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s/slide20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.xml" ContentType="application/vnd.openxmlformats-officedocument.presentationml.slide+xml"/>
  <Override PartName="/ppt/slides/slide12.xml" ContentType="application/vnd.openxmlformats-officedocument.presentationml.slide+xml"/>
  <Override PartName="/ppt/slides/slide8.xml" ContentType="application/vnd.openxmlformats-officedocument.presentationml.slide+xml"/>
  <Override PartName="/ppt/slides/slide7.xml" ContentType="application/vnd.openxmlformats-officedocument.presentationml.slide+xml"/>
  <Override PartName="/ppt/slides/slide6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13.xml" ContentType="application/vnd.openxmlformats-officedocument.presentationml.slide+xml"/>
  <Override PartName="/ppt/slides/slide11.xml" ContentType="application/vnd.openxmlformats-officedocument.presentationml.slide+xml"/>
  <Override PartName="/ppt/slides/slide21.xml" ContentType="application/vnd.openxmlformats-officedocument.presentationml.slide+xml"/>
  <Override PartName="/ppt/slides/slide14.xml" ContentType="application/vnd.openxmlformats-officedocument.presentationml.slide+xml"/>
  <Override PartName="/ppt/slides/slide25.xml" ContentType="application/vnd.openxmlformats-officedocument.presentationml.slide+xml"/>
  <Override PartName="/ppt/slides/slide24.xml" ContentType="application/vnd.openxmlformats-officedocument.presentationml.slide+xml"/>
  <Override PartName="/ppt/slides/slide23.xml" ContentType="application/vnd.openxmlformats-officedocument.presentationml.slide+xml"/>
  <Override PartName="/ppt/slides/slide22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5.xml" ContentType="application/vnd.openxmlformats-officedocument.presentationml.slide+xml"/>
  <Override PartName="/ppt/notesSlides/notesSlide5.xml" ContentType="application/vnd.openxmlformats-officedocument.presentationml.notesSlide+xml"/>
  <Override PartName="/ppt/slideMasters/slideMaster1.xml" ContentType="application/vnd.openxmlformats-officedocument.presentationml.slideMaster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2.xml" ContentType="application/vnd.openxmlformats-officedocument.presentationml.notes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notesSlides/notesSlide1.xml" ContentType="application/vnd.openxmlformats-officedocument.presentationml.notesSlide+xml"/>
  <Override PartName="/ppt/theme/theme1.xml" ContentType="application/vnd.openxmlformats-officedocument.theme+xml"/>
  <Override PartName="/ppt/theme/theme2.xml" ContentType="application/vnd.openxmlformats-officedocument.theme+xml"/>
  <Override PartName="/ppt/notesMasters/notesMaster1.xml" ContentType="application/vnd.openxmlformats-officedocument.presentationml.notesMaster+xml"/>
  <Override PartName="/ppt/viewProps.xml" ContentType="application/vnd.openxmlformats-officedocument.presentationml.viewProps+xml"/>
  <Override PartName="/ppt/presProps.xml" ContentType="application/vnd.openxmlformats-officedocument.presentationml.presProps+xml"/>
  <Override PartName="/ppt/tableStyles.xml" ContentType="application/vnd.openxmlformats-officedocument.presentationml.tableStyle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4.xml" ContentType="application/vnd.openxmlformats-officedocument.customXmlProperties+xml"/>
  <Override PartName="/customXml/itemProps3.xml" ContentType="application/vnd.openxmlformats-officedocument.customXml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5.xml" ContentType="application/vnd.openxmlformats-officedocument.customXmlProperties+xml"/>
  <Override PartName="/docProps/custom.xml" ContentType="application/vnd.openxmlformats-officedocument.custom-properties+xml"/>
  <Override PartName="/customXml/itemProps6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7"/>
  </p:notesMasterIdLst>
  <p:sldIdLst>
    <p:sldId id="257" r:id="rId2"/>
    <p:sldId id="289" r:id="rId3"/>
    <p:sldId id="259" r:id="rId4"/>
    <p:sldId id="292" r:id="rId5"/>
    <p:sldId id="260" r:id="rId6"/>
    <p:sldId id="265" r:id="rId7"/>
    <p:sldId id="287" r:id="rId8"/>
    <p:sldId id="269" r:id="rId9"/>
    <p:sldId id="290" r:id="rId10"/>
    <p:sldId id="274" r:id="rId11"/>
    <p:sldId id="285" r:id="rId12"/>
    <p:sldId id="286" r:id="rId13"/>
    <p:sldId id="272" r:id="rId14"/>
    <p:sldId id="293" r:id="rId15"/>
    <p:sldId id="294" r:id="rId16"/>
    <p:sldId id="275" r:id="rId17"/>
    <p:sldId id="278" r:id="rId18"/>
    <p:sldId id="291" r:id="rId19"/>
    <p:sldId id="263" r:id="rId20"/>
    <p:sldId id="264" r:id="rId21"/>
    <p:sldId id="277" r:id="rId22"/>
    <p:sldId id="273" r:id="rId23"/>
    <p:sldId id="276" r:id="rId24"/>
    <p:sldId id="288" r:id="rId25"/>
    <p:sldId id="267" r:id="rId26"/>
  </p:sldIdLst>
  <p:sldSz cx="9144000" cy="6858000" type="screen4x3"/>
  <p:notesSz cx="6858000" cy="9144000"/>
  <p:defaultTextStyle>
    <a:defPPr>
      <a:defRPr lang="es-E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DA1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napToObjects="1">
      <p:cViewPr>
        <p:scale>
          <a:sx n="107" d="100"/>
          <a:sy n="107" d="100"/>
        </p:scale>
        <p:origin x="-84" y="-7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3" d="100"/>
        <a:sy n="93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ustomXml" Target="../customXml/item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customXml" Target="../customXml/item2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customXml" Target="../customXml/item1.xml"/><Relationship Id="rId37" Type="http://schemas.openxmlformats.org/officeDocument/2006/relationships/customXml" Target="../customXml/item6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36" Type="http://schemas.openxmlformats.org/officeDocument/2006/relationships/customXml" Target="../customXml/item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Relationship Id="rId35" Type="http://schemas.openxmlformats.org/officeDocument/2006/relationships/customXml" Target="../customXml/item4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252AE20-0A6F-EF4F-871D-EA6A5FE7C2A1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05CC0E-1FA5-D04E-8C94-535AAF15075E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341689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35E9F5-4A37-284B-8236-794BB3369C36}" type="slidenum">
              <a:rPr lang="es-ES" smtClean="0"/>
              <a:t>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254243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3C4F3C-E4AA-4FA3-AF0E-236E51974635}" type="slidenum">
              <a:rPr lang="es-ES" smtClean="0"/>
              <a:pPr/>
              <a:t>10</a:t>
            </a:fld>
            <a:endParaRPr lang="es-ES" smtClean="0"/>
          </a:p>
        </p:txBody>
      </p:sp>
      <p:sp>
        <p:nvSpPr>
          <p:cNvPr id="33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33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MX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05CC0E-1FA5-D04E-8C94-535AAF15075E}" type="slidenum">
              <a:rPr lang="es-ES" smtClean="0"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8942473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FED111-BACA-8F45-8164-4E1B2893049F}" type="slidenum">
              <a:rPr lang="es-ES" smtClean="0"/>
              <a:t>19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267686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FED111-BACA-8F45-8164-4E1B2893049F}" type="slidenum">
              <a:rPr lang="es-ES" smtClean="0"/>
              <a:t>20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267686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F4B6360-ACA1-C845-8529-E1F7A3F26DFD}" type="slidenum">
              <a:rPr lang="es-ES" smtClean="0"/>
              <a:t>21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2530369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834C4F4-0285-6D4C-B4BB-B9060D16D1AE}" type="slidenum">
              <a:rPr lang="es-ES" smtClean="0"/>
              <a:t>22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8363840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_tradnl" smtClean="0"/>
              <a:t>Haga clic para modificar el estilo de subtítulo del patrón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1144041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1372444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41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955060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424933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6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1941226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256755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457200" y="1535116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645031" y="1535116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4645031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385213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491039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6646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6" y="273052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457206" y="1435103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006180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93FD42D7-25B0-DB42-9193-2FAE5D4A4620}" type="datetimeFigureOut">
              <a:rPr lang="es-ES" smtClean="0"/>
              <a:t>23/09/2015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/>
          <a:lstStyle/>
          <a:p>
            <a:fld id="{82220440-2A4A-5848-A1FD-A4C6C191F21B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596118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grupar 1"/>
          <p:cNvGrpSpPr/>
          <p:nvPr userDrawn="1"/>
        </p:nvGrpSpPr>
        <p:grpSpPr>
          <a:xfrm>
            <a:off x="1" y="-10324"/>
            <a:ext cx="431999" cy="6876000"/>
            <a:chOff x="12257" y="-8603"/>
            <a:chExt cx="431999" cy="5730000"/>
          </a:xfrm>
        </p:grpSpPr>
        <p:sp>
          <p:nvSpPr>
            <p:cNvPr id="7" name="Rectangle 3340"/>
            <p:cNvSpPr>
              <a:spLocks noChangeArrowheads="1"/>
            </p:cNvSpPr>
            <p:nvPr userDrawn="1"/>
          </p:nvSpPr>
          <p:spPr bwMode="auto">
            <a:xfrm>
              <a:off x="12257" y="-8603"/>
              <a:ext cx="431999" cy="57300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MX"/>
            </a:p>
          </p:txBody>
        </p:sp>
        <p:grpSp>
          <p:nvGrpSpPr>
            <p:cNvPr id="8" name="Group 3341"/>
            <p:cNvGrpSpPr>
              <a:grpSpLocks noChangeAspect="1"/>
            </p:cNvGrpSpPr>
            <p:nvPr userDrawn="1"/>
          </p:nvGrpSpPr>
          <p:grpSpPr bwMode="auto">
            <a:xfrm>
              <a:off x="14313" y="207254"/>
              <a:ext cx="427886" cy="690000"/>
              <a:chOff x="1066" y="346"/>
              <a:chExt cx="339" cy="656"/>
            </a:xfrm>
          </p:grpSpPr>
          <p:sp>
            <p:nvSpPr>
              <p:cNvPr id="9" name="Freeform 8"/>
              <p:cNvSpPr>
                <a:spLocks/>
              </p:cNvSpPr>
              <p:nvPr userDrawn="1"/>
            </p:nvSpPr>
            <p:spPr bwMode="auto">
              <a:xfrm rot="-5400000">
                <a:off x="1098" y="416"/>
                <a:ext cx="378" cy="237"/>
              </a:xfrm>
              <a:custGeom>
                <a:avLst/>
                <a:gdLst/>
                <a:ahLst/>
                <a:cxnLst>
                  <a:cxn ang="0">
                    <a:pos x="2469" y="536"/>
                  </a:cxn>
                  <a:cxn ang="0">
                    <a:pos x="2481" y="848"/>
                  </a:cxn>
                  <a:cxn ang="0">
                    <a:pos x="2493" y="1100"/>
                  </a:cxn>
                  <a:cxn ang="0">
                    <a:pos x="2502" y="1136"/>
                  </a:cxn>
                  <a:cxn ang="0">
                    <a:pos x="2355" y="909"/>
                  </a:cxn>
                  <a:cxn ang="0">
                    <a:pos x="2337" y="932"/>
                  </a:cxn>
                  <a:cxn ang="0">
                    <a:pos x="2049" y="878"/>
                  </a:cxn>
                  <a:cxn ang="0">
                    <a:pos x="1692" y="1032"/>
                  </a:cxn>
                  <a:cxn ang="0">
                    <a:pos x="1407" y="1384"/>
                  </a:cxn>
                  <a:cxn ang="0">
                    <a:pos x="1185" y="1592"/>
                  </a:cxn>
                  <a:cxn ang="0">
                    <a:pos x="871" y="1634"/>
                  </a:cxn>
                  <a:cxn ang="0">
                    <a:pos x="531" y="1556"/>
                  </a:cxn>
                  <a:cxn ang="0">
                    <a:pos x="318" y="1313"/>
                  </a:cxn>
                  <a:cxn ang="0">
                    <a:pos x="189" y="1214"/>
                  </a:cxn>
                  <a:cxn ang="0">
                    <a:pos x="43" y="1176"/>
                  </a:cxn>
                  <a:cxn ang="0">
                    <a:pos x="59" y="1098"/>
                  </a:cxn>
                  <a:cxn ang="0">
                    <a:pos x="64" y="442"/>
                  </a:cxn>
                  <a:cxn ang="0">
                    <a:pos x="14" y="298"/>
                  </a:cxn>
                  <a:cxn ang="0">
                    <a:pos x="150" y="350"/>
                  </a:cxn>
                  <a:cxn ang="0">
                    <a:pos x="279" y="445"/>
                  </a:cxn>
                  <a:cxn ang="0">
                    <a:pos x="452" y="632"/>
                  </a:cxn>
                  <a:cxn ang="0">
                    <a:pos x="636" y="757"/>
                  </a:cxn>
                  <a:cxn ang="0">
                    <a:pos x="759" y="794"/>
                  </a:cxn>
                  <a:cxn ang="0">
                    <a:pos x="831" y="806"/>
                  </a:cxn>
                  <a:cxn ang="0">
                    <a:pos x="893" y="809"/>
                  </a:cxn>
                  <a:cxn ang="0">
                    <a:pos x="992" y="796"/>
                  </a:cxn>
                  <a:cxn ang="0">
                    <a:pos x="1040" y="781"/>
                  </a:cxn>
                  <a:cxn ang="0">
                    <a:pos x="1119" y="752"/>
                  </a:cxn>
                  <a:cxn ang="0">
                    <a:pos x="1190" y="701"/>
                  </a:cxn>
                  <a:cxn ang="0">
                    <a:pos x="1211" y="685"/>
                  </a:cxn>
                  <a:cxn ang="0">
                    <a:pos x="1238" y="658"/>
                  </a:cxn>
                  <a:cxn ang="0">
                    <a:pos x="1265" y="623"/>
                  </a:cxn>
                  <a:cxn ang="0">
                    <a:pos x="1319" y="556"/>
                  </a:cxn>
                  <a:cxn ang="0">
                    <a:pos x="1373" y="445"/>
                  </a:cxn>
                  <a:cxn ang="0">
                    <a:pos x="1460" y="298"/>
                  </a:cxn>
                  <a:cxn ang="0">
                    <a:pos x="1614" y="145"/>
                  </a:cxn>
                  <a:cxn ang="0">
                    <a:pos x="1728" y="75"/>
                  </a:cxn>
                  <a:cxn ang="0">
                    <a:pos x="1941" y="8"/>
                  </a:cxn>
                  <a:cxn ang="0">
                    <a:pos x="2146" y="26"/>
                  </a:cxn>
                  <a:cxn ang="0">
                    <a:pos x="2307" y="110"/>
                  </a:cxn>
                  <a:cxn ang="0">
                    <a:pos x="2385" y="188"/>
                  </a:cxn>
                  <a:cxn ang="0">
                    <a:pos x="2433" y="266"/>
                  </a:cxn>
                  <a:cxn ang="0">
                    <a:pos x="2469" y="422"/>
                  </a:cxn>
                  <a:cxn ang="0">
                    <a:pos x="2469" y="536"/>
                  </a:cxn>
                </a:cxnLst>
                <a:rect l="0" t="0" r="r" b="b"/>
                <a:pathLst>
                  <a:path w="2525" h="1640">
                    <a:moveTo>
                      <a:pt x="2469" y="536"/>
                    </a:moveTo>
                    <a:cubicBezTo>
                      <a:pt x="2467" y="605"/>
                      <a:pt x="2477" y="754"/>
                      <a:pt x="2481" y="848"/>
                    </a:cubicBezTo>
                    <a:cubicBezTo>
                      <a:pt x="2485" y="942"/>
                      <a:pt x="2489" y="1052"/>
                      <a:pt x="2493" y="1100"/>
                    </a:cubicBezTo>
                    <a:cubicBezTo>
                      <a:pt x="2497" y="1148"/>
                      <a:pt x="2525" y="1168"/>
                      <a:pt x="2502" y="1136"/>
                    </a:cubicBezTo>
                    <a:cubicBezTo>
                      <a:pt x="2479" y="1104"/>
                      <a:pt x="2383" y="943"/>
                      <a:pt x="2355" y="909"/>
                    </a:cubicBezTo>
                    <a:cubicBezTo>
                      <a:pt x="2327" y="875"/>
                      <a:pt x="2388" y="937"/>
                      <a:pt x="2337" y="932"/>
                    </a:cubicBezTo>
                    <a:cubicBezTo>
                      <a:pt x="2286" y="927"/>
                      <a:pt x="2157" y="861"/>
                      <a:pt x="2049" y="878"/>
                    </a:cubicBezTo>
                    <a:cubicBezTo>
                      <a:pt x="1941" y="895"/>
                      <a:pt x="1799" y="948"/>
                      <a:pt x="1692" y="1032"/>
                    </a:cubicBezTo>
                    <a:cubicBezTo>
                      <a:pt x="1585" y="1116"/>
                      <a:pt x="1491" y="1291"/>
                      <a:pt x="1407" y="1384"/>
                    </a:cubicBezTo>
                    <a:cubicBezTo>
                      <a:pt x="1323" y="1477"/>
                      <a:pt x="1274" y="1550"/>
                      <a:pt x="1185" y="1592"/>
                    </a:cubicBezTo>
                    <a:cubicBezTo>
                      <a:pt x="1096" y="1634"/>
                      <a:pt x="980" y="1640"/>
                      <a:pt x="871" y="1634"/>
                    </a:cubicBezTo>
                    <a:cubicBezTo>
                      <a:pt x="762" y="1628"/>
                      <a:pt x="623" y="1610"/>
                      <a:pt x="531" y="1556"/>
                    </a:cubicBezTo>
                    <a:cubicBezTo>
                      <a:pt x="439" y="1502"/>
                      <a:pt x="375" y="1370"/>
                      <a:pt x="318" y="1313"/>
                    </a:cubicBezTo>
                    <a:cubicBezTo>
                      <a:pt x="261" y="1256"/>
                      <a:pt x="235" y="1237"/>
                      <a:pt x="189" y="1214"/>
                    </a:cubicBezTo>
                    <a:cubicBezTo>
                      <a:pt x="143" y="1191"/>
                      <a:pt x="65" y="1195"/>
                      <a:pt x="43" y="1176"/>
                    </a:cubicBezTo>
                    <a:cubicBezTo>
                      <a:pt x="21" y="1157"/>
                      <a:pt x="56" y="1220"/>
                      <a:pt x="59" y="1098"/>
                    </a:cubicBezTo>
                    <a:cubicBezTo>
                      <a:pt x="62" y="976"/>
                      <a:pt x="71" y="575"/>
                      <a:pt x="64" y="442"/>
                    </a:cubicBezTo>
                    <a:cubicBezTo>
                      <a:pt x="57" y="309"/>
                      <a:pt x="0" y="313"/>
                      <a:pt x="14" y="298"/>
                    </a:cubicBezTo>
                    <a:cubicBezTo>
                      <a:pt x="28" y="283"/>
                      <a:pt x="106" y="326"/>
                      <a:pt x="150" y="350"/>
                    </a:cubicBezTo>
                    <a:cubicBezTo>
                      <a:pt x="194" y="374"/>
                      <a:pt x="229" y="398"/>
                      <a:pt x="279" y="445"/>
                    </a:cubicBezTo>
                    <a:cubicBezTo>
                      <a:pt x="329" y="492"/>
                      <a:pt x="393" y="580"/>
                      <a:pt x="452" y="632"/>
                    </a:cubicBezTo>
                    <a:cubicBezTo>
                      <a:pt x="511" y="684"/>
                      <a:pt x="585" y="730"/>
                      <a:pt x="636" y="757"/>
                    </a:cubicBezTo>
                    <a:cubicBezTo>
                      <a:pt x="687" y="784"/>
                      <a:pt x="727" y="786"/>
                      <a:pt x="759" y="794"/>
                    </a:cubicBezTo>
                    <a:cubicBezTo>
                      <a:pt x="791" y="802"/>
                      <a:pt x="809" y="804"/>
                      <a:pt x="831" y="806"/>
                    </a:cubicBezTo>
                    <a:cubicBezTo>
                      <a:pt x="853" y="808"/>
                      <a:pt x="866" y="811"/>
                      <a:pt x="893" y="809"/>
                    </a:cubicBezTo>
                    <a:cubicBezTo>
                      <a:pt x="920" y="807"/>
                      <a:pt x="968" y="801"/>
                      <a:pt x="992" y="796"/>
                    </a:cubicBezTo>
                    <a:cubicBezTo>
                      <a:pt x="1016" y="791"/>
                      <a:pt x="1019" y="788"/>
                      <a:pt x="1040" y="781"/>
                    </a:cubicBezTo>
                    <a:cubicBezTo>
                      <a:pt x="1061" y="774"/>
                      <a:pt x="1094" y="765"/>
                      <a:pt x="1119" y="752"/>
                    </a:cubicBezTo>
                    <a:cubicBezTo>
                      <a:pt x="1144" y="739"/>
                      <a:pt x="1175" y="712"/>
                      <a:pt x="1190" y="701"/>
                    </a:cubicBezTo>
                    <a:cubicBezTo>
                      <a:pt x="1205" y="690"/>
                      <a:pt x="1203" y="692"/>
                      <a:pt x="1211" y="685"/>
                    </a:cubicBezTo>
                    <a:cubicBezTo>
                      <a:pt x="1219" y="678"/>
                      <a:pt x="1229" y="668"/>
                      <a:pt x="1238" y="658"/>
                    </a:cubicBezTo>
                    <a:cubicBezTo>
                      <a:pt x="1247" y="648"/>
                      <a:pt x="1251" y="640"/>
                      <a:pt x="1265" y="623"/>
                    </a:cubicBezTo>
                    <a:cubicBezTo>
                      <a:pt x="1279" y="606"/>
                      <a:pt x="1301" y="586"/>
                      <a:pt x="1319" y="556"/>
                    </a:cubicBezTo>
                    <a:cubicBezTo>
                      <a:pt x="1337" y="526"/>
                      <a:pt x="1350" y="488"/>
                      <a:pt x="1373" y="445"/>
                    </a:cubicBezTo>
                    <a:cubicBezTo>
                      <a:pt x="1396" y="402"/>
                      <a:pt x="1420" y="348"/>
                      <a:pt x="1460" y="298"/>
                    </a:cubicBezTo>
                    <a:cubicBezTo>
                      <a:pt x="1500" y="248"/>
                      <a:pt x="1569" y="182"/>
                      <a:pt x="1614" y="145"/>
                    </a:cubicBezTo>
                    <a:cubicBezTo>
                      <a:pt x="1659" y="108"/>
                      <a:pt x="1674" y="98"/>
                      <a:pt x="1728" y="75"/>
                    </a:cubicBezTo>
                    <a:cubicBezTo>
                      <a:pt x="1782" y="52"/>
                      <a:pt x="1871" y="16"/>
                      <a:pt x="1941" y="8"/>
                    </a:cubicBezTo>
                    <a:cubicBezTo>
                      <a:pt x="2011" y="0"/>
                      <a:pt x="2085" y="9"/>
                      <a:pt x="2146" y="26"/>
                    </a:cubicBezTo>
                    <a:cubicBezTo>
                      <a:pt x="2207" y="43"/>
                      <a:pt x="2267" y="83"/>
                      <a:pt x="2307" y="110"/>
                    </a:cubicBezTo>
                    <a:cubicBezTo>
                      <a:pt x="2347" y="137"/>
                      <a:pt x="2364" y="162"/>
                      <a:pt x="2385" y="188"/>
                    </a:cubicBezTo>
                    <a:cubicBezTo>
                      <a:pt x="2406" y="214"/>
                      <a:pt x="2419" y="227"/>
                      <a:pt x="2433" y="266"/>
                    </a:cubicBezTo>
                    <a:cubicBezTo>
                      <a:pt x="2447" y="305"/>
                      <a:pt x="2463" y="377"/>
                      <a:pt x="2469" y="422"/>
                    </a:cubicBezTo>
                    <a:cubicBezTo>
                      <a:pt x="2475" y="467"/>
                      <a:pt x="2469" y="512"/>
                      <a:pt x="2469" y="536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CCFFFF"/>
                  </a:gs>
                  <a:gs pos="50000">
                    <a:srgbClr val="66CCFF"/>
                  </a:gs>
                  <a:gs pos="100000">
                    <a:srgbClr val="CCFFFF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MX"/>
              </a:p>
            </p:txBody>
          </p:sp>
          <p:sp>
            <p:nvSpPr>
              <p:cNvPr id="10" name="Freeform 9"/>
              <p:cNvSpPr>
                <a:spLocks/>
              </p:cNvSpPr>
              <p:nvPr userDrawn="1"/>
            </p:nvSpPr>
            <p:spPr bwMode="auto">
              <a:xfrm rot="-5400000">
                <a:off x="1337" y="509"/>
                <a:ext cx="10" cy="114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5" y="36"/>
                  </a:cxn>
                  <a:cxn ang="0">
                    <a:pos x="52" y="72"/>
                  </a:cxn>
                  <a:cxn ang="0">
                    <a:pos x="50" y="108"/>
                  </a:cxn>
                  <a:cxn ang="0">
                    <a:pos x="47" y="143"/>
                  </a:cxn>
                  <a:cxn ang="0">
                    <a:pos x="43" y="179"/>
                  </a:cxn>
                  <a:cxn ang="0">
                    <a:pos x="39" y="215"/>
                  </a:cxn>
                  <a:cxn ang="0">
                    <a:pos x="35" y="249"/>
                  </a:cxn>
                  <a:cxn ang="0">
                    <a:pos x="31" y="284"/>
                  </a:cxn>
                  <a:cxn ang="0">
                    <a:pos x="26" y="319"/>
                  </a:cxn>
                  <a:cxn ang="0">
                    <a:pos x="22" y="353"/>
                  </a:cxn>
                  <a:cxn ang="0">
                    <a:pos x="18" y="388"/>
                  </a:cxn>
                  <a:cxn ang="0">
                    <a:pos x="14" y="422"/>
                  </a:cxn>
                  <a:cxn ang="0">
                    <a:pos x="10" y="457"/>
                  </a:cxn>
                  <a:cxn ang="0">
                    <a:pos x="7" y="492"/>
                  </a:cxn>
                  <a:cxn ang="0">
                    <a:pos x="3" y="528"/>
                  </a:cxn>
                  <a:cxn ang="0">
                    <a:pos x="0" y="562"/>
                  </a:cxn>
                </a:cxnLst>
                <a:rect l="0" t="0" r="r" b="b"/>
                <a:pathLst>
                  <a:path w="58" h="562">
                    <a:moveTo>
                      <a:pt x="58" y="0"/>
                    </a:moveTo>
                    <a:lnTo>
                      <a:pt x="55" y="36"/>
                    </a:lnTo>
                    <a:lnTo>
                      <a:pt x="52" y="72"/>
                    </a:lnTo>
                    <a:lnTo>
                      <a:pt x="50" y="108"/>
                    </a:lnTo>
                    <a:lnTo>
                      <a:pt x="47" y="143"/>
                    </a:lnTo>
                    <a:lnTo>
                      <a:pt x="43" y="179"/>
                    </a:lnTo>
                    <a:lnTo>
                      <a:pt x="39" y="215"/>
                    </a:lnTo>
                    <a:lnTo>
                      <a:pt x="35" y="249"/>
                    </a:lnTo>
                    <a:lnTo>
                      <a:pt x="31" y="284"/>
                    </a:lnTo>
                    <a:lnTo>
                      <a:pt x="26" y="319"/>
                    </a:lnTo>
                    <a:lnTo>
                      <a:pt x="22" y="353"/>
                    </a:lnTo>
                    <a:lnTo>
                      <a:pt x="18" y="388"/>
                    </a:lnTo>
                    <a:lnTo>
                      <a:pt x="14" y="422"/>
                    </a:lnTo>
                    <a:lnTo>
                      <a:pt x="10" y="457"/>
                    </a:lnTo>
                    <a:lnTo>
                      <a:pt x="7" y="492"/>
                    </a:lnTo>
                    <a:lnTo>
                      <a:pt x="3" y="528"/>
                    </a:lnTo>
                    <a:lnTo>
                      <a:pt x="0" y="562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11" name="Freeform 11"/>
              <p:cNvSpPr>
                <a:spLocks/>
              </p:cNvSpPr>
              <p:nvPr userDrawn="1"/>
            </p:nvSpPr>
            <p:spPr bwMode="auto">
              <a:xfrm rot="-5400000">
                <a:off x="991" y="589"/>
                <a:ext cx="653" cy="171"/>
              </a:xfrm>
              <a:custGeom>
                <a:avLst/>
                <a:gdLst/>
                <a:ahLst/>
                <a:cxnLst>
                  <a:cxn ang="0">
                    <a:pos x="3610" y="73"/>
                  </a:cxn>
                  <a:cxn ang="0">
                    <a:pos x="3614" y="184"/>
                  </a:cxn>
                  <a:cxn ang="0">
                    <a:pos x="3618" y="294"/>
                  </a:cxn>
                  <a:cxn ang="0">
                    <a:pos x="3624" y="405"/>
                  </a:cxn>
                  <a:cxn ang="0">
                    <a:pos x="3629" y="515"/>
                  </a:cxn>
                  <a:cxn ang="0">
                    <a:pos x="3632" y="566"/>
                  </a:cxn>
                  <a:cxn ang="0">
                    <a:pos x="3617" y="503"/>
                  </a:cxn>
                  <a:cxn ang="0">
                    <a:pos x="3596" y="448"/>
                  </a:cxn>
                  <a:cxn ang="0">
                    <a:pos x="3568" y="403"/>
                  </a:cxn>
                  <a:cxn ang="0">
                    <a:pos x="3533" y="366"/>
                  </a:cxn>
                  <a:cxn ang="0">
                    <a:pos x="3496" y="335"/>
                  </a:cxn>
                  <a:cxn ang="0">
                    <a:pos x="3453" y="313"/>
                  </a:cxn>
                  <a:cxn ang="0">
                    <a:pos x="3407" y="297"/>
                  </a:cxn>
                  <a:cxn ang="0">
                    <a:pos x="3357" y="287"/>
                  </a:cxn>
                  <a:cxn ang="0">
                    <a:pos x="3305" y="286"/>
                  </a:cxn>
                  <a:cxn ang="0">
                    <a:pos x="3200" y="299"/>
                  </a:cxn>
                  <a:cxn ang="0">
                    <a:pos x="3095" y="334"/>
                  </a:cxn>
                  <a:cxn ang="0">
                    <a:pos x="2991" y="389"/>
                  </a:cxn>
                  <a:cxn ang="0">
                    <a:pos x="2894" y="458"/>
                  </a:cxn>
                  <a:cxn ang="0">
                    <a:pos x="2809" y="538"/>
                  </a:cxn>
                  <a:cxn ang="0">
                    <a:pos x="2738" y="624"/>
                  </a:cxn>
                  <a:cxn ang="0">
                    <a:pos x="2675" y="700"/>
                  </a:cxn>
                  <a:cxn ang="0">
                    <a:pos x="2601" y="759"/>
                  </a:cxn>
                  <a:cxn ang="0">
                    <a:pos x="2518" y="802"/>
                  </a:cxn>
                  <a:cxn ang="0">
                    <a:pos x="2429" y="829"/>
                  </a:cxn>
                  <a:cxn ang="0">
                    <a:pos x="2334" y="841"/>
                  </a:cxn>
                  <a:cxn ang="0">
                    <a:pos x="2237" y="838"/>
                  </a:cxn>
                  <a:cxn ang="0">
                    <a:pos x="2140" y="822"/>
                  </a:cxn>
                  <a:cxn ang="0">
                    <a:pos x="2048" y="793"/>
                  </a:cxn>
                  <a:cxn ang="0">
                    <a:pos x="1962" y="751"/>
                  </a:cxn>
                  <a:cxn ang="0">
                    <a:pos x="1887" y="697"/>
                  </a:cxn>
                  <a:cxn ang="0">
                    <a:pos x="1826" y="635"/>
                  </a:cxn>
                  <a:cxn ang="0">
                    <a:pos x="1763" y="586"/>
                  </a:cxn>
                  <a:cxn ang="0">
                    <a:pos x="1694" y="551"/>
                  </a:cxn>
                  <a:cxn ang="0">
                    <a:pos x="1618" y="528"/>
                  </a:cxn>
                  <a:cxn ang="0">
                    <a:pos x="1535" y="518"/>
                  </a:cxn>
                  <a:cxn ang="0">
                    <a:pos x="1447" y="519"/>
                  </a:cxn>
                  <a:cxn ang="0">
                    <a:pos x="1354" y="528"/>
                  </a:cxn>
                  <a:cxn ang="0">
                    <a:pos x="1258" y="546"/>
                  </a:cxn>
                  <a:cxn ang="0">
                    <a:pos x="1158" y="571"/>
                  </a:cxn>
                  <a:cxn ang="0">
                    <a:pos x="1058" y="603"/>
                  </a:cxn>
                  <a:cxn ang="0">
                    <a:pos x="957" y="644"/>
                  </a:cxn>
                  <a:cxn ang="0">
                    <a:pos x="863" y="675"/>
                  </a:cxn>
                  <a:cxn ang="0">
                    <a:pos x="775" y="659"/>
                  </a:cxn>
                  <a:cxn ang="0">
                    <a:pos x="690" y="607"/>
                  </a:cxn>
                  <a:cxn ang="0">
                    <a:pos x="604" y="535"/>
                  </a:cxn>
                  <a:cxn ang="0">
                    <a:pos x="466" y="406"/>
                  </a:cxn>
                  <a:cxn ang="0">
                    <a:pos x="382" y="346"/>
                  </a:cxn>
                  <a:cxn ang="0">
                    <a:pos x="298" y="317"/>
                  </a:cxn>
                  <a:cxn ang="0">
                    <a:pos x="211" y="333"/>
                  </a:cxn>
                  <a:cxn ang="0">
                    <a:pos x="122" y="407"/>
                  </a:cxn>
                  <a:cxn ang="0">
                    <a:pos x="30" y="555"/>
                  </a:cxn>
                  <a:cxn ang="0">
                    <a:pos x="18" y="562"/>
                  </a:cxn>
                  <a:cxn ang="0">
                    <a:pos x="45" y="470"/>
                  </a:cxn>
                  <a:cxn ang="0">
                    <a:pos x="65" y="378"/>
                  </a:cxn>
                  <a:cxn ang="0">
                    <a:pos x="68" y="329"/>
                  </a:cxn>
                  <a:cxn ang="0">
                    <a:pos x="61" y="238"/>
                  </a:cxn>
                  <a:cxn ang="0">
                    <a:pos x="37" y="117"/>
                  </a:cxn>
                </a:cxnLst>
                <a:rect l="0" t="0" r="r" b="b"/>
                <a:pathLst>
                  <a:path w="3634" h="842">
                    <a:moveTo>
                      <a:pt x="3606" y="0"/>
                    </a:moveTo>
                    <a:lnTo>
                      <a:pt x="3608" y="36"/>
                    </a:lnTo>
                    <a:lnTo>
                      <a:pt x="3610" y="73"/>
                    </a:lnTo>
                    <a:lnTo>
                      <a:pt x="3612" y="110"/>
                    </a:lnTo>
                    <a:lnTo>
                      <a:pt x="3613" y="146"/>
                    </a:lnTo>
                    <a:lnTo>
                      <a:pt x="3614" y="184"/>
                    </a:lnTo>
                    <a:lnTo>
                      <a:pt x="3616" y="221"/>
                    </a:lnTo>
                    <a:lnTo>
                      <a:pt x="3617" y="257"/>
                    </a:lnTo>
                    <a:lnTo>
                      <a:pt x="3618" y="294"/>
                    </a:lnTo>
                    <a:lnTo>
                      <a:pt x="3620" y="331"/>
                    </a:lnTo>
                    <a:lnTo>
                      <a:pt x="3622" y="367"/>
                    </a:lnTo>
                    <a:lnTo>
                      <a:pt x="3624" y="405"/>
                    </a:lnTo>
                    <a:lnTo>
                      <a:pt x="3625" y="442"/>
                    </a:lnTo>
                    <a:lnTo>
                      <a:pt x="3628" y="478"/>
                    </a:lnTo>
                    <a:lnTo>
                      <a:pt x="3629" y="515"/>
                    </a:lnTo>
                    <a:lnTo>
                      <a:pt x="3632" y="551"/>
                    </a:lnTo>
                    <a:lnTo>
                      <a:pt x="3634" y="588"/>
                    </a:lnTo>
                    <a:lnTo>
                      <a:pt x="3632" y="566"/>
                    </a:lnTo>
                    <a:lnTo>
                      <a:pt x="3628" y="543"/>
                    </a:lnTo>
                    <a:lnTo>
                      <a:pt x="3622" y="523"/>
                    </a:lnTo>
                    <a:lnTo>
                      <a:pt x="3617" y="503"/>
                    </a:lnTo>
                    <a:lnTo>
                      <a:pt x="3610" y="484"/>
                    </a:lnTo>
                    <a:lnTo>
                      <a:pt x="3602" y="466"/>
                    </a:lnTo>
                    <a:lnTo>
                      <a:pt x="3596" y="448"/>
                    </a:lnTo>
                    <a:lnTo>
                      <a:pt x="3586" y="432"/>
                    </a:lnTo>
                    <a:lnTo>
                      <a:pt x="3577" y="418"/>
                    </a:lnTo>
                    <a:lnTo>
                      <a:pt x="3568" y="403"/>
                    </a:lnTo>
                    <a:lnTo>
                      <a:pt x="3557" y="390"/>
                    </a:lnTo>
                    <a:lnTo>
                      <a:pt x="3545" y="377"/>
                    </a:lnTo>
                    <a:lnTo>
                      <a:pt x="3533" y="366"/>
                    </a:lnTo>
                    <a:lnTo>
                      <a:pt x="3521" y="354"/>
                    </a:lnTo>
                    <a:lnTo>
                      <a:pt x="3509" y="345"/>
                    </a:lnTo>
                    <a:lnTo>
                      <a:pt x="3496" y="335"/>
                    </a:lnTo>
                    <a:lnTo>
                      <a:pt x="3481" y="327"/>
                    </a:lnTo>
                    <a:lnTo>
                      <a:pt x="3468" y="319"/>
                    </a:lnTo>
                    <a:lnTo>
                      <a:pt x="3453" y="313"/>
                    </a:lnTo>
                    <a:lnTo>
                      <a:pt x="3437" y="306"/>
                    </a:lnTo>
                    <a:lnTo>
                      <a:pt x="3423" y="301"/>
                    </a:lnTo>
                    <a:lnTo>
                      <a:pt x="3407" y="297"/>
                    </a:lnTo>
                    <a:lnTo>
                      <a:pt x="3391" y="293"/>
                    </a:lnTo>
                    <a:lnTo>
                      <a:pt x="3375" y="290"/>
                    </a:lnTo>
                    <a:lnTo>
                      <a:pt x="3357" y="287"/>
                    </a:lnTo>
                    <a:lnTo>
                      <a:pt x="3340" y="286"/>
                    </a:lnTo>
                    <a:lnTo>
                      <a:pt x="3323" y="286"/>
                    </a:lnTo>
                    <a:lnTo>
                      <a:pt x="3305" y="286"/>
                    </a:lnTo>
                    <a:lnTo>
                      <a:pt x="3271" y="287"/>
                    </a:lnTo>
                    <a:lnTo>
                      <a:pt x="3235" y="293"/>
                    </a:lnTo>
                    <a:lnTo>
                      <a:pt x="3200" y="299"/>
                    </a:lnTo>
                    <a:lnTo>
                      <a:pt x="3166" y="309"/>
                    </a:lnTo>
                    <a:lnTo>
                      <a:pt x="3130" y="321"/>
                    </a:lnTo>
                    <a:lnTo>
                      <a:pt x="3095" y="334"/>
                    </a:lnTo>
                    <a:lnTo>
                      <a:pt x="3059" y="350"/>
                    </a:lnTo>
                    <a:lnTo>
                      <a:pt x="3026" y="369"/>
                    </a:lnTo>
                    <a:lnTo>
                      <a:pt x="2991" y="389"/>
                    </a:lnTo>
                    <a:lnTo>
                      <a:pt x="2958" y="410"/>
                    </a:lnTo>
                    <a:lnTo>
                      <a:pt x="2926" y="432"/>
                    </a:lnTo>
                    <a:lnTo>
                      <a:pt x="2894" y="458"/>
                    </a:lnTo>
                    <a:lnTo>
                      <a:pt x="2865" y="483"/>
                    </a:lnTo>
                    <a:lnTo>
                      <a:pt x="2835" y="510"/>
                    </a:lnTo>
                    <a:lnTo>
                      <a:pt x="2809" y="538"/>
                    </a:lnTo>
                    <a:lnTo>
                      <a:pt x="2783" y="566"/>
                    </a:lnTo>
                    <a:lnTo>
                      <a:pt x="2759" y="595"/>
                    </a:lnTo>
                    <a:lnTo>
                      <a:pt x="2738" y="624"/>
                    </a:lnTo>
                    <a:lnTo>
                      <a:pt x="2719" y="652"/>
                    </a:lnTo>
                    <a:lnTo>
                      <a:pt x="2698" y="677"/>
                    </a:lnTo>
                    <a:lnTo>
                      <a:pt x="2675" y="700"/>
                    </a:lnTo>
                    <a:lnTo>
                      <a:pt x="2651" y="721"/>
                    </a:lnTo>
                    <a:lnTo>
                      <a:pt x="2627" y="741"/>
                    </a:lnTo>
                    <a:lnTo>
                      <a:pt x="2601" y="759"/>
                    </a:lnTo>
                    <a:lnTo>
                      <a:pt x="2574" y="775"/>
                    </a:lnTo>
                    <a:lnTo>
                      <a:pt x="2546" y="789"/>
                    </a:lnTo>
                    <a:lnTo>
                      <a:pt x="2518" y="802"/>
                    </a:lnTo>
                    <a:lnTo>
                      <a:pt x="2489" y="813"/>
                    </a:lnTo>
                    <a:lnTo>
                      <a:pt x="2460" y="822"/>
                    </a:lnTo>
                    <a:lnTo>
                      <a:pt x="2429" y="829"/>
                    </a:lnTo>
                    <a:lnTo>
                      <a:pt x="2397" y="834"/>
                    </a:lnTo>
                    <a:lnTo>
                      <a:pt x="2366" y="838"/>
                    </a:lnTo>
                    <a:lnTo>
                      <a:pt x="2334" y="841"/>
                    </a:lnTo>
                    <a:lnTo>
                      <a:pt x="2302" y="842"/>
                    </a:lnTo>
                    <a:lnTo>
                      <a:pt x="2269" y="841"/>
                    </a:lnTo>
                    <a:lnTo>
                      <a:pt x="2237" y="838"/>
                    </a:lnTo>
                    <a:lnTo>
                      <a:pt x="2204" y="834"/>
                    </a:lnTo>
                    <a:lnTo>
                      <a:pt x="2172" y="829"/>
                    </a:lnTo>
                    <a:lnTo>
                      <a:pt x="2140" y="822"/>
                    </a:lnTo>
                    <a:lnTo>
                      <a:pt x="2108" y="814"/>
                    </a:lnTo>
                    <a:lnTo>
                      <a:pt x="2077" y="804"/>
                    </a:lnTo>
                    <a:lnTo>
                      <a:pt x="2048" y="793"/>
                    </a:lnTo>
                    <a:lnTo>
                      <a:pt x="2017" y="780"/>
                    </a:lnTo>
                    <a:lnTo>
                      <a:pt x="1989" y="767"/>
                    </a:lnTo>
                    <a:lnTo>
                      <a:pt x="1962" y="751"/>
                    </a:lnTo>
                    <a:lnTo>
                      <a:pt x="1936" y="735"/>
                    </a:lnTo>
                    <a:lnTo>
                      <a:pt x="1911" y="716"/>
                    </a:lnTo>
                    <a:lnTo>
                      <a:pt x="1887" y="697"/>
                    </a:lnTo>
                    <a:lnTo>
                      <a:pt x="1864" y="677"/>
                    </a:lnTo>
                    <a:lnTo>
                      <a:pt x="1844" y="655"/>
                    </a:lnTo>
                    <a:lnTo>
                      <a:pt x="1826" y="635"/>
                    </a:lnTo>
                    <a:lnTo>
                      <a:pt x="1806" y="617"/>
                    </a:lnTo>
                    <a:lnTo>
                      <a:pt x="1784" y="600"/>
                    </a:lnTo>
                    <a:lnTo>
                      <a:pt x="1763" y="586"/>
                    </a:lnTo>
                    <a:lnTo>
                      <a:pt x="1740" y="572"/>
                    </a:lnTo>
                    <a:lnTo>
                      <a:pt x="1718" y="560"/>
                    </a:lnTo>
                    <a:lnTo>
                      <a:pt x="1694" y="551"/>
                    </a:lnTo>
                    <a:lnTo>
                      <a:pt x="1668" y="542"/>
                    </a:lnTo>
                    <a:lnTo>
                      <a:pt x="1643" y="535"/>
                    </a:lnTo>
                    <a:lnTo>
                      <a:pt x="1618" y="528"/>
                    </a:lnTo>
                    <a:lnTo>
                      <a:pt x="1590" y="524"/>
                    </a:lnTo>
                    <a:lnTo>
                      <a:pt x="1563" y="520"/>
                    </a:lnTo>
                    <a:lnTo>
                      <a:pt x="1535" y="518"/>
                    </a:lnTo>
                    <a:lnTo>
                      <a:pt x="1506" y="518"/>
                    </a:lnTo>
                    <a:lnTo>
                      <a:pt x="1477" y="518"/>
                    </a:lnTo>
                    <a:lnTo>
                      <a:pt x="1447" y="519"/>
                    </a:lnTo>
                    <a:lnTo>
                      <a:pt x="1417" y="520"/>
                    </a:lnTo>
                    <a:lnTo>
                      <a:pt x="1386" y="524"/>
                    </a:lnTo>
                    <a:lnTo>
                      <a:pt x="1354" y="528"/>
                    </a:lnTo>
                    <a:lnTo>
                      <a:pt x="1322" y="534"/>
                    </a:lnTo>
                    <a:lnTo>
                      <a:pt x="1290" y="539"/>
                    </a:lnTo>
                    <a:lnTo>
                      <a:pt x="1258" y="546"/>
                    </a:lnTo>
                    <a:lnTo>
                      <a:pt x="1225" y="554"/>
                    </a:lnTo>
                    <a:lnTo>
                      <a:pt x="1192" y="562"/>
                    </a:lnTo>
                    <a:lnTo>
                      <a:pt x="1158" y="571"/>
                    </a:lnTo>
                    <a:lnTo>
                      <a:pt x="1125" y="580"/>
                    </a:lnTo>
                    <a:lnTo>
                      <a:pt x="1092" y="592"/>
                    </a:lnTo>
                    <a:lnTo>
                      <a:pt x="1058" y="603"/>
                    </a:lnTo>
                    <a:lnTo>
                      <a:pt x="1024" y="616"/>
                    </a:lnTo>
                    <a:lnTo>
                      <a:pt x="991" y="629"/>
                    </a:lnTo>
                    <a:lnTo>
                      <a:pt x="957" y="644"/>
                    </a:lnTo>
                    <a:lnTo>
                      <a:pt x="924" y="659"/>
                    </a:lnTo>
                    <a:lnTo>
                      <a:pt x="893" y="669"/>
                    </a:lnTo>
                    <a:lnTo>
                      <a:pt x="863" y="675"/>
                    </a:lnTo>
                    <a:lnTo>
                      <a:pt x="833" y="673"/>
                    </a:lnTo>
                    <a:lnTo>
                      <a:pt x="804" y="668"/>
                    </a:lnTo>
                    <a:lnTo>
                      <a:pt x="775" y="659"/>
                    </a:lnTo>
                    <a:lnTo>
                      <a:pt x="747" y="644"/>
                    </a:lnTo>
                    <a:lnTo>
                      <a:pt x="718" y="627"/>
                    </a:lnTo>
                    <a:lnTo>
                      <a:pt x="690" y="607"/>
                    </a:lnTo>
                    <a:lnTo>
                      <a:pt x="660" y="584"/>
                    </a:lnTo>
                    <a:lnTo>
                      <a:pt x="632" y="560"/>
                    </a:lnTo>
                    <a:lnTo>
                      <a:pt x="604" y="535"/>
                    </a:lnTo>
                    <a:lnTo>
                      <a:pt x="576" y="508"/>
                    </a:lnTo>
                    <a:lnTo>
                      <a:pt x="522" y="455"/>
                    </a:lnTo>
                    <a:lnTo>
                      <a:pt x="466" y="406"/>
                    </a:lnTo>
                    <a:lnTo>
                      <a:pt x="438" y="383"/>
                    </a:lnTo>
                    <a:lnTo>
                      <a:pt x="410" y="363"/>
                    </a:lnTo>
                    <a:lnTo>
                      <a:pt x="382" y="346"/>
                    </a:lnTo>
                    <a:lnTo>
                      <a:pt x="354" y="333"/>
                    </a:lnTo>
                    <a:lnTo>
                      <a:pt x="326" y="322"/>
                    </a:lnTo>
                    <a:lnTo>
                      <a:pt x="298" y="317"/>
                    </a:lnTo>
                    <a:lnTo>
                      <a:pt x="269" y="317"/>
                    </a:lnTo>
                    <a:lnTo>
                      <a:pt x="241" y="322"/>
                    </a:lnTo>
                    <a:lnTo>
                      <a:pt x="211" y="333"/>
                    </a:lnTo>
                    <a:lnTo>
                      <a:pt x="182" y="350"/>
                    </a:lnTo>
                    <a:lnTo>
                      <a:pt x="153" y="375"/>
                    </a:lnTo>
                    <a:lnTo>
                      <a:pt x="122" y="407"/>
                    </a:lnTo>
                    <a:lnTo>
                      <a:pt x="93" y="447"/>
                    </a:lnTo>
                    <a:lnTo>
                      <a:pt x="62" y="496"/>
                    </a:lnTo>
                    <a:lnTo>
                      <a:pt x="30" y="555"/>
                    </a:lnTo>
                    <a:lnTo>
                      <a:pt x="0" y="623"/>
                    </a:lnTo>
                    <a:lnTo>
                      <a:pt x="9" y="592"/>
                    </a:lnTo>
                    <a:lnTo>
                      <a:pt x="18" y="562"/>
                    </a:lnTo>
                    <a:lnTo>
                      <a:pt x="28" y="531"/>
                    </a:lnTo>
                    <a:lnTo>
                      <a:pt x="37" y="500"/>
                    </a:lnTo>
                    <a:lnTo>
                      <a:pt x="45" y="470"/>
                    </a:lnTo>
                    <a:lnTo>
                      <a:pt x="53" y="439"/>
                    </a:lnTo>
                    <a:lnTo>
                      <a:pt x="60" y="409"/>
                    </a:lnTo>
                    <a:lnTo>
                      <a:pt x="65" y="378"/>
                    </a:lnTo>
                    <a:lnTo>
                      <a:pt x="66" y="362"/>
                    </a:lnTo>
                    <a:lnTo>
                      <a:pt x="68" y="345"/>
                    </a:lnTo>
                    <a:lnTo>
                      <a:pt x="68" y="329"/>
                    </a:lnTo>
                    <a:lnTo>
                      <a:pt x="68" y="311"/>
                    </a:lnTo>
                    <a:lnTo>
                      <a:pt x="65" y="275"/>
                    </a:lnTo>
                    <a:lnTo>
                      <a:pt x="61" y="238"/>
                    </a:lnTo>
                    <a:lnTo>
                      <a:pt x="54" y="200"/>
                    </a:lnTo>
                    <a:lnTo>
                      <a:pt x="46" y="158"/>
                    </a:lnTo>
                    <a:lnTo>
                      <a:pt x="37" y="117"/>
                    </a:lnTo>
                    <a:lnTo>
                      <a:pt x="28" y="73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12" name="Line 13"/>
              <p:cNvSpPr>
                <a:spLocks noChangeShapeType="1"/>
              </p:cNvSpPr>
              <p:nvPr userDrawn="1"/>
            </p:nvSpPr>
            <p:spPr bwMode="auto">
              <a:xfrm rot="16200000" flipH="1">
                <a:off x="1326" y="474"/>
                <a:ext cx="1" cy="125"/>
              </a:xfrm>
              <a:prstGeom prst="line">
                <a:avLst/>
              </a:prstGeom>
              <a:noFill/>
              <a:ln w="3175">
                <a:solidFill>
                  <a:schemeClr val="accent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MX"/>
              </a:p>
            </p:txBody>
          </p:sp>
          <p:sp>
            <p:nvSpPr>
              <p:cNvPr id="13" name="Freeform 14"/>
              <p:cNvSpPr>
                <a:spLocks/>
              </p:cNvSpPr>
              <p:nvPr userDrawn="1"/>
            </p:nvSpPr>
            <p:spPr bwMode="auto">
              <a:xfrm rot="-5400000">
                <a:off x="1323" y="584"/>
                <a:ext cx="12" cy="113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8" y="37"/>
                  </a:cxn>
                  <a:cxn ang="0">
                    <a:pos x="68" y="74"/>
                  </a:cxn>
                  <a:cxn ang="0">
                    <a:pos x="67" y="112"/>
                  </a:cxn>
                  <a:cxn ang="0">
                    <a:pos x="64" y="148"/>
                  </a:cxn>
                  <a:cxn ang="0">
                    <a:pos x="61" y="182"/>
                  </a:cxn>
                  <a:cxn ang="0">
                    <a:pos x="57" y="218"/>
                  </a:cxn>
                  <a:cxn ang="0">
                    <a:pos x="52" y="253"/>
                  </a:cxn>
                  <a:cxn ang="0">
                    <a:pos x="47" y="287"/>
                  </a:cxn>
                  <a:cxn ang="0">
                    <a:pos x="41" y="321"/>
                  </a:cxn>
                  <a:cxn ang="0">
                    <a:pos x="35" y="355"/>
                  </a:cxn>
                  <a:cxn ang="0">
                    <a:pos x="29" y="389"/>
                  </a:cxn>
                  <a:cxn ang="0">
                    <a:pos x="23" y="422"/>
                  </a:cxn>
                  <a:cxn ang="0">
                    <a:pos x="17" y="455"/>
                  </a:cxn>
                  <a:cxn ang="0">
                    <a:pos x="11" y="490"/>
                  </a:cxn>
                  <a:cxn ang="0">
                    <a:pos x="5" y="523"/>
                  </a:cxn>
                  <a:cxn ang="0">
                    <a:pos x="0" y="556"/>
                  </a:cxn>
                </a:cxnLst>
                <a:rect l="0" t="0" r="r" b="b"/>
                <a:pathLst>
                  <a:path w="69" h="556">
                    <a:moveTo>
                      <a:pt x="69" y="0"/>
                    </a:moveTo>
                    <a:lnTo>
                      <a:pt x="68" y="37"/>
                    </a:lnTo>
                    <a:lnTo>
                      <a:pt x="68" y="74"/>
                    </a:lnTo>
                    <a:lnTo>
                      <a:pt x="67" y="112"/>
                    </a:lnTo>
                    <a:lnTo>
                      <a:pt x="64" y="148"/>
                    </a:lnTo>
                    <a:lnTo>
                      <a:pt x="61" y="182"/>
                    </a:lnTo>
                    <a:lnTo>
                      <a:pt x="57" y="218"/>
                    </a:lnTo>
                    <a:lnTo>
                      <a:pt x="52" y="253"/>
                    </a:lnTo>
                    <a:lnTo>
                      <a:pt x="47" y="287"/>
                    </a:lnTo>
                    <a:lnTo>
                      <a:pt x="41" y="321"/>
                    </a:lnTo>
                    <a:lnTo>
                      <a:pt x="35" y="355"/>
                    </a:lnTo>
                    <a:lnTo>
                      <a:pt x="29" y="389"/>
                    </a:lnTo>
                    <a:lnTo>
                      <a:pt x="23" y="422"/>
                    </a:lnTo>
                    <a:lnTo>
                      <a:pt x="17" y="455"/>
                    </a:lnTo>
                    <a:lnTo>
                      <a:pt x="11" y="490"/>
                    </a:lnTo>
                    <a:lnTo>
                      <a:pt x="5" y="523"/>
                    </a:lnTo>
                    <a:lnTo>
                      <a:pt x="0" y="556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14" name="Freeform 15"/>
              <p:cNvSpPr>
                <a:spLocks/>
              </p:cNvSpPr>
              <p:nvPr userDrawn="1"/>
            </p:nvSpPr>
            <p:spPr bwMode="auto">
              <a:xfrm rot="-5400000">
                <a:off x="1118" y="748"/>
                <a:ext cx="295" cy="212"/>
              </a:xfrm>
              <a:custGeom>
                <a:avLst/>
                <a:gdLst/>
                <a:ahLst/>
                <a:cxnLst>
                  <a:cxn ang="0">
                    <a:pos x="8" y="559"/>
                  </a:cxn>
                  <a:cxn ang="0">
                    <a:pos x="80" y="871"/>
                  </a:cxn>
                  <a:cxn ang="0">
                    <a:pos x="62" y="1123"/>
                  </a:cxn>
                  <a:cxn ang="0">
                    <a:pos x="20" y="1297"/>
                  </a:cxn>
                  <a:cxn ang="0">
                    <a:pos x="110" y="1147"/>
                  </a:cxn>
                  <a:cxn ang="0">
                    <a:pos x="243" y="1002"/>
                  </a:cxn>
                  <a:cxn ang="0">
                    <a:pos x="387" y="963"/>
                  </a:cxn>
                  <a:cxn ang="0">
                    <a:pos x="638" y="1142"/>
                  </a:cxn>
                  <a:cxn ang="0">
                    <a:pos x="975" y="1447"/>
                  </a:cxn>
                  <a:cxn ang="0">
                    <a:pos x="1548" y="1275"/>
                  </a:cxn>
                  <a:cxn ang="0">
                    <a:pos x="1828" y="1228"/>
                  </a:cxn>
                  <a:cxn ang="0">
                    <a:pos x="1942" y="1228"/>
                  </a:cxn>
                  <a:cxn ang="0">
                    <a:pos x="1957" y="478"/>
                  </a:cxn>
                  <a:cxn ang="0">
                    <a:pos x="1849" y="356"/>
                  </a:cxn>
                  <a:cxn ang="0">
                    <a:pos x="1687" y="346"/>
                  </a:cxn>
                  <a:cxn ang="0">
                    <a:pos x="1442" y="397"/>
                  </a:cxn>
                  <a:cxn ang="0">
                    <a:pos x="1257" y="538"/>
                  </a:cxn>
                  <a:cxn ang="0">
                    <a:pos x="1154" y="583"/>
                  </a:cxn>
                  <a:cxn ang="0">
                    <a:pos x="1096" y="603"/>
                  </a:cxn>
                  <a:cxn ang="0">
                    <a:pos x="889" y="494"/>
                  </a:cxn>
                  <a:cxn ang="0">
                    <a:pos x="452" y="127"/>
                  </a:cxn>
                  <a:cxn ang="0">
                    <a:pos x="260" y="13"/>
                  </a:cxn>
                  <a:cxn ang="0">
                    <a:pos x="92" y="49"/>
                  </a:cxn>
                  <a:cxn ang="0">
                    <a:pos x="14" y="265"/>
                  </a:cxn>
                  <a:cxn ang="0">
                    <a:pos x="8" y="559"/>
                  </a:cxn>
                </a:cxnLst>
                <a:rect l="0" t="0" r="r" b="b"/>
                <a:pathLst>
                  <a:path w="1971" h="1468">
                    <a:moveTo>
                      <a:pt x="8" y="559"/>
                    </a:moveTo>
                    <a:cubicBezTo>
                      <a:pt x="19" y="660"/>
                      <a:pt x="71" y="777"/>
                      <a:pt x="80" y="871"/>
                    </a:cubicBezTo>
                    <a:cubicBezTo>
                      <a:pt x="89" y="965"/>
                      <a:pt x="72" y="1052"/>
                      <a:pt x="62" y="1123"/>
                    </a:cubicBezTo>
                    <a:cubicBezTo>
                      <a:pt x="52" y="1194"/>
                      <a:pt x="12" y="1293"/>
                      <a:pt x="20" y="1297"/>
                    </a:cubicBezTo>
                    <a:cubicBezTo>
                      <a:pt x="28" y="1301"/>
                      <a:pt x="73" y="1196"/>
                      <a:pt x="110" y="1147"/>
                    </a:cubicBezTo>
                    <a:cubicBezTo>
                      <a:pt x="147" y="1098"/>
                      <a:pt x="197" y="1033"/>
                      <a:pt x="243" y="1002"/>
                    </a:cubicBezTo>
                    <a:cubicBezTo>
                      <a:pt x="289" y="971"/>
                      <a:pt x="322" y="939"/>
                      <a:pt x="387" y="963"/>
                    </a:cubicBezTo>
                    <a:cubicBezTo>
                      <a:pt x="451" y="986"/>
                      <a:pt x="540" y="1062"/>
                      <a:pt x="638" y="1142"/>
                    </a:cubicBezTo>
                    <a:cubicBezTo>
                      <a:pt x="736" y="1223"/>
                      <a:pt x="824" y="1426"/>
                      <a:pt x="975" y="1447"/>
                    </a:cubicBezTo>
                    <a:cubicBezTo>
                      <a:pt x="1125" y="1468"/>
                      <a:pt x="1407" y="1312"/>
                      <a:pt x="1548" y="1275"/>
                    </a:cubicBezTo>
                    <a:cubicBezTo>
                      <a:pt x="1689" y="1239"/>
                      <a:pt x="1763" y="1236"/>
                      <a:pt x="1828" y="1228"/>
                    </a:cubicBezTo>
                    <a:cubicBezTo>
                      <a:pt x="1892" y="1221"/>
                      <a:pt x="1921" y="1353"/>
                      <a:pt x="1942" y="1228"/>
                    </a:cubicBezTo>
                    <a:cubicBezTo>
                      <a:pt x="1964" y="1103"/>
                      <a:pt x="1971" y="624"/>
                      <a:pt x="1957" y="478"/>
                    </a:cubicBezTo>
                    <a:cubicBezTo>
                      <a:pt x="1942" y="333"/>
                      <a:pt x="1895" y="377"/>
                      <a:pt x="1849" y="356"/>
                    </a:cubicBezTo>
                    <a:cubicBezTo>
                      <a:pt x="1804" y="335"/>
                      <a:pt x="1755" y="339"/>
                      <a:pt x="1687" y="346"/>
                    </a:cubicBezTo>
                    <a:cubicBezTo>
                      <a:pt x="1619" y="353"/>
                      <a:pt x="1514" y="365"/>
                      <a:pt x="1442" y="397"/>
                    </a:cubicBezTo>
                    <a:cubicBezTo>
                      <a:pt x="1370" y="429"/>
                      <a:pt x="1305" y="507"/>
                      <a:pt x="1257" y="538"/>
                    </a:cubicBezTo>
                    <a:cubicBezTo>
                      <a:pt x="1209" y="569"/>
                      <a:pt x="1181" y="572"/>
                      <a:pt x="1154" y="583"/>
                    </a:cubicBezTo>
                    <a:cubicBezTo>
                      <a:pt x="1127" y="594"/>
                      <a:pt x="1140" y="618"/>
                      <a:pt x="1096" y="603"/>
                    </a:cubicBezTo>
                    <a:cubicBezTo>
                      <a:pt x="1052" y="588"/>
                      <a:pt x="996" y="573"/>
                      <a:pt x="889" y="494"/>
                    </a:cubicBezTo>
                    <a:cubicBezTo>
                      <a:pt x="782" y="415"/>
                      <a:pt x="557" y="207"/>
                      <a:pt x="452" y="127"/>
                    </a:cubicBezTo>
                    <a:cubicBezTo>
                      <a:pt x="347" y="47"/>
                      <a:pt x="320" y="26"/>
                      <a:pt x="260" y="13"/>
                    </a:cubicBezTo>
                    <a:cubicBezTo>
                      <a:pt x="200" y="0"/>
                      <a:pt x="133" y="7"/>
                      <a:pt x="92" y="49"/>
                    </a:cubicBezTo>
                    <a:cubicBezTo>
                      <a:pt x="51" y="91"/>
                      <a:pt x="28" y="180"/>
                      <a:pt x="14" y="265"/>
                    </a:cubicBezTo>
                    <a:cubicBezTo>
                      <a:pt x="0" y="350"/>
                      <a:pt x="9" y="498"/>
                      <a:pt x="8" y="559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66CCFF"/>
                  </a:gs>
                  <a:gs pos="100000">
                    <a:srgbClr val="CCFFFF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MX"/>
              </a:p>
            </p:txBody>
          </p:sp>
          <p:sp>
            <p:nvSpPr>
              <p:cNvPr id="15" name="Freeform 16"/>
              <p:cNvSpPr>
                <a:spLocks/>
              </p:cNvSpPr>
              <p:nvPr userDrawn="1"/>
            </p:nvSpPr>
            <p:spPr bwMode="auto">
              <a:xfrm rot="-5400000">
                <a:off x="900" y="617"/>
                <a:ext cx="646" cy="124"/>
              </a:xfrm>
              <a:custGeom>
                <a:avLst/>
                <a:gdLst/>
                <a:ahLst/>
                <a:cxnLst>
                  <a:cxn ang="0">
                    <a:pos x="1" y="320"/>
                  </a:cxn>
                  <a:cxn ang="0">
                    <a:pos x="9" y="213"/>
                  </a:cxn>
                  <a:cxn ang="0">
                    <a:pos x="27" y="129"/>
                  </a:cxn>
                  <a:cxn ang="0">
                    <a:pos x="52" y="68"/>
                  </a:cxn>
                  <a:cxn ang="0">
                    <a:pos x="85" y="28"/>
                  </a:cxn>
                  <a:cxn ang="0">
                    <a:pos x="125" y="5"/>
                  </a:cxn>
                  <a:cxn ang="0">
                    <a:pos x="172" y="0"/>
                  </a:cxn>
                  <a:cxn ang="0">
                    <a:pos x="224" y="8"/>
                  </a:cxn>
                  <a:cxn ang="0">
                    <a:pos x="280" y="31"/>
                  </a:cxn>
                  <a:cxn ang="0">
                    <a:pos x="360" y="76"/>
                  </a:cxn>
                  <a:cxn ang="0">
                    <a:pos x="566" y="229"/>
                  </a:cxn>
                  <a:cxn ang="0">
                    <a:pos x="686" y="320"/>
                  </a:cxn>
                  <a:cxn ang="0">
                    <a:pos x="798" y="389"/>
                  </a:cxn>
                  <a:cxn ang="0">
                    <a:pos x="848" y="411"/>
                  </a:cxn>
                  <a:cxn ang="0">
                    <a:pos x="898" y="422"/>
                  </a:cxn>
                  <a:cxn ang="0">
                    <a:pos x="942" y="421"/>
                  </a:cxn>
                  <a:cxn ang="0">
                    <a:pos x="980" y="402"/>
                  </a:cxn>
                  <a:cxn ang="0">
                    <a:pos x="1059" y="352"/>
                  </a:cxn>
                  <a:cxn ang="0">
                    <a:pos x="1140" y="308"/>
                  </a:cxn>
                  <a:cxn ang="0">
                    <a:pos x="1223" y="273"/>
                  </a:cxn>
                  <a:cxn ang="0">
                    <a:pos x="1307" y="248"/>
                  </a:cxn>
                  <a:cxn ang="0">
                    <a:pos x="1392" y="233"/>
                  </a:cxn>
                  <a:cxn ang="0">
                    <a:pos x="1476" y="232"/>
                  </a:cxn>
                  <a:cxn ang="0">
                    <a:pos x="1560" y="244"/>
                  </a:cxn>
                  <a:cxn ang="0">
                    <a:pos x="1644" y="269"/>
                  </a:cxn>
                  <a:cxn ang="0">
                    <a:pos x="1725" y="312"/>
                  </a:cxn>
                  <a:cxn ang="0">
                    <a:pos x="1803" y="370"/>
                  </a:cxn>
                  <a:cxn ang="0">
                    <a:pos x="1878" y="443"/>
                  </a:cxn>
                  <a:cxn ang="0">
                    <a:pos x="1954" y="505"/>
                  </a:cxn>
                  <a:cxn ang="0">
                    <a:pos x="2036" y="551"/>
                  </a:cxn>
                  <a:cxn ang="0">
                    <a:pos x="2123" y="584"/>
                  </a:cxn>
                  <a:cxn ang="0">
                    <a:pos x="2212" y="603"/>
                  </a:cxn>
                  <a:cxn ang="0">
                    <a:pos x="2301" y="606"/>
                  </a:cxn>
                  <a:cxn ang="0">
                    <a:pos x="2388" y="594"/>
                  </a:cxn>
                  <a:cxn ang="0">
                    <a:pos x="2471" y="566"/>
                  </a:cxn>
                  <a:cxn ang="0">
                    <a:pos x="2547" y="522"/>
                  </a:cxn>
                  <a:cxn ang="0">
                    <a:pos x="2614" y="461"/>
                  </a:cxn>
                  <a:cxn ang="0">
                    <a:pos x="2670" y="383"/>
                  </a:cxn>
                  <a:cxn ang="0">
                    <a:pos x="2724" y="290"/>
                  </a:cxn>
                  <a:cxn ang="0">
                    <a:pos x="2797" y="206"/>
                  </a:cxn>
                  <a:cxn ang="0">
                    <a:pos x="2887" y="136"/>
                  </a:cxn>
                  <a:cxn ang="0">
                    <a:pos x="2990" y="84"/>
                  </a:cxn>
                  <a:cxn ang="0">
                    <a:pos x="3101" y="52"/>
                  </a:cxn>
                  <a:cxn ang="0">
                    <a:pos x="3158" y="45"/>
                  </a:cxn>
                  <a:cxn ang="0">
                    <a:pos x="3256" y="47"/>
                  </a:cxn>
                  <a:cxn ang="0">
                    <a:pos x="3370" y="69"/>
                  </a:cxn>
                  <a:cxn ang="0">
                    <a:pos x="3436" y="97"/>
                  </a:cxn>
                  <a:cxn ang="0">
                    <a:pos x="3481" y="124"/>
                  </a:cxn>
                  <a:cxn ang="0">
                    <a:pos x="3520" y="156"/>
                  </a:cxn>
                  <a:cxn ang="0">
                    <a:pos x="3551" y="193"/>
                  </a:cxn>
                  <a:cxn ang="0">
                    <a:pos x="3575" y="236"/>
                  </a:cxn>
                  <a:cxn ang="0">
                    <a:pos x="3589" y="284"/>
                  </a:cxn>
                  <a:cxn ang="0">
                    <a:pos x="3595" y="337"/>
                  </a:cxn>
                </a:cxnLst>
                <a:rect l="0" t="0" r="r" b="b"/>
                <a:pathLst>
                  <a:path w="3595" h="607">
                    <a:moveTo>
                      <a:pt x="1" y="406"/>
                    </a:moveTo>
                    <a:lnTo>
                      <a:pt x="0" y="361"/>
                    </a:lnTo>
                    <a:lnTo>
                      <a:pt x="1" y="320"/>
                    </a:lnTo>
                    <a:lnTo>
                      <a:pt x="3" y="281"/>
                    </a:lnTo>
                    <a:lnTo>
                      <a:pt x="5" y="245"/>
                    </a:lnTo>
                    <a:lnTo>
                      <a:pt x="9" y="213"/>
                    </a:lnTo>
                    <a:lnTo>
                      <a:pt x="15" y="183"/>
                    </a:lnTo>
                    <a:lnTo>
                      <a:pt x="20" y="155"/>
                    </a:lnTo>
                    <a:lnTo>
                      <a:pt x="27" y="129"/>
                    </a:lnTo>
                    <a:lnTo>
                      <a:pt x="35" y="107"/>
                    </a:lnTo>
                    <a:lnTo>
                      <a:pt x="43" y="87"/>
                    </a:lnTo>
                    <a:lnTo>
                      <a:pt x="52" y="68"/>
                    </a:lnTo>
                    <a:lnTo>
                      <a:pt x="63" y="52"/>
                    </a:lnTo>
                    <a:lnTo>
                      <a:pt x="73" y="39"/>
                    </a:lnTo>
                    <a:lnTo>
                      <a:pt x="85" y="28"/>
                    </a:lnTo>
                    <a:lnTo>
                      <a:pt x="99" y="19"/>
                    </a:lnTo>
                    <a:lnTo>
                      <a:pt x="112" y="11"/>
                    </a:lnTo>
                    <a:lnTo>
                      <a:pt x="125" y="5"/>
                    </a:lnTo>
                    <a:lnTo>
                      <a:pt x="141" y="1"/>
                    </a:lnTo>
                    <a:lnTo>
                      <a:pt x="156" y="0"/>
                    </a:lnTo>
                    <a:lnTo>
                      <a:pt x="172" y="0"/>
                    </a:lnTo>
                    <a:lnTo>
                      <a:pt x="189" y="1"/>
                    </a:lnTo>
                    <a:lnTo>
                      <a:pt x="205" y="4"/>
                    </a:lnTo>
                    <a:lnTo>
                      <a:pt x="224" y="8"/>
                    </a:lnTo>
                    <a:lnTo>
                      <a:pt x="241" y="15"/>
                    </a:lnTo>
                    <a:lnTo>
                      <a:pt x="260" y="21"/>
                    </a:lnTo>
                    <a:lnTo>
                      <a:pt x="280" y="31"/>
                    </a:lnTo>
                    <a:lnTo>
                      <a:pt x="300" y="40"/>
                    </a:lnTo>
                    <a:lnTo>
                      <a:pt x="320" y="51"/>
                    </a:lnTo>
                    <a:lnTo>
                      <a:pt x="360" y="76"/>
                    </a:lnTo>
                    <a:lnTo>
                      <a:pt x="402" y="104"/>
                    </a:lnTo>
                    <a:lnTo>
                      <a:pt x="485" y="165"/>
                    </a:lnTo>
                    <a:lnTo>
                      <a:pt x="566" y="229"/>
                    </a:lnTo>
                    <a:lnTo>
                      <a:pt x="607" y="260"/>
                    </a:lnTo>
                    <a:lnTo>
                      <a:pt x="647" y="290"/>
                    </a:lnTo>
                    <a:lnTo>
                      <a:pt x="686" y="320"/>
                    </a:lnTo>
                    <a:lnTo>
                      <a:pt x="725" y="346"/>
                    </a:lnTo>
                    <a:lnTo>
                      <a:pt x="762" y="369"/>
                    </a:lnTo>
                    <a:lnTo>
                      <a:pt x="798" y="389"/>
                    </a:lnTo>
                    <a:lnTo>
                      <a:pt x="815" y="398"/>
                    </a:lnTo>
                    <a:lnTo>
                      <a:pt x="832" y="405"/>
                    </a:lnTo>
                    <a:lnTo>
                      <a:pt x="848" y="411"/>
                    </a:lnTo>
                    <a:lnTo>
                      <a:pt x="866" y="417"/>
                    </a:lnTo>
                    <a:lnTo>
                      <a:pt x="882" y="421"/>
                    </a:lnTo>
                    <a:lnTo>
                      <a:pt x="898" y="422"/>
                    </a:lnTo>
                    <a:lnTo>
                      <a:pt x="912" y="423"/>
                    </a:lnTo>
                    <a:lnTo>
                      <a:pt x="927" y="422"/>
                    </a:lnTo>
                    <a:lnTo>
                      <a:pt x="942" y="421"/>
                    </a:lnTo>
                    <a:lnTo>
                      <a:pt x="955" y="417"/>
                    </a:lnTo>
                    <a:lnTo>
                      <a:pt x="968" y="410"/>
                    </a:lnTo>
                    <a:lnTo>
                      <a:pt x="980" y="402"/>
                    </a:lnTo>
                    <a:lnTo>
                      <a:pt x="1007" y="385"/>
                    </a:lnTo>
                    <a:lnTo>
                      <a:pt x="1032" y="368"/>
                    </a:lnTo>
                    <a:lnTo>
                      <a:pt x="1059" y="352"/>
                    </a:lnTo>
                    <a:lnTo>
                      <a:pt x="1085" y="336"/>
                    </a:lnTo>
                    <a:lnTo>
                      <a:pt x="1113" y="321"/>
                    </a:lnTo>
                    <a:lnTo>
                      <a:pt x="1140" y="308"/>
                    </a:lnTo>
                    <a:lnTo>
                      <a:pt x="1168" y="296"/>
                    </a:lnTo>
                    <a:lnTo>
                      <a:pt x="1195" y="284"/>
                    </a:lnTo>
                    <a:lnTo>
                      <a:pt x="1223" y="273"/>
                    </a:lnTo>
                    <a:lnTo>
                      <a:pt x="1251" y="264"/>
                    </a:lnTo>
                    <a:lnTo>
                      <a:pt x="1279" y="254"/>
                    </a:lnTo>
                    <a:lnTo>
                      <a:pt x="1307" y="248"/>
                    </a:lnTo>
                    <a:lnTo>
                      <a:pt x="1335" y="241"/>
                    </a:lnTo>
                    <a:lnTo>
                      <a:pt x="1362" y="237"/>
                    </a:lnTo>
                    <a:lnTo>
                      <a:pt x="1392" y="233"/>
                    </a:lnTo>
                    <a:lnTo>
                      <a:pt x="1420" y="232"/>
                    </a:lnTo>
                    <a:lnTo>
                      <a:pt x="1448" y="230"/>
                    </a:lnTo>
                    <a:lnTo>
                      <a:pt x="1476" y="232"/>
                    </a:lnTo>
                    <a:lnTo>
                      <a:pt x="1504" y="234"/>
                    </a:lnTo>
                    <a:lnTo>
                      <a:pt x="1532" y="237"/>
                    </a:lnTo>
                    <a:lnTo>
                      <a:pt x="1560" y="244"/>
                    </a:lnTo>
                    <a:lnTo>
                      <a:pt x="1588" y="250"/>
                    </a:lnTo>
                    <a:lnTo>
                      <a:pt x="1616" y="258"/>
                    </a:lnTo>
                    <a:lnTo>
                      <a:pt x="1644" y="269"/>
                    </a:lnTo>
                    <a:lnTo>
                      <a:pt x="1670" y="281"/>
                    </a:lnTo>
                    <a:lnTo>
                      <a:pt x="1697" y="296"/>
                    </a:lnTo>
                    <a:lnTo>
                      <a:pt x="1725" y="312"/>
                    </a:lnTo>
                    <a:lnTo>
                      <a:pt x="1751" y="329"/>
                    </a:lnTo>
                    <a:lnTo>
                      <a:pt x="1778" y="349"/>
                    </a:lnTo>
                    <a:lnTo>
                      <a:pt x="1803" y="370"/>
                    </a:lnTo>
                    <a:lnTo>
                      <a:pt x="1830" y="394"/>
                    </a:lnTo>
                    <a:lnTo>
                      <a:pt x="1855" y="421"/>
                    </a:lnTo>
                    <a:lnTo>
                      <a:pt x="1878" y="443"/>
                    </a:lnTo>
                    <a:lnTo>
                      <a:pt x="1902" y="465"/>
                    </a:lnTo>
                    <a:lnTo>
                      <a:pt x="1927" y="486"/>
                    </a:lnTo>
                    <a:lnTo>
                      <a:pt x="1954" y="505"/>
                    </a:lnTo>
                    <a:lnTo>
                      <a:pt x="1980" y="522"/>
                    </a:lnTo>
                    <a:lnTo>
                      <a:pt x="2008" y="538"/>
                    </a:lnTo>
                    <a:lnTo>
                      <a:pt x="2036" y="551"/>
                    </a:lnTo>
                    <a:lnTo>
                      <a:pt x="2064" y="565"/>
                    </a:lnTo>
                    <a:lnTo>
                      <a:pt x="2094" y="575"/>
                    </a:lnTo>
                    <a:lnTo>
                      <a:pt x="2123" y="584"/>
                    </a:lnTo>
                    <a:lnTo>
                      <a:pt x="2152" y="592"/>
                    </a:lnTo>
                    <a:lnTo>
                      <a:pt x="2182" y="598"/>
                    </a:lnTo>
                    <a:lnTo>
                      <a:pt x="2212" y="603"/>
                    </a:lnTo>
                    <a:lnTo>
                      <a:pt x="2242" y="606"/>
                    </a:lnTo>
                    <a:lnTo>
                      <a:pt x="2271" y="607"/>
                    </a:lnTo>
                    <a:lnTo>
                      <a:pt x="2301" y="606"/>
                    </a:lnTo>
                    <a:lnTo>
                      <a:pt x="2331" y="603"/>
                    </a:lnTo>
                    <a:lnTo>
                      <a:pt x="2360" y="599"/>
                    </a:lnTo>
                    <a:lnTo>
                      <a:pt x="2388" y="594"/>
                    </a:lnTo>
                    <a:lnTo>
                      <a:pt x="2416" y="586"/>
                    </a:lnTo>
                    <a:lnTo>
                      <a:pt x="2444" y="576"/>
                    </a:lnTo>
                    <a:lnTo>
                      <a:pt x="2471" y="566"/>
                    </a:lnTo>
                    <a:lnTo>
                      <a:pt x="2497" y="553"/>
                    </a:lnTo>
                    <a:lnTo>
                      <a:pt x="2523" y="538"/>
                    </a:lnTo>
                    <a:lnTo>
                      <a:pt x="2547" y="522"/>
                    </a:lnTo>
                    <a:lnTo>
                      <a:pt x="2570" y="503"/>
                    </a:lnTo>
                    <a:lnTo>
                      <a:pt x="2593" y="483"/>
                    </a:lnTo>
                    <a:lnTo>
                      <a:pt x="2614" y="461"/>
                    </a:lnTo>
                    <a:lnTo>
                      <a:pt x="2634" y="437"/>
                    </a:lnTo>
                    <a:lnTo>
                      <a:pt x="2653" y="411"/>
                    </a:lnTo>
                    <a:lnTo>
                      <a:pt x="2670" y="383"/>
                    </a:lnTo>
                    <a:lnTo>
                      <a:pt x="2686" y="353"/>
                    </a:lnTo>
                    <a:lnTo>
                      <a:pt x="2704" y="321"/>
                    </a:lnTo>
                    <a:lnTo>
                      <a:pt x="2724" y="290"/>
                    </a:lnTo>
                    <a:lnTo>
                      <a:pt x="2746" y="261"/>
                    </a:lnTo>
                    <a:lnTo>
                      <a:pt x="2770" y="233"/>
                    </a:lnTo>
                    <a:lnTo>
                      <a:pt x="2797" y="206"/>
                    </a:lnTo>
                    <a:lnTo>
                      <a:pt x="2825" y="181"/>
                    </a:lnTo>
                    <a:lnTo>
                      <a:pt x="2856" y="157"/>
                    </a:lnTo>
                    <a:lnTo>
                      <a:pt x="2887" y="136"/>
                    </a:lnTo>
                    <a:lnTo>
                      <a:pt x="2921" y="116"/>
                    </a:lnTo>
                    <a:lnTo>
                      <a:pt x="2955" y="99"/>
                    </a:lnTo>
                    <a:lnTo>
                      <a:pt x="2990" y="84"/>
                    </a:lnTo>
                    <a:lnTo>
                      <a:pt x="3026" y="71"/>
                    </a:lnTo>
                    <a:lnTo>
                      <a:pt x="3063" y="60"/>
                    </a:lnTo>
                    <a:lnTo>
                      <a:pt x="3101" y="52"/>
                    </a:lnTo>
                    <a:lnTo>
                      <a:pt x="3121" y="49"/>
                    </a:lnTo>
                    <a:lnTo>
                      <a:pt x="3139" y="47"/>
                    </a:lnTo>
                    <a:lnTo>
                      <a:pt x="3158" y="45"/>
                    </a:lnTo>
                    <a:lnTo>
                      <a:pt x="3178" y="44"/>
                    </a:lnTo>
                    <a:lnTo>
                      <a:pt x="3218" y="44"/>
                    </a:lnTo>
                    <a:lnTo>
                      <a:pt x="3256" y="47"/>
                    </a:lnTo>
                    <a:lnTo>
                      <a:pt x="3296" y="52"/>
                    </a:lnTo>
                    <a:lnTo>
                      <a:pt x="3334" y="60"/>
                    </a:lnTo>
                    <a:lnTo>
                      <a:pt x="3370" y="69"/>
                    </a:lnTo>
                    <a:lnTo>
                      <a:pt x="3404" y="83"/>
                    </a:lnTo>
                    <a:lnTo>
                      <a:pt x="3420" y="89"/>
                    </a:lnTo>
                    <a:lnTo>
                      <a:pt x="3436" y="97"/>
                    </a:lnTo>
                    <a:lnTo>
                      <a:pt x="3452" y="105"/>
                    </a:lnTo>
                    <a:lnTo>
                      <a:pt x="3467" y="113"/>
                    </a:lnTo>
                    <a:lnTo>
                      <a:pt x="3481" y="124"/>
                    </a:lnTo>
                    <a:lnTo>
                      <a:pt x="3495" y="133"/>
                    </a:lnTo>
                    <a:lnTo>
                      <a:pt x="3507" y="144"/>
                    </a:lnTo>
                    <a:lnTo>
                      <a:pt x="3520" y="156"/>
                    </a:lnTo>
                    <a:lnTo>
                      <a:pt x="3531" y="168"/>
                    </a:lnTo>
                    <a:lnTo>
                      <a:pt x="3541" y="180"/>
                    </a:lnTo>
                    <a:lnTo>
                      <a:pt x="3551" y="193"/>
                    </a:lnTo>
                    <a:lnTo>
                      <a:pt x="3560" y="206"/>
                    </a:lnTo>
                    <a:lnTo>
                      <a:pt x="3568" y="221"/>
                    </a:lnTo>
                    <a:lnTo>
                      <a:pt x="3575" y="236"/>
                    </a:lnTo>
                    <a:lnTo>
                      <a:pt x="3581" y="250"/>
                    </a:lnTo>
                    <a:lnTo>
                      <a:pt x="3585" y="266"/>
                    </a:lnTo>
                    <a:lnTo>
                      <a:pt x="3589" y="284"/>
                    </a:lnTo>
                    <a:lnTo>
                      <a:pt x="3592" y="301"/>
                    </a:lnTo>
                    <a:lnTo>
                      <a:pt x="3595" y="318"/>
                    </a:lnTo>
                    <a:lnTo>
                      <a:pt x="3595" y="337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16" name="Freeform 17"/>
              <p:cNvSpPr>
                <a:spLocks/>
              </p:cNvSpPr>
              <p:nvPr userDrawn="1"/>
            </p:nvSpPr>
            <p:spPr bwMode="auto">
              <a:xfrm rot="-5400000">
                <a:off x="940" y="614"/>
                <a:ext cx="640" cy="113"/>
              </a:xfrm>
              <a:custGeom>
                <a:avLst/>
                <a:gdLst/>
                <a:ahLst/>
                <a:cxnLst>
                  <a:cxn ang="0">
                    <a:pos x="2" y="295"/>
                  </a:cxn>
                  <a:cxn ang="0">
                    <a:pos x="13" y="192"/>
                  </a:cxn>
                  <a:cxn ang="0">
                    <a:pos x="30" y="115"/>
                  </a:cxn>
                  <a:cxn ang="0">
                    <a:pos x="54" y="59"/>
                  </a:cxn>
                  <a:cxn ang="0">
                    <a:pos x="85" y="24"/>
                  </a:cxn>
                  <a:cxn ang="0">
                    <a:pos x="121" y="7"/>
                  </a:cxn>
                  <a:cxn ang="0">
                    <a:pos x="162" y="6"/>
                  </a:cxn>
                  <a:cxn ang="0">
                    <a:pos x="209" y="19"/>
                  </a:cxn>
                  <a:cxn ang="0">
                    <a:pos x="294" y="63"/>
                  </a:cxn>
                  <a:cxn ang="0">
                    <a:pos x="446" y="171"/>
                  </a:cxn>
                  <a:cxn ang="0">
                    <a:pos x="602" y="287"/>
                  </a:cxn>
                  <a:cxn ang="0">
                    <a:pos x="719" y="357"/>
                  </a:cxn>
                  <a:cxn ang="0">
                    <a:pos x="792" y="390"/>
                  </a:cxn>
                  <a:cxn ang="0">
                    <a:pos x="844" y="404"/>
                  </a:cxn>
                  <a:cxn ang="0">
                    <a:pos x="893" y="406"/>
                  </a:cxn>
                  <a:cxn ang="0">
                    <a:pos x="939" y="396"/>
                  </a:cxn>
                  <a:cxn ang="0">
                    <a:pos x="1065" y="329"/>
                  </a:cxn>
                  <a:cxn ang="0">
                    <a:pos x="1208" y="268"/>
                  </a:cxn>
                  <a:cxn ang="0">
                    <a:pos x="1293" y="241"/>
                  </a:cxn>
                  <a:cxn ang="0">
                    <a:pos x="1377" y="224"/>
                  </a:cxn>
                  <a:cxn ang="0">
                    <a:pos x="1461" y="219"/>
                  </a:cxn>
                  <a:cxn ang="0">
                    <a:pos x="1543" y="225"/>
                  </a:cxn>
                  <a:cxn ang="0">
                    <a:pos x="1623" y="247"/>
                  </a:cxn>
                  <a:cxn ang="0">
                    <a:pos x="1700" y="284"/>
                  </a:cxn>
                  <a:cxn ang="0">
                    <a:pos x="1776" y="339"/>
                  </a:cxn>
                  <a:cxn ang="0">
                    <a:pos x="1846" y="406"/>
                  </a:cxn>
                  <a:cxn ang="0">
                    <a:pos x="1915" y="462"/>
                  </a:cxn>
                  <a:cxn ang="0">
                    <a:pos x="1993" y="506"/>
                  </a:cxn>
                  <a:cxn ang="0">
                    <a:pos x="2077" y="537"/>
                  </a:cxn>
                  <a:cxn ang="0">
                    <a:pos x="2167" y="553"/>
                  </a:cxn>
                  <a:cxn ang="0">
                    <a:pos x="2256" y="557"/>
                  </a:cxn>
                  <a:cxn ang="0">
                    <a:pos x="2345" y="546"/>
                  </a:cxn>
                  <a:cxn ang="0">
                    <a:pos x="2430" y="520"/>
                  </a:cxn>
                  <a:cxn ang="0">
                    <a:pos x="2510" y="478"/>
                  </a:cxn>
                  <a:cxn ang="0">
                    <a:pos x="2582" y="421"/>
                  </a:cxn>
                  <a:cxn ang="0">
                    <a:pos x="2643" y="347"/>
                  </a:cxn>
                  <a:cxn ang="0">
                    <a:pos x="2701" y="259"/>
                  </a:cxn>
                  <a:cxn ang="0">
                    <a:pos x="2777" y="176"/>
                  </a:cxn>
                  <a:cxn ang="0">
                    <a:pos x="2867" y="104"/>
                  </a:cxn>
                  <a:cxn ang="0">
                    <a:pos x="2968" y="48"/>
                  </a:cxn>
                  <a:cxn ang="0">
                    <a:pos x="3078" y="12"/>
                  </a:cxn>
                  <a:cxn ang="0">
                    <a:pos x="3135" y="3"/>
                  </a:cxn>
                  <a:cxn ang="0">
                    <a:pos x="3232" y="2"/>
                  </a:cxn>
                  <a:cxn ang="0">
                    <a:pos x="3343" y="19"/>
                  </a:cxn>
                  <a:cxn ang="0">
                    <a:pos x="3408" y="44"/>
                  </a:cxn>
                  <a:cxn ang="0">
                    <a:pos x="3452" y="68"/>
                  </a:cxn>
                  <a:cxn ang="0">
                    <a:pos x="3489" y="99"/>
                  </a:cxn>
                  <a:cxn ang="0">
                    <a:pos x="3520" y="135"/>
                  </a:cxn>
                  <a:cxn ang="0">
                    <a:pos x="3542" y="176"/>
                  </a:cxn>
                  <a:cxn ang="0">
                    <a:pos x="3557" y="223"/>
                  </a:cxn>
                  <a:cxn ang="0">
                    <a:pos x="3562" y="276"/>
                  </a:cxn>
                </a:cxnLst>
                <a:rect l="0" t="0" r="r" b="b"/>
                <a:pathLst>
                  <a:path w="3562" h="557">
                    <a:moveTo>
                      <a:pt x="0" y="377"/>
                    </a:moveTo>
                    <a:lnTo>
                      <a:pt x="1" y="335"/>
                    </a:lnTo>
                    <a:lnTo>
                      <a:pt x="2" y="295"/>
                    </a:lnTo>
                    <a:lnTo>
                      <a:pt x="5" y="257"/>
                    </a:lnTo>
                    <a:lnTo>
                      <a:pt x="9" y="223"/>
                    </a:lnTo>
                    <a:lnTo>
                      <a:pt x="13" y="192"/>
                    </a:lnTo>
                    <a:lnTo>
                      <a:pt x="18" y="163"/>
                    </a:lnTo>
                    <a:lnTo>
                      <a:pt x="24" y="138"/>
                    </a:lnTo>
                    <a:lnTo>
                      <a:pt x="30" y="115"/>
                    </a:lnTo>
                    <a:lnTo>
                      <a:pt x="38" y="94"/>
                    </a:lnTo>
                    <a:lnTo>
                      <a:pt x="46" y="75"/>
                    </a:lnTo>
                    <a:lnTo>
                      <a:pt x="54" y="59"/>
                    </a:lnTo>
                    <a:lnTo>
                      <a:pt x="64" y="46"/>
                    </a:lnTo>
                    <a:lnTo>
                      <a:pt x="74" y="34"/>
                    </a:lnTo>
                    <a:lnTo>
                      <a:pt x="85" y="24"/>
                    </a:lnTo>
                    <a:lnTo>
                      <a:pt x="97" y="16"/>
                    </a:lnTo>
                    <a:lnTo>
                      <a:pt x="109" y="11"/>
                    </a:lnTo>
                    <a:lnTo>
                      <a:pt x="121" y="7"/>
                    </a:lnTo>
                    <a:lnTo>
                      <a:pt x="134" y="6"/>
                    </a:lnTo>
                    <a:lnTo>
                      <a:pt x="149" y="6"/>
                    </a:lnTo>
                    <a:lnTo>
                      <a:pt x="162" y="6"/>
                    </a:lnTo>
                    <a:lnTo>
                      <a:pt x="178" y="8"/>
                    </a:lnTo>
                    <a:lnTo>
                      <a:pt x="193" y="14"/>
                    </a:lnTo>
                    <a:lnTo>
                      <a:pt x="209" y="19"/>
                    </a:lnTo>
                    <a:lnTo>
                      <a:pt x="225" y="26"/>
                    </a:lnTo>
                    <a:lnTo>
                      <a:pt x="259" y="42"/>
                    </a:lnTo>
                    <a:lnTo>
                      <a:pt x="294" y="63"/>
                    </a:lnTo>
                    <a:lnTo>
                      <a:pt x="331" y="87"/>
                    </a:lnTo>
                    <a:lnTo>
                      <a:pt x="370" y="114"/>
                    </a:lnTo>
                    <a:lnTo>
                      <a:pt x="446" y="171"/>
                    </a:lnTo>
                    <a:lnTo>
                      <a:pt x="523" y="229"/>
                    </a:lnTo>
                    <a:lnTo>
                      <a:pt x="563" y="259"/>
                    </a:lnTo>
                    <a:lnTo>
                      <a:pt x="602" y="287"/>
                    </a:lnTo>
                    <a:lnTo>
                      <a:pt x="642" y="312"/>
                    </a:lnTo>
                    <a:lnTo>
                      <a:pt x="680" y="336"/>
                    </a:lnTo>
                    <a:lnTo>
                      <a:pt x="719" y="357"/>
                    </a:lnTo>
                    <a:lnTo>
                      <a:pt x="756" y="376"/>
                    </a:lnTo>
                    <a:lnTo>
                      <a:pt x="775" y="384"/>
                    </a:lnTo>
                    <a:lnTo>
                      <a:pt x="792" y="390"/>
                    </a:lnTo>
                    <a:lnTo>
                      <a:pt x="809" y="396"/>
                    </a:lnTo>
                    <a:lnTo>
                      <a:pt x="828" y="401"/>
                    </a:lnTo>
                    <a:lnTo>
                      <a:pt x="844" y="404"/>
                    </a:lnTo>
                    <a:lnTo>
                      <a:pt x="861" y="406"/>
                    </a:lnTo>
                    <a:lnTo>
                      <a:pt x="877" y="406"/>
                    </a:lnTo>
                    <a:lnTo>
                      <a:pt x="893" y="406"/>
                    </a:lnTo>
                    <a:lnTo>
                      <a:pt x="909" y="404"/>
                    </a:lnTo>
                    <a:lnTo>
                      <a:pt x="924" y="400"/>
                    </a:lnTo>
                    <a:lnTo>
                      <a:pt x="939" y="396"/>
                    </a:lnTo>
                    <a:lnTo>
                      <a:pt x="953" y="388"/>
                    </a:lnTo>
                    <a:lnTo>
                      <a:pt x="1009" y="357"/>
                    </a:lnTo>
                    <a:lnTo>
                      <a:pt x="1065" y="329"/>
                    </a:lnTo>
                    <a:lnTo>
                      <a:pt x="1122" y="303"/>
                    </a:lnTo>
                    <a:lnTo>
                      <a:pt x="1178" y="279"/>
                    </a:lnTo>
                    <a:lnTo>
                      <a:pt x="1208" y="268"/>
                    </a:lnTo>
                    <a:lnTo>
                      <a:pt x="1236" y="259"/>
                    </a:lnTo>
                    <a:lnTo>
                      <a:pt x="1264" y="249"/>
                    </a:lnTo>
                    <a:lnTo>
                      <a:pt x="1293" y="241"/>
                    </a:lnTo>
                    <a:lnTo>
                      <a:pt x="1321" y="235"/>
                    </a:lnTo>
                    <a:lnTo>
                      <a:pt x="1349" y="229"/>
                    </a:lnTo>
                    <a:lnTo>
                      <a:pt x="1377" y="224"/>
                    </a:lnTo>
                    <a:lnTo>
                      <a:pt x="1405" y="221"/>
                    </a:lnTo>
                    <a:lnTo>
                      <a:pt x="1433" y="219"/>
                    </a:lnTo>
                    <a:lnTo>
                      <a:pt x="1461" y="219"/>
                    </a:lnTo>
                    <a:lnTo>
                      <a:pt x="1489" y="219"/>
                    </a:lnTo>
                    <a:lnTo>
                      <a:pt x="1515" y="221"/>
                    </a:lnTo>
                    <a:lnTo>
                      <a:pt x="1543" y="225"/>
                    </a:lnTo>
                    <a:lnTo>
                      <a:pt x="1570" y="231"/>
                    </a:lnTo>
                    <a:lnTo>
                      <a:pt x="1597" y="237"/>
                    </a:lnTo>
                    <a:lnTo>
                      <a:pt x="1623" y="247"/>
                    </a:lnTo>
                    <a:lnTo>
                      <a:pt x="1650" y="257"/>
                    </a:lnTo>
                    <a:lnTo>
                      <a:pt x="1675" y="269"/>
                    </a:lnTo>
                    <a:lnTo>
                      <a:pt x="1700" y="284"/>
                    </a:lnTo>
                    <a:lnTo>
                      <a:pt x="1727" y="300"/>
                    </a:lnTo>
                    <a:lnTo>
                      <a:pt x="1751" y="317"/>
                    </a:lnTo>
                    <a:lnTo>
                      <a:pt x="1776" y="339"/>
                    </a:lnTo>
                    <a:lnTo>
                      <a:pt x="1800" y="361"/>
                    </a:lnTo>
                    <a:lnTo>
                      <a:pt x="1824" y="385"/>
                    </a:lnTo>
                    <a:lnTo>
                      <a:pt x="1846" y="406"/>
                    </a:lnTo>
                    <a:lnTo>
                      <a:pt x="1868" y="426"/>
                    </a:lnTo>
                    <a:lnTo>
                      <a:pt x="1891" y="445"/>
                    </a:lnTo>
                    <a:lnTo>
                      <a:pt x="1915" y="462"/>
                    </a:lnTo>
                    <a:lnTo>
                      <a:pt x="1940" y="478"/>
                    </a:lnTo>
                    <a:lnTo>
                      <a:pt x="1967" y="493"/>
                    </a:lnTo>
                    <a:lnTo>
                      <a:pt x="1993" y="506"/>
                    </a:lnTo>
                    <a:lnTo>
                      <a:pt x="2021" y="517"/>
                    </a:lnTo>
                    <a:lnTo>
                      <a:pt x="2049" y="528"/>
                    </a:lnTo>
                    <a:lnTo>
                      <a:pt x="2077" y="537"/>
                    </a:lnTo>
                    <a:lnTo>
                      <a:pt x="2107" y="544"/>
                    </a:lnTo>
                    <a:lnTo>
                      <a:pt x="2136" y="549"/>
                    </a:lnTo>
                    <a:lnTo>
                      <a:pt x="2167" y="553"/>
                    </a:lnTo>
                    <a:lnTo>
                      <a:pt x="2196" y="555"/>
                    </a:lnTo>
                    <a:lnTo>
                      <a:pt x="2226" y="557"/>
                    </a:lnTo>
                    <a:lnTo>
                      <a:pt x="2256" y="557"/>
                    </a:lnTo>
                    <a:lnTo>
                      <a:pt x="2285" y="554"/>
                    </a:lnTo>
                    <a:lnTo>
                      <a:pt x="2316" y="552"/>
                    </a:lnTo>
                    <a:lnTo>
                      <a:pt x="2345" y="546"/>
                    </a:lnTo>
                    <a:lnTo>
                      <a:pt x="2373" y="538"/>
                    </a:lnTo>
                    <a:lnTo>
                      <a:pt x="2402" y="530"/>
                    </a:lnTo>
                    <a:lnTo>
                      <a:pt x="2430" y="520"/>
                    </a:lnTo>
                    <a:lnTo>
                      <a:pt x="2457" y="508"/>
                    </a:lnTo>
                    <a:lnTo>
                      <a:pt x="2484" y="494"/>
                    </a:lnTo>
                    <a:lnTo>
                      <a:pt x="2510" y="478"/>
                    </a:lnTo>
                    <a:lnTo>
                      <a:pt x="2534" y="461"/>
                    </a:lnTo>
                    <a:lnTo>
                      <a:pt x="2558" y="442"/>
                    </a:lnTo>
                    <a:lnTo>
                      <a:pt x="2582" y="421"/>
                    </a:lnTo>
                    <a:lnTo>
                      <a:pt x="2603" y="398"/>
                    </a:lnTo>
                    <a:lnTo>
                      <a:pt x="2623" y="373"/>
                    </a:lnTo>
                    <a:lnTo>
                      <a:pt x="2643" y="347"/>
                    </a:lnTo>
                    <a:lnTo>
                      <a:pt x="2661" y="319"/>
                    </a:lnTo>
                    <a:lnTo>
                      <a:pt x="2679" y="288"/>
                    </a:lnTo>
                    <a:lnTo>
                      <a:pt x="2701" y="259"/>
                    </a:lnTo>
                    <a:lnTo>
                      <a:pt x="2723" y="231"/>
                    </a:lnTo>
                    <a:lnTo>
                      <a:pt x="2749" y="203"/>
                    </a:lnTo>
                    <a:lnTo>
                      <a:pt x="2777" y="176"/>
                    </a:lnTo>
                    <a:lnTo>
                      <a:pt x="2805" y="151"/>
                    </a:lnTo>
                    <a:lnTo>
                      <a:pt x="2835" y="127"/>
                    </a:lnTo>
                    <a:lnTo>
                      <a:pt x="2867" y="104"/>
                    </a:lnTo>
                    <a:lnTo>
                      <a:pt x="2899" y="83"/>
                    </a:lnTo>
                    <a:lnTo>
                      <a:pt x="2934" y="64"/>
                    </a:lnTo>
                    <a:lnTo>
                      <a:pt x="2968" y="48"/>
                    </a:lnTo>
                    <a:lnTo>
                      <a:pt x="3004" y="34"/>
                    </a:lnTo>
                    <a:lnTo>
                      <a:pt x="3042" y="22"/>
                    </a:lnTo>
                    <a:lnTo>
                      <a:pt x="3078" y="12"/>
                    </a:lnTo>
                    <a:lnTo>
                      <a:pt x="3096" y="8"/>
                    </a:lnTo>
                    <a:lnTo>
                      <a:pt x="3115" y="6"/>
                    </a:lnTo>
                    <a:lnTo>
                      <a:pt x="3135" y="3"/>
                    </a:lnTo>
                    <a:lnTo>
                      <a:pt x="3153" y="2"/>
                    </a:lnTo>
                    <a:lnTo>
                      <a:pt x="3192" y="0"/>
                    </a:lnTo>
                    <a:lnTo>
                      <a:pt x="3232" y="2"/>
                    </a:lnTo>
                    <a:lnTo>
                      <a:pt x="3269" y="6"/>
                    </a:lnTo>
                    <a:lnTo>
                      <a:pt x="3307" y="11"/>
                    </a:lnTo>
                    <a:lnTo>
                      <a:pt x="3343" y="19"/>
                    </a:lnTo>
                    <a:lnTo>
                      <a:pt x="3376" y="31"/>
                    </a:lnTo>
                    <a:lnTo>
                      <a:pt x="3392" y="36"/>
                    </a:lnTo>
                    <a:lnTo>
                      <a:pt x="3408" y="44"/>
                    </a:lnTo>
                    <a:lnTo>
                      <a:pt x="3423" y="51"/>
                    </a:lnTo>
                    <a:lnTo>
                      <a:pt x="3437" y="60"/>
                    </a:lnTo>
                    <a:lnTo>
                      <a:pt x="3452" y="68"/>
                    </a:lnTo>
                    <a:lnTo>
                      <a:pt x="3464" y="78"/>
                    </a:lnTo>
                    <a:lnTo>
                      <a:pt x="3477" y="88"/>
                    </a:lnTo>
                    <a:lnTo>
                      <a:pt x="3489" y="99"/>
                    </a:lnTo>
                    <a:lnTo>
                      <a:pt x="3500" y="110"/>
                    </a:lnTo>
                    <a:lnTo>
                      <a:pt x="3510" y="122"/>
                    </a:lnTo>
                    <a:lnTo>
                      <a:pt x="3520" y="135"/>
                    </a:lnTo>
                    <a:lnTo>
                      <a:pt x="3528" y="148"/>
                    </a:lnTo>
                    <a:lnTo>
                      <a:pt x="3536" y="162"/>
                    </a:lnTo>
                    <a:lnTo>
                      <a:pt x="3542" y="176"/>
                    </a:lnTo>
                    <a:lnTo>
                      <a:pt x="3548" y="191"/>
                    </a:lnTo>
                    <a:lnTo>
                      <a:pt x="3553" y="207"/>
                    </a:lnTo>
                    <a:lnTo>
                      <a:pt x="3557" y="223"/>
                    </a:lnTo>
                    <a:lnTo>
                      <a:pt x="3560" y="240"/>
                    </a:lnTo>
                    <a:lnTo>
                      <a:pt x="3561" y="257"/>
                    </a:lnTo>
                    <a:lnTo>
                      <a:pt x="3562" y="276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17" name="Freeform 18"/>
              <p:cNvSpPr>
                <a:spLocks/>
              </p:cNvSpPr>
              <p:nvPr userDrawn="1"/>
            </p:nvSpPr>
            <p:spPr bwMode="auto">
              <a:xfrm rot="-5400000">
                <a:off x="969" y="614"/>
                <a:ext cx="640" cy="113"/>
              </a:xfrm>
              <a:custGeom>
                <a:avLst/>
                <a:gdLst/>
                <a:ahLst/>
                <a:cxnLst>
                  <a:cxn ang="0">
                    <a:pos x="8" y="293"/>
                  </a:cxn>
                  <a:cxn ang="0">
                    <a:pos x="24" y="193"/>
                  </a:cxn>
                  <a:cxn ang="0">
                    <a:pos x="46" y="116"/>
                  </a:cxn>
                  <a:cxn ang="0">
                    <a:pos x="74" y="60"/>
                  </a:cxn>
                  <a:cxn ang="0">
                    <a:pos x="106" y="23"/>
                  </a:cxn>
                  <a:cxn ang="0">
                    <a:pos x="142" y="4"/>
                  </a:cxn>
                  <a:cxn ang="0">
                    <a:pos x="182" y="0"/>
                  </a:cxn>
                  <a:cxn ang="0">
                    <a:pos x="226" y="10"/>
                  </a:cxn>
                  <a:cxn ang="0">
                    <a:pos x="271" y="30"/>
                  </a:cxn>
                  <a:cxn ang="0">
                    <a:pos x="338" y="71"/>
                  </a:cxn>
                  <a:cxn ang="0">
                    <a:pos x="515" y="209"/>
                  </a:cxn>
                  <a:cxn ang="0">
                    <a:pos x="624" y="296"/>
                  </a:cxn>
                  <a:cxn ang="0">
                    <a:pos x="732" y="365"/>
                  </a:cxn>
                  <a:cxn ang="0">
                    <a:pos x="785" y="388"/>
                  </a:cxn>
                  <a:cxn ang="0">
                    <a:pos x="836" y="401"/>
                  </a:cxn>
                  <a:cxn ang="0">
                    <a:pos x="887" y="402"/>
                  </a:cxn>
                  <a:cxn ang="0">
                    <a:pos x="933" y="390"/>
                  </a:cxn>
                  <a:cxn ang="0">
                    <a:pos x="1114" y="318"/>
                  </a:cxn>
                  <a:cxn ang="0">
                    <a:pos x="1293" y="266"/>
                  </a:cxn>
                  <a:cxn ang="0">
                    <a:pos x="1379" y="252"/>
                  </a:cxn>
                  <a:cxn ang="0">
                    <a:pos x="1463" y="245"/>
                  </a:cxn>
                  <a:cxn ang="0">
                    <a:pos x="1546" y="248"/>
                  </a:cxn>
                  <a:cxn ang="0">
                    <a:pos x="1626" y="264"/>
                  </a:cxn>
                  <a:cxn ang="0">
                    <a:pos x="1700" y="296"/>
                  </a:cxn>
                  <a:cxn ang="0">
                    <a:pos x="1771" y="344"/>
                  </a:cxn>
                  <a:cxn ang="0">
                    <a:pos x="1835" y="408"/>
                  </a:cxn>
                  <a:cxn ang="0">
                    <a:pos x="1902" y="462"/>
                  </a:cxn>
                  <a:cxn ang="0">
                    <a:pos x="1979" y="503"/>
                  </a:cxn>
                  <a:cxn ang="0">
                    <a:pos x="2063" y="534"/>
                  </a:cxn>
                  <a:cxn ang="0">
                    <a:pos x="2151" y="551"/>
                  </a:cxn>
                  <a:cxn ang="0">
                    <a:pos x="2241" y="555"/>
                  </a:cxn>
                  <a:cxn ang="0">
                    <a:pos x="2333" y="546"/>
                  </a:cxn>
                  <a:cxn ang="0">
                    <a:pos x="2421" y="522"/>
                  </a:cxn>
                  <a:cxn ang="0">
                    <a:pos x="2504" y="482"/>
                  </a:cxn>
                  <a:cxn ang="0">
                    <a:pos x="2579" y="427"/>
                  </a:cxn>
                  <a:cxn ang="0">
                    <a:pos x="2645" y="357"/>
                  </a:cxn>
                  <a:cxn ang="0">
                    <a:pos x="2706" y="273"/>
                  </a:cxn>
                  <a:cxn ang="0">
                    <a:pos x="2785" y="193"/>
                  </a:cxn>
                  <a:cxn ang="0">
                    <a:pos x="2878" y="125"/>
                  </a:cxn>
                  <a:cxn ang="0">
                    <a:pos x="2982" y="71"/>
                  </a:cxn>
                  <a:cxn ang="0">
                    <a:pos x="3091" y="36"/>
                  </a:cxn>
                  <a:cxn ang="0">
                    <a:pos x="3204" y="24"/>
                  </a:cxn>
                  <a:cxn ang="0">
                    <a:pos x="3316" y="34"/>
                  </a:cxn>
                  <a:cxn ang="0">
                    <a:pos x="3400" y="57"/>
                  </a:cxn>
                  <a:cxn ang="0">
                    <a:pos x="3444" y="80"/>
                  </a:cxn>
                  <a:cxn ang="0">
                    <a:pos x="3482" y="108"/>
                  </a:cxn>
                  <a:cxn ang="0">
                    <a:pos x="3514" y="141"/>
                  </a:cxn>
                  <a:cxn ang="0">
                    <a:pos x="3540" y="181"/>
                  </a:cxn>
                  <a:cxn ang="0">
                    <a:pos x="3556" y="225"/>
                  </a:cxn>
                  <a:cxn ang="0">
                    <a:pos x="3564" y="276"/>
                  </a:cxn>
                </a:cxnLst>
                <a:rect l="0" t="0" r="r" b="b"/>
                <a:pathLst>
                  <a:path w="3565" h="555">
                    <a:moveTo>
                      <a:pt x="0" y="374"/>
                    </a:moveTo>
                    <a:lnTo>
                      <a:pt x="2" y="333"/>
                    </a:lnTo>
                    <a:lnTo>
                      <a:pt x="8" y="293"/>
                    </a:lnTo>
                    <a:lnTo>
                      <a:pt x="13" y="257"/>
                    </a:lnTo>
                    <a:lnTo>
                      <a:pt x="18" y="224"/>
                    </a:lnTo>
                    <a:lnTo>
                      <a:pt x="24" y="193"/>
                    </a:lnTo>
                    <a:lnTo>
                      <a:pt x="32" y="164"/>
                    </a:lnTo>
                    <a:lnTo>
                      <a:pt x="38" y="139"/>
                    </a:lnTo>
                    <a:lnTo>
                      <a:pt x="46" y="116"/>
                    </a:lnTo>
                    <a:lnTo>
                      <a:pt x="56" y="95"/>
                    </a:lnTo>
                    <a:lnTo>
                      <a:pt x="64" y="76"/>
                    </a:lnTo>
                    <a:lnTo>
                      <a:pt x="74" y="60"/>
                    </a:lnTo>
                    <a:lnTo>
                      <a:pt x="84" y="45"/>
                    </a:lnTo>
                    <a:lnTo>
                      <a:pt x="94" y="34"/>
                    </a:lnTo>
                    <a:lnTo>
                      <a:pt x="106" y="23"/>
                    </a:lnTo>
                    <a:lnTo>
                      <a:pt x="117" y="15"/>
                    </a:lnTo>
                    <a:lnTo>
                      <a:pt x="129" y="8"/>
                    </a:lnTo>
                    <a:lnTo>
                      <a:pt x="142" y="4"/>
                    </a:lnTo>
                    <a:lnTo>
                      <a:pt x="155" y="2"/>
                    </a:lnTo>
                    <a:lnTo>
                      <a:pt x="169" y="0"/>
                    </a:lnTo>
                    <a:lnTo>
                      <a:pt x="182" y="0"/>
                    </a:lnTo>
                    <a:lnTo>
                      <a:pt x="195" y="2"/>
                    </a:lnTo>
                    <a:lnTo>
                      <a:pt x="210" y="6"/>
                    </a:lnTo>
                    <a:lnTo>
                      <a:pt x="226" y="10"/>
                    </a:lnTo>
                    <a:lnTo>
                      <a:pt x="241" y="15"/>
                    </a:lnTo>
                    <a:lnTo>
                      <a:pt x="257" y="22"/>
                    </a:lnTo>
                    <a:lnTo>
                      <a:pt x="271" y="30"/>
                    </a:lnTo>
                    <a:lnTo>
                      <a:pt x="289" y="39"/>
                    </a:lnTo>
                    <a:lnTo>
                      <a:pt x="305" y="48"/>
                    </a:lnTo>
                    <a:lnTo>
                      <a:pt x="338" y="71"/>
                    </a:lnTo>
                    <a:lnTo>
                      <a:pt x="373" y="96"/>
                    </a:lnTo>
                    <a:lnTo>
                      <a:pt x="443" y="151"/>
                    </a:lnTo>
                    <a:lnTo>
                      <a:pt x="515" y="209"/>
                    </a:lnTo>
                    <a:lnTo>
                      <a:pt x="551" y="240"/>
                    </a:lnTo>
                    <a:lnTo>
                      <a:pt x="587" y="268"/>
                    </a:lnTo>
                    <a:lnTo>
                      <a:pt x="624" y="296"/>
                    </a:lnTo>
                    <a:lnTo>
                      <a:pt x="660" y="321"/>
                    </a:lnTo>
                    <a:lnTo>
                      <a:pt x="696" y="345"/>
                    </a:lnTo>
                    <a:lnTo>
                      <a:pt x="732" y="365"/>
                    </a:lnTo>
                    <a:lnTo>
                      <a:pt x="749" y="373"/>
                    </a:lnTo>
                    <a:lnTo>
                      <a:pt x="768" y="381"/>
                    </a:lnTo>
                    <a:lnTo>
                      <a:pt x="785" y="388"/>
                    </a:lnTo>
                    <a:lnTo>
                      <a:pt x="803" y="394"/>
                    </a:lnTo>
                    <a:lnTo>
                      <a:pt x="820" y="398"/>
                    </a:lnTo>
                    <a:lnTo>
                      <a:pt x="836" y="401"/>
                    </a:lnTo>
                    <a:lnTo>
                      <a:pt x="853" y="404"/>
                    </a:lnTo>
                    <a:lnTo>
                      <a:pt x="869" y="404"/>
                    </a:lnTo>
                    <a:lnTo>
                      <a:pt x="887" y="402"/>
                    </a:lnTo>
                    <a:lnTo>
                      <a:pt x="903" y="401"/>
                    </a:lnTo>
                    <a:lnTo>
                      <a:pt x="917" y="397"/>
                    </a:lnTo>
                    <a:lnTo>
                      <a:pt x="933" y="390"/>
                    </a:lnTo>
                    <a:lnTo>
                      <a:pt x="995" y="365"/>
                    </a:lnTo>
                    <a:lnTo>
                      <a:pt x="1054" y="341"/>
                    </a:lnTo>
                    <a:lnTo>
                      <a:pt x="1114" y="318"/>
                    </a:lnTo>
                    <a:lnTo>
                      <a:pt x="1174" y="298"/>
                    </a:lnTo>
                    <a:lnTo>
                      <a:pt x="1234" y="281"/>
                    </a:lnTo>
                    <a:lnTo>
                      <a:pt x="1293" y="266"/>
                    </a:lnTo>
                    <a:lnTo>
                      <a:pt x="1322" y="261"/>
                    </a:lnTo>
                    <a:lnTo>
                      <a:pt x="1350" y="256"/>
                    </a:lnTo>
                    <a:lnTo>
                      <a:pt x="1379" y="252"/>
                    </a:lnTo>
                    <a:lnTo>
                      <a:pt x="1407" y="248"/>
                    </a:lnTo>
                    <a:lnTo>
                      <a:pt x="1435" y="245"/>
                    </a:lnTo>
                    <a:lnTo>
                      <a:pt x="1463" y="245"/>
                    </a:lnTo>
                    <a:lnTo>
                      <a:pt x="1491" y="244"/>
                    </a:lnTo>
                    <a:lnTo>
                      <a:pt x="1519" y="245"/>
                    </a:lnTo>
                    <a:lnTo>
                      <a:pt x="1546" y="248"/>
                    </a:lnTo>
                    <a:lnTo>
                      <a:pt x="1573" y="252"/>
                    </a:lnTo>
                    <a:lnTo>
                      <a:pt x="1599" y="257"/>
                    </a:lnTo>
                    <a:lnTo>
                      <a:pt x="1626" y="264"/>
                    </a:lnTo>
                    <a:lnTo>
                      <a:pt x="1651" y="273"/>
                    </a:lnTo>
                    <a:lnTo>
                      <a:pt x="1676" y="284"/>
                    </a:lnTo>
                    <a:lnTo>
                      <a:pt x="1700" y="296"/>
                    </a:lnTo>
                    <a:lnTo>
                      <a:pt x="1724" y="309"/>
                    </a:lnTo>
                    <a:lnTo>
                      <a:pt x="1748" y="326"/>
                    </a:lnTo>
                    <a:lnTo>
                      <a:pt x="1771" y="344"/>
                    </a:lnTo>
                    <a:lnTo>
                      <a:pt x="1794" y="364"/>
                    </a:lnTo>
                    <a:lnTo>
                      <a:pt x="1815" y="386"/>
                    </a:lnTo>
                    <a:lnTo>
                      <a:pt x="1835" y="408"/>
                    </a:lnTo>
                    <a:lnTo>
                      <a:pt x="1856" y="426"/>
                    </a:lnTo>
                    <a:lnTo>
                      <a:pt x="1878" y="445"/>
                    </a:lnTo>
                    <a:lnTo>
                      <a:pt x="1902" y="462"/>
                    </a:lnTo>
                    <a:lnTo>
                      <a:pt x="1927" y="477"/>
                    </a:lnTo>
                    <a:lnTo>
                      <a:pt x="1952" y="491"/>
                    </a:lnTo>
                    <a:lnTo>
                      <a:pt x="1979" y="503"/>
                    </a:lnTo>
                    <a:lnTo>
                      <a:pt x="2005" y="515"/>
                    </a:lnTo>
                    <a:lnTo>
                      <a:pt x="2033" y="526"/>
                    </a:lnTo>
                    <a:lnTo>
                      <a:pt x="2063" y="534"/>
                    </a:lnTo>
                    <a:lnTo>
                      <a:pt x="2091" y="542"/>
                    </a:lnTo>
                    <a:lnTo>
                      <a:pt x="2121" y="547"/>
                    </a:lnTo>
                    <a:lnTo>
                      <a:pt x="2151" y="551"/>
                    </a:lnTo>
                    <a:lnTo>
                      <a:pt x="2181" y="554"/>
                    </a:lnTo>
                    <a:lnTo>
                      <a:pt x="2212" y="555"/>
                    </a:lnTo>
                    <a:lnTo>
                      <a:pt x="2241" y="555"/>
                    </a:lnTo>
                    <a:lnTo>
                      <a:pt x="2272" y="554"/>
                    </a:lnTo>
                    <a:lnTo>
                      <a:pt x="2302" y="551"/>
                    </a:lnTo>
                    <a:lnTo>
                      <a:pt x="2333" y="546"/>
                    </a:lnTo>
                    <a:lnTo>
                      <a:pt x="2362" y="539"/>
                    </a:lnTo>
                    <a:lnTo>
                      <a:pt x="2392" y="531"/>
                    </a:lnTo>
                    <a:lnTo>
                      <a:pt x="2421" y="522"/>
                    </a:lnTo>
                    <a:lnTo>
                      <a:pt x="2449" y="510"/>
                    </a:lnTo>
                    <a:lnTo>
                      <a:pt x="2477" y="497"/>
                    </a:lnTo>
                    <a:lnTo>
                      <a:pt x="2504" y="482"/>
                    </a:lnTo>
                    <a:lnTo>
                      <a:pt x="2530" y="466"/>
                    </a:lnTo>
                    <a:lnTo>
                      <a:pt x="2555" y="447"/>
                    </a:lnTo>
                    <a:lnTo>
                      <a:pt x="2579" y="427"/>
                    </a:lnTo>
                    <a:lnTo>
                      <a:pt x="2602" y="406"/>
                    </a:lnTo>
                    <a:lnTo>
                      <a:pt x="2623" y="382"/>
                    </a:lnTo>
                    <a:lnTo>
                      <a:pt x="2645" y="357"/>
                    </a:lnTo>
                    <a:lnTo>
                      <a:pt x="2663" y="329"/>
                    </a:lnTo>
                    <a:lnTo>
                      <a:pt x="2683" y="301"/>
                    </a:lnTo>
                    <a:lnTo>
                      <a:pt x="2706" y="273"/>
                    </a:lnTo>
                    <a:lnTo>
                      <a:pt x="2730" y="245"/>
                    </a:lnTo>
                    <a:lnTo>
                      <a:pt x="2757" y="219"/>
                    </a:lnTo>
                    <a:lnTo>
                      <a:pt x="2785" y="193"/>
                    </a:lnTo>
                    <a:lnTo>
                      <a:pt x="2814" y="169"/>
                    </a:lnTo>
                    <a:lnTo>
                      <a:pt x="2846" y="147"/>
                    </a:lnTo>
                    <a:lnTo>
                      <a:pt x="2878" y="125"/>
                    </a:lnTo>
                    <a:lnTo>
                      <a:pt x="2911" y="105"/>
                    </a:lnTo>
                    <a:lnTo>
                      <a:pt x="2946" y="87"/>
                    </a:lnTo>
                    <a:lnTo>
                      <a:pt x="2982" y="71"/>
                    </a:lnTo>
                    <a:lnTo>
                      <a:pt x="3018" y="57"/>
                    </a:lnTo>
                    <a:lnTo>
                      <a:pt x="3055" y="45"/>
                    </a:lnTo>
                    <a:lnTo>
                      <a:pt x="3091" y="36"/>
                    </a:lnTo>
                    <a:lnTo>
                      <a:pt x="3128" y="30"/>
                    </a:lnTo>
                    <a:lnTo>
                      <a:pt x="3165" y="26"/>
                    </a:lnTo>
                    <a:lnTo>
                      <a:pt x="3204" y="24"/>
                    </a:lnTo>
                    <a:lnTo>
                      <a:pt x="3243" y="24"/>
                    </a:lnTo>
                    <a:lnTo>
                      <a:pt x="3280" y="28"/>
                    </a:lnTo>
                    <a:lnTo>
                      <a:pt x="3316" y="34"/>
                    </a:lnTo>
                    <a:lnTo>
                      <a:pt x="3351" y="41"/>
                    </a:lnTo>
                    <a:lnTo>
                      <a:pt x="3384" y="52"/>
                    </a:lnTo>
                    <a:lnTo>
                      <a:pt x="3400" y="57"/>
                    </a:lnTo>
                    <a:lnTo>
                      <a:pt x="3415" y="65"/>
                    </a:lnTo>
                    <a:lnTo>
                      <a:pt x="3429" y="72"/>
                    </a:lnTo>
                    <a:lnTo>
                      <a:pt x="3444" y="80"/>
                    </a:lnTo>
                    <a:lnTo>
                      <a:pt x="3457" y="89"/>
                    </a:lnTo>
                    <a:lnTo>
                      <a:pt x="3470" y="99"/>
                    </a:lnTo>
                    <a:lnTo>
                      <a:pt x="3482" y="108"/>
                    </a:lnTo>
                    <a:lnTo>
                      <a:pt x="3493" y="119"/>
                    </a:lnTo>
                    <a:lnTo>
                      <a:pt x="3504" y="129"/>
                    </a:lnTo>
                    <a:lnTo>
                      <a:pt x="3514" y="141"/>
                    </a:lnTo>
                    <a:lnTo>
                      <a:pt x="3524" y="153"/>
                    </a:lnTo>
                    <a:lnTo>
                      <a:pt x="3532" y="167"/>
                    </a:lnTo>
                    <a:lnTo>
                      <a:pt x="3540" y="181"/>
                    </a:lnTo>
                    <a:lnTo>
                      <a:pt x="3546" y="195"/>
                    </a:lnTo>
                    <a:lnTo>
                      <a:pt x="3552" y="211"/>
                    </a:lnTo>
                    <a:lnTo>
                      <a:pt x="3556" y="225"/>
                    </a:lnTo>
                    <a:lnTo>
                      <a:pt x="3560" y="242"/>
                    </a:lnTo>
                    <a:lnTo>
                      <a:pt x="3562" y="258"/>
                    </a:lnTo>
                    <a:lnTo>
                      <a:pt x="3564" y="276"/>
                    </a:lnTo>
                    <a:lnTo>
                      <a:pt x="3565" y="294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18" name="Freeform 19"/>
              <p:cNvSpPr>
                <a:spLocks/>
              </p:cNvSpPr>
              <p:nvPr userDrawn="1"/>
            </p:nvSpPr>
            <p:spPr bwMode="auto">
              <a:xfrm rot="-5400000">
                <a:off x="994" y="617"/>
                <a:ext cx="647" cy="111"/>
              </a:xfrm>
              <a:custGeom>
                <a:avLst/>
                <a:gdLst/>
                <a:ahLst/>
                <a:cxnLst>
                  <a:cxn ang="0">
                    <a:pos x="33" y="216"/>
                  </a:cxn>
                  <a:cxn ang="0">
                    <a:pos x="92" y="75"/>
                  </a:cxn>
                  <a:cxn ang="0">
                    <a:pos x="164" y="10"/>
                  </a:cxn>
                  <a:cxn ang="0">
                    <a:pos x="244" y="4"/>
                  </a:cxn>
                  <a:cxn ang="0">
                    <a:pos x="333" y="46"/>
                  </a:cxn>
                  <a:cxn ang="0">
                    <a:pos x="461" y="143"/>
                  </a:cxn>
                  <a:cxn ang="0">
                    <a:pos x="594" y="257"/>
                  </a:cxn>
                  <a:cxn ang="0">
                    <a:pos x="697" y="330"/>
                  </a:cxn>
                  <a:cxn ang="0">
                    <a:pos x="798" y="378"/>
                  </a:cxn>
                  <a:cxn ang="0">
                    <a:pos x="895" y="384"/>
                  </a:cxn>
                  <a:cxn ang="0">
                    <a:pos x="1057" y="322"/>
                  </a:cxn>
                  <a:cxn ang="0">
                    <a:pos x="1249" y="267"/>
                  </a:cxn>
                  <a:cxn ang="0">
                    <a:pos x="1372" y="244"/>
                  </a:cxn>
                  <a:cxn ang="0">
                    <a:pos x="1460" y="237"/>
                  </a:cxn>
                  <a:cxn ang="0">
                    <a:pos x="1545" y="239"/>
                  </a:cxn>
                  <a:cxn ang="0">
                    <a:pos x="1624" y="252"/>
                  </a:cxn>
                  <a:cxn ang="0">
                    <a:pos x="1697" y="277"/>
                  </a:cxn>
                  <a:cxn ang="0">
                    <a:pos x="1765" y="317"/>
                  </a:cxn>
                  <a:cxn ang="0">
                    <a:pos x="1825" y="370"/>
                  </a:cxn>
                  <a:cxn ang="0">
                    <a:pos x="1890" y="430"/>
                  </a:cxn>
                  <a:cxn ang="0">
                    <a:pos x="1964" y="477"/>
                  </a:cxn>
                  <a:cxn ang="0">
                    <a:pos x="2048" y="513"/>
                  </a:cxn>
                  <a:cxn ang="0">
                    <a:pos x="2138" y="535"/>
                  </a:cxn>
                  <a:cxn ang="0">
                    <a:pos x="2230" y="545"/>
                  </a:cxn>
                  <a:cxn ang="0">
                    <a:pos x="2323" y="542"/>
                  </a:cxn>
                  <a:cxn ang="0">
                    <a:pos x="2415" y="523"/>
                  </a:cxn>
                  <a:cxn ang="0">
                    <a:pos x="2501" y="490"/>
                  </a:cxn>
                  <a:cxn ang="0">
                    <a:pos x="2582" y="442"/>
                  </a:cxn>
                  <a:cxn ang="0">
                    <a:pos x="2653" y="378"/>
                  </a:cxn>
                  <a:cxn ang="0">
                    <a:pos x="2714" y="297"/>
                  </a:cxn>
                  <a:cxn ang="0">
                    <a:pos x="2792" y="216"/>
                  </a:cxn>
                  <a:cxn ang="0">
                    <a:pos x="2885" y="145"/>
                  </a:cxn>
                  <a:cxn ang="0">
                    <a:pos x="2989" y="88"/>
                  </a:cxn>
                  <a:cxn ang="0">
                    <a:pos x="3098" y="47"/>
                  </a:cxn>
                  <a:cxn ang="0">
                    <a:pos x="3211" y="26"/>
                  </a:cxn>
                  <a:cxn ang="0">
                    <a:pos x="3323" y="26"/>
                  </a:cxn>
                  <a:cxn ang="0">
                    <a:pos x="3426" y="48"/>
                  </a:cxn>
                  <a:cxn ang="0">
                    <a:pos x="3471" y="68"/>
                  </a:cxn>
                  <a:cxn ang="0">
                    <a:pos x="3511" y="92"/>
                  </a:cxn>
                  <a:cxn ang="0">
                    <a:pos x="3544" y="124"/>
                  </a:cxn>
                  <a:cxn ang="0">
                    <a:pos x="3572" y="160"/>
                  </a:cxn>
                  <a:cxn ang="0">
                    <a:pos x="3591" y="204"/>
                  </a:cxn>
                  <a:cxn ang="0">
                    <a:pos x="3601" y="252"/>
                  </a:cxn>
                </a:cxnLst>
                <a:rect l="0" t="0" r="r" b="b"/>
                <a:pathLst>
                  <a:path w="3604" h="546">
                    <a:moveTo>
                      <a:pt x="0" y="360"/>
                    </a:moveTo>
                    <a:lnTo>
                      <a:pt x="16" y="282"/>
                    </a:lnTo>
                    <a:lnTo>
                      <a:pt x="33" y="216"/>
                    </a:lnTo>
                    <a:lnTo>
                      <a:pt x="51" y="160"/>
                    </a:lnTo>
                    <a:lnTo>
                      <a:pt x="71" y="112"/>
                    </a:lnTo>
                    <a:lnTo>
                      <a:pt x="92" y="75"/>
                    </a:lnTo>
                    <a:lnTo>
                      <a:pt x="115" y="46"/>
                    </a:lnTo>
                    <a:lnTo>
                      <a:pt x="138" y="24"/>
                    </a:lnTo>
                    <a:lnTo>
                      <a:pt x="164" y="10"/>
                    </a:lnTo>
                    <a:lnTo>
                      <a:pt x="189" y="2"/>
                    </a:lnTo>
                    <a:lnTo>
                      <a:pt x="216" y="0"/>
                    </a:lnTo>
                    <a:lnTo>
                      <a:pt x="244" y="4"/>
                    </a:lnTo>
                    <a:lnTo>
                      <a:pt x="273" y="14"/>
                    </a:lnTo>
                    <a:lnTo>
                      <a:pt x="302" y="27"/>
                    </a:lnTo>
                    <a:lnTo>
                      <a:pt x="333" y="46"/>
                    </a:lnTo>
                    <a:lnTo>
                      <a:pt x="364" y="66"/>
                    </a:lnTo>
                    <a:lnTo>
                      <a:pt x="396" y="89"/>
                    </a:lnTo>
                    <a:lnTo>
                      <a:pt x="461" y="143"/>
                    </a:lnTo>
                    <a:lnTo>
                      <a:pt x="527" y="200"/>
                    </a:lnTo>
                    <a:lnTo>
                      <a:pt x="561" y="229"/>
                    </a:lnTo>
                    <a:lnTo>
                      <a:pt x="594" y="257"/>
                    </a:lnTo>
                    <a:lnTo>
                      <a:pt x="629" y="284"/>
                    </a:lnTo>
                    <a:lnTo>
                      <a:pt x="662" y="308"/>
                    </a:lnTo>
                    <a:lnTo>
                      <a:pt x="697" y="330"/>
                    </a:lnTo>
                    <a:lnTo>
                      <a:pt x="730" y="350"/>
                    </a:lnTo>
                    <a:lnTo>
                      <a:pt x="763" y="366"/>
                    </a:lnTo>
                    <a:lnTo>
                      <a:pt x="798" y="378"/>
                    </a:lnTo>
                    <a:lnTo>
                      <a:pt x="830" y="386"/>
                    </a:lnTo>
                    <a:lnTo>
                      <a:pt x="863" y="388"/>
                    </a:lnTo>
                    <a:lnTo>
                      <a:pt x="895" y="384"/>
                    </a:lnTo>
                    <a:lnTo>
                      <a:pt x="927" y="373"/>
                    </a:lnTo>
                    <a:lnTo>
                      <a:pt x="992" y="346"/>
                    </a:lnTo>
                    <a:lnTo>
                      <a:pt x="1057" y="322"/>
                    </a:lnTo>
                    <a:lnTo>
                      <a:pt x="1121" y="301"/>
                    </a:lnTo>
                    <a:lnTo>
                      <a:pt x="1185" y="282"/>
                    </a:lnTo>
                    <a:lnTo>
                      <a:pt x="1249" y="267"/>
                    </a:lnTo>
                    <a:lnTo>
                      <a:pt x="1312" y="253"/>
                    </a:lnTo>
                    <a:lnTo>
                      <a:pt x="1341" y="248"/>
                    </a:lnTo>
                    <a:lnTo>
                      <a:pt x="1372" y="244"/>
                    </a:lnTo>
                    <a:lnTo>
                      <a:pt x="1401" y="241"/>
                    </a:lnTo>
                    <a:lnTo>
                      <a:pt x="1430" y="239"/>
                    </a:lnTo>
                    <a:lnTo>
                      <a:pt x="1460" y="237"/>
                    </a:lnTo>
                    <a:lnTo>
                      <a:pt x="1489" y="236"/>
                    </a:lnTo>
                    <a:lnTo>
                      <a:pt x="1517" y="237"/>
                    </a:lnTo>
                    <a:lnTo>
                      <a:pt x="1545" y="239"/>
                    </a:lnTo>
                    <a:lnTo>
                      <a:pt x="1572" y="243"/>
                    </a:lnTo>
                    <a:lnTo>
                      <a:pt x="1598" y="247"/>
                    </a:lnTo>
                    <a:lnTo>
                      <a:pt x="1624" y="252"/>
                    </a:lnTo>
                    <a:lnTo>
                      <a:pt x="1649" y="259"/>
                    </a:lnTo>
                    <a:lnTo>
                      <a:pt x="1674" y="268"/>
                    </a:lnTo>
                    <a:lnTo>
                      <a:pt x="1697" y="277"/>
                    </a:lnTo>
                    <a:lnTo>
                      <a:pt x="1721" y="289"/>
                    </a:lnTo>
                    <a:lnTo>
                      <a:pt x="1743" y="302"/>
                    </a:lnTo>
                    <a:lnTo>
                      <a:pt x="1765" y="317"/>
                    </a:lnTo>
                    <a:lnTo>
                      <a:pt x="1786" y="333"/>
                    </a:lnTo>
                    <a:lnTo>
                      <a:pt x="1806" y="352"/>
                    </a:lnTo>
                    <a:lnTo>
                      <a:pt x="1825" y="370"/>
                    </a:lnTo>
                    <a:lnTo>
                      <a:pt x="1845" y="392"/>
                    </a:lnTo>
                    <a:lnTo>
                      <a:pt x="1867" y="412"/>
                    </a:lnTo>
                    <a:lnTo>
                      <a:pt x="1890" y="430"/>
                    </a:lnTo>
                    <a:lnTo>
                      <a:pt x="1914" y="448"/>
                    </a:lnTo>
                    <a:lnTo>
                      <a:pt x="1939" y="462"/>
                    </a:lnTo>
                    <a:lnTo>
                      <a:pt x="1964" y="477"/>
                    </a:lnTo>
                    <a:lnTo>
                      <a:pt x="1992" y="490"/>
                    </a:lnTo>
                    <a:lnTo>
                      <a:pt x="2020" y="502"/>
                    </a:lnTo>
                    <a:lnTo>
                      <a:pt x="2048" y="513"/>
                    </a:lnTo>
                    <a:lnTo>
                      <a:pt x="2078" y="522"/>
                    </a:lnTo>
                    <a:lnTo>
                      <a:pt x="2107" y="529"/>
                    </a:lnTo>
                    <a:lnTo>
                      <a:pt x="2138" y="535"/>
                    </a:lnTo>
                    <a:lnTo>
                      <a:pt x="2168" y="541"/>
                    </a:lnTo>
                    <a:lnTo>
                      <a:pt x="2199" y="543"/>
                    </a:lnTo>
                    <a:lnTo>
                      <a:pt x="2230" y="545"/>
                    </a:lnTo>
                    <a:lnTo>
                      <a:pt x="2261" y="546"/>
                    </a:lnTo>
                    <a:lnTo>
                      <a:pt x="2292" y="545"/>
                    </a:lnTo>
                    <a:lnTo>
                      <a:pt x="2323" y="542"/>
                    </a:lnTo>
                    <a:lnTo>
                      <a:pt x="2355" y="537"/>
                    </a:lnTo>
                    <a:lnTo>
                      <a:pt x="2384" y="531"/>
                    </a:lnTo>
                    <a:lnTo>
                      <a:pt x="2415" y="523"/>
                    </a:lnTo>
                    <a:lnTo>
                      <a:pt x="2444" y="514"/>
                    </a:lnTo>
                    <a:lnTo>
                      <a:pt x="2473" y="503"/>
                    </a:lnTo>
                    <a:lnTo>
                      <a:pt x="2501" y="490"/>
                    </a:lnTo>
                    <a:lnTo>
                      <a:pt x="2529" y="475"/>
                    </a:lnTo>
                    <a:lnTo>
                      <a:pt x="2556" y="459"/>
                    </a:lnTo>
                    <a:lnTo>
                      <a:pt x="2582" y="442"/>
                    </a:lnTo>
                    <a:lnTo>
                      <a:pt x="2606" y="422"/>
                    </a:lnTo>
                    <a:lnTo>
                      <a:pt x="2630" y="401"/>
                    </a:lnTo>
                    <a:lnTo>
                      <a:pt x="2653" y="378"/>
                    </a:lnTo>
                    <a:lnTo>
                      <a:pt x="2674" y="353"/>
                    </a:lnTo>
                    <a:lnTo>
                      <a:pt x="2694" y="326"/>
                    </a:lnTo>
                    <a:lnTo>
                      <a:pt x="2714" y="297"/>
                    </a:lnTo>
                    <a:lnTo>
                      <a:pt x="2738" y="269"/>
                    </a:lnTo>
                    <a:lnTo>
                      <a:pt x="2764" y="243"/>
                    </a:lnTo>
                    <a:lnTo>
                      <a:pt x="2792" y="216"/>
                    </a:lnTo>
                    <a:lnTo>
                      <a:pt x="2821" y="192"/>
                    </a:lnTo>
                    <a:lnTo>
                      <a:pt x="2852" y="168"/>
                    </a:lnTo>
                    <a:lnTo>
                      <a:pt x="2885" y="145"/>
                    </a:lnTo>
                    <a:lnTo>
                      <a:pt x="2918" y="124"/>
                    </a:lnTo>
                    <a:lnTo>
                      <a:pt x="2953" y="105"/>
                    </a:lnTo>
                    <a:lnTo>
                      <a:pt x="2989" y="88"/>
                    </a:lnTo>
                    <a:lnTo>
                      <a:pt x="3025" y="72"/>
                    </a:lnTo>
                    <a:lnTo>
                      <a:pt x="3061" y="59"/>
                    </a:lnTo>
                    <a:lnTo>
                      <a:pt x="3098" y="47"/>
                    </a:lnTo>
                    <a:lnTo>
                      <a:pt x="3137" y="38"/>
                    </a:lnTo>
                    <a:lnTo>
                      <a:pt x="3174" y="31"/>
                    </a:lnTo>
                    <a:lnTo>
                      <a:pt x="3211" y="26"/>
                    </a:lnTo>
                    <a:lnTo>
                      <a:pt x="3248" y="24"/>
                    </a:lnTo>
                    <a:lnTo>
                      <a:pt x="3286" y="24"/>
                    </a:lnTo>
                    <a:lnTo>
                      <a:pt x="3323" y="26"/>
                    </a:lnTo>
                    <a:lnTo>
                      <a:pt x="3359" y="31"/>
                    </a:lnTo>
                    <a:lnTo>
                      <a:pt x="3392" y="39"/>
                    </a:lnTo>
                    <a:lnTo>
                      <a:pt x="3426" y="48"/>
                    </a:lnTo>
                    <a:lnTo>
                      <a:pt x="3440" y="54"/>
                    </a:lnTo>
                    <a:lnTo>
                      <a:pt x="3456" y="60"/>
                    </a:lnTo>
                    <a:lnTo>
                      <a:pt x="3471" y="68"/>
                    </a:lnTo>
                    <a:lnTo>
                      <a:pt x="3484" y="75"/>
                    </a:lnTo>
                    <a:lnTo>
                      <a:pt x="3497" y="84"/>
                    </a:lnTo>
                    <a:lnTo>
                      <a:pt x="3511" y="92"/>
                    </a:lnTo>
                    <a:lnTo>
                      <a:pt x="3523" y="103"/>
                    </a:lnTo>
                    <a:lnTo>
                      <a:pt x="3533" y="112"/>
                    </a:lnTo>
                    <a:lnTo>
                      <a:pt x="3544" y="124"/>
                    </a:lnTo>
                    <a:lnTo>
                      <a:pt x="3555" y="135"/>
                    </a:lnTo>
                    <a:lnTo>
                      <a:pt x="3563" y="148"/>
                    </a:lnTo>
                    <a:lnTo>
                      <a:pt x="3572" y="160"/>
                    </a:lnTo>
                    <a:lnTo>
                      <a:pt x="3579" y="175"/>
                    </a:lnTo>
                    <a:lnTo>
                      <a:pt x="3585" y="188"/>
                    </a:lnTo>
                    <a:lnTo>
                      <a:pt x="3591" y="204"/>
                    </a:lnTo>
                    <a:lnTo>
                      <a:pt x="3596" y="219"/>
                    </a:lnTo>
                    <a:lnTo>
                      <a:pt x="3599" y="236"/>
                    </a:lnTo>
                    <a:lnTo>
                      <a:pt x="3601" y="252"/>
                    </a:lnTo>
                    <a:lnTo>
                      <a:pt x="3603" y="270"/>
                    </a:lnTo>
                    <a:lnTo>
                      <a:pt x="3604" y="289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19" name="Freeform 20"/>
              <p:cNvSpPr>
                <a:spLocks/>
              </p:cNvSpPr>
              <p:nvPr userDrawn="1"/>
            </p:nvSpPr>
            <p:spPr bwMode="auto">
              <a:xfrm rot="-5400000">
                <a:off x="1249" y="843"/>
                <a:ext cx="13" cy="1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25"/>
                  </a:cxn>
                  <a:cxn ang="0">
                    <a:pos x="12" y="51"/>
                  </a:cxn>
                  <a:cxn ang="0">
                    <a:pos x="17" y="74"/>
                  </a:cxn>
                  <a:cxn ang="0">
                    <a:pos x="23" y="100"/>
                  </a:cxn>
                  <a:cxn ang="0">
                    <a:pos x="29" y="125"/>
                  </a:cxn>
                  <a:cxn ang="0">
                    <a:pos x="33" y="149"/>
                  </a:cxn>
                  <a:cxn ang="0">
                    <a:pos x="39" y="174"/>
                  </a:cxn>
                  <a:cxn ang="0">
                    <a:pos x="44" y="198"/>
                  </a:cxn>
                  <a:cxn ang="0">
                    <a:pos x="48" y="222"/>
                  </a:cxn>
                  <a:cxn ang="0">
                    <a:pos x="53" y="246"/>
                  </a:cxn>
                  <a:cxn ang="0">
                    <a:pos x="57" y="270"/>
                  </a:cxn>
                  <a:cxn ang="0">
                    <a:pos x="60" y="293"/>
                  </a:cxn>
                  <a:cxn ang="0">
                    <a:pos x="64" y="317"/>
                  </a:cxn>
                  <a:cxn ang="0">
                    <a:pos x="67" y="339"/>
                  </a:cxn>
                  <a:cxn ang="0">
                    <a:pos x="69" y="362"/>
                  </a:cxn>
                  <a:cxn ang="0">
                    <a:pos x="72" y="385"/>
                  </a:cxn>
                  <a:cxn ang="0">
                    <a:pos x="73" y="423"/>
                  </a:cxn>
                  <a:cxn ang="0">
                    <a:pos x="73" y="459"/>
                  </a:cxn>
                  <a:cxn ang="0">
                    <a:pos x="71" y="494"/>
                  </a:cxn>
                  <a:cxn ang="0">
                    <a:pos x="67" y="527"/>
                  </a:cxn>
                  <a:cxn ang="0">
                    <a:pos x="61" y="560"/>
                  </a:cxn>
                  <a:cxn ang="0">
                    <a:pos x="55" y="592"/>
                  </a:cxn>
                  <a:cxn ang="0">
                    <a:pos x="47" y="624"/>
                  </a:cxn>
                  <a:cxn ang="0">
                    <a:pos x="39" y="655"/>
                  </a:cxn>
                </a:cxnLst>
                <a:rect l="0" t="0" r="r" b="b"/>
                <a:pathLst>
                  <a:path w="73" h="655">
                    <a:moveTo>
                      <a:pt x="0" y="0"/>
                    </a:moveTo>
                    <a:lnTo>
                      <a:pt x="7" y="25"/>
                    </a:lnTo>
                    <a:lnTo>
                      <a:pt x="12" y="51"/>
                    </a:lnTo>
                    <a:lnTo>
                      <a:pt x="17" y="74"/>
                    </a:lnTo>
                    <a:lnTo>
                      <a:pt x="23" y="100"/>
                    </a:lnTo>
                    <a:lnTo>
                      <a:pt x="29" y="125"/>
                    </a:lnTo>
                    <a:lnTo>
                      <a:pt x="33" y="149"/>
                    </a:lnTo>
                    <a:lnTo>
                      <a:pt x="39" y="174"/>
                    </a:lnTo>
                    <a:lnTo>
                      <a:pt x="44" y="198"/>
                    </a:lnTo>
                    <a:lnTo>
                      <a:pt x="48" y="222"/>
                    </a:lnTo>
                    <a:lnTo>
                      <a:pt x="53" y="246"/>
                    </a:lnTo>
                    <a:lnTo>
                      <a:pt x="57" y="270"/>
                    </a:lnTo>
                    <a:lnTo>
                      <a:pt x="60" y="293"/>
                    </a:lnTo>
                    <a:lnTo>
                      <a:pt x="64" y="317"/>
                    </a:lnTo>
                    <a:lnTo>
                      <a:pt x="67" y="339"/>
                    </a:lnTo>
                    <a:lnTo>
                      <a:pt x="69" y="362"/>
                    </a:lnTo>
                    <a:lnTo>
                      <a:pt x="72" y="385"/>
                    </a:lnTo>
                    <a:lnTo>
                      <a:pt x="73" y="423"/>
                    </a:lnTo>
                    <a:lnTo>
                      <a:pt x="73" y="459"/>
                    </a:lnTo>
                    <a:lnTo>
                      <a:pt x="71" y="494"/>
                    </a:lnTo>
                    <a:lnTo>
                      <a:pt x="67" y="527"/>
                    </a:lnTo>
                    <a:lnTo>
                      <a:pt x="61" y="560"/>
                    </a:lnTo>
                    <a:lnTo>
                      <a:pt x="55" y="592"/>
                    </a:lnTo>
                    <a:lnTo>
                      <a:pt x="47" y="624"/>
                    </a:lnTo>
                    <a:lnTo>
                      <a:pt x="39" y="655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20" name="Freeform 21"/>
              <p:cNvSpPr>
                <a:spLocks/>
              </p:cNvSpPr>
              <p:nvPr userDrawn="1"/>
            </p:nvSpPr>
            <p:spPr bwMode="auto">
              <a:xfrm rot="-5400000">
                <a:off x="1284" y="814"/>
                <a:ext cx="16" cy="121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24"/>
                  </a:cxn>
                  <a:cxn ang="0">
                    <a:pos x="68" y="47"/>
                  </a:cxn>
                  <a:cxn ang="0">
                    <a:pos x="72" y="71"/>
                  </a:cxn>
                  <a:cxn ang="0">
                    <a:pos x="74" y="94"/>
                  </a:cxn>
                  <a:cxn ang="0">
                    <a:pos x="77" y="117"/>
                  </a:cxn>
                  <a:cxn ang="0">
                    <a:pos x="80" y="139"/>
                  </a:cxn>
                  <a:cxn ang="0">
                    <a:pos x="81" y="162"/>
                  </a:cxn>
                  <a:cxn ang="0">
                    <a:pos x="82" y="183"/>
                  </a:cxn>
                  <a:cxn ang="0">
                    <a:pos x="84" y="205"/>
                  </a:cxn>
                  <a:cxn ang="0">
                    <a:pos x="85" y="226"/>
                  </a:cxn>
                  <a:cxn ang="0">
                    <a:pos x="85" y="246"/>
                  </a:cxn>
                  <a:cxn ang="0">
                    <a:pos x="85" y="266"/>
                  </a:cxn>
                  <a:cxn ang="0">
                    <a:pos x="84" y="284"/>
                  </a:cxn>
                  <a:cxn ang="0">
                    <a:pos x="84" y="303"/>
                  </a:cxn>
                  <a:cxn ang="0">
                    <a:pos x="81" y="322"/>
                  </a:cxn>
                  <a:cxn ang="0">
                    <a:pos x="78" y="339"/>
                  </a:cxn>
                  <a:cxn ang="0">
                    <a:pos x="72" y="372"/>
                  </a:cxn>
                  <a:cxn ang="0">
                    <a:pos x="64" y="406"/>
                  </a:cxn>
                  <a:cxn ang="0">
                    <a:pos x="54" y="437"/>
                  </a:cxn>
                  <a:cxn ang="0">
                    <a:pos x="45" y="469"/>
                  </a:cxn>
                  <a:cxn ang="0">
                    <a:pos x="33" y="501"/>
                  </a:cxn>
                  <a:cxn ang="0">
                    <a:pos x="22" y="533"/>
                  </a:cxn>
                  <a:cxn ang="0">
                    <a:pos x="10" y="564"/>
                  </a:cxn>
                  <a:cxn ang="0">
                    <a:pos x="0" y="596"/>
                  </a:cxn>
                </a:cxnLst>
                <a:rect l="0" t="0" r="r" b="b"/>
                <a:pathLst>
                  <a:path w="85" h="596">
                    <a:moveTo>
                      <a:pt x="62" y="0"/>
                    </a:moveTo>
                    <a:lnTo>
                      <a:pt x="65" y="24"/>
                    </a:lnTo>
                    <a:lnTo>
                      <a:pt x="68" y="47"/>
                    </a:lnTo>
                    <a:lnTo>
                      <a:pt x="72" y="71"/>
                    </a:lnTo>
                    <a:lnTo>
                      <a:pt x="74" y="94"/>
                    </a:lnTo>
                    <a:lnTo>
                      <a:pt x="77" y="117"/>
                    </a:lnTo>
                    <a:lnTo>
                      <a:pt x="80" y="139"/>
                    </a:lnTo>
                    <a:lnTo>
                      <a:pt x="81" y="162"/>
                    </a:lnTo>
                    <a:lnTo>
                      <a:pt x="82" y="183"/>
                    </a:lnTo>
                    <a:lnTo>
                      <a:pt x="84" y="205"/>
                    </a:lnTo>
                    <a:lnTo>
                      <a:pt x="85" y="226"/>
                    </a:lnTo>
                    <a:lnTo>
                      <a:pt x="85" y="246"/>
                    </a:lnTo>
                    <a:lnTo>
                      <a:pt x="85" y="266"/>
                    </a:lnTo>
                    <a:lnTo>
                      <a:pt x="84" y="284"/>
                    </a:lnTo>
                    <a:lnTo>
                      <a:pt x="84" y="303"/>
                    </a:lnTo>
                    <a:lnTo>
                      <a:pt x="81" y="322"/>
                    </a:lnTo>
                    <a:lnTo>
                      <a:pt x="78" y="339"/>
                    </a:lnTo>
                    <a:lnTo>
                      <a:pt x="72" y="372"/>
                    </a:lnTo>
                    <a:lnTo>
                      <a:pt x="64" y="406"/>
                    </a:lnTo>
                    <a:lnTo>
                      <a:pt x="54" y="437"/>
                    </a:lnTo>
                    <a:lnTo>
                      <a:pt x="45" y="469"/>
                    </a:lnTo>
                    <a:lnTo>
                      <a:pt x="33" y="501"/>
                    </a:lnTo>
                    <a:lnTo>
                      <a:pt x="22" y="533"/>
                    </a:lnTo>
                    <a:lnTo>
                      <a:pt x="10" y="564"/>
                    </a:lnTo>
                    <a:lnTo>
                      <a:pt x="0" y="596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21" name="Freeform 22"/>
              <p:cNvSpPr>
                <a:spLocks/>
              </p:cNvSpPr>
              <p:nvPr userDrawn="1"/>
            </p:nvSpPr>
            <p:spPr bwMode="auto">
              <a:xfrm rot="-5400000">
                <a:off x="1298" y="775"/>
                <a:ext cx="19" cy="119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102" y="45"/>
                  </a:cxn>
                  <a:cxn ang="0">
                    <a:pos x="105" y="90"/>
                  </a:cxn>
                  <a:cxn ang="0">
                    <a:pos x="105" y="132"/>
                  </a:cxn>
                  <a:cxn ang="0">
                    <a:pos x="105" y="173"/>
                  </a:cxn>
                  <a:cxn ang="0">
                    <a:pos x="102" y="211"/>
                  </a:cxn>
                  <a:cxn ang="0">
                    <a:pos x="100" y="249"/>
                  </a:cxn>
                  <a:cxn ang="0">
                    <a:pos x="93" y="286"/>
                  </a:cxn>
                  <a:cxn ang="0">
                    <a:pos x="86" y="319"/>
                  </a:cxn>
                  <a:cxn ang="0">
                    <a:pos x="77" y="354"/>
                  </a:cxn>
                  <a:cxn ang="0">
                    <a:pos x="66" y="387"/>
                  </a:cxn>
                  <a:cxn ang="0">
                    <a:pos x="56" y="419"/>
                  </a:cxn>
                  <a:cxn ang="0">
                    <a:pos x="44" y="452"/>
                  </a:cxn>
                  <a:cxn ang="0">
                    <a:pos x="33" y="484"/>
                  </a:cxn>
                  <a:cxn ang="0">
                    <a:pos x="21" y="518"/>
                  </a:cxn>
                  <a:cxn ang="0">
                    <a:pos x="10" y="549"/>
                  </a:cxn>
                  <a:cxn ang="0">
                    <a:pos x="0" y="583"/>
                  </a:cxn>
                </a:cxnLst>
                <a:rect l="0" t="0" r="r" b="b"/>
                <a:pathLst>
                  <a:path w="105" h="583">
                    <a:moveTo>
                      <a:pt x="100" y="0"/>
                    </a:moveTo>
                    <a:lnTo>
                      <a:pt x="102" y="45"/>
                    </a:lnTo>
                    <a:lnTo>
                      <a:pt x="105" y="90"/>
                    </a:lnTo>
                    <a:lnTo>
                      <a:pt x="105" y="132"/>
                    </a:lnTo>
                    <a:lnTo>
                      <a:pt x="105" y="173"/>
                    </a:lnTo>
                    <a:lnTo>
                      <a:pt x="102" y="211"/>
                    </a:lnTo>
                    <a:lnTo>
                      <a:pt x="100" y="249"/>
                    </a:lnTo>
                    <a:lnTo>
                      <a:pt x="93" y="286"/>
                    </a:lnTo>
                    <a:lnTo>
                      <a:pt x="86" y="319"/>
                    </a:lnTo>
                    <a:lnTo>
                      <a:pt x="77" y="354"/>
                    </a:lnTo>
                    <a:lnTo>
                      <a:pt x="66" y="387"/>
                    </a:lnTo>
                    <a:lnTo>
                      <a:pt x="56" y="419"/>
                    </a:lnTo>
                    <a:lnTo>
                      <a:pt x="44" y="452"/>
                    </a:lnTo>
                    <a:lnTo>
                      <a:pt x="33" y="484"/>
                    </a:lnTo>
                    <a:lnTo>
                      <a:pt x="21" y="518"/>
                    </a:lnTo>
                    <a:lnTo>
                      <a:pt x="10" y="549"/>
                    </a:lnTo>
                    <a:lnTo>
                      <a:pt x="0" y="583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22" name="Freeform 23"/>
              <p:cNvSpPr>
                <a:spLocks/>
              </p:cNvSpPr>
              <p:nvPr userDrawn="1"/>
            </p:nvSpPr>
            <p:spPr bwMode="auto">
              <a:xfrm rot="-5400000">
                <a:off x="1279" y="729"/>
                <a:ext cx="15" cy="128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25"/>
                  </a:cxn>
                  <a:cxn ang="0">
                    <a:pos x="62" y="49"/>
                  </a:cxn>
                  <a:cxn ang="0">
                    <a:pos x="64" y="74"/>
                  </a:cxn>
                  <a:cxn ang="0">
                    <a:pos x="68" y="98"/>
                  </a:cxn>
                  <a:cxn ang="0">
                    <a:pos x="70" y="122"/>
                  </a:cxn>
                  <a:cxn ang="0">
                    <a:pos x="72" y="146"/>
                  </a:cxn>
                  <a:cxn ang="0">
                    <a:pos x="75" y="170"/>
                  </a:cxn>
                  <a:cxn ang="0">
                    <a:pos x="76" y="194"/>
                  </a:cxn>
                  <a:cxn ang="0">
                    <a:pos x="78" y="217"/>
                  </a:cxn>
                  <a:cxn ang="0">
                    <a:pos x="79" y="238"/>
                  </a:cxn>
                  <a:cxn ang="0">
                    <a:pos x="79" y="259"/>
                  </a:cxn>
                  <a:cxn ang="0">
                    <a:pos x="80" y="280"/>
                  </a:cxn>
                  <a:cxn ang="0">
                    <a:pos x="80" y="300"/>
                  </a:cxn>
                  <a:cxn ang="0">
                    <a:pos x="79" y="320"/>
                  </a:cxn>
                  <a:cxn ang="0">
                    <a:pos x="78" y="340"/>
                  </a:cxn>
                  <a:cxn ang="0">
                    <a:pos x="75" y="359"/>
                  </a:cxn>
                  <a:cxn ang="0">
                    <a:pos x="70" y="394"/>
                  </a:cxn>
                  <a:cxn ang="0">
                    <a:pos x="62" y="428"/>
                  </a:cxn>
                  <a:cxn ang="0">
                    <a:pos x="52" y="461"/>
                  </a:cxn>
                  <a:cxn ang="0">
                    <a:pos x="43" y="495"/>
                  </a:cxn>
                  <a:cxn ang="0">
                    <a:pos x="34" y="529"/>
                  </a:cxn>
                  <a:cxn ang="0">
                    <a:pos x="23" y="563"/>
                  </a:cxn>
                  <a:cxn ang="0">
                    <a:pos x="11" y="595"/>
                  </a:cxn>
                  <a:cxn ang="0">
                    <a:pos x="0" y="628"/>
                  </a:cxn>
                </a:cxnLst>
                <a:rect l="0" t="0" r="r" b="b"/>
                <a:pathLst>
                  <a:path w="80" h="628">
                    <a:moveTo>
                      <a:pt x="55" y="0"/>
                    </a:moveTo>
                    <a:lnTo>
                      <a:pt x="59" y="25"/>
                    </a:lnTo>
                    <a:lnTo>
                      <a:pt x="62" y="49"/>
                    </a:lnTo>
                    <a:lnTo>
                      <a:pt x="64" y="74"/>
                    </a:lnTo>
                    <a:lnTo>
                      <a:pt x="68" y="98"/>
                    </a:lnTo>
                    <a:lnTo>
                      <a:pt x="70" y="122"/>
                    </a:lnTo>
                    <a:lnTo>
                      <a:pt x="72" y="146"/>
                    </a:lnTo>
                    <a:lnTo>
                      <a:pt x="75" y="170"/>
                    </a:lnTo>
                    <a:lnTo>
                      <a:pt x="76" y="194"/>
                    </a:lnTo>
                    <a:lnTo>
                      <a:pt x="78" y="217"/>
                    </a:lnTo>
                    <a:lnTo>
                      <a:pt x="79" y="238"/>
                    </a:lnTo>
                    <a:lnTo>
                      <a:pt x="79" y="259"/>
                    </a:lnTo>
                    <a:lnTo>
                      <a:pt x="80" y="280"/>
                    </a:lnTo>
                    <a:lnTo>
                      <a:pt x="80" y="300"/>
                    </a:lnTo>
                    <a:lnTo>
                      <a:pt x="79" y="320"/>
                    </a:lnTo>
                    <a:lnTo>
                      <a:pt x="78" y="340"/>
                    </a:lnTo>
                    <a:lnTo>
                      <a:pt x="75" y="359"/>
                    </a:lnTo>
                    <a:lnTo>
                      <a:pt x="70" y="394"/>
                    </a:lnTo>
                    <a:lnTo>
                      <a:pt x="62" y="428"/>
                    </a:lnTo>
                    <a:lnTo>
                      <a:pt x="52" y="461"/>
                    </a:lnTo>
                    <a:lnTo>
                      <a:pt x="43" y="495"/>
                    </a:lnTo>
                    <a:lnTo>
                      <a:pt x="34" y="529"/>
                    </a:lnTo>
                    <a:lnTo>
                      <a:pt x="23" y="563"/>
                    </a:lnTo>
                    <a:lnTo>
                      <a:pt x="11" y="595"/>
                    </a:lnTo>
                    <a:lnTo>
                      <a:pt x="0" y="628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23" name="Freeform 24"/>
              <p:cNvSpPr>
                <a:spLocks/>
              </p:cNvSpPr>
              <p:nvPr userDrawn="1"/>
            </p:nvSpPr>
            <p:spPr bwMode="auto">
              <a:xfrm rot="-5400000">
                <a:off x="1271" y="683"/>
                <a:ext cx="10" cy="12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7" y="22"/>
                  </a:cxn>
                  <a:cxn ang="0">
                    <a:pos x="29" y="45"/>
                  </a:cxn>
                  <a:cxn ang="0">
                    <a:pos x="32" y="68"/>
                  </a:cxn>
                  <a:cxn ang="0">
                    <a:pos x="36" y="90"/>
                  </a:cxn>
                  <a:cxn ang="0">
                    <a:pos x="39" y="113"/>
                  </a:cxn>
                  <a:cxn ang="0">
                    <a:pos x="41" y="134"/>
                  </a:cxn>
                  <a:cxn ang="0">
                    <a:pos x="44" y="157"/>
                  </a:cxn>
                  <a:cxn ang="0">
                    <a:pos x="45" y="178"/>
                  </a:cxn>
                  <a:cxn ang="0">
                    <a:pos x="48" y="201"/>
                  </a:cxn>
                  <a:cxn ang="0">
                    <a:pos x="49" y="222"/>
                  </a:cxn>
                  <a:cxn ang="0">
                    <a:pos x="51" y="243"/>
                  </a:cxn>
                  <a:cxn ang="0">
                    <a:pos x="52" y="265"/>
                  </a:cxn>
                  <a:cxn ang="0">
                    <a:pos x="52" y="286"/>
                  </a:cxn>
                  <a:cxn ang="0">
                    <a:pos x="53" y="307"/>
                  </a:cxn>
                  <a:cxn ang="0">
                    <a:pos x="53" y="328"/>
                  </a:cxn>
                  <a:cxn ang="0">
                    <a:pos x="52" y="348"/>
                  </a:cxn>
                  <a:cxn ang="0">
                    <a:pos x="51" y="384"/>
                  </a:cxn>
                  <a:cxn ang="0">
                    <a:pos x="47" y="418"/>
                  </a:cxn>
                  <a:cxn ang="0">
                    <a:pos x="41" y="452"/>
                  </a:cxn>
                  <a:cxn ang="0">
                    <a:pos x="35" y="486"/>
                  </a:cxn>
                  <a:cxn ang="0">
                    <a:pos x="27" y="519"/>
                  </a:cxn>
                  <a:cxn ang="0">
                    <a:pos x="17" y="552"/>
                  </a:cxn>
                  <a:cxn ang="0">
                    <a:pos x="9" y="584"/>
                  </a:cxn>
                  <a:cxn ang="0">
                    <a:pos x="0" y="616"/>
                  </a:cxn>
                </a:cxnLst>
                <a:rect l="0" t="0" r="r" b="b"/>
                <a:pathLst>
                  <a:path w="53" h="616">
                    <a:moveTo>
                      <a:pt x="24" y="0"/>
                    </a:moveTo>
                    <a:lnTo>
                      <a:pt x="27" y="22"/>
                    </a:lnTo>
                    <a:lnTo>
                      <a:pt x="29" y="45"/>
                    </a:lnTo>
                    <a:lnTo>
                      <a:pt x="32" y="68"/>
                    </a:lnTo>
                    <a:lnTo>
                      <a:pt x="36" y="90"/>
                    </a:lnTo>
                    <a:lnTo>
                      <a:pt x="39" y="113"/>
                    </a:lnTo>
                    <a:lnTo>
                      <a:pt x="41" y="134"/>
                    </a:lnTo>
                    <a:lnTo>
                      <a:pt x="44" y="157"/>
                    </a:lnTo>
                    <a:lnTo>
                      <a:pt x="45" y="178"/>
                    </a:lnTo>
                    <a:lnTo>
                      <a:pt x="48" y="201"/>
                    </a:lnTo>
                    <a:lnTo>
                      <a:pt x="49" y="222"/>
                    </a:lnTo>
                    <a:lnTo>
                      <a:pt x="51" y="243"/>
                    </a:lnTo>
                    <a:lnTo>
                      <a:pt x="52" y="265"/>
                    </a:lnTo>
                    <a:lnTo>
                      <a:pt x="52" y="286"/>
                    </a:lnTo>
                    <a:lnTo>
                      <a:pt x="53" y="307"/>
                    </a:lnTo>
                    <a:lnTo>
                      <a:pt x="53" y="328"/>
                    </a:lnTo>
                    <a:lnTo>
                      <a:pt x="52" y="348"/>
                    </a:lnTo>
                    <a:lnTo>
                      <a:pt x="51" y="384"/>
                    </a:lnTo>
                    <a:lnTo>
                      <a:pt x="47" y="418"/>
                    </a:lnTo>
                    <a:lnTo>
                      <a:pt x="41" y="452"/>
                    </a:lnTo>
                    <a:lnTo>
                      <a:pt x="35" y="486"/>
                    </a:lnTo>
                    <a:lnTo>
                      <a:pt x="27" y="519"/>
                    </a:lnTo>
                    <a:lnTo>
                      <a:pt x="17" y="552"/>
                    </a:lnTo>
                    <a:lnTo>
                      <a:pt x="9" y="584"/>
                    </a:lnTo>
                    <a:lnTo>
                      <a:pt x="0" y="616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24" name="Freeform 25"/>
              <p:cNvSpPr>
                <a:spLocks/>
              </p:cNvSpPr>
              <p:nvPr userDrawn="1"/>
            </p:nvSpPr>
            <p:spPr bwMode="auto">
              <a:xfrm rot="-5400000">
                <a:off x="1271" y="645"/>
                <a:ext cx="7" cy="12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2" y="42"/>
                  </a:cxn>
                  <a:cxn ang="0">
                    <a:pos x="27" y="86"/>
                  </a:cxn>
                  <a:cxn ang="0">
                    <a:pos x="32" y="129"/>
                  </a:cxn>
                  <a:cxn ang="0">
                    <a:pos x="36" y="171"/>
                  </a:cxn>
                  <a:cxn ang="0">
                    <a:pos x="40" y="214"/>
                  </a:cxn>
                  <a:cxn ang="0">
                    <a:pos x="43" y="255"/>
                  </a:cxn>
                  <a:cxn ang="0">
                    <a:pos x="44" y="297"/>
                  </a:cxn>
                  <a:cxn ang="0">
                    <a:pos x="44" y="338"/>
                  </a:cxn>
                  <a:cxn ang="0">
                    <a:pos x="43" y="374"/>
                  </a:cxn>
                  <a:cxn ang="0">
                    <a:pos x="40" y="408"/>
                  </a:cxn>
                  <a:cxn ang="0">
                    <a:pos x="36" y="443"/>
                  </a:cxn>
                  <a:cxn ang="0">
                    <a:pos x="31" y="476"/>
                  </a:cxn>
                  <a:cxn ang="0">
                    <a:pos x="24" y="509"/>
                  </a:cxn>
                  <a:cxn ang="0">
                    <a:pos x="16" y="543"/>
                  </a:cxn>
                  <a:cxn ang="0">
                    <a:pos x="8" y="576"/>
                  </a:cxn>
                  <a:cxn ang="0">
                    <a:pos x="0" y="608"/>
                  </a:cxn>
                </a:cxnLst>
                <a:rect l="0" t="0" r="r" b="b"/>
                <a:pathLst>
                  <a:path w="44" h="608">
                    <a:moveTo>
                      <a:pt x="15" y="0"/>
                    </a:moveTo>
                    <a:lnTo>
                      <a:pt x="22" y="42"/>
                    </a:lnTo>
                    <a:lnTo>
                      <a:pt x="27" y="86"/>
                    </a:lnTo>
                    <a:lnTo>
                      <a:pt x="32" y="129"/>
                    </a:lnTo>
                    <a:lnTo>
                      <a:pt x="36" y="171"/>
                    </a:lnTo>
                    <a:lnTo>
                      <a:pt x="40" y="214"/>
                    </a:lnTo>
                    <a:lnTo>
                      <a:pt x="43" y="255"/>
                    </a:lnTo>
                    <a:lnTo>
                      <a:pt x="44" y="297"/>
                    </a:lnTo>
                    <a:lnTo>
                      <a:pt x="44" y="338"/>
                    </a:lnTo>
                    <a:lnTo>
                      <a:pt x="43" y="374"/>
                    </a:lnTo>
                    <a:lnTo>
                      <a:pt x="40" y="408"/>
                    </a:lnTo>
                    <a:lnTo>
                      <a:pt x="36" y="443"/>
                    </a:lnTo>
                    <a:lnTo>
                      <a:pt x="31" y="476"/>
                    </a:lnTo>
                    <a:lnTo>
                      <a:pt x="24" y="509"/>
                    </a:lnTo>
                    <a:lnTo>
                      <a:pt x="16" y="543"/>
                    </a:lnTo>
                    <a:lnTo>
                      <a:pt x="8" y="576"/>
                    </a:lnTo>
                    <a:lnTo>
                      <a:pt x="0" y="608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25" name="Freeform 26"/>
              <p:cNvSpPr>
                <a:spLocks/>
              </p:cNvSpPr>
              <p:nvPr userDrawn="1"/>
            </p:nvSpPr>
            <p:spPr bwMode="auto">
              <a:xfrm rot="-5400000">
                <a:off x="1296" y="616"/>
                <a:ext cx="10" cy="11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0" y="39"/>
                  </a:cxn>
                  <a:cxn ang="0">
                    <a:pos x="53" y="78"/>
                  </a:cxn>
                  <a:cxn ang="0">
                    <a:pos x="56" y="115"/>
                  </a:cxn>
                  <a:cxn ang="0">
                    <a:pos x="56" y="152"/>
                  </a:cxn>
                  <a:cxn ang="0">
                    <a:pos x="57" y="189"/>
                  </a:cxn>
                  <a:cxn ang="0">
                    <a:pos x="56" y="224"/>
                  </a:cxn>
                  <a:cxn ang="0">
                    <a:pos x="54" y="259"/>
                  </a:cxn>
                  <a:cxn ang="0">
                    <a:pos x="50" y="293"/>
                  </a:cxn>
                  <a:cxn ang="0">
                    <a:pos x="46" y="325"/>
                  </a:cxn>
                  <a:cxn ang="0">
                    <a:pos x="41" y="357"/>
                  </a:cxn>
                  <a:cxn ang="0">
                    <a:pos x="36" y="389"/>
                  </a:cxn>
                  <a:cxn ang="0">
                    <a:pos x="29" y="420"/>
                  </a:cxn>
                  <a:cxn ang="0">
                    <a:pos x="21" y="452"/>
                  </a:cxn>
                  <a:cxn ang="0">
                    <a:pos x="14" y="482"/>
                  </a:cxn>
                  <a:cxn ang="0">
                    <a:pos x="6" y="513"/>
                  </a:cxn>
                  <a:cxn ang="0">
                    <a:pos x="0" y="543"/>
                  </a:cxn>
                </a:cxnLst>
                <a:rect l="0" t="0" r="r" b="b"/>
                <a:pathLst>
                  <a:path w="57" h="543">
                    <a:moveTo>
                      <a:pt x="48" y="0"/>
                    </a:moveTo>
                    <a:lnTo>
                      <a:pt x="50" y="39"/>
                    </a:lnTo>
                    <a:lnTo>
                      <a:pt x="53" y="78"/>
                    </a:lnTo>
                    <a:lnTo>
                      <a:pt x="56" y="115"/>
                    </a:lnTo>
                    <a:lnTo>
                      <a:pt x="56" y="152"/>
                    </a:lnTo>
                    <a:lnTo>
                      <a:pt x="57" y="189"/>
                    </a:lnTo>
                    <a:lnTo>
                      <a:pt x="56" y="224"/>
                    </a:lnTo>
                    <a:lnTo>
                      <a:pt x="54" y="259"/>
                    </a:lnTo>
                    <a:lnTo>
                      <a:pt x="50" y="293"/>
                    </a:lnTo>
                    <a:lnTo>
                      <a:pt x="46" y="325"/>
                    </a:lnTo>
                    <a:lnTo>
                      <a:pt x="41" y="357"/>
                    </a:lnTo>
                    <a:lnTo>
                      <a:pt x="36" y="389"/>
                    </a:lnTo>
                    <a:lnTo>
                      <a:pt x="29" y="420"/>
                    </a:lnTo>
                    <a:lnTo>
                      <a:pt x="21" y="452"/>
                    </a:lnTo>
                    <a:lnTo>
                      <a:pt x="14" y="482"/>
                    </a:lnTo>
                    <a:lnTo>
                      <a:pt x="6" y="513"/>
                    </a:lnTo>
                    <a:lnTo>
                      <a:pt x="0" y="543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26" name="Freeform 27"/>
              <p:cNvSpPr>
                <a:spLocks/>
              </p:cNvSpPr>
              <p:nvPr userDrawn="1"/>
            </p:nvSpPr>
            <p:spPr bwMode="auto">
              <a:xfrm rot="-5400000">
                <a:off x="1228" y="906"/>
                <a:ext cx="17" cy="1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32"/>
                  </a:cxn>
                  <a:cxn ang="0">
                    <a:pos x="40" y="62"/>
                  </a:cxn>
                  <a:cxn ang="0">
                    <a:pos x="58" y="93"/>
                  </a:cxn>
                  <a:cxn ang="0">
                    <a:pos x="75" y="122"/>
                  </a:cxn>
                  <a:cxn ang="0">
                    <a:pos x="89" y="152"/>
                  </a:cxn>
                  <a:cxn ang="0">
                    <a:pos x="101" y="182"/>
                  </a:cxn>
                  <a:cxn ang="0">
                    <a:pos x="113" y="213"/>
                  </a:cxn>
                  <a:cxn ang="0">
                    <a:pos x="121" y="243"/>
                  </a:cxn>
                  <a:cxn ang="0">
                    <a:pos x="129" y="277"/>
                  </a:cxn>
                  <a:cxn ang="0">
                    <a:pos x="133" y="311"/>
                  </a:cxn>
                  <a:cxn ang="0">
                    <a:pos x="136" y="349"/>
                  </a:cxn>
                  <a:cxn ang="0">
                    <a:pos x="137" y="387"/>
                  </a:cxn>
                  <a:cxn ang="0">
                    <a:pos x="135" y="430"/>
                  </a:cxn>
                  <a:cxn ang="0">
                    <a:pos x="131" y="474"/>
                  </a:cxn>
                  <a:cxn ang="0">
                    <a:pos x="124" y="522"/>
                  </a:cxn>
                  <a:cxn ang="0">
                    <a:pos x="115" y="574"/>
                  </a:cxn>
                </a:cxnLst>
                <a:rect l="0" t="0" r="r" b="b"/>
                <a:pathLst>
                  <a:path w="137" h="574">
                    <a:moveTo>
                      <a:pt x="0" y="0"/>
                    </a:moveTo>
                    <a:lnTo>
                      <a:pt x="20" y="32"/>
                    </a:lnTo>
                    <a:lnTo>
                      <a:pt x="40" y="62"/>
                    </a:lnTo>
                    <a:lnTo>
                      <a:pt x="58" y="93"/>
                    </a:lnTo>
                    <a:lnTo>
                      <a:pt x="75" y="122"/>
                    </a:lnTo>
                    <a:lnTo>
                      <a:pt x="89" y="152"/>
                    </a:lnTo>
                    <a:lnTo>
                      <a:pt x="101" y="182"/>
                    </a:lnTo>
                    <a:lnTo>
                      <a:pt x="113" y="213"/>
                    </a:lnTo>
                    <a:lnTo>
                      <a:pt x="121" y="243"/>
                    </a:lnTo>
                    <a:lnTo>
                      <a:pt x="129" y="277"/>
                    </a:lnTo>
                    <a:lnTo>
                      <a:pt x="133" y="311"/>
                    </a:lnTo>
                    <a:lnTo>
                      <a:pt x="136" y="349"/>
                    </a:lnTo>
                    <a:lnTo>
                      <a:pt x="137" y="387"/>
                    </a:lnTo>
                    <a:lnTo>
                      <a:pt x="135" y="430"/>
                    </a:lnTo>
                    <a:lnTo>
                      <a:pt x="131" y="474"/>
                    </a:lnTo>
                    <a:lnTo>
                      <a:pt x="124" y="522"/>
                    </a:lnTo>
                    <a:lnTo>
                      <a:pt x="115" y="574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27" name="Freeform 28"/>
              <p:cNvSpPr>
                <a:spLocks/>
              </p:cNvSpPr>
              <p:nvPr userDrawn="1"/>
            </p:nvSpPr>
            <p:spPr bwMode="auto">
              <a:xfrm rot="-5400000">
                <a:off x="1223" y="872"/>
                <a:ext cx="19" cy="1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33"/>
                  </a:cxn>
                  <a:cxn ang="0">
                    <a:pos x="42" y="66"/>
                  </a:cxn>
                  <a:cxn ang="0">
                    <a:pos x="64" y="102"/>
                  </a:cxn>
                  <a:cxn ang="0">
                    <a:pos x="82" y="138"/>
                  </a:cxn>
                  <a:cxn ang="0">
                    <a:pos x="101" y="175"/>
                  </a:cxn>
                  <a:cxn ang="0">
                    <a:pos x="117" y="214"/>
                  </a:cxn>
                  <a:cxn ang="0">
                    <a:pos x="132" y="253"/>
                  </a:cxn>
                  <a:cxn ang="0">
                    <a:pos x="144" y="293"/>
                  </a:cxn>
                  <a:cxn ang="0">
                    <a:pos x="149" y="313"/>
                  </a:cxn>
                  <a:cxn ang="0">
                    <a:pos x="153" y="334"/>
                  </a:cxn>
                  <a:cxn ang="0">
                    <a:pos x="156" y="354"/>
                  </a:cxn>
                  <a:cxn ang="0">
                    <a:pos x="158" y="375"/>
                  </a:cxn>
                  <a:cxn ang="0">
                    <a:pos x="161" y="395"/>
                  </a:cxn>
                  <a:cxn ang="0">
                    <a:pos x="162" y="416"/>
                  </a:cxn>
                  <a:cxn ang="0">
                    <a:pos x="162" y="438"/>
                  </a:cxn>
                  <a:cxn ang="0">
                    <a:pos x="161" y="459"/>
                  </a:cxn>
                  <a:cxn ang="0">
                    <a:pos x="160" y="480"/>
                  </a:cxn>
                  <a:cxn ang="0">
                    <a:pos x="157" y="502"/>
                  </a:cxn>
                  <a:cxn ang="0">
                    <a:pos x="153" y="523"/>
                  </a:cxn>
                  <a:cxn ang="0">
                    <a:pos x="148" y="544"/>
                  </a:cxn>
                  <a:cxn ang="0">
                    <a:pos x="141" y="565"/>
                  </a:cxn>
                  <a:cxn ang="0">
                    <a:pos x="134" y="587"/>
                  </a:cxn>
                  <a:cxn ang="0">
                    <a:pos x="125" y="608"/>
                  </a:cxn>
                  <a:cxn ang="0">
                    <a:pos x="116" y="629"/>
                  </a:cxn>
                </a:cxnLst>
                <a:rect l="0" t="0" r="r" b="b"/>
                <a:pathLst>
                  <a:path w="162" h="629">
                    <a:moveTo>
                      <a:pt x="0" y="0"/>
                    </a:moveTo>
                    <a:lnTo>
                      <a:pt x="21" y="33"/>
                    </a:lnTo>
                    <a:lnTo>
                      <a:pt x="42" y="66"/>
                    </a:lnTo>
                    <a:lnTo>
                      <a:pt x="64" y="102"/>
                    </a:lnTo>
                    <a:lnTo>
                      <a:pt x="82" y="138"/>
                    </a:lnTo>
                    <a:lnTo>
                      <a:pt x="101" y="175"/>
                    </a:lnTo>
                    <a:lnTo>
                      <a:pt x="117" y="214"/>
                    </a:lnTo>
                    <a:lnTo>
                      <a:pt x="132" y="253"/>
                    </a:lnTo>
                    <a:lnTo>
                      <a:pt x="144" y="293"/>
                    </a:lnTo>
                    <a:lnTo>
                      <a:pt x="149" y="313"/>
                    </a:lnTo>
                    <a:lnTo>
                      <a:pt x="153" y="334"/>
                    </a:lnTo>
                    <a:lnTo>
                      <a:pt x="156" y="354"/>
                    </a:lnTo>
                    <a:lnTo>
                      <a:pt x="158" y="375"/>
                    </a:lnTo>
                    <a:lnTo>
                      <a:pt x="161" y="395"/>
                    </a:lnTo>
                    <a:lnTo>
                      <a:pt x="162" y="416"/>
                    </a:lnTo>
                    <a:lnTo>
                      <a:pt x="162" y="438"/>
                    </a:lnTo>
                    <a:lnTo>
                      <a:pt x="161" y="459"/>
                    </a:lnTo>
                    <a:lnTo>
                      <a:pt x="160" y="480"/>
                    </a:lnTo>
                    <a:lnTo>
                      <a:pt x="157" y="502"/>
                    </a:lnTo>
                    <a:lnTo>
                      <a:pt x="153" y="523"/>
                    </a:lnTo>
                    <a:lnTo>
                      <a:pt x="148" y="544"/>
                    </a:lnTo>
                    <a:lnTo>
                      <a:pt x="141" y="565"/>
                    </a:lnTo>
                    <a:lnTo>
                      <a:pt x="134" y="587"/>
                    </a:lnTo>
                    <a:lnTo>
                      <a:pt x="125" y="608"/>
                    </a:lnTo>
                    <a:lnTo>
                      <a:pt x="116" y="629"/>
                    </a:lnTo>
                  </a:path>
                </a:pathLst>
              </a:custGeom>
              <a:noFill/>
              <a:ln w="3175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28" name="Line 29"/>
              <p:cNvSpPr>
                <a:spLocks noChangeShapeType="1"/>
              </p:cNvSpPr>
              <p:nvPr userDrawn="1"/>
            </p:nvSpPr>
            <p:spPr bwMode="auto">
              <a:xfrm rot="16200000" flipH="1">
                <a:off x="1283" y="436"/>
                <a:ext cx="3" cy="137"/>
              </a:xfrm>
              <a:prstGeom prst="line">
                <a:avLst/>
              </a:prstGeom>
              <a:noFill/>
              <a:ln w="3175">
                <a:solidFill>
                  <a:schemeClr val="accent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MX"/>
              </a:p>
            </p:txBody>
          </p:sp>
          <p:sp>
            <p:nvSpPr>
              <p:cNvPr id="29" name="Line 30"/>
              <p:cNvSpPr>
                <a:spLocks noChangeShapeType="1"/>
              </p:cNvSpPr>
              <p:nvPr userDrawn="1"/>
            </p:nvSpPr>
            <p:spPr bwMode="auto">
              <a:xfrm rot="-5400000">
                <a:off x="1250" y="405"/>
                <a:ext cx="0" cy="132"/>
              </a:xfrm>
              <a:prstGeom prst="line">
                <a:avLst/>
              </a:prstGeom>
              <a:noFill/>
              <a:ln w="3175">
                <a:solidFill>
                  <a:schemeClr val="accent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MX"/>
              </a:p>
            </p:txBody>
          </p:sp>
          <p:sp>
            <p:nvSpPr>
              <p:cNvPr id="30" name="Line 31"/>
              <p:cNvSpPr>
                <a:spLocks noChangeShapeType="1"/>
              </p:cNvSpPr>
              <p:nvPr userDrawn="1"/>
            </p:nvSpPr>
            <p:spPr bwMode="auto">
              <a:xfrm rot="-5400000">
                <a:off x="1232" y="372"/>
                <a:ext cx="0" cy="124"/>
              </a:xfrm>
              <a:prstGeom prst="line">
                <a:avLst/>
              </a:prstGeom>
              <a:noFill/>
              <a:ln w="3175">
                <a:solidFill>
                  <a:schemeClr val="accent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MX"/>
              </a:p>
            </p:txBody>
          </p:sp>
          <p:sp>
            <p:nvSpPr>
              <p:cNvPr id="31" name="Line 32"/>
              <p:cNvSpPr>
                <a:spLocks noChangeShapeType="1"/>
              </p:cNvSpPr>
              <p:nvPr userDrawn="1"/>
            </p:nvSpPr>
            <p:spPr bwMode="auto">
              <a:xfrm rot="-5400000">
                <a:off x="1233" y="337"/>
                <a:ext cx="0" cy="114"/>
              </a:xfrm>
              <a:prstGeom prst="line">
                <a:avLst/>
              </a:prstGeom>
              <a:noFill/>
              <a:ln w="3175">
                <a:solidFill>
                  <a:schemeClr val="accent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MX"/>
              </a:p>
            </p:txBody>
          </p:sp>
          <p:sp>
            <p:nvSpPr>
              <p:cNvPr id="32" name="Line 33"/>
              <p:cNvSpPr>
                <a:spLocks noChangeShapeType="1"/>
              </p:cNvSpPr>
              <p:nvPr userDrawn="1"/>
            </p:nvSpPr>
            <p:spPr bwMode="auto">
              <a:xfrm rot="-5400000">
                <a:off x="1247" y="309"/>
                <a:ext cx="1" cy="114"/>
              </a:xfrm>
              <a:prstGeom prst="line">
                <a:avLst/>
              </a:prstGeom>
              <a:noFill/>
              <a:ln w="3175">
                <a:solidFill>
                  <a:schemeClr val="accent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MX"/>
              </a:p>
            </p:txBody>
          </p:sp>
          <p:grpSp>
            <p:nvGrpSpPr>
              <p:cNvPr id="33" name="Group 34"/>
              <p:cNvGrpSpPr>
                <a:grpSpLocks/>
              </p:cNvGrpSpPr>
              <p:nvPr userDrawn="1"/>
            </p:nvGrpSpPr>
            <p:grpSpPr bwMode="auto">
              <a:xfrm rot="-5400000">
                <a:off x="1181" y="822"/>
                <a:ext cx="174" cy="186"/>
                <a:chOff x="2073" y="2165"/>
                <a:chExt cx="486" cy="496"/>
              </a:xfrm>
            </p:grpSpPr>
            <p:sp>
              <p:nvSpPr>
                <p:cNvPr id="1087" name="Freeform 35"/>
                <p:cNvSpPr>
                  <a:spLocks/>
                </p:cNvSpPr>
                <p:nvPr/>
              </p:nvSpPr>
              <p:spPr bwMode="auto">
                <a:xfrm>
                  <a:off x="2555" y="2642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6" y="4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4" y="5"/>
                    </a:cxn>
                    <a:cxn ang="0">
                      <a:pos x="2" y="5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8" h="6">
                      <a:moveTo>
                        <a:pt x="0" y="6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8" name="Freeform 36"/>
                <p:cNvSpPr>
                  <a:spLocks/>
                </p:cNvSpPr>
                <p:nvPr/>
              </p:nvSpPr>
              <p:spPr bwMode="auto">
                <a:xfrm>
                  <a:off x="2549" y="2640"/>
                  <a:ext cx="10" cy="8"/>
                </a:xfrm>
                <a:custGeom>
                  <a:avLst/>
                  <a:gdLst/>
                  <a:ahLst/>
                  <a:cxnLst>
                    <a:cxn ang="0">
                      <a:pos x="0" y="16"/>
                    </a:cxn>
                    <a:cxn ang="0">
                      <a:pos x="4" y="13"/>
                    </a:cxn>
                    <a:cxn ang="0">
                      <a:pos x="17" y="0"/>
                    </a:cxn>
                    <a:cxn ang="0">
                      <a:pos x="17" y="1"/>
                    </a:cxn>
                    <a:cxn ang="0">
                      <a:pos x="17" y="1"/>
                    </a:cxn>
                    <a:cxn ang="0">
                      <a:pos x="19" y="2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5"/>
                    </a:cxn>
                    <a:cxn ang="0">
                      <a:pos x="19" y="6"/>
                    </a:cxn>
                    <a:cxn ang="0">
                      <a:pos x="19" y="6"/>
                    </a:cxn>
                    <a:cxn ang="0">
                      <a:pos x="16" y="8"/>
                    </a:cxn>
                    <a:cxn ang="0">
                      <a:pos x="13" y="9"/>
                    </a:cxn>
                    <a:cxn ang="0">
                      <a:pos x="12" y="10"/>
                    </a:cxn>
                    <a:cxn ang="0">
                      <a:pos x="9" y="12"/>
                    </a:cxn>
                    <a:cxn ang="0">
                      <a:pos x="7" y="13"/>
                    </a:cxn>
                    <a:cxn ang="0">
                      <a:pos x="5" y="13"/>
                    </a:cxn>
                    <a:cxn ang="0">
                      <a:pos x="3" y="14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19" h="16">
                      <a:moveTo>
                        <a:pt x="0" y="16"/>
                      </a:moveTo>
                      <a:lnTo>
                        <a:pt x="4" y="13"/>
                      </a:ln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5"/>
                      </a:lnTo>
                      <a:lnTo>
                        <a:pt x="19" y="6"/>
                      </a:lnTo>
                      <a:lnTo>
                        <a:pt x="19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2" y="10"/>
                      </a:lnTo>
                      <a:lnTo>
                        <a:pt x="9" y="12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3" y="14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9" name="Freeform 37"/>
                <p:cNvSpPr>
                  <a:spLocks/>
                </p:cNvSpPr>
                <p:nvPr/>
              </p:nvSpPr>
              <p:spPr bwMode="auto">
                <a:xfrm>
                  <a:off x="2545" y="263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20" y="14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26" y="5"/>
                    </a:cxn>
                    <a:cxn ang="0">
                      <a:pos x="26" y="5"/>
                    </a:cxn>
                    <a:cxn ang="0">
                      <a:pos x="26" y="4"/>
                    </a:cxn>
                    <a:cxn ang="0">
                      <a:pos x="26" y="2"/>
                    </a:cxn>
                    <a:cxn ang="0">
                      <a:pos x="26" y="2"/>
                    </a:cxn>
                    <a:cxn ang="0">
                      <a:pos x="26" y="1"/>
                    </a:cxn>
                    <a:cxn ang="0">
                      <a:pos x="26" y="0"/>
                    </a:cxn>
                    <a:cxn ang="0">
                      <a:pos x="10" y="14"/>
                    </a:cxn>
                    <a:cxn ang="0">
                      <a:pos x="0" y="24"/>
                    </a:cxn>
                    <a:cxn ang="0">
                      <a:pos x="2" y="24"/>
                    </a:cxn>
                    <a:cxn ang="0">
                      <a:pos x="5" y="22"/>
                    </a:cxn>
                    <a:cxn ang="0">
                      <a:pos x="8" y="21"/>
                    </a:cxn>
                    <a:cxn ang="0">
                      <a:pos x="9" y="20"/>
                    </a:cxn>
                    <a:cxn ang="0">
                      <a:pos x="12" y="18"/>
                    </a:cxn>
                    <a:cxn ang="0">
                      <a:pos x="14" y="17"/>
                    </a:cxn>
                    <a:cxn ang="0">
                      <a:pos x="17" y="16"/>
                    </a:cxn>
                    <a:cxn ang="0">
                      <a:pos x="20" y="14"/>
                    </a:cxn>
                  </a:cxnLst>
                  <a:rect l="0" t="0" r="r" b="b"/>
                  <a:pathLst>
                    <a:path w="28" h="24">
                      <a:moveTo>
                        <a:pt x="20" y="14"/>
                      </a:move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6" y="4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26" y="0"/>
                      </a:lnTo>
                      <a:lnTo>
                        <a:pt x="10" y="14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5" y="22"/>
                      </a:lnTo>
                      <a:lnTo>
                        <a:pt x="8" y="21"/>
                      </a:lnTo>
                      <a:lnTo>
                        <a:pt x="9" y="20"/>
                      </a:lnTo>
                      <a:lnTo>
                        <a:pt x="12" y="18"/>
                      </a:lnTo>
                      <a:lnTo>
                        <a:pt x="14" y="17"/>
                      </a:lnTo>
                      <a:lnTo>
                        <a:pt x="17" y="16"/>
                      </a:lnTo>
                      <a:lnTo>
                        <a:pt x="20" y="1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0" name="Freeform 38"/>
                <p:cNvSpPr>
                  <a:spLocks/>
                </p:cNvSpPr>
                <p:nvPr/>
              </p:nvSpPr>
              <p:spPr bwMode="auto">
                <a:xfrm>
                  <a:off x="2540" y="2636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19" y="24"/>
                    </a:cxn>
                    <a:cxn ang="0">
                      <a:pos x="23" y="21"/>
                    </a:cxn>
                    <a:cxn ang="0">
                      <a:pos x="36" y="8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6" y="5"/>
                    </a:cxn>
                    <a:cxn ang="0">
                      <a:pos x="36" y="4"/>
                    </a:cxn>
                    <a:cxn ang="0">
                      <a:pos x="36" y="2"/>
                    </a:cxn>
                    <a:cxn ang="0">
                      <a:pos x="36" y="2"/>
                    </a:cxn>
                    <a:cxn ang="0">
                      <a:pos x="36" y="1"/>
                    </a:cxn>
                    <a:cxn ang="0">
                      <a:pos x="36" y="0"/>
                    </a:cxn>
                    <a:cxn ang="0">
                      <a:pos x="19" y="17"/>
                    </a:cxn>
                    <a:cxn ang="0">
                      <a:pos x="0" y="32"/>
                    </a:cxn>
                    <a:cxn ang="0">
                      <a:pos x="3" y="32"/>
                    </a:cxn>
                    <a:cxn ang="0">
                      <a:pos x="6" y="30"/>
                    </a:cxn>
                    <a:cxn ang="0">
                      <a:pos x="8" y="29"/>
                    </a:cxn>
                    <a:cxn ang="0">
                      <a:pos x="10" y="28"/>
                    </a:cxn>
                    <a:cxn ang="0">
                      <a:pos x="12" y="28"/>
                    </a:cxn>
                    <a:cxn ang="0">
                      <a:pos x="15" y="26"/>
                    </a:cxn>
                    <a:cxn ang="0">
                      <a:pos x="18" y="25"/>
                    </a:cxn>
                    <a:cxn ang="0">
                      <a:pos x="19" y="24"/>
                    </a:cxn>
                  </a:cxnLst>
                  <a:rect l="0" t="0" r="r" b="b"/>
                  <a:pathLst>
                    <a:path w="36" h="32">
                      <a:moveTo>
                        <a:pt x="19" y="24"/>
                      </a:moveTo>
                      <a:lnTo>
                        <a:pt x="23" y="21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5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19" y="17"/>
                      </a:lnTo>
                      <a:lnTo>
                        <a:pt x="0" y="32"/>
                      </a:lnTo>
                      <a:lnTo>
                        <a:pt x="3" y="32"/>
                      </a:lnTo>
                      <a:lnTo>
                        <a:pt x="6" y="30"/>
                      </a:lnTo>
                      <a:lnTo>
                        <a:pt x="8" y="29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5" y="26"/>
                      </a:lnTo>
                      <a:lnTo>
                        <a:pt x="18" y="25"/>
                      </a:lnTo>
                      <a:lnTo>
                        <a:pt x="19" y="2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1" name="Freeform 39"/>
                <p:cNvSpPr>
                  <a:spLocks/>
                </p:cNvSpPr>
                <p:nvPr/>
              </p:nvSpPr>
              <p:spPr bwMode="auto">
                <a:xfrm>
                  <a:off x="2536" y="2634"/>
                  <a:ext cx="22" cy="20"/>
                </a:xfrm>
                <a:custGeom>
                  <a:avLst/>
                  <a:gdLst/>
                  <a:ahLst/>
                  <a:cxnLst>
                    <a:cxn ang="0">
                      <a:pos x="18" y="32"/>
                    </a:cxn>
                    <a:cxn ang="0">
                      <a:pos x="28" y="22"/>
                    </a:cxn>
                    <a:cxn ang="0">
                      <a:pos x="44" y="8"/>
                    </a:cxn>
                    <a:cxn ang="0">
                      <a:pos x="44" y="6"/>
                    </a:cxn>
                    <a:cxn ang="0">
                      <a:pos x="44" y="6"/>
                    </a:cxn>
                    <a:cxn ang="0">
                      <a:pos x="44" y="5"/>
                    </a:cxn>
                    <a:cxn ang="0">
                      <a:pos x="44" y="4"/>
                    </a:cxn>
                    <a:cxn ang="0">
                      <a:pos x="44" y="4"/>
                    </a:cxn>
                    <a:cxn ang="0">
                      <a:pos x="44" y="2"/>
                    </a:cxn>
                    <a:cxn ang="0">
                      <a:pos x="43" y="1"/>
                    </a:cxn>
                    <a:cxn ang="0">
                      <a:pos x="43" y="0"/>
                    </a:cxn>
                    <a:cxn ang="0">
                      <a:pos x="24" y="18"/>
                    </a:cxn>
                    <a:cxn ang="0">
                      <a:pos x="0" y="40"/>
                    </a:cxn>
                    <a:cxn ang="0">
                      <a:pos x="3" y="38"/>
                    </a:cxn>
                    <a:cxn ang="0">
                      <a:pos x="4" y="38"/>
                    </a:cxn>
                    <a:cxn ang="0">
                      <a:pos x="7" y="37"/>
                    </a:cxn>
                    <a:cxn ang="0">
                      <a:pos x="8" y="36"/>
                    </a:cxn>
                    <a:cxn ang="0">
                      <a:pos x="11" y="36"/>
                    </a:cxn>
                    <a:cxn ang="0">
                      <a:pos x="14" y="34"/>
                    </a:cxn>
                    <a:cxn ang="0">
                      <a:pos x="15" y="33"/>
                    </a:cxn>
                    <a:cxn ang="0">
                      <a:pos x="18" y="32"/>
                    </a:cxn>
                  </a:cxnLst>
                  <a:rect l="0" t="0" r="r" b="b"/>
                  <a:pathLst>
                    <a:path w="44" h="40">
                      <a:moveTo>
                        <a:pt x="18" y="32"/>
                      </a:moveTo>
                      <a:lnTo>
                        <a:pt x="28" y="22"/>
                      </a:lnTo>
                      <a:lnTo>
                        <a:pt x="44" y="8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5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3" y="1"/>
                      </a:lnTo>
                      <a:lnTo>
                        <a:pt x="43" y="0"/>
                      </a:lnTo>
                      <a:lnTo>
                        <a:pt x="24" y="18"/>
                      </a:lnTo>
                      <a:lnTo>
                        <a:pt x="0" y="40"/>
                      </a:lnTo>
                      <a:lnTo>
                        <a:pt x="3" y="38"/>
                      </a:lnTo>
                      <a:lnTo>
                        <a:pt x="4" y="38"/>
                      </a:lnTo>
                      <a:lnTo>
                        <a:pt x="7" y="37"/>
                      </a:lnTo>
                      <a:lnTo>
                        <a:pt x="8" y="36"/>
                      </a:lnTo>
                      <a:lnTo>
                        <a:pt x="11" y="36"/>
                      </a:lnTo>
                      <a:lnTo>
                        <a:pt x="14" y="34"/>
                      </a:lnTo>
                      <a:lnTo>
                        <a:pt x="15" y="33"/>
                      </a:lnTo>
                      <a:lnTo>
                        <a:pt x="18" y="3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2" name="Freeform 40"/>
                <p:cNvSpPr>
                  <a:spLocks/>
                </p:cNvSpPr>
                <p:nvPr/>
              </p:nvSpPr>
              <p:spPr bwMode="auto">
                <a:xfrm>
                  <a:off x="2532" y="2633"/>
                  <a:ext cx="26" cy="22"/>
                </a:xfrm>
                <a:custGeom>
                  <a:avLst/>
                  <a:gdLst/>
                  <a:ahLst/>
                  <a:cxnLst>
                    <a:cxn ang="0">
                      <a:pos x="16" y="39"/>
                    </a:cxn>
                    <a:cxn ang="0">
                      <a:pos x="35" y="24"/>
                    </a:cxn>
                    <a:cxn ang="0">
                      <a:pos x="52" y="7"/>
                    </a:cxn>
                    <a:cxn ang="0">
                      <a:pos x="52" y="7"/>
                    </a:cxn>
                    <a:cxn ang="0">
                      <a:pos x="52" y="5"/>
                    </a:cxn>
                    <a:cxn ang="0">
                      <a:pos x="51" y="4"/>
                    </a:cxn>
                    <a:cxn ang="0">
                      <a:pos x="51" y="3"/>
                    </a:cxn>
                    <a:cxn ang="0">
                      <a:pos x="51" y="3"/>
                    </a:cxn>
                    <a:cxn ang="0">
                      <a:pos x="51" y="1"/>
                    </a:cxn>
                    <a:cxn ang="0">
                      <a:pos x="51" y="0"/>
                    </a:cxn>
                    <a:cxn ang="0">
                      <a:pos x="51" y="0"/>
                    </a:cxn>
                    <a:cxn ang="0">
                      <a:pos x="31" y="19"/>
                    </a:cxn>
                    <a:cxn ang="0">
                      <a:pos x="4" y="41"/>
                    </a:cxn>
                    <a:cxn ang="0">
                      <a:pos x="0" y="45"/>
                    </a:cxn>
                    <a:cxn ang="0">
                      <a:pos x="2" y="44"/>
                    </a:cxn>
                    <a:cxn ang="0">
                      <a:pos x="4" y="44"/>
                    </a:cxn>
                    <a:cxn ang="0">
                      <a:pos x="6" y="43"/>
                    </a:cxn>
                    <a:cxn ang="0">
                      <a:pos x="8" y="43"/>
                    </a:cxn>
                    <a:cxn ang="0">
                      <a:pos x="10" y="41"/>
                    </a:cxn>
                    <a:cxn ang="0">
                      <a:pos x="12" y="41"/>
                    </a:cxn>
                    <a:cxn ang="0">
                      <a:pos x="15" y="40"/>
                    </a:cxn>
                    <a:cxn ang="0">
                      <a:pos x="16" y="39"/>
                    </a:cxn>
                  </a:cxnLst>
                  <a:rect l="0" t="0" r="r" b="b"/>
                  <a:pathLst>
                    <a:path w="52" h="45">
                      <a:moveTo>
                        <a:pt x="16" y="39"/>
                      </a:moveTo>
                      <a:lnTo>
                        <a:pt x="35" y="24"/>
                      </a:lnTo>
                      <a:lnTo>
                        <a:pt x="52" y="7"/>
                      </a:lnTo>
                      <a:lnTo>
                        <a:pt x="52" y="7"/>
                      </a:lnTo>
                      <a:lnTo>
                        <a:pt x="52" y="5"/>
                      </a:lnTo>
                      <a:lnTo>
                        <a:pt x="51" y="4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1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31" y="19"/>
                      </a:lnTo>
                      <a:lnTo>
                        <a:pt x="4" y="41"/>
                      </a:lnTo>
                      <a:lnTo>
                        <a:pt x="0" y="45"/>
                      </a:lnTo>
                      <a:lnTo>
                        <a:pt x="2" y="44"/>
                      </a:lnTo>
                      <a:lnTo>
                        <a:pt x="4" y="44"/>
                      </a:lnTo>
                      <a:lnTo>
                        <a:pt x="6" y="43"/>
                      </a:lnTo>
                      <a:lnTo>
                        <a:pt x="8" y="43"/>
                      </a:lnTo>
                      <a:lnTo>
                        <a:pt x="10" y="41"/>
                      </a:lnTo>
                      <a:lnTo>
                        <a:pt x="12" y="41"/>
                      </a:lnTo>
                      <a:lnTo>
                        <a:pt x="15" y="40"/>
                      </a:lnTo>
                      <a:lnTo>
                        <a:pt x="16" y="3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3" name="Freeform 41"/>
                <p:cNvSpPr>
                  <a:spLocks/>
                </p:cNvSpPr>
                <p:nvPr/>
              </p:nvSpPr>
              <p:spPr bwMode="auto">
                <a:xfrm>
                  <a:off x="2527" y="2631"/>
                  <a:ext cx="30" cy="26"/>
                </a:xfrm>
                <a:custGeom>
                  <a:avLst/>
                  <a:gdLst/>
                  <a:ahLst/>
                  <a:cxnLst>
                    <a:cxn ang="0">
                      <a:pos x="17" y="47"/>
                    </a:cxn>
                    <a:cxn ang="0">
                      <a:pos x="41" y="25"/>
                    </a:cxn>
                    <a:cxn ang="0">
                      <a:pos x="60" y="7"/>
                    </a:cxn>
                    <a:cxn ang="0">
                      <a:pos x="60" y="7"/>
                    </a:cxn>
                    <a:cxn ang="0">
                      <a:pos x="60" y="5"/>
                    </a:cxn>
                    <a:cxn ang="0">
                      <a:pos x="60" y="4"/>
                    </a:cxn>
                    <a:cxn ang="0">
                      <a:pos x="60" y="4"/>
                    </a:cxn>
                    <a:cxn ang="0">
                      <a:pos x="60" y="3"/>
                    </a:cxn>
                    <a:cxn ang="0">
                      <a:pos x="60" y="1"/>
                    </a:cxn>
                    <a:cxn ang="0">
                      <a:pos x="60" y="0"/>
                    </a:cxn>
                    <a:cxn ang="0">
                      <a:pos x="60" y="0"/>
                    </a:cxn>
                    <a:cxn ang="0">
                      <a:pos x="37" y="21"/>
                    </a:cxn>
                    <a:cxn ang="0">
                      <a:pos x="12" y="43"/>
                    </a:cxn>
                    <a:cxn ang="0">
                      <a:pos x="0" y="52"/>
                    </a:cxn>
                    <a:cxn ang="0">
                      <a:pos x="3" y="51"/>
                    </a:cxn>
                    <a:cxn ang="0">
                      <a:pos x="5" y="51"/>
                    </a:cxn>
                    <a:cxn ang="0">
                      <a:pos x="7" y="49"/>
                    </a:cxn>
                    <a:cxn ang="0">
                      <a:pos x="9" y="49"/>
                    </a:cxn>
                    <a:cxn ang="0">
                      <a:pos x="11" y="48"/>
                    </a:cxn>
                    <a:cxn ang="0">
                      <a:pos x="13" y="48"/>
                    </a:cxn>
                    <a:cxn ang="0">
                      <a:pos x="15" y="47"/>
                    </a:cxn>
                    <a:cxn ang="0">
                      <a:pos x="17" y="47"/>
                    </a:cxn>
                  </a:cxnLst>
                  <a:rect l="0" t="0" r="r" b="b"/>
                  <a:pathLst>
                    <a:path w="60" h="52">
                      <a:moveTo>
                        <a:pt x="17" y="47"/>
                      </a:moveTo>
                      <a:lnTo>
                        <a:pt x="41" y="25"/>
                      </a:lnTo>
                      <a:lnTo>
                        <a:pt x="60" y="7"/>
                      </a:lnTo>
                      <a:lnTo>
                        <a:pt x="60" y="7"/>
                      </a:lnTo>
                      <a:lnTo>
                        <a:pt x="60" y="5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3"/>
                      </a:lnTo>
                      <a:lnTo>
                        <a:pt x="60" y="1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37" y="21"/>
                      </a:lnTo>
                      <a:lnTo>
                        <a:pt x="12" y="43"/>
                      </a:lnTo>
                      <a:lnTo>
                        <a:pt x="0" y="52"/>
                      </a:lnTo>
                      <a:lnTo>
                        <a:pt x="3" y="51"/>
                      </a:lnTo>
                      <a:lnTo>
                        <a:pt x="5" y="51"/>
                      </a:lnTo>
                      <a:lnTo>
                        <a:pt x="7" y="49"/>
                      </a:lnTo>
                      <a:lnTo>
                        <a:pt x="9" y="49"/>
                      </a:lnTo>
                      <a:lnTo>
                        <a:pt x="11" y="48"/>
                      </a:lnTo>
                      <a:lnTo>
                        <a:pt x="13" y="48"/>
                      </a:lnTo>
                      <a:lnTo>
                        <a:pt x="15" y="47"/>
                      </a:lnTo>
                      <a:lnTo>
                        <a:pt x="17" y="4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4" name="Freeform 42"/>
                <p:cNvSpPr>
                  <a:spLocks/>
                </p:cNvSpPr>
                <p:nvPr/>
              </p:nvSpPr>
              <p:spPr bwMode="auto">
                <a:xfrm>
                  <a:off x="2524" y="2629"/>
                  <a:ext cx="33" cy="29"/>
                </a:xfrm>
                <a:custGeom>
                  <a:avLst/>
                  <a:gdLst/>
                  <a:ahLst/>
                  <a:cxnLst>
                    <a:cxn ang="0">
                      <a:pos x="16" y="53"/>
                    </a:cxn>
                    <a:cxn ang="0">
                      <a:pos x="20" y="49"/>
                    </a:cxn>
                    <a:cxn ang="0">
                      <a:pos x="47" y="27"/>
                    </a:cxn>
                    <a:cxn ang="0">
                      <a:pos x="67" y="8"/>
                    </a:cxn>
                    <a:cxn ang="0">
                      <a:pos x="67" y="7"/>
                    </a:cxn>
                    <a:cxn ang="0">
                      <a:pos x="67" y="5"/>
                    </a:cxn>
                    <a:cxn ang="0">
                      <a:pos x="67" y="4"/>
                    </a:cxn>
                    <a:cxn ang="0">
                      <a:pos x="67" y="4"/>
                    </a:cxn>
                    <a:cxn ang="0">
                      <a:pos x="67" y="3"/>
                    </a:cxn>
                    <a:cxn ang="0">
                      <a:pos x="67" y="1"/>
                    </a:cxn>
                    <a:cxn ang="0">
                      <a:pos x="67" y="1"/>
                    </a:cxn>
                    <a:cxn ang="0">
                      <a:pos x="66" y="0"/>
                    </a:cxn>
                    <a:cxn ang="0">
                      <a:pos x="43" y="23"/>
                    </a:cxn>
                    <a:cxn ang="0">
                      <a:pos x="16" y="45"/>
                    </a:cxn>
                    <a:cxn ang="0">
                      <a:pos x="0" y="59"/>
                    </a:cxn>
                    <a:cxn ang="0">
                      <a:pos x="2" y="57"/>
                    </a:cxn>
                    <a:cxn ang="0">
                      <a:pos x="4" y="57"/>
                    </a:cxn>
                    <a:cxn ang="0">
                      <a:pos x="6" y="56"/>
                    </a:cxn>
                    <a:cxn ang="0">
                      <a:pos x="8" y="56"/>
                    </a:cxn>
                    <a:cxn ang="0">
                      <a:pos x="10" y="55"/>
                    </a:cxn>
                    <a:cxn ang="0">
                      <a:pos x="12" y="55"/>
                    </a:cxn>
                    <a:cxn ang="0">
                      <a:pos x="14" y="53"/>
                    </a:cxn>
                    <a:cxn ang="0">
                      <a:pos x="16" y="53"/>
                    </a:cxn>
                  </a:cxnLst>
                  <a:rect l="0" t="0" r="r" b="b"/>
                  <a:pathLst>
                    <a:path w="67" h="59">
                      <a:moveTo>
                        <a:pt x="16" y="53"/>
                      </a:moveTo>
                      <a:lnTo>
                        <a:pt x="20" y="49"/>
                      </a:lnTo>
                      <a:lnTo>
                        <a:pt x="47" y="27"/>
                      </a:lnTo>
                      <a:lnTo>
                        <a:pt x="67" y="8"/>
                      </a:lnTo>
                      <a:lnTo>
                        <a:pt x="67" y="7"/>
                      </a:lnTo>
                      <a:lnTo>
                        <a:pt x="67" y="5"/>
                      </a:lnTo>
                      <a:lnTo>
                        <a:pt x="67" y="4"/>
                      </a:lnTo>
                      <a:lnTo>
                        <a:pt x="67" y="4"/>
                      </a:lnTo>
                      <a:lnTo>
                        <a:pt x="67" y="3"/>
                      </a:lnTo>
                      <a:lnTo>
                        <a:pt x="67" y="1"/>
                      </a:lnTo>
                      <a:lnTo>
                        <a:pt x="67" y="1"/>
                      </a:lnTo>
                      <a:lnTo>
                        <a:pt x="66" y="0"/>
                      </a:lnTo>
                      <a:lnTo>
                        <a:pt x="43" y="23"/>
                      </a:lnTo>
                      <a:lnTo>
                        <a:pt x="16" y="45"/>
                      </a:lnTo>
                      <a:lnTo>
                        <a:pt x="0" y="59"/>
                      </a:lnTo>
                      <a:lnTo>
                        <a:pt x="2" y="57"/>
                      </a:lnTo>
                      <a:lnTo>
                        <a:pt x="4" y="57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5"/>
                      </a:lnTo>
                      <a:lnTo>
                        <a:pt x="14" y="53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5" name="Freeform 43"/>
                <p:cNvSpPr>
                  <a:spLocks/>
                </p:cNvSpPr>
                <p:nvPr/>
              </p:nvSpPr>
              <p:spPr bwMode="auto">
                <a:xfrm>
                  <a:off x="2520" y="2627"/>
                  <a:ext cx="37" cy="32"/>
                </a:xfrm>
                <a:custGeom>
                  <a:avLst/>
                  <a:gdLst/>
                  <a:ahLst/>
                  <a:cxnLst>
                    <a:cxn ang="0">
                      <a:pos x="15" y="60"/>
                    </a:cxn>
                    <a:cxn ang="0">
                      <a:pos x="27" y="51"/>
                    </a:cxn>
                    <a:cxn ang="0">
                      <a:pos x="52" y="29"/>
                    </a:cxn>
                    <a:cxn ang="0">
                      <a:pos x="75" y="8"/>
                    </a:cxn>
                    <a:cxn ang="0">
                      <a:pos x="75" y="7"/>
                    </a:cxn>
                    <a:cxn ang="0">
                      <a:pos x="75" y="5"/>
                    </a:cxn>
                    <a:cxn ang="0">
                      <a:pos x="75" y="5"/>
                    </a:cxn>
                    <a:cxn ang="0">
                      <a:pos x="74" y="4"/>
                    </a:cxn>
                    <a:cxn ang="0">
                      <a:pos x="74" y="3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4" y="0"/>
                    </a:cxn>
                    <a:cxn ang="0">
                      <a:pos x="74" y="1"/>
                    </a:cxn>
                    <a:cxn ang="0">
                      <a:pos x="48" y="24"/>
                    </a:cxn>
                    <a:cxn ang="0">
                      <a:pos x="23" y="47"/>
                    </a:cxn>
                    <a:cxn ang="0">
                      <a:pos x="0" y="64"/>
                    </a:cxn>
                    <a:cxn ang="0">
                      <a:pos x="3" y="64"/>
                    </a:cxn>
                    <a:cxn ang="0">
                      <a:pos x="4" y="63"/>
                    </a:cxn>
                    <a:cxn ang="0">
                      <a:pos x="6" y="63"/>
                    </a:cxn>
                    <a:cxn ang="0">
                      <a:pos x="8" y="63"/>
                    </a:cxn>
                    <a:cxn ang="0">
                      <a:pos x="10" y="61"/>
                    </a:cxn>
                    <a:cxn ang="0">
                      <a:pos x="12" y="61"/>
                    </a:cxn>
                    <a:cxn ang="0">
                      <a:pos x="14" y="60"/>
                    </a:cxn>
                    <a:cxn ang="0">
                      <a:pos x="15" y="60"/>
                    </a:cxn>
                  </a:cxnLst>
                  <a:rect l="0" t="0" r="r" b="b"/>
                  <a:pathLst>
                    <a:path w="75" h="64">
                      <a:moveTo>
                        <a:pt x="15" y="60"/>
                      </a:moveTo>
                      <a:lnTo>
                        <a:pt x="27" y="51"/>
                      </a:lnTo>
                      <a:lnTo>
                        <a:pt x="52" y="29"/>
                      </a:lnTo>
                      <a:lnTo>
                        <a:pt x="75" y="8"/>
                      </a:lnTo>
                      <a:lnTo>
                        <a:pt x="75" y="7"/>
                      </a:lnTo>
                      <a:lnTo>
                        <a:pt x="75" y="5"/>
                      </a:lnTo>
                      <a:lnTo>
                        <a:pt x="75" y="5"/>
                      </a:lnTo>
                      <a:lnTo>
                        <a:pt x="74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4" y="0"/>
                      </a:lnTo>
                      <a:lnTo>
                        <a:pt x="74" y="1"/>
                      </a:lnTo>
                      <a:lnTo>
                        <a:pt x="48" y="24"/>
                      </a:lnTo>
                      <a:lnTo>
                        <a:pt x="23" y="47"/>
                      </a:lnTo>
                      <a:lnTo>
                        <a:pt x="0" y="64"/>
                      </a:lnTo>
                      <a:lnTo>
                        <a:pt x="3" y="64"/>
                      </a:lnTo>
                      <a:lnTo>
                        <a:pt x="4" y="63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10" y="61"/>
                      </a:lnTo>
                      <a:lnTo>
                        <a:pt x="12" y="61"/>
                      </a:lnTo>
                      <a:lnTo>
                        <a:pt x="14" y="60"/>
                      </a:lnTo>
                      <a:lnTo>
                        <a:pt x="15" y="6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6" name="Freeform 44"/>
                <p:cNvSpPr>
                  <a:spLocks/>
                </p:cNvSpPr>
                <p:nvPr/>
              </p:nvSpPr>
              <p:spPr bwMode="auto">
                <a:xfrm>
                  <a:off x="2517" y="2625"/>
                  <a:ext cx="40" cy="34"/>
                </a:xfrm>
                <a:custGeom>
                  <a:avLst/>
                  <a:gdLst/>
                  <a:ahLst/>
                  <a:cxnLst>
                    <a:cxn ang="0">
                      <a:pos x="14" y="67"/>
                    </a:cxn>
                    <a:cxn ang="0">
                      <a:pos x="30" y="53"/>
                    </a:cxn>
                    <a:cxn ang="0">
                      <a:pos x="57" y="31"/>
                    </a:cxn>
                    <a:cxn ang="0">
                      <a:pos x="80" y="8"/>
                    </a:cxn>
                    <a:cxn ang="0">
                      <a:pos x="80" y="7"/>
                    </a:cxn>
                    <a:cxn ang="0">
                      <a:pos x="80" y="5"/>
                    </a:cxn>
                    <a:cxn ang="0">
                      <a:pos x="80" y="5"/>
                    </a:cxn>
                    <a:cxn ang="0">
                      <a:pos x="80" y="4"/>
                    </a:cxn>
                    <a:cxn ang="0">
                      <a:pos x="80" y="3"/>
                    </a:cxn>
                    <a:cxn ang="0">
                      <a:pos x="80" y="2"/>
                    </a:cxn>
                    <a:cxn ang="0">
                      <a:pos x="80" y="2"/>
                    </a:cxn>
                    <a:cxn ang="0">
                      <a:pos x="80" y="0"/>
                    </a:cxn>
                    <a:cxn ang="0">
                      <a:pos x="77" y="3"/>
                    </a:cxn>
                    <a:cxn ang="0">
                      <a:pos x="53" y="25"/>
                    </a:cxn>
                    <a:cxn ang="0">
                      <a:pos x="26" y="48"/>
                    </a:cxn>
                    <a:cxn ang="0">
                      <a:pos x="0" y="69"/>
                    </a:cxn>
                    <a:cxn ang="0">
                      <a:pos x="0" y="69"/>
                    </a:cxn>
                    <a:cxn ang="0">
                      <a:pos x="1" y="69"/>
                    </a:cxn>
                    <a:cxn ang="0">
                      <a:pos x="4" y="68"/>
                    </a:cxn>
                    <a:cxn ang="0">
                      <a:pos x="5" y="68"/>
                    </a:cxn>
                    <a:cxn ang="0">
                      <a:pos x="6" y="68"/>
                    </a:cxn>
                    <a:cxn ang="0">
                      <a:pos x="9" y="68"/>
                    </a:cxn>
                    <a:cxn ang="0">
                      <a:pos x="10" y="67"/>
                    </a:cxn>
                    <a:cxn ang="0">
                      <a:pos x="12" y="67"/>
                    </a:cxn>
                    <a:cxn ang="0">
                      <a:pos x="14" y="67"/>
                    </a:cxn>
                  </a:cxnLst>
                  <a:rect l="0" t="0" r="r" b="b"/>
                  <a:pathLst>
                    <a:path w="80" h="69">
                      <a:moveTo>
                        <a:pt x="14" y="67"/>
                      </a:moveTo>
                      <a:lnTo>
                        <a:pt x="30" y="53"/>
                      </a:lnTo>
                      <a:lnTo>
                        <a:pt x="57" y="31"/>
                      </a:lnTo>
                      <a:lnTo>
                        <a:pt x="80" y="8"/>
                      </a:lnTo>
                      <a:lnTo>
                        <a:pt x="80" y="7"/>
                      </a:lnTo>
                      <a:lnTo>
                        <a:pt x="80" y="5"/>
                      </a:lnTo>
                      <a:lnTo>
                        <a:pt x="80" y="5"/>
                      </a:lnTo>
                      <a:lnTo>
                        <a:pt x="80" y="4"/>
                      </a:lnTo>
                      <a:lnTo>
                        <a:pt x="80" y="3"/>
                      </a:lnTo>
                      <a:lnTo>
                        <a:pt x="80" y="2"/>
                      </a:lnTo>
                      <a:lnTo>
                        <a:pt x="80" y="2"/>
                      </a:lnTo>
                      <a:lnTo>
                        <a:pt x="80" y="0"/>
                      </a:lnTo>
                      <a:lnTo>
                        <a:pt x="77" y="3"/>
                      </a:lnTo>
                      <a:lnTo>
                        <a:pt x="53" y="25"/>
                      </a:lnTo>
                      <a:lnTo>
                        <a:pt x="26" y="48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1" y="69"/>
                      </a:lnTo>
                      <a:lnTo>
                        <a:pt x="4" y="68"/>
                      </a:lnTo>
                      <a:lnTo>
                        <a:pt x="5" y="68"/>
                      </a:lnTo>
                      <a:lnTo>
                        <a:pt x="6" y="68"/>
                      </a:lnTo>
                      <a:lnTo>
                        <a:pt x="9" y="68"/>
                      </a:lnTo>
                      <a:lnTo>
                        <a:pt x="10" y="67"/>
                      </a:lnTo>
                      <a:lnTo>
                        <a:pt x="12" y="67"/>
                      </a:lnTo>
                      <a:lnTo>
                        <a:pt x="14" y="6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7" name="Freeform 45"/>
                <p:cNvSpPr>
                  <a:spLocks/>
                </p:cNvSpPr>
                <p:nvPr/>
              </p:nvSpPr>
              <p:spPr bwMode="auto">
                <a:xfrm>
                  <a:off x="2514" y="2623"/>
                  <a:ext cx="43" cy="37"/>
                </a:xfrm>
                <a:custGeom>
                  <a:avLst/>
                  <a:gdLst/>
                  <a:ahLst/>
                  <a:cxnLst>
                    <a:cxn ang="0">
                      <a:pos x="13" y="72"/>
                    </a:cxn>
                    <a:cxn ang="0">
                      <a:pos x="36" y="55"/>
                    </a:cxn>
                    <a:cxn ang="0">
                      <a:pos x="61" y="32"/>
                    </a:cxn>
                    <a:cxn ang="0">
                      <a:pos x="87" y="9"/>
                    </a:cxn>
                    <a:cxn ang="0">
                      <a:pos x="87" y="8"/>
                    </a:cxn>
                    <a:cxn ang="0">
                      <a:pos x="87" y="7"/>
                    </a:cxn>
                    <a:cxn ang="0">
                      <a:pos x="87" y="6"/>
                    </a:cxn>
                    <a:cxn ang="0">
                      <a:pos x="87" y="6"/>
                    </a:cxn>
                    <a:cxn ang="0">
                      <a:pos x="87" y="4"/>
                    </a:cxn>
                    <a:cxn ang="0">
                      <a:pos x="87" y="3"/>
                    </a:cxn>
                    <a:cxn ang="0">
                      <a:pos x="87" y="3"/>
                    </a:cxn>
                    <a:cxn ang="0">
                      <a:pos x="87" y="2"/>
                    </a:cxn>
                    <a:cxn ang="0">
                      <a:pos x="87" y="0"/>
                    </a:cxn>
                    <a:cxn ang="0">
                      <a:pos x="81" y="4"/>
                    </a:cxn>
                    <a:cxn ang="0">
                      <a:pos x="57" y="28"/>
                    </a:cxn>
                    <a:cxn ang="0">
                      <a:pos x="32" y="49"/>
                    </a:cxn>
                    <a:cxn ang="0">
                      <a:pos x="5" y="71"/>
                    </a:cxn>
                    <a:cxn ang="0">
                      <a:pos x="0" y="75"/>
                    </a:cxn>
                    <a:cxn ang="0">
                      <a:pos x="1" y="75"/>
                    </a:cxn>
                    <a:cxn ang="0">
                      <a:pos x="3" y="75"/>
                    </a:cxn>
                    <a:cxn ang="0">
                      <a:pos x="5" y="73"/>
                    </a:cxn>
                    <a:cxn ang="0">
                      <a:pos x="7" y="73"/>
                    </a:cxn>
                    <a:cxn ang="0">
                      <a:pos x="8" y="73"/>
                    </a:cxn>
                    <a:cxn ang="0">
                      <a:pos x="11" y="72"/>
                    </a:cxn>
                    <a:cxn ang="0">
                      <a:pos x="12" y="72"/>
                    </a:cxn>
                    <a:cxn ang="0">
                      <a:pos x="13" y="72"/>
                    </a:cxn>
                  </a:cxnLst>
                  <a:rect l="0" t="0" r="r" b="b"/>
                  <a:pathLst>
                    <a:path w="87" h="75">
                      <a:moveTo>
                        <a:pt x="13" y="72"/>
                      </a:moveTo>
                      <a:lnTo>
                        <a:pt x="36" y="55"/>
                      </a:lnTo>
                      <a:lnTo>
                        <a:pt x="61" y="32"/>
                      </a:lnTo>
                      <a:lnTo>
                        <a:pt x="87" y="9"/>
                      </a:lnTo>
                      <a:lnTo>
                        <a:pt x="87" y="8"/>
                      </a:lnTo>
                      <a:lnTo>
                        <a:pt x="87" y="7"/>
                      </a:lnTo>
                      <a:lnTo>
                        <a:pt x="87" y="6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87" y="3"/>
                      </a:lnTo>
                      <a:lnTo>
                        <a:pt x="87" y="3"/>
                      </a:lnTo>
                      <a:lnTo>
                        <a:pt x="87" y="2"/>
                      </a:lnTo>
                      <a:lnTo>
                        <a:pt x="87" y="0"/>
                      </a:lnTo>
                      <a:lnTo>
                        <a:pt x="81" y="4"/>
                      </a:lnTo>
                      <a:lnTo>
                        <a:pt x="57" y="28"/>
                      </a:lnTo>
                      <a:lnTo>
                        <a:pt x="32" y="49"/>
                      </a:lnTo>
                      <a:lnTo>
                        <a:pt x="5" y="71"/>
                      </a:lnTo>
                      <a:lnTo>
                        <a:pt x="0" y="75"/>
                      </a:lnTo>
                      <a:lnTo>
                        <a:pt x="1" y="75"/>
                      </a:lnTo>
                      <a:lnTo>
                        <a:pt x="3" y="75"/>
                      </a:lnTo>
                      <a:lnTo>
                        <a:pt x="5" y="73"/>
                      </a:lnTo>
                      <a:lnTo>
                        <a:pt x="7" y="73"/>
                      </a:lnTo>
                      <a:lnTo>
                        <a:pt x="8" y="73"/>
                      </a:lnTo>
                      <a:lnTo>
                        <a:pt x="11" y="72"/>
                      </a:lnTo>
                      <a:lnTo>
                        <a:pt x="12" y="72"/>
                      </a:lnTo>
                      <a:lnTo>
                        <a:pt x="13" y="7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8" name="Freeform 46"/>
                <p:cNvSpPr>
                  <a:spLocks/>
                </p:cNvSpPr>
                <p:nvPr/>
              </p:nvSpPr>
              <p:spPr bwMode="auto">
                <a:xfrm>
                  <a:off x="2510" y="2621"/>
                  <a:ext cx="47" cy="40"/>
                </a:xfrm>
                <a:custGeom>
                  <a:avLst/>
                  <a:gdLst/>
                  <a:ahLst/>
                  <a:cxnLst>
                    <a:cxn ang="0">
                      <a:pos x="14" y="77"/>
                    </a:cxn>
                    <a:cxn ang="0">
                      <a:pos x="14" y="77"/>
                    </a:cxn>
                    <a:cxn ang="0">
                      <a:pos x="40" y="56"/>
                    </a:cxn>
                    <a:cxn ang="0">
                      <a:pos x="67" y="33"/>
                    </a:cxn>
                    <a:cxn ang="0">
                      <a:pos x="91" y="11"/>
                    </a:cxn>
                    <a:cxn ang="0">
                      <a:pos x="94" y="8"/>
                    </a:cxn>
                    <a:cxn ang="0">
                      <a:pos x="94" y="7"/>
                    </a:cxn>
                    <a:cxn ang="0">
                      <a:pos x="94" y="7"/>
                    </a:cxn>
                    <a:cxn ang="0">
                      <a:pos x="94" y="6"/>
                    </a:cxn>
                    <a:cxn ang="0">
                      <a:pos x="94" y="4"/>
                    </a:cxn>
                    <a:cxn ang="0">
                      <a:pos x="92" y="3"/>
                    </a:cxn>
                    <a:cxn ang="0">
                      <a:pos x="92" y="3"/>
                    </a:cxn>
                    <a:cxn ang="0">
                      <a:pos x="92" y="2"/>
                    </a:cxn>
                    <a:cxn ang="0">
                      <a:pos x="92" y="0"/>
                    </a:cxn>
                    <a:cxn ang="0">
                      <a:pos x="87" y="7"/>
                    </a:cxn>
                    <a:cxn ang="0">
                      <a:pos x="63" y="29"/>
                    </a:cxn>
                    <a:cxn ang="0">
                      <a:pos x="38" y="52"/>
                    </a:cxn>
                    <a:cxn ang="0">
                      <a:pos x="11" y="72"/>
                    </a:cxn>
                    <a:cxn ang="0">
                      <a:pos x="0" y="80"/>
                    </a:cxn>
                    <a:cxn ang="0">
                      <a:pos x="2" y="80"/>
                    </a:cxn>
                    <a:cxn ang="0">
                      <a:pos x="3" y="79"/>
                    </a:cxn>
                    <a:cxn ang="0">
                      <a:pos x="6" y="79"/>
                    </a:cxn>
                    <a:cxn ang="0">
                      <a:pos x="7" y="79"/>
                    </a:cxn>
                    <a:cxn ang="0">
                      <a:pos x="8" y="79"/>
                    </a:cxn>
                    <a:cxn ang="0">
                      <a:pos x="11" y="79"/>
                    </a:cxn>
                    <a:cxn ang="0">
                      <a:pos x="12" y="77"/>
                    </a:cxn>
                    <a:cxn ang="0">
                      <a:pos x="14" y="77"/>
                    </a:cxn>
                  </a:cxnLst>
                  <a:rect l="0" t="0" r="r" b="b"/>
                  <a:pathLst>
                    <a:path w="94" h="80">
                      <a:moveTo>
                        <a:pt x="14" y="77"/>
                      </a:moveTo>
                      <a:lnTo>
                        <a:pt x="14" y="77"/>
                      </a:lnTo>
                      <a:lnTo>
                        <a:pt x="40" y="56"/>
                      </a:lnTo>
                      <a:lnTo>
                        <a:pt x="67" y="33"/>
                      </a:lnTo>
                      <a:lnTo>
                        <a:pt x="91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94" y="7"/>
                      </a:lnTo>
                      <a:lnTo>
                        <a:pt x="94" y="6"/>
                      </a:lnTo>
                      <a:lnTo>
                        <a:pt x="94" y="4"/>
                      </a:lnTo>
                      <a:lnTo>
                        <a:pt x="92" y="3"/>
                      </a:lnTo>
                      <a:lnTo>
                        <a:pt x="92" y="3"/>
                      </a:lnTo>
                      <a:lnTo>
                        <a:pt x="92" y="2"/>
                      </a:lnTo>
                      <a:lnTo>
                        <a:pt x="92" y="0"/>
                      </a:lnTo>
                      <a:lnTo>
                        <a:pt x="87" y="7"/>
                      </a:lnTo>
                      <a:lnTo>
                        <a:pt x="63" y="29"/>
                      </a:lnTo>
                      <a:lnTo>
                        <a:pt x="38" y="52"/>
                      </a:lnTo>
                      <a:lnTo>
                        <a:pt x="11" y="72"/>
                      </a:lnTo>
                      <a:lnTo>
                        <a:pt x="0" y="80"/>
                      </a:lnTo>
                      <a:lnTo>
                        <a:pt x="2" y="80"/>
                      </a:lnTo>
                      <a:lnTo>
                        <a:pt x="3" y="79"/>
                      </a:lnTo>
                      <a:lnTo>
                        <a:pt x="6" y="79"/>
                      </a:lnTo>
                      <a:lnTo>
                        <a:pt x="7" y="79"/>
                      </a:lnTo>
                      <a:lnTo>
                        <a:pt x="8" y="79"/>
                      </a:lnTo>
                      <a:lnTo>
                        <a:pt x="11" y="79"/>
                      </a:lnTo>
                      <a:lnTo>
                        <a:pt x="12" y="77"/>
                      </a:lnTo>
                      <a:lnTo>
                        <a:pt x="14" y="7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9" name="Freeform 47"/>
                <p:cNvSpPr>
                  <a:spLocks/>
                </p:cNvSpPr>
                <p:nvPr/>
              </p:nvSpPr>
              <p:spPr bwMode="auto">
                <a:xfrm>
                  <a:off x="2507" y="2619"/>
                  <a:ext cx="50" cy="42"/>
                </a:xfrm>
                <a:custGeom>
                  <a:avLst/>
                  <a:gdLst/>
                  <a:ahLst/>
                  <a:cxnLst>
                    <a:cxn ang="0">
                      <a:pos x="13" y="83"/>
                    </a:cxn>
                    <a:cxn ang="0">
                      <a:pos x="18" y="79"/>
                    </a:cxn>
                    <a:cxn ang="0">
                      <a:pos x="45" y="57"/>
                    </a:cxn>
                    <a:cxn ang="0">
                      <a:pos x="70" y="36"/>
                    </a:cxn>
                    <a:cxn ang="0">
                      <a:pos x="94" y="12"/>
                    </a:cxn>
                    <a:cxn ang="0">
                      <a:pos x="100" y="8"/>
                    </a:cxn>
                    <a:cxn ang="0">
                      <a:pos x="98" y="7"/>
                    </a:cxn>
                    <a:cxn ang="0">
                      <a:pos x="98" y="7"/>
                    </a:cxn>
                    <a:cxn ang="0">
                      <a:pos x="98" y="6"/>
                    </a:cxn>
                    <a:cxn ang="0">
                      <a:pos x="98" y="4"/>
                    </a:cxn>
                    <a:cxn ang="0">
                      <a:pos x="98" y="3"/>
                    </a:cxn>
                    <a:cxn ang="0">
                      <a:pos x="98" y="3"/>
                    </a:cxn>
                    <a:cxn ang="0">
                      <a:pos x="98" y="2"/>
                    </a:cxn>
                    <a:cxn ang="0">
                      <a:pos x="98" y="0"/>
                    </a:cxn>
                    <a:cxn ang="0">
                      <a:pos x="90" y="8"/>
                    </a:cxn>
                    <a:cxn ang="0">
                      <a:pos x="66" y="31"/>
                    </a:cxn>
                    <a:cxn ang="0">
                      <a:pos x="41" y="53"/>
                    </a:cxn>
                    <a:cxn ang="0">
                      <a:pos x="14" y="73"/>
                    </a:cxn>
                    <a:cxn ang="0">
                      <a:pos x="0" y="84"/>
                    </a:cxn>
                    <a:cxn ang="0">
                      <a:pos x="1" y="84"/>
                    </a:cxn>
                    <a:cxn ang="0">
                      <a:pos x="2" y="84"/>
                    </a:cxn>
                    <a:cxn ang="0">
                      <a:pos x="5" y="84"/>
                    </a:cxn>
                    <a:cxn ang="0">
                      <a:pos x="6" y="84"/>
                    </a:cxn>
                    <a:cxn ang="0">
                      <a:pos x="8" y="84"/>
                    </a:cxn>
                    <a:cxn ang="0">
                      <a:pos x="9" y="83"/>
                    </a:cxn>
                    <a:cxn ang="0">
                      <a:pos x="12" y="83"/>
                    </a:cxn>
                    <a:cxn ang="0">
                      <a:pos x="13" y="83"/>
                    </a:cxn>
                  </a:cxnLst>
                  <a:rect l="0" t="0" r="r" b="b"/>
                  <a:pathLst>
                    <a:path w="100" h="84">
                      <a:moveTo>
                        <a:pt x="13" y="83"/>
                      </a:moveTo>
                      <a:lnTo>
                        <a:pt x="18" y="79"/>
                      </a:lnTo>
                      <a:lnTo>
                        <a:pt x="45" y="57"/>
                      </a:lnTo>
                      <a:lnTo>
                        <a:pt x="70" y="36"/>
                      </a:lnTo>
                      <a:lnTo>
                        <a:pt x="94" y="12"/>
                      </a:lnTo>
                      <a:lnTo>
                        <a:pt x="100" y="8"/>
                      </a:lnTo>
                      <a:lnTo>
                        <a:pt x="98" y="7"/>
                      </a:lnTo>
                      <a:lnTo>
                        <a:pt x="98" y="7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2"/>
                      </a:lnTo>
                      <a:lnTo>
                        <a:pt x="98" y="0"/>
                      </a:lnTo>
                      <a:lnTo>
                        <a:pt x="90" y="8"/>
                      </a:lnTo>
                      <a:lnTo>
                        <a:pt x="66" y="31"/>
                      </a:lnTo>
                      <a:lnTo>
                        <a:pt x="41" y="53"/>
                      </a:lnTo>
                      <a:lnTo>
                        <a:pt x="14" y="73"/>
                      </a:lnTo>
                      <a:lnTo>
                        <a:pt x="0" y="84"/>
                      </a:lnTo>
                      <a:lnTo>
                        <a:pt x="1" y="84"/>
                      </a:lnTo>
                      <a:lnTo>
                        <a:pt x="2" y="84"/>
                      </a:lnTo>
                      <a:lnTo>
                        <a:pt x="5" y="84"/>
                      </a:lnTo>
                      <a:lnTo>
                        <a:pt x="6" y="84"/>
                      </a:lnTo>
                      <a:lnTo>
                        <a:pt x="8" y="84"/>
                      </a:lnTo>
                      <a:lnTo>
                        <a:pt x="9" y="83"/>
                      </a:lnTo>
                      <a:lnTo>
                        <a:pt x="12" y="83"/>
                      </a:lnTo>
                      <a:lnTo>
                        <a:pt x="13" y="8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0" name="Freeform 48"/>
                <p:cNvSpPr>
                  <a:spLocks/>
                </p:cNvSpPr>
                <p:nvPr/>
              </p:nvSpPr>
              <p:spPr bwMode="auto">
                <a:xfrm>
                  <a:off x="2504" y="2617"/>
                  <a:ext cx="52" cy="44"/>
                </a:xfrm>
                <a:custGeom>
                  <a:avLst/>
                  <a:gdLst/>
                  <a:ahLst/>
                  <a:cxnLst>
                    <a:cxn ang="0">
                      <a:pos x="12" y="88"/>
                    </a:cxn>
                    <a:cxn ang="0">
                      <a:pos x="23" y="80"/>
                    </a:cxn>
                    <a:cxn ang="0">
                      <a:pos x="50" y="60"/>
                    </a:cxn>
                    <a:cxn ang="0">
                      <a:pos x="75" y="37"/>
                    </a:cxn>
                    <a:cxn ang="0">
                      <a:pos x="99" y="15"/>
                    </a:cxn>
                    <a:cxn ang="0">
                      <a:pos x="104" y="8"/>
                    </a:cxn>
                    <a:cxn ang="0">
                      <a:pos x="104" y="7"/>
                    </a:cxn>
                    <a:cxn ang="0">
                      <a:pos x="104" y="7"/>
                    </a:cxn>
                    <a:cxn ang="0">
                      <a:pos x="104" y="6"/>
                    </a:cxn>
                    <a:cxn ang="0">
                      <a:pos x="104" y="4"/>
                    </a:cxn>
                    <a:cxn ang="0">
                      <a:pos x="104" y="3"/>
                    </a:cxn>
                    <a:cxn ang="0">
                      <a:pos x="104" y="3"/>
                    </a:cxn>
                    <a:cxn ang="0">
                      <a:pos x="104" y="2"/>
                    </a:cxn>
                    <a:cxn ang="0">
                      <a:pos x="104" y="0"/>
                    </a:cxn>
                    <a:cxn ang="0">
                      <a:pos x="95" y="10"/>
                    </a:cxn>
                    <a:cxn ang="0">
                      <a:pos x="70" y="33"/>
                    </a:cxn>
                    <a:cxn ang="0">
                      <a:pos x="46" y="55"/>
                    </a:cxn>
                    <a:cxn ang="0">
                      <a:pos x="19" y="75"/>
                    </a:cxn>
                    <a:cxn ang="0">
                      <a:pos x="0" y="89"/>
                    </a:cxn>
                    <a:cxn ang="0">
                      <a:pos x="2" y="89"/>
                    </a:cxn>
                    <a:cxn ang="0">
                      <a:pos x="3" y="89"/>
                    </a:cxn>
                    <a:cxn ang="0">
                      <a:pos x="4" y="88"/>
                    </a:cxn>
                    <a:cxn ang="0">
                      <a:pos x="6" y="88"/>
                    </a:cxn>
                    <a:cxn ang="0">
                      <a:pos x="7" y="88"/>
                    </a:cxn>
                    <a:cxn ang="0">
                      <a:pos x="8" y="88"/>
                    </a:cxn>
                    <a:cxn ang="0">
                      <a:pos x="11" y="88"/>
                    </a:cxn>
                    <a:cxn ang="0">
                      <a:pos x="12" y="88"/>
                    </a:cxn>
                  </a:cxnLst>
                  <a:rect l="0" t="0" r="r" b="b"/>
                  <a:pathLst>
                    <a:path w="104" h="89">
                      <a:moveTo>
                        <a:pt x="12" y="88"/>
                      </a:moveTo>
                      <a:lnTo>
                        <a:pt x="23" y="80"/>
                      </a:lnTo>
                      <a:lnTo>
                        <a:pt x="50" y="60"/>
                      </a:lnTo>
                      <a:lnTo>
                        <a:pt x="75" y="37"/>
                      </a:lnTo>
                      <a:lnTo>
                        <a:pt x="99" y="15"/>
                      </a:lnTo>
                      <a:lnTo>
                        <a:pt x="104" y="8"/>
                      </a:lnTo>
                      <a:lnTo>
                        <a:pt x="104" y="7"/>
                      </a:lnTo>
                      <a:lnTo>
                        <a:pt x="104" y="7"/>
                      </a:lnTo>
                      <a:lnTo>
                        <a:pt x="104" y="6"/>
                      </a:lnTo>
                      <a:lnTo>
                        <a:pt x="104" y="4"/>
                      </a:lnTo>
                      <a:lnTo>
                        <a:pt x="104" y="3"/>
                      </a:lnTo>
                      <a:lnTo>
                        <a:pt x="104" y="3"/>
                      </a:lnTo>
                      <a:lnTo>
                        <a:pt x="104" y="2"/>
                      </a:lnTo>
                      <a:lnTo>
                        <a:pt x="104" y="0"/>
                      </a:lnTo>
                      <a:lnTo>
                        <a:pt x="95" y="10"/>
                      </a:lnTo>
                      <a:lnTo>
                        <a:pt x="70" y="33"/>
                      </a:lnTo>
                      <a:lnTo>
                        <a:pt x="46" y="55"/>
                      </a:lnTo>
                      <a:lnTo>
                        <a:pt x="19" y="75"/>
                      </a:lnTo>
                      <a:lnTo>
                        <a:pt x="0" y="89"/>
                      </a:lnTo>
                      <a:lnTo>
                        <a:pt x="2" y="89"/>
                      </a:lnTo>
                      <a:lnTo>
                        <a:pt x="3" y="89"/>
                      </a:lnTo>
                      <a:lnTo>
                        <a:pt x="4" y="88"/>
                      </a:lnTo>
                      <a:lnTo>
                        <a:pt x="6" y="88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1" y="88"/>
                      </a:lnTo>
                      <a:lnTo>
                        <a:pt x="12" y="8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1" name="Freeform 49"/>
                <p:cNvSpPr>
                  <a:spLocks/>
                </p:cNvSpPr>
                <p:nvPr/>
              </p:nvSpPr>
              <p:spPr bwMode="auto">
                <a:xfrm>
                  <a:off x="2501" y="2615"/>
                  <a:ext cx="55" cy="46"/>
                </a:xfrm>
                <a:custGeom>
                  <a:avLst/>
                  <a:gdLst/>
                  <a:ahLst/>
                  <a:cxnLst>
                    <a:cxn ang="0">
                      <a:pos x="12" y="92"/>
                    </a:cxn>
                    <a:cxn ang="0">
                      <a:pos x="26" y="81"/>
                    </a:cxn>
                    <a:cxn ang="0">
                      <a:pos x="53" y="61"/>
                    </a:cxn>
                    <a:cxn ang="0">
                      <a:pos x="78" y="39"/>
                    </a:cxn>
                    <a:cxn ang="0">
                      <a:pos x="102" y="16"/>
                    </a:cxn>
                    <a:cxn ang="0">
                      <a:pos x="110" y="8"/>
                    </a:cxn>
                    <a:cxn ang="0">
                      <a:pos x="110" y="7"/>
                    </a:cxn>
                    <a:cxn ang="0">
                      <a:pos x="110" y="7"/>
                    </a:cxn>
                    <a:cxn ang="0">
                      <a:pos x="110" y="6"/>
                    </a:cxn>
                    <a:cxn ang="0">
                      <a:pos x="110" y="4"/>
                    </a:cxn>
                    <a:cxn ang="0">
                      <a:pos x="109" y="3"/>
                    </a:cxn>
                    <a:cxn ang="0">
                      <a:pos x="109" y="3"/>
                    </a:cxn>
                    <a:cxn ang="0">
                      <a:pos x="109" y="2"/>
                    </a:cxn>
                    <a:cxn ang="0">
                      <a:pos x="109" y="0"/>
                    </a:cxn>
                    <a:cxn ang="0">
                      <a:pos x="98" y="12"/>
                    </a:cxn>
                    <a:cxn ang="0">
                      <a:pos x="74" y="35"/>
                    </a:cxn>
                    <a:cxn ang="0">
                      <a:pos x="49" y="56"/>
                    </a:cxn>
                    <a:cxn ang="0">
                      <a:pos x="24" y="77"/>
                    </a:cxn>
                    <a:cxn ang="0">
                      <a:pos x="0" y="93"/>
                    </a:cxn>
                    <a:cxn ang="0">
                      <a:pos x="1" y="93"/>
                    </a:cxn>
                    <a:cxn ang="0">
                      <a:pos x="2" y="93"/>
                    </a:cxn>
                    <a:cxn ang="0">
                      <a:pos x="4" y="93"/>
                    </a:cxn>
                    <a:cxn ang="0">
                      <a:pos x="6" y="93"/>
                    </a:cxn>
                    <a:cxn ang="0">
                      <a:pos x="8" y="93"/>
                    </a:cxn>
                    <a:cxn ang="0">
                      <a:pos x="9" y="93"/>
                    </a:cxn>
                    <a:cxn ang="0">
                      <a:pos x="10" y="92"/>
                    </a:cxn>
                    <a:cxn ang="0">
                      <a:pos x="12" y="92"/>
                    </a:cxn>
                  </a:cxnLst>
                  <a:rect l="0" t="0" r="r" b="b"/>
                  <a:pathLst>
                    <a:path w="110" h="93">
                      <a:moveTo>
                        <a:pt x="12" y="92"/>
                      </a:moveTo>
                      <a:lnTo>
                        <a:pt x="26" y="81"/>
                      </a:lnTo>
                      <a:lnTo>
                        <a:pt x="53" y="61"/>
                      </a:lnTo>
                      <a:lnTo>
                        <a:pt x="78" y="39"/>
                      </a:lnTo>
                      <a:lnTo>
                        <a:pt x="102" y="16"/>
                      </a:lnTo>
                      <a:lnTo>
                        <a:pt x="110" y="8"/>
                      </a:lnTo>
                      <a:lnTo>
                        <a:pt x="110" y="7"/>
                      </a:lnTo>
                      <a:lnTo>
                        <a:pt x="110" y="7"/>
                      </a:lnTo>
                      <a:lnTo>
                        <a:pt x="110" y="6"/>
                      </a:lnTo>
                      <a:lnTo>
                        <a:pt x="110" y="4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109" y="2"/>
                      </a:lnTo>
                      <a:lnTo>
                        <a:pt x="109" y="0"/>
                      </a:lnTo>
                      <a:lnTo>
                        <a:pt x="98" y="12"/>
                      </a:lnTo>
                      <a:lnTo>
                        <a:pt x="74" y="35"/>
                      </a:lnTo>
                      <a:lnTo>
                        <a:pt x="49" y="56"/>
                      </a:lnTo>
                      <a:lnTo>
                        <a:pt x="24" y="77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2" y="93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8" y="93"/>
                      </a:lnTo>
                      <a:lnTo>
                        <a:pt x="9" y="93"/>
                      </a:lnTo>
                      <a:lnTo>
                        <a:pt x="10" y="92"/>
                      </a:lnTo>
                      <a:lnTo>
                        <a:pt x="12" y="9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2" name="Freeform 50"/>
                <p:cNvSpPr>
                  <a:spLocks/>
                </p:cNvSpPr>
                <p:nvPr/>
              </p:nvSpPr>
              <p:spPr bwMode="auto">
                <a:xfrm>
                  <a:off x="2498" y="2613"/>
                  <a:ext cx="58" cy="48"/>
                </a:xfrm>
                <a:custGeom>
                  <a:avLst/>
                  <a:gdLst/>
                  <a:ahLst/>
                  <a:cxnLst>
                    <a:cxn ang="0">
                      <a:pos x="12" y="97"/>
                    </a:cxn>
                    <a:cxn ang="0">
                      <a:pos x="31" y="83"/>
                    </a:cxn>
                    <a:cxn ang="0">
                      <a:pos x="58" y="63"/>
                    </a:cxn>
                    <a:cxn ang="0">
                      <a:pos x="82" y="41"/>
                    </a:cxn>
                    <a:cxn ang="0">
                      <a:pos x="107" y="19"/>
                    </a:cxn>
                    <a:cxn ang="0">
                      <a:pos x="116" y="8"/>
                    </a:cxn>
                    <a:cxn ang="0">
                      <a:pos x="115" y="7"/>
                    </a:cxn>
                    <a:cxn ang="0">
                      <a:pos x="115" y="7"/>
                    </a:cxn>
                    <a:cxn ang="0">
                      <a:pos x="115" y="6"/>
                    </a:cxn>
                    <a:cxn ang="0">
                      <a:pos x="115" y="4"/>
                    </a:cxn>
                    <a:cxn ang="0">
                      <a:pos x="115" y="3"/>
                    </a:cxn>
                    <a:cxn ang="0">
                      <a:pos x="115" y="3"/>
                    </a:cxn>
                    <a:cxn ang="0">
                      <a:pos x="115" y="2"/>
                    </a:cxn>
                    <a:cxn ang="0">
                      <a:pos x="115" y="0"/>
                    </a:cxn>
                    <a:cxn ang="0">
                      <a:pos x="102" y="14"/>
                    </a:cxn>
                    <a:cxn ang="0">
                      <a:pos x="78" y="36"/>
                    </a:cxn>
                    <a:cxn ang="0">
                      <a:pos x="54" y="59"/>
                    </a:cxn>
                    <a:cxn ang="0">
                      <a:pos x="27" y="79"/>
                    </a:cxn>
                    <a:cxn ang="0">
                      <a:pos x="0" y="97"/>
                    </a:cxn>
                    <a:cxn ang="0">
                      <a:pos x="0" y="97"/>
                    </a:cxn>
                    <a:cxn ang="0">
                      <a:pos x="2" y="97"/>
                    </a:cxn>
                    <a:cxn ang="0">
                      <a:pos x="3" y="97"/>
                    </a:cxn>
                    <a:cxn ang="0">
                      <a:pos x="4" y="97"/>
                    </a:cxn>
                    <a:cxn ang="0">
                      <a:pos x="6" y="97"/>
                    </a:cxn>
                    <a:cxn ang="0">
                      <a:pos x="7" y="97"/>
                    </a:cxn>
                    <a:cxn ang="0">
                      <a:pos x="8" y="97"/>
                    </a:cxn>
                    <a:cxn ang="0">
                      <a:pos x="10" y="97"/>
                    </a:cxn>
                    <a:cxn ang="0">
                      <a:pos x="12" y="97"/>
                    </a:cxn>
                  </a:cxnLst>
                  <a:rect l="0" t="0" r="r" b="b"/>
                  <a:pathLst>
                    <a:path w="116" h="97">
                      <a:moveTo>
                        <a:pt x="12" y="97"/>
                      </a:moveTo>
                      <a:lnTo>
                        <a:pt x="31" y="83"/>
                      </a:lnTo>
                      <a:lnTo>
                        <a:pt x="58" y="63"/>
                      </a:lnTo>
                      <a:lnTo>
                        <a:pt x="82" y="41"/>
                      </a:lnTo>
                      <a:lnTo>
                        <a:pt x="107" y="19"/>
                      </a:lnTo>
                      <a:lnTo>
                        <a:pt x="116" y="8"/>
                      </a:lnTo>
                      <a:lnTo>
                        <a:pt x="115" y="7"/>
                      </a:lnTo>
                      <a:lnTo>
                        <a:pt x="115" y="7"/>
                      </a:lnTo>
                      <a:lnTo>
                        <a:pt x="115" y="6"/>
                      </a:lnTo>
                      <a:lnTo>
                        <a:pt x="115" y="4"/>
                      </a:lnTo>
                      <a:lnTo>
                        <a:pt x="115" y="3"/>
                      </a:lnTo>
                      <a:lnTo>
                        <a:pt x="115" y="3"/>
                      </a:ln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02" y="14"/>
                      </a:lnTo>
                      <a:lnTo>
                        <a:pt x="78" y="36"/>
                      </a:lnTo>
                      <a:lnTo>
                        <a:pt x="54" y="59"/>
                      </a:lnTo>
                      <a:lnTo>
                        <a:pt x="27" y="79"/>
                      </a:lnTo>
                      <a:lnTo>
                        <a:pt x="0" y="97"/>
                      </a:lnTo>
                      <a:lnTo>
                        <a:pt x="0" y="97"/>
                      </a:lnTo>
                      <a:lnTo>
                        <a:pt x="2" y="97"/>
                      </a:lnTo>
                      <a:lnTo>
                        <a:pt x="3" y="97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7" y="97"/>
                      </a:lnTo>
                      <a:lnTo>
                        <a:pt x="8" y="97"/>
                      </a:lnTo>
                      <a:lnTo>
                        <a:pt x="10" y="97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3" name="Freeform 51"/>
                <p:cNvSpPr>
                  <a:spLocks/>
                </p:cNvSpPr>
                <p:nvPr/>
              </p:nvSpPr>
              <p:spPr bwMode="auto">
                <a:xfrm>
                  <a:off x="2496" y="2611"/>
                  <a:ext cx="59" cy="50"/>
                </a:xfrm>
                <a:custGeom>
                  <a:avLst/>
                  <a:gdLst/>
                  <a:ahLst/>
                  <a:cxnLst>
                    <a:cxn ang="0">
                      <a:pos x="11" y="101"/>
                    </a:cxn>
                    <a:cxn ang="0">
                      <a:pos x="35" y="85"/>
                    </a:cxn>
                    <a:cxn ang="0">
                      <a:pos x="60" y="64"/>
                    </a:cxn>
                    <a:cxn ang="0">
                      <a:pos x="85" y="43"/>
                    </a:cxn>
                    <a:cxn ang="0">
                      <a:pos x="109" y="20"/>
                    </a:cxn>
                    <a:cxn ang="0">
                      <a:pos x="120" y="8"/>
                    </a:cxn>
                    <a:cxn ang="0">
                      <a:pos x="120" y="7"/>
                    </a:cxn>
                    <a:cxn ang="0">
                      <a:pos x="120" y="7"/>
                    </a:cxn>
                    <a:cxn ang="0">
                      <a:pos x="120" y="6"/>
                    </a:cxn>
                    <a:cxn ang="0">
                      <a:pos x="120" y="4"/>
                    </a:cxn>
                    <a:cxn ang="0">
                      <a:pos x="120" y="3"/>
                    </a:cxn>
                    <a:cxn ang="0">
                      <a:pos x="120" y="3"/>
                    </a:cxn>
                    <a:cxn ang="0">
                      <a:pos x="120" y="2"/>
                    </a:cxn>
                    <a:cxn ang="0">
                      <a:pos x="120" y="0"/>
                    </a:cxn>
                    <a:cxn ang="0">
                      <a:pos x="105" y="16"/>
                    </a:cxn>
                    <a:cxn ang="0">
                      <a:pos x="81" y="39"/>
                    </a:cxn>
                    <a:cxn ang="0">
                      <a:pos x="56" y="60"/>
                    </a:cxn>
                    <a:cxn ang="0">
                      <a:pos x="31" y="80"/>
                    </a:cxn>
                    <a:cxn ang="0">
                      <a:pos x="4" y="99"/>
                    </a:cxn>
                    <a:cxn ang="0">
                      <a:pos x="0" y="101"/>
                    </a:cxn>
                    <a:cxn ang="0">
                      <a:pos x="1" y="101"/>
                    </a:cxn>
                    <a:cxn ang="0">
                      <a:pos x="3" y="101"/>
                    </a:cxn>
                    <a:cxn ang="0">
                      <a:pos x="4" y="101"/>
                    </a:cxn>
                    <a:cxn ang="0">
                      <a:pos x="5" y="101"/>
                    </a:cxn>
                    <a:cxn ang="0">
                      <a:pos x="7" y="101"/>
                    </a:cxn>
                    <a:cxn ang="0">
                      <a:pos x="8" y="101"/>
                    </a:cxn>
                    <a:cxn ang="0">
                      <a:pos x="9" y="101"/>
                    </a:cxn>
                    <a:cxn ang="0">
                      <a:pos x="11" y="101"/>
                    </a:cxn>
                  </a:cxnLst>
                  <a:rect l="0" t="0" r="r" b="b"/>
                  <a:pathLst>
                    <a:path w="120" h="101">
                      <a:moveTo>
                        <a:pt x="11" y="101"/>
                      </a:moveTo>
                      <a:lnTo>
                        <a:pt x="35" y="85"/>
                      </a:lnTo>
                      <a:lnTo>
                        <a:pt x="60" y="64"/>
                      </a:lnTo>
                      <a:lnTo>
                        <a:pt x="85" y="43"/>
                      </a:lnTo>
                      <a:lnTo>
                        <a:pt x="109" y="20"/>
                      </a:lnTo>
                      <a:lnTo>
                        <a:pt x="120" y="8"/>
                      </a:lnTo>
                      <a:lnTo>
                        <a:pt x="120" y="7"/>
                      </a:lnTo>
                      <a:lnTo>
                        <a:pt x="120" y="7"/>
                      </a:lnTo>
                      <a:lnTo>
                        <a:pt x="120" y="6"/>
                      </a:lnTo>
                      <a:lnTo>
                        <a:pt x="120" y="4"/>
                      </a:lnTo>
                      <a:lnTo>
                        <a:pt x="120" y="3"/>
                      </a:lnTo>
                      <a:lnTo>
                        <a:pt x="120" y="3"/>
                      </a:lnTo>
                      <a:lnTo>
                        <a:pt x="120" y="2"/>
                      </a:lnTo>
                      <a:lnTo>
                        <a:pt x="120" y="0"/>
                      </a:lnTo>
                      <a:lnTo>
                        <a:pt x="105" y="16"/>
                      </a:lnTo>
                      <a:lnTo>
                        <a:pt x="81" y="39"/>
                      </a:lnTo>
                      <a:lnTo>
                        <a:pt x="56" y="60"/>
                      </a:lnTo>
                      <a:lnTo>
                        <a:pt x="31" y="80"/>
                      </a:lnTo>
                      <a:lnTo>
                        <a:pt x="4" y="99"/>
                      </a:lnTo>
                      <a:lnTo>
                        <a:pt x="0" y="101"/>
                      </a:lnTo>
                      <a:lnTo>
                        <a:pt x="1" y="101"/>
                      </a:lnTo>
                      <a:lnTo>
                        <a:pt x="3" y="101"/>
                      </a:lnTo>
                      <a:lnTo>
                        <a:pt x="4" y="101"/>
                      </a:lnTo>
                      <a:lnTo>
                        <a:pt x="5" y="101"/>
                      </a:lnTo>
                      <a:lnTo>
                        <a:pt x="7" y="101"/>
                      </a:lnTo>
                      <a:lnTo>
                        <a:pt x="8" y="101"/>
                      </a:lnTo>
                      <a:lnTo>
                        <a:pt x="9" y="101"/>
                      </a:lnTo>
                      <a:lnTo>
                        <a:pt x="11" y="10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4" name="Freeform 52"/>
                <p:cNvSpPr>
                  <a:spLocks/>
                </p:cNvSpPr>
                <p:nvPr/>
              </p:nvSpPr>
              <p:spPr bwMode="auto">
                <a:xfrm>
                  <a:off x="2493" y="2609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10" y="105"/>
                    </a:cxn>
                    <a:cxn ang="0">
                      <a:pos x="10" y="105"/>
                    </a:cxn>
                    <a:cxn ang="0">
                      <a:pos x="37" y="87"/>
                    </a:cxn>
                    <a:cxn ang="0">
                      <a:pos x="64" y="67"/>
                    </a:cxn>
                    <a:cxn ang="0">
                      <a:pos x="88" y="44"/>
                    </a:cxn>
                    <a:cxn ang="0">
                      <a:pos x="112" y="22"/>
                    </a:cxn>
                    <a:cxn ang="0">
                      <a:pos x="125" y="8"/>
                    </a:cxn>
                    <a:cxn ang="0">
                      <a:pos x="125" y="7"/>
                    </a:cxn>
                    <a:cxn ang="0">
                      <a:pos x="125" y="7"/>
                    </a:cxn>
                    <a:cxn ang="0">
                      <a:pos x="125" y="6"/>
                    </a:cxn>
                    <a:cxn ang="0">
                      <a:pos x="125" y="4"/>
                    </a:cxn>
                    <a:cxn ang="0">
                      <a:pos x="124" y="4"/>
                    </a:cxn>
                    <a:cxn ang="0">
                      <a:pos x="124" y="3"/>
                    </a:cxn>
                    <a:cxn ang="0">
                      <a:pos x="124" y="2"/>
                    </a:cxn>
                    <a:cxn ang="0">
                      <a:pos x="124" y="0"/>
                    </a:cxn>
                    <a:cxn ang="0">
                      <a:pos x="108" y="18"/>
                    </a:cxn>
                    <a:cxn ang="0">
                      <a:pos x="84" y="40"/>
                    </a:cxn>
                    <a:cxn ang="0">
                      <a:pos x="60" y="61"/>
                    </a:cxn>
                    <a:cxn ang="0">
                      <a:pos x="34" y="81"/>
                    </a:cxn>
                    <a:cxn ang="0">
                      <a:pos x="8" y="100"/>
                    </a:cxn>
                    <a:cxn ang="0">
                      <a:pos x="0" y="105"/>
                    </a:cxn>
                    <a:cxn ang="0">
                      <a:pos x="1" y="105"/>
                    </a:cxn>
                    <a:cxn ang="0">
                      <a:pos x="2" y="105"/>
                    </a:cxn>
                    <a:cxn ang="0">
                      <a:pos x="4" y="105"/>
                    </a:cxn>
                    <a:cxn ang="0">
                      <a:pos x="5" y="105"/>
                    </a:cxn>
                    <a:cxn ang="0">
                      <a:pos x="6" y="105"/>
                    </a:cxn>
                    <a:cxn ang="0">
                      <a:pos x="8" y="105"/>
                    </a:cxn>
                    <a:cxn ang="0">
                      <a:pos x="9" y="105"/>
                    </a:cxn>
                    <a:cxn ang="0">
                      <a:pos x="10" y="105"/>
                    </a:cxn>
                  </a:cxnLst>
                  <a:rect l="0" t="0" r="r" b="b"/>
                  <a:pathLst>
                    <a:path w="125" h="105">
                      <a:moveTo>
                        <a:pt x="10" y="105"/>
                      </a:moveTo>
                      <a:lnTo>
                        <a:pt x="10" y="105"/>
                      </a:lnTo>
                      <a:lnTo>
                        <a:pt x="37" y="87"/>
                      </a:lnTo>
                      <a:lnTo>
                        <a:pt x="64" y="67"/>
                      </a:lnTo>
                      <a:lnTo>
                        <a:pt x="88" y="44"/>
                      </a:lnTo>
                      <a:lnTo>
                        <a:pt x="112" y="22"/>
                      </a:lnTo>
                      <a:lnTo>
                        <a:pt x="125" y="8"/>
                      </a:lnTo>
                      <a:lnTo>
                        <a:pt x="125" y="7"/>
                      </a:lnTo>
                      <a:lnTo>
                        <a:pt x="125" y="7"/>
                      </a:lnTo>
                      <a:lnTo>
                        <a:pt x="125" y="6"/>
                      </a:lnTo>
                      <a:lnTo>
                        <a:pt x="125" y="4"/>
                      </a:lnTo>
                      <a:lnTo>
                        <a:pt x="124" y="4"/>
                      </a:lnTo>
                      <a:lnTo>
                        <a:pt x="124" y="3"/>
                      </a:lnTo>
                      <a:lnTo>
                        <a:pt x="124" y="2"/>
                      </a:lnTo>
                      <a:lnTo>
                        <a:pt x="124" y="0"/>
                      </a:lnTo>
                      <a:lnTo>
                        <a:pt x="108" y="18"/>
                      </a:lnTo>
                      <a:lnTo>
                        <a:pt x="84" y="40"/>
                      </a:lnTo>
                      <a:lnTo>
                        <a:pt x="60" y="61"/>
                      </a:lnTo>
                      <a:lnTo>
                        <a:pt x="34" y="81"/>
                      </a:lnTo>
                      <a:lnTo>
                        <a:pt x="8" y="100"/>
                      </a:lnTo>
                      <a:lnTo>
                        <a:pt x="0" y="105"/>
                      </a:lnTo>
                      <a:lnTo>
                        <a:pt x="1" y="105"/>
                      </a:lnTo>
                      <a:lnTo>
                        <a:pt x="2" y="105"/>
                      </a:lnTo>
                      <a:lnTo>
                        <a:pt x="4" y="105"/>
                      </a:lnTo>
                      <a:lnTo>
                        <a:pt x="5" y="105"/>
                      </a:lnTo>
                      <a:lnTo>
                        <a:pt x="6" y="105"/>
                      </a:lnTo>
                      <a:lnTo>
                        <a:pt x="8" y="105"/>
                      </a:lnTo>
                      <a:lnTo>
                        <a:pt x="9" y="105"/>
                      </a:lnTo>
                      <a:lnTo>
                        <a:pt x="10" y="10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5" name="Freeform 53"/>
                <p:cNvSpPr>
                  <a:spLocks/>
                </p:cNvSpPr>
                <p:nvPr/>
              </p:nvSpPr>
              <p:spPr bwMode="auto">
                <a:xfrm>
                  <a:off x="2490" y="2607"/>
                  <a:ext cx="65" cy="54"/>
                </a:xfrm>
                <a:custGeom>
                  <a:avLst/>
                  <a:gdLst/>
                  <a:ahLst/>
                  <a:cxnLst>
                    <a:cxn ang="0">
                      <a:pos x="11" y="109"/>
                    </a:cxn>
                    <a:cxn ang="0">
                      <a:pos x="15" y="107"/>
                    </a:cxn>
                    <a:cxn ang="0">
                      <a:pos x="42" y="88"/>
                    </a:cxn>
                    <a:cxn ang="0">
                      <a:pos x="67" y="68"/>
                    </a:cxn>
                    <a:cxn ang="0">
                      <a:pos x="92" y="47"/>
                    </a:cxn>
                    <a:cxn ang="0">
                      <a:pos x="116" y="24"/>
                    </a:cxn>
                    <a:cxn ang="0">
                      <a:pos x="131" y="8"/>
                    </a:cxn>
                    <a:cxn ang="0">
                      <a:pos x="130" y="8"/>
                    </a:cxn>
                    <a:cxn ang="0">
                      <a:pos x="130" y="7"/>
                    </a:cxn>
                    <a:cxn ang="0">
                      <a:pos x="130" y="6"/>
                    </a:cxn>
                    <a:cxn ang="0">
                      <a:pos x="130" y="4"/>
                    </a:cxn>
                    <a:cxn ang="0">
                      <a:pos x="130" y="4"/>
                    </a:cxn>
                    <a:cxn ang="0">
                      <a:pos x="130" y="3"/>
                    </a:cxn>
                    <a:cxn ang="0">
                      <a:pos x="130" y="2"/>
                    </a:cxn>
                    <a:cxn ang="0">
                      <a:pos x="130" y="0"/>
                    </a:cxn>
                    <a:cxn ang="0">
                      <a:pos x="111" y="19"/>
                    </a:cxn>
                    <a:cxn ang="0">
                      <a:pos x="88" y="41"/>
                    </a:cxn>
                    <a:cxn ang="0">
                      <a:pos x="63" y="63"/>
                    </a:cxn>
                    <a:cxn ang="0">
                      <a:pos x="38" y="83"/>
                    </a:cxn>
                    <a:cxn ang="0">
                      <a:pos x="11" y="103"/>
                    </a:cxn>
                    <a:cxn ang="0">
                      <a:pos x="0" y="109"/>
                    </a:cxn>
                    <a:cxn ang="0">
                      <a:pos x="2" y="109"/>
                    </a:cxn>
                    <a:cxn ang="0">
                      <a:pos x="3" y="109"/>
                    </a:cxn>
                    <a:cxn ang="0">
                      <a:pos x="4" y="109"/>
                    </a:cxn>
                    <a:cxn ang="0">
                      <a:pos x="6" y="109"/>
                    </a:cxn>
                    <a:cxn ang="0">
                      <a:pos x="7" y="109"/>
                    </a:cxn>
                    <a:cxn ang="0">
                      <a:pos x="8" y="109"/>
                    </a:cxn>
                    <a:cxn ang="0">
                      <a:pos x="10" y="109"/>
                    </a:cxn>
                    <a:cxn ang="0">
                      <a:pos x="11" y="109"/>
                    </a:cxn>
                  </a:cxnLst>
                  <a:rect l="0" t="0" r="r" b="b"/>
                  <a:pathLst>
                    <a:path w="131" h="109">
                      <a:moveTo>
                        <a:pt x="11" y="109"/>
                      </a:moveTo>
                      <a:lnTo>
                        <a:pt x="15" y="107"/>
                      </a:lnTo>
                      <a:lnTo>
                        <a:pt x="42" y="88"/>
                      </a:lnTo>
                      <a:lnTo>
                        <a:pt x="67" y="68"/>
                      </a:lnTo>
                      <a:lnTo>
                        <a:pt x="92" y="47"/>
                      </a:lnTo>
                      <a:lnTo>
                        <a:pt x="116" y="24"/>
                      </a:lnTo>
                      <a:lnTo>
                        <a:pt x="131" y="8"/>
                      </a:lnTo>
                      <a:lnTo>
                        <a:pt x="130" y="8"/>
                      </a:lnTo>
                      <a:lnTo>
                        <a:pt x="130" y="7"/>
                      </a:lnTo>
                      <a:lnTo>
                        <a:pt x="130" y="6"/>
                      </a:lnTo>
                      <a:lnTo>
                        <a:pt x="130" y="4"/>
                      </a:lnTo>
                      <a:lnTo>
                        <a:pt x="130" y="4"/>
                      </a:lnTo>
                      <a:lnTo>
                        <a:pt x="130" y="3"/>
                      </a:lnTo>
                      <a:lnTo>
                        <a:pt x="130" y="2"/>
                      </a:lnTo>
                      <a:lnTo>
                        <a:pt x="130" y="0"/>
                      </a:lnTo>
                      <a:lnTo>
                        <a:pt x="111" y="19"/>
                      </a:lnTo>
                      <a:lnTo>
                        <a:pt x="88" y="41"/>
                      </a:lnTo>
                      <a:lnTo>
                        <a:pt x="63" y="63"/>
                      </a:lnTo>
                      <a:lnTo>
                        <a:pt x="38" y="83"/>
                      </a:lnTo>
                      <a:lnTo>
                        <a:pt x="11" y="103"/>
                      </a:lnTo>
                      <a:lnTo>
                        <a:pt x="0" y="109"/>
                      </a:lnTo>
                      <a:lnTo>
                        <a:pt x="2" y="109"/>
                      </a:lnTo>
                      <a:lnTo>
                        <a:pt x="3" y="109"/>
                      </a:lnTo>
                      <a:lnTo>
                        <a:pt x="4" y="109"/>
                      </a:lnTo>
                      <a:lnTo>
                        <a:pt x="6" y="109"/>
                      </a:lnTo>
                      <a:lnTo>
                        <a:pt x="7" y="109"/>
                      </a:lnTo>
                      <a:lnTo>
                        <a:pt x="8" y="109"/>
                      </a:lnTo>
                      <a:lnTo>
                        <a:pt x="10" y="109"/>
                      </a:lnTo>
                      <a:lnTo>
                        <a:pt x="11" y="10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6" name="Freeform 54"/>
                <p:cNvSpPr>
                  <a:spLocks/>
                </p:cNvSpPr>
                <p:nvPr/>
              </p:nvSpPr>
              <p:spPr bwMode="auto">
                <a:xfrm>
                  <a:off x="2488" y="2605"/>
                  <a:ext cx="67" cy="56"/>
                </a:xfrm>
                <a:custGeom>
                  <a:avLst/>
                  <a:gdLst/>
                  <a:ahLst/>
                  <a:cxnLst>
                    <a:cxn ang="0">
                      <a:pos x="11" y="113"/>
                    </a:cxn>
                    <a:cxn ang="0">
                      <a:pos x="19" y="108"/>
                    </a:cxn>
                    <a:cxn ang="0">
                      <a:pos x="45" y="89"/>
                    </a:cxn>
                    <a:cxn ang="0">
                      <a:pos x="71" y="69"/>
                    </a:cxn>
                    <a:cxn ang="0">
                      <a:pos x="95" y="48"/>
                    </a:cxn>
                    <a:cxn ang="0">
                      <a:pos x="119" y="26"/>
                    </a:cxn>
                    <a:cxn ang="0">
                      <a:pos x="135" y="8"/>
                    </a:cxn>
                    <a:cxn ang="0">
                      <a:pos x="135" y="8"/>
                    </a:cxn>
                    <a:cxn ang="0">
                      <a:pos x="135" y="7"/>
                    </a:cxn>
                    <a:cxn ang="0">
                      <a:pos x="135" y="6"/>
                    </a:cxn>
                    <a:cxn ang="0">
                      <a:pos x="135" y="4"/>
                    </a:cxn>
                    <a:cxn ang="0">
                      <a:pos x="135" y="4"/>
                    </a:cxn>
                    <a:cxn ang="0">
                      <a:pos x="135" y="3"/>
                    </a:cxn>
                    <a:cxn ang="0">
                      <a:pos x="135" y="2"/>
                    </a:cxn>
                    <a:cxn ang="0">
                      <a:pos x="135" y="0"/>
                    </a:cxn>
                    <a:cxn ang="0">
                      <a:pos x="115" y="22"/>
                    </a:cxn>
                    <a:cxn ang="0">
                      <a:pos x="91" y="44"/>
                    </a:cxn>
                    <a:cxn ang="0">
                      <a:pos x="67" y="64"/>
                    </a:cxn>
                    <a:cxn ang="0">
                      <a:pos x="41" y="85"/>
                    </a:cxn>
                    <a:cxn ang="0">
                      <a:pos x="15" y="104"/>
                    </a:cxn>
                    <a:cxn ang="0">
                      <a:pos x="0" y="113"/>
                    </a:cxn>
                    <a:cxn ang="0">
                      <a:pos x="1" y="113"/>
                    </a:cxn>
                    <a:cxn ang="0">
                      <a:pos x="3" y="113"/>
                    </a:cxn>
                    <a:cxn ang="0">
                      <a:pos x="4" y="113"/>
                    </a:cxn>
                    <a:cxn ang="0">
                      <a:pos x="5" y="113"/>
                    </a:cxn>
                    <a:cxn ang="0">
                      <a:pos x="7" y="113"/>
                    </a:cxn>
                    <a:cxn ang="0">
                      <a:pos x="8" y="113"/>
                    </a:cxn>
                    <a:cxn ang="0">
                      <a:pos x="9" y="113"/>
                    </a:cxn>
                    <a:cxn ang="0">
                      <a:pos x="11" y="113"/>
                    </a:cxn>
                  </a:cxnLst>
                  <a:rect l="0" t="0" r="r" b="b"/>
                  <a:pathLst>
                    <a:path w="135" h="113">
                      <a:moveTo>
                        <a:pt x="11" y="113"/>
                      </a:moveTo>
                      <a:lnTo>
                        <a:pt x="19" y="108"/>
                      </a:lnTo>
                      <a:lnTo>
                        <a:pt x="45" y="89"/>
                      </a:lnTo>
                      <a:lnTo>
                        <a:pt x="71" y="69"/>
                      </a:lnTo>
                      <a:lnTo>
                        <a:pt x="95" y="48"/>
                      </a:lnTo>
                      <a:lnTo>
                        <a:pt x="119" y="26"/>
                      </a:lnTo>
                      <a:lnTo>
                        <a:pt x="135" y="8"/>
                      </a:lnTo>
                      <a:lnTo>
                        <a:pt x="135" y="8"/>
                      </a:lnTo>
                      <a:lnTo>
                        <a:pt x="135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5" y="4"/>
                      </a:lnTo>
                      <a:lnTo>
                        <a:pt x="135" y="3"/>
                      </a:ln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15" y="22"/>
                      </a:lnTo>
                      <a:lnTo>
                        <a:pt x="91" y="44"/>
                      </a:lnTo>
                      <a:lnTo>
                        <a:pt x="67" y="64"/>
                      </a:lnTo>
                      <a:lnTo>
                        <a:pt x="41" y="85"/>
                      </a:lnTo>
                      <a:lnTo>
                        <a:pt x="15" y="104"/>
                      </a:lnTo>
                      <a:lnTo>
                        <a:pt x="0" y="113"/>
                      </a:lnTo>
                      <a:lnTo>
                        <a:pt x="1" y="113"/>
                      </a:lnTo>
                      <a:lnTo>
                        <a:pt x="3" y="113"/>
                      </a:lnTo>
                      <a:lnTo>
                        <a:pt x="4" y="113"/>
                      </a:lnTo>
                      <a:lnTo>
                        <a:pt x="5" y="113"/>
                      </a:lnTo>
                      <a:lnTo>
                        <a:pt x="7" y="113"/>
                      </a:lnTo>
                      <a:lnTo>
                        <a:pt x="8" y="113"/>
                      </a:lnTo>
                      <a:lnTo>
                        <a:pt x="9" y="113"/>
                      </a:lnTo>
                      <a:lnTo>
                        <a:pt x="11" y="11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7" name="Freeform 55"/>
                <p:cNvSpPr>
                  <a:spLocks/>
                </p:cNvSpPr>
                <p:nvPr/>
              </p:nvSpPr>
              <p:spPr bwMode="auto">
                <a:xfrm>
                  <a:off x="2485" y="2603"/>
                  <a:ext cx="70" cy="58"/>
                </a:xfrm>
                <a:custGeom>
                  <a:avLst/>
                  <a:gdLst/>
                  <a:ahLst/>
                  <a:cxnLst>
                    <a:cxn ang="0">
                      <a:pos x="10" y="117"/>
                    </a:cxn>
                    <a:cxn ang="0">
                      <a:pos x="21" y="111"/>
                    </a:cxn>
                    <a:cxn ang="0">
                      <a:pos x="48" y="91"/>
                    </a:cxn>
                    <a:cxn ang="0">
                      <a:pos x="73" y="71"/>
                    </a:cxn>
                    <a:cxn ang="0">
                      <a:pos x="98" y="49"/>
                    </a:cxn>
                    <a:cxn ang="0">
                      <a:pos x="121" y="27"/>
                    </a:cxn>
                    <a:cxn ang="0">
                      <a:pos x="140" y="8"/>
                    </a:cxn>
                    <a:cxn ang="0">
                      <a:pos x="140" y="8"/>
                    </a:cxn>
                    <a:cxn ang="0">
                      <a:pos x="140" y="7"/>
                    </a:cxn>
                    <a:cxn ang="0">
                      <a:pos x="140" y="6"/>
                    </a:cxn>
                    <a:cxn ang="0">
                      <a:pos x="140" y="4"/>
                    </a:cxn>
                    <a:cxn ang="0">
                      <a:pos x="140" y="4"/>
                    </a:cxn>
                    <a:cxn ang="0">
                      <a:pos x="138" y="3"/>
                    </a:cxn>
                    <a:cxn ang="0">
                      <a:pos x="138" y="2"/>
                    </a:cxn>
                    <a:cxn ang="0">
                      <a:pos x="138" y="0"/>
                    </a:cxn>
                    <a:cxn ang="0">
                      <a:pos x="117" y="23"/>
                    </a:cxn>
                    <a:cxn ang="0">
                      <a:pos x="94" y="46"/>
                    </a:cxn>
                    <a:cxn ang="0">
                      <a:pos x="69" y="67"/>
                    </a:cxn>
                    <a:cxn ang="0">
                      <a:pos x="44" y="87"/>
                    </a:cxn>
                    <a:cxn ang="0">
                      <a:pos x="18" y="105"/>
                    </a:cxn>
                    <a:cxn ang="0">
                      <a:pos x="0" y="116"/>
                    </a:cxn>
                    <a:cxn ang="0">
                      <a:pos x="1" y="116"/>
                    </a:cxn>
                    <a:cxn ang="0">
                      <a:pos x="2" y="117"/>
                    </a:cxn>
                    <a:cxn ang="0">
                      <a:pos x="4" y="117"/>
                    </a:cxn>
                    <a:cxn ang="0">
                      <a:pos x="5" y="117"/>
                    </a:cxn>
                    <a:cxn ang="0">
                      <a:pos x="6" y="117"/>
                    </a:cxn>
                    <a:cxn ang="0">
                      <a:pos x="8" y="117"/>
                    </a:cxn>
                    <a:cxn ang="0">
                      <a:pos x="9" y="117"/>
                    </a:cxn>
                    <a:cxn ang="0">
                      <a:pos x="10" y="117"/>
                    </a:cxn>
                  </a:cxnLst>
                  <a:rect l="0" t="0" r="r" b="b"/>
                  <a:pathLst>
                    <a:path w="140" h="117">
                      <a:moveTo>
                        <a:pt x="10" y="117"/>
                      </a:moveTo>
                      <a:lnTo>
                        <a:pt x="21" y="111"/>
                      </a:lnTo>
                      <a:lnTo>
                        <a:pt x="48" y="91"/>
                      </a:lnTo>
                      <a:lnTo>
                        <a:pt x="73" y="71"/>
                      </a:lnTo>
                      <a:lnTo>
                        <a:pt x="98" y="49"/>
                      </a:lnTo>
                      <a:lnTo>
                        <a:pt x="121" y="27"/>
                      </a:lnTo>
                      <a:lnTo>
                        <a:pt x="140" y="8"/>
                      </a:lnTo>
                      <a:lnTo>
                        <a:pt x="140" y="8"/>
                      </a:lnTo>
                      <a:lnTo>
                        <a:pt x="140" y="7"/>
                      </a:lnTo>
                      <a:lnTo>
                        <a:pt x="140" y="6"/>
                      </a:lnTo>
                      <a:lnTo>
                        <a:pt x="140" y="4"/>
                      </a:lnTo>
                      <a:lnTo>
                        <a:pt x="140" y="4"/>
                      </a:lnTo>
                      <a:lnTo>
                        <a:pt x="138" y="3"/>
                      </a:lnTo>
                      <a:lnTo>
                        <a:pt x="138" y="2"/>
                      </a:lnTo>
                      <a:lnTo>
                        <a:pt x="138" y="0"/>
                      </a:lnTo>
                      <a:lnTo>
                        <a:pt x="117" y="23"/>
                      </a:lnTo>
                      <a:lnTo>
                        <a:pt x="94" y="46"/>
                      </a:lnTo>
                      <a:lnTo>
                        <a:pt x="69" y="67"/>
                      </a:lnTo>
                      <a:lnTo>
                        <a:pt x="44" y="87"/>
                      </a:lnTo>
                      <a:lnTo>
                        <a:pt x="18" y="105"/>
                      </a:lnTo>
                      <a:lnTo>
                        <a:pt x="0" y="116"/>
                      </a:lnTo>
                      <a:lnTo>
                        <a:pt x="1" y="116"/>
                      </a:lnTo>
                      <a:lnTo>
                        <a:pt x="2" y="117"/>
                      </a:lnTo>
                      <a:lnTo>
                        <a:pt x="4" y="117"/>
                      </a:lnTo>
                      <a:lnTo>
                        <a:pt x="5" y="117"/>
                      </a:lnTo>
                      <a:lnTo>
                        <a:pt x="6" y="117"/>
                      </a:lnTo>
                      <a:lnTo>
                        <a:pt x="8" y="117"/>
                      </a:lnTo>
                      <a:lnTo>
                        <a:pt x="9" y="117"/>
                      </a:lnTo>
                      <a:lnTo>
                        <a:pt x="10" y="11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8" name="Freeform 56"/>
                <p:cNvSpPr>
                  <a:spLocks/>
                </p:cNvSpPr>
                <p:nvPr/>
              </p:nvSpPr>
              <p:spPr bwMode="auto">
                <a:xfrm>
                  <a:off x="2483" y="2601"/>
                  <a:ext cx="72" cy="60"/>
                </a:xfrm>
                <a:custGeom>
                  <a:avLst/>
                  <a:gdLst/>
                  <a:ahLst/>
                  <a:cxnLst>
                    <a:cxn ang="0">
                      <a:pos x="9" y="121"/>
                    </a:cxn>
                    <a:cxn ang="0">
                      <a:pos x="24" y="112"/>
                    </a:cxn>
                    <a:cxn ang="0">
                      <a:pos x="50" y="93"/>
                    </a:cxn>
                    <a:cxn ang="0">
                      <a:pos x="76" y="72"/>
                    </a:cxn>
                    <a:cxn ang="0">
                      <a:pos x="100" y="52"/>
                    </a:cxn>
                    <a:cxn ang="0">
                      <a:pos x="124" y="30"/>
                    </a:cxn>
                    <a:cxn ang="0">
                      <a:pos x="144" y="8"/>
                    </a:cxn>
                    <a:cxn ang="0">
                      <a:pos x="144" y="8"/>
                    </a:cxn>
                    <a:cxn ang="0">
                      <a:pos x="142" y="7"/>
                    </a:cxn>
                    <a:cxn ang="0">
                      <a:pos x="142" y="6"/>
                    </a:cxn>
                    <a:cxn ang="0">
                      <a:pos x="142" y="4"/>
                    </a:cxn>
                    <a:cxn ang="0">
                      <a:pos x="142" y="4"/>
                    </a:cxn>
                    <a:cxn ang="0">
                      <a:pos x="142" y="3"/>
                    </a:cxn>
                    <a:cxn ang="0">
                      <a:pos x="142" y="2"/>
                    </a:cxn>
                    <a:cxn ang="0">
                      <a:pos x="142" y="0"/>
                    </a:cxn>
                    <a:cxn ang="0">
                      <a:pos x="141" y="2"/>
                    </a:cxn>
                    <a:cxn ang="0">
                      <a:pos x="120" y="26"/>
                    </a:cxn>
                    <a:cxn ang="0">
                      <a:pos x="96" y="47"/>
                    </a:cxn>
                    <a:cxn ang="0">
                      <a:pos x="72" y="68"/>
                    </a:cxn>
                    <a:cxn ang="0">
                      <a:pos x="46" y="88"/>
                    </a:cxn>
                    <a:cxn ang="0">
                      <a:pos x="20" y="107"/>
                    </a:cxn>
                    <a:cxn ang="0">
                      <a:pos x="0" y="120"/>
                    </a:cxn>
                    <a:cxn ang="0">
                      <a:pos x="1" y="120"/>
                    </a:cxn>
                    <a:cxn ang="0">
                      <a:pos x="2" y="120"/>
                    </a:cxn>
                    <a:cxn ang="0">
                      <a:pos x="2" y="120"/>
                    </a:cxn>
                    <a:cxn ang="0">
                      <a:pos x="4" y="120"/>
                    </a:cxn>
                    <a:cxn ang="0">
                      <a:pos x="5" y="120"/>
                    </a:cxn>
                    <a:cxn ang="0">
                      <a:pos x="6" y="121"/>
                    </a:cxn>
                    <a:cxn ang="0">
                      <a:pos x="8" y="121"/>
                    </a:cxn>
                    <a:cxn ang="0">
                      <a:pos x="9" y="121"/>
                    </a:cxn>
                  </a:cxnLst>
                  <a:rect l="0" t="0" r="r" b="b"/>
                  <a:pathLst>
                    <a:path w="144" h="121">
                      <a:moveTo>
                        <a:pt x="9" y="121"/>
                      </a:moveTo>
                      <a:lnTo>
                        <a:pt x="24" y="112"/>
                      </a:lnTo>
                      <a:lnTo>
                        <a:pt x="50" y="93"/>
                      </a:lnTo>
                      <a:lnTo>
                        <a:pt x="76" y="72"/>
                      </a:lnTo>
                      <a:lnTo>
                        <a:pt x="100" y="52"/>
                      </a:lnTo>
                      <a:lnTo>
                        <a:pt x="124" y="30"/>
                      </a:lnTo>
                      <a:lnTo>
                        <a:pt x="144" y="8"/>
                      </a:lnTo>
                      <a:lnTo>
                        <a:pt x="144" y="8"/>
                      </a:lnTo>
                      <a:lnTo>
                        <a:pt x="142" y="7"/>
                      </a:lnTo>
                      <a:lnTo>
                        <a:pt x="142" y="6"/>
                      </a:lnTo>
                      <a:lnTo>
                        <a:pt x="142" y="4"/>
                      </a:lnTo>
                      <a:lnTo>
                        <a:pt x="142" y="4"/>
                      </a:lnTo>
                      <a:lnTo>
                        <a:pt x="142" y="3"/>
                      </a:lnTo>
                      <a:lnTo>
                        <a:pt x="142" y="2"/>
                      </a:lnTo>
                      <a:lnTo>
                        <a:pt x="142" y="0"/>
                      </a:lnTo>
                      <a:lnTo>
                        <a:pt x="141" y="2"/>
                      </a:lnTo>
                      <a:lnTo>
                        <a:pt x="120" y="26"/>
                      </a:lnTo>
                      <a:lnTo>
                        <a:pt x="96" y="47"/>
                      </a:lnTo>
                      <a:lnTo>
                        <a:pt x="72" y="68"/>
                      </a:lnTo>
                      <a:lnTo>
                        <a:pt x="46" y="88"/>
                      </a:lnTo>
                      <a:lnTo>
                        <a:pt x="20" y="107"/>
                      </a:lnTo>
                      <a:lnTo>
                        <a:pt x="0" y="120"/>
                      </a:lnTo>
                      <a:lnTo>
                        <a:pt x="1" y="120"/>
                      </a:lnTo>
                      <a:lnTo>
                        <a:pt x="2" y="120"/>
                      </a:lnTo>
                      <a:lnTo>
                        <a:pt x="2" y="120"/>
                      </a:lnTo>
                      <a:lnTo>
                        <a:pt x="4" y="120"/>
                      </a:lnTo>
                      <a:lnTo>
                        <a:pt x="5" y="120"/>
                      </a:lnTo>
                      <a:lnTo>
                        <a:pt x="6" y="121"/>
                      </a:lnTo>
                      <a:lnTo>
                        <a:pt x="8" y="121"/>
                      </a:lnTo>
                      <a:lnTo>
                        <a:pt x="9" y="12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9" name="Freeform 57"/>
                <p:cNvSpPr>
                  <a:spLocks noEditPoints="1"/>
                </p:cNvSpPr>
                <p:nvPr/>
              </p:nvSpPr>
              <p:spPr bwMode="auto">
                <a:xfrm>
                  <a:off x="2073" y="2599"/>
                  <a:ext cx="481" cy="62"/>
                </a:xfrm>
                <a:custGeom>
                  <a:avLst/>
                  <a:gdLst/>
                  <a:ahLst/>
                  <a:cxnLst>
                    <a:cxn ang="0">
                      <a:pos x="823" y="124"/>
                    </a:cxn>
                    <a:cxn ang="0">
                      <a:pos x="841" y="113"/>
                    </a:cxn>
                    <a:cxn ang="0">
                      <a:pos x="867" y="95"/>
                    </a:cxn>
                    <a:cxn ang="0">
                      <a:pos x="892" y="75"/>
                    </a:cxn>
                    <a:cxn ang="0">
                      <a:pos x="917" y="54"/>
                    </a:cxn>
                    <a:cxn ang="0">
                      <a:pos x="940" y="31"/>
                    </a:cxn>
                    <a:cxn ang="0">
                      <a:pos x="961" y="8"/>
                    </a:cxn>
                    <a:cxn ang="0">
                      <a:pos x="961" y="8"/>
                    </a:cxn>
                    <a:cxn ang="0">
                      <a:pos x="961" y="7"/>
                    </a:cxn>
                    <a:cxn ang="0">
                      <a:pos x="961" y="6"/>
                    </a:cxn>
                    <a:cxn ang="0">
                      <a:pos x="961" y="4"/>
                    </a:cxn>
                    <a:cxn ang="0">
                      <a:pos x="961" y="4"/>
                    </a:cxn>
                    <a:cxn ang="0">
                      <a:pos x="961" y="3"/>
                    </a:cxn>
                    <a:cxn ang="0">
                      <a:pos x="961" y="2"/>
                    </a:cxn>
                    <a:cxn ang="0">
                      <a:pos x="961" y="0"/>
                    </a:cxn>
                    <a:cxn ang="0">
                      <a:pos x="959" y="4"/>
                    </a:cxn>
                    <a:cxn ang="0">
                      <a:pos x="936" y="27"/>
                    </a:cxn>
                    <a:cxn ang="0">
                      <a:pos x="913" y="50"/>
                    </a:cxn>
                    <a:cxn ang="0">
                      <a:pos x="889" y="69"/>
                    </a:cxn>
                    <a:cxn ang="0">
                      <a:pos x="864" y="89"/>
                    </a:cxn>
                    <a:cxn ang="0">
                      <a:pos x="837" y="108"/>
                    </a:cxn>
                    <a:cxn ang="0">
                      <a:pos x="813" y="123"/>
                    </a:cxn>
                    <a:cxn ang="0">
                      <a:pos x="815" y="124"/>
                    </a:cxn>
                    <a:cxn ang="0">
                      <a:pos x="816" y="124"/>
                    </a:cxn>
                    <a:cxn ang="0">
                      <a:pos x="817" y="124"/>
                    </a:cxn>
                    <a:cxn ang="0">
                      <a:pos x="819" y="124"/>
                    </a:cxn>
                    <a:cxn ang="0">
                      <a:pos x="820" y="124"/>
                    </a:cxn>
                    <a:cxn ang="0">
                      <a:pos x="821" y="124"/>
                    </a:cxn>
                    <a:cxn ang="0">
                      <a:pos x="821" y="124"/>
                    </a:cxn>
                    <a:cxn ang="0">
                      <a:pos x="823" y="124"/>
                    </a:cxn>
                    <a:cxn ang="0">
                      <a:pos x="1" y="32"/>
                    </a:cxn>
                    <a:cxn ang="0">
                      <a:pos x="1" y="32"/>
                    </a:cxn>
                    <a:cxn ang="0">
                      <a:pos x="1" y="32"/>
                    </a:cxn>
                    <a:cxn ang="0">
                      <a:pos x="1" y="32"/>
                    </a:cxn>
                    <a:cxn ang="0">
                      <a:pos x="1" y="34"/>
                    </a:cxn>
                    <a:cxn ang="0">
                      <a:pos x="1" y="34"/>
                    </a:cxn>
                    <a:cxn ang="0">
                      <a:pos x="1" y="34"/>
                    </a:cxn>
                    <a:cxn ang="0">
                      <a:pos x="1" y="34"/>
                    </a:cxn>
                    <a:cxn ang="0">
                      <a:pos x="1" y="34"/>
                    </a:cxn>
                    <a:cxn ang="0">
                      <a:pos x="0" y="35"/>
                    </a:cxn>
                    <a:cxn ang="0">
                      <a:pos x="1" y="34"/>
                    </a:cxn>
                    <a:cxn ang="0">
                      <a:pos x="1" y="34"/>
                    </a:cxn>
                    <a:cxn ang="0">
                      <a:pos x="1" y="34"/>
                    </a:cxn>
                    <a:cxn ang="0">
                      <a:pos x="1" y="34"/>
                    </a:cxn>
                    <a:cxn ang="0">
                      <a:pos x="1" y="32"/>
                    </a:cxn>
                    <a:cxn ang="0">
                      <a:pos x="1" y="32"/>
                    </a:cxn>
                    <a:cxn ang="0">
                      <a:pos x="1" y="32"/>
                    </a:cxn>
                    <a:cxn ang="0">
                      <a:pos x="1" y="32"/>
                    </a:cxn>
                  </a:cxnLst>
                  <a:rect l="0" t="0" r="r" b="b"/>
                  <a:pathLst>
                    <a:path w="961" h="124">
                      <a:moveTo>
                        <a:pt x="823" y="124"/>
                      </a:moveTo>
                      <a:lnTo>
                        <a:pt x="841" y="113"/>
                      </a:lnTo>
                      <a:lnTo>
                        <a:pt x="867" y="95"/>
                      </a:lnTo>
                      <a:lnTo>
                        <a:pt x="892" y="75"/>
                      </a:lnTo>
                      <a:lnTo>
                        <a:pt x="917" y="54"/>
                      </a:lnTo>
                      <a:lnTo>
                        <a:pt x="940" y="31"/>
                      </a:lnTo>
                      <a:lnTo>
                        <a:pt x="961" y="8"/>
                      </a:lnTo>
                      <a:lnTo>
                        <a:pt x="961" y="8"/>
                      </a:lnTo>
                      <a:lnTo>
                        <a:pt x="961" y="7"/>
                      </a:lnTo>
                      <a:lnTo>
                        <a:pt x="961" y="6"/>
                      </a:lnTo>
                      <a:lnTo>
                        <a:pt x="961" y="4"/>
                      </a:lnTo>
                      <a:lnTo>
                        <a:pt x="961" y="4"/>
                      </a:lnTo>
                      <a:lnTo>
                        <a:pt x="961" y="3"/>
                      </a:lnTo>
                      <a:lnTo>
                        <a:pt x="961" y="2"/>
                      </a:lnTo>
                      <a:lnTo>
                        <a:pt x="961" y="0"/>
                      </a:lnTo>
                      <a:lnTo>
                        <a:pt x="959" y="4"/>
                      </a:lnTo>
                      <a:lnTo>
                        <a:pt x="936" y="27"/>
                      </a:lnTo>
                      <a:lnTo>
                        <a:pt x="913" y="50"/>
                      </a:lnTo>
                      <a:lnTo>
                        <a:pt x="889" y="69"/>
                      </a:lnTo>
                      <a:lnTo>
                        <a:pt x="864" y="89"/>
                      </a:lnTo>
                      <a:lnTo>
                        <a:pt x="837" y="108"/>
                      </a:lnTo>
                      <a:lnTo>
                        <a:pt x="813" y="123"/>
                      </a:lnTo>
                      <a:lnTo>
                        <a:pt x="815" y="124"/>
                      </a:lnTo>
                      <a:lnTo>
                        <a:pt x="816" y="124"/>
                      </a:lnTo>
                      <a:lnTo>
                        <a:pt x="817" y="124"/>
                      </a:lnTo>
                      <a:lnTo>
                        <a:pt x="819" y="124"/>
                      </a:lnTo>
                      <a:lnTo>
                        <a:pt x="820" y="124"/>
                      </a:lnTo>
                      <a:lnTo>
                        <a:pt x="821" y="124"/>
                      </a:lnTo>
                      <a:lnTo>
                        <a:pt x="821" y="124"/>
                      </a:lnTo>
                      <a:lnTo>
                        <a:pt x="823" y="124"/>
                      </a:lnTo>
                      <a:close/>
                      <a:moveTo>
                        <a:pt x="1" y="32"/>
                      </a:moveTo>
                      <a:lnTo>
                        <a:pt x="1" y="32"/>
                      </a:lnTo>
                      <a:lnTo>
                        <a:pt x="1" y="32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0" y="35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1" y="32"/>
                      </a:lnTo>
                      <a:lnTo>
                        <a:pt x="1" y="32"/>
                      </a:lnTo>
                      <a:lnTo>
                        <a:pt x="1" y="32"/>
                      </a:lnTo>
                      <a:lnTo>
                        <a:pt x="1" y="3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0" name="Freeform 58"/>
                <p:cNvSpPr>
                  <a:spLocks noEditPoints="1"/>
                </p:cNvSpPr>
                <p:nvPr/>
              </p:nvSpPr>
              <p:spPr bwMode="auto">
                <a:xfrm>
                  <a:off x="2073" y="2597"/>
                  <a:ext cx="481" cy="64"/>
                </a:xfrm>
                <a:custGeom>
                  <a:avLst/>
                  <a:gdLst/>
                  <a:ahLst/>
                  <a:cxnLst>
                    <a:cxn ang="0">
                      <a:pos x="819" y="128"/>
                    </a:cxn>
                    <a:cxn ang="0">
                      <a:pos x="839" y="115"/>
                    </a:cxn>
                    <a:cxn ang="0">
                      <a:pos x="865" y="96"/>
                    </a:cxn>
                    <a:cxn ang="0">
                      <a:pos x="891" y="76"/>
                    </a:cxn>
                    <a:cxn ang="0">
                      <a:pos x="915" y="55"/>
                    </a:cxn>
                    <a:cxn ang="0">
                      <a:pos x="939" y="34"/>
                    </a:cxn>
                    <a:cxn ang="0">
                      <a:pos x="960" y="10"/>
                    </a:cxn>
                    <a:cxn ang="0">
                      <a:pos x="961" y="8"/>
                    </a:cxn>
                    <a:cxn ang="0">
                      <a:pos x="961" y="8"/>
                    </a:cxn>
                    <a:cxn ang="0">
                      <a:pos x="961" y="7"/>
                    </a:cxn>
                    <a:cxn ang="0">
                      <a:pos x="961" y="6"/>
                    </a:cxn>
                    <a:cxn ang="0">
                      <a:pos x="961" y="4"/>
                    </a:cxn>
                    <a:cxn ang="0">
                      <a:pos x="961" y="3"/>
                    </a:cxn>
                    <a:cxn ang="0">
                      <a:pos x="960" y="3"/>
                    </a:cxn>
                    <a:cxn ang="0">
                      <a:pos x="960" y="2"/>
                    </a:cxn>
                    <a:cxn ang="0">
                      <a:pos x="960" y="0"/>
                    </a:cxn>
                    <a:cxn ang="0">
                      <a:pos x="956" y="6"/>
                    </a:cxn>
                    <a:cxn ang="0">
                      <a:pos x="933" y="28"/>
                    </a:cxn>
                    <a:cxn ang="0">
                      <a:pos x="911" y="51"/>
                    </a:cxn>
                    <a:cxn ang="0">
                      <a:pos x="887" y="71"/>
                    </a:cxn>
                    <a:cxn ang="0">
                      <a:pos x="861" y="91"/>
                    </a:cxn>
                    <a:cxn ang="0">
                      <a:pos x="836" y="109"/>
                    </a:cxn>
                    <a:cxn ang="0">
                      <a:pos x="809" y="127"/>
                    </a:cxn>
                    <a:cxn ang="0">
                      <a:pos x="811" y="127"/>
                    </a:cxn>
                    <a:cxn ang="0">
                      <a:pos x="812" y="127"/>
                    </a:cxn>
                    <a:cxn ang="0">
                      <a:pos x="812" y="127"/>
                    </a:cxn>
                    <a:cxn ang="0">
                      <a:pos x="813" y="127"/>
                    </a:cxn>
                    <a:cxn ang="0">
                      <a:pos x="815" y="128"/>
                    </a:cxn>
                    <a:cxn ang="0">
                      <a:pos x="816" y="128"/>
                    </a:cxn>
                    <a:cxn ang="0">
                      <a:pos x="817" y="128"/>
                    </a:cxn>
                    <a:cxn ang="0">
                      <a:pos x="819" y="128"/>
                    </a:cxn>
                    <a:cxn ang="0">
                      <a:pos x="1" y="32"/>
                    </a:cxn>
                    <a:cxn ang="0">
                      <a:pos x="2" y="34"/>
                    </a:cxn>
                    <a:cxn ang="0">
                      <a:pos x="2" y="34"/>
                    </a:cxn>
                    <a:cxn ang="0">
                      <a:pos x="2" y="35"/>
                    </a:cxn>
                    <a:cxn ang="0">
                      <a:pos x="2" y="35"/>
                    </a:cxn>
                    <a:cxn ang="0">
                      <a:pos x="1" y="36"/>
                    </a:cxn>
                    <a:cxn ang="0">
                      <a:pos x="1" y="36"/>
                    </a:cxn>
                    <a:cxn ang="0">
                      <a:pos x="1" y="38"/>
                    </a:cxn>
                    <a:cxn ang="0">
                      <a:pos x="1" y="38"/>
                    </a:cxn>
                    <a:cxn ang="0">
                      <a:pos x="0" y="39"/>
                    </a:cxn>
                    <a:cxn ang="0">
                      <a:pos x="1" y="38"/>
                    </a:cxn>
                    <a:cxn ang="0">
                      <a:pos x="1" y="38"/>
                    </a:cxn>
                    <a:cxn ang="0">
                      <a:pos x="1" y="36"/>
                    </a:cxn>
                    <a:cxn ang="0">
                      <a:pos x="1" y="35"/>
                    </a:cxn>
                    <a:cxn ang="0">
                      <a:pos x="1" y="35"/>
                    </a:cxn>
                    <a:cxn ang="0">
                      <a:pos x="1" y="34"/>
                    </a:cxn>
                    <a:cxn ang="0">
                      <a:pos x="1" y="34"/>
                    </a:cxn>
                    <a:cxn ang="0">
                      <a:pos x="1" y="32"/>
                    </a:cxn>
                  </a:cxnLst>
                  <a:rect l="0" t="0" r="r" b="b"/>
                  <a:pathLst>
                    <a:path w="961" h="128">
                      <a:moveTo>
                        <a:pt x="819" y="128"/>
                      </a:moveTo>
                      <a:lnTo>
                        <a:pt x="839" y="115"/>
                      </a:lnTo>
                      <a:lnTo>
                        <a:pt x="865" y="96"/>
                      </a:lnTo>
                      <a:lnTo>
                        <a:pt x="891" y="76"/>
                      </a:lnTo>
                      <a:lnTo>
                        <a:pt x="915" y="55"/>
                      </a:lnTo>
                      <a:lnTo>
                        <a:pt x="939" y="34"/>
                      </a:lnTo>
                      <a:lnTo>
                        <a:pt x="960" y="10"/>
                      </a:lnTo>
                      <a:lnTo>
                        <a:pt x="961" y="8"/>
                      </a:lnTo>
                      <a:lnTo>
                        <a:pt x="961" y="8"/>
                      </a:lnTo>
                      <a:lnTo>
                        <a:pt x="961" y="7"/>
                      </a:lnTo>
                      <a:lnTo>
                        <a:pt x="961" y="6"/>
                      </a:lnTo>
                      <a:lnTo>
                        <a:pt x="961" y="4"/>
                      </a:lnTo>
                      <a:lnTo>
                        <a:pt x="961" y="3"/>
                      </a:lnTo>
                      <a:lnTo>
                        <a:pt x="960" y="3"/>
                      </a:lnTo>
                      <a:lnTo>
                        <a:pt x="960" y="2"/>
                      </a:lnTo>
                      <a:lnTo>
                        <a:pt x="960" y="0"/>
                      </a:lnTo>
                      <a:lnTo>
                        <a:pt x="956" y="6"/>
                      </a:lnTo>
                      <a:lnTo>
                        <a:pt x="933" y="28"/>
                      </a:lnTo>
                      <a:lnTo>
                        <a:pt x="911" y="51"/>
                      </a:lnTo>
                      <a:lnTo>
                        <a:pt x="887" y="71"/>
                      </a:lnTo>
                      <a:lnTo>
                        <a:pt x="861" y="91"/>
                      </a:lnTo>
                      <a:lnTo>
                        <a:pt x="836" y="109"/>
                      </a:lnTo>
                      <a:lnTo>
                        <a:pt x="809" y="127"/>
                      </a:lnTo>
                      <a:lnTo>
                        <a:pt x="811" y="127"/>
                      </a:lnTo>
                      <a:lnTo>
                        <a:pt x="812" y="127"/>
                      </a:lnTo>
                      <a:lnTo>
                        <a:pt x="812" y="127"/>
                      </a:lnTo>
                      <a:lnTo>
                        <a:pt x="813" y="127"/>
                      </a:lnTo>
                      <a:lnTo>
                        <a:pt x="815" y="128"/>
                      </a:lnTo>
                      <a:lnTo>
                        <a:pt x="816" y="128"/>
                      </a:lnTo>
                      <a:lnTo>
                        <a:pt x="817" y="128"/>
                      </a:lnTo>
                      <a:lnTo>
                        <a:pt x="819" y="128"/>
                      </a:lnTo>
                      <a:close/>
                      <a:moveTo>
                        <a:pt x="1" y="32"/>
                      </a:move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1" y="38"/>
                      </a:lnTo>
                      <a:lnTo>
                        <a:pt x="1" y="38"/>
                      </a:lnTo>
                      <a:lnTo>
                        <a:pt x="1" y="36"/>
                      </a:lnTo>
                      <a:lnTo>
                        <a:pt x="1" y="35"/>
                      </a:lnTo>
                      <a:lnTo>
                        <a:pt x="1" y="35"/>
                      </a:lnTo>
                      <a:lnTo>
                        <a:pt x="1" y="34"/>
                      </a:lnTo>
                      <a:lnTo>
                        <a:pt x="1" y="34"/>
                      </a:lnTo>
                      <a:lnTo>
                        <a:pt x="1" y="3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1" name="Freeform 59"/>
                <p:cNvSpPr>
                  <a:spLocks noEditPoints="1"/>
                </p:cNvSpPr>
                <p:nvPr/>
              </p:nvSpPr>
              <p:spPr bwMode="auto">
                <a:xfrm>
                  <a:off x="2074" y="2595"/>
                  <a:ext cx="480" cy="65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0" y="40"/>
                    </a:cxn>
                    <a:cxn ang="0">
                      <a:pos x="1" y="39"/>
                    </a:cxn>
                    <a:cxn ang="0">
                      <a:pos x="1" y="39"/>
                    </a:cxn>
                    <a:cxn ang="0">
                      <a:pos x="1" y="38"/>
                    </a:cxn>
                    <a:cxn ang="0">
                      <a:pos x="1" y="38"/>
                    </a:cxn>
                    <a:cxn ang="0">
                      <a:pos x="3" y="36"/>
                    </a:cxn>
                    <a:cxn ang="0">
                      <a:pos x="3" y="36"/>
                    </a:cxn>
                    <a:cxn ang="0">
                      <a:pos x="3" y="35"/>
                    </a:cxn>
                    <a:cxn ang="0">
                      <a:pos x="4" y="35"/>
                    </a:cxn>
                    <a:cxn ang="0">
                      <a:pos x="1" y="32"/>
                    </a:cxn>
                    <a:cxn ang="0">
                      <a:pos x="1" y="34"/>
                    </a:cxn>
                    <a:cxn ang="0">
                      <a:pos x="1" y="35"/>
                    </a:cxn>
                    <a:cxn ang="0">
                      <a:pos x="1" y="35"/>
                    </a:cxn>
                    <a:cxn ang="0">
                      <a:pos x="0" y="36"/>
                    </a:cxn>
                    <a:cxn ang="0">
                      <a:pos x="0" y="38"/>
                    </a:cxn>
                    <a:cxn ang="0">
                      <a:pos x="0" y="38"/>
                    </a:cxn>
                    <a:cxn ang="0">
                      <a:pos x="0" y="39"/>
                    </a:cxn>
                    <a:cxn ang="0">
                      <a:pos x="0" y="40"/>
                    </a:cxn>
                    <a:cxn ang="0">
                      <a:pos x="812" y="131"/>
                    </a:cxn>
                    <a:cxn ang="0">
                      <a:pos x="836" y="116"/>
                    </a:cxn>
                    <a:cxn ang="0">
                      <a:pos x="863" y="97"/>
                    </a:cxn>
                    <a:cxn ang="0">
                      <a:pos x="888" y="77"/>
                    </a:cxn>
                    <a:cxn ang="0">
                      <a:pos x="912" y="58"/>
                    </a:cxn>
                    <a:cxn ang="0">
                      <a:pos x="935" y="35"/>
                    </a:cxn>
                    <a:cxn ang="0">
                      <a:pos x="958" y="12"/>
                    </a:cxn>
                    <a:cxn ang="0">
                      <a:pos x="960" y="8"/>
                    </a:cxn>
                    <a:cxn ang="0">
                      <a:pos x="960" y="7"/>
                    </a:cxn>
                    <a:cxn ang="0">
                      <a:pos x="959" y="7"/>
                    </a:cxn>
                    <a:cxn ang="0">
                      <a:pos x="959" y="6"/>
                    </a:cxn>
                    <a:cxn ang="0">
                      <a:pos x="959" y="4"/>
                    </a:cxn>
                    <a:cxn ang="0">
                      <a:pos x="959" y="3"/>
                    </a:cxn>
                    <a:cxn ang="0">
                      <a:pos x="959" y="3"/>
                    </a:cxn>
                    <a:cxn ang="0">
                      <a:pos x="959" y="2"/>
                    </a:cxn>
                    <a:cxn ang="0">
                      <a:pos x="959" y="0"/>
                    </a:cxn>
                    <a:cxn ang="0">
                      <a:pos x="952" y="8"/>
                    </a:cxn>
                    <a:cxn ang="0">
                      <a:pos x="931" y="31"/>
                    </a:cxn>
                    <a:cxn ang="0">
                      <a:pos x="908" y="52"/>
                    </a:cxn>
                    <a:cxn ang="0">
                      <a:pos x="884" y="73"/>
                    </a:cxn>
                    <a:cxn ang="0">
                      <a:pos x="859" y="92"/>
                    </a:cxn>
                    <a:cxn ang="0">
                      <a:pos x="834" y="111"/>
                    </a:cxn>
                    <a:cxn ang="0">
                      <a:pos x="807" y="128"/>
                    </a:cxn>
                    <a:cxn ang="0">
                      <a:pos x="803" y="129"/>
                    </a:cxn>
                    <a:cxn ang="0">
                      <a:pos x="804" y="129"/>
                    </a:cxn>
                    <a:cxn ang="0">
                      <a:pos x="806" y="131"/>
                    </a:cxn>
                    <a:cxn ang="0">
                      <a:pos x="807" y="131"/>
                    </a:cxn>
                    <a:cxn ang="0">
                      <a:pos x="808" y="131"/>
                    </a:cxn>
                    <a:cxn ang="0">
                      <a:pos x="810" y="131"/>
                    </a:cxn>
                    <a:cxn ang="0">
                      <a:pos x="811" y="131"/>
                    </a:cxn>
                    <a:cxn ang="0">
                      <a:pos x="811" y="131"/>
                    </a:cxn>
                    <a:cxn ang="0">
                      <a:pos x="812" y="131"/>
                    </a:cxn>
                  </a:cxnLst>
                  <a:rect l="0" t="0" r="r" b="b"/>
                  <a:pathLst>
                    <a:path w="960" h="131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" y="39"/>
                      </a:lnTo>
                      <a:lnTo>
                        <a:pt x="1" y="39"/>
                      </a:lnTo>
                      <a:lnTo>
                        <a:pt x="1" y="38"/>
                      </a:lnTo>
                      <a:lnTo>
                        <a:pt x="1" y="38"/>
                      </a:lnTo>
                      <a:lnTo>
                        <a:pt x="3" y="36"/>
                      </a:lnTo>
                      <a:lnTo>
                        <a:pt x="3" y="36"/>
                      </a:lnTo>
                      <a:lnTo>
                        <a:pt x="3" y="35"/>
                      </a:lnTo>
                      <a:lnTo>
                        <a:pt x="4" y="35"/>
                      </a:lnTo>
                      <a:lnTo>
                        <a:pt x="1" y="32"/>
                      </a:lnTo>
                      <a:lnTo>
                        <a:pt x="1" y="34"/>
                      </a:lnTo>
                      <a:lnTo>
                        <a:pt x="1" y="35"/>
                      </a:lnTo>
                      <a:lnTo>
                        <a:pt x="1" y="35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close/>
                      <a:moveTo>
                        <a:pt x="812" y="131"/>
                      </a:moveTo>
                      <a:lnTo>
                        <a:pt x="836" y="116"/>
                      </a:lnTo>
                      <a:lnTo>
                        <a:pt x="863" y="97"/>
                      </a:lnTo>
                      <a:lnTo>
                        <a:pt x="888" y="77"/>
                      </a:lnTo>
                      <a:lnTo>
                        <a:pt x="912" y="58"/>
                      </a:lnTo>
                      <a:lnTo>
                        <a:pt x="935" y="35"/>
                      </a:lnTo>
                      <a:lnTo>
                        <a:pt x="958" y="12"/>
                      </a:lnTo>
                      <a:lnTo>
                        <a:pt x="960" y="8"/>
                      </a:lnTo>
                      <a:lnTo>
                        <a:pt x="960" y="7"/>
                      </a:lnTo>
                      <a:lnTo>
                        <a:pt x="959" y="7"/>
                      </a:lnTo>
                      <a:lnTo>
                        <a:pt x="959" y="6"/>
                      </a:lnTo>
                      <a:lnTo>
                        <a:pt x="959" y="4"/>
                      </a:lnTo>
                      <a:lnTo>
                        <a:pt x="959" y="3"/>
                      </a:lnTo>
                      <a:lnTo>
                        <a:pt x="959" y="3"/>
                      </a:lnTo>
                      <a:lnTo>
                        <a:pt x="959" y="2"/>
                      </a:lnTo>
                      <a:lnTo>
                        <a:pt x="959" y="0"/>
                      </a:lnTo>
                      <a:lnTo>
                        <a:pt x="952" y="8"/>
                      </a:lnTo>
                      <a:lnTo>
                        <a:pt x="931" y="31"/>
                      </a:lnTo>
                      <a:lnTo>
                        <a:pt x="908" y="52"/>
                      </a:lnTo>
                      <a:lnTo>
                        <a:pt x="884" y="73"/>
                      </a:lnTo>
                      <a:lnTo>
                        <a:pt x="859" y="92"/>
                      </a:lnTo>
                      <a:lnTo>
                        <a:pt x="834" y="111"/>
                      </a:lnTo>
                      <a:lnTo>
                        <a:pt x="807" y="128"/>
                      </a:lnTo>
                      <a:lnTo>
                        <a:pt x="803" y="129"/>
                      </a:lnTo>
                      <a:lnTo>
                        <a:pt x="804" y="129"/>
                      </a:lnTo>
                      <a:lnTo>
                        <a:pt x="806" y="131"/>
                      </a:lnTo>
                      <a:lnTo>
                        <a:pt x="807" y="131"/>
                      </a:lnTo>
                      <a:lnTo>
                        <a:pt x="808" y="131"/>
                      </a:lnTo>
                      <a:lnTo>
                        <a:pt x="810" y="131"/>
                      </a:lnTo>
                      <a:lnTo>
                        <a:pt x="811" y="131"/>
                      </a:lnTo>
                      <a:lnTo>
                        <a:pt x="811" y="131"/>
                      </a:lnTo>
                      <a:lnTo>
                        <a:pt x="812" y="13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2" name="Freeform 60"/>
                <p:cNvSpPr>
                  <a:spLocks noEditPoints="1"/>
                </p:cNvSpPr>
                <p:nvPr/>
              </p:nvSpPr>
              <p:spPr bwMode="auto">
                <a:xfrm>
                  <a:off x="2074" y="2593"/>
                  <a:ext cx="479" cy="67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1" y="42"/>
                    </a:cxn>
                    <a:cxn ang="0">
                      <a:pos x="3" y="40"/>
                    </a:cxn>
                    <a:cxn ang="0">
                      <a:pos x="3" y="40"/>
                    </a:cxn>
                    <a:cxn ang="0">
                      <a:pos x="3" y="39"/>
                    </a:cxn>
                    <a:cxn ang="0">
                      <a:pos x="4" y="39"/>
                    </a:cxn>
                    <a:cxn ang="0">
                      <a:pos x="4" y="38"/>
                    </a:cxn>
                    <a:cxn ang="0">
                      <a:pos x="4" y="38"/>
                    </a:cxn>
                    <a:cxn ang="0">
                      <a:pos x="4" y="36"/>
                    </a:cxn>
                    <a:cxn ang="0">
                      <a:pos x="5" y="36"/>
                    </a:cxn>
                    <a:cxn ang="0">
                      <a:pos x="3" y="34"/>
                    </a:cxn>
                    <a:cxn ang="0">
                      <a:pos x="1" y="34"/>
                    </a:cxn>
                    <a:cxn ang="0">
                      <a:pos x="1" y="35"/>
                    </a:cxn>
                    <a:cxn ang="0">
                      <a:pos x="1" y="36"/>
                    </a:cxn>
                    <a:cxn ang="0">
                      <a:pos x="1" y="36"/>
                    </a:cxn>
                    <a:cxn ang="0">
                      <a:pos x="1" y="38"/>
                    </a:cxn>
                    <a:cxn ang="0">
                      <a:pos x="1" y="39"/>
                    </a:cxn>
                    <a:cxn ang="0">
                      <a:pos x="1" y="39"/>
                    </a:cxn>
                    <a:cxn ang="0">
                      <a:pos x="0" y="40"/>
                    </a:cxn>
                    <a:cxn ang="0">
                      <a:pos x="808" y="135"/>
                    </a:cxn>
                    <a:cxn ang="0">
                      <a:pos x="835" y="117"/>
                    </a:cxn>
                    <a:cxn ang="0">
                      <a:pos x="860" y="99"/>
                    </a:cxn>
                    <a:cxn ang="0">
                      <a:pos x="886" y="79"/>
                    </a:cxn>
                    <a:cxn ang="0">
                      <a:pos x="910" y="59"/>
                    </a:cxn>
                    <a:cxn ang="0">
                      <a:pos x="932" y="36"/>
                    </a:cxn>
                    <a:cxn ang="0">
                      <a:pos x="955" y="14"/>
                    </a:cxn>
                    <a:cxn ang="0">
                      <a:pos x="959" y="8"/>
                    </a:cxn>
                    <a:cxn ang="0">
                      <a:pos x="959" y="7"/>
                    </a:cxn>
                    <a:cxn ang="0">
                      <a:pos x="959" y="7"/>
                    </a:cxn>
                    <a:cxn ang="0">
                      <a:pos x="959" y="6"/>
                    </a:cxn>
                    <a:cxn ang="0">
                      <a:pos x="959" y="4"/>
                    </a:cxn>
                    <a:cxn ang="0">
                      <a:pos x="959" y="3"/>
                    </a:cxn>
                    <a:cxn ang="0">
                      <a:pos x="959" y="3"/>
                    </a:cxn>
                    <a:cxn ang="0">
                      <a:pos x="959" y="2"/>
                    </a:cxn>
                    <a:cxn ang="0">
                      <a:pos x="959" y="0"/>
                    </a:cxn>
                    <a:cxn ang="0">
                      <a:pos x="950" y="10"/>
                    </a:cxn>
                    <a:cxn ang="0">
                      <a:pos x="928" y="32"/>
                    </a:cxn>
                    <a:cxn ang="0">
                      <a:pos x="906" y="54"/>
                    </a:cxn>
                    <a:cxn ang="0">
                      <a:pos x="882" y="75"/>
                    </a:cxn>
                    <a:cxn ang="0">
                      <a:pos x="858" y="95"/>
                    </a:cxn>
                    <a:cxn ang="0">
                      <a:pos x="831" y="112"/>
                    </a:cxn>
                    <a:cxn ang="0">
                      <a:pos x="804" y="129"/>
                    </a:cxn>
                    <a:cxn ang="0">
                      <a:pos x="799" y="133"/>
                    </a:cxn>
                    <a:cxn ang="0">
                      <a:pos x="800" y="133"/>
                    </a:cxn>
                    <a:cxn ang="0">
                      <a:pos x="802" y="133"/>
                    </a:cxn>
                    <a:cxn ang="0">
                      <a:pos x="803" y="133"/>
                    </a:cxn>
                    <a:cxn ang="0">
                      <a:pos x="804" y="133"/>
                    </a:cxn>
                    <a:cxn ang="0">
                      <a:pos x="804" y="133"/>
                    </a:cxn>
                    <a:cxn ang="0">
                      <a:pos x="806" y="135"/>
                    </a:cxn>
                    <a:cxn ang="0">
                      <a:pos x="807" y="135"/>
                    </a:cxn>
                    <a:cxn ang="0">
                      <a:pos x="808" y="135"/>
                    </a:cxn>
                  </a:cxnLst>
                  <a:rect l="0" t="0" r="r" b="b"/>
                  <a:pathLst>
                    <a:path w="959" h="135">
                      <a:moveTo>
                        <a:pt x="0" y="40"/>
                      </a:moveTo>
                      <a:lnTo>
                        <a:pt x="1" y="42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39"/>
                      </a:lnTo>
                      <a:lnTo>
                        <a:pt x="4" y="39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5" y="36"/>
                      </a:lnTo>
                      <a:lnTo>
                        <a:pt x="3" y="34"/>
                      </a:lnTo>
                      <a:lnTo>
                        <a:pt x="1" y="34"/>
                      </a:lnTo>
                      <a:lnTo>
                        <a:pt x="1" y="35"/>
                      </a:lnTo>
                      <a:lnTo>
                        <a:pt x="1" y="36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1" y="39"/>
                      </a:lnTo>
                      <a:lnTo>
                        <a:pt x="1" y="39"/>
                      </a:lnTo>
                      <a:lnTo>
                        <a:pt x="0" y="40"/>
                      </a:lnTo>
                      <a:close/>
                      <a:moveTo>
                        <a:pt x="808" y="135"/>
                      </a:moveTo>
                      <a:lnTo>
                        <a:pt x="835" y="117"/>
                      </a:lnTo>
                      <a:lnTo>
                        <a:pt x="860" y="99"/>
                      </a:lnTo>
                      <a:lnTo>
                        <a:pt x="886" y="79"/>
                      </a:lnTo>
                      <a:lnTo>
                        <a:pt x="910" y="59"/>
                      </a:lnTo>
                      <a:lnTo>
                        <a:pt x="932" y="36"/>
                      </a:lnTo>
                      <a:lnTo>
                        <a:pt x="955" y="14"/>
                      </a:lnTo>
                      <a:lnTo>
                        <a:pt x="959" y="8"/>
                      </a:lnTo>
                      <a:lnTo>
                        <a:pt x="959" y="7"/>
                      </a:lnTo>
                      <a:lnTo>
                        <a:pt x="959" y="7"/>
                      </a:lnTo>
                      <a:lnTo>
                        <a:pt x="959" y="6"/>
                      </a:lnTo>
                      <a:lnTo>
                        <a:pt x="959" y="4"/>
                      </a:lnTo>
                      <a:lnTo>
                        <a:pt x="959" y="3"/>
                      </a:lnTo>
                      <a:lnTo>
                        <a:pt x="959" y="3"/>
                      </a:lnTo>
                      <a:lnTo>
                        <a:pt x="959" y="2"/>
                      </a:lnTo>
                      <a:lnTo>
                        <a:pt x="959" y="0"/>
                      </a:lnTo>
                      <a:lnTo>
                        <a:pt x="950" y="10"/>
                      </a:lnTo>
                      <a:lnTo>
                        <a:pt x="928" y="32"/>
                      </a:lnTo>
                      <a:lnTo>
                        <a:pt x="906" y="54"/>
                      </a:lnTo>
                      <a:lnTo>
                        <a:pt x="882" y="75"/>
                      </a:lnTo>
                      <a:lnTo>
                        <a:pt x="858" y="95"/>
                      </a:lnTo>
                      <a:lnTo>
                        <a:pt x="831" y="112"/>
                      </a:lnTo>
                      <a:lnTo>
                        <a:pt x="804" y="129"/>
                      </a:lnTo>
                      <a:lnTo>
                        <a:pt x="799" y="133"/>
                      </a:lnTo>
                      <a:lnTo>
                        <a:pt x="800" y="133"/>
                      </a:lnTo>
                      <a:lnTo>
                        <a:pt x="802" y="133"/>
                      </a:lnTo>
                      <a:lnTo>
                        <a:pt x="803" y="133"/>
                      </a:lnTo>
                      <a:lnTo>
                        <a:pt x="804" y="133"/>
                      </a:lnTo>
                      <a:lnTo>
                        <a:pt x="804" y="133"/>
                      </a:lnTo>
                      <a:lnTo>
                        <a:pt x="806" y="135"/>
                      </a:lnTo>
                      <a:lnTo>
                        <a:pt x="807" y="135"/>
                      </a:lnTo>
                      <a:lnTo>
                        <a:pt x="808" y="13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3" name="Freeform 61"/>
                <p:cNvSpPr>
                  <a:spLocks noEditPoints="1"/>
                </p:cNvSpPr>
                <p:nvPr/>
              </p:nvSpPr>
              <p:spPr bwMode="auto">
                <a:xfrm>
                  <a:off x="2075" y="2591"/>
                  <a:ext cx="478" cy="68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3" y="43"/>
                    </a:cxn>
                    <a:cxn ang="0">
                      <a:pos x="3" y="42"/>
                    </a:cxn>
                    <a:cxn ang="0">
                      <a:pos x="3" y="42"/>
                    </a:cxn>
                    <a:cxn ang="0">
                      <a:pos x="3" y="40"/>
                    </a:cxn>
                    <a:cxn ang="0">
                      <a:pos x="4" y="40"/>
                    </a:cxn>
                    <a:cxn ang="0">
                      <a:pos x="4" y="39"/>
                    </a:cxn>
                    <a:cxn ang="0">
                      <a:pos x="4" y="39"/>
                    </a:cxn>
                    <a:cxn ang="0">
                      <a:pos x="4" y="38"/>
                    </a:cxn>
                    <a:cxn ang="0">
                      <a:pos x="6" y="38"/>
                    </a:cxn>
                    <a:cxn ang="0">
                      <a:pos x="3" y="35"/>
                    </a:cxn>
                    <a:cxn ang="0">
                      <a:pos x="2" y="34"/>
                    </a:cxn>
                    <a:cxn ang="0">
                      <a:pos x="2" y="35"/>
                    </a:cxn>
                    <a:cxn ang="0">
                      <a:pos x="2" y="35"/>
                    </a:cxn>
                    <a:cxn ang="0">
                      <a:pos x="2" y="36"/>
                    </a:cxn>
                    <a:cxn ang="0">
                      <a:pos x="2" y="38"/>
                    </a:cxn>
                    <a:cxn ang="0">
                      <a:pos x="0" y="38"/>
                    </a:cxn>
                    <a:cxn ang="0">
                      <a:pos x="0" y="39"/>
                    </a:cxn>
                    <a:cxn ang="0">
                      <a:pos x="0" y="40"/>
                    </a:cxn>
                    <a:cxn ang="0">
                      <a:pos x="0" y="40"/>
                    </a:cxn>
                    <a:cxn ang="0">
                      <a:pos x="802" y="137"/>
                    </a:cxn>
                    <a:cxn ang="0">
                      <a:pos x="806" y="136"/>
                    </a:cxn>
                    <a:cxn ang="0">
                      <a:pos x="833" y="119"/>
                    </a:cxn>
                    <a:cxn ang="0">
                      <a:pos x="858" y="100"/>
                    </a:cxn>
                    <a:cxn ang="0">
                      <a:pos x="883" y="81"/>
                    </a:cxn>
                    <a:cxn ang="0">
                      <a:pos x="907" y="60"/>
                    </a:cxn>
                    <a:cxn ang="0">
                      <a:pos x="930" y="39"/>
                    </a:cxn>
                    <a:cxn ang="0">
                      <a:pos x="951" y="16"/>
                    </a:cxn>
                    <a:cxn ang="0">
                      <a:pos x="958" y="8"/>
                    </a:cxn>
                    <a:cxn ang="0">
                      <a:pos x="958" y="7"/>
                    </a:cxn>
                    <a:cxn ang="0">
                      <a:pos x="958" y="7"/>
                    </a:cxn>
                    <a:cxn ang="0">
                      <a:pos x="958" y="6"/>
                    </a:cxn>
                    <a:cxn ang="0">
                      <a:pos x="958" y="4"/>
                    </a:cxn>
                    <a:cxn ang="0">
                      <a:pos x="958" y="3"/>
                    </a:cxn>
                    <a:cxn ang="0">
                      <a:pos x="957" y="2"/>
                    </a:cxn>
                    <a:cxn ang="0">
                      <a:pos x="957" y="2"/>
                    </a:cxn>
                    <a:cxn ang="0">
                      <a:pos x="957" y="0"/>
                    </a:cxn>
                    <a:cxn ang="0">
                      <a:pos x="947" y="12"/>
                    </a:cxn>
                    <a:cxn ang="0">
                      <a:pos x="926" y="35"/>
                    </a:cxn>
                    <a:cxn ang="0">
                      <a:pos x="903" y="56"/>
                    </a:cxn>
                    <a:cxn ang="0">
                      <a:pos x="879" y="76"/>
                    </a:cxn>
                    <a:cxn ang="0">
                      <a:pos x="854" y="96"/>
                    </a:cxn>
                    <a:cxn ang="0">
                      <a:pos x="829" y="113"/>
                    </a:cxn>
                    <a:cxn ang="0">
                      <a:pos x="802" y="131"/>
                    </a:cxn>
                    <a:cxn ang="0">
                      <a:pos x="794" y="136"/>
                    </a:cxn>
                    <a:cxn ang="0">
                      <a:pos x="795" y="136"/>
                    </a:cxn>
                    <a:cxn ang="0">
                      <a:pos x="797" y="136"/>
                    </a:cxn>
                    <a:cxn ang="0">
                      <a:pos x="797" y="136"/>
                    </a:cxn>
                    <a:cxn ang="0">
                      <a:pos x="798" y="137"/>
                    </a:cxn>
                    <a:cxn ang="0">
                      <a:pos x="799" y="137"/>
                    </a:cxn>
                    <a:cxn ang="0">
                      <a:pos x="801" y="137"/>
                    </a:cxn>
                    <a:cxn ang="0">
                      <a:pos x="802" y="137"/>
                    </a:cxn>
                    <a:cxn ang="0">
                      <a:pos x="802" y="137"/>
                    </a:cxn>
                  </a:cxnLst>
                  <a:rect l="0" t="0" r="r" b="b"/>
                  <a:pathLst>
                    <a:path w="958" h="137">
                      <a:moveTo>
                        <a:pt x="0" y="40"/>
                      </a:moveTo>
                      <a:lnTo>
                        <a:pt x="3" y="43"/>
                      </a:lnTo>
                      <a:lnTo>
                        <a:pt x="3" y="42"/>
                      </a:lnTo>
                      <a:lnTo>
                        <a:pt x="3" y="42"/>
                      </a:lnTo>
                      <a:lnTo>
                        <a:pt x="3" y="40"/>
                      </a:lnTo>
                      <a:lnTo>
                        <a:pt x="4" y="40"/>
                      </a:lnTo>
                      <a:lnTo>
                        <a:pt x="4" y="39"/>
                      </a:lnTo>
                      <a:lnTo>
                        <a:pt x="4" y="39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3" y="35"/>
                      </a:lnTo>
                      <a:lnTo>
                        <a:pt x="2" y="34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0"/>
                      </a:lnTo>
                      <a:close/>
                      <a:moveTo>
                        <a:pt x="802" y="137"/>
                      </a:moveTo>
                      <a:lnTo>
                        <a:pt x="806" y="136"/>
                      </a:lnTo>
                      <a:lnTo>
                        <a:pt x="833" y="119"/>
                      </a:lnTo>
                      <a:lnTo>
                        <a:pt x="858" y="100"/>
                      </a:lnTo>
                      <a:lnTo>
                        <a:pt x="883" y="81"/>
                      </a:lnTo>
                      <a:lnTo>
                        <a:pt x="907" y="60"/>
                      </a:lnTo>
                      <a:lnTo>
                        <a:pt x="930" y="39"/>
                      </a:lnTo>
                      <a:lnTo>
                        <a:pt x="951" y="16"/>
                      </a:lnTo>
                      <a:lnTo>
                        <a:pt x="958" y="8"/>
                      </a:lnTo>
                      <a:lnTo>
                        <a:pt x="958" y="7"/>
                      </a:lnTo>
                      <a:lnTo>
                        <a:pt x="958" y="7"/>
                      </a:lnTo>
                      <a:lnTo>
                        <a:pt x="958" y="6"/>
                      </a:lnTo>
                      <a:lnTo>
                        <a:pt x="958" y="4"/>
                      </a:lnTo>
                      <a:lnTo>
                        <a:pt x="958" y="3"/>
                      </a:lnTo>
                      <a:lnTo>
                        <a:pt x="957" y="2"/>
                      </a:lnTo>
                      <a:lnTo>
                        <a:pt x="957" y="2"/>
                      </a:lnTo>
                      <a:lnTo>
                        <a:pt x="957" y="0"/>
                      </a:lnTo>
                      <a:lnTo>
                        <a:pt x="947" y="12"/>
                      </a:lnTo>
                      <a:lnTo>
                        <a:pt x="926" y="35"/>
                      </a:lnTo>
                      <a:lnTo>
                        <a:pt x="903" y="56"/>
                      </a:lnTo>
                      <a:lnTo>
                        <a:pt x="879" y="76"/>
                      </a:lnTo>
                      <a:lnTo>
                        <a:pt x="854" y="96"/>
                      </a:lnTo>
                      <a:lnTo>
                        <a:pt x="829" y="113"/>
                      </a:lnTo>
                      <a:lnTo>
                        <a:pt x="802" y="131"/>
                      </a:lnTo>
                      <a:lnTo>
                        <a:pt x="794" y="136"/>
                      </a:lnTo>
                      <a:lnTo>
                        <a:pt x="795" y="136"/>
                      </a:lnTo>
                      <a:lnTo>
                        <a:pt x="797" y="136"/>
                      </a:lnTo>
                      <a:lnTo>
                        <a:pt x="797" y="136"/>
                      </a:lnTo>
                      <a:lnTo>
                        <a:pt x="798" y="137"/>
                      </a:lnTo>
                      <a:lnTo>
                        <a:pt x="799" y="137"/>
                      </a:lnTo>
                      <a:lnTo>
                        <a:pt x="801" y="137"/>
                      </a:lnTo>
                      <a:lnTo>
                        <a:pt x="802" y="137"/>
                      </a:lnTo>
                      <a:lnTo>
                        <a:pt x="802" y="13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4" name="Freeform 62"/>
                <p:cNvSpPr>
                  <a:spLocks noEditPoints="1"/>
                </p:cNvSpPr>
                <p:nvPr/>
              </p:nvSpPr>
              <p:spPr bwMode="auto">
                <a:xfrm>
                  <a:off x="2075" y="2589"/>
                  <a:ext cx="478" cy="70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2" y="44"/>
                    </a:cxn>
                    <a:cxn ang="0">
                      <a:pos x="2" y="43"/>
                    </a:cxn>
                    <a:cxn ang="0">
                      <a:pos x="2" y="43"/>
                    </a:cxn>
                    <a:cxn ang="0">
                      <a:pos x="2" y="42"/>
                    </a:cxn>
                    <a:cxn ang="0">
                      <a:pos x="4" y="42"/>
                    </a:cxn>
                    <a:cxn ang="0">
                      <a:pos x="4" y="40"/>
                    </a:cxn>
                    <a:cxn ang="0">
                      <a:pos x="4" y="39"/>
                    </a:cxn>
                    <a:cxn ang="0">
                      <a:pos x="5" y="39"/>
                    </a:cxn>
                    <a:cxn ang="0">
                      <a:pos x="5" y="38"/>
                    </a:cxn>
                    <a:cxn ang="0">
                      <a:pos x="2" y="36"/>
                    </a:cxn>
                    <a:cxn ang="0">
                      <a:pos x="1" y="34"/>
                    </a:cxn>
                    <a:cxn ang="0">
                      <a:pos x="1" y="35"/>
                    </a:cxn>
                    <a:cxn ang="0">
                      <a:pos x="1" y="36"/>
                    </a:cxn>
                    <a:cxn ang="0">
                      <a:pos x="0" y="36"/>
                    </a:cxn>
                    <a:cxn ang="0">
                      <a:pos x="0" y="38"/>
                    </a:cxn>
                    <a:cxn ang="0">
                      <a:pos x="0" y="39"/>
                    </a:cxn>
                    <a:cxn ang="0">
                      <a:pos x="0" y="39"/>
                    </a:cxn>
                    <a:cxn ang="0">
                      <a:pos x="0" y="40"/>
                    </a:cxn>
                    <a:cxn ang="0">
                      <a:pos x="0" y="42"/>
                    </a:cxn>
                    <a:cxn ang="0">
                      <a:pos x="796" y="141"/>
                    </a:cxn>
                    <a:cxn ang="0">
                      <a:pos x="801" y="137"/>
                    </a:cxn>
                    <a:cxn ang="0">
                      <a:pos x="828" y="120"/>
                    </a:cxn>
                    <a:cxn ang="0">
                      <a:pos x="855" y="103"/>
                    </a:cxn>
                    <a:cxn ang="0">
                      <a:pos x="879" y="83"/>
                    </a:cxn>
                    <a:cxn ang="0">
                      <a:pos x="903" y="62"/>
                    </a:cxn>
                    <a:cxn ang="0">
                      <a:pos x="925" y="40"/>
                    </a:cxn>
                    <a:cxn ang="0">
                      <a:pos x="947" y="18"/>
                    </a:cxn>
                    <a:cxn ang="0">
                      <a:pos x="956" y="8"/>
                    </a:cxn>
                    <a:cxn ang="0">
                      <a:pos x="956" y="7"/>
                    </a:cxn>
                    <a:cxn ang="0">
                      <a:pos x="955" y="6"/>
                    </a:cxn>
                    <a:cxn ang="0">
                      <a:pos x="955" y="6"/>
                    </a:cxn>
                    <a:cxn ang="0">
                      <a:pos x="955" y="4"/>
                    </a:cxn>
                    <a:cxn ang="0">
                      <a:pos x="955" y="3"/>
                    </a:cxn>
                    <a:cxn ang="0">
                      <a:pos x="955" y="2"/>
                    </a:cxn>
                    <a:cxn ang="0">
                      <a:pos x="955" y="2"/>
                    </a:cxn>
                    <a:cxn ang="0">
                      <a:pos x="955" y="0"/>
                    </a:cxn>
                    <a:cxn ang="0">
                      <a:pos x="943" y="14"/>
                    </a:cxn>
                    <a:cxn ang="0">
                      <a:pos x="921" y="36"/>
                    </a:cxn>
                    <a:cxn ang="0">
                      <a:pos x="899" y="58"/>
                    </a:cxn>
                    <a:cxn ang="0">
                      <a:pos x="875" y="77"/>
                    </a:cxn>
                    <a:cxn ang="0">
                      <a:pos x="851" y="97"/>
                    </a:cxn>
                    <a:cxn ang="0">
                      <a:pos x="825" y="116"/>
                    </a:cxn>
                    <a:cxn ang="0">
                      <a:pos x="799" y="132"/>
                    </a:cxn>
                    <a:cxn ang="0">
                      <a:pos x="788" y="139"/>
                    </a:cxn>
                    <a:cxn ang="0">
                      <a:pos x="788" y="139"/>
                    </a:cxn>
                    <a:cxn ang="0">
                      <a:pos x="789" y="139"/>
                    </a:cxn>
                    <a:cxn ang="0">
                      <a:pos x="791" y="140"/>
                    </a:cxn>
                    <a:cxn ang="0">
                      <a:pos x="792" y="140"/>
                    </a:cxn>
                    <a:cxn ang="0">
                      <a:pos x="793" y="140"/>
                    </a:cxn>
                    <a:cxn ang="0">
                      <a:pos x="793" y="140"/>
                    </a:cxn>
                    <a:cxn ang="0">
                      <a:pos x="795" y="140"/>
                    </a:cxn>
                    <a:cxn ang="0">
                      <a:pos x="796" y="141"/>
                    </a:cxn>
                  </a:cxnLst>
                  <a:rect l="0" t="0" r="r" b="b"/>
                  <a:pathLst>
                    <a:path w="956" h="141">
                      <a:moveTo>
                        <a:pt x="0" y="42"/>
                      </a:moveTo>
                      <a:lnTo>
                        <a:pt x="2" y="44"/>
                      </a:lnTo>
                      <a:lnTo>
                        <a:pt x="2" y="43"/>
                      </a:lnTo>
                      <a:lnTo>
                        <a:pt x="2" y="43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4" y="39"/>
                      </a:lnTo>
                      <a:lnTo>
                        <a:pt x="5" y="39"/>
                      </a:lnTo>
                      <a:lnTo>
                        <a:pt x="5" y="38"/>
                      </a:lnTo>
                      <a:lnTo>
                        <a:pt x="2" y="36"/>
                      </a:lnTo>
                      <a:lnTo>
                        <a:pt x="1" y="34"/>
                      </a:lnTo>
                      <a:lnTo>
                        <a:pt x="1" y="35"/>
                      </a:lnTo>
                      <a:lnTo>
                        <a:pt x="1" y="36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0" y="39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2"/>
                      </a:lnTo>
                      <a:close/>
                      <a:moveTo>
                        <a:pt x="796" y="141"/>
                      </a:moveTo>
                      <a:lnTo>
                        <a:pt x="801" y="137"/>
                      </a:lnTo>
                      <a:lnTo>
                        <a:pt x="828" y="120"/>
                      </a:lnTo>
                      <a:lnTo>
                        <a:pt x="855" y="103"/>
                      </a:lnTo>
                      <a:lnTo>
                        <a:pt x="879" y="83"/>
                      </a:lnTo>
                      <a:lnTo>
                        <a:pt x="903" y="62"/>
                      </a:lnTo>
                      <a:lnTo>
                        <a:pt x="925" y="40"/>
                      </a:lnTo>
                      <a:lnTo>
                        <a:pt x="947" y="18"/>
                      </a:lnTo>
                      <a:lnTo>
                        <a:pt x="956" y="8"/>
                      </a:lnTo>
                      <a:lnTo>
                        <a:pt x="956" y="7"/>
                      </a:lnTo>
                      <a:lnTo>
                        <a:pt x="955" y="6"/>
                      </a:lnTo>
                      <a:lnTo>
                        <a:pt x="955" y="6"/>
                      </a:lnTo>
                      <a:lnTo>
                        <a:pt x="955" y="4"/>
                      </a:lnTo>
                      <a:lnTo>
                        <a:pt x="955" y="3"/>
                      </a:lnTo>
                      <a:lnTo>
                        <a:pt x="955" y="2"/>
                      </a:lnTo>
                      <a:lnTo>
                        <a:pt x="955" y="2"/>
                      </a:lnTo>
                      <a:lnTo>
                        <a:pt x="955" y="0"/>
                      </a:lnTo>
                      <a:lnTo>
                        <a:pt x="943" y="14"/>
                      </a:lnTo>
                      <a:lnTo>
                        <a:pt x="921" y="36"/>
                      </a:lnTo>
                      <a:lnTo>
                        <a:pt x="899" y="58"/>
                      </a:lnTo>
                      <a:lnTo>
                        <a:pt x="875" y="77"/>
                      </a:lnTo>
                      <a:lnTo>
                        <a:pt x="851" y="97"/>
                      </a:lnTo>
                      <a:lnTo>
                        <a:pt x="825" y="116"/>
                      </a:lnTo>
                      <a:lnTo>
                        <a:pt x="799" y="132"/>
                      </a:lnTo>
                      <a:lnTo>
                        <a:pt x="788" y="139"/>
                      </a:lnTo>
                      <a:lnTo>
                        <a:pt x="788" y="139"/>
                      </a:lnTo>
                      <a:lnTo>
                        <a:pt x="789" y="139"/>
                      </a:lnTo>
                      <a:lnTo>
                        <a:pt x="791" y="140"/>
                      </a:lnTo>
                      <a:lnTo>
                        <a:pt x="792" y="140"/>
                      </a:lnTo>
                      <a:lnTo>
                        <a:pt x="793" y="140"/>
                      </a:lnTo>
                      <a:lnTo>
                        <a:pt x="793" y="140"/>
                      </a:lnTo>
                      <a:lnTo>
                        <a:pt x="795" y="140"/>
                      </a:lnTo>
                      <a:lnTo>
                        <a:pt x="796" y="14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5" name="Freeform 63"/>
                <p:cNvSpPr>
                  <a:spLocks noEditPoints="1"/>
                </p:cNvSpPr>
                <p:nvPr/>
              </p:nvSpPr>
              <p:spPr bwMode="auto">
                <a:xfrm>
                  <a:off x="2075" y="2587"/>
                  <a:ext cx="478" cy="72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1" y="43"/>
                    </a:cxn>
                    <a:cxn ang="0">
                      <a:pos x="4" y="46"/>
                    </a:cxn>
                    <a:cxn ang="0">
                      <a:pos x="4" y="44"/>
                    </a:cxn>
                    <a:cxn ang="0">
                      <a:pos x="4" y="43"/>
                    </a:cxn>
                    <a:cxn ang="0">
                      <a:pos x="5" y="43"/>
                    </a:cxn>
                    <a:cxn ang="0">
                      <a:pos x="5" y="42"/>
                    </a:cxn>
                    <a:cxn ang="0">
                      <a:pos x="5" y="42"/>
                    </a:cxn>
                    <a:cxn ang="0">
                      <a:pos x="5" y="40"/>
                    </a:cxn>
                    <a:cxn ang="0">
                      <a:pos x="6" y="40"/>
                    </a:cxn>
                    <a:cxn ang="0">
                      <a:pos x="6" y="39"/>
                    </a:cxn>
                    <a:cxn ang="0">
                      <a:pos x="5" y="38"/>
                    </a:cxn>
                    <a:cxn ang="0">
                      <a:pos x="2" y="35"/>
                    </a:cxn>
                    <a:cxn ang="0">
                      <a:pos x="1" y="36"/>
                    </a:cxn>
                    <a:cxn ang="0">
                      <a:pos x="1" y="36"/>
                    </a:cxn>
                    <a:cxn ang="0">
                      <a:pos x="1" y="38"/>
                    </a:cxn>
                    <a:cxn ang="0">
                      <a:pos x="1" y="38"/>
                    </a:cxn>
                    <a:cxn ang="0">
                      <a:pos x="1" y="39"/>
                    </a:cxn>
                    <a:cxn ang="0">
                      <a:pos x="1" y="40"/>
                    </a:cxn>
                    <a:cxn ang="0">
                      <a:pos x="0" y="40"/>
                    </a:cxn>
                    <a:cxn ang="0">
                      <a:pos x="0" y="42"/>
                    </a:cxn>
                    <a:cxn ang="0">
                      <a:pos x="792" y="144"/>
                    </a:cxn>
                    <a:cxn ang="0">
                      <a:pos x="800" y="139"/>
                    </a:cxn>
                    <a:cxn ang="0">
                      <a:pos x="827" y="121"/>
                    </a:cxn>
                    <a:cxn ang="0">
                      <a:pos x="852" y="104"/>
                    </a:cxn>
                    <a:cxn ang="0">
                      <a:pos x="877" y="84"/>
                    </a:cxn>
                    <a:cxn ang="0">
                      <a:pos x="901" y="64"/>
                    </a:cxn>
                    <a:cxn ang="0">
                      <a:pos x="924" y="43"/>
                    </a:cxn>
                    <a:cxn ang="0">
                      <a:pos x="945" y="20"/>
                    </a:cxn>
                    <a:cxn ang="0">
                      <a:pos x="955" y="8"/>
                    </a:cxn>
                    <a:cxn ang="0">
                      <a:pos x="955" y="7"/>
                    </a:cxn>
                    <a:cxn ang="0">
                      <a:pos x="955" y="6"/>
                    </a:cxn>
                    <a:cxn ang="0">
                      <a:pos x="955" y="6"/>
                    </a:cxn>
                    <a:cxn ang="0">
                      <a:pos x="955" y="4"/>
                    </a:cxn>
                    <a:cxn ang="0">
                      <a:pos x="955" y="3"/>
                    </a:cxn>
                    <a:cxn ang="0">
                      <a:pos x="955" y="2"/>
                    </a:cxn>
                    <a:cxn ang="0">
                      <a:pos x="955" y="0"/>
                    </a:cxn>
                    <a:cxn ang="0">
                      <a:pos x="955" y="0"/>
                    </a:cxn>
                    <a:cxn ang="0">
                      <a:pos x="940" y="15"/>
                    </a:cxn>
                    <a:cxn ang="0">
                      <a:pos x="919" y="38"/>
                    </a:cxn>
                    <a:cxn ang="0">
                      <a:pos x="896" y="59"/>
                    </a:cxn>
                    <a:cxn ang="0">
                      <a:pos x="873" y="80"/>
                    </a:cxn>
                    <a:cxn ang="0">
                      <a:pos x="849" y="99"/>
                    </a:cxn>
                    <a:cxn ang="0">
                      <a:pos x="824" y="117"/>
                    </a:cxn>
                    <a:cxn ang="0">
                      <a:pos x="797" y="133"/>
                    </a:cxn>
                    <a:cxn ang="0">
                      <a:pos x="784" y="141"/>
                    </a:cxn>
                    <a:cxn ang="0">
                      <a:pos x="784" y="141"/>
                    </a:cxn>
                    <a:cxn ang="0">
                      <a:pos x="785" y="143"/>
                    </a:cxn>
                    <a:cxn ang="0">
                      <a:pos x="787" y="143"/>
                    </a:cxn>
                    <a:cxn ang="0">
                      <a:pos x="788" y="143"/>
                    </a:cxn>
                    <a:cxn ang="0">
                      <a:pos x="788" y="143"/>
                    </a:cxn>
                    <a:cxn ang="0">
                      <a:pos x="789" y="143"/>
                    </a:cxn>
                    <a:cxn ang="0">
                      <a:pos x="791" y="144"/>
                    </a:cxn>
                    <a:cxn ang="0">
                      <a:pos x="792" y="144"/>
                    </a:cxn>
                  </a:cxnLst>
                  <a:rect l="0" t="0" r="r" b="b"/>
                  <a:pathLst>
                    <a:path w="955" h="144">
                      <a:moveTo>
                        <a:pt x="0" y="42"/>
                      </a:moveTo>
                      <a:lnTo>
                        <a:pt x="1" y="43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4" y="43"/>
                      </a:lnTo>
                      <a:lnTo>
                        <a:pt x="5" y="43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5" y="40"/>
                      </a:lnTo>
                      <a:lnTo>
                        <a:pt x="6" y="40"/>
                      </a:lnTo>
                      <a:lnTo>
                        <a:pt x="6" y="39"/>
                      </a:lnTo>
                      <a:lnTo>
                        <a:pt x="5" y="38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1" y="38"/>
                      </a:lnTo>
                      <a:lnTo>
                        <a:pt x="1" y="39"/>
                      </a:lnTo>
                      <a:lnTo>
                        <a:pt x="1" y="40"/>
                      </a:lnTo>
                      <a:lnTo>
                        <a:pt x="0" y="40"/>
                      </a:lnTo>
                      <a:lnTo>
                        <a:pt x="0" y="42"/>
                      </a:lnTo>
                      <a:close/>
                      <a:moveTo>
                        <a:pt x="792" y="144"/>
                      </a:moveTo>
                      <a:lnTo>
                        <a:pt x="800" y="139"/>
                      </a:lnTo>
                      <a:lnTo>
                        <a:pt x="827" y="121"/>
                      </a:lnTo>
                      <a:lnTo>
                        <a:pt x="852" y="104"/>
                      </a:lnTo>
                      <a:lnTo>
                        <a:pt x="877" y="84"/>
                      </a:lnTo>
                      <a:lnTo>
                        <a:pt x="901" y="64"/>
                      </a:lnTo>
                      <a:lnTo>
                        <a:pt x="924" y="43"/>
                      </a:lnTo>
                      <a:lnTo>
                        <a:pt x="945" y="20"/>
                      </a:lnTo>
                      <a:lnTo>
                        <a:pt x="955" y="8"/>
                      </a:lnTo>
                      <a:lnTo>
                        <a:pt x="955" y="7"/>
                      </a:lnTo>
                      <a:lnTo>
                        <a:pt x="955" y="6"/>
                      </a:lnTo>
                      <a:lnTo>
                        <a:pt x="955" y="6"/>
                      </a:lnTo>
                      <a:lnTo>
                        <a:pt x="955" y="4"/>
                      </a:lnTo>
                      <a:lnTo>
                        <a:pt x="955" y="3"/>
                      </a:lnTo>
                      <a:lnTo>
                        <a:pt x="955" y="2"/>
                      </a:lnTo>
                      <a:lnTo>
                        <a:pt x="955" y="0"/>
                      </a:lnTo>
                      <a:lnTo>
                        <a:pt x="955" y="0"/>
                      </a:lnTo>
                      <a:lnTo>
                        <a:pt x="940" y="15"/>
                      </a:lnTo>
                      <a:lnTo>
                        <a:pt x="919" y="38"/>
                      </a:lnTo>
                      <a:lnTo>
                        <a:pt x="896" y="59"/>
                      </a:lnTo>
                      <a:lnTo>
                        <a:pt x="873" y="80"/>
                      </a:lnTo>
                      <a:lnTo>
                        <a:pt x="849" y="99"/>
                      </a:lnTo>
                      <a:lnTo>
                        <a:pt x="824" y="117"/>
                      </a:lnTo>
                      <a:lnTo>
                        <a:pt x="797" y="133"/>
                      </a:lnTo>
                      <a:lnTo>
                        <a:pt x="784" y="141"/>
                      </a:lnTo>
                      <a:lnTo>
                        <a:pt x="784" y="141"/>
                      </a:lnTo>
                      <a:lnTo>
                        <a:pt x="785" y="143"/>
                      </a:lnTo>
                      <a:lnTo>
                        <a:pt x="787" y="143"/>
                      </a:lnTo>
                      <a:lnTo>
                        <a:pt x="788" y="143"/>
                      </a:lnTo>
                      <a:lnTo>
                        <a:pt x="788" y="143"/>
                      </a:lnTo>
                      <a:lnTo>
                        <a:pt x="789" y="143"/>
                      </a:lnTo>
                      <a:lnTo>
                        <a:pt x="791" y="144"/>
                      </a:lnTo>
                      <a:lnTo>
                        <a:pt x="792" y="14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6" name="Freeform 64"/>
                <p:cNvSpPr>
                  <a:spLocks noEditPoints="1"/>
                </p:cNvSpPr>
                <p:nvPr/>
              </p:nvSpPr>
              <p:spPr bwMode="auto">
                <a:xfrm>
                  <a:off x="2076" y="2585"/>
                  <a:ext cx="477" cy="73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1" y="44"/>
                    </a:cxn>
                    <a:cxn ang="0">
                      <a:pos x="4" y="46"/>
                    </a:cxn>
                    <a:cxn ang="0">
                      <a:pos x="4" y="46"/>
                    </a:cxn>
                    <a:cxn ang="0">
                      <a:pos x="4" y="44"/>
                    </a:cxn>
                    <a:cxn ang="0">
                      <a:pos x="5" y="44"/>
                    </a:cxn>
                    <a:cxn ang="0">
                      <a:pos x="5" y="43"/>
                    </a:cxn>
                    <a:cxn ang="0">
                      <a:pos x="5" y="43"/>
                    </a:cxn>
                    <a:cxn ang="0">
                      <a:pos x="5" y="42"/>
                    </a:cxn>
                    <a:cxn ang="0">
                      <a:pos x="7" y="42"/>
                    </a:cxn>
                    <a:cxn ang="0">
                      <a:pos x="7" y="40"/>
                    </a:cxn>
                    <a:cxn ang="0">
                      <a:pos x="5" y="40"/>
                    </a:cxn>
                    <a:cxn ang="0">
                      <a:pos x="1" y="35"/>
                    </a:cxn>
                    <a:cxn ang="0">
                      <a:pos x="1" y="36"/>
                    </a:cxn>
                    <a:cxn ang="0">
                      <a:pos x="1" y="38"/>
                    </a:cxn>
                    <a:cxn ang="0">
                      <a:pos x="1" y="38"/>
                    </a:cxn>
                    <a:cxn ang="0">
                      <a:pos x="1" y="39"/>
                    </a:cxn>
                    <a:cxn ang="0">
                      <a:pos x="0" y="40"/>
                    </a:cxn>
                    <a:cxn ang="0">
                      <a:pos x="0" y="40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787" y="147"/>
                    </a:cxn>
                    <a:cxn ang="0">
                      <a:pos x="798" y="140"/>
                    </a:cxn>
                    <a:cxn ang="0">
                      <a:pos x="824" y="124"/>
                    </a:cxn>
                    <a:cxn ang="0">
                      <a:pos x="850" y="105"/>
                    </a:cxn>
                    <a:cxn ang="0">
                      <a:pos x="874" y="85"/>
                    </a:cxn>
                    <a:cxn ang="0">
                      <a:pos x="898" y="66"/>
                    </a:cxn>
                    <a:cxn ang="0">
                      <a:pos x="920" y="44"/>
                    </a:cxn>
                    <a:cxn ang="0">
                      <a:pos x="942" y="22"/>
                    </a:cxn>
                    <a:cxn ang="0">
                      <a:pos x="954" y="8"/>
                    </a:cxn>
                    <a:cxn ang="0">
                      <a:pos x="954" y="7"/>
                    </a:cxn>
                    <a:cxn ang="0">
                      <a:pos x="954" y="6"/>
                    </a:cxn>
                    <a:cxn ang="0">
                      <a:pos x="954" y="4"/>
                    </a:cxn>
                    <a:cxn ang="0">
                      <a:pos x="954" y="4"/>
                    </a:cxn>
                    <a:cxn ang="0">
                      <a:pos x="954" y="3"/>
                    </a:cxn>
                    <a:cxn ang="0">
                      <a:pos x="952" y="2"/>
                    </a:cxn>
                    <a:cxn ang="0">
                      <a:pos x="952" y="0"/>
                    </a:cxn>
                    <a:cxn ang="0">
                      <a:pos x="952" y="0"/>
                    </a:cxn>
                    <a:cxn ang="0">
                      <a:pos x="938" y="18"/>
                    </a:cxn>
                    <a:cxn ang="0">
                      <a:pos x="916" y="40"/>
                    </a:cxn>
                    <a:cxn ang="0">
                      <a:pos x="894" y="62"/>
                    </a:cxn>
                    <a:cxn ang="0">
                      <a:pos x="870" y="82"/>
                    </a:cxn>
                    <a:cxn ang="0">
                      <a:pos x="846" y="100"/>
                    </a:cxn>
                    <a:cxn ang="0">
                      <a:pos x="820" y="119"/>
                    </a:cxn>
                    <a:cxn ang="0">
                      <a:pos x="795" y="135"/>
                    </a:cxn>
                    <a:cxn ang="0">
                      <a:pos x="779" y="144"/>
                    </a:cxn>
                    <a:cxn ang="0">
                      <a:pos x="779" y="144"/>
                    </a:cxn>
                    <a:cxn ang="0">
                      <a:pos x="780" y="145"/>
                    </a:cxn>
                    <a:cxn ang="0">
                      <a:pos x="782" y="145"/>
                    </a:cxn>
                    <a:cxn ang="0">
                      <a:pos x="783" y="145"/>
                    </a:cxn>
                    <a:cxn ang="0">
                      <a:pos x="783" y="145"/>
                    </a:cxn>
                    <a:cxn ang="0">
                      <a:pos x="784" y="147"/>
                    </a:cxn>
                    <a:cxn ang="0">
                      <a:pos x="786" y="147"/>
                    </a:cxn>
                    <a:cxn ang="0">
                      <a:pos x="787" y="147"/>
                    </a:cxn>
                  </a:cxnLst>
                  <a:rect l="0" t="0" r="r" b="b"/>
                  <a:pathLst>
                    <a:path w="954" h="147">
                      <a:moveTo>
                        <a:pt x="0" y="42"/>
                      </a:moveTo>
                      <a:lnTo>
                        <a:pt x="1" y="44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5" y="44"/>
                      </a:lnTo>
                      <a:lnTo>
                        <a:pt x="5" y="43"/>
                      </a:lnTo>
                      <a:lnTo>
                        <a:pt x="5" y="43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7" y="40"/>
                      </a:lnTo>
                      <a:lnTo>
                        <a:pt x="5" y="40"/>
                      </a:lnTo>
                      <a:lnTo>
                        <a:pt x="1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1" y="38"/>
                      </a:lnTo>
                      <a:lnTo>
                        <a:pt x="1" y="39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  <a:moveTo>
                        <a:pt x="787" y="147"/>
                      </a:moveTo>
                      <a:lnTo>
                        <a:pt x="798" y="140"/>
                      </a:lnTo>
                      <a:lnTo>
                        <a:pt x="824" y="124"/>
                      </a:lnTo>
                      <a:lnTo>
                        <a:pt x="850" y="105"/>
                      </a:lnTo>
                      <a:lnTo>
                        <a:pt x="874" y="85"/>
                      </a:lnTo>
                      <a:lnTo>
                        <a:pt x="898" y="66"/>
                      </a:lnTo>
                      <a:lnTo>
                        <a:pt x="920" y="44"/>
                      </a:lnTo>
                      <a:lnTo>
                        <a:pt x="942" y="22"/>
                      </a:lnTo>
                      <a:lnTo>
                        <a:pt x="954" y="8"/>
                      </a:lnTo>
                      <a:lnTo>
                        <a:pt x="954" y="7"/>
                      </a:lnTo>
                      <a:lnTo>
                        <a:pt x="954" y="6"/>
                      </a:lnTo>
                      <a:lnTo>
                        <a:pt x="954" y="4"/>
                      </a:lnTo>
                      <a:lnTo>
                        <a:pt x="954" y="4"/>
                      </a:lnTo>
                      <a:lnTo>
                        <a:pt x="954" y="3"/>
                      </a:lnTo>
                      <a:lnTo>
                        <a:pt x="952" y="2"/>
                      </a:lnTo>
                      <a:lnTo>
                        <a:pt x="952" y="0"/>
                      </a:lnTo>
                      <a:lnTo>
                        <a:pt x="952" y="0"/>
                      </a:lnTo>
                      <a:lnTo>
                        <a:pt x="938" y="18"/>
                      </a:lnTo>
                      <a:lnTo>
                        <a:pt x="916" y="40"/>
                      </a:lnTo>
                      <a:lnTo>
                        <a:pt x="894" y="62"/>
                      </a:lnTo>
                      <a:lnTo>
                        <a:pt x="870" y="82"/>
                      </a:lnTo>
                      <a:lnTo>
                        <a:pt x="846" y="100"/>
                      </a:lnTo>
                      <a:lnTo>
                        <a:pt x="820" y="119"/>
                      </a:lnTo>
                      <a:lnTo>
                        <a:pt x="795" y="135"/>
                      </a:lnTo>
                      <a:lnTo>
                        <a:pt x="779" y="144"/>
                      </a:lnTo>
                      <a:lnTo>
                        <a:pt x="779" y="144"/>
                      </a:lnTo>
                      <a:lnTo>
                        <a:pt x="780" y="145"/>
                      </a:lnTo>
                      <a:lnTo>
                        <a:pt x="782" y="145"/>
                      </a:lnTo>
                      <a:lnTo>
                        <a:pt x="783" y="145"/>
                      </a:lnTo>
                      <a:lnTo>
                        <a:pt x="783" y="145"/>
                      </a:lnTo>
                      <a:lnTo>
                        <a:pt x="784" y="147"/>
                      </a:lnTo>
                      <a:lnTo>
                        <a:pt x="786" y="147"/>
                      </a:lnTo>
                      <a:lnTo>
                        <a:pt x="787" y="14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7" name="Freeform 65"/>
                <p:cNvSpPr>
                  <a:spLocks noEditPoints="1"/>
                </p:cNvSpPr>
                <p:nvPr/>
              </p:nvSpPr>
              <p:spPr bwMode="auto">
                <a:xfrm>
                  <a:off x="2077" y="2583"/>
                  <a:ext cx="476" cy="74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3" y="46"/>
                    </a:cxn>
                    <a:cxn ang="0">
                      <a:pos x="4" y="47"/>
                    </a:cxn>
                    <a:cxn ang="0">
                      <a:pos x="4" y="47"/>
                    </a:cxn>
                    <a:cxn ang="0">
                      <a:pos x="4" y="46"/>
                    </a:cxn>
                    <a:cxn ang="0">
                      <a:pos x="6" y="46"/>
                    </a:cxn>
                    <a:cxn ang="0">
                      <a:pos x="6" y="44"/>
                    </a:cxn>
                    <a:cxn ang="0">
                      <a:pos x="6" y="44"/>
                    </a:cxn>
                    <a:cxn ang="0">
                      <a:pos x="7" y="43"/>
                    </a:cxn>
                    <a:cxn ang="0">
                      <a:pos x="7" y="43"/>
                    </a:cxn>
                    <a:cxn ang="0">
                      <a:pos x="7" y="42"/>
                    </a:cxn>
                    <a:cxn ang="0">
                      <a:pos x="7" y="42"/>
                    </a:cxn>
                    <a:cxn ang="0">
                      <a:pos x="2" y="36"/>
                    </a:cxn>
                    <a:cxn ang="0">
                      <a:pos x="2" y="36"/>
                    </a:cxn>
                    <a:cxn ang="0">
                      <a:pos x="2" y="38"/>
                    </a:cxn>
                    <a:cxn ang="0">
                      <a:pos x="0" y="39"/>
                    </a:cxn>
                    <a:cxn ang="0">
                      <a:pos x="0" y="39"/>
                    </a:cxn>
                    <a:cxn ang="0">
                      <a:pos x="0" y="40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0" y="43"/>
                    </a:cxn>
                    <a:cxn ang="0">
                      <a:pos x="782" y="149"/>
                    </a:cxn>
                    <a:cxn ang="0">
                      <a:pos x="795" y="141"/>
                    </a:cxn>
                    <a:cxn ang="0">
                      <a:pos x="822" y="125"/>
                    </a:cxn>
                    <a:cxn ang="0">
                      <a:pos x="847" y="107"/>
                    </a:cxn>
                    <a:cxn ang="0">
                      <a:pos x="871" y="88"/>
                    </a:cxn>
                    <a:cxn ang="0">
                      <a:pos x="894" y="67"/>
                    </a:cxn>
                    <a:cxn ang="0">
                      <a:pos x="917" y="46"/>
                    </a:cxn>
                    <a:cxn ang="0">
                      <a:pos x="938" y="23"/>
                    </a:cxn>
                    <a:cxn ang="0">
                      <a:pos x="953" y="8"/>
                    </a:cxn>
                    <a:cxn ang="0">
                      <a:pos x="953" y="7"/>
                    </a:cxn>
                    <a:cxn ang="0">
                      <a:pos x="951" y="6"/>
                    </a:cxn>
                    <a:cxn ang="0">
                      <a:pos x="951" y="4"/>
                    </a:cxn>
                    <a:cxn ang="0">
                      <a:pos x="951" y="4"/>
                    </a:cxn>
                    <a:cxn ang="0">
                      <a:pos x="951" y="3"/>
                    </a:cxn>
                    <a:cxn ang="0">
                      <a:pos x="951" y="2"/>
                    </a:cxn>
                    <a:cxn ang="0">
                      <a:pos x="951" y="0"/>
                    </a:cxn>
                    <a:cxn ang="0">
                      <a:pos x="951" y="0"/>
                    </a:cxn>
                    <a:cxn ang="0">
                      <a:pos x="934" y="19"/>
                    </a:cxn>
                    <a:cxn ang="0">
                      <a:pos x="913" y="42"/>
                    </a:cxn>
                    <a:cxn ang="0">
                      <a:pos x="890" y="63"/>
                    </a:cxn>
                    <a:cxn ang="0">
                      <a:pos x="867" y="83"/>
                    </a:cxn>
                    <a:cxn ang="0">
                      <a:pos x="843" y="101"/>
                    </a:cxn>
                    <a:cxn ang="0">
                      <a:pos x="818" y="120"/>
                    </a:cxn>
                    <a:cxn ang="0">
                      <a:pos x="791" y="136"/>
                    </a:cxn>
                    <a:cxn ang="0">
                      <a:pos x="774" y="147"/>
                    </a:cxn>
                    <a:cxn ang="0">
                      <a:pos x="774" y="148"/>
                    </a:cxn>
                    <a:cxn ang="0">
                      <a:pos x="775" y="148"/>
                    </a:cxn>
                    <a:cxn ang="0">
                      <a:pos x="777" y="148"/>
                    </a:cxn>
                    <a:cxn ang="0">
                      <a:pos x="778" y="148"/>
                    </a:cxn>
                    <a:cxn ang="0">
                      <a:pos x="778" y="148"/>
                    </a:cxn>
                    <a:cxn ang="0">
                      <a:pos x="779" y="149"/>
                    </a:cxn>
                    <a:cxn ang="0">
                      <a:pos x="781" y="149"/>
                    </a:cxn>
                    <a:cxn ang="0">
                      <a:pos x="782" y="149"/>
                    </a:cxn>
                  </a:cxnLst>
                  <a:rect l="0" t="0" r="r" b="b"/>
                  <a:pathLst>
                    <a:path w="953" h="149">
                      <a:moveTo>
                        <a:pt x="0" y="43"/>
                      </a:moveTo>
                      <a:lnTo>
                        <a:pt x="3" y="46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6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7" y="43"/>
                      </a:lnTo>
                      <a:lnTo>
                        <a:pt x="7" y="43"/>
                      </a:lnTo>
                      <a:lnTo>
                        <a:pt x="7" y="42"/>
                      </a:lnTo>
                      <a:lnTo>
                        <a:pt x="7" y="42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3"/>
                      </a:lnTo>
                      <a:close/>
                      <a:moveTo>
                        <a:pt x="782" y="149"/>
                      </a:moveTo>
                      <a:lnTo>
                        <a:pt x="795" y="141"/>
                      </a:lnTo>
                      <a:lnTo>
                        <a:pt x="822" y="125"/>
                      </a:lnTo>
                      <a:lnTo>
                        <a:pt x="847" y="107"/>
                      </a:lnTo>
                      <a:lnTo>
                        <a:pt x="871" y="88"/>
                      </a:lnTo>
                      <a:lnTo>
                        <a:pt x="894" y="67"/>
                      </a:lnTo>
                      <a:lnTo>
                        <a:pt x="917" y="46"/>
                      </a:lnTo>
                      <a:lnTo>
                        <a:pt x="938" y="23"/>
                      </a:lnTo>
                      <a:lnTo>
                        <a:pt x="953" y="8"/>
                      </a:lnTo>
                      <a:lnTo>
                        <a:pt x="953" y="7"/>
                      </a:lnTo>
                      <a:lnTo>
                        <a:pt x="951" y="6"/>
                      </a:lnTo>
                      <a:lnTo>
                        <a:pt x="951" y="4"/>
                      </a:lnTo>
                      <a:lnTo>
                        <a:pt x="951" y="4"/>
                      </a:lnTo>
                      <a:lnTo>
                        <a:pt x="951" y="3"/>
                      </a:lnTo>
                      <a:lnTo>
                        <a:pt x="951" y="2"/>
                      </a:lnTo>
                      <a:lnTo>
                        <a:pt x="951" y="0"/>
                      </a:lnTo>
                      <a:lnTo>
                        <a:pt x="951" y="0"/>
                      </a:lnTo>
                      <a:lnTo>
                        <a:pt x="934" y="19"/>
                      </a:lnTo>
                      <a:lnTo>
                        <a:pt x="913" y="42"/>
                      </a:lnTo>
                      <a:lnTo>
                        <a:pt x="890" y="63"/>
                      </a:lnTo>
                      <a:lnTo>
                        <a:pt x="867" y="83"/>
                      </a:lnTo>
                      <a:lnTo>
                        <a:pt x="843" y="101"/>
                      </a:lnTo>
                      <a:lnTo>
                        <a:pt x="818" y="120"/>
                      </a:lnTo>
                      <a:lnTo>
                        <a:pt x="791" y="136"/>
                      </a:lnTo>
                      <a:lnTo>
                        <a:pt x="774" y="147"/>
                      </a:lnTo>
                      <a:lnTo>
                        <a:pt x="774" y="148"/>
                      </a:lnTo>
                      <a:lnTo>
                        <a:pt x="775" y="148"/>
                      </a:lnTo>
                      <a:lnTo>
                        <a:pt x="777" y="148"/>
                      </a:lnTo>
                      <a:lnTo>
                        <a:pt x="778" y="148"/>
                      </a:lnTo>
                      <a:lnTo>
                        <a:pt x="778" y="148"/>
                      </a:lnTo>
                      <a:lnTo>
                        <a:pt x="779" y="149"/>
                      </a:lnTo>
                      <a:lnTo>
                        <a:pt x="781" y="149"/>
                      </a:lnTo>
                      <a:lnTo>
                        <a:pt x="782" y="14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8" name="Freeform 66"/>
                <p:cNvSpPr>
                  <a:spLocks noEditPoints="1"/>
                </p:cNvSpPr>
                <p:nvPr/>
              </p:nvSpPr>
              <p:spPr bwMode="auto">
                <a:xfrm>
                  <a:off x="2077" y="2580"/>
                  <a:ext cx="475" cy="77"/>
                </a:xfrm>
                <a:custGeom>
                  <a:avLst/>
                  <a:gdLst/>
                  <a:ahLst/>
                  <a:cxnLst>
                    <a:cxn ang="0">
                      <a:pos x="0" y="44"/>
                    </a:cxn>
                    <a:cxn ang="0">
                      <a:pos x="4" y="49"/>
                    </a:cxn>
                    <a:cxn ang="0">
                      <a:pos x="6" y="49"/>
                    </a:cxn>
                    <a:cxn ang="0">
                      <a:pos x="6" y="49"/>
                    </a:cxn>
                    <a:cxn ang="0">
                      <a:pos x="7" y="48"/>
                    </a:cxn>
                    <a:cxn ang="0">
                      <a:pos x="7" y="48"/>
                    </a:cxn>
                    <a:cxn ang="0">
                      <a:pos x="7" y="47"/>
                    </a:cxn>
                    <a:cxn ang="0">
                      <a:pos x="7" y="47"/>
                    </a:cxn>
                    <a:cxn ang="0">
                      <a:pos x="8" y="45"/>
                    </a:cxn>
                    <a:cxn ang="0">
                      <a:pos x="8" y="45"/>
                    </a:cxn>
                    <a:cxn ang="0">
                      <a:pos x="8" y="44"/>
                    </a:cxn>
                    <a:cxn ang="0">
                      <a:pos x="3" y="37"/>
                    </a:cxn>
                    <a:cxn ang="0">
                      <a:pos x="2" y="39"/>
                    </a:cxn>
                    <a:cxn ang="0">
                      <a:pos x="2" y="39"/>
                    </a:cxn>
                    <a:cxn ang="0">
                      <a:pos x="2" y="40"/>
                    </a:cxn>
                    <a:cxn ang="0">
                      <a:pos x="2" y="41"/>
                    </a:cxn>
                    <a:cxn ang="0">
                      <a:pos x="2" y="41"/>
                    </a:cxn>
                    <a:cxn ang="0">
                      <a:pos x="2" y="43"/>
                    </a:cxn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778" y="153"/>
                    </a:cxn>
                    <a:cxn ang="0">
                      <a:pos x="794" y="144"/>
                    </a:cxn>
                    <a:cxn ang="0">
                      <a:pos x="819" y="128"/>
                    </a:cxn>
                    <a:cxn ang="0">
                      <a:pos x="845" y="109"/>
                    </a:cxn>
                    <a:cxn ang="0">
                      <a:pos x="869" y="91"/>
                    </a:cxn>
                    <a:cxn ang="0">
                      <a:pos x="893" y="71"/>
                    </a:cxn>
                    <a:cxn ang="0">
                      <a:pos x="915" y="49"/>
                    </a:cxn>
                    <a:cxn ang="0">
                      <a:pos x="937" y="27"/>
                    </a:cxn>
                    <a:cxn ang="0">
                      <a:pos x="951" y="9"/>
                    </a:cxn>
                    <a:cxn ang="0">
                      <a:pos x="951" y="8"/>
                    </a:cxn>
                    <a:cxn ang="0">
                      <a:pos x="951" y="7"/>
                    </a:cxn>
                    <a:cxn ang="0">
                      <a:pos x="951" y="5"/>
                    </a:cxn>
                    <a:cxn ang="0">
                      <a:pos x="951" y="5"/>
                    </a:cxn>
                    <a:cxn ang="0">
                      <a:pos x="951" y="4"/>
                    </a:cxn>
                    <a:cxn ang="0">
                      <a:pos x="951" y="3"/>
                    </a:cxn>
                    <a:cxn ang="0">
                      <a:pos x="951" y="1"/>
                    </a:cxn>
                    <a:cxn ang="0">
                      <a:pos x="951" y="0"/>
                    </a:cxn>
                    <a:cxn ang="0">
                      <a:pos x="931" y="23"/>
                    </a:cxn>
                    <a:cxn ang="0">
                      <a:pos x="911" y="44"/>
                    </a:cxn>
                    <a:cxn ang="0">
                      <a:pos x="889" y="65"/>
                    </a:cxn>
                    <a:cxn ang="0">
                      <a:pos x="866" y="85"/>
                    </a:cxn>
                    <a:cxn ang="0">
                      <a:pos x="841" y="105"/>
                    </a:cxn>
                    <a:cxn ang="0">
                      <a:pos x="817" y="122"/>
                    </a:cxn>
                    <a:cxn ang="0">
                      <a:pos x="790" y="138"/>
                    </a:cxn>
                    <a:cxn ang="0">
                      <a:pos x="770" y="150"/>
                    </a:cxn>
                    <a:cxn ang="0">
                      <a:pos x="770" y="152"/>
                    </a:cxn>
                    <a:cxn ang="0">
                      <a:pos x="771" y="152"/>
                    </a:cxn>
                    <a:cxn ang="0">
                      <a:pos x="773" y="152"/>
                    </a:cxn>
                    <a:cxn ang="0">
                      <a:pos x="774" y="152"/>
                    </a:cxn>
                    <a:cxn ang="0">
                      <a:pos x="774" y="153"/>
                    </a:cxn>
                    <a:cxn ang="0">
                      <a:pos x="775" y="153"/>
                    </a:cxn>
                    <a:cxn ang="0">
                      <a:pos x="777" y="153"/>
                    </a:cxn>
                    <a:cxn ang="0">
                      <a:pos x="778" y="153"/>
                    </a:cxn>
                  </a:cxnLst>
                  <a:rect l="0" t="0" r="r" b="b"/>
                  <a:pathLst>
                    <a:path w="951" h="153">
                      <a:moveTo>
                        <a:pt x="0" y="44"/>
                      </a:moveTo>
                      <a:lnTo>
                        <a:pt x="4" y="49"/>
                      </a:lnTo>
                      <a:lnTo>
                        <a:pt x="6" y="49"/>
                      </a:lnTo>
                      <a:lnTo>
                        <a:pt x="6" y="49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8" y="44"/>
                      </a:lnTo>
                      <a:lnTo>
                        <a:pt x="3" y="37"/>
                      </a:lnTo>
                      <a:lnTo>
                        <a:pt x="2" y="39"/>
                      </a:lnTo>
                      <a:lnTo>
                        <a:pt x="2" y="39"/>
                      </a:lnTo>
                      <a:lnTo>
                        <a:pt x="2" y="40"/>
                      </a:lnTo>
                      <a:lnTo>
                        <a:pt x="2" y="41"/>
                      </a:lnTo>
                      <a:lnTo>
                        <a:pt x="2" y="41"/>
                      </a:lnTo>
                      <a:lnTo>
                        <a:pt x="2" y="43"/>
                      </a:lnTo>
                      <a:lnTo>
                        <a:pt x="0" y="44"/>
                      </a:lnTo>
                      <a:lnTo>
                        <a:pt x="0" y="44"/>
                      </a:lnTo>
                      <a:close/>
                      <a:moveTo>
                        <a:pt x="778" y="153"/>
                      </a:moveTo>
                      <a:lnTo>
                        <a:pt x="794" y="144"/>
                      </a:lnTo>
                      <a:lnTo>
                        <a:pt x="819" y="128"/>
                      </a:lnTo>
                      <a:lnTo>
                        <a:pt x="845" y="109"/>
                      </a:lnTo>
                      <a:lnTo>
                        <a:pt x="869" y="91"/>
                      </a:lnTo>
                      <a:lnTo>
                        <a:pt x="893" y="71"/>
                      </a:lnTo>
                      <a:lnTo>
                        <a:pt x="915" y="49"/>
                      </a:lnTo>
                      <a:lnTo>
                        <a:pt x="937" y="27"/>
                      </a:lnTo>
                      <a:lnTo>
                        <a:pt x="951" y="9"/>
                      </a:lnTo>
                      <a:lnTo>
                        <a:pt x="951" y="8"/>
                      </a:lnTo>
                      <a:lnTo>
                        <a:pt x="951" y="7"/>
                      </a:lnTo>
                      <a:lnTo>
                        <a:pt x="951" y="5"/>
                      </a:lnTo>
                      <a:lnTo>
                        <a:pt x="951" y="5"/>
                      </a:lnTo>
                      <a:lnTo>
                        <a:pt x="951" y="4"/>
                      </a:lnTo>
                      <a:lnTo>
                        <a:pt x="951" y="3"/>
                      </a:lnTo>
                      <a:lnTo>
                        <a:pt x="951" y="1"/>
                      </a:lnTo>
                      <a:lnTo>
                        <a:pt x="951" y="0"/>
                      </a:lnTo>
                      <a:lnTo>
                        <a:pt x="931" y="23"/>
                      </a:lnTo>
                      <a:lnTo>
                        <a:pt x="911" y="44"/>
                      </a:lnTo>
                      <a:lnTo>
                        <a:pt x="889" y="65"/>
                      </a:lnTo>
                      <a:lnTo>
                        <a:pt x="866" y="85"/>
                      </a:lnTo>
                      <a:lnTo>
                        <a:pt x="841" y="105"/>
                      </a:lnTo>
                      <a:lnTo>
                        <a:pt x="817" y="122"/>
                      </a:lnTo>
                      <a:lnTo>
                        <a:pt x="790" y="138"/>
                      </a:lnTo>
                      <a:lnTo>
                        <a:pt x="770" y="150"/>
                      </a:lnTo>
                      <a:lnTo>
                        <a:pt x="770" y="152"/>
                      </a:lnTo>
                      <a:lnTo>
                        <a:pt x="771" y="152"/>
                      </a:lnTo>
                      <a:lnTo>
                        <a:pt x="773" y="152"/>
                      </a:lnTo>
                      <a:lnTo>
                        <a:pt x="774" y="152"/>
                      </a:lnTo>
                      <a:lnTo>
                        <a:pt x="774" y="153"/>
                      </a:lnTo>
                      <a:lnTo>
                        <a:pt x="775" y="153"/>
                      </a:lnTo>
                      <a:lnTo>
                        <a:pt x="777" y="153"/>
                      </a:lnTo>
                      <a:lnTo>
                        <a:pt x="778" y="15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9" name="Freeform 67"/>
                <p:cNvSpPr>
                  <a:spLocks noEditPoints="1"/>
                </p:cNvSpPr>
                <p:nvPr/>
              </p:nvSpPr>
              <p:spPr bwMode="auto">
                <a:xfrm>
                  <a:off x="2077" y="2578"/>
                  <a:ext cx="475" cy="78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5" y="51"/>
                    </a:cxn>
                    <a:cxn ang="0">
                      <a:pos x="5" y="51"/>
                    </a:cxn>
                    <a:cxn ang="0">
                      <a:pos x="5" y="51"/>
                    </a:cxn>
                    <a:cxn ang="0">
                      <a:pos x="6" y="49"/>
                    </a:cxn>
                    <a:cxn ang="0">
                      <a:pos x="6" y="49"/>
                    </a:cxn>
                    <a:cxn ang="0">
                      <a:pos x="6" y="48"/>
                    </a:cxn>
                    <a:cxn ang="0">
                      <a:pos x="8" y="47"/>
                    </a:cxn>
                    <a:cxn ang="0">
                      <a:pos x="8" y="47"/>
                    </a:cxn>
                    <a:cxn ang="0">
                      <a:pos x="8" y="45"/>
                    </a:cxn>
                    <a:cxn ang="0">
                      <a:pos x="8" y="45"/>
                    </a:cxn>
                    <a:cxn ang="0">
                      <a:pos x="1" y="37"/>
                    </a:cxn>
                    <a:cxn ang="0">
                      <a:pos x="1" y="39"/>
                    </a:cxn>
                    <a:cxn ang="0">
                      <a:pos x="1" y="40"/>
                    </a:cxn>
                    <a:cxn ang="0">
                      <a:pos x="1" y="40"/>
                    </a:cxn>
                    <a:cxn ang="0">
                      <a:pos x="1" y="41"/>
                    </a:cxn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0" y="44"/>
                    </a:cxn>
                    <a:cxn ang="0">
                      <a:pos x="0" y="45"/>
                    </a:cxn>
                    <a:cxn ang="0">
                      <a:pos x="772" y="156"/>
                    </a:cxn>
                    <a:cxn ang="0">
                      <a:pos x="789" y="145"/>
                    </a:cxn>
                    <a:cxn ang="0">
                      <a:pos x="816" y="129"/>
                    </a:cxn>
                    <a:cxn ang="0">
                      <a:pos x="841" y="110"/>
                    </a:cxn>
                    <a:cxn ang="0">
                      <a:pos x="865" y="92"/>
                    </a:cxn>
                    <a:cxn ang="0">
                      <a:pos x="888" y="72"/>
                    </a:cxn>
                    <a:cxn ang="0">
                      <a:pos x="911" y="51"/>
                    </a:cxn>
                    <a:cxn ang="0">
                      <a:pos x="932" y="28"/>
                    </a:cxn>
                    <a:cxn ang="0">
                      <a:pos x="949" y="9"/>
                    </a:cxn>
                    <a:cxn ang="0">
                      <a:pos x="949" y="8"/>
                    </a:cxn>
                    <a:cxn ang="0">
                      <a:pos x="949" y="7"/>
                    </a:cxn>
                    <a:cxn ang="0">
                      <a:pos x="949" y="5"/>
                    </a:cxn>
                    <a:cxn ang="0">
                      <a:pos x="949" y="4"/>
                    </a:cxn>
                    <a:cxn ang="0">
                      <a:pos x="948" y="4"/>
                    </a:cxn>
                    <a:cxn ang="0">
                      <a:pos x="948" y="3"/>
                    </a:cxn>
                    <a:cxn ang="0">
                      <a:pos x="948" y="1"/>
                    </a:cxn>
                    <a:cxn ang="0">
                      <a:pos x="948" y="0"/>
                    </a:cxn>
                    <a:cxn ang="0">
                      <a:pos x="948" y="1"/>
                    </a:cxn>
                    <a:cxn ang="0">
                      <a:pos x="928" y="24"/>
                    </a:cxn>
                    <a:cxn ang="0">
                      <a:pos x="907" y="47"/>
                    </a:cxn>
                    <a:cxn ang="0">
                      <a:pos x="884" y="68"/>
                    </a:cxn>
                    <a:cxn ang="0">
                      <a:pos x="861" y="88"/>
                    </a:cxn>
                    <a:cxn ang="0">
                      <a:pos x="837" y="106"/>
                    </a:cxn>
                    <a:cxn ang="0">
                      <a:pos x="812" y="124"/>
                    </a:cxn>
                    <a:cxn ang="0">
                      <a:pos x="787" y="140"/>
                    </a:cxn>
                    <a:cxn ang="0">
                      <a:pos x="764" y="153"/>
                    </a:cxn>
                    <a:cxn ang="0">
                      <a:pos x="764" y="154"/>
                    </a:cxn>
                    <a:cxn ang="0">
                      <a:pos x="765" y="154"/>
                    </a:cxn>
                    <a:cxn ang="0">
                      <a:pos x="767" y="154"/>
                    </a:cxn>
                    <a:cxn ang="0">
                      <a:pos x="768" y="154"/>
                    </a:cxn>
                    <a:cxn ang="0">
                      <a:pos x="768" y="156"/>
                    </a:cxn>
                    <a:cxn ang="0">
                      <a:pos x="769" y="156"/>
                    </a:cxn>
                    <a:cxn ang="0">
                      <a:pos x="771" y="156"/>
                    </a:cxn>
                    <a:cxn ang="0">
                      <a:pos x="772" y="156"/>
                    </a:cxn>
                  </a:cxnLst>
                  <a:rect l="0" t="0" r="r" b="b"/>
                  <a:pathLst>
                    <a:path w="949" h="156">
                      <a:moveTo>
                        <a:pt x="0" y="45"/>
                      </a:move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5" y="51"/>
                      </a:lnTo>
                      <a:lnTo>
                        <a:pt x="6" y="49"/>
                      </a:lnTo>
                      <a:lnTo>
                        <a:pt x="6" y="49"/>
                      </a:lnTo>
                      <a:lnTo>
                        <a:pt x="6" y="48"/>
                      </a:lnTo>
                      <a:lnTo>
                        <a:pt x="8" y="47"/>
                      </a:lnTo>
                      <a:lnTo>
                        <a:pt x="8" y="47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1" y="37"/>
                      </a:lnTo>
                      <a:lnTo>
                        <a:pt x="1" y="39"/>
                      </a:lnTo>
                      <a:lnTo>
                        <a:pt x="1" y="40"/>
                      </a:lnTo>
                      <a:lnTo>
                        <a:pt x="1" y="40"/>
                      </a:lnTo>
                      <a:lnTo>
                        <a:pt x="1" y="41"/>
                      </a:lnTo>
                      <a:lnTo>
                        <a:pt x="0" y="43"/>
                      </a:lnTo>
                      <a:lnTo>
                        <a:pt x="0" y="43"/>
                      </a:lnTo>
                      <a:lnTo>
                        <a:pt x="0" y="44"/>
                      </a:lnTo>
                      <a:lnTo>
                        <a:pt x="0" y="45"/>
                      </a:lnTo>
                      <a:close/>
                      <a:moveTo>
                        <a:pt x="772" y="156"/>
                      </a:moveTo>
                      <a:lnTo>
                        <a:pt x="789" y="145"/>
                      </a:lnTo>
                      <a:lnTo>
                        <a:pt x="816" y="129"/>
                      </a:lnTo>
                      <a:lnTo>
                        <a:pt x="841" y="110"/>
                      </a:lnTo>
                      <a:lnTo>
                        <a:pt x="865" y="92"/>
                      </a:lnTo>
                      <a:lnTo>
                        <a:pt x="888" y="72"/>
                      </a:lnTo>
                      <a:lnTo>
                        <a:pt x="911" y="51"/>
                      </a:lnTo>
                      <a:lnTo>
                        <a:pt x="932" y="28"/>
                      </a:lnTo>
                      <a:lnTo>
                        <a:pt x="949" y="9"/>
                      </a:lnTo>
                      <a:lnTo>
                        <a:pt x="949" y="8"/>
                      </a:lnTo>
                      <a:lnTo>
                        <a:pt x="949" y="7"/>
                      </a:lnTo>
                      <a:lnTo>
                        <a:pt x="949" y="5"/>
                      </a:lnTo>
                      <a:lnTo>
                        <a:pt x="949" y="4"/>
                      </a:lnTo>
                      <a:lnTo>
                        <a:pt x="948" y="4"/>
                      </a:lnTo>
                      <a:lnTo>
                        <a:pt x="948" y="3"/>
                      </a:lnTo>
                      <a:lnTo>
                        <a:pt x="948" y="1"/>
                      </a:lnTo>
                      <a:lnTo>
                        <a:pt x="948" y="0"/>
                      </a:lnTo>
                      <a:lnTo>
                        <a:pt x="948" y="1"/>
                      </a:lnTo>
                      <a:lnTo>
                        <a:pt x="928" y="24"/>
                      </a:lnTo>
                      <a:lnTo>
                        <a:pt x="907" y="47"/>
                      </a:lnTo>
                      <a:lnTo>
                        <a:pt x="884" y="68"/>
                      </a:lnTo>
                      <a:lnTo>
                        <a:pt x="861" y="88"/>
                      </a:lnTo>
                      <a:lnTo>
                        <a:pt x="837" y="106"/>
                      </a:lnTo>
                      <a:lnTo>
                        <a:pt x="812" y="124"/>
                      </a:lnTo>
                      <a:lnTo>
                        <a:pt x="787" y="140"/>
                      </a:lnTo>
                      <a:lnTo>
                        <a:pt x="764" y="153"/>
                      </a:lnTo>
                      <a:lnTo>
                        <a:pt x="764" y="154"/>
                      </a:lnTo>
                      <a:lnTo>
                        <a:pt x="765" y="154"/>
                      </a:lnTo>
                      <a:lnTo>
                        <a:pt x="767" y="154"/>
                      </a:lnTo>
                      <a:lnTo>
                        <a:pt x="768" y="154"/>
                      </a:lnTo>
                      <a:lnTo>
                        <a:pt x="768" y="156"/>
                      </a:lnTo>
                      <a:lnTo>
                        <a:pt x="769" y="156"/>
                      </a:lnTo>
                      <a:lnTo>
                        <a:pt x="771" y="156"/>
                      </a:lnTo>
                      <a:lnTo>
                        <a:pt x="772" y="15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0" name="Freeform 68"/>
                <p:cNvSpPr>
                  <a:spLocks noEditPoints="1"/>
                </p:cNvSpPr>
                <p:nvPr/>
              </p:nvSpPr>
              <p:spPr bwMode="auto">
                <a:xfrm>
                  <a:off x="2078" y="2576"/>
                  <a:ext cx="474" cy="79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5" y="52"/>
                    </a:cxn>
                    <a:cxn ang="0">
                      <a:pos x="7" y="51"/>
                    </a:cxn>
                    <a:cxn ang="0">
                      <a:pos x="7" y="51"/>
                    </a:cxn>
                    <a:cxn ang="0">
                      <a:pos x="7" y="49"/>
                    </a:cxn>
                    <a:cxn ang="0">
                      <a:pos x="7" y="49"/>
                    </a:cxn>
                    <a:cxn ang="0">
                      <a:pos x="8" y="48"/>
                    </a:cxn>
                    <a:cxn ang="0">
                      <a:pos x="8" y="48"/>
                    </a:cxn>
                    <a:cxn ang="0">
                      <a:pos x="8" y="47"/>
                    </a:cxn>
                    <a:cxn ang="0">
                      <a:pos x="9" y="47"/>
                    </a:cxn>
                    <a:cxn ang="0">
                      <a:pos x="1" y="39"/>
                    </a:cxn>
                    <a:cxn ang="0">
                      <a:pos x="1" y="40"/>
                    </a:cxn>
                    <a:cxn ang="0">
                      <a:pos x="1" y="40"/>
                    </a:cxn>
                    <a:cxn ang="0">
                      <a:pos x="0" y="41"/>
                    </a:cxn>
                    <a:cxn ang="0">
                      <a:pos x="0" y="41"/>
                    </a:cxn>
                    <a:cxn ang="0">
                      <a:pos x="0" y="43"/>
                    </a:cxn>
                    <a:cxn ang="0">
                      <a:pos x="0" y="44"/>
                    </a:cxn>
                    <a:cxn ang="0">
                      <a:pos x="0" y="44"/>
                    </a:cxn>
                    <a:cxn ang="0">
                      <a:pos x="0" y="45"/>
                    </a:cxn>
                    <a:cxn ang="0">
                      <a:pos x="767" y="158"/>
                    </a:cxn>
                    <a:cxn ang="0">
                      <a:pos x="787" y="146"/>
                    </a:cxn>
                    <a:cxn ang="0">
                      <a:pos x="814" y="130"/>
                    </a:cxn>
                    <a:cxn ang="0">
                      <a:pos x="838" y="113"/>
                    </a:cxn>
                    <a:cxn ang="0">
                      <a:pos x="863" y="93"/>
                    </a:cxn>
                    <a:cxn ang="0">
                      <a:pos x="886" y="73"/>
                    </a:cxn>
                    <a:cxn ang="0">
                      <a:pos x="908" y="52"/>
                    </a:cxn>
                    <a:cxn ang="0">
                      <a:pos x="928" y="31"/>
                    </a:cxn>
                    <a:cxn ang="0">
                      <a:pos x="948" y="8"/>
                    </a:cxn>
                    <a:cxn ang="0">
                      <a:pos x="947" y="8"/>
                    </a:cxn>
                    <a:cxn ang="0">
                      <a:pos x="947" y="7"/>
                    </a:cxn>
                    <a:cxn ang="0">
                      <a:pos x="947" y="5"/>
                    </a:cxn>
                    <a:cxn ang="0">
                      <a:pos x="947" y="4"/>
                    </a:cxn>
                    <a:cxn ang="0">
                      <a:pos x="947" y="3"/>
                    </a:cxn>
                    <a:cxn ang="0">
                      <a:pos x="947" y="3"/>
                    </a:cxn>
                    <a:cxn ang="0">
                      <a:pos x="947" y="1"/>
                    </a:cxn>
                    <a:cxn ang="0">
                      <a:pos x="947" y="0"/>
                    </a:cxn>
                    <a:cxn ang="0">
                      <a:pos x="944" y="4"/>
                    </a:cxn>
                    <a:cxn ang="0">
                      <a:pos x="924" y="27"/>
                    </a:cxn>
                    <a:cxn ang="0">
                      <a:pos x="903" y="48"/>
                    </a:cxn>
                    <a:cxn ang="0">
                      <a:pos x="882" y="69"/>
                    </a:cxn>
                    <a:cxn ang="0">
                      <a:pos x="859" y="89"/>
                    </a:cxn>
                    <a:cxn ang="0">
                      <a:pos x="835" y="108"/>
                    </a:cxn>
                    <a:cxn ang="0">
                      <a:pos x="810" y="125"/>
                    </a:cxn>
                    <a:cxn ang="0">
                      <a:pos x="784" y="141"/>
                    </a:cxn>
                    <a:cxn ang="0">
                      <a:pos x="759" y="156"/>
                    </a:cxn>
                    <a:cxn ang="0">
                      <a:pos x="760" y="157"/>
                    </a:cxn>
                    <a:cxn ang="0">
                      <a:pos x="760" y="157"/>
                    </a:cxn>
                    <a:cxn ang="0">
                      <a:pos x="762" y="157"/>
                    </a:cxn>
                    <a:cxn ang="0">
                      <a:pos x="763" y="157"/>
                    </a:cxn>
                    <a:cxn ang="0">
                      <a:pos x="763" y="158"/>
                    </a:cxn>
                    <a:cxn ang="0">
                      <a:pos x="764" y="158"/>
                    </a:cxn>
                    <a:cxn ang="0">
                      <a:pos x="766" y="158"/>
                    </a:cxn>
                    <a:cxn ang="0">
                      <a:pos x="767" y="158"/>
                    </a:cxn>
                  </a:cxnLst>
                  <a:rect l="0" t="0" r="r" b="b"/>
                  <a:pathLst>
                    <a:path w="948" h="158">
                      <a:moveTo>
                        <a:pt x="0" y="45"/>
                      </a:moveTo>
                      <a:lnTo>
                        <a:pt x="5" y="52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49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7"/>
                      </a:lnTo>
                      <a:lnTo>
                        <a:pt x="9" y="47"/>
                      </a:lnTo>
                      <a:lnTo>
                        <a:pt x="1" y="39"/>
                      </a:lnTo>
                      <a:lnTo>
                        <a:pt x="1" y="40"/>
                      </a:lnTo>
                      <a:lnTo>
                        <a:pt x="1" y="40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5"/>
                      </a:lnTo>
                      <a:close/>
                      <a:moveTo>
                        <a:pt x="767" y="158"/>
                      </a:moveTo>
                      <a:lnTo>
                        <a:pt x="787" y="146"/>
                      </a:lnTo>
                      <a:lnTo>
                        <a:pt x="814" y="130"/>
                      </a:lnTo>
                      <a:lnTo>
                        <a:pt x="838" y="113"/>
                      </a:lnTo>
                      <a:lnTo>
                        <a:pt x="863" y="93"/>
                      </a:lnTo>
                      <a:lnTo>
                        <a:pt x="886" y="73"/>
                      </a:lnTo>
                      <a:lnTo>
                        <a:pt x="908" y="52"/>
                      </a:lnTo>
                      <a:lnTo>
                        <a:pt x="928" y="31"/>
                      </a:lnTo>
                      <a:lnTo>
                        <a:pt x="948" y="8"/>
                      </a:lnTo>
                      <a:lnTo>
                        <a:pt x="947" y="8"/>
                      </a:lnTo>
                      <a:lnTo>
                        <a:pt x="947" y="7"/>
                      </a:lnTo>
                      <a:lnTo>
                        <a:pt x="947" y="5"/>
                      </a:lnTo>
                      <a:lnTo>
                        <a:pt x="947" y="4"/>
                      </a:lnTo>
                      <a:lnTo>
                        <a:pt x="947" y="3"/>
                      </a:lnTo>
                      <a:lnTo>
                        <a:pt x="947" y="3"/>
                      </a:lnTo>
                      <a:lnTo>
                        <a:pt x="947" y="1"/>
                      </a:lnTo>
                      <a:lnTo>
                        <a:pt x="947" y="0"/>
                      </a:lnTo>
                      <a:lnTo>
                        <a:pt x="944" y="4"/>
                      </a:lnTo>
                      <a:lnTo>
                        <a:pt x="924" y="27"/>
                      </a:lnTo>
                      <a:lnTo>
                        <a:pt x="903" y="48"/>
                      </a:lnTo>
                      <a:lnTo>
                        <a:pt x="882" y="69"/>
                      </a:lnTo>
                      <a:lnTo>
                        <a:pt x="859" y="89"/>
                      </a:lnTo>
                      <a:lnTo>
                        <a:pt x="835" y="108"/>
                      </a:lnTo>
                      <a:lnTo>
                        <a:pt x="810" y="125"/>
                      </a:lnTo>
                      <a:lnTo>
                        <a:pt x="784" y="141"/>
                      </a:lnTo>
                      <a:lnTo>
                        <a:pt x="759" y="156"/>
                      </a:lnTo>
                      <a:lnTo>
                        <a:pt x="760" y="157"/>
                      </a:lnTo>
                      <a:lnTo>
                        <a:pt x="760" y="157"/>
                      </a:lnTo>
                      <a:lnTo>
                        <a:pt x="762" y="157"/>
                      </a:lnTo>
                      <a:lnTo>
                        <a:pt x="763" y="157"/>
                      </a:lnTo>
                      <a:lnTo>
                        <a:pt x="763" y="158"/>
                      </a:lnTo>
                      <a:lnTo>
                        <a:pt x="764" y="158"/>
                      </a:lnTo>
                      <a:lnTo>
                        <a:pt x="766" y="158"/>
                      </a:lnTo>
                      <a:lnTo>
                        <a:pt x="767" y="15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1" name="Freeform 69"/>
                <p:cNvSpPr>
                  <a:spLocks noEditPoints="1"/>
                </p:cNvSpPr>
                <p:nvPr/>
              </p:nvSpPr>
              <p:spPr bwMode="auto">
                <a:xfrm>
                  <a:off x="2078" y="2574"/>
                  <a:ext cx="473" cy="81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7" y="53"/>
                    </a:cxn>
                    <a:cxn ang="0">
                      <a:pos x="8" y="52"/>
                    </a:cxn>
                    <a:cxn ang="0">
                      <a:pos x="8" y="52"/>
                    </a:cxn>
                    <a:cxn ang="0">
                      <a:pos x="8" y="51"/>
                    </a:cxn>
                    <a:cxn ang="0">
                      <a:pos x="9" y="51"/>
                    </a:cxn>
                    <a:cxn ang="0">
                      <a:pos x="9" y="49"/>
                    </a:cxn>
                    <a:cxn ang="0">
                      <a:pos x="9" y="49"/>
                    </a:cxn>
                    <a:cxn ang="0">
                      <a:pos x="9" y="48"/>
                    </a:cxn>
                    <a:cxn ang="0">
                      <a:pos x="11" y="48"/>
                    </a:cxn>
                    <a:cxn ang="0">
                      <a:pos x="3" y="39"/>
                    </a:cxn>
                    <a:cxn ang="0">
                      <a:pos x="1" y="40"/>
                    </a:cxn>
                    <a:cxn ang="0">
                      <a:pos x="1" y="41"/>
                    </a:cxn>
                    <a:cxn ang="0">
                      <a:pos x="1" y="41"/>
                    </a:cxn>
                    <a:cxn ang="0">
                      <a:pos x="1" y="43"/>
                    </a:cxn>
                    <a:cxn ang="0">
                      <a:pos x="1" y="44"/>
                    </a:cxn>
                    <a:cxn ang="0">
                      <a:pos x="1" y="44"/>
                    </a:cxn>
                    <a:cxn ang="0">
                      <a:pos x="0" y="45"/>
                    </a:cxn>
                    <a:cxn ang="0">
                      <a:pos x="0" y="45"/>
                    </a:cxn>
                    <a:cxn ang="0">
                      <a:pos x="763" y="161"/>
                    </a:cxn>
                    <a:cxn ang="0">
                      <a:pos x="786" y="148"/>
                    </a:cxn>
                    <a:cxn ang="0">
                      <a:pos x="811" y="132"/>
                    </a:cxn>
                    <a:cxn ang="0">
                      <a:pos x="836" y="114"/>
                    </a:cxn>
                    <a:cxn ang="0">
                      <a:pos x="860" y="96"/>
                    </a:cxn>
                    <a:cxn ang="0">
                      <a:pos x="883" y="76"/>
                    </a:cxn>
                    <a:cxn ang="0">
                      <a:pos x="906" y="55"/>
                    </a:cxn>
                    <a:cxn ang="0">
                      <a:pos x="927" y="32"/>
                    </a:cxn>
                    <a:cxn ang="0">
                      <a:pos x="947" y="9"/>
                    </a:cxn>
                    <a:cxn ang="0">
                      <a:pos x="947" y="8"/>
                    </a:cxn>
                    <a:cxn ang="0">
                      <a:pos x="947" y="7"/>
                    </a:cxn>
                    <a:cxn ang="0">
                      <a:pos x="947" y="7"/>
                    </a:cxn>
                    <a:cxn ang="0">
                      <a:pos x="947" y="5"/>
                    </a:cxn>
                    <a:cxn ang="0">
                      <a:pos x="947" y="4"/>
                    </a:cxn>
                    <a:cxn ang="0">
                      <a:pos x="947" y="3"/>
                    </a:cxn>
                    <a:cxn ang="0">
                      <a:pos x="947" y="1"/>
                    </a:cxn>
                    <a:cxn ang="0">
                      <a:pos x="947" y="1"/>
                    </a:cxn>
                    <a:cxn ang="0">
                      <a:pos x="947" y="0"/>
                    </a:cxn>
                    <a:cxn ang="0">
                      <a:pos x="942" y="5"/>
                    </a:cxn>
                    <a:cxn ang="0">
                      <a:pos x="922" y="28"/>
                    </a:cxn>
                    <a:cxn ang="0">
                      <a:pos x="902" y="51"/>
                    </a:cxn>
                    <a:cxn ang="0">
                      <a:pos x="879" y="71"/>
                    </a:cxn>
                    <a:cxn ang="0">
                      <a:pos x="856" y="91"/>
                    </a:cxn>
                    <a:cxn ang="0">
                      <a:pos x="832" y="109"/>
                    </a:cxn>
                    <a:cxn ang="0">
                      <a:pos x="808" y="126"/>
                    </a:cxn>
                    <a:cxn ang="0">
                      <a:pos x="783" y="144"/>
                    </a:cxn>
                    <a:cxn ang="0">
                      <a:pos x="756" y="158"/>
                    </a:cxn>
                    <a:cxn ang="0">
                      <a:pos x="755" y="158"/>
                    </a:cxn>
                    <a:cxn ang="0">
                      <a:pos x="756" y="160"/>
                    </a:cxn>
                    <a:cxn ang="0">
                      <a:pos x="756" y="160"/>
                    </a:cxn>
                    <a:cxn ang="0">
                      <a:pos x="758" y="160"/>
                    </a:cxn>
                    <a:cxn ang="0">
                      <a:pos x="759" y="160"/>
                    </a:cxn>
                    <a:cxn ang="0">
                      <a:pos x="760" y="161"/>
                    </a:cxn>
                    <a:cxn ang="0">
                      <a:pos x="760" y="161"/>
                    </a:cxn>
                    <a:cxn ang="0">
                      <a:pos x="762" y="161"/>
                    </a:cxn>
                    <a:cxn ang="0">
                      <a:pos x="763" y="161"/>
                    </a:cxn>
                  </a:cxnLst>
                  <a:rect l="0" t="0" r="r" b="b"/>
                  <a:pathLst>
                    <a:path w="947" h="161">
                      <a:moveTo>
                        <a:pt x="0" y="45"/>
                      </a:moveTo>
                      <a:lnTo>
                        <a:pt x="7" y="53"/>
                      </a:lnTo>
                      <a:lnTo>
                        <a:pt x="8" y="52"/>
                      </a:lnTo>
                      <a:lnTo>
                        <a:pt x="8" y="52"/>
                      </a:lnTo>
                      <a:lnTo>
                        <a:pt x="8" y="51"/>
                      </a:lnTo>
                      <a:lnTo>
                        <a:pt x="9" y="51"/>
                      </a:lnTo>
                      <a:lnTo>
                        <a:pt x="9" y="49"/>
                      </a:lnTo>
                      <a:lnTo>
                        <a:pt x="9" y="49"/>
                      </a:lnTo>
                      <a:lnTo>
                        <a:pt x="9" y="48"/>
                      </a:lnTo>
                      <a:lnTo>
                        <a:pt x="11" y="48"/>
                      </a:lnTo>
                      <a:lnTo>
                        <a:pt x="3" y="39"/>
                      </a:lnTo>
                      <a:lnTo>
                        <a:pt x="1" y="40"/>
                      </a:lnTo>
                      <a:lnTo>
                        <a:pt x="1" y="41"/>
                      </a:lnTo>
                      <a:lnTo>
                        <a:pt x="1" y="41"/>
                      </a:lnTo>
                      <a:lnTo>
                        <a:pt x="1" y="43"/>
                      </a:lnTo>
                      <a:lnTo>
                        <a:pt x="1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0" y="45"/>
                      </a:lnTo>
                      <a:close/>
                      <a:moveTo>
                        <a:pt x="763" y="161"/>
                      </a:moveTo>
                      <a:lnTo>
                        <a:pt x="786" y="148"/>
                      </a:lnTo>
                      <a:lnTo>
                        <a:pt x="811" y="132"/>
                      </a:lnTo>
                      <a:lnTo>
                        <a:pt x="836" y="114"/>
                      </a:lnTo>
                      <a:lnTo>
                        <a:pt x="860" y="96"/>
                      </a:lnTo>
                      <a:lnTo>
                        <a:pt x="883" y="76"/>
                      </a:lnTo>
                      <a:lnTo>
                        <a:pt x="906" y="55"/>
                      </a:lnTo>
                      <a:lnTo>
                        <a:pt x="927" y="32"/>
                      </a:lnTo>
                      <a:lnTo>
                        <a:pt x="947" y="9"/>
                      </a:lnTo>
                      <a:lnTo>
                        <a:pt x="947" y="8"/>
                      </a:lnTo>
                      <a:lnTo>
                        <a:pt x="947" y="7"/>
                      </a:lnTo>
                      <a:lnTo>
                        <a:pt x="947" y="7"/>
                      </a:lnTo>
                      <a:lnTo>
                        <a:pt x="947" y="5"/>
                      </a:lnTo>
                      <a:lnTo>
                        <a:pt x="947" y="4"/>
                      </a:lnTo>
                      <a:lnTo>
                        <a:pt x="947" y="3"/>
                      </a:lnTo>
                      <a:lnTo>
                        <a:pt x="947" y="1"/>
                      </a:lnTo>
                      <a:lnTo>
                        <a:pt x="947" y="1"/>
                      </a:lnTo>
                      <a:lnTo>
                        <a:pt x="947" y="0"/>
                      </a:lnTo>
                      <a:lnTo>
                        <a:pt x="942" y="5"/>
                      </a:lnTo>
                      <a:lnTo>
                        <a:pt x="922" y="28"/>
                      </a:lnTo>
                      <a:lnTo>
                        <a:pt x="902" y="51"/>
                      </a:lnTo>
                      <a:lnTo>
                        <a:pt x="879" y="71"/>
                      </a:lnTo>
                      <a:lnTo>
                        <a:pt x="856" y="91"/>
                      </a:lnTo>
                      <a:lnTo>
                        <a:pt x="832" y="109"/>
                      </a:lnTo>
                      <a:lnTo>
                        <a:pt x="808" y="126"/>
                      </a:lnTo>
                      <a:lnTo>
                        <a:pt x="783" y="144"/>
                      </a:lnTo>
                      <a:lnTo>
                        <a:pt x="756" y="158"/>
                      </a:lnTo>
                      <a:lnTo>
                        <a:pt x="755" y="158"/>
                      </a:lnTo>
                      <a:lnTo>
                        <a:pt x="756" y="160"/>
                      </a:lnTo>
                      <a:lnTo>
                        <a:pt x="756" y="160"/>
                      </a:lnTo>
                      <a:lnTo>
                        <a:pt x="758" y="160"/>
                      </a:lnTo>
                      <a:lnTo>
                        <a:pt x="759" y="160"/>
                      </a:lnTo>
                      <a:lnTo>
                        <a:pt x="760" y="161"/>
                      </a:lnTo>
                      <a:lnTo>
                        <a:pt x="760" y="161"/>
                      </a:lnTo>
                      <a:lnTo>
                        <a:pt x="762" y="161"/>
                      </a:lnTo>
                      <a:lnTo>
                        <a:pt x="763" y="16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2" name="Freeform 70"/>
                <p:cNvSpPr>
                  <a:spLocks noEditPoints="1"/>
                </p:cNvSpPr>
                <p:nvPr/>
              </p:nvSpPr>
              <p:spPr bwMode="auto">
                <a:xfrm>
                  <a:off x="2079" y="2572"/>
                  <a:ext cx="472" cy="82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8" y="55"/>
                    </a:cxn>
                    <a:cxn ang="0">
                      <a:pos x="8" y="53"/>
                    </a:cxn>
                    <a:cxn ang="0">
                      <a:pos x="8" y="53"/>
                    </a:cxn>
                    <a:cxn ang="0">
                      <a:pos x="8" y="52"/>
                    </a:cxn>
                    <a:cxn ang="0">
                      <a:pos x="10" y="52"/>
                    </a:cxn>
                    <a:cxn ang="0">
                      <a:pos x="10" y="51"/>
                    </a:cxn>
                    <a:cxn ang="0">
                      <a:pos x="10" y="51"/>
                    </a:cxn>
                    <a:cxn ang="0">
                      <a:pos x="11" y="49"/>
                    </a:cxn>
                    <a:cxn ang="0">
                      <a:pos x="11" y="49"/>
                    </a:cxn>
                    <a:cxn ang="0">
                      <a:pos x="2" y="40"/>
                    </a:cxn>
                    <a:cxn ang="0">
                      <a:pos x="2" y="40"/>
                    </a:cxn>
                    <a:cxn ang="0">
                      <a:pos x="2" y="41"/>
                    </a:cxn>
                    <a:cxn ang="0">
                      <a:pos x="2" y="43"/>
                    </a:cxn>
                    <a:cxn ang="0">
                      <a:pos x="2" y="43"/>
                    </a:cxn>
                    <a:cxn ang="0">
                      <a:pos x="0" y="44"/>
                    </a:cxn>
                    <a:cxn ang="0">
                      <a:pos x="0" y="45"/>
                    </a:cxn>
                    <a:cxn ang="0">
                      <a:pos x="0" y="45"/>
                    </a:cxn>
                    <a:cxn ang="0">
                      <a:pos x="0" y="47"/>
                    </a:cxn>
                    <a:cxn ang="0">
                      <a:pos x="758" y="164"/>
                    </a:cxn>
                    <a:cxn ang="0">
                      <a:pos x="783" y="149"/>
                    </a:cxn>
                    <a:cxn ang="0">
                      <a:pos x="809" y="133"/>
                    </a:cxn>
                    <a:cxn ang="0">
                      <a:pos x="834" y="116"/>
                    </a:cxn>
                    <a:cxn ang="0">
                      <a:pos x="858" y="97"/>
                    </a:cxn>
                    <a:cxn ang="0">
                      <a:pos x="881" y="77"/>
                    </a:cxn>
                    <a:cxn ang="0">
                      <a:pos x="902" y="56"/>
                    </a:cxn>
                    <a:cxn ang="0">
                      <a:pos x="923" y="35"/>
                    </a:cxn>
                    <a:cxn ang="0">
                      <a:pos x="943" y="12"/>
                    </a:cxn>
                    <a:cxn ang="0">
                      <a:pos x="946" y="8"/>
                    </a:cxn>
                    <a:cxn ang="0">
                      <a:pos x="946" y="7"/>
                    </a:cxn>
                    <a:cxn ang="0">
                      <a:pos x="946" y="5"/>
                    </a:cxn>
                    <a:cxn ang="0">
                      <a:pos x="946" y="5"/>
                    </a:cxn>
                    <a:cxn ang="0">
                      <a:pos x="946" y="4"/>
                    </a:cxn>
                    <a:cxn ang="0">
                      <a:pos x="945" y="3"/>
                    </a:cxn>
                    <a:cxn ang="0">
                      <a:pos x="945" y="1"/>
                    </a:cxn>
                    <a:cxn ang="0">
                      <a:pos x="945" y="0"/>
                    </a:cxn>
                    <a:cxn ang="0">
                      <a:pos x="945" y="0"/>
                    </a:cxn>
                    <a:cxn ang="0">
                      <a:pos x="938" y="8"/>
                    </a:cxn>
                    <a:cxn ang="0">
                      <a:pos x="919" y="31"/>
                    </a:cxn>
                    <a:cxn ang="0">
                      <a:pos x="898" y="52"/>
                    </a:cxn>
                    <a:cxn ang="0">
                      <a:pos x="877" y="73"/>
                    </a:cxn>
                    <a:cxn ang="0">
                      <a:pos x="854" y="92"/>
                    </a:cxn>
                    <a:cxn ang="0">
                      <a:pos x="830" y="110"/>
                    </a:cxn>
                    <a:cxn ang="0">
                      <a:pos x="806" y="128"/>
                    </a:cxn>
                    <a:cxn ang="0">
                      <a:pos x="781" y="145"/>
                    </a:cxn>
                    <a:cxn ang="0">
                      <a:pos x="754" y="160"/>
                    </a:cxn>
                    <a:cxn ang="0">
                      <a:pos x="750" y="161"/>
                    </a:cxn>
                    <a:cxn ang="0">
                      <a:pos x="751" y="162"/>
                    </a:cxn>
                    <a:cxn ang="0">
                      <a:pos x="753" y="162"/>
                    </a:cxn>
                    <a:cxn ang="0">
                      <a:pos x="753" y="162"/>
                    </a:cxn>
                    <a:cxn ang="0">
                      <a:pos x="754" y="162"/>
                    </a:cxn>
                    <a:cxn ang="0">
                      <a:pos x="755" y="164"/>
                    </a:cxn>
                    <a:cxn ang="0">
                      <a:pos x="755" y="164"/>
                    </a:cxn>
                    <a:cxn ang="0">
                      <a:pos x="757" y="164"/>
                    </a:cxn>
                    <a:cxn ang="0">
                      <a:pos x="758" y="164"/>
                    </a:cxn>
                  </a:cxnLst>
                  <a:rect l="0" t="0" r="r" b="b"/>
                  <a:pathLst>
                    <a:path w="946" h="164">
                      <a:moveTo>
                        <a:pt x="0" y="47"/>
                      </a:moveTo>
                      <a:lnTo>
                        <a:pt x="8" y="55"/>
                      </a:lnTo>
                      <a:lnTo>
                        <a:pt x="8" y="53"/>
                      </a:lnTo>
                      <a:lnTo>
                        <a:pt x="8" y="53"/>
                      </a:lnTo>
                      <a:lnTo>
                        <a:pt x="8" y="52"/>
                      </a:lnTo>
                      <a:lnTo>
                        <a:pt x="10" y="52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1" y="49"/>
                      </a:lnTo>
                      <a:lnTo>
                        <a:pt x="11" y="49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2" y="41"/>
                      </a:lnTo>
                      <a:lnTo>
                        <a:pt x="2" y="43"/>
                      </a:lnTo>
                      <a:lnTo>
                        <a:pt x="2" y="43"/>
                      </a:lnTo>
                      <a:lnTo>
                        <a:pt x="0" y="44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47"/>
                      </a:lnTo>
                      <a:close/>
                      <a:moveTo>
                        <a:pt x="758" y="164"/>
                      </a:moveTo>
                      <a:lnTo>
                        <a:pt x="783" y="149"/>
                      </a:lnTo>
                      <a:lnTo>
                        <a:pt x="809" y="133"/>
                      </a:lnTo>
                      <a:lnTo>
                        <a:pt x="834" y="116"/>
                      </a:lnTo>
                      <a:lnTo>
                        <a:pt x="858" y="97"/>
                      </a:lnTo>
                      <a:lnTo>
                        <a:pt x="881" y="77"/>
                      </a:lnTo>
                      <a:lnTo>
                        <a:pt x="902" y="56"/>
                      </a:lnTo>
                      <a:lnTo>
                        <a:pt x="923" y="35"/>
                      </a:lnTo>
                      <a:lnTo>
                        <a:pt x="943" y="12"/>
                      </a:lnTo>
                      <a:lnTo>
                        <a:pt x="946" y="8"/>
                      </a:lnTo>
                      <a:lnTo>
                        <a:pt x="946" y="7"/>
                      </a:lnTo>
                      <a:lnTo>
                        <a:pt x="946" y="5"/>
                      </a:lnTo>
                      <a:lnTo>
                        <a:pt x="946" y="5"/>
                      </a:lnTo>
                      <a:lnTo>
                        <a:pt x="946" y="4"/>
                      </a:lnTo>
                      <a:lnTo>
                        <a:pt x="945" y="3"/>
                      </a:lnTo>
                      <a:lnTo>
                        <a:pt x="945" y="1"/>
                      </a:lnTo>
                      <a:lnTo>
                        <a:pt x="945" y="0"/>
                      </a:lnTo>
                      <a:lnTo>
                        <a:pt x="945" y="0"/>
                      </a:lnTo>
                      <a:lnTo>
                        <a:pt x="938" y="8"/>
                      </a:lnTo>
                      <a:lnTo>
                        <a:pt x="919" y="31"/>
                      </a:lnTo>
                      <a:lnTo>
                        <a:pt x="898" y="52"/>
                      </a:lnTo>
                      <a:lnTo>
                        <a:pt x="877" y="73"/>
                      </a:lnTo>
                      <a:lnTo>
                        <a:pt x="854" y="92"/>
                      </a:lnTo>
                      <a:lnTo>
                        <a:pt x="830" y="110"/>
                      </a:lnTo>
                      <a:lnTo>
                        <a:pt x="806" y="128"/>
                      </a:lnTo>
                      <a:lnTo>
                        <a:pt x="781" y="145"/>
                      </a:lnTo>
                      <a:lnTo>
                        <a:pt x="754" y="160"/>
                      </a:lnTo>
                      <a:lnTo>
                        <a:pt x="750" y="161"/>
                      </a:lnTo>
                      <a:lnTo>
                        <a:pt x="751" y="162"/>
                      </a:lnTo>
                      <a:lnTo>
                        <a:pt x="753" y="162"/>
                      </a:lnTo>
                      <a:lnTo>
                        <a:pt x="753" y="162"/>
                      </a:lnTo>
                      <a:lnTo>
                        <a:pt x="754" y="162"/>
                      </a:lnTo>
                      <a:lnTo>
                        <a:pt x="755" y="164"/>
                      </a:lnTo>
                      <a:lnTo>
                        <a:pt x="755" y="164"/>
                      </a:lnTo>
                      <a:lnTo>
                        <a:pt x="757" y="164"/>
                      </a:lnTo>
                      <a:lnTo>
                        <a:pt x="758" y="16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3" name="Freeform 71"/>
                <p:cNvSpPr>
                  <a:spLocks noEditPoints="1"/>
                </p:cNvSpPr>
                <p:nvPr/>
              </p:nvSpPr>
              <p:spPr bwMode="auto">
                <a:xfrm>
                  <a:off x="2079" y="2569"/>
                  <a:ext cx="472" cy="84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8" y="57"/>
                    </a:cxn>
                    <a:cxn ang="0">
                      <a:pos x="8" y="56"/>
                    </a:cxn>
                    <a:cxn ang="0">
                      <a:pos x="8" y="56"/>
                    </a:cxn>
                    <a:cxn ang="0">
                      <a:pos x="9" y="54"/>
                    </a:cxn>
                    <a:cxn ang="0">
                      <a:pos x="9" y="54"/>
                    </a:cxn>
                    <a:cxn ang="0">
                      <a:pos x="9" y="53"/>
                    </a:cxn>
                    <a:cxn ang="0">
                      <a:pos x="9" y="53"/>
                    </a:cxn>
                    <a:cxn ang="0">
                      <a:pos x="10" y="52"/>
                    </a:cxn>
                    <a:cxn ang="0">
                      <a:pos x="10" y="50"/>
                    </a:cxn>
                    <a:cxn ang="0">
                      <a:pos x="1" y="41"/>
                    </a:cxn>
                    <a:cxn ang="0">
                      <a:pos x="1" y="42"/>
                    </a:cxn>
                    <a:cxn ang="0">
                      <a:pos x="1" y="44"/>
                    </a:cxn>
                    <a:cxn ang="0">
                      <a:pos x="1" y="44"/>
                    </a:cxn>
                    <a:cxn ang="0">
                      <a:pos x="0" y="45"/>
                    </a:cxn>
                    <a:cxn ang="0">
                      <a:pos x="0" y="45"/>
                    </a:cxn>
                    <a:cxn ang="0">
                      <a:pos x="0" y="46"/>
                    </a:cxn>
                    <a:cxn ang="0">
                      <a:pos x="0" y="48"/>
                    </a:cxn>
                    <a:cxn ang="0">
                      <a:pos x="0" y="48"/>
                    </a:cxn>
                    <a:cxn ang="0">
                      <a:pos x="752" y="167"/>
                    </a:cxn>
                    <a:cxn ang="0">
                      <a:pos x="753" y="167"/>
                    </a:cxn>
                    <a:cxn ang="0">
                      <a:pos x="780" y="153"/>
                    </a:cxn>
                    <a:cxn ang="0">
                      <a:pos x="805" y="135"/>
                    </a:cxn>
                    <a:cxn ang="0">
                      <a:pos x="829" y="118"/>
                    </a:cxn>
                    <a:cxn ang="0">
                      <a:pos x="853" y="100"/>
                    </a:cxn>
                    <a:cxn ang="0">
                      <a:pos x="876" y="80"/>
                    </a:cxn>
                    <a:cxn ang="0">
                      <a:pos x="899" y="60"/>
                    </a:cxn>
                    <a:cxn ang="0">
                      <a:pos x="919" y="37"/>
                    </a:cxn>
                    <a:cxn ang="0">
                      <a:pos x="939" y="14"/>
                    </a:cxn>
                    <a:cxn ang="0">
                      <a:pos x="944" y="9"/>
                    </a:cxn>
                    <a:cxn ang="0">
                      <a:pos x="943" y="8"/>
                    </a:cxn>
                    <a:cxn ang="0">
                      <a:pos x="943" y="6"/>
                    </a:cxn>
                    <a:cxn ang="0">
                      <a:pos x="943" y="5"/>
                    </a:cxn>
                    <a:cxn ang="0">
                      <a:pos x="943" y="5"/>
                    </a:cxn>
                    <a:cxn ang="0">
                      <a:pos x="943" y="4"/>
                    </a:cxn>
                    <a:cxn ang="0">
                      <a:pos x="943" y="2"/>
                    </a:cxn>
                    <a:cxn ang="0">
                      <a:pos x="943" y="1"/>
                    </a:cxn>
                    <a:cxn ang="0">
                      <a:pos x="943" y="0"/>
                    </a:cxn>
                    <a:cxn ang="0">
                      <a:pos x="935" y="10"/>
                    </a:cxn>
                    <a:cxn ang="0">
                      <a:pos x="915" y="33"/>
                    </a:cxn>
                    <a:cxn ang="0">
                      <a:pos x="893" y="54"/>
                    </a:cxn>
                    <a:cxn ang="0">
                      <a:pos x="872" y="76"/>
                    </a:cxn>
                    <a:cxn ang="0">
                      <a:pos x="849" y="96"/>
                    </a:cxn>
                    <a:cxn ang="0">
                      <a:pos x="827" y="113"/>
                    </a:cxn>
                    <a:cxn ang="0">
                      <a:pos x="801" y="130"/>
                    </a:cxn>
                    <a:cxn ang="0">
                      <a:pos x="776" y="147"/>
                    </a:cxn>
                    <a:cxn ang="0">
                      <a:pos x="751" y="162"/>
                    </a:cxn>
                    <a:cxn ang="0">
                      <a:pos x="744" y="165"/>
                    </a:cxn>
                    <a:cxn ang="0">
                      <a:pos x="745" y="165"/>
                    </a:cxn>
                    <a:cxn ang="0">
                      <a:pos x="747" y="166"/>
                    </a:cxn>
                    <a:cxn ang="0">
                      <a:pos x="747" y="166"/>
                    </a:cxn>
                    <a:cxn ang="0">
                      <a:pos x="748" y="166"/>
                    </a:cxn>
                    <a:cxn ang="0">
                      <a:pos x="749" y="167"/>
                    </a:cxn>
                    <a:cxn ang="0">
                      <a:pos x="751" y="167"/>
                    </a:cxn>
                    <a:cxn ang="0">
                      <a:pos x="751" y="167"/>
                    </a:cxn>
                    <a:cxn ang="0">
                      <a:pos x="752" y="167"/>
                    </a:cxn>
                  </a:cxnLst>
                  <a:rect l="0" t="0" r="r" b="b"/>
                  <a:pathLst>
                    <a:path w="944" h="167">
                      <a:moveTo>
                        <a:pt x="0" y="48"/>
                      </a:moveTo>
                      <a:lnTo>
                        <a:pt x="8" y="57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9" y="54"/>
                      </a:lnTo>
                      <a:lnTo>
                        <a:pt x="9" y="54"/>
                      </a:lnTo>
                      <a:lnTo>
                        <a:pt x="9" y="53"/>
                      </a:lnTo>
                      <a:lnTo>
                        <a:pt x="9" y="53"/>
                      </a:lnTo>
                      <a:lnTo>
                        <a:pt x="10" y="52"/>
                      </a:lnTo>
                      <a:lnTo>
                        <a:pt x="10" y="50"/>
                      </a:lnTo>
                      <a:lnTo>
                        <a:pt x="1" y="41"/>
                      </a:lnTo>
                      <a:lnTo>
                        <a:pt x="1" y="42"/>
                      </a:lnTo>
                      <a:lnTo>
                        <a:pt x="1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  <a:moveTo>
                        <a:pt x="752" y="167"/>
                      </a:moveTo>
                      <a:lnTo>
                        <a:pt x="753" y="167"/>
                      </a:lnTo>
                      <a:lnTo>
                        <a:pt x="780" y="153"/>
                      </a:lnTo>
                      <a:lnTo>
                        <a:pt x="805" y="135"/>
                      </a:lnTo>
                      <a:lnTo>
                        <a:pt x="829" y="118"/>
                      </a:lnTo>
                      <a:lnTo>
                        <a:pt x="853" y="100"/>
                      </a:lnTo>
                      <a:lnTo>
                        <a:pt x="876" y="80"/>
                      </a:lnTo>
                      <a:lnTo>
                        <a:pt x="899" y="60"/>
                      </a:lnTo>
                      <a:lnTo>
                        <a:pt x="919" y="37"/>
                      </a:lnTo>
                      <a:lnTo>
                        <a:pt x="939" y="14"/>
                      </a:lnTo>
                      <a:lnTo>
                        <a:pt x="944" y="9"/>
                      </a:lnTo>
                      <a:lnTo>
                        <a:pt x="943" y="8"/>
                      </a:lnTo>
                      <a:lnTo>
                        <a:pt x="943" y="6"/>
                      </a:lnTo>
                      <a:lnTo>
                        <a:pt x="943" y="5"/>
                      </a:lnTo>
                      <a:lnTo>
                        <a:pt x="943" y="5"/>
                      </a:lnTo>
                      <a:lnTo>
                        <a:pt x="943" y="4"/>
                      </a:lnTo>
                      <a:lnTo>
                        <a:pt x="943" y="2"/>
                      </a:lnTo>
                      <a:lnTo>
                        <a:pt x="943" y="1"/>
                      </a:lnTo>
                      <a:lnTo>
                        <a:pt x="943" y="0"/>
                      </a:lnTo>
                      <a:lnTo>
                        <a:pt x="935" y="10"/>
                      </a:lnTo>
                      <a:lnTo>
                        <a:pt x="915" y="33"/>
                      </a:lnTo>
                      <a:lnTo>
                        <a:pt x="893" y="54"/>
                      </a:lnTo>
                      <a:lnTo>
                        <a:pt x="872" y="76"/>
                      </a:lnTo>
                      <a:lnTo>
                        <a:pt x="849" y="96"/>
                      </a:lnTo>
                      <a:lnTo>
                        <a:pt x="827" y="113"/>
                      </a:lnTo>
                      <a:lnTo>
                        <a:pt x="801" y="130"/>
                      </a:lnTo>
                      <a:lnTo>
                        <a:pt x="776" y="147"/>
                      </a:lnTo>
                      <a:lnTo>
                        <a:pt x="751" y="162"/>
                      </a:lnTo>
                      <a:lnTo>
                        <a:pt x="744" y="165"/>
                      </a:lnTo>
                      <a:lnTo>
                        <a:pt x="745" y="165"/>
                      </a:lnTo>
                      <a:lnTo>
                        <a:pt x="747" y="166"/>
                      </a:lnTo>
                      <a:lnTo>
                        <a:pt x="747" y="166"/>
                      </a:lnTo>
                      <a:lnTo>
                        <a:pt x="748" y="166"/>
                      </a:lnTo>
                      <a:lnTo>
                        <a:pt x="749" y="167"/>
                      </a:lnTo>
                      <a:lnTo>
                        <a:pt x="751" y="167"/>
                      </a:lnTo>
                      <a:lnTo>
                        <a:pt x="751" y="167"/>
                      </a:lnTo>
                      <a:lnTo>
                        <a:pt x="752" y="16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4" name="Freeform 72"/>
                <p:cNvSpPr>
                  <a:spLocks noEditPoints="1"/>
                </p:cNvSpPr>
                <p:nvPr/>
              </p:nvSpPr>
              <p:spPr bwMode="auto">
                <a:xfrm>
                  <a:off x="2079" y="2567"/>
                  <a:ext cx="472" cy="86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9" y="58"/>
                    </a:cxn>
                    <a:cxn ang="0">
                      <a:pos x="9" y="57"/>
                    </a:cxn>
                    <a:cxn ang="0">
                      <a:pos x="9" y="57"/>
                    </a:cxn>
                    <a:cxn ang="0">
                      <a:pos x="10" y="56"/>
                    </a:cxn>
                    <a:cxn ang="0">
                      <a:pos x="10" y="54"/>
                    </a:cxn>
                    <a:cxn ang="0">
                      <a:pos x="10" y="54"/>
                    </a:cxn>
                    <a:cxn ang="0">
                      <a:pos x="12" y="53"/>
                    </a:cxn>
                    <a:cxn ang="0">
                      <a:pos x="12" y="53"/>
                    </a:cxn>
                    <a:cxn ang="0">
                      <a:pos x="12" y="52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1" y="44"/>
                    </a:cxn>
                    <a:cxn ang="0">
                      <a:pos x="1" y="45"/>
                    </a:cxn>
                    <a:cxn ang="0">
                      <a:pos x="1" y="45"/>
                    </a:cxn>
                    <a:cxn ang="0">
                      <a:pos x="1" y="46"/>
                    </a:cxn>
                    <a:cxn ang="0">
                      <a:pos x="1" y="48"/>
                    </a:cxn>
                    <a:cxn ang="0">
                      <a:pos x="1" y="48"/>
                    </a:cxn>
                    <a:cxn ang="0">
                      <a:pos x="0" y="49"/>
                    </a:cxn>
                    <a:cxn ang="0">
                      <a:pos x="748" y="170"/>
                    </a:cxn>
                    <a:cxn ang="0">
                      <a:pos x="752" y="169"/>
                    </a:cxn>
                    <a:cxn ang="0">
                      <a:pos x="779" y="154"/>
                    </a:cxn>
                    <a:cxn ang="0">
                      <a:pos x="804" y="137"/>
                    </a:cxn>
                    <a:cxn ang="0">
                      <a:pos x="828" y="119"/>
                    </a:cxn>
                    <a:cxn ang="0">
                      <a:pos x="852" y="101"/>
                    </a:cxn>
                    <a:cxn ang="0">
                      <a:pos x="875" y="82"/>
                    </a:cxn>
                    <a:cxn ang="0">
                      <a:pos x="896" y="61"/>
                    </a:cxn>
                    <a:cxn ang="0">
                      <a:pos x="917" y="40"/>
                    </a:cxn>
                    <a:cxn ang="0">
                      <a:pos x="936" y="17"/>
                    </a:cxn>
                    <a:cxn ang="0">
                      <a:pos x="943" y="9"/>
                    </a:cxn>
                    <a:cxn ang="0">
                      <a:pos x="943" y="8"/>
                    </a:cxn>
                    <a:cxn ang="0">
                      <a:pos x="943" y="6"/>
                    </a:cxn>
                    <a:cxn ang="0">
                      <a:pos x="943" y="5"/>
                    </a:cxn>
                    <a:cxn ang="0">
                      <a:pos x="943" y="4"/>
                    </a:cxn>
                    <a:cxn ang="0">
                      <a:pos x="943" y="4"/>
                    </a:cxn>
                    <a:cxn ang="0">
                      <a:pos x="943" y="2"/>
                    </a:cxn>
                    <a:cxn ang="0">
                      <a:pos x="943" y="1"/>
                    </a:cxn>
                    <a:cxn ang="0">
                      <a:pos x="941" y="0"/>
                    </a:cxn>
                    <a:cxn ang="0">
                      <a:pos x="932" y="13"/>
                    </a:cxn>
                    <a:cxn ang="0">
                      <a:pos x="912" y="36"/>
                    </a:cxn>
                    <a:cxn ang="0">
                      <a:pos x="892" y="57"/>
                    </a:cxn>
                    <a:cxn ang="0">
                      <a:pos x="871" y="77"/>
                    </a:cxn>
                    <a:cxn ang="0">
                      <a:pos x="848" y="97"/>
                    </a:cxn>
                    <a:cxn ang="0">
                      <a:pos x="824" y="116"/>
                    </a:cxn>
                    <a:cxn ang="0">
                      <a:pos x="800" y="133"/>
                    </a:cxn>
                    <a:cxn ang="0">
                      <a:pos x="775" y="149"/>
                    </a:cxn>
                    <a:cxn ang="0">
                      <a:pos x="749" y="163"/>
                    </a:cxn>
                    <a:cxn ang="0">
                      <a:pos x="741" y="167"/>
                    </a:cxn>
                    <a:cxn ang="0">
                      <a:pos x="741" y="167"/>
                    </a:cxn>
                    <a:cxn ang="0">
                      <a:pos x="743" y="169"/>
                    </a:cxn>
                    <a:cxn ang="0">
                      <a:pos x="744" y="169"/>
                    </a:cxn>
                    <a:cxn ang="0">
                      <a:pos x="744" y="169"/>
                    </a:cxn>
                    <a:cxn ang="0">
                      <a:pos x="745" y="169"/>
                    </a:cxn>
                    <a:cxn ang="0">
                      <a:pos x="747" y="170"/>
                    </a:cxn>
                    <a:cxn ang="0">
                      <a:pos x="747" y="170"/>
                    </a:cxn>
                    <a:cxn ang="0">
                      <a:pos x="748" y="170"/>
                    </a:cxn>
                  </a:cxnLst>
                  <a:rect l="0" t="0" r="r" b="b"/>
                  <a:pathLst>
                    <a:path w="943" h="170">
                      <a:moveTo>
                        <a:pt x="0" y="49"/>
                      </a:moveTo>
                      <a:lnTo>
                        <a:pt x="9" y="58"/>
                      </a:lnTo>
                      <a:lnTo>
                        <a:pt x="9" y="57"/>
                      </a:lnTo>
                      <a:lnTo>
                        <a:pt x="9" y="57"/>
                      </a:lnTo>
                      <a:lnTo>
                        <a:pt x="10" y="56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12" y="53"/>
                      </a:lnTo>
                      <a:lnTo>
                        <a:pt x="12" y="53"/>
                      </a:lnTo>
                      <a:lnTo>
                        <a:pt x="12" y="5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1" y="44"/>
                      </a:lnTo>
                      <a:lnTo>
                        <a:pt x="1" y="45"/>
                      </a:lnTo>
                      <a:lnTo>
                        <a:pt x="1" y="45"/>
                      </a:lnTo>
                      <a:lnTo>
                        <a:pt x="1" y="46"/>
                      </a:lnTo>
                      <a:lnTo>
                        <a:pt x="1" y="48"/>
                      </a:lnTo>
                      <a:lnTo>
                        <a:pt x="1" y="48"/>
                      </a:lnTo>
                      <a:lnTo>
                        <a:pt x="0" y="49"/>
                      </a:lnTo>
                      <a:close/>
                      <a:moveTo>
                        <a:pt x="748" y="170"/>
                      </a:moveTo>
                      <a:lnTo>
                        <a:pt x="752" y="169"/>
                      </a:lnTo>
                      <a:lnTo>
                        <a:pt x="779" y="154"/>
                      </a:lnTo>
                      <a:lnTo>
                        <a:pt x="804" y="137"/>
                      </a:lnTo>
                      <a:lnTo>
                        <a:pt x="828" y="119"/>
                      </a:lnTo>
                      <a:lnTo>
                        <a:pt x="852" y="101"/>
                      </a:lnTo>
                      <a:lnTo>
                        <a:pt x="875" y="82"/>
                      </a:lnTo>
                      <a:lnTo>
                        <a:pt x="896" y="61"/>
                      </a:lnTo>
                      <a:lnTo>
                        <a:pt x="917" y="40"/>
                      </a:lnTo>
                      <a:lnTo>
                        <a:pt x="936" y="17"/>
                      </a:lnTo>
                      <a:lnTo>
                        <a:pt x="943" y="9"/>
                      </a:lnTo>
                      <a:lnTo>
                        <a:pt x="943" y="8"/>
                      </a:lnTo>
                      <a:lnTo>
                        <a:pt x="943" y="6"/>
                      </a:lnTo>
                      <a:lnTo>
                        <a:pt x="943" y="5"/>
                      </a:lnTo>
                      <a:lnTo>
                        <a:pt x="943" y="4"/>
                      </a:lnTo>
                      <a:lnTo>
                        <a:pt x="943" y="4"/>
                      </a:lnTo>
                      <a:lnTo>
                        <a:pt x="943" y="2"/>
                      </a:lnTo>
                      <a:lnTo>
                        <a:pt x="943" y="1"/>
                      </a:lnTo>
                      <a:lnTo>
                        <a:pt x="941" y="0"/>
                      </a:lnTo>
                      <a:lnTo>
                        <a:pt x="932" y="13"/>
                      </a:lnTo>
                      <a:lnTo>
                        <a:pt x="912" y="36"/>
                      </a:lnTo>
                      <a:lnTo>
                        <a:pt x="892" y="57"/>
                      </a:lnTo>
                      <a:lnTo>
                        <a:pt x="871" y="77"/>
                      </a:lnTo>
                      <a:lnTo>
                        <a:pt x="848" y="97"/>
                      </a:lnTo>
                      <a:lnTo>
                        <a:pt x="824" y="116"/>
                      </a:lnTo>
                      <a:lnTo>
                        <a:pt x="800" y="133"/>
                      </a:lnTo>
                      <a:lnTo>
                        <a:pt x="775" y="149"/>
                      </a:lnTo>
                      <a:lnTo>
                        <a:pt x="749" y="163"/>
                      </a:lnTo>
                      <a:lnTo>
                        <a:pt x="741" y="167"/>
                      </a:lnTo>
                      <a:lnTo>
                        <a:pt x="741" y="167"/>
                      </a:lnTo>
                      <a:lnTo>
                        <a:pt x="743" y="169"/>
                      </a:lnTo>
                      <a:lnTo>
                        <a:pt x="744" y="169"/>
                      </a:lnTo>
                      <a:lnTo>
                        <a:pt x="744" y="169"/>
                      </a:lnTo>
                      <a:lnTo>
                        <a:pt x="745" y="169"/>
                      </a:lnTo>
                      <a:lnTo>
                        <a:pt x="747" y="170"/>
                      </a:lnTo>
                      <a:lnTo>
                        <a:pt x="747" y="170"/>
                      </a:lnTo>
                      <a:lnTo>
                        <a:pt x="748" y="17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5" name="Freeform 73"/>
                <p:cNvSpPr>
                  <a:spLocks noEditPoints="1"/>
                </p:cNvSpPr>
                <p:nvPr/>
              </p:nvSpPr>
              <p:spPr bwMode="auto">
                <a:xfrm>
                  <a:off x="2080" y="2565"/>
                  <a:ext cx="471" cy="87"/>
                </a:xfrm>
                <a:custGeom>
                  <a:avLst/>
                  <a:gdLst/>
                  <a:ahLst/>
                  <a:cxnLst>
                    <a:cxn ang="0">
                      <a:pos x="0" y="49"/>
                    </a:cxn>
                    <a:cxn ang="0">
                      <a:pos x="9" y="58"/>
                    </a:cxn>
                    <a:cxn ang="0">
                      <a:pos x="9" y="58"/>
                    </a:cxn>
                    <a:cxn ang="0">
                      <a:pos x="11" y="57"/>
                    </a:cxn>
                    <a:cxn ang="0">
                      <a:pos x="11" y="57"/>
                    </a:cxn>
                    <a:cxn ang="0">
                      <a:pos x="11" y="56"/>
                    </a:cxn>
                    <a:cxn ang="0">
                      <a:pos x="11" y="56"/>
                    </a:cxn>
                    <a:cxn ang="0">
                      <a:pos x="12" y="54"/>
                    </a:cxn>
                    <a:cxn ang="0">
                      <a:pos x="12" y="54"/>
                    </a:cxn>
                    <a:cxn ang="0">
                      <a:pos x="12" y="53"/>
                    </a:cxn>
                    <a:cxn ang="0">
                      <a:pos x="3" y="42"/>
                    </a:cxn>
                    <a:cxn ang="0">
                      <a:pos x="1" y="44"/>
                    </a:cxn>
                    <a:cxn ang="0">
                      <a:pos x="1" y="44"/>
                    </a:cxn>
                    <a:cxn ang="0">
                      <a:pos x="1" y="45"/>
                    </a:cxn>
                    <a:cxn ang="0">
                      <a:pos x="1" y="46"/>
                    </a:cxn>
                    <a:cxn ang="0">
                      <a:pos x="1" y="46"/>
                    </a:cxn>
                    <a:cxn ang="0">
                      <a:pos x="0" y="48"/>
                    </a:cxn>
                    <a:cxn ang="0">
                      <a:pos x="0" y="49"/>
                    </a:cxn>
                    <a:cxn ang="0">
                      <a:pos x="0" y="49"/>
                    </a:cxn>
                    <a:cxn ang="0">
                      <a:pos x="743" y="173"/>
                    </a:cxn>
                    <a:cxn ang="0">
                      <a:pos x="750" y="170"/>
                    </a:cxn>
                    <a:cxn ang="0">
                      <a:pos x="775" y="155"/>
                    </a:cxn>
                    <a:cxn ang="0">
                      <a:pos x="800" y="138"/>
                    </a:cxn>
                    <a:cxn ang="0">
                      <a:pos x="826" y="121"/>
                    </a:cxn>
                    <a:cxn ang="0">
                      <a:pos x="848" y="104"/>
                    </a:cxn>
                    <a:cxn ang="0">
                      <a:pos x="871" y="84"/>
                    </a:cxn>
                    <a:cxn ang="0">
                      <a:pos x="892" y="62"/>
                    </a:cxn>
                    <a:cxn ang="0">
                      <a:pos x="914" y="41"/>
                    </a:cxn>
                    <a:cxn ang="0">
                      <a:pos x="934" y="18"/>
                    </a:cxn>
                    <a:cxn ang="0">
                      <a:pos x="942" y="8"/>
                    </a:cxn>
                    <a:cxn ang="0">
                      <a:pos x="942" y="8"/>
                    </a:cxn>
                    <a:cxn ang="0">
                      <a:pos x="942" y="6"/>
                    </a:cxn>
                    <a:cxn ang="0">
                      <a:pos x="942" y="5"/>
                    </a:cxn>
                    <a:cxn ang="0">
                      <a:pos x="940" y="4"/>
                    </a:cxn>
                    <a:cxn ang="0">
                      <a:pos x="940" y="2"/>
                    </a:cxn>
                    <a:cxn ang="0">
                      <a:pos x="940" y="1"/>
                    </a:cxn>
                    <a:cxn ang="0">
                      <a:pos x="940" y="1"/>
                    </a:cxn>
                    <a:cxn ang="0">
                      <a:pos x="940" y="0"/>
                    </a:cxn>
                    <a:cxn ang="0">
                      <a:pos x="928" y="14"/>
                    </a:cxn>
                    <a:cxn ang="0">
                      <a:pos x="910" y="37"/>
                    </a:cxn>
                    <a:cxn ang="0">
                      <a:pos x="888" y="58"/>
                    </a:cxn>
                    <a:cxn ang="0">
                      <a:pos x="867" y="80"/>
                    </a:cxn>
                    <a:cxn ang="0">
                      <a:pos x="844" y="98"/>
                    </a:cxn>
                    <a:cxn ang="0">
                      <a:pos x="822" y="117"/>
                    </a:cxn>
                    <a:cxn ang="0">
                      <a:pos x="798" y="134"/>
                    </a:cxn>
                    <a:cxn ang="0">
                      <a:pos x="772" y="150"/>
                    </a:cxn>
                    <a:cxn ang="0">
                      <a:pos x="747" y="165"/>
                    </a:cxn>
                    <a:cxn ang="0">
                      <a:pos x="736" y="170"/>
                    </a:cxn>
                    <a:cxn ang="0">
                      <a:pos x="738" y="170"/>
                    </a:cxn>
                    <a:cxn ang="0">
                      <a:pos x="738" y="170"/>
                    </a:cxn>
                    <a:cxn ang="0">
                      <a:pos x="739" y="171"/>
                    </a:cxn>
                    <a:cxn ang="0">
                      <a:pos x="740" y="171"/>
                    </a:cxn>
                    <a:cxn ang="0">
                      <a:pos x="740" y="171"/>
                    </a:cxn>
                    <a:cxn ang="0">
                      <a:pos x="742" y="173"/>
                    </a:cxn>
                    <a:cxn ang="0">
                      <a:pos x="743" y="173"/>
                    </a:cxn>
                    <a:cxn ang="0">
                      <a:pos x="743" y="173"/>
                    </a:cxn>
                  </a:cxnLst>
                  <a:rect l="0" t="0" r="r" b="b"/>
                  <a:pathLst>
                    <a:path w="942" h="173">
                      <a:moveTo>
                        <a:pt x="0" y="49"/>
                      </a:moveTo>
                      <a:lnTo>
                        <a:pt x="9" y="58"/>
                      </a:lnTo>
                      <a:lnTo>
                        <a:pt x="9" y="58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11" y="56"/>
                      </a:lnTo>
                      <a:lnTo>
                        <a:pt x="11" y="56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3"/>
                      </a:lnTo>
                      <a:lnTo>
                        <a:pt x="3" y="42"/>
                      </a:lnTo>
                      <a:lnTo>
                        <a:pt x="1" y="44"/>
                      </a:lnTo>
                      <a:lnTo>
                        <a:pt x="1" y="44"/>
                      </a:lnTo>
                      <a:lnTo>
                        <a:pt x="1" y="45"/>
                      </a:lnTo>
                      <a:lnTo>
                        <a:pt x="1" y="46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0" y="49"/>
                      </a:lnTo>
                      <a:lnTo>
                        <a:pt x="0" y="49"/>
                      </a:lnTo>
                      <a:close/>
                      <a:moveTo>
                        <a:pt x="743" y="173"/>
                      </a:moveTo>
                      <a:lnTo>
                        <a:pt x="750" y="170"/>
                      </a:lnTo>
                      <a:lnTo>
                        <a:pt x="775" y="155"/>
                      </a:lnTo>
                      <a:lnTo>
                        <a:pt x="800" y="138"/>
                      </a:lnTo>
                      <a:lnTo>
                        <a:pt x="826" y="121"/>
                      </a:lnTo>
                      <a:lnTo>
                        <a:pt x="848" y="104"/>
                      </a:lnTo>
                      <a:lnTo>
                        <a:pt x="871" y="84"/>
                      </a:lnTo>
                      <a:lnTo>
                        <a:pt x="892" y="62"/>
                      </a:lnTo>
                      <a:lnTo>
                        <a:pt x="914" y="41"/>
                      </a:lnTo>
                      <a:lnTo>
                        <a:pt x="934" y="18"/>
                      </a:lnTo>
                      <a:lnTo>
                        <a:pt x="942" y="8"/>
                      </a:lnTo>
                      <a:lnTo>
                        <a:pt x="942" y="8"/>
                      </a:lnTo>
                      <a:lnTo>
                        <a:pt x="942" y="6"/>
                      </a:lnTo>
                      <a:lnTo>
                        <a:pt x="942" y="5"/>
                      </a:lnTo>
                      <a:lnTo>
                        <a:pt x="940" y="4"/>
                      </a:lnTo>
                      <a:lnTo>
                        <a:pt x="940" y="2"/>
                      </a:lnTo>
                      <a:lnTo>
                        <a:pt x="940" y="1"/>
                      </a:lnTo>
                      <a:lnTo>
                        <a:pt x="940" y="1"/>
                      </a:lnTo>
                      <a:lnTo>
                        <a:pt x="940" y="0"/>
                      </a:lnTo>
                      <a:lnTo>
                        <a:pt x="928" y="14"/>
                      </a:lnTo>
                      <a:lnTo>
                        <a:pt x="910" y="37"/>
                      </a:lnTo>
                      <a:lnTo>
                        <a:pt x="888" y="58"/>
                      </a:lnTo>
                      <a:lnTo>
                        <a:pt x="867" y="80"/>
                      </a:lnTo>
                      <a:lnTo>
                        <a:pt x="844" y="98"/>
                      </a:lnTo>
                      <a:lnTo>
                        <a:pt x="822" y="117"/>
                      </a:lnTo>
                      <a:lnTo>
                        <a:pt x="798" y="134"/>
                      </a:lnTo>
                      <a:lnTo>
                        <a:pt x="772" y="150"/>
                      </a:lnTo>
                      <a:lnTo>
                        <a:pt x="747" y="165"/>
                      </a:lnTo>
                      <a:lnTo>
                        <a:pt x="736" y="170"/>
                      </a:lnTo>
                      <a:lnTo>
                        <a:pt x="738" y="170"/>
                      </a:lnTo>
                      <a:lnTo>
                        <a:pt x="738" y="170"/>
                      </a:lnTo>
                      <a:lnTo>
                        <a:pt x="739" y="171"/>
                      </a:lnTo>
                      <a:lnTo>
                        <a:pt x="740" y="171"/>
                      </a:lnTo>
                      <a:lnTo>
                        <a:pt x="740" y="171"/>
                      </a:lnTo>
                      <a:lnTo>
                        <a:pt x="742" y="173"/>
                      </a:lnTo>
                      <a:lnTo>
                        <a:pt x="743" y="173"/>
                      </a:lnTo>
                      <a:lnTo>
                        <a:pt x="743" y="17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6" name="Freeform 74"/>
                <p:cNvSpPr>
                  <a:spLocks noEditPoints="1"/>
                </p:cNvSpPr>
                <p:nvPr/>
              </p:nvSpPr>
              <p:spPr bwMode="auto">
                <a:xfrm>
                  <a:off x="2081" y="2563"/>
                  <a:ext cx="469" cy="88"/>
                </a:xfrm>
                <a:custGeom>
                  <a:avLst/>
                  <a:gdLst/>
                  <a:ahLst/>
                  <a:cxnLst>
                    <a:cxn ang="0">
                      <a:pos x="0" y="50"/>
                    </a:cxn>
                    <a:cxn ang="0">
                      <a:pos x="10" y="60"/>
                    </a:cxn>
                    <a:cxn ang="0">
                      <a:pos x="10" y="60"/>
                    </a:cxn>
                    <a:cxn ang="0">
                      <a:pos x="11" y="58"/>
                    </a:cxn>
                    <a:cxn ang="0">
                      <a:pos x="11" y="58"/>
                    </a:cxn>
                    <a:cxn ang="0">
                      <a:pos x="11" y="57"/>
                    </a:cxn>
                    <a:cxn ang="0">
                      <a:pos x="12" y="57"/>
                    </a:cxn>
                    <a:cxn ang="0">
                      <a:pos x="12" y="56"/>
                    </a:cxn>
                    <a:cxn ang="0">
                      <a:pos x="12" y="56"/>
                    </a:cxn>
                    <a:cxn ang="0">
                      <a:pos x="12" y="54"/>
                    </a:cxn>
                    <a:cxn ang="0">
                      <a:pos x="2" y="44"/>
                    </a:cxn>
                    <a:cxn ang="0">
                      <a:pos x="2" y="44"/>
                    </a:cxn>
                    <a:cxn ang="0">
                      <a:pos x="2" y="45"/>
                    </a:cxn>
                    <a:cxn ang="0">
                      <a:pos x="2" y="46"/>
                    </a:cxn>
                    <a:cxn ang="0">
                      <a:pos x="2" y="46"/>
                    </a:cxn>
                    <a:cxn ang="0">
                      <a:pos x="0" y="48"/>
                    </a:cxn>
                    <a:cxn ang="0">
                      <a:pos x="0" y="48"/>
                    </a:cxn>
                    <a:cxn ang="0">
                      <a:pos x="0" y="49"/>
                    </a:cxn>
                    <a:cxn ang="0">
                      <a:pos x="0" y="50"/>
                    </a:cxn>
                    <a:cxn ang="0">
                      <a:pos x="739" y="175"/>
                    </a:cxn>
                    <a:cxn ang="0">
                      <a:pos x="747" y="171"/>
                    </a:cxn>
                    <a:cxn ang="0">
                      <a:pos x="773" y="157"/>
                    </a:cxn>
                    <a:cxn ang="0">
                      <a:pos x="798" y="141"/>
                    </a:cxn>
                    <a:cxn ang="0">
                      <a:pos x="822" y="124"/>
                    </a:cxn>
                    <a:cxn ang="0">
                      <a:pos x="846" y="105"/>
                    </a:cxn>
                    <a:cxn ang="0">
                      <a:pos x="869" y="85"/>
                    </a:cxn>
                    <a:cxn ang="0">
                      <a:pos x="890" y="65"/>
                    </a:cxn>
                    <a:cxn ang="0">
                      <a:pos x="910" y="44"/>
                    </a:cxn>
                    <a:cxn ang="0">
                      <a:pos x="930" y="21"/>
                    </a:cxn>
                    <a:cxn ang="0">
                      <a:pos x="939" y="8"/>
                    </a:cxn>
                    <a:cxn ang="0">
                      <a:pos x="939" y="6"/>
                    </a:cxn>
                    <a:cxn ang="0">
                      <a:pos x="939" y="5"/>
                    </a:cxn>
                    <a:cxn ang="0">
                      <a:pos x="939" y="5"/>
                    </a:cxn>
                    <a:cxn ang="0">
                      <a:pos x="939" y="4"/>
                    </a:cxn>
                    <a:cxn ang="0">
                      <a:pos x="939" y="2"/>
                    </a:cxn>
                    <a:cxn ang="0">
                      <a:pos x="939" y="1"/>
                    </a:cxn>
                    <a:cxn ang="0">
                      <a:pos x="939" y="0"/>
                    </a:cxn>
                    <a:cxn ang="0">
                      <a:pos x="939" y="0"/>
                    </a:cxn>
                    <a:cxn ang="0">
                      <a:pos x="925" y="17"/>
                    </a:cxn>
                    <a:cxn ang="0">
                      <a:pos x="906" y="40"/>
                    </a:cxn>
                    <a:cxn ang="0">
                      <a:pos x="886" y="61"/>
                    </a:cxn>
                    <a:cxn ang="0">
                      <a:pos x="865" y="81"/>
                    </a:cxn>
                    <a:cxn ang="0">
                      <a:pos x="842" y="100"/>
                    </a:cxn>
                    <a:cxn ang="0">
                      <a:pos x="819" y="118"/>
                    </a:cxn>
                    <a:cxn ang="0">
                      <a:pos x="794" y="135"/>
                    </a:cxn>
                    <a:cxn ang="0">
                      <a:pos x="770" y="151"/>
                    </a:cxn>
                    <a:cxn ang="0">
                      <a:pos x="745" y="166"/>
                    </a:cxn>
                    <a:cxn ang="0">
                      <a:pos x="731" y="173"/>
                    </a:cxn>
                    <a:cxn ang="0">
                      <a:pos x="733" y="173"/>
                    </a:cxn>
                    <a:cxn ang="0">
                      <a:pos x="733" y="173"/>
                    </a:cxn>
                    <a:cxn ang="0">
                      <a:pos x="734" y="174"/>
                    </a:cxn>
                    <a:cxn ang="0">
                      <a:pos x="735" y="174"/>
                    </a:cxn>
                    <a:cxn ang="0">
                      <a:pos x="737" y="174"/>
                    </a:cxn>
                    <a:cxn ang="0">
                      <a:pos x="737" y="174"/>
                    </a:cxn>
                    <a:cxn ang="0">
                      <a:pos x="738" y="175"/>
                    </a:cxn>
                    <a:cxn ang="0">
                      <a:pos x="739" y="175"/>
                    </a:cxn>
                  </a:cxnLst>
                  <a:rect l="0" t="0" r="r" b="b"/>
                  <a:pathLst>
                    <a:path w="939" h="175">
                      <a:moveTo>
                        <a:pt x="0" y="50"/>
                      </a:moveTo>
                      <a:lnTo>
                        <a:pt x="10" y="60"/>
                      </a:lnTo>
                      <a:lnTo>
                        <a:pt x="10" y="60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7"/>
                      </a:lnTo>
                      <a:lnTo>
                        <a:pt x="12" y="57"/>
                      </a:lnTo>
                      <a:lnTo>
                        <a:pt x="12" y="56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2" y="44"/>
                      </a:lnTo>
                      <a:lnTo>
                        <a:pt x="2" y="44"/>
                      </a:lnTo>
                      <a:lnTo>
                        <a:pt x="2" y="45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9"/>
                      </a:lnTo>
                      <a:lnTo>
                        <a:pt x="0" y="50"/>
                      </a:lnTo>
                      <a:close/>
                      <a:moveTo>
                        <a:pt x="739" y="175"/>
                      </a:moveTo>
                      <a:lnTo>
                        <a:pt x="747" y="171"/>
                      </a:lnTo>
                      <a:lnTo>
                        <a:pt x="773" y="157"/>
                      </a:lnTo>
                      <a:lnTo>
                        <a:pt x="798" y="141"/>
                      </a:lnTo>
                      <a:lnTo>
                        <a:pt x="822" y="124"/>
                      </a:lnTo>
                      <a:lnTo>
                        <a:pt x="846" y="105"/>
                      </a:lnTo>
                      <a:lnTo>
                        <a:pt x="869" y="85"/>
                      </a:lnTo>
                      <a:lnTo>
                        <a:pt x="890" y="65"/>
                      </a:lnTo>
                      <a:lnTo>
                        <a:pt x="910" y="44"/>
                      </a:lnTo>
                      <a:lnTo>
                        <a:pt x="930" y="21"/>
                      </a:lnTo>
                      <a:lnTo>
                        <a:pt x="939" y="8"/>
                      </a:lnTo>
                      <a:lnTo>
                        <a:pt x="939" y="6"/>
                      </a:lnTo>
                      <a:lnTo>
                        <a:pt x="939" y="5"/>
                      </a:lnTo>
                      <a:lnTo>
                        <a:pt x="939" y="5"/>
                      </a:lnTo>
                      <a:lnTo>
                        <a:pt x="939" y="4"/>
                      </a:lnTo>
                      <a:lnTo>
                        <a:pt x="939" y="2"/>
                      </a:lnTo>
                      <a:lnTo>
                        <a:pt x="939" y="1"/>
                      </a:lnTo>
                      <a:lnTo>
                        <a:pt x="939" y="0"/>
                      </a:lnTo>
                      <a:lnTo>
                        <a:pt x="939" y="0"/>
                      </a:lnTo>
                      <a:lnTo>
                        <a:pt x="925" y="17"/>
                      </a:lnTo>
                      <a:lnTo>
                        <a:pt x="906" y="40"/>
                      </a:lnTo>
                      <a:lnTo>
                        <a:pt x="886" y="61"/>
                      </a:lnTo>
                      <a:lnTo>
                        <a:pt x="865" y="81"/>
                      </a:lnTo>
                      <a:lnTo>
                        <a:pt x="842" y="100"/>
                      </a:lnTo>
                      <a:lnTo>
                        <a:pt x="819" y="118"/>
                      </a:lnTo>
                      <a:lnTo>
                        <a:pt x="794" y="135"/>
                      </a:lnTo>
                      <a:lnTo>
                        <a:pt x="770" y="151"/>
                      </a:lnTo>
                      <a:lnTo>
                        <a:pt x="745" y="166"/>
                      </a:lnTo>
                      <a:lnTo>
                        <a:pt x="731" y="173"/>
                      </a:lnTo>
                      <a:lnTo>
                        <a:pt x="733" y="173"/>
                      </a:lnTo>
                      <a:lnTo>
                        <a:pt x="733" y="173"/>
                      </a:lnTo>
                      <a:lnTo>
                        <a:pt x="734" y="174"/>
                      </a:lnTo>
                      <a:lnTo>
                        <a:pt x="735" y="174"/>
                      </a:lnTo>
                      <a:lnTo>
                        <a:pt x="737" y="174"/>
                      </a:lnTo>
                      <a:lnTo>
                        <a:pt x="737" y="174"/>
                      </a:lnTo>
                      <a:lnTo>
                        <a:pt x="738" y="175"/>
                      </a:lnTo>
                      <a:lnTo>
                        <a:pt x="739" y="17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7" name="Freeform 75"/>
                <p:cNvSpPr>
                  <a:spLocks noEditPoints="1"/>
                </p:cNvSpPr>
                <p:nvPr/>
              </p:nvSpPr>
              <p:spPr bwMode="auto">
                <a:xfrm>
                  <a:off x="2081" y="2561"/>
                  <a:ext cx="469" cy="90"/>
                </a:xfrm>
                <a:custGeom>
                  <a:avLst/>
                  <a:gdLst/>
                  <a:ahLst/>
                  <a:cxnLst>
                    <a:cxn ang="0">
                      <a:pos x="0" y="52"/>
                    </a:cxn>
                    <a:cxn ang="0">
                      <a:pos x="9" y="63"/>
                    </a:cxn>
                    <a:cxn ang="0">
                      <a:pos x="10" y="63"/>
                    </a:cxn>
                    <a:cxn ang="0">
                      <a:pos x="10" y="62"/>
                    </a:cxn>
                    <a:cxn ang="0">
                      <a:pos x="10" y="62"/>
                    </a:cxn>
                    <a:cxn ang="0">
                      <a:pos x="10" y="60"/>
                    </a:cxn>
                    <a:cxn ang="0">
                      <a:pos x="12" y="60"/>
                    </a:cxn>
                    <a:cxn ang="0">
                      <a:pos x="12" y="59"/>
                    </a:cxn>
                    <a:cxn ang="0">
                      <a:pos x="12" y="59"/>
                    </a:cxn>
                    <a:cxn ang="0">
                      <a:pos x="13" y="58"/>
                    </a:cxn>
                    <a:cxn ang="0">
                      <a:pos x="1" y="46"/>
                    </a:cxn>
                    <a:cxn ang="0">
                      <a:pos x="1" y="47"/>
                    </a:cxn>
                    <a:cxn ang="0">
                      <a:pos x="1" y="47"/>
                    </a:cxn>
                    <a:cxn ang="0">
                      <a:pos x="0" y="48"/>
                    </a:cxn>
                    <a:cxn ang="0">
                      <a:pos x="0" y="50"/>
                    </a:cxn>
                    <a:cxn ang="0">
                      <a:pos x="0" y="50"/>
                    </a:cxn>
                    <a:cxn ang="0">
                      <a:pos x="0" y="51"/>
                    </a:cxn>
                    <a:cxn ang="0">
                      <a:pos x="0" y="52"/>
                    </a:cxn>
                    <a:cxn ang="0">
                      <a:pos x="0" y="52"/>
                    </a:cxn>
                    <a:cxn ang="0">
                      <a:pos x="733" y="180"/>
                    </a:cxn>
                    <a:cxn ang="0">
                      <a:pos x="744" y="175"/>
                    </a:cxn>
                    <a:cxn ang="0">
                      <a:pos x="769" y="160"/>
                    </a:cxn>
                    <a:cxn ang="0">
                      <a:pos x="795" y="144"/>
                    </a:cxn>
                    <a:cxn ang="0">
                      <a:pos x="819" y="127"/>
                    </a:cxn>
                    <a:cxn ang="0">
                      <a:pos x="841" y="108"/>
                    </a:cxn>
                    <a:cxn ang="0">
                      <a:pos x="864" y="90"/>
                    </a:cxn>
                    <a:cxn ang="0">
                      <a:pos x="885" y="68"/>
                    </a:cxn>
                    <a:cxn ang="0">
                      <a:pos x="907" y="47"/>
                    </a:cxn>
                    <a:cxn ang="0">
                      <a:pos x="925" y="24"/>
                    </a:cxn>
                    <a:cxn ang="0">
                      <a:pos x="937" y="10"/>
                    </a:cxn>
                    <a:cxn ang="0">
                      <a:pos x="937" y="8"/>
                    </a:cxn>
                    <a:cxn ang="0">
                      <a:pos x="937" y="7"/>
                    </a:cxn>
                    <a:cxn ang="0">
                      <a:pos x="937" y="6"/>
                    </a:cxn>
                    <a:cxn ang="0">
                      <a:pos x="937" y="6"/>
                    </a:cxn>
                    <a:cxn ang="0">
                      <a:pos x="937" y="4"/>
                    </a:cxn>
                    <a:cxn ang="0">
                      <a:pos x="937" y="3"/>
                    </a:cxn>
                    <a:cxn ang="0">
                      <a:pos x="936" y="2"/>
                    </a:cxn>
                    <a:cxn ang="0">
                      <a:pos x="936" y="0"/>
                    </a:cxn>
                    <a:cxn ang="0">
                      <a:pos x="921" y="20"/>
                    </a:cxn>
                    <a:cxn ang="0">
                      <a:pos x="901" y="43"/>
                    </a:cxn>
                    <a:cxn ang="0">
                      <a:pos x="881" y="64"/>
                    </a:cxn>
                    <a:cxn ang="0">
                      <a:pos x="860" y="84"/>
                    </a:cxn>
                    <a:cxn ang="0">
                      <a:pos x="837" y="104"/>
                    </a:cxn>
                    <a:cxn ang="0">
                      <a:pos x="815" y="122"/>
                    </a:cxn>
                    <a:cxn ang="0">
                      <a:pos x="791" y="139"/>
                    </a:cxn>
                    <a:cxn ang="0">
                      <a:pos x="767" y="155"/>
                    </a:cxn>
                    <a:cxn ang="0">
                      <a:pos x="740" y="169"/>
                    </a:cxn>
                    <a:cxn ang="0">
                      <a:pos x="725" y="177"/>
                    </a:cxn>
                    <a:cxn ang="0">
                      <a:pos x="727" y="177"/>
                    </a:cxn>
                    <a:cxn ang="0">
                      <a:pos x="728" y="177"/>
                    </a:cxn>
                    <a:cxn ang="0">
                      <a:pos x="728" y="177"/>
                    </a:cxn>
                    <a:cxn ang="0">
                      <a:pos x="729" y="179"/>
                    </a:cxn>
                    <a:cxn ang="0">
                      <a:pos x="731" y="179"/>
                    </a:cxn>
                    <a:cxn ang="0">
                      <a:pos x="731" y="179"/>
                    </a:cxn>
                    <a:cxn ang="0">
                      <a:pos x="732" y="180"/>
                    </a:cxn>
                    <a:cxn ang="0">
                      <a:pos x="733" y="180"/>
                    </a:cxn>
                  </a:cxnLst>
                  <a:rect l="0" t="0" r="r" b="b"/>
                  <a:pathLst>
                    <a:path w="937" h="180">
                      <a:moveTo>
                        <a:pt x="0" y="52"/>
                      </a:moveTo>
                      <a:lnTo>
                        <a:pt x="9" y="63"/>
                      </a:lnTo>
                      <a:lnTo>
                        <a:pt x="10" y="63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0"/>
                      </a:lnTo>
                      <a:lnTo>
                        <a:pt x="12" y="60"/>
                      </a:lnTo>
                      <a:lnTo>
                        <a:pt x="12" y="59"/>
                      </a:lnTo>
                      <a:lnTo>
                        <a:pt x="12" y="59"/>
                      </a:lnTo>
                      <a:lnTo>
                        <a:pt x="13" y="58"/>
                      </a:lnTo>
                      <a:lnTo>
                        <a:pt x="1" y="46"/>
                      </a:lnTo>
                      <a:lnTo>
                        <a:pt x="1" y="47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0" y="52"/>
                      </a:lnTo>
                      <a:lnTo>
                        <a:pt x="0" y="52"/>
                      </a:lnTo>
                      <a:close/>
                      <a:moveTo>
                        <a:pt x="733" y="180"/>
                      </a:moveTo>
                      <a:lnTo>
                        <a:pt x="744" y="175"/>
                      </a:lnTo>
                      <a:lnTo>
                        <a:pt x="769" y="160"/>
                      </a:lnTo>
                      <a:lnTo>
                        <a:pt x="795" y="144"/>
                      </a:lnTo>
                      <a:lnTo>
                        <a:pt x="819" y="127"/>
                      </a:lnTo>
                      <a:lnTo>
                        <a:pt x="841" y="108"/>
                      </a:lnTo>
                      <a:lnTo>
                        <a:pt x="864" y="90"/>
                      </a:lnTo>
                      <a:lnTo>
                        <a:pt x="885" y="68"/>
                      </a:lnTo>
                      <a:lnTo>
                        <a:pt x="907" y="47"/>
                      </a:lnTo>
                      <a:lnTo>
                        <a:pt x="925" y="24"/>
                      </a:lnTo>
                      <a:lnTo>
                        <a:pt x="937" y="10"/>
                      </a:lnTo>
                      <a:lnTo>
                        <a:pt x="937" y="8"/>
                      </a:lnTo>
                      <a:lnTo>
                        <a:pt x="937" y="7"/>
                      </a:lnTo>
                      <a:lnTo>
                        <a:pt x="937" y="6"/>
                      </a:lnTo>
                      <a:lnTo>
                        <a:pt x="937" y="6"/>
                      </a:lnTo>
                      <a:lnTo>
                        <a:pt x="937" y="4"/>
                      </a:lnTo>
                      <a:lnTo>
                        <a:pt x="937" y="3"/>
                      </a:lnTo>
                      <a:lnTo>
                        <a:pt x="936" y="2"/>
                      </a:lnTo>
                      <a:lnTo>
                        <a:pt x="936" y="0"/>
                      </a:lnTo>
                      <a:lnTo>
                        <a:pt x="921" y="20"/>
                      </a:lnTo>
                      <a:lnTo>
                        <a:pt x="901" y="43"/>
                      </a:lnTo>
                      <a:lnTo>
                        <a:pt x="881" y="64"/>
                      </a:lnTo>
                      <a:lnTo>
                        <a:pt x="860" y="84"/>
                      </a:lnTo>
                      <a:lnTo>
                        <a:pt x="837" y="104"/>
                      </a:lnTo>
                      <a:lnTo>
                        <a:pt x="815" y="122"/>
                      </a:lnTo>
                      <a:lnTo>
                        <a:pt x="791" y="139"/>
                      </a:lnTo>
                      <a:lnTo>
                        <a:pt x="767" y="155"/>
                      </a:lnTo>
                      <a:lnTo>
                        <a:pt x="740" y="169"/>
                      </a:lnTo>
                      <a:lnTo>
                        <a:pt x="725" y="177"/>
                      </a:lnTo>
                      <a:lnTo>
                        <a:pt x="727" y="177"/>
                      </a:lnTo>
                      <a:lnTo>
                        <a:pt x="728" y="177"/>
                      </a:lnTo>
                      <a:lnTo>
                        <a:pt x="728" y="177"/>
                      </a:lnTo>
                      <a:lnTo>
                        <a:pt x="729" y="179"/>
                      </a:lnTo>
                      <a:lnTo>
                        <a:pt x="731" y="179"/>
                      </a:lnTo>
                      <a:lnTo>
                        <a:pt x="731" y="179"/>
                      </a:lnTo>
                      <a:lnTo>
                        <a:pt x="732" y="180"/>
                      </a:lnTo>
                      <a:lnTo>
                        <a:pt x="733" y="18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8" name="Freeform 76"/>
                <p:cNvSpPr>
                  <a:spLocks noEditPoints="1"/>
                </p:cNvSpPr>
                <p:nvPr/>
              </p:nvSpPr>
              <p:spPr bwMode="auto">
                <a:xfrm>
                  <a:off x="2081" y="2559"/>
                  <a:ext cx="469" cy="91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" y="64"/>
                    </a:cxn>
                    <a:cxn ang="0">
                      <a:pos x="12" y="64"/>
                    </a:cxn>
                    <a:cxn ang="0">
                      <a:pos x="12" y="63"/>
                    </a:cxn>
                    <a:cxn ang="0">
                      <a:pos x="12" y="63"/>
                    </a:cxn>
                    <a:cxn ang="0">
                      <a:pos x="13" y="62"/>
                    </a:cxn>
                    <a:cxn ang="0">
                      <a:pos x="13" y="62"/>
                    </a:cxn>
                    <a:cxn ang="0">
                      <a:pos x="13" y="60"/>
                    </a:cxn>
                    <a:cxn ang="0">
                      <a:pos x="13" y="60"/>
                    </a:cxn>
                    <a:cxn ang="0">
                      <a:pos x="14" y="59"/>
                    </a:cxn>
                    <a:cxn ang="0">
                      <a:pos x="2" y="47"/>
                    </a:cxn>
                    <a:cxn ang="0">
                      <a:pos x="2" y="47"/>
                    </a:cxn>
                    <a:cxn ang="0">
                      <a:pos x="1" y="48"/>
                    </a:cxn>
                    <a:cxn ang="0">
                      <a:pos x="1" y="50"/>
                    </a:cxn>
                    <a:cxn ang="0">
                      <a:pos x="1" y="50"/>
                    </a:cxn>
                    <a:cxn ang="0">
                      <a:pos x="1" y="51"/>
                    </a:cxn>
                    <a:cxn ang="0">
                      <a:pos x="1" y="51"/>
                    </a:cxn>
                    <a:cxn ang="0">
                      <a:pos x="0" y="52"/>
                    </a:cxn>
                    <a:cxn ang="0">
                      <a:pos x="0" y="54"/>
                    </a:cxn>
                    <a:cxn ang="0">
                      <a:pos x="729" y="183"/>
                    </a:cxn>
                    <a:cxn ang="0">
                      <a:pos x="743" y="176"/>
                    </a:cxn>
                    <a:cxn ang="0">
                      <a:pos x="768" y="161"/>
                    </a:cxn>
                    <a:cxn ang="0">
                      <a:pos x="792" y="145"/>
                    </a:cxn>
                    <a:cxn ang="0">
                      <a:pos x="817" y="128"/>
                    </a:cxn>
                    <a:cxn ang="0">
                      <a:pos x="840" y="110"/>
                    </a:cxn>
                    <a:cxn ang="0">
                      <a:pos x="863" y="91"/>
                    </a:cxn>
                    <a:cxn ang="0">
                      <a:pos x="884" y="71"/>
                    </a:cxn>
                    <a:cxn ang="0">
                      <a:pos x="904" y="50"/>
                    </a:cxn>
                    <a:cxn ang="0">
                      <a:pos x="923" y="27"/>
                    </a:cxn>
                    <a:cxn ang="0">
                      <a:pos x="937" y="10"/>
                    </a:cxn>
                    <a:cxn ang="0">
                      <a:pos x="937" y="8"/>
                    </a:cxn>
                    <a:cxn ang="0">
                      <a:pos x="937" y="7"/>
                    </a:cxn>
                    <a:cxn ang="0">
                      <a:pos x="936" y="6"/>
                    </a:cxn>
                    <a:cxn ang="0">
                      <a:pos x="936" y="4"/>
                    </a:cxn>
                    <a:cxn ang="0">
                      <a:pos x="936" y="4"/>
                    </a:cxn>
                    <a:cxn ang="0">
                      <a:pos x="936" y="3"/>
                    </a:cxn>
                    <a:cxn ang="0">
                      <a:pos x="936" y="2"/>
                    </a:cxn>
                    <a:cxn ang="0">
                      <a:pos x="936" y="0"/>
                    </a:cxn>
                    <a:cxn ang="0">
                      <a:pos x="919" y="23"/>
                    </a:cxn>
                    <a:cxn ang="0">
                      <a:pos x="899" y="46"/>
                    </a:cxn>
                    <a:cxn ang="0">
                      <a:pos x="879" y="66"/>
                    </a:cxn>
                    <a:cxn ang="0">
                      <a:pos x="859" y="86"/>
                    </a:cxn>
                    <a:cxn ang="0">
                      <a:pos x="836" y="106"/>
                    </a:cxn>
                    <a:cxn ang="0">
                      <a:pos x="813" y="123"/>
                    </a:cxn>
                    <a:cxn ang="0">
                      <a:pos x="789" y="140"/>
                    </a:cxn>
                    <a:cxn ang="0">
                      <a:pos x="764" y="156"/>
                    </a:cxn>
                    <a:cxn ang="0">
                      <a:pos x="739" y="171"/>
                    </a:cxn>
                    <a:cxn ang="0">
                      <a:pos x="723" y="179"/>
                    </a:cxn>
                    <a:cxn ang="0">
                      <a:pos x="723" y="180"/>
                    </a:cxn>
                    <a:cxn ang="0">
                      <a:pos x="724" y="180"/>
                    </a:cxn>
                    <a:cxn ang="0">
                      <a:pos x="725" y="180"/>
                    </a:cxn>
                    <a:cxn ang="0">
                      <a:pos x="725" y="181"/>
                    </a:cxn>
                    <a:cxn ang="0">
                      <a:pos x="727" y="181"/>
                    </a:cxn>
                    <a:cxn ang="0">
                      <a:pos x="728" y="181"/>
                    </a:cxn>
                    <a:cxn ang="0">
                      <a:pos x="728" y="181"/>
                    </a:cxn>
                    <a:cxn ang="0">
                      <a:pos x="729" y="183"/>
                    </a:cxn>
                  </a:cxnLst>
                  <a:rect l="0" t="0" r="r" b="b"/>
                  <a:pathLst>
                    <a:path w="937" h="183">
                      <a:moveTo>
                        <a:pt x="0" y="54"/>
                      </a:moveTo>
                      <a:lnTo>
                        <a:pt x="10" y="64"/>
                      </a:lnTo>
                      <a:lnTo>
                        <a:pt x="12" y="64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0"/>
                      </a:lnTo>
                      <a:lnTo>
                        <a:pt x="13" y="60"/>
                      </a:lnTo>
                      <a:lnTo>
                        <a:pt x="14" y="59"/>
                      </a:lnTo>
                      <a:lnTo>
                        <a:pt x="2" y="47"/>
                      </a:lnTo>
                      <a:lnTo>
                        <a:pt x="2" y="47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0"/>
                      </a:lnTo>
                      <a:lnTo>
                        <a:pt x="1" y="51"/>
                      </a:lnTo>
                      <a:lnTo>
                        <a:pt x="1" y="51"/>
                      </a:lnTo>
                      <a:lnTo>
                        <a:pt x="0" y="52"/>
                      </a:lnTo>
                      <a:lnTo>
                        <a:pt x="0" y="54"/>
                      </a:lnTo>
                      <a:close/>
                      <a:moveTo>
                        <a:pt x="729" y="183"/>
                      </a:moveTo>
                      <a:lnTo>
                        <a:pt x="743" y="176"/>
                      </a:lnTo>
                      <a:lnTo>
                        <a:pt x="768" y="161"/>
                      </a:lnTo>
                      <a:lnTo>
                        <a:pt x="792" y="145"/>
                      </a:lnTo>
                      <a:lnTo>
                        <a:pt x="817" y="128"/>
                      </a:lnTo>
                      <a:lnTo>
                        <a:pt x="840" y="110"/>
                      </a:lnTo>
                      <a:lnTo>
                        <a:pt x="863" y="91"/>
                      </a:lnTo>
                      <a:lnTo>
                        <a:pt x="884" y="71"/>
                      </a:lnTo>
                      <a:lnTo>
                        <a:pt x="904" y="50"/>
                      </a:lnTo>
                      <a:lnTo>
                        <a:pt x="923" y="27"/>
                      </a:lnTo>
                      <a:lnTo>
                        <a:pt x="937" y="10"/>
                      </a:lnTo>
                      <a:lnTo>
                        <a:pt x="937" y="8"/>
                      </a:lnTo>
                      <a:lnTo>
                        <a:pt x="937" y="7"/>
                      </a:lnTo>
                      <a:lnTo>
                        <a:pt x="936" y="6"/>
                      </a:lnTo>
                      <a:lnTo>
                        <a:pt x="936" y="4"/>
                      </a:lnTo>
                      <a:lnTo>
                        <a:pt x="936" y="4"/>
                      </a:lnTo>
                      <a:lnTo>
                        <a:pt x="936" y="3"/>
                      </a:lnTo>
                      <a:lnTo>
                        <a:pt x="936" y="2"/>
                      </a:lnTo>
                      <a:lnTo>
                        <a:pt x="936" y="0"/>
                      </a:lnTo>
                      <a:lnTo>
                        <a:pt x="919" y="23"/>
                      </a:lnTo>
                      <a:lnTo>
                        <a:pt x="899" y="46"/>
                      </a:lnTo>
                      <a:lnTo>
                        <a:pt x="879" y="66"/>
                      </a:lnTo>
                      <a:lnTo>
                        <a:pt x="859" y="86"/>
                      </a:lnTo>
                      <a:lnTo>
                        <a:pt x="836" y="106"/>
                      </a:lnTo>
                      <a:lnTo>
                        <a:pt x="813" y="123"/>
                      </a:lnTo>
                      <a:lnTo>
                        <a:pt x="789" y="140"/>
                      </a:lnTo>
                      <a:lnTo>
                        <a:pt x="764" y="156"/>
                      </a:lnTo>
                      <a:lnTo>
                        <a:pt x="739" y="171"/>
                      </a:lnTo>
                      <a:lnTo>
                        <a:pt x="723" y="179"/>
                      </a:lnTo>
                      <a:lnTo>
                        <a:pt x="723" y="180"/>
                      </a:lnTo>
                      <a:lnTo>
                        <a:pt x="724" y="180"/>
                      </a:lnTo>
                      <a:lnTo>
                        <a:pt x="725" y="180"/>
                      </a:lnTo>
                      <a:lnTo>
                        <a:pt x="725" y="181"/>
                      </a:lnTo>
                      <a:lnTo>
                        <a:pt x="727" y="181"/>
                      </a:lnTo>
                      <a:lnTo>
                        <a:pt x="728" y="181"/>
                      </a:lnTo>
                      <a:lnTo>
                        <a:pt x="728" y="181"/>
                      </a:lnTo>
                      <a:lnTo>
                        <a:pt x="729" y="18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9" name="Freeform 77"/>
                <p:cNvSpPr>
                  <a:spLocks noEditPoints="1"/>
                </p:cNvSpPr>
                <p:nvPr/>
              </p:nvSpPr>
              <p:spPr bwMode="auto">
                <a:xfrm>
                  <a:off x="2082" y="2557"/>
                  <a:ext cx="467" cy="92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66"/>
                    </a:cxn>
                    <a:cxn ang="0">
                      <a:pos x="12" y="64"/>
                    </a:cxn>
                    <a:cxn ang="0">
                      <a:pos x="12" y="64"/>
                    </a:cxn>
                    <a:cxn ang="0">
                      <a:pos x="13" y="63"/>
                    </a:cxn>
                    <a:cxn ang="0">
                      <a:pos x="13" y="63"/>
                    </a:cxn>
                    <a:cxn ang="0">
                      <a:pos x="13" y="62"/>
                    </a:cxn>
                    <a:cxn ang="0">
                      <a:pos x="15" y="60"/>
                    </a:cxn>
                    <a:cxn ang="0">
                      <a:pos x="15" y="60"/>
                    </a:cxn>
                    <a:cxn ang="0">
                      <a:pos x="3" y="47"/>
                    </a:cxn>
                    <a:cxn ang="0">
                      <a:pos x="1" y="48"/>
                    </a:cxn>
                    <a:cxn ang="0">
                      <a:pos x="1" y="48"/>
                    </a:cxn>
                    <a:cxn ang="0">
                      <a:pos x="1" y="50"/>
                    </a:cxn>
                    <a:cxn ang="0">
                      <a:pos x="1" y="51"/>
                    </a:cxn>
                    <a:cxn ang="0">
                      <a:pos x="1" y="51"/>
                    </a:cxn>
                    <a:cxn ang="0">
                      <a:pos x="0" y="52"/>
                    </a:cxn>
                    <a:cxn ang="0">
                      <a:pos x="0" y="52"/>
                    </a:cxn>
                    <a:cxn ang="0">
                      <a:pos x="0" y="54"/>
                    </a:cxn>
                    <a:cxn ang="0">
                      <a:pos x="724" y="185"/>
                    </a:cxn>
                    <a:cxn ang="0">
                      <a:pos x="739" y="177"/>
                    </a:cxn>
                    <a:cxn ang="0">
                      <a:pos x="766" y="163"/>
                    </a:cxn>
                    <a:cxn ang="0">
                      <a:pos x="790" y="147"/>
                    </a:cxn>
                    <a:cxn ang="0">
                      <a:pos x="814" y="130"/>
                    </a:cxn>
                    <a:cxn ang="0">
                      <a:pos x="836" y="112"/>
                    </a:cxn>
                    <a:cxn ang="0">
                      <a:pos x="859" y="92"/>
                    </a:cxn>
                    <a:cxn ang="0">
                      <a:pos x="880" y="72"/>
                    </a:cxn>
                    <a:cxn ang="0">
                      <a:pos x="900" y="51"/>
                    </a:cxn>
                    <a:cxn ang="0">
                      <a:pos x="920" y="28"/>
                    </a:cxn>
                    <a:cxn ang="0">
                      <a:pos x="935" y="8"/>
                    </a:cxn>
                    <a:cxn ang="0">
                      <a:pos x="935" y="8"/>
                    </a:cxn>
                    <a:cxn ang="0">
                      <a:pos x="935" y="7"/>
                    </a:cxn>
                    <a:cxn ang="0">
                      <a:pos x="935" y="6"/>
                    </a:cxn>
                    <a:cxn ang="0">
                      <a:pos x="935" y="4"/>
                    </a:cxn>
                    <a:cxn ang="0">
                      <a:pos x="935" y="3"/>
                    </a:cxn>
                    <a:cxn ang="0">
                      <a:pos x="935" y="2"/>
                    </a:cxn>
                    <a:cxn ang="0">
                      <a:pos x="935" y="2"/>
                    </a:cxn>
                    <a:cxn ang="0">
                      <a:pos x="935" y="0"/>
                    </a:cxn>
                    <a:cxn ang="0">
                      <a:pos x="934" y="2"/>
                    </a:cxn>
                    <a:cxn ang="0">
                      <a:pos x="915" y="26"/>
                    </a:cxn>
                    <a:cxn ang="0">
                      <a:pos x="896" y="47"/>
                    </a:cxn>
                    <a:cxn ang="0">
                      <a:pos x="876" y="68"/>
                    </a:cxn>
                    <a:cxn ang="0">
                      <a:pos x="855" y="88"/>
                    </a:cxn>
                    <a:cxn ang="0">
                      <a:pos x="834" y="107"/>
                    </a:cxn>
                    <a:cxn ang="0">
                      <a:pos x="810" y="126"/>
                    </a:cxn>
                    <a:cxn ang="0">
                      <a:pos x="787" y="141"/>
                    </a:cxn>
                    <a:cxn ang="0">
                      <a:pos x="762" y="157"/>
                    </a:cxn>
                    <a:cxn ang="0">
                      <a:pos x="736" y="172"/>
                    </a:cxn>
                    <a:cxn ang="0">
                      <a:pos x="718" y="181"/>
                    </a:cxn>
                    <a:cxn ang="0">
                      <a:pos x="719" y="181"/>
                    </a:cxn>
                    <a:cxn ang="0">
                      <a:pos x="719" y="183"/>
                    </a:cxn>
                    <a:cxn ang="0">
                      <a:pos x="721" y="183"/>
                    </a:cxn>
                    <a:cxn ang="0">
                      <a:pos x="722" y="183"/>
                    </a:cxn>
                    <a:cxn ang="0">
                      <a:pos x="722" y="184"/>
                    </a:cxn>
                    <a:cxn ang="0">
                      <a:pos x="723" y="184"/>
                    </a:cxn>
                    <a:cxn ang="0">
                      <a:pos x="724" y="184"/>
                    </a:cxn>
                    <a:cxn ang="0">
                      <a:pos x="724" y="185"/>
                    </a:cxn>
                  </a:cxnLst>
                  <a:rect l="0" t="0" r="r" b="b"/>
                  <a:pathLst>
                    <a:path w="935" h="185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3" y="63"/>
                      </a:lnTo>
                      <a:lnTo>
                        <a:pt x="13" y="63"/>
                      </a:lnTo>
                      <a:lnTo>
                        <a:pt x="13" y="62"/>
                      </a:lnTo>
                      <a:lnTo>
                        <a:pt x="15" y="60"/>
                      </a:lnTo>
                      <a:lnTo>
                        <a:pt x="15" y="60"/>
                      </a:lnTo>
                      <a:lnTo>
                        <a:pt x="3" y="47"/>
                      </a:lnTo>
                      <a:lnTo>
                        <a:pt x="1" y="48"/>
                      </a:lnTo>
                      <a:lnTo>
                        <a:pt x="1" y="48"/>
                      </a:lnTo>
                      <a:lnTo>
                        <a:pt x="1" y="50"/>
                      </a:lnTo>
                      <a:lnTo>
                        <a:pt x="1" y="51"/>
                      </a:lnTo>
                      <a:lnTo>
                        <a:pt x="1" y="51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4"/>
                      </a:lnTo>
                      <a:close/>
                      <a:moveTo>
                        <a:pt x="724" y="185"/>
                      </a:moveTo>
                      <a:lnTo>
                        <a:pt x="739" y="177"/>
                      </a:lnTo>
                      <a:lnTo>
                        <a:pt x="766" y="163"/>
                      </a:lnTo>
                      <a:lnTo>
                        <a:pt x="790" y="147"/>
                      </a:lnTo>
                      <a:lnTo>
                        <a:pt x="814" y="130"/>
                      </a:lnTo>
                      <a:lnTo>
                        <a:pt x="836" y="112"/>
                      </a:lnTo>
                      <a:lnTo>
                        <a:pt x="859" y="92"/>
                      </a:lnTo>
                      <a:lnTo>
                        <a:pt x="880" y="72"/>
                      </a:lnTo>
                      <a:lnTo>
                        <a:pt x="900" y="51"/>
                      </a:lnTo>
                      <a:lnTo>
                        <a:pt x="920" y="28"/>
                      </a:lnTo>
                      <a:lnTo>
                        <a:pt x="935" y="8"/>
                      </a:lnTo>
                      <a:lnTo>
                        <a:pt x="935" y="8"/>
                      </a:lnTo>
                      <a:lnTo>
                        <a:pt x="935" y="7"/>
                      </a:lnTo>
                      <a:lnTo>
                        <a:pt x="935" y="6"/>
                      </a:lnTo>
                      <a:lnTo>
                        <a:pt x="935" y="4"/>
                      </a:lnTo>
                      <a:lnTo>
                        <a:pt x="935" y="3"/>
                      </a:lnTo>
                      <a:lnTo>
                        <a:pt x="935" y="2"/>
                      </a:lnTo>
                      <a:lnTo>
                        <a:pt x="935" y="2"/>
                      </a:lnTo>
                      <a:lnTo>
                        <a:pt x="935" y="0"/>
                      </a:lnTo>
                      <a:lnTo>
                        <a:pt x="934" y="2"/>
                      </a:lnTo>
                      <a:lnTo>
                        <a:pt x="915" y="26"/>
                      </a:lnTo>
                      <a:lnTo>
                        <a:pt x="896" y="47"/>
                      </a:lnTo>
                      <a:lnTo>
                        <a:pt x="876" y="68"/>
                      </a:lnTo>
                      <a:lnTo>
                        <a:pt x="855" y="88"/>
                      </a:lnTo>
                      <a:lnTo>
                        <a:pt x="834" y="107"/>
                      </a:lnTo>
                      <a:lnTo>
                        <a:pt x="810" y="126"/>
                      </a:lnTo>
                      <a:lnTo>
                        <a:pt x="787" y="141"/>
                      </a:lnTo>
                      <a:lnTo>
                        <a:pt x="762" y="157"/>
                      </a:lnTo>
                      <a:lnTo>
                        <a:pt x="736" y="172"/>
                      </a:lnTo>
                      <a:lnTo>
                        <a:pt x="718" y="181"/>
                      </a:lnTo>
                      <a:lnTo>
                        <a:pt x="719" y="181"/>
                      </a:lnTo>
                      <a:lnTo>
                        <a:pt x="719" y="183"/>
                      </a:lnTo>
                      <a:lnTo>
                        <a:pt x="721" y="183"/>
                      </a:lnTo>
                      <a:lnTo>
                        <a:pt x="722" y="183"/>
                      </a:lnTo>
                      <a:lnTo>
                        <a:pt x="722" y="184"/>
                      </a:lnTo>
                      <a:lnTo>
                        <a:pt x="723" y="184"/>
                      </a:lnTo>
                      <a:lnTo>
                        <a:pt x="724" y="184"/>
                      </a:lnTo>
                      <a:lnTo>
                        <a:pt x="724" y="18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0" name="Freeform 78"/>
                <p:cNvSpPr>
                  <a:spLocks noEditPoints="1"/>
                </p:cNvSpPr>
                <p:nvPr/>
              </p:nvSpPr>
              <p:spPr bwMode="auto">
                <a:xfrm>
                  <a:off x="2083" y="2554"/>
                  <a:ext cx="466" cy="94"/>
                </a:xfrm>
                <a:custGeom>
                  <a:avLst/>
                  <a:gdLst/>
                  <a:ahLst/>
                  <a:cxnLst>
                    <a:cxn ang="0">
                      <a:pos x="0" y="56"/>
                    </a:cxn>
                    <a:cxn ang="0">
                      <a:pos x="12" y="68"/>
                    </a:cxn>
                    <a:cxn ang="0">
                      <a:pos x="12" y="68"/>
                    </a:cxn>
                    <a:cxn ang="0">
                      <a:pos x="12" y="67"/>
                    </a:cxn>
                    <a:cxn ang="0">
                      <a:pos x="14" y="65"/>
                    </a:cxn>
                    <a:cxn ang="0">
                      <a:pos x="14" y="65"/>
                    </a:cxn>
                    <a:cxn ang="0">
                      <a:pos x="14" y="64"/>
                    </a:cxn>
                    <a:cxn ang="0">
                      <a:pos x="14" y="64"/>
                    </a:cxn>
                    <a:cxn ang="0">
                      <a:pos x="15" y="63"/>
                    </a:cxn>
                    <a:cxn ang="0">
                      <a:pos x="15" y="63"/>
                    </a:cxn>
                    <a:cxn ang="0">
                      <a:pos x="3" y="49"/>
                    </a:cxn>
                    <a:cxn ang="0">
                      <a:pos x="2" y="49"/>
                    </a:cxn>
                    <a:cxn ang="0">
                      <a:pos x="2" y="49"/>
                    </a:cxn>
                    <a:cxn ang="0">
                      <a:pos x="2" y="51"/>
                    </a:cxn>
                    <a:cxn ang="0">
                      <a:pos x="2" y="51"/>
                    </a:cxn>
                    <a:cxn ang="0">
                      <a:pos x="2" y="52"/>
                    </a:cxn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0" y="55"/>
                    </a:cxn>
                    <a:cxn ang="0">
                      <a:pos x="0" y="56"/>
                    </a:cxn>
                    <a:cxn ang="0">
                      <a:pos x="721" y="188"/>
                    </a:cxn>
                    <a:cxn ang="0">
                      <a:pos x="737" y="180"/>
                    </a:cxn>
                    <a:cxn ang="0">
                      <a:pos x="762" y="165"/>
                    </a:cxn>
                    <a:cxn ang="0">
                      <a:pos x="787" y="149"/>
                    </a:cxn>
                    <a:cxn ang="0">
                      <a:pos x="811" y="132"/>
                    </a:cxn>
                    <a:cxn ang="0">
                      <a:pos x="834" y="115"/>
                    </a:cxn>
                    <a:cxn ang="0">
                      <a:pos x="857" y="95"/>
                    </a:cxn>
                    <a:cxn ang="0">
                      <a:pos x="877" y="75"/>
                    </a:cxn>
                    <a:cxn ang="0">
                      <a:pos x="897" y="55"/>
                    </a:cxn>
                    <a:cxn ang="0">
                      <a:pos x="917" y="32"/>
                    </a:cxn>
                    <a:cxn ang="0">
                      <a:pos x="934" y="9"/>
                    </a:cxn>
                    <a:cxn ang="0">
                      <a:pos x="934" y="8"/>
                    </a:cxn>
                    <a:cxn ang="0">
                      <a:pos x="934" y="7"/>
                    </a:cxn>
                    <a:cxn ang="0">
                      <a:pos x="934" y="7"/>
                    </a:cxn>
                    <a:cxn ang="0">
                      <a:pos x="934" y="5"/>
                    </a:cxn>
                    <a:cxn ang="0">
                      <a:pos x="934" y="4"/>
                    </a:cxn>
                    <a:cxn ang="0">
                      <a:pos x="933" y="3"/>
                    </a:cxn>
                    <a:cxn ang="0">
                      <a:pos x="933" y="1"/>
                    </a:cxn>
                    <a:cxn ang="0">
                      <a:pos x="933" y="0"/>
                    </a:cxn>
                    <a:cxn ang="0">
                      <a:pos x="930" y="5"/>
                    </a:cxn>
                    <a:cxn ang="0">
                      <a:pos x="911" y="28"/>
                    </a:cxn>
                    <a:cxn ang="0">
                      <a:pos x="893" y="49"/>
                    </a:cxn>
                    <a:cxn ang="0">
                      <a:pos x="873" y="71"/>
                    </a:cxn>
                    <a:cxn ang="0">
                      <a:pos x="853" y="91"/>
                    </a:cxn>
                    <a:cxn ang="0">
                      <a:pos x="830" y="109"/>
                    </a:cxn>
                    <a:cxn ang="0">
                      <a:pos x="807" y="128"/>
                    </a:cxn>
                    <a:cxn ang="0">
                      <a:pos x="783" y="144"/>
                    </a:cxn>
                    <a:cxn ang="0">
                      <a:pos x="759" y="160"/>
                    </a:cxn>
                    <a:cxn ang="0">
                      <a:pos x="734" y="174"/>
                    </a:cxn>
                    <a:cxn ang="0">
                      <a:pos x="714" y="185"/>
                    </a:cxn>
                    <a:cxn ang="0">
                      <a:pos x="714" y="185"/>
                    </a:cxn>
                    <a:cxn ang="0">
                      <a:pos x="716" y="185"/>
                    </a:cxn>
                    <a:cxn ang="0">
                      <a:pos x="717" y="186"/>
                    </a:cxn>
                    <a:cxn ang="0">
                      <a:pos x="717" y="186"/>
                    </a:cxn>
                    <a:cxn ang="0">
                      <a:pos x="718" y="186"/>
                    </a:cxn>
                    <a:cxn ang="0">
                      <a:pos x="718" y="188"/>
                    </a:cxn>
                    <a:cxn ang="0">
                      <a:pos x="720" y="188"/>
                    </a:cxn>
                    <a:cxn ang="0">
                      <a:pos x="721" y="188"/>
                    </a:cxn>
                  </a:cxnLst>
                  <a:rect l="0" t="0" r="r" b="b"/>
                  <a:pathLst>
                    <a:path w="934" h="188">
                      <a:moveTo>
                        <a:pt x="0" y="56"/>
                      </a:moveTo>
                      <a:lnTo>
                        <a:pt x="12" y="68"/>
                      </a:lnTo>
                      <a:lnTo>
                        <a:pt x="12" y="68"/>
                      </a:lnTo>
                      <a:lnTo>
                        <a:pt x="12" y="67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5" y="63"/>
                      </a:lnTo>
                      <a:lnTo>
                        <a:pt x="15" y="63"/>
                      </a:lnTo>
                      <a:lnTo>
                        <a:pt x="3" y="49"/>
                      </a:lnTo>
                      <a:lnTo>
                        <a:pt x="2" y="49"/>
                      </a:lnTo>
                      <a:lnTo>
                        <a:pt x="2" y="49"/>
                      </a:lnTo>
                      <a:lnTo>
                        <a:pt x="2" y="51"/>
                      </a:lnTo>
                      <a:lnTo>
                        <a:pt x="2" y="51"/>
                      </a:lnTo>
                      <a:lnTo>
                        <a:pt x="2" y="52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6"/>
                      </a:lnTo>
                      <a:close/>
                      <a:moveTo>
                        <a:pt x="721" y="188"/>
                      </a:moveTo>
                      <a:lnTo>
                        <a:pt x="737" y="180"/>
                      </a:lnTo>
                      <a:lnTo>
                        <a:pt x="762" y="165"/>
                      </a:lnTo>
                      <a:lnTo>
                        <a:pt x="787" y="149"/>
                      </a:lnTo>
                      <a:lnTo>
                        <a:pt x="811" y="132"/>
                      </a:lnTo>
                      <a:lnTo>
                        <a:pt x="834" y="115"/>
                      </a:lnTo>
                      <a:lnTo>
                        <a:pt x="857" y="95"/>
                      </a:lnTo>
                      <a:lnTo>
                        <a:pt x="877" y="75"/>
                      </a:lnTo>
                      <a:lnTo>
                        <a:pt x="897" y="55"/>
                      </a:lnTo>
                      <a:lnTo>
                        <a:pt x="917" y="32"/>
                      </a:lnTo>
                      <a:lnTo>
                        <a:pt x="934" y="9"/>
                      </a:lnTo>
                      <a:lnTo>
                        <a:pt x="934" y="8"/>
                      </a:lnTo>
                      <a:lnTo>
                        <a:pt x="934" y="7"/>
                      </a:lnTo>
                      <a:lnTo>
                        <a:pt x="934" y="7"/>
                      </a:lnTo>
                      <a:lnTo>
                        <a:pt x="934" y="5"/>
                      </a:lnTo>
                      <a:lnTo>
                        <a:pt x="934" y="4"/>
                      </a:lnTo>
                      <a:lnTo>
                        <a:pt x="933" y="3"/>
                      </a:lnTo>
                      <a:lnTo>
                        <a:pt x="933" y="1"/>
                      </a:lnTo>
                      <a:lnTo>
                        <a:pt x="933" y="0"/>
                      </a:lnTo>
                      <a:lnTo>
                        <a:pt x="930" y="5"/>
                      </a:lnTo>
                      <a:lnTo>
                        <a:pt x="911" y="28"/>
                      </a:lnTo>
                      <a:lnTo>
                        <a:pt x="893" y="49"/>
                      </a:lnTo>
                      <a:lnTo>
                        <a:pt x="873" y="71"/>
                      </a:lnTo>
                      <a:lnTo>
                        <a:pt x="853" y="91"/>
                      </a:lnTo>
                      <a:lnTo>
                        <a:pt x="830" y="109"/>
                      </a:lnTo>
                      <a:lnTo>
                        <a:pt x="807" y="128"/>
                      </a:lnTo>
                      <a:lnTo>
                        <a:pt x="783" y="144"/>
                      </a:lnTo>
                      <a:lnTo>
                        <a:pt x="759" y="160"/>
                      </a:lnTo>
                      <a:lnTo>
                        <a:pt x="734" y="174"/>
                      </a:lnTo>
                      <a:lnTo>
                        <a:pt x="714" y="185"/>
                      </a:lnTo>
                      <a:lnTo>
                        <a:pt x="714" y="185"/>
                      </a:lnTo>
                      <a:lnTo>
                        <a:pt x="716" y="185"/>
                      </a:lnTo>
                      <a:lnTo>
                        <a:pt x="717" y="186"/>
                      </a:lnTo>
                      <a:lnTo>
                        <a:pt x="717" y="186"/>
                      </a:lnTo>
                      <a:lnTo>
                        <a:pt x="718" y="186"/>
                      </a:lnTo>
                      <a:lnTo>
                        <a:pt x="718" y="188"/>
                      </a:lnTo>
                      <a:lnTo>
                        <a:pt x="720" y="188"/>
                      </a:lnTo>
                      <a:lnTo>
                        <a:pt x="721" y="18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1" name="Freeform 79"/>
                <p:cNvSpPr>
                  <a:spLocks noEditPoints="1"/>
                </p:cNvSpPr>
                <p:nvPr/>
              </p:nvSpPr>
              <p:spPr bwMode="auto">
                <a:xfrm>
                  <a:off x="2083" y="2552"/>
                  <a:ext cx="466" cy="95"/>
                </a:xfrm>
                <a:custGeom>
                  <a:avLst/>
                  <a:gdLst/>
                  <a:ahLst/>
                  <a:cxnLst>
                    <a:cxn ang="0">
                      <a:pos x="0" y="56"/>
                    </a:cxn>
                    <a:cxn ang="0">
                      <a:pos x="12" y="69"/>
                    </a:cxn>
                    <a:cxn ang="0">
                      <a:pos x="12" y="68"/>
                    </a:cxn>
                    <a:cxn ang="0">
                      <a:pos x="13" y="68"/>
                    </a:cxn>
                    <a:cxn ang="0">
                      <a:pos x="13" y="67"/>
                    </a:cxn>
                    <a:cxn ang="0">
                      <a:pos x="13" y="67"/>
                    </a:cxn>
                    <a:cxn ang="0">
                      <a:pos x="13" y="65"/>
                    </a:cxn>
                    <a:cxn ang="0">
                      <a:pos x="14" y="65"/>
                    </a:cxn>
                    <a:cxn ang="0">
                      <a:pos x="14" y="64"/>
                    </a:cxn>
                    <a:cxn ang="0">
                      <a:pos x="14" y="64"/>
                    </a:cxn>
                    <a:cxn ang="0">
                      <a:pos x="4" y="52"/>
                    </a:cxn>
                    <a:cxn ang="0">
                      <a:pos x="1" y="49"/>
                    </a:cxn>
                    <a:cxn ang="0">
                      <a:pos x="1" y="51"/>
                    </a:cxn>
                    <a:cxn ang="0">
                      <a:pos x="1" y="51"/>
                    </a:cxn>
                    <a:cxn ang="0">
                      <a:pos x="0" y="52"/>
                    </a:cxn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0" y="55"/>
                    </a:cxn>
                    <a:cxn ang="0">
                      <a:pos x="0" y="55"/>
                    </a:cxn>
                    <a:cxn ang="0">
                      <a:pos x="0" y="56"/>
                    </a:cxn>
                    <a:cxn ang="0">
                      <a:pos x="715" y="190"/>
                    </a:cxn>
                    <a:cxn ang="0">
                      <a:pos x="733" y="181"/>
                    </a:cxn>
                    <a:cxn ang="0">
                      <a:pos x="759" y="166"/>
                    </a:cxn>
                    <a:cxn ang="0">
                      <a:pos x="784" y="150"/>
                    </a:cxn>
                    <a:cxn ang="0">
                      <a:pos x="807" y="135"/>
                    </a:cxn>
                    <a:cxn ang="0">
                      <a:pos x="831" y="116"/>
                    </a:cxn>
                    <a:cxn ang="0">
                      <a:pos x="852" y="97"/>
                    </a:cxn>
                    <a:cxn ang="0">
                      <a:pos x="873" y="77"/>
                    </a:cxn>
                    <a:cxn ang="0">
                      <a:pos x="893" y="56"/>
                    </a:cxn>
                    <a:cxn ang="0">
                      <a:pos x="912" y="35"/>
                    </a:cxn>
                    <a:cxn ang="0">
                      <a:pos x="931" y="11"/>
                    </a:cxn>
                    <a:cxn ang="0">
                      <a:pos x="932" y="9"/>
                    </a:cxn>
                    <a:cxn ang="0">
                      <a:pos x="932" y="8"/>
                    </a:cxn>
                    <a:cxn ang="0">
                      <a:pos x="931" y="7"/>
                    </a:cxn>
                    <a:cxn ang="0">
                      <a:pos x="931" y="5"/>
                    </a:cxn>
                    <a:cxn ang="0">
                      <a:pos x="931" y="4"/>
                    </a:cxn>
                    <a:cxn ang="0">
                      <a:pos x="931" y="4"/>
                    </a:cxn>
                    <a:cxn ang="0">
                      <a:pos x="931" y="3"/>
                    </a:cxn>
                    <a:cxn ang="0">
                      <a:pos x="931" y="1"/>
                    </a:cxn>
                    <a:cxn ang="0">
                      <a:pos x="931" y="0"/>
                    </a:cxn>
                    <a:cxn ang="0">
                      <a:pos x="925" y="8"/>
                    </a:cxn>
                    <a:cxn ang="0">
                      <a:pos x="908" y="31"/>
                    </a:cxn>
                    <a:cxn ang="0">
                      <a:pos x="888" y="52"/>
                    </a:cxn>
                    <a:cxn ang="0">
                      <a:pos x="869" y="73"/>
                    </a:cxn>
                    <a:cxn ang="0">
                      <a:pos x="848" y="92"/>
                    </a:cxn>
                    <a:cxn ang="0">
                      <a:pos x="827" y="112"/>
                    </a:cxn>
                    <a:cxn ang="0">
                      <a:pos x="804" y="129"/>
                    </a:cxn>
                    <a:cxn ang="0">
                      <a:pos x="780" y="145"/>
                    </a:cxn>
                    <a:cxn ang="0">
                      <a:pos x="756" y="161"/>
                    </a:cxn>
                    <a:cxn ang="0">
                      <a:pos x="731" y="176"/>
                    </a:cxn>
                    <a:cxn ang="0">
                      <a:pos x="708" y="188"/>
                    </a:cxn>
                    <a:cxn ang="0">
                      <a:pos x="710" y="188"/>
                    </a:cxn>
                    <a:cxn ang="0">
                      <a:pos x="710" y="188"/>
                    </a:cxn>
                    <a:cxn ang="0">
                      <a:pos x="711" y="189"/>
                    </a:cxn>
                    <a:cxn ang="0">
                      <a:pos x="712" y="189"/>
                    </a:cxn>
                    <a:cxn ang="0">
                      <a:pos x="712" y="189"/>
                    </a:cxn>
                    <a:cxn ang="0">
                      <a:pos x="714" y="189"/>
                    </a:cxn>
                    <a:cxn ang="0">
                      <a:pos x="715" y="190"/>
                    </a:cxn>
                    <a:cxn ang="0">
                      <a:pos x="715" y="190"/>
                    </a:cxn>
                  </a:cxnLst>
                  <a:rect l="0" t="0" r="r" b="b"/>
                  <a:pathLst>
                    <a:path w="932" h="190">
                      <a:moveTo>
                        <a:pt x="0" y="56"/>
                      </a:moveTo>
                      <a:lnTo>
                        <a:pt x="12" y="69"/>
                      </a:lnTo>
                      <a:lnTo>
                        <a:pt x="12" y="68"/>
                      </a:lnTo>
                      <a:lnTo>
                        <a:pt x="13" y="68"/>
                      </a:lnTo>
                      <a:lnTo>
                        <a:pt x="13" y="67"/>
                      </a:lnTo>
                      <a:lnTo>
                        <a:pt x="13" y="67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4" y="52"/>
                      </a:lnTo>
                      <a:lnTo>
                        <a:pt x="1" y="49"/>
                      </a:lnTo>
                      <a:lnTo>
                        <a:pt x="1" y="51"/>
                      </a:lnTo>
                      <a:lnTo>
                        <a:pt x="1" y="51"/>
                      </a:lnTo>
                      <a:lnTo>
                        <a:pt x="0" y="52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5"/>
                      </a:lnTo>
                      <a:lnTo>
                        <a:pt x="0" y="56"/>
                      </a:lnTo>
                      <a:close/>
                      <a:moveTo>
                        <a:pt x="715" y="190"/>
                      </a:moveTo>
                      <a:lnTo>
                        <a:pt x="733" y="181"/>
                      </a:lnTo>
                      <a:lnTo>
                        <a:pt x="759" y="166"/>
                      </a:lnTo>
                      <a:lnTo>
                        <a:pt x="784" y="150"/>
                      </a:lnTo>
                      <a:lnTo>
                        <a:pt x="807" y="135"/>
                      </a:lnTo>
                      <a:lnTo>
                        <a:pt x="831" y="116"/>
                      </a:lnTo>
                      <a:lnTo>
                        <a:pt x="852" y="97"/>
                      </a:lnTo>
                      <a:lnTo>
                        <a:pt x="873" y="77"/>
                      </a:lnTo>
                      <a:lnTo>
                        <a:pt x="893" y="56"/>
                      </a:lnTo>
                      <a:lnTo>
                        <a:pt x="912" y="35"/>
                      </a:lnTo>
                      <a:lnTo>
                        <a:pt x="931" y="11"/>
                      </a:lnTo>
                      <a:lnTo>
                        <a:pt x="932" y="9"/>
                      </a:lnTo>
                      <a:lnTo>
                        <a:pt x="932" y="8"/>
                      </a:lnTo>
                      <a:lnTo>
                        <a:pt x="931" y="7"/>
                      </a:lnTo>
                      <a:lnTo>
                        <a:pt x="931" y="5"/>
                      </a:lnTo>
                      <a:lnTo>
                        <a:pt x="931" y="4"/>
                      </a:lnTo>
                      <a:lnTo>
                        <a:pt x="931" y="4"/>
                      </a:lnTo>
                      <a:lnTo>
                        <a:pt x="931" y="3"/>
                      </a:lnTo>
                      <a:lnTo>
                        <a:pt x="931" y="1"/>
                      </a:lnTo>
                      <a:lnTo>
                        <a:pt x="931" y="0"/>
                      </a:lnTo>
                      <a:lnTo>
                        <a:pt x="925" y="8"/>
                      </a:lnTo>
                      <a:lnTo>
                        <a:pt x="908" y="31"/>
                      </a:lnTo>
                      <a:lnTo>
                        <a:pt x="888" y="52"/>
                      </a:lnTo>
                      <a:lnTo>
                        <a:pt x="869" y="73"/>
                      </a:lnTo>
                      <a:lnTo>
                        <a:pt x="848" y="92"/>
                      </a:lnTo>
                      <a:lnTo>
                        <a:pt x="827" y="112"/>
                      </a:lnTo>
                      <a:lnTo>
                        <a:pt x="804" y="129"/>
                      </a:lnTo>
                      <a:lnTo>
                        <a:pt x="780" y="145"/>
                      </a:lnTo>
                      <a:lnTo>
                        <a:pt x="756" y="161"/>
                      </a:lnTo>
                      <a:lnTo>
                        <a:pt x="731" y="176"/>
                      </a:lnTo>
                      <a:lnTo>
                        <a:pt x="708" y="188"/>
                      </a:lnTo>
                      <a:lnTo>
                        <a:pt x="710" y="188"/>
                      </a:lnTo>
                      <a:lnTo>
                        <a:pt x="710" y="188"/>
                      </a:lnTo>
                      <a:lnTo>
                        <a:pt x="711" y="189"/>
                      </a:lnTo>
                      <a:lnTo>
                        <a:pt x="712" y="189"/>
                      </a:lnTo>
                      <a:lnTo>
                        <a:pt x="712" y="189"/>
                      </a:lnTo>
                      <a:lnTo>
                        <a:pt x="714" y="189"/>
                      </a:lnTo>
                      <a:lnTo>
                        <a:pt x="715" y="190"/>
                      </a:lnTo>
                      <a:lnTo>
                        <a:pt x="715" y="19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2" name="Freeform 80"/>
                <p:cNvSpPr>
                  <a:spLocks noEditPoints="1"/>
                </p:cNvSpPr>
                <p:nvPr/>
              </p:nvSpPr>
              <p:spPr bwMode="auto">
                <a:xfrm>
                  <a:off x="2083" y="2550"/>
                  <a:ext cx="466" cy="97"/>
                </a:xfrm>
                <a:custGeom>
                  <a:avLst/>
                  <a:gdLst/>
                  <a:ahLst/>
                  <a:cxnLst>
                    <a:cxn ang="0">
                      <a:pos x="1" y="57"/>
                    </a:cxn>
                    <a:cxn ang="0">
                      <a:pos x="13" y="69"/>
                    </a:cxn>
                    <a:cxn ang="0">
                      <a:pos x="14" y="68"/>
                    </a:cxn>
                    <a:cxn ang="0">
                      <a:pos x="16" y="67"/>
                    </a:cxn>
                    <a:cxn ang="0">
                      <a:pos x="16" y="65"/>
                    </a:cxn>
                    <a:cxn ang="0">
                      <a:pos x="5" y="53"/>
                    </a:cxn>
                    <a:cxn ang="0">
                      <a:pos x="2" y="51"/>
                    </a:cxn>
                    <a:cxn ang="0">
                      <a:pos x="1" y="52"/>
                    </a:cxn>
                    <a:cxn ang="0">
                      <a:pos x="1" y="55"/>
                    </a:cxn>
                    <a:cxn ang="0">
                      <a:pos x="0" y="56"/>
                    </a:cxn>
                    <a:cxn ang="0">
                      <a:pos x="712" y="193"/>
                    </a:cxn>
                    <a:cxn ang="0">
                      <a:pos x="757" y="168"/>
                    </a:cxn>
                    <a:cxn ang="0">
                      <a:pos x="805" y="136"/>
                    </a:cxn>
                    <a:cxn ang="0">
                      <a:pos x="851" y="99"/>
                    </a:cxn>
                    <a:cxn ang="0">
                      <a:pos x="891" y="57"/>
                    </a:cxn>
                    <a:cxn ang="0">
                      <a:pos x="928" y="13"/>
                    </a:cxn>
                    <a:cxn ang="0">
                      <a:pos x="931" y="8"/>
                    </a:cxn>
                    <a:cxn ang="0">
                      <a:pos x="931" y="5"/>
                    </a:cxn>
                    <a:cxn ang="0">
                      <a:pos x="931" y="3"/>
                    </a:cxn>
                    <a:cxn ang="0">
                      <a:pos x="931" y="0"/>
                    </a:cxn>
                    <a:cxn ang="0">
                      <a:pos x="923" y="9"/>
                    </a:cxn>
                    <a:cxn ang="0">
                      <a:pos x="887" y="53"/>
                    </a:cxn>
                    <a:cxn ang="0">
                      <a:pos x="845" y="95"/>
                    </a:cxn>
                    <a:cxn ang="0">
                      <a:pos x="801" y="131"/>
                    </a:cxn>
                    <a:cxn ang="0">
                      <a:pos x="755" y="162"/>
                    </a:cxn>
                    <a:cxn ang="0">
                      <a:pos x="704" y="189"/>
                    </a:cxn>
                    <a:cxn ang="0">
                      <a:pos x="706" y="190"/>
                    </a:cxn>
                    <a:cxn ang="0">
                      <a:pos x="706" y="190"/>
                    </a:cxn>
                    <a:cxn ang="0">
                      <a:pos x="706" y="190"/>
                    </a:cxn>
                    <a:cxn ang="0">
                      <a:pos x="707" y="190"/>
                    </a:cxn>
                    <a:cxn ang="0">
                      <a:pos x="708" y="192"/>
                    </a:cxn>
                    <a:cxn ang="0">
                      <a:pos x="710" y="192"/>
                    </a:cxn>
                    <a:cxn ang="0">
                      <a:pos x="711" y="192"/>
                    </a:cxn>
                    <a:cxn ang="0">
                      <a:pos x="712" y="193"/>
                    </a:cxn>
                  </a:cxnLst>
                  <a:rect l="0" t="0" r="r" b="b"/>
                  <a:pathLst>
                    <a:path w="931" h="193">
                      <a:moveTo>
                        <a:pt x="0" y="57"/>
                      </a:moveTo>
                      <a:lnTo>
                        <a:pt x="1" y="57"/>
                      </a:lnTo>
                      <a:lnTo>
                        <a:pt x="13" y="71"/>
                      </a:lnTo>
                      <a:lnTo>
                        <a:pt x="13" y="69"/>
                      </a:lnTo>
                      <a:lnTo>
                        <a:pt x="14" y="69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6" y="67"/>
                      </a:lnTo>
                      <a:lnTo>
                        <a:pt x="16" y="67"/>
                      </a:lnTo>
                      <a:lnTo>
                        <a:pt x="16" y="65"/>
                      </a:lnTo>
                      <a:lnTo>
                        <a:pt x="16" y="65"/>
                      </a:lnTo>
                      <a:lnTo>
                        <a:pt x="5" y="53"/>
                      </a:lnTo>
                      <a:lnTo>
                        <a:pt x="2" y="49"/>
                      </a:lnTo>
                      <a:lnTo>
                        <a:pt x="2" y="51"/>
                      </a:lnTo>
                      <a:lnTo>
                        <a:pt x="1" y="52"/>
                      </a:lnTo>
                      <a:lnTo>
                        <a:pt x="1" y="52"/>
                      </a:lnTo>
                      <a:lnTo>
                        <a:pt x="1" y="53"/>
                      </a:lnTo>
                      <a:lnTo>
                        <a:pt x="1" y="55"/>
                      </a:lnTo>
                      <a:lnTo>
                        <a:pt x="1" y="55"/>
                      </a:lnTo>
                      <a:lnTo>
                        <a:pt x="0" y="56"/>
                      </a:lnTo>
                      <a:lnTo>
                        <a:pt x="0" y="57"/>
                      </a:lnTo>
                      <a:close/>
                      <a:moveTo>
                        <a:pt x="712" y="193"/>
                      </a:moveTo>
                      <a:lnTo>
                        <a:pt x="732" y="182"/>
                      </a:lnTo>
                      <a:lnTo>
                        <a:pt x="757" y="168"/>
                      </a:lnTo>
                      <a:lnTo>
                        <a:pt x="781" y="152"/>
                      </a:lnTo>
                      <a:lnTo>
                        <a:pt x="805" y="136"/>
                      </a:lnTo>
                      <a:lnTo>
                        <a:pt x="828" y="117"/>
                      </a:lnTo>
                      <a:lnTo>
                        <a:pt x="851" y="99"/>
                      </a:lnTo>
                      <a:lnTo>
                        <a:pt x="871" y="79"/>
                      </a:lnTo>
                      <a:lnTo>
                        <a:pt x="891" y="57"/>
                      </a:lnTo>
                      <a:lnTo>
                        <a:pt x="909" y="36"/>
                      </a:lnTo>
                      <a:lnTo>
                        <a:pt x="928" y="13"/>
                      </a:lnTo>
                      <a:lnTo>
                        <a:pt x="931" y="8"/>
                      </a:lnTo>
                      <a:lnTo>
                        <a:pt x="931" y="8"/>
                      </a:lnTo>
                      <a:lnTo>
                        <a:pt x="931" y="7"/>
                      </a:lnTo>
                      <a:lnTo>
                        <a:pt x="931" y="5"/>
                      </a:lnTo>
                      <a:lnTo>
                        <a:pt x="931" y="4"/>
                      </a:lnTo>
                      <a:lnTo>
                        <a:pt x="931" y="3"/>
                      </a:lnTo>
                      <a:lnTo>
                        <a:pt x="931" y="1"/>
                      </a:lnTo>
                      <a:lnTo>
                        <a:pt x="931" y="0"/>
                      </a:lnTo>
                      <a:lnTo>
                        <a:pt x="931" y="0"/>
                      </a:lnTo>
                      <a:lnTo>
                        <a:pt x="923" y="9"/>
                      </a:lnTo>
                      <a:lnTo>
                        <a:pt x="905" y="32"/>
                      </a:lnTo>
                      <a:lnTo>
                        <a:pt x="887" y="53"/>
                      </a:lnTo>
                      <a:lnTo>
                        <a:pt x="867" y="75"/>
                      </a:lnTo>
                      <a:lnTo>
                        <a:pt x="845" y="95"/>
                      </a:lnTo>
                      <a:lnTo>
                        <a:pt x="824" y="113"/>
                      </a:lnTo>
                      <a:lnTo>
                        <a:pt x="801" y="131"/>
                      </a:lnTo>
                      <a:lnTo>
                        <a:pt x="779" y="147"/>
                      </a:lnTo>
                      <a:lnTo>
                        <a:pt x="755" y="162"/>
                      </a:lnTo>
                      <a:lnTo>
                        <a:pt x="729" y="177"/>
                      </a:lnTo>
                      <a:lnTo>
                        <a:pt x="704" y="189"/>
                      </a:lnTo>
                      <a:lnTo>
                        <a:pt x="706" y="189"/>
                      </a:lnTo>
                      <a:lnTo>
                        <a:pt x="706" y="190"/>
                      </a:lnTo>
                      <a:lnTo>
                        <a:pt x="706" y="190"/>
                      </a:lnTo>
                      <a:lnTo>
                        <a:pt x="706" y="190"/>
                      </a:lnTo>
                      <a:lnTo>
                        <a:pt x="706" y="190"/>
                      </a:lnTo>
                      <a:lnTo>
                        <a:pt x="706" y="190"/>
                      </a:lnTo>
                      <a:lnTo>
                        <a:pt x="707" y="190"/>
                      </a:lnTo>
                      <a:lnTo>
                        <a:pt x="707" y="190"/>
                      </a:lnTo>
                      <a:lnTo>
                        <a:pt x="707" y="190"/>
                      </a:lnTo>
                      <a:lnTo>
                        <a:pt x="708" y="192"/>
                      </a:lnTo>
                      <a:lnTo>
                        <a:pt x="708" y="192"/>
                      </a:lnTo>
                      <a:lnTo>
                        <a:pt x="710" y="192"/>
                      </a:lnTo>
                      <a:lnTo>
                        <a:pt x="710" y="192"/>
                      </a:lnTo>
                      <a:lnTo>
                        <a:pt x="711" y="192"/>
                      </a:lnTo>
                      <a:lnTo>
                        <a:pt x="711" y="193"/>
                      </a:lnTo>
                      <a:lnTo>
                        <a:pt x="712" y="19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3" name="Freeform 81"/>
                <p:cNvSpPr>
                  <a:spLocks noEditPoints="1"/>
                </p:cNvSpPr>
                <p:nvPr/>
              </p:nvSpPr>
              <p:spPr bwMode="auto">
                <a:xfrm>
                  <a:off x="2084" y="2547"/>
                  <a:ext cx="465" cy="99"/>
                </a:xfrm>
                <a:custGeom>
                  <a:avLst/>
                  <a:gdLst/>
                  <a:ahLst/>
                  <a:cxnLst>
                    <a:cxn ang="0">
                      <a:pos x="3" y="61"/>
                    </a:cxn>
                    <a:cxn ang="0">
                      <a:pos x="15" y="72"/>
                    </a:cxn>
                    <a:cxn ang="0">
                      <a:pos x="15" y="70"/>
                    </a:cxn>
                    <a:cxn ang="0">
                      <a:pos x="16" y="69"/>
                    </a:cxn>
                    <a:cxn ang="0">
                      <a:pos x="16" y="68"/>
                    </a:cxn>
                    <a:cxn ang="0">
                      <a:pos x="7" y="57"/>
                    </a:cxn>
                    <a:cxn ang="0">
                      <a:pos x="1" y="52"/>
                    </a:cxn>
                    <a:cxn ang="0">
                      <a:pos x="1" y="54"/>
                    </a:cxn>
                    <a:cxn ang="0">
                      <a:pos x="1" y="56"/>
                    </a:cxn>
                    <a:cxn ang="0">
                      <a:pos x="0" y="57"/>
                    </a:cxn>
                    <a:cxn ang="0">
                      <a:pos x="707" y="197"/>
                    </a:cxn>
                    <a:cxn ang="0">
                      <a:pos x="755" y="170"/>
                    </a:cxn>
                    <a:cxn ang="0">
                      <a:pos x="803" y="138"/>
                    </a:cxn>
                    <a:cxn ang="0">
                      <a:pos x="847" y="101"/>
                    </a:cxn>
                    <a:cxn ang="0">
                      <a:pos x="887" y="61"/>
                    </a:cxn>
                    <a:cxn ang="0">
                      <a:pos x="924" y="17"/>
                    </a:cxn>
                    <a:cxn ang="0">
                      <a:pos x="930" y="8"/>
                    </a:cxn>
                    <a:cxn ang="0">
                      <a:pos x="930" y="5"/>
                    </a:cxn>
                    <a:cxn ang="0">
                      <a:pos x="928" y="4"/>
                    </a:cxn>
                    <a:cxn ang="0">
                      <a:pos x="928" y="1"/>
                    </a:cxn>
                    <a:cxn ang="0">
                      <a:pos x="919" y="13"/>
                    </a:cxn>
                    <a:cxn ang="0">
                      <a:pos x="883" y="57"/>
                    </a:cxn>
                    <a:cxn ang="0">
                      <a:pos x="843" y="97"/>
                    </a:cxn>
                    <a:cxn ang="0">
                      <a:pos x="799" y="133"/>
                    </a:cxn>
                    <a:cxn ang="0">
                      <a:pos x="752" y="165"/>
                    </a:cxn>
                    <a:cxn ang="0">
                      <a:pos x="702" y="193"/>
                    </a:cxn>
                    <a:cxn ang="0">
                      <a:pos x="701" y="193"/>
                    </a:cxn>
                    <a:cxn ang="0">
                      <a:pos x="702" y="194"/>
                    </a:cxn>
                    <a:cxn ang="0">
                      <a:pos x="703" y="194"/>
                    </a:cxn>
                    <a:cxn ang="0">
                      <a:pos x="705" y="195"/>
                    </a:cxn>
                    <a:cxn ang="0">
                      <a:pos x="706" y="195"/>
                    </a:cxn>
                    <a:cxn ang="0">
                      <a:pos x="706" y="195"/>
                    </a:cxn>
                    <a:cxn ang="0">
                      <a:pos x="707" y="195"/>
                    </a:cxn>
                    <a:cxn ang="0">
                      <a:pos x="707" y="197"/>
                    </a:cxn>
                  </a:cxnLst>
                  <a:rect l="0" t="0" r="r" b="b"/>
                  <a:pathLst>
                    <a:path w="930" h="197">
                      <a:moveTo>
                        <a:pt x="0" y="58"/>
                      </a:moveTo>
                      <a:lnTo>
                        <a:pt x="3" y="61"/>
                      </a:lnTo>
                      <a:lnTo>
                        <a:pt x="13" y="73"/>
                      </a:lnTo>
                      <a:lnTo>
                        <a:pt x="15" y="72"/>
                      </a:lnTo>
                      <a:lnTo>
                        <a:pt x="15" y="72"/>
                      </a:lnTo>
                      <a:lnTo>
                        <a:pt x="15" y="70"/>
                      </a:lnTo>
                      <a:lnTo>
                        <a:pt x="15" y="70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68"/>
                      </a:lnTo>
                      <a:lnTo>
                        <a:pt x="17" y="68"/>
                      </a:lnTo>
                      <a:lnTo>
                        <a:pt x="7" y="57"/>
                      </a:lnTo>
                      <a:lnTo>
                        <a:pt x="3" y="52"/>
                      </a:lnTo>
                      <a:lnTo>
                        <a:pt x="1" y="52"/>
                      </a:lnTo>
                      <a:lnTo>
                        <a:pt x="1" y="53"/>
                      </a:lnTo>
                      <a:lnTo>
                        <a:pt x="1" y="54"/>
                      </a:lnTo>
                      <a:lnTo>
                        <a:pt x="1" y="54"/>
                      </a:lnTo>
                      <a:lnTo>
                        <a:pt x="1" y="56"/>
                      </a:lnTo>
                      <a:lnTo>
                        <a:pt x="0" y="57"/>
                      </a:lnTo>
                      <a:lnTo>
                        <a:pt x="0" y="57"/>
                      </a:lnTo>
                      <a:lnTo>
                        <a:pt x="0" y="58"/>
                      </a:lnTo>
                      <a:close/>
                      <a:moveTo>
                        <a:pt x="707" y="197"/>
                      </a:moveTo>
                      <a:lnTo>
                        <a:pt x="730" y="185"/>
                      </a:lnTo>
                      <a:lnTo>
                        <a:pt x="755" y="170"/>
                      </a:lnTo>
                      <a:lnTo>
                        <a:pt x="779" y="154"/>
                      </a:lnTo>
                      <a:lnTo>
                        <a:pt x="803" y="138"/>
                      </a:lnTo>
                      <a:lnTo>
                        <a:pt x="826" y="121"/>
                      </a:lnTo>
                      <a:lnTo>
                        <a:pt x="847" y="101"/>
                      </a:lnTo>
                      <a:lnTo>
                        <a:pt x="868" y="82"/>
                      </a:lnTo>
                      <a:lnTo>
                        <a:pt x="887" y="61"/>
                      </a:lnTo>
                      <a:lnTo>
                        <a:pt x="907" y="40"/>
                      </a:lnTo>
                      <a:lnTo>
                        <a:pt x="924" y="17"/>
                      </a:lnTo>
                      <a:lnTo>
                        <a:pt x="930" y="9"/>
                      </a:lnTo>
                      <a:lnTo>
                        <a:pt x="930" y="8"/>
                      </a:lnTo>
                      <a:lnTo>
                        <a:pt x="930" y="6"/>
                      </a:lnTo>
                      <a:lnTo>
                        <a:pt x="930" y="5"/>
                      </a:lnTo>
                      <a:lnTo>
                        <a:pt x="930" y="5"/>
                      </a:lnTo>
                      <a:lnTo>
                        <a:pt x="928" y="4"/>
                      </a:lnTo>
                      <a:lnTo>
                        <a:pt x="928" y="2"/>
                      </a:lnTo>
                      <a:lnTo>
                        <a:pt x="928" y="1"/>
                      </a:lnTo>
                      <a:lnTo>
                        <a:pt x="928" y="0"/>
                      </a:lnTo>
                      <a:lnTo>
                        <a:pt x="919" y="13"/>
                      </a:lnTo>
                      <a:lnTo>
                        <a:pt x="902" y="36"/>
                      </a:lnTo>
                      <a:lnTo>
                        <a:pt x="883" y="57"/>
                      </a:lnTo>
                      <a:lnTo>
                        <a:pt x="863" y="77"/>
                      </a:lnTo>
                      <a:lnTo>
                        <a:pt x="843" y="97"/>
                      </a:lnTo>
                      <a:lnTo>
                        <a:pt x="822" y="116"/>
                      </a:lnTo>
                      <a:lnTo>
                        <a:pt x="799" y="133"/>
                      </a:lnTo>
                      <a:lnTo>
                        <a:pt x="776" y="150"/>
                      </a:lnTo>
                      <a:lnTo>
                        <a:pt x="752" y="165"/>
                      </a:lnTo>
                      <a:lnTo>
                        <a:pt x="727" y="179"/>
                      </a:lnTo>
                      <a:lnTo>
                        <a:pt x="702" y="193"/>
                      </a:lnTo>
                      <a:lnTo>
                        <a:pt x="701" y="193"/>
                      </a:lnTo>
                      <a:lnTo>
                        <a:pt x="701" y="193"/>
                      </a:lnTo>
                      <a:lnTo>
                        <a:pt x="702" y="194"/>
                      </a:lnTo>
                      <a:lnTo>
                        <a:pt x="702" y="194"/>
                      </a:lnTo>
                      <a:lnTo>
                        <a:pt x="703" y="194"/>
                      </a:lnTo>
                      <a:lnTo>
                        <a:pt x="703" y="194"/>
                      </a:lnTo>
                      <a:lnTo>
                        <a:pt x="705" y="195"/>
                      </a:lnTo>
                      <a:lnTo>
                        <a:pt x="705" y="195"/>
                      </a:lnTo>
                      <a:lnTo>
                        <a:pt x="706" y="195"/>
                      </a:lnTo>
                      <a:lnTo>
                        <a:pt x="706" y="195"/>
                      </a:lnTo>
                      <a:lnTo>
                        <a:pt x="706" y="195"/>
                      </a:lnTo>
                      <a:lnTo>
                        <a:pt x="706" y="195"/>
                      </a:lnTo>
                      <a:lnTo>
                        <a:pt x="706" y="195"/>
                      </a:lnTo>
                      <a:lnTo>
                        <a:pt x="707" y="195"/>
                      </a:lnTo>
                      <a:lnTo>
                        <a:pt x="707" y="197"/>
                      </a:lnTo>
                      <a:lnTo>
                        <a:pt x="707" y="197"/>
                      </a:lnTo>
                      <a:lnTo>
                        <a:pt x="707" y="19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4" name="Freeform 82"/>
                <p:cNvSpPr>
                  <a:spLocks noEditPoints="1"/>
                </p:cNvSpPr>
                <p:nvPr/>
              </p:nvSpPr>
              <p:spPr bwMode="auto">
                <a:xfrm>
                  <a:off x="2085" y="2545"/>
                  <a:ext cx="464" cy="100"/>
                </a:xfrm>
                <a:custGeom>
                  <a:avLst/>
                  <a:gdLst/>
                  <a:ahLst/>
                  <a:cxnLst>
                    <a:cxn ang="0">
                      <a:pos x="0" y="58"/>
                    </a:cxn>
                    <a:cxn ang="0">
                      <a:pos x="3" y="62"/>
                    </a:cxn>
                    <a:cxn ang="0">
                      <a:pos x="14" y="74"/>
                    </a:cxn>
                    <a:cxn ang="0">
                      <a:pos x="15" y="73"/>
                    </a:cxn>
                    <a:cxn ang="0">
                      <a:pos x="15" y="73"/>
                    </a:cxn>
                    <a:cxn ang="0">
                      <a:pos x="15" y="72"/>
                    </a:cxn>
                    <a:cxn ang="0">
                      <a:pos x="16" y="72"/>
                    </a:cxn>
                    <a:cxn ang="0">
                      <a:pos x="16" y="70"/>
                    </a:cxn>
                    <a:cxn ang="0">
                      <a:pos x="16" y="70"/>
                    </a:cxn>
                    <a:cxn ang="0">
                      <a:pos x="18" y="69"/>
                    </a:cxn>
                    <a:cxn ang="0">
                      <a:pos x="18" y="69"/>
                    </a:cxn>
                    <a:cxn ang="0">
                      <a:pos x="8" y="58"/>
                    </a:cxn>
                    <a:cxn ang="0">
                      <a:pos x="2" y="52"/>
                    </a:cxn>
                    <a:cxn ang="0">
                      <a:pos x="2" y="53"/>
                    </a:cxn>
                    <a:cxn ang="0">
                      <a:pos x="2" y="53"/>
                    </a:cxn>
                    <a:cxn ang="0">
                      <a:pos x="2" y="54"/>
                    </a:cxn>
                    <a:cxn ang="0">
                      <a:pos x="2" y="56"/>
                    </a:cxn>
                    <a:cxn ang="0">
                      <a:pos x="0" y="56"/>
                    </a:cxn>
                    <a:cxn ang="0">
                      <a:pos x="0" y="57"/>
                    </a:cxn>
                    <a:cxn ang="0">
                      <a:pos x="0" y="58"/>
                    </a:cxn>
                    <a:cxn ang="0">
                      <a:pos x="0" y="58"/>
                    </a:cxn>
                    <a:cxn ang="0">
                      <a:pos x="702" y="198"/>
                    </a:cxn>
                    <a:cxn ang="0">
                      <a:pos x="727" y="186"/>
                    </a:cxn>
                    <a:cxn ang="0">
                      <a:pos x="753" y="171"/>
                    </a:cxn>
                    <a:cxn ang="0">
                      <a:pos x="777" y="156"/>
                    </a:cxn>
                    <a:cxn ang="0">
                      <a:pos x="799" y="140"/>
                    </a:cxn>
                    <a:cxn ang="0">
                      <a:pos x="822" y="122"/>
                    </a:cxn>
                    <a:cxn ang="0">
                      <a:pos x="843" y="104"/>
                    </a:cxn>
                    <a:cxn ang="0">
                      <a:pos x="865" y="84"/>
                    </a:cxn>
                    <a:cxn ang="0">
                      <a:pos x="885" y="62"/>
                    </a:cxn>
                    <a:cxn ang="0">
                      <a:pos x="903" y="41"/>
                    </a:cxn>
                    <a:cxn ang="0">
                      <a:pos x="921" y="18"/>
                    </a:cxn>
                    <a:cxn ang="0">
                      <a:pos x="929" y="9"/>
                    </a:cxn>
                    <a:cxn ang="0">
                      <a:pos x="927" y="8"/>
                    </a:cxn>
                    <a:cxn ang="0">
                      <a:pos x="927" y="6"/>
                    </a:cxn>
                    <a:cxn ang="0">
                      <a:pos x="927" y="5"/>
                    </a:cxn>
                    <a:cxn ang="0">
                      <a:pos x="927" y="4"/>
                    </a:cxn>
                    <a:cxn ang="0">
                      <a:pos x="927" y="2"/>
                    </a:cxn>
                    <a:cxn ang="0">
                      <a:pos x="927" y="1"/>
                    </a:cxn>
                    <a:cxn ang="0">
                      <a:pos x="927" y="1"/>
                    </a:cxn>
                    <a:cxn ang="0">
                      <a:pos x="927" y="0"/>
                    </a:cxn>
                    <a:cxn ang="0">
                      <a:pos x="915" y="16"/>
                    </a:cxn>
                    <a:cxn ang="0">
                      <a:pos x="898" y="37"/>
                    </a:cxn>
                    <a:cxn ang="0">
                      <a:pos x="879" y="58"/>
                    </a:cxn>
                    <a:cxn ang="0">
                      <a:pos x="861" y="80"/>
                    </a:cxn>
                    <a:cxn ang="0">
                      <a:pos x="839" y="98"/>
                    </a:cxn>
                    <a:cxn ang="0">
                      <a:pos x="818" y="117"/>
                    </a:cxn>
                    <a:cxn ang="0">
                      <a:pos x="797" y="134"/>
                    </a:cxn>
                    <a:cxn ang="0">
                      <a:pos x="773" y="152"/>
                    </a:cxn>
                    <a:cxn ang="0">
                      <a:pos x="749" y="166"/>
                    </a:cxn>
                    <a:cxn ang="0">
                      <a:pos x="725" y="181"/>
                    </a:cxn>
                    <a:cxn ang="0">
                      <a:pos x="700" y="194"/>
                    </a:cxn>
                    <a:cxn ang="0">
                      <a:pos x="696" y="195"/>
                    </a:cxn>
                    <a:cxn ang="0">
                      <a:pos x="697" y="195"/>
                    </a:cxn>
                    <a:cxn ang="0">
                      <a:pos x="698" y="195"/>
                    </a:cxn>
                    <a:cxn ang="0">
                      <a:pos x="698" y="197"/>
                    </a:cxn>
                    <a:cxn ang="0">
                      <a:pos x="700" y="197"/>
                    </a:cxn>
                    <a:cxn ang="0">
                      <a:pos x="700" y="197"/>
                    </a:cxn>
                    <a:cxn ang="0">
                      <a:pos x="701" y="198"/>
                    </a:cxn>
                    <a:cxn ang="0">
                      <a:pos x="702" y="198"/>
                    </a:cxn>
                    <a:cxn ang="0">
                      <a:pos x="702" y="198"/>
                    </a:cxn>
                  </a:cxnLst>
                  <a:rect l="0" t="0" r="r" b="b"/>
                  <a:pathLst>
                    <a:path w="929" h="198">
                      <a:moveTo>
                        <a:pt x="0" y="58"/>
                      </a:moveTo>
                      <a:lnTo>
                        <a:pt x="3" y="62"/>
                      </a:lnTo>
                      <a:lnTo>
                        <a:pt x="14" y="74"/>
                      </a:ln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5" y="72"/>
                      </a:lnTo>
                      <a:lnTo>
                        <a:pt x="16" y="72"/>
                      </a:lnTo>
                      <a:lnTo>
                        <a:pt x="16" y="70"/>
                      </a:lnTo>
                      <a:lnTo>
                        <a:pt x="16" y="70"/>
                      </a:lnTo>
                      <a:lnTo>
                        <a:pt x="18" y="69"/>
                      </a:lnTo>
                      <a:lnTo>
                        <a:pt x="18" y="69"/>
                      </a:lnTo>
                      <a:lnTo>
                        <a:pt x="8" y="58"/>
                      </a:lnTo>
                      <a:lnTo>
                        <a:pt x="2" y="52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0" y="56"/>
                      </a:lnTo>
                      <a:lnTo>
                        <a:pt x="0" y="57"/>
                      </a:lnTo>
                      <a:lnTo>
                        <a:pt x="0" y="58"/>
                      </a:lnTo>
                      <a:lnTo>
                        <a:pt x="0" y="58"/>
                      </a:lnTo>
                      <a:close/>
                      <a:moveTo>
                        <a:pt x="702" y="198"/>
                      </a:moveTo>
                      <a:lnTo>
                        <a:pt x="727" y="186"/>
                      </a:lnTo>
                      <a:lnTo>
                        <a:pt x="753" y="171"/>
                      </a:lnTo>
                      <a:lnTo>
                        <a:pt x="777" y="156"/>
                      </a:lnTo>
                      <a:lnTo>
                        <a:pt x="799" y="140"/>
                      </a:lnTo>
                      <a:lnTo>
                        <a:pt x="822" y="122"/>
                      </a:lnTo>
                      <a:lnTo>
                        <a:pt x="843" y="104"/>
                      </a:lnTo>
                      <a:lnTo>
                        <a:pt x="865" y="84"/>
                      </a:lnTo>
                      <a:lnTo>
                        <a:pt x="885" y="62"/>
                      </a:lnTo>
                      <a:lnTo>
                        <a:pt x="903" y="41"/>
                      </a:lnTo>
                      <a:lnTo>
                        <a:pt x="921" y="18"/>
                      </a:lnTo>
                      <a:lnTo>
                        <a:pt x="929" y="9"/>
                      </a:lnTo>
                      <a:lnTo>
                        <a:pt x="927" y="8"/>
                      </a:lnTo>
                      <a:lnTo>
                        <a:pt x="927" y="6"/>
                      </a:lnTo>
                      <a:lnTo>
                        <a:pt x="927" y="5"/>
                      </a:lnTo>
                      <a:lnTo>
                        <a:pt x="927" y="4"/>
                      </a:lnTo>
                      <a:lnTo>
                        <a:pt x="927" y="2"/>
                      </a:lnTo>
                      <a:lnTo>
                        <a:pt x="927" y="1"/>
                      </a:lnTo>
                      <a:lnTo>
                        <a:pt x="927" y="1"/>
                      </a:lnTo>
                      <a:lnTo>
                        <a:pt x="927" y="0"/>
                      </a:lnTo>
                      <a:lnTo>
                        <a:pt x="915" y="16"/>
                      </a:lnTo>
                      <a:lnTo>
                        <a:pt x="898" y="37"/>
                      </a:lnTo>
                      <a:lnTo>
                        <a:pt x="879" y="58"/>
                      </a:lnTo>
                      <a:lnTo>
                        <a:pt x="861" y="80"/>
                      </a:lnTo>
                      <a:lnTo>
                        <a:pt x="839" y="98"/>
                      </a:lnTo>
                      <a:lnTo>
                        <a:pt x="818" y="117"/>
                      </a:lnTo>
                      <a:lnTo>
                        <a:pt x="797" y="134"/>
                      </a:lnTo>
                      <a:lnTo>
                        <a:pt x="773" y="152"/>
                      </a:lnTo>
                      <a:lnTo>
                        <a:pt x="749" y="166"/>
                      </a:lnTo>
                      <a:lnTo>
                        <a:pt x="725" y="181"/>
                      </a:lnTo>
                      <a:lnTo>
                        <a:pt x="700" y="194"/>
                      </a:lnTo>
                      <a:lnTo>
                        <a:pt x="696" y="195"/>
                      </a:lnTo>
                      <a:lnTo>
                        <a:pt x="697" y="195"/>
                      </a:lnTo>
                      <a:lnTo>
                        <a:pt x="698" y="195"/>
                      </a:lnTo>
                      <a:lnTo>
                        <a:pt x="698" y="197"/>
                      </a:lnTo>
                      <a:lnTo>
                        <a:pt x="700" y="197"/>
                      </a:lnTo>
                      <a:lnTo>
                        <a:pt x="700" y="197"/>
                      </a:lnTo>
                      <a:lnTo>
                        <a:pt x="701" y="198"/>
                      </a:lnTo>
                      <a:lnTo>
                        <a:pt x="702" y="198"/>
                      </a:lnTo>
                      <a:lnTo>
                        <a:pt x="702" y="19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5" name="Freeform 83"/>
                <p:cNvSpPr>
                  <a:spLocks noEditPoints="1"/>
                </p:cNvSpPr>
                <p:nvPr/>
              </p:nvSpPr>
              <p:spPr bwMode="auto">
                <a:xfrm>
                  <a:off x="2085" y="2543"/>
                  <a:ext cx="463" cy="101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4" y="67"/>
                    </a:cxn>
                    <a:cxn ang="0">
                      <a:pos x="14" y="78"/>
                    </a:cxn>
                    <a:cxn ang="0">
                      <a:pos x="14" y="76"/>
                    </a:cxn>
                    <a:cxn ang="0">
                      <a:pos x="14" y="76"/>
                    </a:cxn>
                    <a:cxn ang="0">
                      <a:pos x="16" y="75"/>
                    </a:cxn>
                    <a:cxn ang="0">
                      <a:pos x="16" y="75"/>
                    </a:cxn>
                    <a:cxn ang="0">
                      <a:pos x="16" y="74"/>
                    </a:cxn>
                    <a:cxn ang="0">
                      <a:pos x="16" y="74"/>
                    </a:cxn>
                    <a:cxn ang="0">
                      <a:pos x="17" y="72"/>
                    </a:cxn>
                    <a:cxn ang="0">
                      <a:pos x="17" y="72"/>
                    </a:cxn>
                    <a:cxn ang="0">
                      <a:pos x="9" y="63"/>
                    </a:cxn>
                    <a:cxn ang="0">
                      <a:pos x="1" y="55"/>
                    </a:cxn>
                    <a:cxn ang="0">
                      <a:pos x="1" y="55"/>
                    </a:cxn>
                    <a:cxn ang="0">
                      <a:pos x="1" y="56"/>
                    </a:cxn>
                    <a:cxn ang="0">
                      <a:pos x="1" y="58"/>
                    </a:cxn>
                    <a:cxn ang="0">
                      <a:pos x="0" y="58"/>
                    </a:cxn>
                    <a:cxn ang="0">
                      <a:pos x="0" y="59"/>
                    </a:cxn>
                    <a:cxn ang="0">
                      <a:pos x="0" y="59"/>
                    </a:cxn>
                    <a:cxn ang="0">
                      <a:pos x="0" y="60"/>
                    </a:cxn>
                    <a:cxn ang="0">
                      <a:pos x="0" y="62"/>
                    </a:cxn>
                    <a:cxn ang="0">
                      <a:pos x="698" y="203"/>
                    </a:cxn>
                    <a:cxn ang="0">
                      <a:pos x="699" y="203"/>
                    </a:cxn>
                    <a:cxn ang="0">
                      <a:pos x="724" y="189"/>
                    </a:cxn>
                    <a:cxn ang="0">
                      <a:pos x="749" y="175"/>
                    </a:cxn>
                    <a:cxn ang="0">
                      <a:pos x="773" y="160"/>
                    </a:cxn>
                    <a:cxn ang="0">
                      <a:pos x="796" y="143"/>
                    </a:cxn>
                    <a:cxn ang="0">
                      <a:pos x="819" y="126"/>
                    </a:cxn>
                    <a:cxn ang="0">
                      <a:pos x="840" y="107"/>
                    </a:cxn>
                    <a:cxn ang="0">
                      <a:pos x="860" y="87"/>
                    </a:cxn>
                    <a:cxn ang="0">
                      <a:pos x="880" y="67"/>
                    </a:cxn>
                    <a:cxn ang="0">
                      <a:pos x="899" y="46"/>
                    </a:cxn>
                    <a:cxn ang="0">
                      <a:pos x="916" y="23"/>
                    </a:cxn>
                    <a:cxn ang="0">
                      <a:pos x="925" y="10"/>
                    </a:cxn>
                    <a:cxn ang="0">
                      <a:pos x="925" y="8"/>
                    </a:cxn>
                    <a:cxn ang="0">
                      <a:pos x="925" y="7"/>
                    </a:cxn>
                    <a:cxn ang="0">
                      <a:pos x="925" y="7"/>
                    </a:cxn>
                    <a:cxn ang="0">
                      <a:pos x="925" y="6"/>
                    </a:cxn>
                    <a:cxn ang="0">
                      <a:pos x="925" y="4"/>
                    </a:cxn>
                    <a:cxn ang="0">
                      <a:pos x="925" y="3"/>
                    </a:cxn>
                    <a:cxn ang="0">
                      <a:pos x="925" y="2"/>
                    </a:cxn>
                    <a:cxn ang="0">
                      <a:pos x="924" y="0"/>
                    </a:cxn>
                    <a:cxn ang="0">
                      <a:pos x="912" y="19"/>
                    </a:cxn>
                    <a:cxn ang="0">
                      <a:pos x="895" y="42"/>
                    </a:cxn>
                    <a:cxn ang="0">
                      <a:pos x="876" y="63"/>
                    </a:cxn>
                    <a:cxn ang="0">
                      <a:pos x="856" y="83"/>
                    </a:cxn>
                    <a:cxn ang="0">
                      <a:pos x="836" y="103"/>
                    </a:cxn>
                    <a:cxn ang="0">
                      <a:pos x="815" y="120"/>
                    </a:cxn>
                    <a:cxn ang="0">
                      <a:pos x="792" y="139"/>
                    </a:cxn>
                    <a:cxn ang="0">
                      <a:pos x="769" y="155"/>
                    </a:cxn>
                    <a:cxn ang="0">
                      <a:pos x="745" y="169"/>
                    </a:cxn>
                    <a:cxn ang="0">
                      <a:pos x="721" y="184"/>
                    </a:cxn>
                    <a:cxn ang="0">
                      <a:pos x="696" y="197"/>
                    </a:cxn>
                    <a:cxn ang="0">
                      <a:pos x="691" y="199"/>
                    </a:cxn>
                    <a:cxn ang="0">
                      <a:pos x="691" y="200"/>
                    </a:cxn>
                    <a:cxn ang="0">
                      <a:pos x="692" y="200"/>
                    </a:cxn>
                    <a:cxn ang="0">
                      <a:pos x="694" y="200"/>
                    </a:cxn>
                    <a:cxn ang="0">
                      <a:pos x="694" y="201"/>
                    </a:cxn>
                    <a:cxn ang="0">
                      <a:pos x="695" y="201"/>
                    </a:cxn>
                    <a:cxn ang="0">
                      <a:pos x="696" y="201"/>
                    </a:cxn>
                    <a:cxn ang="0">
                      <a:pos x="696" y="203"/>
                    </a:cxn>
                    <a:cxn ang="0">
                      <a:pos x="698" y="203"/>
                    </a:cxn>
                  </a:cxnLst>
                  <a:rect l="0" t="0" r="r" b="b"/>
                  <a:pathLst>
                    <a:path w="925" h="203">
                      <a:moveTo>
                        <a:pt x="0" y="62"/>
                      </a:moveTo>
                      <a:lnTo>
                        <a:pt x="4" y="67"/>
                      </a:lnTo>
                      <a:lnTo>
                        <a:pt x="14" y="78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6" y="75"/>
                      </a:lnTo>
                      <a:lnTo>
                        <a:pt x="16" y="75"/>
                      </a:lnTo>
                      <a:lnTo>
                        <a:pt x="16" y="74"/>
                      </a:lnTo>
                      <a:lnTo>
                        <a:pt x="16" y="74"/>
                      </a:lnTo>
                      <a:lnTo>
                        <a:pt x="17" y="72"/>
                      </a:lnTo>
                      <a:lnTo>
                        <a:pt x="17" y="72"/>
                      </a:lnTo>
                      <a:lnTo>
                        <a:pt x="9" y="63"/>
                      </a:lnTo>
                      <a:lnTo>
                        <a:pt x="1" y="55"/>
                      </a:lnTo>
                      <a:lnTo>
                        <a:pt x="1" y="55"/>
                      </a:lnTo>
                      <a:lnTo>
                        <a:pt x="1" y="56"/>
                      </a:lnTo>
                      <a:lnTo>
                        <a:pt x="1" y="58"/>
                      </a:lnTo>
                      <a:lnTo>
                        <a:pt x="0" y="58"/>
                      </a:lnTo>
                      <a:lnTo>
                        <a:pt x="0" y="59"/>
                      </a:lnTo>
                      <a:lnTo>
                        <a:pt x="0" y="59"/>
                      </a:lnTo>
                      <a:lnTo>
                        <a:pt x="0" y="60"/>
                      </a:lnTo>
                      <a:lnTo>
                        <a:pt x="0" y="62"/>
                      </a:lnTo>
                      <a:close/>
                      <a:moveTo>
                        <a:pt x="698" y="203"/>
                      </a:moveTo>
                      <a:lnTo>
                        <a:pt x="699" y="203"/>
                      </a:lnTo>
                      <a:lnTo>
                        <a:pt x="724" y="189"/>
                      </a:lnTo>
                      <a:lnTo>
                        <a:pt x="749" y="175"/>
                      </a:lnTo>
                      <a:lnTo>
                        <a:pt x="773" y="160"/>
                      </a:lnTo>
                      <a:lnTo>
                        <a:pt x="796" y="143"/>
                      </a:lnTo>
                      <a:lnTo>
                        <a:pt x="819" y="126"/>
                      </a:lnTo>
                      <a:lnTo>
                        <a:pt x="840" y="107"/>
                      </a:lnTo>
                      <a:lnTo>
                        <a:pt x="860" y="87"/>
                      </a:lnTo>
                      <a:lnTo>
                        <a:pt x="880" y="67"/>
                      </a:lnTo>
                      <a:lnTo>
                        <a:pt x="899" y="46"/>
                      </a:lnTo>
                      <a:lnTo>
                        <a:pt x="916" y="23"/>
                      </a:lnTo>
                      <a:lnTo>
                        <a:pt x="925" y="10"/>
                      </a:lnTo>
                      <a:lnTo>
                        <a:pt x="925" y="8"/>
                      </a:lnTo>
                      <a:lnTo>
                        <a:pt x="925" y="7"/>
                      </a:lnTo>
                      <a:lnTo>
                        <a:pt x="925" y="7"/>
                      </a:lnTo>
                      <a:lnTo>
                        <a:pt x="925" y="6"/>
                      </a:lnTo>
                      <a:lnTo>
                        <a:pt x="925" y="4"/>
                      </a:lnTo>
                      <a:lnTo>
                        <a:pt x="925" y="3"/>
                      </a:lnTo>
                      <a:lnTo>
                        <a:pt x="925" y="2"/>
                      </a:lnTo>
                      <a:lnTo>
                        <a:pt x="924" y="0"/>
                      </a:lnTo>
                      <a:lnTo>
                        <a:pt x="912" y="19"/>
                      </a:lnTo>
                      <a:lnTo>
                        <a:pt x="895" y="42"/>
                      </a:lnTo>
                      <a:lnTo>
                        <a:pt x="876" y="63"/>
                      </a:lnTo>
                      <a:lnTo>
                        <a:pt x="856" y="83"/>
                      </a:lnTo>
                      <a:lnTo>
                        <a:pt x="836" y="103"/>
                      </a:lnTo>
                      <a:lnTo>
                        <a:pt x="815" y="120"/>
                      </a:lnTo>
                      <a:lnTo>
                        <a:pt x="792" y="139"/>
                      </a:lnTo>
                      <a:lnTo>
                        <a:pt x="769" y="155"/>
                      </a:lnTo>
                      <a:lnTo>
                        <a:pt x="745" y="169"/>
                      </a:lnTo>
                      <a:lnTo>
                        <a:pt x="721" y="184"/>
                      </a:lnTo>
                      <a:lnTo>
                        <a:pt x="696" y="197"/>
                      </a:lnTo>
                      <a:lnTo>
                        <a:pt x="691" y="199"/>
                      </a:lnTo>
                      <a:lnTo>
                        <a:pt x="691" y="200"/>
                      </a:lnTo>
                      <a:lnTo>
                        <a:pt x="692" y="200"/>
                      </a:lnTo>
                      <a:lnTo>
                        <a:pt x="694" y="200"/>
                      </a:lnTo>
                      <a:lnTo>
                        <a:pt x="694" y="201"/>
                      </a:lnTo>
                      <a:lnTo>
                        <a:pt x="695" y="201"/>
                      </a:lnTo>
                      <a:lnTo>
                        <a:pt x="696" y="201"/>
                      </a:lnTo>
                      <a:lnTo>
                        <a:pt x="696" y="203"/>
                      </a:lnTo>
                      <a:lnTo>
                        <a:pt x="698" y="20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6" name="Freeform 84"/>
                <p:cNvSpPr>
                  <a:spLocks noEditPoints="1"/>
                </p:cNvSpPr>
                <p:nvPr/>
              </p:nvSpPr>
              <p:spPr bwMode="auto">
                <a:xfrm>
                  <a:off x="2085" y="2541"/>
                  <a:ext cx="463" cy="102"/>
                </a:xfrm>
                <a:custGeom>
                  <a:avLst/>
                  <a:gdLst/>
                  <a:ahLst/>
                  <a:cxnLst>
                    <a:cxn ang="0">
                      <a:pos x="0" y="62"/>
                    </a:cxn>
                    <a:cxn ang="0">
                      <a:pos x="6" y="68"/>
                    </a:cxn>
                    <a:cxn ang="0">
                      <a:pos x="16" y="79"/>
                    </a:cxn>
                    <a:cxn ang="0">
                      <a:pos x="16" y="78"/>
                    </a:cxn>
                    <a:cxn ang="0">
                      <a:pos x="16" y="78"/>
                    </a:cxn>
                    <a:cxn ang="0">
                      <a:pos x="17" y="76"/>
                    </a:cxn>
                    <a:cxn ang="0">
                      <a:pos x="17" y="76"/>
                    </a:cxn>
                    <a:cxn ang="0">
                      <a:pos x="17" y="75"/>
                    </a:cxn>
                    <a:cxn ang="0">
                      <a:pos x="18" y="75"/>
                    </a:cxn>
                    <a:cxn ang="0">
                      <a:pos x="18" y="74"/>
                    </a:cxn>
                    <a:cxn ang="0">
                      <a:pos x="18" y="74"/>
                    </a:cxn>
                    <a:cxn ang="0">
                      <a:pos x="10" y="64"/>
                    </a:cxn>
                    <a:cxn ang="0">
                      <a:pos x="2" y="55"/>
                    </a:cxn>
                    <a:cxn ang="0">
                      <a:pos x="2" y="56"/>
                    </a:cxn>
                    <a:cxn ang="0">
                      <a:pos x="2" y="56"/>
                    </a:cxn>
                    <a:cxn ang="0">
                      <a:pos x="1" y="58"/>
                    </a:cxn>
                    <a:cxn ang="0">
                      <a:pos x="1" y="59"/>
                    </a:cxn>
                    <a:cxn ang="0">
                      <a:pos x="1" y="59"/>
                    </a:cxn>
                    <a:cxn ang="0">
                      <a:pos x="1" y="60"/>
                    </a:cxn>
                    <a:cxn ang="0">
                      <a:pos x="1" y="62"/>
                    </a:cxn>
                    <a:cxn ang="0">
                      <a:pos x="0" y="62"/>
                    </a:cxn>
                    <a:cxn ang="0">
                      <a:pos x="694" y="205"/>
                    </a:cxn>
                    <a:cxn ang="0">
                      <a:pos x="698" y="204"/>
                    </a:cxn>
                    <a:cxn ang="0">
                      <a:pos x="723" y="191"/>
                    </a:cxn>
                    <a:cxn ang="0">
                      <a:pos x="747" y="176"/>
                    </a:cxn>
                    <a:cxn ang="0">
                      <a:pos x="771" y="162"/>
                    </a:cxn>
                    <a:cxn ang="0">
                      <a:pos x="795" y="144"/>
                    </a:cxn>
                    <a:cxn ang="0">
                      <a:pos x="816" y="127"/>
                    </a:cxn>
                    <a:cxn ang="0">
                      <a:pos x="837" y="108"/>
                    </a:cxn>
                    <a:cxn ang="0">
                      <a:pos x="859" y="90"/>
                    </a:cxn>
                    <a:cxn ang="0">
                      <a:pos x="877" y="68"/>
                    </a:cxn>
                    <a:cxn ang="0">
                      <a:pos x="896" y="47"/>
                    </a:cxn>
                    <a:cxn ang="0">
                      <a:pos x="913" y="26"/>
                    </a:cxn>
                    <a:cxn ang="0">
                      <a:pos x="925" y="10"/>
                    </a:cxn>
                    <a:cxn ang="0">
                      <a:pos x="925" y="8"/>
                    </a:cxn>
                    <a:cxn ang="0">
                      <a:pos x="925" y="7"/>
                    </a:cxn>
                    <a:cxn ang="0">
                      <a:pos x="925" y="6"/>
                    </a:cxn>
                    <a:cxn ang="0">
                      <a:pos x="924" y="4"/>
                    </a:cxn>
                    <a:cxn ang="0">
                      <a:pos x="924" y="4"/>
                    </a:cxn>
                    <a:cxn ang="0">
                      <a:pos x="924" y="3"/>
                    </a:cxn>
                    <a:cxn ang="0">
                      <a:pos x="924" y="2"/>
                    </a:cxn>
                    <a:cxn ang="0">
                      <a:pos x="924" y="0"/>
                    </a:cxn>
                    <a:cxn ang="0">
                      <a:pos x="909" y="22"/>
                    </a:cxn>
                    <a:cxn ang="0">
                      <a:pos x="892" y="43"/>
                    </a:cxn>
                    <a:cxn ang="0">
                      <a:pos x="873" y="64"/>
                    </a:cxn>
                    <a:cxn ang="0">
                      <a:pos x="855" y="84"/>
                    </a:cxn>
                    <a:cxn ang="0">
                      <a:pos x="833" y="104"/>
                    </a:cxn>
                    <a:cxn ang="0">
                      <a:pos x="812" y="123"/>
                    </a:cxn>
                    <a:cxn ang="0">
                      <a:pos x="791" y="140"/>
                    </a:cxn>
                    <a:cxn ang="0">
                      <a:pos x="768" y="156"/>
                    </a:cxn>
                    <a:cxn ang="0">
                      <a:pos x="744" y="171"/>
                    </a:cxn>
                    <a:cxn ang="0">
                      <a:pos x="720" y="185"/>
                    </a:cxn>
                    <a:cxn ang="0">
                      <a:pos x="695" y="199"/>
                    </a:cxn>
                    <a:cxn ang="0">
                      <a:pos x="687" y="201"/>
                    </a:cxn>
                    <a:cxn ang="0">
                      <a:pos x="688" y="201"/>
                    </a:cxn>
                    <a:cxn ang="0">
                      <a:pos x="688" y="203"/>
                    </a:cxn>
                    <a:cxn ang="0">
                      <a:pos x="690" y="203"/>
                    </a:cxn>
                    <a:cxn ang="0">
                      <a:pos x="691" y="203"/>
                    </a:cxn>
                    <a:cxn ang="0">
                      <a:pos x="691" y="204"/>
                    </a:cxn>
                    <a:cxn ang="0">
                      <a:pos x="692" y="204"/>
                    </a:cxn>
                    <a:cxn ang="0">
                      <a:pos x="694" y="204"/>
                    </a:cxn>
                    <a:cxn ang="0">
                      <a:pos x="694" y="205"/>
                    </a:cxn>
                  </a:cxnLst>
                  <a:rect l="0" t="0" r="r" b="b"/>
                  <a:pathLst>
                    <a:path w="925" h="205">
                      <a:moveTo>
                        <a:pt x="0" y="62"/>
                      </a:moveTo>
                      <a:lnTo>
                        <a:pt x="6" y="68"/>
                      </a:lnTo>
                      <a:lnTo>
                        <a:pt x="16" y="79"/>
                      </a:lnTo>
                      <a:lnTo>
                        <a:pt x="16" y="78"/>
                      </a:lnTo>
                      <a:lnTo>
                        <a:pt x="16" y="78"/>
                      </a:lnTo>
                      <a:lnTo>
                        <a:pt x="17" y="76"/>
                      </a:lnTo>
                      <a:lnTo>
                        <a:pt x="17" y="76"/>
                      </a:lnTo>
                      <a:lnTo>
                        <a:pt x="17" y="75"/>
                      </a:lnTo>
                      <a:lnTo>
                        <a:pt x="18" y="75"/>
                      </a:lnTo>
                      <a:lnTo>
                        <a:pt x="18" y="74"/>
                      </a:lnTo>
                      <a:lnTo>
                        <a:pt x="18" y="74"/>
                      </a:lnTo>
                      <a:lnTo>
                        <a:pt x="10" y="64"/>
                      </a:lnTo>
                      <a:lnTo>
                        <a:pt x="2" y="55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1" y="58"/>
                      </a:lnTo>
                      <a:lnTo>
                        <a:pt x="1" y="59"/>
                      </a:lnTo>
                      <a:lnTo>
                        <a:pt x="1" y="59"/>
                      </a:lnTo>
                      <a:lnTo>
                        <a:pt x="1" y="60"/>
                      </a:lnTo>
                      <a:lnTo>
                        <a:pt x="1" y="62"/>
                      </a:lnTo>
                      <a:lnTo>
                        <a:pt x="0" y="62"/>
                      </a:lnTo>
                      <a:close/>
                      <a:moveTo>
                        <a:pt x="694" y="205"/>
                      </a:moveTo>
                      <a:lnTo>
                        <a:pt x="698" y="204"/>
                      </a:lnTo>
                      <a:lnTo>
                        <a:pt x="723" y="191"/>
                      </a:lnTo>
                      <a:lnTo>
                        <a:pt x="747" y="176"/>
                      </a:lnTo>
                      <a:lnTo>
                        <a:pt x="771" y="162"/>
                      </a:lnTo>
                      <a:lnTo>
                        <a:pt x="795" y="144"/>
                      </a:lnTo>
                      <a:lnTo>
                        <a:pt x="816" y="127"/>
                      </a:lnTo>
                      <a:lnTo>
                        <a:pt x="837" y="108"/>
                      </a:lnTo>
                      <a:lnTo>
                        <a:pt x="859" y="90"/>
                      </a:lnTo>
                      <a:lnTo>
                        <a:pt x="877" y="68"/>
                      </a:lnTo>
                      <a:lnTo>
                        <a:pt x="896" y="47"/>
                      </a:lnTo>
                      <a:lnTo>
                        <a:pt x="913" y="26"/>
                      </a:lnTo>
                      <a:lnTo>
                        <a:pt x="925" y="10"/>
                      </a:lnTo>
                      <a:lnTo>
                        <a:pt x="925" y="8"/>
                      </a:lnTo>
                      <a:lnTo>
                        <a:pt x="925" y="7"/>
                      </a:lnTo>
                      <a:lnTo>
                        <a:pt x="925" y="6"/>
                      </a:lnTo>
                      <a:lnTo>
                        <a:pt x="924" y="4"/>
                      </a:lnTo>
                      <a:lnTo>
                        <a:pt x="924" y="4"/>
                      </a:lnTo>
                      <a:lnTo>
                        <a:pt x="924" y="3"/>
                      </a:lnTo>
                      <a:lnTo>
                        <a:pt x="924" y="2"/>
                      </a:lnTo>
                      <a:lnTo>
                        <a:pt x="924" y="0"/>
                      </a:lnTo>
                      <a:lnTo>
                        <a:pt x="909" y="22"/>
                      </a:lnTo>
                      <a:lnTo>
                        <a:pt x="892" y="43"/>
                      </a:lnTo>
                      <a:lnTo>
                        <a:pt x="873" y="64"/>
                      </a:lnTo>
                      <a:lnTo>
                        <a:pt x="855" y="84"/>
                      </a:lnTo>
                      <a:lnTo>
                        <a:pt x="833" y="104"/>
                      </a:lnTo>
                      <a:lnTo>
                        <a:pt x="812" y="123"/>
                      </a:lnTo>
                      <a:lnTo>
                        <a:pt x="791" y="140"/>
                      </a:lnTo>
                      <a:lnTo>
                        <a:pt x="768" y="156"/>
                      </a:lnTo>
                      <a:lnTo>
                        <a:pt x="744" y="171"/>
                      </a:lnTo>
                      <a:lnTo>
                        <a:pt x="720" y="185"/>
                      </a:lnTo>
                      <a:lnTo>
                        <a:pt x="695" y="199"/>
                      </a:lnTo>
                      <a:lnTo>
                        <a:pt x="687" y="201"/>
                      </a:lnTo>
                      <a:lnTo>
                        <a:pt x="688" y="201"/>
                      </a:lnTo>
                      <a:lnTo>
                        <a:pt x="688" y="203"/>
                      </a:lnTo>
                      <a:lnTo>
                        <a:pt x="690" y="203"/>
                      </a:lnTo>
                      <a:lnTo>
                        <a:pt x="691" y="203"/>
                      </a:lnTo>
                      <a:lnTo>
                        <a:pt x="691" y="204"/>
                      </a:lnTo>
                      <a:lnTo>
                        <a:pt x="692" y="204"/>
                      </a:lnTo>
                      <a:lnTo>
                        <a:pt x="694" y="204"/>
                      </a:lnTo>
                      <a:lnTo>
                        <a:pt x="694" y="20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7" name="Freeform 85"/>
                <p:cNvSpPr>
                  <a:spLocks noEditPoints="1"/>
                </p:cNvSpPr>
                <p:nvPr/>
              </p:nvSpPr>
              <p:spPr bwMode="auto">
                <a:xfrm>
                  <a:off x="2086" y="2538"/>
                  <a:ext cx="461" cy="104"/>
                </a:xfrm>
                <a:custGeom>
                  <a:avLst/>
                  <a:gdLst/>
                  <a:ahLst/>
                  <a:cxnLst>
                    <a:cxn ang="0">
                      <a:pos x="0" y="64"/>
                    </a:cxn>
                    <a:cxn ang="0">
                      <a:pos x="8" y="72"/>
                    </a:cxn>
                    <a:cxn ang="0">
                      <a:pos x="16" y="81"/>
                    </a:cxn>
                    <a:cxn ang="0">
                      <a:pos x="16" y="80"/>
                    </a:cxn>
                    <a:cxn ang="0">
                      <a:pos x="17" y="80"/>
                    </a:cxn>
                    <a:cxn ang="0">
                      <a:pos x="17" y="79"/>
                    </a:cxn>
                    <a:cxn ang="0">
                      <a:pos x="17" y="79"/>
                    </a:cxn>
                    <a:cxn ang="0">
                      <a:pos x="19" y="77"/>
                    </a:cxn>
                    <a:cxn ang="0">
                      <a:pos x="19" y="77"/>
                    </a:cxn>
                    <a:cxn ang="0">
                      <a:pos x="19" y="76"/>
                    </a:cxn>
                    <a:cxn ang="0">
                      <a:pos x="20" y="76"/>
                    </a:cxn>
                    <a:cxn ang="0">
                      <a:pos x="12" y="68"/>
                    </a:cxn>
                    <a:cxn ang="0">
                      <a:pos x="3" y="56"/>
                    </a:cxn>
                    <a:cxn ang="0">
                      <a:pos x="3" y="57"/>
                    </a:cxn>
                    <a:cxn ang="0">
                      <a:pos x="1" y="59"/>
                    </a:cxn>
                    <a:cxn ang="0">
                      <a:pos x="1" y="59"/>
                    </a:cxn>
                    <a:cxn ang="0">
                      <a:pos x="1" y="60"/>
                    </a:cxn>
                    <a:cxn ang="0">
                      <a:pos x="1" y="61"/>
                    </a:cxn>
                    <a:cxn ang="0">
                      <a:pos x="1" y="61"/>
                    </a:cxn>
                    <a:cxn ang="0">
                      <a:pos x="0" y="63"/>
                    </a:cxn>
                    <a:cxn ang="0">
                      <a:pos x="0" y="64"/>
                    </a:cxn>
                    <a:cxn ang="0">
                      <a:pos x="690" y="208"/>
                    </a:cxn>
                    <a:cxn ang="0">
                      <a:pos x="695" y="206"/>
                    </a:cxn>
                    <a:cxn ang="0">
                      <a:pos x="720" y="193"/>
                    </a:cxn>
                    <a:cxn ang="0">
                      <a:pos x="744" y="178"/>
                    </a:cxn>
                    <a:cxn ang="0">
                      <a:pos x="768" y="164"/>
                    </a:cxn>
                    <a:cxn ang="0">
                      <a:pos x="791" y="148"/>
                    </a:cxn>
                    <a:cxn ang="0">
                      <a:pos x="814" y="129"/>
                    </a:cxn>
                    <a:cxn ang="0">
                      <a:pos x="835" y="112"/>
                    </a:cxn>
                    <a:cxn ang="0">
                      <a:pos x="855" y="92"/>
                    </a:cxn>
                    <a:cxn ang="0">
                      <a:pos x="875" y="72"/>
                    </a:cxn>
                    <a:cxn ang="0">
                      <a:pos x="894" y="51"/>
                    </a:cxn>
                    <a:cxn ang="0">
                      <a:pos x="911" y="28"/>
                    </a:cxn>
                    <a:cxn ang="0">
                      <a:pos x="923" y="9"/>
                    </a:cxn>
                    <a:cxn ang="0">
                      <a:pos x="923" y="9"/>
                    </a:cxn>
                    <a:cxn ang="0">
                      <a:pos x="923" y="8"/>
                    </a:cxn>
                    <a:cxn ang="0">
                      <a:pos x="923" y="7"/>
                    </a:cxn>
                    <a:cxn ang="0">
                      <a:pos x="923" y="5"/>
                    </a:cxn>
                    <a:cxn ang="0">
                      <a:pos x="923" y="4"/>
                    </a:cxn>
                    <a:cxn ang="0">
                      <a:pos x="923" y="3"/>
                    </a:cxn>
                    <a:cxn ang="0">
                      <a:pos x="923" y="1"/>
                    </a:cxn>
                    <a:cxn ang="0">
                      <a:pos x="923" y="0"/>
                    </a:cxn>
                    <a:cxn ang="0">
                      <a:pos x="922" y="1"/>
                    </a:cxn>
                    <a:cxn ang="0">
                      <a:pos x="906" y="25"/>
                    </a:cxn>
                    <a:cxn ang="0">
                      <a:pos x="888" y="47"/>
                    </a:cxn>
                    <a:cxn ang="0">
                      <a:pos x="870" y="68"/>
                    </a:cxn>
                    <a:cxn ang="0">
                      <a:pos x="851" y="88"/>
                    </a:cxn>
                    <a:cxn ang="0">
                      <a:pos x="831" y="107"/>
                    </a:cxn>
                    <a:cxn ang="0">
                      <a:pos x="810" y="125"/>
                    </a:cxn>
                    <a:cxn ang="0">
                      <a:pos x="788" y="143"/>
                    </a:cxn>
                    <a:cxn ang="0">
                      <a:pos x="764" y="159"/>
                    </a:cxn>
                    <a:cxn ang="0">
                      <a:pos x="742" y="173"/>
                    </a:cxn>
                    <a:cxn ang="0">
                      <a:pos x="718" y="188"/>
                    </a:cxn>
                    <a:cxn ang="0">
                      <a:pos x="693" y="200"/>
                    </a:cxn>
                    <a:cxn ang="0">
                      <a:pos x="683" y="205"/>
                    </a:cxn>
                    <a:cxn ang="0">
                      <a:pos x="683" y="205"/>
                    </a:cxn>
                    <a:cxn ang="0">
                      <a:pos x="685" y="205"/>
                    </a:cxn>
                    <a:cxn ang="0">
                      <a:pos x="686" y="206"/>
                    </a:cxn>
                    <a:cxn ang="0">
                      <a:pos x="686" y="206"/>
                    </a:cxn>
                    <a:cxn ang="0">
                      <a:pos x="687" y="206"/>
                    </a:cxn>
                    <a:cxn ang="0">
                      <a:pos x="687" y="208"/>
                    </a:cxn>
                    <a:cxn ang="0">
                      <a:pos x="689" y="208"/>
                    </a:cxn>
                    <a:cxn ang="0">
                      <a:pos x="690" y="208"/>
                    </a:cxn>
                  </a:cxnLst>
                  <a:rect l="0" t="0" r="r" b="b"/>
                  <a:pathLst>
                    <a:path w="923" h="208">
                      <a:moveTo>
                        <a:pt x="0" y="64"/>
                      </a:moveTo>
                      <a:lnTo>
                        <a:pt x="8" y="72"/>
                      </a:lnTo>
                      <a:lnTo>
                        <a:pt x="16" y="81"/>
                      </a:lnTo>
                      <a:lnTo>
                        <a:pt x="16" y="80"/>
                      </a:lnTo>
                      <a:lnTo>
                        <a:pt x="17" y="80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19" y="77"/>
                      </a:lnTo>
                      <a:lnTo>
                        <a:pt x="19" y="77"/>
                      </a:lnTo>
                      <a:lnTo>
                        <a:pt x="19" y="76"/>
                      </a:lnTo>
                      <a:lnTo>
                        <a:pt x="20" y="76"/>
                      </a:lnTo>
                      <a:lnTo>
                        <a:pt x="12" y="68"/>
                      </a:lnTo>
                      <a:lnTo>
                        <a:pt x="3" y="56"/>
                      </a:lnTo>
                      <a:lnTo>
                        <a:pt x="3" y="57"/>
                      </a:lnTo>
                      <a:lnTo>
                        <a:pt x="1" y="59"/>
                      </a:lnTo>
                      <a:lnTo>
                        <a:pt x="1" y="59"/>
                      </a:lnTo>
                      <a:lnTo>
                        <a:pt x="1" y="60"/>
                      </a:lnTo>
                      <a:lnTo>
                        <a:pt x="1" y="61"/>
                      </a:lnTo>
                      <a:lnTo>
                        <a:pt x="1" y="61"/>
                      </a:lnTo>
                      <a:lnTo>
                        <a:pt x="0" y="63"/>
                      </a:lnTo>
                      <a:lnTo>
                        <a:pt x="0" y="64"/>
                      </a:lnTo>
                      <a:close/>
                      <a:moveTo>
                        <a:pt x="690" y="208"/>
                      </a:moveTo>
                      <a:lnTo>
                        <a:pt x="695" y="206"/>
                      </a:lnTo>
                      <a:lnTo>
                        <a:pt x="720" y="193"/>
                      </a:lnTo>
                      <a:lnTo>
                        <a:pt x="744" y="178"/>
                      </a:lnTo>
                      <a:lnTo>
                        <a:pt x="768" y="164"/>
                      </a:lnTo>
                      <a:lnTo>
                        <a:pt x="791" y="148"/>
                      </a:lnTo>
                      <a:lnTo>
                        <a:pt x="814" y="129"/>
                      </a:lnTo>
                      <a:lnTo>
                        <a:pt x="835" y="112"/>
                      </a:lnTo>
                      <a:lnTo>
                        <a:pt x="855" y="92"/>
                      </a:lnTo>
                      <a:lnTo>
                        <a:pt x="875" y="72"/>
                      </a:lnTo>
                      <a:lnTo>
                        <a:pt x="894" y="51"/>
                      </a:lnTo>
                      <a:lnTo>
                        <a:pt x="911" y="28"/>
                      </a:lnTo>
                      <a:lnTo>
                        <a:pt x="923" y="9"/>
                      </a:lnTo>
                      <a:lnTo>
                        <a:pt x="923" y="9"/>
                      </a:lnTo>
                      <a:lnTo>
                        <a:pt x="923" y="8"/>
                      </a:lnTo>
                      <a:lnTo>
                        <a:pt x="923" y="7"/>
                      </a:lnTo>
                      <a:lnTo>
                        <a:pt x="923" y="5"/>
                      </a:lnTo>
                      <a:lnTo>
                        <a:pt x="923" y="4"/>
                      </a:lnTo>
                      <a:lnTo>
                        <a:pt x="923" y="3"/>
                      </a:lnTo>
                      <a:lnTo>
                        <a:pt x="923" y="1"/>
                      </a:lnTo>
                      <a:lnTo>
                        <a:pt x="923" y="0"/>
                      </a:lnTo>
                      <a:lnTo>
                        <a:pt x="922" y="1"/>
                      </a:lnTo>
                      <a:lnTo>
                        <a:pt x="906" y="25"/>
                      </a:lnTo>
                      <a:lnTo>
                        <a:pt x="888" y="47"/>
                      </a:lnTo>
                      <a:lnTo>
                        <a:pt x="870" y="68"/>
                      </a:lnTo>
                      <a:lnTo>
                        <a:pt x="851" y="88"/>
                      </a:lnTo>
                      <a:lnTo>
                        <a:pt x="831" y="107"/>
                      </a:lnTo>
                      <a:lnTo>
                        <a:pt x="810" y="125"/>
                      </a:lnTo>
                      <a:lnTo>
                        <a:pt x="788" y="143"/>
                      </a:lnTo>
                      <a:lnTo>
                        <a:pt x="764" y="159"/>
                      </a:lnTo>
                      <a:lnTo>
                        <a:pt x="742" y="173"/>
                      </a:lnTo>
                      <a:lnTo>
                        <a:pt x="718" y="188"/>
                      </a:lnTo>
                      <a:lnTo>
                        <a:pt x="693" y="200"/>
                      </a:lnTo>
                      <a:lnTo>
                        <a:pt x="683" y="205"/>
                      </a:lnTo>
                      <a:lnTo>
                        <a:pt x="683" y="205"/>
                      </a:lnTo>
                      <a:lnTo>
                        <a:pt x="685" y="205"/>
                      </a:lnTo>
                      <a:lnTo>
                        <a:pt x="686" y="206"/>
                      </a:lnTo>
                      <a:lnTo>
                        <a:pt x="686" y="206"/>
                      </a:lnTo>
                      <a:lnTo>
                        <a:pt x="687" y="206"/>
                      </a:lnTo>
                      <a:lnTo>
                        <a:pt x="687" y="208"/>
                      </a:lnTo>
                      <a:lnTo>
                        <a:pt x="689" y="208"/>
                      </a:lnTo>
                      <a:lnTo>
                        <a:pt x="690" y="20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8" name="Freeform 86"/>
                <p:cNvSpPr>
                  <a:spLocks noEditPoints="1"/>
                </p:cNvSpPr>
                <p:nvPr/>
              </p:nvSpPr>
              <p:spPr bwMode="auto">
                <a:xfrm>
                  <a:off x="2087" y="2536"/>
                  <a:ext cx="460" cy="105"/>
                </a:xfrm>
                <a:custGeom>
                  <a:avLst/>
                  <a:gdLst/>
                  <a:ahLst/>
                  <a:cxnLst>
                    <a:cxn ang="0">
                      <a:pos x="0" y="64"/>
                    </a:cxn>
                    <a:cxn ang="0">
                      <a:pos x="8" y="73"/>
                    </a:cxn>
                    <a:cxn ang="0">
                      <a:pos x="16" y="83"/>
                    </a:cxn>
                    <a:cxn ang="0">
                      <a:pos x="18" y="81"/>
                    </a:cxn>
                    <a:cxn ang="0">
                      <a:pos x="18" y="81"/>
                    </a:cxn>
                    <a:cxn ang="0">
                      <a:pos x="18" y="80"/>
                    </a:cxn>
                    <a:cxn ang="0">
                      <a:pos x="19" y="80"/>
                    </a:cxn>
                    <a:cxn ang="0">
                      <a:pos x="19" y="79"/>
                    </a:cxn>
                    <a:cxn ang="0">
                      <a:pos x="19" y="79"/>
                    </a:cxn>
                    <a:cxn ang="0">
                      <a:pos x="19" y="77"/>
                    </a:cxn>
                    <a:cxn ang="0">
                      <a:pos x="20" y="77"/>
                    </a:cxn>
                    <a:cxn ang="0">
                      <a:pos x="14" y="69"/>
                    </a:cxn>
                    <a:cxn ang="0">
                      <a:pos x="3" y="57"/>
                    </a:cxn>
                    <a:cxn ang="0">
                      <a:pos x="2" y="59"/>
                    </a:cxn>
                    <a:cxn ang="0">
                      <a:pos x="2" y="59"/>
                    </a:cxn>
                    <a:cxn ang="0">
                      <a:pos x="2" y="60"/>
                    </a:cxn>
                    <a:cxn ang="0">
                      <a:pos x="2" y="60"/>
                    </a:cxn>
                    <a:cxn ang="0">
                      <a:pos x="2" y="61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64"/>
                    </a:cxn>
                    <a:cxn ang="0">
                      <a:pos x="685" y="210"/>
                    </a:cxn>
                    <a:cxn ang="0">
                      <a:pos x="693" y="208"/>
                    </a:cxn>
                    <a:cxn ang="0">
                      <a:pos x="718" y="194"/>
                    </a:cxn>
                    <a:cxn ang="0">
                      <a:pos x="742" y="180"/>
                    </a:cxn>
                    <a:cxn ang="0">
                      <a:pos x="766" y="165"/>
                    </a:cxn>
                    <a:cxn ang="0">
                      <a:pos x="789" y="149"/>
                    </a:cxn>
                    <a:cxn ang="0">
                      <a:pos x="810" y="132"/>
                    </a:cxn>
                    <a:cxn ang="0">
                      <a:pos x="831" y="113"/>
                    </a:cxn>
                    <a:cxn ang="0">
                      <a:pos x="853" y="93"/>
                    </a:cxn>
                    <a:cxn ang="0">
                      <a:pos x="871" y="73"/>
                    </a:cxn>
                    <a:cxn ang="0">
                      <a:pos x="890" y="52"/>
                    </a:cxn>
                    <a:cxn ang="0">
                      <a:pos x="907" y="31"/>
                    </a:cxn>
                    <a:cxn ang="0">
                      <a:pos x="922" y="9"/>
                    </a:cxn>
                    <a:cxn ang="0">
                      <a:pos x="922" y="8"/>
                    </a:cxn>
                    <a:cxn ang="0">
                      <a:pos x="922" y="7"/>
                    </a:cxn>
                    <a:cxn ang="0">
                      <a:pos x="922" y="5"/>
                    </a:cxn>
                    <a:cxn ang="0">
                      <a:pos x="922" y="4"/>
                    </a:cxn>
                    <a:cxn ang="0">
                      <a:pos x="922" y="4"/>
                    </a:cxn>
                    <a:cxn ang="0">
                      <a:pos x="921" y="3"/>
                    </a:cxn>
                    <a:cxn ang="0">
                      <a:pos x="921" y="1"/>
                    </a:cxn>
                    <a:cxn ang="0">
                      <a:pos x="921" y="0"/>
                    </a:cxn>
                    <a:cxn ang="0">
                      <a:pos x="918" y="4"/>
                    </a:cxn>
                    <a:cxn ang="0">
                      <a:pos x="902" y="27"/>
                    </a:cxn>
                    <a:cxn ang="0">
                      <a:pos x="885" y="48"/>
                    </a:cxn>
                    <a:cxn ang="0">
                      <a:pos x="867" y="69"/>
                    </a:cxn>
                    <a:cxn ang="0">
                      <a:pos x="847" y="89"/>
                    </a:cxn>
                    <a:cxn ang="0">
                      <a:pos x="827" y="109"/>
                    </a:cxn>
                    <a:cxn ang="0">
                      <a:pos x="807" y="127"/>
                    </a:cxn>
                    <a:cxn ang="0">
                      <a:pos x="785" y="144"/>
                    </a:cxn>
                    <a:cxn ang="0">
                      <a:pos x="762" y="160"/>
                    </a:cxn>
                    <a:cxn ang="0">
                      <a:pos x="739" y="175"/>
                    </a:cxn>
                    <a:cxn ang="0">
                      <a:pos x="715" y="189"/>
                    </a:cxn>
                    <a:cxn ang="0">
                      <a:pos x="690" y="201"/>
                    </a:cxn>
                    <a:cxn ang="0">
                      <a:pos x="678" y="206"/>
                    </a:cxn>
                    <a:cxn ang="0">
                      <a:pos x="680" y="208"/>
                    </a:cxn>
                    <a:cxn ang="0">
                      <a:pos x="680" y="208"/>
                    </a:cxn>
                    <a:cxn ang="0">
                      <a:pos x="681" y="208"/>
                    </a:cxn>
                    <a:cxn ang="0">
                      <a:pos x="682" y="209"/>
                    </a:cxn>
                    <a:cxn ang="0">
                      <a:pos x="682" y="209"/>
                    </a:cxn>
                    <a:cxn ang="0">
                      <a:pos x="684" y="209"/>
                    </a:cxn>
                    <a:cxn ang="0">
                      <a:pos x="685" y="210"/>
                    </a:cxn>
                    <a:cxn ang="0">
                      <a:pos x="685" y="210"/>
                    </a:cxn>
                  </a:cxnLst>
                  <a:rect l="0" t="0" r="r" b="b"/>
                  <a:pathLst>
                    <a:path w="922" h="210">
                      <a:moveTo>
                        <a:pt x="0" y="64"/>
                      </a:moveTo>
                      <a:lnTo>
                        <a:pt x="8" y="73"/>
                      </a:lnTo>
                      <a:lnTo>
                        <a:pt x="16" y="83"/>
                      </a:lnTo>
                      <a:lnTo>
                        <a:pt x="18" y="81"/>
                      </a:lnTo>
                      <a:lnTo>
                        <a:pt x="18" y="81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19" y="79"/>
                      </a:lnTo>
                      <a:lnTo>
                        <a:pt x="19" y="79"/>
                      </a:lnTo>
                      <a:lnTo>
                        <a:pt x="19" y="77"/>
                      </a:lnTo>
                      <a:lnTo>
                        <a:pt x="20" y="77"/>
                      </a:lnTo>
                      <a:lnTo>
                        <a:pt x="14" y="69"/>
                      </a:lnTo>
                      <a:lnTo>
                        <a:pt x="3" y="57"/>
                      </a:lnTo>
                      <a:lnTo>
                        <a:pt x="2" y="59"/>
                      </a:lnTo>
                      <a:lnTo>
                        <a:pt x="2" y="59"/>
                      </a:lnTo>
                      <a:lnTo>
                        <a:pt x="2" y="60"/>
                      </a:lnTo>
                      <a:lnTo>
                        <a:pt x="2" y="60"/>
                      </a:lnTo>
                      <a:lnTo>
                        <a:pt x="2" y="61"/>
                      </a:lnTo>
                      <a:lnTo>
                        <a:pt x="0" y="63"/>
                      </a:lnTo>
                      <a:lnTo>
                        <a:pt x="0" y="63"/>
                      </a:lnTo>
                      <a:lnTo>
                        <a:pt x="0" y="64"/>
                      </a:lnTo>
                      <a:close/>
                      <a:moveTo>
                        <a:pt x="685" y="210"/>
                      </a:moveTo>
                      <a:lnTo>
                        <a:pt x="693" y="208"/>
                      </a:lnTo>
                      <a:lnTo>
                        <a:pt x="718" y="194"/>
                      </a:lnTo>
                      <a:lnTo>
                        <a:pt x="742" y="180"/>
                      </a:lnTo>
                      <a:lnTo>
                        <a:pt x="766" y="165"/>
                      </a:lnTo>
                      <a:lnTo>
                        <a:pt x="789" y="149"/>
                      </a:lnTo>
                      <a:lnTo>
                        <a:pt x="810" y="132"/>
                      </a:lnTo>
                      <a:lnTo>
                        <a:pt x="831" y="113"/>
                      </a:lnTo>
                      <a:lnTo>
                        <a:pt x="853" y="93"/>
                      </a:lnTo>
                      <a:lnTo>
                        <a:pt x="871" y="73"/>
                      </a:lnTo>
                      <a:lnTo>
                        <a:pt x="890" y="52"/>
                      </a:lnTo>
                      <a:lnTo>
                        <a:pt x="907" y="31"/>
                      </a:lnTo>
                      <a:lnTo>
                        <a:pt x="922" y="9"/>
                      </a:lnTo>
                      <a:lnTo>
                        <a:pt x="922" y="8"/>
                      </a:lnTo>
                      <a:lnTo>
                        <a:pt x="922" y="7"/>
                      </a:lnTo>
                      <a:lnTo>
                        <a:pt x="922" y="5"/>
                      </a:lnTo>
                      <a:lnTo>
                        <a:pt x="922" y="4"/>
                      </a:lnTo>
                      <a:lnTo>
                        <a:pt x="922" y="4"/>
                      </a:lnTo>
                      <a:lnTo>
                        <a:pt x="921" y="3"/>
                      </a:lnTo>
                      <a:lnTo>
                        <a:pt x="921" y="1"/>
                      </a:lnTo>
                      <a:lnTo>
                        <a:pt x="921" y="0"/>
                      </a:lnTo>
                      <a:lnTo>
                        <a:pt x="918" y="4"/>
                      </a:lnTo>
                      <a:lnTo>
                        <a:pt x="902" y="27"/>
                      </a:lnTo>
                      <a:lnTo>
                        <a:pt x="885" y="48"/>
                      </a:lnTo>
                      <a:lnTo>
                        <a:pt x="867" y="69"/>
                      </a:lnTo>
                      <a:lnTo>
                        <a:pt x="847" y="89"/>
                      </a:lnTo>
                      <a:lnTo>
                        <a:pt x="827" y="109"/>
                      </a:lnTo>
                      <a:lnTo>
                        <a:pt x="807" y="127"/>
                      </a:lnTo>
                      <a:lnTo>
                        <a:pt x="785" y="144"/>
                      </a:lnTo>
                      <a:lnTo>
                        <a:pt x="762" y="160"/>
                      </a:lnTo>
                      <a:lnTo>
                        <a:pt x="739" y="175"/>
                      </a:lnTo>
                      <a:lnTo>
                        <a:pt x="715" y="189"/>
                      </a:lnTo>
                      <a:lnTo>
                        <a:pt x="690" y="201"/>
                      </a:lnTo>
                      <a:lnTo>
                        <a:pt x="678" y="206"/>
                      </a:lnTo>
                      <a:lnTo>
                        <a:pt x="680" y="208"/>
                      </a:lnTo>
                      <a:lnTo>
                        <a:pt x="680" y="208"/>
                      </a:lnTo>
                      <a:lnTo>
                        <a:pt x="681" y="208"/>
                      </a:lnTo>
                      <a:lnTo>
                        <a:pt x="682" y="209"/>
                      </a:lnTo>
                      <a:lnTo>
                        <a:pt x="682" y="209"/>
                      </a:lnTo>
                      <a:lnTo>
                        <a:pt x="684" y="209"/>
                      </a:lnTo>
                      <a:lnTo>
                        <a:pt x="685" y="210"/>
                      </a:lnTo>
                      <a:lnTo>
                        <a:pt x="685" y="21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9" name="Freeform 87"/>
                <p:cNvSpPr>
                  <a:spLocks noEditPoints="1"/>
                </p:cNvSpPr>
                <p:nvPr/>
              </p:nvSpPr>
              <p:spPr bwMode="auto">
                <a:xfrm>
                  <a:off x="2087" y="2533"/>
                  <a:ext cx="460" cy="108"/>
                </a:xfrm>
                <a:custGeom>
                  <a:avLst/>
                  <a:gdLst/>
                  <a:ahLst/>
                  <a:cxnLst>
                    <a:cxn ang="0">
                      <a:pos x="9" y="77"/>
                    </a:cxn>
                    <a:cxn ang="0">
                      <a:pos x="17" y="84"/>
                    </a:cxn>
                    <a:cxn ang="0">
                      <a:pos x="17" y="82"/>
                    </a:cxn>
                    <a:cxn ang="0">
                      <a:pos x="18" y="81"/>
                    </a:cxn>
                    <a:cxn ang="0">
                      <a:pos x="20" y="80"/>
                    </a:cxn>
                    <a:cxn ang="0">
                      <a:pos x="13" y="73"/>
                    </a:cxn>
                    <a:cxn ang="0">
                      <a:pos x="1" y="60"/>
                    </a:cxn>
                    <a:cxn ang="0">
                      <a:pos x="1" y="61"/>
                    </a:cxn>
                    <a:cxn ang="0">
                      <a:pos x="0" y="64"/>
                    </a:cxn>
                    <a:cxn ang="0">
                      <a:pos x="0" y="65"/>
                    </a:cxn>
                    <a:cxn ang="0">
                      <a:pos x="680" y="214"/>
                    </a:cxn>
                    <a:cxn ang="0">
                      <a:pos x="715" y="197"/>
                    </a:cxn>
                    <a:cxn ang="0">
                      <a:pos x="761" y="168"/>
                    </a:cxn>
                    <a:cxn ang="0">
                      <a:pos x="807" y="134"/>
                    </a:cxn>
                    <a:cxn ang="0">
                      <a:pos x="848" y="97"/>
                    </a:cxn>
                    <a:cxn ang="0">
                      <a:pos x="885" y="56"/>
                    </a:cxn>
                    <a:cxn ang="0">
                      <a:pos x="919" y="10"/>
                    </a:cxn>
                    <a:cxn ang="0">
                      <a:pos x="920" y="9"/>
                    </a:cxn>
                    <a:cxn ang="0">
                      <a:pos x="919" y="6"/>
                    </a:cxn>
                    <a:cxn ang="0">
                      <a:pos x="919" y="4"/>
                    </a:cxn>
                    <a:cxn ang="0">
                      <a:pos x="919" y="1"/>
                    </a:cxn>
                    <a:cxn ang="0">
                      <a:pos x="913" y="8"/>
                    </a:cxn>
                    <a:cxn ang="0">
                      <a:pos x="880" y="52"/>
                    </a:cxn>
                    <a:cxn ang="0">
                      <a:pos x="844" y="93"/>
                    </a:cxn>
                    <a:cxn ang="0">
                      <a:pos x="803" y="129"/>
                    </a:cxn>
                    <a:cxn ang="0">
                      <a:pos x="759" y="162"/>
                    </a:cxn>
                    <a:cxn ang="0">
                      <a:pos x="711" y="191"/>
                    </a:cxn>
                    <a:cxn ang="0">
                      <a:pos x="674" y="210"/>
                    </a:cxn>
                    <a:cxn ang="0">
                      <a:pos x="675" y="211"/>
                    </a:cxn>
                    <a:cxn ang="0">
                      <a:pos x="676" y="211"/>
                    </a:cxn>
                    <a:cxn ang="0">
                      <a:pos x="678" y="213"/>
                    </a:cxn>
                    <a:cxn ang="0">
                      <a:pos x="680" y="214"/>
                    </a:cxn>
                  </a:cxnLst>
                  <a:rect l="0" t="0" r="r" b="b"/>
                  <a:pathLst>
                    <a:path w="920" h="214">
                      <a:moveTo>
                        <a:pt x="0" y="65"/>
                      </a:moveTo>
                      <a:lnTo>
                        <a:pt x="9" y="77"/>
                      </a:lnTo>
                      <a:lnTo>
                        <a:pt x="17" y="85"/>
                      </a:lnTo>
                      <a:lnTo>
                        <a:pt x="17" y="84"/>
                      </a:lnTo>
                      <a:lnTo>
                        <a:pt x="17" y="84"/>
                      </a:lnTo>
                      <a:lnTo>
                        <a:pt x="17" y="82"/>
                      </a:lnTo>
                      <a:lnTo>
                        <a:pt x="18" y="82"/>
                      </a:lnTo>
                      <a:lnTo>
                        <a:pt x="18" y="81"/>
                      </a:lnTo>
                      <a:lnTo>
                        <a:pt x="18" y="81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13" y="73"/>
                      </a:lnTo>
                      <a:lnTo>
                        <a:pt x="1" y="58"/>
                      </a:lnTo>
                      <a:lnTo>
                        <a:pt x="1" y="60"/>
                      </a:lnTo>
                      <a:lnTo>
                        <a:pt x="1" y="61"/>
                      </a:lnTo>
                      <a:lnTo>
                        <a:pt x="1" y="61"/>
                      </a:lnTo>
                      <a:lnTo>
                        <a:pt x="1" y="62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0" y="65"/>
                      </a:lnTo>
                      <a:lnTo>
                        <a:pt x="0" y="65"/>
                      </a:lnTo>
                      <a:close/>
                      <a:moveTo>
                        <a:pt x="680" y="214"/>
                      </a:moveTo>
                      <a:lnTo>
                        <a:pt x="690" y="209"/>
                      </a:lnTo>
                      <a:lnTo>
                        <a:pt x="715" y="197"/>
                      </a:lnTo>
                      <a:lnTo>
                        <a:pt x="739" y="182"/>
                      </a:lnTo>
                      <a:lnTo>
                        <a:pt x="761" y="168"/>
                      </a:lnTo>
                      <a:lnTo>
                        <a:pt x="785" y="152"/>
                      </a:lnTo>
                      <a:lnTo>
                        <a:pt x="807" y="134"/>
                      </a:lnTo>
                      <a:lnTo>
                        <a:pt x="828" y="116"/>
                      </a:lnTo>
                      <a:lnTo>
                        <a:pt x="848" y="97"/>
                      </a:lnTo>
                      <a:lnTo>
                        <a:pt x="867" y="77"/>
                      </a:lnTo>
                      <a:lnTo>
                        <a:pt x="885" y="56"/>
                      </a:lnTo>
                      <a:lnTo>
                        <a:pt x="903" y="34"/>
                      </a:lnTo>
                      <a:lnTo>
                        <a:pt x="919" y="10"/>
                      </a:lnTo>
                      <a:lnTo>
                        <a:pt x="920" y="9"/>
                      </a:lnTo>
                      <a:lnTo>
                        <a:pt x="920" y="9"/>
                      </a:lnTo>
                      <a:lnTo>
                        <a:pt x="919" y="8"/>
                      </a:lnTo>
                      <a:lnTo>
                        <a:pt x="919" y="6"/>
                      </a:lnTo>
                      <a:lnTo>
                        <a:pt x="919" y="5"/>
                      </a:lnTo>
                      <a:lnTo>
                        <a:pt x="919" y="4"/>
                      </a:lnTo>
                      <a:lnTo>
                        <a:pt x="919" y="2"/>
                      </a:lnTo>
                      <a:lnTo>
                        <a:pt x="919" y="1"/>
                      </a:lnTo>
                      <a:lnTo>
                        <a:pt x="919" y="0"/>
                      </a:lnTo>
                      <a:lnTo>
                        <a:pt x="913" y="8"/>
                      </a:lnTo>
                      <a:lnTo>
                        <a:pt x="897" y="30"/>
                      </a:lnTo>
                      <a:lnTo>
                        <a:pt x="880" y="52"/>
                      </a:lnTo>
                      <a:lnTo>
                        <a:pt x="863" y="73"/>
                      </a:lnTo>
                      <a:lnTo>
                        <a:pt x="844" y="93"/>
                      </a:lnTo>
                      <a:lnTo>
                        <a:pt x="824" y="112"/>
                      </a:lnTo>
                      <a:lnTo>
                        <a:pt x="803" y="129"/>
                      </a:lnTo>
                      <a:lnTo>
                        <a:pt x="781" y="146"/>
                      </a:lnTo>
                      <a:lnTo>
                        <a:pt x="759" y="162"/>
                      </a:lnTo>
                      <a:lnTo>
                        <a:pt x="735" y="177"/>
                      </a:lnTo>
                      <a:lnTo>
                        <a:pt x="711" y="191"/>
                      </a:lnTo>
                      <a:lnTo>
                        <a:pt x="687" y="203"/>
                      </a:lnTo>
                      <a:lnTo>
                        <a:pt x="674" y="210"/>
                      </a:lnTo>
                      <a:lnTo>
                        <a:pt x="674" y="210"/>
                      </a:lnTo>
                      <a:lnTo>
                        <a:pt x="675" y="211"/>
                      </a:lnTo>
                      <a:lnTo>
                        <a:pt x="676" y="211"/>
                      </a:lnTo>
                      <a:lnTo>
                        <a:pt x="676" y="211"/>
                      </a:lnTo>
                      <a:lnTo>
                        <a:pt x="678" y="213"/>
                      </a:lnTo>
                      <a:lnTo>
                        <a:pt x="678" y="213"/>
                      </a:lnTo>
                      <a:lnTo>
                        <a:pt x="679" y="213"/>
                      </a:lnTo>
                      <a:lnTo>
                        <a:pt x="680" y="21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0" name="Freeform 88"/>
                <p:cNvSpPr>
                  <a:spLocks noEditPoints="1"/>
                </p:cNvSpPr>
                <p:nvPr/>
              </p:nvSpPr>
              <p:spPr bwMode="auto">
                <a:xfrm>
                  <a:off x="2088" y="2531"/>
                  <a:ext cx="459" cy="108"/>
                </a:xfrm>
                <a:custGeom>
                  <a:avLst/>
                  <a:gdLst/>
                  <a:ahLst/>
                  <a:cxnLst>
                    <a:cxn ang="0">
                      <a:pos x="11" y="78"/>
                    </a:cxn>
                    <a:cxn ang="0">
                      <a:pos x="17" y="85"/>
                    </a:cxn>
                    <a:cxn ang="0">
                      <a:pos x="19" y="84"/>
                    </a:cxn>
                    <a:cxn ang="0">
                      <a:pos x="19" y="82"/>
                    </a:cxn>
                    <a:cxn ang="0">
                      <a:pos x="20" y="81"/>
                    </a:cxn>
                    <a:cxn ang="0">
                      <a:pos x="15" y="74"/>
                    </a:cxn>
                    <a:cxn ang="0">
                      <a:pos x="1" y="60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0" y="65"/>
                    </a:cxn>
                    <a:cxn ang="0">
                      <a:pos x="675" y="215"/>
                    </a:cxn>
                    <a:cxn ang="0">
                      <a:pos x="712" y="198"/>
                    </a:cxn>
                    <a:cxn ang="0">
                      <a:pos x="759" y="169"/>
                    </a:cxn>
                    <a:cxn ang="0">
                      <a:pos x="804" y="136"/>
                    </a:cxn>
                    <a:cxn ang="0">
                      <a:pos x="844" y="98"/>
                    </a:cxn>
                    <a:cxn ang="0">
                      <a:pos x="882" y="57"/>
                    </a:cxn>
                    <a:cxn ang="0">
                      <a:pos x="915" y="13"/>
                    </a:cxn>
                    <a:cxn ang="0">
                      <a:pos x="918" y="8"/>
                    </a:cxn>
                    <a:cxn ang="0">
                      <a:pos x="918" y="5"/>
                    </a:cxn>
                    <a:cxn ang="0">
                      <a:pos x="918" y="2"/>
                    </a:cxn>
                    <a:cxn ang="0">
                      <a:pos x="918" y="1"/>
                    </a:cxn>
                    <a:cxn ang="0">
                      <a:pos x="910" y="10"/>
                    </a:cxn>
                    <a:cxn ang="0">
                      <a:pos x="878" y="54"/>
                    </a:cxn>
                    <a:cxn ang="0">
                      <a:pos x="840" y="94"/>
                    </a:cxn>
                    <a:cxn ang="0">
                      <a:pos x="800" y="132"/>
                    </a:cxn>
                    <a:cxn ang="0">
                      <a:pos x="756" y="164"/>
                    </a:cxn>
                    <a:cxn ang="0">
                      <a:pos x="709" y="193"/>
                    </a:cxn>
                    <a:cxn ang="0">
                      <a:pos x="669" y="211"/>
                    </a:cxn>
                    <a:cxn ang="0">
                      <a:pos x="671" y="213"/>
                    </a:cxn>
                    <a:cxn ang="0">
                      <a:pos x="673" y="214"/>
                    </a:cxn>
                    <a:cxn ang="0">
                      <a:pos x="674" y="215"/>
                    </a:cxn>
                    <a:cxn ang="0">
                      <a:pos x="675" y="215"/>
                    </a:cxn>
                  </a:cxnLst>
                  <a:rect l="0" t="0" r="r" b="b"/>
                  <a:pathLst>
                    <a:path w="918" h="215">
                      <a:moveTo>
                        <a:pt x="0" y="66"/>
                      </a:moveTo>
                      <a:lnTo>
                        <a:pt x="11" y="78"/>
                      </a:lnTo>
                      <a:lnTo>
                        <a:pt x="17" y="86"/>
                      </a:lnTo>
                      <a:lnTo>
                        <a:pt x="17" y="85"/>
                      </a:lnTo>
                      <a:lnTo>
                        <a:pt x="17" y="85"/>
                      </a:lnTo>
                      <a:lnTo>
                        <a:pt x="19" y="84"/>
                      </a:lnTo>
                      <a:lnTo>
                        <a:pt x="19" y="84"/>
                      </a:lnTo>
                      <a:lnTo>
                        <a:pt x="19" y="82"/>
                      </a:lnTo>
                      <a:lnTo>
                        <a:pt x="20" y="82"/>
                      </a:lnTo>
                      <a:lnTo>
                        <a:pt x="20" y="81"/>
                      </a:lnTo>
                      <a:lnTo>
                        <a:pt x="20" y="81"/>
                      </a:lnTo>
                      <a:lnTo>
                        <a:pt x="15" y="74"/>
                      </a:lnTo>
                      <a:lnTo>
                        <a:pt x="1" y="60"/>
                      </a:lnTo>
                      <a:lnTo>
                        <a:pt x="1" y="60"/>
                      </a:lnTo>
                      <a:lnTo>
                        <a:pt x="1" y="61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0" y="66"/>
                      </a:lnTo>
                      <a:close/>
                      <a:moveTo>
                        <a:pt x="675" y="215"/>
                      </a:moveTo>
                      <a:lnTo>
                        <a:pt x="687" y="210"/>
                      </a:lnTo>
                      <a:lnTo>
                        <a:pt x="712" y="198"/>
                      </a:lnTo>
                      <a:lnTo>
                        <a:pt x="736" y="184"/>
                      </a:lnTo>
                      <a:lnTo>
                        <a:pt x="759" y="169"/>
                      </a:lnTo>
                      <a:lnTo>
                        <a:pt x="782" y="153"/>
                      </a:lnTo>
                      <a:lnTo>
                        <a:pt x="804" y="136"/>
                      </a:lnTo>
                      <a:lnTo>
                        <a:pt x="824" y="118"/>
                      </a:lnTo>
                      <a:lnTo>
                        <a:pt x="844" y="98"/>
                      </a:lnTo>
                      <a:lnTo>
                        <a:pt x="864" y="78"/>
                      </a:lnTo>
                      <a:lnTo>
                        <a:pt x="882" y="57"/>
                      </a:lnTo>
                      <a:lnTo>
                        <a:pt x="899" y="36"/>
                      </a:lnTo>
                      <a:lnTo>
                        <a:pt x="915" y="13"/>
                      </a:lnTo>
                      <a:lnTo>
                        <a:pt x="918" y="9"/>
                      </a:lnTo>
                      <a:lnTo>
                        <a:pt x="918" y="8"/>
                      </a:lnTo>
                      <a:lnTo>
                        <a:pt x="918" y="6"/>
                      </a:lnTo>
                      <a:lnTo>
                        <a:pt x="918" y="5"/>
                      </a:lnTo>
                      <a:lnTo>
                        <a:pt x="918" y="4"/>
                      </a:lnTo>
                      <a:lnTo>
                        <a:pt x="918" y="2"/>
                      </a:lnTo>
                      <a:lnTo>
                        <a:pt x="918" y="1"/>
                      </a:lnTo>
                      <a:lnTo>
                        <a:pt x="918" y="1"/>
                      </a:lnTo>
                      <a:lnTo>
                        <a:pt x="916" y="0"/>
                      </a:lnTo>
                      <a:lnTo>
                        <a:pt x="910" y="10"/>
                      </a:lnTo>
                      <a:lnTo>
                        <a:pt x="894" y="32"/>
                      </a:lnTo>
                      <a:lnTo>
                        <a:pt x="878" y="54"/>
                      </a:lnTo>
                      <a:lnTo>
                        <a:pt x="859" y="74"/>
                      </a:lnTo>
                      <a:lnTo>
                        <a:pt x="840" y="94"/>
                      </a:lnTo>
                      <a:lnTo>
                        <a:pt x="820" y="113"/>
                      </a:lnTo>
                      <a:lnTo>
                        <a:pt x="800" y="132"/>
                      </a:lnTo>
                      <a:lnTo>
                        <a:pt x="778" y="148"/>
                      </a:lnTo>
                      <a:lnTo>
                        <a:pt x="756" y="164"/>
                      </a:lnTo>
                      <a:lnTo>
                        <a:pt x="732" y="180"/>
                      </a:lnTo>
                      <a:lnTo>
                        <a:pt x="709" y="193"/>
                      </a:lnTo>
                      <a:lnTo>
                        <a:pt x="685" y="205"/>
                      </a:lnTo>
                      <a:lnTo>
                        <a:pt x="669" y="211"/>
                      </a:lnTo>
                      <a:lnTo>
                        <a:pt x="670" y="213"/>
                      </a:lnTo>
                      <a:lnTo>
                        <a:pt x="671" y="213"/>
                      </a:lnTo>
                      <a:lnTo>
                        <a:pt x="671" y="214"/>
                      </a:lnTo>
                      <a:lnTo>
                        <a:pt x="673" y="214"/>
                      </a:lnTo>
                      <a:lnTo>
                        <a:pt x="673" y="214"/>
                      </a:lnTo>
                      <a:lnTo>
                        <a:pt x="674" y="215"/>
                      </a:lnTo>
                      <a:lnTo>
                        <a:pt x="675" y="215"/>
                      </a:lnTo>
                      <a:lnTo>
                        <a:pt x="675" y="21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1" name="Freeform 89"/>
                <p:cNvSpPr>
                  <a:spLocks noEditPoints="1"/>
                </p:cNvSpPr>
                <p:nvPr/>
              </p:nvSpPr>
              <p:spPr bwMode="auto">
                <a:xfrm>
                  <a:off x="2088" y="2529"/>
                  <a:ext cx="459" cy="110"/>
                </a:xfrm>
                <a:custGeom>
                  <a:avLst/>
                  <a:gdLst/>
                  <a:ahLst/>
                  <a:cxnLst>
                    <a:cxn ang="0">
                      <a:pos x="12" y="82"/>
                    </a:cxn>
                    <a:cxn ang="0">
                      <a:pos x="19" y="87"/>
                    </a:cxn>
                    <a:cxn ang="0">
                      <a:pos x="20" y="86"/>
                    </a:cxn>
                    <a:cxn ang="0">
                      <a:pos x="20" y="85"/>
                    </a:cxn>
                    <a:cxn ang="0">
                      <a:pos x="21" y="83"/>
                    </a:cxn>
                    <a:cxn ang="0">
                      <a:pos x="17" y="78"/>
                    </a:cxn>
                    <a:cxn ang="0">
                      <a:pos x="3" y="62"/>
                    </a:cxn>
                    <a:cxn ang="0">
                      <a:pos x="1" y="63"/>
                    </a:cxn>
                    <a:cxn ang="0">
                      <a:pos x="1" y="65"/>
                    </a:cxn>
                    <a:cxn ang="0">
                      <a:pos x="0" y="67"/>
                    </a:cxn>
                    <a:cxn ang="0">
                      <a:pos x="673" y="219"/>
                    </a:cxn>
                    <a:cxn ang="0">
                      <a:pos x="710" y="200"/>
                    </a:cxn>
                    <a:cxn ang="0">
                      <a:pos x="758" y="171"/>
                    </a:cxn>
                    <a:cxn ang="0">
                      <a:pos x="802" y="138"/>
                    </a:cxn>
                    <a:cxn ang="0">
                      <a:pos x="843" y="102"/>
                    </a:cxn>
                    <a:cxn ang="0">
                      <a:pos x="879" y="61"/>
                    </a:cxn>
                    <a:cxn ang="0">
                      <a:pos x="912" y="17"/>
                    </a:cxn>
                    <a:cxn ang="0">
                      <a:pos x="918" y="7"/>
                    </a:cxn>
                    <a:cxn ang="0">
                      <a:pos x="918" y="6"/>
                    </a:cxn>
                    <a:cxn ang="0">
                      <a:pos x="916" y="4"/>
                    </a:cxn>
                    <a:cxn ang="0">
                      <a:pos x="916" y="1"/>
                    </a:cxn>
                    <a:cxn ang="0">
                      <a:pos x="907" y="13"/>
                    </a:cxn>
                    <a:cxn ang="0">
                      <a:pos x="875" y="57"/>
                    </a:cxn>
                    <a:cxn ang="0">
                      <a:pos x="838" y="97"/>
                    </a:cxn>
                    <a:cxn ang="0">
                      <a:pos x="798" y="134"/>
                    </a:cxn>
                    <a:cxn ang="0">
                      <a:pos x="754" y="166"/>
                    </a:cxn>
                    <a:cxn ang="0">
                      <a:pos x="707" y="195"/>
                    </a:cxn>
                    <a:cxn ang="0">
                      <a:pos x="666" y="215"/>
                    </a:cxn>
                    <a:cxn ang="0">
                      <a:pos x="667" y="216"/>
                    </a:cxn>
                    <a:cxn ang="0">
                      <a:pos x="669" y="216"/>
                    </a:cxn>
                    <a:cxn ang="0">
                      <a:pos x="671" y="218"/>
                    </a:cxn>
                    <a:cxn ang="0">
                      <a:pos x="673" y="219"/>
                    </a:cxn>
                  </a:cxnLst>
                  <a:rect l="0" t="0" r="r" b="b"/>
                  <a:pathLst>
                    <a:path w="918" h="219">
                      <a:moveTo>
                        <a:pt x="0" y="67"/>
                      </a:moveTo>
                      <a:lnTo>
                        <a:pt x="12" y="82"/>
                      </a:lnTo>
                      <a:lnTo>
                        <a:pt x="19" y="89"/>
                      </a:lnTo>
                      <a:lnTo>
                        <a:pt x="19" y="87"/>
                      </a:lnTo>
                      <a:lnTo>
                        <a:pt x="20" y="87"/>
                      </a:lnTo>
                      <a:lnTo>
                        <a:pt x="20" y="86"/>
                      </a:lnTo>
                      <a:lnTo>
                        <a:pt x="20" y="86"/>
                      </a:lnTo>
                      <a:lnTo>
                        <a:pt x="20" y="85"/>
                      </a:lnTo>
                      <a:lnTo>
                        <a:pt x="21" y="85"/>
                      </a:lnTo>
                      <a:lnTo>
                        <a:pt x="21" y="83"/>
                      </a:lnTo>
                      <a:lnTo>
                        <a:pt x="21" y="83"/>
                      </a:lnTo>
                      <a:lnTo>
                        <a:pt x="17" y="78"/>
                      </a:lnTo>
                      <a:lnTo>
                        <a:pt x="3" y="61"/>
                      </a:lnTo>
                      <a:lnTo>
                        <a:pt x="3" y="62"/>
                      </a:lnTo>
                      <a:lnTo>
                        <a:pt x="1" y="62"/>
                      </a:lnTo>
                      <a:lnTo>
                        <a:pt x="1" y="63"/>
                      </a:lnTo>
                      <a:lnTo>
                        <a:pt x="1" y="65"/>
                      </a:lnTo>
                      <a:lnTo>
                        <a:pt x="1" y="65"/>
                      </a:lnTo>
                      <a:lnTo>
                        <a:pt x="1" y="66"/>
                      </a:lnTo>
                      <a:lnTo>
                        <a:pt x="0" y="67"/>
                      </a:lnTo>
                      <a:lnTo>
                        <a:pt x="0" y="67"/>
                      </a:lnTo>
                      <a:close/>
                      <a:moveTo>
                        <a:pt x="673" y="219"/>
                      </a:moveTo>
                      <a:lnTo>
                        <a:pt x="686" y="212"/>
                      </a:lnTo>
                      <a:lnTo>
                        <a:pt x="710" y="200"/>
                      </a:lnTo>
                      <a:lnTo>
                        <a:pt x="734" y="186"/>
                      </a:lnTo>
                      <a:lnTo>
                        <a:pt x="758" y="171"/>
                      </a:lnTo>
                      <a:lnTo>
                        <a:pt x="780" y="155"/>
                      </a:lnTo>
                      <a:lnTo>
                        <a:pt x="802" y="138"/>
                      </a:lnTo>
                      <a:lnTo>
                        <a:pt x="823" y="121"/>
                      </a:lnTo>
                      <a:lnTo>
                        <a:pt x="843" y="102"/>
                      </a:lnTo>
                      <a:lnTo>
                        <a:pt x="862" y="82"/>
                      </a:lnTo>
                      <a:lnTo>
                        <a:pt x="879" y="61"/>
                      </a:lnTo>
                      <a:lnTo>
                        <a:pt x="896" y="39"/>
                      </a:lnTo>
                      <a:lnTo>
                        <a:pt x="912" y="17"/>
                      </a:lnTo>
                      <a:lnTo>
                        <a:pt x="918" y="9"/>
                      </a:lnTo>
                      <a:lnTo>
                        <a:pt x="918" y="7"/>
                      </a:lnTo>
                      <a:lnTo>
                        <a:pt x="918" y="6"/>
                      </a:lnTo>
                      <a:lnTo>
                        <a:pt x="918" y="6"/>
                      </a:lnTo>
                      <a:lnTo>
                        <a:pt x="916" y="5"/>
                      </a:lnTo>
                      <a:lnTo>
                        <a:pt x="916" y="4"/>
                      </a:lnTo>
                      <a:lnTo>
                        <a:pt x="916" y="2"/>
                      </a:lnTo>
                      <a:lnTo>
                        <a:pt x="916" y="1"/>
                      </a:lnTo>
                      <a:lnTo>
                        <a:pt x="916" y="0"/>
                      </a:lnTo>
                      <a:lnTo>
                        <a:pt x="907" y="13"/>
                      </a:lnTo>
                      <a:lnTo>
                        <a:pt x="892" y="35"/>
                      </a:lnTo>
                      <a:lnTo>
                        <a:pt x="875" y="57"/>
                      </a:lnTo>
                      <a:lnTo>
                        <a:pt x="858" y="78"/>
                      </a:lnTo>
                      <a:lnTo>
                        <a:pt x="838" y="97"/>
                      </a:lnTo>
                      <a:lnTo>
                        <a:pt x="819" y="117"/>
                      </a:lnTo>
                      <a:lnTo>
                        <a:pt x="798" y="134"/>
                      </a:lnTo>
                      <a:lnTo>
                        <a:pt x="776" y="151"/>
                      </a:lnTo>
                      <a:lnTo>
                        <a:pt x="754" y="166"/>
                      </a:lnTo>
                      <a:lnTo>
                        <a:pt x="731" y="182"/>
                      </a:lnTo>
                      <a:lnTo>
                        <a:pt x="707" y="195"/>
                      </a:lnTo>
                      <a:lnTo>
                        <a:pt x="683" y="207"/>
                      </a:lnTo>
                      <a:lnTo>
                        <a:pt x="666" y="215"/>
                      </a:lnTo>
                      <a:lnTo>
                        <a:pt x="667" y="215"/>
                      </a:lnTo>
                      <a:lnTo>
                        <a:pt x="667" y="216"/>
                      </a:lnTo>
                      <a:lnTo>
                        <a:pt x="669" y="216"/>
                      </a:lnTo>
                      <a:lnTo>
                        <a:pt x="669" y="216"/>
                      </a:lnTo>
                      <a:lnTo>
                        <a:pt x="670" y="218"/>
                      </a:lnTo>
                      <a:lnTo>
                        <a:pt x="671" y="218"/>
                      </a:lnTo>
                      <a:lnTo>
                        <a:pt x="671" y="219"/>
                      </a:lnTo>
                      <a:lnTo>
                        <a:pt x="673" y="21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2" name="Freeform 90"/>
                <p:cNvSpPr>
                  <a:spLocks noEditPoints="1"/>
                </p:cNvSpPr>
                <p:nvPr/>
              </p:nvSpPr>
              <p:spPr bwMode="auto">
                <a:xfrm>
                  <a:off x="2089" y="2526"/>
                  <a:ext cx="457" cy="111"/>
                </a:xfrm>
                <a:custGeom>
                  <a:avLst/>
                  <a:gdLst/>
                  <a:ahLst/>
                  <a:cxnLst>
                    <a:cxn ang="0">
                      <a:pos x="14" y="85"/>
                    </a:cxn>
                    <a:cxn ang="0">
                      <a:pos x="19" y="91"/>
                    </a:cxn>
                    <a:cxn ang="0">
                      <a:pos x="20" y="89"/>
                    </a:cxn>
                    <a:cxn ang="0">
                      <a:pos x="22" y="88"/>
                    </a:cxn>
                    <a:cxn ang="0">
                      <a:pos x="22" y="87"/>
                    </a:cxn>
                    <a:cxn ang="0">
                      <a:pos x="18" y="81"/>
                    </a:cxn>
                    <a:cxn ang="0">
                      <a:pos x="2" y="64"/>
                    </a:cxn>
                    <a:cxn ang="0">
                      <a:pos x="2" y="65"/>
                    </a:cxn>
                    <a:cxn ang="0">
                      <a:pos x="2" y="68"/>
                    </a:cxn>
                    <a:cxn ang="0">
                      <a:pos x="0" y="69"/>
                    </a:cxn>
                    <a:cxn ang="0">
                      <a:pos x="668" y="222"/>
                    </a:cxn>
                    <a:cxn ang="0">
                      <a:pos x="708" y="204"/>
                    </a:cxn>
                    <a:cxn ang="0">
                      <a:pos x="755" y="175"/>
                    </a:cxn>
                    <a:cxn ang="0">
                      <a:pos x="799" y="143"/>
                    </a:cxn>
                    <a:cxn ang="0">
                      <a:pos x="839" y="105"/>
                    </a:cxn>
                    <a:cxn ang="0">
                      <a:pos x="877" y="65"/>
                    </a:cxn>
                    <a:cxn ang="0">
                      <a:pos x="909" y="21"/>
                    </a:cxn>
                    <a:cxn ang="0">
                      <a:pos x="915" y="10"/>
                    </a:cxn>
                    <a:cxn ang="0">
                      <a:pos x="915" y="7"/>
                    </a:cxn>
                    <a:cxn ang="0">
                      <a:pos x="915" y="4"/>
                    </a:cxn>
                    <a:cxn ang="0">
                      <a:pos x="915" y="2"/>
                    </a:cxn>
                    <a:cxn ang="0">
                      <a:pos x="905" y="17"/>
                    </a:cxn>
                    <a:cxn ang="0">
                      <a:pos x="871" y="61"/>
                    </a:cxn>
                    <a:cxn ang="0">
                      <a:pos x="835" y="101"/>
                    </a:cxn>
                    <a:cxn ang="0">
                      <a:pos x="795" y="137"/>
                    </a:cxn>
                    <a:cxn ang="0">
                      <a:pos x="751" y="171"/>
                    </a:cxn>
                    <a:cxn ang="0">
                      <a:pos x="705" y="199"/>
                    </a:cxn>
                    <a:cxn ang="0">
                      <a:pos x="662" y="220"/>
                    </a:cxn>
                    <a:cxn ang="0">
                      <a:pos x="664" y="220"/>
                    </a:cxn>
                    <a:cxn ang="0">
                      <a:pos x="665" y="221"/>
                    </a:cxn>
                    <a:cxn ang="0">
                      <a:pos x="666" y="222"/>
                    </a:cxn>
                    <a:cxn ang="0">
                      <a:pos x="668" y="222"/>
                    </a:cxn>
                  </a:cxnLst>
                  <a:rect l="0" t="0" r="r" b="b"/>
                  <a:pathLst>
                    <a:path w="915" h="222">
                      <a:moveTo>
                        <a:pt x="0" y="71"/>
                      </a:moveTo>
                      <a:lnTo>
                        <a:pt x="14" y="85"/>
                      </a:lnTo>
                      <a:lnTo>
                        <a:pt x="19" y="92"/>
                      </a:lnTo>
                      <a:lnTo>
                        <a:pt x="19" y="91"/>
                      </a:lnTo>
                      <a:lnTo>
                        <a:pt x="20" y="91"/>
                      </a:lnTo>
                      <a:lnTo>
                        <a:pt x="20" y="89"/>
                      </a:lnTo>
                      <a:lnTo>
                        <a:pt x="20" y="89"/>
                      </a:lnTo>
                      <a:lnTo>
                        <a:pt x="22" y="88"/>
                      </a:lnTo>
                      <a:lnTo>
                        <a:pt x="22" y="88"/>
                      </a:lnTo>
                      <a:lnTo>
                        <a:pt x="22" y="87"/>
                      </a:lnTo>
                      <a:lnTo>
                        <a:pt x="23" y="87"/>
                      </a:lnTo>
                      <a:lnTo>
                        <a:pt x="18" y="81"/>
                      </a:lnTo>
                      <a:lnTo>
                        <a:pt x="3" y="64"/>
                      </a:lnTo>
                      <a:lnTo>
                        <a:pt x="2" y="64"/>
                      </a:lnTo>
                      <a:lnTo>
                        <a:pt x="2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2" y="68"/>
                      </a:lnTo>
                      <a:lnTo>
                        <a:pt x="0" y="68"/>
                      </a:lnTo>
                      <a:lnTo>
                        <a:pt x="0" y="69"/>
                      </a:lnTo>
                      <a:lnTo>
                        <a:pt x="0" y="71"/>
                      </a:lnTo>
                      <a:close/>
                      <a:moveTo>
                        <a:pt x="668" y="222"/>
                      </a:moveTo>
                      <a:lnTo>
                        <a:pt x="684" y="216"/>
                      </a:lnTo>
                      <a:lnTo>
                        <a:pt x="708" y="204"/>
                      </a:lnTo>
                      <a:lnTo>
                        <a:pt x="731" y="191"/>
                      </a:lnTo>
                      <a:lnTo>
                        <a:pt x="755" y="175"/>
                      </a:lnTo>
                      <a:lnTo>
                        <a:pt x="777" y="159"/>
                      </a:lnTo>
                      <a:lnTo>
                        <a:pt x="799" y="143"/>
                      </a:lnTo>
                      <a:lnTo>
                        <a:pt x="819" y="124"/>
                      </a:lnTo>
                      <a:lnTo>
                        <a:pt x="839" y="105"/>
                      </a:lnTo>
                      <a:lnTo>
                        <a:pt x="858" y="85"/>
                      </a:lnTo>
                      <a:lnTo>
                        <a:pt x="877" y="65"/>
                      </a:lnTo>
                      <a:lnTo>
                        <a:pt x="893" y="43"/>
                      </a:lnTo>
                      <a:lnTo>
                        <a:pt x="909" y="21"/>
                      </a:lnTo>
                      <a:lnTo>
                        <a:pt x="915" y="11"/>
                      </a:lnTo>
                      <a:lnTo>
                        <a:pt x="915" y="10"/>
                      </a:lnTo>
                      <a:lnTo>
                        <a:pt x="915" y="8"/>
                      </a:lnTo>
                      <a:lnTo>
                        <a:pt x="915" y="7"/>
                      </a:lnTo>
                      <a:lnTo>
                        <a:pt x="915" y="6"/>
                      </a:lnTo>
                      <a:lnTo>
                        <a:pt x="915" y="4"/>
                      </a:lnTo>
                      <a:lnTo>
                        <a:pt x="915" y="3"/>
                      </a:lnTo>
                      <a:lnTo>
                        <a:pt x="915" y="2"/>
                      </a:lnTo>
                      <a:lnTo>
                        <a:pt x="915" y="0"/>
                      </a:lnTo>
                      <a:lnTo>
                        <a:pt x="905" y="17"/>
                      </a:lnTo>
                      <a:lnTo>
                        <a:pt x="889" y="40"/>
                      </a:lnTo>
                      <a:lnTo>
                        <a:pt x="871" y="61"/>
                      </a:lnTo>
                      <a:lnTo>
                        <a:pt x="854" y="81"/>
                      </a:lnTo>
                      <a:lnTo>
                        <a:pt x="835" y="101"/>
                      </a:lnTo>
                      <a:lnTo>
                        <a:pt x="815" y="120"/>
                      </a:lnTo>
                      <a:lnTo>
                        <a:pt x="795" y="137"/>
                      </a:lnTo>
                      <a:lnTo>
                        <a:pt x="774" y="155"/>
                      </a:lnTo>
                      <a:lnTo>
                        <a:pt x="751" y="171"/>
                      </a:lnTo>
                      <a:lnTo>
                        <a:pt x="729" y="185"/>
                      </a:lnTo>
                      <a:lnTo>
                        <a:pt x="705" y="199"/>
                      </a:lnTo>
                      <a:lnTo>
                        <a:pt x="681" y="210"/>
                      </a:lnTo>
                      <a:lnTo>
                        <a:pt x="662" y="220"/>
                      </a:lnTo>
                      <a:lnTo>
                        <a:pt x="662" y="220"/>
                      </a:lnTo>
                      <a:lnTo>
                        <a:pt x="664" y="220"/>
                      </a:lnTo>
                      <a:lnTo>
                        <a:pt x="665" y="221"/>
                      </a:lnTo>
                      <a:lnTo>
                        <a:pt x="665" y="221"/>
                      </a:lnTo>
                      <a:lnTo>
                        <a:pt x="666" y="221"/>
                      </a:lnTo>
                      <a:lnTo>
                        <a:pt x="666" y="222"/>
                      </a:lnTo>
                      <a:lnTo>
                        <a:pt x="668" y="222"/>
                      </a:lnTo>
                      <a:lnTo>
                        <a:pt x="668" y="22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3" name="Freeform 91"/>
                <p:cNvSpPr>
                  <a:spLocks noEditPoints="1"/>
                </p:cNvSpPr>
                <p:nvPr/>
              </p:nvSpPr>
              <p:spPr bwMode="auto">
                <a:xfrm>
                  <a:off x="2089" y="2524"/>
                  <a:ext cx="457" cy="113"/>
                </a:xfrm>
                <a:custGeom>
                  <a:avLst/>
                  <a:gdLst/>
                  <a:ahLst/>
                  <a:cxnLst>
                    <a:cxn ang="0">
                      <a:pos x="14" y="88"/>
                    </a:cxn>
                    <a:cxn ang="0">
                      <a:pos x="20" y="92"/>
                    </a:cxn>
                    <a:cxn ang="0">
                      <a:pos x="20" y="91"/>
                    </a:cxn>
                    <a:cxn ang="0">
                      <a:pos x="21" y="89"/>
                    </a:cxn>
                    <a:cxn ang="0">
                      <a:pos x="22" y="88"/>
                    </a:cxn>
                    <a:cxn ang="0">
                      <a:pos x="18" y="84"/>
                    </a:cxn>
                    <a:cxn ang="0">
                      <a:pos x="1" y="65"/>
                    </a:cxn>
                    <a:cxn ang="0">
                      <a:pos x="1" y="67"/>
                    </a:cxn>
                    <a:cxn ang="0">
                      <a:pos x="0" y="68"/>
                    </a:cxn>
                    <a:cxn ang="0">
                      <a:pos x="0" y="69"/>
                    </a:cxn>
                    <a:cxn ang="0">
                      <a:pos x="663" y="225"/>
                    </a:cxn>
                    <a:cxn ang="0">
                      <a:pos x="704" y="205"/>
                    </a:cxn>
                    <a:cxn ang="0">
                      <a:pos x="751" y="176"/>
                    </a:cxn>
                    <a:cxn ang="0">
                      <a:pos x="795" y="144"/>
                    </a:cxn>
                    <a:cxn ang="0">
                      <a:pos x="835" y="107"/>
                    </a:cxn>
                    <a:cxn ang="0">
                      <a:pos x="872" y="67"/>
                    </a:cxn>
                    <a:cxn ang="0">
                      <a:pos x="904" y="23"/>
                    </a:cxn>
                    <a:cxn ang="0">
                      <a:pos x="913" y="8"/>
                    </a:cxn>
                    <a:cxn ang="0">
                      <a:pos x="913" y="6"/>
                    </a:cxn>
                    <a:cxn ang="0">
                      <a:pos x="913" y="4"/>
                    </a:cxn>
                    <a:cxn ang="0">
                      <a:pos x="912" y="2"/>
                    </a:cxn>
                    <a:cxn ang="0">
                      <a:pos x="900" y="20"/>
                    </a:cxn>
                    <a:cxn ang="0">
                      <a:pos x="867" y="63"/>
                    </a:cxn>
                    <a:cxn ang="0">
                      <a:pos x="831" y="103"/>
                    </a:cxn>
                    <a:cxn ang="0">
                      <a:pos x="791" y="139"/>
                    </a:cxn>
                    <a:cxn ang="0">
                      <a:pos x="748" y="172"/>
                    </a:cxn>
                    <a:cxn ang="0">
                      <a:pos x="702" y="200"/>
                    </a:cxn>
                    <a:cxn ang="0">
                      <a:pos x="656" y="221"/>
                    </a:cxn>
                    <a:cxn ang="0">
                      <a:pos x="659" y="222"/>
                    </a:cxn>
                    <a:cxn ang="0">
                      <a:pos x="660" y="224"/>
                    </a:cxn>
                    <a:cxn ang="0">
                      <a:pos x="662" y="224"/>
                    </a:cxn>
                    <a:cxn ang="0">
                      <a:pos x="663" y="225"/>
                    </a:cxn>
                  </a:cxnLst>
                  <a:rect l="0" t="0" r="r" b="b"/>
                  <a:pathLst>
                    <a:path w="913" h="225">
                      <a:moveTo>
                        <a:pt x="0" y="71"/>
                      </a:moveTo>
                      <a:lnTo>
                        <a:pt x="14" y="88"/>
                      </a:lnTo>
                      <a:lnTo>
                        <a:pt x="18" y="93"/>
                      </a:lnTo>
                      <a:lnTo>
                        <a:pt x="20" y="92"/>
                      </a:lnTo>
                      <a:lnTo>
                        <a:pt x="20" y="92"/>
                      </a:lnTo>
                      <a:lnTo>
                        <a:pt x="20" y="91"/>
                      </a:lnTo>
                      <a:lnTo>
                        <a:pt x="21" y="91"/>
                      </a:lnTo>
                      <a:lnTo>
                        <a:pt x="21" y="89"/>
                      </a:lnTo>
                      <a:lnTo>
                        <a:pt x="21" y="89"/>
                      </a:lnTo>
                      <a:lnTo>
                        <a:pt x="22" y="88"/>
                      </a:lnTo>
                      <a:lnTo>
                        <a:pt x="22" y="88"/>
                      </a:lnTo>
                      <a:lnTo>
                        <a:pt x="18" y="84"/>
                      </a:lnTo>
                      <a:lnTo>
                        <a:pt x="1" y="64"/>
                      </a:lnTo>
                      <a:lnTo>
                        <a:pt x="1" y="65"/>
                      </a:lnTo>
                      <a:lnTo>
                        <a:pt x="1" y="65"/>
                      </a:lnTo>
                      <a:lnTo>
                        <a:pt x="1" y="67"/>
                      </a:lnTo>
                      <a:lnTo>
                        <a:pt x="1" y="68"/>
                      </a:lnTo>
                      <a:lnTo>
                        <a:pt x="0" y="68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0" y="71"/>
                      </a:lnTo>
                      <a:close/>
                      <a:moveTo>
                        <a:pt x="663" y="225"/>
                      </a:moveTo>
                      <a:lnTo>
                        <a:pt x="680" y="217"/>
                      </a:lnTo>
                      <a:lnTo>
                        <a:pt x="704" y="205"/>
                      </a:lnTo>
                      <a:lnTo>
                        <a:pt x="728" y="192"/>
                      </a:lnTo>
                      <a:lnTo>
                        <a:pt x="751" y="176"/>
                      </a:lnTo>
                      <a:lnTo>
                        <a:pt x="773" y="161"/>
                      </a:lnTo>
                      <a:lnTo>
                        <a:pt x="795" y="144"/>
                      </a:lnTo>
                      <a:lnTo>
                        <a:pt x="816" y="127"/>
                      </a:lnTo>
                      <a:lnTo>
                        <a:pt x="835" y="107"/>
                      </a:lnTo>
                      <a:lnTo>
                        <a:pt x="855" y="88"/>
                      </a:lnTo>
                      <a:lnTo>
                        <a:pt x="872" y="67"/>
                      </a:lnTo>
                      <a:lnTo>
                        <a:pt x="889" y="45"/>
                      </a:lnTo>
                      <a:lnTo>
                        <a:pt x="904" y="23"/>
                      </a:lnTo>
                      <a:lnTo>
                        <a:pt x="913" y="10"/>
                      </a:lnTo>
                      <a:lnTo>
                        <a:pt x="913" y="8"/>
                      </a:lnTo>
                      <a:lnTo>
                        <a:pt x="913" y="7"/>
                      </a:lnTo>
                      <a:lnTo>
                        <a:pt x="913" y="6"/>
                      </a:lnTo>
                      <a:lnTo>
                        <a:pt x="913" y="4"/>
                      </a:lnTo>
                      <a:lnTo>
                        <a:pt x="913" y="4"/>
                      </a:lnTo>
                      <a:lnTo>
                        <a:pt x="912" y="3"/>
                      </a:lnTo>
                      <a:lnTo>
                        <a:pt x="912" y="2"/>
                      </a:lnTo>
                      <a:lnTo>
                        <a:pt x="912" y="0"/>
                      </a:lnTo>
                      <a:lnTo>
                        <a:pt x="900" y="20"/>
                      </a:lnTo>
                      <a:lnTo>
                        <a:pt x="884" y="41"/>
                      </a:lnTo>
                      <a:lnTo>
                        <a:pt x="867" y="63"/>
                      </a:lnTo>
                      <a:lnTo>
                        <a:pt x="849" y="84"/>
                      </a:lnTo>
                      <a:lnTo>
                        <a:pt x="831" y="103"/>
                      </a:lnTo>
                      <a:lnTo>
                        <a:pt x="812" y="121"/>
                      </a:lnTo>
                      <a:lnTo>
                        <a:pt x="791" y="139"/>
                      </a:lnTo>
                      <a:lnTo>
                        <a:pt x="769" y="156"/>
                      </a:lnTo>
                      <a:lnTo>
                        <a:pt x="748" y="172"/>
                      </a:lnTo>
                      <a:lnTo>
                        <a:pt x="725" y="187"/>
                      </a:lnTo>
                      <a:lnTo>
                        <a:pt x="702" y="200"/>
                      </a:lnTo>
                      <a:lnTo>
                        <a:pt x="678" y="212"/>
                      </a:lnTo>
                      <a:lnTo>
                        <a:pt x="656" y="221"/>
                      </a:lnTo>
                      <a:lnTo>
                        <a:pt x="658" y="221"/>
                      </a:lnTo>
                      <a:lnTo>
                        <a:pt x="659" y="222"/>
                      </a:lnTo>
                      <a:lnTo>
                        <a:pt x="659" y="222"/>
                      </a:lnTo>
                      <a:lnTo>
                        <a:pt x="660" y="224"/>
                      </a:lnTo>
                      <a:lnTo>
                        <a:pt x="660" y="224"/>
                      </a:lnTo>
                      <a:lnTo>
                        <a:pt x="662" y="224"/>
                      </a:lnTo>
                      <a:lnTo>
                        <a:pt x="663" y="225"/>
                      </a:lnTo>
                      <a:lnTo>
                        <a:pt x="663" y="22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4" name="Freeform 92"/>
                <p:cNvSpPr>
                  <a:spLocks noEditPoints="1"/>
                </p:cNvSpPr>
                <p:nvPr/>
              </p:nvSpPr>
              <p:spPr bwMode="auto">
                <a:xfrm>
                  <a:off x="2090" y="2521"/>
                  <a:ext cx="456" cy="115"/>
                </a:xfrm>
                <a:custGeom>
                  <a:avLst/>
                  <a:gdLst/>
                  <a:ahLst/>
                  <a:cxnLst>
                    <a:cxn ang="0">
                      <a:pos x="15" y="90"/>
                    </a:cxn>
                    <a:cxn ang="0">
                      <a:pos x="20" y="94"/>
                    </a:cxn>
                    <a:cxn ang="0">
                      <a:pos x="21" y="93"/>
                    </a:cxn>
                    <a:cxn ang="0">
                      <a:pos x="21" y="92"/>
                    </a:cxn>
                    <a:cxn ang="0">
                      <a:pos x="23" y="90"/>
                    </a:cxn>
                    <a:cxn ang="0">
                      <a:pos x="20" y="86"/>
                    </a:cxn>
                    <a:cxn ang="0">
                      <a:pos x="1" y="65"/>
                    </a:cxn>
                    <a:cxn ang="0">
                      <a:pos x="1" y="68"/>
                    </a:cxn>
                    <a:cxn ang="0">
                      <a:pos x="0" y="69"/>
                    </a:cxn>
                    <a:cxn ang="0">
                      <a:pos x="0" y="70"/>
                    </a:cxn>
                    <a:cxn ang="0">
                      <a:pos x="0" y="73"/>
                    </a:cxn>
                    <a:cxn ang="0">
                      <a:pos x="678" y="219"/>
                    </a:cxn>
                    <a:cxn ang="0">
                      <a:pos x="726" y="194"/>
                    </a:cxn>
                    <a:cxn ang="0">
                      <a:pos x="771" y="164"/>
                    </a:cxn>
                    <a:cxn ang="0">
                      <a:pos x="812" y="129"/>
                    </a:cxn>
                    <a:cxn ang="0">
                      <a:pos x="851" y="90"/>
                    </a:cxn>
                    <a:cxn ang="0">
                      <a:pos x="886" y="49"/>
                    </a:cxn>
                    <a:cxn ang="0">
                      <a:pos x="912" y="9"/>
                    </a:cxn>
                    <a:cxn ang="0">
                      <a:pos x="911" y="8"/>
                    </a:cxn>
                    <a:cxn ang="0">
                      <a:pos x="911" y="5"/>
                    </a:cxn>
                    <a:cxn ang="0">
                      <a:pos x="911" y="3"/>
                    </a:cxn>
                    <a:cxn ang="0">
                      <a:pos x="911" y="0"/>
                    </a:cxn>
                    <a:cxn ang="0">
                      <a:pos x="896" y="24"/>
                    </a:cxn>
                    <a:cxn ang="0">
                      <a:pos x="864" y="66"/>
                    </a:cxn>
                    <a:cxn ang="0">
                      <a:pos x="828" y="106"/>
                    </a:cxn>
                    <a:cxn ang="0">
                      <a:pos x="788" y="142"/>
                    </a:cxn>
                    <a:cxn ang="0">
                      <a:pos x="746" y="174"/>
                    </a:cxn>
                    <a:cxn ang="0">
                      <a:pos x="699" y="202"/>
                    </a:cxn>
                    <a:cxn ang="0">
                      <a:pos x="653" y="225"/>
                    </a:cxn>
                    <a:cxn ang="0">
                      <a:pos x="654" y="225"/>
                    </a:cxn>
                    <a:cxn ang="0">
                      <a:pos x="655" y="226"/>
                    </a:cxn>
                    <a:cxn ang="0">
                      <a:pos x="658" y="227"/>
                    </a:cxn>
                    <a:cxn ang="0">
                      <a:pos x="659" y="229"/>
                    </a:cxn>
                  </a:cxnLst>
                  <a:rect l="0" t="0" r="r" b="b"/>
                  <a:pathLst>
                    <a:path w="912" h="229">
                      <a:moveTo>
                        <a:pt x="0" y="73"/>
                      </a:moveTo>
                      <a:lnTo>
                        <a:pt x="15" y="90"/>
                      </a:lnTo>
                      <a:lnTo>
                        <a:pt x="20" y="96"/>
                      </a:lnTo>
                      <a:lnTo>
                        <a:pt x="20" y="94"/>
                      </a:lnTo>
                      <a:lnTo>
                        <a:pt x="20" y="94"/>
                      </a:lnTo>
                      <a:lnTo>
                        <a:pt x="21" y="93"/>
                      </a:lnTo>
                      <a:lnTo>
                        <a:pt x="21" y="93"/>
                      </a:lnTo>
                      <a:lnTo>
                        <a:pt x="21" y="92"/>
                      </a:lnTo>
                      <a:lnTo>
                        <a:pt x="23" y="92"/>
                      </a:lnTo>
                      <a:lnTo>
                        <a:pt x="23" y="90"/>
                      </a:lnTo>
                      <a:lnTo>
                        <a:pt x="23" y="90"/>
                      </a:lnTo>
                      <a:lnTo>
                        <a:pt x="20" y="86"/>
                      </a:lnTo>
                      <a:lnTo>
                        <a:pt x="3" y="66"/>
                      </a:lnTo>
                      <a:lnTo>
                        <a:pt x="1" y="65"/>
                      </a:lnTo>
                      <a:lnTo>
                        <a:pt x="1" y="66"/>
                      </a:lnTo>
                      <a:lnTo>
                        <a:pt x="1" y="68"/>
                      </a:lnTo>
                      <a:lnTo>
                        <a:pt x="1" y="68"/>
                      </a:lnTo>
                      <a:lnTo>
                        <a:pt x="0" y="69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3"/>
                      </a:lnTo>
                      <a:close/>
                      <a:moveTo>
                        <a:pt x="659" y="229"/>
                      </a:moveTo>
                      <a:lnTo>
                        <a:pt x="678" y="219"/>
                      </a:lnTo>
                      <a:lnTo>
                        <a:pt x="702" y="208"/>
                      </a:lnTo>
                      <a:lnTo>
                        <a:pt x="726" y="194"/>
                      </a:lnTo>
                      <a:lnTo>
                        <a:pt x="748" y="180"/>
                      </a:lnTo>
                      <a:lnTo>
                        <a:pt x="771" y="164"/>
                      </a:lnTo>
                      <a:lnTo>
                        <a:pt x="792" y="146"/>
                      </a:lnTo>
                      <a:lnTo>
                        <a:pt x="812" y="129"/>
                      </a:lnTo>
                      <a:lnTo>
                        <a:pt x="832" y="110"/>
                      </a:lnTo>
                      <a:lnTo>
                        <a:pt x="851" y="90"/>
                      </a:lnTo>
                      <a:lnTo>
                        <a:pt x="868" y="70"/>
                      </a:lnTo>
                      <a:lnTo>
                        <a:pt x="886" y="49"/>
                      </a:lnTo>
                      <a:lnTo>
                        <a:pt x="902" y="26"/>
                      </a:lnTo>
                      <a:lnTo>
                        <a:pt x="912" y="9"/>
                      </a:lnTo>
                      <a:lnTo>
                        <a:pt x="912" y="9"/>
                      </a:lnTo>
                      <a:lnTo>
                        <a:pt x="911" y="8"/>
                      </a:lnTo>
                      <a:lnTo>
                        <a:pt x="911" y="7"/>
                      </a:lnTo>
                      <a:lnTo>
                        <a:pt x="911" y="5"/>
                      </a:lnTo>
                      <a:lnTo>
                        <a:pt x="911" y="4"/>
                      </a:lnTo>
                      <a:lnTo>
                        <a:pt x="911" y="3"/>
                      </a:lnTo>
                      <a:lnTo>
                        <a:pt x="911" y="1"/>
                      </a:lnTo>
                      <a:lnTo>
                        <a:pt x="911" y="0"/>
                      </a:lnTo>
                      <a:lnTo>
                        <a:pt x="911" y="0"/>
                      </a:lnTo>
                      <a:lnTo>
                        <a:pt x="896" y="24"/>
                      </a:lnTo>
                      <a:lnTo>
                        <a:pt x="880" y="45"/>
                      </a:lnTo>
                      <a:lnTo>
                        <a:pt x="864" y="66"/>
                      </a:lnTo>
                      <a:lnTo>
                        <a:pt x="847" y="86"/>
                      </a:lnTo>
                      <a:lnTo>
                        <a:pt x="828" y="106"/>
                      </a:lnTo>
                      <a:lnTo>
                        <a:pt x="808" y="124"/>
                      </a:lnTo>
                      <a:lnTo>
                        <a:pt x="788" y="142"/>
                      </a:lnTo>
                      <a:lnTo>
                        <a:pt x="767" y="158"/>
                      </a:lnTo>
                      <a:lnTo>
                        <a:pt x="746" y="174"/>
                      </a:lnTo>
                      <a:lnTo>
                        <a:pt x="723" y="189"/>
                      </a:lnTo>
                      <a:lnTo>
                        <a:pt x="699" y="202"/>
                      </a:lnTo>
                      <a:lnTo>
                        <a:pt x="675" y="214"/>
                      </a:lnTo>
                      <a:lnTo>
                        <a:pt x="653" y="225"/>
                      </a:lnTo>
                      <a:lnTo>
                        <a:pt x="654" y="225"/>
                      </a:lnTo>
                      <a:lnTo>
                        <a:pt x="654" y="225"/>
                      </a:lnTo>
                      <a:lnTo>
                        <a:pt x="655" y="226"/>
                      </a:lnTo>
                      <a:lnTo>
                        <a:pt x="655" y="226"/>
                      </a:lnTo>
                      <a:lnTo>
                        <a:pt x="657" y="226"/>
                      </a:lnTo>
                      <a:lnTo>
                        <a:pt x="658" y="227"/>
                      </a:lnTo>
                      <a:lnTo>
                        <a:pt x="658" y="227"/>
                      </a:lnTo>
                      <a:lnTo>
                        <a:pt x="659" y="22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5" name="Freeform 93"/>
                <p:cNvSpPr>
                  <a:spLocks noEditPoints="1"/>
                </p:cNvSpPr>
                <p:nvPr/>
              </p:nvSpPr>
              <p:spPr bwMode="auto">
                <a:xfrm>
                  <a:off x="2090" y="2519"/>
                  <a:ext cx="455" cy="116"/>
                </a:xfrm>
                <a:custGeom>
                  <a:avLst/>
                  <a:gdLst/>
                  <a:ahLst/>
                  <a:cxnLst>
                    <a:cxn ang="0">
                      <a:pos x="17" y="94"/>
                    </a:cxn>
                    <a:cxn ang="0">
                      <a:pos x="21" y="97"/>
                    </a:cxn>
                    <a:cxn ang="0">
                      <a:pos x="23" y="95"/>
                    </a:cxn>
                    <a:cxn ang="0">
                      <a:pos x="23" y="94"/>
                    </a:cxn>
                    <a:cxn ang="0">
                      <a:pos x="24" y="93"/>
                    </a:cxn>
                    <a:cxn ang="0">
                      <a:pos x="21" y="89"/>
                    </a:cxn>
                    <a:cxn ang="0">
                      <a:pos x="3" y="67"/>
                    </a:cxn>
                    <a:cxn ang="0">
                      <a:pos x="3" y="69"/>
                    </a:cxn>
                    <a:cxn ang="0">
                      <a:pos x="1" y="70"/>
                    </a:cxn>
                    <a:cxn ang="0">
                      <a:pos x="1" y="73"/>
                    </a:cxn>
                    <a:cxn ang="0">
                      <a:pos x="0" y="74"/>
                    </a:cxn>
                    <a:cxn ang="0">
                      <a:pos x="677" y="222"/>
                    </a:cxn>
                    <a:cxn ang="0">
                      <a:pos x="724" y="197"/>
                    </a:cxn>
                    <a:cxn ang="0">
                      <a:pos x="768" y="166"/>
                    </a:cxn>
                    <a:cxn ang="0">
                      <a:pos x="811" y="131"/>
                    </a:cxn>
                    <a:cxn ang="0">
                      <a:pos x="848" y="94"/>
                    </a:cxn>
                    <a:cxn ang="0">
                      <a:pos x="883" y="51"/>
                    </a:cxn>
                    <a:cxn ang="0">
                      <a:pos x="911" y="10"/>
                    </a:cxn>
                    <a:cxn ang="0">
                      <a:pos x="911" y="8"/>
                    </a:cxn>
                    <a:cxn ang="0">
                      <a:pos x="911" y="5"/>
                    </a:cxn>
                    <a:cxn ang="0">
                      <a:pos x="911" y="2"/>
                    </a:cxn>
                    <a:cxn ang="0">
                      <a:pos x="910" y="0"/>
                    </a:cxn>
                    <a:cxn ang="0">
                      <a:pos x="894" y="26"/>
                    </a:cxn>
                    <a:cxn ang="0">
                      <a:pos x="862" y="69"/>
                    </a:cxn>
                    <a:cxn ang="0">
                      <a:pos x="826" y="109"/>
                    </a:cxn>
                    <a:cxn ang="0">
                      <a:pos x="786" y="145"/>
                    </a:cxn>
                    <a:cxn ang="0">
                      <a:pos x="743" y="177"/>
                    </a:cxn>
                    <a:cxn ang="0">
                      <a:pos x="698" y="205"/>
                    </a:cxn>
                    <a:cxn ang="0">
                      <a:pos x="650" y="227"/>
                    </a:cxn>
                    <a:cxn ang="0">
                      <a:pos x="651" y="228"/>
                    </a:cxn>
                    <a:cxn ang="0">
                      <a:pos x="653" y="230"/>
                    </a:cxn>
                    <a:cxn ang="0">
                      <a:pos x="654" y="230"/>
                    </a:cxn>
                    <a:cxn ang="0">
                      <a:pos x="655" y="231"/>
                    </a:cxn>
                  </a:cxnLst>
                  <a:rect l="0" t="0" r="r" b="b"/>
                  <a:pathLst>
                    <a:path w="911" h="231">
                      <a:moveTo>
                        <a:pt x="0" y="74"/>
                      </a:moveTo>
                      <a:lnTo>
                        <a:pt x="17" y="94"/>
                      </a:lnTo>
                      <a:lnTo>
                        <a:pt x="21" y="98"/>
                      </a:lnTo>
                      <a:lnTo>
                        <a:pt x="21" y="97"/>
                      </a:lnTo>
                      <a:lnTo>
                        <a:pt x="23" y="97"/>
                      </a:lnTo>
                      <a:lnTo>
                        <a:pt x="23" y="95"/>
                      </a:lnTo>
                      <a:lnTo>
                        <a:pt x="23" y="95"/>
                      </a:lnTo>
                      <a:lnTo>
                        <a:pt x="23" y="94"/>
                      </a:lnTo>
                      <a:lnTo>
                        <a:pt x="24" y="94"/>
                      </a:lnTo>
                      <a:lnTo>
                        <a:pt x="24" y="93"/>
                      </a:lnTo>
                      <a:lnTo>
                        <a:pt x="24" y="93"/>
                      </a:lnTo>
                      <a:lnTo>
                        <a:pt x="21" y="89"/>
                      </a:lnTo>
                      <a:lnTo>
                        <a:pt x="4" y="69"/>
                      </a:lnTo>
                      <a:lnTo>
                        <a:pt x="3" y="67"/>
                      </a:lnTo>
                      <a:lnTo>
                        <a:pt x="3" y="67"/>
                      </a:lnTo>
                      <a:lnTo>
                        <a:pt x="3" y="69"/>
                      </a:lnTo>
                      <a:lnTo>
                        <a:pt x="1" y="70"/>
                      </a:lnTo>
                      <a:lnTo>
                        <a:pt x="1" y="70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3"/>
                      </a:lnTo>
                      <a:lnTo>
                        <a:pt x="0" y="74"/>
                      </a:lnTo>
                      <a:close/>
                      <a:moveTo>
                        <a:pt x="655" y="231"/>
                      </a:moveTo>
                      <a:lnTo>
                        <a:pt x="677" y="222"/>
                      </a:lnTo>
                      <a:lnTo>
                        <a:pt x="701" y="210"/>
                      </a:lnTo>
                      <a:lnTo>
                        <a:pt x="724" y="197"/>
                      </a:lnTo>
                      <a:lnTo>
                        <a:pt x="747" y="182"/>
                      </a:lnTo>
                      <a:lnTo>
                        <a:pt x="768" y="166"/>
                      </a:lnTo>
                      <a:lnTo>
                        <a:pt x="790" y="149"/>
                      </a:lnTo>
                      <a:lnTo>
                        <a:pt x="811" y="131"/>
                      </a:lnTo>
                      <a:lnTo>
                        <a:pt x="830" y="113"/>
                      </a:lnTo>
                      <a:lnTo>
                        <a:pt x="848" y="94"/>
                      </a:lnTo>
                      <a:lnTo>
                        <a:pt x="866" y="73"/>
                      </a:lnTo>
                      <a:lnTo>
                        <a:pt x="883" y="51"/>
                      </a:lnTo>
                      <a:lnTo>
                        <a:pt x="899" y="30"/>
                      </a:lnTo>
                      <a:lnTo>
                        <a:pt x="911" y="10"/>
                      </a:lnTo>
                      <a:lnTo>
                        <a:pt x="911" y="9"/>
                      </a:lnTo>
                      <a:lnTo>
                        <a:pt x="911" y="8"/>
                      </a:lnTo>
                      <a:lnTo>
                        <a:pt x="911" y="6"/>
                      </a:lnTo>
                      <a:lnTo>
                        <a:pt x="911" y="5"/>
                      </a:lnTo>
                      <a:lnTo>
                        <a:pt x="911" y="4"/>
                      </a:lnTo>
                      <a:lnTo>
                        <a:pt x="911" y="2"/>
                      </a:lnTo>
                      <a:lnTo>
                        <a:pt x="911" y="1"/>
                      </a:lnTo>
                      <a:lnTo>
                        <a:pt x="910" y="0"/>
                      </a:lnTo>
                      <a:lnTo>
                        <a:pt x="908" y="4"/>
                      </a:lnTo>
                      <a:lnTo>
                        <a:pt x="894" y="26"/>
                      </a:lnTo>
                      <a:lnTo>
                        <a:pt x="878" y="49"/>
                      </a:lnTo>
                      <a:lnTo>
                        <a:pt x="862" y="69"/>
                      </a:lnTo>
                      <a:lnTo>
                        <a:pt x="844" y="89"/>
                      </a:lnTo>
                      <a:lnTo>
                        <a:pt x="826" y="109"/>
                      </a:lnTo>
                      <a:lnTo>
                        <a:pt x="807" y="127"/>
                      </a:lnTo>
                      <a:lnTo>
                        <a:pt x="786" y="145"/>
                      </a:lnTo>
                      <a:lnTo>
                        <a:pt x="766" y="161"/>
                      </a:lnTo>
                      <a:lnTo>
                        <a:pt x="743" y="177"/>
                      </a:lnTo>
                      <a:lnTo>
                        <a:pt x="720" y="191"/>
                      </a:lnTo>
                      <a:lnTo>
                        <a:pt x="698" y="205"/>
                      </a:lnTo>
                      <a:lnTo>
                        <a:pt x="674" y="216"/>
                      </a:lnTo>
                      <a:lnTo>
                        <a:pt x="650" y="227"/>
                      </a:lnTo>
                      <a:lnTo>
                        <a:pt x="650" y="228"/>
                      </a:lnTo>
                      <a:lnTo>
                        <a:pt x="651" y="228"/>
                      </a:lnTo>
                      <a:lnTo>
                        <a:pt x="653" y="228"/>
                      </a:lnTo>
                      <a:lnTo>
                        <a:pt x="653" y="230"/>
                      </a:lnTo>
                      <a:lnTo>
                        <a:pt x="654" y="230"/>
                      </a:lnTo>
                      <a:lnTo>
                        <a:pt x="654" y="230"/>
                      </a:lnTo>
                      <a:lnTo>
                        <a:pt x="655" y="231"/>
                      </a:lnTo>
                      <a:lnTo>
                        <a:pt x="655" y="23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6" name="Freeform 94"/>
                <p:cNvSpPr>
                  <a:spLocks noEditPoints="1"/>
                </p:cNvSpPr>
                <p:nvPr/>
              </p:nvSpPr>
              <p:spPr bwMode="auto">
                <a:xfrm>
                  <a:off x="2091" y="2517"/>
                  <a:ext cx="454" cy="117"/>
                </a:xfrm>
                <a:custGeom>
                  <a:avLst/>
                  <a:gdLst/>
                  <a:ahLst/>
                  <a:cxnLst>
                    <a:cxn ang="0">
                      <a:pos x="2" y="75"/>
                    </a:cxn>
                    <a:cxn ang="0">
                      <a:pos x="22" y="99"/>
                    </a:cxn>
                    <a:cxn ang="0">
                      <a:pos x="23" y="98"/>
                    </a:cxn>
                    <a:cxn ang="0">
                      <a:pos x="23" y="97"/>
                    </a:cxn>
                    <a:cxn ang="0">
                      <a:pos x="24" y="95"/>
                    </a:cxn>
                    <a:cxn ang="0">
                      <a:pos x="26" y="94"/>
                    </a:cxn>
                    <a:cxn ang="0">
                      <a:pos x="6" y="71"/>
                    </a:cxn>
                    <a:cxn ang="0">
                      <a:pos x="3" y="69"/>
                    </a:cxn>
                    <a:cxn ang="0">
                      <a:pos x="2" y="70"/>
                    </a:cxn>
                    <a:cxn ang="0">
                      <a:pos x="2" y="71"/>
                    </a:cxn>
                    <a:cxn ang="0">
                      <a:pos x="0" y="74"/>
                    </a:cxn>
                    <a:cxn ang="0">
                      <a:pos x="652" y="234"/>
                    </a:cxn>
                    <a:cxn ang="0">
                      <a:pos x="698" y="211"/>
                    </a:cxn>
                    <a:cxn ang="0">
                      <a:pos x="745" y="183"/>
                    </a:cxn>
                    <a:cxn ang="0">
                      <a:pos x="787" y="151"/>
                    </a:cxn>
                    <a:cxn ang="0">
                      <a:pos x="827" y="115"/>
                    </a:cxn>
                    <a:cxn ang="0">
                      <a:pos x="863" y="75"/>
                    </a:cxn>
                    <a:cxn ang="0">
                      <a:pos x="895" y="33"/>
                    </a:cxn>
                    <a:cxn ang="0">
                      <a:pos x="910" y="9"/>
                    </a:cxn>
                    <a:cxn ang="0">
                      <a:pos x="910" y="6"/>
                    </a:cxn>
                    <a:cxn ang="0">
                      <a:pos x="909" y="4"/>
                    </a:cxn>
                    <a:cxn ang="0">
                      <a:pos x="909" y="2"/>
                    </a:cxn>
                    <a:cxn ang="0">
                      <a:pos x="909" y="0"/>
                    </a:cxn>
                    <a:cxn ang="0">
                      <a:pos x="890" y="29"/>
                    </a:cxn>
                    <a:cxn ang="0">
                      <a:pos x="858" y="71"/>
                    </a:cxn>
                    <a:cxn ang="0">
                      <a:pos x="822" y="110"/>
                    </a:cxn>
                    <a:cxn ang="0">
                      <a:pos x="783" y="146"/>
                    </a:cxn>
                    <a:cxn ang="0">
                      <a:pos x="741" y="178"/>
                    </a:cxn>
                    <a:cxn ang="0">
                      <a:pos x="696" y="206"/>
                    </a:cxn>
                    <a:cxn ang="0">
                      <a:pos x="648" y="228"/>
                    </a:cxn>
                    <a:cxn ang="0">
                      <a:pos x="646" y="230"/>
                    </a:cxn>
                    <a:cxn ang="0">
                      <a:pos x="648" y="231"/>
                    </a:cxn>
                    <a:cxn ang="0">
                      <a:pos x="649" y="232"/>
                    </a:cxn>
                    <a:cxn ang="0">
                      <a:pos x="652" y="232"/>
                    </a:cxn>
                  </a:cxnLst>
                  <a:rect l="0" t="0" r="r" b="b"/>
                  <a:pathLst>
                    <a:path w="910" h="234">
                      <a:moveTo>
                        <a:pt x="0" y="74"/>
                      </a:moveTo>
                      <a:lnTo>
                        <a:pt x="2" y="75"/>
                      </a:lnTo>
                      <a:lnTo>
                        <a:pt x="19" y="95"/>
                      </a:lnTo>
                      <a:lnTo>
                        <a:pt x="22" y="99"/>
                      </a:lnTo>
                      <a:lnTo>
                        <a:pt x="22" y="98"/>
                      </a:lnTo>
                      <a:lnTo>
                        <a:pt x="23" y="98"/>
                      </a:lnTo>
                      <a:lnTo>
                        <a:pt x="23" y="97"/>
                      </a:lnTo>
                      <a:lnTo>
                        <a:pt x="23" y="97"/>
                      </a:lnTo>
                      <a:lnTo>
                        <a:pt x="24" y="95"/>
                      </a:lnTo>
                      <a:lnTo>
                        <a:pt x="24" y="95"/>
                      </a:lnTo>
                      <a:lnTo>
                        <a:pt x="24" y="94"/>
                      </a:lnTo>
                      <a:lnTo>
                        <a:pt x="26" y="94"/>
                      </a:lnTo>
                      <a:lnTo>
                        <a:pt x="23" y="91"/>
                      </a:lnTo>
                      <a:lnTo>
                        <a:pt x="6" y="71"/>
                      </a:lnTo>
                      <a:lnTo>
                        <a:pt x="3" y="67"/>
                      </a:lnTo>
                      <a:lnTo>
                        <a:pt x="3" y="69"/>
                      </a:lnTo>
                      <a:lnTo>
                        <a:pt x="2" y="69"/>
                      </a:lnTo>
                      <a:lnTo>
                        <a:pt x="2" y="70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2" y="73"/>
                      </a:lnTo>
                      <a:lnTo>
                        <a:pt x="0" y="74"/>
                      </a:lnTo>
                      <a:lnTo>
                        <a:pt x="0" y="74"/>
                      </a:lnTo>
                      <a:close/>
                      <a:moveTo>
                        <a:pt x="652" y="234"/>
                      </a:moveTo>
                      <a:lnTo>
                        <a:pt x="674" y="223"/>
                      </a:lnTo>
                      <a:lnTo>
                        <a:pt x="698" y="211"/>
                      </a:lnTo>
                      <a:lnTo>
                        <a:pt x="722" y="198"/>
                      </a:lnTo>
                      <a:lnTo>
                        <a:pt x="745" y="183"/>
                      </a:lnTo>
                      <a:lnTo>
                        <a:pt x="766" y="167"/>
                      </a:lnTo>
                      <a:lnTo>
                        <a:pt x="787" y="151"/>
                      </a:lnTo>
                      <a:lnTo>
                        <a:pt x="807" y="133"/>
                      </a:lnTo>
                      <a:lnTo>
                        <a:pt x="827" y="115"/>
                      </a:lnTo>
                      <a:lnTo>
                        <a:pt x="846" y="95"/>
                      </a:lnTo>
                      <a:lnTo>
                        <a:pt x="863" y="75"/>
                      </a:lnTo>
                      <a:lnTo>
                        <a:pt x="879" y="54"/>
                      </a:lnTo>
                      <a:lnTo>
                        <a:pt x="895" y="33"/>
                      </a:lnTo>
                      <a:lnTo>
                        <a:pt x="910" y="9"/>
                      </a:lnTo>
                      <a:lnTo>
                        <a:pt x="910" y="9"/>
                      </a:lnTo>
                      <a:lnTo>
                        <a:pt x="910" y="8"/>
                      </a:lnTo>
                      <a:lnTo>
                        <a:pt x="910" y="6"/>
                      </a:lnTo>
                      <a:lnTo>
                        <a:pt x="910" y="5"/>
                      </a:lnTo>
                      <a:lnTo>
                        <a:pt x="909" y="4"/>
                      </a:lnTo>
                      <a:lnTo>
                        <a:pt x="909" y="2"/>
                      </a:lnTo>
                      <a:lnTo>
                        <a:pt x="909" y="2"/>
                      </a:lnTo>
                      <a:lnTo>
                        <a:pt x="909" y="1"/>
                      </a:lnTo>
                      <a:lnTo>
                        <a:pt x="909" y="0"/>
                      </a:lnTo>
                      <a:lnTo>
                        <a:pt x="905" y="6"/>
                      </a:lnTo>
                      <a:lnTo>
                        <a:pt x="890" y="29"/>
                      </a:lnTo>
                      <a:lnTo>
                        <a:pt x="874" y="50"/>
                      </a:lnTo>
                      <a:lnTo>
                        <a:pt x="858" y="71"/>
                      </a:lnTo>
                      <a:lnTo>
                        <a:pt x="841" y="91"/>
                      </a:lnTo>
                      <a:lnTo>
                        <a:pt x="822" y="110"/>
                      </a:lnTo>
                      <a:lnTo>
                        <a:pt x="803" y="129"/>
                      </a:lnTo>
                      <a:lnTo>
                        <a:pt x="783" y="146"/>
                      </a:lnTo>
                      <a:lnTo>
                        <a:pt x="762" y="162"/>
                      </a:lnTo>
                      <a:lnTo>
                        <a:pt x="741" y="178"/>
                      </a:lnTo>
                      <a:lnTo>
                        <a:pt x="718" y="193"/>
                      </a:lnTo>
                      <a:lnTo>
                        <a:pt x="696" y="206"/>
                      </a:lnTo>
                      <a:lnTo>
                        <a:pt x="672" y="218"/>
                      </a:lnTo>
                      <a:lnTo>
                        <a:pt x="648" y="228"/>
                      </a:lnTo>
                      <a:lnTo>
                        <a:pt x="646" y="230"/>
                      </a:lnTo>
                      <a:lnTo>
                        <a:pt x="646" y="230"/>
                      </a:lnTo>
                      <a:lnTo>
                        <a:pt x="648" y="230"/>
                      </a:lnTo>
                      <a:lnTo>
                        <a:pt x="648" y="231"/>
                      </a:lnTo>
                      <a:lnTo>
                        <a:pt x="649" y="231"/>
                      </a:lnTo>
                      <a:lnTo>
                        <a:pt x="649" y="232"/>
                      </a:lnTo>
                      <a:lnTo>
                        <a:pt x="650" y="232"/>
                      </a:lnTo>
                      <a:lnTo>
                        <a:pt x="652" y="232"/>
                      </a:lnTo>
                      <a:lnTo>
                        <a:pt x="652" y="23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7" name="Freeform 95"/>
                <p:cNvSpPr>
                  <a:spLocks noEditPoints="1"/>
                </p:cNvSpPr>
                <p:nvPr/>
              </p:nvSpPr>
              <p:spPr bwMode="auto">
                <a:xfrm>
                  <a:off x="2091" y="2514"/>
                  <a:ext cx="454" cy="119"/>
                </a:xfrm>
                <a:custGeom>
                  <a:avLst/>
                  <a:gdLst/>
                  <a:ahLst/>
                  <a:cxnLst>
                    <a:cxn ang="0">
                      <a:pos x="1" y="79"/>
                    </a:cxn>
                    <a:cxn ang="0">
                      <a:pos x="21" y="103"/>
                    </a:cxn>
                    <a:cxn ang="0">
                      <a:pos x="22" y="101"/>
                    </a:cxn>
                    <a:cxn ang="0">
                      <a:pos x="24" y="100"/>
                    </a:cxn>
                    <a:cxn ang="0">
                      <a:pos x="24" y="99"/>
                    </a:cxn>
                    <a:cxn ang="0">
                      <a:pos x="25" y="97"/>
                    </a:cxn>
                    <a:cxn ang="0">
                      <a:pos x="6" y="75"/>
                    </a:cxn>
                    <a:cxn ang="0">
                      <a:pos x="1" y="71"/>
                    </a:cxn>
                    <a:cxn ang="0">
                      <a:pos x="1" y="72"/>
                    </a:cxn>
                    <a:cxn ang="0">
                      <a:pos x="1" y="75"/>
                    </a:cxn>
                    <a:cxn ang="0">
                      <a:pos x="0" y="76"/>
                    </a:cxn>
                    <a:cxn ang="0">
                      <a:pos x="647" y="237"/>
                    </a:cxn>
                    <a:cxn ang="0">
                      <a:pos x="695" y="215"/>
                    </a:cxn>
                    <a:cxn ang="0">
                      <a:pos x="740" y="187"/>
                    </a:cxn>
                    <a:cxn ang="0">
                      <a:pos x="783" y="155"/>
                    </a:cxn>
                    <a:cxn ang="0">
                      <a:pos x="823" y="119"/>
                    </a:cxn>
                    <a:cxn ang="0">
                      <a:pos x="859" y="79"/>
                    </a:cxn>
                    <a:cxn ang="0">
                      <a:pos x="891" y="36"/>
                    </a:cxn>
                    <a:cxn ang="0">
                      <a:pos x="907" y="10"/>
                    </a:cxn>
                    <a:cxn ang="0">
                      <a:pos x="907" y="8"/>
                    </a:cxn>
                    <a:cxn ang="0">
                      <a:pos x="907" y="6"/>
                    </a:cxn>
                    <a:cxn ang="0">
                      <a:pos x="907" y="3"/>
                    </a:cxn>
                    <a:cxn ang="0">
                      <a:pos x="907" y="0"/>
                    </a:cxn>
                    <a:cxn ang="0">
                      <a:pos x="885" y="34"/>
                    </a:cxn>
                    <a:cxn ang="0">
                      <a:pos x="853" y="75"/>
                    </a:cxn>
                    <a:cxn ang="0">
                      <a:pos x="819" y="115"/>
                    </a:cxn>
                    <a:cxn ang="0">
                      <a:pos x="779" y="149"/>
                    </a:cxn>
                    <a:cxn ang="0">
                      <a:pos x="737" y="181"/>
                    </a:cxn>
                    <a:cxn ang="0">
                      <a:pos x="692" y="209"/>
                    </a:cxn>
                    <a:cxn ang="0">
                      <a:pos x="644" y="232"/>
                    </a:cxn>
                    <a:cxn ang="0">
                      <a:pos x="642" y="233"/>
                    </a:cxn>
                    <a:cxn ang="0">
                      <a:pos x="643" y="234"/>
                    </a:cxn>
                    <a:cxn ang="0">
                      <a:pos x="644" y="236"/>
                    </a:cxn>
                    <a:cxn ang="0">
                      <a:pos x="646" y="237"/>
                    </a:cxn>
                  </a:cxnLst>
                  <a:rect l="0" t="0" r="r" b="b"/>
                  <a:pathLst>
                    <a:path w="907" h="237">
                      <a:moveTo>
                        <a:pt x="0" y="77"/>
                      </a:moveTo>
                      <a:lnTo>
                        <a:pt x="1" y="79"/>
                      </a:lnTo>
                      <a:lnTo>
                        <a:pt x="18" y="99"/>
                      </a:lnTo>
                      <a:lnTo>
                        <a:pt x="21" y="103"/>
                      </a:lnTo>
                      <a:lnTo>
                        <a:pt x="22" y="101"/>
                      </a:lnTo>
                      <a:lnTo>
                        <a:pt x="22" y="101"/>
                      </a:lnTo>
                      <a:lnTo>
                        <a:pt x="22" y="100"/>
                      </a:lnTo>
                      <a:lnTo>
                        <a:pt x="24" y="100"/>
                      </a:lnTo>
                      <a:lnTo>
                        <a:pt x="24" y="99"/>
                      </a:lnTo>
                      <a:lnTo>
                        <a:pt x="24" y="99"/>
                      </a:lnTo>
                      <a:lnTo>
                        <a:pt x="25" y="97"/>
                      </a:lnTo>
                      <a:lnTo>
                        <a:pt x="25" y="97"/>
                      </a:lnTo>
                      <a:lnTo>
                        <a:pt x="24" y="95"/>
                      </a:lnTo>
                      <a:lnTo>
                        <a:pt x="6" y="75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1" y="72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5"/>
                      </a:lnTo>
                      <a:lnTo>
                        <a:pt x="0" y="76"/>
                      </a:lnTo>
                      <a:lnTo>
                        <a:pt x="0" y="77"/>
                      </a:lnTo>
                      <a:close/>
                      <a:moveTo>
                        <a:pt x="647" y="237"/>
                      </a:moveTo>
                      <a:lnTo>
                        <a:pt x="671" y="226"/>
                      </a:lnTo>
                      <a:lnTo>
                        <a:pt x="695" y="215"/>
                      </a:lnTo>
                      <a:lnTo>
                        <a:pt x="717" y="201"/>
                      </a:lnTo>
                      <a:lnTo>
                        <a:pt x="740" y="187"/>
                      </a:lnTo>
                      <a:lnTo>
                        <a:pt x="763" y="171"/>
                      </a:lnTo>
                      <a:lnTo>
                        <a:pt x="783" y="155"/>
                      </a:lnTo>
                      <a:lnTo>
                        <a:pt x="804" y="137"/>
                      </a:lnTo>
                      <a:lnTo>
                        <a:pt x="823" y="119"/>
                      </a:lnTo>
                      <a:lnTo>
                        <a:pt x="841" y="99"/>
                      </a:lnTo>
                      <a:lnTo>
                        <a:pt x="859" y="79"/>
                      </a:lnTo>
                      <a:lnTo>
                        <a:pt x="875" y="59"/>
                      </a:lnTo>
                      <a:lnTo>
                        <a:pt x="891" y="36"/>
                      </a:lnTo>
                      <a:lnTo>
                        <a:pt x="905" y="14"/>
                      </a:lnTo>
                      <a:lnTo>
                        <a:pt x="907" y="10"/>
                      </a:lnTo>
                      <a:lnTo>
                        <a:pt x="907" y="8"/>
                      </a:lnTo>
                      <a:lnTo>
                        <a:pt x="907" y="8"/>
                      </a:lnTo>
                      <a:lnTo>
                        <a:pt x="907" y="7"/>
                      </a:lnTo>
                      <a:lnTo>
                        <a:pt x="907" y="6"/>
                      </a:lnTo>
                      <a:lnTo>
                        <a:pt x="907" y="4"/>
                      </a:lnTo>
                      <a:lnTo>
                        <a:pt x="907" y="3"/>
                      </a:lnTo>
                      <a:lnTo>
                        <a:pt x="907" y="2"/>
                      </a:lnTo>
                      <a:lnTo>
                        <a:pt x="907" y="0"/>
                      </a:lnTo>
                      <a:lnTo>
                        <a:pt x="900" y="11"/>
                      </a:lnTo>
                      <a:lnTo>
                        <a:pt x="885" y="34"/>
                      </a:lnTo>
                      <a:lnTo>
                        <a:pt x="871" y="55"/>
                      </a:lnTo>
                      <a:lnTo>
                        <a:pt x="853" y="75"/>
                      </a:lnTo>
                      <a:lnTo>
                        <a:pt x="836" y="95"/>
                      </a:lnTo>
                      <a:lnTo>
                        <a:pt x="819" y="115"/>
                      </a:lnTo>
                      <a:lnTo>
                        <a:pt x="799" y="132"/>
                      </a:lnTo>
                      <a:lnTo>
                        <a:pt x="779" y="149"/>
                      </a:lnTo>
                      <a:lnTo>
                        <a:pt x="759" y="167"/>
                      </a:lnTo>
                      <a:lnTo>
                        <a:pt x="737" y="181"/>
                      </a:lnTo>
                      <a:lnTo>
                        <a:pt x="715" y="196"/>
                      </a:lnTo>
                      <a:lnTo>
                        <a:pt x="692" y="209"/>
                      </a:lnTo>
                      <a:lnTo>
                        <a:pt x="668" y="221"/>
                      </a:lnTo>
                      <a:lnTo>
                        <a:pt x="644" y="232"/>
                      </a:lnTo>
                      <a:lnTo>
                        <a:pt x="640" y="233"/>
                      </a:lnTo>
                      <a:lnTo>
                        <a:pt x="642" y="233"/>
                      </a:lnTo>
                      <a:lnTo>
                        <a:pt x="642" y="234"/>
                      </a:lnTo>
                      <a:lnTo>
                        <a:pt x="643" y="234"/>
                      </a:lnTo>
                      <a:lnTo>
                        <a:pt x="644" y="236"/>
                      </a:lnTo>
                      <a:lnTo>
                        <a:pt x="644" y="236"/>
                      </a:lnTo>
                      <a:lnTo>
                        <a:pt x="646" y="236"/>
                      </a:lnTo>
                      <a:lnTo>
                        <a:pt x="646" y="237"/>
                      </a:lnTo>
                      <a:lnTo>
                        <a:pt x="647" y="23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8" name="Freeform 96"/>
                <p:cNvSpPr>
                  <a:spLocks noEditPoints="1"/>
                </p:cNvSpPr>
                <p:nvPr/>
              </p:nvSpPr>
              <p:spPr bwMode="auto">
                <a:xfrm>
                  <a:off x="2092" y="2511"/>
                  <a:ext cx="453" cy="121"/>
                </a:xfrm>
                <a:custGeom>
                  <a:avLst/>
                  <a:gdLst/>
                  <a:ahLst/>
                  <a:cxnLst>
                    <a:cxn ang="0">
                      <a:pos x="3" y="82"/>
                    </a:cxn>
                    <a:cxn ang="0">
                      <a:pos x="23" y="105"/>
                    </a:cxn>
                    <a:cxn ang="0">
                      <a:pos x="23" y="104"/>
                    </a:cxn>
                    <a:cxn ang="0">
                      <a:pos x="24" y="102"/>
                    </a:cxn>
                    <a:cxn ang="0">
                      <a:pos x="25" y="101"/>
                    </a:cxn>
                    <a:cxn ang="0">
                      <a:pos x="25" y="100"/>
                    </a:cxn>
                    <a:cxn ang="0">
                      <a:pos x="8" y="78"/>
                    </a:cxn>
                    <a:cxn ang="0">
                      <a:pos x="1" y="72"/>
                    </a:cxn>
                    <a:cxn ang="0">
                      <a:pos x="1" y="73"/>
                    </a:cxn>
                    <a:cxn ang="0">
                      <a:pos x="0" y="76"/>
                    </a:cxn>
                    <a:cxn ang="0">
                      <a:pos x="0" y="77"/>
                    </a:cxn>
                    <a:cxn ang="0">
                      <a:pos x="643" y="241"/>
                    </a:cxn>
                    <a:cxn ang="0">
                      <a:pos x="669" y="229"/>
                    </a:cxn>
                    <a:cxn ang="0">
                      <a:pos x="715" y="204"/>
                    </a:cxn>
                    <a:cxn ang="0">
                      <a:pos x="759" y="173"/>
                    </a:cxn>
                    <a:cxn ang="0">
                      <a:pos x="800" y="140"/>
                    </a:cxn>
                    <a:cxn ang="0">
                      <a:pos x="838" y="102"/>
                    </a:cxn>
                    <a:cxn ang="0">
                      <a:pos x="871" y="61"/>
                    </a:cxn>
                    <a:cxn ang="0">
                      <a:pos x="902" y="17"/>
                    </a:cxn>
                    <a:cxn ang="0">
                      <a:pos x="906" y="9"/>
                    </a:cxn>
                    <a:cxn ang="0">
                      <a:pos x="906" y="7"/>
                    </a:cxn>
                    <a:cxn ang="0">
                      <a:pos x="904" y="4"/>
                    </a:cxn>
                    <a:cxn ang="0">
                      <a:pos x="904" y="1"/>
                    </a:cxn>
                    <a:cxn ang="0">
                      <a:pos x="896" y="15"/>
                    </a:cxn>
                    <a:cxn ang="0">
                      <a:pos x="867" y="57"/>
                    </a:cxn>
                    <a:cxn ang="0">
                      <a:pos x="834" y="98"/>
                    </a:cxn>
                    <a:cxn ang="0">
                      <a:pos x="796" y="136"/>
                    </a:cxn>
                    <a:cxn ang="0">
                      <a:pos x="756" y="169"/>
                    </a:cxn>
                    <a:cxn ang="0">
                      <a:pos x="712" y="198"/>
                    </a:cxn>
                    <a:cxn ang="0">
                      <a:pos x="666" y="224"/>
                    </a:cxn>
                    <a:cxn ang="0">
                      <a:pos x="637" y="237"/>
                    </a:cxn>
                    <a:cxn ang="0">
                      <a:pos x="638" y="237"/>
                    </a:cxn>
                    <a:cxn ang="0">
                      <a:pos x="639" y="238"/>
                    </a:cxn>
                    <a:cxn ang="0">
                      <a:pos x="641" y="239"/>
                    </a:cxn>
                    <a:cxn ang="0">
                      <a:pos x="643" y="241"/>
                    </a:cxn>
                  </a:cxnLst>
                  <a:rect l="0" t="0" r="r" b="b"/>
                  <a:pathLst>
                    <a:path w="906" h="241">
                      <a:moveTo>
                        <a:pt x="0" y="78"/>
                      </a:moveTo>
                      <a:lnTo>
                        <a:pt x="3" y="82"/>
                      </a:lnTo>
                      <a:lnTo>
                        <a:pt x="20" y="102"/>
                      </a:lnTo>
                      <a:lnTo>
                        <a:pt x="23" y="105"/>
                      </a:lnTo>
                      <a:lnTo>
                        <a:pt x="23" y="104"/>
                      </a:lnTo>
                      <a:lnTo>
                        <a:pt x="23" y="104"/>
                      </a:lnTo>
                      <a:lnTo>
                        <a:pt x="24" y="102"/>
                      </a:lnTo>
                      <a:lnTo>
                        <a:pt x="24" y="102"/>
                      </a:lnTo>
                      <a:lnTo>
                        <a:pt x="24" y="101"/>
                      </a:lnTo>
                      <a:lnTo>
                        <a:pt x="25" y="101"/>
                      </a:lnTo>
                      <a:lnTo>
                        <a:pt x="25" y="100"/>
                      </a:lnTo>
                      <a:lnTo>
                        <a:pt x="25" y="100"/>
                      </a:lnTo>
                      <a:lnTo>
                        <a:pt x="24" y="98"/>
                      </a:lnTo>
                      <a:lnTo>
                        <a:pt x="8" y="78"/>
                      </a:lnTo>
                      <a:lnTo>
                        <a:pt x="1" y="70"/>
                      </a:lnTo>
                      <a:lnTo>
                        <a:pt x="1" y="72"/>
                      </a:lnTo>
                      <a:lnTo>
                        <a:pt x="1" y="73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0" y="76"/>
                      </a:lnTo>
                      <a:lnTo>
                        <a:pt x="0" y="77"/>
                      </a:lnTo>
                      <a:lnTo>
                        <a:pt x="0" y="77"/>
                      </a:lnTo>
                      <a:lnTo>
                        <a:pt x="0" y="78"/>
                      </a:lnTo>
                      <a:close/>
                      <a:moveTo>
                        <a:pt x="643" y="241"/>
                      </a:moveTo>
                      <a:lnTo>
                        <a:pt x="645" y="239"/>
                      </a:lnTo>
                      <a:lnTo>
                        <a:pt x="669" y="229"/>
                      </a:lnTo>
                      <a:lnTo>
                        <a:pt x="693" y="217"/>
                      </a:lnTo>
                      <a:lnTo>
                        <a:pt x="715" y="204"/>
                      </a:lnTo>
                      <a:lnTo>
                        <a:pt x="738" y="189"/>
                      </a:lnTo>
                      <a:lnTo>
                        <a:pt x="759" y="173"/>
                      </a:lnTo>
                      <a:lnTo>
                        <a:pt x="780" y="157"/>
                      </a:lnTo>
                      <a:lnTo>
                        <a:pt x="800" y="140"/>
                      </a:lnTo>
                      <a:lnTo>
                        <a:pt x="819" y="121"/>
                      </a:lnTo>
                      <a:lnTo>
                        <a:pt x="838" y="102"/>
                      </a:lnTo>
                      <a:lnTo>
                        <a:pt x="855" y="82"/>
                      </a:lnTo>
                      <a:lnTo>
                        <a:pt x="871" y="61"/>
                      </a:lnTo>
                      <a:lnTo>
                        <a:pt x="887" y="40"/>
                      </a:lnTo>
                      <a:lnTo>
                        <a:pt x="902" y="17"/>
                      </a:lnTo>
                      <a:lnTo>
                        <a:pt x="906" y="11"/>
                      </a:lnTo>
                      <a:lnTo>
                        <a:pt x="906" y="9"/>
                      </a:lnTo>
                      <a:lnTo>
                        <a:pt x="906" y="8"/>
                      </a:lnTo>
                      <a:lnTo>
                        <a:pt x="906" y="7"/>
                      </a:lnTo>
                      <a:lnTo>
                        <a:pt x="906" y="5"/>
                      </a:lnTo>
                      <a:lnTo>
                        <a:pt x="904" y="4"/>
                      </a:lnTo>
                      <a:lnTo>
                        <a:pt x="904" y="3"/>
                      </a:lnTo>
                      <a:lnTo>
                        <a:pt x="904" y="1"/>
                      </a:lnTo>
                      <a:lnTo>
                        <a:pt x="904" y="0"/>
                      </a:lnTo>
                      <a:lnTo>
                        <a:pt x="896" y="15"/>
                      </a:lnTo>
                      <a:lnTo>
                        <a:pt x="882" y="36"/>
                      </a:lnTo>
                      <a:lnTo>
                        <a:pt x="867" y="57"/>
                      </a:lnTo>
                      <a:lnTo>
                        <a:pt x="851" y="78"/>
                      </a:lnTo>
                      <a:lnTo>
                        <a:pt x="834" y="98"/>
                      </a:lnTo>
                      <a:lnTo>
                        <a:pt x="815" y="117"/>
                      </a:lnTo>
                      <a:lnTo>
                        <a:pt x="796" y="136"/>
                      </a:lnTo>
                      <a:lnTo>
                        <a:pt x="776" y="153"/>
                      </a:lnTo>
                      <a:lnTo>
                        <a:pt x="756" y="169"/>
                      </a:lnTo>
                      <a:lnTo>
                        <a:pt x="734" y="184"/>
                      </a:lnTo>
                      <a:lnTo>
                        <a:pt x="712" y="198"/>
                      </a:lnTo>
                      <a:lnTo>
                        <a:pt x="690" y="212"/>
                      </a:lnTo>
                      <a:lnTo>
                        <a:pt x="666" y="224"/>
                      </a:lnTo>
                      <a:lnTo>
                        <a:pt x="642" y="234"/>
                      </a:lnTo>
                      <a:lnTo>
                        <a:pt x="637" y="237"/>
                      </a:lnTo>
                      <a:lnTo>
                        <a:pt x="638" y="237"/>
                      </a:lnTo>
                      <a:lnTo>
                        <a:pt x="638" y="237"/>
                      </a:lnTo>
                      <a:lnTo>
                        <a:pt x="639" y="238"/>
                      </a:lnTo>
                      <a:lnTo>
                        <a:pt x="639" y="238"/>
                      </a:lnTo>
                      <a:lnTo>
                        <a:pt x="641" y="238"/>
                      </a:lnTo>
                      <a:lnTo>
                        <a:pt x="641" y="239"/>
                      </a:lnTo>
                      <a:lnTo>
                        <a:pt x="642" y="239"/>
                      </a:lnTo>
                      <a:lnTo>
                        <a:pt x="643" y="24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9" name="Freeform 97"/>
                <p:cNvSpPr>
                  <a:spLocks noEditPoints="1"/>
                </p:cNvSpPr>
                <p:nvPr/>
              </p:nvSpPr>
              <p:spPr bwMode="auto">
                <a:xfrm>
                  <a:off x="2092" y="2509"/>
                  <a:ext cx="453" cy="122"/>
                </a:xfrm>
                <a:custGeom>
                  <a:avLst/>
                  <a:gdLst/>
                  <a:ahLst/>
                  <a:cxnLst>
                    <a:cxn ang="0">
                      <a:pos x="5" y="85"/>
                    </a:cxn>
                    <a:cxn ang="0">
                      <a:pos x="24" y="107"/>
                    </a:cxn>
                    <a:cxn ang="0">
                      <a:pos x="25" y="106"/>
                    </a:cxn>
                    <a:cxn ang="0">
                      <a:pos x="25" y="105"/>
                    </a:cxn>
                    <a:cxn ang="0">
                      <a:pos x="27" y="103"/>
                    </a:cxn>
                    <a:cxn ang="0">
                      <a:pos x="28" y="102"/>
                    </a:cxn>
                    <a:cxn ang="0">
                      <a:pos x="9" y="82"/>
                    </a:cxn>
                    <a:cxn ang="0">
                      <a:pos x="3" y="73"/>
                    </a:cxn>
                    <a:cxn ang="0">
                      <a:pos x="1" y="75"/>
                    </a:cxn>
                    <a:cxn ang="0">
                      <a:pos x="1" y="77"/>
                    </a:cxn>
                    <a:cxn ang="0">
                      <a:pos x="1" y="78"/>
                    </a:cxn>
                    <a:cxn ang="0">
                      <a:pos x="639" y="243"/>
                    </a:cxn>
                    <a:cxn ang="0">
                      <a:pos x="667" y="231"/>
                    </a:cxn>
                    <a:cxn ang="0">
                      <a:pos x="714" y="206"/>
                    </a:cxn>
                    <a:cxn ang="0">
                      <a:pos x="758" y="177"/>
                    </a:cxn>
                    <a:cxn ang="0">
                      <a:pos x="798" y="142"/>
                    </a:cxn>
                    <a:cxn ang="0">
                      <a:pos x="835" y="105"/>
                    </a:cxn>
                    <a:cxn ang="0">
                      <a:pos x="870" y="65"/>
                    </a:cxn>
                    <a:cxn ang="0">
                      <a:pos x="899" y="21"/>
                    </a:cxn>
                    <a:cxn ang="0">
                      <a:pos x="904" y="9"/>
                    </a:cxn>
                    <a:cxn ang="0">
                      <a:pos x="904" y="6"/>
                    </a:cxn>
                    <a:cxn ang="0">
                      <a:pos x="904" y="4"/>
                    </a:cxn>
                    <a:cxn ang="0">
                      <a:pos x="904" y="1"/>
                    </a:cxn>
                    <a:cxn ang="0">
                      <a:pos x="894" y="18"/>
                    </a:cxn>
                    <a:cxn ang="0">
                      <a:pos x="864" y="61"/>
                    </a:cxn>
                    <a:cxn ang="0">
                      <a:pos x="831" y="101"/>
                    </a:cxn>
                    <a:cxn ang="0">
                      <a:pos x="794" y="138"/>
                    </a:cxn>
                    <a:cxn ang="0">
                      <a:pos x="754" y="171"/>
                    </a:cxn>
                    <a:cxn ang="0">
                      <a:pos x="711" y="201"/>
                    </a:cxn>
                    <a:cxn ang="0">
                      <a:pos x="665" y="226"/>
                    </a:cxn>
                    <a:cxn ang="0">
                      <a:pos x="634" y="239"/>
                    </a:cxn>
                    <a:cxn ang="0">
                      <a:pos x="635" y="240"/>
                    </a:cxn>
                    <a:cxn ang="0">
                      <a:pos x="637" y="242"/>
                    </a:cxn>
                    <a:cxn ang="0">
                      <a:pos x="638" y="242"/>
                    </a:cxn>
                    <a:cxn ang="0">
                      <a:pos x="639" y="243"/>
                    </a:cxn>
                  </a:cxnLst>
                  <a:rect l="0" t="0" r="r" b="b"/>
                  <a:pathLst>
                    <a:path w="906" h="243">
                      <a:moveTo>
                        <a:pt x="0" y="79"/>
                      </a:moveTo>
                      <a:lnTo>
                        <a:pt x="5" y="85"/>
                      </a:lnTo>
                      <a:lnTo>
                        <a:pt x="23" y="105"/>
                      </a:lnTo>
                      <a:lnTo>
                        <a:pt x="24" y="107"/>
                      </a:lnTo>
                      <a:lnTo>
                        <a:pt x="24" y="106"/>
                      </a:lnTo>
                      <a:lnTo>
                        <a:pt x="25" y="106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7" y="103"/>
                      </a:lnTo>
                      <a:lnTo>
                        <a:pt x="27" y="103"/>
                      </a:lnTo>
                      <a:lnTo>
                        <a:pt x="27" y="102"/>
                      </a:lnTo>
                      <a:lnTo>
                        <a:pt x="28" y="102"/>
                      </a:lnTo>
                      <a:lnTo>
                        <a:pt x="27" y="101"/>
                      </a:lnTo>
                      <a:lnTo>
                        <a:pt x="9" y="82"/>
                      </a:lnTo>
                      <a:lnTo>
                        <a:pt x="3" y="73"/>
                      </a:lnTo>
                      <a:lnTo>
                        <a:pt x="3" y="73"/>
                      </a:lnTo>
                      <a:lnTo>
                        <a:pt x="3" y="74"/>
                      </a:lnTo>
                      <a:lnTo>
                        <a:pt x="1" y="75"/>
                      </a:lnTo>
                      <a:lnTo>
                        <a:pt x="1" y="75"/>
                      </a:lnTo>
                      <a:lnTo>
                        <a:pt x="1" y="77"/>
                      </a:lnTo>
                      <a:lnTo>
                        <a:pt x="1" y="78"/>
                      </a:lnTo>
                      <a:lnTo>
                        <a:pt x="1" y="78"/>
                      </a:lnTo>
                      <a:lnTo>
                        <a:pt x="0" y="79"/>
                      </a:lnTo>
                      <a:close/>
                      <a:moveTo>
                        <a:pt x="639" y="243"/>
                      </a:moveTo>
                      <a:lnTo>
                        <a:pt x="643" y="242"/>
                      </a:lnTo>
                      <a:lnTo>
                        <a:pt x="667" y="231"/>
                      </a:lnTo>
                      <a:lnTo>
                        <a:pt x="691" y="219"/>
                      </a:lnTo>
                      <a:lnTo>
                        <a:pt x="714" y="206"/>
                      </a:lnTo>
                      <a:lnTo>
                        <a:pt x="736" y="191"/>
                      </a:lnTo>
                      <a:lnTo>
                        <a:pt x="758" y="177"/>
                      </a:lnTo>
                      <a:lnTo>
                        <a:pt x="778" y="159"/>
                      </a:lnTo>
                      <a:lnTo>
                        <a:pt x="798" y="142"/>
                      </a:lnTo>
                      <a:lnTo>
                        <a:pt x="818" y="125"/>
                      </a:lnTo>
                      <a:lnTo>
                        <a:pt x="835" y="105"/>
                      </a:lnTo>
                      <a:lnTo>
                        <a:pt x="852" y="85"/>
                      </a:lnTo>
                      <a:lnTo>
                        <a:pt x="870" y="65"/>
                      </a:lnTo>
                      <a:lnTo>
                        <a:pt x="884" y="44"/>
                      </a:lnTo>
                      <a:lnTo>
                        <a:pt x="899" y="21"/>
                      </a:lnTo>
                      <a:lnTo>
                        <a:pt x="906" y="10"/>
                      </a:lnTo>
                      <a:lnTo>
                        <a:pt x="904" y="9"/>
                      </a:lnTo>
                      <a:lnTo>
                        <a:pt x="904" y="8"/>
                      </a:lnTo>
                      <a:lnTo>
                        <a:pt x="904" y="6"/>
                      </a:lnTo>
                      <a:lnTo>
                        <a:pt x="904" y="5"/>
                      </a:lnTo>
                      <a:lnTo>
                        <a:pt x="904" y="4"/>
                      </a:lnTo>
                      <a:lnTo>
                        <a:pt x="904" y="2"/>
                      </a:lnTo>
                      <a:lnTo>
                        <a:pt x="904" y="1"/>
                      </a:lnTo>
                      <a:lnTo>
                        <a:pt x="904" y="0"/>
                      </a:lnTo>
                      <a:lnTo>
                        <a:pt x="894" y="18"/>
                      </a:lnTo>
                      <a:lnTo>
                        <a:pt x="879" y="40"/>
                      </a:lnTo>
                      <a:lnTo>
                        <a:pt x="864" y="61"/>
                      </a:lnTo>
                      <a:lnTo>
                        <a:pt x="848" y="82"/>
                      </a:lnTo>
                      <a:lnTo>
                        <a:pt x="831" y="101"/>
                      </a:lnTo>
                      <a:lnTo>
                        <a:pt x="814" y="121"/>
                      </a:lnTo>
                      <a:lnTo>
                        <a:pt x="794" y="138"/>
                      </a:lnTo>
                      <a:lnTo>
                        <a:pt x="775" y="155"/>
                      </a:lnTo>
                      <a:lnTo>
                        <a:pt x="754" y="171"/>
                      </a:lnTo>
                      <a:lnTo>
                        <a:pt x="732" y="186"/>
                      </a:lnTo>
                      <a:lnTo>
                        <a:pt x="711" y="201"/>
                      </a:lnTo>
                      <a:lnTo>
                        <a:pt x="689" y="214"/>
                      </a:lnTo>
                      <a:lnTo>
                        <a:pt x="665" y="226"/>
                      </a:lnTo>
                      <a:lnTo>
                        <a:pt x="641" y="236"/>
                      </a:lnTo>
                      <a:lnTo>
                        <a:pt x="634" y="239"/>
                      </a:lnTo>
                      <a:lnTo>
                        <a:pt x="634" y="239"/>
                      </a:lnTo>
                      <a:lnTo>
                        <a:pt x="635" y="240"/>
                      </a:lnTo>
                      <a:lnTo>
                        <a:pt x="637" y="240"/>
                      </a:lnTo>
                      <a:lnTo>
                        <a:pt x="637" y="242"/>
                      </a:lnTo>
                      <a:lnTo>
                        <a:pt x="638" y="242"/>
                      </a:lnTo>
                      <a:lnTo>
                        <a:pt x="638" y="242"/>
                      </a:lnTo>
                      <a:lnTo>
                        <a:pt x="639" y="243"/>
                      </a:lnTo>
                      <a:lnTo>
                        <a:pt x="639" y="24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0" name="Freeform 98"/>
                <p:cNvSpPr>
                  <a:spLocks noEditPoints="1"/>
                </p:cNvSpPr>
                <p:nvPr/>
              </p:nvSpPr>
              <p:spPr bwMode="auto">
                <a:xfrm>
                  <a:off x="2093" y="2506"/>
                  <a:ext cx="451" cy="124"/>
                </a:xfrm>
                <a:custGeom>
                  <a:avLst/>
                  <a:gdLst/>
                  <a:ahLst/>
                  <a:cxnLst>
                    <a:cxn ang="0">
                      <a:pos x="7" y="89"/>
                    </a:cxn>
                    <a:cxn ang="0">
                      <a:pos x="24" y="111"/>
                    </a:cxn>
                    <a:cxn ang="0">
                      <a:pos x="26" y="109"/>
                    </a:cxn>
                    <a:cxn ang="0">
                      <a:pos x="27" y="108"/>
                    </a:cxn>
                    <a:cxn ang="0">
                      <a:pos x="27" y="107"/>
                    </a:cxn>
                    <a:cxn ang="0">
                      <a:pos x="28" y="105"/>
                    </a:cxn>
                    <a:cxn ang="0">
                      <a:pos x="11" y="85"/>
                    </a:cxn>
                    <a:cxn ang="0">
                      <a:pos x="3" y="76"/>
                    </a:cxn>
                    <a:cxn ang="0">
                      <a:pos x="2" y="77"/>
                    </a:cxn>
                    <a:cxn ang="0">
                      <a:pos x="2" y="79"/>
                    </a:cxn>
                    <a:cxn ang="0">
                      <a:pos x="0" y="81"/>
                    </a:cxn>
                    <a:cxn ang="0">
                      <a:pos x="636" y="248"/>
                    </a:cxn>
                    <a:cxn ang="0">
                      <a:pos x="665" y="235"/>
                    </a:cxn>
                    <a:cxn ang="0">
                      <a:pos x="711" y="209"/>
                    </a:cxn>
                    <a:cxn ang="0">
                      <a:pos x="755" y="180"/>
                    </a:cxn>
                    <a:cxn ang="0">
                      <a:pos x="795" y="147"/>
                    </a:cxn>
                    <a:cxn ang="0">
                      <a:pos x="833" y="109"/>
                    </a:cxn>
                    <a:cxn ang="0">
                      <a:pos x="866" y="68"/>
                    </a:cxn>
                    <a:cxn ang="0">
                      <a:pos x="895" y="26"/>
                    </a:cxn>
                    <a:cxn ang="0">
                      <a:pos x="903" y="10"/>
                    </a:cxn>
                    <a:cxn ang="0">
                      <a:pos x="903" y="8"/>
                    </a:cxn>
                    <a:cxn ang="0">
                      <a:pos x="903" y="6"/>
                    </a:cxn>
                    <a:cxn ang="0">
                      <a:pos x="903" y="4"/>
                    </a:cxn>
                    <a:cxn ang="0">
                      <a:pos x="902" y="3"/>
                    </a:cxn>
                    <a:cxn ang="0">
                      <a:pos x="902" y="3"/>
                    </a:cxn>
                    <a:cxn ang="0">
                      <a:pos x="902" y="2"/>
                    </a:cxn>
                    <a:cxn ang="0">
                      <a:pos x="902" y="2"/>
                    </a:cxn>
                    <a:cxn ang="0">
                      <a:pos x="890" y="22"/>
                    </a:cxn>
                    <a:cxn ang="0">
                      <a:pos x="861" y="65"/>
                    </a:cxn>
                    <a:cxn ang="0">
                      <a:pos x="827" y="105"/>
                    </a:cxn>
                    <a:cxn ang="0">
                      <a:pos x="791" y="141"/>
                    </a:cxn>
                    <a:cxn ang="0">
                      <a:pos x="751" y="175"/>
                    </a:cxn>
                    <a:cxn ang="0">
                      <a:pos x="707" y="204"/>
                    </a:cxn>
                    <a:cxn ang="0">
                      <a:pos x="662" y="229"/>
                    </a:cxn>
                    <a:cxn ang="0">
                      <a:pos x="630" y="242"/>
                    </a:cxn>
                    <a:cxn ang="0">
                      <a:pos x="632" y="244"/>
                    </a:cxn>
                    <a:cxn ang="0">
                      <a:pos x="633" y="245"/>
                    </a:cxn>
                    <a:cxn ang="0">
                      <a:pos x="634" y="246"/>
                    </a:cxn>
                    <a:cxn ang="0">
                      <a:pos x="636" y="248"/>
                    </a:cxn>
                  </a:cxnLst>
                  <a:rect l="0" t="0" r="r" b="b"/>
                  <a:pathLst>
                    <a:path w="903" h="248">
                      <a:moveTo>
                        <a:pt x="0" y="81"/>
                      </a:moveTo>
                      <a:lnTo>
                        <a:pt x="7" y="89"/>
                      </a:lnTo>
                      <a:lnTo>
                        <a:pt x="23" y="109"/>
                      </a:lnTo>
                      <a:lnTo>
                        <a:pt x="24" y="111"/>
                      </a:lnTo>
                      <a:lnTo>
                        <a:pt x="26" y="109"/>
                      </a:lnTo>
                      <a:lnTo>
                        <a:pt x="26" y="109"/>
                      </a:lnTo>
                      <a:lnTo>
                        <a:pt x="26" y="108"/>
                      </a:lnTo>
                      <a:lnTo>
                        <a:pt x="27" y="108"/>
                      </a:lnTo>
                      <a:lnTo>
                        <a:pt x="27" y="107"/>
                      </a:lnTo>
                      <a:lnTo>
                        <a:pt x="27" y="107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11" y="85"/>
                      </a:lnTo>
                      <a:lnTo>
                        <a:pt x="3" y="75"/>
                      </a:lnTo>
                      <a:lnTo>
                        <a:pt x="3" y="76"/>
                      </a:lnTo>
                      <a:lnTo>
                        <a:pt x="2" y="76"/>
                      </a:lnTo>
                      <a:lnTo>
                        <a:pt x="2" y="77"/>
                      </a:lnTo>
                      <a:lnTo>
                        <a:pt x="2" y="79"/>
                      </a:lnTo>
                      <a:lnTo>
                        <a:pt x="2" y="79"/>
                      </a:lnTo>
                      <a:lnTo>
                        <a:pt x="2" y="80"/>
                      </a:lnTo>
                      <a:lnTo>
                        <a:pt x="0" y="81"/>
                      </a:lnTo>
                      <a:lnTo>
                        <a:pt x="0" y="81"/>
                      </a:lnTo>
                      <a:close/>
                      <a:moveTo>
                        <a:pt x="636" y="248"/>
                      </a:moveTo>
                      <a:lnTo>
                        <a:pt x="641" y="245"/>
                      </a:lnTo>
                      <a:lnTo>
                        <a:pt x="665" y="235"/>
                      </a:lnTo>
                      <a:lnTo>
                        <a:pt x="689" y="223"/>
                      </a:lnTo>
                      <a:lnTo>
                        <a:pt x="711" y="209"/>
                      </a:lnTo>
                      <a:lnTo>
                        <a:pt x="733" y="195"/>
                      </a:lnTo>
                      <a:lnTo>
                        <a:pt x="755" y="180"/>
                      </a:lnTo>
                      <a:lnTo>
                        <a:pt x="775" y="164"/>
                      </a:lnTo>
                      <a:lnTo>
                        <a:pt x="795" y="147"/>
                      </a:lnTo>
                      <a:lnTo>
                        <a:pt x="814" y="128"/>
                      </a:lnTo>
                      <a:lnTo>
                        <a:pt x="833" y="109"/>
                      </a:lnTo>
                      <a:lnTo>
                        <a:pt x="850" y="89"/>
                      </a:lnTo>
                      <a:lnTo>
                        <a:pt x="866" y="68"/>
                      </a:lnTo>
                      <a:lnTo>
                        <a:pt x="881" y="47"/>
                      </a:lnTo>
                      <a:lnTo>
                        <a:pt x="895" y="26"/>
                      </a:lnTo>
                      <a:lnTo>
                        <a:pt x="903" y="11"/>
                      </a:lnTo>
                      <a:lnTo>
                        <a:pt x="903" y="10"/>
                      </a:lnTo>
                      <a:lnTo>
                        <a:pt x="903" y="10"/>
                      </a:lnTo>
                      <a:lnTo>
                        <a:pt x="903" y="8"/>
                      </a:lnTo>
                      <a:lnTo>
                        <a:pt x="903" y="7"/>
                      </a:lnTo>
                      <a:lnTo>
                        <a:pt x="903" y="6"/>
                      </a:lnTo>
                      <a:lnTo>
                        <a:pt x="903" y="6"/>
                      </a:lnTo>
                      <a:lnTo>
                        <a:pt x="903" y="4"/>
                      </a:lnTo>
                      <a:lnTo>
                        <a:pt x="903" y="3"/>
                      </a:lnTo>
                      <a:lnTo>
                        <a:pt x="902" y="3"/>
                      </a:lnTo>
                      <a:lnTo>
                        <a:pt x="902" y="3"/>
                      </a:lnTo>
                      <a:lnTo>
                        <a:pt x="902" y="3"/>
                      </a:lnTo>
                      <a:lnTo>
                        <a:pt x="902" y="2"/>
                      </a:lnTo>
                      <a:lnTo>
                        <a:pt x="902" y="2"/>
                      </a:lnTo>
                      <a:lnTo>
                        <a:pt x="902" y="2"/>
                      </a:lnTo>
                      <a:lnTo>
                        <a:pt x="902" y="2"/>
                      </a:lnTo>
                      <a:lnTo>
                        <a:pt x="902" y="0"/>
                      </a:lnTo>
                      <a:lnTo>
                        <a:pt x="890" y="22"/>
                      </a:lnTo>
                      <a:lnTo>
                        <a:pt x="875" y="44"/>
                      </a:lnTo>
                      <a:lnTo>
                        <a:pt x="861" y="65"/>
                      </a:lnTo>
                      <a:lnTo>
                        <a:pt x="845" y="85"/>
                      </a:lnTo>
                      <a:lnTo>
                        <a:pt x="827" y="105"/>
                      </a:lnTo>
                      <a:lnTo>
                        <a:pt x="810" y="124"/>
                      </a:lnTo>
                      <a:lnTo>
                        <a:pt x="791" y="141"/>
                      </a:lnTo>
                      <a:lnTo>
                        <a:pt x="771" y="159"/>
                      </a:lnTo>
                      <a:lnTo>
                        <a:pt x="751" y="175"/>
                      </a:lnTo>
                      <a:lnTo>
                        <a:pt x="730" y="189"/>
                      </a:lnTo>
                      <a:lnTo>
                        <a:pt x="707" y="204"/>
                      </a:lnTo>
                      <a:lnTo>
                        <a:pt x="685" y="217"/>
                      </a:lnTo>
                      <a:lnTo>
                        <a:pt x="662" y="229"/>
                      </a:lnTo>
                      <a:lnTo>
                        <a:pt x="638" y="240"/>
                      </a:lnTo>
                      <a:lnTo>
                        <a:pt x="630" y="242"/>
                      </a:lnTo>
                      <a:lnTo>
                        <a:pt x="630" y="244"/>
                      </a:lnTo>
                      <a:lnTo>
                        <a:pt x="632" y="244"/>
                      </a:lnTo>
                      <a:lnTo>
                        <a:pt x="632" y="245"/>
                      </a:lnTo>
                      <a:lnTo>
                        <a:pt x="633" y="245"/>
                      </a:lnTo>
                      <a:lnTo>
                        <a:pt x="633" y="245"/>
                      </a:lnTo>
                      <a:lnTo>
                        <a:pt x="634" y="246"/>
                      </a:lnTo>
                      <a:lnTo>
                        <a:pt x="636" y="246"/>
                      </a:lnTo>
                      <a:lnTo>
                        <a:pt x="636" y="24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1" name="Freeform 99"/>
                <p:cNvSpPr>
                  <a:spLocks noEditPoints="1"/>
                </p:cNvSpPr>
                <p:nvPr/>
              </p:nvSpPr>
              <p:spPr bwMode="auto">
                <a:xfrm>
                  <a:off x="2093" y="2175"/>
                  <a:ext cx="451" cy="454"/>
                </a:xfrm>
                <a:custGeom>
                  <a:avLst/>
                  <a:gdLst/>
                  <a:ahLst/>
                  <a:cxnLst>
                    <a:cxn ang="0">
                      <a:pos x="6" y="749"/>
                    </a:cxn>
                    <a:cxn ang="0">
                      <a:pos x="25" y="769"/>
                    </a:cxn>
                    <a:cxn ang="0">
                      <a:pos x="25" y="768"/>
                    </a:cxn>
                    <a:cxn ang="0">
                      <a:pos x="26" y="766"/>
                    </a:cxn>
                    <a:cxn ang="0">
                      <a:pos x="28" y="765"/>
                    </a:cxn>
                    <a:cxn ang="0">
                      <a:pos x="28" y="764"/>
                    </a:cxn>
                    <a:cxn ang="0">
                      <a:pos x="1" y="732"/>
                    </a:cxn>
                    <a:cxn ang="0">
                      <a:pos x="1" y="734"/>
                    </a:cxn>
                    <a:cxn ang="0">
                      <a:pos x="1" y="736"/>
                    </a:cxn>
                    <a:cxn ang="0">
                      <a:pos x="0" y="737"/>
                    </a:cxn>
                    <a:cxn ang="0">
                      <a:pos x="0" y="740"/>
                    </a:cxn>
                    <a:cxn ang="0">
                      <a:pos x="638" y="903"/>
                    </a:cxn>
                    <a:cxn ang="0">
                      <a:pos x="686" y="881"/>
                    </a:cxn>
                    <a:cxn ang="0">
                      <a:pos x="729" y="853"/>
                    </a:cxn>
                    <a:cxn ang="0">
                      <a:pos x="772" y="822"/>
                    </a:cxn>
                    <a:cxn ang="0">
                      <a:pos x="811" y="788"/>
                    </a:cxn>
                    <a:cxn ang="0">
                      <a:pos x="845" y="749"/>
                    </a:cxn>
                    <a:cxn ang="0">
                      <a:pos x="876" y="707"/>
                    </a:cxn>
                    <a:cxn ang="0">
                      <a:pos x="901" y="667"/>
                    </a:cxn>
                    <a:cxn ang="0">
                      <a:pos x="901" y="667"/>
                    </a:cxn>
                    <a:cxn ang="0">
                      <a:pos x="901" y="665"/>
                    </a:cxn>
                    <a:cxn ang="0">
                      <a:pos x="901" y="665"/>
                    </a:cxn>
                    <a:cxn ang="0">
                      <a:pos x="901" y="664"/>
                    </a:cxn>
                    <a:cxn ang="0">
                      <a:pos x="900" y="663"/>
                    </a:cxn>
                    <a:cxn ang="0">
                      <a:pos x="900" y="660"/>
                    </a:cxn>
                    <a:cxn ang="0">
                      <a:pos x="900" y="659"/>
                    </a:cxn>
                    <a:cxn ang="0">
                      <a:pos x="900" y="656"/>
                    </a:cxn>
                    <a:cxn ang="0">
                      <a:pos x="885" y="681"/>
                    </a:cxn>
                    <a:cxn ang="0">
                      <a:pos x="856" y="724"/>
                    </a:cxn>
                    <a:cxn ang="0">
                      <a:pos x="824" y="764"/>
                    </a:cxn>
                    <a:cxn ang="0">
                      <a:pos x="787" y="801"/>
                    </a:cxn>
                    <a:cxn ang="0">
                      <a:pos x="747" y="833"/>
                    </a:cxn>
                    <a:cxn ang="0">
                      <a:pos x="704" y="862"/>
                    </a:cxn>
                    <a:cxn ang="0">
                      <a:pos x="659" y="888"/>
                    </a:cxn>
                    <a:cxn ang="0">
                      <a:pos x="624" y="902"/>
                    </a:cxn>
                    <a:cxn ang="0">
                      <a:pos x="627" y="903"/>
                    </a:cxn>
                    <a:cxn ang="0">
                      <a:pos x="628" y="903"/>
                    </a:cxn>
                    <a:cxn ang="0">
                      <a:pos x="630" y="905"/>
                    </a:cxn>
                    <a:cxn ang="0">
                      <a:pos x="631" y="906"/>
                    </a:cxn>
                    <a:cxn ang="0">
                      <a:pos x="65" y="5"/>
                    </a:cxn>
                    <a:cxn ang="0">
                      <a:pos x="30" y="41"/>
                    </a:cxn>
                    <a:cxn ang="0">
                      <a:pos x="40" y="28"/>
                    </a:cxn>
                    <a:cxn ang="0">
                      <a:pos x="49" y="17"/>
                    </a:cxn>
                    <a:cxn ang="0">
                      <a:pos x="61" y="8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901" h="906">
                      <a:moveTo>
                        <a:pt x="0" y="740"/>
                      </a:moveTo>
                      <a:lnTo>
                        <a:pt x="6" y="749"/>
                      </a:lnTo>
                      <a:lnTo>
                        <a:pt x="24" y="768"/>
                      </a:lnTo>
                      <a:lnTo>
                        <a:pt x="25" y="769"/>
                      </a:lnTo>
                      <a:lnTo>
                        <a:pt x="25" y="768"/>
                      </a:lnTo>
                      <a:lnTo>
                        <a:pt x="25" y="768"/>
                      </a:lnTo>
                      <a:lnTo>
                        <a:pt x="26" y="766"/>
                      </a:lnTo>
                      <a:lnTo>
                        <a:pt x="26" y="766"/>
                      </a:lnTo>
                      <a:lnTo>
                        <a:pt x="26" y="765"/>
                      </a:lnTo>
                      <a:lnTo>
                        <a:pt x="28" y="765"/>
                      </a:lnTo>
                      <a:lnTo>
                        <a:pt x="28" y="764"/>
                      </a:lnTo>
                      <a:lnTo>
                        <a:pt x="28" y="764"/>
                      </a:lnTo>
                      <a:lnTo>
                        <a:pt x="12" y="745"/>
                      </a:lnTo>
                      <a:lnTo>
                        <a:pt x="1" y="732"/>
                      </a:lnTo>
                      <a:lnTo>
                        <a:pt x="1" y="733"/>
                      </a:lnTo>
                      <a:lnTo>
                        <a:pt x="1" y="734"/>
                      </a:lnTo>
                      <a:lnTo>
                        <a:pt x="1" y="734"/>
                      </a:lnTo>
                      <a:lnTo>
                        <a:pt x="1" y="736"/>
                      </a:lnTo>
                      <a:lnTo>
                        <a:pt x="1" y="737"/>
                      </a:lnTo>
                      <a:lnTo>
                        <a:pt x="0" y="737"/>
                      </a:lnTo>
                      <a:lnTo>
                        <a:pt x="0" y="738"/>
                      </a:lnTo>
                      <a:lnTo>
                        <a:pt x="0" y="740"/>
                      </a:lnTo>
                      <a:close/>
                      <a:moveTo>
                        <a:pt x="631" y="906"/>
                      </a:moveTo>
                      <a:lnTo>
                        <a:pt x="638" y="903"/>
                      </a:lnTo>
                      <a:lnTo>
                        <a:pt x="662" y="893"/>
                      </a:lnTo>
                      <a:lnTo>
                        <a:pt x="686" y="881"/>
                      </a:lnTo>
                      <a:lnTo>
                        <a:pt x="708" y="868"/>
                      </a:lnTo>
                      <a:lnTo>
                        <a:pt x="729" y="853"/>
                      </a:lnTo>
                      <a:lnTo>
                        <a:pt x="751" y="838"/>
                      </a:lnTo>
                      <a:lnTo>
                        <a:pt x="772" y="822"/>
                      </a:lnTo>
                      <a:lnTo>
                        <a:pt x="791" y="805"/>
                      </a:lnTo>
                      <a:lnTo>
                        <a:pt x="811" y="788"/>
                      </a:lnTo>
                      <a:lnTo>
                        <a:pt x="828" y="768"/>
                      </a:lnTo>
                      <a:lnTo>
                        <a:pt x="845" y="749"/>
                      </a:lnTo>
                      <a:lnTo>
                        <a:pt x="861" y="728"/>
                      </a:lnTo>
                      <a:lnTo>
                        <a:pt x="876" y="707"/>
                      </a:lnTo>
                      <a:lnTo>
                        <a:pt x="891" y="685"/>
                      </a:lnTo>
                      <a:lnTo>
                        <a:pt x="901" y="667"/>
                      </a:lnTo>
                      <a:lnTo>
                        <a:pt x="901" y="667"/>
                      </a:lnTo>
                      <a:lnTo>
                        <a:pt x="901" y="667"/>
                      </a:lnTo>
                      <a:lnTo>
                        <a:pt x="901" y="665"/>
                      </a:lnTo>
                      <a:lnTo>
                        <a:pt x="901" y="665"/>
                      </a:lnTo>
                      <a:lnTo>
                        <a:pt x="901" y="665"/>
                      </a:lnTo>
                      <a:lnTo>
                        <a:pt x="901" y="665"/>
                      </a:lnTo>
                      <a:lnTo>
                        <a:pt x="901" y="664"/>
                      </a:lnTo>
                      <a:lnTo>
                        <a:pt x="901" y="664"/>
                      </a:lnTo>
                      <a:lnTo>
                        <a:pt x="900" y="663"/>
                      </a:lnTo>
                      <a:lnTo>
                        <a:pt x="900" y="663"/>
                      </a:lnTo>
                      <a:lnTo>
                        <a:pt x="900" y="661"/>
                      </a:lnTo>
                      <a:lnTo>
                        <a:pt x="900" y="660"/>
                      </a:lnTo>
                      <a:lnTo>
                        <a:pt x="900" y="660"/>
                      </a:lnTo>
                      <a:lnTo>
                        <a:pt x="900" y="659"/>
                      </a:lnTo>
                      <a:lnTo>
                        <a:pt x="900" y="657"/>
                      </a:lnTo>
                      <a:lnTo>
                        <a:pt x="900" y="656"/>
                      </a:lnTo>
                      <a:lnTo>
                        <a:pt x="899" y="659"/>
                      </a:lnTo>
                      <a:lnTo>
                        <a:pt x="885" y="681"/>
                      </a:lnTo>
                      <a:lnTo>
                        <a:pt x="872" y="704"/>
                      </a:lnTo>
                      <a:lnTo>
                        <a:pt x="856" y="724"/>
                      </a:lnTo>
                      <a:lnTo>
                        <a:pt x="840" y="745"/>
                      </a:lnTo>
                      <a:lnTo>
                        <a:pt x="824" y="764"/>
                      </a:lnTo>
                      <a:lnTo>
                        <a:pt x="805" y="782"/>
                      </a:lnTo>
                      <a:lnTo>
                        <a:pt x="787" y="801"/>
                      </a:lnTo>
                      <a:lnTo>
                        <a:pt x="768" y="817"/>
                      </a:lnTo>
                      <a:lnTo>
                        <a:pt x="747" y="833"/>
                      </a:lnTo>
                      <a:lnTo>
                        <a:pt x="727" y="849"/>
                      </a:lnTo>
                      <a:lnTo>
                        <a:pt x="704" y="862"/>
                      </a:lnTo>
                      <a:lnTo>
                        <a:pt x="682" y="876"/>
                      </a:lnTo>
                      <a:lnTo>
                        <a:pt x="659" y="888"/>
                      </a:lnTo>
                      <a:lnTo>
                        <a:pt x="635" y="898"/>
                      </a:lnTo>
                      <a:lnTo>
                        <a:pt x="624" y="902"/>
                      </a:lnTo>
                      <a:lnTo>
                        <a:pt x="626" y="902"/>
                      </a:lnTo>
                      <a:lnTo>
                        <a:pt x="627" y="903"/>
                      </a:lnTo>
                      <a:lnTo>
                        <a:pt x="627" y="903"/>
                      </a:lnTo>
                      <a:lnTo>
                        <a:pt x="628" y="903"/>
                      </a:lnTo>
                      <a:lnTo>
                        <a:pt x="628" y="905"/>
                      </a:lnTo>
                      <a:lnTo>
                        <a:pt x="630" y="905"/>
                      </a:lnTo>
                      <a:lnTo>
                        <a:pt x="630" y="906"/>
                      </a:lnTo>
                      <a:lnTo>
                        <a:pt x="631" y="906"/>
                      </a:lnTo>
                      <a:close/>
                      <a:moveTo>
                        <a:pt x="72" y="0"/>
                      </a:moveTo>
                      <a:lnTo>
                        <a:pt x="65" y="5"/>
                      </a:lnTo>
                      <a:lnTo>
                        <a:pt x="46" y="24"/>
                      </a:lnTo>
                      <a:lnTo>
                        <a:pt x="30" y="41"/>
                      </a:lnTo>
                      <a:lnTo>
                        <a:pt x="34" y="34"/>
                      </a:lnTo>
                      <a:lnTo>
                        <a:pt x="40" y="28"/>
                      </a:lnTo>
                      <a:lnTo>
                        <a:pt x="45" y="22"/>
                      </a:lnTo>
                      <a:lnTo>
                        <a:pt x="49" y="17"/>
                      </a:lnTo>
                      <a:lnTo>
                        <a:pt x="54" y="12"/>
                      </a:lnTo>
                      <a:lnTo>
                        <a:pt x="61" y="8"/>
                      </a:lnTo>
                      <a:lnTo>
                        <a:pt x="66" y="4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2" name="Freeform 100"/>
                <p:cNvSpPr>
                  <a:spLocks noEditPoints="1"/>
                </p:cNvSpPr>
                <p:nvPr/>
              </p:nvSpPr>
              <p:spPr bwMode="auto">
                <a:xfrm>
                  <a:off x="2094" y="2172"/>
                  <a:ext cx="449" cy="455"/>
                </a:xfrm>
                <a:custGeom>
                  <a:avLst/>
                  <a:gdLst/>
                  <a:ahLst/>
                  <a:cxnLst>
                    <a:cxn ang="0">
                      <a:pos x="8" y="753"/>
                    </a:cxn>
                    <a:cxn ang="0">
                      <a:pos x="25" y="773"/>
                    </a:cxn>
                    <a:cxn ang="0">
                      <a:pos x="27" y="772"/>
                    </a:cxn>
                    <a:cxn ang="0">
                      <a:pos x="27" y="771"/>
                    </a:cxn>
                    <a:cxn ang="0">
                      <a:pos x="28" y="769"/>
                    </a:cxn>
                    <a:cxn ang="0">
                      <a:pos x="29" y="768"/>
                    </a:cxn>
                    <a:cxn ang="0">
                      <a:pos x="1" y="735"/>
                    </a:cxn>
                    <a:cxn ang="0">
                      <a:pos x="1" y="737"/>
                    </a:cxn>
                    <a:cxn ang="0">
                      <a:pos x="0" y="739"/>
                    </a:cxn>
                    <a:cxn ang="0">
                      <a:pos x="0" y="741"/>
                    </a:cxn>
                    <a:cxn ang="0">
                      <a:pos x="0" y="743"/>
                    </a:cxn>
                    <a:cxn ang="0">
                      <a:pos x="635" y="908"/>
                    </a:cxn>
                    <a:cxn ang="0">
                      <a:pos x="682" y="885"/>
                    </a:cxn>
                    <a:cxn ang="0">
                      <a:pos x="727" y="857"/>
                    </a:cxn>
                    <a:cxn ang="0">
                      <a:pos x="768" y="827"/>
                    </a:cxn>
                    <a:cxn ang="0">
                      <a:pos x="807" y="792"/>
                    </a:cxn>
                    <a:cxn ang="0">
                      <a:pos x="842" y="753"/>
                    </a:cxn>
                    <a:cxn ang="0">
                      <a:pos x="872" y="712"/>
                    </a:cxn>
                    <a:cxn ang="0">
                      <a:pos x="899" y="668"/>
                    </a:cxn>
                    <a:cxn ang="0">
                      <a:pos x="899" y="666"/>
                    </a:cxn>
                    <a:cxn ang="0">
                      <a:pos x="899" y="663"/>
                    </a:cxn>
                    <a:cxn ang="0">
                      <a:pos x="899" y="660"/>
                    </a:cxn>
                    <a:cxn ang="0">
                      <a:pos x="898" y="658"/>
                    </a:cxn>
                    <a:cxn ang="0">
                      <a:pos x="882" y="687"/>
                    </a:cxn>
                    <a:cxn ang="0">
                      <a:pos x="854" y="729"/>
                    </a:cxn>
                    <a:cxn ang="0">
                      <a:pos x="820" y="769"/>
                    </a:cxn>
                    <a:cxn ang="0">
                      <a:pos x="784" y="805"/>
                    </a:cxn>
                    <a:cxn ang="0">
                      <a:pos x="744" y="837"/>
                    </a:cxn>
                    <a:cxn ang="0">
                      <a:pos x="702" y="867"/>
                    </a:cxn>
                    <a:cxn ang="0">
                      <a:pos x="657" y="892"/>
                    </a:cxn>
                    <a:cxn ang="0">
                      <a:pos x="621" y="907"/>
                    </a:cxn>
                    <a:cxn ang="0">
                      <a:pos x="622" y="908"/>
                    </a:cxn>
                    <a:cxn ang="0">
                      <a:pos x="623" y="909"/>
                    </a:cxn>
                    <a:cxn ang="0">
                      <a:pos x="626" y="910"/>
                    </a:cxn>
                    <a:cxn ang="0">
                      <a:pos x="627" y="910"/>
                    </a:cxn>
                    <a:cxn ang="0">
                      <a:pos x="65" y="15"/>
                    </a:cxn>
                    <a:cxn ang="0">
                      <a:pos x="29" y="51"/>
                    </a:cxn>
                    <a:cxn ang="0">
                      <a:pos x="25" y="52"/>
                    </a:cxn>
                    <a:cxn ang="0">
                      <a:pos x="40" y="33"/>
                    </a:cxn>
                    <a:cxn ang="0">
                      <a:pos x="56" y="17"/>
                    </a:cxn>
                    <a:cxn ang="0">
                      <a:pos x="73" y="4"/>
                    </a:cxn>
                  </a:cxnLst>
                  <a:rect l="0" t="0" r="r" b="b"/>
                  <a:pathLst>
                    <a:path w="899" h="910">
                      <a:moveTo>
                        <a:pt x="0" y="743"/>
                      </a:moveTo>
                      <a:lnTo>
                        <a:pt x="8" y="753"/>
                      </a:lnTo>
                      <a:lnTo>
                        <a:pt x="25" y="773"/>
                      </a:lnTo>
                      <a:lnTo>
                        <a:pt x="25" y="773"/>
                      </a:lnTo>
                      <a:lnTo>
                        <a:pt x="25" y="772"/>
                      </a:lnTo>
                      <a:lnTo>
                        <a:pt x="27" y="772"/>
                      </a:lnTo>
                      <a:lnTo>
                        <a:pt x="27" y="771"/>
                      </a:lnTo>
                      <a:lnTo>
                        <a:pt x="27" y="771"/>
                      </a:lnTo>
                      <a:lnTo>
                        <a:pt x="28" y="769"/>
                      </a:lnTo>
                      <a:lnTo>
                        <a:pt x="28" y="769"/>
                      </a:lnTo>
                      <a:lnTo>
                        <a:pt x="28" y="768"/>
                      </a:lnTo>
                      <a:lnTo>
                        <a:pt x="29" y="768"/>
                      </a:lnTo>
                      <a:lnTo>
                        <a:pt x="13" y="749"/>
                      </a:lnTo>
                      <a:lnTo>
                        <a:pt x="1" y="735"/>
                      </a:lnTo>
                      <a:lnTo>
                        <a:pt x="1" y="736"/>
                      </a:lnTo>
                      <a:lnTo>
                        <a:pt x="1" y="737"/>
                      </a:lnTo>
                      <a:lnTo>
                        <a:pt x="1" y="737"/>
                      </a:lnTo>
                      <a:lnTo>
                        <a:pt x="0" y="739"/>
                      </a:lnTo>
                      <a:lnTo>
                        <a:pt x="0" y="740"/>
                      </a:lnTo>
                      <a:lnTo>
                        <a:pt x="0" y="741"/>
                      </a:lnTo>
                      <a:lnTo>
                        <a:pt x="0" y="741"/>
                      </a:lnTo>
                      <a:lnTo>
                        <a:pt x="0" y="743"/>
                      </a:lnTo>
                      <a:close/>
                      <a:moveTo>
                        <a:pt x="627" y="910"/>
                      </a:moveTo>
                      <a:lnTo>
                        <a:pt x="635" y="908"/>
                      </a:lnTo>
                      <a:lnTo>
                        <a:pt x="659" y="897"/>
                      </a:lnTo>
                      <a:lnTo>
                        <a:pt x="682" y="885"/>
                      </a:lnTo>
                      <a:lnTo>
                        <a:pt x="704" y="872"/>
                      </a:lnTo>
                      <a:lnTo>
                        <a:pt x="727" y="857"/>
                      </a:lnTo>
                      <a:lnTo>
                        <a:pt x="748" y="843"/>
                      </a:lnTo>
                      <a:lnTo>
                        <a:pt x="768" y="827"/>
                      </a:lnTo>
                      <a:lnTo>
                        <a:pt x="788" y="809"/>
                      </a:lnTo>
                      <a:lnTo>
                        <a:pt x="807" y="792"/>
                      </a:lnTo>
                      <a:lnTo>
                        <a:pt x="824" y="773"/>
                      </a:lnTo>
                      <a:lnTo>
                        <a:pt x="842" y="753"/>
                      </a:lnTo>
                      <a:lnTo>
                        <a:pt x="858" y="733"/>
                      </a:lnTo>
                      <a:lnTo>
                        <a:pt x="872" y="712"/>
                      </a:lnTo>
                      <a:lnTo>
                        <a:pt x="887" y="690"/>
                      </a:lnTo>
                      <a:lnTo>
                        <a:pt x="899" y="668"/>
                      </a:lnTo>
                      <a:lnTo>
                        <a:pt x="899" y="667"/>
                      </a:lnTo>
                      <a:lnTo>
                        <a:pt x="899" y="666"/>
                      </a:lnTo>
                      <a:lnTo>
                        <a:pt x="899" y="664"/>
                      </a:lnTo>
                      <a:lnTo>
                        <a:pt x="899" y="663"/>
                      </a:lnTo>
                      <a:lnTo>
                        <a:pt x="899" y="662"/>
                      </a:lnTo>
                      <a:lnTo>
                        <a:pt x="899" y="660"/>
                      </a:lnTo>
                      <a:lnTo>
                        <a:pt x="899" y="659"/>
                      </a:lnTo>
                      <a:lnTo>
                        <a:pt x="898" y="658"/>
                      </a:lnTo>
                      <a:lnTo>
                        <a:pt x="895" y="664"/>
                      </a:lnTo>
                      <a:lnTo>
                        <a:pt x="882" y="687"/>
                      </a:lnTo>
                      <a:lnTo>
                        <a:pt x="868" y="708"/>
                      </a:lnTo>
                      <a:lnTo>
                        <a:pt x="854" y="729"/>
                      </a:lnTo>
                      <a:lnTo>
                        <a:pt x="838" y="749"/>
                      </a:lnTo>
                      <a:lnTo>
                        <a:pt x="820" y="769"/>
                      </a:lnTo>
                      <a:lnTo>
                        <a:pt x="803" y="788"/>
                      </a:lnTo>
                      <a:lnTo>
                        <a:pt x="784" y="805"/>
                      </a:lnTo>
                      <a:lnTo>
                        <a:pt x="764" y="823"/>
                      </a:lnTo>
                      <a:lnTo>
                        <a:pt x="744" y="837"/>
                      </a:lnTo>
                      <a:lnTo>
                        <a:pt x="723" y="853"/>
                      </a:lnTo>
                      <a:lnTo>
                        <a:pt x="702" y="867"/>
                      </a:lnTo>
                      <a:lnTo>
                        <a:pt x="679" y="880"/>
                      </a:lnTo>
                      <a:lnTo>
                        <a:pt x="657" y="892"/>
                      </a:lnTo>
                      <a:lnTo>
                        <a:pt x="633" y="903"/>
                      </a:lnTo>
                      <a:lnTo>
                        <a:pt x="621" y="907"/>
                      </a:lnTo>
                      <a:lnTo>
                        <a:pt x="622" y="908"/>
                      </a:lnTo>
                      <a:lnTo>
                        <a:pt x="622" y="908"/>
                      </a:lnTo>
                      <a:lnTo>
                        <a:pt x="623" y="908"/>
                      </a:lnTo>
                      <a:lnTo>
                        <a:pt x="623" y="909"/>
                      </a:lnTo>
                      <a:lnTo>
                        <a:pt x="625" y="909"/>
                      </a:lnTo>
                      <a:lnTo>
                        <a:pt x="626" y="910"/>
                      </a:lnTo>
                      <a:lnTo>
                        <a:pt x="626" y="910"/>
                      </a:lnTo>
                      <a:lnTo>
                        <a:pt x="627" y="910"/>
                      </a:lnTo>
                      <a:close/>
                      <a:moveTo>
                        <a:pt x="83" y="0"/>
                      </a:moveTo>
                      <a:lnTo>
                        <a:pt x="65" y="15"/>
                      </a:lnTo>
                      <a:lnTo>
                        <a:pt x="48" y="32"/>
                      </a:lnTo>
                      <a:lnTo>
                        <a:pt x="29" y="51"/>
                      </a:lnTo>
                      <a:lnTo>
                        <a:pt x="19" y="63"/>
                      </a:lnTo>
                      <a:lnTo>
                        <a:pt x="25" y="52"/>
                      </a:lnTo>
                      <a:lnTo>
                        <a:pt x="33" y="41"/>
                      </a:lnTo>
                      <a:lnTo>
                        <a:pt x="40" y="33"/>
                      </a:lnTo>
                      <a:lnTo>
                        <a:pt x="48" y="24"/>
                      </a:lnTo>
                      <a:lnTo>
                        <a:pt x="56" y="17"/>
                      </a:lnTo>
                      <a:lnTo>
                        <a:pt x="65" y="11"/>
                      </a:lnTo>
                      <a:lnTo>
                        <a:pt x="73" y="4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3" name="Freeform 101"/>
                <p:cNvSpPr>
                  <a:spLocks noEditPoints="1"/>
                </p:cNvSpPr>
                <p:nvPr/>
              </p:nvSpPr>
              <p:spPr bwMode="auto">
                <a:xfrm>
                  <a:off x="2094" y="2170"/>
                  <a:ext cx="449" cy="457"/>
                </a:xfrm>
                <a:custGeom>
                  <a:avLst/>
                  <a:gdLst/>
                  <a:ahLst/>
                  <a:cxnLst>
                    <a:cxn ang="0">
                      <a:pos x="64" y="16"/>
                    </a:cxn>
                    <a:cxn ang="0">
                      <a:pos x="29" y="52"/>
                    </a:cxn>
                    <a:cxn ang="0">
                      <a:pos x="24" y="57"/>
                    </a:cxn>
                    <a:cxn ang="0">
                      <a:pos x="20" y="65"/>
                    </a:cxn>
                    <a:cxn ang="0">
                      <a:pos x="16" y="72"/>
                    </a:cxn>
                    <a:cxn ang="0">
                      <a:pos x="13" y="79"/>
                    </a:cxn>
                    <a:cxn ang="0">
                      <a:pos x="32" y="57"/>
                    </a:cxn>
                    <a:cxn ang="0">
                      <a:pos x="68" y="21"/>
                    </a:cxn>
                    <a:cxn ang="0">
                      <a:pos x="93" y="0"/>
                    </a:cxn>
                    <a:cxn ang="0">
                      <a:pos x="88" y="1"/>
                    </a:cxn>
                    <a:cxn ang="0">
                      <a:pos x="81" y="4"/>
                    </a:cxn>
                    <a:cxn ang="0">
                      <a:pos x="76" y="7"/>
                    </a:cxn>
                    <a:cxn ang="0">
                      <a:pos x="71" y="11"/>
                    </a:cxn>
                    <a:cxn ang="0">
                      <a:pos x="11" y="756"/>
                    </a:cxn>
                    <a:cxn ang="0">
                      <a:pos x="28" y="773"/>
                    </a:cxn>
                    <a:cxn ang="0">
                      <a:pos x="28" y="772"/>
                    </a:cxn>
                    <a:cxn ang="0">
                      <a:pos x="29" y="771"/>
                    </a:cxn>
                    <a:cxn ang="0">
                      <a:pos x="31" y="769"/>
                    </a:cxn>
                    <a:cxn ang="0">
                      <a:pos x="15" y="752"/>
                    </a:cxn>
                    <a:cxn ang="0">
                      <a:pos x="3" y="736"/>
                    </a:cxn>
                    <a:cxn ang="0">
                      <a:pos x="1" y="739"/>
                    </a:cxn>
                    <a:cxn ang="0">
                      <a:pos x="1" y="740"/>
                    </a:cxn>
                    <a:cxn ang="0">
                      <a:pos x="1" y="741"/>
                    </a:cxn>
                    <a:cxn ang="0">
                      <a:pos x="623" y="913"/>
                    </a:cxn>
                    <a:cxn ang="0">
                      <a:pos x="658" y="899"/>
                    </a:cxn>
                    <a:cxn ang="0">
                      <a:pos x="703" y="873"/>
                    </a:cxn>
                    <a:cxn ang="0">
                      <a:pos x="746" y="844"/>
                    </a:cxn>
                    <a:cxn ang="0">
                      <a:pos x="786" y="812"/>
                    </a:cxn>
                    <a:cxn ang="0">
                      <a:pos x="823" y="775"/>
                    </a:cxn>
                    <a:cxn ang="0">
                      <a:pos x="855" y="735"/>
                    </a:cxn>
                    <a:cxn ang="0">
                      <a:pos x="884" y="692"/>
                    </a:cxn>
                    <a:cxn ang="0">
                      <a:pos x="899" y="667"/>
                    </a:cxn>
                    <a:cxn ang="0">
                      <a:pos x="899" y="664"/>
                    </a:cxn>
                    <a:cxn ang="0">
                      <a:pos x="898" y="662"/>
                    </a:cxn>
                    <a:cxn ang="0">
                      <a:pos x="898" y="659"/>
                    </a:cxn>
                    <a:cxn ang="0">
                      <a:pos x="898" y="656"/>
                    </a:cxn>
                    <a:cxn ang="0">
                      <a:pos x="879" y="690"/>
                    </a:cxn>
                    <a:cxn ang="0">
                      <a:pos x="851" y="732"/>
                    </a:cxn>
                    <a:cxn ang="0">
                      <a:pos x="818" y="771"/>
                    </a:cxn>
                    <a:cxn ang="0">
                      <a:pos x="782" y="807"/>
                    </a:cxn>
                    <a:cxn ang="0">
                      <a:pos x="743" y="840"/>
                    </a:cxn>
                    <a:cxn ang="0">
                      <a:pos x="700" y="868"/>
                    </a:cxn>
                    <a:cxn ang="0">
                      <a:pos x="655" y="893"/>
                    </a:cxn>
                    <a:cxn ang="0">
                      <a:pos x="618" y="909"/>
                    </a:cxn>
                    <a:cxn ang="0">
                      <a:pos x="619" y="909"/>
                    </a:cxn>
                    <a:cxn ang="0">
                      <a:pos x="621" y="911"/>
                    </a:cxn>
                    <a:cxn ang="0">
                      <a:pos x="622" y="912"/>
                    </a:cxn>
                    <a:cxn ang="0">
                      <a:pos x="623" y="913"/>
                    </a:cxn>
                  </a:cxnLst>
                  <a:rect l="0" t="0" r="r" b="b"/>
                  <a:pathLst>
                    <a:path w="899" h="913">
                      <a:moveTo>
                        <a:pt x="71" y="11"/>
                      </a:moveTo>
                      <a:lnTo>
                        <a:pt x="64" y="16"/>
                      </a:lnTo>
                      <a:lnTo>
                        <a:pt x="45" y="35"/>
                      </a:lnTo>
                      <a:lnTo>
                        <a:pt x="29" y="52"/>
                      </a:lnTo>
                      <a:lnTo>
                        <a:pt x="27" y="55"/>
                      </a:lnTo>
                      <a:lnTo>
                        <a:pt x="24" y="57"/>
                      </a:lnTo>
                      <a:lnTo>
                        <a:pt x="23" y="61"/>
                      </a:lnTo>
                      <a:lnTo>
                        <a:pt x="20" y="65"/>
                      </a:lnTo>
                      <a:lnTo>
                        <a:pt x="19" y="68"/>
                      </a:lnTo>
                      <a:lnTo>
                        <a:pt x="16" y="72"/>
                      </a:lnTo>
                      <a:lnTo>
                        <a:pt x="15" y="76"/>
                      </a:lnTo>
                      <a:lnTo>
                        <a:pt x="13" y="79"/>
                      </a:lnTo>
                      <a:lnTo>
                        <a:pt x="15" y="76"/>
                      </a:lnTo>
                      <a:lnTo>
                        <a:pt x="32" y="57"/>
                      </a:lnTo>
                      <a:lnTo>
                        <a:pt x="49" y="39"/>
                      </a:lnTo>
                      <a:lnTo>
                        <a:pt x="68" y="21"/>
                      </a:lnTo>
                      <a:lnTo>
                        <a:pt x="87" y="4"/>
                      </a:lnTo>
                      <a:lnTo>
                        <a:pt x="93" y="0"/>
                      </a:lnTo>
                      <a:lnTo>
                        <a:pt x="91" y="1"/>
                      </a:lnTo>
                      <a:lnTo>
                        <a:pt x="88" y="1"/>
                      </a:lnTo>
                      <a:lnTo>
                        <a:pt x="85" y="3"/>
                      </a:lnTo>
                      <a:lnTo>
                        <a:pt x="81" y="4"/>
                      </a:lnTo>
                      <a:lnTo>
                        <a:pt x="79" y="5"/>
                      </a:lnTo>
                      <a:lnTo>
                        <a:pt x="76" y="7"/>
                      </a:lnTo>
                      <a:lnTo>
                        <a:pt x="73" y="9"/>
                      </a:lnTo>
                      <a:lnTo>
                        <a:pt x="71" y="11"/>
                      </a:lnTo>
                      <a:close/>
                      <a:moveTo>
                        <a:pt x="0" y="743"/>
                      </a:moveTo>
                      <a:lnTo>
                        <a:pt x="11" y="756"/>
                      </a:lnTo>
                      <a:lnTo>
                        <a:pt x="27" y="775"/>
                      </a:lnTo>
                      <a:lnTo>
                        <a:pt x="28" y="773"/>
                      </a:lnTo>
                      <a:lnTo>
                        <a:pt x="28" y="773"/>
                      </a:lnTo>
                      <a:lnTo>
                        <a:pt x="28" y="772"/>
                      </a:lnTo>
                      <a:lnTo>
                        <a:pt x="29" y="772"/>
                      </a:lnTo>
                      <a:lnTo>
                        <a:pt x="29" y="771"/>
                      </a:lnTo>
                      <a:lnTo>
                        <a:pt x="29" y="771"/>
                      </a:lnTo>
                      <a:lnTo>
                        <a:pt x="31" y="769"/>
                      </a:lnTo>
                      <a:lnTo>
                        <a:pt x="31" y="769"/>
                      </a:lnTo>
                      <a:lnTo>
                        <a:pt x="15" y="752"/>
                      </a:lnTo>
                      <a:lnTo>
                        <a:pt x="3" y="736"/>
                      </a:lnTo>
                      <a:lnTo>
                        <a:pt x="3" y="736"/>
                      </a:lnTo>
                      <a:lnTo>
                        <a:pt x="1" y="737"/>
                      </a:lnTo>
                      <a:lnTo>
                        <a:pt x="1" y="739"/>
                      </a:lnTo>
                      <a:lnTo>
                        <a:pt x="1" y="739"/>
                      </a:lnTo>
                      <a:lnTo>
                        <a:pt x="1" y="740"/>
                      </a:lnTo>
                      <a:lnTo>
                        <a:pt x="1" y="741"/>
                      </a:lnTo>
                      <a:lnTo>
                        <a:pt x="1" y="741"/>
                      </a:lnTo>
                      <a:lnTo>
                        <a:pt x="0" y="743"/>
                      </a:lnTo>
                      <a:close/>
                      <a:moveTo>
                        <a:pt x="623" y="913"/>
                      </a:moveTo>
                      <a:lnTo>
                        <a:pt x="634" y="909"/>
                      </a:lnTo>
                      <a:lnTo>
                        <a:pt x="658" y="899"/>
                      </a:lnTo>
                      <a:lnTo>
                        <a:pt x="681" y="887"/>
                      </a:lnTo>
                      <a:lnTo>
                        <a:pt x="703" y="873"/>
                      </a:lnTo>
                      <a:lnTo>
                        <a:pt x="726" y="860"/>
                      </a:lnTo>
                      <a:lnTo>
                        <a:pt x="746" y="844"/>
                      </a:lnTo>
                      <a:lnTo>
                        <a:pt x="767" y="828"/>
                      </a:lnTo>
                      <a:lnTo>
                        <a:pt x="786" y="812"/>
                      </a:lnTo>
                      <a:lnTo>
                        <a:pt x="804" y="793"/>
                      </a:lnTo>
                      <a:lnTo>
                        <a:pt x="823" y="775"/>
                      </a:lnTo>
                      <a:lnTo>
                        <a:pt x="839" y="756"/>
                      </a:lnTo>
                      <a:lnTo>
                        <a:pt x="855" y="735"/>
                      </a:lnTo>
                      <a:lnTo>
                        <a:pt x="871" y="715"/>
                      </a:lnTo>
                      <a:lnTo>
                        <a:pt x="884" y="692"/>
                      </a:lnTo>
                      <a:lnTo>
                        <a:pt x="898" y="670"/>
                      </a:lnTo>
                      <a:lnTo>
                        <a:pt x="899" y="667"/>
                      </a:lnTo>
                      <a:lnTo>
                        <a:pt x="899" y="666"/>
                      </a:lnTo>
                      <a:lnTo>
                        <a:pt x="899" y="664"/>
                      </a:lnTo>
                      <a:lnTo>
                        <a:pt x="899" y="663"/>
                      </a:lnTo>
                      <a:lnTo>
                        <a:pt x="898" y="662"/>
                      </a:lnTo>
                      <a:lnTo>
                        <a:pt x="898" y="660"/>
                      </a:lnTo>
                      <a:lnTo>
                        <a:pt x="898" y="659"/>
                      </a:lnTo>
                      <a:lnTo>
                        <a:pt x="898" y="658"/>
                      </a:lnTo>
                      <a:lnTo>
                        <a:pt x="898" y="656"/>
                      </a:lnTo>
                      <a:lnTo>
                        <a:pt x="892" y="667"/>
                      </a:lnTo>
                      <a:lnTo>
                        <a:pt x="879" y="690"/>
                      </a:lnTo>
                      <a:lnTo>
                        <a:pt x="866" y="711"/>
                      </a:lnTo>
                      <a:lnTo>
                        <a:pt x="851" y="732"/>
                      </a:lnTo>
                      <a:lnTo>
                        <a:pt x="835" y="752"/>
                      </a:lnTo>
                      <a:lnTo>
                        <a:pt x="818" y="771"/>
                      </a:lnTo>
                      <a:lnTo>
                        <a:pt x="800" y="789"/>
                      </a:lnTo>
                      <a:lnTo>
                        <a:pt x="782" y="807"/>
                      </a:lnTo>
                      <a:lnTo>
                        <a:pt x="763" y="824"/>
                      </a:lnTo>
                      <a:lnTo>
                        <a:pt x="743" y="840"/>
                      </a:lnTo>
                      <a:lnTo>
                        <a:pt x="722" y="855"/>
                      </a:lnTo>
                      <a:lnTo>
                        <a:pt x="700" y="868"/>
                      </a:lnTo>
                      <a:lnTo>
                        <a:pt x="678" y="881"/>
                      </a:lnTo>
                      <a:lnTo>
                        <a:pt x="655" y="893"/>
                      </a:lnTo>
                      <a:lnTo>
                        <a:pt x="631" y="904"/>
                      </a:lnTo>
                      <a:lnTo>
                        <a:pt x="618" y="909"/>
                      </a:lnTo>
                      <a:lnTo>
                        <a:pt x="619" y="909"/>
                      </a:lnTo>
                      <a:lnTo>
                        <a:pt x="619" y="909"/>
                      </a:lnTo>
                      <a:lnTo>
                        <a:pt x="621" y="911"/>
                      </a:lnTo>
                      <a:lnTo>
                        <a:pt x="621" y="911"/>
                      </a:lnTo>
                      <a:lnTo>
                        <a:pt x="622" y="912"/>
                      </a:lnTo>
                      <a:lnTo>
                        <a:pt x="622" y="912"/>
                      </a:lnTo>
                      <a:lnTo>
                        <a:pt x="623" y="912"/>
                      </a:lnTo>
                      <a:lnTo>
                        <a:pt x="623" y="91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4" name="Freeform 102"/>
                <p:cNvSpPr>
                  <a:spLocks noEditPoints="1"/>
                </p:cNvSpPr>
                <p:nvPr/>
              </p:nvSpPr>
              <p:spPr bwMode="auto">
                <a:xfrm>
                  <a:off x="2095" y="2169"/>
                  <a:ext cx="448" cy="456"/>
                </a:xfrm>
                <a:custGeom>
                  <a:avLst/>
                  <a:gdLst/>
                  <a:ahLst/>
                  <a:cxnLst>
                    <a:cxn ang="0">
                      <a:pos x="64" y="22"/>
                    </a:cxn>
                    <a:cxn ang="0">
                      <a:pos x="28" y="58"/>
                    </a:cxn>
                    <a:cxn ang="0">
                      <a:pos x="16" y="72"/>
                    </a:cxn>
                    <a:cxn ang="0">
                      <a:pos x="14" y="79"/>
                    </a:cxn>
                    <a:cxn ang="0">
                      <a:pos x="11" y="84"/>
                    </a:cxn>
                    <a:cxn ang="0">
                      <a:pos x="8" y="91"/>
                    </a:cxn>
                    <a:cxn ang="0">
                      <a:pos x="16" y="82"/>
                    </a:cxn>
                    <a:cxn ang="0">
                      <a:pos x="51" y="44"/>
                    </a:cxn>
                    <a:cxn ang="0">
                      <a:pos x="88" y="10"/>
                    </a:cxn>
                    <a:cxn ang="0">
                      <a:pos x="97" y="0"/>
                    </a:cxn>
                    <a:cxn ang="0">
                      <a:pos x="93" y="2"/>
                    </a:cxn>
                    <a:cxn ang="0">
                      <a:pos x="88" y="4"/>
                    </a:cxn>
                    <a:cxn ang="0">
                      <a:pos x="84" y="6"/>
                    </a:cxn>
                    <a:cxn ang="0">
                      <a:pos x="0" y="742"/>
                    </a:cxn>
                    <a:cxn ang="0">
                      <a:pos x="28" y="775"/>
                    </a:cxn>
                    <a:cxn ang="0">
                      <a:pos x="28" y="774"/>
                    </a:cxn>
                    <a:cxn ang="0">
                      <a:pos x="30" y="772"/>
                    </a:cxn>
                    <a:cxn ang="0">
                      <a:pos x="31" y="771"/>
                    </a:cxn>
                    <a:cxn ang="0">
                      <a:pos x="31" y="770"/>
                    </a:cxn>
                    <a:cxn ang="0">
                      <a:pos x="3" y="735"/>
                    </a:cxn>
                    <a:cxn ang="0">
                      <a:pos x="2" y="736"/>
                    </a:cxn>
                    <a:cxn ang="0">
                      <a:pos x="2" y="739"/>
                    </a:cxn>
                    <a:cxn ang="0">
                      <a:pos x="0" y="740"/>
                    </a:cxn>
                    <a:cxn ang="0">
                      <a:pos x="0" y="742"/>
                    </a:cxn>
                    <a:cxn ang="0">
                      <a:pos x="632" y="910"/>
                    </a:cxn>
                    <a:cxn ang="0">
                      <a:pos x="678" y="887"/>
                    </a:cxn>
                    <a:cxn ang="0">
                      <a:pos x="722" y="860"/>
                    </a:cxn>
                    <a:cxn ang="0">
                      <a:pos x="763" y="830"/>
                    </a:cxn>
                    <a:cxn ang="0">
                      <a:pos x="802" y="795"/>
                    </a:cxn>
                    <a:cxn ang="0">
                      <a:pos x="837" y="756"/>
                    </a:cxn>
                    <a:cxn ang="0">
                      <a:pos x="867" y="715"/>
                    </a:cxn>
                    <a:cxn ang="0">
                      <a:pos x="894" y="671"/>
                    </a:cxn>
                    <a:cxn ang="0">
                      <a:pos x="897" y="663"/>
                    </a:cxn>
                    <a:cxn ang="0">
                      <a:pos x="897" y="661"/>
                    </a:cxn>
                    <a:cxn ang="0">
                      <a:pos x="897" y="658"/>
                    </a:cxn>
                    <a:cxn ang="0">
                      <a:pos x="897" y="655"/>
                    </a:cxn>
                    <a:cxn ang="0">
                      <a:pos x="889" y="669"/>
                    </a:cxn>
                    <a:cxn ang="0">
                      <a:pos x="862" y="713"/>
                    </a:cxn>
                    <a:cxn ang="0">
                      <a:pos x="831" y="752"/>
                    </a:cxn>
                    <a:cxn ang="0">
                      <a:pos x="798" y="790"/>
                    </a:cxn>
                    <a:cxn ang="0">
                      <a:pos x="759" y="824"/>
                    </a:cxn>
                    <a:cxn ang="0">
                      <a:pos x="719" y="855"/>
                    </a:cxn>
                    <a:cxn ang="0">
                      <a:pos x="676" y="882"/>
                    </a:cxn>
                    <a:cxn ang="0">
                      <a:pos x="629" y="903"/>
                    </a:cxn>
                    <a:cxn ang="0">
                      <a:pos x="614" y="910"/>
                    </a:cxn>
                    <a:cxn ang="0">
                      <a:pos x="617" y="911"/>
                    </a:cxn>
                    <a:cxn ang="0">
                      <a:pos x="618" y="912"/>
                    </a:cxn>
                    <a:cxn ang="0">
                      <a:pos x="620" y="914"/>
                    </a:cxn>
                  </a:cxnLst>
                  <a:rect l="0" t="0" r="r" b="b"/>
                  <a:pathLst>
                    <a:path w="897" h="914">
                      <a:moveTo>
                        <a:pt x="82" y="7"/>
                      </a:moveTo>
                      <a:lnTo>
                        <a:pt x="64" y="22"/>
                      </a:lnTo>
                      <a:lnTo>
                        <a:pt x="47" y="39"/>
                      </a:lnTo>
                      <a:lnTo>
                        <a:pt x="28" y="58"/>
                      </a:lnTo>
                      <a:lnTo>
                        <a:pt x="18" y="70"/>
                      </a:lnTo>
                      <a:lnTo>
                        <a:pt x="16" y="72"/>
                      </a:lnTo>
                      <a:lnTo>
                        <a:pt x="15" y="76"/>
                      </a:lnTo>
                      <a:lnTo>
                        <a:pt x="14" y="79"/>
                      </a:lnTo>
                      <a:lnTo>
                        <a:pt x="12" y="82"/>
                      </a:lnTo>
                      <a:lnTo>
                        <a:pt x="11" y="84"/>
                      </a:lnTo>
                      <a:lnTo>
                        <a:pt x="10" y="87"/>
                      </a:lnTo>
                      <a:lnTo>
                        <a:pt x="8" y="91"/>
                      </a:lnTo>
                      <a:lnTo>
                        <a:pt x="7" y="94"/>
                      </a:lnTo>
                      <a:lnTo>
                        <a:pt x="16" y="82"/>
                      </a:lnTo>
                      <a:lnTo>
                        <a:pt x="34" y="62"/>
                      </a:lnTo>
                      <a:lnTo>
                        <a:pt x="51" y="44"/>
                      </a:lnTo>
                      <a:lnTo>
                        <a:pt x="68" y="26"/>
                      </a:lnTo>
                      <a:lnTo>
                        <a:pt x="88" y="10"/>
                      </a:lnTo>
                      <a:lnTo>
                        <a:pt x="100" y="0"/>
                      </a:lnTo>
                      <a:lnTo>
                        <a:pt x="97" y="0"/>
                      </a:lnTo>
                      <a:lnTo>
                        <a:pt x="96" y="2"/>
                      </a:lnTo>
                      <a:lnTo>
                        <a:pt x="93" y="2"/>
                      </a:lnTo>
                      <a:lnTo>
                        <a:pt x="91" y="3"/>
                      </a:lnTo>
                      <a:lnTo>
                        <a:pt x="88" y="4"/>
                      </a:lnTo>
                      <a:lnTo>
                        <a:pt x="87" y="4"/>
                      </a:lnTo>
                      <a:lnTo>
                        <a:pt x="84" y="6"/>
                      </a:lnTo>
                      <a:lnTo>
                        <a:pt x="82" y="7"/>
                      </a:lnTo>
                      <a:close/>
                      <a:moveTo>
                        <a:pt x="0" y="742"/>
                      </a:moveTo>
                      <a:lnTo>
                        <a:pt x="12" y="756"/>
                      </a:lnTo>
                      <a:lnTo>
                        <a:pt x="28" y="775"/>
                      </a:lnTo>
                      <a:lnTo>
                        <a:pt x="28" y="774"/>
                      </a:lnTo>
                      <a:lnTo>
                        <a:pt x="28" y="774"/>
                      </a:lnTo>
                      <a:lnTo>
                        <a:pt x="30" y="772"/>
                      </a:lnTo>
                      <a:lnTo>
                        <a:pt x="30" y="772"/>
                      </a:lnTo>
                      <a:lnTo>
                        <a:pt x="30" y="772"/>
                      </a:lnTo>
                      <a:lnTo>
                        <a:pt x="31" y="771"/>
                      </a:lnTo>
                      <a:lnTo>
                        <a:pt x="31" y="771"/>
                      </a:lnTo>
                      <a:lnTo>
                        <a:pt x="31" y="770"/>
                      </a:lnTo>
                      <a:lnTo>
                        <a:pt x="16" y="752"/>
                      </a:lnTo>
                      <a:lnTo>
                        <a:pt x="3" y="735"/>
                      </a:lnTo>
                      <a:lnTo>
                        <a:pt x="2" y="736"/>
                      </a:lnTo>
                      <a:lnTo>
                        <a:pt x="2" y="736"/>
                      </a:lnTo>
                      <a:lnTo>
                        <a:pt x="2" y="738"/>
                      </a:lnTo>
                      <a:lnTo>
                        <a:pt x="2" y="739"/>
                      </a:lnTo>
                      <a:lnTo>
                        <a:pt x="2" y="739"/>
                      </a:lnTo>
                      <a:lnTo>
                        <a:pt x="0" y="740"/>
                      </a:lnTo>
                      <a:lnTo>
                        <a:pt x="0" y="742"/>
                      </a:lnTo>
                      <a:lnTo>
                        <a:pt x="0" y="742"/>
                      </a:lnTo>
                      <a:close/>
                      <a:moveTo>
                        <a:pt x="620" y="914"/>
                      </a:moveTo>
                      <a:lnTo>
                        <a:pt x="632" y="910"/>
                      </a:lnTo>
                      <a:lnTo>
                        <a:pt x="656" y="899"/>
                      </a:lnTo>
                      <a:lnTo>
                        <a:pt x="678" y="887"/>
                      </a:lnTo>
                      <a:lnTo>
                        <a:pt x="701" y="874"/>
                      </a:lnTo>
                      <a:lnTo>
                        <a:pt x="722" y="860"/>
                      </a:lnTo>
                      <a:lnTo>
                        <a:pt x="743" y="844"/>
                      </a:lnTo>
                      <a:lnTo>
                        <a:pt x="763" y="830"/>
                      </a:lnTo>
                      <a:lnTo>
                        <a:pt x="783" y="812"/>
                      </a:lnTo>
                      <a:lnTo>
                        <a:pt x="802" y="795"/>
                      </a:lnTo>
                      <a:lnTo>
                        <a:pt x="819" y="776"/>
                      </a:lnTo>
                      <a:lnTo>
                        <a:pt x="837" y="756"/>
                      </a:lnTo>
                      <a:lnTo>
                        <a:pt x="853" y="736"/>
                      </a:lnTo>
                      <a:lnTo>
                        <a:pt x="867" y="715"/>
                      </a:lnTo>
                      <a:lnTo>
                        <a:pt x="881" y="694"/>
                      </a:lnTo>
                      <a:lnTo>
                        <a:pt x="894" y="671"/>
                      </a:lnTo>
                      <a:lnTo>
                        <a:pt x="897" y="665"/>
                      </a:lnTo>
                      <a:lnTo>
                        <a:pt x="897" y="663"/>
                      </a:lnTo>
                      <a:lnTo>
                        <a:pt x="897" y="662"/>
                      </a:lnTo>
                      <a:lnTo>
                        <a:pt x="897" y="661"/>
                      </a:lnTo>
                      <a:lnTo>
                        <a:pt x="897" y="659"/>
                      </a:lnTo>
                      <a:lnTo>
                        <a:pt x="897" y="658"/>
                      </a:lnTo>
                      <a:lnTo>
                        <a:pt x="897" y="657"/>
                      </a:lnTo>
                      <a:lnTo>
                        <a:pt x="897" y="655"/>
                      </a:lnTo>
                      <a:lnTo>
                        <a:pt x="895" y="654"/>
                      </a:lnTo>
                      <a:lnTo>
                        <a:pt x="889" y="669"/>
                      </a:lnTo>
                      <a:lnTo>
                        <a:pt x="875" y="691"/>
                      </a:lnTo>
                      <a:lnTo>
                        <a:pt x="862" y="713"/>
                      </a:lnTo>
                      <a:lnTo>
                        <a:pt x="847" y="732"/>
                      </a:lnTo>
                      <a:lnTo>
                        <a:pt x="831" y="752"/>
                      </a:lnTo>
                      <a:lnTo>
                        <a:pt x="815" y="772"/>
                      </a:lnTo>
                      <a:lnTo>
                        <a:pt x="798" y="790"/>
                      </a:lnTo>
                      <a:lnTo>
                        <a:pt x="779" y="808"/>
                      </a:lnTo>
                      <a:lnTo>
                        <a:pt x="759" y="824"/>
                      </a:lnTo>
                      <a:lnTo>
                        <a:pt x="739" y="840"/>
                      </a:lnTo>
                      <a:lnTo>
                        <a:pt x="719" y="855"/>
                      </a:lnTo>
                      <a:lnTo>
                        <a:pt x="698" y="868"/>
                      </a:lnTo>
                      <a:lnTo>
                        <a:pt x="676" y="882"/>
                      </a:lnTo>
                      <a:lnTo>
                        <a:pt x="653" y="894"/>
                      </a:lnTo>
                      <a:lnTo>
                        <a:pt x="629" y="903"/>
                      </a:lnTo>
                      <a:lnTo>
                        <a:pt x="614" y="910"/>
                      </a:lnTo>
                      <a:lnTo>
                        <a:pt x="614" y="910"/>
                      </a:lnTo>
                      <a:lnTo>
                        <a:pt x="616" y="911"/>
                      </a:lnTo>
                      <a:lnTo>
                        <a:pt x="617" y="911"/>
                      </a:lnTo>
                      <a:lnTo>
                        <a:pt x="617" y="912"/>
                      </a:lnTo>
                      <a:lnTo>
                        <a:pt x="618" y="912"/>
                      </a:lnTo>
                      <a:lnTo>
                        <a:pt x="618" y="912"/>
                      </a:lnTo>
                      <a:lnTo>
                        <a:pt x="620" y="914"/>
                      </a:lnTo>
                      <a:lnTo>
                        <a:pt x="620" y="91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5" name="Freeform 103"/>
                <p:cNvSpPr>
                  <a:spLocks noEditPoints="1"/>
                </p:cNvSpPr>
                <p:nvPr/>
              </p:nvSpPr>
              <p:spPr bwMode="auto">
                <a:xfrm>
                  <a:off x="2095" y="2167"/>
                  <a:ext cx="448" cy="458"/>
                </a:xfrm>
                <a:custGeom>
                  <a:avLst/>
                  <a:gdLst/>
                  <a:ahLst/>
                  <a:cxnLst>
                    <a:cxn ang="0">
                      <a:pos x="84" y="9"/>
                    </a:cxn>
                    <a:cxn ang="0">
                      <a:pos x="46" y="44"/>
                    </a:cxn>
                    <a:cxn ang="0">
                      <a:pos x="12" y="81"/>
                    </a:cxn>
                    <a:cxn ang="0">
                      <a:pos x="9" y="86"/>
                    </a:cxn>
                    <a:cxn ang="0">
                      <a:pos x="6" y="92"/>
                    </a:cxn>
                    <a:cxn ang="0">
                      <a:pos x="4" y="97"/>
                    </a:cxn>
                    <a:cxn ang="0">
                      <a:pos x="2" y="102"/>
                    </a:cxn>
                    <a:cxn ang="0">
                      <a:pos x="1" y="105"/>
                    </a:cxn>
                    <a:cxn ang="0">
                      <a:pos x="33" y="66"/>
                    </a:cxn>
                    <a:cxn ang="0">
                      <a:pos x="69" y="30"/>
                    </a:cxn>
                    <a:cxn ang="0">
                      <a:pos x="106" y="0"/>
                    </a:cxn>
                    <a:cxn ang="0">
                      <a:pos x="102" y="1"/>
                    </a:cxn>
                    <a:cxn ang="0">
                      <a:pos x="98" y="2"/>
                    </a:cxn>
                    <a:cxn ang="0">
                      <a:pos x="94" y="4"/>
                    </a:cxn>
                    <a:cxn ang="0">
                      <a:pos x="90" y="5"/>
                    </a:cxn>
                    <a:cxn ang="0">
                      <a:pos x="12" y="757"/>
                    </a:cxn>
                    <a:cxn ang="0">
                      <a:pos x="28" y="774"/>
                    </a:cxn>
                    <a:cxn ang="0">
                      <a:pos x="29" y="773"/>
                    </a:cxn>
                    <a:cxn ang="0">
                      <a:pos x="30" y="772"/>
                    </a:cxn>
                    <a:cxn ang="0">
                      <a:pos x="30" y="770"/>
                    </a:cxn>
                    <a:cxn ang="0">
                      <a:pos x="17" y="753"/>
                    </a:cxn>
                    <a:cxn ang="0">
                      <a:pos x="1" y="734"/>
                    </a:cxn>
                    <a:cxn ang="0">
                      <a:pos x="1" y="736"/>
                    </a:cxn>
                    <a:cxn ang="0">
                      <a:pos x="0" y="737"/>
                    </a:cxn>
                    <a:cxn ang="0">
                      <a:pos x="0" y="740"/>
                    </a:cxn>
                    <a:cxn ang="0">
                      <a:pos x="615" y="914"/>
                    </a:cxn>
                    <a:cxn ang="0">
                      <a:pos x="652" y="898"/>
                    </a:cxn>
                    <a:cxn ang="0">
                      <a:pos x="697" y="873"/>
                    </a:cxn>
                    <a:cxn ang="0">
                      <a:pos x="740" y="845"/>
                    </a:cxn>
                    <a:cxn ang="0">
                      <a:pos x="779" y="812"/>
                    </a:cxn>
                    <a:cxn ang="0">
                      <a:pos x="815" y="776"/>
                    </a:cxn>
                    <a:cxn ang="0">
                      <a:pos x="848" y="737"/>
                    </a:cxn>
                    <a:cxn ang="0">
                      <a:pos x="876" y="695"/>
                    </a:cxn>
                    <a:cxn ang="0">
                      <a:pos x="895" y="661"/>
                    </a:cxn>
                    <a:cxn ang="0">
                      <a:pos x="895" y="659"/>
                    </a:cxn>
                    <a:cxn ang="0">
                      <a:pos x="893" y="656"/>
                    </a:cxn>
                    <a:cxn ang="0">
                      <a:pos x="893" y="653"/>
                    </a:cxn>
                    <a:cxn ang="0">
                      <a:pos x="893" y="651"/>
                    </a:cxn>
                    <a:cxn ang="0">
                      <a:pos x="871" y="691"/>
                    </a:cxn>
                    <a:cxn ang="0">
                      <a:pos x="843" y="733"/>
                    </a:cxn>
                    <a:cxn ang="0">
                      <a:pos x="811" y="772"/>
                    </a:cxn>
                    <a:cxn ang="0">
                      <a:pos x="775" y="808"/>
                    </a:cxn>
                    <a:cxn ang="0">
                      <a:pos x="736" y="840"/>
                    </a:cxn>
                    <a:cxn ang="0">
                      <a:pos x="695" y="868"/>
                    </a:cxn>
                    <a:cxn ang="0">
                      <a:pos x="650" y="892"/>
                    </a:cxn>
                    <a:cxn ang="0">
                      <a:pos x="610" y="909"/>
                    </a:cxn>
                    <a:cxn ang="0">
                      <a:pos x="611" y="910"/>
                    </a:cxn>
                    <a:cxn ang="0">
                      <a:pos x="612" y="912"/>
                    </a:cxn>
                    <a:cxn ang="0">
                      <a:pos x="614" y="913"/>
                    </a:cxn>
                    <a:cxn ang="0">
                      <a:pos x="615" y="914"/>
                    </a:cxn>
                  </a:cxnLst>
                  <a:rect l="0" t="0" r="r" b="b"/>
                  <a:pathLst>
                    <a:path w="895" h="914">
                      <a:moveTo>
                        <a:pt x="90" y="5"/>
                      </a:moveTo>
                      <a:lnTo>
                        <a:pt x="84" y="9"/>
                      </a:lnTo>
                      <a:lnTo>
                        <a:pt x="65" y="26"/>
                      </a:lnTo>
                      <a:lnTo>
                        <a:pt x="46" y="44"/>
                      </a:lnTo>
                      <a:lnTo>
                        <a:pt x="29" y="62"/>
                      </a:lnTo>
                      <a:lnTo>
                        <a:pt x="12" y="81"/>
                      </a:lnTo>
                      <a:lnTo>
                        <a:pt x="10" y="84"/>
                      </a:lnTo>
                      <a:lnTo>
                        <a:pt x="9" y="86"/>
                      </a:lnTo>
                      <a:lnTo>
                        <a:pt x="8" y="89"/>
                      </a:lnTo>
                      <a:lnTo>
                        <a:pt x="6" y="92"/>
                      </a:lnTo>
                      <a:lnTo>
                        <a:pt x="5" y="94"/>
                      </a:lnTo>
                      <a:lnTo>
                        <a:pt x="4" y="97"/>
                      </a:lnTo>
                      <a:lnTo>
                        <a:pt x="2" y="100"/>
                      </a:lnTo>
                      <a:lnTo>
                        <a:pt x="2" y="102"/>
                      </a:lnTo>
                      <a:lnTo>
                        <a:pt x="1" y="106"/>
                      </a:lnTo>
                      <a:lnTo>
                        <a:pt x="1" y="105"/>
                      </a:lnTo>
                      <a:lnTo>
                        <a:pt x="17" y="85"/>
                      </a:lnTo>
                      <a:lnTo>
                        <a:pt x="33" y="66"/>
                      </a:lnTo>
                      <a:lnTo>
                        <a:pt x="50" y="48"/>
                      </a:lnTo>
                      <a:lnTo>
                        <a:pt x="69" y="30"/>
                      </a:lnTo>
                      <a:lnTo>
                        <a:pt x="88" y="14"/>
                      </a:lnTo>
                      <a:lnTo>
                        <a:pt x="106" y="0"/>
                      </a:lnTo>
                      <a:lnTo>
                        <a:pt x="103" y="1"/>
                      </a:lnTo>
                      <a:lnTo>
                        <a:pt x="102" y="1"/>
                      </a:lnTo>
                      <a:lnTo>
                        <a:pt x="99" y="1"/>
                      </a:lnTo>
                      <a:lnTo>
                        <a:pt x="98" y="2"/>
                      </a:lnTo>
                      <a:lnTo>
                        <a:pt x="95" y="2"/>
                      </a:lnTo>
                      <a:lnTo>
                        <a:pt x="94" y="4"/>
                      </a:lnTo>
                      <a:lnTo>
                        <a:pt x="91" y="4"/>
                      </a:lnTo>
                      <a:lnTo>
                        <a:pt x="90" y="5"/>
                      </a:lnTo>
                      <a:close/>
                      <a:moveTo>
                        <a:pt x="0" y="741"/>
                      </a:moveTo>
                      <a:lnTo>
                        <a:pt x="12" y="757"/>
                      </a:lnTo>
                      <a:lnTo>
                        <a:pt x="28" y="774"/>
                      </a:lnTo>
                      <a:lnTo>
                        <a:pt x="28" y="774"/>
                      </a:lnTo>
                      <a:lnTo>
                        <a:pt x="29" y="773"/>
                      </a:lnTo>
                      <a:lnTo>
                        <a:pt x="29" y="773"/>
                      </a:lnTo>
                      <a:lnTo>
                        <a:pt x="29" y="772"/>
                      </a:lnTo>
                      <a:lnTo>
                        <a:pt x="30" y="772"/>
                      </a:lnTo>
                      <a:lnTo>
                        <a:pt x="30" y="770"/>
                      </a:lnTo>
                      <a:lnTo>
                        <a:pt x="30" y="770"/>
                      </a:lnTo>
                      <a:lnTo>
                        <a:pt x="32" y="769"/>
                      </a:lnTo>
                      <a:lnTo>
                        <a:pt x="17" y="753"/>
                      </a:lnTo>
                      <a:lnTo>
                        <a:pt x="1" y="733"/>
                      </a:lnTo>
                      <a:lnTo>
                        <a:pt x="1" y="734"/>
                      </a:lnTo>
                      <a:lnTo>
                        <a:pt x="1" y="734"/>
                      </a:lnTo>
                      <a:lnTo>
                        <a:pt x="1" y="736"/>
                      </a:lnTo>
                      <a:lnTo>
                        <a:pt x="1" y="737"/>
                      </a:lnTo>
                      <a:lnTo>
                        <a:pt x="0" y="737"/>
                      </a:lnTo>
                      <a:lnTo>
                        <a:pt x="0" y="738"/>
                      </a:lnTo>
                      <a:lnTo>
                        <a:pt x="0" y="740"/>
                      </a:lnTo>
                      <a:lnTo>
                        <a:pt x="0" y="741"/>
                      </a:lnTo>
                      <a:close/>
                      <a:moveTo>
                        <a:pt x="615" y="914"/>
                      </a:moveTo>
                      <a:lnTo>
                        <a:pt x="628" y="909"/>
                      </a:lnTo>
                      <a:lnTo>
                        <a:pt x="652" y="898"/>
                      </a:lnTo>
                      <a:lnTo>
                        <a:pt x="675" y="886"/>
                      </a:lnTo>
                      <a:lnTo>
                        <a:pt x="697" y="873"/>
                      </a:lnTo>
                      <a:lnTo>
                        <a:pt x="719" y="860"/>
                      </a:lnTo>
                      <a:lnTo>
                        <a:pt x="740" y="845"/>
                      </a:lnTo>
                      <a:lnTo>
                        <a:pt x="760" y="829"/>
                      </a:lnTo>
                      <a:lnTo>
                        <a:pt x="779" y="812"/>
                      </a:lnTo>
                      <a:lnTo>
                        <a:pt x="797" y="794"/>
                      </a:lnTo>
                      <a:lnTo>
                        <a:pt x="815" y="776"/>
                      </a:lnTo>
                      <a:lnTo>
                        <a:pt x="832" y="757"/>
                      </a:lnTo>
                      <a:lnTo>
                        <a:pt x="848" y="737"/>
                      </a:lnTo>
                      <a:lnTo>
                        <a:pt x="863" y="716"/>
                      </a:lnTo>
                      <a:lnTo>
                        <a:pt x="876" y="695"/>
                      </a:lnTo>
                      <a:lnTo>
                        <a:pt x="889" y="672"/>
                      </a:lnTo>
                      <a:lnTo>
                        <a:pt x="895" y="661"/>
                      </a:lnTo>
                      <a:lnTo>
                        <a:pt x="895" y="660"/>
                      </a:lnTo>
                      <a:lnTo>
                        <a:pt x="895" y="659"/>
                      </a:lnTo>
                      <a:lnTo>
                        <a:pt x="895" y="657"/>
                      </a:lnTo>
                      <a:lnTo>
                        <a:pt x="893" y="656"/>
                      </a:lnTo>
                      <a:lnTo>
                        <a:pt x="893" y="655"/>
                      </a:lnTo>
                      <a:lnTo>
                        <a:pt x="893" y="653"/>
                      </a:lnTo>
                      <a:lnTo>
                        <a:pt x="893" y="652"/>
                      </a:lnTo>
                      <a:lnTo>
                        <a:pt x="893" y="651"/>
                      </a:lnTo>
                      <a:lnTo>
                        <a:pt x="884" y="669"/>
                      </a:lnTo>
                      <a:lnTo>
                        <a:pt x="871" y="691"/>
                      </a:lnTo>
                      <a:lnTo>
                        <a:pt x="857" y="712"/>
                      </a:lnTo>
                      <a:lnTo>
                        <a:pt x="843" y="733"/>
                      </a:lnTo>
                      <a:lnTo>
                        <a:pt x="827" y="753"/>
                      </a:lnTo>
                      <a:lnTo>
                        <a:pt x="811" y="772"/>
                      </a:lnTo>
                      <a:lnTo>
                        <a:pt x="793" y="790"/>
                      </a:lnTo>
                      <a:lnTo>
                        <a:pt x="775" y="808"/>
                      </a:lnTo>
                      <a:lnTo>
                        <a:pt x="756" y="824"/>
                      </a:lnTo>
                      <a:lnTo>
                        <a:pt x="736" y="840"/>
                      </a:lnTo>
                      <a:lnTo>
                        <a:pt x="716" y="854"/>
                      </a:lnTo>
                      <a:lnTo>
                        <a:pt x="695" y="868"/>
                      </a:lnTo>
                      <a:lnTo>
                        <a:pt x="672" y="881"/>
                      </a:lnTo>
                      <a:lnTo>
                        <a:pt x="650" y="892"/>
                      </a:lnTo>
                      <a:lnTo>
                        <a:pt x="627" y="902"/>
                      </a:lnTo>
                      <a:lnTo>
                        <a:pt x="610" y="909"/>
                      </a:lnTo>
                      <a:lnTo>
                        <a:pt x="610" y="910"/>
                      </a:lnTo>
                      <a:lnTo>
                        <a:pt x="611" y="910"/>
                      </a:lnTo>
                      <a:lnTo>
                        <a:pt x="611" y="912"/>
                      </a:lnTo>
                      <a:lnTo>
                        <a:pt x="612" y="912"/>
                      </a:lnTo>
                      <a:lnTo>
                        <a:pt x="614" y="912"/>
                      </a:lnTo>
                      <a:lnTo>
                        <a:pt x="614" y="913"/>
                      </a:lnTo>
                      <a:lnTo>
                        <a:pt x="615" y="913"/>
                      </a:lnTo>
                      <a:lnTo>
                        <a:pt x="615" y="91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6" name="Freeform 104"/>
                <p:cNvSpPr>
                  <a:spLocks noEditPoints="1"/>
                </p:cNvSpPr>
                <p:nvPr/>
              </p:nvSpPr>
              <p:spPr bwMode="auto">
                <a:xfrm>
                  <a:off x="2094" y="2167"/>
                  <a:ext cx="448" cy="456"/>
                </a:xfrm>
                <a:custGeom>
                  <a:avLst/>
                  <a:gdLst/>
                  <a:ahLst/>
                  <a:cxnLst>
                    <a:cxn ang="0">
                      <a:pos x="89" y="14"/>
                    </a:cxn>
                    <a:cxn ang="0">
                      <a:pos x="52" y="48"/>
                    </a:cxn>
                    <a:cxn ang="0">
                      <a:pos x="17" y="86"/>
                    </a:cxn>
                    <a:cxn ang="0">
                      <a:pos x="7" y="100"/>
                    </a:cxn>
                    <a:cxn ang="0">
                      <a:pos x="5" y="106"/>
                    </a:cxn>
                    <a:cxn ang="0">
                      <a:pos x="3" y="110"/>
                    </a:cxn>
                    <a:cxn ang="0">
                      <a:pos x="1" y="115"/>
                    </a:cxn>
                    <a:cxn ang="0">
                      <a:pos x="7" y="108"/>
                    </a:cxn>
                    <a:cxn ang="0">
                      <a:pos x="39" y="70"/>
                    </a:cxn>
                    <a:cxn ang="0">
                      <a:pos x="75" y="35"/>
                    </a:cxn>
                    <a:cxn ang="0">
                      <a:pos x="113" y="3"/>
                    </a:cxn>
                    <a:cxn ang="0">
                      <a:pos x="114" y="0"/>
                    </a:cxn>
                    <a:cxn ang="0">
                      <a:pos x="110" y="2"/>
                    </a:cxn>
                    <a:cxn ang="0">
                      <a:pos x="106" y="3"/>
                    </a:cxn>
                    <a:cxn ang="0">
                      <a:pos x="104" y="3"/>
                    </a:cxn>
                    <a:cxn ang="0">
                      <a:pos x="4" y="739"/>
                    </a:cxn>
                    <a:cxn ang="0">
                      <a:pos x="32" y="774"/>
                    </a:cxn>
                    <a:cxn ang="0">
                      <a:pos x="33" y="772"/>
                    </a:cxn>
                    <a:cxn ang="0">
                      <a:pos x="35" y="771"/>
                    </a:cxn>
                    <a:cxn ang="0">
                      <a:pos x="35" y="770"/>
                    </a:cxn>
                    <a:cxn ang="0">
                      <a:pos x="36" y="768"/>
                    </a:cxn>
                    <a:cxn ang="0">
                      <a:pos x="7" y="734"/>
                    </a:cxn>
                    <a:cxn ang="0">
                      <a:pos x="5" y="732"/>
                    </a:cxn>
                    <a:cxn ang="0">
                      <a:pos x="4" y="734"/>
                    </a:cxn>
                    <a:cxn ang="0">
                      <a:pos x="4" y="736"/>
                    </a:cxn>
                    <a:cxn ang="0">
                      <a:pos x="4" y="738"/>
                    </a:cxn>
                    <a:cxn ang="0">
                      <a:pos x="615" y="914"/>
                    </a:cxn>
                    <a:cxn ang="0">
                      <a:pos x="654" y="898"/>
                    </a:cxn>
                    <a:cxn ang="0">
                      <a:pos x="699" y="872"/>
                    </a:cxn>
                    <a:cxn ang="0">
                      <a:pos x="740" y="844"/>
                    </a:cxn>
                    <a:cxn ang="0">
                      <a:pos x="780" y="812"/>
                    </a:cxn>
                    <a:cxn ang="0">
                      <a:pos x="816" y="776"/>
                    </a:cxn>
                    <a:cxn ang="0">
                      <a:pos x="848" y="736"/>
                    </a:cxn>
                    <a:cxn ang="0">
                      <a:pos x="876" y="695"/>
                    </a:cxn>
                    <a:cxn ang="0">
                      <a:pos x="896" y="658"/>
                    </a:cxn>
                    <a:cxn ang="0">
                      <a:pos x="896" y="655"/>
                    </a:cxn>
                    <a:cxn ang="0">
                      <a:pos x="896" y="653"/>
                    </a:cxn>
                    <a:cxn ang="0">
                      <a:pos x="896" y="650"/>
                    </a:cxn>
                    <a:cxn ang="0">
                      <a:pos x="896" y="647"/>
                    </a:cxn>
                    <a:cxn ang="0">
                      <a:pos x="884" y="670"/>
                    </a:cxn>
                    <a:cxn ang="0">
                      <a:pos x="858" y="713"/>
                    </a:cxn>
                    <a:cxn ang="0">
                      <a:pos x="828" y="752"/>
                    </a:cxn>
                    <a:cxn ang="0">
                      <a:pos x="794" y="790"/>
                    </a:cxn>
                    <a:cxn ang="0">
                      <a:pos x="756" y="824"/>
                    </a:cxn>
                    <a:cxn ang="0">
                      <a:pos x="716" y="854"/>
                    </a:cxn>
                    <a:cxn ang="0">
                      <a:pos x="674" y="880"/>
                    </a:cxn>
                    <a:cxn ang="0">
                      <a:pos x="629" y="902"/>
                    </a:cxn>
                    <a:cxn ang="0">
                      <a:pos x="610" y="910"/>
                    </a:cxn>
                    <a:cxn ang="0">
                      <a:pos x="611" y="911"/>
                    </a:cxn>
                    <a:cxn ang="0">
                      <a:pos x="613" y="912"/>
                    </a:cxn>
                    <a:cxn ang="0">
                      <a:pos x="614" y="914"/>
                    </a:cxn>
                  </a:cxnLst>
                  <a:rect l="0" t="0" r="r" b="b"/>
                  <a:pathLst>
                    <a:path w="896" h="914">
                      <a:moveTo>
                        <a:pt x="101" y="4"/>
                      </a:moveTo>
                      <a:lnTo>
                        <a:pt x="89" y="14"/>
                      </a:lnTo>
                      <a:lnTo>
                        <a:pt x="69" y="30"/>
                      </a:lnTo>
                      <a:lnTo>
                        <a:pt x="52" y="48"/>
                      </a:lnTo>
                      <a:lnTo>
                        <a:pt x="35" y="66"/>
                      </a:lnTo>
                      <a:lnTo>
                        <a:pt x="17" y="86"/>
                      </a:lnTo>
                      <a:lnTo>
                        <a:pt x="8" y="98"/>
                      </a:lnTo>
                      <a:lnTo>
                        <a:pt x="7" y="100"/>
                      </a:lnTo>
                      <a:lnTo>
                        <a:pt x="5" y="103"/>
                      </a:lnTo>
                      <a:lnTo>
                        <a:pt x="5" y="106"/>
                      </a:lnTo>
                      <a:lnTo>
                        <a:pt x="4" y="108"/>
                      </a:lnTo>
                      <a:lnTo>
                        <a:pt x="3" y="110"/>
                      </a:lnTo>
                      <a:lnTo>
                        <a:pt x="1" y="112"/>
                      </a:lnTo>
                      <a:lnTo>
                        <a:pt x="1" y="115"/>
                      </a:lnTo>
                      <a:lnTo>
                        <a:pt x="0" y="118"/>
                      </a:lnTo>
                      <a:lnTo>
                        <a:pt x="7" y="108"/>
                      </a:lnTo>
                      <a:lnTo>
                        <a:pt x="23" y="90"/>
                      </a:lnTo>
                      <a:lnTo>
                        <a:pt x="39" y="70"/>
                      </a:lnTo>
                      <a:lnTo>
                        <a:pt x="56" y="52"/>
                      </a:lnTo>
                      <a:lnTo>
                        <a:pt x="75" y="35"/>
                      </a:lnTo>
                      <a:lnTo>
                        <a:pt x="93" y="18"/>
                      </a:lnTo>
                      <a:lnTo>
                        <a:pt x="113" y="3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2"/>
                      </a:lnTo>
                      <a:lnTo>
                        <a:pt x="109" y="2"/>
                      </a:lnTo>
                      <a:lnTo>
                        <a:pt x="106" y="3"/>
                      </a:lnTo>
                      <a:lnTo>
                        <a:pt x="105" y="3"/>
                      </a:lnTo>
                      <a:lnTo>
                        <a:pt x="104" y="3"/>
                      </a:lnTo>
                      <a:lnTo>
                        <a:pt x="101" y="4"/>
                      </a:lnTo>
                      <a:close/>
                      <a:moveTo>
                        <a:pt x="4" y="739"/>
                      </a:moveTo>
                      <a:lnTo>
                        <a:pt x="17" y="756"/>
                      </a:lnTo>
                      <a:lnTo>
                        <a:pt x="32" y="774"/>
                      </a:lnTo>
                      <a:lnTo>
                        <a:pt x="33" y="774"/>
                      </a:lnTo>
                      <a:lnTo>
                        <a:pt x="33" y="772"/>
                      </a:lnTo>
                      <a:lnTo>
                        <a:pt x="33" y="772"/>
                      </a:lnTo>
                      <a:lnTo>
                        <a:pt x="35" y="771"/>
                      </a:lnTo>
                      <a:lnTo>
                        <a:pt x="35" y="771"/>
                      </a:lnTo>
                      <a:lnTo>
                        <a:pt x="35" y="770"/>
                      </a:lnTo>
                      <a:lnTo>
                        <a:pt x="36" y="770"/>
                      </a:lnTo>
                      <a:lnTo>
                        <a:pt x="36" y="768"/>
                      </a:lnTo>
                      <a:lnTo>
                        <a:pt x="23" y="752"/>
                      </a:lnTo>
                      <a:lnTo>
                        <a:pt x="7" y="734"/>
                      </a:lnTo>
                      <a:lnTo>
                        <a:pt x="5" y="731"/>
                      </a:lnTo>
                      <a:lnTo>
                        <a:pt x="5" y="732"/>
                      </a:lnTo>
                      <a:lnTo>
                        <a:pt x="5" y="732"/>
                      </a:lnTo>
                      <a:lnTo>
                        <a:pt x="4" y="734"/>
                      </a:lnTo>
                      <a:lnTo>
                        <a:pt x="4" y="735"/>
                      </a:lnTo>
                      <a:lnTo>
                        <a:pt x="4" y="736"/>
                      </a:lnTo>
                      <a:lnTo>
                        <a:pt x="4" y="736"/>
                      </a:lnTo>
                      <a:lnTo>
                        <a:pt x="4" y="738"/>
                      </a:lnTo>
                      <a:lnTo>
                        <a:pt x="4" y="739"/>
                      </a:lnTo>
                      <a:close/>
                      <a:moveTo>
                        <a:pt x="615" y="914"/>
                      </a:moveTo>
                      <a:lnTo>
                        <a:pt x="630" y="907"/>
                      </a:lnTo>
                      <a:lnTo>
                        <a:pt x="654" y="898"/>
                      </a:lnTo>
                      <a:lnTo>
                        <a:pt x="677" y="886"/>
                      </a:lnTo>
                      <a:lnTo>
                        <a:pt x="699" y="872"/>
                      </a:lnTo>
                      <a:lnTo>
                        <a:pt x="720" y="859"/>
                      </a:lnTo>
                      <a:lnTo>
                        <a:pt x="740" y="844"/>
                      </a:lnTo>
                      <a:lnTo>
                        <a:pt x="760" y="828"/>
                      </a:lnTo>
                      <a:lnTo>
                        <a:pt x="780" y="812"/>
                      </a:lnTo>
                      <a:lnTo>
                        <a:pt x="799" y="794"/>
                      </a:lnTo>
                      <a:lnTo>
                        <a:pt x="816" y="776"/>
                      </a:lnTo>
                      <a:lnTo>
                        <a:pt x="832" y="756"/>
                      </a:lnTo>
                      <a:lnTo>
                        <a:pt x="848" y="736"/>
                      </a:lnTo>
                      <a:lnTo>
                        <a:pt x="863" y="717"/>
                      </a:lnTo>
                      <a:lnTo>
                        <a:pt x="876" y="695"/>
                      </a:lnTo>
                      <a:lnTo>
                        <a:pt x="890" y="673"/>
                      </a:lnTo>
                      <a:lnTo>
                        <a:pt x="896" y="658"/>
                      </a:lnTo>
                      <a:lnTo>
                        <a:pt x="896" y="657"/>
                      </a:lnTo>
                      <a:lnTo>
                        <a:pt x="896" y="655"/>
                      </a:lnTo>
                      <a:lnTo>
                        <a:pt x="896" y="654"/>
                      </a:lnTo>
                      <a:lnTo>
                        <a:pt x="896" y="653"/>
                      </a:lnTo>
                      <a:lnTo>
                        <a:pt x="896" y="651"/>
                      </a:lnTo>
                      <a:lnTo>
                        <a:pt x="896" y="650"/>
                      </a:lnTo>
                      <a:lnTo>
                        <a:pt x="896" y="649"/>
                      </a:lnTo>
                      <a:lnTo>
                        <a:pt x="896" y="647"/>
                      </a:lnTo>
                      <a:lnTo>
                        <a:pt x="895" y="647"/>
                      </a:lnTo>
                      <a:lnTo>
                        <a:pt x="884" y="670"/>
                      </a:lnTo>
                      <a:lnTo>
                        <a:pt x="871" y="691"/>
                      </a:lnTo>
                      <a:lnTo>
                        <a:pt x="858" y="713"/>
                      </a:lnTo>
                      <a:lnTo>
                        <a:pt x="843" y="734"/>
                      </a:lnTo>
                      <a:lnTo>
                        <a:pt x="828" y="752"/>
                      </a:lnTo>
                      <a:lnTo>
                        <a:pt x="811" y="772"/>
                      </a:lnTo>
                      <a:lnTo>
                        <a:pt x="794" y="790"/>
                      </a:lnTo>
                      <a:lnTo>
                        <a:pt x="776" y="807"/>
                      </a:lnTo>
                      <a:lnTo>
                        <a:pt x="756" y="824"/>
                      </a:lnTo>
                      <a:lnTo>
                        <a:pt x="738" y="839"/>
                      </a:lnTo>
                      <a:lnTo>
                        <a:pt x="716" y="854"/>
                      </a:lnTo>
                      <a:lnTo>
                        <a:pt x="695" y="867"/>
                      </a:lnTo>
                      <a:lnTo>
                        <a:pt x="674" y="880"/>
                      </a:lnTo>
                      <a:lnTo>
                        <a:pt x="651" y="891"/>
                      </a:lnTo>
                      <a:lnTo>
                        <a:pt x="629" y="902"/>
                      </a:lnTo>
                      <a:lnTo>
                        <a:pt x="610" y="910"/>
                      </a:lnTo>
                      <a:lnTo>
                        <a:pt x="610" y="910"/>
                      </a:lnTo>
                      <a:lnTo>
                        <a:pt x="611" y="911"/>
                      </a:lnTo>
                      <a:lnTo>
                        <a:pt x="611" y="911"/>
                      </a:lnTo>
                      <a:lnTo>
                        <a:pt x="613" y="911"/>
                      </a:lnTo>
                      <a:lnTo>
                        <a:pt x="613" y="912"/>
                      </a:lnTo>
                      <a:lnTo>
                        <a:pt x="614" y="912"/>
                      </a:lnTo>
                      <a:lnTo>
                        <a:pt x="614" y="914"/>
                      </a:lnTo>
                      <a:lnTo>
                        <a:pt x="615" y="91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7" name="Freeform 105"/>
                <p:cNvSpPr>
                  <a:spLocks noEditPoints="1"/>
                </p:cNvSpPr>
                <p:nvPr/>
              </p:nvSpPr>
              <p:spPr bwMode="auto">
                <a:xfrm>
                  <a:off x="2093" y="2166"/>
                  <a:ext cx="449" cy="456"/>
                </a:xfrm>
                <a:custGeom>
                  <a:avLst/>
                  <a:gdLst/>
                  <a:ahLst/>
                  <a:cxnLst>
                    <a:cxn ang="0">
                      <a:pos x="94" y="17"/>
                    </a:cxn>
                    <a:cxn ang="0">
                      <a:pos x="56" y="51"/>
                    </a:cxn>
                    <a:cxn ang="0">
                      <a:pos x="23" y="88"/>
                    </a:cxn>
                    <a:cxn ang="0">
                      <a:pos x="7" y="109"/>
                    </a:cxn>
                    <a:cxn ang="0">
                      <a:pos x="6" y="113"/>
                    </a:cxn>
                    <a:cxn ang="0">
                      <a:pos x="3" y="119"/>
                    </a:cxn>
                    <a:cxn ang="0">
                      <a:pos x="2" y="124"/>
                    </a:cxn>
                    <a:cxn ang="0">
                      <a:pos x="0" y="129"/>
                    </a:cxn>
                    <a:cxn ang="0">
                      <a:pos x="27" y="92"/>
                    </a:cxn>
                    <a:cxn ang="0">
                      <a:pos x="62" y="55"/>
                    </a:cxn>
                    <a:cxn ang="0">
                      <a:pos x="97" y="21"/>
                    </a:cxn>
                    <a:cxn ang="0">
                      <a:pos x="125" y="0"/>
                    </a:cxn>
                    <a:cxn ang="0">
                      <a:pos x="121" y="1"/>
                    </a:cxn>
                    <a:cxn ang="0">
                      <a:pos x="119" y="1"/>
                    </a:cxn>
                    <a:cxn ang="0">
                      <a:pos x="115" y="3"/>
                    </a:cxn>
                    <a:cxn ang="0">
                      <a:pos x="112" y="3"/>
                    </a:cxn>
                    <a:cxn ang="0">
                      <a:pos x="23" y="756"/>
                    </a:cxn>
                    <a:cxn ang="0">
                      <a:pos x="38" y="772"/>
                    </a:cxn>
                    <a:cxn ang="0">
                      <a:pos x="39" y="771"/>
                    </a:cxn>
                    <a:cxn ang="0">
                      <a:pos x="39" y="769"/>
                    </a:cxn>
                    <a:cxn ang="0">
                      <a:pos x="40" y="768"/>
                    </a:cxn>
                    <a:cxn ang="0">
                      <a:pos x="27" y="752"/>
                    </a:cxn>
                    <a:cxn ang="0">
                      <a:pos x="10" y="728"/>
                    </a:cxn>
                    <a:cxn ang="0">
                      <a:pos x="8" y="731"/>
                    </a:cxn>
                    <a:cxn ang="0">
                      <a:pos x="8" y="732"/>
                    </a:cxn>
                    <a:cxn ang="0">
                      <a:pos x="8" y="733"/>
                    </a:cxn>
                    <a:cxn ang="0">
                      <a:pos x="7" y="736"/>
                    </a:cxn>
                    <a:cxn ang="0">
                      <a:pos x="633" y="905"/>
                    </a:cxn>
                    <a:cxn ang="0">
                      <a:pos x="678" y="884"/>
                    </a:cxn>
                    <a:cxn ang="0">
                      <a:pos x="722" y="857"/>
                    </a:cxn>
                    <a:cxn ang="0">
                      <a:pos x="762" y="827"/>
                    </a:cxn>
                    <a:cxn ang="0">
                      <a:pos x="799" y="793"/>
                    </a:cxn>
                    <a:cxn ang="0">
                      <a:pos x="833" y="756"/>
                    </a:cxn>
                    <a:cxn ang="0">
                      <a:pos x="863" y="715"/>
                    </a:cxn>
                    <a:cxn ang="0">
                      <a:pos x="890" y="672"/>
                    </a:cxn>
                    <a:cxn ang="0">
                      <a:pos x="899" y="652"/>
                    </a:cxn>
                    <a:cxn ang="0">
                      <a:pos x="899" y="650"/>
                    </a:cxn>
                    <a:cxn ang="0">
                      <a:pos x="898" y="647"/>
                    </a:cxn>
                    <a:cxn ang="0">
                      <a:pos x="898" y="643"/>
                    </a:cxn>
                    <a:cxn ang="0">
                      <a:pos x="895" y="647"/>
                    </a:cxn>
                    <a:cxn ang="0">
                      <a:pos x="871" y="691"/>
                    </a:cxn>
                    <a:cxn ang="0">
                      <a:pos x="843" y="732"/>
                    </a:cxn>
                    <a:cxn ang="0">
                      <a:pos x="813" y="771"/>
                    </a:cxn>
                    <a:cxn ang="0">
                      <a:pos x="777" y="807"/>
                    </a:cxn>
                    <a:cxn ang="0">
                      <a:pos x="738" y="837"/>
                    </a:cxn>
                    <a:cxn ang="0">
                      <a:pos x="697" y="865"/>
                    </a:cxn>
                    <a:cxn ang="0">
                      <a:pos x="653" y="889"/>
                    </a:cxn>
                    <a:cxn ang="0">
                      <a:pos x="610" y="908"/>
                    </a:cxn>
                    <a:cxn ang="0">
                      <a:pos x="612" y="909"/>
                    </a:cxn>
                    <a:cxn ang="0">
                      <a:pos x="613" y="911"/>
                    </a:cxn>
                    <a:cxn ang="0">
                      <a:pos x="614" y="912"/>
                    </a:cxn>
                    <a:cxn ang="0">
                      <a:pos x="616" y="912"/>
                    </a:cxn>
                  </a:cxnLst>
                  <a:rect l="0" t="0" r="r" b="b"/>
                  <a:pathLst>
                    <a:path w="899" h="912">
                      <a:moveTo>
                        <a:pt x="112" y="3"/>
                      </a:moveTo>
                      <a:lnTo>
                        <a:pt x="94" y="17"/>
                      </a:lnTo>
                      <a:lnTo>
                        <a:pt x="75" y="33"/>
                      </a:lnTo>
                      <a:lnTo>
                        <a:pt x="56" y="51"/>
                      </a:lnTo>
                      <a:lnTo>
                        <a:pt x="39" y="69"/>
                      </a:lnTo>
                      <a:lnTo>
                        <a:pt x="23" y="88"/>
                      </a:lnTo>
                      <a:lnTo>
                        <a:pt x="7" y="108"/>
                      </a:lnTo>
                      <a:lnTo>
                        <a:pt x="7" y="109"/>
                      </a:lnTo>
                      <a:lnTo>
                        <a:pt x="6" y="111"/>
                      </a:lnTo>
                      <a:lnTo>
                        <a:pt x="6" y="113"/>
                      </a:lnTo>
                      <a:lnTo>
                        <a:pt x="4" y="116"/>
                      </a:lnTo>
                      <a:lnTo>
                        <a:pt x="3" y="119"/>
                      </a:lnTo>
                      <a:lnTo>
                        <a:pt x="3" y="121"/>
                      </a:lnTo>
                      <a:lnTo>
                        <a:pt x="2" y="124"/>
                      </a:lnTo>
                      <a:lnTo>
                        <a:pt x="0" y="127"/>
                      </a:lnTo>
                      <a:lnTo>
                        <a:pt x="0" y="129"/>
                      </a:lnTo>
                      <a:lnTo>
                        <a:pt x="12" y="112"/>
                      </a:lnTo>
                      <a:lnTo>
                        <a:pt x="27" y="92"/>
                      </a:lnTo>
                      <a:lnTo>
                        <a:pt x="44" y="73"/>
                      </a:lnTo>
                      <a:lnTo>
                        <a:pt x="62" y="55"/>
                      </a:lnTo>
                      <a:lnTo>
                        <a:pt x="79" y="37"/>
                      </a:lnTo>
                      <a:lnTo>
                        <a:pt x="97" y="21"/>
                      </a:lnTo>
                      <a:lnTo>
                        <a:pt x="117" y="7"/>
                      </a:lnTo>
                      <a:lnTo>
                        <a:pt x="125" y="0"/>
                      </a:lnTo>
                      <a:lnTo>
                        <a:pt x="124" y="1"/>
                      </a:lnTo>
                      <a:lnTo>
                        <a:pt x="121" y="1"/>
                      </a:lnTo>
                      <a:lnTo>
                        <a:pt x="120" y="1"/>
                      </a:lnTo>
                      <a:lnTo>
                        <a:pt x="119" y="1"/>
                      </a:lnTo>
                      <a:lnTo>
                        <a:pt x="117" y="1"/>
                      </a:lnTo>
                      <a:lnTo>
                        <a:pt x="115" y="3"/>
                      </a:lnTo>
                      <a:lnTo>
                        <a:pt x="113" y="3"/>
                      </a:lnTo>
                      <a:lnTo>
                        <a:pt x="112" y="3"/>
                      </a:lnTo>
                      <a:close/>
                      <a:moveTo>
                        <a:pt x="7" y="736"/>
                      </a:moveTo>
                      <a:lnTo>
                        <a:pt x="23" y="756"/>
                      </a:lnTo>
                      <a:lnTo>
                        <a:pt x="38" y="772"/>
                      </a:lnTo>
                      <a:lnTo>
                        <a:pt x="38" y="772"/>
                      </a:lnTo>
                      <a:lnTo>
                        <a:pt x="38" y="771"/>
                      </a:lnTo>
                      <a:lnTo>
                        <a:pt x="39" y="771"/>
                      </a:lnTo>
                      <a:lnTo>
                        <a:pt x="39" y="769"/>
                      </a:lnTo>
                      <a:lnTo>
                        <a:pt x="39" y="769"/>
                      </a:lnTo>
                      <a:lnTo>
                        <a:pt x="40" y="768"/>
                      </a:lnTo>
                      <a:lnTo>
                        <a:pt x="40" y="768"/>
                      </a:lnTo>
                      <a:lnTo>
                        <a:pt x="40" y="767"/>
                      </a:lnTo>
                      <a:lnTo>
                        <a:pt x="27" y="752"/>
                      </a:lnTo>
                      <a:lnTo>
                        <a:pt x="12" y="732"/>
                      </a:lnTo>
                      <a:lnTo>
                        <a:pt x="10" y="728"/>
                      </a:lnTo>
                      <a:lnTo>
                        <a:pt x="8" y="730"/>
                      </a:lnTo>
                      <a:lnTo>
                        <a:pt x="8" y="731"/>
                      </a:lnTo>
                      <a:lnTo>
                        <a:pt x="8" y="731"/>
                      </a:lnTo>
                      <a:lnTo>
                        <a:pt x="8" y="732"/>
                      </a:lnTo>
                      <a:lnTo>
                        <a:pt x="8" y="733"/>
                      </a:lnTo>
                      <a:lnTo>
                        <a:pt x="8" y="733"/>
                      </a:lnTo>
                      <a:lnTo>
                        <a:pt x="7" y="735"/>
                      </a:lnTo>
                      <a:lnTo>
                        <a:pt x="7" y="736"/>
                      </a:lnTo>
                      <a:close/>
                      <a:moveTo>
                        <a:pt x="616" y="912"/>
                      </a:moveTo>
                      <a:lnTo>
                        <a:pt x="633" y="905"/>
                      </a:lnTo>
                      <a:lnTo>
                        <a:pt x="656" y="895"/>
                      </a:lnTo>
                      <a:lnTo>
                        <a:pt x="678" y="884"/>
                      </a:lnTo>
                      <a:lnTo>
                        <a:pt x="701" y="871"/>
                      </a:lnTo>
                      <a:lnTo>
                        <a:pt x="722" y="857"/>
                      </a:lnTo>
                      <a:lnTo>
                        <a:pt x="742" y="843"/>
                      </a:lnTo>
                      <a:lnTo>
                        <a:pt x="762" y="827"/>
                      </a:lnTo>
                      <a:lnTo>
                        <a:pt x="781" y="811"/>
                      </a:lnTo>
                      <a:lnTo>
                        <a:pt x="799" y="793"/>
                      </a:lnTo>
                      <a:lnTo>
                        <a:pt x="817" y="775"/>
                      </a:lnTo>
                      <a:lnTo>
                        <a:pt x="833" y="756"/>
                      </a:lnTo>
                      <a:lnTo>
                        <a:pt x="849" y="736"/>
                      </a:lnTo>
                      <a:lnTo>
                        <a:pt x="863" y="715"/>
                      </a:lnTo>
                      <a:lnTo>
                        <a:pt x="877" y="694"/>
                      </a:lnTo>
                      <a:lnTo>
                        <a:pt x="890" y="672"/>
                      </a:lnTo>
                      <a:lnTo>
                        <a:pt x="899" y="654"/>
                      </a:lnTo>
                      <a:lnTo>
                        <a:pt x="899" y="652"/>
                      </a:lnTo>
                      <a:lnTo>
                        <a:pt x="899" y="651"/>
                      </a:lnTo>
                      <a:lnTo>
                        <a:pt x="899" y="650"/>
                      </a:lnTo>
                      <a:lnTo>
                        <a:pt x="899" y="648"/>
                      </a:lnTo>
                      <a:lnTo>
                        <a:pt x="898" y="647"/>
                      </a:lnTo>
                      <a:lnTo>
                        <a:pt x="898" y="644"/>
                      </a:lnTo>
                      <a:lnTo>
                        <a:pt x="898" y="643"/>
                      </a:lnTo>
                      <a:lnTo>
                        <a:pt x="898" y="642"/>
                      </a:lnTo>
                      <a:lnTo>
                        <a:pt x="895" y="647"/>
                      </a:lnTo>
                      <a:lnTo>
                        <a:pt x="885" y="670"/>
                      </a:lnTo>
                      <a:lnTo>
                        <a:pt x="871" y="691"/>
                      </a:lnTo>
                      <a:lnTo>
                        <a:pt x="858" y="712"/>
                      </a:lnTo>
                      <a:lnTo>
                        <a:pt x="843" y="732"/>
                      </a:lnTo>
                      <a:lnTo>
                        <a:pt x="829" y="752"/>
                      </a:lnTo>
                      <a:lnTo>
                        <a:pt x="813" y="771"/>
                      </a:lnTo>
                      <a:lnTo>
                        <a:pt x="795" y="789"/>
                      </a:lnTo>
                      <a:lnTo>
                        <a:pt x="777" y="807"/>
                      </a:lnTo>
                      <a:lnTo>
                        <a:pt x="758" y="823"/>
                      </a:lnTo>
                      <a:lnTo>
                        <a:pt x="738" y="837"/>
                      </a:lnTo>
                      <a:lnTo>
                        <a:pt x="718" y="852"/>
                      </a:lnTo>
                      <a:lnTo>
                        <a:pt x="697" y="865"/>
                      </a:lnTo>
                      <a:lnTo>
                        <a:pt x="676" y="879"/>
                      </a:lnTo>
                      <a:lnTo>
                        <a:pt x="653" y="889"/>
                      </a:lnTo>
                      <a:lnTo>
                        <a:pt x="630" y="900"/>
                      </a:lnTo>
                      <a:lnTo>
                        <a:pt x="610" y="908"/>
                      </a:lnTo>
                      <a:lnTo>
                        <a:pt x="610" y="909"/>
                      </a:lnTo>
                      <a:lnTo>
                        <a:pt x="612" y="909"/>
                      </a:lnTo>
                      <a:lnTo>
                        <a:pt x="612" y="909"/>
                      </a:lnTo>
                      <a:lnTo>
                        <a:pt x="613" y="911"/>
                      </a:lnTo>
                      <a:lnTo>
                        <a:pt x="613" y="911"/>
                      </a:lnTo>
                      <a:lnTo>
                        <a:pt x="614" y="912"/>
                      </a:lnTo>
                      <a:lnTo>
                        <a:pt x="614" y="912"/>
                      </a:lnTo>
                      <a:lnTo>
                        <a:pt x="616" y="91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8" name="Freeform 106"/>
                <p:cNvSpPr>
                  <a:spLocks noEditPoints="1"/>
                </p:cNvSpPr>
                <p:nvPr/>
              </p:nvSpPr>
              <p:spPr bwMode="auto">
                <a:xfrm>
                  <a:off x="2091" y="2166"/>
                  <a:ext cx="451" cy="455"/>
                </a:xfrm>
                <a:custGeom>
                  <a:avLst/>
                  <a:gdLst/>
                  <a:ahLst/>
                  <a:cxnLst>
                    <a:cxn ang="0">
                      <a:pos x="118" y="4"/>
                    </a:cxn>
                    <a:cxn ang="0">
                      <a:pos x="80" y="36"/>
                    </a:cxn>
                    <a:cxn ang="0">
                      <a:pos x="44" y="71"/>
                    </a:cxn>
                    <a:cxn ang="0">
                      <a:pos x="12" y="109"/>
                    </a:cxn>
                    <a:cxn ang="0">
                      <a:pos x="4" y="121"/>
                    </a:cxn>
                    <a:cxn ang="0">
                      <a:pos x="2" y="127"/>
                    </a:cxn>
                    <a:cxn ang="0">
                      <a:pos x="1" y="131"/>
                    </a:cxn>
                    <a:cxn ang="0">
                      <a:pos x="0" y="136"/>
                    </a:cxn>
                    <a:cxn ang="0">
                      <a:pos x="2" y="133"/>
                    </a:cxn>
                    <a:cxn ang="0">
                      <a:pos x="32" y="95"/>
                    </a:cxn>
                    <a:cxn ang="0">
                      <a:pos x="65" y="57"/>
                    </a:cxn>
                    <a:cxn ang="0">
                      <a:pos x="102" y="24"/>
                    </a:cxn>
                    <a:cxn ang="0">
                      <a:pos x="134" y="0"/>
                    </a:cxn>
                    <a:cxn ang="0">
                      <a:pos x="130" y="0"/>
                    </a:cxn>
                    <a:cxn ang="0">
                      <a:pos x="127" y="0"/>
                    </a:cxn>
                    <a:cxn ang="0">
                      <a:pos x="123" y="1"/>
                    </a:cxn>
                    <a:cxn ang="0">
                      <a:pos x="121" y="1"/>
                    </a:cxn>
                    <a:cxn ang="0">
                      <a:pos x="12" y="735"/>
                    </a:cxn>
                    <a:cxn ang="0">
                      <a:pos x="41" y="769"/>
                    </a:cxn>
                    <a:cxn ang="0">
                      <a:pos x="42" y="768"/>
                    </a:cxn>
                    <a:cxn ang="0">
                      <a:pos x="42" y="767"/>
                    </a:cxn>
                    <a:cxn ang="0">
                      <a:pos x="44" y="765"/>
                    </a:cxn>
                    <a:cxn ang="0">
                      <a:pos x="45" y="764"/>
                    </a:cxn>
                    <a:cxn ang="0">
                      <a:pos x="17" y="731"/>
                    </a:cxn>
                    <a:cxn ang="0">
                      <a:pos x="12" y="726"/>
                    </a:cxn>
                    <a:cxn ang="0">
                      <a:pos x="12" y="727"/>
                    </a:cxn>
                    <a:cxn ang="0">
                      <a:pos x="10" y="730"/>
                    </a:cxn>
                    <a:cxn ang="0">
                      <a:pos x="10" y="731"/>
                    </a:cxn>
                    <a:cxn ang="0">
                      <a:pos x="615" y="911"/>
                    </a:cxn>
                    <a:cxn ang="0">
                      <a:pos x="656" y="892"/>
                    </a:cxn>
                    <a:cxn ang="0">
                      <a:pos x="700" y="868"/>
                    </a:cxn>
                    <a:cxn ang="0">
                      <a:pos x="743" y="840"/>
                    </a:cxn>
                    <a:cxn ang="0">
                      <a:pos x="781" y="808"/>
                    </a:cxn>
                    <a:cxn ang="0">
                      <a:pos x="816" y="773"/>
                    </a:cxn>
                    <a:cxn ang="0">
                      <a:pos x="848" y="735"/>
                    </a:cxn>
                    <a:cxn ang="0">
                      <a:pos x="876" y="692"/>
                    </a:cxn>
                    <a:cxn ang="0">
                      <a:pos x="900" y="648"/>
                    </a:cxn>
                    <a:cxn ang="0">
                      <a:pos x="900" y="647"/>
                    </a:cxn>
                    <a:cxn ang="0">
                      <a:pos x="900" y="643"/>
                    </a:cxn>
                    <a:cxn ang="0">
                      <a:pos x="900" y="640"/>
                    </a:cxn>
                    <a:cxn ang="0">
                      <a:pos x="900" y="638"/>
                    </a:cxn>
                    <a:cxn ang="0">
                      <a:pos x="895" y="646"/>
                    </a:cxn>
                    <a:cxn ang="0">
                      <a:pos x="871" y="690"/>
                    </a:cxn>
                    <a:cxn ang="0">
                      <a:pos x="844" y="731"/>
                    </a:cxn>
                    <a:cxn ang="0">
                      <a:pos x="812" y="769"/>
                    </a:cxn>
                    <a:cxn ang="0">
                      <a:pos x="777" y="804"/>
                    </a:cxn>
                    <a:cxn ang="0">
                      <a:pos x="739" y="836"/>
                    </a:cxn>
                    <a:cxn ang="0">
                      <a:pos x="698" y="863"/>
                    </a:cxn>
                    <a:cxn ang="0">
                      <a:pos x="654" y="887"/>
                    </a:cxn>
                    <a:cxn ang="0">
                      <a:pos x="610" y="907"/>
                    </a:cxn>
                    <a:cxn ang="0">
                      <a:pos x="611" y="907"/>
                    </a:cxn>
                    <a:cxn ang="0">
                      <a:pos x="612" y="908"/>
                    </a:cxn>
                    <a:cxn ang="0">
                      <a:pos x="614" y="909"/>
                    </a:cxn>
                    <a:cxn ang="0">
                      <a:pos x="615" y="911"/>
                    </a:cxn>
                  </a:cxnLst>
                  <a:rect l="0" t="0" r="r" b="b"/>
                  <a:pathLst>
                    <a:path w="901" h="911">
                      <a:moveTo>
                        <a:pt x="121" y="1"/>
                      </a:moveTo>
                      <a:lnTo>
                        <a:pt x="118" y="4"/>
                      </a:lnTo>
                      <a:lnTo>
                        <a:pt x="98" y="19"/>
                      </a:lnTo>
                      <a:lnTo>
                        <a:pt x="80" y="36"/>
                      </a:lnTo>
                      <a:lnTo>
                        <a:pt x="61" y="53"/>
                      </a:lnTo>
                      <a:lnTo>
                        <a:pt x="44" y="71"/>
                      </a:lnTo>
                      <a:lnTo>
                        <a:pt x="28" y="91"/>
                      </a:lnTo>
                      <a:lnTo>
                        <a:pt x="12" y="109"/>
                      </a:lnTo>
                      <a:lnTo>
                        <a:pt x="5" y="119"/>
                      </a:lnTo>
                      <a:lnTo>
                        <a:pt x="4" y="121"/>
                      </a:lnTo>
                      <a:lnTo>
                        <a:pt x="4" y="124"/>
                      </a:lnTo>
                      <a:lnTo>
                        <a:pt x="2" y="127"/>
                      </a:lnTo>
                      <a:lnTo>
                        <a:pt x="2" y="128"/>
                      </a:lnTo>
                      <a:lnTo>
                        <a:pt x="1" y="131"/>
                      </a:lnTo>
                      <a:lnTo>
                        <a:pt x="1" y="133"/>
                      </a:lnTo>
                      <a:lnTo>
                        <a:pt x="0" y="136"/>
                      </a:lnTo>
                      <a:lnTo>
                        <a:pt x="0" y="139"/>
                      </a:lnTo>
                      <a:lnTo>
                        <a:pt x="2" y="133"/>
                      </a:lnTo>
                      <a:lnTo>
                        <a:pt x="17" y="113"/>
                      </a:lnTo>
                      <a:lnTo>
                        <a:pt x="32" y="95"/>
                      </a:lnTo>
                      <a:lnTo>
                        <a:pt x="48" y="75"/>
                      </a:lnTo>
                      <a:lnTo>
                        <a:pt x="65" y="57"/>
                      </a:lnTo>
                      <a:lnTo>
                        <a:pt x="84" y="40"/>
                      </a:lnTo>
                      <a:lnTo>
                        <a:pt x="102" y="24"/>
                      </a:lnTo>
                      <a:lnTo>
                        <a:pt x="121" y="9"/>
                      </a:lnTo>
                      <a:lnTo>
                        <a:pt x="134" y="0"/>
                      </a:lnTo>
                      <a:lnTo>
                        <a:pt x="131" y="0"/>
                      </a:lnTo>
                      <a:lnTo>
                        <a:pt x="130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6" y="1"/>
                      </a:lnTo>
                      <a:lnTo>
                        <a:pt x="123" y="1"/>
                      </a:lnTo>
                      <a:lnTo>
                        <a:pt x="122" y="1"/>
                      </a:lnTo>
                      <a:lnTo>
                        <a:pt x="121" y="1"/>
                      </a:lnTo>
                      <a:close/>
                      <a:moveTo>
                        <a:pt x="10" y="732"/>
                      </a:moveTo>
                      <a:lnTo>
                        <a:pt x="12" y="735"/>
                      </a:lnTo>
                      <a:lnTo>
                        <a:pt x="28" y="753"/>
                      </a:lnTo>
                      <a:lnTo>
                        <a:pt x="41" y="769"/>
                      </a:lnTo>
                      <a:lnTo>
                        <a:pt x="41" y="769"/>
                      </a:lnTo>
                      <a:lnTo>
                        <a:pt x="42" y="768"/>
                      </a:lnTo>
                      <a:lnTo>
                        <a:pt x="42" y="768"/>
                      </a:lnTo>
                      <a:lnTo>
                        <a:pt x="42" y="767"/>
                      </a:lnTo>
                      <a:lnTo>
                        <a:pt x="44" y="767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5" y="764"/>
                      </a:lnTo>
                      <a:lnTo>
                        <a:pt x="32" y="749"/>
                      </a:lnTo>
                      <a:lnTo>
                        <a:pt x="17" y="731"/>
                      </a:lnTo>
                      <a:lnTo>
                        <a:pt x="12" y="724"/>
                      </a:lnTo>
                      <a:lnTo>
                        <a:pt x="12" y="726"/>
                      </a:lnTo>
                      <a:lnTo>
                        <a:pt x="12" y="726"/>
                      </a:lnTo>
                      <a:lnTo>
                        <a:pt x="12" y="727"/>
                      </a:lnTo>
                      <a:lnTo>
                        <a:pt x="12" y="728"/>
                      </a:lnTo>
                      <a:lnTo>
                        <a:pt x="10" y="730"/>
                      </a:lnTo>
                      <a:lnTo>
                        <a:pt x="10" y="730"/>
                      </a:lnTo>
                      <a:lnTo>
                        <a:pt x="10" y="731"/>
                      </a:lnTo>
                      <a:lnTo>
                        <a:pt x="10" y="732"/>
                      </a:lnTo>
                      <a:close/>
                      <a:moveTo>
                        <a:pt x="615" y="911"/>
                      </a:moveTo>
                      <a:lnTo>
                        <a:pt x="634" y="903"/>
                      </a:lnTo>
                      <a:lnTo>
                        <a:pt x="656" y="892"/>
                      </a:lnTo>
                      <a:lnTo>
                        <a:pt x="679" y="881"/>
                      </a:lnTo>
                      <a:lnTo>
                        <a:pt x="700" y="868"/>
                      </a:lnTo>
                      <a:lnTo>
                        <a:pt x="721" y="855"/>
                      </a:lnTo>
                      <a:lnTo>
                        <a:pt x="743" y="840"/>
                      </a:lnTo>
                      <a:lnTo>
                        <a:pt x="761" y="825"/>
                      </a:lnTo>
                      <a:lnTo>
                        <a:pt x="781" y="808"/>
                      </a:lnTo>
                      <a:lnTo>
                        <a:pt x="799" y="791"/>
                      </a:lnTo>
                      <a:lnTo>
                        <a:pt x="816" y="773"/>
                      </a:lnTo>
                      <a:lnTo>
                        <a:pt x="833" y="753"/>
                      </a:lnTo>
                      <a:lnTo>
                        <a:pt x="848" y="735"/>
                      </a:lnTo>
                      <a:lnTo>
                        <a:pt x="863" y="714"/>
                      </a:lnTo>
                      <a:lnTo>
                        <a:pt x="876" y="692"/>
                      </a:lnTo>
                      <a:lnTo>
                        <a:pt x="889" y="671"/>
                      </a:lnTo>
                      <a:lnTo>
                        <a:pt x="900" y="648"/>
                      </a:lnTo>
                      <a:lnTo>
                        <a:pt x="901" y="648"/>
                      </a:lnTo>
                      <a:lnTo>
                        <a:pt x="900" y="647"/>
                      </a:lnTo>
                      <a:lnTo>
                        <a:pt x="900" y="646"/>
                      </a:lnTo>
                      <a:lnTo>
                        <a:pt x="900" y="643"/>
                      </a:lnTo>
                      <a:lnTo>
                        <a:pt x="900" y="642"/>
                      </a:lnTo>
                      <a:lnTo>
                        <a:pt x="900" y="640"/>
                      </a:lnTo>
                      <a:lnTo>
                        <a:pt x="900" y="639"/>
                      </a:lnTo>
                      <a:lnTo>
                        <a:pt x="900" y="638"/>
                      </a:lnTo>
                      <a:lnTo>
                        <a:pt x="900" y="636"/>
                      </a:lnTo>
                      <a:lnTo>
                        <a:pt x="895" y="646"/>
                      </a:lnTo>
                      <a:lnTo>
                        <a:pt x="884" y="668"/>
                      </a:lnTo>
                      <a:lnTo>
                        <a:pt x="871" y="690"/>
                      </a:lnTo>
                      <a:lnTo>
                        <a:pt x="857" y="711"/>
                      </a:lnTo>
                      <a:lnTo>
                        <a:pt x="844" y="731"/>
                      </a:lnTo>
                      <a:lnTo>
                        <a:pt x="828" y="749"/>
                      </a:lnTo>
                      <a:lnTo>
                        <a:pt x="812" y="769"/>
                      </a:lnTo>
                      <a:lnTo>
                        <a:pt x="795" y="787"/>
                      </a:lnTo>
                      <a:lnTo>
                        <a:pt x="777" y="804"/>
                      </a:lnTo>
                      <a:lnTo>
                        <a:pt x="759" y="820"/>
                      </a:lnTo>
                      <a:lnTo>
                        <a:pt x="739" y="836"/>
                      </a:lnTo>
                      <a:lnTo>
                        <a:pt x="719" y="849"/>
                      </a:lnTo>
                      <a:lnTo>
                        <a:pt x="698" y="863"/>
                      </a:lnTo>
                      <a:lnTo>
                        <a:pt x="676" y="876"/>
                      </a:lnTo>
                      <a:lnTo>
                        <a:pt x="654" y="887"/>
                      </a:lnTo>
                      <a:lnTo>
                        <a:pt x="631" y="897"/>
                      </a:lnTo>
                      <a:lnTo>
                        <a:pt x="610" y="907"/>
                      </a:lnTo>
                      <a:lnTo>
                        <a:pt x="610" y="907"/>
                      </a:lnTo>
                      <a:lnTo>
                        <a:pt x="611" y="907"/>
                      </a:lnTo>
                      <a:lnTo>
                        <a:pt x="611" y="908"/>
                      </a:lnTo>
                      <a:lnTo>
                        <a:pt x="612" y="908"/>
                      </a:lnTo>
                      <a:lnTo>
                        <a:pt x="612" y="909"/>
                      </a:lnTo>
                      <a:lnTo>
                        <a:pt x="614" y="909"/>
                      </a:lnTo>
                      <a:lnTo>
                        <a:pt x="614" y="909"/>
                      </a:lnTo>
                      <a:lnTo>
                        <a:pt x="615" y="91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9" name="Freeform 107"/>
                <p:cNvSpPr>
                  <a:spLocks noEditPoints="1"/>
                </p:cNvSpPr>
                <p:nvPr/>
              </p:nvSpPr>
              <p:spPr bwMode="auto">
                <a:xfrm>
                  <a:off x="2090" y="2166"/>
                  <a:ext cx="451" cy="454"/>
                </a:xfrm>
                <a:custGeom>
                  <a:avLst/>
                  <a:gdLst/>
                  <a:ahLst/>
                  <a:cxnLst>
                    <a:cxn ang="0">
                      <a:pos x="122" y="7"/>
                    </a:cxn>
                    <a:cxn ang="0">
                      <a:pos x="84" y="39"/>
                    </a:cxn>
                    <a:cxn ang="0">
                      <a:pos x="49" y="73"/>
                    </a:cxn>
                    <a:cxn ang="0">
                      <a:pos x="17" y="112"/>
                    </a:cxn>
                    <a:cxn ang="0">
                      <a:pos x="4" y="131"/>
                    </a:cxn>
                    <a:cxn ang="0">
                      <a:pos x="3" y="136"/>
                    </a:cxn>
                    <a:cxn ang="0">
                      <a:pos x="1" y="140"/>
                    </a:cxn>
                    <a:cxn ang="0">
                      <a:pos x="0" y="145"/>
                    </a:cxn>
                    <a:cxn ang="0">
                      <a:pos x="8" y="136"/>
                    </a:cxn>
                    <a:cxn ang="0">
                      <a:pos x="37" y="96"/>
                    </a:cxn>
                    <a:cxn ang="0">
                      <a:pos x="71" y="60"/>
                    </a:cxn>
                    <a:cxn ang="0">
                      <a:pos x="106" y="27"/>
                    </a:cxn>
                    <a:cxn ang="0">
                      <a:pos x="142" y="0"/>
                    </a:cxn>
                    <a:cxn ang="0">
                      <a:pos x="140" y="0"/>
                    </a:cxn>
                    <a:cxn ang="0">
                      <a:pos x="136" y="0"/>
                    </a:cxn>
                    <a:cxn ang="0">
                      <a:pos x="133" y="0"/>
                    </a:cxn>
                    <a:cxn ang="0">
                      <a:pos x="130" y="0"/>
                    </a:cxn>
                    <a:cxn ang="0">
                      <a:pos x="17" y="732"/>
                    </a:cxn>
                    <a:cxn ang="0">
                      <a:pos x="45" y="767"/>
                    </a:cxn>
                    <a:cxn ang="0">
                      <a:pos x="47" y="765"/>
                    </a:cxn>
                    <a:cxn ang="0">
                      <a:pos x="48" y="764"/>
                    </a:cxn>
                    <a:cxn ang="0">
                      <a:pos x="48" y="763"/>
                    </a:cxn>
                    <a:cxn ang="0">
                      <a:pos x="49" y="763"/>
                    </a:cxn>
                    <a:cxn ang="0">
                      <a:pos x="21" y="728"/>
                    </a:cxn>
                    <a:cxn ang="0">
                      <a:pos x="16" y="722"/>
                    </a:cxn>
                    <a:cxn ang="0">
                      <a:pos x="15" y="723"/>
                    </a:cxn>
                    <a:cxn ang="0">
                      <a:pos x="15" y="726"/>
                    </a:cxn>
                    <a:cxn ang="0">
                      <a:pos x="15" y="727"/>
                    </a:cxn>
                    <a:cxn ang="0">
                      <a:pos x="615" y="908"/>
                    </a:cxn>
                    <a:cxn ang="0">
                      <a:pos x="658" y="889"/>
                    </a:cxn>
                    <a:cxn ang="0">
                      <a:pos x="702" y="865"/>
                    </a:cxn>
                    <a:cxn ang="0">
                      <a:pos x="743" y="837"/>
                    </a:cxn>
                    <a:cxn ang="0">
                      <a:pos x="782" y="807"/>
                    </a:cxn>
                    <a:cxn ang="0">
                      <a:pos x="818" y="771"/>
                    </a:cxn>
                    <a:cxn ang="0">
                      <a:pos x="848" y="732"/>
                    </a:cxn>
                    <a:cxn ang="0">
                      <a:pos x="876" y="691"/>
                    </a:cxn>
                    <a:cxn ang="0">
                      <a:pos x="900" y="647"/>
                    </a:cxn>
                    <a:cxn ang="0">
                      <a:pos x="903" y="640"/>
                    </a:cxn>
                    <a:cxn ang="0">
                      <a:pos x="903" y="638"/>
                    </a:cxn>
                    <a:cxn ang="0">
                      <a:pos x="902" y="635"/>
                    </a:cxn>
                    <a:cxn ang="0">
                      <a:pos x="902" y="632"/>
                    </a:cxn>
                    <a:cxn ang="0">
                      <a:pos x="895" y="644"/>
                    </a:cxn>
                    <a:cxn ang="0">
                      <a:pos x="871" y="688"/>
                    </a:cxn>
                    <a:cxn ang="0">
                      <a:pos x="844" y="728"/>
                    </a:cxn>
                    <a:cxn ang="0">
                      <a:pos x="812" y="767"/>
                    </a:cxn>
                    <a:cxn ang="0">
                      <a:pos x="778" y="801"/>
                    </a:cxn>
                    <a:cxn ang="0">
                      <a:pos x="740" y="833"/>
                    </a:cxn>
                    <a:cxn ang="0">
                      <a:pos x="699" y="860"/>
                    </a:cxn>
                    <a:cxn ang="0">
                      <a:pos x="655" y="884"/>
                    </a:cxn>
                    <a:cxn ang="0">
                      <a:pos x="610" y="904"/>
                    </a:cxn>
                    <a:cxn ang="0">
                      <a:pos x="611" y="905"/>
                    </a:cxn>
                    <a:cxn ang="0">
                      <a:pos x="613" y="907"/>
                    </a:cxn>
                    <a:cxn ang="0">
                      <a:pos x="614" y="907"/>
                    </a:cxn>
                    <a:cxn ang="0">
                      <a:pos x="615" y="908"/>
                    </a:cxn>
                  </a:cxnLst>
                  <a:rect l="0" t="0" r="r" b="b"/>
                  <a:pathLst>
                    <a:path w="903" h="908">
                      <a:moveTo>
                        <a:pt x="130" y="0"/>
                      </a:moveTo>
                      <a:lnTo>
                        <a:pt x="122" y="7"/>
                      </a:lnTo>
                      <a:lnTo>
                        <a:pt x="102" y="21"/>
                      </a:lnTo>
                      <a:lnTo>
                        <a:pt x="84" y="39"/>
                      </a:lnTo>
                      <a:lnTo>
                        <a:pt x="67" y="55"/>
                      </a:lnTo>
                      <a:lnTo>
                        <a:pt x="49" y="73"/>
                      </a:lnTo>
                      <a:lnTo>
                        <a:pt x="32" y="92"/>
                      </a:lnTo>
                      <a:lnTo>
                        <a:pt x="17" y="112"/>
                      </a:lnTo>
                      <a:lnTo>
                        <a:pt x="5" y="129"/>
                      </a:lnTo>
                      <a:lnTo>
                        <a:pt x="4" y="131"/>
                      </a:lnTo>
                      <a:lnTo>
                        <a:pt x="4" y="133"/>
                      </a:lnTo>
                      <a:lnTo>
                        <a:pt x="3" y="136"/>
                      </a:lnTo>
                      <a:lnTo>
                        <a:pt x="3" y="139"/>
                      </a:lnTo>
                      <a:lnTo>
                        <a:pt x="1" y="140"/>
                      </a:lnTo>
                      <a:lnTo>
                        <a:pt x="1" y="143"/>
                      </a:lnTo>
                      <a:lnTo>
                        <a:pt x="0" y="145"/>
                      </a:lnTo>
                      <a:lnTo>
                        <a:pt x="0" y="148"/>
                      </a:lnTo>
                      <a:lnTo>
                        <a:pt x="8" y="136"/>
                      </a:lnTo>
                      <a:lnTo>
                        <a:pt x="21" y="116"/>
                      </a:lnTo>
                      <a:lnTo>
                        <a:pt x="37" y="96"/>
                      </a:lnTo>
                      <a:lnTo>
                        <a:pt x="53" y="77"/>
                      </a:lnTo>
                      <a:lnTo>
                        <a:pt x="71" y="60"/>
                      </a:lnTo>
                      <a:lnTo>
                        <a:pt x="88" y="43"/>
                      </a:lnTo>
                      <a:lnTo>
                        <a:pt x="106" y="27"/>
                      </a:lnTo>
                      <a:lnTo>
                        <a:pt x="126" y="11"/>
                      </a:lnTo>
                      <a:lnTo>
                        <a:pt x="142" y="0"/>
                      </a:lnTo>
                      <a:lnTo>
                        <a:pt x="141" y="0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34" y="0"/>
                      </a:lnTo>
                      <a:lnTo>
                        <a:pt x="133" y="0"/>
                      </a:lnTo>
                      <a:lnTo>
                        <a:pt x="132" y="0"/>
                      </a:lnTo>
                      <a:lnTo>
                        <a:pt x="130" y="0"/>
                      </a:lnTo>
                      <a:close/>
                      <a:moveTo>
                        <a:pt x="15" y="728"/>
                      </a:moveTo>
                      <a:lnTo>
                        <a:pt x="17" y="732"/>
                      </a:lnTo>
                      <a:lnTo>
                        <a:pt x="32" y="752"/>
                      </a:lnTo>
                      <a:lnTo>
                        <a:pt x="45" y="767"/>
                      </a:lnTo>
                      <a:lnTo>
                        <a:pt x="47" y="767"/>
                      </a:lnTo>
                      <a:lnTo>
                        <a:pt x="47" y="765"/>
                      </a:lnTo>
                      <a:lnTo>
                        <a:pt x="47" y="765"/>
                      </a:lnTo>
                      <a:lnTo>
                        <a:pt x="48" y="764"/>
                      </a:lnTo>
                      <a:lnTo>
                        <a:pt x="48" y="764"/>
                      </a:lnTo>
                      <a:lnTo>
                        <a:pt x="48" y="763"/>
                      </a:lnTo>
                      <a:lnTo>
                        <a:pt x="49" y="763"/>
                      </a:lnTo>
                      <a:lnTo>
                        <a:pt x="49" y="763"/>
                      </a:lnTo>
                      <a:lnTo>
                        <a:pt x="37" y="748"/>
                      </a:lnTo>
                      <a:lnTo>
                        <a:pt x="21" y="728"/>
                      </a:lnTo>
                      <a:lnTo>
                        <a:pt x="16" y="720"/>
                      </a:lnTo>
                      <a:lnTo>
                        <a:pt x="16" y="722"/>
                      </a:lnTo>
                      <a:lnTo>
                        <a:pt x="16" y="722"/>
                      </a:lnTo>
                      <a:lnTo>
                        <a:pt x="15" y="723"/>
                      </a:lnTo>
                      <a:lnTo>
                        <a:pt x="15" y="724"/>
                      </a:lnTo>
                      <a:lnTo>
                        <a:pt x="15" y="726"/>
                      </a:lnTo>
                      <a:lnTo>
                        <a:pt x="15" y="726"/>
                      </a:lnTo>
                      <a:lnTo>
                        <a:pt x="15" y="727"/>
                      </a:lnTo>
                      <a:lnTo>
                        <a:pt x="15" y="728"/>
                      </a:lnTo>
                      <a:close/>
                      <a:moveTo>
                        <a:pt x="615" y="908"/>
                      </a:moveTo>
                      <a:lnTo>
                        <a:pt x="635" y="900"/>
                      </a:lnTo>
                      <a:lnTo>
                        <a:pt x="658" y="889"/>
                      </a:lnTo>
                      <a:lnTo>
                        <a:pt x="681" y="879"/>
                      </a:lnTo>
                      <a:lnTo>
                        <a:pt x="702" y="865"/>
                      </a:lnTo>
                      <a:lnTo>
                        <a:pt x="723" y="852"/>
                      </a:lnTo>
                      <a:lnTo>
                        <a:pt x="743" y="837"/>
                      </a:lnTo>
                      <a:lnTo>
                        <a:pt x="763" y="823"/>
                      </a:lnTo>
                      <a:lnTo>
                        <a:pt x="782" y="807"/>
                      </a:lnTo>
                      <a:lnTo>
                        <a:pt x="800" y="789"/>
                      </a:lnTo>
                      <a:lnTo>
                        <a:pt x="818" y="771"/>
                      </a:lnTo>
                      <a:lnTo>
                        <a:pt x="834" y="752"/>
                      </a:lnTo>
                      <a:lnTo>
                        <a:pt x="848" y="732"/>
                      </a:lnTo>
                      <a:lnTo>
                        <a:pt x="863" y="712"/>
                      </a:lnTo>
                      <a:lnTo>
                        <a:pt x="876" y="691"/>
                      </a:lnTo>
                      <a:lnTo>
                        <a:pt x="890" y="670"/>
                      </a:lnTo>
                      <a:lnTo>
                        <a:pt x="900" y="647"/>
                      </a:lnTo>
                      <a:lnTo>
                        <a:pt x="903" y="642"/>
                      </a:lnTo>
                      <a:lnTo>
                        <a:pt x="903" y="640"/>
                      </a:lnTo>
                      <a:lnTo>
                        <a:pt x="903" y="639"/>
                      </a:lnTo>
                      <a:lnTo>
                        <a:pt x="903" y="638"/>
                      </a:lnTo>
                      <a:lnTo>
                        <a:pt x="903" y="636"/>
                      </a:lnTo>
                      <a:lnTo>
                        <a:pt x="902" y="635"/>
                      </a:lnTo>
                      <a:lnTo>
                        <a:pt x="902" y="634"/>
                      </a:lnTo>
                      <a:lnTo>
                        <a:pt x="902" y="632"/>
                      </a:lnTo>
                      <a:lnTo>
                        <a:pt x="902" y="630"/>
                      </a:lnTo>
                      <a:lnTo>
                        <a:pt x="895" y="644"/>
                      </a:lnTo>
                      <a:lnTo>
                        <a:pt x="884" y="667"/>
                      </a:lnTo>
                      <a:lnTo>
                        <a:pt x="871" y="688"/>
                      </a:lnTo>
                      <a:lnTo>
                        <a:pt x="858" y="708"/>
                      </a:lnTo>
                      <a:lnTo>
                        <a:pt x="844" y="728"/>
                      </a:lnTo>
                      <a:lnTo>
                        <a:pt x="828" y="748"/>
                      </a:lnTo>
                      <a:lnTo>
                        <a:pt x="812" y="767"/>
                      </a:lnTo>
                      <a:lnTo>
                        <a:pt x="795" y="784"/>
                      </a:lnTo>
                      <a:lnTo>
                        <a:pt x="778" y="801"/>
                      </a:lnTo>
                      <a:lnTo>
                        <a:pt x="759" y="817"/>
                      </a:lnTo>
                      <a:lnTo>
                        <a:pt x="740" y="833"/>
                      </a:lnTo>
                      <a:lnTo>
                        <a:pt x="719" y="847"/>
                      </a:lnTo>
                      <a:lnTo>
                        <a:pt x="699" y="860"/>
                      </a:lnTo>
                      <a:lnTo>
                        <a:pt x="678" y="873"/>
                      </a:lnTo>
                      <a:lnTo>
                        <a:pt x="655" y="884"/>
                      </a:lnTo>
                      <a:lnTo>
                        <a:pt x="633" y="895"/>
                      </a:lnTo>
                      <a:lnTo>
                        <a:pt x="610" y="904"/>
                      </a:lnTo>
                      <a:lnTo>
                        <a:pt x="610" y="904"/>
                      </a:lnTo>
                      <a:lnTo>
                        <a:pt x="611" y="905"/>
                      </a:lnTo>
                      <a:lnTo>
                        <a:pt x="611" y="905"/>
                      </a:lnTo>
                      <a:lnTo>
                        <a:pt x="613" y="907"/>
                      </a:lnTo>
                      <a:lnTo>
                        <a:pt x="613" y="907"/>
                      </a:lnTo>
                      <a:lnTo>
                        <a:pt x="614" y="907"/>
                      </a:lnTo>
                      <a:lnTo>
                        <a:pt x="614" y="908"/>
                      </a:lnTo>
                      <a:lnTo>
                        <a:pt x="615" y="90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0" name="Freeform 108"/>
                <p:cNvSpPr>
                  <a:spLocks noEditPoints="1"/>
                </p:cNvSpPr>
                <p:nvPr/>
              </p:nvSpPr>
              <p:spPr bwMode="auto">
                <a:xfrm>
                  <a:off x="2089" y="2165"/>
                  <a:ext cx="452" cy="454"/>
                </a:xfrm>
                <a:custGeom>
                  <a:avLst/>
                  <a:gdLst/>
                  <a:ahLst/>
                  <a:cxnLst>
                    <a:cxn ang="0">
                      <a:pos x="127" y="10"/>
                    </a:cxn>
                    <a:cxn ang="0">
                      <a:pos x="90" y="41"/>
                    </a:cxn>
                    <a:cxn ang="0">
                      <a:pos x="54" y="76"/>
                    </a:cxn>
                    <a:cxn ang="0">
                      <a:pos x="23" y="114"/>
                    </a:cxn>
                    <a:cxn ang="0">
                      <a:pos x="6" y="140"/>
                    </a:cxn>
                    <a:cxn ang="0">
                      <a:pos x="4" y="144"/>
                    </a:cxn>
                    <a:cxn ang="0">
                      <a:pos x="3" y="148"/>
                    </a:cxn>
                    <a:cxn ang="0">
                      <a:pos x="2" y="153"/>
                    </a:cxn>
                    <a:cxn ang="0">
                      <a:pos x="0" y="158"/>
                    </a:cxn>
                    <a:cxn ang="0">
                      <a:pos x="27" y="118"/>
                    </a:cxn>
                    <a:cxn ang="0">
                      <a:pos x="59" y="81"/>
                    </a:cxn>
                    <a:cxn ang="0">
                      <a:pos x="94" y="46"/>
                    </a:cxn>
                    <a:cxn ang="0">
                      <a:pos x="131" y="14"/>
                    </a:cxn>
                    <a:cxn ang="0">
                      <a:pos x="151" y="0"/>
                    </a:cxn>
                    <a:cxn ang="0">
                      <a:pos x="148" y="0"/>
                    </a:cxn>
                    <a:cxn ang="0">
                      <a:pos x="145" y="1"/>
                    </a:cxn>
                    <a:cxn ang="0">
                      <a:pos x="143" y="1"/>
                    </a:cxn>
                    <a:cxn ang="0">
                      <a:pos x="140" y="1"/>
                    </a:cxn>
                    <a:cxn ang="0">
                      <a:pos x="23" y="732"/>
                    </a:cxn>
                    <a:cxn ang="0">
                      <a:pos x="51" y="765"/>
                    </a:cxn>
                    <a:cxn ang="0">
                      <a:pos x="51" y="764"/>
                    </a:cxn>
                    <a:cxn ang="0">
                      <a:pos x="52" y="764"/>
                    </a:cxn>
                    <a:cxn ang="0">
                      <a:pos x="54" y="762"/>
                    </a:cxn>
                    <a:cxn ang="0">
                      <a:pos x="54" y="761"/>
                    </a:cxn>
                    <a:cxn ang="0">
                      <a:pos x="27" y="728"/>
                    </a:cxn>
                    <a:cxn ang="0">
                      <a:pos x="19" y="719"/>
                    </a:cxn>
                    <a:cxn ang="0">
                      <a:pos x="19" y="720"/>
                    </a:cxn>
                    <a:cxn ang="0">
                      <a:pos x="19" y="723"/>
                    </a:cxn>
                    <a:cxn ang="0">
                      <a:pos x="18" y="724"/>
                    </a:cxn>
                    <a:cxn ang="0">
                      <a:pos x="616" y="908"/>
                    </a:cxn>
                    <a:cxn ang="0">
                      <a:pos x="660" y="888"/>
                    </a:cxn>
                    <a:cxn ang="0">
                      <a:pos x="704" y="864"/>
                    </a:cxn>
                    <a:cxn ang="0">
                      <a:pos x="745" y="837"/>
                    </a:cxn>
                    <a:cxn ang="0">
                      <a:pos x="783" y="805"/>
                    </a:cxn>
                    <a:cxn ang="0">
                      <a:pos x="818" y="770"/>
                    </a:cxn>
                    <a:cxn ang="0">
                      <a:pos x="850" y="732"/>
                    </a:cxn>
                    <a:cxn ang="0">
                      <a:pos x="877" y="691"/>
                    </a:cxn>
                    <a:cxn ang="0">
                      <a:pos x="901" y="647"/>
                    </a:cxn>
                    <a:cxn ang="0">
                      <a:pos x="905" y="636"/>
                    </a:cxn>
                    <a:cxn ang="0">
                      <a:pos x="905" y="633"/>
                    </a:cxn>
                    <a:cxn ang="0">
                      <a:pos x="905" y="629"/>
                    </a:cxn>
                    <a:cxn ang="0">
                      <a:pos x="905" y="627"/>
                    </a:cxn>
                    <a:cxn ang="0">
                      <a:pos x="895" y="644"/>
                    </a:cxn>
                    <a:cxn ang="0">
                      <a:pos x="873" y="688"/>
                    </a:cxn>
                    <a:cxn ang="0">
                      <a:pos x="845" y="728"/>
                    </a:cxn>
                    <a:cxn ang="0">
                      <a:pos x="814" y="765"/>
                    </a:cxn>
                    <a:cxn ang="0">
                      <a:pos x="779" y="800"/>
                    </a:cxn>
                    <a:cxn ang="0">
                      <a:pos x="741" y="832"/>
                    </a:cxn>
                    <a:cxn ang="0">
                      <a:pos x="701" y="860"/>
                    </a:cxn>
                    <a:cxn ang="0">
                      <a:pos x="657" y="882"/>
                    </a:cxn>
                    <a:cxn ang="0">
                      <a:pos x="612" y="902"/>
                    </a:cxn>
                    <a:cxn ang="0">
                      <a:pos x="610" y="904"/>
                    </a:cxn>
                    <a:cxn ang="0">
                      <a:pos x="612" y="904"/>
                    </a:cxn>
                    <a:cxn ang="0">
                      <a:pos x="613" y="905"/>
                    </a:cxn>
                    <a:cxn ang="0">
                      <a:pos x="614" y="906"/>
                    </a:cxn>
                  </a:cxnLst>
                  <a:rect l="0" t="0" r="r" b="b"/>
                  <a:pathLst>
                    <a:path w="906" h="908">
                      <a:moveTo>
                        <a:pt x="140" y="1"/>
                      </a:moveTo>
                      <a:lnTo>
                        <a:pt x="127" y="10"/>
                      </a:lnTo>
                      <a:lnTo>
                        <a:pt x="108" y="25"/>
                      </a:lnTo>
                      <a:lnTo>
                        <a:pt x="90" y="41"/>
                      </a:lnTo>
                      <a:lnTo>
                        <a:pt x="71" y="58"/>
                      </a:lnTo>
                      <a:lnTo>
                        <a:pt x="54" y="76"/>
                      </a:lnTo>
                      <a:lnTo>
                        <a:pt x="38" y="96"/>
                      </a:lnTo>
                      <a:lnTo>
                        <a:pt x="23" y="114"/>
                      </a:lnTo>
                      <a:lnTo>
                        <a:pt x="8" y="134"/>
                      </a:lnTo>
                      <a:lnTo>
                        <a:pt x="6" y="140"/>
                      </a:lnTo>
                      <a:lnTo>
                        <a:pt x="4" y="141"/>
                      </a:lnTo>
                      <a:lnTo>
                        <a:pt x="4" y="144"/>
                      </a:lnTo>
                      <a:lnTo>
                        <a:pt x="3" y="146"/>
                      </a:lnTo>
                      <a:lnTo>
                        <a:pt x="3" y="148"/>
                      </a:lnTo>
                      <a:lnTo>
                        <a:pt x="3" y="150"/>
                      </a:lnTo>
                      <a:lnTo>
                        <a:pt x="2" y="153"/>
                      </a:lnTo>
                      <a:lnTo>
                        <a:pt x="2" y="156"/>
                      </a:lnTo>
                      <a:lnTo>
                        <a:pt x="0" y="158"/>
                      </a:lnTo>
                      <a:lnTo>
                        <a:pt x="14" y="138"/>
                      </a:lnTo>
                      <a:lnTo>
                        <a:pt x="27" y="118"/>
                      </a:lnTo>
                      <a:lnTo>
                        <a:pt x="43" y="98"/>
                      </a:lnTo>
                      <a:lnTo>
                        <a:pt x="59" y="81"/>
                      </a:lnTo>
                      <a:lnTo>
                        <a:pt x="75" y="62"/>
                      </a:lnTo>
                      <a:lnTo>
                        <a:pt x="94" y="46"/>
                      </a:lnTo>
                      <a:lnTo>
                        <a:pt x="112" y="30"/>
                      </a:lnTo>
                      <a:lnTo>
                        <a:pt x="131" y="14"/>
                      </a:lnTo>
                      <a:lnTo>
                        <a:pt x="151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8" y="0"/>
                      </a:lnTo>
                      <a:lnTo>
                        <a:pt x="147" y="1"/>
                      </a:lnTo>
                      <a:lnTo>
                        <a:pt x="145" y="1"/>
                      </a:lnTo>
                      <a:lnTo>
                        <a:pt x="144" y="1"/>
                      </a:lnTo>
                      <a:lnTo>
                        <a:pt x="143" y="1"/>
                      </a:lnTo>
                      <a:lnTo>
                        <a:pt x="141" y="1"/>
                      </a:lnTo>
                      <a:lnTo>
                        <a:pt x="140" y="1"/>
                      </a:lnTo>
                      <a:close/>
                      <a:moveTo>
                        <a:pt x="18" y="725"/>
                      </a:moveTo>
                      <a:lnTo>
                        <a:pt x="23" y="732"/>
                      </a:lnTo>
                      <a:lnTo>
                        <a:pt x="38" y="750"/>
                      </a:lnTo>
                      <a:lnTo>
                        <a:pt x="51" y="765"/>
                      </a:lnTo>
                      <a:lnTo>
                        <a:pt x="51" y="765"/>
                      </a:lnTo>
                      <a:lnTo>
                        <a:pt x="51" y="764"/>
                      </a:lnTo>
                      <a:lnTo>
                        <a:pt x="52" y="764"/>
                      </a:lnTo>
                      <a:lnTo>
                        <a:pt x="52" y="764"/>
                      </a:lnTo>
                      <a:lnTo>
                        <a:pt x="52" y="762"/>
                      </a:lnTo>
                      <a:lnTo>
                        <a:pt x="54" y="762"/>
                      </a:lnTo>
                      <a:lnTo>
                        <a:pt x="54" y="761"/>
                      </a:lnTo>
                      <a:lnTo>
                        <a:pt x="54" y="761"/>
                      </a:lnTo>
                      <a:lnTo>
                        <a:pt x="43" y="748"/>
                      </a:lnTo>
                      <a:lnTo>
                        <a:pt x="27" y="728"/>
                      </a:lnTo>
                      <a:lnTo>
                        <a:pt x="19" y="717"/>
                      </a:lnTo>
                      <a:lnTo>
                        <a:pt x="19" y="719"/>
                      </a:lnTo>
                      <a:lnTo>
                        <a:pt x="19" y="719"/>
                      </a:lnTo>
                      <a:lnTo>
                        <a:pt x="19" y="720"/>
                      </a:lnTo>
                      <a:lnTo>
                        <a:pt x="19" y="721"/>
                      </a:lnTo>
                      <a:lnTo>
                        <a:pt x="19" y="723"/>
                      </a:lnTo>
                      <a:lnTo>
                        <a:pt x="19" y="723"/>
                      </a:lnTo>
                      <a:lnTo>
                        <a:pt x="18" y="724"/>
                      </a:lnTo>
                      <a:lnTo>
                        <a:pt x="18" y="725"/>
                      </a:lnTo>
                      <a:close/>
                      <a:moveTo>
                        <a:pt x="616" y="908"/>
                      </a:moveTo>
                      <a:lnTo>
                        <a:pt x="637" y="898"/>
                      </a:lnTo>
                      <a:lnTo>
                        <a:pt x="660" y="888"/>
                      </a:lnTo>
                      <a:lnTo>
                        <a:pt x="682" y="877"/>
                      </a:lnTo>
                      <a:lnTo>
                        <a:pt x="704" y="864"/>
                      </a:lnTo>
                      <a:lnTo>
                        <a:pt x="725" y="850"/>
                      </a:lnTo>
                      <a:lnTo>
                        <a:pt x="745" y="837"/>
                      </a:lnTo>
                      <a:lnTo>
                        <a:pt x="765" y="821"/>
                      </a:lnTo>
                      <a:lnTo>
                        <a:pt x="783" y="805"/>
                      </a:lnTo>
                      <a:lnTo>
                        <a:pt x="801" y="788"/>
                      </a:lnTo>
                      <a:lnTo>
                        <a:pt x="818" y="770"/>
                      </a:lnTo>
                      <a:lnTo>
                        <a:pt x="834" y="750"/>
                      </a:lnTo>
                      <a:lnTo>
                        <a:pt x="850" y="732"/>
                      </a:lnTo>
                      <a:lnTo>
                        <a:pt x="863" y="712"/>
                      </a:lnTo>
                      <a:lnTo>
                        <a:pt x="877" y="691"/>
                      </a:lnTo>
                      <a:lnTo>
                        <a:pt x="890" y="669"/>
                      </a:lnTo>
                      <a:lnTo>
                        <a:pt x="901" y="647"/>
                      </a:lnTo>
                      <a:lnTo>
                        <a:pt x="906" y="637"/>
                      </a:lnTo>
                      <a:lnTo>
                        <a:pt x="905" y="636"/>
                      </a:lnTo>
                      <a:lnTo>
                        <a:pt x="905" y="635"/>
                      </a:lnTo>
                      <a:lnTo>
                        <a:pt x="905" y="633"/>
                      </a:lnTo>
                      <a:lnTo>
                        <a:pt x="905" y="631"/>
                      </a:lnTo>
                      <a:lnTo>
                        <a:pt x="905" y="629"/>
                      </a:lnTo>
                      <a:lnTo>
                        <a:pt x="905" y="628"/>
                      </a:lnTo>
                      <a:lnTo>
                        <a:pt x="905" y="627"/>
                      </a:lnTo>
                      <a:lnTo>
                        <a:pt x="905" y="625"/>
                      </a:lnTo>
                      <a:lnTo>
                        <a:pt x="895" y="644"/>
                      </a:lnTo>
                      <a:lnTo>
                        <a:pt x="885" y="667"/>
                      </a:lnTo>
                      <a:lnTo>
                        <a:pt x="873" y="688"/>
                      </a:lnTo>
                      <a:lnTo>
                        <a:pt x="859" y="708"/>
                      </a:lnTo>
                      <a:lnTo>
                        <a:pt x="845" y="728"/>
                      </a:lnTo>
                      <a:lnTo>
                        <a:pt x="830" y="748"/>
                      </a:lnTo>
                      <a:lnTo>
                        <a:pt x="814" y="765"/>
                      </a:lnTo>
                      <a:lnTo>
                        <a:pt x="797" y="784"/>
                      </a:lnTo>
                      <a:lnTo>
                        <a:pt x="779" y="800"/>
                      </a:lnTo>
                      <a:lnTo>
                        <a:pt x="761" y="817"/>
                      </a:lnTo>
                      <a:lnTo>
                        <a:pt x="741" y="832"/>
                      </a:lnTo>
                      <a:lnTo>
                        <a:pt x="721" y="846"/>
                      </a:lnTo>
                      <a:lnTo>
                        <a:pt x="701" y="860"/>
                      </a:lnTo>
                      <a:lnTo>
                        <a:pt x="680" y="872"/>
                      </a:lnTo>
                      <a:lnTo>
                        <a:pt x="657" y="882"/>
                      </a:lnTo>
                      <a:lnTo>
                        <a:pt x="634" y="893"/>
                      </a:lnTo>
                      <a:lnTo>
                        <a:pt x="612" y="902"/>
                      </a:lnTo>
                      <a:lnTo>
                        <a:pt x="609" y="902"/>
                      </a:lnTo>
                      <a:lnTo>
                        <a:pt x="610" y="904"/>
                      </a:lnTo>
                      <a:lnTo>
                        <a:pt x="610" y="904"/>
                      </a:lnTo>
                      <a:lnTo>
                        <a:pt x="612" y="904"/>
                      </a:lnTo>
                      <a:lnTo>
                        <a:pt x="613" y="905"/>
                      </a:lnTo>
                      <a:lnTo>
                        <a:pt x="613" y="905"/>
                      </a:lnTo>
                      <a:lnTo>
                        <a:pt x="614" y="906"/>
                      </a:lnTo>
                      <a:lnTo>
                        <a:pt x="614" y="906"/>
                      </a:lnTo>
                      <a:lnTo>
                        <a:pt x="616" y="90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1" name="Freeform 109"/>
                <p:cNvSpPr>
                  <a:spLocks noEditPoints="1"/>
                </p:cNvSpPr>
                <p:nvPr/>
              </p:nvSpPr>
              <p:spPr bwMode="auto">
                <a:xfrm>
                  <a:off x="2088" y="2165"/>
                  <a:ext cx="453" cy="453"/>
                </a:xfrm>
                <a:custGeom>
                  <a:avLst/>
                  <a:gdLst/>
                  <a:ahLst/>
                  <a:cxnLst>
                    <a:cxn ang="0">
                      <a:pos x="130" y="12"/>
                    </a:cxn>
                    <a:cxn ang="0">
                      <a:pos x="92" y="44"/>
                    </a:cxn>
                    <a:cxn ang="0">
                      <a:pos x="57" y="78"/>
                    </a:cxn>
                    <a:cxn ang="0">
                      <a:pos x="25" y="117"/>
                    </a:cxn>
                    <a:cxn ang="0">
                      <a:pos x="4" y="149"/>
                    </a:cxn>
                    <a:cxn ang="0">
                      <a:pos x="3" y="153"/>
                    </a:cxn>
                    <a:cxn ang="0">
                      <a:pos x="1" y="158"/>
                    </a:cxn>
                    <a:cxn ang="0">
                      <a:pos x="1" y="162"/>
                    </a:cxn>
                    <a:cxn ang="0">
                      <a:pos x="0" y="167"/>
                    </a:cxn>
                    <a:cxn ang="0">
                      <a:pos x="17" y="140"/>
                    </a:cxn>
                    <a:cxn ang="0">
                      <a:pos x="45" y="101"/>
                    </a:cxn>
                    <a:cxn ang="0">
                      <a:pos x="79" y="65"/>
                    </a:cxn>
                    <a:cxn ang="0">
                      <a:pos x="114" y="32"/>
                    </a:cxn>
                    <a:cxn ang="0">
                      <a:pos x="153" y="2"/>
                    </a:cxn>
                    <a:cxn ang="0">
                      <a:pos x="156" y="0"/>
                    </a:cxn>
                    <a:cxn ang="0">
                      <a:pos x="153" y="0"/>
                    </a:cxn>
                    <a:cxn ang="0">
                      <a:pos x="150" y="0"/>
                    </a:cxn>
                    <a:cxn ang="0">
                      <a:pos x="148" y="1"/>
                    </a:cxn>
                    <a:cxn ang="0">
                      <a:pos x="20" y="721"/>
                    </a:cxn>
                    <a:cxn ang="0">
                      <a:pos x="41" y="749"/>
                    </a:cxn>
                    <a:cxn ang="0">
                      <a:pos x="53" y="762"/>
                    </a:cxn>
                    <a:cxn ang="0">
                      <a:pos x="55" y="761"/>
                    </a:cxn>
                    <a:cxn ang="0">
                      <a:pos x="56" y="760"/>
                    </a:cxn>
                    <a:cxn ang="0">
                      <a:pos x="56" y="758"/>
                    </a:cxn>
                    <a:cxn ang="0">
                      <a:pos x="45" y="745"/>
                    </a:cxn>
                    <a:cxn ang="0">
                      <a:pos x="21" y="713"/>
                    </a:cxn>
                    <a:cxn ang="0">
                      <a:pos x="21" y="715"/>
                    </a:cxn>
                    <a:cxn ang="0">
                      <a:pos x="20" y="717"/>
                    </a:cxn>
                    <a:cxn ang="0">
                      <a:pos x="20" y="719"/>
                    </a:cxn>
                    <a:cxn ang="0">
                      <a:pos x="20" y="721"/>
                    </a:cxn>
                    <a:cxn ang="0">
                      <a:pos x="637" y="896"/>
                    </a:cxn>
                    <a:cxn ang="0">
                      <a:pos x="682" y="874"/>
                    </a:cxn>
                    <a:cxn ang="0">
                      <a:pos x="723" y="848"/>
                    </a:cxn>
                    <a:cxn ang="0">
                      <a:pos x="763" y="818"/>
                    </a:cxn>
                    <a:cxn ang="0">
                      <a:pos x="799" y="785"/>
                    </a:cxn>
                    <a:cxn ang="0">
                      <a:pos x="832" y="749"/>
                    </a:cxn>
                    <a:cxn ang="0">
                      <a:pos x="862" y="709"/>
                    </a:cxn>
                    <a:cxn ang="0">
                      <a:pos x="888" y="668"/>
                    </a:cxn>
                    <a:cxn ang="0">
                      <a:pos x="906" y="631"/>
                    </a:cxn>
                    <a:cxn ang="0">
                      <a:pos x="906" y="628"/>
                    </a:cxn>
                    <a:cxn ang="0">
                      <a:pos x="906" y="625"/>
                    </a:cxn>
                    <a:cxn ang="0">
                      <a:pos x="904" y="623"/>
                    </a:cxn>
                    <a:cxn ang="0">
                      <a:pos x="904" y="620"/>
                    </a:cxn>
                    <a:cxn ang="0">
                      <a:pos x="894" y="643"/>
                    </a:cxn>
                    <a:cxn ang="0">
                      <a:pos x="871" y="685"/>
                    </a:cxn>
                    <a:cxn ang="0">
                      <a:pos x="843" y="727"/>
                    </a:cxn>
                    <a:cxn ang="0">
                      <a:pos x="812" y="764"/>
                    </a:cxn>
                    <a:cxn ang="0">
                      <a:pos x="778" y="798"/>
                    </a:cxn>
                    <a:cxn ang="0">
                      <a:pos x="740" y="829"/>
                    </a:cxn>
                    <a:cxn ang="0">
                      <a:pos x="699" y="857"/>
                    </a:cxn>
                    <a:cxn ang="0">
                      <a:pos x="657" y="880"/>
                    </a:cxn>
                    <a:cxn ang="0">
                      <a:pos x="611" y="900"/>
                    </a:cxn>
                    <a:cxn ang="0">
                      <a:pos x="609" y="901"/>
                    </a:cxn>
                    <a:cxn ang="0">
                      <a:pos x="610" y="902"/>
                    </a:cxn>
                    <a:cxn ang="0">
                      <a:pos x="611" y="904"/>
                    </a:cxn>
                    <a:cxn ang="0">
                      <a:pos x="613" y="904"/>
                    </a:cxn>
                  </a:cxnLst>
                  <a:rect l="0" t="0" r="r" b="b"/>
                  <a:pathLst>
                    <a:path w="906" h="905">
                      <a:moveTo>
                        <a:pt x="146" y="1"/>
                      </a:moveTo>
                      <a:lnTo>
                        <a:pt x="130" y="12"/>
                      </a:lnTo>
                      <a:lnTo>
                        <a:pt x="110" y="28"/>
                      </a:lnTo>
                      <a:lnTo>
                        <a:pt x="92" y="44"/>
                      </a:lnTo>
                      <a:lnTo>
                        <a:pt x="75" y="61"/>
                      </a:lnTo>
                      <a:lnTo>
                        <a:pt x="57" y="78"/>
                      </a:lnTo>
                      <a:lnTo>
                        <a:pt x="41" y="97"/>
                      </a:lnTo>
                      <a:lnTo>
                        <a:pt x="25" y="117"/>
                      </a:lnTo>
                      <a:lnTo>
                        <a:pt x="12" y="137"/>
                      </a:lnTo>
                      <a:lnTo>
                        <a:pt x="4" y="149"/>
                      </a:lnTo>
                      <a:lnTo>
                        <a:pt x="3" y="150"/>
                      </a:lnTo>
                      <a:lnTo>
                        <a:pt x="3" y="153"/>
                      </a:lnTo>
                      <a:lnTo>
                        <a:pt x="3" y="156"/>
                      </a:lnTo>
                      <a:lnTo>
                        <a:pt x="1" y="158"/>
                      </a:lnTo>
                      <a:lnTo>
                        <a:pt x="1" y="160"/>
                      </a:lnTo>
                      <a:lnTo>
                        <a:pt x="1" y="162"/>
                      </a:lnTo>
                      <a:lnTo>
                        <a:pt x="0" y="165"/>
                      </a:lnTo>
                      <a:lnTo>
                        <a:pt x="0" y="167"/>
                      </a:lnTo>
                      <a:lnTo>
                        <a:pt x="4" y="161"/>
                      </a:lnTo>
                      <a:lnTo>
                        <a:pt x="17" y="140"/>
                      </a:lnTo>
                      <a:lnTo>
                        <a:pt x="31" y="120"/>
                      </a:lnTo>
                      <a:lnTo>
                        <a:pt x="45" y="101"/>
                      </a:lnTo>
                      <a:lnTo>
                        <a:pt x="61" y="82"/>
                      </a:lnTo>
                      <a:lnTo>
                        <a:pt x="79" y="65"/>
                      </a:lnTo>
                      <a:lnTo>
                        <a:pt x="96" y="48"/>
                      </a:lnTo>
                      <a:lnTo>
                        <a:pt x="114" y="32"/>
                      </a:lnTo>
                      <a:lnTo>
                        <a:pt x="133" y="17"/>
                      </a:lnTo>
                      <a:lnTo>
                        <a:pt x="153" y="2"/>
                      </a:lnTo>
                      <a:lnTo>
                        <a:pt x="157" y="0"/>
                      </a:lnTo>
                      <a:lnTo>
                        <a:pt x="156" y="0"/>
                      </a:lnTo>
                      <a:lnTo>
                        <a:pt x="154" y="0"/>
                      </a:lnTo>
                      <a:lnTo>
                        <a:pt x="153" y="0"/>
                      </a:lnTo>
                      <a:lnTo>
                        <a:pt x="152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8" y="1"/>
                      </a:lnTo>
                      <a:lnTo>
                        <a:pt x="146" y="1"/>
                      </a:lnTo>
                      <a:close/>
                      <a:moveTo>
                        <a:pt x="20" y="721"/>
                      </a:moveTo>
                      <a:lnTo>
                        <a:pt x="25" y="729"/>
                      </a:lnTo>
                      <a:lnTo>
                        <a:pt x="41" y="749"/>
                      </a:lnTo>
                      <a:lnTo>
                        <a:pt x="53" y="764"/>
                      </a:lnTo>
                      <a:lnTo>
                        <a:pt x="53" y="762"/>
                      </a:lnTo>
                      <a:lnTo>
                        <a:pt x="55" y="762"/>
                      </a:lnTo>
                      <a:lnTo>
                        <a:pt x="55" y="761"/>
                      </a:lnTo>
                      <a:lnTo>
                        <a:pt x="55" y="761"/>
                      </a:lnTo>
                      <a:lnTo>
                        <a:pt x="56" y="760"/>
                      </a:lnTo>
                      <a:lnTo>
                        <a:pt x="56" y="760"/>
                      </a:lnTo>
                      <a:lnTo>
                        <a:pt x="56" y="758"/>
                      </a:lnTo>
                      <a:lnTo>
                        <a:pt x="57" y="758"/>
                      </a:lnTo>
                      <a:lnTo>
                        <a:pt x="45" y="745"/>
                      </a:lnTo>
                      <a:lnTo>
                        <a:pt x="31" y="727"/>
                      </a:lnTo>
                      <a:lnTo>
                        <a:pt x="21" y="713"/>
                      </a:lnTo>
                      <a:lnTo>
                        <a:pt x="21" y="715"/>
                      </a:lnTo>
                      <a:lnTo>
                        <a:pt x="21" y="715"/>
                      </a:lnTo>
                      <a:lnTo>
                        <a:pt x="21" y="716"/>
                      </a:lnTo>
                      <a:lnTo>
                        <a:pt x="20" y="717"/>
                      </a:lnTo>
                      <a:lnTo>
                        <a:pt x="20" y="719"/>
                      </a:lnTo>
                      <a:lnTo>
                        <a:pt x="20" y="719"/>
                      </a:lnTo>
                      <a:lnTo>
                        <a:pt x="20" y="720"/>
                      </a:lnTo>
                      <a:lnTo>
                        <a:pt x="20" y="721"/>
                      </a:lnTo>
                      <a:close/>
                      <a:moveTo>
                        <a:pt x="614" y="905"/>
                      </a:moveTo>
                      <a:lnTo>
                        <a:pt x="637" y="896"/>
                      </a:lnTo>
                      <a:lnTo>
                        <a:pt x="659" y="885"/>
                      </a:lnTo>
                      <a:lnTo>
                        <a:pt x="682" y="874"/>
                      </a:lnTo>
                      <a:lnTo>
                        <a:pt x="703" y="861"/>
                      </a:lnTo>
                      <a:lnTo>
                        <a:pt x="723" y="848"/>
                      </a:lnTo>
                      <a:lnTo>
                        <a:pt x="744" y="834"/>
                      </a:lnTo>
                      <a:lnTo>
                        <a:pt x="763" y="818"/>
                      </a:lnTo>
                      <a:lnTo>
                        <a:pt x="782" y="802"/>
                      </a:lnTo>
                      <a:lnTo>
                        <a:pt x="799" y="785"/>
                      </a:lnTo>
                      <a:lnTo>
                        <a:pt x="816" y="768"/>
                      </a:lnTo>
                      <a:lnTo>
                        <a:pt x="832" y="749"/>
                      </a:lnTo>
                      <a:lnTo>
                        <a:pt x="848" y="729"/>
                      </a:lnTo>
                      <a:lnTo>
                        <a:pt x="862" y="709"/>
                      </a:lnTo>
                      <a:lnTo>
                        <a:pt x="875" y="689"/>
                      </a:lnTo>
                      <a:lnTo>
                        <a:pt x="888" y="668"/>
                      </a:lnTo>
                      <a:lnTo>
                        <a:pt x="899" y="645"/>
                      </a:lnTo>
                      <a:lnTo>
                        <a:pt x="906" y="631"/>
                      </a:lnTo>
                      <a:lnTo>
                        <a:pt x="906" y="629"/>
                      </a:lnTo>
                      <a:lnTo>
                        <a:pt x="906" y="628"/>
                      </a:lnTo>
                      <a:lnTo>
                        <a:pt x="906" y="627"/>
                      </a:lnTo>
                      <a:lnTo>
                        <a:pt x="906" y="625"/>
                      </a:lnTo>
                      <a:lnTo>
                        <a:pt x="904" y="624"/>
                      </a:lnTo>
                      <a:lnTo>
                        <a:pt x="904" y="623"/>
                      </a:lnTo>
                      <a:lnTo>
                        <a:pt x="904" y="621"/>
                      </a:lnTo>
                      <a:lnTo>
                        <a:pt x="904" y="620"/>
                      </a:lnTo>
                      <a:lnTo>
                        <a:pt x="904" y="620"/>
                      </a:lnTo>
                      <a:lnTo>
                        <a:pt x="894" y="643"/>
                      </a:lnTo>
                      <a:lnTo>
                        <a:pt x="883" y="664"/>
                      </a:lnTo>
                      <a:lnTo>
                        <a:pt x="871" y="685"/>
                      </a:lnTo>
                      <a:lnTo>
                        <a:pt x="858" y="707"/>
                      </a:lnTo>
                      <a:lnTo>
                        <a:pt x="843" y="727"/>
                      </a:lnTo>
                      <a:lnTo>
                        <a:pt x="828" y="745"/>
                      </a:lnTo>
                      <a:lnTo>
                        <a:pt x="812" y="764"/>
                      </a:lnTo>
                      <a:lnTo>
                        <a:pt x="795" y="781"/>
                      </a:lnTo>
                      <a:lnTo>
                        <a:pt x="778" y="798"/>
                      </a:lnTo>
                      <a:lnTo>
                        <a:pt x="759" y="814"/>
                      </a:lnTo>
                      <a:lnTo>
                        <a:pt x="740" y="829"/>
                      </a:lnTo>
                      <a:lnTo>
                        <a:pt x="720" y="844"/>
                      </a:lnTo>
                      <a:lnTo>
                        <a:pt x="699" y="857"/>
                      </a:lnTo>
                      <a:lnTo>
                        <a:pt x="679" y="869"/>
                      </a:lnTo>
                      <a:lnTo>
                        <a:pt x="657" y="880"/>
                      </a:lnTo>
                      <a:lnTo>
                        <a:pt x="634" y="890"/>
                      </a:lnTo>
                      <a:lnTo>
                        <a:pt x="611" y="900"/>
                      </a:lnTo>
                      <a:lnTo>
                        <a:pt x="607" y="900"/>
                      </a:lnTo>
                      <a:lnTo>
                        <a:pt x="609" y="901"/>
                      </a:lnTo>
                      <a:lnTo>
                        <a:pt x="609" y="901"/>
                      </a:lnTo>
                      <a:lnTo>
                        <a:pt x="610" y="902"/>
                      </a:lnTo>
                      <a:lnTo>
                        <a:pt x="610" y="902"/>
                      </a:lnTo>
                      <a:lnTo>
                        <a:pt x="611" y="904"/>
                      </a:lnTo>
                      <a:lnTo>
                        <a:pt x="613" y="904"/>
                      </a:lnTo>
                      <a:lnTo>
                        <a:pt x="613" y="904"/>
                      </a:lnTo>
                      <a:lnTo>
                        <a:pt x="614" y="90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2" name="Freeform 110"/>
                <p:cNvSpPr>
                  <a:spLocks noEditPoints="1"/>
                </p:cNvSpPr>
                <p:nvPr/>
              </p:nvSpPr>
              <p:spPr bwMode="auto">
                <a:xfrm>
                  <a:off x="2087" y="2165"/>
                  <a:ext cx="454" cy="452"/>
                </a:xfrm>
                <a:custGeom>
                  <a:avLst/>
                  <a:gdLst/>
                  <a:ahLst/>
                  <a:cxnLst>
                    <a:cxn ang="0">
                      <a:pos x="155" y="0"/>
                    </a:cxn>
                    <a:cxn ang="0">
                      <a:pos x="116" y="30"/>
                    </a:cxn>
                    <a:cxn ang="0">
                      <a:pos x="79" y="62"/>
                    </a:cxn>
                    <a:cxn ang="0">
                      <a:pos x="47" y="98"/>
                    </a:cxn>
                    <a:cxn ang="0">
                      <a:pos x="18" y="138"/>
                    </a:cxn>
                    <a:cxn ang="0">
                      <a:pos x="4" y="160"/>
                    </a:cxn>
                    <a:cxn ang="0">
                      <a:pos x="3" y="165"/>
                    </a:cxn>
                    <a:cxn ang="0">
                      <a:pos x="2" y="169"/>
                    </a:cxn>
                    <a:cxn ang="0">
                      <a:pos x="2" y="174"/>
                    </a:cxn>
                    <a:cxn ang="0">
                      <a:pos x="10" y="162"/>
                    </a:cxn>
                    <a:cxn ang="0">
                      <a:pos x="36" y="122"/>
                    </a:cxn>
                    <a:cxn ang="0">
                      <a:pos x="67" y="85"/>
                    </a:cxn>
                    <a:cxn ang="0">
                      <a:pos x="102" y="50"/>
                    </a:cxn>
                    <a:cxn ang="0">
                      <a:pos x="139" y="20"/>
                    </a:cxn>
                    <a:cxn ang="0">
                      <a:pos x="165" y="1"/>
                    </a:cxn>
                    <a:cxn ang="0">
                      <a:pos x="163" y="0"/>
                    </a:cxn>
                    <a:cxn ang="0">
                      <a:pos x="160" y="0"/>
                    </a:cxn>
                    <a:cxn ang="0">
                      <a:pos x="157" y="0"/>
                    </a:cxn>
                    <a:cxn ang="0">
                      <a:pos x="155" y="0"/>
                    </a:cxn>
                    <a:cxn ang="0">
                      <a:pos x="31" y="728"/>
                    </a:cxn>
                    <a:cxn ang="0">
                      <a:pos x="58" y="761"/>
                    </a:cxn>
                    <a:cxn ang="0">
                      <a:pos x="59" y="760"/>
                    </a:cxn>
                    <a:cxn ang="0">
                      <a:pos x="60" y="758"/>
                    </a:cxn>
                    <a:cxn ang="0">
                      <a:pos x="62" y="757"/>
                    </a:cxn>
                    <a:cxn ang="0">
                      <a:pos x="62" y="756"/>
                    </a:cxn>
                    <a:cxn ang="0">
                      <a:pos x="36" y="724"/>
                    </a:cxn>
                    <a:cxn ang="0">
                      <a:pos x="24" y="709"/>
                    </a:cxn>
                    <a:cxn ang="0">
                      <a:pos x="24" y="712"/>
                    </a:cxn>
                    <a:cxn ang="0">
                      <a:pos x="24" y="713"/>
                    </a:cxn>
                    <a:cxn ang="0">
                      <a:pos x="24" y="716"/>
                    </a:cxn>
                    <a:cxn ang="0">
                      <a:pos x="613" y="902"/>
                    </a:cxn>
                    <a:cxn ang="0">
                      <a:pos x="638" y="893"/>
                    </a:cxn>
                    <a:cxn ang="0">
                      <a:pos x="684" y="872"/>
                    </a:cxn>
                    <a:cxn ang="0">
                      <a:pos x="725" y="846"/>
                    </a:cxn>
                    <a:cxn ang="0">
                      <a:pos x="765" y="817"/>
                    </a:cxn>
                    <a:cxn ang="0">
                      <a:pos x="801" y="784"/>
                    </a:cxn>
                    <a:cxn ang="0">
                      <a:pos x="834" y="748"/>
                    </a:cxn>
                    <a:cxn ang="0">
                      <a:pos x="863" y="708"/>
                    </a:cxn>
                    <a:cxn ang="0">
                      <a:pos x="889" y="667"/>
                    </a:cxn>
                    <a:cxn ang="0">
                      <a:pos x="909" y="625"/>
                    </a:cxn>
                    <a:cxn ang="0">
                      <a:pos x="907" y="623"/>
                    </a:cxn>
                    <a:cxn ang="0">
                      <a:pos x="907" y="619"/>
                    </a:cxn>
                    <a:cxn ang="0">
                      <a:pos x="907" y="616"/>
                    </a:cxn>
                    <a:cxn ang="0">
                      <a:pos x="906" y="613"/>
                    </a:cxn>
                    <a:cxn ang="0">
                      <a:pos x="894" y="641"/>
                    </a:cxn>
                    <a:cxn ang="0">
                      <a:pos x="871" y="684"/>
                    </a:cxn>
                    <a:cxn ang="0">
                      <a:pos x="843" y="724"/>
                    </a:cxn>
                    <a:cxn ang="0">
                      <a:pos x="813" y="761"/>
                    </a:cxn>
                    <a:cxn ang="0">
                      <a:pos x="778" y="796"/>
                    </a:cxn>
                    <a:cxn ang="0">
                      <a:pos x="741" y="826"/>
                    </a:cxn>
                    <a:cxn ang="0">
                      <a:pos x="701" y="854"/>
                    </a:cxn>
                    <a:cxn ang="0">
                      <a:pos x="658" y="877"/>
                    </a:cxn>
                    <a:cxn ang="0">
                      <a:pos x="613" y="896"/>
                    </a:cxn>
                    <a:cxn ang="0">
                      <a:pos x="609" y="898"/>
                    </a:cxn>
                    <a:cxn ang="0">
                      <a:pos x="610" y="900"/>
                    </a:cxn>
                    <a:cxn ang="0">
                      <a:pos x="612" y="901"/>
                    </a:cxn>
                    <a:cxn ang="0">
                      <a:pos x="613" y="902"/>
                    </a:cxn>
                  </a:cxnLst>
                  <a:rect l="0" t="0" r="r" b="b"/>
                  <a:pathLst>
                    <a:path w="909" h="902">
                      <a:moveTo>
                        <a:pt x="155" y="0"/>
                      </a:moveTo>
                      <a:lnTo>
                        <a:pt x="155" y="0"/>
                      </a:lnTo>
                      <a:lnTo>
                        <a:pt x="135" y="14"/>
                      </a:lnTo>
                      <a:lnTo>
                        <a:pt x="116" y="30"/>
                      </a:lnTo>
                      <a:lnTo>
                        <a:pt x="98" y="46"/>
                      </a:lnTo>
                      <a:lnTo>
                        <a:pt x="79" y="62"/>
                      </a:lnTo>
                      <a:lnTo>
                        <a:pt x="63" y="81"/>
                      </a:lnTo>
                      <a:lnTo>
                        <a:pt x="47" y="98"/>
                      </a:lnTo>
                      <a:lnTo>
                        <a:pt x="31" y="118"/>
                      </a:lnTo>
                      <a:lnTo>
                        <a:pt x="18" y="138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4" y="162"/>
                      </a:lnTo>
                      <a:lnTo>
                        <a:pt x="3" y="165"/>
                      </a:lnTo>
                      <a:lnTo>
                        <a:pt x="3" y="166"/>
                      </a:lnTo>
                      <a:lnTo>
                        <a:pt x="2" y="169"/>
                      </a:lnTo>
                      <a:lnTo>
                        <a:pt x="2" y="171"/>
                      </a:lnTo>
                      <a:lnTo>
                        <a:pt x="2" y="174"/>
                      </a:lnTo>
                      <a:lnTo>
                        <a:pt x="0" y="175"/>
                      </a:lnTo>
                      <a:lnTo>
                        <a:pt x="10" y="162"/>
                      </a:lnTo>
                      <a:lnTo>
                        <a:pt x="22" y="141"/>
                      </a:lnTo>
                      <a:lnTo>
                        <a:pt x="36" y="122"/>
                      </a:lnTo>
                      <a:lnTo>
                        <a:pt x="51" y="102"/>
                      </a:lnTo>
                      <a:lnTo>
                        <a:pt x="67" y="85"/>
                      </a:lnTo>
                      <a:lnTo>
                        <a:pt x="84" y="66"/>
                      </a:lnTo>
                      <a:lnTo>
                        <a:pt x="102" y="50"/>
                      </a:lnTo>
                      <a:lnTo>
                        <a:pt x="119" y="34"/>
                      </a:lnTo>
                      <a:lnTo>
                        <a:pt x="139" y="20"/>
                      </a:lnTo>
                      <a:lnTo>
                        <a:pt x="159" y="5"/>
                      </a:lnTo>
                      <a:lnTo>
                        <a:pt x="165" y="1"/>
                      </a:lnTo>
                      <a:lnTo>
                        <a:pt x="164" y="1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60" y="0"/>
                      </a:lnTo>
                      <a:lnTo>
                        <a:pt x="159" y="0"/>
                      </a:lnTo>
                      <a:lnTo>
                        <a:pt x="157" y="0"/>
                      </a:lnTo>
                      <a:lnTo>
                        <a:pt x="156" y="0"/>
                      </a:lnTo>
                      <a:lnTo>
                        <a:pt x="155" y="0"/>
                      </a:lnTo>
                      <a:close/>
                      <a:moveTo>
                        <a:pt x="23" y="717"/>
                      </a:moveTo>
                      <a:lnTo>
                        <a:pt x="31" y="728"/>
                      </a:lnTo>
                      <a:lnTo>
                        <a:pt x="47" y="748"/>
                      </a:lnTo>
                      <a:lnTo>
                        <a:pt x="58" y="761"/>
                      </a:lnTo>
                      <a:lnTo>
                        <a:pt x="59" y="760"/>
                      </a:lnTo>
                      <a:lnTo>
                        <a:pt x="59" y="760"/>
                      </a:lnTo>
                      <a:lnTo>
                        <a:pt x="59" y="758"/>
                      </a:lnTo>
                      <a:lnTo>
                        <a:pt x="60" y="758"/>
                      </a:lnTo>
                      <a:lnTo>
                        <a:pt x="60" y="757"/>
                      </a:lnTo>
                      <a:lnTo>
                        <a:pt x="62" y="757"/>
                      </a:lnTo>
                      <a:lnTo>
                        <a:pt x="62" y="756"/>
                      </a:lnTo>
                      <a:lnTo>
                        <a:pt x="62" y="756"/>
                      </a:lnTo>
                      <a:lnTo>
                        <a:pt x="51" y="744"/>
                      </a:lnTo>
                      <a:lnTo>
                        <a:pt x="36" y="724"/>
                      </a:lnTo>
                      <a:lnTo>
                        <a:pt x="26" y="709"/>
                      </a:lnTo>
                      <a:lnTo>
                        <a:pt x="24" y="709"/>
                      </a:lnTo>
                      <a:lnTo>
                        <a:pt x="24" y="711"/>
                      </a:lnTo>
                      <a:lnTo>
                        <a:pt x="24" y="712"/>
                      </a:lnTo>
                      <a:lnTo>
                        <a:pt x="24" y="713"/>
                      </a:lnTo>
                      <a:lnTo>
                        <a:pt x="24" y="713"/>
                      </a:lnTo>
                      <a:lnTo>
                        <a:pt x="24" y="715"/>
                      </a:lnTo>
                      <a:lnTo>
                        <a:pt x="24" y="716"/>
                      </a:lnTo>
                      <a:lnTo>
                        <a:pt x="23" y="717"/>
                      </a:lnTo>
                      <a:close/>
                      <a:moveTo>
                        <a:pt x="613" y="902"/>
                      </a:moveTo>
                      <a:lnTo>
                        <a:pt x="616" y="902"/>
                      </a:lnTo>
                      <a:lnTo>
                        <a:pt x="638" y="893"/>
                      </a:lnTo>
                      <a:lnTo>
                        <a:pt x="661" y="882"/>
                      </a:lnTo>
                      <a:lnTo>
                        <a:pt x="684" y="872"/>
                      </a:lnTo>
                      <a:lnTo>
                        <a:pt x="705" y="860"/>
                      </a:lnTo>
                      <a:lnTo>
                        <a:pt x="725" y="846"/>
                      </a:lnTo>
                      <a:lnTo>
                        <a:pt x="745" y="832"/>
                      </a:lnTo>
                      <a:lnTo>
                        <a:pt x="765" y="817"/>
                      </a:lnTo>
                      <a:lnTo>
                        <a:pt x="783" y="800"/>
                      </a:lnTo>
                      <a:lnTo>
                        <a:pt x="801" y="784"/>
                      </a:lnTo>
                      <a:lnTo>
                        <a:pt x="818" y="765"/>
                      </a:lnTo>
                      <a:lnTo>
                        <a:pt x="834" y="748"/>
                      </a:lnTo>
                      <a:lnTo>
                        <a:pt x="849" y="728"/>
                      </a:lnTo>
                      <a:lnTo>
                        <a:pt x="863" y="708"/>
                      </a:lnTo>
                      <a:lnTo>
                        <a:pt x="877" y="688"/>
                      </a:lnTo>
                      <a:lnTo>
                        <a:pt x="889" y="667"/>
                      </a:lnTo>
                      <a:lnTo>
                        <a:pt x="899" y="644"/>
                      </a:lnTo>
                      <a:lnTo>
                        <a:pt x="909" y="625"/>
                      </a:lnTo>
                      <a:lnTo>
                        <a:pt x="907" y="624"/>
                      </a:lnTo>
                      <a:lnTo>
                        <a:pt x="907" y="623"/>
                      </a:lnTo>
                      <a:lnTo>
                        <a:pt x="907" y="621"/>
                      </a:lnTo>
                      <a:lnTo>
                        <a:pt x="907" y="619"/>
                      </a:lnTo>
                      <a:lnTo>
                        <a:pt x="907" y="617"/>
                      </a:lnTo>
                      <a:lnTo>
                        <a:pt x="907" y="616"/>
                      </a:lnTo>
                      <a:lnTo>
                        <a:pt x="907" y="615"/>
                      </a:lnTo>
                      <a:lnTo>
                        <a:pt x="906" y="613"/>
                      </a:lnTo>
                      <a:lnTo>
                        <a:pt x="905" y="619"/>
                      </a:lnTo>
                      <a:lnTo>
                        <a:pt x="894" y="641"/>
                      </a:lnTo>
                      <a:lnTo>
                        <a:pt x="883" y="663"/>
                      </a:lnTo>
                      <a:lnTo>
                        <a:pt x="871" y="684"/>
                      </a:lnTo>
                      <a:lnTo>
                        <a:pt x="858" y="705"/>
                      </a:lnTo>
                      <a:lnTo>
                        <a:pt x="843" y="724"/>
                      </a:lnTo>
                      <a:lnTo>
                        <a:pt x="829" y="744"/>
                      </a:lnTo>
                      <a:lnTo>
                        <a:pt x="813" y="761"/>
                      </a:lnTo>
                      <a:lnTo>
                        <a:pt x="797" y="780"/>
                      </a:lnTo>
                      <a:lnTo>
                        <a:pt x="778" y="796"/>
                      </a:lnTo>
                      <a:lnTo>
                        <a:pt x="761" y="812"/>
                      </a:lnTo>
                      <a:lnTo>
                        <a:pt x="741" y="826"/>
                      </a:lnTo>
                      <a:lnTo>
                        <a:pt x="722" y="841"/>
                      </a:lnTo>
                      <a:lnTo>
                        <a:pt x="701" y="854"/>
                      </a:lnTo>
                      <a:lnTo>
                        <a:pt x="680" y="866"/>
                      </a:lnTo>
                      <a:lnTo>
                        <a:pt x="658" y="877"/>
                      </a:lnTo>
                      <a:lnTo>
                        <a:pt x="636" y="888"/>
                      </a:lnTo>
                      <a:lnTo>
                        <a:pt x="613" y="896"/>
                      </a:lnTo>
                      <a:lnTo>
                        <a:pt x="608" y="898"/>
                      </a:lnTo>
                      <a:lnTo>
                        <a:pt x="609" y="898"/>
                      </a:lnTo>
                      <a:lnTo>
                        <a:pt x="609" y="900"/>
                      </a:lnTo>
                      <a:lnTo>
                        <a:pt x="610" y="900"/>
                      </a:lnTo>
                      <a:lnTo>
                        <a:pt x="610" y="900"/>
                      </a:lnTo>
                      <a:lnTo>
                        <a:pt x="612" y="901"/>
                      </a:lnTo>
                      <a:lnTo>
                        <a:pt x="612" y="901"/>
                      </a:lnTo>
                      <a:lnTo>
                        <a:pt x="613" y="902"/>
                      </a:lnTo>
                      <a:lnTo>
                        <a:pt x="613" y="90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3" name="Freeform 111"/>
                <p:cNvSpPr>
                  <a:spLocks noEditPoints="1"/>
                </p:cNvSpPr>
                <p:nvPr/>
              </p:nvSpPr>
              <p:spPr bwMode="auto">
                <a:xfrm>
                  <a:off x="2086" y="2165"/>
                  <a:ext cx="454" cy="450"/>
                </a:xfrm>
                <a:custGeom>
                  <a:avLst/>
                  <a:gdLst/>
                  <a:ahLst/>
                  <a:cxnLst>
                    <a:cxn ang="0">
                      <a:pos x="157" y="2"/>
                    </a:cxn>
                    <a:cxn ang="0">
                      <a:pos x="118" y="32"/>
                    </a:cxn>
                    <a:cxn ang="0">
                      <a:pos x="83" y="65"/>
                    </a:cxn>
                    <a:cxn ang="0">
                      <a:pos x="49" y="101"/>
                    </a:cxn>
                    <a:cxn ang="0">
                      <a:pos x="21" y="140"/>
                    </a:cxn>
                    <a:cxn ang="0">
                      <a:pos x="4" y="167"/>
                    </a:cxn>
                    <a:cxn ang="0">
                      <a:pos x="3" y="171"/>
                    </a:cxn>
                    <a:cxn ang="0">
                      <a:pos x="1" y="175"/>
                    </a:cxn>
                    <a:cxn ang="0">
                      <a:pos x="1" y="181"/>
                    </a:cxn>
                    <a:cxn ang="0">
                      <a:pos x="0" y="185"/>
                    </a:cxn>
                    <a:cxn ang="0">
                      <a:pos x="13" y="164"/>
                    </a:cxn>
                    <a:cxn ang="0">
                      <a:pos x="40" y="124"/>
                    </a:cxn>
                    <a:cxn ang="0">
                      <a:pos x="71" y="86"/>
                    </a:cxn>
                    <a:cxn ang="0">
                      <a:pos x="104" y="53"/>
                    </a:cxn>
                    <a:cxn ang="0">
                      <a:pos x="141" y="22"/>
                    </a:cxn>
                    <a:cxn ang="0">
                      <a:pos x="172" y="1"/>
                    </a:cxn>
                    <a:cxn ang="0">
                      <a:pos x="169" y="1"/>
                    </a:cxn>
                    <a:cxn ang="0">
                      <a:pos x="166" y="1"/>
                    </a:cxn>
                    <a:cxn ang="0">
                      <a:pos x="164" y="0"/>
                    </a:cxn>
                    <a:cxn ang="0">
                      <a:pos x="161" y="0"/>
                    </a:cxn>
                    <a:cxn ang="0">
                      <a:pos x="35" y="727"/>
                    </a:cxn>
                    <a:cxn ang="0">
                      <a:pos x="61" y="758"/>
                    </a:cxn>
                    <a:cxn ang="0">
                      <a:pos x="63" y="757"/>
                    </a:cxn>
                    <a:cxn ang="0">
                      <a:pos x="63" y="756"/>
                    </a:cxn>
                    <a:cxn ang="0">
                      <a:pos x="64" y="754"/>
                    </a:cxn>
                    <a:cxn ang="0">
                      <a:pos x="65" y="753"/>
                    </a:cxn>
                    <a:cxn ang="0">
                      <a:pos x="40" y="723"/>
                    </a:cxn>
                    <a:cxn ang="0">
                      <a:pos x="27" y="705"/>
                    </a:cxn>
                    <a:cxn ang="0">
                      <a:pos x="27" y="708"/>
                    </a:cxn>
                    <a:cxn ang="0">
                      <a:pos x="25" y="709"/>
                    </a:cxn>
                    <a:cxn ang="0">
                      <a:pos x="25" y="712"/>
                    </a:cxn>
                    <a:cxn ang="0">
                      <a:pos x="611" y="900"/>
                    </a:cxn>
                    <a:cxn ang="0">
                      <a:pos x="638" y="890"/>
                    </a:cxn>
                    <a:cxn ang="0">
                      <a:pos x="683" y="869"/>
                    </a:cxn>
                    <a:cxn ang="0">
                      <a:pos x="724" y="844"/>
                    </a:cxn>
                    <a:cxn ang="0">
                      <a:pos x="763" y="814"/>
                    </a:cxn>
                    <a:cxn ang="0">
                      <a:pos x="799" y="781"/>
                    </a:cxn>
                    <a:cxn ang="0">
                      <a:pos x="832" y="745"/>
                    </a:cxn>
                    <a:cxn ang="0">
                      <a:pos x="862" y="707"/>
                    </a:cxn>
                    <a:cxn ang="0">
                      <a:pos x="887" y="664"/>
                    </a:cxn>
                    <a:cxn ang="0">
                      <a:pos x="908" y="620"/>
                    </a:cxn>
                    <a:cxn ang="0">
                      <a:pos x="908" y="617"/>
                    </a:cxn>
                    <a:cxn ang="0">
                      <a:pos x="908" y="615"/>
                    </a:cxn>
                    <a:cxn ang="0">
                      <a:pos x="907" y="612"/>
                    </a:cxn>
                    <a:cxn ang="0">
                      <a:pos x="907" y="608"/>
                    </a:cxn>
                    <a:cxn ang="0">
                      <a:pos x="903" y="617"/>
                    </a:cxn>
                    <a:cxn ang="0">
                      <a:pos x="882" y="661"/>
                    </a:cxn>
                    <a:cxn ang="0">
                      <a:pos x="856" y="703"/>
                    </a:cxn>
                    <a:cxn ang="0">
                      <a:pos x="827" y="741"/>
                    </a:cxn>
                    <a:cxn ang="0">
                      <a:pos x="795" y="777"/>
                    </a:cxn>
                    <a:cxn ang="0">
                      <a:pos x="759" y="809"/>
                    </a:cxn>
                    <a:cxn ang="0">
                      <a:pos x="720" y="838"/>
                    </a:cxn>
                    <a:cxn ang="0">
                      <a:pos x="679" y="864"/>
                    </a:cxn>
                    <a:cxn ang="0">
                      <a:pos x="635" y="885"/>
                    </a:cxn>
                    <a:cxn ang="0">
                      <a:pos x="606" y="896"/>
                    </a:cxn>
                    <a:cxn ang="0">
                      <a:pos x="607" y="897"/>
                    </a:cxn>
                    <a:cxn ang="0">
                      <a:pos x="609" y="898"/>
                    </a:cxn>
                    <a:cxn ang="0">
                      <a:pos x="610" y="900"/>
                    </a:cxn>
                    <a:cxn ang="0">
                      <a:pos x="611" y="900"/>
                    </a:cxn>
                  </a:cxnLst>
                  <a:rect l="0" t="0" r="r" b="b"/>
                  <a:pathLst>
                    <a:path w="908" h="900">
                      <a:moveTo>
                        <a:pt x="161" y="0"/>
                      </a:moveTo>
                      <a:lnTo>
                        <a:pt x="157" y="2"/>
                      </a:lnTo>
                      <a:lnTo>
                        <a:pt x="137" y="17"/>
                      </a:lnTo>
                      <a:lnTo>
                        <a:pt x="118" y="32"/>
                      </a:lnTo>
                      <a:lnTo>
                        <a:pt x="100" y="48"/>
                      </a:lnTo>
                      <a:lnTo>
                        <a:pt x="83" y="65"/>
                      </a:lnTo>
                      <a:lnTo>
                        <a:pt x="65" y="82"/>
                      </a:lnTo>
                      <a:lnTo>
                        <a:pt x="49" y="101"/>
                      </a:lnTo>
                      <a:lnTo>
                        <a:pt x="35" y="120"/>
                      </a:lnTo>
                      <a:lnTo>
                        <a:pt x="21" y="140"/>
                      </a:lnTo>
                      <a:lnTo>
                        <a:pt x="8" y="161"/>
                      </a:lnTo>
                      <a:lnTo>
                        <a:pt x="4" y="167"/>
                      </a:lnTo>
                      <a:lnTo>
                        <a:pt x="3" y="169"/>
                      </a:lnTo>
                      <a:lnTo>
                        <a:pt x="3" y="171"/>
                      </a:lnTo>
                      <a:lnTo>
                        <a:pt x="3" y="174"/>
                      </a:lnTo>
                      <a:lnTo>
                        <a:pt x="1" y="175"/>
                      </a:lnTo>
                      <a:lnTo>
                        <a:pt x="1" y="178"/>
                      </a:lnTo>
                      <a:lnTo>
                        <a:pt x="1" y="181"/>
                      </a:lnTo>
                      <a:lnTo>
                        <a:pt x="1" y="182"/>
                      </a:lnTo>
                      <a:lnTo>
                        <a:pt x="0" y="185"/>
                      </a:lnTo>
                      <a:lnTo>
                        <a:pt x="0" y="185"/>
                      </a:lnTo>
                      <a:lnTo>
                        <a:pt x="13" y="164"/>
                      </a:lnTo>
                      <a:lnTo>
                        <a:pt x="25" y="144"/>
                      </a:lnTo>
                      <a:lnTo>
                        <a:pt x="40" y="124"/>
                      </a:lnTo>
                      <a:lnTo>
                        <a:pt x="55" y="105"/>
                      </a:lnTo>
                      <a:lnTo>
                        <a:pt x="71" y="86"/>
                      </a:lnTo>
                      <a:lnTo>
                        <a:pt x="87" y="69"/>
                      </a:lnTo>
                      <a:lnTo>
                        <a:pt x="104" y="53"/>
                      </a:lnTo>
                      <a:lnTo>
                        <a:pt x="122" y="37"/>
                      </a:lnTo>
                      <a:lnTo>
                        <a:pt x="141" y="22"/>
                      </a:lnTo>
                      <a:lnTo>
                        <a:pt x="161" y="8"/>
                      </a:lnTo>
                      <a:lnTo>
                        <a:pt x="172" y="1"/>
                      </a:lnTo>
                      <a:lnTo>
                        <a:pt x="170" y="1"/>
                      </a:lnTo>
                      <a:lnTo>
                        <a:pt x="169" y="1"/>
                      </a:lnTo>
                      <a:lnTo>
                        <a:pt x="168" y="1"/>
                      </a:lnTo>
                      <a:lnTo>
                        <a:pt x="166" y="1"/>
                      </a:lnTo>
                      <a:lnTo>
                        <a:pt x="165" y="1"/>
                      </a:lnTo>
                      <a:lnTo>
                        <a:pt x="164" y="0"/>
                      </a:lnTo>
                      <a:lnTo>
                        <a:pt x="162" y="0"/>
                      </a:lnTo>
                      <a:lnTo>
                        <a:pt x="161" y="0"/>
                      </a:lnTo>
                      <a:close/>
                      <a:moveTo>
                        <a:pt x="25" y="713"/>
                      </a:moveTo>
                      <a:lnTo>
                        <a:pt x="35" y="727"/>
                      </a:lnTo>
                      <a:lnTo>
                        <a:pt x="49" y="745"/>
                      </a:lnTo>
                      <a:lnTo>
                        <a:pt x="61" y="758"/>
                      </a:lnTo>
                      <a:lnTo>
                        <a:pt x="61" y="757"/>
                      </a:lnTo>
                      <a:lnTo>
                        <a:pt x="63" y="757"/>
                      </a:lnTo>
                      <a:lnTo>
                        <a:pt x="63" y="756"/>
                      </a:lnTo>
                      <a:lnTo>
                        <a:pt x="63" y="756"/>
                      </a:lnTo>
                      <a:lnTo>
                        <a:pt x="64" y="754"/>
                      </a:lnTo>
                      <a:lnTo>
                        <a:pt x="64" y="754"/>
                      </a:lnTo>
                      <a:lnTo>
                        <a:pt x="64" y="754"/>
                      </a:lnTo>
                      <a:lnTo>
                        <a:pt x="65" y="753"/>
                      </a:lnTo>
                      <a:lnTo>
                        <a:pt x="55" y="741"/>
                      </a:lnTo>
                      <a:lnTo>
                        <a:pt x="40" y="723"/>
                      </a:lnTo>
                      <a:lnTo>
                        <a:pt x="27" y="704"/>
                      </a:lnTo>
                      <a:lnTo>
                        <a:pt x="27" y="705"/>
                      </a:lnTo>
                      <a:lnTo>
                        <a:pt x="27" y="707"/>
                      </a:lnTo>
                      <a:lnTo>
                        <a:pt x="27" y="708"/>
                      </a:lnTo>
                      <a:lnTo>
                        <a:pt x="27" y="709"/>
                      </a:lnTo>
                      <a:lnTo>
                        <a:pt x="25" y="709"/>
                      </a:lnTo>
                      <a:lnTo>
                        <a:pt x="25" y="711"/>
                      </a:lnTo>
                      <a:lnTo>
                        <a:pt x="25" y="712"/>
                      </a:lnTo>
                      <a:lnTo>
                        <a:pt x="25" y="713"/>
                      </a:lnTo>
                      <a:close/>
                      <a:moveTo>
                        <a:pt x="611" y="900"/>
                      </a:moveTo>
                      <a:lnTo>
                        <a:pt x="615" y="900"/>
                      </a:lnTo>
                      <a:lnTo>
                        <a:pt x="638" y="890"/>
                      </a:lnTo>
                      <a:lnTo>
                        <a:pt x="661" y="880"/>
                      </a:lnTo>
                      <a:lnTo>
                        <a:pt x="683" y="869"/>
                      </a:lnTo>
                      <a:lnTo>
                        <a:pt x="703" y="857"/>
                      </a:lnTo>
                      <a:lnTo>
                        <a:pt x="724" y="844"/>
                      </a:lnTo>
                      <a:lnTo>
                        <a:pt x="744" y="829"/>
                      </a:lnTo>
                      <a:lnTo>
                        <a:pt x="763" y="814"/>
                      </a:lnTo>
                      <a:lnTo>
                        <a:pt x="782" y="798"/>
                      </a:lnTo>
                      <a:lnTo>
                        <a:pt x="799" y="781"/>
                      </a:lnTo>
                      <a:lnTo>
                        <a:pt x="816" y="764"/>
                      </a:lnTo>
                      <a:lnTo>
                        <a:pt x="832" y="745"/>
                      </a:lnTo>
                      <a:lnTo>
                        <a:pt x="847" y="727"/>
                      </a:lnTo>
                      <a:lnTo>
                        <a:pt x="862" y="707"/>
                      </a:lnTo>
                      <a:lnTo>
                        <a:pt x="875" y="685"/>
                      </a:lnTo>
                      <a:lnTo>
                        <a:pt x="887" y="664"/>
                      </a:lnTo>
                      <a:lnTo>
                        <a:pt x="898" y="643"/>
                      </a:lnTo>
                      <a:lnTo>
                        <a:pt x="908" y="620"/>
                      </a:lnTo>
                      <a:lnTo>
                        <a:pt x="908" y="620"/>
                      </a:lnTo>
                      <a:lnTo>
                        <a:pt x="908" y="617"/>
                      </a:lnTo>
                      <a:lnTo>
                        <a:pt x="908" y="616"/>
                      </a:lnTo>
                      <a:lnTo>
                        <a:pt x="908" y="615"/>
                      </a:lnTo>
                      <a:lnTo>
                        <a:pt x="907" y="613"/>
                      </a:lnTo>
                      <a:lnTo>
                        <a:pt x="907" y="612"/>
                      </a:lnTo>
                      <a:lnTo>
                        <a:pt x="907" y="609"/>
                      </a:lnTo>
                      <a:lnTo>
                        <a:pt x="907" y="608"/>
                      </a:lnTo>
                      <a:lnTo>
                        <a:pt x="907" y="607"/>
                      </a:lnTo>
                      <a:lnTo>
                        <a:pt x="903" y="617"/>
                      </a:lnTo>
                      <a:lnTo>
                        <a:pt x="892" y="640"/>
                      </a:lnTo>
                      <a:lnTo>
                        <a:pt x="882" y="661"/>
                      </a:lnTo>
                      <a:lnTo>
                        <a:pt x="870" y="683"/>
                      </a:lnTo>
                      <a:lnTo>
                        <a:pt x="856" y="703"/>
                      </a:lnTo>
                      <a:lnTo>
                        <a:pt x="842" y="723"/>
                      </a:lnTo>
                      <a:lnTo>
                        <a:pt x="827" y="741"/>
                      </a:lnTo>
                      <a:lnTo>
                        <a:pt x="811" y="760"/>
                      </a:lnTo>
                      <a:lnTo>
                        <a:pt x="795" y="777"/>
                      </a:lnTo>
                      <a:lnTo>
                        <a:pt x="778" y="793"/>
                      </a:lnTo>
                      <a:lnTo>
                        <a:pt x="759" y="809"/>
                      </a:lnTo>
                      <a:lnTo>
                        <a:pt x="740" y="824"/>
                      </a:lnTo>
                      <a:lnTo>
                        <a:pt x="720" y="838"/>
                      </a:lnTo>
                      <a:lnTo>
                        <a:pt x="701" y="852"/>
                      </a:lnTo>
                      <a:lnTo>
                        <a:pt x="679" y="864"/>
                      </a:lnTo>
                      <a:lnTo>
                        <a:pt x="658" y="874"/>
                      </a:lnTo>
                      <a:lnTo>
                        <a:pt x="635" y="885"/>
                      </a:lnTo>
                      <a:lnTo>
                        <a:pt x="613" y="893"/>
                      </a:lnTo>
                      <a:lnTo>
                        <a:pt x="606" y="896"/>
                      </a:lnTo>
                      <a:lnTo>
                        <a:pt x="607" y="896"/>
                      </a:lnTo>
                      <a:lnTo>
                        <a:pt x="607" y="897"/>
                      </a:lnTo>
                      <a:lnTo>
                        <a:pt x="609" y="897"/>
                      </a:lnTo>
                      <a:lnTo>
                        <a:pt x="609" y="898"/>
                      </a:lnTo>
                      <a:lnTo>
                        <a:pt x="610" y="898"/>
                      </a:lnTo>
                      <a:lnTo>
                        <a:pt x="610" y="900"/>
                      </a:lnTo>
                      <a:lnTo>
                        <a:pt x="611" y="900"/>
                      </a:lnTo>
                      <a:lnTo>
                        <a:pt x="611" y="90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4" name="Freeform 112"/>
                <p:cNvSpPr>
                  <a:spLocks noEditPoints="1"/>
                </p:cNvSpPr>
                <p:nvPr/>
              </p:nvSpPr>
              <p:spPr bwMode="auto">
                <a:xfrm>
                  <a:off x="2085" y="2166"/>
                  <a:ext cx="454" cy="449"/>
                </a:xfrm>
                <a:custGeom>
                  <a:avLst/>
                  <a:gdLst/>
                  <a:ahLst/>
                  <a:cxnLst>
                    <a:cxn ang="0">
                      <a:pos x="161" y="4"/>
                    </a:cxn>
                    <a:cxn ang="0">
                      <a:pos x="121" y="33"/>
                    </a:cxn>
                    <a:cxn ang="0">
                      <a:pos x="86" y="65"/>
                    </a:cxn>
                    <a:cxn ang="0">
                      <a:pos x="53" y="101"/>
                    </a:cxn>
                    <a:cxn ang="0">
                      <a:pos x="24" y="140"/>
                    </a:cxn>
                    <a:cxn ang="0">
                      <a:pos x="2" y="174"/>
                    </a:cxn>
                    <a:cxn ang="0">
                      <a:pos x="2" y="180"/>
                    </a:cxn>
                    <a:cxn ang="0">
                      <a:pos x="1" y="184"/>
                    </a:cxn>
                    <a:cxn ang="0">
                      <a:pos x="1" y="189"/>
                    </a:cxn>
                    <a:cxn ang="0">
                      <a:pos x="0" y="193"/>
                    </a:cxn>
                    <a:cxn ang="0">
                      <a:pos x="16" y="164"/>
                    </a:cxn>
                    <a:cxn ang="0">
                      <a:pos x="44" y="124"/>
                    </a:cxn>
                    <a:cxn ang="0">
                      <a:pos x="73" y="88"/>
                    </a:cxn>
                    <a:cxn ang="0">
                      <a:pos x="108" y="53"/>
                    </a:cxn>
                    <a:cxn ang="0">
                      <a:pos x="145" y="23"/>
                    </a:cxn>
                    <a:cxn ang="0">
                      <a:pos x="178" y="0"/>
                    </a:cxn>
                    <a:cxn ang="0">
                      <a:pos x="175" y="0"/>
                    </a:cxn>
                    <a:cxn ang="0">
                      <a:pos x="173" y="0"/>
                    </a:cxn>
                    <a:cxn ang="0">
                      <a:pos x="170" y="0"/>
                    </a:cxn>
                    <a:cxn ang="0">
                      <a:pos x="167" y="0"/>
                    </a:cxn>
                    <a:cxn ang="0">
                      <a:pos x="38" y="723"/>
                    </a:cxn>
                    <a:cxn ang="0">
                      <a:pos x="64" y="755"/>
                    </a:cxn>
                    <a:cxn ang="0">
                      <a:pos x="65" y="753"/>
                    </a:cxn>
                    <a:cxn ang="0">
                      <a:pos x="66" y="752"/>
                    </a:cxn>
                    <a:cxn ang="0">
                      <a:pos x="66" y="751"/>
                    </a:cxn>
                    <a:cxn ang="0">
                      <a:pos x="68" y="749"/>
                    </a:cxn>
                    <a:cxn ang="0">
                      <a:pos x="44" y="720"/>
                    </a:cxn>
                    <a:cxn ang="0">
                      <a:pos x="29" y="699"/>
                    </a:cxn>
                    <a:cxn ang="0">
                      <a:pos x="28" y="702"/>
                    </a:cxn>
                    <a:cxn ang="0">
                      <a:pos x="28" y="703"/>
                    </a:cxn>
                    <a:cxn ang="0">
                      <a:pos x="28" y="706"/>
                    </a:cxn>
                    <a:cxn ang="0">
                      <a:pos x="28" y="708"/>
                    </a:cxn>
                    <a:cxn ang="0">
                      <a:pos x="615" y="895"/>
                    </a:cxn>
                    <a:cxn ang="0">
                      <a:pos x="660" y="876"/>
                    </a:cxn>
                    <a:cxn ang="0">
                      <a:pos x="703" y="853"/>
                    </a:cxn>
                    <a:cxn ang="0">
                      <a:pos x="743" y="825"/>
                    </a:cxn>
                    <a:cxn ang="0">
                      <a:pos x="780" y="795"/>
                    </a:cxn>
                    <a:cxn ang="0">
                      <a:pos x="815" y="760"/>
                    </a:cxn>
                    <a:cxn ang="0">
                      <a:pos x="845" y="723"/>
                    </a:cxn>
                    <a:cxn ang="0">
                      <a:pos x="873" y="683"/>
                    </a:cxn>
                    <a:cxn ang="0">
                      <a:pos x="896" y="640"/>
                    </a:cxn>
                    <a:cxn ang="0">
                      <a:pos x="908" y="612"/>
                    </a:cxn>
                    <a:cxn ang="0">
                      <a:pos x="908" y="608"/>
                    </a:cxn>
                    <a:cxn ang="0">
                      <a:pos x="908" y="606"/>
                    </a:cxn>
                    <a:cxn ang="0">
                      <a:pos x="908" y="602"/>
                    </a:cxn>
                    <a:cxn ang="0">
                      <a:pos x="907" y="599"/>
                    </a:cxn>
                    <a:cxn ang="0">
                      <a:pos x="891" y="638"/>
                    </a:cxn>
                    <a:cxn ang="0">
                      <a:pos x="868" y="680"/>
                    </a:cxn>
                    <a:cxn ang="0">
                      <a:pos x="841" y="720"/>
                    </a:cxn>
                    <a:cxn ang="0">
                      <a:pos x="811" y="756"/>
                    </a:cxn>
                    <a:cxn ang="0">
                      <a:pos x="776" y="791"/>
                    </a:cxn>
                    <a:cxn ang="0">
                      <a:pos x="740" y="821"/>
                    </a:cxn>
                    <a:cxn ang="0">
                      <a:pos x="700" y="848"/>
                    </a:cxn>
                    <a:cxn ang="0">
                      <a:pos x="658" y="871"/>
                    </a:cxn>
                    <a:cxn ang="0">
                      <a:pos x="614" y="889"/>
                    </a:cxn>
                    <a:cxn ang="0">
                      <a:pos x="606" y="893"/>
                    </a:cxn>
                    <a:cxn ang="0">
                      <a:pos x="607" y="895"/>
                    </a:cxn>
                    <a:cxn ang="0">
                      <a:pos x="608" y="895"/>
                    </a:cxn>
                    <a:cxn ang="0">
                      <a:pos x="610" y="896"/>
                    </a:cxn>
                  </a:cxnLst>
                  <a:rect l="0" t="0" r="r" b="b"/>
                  <a:pathLst>
                    <a:path w="908" h="897">
                      <a:moveTo>
                        <a:pt x="167" y="0"/>
                      </a:moveTo>
                      <a:lnTo>
                        <a:pt x="161" y="4"/>
                      </a:lnTo>
                      <a:lnTo>
                        <a:pt x="141" y="19"/>
                      </a:lnTo>
                      <a:lnTo>
                        <a:pt x="121" y="33"/>
                      </a:lnTo>
                      <a:lnTo>
                        <a:pt x="104" y="49"/>
                      </a:lnTo>
                      <a:lnTo>
                        <a:pt x="86" y="65"/>
                      </a:lnTo>
                      <a:lnTo>
                        <a:pt x="69" y="84"/>
                      </a:lnTo>
                      <a:lnTo>
                        <a:pt x="53" y="101"/>
                      </a:lnTo>
                      <a:lnTo>
                        <a:pt x="38" y="121"/>
                      </a:lnTo>
                      <a:lnTo>
                        <a:pt x="24" y="140"/>
                      </a:lnTo>
                      <a:lnTo>
                        <a:pt x="12" y="161"/>
                      </a:lnTo>
                      <a:lnTo>
                        <a:pt x="2" y="174"/>
                      </a:lnTo>
                      <a:lnTo>
                        <a:pt x="2" y="177"/>
                      </a:lnTo>
                      <a:lnTo>
                        <a:pt x="2" y="180"/>
                      </a:lnTo>
                      <a:lnTo>
                        <a:pt x="2" y="182"/>
                      </a:lnTo>
                      <a:lnTo>
                        <a:pt x="1" y="184"/>
                      </a:lnTo>
                      <a:lnTo>
                        <a:pt x="1" y="186"/>
                      </a:lnTo>
                      <a:lnTo>
                        <a:pt x="1" y="189"/>
                      </a:lnTo>
                      <a:lnTo>
                        <a:pt x="0" y="192"/>
                      </a:lnTo>
                      <a:lnTo>
                        <a:pt x="0" y="193"/>
                      </a:lnTo>
                      <a:lnTo>
                        <a:pt x="4" y="185"/>
                      </a:lnTo>
                      <a:lnTo>
                        <a:pt x="16" y="164"/>
                      </a:lnTo>
                      <a:lnTo>
                        <a:pt x="29" y="144"/>
                      </a:lnTo>
                      <a:lnTo>
                        <a:pt x="44" y="124"/>
                      </a:lnTo>
                      <a:lnTo>
                        <a:pt x="58" y="105"/>
                      </a:lnTo>
                      <a:lnTo>
                        <a:pt x="73" y="88"/>
                      </a:lnTo>
                      <a:lnTo>
                        <a:pt x="90" y="71"/>
                      </a:lnTo>
                      <a:lnTo>
                        <a:pt x="108" y="53"/>
                      </a:lnTo>
                      <a:lnTo>
                        <a:pt x="125" y="39"/>
                      </a:lnTo>
                      <a:lnTo>
                        <a:pt x="145" y="23"/>
                      </a:lnTo>
                      <a:lnTo>
                        <a:pt x="163" y="9"/>
                      </a:lnTo>
                      <a:lnTo>
                        <a:pt x="178" y="0"/>
                      </a:lnTo>
                      <a:lnTo>
                        <a:pt x="177" y="0"/>
                      </a:lnTo>
                      <a:lnTo>
                        <a:pt x="175" y="0"/>
                      </a:lnTo>
                      <a:lnTo>
                        <a:pt x="174" y="0"/>
                      </a:lnTo>
                      <a:lnTo>
                        <a:pt x="173" y="0"/>
                      </a:lnTo>
                      <a:lnTo>
                        <a:pt x="171" y="0"/>
                      </a:lnTo>
                      <a:lnTo>
                        <a:pt x="170" y="0"/>
                      </a:lnTo>
                      <a:lnTo>
                        <a:pt x="169" y="0"/>
                      </a:lnTo>
                      <a:lnTo>
                        <a:pt x="167" y="0"/>
                      </a:lnTo>
                      <a:close/>
                      <a:moveTo>
                        <a:pt x="28" y="708"/>
                      </a:moveTo>
                      <a:lnTo>
                        <a:pt x="38" y="723"/>
                      </a:lnTo>
                      <a:lnTo>
                        <a:pt x="53" y="743"/>
                      </a:lnTo>
                      <a:lnTo>
                        <a:pt x="64" y="755"/>
                      </a:lnTo>
                      <a:lnTo>
                        <a:pt x="65" y="753"/>
                      </a:lnTo>
                      <a:lnTo>
                        <a:pt x="65" y="753"/>
                      </a:lnTo>
                      <a:lnTo>
                        <a:pt x="65" y="753"/>
                      </a:lnTo>
                      <a:lnTo>
                        <a:pt x="66" y="752"/>
                      </a:lnTo>
                      <a:lnTo>
                        <a:pt x="66" y="752"/>
                      </a:lnTo>
                      <a:lnTo>
                        <a:pt x="66" y="751"/>
                      </a:lnTo>
                      <a:lnTo>
                        <a:pt x="68" y="751"/>
                      </a:lnTo>
                      <a:lnTo>
                        <a:pt x="68" y="749"/>
                      </a:lnTo>
                      <a:lnTo>
                        <a:pt x="58" y="739"/>
                      </a:lnTo>
                      <a:lnTo>
                        <a:pt x="44" y="720"/>
                      </a:lnTo>
                      <a:lnTo>
                        <a:pt x="29" y="700"/>
                      </a:lnTo>
                      <a:lnTo>
                        <a:pt x="29" y="699"/>
                      </a:lnTo>
                      <a:lnTo>
                        <a:pt x="28" y="700"/>
                      </a:lnTo>
                      <a:lnTo>
                        <a:pt x="28" y="702"/>
                      </a:lnTo>
                      <a:lnTo>
                        <a:pt x="28" y="703"/>
                      </a:lnTo>
                      <a:lnTo>
                        <a:pt x="28" y="703"/>
                      </a:lnTo>
                      <a:lnTo>
                        <a:pt x="28" y="704"/>
                      </a:lnTo>
                      <a:lnTo>
                        <a:pt x="28" y="706"/>
                      </a:lnTo>
                      <a:lnTo>
                        <a:pt x="28" y="707"/>
                      </a:lnTo>
                      <a:lnTo>
                        <a:pt x="28" y="708"/>
                      </a:lnTo>
                      <a:close/>
                      <a:moveTo>
                        <a:pt x="610" y="897"/>
                      </a:moveTo>
                      <a:lnTo>
                        <a:pt x="615" y="895"/>
                      </a:lnTo>
                      <a:lnTo>
                        <a:pt x="638" y="887"/>
                      </a:lnTo>
                      <a:lnTo>
                        <a:pt x="660" y="876"/>
                      </a:lnTo>
                      <a:lnTo>
                        <a:pt x="682" y="865"/>
                      </a:lnTo>
                      <a:lnTo>
                        <a:pt x="703" y="853"/>
                      </a:lnTo>
                      <a:lnTo>
                        <a:pt x="724" y="840"/>
                      </a:lnTo>
                      <a:lnTo>
                        <a:pt x="743" y="825"/>
                      </a:lnTo>
                      <a:lnTo>
                        <a:pt x="763" y="811"/>
                      </a:lnTo>
                      <a:lnTo>
                        <a:pt x="780" y="795"/>
                      </a:lnTo>
                      <a:lnTo>
                        <a:pt x="799" y="779"/>
                      </a:lnTo>
                      <a:lnTo>
                        <a:pt x="815" y="760"/>
                      </a:lnTo>
                      <a:lnTo>
                        <a:pt x="831" y="743"/>
                      </a:lnTo>
                      <a:lnTo>
                        <a:pt x="845" y="723"/>
                      </a:lnTo>
                      <a:lnTo>
                        <a:pt x="860" y="704"/>
                      </a:lnTo>
                      <a:lnTo>
                        <a:pt x="873" y="683"/>
                      </a:lnTo>
                      <a:lnTo>
                        <a:pt x="885" y="662"/>
                      </a:lnTo>
                      <a:lnTo>
                        <a:pt x="896" y="640"/>
                      </a:lnTo>
                      <a:lnTo>
                        <a:pt x="907" y="618"/>
                      </a:lnTo>
                      <a:lnTo>
                        <a:pt x="908" y="612"/>
                      </a:lnTo>
                      <a:lnTo>
                        <a:pt x="908" y="611"/>
                      </a:lnTo>
                      <a:lnTo>
                        <a:pt x="908" y="608"/>
                      </a:lnTo>
                      <a:lnTo>
                        <a:pt x="908" y="607"/>
                      </a:lnTo>
                      <a:lnTo>
                        <a:pt x="908" y="606"/>
                      </a:lnTo>
                      <a:lnTo>
                        <a:pt x="908" y="604"/>
                      </a:lnTo>
                      <a:lnTo>
                        <a:pt x="908" y="602"/>
                      </a:lnTo>
                      <a:lnTo>
                        <a:pt x="908" y="600"/>
                      </a:lnTo>
                      <a:lnTo>
                        <a:pt x="907" y="599"/>
                      </a:lnTo>
                      <a:lnTo>
                        <a:pt x="900" y="616"/>
                      </a:lnTo>
                      <a:lnTo>
                        <a:pt x="891" y="638"/>
                      </a:lnTo>
                      <a:lnTo>
                        <a:pt x="880" y="659"/>
                      </a:lnTo>
                      <a:lnTo>
                        <a:pt x="868" y="680"/>
                      </a:lnTo>
                      <a:lnTo>
                        <a:pt x="855" y="700"/>
                      </a:lnTo>
                      <a:lnTo>
                        <a:pt x="841" y="720"/>
                      </a:lnTo>
                      <a:lnTo>
                        <a:pt x="827" y="739"/>
                      </a:lnTo>
                      <a:lnTo>
                        <a:pt x="811" y="756"/>
                      </a:lnTo>
                      <a:lnTo>
                        <a:pt x="793" y="773"/>
                      </a:lnTo>
                      <a:lnTo>
                        <a:pt x="776" y="791"/>
                      </a:lnTo>
                      <a:lnTo>
                        <a:pt x="759" y="805"/>
                      </a:lnTo>
                      <a:lnTo>
                        <a:pt x="740" y="821"/>
                      </a:lnTo>
                      <a:lnTo>
                        <a:pt x="720" y="835"/>
                      </a:lnTo>
                      <a:lnTo>
                        <a:pt x="700" y="848"/>
                      </a:lnTo>
                      <a:lnTo>
                        <a:pt x="679" y="860"/>
                      </a:lnTo>
                      <a:lnTo>
                        <a:pt x="658" y="871"/>
                      </a:lnTo>
                      <a:lnTo>
                        <a:pt x="636" y="880"/>
                      </a:lnTo>
                      <a:lnTo>
                        <a:pt x="614" y="889"/>
                      </a:lnTo>
                      <a:lnTo>
                        <a:pt x="604" y="892"/>
                      </a:lnTo>
                      <a:lnTo>
                        <a:pt x="606" y="893"/>
                      </a:lnTo>
                      <a:lnTo>
                        <a:pt x="606" y="893"/>
                      </a:lnTo>
                      <a:lnTo>
                        <a:pt x="607" y="895"/>
                      </a:lnTo>
                      <a:lnTo>
                        <a:pt x="607" y="895"/>
                      </a:lnTo>
                      <a:lnTo>
                        <a:pt x="608" y="895"/>
                      </a:lnTo>
                      <a:lnTo>
                        <a:pt x="608" y="896"/>
                      </a:lnTo>
                      <a:lnTo>
                        <a:pt x="610" y="896"/>
                      </a:lnTo>
                      <a:lnTo>
                        <a:pt x="610" y="89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5" name="Freeform 113"/>
                <p:cNvSpPr>
                  <a:spLocks noEditPoints="1"/>
                </p:cNvSpPr>
                <p:nvPr/>
              </p:nvSpPr>
              <p:spPr bwMode="auto">
                <a:xfrm>
                  <a:off x="2085" y="2166"/>
                  <a:ext cx="454" cy="447"/>
                </a:xfrm>
                <a:custGeom>
                  <a:avLst/>
                  <a:gdLst/>
                  <a:ahLst/>
                  <a:cxnLst>
                    <a:cxn ang="0">
                      <a:pos x="164" y="7"/>
                    </a:cxn>
                    <a:cxn ang="0">
                      <a:pos x="125" y="36"/>
                    </a:cxn>
                    <a:cxn ang="0">
                      <a:pos x="90" y="68"/>
                    </a:cxn>
                    <a:cxn ang="0">
                      <a:pos x="58" y="104"/>
                    </a:cxn>
                    <a:cxn ang="0">
                      <a:pos x="28" y="143"/>
                    </a:cxn>
                    <a:cxn ang="0">
                      <a:pos x="3" y="184"/>
                    </a:cxn>
                    <a:cxn ang="0">
                      <a:pos x="3" y="186"/>
                    </a:cxn>
                    <a:cxn ang="0">
                      <a:pos x="2" y="190"/>
                    </a:cxn>
                    <a:cxn ang="0">
                      <a:pos x="2" y="196"/>
                    </a:cxn>
                    <a:cxn ang="0">
                      <a:pos x="0" y="201"/>
                    </a:cxn>
                    <a:cxn ang="0">
                      <a:pos x="8" y="186"/>
                    </a:cxn>
                    <a:cxn ang="0">
                      <a:pos x="34" y="145"/>
                    </a:cxn>
                    <a:cxn ang="0">
                      <a:pos x="62" y="108"/>
                    </a:cxn>
                    <a:cxn ang="0">
                      <a:pos x="94" y="72"/>
                    </a:cxn>
                    <a:cxn ang="0">
                      <a:pos x="129" y="40"/>
                    </a:cxn>
                    <a:cxn ang="0">
                      <a:pos x="167" y="12"/>
                    </a:cxn>
                    <a:cxn ang="0">
                      <a:pos x="184" y="0"/>
                    </a:cxn>
                    <a:cxn ang="0">
                      <a:pos x="181" y="0"/>
                    </a:cxn>
                    <a:cxn ang="0">
                      <a:pos x="179" y="0"/>
                    </a:cxn>
                    <a:cxn ang="0">
                      <a:pos x="176" y="0"/>
                    </a:cxn>
                    <a:cxn ang="0">
                      <a:pos x="30" y="703"/>
                    </a:cxn>
                    <a:cxn ang="0">
                      <a:pos x="58" y="740"/>
                    </a:cxn>
                    <a:cxn ang="0">
                      <a:pos x="68" y="752"/>
                    </a:cxn>
                    <a:cxn ang="0">
                      <a:pos x="70" y="751"/>
                    </a:cxn>
                    <a:cxn ang="0">
                      <a:pos x="70" y="749"/>
                    </a:cxn>
                    <a:cxn ang="0">
                      <a:pos x="71" y="748"/>
                    </a:cxn>
                    <a:cxn ang="0">
                      <a:pos x="62" y="736"/>
                    </a:cxn>
                    <a:cxn ang="0">
                      <a:pos x="34" y="699"/>
                    </a:cxn>
                    <a:cxn ang="0">
                      <a:pos x="31" y="695"/>
                    </a:cxn>
                    <a:cxn ang="0">
                      <a:pos x="31" y="698"/>
                    </a:cxn>
                    <a:cxn ang="0">
                      <a:pos x="30" y="700"/>
                    </a:cxn>
                    <a:cxn ang="0">
                      <a:pos x="30" y="703"/>
                    </a:cxn>
                    <a:cxn ang="0">
                      <a:pos x="609" y="895"/>
                    </a:cxn>
                    <a:cxn ang="0">
                      <a:pos x="638" y="884"/>
                    </a:cxn>
                    <a:cxn ang="0">
                      <a:pos x="682" y="863"/>
                    </a:cxn>
                    <a:cxn ang="0">
                      <a:pos x="723" y="837"/>
                    </a:cxn>
                    <a:cxn ang="0">
                      <a:pos x="762" y="808"/>
                    </a:cxn>
                    <a:cxn ang="0">
                      <a:pos x="798" y="776"/>
                    </a:cxn>
                    <a:cxn ang="0">
                      <a:pos x="830" y="740"/>
                    </a:cxn>
                    <a:cxn ang="0">
                      <a:pos x="859" y="702"/>
                    </a:cxn>
                    <a:cxn ang="0">
                      <a:pos x="885" y="660"/>
                    </a:cxn>
                    <a:cxn ang="0">
                      <a:pos x="906" y="616"/>
                    </a:cxn>
                    <a:cxn ang="0">
                      <a:pos x="910" y="604"/>
                    </a:cxn>
                    <a:cxn ang="0">
                      <a:pos x="910" y="600"/>
                    </a:cxn>
                    <a:cxn ang="0">
                      <a:pos x="909" y="598"/>
                    </a:cxn>
                    <a:cxn ang="0">
                      <a:pos x="909" y="594"/>
                    </a:cxn>
                    <a:cxn ang="0">
                      <a:pos x="899" y="615"/>
                    </a:cxn>
                    <a:cxn ang="0">
                      <a:pos x="879" y="658"/>
                    </a:cxn>
                    <a:cxn ang="0">
                      <a:pos x="854" y="699"/>
                    </a:cxn>
                    <a:cxn ang="0">
                      <a:pos x="826" y="736"/>
                    </a:cxn>
                    <a:cxn ang="0">
                      <a:pos x="794" y="772"/>
                    </a:cxn>
                    <a:cxn ang="0">
                      <a:pos x="758" y="804"/>
                    </a:cxn>
                    <a:cxn ang="0">
                      <a:pos x="721" y="832"/>
                    </a:cxn>
                    <a:cxn ang="0">
                      <a:pos x="680" y="857"/>
                    </a:cxn>
                    <a:cxn ang="0">
                      <a:pos x="637" y="877"/>
                    </a:cxn>
                    <a:cxn ang="0">
                      <a:pos x="604" y="891"/>
                    </a:cxn>
                    <a:cxn ang="0">
                      <a:pos x="605" y="891"/>
                    </a:cxn>
                    <a:cxn ang="0">
                      <a:pos x="606" y="892"/>
                    </a:cxn>
                    <a:cxn ang="0">
                      <a:pos x="608" y="893"/>
                    </a:cxn>
                    <a:cxn ang="0">
                      <a:pos x="609" y="895"/>
                    </a:cxn>
                  </a:cxnLst>
                  <a:rect l="0" t="0" r="r" b="b"/>
                  <a:pathLst>
                    <a:path w="910" h="895">
                      <a:moveTo>
                        <a:pt x="175" y="0"/>
                      </a:moveTo>
                      <a:lnTo>
                        <a:pt x="164" y="7"/>
                      </a:lnTo>
                      <a:lnTo>
                        <a:pt x="144" y="21"/>
                      </a:lnTo>
                      <a:lnTo>
                        <a:pt x="125" y="36"/>
                      </a:lnTo>
                      <a:lnTo>
                        <a:pt x="107" y="52"/>
                      </a:lnTo>
                      <a:lnTo>
                        <a:pt x="90" y="68"/>
                      </a:lnTo>
                      <a:lnTo>
                        <a:pt x="74" y="85"/>
                      </a:lnTo>
                      <a:lnTo>
                        <a:pt x="58" y="104"/>
                      </a:lnTo>
                      <a:lnTo>
                        <a:pt x="43" y="123"/>
                      </a:lnTo>
                      <a:lnTo>
                        <a:pt x="28" y="143"/>
                      </a:lnTo>
                      <a:lnTo>
                        <a:pt x="16" y="163"/>
                      </a:lnTo>
                      <a:lnTo>
                        <a:pt x="3" y="184"/>
                      </a:lnTo>
                      <a:lnTo>
                        <a:pt x="3" y="184"/>
                      </a:lnTo>
                      <a:lnTo>
                        <a:pt x="3" y="186"/>
                      </a:lnTo>
                      <a:lnTo>
                        <a:pt x="3" y="189"/>
                      </a:lnTo>
                      <a:lnTo>
                        <a:pt x="2" y="190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2" y="198"/>
                      </a:lnTo>
                      <a:lnTo>
                        <a:pt x="0" y="201"/>
                      </a:lnTo>
                      <a:lnTo>
                        <a:pt x="0" y="202"/>
                      </a:lnTo>
                      <a:lnTo>
                        <a:pt x="8" y="186"/>
                      </a:lnTo>
                      <a:lnTo>
                        <a:pt x="20" y="165"/>
                      </a:lnTo>
                      <a:lnTo>
                        <a:pt x="34" y="145"/>
                      </a:lnTo>
                      <a:lnTo>
                        <a:pt x="47" y="127"/>
                      </a:lnTo>
                      <a:lnTo>
                        <a:pt x="62" y="108"/>
                      </a:lnTo>
                      <a:lnTo>
                        <a:pt x="78" y="89"/>
                      </a:lnTo>
                      <a:lnTo>
                        <a:pt x="94" y="72"/>
                      </a:lnTo>
                      <a:lnTo>
                        <a:pt x="111" y="56"/>
                      </a:lnTo>
                      <a:lnTo>
                        <a:pt x="129" y="40"/>
                      </a:lnTo>
                      <a:lnTo>
                        <a:pt x="148" y="25"/>
                      </a:lnTo>
                      <a:lnTo>
                        <a:pt x="167" y="12"/>
                      </a:lnTo>
                      <a:lnTo>
                        <a:pt x="185" y="0"/>
                      </a:lnTo>
                      <a:lnTo>
                        <a:pt x="184" y="0"/>
                      </a:lnTo>
                      <a:lnTo>
                        <a:pt x="183" y="0"/>
                      </a:lnTo>
                      <a:lnTo>
                        <a:pt x="181" y="0"/>
                      </a:lnTo>
                      <a:lnTo>
                        <a:pt x="180" y="0"/>
                      </a:lnTo>
                      <a:lnTo>
                        <a:pt x="179" y="0"/>
                      </a:lnTo>
                      <a:lnTo>
                        <a:pt x="177" y="0"/>
                      </a:lnTo>
                      <a:lnTo>
                        <a:pt x="176" y="0"/>
                      </a:lnTo>
                      <a:lnTo>
                        <a:pt x="175" y="0"/>
                      </a:lnTo>
                      <a:close/>
                      <a:moveTo>
                        <a:pt x="30" y="703"/>
                      </a:moveTo>
                      <a:lnTo>
                        <a:pt x="43" y="722"/>
                      </a:lnTo>
                      <a:lnTo>
                        <a:pt x="58" y="740"/>
                      </a:lnTo>
                      <a:lnTo>
                        <a:pt x="68" y="752"/>
                      </a:lnTo>
                      <a:lnTo>
                        <a:pt x="68" y="752"/>
                      </a:lnTo>
                      <a:lnTo>
                        <a:pt x="68" y="751"/>
                      </a:lnTo>
                      <a:lnTo>
                        <a:pt x="70" y="751"/>
                      </a:lnTo>
                      <a:lnTo>
                        <a:pt x="70" y="749"/>
                      </a:lnTo>
                      <a:lnTo>
                        <a:pt x="70" y="749"/>
                      </a:lnTo>
                      <a:lnTo>
                        <a:pt x="71" y="748"/>
                      </a:lnTo>
                      <a:lnTo>
                        <a:pt x="71" y="748"/>
                      </a:lnTo>
                      <a:lnTo>
                        <a:pt x="71" y="747"/>
                      </a:lnTo>
                      <a:lnTo>
                        <a:pt x="62" y="736"/>
                      </a:lnTo>
                      <a:lnTo>
                        <a:pt x="47" y="718"/>
                      </a:lnTo>
                      <a:lnTo>
                        <a:pt x="34" y="699"/>
                      </a:lnTo>
                      <a:lnTo>
                        <a:pt x="31" y="695"/>
                      </a:lnTo>
                      <a:lnTo>
                        <a:pt x="31" y="695"/>
                      </a:lnTo>
                      <a:lnTo>
                        <a:pt x="31" y="696"/>
                      </a:lnTo>
                      <a:lnTo>
                        <a:pt x="31" y="698"/>
                      </a:lnTo>
                      <a:lnTo>
                        <a:pt x="31" y="699"/>
                      </a:lnTo>
                      <a:lnTo>
                        <a:pt x="30" y="700"/>
                      </a:lnTo>
                      <a:lnTo>
                        <a:pt x="30" y="702"/>
                      </a:lnTo>
                      <a:lnTo>
                        <a:pt x="30" y="703"/>
                      </a:lnTo>
                      <a:lnTo>
                        <a:pt x="30" y="703"/>
                      </a:lnTo>
                      <a:close/>
                      <a:moveTo>
                        <a:pt x="609" y="895"/>
                      </a:moveTo>
                      <a:lnTo>
                        <a:pt x="616" y="892"/>
                      </a:lnTo>
                      <a:lnTo>
                        <a:pt x="638" y="884"/>
                      </a:lnTo>
                      <a:lnTo>
                        <a:pt x="661" y="873"/>
                      </a:lnTo>
                      <a:lnTo>
                        <a:pt x="682" y="863"/>
                      </a:lnTo>
                      <a:lnTo>
                        <a:pt x="704" y="851"/>
                      </a:lnTo>
                      <a:lnTo>
                        <a:pt x="723" y="837"/>
                      </a:lnTo>
                      <a:lnTo>
                        <a:pt x="743" y="823"/>
                      </a:lnTo>
                      <a:lnTo>
                        <a:pt x="762" y="808"/>
                      </a:lnTo>
                      <a:lnTo>
                        <a:pt x="781" y="792"/>
                      </a:lnTo>
                      <a:lnTo>
                        <a:pt x="798" y="776"/>
                      </a:lnTo>
                      <a:lnTo>
                        <a:pt x="814" y="759"/>
                      </a:lnTo>
                      <a:lnTo>
                        <a:pt x="830" y="740"/>
                      </a:lnTo>
                      <a:lnTo>
                        <a:pt x="845" y="722"/>
                      </a:lnTo>
                      <a:lnTo>
                        <a:pt x="859" y="702"/>
                      </a:lnTo>
                      <a:lnTo>
                        <a:pt x="873" y="682"/>
                      </a:lnTo>
                      <a:lnTo>
                        <a:pt x="885" y="660"/>
                      </a:lnTo>
                      <a:lnTo>
                        <a:pt x="895" y="639"/>
                      </a:lnTo>
                      <a:lnTo>
                        <a:pt x="906" y="616"/>
                      </a:lnTo>
                      <a:lnTo>
                        <a:pt x="910" y="606"/>
                      </a:lnTo>
                      <a:lnTo>
                        <a:pt x="910" y="604"/>
                      </a:lnTo>
                      <a:lnTo>
                        <a:pt x="910" y="602"/>
                      </a:lnTo>
                      <a:lnTo>
                        <a:pt x="910" y="600"/>
                      </a:lnTo>
                      <a:lnTo>
                        <a:pt x="909" y="599"/>
                      </a:lnTo>
                      <a:lnTo>
                        <a:pt x="909" y="598"/>
                      </a:lnTo>
                      <a:lnTo>
                        <a:pt x="909" y="596"/>
                      </a:lnTo>
                      <a:lnTo>
                        <a:pt x="909" y="594"/>
                      </a:lnTo>
                      <a:lnTo>
                        <a:pt x="909" y="592"/>
                      </a:lnTo>
                      <a:lnTo>
                        <a:pt x="899" y="615"/>
                      </a:lnTo>
                      <a:lnTo>
                        <a:pt x="890" y="636"/>
                      </a:lnTo>
                      <a:lnTo>
                        <a:pt x="879" y="658"/>
                      </a:lnTo>
                      <a:lnTo>
                        <a:pt x="867" y="679"/>
                      </a:lnTo>
                      <a:lnTo>
                        <a:pt x="854" y="699"/>
                      </a:lnTo>
                      <a:lnTo>
                        <a:pt x="841" y="718"/>
                      </a:lnTo>
                      <a:lnTo>
                        <a:pt x="826" y="736"/>
                      </a:lnTo>
                      <a:lnTo>
                        <a:pt x="810" y="755"/>
                      </a:lnTo>
                      <a:lnTo>
                        <a:pt x="794" y="772"/>
                      </a:lnTo>
                      <a:lnTo>
                        <a:pt x="777" y="788"/>
                      </a:lnTo>
                      <a:lnTo>
                        <a:pt x="758" y="804"/>
                      </a:lnTo>
                      <a:lnTo>
                        <a:pt x="739" y="819"/>
                      </a:lnTo>
                      <a:lnTo>
                        <a:pt x="721" y="832"/>
                      </a:lnTo>
                      <a:lnTo>
                        <a:pt x="701" y="845"/>
                      </a:lnTo>
                      <a:lnTo>
                        <a:pt x="680" y="857"/>
                      </a:lnTo>
                      <a:lnTo>
                        <a:pt x="658" y="868"/>
                      </a:lnTo>
                      <a:lnTo>
                        <a:pt x="637" y="877"/>
                      </a:lnTo>
                      <a:lnTo>
                        <a:pt x="614" y="887"/>
                      </a:lnTo>
                      <a:lnTo>
                        <a:pt x="604" y="891"/>
                      </a:lnTo>
                      <a:lnTo>
                        <a:pt x="605" y="891"/>
                      </a:lnTo>
                      <a:lnTo>
                        <a:pt x="605" y="891"/>
                      </a:lnTo>
                      <a:lnTo>
                        <a:pt x="606" y="892"/>
                      </a:lnTo>
                      <a:lnTo>
                        <a:pt x="606" y="892"/>
                      </a:lnTo>
                      <a:lnTo>
                        <a:pt x="608" y="893"/>
                      </a:lnTo>
                      <a:lnTo>
                        <a:pt x="608" y="893"/>
                      </a:lnTo>
                      <a:lnTo>
                        <a:pt x="609" y="895"/>
                      </a:lnTo>
                      <a:lnTo>
                        <a:pt x="609" y="89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6" name="Freeform 114"/>
                <p:cNvSpPr>
                  <a:spLocks noEditPoints="1"/>
                </p:cNvSpPr>
                <p:nvPr/>
              </p:nvSpPr>
              <p:spPr bwMode="auto">
                <a:xfrm>
                  <a:off x="2084" y="2166"/>
                  <a:ext cx="455" cy="446"/>
                </a:xfrm>
                <a:custGeom>
                  <a:avLst/>
                  <a:gdLst/>
                  <a:ahLst/>
                  <a:cxnLst>
                    <a:cxn ang="0">
                      <a:pos x="166" y="9"/>
                    </a:cxn>
                    <a:cxn ang="0">
                      <a:pos x="128" y="39"/>
                    </a:cxn>
                    <a:cxn ang="0">
                      <a:pos x="93" y="71"/>
                    </a:cxn>
                    <a:cxn ang="0">
                      <a:pos x="61" y="105"/>
                    </a:cxn>
                    <a:cxn ang="0">
                      <a:pos x="32" y="144"/>
                    </a:cxn>
                    <a:cxn ang="0">
                      <a:pos x="7" y="185"/>
                    </a:cxn>
                    <a:cxn ang="0">
                      <a:pos x="3" y="196"/>
                    </a:cxn>
                    <a:cxn ang="0">
                      <a:pos x="1" y="201"/>
                    </a:cxn>
                    <a:cxn ang="0">
                      <a:pos x="1" y="205"/>
                    </a:cxn>
                    <a:cxn ang="0">
                      <a:pos x="0" y="210"/>
                    </a:cxn>
                    <a:cxn ang="0">
                      <a:pos x="1" y="209"/>
                    </a:cxn>
                    <a:cxn ang="0">
                      <a:pos x="24" y="168"/>
                    </a:cxn>
                    <a:cxn ang="0">
                      <a:pos x="51" y="128"/>
                    </a:cxn>
                    <a:cxn ang="0">
                      <a:pos x="81" y="92"/>
                    </a:cxn>
                    <a:cxn ang="0">
                      <a:pos x="114" y="59"/>
                    </a:cxn>
                    <a:cxn ang="0">
                      <a:pos x="150" y="28"/>
                    </a:cxn>
                    <a:cxn ang="0">
                      <a:pos x="190" y="1"/>
                    </a:cxn>
                    <a:cxn ang="0">
                      <a:pos x="189" y="1"/>
                    </a:cxn>
                    <a:cxn ang="0">
                      <a:pos x="186" y="1"/>
                    </a:cxn>
                    <a:cxn ang="0">
                      <a:pos x="185" y="0"/>
                    </a:cxn>
                    <a:cxn ang="0">
                      <a:pos x="182" y="0"/>
                    </a:cxn>
                    <a:cxn ang="0">
                      <a:pos x="32" y="699"/>
                    </a:cxn>
                    <a:cxn ang="0">
                      <a:pos x="47" y="720"/>
                    </a:cxn>
                    <a:cxn ang="0">
                      <a:pos x="71" y="749"/>
                    </a:cxn>
                    <a:cxn ang="0">
                      <a:pos x="72" y="748"/>
                    </a:cxn>
                    <a:cxn ang="0">
                      <a:pos x="72" y="747"/>
                    </a:cxn>
                    <a:cxn ang="0">
                      <a:pos x="73" y="747"/>
                    </a:cxn>
                    <a:cxn ang="0">
                      <a:pos x="75" y="745"/>
                    </a:cxn>
                    <a:cxn ang="0">
                      <a:pos x="51" y="716"/>
                    </a:cxn>
                    <a:cxn ang="0">
                      <a:pos x="33" y="690"/>
                    </a:cxn>
                    <a:cxn ang="0">
                      <a:pos x="32" y="692"/>
                    </a:cxn>
                    <a:cxn ang="0">
                      <a:pos x="32" y="695"/>
                    </a:cxn>
                    <a:cxn ang="0">
                      <a:pos x="32" y="696"/>
                    </a:cxn>
                    <a:cxn ang="0">
                      <a:pos x="32" y="699"/>
                    </a:cxn>
                    <a:cxn ang="0">
                      <a:pos x="617" y="889"/>
                    </a:cxn>
                    <a:cxn ang="0">
                      <a:pos x="661" y="871"/>
                    </a:cxn>
                    <a:cxn ang="0">
                      <a:pos x="703" y="848"/>
                    </a:cxn>
                    <a:cxn ang="0">
                      <a:pos x="743" y="821"/>
                    </a:cxn>
                    <a:cxn ang="0">
                      <a:pos x="779" y="791"/>
                    </a:cxn>
                    <a:cxn ang="0">
                      <a:pos x="814" y="756"/>
                    </a:cxn>
                    <a:cxn ang="0">
                      <a:pos x="844" y="720"/>
                    </a:cxn>
                    <a:cxn ang="0">
                      <a:pos x="871" y="680"/>
                    </a:cxn>
                    <a:cxn ang="0">
                      <a:pos x="894" y="638"/>
                    </a:cxn>
                    <a:cxn ang="0">
                      <a:pos x="910" y="599"/>
                    </a:cxn>
                    <a:cxn ang="0">
                      <a:pos x="910" y="596"/>
                    </a:cxn>
                    <a:cxn ang="0">
                      <a:pos x="910" y="592"/>
                    </a:cxn>
                    <a:cxn ang="0">
                      <a:pos x="910" y="588"/>
                    </a:cxn>
                    <a:cxn ang="0">
                      <a:pos x="908" y="586"/>
                    </a:cxn>
                    <a:cxn ang="0">
                      <a:pos x="898" y="614"/>
                    </a:cxn>
                    <a:cxn ang="0">
                      <a:pos x="878" y="656"/>
                    </a:cxn>
                    <a:cxn ang="0">
                      <a:pos x="852" y="696"/>
                    </a:cxn>
                    <a:cxn ang="0">
                      <a:pos x="824" y="735"/>
                    </a:cxn>
                    <a:cxn ang="0">
                      <a:pos x="792" y="769"/>
                    </a:cxn>
                    <a:cxn ang="0">
                      <a:pos x="758" y="801"/>
                    </a:cxn>
                    <a:cxn ang="0">
                      <a:pos x="720" y="829"/>
                    </a:cxn>
                    <a:cxn ang="0">
                      <a:pos x="679" y="855"/>
                    </a:cxn>
                    <a:cxn ang="0">
                      <a:pos x="637" y="875"/>
                    </a:cxn>
                    <a:cxn ang="0">
                      <a:pos x="602" y="888"/>
                    </a:cxn>
                    <a:cxn ang="0">
                      <a:pos x="603" y="889"/>
                    </a:cxn>
                    <a:cxn ang="0">
                      <a:pos x="605" y="891"/>
                    </a:cxn>
                    <a:cxn ang="0">
                      <a:pos x="606" y="891"/>
                    </a:cxn>
                    <a:cxn ang="0">
                      <a:pos x="607" y="892"/>
                    </a:cxn>
                  </a:cxnLst>
                  <a:rect l="0" t="0" r="r" b="b"/>
                  <a:pathLst>
                    <a:path w="910" h="892">
                      <a:moveTo>
                        <a:pt x="181" y="0"/>
                      </a:moveTo>
                      <a:lnTo>
                        <a:pt x="166" y="9"/>
                      </a:lnTo>
                      <a:lnTo>
                        <a:pt x="148" y="23"/>
                      </a:lnTo>
                      <a:lnTo>
                        <a:pt x="128" y="39"/>
                      </a:lnTo>
                      <a:lnTo>
                        <a:pt x="111" y="53"/>
                      </a:lnTo>
                      <a:lnTo>
                        <a:pt x="93" y="71"/>
                      </a:lnTo>
                      <a:lnTo>
                        <a:pt x="76" y="88"/>
                      </a:lnTo>
                      <a:lnTo>
                        <a:pt x="61" y="105"/>
                      </a:lnTo>
                      <a:lnTo>
                        <a:pt x="47" y="124"/>
                      </a:lnTo>
                      <a:lnTo>
                        <a:pt x="32" y="144"/>
                      </a:lnTo>
                      <a:lnTo>
                        <a:pt x="19" y="164"/>
                      </a:lnTo>
                      <a:lnTo>
                        <a:pt x="7" y="185"/>
                      </a:lnTo>
                      <a:lnTo>
                        <a:pt x="3" y="193"/>
                      </a:lnTo>
                      <a:lnTo>
                        <a:pt x="3" y="196"/>
                      </a:lnTo>
                      <a:lnTo>
                        <a:pt x="3" y="198"/>
                      </a:lnTo>
                      <a:lnTo>
                        <a:pt x="1" y="201"/>
                      </a:lnTo>
                      <a:lnTo>
                        <a:pt x="1" y="202"/>
                      </a:lnTo>
                      <a:lnTo>
                        <a:pt x="1" y="205"/>
                      </a:lnTo>
                      <a:lnTo>
                        <a:pt x="1" y="208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1" y="209"/>
                      </a:lnTo>
                      <a:lnTo>
                        <a:pt x="12" y="188"/>
                      </a:lnTo>
                      <a:lnTo>
                        <a:pt x="24" y="168"/>
                      </a:lnTo>
                      <a:lnTo>
                        <a:pt x="37" y="148"/>
                      </a:lnTo>
                      <a:lnTo>
                        <a:pt x="51" y="128"/>
                      </a:lnTo>
                      <a:lnTo>
                        <a:pt x="65" y="109"/>
                      </a:lnTo>
                      <a:lnTo>
                        <a:pt x="81" y="92"/>
                      </a:lnTo>
                      <a:lnTo>
                        <a:pt x="97" y="75"/>
                      </a:lnTo>
                      <a:lnTo>
                        <a:pt x="114" y="59"/>
                      </a:lnTo>
                      <a:lnTo>
                        <a:pt x="132" y="43"/>
                      </a:lnTo>
                      <a:lnTo>
                        <a:pt x="150" y="28"/>
                      </a:lnTo>
                      <a:lnTo>
                        <a:pt x="170" y="15"/>
                      </a:lnTo>
                      <a:lnTo>
                        <a:pt x="190" y="1"/>
                      </a:lnTo>
                      <a:lnTo>
                        <a:pt x="190" y="1"/>
                      </a:lnTo>
                      <a:lnTo>
                        <a:pt x="189" y="1"/>
                      </a:lnTo>
                      <a:lnTo>
                        <a:pt x="188" y="1"/>
                      </a:lnTo>
                      <a:lnTo>
                        <a:pt x="186" y="1"/>
                      </a:lnTo>
                      <a:lnTo>
                        <a:pt x="186" y="0"/>
                      </a:lnTo>
                      <a:lnTo>
                        <a:pt x="185" y="0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1" y="0"/>
                      </a:lnTo>
                      <a:close/>
                      <a:moveTo>
                        <a:pt x="32" y="699"/>
                      </a:moveTo>
                      <a:lnTo>
                        <a:pt x="32" y="700"/>
                      </a:lnTo>
                      <a:lnTo>
                        <a:pt x="47" y="720"/>
                      </a:lnTo>
                      <a:lnTo>
                        <a:pt x="61" y="739"/>
                      </a:lnTo>
                      <a:lnTo>
                        <a:pt x="71" y="749"/>
                      </a:lnTo>
                      <a:lnTo>
                        <a:pt x="71" y="749"/>
                      </a:lnTo>
                      <a:lnTo>
                        <a:pt x="72" y="748"/>
                      </a:lnTo>
                      <a:lnTo>
                        <a:pt x="72" y="748"/>
                      </a:lnTo>
                      <a:lnTo>
                        <a:pt x="72" y="747"/>
                      </a:lnTo>
                      <a:lnTo>
                        <a:pt x="73" y="747"/>
                      </a:lnTo>
                      <a:lnTo>
                        <a:pt x="73" y="747"/>
                      </a:lnTo>
                      <a:lnTo>
                        <a:pt x="75" y="745"/>
                      </a:lnTo>
                      <a:lnTo>
                        <a:pt x="75" y="745"/>
                      </a:lnTo>
                      <a:lnTo>
                        <a:pt x="65" y="735"/>
                      </a:lnTo>
                      <a:lnTo>
                        <a:pt x="51" y="716"/>
                      </a:lnTo>
                      <a:lnTo>
                        <a:pt x="37" y="696"/>
                      </a:lnTo>
                      <a:lnTo>
                        <a:pt x="33" y="690"/>
                      </a:lnTo>
                      <a:lnTo>
                        <a:pt x="32" y="691"/>
                      </a:lnTo>
                      <a:lnTo>
                        <a:pt x="32" y="692"/>
                      </a:lnTo>
                      <a:lnTo>
                        <a:pt x="32" y="694"/>
                      </a:lnTo>
                      <a:lnTo>
                        <a:pt x="32" y="695"/>
                      </a:lnTo>
                      <a:lnTo>
                        <a:pt x="32" y="695"/>
                      </a:lnTo>
                      <a:lnTo>
                        <a:pt x="32" y="696"/>
                      </a:lnTo>
                      <a:lnTo>
                        <a:pt x="32" y="698"/>
                      </a:lnTo>
                      <a:lnTo>
                        <a:pt x="32" y="699"/>
                      </a:lnTo>
                      <a:close/>
                      <a:moveTo>
                        <a:pt x="607" y="892"/>
                      </a:moveTo>
                      <a:lnTo>
                        <a:pt x="617" y="889"/>
                      </a:lnTo>
                      <a:lnTo>
                        <a:pt x="639" y="880"/>
                      </a:lnTo>
                      <a:lnTo>
                        <a:pt x="661" y="871"/>
                      </a:lnTo>
                      <a:lnTo>
                        <a:pt x="682" y="860"/>
                      </a:lnTo>
                      <a:lnTo>
                        <a:pt x="703" y="848"/>
                      </a:lnTo>
                      <a:lnTo>
                        <a:pt x="723" y="835"/>
                      </a:lnTo>
                      <a:lnTo>
                        <a:pt x="743" y="821"/>
                      </a:lnTo>
                      <a:lnTo>
                        <a:pt x="762" y="805"/>
                      </a:lnTo>
                      <a:lnTo>
                        <a:pt x="779" y="791"/>
                      </a:lnTo>
                      <a:lnTo>
                        <a:pt x="796" y="773"/>
                      </a:lnTo>
                      <a:lnTo>
                        <a:pt x="814" y="756"/>
                      </a:lnTo>
                      <a:lnTo>
                        <a:pt x="830" y="739"/>
                      </a:lnTo>
                      <a:lnTo>
                        <a:pt x="844" y="720"/>
                      </a:lnTo>
                      <a:lnTo>
                        <a:pt x="858" y="700"/>
                      </a:lnTo>
                      <a:lnTo>
                        <a:pt x="871" y="680"/>
                      </a:lnTo>
                      <a:lnTo>
                        <a:pt x="883" y="659"/>
                      </a:lnTo>
                      <a:lnTo>
                        <a:pt x="894" y="638"/>
                      </a:lnTo>
                      <a:lnTo>
                        <a:pt x="903" y="616"/>
                      </a:lnTo>
                      <a:lnTo>
                        <a:pt x="910" y="599"/>
                      </a:lnTo>
                      <a:lnTo>
                        <a:pt x="910" y="598"/>
                      </a:lnTo>
                      <a:lnTo>
                        <a:pt x="910" y="596"/>
                      </a:lnTo>
                      <a:lnTo>
                        <a:pt x="910" y="594"/>
                      </a:lnTo>
                      <a:lnTo>
                        <a:pt x="910" y="592"/>
                      </a:lnTo>
                      <a:lnTo>
                        <a:pt x="910" y="591"/>
                      </a:lnTo>
                      <a:lnTo>
                        <a:pt x="910" y="588"/>
                      </a:lnTo>
                      <a:lnTo>
                        <a:pt x="908" y="587"/>
                      </a:lnTo>
                      <a:lnTo>
                        <a:pt x="908" y="586"/>
                      </a:lnTo>
                      <a:lnTo>
                        <a:pt x="907" y="591"/>
                      </a:lnTo>
                      <a:lnTo>
                        <a:pt x="898" y="614"/>
                      </a:lnTo>
                      <a:lnTo>
                        <a:pt x="888" y="635"/>
                      </a:lnTo>
                      <a:lnTo>
                        <a:pt x="878" y="656"/>
                      </a:lnTo>
                      <a:lnTo>
                        <a:pt x="866" y="676"/>
                      </a:lnTo>
                      <a:lnTo>
                        <a:pt x="852" y="696"/>
                      </a:lnTo>
                      <a:lnTo>
                        <a:pt x="839" y="716"/>
                      </a:lnTo>
                      <a:lnTo>
                        <a:pt x="824" y="735"/>
                      </a:lnTo>
                      <a:lnTo>
                        <a:pt x="808" y="752"/>
                      </a:lnTo>
                      <a:lnTo>
                        <a:pt x="792" y="769"/>
                      </a:lnTo>
                      <a:lnTo>
                        <a:pt x="775" y="785"/>
                      </a:lnTo>
                      <a:lnTo>
                        <a:pt x="758" y="801"/>
                      </a:lnTo>
                      <a:lnTo>
                        <a:pt x="739" y="816"/>
                      </a:lnTo>
                      <a:lnTo>
                        <a:pt x="720" y="829"/>
                      </a:lnTo>
                      <a:lnTo>
                        <a:pt x="701" y="843"/>
                      </a:lnTo>
                      <a:lnTo>
                        <a:pt x="679" y="855"/>
                      </a:lnTo>
                      <a:lnTo>
                        <a:pt x="658" y="865"/>
                      </a:lnTo>
                      <a:lnTo>
                        <a:pt x="637" y="875"/>
                      </a:lnTo>
                      <a:lnTo>
                        <a:pt x="614" y="884"/>
                      </a:lnTo>
                      <a:lnTo>
                        <a:pt x="602" y="888"/>
                      </a:lnTo>
                      <a:lnTo>
                        <a:pt x="603" y="888"/>
                      </a:lnTo>
                      <a:lnTo>
                        <a:pt x="603" y="889"/>
                      </a:lnTo>
                      <a:lnTo>
                        <a:pt x="605" y="889"/>
                      </a:lnTo>
                      <a:lnTo>
                        <a:pt x="605" y="891"/>
                      </a:lnTo>
                      <a:lnTo>
                        <a:pt x="606" y="891"/>
                      </a:lnTo>
                      <a:lnTo>
                        <a:pt x="606" y="891"/>
                      </a:lnTo>
                      <a:lnTo>
                        <a:pt x="607" y="892"/>
                      </a:lnTo>
                      <a:lnTo>
                        <a:pt x="607" y="89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7" name="Freeform 115"/>
                <p:cNvSpPr>
                  <a:spLocks noEditPoints="1"/>
                </p:cNvSpPr>
                <p:nvPr/>
              </p:nvSpPr>
              <p:spPr bwMode="auto">
                <a:xfrm>
                  <a:off x="2083" y="2166"/>
                  <a:ext cx="456" cy="445"/>
                </a:xfrm>
                <a:custGeom>
                  <a:avLst/>
                  <a:gdLst/>
                  <a:ahLst/>
                  <a:cxnLst>
                    <a:cxn ang="0">
                      <a:pos x="169" y="12"/>
                    </a:cxn>
                    <a:cxn ang="0">
                      <a:pos x="131" y="40"/>
                    </a:cxn>
                    <a:cxn ang="0">
                      <a:pos x="96" y="72"/>
                    </a:cxn>
                    <a:cxn ang="0">
                      <a:pos x="64" y="108"/>
                    </a:cxn>
                    <a:cxn ang="0">
                      <a:pos x="36" y="145"/>
                    </a:cxn>
                    <a:cxn ang="0">
                      <a:pos x="10" y="186"/>
                    </a:cxn>
                    <a:cxn ang="0">
                      <a:pos x="2" y="205"/>
                    </a:cxn>
                    <a:cxn ang="0">
                      <a:pos x="1" y="210"/>
                    </a:cxn>
                    <a:cxn ang="0">
                      <a:pos x="1" y="214"/>
                    </a:cxn>
                    <a:cxn ang="0">
                      <a:pos x="1" y="220"/>
                    </a:cxn>
                    <a:cxn ang="0">
                      <a:pos x="5" y="210"/>
                    </a:cxn>
                    <a:cxn ang="0">
                      <a:pos x="28" y="169"/>
                    </a:cxn>
                    <a:cxn ang="0">
                      <a:pos x="54" y="129"/>
                    </a:cxn>
                    <a:cxn ang="0">
                      <a:pos x="85" y="93"/>
                    </a:cxn>
                    <a:cxn ang="0">
                      <a:pos x="117" y="60"/>
                    </a:cxn>
                    <a:cxn ang="0">
                      <a:pos x="154" y="31"/>
                    </a:cxn>
                    <a:cxn ang="0">
                      <a:pos x="193" y="4"/>
                    </a:cxn>
                    <a:cxn ang="0">
                      <a:pos x="195" y="1"/>
                    </a:cxn>
                    <a:cxn ang="0">
                      <a:pos x="193" y="1"/>
                    </a:cxn>
                    <a:cxn ang="0">
                      <a:pos x="190" y="1"/>
                    </a:cxn>
                    <a:cxn ang="0">
                      <a:pos x="187" y="1"/>
                    </a:cxn>
                    <a:cxn ang="0">
                      <a:pos x="33" y="695"/>
                    </a:cxn>
                    <a:cxn ang="0">
                      <a:pos x="49" y="718"/>
                    </a:cxn>
                    <a:cxn ang="0">
                      <a:pos x="73" y="747"/>
                    </a:cxn>
                    <a:cxn ang="0">
                      <a:pos x="74" y="747"/>
                    </a:cxn>
                    <a:cxn ang="0">
                      <a:pos x="76" y="745"/>
                    </a:cxn>
                    <a:cxn ang="0">
                      <a:pos x="77" y="744"/>
                    </a:cxn>
                    <a:cxn ang="0">
                      <a:pos x="77" y="743"/>
                    </a:cxn>
                    <a:cxn ang="0">
                      <a:pos x="54" y="715"/>
                    </a:cxn>
                    <a:cxn ang="0">
                      <a:pos x="34" y="684"/>
                    </a:cxn>
                    <a:cxn ang="0">
                      <a:pos x="34" y="687"/>
                    </a:cxn>
                    <a:cxn ang="0">
                      <a:pos x="34" y="690"/>
                    </a:cxn>
                    <a:cxn ang="0">
                      <a:pos x="33" y="692"/>
                    </a:cxn>
                    <a:cxn ang="0">
                      <a:pos x="33" y="695"/>
                    </a:cxn>
                    <a:cxn ang="0">
                      <a:pos x="616" y="887"/>
                    </a:cxn>
                    <a:cxn ang="0">
                      <a:pos x="660" y="868"/>
                    </a:cxn>
                    <a:cxn ang="0">
                      <a:pos x="703" y="845"/>
                    </a:cxn>
                    <a:cxn ang="0">
                      <a:pos x="741" y="819"/>
                    </a:cxn>
                    <a:cxn ang="0">
                      <a:pos x="779" y="788"/>
                    </a:cxn>
                    <a:cxn ang="0">
                      <a:pos x="812" y="755"/>
                    </a:cxn>
                    <a:cxn ang="0">
                      <a:pos x="843" y="718"/>
                    </a:cxn>
                    <a:cxn ang="0">
                      <a:pos x="869" y="679"/>
                    </a:cxn>
                    <a:cxn ang="0">
                      <a:pos x="892" y="636"/>
                    </a:cxn>
                    <a:cxn ang="0">
                      <a:pos x="911" y="592"/>
                    </a:cxn>
                    <a:cxn ang="0">
                      <a:pos x="911" y="590"/>
                    </a:cxn>
                    <a:cxn ang="0">
                      <a:pos x="909" y="586"/>
                    </a:cxn>
                    <a:cxn ang="0">
                      <a:pos x="909" y="582"/>
                    </a:cxn>
                    <a:cxn ang="0">
                      <a:pos x="909" y="579"/>
                    </a:cxn>
                    <a:cxn ang="0">
                      <a:pos x="896" y="612"/>
                    </a:cxn>
                    <a:cxn ang="0">
                      <a:pos x="876" y="655"/>
                    </a:cxn>
                    <a:cxn ang="0">
                      <a:pos x="851" y="695"/>
                    </a:cxn>
                    <a:cxn ang="0">
                      <a:pos x="823" y="732"/>
                    </a:cxn>
                    <a:cxn ang="0">
                      <a:pos x="792" y="768"/>
                    </a:cxn>
                    <a:cxn ang="0">
                      <a:pos x="757" y="799"/>
                    </a:cxn>
                    <a:cxn ang="0">
                      <a:pos x="719" y="827"/>
                    </a:cxn>
                    <a:cxn ang="0">
                      <a:pos x="679" y="852"/>
                    </a:cxn>
                    <a:cxn ang="0">
                      <a:pos x="636" y="872"/>
                    </a:cxn>
                    <a:cxn ang="0">
                      <a:pos x="600" y="885"/>
                    </a:cxn>
                    <a:cxn ang="0">
                      <a:pos x="602" y="887"/>
                    </a:cxn>
                    <a:cxn ang="0">
                      <a:pos x="603" y="888"/>
                    </a:cxn>
                    <a:cxn ang="0">
                      <a:pos x="604" y="889"/>
                    </a:cxn>
                    <a:cxn ang="0">
                      <a:pos x="606" y="891"/>
                    </a:cxn>
                  </a:cxnLst>
                  <a:rect l="0" t="0" r="r" b="b"/>
                  <a:pathLst>
                    <a:path w="911" h="891">
                      <a:moveTo>
                        <a:pt x="187" y="0"/>
                      </a:moveTo>
                      <a:lnTo>
                        <a:pt x="169" y="12"/>
                      </a:lnTo>
                      <a:lnTo>
                        <a:pt x="150" y="25"/>
                      </a:lnTo>
                      <a:lnTo>
                        <a:pt x="131" y="40"/>
                      </a:lnTo>
                      <a:lnTo>
                        <a:pt x="113" y="56"/>
                      </a:lnTo>
                      <a:lnTo>
                        <a:pt x="96" y="72"/>
                      </a:lnTo>
                      <a:lnTo>
                        <a:pt x="80" y="89"/>
                      </a:lnTo>
                      <a:lnTo>
                        <a:pt x="64" y="108"/>
                      </a:lnTo>
                      <a:lnTo>
                        <a:pt x="49" y="127"/>
                      </a:lnTo>
                      <a:lnTo>
                        <a:pt x="36" y="145"/>
                      </a:lnTo>
                      <a:lnTo>
                        <a:pt x="22" y="165"/>
                      </a:lnTo>
                      <a:lnTo>
                        <a:pt x="10" y="186"/>
                      </a:lnTo>
                      <a:lnTo>
                        <a:pt x="2" y="202"/>
                      </a:lnTo>
                      <a:lnTo>
                        <a:pt x="2" y="205"/>
                      </a:lnTo>
                      <a:lnTo>
                        <a:pt x="2" y="208"/>
                      </a:lnTo>
                      <a:lnTo>
                        <a:pt x="1" y="210"/>
                      </a:lnTo>
                      <a:lnTo>
                        <a:pt x="1" y="212"/>
                      </a:lnTo>
                      <a:lnTo>
                        <a:pt x="1" y="214"/>
                      </a:lnTo>
                      <a:lnTo>
                        <a:pt x="1" y="217"/>
                      </a:lnTo>
                      <a:lnTo>
                        <a:pt x="1" y="220"/>
                      </a:lnTo>
                      <a:lnTo>
                        <a:pt x="0" y="222"/>
                      </a:lnTo>
                      <a:lnTo>
                        <a:pt x="5" y="210"/>
                      </a:lnTo>
                      <a:lnTo>
                        <a:pt x="16" y="189"/>
                      </a:lnTo>
                      <a:lnTo>
                        <a:pt x="28" y="169"/>
                      </a:lnTo>
                      <a:lnTo>
                        <a:pt x="41" y="149"/>
                      </a:lnTo>
                      <a:lnTo>
                        <a:pt x="54" y="129"/>
                      </a:lnTo>
                      <a:lnTo>
                        <a:pt x="69" y="112"/>
                      </a:lnTo>
                      <a:lnTo>
                        <a:pt x="85" y="93"/>
                      </a:lnTo>
                      <a:lnTo>
                        <a:pt x="101" y="77"/>
                      </a:lnTo>
                      <a:lnTo>
                        <a:pt x="117" y="60"/>
                      </a:lnTo>
                      <a:lnTo>
                        <a:pt x="135" y="45"/>
                      </a:lnTo>
                      <a:lnTo>
                        <a:pt x="154" y="31"/>
                      </a:lnTo>
                      <a:lnTo>
                        <a:pt x="173" y="17"/>
                      </a:lnTo>
                      <a:lnTo>
                        <a:pt x="193" y="4"/>
                      </a:lnTo>
                      <a:lnTo>
                        <a:pt x="197" y="1"/>
                      </a:lnTo>
                      <a:lnTo>
                        <a:pt x="195" y="1"/>
                      </a:lnTo>
                      <a:lnTo>
                        <a:pt x="194" y="1"/>
                      </a:lnTo>
                      <a:lnTo>
                        <a:pt x="193" y="1"/>
                      </a:lnTo>
                      <a:lnTo>
                        <a:pt x="191" y="1"/>
                      </a:lnTo>
                      <a:lnTo>
                        <a:pt x="190" y="1"/>
                      </a:lnTo>
                      <a:lnTo>
                        <a:pt x="189" y="1"/>
                      </a:lnTo>
                      <a:lnTo>
                        <a:pt x="187" y="1"/>
                      </a:lnTo>
                      <a:lnTo>
                        <a:pt x="187" y="0"/>
                      </a:lnTo>
                      <a:close/>
                      <a:moveTo>
                        <a:pt x="33" y="695"/>
                      </a:moveTo>
                      <a:lnTo>
                        <a:pt x="36" y="699"/>
                      </a:lnTo>
                      <a:lnTo>
                        <a:pt x="49" y="718"/>
                      </a:lnTo>
                      <a:lnTo>
                        <a:pt x="64" y="736"/>
                      </a:lnTo>
                      <a:lnTo>
                        <a:pt x="73" y="747"/>
                      </a:lnTo>
                      <a:lnTo>
                        <a:pt x="74" y="747"/>
                      </a:lnTo>
                      <a:lnTo>
                        <a:pt x="74" y="747"/>
                      </a:lnTo>
                      <a:lnTo>
                        <a:pt x="76" y="745"/>
                      </a:lnTo>
                      <a:lnTo>
                        <a:pt x="76" y="745"/>
                      </a:lnTo>
                      <a:lnTo>
                        <a:pt x="76" y="744"/>
                      </a:lnTo>
                      <a:lnTo>
                        <a:pt x="77" y="744"/>
                      </a:lnTo>
                      <a:lnTo>
                        <a:pt x="77" y="743"/>
                      </a:lnTo>
                      <a:lnTo>
                        <a:pt x="77" y="743"/>
                      </a:lnTo>
                      <a:lnTo>
                        <a:pt x="69" y="732"/>
                      </a:lnTo>
                      <a:lnTo>
                        <a:pt x="54" y="715"/>
                      </a:lnTo>
                      <a:lnTo>
                        <a:pt x="41" y="695"/>
                      </a:lnTo>
                      <a:lnTo>
                        <a:pt x="34" y="684"/>
                      </a:lnTo>
                      <a:lnTo>
                        <a:pt x="34" y="686"/>
                      </a:lnTo>
                      <a:lnTo>
                        <a:pt x="34" y="687"/>
                      </a:lnTo>
                      <a:lnTo>
                        <a:pt x="34" y="688"/>
                      </a:lnTo>
                      <a:lnTo>
                        <a:pt x="34" y="690"/>
                      </a:lnTo>
                      <a:lnTo>
                        <a:pt x="33" y="691"/>
                      </a:lnTo>
                      <a:lnTo>
                        <a:pt x="33" y="692"/>
                      </a:lnTo>
                      <a:lnTo>
                        <a:pt x="33" y="694"/>
                      </a:lnTo>
                      <a:lnTo>
                        <a:pt x="33" y="695"/>
                      </a:lnTo>
                      <a:close/>
                      <a:moveTo>
                        <a:pt x="606" y="891"/>
                      </a:moveTo>
                      <a:lnTo>
                        <a:pt x="616" y="887"/>
                      </a:lnTo>
                      <a:lnTo>
                        <a:pt x="639" y="877"/>
                      </a:lnTo>
                      <a:lnTo>
                        <a:pt x="660" y="868"/>
                      </a:lnTo>
                      <a:lnTo>
                        <a:pt x="682" y="857"/>
                      </a:lnTo>
                      <a:lnTo>
                        <a:pt x="703" y="845"/>
                      </a:lnTo>
                      <a:lnTo>
                        <a:pt x="723" y="832"/>
                      </a:lnTo>
                      <a:lnTo>
                        <a:pt x="741" y="819"/>
                      </a:lnTo>
                      <a:lnTo>
                        <a:pt x="760" y="804"/>
                      </a:lnTo>
                      <a:lnTo>
                        <a:pt x="779" y="788"/>
                      </a:lnTo>
                      <a:lnTo>
                        <a:pt x="796" y="772"/>
                      </a:lnTo>
                      <a:lnTo>
                        <a:pt x="812" y="755"/>
                      </a:lnTo>
                      <a:lnTo>
                        <a:pt x="828" y="736"/>
                      </a:lnTo>
                      <a:lnTo>
                        <a:pt x="843" y="718"/>
                      </a:lnTo>
                      <a:lnTo>
                        <a:pt x="856" y="699"/>
                      </a:lnTo>
                      <a:lnTo>
                        <a:pt x="869" y="679"/>
                      </a:lnTo>
                      <a:lnTo>
                        <a:pt x="881" y="658"/>
                      </a:lnTo>
                      <a:lnTo>
                        <a:pt x="892" y="636"/>
                      </a:lnTo>
                      <a:lnTo>
                        <a:pt x="901" y="615"/>
                      </a:lnTo>
                      <a:lnTo>
                        <a:pt x="911" y="592"/>
                      </a:lnTo>
                      <a:lnTo>
                        <a:pt x="911" y="591"/>
                      </a:lnTo>
                      <a:lnTo>
                        <a:pt x="911" y="590"/>
                      </a:lnTo>
                      <a:lnTo>
                        <a:pt x="909" y="587"/>
                      </a:lnTo>
                      <a:lnTo>
                        <a:pt x="909" y="586"/>
                      </a:lnTo>
                      <a:lnTo>
                        <a:pt x="909" y="584"/>
                      </a:lnTo>
                      <a:lnTo>
                        <a:pt x="909" y="582"/>
                      </a:lnTo>
                      <a:lnTo>
                        <a:pt x="909" y="580"/>
                      </a:lnTo>
                      <a:lnTo>
                        <a:pt x="909" y="579"/>
                      </a:lnTo>
                      <a:lnTo>
                        <a:pt x="905" y="590"/>
                      </a:lnTo>
                      <a:lnTo>
                        <a:pt x="896" y="612"/>
                      </a:lnTo>
                      <a:lnTo>
                        <a:pt x="887" y="634"/>
                      </a:lnTo>
                      <a:lnTo>
                        <a:pt x="876" y="655"/>
                      </a:lnTo>
                      <a:lnTo>
                        <a:pt x="864" y="675"/>
                      </a:lnTo>
                      <a:lnTo>
                        <a:pt x="851" y="695"/>
                      </a:lnTo>
                      <a:lnTo>
                        <a:pt x="837" y="715"/>
                      </a:lnTo>
                      <a:lnTo>
                        <a:pt x="823" y="732"/>
                      </a:lnTo>
                      <a:lnTo>
                        <a:pt x="808" y="751"/>
                      </a:lnTo>
                      <a:lnTo>
                        <a:pt x="792" y="768"/>
                      </a:lnTo>
                      <a:lnTo>
                        <a:pt x="775" y="784"/>
                      </a:lnTo>
                      <a:lnTo>
                        <a:pt x="757" y="799"/>
                      </a:lnTo>
                      <a:lnTo>
                        <a:pt x="739" y="813"/>
                      </a:lnTo>
                      <a:lnTo>
                        <a:pt x="719" y="827"/>
                      </a:lnTo>
                      <a:lnTo>
                        <a:pt x="699" y="840"/>
                      </a:lnTo>
                      <a:lnTo>
                        <a:pt x="679" y="852"/>
                      </a:lnTo>
                      <a:lnTo>
                        <a:pt x="658" y="863"/>
                      </a:lnTo>
                      <a:lnTo>
                        <a:pt x="636" y="872"/>
                      </a:lnTo>
                      <a:lnTo>
                        <a:pt x="614" y="881"/>
                      </a:lnTo>
                      <a:lnTo>
                        <a:pt x="600" y="885"/>
                      </a:lnTo>
                      <a:lnTo>
                        <a:pt x="602" y="887"/>
                      </a:lnTo>
                      <a:lnTo>
                        <a:pt x="602" y="887"/>
                      </a:lnTo>
                      <a:lnTo>
                        <a:pt x="603" y="887"/>
                      </a:lnTo>
                      <a:lnTo>
                        <a:pt x="603" y="888"/>
                      </a:lnTo>
                      <a:lnTo>
                        <a:pt x="604" y="888"/>
                      </a:lnTo>
                      <a:lnTo>
                        <a:pt x="604" y="889"/>
                      </a:lnTo>
                      <a:lnTo>
                        <a:pt x="606" y="889"/>
                      </a:lnTo>
                      <a:lnTo>
                        <a:pt x="606" y="89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8" name="Freeform 116"/>
                <p:cNvSpPr>
                  <a:spLocks noEditPoints="1"/>
                </p:cNvSpPr>
                <p:nvPr/>
              </p:nvSpPr>
              <p:spPr bwMode="auto">
                <a:xfrm>
                  <a:off x="2083" y="2167"/>
                  <a:ext cx="455" cy="443"/>
                </a:xfrm>
                <a:custGeom>
                  <a:avLst/>
                  <a:gdLst/>
                  <a:ahLst/>
                  <a:cxnLst>
                    <a:cxn ang="0">
                      <a:pos x="191" y="0"/>
                    </a:cxn>
                    <a:cxn ang="0">
                      <a:pos x="151" y="27"/>
                    </a:cxn>
                    <a:cxn ang="0">
                      <a:pos x="115" y="58"/>
                    </a:cxn>
                    <a:cxn ang="0">
                      <a:pos x="82" y="91"/>
                    </a:cxn>
                    <a:cxn ang="0">
                      <a:pos x="52" y="127"/>
                    </a:cxn>
                    <a:cxn ang="0">
                      <a:pos x="25" y="167"/>
                    </a:cxn>
                    <a:cxn ang="0">
                      <a:pos x="2" y="208"/>
                    </a:cxn>
                    <a:cxn ang="0">
                      <a:pos x="1" y="213"/>
                    </a:cxn>
                    <a:cxn ang="0">
                      <a:pos x="1" y="219"/>
                    </a:cxn>
                    <a:cxn ang="0">
                      <a:pos x="0" y="223"/>
                    </a:cxn>
                    <a:cxn ang="0">
                      <a:pos x="0" y="228"/>
                    </a:cxn>
                    <a:cxn ang="0">
                      <a:pos x="8" y="211"/>
                    </a:cxn>
                    <a:cxn ang="0">
                      <a:pos x="30" y="169"/>
                    </a:cxn>
                    <a:cxn ang="0">
                      <a:pos x="57" y="131"/>
                    </a:cxn>
                    <a:cxn ang="0">
                      <a:pos x="86" y="95"/>
                    </a:cxn>
                    <a:cxn ang="0">
                      <a:pos x="119" y="62"/>
                    </a:cxn>
                    <a:cxn ang="0">
                      <a:pos x="155" y="32"/>
                    </a:cxn>
                    <a:cxn ang="0">
                      <a:pos x="194" y="6"/>
                    </a:cxn>
                    <a:cxn ang="0">
                      <a:pos x="199" y="2"/>
                    </a:cxn>
                    <a:cxn ang="0">
                      <a:pos x="198" y="2"/>
                    </a:cxn>
                    <a:cxn ang="0">
                      <a:pos x="195" y="0"/>
                    </a:cxn>
                    <a:cxn ang="0">
                      <a:pos x="193" y="0"/>
                    </a:cxn>
                    <a:cxn ang="0">
                      <a:pos x="34" y="689"/>
                    </a:cxn>
                    <a:cxn ang="0">
                      <a:pos x="52" y="715"/>
                    </a:cxn>
                    <a:cxn ang="0">
                      <a:pos x="76" y="744"/>
                    </a:cxn>
                    <a:cxn ang="0">
                      <a:pos x="77" y="743"/>
                    </a:cxn>
                    <a:cxn ang="0">
                      <a:pos x="77" y="742"/>
                    </a:cxn>
                    <a:cxn ang="0">
                      <a:pos x="78" y="740"/>
                    </a:cxn>
                    <a:cxn ang="0">
                      <a:pos x="80" y="739"/>
                    </a:cxn>
                    <a:cxn ang="0">
                      <a:pos x="57" y="711"/>
                    </a:cxn>
                    <a:cxn ang="0">
                      <a:pos x="34" y="679"/>
                    </a:cxn>
                    <a:cxn ang="0">
                      <a:pos x="34" y="682"/>
                    </a:cxn>
                    <a:cxn ang="0">
                      <a:pos x="34" y="683"/>
                    </a:cxn>
                    <a:cxn ang="0">
                      <a:pos x="34" y="686"/>
                    </a:cxn>
                    <a:cxn ang="0">
                      <a:pos x="34" y="689"/>
                    </a:cxn>
                    <a:cxn ang="0">
                      <a:pos x="615" y="883"/>
                    </a:cxn>
                    <a:cxn ang="0">
                      <a:pos x="659" y="864"/>
                    </a:cxn>
                    <a:cxn ang="0">
                      <a:pos x="702" y="842"/>
                    </a:cxn>
                    <a:cxn ang="0">
                      <a:pos x="740" y="815"/>
                    </a:cxn>
                    <a:cxn ang="0">
                      <a:pos x="776" y="784"/>
                    </a:cxn>
                    <a:cxn ang="0">
                      <a:pos x="809" y="751"/>
                    </a:cxn>
                    <a:cxn ang="0">
                      <a:pos x="840" y="715"/>
                    </a:cxn>
                    <a:cxn ang="0">
                      <a:pos x="867" y="675"/>
                    </a:cxn>
                    <a:cxn ang="0">
                      <a:pos x="889" y="634"/>
                    </a:cxn>
                    <a:cxn ang="0">
                      <a:pos x="908" y="590"/>
                    </a:cxn>
                    <a:cxn ang="0">
                      <a:pos x="909" y="583"/>
                    </a:cxn>
                    <a:cxn ang="0">
                      <a:pos x="909" y="579"/>
                    </a:cxn>
                    <a:cxn ang="0">
                      <a:pos x="909" y="575"/>
                    </a:cxn>
                    <a:cxn ang="0">
                      <a:pos x="908" y="573"/>
                    </a:cxn>
                    <a:cxn ang="0">
                      <a:pos x="903" y="587"/>
                    </a:cxn>
                    <a:cxn ang="0">
                      <a:pos x="884" y="631"/>
                    </a:cxn>
                    <a:cxn ang="0">
                      <a:pos x="861" y="673"/>
                    </a:cxn>
                    <a:cxn ang="0">
                      <a:pos x="835" y="711"/>
                    </a:cxn>
                    <a:cxn ang="0">
                      <a:pos x="805" y="747"/>
                    </a:cxn>
                    <a:cxn ang="0">
                      <a:pos x="772" y="780"/>
                    </a:cxn>
                    <a:cxn ang="0">
                      <a:pos x="736" y="810"/>
                    </a:cxn>
                    <a:cxn ang="0">
                      <a:pos x="698" y="836"/>
                    </a:cxn>
                    <a:cxn ang="0">
                      <a:pos x="656" y="859"/>
                    </a:cxn>
                    <a:cxn ang="0">
                      <a:pos x="612" y="878"/>
                    </a:cxn>
                    <a:cxn ang="0">
                      <a:pos x="599" y="883"/>
                    </a:cxn>
                    <a:cxn ang="0">
                      <a:pos x="600" y="884"/>
                    </a:cxn>
                    <a:cxn ang="0">
                      <a:pos x="602" y="886"/>
                    </a:cxn>
                    <a:cxn ang="0">
                      <a:pos x="603" y="886"/>
                    </a:cxn>
                  </a:cxnLst>
                  <a:rect l="0" t="0" r="r" b="b"/>
                  <a:pathLst>
                    <a:path w="909" h="887">
                      <a:moveTo>
                        <a:pt x="191" y="0"/>
                      </a:moveTo>
                      <a:lnTo>
                        <a:pt x="191" y="0"/>
                      </a:lnTo>
                      <a:lnTo>
                        <a:pt x="171" y="14"/>
                      </a:lnTo>
                      <a:lnTo>
                        <a:pt x="151" y="27"/>
                      </a:lnTo>
                      <a:lnTo>
                        <a:pt x="133" y="42"/>
                      </a:lnTo>
                      <a:lnTo>
                        <a:pt x="115" y="58"/>
                      </a:lnTo>
                      <a:lnTo>
                        <a:pt x="98" y="74"/>
                      </a:lnTo>
                      <a:lnTo>
                        <a:pt x="82" y="91"/>
                      </a:lnTo>
                      <a:lnTo>
                        <a:pt x="66" y="108"/>
                      </a:lnTo>
                      <a:lnTo>
                        <a:pt x="52" y="127"/>
                      </a:lnTo>
                      <a:lnTo>
                        <a:pt x="38" y="147"/>
                      </a:lnTo>
                      <a:lnTo>
                        <a:pt x="25" y="167"/>
                      </a:lnTo>
                      <a:lnTo>
                        <a:pt x="13" y="187"/>
                      </a:lnTo>
                      <a:lnTo>
                        <a:pt x="2" y="208"/>
                      </a:lnTo>
                      <a:lnTo>
                        <a:pt x="1" y="211"/>
                      </a:lnTo>
                      <a:lnTo>
                        <a:pt x="1" y="213"/>
                      </a:lnTo>
                      <a:lnTo>
                        <a:pt x="1" y="216"/>
                      </a:lnTo>
                      <a:lnTo>
                        <a:pt x="1" y="219"/>
                      </a:lnTo>
                      <a:lnTo>
                        <a:pt x="0" y="220"/>
                      </a:lnTo>
                      <a:lnTo>
                        <a:pt x="0" y="223"/>
                      </a:lnTo>
                      <a:lnTo>
                        <a:pt x="0" y="225"/>
                      </a:lnTo>
                      <a:lnTo>
                        <a:pt x="0" y="228"/>
                      </a:lnTo>
                      <a:lnTo>
                        <a:pt x="0" y="231"/>
                      </a:lnTo>
                      <a:lnTo>
                        <a:pt x="8" y="211"/>
                      </a:lnTo>
                      <a:lnTo>
                        <a:pt x="18" y="189"/>
                      </a:lnTo>
                      <a:lnTo>
                        <a:pt x="30" y="169"/>
                      </a:lnTo>
                      <a:lnTo>
                        <a:pt x="44" y="150"/>
                      </a:lnTo>
                      <a:lnTo>
                        <a:pt x="57" y="131"/>
                      </a:lnTo>
                      <a:lnTo>
                        <a:pt x="72" y="112"/>
                      </a:lnTo>
                      <a:lnTo>
                        <a:pt x="86" y="95"/>
                      </a:lnTo>
                      <a:lnTo>
                        <a:pt x="102" y="78"/>
                      </a:lnTo>
                      <a:lnTo>
                        <a:pt x="119" y="62"/>
                      </a:lnTo>
                      <a:lnTo>
                        <a:pt x="137" y="47"/>
                      </a:lnTo>
                      <a:lnTo>
                        <a:pt x="155" y="32"/>
                      </a:lnTo>
                      <a:lnTo>
                        <a:pt x="174" y="19"/>
                      </a:lnTo>
                      <a:lnTo>
                        <a:pt x="194" y="6"/>
                      </a:lnTo>
                      <a:lnTo>
                        <a:pt x="201" y="2"/>
                      </a:lnTo>
                      <a:lnTo>
                        <a:pt x="199" y="2"/>
                      </a:lnTo>
                      <a:lnTo>
                        <a:pt x="199" y="2"/>
                      </a:lnTo>
                      <a:lnTo>
                        <a:pt x="198" y="2"/>
                      </a:lnTo>
                      <a:lnTo>
                        <a:pt x="197" y="0"/>
                      </a:lnTo>
                      <a:lnTo>
                        <a:pt x="195" y="0"/>
                      </a:lnTo>
                      <a:lnTo>
                        <a:pt x="194" y="0"/>
                      </a:lnTo>
                      <a:lnTo>
                        <a:pt x="193" y="0"/>
                      </a:lnTo>
                      <a:lnTo>
                        <a:pt x="191" y="0"/>
                      </a:lnTo>
                      <a:close/>
                      <a:moveTo>
                        <a:pt x="34" y="689"/>
                      </a:moveTo>
                      <a:lnTo>
                        <a:pt x="38" y="695"/>
                      </a:lnTo>
                      <a:lnTo>
                        <a:pt x="52" y="715"/>
                      </a:lnTo>
                      <a:lnTo>
                        <a:pt x="66" y="734"/>
                      </a:lnTo>
                      <a:lnTo>
                        <a:pt x="76" y="744"/>
                      </a:lnTo>
                      <a:lnTo>
                        <a:pt x="76" y="743"/>
                      </a:lnTo>
                      <a:lnTo>
                        <a:pt x="77" y="743"/>
                      </a:lnTo>
                      <a:lnTo>
                        <a:pt x="77" y="742"/>
                      </a:lnTo>
                      <a:lnTo>
                        <a:pt x="77" y="742"/>
                      </a:lnTo>
                      <a:lnTo>
                        <a:pt x="78" y="740"/>
                      </a:lnTo>
                      <a:lnTo>
                        <a:pt x="78" y="740"/>
                      </a:lnTo>
                      <a:lnTo>
                        <a:pt x="78" y="739"/>
                      </a:lnTo>
                      <a:lnTo>
                        <a:pt x="80" y="739"/>
                      </a:lnTo>
                      <a:lnTo>
                        <a:pt x="72" y="730"/>
                      </a:lnTo>
                      <a:lnTo>
                        <a:pt x="57" y="711"/>
                      </a:lnTo>
                      <a:lnTo>
                        <a:pt x="44" y="693"/>
                      </a:lnTo>
                      <a:lnTo>
                        <a:pt x="34" y="679"/>
                      </a:lnTo>
                      <a:lnTo>
                        <a:pt x="34" y="681"/>
                      </a:lnTo>
                      <a:lnTo>
                        <a:pt x="34" y="682"/>
                      </a:lnTo>
                      <a:lnTo>
                        <a:pt x="34" y="683"/>
                      </a:lnTo>
                      <a:lnTo>
                        <a:pt x="34" y="683"/>
                      </a:lnTo>
                      <a:lnTo>
                        <a:pt x="34" y="685"/>
                      </a:lnTo>
                      <a:lnTo>
                        <a:pt x="34" y="686"/>
                      </a:lnTo>
                      <a:lnTo>
                        <a:pt x="34" y="687"/>
                      </a:lnTo>
                      <a:lnTo>
                        <a:pt x="34" y="689"/>
                      </a:lnTo>
                      <a:close/>
                      <a:moveTo>
                        <a:pt x="603" y="887"/>
                      </a:moveTo>
                      <a:lnTo>
                        <a:pt x="615" y="883"/>
                      </a:lnTo>
                      <a:lnTo>
                        <a:pt x="638" y="874"/>
                      </a:lnTo>
                      <a:lnTo>
                        <a:pt x="659" y="864"/>
                      </a:lnTo>
                      <a:lnTo>
                        <a:pt x="680" y="854"/>
                      </a:lnTo>
                      <a:lnTo>
                        <a:pt x="702" y="842"/>
                      </a:lnTo>
                      <a:lnTo>
                        <a:pt x="721" y="828"/>
                      </a:lnTo>
                      <a:lnTo>
                        <a:pt x="740" y="815"/>
                      </a:lnTo>
                      <a:lnTo>
                        <a:pt x="759" y="800"/>
                      </a:lnTo>
                      <a:lnTo>
                        <a:pt x="776" y="784"/>
                      </a:lnTo>
                      <a:lnTo>
                        <a:pt x="793" y="768"/>
                      </a:lnTo>
                      <a:lnTo>
                        <a:pt x="809" y="751"/>
                      </a:lnTo>
                      <a:lnTo>
                        <a:pt x="825" y="734"/>
                      </a:lnTo>
                      <a:lnTo>
                        <a:pt x="840" y="715"/>
                      </a:lnTo>
                      <a:lnTo>
                        <a:pt x="853" y="695"/>
                      </a:lnTo>
                      <a:lnTo>
                        <a:pt x="867" y="675"/>
                      </a:lnTo>
                      <a:lnTo>
                        <a:pt x="879" y="655"/>
                      </a:lnTo>
                      <a:lnTo>
                        <a:pt x="889" y="634"/>
                      </a:lnTo>
                      <a:lnTo>
                        <a:pt x="899" y="613"/>
                      </a:lnTo>
                      <a:lnTo>
                        <a:pt x="908" y="590"/>
                      </a:lnTo>
                      <a:lnTo>
                        <a:pt x="909" y="585"/>
                      </a:lnTo>
                      <a:lnTo>
                        <a:pt x="909" y="583"/>
                      </a:lnTo>
                      <a:lnTo>
                        <a:pt x="909" y="581"/>
                      </a:lnTo>
                      <a:lnTo>
                        <a:pt x="909" y="579"/>
                      </a:lnTo>
                      <a:lnTo>
                        <a:pt x="909" y="578"/>
                      </a:lnTo>
                      <a:lnTo>
                        <a:pt x="909" y="575"/>
                      </a:lnTo>
                      <a:lnTo>
                        <a:pt x="908" y="574"/>
                      </a:lnTo>
                      <a:lnTo>
                        <a:pt x="908" y="573"/>
                      </a:lnTo>
                      <a:lnTo>
                        <a:pt x="908" y="570"/>
                      </a:lnTo>
                      <a:lnTo>
                        <a:pt x="903" y="587"/>
                      </a:lnTo>
                      <a:lnTo>
                        <a:pt x="893" y="610"/>
                      </a:lnTo>
                      <a:lnTo>
                        <a:pt x="884" y="631"/>
                      </a:lnTo>
                      <a:lnTo>
                        <a:pt x="873" y="653"/>
                      </a:lnTo>
                      <a:lnTo>
                        <a:pt x="861" y="673"/>
                      </a:lnTo>
                      <a:lnTo>
                        <a:pt x="848" y="693"/>
                      </a:lnTo>
                      <a:lnTo>
                        <a:pt x="835" y="711"/>
                      </a:lnTo>
                      <a:lnTo>
                        <a:pt x="820" y="730"/>
                      </a:lnTo>
                      <a:lnTo>
                        <a:pt x="805" y="747"/>
                      </a:lnTo>
                      <a:lnTo>
                        <a:pt x="789" y="764"/>
                      </a:lnTo>
                      <a:lnTo>
                        <a:pt x="772" y="780"/>
                      </a:lnTo>
                      <a:lnTo>
                        <a:pt x="755" y="795"/>
                      </a:lnTo>
                      <a:lnTo>
                        <a:pt x="736" y="810"/>
                      </a:lnTo>
                      <a:lnTo>
                        <a:pt x="718" y="823"/>
                      </a:lnTo>
                      <a:lnTo>
                        <a:pt x="698" y="836"/>
                      </a:lnTo>
                      <a:lnTo>
                        <a:pt x="678" y="848"/>
                      </a:lnTo>
                      <a:lnTo>
                        <a:pt x="656" y="859"/>
                      </a:lnTo>
                      <a:lnTo>
                        <a:pt x="635" y="868"/>
                      </a:lnTo>
                      <a:lnTo>
                        <a:pt x="612" y="878"/>
                      </a:lnTo>
                      <a:lnTo>
                        <a:pt x="598" y="882"/>
                      </a:lnTo>
                      <a:lnTo>
                        <a:pt x="599" y="883"/>
                      </a:lnTo>
                      <a:lnTo>
                        <a:pt x="599" y="883"/>
                      </a:lnTo>
                      <a:lnTo>
                        <a:pt x="600" y="884"/>
                      </a:lnTo>
                      <a:lnTo>
                        <a:pt x="600" y="884"/>
                      </a:lnTo>
                      <a:lnTo>
                        <a:pt x="602" y="886"/>
                      </a:lnTo>
                      <a:lnTo>
                        <a:pt x="602" y="886"/>
                      </a:lnTo>
                      <a:lnTo>
                        <a:pt x="603" y="886"/>
                      </a:lnTo>
                      <a:lnTo>
                        <a:pt x="603" y="88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9" name="Freeform 117"/>
                <p:cNvSpPr>
                  <a:spLocks noEditPoints="1"/>
                </p:cNvSpPr>
                <p:nvPr/>
              </p:nvSpPr>
              <p:spPr bwMode="auto">
                <a:xfrm>
                  <a:off x="2083" y="2167"/>
                  <a:ext cx="455" cy="442"/>
                </a:xfrm>
                <a:custGeom>
                  <a:avLst/>
                  <a:gdLst/>
                  <a:ahLst/>
                  <a:cxnLst>
                    <a:cxn ang="0">
                      <a:pos x="175" y="16"/>
                    </a:cxn>
                    <a:cxn ang="0">
                      <a:pos x="119" y="59"/>
                    </a:cxn>
                    <a:cxn ang="0">
                      <a:pos x="71" y="111"/>
                    </a:cxn>
                    <a:cxn ang="0">
                      <a:pos x="30" y="168"/>
                    </a:cxn>
                    <a:cxn ang="0">
                      <a:pos x="2" y="221"/>
                    </a:cxn>
                    <a:cxn ang="0">
                      <a:pos x="2" y="228"/>
                    </a:cxn>
                    <a:cxn ang="0">
                      <a:pos x="0" y="236"/>
                    </a:cxn>
                    <a:cxn ang="0">
                      <a:pos x="3" y="233"/>
                    </a:cxn>
                    <a:cxn ang="0">
                      <a:pos x="35" y="171"/>
                    </a:cxn>
                    <a:cxn ang="0">
                      <a:pos x="76" y="114"/>
                    </a:cxn>
                    <a:cxn ang="0">
                      <a:pos x="123" y="64"/>
                    </a:cxn>
                    <a:cxn ang="0">
                      <a:pos x="179" y="20"/>
                    </a:cxn>
                    <a:cxn ang="0">
                      <a:pos x="207" y="3"/>
                    </a:cxn>
                    <a:cxn ang="0">
                      <a:pos x="203" y="2"/>
                    </a:cxn>
                    <a:cxn ang="0">
                      <a:pos x="200" y="2"/>
                    </a:cxn>
                    <a:cxn ang="0">
                      <a:pos x="43" y="694"/>
                    </a:cxn>
                    <a:cxn ang="0">
                      <a:pos x="79" y="742"/>
                    </a:cxn>
                    <a:cxn ang="0">
                      <a:pos x="80" y="739"/>
                    </a:cxn>
                    <a:cxn ang="0">
                      <a:pos x="83" y="738"/>
                    </a:cxn>
                    <a:cxn ang="0">
                      <a:pos x="76" y="729"/>
                    </a:cxn>
                    <a:cxn ang="0">
                      <a:pos x="38" y="674"/>
                    </a:cxn>
                    <a:cxn ang="0">
                      <a:pos x="36" y="678"/>
                    </a:cxn>
                    <a:cxn ang="0">
                      <a:pos x="36" y="682"/>
                    </a:cxn>
                    <a:cxn ang="0">
                      <a:pos x="602" y="884"/>
                    </a:cxn>
                    <a:cxn ang="0">
                      <a:pos x="660" y="862"/>
                    </a:cxn>
                    <a:cxn ang="0">
                      <a:pos x="721" y="826"/>
                    </a:cxn>
                    <a:cxn ang="0">
                      <a:pos x="777" y="783"/>
                    </a:cxn>
                    <a:cxn ang="0">
                      <a:pos x="825" y="731"/>
                    </a:cxn>
                    <a:cxn ang="0">
                      <a:pos x="866" y="674"/>
                    </a:cxn>
                    <a:cxn ang="0">
                      <a:pos x="898" y="611"/>
                    </a:cxn>
                    <a:cxn ang="0">
                      <a:pos x="911" y="575"/>
                    </a:cxn>
                    <a:cxn ang="0">
                      <a:pos x="910" y="570"/>
                    </a:cxn>
                    <a:cxn ang="0">
                      <a:pos x="910" y="565"/>
                    </a:cxn>
                    <a:cxn ang="0">
                      <a:pos x="901" y="587"/>
                    </a:cxn>
                    <a:cxn ang="0">
                      <a:pos x="873" y="651"/>
                    </a:cxn>
                    <a:cxn ang="0">
                      <a:pos x="834" y="710"/>
                    </a:cxn>
                    <a:cxn ang="0">
                      <a:pos x="789" y="762"/>
                    </a:cxn>
                    <a:cxn ang="0">
                      <a:pos x="737" y="807"/>
                    </a:cxn>
                    <a:cxn ang="0">
                      <a:pos x="678" y="846"/>
                    </a:cxn>
                    <a:cxn ang="0">
                      <a:pos x="614" y="874"/>
                    </a:cxn>
                    <a:cxn ang="0">
                      <a:pos x="598" y="882"/>
                    </a:cxn>
                    <a:cxn ang="0">
                      <a:pos x="601" y="883"/>
                    </a:cxn>
                    <a:cxn ang="0">
                      <a:pos x="602" y="884"/>
                    </a:cxn>
                  </a:cxnLst>
                  <a:rect l="0" t="0" r="r" b="b"/>
                  <a:pathLst>
                    <a:path w="911" h="884">
                      <a:moveTo>
                        <a:pt x="199" y="0"/>
                      </a:moveTo>
                      <a:lnTo>
                        <a:pt x="195" y="3"/>
                      </a:lnTo>
                      <a:lnTo>
                        <a:pt x="175" y="16"/>
                      </a:lnTo>
                      <a:lnTo>
                        <a:pt x="156" y="30"/>
                      </a:lnTo>
                      <a:lnTo>
                        <a:pt x="137" y="44"/>
                      </a:lnTo>
                      <a:lnTo>
                        <a:pt x="119" y="59"/>
                      </a:lnTo>
                      <a:lnTo>
                        <a:pt x="103" y="76"/>
                      </a:lnTo>
                      <a:lnTo>
                        <a:pt x="87" y="92"/>
                      </a:lnTo>
                      <a:lnTo>
                        <a:pt x="71" y="111"/>
                      </a:lnTo>
                      <a:lnTo>
                        <a:pt x="56" y="128"/>
                      </a:lnTo>
                      <a:lnTo>
                        <a:pt x="43" y="148"/>
                      </a:lnTo>
                      <a:lnTo>
                        <a:pt x="30" y="168"/>
                      </a:lnTo>
                      <a:lnTo>
                        <a:pt x="18" y="188"/>
                      </a:lnTo>
                      <a:lnTo>
                        <a:pt x="7" y="209"/>
                      </a:lnTo>
                      <a:lnTo>
                        <a:pt x="2" y="221"/>
                      </a:lnTo>
                      <a:lnTo>
                        <a:pt x="2" y="224"/>
                      </a:lnTo>
                      <a:lnTo>
                        <a:pt x="2" y="225"/>
                      </a:lnTo>
                      <a:lnTo>
                        <a:pt x="2" y="228"/>
                      </a:lnTo>
                      <a:lnTo>
                        <a:pt x="2" y="231"/>
                      </a:lnTo>
                      <a:lnTo>
                        <a:pt x="2" y="233"/>
                      </a:lnTo>
                      <a:lnTo>
                        <a:pt x="0" y="236"/>
                      </a:lnTo>
                      <a:lnTo>
                        <a:pt x="0" y="239"/>
                      </a:lnTo>
                      <a:lnTo>
                        <a:pt x="0" y="241"/>
                      </a:lnTo>
                      <a:lnTo>
                        <a:pt x="3" y="233"/>
                      </a:lnTo>
                      <a:lnTo>
                        <a:pt x="12" y="212"/>
                      </a:lnTo>
                      <a:lnTo>
                        <a:pt x="23" y="191"/>
                      </a:lnTo>
                      <a:lnTo>
                        <a:pt x="35" y="171"/>
                      </a:lnTo>
                      <a:lnTo>
                        <a:pt x="48" y="151"/>
                      </a:lnTo>
                      <a:lnTo>
                        <a:pt x="62" y="132"/>
                      </a:lnTo>
                      <a:lnTo>
                        <a:pt x="76" y="114"/>
                      </a:lnTo>
                      <a:lnTo>
                        <a:pt x="91" y="96"/>
                      </a:lnTo>
                      <a:lnTo>
                        <a:pt x="107" y="80"/>
                      </a:lnTo>
                      <a:lnTo>
                        <a:pt x="123" y="64"/>
                      </a:lnTo>
                      <a:lnTo>
                        <a:pt x="141" y="48"/>
                      </a:lnTo>
                      <a:lnTo>
                        <a:pt x="159" y="35"/>
                      </a:lnTo>
                      <a:lnTo>
                        <a:pt x="179" y="20"/>
                      </a:lnTo>
                      <a:lnTo>
                        <a:pt x="197" y="8"/>
                      </a:lnTo>
                      <a:lnTo>
                        <a:pt x="208" y="3"/>
                      </a:lnTo>
                      <a:lnTo>
                        <a:pt x="207" y="3"/>
                      </a:lnTo>
                      <a:lnTo>
                        <a:pt x="205" y="2"/>
                      </a:lnTo>
                      <a:lnTo>
                        <a:pt x="204" y="2"/>
                      </a:lnTo>
                      <a:lnTo>
                        <a:pt x="203" y="2"/>
                      </a:lnTo>
                      <a:lnTo>
                        <a:pt x="201" y="2"/>
                      </a:lnTo>
                      <a:lnTo>
                        <a:pt x="200" y="2"/>
                      </a:lnTo>
                      <a:lnTo>
                        <a:pt x="200" y="2"/>
                      </a:lnTo>
                      <a:lnTo>
                        <a:pt x="199" y="0"/>
                      </a:lnTo>
                      <a:close/>
                      <a:moveTo>
                        <a:pt x="36" y="683"/>
                      </a:moveTo>
                      <a:lnTo>
                        <a:pt x="43" y="694"/>
                      </a:lnTo>
                      <a:lnTo>
                        <a:pt x="56" y="714"/>
                      </a:lnTo>
                      <a:lnTo>
                        <a:pt x="71" y="731"/>
                      </a:lnTo>
                      <a:lnTo>
                        <a:pt x="79" y="742"/>
                      </a:lnTo>
                      <a:lnTo>
                        <a:pt x="80" y="740"/>
                      </a:lnTo>
                      <a:lnTo>
                        <a:pt x="80" y="740"/>
                      </a:lnTo>
                      <a:lnTo>
                        <a:pt x="80" y="739"/>
                      </a:lnTo>
                      <a:lnTo>
                        <a:pt x="82" y="739"/>
                      </a:lnTo>
                      <a:lnTo>
                        <a:pt x="82" y="739"/>
                      </a:lnTo>
                      <a:lnTo>
                        <a:pt x="83" y="738"/>
                      </a:lnTo>
                      <a:lnTo>
                        <a:pt x="83" y="738"/>
                      </a:lnTo>
                      <a:lnTo>
                        <a:pt x="83" y="736"/>
                      </a:lnTo>
                      <a:lnTo>
                        <a:pt x="76" y="729"/>
                      </a:lnTo>
                      <a:lnTo>
                        <a:pt x="62" y="710"/>
                      </a:lnTo>
                      <a:lnTo>
                        <a:pt x="48" y="691"/>
                      </a:lnTo>
                      <a:lnTo>
                        <a:pt x="38" y="674"/>
                      </a:lnTo>
                      <a:lnTo>
                        <a:pt x="38" y="675"/>
                      </a:lnTo>
                      <a:lnTo>
                        <a:pt x="36" y="677"/>
                      </a:lnTo>
                      <a:lnTo>
                        <a:pt x="36" y="678"/>
                      </a:lnTo>
                      <a:lnTo>
                        <a:pt x="36" y="679"/>
                      </a:lnTo>
                      <a:lnTo>
                        <a:pt x="36" y="681"/>
                      </a:lnTo>
                      <a:lnTo>
                        <a:pt x="36" y="682"/>
                      </a:lnTo>
                      <a:lnTo>
                        <a:pt x="36" y="683"/>
                      </a:lnTo>
                      <a:lnTo>
                        <a:pt x="36" y="683"/>
                      </a:lnTo>
                      <a:close/>
                      <a:moveTo>
                        <a:pt x="602" y="884"/>
                      </a:moveTo>
                      <a:lnTo>
                        <a:pt x="616" y="880"/>
                      </a:lnTo>
                      <a:lnTo>
                        <a:pt x="638" y="871"/>
                      </a:lnTo>
                      <a:lnTo>
                        <a:pt x="660" y="862"/>
                      </a:lnTo>
                      <a:lnTo>
                        <a:pt x="681" y="851"/>
                      </a:lnTo>
                      <a:lnTo>
                        <a:pt x="701" y="839"/>
                      </a:lnTo>
                      <a:lnTo>
                        <a:pt x="721" y="826"/>
                      </a:lnTo>
                      <a:lnTo>
                        <a:pt x="741" y="812"/>
                      </a:lnTo>
                      <a:lnTo>
                        <a:pt x="759" y="798"/>
                      </a:lnTo>
                      <a:lnTo>
                        <a:pt x="777" y="783"/>
                      </a:lnTo>
                      <a:lnTo>
                        <a:pt x="794" y="767"/>
                      </a:lnTo>
                      <a:lnTo>
                        <a:pt x="810" y="750"/>
                      </a:lnTo>
                      <a:lnTo>
                        <a:pt x="825" y="731"/>
                      </a:lnTo>
                      <a:lnTo>
                        <a:pt x="839" y="714"/>
                      </a:lnTo>
                      <a:lnTo>
                        <a:pt x="853" y="694"/>
                      </a:lnTo>
                      <a:lnTo>
                        <a:pt x="866" y="674"/>
                      </a:lnTo>
                      <a:lnTo>
                        <a:pt x="878" y="654"/>
                      </a:lnTo>
                      <a:lnTo>
                        <a:pt x="889" y="633"/>
                      </a:lnTo>
                      <a:lnTo>
                        <a:pt x="898" y="611"/>
                      </a:lnTo>
                      <a:lnTo>
                        <a:pt x="907" y="589"/>
                      </a:lnTo>
                      <a:lnTo>
                        <a:pt x="911" y="578"/>
                      </a:lnTo>
                      <a:lnTo>
                        <a:pt x="911" y="575"/>
                      </a:lnTo>
                      <a:lnTo>
                        <a:pt x="910" y="574"/>
                      </a:lnTo>
                      <a:lnTo>
                        <a:pt x="910" y="573"/>
                      </a:lnTo>
                      <a:lnTo>
                        <a:pt x="910" y="570"/>
                      </a:lnTo>
                      <a:lnTo>
                        <a:pt x="910" y="569"/>
                      </a:lnTo>
                      <a:lnTo>
                        <a:pt x="910" y="567"/>
                      </a:lnTo>
                      <a:lnTo>
                        <a:pt x="910" y="565"/>
                      </a:lnTo>
                      <a:lnTo>
                        <a:pt x="909" y="563"/>
                      </a:lnTo>
                      <a:lnTo>
                        <a:pt x="909" y="565"/>
                      </a:lnTo>
                      <a:lnTo>
                        <a:pt x="901" y="587"/>
                      </a:lnTo>
                      <a:lnTo>
                        <a:pt x="893" y="609"/>
                      </a:lnTo>
                      <a:lnTo>
                        <a:pt x="883" y="630"/>
                      </a:lnTo>
                      <a:lnTo>
                        <a:pt x="873" y="651"/>
                      </a:lnTo>
                      <a:lnTo>
                        <a:pt x="861" y="671"/>
                      </a:lnTo>
                      <a:lnTo>
                        <a:pt x="849" y="691"/>
                      </a:lnTo>
                      <a:lnTo>
                        <a:pt x="834" y="710"/>
                      </a:lnTo>
                      <a:lnTo>
                        <a:pt x="821" y="729"/>
                      </a:lnTo>
                      <a:lnTo>
                        <a:pt x="805" y="746"/>
                      </a:lnTo>
                      <a:lnTo>
                        <a:pt x="789" y="762"/>
                      </a:lnTo>
                      <a:lnTo>
                        <a:pt x="773" y="778"/>
                      </a:lnTo>
                      <a:lnTo>
                        <a:pt x="755" y="794"/>
                      </a:lnTo>
                      <a:lnTo>
                        <a:pt x="737" y="807"/>
                      </a:lnTo>
                      <a:lnTo>
                        <a:pt x="718" y="822"/>
                      </a:lnTo>
                      <a:lnTo>
                        <a:pt x="698" y="834"/>
                      </a:lnTo>
                      <a:lnTo>
                        <a:pt x="678" y="846"/>
                      </a:lnTo>
                      <a:lnTo>
                        <a:pt x="657" y="856"/>
                      </a:lnTo>
                      <a:lnTo>
                        <a:pt x="636" y="866"/>
                      </a:lnTo>
                      <a:lnTo>
                        <a:pt x="614" y="874"/>
                      </a:lnTo>
                      <a:lnTo>
                        <a:pt x="597" y="880"/>
                      </a:lnTo>
                      <a:lnTo>
                        <a:pt x="598" y="880"/>
                      </a:lnTo>
                      <a:lnTo>
                        <a:pt x="598" y="882"/>
                      </a:lnTo>
                      <a:lnTo>
                        <a:pt x="600" y="882"/>
                      </a:lnTo>
                      <a:lnTo>
                        <a:pt x="600" y="882"/>
                      </a:lnTo>
                      <a:lnTo>
                        <a:pt x="601" y="883"/>
                      </a:lnTo>
                      <a:lnTo>
                        <a:pt x="601" y="883"/>
                      </a:lnTo>
                      <a:lnTo>
                        <a:pt x="602" y="884"/>
                      </a:lnTo>
                      <a:lnTo>
                        <a:pt x="602" y="88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0" name="Freeform 118"/>
                <p:cNvSpPr>
                  <a:spLocks noEditPoints="1"/>
                </p:cNvSpPr>
                <p:nvPr/>
              </p:nvSpPr>
              <p:spPr bwMode="auto">
                <a:xfrm>
                  <a:off x="2082" y="2167"/>
                  <a:ext cx="455" cy="440"/>
                </a:xfrm>
                <a:custGeom>
                  <a:avLst/>
                  <a:gdLst/>
                  <a:ahLst/>
                  <a:cxnLst>
                    <a:cxn ang="0">
                      <a:pos x="177" y="17"/>
                    </a:cxn>
                    <a:cxn ang="0">
                      <a:pos x="122" y="60"/>
                    </a:cxn>
                    <a:cxn ang="0">
                      <a:pos x="75" y="110"/>
                    </a:cxn>
                    <a:cxn ang="0">
                      <a:pos x="33" y="167"/>
                    </a:cxn>
                    <a:cxn ang="0">
                      <a:pos x="3" y="229"/>
                    </a:cxn>
                    <a:cxn ang="0">
                      <a:pos x="1" y="235"/>
                    </a:cxn>
                    <a:cxn ang="0">
                      <a:pos x="1" y="243"/>
                    </a:cxn>
                    <a:cxn ang="0">
                      <a:pos x="7" y="233"/>
                    </a:cxn>
                    <a:cxn ang="0">
                      <a:pos x="39" y="170"/>
                    </a:cxn>
                    <a:cxn ang="0">
                      <a:pos x="79" y="114"/>
                    </a:cxn>
                    <a:cxn ang="0">
                      <a:pos x="126" y="64"/>
                    </a:cxn>
                    <a:cxn ang="0">
                      <a:pos x="181" y="21"/>
                    </a:cxn>
                    <a:cxn ang="0">
                      <a:pos x="212" y="1"/>
                    </a:cxn>
                    <a:cxn ang="0">
                      <a:pos x="209" y="1"/>
                    </a:cxn>
                    <a:cxn ang="0">
                      <a:pos x="205" y="0"/>
                    </a:cxn>
                    <a:cxn ang="0">
                      <a:pos x="47" y="691"/>
                    </a:cxn>
                    <a:cxn ang="0">
                      <a:pos x="83" y="737"/>
                    </a:cxn>
                    <a:cxn ang="0">
                      <a:pos x="84" y="736"/>
                    </a:cxn>
                    <a:cxn ang="0">
                      <a:pos x="85" y="733"/>
                    </a:cxn>
                    <a:cxn ang="0">
                      <a:pos x="79" y="724"/>
                    </a:cxn>
                    <a:cxn ang="0">
                      <a:pos x="39" y="668"/>
                    </a:cxn>
                    <a:cxn ang="0">
                      <a:pos x="39" y="669"/>
                    </a:cxn>
                    <a:cxn ang="0">
                      <a:pos x="39" y="673"/>
                    </a:cxn>
                    <a:cxn ang="0">
                      <a:pos x="37" y="677"/>
                    </a:cxn>
                    <a:cxn ang="0">
                      <a:pos x="638" y="866"/>
                    </a:cxn>
                    <a:cxn ang="0">
                      <a:pos x="701" y="834"/>
                    </a:cxn>
                    <a:cxn ang="0">
                      <a:pos x="758" y="793"/>
                    </a:cxn>
                    <a:cxn ang="0">
                      <a:pos x="808" y="745"/>
                    </a:cxn>
                    <a:cxn ang="0">
                      <a:pos x="851" y="691"/>
                    </a:cxn>
                    <a:cxn ang="0">
                      <a:pos x="887" y="629"/>
                    </a:cxn>
                    <a:cxn ang="0">
                      <a:pos x="911" y="568"/>
                    </a:cxn>
                    <a:cxn ang="0">
                      <a:pos x="911" y="563"/>
                    </a:cxn>
                    <a:cxn ang="0">
                      <a:pos x="910" y="557"/>
                    </a:cxn>
                    <a:cxn ang="0">
                      <a:pos x="907" y="561"/>
                    </a:cxn>
                    <a:cxn ang="0">
                      <a:pos x="882" y="627"/>
                    </a:cxn>
                    <a:cxn ang="0">
                      <a:pos x="847" y="687"/>
                    </a:cxn>
                    <a:cxn ang="0">
                      <a:pos x="804" y="741"/>
                    </a:cxn>
                    <a:cxn ang="0">
                      <a:pos x="754" y="789"/>
                    </a:cxn>
                    <a:cxn ang="0">
                      <a:pos x="698" y="829"/>
                    </a:cxn>
                    <a:cxn ang="0">
                      <a:pos x="635" y="861"/>
                    </a:cxn>
                    <a:cxn ang="0">
                      <a:pos x="597" y="876"/>
                    </a:cxn>
                    <a:cxn ang="0">
                      <a:pos x="598" y="878"/>
                    </a:cxn>
                    <a:cxn ang="0">
                      <a:pos x="601" y="880"/>
                    </a:cxn>
                  </a:cxnLst>
                  <a:rect l="0" t="0" r="r" b="b"/>
                  <a:pathLst>
                    <a:path w="911" h="880">
                      <a:moveTo>
                        <a:pt x="204" y="0"/>
                      </a:moveTo>
                      <a:lnTo>
                        <a:pt x="197" y="4"/>
                      </a:lnTo>
                      <a:lnTo>
                        <a:pt x="177" y="17"/>
                      </a:lnTo>
                      <a:lnTo>
                        <a:pt x="158" y="30"/>
                      </a:lnTo>
                      <a:lnTo>
                        <a:pt x="140" y="45"/>
                      </a:lnTo>
                      <a:lnTo>
                        <a:pt x="122" y="60"/>
                      </a:lnTo>
                      <a:lnTo>
                        <a:pt x="105" y="76"/>
                      </a:lnTo>
                      <a:lnTo>
                        <a:pt x="89" y="93"/>
                      </a:lnTo>
                      <a:lnTo>
                        <a:pt x="75" y="110"/>
                      </a:lnTo>
                      <a:lnTo>
                        <a:pt x="60" y="129"/>
                      </a:lnTo>
                      <a:lnTo>
                        <a:pt x="47" y="148"/>
                      </a:lnTo>
                      <a:lnTo>
                        <a:pt x="33" y="167"/>
                      </a:lnTo>
                      <a:lnTo>
                        <a:pt x="21" y="187"/>
                      </a:lnTo>
                      <a:lnTo>
                        <a:pt x="11" y="209"/>
                      </a:lnTo>
                      <a:lnTo>
                        <a:pt x="3" y="229"/>
                      </a:lnTo>
                      <a:lnTo>
                        <a:pt x="3" y="231"/>
                      </a:lnTo>
                      <a:lnTo>
                        <a:pt x="1" y="234"/>
                      </a:lnTo>
                      <a:lnTo>
                        <a:pt x="1" y="235"/>
                      </a:lnTo>
                      <a:lnTo>
                        <a:pt x="1" y="238"/>
                      </a:lnTo>
                      <a:lnTo>
                        <a:pt x="1" y="241"/>
                      </a:lnTo>
                      <a:lnTo>
                        <a:pt x="1" y="243"/>
                      </a:lnTo>
                      <a:lnTo>
                        <a:pt x="1" y="246"/>
                      </a:lnTo>
                      <a:lnTo>
                        <a:pt x="0" y="249"/>
                      </a:lnTo>
                      <a:lnTo>
                        <a:pt x="7" y="233"/>
                      </a:lnTo>
                      <a:lnTo>
                        <a:pt x="17" y="211"/>
                      </a:lnTo>
                      <a:lnTo>
                        <a:pt x="27" y="190"/>
                      </a:lnTo>
                      <a:lnTo>
                        <a:pt x="39" y="170"/>
                      </a:lnTo>
                      <a:lnTo>
                        <a:pt x="52" y="152"/>
                      </a:lnTo>
                      <a:lnTo>
                        <a:pt x="65" y="133"/>
                      </a:lnTo>
                      <a:lnTo>
                        <a:pt x="79" y="114"/>
                      </a:lnTo>
                      <a:lnTo>
                        <a:pt x="95" y="97"/>
                      </a:lnTo>
                      <a:lnTo>
                        <a:pt x="111" y="80"/>
                      </a:lnTo>
                      <a:lnTo>
                        <a:pt x="126" y="64"/>
                      </a:lnTo>
                      <a:lnTo>
                        <a:pt x="144" y="49"/>
                      </a:lnTo>
                      <a:lnTo>
                        <a:pt x="162" y="34"/>
                      </a:lnTo>
                      <a:lnTo>
                        <a:pt x="181" y="21"/>
                      </a:lnTo>
                      <a:lnTo>
                        <a:pt x="200" y="9"/>
                      </a:lnTo>
                      <a:lnTo>
                        <a:pt x="213" y="1"/>
                      </a:lnTo>
                      <a:lnTo>
                        <a:pt x="212" y="1"/>
                      </a:lnTo>
                      <a:lnTo>
                        <a:pt x="210" y="1"/>
                      </a:lnTo>
                      <a:lnTo>
                        <a:pt x="210" y="1"/>
                      </a:lnTo>
                      <a:lnTo>
                        <a:pt x="209" y="1"/>
                      </a:lnTo>
                      <a:lnTo>
                        <a:pt x="208" y="1"/>
                      </a:lnTo>
                      <a:lnTo>
                        <a:pt x="206" y="0"/>
                      </a:lnTo>
                      <a:lnTo>
                        <a:pt x="205" y="0"/>
                      </a:lnTo>
                      <a:lnTo>
                        <a:pt x="204" y="0"/>
                      </a:lnTo>
                      <a:close/>
                      <a:moveTo>
                        <a:pt x="37" y="677"/>
                      </a:moveTo>
                      <a:lnTo>
                        <a:pt x="47" y="691"/>
                      </a:lnTo>
                      <a:lnTo>
                        <a:pt x="60" y="709"/>
                      </a:lnTo>
                      <a:lnTo>
                        <a:pt x="75" y="728"/>
                      </a:lnTo>
                      <a:lnTo>
                        <a:pt x="83" y="737"/>
                      </a:lnTo>
                      <a:lnTo>
                        <a:pt x="83" y="737"/>
                      </a:lnTo>
                      <a:lnTo>
                        <a:pt x="84" y="736"/>
                      </a:lnTo>
                      <a:lnTo>
                        <a:pt x="84" y="736"/>
                      </a:lnTo>
                      <a:lnTo>
                        <a:pt x="84" y="734"/>
                      </a:lnTo>
                      <a:lnTo>
                        <a:pt x="85" y="734"/>
                      </a:lnTo>
                      <a:lnTo>
                        <a:pt x="85" y="733"/>
                      </a:lnTo>
                      <a:lnTo>
                        <a:pt x="85" y="733"/>
                      </a:lnTo>
                      <a:lnTo>
                        <a:pt x="87" y="732"/>
                      </a:lnTo>
                      <a:lnTo>
                        <a:pt x="79" y="724"/>
                      </a:lnTo>
                      <a:lnTo>
                        <a:pt x="65" y="705"/>
                      </a:lnTo>
                      <a:lnTo>
                        <a:pt x="52" y="687"/>
                      </a:lnTo>
                      <a:lnTo>
                        <a:pt x="39" y="668"/>
                      </a:lnTo>
                      <a:lnTo>
                        <a:pt x="39" y="667"/>
                      </a:lnTo>
                      <a:lnTo>
                        <a:pt x="39" y="668"/>
                      </a:lnTo>
                      <a:lnTo>
                        <a:pt x="39" y="669"/>
                      </a:lnTo>
                      <a:lnTo>
                        <a:pt x="39" y="671"/>
                      </a:lnTo>
                      <a:lnTo>
                        <a:pt x="39" y="672"/>
                      </a:lnTo>
                      <a:lnTo>
                        <a:pt x="39" y="673"/>
                      </a:lnTo>
                      <a:lnTo>
                        <a:pt x="37" y="675"/>
                      </a:lnTo>
                      <a:lnTo>
                        <a:pt x="37" y="676"/>
                      </a:lnTo>
                      <a:lnTo>
                        <a:pt x="37" y="677"/>
                      </a:lnTo>
                      <a:close/>
                      <a:moveTo>
                        <a:pt x="601" y="880"/>
                      </a:moveTo>
                      <a:lnTo>
                        <a:pt x="615" y="876"/>
                      </a:lnTo>
                      <a:lnTo>
                        <a:pt x="638" y="866"/>
                      </a:lnTo>
                      <a:lnTo>
                        <a:pt x="659" y="857"/>
                      </a:lnTo>
                      <a:lnTo>
                        <a:pt x="681" y="846"/>
                      </a:lnTo>
                      <a:lnTo>
                        <a:pt x="701" y="834"/>
                      </a:lnTo>
                      <a:lnTo>
                        <a:pt x="721" y="821"/>
                      </a:lnTo>
                      <a:lnTo>
                        <a:pt x="739" y="808"/>
                      </a:lnTo>
                      <a:lnTo>
                        <a:pt x="758" y="793"/>
                      </a:lnTo>
                      <a:lnTo>
                        <a:pt x="775" y="778"/>
                      </a:lnTo>
                      <a:lnTo>
                        <a:pt x="792" y="762"/>
                      </a:lnTo>
                      <a:lnTo>
                        <a:pt x="808" y="745"/>
                      </a:lnTo>
                      <a:lnTo>
                        <a:pt x="823" y="728"/>
                      </a:lnTo>
                      <a:lnTo>
                        <a:pt x="838" y="709"/>
                      </a:lnTo>
                      <a:lnTo>
                        <a:pt x="851" y="691"/>
                      </a:lnTo>
                      <a:lnTo>
                        <a:pt x="864" y="671"/>
                      </a:lnTo>
                      <a:lnTo>
                        <a:pt x="876" y="651"/>
                      </a:lnTo>
                      <a:lnTo>
                        <a:pt x="887" y="629"/>
                      </a:lnTo>
                      <a:lnTo>
                        <a:pt x="896" y="608"/>
                      </a:lnTo>
                      <a:lnTo>
                        <a:pt x="906" y="585"/>
                      </a:lnTo>
                      <a:lnTo>
                        <a:pt x="911" y="568"/>
                      </a:lnTo>
                      <a:lnTo>
                        <a:pt x="911" y="567"/>
                      </a:lnTo>
                      <a:lnTo>
                        <a:pt x="911" y="564"/>
                      </a:lnTo>
                      <a:lnTo>
                        <a:pt x="911" y="563"/>
                      </a:lnTo>
                      <a:lnTo>
                        <a:pt x="910" y="561"/>
                      </a:lnTo>
                      <a:lnTo>
                        <a:pt x="910" y="559"/>
                      </a:lnTo>
                      <a:lnTo>
                        <a:pt x="910" y="557"/>
                      </a:lnTo>
                      <a:lnTo>
                        <a:pt x="910" y="555"/>
                      </a:lnTo>
                      <a:lnTo>
                        <a:pt x="910" y="553"/>
                      </a:lnTo>
                      <a:lnTo>
                        <a:pt x="907" y="561"/>
                      </a:lnTo>
                      <a:lnTo>
                        <a:pt x="899" y="584"/>
                      </a:lnTo>
                      <a:lnTo>
                        <a:pt x="891" y="605"/>
                      </a:lnTo>
                      <a:lnTo>
                        <a:pt x="882" y="627"/>
                      </a:lnTo>
                      <a:lnTo>
                        <a:pt x="871" y="648"/>
                      </a:lnTo>
                      <a:lnTo>
                        <a:pt x="859" y="668"/>
                      </a:lnTo>
                      <a:lnTo>
                        <a:pt x="847" y="687"/>
                      </a:lnTo>
                      <a:lnTo>
                        <a:pt x="834" y="705"/>
                      </a:lnTo>
                      <a:lnTo>
                        <a:pt x="819" y="724"/>
                      </a:lnTo>
                      <a:lnTo>
                        <a:pt x="804" y="741"/>
                      </a:lnTo>
                      <a:lnTo>
                        <a:pt x="788" y="758"/>
                      </a:lnTo>
                      <a:lnTo>
                        <a:pt x="771" y="774"/>
                      </a:lnTo>
                      <a:lnTo>
                        <a:pt x="754" y="789"/>
                      </a:lnTo>
                      <a:lnTo>
                        <a:pt x="736" y="804"/>
                      </a:lnTo>
                      <a:lnTo>
                        <a:pt x="717" y="817"/>
                      </a:lnTo>
                      <a:lnTo>
                        <a:pt x="698" y="829"/>
                      </a:lnTo>
                      <a:lnTo>
                        <a:pt x="678" y="841"/>
                      </a:lnTo>
                      <a:lnTo>
                        <a:pt x="657" y="852"/>
                      </a:lnTo>
                      <a:lnTo>
                        <a:pt x="635" y="861"/>
                      </a:lnTo>
                      <a:lnTo>
                        <a:pt x="614" y="869"/>
                      </a:lnTo>
                      <a:lnTo>
                        <a:pt x="595" y="876"/>
                      </a:lnTo>
                      <a:lnTo>
                        <a:pt x="597" y="876"/>
                      </a:lnTo>
                      <a:lnTo>
                        <a:pt x="597" y="877"/>
                      </a:lnTo>
                      <a:lnTo>
                        <a:pt x="598" y="877"/>
                      </a:lnTo>
                      <a:lnTo>
                        <a:pt x="598" y="878"/>
                      </a:lnTo>
                      <a:lnTo>
                        <a:pt x="599" y="878"/>
                      </a:lnTo>
                      <a:lnTo>
                        <a:pt x="599" y="880"/>
                      </a:lnTo>
                      <a:lnTo>
                        <a:pt x="601" y="880"/>
                      </a:lnTo>
                      <a:lnTo>
                        <a:pt x="601" y="88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1" name="Freeform 119"/>
                <p:cNvSpPr>
                  <a:spLocks noEditPoints="1"/>
                </p:cNvSpPr>
                <p:nvPr/>
              </p:nvSpPr>
              <p:spPr bwMode="auto">
                <a:xfrm>
                  <a:off x="2082" y="2168"/>
                  <a:ext cx="455" cy="439"/>
                </a:xfrm>
                <a:custGeom>
                  <a:avLst/>
                  <a:gdLst/>
                  <a:ahLst/>
                  <a:cxnLst>
                    <a:cxn ang="0">
                      <a:pos x="180" y="17"/>
                    </a:cxn>
                    <a:cxn ang="0">
                      <a:pos x="124" y="61"/>
                    </a:cxn>
                    <a:cxn ang="0">
                      <a:pos x="77" y="111"/>
                    </a:cxn>
                    <a:cxn ang="0">
                      <a:pos x="36" y="168"/>
                    </a:cxn>
                    <a:cxn ang="0">
                      <a:pos x="4" y="230"/>
                    </a:cxn>
                    <a:cxn ang="0">
                      <a:pos x="1" y="242"/>
                    </a:cxn>
                    <a:cxn ang="0">
                      <a:pos x="0" y="250"/>
                    </a:cxn>
                    <a:cxn ang="0">
                      <a:pos x="0" y="258"/>
                    </a:cxn>
                    <a:cxn ang="0">
                      <a:pos x="20" y="212"/>
                    </a:cxn>
                    <a:cxn ang="0">
                      <a:pos x="53" y="152"/>
                    </a:cxn>
                    <a:cxn ang="0">
                      <a:pos x="96" y="97"/>
                    </a:cxn>
                    <a:cxn ang="0">
                      <a:pos x="146" y="51"/>
                    </a:cxn>
                    <a:cxn ang="0">
                      <a:pos x="202" y="11"/>
                    </a:cxn>
                    <a:cxn ang="0">
                      <a:pos x="216" y="1"/>
                    </a:cxn>
                    <a:cxn ang="0">
                      <a:pos x="212" y="0"/>
                    </a:cxn>
                    <a:cxn ang="0">
                      <a:pos x="209" y="0"/>
                    </a:cxn>
                    <a:cxn ang="0">
                      <a:pos x="63" y="707"/>
                    </a:cxn>
                    <a:cxn ang="0">
                      <a:pos x="85" y="733"/>
                    </a:cxn>
                    <a:cxn ang="0">
                      <a:pos x="87" y="731"/>
                    </a:cxn>
                    <a:cxn ang="0">
                      <a:pos x="88" y="729"/>
                    </a:cxn>
                    <a:cxn ang="0">
                      <a:pos x="67" y="703"/>
                    </a:cxn>
                    <a:cxn ang="0">
                      <a:pos x="39" y="660"/>
                    </a:cxn>
                    <a:cxn ang="0">
                      <a:pos x="39" y="664"/>
                    </a:cxn>
                    <a:cxn ang="0">
                      <a:pos x="39" y="668"/>
                    </a:cxn>
                    <a:cxn ang="0">
                      <a:pos x="598" y="877"/>
                    </a:cxn>
                    <a:cxn ang="0">
                      <a:pos x="658" y="853"/>
                    </a:cxn>
                    <a:cxn ang="0">
                      <a:pos x="719" y="819"/>
                    </a:cxn>
                    <a:cxn ang="0">
                      <a:pos x="774" y="775"/>
                    </a:cxn>
                    <a:cxn ang="0">
                      <a:pos x="822" y="726"/>
                    </a:cxn>
                    <a:cxn ang="0">
                      <a:pos x="862" y="668"/>
                    </a:cxn>
                    <a:cxn ang="0">
                      <a:pos x="894" y="606"/>
                    </a:cxn>
                    <a:cxn ang="0">
                      <a:pos x="910" y="560"/>
                    </a:cxn>
                    <a:cxn ang="0">
                      <a:pos x="910" y="554"/>
                    </a:cxn>
                    <a:cxn ang="0">
                      <a:pos x="908" y="548"/>
                    </a:cxn>
                    <a:cxn ang="0">
                      <a:pos x="904" y="559"/>
                    </a:cxn>
                    <a:cxn ang="0">
                      <a:pos x="879" y="624"/>
                    </a:cxn>
                    <a:cxn ang="0">
                      <a:pos x="844" y="684"/>
                    </a:cxn>
                    <a:cxn ang="0">
                      <a:pos x="802" y="739"/>
                    </a:cxn>
                    <a:cxn ang="0">
                      <a:pos x="752" y="785"/>
                    </a:cxn>
                    <a:cxn ang="0">
                      <a:pos x="697" y="825"/>
                    </a:cxn>
                    <a:cxn ang="0">
                      <a:pos x="634" y="857"/>
                    </a:cxn>
                    <a:cxn ang="0">
                      <a:pos x="594" y="873"/>
                    </a:cxn>
                    <a:cxn ang="0">
                      <a:pos x="595" y="875"/>
                    </a:cxn>
                    <a:cxn ang="0">
                      <a:pos x="598" y="876"/>
                    </a:cxn>
                  </a:cxnLst>
                  <a:rect l="0" t="0" r="r" b="b"/>
                  <a:pathLst>
                    <a:path w="910" h="877">
                      <a:moveTo>
                        <a:pt x="209" y="0"/>
                      </a:moveTo>
                      <a:lnTo>
                        <a:pt x="198" y="5"/>
                      </a:lnTo>
                      <a:lnTo>
                        <a:pt x="180" y="17"/>
                      </a:lnTo>
                      <a:lnTo>
                        <a:pt x="160" y="32"/>
                      </a:lnTo>
                      <a:lnTo>
                        <a:pt x="142" y="45"/>
                      </a:lnTo>
                      <a:lnTo>
                        <a:pt x="124" y="61"/>
                      </a:lnTo>
                      <a:lnTo>
                        <a:pt x="108" y="77"/>
                      </a:lnTo>
                      <a:lnTo>
                        <a:pt x="92" y="93"/>
                      </a:lnTo>
                      <a:lnTo>
                        <a:pt x="77" y="111"/>
                      </a:lnTo>
                      <a:lnTo>
                        <a:pt x="63" y="129"/>
                      </a:lnTo>
                      <a:lnTo>
                        <a:pt x="49" y="148"/>
                      </a:lnTo>
                      <a:lnTo>
                        <a:pt x="36" y="168"/>
                      </a:lnTo>
                      <a:lnTo>
                        <a:pt x="24" y="188"/>
                      </a:lnTo>
                      <a:lnTo>
                        <a:pt x="13" y="209"/>
                      </a:lnTo>
                      <a:lnTo>
                        <a:pt x="4" y="230"/>
                      </a:lnTo>
                      <a:lnTo>
                        <a:pt x="1" y="238"/>
                      </a:lnTo>
                      <a:lnTo>
                        <a:pt x="1" y="240"/>
                      </a:lnTo>
                      <a:lnTo>
                        <a:pt x="1" y="242"/>
                      </a:lnTo>
                      <a:lnTo>
                        <a:pt x="1" y="245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3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1" y="254"/>
                      </a:lnTo>
                      <a:lnTo>
                        <a:pt x="9" y="233"/>
                      </a:lnTo>
                      <a:lnTo>
                        <a:pt x="20" y="212"/>
                      </a:lnTo>
                      <a:lnTo>
                        <a:pt x="31" y="190"/>
                      </a:lnTo>
                      <a:lnTo>
                        <a:pt x="41" y="170"/>
                      </a:lnTo>
                      <a:lnTo>
                        <a:pt x="53" y="152"/>
                      </a:lnTo>
                      <a:lnTo>
                        <a:pt x="67" y="133"/>
                      </a:lnTo>
                      <a:lnTo>
                        <a:pt x="81" y="115"/>
                      </a:lnTo>
                      <a:lnTo>
                        <a:pt x="96" y="97"/>
                      </a:lnTo>
                      <a:lnTo>
                        <a:pt x="112" y="81"/>
                      </a:lnTo>
                      <a:lnTo>
                        <a:pt x="129" y="65"/>
                      </a:lnTo>
                      <a:lnTo>
                        <a:pt x="146" y="51"/>
                      </a:lnTo>
                      <a:lnTo>
                        <a:pt x="164" y="36"/>
                      </a:lnTo>
                      <a:lnTo>
                        <a:pt x="182" y="23"/>
                      </a:lnTo>
                      <a:lnTo>
                        <a:pt x="202" y="11"/>
                      </a:lnTo>
                      <a:lnTo>
                        <a:pt x="217" y="1"/>
                      </a:lnTo>
                      <a:lnTo>
                        <a:pt x="217" y="1"/>
                      </a:lnTo>
                      <a:lnTo>
                        <a:pt x="216" y="1"/>
                      </a:lnTo>
                      <a:lnTo>
                        <a:pt x="214" y="1"/>
                      </a:lnTo>
                      <a:lnTo>
                        <a:pt x="213" y="0"/>
                      </a:lnTo>
                      <a:lnTo>
                        <a:pt x="212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09" y="0"/>
                      </a:lnTo>
                      <a:close/>
                      <a:moveTo>
                        <a:pt x="39" y="671"/>
                      </a:moveTo>
                      <a:lnTo>
                        <a:pt x="49" y="688"/>
                      </a:lnTo>
                      <a:lnTo>
                        <a:pt x="63" y="707"/>
                      </a:lnTo>
                      <a:lnTo>
                        <a:pt x="77" y="726"/>
                      </a:lnTo>
                      <a:lnTo>
                        <a:pt x="84" y="733"/>
                      </a:lnTo>
                      <a:lnTo>
                        <a:pt x="85" y="733"/>
                      </a:lnTo>
                      <a:lnTo>
                        <a:pt x="85" y="732"/>
                      </a:lnTo>
                      <a:lnTo>
                        <a:pt x="85" y="732"/>
                      </a:lnTo>
                      <a:lnTo>
                        <a:pt x="87" y="731"/>
                      </a:lnTo>
                      <a:lnTo>
                        <a:pt x="87" y="731"/>
                      </a:lnTo>
                      <a:lnTo>
                        <a:pt x="88" y="731"/>
                      </a:lnTo>
                      <a:lnTo>
                        <a:pt x="88" y="729"/>
                      </a:lnTo>
                      <a:lnTo>
                        <a:pt x="88" y="729"/>
                      </a:lnTo>
                      <a:lnTo>
                        <a:pt x="81" y="722"/>
                      </a:lnTo>
                      <a:lnTo>
                        <a:pt x="67" y="703"/>
                      </a:lnTo>
                      <a:lnTo>
                        <a:pt x="53" y="684"/>
                      </a:lnTo>
                      <a:lnTo>
                        <a:pt x="41" y="666"/>
                      </a:lnTo>
                      <a:lnTo>
                        <a:pt x="39" y="660"/>
                      </a:lnTo>
                      <a:lnTo>
                        <a:pt x="39" y="662"/>
                      </a:lnTo>
                      <a:lnTo>
                        <a:pt x="39" y="663"/>
                      </a:lnTo>
                      <a:lnTo>
                        <a:pt x="39" y="664"/>
                      </a:lnTo>
                      <a:lnTo>
                        <a:pt x="39" y="666"/>
                      </a:lnTo>
                      <a:lnTo>
                        <a:pt x="39" y="667"/>
                      </a:lnTo>
                      <a:lnTo>
                        <a:pt x="39" y="668"/>
                      </a:lnTo>
                      <a:lnTo>
                        <a:pt x="39" y="670"/>
                      </a:lnTo>
                      <a:lnTo>
                        <a:pt x="39" y="671"/>
                      </a:lnTo>
                      <a:close/>
                      <a:moveTo>
                        <a:pt x="598" y="877"/>
                      </a:moveTo>
                      <a:lnTo>
                        <a:pt x="615" y="871"/>
                      </a:lnTo>
                      <a:lnTo>
                        <a:pt x="637" y="863"/>
                      </a:lnTo>
                      <a:lnTo>
                        <a:pt x="658" y="853"/>
                      </a:lnTo>
                      <a:lnTo>
                        <a:pt x="679" y="843"/>
                      </a:lnTo>
                      <a:lnTo>
                        <a:pt x="699" y="831"/>
                      </a:lnTo>
                      <a:lnTo>
                        <a:pt x="719" y="819"/>
                      </a:lnTo>
                      <a:lnTo>
                        <a:pt x="738" y="804"/>
                      </a:lnTo>
                      <a:lnTo>
                        <a:pt x="756" y="791"/>
                      </a:lnTo>
                      <a:lnTo>
                        <a:pt x="774" y="775"/>
                      </a:lnTo>
                      <a:lnTo>
                        <a:pt x="790" y="759"/>
                      </a:lnTo>
                      <a:lnTo>
                        <a:pt x="806" y="743"/>
                      </a:lnTo>
                      <a:lnTo>
                        <a:pt x="822" y="726"/>
                      </a:lnTo>
                      <a:lnTo>
                        <a:pt x="835" y="707"/>
                      </a:lnTo>
                      <a:lnTo>
                        <a:pt x="850" y="688"/>
                      </a:lnTo>
                      <a:lnTo>
                        <a:pt x="862" y="668"/>
                      </a:lnTo>
                      <a:lnTo>
                        <a:pt x="874" y="648"/>
                      </a:lnTo>
                      <a:lnTo>
                        <a:pt x="884" y="627"/>
                      </a:lnTo>
                      <a:lnTo>
                        <a:pt x="894" y="606"/>
                      </a:lnTo>
                      <a:lnTo>
                        <a:pt x="902" y="584"/>
                      </a:lnTo>
                      <a:lnTo>
                        <a:pt x="910" y="562"/>
                      </a:lnTo>
                      <a:lnTo>
                        <a:pt x="910" y="560"/>
                      </a:lnTo>
                      <a:lnTo>
                        <a:pt x="910" y="558"/>
                      </a:lnTo>
                      <a:lnTo>
                        <a:pt x="910" y="556"/>
                      </a:lnTo>
                      <a:lnTo>
                        <a:pt x="910" y="554"/>
                      </a:lnTo>
                      <a:lnTo>
                        <a:pt x="910" y="552"/>
                      </a:lnTo>
                      <a:lnTo>
                        <a:pt x="910" y="550"/>
                      </a:lnTo>
                      <a:lnTo>
                        <a:pt x="908" y="548"/>
                      </a:lnTo>
                      <a:lnTo>
                        <a:pt x="908" y="546"/>
                      </a:lnTo>
                      <a:lnTo>
                        <a:pt x="908" y="544"/>
                      </a:lnTo>
                      <a:lnTo>
                        <a:pt x="904" y="559"/>
                      </a:lnTo>
                      <a:lnTo>
                        <a:pt x="896" y="582"/>
                      </a:lnTo>
                      <a:lnTo>
                        <a:pt x="888" y="603"/>
                      </a:lnTo>
                      <a:lnTo>
                        <a:pt x="879" y="624"/>
                      </a:lnTo>
                      <a:lnTo>
                        <a:pt x="868" y="646"/>
                      </a:lnTo>
                      <a:lnTo>
                        <a:pt x="856" y="666"/>
                      </a:lnTo>
                      <a:lnTo>
                        <a:pt x="844" y="684"/>
                      </a:lnTo>
                      <a:lnTo>
                        <a:pt x="831" y="703"/>
                      </a:lnTo>
                      <a:lnTo>
                        <a:pt x="816" y="722"/>
                      </a:lnTo>
                      <a:lnTo>
                        <a:pt x="802" y="739"/>
                      </a:lnTo>
                      <a:lnTo>
                        <a:pt x="786" y="755"/>
                      </a:lnTo>
                      <a:lnTo>
                        <a:pt x="770" y="771"/>
                      </a:lnTo>
                      <a:lnTo>
                        <a:pt x="752" y="785"/>
                      </a:lnTo>
                      <a:lnTo>
                        <a:pt x="734" y="800"/>
                      </a:lnTo>
                      <a:lnTo>
                        <a:pt x="715" y="813"/>
                      </a:lnTo>
                      <a:lnTo>
                        <a:pt x="697" y="825"/>
                      </a:lnTo>
                      <a:lnTo>
                        <a:pt x="677" y="837"/>
                      </a:lnTo>
                      <a:lnTo>
                        <a:pt x="655" y="848"/>
                      </a:lnTo>
                      <a:lnTo>
                        <a:pt x="634" y="857"/>
                      </a:lnTo>
                      <a:lnTo>
                        <a:pt x="613" y="865"/>
                      </a:lnTo>
                      <a:lnTo>
                        <a:pt x="593" y="872"/>
                      </a:lnTo>
                      <a:lnTo>
                        <a:pt x="594" y="873"/>
                      </a:lnTo>
                      <a:lnTo>
                        <a:pt x="594" y="873"/>
                      </a:lnTo>
                      <a:lnTo>
                        <a:pt x="595" y="873"/>
                      </a:lnTo>
                      <a:lnTo>
                        <a:pt x="595" y="875"/>
                      </a:lnTo>
                      <a:lnTo>
                        <a:pt x="597" y="875"/>
                      </a:lnTo>
                      <a:lnTo>
                        <a:pt x="597" y="876"/>
                      </a:lnTo>
                      <a:lnTo>
                        <a:pt x="598" y="876"/>
                      </a:lnTo>
                      <a:lnTo>
                        <a:pt x="598" y="87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2" name="Freeform 120"/>
                <p:cNvSpPr>
                  <a:spLocks noEditPoints="1"/>
                </p:cNvSpPr>
                <p:nvPr/>
              </p:nvSpPr>
              <p:spPr bwMode="auto">
                <a:xfrm>
                  <a:off x="2082" y="2168"/>
                  <a:ext cx="455" cy="437"/>
                </a:xfrm>
                <a:custGeom>
                  <a:avLst/>
                  <a:gdLst/>
                  <a:ahLst/>
                  <a:cxnLst>
                    <a:cxn ang="0">
                      <a:pos x="181" y="20"/>
                    </a:cxn>
                    <a:cxn ang="0">
                      <a:pos x="126" y="63"/>
                    </a:cxn>
                    <a:cxn ang="0">
                      <a:pos x="79" y="113"/>
                    </a:cxn>
                    <a:cxn ang="0">
                      <a:pos x="39" y="169"/>
                    </a:cxn>
                    <a:cxn ang="0">
                      <a:pos x="7" y="232"/>
                    </a:cxn>
                    <a:cxn ang="0">
                      <a:pos x="0" y="253"/>
                    </a:cxn>
                    <a:cxn ang="0">
                      <a:pos x="0" y="261"/>
                    </a:cxn>
                    <a:cxn ang="0">
                      <a:pos x="0" y="269"/>
                    </a:cxn>
                    <a:cxn ang="0">
                      <a:pos x="23" y="213"/>
                    </a:cxn>
                    <a:cxn ang="0">
                      <a:pos x="56" y="153"/>
                    </a:cxn>
                    <a:cxn ang="0">
                      <a:pos x="99" y="100"/>
                    </a:cxn>
                    <a:cxn ang="0">
                      <a:pos x="148" y="53"/>
                    </a:cxn>
                    <a:cxn ang="0">
                      <a:pos x="204" y="13"/>
                    </a:cxn>
                    <a:cxn ang="0">
                      <a:pos x="220" y="3"/>
                    </a:cxn>
                    <a:cxn ang="0">
                      <a:pos x="217" y="1"/>
                    </a:cxn>
                    <a:cxn ang="0">
                      <a:pos x="213" y="0"/>
                    </a:cxn>
                    <a:cxn ang="0">
                      <a:pos x="52" y="686"/>
                    </a:cxn>
                    <a:cxn ang="0">
                      <a:pos x="87" y="731"/>
                    </a:cxn>
                    <a:cxn ang="0">
                      <a:pos x="88" y="729"/>
                    </a:cxn>
                    <a:cxn ang="0">
                      <a:pos x="89" y="728"/>
                    </a:cxn>
                    <a:cxn ang="0">
                      <a:pos x="84" y="719"/>
                    </a:cxn>
                    <a:cxn ang="0">
                      <a:pos x="44" y="663"/>
                    </a:cxn>
                    <a:cxn ang="0">
                      <a:pos x="39" y="658"/>
                    </a:cxn>
                    <a:cxn ang="0">
                      <a:pos x="39" y="662"/>
                    </a:cxn>
                    <a:cxn ang="0">
                      <a:pos x="39" y="666"/>
                    </a:cxn>
                    <a:cxn ang="0">
                      <a:pos x="635" y="860"/>
                    </a:cxn>
                    <a:cxn ang="0">
                      <a:pos x="698" y="828"/>
                    </a:cxn>
                    <a:cxn ang="0">
                      <a:pos x="754" y="788"/>
                    </a:cxn>
                    <a:cxn ang="0">
                      <a:pos x="804" y="740"/>
                    </a:cxn>
                    <a:cxn ang="0">
                      <a:pos x="847" y="686"/>
                    </a:cxn>
                    <a:cxn ang="0">
                      <a:pos x="882" y="626"/>
                    </a:cxn>
                    <a:cxn ang="0">
                      <a:pos x="907" y="560"/>
                    </a:cxn>
                    <a:cxn ang="0">
                      <a:pos x="908" y="548"/>
                    </a:cxn>
                    <a:cxn ang="0">
                      <a:pos x="908" y="542"/>
                    </a:cxn>
                    <a:cxn ang="0">
                      <a:pos x="907" y="537"/>
                    </a:cxn>
                    <a:cxn ang="0">
                      <a:pos x="886" y="602"/>
                    </a:cxn>
                    <a:cxn ang="0">
                      <a:pos x="854" y="663"/>
                    </a:cxn>
                    <a:cxn ang="0">
                      <a:pos x="814" y="719"/>
                    </a:cxn>
                    <a:cxn ang="0">
                      <a:pos x="767" y="768"/>
                    </a:cxn>
                    <a:cxn ang="0">
                      <a:pos x="714" y="811"/>
                    </a:cxn>
                    <a:cxn ang="0">
                      <a:pos x="654" y="845"/>
                    </a:cxn>
                    <a:cxn ang="0">
                      <a:pos x="591" y="869"/>
                    </a:cxn>
                    <a:cxn ang="0">
                      <a:pos x="593" y="872"/>
                    </a:cxn>
                    <a:cxn ang="0">
                      <a:pos x="594" y="873"/>
                    </a:cxn>
                  </a:cxnLst>
                  <a:rect l="0" t="0" r="r" b="b"/>
                  <a:pathLst>
                    <a:path w="910" h="875">
                      <a:moveTo>
                        <a:pt x="213" y="0"/>
                      </a:moveTo>
                      <a:lnTo>
                        <a:pt x="200" y="8"/>
                      </a:lnTo>
                      <a:lnTo>
                        <a:pt x="181" y="20"/>
                      </a:lnTo>
                      <a:lnTo>
                        <a:pt x="162" y="33"/>
                      </a:lnTo>
                      <a:lnTo>
                        <a:pt x="144" y="48"/>
                      </a:lnTo>
                      <a:lnTo>
                        <a:pt x="126" y="63"/>
                      </a:lnTo>
                      <a:lnTo>
                        <a:pt x="111" y="79"/>
                      </a:lnTo>
                      <a:lnTo>
                        <a:pt x="95" y="96"/>
                      </a:lnTo>
                      <a:lnTo>
                        <a:pt x="79" y="113"/>
                      </a:lnTo>
                      <a:lnTo>
                        <a:pt x="65" y="132"/>
                      </a:lnTo>
                      <a:lnTo>
                        <a:pt x="52" y="151"/>
                      </a:lnTo>
                      <a:lnTo>
                        <a:pt x="39" y="169"/>
                      </a:lnTo>
                      <a:lnTo>
                        <a:pt x="27" y="189"/>
                      </a:lnTo>
                      <a:lnTo>
                        <a:pt x="17" y="210"/>
                      </a:lnTo>
                      <a:lnTo>
                        <a:pt x="7" y="232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3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0" y="261"/>
                      </a:lnTo>
                      <a:lnTo>
                        <a:pt x="0" y="264"/>
                      </a:lnTo>
                      <a:lnTo>
                        <a:pt x="0" y="266"/>
                      </a:lnTo>
                      <a:lnTo>
                        <a:pt x="0" y="269"/>
                      </a:lnTo>
                      <a:lnTo>
                        <a:pt x="4" y="256"/>
                      </a:lnTo>
                      <a:lnTo>
                        <a:pt x="13" y="234"/>
                      </a:lnTo>
                      <a:lnTo>
                        <a:pt x="23" y="213"/>
                      </a:lnTo>
                      <a:lnTo>
                        <a:pt x="33" y="193"/>
                      </a:lnTo>
                      <a:lnTo>
                        <a:pt x="44" y="173"/>
                      </a:lnTo>
                      <a:lnTo>
                        <a:pt x="56" y="153"/>
                      </a:lnTo>
                      <a:lnTo>
                        <a:pt x="69" y="135"/>
                      </a:lnTo>
                      <a:lnTo>
                        <a:pt x="84" y="117"/>
                      </a:lnTo>
                      <a:lnTo>
                        <a:pt x="99" y="100"/>
                      </a:lnTo>
                      <a:lnTo>
                        <a:pt x="115" y="84"/>
                      </a:lnTo>
                      <a:lnTo>
                        <a:pt x="130" y="68"/>
                      </a:lnTo>
                      <a:lnTo>
                        <a:pt x="148" y="53"/>
                      </a:lnTo>
                      <a:lnTo>
                        <a:pt x="165" y="39"/>
                      </a:lnTo>
                      <a:lnTo>
                        <a:pt x="184" y="25"/>
                      </a:lnTo>
                      <a:lnTo>
                        <a:pt x="204" y="13"/>
                      </a:lnTo>
                      <a:lnTo>
                        <a:pt x="222" y="3"/>
                      </a:lnTo>
                      <a:lnTo>
                        <a:pt x="221" y="3"/>
                      </a:lnTo>
                      <a:lnTo>
                        <a:pt x="220" y="3"/>
                      </a:lnTo>
                      <a:lnTo>
                        <a:pt x="218" y="1"/>
                      </a:lnTo>
                      <a:lnTo>
                        <a:pt x="217" y="1"/>
                      </a:lnTo>
                      <a:lnTo>
                        <a:pt x="217" y="1"/>
                      </a:lnTo>
                      <a:lnTo>
                        <a:pt x="216" y="1"/>
                      </a:lnTo>
                      <a:lnTo>
                        <a:pt x="214" y="1"/>
                      </a:lnTo>
                      <a:lnTo>
                        <a:pt x="213" y="0"/>
                      </a:lnTo>
                      <a:close/>
                      <a:moveTo>
                        <a:pt x="39" y="666"/>
                      </a:moveTo>
                      <a:lnTo>
                        <a:pt x="39" y="667"/>
                      </a:lnTo>
                      <a:lnTo>
                        <a:pt x="52" y="686"/>
                      </a:lnTo>
                      <a:lnTo>
                        <a:pt x="65" y="704"/>
                      </a:lnTo>
                      <a:lnTo>
                        <a:pt x="79" y="723"/>
                      </a:lnTo>
                      <a:lnTo>
                        <a:pt x="87" y="731"/>
                      </a:lnTo>
                      <a:lnTo>
                        <a:pt x="87" y="731"/>
                      </a:lnTo>
                      <a:lnTo>
                        <a:pt x="88" y="731"/>
                      </a:lnTo>
                      <a:lnTo>
                        <a:pt x="88" y="729"/>
                      </a:lnTo>
                      <a:lnTo>
                        <a:pt x="88" y="729"/>
                      </a:lnTo>
                      <a:lnTo>
                        <a:pt x="89" y="728"/>
                      </a:lnTo>
                      <a:lnTo>
                        <a:pt x="89" y="728"/>
                      </a:lnTo>
                      <a:lnTo>
                        <a:pt x="89" y="727"/>
                      </a:lnTo>
                      <a:lnTo>
                        <a:pt x="91" y="727"/>
                      </a:lnTo>
                      <a:lnTo>
                        <a:pt x="84" y="719"/>
                      </a:lnTo>
                      <a:lnTo>
                        <a:pt x="69" y="702"/>
                      </a:lnTo>
                      <a:lnTo>
                        <a:pt x="56" y="683"/>
                      </a:lnTo>
                      <a:lnTo>
                        <a:pt x="44" y="663"/>
                      </a:lnTo>
                      <a:lnTo>
                        <a:pt x="39" y="655"/>
                      </a:lnTo>
                      <a:lnTo>
                        <a:pt x="39" y="656"/>
                      </a:lnTo>
                      <a:lnTo>
                        <a:pt x="39" y="658"/>
                      </a:lnTo>
                      <a:lnTo>
                        <a:pt x="39" y="659"/>
                      </a:lnTo>
                      <a:lnTo>
                        <a:pt x="39" y="660"/>
                      </a:lnTo>
                      <a:lnTo>
                        <a:pt x="39" y="662"/>
                      </a:lnTo>
                      <a:lnTo>
                        <a:pt x="39" y="663"/>
                      </a:lnTo>
                      <a:lnTo>
                        <a:pt x="39" y="664"/>
                      </a:lnTo>
                      <a:lnTo>
                        <a:pt x="39" y="666"/>
                      </a:lnTo>
                      <a:close/>
                      <a:moveTo>
                        <a:pt x="595" y="875"/>
                      </a:moveTo>
                      <a:lnTo>
                        <a:pt x="614" y="868"/>
                      </a:lnTo>
                      <a:lnTo>
                        <a:pt x="635" y="860"/>
                      </a:lnTo>
                      <a:lnTo>
                        <a:pt x="657" y="851"/>
                      </a:lnTo>
                      <a:lnTo>
                        <a:pt x="678" y="840"/>
                      </a:lnTo>
                      <a:lnTo>
                        <a:pt x="698" y="828"/>
                      </a:lnTo>
                      <a:lnTo>
                        <a:pt x="717" y="816"/>
                      </a:lnTo>
                      <a:lnTo>
                        <a:pt x="736" y="803"/>
                      </a:lnTo>
                      <a:lnTo>
                        <a:pt x="754" y="788"/>
                      </a:lnTo>
                      <a:lnTo>
                        <a:pt x="771" y="773"/>
                      </a:lnTo>
                      <a:lnTo>
                        <a:pt x="788" y="757"/>
                      </a:lnTo>
                      <a:lnTo>
                        <a:pt x="804" y="740"/>
                      </a:lnTo>
                      <a:lnTo>
                        <a:pt x="819" y="723"/>
                      </a:lnTo>
                      <a:lnTo>
                        <a:pt x="834" y="704"/>
                      </a:lnTo>
                      <a:lnTo>
                        <a:pt x="847" y="686"/>
                      </a:lnTo>
                      <a:lnTo>
                        <a:pt x="859" y="667"/>
                      </a:lnTo>
                      <a:lnTo>
                        <a:pt x="871" y="647"/>
                      </a:lnTo>
                      <a:lnTo>
                        <a:pt x="882" y="626"/>
                      </a:lnTo>
                      <a:lnTo>
                        <a:pt x="891" y="604"/>
                      </a:lnTo>
                      <a:lnTo>
                        <a:pt x="899" y="583"/>
                      </a:lnTo>
                      <a:lnTo>
                        <a:pt x="907" y="560"/>
                      </a:lnTo>
                      <a:lnTo>
                        <a:pt x="910" y="552"/>
                      </a:lnTo>
                      <a:lnTo>
                        <a:pt x="910" y="550"/>
                      </a:lnTo>
                      <a:lnTo>
                        <a:pt x="908" y="548"/>
                      </a:lnTo>
                      <a:lnTo>
                        <a:pt x="908" y="546"/>
                      </a:lnTo>
                      <a:lnTo>
                        <a:pt x="908" y="544"/>
                      </a:lnTo>
                      <a:lnTo>
                        <a:pt x="908" y="542"/>
                      </a:lnTo>
                      <a:lnTo>
                        <a:pt x="908" y="540"/>
                      </a:lnTo>
                      <a:lnTo>
                        <a:pt x="908" y="538"/>
                      </a:lnTo>
                      <a:lnTo>
                        <a:pt x="907" y="537"/>
                      </a:lnTo>
                      <a:lnTo>
                        <a:pt x="902" y="559"/>
                      </a:lnTo>
                      <a:lnTo>
                        <a:pt x="894" y="580"/>
                      </a:lnTo>
                      <a:lnTo>
                        <a:pt x="886" y="602"/>
                      </a:lnTo>
                      <a:lnTo>
                        <a:pt x="876" y="623"/>
                      </a:lnTo>
                      <a:lnTo>
                        <a:pt x="866" y="644"/>
                      </a:lnTo>
                      <a:lnTo>
                        <a:pt x="854" y="663"/>
                      </a:lnTo>
                      <a:lnTo>
                        <a:pt x="842" y="683"/>
                      </a:lnTo>
                      <a:lnTo>
                        <a:pt x="828" y="702"/>
                      </a:lnTo>
                      <a:lnTo>
                        <a:pt x="814" y="719"/>
                      </a:lnTo>
                      <a:lnTo>
                        <a:pt x="799" y="736"/>
                      </a:lnTo>
                      <a:lnTo>
                        <a:pt x="784" y="752"/>
                      </a:lnTo>
                      <a:lnTo>
                        <a:pt x="767" y="768"/>
                      </a:lnTo>
                      <a:lnTo>
                        <a:pt x="750" y="783"/>
                      </a:lnTo>
                      <a:lnTo>
                        <a:pt x="732" y="797"/>
                      </a:lnTo>
                      <a:lnTo>
                        <a:pt x="714" y="811"/>
                      </a:lnTo>
                      <a:lnTo>
                        <a:pt x="694" y="823"/>
                      </a:lnTo>
                      <a:lnTo>
                        <a:pt x="675" y="835"/>
                      </a:lnTo>
                      <a:lnTo>
                        <a:pt x="654" y="845"/>
                      </a:lnTo>
                      <a:lnTo>
                        <a:pt x="633" y="855"/>
                      </a:lnTo>
                      <a:lnTo>
                        <a:pt x="611" y="863"/>
                      </a:lnTo>
                      <a:lnTo>
                        <a:pt x="591" y="869"/>
                      </a:lnTo>
                      <a:lnTo>
                        <a:pt x="591" y="871"/>
                      </a:lnTo>
                      <a:lnTo>
                        <a:pt x="593" y="871"/>
                      </a:lnTo>
                      <a:lnTo>
                        <a:pt x="593" y="872"/>
                      </a:lnTo>
                      <a:lnTo>
                        <a:pt x="593" y="872"/>
                      </a:lnTo>
                      <a:lnTo>
                        <a:pt x="594" y="873"/>
                      </a:lnTo>
                      <a:lnTo>
                        <a:pt x="594" y="873"/>
                      </a:lnTo>
                      <a:lnTo>
                        <a:pt x="595" y="873"/>
                      </a:lnTo>
                      <a:lnTo>
                        <a:pt x="595" y="87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3" name="Freeform 121"/>
                <p:cNvSpPr>
                  <a:spLocks noEditPoints="1"/>
                </p:cNvSpPr>
                <p:nvPr/>
              </p:nvSpPr>
              <p:spPr bwMode="auto">
                <a:xfrm>
                  <a:off x="2081" y="2169"/>
                  <a:ext cx="455" cy="435"/>
                </a:xfrm>
                <a:custGeom>
                  <a:avLst/>
                  <a:gdLst/>
                  <a:ahLst/>
                  <a:cxnLst>
                    <a:cxn ang="0">
                      <a:pos x="183" y="22"/>
                    </a:cxn>
                    <a:cxn ang="0">
                      <a:pos x="130" y="64"/>
                    </a:cxn>
                    <a:cxn ang="0">
                      <a:pos x="82" y="114"/>
                    </a:cxn>
                    <a:cxn ang="0">
                      <a:pos x="42" y="169"/>
                    </a:cxn>
                    <a:cxn ang="0">
                      <a:pos x="10" y="232"/>
                    </a:cxn>
                    <a:cxn ang="0">
                      <a:pos x="1" y="259"/>
                    </a:cxn>
                    <a:cxn ang="0">
                      <a:pos x="1" y="264"/>
                    </a:cxn>
                    <a:cxn ang="0">
                      <a:pos x="1" y="269"/>
                    </a:cxn>
                    <a:cxn ang="0">
                      <a:pos x="0" y="273"/>
                    </a:cxn>
                    <a:cxn ang="0">
                      <a:pos x="0" y="276"/>
                    </a:cxn>
                    <a:cxn ang="0">
                      <a:pos x="0" y="280"/>
                    </a:cxn>
                    <a:cxn ang="0">
                      <a:pos x="17" y="233"/>
                    </a:cxn>
                    <a:cxn ang="0">
                      <a:pos x="48" y="173"/>
                    </a:cxn>
                    <a:cxn ang="0">
                      <a:pos x="88" y="118"/>
                    </a:cxn>
                    <a:cxn ang="0">
                      <a:pos x="134" y="68"/>
                    </a:cxn>
                    <a:cxn ang="0">
                      <a:pos x="187" y="27"/>
                    </a:cxn>
                    <a:cxn ang="0">
                      <a:pos x="227" y="3"/>
                    </a:cxn>
                    <a:cxn ang="0">
                      <a:pos x="223" y="2"/>
                    </a:cxn>
                    <a:cxn ang="0">
                      <a:pos x="221" y="2"/>
                    </a:cxn>
                    <a:cxn ang="0">
                      <a:pos x="40" y="659"/>
                    </a:cxn>
                    <a:cxn ang="0">
                      <a:pos x="68" y="702"/>
                    </a:cxn>
                    <a:cxn ang="0">
                      <a:pos x="90" y="727"/>
                    </a:cxn>
                    <a:cxn ang="0">
                      <a:pos x="92" y="726"/>
                    </a:cxn>
                    <a:cxn ang="0">
                      <a:pos x="93" y="725"/>
                    </a:cxn>
                    <a:cxn ang="0">
                      <a:pos x="73" y="698"/>
                    </a:cxn>
                    <a:cxn ang="0">
                      <a:pos x="40" y="647"/>
                    </a:cxn>
                    <a:cxn ang="0">
                      <a:pos x="40" y="651"/>
                    </a:cxn>
                    <a:cxn ang="0">
                      <a:pos x="40" y="657"/>
                    </a:cxn>
                    <a:cxn ang="0">
                      <a:pos x="594" y="871"/>
                    </a:cxn>
                    <a:cxn ang="0">
                      <a:pos x="656" y="847"/>
                    </a:cxn>
                    <a:cxn ang="0">
                      <a:pos x="716" y="812"/>
                    </a:cxn>
                    <a:cxn ang="0">
                      <a:pos x="771" y="770"/>
                    </a:cxn>
                    <a:cxn ang="0">
                      <a:pos x="817" y="721"/>
                    </a:cxn>
                    <a:cxn ang="0">
                      <a:pos x="857" y="665"/>
                    </a:cxn>
                    <a:cxn ang="0">
                      <a:pos x="889" y="602"/>
                    </a:cxn>
                    <a:cxn ang="0">
                      <a:pos x="909" y="543"/>
                    </a:cxn>
                    <a:cxn ang="0">
                      <a:pos x="909" y="537"/>
                    </a:cxn>
                    <a:cxn ang="0">
                      <a:pos x="908" y="530"/>
                    </a:cxn>
                    <a:cxn ang="0">
                      <a:pos x="905" y="534"/>
                    </a:cxn>
                    <a:cxn ang="0">
                      <a:pos x="884" y="601"/>
                    </a:cxn>
                    <a:cxn ang="0">
                      <a:pos x="852" y="661"/>
                    </a:cxn>
                    <a:cxn ang="0">
                      <a:pos x="813" y="717"/>
                    </a:cxn>
                    <a:cxn ang="0">
                      <a:pos x="767" y="766"/>
                    </a:cxn>
                    <a:cxn ang="0">
                      <a:pos x="714" y="807"/>
                    </a:cxn>
                    <a:cxn ang="0">
                      <a:pos x="654" y="840"/>
                    </a:cxn>
                    <a:cxn ang="0">
                      <a:pos x="590" y="866"/>
                    </a:cxn>
                    <a:cxn ang="0">
                      <a:pos x="591" y="867"/>
                    </a:cxn>
                    <a:cxn ang="0">
                      <a:pos x="592" y="870"/>
                    </a:cxn>
                    <a:cxn ang="0">
                      <a:pos x="594" y="871"/>
                    </a:cxn>
                  </a:cxnLst>
                  <a:rect l="0" t="0" r="r" b="b"/>
                  <a:pathLst>
                    <a:path w="909" h="871">
                      <a:moveTo>
                        <a:pt x="218" y="0"/>
                      </a:moveTo>
                      <a:lnTo>
                        <a:pt x="203" y="10"/>
                      </a:lnTo>
                      <a:lnTo>
                        <a:pt x="183" y="22"/>
                      </a:lnTo>
                      <a:lnTo>
                        <a:pt x="165" y="35"/>
                      </a:lnTo>
                      <a:lnTo>
                        <a:pt x="147" y="50"/>
                      </a:lnTo>
                      <a:lnTo>
                        <a:pt x="130" y="64"/>
                      </a:lnTo>
                      <a:lnTo>
                        <a:pt x="113" y="80"/>
                      </a:lnTo>
                      <a:lnTo>
                        <a:pt x="97" y="96"/>
                      </a:lnTo>
                      <a:lnTo>
                        <a:pt x="82" y="114"/>
                      </a:lnTo>
                      <a:lnTo>
                        <a:pt x="68" y="132"/>
                      </a:lnTo>
                      <a:lnTo>
                        <a:pt x="54" y="151"/>
                      </a:lnTo>
                      <a:lnTo>
                        <a:pt x="42" y="169"/>
                      </a:lnTo>
                      <a:lnTo>
                        <a:pt x="32" y="189"/>
                      </a:lnTo>
                      <a:lnTo>
                        <a:pt x="21" y="211"/>
                      </a:lnTo>
                      <a:lnTo>
                        <a:pt x="10" y="232"/>
                      </a:lnTo>
                      <a:lnTo>
                        <a:pt x="2" y="253"/>
                      </a:lnTo>
                      <a:lnTo>
                        <a:pt x="1" y="257"/>
                      </a:lnTo>
                      <a:lnTo>
                        <a:pt x="1" y="259"/>
                      </a:lnTo>
                      <a:lnTo>
                        <a:pt x="1" y="260"/>
                      </a:lnTo>
                      <a:lnTo>
                        <a:pt x="1" y="263"/>
                      </a:lnTo>
                      <a:lnTo>
                        <a:pt x="1" y="264"/>
                      </a:lnTo>
                      <a:lnTo>
                        <a:pt x="1" y="265"/>
                      </a:lnTo>
                      <a:lnTo>
                        <a:pt x="1" y="267"/>
                      </a:lnTo>
                      <a:lnTo>
                        <a:pt x="1" y="269"/>
                      </a:lnTo>
                      <a:lnTo>
                        <a:pt x="0" y="271"/>
                      </a:lnTo>
                      <a:lnTo>
                        <a:pt x="0" y="272"/>
                      </a:lnTo>
                      <a:lnTo>
                        <a:pt x="0" y="273"/>
                      </a:lnTo>
                      <a:lnTo>
                        <a:pt x="0" y="273"/>
                      </a:lnTo>
                      <a:lnTo>
                        <a:pt x="0" y="275"/>
                      </a:lnTo>
                      <a:lnTo>
                        <a:pt x="0" y="276"/>
                      </a:lnTo>
                      <a:lnTo>
                        <a:pt x="0" y="277"/>
                      </a:lnTo>
                      <a:lnTo>
                        <a:pt x="0" y="279"/>
                      </a:lnTo>
                      <a:lnTo>
                        <a:pt x="0" y="280"/>
                      </a:lnTo>
                      <a:lnTo>
                        <a:pt x="1" y="277"/>
                      </a:lnTo>
                      <a:lnTo>
                        <a:pt x="8" y="256"/>
                      </a:lnTo>
                      <a:lnTo>
                        <a:pt x="17" y="233"/>
                      </a:lnTo>
                      <a:lnTo>
                        <a:pt x="26" y="213"/>
                      </a:lnTo>
                      <a:lnTo>
                        <a:pt x="37" y="193"/>
                      </a:lnTo>
                      <a:lnTo>
                        <a:pt x="48" y="173"/>
                      </a:lnTo>
                      <a:lnTo>
                        <a:pt x="60" y="154"/>
                      </a:lnTo>
                      <a:lnTo>
                        <a:pt x="73" y="136"/>
                      </a:lnTo>
                      <a:lnTo>
                        <a:pt x="88" y="118"/>
                      </a:lnTo>
                      <a:lnTo>
                        <a:pt x="102" y="100"/>
                      </a:lnTo>
                      <a:lnTo>
                        <a:pt x="117" y="84"/>
                      </a:lnTo>
                      <a:lnTo>
                        <a:pt x="134" y="68"/>
                      </a:lnTo>
                      <a:lnTo>
                        <a:pt x="150" y="54"/>
                      </a:lnTo>
                      <a:lnTo>
                        <a:pt x="169" y="40"/>
                      </a:lnTo>
                      <a:lnTo>
                        <a:pt x="187" y="27"/>
                      </a:lnTo>
                      <a:lnTo>
                        <a:pt x="206" y="15"/>
                      </a:lnTo>
                      <a:lnTo>
                        <a:pt x="226" y="3"/>
                      </a:lnTo>
                      <a:lnTo>
                        <a:pt x="227" y="3"/>
                      </a:lnTo>
                      <a:lnTo>
                        <a:pt x="226" y="3"/>
                      </a:lnTo>
                      <a:lnTo>
                        <a:pt x="225" y="2"/>
                      </a:lnTo>
                      <a:lnTo>
                        <a:pt x="223" y="2"/>
                      </a:lnTo>
                      <a:lnTo>
                        <a:pt x="223" y="2"/>
                      </a:lnTo>
                      <a:lnTo>
                        <a:pt x="222" y="2"/>
                      </a:lnTo>
                      <a:lnTo>
                        <a:pt x="221" y="2"/>
                      </a:lnTo>
                      <a:lnTo>
                        <a:pt x="219" y="0"/>
                      </a:lnTo>
                      <a:lnTo>
                        <a:pt x="218" y="0"/>
                      </a:lnTo>
                      <a:close/>
                      <a:moveTo>
                        <a:pt x="40" y="659"/>
                      </a:moveTo>
                      <a:lnTo>
                        <a:pt x="42" y="665"/>
                      </a:lnTo>
                      <a:lnTo>
                        <a:pt x="54" y="683"/>
                      </a:lnTo>
                      <a:lnTo>
                        <a:pt x="68" y="702"/>
                      </a:lnTo>
                      <a:lnTo>
                        <a:pt x="82" y="721"/>
                      </a:lnTo>
                      <a:lnTo>
                        <a:pt x="89" y="728"/>
                      </a:lnTo>
                      <a:lnTo>
                        <a:pt x="90" y="727"/>
                      </a:lnTo>
                      <a:lnTo>
                        <a:pt x="90" y="727"/>
                      </a:lnTo>
                      <a:lnTo>
                        <a:pt x="90" y="726"/>
                      </a:lnTo>
                      <a:lnTo>
                        <a:pt x="92" y="726"/>
                      </a:lnTo>
                      <a:lnTo>
                        <a:pt x="92" y="726"/>
                      </a:lnTo>
                      <a:lnTo>
                        <a:pt x="93" y="725"/>
                      </a:lnTo>
                      <a:lnTo>
                        <a:pt x="93" y="725"/>
                      </a:lnTo>
                      <a:lnTo>
                        <a:pt x="93" y="723"/>
                      </a:lnTo>
                      <a:lnTo>
                        <a:pt x="88" y="717"/>
                      </a:lnTo>
                      <a:lnTo>
                        <a:pt x="73" y="698"/>
                      </a:lnTo>
                      <a:lnTo>
                        <a:pt x="60" y="681"/>
                      </a:lnTo>
                      <a:lnTo>
                        <a:pt x="48" y="661"/>
                      </a:lnTo>
                      <a:lnTo>
                        <a:pt x="40" y="647"/>
                      </a:lnTo>
                      <a:lnTo>
                        <a:pt x="40" y="649"/>
                      </a:lnTo>
                      <a:lnTo>
                        <a:pt x="40" y="650"/>
                      </a:lnTo>
                      <a:lnTo>
                        <a:pt x="40" y="651"/>
                      </a:lnTo>
                      <a:lnTo>
                        <a:pt x="40" y="653"/>
                      </a:lnTo>
                      <a:lnTo>
                        <a:pt x="40" y="655"/>
                      </a:lnTo>
                      <a:lnTo>
                        <a:pt x="40" y="657"/>
                      </a:lnTo>
                      <a:lnTo>
                        <a:pt x="40" y="658"/>
                      </a:lnTo>
                      <a:lnTo>
                        <a:pt x="40" y="659"/>
                      </a:lnTo>
                      <a:close/>
                      <a:moveTo>
                        <a:pt x="594" y="871"/>
                      </a:moveTo>
                      <a:lnTo>
                        <a:pt x="614" y="864"/>
                      </a:lnTo>
                      <a:lnTo>
                        <a:pt x="635" y="856"/>
                      </a:lnTo>
                      <a:lnTo>
                        <a:pt x="656" y="847"/>
                      </a:lnTo>
                      <a:lnTo>
                        <a:pt x="678" y="836"/>
                      </a:lnTo>
                      <a:lnTo>
                        <a:pt x="698" y="824"/>
                      </a:lnTo>
                      <a:lnTo>
                        <a:pt x="716" y="812"/>
                      </a:lnTo>
                      <a:lnTo>
                        <a:pt x="735" y="799"/>
                      </a:lnTo>
                      <a:lnTo>
                        <a:pt x="753" y="784"/>
                      </a:lnTo>
                      <a:lnTo>
                        <a:pt x="771" y="770"/>
                      </a:lnTo>
                      <a:lnTo>
                        <a:pt x="787" y="754"/>
                      </a:lnTo>
                      <a:lnTo>
                        <a:pt x="803" y="738"/>
                      </a:lnTo>
                      <a:lnTo>
                        <a:pt x="817" y="721"/>
                      </a:lnTo>
                      <a:lnTo>
                        <a:pt x="832" y="702"/>
                      </a:lnTo>
                      <a:lnTo>
                        <a:pt x="845" y="683"/>
                      </a:lnTo>
                      <a:lnTo>
                        <a:pt x="857" y="665"/>
                      </a:lnTo>
                      <a:lnTo>
                        <a:pt x="869" y="645"/>
                      </a:lnTo>
                      <a:lnTo>
                        <a:pt x="880" y="623"/>
                      </a:lnTo>
                      <a:lnTo>
                        <a:pt x="889" y="602"/>
                      </a:lnTo>
                      <a:lnTo>
                        <a:pt x="897" y="581"/>
                      </a:lnTo>
                      <a:lnTo>
                        <a:pt x="905" y="558"/>
                      </a:lnTo>
                      <a:lnTo>
                        <a:pt x="909" y="543"/>
                      </a:lnTo>
                      <a:lnTo>
                        <a:pt x="909" y="541"/>
                      </a:lnTo>
                      <a:lnTo>
                        <a:pt x="909" y="539"/>
                      </a:lnTo>
                      <a:lnTo>
                        <a:pt x="909" y="537"/>
                      </a:lnTo>
                      <a:lnTo>
                        <a:pt x="908" y="536"/>
                      </a:lnTo>
                      <a:lnTo>
                        <a:pt x="908" y="533"/>
                      </a:lnTo>
                      <a:lnTo>
                        <a:pt x="908" y="530"/>
                      </a:lnTo>
                      <a:lnTo>
                        <a:pt x="908" y="529"/>
                      </a:lnTo>
                      <a:lnTo>
                        <a:pt x="908" y="526"/>
                      </a:lnTo>
                      <a:lnTo>
                        <a:pt x="905" y="534"/>
                      </a:lnTo>
                      <a:lnTo>
                        <a:pt x="899" y="557"/>
                      </a:lnTo>
                      <a:lnTo>
                        <a:pt x="892" y="578"/>
                      </a:lnTo>
                      <a:lnTo>
                        <a:pt x="884" y="601"/>
                      </a:lnTo>
                      <a:lnTo>
                        <a:pt x="875" y="621"/>
                      </a:lnTo>
                      <a:lnTo>
                        <a:pt x="864" y="641"/>
                      </a:lnTo>
                      <a:lnTo>
                        <a:pt x="852" y="661"/>
                      </a:lnTo>
                      <a:lnTo>
                        <a:pt x="840" y="681"/>
                      </a:lnTo>
                      <a:lnTo>
                        <a:pt x="827" y="698"/>
                      </a:lnTo>
                      <a:lnTo>
                        <a:pt x="813" y="717"/>
                      </a:lnTo>
                      <a:lnTo>
                        <a:pt x="799" y="734"/>
                      </a:lnTo>
                      <a:lnTo>
                        <a:pt x="783" y="750"/>
                      </a:lnTo>
                      <a:lnTo>
                        <a:pt x="767" y="766"/>
                      </a:lnTo>
                      <a:lnTo>
                        <a:pt x="749" y="780"/>
                      </a:lnTo>
                      <a:lnTo>
                        <a:pt x="731" y="794"/>
                      </a:lnTo>
                      <a:lnTo>
                        <a:pt x="714" y="807"/>
                      </a:lnTo>
                      <a:lnTo>
                        <a:pt x="694" y="819"/>
                      </a:lnTo>
                      <a:lnTo>
                        <a:pt x="674" y="831"/>
                      </a:lnTo>
                      <a:lnTo>
                        <a:pt x="654" y="840"/>
                      </a:lnTo>
                      <a:lnTo>
                        <a:pt x="634" y="851"/>
                      </a:lnTo>
                      <a:lnTo>
                        <a:pt x="612" y="859"/>
                      </a:lnTo>
                      <a:lnTo>
                        <a:pt x="590" y="866"/>
                      </a:lnTo>
                      <a:lnTo>
                        <a:pt x="590" y="867"/>
                      </a:lnTo>
                      <a:lnTo>
                        <a:pt x="590" y="867"/>
                      </a:lnTo>
                      <a:lnTo>
                        <a:pt x="591" y="867"/>
                      </a:lnTo>
                      <a:lnTo>
                        <a:pt x="591" y="868"/>
                      </a:lnTo>
                      <a:lnTo>
                        <a:pt x="592" y="868"/>
                      </a:lnTo>
                      <a:lnTo>
                        <a:pt x="592" y="870"/>
                      </a:lnTo>
                      <a:lnTo>
                        <a:pt x="594" y="870"/>
                      </a:lnTo>
                      <a:lnTo>
                        <a:pt x="594" y="871"/>
                      </a:lnTo>
                      <a:lnTo>
                        <a:pt x="594" y="87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4" name="Freeform 122"/>
                <p:cNvSpPr>
                  <a:spLocks noEditPoints="1"/>
                </p:cNvSpPr>
                <p:nvPr/>
              </p:nvSpPr>
              <p:spPr bwMode="auto">
                <a:xfrm>
                  <a:off x="2081" y="2169"/>
                  <a:ext cx="454" cy="434"/>
                </a:xfrm>
                <a:custGeom>
                  <a:avLst/>
                  <a:gdLst/>
                  <a:ahLst/>
                  <a:cxnLst>
                    <a:cxn ang="0">
                      <a:pos x="185" y="22"/>
                    </a:cxn>
                    <a:cxn ang="0">
                      <a:pos x="131" y="65"/>
                    </a:cxn>
                    <a:cxn ang="0">
                      <a:pos x="85" y="114"/>
                    </a:cxn>
                    <a:cxn ang="0">
                      <a:pos x="45" y="170"/>
                    </a:cxn>
                    <a:cxn ang="0">
                      <a:pos x="14" y="231"/>
                    </a:cxn>
                    <a:cxn ang="0">
                      <a:pos x="1" y="267"/>
                    </a:cxn>
                    <a:cxn ang="0">
                      <a:pos x="1" y="267"/>
                    </a:cxn>
                    <a:cxn ang="0">
                      <a:pos x="1" y="269"/>
                    </a:cxn>
                    <a:cxn ang="0">
                      <a:pos x="0" y="274"/>
                    </a:cxn>
                    <a:cxn ang="0">
                      <a:pos x="0" y="282"/>
                    </a:cxn>
                    <a:cxn ang="0">
                      <a:pos x="0" y="290"/>
                    </a:cxn>
                    <a:cxn ang="0">
                      <a:pos x="20" y="233"/>
                    </a:cxn>
                    <a:cxn ang="0">
                      <a:pos x="50" y="173"/>
                    </a:cxn>
                    <a:cxn ang="0">
                      <a:pos x="89" y="118"/>
                    </a:cxn>
                    <a:cxn ang="0">
                      <a:pos x="135" y="69"/>
                    </a:cxn>
                    <a:cxn ang="0">
                      <a:pos x="189" y="28"/>
                    </a:cxn>
                    <a:cxn ang="0">
                      <a:pos x="231" y="2"/>
                    </a:cxn>
                    <a:cxn ang="0">
                      <a:pos x="229" y="1"/>
                    </a:cxn>
                    <a:cxn ang="0">
                      <a:pos x="225" y="0"/>
                    </a:cxn>
                    <a:cxn ang="0">
                      <a:pos x="40" y="652"/>
                    </a:cxn>
                    <a:cxn ang="0">
                      <a:pos x="70" y="699"/>
                    </a:cxn>
                    <a:cxn ang="0">
                      <a:pos x="92" y="724"/>
                    </a:cxn>
                    <a:cxn ang="0">
                      <a:pos x="93" y="721"/>
                    </a:cxn>
                    <a:cxn ang="0">
                      <a:pos x="94" y="720"/>
                    </a:cxn>
                    <a:cxn ang="0">
                      <a:pos x="76" y="695"/>
                    </a:cxn>
                    <a:cxn ang="0">
                      <a:pos x="40" y="639"/>
                    </a:cxn>
                    <a:cxn ang="0">
                      <a:pos x="40" y="644"/>
                    </a:cxn>
                    <a:cxn ang="0">
                      <a:pos x="40" y="648"/>
                    </a:cxn>
                    <a:cxn ang="0">
                      <a:pos x="592" y="866"/>
                    </a:cxn>
                    <a:cxn ang="0">
                      <a:pos x="655" y="842"/>
                    </a:cxn>
                    <a:cxn ang="0">
                      <a:pos x="715" y="808"/>
                    </a:cxn>
                    <a:cxn ang="0">
                      <a:pos x="768" y="765"/>
                    </a:cxn>
                    <a:cxn ang="0">
                      <a:pos x="815" y="716"/>
                    </a:cxn>
                    <a:cxn ang="0">
                      <a:pos x="855" y="660"/>
                    </a:cxn>
                    <a:cxn ang="0">
                      <a:pos x="887" y="599"/>
                    </a:cxn>
                    <a:cxn ang="0">
                      <a:pos x="908" y="534"/>
                    </a:cxn>
                    <a:cxn ang="0">
                      <a:pos x="908" y="527"/>
                    </a:cxn>
                    <a:cxn ang="0">
                      <a:pos x="907" y="520"/>
                    </a:cxn>
                    <a:cxn ang="0">
                      <a:pos x="903" y="532"/>
                    </a:cxn>
                    <a:cxn ang="0">
                      <a:pos x="880" y="597"/>
                    </a:cxn>
                    <a:cxn ang="0">
                      <a:pos x="849" y="657"/>
                    </a:cxn>
                    <a:cxn ang="0">
                      <a:pos x="811" y="712"/>
                    </a:cxn>
                    <a:cxn ang="0">
                      <a:pos x="764" y="761"/>
                    </a:cxn>
                    <a:cxn ang="0">
                      <a:pos x="711" y="802"/>
                    </a:cxn>
                    <a:cxn ang="0">
                      <a:pos x="652" y="836"/>
                    </a:cxn>
                    <a:cxn ang="0">
                      <a:pos x="588" y="861"/>
                    </a:cxn>
                    <a:cxn ang="0">
                      <a:pos x="588" y="864"/>
                    </a:cxn>
                    <a:cxn ang="0">
                      <a:pos x="590" y="865"/>
                    </a:cxn>
                    <a:cxn ang="0">
                      <a:pos x="592" y="866"/>
                    </a:cxn>
                  </a:cxnLst>
                  <a:rect l="0" t="0" r="r" b="b"/>
                  <a:pathLst>
                    <a:path w="908" h="866">
                      <a:moveTo>
                        <a:pt x="223" y="0"/>
                      </a:moveTo>
                      <a:lnTo>
                        <a:pt x="205" y="10"/>
                      </a:lnTo>
                      <a:lnTo>
                        <a:pt x="185" y="22"/>
                      </a:lnTo>
                      <a:lnTo>
                        <a:pt x="166" y="36"/>
                      </a:lnTo>
                      <a:lnTo>
                        <a:pt x="149" y="50"/>
                      </a:lnTo>
                      <a:lnTo>
                        <a:pt x="131" y="65"/>
                      </a:lnTo>
                      <a:lnTo>
                        <a:pt x="116" y="81"/>
                      </a:lnTo>
                      <a:lnTo>
                        <a:pt x="100" y="97"/>
                      </a:lnTo>
                      <a:lnTo>
                        <a:pt x="85" y="114"/>
                      </a:lnTo>
                      <a:lnTo>
                        <a:pt x="70" y="132"/>
                      </a:lnTo>
                      <a:lnTo>
                        <a:pt x="57" y="150"/>
                      </a:lnTo>
                      <a:lnTo>
                        <a:pt x="45" y="170"/>
                      </a:lnTo>
                      <a:lnTo>
                        <a:pt x="34" y="190"/>
                      </a:lnTo>
                      <a:lnTo>
                        <a:pt x="24" y="210"/>
                      </a:lnTo>
                      <a:lnTo>
                        <a:pt x="14" y="231"/>
                      </a:lnTo>
                      <a:lnTo>
                        <a:pt x="5" y="253"/>
                      </a:lnTo>
                      <a:lnTo>
                        <a:pt x="1" y="266"/>
                      </a:lnTo>
                      <a:lnTo>
                        <a:pt x="1" y="267"/>
                      </a:lnTo>
                      <a:lnTo>
                        <a:pt x="1" y="267"/>
                      </a:lnTo>
                      <a:lnTo>
                        <a:pt x="1" y="267"/>
                      </a:lnTo>
                      <a:lnTo>
                        <a:pt x="1" y="267"/>
                      </a:lnTo>
                      <a:lnTo>
                        <a:pt x="1" y="267"/>
                      </a:lnTo>
                      <a:lnTo>
                        <a:pt x="1" y="267"/>
                      </a:lnTo>
                      <a:lnTo>
                        <a:pt x="1" y="269"/>
                      </a:lnTo>
                      <a:lnTo>
                        <a:pt x="0" y="269"/>
                      </a:lnTo>
                      <a:lnTo>
                        <a:pt x="0" y="271"/>
                      </a:lnTo>
                      <a:lnTo>
                        <a:pt x="0" y="274"/>
                      </a:lnTo>
                      <a:lnTo>
                        <a:pt x="0" y="277"/>
                      </a:lnTo>
                      <a:lnTo>
                        <a:pt x="0" y="279"/>
                      </a:lnTo>
                      <a:lnTo>
                        <a:pt x="0" y="282"/>
                      </a:lnTo>
                      <a:lnTo>
                        <a:pt x="0" y="285"/>
                      </a:lnTo>
                      <a:lnTo>
                        <a:pt x="0" y="287"/>
                      </a:lnTo>
                      <a:lnTo>
                        <a:pt x="0" y="290"/>
                      </a:lnTo>
                      <a:lnTo>
                        <a:pt x="4" y="277"/>
                      </a:lnTo>
                      <a:lnTo>
                        <a:pt x="10" y="254"/>
                      </a:lnTo>
                      <a:lnTo>
                        <a:pt x="20" y="233"/>
                      </a:lnTo>
                      <a:lnTo>
                        <a:pt x="29" y="213"/>
                      </a:lnTo>
                      <a:lnTo>
                        <a:pt x="40" y="193"/>
                      </a:lnTo>
                      <a:lnTo>
                        <a:pt x="50" y="173"/>
                      </a:lnTo>
                      <a:lnTo>
                        <a:pt x="62" y="154"/>
                      </a:lnTo>
                      <a:lnTo>
                        <a:pt x="76" y="136"/>
                      </a:lnTo>
                      <a:lnTo>
                        <a:pt x="89" y="118"/>
                      </a:lnTo>
                      <a:lnTo>
                        <a:pt x="104" y="101"/>
                      </a:lnTo>
                      <a:lnTo>
                        <a:pt x="119" y="85"/>
                      </a:lnTo>
                      <a:lnTo>
                        <a:pt x="135" y="69"/>
                      </a:lnTo>
                      <a:lnTo>
                        <a:pt x="153" y="54"/>
                      </a:lnTo>
                      <a:lnTo>
                        <a:pt x="170" y="41"/>
                      </a:lnTo>
                      <a:lnTo>
                        <a:pt x="189" y="28"/>
                      </a:lnTo>
                      <a:lnTo>
                        <a:pt x="207" y="16"/>
                      </a:lnTo>
                      <a:lnTo>
                        <a:pt x="227" y="4"/>
                      </a:lnTo>
                      <a:lnTo>
                        <a:pt x="231" y="2"/>
                      </a:lnTo>
                      <a:lnTo>
                        <a:pt x="230" y="1"/>
                      </a:lnTo>
                      <a:lnTo>
                        <a:pt x="229" y="1"/>
                      </a:lnTo>
                      <a:lnTo>
                        <a:pt x="229" y="1"/>
                      </a:lnTo>
                      <a:lnTo>
                        <a:pt x="227" y="1"/>
                      </a:lnTo>
                      <a:lnTo>
                        <a:pt x="226" y="1"/>
                      </a:lnTo>
                      <a:lnTo>
                        <a:pt x="225" y="0"/>
                      </a:lnTo>
                      <a:lnTo>
                        <a:pt x="223" y="0"/>
                      </a:lnTo>
                      <a:lnTo>
                        <a:pt x="223" y="0"/>
                      </a:lnTo>
                      <a:close/>
                      <a:moveTo>
                        <a:pt x="40" y="652"/>
                      </a:moveTo>
                      <a:lnTo>
                        <a:pt x="45" y="660"/>
                      </a:lnTo>
                      <a:lnTo>
                        <a:pt x="57" y="680"/>
                      </a:lnTo>
                      <a:lnTo>
                        <a:pt x="70" y="699"/>
                      </a:lnTo>
                      <a:lnTo>
                        <a:pt x="85" y="716"/>
                      </a:lnTo>
                      <a:lnTo>
                        <a:pt x="92" y="724"/>
                      </a:lnTo>
                      <a:lnTo>
                        <a:pt x="92" y="724"/>
                      </a:lnTo>
                      <a:lnTo>
                        <a:pt x="93" y="723"/>
                      </a:lnTo>
                      <a:lnTo>
                        <a:pt x="93" y="723"/>
                      </a:lnTo>
                      <a:lnTo>
                        <a:pt x="93" y="721"/>
                      </a:lnTo>
                      <a:lnTo>
                        <a:pt x="94" y="721"/>
                      </a:lnTo>
                      <a:lnTo>
                        <a:pt x="94" y="720"/>
                      </a:lnTo>
                      <a:lnTo>
                        <a:pt x="94" y="720"/>
                      </a:lnTo>
                      <a:lnTo>
                        <a:pt x="96" y="719"/>
                      </a:lnTo>
                      <a:lnTo>
                        <a:pt x="89" y="712"/>
                      </a:lnTo>
                      <a:lnTo>
                        <a:pt x="76" y="695"/>
                      </a:lnTo>
                      <a:lnTo>
                        <a:pt x="62" y="676"/>
                      </a:lnTo>
                      <a:lnTo>
                        <a:pt x="50" y="657"/>
                      </a:lnTo>
                      <a:lnTo>
                        <a:pt x="40" y="639"/>
                      </a:lnTo>
                      <a:lnTo>
                        <a:pt x="40" y="640"/>
                      </a:lnTo>
                      <a:lnTo>
                        <a:pt x="40" y="641"/>
                      </a:lnTo>
                      <a:lnTo>
                        <a:pt x="40" y="644"/>
                      </a:lnTo>
                      <a:lnTo>
                        <a:pt x="40" y="645"/>
                      </a:lnTo>
                      <a:lnTo>
                        <a:pt x="40" y="647"/>
                      </a:lnTo>
                      <a:lnTo>
                        <a:pt x="40" y="648"/>
                      </a:lnTo>
                      <a:lnTo>
                        <a:pt x="40" y="649"/>
                      </a:lnTo>
                      <a:lnTo>
                        <a:pt x="40" y="652"/>
                      </a:lnTo>
                      <a:close/>
                      <a:moveTo>
                        <a:pt x="592" y="866"/>
                      </a:moveTo>
                      <a:lnTo>
                        <a:pt x="612" y="860"/>
                      </a:lnTo>
                      <a:lnTo>
                        <a:pt x="634" y="852"/>
                      </a:lnTo>
                      <a:lnTo>
                        <a:pt x="655" y="842"/>
                      </a:lnTo>
                      <a:lnTo>
                        <a:pt x="676" y="832"/>
                      </a:lnTo>
                      <a:lnTo>
                        <a:pt x="695" y="820"/>
                      </a:lnTo>
                      <a:lnTo>
                        <a:pt x="715" y="808"/>
                      </a:lnTo>
                      <a:lnTo>
                        <a:pt x="733" y="794"/>
                      </a:lnTo>
                      <a:lnTo>
                        <a:pt x="751" y="780"/>
                      </a:lnTo>
                      <a:lnTo>
                        <a:pt x="768" y="765"/>
                      </a:lnTo>
                      <a:lnTo>
                        <a:pt x="785" y="749"/>
                      </a:lnTo>
                      <a:lnTo>
                        <a:pt x="800" y="733"/>
                      </a:lnTo>
                      <a:lnTo>
                        <a:pt x="815" y="716"/>
                      </a:lnTo>
                      <a:lnTo>
                        <a:pt x="829" y="699"/>
                      </a:lnTo>
                      <a:lnTo>
                        <a:pt x="843" y="680"/>
                      </a:lnTo>
                      <a:lnTo>
                        <a:pt x="855" y="660"/>
                      </a:lnTo>
                      <a:lnTo>
                        <a:pt x="867" y="641"/>
                      </a:lnTo>
                      <a:lnTo>
                        <a:pt x="877" y="620"/>
                      </a:lnTo>
                      <a:lnTo>
                        <a:pt x="887" y="599"/>
                      </a:lnTo>
                      <a:lnTo>
                        <a:pt x="895" y="577"/>
                      </a:lnTo>
                      <a:lnTo>
                        <a:pt x="903" y="556"/>
                      </a:lnTo>
                      <a:lnTo>
                        <a:pt x="908" y="534"/>
                      </a:lnTo>
                      <a:lnTo>
                        <a:pt x="908" y="531"/>
                      </a:lnTo>
                      <a:lnTo>
                        <a:pt x="908" y="530"/>
                      </a:lnTo>
                      <a:lnTo>
                        <a:pt x="908" y="527"/>
                      </a:lnTo>
                      <a:lnTo>
                        <a:pt x="908" y="524"/>
                      </a:lnTo>
                      <a:lnTo>
                        <a:pt x="907" y="522"/>
                      </a:lnTo>
                      <a:lnTo>
                        <a:pt x="907" y="520"/>
                      </a:lnTo>
                      <a:lnTo>
                        <a:pt x="907" y="518"/>
                      </a:lnTo>
                      <a:lnTo>
                        <a:pt x="907" y="515"/>
                      </a:lnTo>
                      <a:lnTo>
                        <a:pt x="903" y="532"/>
                      </a:lnTo>
                      <a:lnTo>
                        <a:pt x="896" y="553"/>
                      </a:lnTo>
                      <a:lnTo>
                        <a:pt x="889" y="576"/>
                      </a:lnTo>
                      <a:lnTo>
                        <a:pt x="880" y="597"/>
                      </a:lnTo>
                      <a:lnTo>
                        <a:pt x="871" y="617"/>
                      </a:lnTo>
                      <a:lnTo>
                        <a:pt x="861" y="637"/>
                      </a:lnTo>
                      <a:lnTo>
                        <a:pt x="849" y="657"/>
                      </a:lnTo>
                      <a:lnTo>
                        <a:pt x="837" y="676"/>
                      </a:lnTo>
                      <a:lnTo>
                        <a:pt x="824" y="695"/>
                      </a:lnTo>
                      <a:lnTo>
                        <a:pt x="811" y="712"/>
                      </a:lnTo>
                      <a:lnTo>
                        <a:pt x="796" y="729"/>
                      </a:lnTo>
                      <a:lnTo>
                        <a:pt x="780" y="745"/>
                      </a:lnTo>
                      <a:lnTo>
                        <a:pt x="764" y="761"/>
                      </a:lnTo>
                      <a:lnTo>
                        <a:pt x="747" y="776"/>
                      </a:lnTo>
                      <a:lnTo>
                        <a:pt x="729" y="789"/>
                      </a:lnTo>
                      <a:lnTo>
                        <a:pt x="711" y="802"/>
                      </a:lnTo>
                      <a:lnTo>
                        <a:pt x="692" y="814"/>
                      </a:lnTo>
                      <a:lnTo>
                        <a:pt x="672" y="826"/>
                      </a:lnTo>
                      <a:lnTo>
                        <a:pt x="652" y="836"/>
                      </a:lnTo>
                      <a:lnTo>
                        <a:pt x="632" y="845"/>
                      </a:lnTo>
                      <a:lnTo>
                        <a:pt x="611" y="854"/>
                      </a:lnTo>
                      <a:lnTo>
                        <a:pt x="588" y="861"/>
                      </a:lnTo>
                      <a:lnTo>
                        <a:pt x="587" y="862"/>
                      </a:lnTo>
                      <a:lnTo>
                        <a:pt x="587" y="862"/>
                      </a:lnTo>
                      <a:lnTo>
                        <a:pt x="588" y="864"/>
                      </a:lnTo>
                      <a:lnTo>
                        <a:pt x="588" y="864"/>
                      </a:lnTo>
                      <a:lnTo>
                        <a:pt x="590" y="865"/>
                      </a:lnTo>
                      <a:lnTo>
                        <a:pt x="590" y="865"/>
                      </a:lnTo>
                      <a:lnTo>
                        <a:pt x="591" y="865"/>
                      </a:lnTo>
                      <a:lnTo>
                        <a:pt x="591" y="866"/>
                      </a:lnTo>
                      <a:lnTo>
                        <a:pt x="592" y="86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5" name="Freeform 123"/>
                <p:cNvSpPr>
                  <a:spLocks noEditPoints="1"/>
                </p:cNvSpPr>
                <p:nvPr/>
              </p:nvSpPr>
              <p:spPr bwMode="auto">
                <a:xfrm>
                  <a:off x="2081" y="2170"/>
                  <a:ext cx="454" cy="432"/>
                </a:xfrm>
                <a:custGeom>
                  <a:avLst/>
                  <a:gdLst/>
                  <a:ahLst/>
                  <a:cxnLst>
                    <a:cxn ang="0">
                      <a:pos x="206" y="12"/>
                    </a:cxn>
                    <a:cxn ang="0">
                      <a:pos x="150" y="51"/>
                    </a:cxn>
                    <a:cxn ang="0">
                      <a:pos x="102" y="97"/>
                    </a:cxn>
                    <a:cxn ang="0">
                      <a:pos x="60" y="151"/>
                    </a:cxn>
                    <a:cxn ang="0">
                      <a:pos x="26" y="210"/>
                    </a:cxn>
                    <a:cxn ang="0">
                      <a:pos x="1" y="274"/>
                    </a:cxn>
                    <a:cxn ang="0">
                      <a:pos x="0" y="282"/>
                    </a:cxn>
                    <a:cxn ang="0">
                      <a:pos x="0" y="292"/>
                    </a:cxn>
                    <a:cxn ang="0">
                      <a:pos x="0" y="300"/>
                    </a:cxn>
                    <a:cxn ang="0">
                      <a:pos x="14" y="254"/>
                    </a:cxn>
                    <a:cxn ang="0">
                      <a:pos x="42" y="193"/>
                    </a:cxn>
                    <a:cxn ang="0">
                      <a:pos x="78" y="136"/>
                    </a:cxn>
                    <a:cxn ang="0">
                      <a:pos x="122" y="85"/>
                    </a:cxn>
                    <a:cxn ang="0">
                      <a:pos x="171" y="43"/>
                    </a:cxn>
                    <a:cxn ang="0">
                      <a:pos x="229" y="5"/>
                    </a:cxn>
                    <a:cxn ang="0">
                      <a:pos x="234" y="1"/>
                    </a:cxn>
                    <a:cxn ang="0">
                      <a:pos x="230" y="0"/>
                    </a:cxn>
                    <a:cxn ang="0">
                      <a:pos x="227" y="0"/>
                    </a:cxn>
                    <a:cxn ang="0">
                      <a:pos x="60" y="678"/>
                    </a:cxn>
                    <a:cxn ang="0">
                      <a:pos x="93" y="720"/>
                    </a:cxn>
                    <a:cxn ang="0">
                      <a:pos x="94" y="719"/>
                    </a:cxn>
                    <a:cxn ang="0">
                      <a:pos x="97" y="718"/>
                    </a:cxn>
                    <a:cxn ang="0">
                      <a:pos x="92" y="710"/>
                    </a:cxn>
                    <a:cxn ang="0">
                      <a:pos x="53" y="655"/>
                    </a:cxn>
                    <a:cxn ang="0">
                      <a:pos x="40" y="632"/>
                    </a:cxn>
                    <a:cxn ang="0">
                      <a:pos x="40" y="638"/>
                    </a:cxn>
                    <a:cxn ang="0">
                      <a:pos x="40" y="643"/>
                    </a:cxn>
                    <a:cxn ang="0">
                      <a:pos x="590" y="863"/>
                    </a:cxn>
                    <a:cxn ang="0">
                      <a:pos x="654" y="837"/>
                    </a:cxn>
                    <a:cxn ang="0">
                      <a:pos x="714" y="804"/>
                    </a:cxn>
                    <a:cxn ang="0">
                      <a:pos x="767" y="763"/>
                    </a:cxn>
                    <a:cxn ang="0">
                      <a:pos x="813" y="714"/>
                    </a:cxn>
                    <a:cxn ang="0">
                      <a:pos x="852" y="658"/>
                    </a:cxn>
                    <a:cxn ang="0">
                      <a:pos x="884" y="598"/>
                    </a:cxn>
                    <a:cxn ang="0">
                      <a:pos x="905" y="531"/>
                    </a:cxn>
                    <a:cxn ang="0">
                      <a:pos x="907" y="519"/>
                    </a:cxn>
                    <a:cxn ang="0">
                      <a:pos x="907" y="511"/>
                    </a:cxn>
                    <a:cxn ang="0">
                      <a:pos x="905" y="505"/>
                    </a:cxn>
                    <a:cxn ang="0">
                      <a:pos x="893" y="552"/>
                    </a:cxn>
                    <a:cxn ang="0">
                      <a:pos x="868" y="615"/>
                    </a:cxn>
                    <a:cxn ang="0">
                      <a:pos x="835" y="674"/>
                    </a:cxn>
                    <a:cxn ang="0">
                      <a:pos x="793" y="727"/>
                    </a:cxn>
                    <a:cxn ang="0">
                      <a:pos x="745" y="772"/>
                    </a:cxn>
                    <a:cxn ang="0">
                      <a:pos x="691" y="811"/>
                    </a:cxn>
                    <a:cxn ang="0">
                      <a:pos x="631" y="841"/>
                    </a:cxn>
                    <a:cxn ang="0">
                      <a:pos x="584" y="859"/>
                    </a:cxn>
                    <a:cxn ang="0">
                      <a:pos x="586" y="860"/>
                    </a:cxn>
                    <a:cxn ang="0">
                      <a:pos x="588" y="863"/>
                    </a:cxn>
                  </a:cxnLst>
                  <a:rect l="0" t="0" r="r" b="b"/>
                  <a:pathLst>
                    <a:path w="908" h="864">
                      <a:moveTo>
                        <a:pt x="227" y="0"/>
                      </a:moveTo>
                      <a:lnTo>
                        <a:pt x="226" y="0"/>
                      </a:lnTo>
                      <a:lnTo>
                        <a:pt x="206" y="12"/>
                      </a:lnTo>
                      <a:lnTo>
                        <a:pt x="187" y="24"/>
                      </a:lnTo>
                      <a:lnTo>
                        <a:pt x="169" y="37"/>
                      </a:lnTo>
                      <a:lnTo>
                        <a:pt x="150" y="51"/>
                      </a:lnTo>
                      <a:lnTo>
                        <a:pt x="134" y="65"/>
                      </a:lnTo>
                      <a:lnTo>
                        <a:pt x="117" y="81"/>
                      </a:lnTo>
                      <a:lnTo>
                        <a:pt x="102" y="97"/>
                      </a:lnTo>
                      <a:lnTo>
                        <a:pt x="88" y="115"/>
                      </a:lnTo>
                      <a:lnTo>
                        <a:pt x="73" y="133"/>
                      </a:lnTo>
                      <a:lnTo>
                        <a:pt x="60" y="151"/>
                      </a:lnTo>
                      <a:lnTo>
                        <a:pt x="48" y="170"/>
                      </a:lnTo>
                      <a:lnTo>
                        <a:pt x="37" y="190"/>
                      </a:lnTo>
                      <a:lnTo>
                        <a:pt x="26" y="210"/>
                      </a:lnTo>
                      <a:lnTo>
                        <a:pt x="17" y="230"/>
                      </a:lnTo>
                      <a:lnTo>
                        <a:pt x="8" y="253"/>
                      </a:lnTo>
                      <a:lnTo>
                        <a:pt x="1" y="274"/>
                      </a:lnTo>
                      <a:lnTo>
                        <a:pt x="0" y="277"/>
                      </a:lnTo>
                      <a:lnTo>
                        <a:pt x="0" y="280"/>
                      </a:lnTo>
                      <a:lnTo>
                        <a:pt x="0" y="282"/>
                      </a:lnTo>
                      <a:lnTo>
                        <a:pt x="0" y="285"/>
                      </a:lnTo>
                      <a:lnTo>
                        <a:pt x="0" y="289"/>
                      </a:lnTo>
                      <a:lnTo>
                        <a:pt x="0" y="292"/>
                      </a:lnTo>
                      <a:lnTo>
                        <a:pt x="0" y="294"/>
                      </a:lnTo>
                      <a:lnTo>
                        <a:pt x="0" y="297"/>
                      </a:lnTo>
                      <a:lnTo>
                        <a:pt x="0" y="300"/>
                      </a:lnTo>
                      <a:lnTo>
                        <a:pt x="0" y="298"/>
                      </a:lnTo>
                      <a:lnTo>
                        <a:pt x="6" y="276"/>
                      </a:lnTo>
                      <a:lnTo>
                        <a:pt x="14" y="254"/>
                      </a:lnTo>
                      <a:lnTo>
                        <a:pt x="22" y="233"/>
                      </a:lnTo>
                      <a:lnTo>
                        <a:pt x="32" y="213"/>
                      </a:lnTo>
                      <a:lnTo>
                        <a:pt x="42" y="193"/>
                      </a:lnTo>
                      <a:lnTo>
                        <a:pt x="53" y="173"/>
                      </a:lnTo>
                      <a:lnTo>
                        <a:pt x="65" y="155"/>
                      </a:lnTo>
                      <a:lnTo>
                        <a:pt x="78" y="136"/>
                      </a:lnTo>
                      <a:lnTo>
                        <a:pt x="92" y="119"/>
                      </a:lnTo>
                      <a:lnTo>
                        <a:pt x="106" y="103"/>
                      </a:lnTo>
                      <a:lnTo>
                        <a:pt x="122" y="85"/>
                      </a:lnTo>
                      <a:lnTo>
                        <a:pt x="138" y="71"/>
                      </a:lnTo>
                      <a:lnTo>
                        <a:pt x="154" y="56"/>
                      </a:lnTo>
                      <a:lnTo>
                        <a:pt x="171" y="43"/>
                      </a:lnTo>
                      <a:lnTo>
                        <a:pt x="190" y="29"/>
                      </a:lnTo>
                      <a:lnTo>
                        <a:pt x="209" y="17"/>
                      </a:lnTo>
                      <a:lnTo>
                        <a:pt x="229" y="5"/>
                      </a:lnTo>
                      <a:lnTo>
                        <a:pt x="235" y="3"/>
                      </a:lnTo>
                      <a:lnTo>
                        <a:pt x="234" y="1"/>
                      </a:lnTo>
                      <a:lnTo>
                        <a:pt x="234" y="1"/>
                      </a:lnTo>
                      <a:lnTo>
                        <a:pt x="233" y="1"/>
                      </a:lnTo>
                      <a:lnTo>
                        <a:pt x="231" y="1"/>
                      </a:lnTo>
                      <a:lnTo>
                        <a:pt x="230" y="0"/>
                      </a:lnTo>
                      <a:lnTo>
                        <a:pt x="229" y="0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  <a:moveTo>
                        <a:pt x="40" y="644"/>
                      </a:moveTo>
                      <a:lnTo>
                        <a:pt x="48" y="658"/>
                      </a:lnTo>
                      <a:lnTo>
                        <a:pt x="60" y="678"/>
                      </a:lnTo>
                      <a:lnTo>
                        <a:pt x="73" y="695"/>
                      </a:lnTo>
                      <a:lnTo>
                        <a:pt x="88" y="714"/>
                      </a:lnTo>
                      <a:lnTo>
                        <a:pt x="93" y="720"/>
                      </a:lnTo>
                      <a:lnTo>
                        <a:pt x="94" y="720"/>
                      </a:lnTo>
                      <a:lnTo>
                        <a:pt x="94" y="719"/>
                      </a:lnTo>
                      <a:lnTo>
                        <a:pt x="94" y="719"/>
                      </a:lnTo>
                      <a:lnTo>
                        <a:pt x="96" y="718"/>
                      </a:lnTo>
                      <a:lnTo>
                        <a:pt x="96" y="718"/>
                      </a:lnTo>
                      <a:lnTo>
                        <a:pt x="97" y="718"/>
                      </a:lnTo>
                      <a:lnTo>
                        <a:pt x="97" y="716"/>
                      </a:lnTo>
                      <a:lnTo>
                        <a:pt x="97" y="716"/>
                      </a:lnTo>
                      <a:lnTo>
                        <a:pt x="92" y="710"/>
                      </a:lnTo>
                      <a:lnTo>
                        <a:pt x="78" y="692"/>
                      </a:lnTo>
                      <a:lnTo>
                        <a:pt x="65" y="674"/>
                      </a:lnTo>
                      <a:lnTo>
                        <a:pt x="53" y="655"/>
                      </a:lnTo>
                      <a:lnTo>
                        <a:pt x="42" y="635"/>
                      </a:lnTo>
                      <a:lnTo>
                        <a:pt x="40" y="631"/>
                      </a:lnTo>
                      <a:lnTo>
                        <a:pt x="40" y="632"/>
                      </a:lnTo>
                      <a:lnTo>
                        <a:pt x="40" y="634"/>
                      </a:lnTo>
                      <a:lnTo>
                        <a:pt x="40" y="636"/>
                      </a:lnTo>
                      <a:lnTo>
                        <a:pt x="40" y="638"/>
                      </a:lnTo>
                      <a:lnTo>
                        <a:pt x="40" y="639"/>
                      </a:lnTo>
                      <a:lnTo>
                        <a:pt x="40" y="640"/>
                      </a:lnTo>
                      <a:lnTo>
                        <a:pt x="40" y="643"/>
                      </a:lnTo>
                      <a:lnTo>
                        <a:pt x="40" y="644"/>
                      </a:lnTo>
                      <a:close/>
                      <a:moveTo>
                        <a:pt x="590" y="864"/>
                      </a:moveTo>
                      <a:lnTo>
                        <a:pt x="590" y="863"/>
                      </a:lnTo>
                      <a:lnTo>
                        <a:pt x="612" y="856"/>
                      </a:lnTo>
                      <a:lnTo>
                        <a:pt x="634" y="848"/>
                      </a:lnTo>
                      <a:lnTo>
                        <a:pt x="654" y="837"/>
                      </a:lnTo>
                      <a:lnTo>
                        <a:pt x="674" y="828"/>
                      </a:lnTo>
                      <a:lnTo>
                        <a:pt x="694" y="816"/>
                      </a:lnTo>
                      <a:lnTo>
                        <a:pt x="714" y="804"/>
                      </a:lnTo>
                      <a:lnTo>
                        <a:pt x="731" y="791"/>
                      </a:lnTo>
                      <a:lnTo>
                        <a:pt x="749" y="777"/>
                      </a:lnTo>
                      <a:lnTo>
                        <a:pt x="767" y="763"/>
                      </a:lnTo>
                      <a:lnTo>
                        <a:pt x="783" y="747"/>
                      </a:lnTo>
                      <a:lnTo>
                        <a:pt x="799" y="731"/>
                      </a:lnTo>
                      <a:lnTo>
                        <a:pt x="813" y="714"/>
                      </a:lnTo>
                      <a:lnTo>
                        <a:pt x="827" y="695"/>
                      </a:lnTo>
                      <a:lnTo>
                        <a:pt x="840" y="678"/>
                      </a:lnTo>
                      <a:lnTo>
                        <a:pt x="852" y="658"/>
                      </a:lnTo>
                      <a:lnTo>
                        <a:pt x="864" y="638"/>
                      </a:lnTo>
                      <a:lnTo>
                        <a:pt x="875" y="618"/>
                      </a:lnTo>
                      <a:lnTo>
                        <a:pt x="884" y="598"/>
                      </a:lnTo>
                      <a:lnTo>
                        <a:pt x="892" y="575"/>
                      </a:lnTo>
                      <a:lnTo>
                        <a:pt x="899" y="554"/>
                      </a:lnTo>
                      <a:lnTo>
                        <a:pt x="905" y="531"/>
                      </a:lnTo>
                      <a:lnTo>
                        <a:pt x="908" y="523"/>
                      </a:lnTo>
                      <a:lnTo>
                        <a:pt x="907" y="521"/>
                      </a:lnTo>
                      <a:lnTo>
                        <a:pt x="907" y="519"/>
                      </a:lnTo>
                      <a:lnTo>
                        <a:pt x="907" y="517"/>
                      </a:lnTo>
                      <a:lnTo>
                        <a:pt x="907" y="514"/>
                      </a:lnTo>
                      <a:lnTo>
                        <a:pt x="907" y="511"/>
                      </a:lnTo>
                      <a:lnTo>
                        <a:pt x="905" y="510"/>
                      </a:lnTo>
                      <a:lnTo>
                        <a:pt x="905" y="507"/>
                      </a:lnTo>
                      <a:lnTo>
                        <a:pt x="905" y="505"/>
                      </a:lnTo>
                      <a:lnTo>
                        <a:pt x="905" y="507"/>
                      </a:lnTo>
                      <a:lnTo>
                        <a:pt x="900" y="530"/>
                      </a:lnTo>
                      <a:lnTo>
                        <a:pt x="893" y="552"/>
                      </a:lnTo>
                      <a:lnTo>
                        <a:pt x="887" y="574"/>
                      </a:lnTo>
                      <a:lnTo>
                        <a:pt x="877" y="595"/>
                      </a:lnTo>
                      <a:lnTo>
                        <a:pt x="868" y="615"/>
                      </a:lnTo>
                      <a:lnTo>
                        <a:pt x="859" y="635"/>
                      </a:lnTo>
                      <a:lnTo>
                        <a:pt x="847" y="655"/>
                      </a:lnTo>
                      <a:lnTo>
                        <a:pt x="835" y="674"/>
                      </a:lnTo>
                      <a:lnTo>
                        <a:pt x="823" y="692"/>
                      </a:lnTo>
                      <a:lnTo>
                        <a:pt x="808" y="710"/>
                      </a:lnTo>
                      <a:lnTo>
                        <a:pt x="793" y="727"/>
                      </a:lnTo>
                      <a:lnTo>
                        <a:pt x="779" y="743"/>
                      </a:lnTo>
                      <a:lnTo>
                        <a:pt x="763" y="757"/>
                      </a:lnTo>
                      <a:lnTo>
                        <a:pt x="745" y="772"/>
                      </a:lnTo>
                      <a:lnTo>
                        <a:pt x="728" y="785"/>
                      </a:lnTo>
                      <a:lnTo>
                        <a:pt x="710" y="799"/>
                      </a:lnTo>
                      <a:lnTo>
                        <a:pt x="691" y="811"/>
                      </a:lnTo>
                      <a:lnTo>
                        <a:pt x="671" y="823"/>
                      </a:lnTo>
                      <a:lnTo>
                        <a:pt x="651" y="832"/>
                      </a:lnTo>
                      <a:lnTo>
                        <a:pt x="631" y="841"/>
                      </a:lnTo>
                      <a:lnTo>
                        <a:pt x="610" y="851"/>
                      </a:lnTo>
                      <a:lnTo>
                        <a:pt x="588" y="857"/>
                      </a:lnTo>
                      <a:lnTo>
                        <a:pt x="584" y="859"/>
                      </a:lnTo>
                      <a:lnTo>
                        <a:pt x="584" y="859"/>
                      </a:lnTo>
                      <a:lnTo>
                        <a:pt x="586" y="860"/>
                      </a:lnTo>
                      <a:lnTo>
                        <a:pt x="586" y="860"/>
                      </a:lnTo>
                      <a:lnTo>
                        <a:pt x="587" y="861"/>
                      </a:lnTo>
                      <a:lnTo>
                        <a:pt x="587" y="861"/>
                      </a:lnTo>
                      <a:lnTo>
                        <a:pt x="588" y="863"/>
                      </a:lnTo>
                      <a:lnTo>
                        <a:pt x="588" y="863"/>
                      </a:lnTo>
                      <a:lnTo>
                        <a:pt x="590" y="86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6" name="Freeform 124"/>
                <p:cNvSpPr>
                  <a:spLocks noEditPoints="1"/>
                </p:cNvSpPr>
                <p:nvPr/>
              </p:nvSpPr>
              <p:spPr bwMode="auto">
                <a:xfrm>
                  <a:off x="2081" y="2171"/>
                  <a:ext cx="454" cy="430"/>
                </a:xfrm>
                <a:custGeom>
                  <a:avLst/>
                  <a:gdLst/>
                  <a:ahLst/>
                  <a:cxnLst>
                    <a:cxn ang="0">
                      <a:pos x="207" y="14"/>
                    </a:cxn>
                    <a:cxn ang="0">
                      <a:pos x="153" y="52"/>
                    </a:cxn>
                    <a:cxn ang="0">
                      <a:pos x="104" y="99"/>
                    </a:cxn>
                    <a:cxn ang="0">
                      <a:pos x="62" y="152"/>
                    </a:cxn>
                    <a:cxn ang="0">
                      <a:pos x="29" y="211"/>
                    </a:cxn>
                    <a:cxn ang="0">
                      <a:pos x="4" y="275"/>
                    </a:cxn>
                    <a:cxn ang="0">
                      <a:pos x="0" y="293"/>
                    </a:cxn>
                    <a:cxn ang="0">
                      <a:pos x="0" y="303"/>
                    </a:cxn>
                    <a:cxn ang="0">
                      <a:pos x="0" y="312"/>
                    </a:cxn>
                    <a:cxn ang="0">
                      <a:pos x="17" y="255"/>
                    </a:cxn>
                    <a:cxn ang="0">
                      <a:pos x="45" y="193"/>
                    </a:cxn>
                    <a:cxn ang="0">
                      <a:pos x="81" y="138"/>
                    </a:cxn>
                    <a:cxn ang="0">
                      <a:pos x="123" y="87"/>
                    </a:cxn>
                    <a:cxn ang="0">
                      <a:pos x="174" y="43"/>
                    </a:cxn>
                    <a:cxn ang="0">
                      <a:pos x="230" y="7"/>
                    </a:cxn>
                    <a:cxn ang="0">
                      <a:pos x="238" y="2"/>
                    </a:cxn>
                    <a:cxn ang="0">
                      <a:pos x="234" y="0"/>
                    </a:cxn>
                    <a:cxn ang="0">
                      <a:pos x="231" y="0"/>
                    </a:cxn>
                    <a:cxn ang="0">
                      <a:pos x="62" y="674"/>
                    </a:cxn>
                    <a:cxn ang="0">
                      <a:pos x="96" y="717"/>
                    </a:cxn>
                    <a:cxn ang="0">
                      <a:pos x="97" y="715"/>
                    </a:cxn>
                    <a:cxn ang="0">
                      <a:pos x="98" y="714"/>
                    </a:cxn>
                    <a:cxn ang="0">
                      <a:pos x="94" y="706"/>
                    </a:cxn>
                    <a:cxn ang="0">
                      <a:pos x="56" y="653"/>
                    </a:cxn>
                    <a:cxn ang="0">
                      <a:pos x="38" y="623"/>
                    </a:cxn>
                    <a:cxn ang="0">
                      <a:pos x="40" y="629"/>
                    </a:cxn>
                    <a:cxn ang="0">
                      <a:pos x="40" y="635"/>
                    </a:cxn>
                    <a:cxn ang="0">
                      <a:pos x="588" y="859"/>
                    </a:cxn>
                    <a:cxn ang="0">
                      <a:pos x="652" y="834"/>
                    </a:cxn>
                    <a:cxn ang="0">
                      <a:pos x="711" y="800"/>
                    </a:cxn>
                    <a:cxn ang="0">
                      <a:pos x="764" y="759"/>
                    </a:cxn>
                    <a:cxn ang="0">
                      <a:pos x="811" y="710"/>
                    </a:cxn>
                    <a:cxn ang="0">
                      <a:pos x="849" y="655"/>
                    </a:cxn>
                    <a:cxn ang="0">
                      <a:pos x="880" y="595"/>
                    </a:cxn>
                    <a:cxn ang="0">
                      <a:pos x="903" y="530"/>
                    </a:cxn>
                    <a:cxn ang="0">
                      <a:pos x="905" y="509"/>
                    </a:cxn>
                    <a:cxn ang="0">
                      <a:pos x="905" y="501"/>
                    </a:cxn>
                    <a:cxn ang="0">
                      <a:pos x="904" y="493"/>
                    </a:cxn>
                    <a:cxn ang="0">
                      <a:pos x="891" y="550"/>
                    </a:cxn>
                    <a:cxn ang="0">
                      <a:pos x="865" y="613"/>
                    </a:cxn>
                    <a:cxn ang="0">
                      <a:pos x="832" y="671"/>
                    </a:cxn>
                    <a:cxn ang="0">
                      <a:pos x="792" y="723"/>
                    </a:cxn>
                    <a:cxn ang="0">
                      <a:pos x="743" y="768"/>
                    </a:cxn>
                    <a:cxn ang="0">
                      <a:pos x="690" y="807"/>
                    </a:cxn>
                    <a:cxn ang="0">
                      <a:pos x="630" y="838"/>
                    </a:cxn>
                    <a:cxn ang="0">
                      <a:pos x="582" y="855"/>
                    </a:cxn>
                    <a:cxn ang="0">
                      <a:pos x="583" y="856"/>
                    </a:cxn>
                    <a:cxn ang="0">
                      <a:pos x="586" y="859"/>
                    </a:cxn>
                  </a:cxnLst>
                  <a:rect l="0" t="0" r="r" b="b"/>
                  <a:pathLst>
                    <a:path w="907" h="860">
                      <a:moveTo>
                        <a:pt x="231" y="0"/>
                      </a:moveTo>
                      <a:lnTo>
                        <a:pt x="227" y="2"/>
                      </a:lnTo>
                      <a:lnTo>
                        <a:pt x="207" y="14"/>
                      </a:lnTo>
                      <a:lnTo>
                        <a:pt x="189" y="26"/>
                      </a:lnTo>
                      <a:lnTo>
                        <a:pt x="170" y="39"/>
                      </a:lnTo>
                      <a:lnTo>
                        <a:pt x="153" y="52"/>
                      </a:lnTo>
                      <a:lnTo>
                        <a:pt x="135" y="67"/>
                      </a:lnTo>
                      <a:lnTo>
                        <a:pt x="119" y="83"/>
                      </a:lnTo>
                      <a:lnTo>
                        <a:pt x="104" y="99"/>
                      </a:lnTo>
                      <a:lnTo>
                        <a:pt x="89" y="116"/>
                      </a:lnTo>
                      <a:lnTo>
                        <a:pt x="76" y="134"/>
                      </a:lnTo>
                      <a:lnTo>
                        <a:pt x="62" y="152"/>
                      </a:lnTo>
                      <a:lnTo>
                        <a:pt x="50" y="171"/>
                      </a:lnTo>
                      <a:lnTo>
                        <a:pt x="40" y="191"/>
                      </a:lnTo>
                      <a:lnTo>
                        <a:pt x="29" y="211"/>
                      </a:lnTo>
                      <a:lnTo>
                        <a:pt x="20" y="231"/>
                      </a:lnTo>
                      <a:lnTo>
                        <a:pt x="10" y="252"/>
                      </a:lnTo>
                      <a:lnTo>
                        <a:pt x="4" y="275"/>
                      </a:lnTo>
                      <a:lnTo>
                        <a:pt x="0" y="288"/>
                      </a:lnTo>
                      <a:lnTo>
                        <a:pt x="0" y="291"/>
                      </a:lnTo>
                      <a:lnTo>
                        <a:pt x="0" y="293"/>
                      </a:lnTo>
                      <a:lnTo>
                        <a:pt x="0" y="297"/>
                      </a:lnTo>
                      <a:lnTo>
                        <a:pt x="0" y="300"/>
                      </a:lnTo>
                      <a:lnTo>
                        <a:pt x="0" y="303"/>
                      </a:lnTo>
                      <a:lnTo>
                        <a:pt x="0" y="305"/>
                      </a:lnTo>
                      <a:lnTo>
                        <a:pt x="0" y="309"/>
                      </a:lnTo>
                      <a:lnTo>
                        <a:pt x="0" y="312"/>
                      </a:lnTo>
                      <a:lnTo>
                        <a:pt x="4" y="297"/>
                      </a:lnTo>
                      <a:lnTo>
                        <a:pt x="9" y="276"/>
                      </a:lnTo>
                      <a:lnTo>
                        <a:pt x="17" y="255"/>
                      </a:lnTo>
                      <a:lnTo>
                        <a:pt x="25" y="233"/>
                      </a:lnTo>
                      <a:lnTo>
                        <a:pt x="34" y="213"/>
                      </a:lnTo>
                      <a:lnTo>
                        <a:pt x="45" y="193"/>
                      </a:lnTo>
                      <a:lnTo>
                        <a:pt x="56" y="173"/>
                      </a:lnTo>
                      <a:lnTo>
                        <a:pt x="68" y="155"/>
                      </a:lnTo>
                      <a:lnTo>
                        <a:pt x="81" y="138"/>
                      </a:lnTo>
                      <a:lnTo>
                        <a:pt x="94" y="120"/>
                      </a:lnTo>
                      <a:lnTo>
                        <a:pt x="109" y="103"/>
                      </a:lnTo>
                      <a:lnTo>
                        <a:pt x="123" y="87"/>
                      </a:lnTo>
                      <a:lnTo>
                        <a:pt x="139" y="72"/>
                      </a:lnTo>
                      <a:lnTo>
                        <a:pt x="157" y="58"/>
                      </a:lnTo>
                      <a:lnTo>
                        <a:pt x="174" y="43"/>
                      </a:lnTo>
                      <a:lnTo>
                        <a:pt x="191" y="31"/>
                      </a:lnTo>
                      <a:lnTo>
                        <a:pt x="210" y="19"/>
                      </a:lnTo>
                      <a:lnTo>
                        <a:pt x="230" y="7"/>
                      </a:lnTo>
                      <a:lnTo>
                        <a:pt x="239" y="3"/>
                      </a:lnTo>
                      <a:lnTo>
                        <a:pt x="239" y="2"/>
                      </a:lnTo>
                      <a:lnTo>
                        <a:pt x="238" y="2"/>
                      </a:lnTo>
                      <a:lnTo>
                        <a:pt x="237" y="2"/>
                      </a:lnTo>
                      <a:lnTo>
                        <a:pt x="235" y="2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3" y="0"/>
                      </a:lnTo>
                      <a:lnTo>
                        <a:pt x="231" y="0"/>
                      </a:lnTo>
                      <a:close/>
                      <a:moveTo>
                        <a:pt x="40" y="637"/>
                      </a:moveTo>
                      <a:lnTo>
                        <a:pt x="50" y="655"/>
                      </a:lnTo>
                      <a:lnTo>
                        <a:pt x="62" y="674"/>
                      </a:lnTo>
                      <a:lnTo>
                        <a:pt x="76" y="693"/>
                      </a:lnTo>
                      <a:lnTo>
                        <a:pt x="89" y="710"/>
                      </a:lnTo>
                      <a:lnTo>
                        <a:pt x="96" y="717"/>
                      </a:lnTo>
                      <a:lnTo>
                        <a:pt x="96" y="717"/>
                      </a:lnTo>
                      <a:lnTo>
                        <a:pt x="97" y="717"/>
                      </a:lnTo>
                      <a:lnTo>
                        <a:pt x="97" y="715"/>
                      </a:lnTo>
                      <a:lnTo>
                        <a:pt x="97" y="715"/>
                      </a:lnTo>
                      <a:lnTo>
                        <a:pt x="98" y="714"/>
                      </a:lnTo>
                      <a:lnTo>
                        <a:pt x="98" y="714"/>
                      </a:lnTo>
                      <a:lnTo>
                        <a:pt x="98" y="714"/>
                      </a:lnTo>
                      <a:lnTo>
                        <a:pt x="100" y="713"/>
                      </a:lnTo>
                      <a:lnTo>
                        <a:pt x="94" y="706"/>
                      </a:lnTo>
                      <a:lnTo>
                        <a:pt x="81" y="689"/>
                      </a:lnTo>
                      <a:lnTo>
                        <a:pt x="68" y="671"/>
                      </a:lnTo>
                      <a:lnTo>
                        <a:pt x="56" y="653"/>
                      </a:lnTo>
                      <a:lnTo>
                        <a:pt x="45" y="633"/>
                      </a:lnTo>
                      <a:lnTo>
                        <a:pt x="38" y="622"/>
                      </a:lnTo>
                      <a:lnTo>
                        <a:pt x="38" y="623"/>
                      </a:lnTo>
                      <a:lnTo>
                        <a:pt x="38" y="626"/>
                      </a:lnTo>
                      <a:lnTo>
                        <a:pt x="40" y="627"/>
                      </a:lnTo>
                      <a:lnTo>
                        <a:pt x="40" y="629"/>
                      </a:lnTo>
                      <a:lnTo>
                        <a:pt x="40" y="631"/>
                      </a:lnTo>
                      <a:lnTo>
                        <a:pt x="40" y="633"/>
                      </a:lnTo>
                      <a:lnTo>
                        <a:pt x="40" y="635"/>
                      </a:lnTo>
                      <a:lnTo>
                        <a:pt x="40" y="637"/>
                      </a:lnTo>
                      <a:close/>
                      <a:moveTo>
                        <a:pt x="587" y="860"/>
                      </a:moveTo>
                      <a:lnTo>
                        <a:pt x="588" y="859"/>
                      </a:lnTo>
                      <a:lnTo>
                        <a:pt x="611" y="852"/>
                      </a:lnTo>
                      <a:lnTo>
                        <a:pt x="632" y="843"/>
                      </a:lnTo>
                      <a:lnTo>
                        <a:pt x="652" y="834"/>
                      </a:lnTo>
                      <a:lnTo>
                        <a:pt x="672" y="824"/>
                      </a:lnTo>
                      <a:lnTo>
                        <a:pt x="692" y="812"/>
                      </a:lnTo>
                      <a:lnTo>
                        <a:pt x="711" y="800"/>
                      </a:lnTo>
                      <a:lnTo>
                        <a:pt x="729" y="787"/>
                      </a:lnTo>
                      <a:lnTo>
                        <a:pt x="747" y="774"/>
                      </a:lnTo>
                      <a:lnTo>
                        <a:pt x="764" y="759"/>
                      </a:lnTo>
                      <a:lnTo>
                        <a:pt x="780" y="743"/>
                      </a:lnTo>
                      <a:lnTo>
                        <a:pt x="796" y="727"/>
                      </a:lnTo>
                      <a:lnTo>
                        <a:pt x="811" y="710"/>
                      </a:lnTo>
                      <a:lnTo>
                        <a:pt x="824" y="693"/>
                      </a:lnTo>
                      <a:lnTo>
                        <a:pt x="837" y="674"/>
                      </a:lnTo>
                      <a:lnTo>
                        <a:pt x="849" y="655"/>
                      </a:lnTo>
                      <a:lnTo>
                        <a:pt x="861" y="635"/>
                      </a:lnTo>
                      <a:lnTo>
                        <a:pt x="871" y="615"/>
                      </a:lnTo>
                      <a:lnTo>
                        <a:pt x="880" y="595"/>
                      </a:lnTo>
                      <a:lnTo>
                        <a:pt x="889" y="574"/>
                      </a:lnTo>
                      <a:lnTo>
                        <a:pt x="896" y="551"/>
                      </a:lnTo>
                      <a:lnTo>
                        <a:pt x="903" y="530"/>
                      </a:lnTo>
                      <a:lnTo>
                        <a:pt x="907" y="513"/>
                      </a:lnTo>
                      <a:lnTo>
                        <a:pt x="907" y="510"/>
                      </a:lnTo>
                      <a:lnTo>
                        <a:pt x="905" y="509"/>
                      </a:lnTo>
                      <a:lnTo>
                        <a:pt x="905" y="506"/>
                      </a:lnTo>
                      <a:lnTo>
                        <a:pt x="905" y="504"/>
                      </a:lnTo>
                      <a:lnTo>
                        <a:pt x="905" y="501"/>
                      </a:lnTo>
                      <a:lnTo>
                        <a:pt x="905" y="498"/>
                      </a:lnTo>
                      <a:lnTo>
                        <a:pt x="904" y="496"/>
                      </a:lnTo>
                      <a:lnTo>
                        <a:pt x="904" y="493"/>
                      </a:lnTo>
                      <a:lnTo>
                        <a:pt x="901" y="506"/>
                      </a:lnTo>
                      <a:lnTo>
                        <a:pt x="897" y="529"/>
                      </a:lnTo>
                      <a:lnTo>
                        <a:pt x="891" y="550"/>
                      </a:lnTo>
                      <a:lnTo>
                        <a:pt x="883" y="571"/>
                      </a:lnTo>
                      <a:lnTo>
                        <a:pt x="875" y="593"/>
                      </a:lnTo>
                      <a:lnTo>
                        <a:pt x="865" y="613"/>
                      </a:lnTo>
                      <a:lnTo>
                        <a:pt x="856" y="633"/>
                      </a:lnTo>
                      <a:lnTo>
                        <a:pt x="844" y="653"/>
                      </a:lnTo>
                      <a:lnTo>
                        <a:pt x="832" y="671"/>
                      </a:lnTo>
                      <a:lnTo>
                        <a:pt x="820" y="689"/>
                      </a:lnTo>
                      <a:lnTo>
                        <a:pt x="805" y="706"/>
                      </a:lnTo>
                      <a:lnTo>
                        <a:pt x="792" y="723"/>
                      </a:lnTo>
                      <a:lnTo>
                        <a:pt x="776" y="739"/>
                      </a:lnTo>
                      <a:lnTo>
                        <a:pt x="760" y="754"/>
                      </a:lnTo>
                      <a:lnTo>
                        <a:pt x="743" y="768"/>
                      </a:lnTo>
                      <a:lnTo>
                        <a:pt x="725" y="783"/>
                      </a:lnTo>
                      <a:lnTo>
                        <a:pt x="708" y="795"/>
                      </a:lnTo>
                      <a:lnTo>
                        <a:pt x="690" y="807"/>
                      </a:lnTo>
                      <a:lnTo>
                        <a:pt x="670" y="819"/>
                      </a:lnTo>
                      <a:lnTo>
                        <a:pt x="650" y="828"/>
                      </a:lnTo>
                      <a:lnTo>
                        <a:pt x="630" y="838"/>
                      </a:lnTo>
                      <a:lnTo>
                        <a:pt x="608" y="846"/>
                      </a:lnTo>
                      <a:lnTo>
                        <a:pt x="587" y="854"/>
                      </a:lnTo>
                      <a:lnTo>
                        <a:pt x="582" y="855"/>
                      </a:lnTo>
                      <a:lnTo>
                        <a:pt x="582" y="856"/>
                      </a:lnTo>
                      <a:lnTo>
                        <a:pt x="583" y="856"/>
                      </a:lnTo>
                      <a:lnTo>
                        <a:pt x="583" y="856"/>
                      </a:lnTo>
                      <a:lnTo>
                        <a:pt x="584" y="858"/>
                      </a:lnTo>
                      <a:lnTo>
                        <a:pt x="584" y="858"/>
                      </a:lnTo>
                      <a:lnTo>
                        <a:pt x="586" y="859"/>
                      </a:lnTo>
                      <a:lnTo>
                        <a:pt x="586" y="859"/>
                      </a:lnTo>
                      <a:lnTo>
                        <a:pt x="587" y="86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7" name="Freeform 125"/>
                <p:cNvSpPr>
                  <a:spLocks noEditPoints="1"/>
                </p:cNvSpPr>
                <p:nvPr/>
              </p:nvSpPr>
              <p:spPr bwMode="auto">
                <a:xfrm>
                  <a:off x="2081" y="2171"/>
                  <a:ext cx="453" cy="428"/>
                </a:xfrm>
                <a:custGeom>
                  <a:avLst/>
                  <a:gdLst/>
                  <a:ahLst/>
                  <a:cxnLst>
                    <a:cxn ang="0">
                      <a:pos x="209" y="14"/>
                    </a:cxn>
                    <a:cxn ang="0">
                      <a:pos x="154" y="53"/>
                    </a:cxn>
                    <a:cxn ang="0">
                      <a:pos x="106" y="100"/>
                    </a:cxn>
                    <a:cxn ang="0">
                      <a:pos x="65" y="152"/>
                    </a:cxn>
                    <a:cxn ang="0">
                      <a:pos x="32" y="210"/>
                    </a:cxn>
                    <a:cxn ang="0">
                      <a:pos x="6" y="273"/>
                    </a:cxn>
                    <a:cxn ang="0">
                      <a:pos x="0" y="301"/>
                    </a:cxn>
                    <a:cxn ang="0">
                      <a:pos x="0" y="310"/>
                    </a:cxn>
                    <a:cxn ang="0">
                      <a:pos x="0" y="319"/>
                    </a:cxn>
                    <a:cxn ang="0">
                      <a:pos x="6" y="297"/>
                    </a:cxn>
                    <a:cxn ang="0">
                      <a:pos x="28" y="233"/>
                    </a:cxn>
                    <a:cxn ang="0">
                      <a:pos x="58" y="174"/>
                    </a:cxn>
                    <a:cxn ang="0">
                      <a:pos x="97" y="120"/>
                    </a:cxn>
                    <a:cxn ang="0">
                      <a:pos x="142" y="72"/>
                    </a:cxn>
                    <a:cxn ang="0">
                      <a:pos x="194" y="32"/>
                    </a:cxn>
                    <a:cxn ang="0">
                      <a:pos x="243" y="2"/>
                    </a:cxn>
                    <a:cxn ang="0">
                      <a:pos x="241" y="1"/>
                    </a:cxn>
                    <a:cxn ang="0">
                      <a:pos x="238" y="0"/>
                    </a:cxn>
                    <a:cxn ang="0">
                      <a:pos x="40" y="628"/>
                    </a:cxn>
                    <a:cxn ang="0">
                      <a:pos x="65" y="671"/>
                    </a:cxn>
                    <a:cxn ang="0">
                      <a:pos x="97" y="713"/>
                    </a:cxn>
                    <a:cxn ang="0">
                      <a:pos x="98" y="711"/>
                    </a:cxn>
                    <a:cxn ang="0">
                      <a:pos x="101" y="709"/>
                    </a:cxn>
                    <a:cxn ang="0">
                      <a:pos x="97" y="703"/>
                    </a:cxn>
                    <a:cxn ang="0">
                      <a:pos x="58" y="648"/>
                    </a:cxn>
                    <a:cxn ang="0">
                      <a:pos x="38" y="612"/>
                    </a:cxn>
                    <a:cxn ang="0">
                      <a:pos x="38" y="615"/>
                    </a:cxn>
                    <a:cxn ang="0">
                      <a:pos x="38" y="619"/>
                    </a:cxn>
                    <a:cxn ang="0">
                      <a:pos x="38" y="621"/>
                    </a:cxn>
                    <a:cxn ang="0">
                      <a:pos x="40" y="624"/>
                    </a:cxn>
                    <a:cxn ang="0">
                      <a:pos x="40" y="628"/>
                    </a:cxn>
                    <a:cxn ang="0">
                      <a:pos x="610" y="848"/>
                    </a:cxn>
                    <a:cxn ang="0">
                      <a:pos x="671" y="820"/>
                    </a:cxn>
                    <a:cxn ang="0">
                      <a:pos x="728" y="782"/>
                    </a:cxn>
                    <a:cxn ang="0">
                      <a:pos x="779" y="740"/>
                    </a:cxn>
                    <a:cxn ang="0">
                      <a:pos x="823" y="689"/>
                    </a:cxn>
                    <a:cxn ang="0">
                      <a:pos x="859" y="632"/>
                    </a:cxn>
                    <a:cxn ang="0">
                      <a:pos x="887" y="571"/>
                    </a:cxn>
                    <a:cxn ang="0">
                      <a:pos x="905" y="504"/>
                    </a:cxn>
                    <a:cxn ang="0">
                      <a:pos x="905" y="496"/>
                    </a:cxn>
                    <a:cxn ang="0">
                      <a:pos x="904" y="488"/>
                    </a:cxn>
                    <a:cxn ang="0">
                      <a:pos x="903" y="480"/>
                    </a:cxn>
                    <a:cxn ang="0">
                      <a:pos x="893" y="526"/>
                    </a:cxn>
                    <a:cxn ang="0">
                      <a:pos x="872" y="589"/>
                    </a:cxn>
                    <a:cxn ang="0">
                      <a:pos x="841" y="648"/>
                    </a:cxn>
                    <a:cxn ang="0">
                      <a:pos x="804" y="703"/>
                    </a:cxn>
                    <a:cxn ang="0">
                      <a:pos x="757" y="750"/>
                    </a:cxn>
                    <a:cxn ang="0">
                      <a:pos x="707" y="790"/>
                    </a:cxn>
                    <a:cxn ang="0">
                      <a:pos x="648" y="824"/>
                    </a:cxn>
                    <a:cxn ang="0">
                      <a:pos x="586" y="849"/>
                    </a:cxn>
                    <a:cxn ang="0">
                      <a:pos x="580" y="852"/>
                    </a:cxn>
                    <a:cxn ang="0">
                      <a:pos x="582" y="854"/>
                    </a:cxn>
                    <a:cxn ang="0">
                      <a:pos x="584" y="856"/>
                    </a:cxn>
                  </a:cxnLst>
                  <a:rect l="0" t="0" r="r" b="b"/>
                  <a:pathLst>
                    <a:path w="905" h="856">
                      <a:moveTo>
                        <a:pt x="235" y="0"/>
                      </a:moveTo>
                      <a:lnTo>
                        <a:pt x="229" y="2"/>
                      </a:lnTo>
                      <a:lnTo>
                        <a:pt x="209" y="14"/>
                      </a:lnTo>
                      <a:lnTo>
                        <a:pt x="190" y="26"/>
                      </a:lnTo>
                      <a:lnTo>
                        <a:pt x="171" y="40"/>
                      </a:lnTo>
                      <a:lnTo>
                        <a:pt x="154" y="53"/>
                      </a:lnTo>
                      <a:lnTo>
                        <a:pt x="138" y="68"/>
                      </a:lnTo>
                      <a:lnTo>
                        <a:pt x="122" y="82"/>
                      </a:lnTo>
                      <a:lnTo>
                        <a:pt x="106" y="100"/>
                      </a:lnTo>
                      <a:lnTo>
                        <a:pt x="92" y="116"/>
                      </a:lnTo>
                      <a:lnTo>
                        <a:pt x="78" y="133"/>
                      </a:lnTo>
                      <a:lnTo>
                        <a:pt x="65" y="152"/>
                      </a:lnTo>
                      <a:lnTo>
                        <a:pt x="53" y="170"/>
                      </a:lnTo>
                      <a:lnTo>
                        <a:pt x="42" y="190"/>
                      </a:lnTo>
                      <a:lnTo>
                        <a:pt x="32" y="210"/>
                      </a:lnTo>
                      <a:lnTo>
                        <a:pt x="22" y="230"/>
                      </a:lnTo>
                      <a:lnTo>
                        <a:pt x="14" y="251"/>
                      </a:lnTo>
                      <a:lnTo>
                        <a:pt x="6" y="273"/>
                      </a:lnTo>
                      <a:lnTo>
                        <a:pt x="0" y="295"/>
                      </a:lnTo>
                      <a:lnTo>
                        <a:pt x="0" y="297"/>
                      </a:lnTo>
                      <a:lnTo>
                        <a:pt x="0" y="301"/>
                      </a:lnTo>
                      <a:lnTo>
                        <a:pt x="0" y="303"/>
                      </a:lnTo>
                      <a:lnTo>
                        <a:pt x="0" y="306"/>
                      </a:lnTo>
                      <a:lnTo>
                        <a:pt x="0" y="310"/>
                      </a:lnTo>
                      <a:lnTo>
                        <a:pt x="0" y="313"/>
                      </a:lnTo>
                      <a:lnTo>
                        <a:pt x="0" y="317"/>
                      </a:lnTo>
                      <a:lnTo>
                        <a:pt x="0" y="319"/>
                      </a:lnTo>
                      <a:lnTo>
                        <a:pt x="1" y="322"/>
                      </a:lnTo>
                      <a:lnTo>
                        <a:pt x="1" y="319"/>
                      </a:lnTo>
                      <a:lnTo>
                        <a:pt x="6" y="297"/>
                      </a:lnTo>
                      <a:lnTo>
                        <a:pt x="12" y="275"/>
                      </a:lnTo>
                      <a:lnTo>
                        <a:pt x="20" y="254"/>
                      </a:lnTo>
                      <a:lnTo>
                        <a:pt x="28" y="233"/>
                      </a:lnTo>
                      <a:lnTo>
                        <a:pt x="37" y="213"/>
                      </a:lnTo>
                      <a:lnTo>
                        <a:pt x="48" y="193"/>
                      </a:lnTo>
                      <a:lnTo>
                        <a:pt x="58" y="174"/>
                      </a:lnTo>
                      <a:lnTo>
                        <a:pt x="70" y="155"/>
                      </a:lnTo>
                      <a:lnTo>
                        <a:pt x="82" y="137"/>
                      </a:lnTo>
                      <a:lnTo>
                        <a:pt x="97" y="120"/>
                      </a:lnTo>
                      <a:lnTo>
                        <a:pt x="110" y="104"/>
                      </a:lnTo>
                      <a:lnTo>
                        <a:pt x="126" y="88"/>
                      </a:lnTo>
                      <a:lnTo>
                        <a:pt x="142" y="72"/>
                      </a:lnTo>
                      <a:lnTo>
                        <a:pt x="158" y="57"/>
                      </a:lnTo>
                      <a:lnTo>
                        <a:pt x="175" y="44"/>
                      </a:lnTo>
                      <a:lnTo>
                        <a:pt x="194" y="32"/>
                      </a:lnTo>
                      <a:lnTo>
                        <a:pt x="213" y="20"/>
                      </a:lnTo>
                      <a:lnTo>
                        <a:pt x="231" y="8"/>
                      </a:lnTo>
                      <a:lnTo>
                        <a:pt x="243" y="2"/>
                      </a:lnTo>
                      <a:lnTo>
                        <a:pt x="243" y="1"/>
                      </a:lnTo>
                      <a:lnTo>
                        <a:pt x="242" y="1"/>
                      </a:lnTo>
                      <a:lnTo>
                        <a:pt x="241" y="1"/>
                      </a:lnTo>
                      <a:lnTo>
                        <a:pt x="239" y="1"/>
                      </a:lnTo>
                      <a:lnTo>
                        <a:pt x="239" y="0"/>
                      </a:lnTo>
                      <a:lnTo>
                        <a:pt x="238" y="0"/>
                      </a:lnTo>
                      <a:lnTo>
                        <a:pt x="237" y="0"/>
                      </a:lnTo>
                      <a:lnTo>
                        <a:pt x="235" y="0"/>
                      </a:lnTo>
                      <a:close/>
                      <a:moveTo>
                        <a:pt x="40" y="628"/>
                      </a:moveTo>
                      <a:lnTo>
                        <a:pt x="42" y="632"/>
                      </a:lnTo>
                      <a:lnTo>
                        <a:pt x="53" y="652"/>
                      </a:lnTo>
                      <a:lnTo>
                        <a:pt x="65" y="671"/>
                      </a:lnTo>
                      <a:lnTo>
                        <a:pt x="78" y="689"/>
                      </a:lnTo>
                      <a:lnTo>
                        <a:pt x="92" y="707"/>
                      </a:lnTo>
                      <a:lnTo>
                        <a:pt x="97" y="713"/>
                      </a:lnTo>
                      <a:lnTo>
                        <a:pt x="98" y="712"/>
                      </a:lnTo>
                      <a:lnTo>
                        <a:pt x="98" y="712"/>
                      </a:lnTo>
                      <a:lnTo>
                        <a:pt x="98" y="711"/>
                      </a:lnTo>
                      <a:lnTo>
                        <a:pt x="100" y="711"/>
                      </a:lnTo>
                      <a:lnTo>
                        <a:pt x="100" y="711"/>
                      </a:lnTo>
                      <a:lnTo>
                        <a:pt x="101" y="709"/>
                      </a:lnTo>
                      <a:lnTo>
                        <a:pt x="101" y="709"/>
                      </a:lnTo>
                      <a:lnTo>
                        <a:pt x="101" y="708"/>
                      </a:lnTo>
                      <a:lnTo>
                        <a:pt x="97" y="703"/>
                      </a:lnTo>
                      <a:lnTo>
                        <a:pt x="82" y="685"/>
                      </a:lnTo>
                      <a:lnTo>
                        <a:pt x="70" y="667"/>
                      </a:lnTo>
                      <a:lnTo>
                        <a:pt x="58" y="648"/>
                      </a:lnTo>
                      <a:lnTo>
                        <a:pt x="48" y="629"/>
                      </a:lnTo>
                      <a:lnTo>
                        <a:pt x="37" y="611"/>
                      </a:lnTo>
                      <a:lnTo>
                        <a:pt x="38" y="612"/>
                      </a:lnTo>
                      <a:lnTo>
                        <a:pt x="38" y="613"/>
                      </a:lnTo>
                      <a:lnTo>
                        <a:pt x="38" y="615"/>
                      </a:lnTo>
                      <a:lnTo>
                        <a:pt x="38" y="615"/>
                      </a:lnTo>
                      <a:lnTo>
                        <a:pt x="38" y="616"/>
                      </a:lnTo>
                      <a:lnTo>
                        <a:pt x="38" y="617"/>
                      </a:lnTo>
                      <a:lnTo>
                        <a:pt x="38" y="619"/>
                      </a:lnTo>
                      <a:lnTo>
                        <a:pt x="38" y="620"/>
                      </a:lnTo>
                      <a:lnTo>
                        <a:pt x="38" y="620"/>
                      </a:lnTo>
                      <a:lnTo>
                        <a:pt x="38" y="621"/>
                      </a:lnTo>
                      <a:lnTo>
                        <a:pt x="38" y="623"/>
                      </a:lnTo>
                      <a:lnTo>
                        <a:pt x="38" y="624"/>
                      </a:lnTo>
                      <a:lnTo>
                        <a:pt x="40" y="624"/>
                      </a:lnTo>
                      <a:lnTo>
                        <a:pt x="40" y="625"/>
                      </a:lnTo>
                      <a:lnTo>
                        <a:pt x="40" y="627"/>
                      </a:lnTo>
                      <a:lnTo>
                        <a:pt x="40" y="628"/>
                      </a:lnTo>
                      <a:close/>
                      <a:moveTo>
                        <a:pt x="584" y="856"/>
                      </a:moveTo>
                      <a:lnTo>
                        <a:pt x="588" y="854"/>
                      </a:lnTo>
                      <a:lnTo>
                        <a:pt x="610" y="848"/>
                      </a:lnTo>
                      <a:lnTo>
                        <a:pt x="631" y="838"/>
                      </a:lnTo>
                      <a:lnTo>
                        <a:pt x="651" y="829"/>
                      </a:lnTo>
                      <a:lnTo>
                        <a:pt x="671" y="820"/>
                      </a:lnTo>
                      <a:lnTo>
                        <a:pt x="691" y="808"/>
                      </a:lnTo>
                      <a:lnTo>
                        <a:pt x="710" y="796"/>
                      </a:lnTo>
                      <a:lnTo>
                        <a:pt x="728" y="782"/>
                      </a:lnTo>
                      <a:lnTo>
                        <a:pt x="745" y="769"/>
                      </a:lnTo>
                      <a:lnTo>
                        <a:pt x="763" y="754"/>
                      </a:lnTo>
                      <a:lnTo>
                        <a:pt x="779" y="740"/>
                      </a:lnTo>
                      <a:lnTo>
                        <a:pt x="793" y="724"/>
                      </a:lnTo>
                      <a:lnTo>
                        <a:pt x="808" y="707"/>
                      </a:lnTo>
                      <a:lnTo>
                        <a:pt x="823" y="689"/>
                      </a:lnTo>
                      <a:lnTo>
                        <a:pt x="835" y="671"/>
                      </a:lnTo>
                      <a:lnTo>
                        <a:pt x="847" y="652"/>
                      </a:lnTo>
                      <a:lnTo>
                        <a:pt x="859" y="632"/>
                      </a:lnTo>
                      <a:lnTo>
                        <a:pt x="868" y="612"/>
                      </a:lnTo>
                      <a:lnTo>
                        <a:pt x="877" y="592"/>
                      </a:lnTo>
                      <a:lnTo>
                        <a:pt x="887" y="571"/>
                      </a:lnTo>
                      <a:lnTo>
                        <a:pt x="893" y="549"/>
                      </a:lnTo>
                      <a:lnTo>
                        <a:pt x="900" y="527"/>
                      </a:lnTo>
                      <a:lnTo>
                        <a:pt x="905" y="504"/>
                      </a:lnTo>
                      <a:lnTo>
                        <a:pt x="905" y="502"/>
                      </a:lnTo>
                      <a:lnTo>
                        <a:pt x="905" y="499"/>
                      </a:lnTo>
                      <a:lnTo>
                        <a:pt x="905" y="496"/>
                      </a:lnTo>
                      <a:lnTo>
                        <a:pt x="904" y="494"/>
                      </a:lnTo>
                      <a:lnTo>
                        <a:pt x="904" y="491"/>
                      </a:lnTo>
                      <a:lnTo>
                        <a:pt x="904" y="488"/>
                      </a:lnTo>
                      <a:lnTo>
                        <a:pt x="904" y="486"/>
                      </a:lnTo>
                      <a:lnTo>
                        <a:pt x="904" y="483"/>
                      </a:lnTo>
                      <a:lnTo>
                        <a:pt x="903" y="480"/>
                      </a:lnTo>
                      <a:lnTo>
                        <a:pt x="903" y="480"/>
                      </a:lnTo>
                      <a:lnTo>
                        <a:pt x="899" y="503"/>
                      </a:lnTo>
                      <a:lnTo>
                        <a:pt x="893" y="526"/>
                      </a:lnTo>
                      <a:lnTo>
                        <a:pt x="888" y="547"/>
                      </a:lnTo>
                      <a:lnTo>
                        <a:pt x="880" y="568"/>
                      </a:lnTo>
                      <a:lnTo>
                        <a:pt x="872" y="589"/>
                      </a:lnTo>
                      <a:lnTo>
                        <a:pt x="863" y="609"/>
                      </a:lnTo>
                      <a:lnTo>
                        <a:pt x="853" y="629"/>
                      </a:lnTo>
                      <a:lnTo>
                        <a:pt x="841" y="648"/>
                      </a:lnTo>
                      <a:lnTo>
                        <a:pt x="829" y="667"/>
                      </a:lnTo>
                      <a:lnTo>
                        <a:pt x="817" y="685"/>
                      </a:lnTo>
                      <a:lnTo>
                        <a:pt x="804" y="703"/>
                      </a:lnTo>
                      <a:lnTo>
                        <a:pt x="789" y="719"/>
                      </a:lnTo>
                      <a:lnTo>
                        <a:pt x="773" y="734"/>
                      </a:lnTo>
                      <a:lnTo>
                        <a:pt x="757" y="750"/>
                      </a:lnTo>
                      <a:lnTo>
                        <a:pt x="741" y="765"/>
                      </a:lnTo>
                      <a:lnTo>
                        <a:pt x="724" y="778"/>
                      </a:lnTo>
                      <a:lnTo>
                        <a:pt x="707" y="790"/>
                      </a:lnTo>
                      <a:lnTo>
                        <a:pt x="688" y="802"/>
                      </a:lnTo>
                      <a:lnTo>
                        <a:pt x="668" y="814"/>
                      </a:lnTo>
                      <a:lnTo>
                        <a:pt x="648" y="824"/>
                      </a:lnTo>
                      <a:lnTo>
                        <a:pt x="628" y="833"/>
                      </a:lnTo>
                      <a:lnTo>
                        <a:pt x="607" y="841"/>
                      </a:lnTo>
                      <a:lnTo>
                        <a:pt x="586" y="849"/>
                      </a:lnTo>
                      <a:lnTo>
                        <a:pt x="579" y="850"/>
                      </a:lnTo>
                      <a:lnTo>
                        <a:pt x="579" y="852"/>
                      </a:lnTo>
                      <a:lnTo>
                        <a:pt x="580" y="852"/>
                      </a:lnTo>
                      <a:lnTo>
                        <a:pt x="580" y="853"/>
                      </a:lnTo>
                      <a:lnTo>
                        <a:pt x="582" y="853"/>
                      </a:lnTo>
                      <a:lnTo>
                        <a:pt x="582" y="854"/>
                      </a:lnTo>
                      <a:lnTo>
                        <a:pt x="583" y="854"/>
                      </a:lnTo>
                      <a:lnTo>
                        <a:pt x="583" y="854"/>
                      </a:lnTo>
                      <a:lnTo>
                        <a:pt x="584" y="85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8" name="Freeform 126"/>
                <p:cNvSpPr>
                  <a:spLocks noEditPoints="1"/>
                </p:cNvSpPr>
                <p:nvPr/>
              </p:nvSpPr>
              <p:spPr bwMode="auto">
                <a:xfrm>
                  <a:off x="2081" y="2172"/>
                  <a:ext cx="452" cy="426"/>
                </a:xfrm>
                <a:custGeom>
                  <a:avLst/>
                  <a:gdLst/>
                  <a:ahLst/>
                  <a:cxnLst>
                    <a:cxn ang="0">
                      <a:pos x="210" y="16"/>
                    </a:cxn>
                    <a:cxn ang="0">
                      <a:pos x="157" y="55"/>
                    </a:cxn>
                    <a:cxn ang="0">
                      <a:pos x="109" y="100"/>
                    </a:cxn>
                    <a:cxn ang="0">
                      <a:pos x="68" y="152"/>
                    </a:cxn>
                    <a:cxn ang="0">
                      <a:pos x="34" y="210"/>
                    </a:cxn>
                    <a:cxn ang="0">
                      <a:pos x="9" y="273"/>
                    </a:cxn>
                    <a:cxn ang="0">
                      <a:pos x="0" y="312"/>
                    </a:cxn>
                    <a:cxn ang="0">
                      <a:pos x="1" y="322"/>
                    </a:cxn>
                    <a:cxn ang="0">
                      <a:pos x="1" y="332"/>
                    </a:cxn>
                    <a:cxn ang="0">
                      <a:pos x="9" y="297"/>
                    </a:cxn>
                    <a:cxn ang="0">
                      <a:pos x="30" y="233"/>
                    </a:cxn>
                    <a:cxn ang="0">
                      <a:pos x="61" y="174"/>
                    </a:cxn>
                    <a:cxn ang="0">
                      <a:pos x="98" y="121"/>
                    </a:cxn>
                    <a:cxn ang="0">
                      <a:pos x="143" y="73"/>
                    </a:cxn>
                    <a:cxn ang="0">
                      <a:pos x="195" y="32"/>
                    </a:cxn>
                    <a:cxn ang="0">
                      <a:pos x="249" y="3"/>
                    </a:cxn>
                    <a:cxn ang="0">
                      <a:pos x="245" y="1"/>
                    </a:cxn>
                    <a:cxn ang="0">
                      <a:pos x="242" y="0"/>
                    </a:cxn>
                    <a:cxn ang="0">
                      <a:pos x="38" y="619"/>
                    </a:cxn>
                    <a:cxn ang="0">
                      <a:pos x="68" y="668"/>
                    </a:cxn>
                    <a:cxn ang="0">
                      <a:pos x="100" y="710"/>
                    </a:cxn>
                    <a:cxn ang="0">
                      <a:pos x="101" y="708"/>
                    </a:cxn>
                    <a:cxn ang="0">
                      <a:pos x="102" y="707"/>
                    </a:cxn>
                    <a:cxn ang="0">
                      <a:pos x="98" y="700"/>
                    </a:cxn>
                    <a:cxn ang="0">
                      <a:pos x="61" y="646"/>
                    </a:cxn>
                    <a:cxn ang="0">
                      <a:pos x="37" y="600"/>
                    </a:cxn>
                    <a:cxn ang="0">
                      <a:pos x="37" y="607"/>
                    </a:cxn>
                    <a:cxn ang="0">
                      <a:pos x="38" y="614"/>
                    </a:cxn>
                    <a:cxn ang="0">
                      <a:pos x="38" y="619"/>
                    </a:cxn>
                    <a:cxn ang="0">
                      <a:pos x="38" y="619"/>
                    </a:cxn>
                    <a:cxn ang="0">
                      <a:pos x="38" y="619"/>
                    </a:cxn>
                    <a:cxn ang="0">
                      <a:pos x="587" y="851"/>
                    </a:cxn>
                    <a:cxn ang="0">
                      <a:pos x="650" y="825"/>
                    </a:cxn>
                    <a:cxn ang="0">
                      <a:pos x="708" y="792"/>
                    </a:cxn>
                    <a:cxn ang="0">
                      <a:pos x="760" y="751"/>
                    </a:cxn>
                    <a:cxn ang="0">
                      <a:pos x="805" y="703"/>
                    </a:cxn>
                    <a:cxn ang="0">
                      <a:pos x="844" y="650"/>
                    </a:cxn>
                    <a:cxn ang="0">
                      <a:pos x="875" y="590"/>
                    </a:cxn>
                    <a:cxn ang="0">
                      <a:pos x="897" y="526"/>
                    </a:cxn>
                    <a:cxn ang="0">
                      <a:pos x="904" y="487"/>
                    </a:cxn>
                    <a:cxn ang="0">
                      <a:pos x="903" y="478"/>
                    </a:cxn>
                    <a:cxn ang="0">
                      <a:pos x="901" y="470"/>
                    </a:cxn>
                    <a:cxn ang="0">
                      <a:pos x="896" y="502"/>
                    </a:cxn>
                    <a:cxn ang="0">
                      <a:pos x="877" y="567"/>
                    </a:cxn>
                    <a:cxn ang="0">
                      <a:pos x="851" y="627"/>
                    </a:cxn>
                    <a:cxn ang="0">
                      <a:pos x="815" y="683"/>
                    </a:cxn>
                    <a:cxn ang="0">
                      <a:pos x="772" y="732"/>
                    </a:cxn>
                    <a:cxn ang="0">
                      <a:pos x="723" y="775"/>
                    </a:cxn>
                    <a:cxn ang="0">
                      <a:pos x="667" y="811"/>
                    </a:cxn>
                    <a:cxn ang="0">
                      <a:pos x="607" y="837"/>
                    </a:cxn>
                    <a:cxn ang="0">
                      <a:pos x="578" y="848"/>
                    </a:cxn>
                    <a:cxn ang="0">
                      <a:pos x="579" y="849"/>
                    </a:cxn>
                    <a:cxn ang="0">
                      <a:pos x="580" y="852"/>
                    </a:cxn>
                  </a:cxnLst>
                  <a:rect l="0" t="0" r="r" b="b"/>
                  <a:pathLst>
                    <a:path w="904" h="852">
                      <a:moveTo>
                        <a:pt x="239" y="0"/>
                      </a:moveTo>
                      <a:lnTo>
                        <a:pt x="230" y="4"/>
                      </a:lnTo>
                      <a:lnTo>
                        <a:pt x="210" y="16"/>
                      </a:lnTo>
                      <a:lnTo>
                        <a:pt x="191" y="28"/>
                      </a:lnTo>
                      <a:lnTo>
                        <a:pt x="174" y="40"/>
                      </a:lnTo>
                      <a:lnTo>
                        <a:pt x="157" y="55"/>
                      </a:lnTo>
                      <a:lnTo>
                        <a:pt x="139" y="69"/>
                      </a:lnTo>
                      <a:lnTo>
                        <a:pt x="123" y="84"/>
                      </a:lnTo>
                      <a:lnTo>
                        <a:pt x="109" y="100"/>
                      </a:lnTo>
                      <a:lnTo>
                        <a:pt x="94" y="117"/>
                      </a:lnTo>
                      <a:lnTo>
                        <a:pt x="81" y="135"/>
                      </a:lnTo>
                      <a:lnTo>
                        <a:pt x="68" y="152"/>
                      </a:lnTo>
                      <a:lnTo>
                        <a:pt x="56" y="170"/>
                      </a:lnTo>
                      <a:lnTo>
                        <a:pt x="45" y="190"/>
                      </a:lnTo>
                      <a:lnTo>
                        <a:pt x="34" y="210"/>
                      </a:lnTo>
                      <a:lnTo>
                        <a:pt x="25" y="230"/>
                      </a:lnTo>
                      <a:lnTo>
                        <a:pt x="17" y="252"/>
                      </a:lnTo>
                      <a:lnTo>
                        <a:pt x="9" y="273"/>
                      </a:lnTo>
                      <a:lnTo>
                        <a:pt x="4" y="294"/>
                      </a:lnTo>
                      <a:lnTo>
                        <a:pt x="0" y="309"/>
                      </a:lnTo>
                      <a:lnTo>
                        <a:pt x="0" y="312"/>
                      </a:lnTo>
                      <a:lnTo>
                        <a:pt x="0" y="316"/>
                      </a:lnTo>
                      <a:lnTo>
                        <a:pt x="0" y="318"/>
                      </a:lnTo>
                      <a:lnTo>
                        <a:pt x="1" y="322"/>
                      </a:lnTo>
                      <a:lnTo>
                        <a:pt x="1" y="325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4"/>
                      </a:lnTo>
                      <a:lnTo>
                        <a:pt x="4" y="318"/>
                      </a:lnTo>
                      <a:lnTo>
                        <a:pt x="9" y="297"/>
                      </a:lnTo>
                      <a:lnTo>
                        <a:pt x="16" y="274"/>
                      </a:lnTo>
                      <a:lnTo>
                        <a:pt x="22" y="253"/>
                      </a:lnTo>
                      <a:lnTo>
                        <a:pt x="30" y="233"/>
                      </a:lnTo>
                      <a:lnTo>
                        <a:pt x="40" y="213"/>
                      </a:lnTo>
                      <a:lnTo>
                        <a:pt x="50" y="193"/>
                      </a:lnTo>
                      <a:lnTo>
                        <a:pt x="61" y="174"/>
                      </a:lnTo>
                      <a:lnTo>
                        <a:pt x="73" y="156"/>
                      </a:lnTo>
                      <a:lnTo>
                        <a:pt x="85" y="137"/>
                      </a:lnTo>
                      <a:lnTo>
                        <a:pt x="98" y="121"/>
                      </a:lnTo>
                      <a:lnTo>
                        <a:pt x="113" y="104"/>
                      </a:lnTo>
                      <a:lnTo>
                        <a:pt x="127" y="88"/>
                      </a:lnTo>
                      <a:lnTo>
                        <a:pt x="143" y="73"/>
                      </a:lnTo>
                      <a:lnTo>
                        <a:pt x="161" y="59"/>
                      </a:lnTo>
                      <a:lnTo>
                        <a:pt x="178" y="45"/>
                      </a:lnTo>
                      <a:lnTo>
                        <a:pt x="195" y="32"/>
                      </a:lnTo>
                      <a:lnTo>
                        <a:pt x="214" y="21"/>
                      </a:lnTo>
                      <a:lnTo>
                        <a:pt x="233" y="9"/>
                      </a:lnTo>
                      <a:lnTo>
                        <a:pt x="249" y="3"/>
                      </a:lnTo>
                      <a:lnTo>
                        <a:pt x="247" y="1"/>
                      </a:lnTo>
                      <a:lnTo>
                        <a:pt x="246" y="1"/>
                      </a:lnTo>
                      <a:lnTo>
                        <a:pt x="245" y="1"/>
                      </a:lnTo>
                      <a:lnTo>
                        <a:pt x="243" y="1"/>
                      </a:lnTo>
                      <a:lnTo>
                        <a:pt x="243" y="0"/>
                      </a:lnTo>
                      <a:lnTo>
                        <a:pt x="242" y="0"/>
                      </a:lnTo>
                      <a:lnTo>
                        <a:pt x="241" y="0"/>
                      </a:lnTo>
                      <a:lnTo>
                        <a:pt x="239" y="0"/>
                      </a:lnTo>
                      <a:close/>
                      <a:moveTo>
                        <a:pt x="38" y="619"/>
                      </a:moveTo>
                      <a:lnTo>
                        <a:pt x="45" y="630"/>
                      </a:lnTo>
                      <a:lnTo>
                        <a:pt x="56" y="650"/>
                      </a:lnTo>
                      <a:lnTo>
                        <a:pt x="68" y="668"/>
                      </a:lnTo>
                      <a:lnTo>
                        <a:pt x="81" y="686"/>
                      </a:lnTo>
                      <a:lnTo>
                        <a:pt x="94" y="703"/>
                      </a:lnTo>
                      <a:lnTo>
                        <a:pt x="100" y="710"/>
                      </a:lnTo>
                      <a:lnTo>
                        <a:pt x="100" y="710"/>
                      </a:lnTo>
                      <a:lnTo>
                        <a:pt x="101" y="708"/>
                      </a:lnTo>
                      <a:lnTo>
                        <a:pt x="101" y="708"/>
                      </a:lnTo>
                      <a:lnTo>
                        <a:pt x="101" y="707"/>
                      </a:lnTo>
                      <a:lnTo>
                        <a:pt x="102" y="707"/>
                      </a:lnTo>
                      <a:lnTo>
                        <a:pt x="102" y="707"/>
                      </a:lnTo>
                      <a:lnTo>
                        <a:pt x="104" y="706"/>
                      </a:lnTo>
                      <a:lnTo>
                        <a:pt x="104" y="706"/>
                      </a:lnTo>
                      <a:lnTo>
                        <a:pt x="98" y="700"/>
                      </a:lnTo>
                      <a:lnTo>
                        <a:pt x="85" y="683"/>
                      </a:lnTo>
                      <a:lnTo>
                        <a:pt x="73" y="664"/>
                      </a:lnTo>
                      <a:lnTo>
                        <a:pt x="61" y="646"/>
                      </a:lnTo>
                      <a:lnTo>
                        <a:pt x="50" y="627"/>
                      </a:lnTo>
                      <a:lnTo>
                        <a:pt x="40" y="607"/>
                      </a:lnTo>
                      <a:lnTo>
                        <a:pt x="37" y="600"/>
                      </a:lnTo>
                      <a:lnTo>
                        <a:pt x="37" y="603"/>
                      </a:lnTo>
                      <a:lnTo>
                        <a:pt x="37" y="604"/>
                      </a:lnTo>
                      <a:lnTo>
                        <a:pt x="37" y="607"/>
                      </a:lnTo>
                      <a:lnTo>
                        <a:pt x="37" y="610"/>
                      </a:lnTo>
                      <a:lnTo>
                        <a:pt x="38" y="611"/>
                      </a:lnTo>
                      <a:lnTo>
                        <a:pt x="38" y="614"/>
                      </a:lnTo>
                      <a:lnTo>
                        <a:pt x="38" y="616"/>
                      </a:lnTo>
                      <a:lnTo>
                        <a:pt x="38" y="619"/>
                      </a:lnTo>
                      <a:lnTo>
                        <a:pt x="38" y="619"/>
                      </a:lnTo>
                      <a:lnTo>
                        <a:pt x="38" y="619"/>
                      </a:lnTo>
                      <a:lnTo>
                        <a:pt x="38" y="619"/>
                      </a:lnTo>
                      <a:lnTo>
                        <a:pt x="38" y="619"/>
                      </a:lnTo>
                      <a:lnTo>
                        <a:pt x="38" y="619"/>
                      </a:lnTo>
                      <a:lnTo>
                        <a:pt x="38" y="619"/>
                      </a:lnTo>
                      <a:lnTo>
                        <a:pt x="38" y="619"/>
                      </a:lnTo>
                      <a:lnTo>
                        <a:pt x="38" y="619"/>
                      </a:lnTo>
                      <a:close/>
                      <a:moveTo>
                        <a:pt x="582" y="852"/>
                      </a:moveTo>
                      <a:lnTo>
                        <a:pt x="587" y="851"/>
                      </a:lnTo>
                      <a:lnTo>
                        <a:pt x="608" y="843"/>
                      </a:lnTo>
                      <a:lnTo>
                        <a:pt x="630" y="835"/>
                      </a:lnTo>
                      <a:lnTo>
                        <a:pt x="650" y="825"/>
                      </a:lnTo>
                      <a:lnTo>
                        <a:pt x="670" y="816"/>
                      </a:lnTo>
                      <a:lnTo>
                        <a:pt x="690" y="804"/>
                      </a:lnTo>
                      <a:lnTo>
                        <a:pt x="708" y="792"/>
                      </a:lnTo>
                      <a:lnTo>
                        <a:pt x="725" y="780"/>
                      </a:lnTo>
                      <a:lnTo>
                        <a:pt x="743" y="765"/>
                      </a:lnTo>
                      <a:lnTo>
                        <a:pt x="760" y="751"/>
                      </a:lnTo>
                      <a:lnTo>
                        <a:pt x="776" y="736"/>
                      </a:lnTo>
                      <a:lnTo>
                        <a:pt x="792" y="720"/>
                      </a:lnTo>
                      <a:lnTo>
                        <a:pt x="805" y="703"/>
                      </a:lnTo>
                      <a:lnTo>
                        <a:pt x="820" y="686"/>
                      </a:lnTo>
                      <a:lnTo>
                        <a:pt x="832" y="668"/>
                      </a:lnTo>
                      <a:lnTo>
                        <a:pt x="844" y="650"/>
                      </a:lnTo>
                      <a:lnTo>
                        <a:pt x="856" y="630"/>
                      </a:lnTo>
                      <a:lnTo>
                        <a:pt x="865" y="610"/>
                      </a:lnTo>
                      <a:lnTo>
                        <a:pt x="875" y="590"/>
                      </a:lnTo>
                      <a:lnTo>
                        <a:pt x="883" y="568"/>
                      </a:lnTo>
                      <a:lnTo>
                        <a:pt x="891" y="547"/>
                      </a:lnTo>
                      <a:lnTo>
                        <a:pt x="897" y="526"/>
                      </a:lnTo>
                      <a:lnTo>
                        <a:pt x="901" y="503"/>
                      </a:lnTo>
                      <a:lnTo>
                        <a:pt x="904" y="490"/>
                      </a:lnTo>
                      <a:lnTo>
                        <a:pt x="904" y="487"/>
                      </a:lnTo>
                      <a:lnTo>
                        <a:pt x="904" y="485"/>
                      </a:lnTo>
                      <a:lnTo>
                        <a:pt x="903" y="482"/>
                      </a:lnTo>
                      <a:lnTo>
                        <a:pt x="903" y="478"/>
                      </a:lnTo>
                      <a:lnTo>
                        <a:pt x="903" y="475"/>
                      </a:lnTo>
                      <a:lnTo>
                        <a:pt x="903" y="473"/>
                      </a:lnTo>
                      <a:lnTo>
                        <a:pt x="901" y="470"/>
                      </a:lnTo>
                      <a:lnTo>
                        <a:pt x="901" y="467"/>
                      </a:lnTo>
                      <a:lnTo>
                        <a:pt x="900" y="479"/>
                      </a:lnTo>
                      <a:lnTo>
                        <a:pt x="896" y="502"/>
                      </a:lnTo>
                      <a:lnTo>
                        <a:pt x="891" y="523"/>
                      </a:lnTo>
                      <a:lnTo>
                        <a:pt x="885" y="546"/>
                      </a:lnTo>
                      <a:lnTo>
                        <a:pt x="877" y="567"/>
                      </a:lnTo>
                      <a:lnTo>
                        <a:pt x="869" y="587"/>
                      </a:lnTo>
                      <a:lnTo>
                        <a:pt x="860" y="607"/>
                      </a:lnTo>
                      <a:lnTo>
                        <a:pt x="851" y="627"/>
                      </a:lnTo>
                      <a:lnTo>
                        <a:pt x="839" y="646"/>
                      </a:lnTo>
                      <a:lnTo>
                        <a:pt x="828" y="664"/>
                      </a:lnTo>
                      <a:lnTo>
                        <a:pt x="815" y="683"/>
                      </a:lnTo>
                      <a:lnTo>
                        <a:pt x="801" y="700"/>
                      </a:lnTo>
                      <a:lnTo>
                        <a:pt x="787" y="716"/>
                      </a:lnTo>
                      <a:lnTo>
                        <a:pt x="772" y="732"/>
                      </a:lnTo>
                      <a:lnTo>
                        <a:pt x="756" y="747"/>
                      </a:lnTo>
                      <a:lnTo>
                        <a:pt x="740" y="761"/>
                      </a:lnTo>
                      <a:lnTo>
                        <a:pt x="723" y="775"/>
                      </a:lnTo>
                      <a:lnTo>
                        <a:pt x="704" y="788"/>
                      </a:lnTo>
                      <a:lnTo>
                        <a:pt x="686" y="799"/>
                      </a:lnTo>
                      <a:lnTo>
                        <a:pt x="667" y="811"/>
                      </a:lnTo>
                      <a:lnTo>
                        <a:pt x="647" y="820"/>
                      </a:lnTo>
                      <a:lnTo>
                        <a:pt x="627" y="829"/>
                      </a:lnTo>
                      <a:lnTo>
                        <a:pt x="607" y="837"/>
                      </a:lnTo>
                      <a:lnTo>
                        <a:pt x="586" y="845"/>
                      </a:lnTo>
                      <a:lnTo>
                        <a:pt x="576" y="847"/>
                      </a:lnTo>
                      <a:lnTo>
                        <a:pt x="578" y="848"/>
                      </a:lnTo>
                      <a:lnTo>
                        <a:pt x="578" y="848"/>
                      </a:lnTo>
                      <a:lnTo>
                        <a:pt x="579" y="849"/>
                      </a:lnTo>
                      <a:lnTo>
                        <a:pt x="579" y="849"/>
                      </a:lnTo>
                      <a:lnTo>
                        <a:pt x="579" y="851"/>
                      </a:lnTo>
                      <a:lnTo>
                        <a:pt x="580" y="851"/>
                      </a:lnTo>
                      <a:lnTo>
                        <a:pt x="580" y="852"/>
                      </a:lnTo>
                      <a:lnTo>
                        <a:pt x="582" y="85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9" name="Freeform 127"/>
                <p:cNvSpPr>
                  <a:spLocks noEditPoints="1"/>
                </p:cNvSpPr>
                <p:nvPr/>
              </p:nvSpPr>
              <p:spPr bwMode="auto">
                <a:xfrm>
                  <a:off x="2082" y="2173"/>
                  <a:ext cx="451" cy="424"/>
                </a:xfrm>
                <a:custGeom>
                  <a:avLst/>
                  <a:gdLst/>
                  <a:ahLst/>
                  <a:cxnLst>
                    <a:cxn ang="0">
                      <a:pos x="212" y="18"/>
                    </a:cxn>
                    <a:cxn ang="0">
                      <a:pos x="157" y="55"/>
                    </a:cxn>
                    <a:cxn ang="0">
                      <a:pos x="109" y="102"/>
                    </a:cxn>
                    <a:cxn ang="0">
                      <a:pos x="69" y="153"/>
                    </a:cxn>
                    <a:cxn ang="0">
                      <a:pos x="36" y="211"/>
                    </a:cxn>
                    <a:cxn ang="0">
                      <a:pos x="11" y="273"/>
                    </a:cxn>
                    <a:cxn ang="0">
                      <a:pos x="0" y="320"/>
                    </a:cxn>
                    <a:cxn ang="0">
                      <a:pos x="0" y="331"/>
                    </a:cxn>
                    <a:cxn ang="0">
                      <a:pos x="0" y="341"/>
                    </a:cxn>
                    <a:cxn ang="0">
                      <a:pos x="1" y="340"/>
                    </a:cxn>
                    <a:cxn ang="0">
                      <a:pos x="17" y="275"/>
                    </a:cxn>
                    <a:cxn ang="0">
                      <a:pos x="41" y="213"/>
                    </a:cxn>
                    <a:cxn ang="0">
                      <a:pos x="75" y="156"/>
                    </a:cxn>
                    <a:cxn ang="0">
                      <a:pos x="115" y="106"/>
                    </a:cxn>
                    <a:cxn ang="0">
                      <a:pos x="161" y="60"/>
                    </a:cxn>
                    <a:cxn ang="0">
                      <a:pos x="214" y="23"/>
                    </a:cxn>
                    <a:cxn ang="0">
                      <a:pos x="250" y="2"/>
                    </a:cxn>
                    <a:cxn ang="0">
                      <a:pos x="246" y="2"/>
                    </a:cxn>
                    <a:cxn ang="0">
                      <a:pos x="244" y="0"/>
                    </a:cxn>
                    <a:cxn ang="0">
                      <a:pos x="47" y="627"/>
                    </a:cxn>
                    <a:cxn ang="0">
                      <a:pos x="81" y="683"/>
                    </a:cxn>
                    <a:cxn ang="0">
                      <a:pos x="101" y="706"/>
                    </a:cxn>
                    <a:cxn ang="0">
                      <a:pos x="103" y="705"/>
                    </a:cxn>
                    <a:cxn ang="0">
                      <a:pos x="104" y="702"/>
                    </a:cxn>
                    <a:cxn ang="0">
                      <a:pos x="87" y="679"/>
                    </a:cxn>
                    <a:cxn ang="0">
                      <a:pos x="52" y="625"/>
                    </a:cxn>
                    <a:cxn ang="0">
                      <a:pos x="35" y="591"/>
                    </a:cxn>
                    <a:cxn ang="0">
                      <a:pos x="36" y="599"/>
                    </a:cxn>
                    <a:cxn ang="0">
                      <a:pos x="36" y="606"/>
                    </a:cxn>
                    <a:cxn ang="0">
                      <a:pos x="585" y="847"/>
                    </a:cxn>
                    <a:cxn ang="0">
                      <a:pos x="647" y="822"/>
                    </a:cxn>
                    <a:cxn ang="0">
                      <a:pos x="706" y="788"/>
                    </a:cxn>
                    <a:cxn ang="0">
                      <a:pos x="756" y="748"/>
                    </a:cxn>
                    <a:cxn ang="0">
                      <a:pos x="803" y="701"/>
                    </a:cxn>
                    <a:cxn ang="0">
                      <a:pos x="840" y="646"/>
                    </a:cxn>
                    <a:cxn ang="0">
                      <a:pos x="871" y="587"/>
                    </a:cxn>
                    <a:cxn ang="0">
                      <a:pos x="892" y="524"/>
                    </a:cxn>
                    <a:cxn ang="0">
                      <a:pos x="902" y="478"/>
                    </a:cxn>
                    <a:cxn ang="0">
                      <a:pos x="900" y="469"/>
                    </a:cxn>
                    <a:cxn ang="0">
                      <a:pos x="900" y="458"/>
                    </a:cxn>
                    <a:cxn ang="0">
                      <a:pos x="899" y="456"/>
                    </a:cxn>
                    <a:cxn ang="0">
                      <a:pos x="887" y="522"/>
                    </a:cxn>
                    <a:cxn ang="0">
                      <a:pos x="866" y="585"/>
                    </a:cxn>
                    <a:cxn ang="0">
                      <a:pos x="836" y="643"/>
                    </a:cxn>
                    <a:cxn ang="0">
                      <a:pos x="798" y="697"/>
                    </a:cxn>
                    <a:cxn ang="0">
                      <a:pos x="752" y="743"/>
                    </a:cxn>
                    <a:cxn ang="0">
                      <a:pos x="702" y="784"/>
                    </a:cxn>
                    <a:cxn ang="0">
                      <a:pos x="645" y="816"/>
                    </a:cxn>
                    <a:cxn ang="0">
                      <a:pos x="583" y="840"/>
                    </a:cxn>
                    <a:cxn ang="0">
                      <a:pos x="574" y="846"/>
                    </a:cxn>
                    <a:cxn ang="0">
                      <a:pos x="577" y="847"/>
                    </a:cxn>
                    <a:cxn ang="0">
                      <a:pos x="578" y="848"/>
                    </a:cxn>
                  </a:cxnLst>
                  <a:rect l="0" t="0" r="r" b="b"/>
                  <a:pathLst>
                    <a:path w="902" h="848">
                      <a:moveTo>
                        <a:pt x="242" y="0"/>
                      </a:moveTo>
                      <a:lnTo>
                        <a:pt x="230" y="6"/>
                      </a:lnTo>
                      <a:lnTo>
                        <a:pt x="212" y="18"/>
                      </a:lnTo>
                      <a:lnTo>
                        <a:pt x="193" y="30"/>
                      </a:lnTo>
                      <a:lnTo>
                        <a:pt x="174" y="42"/>
                      </a:lnTo>
                      <a:lnTo>
                        <a:pt x="157" y="55"/>
                      </a:lnTo>
                      <a:lnTo>
                        <a:pt x="141" y="70"/>
                      </a:lnTo>
                      <a:lnTo>
                        <a:pt x="125" y="86"/>
                      </a:lnTo>
                      <a:lnTo>
                        <a:pt x="109" y="102"/>
                      </a:lnTo>
                      <a:lnTo>
                        <a:pt x="96" y="118"/>
                      </a:lnTo>
                      <a:lnTo>
                        <a:pt x="81" y="135"/>
                      </a:lnTo>
                      <a:lnTo>
                        <a:pt x="69" y="153"/>
                      </a:lnTo>
                      <a:lnTo>
                        <a:pt x="57" y="172"/>
                      </a:lnTo>
                      <a:lnTo>
                        <a:pt x="47" y="191"/>
                      </a:lnTo>
                      <a:lnTo>
                        <a:pt x="36" y="211"/>
                      </a:lnTo>
                      <a:lnTo>
                        <a:pt x="27" y="231"/>
                      </a:lnTo>
                      <a:lnTo>
                        <a:pt x="19" y="252"/>
                      </a:lnTo>
                      <a:lnTo>
                        <a:pt x="11" y="273"/>
                      </a:lnTo>
                      <a:lnTo>
                        <a:pt x="5" y="295"/>
                      </a:lnTo>
                      <a:lnTo>
                        <a:pt x="0" y="317"/>
                      </a:lnTo>
                      <a:lnTo>
                        <a:pt x="0" y="320"/>
                      </a:lnTo>
                      <a:lnTo>
                        <a:pt x="0" y="324"/>
                      </a:lnTo>
                      <a:lnTo>
                        <a:pt x="0" y="327"/>
                      </a:lnTo>
                      <a:lnTo>
                        <a:pt x="0" y="331"/>
                      </a:lnTo>
                      <a:lnTo>
                        <a:pt x="0" y="335"/>
                      </a:lnTo>
                      <a:lnTo>
                        <a:pt x="0" y="337"/>
                      </a:lnTo>
                      <a:lnTo>
                        <a:pt x="0" y="341"/>
                      </a:lnTo>
                      <a:lnTo>
                        <a:pt x="1" y="345"/>
                      </a:lnTo>
                      <a:lnTo>
                        <a:pt x="1" y="348"/>
                      </a:lnTo>
                      <a:lnTo>
                        <a:pt x="1" y="340"/>
                      </a:lnTo>
                      <a:lnTo>
                        <a:pt x="5" y="319"/>
                      </a:lnTo>
                      <a:lnTo>
                        <a:pt x="11" y="296"/>
                      </a:lnTo>
                      <a:lnTo>
                        <a:pt x="17" y="275"/>
                      </a:lnTo>
                      <a:lnTo>
                        <a:pt x="24" y="253"/>
                      </a:lnTo>
                      <a:lnTo>
                        <a:pt x="32" y="233"/>
                      </a:lnTo>
                      <a:lnTo>
                        <a:pt x="41" y="213"/>
                      </a:lnTo>
                      <a:lnTo>
                        <a:pt x="52" y="193"/>
                      </a:lnTo>
                      <a:lnTo>
                        <a:pt x="63" y="175"/>
                      </a:lnTo>
                      <a:lnTo>
                        <a:pt x="75" y="156"/>
                      </a:lnTo>
                      <a:lnTo>
                        <a:pt x="87" y="139"/>
                      </a:lnTo>
                      <a:lnTo>
                        <a:pt x="100" y="122"/>
                      </a:lnTo>
                      <a:lnTo>
                        <a:pt x="115" y="106"/>
                      </a:lnTo>
                      <a:lnTo>
                        <a:pt x="129" y="90"/>
                      </a:lnTo>
                      <a:lnTo>
                        <a:pt x="145" y="75"/>
                      </a:lnTo>
                      <a:lnTo>
                        <a:pt x="161" y="60"/>
                      </a:lnTo>
                      <a:lnTo>
                        <a:pt x="178" y="47"/>
                      </a:lnTo>
                      <a:lnTo>
                        <a:pt x="196" y="34"/>
                      </a:lnTo>
                      <a:lnTo>
                        <a:pt x="214" y="23"/>
                      </a:lnTo>
                      <a:lnTo>
                        <a:pt x="233" y="11"/>
                      </a:lnTo>
                      <a:lnTo>
                        <a:pt x="250" y="3"/>
                      </a:lnTo>
                      <a:lnTo>
                        <a:pt x="250" y="2"/>
                      </a:lnTo>
                      <a:lnTo>
                        <a:pt x="249" y="2"/>
                      </a:lnTo>
                      <a:lnTo>
                        <a:pt x="248" y="2"/>
                      </a:lnTo>
                      <a:lnTo>
                        <a:pt x="246" y="2"/>
                      </a:lnTo>
                      <a:lnTo>
                        <a:pt x="246" y="0"/>
                      </a:lnTo>
                      <a:lnTo>
                        <a:pt x="245" y="0"/>
                      </a:lnTo>
                      <a:lnTo>
                        <a:pt x="244" y="0"/>
                      </a:lnTo>
                      <a:lnTo>
                        <a:pt x="242" y="0"/>
                      </a:lnTo>
                      <a:close/>
                      <a:moveTo>
                        <a:pt x="36" y="609"/>
                      </a:moveTo>
                      <a:lnTo>
                        <a:pt x="47" y="627"/>
                      </a:lnTo>
                      <a:lnTo>
                        <a:pt x="57" y="646"/>
                      </a:lnTo>
                      <a:lnTo>
                        <a:pt x="69" y="665"/>
                      </a:lnTo>
                      <a:lnTo>
                        <a:pt x="81" y="683"/>
                      </a:lnTo>
                      <a:lnTo>
                        <a:pt x="96" y="701"/>
                      </a:lnTo>
                      <a:lnTo>
                        <a:pt x="100" y="706"/>
                      </a:lnTo>
                      <a:lnTo>
                        <a:pt x="101" y="706"/>
                      </a:lnTo>
                      <a:lnTo>
                        <a:pt x="101" y="706"/>
                      </a:lnTo>
                      <a:lnTo>
                        <a:pt x="103" y="705"/>
                      </a:lnTo>
                      <a:lnTo>
                        <a:pt x="103" y="705"/>
                      </a:lnTo>
                      <a:lnTo>
                        <a:pt x="103" y="703"/>
                      </a:lnTo>
                      <a:lnTo>
                        <a:pt x="104" y="703"/>
                      </a:lnTo>
                      <a:lnTo>
                        <a:pt x="104" y="702"/>
                      </a:lnTo>
                      <a:lnTo>
                        <a:pt x="105" y="702"/>
                      </a:lnTo>
                      <a:lnTo>
                        <a:pt x="100" y="697"/>
                      </a:lnTo>
                      <a:lnTo>
                        <a:pt x="87" y="679"/>
                      </a:lnTo>
                      <a:lnTo>
                        <a:pt x="75" y="662"/>
                      </a:lnTo>
                      <a:lnTo>
                        <a:pt x="63" y="643"/>
                      </a:lnTo>
                      <a:lnTo>
                        <a:pt x="52" y="625"/>
                      </a:lnTo>
                      <a:lnTo>
                        <a:pt x="41" y="605"/>
                      </a:lnTo>
                      <a:lnTo>
                        <a:pt x="35" y="589"/>
                      </a:lnTo>
                      <a:lnTo>
                        <a:pt x="35" y="591"/>
                      </a:lnTo>
                      <a:lnTo>
                        <a:pt x="35" y="594"/>
                      </a:lnTo>
                      <a:lnTo>
                        <a:pt x="35" y="597"/>
                      </a:lnTo>
                      <a:lnTo>
                        <a:pt x="36" y="599"/>
                      </a:lnTo>
                      <a:lnTo>
                        <a:pt x="36" y="602"/>
                      </a:lnTo>
                      <a:lnTo>
                        <a:pt x="36" y="605"/>
                      </a:lnTo>
                      <a:lnTo>
                        <a:pt x="36" y="606"/>
                      </a:lnTo>
                      <a:lnTo>
                        <a:pt x="36" y="609"/>
                      </a:lnTo>
                      <a:close/>
                      <a:moveTo>
                        <a:pt x="578" y="848"/>
                      </a:moveTo>
                      <a:lnTo>
                        <a:pt x="585" y="847"/>
                      </a:lnTo>
                      <a:lnTo>
                        <a:pt x="606" y="839"/>
                      </a:lnTo>
                      <a:lnTo>
                        <a:pt x="627" y="831"/>
                      </a:lnTo>
                      <a:lnTo>
                        <a:pt x="647" y="822"/>
                      </a:lnTo>
                      <a:lnTo>
                        <a:pt x="667" y="812"/>
                      </a:lnTo>
                      <a:lnTo>
                        <a:pt x="687" y="800"/>
                      </a:lnTo>
                      <a:lnTo>
                        <a:pt x="706" y="788"/>
                      </a:lnTo>
                      <a:lnTo>
                        <a:pt x="723" y="776"/>
                      </a:lnTo>
                      <a:lnTo>
                        <a:pt x="740" y="763"/>
                      </a:lnTo>
                      <a:lnTo>
                        <a:pt x="756" y="748"/>
                      </a:lnTo>
                      <a:lnTo>
                        <a:pt x="772" y="732"/>
                      </a:lnTo>
                      <a:lnTo>
                        <a:pt x="788" y="717"/>
                      </a:lnTo>
                      <a:lnTo>
                        <a:pt x="803" y="701"/>
                      </a:lnTo>
                      <a:lnTo>
                        <a:pt x="816" y="683"/>
                      </a:lnTo>
                      <a:lnTo>
                        <a:pt x="828" y="665"/>
                      </a:lnTo>
                      <a:lnTo>
                        <a:pt x="840" y="646"/>
                      </a:lnTo>
                      <a:lnTo>
                        <a:pt x="852" y="627"/>
                      </a:lnTo>
                      <a:lnTo>
                        <a:pt x="862" y="607"/>
                      </a:lnTo>
                      <a:lnTo>
                        <a:pt x="871" y="587"/>
                      </a:lnTo>
                      <a:lnTo>
                        <a:pt x="879" y="566"/>
                      </a:lnTo>
                      <a:lnTo>
                        <a:pt x="887" y="545"/>
                      </a:lnTo>
                      <a:lnTo>
                        <a:pt x="892" y="524"/>
                      </a:lnTo>
                      <a:lnTo>
                        <a:pt x="898" y="501"/>
                      </a:lnTo>
                      <a:lnTo>
                        <a:pt x="902" y="478"/>
                      </a:lnTo>
                      <a:lnTo>
                        <a:pt x="902" y="478"/>
                      </a:lnTo>
                      <a:lnTo>
                        <a:pt x="902" y="476"/>
                      </a:lnTo>
                      <a:lnTo>
                        <a:pt x="902" y="472"/>
                      </a:lnTo>
                      <a:lnTo>
                        <a:pt x="900" y="469"/>
                      </a:lnTo>
                      <a:lnTo>
                        <a:pt x="900" y="465"/>
                      </a:lnTo>
                      <a:lnTo>
                        <a:pt x="900" y="462"/>
                      </a:lnTo>
                      <a:lnTo>
                        <a:pt x="900" y="458"/>
                      </a:lnTo>
                      <a:lnTo>
                        <a:pt x="899" y="456"/>
                      </a:lnTo>
                      <a:lnTo>
                        <a:pt x="899" y="453"/>
                      </a:lnTo>
                      <a:lnTo>
                        <a:pt x="899" y="456"/>
                      </a:lnTo>
                      <a:lnTo>
                        <a:pt x="896" y="478"/>
                      </a:lnTo>
                      <a:lnTo>
                        <a:pt x="892" y="500"/>
                      </a:lnTo>
                      <a:lnTo>
                        <a:pt x="887" y="522"/>
                      </a:lnTo>
                      <a:lnTo>
                        <a:pt x="880" y="543"/>
                      </a:lnTo>
                      <a:lnTo>
                        <a:pt x="874" y="565"/>
                      </a:lnTo>
                      <a:lnTo>
                        <a:pt x="866" y="585"/>
                      </a:lnTo>
                      <a:lnTo>
                        <a:pt x="856" y="605"/>
                      </a:lnTo>
                      <a:lnTo>
                        <a:pt x="847" y="625"/>
                      </a:lnTo>
                      <a:lnTo>
                        <a:pt x="836" y="643"/>
                      </a:lnTo>
                      <a:lnTo>
                        <a:pt x="824" y="662"/>
                      </a:lnTo>
                      <a:lnTo>
                        <a:pt x="811" y="679"/>
                      </a:lnTo>
                      <a:lnTo>
                        <a:pt x="798" y="697"/>
                      </a:lnTo>
                      <a:lnTo>
                        <a:pt x="783" y="713"/>
                      </a:lnTo>
                      <a:lnTo>
                        <a:pt x="768" y="728"/>
                      </a:lnTo>
                      <a:lnTo>
                        <a:pt x="752" y="743"/>
                      </a:lnTo>
                      <a:lnTo>
                        <a:pt x="736" y="758"/>
                      </a:lnTo>
                      <a:lnTo>
                        <a:pt x="719" y="771"/>
                      </a:lnTo>
                      <a:lnTo>
                        <a:pt x="702" y="784"/>
                      </a:lnTo>
                      <a:lnTo>
                        <a:pt x="683" y="795"/>
                      </a:lnTo>
                      <a:lnTo>
                        <a:pt x="665" y="807"/>
                      </a:lnTo>
                      <a:lnTo>
                        <a:pt x="645" y="816"/>
                      </a:lnTo>
                      <a:lnTo>
                        <a:pt x="625" y="826"/>
                      </a:lnTo>
                      <a:lnTo>
                        <a:pt x="605" y="834"/>
                      </a:lnTo>
                      <a:lnTo>
                        <a:pt x="583" y="840"/>
                      </a:lnTo>
                      <a:lnTo>
                        <a:pt x="573" y="844"/>
                      </a:lnTo>
                      <a:lnTo>
                        <a:pt x="574" y="844"/>
                      </a:lnTo>
                      <a:lnTo>
                        <a:pt x="574" y="846"/>
                      </a:lnTo>
                      <a:lnTo>
                        <a:pt x="575" y="846"/>
                      </a:lnTo>
                      <a:lnTo>
                        <a:pt x="575" y="846"/>
                      </a:lnTo>
                      <a:lnTo>
                        <a:pt x="577" y="847"/>
                      </a:lnTo>
                      <a:lnTo>
                        <a:pt x="577" y="847"/>
                      </a:lnTo>
                      <a:lnTo>
                        <a:pt x="578" y="848"/>
                      </a:lnTo>
                      <a:lnTo>
                        <a:pt x="578" y="84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0" name="Freeform 128"/>
                <p:cNvSpPr>
                  <a:spLocks noEditPoints="1"/>
                </p:cNvSpPr>
                <p:nvPr/>
              </p:nvSpPr>
              <p:spPr bwMode="auto">
                <a:xfrm>
                  <a:off x="2082" y="2173"/>
                  <a:ext cx="450" cy="422"/>
                </a:xfrm>
                <a:custGeom>
                  <a:avLst/>
                  <a:gdLst/>
                  <a:ahLst/>
                  <a:cxnLst>
                    <a:cxn ang="0">
                      <a:pos x="213" y="18"/>
                    </a:cxn>
                    <a:cxn ang="0">
                      <a:pos x="160" y="56"/>
                    </a:cxn>
                    <a:cxn ang="0">
                      <a:pos x="112" y="101"/>
                    </a:cxn>
                    <a:cxn ang="0">
                      <a:pos x="72" y="153"/>
                    </a:cxn>
                    <a:cxn ang="0">
                      <a:pos x="39" y="210"/>
                    </a:cxn>
                    <a:cxn ang="0">
                      <a:pos x="15" y="271"/>
                    </a:cxn>
                    <a:cxn ang="0">
                      <a:pos x="0" y="331"/>
                    </a:cxn>
                    <a:cxn ang="0">
                      <a:pos x="1" y="343"/>
                    </a:cxn>
                    <a:cxn ang="0">
                      <a:pos x="1" y="354"/>
                    </a:cxn>
                    <a:cxn ang="0">
                      <a:pos x="5" y="339"/>
                    </a:cxn>
                    <a:cxn ang="0">
                      <a:pos x="20" y="274"/>
                    </a:cxn>
                    <a:cxn ang="0">
                      <a:pos x="44" y="213"/>
                    </a:cxn>
                    <a:cxn ang="0">
                      <a:pos x="76" y="155"/>
                    </a:cxn>
                    <a:cxn ang="0">
                      <a:pos x="116" y="105"/>
                    </a:cxn>
                    <a:cxn ang="0">
                      <a:pos x="164" y="61"/>
                    </a:cxn>
                    <a:cxn ang="0">
                      <a:pos x="216" y="24"/>
                    </a:cxn>
                    <a:cxn ang="0">
                      <a:pos x="256" y="2"/>
                    </a:cxn>
                    <a:cxn ang="0">
                      <a:pos x="252" y="1"/>
                    </a:cxn>
                    <a:cxn ang="0">
                      <a:pos x="249" y="0"/>
                    </a:cxn>
                    <a:cxn ang="0">
                      <a:pos x="36" y="597"/>
                    </a:cxn>
                    <a:cxn ang="0">
                      <a:pos x="60" y="643"/>
                    </a:cxn>
                    <a:cxn ang="0">
                      <a:pos x="97" y="697"/>
                    </a:cxn>
                    <a:cxn ang="0">
                      <a:pos x="104" y="701"/>
                    </a:cxn>
                    <a:cxn ang="0">
                      <a:pos x="105" y="700"/>
                    </a:cxn>
                    <a:cxn ang="0">
                      <a:pos x="107" y="697"/>
                    </a:cxn>
                    <a:cxn ang="0">
                      <a:pos x="76" y="659"/>
                    </a:cxn>
                    <a:cxn ang="0">
                      <a:pos x="44" y="601"/>
                    </a:cxn>
                    <a:cxn ang="0">
                      <a:pos x="33" y="579"/>
                    </a:cxn>
                    <a:cxn ang="0">
                      <a:pos x="35" y="587"/>
                    </a:cxn>
                    <a:cxn ang="0">
                      <a:pos x="35" y="595"/>
                    </a:cxn>
                    <a:cxn ang="0">
                      <a:pos x="585" y="842"/>
                    </a:cxn>
                    <a:cxn ang="0">
                      <a:pos x="646" y="817"/>
                    </a:cxn>
                    <a:cxn ang="0">
                      <a:pos x="703" y="785"/>
                    </a:cxn>
                    <a:cxn ang="0">
                      <a:pos x="755" y="744"/>
                    </a:cxn>
                    <a:cxn ang="0">
                      <a:pos x="800" y="697"/>
                    </a:cxn>
                    <a:cxn ang="0">
                      <a:pos x="838" y="643"/>
                    </a:cxn>
                    <a:cxn ang="0">
                      <a:pos x="868" y="584"/>
                    </a:cxn>
                    <a:cxn ang="0">
                      <a:pos x="890" y="520"/>
                    </a:cxn>
                    <a:cxn ang="0">
                      <a:pos x="900" y="464"/>
                    </a:cxn>
                    <a:cxn ang="0">
                      <a:pos x="899" y="452"/>
                    </a:cxn>
                    <a:cxn ang="0">
                      <a:pos x="898" y="442"/>
                    </a:cxn>
                    <a:cxn ang="0">
                      <a:pos x="896" y="454"/>
                    </a:cxn>
                    <a:cxn ang="0">
                      <a:pos x="884" y="519"/>
                    </a:cxn>
                    <a:cxn ang="0">
                      <a:pos x="863" y="581"/>
                    </a:cxn>
                    <a:cxn ang="0">
                      <a:pos x="834" y="640"/>
                    </a:cxn>
                    <a:cxn ang="0">
                      <a:pos x="795" y="693"/>
                    </a:cxn>
                    <a:cxn ang="0">
                      <a:pos x="751" y="740"/>
                    </a:cxn>
                    <a:cxn ang="0">
                      <a:pos x="701" y="780"/>
                    </a:cxn>
                    <a:cxn ang="0">
                      <a:pos x="643" y="812"/>
                    </a:cxn>
                    <a:cxn ang="0">
                      <a:pos x="582" y="836"/>
                    </a:cxn>
                    <a:cxn ang="0">
                      <a:pos x="571" y="841"/>
                    </a:cxn>
                    <a:cxn ang="0">
                      <a:pos x="574" y="842"/>
                    </a:cxn>
                    <a:cxn ang="0">
                      <a:pos x="575" y="844"/>
                    </a:cxn>
                  </a:cxnLst>
                  <a:rect l="0" t="0" r="r" b="b"/>
                  <a:pathLst>
                    <a:path w="900" h="844">
                      <a:moveTo>
                        <a:pt x="248" y="0"/>
                      </a:moveTo>
                      <a:lnTo>
                        <a:pt x="232" y="6"/>
                      </a:lnTo>
                      <a:lnTo>
                        <a:pt x="213" y="18"/>
                      </a:lnTo>
                      <a:lnTo>
                        <a:pt x="194" y="30"/>
                      </a:lnTo>
                      <a:lnTo>
                        <a:pt x="177" y="42"/>
                      </a:lnTo>
                      <a:lnTo>
                        <a:pt x="160" y="56"/>
                      </a:lnTo>
                      <a:lnTo>
                        <a:pt x="142" y="70"/>
                      </a:lnTo>
                      <a:lnTo>
                        <a:pt x="126" y="85"/>
                      </a:lnTo>
                      <a:lnTo>
                        <a:pt x="112" y="101"/>
                      </a:lnTo>
                      <a:lnTo>
                        <a:pt x="97" y="118"/>
                      </a:lnTo>
                      <a:lnTo>
                        <a:pt x="84" y="134"/>
                      </a:lnTo>
                      <a:lnTo>
                        <a:pt x="72" y="153"/>
                      </a:lnTo>
                      <a:lnTo>
                        <a:pt x="60" y="171"/>
                      </a:lnTo>
                      <a:lnTo>
                        <a:pt x="49" y="190"/>
                      </a:lnTo>
                      <a:lnTo>
                        <a:pt x="39" y="210"/>
                      </a:lnTo>
                      <a:lnTo>
                        <a:pt x="29" y="230"/>
                      </a:lnTo>
                      <a:lnTo>
                        <a:pt x="21" y="250"/>
                      </a:lnTo>
                      <a:lnTo>
                        <a:pt x="15" y="271"/>
                      </a:lnTo>
                      <a:lnTo>
                        <a:pt x="8" y="294"/>
                      </a:lnTo>
                      <a:lnTo>
                        <a:pt x="3" y="315"/>
                      </a:lnTo>
                      <a:lnTo>
                        <a:pt x="0" y="331"/>
                      </a:lnTo>
                      <a:lnTo>
                        <a:pt x="0" y="335"/>
                      </a:lnTo>
                      <a:lnTo>
                        <a:pt x="0" y="339"/>
                      </a:lnTo>
                      <a:lnTo>
                        <a:pt x="1" y="343"/>
                      </a:lnTo>
                      <a:lnTo>
                        <a:pt x="1" y="346"/>
                      </a:lnTo>
                      <a:lnTo>
                        <a:pt x="1" y="350"/>
                      </a:lnTo>
                      <a:lnTo>
                        <a:pt x="1" y="354"/>
                      </a:lnTo>
                      <a:lnTo>
                        <a:pt x="1" y="356"/>
                      </a:lnTo>
                      <a:lnTo>
                        <a:pt x="3" y="360"/>
                      </a:lnTo>
                      <a:lnTo>
                        <a:pt x="5" y="339"/>
                      </a:lnTo>
                      <a:lnTo>
                        <a:pt x="9" y="317"/>
                      </a:lnTo>
                      <a:lnTo>
                        <a:pt x="13" y="295"/>
                      </a:lnTo>
                      <a:lnTo>
                        <a:pt x="20" y="274"/>
                      </a:lnTo>
                      <a:lnTo>
                        <a:pt x="27" y="253"/>
                      </a:lnTo>
                      <a:lnTo>
                        <a:pt x="35" y="233"/>
                      </a:lnTo>
                      <a:lnTo>
                        <a:pt x="44" y="213"/>
                      </a:lnTo>
                      <a:lnTo>
                        <a:pt x="55" y="193"/>
                      </a:lnTo>
                      <a:lnTo>
                        <a:pt x="65" y="174"/>
                      </a:lnTo>
                      <a:lnTo>
                        <a:pt x="76" y="155"/>
                      </a:lnTo>
                      <a:lnTo>
                        <a:pt x="89" y="138"/>
                      </a:lnTo>
                      <a:lnTo>
                        <a:pt x="103" y="121"/>
                      </a:lnTo>
                      <a:lnTo>
                        <a:pt x="116" y="105"/>
                      </a:lnTo>
                      <a:lnTo>
                        <a:pt x="132" y="89"/>
                      </a:lnTo>
                      <a:lnTo>
                        <a:pt x="146" y="74"/>
                      </a:lnTo>
                      <a:lnTo>
                        <a:pt x="164" y="61"/>
                      </a:lnTo>
                      <a:lnTo>
                        <a:pt x="180" y="48"/>
                      </a:lnTo>
                      <a:lnTo>
                        <a:pt x="198" y="34"/>
                      </a:lnTo>
                      <a:lnTo>
                        <a:pt x="216" y="24"/>
                      </a:lnTo>
                      <a:lnTo>
                        <a:pt x="234" y="12"/>
                      </a:lnTo>
                      <a:lnTo>
                        <a:pt x="254" y="2"/>
                      </a:lnTo>
                      <a:lnTo>
                        <a:pt x="256" y="2"/>
                      </a:lnTo>
                      <a:lnTo>
                        <a:pt x="254" y="1"/>
                      </a:lnTo>
                      <a:lnTo>
                        <a:pt x="253" y="1"/>
                      </a:lnTo>
                      <a:lnTo>
                        <a:pt x="252" y="1"/>
                      </a:lnTo>
                      <a:lnTo>
                        <a:pt x="252" y="1"/>
                      </a:lnTo>
                      <a:lnTo>
                        <a:pt x="250" y="0"/>
                      </a:lnTo>
                      <a:lnTo>
                        <a:pt x="249" y="0"/>
                      </a:lnTo>
                      <a:lnTo>
                        <a:pt x="248" y="0"/>
                      </a:lnTo>
                      <a:lnTo>
                        <a:pt x="248" y="0"/>
                      </a:lnTo>
                      <a:close/>
                      <a:moveTo>
                        <a:pt x="36" y="597"/>
                      </a:moveTo>
                      <a:lnTo>
                        <a:pt x="39" y="604"/>
                      </a:lnTo>
                      <a:lnTo>
                        <a:pt x="49" y="624"/>
                      </a:lnTo>
                      <a:lnTo>
                        <a:pt x="60" y="643"/>
                      </a:lnTo>
                      <a:lnTo>
                        <a:pt x="72" y="661"/>
                      </a:lnTo>
                      <a:lnTo>
                        <a:pt x="84" y="680"/>
                      </a:lnTo>
                      <a:lnTo>
                        <a:pt x="97" y="697"/>
                      </a:lnTo>
                      <a:lnTo>
                        <a:pt x="103" y="703"/>
                      </a:lnTo>
                      <a:lnTo>
                        <a:pt x="103" y="701"/>
                      </a:lnTo>
                      <a:lnTo>
                        <a:pt x="104" y="701"/>
                      </a:lnTo>
                      <a:lnTo>
                        <a:pt x="104" y="700"/>
                      </a:lnTo>
                      <a:lnTo>
                        <a:pt x="105" y="700"/>
                      </a:lnTo>
                      <a:lnTo>
                        <a:pt x="105" y="700"/>
                      </a:lnTo>
                      <a:lnTo>
                        <a:pt x="105" y="699"/>
                      </a:lnTo>
                      <a:lnTo>
                        <a:pt x="107" y="699"/>
                      </a:lnTo>
                      <a:lnTo>
                        <a:pt x="107" y="697"/>
                      </a:lnTo>
                      <a:lnTo>
                        <a:pt x="103" y="693"/>
                      </a:lnTo>
                      <a:lnTo>
                        <a:pt x="89" y="676"/>
                      </a:lnTo>
                      <a:lnTo>
                        <a:pt x="76" y="659"/>
                      </a:lnTo>
                      <a:lnTo>
                        <a:pt x="65" y="640"/>
                      </a:lnTo>
                      <a:lnTo>
                        <a:pt x="55" y="621"/>
                      </a:lnTo>
                      <a:lnTo>
                        <a:pt x="44" y="601"/>
                      </a:lnTo>
                      <a:lnTo>
                        <a:pt x="35" y="581"/>
                      </a:lnTo>
                      <a:lnTo>
                        <a:pt x="33" y="576"/>
                      </a:lnTo>
                      <a:lnTo>
                        <a:pt x="33" y="579"/>
                      </a:lnTo>
                      <a:lnTo>
                        <a:pt x="33" y="581"/>
                      </a:lnTo>
                      <a:lnTo>
                        <a:pt x="33" y="584"/>
                      </a:lnTo>
                      <a:lnTo>
                        <a:pt x="35" y="587"/>
                      </a:lnTo>
                      <a:lnTo>
                        <a:pt x="35" y="589"/>
                      </a:lnTo>
                      <a:lnTo>
                        <a:pt x="35" y="592"/>
                      </a:lnTo>
                      <a:lnTo>
                        <a:pt x="35" y="595"/>
                      </a:lnTo>
                      <a:lnTo>
                        <a:pt x="36" y="597"/>
                      </a:lnTo>
                      <a:close/>
                      <a:moveTo>
                        <a:pt x="575" y="844"/>
                      </a:moveTo>
                      <a:lnTo>
                        <a:pt x="585" y="842"/>
                      </a:lnTo>
                      <a:lnTo>
                        <a:pt x="606" y="834"/>
                      </a:lnTo>
                      <a:lnTo>
                        <a:pt x="626" y="826"/>
                      </a:lnTo>
                      <a:lnTo>
                        <a:pt x="646" y="817"/>
                      </a:lnTo>
                      <a:lnTo>
                        <a:pt x="666" y="808"/>
                      </a:lnTo>
                      <a:lnTo>
                        <a:pt x="685" y="796"/>
                      </a:lnTo>
                      <a:lnTo>
                        <a:pt x="703" y="785"/>
                      </a:lnTo>
                      <a:lnTo>
                        <a:pt x="722" y="772"/>
                      </a:lnTo>
                      <a:lnTo>
                        <a:pt x="739" y="758"/>
                      </a:lnTo>
                      <a:lnTo>
                        <a:pt x="755" y="744"/>
                      </a:lnTo>
                      <a:lnTo>
                        <a:pt x="771" y="729"/>
                      </a:lnTo>
                      <a:lnTo>
                        <a:pt x="786" y="713"/>
                      </a:lnTo>
                      <a:lnTo>
                        <a:pt x="800" y="697"/>
                      </a:lnTo>
                      <a:lnTo>
                        <a:pt x="814" y="680"/>
                      </a:lnTo>
                      <a:lnTo>
                        <a:pt x="827" y="661"/>
                      </a:lnTo>
                      <a:lnTo>
                        <a:pt x="838" y="643"/>
                      </a:lnTo>
                      <a:lnTo>
                        <a:pt x="850" y="624"/>
                      </a:lnTo>
                      <a:lnTo>
                        <a:pt x="859" y="604"/>
                      </a:lnTo>
                      <a:lnTo>
                        <a:pt x="868" y="584"/>
                      </a:lnTo>
                      <a:lnTo>
                        <a:pt x="876" y="564"/>
                      </a:lnTo>
                      <a:lnTo>
                        <a:pt x="884" y="543"/>
                      </a:lnTo>
                      <a:lnTo>
                        <a:pt x="890" y="520"/>
                      </a:lnTo>
                      <a:lnTo>
                        <a:pt x="895" y="499"/>
                      </a:lnTo>
                      <a:lnTo>
                        <a:pt x="899" y="476"/>
                      </a:lnTo>
                      <a:lnTo>
                        <a:pt x="900" y="464"/>
                      </a:lnTo>
                      <a:lnTo>
                        <a:pt x="900" y="460"/>
                      </a:lnTo>
                      <a:lnTo>
                        <a:pt x="900" y="456"/>
                      </a:lnTo>
                      <a:lnTo>
                        <a:pt x="899" y="452"/>
                      </a:lnTo>
                      <a:lnTo>
                        <a:pt x="899" y="448"/>
                      </a:lnTo>
                      <a:lnTo>
                        <a:pt x="899" y="446"/>
                      </a:lnTo>
                      <a:lnTo>
                        <a:pt x="898" y="442"/>
                      </a:lnTo>
                      <a:lnTo>
                        <a:pt x="898" y="438"/>
                      </a:lnTo>
                      <a:lnTo>
                        <a:pt x="898" y="434"/>
                      </a:lnTo>
                      <a:lnTo>
                        <a:pt x="896" y="454"/>
                      </a:lnTo>
                      <a:lnTo>
                        <a:pt x="894" y="475"/>
                      </a:lnTo>
                      <a:lnTo>
                        <a:pt x="890" y="498"/>
                      </a:lnTo>
                      <a:lnTo>
                        <a:pt x="884" y="519"/>
                      </a:lnTo>
                      <a:lnTo>
                        <a:pt x="878" y="540"/>
                      </a:lnTo>
                      <a:lnTo>
                        <a:pt x="871" y="561"/>
                      </a:lnTo>
                      <a:lnTo>
                        <a:pt x="863" y="581"/>
                      </a:lnTo>
                      <a:lnTo>
                        <a:pt x="854" y="601"/>
                      </a:lnTo>
                      <a:lnTo>
                        <a:pt x="844" y="621"/>
                      </a:lnTo>
                      <a:lnTo>
                        <a:pt x="834" y="640"/>
                      </a:lnTo>
                      <a:lnTo>
                        <a:pt x="822" y="659"/>
                      </a:lnTo>
                      <a:lnTo>
                        <a:pt x="808" y="676"/>
                      </a:lnTo>
                      <a:lnTo>
                        <a:pt x="795" y="693"/>
                      </a:lnTo>
                      <a:lnTo>
                        <a:pt x="782" y="709"/>
                      </a:lnTo>
                      <a:lnTo>
                        <a:pt x="767" y="725"/>
                      </a:lnTo>
                      <a:lnTo>
                        <a:pt x="751" y="740"/>
                      </a:lnTo>
                      <a:lnTo>
                        <a:pt x="735" y="753"/>
                      </a:lnTo>
                      <a:lnTo>
                        <a:pt x="718" y="766"/>
                      </a:lnTo>
                      <a:lnTo>
                        <a:pt x="701" y="780"/>
                      </a:lnTo>
                      <a:lnTo>
                        <a:pt x="682" y="792"/>
                      </a:lnTo>
                      <a:lnTo>
                        <a:pt x="663" y="802"/>
                      </a:lnTo>
                      <a:lnTo>
                        <a:pt x="643" y="812"/>
                      </a:lnTo>
                      <a:lnTo>
                        <a:pt x="623" y="821"/>
                      </a:lnTo>
                      <a:lnTo>
                        <a:pt x="603" y="829"/>
                      </a:lnTo>
                      <a:lnTo>
                        <a:pt x="582" y="836"/>
                      </a:lnTo>
                      <a:lnTo>
                        <a:pt x="570" y="840"/>
                      </a:lnTo>
                      <a:lnTo>
                        <a:pt x="571" y="840"/>
                      </a:lnTo>
                      <a:lnTo>
                        <a:pt x="571" y="841"/>
                      </a:lnTo>
                      <a:lnTo>
                        <a:pt x="573" y="841"/>
                      </a:lnTo>
                      <a:lnTo>
                        <a:pt x="573" y="842"/>
                      </a:lnTo>
                      <a:lnTo>
                        <a:pt x="574" y="842"/>
                      </a:lnTo>
                      <a:lnTo>
                        <a:pt x="574" y="844"/>
                      </a:lnTo>
                      <a:lnTo>
                        <a:pt x="575" y="844"/>
                      </a:lnTo>
                      <a:lnTo>
                        <a:pt x="575" y="84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1" name="Freeform 129"/>
                <p:cNvSpPr>
                  <a:spLocks noEditPoints="1"/>
                </p:cNvSpPr>
                <p:nvPr/>
              </p:nvSpPr>
              <p:spPr bwMode="auto">
                <a:xfrm>
                  <a:off x="2083" y="2174"/>
                  <a:ext cx="448" cy="421"/>
                </a:xfrm>
                <a:custGeom>
                  <a:avLst/>
                  <a:gdLst/>
                  <a:ahLst/>
                  <a:cxnLst>
                    <a:cxn ang="0">
                      <a:pos x="213" y="20"/>
                    </a:cxn>
                    <a:cxn ang="0">
                      <a:pos x="160" y="57"/>
                    </a:cxn>
                    <a:cxn ang="0">
                      <a:pos x="114" y="103"/>
                    </a:cxn>
                    <a:cxn ang="0">
                      <a:pos x="74" y="153"/>
                    </a:cxn>
                    <a:cxn ang="0">
                      <a:pos x="40" y="210"/>
                    </a:cxn>
                    <a:cxn ang="0">
                      <a:pos x="16" y="272"/>
                    </a:cxn>
                    <a:cxn ang="0">
                      <a:pos x="0" y="337"/>
                    </a:cxn>
                    <a:cxn ang="0">
                      <a:pos x="0" y="353"/>
                    </a:cxn>
                    <a:cxn ang="0">
                      <a:pos x="2" y="365"/>
                    </a:cxn>
                    <a:cxn ang="0">
                      <a:pos x="3" y="377"/>
                    </a:cxn>
                    <a:cxn ang="0">
                      <a:pos x="11" y="316"/>
                    </a:cxn>
                    <a:cxn ang="0">
                      <a:pos x="28" y="253"/>
                    </a:cxn>
                    <a:cxn ang="0">
                      <a:pos x="56" y="193"/>
                    </a:cxn>
                    <a:cxn ang="0">
                      <a:pos x="91" y="140"/>
                    </a:cxn>
                    <a:cxn ang="0">
                      <a:pos x="132" y="91"/>
                    </a:cxn>
                    <a:cxn ang="0">
                      <a:pos x="181" y="49"/>
                    </a:cxn>
                    <a:cxn ang="0">
                      <a:pos x="235" y="13"/>
                    </a:cxn>
                    <a:cxn ang="0">
                      <a:pos x="257" y="3"/>
                    </a:cxn>
                    <a:cxn ang="0">
                      <a:pos x="255" y="1"/>
                    </a:cxn>
                    <a:cxn ang="0">
                      <a:pos x="251" y="0"/>
                    </a:cxn>
                    <a:cxn ang="0">
                      <a:pos x="40" y="602"/>
                    </a:cxn>
                    <a:cxn ang="0">
                      <a:pos x="74" y="659"/>
                    </a:cxn>
                    <a:cxn ang="0">
                      <a:pos x="104" y="699"/>
                    </a:cxn>
                    <a:cxn ang="0">
                      <a:pos x="106" y="698"/>
                    </a:cxn>
                    <a:cxn ang="0">
                      <a:pos x="107" y="696"/>
                    </a:cxn>
                    <a:cxn ang="0">
                      <a:pos x="104" y="690"/>
                    </a:cxn>
                    <a:cxn ang="0">
                      <a:pos x="67" y="638"/>
                    </a:cxn>
                    <a:cxn ang="0">
                      <a:pos x="36" y="579"/>
                    </a:cxn>
                    <a:cxn ang="0">
                      <a:pos x="31" y="568"/>
                    </a:cxn>
                    <a:cxn ang="0">
                      <a:pos x="32" y="578"/>
                    </a:cxn>
                    <a:cxn ang="0">
                      <a:pos x="34" y="586"/>
                    </a:cxn>
                    <a:cxn ang="0">
                      <a:pos x="604" y="831"/>
                    </a:cxn>
                    <a:cxn ang="0">
                      <a:pos x="664" y="804"/>
                    </a:cxn>
                    <a:cxn ang="0">
                      <a:pos x="718" y="768"/>
                    </a:cxn>
                    <a:cxn ang="0">
                      <a:pos x="767" y="725"/>
                    </a:cxn>
                    <a:cxn ang="0">
                      <a:pos x="810" y="676"/>
                    </a:cxn>
                    <a:cxn ang="0">
                      <a:pos x="846" y="622"/>
                    </a:cxn>
                    <a:cxn ang="0">
                      <a:pos x="873" y="562"/>
                    </a:cxn>
                    <a:cxn ang="0">
                      <a:pos x="891" y="497"/>
                    </a:cxn>
                    <a:cxn ang="0">
                      <a:pos x="898" y="450"/>
                    </a:cxn>
                    <a:cxn ang="0">
                      <a:pos x="897" y="435"/>
                    </a:cxn>
                    <a:cxn ang="0">
                      <a:pos x="895" y="422"/>
                    </a:cxn>
                    <a:cxn ang="0">
                      <a:pos x="894" y="429"/>
                    </a:cxn>
                    <a:cxn ang="0">
                      <a:pos x="885" y="497"/>
                    </a:cxn>
                    <a:cxn ang="0">
                      <a:pos x="867" y="559"/>
                    </a:cxn>
                    <a:cxn ang="0">
                      <a:pos x="841" y="619"/>
                    </a:cxn>
                    <a:cxn ang="0">
                      <a:pos x="806" y="672"/>
                    </a:cxn>
                    <a:cxn ang="0">
                      <a:pos x="763" y="721"/>
                    </a:cxn>
                    <a:cxn ang="0">
                      <a:pos x="716" y="764"/>
                    </a:cxn>
                    <a:cxn ang="0">
                      <a:pos x="661" y="799"/>
                    </a:cxn>
                    <a:cxn ang="0">
                      <a:pos x="601" y="825"/>
                    </a:cxn>
                    <a:cxn ang="0">
                      <a:pos x="568" y="836"/>
                    </a:cxn>
                    <a:cxn ang="0">
                      <a:pos x="569" y="839"/>
                    </a:cxn>
                    <a:cxn ang="0">
                      <a:pos x="572" y="840"/>
                    </a:cxn>
                  </a:cxnLst>
                  <a:rect l="0" t="0" r="r" b="b"/>
                  <a:pathLst>
                    <a:path w="898" h="841">
                      <a:moveTo>
                        <a:pt x="249" y="0"/>
                      </a:moveTo>
                      <a:lnTo>
                        <a:pt x="232" y="8"/>
                      </a:lnTo>
                      <a:lnTo>
                        <a:pt x="213" y="20"/>
                      </a:lnTo>
                      <a:lnTo>
                        <a:pt x="195" y="31"/>
                      </a:lnTo>
                      <a:lnTo>
                        <a:pt x="177" y="44"/>
                      </a:lnTo>
                      <a:lnTo>
                        <a:pt x="160" y="57"/>
                      </a:lnTo>
                      <a:lnTo>
                        <a:pt x="144" y="72"/>
                      </a:lnTo>
                      <a:lnTo>
                        <a:pt x="128" y="87"/>
                      </a:lnTo>
                      <a:lnTo>
                        <a:pt x="114" y="103"/>
                      </a:lnTo>
                      <a:lnTo>
                        <a:pt x="99" y="119"/>
                      </a:lnTo>
                      <a:lnTo>
                        <a:pt x="86" y="136"/>
                      </a:lnTo>
                      <a:lnTo>
                        <a:pt x="74" y="153"/>
                      </a:lnTo>
                      <a:lnTo>
                        <a:pt x="62" y="172"/>
                      </a:lnTo>
                      <a:lnTo>
                        <a:pt x="51" y="190"/>
                      </a:lnTo>
                      <a:lnTo>
                        <a:pt x="40" y="210"/>
                      </a:lnTo>
                      <a:lnTo>
                        <a:pt x="31" y="230"/>
                      </a:lnTo>
                      <a:lnTo>
                        <a:pt x="23" y="250"/>
                      </a:lnTo>
                      <a:lnTo>
                        <a:pt x="16" y="272"/>
                      </a:lnTo>
                      <a:lnTo>
                        <a:pt x="10" y="293"/>
                      </a:lnTo>
                      <a:lnTo>
                        <a:pt x="4" y="316"/>
                      </a:lnTo>
                      <a:lnTo>
                        <a:pt x="0" y="337"/>
                      </a:lnTo>
                      <a:lnTo>
                        <a:pt x="0" y="345"/>
                      </a:lnTo>
                      <a:lnTo>
                        <a:pt x="0" y="349"/>
                      </a:lnTo>
                      <a:lnTo>
                        <a:pt x="0" y="353"/>
                      </a:lnTo>
                      <a:lnTo>
                        <a:pt x="0" y="357"/>
                      </a:lnTo>
                      <a:lnTo>
                        <a:pt x="2" y="361"/>
                      </a:lnTo>
                      <a:lnTo>
                        <a:pt x="2" y="365"/>
                      </a:lnTo>
                      <a:lnTo>
                        <a:pt x="2" y="369"/>
                      </a:lnTo>
                      <a:lnTo>
                        <a:pt x="3" y="373"/>
                      </a:lnTo>
                      <a:lnTo>
                        <a:pt x="3" y="377"/>
                      </a:lnTo>
                      <a:lnTo>
                        <a:pt x="4" y="361"/>
                      </a:lnTo>
                      <a:lnTo>
                        <a:pt x="7" y="338"/>
                      </a:lnTo>
                      <a:lnTo>
                        <a:pt x="11" y="316"/>
                      </a:lnTo>
                      <a:lnTo>
                        <a:pt x="16" y="294"/>
                      </a:lnTo>
                      <a:lnTo>
                        <a:pt x="22" y="273"/>
                      </a:lnTo>
                      <a:lnTo>
                        <a:pt x="28" y="253"/>
                      </a:lnTo>
                      <a:lnTo>
                        <a:pt x="36" y="233"/>
                      </a:lnTo>
                      <a:lnTo>
                        <a:pt x="46" y="213"/>
                      </a:lnTo>
                      <a:lnTo>
                        <a:pt x="56" y="193"/>
                      </a:lnTo>
                      <a:lnTo>
                        <a:pt x="67" y="174"/>
                      </a:lnTo>
                      <a:lnTo>
                        <a:pt x="78" y="157"/>
                      </a:lnTo>
                      <a:lnTo>
                        <a:pt x="91" y="140"/>
                      </a:lnTo>
                      <a:lnTo>
                        <a:pt x="104" y="123"/>
                      </a:lnTo>
                      <a:lnTo>
                        <a:pt x="117" y="107"/>
                      </a:lnTo>
                      <a:lnTo>
                        <a:pt x="132" y="91"/>
                      </a:lnTo>
                      <a:lnTo>
                        <a:pt x="148" y="76"/>
                      </a:lnTo>
                      <a:lnTo>
                        <a:pt x="164" y="61"/>
                      </a:lnTo>
                      <a:lnTo>
                        <a:pt x="181" y="49"/>
                      </a:lnTo>
                      <a:lnTo>
                        <a:pt x="199" y="36"/>
                      </a:lnTo>
                      <a:lnTo>
                        <a:pt x="216" y="24"/>
                      </a:lnTo>
                      <a:lnTo>
                        <a:pt x="235" y="13"/>
                      </a:lnTo>
                      <a:lnTo>
                        <a:pt x="255" y="4"/>
                      </a:lnTo>
                      <a:lnTo>
                        <a:pt x="259" y="3"/>
                      </a:lnTo>
                      <a:lnTo>
                        <a:pt x="257" y="3"/>
                      </a:lnTo>
                      <a:lnTo>
                        <a:pt x="256" y="1"/>
                      </a:lnTo>
                      <a:lnTo>
                        <a:pt x="255" y="1"/>
                      </a:lnTo>
                      <a:lnTo>
                        <a:pt x="255" y="1"/>
                      </a:lnTo>
                      <a:lnTo>
                        <a:pt x="253" y="0"/>
                      </a:lnTo>
                      <a:lnTo>
                        <a:pt x="252" y="0"/>
                      </a:lnTo>
                      <a:lnTo>
                        <a:pt x="251" y="0"/>
                      </a:lnTo>
                      <a:lnTo>
                        <a:pt x="249" y="0"/>
                      </a:lnTo>
                      <a:close/>
                      <a:moveTo>
                        <a:pt x="34" y="586"/>
                      </a:moveTo>
                      <a:lnTo>
                        <a:pt x="40" y="602"/>
                      </a:lnTo>
                      <a:lnTo>
                        <a:pt x="51" y="622"/>
                      </a:lnTo>
                      <a:lnTo>
                        <a:pt x="62" y="640"/>
                      </a:lnTo>
                      <a:lnTo>
                        <a:pt x="74" y="659"/>
                      </a:lnTo>
                      <a:lnTo>
                        <a:pt x="86" y="676"/>
                      </a:lnTo>
                      <a:lnTo>
                        <a:pt x="99" y="694"/>
                      </a:lnTo>
                      <a:lnTo>
                        <a:pt x="104" y="699"/>
                      </a:lnTo>
                      <a:lnTo>
                        <a:pt x="104" y="699"/>
                      </a:lnTo>
                      <a:lnTo>
                        <a:pt x="104" y="698"/>
                      </a:lnTo>
                      <a:lnTo>
                        <a:pt x="106" y="698"/>
                      </a:lnTo>
                      <a:lnTo>
                        <a:pt x="106" y="696"/>
                      </a:lnTo>
                      <a:lnTo>
                        <a:pt x="107" y="696"/>
                      </a:lnTo>
                      <a:lnTo>
                        <a:pt x="107" y="696"/>
                      </a:lnTo>
                      <a:lnTo>
                        <a:pt x="107" y="695"/>
                      </a:lnTo>
                      <a:lnTo>
                        <a:pt x="108" y="695"/>
                      </a:lnTo>
                      <a:lnTo>
                        <a:pt x="104" y="690"/>
                      </a:lnTo>
                      <a:lnTo>
                        <a:pt x="91" y="672"/>
                      </a:lnTo>
                      <a:lnTo>
                        <a:pt x="78" y="655"/>
                      </a:lnTo>
                      <a:lnTo>
                        <a:pt x="67" y="638"/>
                      </a:lnTo>
                      <a:lnTo>
                        <a:pt x="56" y="619"/>
                      </a:lnTo>
                      <a:lnTo>
                        <a:pt x="46" y="599"/>
                      </a:lnTo>
                      <a:lnTo>
                        <a:pt x="36" y="579"/>
                      </a:lnTo>
                      <a:lnTo>
                        <a:pt x="30" y="562"/>
                      </a:lnTo>
                      <a:lnTo>
                        <a:pt x="31" y="566"/>
                      </a:lnTo>
                      <a:lnTo>
                        <a:pt x="31" y="568"/>
                      </a:lnTo>
                      <a:lnTo>
                        <a:pt x="31" y="571"/>
                      </a:lnTo>
                      <a:lnTo>
                        <a:pt x="32" y="574"/>
                      </a:lnTo>
                      <a:lnTo>
                        <a:pt x="32" y="578"/>
                      </a:lnTo>
                      <a:lnTo>
                        <a:pt x="32" y="580"/>
                      </a:lnTo>
                      <a:lnTo>
                        <a:pt x="32" y="583"/>
                      </a:lnTo>
                      <a:lnTo>
                        <a:pt x="34" y="586"/>
                      </a:lnTo>
                      <a:close/>
                      <a:moveTo>
                        <a:pt x="572" y="841"/>
                      </a:moveTo>
                      <a:lnTo>
                        <a:pt x="582" y="837"/>
                      </a:lnTo>
                      <a:lnTo>
                        <a:pt x="604" y="831"/>
                      </a:lnTo>
                      <a:lnTo>
                        <a:pt x="624" y="823"/>
                      </a:lnTo>
                      <a:lnTo>
                        <a:pt x="644" y="813"/>
                      </a:lnTo>
                      <a:lnTo>
                        <a:pt x="664" y="804"/>
                      </a:lnTo>
                      <a:lnTo>
                        <a:pt x="682" y="792"/>
                      </a:lnTo>
                      <a:lnTo>
                        <a:pt x="701" y="781"/>
                      </a:lnTo>
                      <a:lnTo>
                        <a:pt x="718" y="768"/>
                      </a:lnTo>
                      <a:lnTo>
                        <a:pt x="735" y="755"/>
                      </a:lnTo>
                      <a:lnTo>
                        <a:pt x="751" y="740"/>
                      </a:lnTo>
                      <a:lnTo>
                        <a:pt x="767" y="725"/>
                      </a:lnTo>
                      <a:lnTo>
                        <a:pt x="782" y="710"/>
                      </a:lnTo>
                      <a:lnTo>
                        <a:pt x="797" y="694"/>
                      </a:lnTo>
                      <a:lnTo>
                        <a:pt x="810" y="676"/>
                      </a:lnTo>
                      <a:lnTo>
                        <a:pt x="823" y="659"/>
                      </a:lnTo>
                      <a:lnTo>
                        <a:pt x="835" y="640"/>
                      </a:lnTo>
                      <a:lnTo>
                        <a:pt x="846" y="622"/>
                      </a:lnTo>
                      <a:lnTo>
                        <a:pt x="855" y="602"/>
                      </a:lnTo>
                      <a:lnTo>
                        <a:pt x="865" y="582"/>
                      </a:lnTo>
                      <a:lnTo>
                        <a:pt x="873" y="562"/>
                      </a:lnTo>
                      <a:lnTo>
                        <a:pt x="879" y="540"/>
                      </a:lnTo>
                      <a:lnTo>
                        <a:pt x="886" y="519"/>
                      </a:lnTo>
                      <a:lnTo>
                        <a:pt x="891" y="497"/>
                      </a:lnTo>
                      <a:lnTo>
                        <a:pt x="895" y="475"/>
                      </a:lnTo>
                      <a:lnTo>
                        <a:pt x="898" y="453"/>
                      </a:lnTo>
                      <a:lnTo>
                        <a:pt x="898" y="450"/>
                      </a:lnTo>
                      <a:lnTo>
                        <a:pt x="898" y="445"/>
                      </a:lnTo>
                      <a:lnTo>
                        <a:pt x="897" y="441"/>
                      </a:lnTo>
                      <a:lnTo>
                        <a:pt x="897" y="435"/>
                      </a:lnTo>
                      <a:lnTo>
                        <a:pt x="897" y="431"/>
                      </a:lnTo>
                      <a:lnTo>
                        <a:pt x="895" y="426"/>
                      </a:lnTo>
                      <a:lnTo>
                        <a:pt x="895" y="422"/>
                      </a:lnTo>
                      <a:lnTo>
                        <a:pt x="894" y="417"/>
                      </a:lnTo>
                      <a:lnTo>
                        <a:pt x="894" y="413"/>
                      </a:lnTo>
                      <a:lnTo>
                        <a:pt x="894" y="429"/>
                      </a:lnTo>
                      <a:lnTo>
                        <a:pt x="891" y="451"/>
                      </a:lnTo>
                      <a:lnTo>
                        <a:pt x="889" y="474"/>
                      </a:lnTo>
                      <a:lnTo>
                        <a:pt x="885" y="497"/>
                      </a:lnTo>
                      <a:lnTo>
                        <a:pt x="881" y="518"/>
                      </a:lnTo>
                      <a:lnTo>
                        <a:pt x="874" y="539"/>
                      </a:lnTo>
                      <a:lnTo>
                        <a:pt x="867" y="559"/>
                      </a:lnTo>
                      <a:lnTo>
                        <a:pt x="859" y="579"/>
                      </a:lnTo>
                      <a:lnTo>
                        <a:pt x="850" y="599"/>
                      </a:lnTo>
                      <a:lnTo>
                        <a:pt x="841" y="619"/>
                      </a:lnTo>
                      <a:lnTo>
                        <a:pt x="830" y="638"/>
                      </a:lnTo>
                      <a:lnTo>
                        <a:pt x="818" y="655"/>
                      </a:lnTo>
                      <a:lnTo>
                        <a:pt x="806" y="672"/>
                      </a:lnTo>
                      <a:lnTo>
                        <a:pt x="793" y="690"/>
                      </a:lnTo>
                      <a:lnTo>
                        <a:pt x="778" y="706"/>
                      </a:lnTo>
                      <a:lnTo>
                        <a:pt x="763" y="721"/>
                      </a:lnTo>
                      <a:lnTo>
                        <a:pt x="747" y="736"/>
                      </a:lnTo>
                      <a:lnTo>
                        <a:pt x="731" y="751"/>
                      </a:lnTo>
                      <a:lnTo>
                        <a:pt x="716" y="764"/>
                      </a:lnTo>
                      <a:lnTo>
                        <a:pt x="697" y="776"/>
                      </a:lnTo>
                      <a:lnTo>
                        <a:pt x="680" y="788"/>
                      </a:lnTo>
                      <a:lnTo>
                        <a:pt x="661" y="799"/>
                      </a:lnTo>
                      <a:lnTo>
                        <a:pt x="641" y="808"/>
                      </a:lnTo>
                      <a:lnTo>
                        <a:pt x="622" y="817"/>
                      </a:lnTo>
                      <a:lnTo>
                        <a:pt x="601" y="825"/>
                      </a:lnTo>
                      <a:lnTo>
                        <a:pt x="581" y="832"/>
                      </a:lnTo>
                      <a:lnTo>
                        <a:pt x="568" y="836"/>
                      </a:lnTo>
                      <a:lnTo>
                        <a:pt x="568" y="836"/>
                      </a:lnTo>
                      <a:lnTo>
                        <a:pt x="568" y="837"/>
                      </a:lnTo>
                      <a:lnTo>
                        <a:pt x="569" y="837"/>
                      </a:lnTo>
                      <a:lnTo>
                        <a:pt x="569" y="839"/>
                      </a:lnTo>
                      <a:lnTo>
                        <a:pt x="570" y="839"/>
                      </a:lnTo>
                      <a:lnTo>
                        <a:pt x="570" y="840"/>
                      </a:lnTo>
                      <a:lnTo>
                        <a:pt x="572" y="840"/>
                      </a:lnTo>
                      <a:lnTo>
                        <a:pt x="572" y="84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2" name="Freeform 130"/>
                <p:cNvSpPr>
                  <a:spLocks noEditPoints="1"/>
                </p:cNvSpPr>
                <p:nvPr/>
              </p:nvSpPr>
              <p:spPr bwMode="auto">
                <a:xfrm>
                  <a:off x="2083" y="2175"/>
                  <a:ext cx="448" cy="418"/>
                </a:xfrm>
                <a:custGeom>
                  <a:avLst/>
                  <a:gdLst/>
                  <a:ahLst/>
                  <a:cxnLst>
                    <a:cxn ang="0">
                      <a:pos x="213" y="22"/>
                    </a:cxn>
                    <a:cxn ang="0">
                      <a:pos x="143" y="72"/>
                    </a:cxn>
                    <a:cxn ang="0">
                      <a:pos x="86" y="136"/>
                    </a:cxn>
                    <a:cxn ang="0">
                      <a:pos x="41" y="211"/>
                    </a:cxn>
                    <a:cxn ang="0">
                      <a:pos x="10" y="293"/>
                    </a:cxn>
                    <a:cxn ang="0">
                      <a:pos x="0" y="364"/>
                    </a:cxn>
                    <a:cxn ang="0">
                      <a:pos x="1" y="381"/>
                    </a:cxn>
                    <a:cxn ang="0">
                      <a:pos x="4" y="382"/>
                    </a:cxn>
                    <a:cxn ang="0">
                      <a:pos x="17" y="295"/>
                    </a:cxn>
                    <a:cxn ang="0">
                      <a:pos x="46" y="213"/>
                    </a:cxn>
                    <a:cxn ang="0">
                      <a:pos x="90" y="140"/>
                    </a:cxn>
                    <a:cxn ang="0">
                      <a:pos x="147" y="78"/>
                    </a:cxn>
                    <a:cxn ang="0">
                      <a:pos x="217" y="26"/>
                    </a:cxn>
                    <a:cxn ang="0">
                      <a:pos x="259" y="3"/>
                    </a:cxn>
                    <a:cxn ang="0">
                      <a:pos x="255" y="0"/>
                    </a:cxn>
                    <a:cxn ang="0">
                      <a:pos x="30" y="574"/>
                    </a:cxn>
                    <a:cxn ang="0">
                      <a:pos x="62" y="638"/>
                    </a:cxn>
                    <a:cxn ang="0">
                      <a:pos x="104" y="695"/>
                    </a:cxn>
                    <a:cxn ang="0">
                      <a:pos x="106" y="694"/>
                    </a:cxn>
                    <a:cxn ang="0">
                      <a:pos x="108" y="691"/>
                    </a:cxn>
                    <a:cxn ang="0">
                      <a:pos x="68" y="635"/>
                    </a:cxn>
                    <a:cxn ang="0">
                      <a:pos x="30" y="557"/>
                    </a:cxn>
                    <a:cxn ang="0">
                      <a:pos x="28" y="557"/>
                    </a:cxn>
                    <a:cxn ang="0">
                      <a:pos x="29" y="570"/>
                    </a:cxn>
                    <a:cxn ang="0">
                      <a:pos x="600" y="827"/>
                    </a:cxn>
                    <a:cxn ang="0">
                      <a:pos x="679" y="790"/>
                    </a:cxn>
                    <a:cxn ang="0">
                      <a:pos x="748" y="738"/>
                    </a:cxn>
                    <a:cxn ang="0">
                      <a:pos x="805" y="674"/>
                    </a:cxn>
                    <a:cxn ang="0">
                      <a:pos x="851" y="599"/>
                    </a:cxn>
                    <a:cxn ang="0">
                      <a:pos x="881" y="517"/>
                    </a:cxn>
                    <a:cxn ang="0">
                      <a:pos x="895" y="432"/>
                    </a:cxn>
                    <a:cxn ang="0">
                      <a:pos x="893" y="418"/>
                    </a:cxn>
                    <a:cxn ang="0">
                      <a:pos x="892" y="405"/>
                    </a:cxn>
                    <a:cxn ang="0">
                      <a:pos x="889" y="390"/>
                    </a:cxn>
                    <a:cxn ang="0">
                      <a:pos x="889" y="390"/>
                    </a:cxn>
                    <a:cxn ang="0">
                      <a:pos x="891" y="394"/>
                    </a:cxn>
                    <a:cxn ang="0">
                      <a:pos x="891" y="401"/>
                    </a:cxn>
                    <a:cxn ang="0">
                      <a:pos x="888" y="428"/>
                    </a:cxn>
                    <a:cxn ang="0">
                      <a:pos x="875" y="516"/>
                    </a:cxn>
                    <a:cxn ang="0">
                      <a:pos x="845" y="597"/>
                    </a:cxn>
                    <a:cxn ang="0">
                      <a:pos x="801" y="670"/>
                    </a:cxn>
                    <a:cxn ang="0">
                      <a:pos x="744" y="732"/>
                    </a:cxn>
                    <a:cxn ang="0">
                      <a:pos x="676" y="784"/>
                    </a:cxn>
                    <a:cxn ang="0">
                      <a:pos x="599" y="822"/>
                    </a:cxn>
                    <a:cxn ang="0">
                      <a:pos x="563" y="832"/>
                    </a:cxn>
                    <a:cxn ang="0">
                      <a:pos x="563" y="834"/>
                    </a:cxn>
                    <a:cxn ang="0">
                      <a:pos x="564" y="835"/>
                    </a:cxn>
                    <a:cxn ang="0">
                      <a:pos x="567" y="836"/>
                    </a:cxn>
                  </a:cxnLst>
                  <a:rect l="0" t="0" r="r" b="b"/>
                  <a:pathLst>
                    <a:path w="895" h="838">
                      <a:moveTo>
                        <a:pt x="253" y="0"/>
                      </a:moveTo>
                      <a:lnTo>
                        <a:pt x="251" y="0"/>
                      </a:lnTo>
                      <a:lnTo>
                        <a:pt x="231" y="10"/>
                      </a:lnTo>
                      <a:lnTo>
                        <a:pt x="213" y="22"/>
                      </a:lnTo>
                      <a:lnTo>
                        <a:pt x="195" y="32"/>
                      </a:lnTo>
                      <a:lnTo>
                        <a:pt x="177" y="46"/>
                      </a:lnTo>
                      <a:lnTo>
                        <a:pt x="161" y="59"/>
                      </a:lnTo>
                      <a:lnTo>
                        <a:pt x="143" y="72"/>
                      </a:lnTo>
                      <a:lnTo>
                        <a:pt x="129" y="87"/>
                      </a:lnTo>
                      <a:lnTo>
                        <a:pt x="113" y="103"/>
                      </a:lnTo>
                      <a:lnTo>
                        <a:pt x="100" y="119"/>
                      </a:lnTo>
                      <a:lnTo>
                        <a:pt x="86" y="136"/>
                      </a:lnTo>
                      <a:lnTo>
                        <a:pt x="73" y="153"/>
                      </a:lnTo>
                      <a:lnTo>
                        <a:pt x="62" y="172"/>
                      </a:lnTo>
                      <a:lnTo>
                        <a:pt x="52" y="191"/>
                      </a:lnTo>
                      <a:lnTo>
                        <a:pt x="41" y="211"/>
                      </a:lnTo>
                      <a:lnTo>
                        <a:pt x="32" y="231"/>
                      </a:lnTo>
                      <a:lnTo>
                        <a:pt x="24" y="251"/>
                      </a:lnTo>
                      <a:lnTo>
                        <a:pt x="17" y="272"/>
                      </a:lnTo>
                      <a:lnTo>
                        <a:pt x="10" y="293"/>
                      </a:lnTo>
                      <a:lnTo>
                        <a:pt x="6" y="315"/>
                      </a:lnTo>
                      <a:lnTo>
                        <a:pt x="2" y="337"/>
                      </a:lnTo>
                      <a:lnTo>
                        <a:pt x="0" y="358"/>
                      </a:lnTo>
                      <a:lnTo>
                        <a:pt x="0" y="364"/>
                      </a:lnTo>
                      <a:lnTo>
                        <a:pt x="0" y="368"/>
                      </a:lnTo>
                      <a:lnTo>
                        <a:pt x="1" y="372"/>
                      </a:lnTo>
                      <a:lnTo>
                        <a:pt x="1" y="377"/>
                      </a:lnTo>
                      <a:lnTo>
                        <a:pt x="1" y="381"/>
                      </a:lnTo>
                      <a:lnTo>
                        <a:pt x="2" y="386"/>
                      </a:lnTo>
                      <a:lnTo>
                        <a:pt x="2" y="390"/>
                      </a:lnTo>
                      <a:lnTo>
                        <a:pt x="4" y="396"/>
                      </a:lnTo>
                      <a:lnTo>
                        <a:pt x="4" y="382"/>
                      </a:lnTo>
                      <a:lnTo>
                        <a:pt x="5" y="360"/>
                      </a:lnTo>
                      <a:lnTo>
                        <a:pt x="8" y="337"/>
                      </a:lnTo>
                      <a:lnTo>
                        <a:pt x="12" y="316"/>
                      </a:lnTo>
                      <a:lnTo>
                        <a:pt x="17" y="295"/>
                      </a:lnTo>
                      <a:lnTo>
                        <a:pt x="22" y="273"/>
                      </a:lnTo>
                      <a:lnTo>
                        <a:pt x="30" y="253"/>
                      </a:lnTo>
                      <a:lnTo>
                        <a:pt x="38" y="232"/>
                      </a:lnTo>
                      <a:lnTo>
                        <a:pt x="46" y="213"/>
                      </a:lnTo>
                      <a:lnTo>
                        <a:pt x="57" y="193"/>
                      </a:lnTo>
                      <a:lnTo>
                        <a:pt x="68" y="175"/>
                      </a:lnTo>
                      <a:lnTo>
                        <a:pt x="78" y="157"/>
                      </a:lnTo>
                      <a:lnTo>
                        <a:pt x="90" y="140"/>
                      </a:lnTo>
                      <a:lnTo>
                        <a:pt x="104" y="123"/>
                      </a:lnTo>
                      <a:lnTo>
                        <a:pt x="118" y="107"/>
                      </a:lnTo>
                      <a:lnTo>
                        <a:pt x="133" y="92"/>
                      </a:lnTo>
                      <a:lnTo>
                        <a:pt x="147" y="78"/>
                      </a:lnTo>
                      <a:lnTo>
                        <a:pt x="163" y="63"/>
                      </a:lnTo>
                      <a:lnTo>
                        <a:pt x="181" y="50"/>
                      </a:lnTo>
                      <a:lnTo>
                        <a:pt x="198" y="38"/>
                      </a:lnTo>
                      <a:lnTo>
                        <a:pt x="217" y="26"/>
                      </a:lnTo>
                      <a:lnTo>
                        <a:pt x="235" y="15"/>
                      </a:lnTo>
                      <a:lnTo>
                        <a:pt x="254" y="6"/>
                      </a:lnTo>
                      <a:lnTo>
                        <a:pt x="261" y="3"/>
                      </a:lnTo>
                      <a:lnTo>
                        <a:pt x="259" y="3"/>
                      </a:lnTo>
                      <a:lnTo>
                        <a:pt x="258" y="2"/>
                      </a:lnTo>
                      <a:lnTo>
                        <a:pt x="257" y="2"/>
                      </a:lnTo>
                      <a:lnTo>
                        <a:pt x="257" y="2"/>
                      </a:lnTo>
                      <a:lnTo>
                        <a:pt x="255" y="0"/>
                      </a:lnTo>
                      <a:lnTo>
                        <a:pt x="254" y="0"/>
                      </a:lnTo>
                      <a:lnTo>
                        <a:pt x="253" y="0"/>
                      </a:lnTo>
                      <a:lnTo>
                        <a:pt x="253" y="0"/>
                      </a:lnTo>
                      <a:close/>
                      <a:moveTo>
                        <a:pt x="30" y="574"/>
                      </a:moveTo>
                      <a:lnTo>
                        <a:pt x="32" y="579"/>
                      </a:lnTo>
                      <a:lnTo>
                        <a:pt x="41" y="599"/>
                      </a:lnTo>
                      <a:lnTo>
                        <a:pt x="52" y="619"/>
                      </a:lnTo>
                      <a:lnTo>
                        <a:pt x="62" y="638"/>
                      </a:lnTo>
                      <a:lnTo>
                        <a:pt x="73" y="657"/>
                      </a:lnTo>
                      <a:lnTo>
                        <a:pt x="86" y="674"/>
                      </a:lnTo>
                      <a:lnTo>
                        <a:pt x="100" y="691"/>
                      </a:lnTo>
                      <a:lnTo>
                        <a:pt x="104" y="695"/>
                      </a:lnTo>
                      <a:lnTo>
                        <a:pt x="105" y="695"/>
                      </a:lnTo>
                      <a:lnTo>
                        <a:pt x="105" y="695"/>
                      </a:lnTo>
                      <a:lnTo>
                        <a:pt x="105" y="694"/>
                      </a:lnTo>
                      <a:lnTo>
                        <a:pt x="106" y="694"/>
                      </a:lnTo>
                      <a:lnTo>
                        <a:pt x="106" y="693"/>
                      </a:lnTo>
                      <a:lnTo>
                        <a:pt x="108" y="693"/>
                      </a:lnTo>
                      <a:lnTo>
                        <a:pt x="108" y="693"/>
                      </a:lnTo>
                      <a:lnTo>
                        <a:pt x="108" y="691"/>
                      </a:lnTo>
                      <a:lnTo>
                        <a:pt x="104" y="687"/>
                      </a:lnTo>
                      <a:lnTo>
                        <a:pt x="90" y="670"/>
                      </a:lnTo>
                      <a:lnTo>
                        <a:pt x="78" y="653"/>
                      </a:lnTo>
                      <a:lnTo>
                        <a:pt x="68" y="635"/>
                      </a:lnTo>
                      <a:lnTo>
                        <a:pt x="57" y="617"/>
                      </a:lnTo>
                      <a:lnTo>
                        <a:pt x="46" y="597"/>
                      </a:lnTo>
                      <a:lnTo>
                        <a:pt x="38" y="578"/>
                      </a:lnTo>
                      <a:lnTo>
                        <a:pt x="30" y="557"/>
                      </a:lnTo>
                      <a:lnTo>
                        <a:pt x="26" y="546"/>
                      </a:lnTo>
                      <a:lnTo>
                        <a:pt x="26" y="549"/>
                      </a:lnTo>
                      <a:lnTo>
                        <a:pt x="26" y="553"/>
                      </a:lnTo>
                      <a:lnTo>
                        <a:pt x="28" y="557"/>
                      </a:lnTo>
                      <a:lnTo>
                        <a:pt x="28" y="559"/>
                      </a:lnTo>
                      <a:lnTo>
                        <a:pt x="29" y="563"/>
                      </a:lnTo>
                      <a:lnTo>
                        <a:pt x="29" y="567"/>
                      </a:lnTo>
                      <a:lnTo>
                        <a:pt x="29" y="570"/>
                      </a:lnTo>
                      <a:lnTo>
                        <a:pt x="30" y="574"/>
                      </a:lnTo>
                      <a:close/>
                      <a:moveTo>
                        <a:pt x="567" y="838"/>
                      </a:moveTo>
                      <a:lnTo>
                        <a:pt x="579" y="834"/>
                      </a:lnTo>
                      <a:lnTo>
                        <a:pt x="600" y="827"/>
                      </a:lnTo>
                      <a:lnTo>
                        <a:pt x="620" y="819"/>
                      </a:lnTo>
                      <a:lnTo>
                        <a:pt x="640" y="810"/>
                      </a:lnTo>
                      <a:lnTo>
                        <a:pt x="660" y="800"/>
                      </a:lnTo>
                      <a:lnTo>
                        <a:pt x="679" y="790"/>
                      </a:lnTo>
                      <a:lnTo>
                        <a:pt x="698" y="778"/>
                      </a:lnTo>
                      <a:lnTo>
                        <a:pt x="715" y="764"/>
                      </a:lnTo>
                      <a:lnTo>
                        <a:pt x="732" y="751"/>
                      </a:lnTo>
                      <a:lnTo>
                        <a:pt x="748" y="738"/>
                      </a:lnTo>
                      <a:lnTo>
                        <a:pt x="764" y="723"/>
                      </a:lnTo>
                      <a:lnTo>
                        <a:pt x="779" y="707"/>
                      </a:lnTo>
                      <a:lnTo>
                        <a:pt x="792" y="691"/>
                      </a:lnTo>
                      <a:lnTo>
                        <a:pt x="805" y="674"/>
                      </a:lnTo>
                      <a:lnTo>
                        <a:pt x="819" y="657"/>
                      </a:lnTo>
                      <a:lnTo>
                        <a:pt x="831" y="638"/>
                      </a:lnTo>
                      <a:lnTo>
                        <a:pt x="841" y="619"/>
                      </a:lnTo>
                      <a:lnTo>
                        <a:pt x="851" y="599"/>
                      </a:lnTo>
                      <a:lnTo>
                        <a:pt x="860" y="579"/>
                      </a:lnTo>
                      <a:lnTo>
                        <a:pt x="868" y="559"/>
                      </a:lnTo>
                      <a:lnTo>
                        <a:pt x="875" y="538"/>
                      </a:lnTo>
                      <a:lnTo>
                        <a:pt x="881" y="517"/>
                      </a:lnTo>
                      <a:lnTo>
                        <a:pt x="887" y="496"/>
                      </a:lnTo>
                      <a:lnTo>
                        <a:pt x="891" y="473"/>
                      </a:lnTo>
                      <a:lnTo>
                        <a:pt x="893" y="452"/>
                      </a:lnTo>
                      <a:lnTo>
                        <a:pt x="895" y="432"/>
                      </a:lnTo>
                      <a:lnTo>
                        <a:pt x="893" y="429"/>
                      </a:lnTo>
                      <a:lnTo>
                        <a:pt x="893" y="425"/>
                      </a:lnTo>
                      <a:lnTo>
                        <a:pt x="893" y="422"/>
                      </a:lnTo>
                      <a:lnTo>
                        <a:pt x="893" y="418"/>
                      </a:lnTo>
                      <a:lnTo>
                        <a:pt x="892" y="416"/>
                      </a:lnTo>
                      <a:lnTo>
                        <a:pt x="892" y="412"/>
                      </a:lnTo>
                      <a:lnTo>
                        <a:pt x="892" y="409"/>
                      </a:lnTo>
                      <a:lnTo>
                        <a:pt x="892" y="405"/>
                      </a:lnTo>
                      <a:lnTo>
                        <a:pt x="889" y="405"/>
                      </a:lnTo>
                      <a:lnTo>
                        <a:pt x="889" y="390"/>
                      </a:lnTo>
                      <a:lnTo>
                        <a:pt x="889" y="390"/>
                      </a:lnTo>
                      <a:lnTo>
                        <a:pt x="889" y="390"/>
                      </a:lnTo>
                      <a:lnTo>
                        <a:pt x="889" y="390"/>
                      </a:lnTo>
                      <a:lnTo>
                        <a:pt x="889" y="390"/>
                      </a:lnTo>
                      <a:lnTo>
                        <a:pt x="889" y="390"/>
                      </a:lnTo>
                      <a:lnTo>
                        <a:pt x="889" y="390"/>
                      </a:lnTo>
                      <a:lnTo>
                        <a:pt x="889" y="390"/>
                      </a:lnTo>
                      <a:lnTo>
                        <a:pt x="889" y="390"/>
                      </a:lnTo>
                      <a:lnTo>
                        <a:pt x="889" y="393"/>
                      </a:lnTo>
                      <a:lnTo>
                        <a:pt x="891" y="394"/>
                      </a:lnTo>
                      <a:lnTo>
                        <a:pt x="891" y="396"/>
                      </a:lnTo>
                      <a:lnTo>
                        <a:pt x="891" y="398"/>
                      </a:lnTo>
                      <a:lnTo>
                        <a:pt x="891" y="400"/>
                      </a:lnTo>
                      <a:lnTo>
                        <a:pt x="891" y="401"/>
                      </a:lnTo>
                      <a:lnTo>
                        <a:pt x="891" y="404"/>
                      </a:lnTo>
                      <a:lnTo>
                        <a:pt x="892" y="405"/>
                      </a:lnTo>
                      <a:lnTo>
                        <a:pt x="889" y="405"/>
                      </a:lnTo>
                      <a:lnTo>
                        <a:pt x="888" y="428"/>
                      </a:lnTo>
                      <a:lnTo>
                        <a:pt x="887" y="450"/>
                      </a:lnTo>
                      <a:lnTo>
                        <a:pt x="884" y="473"/>
                      </a:lnTo>
                      <a:lnTo>
                        <a:pt x="880" y="494"/>
                      </a:lnTo>
                      <a:lnTo>
                        <a:pt x="875" y="516"/>
                      </a:lnTo>
                      <a:lnTo>
                        <a:pt x="869" y="537"/>
                      </a:lnTo>
                      <a:lnTo>
                        <a:pt x="863" y="557"/>
                      </a:lnTo>
                      <a:lnTo>
                        <a:pt x="855" y="578"/>
                      </a:lnTo>
                      <a:lnTo>
                        <a:pt x="845" y="597"/>
                      </a:lnTo>
                      <a:lnTo>
                        <a:pt x="836" y="617"/>
                      </a:lnTo>
                      <a:lnTo>
                        <a:pt x="825" y="635"/>
                      </a:lnTo>
                      <a:lnTo>
                        <a:pt x="813" y="653"/>
                      </a:lnTo>
                      <a:lnTo>
                        <a:pt x="801" y="670"/>
                      </a:lnTo>
                      <a:lnTo>
                        <a:pt x="788" y="687"/>
                      </a:lnTo>
                      <a:lnTo>
                        <a:pt x="773" y="703"/>
                      </a:lnTo>
                      <a:lnTo>
                        <a:pt x="759" y="718"/>
                      </a:lnTo>
                      <a:lnTo>
                        <a:pt x="744" y="732"/>
                      </a:lnTo>
                      <a:lnTo>
                        <a:pt x="728" y="747"/>
                      </a:lnTo>
                      <a:lnTo>
                        <a:pt x="711" y="760"/>
                      </a:lnTo>
                      <a:lnTo>
                        <a:pt x="694" y="772"/>
                      </a:lnTo>
                      <a:lnTo>
                        <a:pt x="676" y="784"/>
                      </a:lnTo>
                      <a:lnTo>
                        <a:pt x="658" y="795"/>
                      </a:lnTo>
                      <a:lnTo>
                        <a:pt x="638" y="804"/>
                      </a:lnTo>
                      <a:lnTo>
                        <a:pt x="619" y="814"/>
                      </a:lnTo>
                      <a:lnTo>
                        <a:pt x="599" y="822"/>
                      </a:lnTo>
                      <a:lnTo>
                        <a:pt x="578" y="828"/>
                      </a:lnTo>
                      <a:lnTo>
                        <a:pt x="563" y="832"/>
                      </a:lnTo>
                      <a:lnTo>
                        <a:pt x="563" y="832"/>
                      </a:lnTo>
                      <a:lnTo>
                        <a:pt x="563" y="832"/>
                      </a:lnTo>
                      <a:lnTo>
                        <a:pt x="563" y="832"/>
                      </a:lnTo>
                      <a:lnTo>
                        <a:pt x="563" y="832"/>
                      </a:lnTo>
                      <a:lnTo>
                        <a:pt x="563" y="834"/>
                      </a:lnTo>
                      <a:lnTo>
                        <a:pt x="563" y="834"/>
                      </a:lnTo>
                      <a:lnTo>
                        <a:pt x="563" y="834"/>
                      </a:lnTo>
                      <a:lnTo>
                        <a:pt x="564" y="834"/>
                      </a:lnTo>
                      <a:lnTo>
                        <a:pt x="564" y="834"/>
                      </a:lnTo>
                      <a:lnTo>
                        <a:pt x="564" y="835"/>
                      </a:lnTo>
                      <a:lnTo>
                        <a:pt x="566" y="835"/>
                      </a:lnTo>
                      <a:lnTo>
                        <a:pt x="566" y="835"/>
                      </a:lnTo>
                      <a:lnTo>
                        <a:pt x="566" y="836"/>
                      </a:lnTo>
                      <a:lnTo>
                        <a:pt x="567" y="836"/>
                      </a:lnTo>
                      <a:lnTo>
                        <a:pt x="567" y="836"/>
                      </a:lnTo>
                      <a:lnTo>
                        <a:pt x="567" y="83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3" name="Freeform 131"/>
                <p:cNvSpPr>
                  <a:spLocks noEditPoints="1"/>
                </p:cNvSpPr>
                <p:nvPr/>
              </p:nvSpPr>
              <p:spPr bwMode="auto">
                <a:xfrm>
                  <a:off x="2084" y="2175"/>
                  <a:ext cx="445" cy="417"/>
                </a:xfrm>
                <a:custGeom>
                  <a:avLst/>
                  <a:gdLst/>
                  <a:ahLst/>
                  <a:cxnLst>
                    <a:cxn ang="0">
                      <a:pos x="213" y="21"/>
                    </a:cxn>
                    <a:cxn ang="0">
                      <a:pos x="145" y="73"/>
                    </a:cxn>
                    <a:cxn ang="0">
                      <a:pos x="88" y="137"/>
                    </a:cxn>
                    <a:cxn ang="0">
                      <a:pos x="43" y="210"/>
                    </a:cxn>
                    <a:cxn ang="0">
                      <a:pos x="13" y="291"/>
                    </a:cxn>
                    <a:cxn ang="0">
                      <a:pos x="0" y="374"/>
                    </a:cxn>
                    <a:cxn ang="0">
                      <a:pos x="3" y="395"/>
                    </a:cxn>
                    <a:cxn ang="0">
                      <a:pos x="5" y="418"/>
                    </a:cxn>
                    <a:cxn ang="0">
                      <a:pos x="9" y="336"/>
                    </a:cxn>
                    <a:cxn ang="0">
                      <a:pos x="32" y="251"/>
                    </a:cxn>
                    <a:cxn ang="0">
                      <a:pos x="69" y="175"/>
                    </a:cxn>
                    <a:cxn ang="0">
                      <a:pos x="120" y="108"/>
                    </a:cxn>
                    <a:cxn ang="0">
                      <a:pos x="181" y="50"/>
                    </a:cxn>
                    <a:cxn ang="0">
                      <a:pos x="254" y="6"/>
                    </a:cxn>
                    <a:cxn ang="0">
                      <a:pos x="260" y="1"/>
                    </a:cxn>
                    <a:cxn ang="0">
                      <a:pos x="256" y="0"/>
                    </a:cxn>
                    <a:cxn ang="0">
                      <a:pos x="43" y="596"/>
                    </a:cxn>
                    <a:cxn ang="0">
                      <a:pos x="88" y="669"/>
                    </a:cxn>
                    <a:cxn ang="0">
                      <a:pos x="107" y="691"/>
                    </a:cxn>
                    <a:cxn ang="0">
                      <a:pos x="108" y="688"/>
                    </a:cxn>
                    <a:cxn ang="0">
                      <a:pos x="92" y="667"/>
                    </a:cxn>
                    <a:cxn ang="0">
                      <a:pos x="48" y="593"/>
                    </a:cxn>
                    <a:cxn ang="0">
                      <a:pos x="21" y="524"/>
                    </a:cxn>
                    <a:cxn ang="0">
                      <a:pos x="24" y="541"/>
                    </a:cxn>
                    <a:cxn ang="0">
                      <a:pos x="27" y="559"/>
                    </a:cxn>
                    <a:cxn ang="0">
                      <a:pos x="619" y="814"/>
                    </a:cxn>
                    <a:cxn ang="0">
                      <a:pos x="694" y="773"/>
                    </a:cxn>
                    <a:cxn ang="0">
                      <a:pos x="760" y="718"/>
                    </a:cxn>
                    <a:cxn ang="0">
                      <a:pos x="815" y="652"/>
                    </a:cxn>
                    <a:cxn ang="0">
                      <a:pos x="856" y="576"/>
                    </a:cxn>
                    <a:cxn ang="0">
                      <a:pos x="882" y="494"/>
                    </a:cxn>
                    <a:cxn ang="0">
                      <a:pos x="891" y="410"/>
                    </a:cxn>
                    <a:cxn ang="0">
                      <a:pos x="891" y="406"/>
                    </a:cxn>
                    <a:cxn ang="0">
                      <a:pos x="891" y="403"/>
                    </a:cxn>
                    <a:cxn ang="0">
                      <a:pos x="886" y="387"/>
                    </a:cxn>
                    <a:cxn ang="0">
                      <a:pos x="888" y="388"/>
                    </a:cxn>
                    <a:cxn ang="0">
                      <a:pos x="890" y="392"/>
                    </a:cxn>
                    <a:cxn ang="0">
                      <a:pos x="890" y="399"/>
                    </a:cxn>
                    <a:cxn ang="0">
                      <a:pos x="884" y="426"/>
                    </a:cxn>
                    <a:cxn ang="0">
                      <a:pos x="871" y="514"/>
                    </a:cxn>
                    <a:cxn ang="0">
                      <a:pos x="842" y="593"/>
                    </a:cxn>
                    <a:cxn ang="0">
                      <a:pos x="798" y="667"/>
                    </a:cxn>
                    <a:cxn ang="0">
                      <a:pos x="740" y="729"/>
                    </a:cxn>
                    <a:cxn ang="0">
                      <a:pos x="673" y="780"/>
                    </a:cxn>
                    <a:cxn ang="0">
                      <a:pos x="597" y="816"/>
                    </a:cxn>
                    <a:cxn ang="0">
                      <a:pos x="561" y="829"/>
                    </a:cxn>
                    <a:cxn ang="0">
                      <a:pos x="562" y="830"/>
                    </a:cxn>
                    <a:cxn ang="0">
                      <a:pos x="563" y="832"/>
                    </a:cxn>
                    <a:cxn ang="0">
                      <a:pos x="563" y="833"/>
                    </a:cxn>
                  </a:cxnLst>
                  <a:rect l="0" t="0" r="r" b="b"/>
                  <a:pathLst>
                    <a:path w="891" h="833">
                      <a:moveTo>
                        <a:pt x="256" y="0"/>
                      </a:moveTo>
                      <a:lnTo>
                        <a:pt x="252" y="1"/>
                      </a:lnTo>
                      <a:lnTo>
                        <a:pt x="232" y="10"/>
                      </a:lnTo>
                      <a:lnTo>
                        <a:pt x="213" y="21"/>
                      </a:lnTo>
                      <a:lnTo>
                        <a:pt x="196" y="33"/>
                      </a:lnTo>
                      <a:lnTo>
                        <a:pt x="178" y="46"/>
                      </a:lnTo>
                      <a:lnTo>
                        <a:pt x="161" y="58"/>
                      </a:lnTo>
                      <a:lnTo>
                        <a:pt x="145" y="73"/>
                      </a:lnTo>
                      <a:lnTo>
                        <a:pt x="129" y="88"/>
                      </a:lnTo>
                      <a:lnTo>
                        <a:pt x="114" y="104"/>
                      </a:lnTo>
                      <a:lnTo>
                        <a:pt x="101" y="120"/>
                      </a:lnTo>
                      <a:lnTo>
                        <a:pt x="88" y="137"/>
                      </a:lnTo>
                      <a:lnTo>
                        <a:pt x="75" y="154"/>
                      </a:lnTo>
                      <a:lnTo>
                        <a:pt x="64" y="171"/>
                      </a:lnTo>
                      <a:lnTo>
                        <a:pt x="53" y="190"/>
                      </a:lnTo>
                      <a:lnTo>
                        <a:pt x="43" y="210"/>
                      </a:lnTo>
                      <a:lnTo>
                        <a:pt x="33" y="230"/>
                      </a:lnTo>
                      <a:lnTo>
                        <a:pt x="25" y="250"/>
                      </a:lnTo>
                      <a:lnTo>
                        <a:pt x="19" y="270"/>
                      </a:lnTo>
                      <a:lnTo>
                        <a:pt x="13" y="291"/>
                      </a:lnTo>
                      <a:lnTo>
                        <a:pt x="8" y="313"/>
                      </a:lnTo>
                      <a:lnTo>
                        <a:pt x="4" y="335"/>
                      </a:lnTo>
                      <a:lnTo>
                        <a:pt x="1" y="358"/>
                      </a:lnTo>
                      <a:lnTo>
                        <a:pt x="0" y="374"/>
                      </a:lnTo>
                      <a:lnTo>
                        <a:pt x="0" y="379"/>
                      </a:lnTo>
                      <a:lnTo>
                        <a:pt x="1" y="384"/>
                      </a:lnTo>
                      <a:lnTo>
                        <a:pt x="1" y="390"/>
                      </a:lnTo>
                      <a:lnTo>
                        <a:pt x="3" y="395"/>
                      </a:lnTo>
                      <a:lnTo>
                        <a:pt x="3" y="400"/>
                      </a:lnTo>
                      <a:lnTo>
                        <a:pt x="4" y="407"/>
                      </a:lnTo>
                      <a:lnTo>
                        <a:pt x="4" y="412"/>
                      </a:lnTo>
                      <a:lnTo>
                        <a:pt x="5" y="418"/>
                      </a:lnTo>
                      <a:lnTo>
                        <a:pt x="5" y="403"/>
                      </a:lnTo>
                      <a:lnTo>
                        <a:pt x="5" y="380"/>
                      </a:lnTo>
                      <a:lnTo>
                        <a:pt x="7" y="358"/>
                      </a:lnTo>
                      <a:lnTo>
                        <a:pt x="9" y="336"/>
                      </a:lnTo>
                      <a:lnTo>
                        <a:pt x="13" y="314"/>
                      </a:lnTo>
                      <a:lnTo>
                        <a:pt x="19" y="293"/>
                      </a:lnTo>
                      <a:lnTo>
                        <a:pt x="25" y="273"/>
                      </a:lnTo>
                      <a:lnTo>
                        <a:pt x="32" y="251"/>
                      </a:lnTo>
                      <a:lnTo>
                        <a:pt x="40" y="231"/>
                      </a:lnTo>
                      <a:lnTo>
                        <a:pt x="48" y="213"/>
                      </a:lnTo>
                      <a:lnTo>
                        <a:pt x="59" y="193"/>
                      </a:lnTo>
                      <a:lnTo>
                        <a:pt x="69" y="175"/>
                      </a:lnTo>
                      <a:lnTo>
                        <a:pt x="80" y="157"/>
                      </a:lnTo>
                      <a:lnTo>
                        <a:pt x="92" y="140"/>
                      </a:lnTo>
                      <a:lnTo>
                        <a:pt x="105" y="124"/>
                      </a:lnTo>
                      <a:lnTo>
                        <a:pt x="120" y="108"/>
                      </a:lnTo>
                      <a:lnTo>
                        <a:pt x="133" y="92"/>
                      </a:lnTo>
                      <a:lnTo>
                        <a:pt x="149" y="77"/>
                      </a:lnTo>
                      <a:lnTo>
                        <a:pt x="165" y="64"/>
                      </a:lnTo>
                      <a:lnTo>
                        <a:pt x="181" y="50"/>
                      </a:lnTo>
                      <a:lnTo>
                        <a:pt x="198" y="38"/>
                      </a:lnTo>
                      <a:lnTo>
                        <a:pt x="217" y="26"/>
                      </a:lnTo>
                      <a:lnTo>
                        <a:pt x="236" y="16"/>
                      </a:lnTo>
                      <a:lnTo>
                        <a:pt x="254" y="6"/>
                      </a:lnTo>
                      <a:lnTo>
                        <a:pt x="264" y="2"/>
                      </a:lnTo>
                      <a:lnTo>
                        <a:pt x="262" y="2"/>
                      </a:lnTo>
                      <a:lnTo>
                        <a:pt x="261" y="1"/>
                      </a:lnTo>
                      <a:lnTo>
                        <a:pt x="260" y="1"/>
                      </a:lnTo>
                      <a:lnTo>
                        <a:pt x="260" y="1"/>
                      </a:lnTo>
                      <a:lnTo>
                        <a:pt x="258" y="1"/>
                      </a:lnTo>
                      <a:lnTo>
                        <a:pt x="257" y="0"/>
                      </a:lnTo>
                      <a:lnTo>
                        <a:pt x="256" y="0"/>
                      </a:lnTo>
                      <a:lnTo>
                        <a:pt x="256" y="0"/>
                      </a:lnTo>
                      <a:close/>
                      <a:moveTo>
                        <a:pt x="27" y="559"/>
                      </a:moveTo>
                      <a:lnTo>
                        <a:pt x="33" y="576"/>
                      </a:lnTo>
                      <a:lnTo>
                        <a:pt x="43" y="596"/>
                      </a:lnTo>
                      <a:lnTo>
                        <a:pt x="53" y="616"/>
                      </a:lnTo>
                      <a:lnTo>
                        <a:pt x="64" y="635"/>
                      </a:lnTo>
                      <a:lnTo>
                        <a:pt x="75" y="652"/>
                      </a:lnTo>
                      <a:lnTo>
                        <a:pt x="88" y="669"/>
                      </a:lnTo>
                      <a:lnTo>
                        <a:pt x="101" y="687"/>
                      </a:lnTo>
                      <a:lnTo>
                        <a:pt x="105" y="692"/>
                      </a:lnTo>
                      <a:lnTo>
                        <a:pt x="105" y="691"/>
                      </a:lnTo>
                      <a:lnTo>
                        <a:pt x="107" y="691"/>
                      </a:lnTo>
                      <a:lnTo>
                        <a:pt x="107" y="691"/>
                      </a:lnTo>
                      <a:lnTo>
                        <a:pt x="107" y="689"/>
                      </a:lnTo>
                      <a:lnTo>
                        <a:pt x="108" y="689"/>
                      </a:lnTo>
                      <a:lnTo>
                        <a:pt x="108" y="688"/>
                      </a:lnTo>
                      <a:lnTo>
                        <a:pt x="109" y="688"/>
                      </a:lnTo>
                      <a:lnTo>
                        <a:pt x="109" y="688"/>
                      </a:lnTo>
                      <a:lnTo>
                        <a:pt x="105" y="683"/>
                      </a:lnTo>
                      <a:lnTo>
                        <a:pt x="92" y="667"/>
                      </a:lnTo>
                      <a:lnTo>
                        <a:pt x="80" y="649"/>
                      </a:lnTo>
                      <a:lnTo>
                        <a:pt x="69" y="631"/>
                      </a:lnTo>
                      <a:lnTo>
                        <a:pt x="59" y="613"/>
                      </a:lnTo>
                      <a:lnTo>
                        <a:pt x="48" y="593"/>
                      </a:lnTo>
                      <a:lnTo>
                        <a:pt x="40" y="575"/>
                      </a:lnTo>
                      <a:lnTo>
                        <a:pt x="32" y="555"/>
                      </a:lnTo>
                      <a:lnTo>
                        <a:pt x="25" y="533"/>
                      </a:lnTo>
                      <a:lnTo>
                        <a:pt x="21" y="524"/>
                      </a:lnTo>
                      <a:lnTo>
                        <a:pt x="23" y="528"/>
                      </a:lnTo>
                      <a:lnTo>
                        <a:pt x="23" y="532"/>
                      </a:lnTo>
                      <a:lnTo>
                        <a:pt x="24" y="537"/>
                      </a:lnTo>
                      <a:lnTo>
                        <a:pt x="24" y="541"/>
                      </a:lnTo>
                      <a:lnTo>
                        <a:pt x="25" y="545"/>
                      </a:lnTo>
                      <a:lnTo>
                        <a:pt x="25" y="551"/>
                      </a:lnTo>
                      <a:lnTo>
                        <a:pt x="27" y="555"/>
                      </a:lnTo>
                      <a:lnTo>
                        <a:pt x="27" y="559"/>
                      </a:lnTo>
                      <a:close/>
                      <a:moveTo>
                        <a:pt x="565" y="833"/>
                      </a:moveTo>
                      <a:lnTo>
                        <a:pt x="578" y="829"/>
                      </a:lnTo>
                      <a:lnTo>
                        <a:pt x="598" y="822"/>
                      </a:lnTo>
                      <a:lnTo>
                        <a:pt x="619" y="814"/>
                      </a:lnTo>
                      <a:lnTo>
                        <a:pt x="638" y="805"/>
                      </a:lnTo>
                      <a:lnTo>
                        <a:pt x="658" y="796"/>
                      </a:lnTo>
                      <a:lnTo>
                        <a:pt x="677" y="785"/>
                      </a:lnTo>
                      <a:lnTo>
                        <a:pt x="694" y="773"/>
                      </a:lnTo>
                      <a:lnTo>
                        <a:pt x="713" y="761"/>
                      </a:lnTo>
                      <a:lnTo>
                        <a:pt x="728" y="748"/>
                      </a:lnTo>
                      <a:lnTo>
                        <a:pt x="744" y="733"/>
                      </a:lnTo>
                      <a:lnTo>
                        <a:pt x="760" y="718"/>
                      </a:lnTo>
                      <a:lnTo>
                        <a:pt x="775" y="703"/>
                      </a:lnTo>
                      <a:lnTo>
                        <a:pt x="790" y="687"/>
                      </a:lnTo>
                      <a:lnTo>
                        <a:pt x="803" y="669"/>
                      </a:lnTo>
                      <a:lnTo>
                        <a:pt x="815" y="652"/>
                      </a:lnTo>
                      <a:lnTo>
                        <a:pt x="827" y="635"/>
                      </a:lnTo>
                      <a:lnTo>
                        <a:pt x="838" y="616"/>
                      </a:lnTo>
                      <a:lnTo>
                        <a:pt x="847" y="596"/>
                      </a:lnTo>
                      <a:lnTo>
                        <a:pt x="856" y="576"/>
                      </a:lnTo>
                      <a:lnTo>
                        <a:pt x="864" y="556"/>
                      </a:lnTo>
                      <a:lnTo>
                        <a:pt x="871" y="536"/>
                      </a:lnTo>
                      <a:lnTo>
                        <a:pt x="878" y="515"/>
                      </a:lnTo>
                      <a:lnTo>
                        <a:pt x="882" y="494"/>
                      </a:lnTo>
                      <a:lnTo>
                        <a:pt x="886" y="471"/>
                      </a:lnTo>
                      <a:lnTo>
                        <a:pt x="888" y="448"/>
                      </a:lnTo>
                      <a:lnTo>
                        <a:pt x="891" y="426"/>
                      </a:lnTo>
                      <a:lnTo>
                        <a:pt x="891" y="410"/>
                      </a:lnTo>
                      <a:lnTo>
                        <a:pt x="891" y="408"/>
                      </a:lnTo>
                      <a:lnTo>
                        <a:pt x="891" y="407"/>
                      </a:lnTo>
                      <a:lnTo>
                        <a:pt x="891" y="407"/>
                      </a:lnTo>
                      <a:lnTo>
                        <a:pt x="891" y="406"/>
                      </a:lnTo>
                      <a:lnTo>
                        <a:pt x="891" y="406"/>
                      </a:lnTo>
                      <a:lnTo>
                        <a:pt x="891" y="404"/>
                      </a:lnTo>
                      <a:lnTo>
                        <a:pt x="891" y="404"/>
                      </a:lnTo>
                      <a:lnTo>
                        <a:pt x="891" y="403"/>
                      </a:lnTo>
                      <a:lnTo>
                        <a:pt x="886" y="403"/>
                      </a:lnTo>
                      <a:lnTo>
                        <a:pt x="884" y="386"/>
                      </a:lnTo>
                      <a:lnTo>
                        <a:pt x="886" y="386"/>
                      </a:lnTo>
                      <a:lnTo>
                        <a:pt x="886" y="387"/>
                      </a:lnTo>
                      <a:lnTo>
                        <a:pt x="886" y="387"/>
                      </a:lnTo>
                      <a:lnTo>
                        <a:pt x="887" y="387"/>
                      </a:lnTo>
                      <a:lnTo>
                        <a:pt x="887" y="387"/>
                      </a:lnTo>
                      <a:lnTo>
                        <a:pt x="888" y="388"/>
                      </a:lnTo>
                      <a:lnTo>
                        <a:pt x="888" y="388"/>
                      </a:lnTo>
                      <a:lnTo>
                        <a:pt x="888" y="388"/>
                      </a:lnTo>
                      <a:lnTo>
                        <a:pt x="888" y="391"/>
                      </a:lnTo>
                      <a:lnTo>
                        <a:pt x="890" y="392"/>
                      </a:lnTo>
                      <a:lnTo>
                        <a:pt x="890" y="394"/>
                      </a:lnTo>
                      <a:lnTo>
                        <a:pt x="890" y="396"/>
                      </a:lnTo>
                      <a:lnTo>
                        <a:pt x="890" y="398"/>
                      </a:lnTo>
                      <a:lnTo>
                        <a:pt x="890" y="399"/>
                      </a:lnTo>
                      <a:lnTo>
                        <a:pt x="890" y="402"/>
                      </a:lnTo>
                      <a:lnTo>
                        <a:pt x="891" y="403"/>
                      </a:lnTo>
                      <a:lnTo>
                        <a:pt x="886" y="403"/>
                      </a:lnTo>
                      <a:lnTo>
                        <a:pt x="884" y="426"/>
                      </a:lnTo>
                      <a:lnTo>
                        <a:pt x="883" y="448"/>
                      </a:lnTo>
                      <a:lnTo>
                        <a:pt x="880" y="470"/>
                      </a:lnTo>
                      <a:lnTo>
                        <a:pt x="876" y="492"/>
                      </a:lnTo>
                      <a:lnTo>
                        <a:pt x="871" y="514"/>
                      </a:lnTo>
                      <a:lnTo>
                        <a:pt x="866" y="533"/>
                      </a:lnTo>
                      <a:lnTo>
                        <a:pt x="859" y="555"/>
                      </a:lnTo>
                      <a:lnTo>
                        <a:pt x="851" y="575"/>
                      </a:lnTo>
                      <a:lnTo>
                        <a:pt x="842" y="593"/>
                      </a:lnTo>
                      <a:lnTo>
                        <a:pt x="832" y="613"/>
                      </a:lnTo>
                      <a:lnTo>
                        <a:pt x="822" y="631"/>
                      </a:lnTo>
                      <a:lnTo>
                        <a:pt x="810" y="649"/>
                      </a:lnTo>
                      <a:lnTo>
                        <a:pt x="798" y="667"/>
                      </a:lnTo>
                      <a:lnTo>
                        <a:pt x="784" y="683"/>
                      </a:lnTo>
                      <a:lnTo>
                        <a:pt x="771" y="699"/>
                      </a:lnTo>
                      <a:lnTo>
                        <a:pt x="756" y="714"/>
                      </a:lnTo>
                      <a:lnTo>
                        <a:pt x="740" y="729"/>
                      </a:lnTo>
                      <a:lnTo>
                        <a:pt x="724" y="742"/>
                      </a:lnTo>
                      <a:lnTo>
                        <a:pt x="709" y="756"/>
                      </a:lnTo>
                      <a:lnTo>
                        <a:pt x="691" y="768"/>
                      </a:lnTo>
                      <a:lnTo>
                        <a:pt x="673" y="780"/>
                      </a:lnTo>
                      <a:lnTo>
                        <a:pt x="655" y="790"/>
                      </a:lnTo>
                      <a:lnTo>
                        <a:pt x="635" y="800"/>
                      </a:lnTo>
                      <a:lnTo>
                        <a:pt x="617" y="809"/>
                      </a:lnTo>
                      <a:lnTo>
                        <a:pt x="597" y="816"/>
                      </a:lnTo>
                      <a:lnTo>
                        <a:pt x="575" y="824"/>
                      </a:lnTo>
                      <a:lnTo>
                        <a:pt x="559" y="828"/>
                      </a:lnTo>
                      <a:lnTo>
                        <a:pt x="559" y="829"/>
                      </a:lnTo>
                      <a:lnTo>
                        <a:pt x="561" y="829"/>
                      </a:lnTo>
                      <a:lnTo>
                        <a:pt x="561" y="829"/>
                      </a:lnTo>
                      <a:lnTo>
                        <a:pt x="561" y="830"/>
                      </a:lnTo>
                      <a:lnTo>
                        <a:pt x="562" y="830"/>
                      </a:lnTo>
                      <a:lnTo>
                        <a:pt x="562" y="830"/>
                      </a:lnTo>
                      <a:lnTo>
                        <a:pt x="562" y="832"/>
                      </a:lnTo>
                      <a:lnTo>
                        <a:pt x="563" y="832"/>
                      </a:lnTo>
                      <a:lnTo>
                        <a:pt x="563" y="832"/>
                      </a:lnTo>
                      <a:lnTo>
                        <a:pt x="563" y="832"/>
                      </a:lnTo>
                      <a:lnTo>
                        <a:pt x="563" y="832"/>
                      </a:lnTo>
                      <a:lnTo>
                        <a:pt x="563" y="832"/>
                      </a:lnTo>
                      <a:lnTo>
                        <a:pt x="563" y="833"/>
                      </a:lnTo>
                      <a:lnTo>
                        <a:pt x="563" y="833"/>
                      </a:lnTo>
                      <a:lnTo>
                        <a:pt x="563" y="833"/>
                      </a:lnTo>
                      <a:lnTo>
                        <a:pt x="565" y="83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4" name="Freeform 132"/>
                <p:cNvSpPr>
                  <a:spLocks noEditPoints="1"/>
                </p:cNvSpPr>
                <p:nvPr/>
              </p:nvSpPr>
              <p:spPr bwMode="auto">
                <a:xfrm>
                  <a:off x="2085" y="2176"/>
                  <a:ext cx="443" cy="415"/>
                </a:xfrm>
                <a:custGeom>
                  <a:avLst/>
                  <a:gdLst/>
                  <a:ahLst/>
                  <a:cxnLst>
                    <a:cxn ang="0">
                      <a:pos x="884" y="386"/>
                    </a:cxn>
                    <a:cxn ang="0">
                      <a:pos x="881" y="385"/>
                    </a:cxn>
                    <a:cxn ang="0">
                      <a:pos x="880" y="383"/>
                    </a:cxn>
                    <a:cxn ang="0">
                      <a:pos x="885" y="402"/>
                    </a:cxn>
                    <a:cxn ang="0">
                      <a:pos x="880" y="470"/>
                    </a:cxn>
                    <a:cxn ang="0">
                      <a:pos x="865" y="534"/>
                    </a:cxn>
                    <a:cxn ang="0">
                      <a:pos x="841" y="594"/>
                    </a:cxn>
                    <a:cxn ang="0">
                      <a:pos x="809" y="650"/>
                    </a:cxn>
                    <a:cxn ang="0">
                      <a:pos x="769" y="700"/>
                    </a:cxn>
                    <a:cxn ang="0">
                      <a:pos x="724" y="744"/>
                    </a:cxn>
                    <a:cxn ang="0">
                      <a:pos x="672" y="781"/>
                    </a:cxn>
                    <a:cxn ang="0">
                      <a:pos x="615" y="811"/>
                    </a:cxn>
                    <a:cxn ang="0">
                      <a:pos x="559" y="829"/>
                    </a:cxn>
                    <a:cxn ang="0">
                      <a:pos x="556" y="828"/>
                    </a:cxn>
                    <a:cxn ang="0">
                      <a:pos x="555" y="825"/>
                    </a:cxn>
                    <a:cxn ang="0">
                      <a:pos x="572" y="819"/>
                    </a:cxn>
                    <a:cxn ang="0">
                      <a:pos x="631" y="796"/>
                    </a:cxn>
                    <a:cxn ang="0">
                      <a:pos x="687" y="764"/>
                    </a:cxn>
                    <a:cxn ang="0">
                      <a:pos x="736" y="725"/>
                    </a:cxn>
                    <a:cxn ang="0">
                      <a:pos x="779" y="680"/>
                    </a:cxn>
                    <a:cxn ang="0">
                      <a:pos x="816" y="628"/>
                    </a:cxn>
                    <a:cxn ang="0">
                      <a:pos x="844" y="572"/>
                    </a:cxn>
                    <a:cxn ang="0">
                      <a:pos x="865" y="511"/>
                    </a:cxn>
                    <a:cxn ang="0">
                      <a:pos x="877" y="447"/>
                    </a:cxn>
                    <a:cxn ang="0">
                      <a:pos x="885" y="402"/>
                    </a:cxn>
                    <a:cxn ang="0">
                      <a:pos x="231" y="12"/>
                    </a:cxn>
                    <a:cxn ang="0">
                      <a:pos x="177" y="47"/>
                    </a:cxn>
                    <a:cxn ang="0">
                      <a:pos x="129" y="89"/>
                    </a:cxn>
                    <a:cxn ang="0">
                      <a:pos x="86" y="137"/>
                    </a:cxn>
                    <a:cxn ang="0">
                      <a:pos x="53" y="190"/>
                    </a:cxn>
                    <a:cxn ang="0">
                      <a:pos x="26" y="250"/>
                    </a:cxn>
                    <a:cxn ang="0">
                      <a:pos x="8" y="313"/>
                    </a:cxn>
                    <a:cxn ang="0">
                      <a:pos x="0" y="379"/>
                    </a:cxn>
                    <a:cxn ang="0">
                      <a:pos x="0" y="401"/>
                    </a:cxn>
                    <a:cxn ang="0">
                      <a:pos x="2" y="413"/>
                    </a:cxn>
                    <a:cxn ang="0">
                      <a:pos x="4" y="426"/>
                    </a:cxn>
                    <a:cxn ang="0">
                      <a:pos x="5" y="439"/>
                    </a:cxn>
                    <a:cxn ang="0">
                      <a:pos x="8" y="454"/>
                    </a:cxn>
                    <a:cxn ang="0">
                      <a:pos x="8" y="447"/>
                    </a:cxn>
                    <a:cxn ang="0">
                      <a:pos x="5" y="379"/>
                    </a:cxn>
                    <a:cxn ang="0">
                      <a:pos x="14" y="314"/>
                    </a:cxn>
                    <a:cxn ang="0">
                      <a:pos x="32" y="252"/>
                    </a:cxn>
                    <a:cxn ang="0">
                      <a:pos x="58" y="194"/>
                    </a:cxn>
                    <a:cxn ang="0">
                      <a:pos x="92" y="141"/>
                    </a:cxn>
                    <a:cxn ang="0">
                      <a:pos x="133" y="93"/>
                    </a:cxn>
                    <a:cxn ang="0">
                      <a:pos x="181" y="52"/>
                    </a:cxn>
                    <a:cxn ang="0">
                      <a:pos x="234" y="17"/>
                    </a:cxn>
                    <a:cxn ang="0">
                      <a:pos x="263" y="3"/>
                    </a:cxn>
                    <a:cxn ang="0">
                      <a:pos x="259" y="1"/>
                    </a:cxn>
                    <a:cxn ang="0">
                      <a:pos x="257" y="0"/>
                    </a:cxn>
                    <a:cxn ang="0">
                      <a:pos x="26" y="554"/>
                    </a:cxn>
                    <a:cxn ang="0">
                      <a:pos x="53" y="614"/>
                    </a:cxn>
                    <a:cxn ang="0">
                      <a:pos x="86" y="667"/>
                    </a:cxn>
                    <a:cxn ang="0">
                      <a:pos x="105" y="688"/>
                    </a:cxn>
                    <a:cxn ang="0">
                      <a:pos x="106" y="687"/>
                    </a:cxn>
                    <a:cxn ang="0">
                      <a:pos x="108" y="684"/>
                    </a:cxn>
                    <a:cxn ang="0">
                      <a:pos x="92" y="663"/>
                    </a:cxn>
                    <a:cxn ang="0">
                      <a:pos x="58" y="610"/>
                    </a:cxn>
                    <a:cxn ang="0">
                      <a:pos x="32" y="552"/>
                    </a:cxn>
                    <a:cxn ang="0">
                      <a:pos x="14" y="490"/>
                    </a:cxn>
                    <a:cxn ang="0">
                      <a:pos x="14" y="494"/>
                    </a:cxn>
                    <a:cxn ang="0">
                      <a:pos x="18" y="518"/>
                    </a:cxn>
                    <a:cxn ang="0">
                      <a:pos x="22" y="543"/>
                    </a:cxn>
                  </a:cxnLst>
                  <a:rect l="0" t="0" r="r" b="b"/>
                  <a:pathLst>
                    <a:path w="885" h="829">
                      <a:moveTo>
                        <a:pt x="885" y="402"/>
                      </a:moveTo>
                      <a:lnTo>
                        <a:pt x="885" y="387"/>
                      </a:lnTo>
                      <a:lnTo>
                        <a:pt x="884" y="386"/>
                      </a:lnTo>
                      <a:lnTo>
                        <a:pt x="883" y="386"/>
                      </a:lnTo>
                      <a:lnTo>
                        <a:pt x="883" y="386"/>
                      </a:lnTo>
                      <a:lnTo>
                        <a:pt x="881" y="385"/>
                      </a:lnTo>
                      <a:lnTo>
                        <a:pt x="881" y="385"/>
                      </a:lnTo>
                      <a:lnTo>
                        <a:pt x="880" y="383"/>
                      </a:lnTo>
                      <a:lnTo>
                        <a:pt x="880" y="383"/>
                      </a:lnTo>
                      <a:lnTo>
                        <a:pt x="879" y="383"/>
                      </a:lnTo>
                      <a:lnTo>
                        <a:pt x="879" y="402"/>
                      </a:lnTo>
                      <a:lnTo>
                        <a:pt x="885" y="402"/>
                      </a:lnTo>
                      <a:lnTo>
                        <a:pt x="884" y="425"/>
                      </a:lnTo>
                      <a:lnTo>
                        <a:pt x="883" y="447"/>
                      </a:lnTo>
                      <a:lnTo>
                        <a:pt x="880" y="470"/>
                      </a:lnTo>
                      <a:lnTo>
                        <a:pt x="876" y="491"/>
                      </a:lnTo>
                      <a:lnTo>
                        <a:pt x="871" y="513"/>
                      </a:lnTo>
                      <a:lnTo>
                        <a:pt x="865" y="534"/>
                      </a:lnTo>
                      <a:lnTo>
                        <a:pt x="859" y="554"/>
                      </a:lnTo>
                      <a:lnTo>
                        <a:pt x="851" y="575"/>
                      </a:lnTo>
                      <a:lnTo>
                        <a:pt x="841" y="594"/>
                      </a:lnTo>
                      <a:lnTo>
                        <a:pt x="832" y="614"/>
                      </a:lnTo>
                      <a:lnTo>
                        <a:pt x="821" y="632"/>
                      </a:lnTo>
                      <a:lnTo>
                        <a:pt x="809" y="650"/>
                      </a:lnTo>
                      <a:lnTo>
                        <a:pt x="797" y="667"/>
                      </a:lnTo>
                      <a:lnTo>
                        <a:pt x="784" y="684"/>
                      </a:lnTo>
                      <a:lnTo>
                        <a:pt x="769" y="700"/>
                      </a:lnTo>
                      <a:lnTo>
                        <a:pt x="755" y="715"/>
                      </a:lnTo>
                      <a:lnTo>
                        <a:pt x="740" y="729"/>
                      </a:lnTo>
                      <a:lnTo>
                        <a:pt x="724" y="744"/>
                      </a:lnTo>
                      <a:lnTo>
                        <a:pt x="707" y="757"/>
                      </a:lnTo>
                      <a:lnTo>
                        <a:pt x="690" y="769"/>
                      </a:lnTo>
                      <a:lnTo>
                        <a:pt x="672" y="781"/>
                      </a:lnTo>
                      <a:lnTo>
                        <a:pt x="654" y="792"/>
                      </a:lnTo>
                      <a:lnTo>
                        <a:pt x="634" y="801"/>
                      </a:lnTo>
                      <a:lnTo>
                        <a:pt x="615" y="811"/>
                      </a:lnTo>
                      <a:lnTo>
                        <a:pt x="595" y="819"/>
                      </a:lnTo>
                      <a:lnTo>
                        <a:pt x="574" y="825"/>
                      </a:lnTo>
                      <a:lnTo>
                        <a:pt x="559" y="829"/>
                      </a:lnTo>
                      <a:lnTo>
                        <a:pt x="558" y="829"/>
                      </a:lnTo>
                      <a:lnTo>
                        <a:pt x="558" y="828"/>
                      </a:lnTo>
                      <a:lnTo>
                        <a:pt x="556" y="828"/>
                      </a:lnTo>
                      <a:lnTo>
                        <a:pt x="556" y="827"/>
                      </a:lnTo>
                      <a:lnTo>
                        <a:pt x="555" y="827"/>
                      </a:lnTo>
                      <a:lnTo>
                        <a:pt x="555" y="825"/>
                      </a:lnTo>
                      <a:lnTo>
                        <a:pt x="554" y="825"/>
                      </a:lnTo>
                      <a:lnTo>
                        <a:pt x="554" y="824"/>
                      </a:lnTo>
                      <a:lnTo>
                        <a:pt x="572" y="819"/>
                      </a:lnTo>
                      <a:lnTo>
                        <a:pt x="592" y="812"/>
                      </a:lnTo>
                      <a:lnTo>
                        <a:pt x="612" y="804"/>
                      </a:lnTo>
                      <a:lnTo>
                        <a:pt x="631" y="796"/>
                      </a:lnTo>
                      <a:lnTo>
                        <a:pt x="651" y="787"/>
                      </a:lnTo>
                      <a:lnTo>
                        <a:pt x="668" y="776"/>
                      </a:lnTo>
                      <a:lnTo>
                        <a:pt x="687" y="764"/>
                      </a:lnTo>
                      <a:lnTo>
                        <a:pt x="703" y="752"/>
                      </a:lnTo>
                      <a:lnTo>
                        <a:pt x="720" y="739"/>
                      </a:lnTo>
                      <a:lnTo>
                        <a:pt x="736" y="725"/>
                      </a:lnTo>
                      <a:lnTo>
                        <a:pt x="751" y="711"/>
                      </a:lnTo>
                      <a:lnTo>
                        <a:pt x="765" y="696"/>
                      </a:lnTo>
                      <a:lnTo>
                        <a:pt x="779" y="680"/>
                      </a:lnTo>
                      <a:lnTo>
                        <a:pt x="792" y="663"/>
                      </a:lnTo>
                      <a:lnTo>
                        <a:pt x="804" y="647"/>
                      </a:lnTo>
                      <a:lnTo>
                        <a:pt x="816" y="628"/>
                      </a:lnTo>
                      <a:lnTo>
                        <a:pt x="827" y="610"/>
                      </a:lnTo>
                      <a:lnTo>
                        <a:pt x="836" y="591"/>
                      </a:lnTo>
                      <a:lnTo>
                        <a:pt x="844" y="572"/>
                      </a:lnTo>
                      <a:lnTo>
                        <a:pt x="852" y="552"/>
                      </a:lnTo>
                      <a:lnTo>
                        <a:pt x="860" y="532"/>
                      </a:lnTo>
                      <a:lnTo>
                        <a:pt x="865" y="511"/>
                      </a:lnTo>
                      <a:lnTo>
                        <a:pt x="871" y="490"/>
                      </a:lnTo>
                      <a:lnTo>
                        <a:pt x="875" y="469"/>
                      </a:lnTo>
                      <a:lnTo>
                        <a:pt x="877" y="447"/>
                      </a:lnTo>
                      <a:lnTo>
                        <a:pt x="879" y="425"/>
                      </a:lnTo>
                      <a:lnTo>
                        <a:pt x="879" y="402"/>
                      </a:lnTo>
                      <a:lnTo>
                        <a:pt x="885" y="402"/>
                      </a:lnTo>
                      <a:close/>
                      <a:moveTo>
                        <a:pt x="257" y="0"/>
                      </a:moveTo>
                      <a:lnTo>
                        <a:pt x="250" y="3"/>
                      </a:lnTo>
                      <a:lnTo>
                        <a:pt x="231" y="12"/>
                      </a:lnTo>
                      <a:lnTo>
                        <a:pt x="213" y="23"/>
                      </a:lnTo>
                      <a:lnTo>
                        <a:pt x="194" y="35"/>
                      </a:lnTo>
                      <a:lnTo>
                        <a:pt x="177" y="47"/>
                      </a:lnTo>
                      <a:lnTo>
                        <a:pt x="159" y="60"/>
                      </a:lnTo>
                      <a:lnTo>
                        <a:pt x="143" y="75"/>
                      </a:lnTo>
                      <a:lnTo>
                        <a:pt x="129" y="89"/>
                      </a:lnTo>
                      <a:lnTo>
                        <a:pt x="114" y="104"/>
                      </a:lnTo>
                      <a:lnTo>
                        <a:pt x="100" y="120"/>
                      </a:lnTo>
                      <a:lnTo>
                        <a:pt x="86" y="137"/>
                      </a:lnTo>
                      <a:lnTo>
                        <a:pt x="74" y="154"/>
                      </a:lnTo>
                      <a:lnTo>
                        <a:pt x="64" y="172"/>
                      </a:lnTo>
                      <a:lnTo>
                        <a:pt x="53" y="190"/>
                      </a:lnTo>
                      <a:lnTo>
                        <a:pt x="42" y="210"/>
                      </a:lnTo>
                      <a:lnTo>
                        <a:pt x="34" y="229"/>
                      </a:lnTo>
                      <a:lnTo>
                        <a:pt x="26" y="250"/>
                      </a:lnTo>
                      <a:lnTo>
                        <a:pt x="18" y="270"/>
                      </a:lnTo>
                      <a:lnTo>
                        <a:pt x="13" y="292"/>
                      </a:lnTo>
                      <a:lnTo>
                        <a:pt x="8" y="313"/>
                      </a:lnTo>
                      <a:lnTo>
                        <a:pt x="4" y="334"/>
                      </a:lnTo>
                      <a:lnTo>
                        <a:pt x="1" y="357"/>
                      </a:lnTo>
                      <a:lnTo>
                        <a:pt x="0" y="379"/>
                      </a:lnTo>
                      <a:lnTo>
                        <a:pt x="0" y="393"/>
                      </a:lnTo>
                      <a:lnTo>
                        <a:pt x="0" y="397"/>
                      </a:lnTo>
                      <a:lnTo>
                        <a:pt x="0" y="401"/>
                      </a:lnTo>
                      <a:lnTo>
                        <a:pt x="1" y="405"/>
                      </a:lnTo>
                      <a:lnTo>
                        <a:pt x="1" y="409"/>
                      </a:lnTo>
                      <a:lnTo>
                        <a:pt x="2" y="413"/>
                      </a:lnTo>
                      <a:lnTo>
                        <a:pt x="2" y="418"/>
                      </a:lnTo>
                      <a:lnTo>
                        <a:pt x="2" y="422"/>
                      </a:lnTo>
                      <a:lnTo>
                        <a:pt x="4" y="426"/>
                      </a:lnTo>
                      <a:lnTo>
                        <a:pt x="4" y="430"/>
                      </a:lnTo>
                      <a:lnTo>
                        <a:pt x="5" y="435"/>
                      </a:lnTo>
                      <a:lnTo>
                        <a:pt x="5" y="439"/>
                      </a:lnTo>
                      <a:lnTo>
                        <a:pt x="6" y="445"/>
                      </a:lnTo>
                      <a:lnTo>
                        <a:pt x="8" y="449"/>
                      </a:lnTo>
                      <a:lnTo>
                        <a:pt x="8" y="454"/>
                      </a:lnTo>
                      <a:lnTo>
                        <a:pt x="9" y="458"/>
                      </a:lnTo>
                      <a:lnTo>
                        <a:pt x="9" y="463"/>
                      </a:lnTo>
                      <a:lnTo>
                        <a:pt x="8" y="447"/>
                      </a:lnTo>
                      <a:lnTo>
                        <a:pt x="5" y="425"/>
                      </a:lnTo>
                      <a:lnTo>
                        <a:pt x="5" y="402"/>
                      </a:lnTo>
                      <a:lnTo>
                        <a:pt x="5" y="379"/>
                      </a:lnTo>
                      <a:lnTo>
                        <a:pt x="8" y="357"/>
                      </a:lnTo>
                      <a:lnTo>
                        <a:pt x="10" y="335"/>
                      </a:lnTo>
                      <a:lnTo>
                        <a:pt x="14" y="314"/>
                      </a:lnTo>
                      <a:lnTo>
                        <a:pt x="18" y="293"/>
                      </a:lnTo>
                      <a:lnTo>
                        <a:pt x="25" y="272"/>
                      </a:lnTo>
                      <a:lnTo>
                        <a:pt x="32" y="252"/>
                      </a:lnTo>
                      <a:lnTo>
                        <a:pt x="40" y="232"/>
                      </a:lnTo>
                      <a:lnTo>
                        <a:pt x="48" y="213"/>
                      </a:lnTo>
                      <a:lnTo>
                        <a:pt x="58" y="194"/>
                      </a:lnTo>
                      <a:lnTo>
                        <a:pt x="68" y="176"/>
                      </a:lnTo>
                      <a:lnTo>
                        <a:pt x="80" y="158"/>
                      </a:lnTo>
                      <a:lnTo>
                        <a:pt x="92" y="141"/>
                      </a:lnTo>
                      <a:lnTo>
                        <a:pt x="105" y="124"/>
                      </a:lnTo>
                      <a:lnTo>
                        <a:pt x="118" y="108"/>
                      </a:lnTo>
                      <a:lnTo>
                        <a:pt x="133" y="93"/>
                      </a:lnTo>
                      <a:lnTo>
                        <a:pt x="147" y="79"/>
                      </a:lnTo>
                      <a:lnTo>
                        <a:pt x="163" y="65"/>
                      </a:lnTo>
                      <a:lnTo>
                        <a:pt x="181" y="52"/>
                      </a:lnTo>
                      <a:lnTo>
                        <a:pt x="198" y="40"/>
                      </a:lnTo>
                      <a:lnTo>
                        <a:pt x="215" y="28"/>
                      </a:lnTo>
                      <a:lnTo>
                        <a:pt x="234" y="17"/>
                      </a:lnTo>
                      <a:lnTo>
                        <a:pt x="253" y="8"/>
                      </a:lnTo>
                      <a:lnTo>
                        <a:pt x="263" y="3"/>
                      </a:lnTo>
                      <a:lnTo>
                        <a:pt x="263" y="3"/>
                      </a:lnTo>
                      <a:lnTo>
                        <a:pt x="262" y="3"/>
                      </a:lnTo>
                      <a:lnTo>
                        <a:pt x="261" y="1"/>
                      </a:lnTo>
                      <a:lnTo>
                        <a:pt x="259" y="1"/>
                      </a:lnTo>
                      <a:lnTo>
                        <a:pt x="259" y="1"/>
                      </a:lnTo>
                      <a:lnTo>
                        <a:pt x="258" y="0"/>
                      </a:lnTo>
                      <a:lnTo>
                        <a:pt x="257" y="0"/>
                      </a:lnTo>
                      <a:lnTo>
                        <a:pt x="257" y="0"/>
                      </a:lnTo>
                      <a:close/>
                      <a:moveTo>
                        <a:pt x="22" y="543"/>
                      </a:moveTo>
                      <a:lnTo>
                        <a:pt x="26" y="554"/>
                      </a:lnTo>
                      <a:lnTo>
                        <a:pt x="34" y="575"/>
                      </a:lnTo>
                      <a:lnTo>
                        <a:pt x="42" y="594"/>
                      </a:lnTo>
                      <a:lnTo>
                        <a:pt x="53" y="614"/>
                      </a:lnTo>
                      <a:lnTo>
                        <a:pt x="64" y="632"/>
                      </a:lnTo>
                      <a:lnTo>
                        <a:pt x="74" y="650"/>
                      </a:lnTo>
                      <a:lnTo>
                        <a:pt x="86" y="667"/>
                      </a:lnTo>
                      <a:lnTo>
                        <a:pt x="100" y="684"/>
                      </a:lnTo>
                      <a:lnTo>
                        <a:pt x="104" y="688"/>
                      </a:lnTo>
                      <a:lnTo>
                        <a:pt x="105" y="688"/>
                      </a:lnTo>
                      <a:lnTo>
                        <a:pt x="105" y="687"/>
                      </a:lnTo>
                      <a:lnTo>
                        <a:pt x="106" y="687"/>
                      </a:lnTo>
                      <a:lnTo>
                        <a:pt x="106" y="687"/>
                      </a:lnTo>
                      <a:lnTo>
                        <a:pt x="106" y="686"/>
                      </a:lnTo>
                      <a:lnTo>
                        <a:pt x="108" y="686"/>
                      </a:lnTo>
                      <a:lnTo>
                        <a:pt x="108" y="684"/>
                      </a:lnTo>
                      <a:lnTo>
                        <a:pt x="109" y="684"/>
                      </a:lnTo>
                      <a:lnTo>
                        <a:pt x="105" y="680"/>
                      </a:lnTo>
                      <a:lnTo>
                        <a:pt x="92" y="663"/>
                      </a:lnTo>
                      <a:lnTo>
                        <a:pt x="80" y="647"/>
                      </a:lnTo>
                      <a:lnTo>
                        <a:pt x="68" y="628"/>
                      </a:lnTo>
                      <a:lnTo>
                        <a:pt x="58" y="610"/>
                      </a:lnTo>
                      <a:lnTo>
                        <a:pt x="48" y="591"/>
                      </a:lnTo>
                      <a:lnTo>
                        <a:pt x="40" y="572"/>
                      </a:lnTo>
                      <a:lnTo>
                        <a:pt x="32" y="552"/>
                      </a:lnTo>
                      <a:lnTo>
                        <a:pt x="25" y="532"/>
                      </a:lnTo>
                      <a:lnTo>
                        <a:pt x="18" y="511"/>
                      </a:lnTo>
                      <a:lnTo>
                        <a:pt x="14" y="490"/>
                      </a:lnTo>
                      <a:lnTo>
                        <a:pt x="12" y="478"/>
                      </a:lnTo>
                      <a:lnTo>
                        <a:pt x="13" y="486"/>
                      </a:lnTo>
                      <a:lnTo>
                        <a:pt x="14" y="494"/>
                      </a:lnTo>
                      <a:lnTo>
                        <a:pt x="16" y="502"/>
                      </a:lnTo>
                      <a:lnTo>
                        <a:pt x="17" y="510"/>
                      </a:lnTo>
                      <a:lnTo>
                        <a:pt x="18" y="518"/>
                      </a:lnTo>
                      <a:lnTo>
                        <a:pt x="20" y="526"/>
                      </a:lnTo>
                      <a:lnTo>
                        <a:pt x="21" y="534"/>
                      </a:lnTo>
                      <a:lnTo>
                        <a:pt x="22" y="54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5" name="Freeform 133"/>
                <p:cNvSpPr>
                  <a:spLocks noEditPoints="1"/>
                </p:cNvSpPr>
                <p:nvPr/>
              </p:nvSpPr>
              <p:spPr bwMode="auto">
                <a:xfrm>
                  <a:off x="2087" y="2177"/>
                  <a:ext cx="440" cy="412"/>
                </a:xfrm>
                <a:custGeom>
                  <a:avLst/>
                  <a:gdLst/>
                  <a:ahLst/>
                  <a:cxnLst>
                    <a:cxn ang="0">
                      <a:pos x="879" y="384"/>
                    </a:cxn>
                    <a:cxn ang="0">
                      <a:pos x="877" y="382"/>
                    </a:cxn>
                    <a:cxn ang="0">
                      <a:pos x="874" y="381"/>
                    </a:cxn>
                    <a:cxn ang="0">
                      <a:pos x="881" y="401"/>
                    </a:cxn>
                    <a:cxn ang="0">
                      <a:pos x="875" y="468"/>
                    </a:cxn>
                    <a:cxn ang="0">
                      <a:pos x="861" y="531"/>
                    </a:cxn>
                    <a:cxn ang="0">
                      <a:pos x="837" y="591"/>
                    </a:cxn>
                    <a:cxn ang="0">
                      <a:pos x="805" y="647"/>
                    </a:cxn>
                    <a:cxn ang="0">
                      <a:pos x="766" y="697"/>
                    </a:cxn>
                    <a:cxn ang="0">
                      <a:pos x="719" y="740"/>
                    </a:cxn>
                    <a:cxn ang="0">
                      <a:pos x="668" y="778"/>
                    </a:cxn>
                    <a:cxn ang="0">
                      <a:pos x="612" y="807"/>
                    </a:cxn>
                    <a:cxn ang="0">
                      <a:pos x="554" y="826"/>
                    </a:cxn>
                    <a:cxn ang="0">
                      <a:pos x="552" y="824"/>
                    </a:cxn>
                    <a:cxn ang="0">
                      <a:pos x="550" y="822"/>
                    </a:cxn>
                    <a:cxn ang="0">
                      <a:pos x="569" y="815"/>
                    </a:cxn>
                    <a:cxn ang="0">
                      <a:pos x="628" y="792"/>
                    </a:cxn>
                    <a:cxn ang="0">
                      <a:pos x="682" y="760"/>
                    </a:cxn>
                    <a:cxn ang="0">
                      <a:pos x="731" y="722"/>
                    </a:cxn>
                    <a:cxn ang="0">
                      <a:pos x="775" y="677"/>
                    </a:cxn>
                    <a:cxn ang="0">
                      <a:pos x="811" y="626"/>
                    </a:cxn>
                    <a:cxn ang="0">
                      <a:pos x="839" y="570"/>
                    </a:cxn>
                    <a:cxn ang="0">
                      <a:pos x="861" y="509"/>
                    </a:cxn>
                    <a:cxn ang="0">
                      <a:pos x="871" y="445"/>
                    </a:cxn>
                    <a:cxn ang="0">
                      <a:pos x="881" y="401"/>
                    </a:cxn>
                    <a:cxn ang="0">
                      <a:pos x="231" y="14"/>
                    </a:cxn>
                    <a:cxn ang="0">
                      <a:pos x="176" y="48"/>
                    </a:cxn>
                    <a:cxn ang="0">
                      <a:pos x="128" y="90"/>
                    </a:cxn>
                    <a:cxn ang="0">
                      <a:pos x="87" y="138"/>
                    </a:cxn>
                    <a:cxn ang="0">
                      <a:pos x="54" y="191"/>
                    </a:cxn>
                    <a:cxn ang="0">
                      <a:pos x="27" y="249"/>
                    </a:cxn>
                    <a:cxn ang="0">
                      <a:pos x="8" y="312"/>
                    </a:cxn>
                    <a:cxn ang="0">
                      <a:pos x="0" y="378"/>
                    </a:cxn>
                    <a:cxn ang="0">
                      <a:pos x="0" y="417"/>
                    </a:cxn>
                    <a:cxn ang="0">
                      <a:pos x="0" y="420"/>
                    </a:cxn>
                    <a:cxn ang="0">
                      <a:pos x="2" y="424"/>
                    </a:cxn>
                    <a:cxn ang="0">
                      <a:pos x="6" y="449"/>
                    </a:cxn>
                    <a:cxn ang="0">
                      <a:pos x="11" y="485"/>
                    </a:cxn>
                    <a:cxn ang="0">
                      <a:pos x="16" y="522"/>
                    </a:cxn>
                    <a:cxn ang="0">
                      <a:pos x="35" y="573"/>
                    </a:cxn>
                    <a:cxn ang="0">
                      <a:pos x="64" y="629"/>
                    </a:cxn>
                    <a:cxn ang="0">
                      <a:pos x="100" y="681"/>
                    </a:cxn>
                    <a:cxn ang="0">
                      <a:pos x="106" y="685"/>
                    </a:cxn>
                    <a:cxn ang="0">
                      <a:pos x="107" y="683"/>
                    </a:cxn>
                    <a:cxn ang="0">
                      <a:pos x="108" y="681"/>
                    </a:cxn>
                    <a:cxn ang="0">
                      <a:pos x="80" y="643"/>
                    </a:cxn>
                    <a:cxn ang="0">
                      <a:pos x="48" y="589"/>
                    </a:cxn>
                    <a:cxn ang="0">
                      <a:pos x="26" y="530"/>
                    </a:cxn>
                    <a:cxn ang="0">
                      <a:pos x="11" y="468"/>
                    </a:cxn>
                    <a:cxn ang="0">
                      <a:pos x="6" y="401"/>
                    </a:cxn>
                    <a:cxn ang="0">
                      <a:pos x="11" y="334"/>
                    </a:cxn>
                    <a:cxn ang="0">
                      <a:pos x="26" y="272"/>
                    </a:cxn>
                    <a:cxn ang="0">
                      <a:pos x="48" y="213"/>
                    </a:cxn>
                    <a:cxn ang="0">
                      <a:pos x="80" y="159"/>
                    </a:cxn>
                    <a:cxn ang="0">
                      <a:pos x="119" y="110"/>
                    </a:cxn>
                    <a:cxn ang="0">
                      <a:pos x="164" y="66"/>
                    </a:cxn>
                    <a:cxn ang="0">
                      <a:pos x="215" y="30"/>
                    </a:cxn>
                    <a:cxn ang="0">
                      <a:pos x="265" y="3"/>
                    </a:cxn>
                    <a:cxn ang="0">
                      <a:pos x="263" y="3"/>
                    </a:cxn>
                    <a:cxn ang="0">
                      <a:pos x="260" y="2"/>
                    </a:cxn>
                  </a:cxnLst>
                  <a:rect l="0" t="0" r="r" b="b"/>
                  <a:pathLst>
                    <a:path w="881" h="826">
                      <a:moveTo>
                        <a:pt x="881" y="401"/>
                      </a:moveTo>
                      <a:lnTo>
                        <a:pt x="879" y="384"/>
                      </a:lnTo>
                      <a:lnTo>
                        <a:pt x="879" y="384"/>
                      </a:lnTo>
                      <a:lnTo>
                        <a:pt x="878" y="382"/>
                      </a:lnTo>
                      <a:lnTo>
                        <a:pt x="878" y="382"/>
                      </a:lnTo>
                      <a:lnTo>
                        <a:pt x="877" y="382"/>
                      </a:lnTo>
                      <a:lnTo>
                        <a:pt x="875" y="381"/>
                      </a:lnTo>
                      <a:lnTo>
                        <a:pt x="875" y="381"/>
                      </a:lnTo>
                      <a:lnTo>
                        <a:pt x="874" y="381"/>
                      </a:lnTo>
                      <a:lnTo>
                        <a:pt x="874" y="380"/>
                      </a:lnTo>
                      <a:lnTo>
                        <a:pt x="874" y="401"/>
                      </a:lnTo>
                      <a:lnTo>
                        <a:pt x="881" y="401"/>
                      </a:lnTo>
                      <a:lnTo>
                        <a:pt x="879" y="424"/>
                      </a:lnTo>
                      <a:lnTo>
                        <a:pt x="878" y="446"/>
                      </a:lnTo>
                      <a:lnTo>
                        <a:pt x="875" y="468"/>
                      </a:lnTo>
                      <a:lnTo>
                        <a:pt x="871" y="490"/>
                      </a:lnTo>
                      <a:lnTo>
                        <a:pt x="866" y="512"/>
                      </a:lnTo>
                      <a:lnTo>
                        <a:pt x="861" y="531"/>
                      </a:lnTo>
                      <a:lnTo>
                        <a:pt x="854" y="553"/>
                      </a:lnTo>
                      <a:lnTo>
                        <a:pt x="846" y="573"/>
                      </a:lnTo>
                      <a:lnTo>
                        <a:pt x="837" y="591"/>
                      </a:lnTo>
                      <a:lnTo>
                        <a:pt x="827" y="611"/>
                      </a:lnTo>
                      <a:lnTo>
                        <a:pt x="817" y="629"/>
                      </a:lnTo>
                      <a:lnTo>
                        <a:pt x="805" y="647"/>
                      </a:lnTo>
                      <a:lnTo>
                        <a:pt x="793" y="665"/>
                      </a:lnTo>
                      <a:lnTo>
                        <a:pt x="779" y="681"/>
                      </a:lnTo>
                      <a:lnTo>
                        <a:pt x="766" y="697"/>
                      </a:lnTo>
                      <a:lnTo>
                        <a:pt x="751" y="712"/>
                      </a:lnTo>
                      <a:lnTo>
                        <a:pt x="735" y="727"/>
                      </a:lnTo>
                      <a:lnTo>
                        <a:pt x="719" y="740"/>
                      </a:lnTo>
                      <a:lnTo>
                        <a:pt x="704" y="754"/>
                      </a:lnTo>
                      <a:lnTo>
                        <a:pt x="686" y="766"/>
                      </a:lnTo>
                      <a:lnTo>
                        <a:pt x="668" y="778"/>
                      </a:lnTo>
                      <a:lnTo>
                        <a:pt x="650" y="788"/>
                      </a:lnTo>
                      <a:lnTo>
                        <a:pt x="630" y="798"/>
                      </a:lnTo>
                      <a:lnTo>
                        <a:pt x="612" y="807"/>
                      </a:lnTo>
                      <a:lnTo>
                        <a:pt x="592" y="814"/>
                      </a:lnTo>
                      <a:lnTo>
                        <a:pt x="570" y="822"/>
                      </a:lnTo>
                      <a:lnTo>
                        <a:pt x="554" y="826"/>
                      </a:lnTo>
                      <a:lnTo>
                        <a:pt x="553" y="826"/>
                      </a:lnTo>
                      <a:lnTo>
                        <a:pt x="553" y="824"/>
                      </a:lnTo>
                      <a:lnTo>
                        <a:pt x="552" y="824"/>
                      </a:lnTo>
                      <a:lnTo>
                        <a:pt x="552" y="823"/>
                      </a:lnTo>
                      <a:lnTo>
                        <a:pt x="552" y="823"/>
                      </a:lnTo>
                      <a:lnTo>
                        <a:pt x="550" y="822"/>
                      </a:lnTo>
                      <a:lnTo>
                        <a:pt x="550" y="822"/>
                      </a:lnTo>
                      <a:lnTo>
                        <a:pt x="549" y="822"/>
                      </a:lnTo>
                      <a:lnTo>
                        <a:pt x="569" y="815"/>
                      </a:lnTo>
                      <a:lnTo>
                        <a:pt x="589" y="808"/>
                      </a:lnTo>
                      <a:lnTo>
                        <a:pt x="609" y="800"/>
                      </a:lnTo>
                      <a:lnTo>
                        <a:pt x="628" y="792"/>
                      </a:lnTo>
                      <a:lnTo>
                        <a:pt x="646" y="783"/>
                      </a:lnTo>
                      <a:lnTo>
                        <a:pt x="665" y="772"/>
                      </a:lnTo>
                      <a:lnTo>
                        <a:pt x="682" y="760"/>
                      </a:lnTo>
                      <a:lnTo>
                        <a:pt x="700" y="748"/>
                      </a:lnTo>
                      <a:lnTo>
                        <a:pt x="715" y="736"/>
                      </a:lnTo>
                      <a:lnTo>
                        <a:pt x="731" y="722"/>
                      </a:lnTo>
                      <a:lnTo>
                        <a:pt x="747" y="707"/>
                      </a:lnTo>
                      <a:lnTo>
                        <a:pt x="761" y="693"/>
                      </a:lnTo>
                      <a:lnTo>
                        <a:pt x="775" y="677"/>
                      </a:lnTo>
                      <a:lnTo>
                        <a:pt x="787" y="661"/>
                      </a:lnTo>
                      <a:lnTo>
                        <a:pt x="799" y="643"/>
                      </a:lnTo>
                      <a:lnTo>
                        <a:pt x="811" y="626"/>
                      </a:lnTo>
                      <a:lnTo>
                        <a:pt x="822" y="607"/>
                      </a:lnTo>
                      <a:lnTo>
                        <a:pt x="831" y="589"/>
                      </a:lnTo>
                      <a:lnTo>
                        <a:pt x="839" y="570"/>
                      </a:lnTo>
                      <a:lnTo>
                        <a:pt x="847" y="550"/>
                      </a:lnTo>
                      <a:lnTo>
                        <a:pt x="854" y="530"/>
                      </a:lnTo>
                      <a:lnTo>
                        <a:pt x="861" y="509"/>
                      </a:lnTo>
                      <a:lnTo>
                        <a:pt x="865" y="489"/>
                      </a:lnTo>
                      <a:lnTo>
                        <a:pt x="869" y="468"/>
                      </a:lnTo>
                      <a:lnTo>
                        <a:pt x="871" y="445"/>
                      </a:lnTo>
                      <a:lnTo>
                        <a:pt x="874" y="424"/>
                      </a:lnTo>
                      <a:lnTo>
                        <a:pt x="874" y="401"/>
                      </a:lnTo>
                      <a:lnTo>
                        <a:pt x="881" y="401"/>
                      </a:lnTo>
                      <a:close/>
                      <a:moveTo>
                        <a:pt x="259" y="0"/>
                      </a:moveTo>
                      <a:lnTo>
                        <a:pt x="249" y="4"/>
                      </a:lnTo>
                      <a:lnTo>
                        <a:pt x="231" y="14"/>
                      </a:lnTo>
                      <a:lnTo>
                        <a:pt x="212" y="24"/>
                      </a:lnTo>
                      <a:lnTo>
                        <a:pt x="193" y="36"/>
                      </a:lnTo>
                      <a:lnTo>
                        <a:pt x="176" y="48"/>
                      </a:lnTo>
                      <a:lnTo>
                        <a:pt x="160" y="62"/>
                      </a:lnTo>
                      <a:lnTo>
                        <a:pt x="144" y="75"/>
                      </a:lnTo>
                      <a:lnTo>
                        <a:pt x="128" y="90"/>
                      </a:lnTo>
                      <a:lnTo>
                        <a:pt x="115" y="106"/>
                      </a:lnTo>
                      <a:lnTo>
                        <a:pt x="100" y="122"/>
                      </a:lnTo>
                      <a:lnTo>
                        <a:pt x="87" y="138"/>
                      </a:lnTo>
                      <a:lnTo>
                        <a:pt x="75" y="155"/>
                      </a:lnTo>
                      <a:lnTo>
                        <a:pt x="64" y="173"/>
                      </a:lnTo>
                      <a:lnTo>
                        <a:pt x="54" y="191"/>
                      </a:lnTo>
                      <a:lnTo>
                        <a:pt x="43" y="211"/>
                      </a:lnTo>
                      <a:lnTo>
                        <a:pt x="35" y="229"/>
                      </a:lnTo>
                      <a:lnTo>
                        <a:pt x="27" y="249"/>
                      </a:lnTo>
                      <a:lnTo>
                        <a:pt x="20" y="271"/>
                      </a:lnTo>
                      <a:lnTo>
                        <a:pt x="14" y="291"/>
                      </a:lnTo>
                      <a:lnTo>
                        <a:pt x="8" y="312"/>
                      </a:lnTo>
                      <a:lnTo>
                        <a:pt x="4" y="334"/>
                      </a:lnTo>
                      <a:lnTo>
                        <a:pt x="2" y="356"/>
                      </a:lnTo>
                      <a:lnTo>
                        <a:pt x="0" y="378"/>
                      </a:lnTo>
                      <a:lnTo>
                        <a:pt x="0" y="401"/>
                      </a:lnTo>
                      <a:lnTo>
                        <a:pt x="0" y="416"/>
                      </a:lnTo>
                      <a:lnTo>
                        <a:pt x="0" y="417"/>
                      </a:lnTo>
                      <a:lnTo>
                        <a:pt x="0" y="418"/>
                      </a:lnTo>
                      <a:lnTo>
                        <a:pt x="0" y="418"/>
                      </a:lnTo>
                      <a:lnTo>
                        <a:pt x="0" y="420"/>
                      </a:lnTo>
                      <a:lnTo>
                        <a:pt x="2" y="421"/>
                      </a:lnTo>
                      <a:lnTo>
                        <a:pt x="2" y="422"/>
                      </a:lnTo>
                      <a:lnTo>
                        <a:pt x="2" y="424"/>
                      </a:lnTo>
                      <a:lnTo>
                        <a:pt x="2" y="425"/>
                      </a:lnTo>
                      <a:lnTo>
                        <a:pt x="3" y="437"/>
                      </a:lnTo>
                      <a:lnTo>
                        <a:pt x="6" y="449"/>
                      </a:lnTo>
                      <a:lnTo>
                        <a:pt x="7" y="461"/>
                      </a:lnTo>
                      <a:lnTo>
                        <a:pt x="8" y="473"/>
                      </a:lnTo>
                      <a:lnTo>
                        <a:pt x="11" y="485"/>
                      </a:lnTo>
                      <a:lnTo>
                        <a:pt x="12" y="497"/>
                      </a:lnTo>
                      <a:lnTo>
                        <a:pt x="15" y="509"/>
                      </a:lnTo>
                      <a:lnTo>
                        <a:pt x="16" y="522"/>
                      </a:lnTo>
                      <a:lnTo>
                        <a:pt x="20" y="531"/>
                      </a:lnTo>
                      <a:lnTo>
                        <a:pt x="27" y="553"/>
                      </a:lnTo>
                      <a:lnTo>
                        <a:pt x="35" y="573"/>
                      </a:lnTo>
                      <a:lnTo>
                        <a:pt x="43" y="591"/>
                      </a:lnTo>
                      <a:lnTo>
                        <a:pt x="54" y="611"/>
                      </a:lnTo>
                      <a:lnTo>
                        <a:pt x="64" y="629"/>
                      </a:lnTo>
                      <a:lnTo>
                        <a:pt x="75" y="647"/>
                      </a:lnTo>
                      <a:lnTo>
                        <a:pt x="87" y="665"/>
                      </a:lnTo>
                      <a:lnTo>
                        <a:pt x="100" y="681"/>
                      </a:lnTo>
                      <a:lnTo>
                        <a:pt x="104" y="686"/>
                      </a:lnTo>
                      <a:lnTo>
                        <a:pt x="104" y="685"/>
                      </a:lnTo>
                      <a:lnTo>
                        <a:pt x="106" y="685"/>
                      </a:lnTo>
                      <a:lnTo>
                        <a:pt x="106" y="683"/>
                      </a:lnTo>
                      <a:lnTo>
                        <a:pt x="107" y="683"/>
                      </a:lnTo>
                      <a:lnTo>
                        <a:pt x="107" y="683"/>
                      </a:lnTo>
                      <a:lnTo>
                        <a:pt x="107" y="682"/>
                      </a:lnTo>
                      <a:lnTo>
                        <a:pt x="108" y="682"/>
                      </a:lnTo>
                      <a:lnTo>
                        <a:pt x="108" y="681"/>
                      </a:lnTo>
                      <a:lnTo>
                        <a:pt x="106" y="677"/>
                      </a:lnTo>
                      <a:lnTo>
                        <a:pt x="92" y="661"/>
                      </a:lnTo>
                      <a:lnTo>
                        <a:pt x="80" y="643"/>
                      </a:lnTo>
                      <a:lnTo>
                        <a:pt x="68" y="626"/>
                      </a:lnTo>
                      <a:lnTo>
                        <a:pt x="59" y="607"/>
                      </a:lnTo>
                      <a:lnTo>
                        <a:pt x="48" y="589"/>
                      </a:lnTo>
                      <a:lnTo>
                        <a:pt x="40" y="570"/>
                      </a:lnTo>
                      <a:lnTo>
                        <a:pt x="32" y="550"/>
                      </a:lnTo>
                      <a:lnTo>
                        <a:pt x="26" y="530"/>
                      </a:lnTo>
                      <a:lnTo>
                        <a:pt x="19" y="509"/>
                      </a:lnTo>
                      <a:lnTo>
                        <a:pt x="15" y="489"/>
                      </a:lnTo>
                      <a:lnTo>
                        <a:pt x="11" y="468"/>
                      </a:lnTo>
                      <a:lnTo>
                        <a:pt x="8" y="445"/>
                      </a:lnTo>
                      <a:lnTo>
                        <a:pt x="7" y="424"/>
                      </a:lnTo>
                      <a:lnTo>
                        <a:pt x="6" y="401"/>
                      </a:lnTo>
                      <a:lnTo>
                        <a:pt x="7" y="378"/>
                      </a:lnTo>
                      <a:lnTo>
                        <a:pt x="8" y="357"/>
                      </a:lnTo>
                      <a:lnTo>
                        <a:pt x="11" y="334"/>
                      </a:lnTo>
                      <a:lnTo>
                        <a:pt x="15" y="313"/>
                      </a:lnTo>
                      <a:lnTo>
                        <a:pt x="19" y="293"/>
                      </a:lnTo>
                      <a:lnTo>
                        <a:pt x="26" y="272"/>
                      </a:lnTo>
                      <a:lnTo>
                        <a:pt x="32" y="252"/>
                      </a:lnTo>
                      <a:lnTo>
                        <a:pt x="40" y="232"/>
                      </a:lnTo>
                      <a:lnTo>
                        <a:pt x="48" y="213"/>
                      </a:lnTo>
                      <a:lnTo>
                        <a:pt x="59" y="195"/>
                      </a:lnTo>
                      <a:lnTo>
                        <a:pt x="68" y="176"/>
                      </a:lnTo>
                      <a:lnTo>
                        <a:pt x="80" y="159"/>
                      </a:lnTo>
                      <a:lnTo>
                        <a:pt x="92" y="142"/>
                      </a:lnTo>
                      <a:lnTo>
                        <a:pt x="106" y="126"/>
                      </a:lnTo>
                      <a:lnTo>
                        <a:pt x="119" y="110"/>
                      </a:lnTo>
                      <a:lnTo>
                        <a:pt x="133" y="95"/>
                      </a:lnTo>
                      <a:lnTo>
                        <a:pt x="148" y="80"/>
                      </a:lnTo>
                      <a:lnTo>
                        <a:pt x="164" y="66"/>
                      </a:lnTo>
                      <a:lnTo>
                        <a:pt x="180" y="54"/>
                      </a:lnTo>
                      <a:lnTo>
                        <a:pt x="197" y="42"/>
                      </a:lnTo>
                      <a:lnTo>
                        <a:pt x="215" y="30"/>
                      </a:lnTo>
                      <a:lnTo>
                        <a:pt x="233" y="19"/>
                      </a:lnTo>
                      <a:lnTo>
                        <a:pt x="252" y="10"/>
                      </a:lnTo>
                      <a:lnTo>
                        <a:pt x="265" y="3"/>
                      </a:lnTo>
                      <a:lnTo>
                        <a:pt x="265" y="3"/>
                      </a:lnTo>
                      <a:lnTo>
                        <a:pt x="264" y="3"/>
                      </a:lnTo>
                      <a:lnTo>
                        <a:pt x="263" y="3"/>
                      </a:lnTo>
                      <a:lnTo>
                        <a:pt x="261" y="2"/>
                      </a:lnTo>
                      <a:lnTo>
                        <a:pt x="261" y="2"/>
                      </a:lnTo>
                      <a:lnTo>
                        <a:pt x="260" y="2"/>
                      </a:lnTo>
                      <a:lnTo>
                        <a:pt x="259" y="0"/>
                      </a:lnTo>
                      <a:lnTo>
                        <a:pt x="25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6" name="Freeform 134"/>
                <p:cNvSpPr>
                  <a:spLocks noEditPoints="1"/>
                </p:cNvSpPr>
                <p:nvPr/>
              </p:nvSpPr>
              <p:spPr bwMode="auto">
                <a:xfrm>
                  <a:off x="2088" y="2177"/>
                  <a:ext cx="437" cy="411"/>
                </a:xfrm>
                <a:custGeom>
                  <a:avLst/>
                  <a:gdLst/>
                  <a:ahLst/>
                  <a:cxnLst>
                    <a:cxn ang="0">
                      <a:pos x="872" y="379"/>
                    </a:cxn>
                    <a:cxn ang="0">
                      <a:pos x="871" y="378"/>
                    </a:cxn>
                    <a:cxn ang="0">
                      <a:pos x="868" y="376"/>
                    </a:cxn>
                    <a:cxn ang="0">
                      <a:pos x="868" y="399"/>
                    </a:cxn>
                    <a:cxn ang="0">
                      <a:pos x="872" y="444"/>
                    </a:cxn>
                    <a:cxn ang="0">
                      <a:pos x="860" y="508"/>
                    </a:cxn>
                    <a:cxn ang="0">
                      <a:pos x="839" y="569"/>
                    </a:cxn>
                    <a:cxn ang="0">
                      <a:pos x="811" y="625"/>
                    </a:cxn>
                    <a:cxn ang="0">
                      <a:pos x="774" y="677"/>
                    </a:cxn>
                    <a:cxn ang="0">
                      <a:pos x="731" y="722"/>
                    </a:cxn>
                    <a:cxn ang="0">
                      <a:pos x="682" y="761"/>
                    </a:cxn>
                    <a:cxn ang="0">
                      <a:pos x="626" y="793"/>
                    </a:cxn>
                    <a:cxn ang="0">
                      <a:pos x="567" y="816"/>
                    </a:cxn>
                    <a:cxn ang="0">
                      <a:pos x="547" y="820"/>
                    </a:cxn>
                    <a:cxn ang="0">
                      <a:pos x="546" y="818"/>
                    </a:cxn>
                    <a:cxn ang="0">
                      <a:pos x="543" y="817"/>
                    </a:cxn>
                    <a:cxn ang="0">
                      <a:pos x="585" y="804"/>
                    </a:cxn>
                    <a:cxn ang="0">
                      <a:pos x="642" y="778"/>
                    </a:cxn>
                    <a:cxn ang="0">
                      <a:pos x="695" y="744"/>
                    </a:cxn>
                    <a:cxn ang="0">
                      <a:pos x="742" y="704"/>
                    </a:cxn>
                    <a:cxn ang="0">
                      <a:pos x="782" y="657"/>
                    </a:cxn>
                    <a:cxn ang="0">
                      <a:pos x="816" y="604"/>
                    </a:cxn>
                    <a:cxn ang="0">
                      <a:pos x="842" y="547"/>
                    </a:cxn>
                    <a:cxn ang="0">
                      <a:pos x="859" y="486"/>
                    </a:cxn>
                    <a:cxn ang="0">
                      <a:pos x="867" y="422"/>
                    </a:cxn>
                    <a:cxn ang="0">
                      <a:pos x="258" y="0"/>
                    </a:cxn>
                    <a:cxn ang="0">
                      <a:pos x="210" y="25"/>
                    </a:cxn>
                    <a:cxn ang="0">
                      <a:pos x="158" y="62"/>
                    </a:cxn>
                    <a:cxn ang="0">
                      <a:pos x="113" y="105"/>
                    </a:cxn>
                    <a:cxn ang="0">
                      <a:pos x="75" y="155"/>
                    </a:cxn>
                    <a:cxn ang="0">
                      <a:pos x="43" y="210"/>
                    </a:cxn>
                    <a:cxn ang="0">
                      <a:pos x="20" y="269"/>
                    </a:cxn>
                    <a:cxn ang="0">
                      <a:pos x="5" y="332"/>
                    </a:cxn>
                    <a:cxn ang="0">
                      <a:pos x="0" y="399"/>
                    </a:cxn>
                    <a:cxn ang="0">
                      <a:pos x="4" y="460"/>
                    </a:cxn>
                    <a:cxn ang="0">
                      <a:pos x="5" y="466"/>
                    </a:cxn>
                    <a:cxn ang="0">
                      <a:pos x="7" y="471"/>
                    </a:cxn>
                    <a:cxn ang="0">
                      <a:pos x="9" y="487"/>
                    </a:cxn>
                    <a:cxn ang="0">
                      <a:pos x="27" y="549"/>
                    </a:cxn>
                    <a:cxn ang="0">
                      <a:pos x="53" y="607"/>
                    </a:cxn>
                    <a:cxn ang="0">
                      <a:pos x="87" y="660"/>
                    </a:cxn>
                    <a:cxn ang="0">
                      <a:pos x="104" y="681"/>
                    </a:cxn>
                    <a:cxn ang="0">
                      <a:pos x="105" y="679"/>
                    </a:cxn>
                    <a:cxn ang="0">
                      <a:pos x="108" y="677"/>
                    </a:cxn>
                    <a:cxn ang="0">
                      <a:pos x="92" y="657"/>
                    </a:cxn>
                    <a:cxn ang="0">
                      <a:pos x="59" y="604"/>
                    </a:cxn>
                    <a:cxn ang="0">
                      <a:pos x="32" y="547"/>
                    </a:cxn>
                    <a:cxn ang="0">
                      <a:pos x="15" y="486"/>
                    </a:cxn>
                    <a:cxn ang="0">
                      <a:pos x="7" y="422"/>
                    </a:cxn>
                    <a:cxn ang="0">
                      <a:pos x="8" y="355"/>
                    </a:cxn>
                    <a:cxn ang="0">
                      <a:pos x="20" y="291"/>
                    </a:cxn>
                    <a:cxn ang="0">
                      <a:pos x="40" y="231"/>
                    </a:cxn>
                    <a:cxn ang="0">
                      <a:pos x="68" y="175"/>
                    </a:cxn>
                    <a:cxn ang="0">
                      <a:pos x="104" y="125"/>
                    </a:cxn>
                    <a:cxn ang="0">
                      <a:pos x="148" y="80"/>
                    </a:cxn>
                    <a:cxn ang="0">
                      <a:pos x="196" y="42"/>
                    </a:cxn>
                    <a:cxn ang="0">
                      <a:pos x="250" y="10"/>
                    </a:cxn>
                    <a:cxn ang="0">
                      <a:pos x="265" y="2"/>
                    </a:cxn>
                    <a:cxn ang="0">
                      <a:pos x="262" y="1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874" h="821">
                      <a:moveTo>
                        <a:pt x="874" y="399"/>
                      </a:moveTo>
                      <a:lnTo>
                        <a:pt x="874" y="380"/>
                      </a:lnTo>
                      <a:lnTo>
                        <a:pt x="872" y="379"/>
                      </a:lnTo>
                      <a:lnTo>
                        <a:pt x="872" y="379"/>
                      </a:lnTo>
                      <a:lnTo>
                        <a:pt x="871" y="379"/>
                      </a:lnTo>
                      <a:lnTo>
                        <a:pt x="871" y="378"/>
                      </a:lnTo>
                      <a:lnTo>
                        <a:pt x="870" y="378"/>
                      </a:lnTo>
                      <a:lnTo>
                        <a:pt x="868" y="376"/>
                      </a:lnTo>
                      <a:lnTo>
                        <a:pt x="868" y="376"/>
                      </a:lnTo>
                      <a:lnTo>
                        <a:pt x="867" y="376"/>
                      </a:lnTo>
                      <a:lnTo>
                        <a:pt x="867" y="376"/>
                      </a:lnTo>
                      <a:lnTo>
                        <a:pt x="868" y="399"/>
                      </a:lnTo>
                      <a:lnTo>
                        <a:pt x="874" y="399"/>
                      </a:lnTo>
                      <a:lnTo>
                        <a:pt x="874" y="422"/>
                      </a:lnTo>
                      <a:lnTo>
                        <a:pt x="872" y="444"/>
                      </a:lnTo>
                      <a:lnTo>
                        <a:pt x="870" y="466"/>
                      </a:lnTo>
                      <a:lnTo>
                        <a:pt x="866" y="487"/>
                      </a:lnTo>
                      <a:lnTo>
                        <a:pt x="860" y="508"/>
                      </a:lnTo>
                      <a:lnTo>
                        <a:pt x="855" y="529"/>
                      </a:lnTo>
                      <a:lnTo>
                        <a:pt x="847" y="549"/>
                      </a:lnTo>
                      <a:lnTo>
                        <a:pt x="839" y="569"/>
                      </a:lnTo>
                      <a:lnTo>
                        <a:pt x="831" y="588"/>
                      </a:lnTo>
                      <a:lnTo>
                        <a:pt x="822" y="607"/>
                      </a:lnTo>
                      <a:lnTo>
                        <a:pt x="811" y="625"/>
                      </a:lnTo>
                      <a:lnTo>
                        <a:pt x="799" y="644"/>
                      </a:lnTo>
                      <a:lnTo>
                        <a:pt x="787" y="660"/>
                      </a:lnTo>
                      <a:lnTo>
                        <a:pt x="774" y="677"/>
                      </a:lnTo>
                      <a:lnTo>
                        <a:pt x="760" y="693"/>
                      </a:lnTo>
                      <a:lnTo>
                        <a:pt x="746" y="708"/>
                      </a:lnTo>
                      <a:lnTo>
                        <a:pt x="731" y="722"/>
                      </a:lnTo>
                      <a:lnTo>
                        <a:pt x="715" y="736"/>
                      </a:lnTo>
                      <a:lnTo>
                        <a:pt x="698" y="749"/>
                      </a:lnTo>
                      <a:lnTo>
                        <a:pt x="682" y="761"/>
                      </a:lnTo>
                      <a:lnTo>
                        <a:pt x="663" y="773"/>
                      </a:lnTo>
                      <a:lnTo>
                        <a:pt x="646" y="784"/>
                      </a:lnTo>
                      <a:lnTo>
                        <a:pt x="626" y="793"/>
                      </a:lnTo>
                      <a:lnTo>
                        <a:pt x="607" y="801"/>
                      </a:lnTo>
                      <a:lnTo>
                        <a:pt x="587" y="809"/>
                      </a:lnTo>
                      <a:lnTo>
                        <a:pt x="567" y="816"/>
                      </a:lnTo>
                      <a:lnTo>
                        <a:pt x="549" y="821"/>
                      </a:lnTo>
                      <a:lnTo>
                        <a:pt x="549" y="821"/>
                      </a:lnTo>
                      <a:lnTo>
                        <a:pt x="547" y="820"/>
                      </a:lnTo>
                      <a:lnTo>
                        <a:pt x="547" y="820"/>
                      </a:lnTo>
                      <a:lnTo>
                        <a:pt x="546" y="820"/>
                      </a:lnTo>
                      <a:lnTo>
                        <a:pt x="546" y="818"/>
                      </a:lnTo>
                      <a:lnTo>
                        <a:pt x="545" y="818"/>
                      </a:lnTo>
                      <a:lnTo>
                        <a:pt x="545" y="817"/>
                      </a:lnTo>
                      <a:lnTo>
                        <a:pt x="543" y="817"/>
                      </a:lnTo>
                      <a:lnTo>
                        <a:pt x="545" y="817"/>
                      </a:lnTo>
                      <a:lnTo>
                        <a:pt x="565" y="810"/>
                      </a:lnTo>
                      <a:lnTo>
                        <a:pt x="585" y="804"/>
                      </a:lnTo>
                      <a:lnTo>
                        <a:pt x="605" y="796"/>
                      </a:lnTo>
                      <a:lnTo>
                        <a:pt x="623" y="788"/>
                      </a:lnTo>
                      <a:lnTo>
                        <a:pt x="642" y="778"/>
                      </a:lnTo>
                      <a:lnTo>
                        <a:pt x="661" y="768"/>
                      </a:lnTo>
                      <a:lnTo>
                        <a:pt x="678" y="756"/>
                      </a:lnTo>
                      <a:lnTo>
                        <a:pt x="695" y="744"/>
                      </a:lnTo>
                      <a:lnTo>
                        <a:pt x="711" y="732"/>
                      </a:lnTo>
                      <a:lnTo>
                        <a:pt x="727" y="718"/>
                      </a:lnTo>
                      <a:lnTo>
                        <a:pt x="742" y="704"/>
                      </a:lnTo>
                      <a:lnTo>
                        <a:pt x="756" y="689"/>
                      </a:lnTo>
                      <a:lnTo>
                        <a:pt x="770" y="673"/>
                      </a:lnTo>
                      <a:lnTo>
                        <a:pt x="782" y="657"/>
                      </a:lnTo>
                      <a:lnTo>
                        <a:pt x="794" y="640"/>
                      </a:lnTo>
                      <a:lnTo>
                        <a:pt x="806" y="623"/>
                      </a:lnTo>
                      <a:lnTo>
                        <a:pt x="816" y="604"/>
                      </a:lnTo>
                      <a:lnTo>
                        <a:pt x="826" y="585"/>
                      </a:lnTo>
                      <a:lnTo>
                        <a:pt x="834" y="567"/>
                      </a:lnTo>
                      <a:lnTo>
                        <a:pt x="842" y="547"/>
                      </a:lnTo>
                      <a:lnTo>
                        <a:pt x="848" y="527"/>
                      </a:lnTo>
                      <a:lnTo>
                        <a:pt x="855" y="507"/>
                      </a:lnTo>
                      <a:lnTo>
                        <a:pt x="859" y="486"/>
                      </a:lnTo>
                      <a:lnTo>
                        <a:pt x="863" y="464"/>
                      </a:lnTo>
                      <a:lnTo>
                        <a:pt x="866" y="443"/>
                      </a:lnTo>
                      <a:lnTo>
                        <a:pt x="867" y="422"/>
                      </a:lnTo>
                      <a:lnTo>
                        <a:pt x="868" y="399"/>
                      </a:lnTo>
                      <a:lnTo>
                        <a:pt x="874" y="399"/>
                      </a:lnTo>
                      <a:close/>
                      <a:moveTo>
                        <a:pt x="258" y="0"/>
                      </a:moveTo>
                      <a:lnTo>
                        <a:pt x="248" y="5"/>
                      </a:lnTo>
                      <a:lnTo>
                        <a:pt x="229" y="14"/>
                      </a:lnTo>
                      <a:lnTo>
                        <a:pt x="210" y="25"/>
                      </a:lnTo>
                      <a:lnTo>
                        <a:pt x="193" y="37"/>
                      </a:lnTo>
                      <a:lnTo>
                        <a:pt x="176" y="49"/>
                      </a:lnTo>
                      <a:lnTo>
                        <a:pt x="158" y="62"/>
                      </a:lnTo>
                      <a:lnTo>
                        <a:pt x="142" y="76"/>
                      </a:lnTo>
                      <a:lnTo>
                        <a:pt x="128" y="90"/>
                      </a:lnTo>
                      <a:lnTo>
                        <a:pt x="113" y="105"/>
                      </a:lnTo>
                      <a:lnTo>
                        <a:pt x="100" y="121"/>
                      </a:lnTo>
                      <a:lnTo>
                        <a:pt x="87" y="138"/>
                      </a:lnTo>
                      <a:lnTo>
                        <a:pt x="75" y="155"/>
                      </a:lnTo>
                      <a:lnTo>
                        <a:pt x="63" y="173"/>
                      </a:lnTo>
                      <a:lnTo>
                        <a:pt x="53" y="191"/>
                      </a:lnTo>
                      <a:lnTo>
                        <a:pt x="43" y="210"/>
                      </a:lnTo>
                      <a:lnTo>
                        <a:pt x="35" y="229"/>
                      </a:lnTo>
                      <a:lnTo>
                        <a:pt x="27" y="249"/>
                      </a:lnTo>
                      <a:lnTo>
                        <a:pt x="20" y="269"/>
                      </a:lnTo>
                      <a:lnTo>
                        <a:pt x="13" y="290"/>
                      </a:lnTo>
                      <a:lnTo>
                        <a:pt x="9" y="311"/>
                      </a:lnTo>
                      <a:lnTo>
                        <a:pt x="5" y="332"/>
                      </a:lnTo>
                      <a:lnTo>
                        <a:pt x="3" y="354"/>
                      </a:lnTo>
                      <a:lnTo>
                        <a:pt x="0" y="376"/>
                      </a:lnTo>
                      <a:lnTo>
                        <a:pt x="0" y="399"/>
                      </a:lnTo>
                      <a:lnTo>
                        <a:pt x="0" y="422"/>
                      </a:lnTo>
                      <a:lnTo>
                        <a:pt x="3" y="444"/>
                      </a:lnTo>
                      <a:lnTo>
                        <a:pt x="4" y="460"/>
                      </a:lnTo>
                      <a:lnTo>
                        <a:pt x="4" y="462"/>
                      </a:lnTo>
                      <a:lnTo>
                        <a:pt x="5" y="464"/>
                      </a:lnTo>
                      <a:lnTo>
                        <a:pt x="5" y="466"/>
                      </a:lnTo>
                      <a:lnTo>
                        <a:pt x="5" y="468"/>
                      </a:lnTo>
                      <a:lnTo>
                        <a:pt x="5" y="470"/>
                      </a:lnTo>
                      <a:lnTo>
                        <a:pt x="7" y="471"/>
                      </a:lnTo>
                      <a:lnTo>
                        <a:pt x="7" y="474"/>
                      </a:lnTo>
                      <a:lnTo>
                        <a:pt x="7" y="475"/>
                      </a:lnTo>
                      <a:lnTo>
                        <a:pt x="9" y="487"/>
                      </a:lnTo>
                      <a:lnTo>
                        <a:pt x="13" y="508"/>
                      </a:lnTo>
                      <a:lnTo>
                        <a:pt x="20" y="529"/>
                      </a:lnTo>
                      <a:lnTo>
                        <a:pt x="27" y="549"/>
                      </a:lnTo>
                      <a:lnTo>
                        <a:pt x="35" y="569"/>
                      </a:lnTo>
                      <a:lnTo>
                        <a:pt x="43" y="588"/>
                      </a:lnTo>
                      <a:lnTo>
                        <a:pt x="53" y="607"/>
                      </a:lnTo>
                      <a:lnTo>
                        <a:pt x="63" y="625"/>
                      </a:lnTo>
                      <a:lnTo>
                        <a:pt x="75" y="644"/>
                      </a:lnTo>
                      <a:lnTo>
                        <a:pt x="87" y="660"/>
                      </a:lnTo>
                      <a:lnTo>
                        <a:pt x="100" y="677"/>
                      </a:lnTo>
                      <a:lnTo>
                        <a:pt x="104" y="681"/>
                      </a:lnTo>
                      <a:lnTo>
                        <a:pt x="104" y="681"/>
                      </a:lnTo>
                      <a:lnTo>
                        <a:pt x="104" y="680"/>
                      </a:lnTo>
                      <a:lnTo>
                        <a:pt x="105" y="680"/>
                      </a:lnTo>
                      <a:lnTo>
                        <a:pt x="105" y="679"/>
                      </a:lnTo>
                      <a:lnTo>
                        <a:pt x="106" y="679"/>
                      </a:lnTo>
                      <a:lnTo>
                        <a:pt x="106" y="679"/>
                      </a:lnTo>
                      <a:lnTo>
                        <a:pt x="108" y="677"/>
                      </a:lnTo>
                      <a:lnTo>
                        <a:pt x="108" y="677"/>
                      </a:lnTo>
                      <a:lnTo>
                        <a:pt x="104" y="673"/>
                      </a:lnTo>
                      <a:lnTo>
                        <a:pt x="92" y="657"/>
                      </a:lnTo>
                      <a:lnTo>
                        <a:pt x="80" y="640"/>
                      </a:lnTo>
                      <a:lnTo>
                        <a:pt x="68" y="623"/>
                      </a:lnTo>
                      <a:lnTo>
                        <a:pt x="59" y="604"/>
                      </a:lnTo>
                      <a:lnTo>
                        <a:pt x="48" y="585"/>
                      </a:lnTo>
                      <a:lnTo>
                        <a:pt x="40" y="567"/>
                      </a:lnTo>
                      <a:lnTo>
                        <a:pt x="32" y="547"/>
                      </a:lnTo>
                      <a:lnTo>
                        <a:pt x="25" y="527"/>
                      </a:lnTo>
                      <a:lnTo>
                        <a:pt x="20" y="507"/>
                      </a:lnTo>
                      <a:lnTo>
                        <a:pt x="15" y="486"/>
                      </a:lnTo>
                      <a:lnTo>
                        <a:pt x="11" y="464"/>
                      </a:lnTo>
                      <a:lnTo>
                        <a:pt x="8" y="443"/>
                      </a:lnTo>
                      <a:lnTo>
                        <a:pt x="7" y="422"/>
                      </a:lnTo>
                      <a:lnTo>
                        <a:pt x="7" y="399"/>
                      </a:lnTo>
                      <a:lnTo>
                        <a:pt x="7" y="376"/>
                      </a:lnTo>
                      <a:lnTo>
                        <a:pt x="8" y="355"/>
                      </a:lnTo>
                      <a:lnTo>
                        <a:pt x="11" y="334"/>
                      </a:lnTo>
                      <a:lnTo>
                        <a:pt x="15" y="313"/>
                      </a:lnTo>
                      <a:lnTo>
                        <a:pt x="20" y="291"/>
                      </a:lnTo>
                      <a:lnTo>
                        <a:pt x="25" y="271"/>
                      </a:lnTo>
                      <a:lnTo>
                        <a:pt x="32" y="251"/>
                      </a:lnTo>
                      <a:lnTo>
                        <a:pt x="40" y="231"/>
                      </a:lnTo>
                      <a:lnTo>
                        <a:pt x="48" y="213"/>
                      </a:lnTo>
                      <a:lnTo>
                        <a:pt x="59" y="194"/>
                      </a:lnTo>
                      <a:lnTo>
                        <a:pt x="68" y="175"/>
                      </a:lnTo>
                      <a:lnTo>
                        <a:pt x="80" y="158"/>
                      </a:lnTo>
                      <a:lnTo>
                        <a:pt x="92" y="141"/>
                      </a:lnTo>
                      <a:lnTo>
                        <a:pt x="104" y="125"/>
                      </a:lnTo>
                      <a:lnTo>
                        <a:pt x="118" y="109"/>
                      </a:lnTo>
                      <a:lnTo>
                        <a:pt x="132" y="94"/>
                      </a:lnTo>
                      <a:lnTo>
                        <a:pt x="148" y="80"/>
                      </a:lnTo>
                      <a:lnTo>
                        <a:pt x="162" y="66"/>
                      </a:lnTo>
                      <a:lnTo>
                        <a:pt x="178" y="54"/>
                      </a:lnTo>
                      <a:lnTo>
                        <a:pt x="196" y="42"/>
                      </a:lnTo>
                      <a:lnTo>
                        <a:pt x="213" y="30"/>
                      </a:lnTo>
                      <a:lnTo>
                        <a:pt x="232" y="20"/>
                      </a:lnTo>
                      <a:lnTo>
                        <a:pt x="250" y="10"/>
                      </a:lnTo>
                      <a:lnTo>
                        <a:pt x="266" y="4"/>
                      </a:lnTo>
                      <a:lnTo>
                        <a:pt x="265" y="2"/>
                      </a:lnTo>
                      <a:lnTo>
                        <a:pt x="265" y="2"/>
                      </a:lnTo>
                      <a:lnTo>
                        <a:pt x="264" y="2"/>
                      </a:lnTo>
                      <a:lnTo>
                        <a:pt x="262" y="1"/>
                      </a:lnTo>
                      <a:lnTo>
                        <a:pt x="262" y="1"/>
                      </a:lnTo>
                      <a:lnTo>
                        <a:pt x="261" y="1"/>
                      </a:lnTo>
                      <a:lnTo>
                        <a:pt x="260" y="1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7" name="Freeform 135"/>
                <p:cNvSpPr>
                  <a:spLocks noEditPoints="1"/>
                </p:cNvSpPr>
                <p:nvPr/>
              </p:nvSpPr>
              <p:spPr bwMode="auto">
                <a:xfrm>
                  <a:off x="2089" y="2178"/>
                  <a:ext cx="434" cy="409"/>
                </a:xfrm>
                <a:custGeom>
                  <a:avLst/>
                  <a:gdLst/>
                  <a:ahLst/>
                  <a:cxnLst>
                    <a:cxn ang="0">
                      <a:pos x="867" y="377"/>
                    </a:cxn>
                    <a:cxn ang="0">
                      <a:pos x="864" y="375"/>
                    </a:cxn>
                    <a:cxn ang="0">
                      <a:pos x="861" y="374"/>
                    </a:cxn>
                    <a:cxn ang="0">
                      <a:pos x="861" y="398"/>
                    </a:cxn>
                    <a:cxn ang="0">
                      <a:pos x="865" y="442"/>
                    </a:cxn>
                    <a:cxn ang="0">
                      <a:pos x="855" y="506"/>
                    </a:cxn>
                    <a:cxn ang="0">
                      <a:pos x="833" y="567"/>
                    </a:cxn>
                    <a:cxn ang="0">
                      <a:pos x="805" y="623"/>
                    </a:cxn>
                    <a:cxn ang="0">
                      <a:pos x="769" y="674"/>
                    </a:cxn>
                    <a:cxn ang="0">
                      <a:pos x="725" y="719"/>
                    </a:cxn>
                    <a:cxn ang="0">
                      <a:pos x="676" y="757"/>
                    </a:cxn>
                    <a:cxn ang="0">
                      <a:pos x="622" y="789"/>
                    </a:cxn>
                    <a:cxn ang="0">
                      <a:pos x="563" y="812"/>
                    </a:cxn>
                    <a:cxn ang="0">
                      <a:pos x="542" y="817"/>
                    </a:cxn>
                    <a:cxn ang="0">
                      <a:pos x="540" y="815"/>
                    </a:cxn>
                    <a:cxn ang="0">
                      <a:pos x="538" y="813"/>
                    </a:cxn>
                    <a:cxn ang="0">
                      <a:pos x="582" y="800"/>
                    </a:cxn>
                    <a:cxn ang="0">
                      <a:pos x="638" y="775"/>
                    </a:cxn>
                    <a:cxn ang="0">
                      <a:pos x="690" y="741"/>
                    </a:cxn>
                    <a:cxn ang="0">
                      <a:pos x="736" y="700"/>
                    </a:cxn>
                    <a:cxn ang="0">
                      <a:pos x="777" y="654"/>
                    </a:cxn>
                    <a:cxn ang="0">
                      <a:pos x="811" y="602"/>
                    </a:cxn>
                    <a:cxn ang="0">
                      <a:pos x="836" y="546"/>
                    </a:cxn>
                    <a:cxn ang="0">
                      <a:pos x="853" y="485"/>
                    </a:cxn>
                    <a:cxn ang="0">
                      <a:pos x="861" y="421"/>
                    </a:cxn>
                    <a:cxn ang="0">
                      <a:pos x="259" y="0"/>
                    </a:cxn>
                    <a:cxn ang="0">
                      <a:pos x="209" y="27"/>
                    </a:cxn>
                    <a:cxn ang="0">
                      <a:pos x="158" y="63"/>
                    </a:cxn>
                    <a:cxn ang="0">
                      <a:pos x="113" y="107"/>
                    </a:cxn>
                    <a:cxn ang="0">
                      <a:pos x="74" y="156"/>
                    </a:cxn>
                    <a:cxn ang="0">
                      <a:pos x="42" y="210"/>
                    </a:cxn>
                    <a:cxn ang="0">
                      <a:pos x="20" y="269"/>
                    </a:cxn>
                    <a:cxn ang="0">
                      <a:pos x="5" y="331"/>
                    </a:cxn>
                    <a:cxn ang="0">
                      <a:pos x="0" y="398"/>
                    </a:cxn>
                    <a:cxn ang="0">
                      <a:pos x="5" y="465"/>
                    </a:cxn>
                    <a:cxn ang="0">
                      <a:pos x="20" y="527"/>
                    </a:cxn>
                    <a:cxn ang="0">
                      <a:pos x="42" y="586"/>
                    </a:cxn>
                    <a:cxn ang="0">
                      <a:pos x="74" y="640"/>
                    </a:cxn>
                    <a:cxn ang="0">
                      <a:pos x="102" y="678"/>
                    </a:cxn>
                    <a:cxn ang="0">
                      <a:pos x="105" y="676"/>
                    </a:cxn>
                    <a:cxn ang="0">
                      <a:pos x="106" y="675"/>
                    </a:cxn>
                    <a:cxn ang="0">
                      <a:pos x="103" y="670"/>
                    </a:cxn>
                    <a:cxn ang="0">
                      <a:pos x="68" y="620"/>
                    </a:cxn>
                    <a:cxn ang="0">
                      <a:pos x="40" y="564"/>
                    </a:cxn>
                    <a:cxn ang="0">
                      <a:pos x="20" y="505"/>
                    </a:cxn>
                    <a:cxn ang="0">
                      <a:pos x="8" y="442"/>
                    </a:cxn>
                    <a:cxn ang="0">
                      <a:pos x="6" y="375"/>
                    </a:cxn>
                    <a:cxn ang="0">
                      <a:pos x="14" y="312"/>
                    </a:cxn>
                    <a:cxn ang="0">
                      <a:pos x="32" y="252"/>
                    </a:cxn>
                    <a:cxn ang="0">
                      <a:pos x="58" y="194"/>
                    </a:cxn>
                    <a:cxn ang="0">
                      <a:pos x="92" y="142"/>
                    </a:cxn>
                    <a:cxn ang="0">
                      <a:pos x="131" y="96"/>
                    </a:cxn>
                    <a:cxn ang="0">
                      <a:pos x="178" y="55"/>
                    </a:cxn>
                    <a:cxn ang="0">
                      <a:pos x="230" y="21"/>
                    </a:cxn>
                    <a:cxn ang="0">
                      <a:pos x="266" y="4"/>
                    </a:cxn>
                    <a:cxn ang="0">
                      <a:pos x="263" y="3"/>
                    </a:cxn>
                    <a:cxn ang="0">
                      <a:pos x="261" y="1"/>
                    </a:cxn>
                  </a:cxnLst>
                  <a:rect l="0" t="0" r="r" b="b"/>
                  <a:pathLst>
                    <a:path w="868" h="819">
                      <a:moveTo>
                        <a:pt x="868" y="398"/>
                      </a:moveTo>
                      <a:lnTo>
                        <a:pt x="868" y="377"/>
                      </a:lnTo>
                      <a:lnTo>
                        <a:pt x="867" y="377"/>
                      </a:lnTo>
                      <a:lnTo>
                        <a:pt x="865" y="377"/>
                      </a:lnTo>
                      <a:lnTo>
                        <a:pt x="865" y="375"/>
                      </a:lnTo>
                      <a:lnTo>
                        <a:pt x="864" y="375"/>
                      </a:lnTo>
                      <a:lnTo>
                        <a:pt x="864" y="374"/>
                      </a:lnTo>
                      <a:lnTo>
                        <a:pt x="863" y="374"/>
                      </a:lnTo>
                      <a:lnTo>
                        <a:pt x="861" y="374"/>
                      </a:lnTo>
                      <a:lnTo>
                        <a:pt x="861" y="373"/>
                      </a:lnTo>
                      <a:lnTo>
                        <a:pt x="861" y="375"/>
                      </a:lnTo>
                      <a:lnTo>
                        <a:pt x="861" y="398"/>
                      </a:lnTo>
                      <a:lnTo>
                        <a:pt x="868" y="398"/>
                      </a:lnTo>
                      <a:lnTo>
                        <a:pt x="868" y="421"/>
                      </a:lnTo>
                      <a:lnTo>
                        <a:pt x="865" y="442"/>
                      </a:lnTo>
                      <a:lnTo>
                        <a:pt x="863" y="465"/>
                      </a:lnTo>
                      <a:lnTo>
                        <a:pt x="859" y="486"/>
                      </a:lnTo>
                      <a:lnTo>
                        <a:pt x="855" y="506"/>
                      </a:lnTo>
                      <a:lnTo>
                        <a:pt x="848" y="527"/>
                      </a:lnTo>
                      <a:lnTo>
                        <a:pt x="841" y="547"/>
                      </a:lnTo>
                      <a:lnTo>
                        <a:pt x="833" y="567"/>
                      </a:lnTo>
                      <a:lnTo>
                        <a:pt x="825" y="586"/>
                      </a:lnTo>
                      <a:lnTo>
                        <a:pt x="816" y="604"/>
                      </a:lnTo>
                      <a:lnTo>
                        <a:pt x="805" y="623"/>
                      </a:lnTo>
                      <a:lnTo>
                        <a:pt x="793" y="640"/>
                      </a:lnTo>
                      <a:lnTo>
                        <a:pt x="781" y="658"/>
                      </a:lnTo>
                      <a:lnTo>
                        <a:pt x="769" y="674"/>
                      </a:lnTo>
                      <a:lnTo>
                        <a:pt x="755" y="690"/>
                      </a:lnTo>
                      <a:lnTo>
                        <a:pt x="741" y="704"/>
                      </a:lnTo>
                      <a:lnTo>
                        <a:pt x="725" y="719"/>
                      </a:lnTo>
                      <a:lnTo>
                        <a:pt x="709" y="733"/>
                      </a:lnTo>
                      <a:lnTo>
                        <a:pt x="694" y="745"/>
                      </a:lnTo>
                      <a:lnTo>
                        <a:pt x="676" y="757"/>
                      </a:lnTo>
                      <a:lnTo>
                        <a:pt x="659" y="769"/>
                      </a:lnTo>
                      <a:lnTo>
                        <a:pt x="640" y="780"/>
                      </a:lnTo>
                      <a:lnTo>
                        <a:pt x="622" y="789"/>
                      </a:lnTo>
                      <a:lnTo>
                        <a:pt x="603" y="797"/>
                      </a:lnTo>
                      <a:lnTo>
                        <a:pt x="583" y="805"/>
                      </a:lnTo>
                      <a:lnTo>
                        <a:pt x="563" y="812"/>
                      </a:lnTo>
                      <a:lnTo>
                        <a:pt x="543" y="819"/>
                      </a:lnTo>
                      <a:lnTo>
                        <a:pt x="543" y="817"/>
                      </a:lnTo>
                      <a:lnTo>
                        <a:pt x="542" y="817"/>
                      </a:lnTo>
                      <a:lnTo>
                        <a:pt x="542" y="816"/>
                      </a:lnTo>
                      <a:lnTo>
                        <a:pt x="540" y="816"/>
                      </a:lnTo>
                      <a:lnTo>
                        <a:pt x="540" y="815"/>
                      </a:lnTo>
                      <a:lnTo>
                        <a:pt x="539" y="815"/>
                      </a:lnTo>
                      <a:lnTo>
                        <a:pt x="539" y="813"/>
                      </a:lnTo>
                      <a:lnTo>
                        <a:pt x="538" y="813"/>
                      </a:lnTo>
                      <a:lnTo>
                        <a:pt x="540" y="812"/>
                      </a:lnTo>
                      <a:lnTo>
                        <a:pt x="562" y="807"/>
                      </a:lnTo>
                      <a:lnTo>
                        <a:pt x="582" y="800"/>
                      </a:lnTo>
                      <a:lnTo>
                        <a:pt x="600" y="792"/>
                      </a:lnTo>
                      <a:lnTo>
                        <a:pt x="619" y="784"/>
                      </a:lnTo>
                      <a:lnTo>
                        <a:pt x="638" y="775"/>
                      </a:lnTo>
                      <a:lnTo>
                        <a:pt x="656" y="764"/>
                      </a:lnTo>
                      <a:lnTo>
                        <a:pt x="674" y="753"/>
                      </a:lnTo>
                      <a:lnTo>
                        <a:pt x="690" y="741"/>
                      </a:lnTo>
                      <a:lnTo>
                        <a:pt x="707" y="728"/>
                      </a:lnTo>
                      <a:lnTo>
                        <a:pt x="721" y="715"/>
                      </a:lnTo>
                      <a:lnTo>
                        <a:pt x="736" y="700"/>
                      </a:lnTo>
                      <a:lnTo>
                        <a:pt x="751" y="686"/>
                      </a:lnTo>
                      <a:lnTo>
                        <a:pt x="764" y="670"/>
                      </a:lnTo>
                      <a:lnTo>
                        <a:pt x="777" y="654"/>
                      </a:lnTo>
                      <a:lnTo>
                        <a:pt x="789" y="638"/>
                      </a:lnTo>
                      <a:lnTo>
                        <a:pt x="800" y="620"/>
                      </a:lnTo>
                      <a:lnTo>
                        <a:pt x="811" y="602"/>
                      </a:lnTo>
                      <a:lnTo>
                        <a:pt x="820" y="583"/>
                      </a:lnTo>
                      <a:lnTo>
                        <a:pt x="828" y="564"/>
                      </a:lnTo>
                      <a:lnTo>
                        <a:pt x="836" y="546"/>
                      </a:lnTo>
                      <a:lnTo>
                        <a:pt x="843" y="526"/>
                      </a:lnTo>
                      <a:lnTo>
                        <a:pt x="848" y="505"/>
                      </a:lnTo>
                      <a:lnTo>
                        <a:pt x="853" y="485"/>
                      </a:lnTo>
                      <a:lnTo>
                        <a:pt x="857" y="463"/>
                      </a:lnTo>
                      <a:lnTo>
                        <a:pt x="860" y="442"/>
                      </a:lnTo>
                      <a:lnTo>
                        <a:pt x="861" y="421"/>
                      </a:lnTo>
                      <a:lnTo>
                        <a:pt x="861" y="398"/>
                      </a:lnTo>
                      <a:lnTo>
                        <a:pt x="868" y="398"/>
                      </a:lnTo>
                      <a:close/>
                      <a:moveTo>
                        <a:pt x="259" y="0"/>
                      </a:moveTo>
                      <a:lnTo>
                        <a:pt x="246" y="7"/>
                      </a:lnTo>
                      <a:lnTo>
                        <a:pt x="227" y="16"/>
                      </a:lnTo>
                      <a:lnTo>
                        <a:pt x="209" y="27"/>
                      </a:lnTo>
                      <a:lnTo>
                        <a:pt x="191" y="39"/>
                      </a:lnTo>
                      <a:lnTo>
                        <a:pt x="174" y="51"/>
                      </a:lnTo>
                      <a:lnTo>
                        <a:pt x="158" y="63"/>
                      </a:lnTo>
                      <a:lnTo>
                        <a:pt x="142" y="77"/>
                      </a:lnTo>
                      <a:lnTo>
                        <a:pt x="127" y="92"/>
                      </a:lnTo>
                      <a:lnTo>
                        <a:pt x="113" y="107"/>
                      </a:lnTo>
                      <a:lnTo>
                        <a:pt x="100" y="123"/>
                      </a:lnTo>
                      <a:lnTo>
                        <a:pt x="86" y="139"/>
                      </a:lnTo>
                      <a:lnTo>
                        <a:pt x="74" y="156"/>
                      </a:lnTo>
                      <a:lnTo>
                        <a:pt x="62" y="173"/>
                      </a:lnTo>
                      <a:lnTo>
                        <a:pt x="53" y="192"/>
                      </a:lnTo>
                      <a:lnTo>
                        <a:pt x="42" y="210"/>
                      </a:lnTo>
                      <a:lnTo>
                        <a:pt x="34" y="229"/>
                      </a:lnTo>
                      <a:lnTo>
                        <a:pt x="26" y="249"/>
                      </a:lnTo>
                      <a:lnTo>
                        <a:pt x="20" y="269"/>
                      </a:lnTo>
                      <a:lnTo>
                        <a:pt x="13" y="290"/>
                      </a:lnTo>
                      <a:lnTo>
                        <a:pt x="9" y="310"/>
                      </a:lnTo>
                      <a:lnTo>
                        <a:pt x="5" y="331"/>
                      </a:lnTo>
                      <a:lnTo>
                        <a:pt x="2" y="354"/>
                      </a:lnTo>
                      <a:lnTo>
                        <a:pt x="1" y="375"/>
                      </a:lnTo>
                      <a:lnTo>
                        <a:pt x="0" y="398"/>
                      </a:lnTo>
                      <a:lnTo>
                        <a:pt x="1" y="421"/>
                      </a:lnTo>
                      <a:lnTo>
                        <a:pt x="2" y="442"/>
                      </a:lnTo>
                      <a:lnTo>
                        <a:pt x="5" y="465"/>
                      </a:lnTo>
                      <a:lnTo>
                        <a:pt x="9" y="486"/>
                      </a:lnTo>
                      <a:lnTo>
                        <a:pt x="13" y="506"/>
                      </a:lnTo>
                      <a:lnTo>
                        <a:pt x="20" y="527"/>
                      </a:lnTo>
                      <a:lnTo>
                        <a:pt x="26" y="547"/>
                      </a:lnTo>
                      <a:lnTo>
                        <a:pt x="34" y="567"/>
                      </a:lnTo>
                      <a:lnTo>
                        <a:pt x="42" y="586"/>
                      </a:lnTo>
                      <a:lnTo>
                        <a:pt x="53" y="604"/>
                      </a:lnTo>
                      <a:lnTo>
                        <a:pt x="62" y="623"/>
                      </a:lnTo>
                      <a:lnTo>
                        <a:pt x="74" y="640"/>
                      </a:lnTo>
                      <a:lnTo>
                        <a:pt x="86" y="658"/>
                      </a:lnTo>
                      <a:lnTo>
                        <a:pt x="100" y="674"/>
                      </a:lnTo>
                      <a:lnTo>
                        <a:pt x="102" y="678"/>
                      </a:lnTo>
                      <a:lnTo>
                        <a:pt x="103" y="678"/>
                      </a:lnTo>
                      <a:lnTo>
                        <a:pt x="103" y="678"/>
                      </a:lnTo>
                      <a:lnTo>
                        <a:pt x="105" y="676"/>
                      </a:lnTo>
                      <a:lnTo>
                        <a:pt x="105" y="676"/>
                      </a:lnTo>
                      <a:lnTo>
                        <a:pt x="105" y="676"/>
                      </a:lnTo>
                      <a:lnTo>
                        <a:pt x="106" y="675"/>
                      </a:lnTo>
                      <a:lnTo>
                        <a:pt x="106" y="675"/>
                      </a:lnTo>
                      <a:lnTo>
                        <a:pt x="107" y="674"/>
                      </a:lnTo>
                      <a:lnTo>
                        <a:pt x="103" y="670"/>
                      </a:lnTo>
                      <a:lnTo>
                        <a:pt x="92" y="654"/>
                      </a:lnTo>
                      <a:lnTo>
                        <a:pt x="80" y="638"/>
                      </a:lnTo>
                      <a:lnTo>
                        <a:pt x="68" y="620"/>
                      </a:lnTo>
                      <a:lnTo>
                        <a:pt x="58" y="602"/>
                      </a:lnTo>
                      <a:lnTo>
                        <a:pt x="48" y="583"/>
                      </a:lnTo>
                      <a:lnTo>
                        <a:pt x="40" y="564"/>
                      </a:lnTo>
                      <a:lnTo>
                        <a:pt x="32" y="546"/>
                      </a:lnTo>
                      <a:lnTo>
                        <a:pt x="25" y="526"/>
                      </a:lnTo>
                      <a:lnTo>
                        <a:pt x="20" y="505"/>
                      </a:lnTo>
                      <a:lnTo>
                        <a:pt x="14" y="485"/>
                      </a:lnTo>
                      <a:lnTo>
                        <a:pt x="10" y="463"/>
                      </a:lnTo>
                      <a:lnTo>
                        <a:pt x="8" y="442"/>
                      </a:lnTo>
                      <a:lnTo>
                        <a:pt x="6" y="421"/>
                      </a:lnTo>
                      <a:lnTo>
                        <a:pt x="6" y="398"/>
                      </a:lnTo>
                      <a:lnTo>
                        <a:pt x="6" y="375"/>
                      </a:lnTo>
                      <a:lnTo>
                        <a:pt x="8" y="354"/>
                      </a:lnTo>
                      <a:lnTo>
                        <a:pt x="10" y="333"/>
                      </a:lnTo>
                      <a:lnTo>
                        <a:pt x="14" y="312"/>
                      </a:lnTo>
                      <a:lnTo>
                        <a:pt x="20" y="292"/>
                      </a:lnTo>
                      <a:lnTo>
                        <a:pt x="25" y="270"/>
                      </a:lnTo>
                      <a:lnTo>
                        <a:pt x="32" y="252"/>
                      </a:lnTo>
                      <a:lnTo>
                        <a:pt x="40" y="232"/>
                      </a:lnTo>
                      <a:lnTo>
                        <a:pt x="48" y="213"/>
                      </a:lnTo>
                      <a:lnTo>
                        <a:pt x="58" y="194"/>
                      </a:lnTo>
                      <a:lnTo>
                        <a:pt x="68" y="176"/>
                      </a:lnTo>
                      <a:lnTo>
                        <a:pt x="80" y="158"/>
                      </a:lnTo>
                      <a:lnTo>
                        <a:pt x="92" y="142"/>
                      </a:lnTo>
                      <a:lnTo>
                        <a:pt x="103" y="127"/>
                      </a:lnTo>
                      <a:lnTo>
                        <a:pt x="117" y="111"/>
                      </a:lnTo>
                      <a:lnTo>
                        <a:pt x="131" y="96"/>
                      </a:lnTo>
                      <a:lnTo>
                        <a:pt x="146" y="81"/>
                      </a:lnTo>
                      <a:lnTo>
                        <a:pt x="162" y="68"/>
                      </a:lnTo>
                      <a:lnTo>
                        <a:pt x="178" y="55"/>
                      </a:lnTo>
                      <a:lnTo>
                        <a:pt x="194" y="44"/>
                      </a:lnTo>
                      <a:lnTo>
                        <a:pt x="211" y="32"/>
                      </a:lnTo>
                      <a:lnTo>
                        <a:pt x="230" y="21"/>
                      </a:lnTo>
                      <a:lnTo>
                        <a:pt x="249" y="12"/>
                      </a:lnTo>
                      <a:lnTo>
                        <a:pt x="267" y="4"/>
                      </a:lnTo>
                      <a:lnTo>
                        <a:pt x="266" y="4"/>
                      </a:lnTo>
                      <a:lnTo>
                        <a:pt x="266" y="3"/>
                      </a:lnTo>
                      <a:lnTo>
                        <a:pt x="265" y="3"/>
                      </a:lnTo>
                      <a:lnTo>
                        <a:pt x="263" y="3"/>
                      </a:lnTo>
                      <a:lnTo>
                        <a:pt x="262" y="1"/>
                      </a:lnTo>
                      <a:lnTo>
                        <a:pt x="262" y="1"/>
                      </a:lnTo>
                      <a:lnTo>
                        <a:pt x="261" y="1"/>
                      </a:lnTo>
                      <a:lnTo>
                        <a:pt x="25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8" name="Freeform 136"/>
                <p:cNvSpPr>
                  <a:spLocks noEditPoints="1"/>
                </p:cNvSpPr>
                <p:nvPr/>
              </p:nvSpPr>
              <p:spPr bwMode="auto">
                <a:xfrm>
                  <a:off x="2091" y="2179"/>
                  <a:ext cx="431" cy="407"/>
                </a:xfrm>
                <a:custGeom>
                  <a:avLst/>
                  <a:gdLst/>
                  <a:ahLst/>
                  <a:cxnLst>
                    <a:cxn ang="0">
                      <a:pos x="860" y="372"/>
                    </a:cxn>
                    <a:cxn ang="0">
                      <a:pos x="857" y="371"/>
                    </a:cxn>
                    <a:cxn ang="0">
                      <a:pos x="856" y="370"/>
                    </a:cxn>
                    <a:cxn ang="0">
                      <a:pos x="855" y="374"/>
                    </a:cxn>
                    <a:cxn ang="0">
                      <a:pos x="860" y="418"/>
                    </a:cxn>
                    <a:cxn ang="0">
                      <a:pos x="852" y="482"/>
                    </a:cxn>
                    <a:cxn ang="0">
                      <a:pos x="835" y="543"/>
                    </a:cxn>
                    <a:cxn ang="0">
                      <a:pos x="809" y="600"/>
                    </a:cxn>
                    <a:cxn ang="0">
                      <a:pos x="775" y="653"/>
                    </a:cxn>
                    <a:cxn ang="0">
                      <a:pos x="735" y="700"/>
                    </a:cxn>
                    <a:cxn ang="0">
                      <a:pos x="688" y="740"/>
                    </a:cxn>
                    <a:cxn ang="0">
                      <a:pos x="635" y="774"/>
                    </a:cxn>
                    <a:cxn ang="0">
                      <a:pos x="578" y="800"/>
                    </a:cxn>
                    <a:cxn ang="0">
                      <a:pos x="536" y="813"/>
                    </a:cxn>
                    <a:cxn ang="0">
                      <a:pos x="535" y="810"/>
                    </a:cxn>
                    <a:cxn ang="0">
                      <a:pos x="532" y="809"/>
                    </a:cxn>
                    <a:cxn ang="0">
                      <a:pos x="536" y="806"/>
                    </a:cxn>
                    <a:cxn ang="0">
                      <a:pos x="595" y="786"/>
                    </a:cxn>
                    <a:cxn ang="0">
                      <a:pos x="651" y="758"/>
                    </a:cxn>
                    <a:cxn ang="0">
                      <a:pos x="700" y="722"/>
                    </a:cxn>
                    <a:cxn ang="0">
                      <a:pos x="744" y="681"/>
                    </a:cxn>
                    <a:cxn ang="0">
                      <a:pos x="783" y="632"/>
                    </a:cxn>
                    <a:cxn ang="0">
                      <a:pos x="813" y="579"/>
                    </a:cxn>
                    <a:cxn ang="0">
                      <a:pos x="836" y="521"/>
                    </a:cxn>
                    <a:cxn ang="0">
                      <a:pos x="849" y="460"/>
                    </a:cxn>
                    <a:cxn ang="0">
                      <a:pos x="855" y="395"/>
                    </a:cxn>
                    <a:cxn ang="0">
                      <a:pos x="243" y="6"/>
                    </a:cxn>
                    <a:cxn ang="0">
                      <a:pos x="189" y="38"/>
                    </a:cxn>
                    <a:cxn ang="0">
                      <a:pos x="141" y="76"/>
                    </a:cxn>
                    <a:cxn ang="0">
                      <a:pos x="97" y="121"/>
                    </a:cxn>
                    <a:cxn ang="0">
                      <a:pos x="61" y="171"/>
                    </a:cxn>
                    <a:cxn ang="0">
                      <a:pos x="33" y="227"/>
                    </a:cxn>
                    <a:cxn ang="0">
                      <a:pos x="13" y="287"/>
                    </a:cxn>
                    <a:cxn ang="0">
                      <a:pos x="1" y="351"/>
                    </a:cxn>
                    <a:cxn ang="0">
                      <a:pos x="0" y="418"/>
                    </a:cxn>
                    <a:cxn ang="0">
                      <a:pos x="8" y="482"/>
                    </a:cxn>
                    <a:cxn ang="0">
                      <a:pos x="25" y="543"/>
                    </a:cxn>
                    <a:cxn ang="0">
                      <a:pos x="52" y="600"/>
                    </a:cxn>
                    <a:cxn ang="0">
                      <a:pos x="85" y="653"/>
                    </a:cxn>
                    <a:cxn ang="0">
                      <a:pos x="101" y="672"/>
                    </a:cxn>
                    <a:cxn ang="0">
                      <a:pos x="103" y="671"/>
                    </a:cxn>
                    <a:cxn ang="0">
                      <a:pos x="105" y="669"/>
                    </a:cxn>
                    <a:cxn ang="0">
                      <a:pos x="89" y="649"/>
                    </a:cxn>
                    <a:cxn ang="0">
                      <a:pos x="57" y="597"/>
                    </a:cxn>
                    <a:cxn ang="0">
                      <a:pos x="30" y="541"/>
                    </a:cxn>
                    <a:cxn ang="0">
                      <a:pos x="14" y="480"/>
                    </a:cxn>
                    <a:cxn ang="0">
                      <a:pos x="5" y="416"/>
                    </a:cxn>
                    <a:cxn ang="0">
                      <a:pos x="8" y="351"/>
                    </a:cxn>
                    <a:cxn ang="0">
                      <a:pos x="18" y="289"/>
                    </a:cxn>
                    <a:cxn ang="0">
                      <a:pos x="38" y="230"/>
                    </a:cxn>
                    <a:cxn ang="0">
                      <a:pos x="66" y="175"/>
                    </a:cxn>
                    <a:cxn ang="0">
                      <a:pos x="102" y="125"/>
                    </a:cxn>
                    <a:cxn ang="0">
                      <a:pos x="145" y="81"/>
                    </a:cxn>
                    <a:cxn ang="0">
                      <a:pos x="193" y="42"/>
                    </a:cxn>
                    <a:cxn ang="0">
                      <a:pos x="246" y="12"/>
                    </a:cxn>
                    <a:cxn ang="0">
                      <a:pos x="266" y="2"/>
                    </a:cxn>
                    <a:cxn ang="0">
                      <a:pos x="263" y="1"/>
                    </a:cxn>
                    <a:cxn ang="0">
                      <a:pos x="261" y="0"/>
                    </a:cxn>
                  </a:cxnLst>
                  <a:rect l="0" t="0" r="r" b="b"/>
                  <a:pathLst>
                    <a:path w="861" h="813">
                      <a:moveTo>
                        <a:pt x="861" y="395"/>
                      </a:moveTo>
                      <a:lnTo>
                        <a:pt x="860" y="372"/>
                      </a:lnTo>
                      <a:lnTo>
                        <a:pt x="860" y="372"/>
                      </a:lnTo>
                      <a:lnTo>
                        <a:pt x="860" y="371"/>
                      </a:lnTo>
                      <a:lnTo>
                        <a:pt x="859" y="371"/>
                      </a:lnTo>
                      <a:lnTo>
                        <a:pt x="857" y="371"/>
                      </a:lnTo>
                      <a:lnTo>
                        <a:pt x="857" y="370"/>
                      </a:lnTo>
                      <a:lnTo>
                        <a:pt x="856" y="370"/>
                      </a:lnTo>
                      <a:lnTo>
                        <a:pt x="856" y="370"/>
                      </a:lnTo>
                      <a:lnTo>
                        <a:pt x="855" y="368"/>
                      </a:lnTo>
                      <a:lnTo>
                        <a:pt x="853" y="368"/>
                      </a:lnTo>
                      <a:lnTo>
                        <a:pt x="855" y="374"/>
                      </a:lnTo>
                      <a:lnTo>
                        <a:pt x="855" y="395"/>
                      </a:lnTo>
                      <a:lnTo>
                        <a:pt x="861" y="395"/>
                      </a:lnTo>
                      <a:lnTo>
                        <a:pt x="860" y="418"/>
                      </a:lnTo>
                      <a:lnTo>
                        <a:pt x="859" y="439"/>
                      </a:lnTo>
                      <a:lnTo>
                        <a:pt x="856" y="460"/>
                      </a:lnTo>
                      <a:lnTo>
                        <a:pt x="852" y="482"/>
                      </a:lnTo>
                      <a:lnTo>
                        <a:pt x="848" y="503"/>
                      </a:lnTo>
                      <a:lnTo>
                        <a:pt x="841" y="523"/>
                      </a:lnTo>
                      <a:lnTo>
                        <a:pt x="835" y="543"/>
                      </a:lnTo>
                      <a:lnTo>
                        <a:pt x="827" y="563"/>
                      </a:lnTo>
                      <a:lnTo>
                        <a:pt x="819" y="581"/>
                      </a:lnTo>
                      <a:lnTo>
                        <a:pt x="809" y="600"/>
                      </a:lnTo>
                      <a:lnTo>
                        <a:pt x="799" y="619"/>
                      </a:lnTo>
                      <a:lnTo>
                        <a:pt x="787" y="636"/>
                      </a:lnTo>
                      <a:lnTo>
                        <a:pt x="775" y="653"/>
                      </a:lnTo>
                      <a:lnTo>
                        <a:pt x="763" y="669"/>
                      </a:lnTo>
                      <a:lnTo>
                        <a:pt x="749" y="685"/>
                      </a:lnTo>
                      <a:lnTo>
                        <a:pt x="735" y="700"/>
                      </a:lnTo>
                      <a:lnTo>
                        <a:pt x="720" y="714"/>
                      </a:lnTo>
                      <a:lnTo>
                        <a:pt x="704" y="728"/>
                      </a:lnTo>
                      <a:lnTo>
                        <a:pt x="688" y="740"/>
                      </a:lnTo>
                      <a:lnTo>
                        <a:pt x="671" y="752"/>
                      </a:lnTo>
                      <a:lnTo>
                        <a:pt x="654" y="764"/>
                      </a:lnTo>
                      <a:lnTo>
                        <a:pt x="635" y="774"/>
                      </a:lnTo>
                      <a:lnTo>
                        <a:pt x="616" y="784"/>
                      </a:lnTo>
                      <a:lnTo>
                        <a:pt x="598" y="792"/>
                      </a:lnTo>
                      <a:lnTo>
                        <a:pt x="578" y="800"/>
                      </a:lnTo>
                      <a:lnTo>
                        <a:pt x="558" y="806"/>
                      </a:lnTo>
                      <a:lnTo>
                        <a:pt x="538" y="813"/>
                      </a:lnTo>
                      <a:lnTo>
                        <a:pt x="536" y="813"/>
                      </a:lnTo>
                      <a:lnTo>
                        <a:pt x="536" y="812"/>
                      </a:lnTo>
                      <a:lnTo>
                        <a:pt x="535" y="812"/>
                      </a:lnTo>
                      <a:lnTo>
                        <a:pt x="535" y="810"/>
                      </a:lnTo>
                      <a:lnTo>
                        <a:pt x="534" y="810"/>
                      </a:lnTo>
                      <a:lnTo>
                        <a:pt x="534" y="809"/>
                      </a:lnTo>
                      <a:lnTo>
                        <a:pt x="532" y="809"/>
                      </a:lnTo>
                      <a:lnTo>
                        <a:pt x="532" y="808"/>
                      </a:lnTo>
                      <a:lnTo>
                        <a:pt x="532" y="808"/>
                      </a:lnTo>
                      <a:lnTo>
                        <a:pt x="536" y="806"/>
                      </a:lnTo>
                      <a:lnTo>
                        <a:pt x="556" y="801"/>
                      </a:lnTo>
                      <a:lnTo>
                        <a:pt x="576" y="794"/>
                      </a:lnTo>
                      <a:lnTo>
                        <a:pt x="595" y="786"/>
                      </a:lnTo>
                      <a:lnTo>
                        <a:pt x="614" y="778"/>
                      </a:lnTo>
                      <a:lnTo>
                        <a:pt x="632" y="769"/>
                      </a:lnTo>
                      <a:lnTo>
                        <a:pt x="651" y="758"/>
                      </a:lnTo>
                      <a:lnTo>
                        <a:pt x="667" y="748"/>
                      </a:lnTo>
                      <a:lnTo>
                        <a:pt x="684" y="736"/>
                      </a:lnTo>
                      <a:lnTo>
                        <a:pt x="700" y="722"/>
                      </a:lnTo>
                      <a:lnTo>
                        <a:pt x="716" y="709"/>
                      </a:lnTo>
                      <a:lnTo>
                        <a:pt x="731" y="696"/>
                      </a:lnTo>
                      <a:lnTo>
                        <a:pt x="744" y="681"/>
                      </a:lnTo>
                      <a:lnTo>
                        <a:pt x="757" y="665"/>
                      </a:lnTo>
                      <a:lnTo>
                        <a:pt x="771" y="649"/>
                      </a:lnTo>
                      <a:lnTo>
                        <a:pt x="783" y="632"/>
                      </a:lnTo>
                      <a:lnTo>
                        <a:pt x="793" y="615"/>
                      </a:lnTo>
                      <a:lnTo>
                        <a:pt x="804" y="597"/>
                      </a:lnTo>
                      <a:lnTo>
                        <a:pt x="813" y="579"/>
                      </a:lnTo>
                      <a:lnTo>
                        <a:pt x="821" y="560"/>
                      </a:lnTo>
                      <a:lnTo>
                        <a:pt x="829" y="541"/>
                      </a:lnTo>
                      <a:lnTo>
                        <a:pt x="836" y="521"/>
                      </a:lnTo>
                      <a:lnTo>
                        <a:pt x="841" y="502"/>
                      </a:lnTo>
                      <a:lnTo>
                        <a:pt x="847" y="480"/>
                      </a:lnTo>
                      <a:lnTo>
                        <a:pt x="849" y="460"/>
                      </a:lnTo>
                      <a:lnTo>
                        <a:pt x="853" y="439"/>
                      </a:lnTo>
                      <a:lnTo>
                        <a:pt x="855" y="416"/>
                      </a:lnTo>
                      <a:lnTo>
                        <a:pt x="855" y="395"/>
                      </a:lnTo>
                      <a:lnTo>
                        <a:pt x="861" y="395"/>
                      </a:lnTo>
                      <a:close/>
                      <a:moveTo>
                        <a:pt x="259" y="0"/>
                      </a:moveTo>
                      <a:lnTo>
                        <a:pt x="243" y="6"/>
                      </a:lnTo>
                      <a:lnTo>
                        <a:pt x="225" y="16"/>
                      </a:lnTo>
                      <a:lnTo>
                        <a:pt x="206" y="26"/>
                      </a:lnTo>
                      <a:lnTo>
                        <a:pt x="189" y="38"/>
                      </a:lnTo>
                      <a:lnTo>
                        <a:pt x="171" y="50"/>
                      </a:lnTo>
                      <a:lnTo>
                        <a:pt x="155" y="62"/>
                      </a:lnTo>
                      <a:lnTo>
                        <a:pt x="141" y="76"/>
                      </a:lnTo>
                      <a:lnTo>
                        <a:pt x="125" y="90"/>
                      </a:lnTo>
                      <a:lnTo>
                        <a:pt x="111" y="105"/>
                      </a:lnTo>
                      <a:lnTo>
                        <a:pt x="97" y="121"/>
                      </a:lnTo>
                      <a:lnTo>
                        <a:pt x="85" y="137"/>
                      </a:lnTo>
                      <a:lnTo>
                        <a:pt x="73" y="154"/>
                      </a:lnTo>
                      <a:lnTo>
                        <a:pt x="61" y="171"/>
                      </a:lnTo>
                      <a:lnTo>
                        <a:pt x="52" y="190"/>
                      </a:lnTo>
                      <a:lnTo>
                        <a:pt x="41" y="209"/>
                      </a:lnTo>
                      <a:lnTo>
                        <a:pt x="33" y="227"/>
                      </a:lnTo>
                      <a:lnTo>
                        <a:pt x="25" y="247"/>
                      </a:lnTo>
                      <a:lnTo>
                        <a:pt x="18" y="267"/>
                      </a:lnTo>
                      <a:lnTo>
                        <a:pt x="13" y="287"/>
                      </a:lnTo>
                      <a:lnTo>
                        <a:pt x="8" y="309"/>
                      </a:lnTo>
                      <a:lnTo>
                        <a:pt x="4" y="330"/>
                      </a:lnTo>
                      <a:lnTo>
                        <a:pt x="1" y="351"/>
                      </a:lnTo>
                      <a:lnTo>
                        <a:pt x="0" y="372"/>
                      </a:lnTo>
                      <a:lnTo>
                        <a:pt x="0" y="395"/>
                      </a:lnTo>
                      <a:lnTo>
                        <a:pt x="0" y="418"/>
                      </a:lnTo>
                      <a:lnTo>
                        <a:pt x="1" y="439"/>
                      </a:lnTo>
                      <a:lnTo>
                        <a:pt x="4" y="460"/>
                      </a:lnTo>
                      <a:lnTo>
                        <a:pt x="8" y="482"/>
                      </a:lnTo>
                      <a:lnTo>
                        <a:pt x="13" y="503"/>
                      </a:lnTo>
                      <a:lnTo>
                        <a:pt x="18" y="523"/>
                      </a:lnTo>
                      <a:lnTo>
                        <a:pt x="25" y="543"/>
                      </a:lnTo>
                      <a:lnTo>
                        <a:pt x="33" y="563"/>
                      </a:lnTo>
                      <a:lnTo>
                        <a:pt x="41" y="581"/>
                      </a:lnTo>
                      <a:lnTo>
                        <a:pt x="52" y="600"/>
                      </a:lnTo>
                      <a:lnTo>
                        <a:pt x="61" y="619"/>
                      </a:lnTo>
                      <a:lnTo>
                        <a:pt x="73" y="636"/>
                      </a:lnTo>
                      <a:lnTo>
                        <a:pt x="85" y="653"/>
                      </a:lnTo>
                      <a:lnTo>
                        <a:pt x="97" y="669"/>
                      </a:lnTo>
                      <a:lnTo>
                        <a:pt x="101" y="673"/>
                      </a:lnTo>
                      <a:lnTo>
                        <a:pt x="101" y="672"/>
                      </a:lnTo>
                      <a:lnTo>
                        <a:pt x="102" y="672"/>
                      </a:lnTo>
                      <a:lnTo>
                        <a:pt x="102" y="672"/>
                      </a:lnTo>
                      <a:lnTo>
                        <a:pt x="103" y="671"/>
                      </a:lnTo>
                      <a:lnTo>
                        <a:pt x="103" y="671"/>
                      </a:lnTo>
                      <a:lnTo>
                        <a:pt x="105" y="671"/>
                      </a:lnTo>
                      <a:lnTo>
                        <a:pt x="105" y="669"/>
                      </a:lnTo>
                      <a:lnTo>
                        <a:pt x="105" y="669"/>
                      </a:lnTo>
                      <a:lnTo>
                        <a:pt x="102" y="665"/>
                      </a:lnTo>
                      <a:lnTo>
                        <a:pt x="89" y="649"/>
                      </a:lnTo>
                      <a:lnTo>
                        <a:pt x="78" y="632"/>
                      </a:lnTo>
                      <a:lnTo>
                        <a:pt x="66" y="615"/>
                      </a:lnTo>
                      <a:lnTo>
                        <a:pt x="57" y="597"/>
                      </a:lnTo>
                      <a:lnTo>
                        <a:pt x="48" y="579"/>
                      </a:lnTo>
                      <a:lnTo>
                        <a:pt x="38" y="560"/>
                      </a:lnTo>
                      <a:lnTo>
                        <a:pt x="30" y="541"/>
                      </a:lnTo>
                      <a:lnTo>
                        <a:pt x="24" y="521"/>
                      </a:lnTo>
                      <a:lnTo>
                        <a:pt x="18" y="502"/>
                      </a:lnTo>
                      <a:lnTo>
                        <a:pt x="14" y="480"/>
                      </a:lnTo>
                      <a:lnTo>
                        <a:pt x="10" y="460"/>
                      </a:lnTo>
                      <a:lnTo>
                        <a:pt x="8" y="439"/>
                      </a:lnTo>
                      <a:lnTo>
                        <a:pt x="5" y="416"/>
                      </a:lnTo>
                      <a:lnTo>
                        <a:pt x="5" y="395"/>
                      </a:lnTo>
                      <a:lnTo>
                        <a:pt x="5" y="374"/>
                      </a:lnTo>
                      <a:lnTo>
                        <a:pt x="8" y="351"/>
                      </a:lnTo>
                      <a:lnTo>
                        <a:pt x="10" y="330"/>
                      </a:lnTo>
                      <a:lnTo>
                        <a:pt x="14" y="310"/>
                      </a:lnTo>
                      <a:lnTo>
                        <a:pt x="18" y="289"/>
                      </a:lnTo>
                      <a:lnTo>
                        <a:pt x="24" y="269"/>
                      </a:lnTo>
                      <a:lnTo>
                        <a:pt x="30" y="249"/>
                      </a:lnTo>
                      <a:lnTo>
                        <a:pt x="38" y="230"/>
                      </a:lnTo>
                      <a:lnTo>
                        <a:pt x="48" y="211"/>
                      </a:lnTo>
                      <a:lnTo>
                        <a:pt x="57" y="193"/>
                      </a:lnTo>
                      <a:lnTo>
                        <a:pt x="66" y="175"/>
                      </a:lnTo>
                      <a:lnTo>
                        <a:pt x="78" y="158"/>
                      </a:lnTo>
                      <a:lnTo>
                        <a:pt x="89" y="141"/>
                      </a:lnTo>
                      <a:lnTo>
                        <a:pt x="102" y="125"/>
                      </a:lnTo>
                      <a:lnTo>
                        <a:pt x="115" y="109"/>
                      </a:lnTo>
                      <a:lnTo>
                        <a:pt x="130" y="94"/>
                      </a:lnTo>
                      <a:lnTo>
                        <a:pt x="145" y="81"/>
                      </a:lnTo>
                      <a:lnTo>
                        <a:pt x="159" y="68"/>
                      </a:lnTo>
                      <a:lnTo>
                        <a:pt x="175" y="54"/>
                      </a:lnTo>
                      <a:lnTo>
                        <a:pt x="193" y="42"/>
                      </a:lnTo>
                      <a:lnTo>
                        <a:pt x="210" y="32"/>
                      </a:lnTo>
                      <a:lnTo>
                        <a:pt x="227" y="21"/>
                      </a:lnTo>
                      <a:lnTo>
                        <a:pt x="246" y="12"/>
                      </a:lnTo>
                      <a:lnTo>
                        <a:pt x="265" y="4"/>
                      </a:lnTo>
                      <a:lnTo>
                        <a:pt x="267" y="2"/>
                      </a:lnTo>
                      <a:lnTo>
                        <a:pt x="266" y="2"/>
                      </a:lnTo>
                      <a:lnTo>
                        <a:pt x="266" y="2"/>
                      </a:lnTo>
                      <a:lnTo>
                        <a:pt x="265" y="1"/>
                      </a:lnTo>
                      <a:lnTo>
                        <a:pt x="263" y="1"/>
                      </a:lnTo>
                      <a:lnTo>
                        <a:pt x="262" y="1"/>
                      </a:lnTo>
                      <a:lnTo>
                        <a:pt x="262" y="0"/>
                      </a:lnTo>
                      <a:lnTo>
                        <a:pt x="261" y="0"/>
                      </a:lnTo>
                      <a:lnTo>
                        <a:pt x="25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9" name="Freeform 137"/>
                <p:cNvSpPr>
                  <a:spLocks noEditPoints="1"/>
                </p:cNvSpPr>
                <p:nvPr/>
              </p:nvSpPr>
              <p:spPr bwMode="auto">
                <a:xfrm>
                  <a:off x="2093" y="2180"/>
                  <a:ext cx="427" cy="405"/>
                </a:xfrm>
                <a:custGeom>
                  <a:avLst/>
                  <a:gdLst/>
                  <a:ahLst/>
                  <a:cxnLst>
                    <a:cxn ang="0">
                      <a:pos x="855" y="369"/>
                    </a:cxn>
                    <a:cxn ang="0">
                      <a:pos x="853" y="367"/>
                    </a:cxn>
                    <a:cxn ang="0">
                      <a:pos x="850" y="366"/>
                    </a:cxn>
                    <a:cxn ang="0">
                      <a:pos x="849" y="373"/>
                    </a:cxn>
                    <a:cxn ang="0">
                      <a:pos x="855" y="417"/>
                    </a:cxn>
                    <a:cxn ang="0">
                      <a:pos x="847" y="481"/>
                    </a:cxn>
                    <a:cxn ang="0">
                      <a:pos x="830" y="542"/>
                    </a:cxn>
                    <a:cxn ang="0">
                      <a:pos x="805" y="598"/>
                    </a:cxn>
                    <a:cxn ang="0">
                      <a:pos x="771" y="650"/>
                    </a:cxn>
                    <a:cxn ang="0">
                      <a:pos x="730" y="696"/>
                    </a:cxn>
                    <a:cxn ang="0">
                      <a:pos x="684" y="737"/>
                    </a:cxn>
                    <a:cxn ang="0">
                      <a:pos x="632" y="771"/>
                    </a:cxn>
                    <a:cxn ang="0">
                      <a:pos x="576" y="796"/>
                    </a:cxn>
                    <a:cxn ang="0">
                      <a:pos x="532" y="809"/>
                    </a:cxn>
                    <a:cxn ang="0">
                      <a:pos x="530" y="807"/>
                    </a:cxn>
                    <a:cxn ang="0">
                      <a:pos x="529" y="805"/>
                    </a:cxn>
                    <a:cxn ang="0">
                      <a:pos x="533" y="803"/>
                    </a:cxn>
                    <a:cxn ang="0">
                      <a:pos x="592" y="783"/>
                    </a:cxn>
                    <a:cxn ang="0">
                      <a:pos x="646" y="755"/>
                    </a:cxn>
                    <a:cxn ang="0">
                      <a:pos x="697" y="720"/>
                    </a:cxn>
                    <a:cxn ang="0">
                      <a:pos x="741" y="678"/>
                    </a:cxn>
                    <a:cxn ang="0">
                      <a:pos x="778" y="630"/>
                    </a:cxn>
                    <a:cxn ang="0">
                      <a:pos x="809" y="576"/>
                    </a:cxn>
                    <a:cxn ang="0">
                      <a:pos x="831" y="519"/>
                    </a:cxn>
                    <a:cxn ang="0">
                      <a:pos x="845" y="458"/>
                    </a:cxn>
                    <a:cxn ang="0">
                      <a:pos x="850" y="394"/>
                    </a:cxn>
                    <a:cxn ang="0">
                      <a:pos x="243" y="8"/>
                    </a:cxn>
                    <a:cxn ang="0">
                      <a:pos x="188" y="40"/>
                    </a:cxn>
                    <a:cxn ang="0">
                      <a:pos x="140" y="77"/>
                    </a:cxn>
                    <a:cxn ang="0">
                      <a:pos x="97" y="123"/>
                    </a:cxn>
                    <a:cxn ang="0">
                      <a:pos x="62" y="172"/>
                    </a:cxn>
                    <a:cxn ang="0">
                      <a:pos x="34" y="228"/>
                    </a:cxn>
                    <a:cxn ang="0">
                      <a:pos x="14" y="288"/>
                    </a:cxn>
                    <a:cxn ang="0">
                      <a:pos x="2" y="350"/>
                    </a:cxn>
                    <a:cxn ang="0">
                      <a:pos x="0" y="417"/>
                    </a:cxn>
                    <a:cxn ang="0">
                      <a:pos x="8" y="481"/>
                    </a:cxn>
                    <a:cxn ang="0">
                      <a:pos x="26" y="542"/>
                    </a:cxn>
                    <a:cxn ang="0">
                      <a:pos x="52" y="598"/>
                    </a:cxn>
                    <a:cxn ang="0">
                      <a:pos x="86" y="650"/>
                    </a:cxn>
                    <a:cxn ang="0">
                      <a:pos x="101" y="670"/>
                    </a:cxn>
                    <a:cxn ang="0">
                      <a:pos x="103" y="668"/>
                    </a:cxn>
                    <a:cxn ang="0">
                      <a:pos x="105" y="667"/>
                    </a:cxn>
                    <a:cxn ang="0">
                      <a:pos x="90" y="647"/>
                    </a:cxn>
                    <a:cxn ang="0">
                      <a:pos x="58" y="595"/>
                    </a:cxn>
                    <a:cxn ang="0">
                      <a:pos x="32" y="539"/>
                    </a:cxn>
                    <a:cxn ang="0">
                      <a:pos x="15" y="479"/>
                    </a:cxn>
                    <a:cxn ang="0">
                      <a:pos x="7" y="415"/>
                    </a:cxn>
                    <a:cxn ang="0">
                      <a:pos x="8" y="351"/>
                    </a:cxn>
                    <a:cxn ang="0">
                      <a:pos x="19" y="289"/>
                    </a:cxn>
                    <a:cxn ang="0">
                      <a:pos x="39" y="230"/>
                    </a:cxn>
                    <a:cxn ang="0">
                      <a:pos x="67" y="176"/>
                    </a:cxn>
                    <a:cxn ang="0">
                      <a:pos x="103" y="125"/>
                    </a:cxn>
                    <a:cxn ang="0">
                      <a:pos x="144" y="81"/>
                    </a:cxn>
                    <a:cxn ang="0">
                      <a:pos x="192" y="44"/>
                    </a:cxn>
                    <a:cxn ang="0">
                      <a:pos x="245" y="13"/>
                    </a:cxn>
                    <a:cxn ang="0">
                      <a:pos x="268" y="3"/>
                    </a:cxn>
                    <a:cxn ang="0">
                      <a:pos x="265" y="1"/>
                    </a:cxn>
                    <a:cxn ang="0">
                      <a:pos x="263" y="0"/>
                    </a:cxn>
                  </a:cxnLst>
                  <a:rect l="0" t="0" r="r" b="b"/>
                  <a:pathLst>
                    <a:path w="855" h="809">
                      <a:moveTo>
                        <a:pt x="855" y="394"/>
                      </a:moveTo>
                      <a:lnTo>
                        <a:pt x="855" y="371"/>
                      </a:lnTo>
                      <a:lnTo>
                        <a:pt x="855" y="369"/>
                      </a:lnTo>
                      <a:lnTo>
                        <a:pt x="854" y="369"/>
                      </a:lnTo>
                      <a:lnTo>
                        <a:pt x="854" y="369"/>
                      </a:lnTo>
                      <a:lnTo>
                        <a:pt x="853" y="367"/>
                      </a:lnTo>
                      <a:lnTo>
                        <a:pt x="851" y="367"/>
                      </a:lnTo>
                      <a:lnTo>
                        <a:pt x="851" y="366"/>
                      </a:lnTo>
                      <a:lnTo>
                        <a:pt x="850" y="366"/>
                      </a:lnTo>
                      <a:lnTo>
                        <a:pt x="850" y="366"/>
                      </a:lnTo>
                      <a:lnTo>
                        <a:pt x="849" y="365"/>
                      </a:lnTo>
                      <a:lnTo>
                        <a:pt x="849" y="373"/>
                      </a:lnTo>
                      <a:lnTo>
                        <a:pt x="850" y="394"/>
                      </a:lnTo>
                      <a:lnTo>
                        <a:pt x="855" y="394"/>
                      </a:lnTo>
                      <a:lnTo>
                        <a:pt x="855" y="417"/>
                      </a:lnTo>
                      <a:lnTo>
                        <a:pt x="854" y="438"/>
                      </a:lnTo>
                      <a:lnTo>
                        <a:pt x="851" y="459"/>
                      </a:lnTo>
                      <a:lnTo>
                        <a:pt x="847" y="481"/>
                      </a:lnTo>
                      <a:lnTo>
                        <a:pt x="842" y="501"/>
                      </a:lnTo>
                      <a:lnTo>
                        <a:pt x="837" y="522"/>
                      </a:lnTo>
                      <a:lnTo>
                        <a:pt x="830" y="542"/>
                      </a:lnTo>
                      <a:lnTo>
                        <a:pt x="822" y="560"/>
                      </a:lnTo>
                      <a:lnTo>
                        <a:pt x="814" y="579"/>
                      </a:lnTo>
                      <a:lnTo>
                        <a:pt x="805" y="598"/>
                      </a:lnTo>
                      <a:lnTo>
                        <a:pt x="794" y="616"/>
                      </a:lnTo>
                      <a:lnTo>
                        <a:pt x="783" y="634"/>
                      </a:lnTo>
                      <a:lnTo>
                        <a:pt x="771" y="650"/>
                      </a:lnTo>
                      <a:lnTo>
                        <a:pt x="758" y="666"/>
                      </a:lnTo>
                      <a:lnTo>
                        <a:pt x="745" y="682"/>
                      </a:lnTo>
                      <a:lnTo>
                        <a:pt x="730" y="696"/>
                      </a:lnTo>
                      <a:lnTo>
                        <a:pt x="715" y="711"/>
                      </a:lnTo>
                      <a:lnTo>
                        <a:pt x="701" y="724"/>
                      </a:lnTo>
                      <a:lnTo>
                        <a:pt x="684" y="737"/>
                      </a:lnTo>
                      <a:lnTo>
                        <a:pt x="668" y="749"/>
                      </a:lnTo>
                      <a:lnTo>
                        <a:pt x="650" y="760"/>
                      </a:lnTo>
                      <a:lnTo>
                        <a:pt x="632" y="771"/>
                      </a:lnTo>
                      <a:lnTo>
                        <a:pt x="613" y="780"/>
                      </a:lnTo>
                      <a:lnTo>
                        <a:pt x="594" y="788"/>
                      </a:lnTo>
                      <a:lnTo>
                        <a:pt x="576" y="796"/>
                      </a:lnTo>
                      <a:lnTo>
                        <a:pt x="556" y="803"/>
                      </a:lnTo>
                      <a:lnTo>
                        <a:pt x="534" y="808"/>
                      </a:lnTo>
                      <a:lnTo>
                        <a:pt x="532" y="809"/>
                      </a:lnTo>
                      <a:lnTo>
                        <a:pt x="532" y="808"/>
                      </a:lnTo>
                      <a:lnTo>
                        <a:pt x="530" y="808"/>
                      </a:lnTo>
                      <a:lnTo>
                        <a:pt x="530" y="807"/>
                      </a:lnTo>
                      <a:lnTo>
                        <a:pt x="530" y="807"/>
                      </a:lnTo>
                      <a:lnTo>
                        <a:pt x="529" y="805"/>
                      </a:lnTo>
                      <a:lnTo>
                        <a:pt x="529" y="805"/>
                      </a:lnTo>
                      <a:lnTo>
                        <a:pt x="528" y="804"/>
                      </a:lnTo>
                      <a:lnTo>
                        <a:pt x="528" y="804"/>
                      </a:lnTo>
                      <a:lnTo>
                        <a:pt x="533" y="803"/>
                      </a:lnTo>
                      <a:lnTo>
                        <a:pt x="553" y="797"/>
                      </a:lnTo>
                      <a:lnTo>
                        <a:pt x="573" y="791"/>
                      </a:lnTo>
                      <a:lnTo>
                        <a:pt x="592" y="783"/>
                      </a:lnTo>
                      <a:lnTo>
                        <a:pt x="610" y="775"/>
                      </a:lnTo>
                      <a:lnTo>
                        <a:pt x="629" y="765"/>
                      </a:lnTo>
                      <a:lnTo>
                        <a:pt x="646" y="755"/>
                      </a:lnTo>
                      <a:lnTo>
                        <a:pt x="664" y="744"/>
                      </a:lnTo>
                      <a:lnTo>
                        <a:pt x="681" y="732"/>
                      </a:lnTo>
                      <a:lnTo>
                        <a:pt x="697" y="720"/>
                      </a:lnTo>
                      <a:lnTo>
                        <a:pt x="711" y="707"/>
                      </a:lnTo>
                      <a:lnTo>
                        <a:pt x="726" y="692"/>
                      </a:lnTo>
                      <a:lnTo>
                        <a:pt x="741" y="678"/>
                      </a:lnTo>
                      <a:lnTo>
                        <a:pt x="754" y="663"/>
                      </a:lnTo>
                      <a:lnTo>
                        <a:pt x="766" y="647"/>
                      </a:lnTo>
                      <a:lnTo>
                        <a:pt x="778" y="630"/>
                      </a:lnTo>
                      <a:lnTo>
                        <a:pt x="789" y="612"/>
                      </a:lnTo>
                      <a:lnTo>
                        <a:pt x="799" y="595"/>
                      </a:lnTo>
                      <a:lnTo>
                        <a:pt x="809" y="576"/>
                      </a:lnTo>
                      <a:lnTo>
                        <a:pt x="817" y="558"/>
                      </a:lnTo>
                      <a:lnTo>
                        <a:pt x="825" y="539"/>
                      </a:lnTo>
                      <a:lnTo>
                        <a:pt x="831" y="519"/>
                      </a:lnTo>
                      <a:lnTo>
                        <a:pt x="837" y="499"/>
                      </a:lnTo>
                      <a:lnTo>
                        <a:pt x="841" y="479"/>
                      </a:lnTo>
                      <a:lnTo>
                        <a:pt x="845" y="458"/>
                      </a:lnTo>
                      <a:lnTo>
                        <a:pt x="847" y="437"/>
                      </a:lnTo>
                      <a:lnTo>
                        <a:pt x="849" y="415"/>
                      </a:lnTo>
                      <a:lnTo>
                        <a:pt x="850" y="394"/>
                      </a:lnTo>
                      <a:lnTo>
                        <a:pt x="855" y="394"/>
                      </a:lnTo>
                      <a:close/>
                      <a:moveTo>
                        <a:pt x="261" y="0"/>
                      </a:moveTo>
                      <a:lnTo>
                        <a:pt x="243" y="8"/>
                      </a:lnTo>
                      <a:lnTo>
                        <a:pt x="224" y="17"/>
                      </a:lnTo>
                      <a:lnTo>
                        <a:pt x="205" y="28"/>
                      </a:lnTo>
                      <a:lnTo>
                        <a:pt x="188" y="40"/>
                      </a:lnTo>
                      <a:lnTo>
                        <a:pt x="172" y="51"/>
                      </a:lnTo>
                      <a:lnTo>
                        <a:pt x="156" y="64"/>
                      </a:lnTo>
                      <a:lnTo>
                        <a:pt x="140" y="77"/>
                      </a:lnTo>
                      <a:lnTo>
                        <a:pt x="125" y="92"/>
                      </a:lnTo>
                      <a:lnTo>
                        <a:pt x="111" y="107"/>
                      </a:lnTo>
                      <a:lnTo>
                        <a:pt x="97" y="123"/>
                      </a:lnTo>
                      <a:lnTo>
                        <a:pt x="86" y="138"/>
                      </a:lnTo>
                      <a:lnTo>
                        <a:pt x="74" y="154"/>
                      </a:lnTo>
                      <a:lnTo>
                        <a:pt x="62" y="172"/>
                      </a:lnTo>
                      <a:lnTo>
                        <a:pt x="52" y="190"/>
                      </a:lnTo>
                      <a:lnTo>
                        <a:pt x="42" y="209"/>
                      </a:lnTo>
                      <a:lnTo>
                        <a:pt x="34" y="228"/>
                      </a:lnTo>
                      <a:lnTo>
                        <a:pt x="26" y="248"/>
                      </a:lnTo>
                      <a:lnTo>
                        <a:pt x="19" y="266"/>
                      </a:lnTo>
                      <a:lnTo>
                        <a:pt x="14" y="288"/>
                      </a:lnTo>
                      <a:lnTo>
                        <a:pt x="8" y="308"/>
                      </a:lnTo>
                      <a:lnTo>
                        <a:pt x="4" y="329"/>
                      </a:lnTo>
                      <a:lnTo>
                        <a:pt x="2" y="350"/>
                      </a:lnTo>
                      <a:lnTo>
                        <a:pt x="0" y="371"/>
                      </a:lnTo>
                      <a:lnTo>
                        <a:pt x="0" y="394"/>
                      </a:lnTo>
                      <a:lnTo>
                        <a:pt x="0" y="417"/>
                      </a:lnTo>
                      <a:lnTo>
                        <a:pt x="2" y="438"/>
                      </a:lnTo>
                      <a:lnTo>
                        <a:pt x="4" y="459"/>
                      </a:lnTo>
                      <a:lnTo>
                        <a:pt x="8" y="481"/>
                      </a:lnTo>
                      <a:lnTo>
                        <a:pt x="14" y="501"/>
                      </a:lnTo>
                      <a:lnTo>
                        <a:pt x="19" y="522"/>
                      </a:lnTo>
                      <a:lnTo>
                        <a:pt x="26" y="542"/>
                      </a:lnTo>
                      <a:lnTo>
                        <a:pt x="34" y="560"/>
                      </a:lnTo>
                      <a:lnTo>
                        <a:pt x="42" y="579"/>
                      </a:lnTo>
                      <a:lnTo>
                        <a:pt x="52" y="598"/>
                      </a:lnTo>
                      <a:lnTo>
                        <a:pt x="62" y="616"/>
                      </a:lnTo>
                      <a:lnTo>
                        <a:pt x="74" y="634"/>
                      </a:lnTo>
                      <a:lnTo>
                        <a:pt x="86" y="650"/>
                      </a:lnTo>
                      <a:lnTo>
                        <a:pt x="97" y="666"/>
                      </a:lnTo>
                      <a:lnTo>
                        <a:pt x="101" y="670"/>
                      </a:lnTo>
                      <a:lnTo>
                        <a:pt x="101" y="670"/>
                      </a:lnTo>
                      <a:lnTo>
                        <a:pt x="103" y="670"/>
                      </a:lnTo>
                      <a:lnTo>
                        <a:pt x="103" y="668"/>
                      </a:lnTo>
                      <a:lnTo>
                        <a:pt x="103" y="668"/>
                      </a:lnTo>
                      <a:lnTo>
                        <a:pt x="104" y="667"/>
                      </a:lnTo>
                      <a:lnTo>
                        <a:pt x="104" y="667"/>
                      </a:lnTo>
                      <a:lnTo>
                        <a:pt x="105" y="667"/>
                      </a:lnTo>
                      <a:lnTo>
                        <a:pt x="105" y="666"/>
                      </a:lnTo>
                      <a:lnTo>
                        <a:pt x="103" y="663"/>
                      </a:lnTo>
                      <a:lnTo>
                        <a:pt x="90" y="647"/>
                      </a:lnTo>
                      <a:lnTo>
                        <a:pt x="78" y="630"/>
                      </a:lnTo>
                      <a:lnTo>
                        <a:pt x="67" y="612"/>
                      </a:lnTo>
                      <a:lnTo>
                        <a:pt x="58" y="595"/>
                      </a:lnTo>
                      <a:lnTo>
                        <a:pt x="48" y="576"/>
                      </a:lnTo>
                      <a:lnTo>
                        <a:pt x="39" y="558"/>
                      </a:lnTo>
                      <a:lnTo>
                        <a:pt x="32" y="539"/>
                      </a:lnTo>
                      <a:lnTo>
                        <a:pt x="26" y="519"/>
                      </a:lnTo>
                      <a:lnTo>
                        <a:pt x="19" y="499"/>
                      </a:lnTo>
                      <a:lnTo>
                        <a:pt x="15" y="479"/>
                      </a:lnTo>
                      <a:lnTo>
                        <a:pt x="11" y="458"/>
                      </a:lnTo>
                      <a:lnTo>
                        <a:pt x="8" y="437"/>
                      </a:lnTo>
                      <a:lnTo>
                        <a:pt x="7" y="415"/>
                      </a:lnTo>
                      <a:lnTo>
                        <a:pt x="6" y="394"/>
                      </a:lnTo>
                      <a:lnTo>
                        <a:pt x="7" y="373"/>
                      </a:lnTo>
                      <a:lnTo>
                        <a:pt x="8" y="351"/>
                      </a:lnTo>
                      <a:lnTo>
                        <a:pt x="11" y="330"/>
                      </a:lnTo>
                      <a:lnTo>
                        <a:pt x="15" y="309"/>
                      </a:lnTo>
                      <a:lnTo>
                        <a:pt x="19" y="289"/>
                      </a:lnTo>
                      <a:lnTo>
                        <a:pt x="26" y="269"/>
                      </a:lnTo>
                      <a:lnTo>
                        <a:pt x="32" y="249"/>
                      </a:lnTo>
                      <a:lnTo>
                        <a:pt x="39" y="230"/>
                      </a:lnTo>
                      <a:lnTo>
                        <a:pt x="48" y="212"/>
                      </a:lnTo>
                      <a:lnTo>
                        <a:pt x="58" y="193"/>
                      </a:lnTo>
                      <a:lnTo>
                        <a:pt x="67" y="176"/>
                      </a:lnTo>
                      <a:lnTo>
                        <a:pt x="78" y="158"/>
                      </a:lnTo>
                      <a:lnTo>
                        <a:pt x="90" y="141"/>
                      </a:lnTo>
                      <a:lnTo>
                        <a:pt x="103" y="125"/>
                      </a:lnTo>
                      <a:lnTo>
                        <a:pt x="116" y="111"/>
                      </a:lnTo>
                      <a:lnTo>
                        <a:pt x="129" y="96"/>
                      </a:lnTo>
                      <a:lnTo>
                        <a:pt x="144" y="81"/>
                      </a:lnTo>
                      <a:lnTo>
                        <a:pt x="160" y="69"/>
                      </a:lnTo>
                      <a:lnTo>
                        <a:pt x="176" y="56"/>
                      </a:lnTo>
                      <a:lnTo>
                        <a:pt x="192" y="44"/>
                      </a:lnTo>
                      <a:lnTo>
                        <a:pt x="209" y="33"/>
                      </a:lnTo>
                      <a:lnTo>
                        <a:pt x="227" y="23"/>
                      </a:lnTo>
                      <a:lnTo>
                        <a:pt x="245" y="13"/>
                      </a:lnTo>
                      <a:lnTo>
                        <a:pt x="264" y="5"/>
                      </a:lnTo>
                      <a:lnTo>
                        <a:pt x="269" y="3"/>
                      </a:lnTo>
                      <a:lnTo>
                        <a:pt x="268" y="3"/>
                      </a:lnTo>
                      <a:lnTo>
                        <a:pt x="267" y="3"/>
                      </a:lnTo>
                      <a:lnTo>
                        <a:pt x="267" y="3"/>
                      </a:lnTo>
                      <a:lnTo>
                        <a:pt x="265" y="1"/>
                      </a:lnTo>
                      <a:lnTo>
                        <a:pt x="264" y="1"/>
                      </a:lnTo>
                      <a:lnTo>
                        <a:pt x="263" y="1"/>
                      </a:lnTo>
                      <a:lnTo>
                        <a:pt x="263" y="0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0" name="Freeform 138"/>
                <p:cNvSpPr>
                  <a:spLocks noEditPoints="1"/>
                </p:cNvSpPr>
                <p:nvPr/>
              </p:nvSpPr>
              <p:spPr bwMode="auto">
                <a:xfrm>
                  <a:off x="2094" y="2181"/>
                  <a:ext cx="425" cy="402"/>
                </a:xfrm>
                <a:custGeom>
                  <a:avLst/>
                  <a:gdLst/>
                  <a:ahLst/>
                  <a:cxnLst>
                    <a:cxn ang="0">
                      <a:pos x="848" y="366"/>
                    </a:cxn>
                    <a:cxn ang="0">
                      <a:pos x="847" y="365"/>
                    </a:cxn>
                    <a:cxn ang="0">
                      <a:pos x="844" y="364"/>
                    </a:cxn>
                    <a:cxn ang="0">
                      <a:pos x="843" y="372"/>
                    </a:cxn>
                    <a:cxn ang="0">
                      <a:pos x="850" y="414"/>
                    </a:cxn>
                    <a:cxn ang="0">
                      <a:pos x="842" y="478"/>
                    </a:cxn>
                    <a:cxn ang="0">
                      <a:pos x="824" y="539"/>
                    </a:cxn>
                    <a:cxn ang="0">
                      <a:pos x="799" y="595"/>
                    </a:cxn>
                    <a:cxn ang="0">
                      <a:pos x="766" y="647"/>
                    </a:cxn>
                    <a:cxn ang="0">
                      <a:pos x="726" y="694"/>
                    </a:cxn>
                    <a:cxn ang="0">
                      <a:pos x="679" y="734"/>
                    </a:cxn>
                    <a:cxn ang="0">
                      <a:pos x="627" y="767"/>
                    </a:cxn>
                    <a:cxn ang="0">
                      <a:pos x="571" y="792"/>
                    </a:cxn>
                    <a:cxn ang="0">
                      <a:pos x="527" y="806"/>
                    </a:cxn>
                    <a:cxn ang="0">
                      <a:pos x="525" y="803"/>
                    </a:cxn>
                    <a:cxn ang="0">
                      <a:pos x="523" y="802"/>
                    </a:cxn>
                    <a:cxn ang="0">
                      <a:pos x="530" y="799"/>
                    </a:cxn>
                    <a:cxn ang="0">
                      <a:pos x="589" y="779"/>
                    </a:cxn>
                    <a:cxn ang="0">
                      <a:pos x="642" y="751"/>
                    </a:cxn>
                    <a:cxn ang="0">
                      <a:pos x="691" y="716"/>
                    </a:cxn>
                    <a:cxn ang="0">
                      <a:pos x="735" y="675"/>
                    </a:cxn>
                    <a:cxn ang="0">
                      <a:pos x="772" y="627"/>
                    </a:cxn>
                    <a:cxn ang="0">
                      <a:pos x="803" y="574"/>
                    </a:cxn>
                    <a:cxn ang="0">
                      <a:pos x="824" y="518"/>
                    </a:cxn>
                    <a:cxn ang="0">
                      <a:pos x="839" y="457"/>
                    </a:cxn>
                    <a:cxn ang="0">
                      <a:pos x="844" y="393"/>
                    </a:cxn>
                    <a:cxn ang="0">
                      <a:pos x="260" y="2"/>
                    </a:cxn>
                    <a:cxn ang="0">
                      <a:pos x="205" y="30"/>
                    </a:cxn>
                    <a:cxn ang="0">
                      <a:pos x="154" y="66"/>
                    </a:cxn>
                    <a:cxn ang="0">
                      <a:pos x="110" y="107"/>
                    </a:cxn>
                    <a:cxn ang="0">
                      <a:pos x="73" y="156"/>
                    </a:cxn>
                    <a:cxn ang="0">
                      <a:pos x="43" y="209"/>
                    </a:cxn>
                    <a:cxn ang="0">
                      <a:pos x="19" y="267"/>
                    </a:cxn>
                    <a:cxn ang="0">
                      <a:pos x="5" y="328"/>
                    </a:cxn>
                    <a:cxn ang="0">
                      <a:pos x="0" y="393"/>
                    </a:cxn>
                    <a:cxn ang="0">
                      <a:pos x="5" y="458"/>
                    </a:cxn>
                    <a:cxn ang="0">
                      <a:pos x="19" y="519"/>
                    </a:cxn>
                    <a:cxn ang="0">
                      <a:pos x="43" y="577"/>
                    </a:cxn>
                    <a:cxn ang="0">
                      <a:pos x="73" y="630"/>
                    </a:cxn>
                    <a:cxn ang="0">
                      <a:pos x="100" y="667"/>
                    </a:cxn>
                    <a:cxn ang="0">
                      <a:pos x="102" y="666"/>
                    </a:cxn>
                    <a:cxn ang="0">
                      <a:pos x="104" y="665"/>
                    </a:cxn>
                    <a:cxn ang="0">
                      <a:pos x="101" y="659"/>
                    </a:cxn>
                    <a:cxn ang="0">
                      <a:pos x="67" y="610"/>
                    </a:cxn>
                    <a:cxn ang="0">
                      <a:pos x="39" y="555"/>
                    </a:cxn>
                    <a:cxn ang="0">
                      <a:pos x="20" y="498"/>
                    </a:cxn>
                    <a:cxn ang="0">
                      <a:pos x="8" y="436"/>
                    </a:cxn>
                    <a:cxn ang="0">
                      <a:pos x="7" y="372"/>
                    </a:cxn>
                    <a:cxn ang="0">
                      <a:pos x="15" y="309"/>
                    </a:cxn>
                    <a:cxn ang="0">
                      <a:pos x="32" y="249"/>
                    </a:cxn>
                    <a:cxn ang="0">
                      <a:pos x="57" y="193"/>
                    </a:cxn>
                    <a:cxn ang="0">
                      <a:pos x="89" y="143"/>
                    </a:cxn>
                    <a:cxn ang="0">
                      <a:pos x="129" y="98"/>
                    </a:cxn>
                    <a:cxn ang="0">
                      <a:pos x="174" y="58"/>
                    </a:cxn>
                    <a:cxn ang="0">
                      <a:pos x="225" y="24"/>
                    </a:cxn>
                    <a:cxn ang="0">
                      <a:pos x="270" y="4"/>
                    </a:cxn>
                    <a:cxn ang="0">
                      <a:pos x="268" y="3"/>
                    </a:cxn>
                    <a:cxn ang="0">
                      <a:pos x="264" y="2"/>
                    </a:cxn>
                  </a:cxnLst>
                  <a:rect l="0" t="0" r="r" b="b"/>
                  <a:pathLst>
                    <a:path w="850" h="806">
                      <a:moveTo>
                        <a:pt x="850" y="393"/>
                      </a:moveTo>
                      <a:lnTo>
                        <a:pt x="850" y="372"/>
                      </a:lnTo>
                      <a:lnTo>
                        <a:pt x="848" y="366"/>
                      </a:lnTo>
                      <a:lnTo>
                        <a:pt x="848" y="365"/>
                      </a:lnTo>
                      <a:lnTo>
                        <a:pt x="847" y="365"/>
                      </a:lnTo>
                      <a:lnTo>
                        <a:pt x="847" y="365"/>
                      </a:lnTo>
                      <a:lnTo>
                        <a:pt x="846" y="364"/>
                      </a:lnTo>
                      <a:lnTo>
                        <a:pt x="844" y="364"/>
                      </a:lnTo>
                      <a:lnTo>
                        <a:pt x="844" y="364"/>
                      </a:lnTo>
                      <a:lnTo>
                        <a:pt x="843" y="362"/>
                      </a:lnTo>
                      <a:lnTo>
                        <a:pt x="843" y="362"/>
                      </a:lnTo>
                      <a:lnTo>
                        <a:pt x="843" y="372"/>
                      </a:lnTo>
                      <a:lnTo>
                        <a:pt x="844" y="393"/>
                      </a:lnTo>
                      <a:lnTo>
                        <a:pt x="850" y="393"/>
                      </a:lnTo>
                      <a:lnTo>
                        <a:pt x="850" y="414"/>
                      </a:lnTo>
                      <a:lnTo>
                        <a:pt x="848" y="437"/>
                      </a:lnTo>
                      <a:lnTo>
                        <a:pt x="844" y="458"/>
                      </a:lnTo>
                      <a:lnTo>
                        <a:pt x="842" y="478"/>
                      </a:lnTo>
                      <a:lnTo>
                        <a:pt x="836" y="500"/>
                      </a:lnTo>
                      <a:lnTo>
                        <a:pt x="831" y="519"/>
                      </a:lnTo>
                      <a:lnTo>
                        <a:pt x="824" y="539"/>
                      </a:lnTo>
                      <a:lnTo>
                        <a:pt x="816" y="558"/>
                      </a:lnTo>
                      <a:lnTo>
                        <a:pt x="808" y="577"/>
                      </a:lnTo>
                      <a:lnTo>
                        <a:pt x="799" y="595"/>
                      </a:lnTo>
                      <a:lnTo>
                        <a:pt x="788" y="613"/>
                      </a:lnTo>
                      <a:lnTo>
                        <a:pt x="778" y="630"/>
                      </a:lnTo>
                      <a:lnTo>
                        <a:pt x="766" y="647"/>
                      </a:lnTo>
                      <a:lnTo>
                        <a:pt x="752" y="663"/>
                      </a:lnTo>
                      <a:lnTo>
                        <a:pt x="739" y="679"/>
                      </a:lnTo>
                      <a:lnTo>
                        <a:pt x="726" y="694"/>
                      </a:lnTo>
                      <a:lnTo>
                        <a:pt x="711" y="707"/>
                      </a:lnTo>
                      <a:lnTo>
                        <a:pt x="695" y="720"/>
                      </a:lnTo>
                      <a:lnTo>
                        <a:pt x="679" y="734"/>
                      </a:lnTo>
                      <a:lnTo>
                        <a:pt x="662" y="746"/>
                      </a:lnTo>
                      <a:lnTo>
                        <a:pt x="646" y="756"/>
                      </a:lnTo>
                      <a:lnTo>
                        <a:pt x="627" y="767"/>
                      </a:lnTo>
                      <a:lnTo>
                        <a:pt x="609" y="776"/>
                      </a:lnTo>
                      <a:lnTo>
                        <a:pt x="590" y="784"/>
                      </a:lnTo>
                      <a:lnTo>
                        <a:pt x="571" y="792"/>
                      </a:lnTo>
                      <a:lnTo>
                        <a:pt x="551" y="799"/>
                      </a:lnTo>
                      <a:lnTo>
                        <a:pt x="531" y="804"/>
                      </a:lnTo>
                      <a:lnTo>
                        <a:pt x="527" y="806"/>
                      </a:lnTo>
                      <a:lnTo>
                        <a:pt x="526" y="804"/>
                      </a:lnTo>
                      <a:lnTo>
                        <a:pt x="526" y="804"/>
                      </a:lnTo>
                      <a:lnTo>
                        <a:pt x="525" y="803"/>
                      </a:lnTo>
                      <a:lnTo>
                        <a:pt x="525" y="803"/>
                      </a:lnTo>
                      <a:lnTo>
                        <a:pt x="523" y="802"/>
                      </a:lnTo>
                      <a:lnTo>
                        <a:pt x="523" y="802"/>
                      </a:lnTo>
                      <a:lnTo>
                        <a:pt x="522" y="802"/>
                      </a:lnTo>
                      <a:lnTo>
                        <a:pt x="522" y="800"/>
                      </a:lnTo>
                      <a:lnTo>
                        <a:pt x="530" y="799"/>
                      </a:lnTo>
                      <a:lnTo>
                        <a:pt x="550" y="792"/>
                      </a:lnTo>
                      <a:lnTo>
                        <a:pt x="569" y="786"/>
                      </a:lnTo>
                      <a:lnTo>
                        <a:pt x="589" y="779"/>
                      </a:lnTo>
                      <a:lnTo>
                        <a:pt x="606" y="771"/>
                      </a:lnTo>
                      <a:lnTo>
                        <a:pt x="625" y="762"/>
                      </a:lnTo>
                      <a:lnTo>
                        <a:pt x="642" y="751"/>
                      </a:lnTo>
                      <a:lnTo>
                        <a:pt x="659" y="740"/>
                      </a:lnTo>
                      <a:lnTo>
                        <a:pt x="675" y="728"/>
                      </a:lnTo>
                      <a:lnTo>
                        <a:pt x="691" y="716"/>
                      </a:lnTo>
                      <a:lnTo>
                        <a:pt x="707" y="703"/>
                      </a:lnTo>
                      <a:lnTo>
                        <a:pt x="720" y="689"/>
                      </a:lnTo>
                      <a:lnTo>
                        <a:pt x="735" y="675"/>
                      </a:lnTo>
                      <a:lnTo>
                        <a:pt x="748" y="659"/>
                      </a:lnTo>
                      <a:lnTo>
                        <a:pt x="760" y="643"/>
                      </a:lnTo>
                      <a:lnTo>
                        <a:pt x="772" y="627"/>
                      </a:lnTo>
                      <a:lnTo>
                        <a:pt x="783" y="610"/>
                      </a:lnTo>
                      <a:lnTo>
                        <a:pt x="794" y="593"/>
                      </a:lnTo>
                      <a:lnTo>
                        <a:pt x="803" y="574"/>
                      </a:lnTo>
                      <a:lnTo>
                        <a:pt x="811" y="555"/>
                      </a:lnTo>
                      <a:lnTo>
                        <a:pt x="819" y="537"/>
                      </a:lnTo>
                      <a:lnTo>
                        <a:pt x="824" y="518"/>
                      </a:lnTo>
                      <a:lnTo>
                        <a:pt x="831" y="498"/>
                      </a:lnTo>
                      <a:lnTo>
                        <a:pt x="835" y="477"/>
                      </a:lnTo>
                      <a:lnTo>
                        <a:pt x="839" y="457"/>
                      </a:lnTo>
                      <a:lnTo>
                        <a:pt x="842" y="436"/>
                      </a:lnTo>
                      <a:lnTo>
                        <a:pt x="843" y="414"/>
                      </a:lnTo>
                      <a:lnTo>
                        <a:pt x="844" y="393"/>
                      </a:lnTo>
                      <a:lnTo>
                        <a:pt x="850" y="393"/>
                      </a:lnTo>
                      <a:close/>
                      <a:moveTo>
                        <a:pt x="262" y="0"/>
                      </a:moveTo>
                      <a:lnTo>
                        <a:pt x="260" y="2"/>
                      </a:lnTo>
                      <a:lnTo>
                        <a:pt x="241" y="10"/>
                      </a:lnTo>
                      <a:lnTo>
                        <a:pt x="222" y="19"/>
                      </a:lnTo>
                      <a:lnTo>
                        <a:pt x="205" y="30"/>
                      </a:lnTo>
                      <a:lnTo>
                        <a:pt x="188" y="40"/>
                      </a:lnTo>
                      <a:lnTo>
                        <a:pt x="170" y="52"/>
                      </a:lnTo>
                      <a:lnTo>
                        <a:pt x="154" y="66"/>
                      </a:lnTo>
                      <a:lnTo>
                        <a:pt x="140" y="79"/>
                      </a:lnTo>
                      <a:lnTo>
                        <a:pt x="125" y="92"/>
                      </a:lnTo>
                      <a:lnTo>
                        <a:pt x="110" y="107"/>
                      </a:lnTo>
                      <a:lnTo>
                        <a:pt x="97" y="123"/>
                      </a:lnTo>
                      <a:lnTo>
                        <a:pt x="84" y="139"/>
                      </a:lnTo>
                      <a:lnTo>
                        <a:pt x="73" y="156"/>
                      </a:lnTo>
                      <a:lnTo>
                        <a:pt x="61" y="173"/>
                      </a:lnTo>
                      <a:lnTo>
                        <a:pt x="52" y="191"/>
                      </a:lnTo>
                      <a:lnTo>
                        <a:pt x="43" y="209"/>
                      </a:lnTo>
                      <a:lnTo>
                        <a:pt x="33" y="228"/>
                      </a:lnTo>
                      <a:lnTo>
                        <a:pt x="25" y="247"/>
                      </a:lnTo>
                      <a:lnTo>
                        <a:pt x="19" y="267"/>
                      </a:lnTo>
                      <a:lnTo>
                        <a:pt x="13" y="287"/>
                      </a:lnTo>
                      <a:lnTo>
                        <a:pt x="9" y="308"/>
                      </a:lnTo>
                      <a:lnTo>
                        <a:pt x="5" y="328"/>
                      </a:lnTo>
                      <a:lnTo>
                        <a:pt x="3" y="349"/>
                      </a:lnTo>
                      <a:lnTo>
                        <a:pt x="0" y="372"/>
                      </a:lnTo>
                      <a:lnTo>
                        <a:pt x="0" y="393"/>
                      </a:lnTo>
                      <a:lnTo>
                        <a:pt x="0" y="414"/>
                      </a:lnTo>
                      <a:lnTo>
                        <a:pt x="3" y="437"/>
                      </a:lnTo>
                      <a:lnTo>
                        <a:pt x="5" y="458"/>
                      </a:lnTo>
                      <a:lnTo>
                        <a:pt x="9" y="478"/>
                      </a:lnTo>
                      <a:lnTo>
                        <a:pt x="13" y="500"/>
                      </a:lnTo>
                      <a:lnTo>
                        <a:pt x="19" y="519"/>
                      </a:lnTo>
                      <a:lnTo>
                        <a:pt x="25" y="539"/>
                      </a:lnTo>
                      <a:lnTo>
                        <a:pt x="33" y="558"/>
                      </a:lnTo>
                      <a:lnTo>
                        <a:pt x="43" y="577"/>
                      </a:lnTo>
                      <a:lnTo>
                        <a:pt x="52" y="595"/>
                      </a:lnTo>
                      <a:lnTo>
                        <a:pt x="61" y="613"/>
                      </a:lnTo>
                      <a:lnTo>
                        <a:pt x="73" y="630"/>
                      </a:lnTo>
                      <a:lnTo>
                        <a:pt x="84" y="647"/>
                      </a:lnTo>
                      <a:lnTo>
                        <a:pt x="97" y="663"/>
                      </a:lnTo>
                      <a:lnTo>
                        <a:pt x="100" y="667"/>
                      </a:lnTo>
                      <a:lnTo>
                        <a:pt x="101" y="666"/>
                      </a:lnTo>
                      <a:lnTo>
                        <a:pt x="101" y="666"/>
                      </a:lnTo>
                      <a:lnTo>
                        <a:pt x="102" y="666"/>
                      </a:lnTo>
                      <a:lnTo>
                        <a:pt x="102" y="665"/>
                      </a:lnTo>
                      <a:lnTo>
                        <a:pt x="104" y="665"/>
                      </a:lnTo>
                      <a:lnTo>
                        <a:pt x="104" y="665"/>
                      </a:lnTo>
                      <a:lnTo>
                        <a:pt x="104" y="663"/>
                      </a:lnTo>
                      <a:lnTo>
                        <a:pt x="105" y="663"/>
                      </a:lnTo>
                      <a:lnTo>
                        <a:pt x="101" y="659"/>
                      </a:lnTo>
                      <a:lnTo>
                        <a:pt x="89" y="643"/>
                      </a:lnTo>
                      <a:lnTo>
                        <a:pt x="77" y="627"/>
                      </a:lnTo>
                      <a:lnTo>
                        <a:pt x="67" y="610"/>
                      </a:lnTo>
                      <a:lnTo>
                        <a:pt x="57" y="593"/>
                      </a:lnTo>
                      <a:lnTo>
                        <a:pt x="48" y="574"/>
                      </a:lnTo>
                      <a:lnTo>
                        <a:pt x="39" y="555"/>
                      </a:lnTo>
                      <a:lnTo>
                        <a:pt x="32" y="537"/>
                      </a:lnTo>
                      <a:lnTo>
                        <a:pt x="25" y="518"/>
                      </a:lnTo>
                      <a:lnTo>
                        <a:pt x="20" y="498"/>
                      </a:lnTo>
                      <a:lnTo>
                        <a:pt x="15" y="477"/>
                      </a:lnTo>
                      <a:lnTo>
                        <a:pt x="11" y="457"/>
                      </a:lnTo>
                      <a:lnTo>
                        <a:pt x="8" y="436"/>
                      </a:lnTo>
                      <a:lnTo>
                        <a:pt x="7" y="414"/>
                      </a:lnTo>
                      <a:lnTo>
                        <a:pt x="7" y="393"/>
                      </a:lnTo>
                      <a:lnTo>
                        <a:pt x="7" y="372"/>
                      </a:lnTo>
                      <a:lnTo>
                        <a:pt x="8" y="350"/>
                      </a:lnTo>
                      <a:lnTo>
                        <a:pt x="11" y="329"/>
                      </a:lnTo>
                      <a:lnTo>
                        <a:pt x="15" y="309"/>
                      </a:lnTo>
                      <a:lnTo>
                        <a:pt x="20" y="288"/>
                      </a:lnTo>
                      <a:lnTo>
                        <a:pt x="25" y="268"/>
                      </a:lnTo>
                      <a:lnTo>
                        <a:pt x="32" y="249"/>
                      </a:lnTo>
                      <a:lnTo>
                        <a:pt x="39" y="231"/>
                      </a:lnTo>
                      <a:lnTo>
                        <a:pt x="48" y="212"/>
                      </a:lnTo>
                      <a:lnTo>
                        <a:pt x="57" y="193"/>
                      </a:lnTo>
                      <a:lnTo>
                        <a:pt x="67" y="176"/>
                      </a:lnTo>
                      <a:lnTo>
                        <a:pt x="77" y="159"/>
                      </a:lnTo>
                      <a:lnTo>
                        <a:pt x="89" y="143"/>
                      </a:lnTo>
                      <a:lnTo>
                        <a:pt x="101" y="127"/>
                      </a:lnTo>
                      <a:lnTo>
                        <a:pt x="114" y="112"/>
                      </a:lnTo>
                      <a:lnTo>
                        <a:pt x="129" y="98"/>
                      </a:lnTo>
                      <a:lnTo>
                        <a:pt x="144" y="83"/>
                      </a:lnTo>
                      <a:lnTo>
                        <a:pt x="158" y="70"/>
                      </a:lnTo>
                      <a:lnTo>
                        <a:pt x="174" y="58"/>
                      </a:lnTo>
                      <a:lnTo>
                        <a:pt x="190" y="46"/>
                      </a:lnTo>
                      <a:lnTo>
                        <a:pt x="208" y="35"/>
                      </a:lnTo>
                      <a:lnTo>
                        <a:pt x="225" y="24"/>
                      </a:lnTo>
                      <a:lnTo>
                        <a:pt x="244" y="15"/>
                      </a:lnTo>
                      <a:lnTo>
                        <a:pt x="262" y="7"/>
                      </a:lnTo>
                      <a:lnTo>
                        <a:pt x="270" y="4"/>
                      </a:lnTo>
                      <a:lnTo>
                        <a:pt x="269" y="3"/>
                      </a:lnTo>
                      <a:lnTo>
                        <a:pt x="268" y="3"/>
                      </a:lnTo>
                      <a:lnTo>
                        <a:pt x="268" y="3"/>
                      </a:lnTo>
                      <a:lnTo>
                        <a:pt x="266" y="2"/>
                      </a:lnTo>
                      <a:lnTo>
                        <a:pt x="265" y="2"/>
                      </a:lnTo>
                      <a:lnTo>
                        <a:pt x="264" y="2"/>
                      </a:lnTo>
                      <a:lnTo>
                        <a:pt x="264" y="2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1" name="Freeform 139"/>
                <p:cNvSpPr>
                  <a:spLocks noEditPoints="1"/>
                </p:cNvSpPr>
                <p:nvPr/>
              </p:nvSpPr>
              <p:spPr bwMode="auto">
                <a:xfrm>
                  <a:off x="2095" y="2181"/>
                  <a:ext cx="423" cy="401"/>
                </a:xfrm>
                <a:custGeom>
                  <a:avLst/>
                  <a:gdLst/>
                  <a:ahLst/>
                  <a:cxnLst>
                    <a:cxn ang="0">
                      <a:pos x="843" y="362"/>
                    </a:cxn>
                    <a:cxn ang="0">
                      <a:pos x="840" y="360"/>
                    </a:cxn>
                    <a:cxn ang="0">
                      <a:pos x="837" y="359"/>
                    </a:cxn>
                    <a:cxn ang="0">
                      <a:pos x="837" y="370"/>
                    </a:cxn>
                    <a:cxn ang="0">
                      <a:pos x="843" y="412"/>
                    </a:cxn>
                    <a:cxn ang="0">
                      <a:pos x="835" y="476"/>
                    </a:cxn>
                    <a:cxn ang="0">
                      <a:pos x="819" y="536"/>
                    </a:cxn>
                    <a:cxn ang="0">
                      <a:pos x="793" y="592"/>
                    </a:cxn>
                    <a:cxn ang="0">
                      <a:pos x="760" y="644"/>
                    </a:cxn>
                    <a:cxn ang="0">
                      <a:pos x="720" y="689"/>
                    </a:cxn>
                    <a:cxn ang="0">
                      <a:pos x="675" y="729"/>
                    </a:cxn>
                    <a:cxn ang="0">
                      <a:pos x="623" y="762"/>
                    </a:cxn>
                    <a:cxn ang="0">
                      <a:pos x="567" y="788"/>
                    </a:cxn>
                    <a:cxn ang="0">
                      <a:pos x="522" y="801"/>
                    </a:cxn>
                    <a:cxn ang="0">
                      <a:pos x="519" y="800"/>
                    </a:cxn>
                    <a:cxn ang="0">
                      <a:pos x="518" y="797"/>
                    </a:cxn>
                    <a:cxn ang="0">
                      <a:pos x="526" y="793"/>
                    </a:cxn>
                    <a:cxn ang="0">
                      <a:pos x="584" y="774"/>
                    </a:cxn>
                    <a:cxn ang="0">
                      <a:pos x="638" y="746"/>
                    </a:cxn>
                    <a:cxn ang="0">
                      <a:pos x="687" y="712"/>
                    </a:cxn>
                    <a:cxn ang="0">
                      <a:pos x="729" y="671"/>
                    </a:cxn>
                    <a:cxn ang="0">
                      <a:pos x="767" y="624"/>
                    </a:cxn>
                    <a:cxn ang="0">
                      <a:pos x="797" y="571"/>
                    </a:cxn>
                    <a:cxn ang="0">
                      <a:pos x="819" y="515"/>
                    </a:cxn>
                    <a:cxn ang="0">
                      <a:pos x="833" y="455"/>
                    </a:cxn>
                    <a:cxn ang="0">
                      <a:pos x="837" y="391"/>
                    </a:cxn>
                    <a:cxn ang="0">
                      <a:pos x="258" y="2"/>
                    </a:cxn>
                    <a:cxn ang="0">
                      <a:pos x="203" y="30"/>
                    </a:cxn>
                    <a:cxn ang="0">
                      <a:pos x="154" y="66"/>
                    </a:cxn>
                    <a:cxn ang="0">
                      <a:pos x="110" y="108"/>
                    </a:cxn>
                    <a:cxn ang="0">
                      <a:pos x="72" y="155"/>
                    </a:cxn>
                    <a:cxn ang="0">
                      <a:pos x="42" y="209"/>
                    </a:cxn>
                    <a:cxn ang="0">
                      <a:pos x="20" y="266"/>
                    </a:cxn>
                    <a:cxn ang="0">
                      <a:pos x="5" y="327"/>
                    </a:cxn>
                    <a:cxn ang="0">
                      <a:pos x="0" y="391"/>
                    </a:cxn>
                    <a:cxn ang="0">
                      <a:pos x="5" y="455"/>
                    </a:cxn>
                    <a:cxn ang="0">
                      <a:pos x="20" y="516"/>
                    </a:cxn>
                    <a:cxn ang="0">
                      <a:pos x="42" y="573"/>
                    </a:cxn>
                    <a:cxn ang="0">
                      <a:pos x="72" y="627"/>
                    </a:cxn>
                    <a:cxn ang="0">
                      <a:pos x="99" y="663"/>
                    </a:cxn>
                    <a:cxn ang="0">
                      <a:pos x="101" y="661"/>
                    </a:cxn>
                    <a:cxn ang="0">
                      <a:pos x="103" y="660"/>
                    </a:cxn>
                    <a:cxn ang="0">
                      <a:pos x="101" y="656"/>
                    </a:cxn>
                    <a:cxn ang="0">
                      <a:pos x="66" y="607"/>
                    </a:cxn>
                    <a:cxn ang="0">
                      <a:pos x="38" y="553"/>
                    </a:cxn>
                    <a:cxn ang="0">
                      <a:pos x="20" y="495"/>
                    </a:cxn>
                    <a:cxn ang="0">
                      <a:pos x="9" y="434"/>
                    </a:cxn>
                    <a:cxn ang="0">
                      <a:pos x="6" y="370"/>
                    </a:cxn>
                    <a:cxn ang="0">
                      <a:pos x="14" y="307"/>
                    </a:cxn>
                    <a:cxn ang="0">
                      <a:pos x="32" y="249"/>
                    </a:cxn>
                    <a:cxn ang="0">
                      <a:pos x="57" y="193"/>
                    </a:cxn>
                    <a:cxn ang="0">
                      <a:pos x="89" y="142"/>
                    </a:cxn>
                    <a:cxn ang="0">
                      <a:pos x="127" y="97"/>
                    </a:cxn>
                    <a:cxn ang="0">
                      <a:pos x="173" y="58"/>
                    </a:cxn>
                    <a:cxn ang="0">
                      <a:pos x="223" y="25"/>
                    </a:cxn>
                    <a:cxn ang="0">
                      <a:pos x="271" y="4"/>
                    </a:cxn>
                    <a:cxn ang="0">
                      <a:pos x="267" y="2"/>
                    </a:cxn>
                    <a:cxn ang="0">
                      <a:pos x="265" y="1"/>
                    </a:cxn>
                  </a:cxnLst>
                  <a:rect l="0" t="0" r="r" b="b"/>
                  <a:pathLst>
                    <a:path w="844" h="801">
                      <a:moveTo>
                        <a:pt x="844" y="391"/>
                      </a:moveTo>
                      <a:lnTo>
                        <a:pt x="843" y="370"/>
                      </a:lnTo>
                      <a:lnTo>
                        <a:pt x="843" y="362"/>
                      </a:lnTo>
                      <a:lnTo>
                        <a:pt x="841" y="362"/>
                      </a:lnTo>
                      <a:lnTo>
                        <a:pt x="841" y="362"/>
                      </a:lnTo>
                      <a:lnTo>
                        <a:pt x="840" y="360"/>
                      </a:lnTo>
                      <a:lnTo>
                        <a:pt x="840" y="360"/>
                      </a:lnTo>
                      <a:lnTo>
                        <a:pt x="839" y="360"/>
                      </a:lnTo>
                      <a:lnTo>
                        <a:pt x="837" y="359"/>
                      </a:lnTo>
                      <a:lnTo>
                        <a:pt x="837" y="359"/>
                      </a:lnTo>
                      <a:lnTo>
                        <a:pt x="836" y="359"/>
                      </a:lnTo>
                      <a:lnTo>
                        <a:pt x="837" y="370"/>
                      </a:lnTo>
                      <a:lnTo>
                        <a:pt x="837" y="391"/>
                      </a:lnTo>
                      <a:lnTo>
                        <a:pt x="844" y="391"/>
                      </a:lnTo>
                      <a:lnTo>
                        <a:pt x="843" y="412"/>
                      </a:lnTo>
                      <a:lnTo>
                        <a:pt x="841" y="434"/>
                      </a:lnTo>
                      <a:lnTo>
                        <a:pt x="839" y="455"/>
                      </a:lnTo>
                      <a:lnTo>
                        <a:pt x="835" y="476"/>
                      </a:lnTo>
                      <a:lnTo>
                        <a:pt x="831" y="496"/>
                      </a:lnTo>
                      <a:lnTo>
                        <a:pt x="825" y="516"/>
                      </a:lnTo>
                      <a:lnTo>
                        <a:pt x="819" y="536"/>
                      </a:lnTo>
                      <a:lnTo>
                        <a:pt x="811" y="555"/>
                      </a:lnTo>
                      <a:lnTo>
                        <a:pt x="803" y="573"/>
                      </a:lnTo>
                      <a:lnTo>
                        <a:pt x="793" y="592"/>
                      </a:lnTo>
                      <a:lnTo>
                        <a:pt x="783" y="609"/>
                      </a:lnTo>
                      <a:lnTo>
                        <a:pt x="772" y="627"/>
                      </a:lnTo>
                      <a:lnTo>
                        <a:pt x="760" y="644"/>
                      </a:lnTo>
                      <a:lnTo>
                        <a:pt x="748" y="660"/>
                      </a:lnTo>
                      <a:lnTo>
                        <a:pt x="735" y="675"/>
                      </a:lnTo>
                      <a:lnTo>
                        <a:pt x="720" y="689"/>
                      </a:lnTo>
                      <a:lnTo>
                        <a:pt x="705" y="704"/>
                      </a:lnTo>
                      <a:lnTo>
                        <a:pt x="691" y="717"/>
                      </a:lnTo>
                      <a:lnTo>
                        <a:pt x="675" y="729"/>
                      </a:lnTo>
                      <a:lnTo>
                        <a:pt x="658" y="741"/>
                      </a:lnTo>
                      <a:lnTo>
                        <a:pt x="640" y="752"/>
                      </a:lnTo>
                      <a:lnTo>
                        <a:pt x="623" y="762"/>
                      </a:lnTo>
                      <a:lnTo>
                        <a:pt x="604" y="772"/>
                      </a:lnTo>
                      <a:lnTo>
                        <a:pt x="586" y="780"/>
                      </a:lnTo>
                      <a:lnTo>
                        <a:pt x="567" y="788"/>
                      </a:lnTo>
                      <a:lnTo>
                        <a:pt x="547" y="794"/>
                      </a:lnTo>
                      <a:lnTo>
                        <a:pt x="527" y="800"/>
                      </a:lnTo>
                      <a:lnTo>
                        <a:pt x="522" y="801"/>
                      </a:lnTo>
                      <a:lnTo>
                        <a:pt x="520" y="800"/>
                      </a:lnTo>
                      <a:lnTo>
                        <a:pt x="520" y="800"/>
                      </a:lnTo>
                      <a:lnTo>
                        <a:pt x="519" y="800"/>
                      </a:lnTo>
                      <a:lnTo>
                        <a:pt x="519" y="798"/>
                      </a:lnTo>
                      <a:lnTo>
                        <a:pt x="518" y="798"/>
                      </a:lnTo>
                      <a:lnTo>
                        <a:pt x="518" y="797"/>
                      </a:lnTo>
                      <a:lnTo>
                        <a:pt x="516" y="797"/>
                      </a:lnTo>
                      <a:lnTo>
                        <a:pt x="516" y="796"/>
                      </a:lnTo>
                      <a:lnTo>
                        <a:pt x="526" y="793"/>
                      </a:lnTo>
                      <a:lnTo>
                        <a:pt x="546" y="788"/>
                      </a:lnTo>
                      <a:lnTo>
                        <a:pt x="564" y="781"/>
                      </a:lnTo>
                      <a:lnTo>
                        <a:pt x="584" y="774"/>
                      </a:lnTo>
                      <a:lnTo>
                        <a:pt x="602" y="766"/>
                      </a:lnTo>
                      <a:lnTo>
                        <a:pt x="620" y="757"/>
                      </a:lnTo>
                      <a:lnTo>
                        <a:pt x="638" y="746"/>
                      </a:lnTo>
                      <a:lnTo>
                        <a:pt x="655" y="736"/>
                      </a:lnTo>
                      <a:lnTo>
                        <a:pt x="671" y="724"/>
                      </a:lnTo>
                      <a:lnTo>
                        <a:pt x="687" y="712"/>
                      </a:lnTo>
                      <a:lnTo>
                        <a:pt x="701" y="699"/>
                      </a:lnTo>
                      <a:lnTo>
                        <a:pt x="716" y="685"/>
                      </a:lnTo>
                      <a:lnTo>
                        <a:pt x="729" y="671"/>
                      </a:lnTo>
                      <a:lnTo>
                        <a:pt x="743" y="656"/>
                      </a:lnTo>
                      <a:lnTo>
                        <a:pt x="755" y="640"/>
                      </a:lnTo>
                      <a:lnTo>
                        <a:pt x="767" y="624"/>
                      </a:lnTo>
                      <a:lnTo>
                        <a:pt x="777" y="607"/>
                      </a:lnTo>
                      <a:lnTo>
                        <a:pt x="788" y="589"/>
                      </a:lnTo>
                      <a:lnTo>
                        <a:pt x="797" y="571"/>
                      </a:lnTo>
                      <a:lnTo>
                        <a:pt x="805" y="553"/>
                      </a:lnTo>
                      <a:lnTo>
                        <a:pt x="812" y="533"/>
                      </a:lnTo>
                      <a:lnTo>
                        <a:pt x="819" y="515"/>
                      </a:lnTo>
                      <a:lnTo>
                        <a:pt x="825" y="495"/>
                      </a:lnTo>
                      <a:lnTo>
                        <a:pt x="829" y="475"/>
                      </a:lnTo>
                      <a:lnTo>
                        <a:pt x="833" y="455"/>
                      </a:lnTo>
                      <a:lnTo>
                        <a:pt x="836" y="434"/>
                      </a:lnTo>
                      <a:lnTo>
                        <a:pt x="837" y="412"/>
                      </a:lnTo>
                      <a:lnTo>
                        <a:pt x="837" y="391"/>
                      </a:lnTo>
                      <a:lnTo>
                        <a:pt x="844" y="391"/>
                      </a:lnTo>
                      <a:close/>
                      <a:moveTo>
                        <a:pt x="263" y="0"/>
                      </a:moveTo>
                      <a:lnTo>
                        <a:pt x="258" y="2"/>
                      </a:lnTo>
                      <a:lnTo>
                        <a:pt x="239" y="10"/>
                      </a:lnTo>
                      <a:lnTo>
                        <a:pt x="221" y="20"/>
                      </a:lnTo>
                      <a:lnTo>
                        <a:pt x="203" y="30"/>
                      </a:lnTo>
                      <a:lnTo>
                        <a:pt x="186" y="41"/>
                      </a:lnTo>
                      <a:lnTo>
                        <a:pt x="170" y="53"/>
                      </a:lnTo>
                      <a:lnTo>
                        <a:pt x="154" y="66"/>
                      </a:lnTo>
                      <a:lnTo>
                        <a:pt x="138" y="78"/>
                      </a:lnTo>
                      <a:lnTo>
                        <a:pt x="123" y="93"/>
                      </a:lnTo>
                      <a:lnTo>
                        <a:pt x="110" y="108"/>
                      </a:lnTo>
                      <a:lnTo>
                        <a:pt x="97" y="122"/>
                      </a:lnTo>
                      <a:lnTo>
                        <a:pt x="84" y="138"/>
                      </a:lnTo>
                      <a:lnTo>
                        <a:pt x="72" y="155"/>
                      </a:lnTo>
                      <a:lnTo>
                        <a:pt x="61" y="173"/>
                      </a:lnTo>
                      <a:lnTo>
                        <a:pt x="52" y="190"/>
                      </a:lnTo>
                      <a:lnTo>
                        <a:pt x="42" y="209"/>
                      </a:lnTo>
                      <a:lnTo>
                        <a:pt x="33" y="227"/>
                      </a:lnTo>
                      <a:lnTo>
                        <a:pt x="26" y="246"/>
                      </a:lnTo>
                      <a:lnTo>
                        <a:pt x="20" y="266"/>
                      </a:lnTo>
                      <a:lnTo>
                        <a:pt x="13" y="286"/>
                      </a:lnTo>
                      <a:lnTo>
                        <a:pt x="9" y="306"/>
                      </a:lnTo>
                      <a:lnTo>
                        <a:pt x="5" y="327"/>
                      </a:lnTo>
                      <a:lnTo>
                        <a:pt x="2" y="348"/>
                      </a:lnTo>
                      <a:lnTo>
                        <a:pt x="1" y="370"/>
                      </a:lnTo>
                      <a:lnTo>
                        <a:pt x="0" y="391"/>
                      </a:lnTo>
                      <a:lnTo>
                        <a:pt x="1" y="412"/>
                      </a:lnTo>
                      <a:lnTo>
                        <a:pt x="2" y="434"/>
                      </a:lnTo>
                      <a:lnTo>
                        <a:pt x="5" y="455"/>
                      </a:lnTo>
                      <a:lnTo>
                        <a:pt x="9" y="476"/>
                      </a:lnTo>
                      <a:lnTo>
                        <a:pt x="13" y="496"/>
                      </a:lnTo>
                      <a:lnTo>
                        <a:pt x="20" y="516"/>
                      </a:lnTo>
                      <a:lnTo>
                        <a:pt x="26" y="536"/>
                      </a:lnTo>
                      <a:lnTo>
                        <a:pt x="33" y="555"/>
                      </a:lnTo>
                      <a:lnTo>
                        <a:pt x="42" y="573"/>
                      </a:lnTo>
                      <a:lnTo>
                        <a:pt x="52" y="592"/>
                      </a:lnTo>
                      <a:lnTo>
                        <a:pt x="61" y="609"/>
                      </a:lnTo>
                      <a:lnTo>
                        <a:pt x="72" y="627"/>
                      </a:lnTo>
                      <a:lnTo>
                        <a:pt x="84" y="644"/>
                      </a:lnTo>
                      <a:lnTo>
                        <a:pt x="97" y="660"/>
                      </a:lnTo>
                      <a:lnTo>
                        <a:pt x="99" y="663"/>
                      </a:lnTo>
                      <a:lnTo>
                        <a:pt x="101" y="663"/>
                      </a:lnTo>
                      <a:lnTo>
                        <a:pt x="101" y="663"/>
                      </a:lnTo>
                      <a:lnTo>
                        <a:pt x="101" y="661"/>
                      </a:lnTo>
                      <a:lnTo>
                        <a:pt x="102" y="661"/>
                      </a:lnTo>
                      <a:lnTo>
                        <a:pt x="102" y="660"/>
                      </a:lnTo>
                      <a:lnTo>
                        <a:pt x="103" y="660"/>
                      </a:lnTo>
                      <a:lnTo>
                        <a:pt x="103" y="660"/>
                      </a:lnTo>
                      <a:lnTo>
                        <a:pt x="105" y="659"/>
                      </a:lnTo>
                      <a:lnTo>
                        <a:pt x="101" y="656"/>
                      </a:lnTo>
                      <a:lnTo>
                        <a:pt x="89" y="640"/>
                      </a:lnTo>
                      <a:lnTo>
                        <a:pt x="77" y="624"/>
                      </a:lnTo>
                      <a:lnTo>
                        <a:pt x="66" y="607"/>
                      </a:lnTo>
                      <a:lnTo>
                        <a:pt x="57" y="589"/>
                      </a:lnTo>
                      <a:lnTo>
                        <a:pt x="48" y="571"/>
                      </a:lnTo>
                      <a:lnTo>
                        <a:pt x="38" y="553"/>
                      </a:lnTo>
                      <a:lnTo>
                        <a:pt x="32" y="533"/>
                      </a:lnTo>
                      <a:lnTo>
                        <a:pt x="25" y="515"/>
                      </a:lnTo>
                      <a:lnTo>
                        <a:pt x="20" y="495"/>
                      </a:lnTo>
                      <a:lnTo>
                        <a:pt x="14" y="475"/>
                      </a:lnTo>
                      <a:lnTo>
                        <a:pt x="10" y="455"/>
                      </a:lnTo>
                      <a:lnTo>
                        <a:pt x="9" y="434"/>
                      </a:lnTo>
                      <a:lnTo>
                        <a:pt x="6" y="412"/>
                      </a:lnTo>
                      <a:lnTo>
                        <a:pt x="6" y="391"/>
                      </a:lnTo>
                      <a:lnTo>
                        <a:pt x="6" y="370"/>
                      </a:lnTo>
                      <a:lnTo>
                        <a:pt x="9" y="348"/>
                      </a:lnTo>
                      <a:lnTo>
                        <a:pt x="10" y="327"/>
                      </a:lnTo>
                      <a:lnTo>
                        <a:pt x="14" y="307"/>
                      </a:lnTo>
                      <a:lnTo>
                        <a:pt x="20" y="287"/>
                      </a:lnTo>
                      <a:lnTo>
                        <a:pt x="25" y="267"/>
                      </a:lnTo>
                      <a:lnTo>
                        <a:pt x="32" y="249"/>
                      </a:lnTo>
                      <a:lnTo>
                        <a:pt x="38" y="229"/>
                      </a:lnTo>
                      <a:lnTo>
                        <a:pt x="48" y="211"/>
                      </a:lnTo>
                      <a:lnTo>
                        <a:pt x="57" y="193"/>
                      </a:lnTo>
                      <a:lnTo>
                        <a:pt x="66" y="175"/>
                      </a:lnTo>
                      <a:lnTo>
                        <a:pt x="77" y="158"/>
                      </a:lnTo>
                      <a:lnTo>
                        <a:pt x="89" y="142"/>
                      </a:lnTo>
                      <a:lnTo>
                        <a:pt x="101" y="126"/>
                      </a:lnTo>
                      <a:lnTo>
                        <a:pt x="114" y="112"/>
                      </a:lnTo>
                      <a:lnTo>
                        <a:pt x="127" y="97"/>
                      </a:lnTo>
                      <a:lnTo>
                        <a:pt x="142" y="84"/>
                      </a:lnTo>
                      <a:lnTo>
                        <a:pt x="158" y="70"/>
                      </a:lnTo>
                      <a:lnTo>
                        <a:pt x="173" y="58"/>
                      </a:lnTo>
                      <a:lnTo>
                        <a:pt x="190" y="46"/>
                      </a:lnTo>
                      <a:lnTo>
                        <a:pt x="206" y="36"/>
                      </a:lnTo>
                      <a:lnTo>
                        <a:pt x="223" y="25"/>
                      </a:lnTo>
                      <a:lnTo>
                        <a:pt x="242" y="17"/>
                      </a:lnTo>
                      <a:lnTo>
                        <a:pt x="261" y="8"/>
                      </a:lnTo>
                      <a:lnTo>
                        <a:pt x="271" y="4"/>
                      </a:lnTo>
                      <a:lnTo>
                        <a:pt x="270" y="4"/>
                      </a:lnTo>
                      <a:lnTo>
                        <a:pt x="269" y="2"/>
                      </a:lnTo>
                      <a:lnTo>
                        <a:pt x="267" y="2"/>
                      </a:lnTo>
                      <a:lnTo>
                        <a:pt x="267" y="2"/>
                      </a:lnTo>
                      <a:lnTo>
                        <a:pt x="266" y="1"/>
                      </a:lnTo>
                      <a:lnTo>
                        <a:pt x="265" y="1"/>
                      </a:lnTo>
                      <a:lnTo>
                        <a:pt x="265" y="1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2" name="Freeform 140"/>
                <p:cNvSpPr>
                  <a:spLocks noEditPoints="1"/>
                </p:cNvSpPr>
                <p:nvPr/>
              </p:nvSpPr>
              <p:spPr bwMode="auto">
                <a:xfrm>
                  <a:off x="2097" y="2183"/>
                  <a:ext cx="419" cy="398"/>
                </a:xfrm>
                <a:custGeom>
                  <a:avLst/>
                  <a:gdLst/>
                  <a:ahLst/>
                  <a:cxnLst>
                    <a:cxn ang="0">
                      <a:pos x="836" y="358"/>
                    </a:cxn>
                    <a:cxn ang="0">
                      <a:pos x="833" y="357"/>
                    </a:cxn>
                    <a:cxn ang="0">
                      <a:pos x="831" y="356"/>
                    </a:cxn>
                    <a:cxn ang="0">
                      <a:pos x="831" y="368"/>
                    </a:cxn>
                    <a:cxn ang="0">
                      <a:pos x="836" y="410"/>
                    </a:cxn>
                    <a:cxn ang="0">
                      <a:pos x="828" y="473"/>
                    </a:cxn>
                    <a:cxn ang="0">
                      <a:pos x="812" y="533"/>
                    </a:cxn>
                    <a:cxn ang="0">
                      <a:pos x="787" y="589"/>
                    </a:cxn>
                    <a:cxn ang="0">
                      <a:pos x="753" y="639"/>
                    </a:cxn>
                    <a:cxn ang="0">
                      <a:pos x="713" y="685"/>
                    </a:cxn>
                    <a:cxn ang="0">
                      <a:pos x="668" y="724"/>
                    </a:cxn>
                    <a:cxn ang="0">
                      <a:pos x="618" y="758"/>
                    </a:cxn>
                    <a:cxn ang="0">
                      <a:pos x="562" y="782"/>
                    </a:cxn>
                    <a:cxn ang="0">
                      <a:pos x="515" y="796"/>
                    </a:cxn>
                    <a:cxn ang="0">
                      <a:pos x="512" y="795"/>
                    </a:cxn>
                    <a:cxn ang="0">
                      <a:pos x="511" y="792"/>
                    </a:cxn>
                    <a:cxn ang="0">
                      <a:pos x="522" y="788"/>
                    </a:cxn>
                    <a:cxn ang="0">
                      <a:pos x="579" y="770"/>
                    </a:cxn>
                    <a:cxn ang="0">
                      <a:pos x="632" y="742"/>
                    </a:cxn>
                    <a:cxn ang="0">
                      <a:pos x="680" y="707"/>
                    </a:cxn>
                    <a:cxn ang="0">
                      <a:pos x="724" y="666"/>
                    </a:cxn>
                    <a:cxn ang="0">
                      <a:pos x="760" y="619"/>
                    </a:cxn>
                    <a:cxn ang="0">
                      <a:pos x="789" y="567"/>
                    </a:cxn>
                    <a:cxn ang="0">
                      <a:pos x="812" y="511"/>
                    </a:cxn>
                    <a:cxn ang="0">
                      <a:pos x="825" y="452"/>
                    </a:cxn>
                    <a:cxn ang="0">
                      <a:pos x="831" y="389"/>
                    </a:cxn>
                    <a:cxn ang="0">
                      <a:pos x="255" y="3"/>
                    </a:cxn>
                    <a:cxn ang="0">
                      <a:pos x="201" y="31"/>
                    </a:cxn>
                    <a:cxn ang="0">
                      <a:pos x="151" y="66"/>
                    </a:cxn>
                    <a:cxn ang="0">
                      <a:pos x="107" y="108"/>
                    </a:cxn>
                    <a:cxn ang="0">
                      <a:pos x="70" y="155"/>
                    </a:cxn>
                    <a:cxn ang="0">
                      <a:pos x="41" y="208"/>
                    </a:cxn>
                    <a:cxn ang="0">
                      <a:pos x="18" y="264"/>
                    </a:cxn>
                    <a:cxn ang="0">
                      <a:pos x="4" y="325"/>
                    </a:cxn>
                    <a:cxn ang="0">
                      <a:pos x="0" y="389"/>
                    </a:cxn>
                    <a:cxn ang="0">
                      <a:pos x="4" y="453"/>
                    </a:cxn>
                    <a:cxn ang="0">
                      <a:pos x="18" y="514"/>
                    </a:cxn>
                    <a:cxn ang="0">
                      <a:pos x="41" y="570"/>
                    </a:cxn>
                    <a:cxn ang="0">
                      <a:pos x="70" y="623"/>
                    </a:cxn>
                    <a:cxn ang="0">
                      <a:pos x="98" y="659"/>
                    </a:cxn>
                    <a:cxn ang="0">
                      <a:pos x="99" y="658"/>
                    </a:cxn>
                    <a:cxn ang="0">
                      <a:pos x="101" y="657"/>
                    </a:cxn>
                    <a:cxn ang="0">
                      <a:pos x="99" y="651"/>
                    </a:cxn>
                    <a:cxn ang="0">
                      <a:pos x="65" y="603"/>
                    </a:cxn>
                    <a:cxn ang="0">
                      <a:pos x="38" y="550"/>
                    </a:cxn>
                    <a:cxn ang="0">
                      <a:pos x="18" y="492"/>
                    </a:cxn>
                    <a:cxn ang="0">
                      <a:pos x="8" y="432"/>
                    </a:cxn>
                    <a:cxn ang="0">
                      <a:pos x="6" y="368"/>
                    </a:cxn>
                    <a:cxn ang="0">
                      <a:pos x="13" y="307"/>
                    </a:cxn>
                    <a:cxn ang="0">
                      <a:pos x="30" y="247"/>
                    </a:cxn>
                    <a:cxn ang="0">
                      <a:pos x="56" y="192"/>
                    </a:cxn>
                    <a:cxn ang="0">
                      <a:pos x="87" y="143"/>
                    </a:cxn>
                    <a:cxn ang="0">
                      <a:pos x="126" y="98"/>
                    </a:cxn>
                    <a:cxn ang="0">
                      <a:pos x="171" y="59"/>
                    </a:cxn>
                    <a:cxn ang="0">
                      <a:pos x="221" y="26"/>
                    </a:cxn>
                    <a:cxn ang="0">
                      <a:pos x="270" y="3"/>
                    </a:cxn>
                    <a:cxn ang="0">
                      <a:pos x="267" y="2"/>
                    </a:cxn>
                    <a:cxn ang="0">
                      <a:pos x="265" y="0"/>
                    </a:cxn>
                  </a:cxnLst>
                  <a:rect l="0" t="0" r="r" b="b"/>
                  <a:pathLst>
                    <a:path w="837" h="796">
                      <a:moveTo>
                        <a:pt x="837" y="389"/>
                      </a:moveTo>
                      <a:lnTo>
                        <a:pt x="836" y="368"/>
                      </a:lnTo>
                      <a:lnTo>
                        <a:pt x="836" y="358"/>
                      </a:lnTo>
                      <a:lnTo>
                        <a:pt x="835" y="358"/>
                      </a:lnTo>
                      <a:lnTo>
                        <a:pt x="833" y="357"/>
                      </a:lnTo>
                      <a:lnTo>
                        <a:pt x="833" y="357"/>
                      </a:lnTo>
                      <a:lnTo>
                        <a:pt x="832" y="357"/>
                      </a:lnTo>
                      <a:lnTo>
                        <a:pt x="832" y="356"/>
                      </a:lnTo>
                      <a:lnTo>
                        <a:pt x="831" y="356"/>
                      </a:lnTo>
                      <a:lnTo>
                        <a:pt x="831" y="356"/>
                      </a:lnTo>
                      <a:lnTo>
                        <a:pt x="829" y="354"/>
                      </a:lnTo>
                      <a:lnTo>
                        <a:pt x="831" y="368"/>
                      </a:lnTo>
                      <a:lnTo>
                        <a:pt x="831" y="389"/>
                      </a:lnTo>
                      <a:lnTo>
                        <a:pt x="837" y="389"/>
                      </a:lnTo>
                      <a:lnTo>
                        <a:pt x="836" y="410"/>
                      </a:lnTo>
                      <a:lnTo>
                        <a:pt x="835" y="432"/>
                      </a:lnTo>
                      <a:lnTo>
                        <a:pt x="832" y="453"/>
                      </a:lnTo>
                      <a:lnTo>
                        <a:pt x="828" y="473"/>
                      </a:lnTo>
                      <a:lnTo>
                        <a:pt x="824" y="494"/>
                      </a:lnTo>
                      <a:lnTo>
                        <a:pt x="817" y="514"/>
                      </a:lnTo>
                      <a:lnTo>
                        <a:pt x="812" y="533"/>
                      </a:lnTo>
                      <a:lnTo>
                        <a:pt x="804" y="551"/>
                      </a:lnTo>
                      <a:lnTo>
                        <a:pt x="796" y="570"/>
                      </a:lnTo>
                      <a:lnTo>
                        <a:pt x="787" y="589"/>
                      </a:lnTo>
                      <a:lnTo>
                        <a:pt x="776" y="606"/>
                      </a:lnTo>
                      <a:lnTo>
                        <a:pt x="765" y="623"/>
                      </a:lnTo>
                      <a:lnTo>
                        <a:pt x="753" y="639"/>
                      </a:lnTo>
                      <a:lnTo>
                        <a:pt x="741" y="655"/>
                      </a:lnTo>
                      <a:lnTo>
                        <a:pt x="728" y="671"/>
                      </a:lnTo>
                      <a:lnTo>
                        <a:pt x="713" y="685"/>
                      </a:lnTo>
                      <a:lnTo>
                        <a:pt x="700" y="699"/>
                      </a:lnTo>
                      <a:lnTo>
                        <a:pt x="684" y="712"/>
                      </a:lnTo>
                      <a:lnTo>
                        <a:pt x="668" y="724"/>
                      </a:lnTo>
                      <a:lnTo>
                        <a:pt x="652" y="736"/>
                      </a:lnTo>
                      <a:lnTo>
                        <a:pt x="635" y="747"/>
                      </a:lnTo>
                      <a:lnTo>
                        <a:pt x="618" y="758"/>
                      </a:lnTo>
                      <a:lnTo>
                        <a:pt x="599" y="767"/>
                      </a:lnTo>
                      <a:lnTo>
                        <a:pt x="582" y="775"/>
                      </a:lnTo>
                      <a:lnTo>
                        <a:pt x="562" y="782"/>
                      </a:lnTo>
                      <a:lnTo>
                        <a:pt x="543" y="788"/>
                      </a:lnTo>
                      <a:lnTo>
                        <a:pt x="523" y="795"/>
                      </a:lnTo>
                      <a:lnTo>
                        <a:pt x="515" y="796"/>
                      </a:lnTo>
                      <a:lnTo>
                        <a:pt x="514" y="796"/>
                      </a:lnTo>
                      <a:lnTo>
                        <a:pt x="514" y="795"/>
                      </a:lnTo>
                      <a:lnTo>
                        <a:pt x="512" y="795"/>
                      </a:lnTo>
                      <a:lnTo>
                        <a:pt x="512" y="794"/>
                      </a:lnTo>
                      <a:lnTo>
                        <a:pt x="511" y="794"/>
                      </a:lnTo>
                      <a:lnTo>
                        <a:pt x="511" y="792"/>
                      </a:lnTo>
                      <a:lnTo>
                        <a:pt x="510" y="792"/>
                      </a:lnTo>
                      <a:lnTo>
                        <a:pt x="510" y="791"/>
                      </a:lnTo>
                      <a:lnTo>
                        <a:pt x="522" y="788"/>
                      </a:lnTo>
                      <a:lnTo>
                        <a:pt x="540" y="783"/>
                      </a:lnTo>
                      <a:lnTo>
                        <a:pt x="560" y="776"/>
                      </a:lnTo>
                      <a:lnTo>
                        <a:pt x="579" y="770"/>
                      </a:lnTo>
                      <a:lnTo>
                        <a:pt x="596" y="760"/>
                      </a:lnTo>
                      <a:lnTo>
                        <a:pt x="615" y="752"/>
                      </a:lnTo>
                      <a:lnTo>
                        <a:pt x="632" y="742"/>
                      </a:lnTo>
                      <a:lnTo>
                        <a:pt x="648" y="731"/>
                      </a:lnTo>
                      <a:lnTo>
                        <a:pt x="666" y="719"/>
                      </a:lnTo>
                      <a:lnTo>
                        <a:pt x="680" y="707"/>
                      </a:lnTo>
                      <a:lnTo>
                        <a:pt x="696" y="694"/>
                      </a:lnTo>
                      <a:lnTo>
                        <a:pt x="709" y="681"/>
                      </a:lnTo>
                      <a:lnTo>
                        <a:pt x="724" y="666"/>
                      </a:lnTo>
                      <a:lnTo>
                        <a:pt x="736" y="651"/>
                      </a:lnTo>
                      <a:lnTo>
                        <a:pt x="748" y="635"/>
                      </a:lnTo>
                      <a:lnTo>
                        <a:pt x="760" y="619"/>
                      </a:lnTo>
                      <a:lnTo>
                        <a:pt x="771" y="603"/>
                      </a:lnTo>
                      <a:lnTo>
                        <a:pt x="781" y="586"/>
                      </a:lnTo>
                      <a:lnTo>
                        <a:pt x="789" y="567"/>
                      </a:lnTo>
                      <a:lnTo>
                        <a:pt x="799" y="550"/>
                      </a:lnTo>
                      <a:lnTo>
                        <a:pt x="805" y="531"/>
                      </a:lnTo>
                      <a:lnTo>
                        <a:pt x="812" y="511"/>
                      </a:lnTo>
                      <a:lnTo>
                        <a:pt x="817" y="492"/>
                      </a:lnTo>
                      <a:lnTo>
                        <a:pt x="823" y="472"/>
                      </a:lnTo>
                      <a:lnTo>
                        <a:pt x="825" y="452"/>
                      </a:lnTo>
                      <a:lnTo>
                        <a:pt x="828" y="432"/>
                      </a:lnTo>
                      <a:lnTo>
                        <a:pt x="831" y="410"/>
                      </a:lnTo>
                      <a:lnTo>
                        <a:pt x="831" y="389"/>
                      </a:lnTo>
                      <a:lnTo>
                        <a:pt x="837" y="389"/>
                      </a:lnTo>
                      <a:close/>
                      <a:moveTo>
                        <a:pt x="263" y="0"/>
                      </a:moveTo>
                      <a:lnTo>
                        <a:pt x="255" y="3"/>
                      </a:lnTo>
                      <a:lnTo>
                        <a:pt x="237" y="11"/>
                      </a:lnTo>
                      <a:lnTo>
                        <a:pt x="218" y="20"/>
                      </a:lnTo>
                      <a:lnTo>
                        <a:pt x="201" y="31"/>
                      </a:lnTo>
                      <a:lnTo>
                        <a:pt x="183" y="42"/>
                      </a:lnTo>
                      <a:lnTo>
                        <a:pt x="167" y="54"/>
                      </a:lnTo>
                      <a:lnTo>
                        <a:pt x="151" y="66"/>
                      </a:lnTo>
                      <a:lnTo>
                        <a:pt x="137" y="79"/>
                      </a:lnTo>
                      <a:lnTo>
                        <a:pt x="122" y="94"/>
                      </a:lnTo>
                      <a:lnTo>
                        <a:pt x="107" y="108"/>
                      </a:lnTo>
                      <a:lnTo>
                        <a:pt x="94" y="123"/>
                      </a:lnTo>
                      <a:lnTo>
                        <a:pt x="82" y="139"/>
                      </a:lnTo>
                      <a:lnTo>
                        <a:pt x="70" y="155"/>
                      </a:lnTo>
                      <a:lnTo>
                        <a:pt x="60" y="172"/>
                      </a:lnTo>
                      <a:lnTo>
                        <a:pt x="50" y="189"/>
                      </a:lnTo>
                      <a:lnTo>
                        <a:pt x="41" y="208"/>
                      </a:lnTo>
                      <a:lnTo>
                        <a:pt x="32" y="227"/>
                      </a:lnTo>
                      <a:lnTo>
                        <a:pt x="25" y="245"/>
                      </a:lnTo>
                      <a:lnTo>
                        <a:pt x="18" y="264"/>
                      </a:lnTo>
                      <a:lnTo>
                        <a:pt x="13" y="284"/>
                      </a:lnTo>
                      <a:lnTo>
                        <a:pt x="8" y="305"/>
                      </a:lnTo>
                      <a:lnTo>
                        <a:pt x="4" y="325"/>
                      </a:lnTo>
                      <a:lnTo>
                        <a:pt x="1" y="346"/>
                      </a:lnTo>
                      <a:lnTo>
                        <a:pt x="0" y="368"/>
                      </a:lnTo>
                      <a:lnTo>
                        <a:pt x="0" y="389"/>
                      </a:lnTo>
                      <a:lnTo>
                        <a:pt x="0" y="410"/>
                      </a:lnTo>
                      <a:lnTo>
                        <a:pt x="1" y="432"/>
                      </a:lnTo>
                      <a:lnTo>
                        <a:pt x="4" y="453"/>
                      </a:lnTo>
                      <a:lnTo>
                        <a:pt x="8" y="473"/>
                      </a:lnTo>
                      <a:lnTo>
                        <a:pt x="13" y="494"/>
                      </a:lnTo>
                      <a:lnTo>
                        <a:pt x="18" y="514"/>
                      </a:lnTo>
                      <a:lnTo>
                        <a:pt x="25" y="533"/>
                      </a:lnTo>
                      <a:lnTo>
                        <a:pt x="32" y="551"/>
                      </a:lnTo>
                      <a:lnTo>
                        <a:pt x="41" y="570"/>
                      </a:lnTo>
                      <a:lnTo>
                        <a:pt x="50" y="589"/>
                      </a:lnTo>
                      <a:lnTo>
                        <a:pt x="60" y="606"/>
                      </a:lnTo>
                      <a:lnTo>
                        <a:pt x="70" y="623"/>
                      </a:lnTo>
                      <a:lnTo>
                        <a:pt x="82" y="639"/>
                      </a:lnTo>
                      <a:lnTo>
                        <a:pt x="94" y="655"/>
                      </a:lnTo>
                      <a:lnTo>
                        <a:pt x="98" y="659"/>
                      </a:lnTo>
                      <a:lnTo>
                        <a:pt x="98" y="658"/>
                      </a:lnTo>
                      <a:lnTo>
                        <a:pt x="99" y="658"/>
                      </a:lnTo>
                      <a:lnTo>
                        <a:pt x="99" y="658"/>
                      </a:lnTo>
                      <a:lnTo>
                        <a:pt x="101" y="657"/>
                      </a:lnTo>
                      <a:lnTo>
                        <a:pt x="101" y="657"/>
                      </a:lnTo>
                      <a:lnTo>
                        <a:pt x="101" y="657"/>
                      </a:lnTo>
                      <a:lnTo>
                        <a:pt x="102" y="655"/>
                      </a:lnTo>
                      <a:lnTo>
                        <a:pt x="102" y="655"/>
                      </a:lnTo>
                      <a:lnTo>
                        <a:pt x="99" y="651"/>
                      </a:lnTo>
                      <a:lnTo>
                        <a:pt x="87" y="635"/>
                      </a:lnTo>
                      <a:lnTo>
                        <a:pt x="76" y="619"/>
                      </a:lnTo>
                      <a:lnTo>
                        <a:pt x="65" y="603"/>
                      </a:lnTo>
                      <a:lnTo>
                        <a:pt x="56" y="586"/>
                      </a:lnTo>
                      <a:lnTo>
                        <a:pt x="46" y="567"/>
                      </a:lnTo>
                      <a:lnTo>
                        <a:pt x="38" y="550"/>
                      </a:lnTo>
                      <a:lnTo>
                        <a:pt x="30" y="531"/>
                      </a:lnTo>
                      <a:lnTo>
                        <a:pt x="24" y="511"/>
                      </a:lnTo>
                      <a:lnTo>
                        <a:pt x="18" y="492"/>
                      </a:lnTo>
                      <a:lnTo>
                        <a:pt x="13" y="472"/>
                      </a:lnTo>
                      <a:lnTo>
                        <a:pt x="10" y="452"/>
                      </a:lnTo>
                      <a:lnTo>
                        <a:pt x="8" y="432"/>
                      </a:lnTo>
                      <a:lnTo>
                        <a:pt x="6" y="410"/>
                      </a:lnTo>
                      <a:lnTo>
                        <a:pt x="5" y="389"/>
                      </a:lnTo>
                      <a:lnTo>
                        <a:pt x="6" y="368"/>
                      </a:lnTo>
                      <a:lnTo>
                        <a:pt x="8" y="346"/>
                      </a:lnTo>
                      <a:lnTo>
                        <a:pt x="10" y="326"/>
                      </a:lnTo>
                      <a:lnTo>
                        <a:pt x="13" y="307"/>
                      </a:lnTo>
                      <a:lnTo>
                        <a:pt x="18" y="287"/>
                      </a:lnTo>
                      <a:lnTo>
                        <a:pt x="24" y="267"/>
                      </a:lnTo>
                      <a:lnTo>
                        <a:pt x="30" y="247"/>
                      </a:lnTo>
                      <a:lnTo>
                        <a:pt x="38" y="228"/>
                      </a:lnTo>
                      <a:lnTo>
                        <a:pt x="46" y="211"/>
                      </a:lnTo>
                      <a:lnTo>
                        <a:pt x="56" y="192"/>
                      </a:lnTo>
                      <a:lnTo>
                        <a:pt x="65" y="175"/>
                      </a:lnTo>
                      <a:lnTo>
                        <a:pt x="76" y="159"/>
                      </a:lnTo>
                      <a:lnTo>
                        <a:pt x="87" y="143"/>
                      </a:lnTo>
                      <a:lnTo>
                        <a:pt x="99" y="127"/>
                      </a:lnTo>
                      <a:lnTo>
                        <a:pt x="113" y="112"/>
                      </a:lnTo>
                      <a:lnTo>
                        <a:pt x="126" y="98"/>
                      </a:lnTo>
                      <a:lnTo>
                        <a:pt x="141" y="84"/>
                      </a:lnTo>
                      <a:lnTo>
                        <a:pt x="155" y="71"/>
                      </a:lnTo>
                      <a:lnTo>
                        <a:pt x="171" y="59"/>
                      </a:lnTo>
                      <a:lnTo>
                        <a:pt x="187" y="47"/>
                      </a:lnTo>
                      <a:lnTo>
                        <a:pt x="203" y="36"/>
                      </a:lnTo>
                      <a:lnTo>
                        <a:pt x="221" y="26"/>
                      </a:lnTo>
                      <a:lnTo>
                        <a:pt x="239" y="18"/>
                      </a:lnTo>
                      <a:lnTo>
                        <a:pt x="257" y="8"/>
                      </a:lnTo>
                      <a:lnTo>
                        <a:pt x="270" y="3"/>
                      </a:lnTo>
                      <a:lnTo>
                        <a:pt x="270" y="3"/>
                      </a:lnTo>
                      <a:lnTo>
                        <a:pt x="269" y="3"/>
                      </a:lnTo>
                      <a:lnTo>
                        <a:pt x="267" y="2"/>
                      </a:lnTo>
                      <a:lnTo>
                        <a:pt x="267" y="2"/>
                      </a:lnTo>
                      <a:lnTo>
                        <a:pt x="266" y="2"/>
                      </a:lnTo>
                      <a:lnTo>
                        <a:pt x="265" y="0"/>
                      </a:lnTo>
                      <a:lnTo>
                        <a:pt x="263" y="0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3" name="Freeform 141"/>
                <p:cNvSpPr>
                  <a:spLocks noEditPoints="1"/>
                </p:cNvSpPr>
                <p:nvPr/>
              </p:nvSpPr>
              <p:spPr bwMode="auto">
                <a:xfrm>
                  <a:off x="2099" y="2183"/>
                  <a:ext cx="415" cy="396"/>
                </a:xfrm>
                <a:custGeom>
                  <a:avLst/>
                  <a:gdLst/>
                  <a:ahLst/>
                  <a:cxnLst>
                    <a:cxn ang="0">
                      <a:pos x="830" y="355"/>
                    </a:cxn>
                    <a:cxn ang="0">
                      <a:pos x="829" y="354"/>
                    </a:cxn>
                    <a:cxn ang="0">
                      <a:pos x="826" y="352"/>
                    </a:cxn>
                    <a:cxn ang="0">
                      <a:pos x="825" y="366"/>
                    </a:cxn>
                    <a:cxn ang="0">
                      <a:pos x="831" y="408"/>
                    </a:cxn>
                    <a:cxn ang="0">
                      <a:pos x="823" y="471"/>
                    </a:cxn>
                    <a:cxn ang="0">
                      <a:pos x="806" y="529"/>
                    </a:cxn>
                    <a:cxn ang="0">
                      <a:pos x="782" y="585"/>
                    </a:cxn>
                    <a:cxn ang="0">
                      <a:pos x="749" y="636"/>
                    </a:cxn>
                    <a:cxn ang="0">
                      <a:pos x="710" y="681"/>
                    </a:cxn>
                    <a:cxn ang="0">
                      <a:pos x="665" y="720"/>
                    </a:cxn>
                    <a:cxn ang="0">
                      <a:pos x="614" y="753"/>
                    </a:cxn>
                    <a:cxn ang="0">
                      <a:pos x="558" y="777"/>
                    </a:cxn>
                    <a:cxn ang="0">
                      <a:pos x="510" y="792"/>
                    </a:cxn>
                    <a:cxn ang="0">
                      <a:pos x="508" y="790"/>
                    </a:cxn>
                    <a:cxn ang="0">
                      <a:pos x="506" y="788"/>
                    </a:cxn>
                    <a:cxn ang="0">
                      <a:pos x="518" y="784"/>
                    </a:cxn>
                    <a:cxn ang="0">
                      <a:pos x="576" y="765"/>
                    </a:cxn>
                    <a:cxn ang="0">
                      <a:pos x="629" y="737"/>
                    </a:cxn>
                    <a:cxn ang="0">
                      <a:pos x="677" y="702"/>
                    </a:cxn>
                    <a:cxn ang="0">
                      <a:pos x="719" y="663"/>
                    </a:cxn>
                    <a:cxn ang="0">
                      <a:pos x="755" y="616"/>
                    </a:cxn>
                    <a:cxn ang="0">
                      <a:pos x="785" y="564"/>
                    </a:cxn>
                    <a:cxn ang="0">
                      <a:pos x="807" y="509"/>
                    </a:cxn>
                    <a:cxn ang="0">
                      <a:pos x="821" y="450"/>
                    </a:cxn>
                    <a:cxn ang="0">
                      <a:pos x="826" y="387"/>
                    </a:cxn>
                    <a:cxn ang="0">
                      <a:pos x="255" y="4"/>
                    </a:cxn>
                    <a:cxn ang="0">
                      <a:pos x="200" y="32"/>
                    </a:cxn>
                    <a:cxn ang="0">
                      <a:pos x="152" y="66"/>
                    </a:cxn>
                    <a:cxn ang="0">
                      <a:pos x="108" y="108"/>
                    </a:cxn>
                    <a:cxn ang="0">
                      <a:pos x="71" y="154"/>
                    </a:cxn>
                    <a:cxn ang="0">
                      <a:pos x="42" y="207"/>
                    </a:cxn>
                    <a:cxn ang="0">
                      <a:pos x="19" y="263"/>
                    </a:cxn>
                    <a:cxn ang="0">
                      <a:pos x="4" y="323"/>
                    </a:cxn>
                    <a:cxn ang="0">
                      <a:pos x="0" y="387"/>
                    </a:cxn>
                    <a:cxn ang="0">
                      <a:pos x="4" y="451"/>
                    </a:cxn>
                    <a:cxn ang="0">
                      <a:pos x="19" y="511"/>
                    </a:cxn>
                    <a:cxn ang="0">
                      <a:pos x="42" y="567"/>
                    </a:cxn>
                    <a:cxn ang="0">
                      <a:pos x="71" y="620"/>
                    </a:cxn>
                    <a:cxn ang="0">
                      <a:pos x="99" y="655"/>
                    </a:cxn>
                    <a:cxn ang="0">
                      <a:pos x="100" y="653"/>
                    </a:cxn>
                    <a:cxn ang="0">
                      <a:pos x="101" y="652"/>
                    </a:cxn>
                    <a:cxn ang="0">
                      <a:pos x="100" y="648"/>
                    </a:cxn>
                    <a:cxn ang="0">
                      <a:pos x="66" y="600"/>
                    </a:cxn>
                    <a:cxn ang="0">
                      <a:pos x="39" y="547"/>
                    </a:cxn>
                    <a:cxn ang="0">
                      <a:pos x="19" y="490"/>
                    </a:cxn>
                    <a:cxn ang="0">
                      <a:pos x="8" y="428"/>
                    </a:cxn>
                    <a:cxn ang="0">
                      <a:pos x="7" y="366"/>
                    </a:cxn>
                    <a:cxn ang="0">
                      <a:pos x="15" y="305"/>
                    </a:cxn>
                    <a:cxn ang="0">
                      <a:pos x="31" y="246"/>
                    </a:cxn>
                    <a:cxn ang="0">
                      <a:pos x="56" y="191"/>
                    </a:cxn>
                    <a:cxn ang="0">
                      <a:pos x="88" y="142"/>
                    </a:cxn>
                    <a:cxn ang="0">
                      <a:pos x="127" y="97"/>
                    </a:cxn>
                    <a:cxn ang="0">
                      <a:pos x="171" y="58"/>
                    </a:cxn>
                    <a:cxn ang="0">
                      <a:pos x="220" y="26"/>
                    </a:cxn>
                    <a:cxn ang="0">
                      <a:pos x="272" y="4"/>
                    </a:cxn>
                    <a:cxn ang="0">
                      <a:pos x="269" y="2"/>
                    </a:cxn>
                    <a:cxn ang="0">
                      <a:pos x="267" y="1"/>
                    </a:cxn>
                  </a:cxnLst>
                  <a:rect l="0" t="0" r="r" b="b"/>
                  <a:pathLst>
                    <a:path w="831" h="792">
                      <a:moveTo>
                        <a:pt x="831" y="387"/>
                      </a:moveTo>
                      <a:lnTo>
                        <a:pt x="831" y="366"/>
                      </a:lnTo>
                      <a:lnTo>
                        <a:pt x="830" y="355"/>
                      </a:lnTo>
                      <a:lnTo>
                        <a:pt x="830" y="354"/>
                      </a:lnTo>
                      <a:lnTo>
                        <a:pt x="829" y="354"/>
                      </a:lnTo>
                      <a:lnTo>
                        <a:pt x="829" y="354"/>
                      </a:lnTo>
                      <a:lnTo>
                        <a:pt x="827" y="352"/>
                      </a:lnTo>
                      <a:lnTo>
                        <a:pt x="826" y="352"/>
                      </a:lnTo>
                      <a:lnTo>
                        <a:pt x="826" y="352"/>
                      </a:lnTo>
                      <a:lnTo>
                        <a:pt x="825" y="351"/>
                      </a:lnTo>
                      <a:lnTo>
                        <a:pt x="825" y="351"/>
                      </a:lnTo>
                      <a:lnTo>
                        <a:pt x="825" y="366"/>
                      </a:lnTo>
                      <a:lnTo>
                        <a:pt x="826" y="387"/>
                      </a:lnTo>
                      <a:lnTo>
                        <a:pt x="831" y="387"/>
                      </a:lnTo>
                      <a:lnTo>
                        <a:pt x="831" y="408"/>
                      </a:lnTo>
                      <a:lnTo>
                        <a:pt x="830" y="430"/>
                      </a:lnTo>
                      <a:lnTo>
                        <a:pt x="827" y="451"/>
                      </a:lnTo>
                      <a:lnTo>
                        <a:pt x="823" y="471"/>
                      </a:lnTo>
                      <a:lnTo>
                        <a:pt x="819" y="491"/>
                      </a:lnTo>
                      <a:lnTo>
                        <a:pt x="813" y="511"/>
                      </a:lnTo>
                      <a:lnTo>
                        <a:pt x="806" y="529"/>
                      </a:lnTo>
                      <a:lnTo>
                        <a:pt x="799" y="549"/>
                      </a:lnTo>
                      <a:lnTo>
                        <a:pt x="791" y="567"/>
                      </a:lnTo>
                      <a:lnTo>
                        <a:pt x="782" y="585"/>
                      </a:lnTo>
                      <a:lnTo>
                        <a:pt x="771" y="603"/>
                      </a:lnTo>
                      <a:lnTo>
                        <a:pt x="761" y="620"/>
                      </a:lnTo>
                      <a:lnTo>
                        <a:pt x="749" y="636"/>
                      </a:lnTo>
                      <a:lnTo>
                        <a:pt x="737" y="652"/>
                      </a:lnTo>
                      <a:lnTo>
                        <a:pt x="723" y="667"/>
                      </a:lnTo>
                      <a:lnTo>
                        <a:pt x="710" y="681"/>
                      </a:lnTo>
                      <a:lnTo>
                        <a:pt x="695" y="695"/>
                      </a:lnTo>
                      <a:lnTo>
                        <a:pt x="681" y="708"/>
                      </a:lnTo>
                      <a:lnTo>
                        <a:pt x="665" y="720"/>
                      </a:lnTo>
                      <a:lnTo>
                        <a:pt x="649" y="732"/>
                      </a:lnTo>
                      <a:lnTo>
                        <a:pt x="632" y="742"/>
                      </a:lnTo>
                      <a:lnTo>
                        <a:pt x="614" y="753"/>
                      </a:lnTo>
                      <a:lnTo>
                        <a:pt x="596" y="762"/>
                      </a:lnTo>
                      <a:lnTo>
                        <a:pt x="578" y="770"/>
                      </a:lnTo>
                      <a:lnTo>
                        <a:pt x="558" y="777"/>
                      </a:lnTo>
                      <a:lnTo>
                        <a:pt x="540" y="784"/>
                      </a:lnTo>
                      <a:lnTo>
                        <a:pt x="520" y="789"/>
                      </a:lnTo>
                      <a:lnTo>
                        <a:pt x="510" y="792"/>
                      </a:lnTo>
                      <a:lnTo>
                        <a:pt x="509" y="792"/>
                      </a:lnTo>
                      <a:lnTo>
                        <a:pt x="509" y="790"/>
                      </a:lnTo>
                      <a:lnTo>
                        <a:pt x="508" y="790"/>
                      </a:lnTo>
                      <a:lnTo>
                        <a:pt x="508" y="789"/>
                      </a:lnTo>
                      <a:lnTo>
                        <a:pt x="506" y="789"/>
                      </a:lnTo>
                      <a:lnTo>
                        <a:pt x="506" y="788"/>
                      </a:lnTo>
                      <a:lnTo>
                        <a:pt x="505" y="788"/>
                      </a:lnTo>
                      <a:lnTo>
                        <a:pt x="505" y="786"/>
                      </a:lnTo>
                      <a:lnTo>
                        <a:pt x="518" y="784"/>
                      </a:lnTo>
                      <a:lnTo>
                        <a:pt x="538" y="778"/>
                      </a:lnTo>
                      <a:lnTo>
                        <a:pt x="557" y="772"/>
                      </a:lnTo>
                      <a:lnTo>
                        <a:pt x="576" y="765"/>
                      </a:lnTo>
                      <a:lnTo>
                        <a:pt x="593" y="756"/>
                      </a:lnTo>
                      <a:lnTo>
                        <a:pt x="612" y="748"/>
                      </a:lnTo>
                      <a:lnTo>
                        <a:pt x="629" y="737"/>
                      </a:lnTo>
                      <a:lnTo>
                        <a:pt x="645" y="726"/>
                      </a:lnTo>
                      <a:lnTo>
                        <a:pt x="661" y="716"/>
                      </a:lnTo>
                      <a:lnTo>
                        <a:pt x="677" y="702"/>
                      </a:lnTo>
                      <a:lnTo>
                        <a:pt x="691" y="691"/>
                      </a:lnTo>
                      <a:lnTo>
                        <a:pt x="706" y="677"/>
                      </a:lnTo>
                      <a:lnTo>
                        <a:pt x="719" y="663"/>
                      </a:lnTo>
                      <a:lnTo>
                        <a:pt x="733" y="648"/>
                      </a:lnTo>
                      <a:lnTo>
                        <a:pt x="745" y="632"/>
                      </a:lnTo>
                      <a:lnTo>
                        <a:pt x="755" y="616"/>
                      </a:lnTo>
                      <a:lnTo>
                        <a:pt x="766" y="600"/>
                      </a:lnTo>
                      <a:lnTo>
                        <a:pt x="777" y="583"/>
                      </a:lnTo>
                      <a:lnTo>
                        <a:pt x="785" y="564"/>
                      </a:lnTo>
                      <a:lnTo>
                        <a:pt x="794" y="547"/>
                      </a:lnTo>
                      <a:lnTo>
                        <a:pt x="801" y="528"/>
                      </a:lnTo>
                      <a:lnTo>
                        <a:pt x="807" y="509"/>
                      </a:lnTo>
                      <a:lnTo>
                        <a:pt x="813" y="490"/>
                      </a:lnTo>
                      <a:lnTo>
                        <a:pt x="818" y="470"/>
                      </a:lnTo>
                      <a:lnTo>
                        <a:pt x="821" y="450"/>
                      </a:lnTo>
                      <a:lnTo>
                        <a:pt x="823" y="428"/>
                      </a:lnTo>
                      <a:lnTo>
                        <a:pt x="825" y="408"/>
                      </a:lnTo>
                      <a:lnTo>
                        <a:pt x="826" y="387"/>
                      </a:lnTo>
                      <a:lnTo>
                        <a:pt x="831" y="387"/>
                      </a:lnTo>
                      <a:close/>
                      <a:moveTo>
                        <a:pt x="265" y="0"/>
                      </a:moveTo>
                      <a:lnTo>
                        <a:pt x="255" y="4"/>
                      </a:lnTo>
                      <a:lnTo>
                        <a:pt x="236" y="13"/>
                      </a:lnTo>
                      <a:lnTo>
                        <a:pt x="217" y="21"/>
                      </a:lnTo>
                      <a:lnTo>
                        <a:pt x="200" y="32"/>
                      </a:lnTo>
                      <a:lnTo>
                        <a:pt x="184" y="42"/>
                      </a:lnTo>
                      <a:lnTo>
                        <a:pt x="167" y="54"/>
                      </a:lnTo>
                      <a:lnTo>
                        <a:pt x="152" y="66"/>
                      </a:lnTo>
                      <a:lnTo>
                        <a:pt x="136" y="80"/>
                      </a:lnTo>
                      <a:lnTo>
                        <a:pt x="121" y="93"/>
                      </a:lnTo>
                      <a:lnTo>
                        <a:pt x="108" y="108"/>
                      </a:lnTo>
                      <a:lnTo>
                        <a:pt x="95" y="122"/>
                      </a:lnTo>
                      <a:lnTo>
                        <a:pt x="83" y="138"/>
                      </a:lnTo>
                      <a:lnTo>
                        <a:pt x="71" y="154"/>
                      </a:lnTo>
                      <a:lnTo>
                        <a:pt x="60" y="171"/>
                      </a:lnTo>
                      <a:lnTo>
                        <a:pt x="51" y="189"/>
                      </a:lnTo>
                      <a:lnTo>
                        <a:pt x="42" y="207"/>
                      </a:lnTo>
                      <a:lnTo>
                        <a:pt x="32" y="225"/>
                      </a:lnTo>
                      <a:lnTo>
                        <a:pt x="26" y="245"/>
                      </a:lnTo>
                      <a:lnTo>
                        <a:pt x="19" y="263"/>
                      </a:lnTo>
                      <a:lnTo>
                        <a:pt x="14" y="283"/>
                      </a:lnTo>
                      <a:lnTo>
                        <a:pt x="8" y="303"/>
                      </a:lnTo>
                      <a:lnTo>
                        <a:pt x="4" y="323"/>
                      </a:lnTo>
                      <a:lnTo>
                        <a:pt x="3" y="344"/>
                      </a:lnTo>
                      <a:lnTo>
                        <a:pt x="0" y="366"/>
                      </a:lnTo>
                      <a:lnTo>
                        <a:pt x="0" y="387"/>
                      </a:lnTo>
                      <a:lnTo>
                        <a:pt x="0" y="408"/>
                      </a:lnTo>
                      <a:lnTo>
                        <a:pt x="3" y="430"/>
                      </a:lnTo>
                      <a:lnTo>
                        <a:pt x="4" y="451"/>
                      </a:lnTo>
                      <a:lnTo>
                        <a:pt x="8" y="471"/>
                      </a:lnTo>
                      <a:lnTo>
                        <a:pt x="14" y="491"/>
                      </a:lnTo>
                      <a:lnTo>
                        <a:pt x="19" y="511"/>
                      </a:lnTo>
                      <a:lnTo>
                        <a:pt x="26" y="529"/>
                      </a:lnTo>
                      <a:lnTo>
                        <a:pt x="32" y="549"/>
                      </a:lnTo>
                      <a:lnTo>
                        <a:pt x="42" y="567"/>
                      </a:lnTo>
                      <a:lnTo>
                        <a:pt x="51" y="585"/>
                      </a:lnTo>
                      <a:lnTo>
                        <a:pt x="60" y="603"/>
                      </a:lnTo>
                      <a:lnTo>
                        <a:pt x="71" y="620"/>
                      </a:lnTo>
                      <a:lnTo>
                        <a:pt x="83" y="636"/>
                      </a:lnTo>
                      <a:lnTo>
                        <a:pt x="95" y="652"/>
                      </a:lnTo>
                      <a:lnTo>
                        <a:pt x="99" y="655"/>
                      </a:lnTo>
                      <a:lnTo>
                        <a:pt x="99" y="655"/>
                      </a:lnTo>
                      <a:lnTo>
                        <a:pt x="99" y="655"/>
                      </a:lnTo>
                      <a:lnTo>
                        <a:pt x="100" y="653"/>
                      </a:lnTo>
                      <a:lnTo>
                        <a:pt x="100" y="653"/>
                      </a:lnTo>
                      <a:lnTo>
                        <a:pt x="101" y="653"/>
                      </a:lnTo>
                      <a:lnTo>
                        <a:pt x="101" y="652"/>
                      </a:lnTo>
                      <a:lnTo>
                        <a:pt x="103" y="652"/>
                      </a:lnTo>
                      <a:lnTo>
                        <a:pt x="103" y="652"/>
                      </a:lnTo>
                      <a:lnTo>
                        <a:pt x="100" y="648"/>
                      </a:lnTo>
                      <a:lnTo>
                        <a:pt x="88" y="632"/>
                      </a:lnTo>
                      <a:lnTo>
                        <a:pt x="76" y="616"/>
                      </a:lnTo>
                      <a:lnTo>
                        <a:pt x="66" y="600"/>
                      </a:lnTo>
                      <a:lnTo>
                        <a:pt x="56" y="583"/>
                      </a:lnTo>
                      <a:lnTo>
                        <a:pt x="47" y="564"/>
                      </a:lnTo>
                      <a:lnTo>
                        <a:pt x="39" y="547"/>
                      </a:lnTo>
                      <a:lnTo>
                        <a:pt x="31" y="528"/>
                      </a:lnTo>
                      <a:lnTo>
                        <a:pt x="24" y="509"/>
                      </a:lnTo>
                      <a:lnTo>
                        <a:pt x="19" y="490"/>
                      </a:lnTo>
                      <a:lnTo>
                        <a:pt x="15" y="470"/>
                      </a:lnTo>
                      <a:lnTo>
                        <a:pt x="11" y="450"/>
                      </a:lnTo>
                      <a:lnTo>
                        <a:pt x="8" y="428"/>
                      </a:lnTo>
                      <a:lnTo>
                        <a:pt x="7" y="408"/>
                      </a:lnTo>
                      <a:lnTo>
                        <a:pt x="6" y="387"/>
                      </a:lnTo>
                      <a:lnTo>
                        <a:pt x="7" y="366"/>
                      </a:lnTo>
                      <a:lnTo>
                        <a:pt x="8" y="346"/>
                      </a:lnTo>
                      <a:lnTo>
                        <a:pt x="11" y="324"/>
                      </a:lnTo>
                      <a:lnTo>
                        <a:pt x="15" y="305"/>
                      </a:lnTo>
                      <a:lnTo>
                        <a:pt x="19" y="285"/>
                      </a:lnTo>
                      <a:lnTo>
                        <a:pt x="24" y="266"/>
                      </a:lnTo>
                      <a:lnTo>
                        <a:pt x="31" y="246"/>
                      </a:lnTo>
                      <a:lnTo>
                        <a:pt x="39" y="227"/>
                      </a:lnTo>
                      <a:lnTo>
                        <a:pt x="47" y="210"/>
                      </a:lnTo>
                      <a:lnTo>
                        <a:pt x="56" y="191"/>
                      </a:lnTo>
                      <a:lnTo>
                        <a:pt x="66" y="174"/>
                      </a:lnTo>
                      <a:lnTo>
                        <a:pt x="76" y="158"/>
                      </a:lnTo>
                      <a:lnTo>
                        <a:pt x="88" y="142"/>
                      </a:lnTo>
                      <a:lnTo>
                        <a:pt x="100" y="126"/>
                      </a:lnTo>
                      <a:lnTo>
                        <a:pt x="112" y="112"/>
                      </a:lnTo>
                      <a:lnTo>
                        <a:pt x="127" y="97"/>
                      </a:lnTo>
                      <a:lnTo>
                        <a:pt x="140" y="84"/>
                      </a:lnTo>
                      <a:lnTo>
                        <a:pt x="155" y="72"/>
                      </a:lnTo>
                      <a:lnTo>
                        <a:pt x="171" y="58"/>
                      </a:lnTo>
                      <a:lnTo>
                        <a:pt x="187" y="48"/>
                      </a:lnTo>
                      <a:lnTo>
                        <a:pt x="204" y="37"/>
                      </a:lnTo>
                      <a:lnTo>
                        <a:pt x="220" y="26"/>
                      </a:lnTo>
                      <a:lnTo>
                        <a:pt x="239" y="18"/>
                      </a:lnTo>
                      <a:lnTo>
                        <a:pt x="256" y="9"/>
                      </a:lnTo>
                      <a:lnTo>
                        <a:pt x="272" y="4"/>
                      </a:lnTo>
                      <a:lnTo>
                        <a:pt x="271" y="4"/>
                      </a:lnTo>
                      <a:lnTo>
                        <a:pt x="271" y="2"/>
                      </a:lnTo>
                      <a:lnTo>
                        <a:pt x="269" y="2"/>
                      </a:lnTo>
                      <a:lnTo>
                        <a:pt x="268" y="1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5" y="0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4" name="Freeform 142"/>
                <p:cNvSpPr>
                  <a:spLocks noEditPoints="1"/>
                </p:cNvSpPr>
                <p:nvPr/>
              </p:nvSpPr>
              <p:spPr bwMode="auto">
                <a:xfrm>
                  <a:off x="2100" y="2184"/>
                  <a:ext cx="413" cy="394"/>
                </a:xfrm>
                <a:custGeom>
                  <a:avLst/>
                  <a:gdLst/>
                  <a:ahLst/>
                  <a:cxnLst>
                    <a:cxn ang="0">
                      <a:pos x="824" y="351"/>
                    </a:cxn>
                    <a:cxn ang="0">
                      <a:pos x="822" y="350"/>
                    </a:cxn>
                    <a:cxn ang="0">
                      <a:pos x="819" y="349"/>
                    </a:cxn>
                    <a:cxn ang="0">
                      <a:pos x="819" y="365"/>
                    </a:cxn>
                    <a:cxn ang="0">
                      <a:pos x="826" y="407"/>
                    </a:cxn>
                    <a:cxn ang="0">
                      <a:pos x="818" y="469"/>
                    </a:cxn>
                    <a:cxn ang="0">
                      <a:pos x="800" y="528"/>
                    </a:cxn>
                    <a:cxn ang="0">
                      <a:pos x="776" y="583"/>
                    </a:cxn>
                    <a:cxn ang="0">
                      <a:pos x="743" y="632"/>
                    </a:cxn>
                    <a:cxn ang="0">
                      <a:pos x="704" y="678"/>
                    </a:cxn>
                    <a:cxn ang="0">
                      <a:pos x="661" y="716"/>
                    </a:cxn>
                    <a:cxn ang="0">
                      <a:pos x="610" y="749"/>
                    </a:cxn>
                    <a:cxn ang="0">
                      <a:pos x="555" y="773"/>
                    </a:cxn>
                    <a:cxn ang="0">
                      <a:pos x="505" y="788"/>
                    </a:cxn>
                    <a:cxn ang="0">
                      <a:pos x="502" y="787"/>
                    </a:cxn>
                    <a:cxn ang="0">
                      <a:pos x="501" y="784"/>
                    </a:cxn>
                    <a:cxn ang="0">
                      <a:pos x="514" y="780"/>
                    </a:cxn>
                    <a:cxn ang="0">
                      <a:pos x="571" y="760"/>
                    </a:cxn>
                    <a:cxn ang="0">
                      <a:pos x="623" y="733"/>
                    </a:cxn>
                    <a:cxn ang="0">
                      <a:pos x="671" y="700"/>
                    </a:cxn>
                    <a:cxn ang="0">
                      <a:pos x="714" y="659"/>
                    </a:cxn>
                    <a:cxn ang="0">
                      <a:pos x="750" y="614"/>
                    </a:cxn>
                    <a:cxn ang="0">
                      <a:pos x="779" y="562"/>
                    </a:cxn>
                    <a:cxn ang="0">
                      <a:pos x="802" y="507"/>
                    </a:cxn>
                    <a:cxn ang="0">
                      <a:pos x="815" y="449"/>
                    </a:cxn>
                    <a:cxn ang="0">
                      <a:pos x="820" y="386"/>
                    </a:cxn>
                    <a:cxn ang="0">
                      <a:pos x="252" y="5"/>
                    </a:cxn>
                    <a:cxn ang="0">
                      <a:pos x="198" y="33"/>
                    </a:cxn>
                    <a:cxn ang="0">
                      <a:pos x="150" y="68"/>
                    </a:cxn>
                    <a:cxn ang="0">
                      <a:pos x="108" y="109"/>
                    </a:cxn>
                    <a:cxn ang="0">
                      <a:pos x="71" y="156"/>
                    </a:cxn>
                    <a:cxn ang="0">
                      <a:pos x="41" y="208"/>
                    </a:cxn>
                    <a:cxn ang="0">
                      <a:pos x="19" y="264"/>
                    </a:cxn>
                    <a:cxn ang="0">
                      <a:pos x="5" y="323"/>
                    </a:cxn>
                    <a:cxn ang="0">
                      <a:pos x="0" y="386"/>
                    </a:cxn>
                    <a:cxn ang="0">
                      <a:pos x="5" y="449"/>
                    </a:cxn>
                    <a:cxn ang="0">
                      <a:pos x="19" y="508"/>
                    </a:cxn>
                    <a:cxn ang="0">
                      <a:pos x="41" y="564"/>
                    </a:cxn>
                    <a:cxn ang="0">
                      <a:pos x="71" y="616"/>
                    </a:cxn>
                    <a:cxn ang="0">
                      <a:pos x="97" y="652"/>
                    </a:cxn>
                    <a:cxn ang="0">
                      <a:pos x="100" y="651"/>
                    </a:cxn>
                    <a:cxn ang="0">
                      <a:pos x="101" y="650"/>
                    </a:cxn>
                    <a:cxn ang="0">
                      <a:pos x="98" y="644"/>
                    </a:cxn>
                    <a:cxn ang="0">
                      <a:pos x="65" y="596"/>
                    </a:cxn>
                    <a:cxn ang="0">
                      <a:pos x="39" y="544"/>
                    </a:cxn>
                    <a:cxn ang="0">
                      <a:pos x="19" y="487"/>
                    </a:cxn>
                    <a:cxn ang="0">
                      <a:pos x="8" y="427"/>
                    </a:cxn>
                    <a:cxn ang="0">
                      <a:pos x="7" y="365"/>
                    </a:cxn>
                    <a:cxn ang="0">
                      <a:pos x="15" y="304"/>
                    </a:cxn>
                    <a:cxn ang="0">
                      <a:pos x="31" y="246"/>
                    </a:cxn>
                    <a:cxn ang="0">
                      <a:pos x="56" y="192"/>
                    </a:cxn>
                    <a:cxn ang="0">
                      <a:pos x="86" y="142"/>
                    </a:cxn>
                    <a:cxn ang="0">
                      <a:pos x="125" y="99"/>
                    </a:cxn>
                    <a:cxn ang="0">
                      <a:pos x="169" y="60"/>
                    </a:cxn>
                    <a:cxn ang="0">
                      <a:pos x="220" y="28"/>
                    </a:cxn>
                    <a:cxn ang="0">
                      <a:pos x="273" y="4"/>
                    </a:cxn>
                    <a:cxn ang="0">
                      <a:pos x="270" y="3"/>
                    </a:cxn>
                    <a:cxn ang="0">
                      <a:pos x="268" y="1"/>
                    </a:cxn>
                  </a:cxnLst>
                  <a:rect l="0" t="0" r="r" b="b"/>
                  <a:pathLst>
                    <a:path w="826" h="788">
                      <a:moveTo>
                        <a:pt x="826" y="386"/>
                      </a:moveTo>
                      <a:lnTo>
                        <a:pt x="826" y="365"/>
                      </a:lnTo>
                      <a:lnTo>
                        <a:pt x="824" y="351"/>
                      </a:lnTo>
                      <a:lnTo>
                        <a:pt x="823" y="351"/>
                      </a:lnTo>
                      <a:lnTo>
                        <a:pt x="823" y="351"/>
                      </a:lnTo>
                      <a:lnTo>
                        <a:pt x="822" y="350"/>
                      </a:lnTo>
                      <a:lnTo>
                        <a:pt x="822" y="350"/>
                      </a:lnTo>
                      <a:lnTo>
                        <a:pt x="820" y="350"/>
                      </a:lnTo>
                      <a:lnTo>
                        <a:pt x="819" y="349"/>
                      </a:lnTo>
                      <a:lnTo>
                        <a:pt x="819" y="349"/>
                      </a:lnTo>
                      <a:lnTo>
                        <a:pt x="818" y="349"/>
                      </a:lnTo>
                      <a:lnTo>
                        <a:pt x="819" y="365"/>
                      </a:lnTo>
                      <a:lnTo>
                        <a:pt x="820" y="386"/>
                      </a:lnTo>
                      <a:lnTo>
                        <a:pt x="826" y="386"/>
                      </a:lnTo>
                      <a:lnTo>
                        <a:pt x="826" y="407"/>
                      </a:lnTo>
                      <a:lnTo>
                        <a:pt x="823" y="429"/>
                      </a:lnTo>
                      <a:lnTo>
                        <a:pt x="820" y="449"/>
                      </a:lnTo>
                      <a:lnTo>
                        <a:pt x="818" y="469"/>
                      </a:lnTo>
                      <a:lnTo>
                        <a:pt x="812" y="489"/>
                      </a:lnTo>
                      <a:lnTo>
                        <a:pt x="807" y="508"/>
                      </a:lnTo>
                      <a:lnTo>
                        <a:pt x="800" y="528"/>
                      </a:lnTo>
                      <a:lnTo>
                        <a:pt x="794" y="547"/>
                      </a:lnTo>
                      <a:lnTo>
                        <a:pt x="784" y="564"/>
                      </a:lnTo>
                      <a:lnTo>
                        <a:pt x="776" y="583"/>
                      </a:lnTo>
                      <a:lnTo>
                        <a:pt x="766" y="600"/>
                      </a:lnTo>
                      <a:lnTo>
                        <a:pt x="755" y="616"/>
                      </a:lnTo>
                      <a:lnTo>
                        <a:pt x="743" y="632"/>
                      </a:lnTo>
                      <a:lnTo>
                        <a:pt x="731" y="648"/>
                      </a:lnTo>
                      <a:lnTo>
                        <a:pt x="719" y="663"/>
                      </a:lnTo>
                      <a:lnTo>
                        <a:pt x="704" y="678"/>
                      </a:lnTo>
                      <a:lnTo>
                        <a:pt x="691" y="691"/>
                      </a:lnTo>
                      <a:lnTo>
                        <a:pt x="675" y="704"/>
                      </a:lnTo>
                      <a:lnTo>
                        <a:pt x="661" y="716"/>
                      </a:lnTo>
                      <a:lnTo>
                        <a:pt x="643" y="728"/>
                      </a:lnTo>
                      <a:lnTo>
                        <a:pt x="627" y="739"/>
                      </a:lnTo>
                      <a:lnTo>
                        <a:pt x="610" y="749"/>
                      </a:lnTo>
                      <a:lnTo>
                        <a:pt x="591" y="757"/>
                      </a:lnTo>
                      <a:lnTo>
                        <a:pt x="574" y="767"/>
                      </a:lnTo>
                      <a:lnTo>
                        <a:pt x="555" y="773"/>
                      </a:lnTo>
                      <a:lnTo>
                        <a:pt x="535" y="780"/>
                      </a:lnTo>
                      <a:lnTo>
                        <a:pt x="517" y="785"/>
                      </a:lnTo>
                      <a:lnTo>
                        <a:pt x="505" y="788"/>
                      </a:lnTo>
                      <a:lnTo>
                        <a:pt x="503" y="788"/>
                      </a:lnTo>
                      <a:lnTo>
                        <a:pt x="503" y="787"/>
                      </a:lnTo>
                      <a:lnTo>
                        <a:pt x="502" y="787"/>
                      </a:lnTo>
                      <a:lnTo>
                        <a:pt x="502" y="785"/>
                      </a:lnTo>
                      <a:lnTo>
                        <a:pt x="501" y="785"/>
                      </a:lnTo>
                      <a:lnTo>
                        <a:pt x="501" y="784"/>
                      </a:lnTo>
                      <a:lnTo>
                        <a:pt x="499" y="784"/>
                      </a:lnTo>
                      <a:lnTo>
                        <a:pt x="499" y="783"/>
                      </a:lnTo>
                      <a:lnTo>
                        <a:pt x="514" y="780"/>
                      </a:lnTo>
                      <a:lnTo>
                        <a:pt x="534" y="775"/>
                      </a:lnTo>
                      <a:lnTo>
                        <a:pt x="553" y="768"/>
                      </a:lnTo>
                      <a:lnTo>
                        <a:pt x="571" y="760"/>
                      </a:lnTo>
                      <a:lnTo>
                        <a:pt x="590" y="752"/>
                      </a:lnTo>
                      <a:lnTo>
                        <a:pt x="607" y="744"/>
                      </a:lnTo>
                      <a:lnTo>
                        <a:pt x="623" y="733"/>
                      </a:lnTo>
                      <a:lnTo>
                        <a:pt x="641" y="723"/>
                      </a:lnTo>
                      <a:lnTo>
                        <a:pt x="657" y="712"/>
                      </a:lnTo>
                      <a:lnTo>
                        <a:pt x="671" y="700"/>
                      </a:lnTo>
                      <a:lnTo>
                        <a:pt x="686" y="687"/>
                      </a:lnTo>
                      <a:lnTo>
                        <a:pt x="700" y="674"/>
                      </a:lnTo>
                      <a:lnTo>
                        <a:pt x="714" y="659"/>
                      </a:lnTo>
                      <a:lnTo>
                        <a:pt x="727" y="644"/>
                      </a:lnTo>
                      <a:lnTo>
                        <a:pt x="739" y="630"/>
                      </a:lnTo>
                      <a:lnTo>
                        <a:pt x="750" y="614"/>
                      </a:lnTo>
                      <a:lnTo>
                        <a:pt x="760" y="596"/>
                      </a:lnTo>
                      <a:lnTo>
                        <a:pt x="771" y="580"/>
                      </a:lnTo>
                      <a:lnTo>
                        <a:pt x="779" y="562"/>
                      </a:lnTo>
                      <a:lnTo>
                        <a:pt x="788" y="544"/>
                      </a:lnTo>
                      <a:lnTo>
                        <a:pt x="795" y="526"/>
                      </a:lnTo>
                      <a:lnTo>
                        <a:pt x="802" y="507"/>
                      </a:lnTo>
                      <a:lnTo>
                        <a:pt x="807" y="487"/>
                      </a:lnTo>
                      <a:lnTo>
                        <a:pt x="811" y="469"/>
                      </a:lnTo>
                      <a:lnTo>
                        <a:pt x="815" y="449"/>
                      </a:lnTo>
                      <a:lnTo>
                        <a:pt x="818" y="427"/>
                      </a:lnTo>
                      <a:lnTo>
                        <a:pt x="819" y="407"/>
                      </a:lnTo>
                      <a:lnTo>
                        <a:pt x="820" y="386"/>
                      </a:lnTo>
                      <a:lnTo>
                        <a:pt x="826" y="386"/>
                      </a:lnTo>
                      <a:close/>
                      <a:moveTo>
                        <a:pt x="265" y="0"/>
                      </a:moveTo>
                      <a:lnTo>
                        <a:pt x="252" y="5"/>
                      </a:lnTo>
                      <a:lnTo>
                        <a:pt x="234" y="15"/>
                      </a:lnTo>
                      <a:lnTo>
                        <a:pt x="216" y="23"/>
                      </a:lnTo>
                      <a:lnTo>
                        <a:pt x="198" y="33"/>
                      </a:lnTo>
                      <a:lnTo>
                        <a:pt x="182" y="44"/>
                      </a:lnTo>
                      <a:lnTo>
                        <a:pt x="166" y="56"/>
                      </a:lnTo>
                      <a:lnTo>
                        <a:pt x="150" y="68"/>
                      </a:lnTo>
                      <a:lnTo>
                        <a:pt x="136" y="81"/>
                      </a:lnTo>
                      <a:lnTo>
                        <a:pt x="121" y="95"/>
                      </a:lnTo>
                      <a:lnTo>
                        <a:pt x="108" y="109"/>
                      </a:lnTo>
                      <a:lnTo>
                        <a:pt x="94" y="124"/>
                      </a:lnTo>
                      <a:lnTo>
                        <a:pt x="82" y="140"/>
                      </a:lnTo>
                      <a:lnTo>
                        <a:pt x="71" y="156"/>
                      </a:lnTo>
                      <a:lnTo>
                        <a:pt x="60" y="172"/>
                      </a:lnTo>
                      <a:lnTo>
                        <a:pt x="51" y="189"/>
                      </a:lnTo>
                      <a:lnTo>
                        <a:pt x="41" y="208"/>
                      </a:lnTo>
                      <a:lnTo>
                        <a:pt x="33" y="225"/>
                      </a:lnTo>
                      <a:lnTo>
                        <a:pt x="25" y="244"/>
                      </a:lnTo>
                      <a:lnTo>
                        <a:pt x="19" y="264"/>
                      </a:lnTo>
                      <a:lnTo>
                        <a:pt x="13" y="284"/>
                      </a:lnTo>
                      <a:lnTo>
                        <a:pt x="8" y="304"/>
                      </a:lnTo>
                      <a:lnTo>
                        <a:pt x="5" y="323"/>
                      </a:lnTo>
                      <a:lnTo>
                        <a:pt x="3" y="343"/>
                      </a:lnTo>
                      <a:lnTo>
                        <a:pt x="1" y="365"/>
                      </a:lnTo>
                      <a:lnTo>
                        <a:pt x="0" y="386"/>
                      </a:lnTo>
                      <a:lnTo>
                        <a:pt x="1" y="407"/>
                      </a:lnTo>
                      <a:lnTo>
                        <a:pt x="3" y="429"/>
                      </a:lnTo>
                      <a:lnTo>
                        <a:pt x="5" y="449"/>
                      </a:lnTo>
                      <a:lnTo>
                        <a:pt x="8" y="469"/>
                      </a:lnTo>
                      <a:lnTo>
                        <a:pt x="13" y="489"/>
                      </a:lnTo>
                      <a:lnTo>
                        <a:pt x="19" y="508"/>
                      </a:lnTo>
                      <a:lnTo>
                        <a:pt x="25" y="528"/>
                      </a:lnTo>
                      <a:lnTo>
                        <a:pt x="33" y="547"/>
                      </a:lnTo>
                      <a:lnTo>
                        <a:pt x="41" y="564"/>
                      </a:lnTo>
                      <a:lnTo>
                        <a:pt x="51" y="583"/>
                      </a:lnTo>
                      <a:lnTo>
                        <a:pt x="60" y="600"/>
                      </a:lnTo>
                      <a:lnTo>
                        <a:pt x="71" y="616"/>
                      </a:lnTo>
                      <a:lnTo>
                        <a:pt x="82" y="632"/>
                      </a:lnTo>
                      <a:lnTo>
                        <a:pt x="94" y="648"/>
                      </a:lnTo>
                      <a:lnTo>
                        <a:pt x="97" y="652"/>
                      </a:lnTo>
                      <a:lnTo>
                        <a:pt x="98" y="652"/>
                      </a:lnTo>
                      <a:lnTo>
                        <a:pt x="98" y="651"/>
                      </a:lnTo>
                      <a:lnTo>
                        <a:pt x="100" y="651"/>
                      </a:lnTo>
                      <a:lnTo>
                        <a:pt x="100" y="651"/>
                      </a:lnTo>
                      <a:lnTo>
                        <a:pt x="101" y="650"/>
                      </a:lnTo>
                      <a:lnTo>
                        <a:pt x="101" y="650"/>
                      </a:lnTo>
                      <a:lnTo>
                        <a:pt x="101" y="648"/>
                      </a:lnTo>
                      <a:lnTo>
                        <a:pt x="102" y="648"/>
                      </a:lnTo>
                      <a:lnTo>
                        <a:pt x="98" y="644"/>
                      </a:lnTo>
                      <a:lnTo>
                        <a:pt x="86" y="630"/>
                      </a:lnTo>
                      <a:lnTo>
                        <a:pt x="76" y="614"/>
                      </a:lnTo>
                      <a:lnTo>
                        <a:pt x="65" y="596"/>
                      </a:lnTo>
                      <a:lnTo>
                        <a:pt x="56" y="580"/>
                      </a:lnTo>
                      <a:lnTo>
                        <a:pt x="47" y="562"/>
                      </a:lnTo>
                      <a:lnTo>
                        <a:pt x="39" y="544"/>
                      </a:lnTo>
                      <a:lnTo>
                        <a:pt x="31" y="526"/>
                      </a:lnTo>
                      <a:lnTo>
                        <a:pt x="24" y="507"/>
                      </a:lnTo>
                      <a:lnTo>
                        <a:pt x="19" y="487"/>
                      </a:lnTo>
                      <a:lnTo>
                        <a:pt x="15" y="469"/>
                      </a:lnTo>
                      <a:lnTo>
                        <a:pt x="11" y="449"/>
                      </a:lnTo>
                      <a:lnTo>
                        <a:pt x="8" y="427"/>
                      </a:lnTo>
                      <a:lnTo>
                        <a:pt x="7" y="407"/>
                      </a:lnTo>
                      <a:lnTo>
                        <a:pt x="7" y="386"/>
                      </a:lnTo>
                      <a:lnTo>
                        <a:pt x="7" y="365"/>
                      </a:lnTo>
                      <a:lnTo>
                        <a:pt x="8" y="345"/>
                      </a:lnTo>
                      <a:lnTo>
                        <a:pt x="11" y="325"/>
                      </a:lnTo>
                      <a:lnTo>
                        <a:pt x="15" y="304"/>
                      </a:lnTo>
                      <a:lnTo>
                        <a:pt x="19" y="285"/>
                      </a:lnTo>
                      <a:lnTo>
                        <a:pt x="24" y="265"/>
                      </a:lnTo>
                      <a:lnTo>
                        <a:pt x="31" y="246"/>
                      </a:lnTo>
                      <a:lnTo>
                        <a:pt x="39" y="228"/>
                      </a:lnTo>
                      <a:lnTo>
                        <a:pt x="47" y="210"/>
                      </a:lnTo>
                      <a:lnTo>
                        <a:pt x="56" y="192"/>
                      </a:lnTo>
                      <a:lnTo>
                        <a:pt x="65" y="176"/>
                      </a:lnTo>
                      <a:lnTo>
                        <a:pt x="76" y="158"/>
                      </a:lnTo>
                      <a:lnTo>
                        <a:pt x="86" y="142"/>
                      </a:lnTo>
                      <a:lnTo>
                        <a:pt x="98" y="128"/>
                      </a:lnTo>
                      <a:lnTo>
                        <a:pt x="112" y="113"/>
                      </a:lnTo>
                      <a:lnTo>
                        <a:pt x="125" y="99"/>
                      </a:lnTo>
                      <a:lnTo>
                        <a:pt x="140" y="85"/>
                      </a:lnTo>
                      <a:lnTo>
                        <a:pt x="154" y="72"/>
                      </a:lnTo>
                      <a:lnTo>
                        <a:pt x="169" y="60"/>
                      </a:lnTo>
                      <a:lnTo>
                        <a:pt x="185" y="49"/>
                      </a:lnTo>
                      <a:lnTo>
                        <a:pt x="202" y="39"/>
                      </a:lnTo>
                      <a:lnTo>
                        <a:pt x="220" y="28"/>
                      </a:lnTo>
                      <a:lnTo>
                        <a:pt x="237" y="20"/>
                      </a:lnTo>
                      <a:lnTo>
                        <a:pt x="254" y="12"/>
                      </a:lnTo>
                      <a:lnTo>
                        <a:pt x="273" y="4"/>
                      </a:lnTo>
                      <a:lnTo>
                        <a:pt x="272" y="4"/>
                      </a:lnTo>
                      <a:lnTo>
                        <a:pt x="270" y="4"/>
                      </a:lnTo>
                      <a:lnTo>
                        <a:pt x="270" y="3"/>
                      </a:lnTo>
                      <a:lnTo>
                        <a:pt x="269" y="3"/>
                      </a:lnTo>
                      <a:lnTo>
                        <a:pt x="268" y="3"/>
                      </a:lnTo>
                      <a:lnTo>
                        <a:pt x="268" y="1"/>
                      </a:lnTo>
                      <a:lnTo>
                        <a:pt x="266" y="1"/>
                      </a:lnTo>
                      <a:lnTo>
                        <a:pt x="265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5" name="Freeform 143"/>
                <p:cNvSpPr>
                  <a:spLocks noEditPoints="1"/>
                </p:cNvSpPr>
                <p:nvPr/>
              </p:nvSpPr>
              <p:spPr bwMode="auto">
                <a:xfrm>
                  <a:off x="2101" y="2185"/>
                  <a:ext cx="411" cy="392"/>
                </a:xfrm>
                <a:custGeom>
                  <a:avLst/>
                  <a:gdLst/>
                  <a:ahLst/>
                  <a:cxnLst>
                    <a:cxn ang="0">
                      <a:pos x="819" y="347"/>
                    </a:cxn>
                    <a:cxn ang="0">
                      <a:pos x="816" y="346"/>
                    </a:cxn>
                    <a:cxn ang="0">
                      <a:pos x="813" y="344"/>
                    </a:cxn>
                    <a:cxn ang="0">
                      <a:pos x="813" y="362"/>
                    </a:cxn>
                    <a:cxn ang="0">
                      <a:pos x="819" y="404"/>
                    </a:cxn>
                    <a:cxn ang="0">
                      <a:pos x="812" y="466"/>
                    </a:cxn>
                    <a:cxn ang="0">
                      <a:pos x="795" y="524"/>
                    </a:cxn>
                    <a:cxn ang="0">
                      <a:pos x="771" y="579"/>
                    </a:cxn>
                    <a:cxn ang="0">
                      <a:pos x="739" y="628"/>
                    </a:cxn>
                    <a:cxn ang="0">
                      <a:pos x="700" y="673"/>
                    </a:cxn>
                    <a:cxn ang="0">
                      <a:pos x="655" y="712"/>
                    </a:cxn>
                    <a:cxn ang="0">
                      <a:pos x="606" y="744"/>
                    </a:cxn>
                    <a:cxn ang="0">
                      <a:pos x="551" y="768"/>
                    </a:cxn>
                    <a:cxn ang="0">
                      <a:pos x="499" y="782"/>
                    </a:cxn>
                    <a:cxn ang="0">
                      <a:pos x="496" y="781"/>
                    </a:cxn>
                    <a:cxn ang="0">
                      <a:pos x="495" y="780"/>
                    </a:cxn>
                    <a:cxn ang="0">
                      <a:pos x="511" y="774"/>
                    </a:cxn>
                    <a:cxn ang="0">
                      <a:pos x="567" y="754"/>
                    </a:cxn>
                    <a:cxn ang="0">
                      <a:pos x="619" y="728"/>
                    </a:cxn>
                    <a:cxn ang="0">
                      <a:pos x="667" y="694"/>
                    </a:cxn>
                    <a:cxn ang="0">
                      <a:pos x="708" y="655"/>
                    </a:cxn>
                    <a:cxn ang="0">
                      <a:pos x="744" y="609"/>
                    </a:cxn>
                    <a:cxn ang="0">
                      <a:pos x="773" y="557"/>
                    </a:cxn>
                    <a:cxn ang="0">
                      <a:pos x="796" y="503"/>
                    </a:cxn>
                    <a:cxn ang="0">
                      <a:pos x="809" y="444"/>
                    </a:cxn>
                    <a:cxn ang="0">
                      <a:pos x="813" y="383"/>
                    </a:cxn>
                    <a:cxn ang="0">
                      <a:pos x="250" y="5"/>
                    </a:cxn>
                    <a:cxn ang="0">
                      <a:pos x="198" y="33"/>
                    </a:cxn>
                    <a:cxn ang="0">
                      <a:pos x="149" y="68"/>
                    </a:cxn>
                    <a:cxn ang="0">
                      <a:pos x="106" y="108"/>
                    </a:cxn>
                    <a:cxn ang="0">
                      <a:pos x="70" y="154"/>
                    </a:cxn>
                    <a:cxn ang="0">
                      <a:pos x="41" y="206"/>
                    </a:cxn>
                    <a:cxn ang="0">
                      <a:pos x="18" y="262"/>
                    </a:cxn>
                    <a:cxn ang="0">
                      <a:pos x="5" y="320"/>
                    </a:cxn>
                    <a:cxn ang="0">
                      <a:pos x="0" y="383"/>
                    </a:cxn>
                    <a:cxn ang="0">
                      <a:pos x="5" y="446"/>
                    </a:cxn>
                    <a:cxn ang="0">
                      <a:pos x="18" y="505"/>
                    </a:cxn>
                    <a:cxn ang="0">
                      <a:pos x="41" y="560"/>
                    </a:cxn>
                    <a:cxn ang="0">
                      <a:pos x="70" y="612"/>
                    </a:cxn>
                    <a:cxn ang="0">
                      <a:pos x="97" y="648"/>
                    </a:cxn>
                    <a:cxn ang="0">
                      <a:pos x="98" y="645"/>
                    </a:cxn>
                    <a:cxn ang="0">
                      <a:pos x="101" y="644"/>
                    </a:cxn>
                    <a:cxn ang="0">
                      <a:pos x="98" y="640"/>
                    </a:cxn>
                    <a:cxn ang="0">
                      <a:pos x="65" y="592"/>
                    </a:cxn>
                    <a:cxn ang="0">
                      <a:pos x="38" y="540"/>
                    </a:cxn>
                    <a:cxn ang="0">
                      <a:pos x="20" y="484"/>
                    </a:cxn>
                    <a:cxn ang="0">
                      <a:pos x="9" y="424"/>
                    </a:cxn>
                    <a:cxn ang="0">
                      <a:pos x="6" y="362"/>
                    </a:cxn>
                    <a:cxn ang="0">
                      <a:pos x="14" y="302"/>
                    </a:cxn>
                    <a:cxn ang="0">
                      <a:pos x="30" y="245"/>
                    </a:cxn>
                    <a:cxn ang="0">
                      <a:pos x="56" y="191"/>
                    </a:cxn>
                    <a:cxn ang="0">
                      <a:pos x="86" y="142"/>
                    </a:cxn>
                    <a:cxn ang="0">
                      <a:pos x="125" y="98"/>
                    </a:cxn>
                    <a:cxn ang="0">
                      <a:pos x="169" y="60"/>
                    </a:cxn>
                    <a:cxn ang="0">
                      <a:pos x="218" y="28"/>
                    </a:cxn>
                    <a:cxn ang="0">
                      <a:pos x="271" y="4"/>
                    </a:cxn>
                    <a:cxn ang="0">
                      <a:pos x="271" y="2"/>
                    </a:cxn>
                    <a:cxn ang="0">
                      <a:pos x="269" y="1"/>
                    </a:cxn>
                    <a:cxn ang="0">
                      <a:pos x="266" y="0"/>
                    </a:cxn>
                  </a:cxnLst>
                  <a:rect l="0" t="0" r="r" b="b"/>
                  <a:pathLst>
                    <a:path w="820" h="782">
                      <a:moveTo>
                        <a:pt x="820" y="383"/>
                      </a:moveTo>
                      <a:lnTo>
                        <a:pt x="819" y="362"/>
                      </a:lnTo>
                      <a:lnTo>
                        <a:pt x="819" y="347"/>
                      </a:lnTo>
                      <a:lnTo>
                        <a:pt x="817" y="347"/>
                      </a:lnTo>
                      <a:lnTo>
                        <a:pt x="816" y="346"/>
                      </a:lnTo>
                      <a:lnTo>
                        <a:pt x="816" y="346"/>
                      </a:lnTo>
                      <a:lnTo>
                        <a:pt x="815" y="346"/>
                      </a:lnTo>
                      <a:lnTo>
                        <a:pt x="815" y="344"/>
                      </a:lnTo>
                      <a:lnTo>
                        <a:pt x="813" y="344"/>
                      </a:lnTo>
                      <a:lnTo>
                        <a:pt x="812" y="344"/>
                      </a:lnTo>
                      <a:lnTo>
                        <a:pt x="812" y="343"/>
                      </a:lnTo>
                      <a:lnTo>
                        <a:pt x="813" y="362"/>
                      </a:lnTo>
                      <a:lnTo>
                        <a:pt x="813" y="383"/>
                      </a:lnTo>
                      <a:lnTo>
                        <a:pt x="820" y="383"/>
                      </a:lnTo>
                      <a:lnTo>
                        <a:pt x="819" y="404"/>
                      </a:lnTo>
                      <a:lnTo>
                        <a:pt x="817" y="424"/>
                      </a:lnTo>
                      <a:lnTo>
                        <a:pt x="815" y="446"/>
                      </a:lnTo>
                      <a:lnTo>
                        <a:pt x="812" y="466"/>
                      </a:lnTo>
                      <a:lnTo>
                        <a:pt x="807" y="486"/>
                      </a:lnTo>
                      <a:lnTo>
                        <a:pt x="801" y="505"/>
                      </a:lnTo>
                      <a:lnTo>
                        <a:pt x="795" y="524"/>
                      </a:lnTo>
                      <a:lnTo>
                        <a:pt x="788" y="543"/>
                      </a:lnTo>
                      <a:lnTo>
                        <a:pt x="779" y="560"/>
                      </a:lnTo>
                      <a:lnTo>
                        <a:pt x="771" y="579"/>
                      </a:lnTo>
                      <a:lnTo>
                        <a:pt x="760" y="596"/>
                      </a:lnTo>
                      <a:lnTo>
                        <a:pt x="749" y="612"/>
                      </a:lnTo>
                      <a:lnTo>
                        <a:pt x="739" y="628"/>
                      </a:lnTo>
                      <a:lnTo>
                        <a:pt x="727" y="644"/>
                      </a:lnTo>
                      <a:lnTo>
                        <a:pt x="713" y="659"/>
                      </a:lnTo>
                      <a:lnTo>
                        <a:pt x="700" y="673"/>
                      </a:lnTo>
                      <a:lnTo>
                        <a:pt x="685" y="687"/>
                      </a:lnTo>
                      <a:lnTo>
                        <a:pt x="671" y="698"/>
                      </a:lnTo>
                      <a:lnTo>
                        <a:pt x="655" y="712"/>
                      </a:lnTo>
                      <a:lnTo>
                        <a:pt x="639" y="722"/>
                      </a:lnTo>
                      <a:lnTo>
                        <a:pt x="623" y="733"/>
                      </a:lnTo>
                      <a:lnTo>
                        <a:pt x="606" y="744"/>
                      </a:lnTo>
                      <a:lnTo>
                        <a:pt x="587" y="752"/>
                      </a:lnTo>
                      <a:lnTo>
                        <a:pt x="570" y="761"/>
                      </a:lnTo>
                      <a:lnTo>
                        <a:pt x="551" y="768"/>
                      </a:lnTo>
                      <a:lnTo>
                        <a:pt x="532" y="774"/>
                      </a:lnTo>
                      <a:lnTo>
                        <a:pt x="512" y="780"/>
                      </a:lnTo>
                      <a:lnTo>
                        <a:pt x="499" y="782"/>
                      </a:lnTo>
                      <a:lnTo>
                        <a:pt x="498" y="782"/>
                      </a:lnTo>
                      <a:lnTo>
                        <a:pt x="498" y="781"/>
                      </a:lnTo>
                      <a:lnTo>
                        <a:pt x="496" y="781"/>
                      </a:lnTo>
                      <a:lnTo>
                        <a:pt x="496" y="780"/>
                      </a:lnTo>
                      <a:lnTo>
                        <a:pt x="495" y="780"/>
                      </a:lnTo>
                      <a:lnTo>
                        <a:pt x="495" y="780"/>
                      </a:lnTo>
                      <a:lnTo>
                        <a:pt x="495" y="778"/>
                      </a:lnTo>
                      <a:lnTo>
                        <a:pt x="494" y="778"/>
                      </a:lnTo>
                      <a:lnTo>
                        <a:pt x="511" y="774"/>
                      </a:lnTo>
                      <a:lnTo>
                        <a:pt x="530" y="769"/>
                      </a:lnTo>
                      <a:lnTo>
                        <a:pt x="548" y="762"/>
                      </a:lnTo>
                      <a:lnTo>
                        <a:pt x="567" y="754"/>
                      </a:lnTo>
                      <a:lnTo>
                        <a:pt x="586" y="746"/>
                      </a:lnTo>
                      <a:lnTo>
                        <a:pt x="603" y="738"/>
                      </a:lnTo>
                      <a:lnTo>
                        <a:pt x="619" y="728"/>
                      </a:lnTo>
                      <a:lnTo>
                        <a:pt x="636" y="717"/>
                      </a:lnTo>
                      <a:lnTo>
                        <a:pt x="651" y="706"/>
                      </a:lnTo>
                      <a:lnTo>
                        <a:pt x="667" y="694"/>
                      </a:lnTo>
                      <a:lnTo>
                        <a:pt x="682" y="681"/>
                      </a:lnTo>
                      <a:lnTo>
                        <a:pt x="695" y="668"/>
                      </a:lnTo>
                      <a:lnTo>
                        <a:pt x="708" y="655"/>
                      </a:lnTo>
                      <a:lnTo>
                        <a:pt x="721" y="640"/>
                      </a:lnTo>
                      <a:lnTo>
                        <a:pt x="733" y="624"/>
                      </a:lnTo>
                      <a:lnTo>
                        <a:pt x="744" y="609"/>
                      </a:lnTo>
                      <a:lnTo>
                        <a:pt x="755" y="592"/>
                      </a:lnTo>
                      <a:lnTo>
                        <a:pt x="765" y="576"/>
                      </a:lnTo>
                      <a:lnTo>
                        <a:pt x="773" y="557"/>
                      </a:lnTo>
                      <a:lnTo>
                        <a:pt x="781" y="540"/>
                      </a:lnTo>
                      <a:lnTo>
                        <a:pt x="789" y="521"/>
                      </a:lnTo>
                      <a:lnTo>
                        <a:pt x="796" y="503"/>
                      </a:lnTo>
                      <a:lnTo>
                        <a:pt x="801" y="484"/>
                      </a:lnTo>
                      <a:lnTo>
                        <a:pt x="805" y="464"/>
                      </a:lnTo>
                      <a:lnTo>
                        <a:pt x="809" y="444"/>
                      </a:lnTo>
                      <a:lnTo>
                        <a:pt x="812" y="424"/>
                      </a:lnTo>
                      <a:lnTo>
                        <a:pt x="813" y="404"/>
                      </a:lnTo>
                      <a:lnTo>
                        <a:pt x="813" y="383"/>
                      </a:lnTo>
                      <a:lnTo>
                        <a:pt x="820" y="383"/>
                      </a:lnTo>
                      <a:close/>
                      <a:moveTo>
                        <a:pt x="266" y="0"/>
                      </a:moveTo>
                      <a:lnTo>
                        <a:pt x="250" y="5"/>
                      </a:lnTo>
                      <a:lnTo>
                        <a:pt x="233" y="14"/>
                      </a:lnTo>
                      <a:lnTo>
                        <a:pt x="214" y="22"/>
                      </a:lnTo>
                      <a:lnTo>
                        <a:pt x="198" y="33"/>
                      </a:lnTo>
                      <a:lnTo>
                        <a:pt x="181" y="44"/>
                      </a:lnTo>
                      <a:lnTo>
                        <a:pt x="165" y="54"/>
                      </a:lnTo>
                      <a:lnTo>
                        <a:pt x="149" y="68"/>
                      </a:lnTo>
                      <a:lnTo>
                        <a:pt x="134" y="80"/>
                      </a:lnTo>
                      <a:lnTo>
                        <a:pt x="121" y="93"/>
                      </a:lnTo>
                      <a:lnTo>
                        <a:pt x="106" y="108"/>
                      </a:lnTo>
                      <a:lnTo>
                        <a:pt x="94" y="122"/>
                      </a:lnTo>
                      <a:lnTo>
                        <a:pt x="82" y="138"/>
                      </a:lnTo>
                      <a:lnTo>
                        <a:pt x="70" y="154"/>
                      </a:lnTo>
                      <a:lnTo>
                        <a:pt x="60" y="170"/>
                      </a:lnTo>
                      <a:lnTo>
                        <a:pt x="50" y="187"/>
                      </a:lnTo>
                      <a:lnTo>
                        <a:pt x="41" y="206"/>
                      </a:lnTo>
                      <a:lnTo>
                        <a:pt x="33" y="223"/>
                      </a:lnTo>
                      <a:lnTo>
                        <a:pt x="25" y="242"/>
                      </a:lnTo>
                      <a:lnTo>
                        <a:pt x="18" y="262"/>
                      </a:lnTo>
                      <a:lnTo>
                        <a:pt x="13" y="281"/>
                      </a:lnTo>
                      <a:lnTo>
                        <a:pt x="9" y="301"/>
                      </a:lnTo>
                      <a:lnTo>
                        <a:pt x="5" y="320"/>
                      </a:lnTo>
                      <a:lnTo>
                        <a:pt x="2" y="342"/>
                      </a:lnTo>
                      <a:lnTo>
                        <a:pt x="1" y="362"/>
                      </a:lnTo>
                      <a:lnTo>
                        <a:pt x="0" y="383"/>
                      </a:lnTo>
                      <a:lnTo>
                        <a:pt x="1" y="404"/>
                      </a:lnTo>
                      <a:lnTo>
                        <a:pt x="2" y="424"/>
                      </a:lnTo>
                      <a:lnTo>
                        <a:pt x="5" y="446"/>
                      </a:lnTo>
                      <a:lnTo>
                        <a:pt x="9" y="466"/>
                      </a:lnTo>
                      <a:lnTo>
                        <a:pt x="13" y="486"/>
                      </a:lnTo>
                      <a:lnTo>
                        <a:pt x="18" y="505"/>
                      </a:lnTo>
                      <a:lnTo>
                        <a:pt x="25" y="524"/>
                      </a:lnTo>
                      <a:lnTo>
                        <a:pt x="33" y="543"/>
                      </a:lnTo>
                      <a:lnTo>
                        <a:pt x="41" y="560"/>
                      </a:lnTo>
                      <a:lnTo>
                        <a:pt x="50" y="579"/>
                      </a:lnTo>
                      <a:lnTo>
                        <a:pt x="60" y="596"/>
                      </a:lnTo>
                      <a:lnTo>
                        <a:pt x="70" y="612"/>
                      </a:lnTo>
                      <a:lnTo>
                        <a:pt x="82" y="628"/>
                      </a:lnTo>
                      <a:lnTo>
                        <a:pt x="94" y="644"/>
                      </a:lnTo>
                      <a:lnTo>
                        <a:pt x="97" y="648"/>
                      </a:lnTo>
                      <a:lnTo>
                        <a:pt x="98" y="647"/>
                      </a:lnTo>
                      <a:lnTo>
                        <a:pt x="98" y="647"/>
                      </a:lnTo>
                      <a:lnTo>
                        <a:pt x="98" y="645"/>
                      </a:lnTo>
                      <a:lnTo>
                        <a:pt x="99" y="645"/>
                      </a:lnTo>
                      <a:lnTo>
                        <a:pt x="99" y="645"/>
                      </a:lnTo>
                      <a:lnTo>
                        <a:pt x="101" y="644"/>
                      </a:lnTo>
                      <a:lnTo>
                        <a:pt x="101" y="644"/>
                      </a:lnTo>
                      <a:lnTo>
                        <a:pt x="102" y="644"/>
                      </a:lnTo>
                      <a:lnTo>
                        <a:pt x="98" y="640"/>
                      </a:lnTo>
                      <a:lnTo>
                        <a:pt x="86" y="624"/>
                      </a:lnTo>
                      <a:lnTo>
                        <a:pt x="76" y="609"/>
                      </a:lnTo>
                      <a:lnTo>
                        <a:pt x="65" y="592"/>
                      </a:lnTo>
                      <a:lnTo>
                        <a:pt x="56" y="576"/>
                      </a:lnTo>
                      <a:lnTo>
                        <a:pt x="46" y="557"/>
                      </a:lnTo>
                      <a:lnTo>
                        <a:pt x="38" y="540"/>
                      </a:lnTo>
                      <a:lnTo>
                        <a:pt x="30" y="521"/>
                      </a:lnTo>
                      <a:lnTo>
                        <a:pt x="25" y="503"/>
                      </a:lnTo>
                      <a:lnTo>
                        <a:pt x="20" y="484"/>
                      </a:lnTo>
                      <a:lnTo>
                        <a:pt x="14" y="464"/>
                      </a:lnTo>
                      <a:lnTo>
                        <a:pt x="12" y="444"/>
                      </a:lnTo>
                      <a:lnTo>
                        <a:pt x="9" y="424"/>
                      </a:lnTo>
                      <a:lnTo>
                        <a:pt x="6" y="404"/>
                      </a:lnTo>
                      <a:lnTo>
                        <a:pt x="6" y="383"/>
                      </a:lnTo>
                      <a:lnTo>
                        <a:pt x="6" y="362"/>
                      </a:lnTo>
                      <a:lnTo>
                        <a:pt x="9" y="342"/>
                      </a:lnTo>
                      <a:lnTo>
                        <a:pt x="12" y="322"/>
                      </a:lnTo>
                      <a:lnTo>
                        <a:pt x="14" y="302"/>
                      </a:lnTo>
                      <a:lnTo>
                        <a:pt x="20" y="282"/>
                      </a:lnTo>
                      <a:lnTo>
                        <a:pt x="25" y="263"/>
                      </a:lnTo>
                      <a:lnTo>
                        <a:pt x="30" y="245"/>
                      </a:lnTo>
                      <a:lnTo>
                        <a:pt x="38" y="226"/>
                      </a:lnTo>
                      <a:lnTo>
                        <a:pt x="46" y="209"/>
                      </a:lnTo>
                      <a:lnTo>
                        <a:pt x="56" y="191"/>
                      </a:lnTo>
                      <a:lnTo>
                        <a:pt x="65" y="174"/>
                      </a:lnTo>
                      <a:lnTo>
                        <a:pt x="76" y="158"/>
                      </a:lnTo>
                      <a:lnTo>
                        <a:pt x="86" y="142"/>
                      </a:lnTo>
                      <a:lnTo>
                        <a:pt x="98" y="126"/>
                      </a:lnTo>
                      <a:lnTo>
                        <a:pt x="111" y="112"/>
                      </a:lnTo>
                      <a:lnTo>
                        <a:pt x="125" y="98"/>
                      </a:lnTo>
                      <a:lnTo>
                        <a:pt x="138" y="85"/>
                      </a:lnTo>
                      <a:lnTo>
                        <a:pt x="153" y="72"/>
                      </a:lnTo>
                      <a:lnTo>
                        <a:pt x="169" y="60"/>
                      </a:lnTo>
                      <a:lnTo>
                        <a:pt x="185" y="49"/>
                      </a:lnTo>
                      <a:lnTo>
                        <a:pt x="201" y="38"/>
                      </a:lnTo>
                      <a:lnTo>
                        <a:pt x="218" y="28"/>
                      </a:lnTo>
                      <a:lnTo>
                        <a:pt x="235" y="20"/>
                      </a:lnTo>
                      <a:lnTo>
                        <a:pt x="253" y="12"/>
                      </a:lnTo>
                      <a:lnTo>
                        <a:pt x="271" y="4"/>
                      </a:lnTo>
                      <a:lnTo>
                        <a:pt x="274" y="4"/>
                      </a:lnTo>
                      <a:lnTo>
                        <a:pt x="273" y="2"/>
                      </a:lnTo>
                      <a:lnTo>
                        <a:pt x="271" y="2"/>
                      </a:lnTo>
                      <a:lnTo>
                        <a:pt x="271" y="2"/>
                      </a:lnTo>
                      <a:lnTo>
                        <a:pt x="270" y="1"/>
                      </a:lnTo>
                      <a:lnTo>
                        <a:pt x="269" y="1"/>
                      </a:lnTo>
                      <a:lnTo>
                        <a:pt x="267" y="1"/>
                      </a:lnTo>
                      <a:lnTo>
                        <a:pt x="267" y="0"/>
                      </a:lnTo>
                      <a:lnTo>
                        <a:pt x="266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6" name="Freeform 144"/>
                <p:cNvSpPr>
                  <a:spLocks noEditPoints="1"/>
                </p:cNvSpPr>
                <p:nvPr/>
              </p:nvSpPr>
              <p:spPr bwMode="auto">
                <a:xfrm>
                  <a:off x="2103" y="2186"/>
                  <a:ext cx="407" cy="389"/>
                </a:xfrm>
                <a:custGeom>
                  <a:avLst/>
                  <a:gdLst/>
                  <a:ahLst/>
                  <a:cxnLst>
                    <a:cxn ang="0">
                      <a:pos x="811" y="345"/>
                    </a:cxn>
                    <a:cxn ang="0">
                      <a:pos x="808" y="343"/>
                    </a:cxn>
                    <a:cxn ang="0">
                      <a:pos x="807" y="342"/>
                    </a:cxn>
                    <a:cxn ang="0">
                      <a:pos x="804" y="341"/>
                    </a:cxn>
                    <a:cxn ang="0">
                      <a:pos x="813" y="382"/>
                    </a:cxn>
                    <a:cxn ang="0">
                      <a:pos x="808" y="445"/>
                    </a:cxn>
                    <a:cxn ang="0">
                      <a:pos x="795" y="503"/>
                    </a:cxn>
                    <a:cxn ang="0">
                      <a:pos x="772" y="558"/>
                    </a:cxn>
                    <a:cxn ang="0">
                      <a:pos x="743" y="610"/>
                    </a:cxn>
                    <a:cxn ang="0">
                      <a:pos x="707" y="655"/>
                    </a:cxn>
                    <a:cxn ang="0">
                      <a:pos x="664" y="696"/>
                    </a:cxn>
                    <a:cxn ang="0">
                      <a:pos x="616" y="729"/>
                    </a:cxn>
                    <a:cxn ang="0">
                      <a:pos x="564" y="756"/>
                    </a:cxn>
                    <a:cxn ang="0">
                      <a:pos x="507" y="776"/>
                    </a:cxn>
                    <a:cxn ang="0">
                      <a:pos x="491" y="779"/>
                    </a:cxn>
                    <a:cxn ang="0">
                      <a:pos x="490" y="776"/>
                    </a:cxn>
                    <a:cxn ang="0">
                      <a:pos x="487" y="775"/>
                    </a:cxn>
                    <a:cxn ang="0">
                      <a:pos x="544" y="759"/>
                    </a:cxn>
                    <a:cxn ang="0">
                      <a:pos x="598" y="735"/>
                    </a:cxn>
                    <a:cxn ang="0">
                      <a:pos x="646" y="703"/>
                    </a:cxn>
                    <a:cxn ang="0">
                      <a:pos x="689" y="666"/>
                    </a:cxn>
                    <a:cxn ang="0">
                      <a:pos x="727" y="622"/>
                    </a:cxn>
                    <a:cxn ang="0">
                      <a:pos x="759" y="572"/>
                    </a:cxn>
                    <a:cxn ang="0">
                      <a:pos x="783" y="519"/>
                    </a:cxn>
                    <a:cxn ang="0">
                      <a:pos x="799" y="463"/>
                    </a:cxn>
                    <a:cxn ang="0">
                      <a:pos x="807" y="403"/>
                    </a:cxn>
                    <a:cxn ang="0">
                      <a:pos x="266" y="0"/>
                    </a:cxn>
                    <a:cxn ang="0">
                      <a:pos x="213" y="24"/>
                    </a:cxn>
                    <a:cxn ang="0">
                      <a:pos x="162" y="56"/>
                    </a:cxn>
                    <a:cxn ang="0">
                      <a:pos x="118" y="95"/>
                    </a:cxn>
                    <a:cxn ang="0">
                      <a:pos x="79" y="138"/>
                    </a:cxn>
                    <a:cxn ang="0">
                      <a:pos x="49" y="188"/>
                    </a:cxn>
                    <a:cxn ang="0">
                      <a:pos x="24" y="242"/>
                    </a:cxn>
                    <a:cxn ang="0">
                      <a:pos x="8" y="300"/>
                    </a:cxn>
                    <a:cxn ang="0">
                      <a:pos x="0" y="361"/>
                    </a:cxn>
                    <a:cxn ang="0">
                      <a:pos x="1" y="423"/>
                    </a:cxn>
                    <a:cxn ang="0">
                      <a:pos x="12" y="483"/>
                    </a:cxn>
                    <a:cxn ang="0">
                      <a:pos x="32" y="540"/>
                    </a:cxn>
                    <a:cxn ang="0">
                      <a:pos x="58" y="592"/>
                    </a:cxn>
                    <a:cxn ang="0">
                      <a:pos x="91" y="640"/>
                    </a:cxn>
                    <a:cxn ang="0">
                      <a:pos x="97" y="643"/>
                    </a:cxn>
                    <a:cxn ang="0">
                      <a:pos x="98" y="642"/>
                    </a:cxn>
                    <a:cxn ang="0">
                      <a:pos x="101" y="640"/>
                    </a:cxn>
                    <a:cxn ang="0">
                      <a:pos x="74" y="606"/>
                    </a:cxn>
                    <a:cxn ang="0">
                      <a:pos x="45" y="555"/>
                    </a:cxn>
                    <a:cxn ang="0">
                      <a:pos x="24" y="501"/>
                    </a:cxn>
                    <a:cxn ang="0">
                      <a:pos x="10" y="443"/>
                    </a:cxn>
                    <a:cxn ang="0">
                      <a:pos x="5" y="382"/>
                    </a:cxn>
                    <a:cxn ang="0">
                      <a:pos x="10" y="321"/>
                    </a:cxn>
                    <a:cxn ang="0">
                      <a:pos x="24" y="264"/>
                    </a:cxn>
                    <a:cxn ang="0">
                      <a:pos x="45" y="209"/>
                    </a:cxn>
                    <a:cxn ang="0">
                      <a:pos x="74" y="158"/>
                    </a:cxn>
                    <a:cxn ang="0">
                      <a:pos x="109" y="113"/>
                    </a:cxn>
                    <a:cxn ang="0">
                      <a:pos x="151" y="73"/>
                    </a:cxn>
                    <a:cxn ang="0">
                      <a:pos x="198" y="40"/>
                    </a:cxn>
                    <a:cxn ang="0">
                      <a:pos x="250" y="13"/>
                    </a:cxn>
                    <a:cxn ang="0">
                      <a:pos x="273" y="4"/>
                    </a:cxn>
                    <a:cxn ang="0">
                      <a:pos x="270" y="3"/>
                    </a:cxn>
                    <a:cxn ang="0">
                      <a:pos x="267" y="1"/>
                    </a:cxn>
                  </a:cxnLst>
                  <a:rect l="0" t="0" r="r" b="b"/>
                  <a:pathLst>
                    <a:path w="813" h="779">
                      <a:moveTo>
                        <a:pt x="813" y="382"/>
                      </a:moveTo>
                      <a:lnTo>
                        <a:pt x="812" y="361"/>
                      </a:lnTo>
                      <a:lnTo>
                        <a:pt x="811" y="345"/>
                      </a:lnTo>
                      <a:lnTo>
                        <a:pt x="811" y="343"/>
                      </a:lnTo>
                      <a:lnTo>
                        <a:pt x="809" y="343"/>
                      </a:lnTo>
                      <a:lnTo>
                        <a:pt x="808" y="343"/>
                      </a:lnTo>
                      <a:lnTo>
                        <a:pt x="808" y="342"/>
                      </a:lnTo>
                      <a:lnTo>
                        <a:pt x="807" y="342"/>
                      </a:lnTo>
                      <a:lnTo>
                        <a:pt x="807" y="342"/>
                      </a:lnTo>
                      <a:lnTo>
                        <a:pt x="805" y="341"/>
                      </a:lnTo>
                      <a:lnTo>
                        <a:pt x="804" y="341"/>
                      </a:lnTo>
                      <a:lnTo>
                        <a:pt x="804" y="341"/>
                      </a:lnTo>
                      <a:lnTo>
                        <a:pt x="807" y="362"/>
                      </a:lnTo>
                      <a:lnTo>
                        <a:pt x="807" y="382"/>
                      </a:lnTo>
                      <a:lnTo>
                        <a:pt x="813" y="382"/>
                      </a:lnTo>
                      <a:lnTo>
                        <a:pt x="812" y="403"/>
                      </a:lnTo>
                      <a:lnTo>
                        <a:pt x="811" y="423"/>
                      </a:lnTo>
                      <a:lnTo>
                        <a:pt x="808" y="445"/>
                      </a:lnTo>
                      <a:lnTo>
                        <a:pt x="804" y="465"/>
                      </a:lnTo>
                      <a:lnTo>
                        <a:pt x="800" y="483"/>
                      </a:lnTo>
                      <a:lnTo>
                        <a:pt x="795" y="503"/>
                      </a:lnTo>
                      <a:lnTo>
                        <a:pt x="788" y="522"/>
                      </a:lnTo>
                      <a:lnTo>
                        <a:pt x="780" y="540"/>
                      </a:lnTo>
                      <a:lnTo>
                        <a:pt x="772" y="558"/>
                      </a:lnTo>
                      <a:lnTo>
                        <a:pt x="764" y="576"/>
                      </a:lnTo>
                      <a:lnTo>
                        <a:pt x="753" y="592"/>
                      </a:lnTo>
                      <a:lnTo>
                        <a:pt x="743" y="610"/>
                      </a:lnTo>
                      <a:lnTo>
                        <a:pt x="732" y="626"/>
                      </a:lnTo>
                      <a:lnTo>
                        <a:pt x="720" y="640"/>
                      </a:lnTo>
                      <a:lnTo>
                        <a:pt x="707" y="655"/>
                      </a:lnTo>
                      <a:lnTo>
                        <a:pt x="693" y="670"/>
                      </a:lnTo>
                      <a:lnTo>
                        <a:pt x="679" y="683"/>
                      </a:lnTo>
                      <a:lnTo>
                        <a:pt x="664" y="696"/>
                      </a:lnTo>
                      <a:lnTo>
                        <a:pt x="650" y="708"/>
                      </a:lnTo>
                      <a:lnTo>
                        <a:pt x="634" y="719"/>
                      </a:lnTo>
                      <a:lnTo>
                        <a:pt x="616" y="729"/>
                      </a:lnTo>
                      <a:lnTo>
                        <a:pt x="600" y="740"/>
                      </a:lnTo>
                      <a:lnTo>
                        <a:pt x="583" y="748"/>
                      </a:lnTo>
                      <a:lnTo>
                        <a:pt x="564" y="756"/>
                      </a:lnTo>
                      <a:lnTo>
                        <a:pt x="546" y="764"/>
                      </a:lnTo>
                      <a:lnTo>
                        <a:pt x="527" y="771"/>
                      </a:lnTo>
                      <a:lnTo>
                        <a:pt x="507" y="776"/>
                      </a:lnTo>
                      <a:lnTo>
                        <a:pt x="492" y="779"/>
                      </a:lnTo>
                      <a:lnTo>
                        <a:pt x="491" y="779"/>
                      </a:lnTo>
                      <a:lnTo>
                        <a:pt x="491" y="779"/>
                      </a:lnTo>
                      <a:lnTo>
                        <a:pt x="491" y="777"/>
                      </a:lnTo>
                      <a:lnTo>
                        <a:pt x="490" y="777"/>
                      </a:lnTo>
                      <a:lnTo>
                        <a:pt x="490" y="776"/>
                      </a:lnTo>
                      <a:lnTo>
                        <a:pt x="488" y="776"/>
                      </a:lnTo>
                      <a:lnTo>
                        <a:pt x="488" y="775"/>
                      </a:lnTo>
                      <a:lnTo>
                        <a:pt x="487" y="775"/>
                      </a:lnTo>
                      <a:lnTo>
                        <a:pt x="506" y="769"/>
                      </a:lnTo>
                      <a:lnTo>
                        <a:pt x="526" y="764"/>
                      </a:lnTo>
                      <a:lnTo>
                        <a:pt x="544" y="759"/>
                      </a:lnTo>
                      <a:lnTo>
                        <a:pt x="562" y="751"/>
                      </a:lnTo>
                      <a:lnTo>
                        <a:pt x="580" y="743"/>
                      </a:lnTo>
                      <a:lnTo>
                        <a:pt x="598" y="735"/>
                      </a:lnTo>
                      <a:lnTo>
                        <a:pt x="614" y="724"/>
                      </a:lnTo>
                      <a:lnTo>
                        <a:pt x="630" y="715"/>
                      </a:lnTo>
                      <a:lnTo>
                        <a:pt x="646" y="703"/>
                      </a:lnTo>
                      <a:lnTo>
                        <a:pt x="660" y="691"/>
                      </a:lnTo>
                      <a:lnTo>
                        <a:pt x="675" y="679"/>
                      </a:lnTo>
                      <a:lnTo>
                        <a:pt x="689" y="666"/>
                      </a:lnTo>
                      <a:lnTo>
                        <a:pt x="703" y="651"/>
                      </a:lnTo>
                      <a:lnTo>
                        <a:pt x="715" y="636"/>
                      </a:lnTo>
                      <a:lnTo>
                        <a:pt x="727" y="622"/>
                      </a:lnTo>
                      <a:lnTo>
                        <a:pt x="739" y="606"/>
                      </a:lnTo>
                      <a:lnTo>
                        <a:pt x="748" y="590"/>
                      </a:lnTo>
                      <a:lnTo>
                        <a:pt x="759" y="572"/>
                      </a:lnTo>
                      <a:lnTo>
                        <a:pt x="767" y="555"/>
                      </a:lnTo>
                      <a:lnTo>
                        <a:pt x="775" y="538"/>
                      </a:lnTo>
                      <a:lnTo>
                        <a:pt x="783" y="519"/>
                      </a:lnTo>
                      <a:lnTo>
                        <a:pt x="788" y="501"/>
                      </a:lnTo>
                      <a:lnTo>
                        <a:pt x="793" y="482"/>
                      </a:lnTo>
                      <a:lnTo>
                        <a:pt x="799" y="463"/>
                      </a:lnTo>
                      <a:lnTo>
                        <a:pt x="801" y="443"/>
                      </a:lnTo>
                      <a:lnTo>
                        <a:pt x="804" y="423"/>
                      </a:lnTo>
                      <a:lnTo>
                        <a:pt x="807" y="403"/>
                      </a:lnTo>
                      <a:lnTo>
                        <a:pt x="807" y="382"/>
                      </a:lnTo>
                      <a:lnTo>
                        <a:pt x="813" y="382"/>
                      </a:lnTo>
                      <a:close/>
                      <a:moveTo>
                        <a:pt x="266" y="0"/>
                      </a:moveTo>
                      <a:lnTo>
                        <a:pt x="247" y="8"/>
                      </a:lnTo>
                      <a:lnTo>
                        <a:pt x="230" y="16"/>
                      </a:lnTo>
                      <a:lnTo>
                        <a:pt x="213" y="24"/>
                      </a:lnTo>
                      <a:lnTo>
                        <a:pt x="195" y="35"/>
                      </a:lnTo>
                      <a:lnTo>
                        <a:pt x="178" y="45"/>
                      </a:lnTo>
                      <a:lnTo>
                        <a:pt x="162" y="56"/>
                      </a:lnTo>
                      <a:lnTo>
                        <a:pt x="147" y="68"/>
                      </a:lnTo>
                      <a:lnTo>
                        <a:pt x="133" y="81"/>
                      </a:lnTo>
                      <a:lnTo>
                        <a:pt x="118" y="95"/>
                      </a:lnTo>
                      <a:lnTo>
                        <a:pt x="105" y="109"/>
                      </a:lnTo>
                      <a:lnTo>
                        <a:pt x="91" y="124"/>
                      </a:lnTo>
                      <a:lnTo>
                        <a:pt x="79" y="138"/>
                      </a:lnTo>
                      <a:lnTo>
                        <a:pt x="69" y="154"/>
                      </a:lnTo>
                      <a:lnTo>
                        <a:pt x="58" y="172"/>
                      </a:lnTo>
                      <a:lnTo>
                        <a:pt x="49" y="188"/>
                      </a:lnTo>
                      <a:lnTo>
                        <a:pt x="40" y="206"/>
                      </a:lnTo>
                      <a:lnTo>
                        <a:pt x="32" y="224"/>
                      </a:lnTo>
                      <a:lnTo>
                        <a:pt x="24" y="242"/>
                      </a:lnTo>
                      <a:lnTo>
                        <a:pt x="17" y="261"/>
                      </a:lnTo>
                      <a:lnTo>
                        <a:pt x="12" y="281"/>
                      </a:lnTo>
                      <a:lnTo>
                        <a:pt x="8" y="300"/>
                      </a:lnTo>
                      <a:lnTo>
                        <a:pt x="4" y="321"/>
                      </a:lnTo>
                      <a:lnTo>
                        <a:pt x="1" y="341"/>
                      </a:lnTo>
                      <a:lnTo>
                        <a:pt x="0" y="361"/>
                      </a:lnTo>
                      <a:lnTo>
                        <a:pt x="0" y="382"/>
                      </a:lnTo>
                      <a:lnTo>
                        <a:pt x="0" y="403"/>
                      </a:lnTo>
                      <a:lnTo>
                        <a:pt x="1" y="423"/>
                      </a:lnTo>
                      <a:lnTo>
                        <a:pt x="4" y="445"/>
                      </a:lnTo>
                      <a:lnTo>
                        <a:pt x="8" y="465"/>
                      </a:lnTo>
                      <a:lnTo>
                        <a:pt x="12" y="483"/>
                      </a:lnTo>
                      <a:lnTo>
                        <a:pt x="17" y="503"/>
                      </a:lnTo>
                      <a:lnTo>
                        <a:pt x="24" y="522"/>
                      </a:lnTo>
                      <a:lnTo>
                        <a:pt x="32" y="540"/>
                      </a:lnTo>
                      <a:lnTo>
                        <a:pt x="40" y="558"/>
                      </a:lnTo>
                      <a:lnTo>
                        <a:pt x="49" y="576"/>
                      </a:lnTo>
                      <a:lnTo>
                        <a:pt x="58" y="592"/>
                      </a:lnTo>
                      <a:lnTo>
                        <a:pt x="69" y="610"/>
                      </a:lnTo>
                      <a:lnTo>
                        <a:pt x="79" y="626"/>
                      </a:lnTo>
                      <a:lnTo>
                        <a:pt x="91" y="640"/>
                      </a:lnTo>
                      <a:lnTo>
                        <a:pt x="95" y="644"/>
                      </a:lnTo>
                      <a:lnTo>
                        <a:pt x="95" y="644"/>
                      </a:lnTo>
                      <a:lnTo>
                        <a:pt x="97" y="643"/>
                      </a:lnTo>
                      <a:lnTo>
                        <a:pt x="97" y="643"/>
                      </a:lnTo>
                      <a:lnTo>
                        <a:pt x="98" y="643"/>
                      </a:lnTo>
                      <a:lnTo>
                        <a:pt x="98" y="642"/>
                      </a:lnTo>
                      <a:lnTo>
                        <a:pt x="99" y="642"/>
                      </a:lnTo>
                      <a:lnTo>
                        <a:pt x="99" y="642"/>
                      </a:lnTo>
                      <a:lnTo>
                        <a:pt x="101" y="640"/>
                      </a:lnTo>
                      <a:lnTo>
                        <a:pt x="97" y="636"/>
                      </a:lnTo>
                      <a:lnTo>
                        <a:pt x="85" y="622"/>
                      </a:lnTo>
                      <a:lnTo>
                        <a:pt x="74" y="606"/>
                      </a:lnTo>
                      <a:lnTo>
                        <a:pt x="64" y="590"/>
                      </a:lnTo>
                      <a:lnTo>
                        <a:pt x="54" y="572"/>
                      </a:lnTo>
                      <a:lnTo>
                        <a:pt x="45" y="555"/>
                      </a:lnTo>
                      <a:lnTo>
                        <a:pt x="37" y="538"/>
                      </a:lnTo>
                      <a:lnTo>
                        <a:pt x="30" y="519"/>
                      </a:lnTo>
                      <a:lnTo>
                        <a:pt x="24" y="501"/>
                      </a:lnTo>
                      <a:lnTo>
                        <a:pt x="18" y="482"/>
                      </a:lnTo>
                      <a:lnTo>
                        <a:pt x="13" y="463"/>
                      </a:lnTo>
                      <a:lnTo>
                        <a:pt x="10" y="443"/>
                      </a:lnTo>
                      <a:lnTo>
                        <a:pt x="8" y="423"/>
                      </a:lnTo>
                      <a:lnTo>
                        <a:pt x="6" y="403"/>
                      </a:lnTo>
                      <a:lnTo>
                        <a:pt x="5" y="382"/>
                      </a:lnTo>
                      <a:lnTo>
                        <a:pt x="6" y="362"/>
                      </a:lnTo>
                      <a:lnTo>
                        <a:pt x="8" y="341"/>
                      </a:lnTo>
                      <a:lnTo>
                        <a:pt x="10" y="321"/>
                      </a:lnTo>
                      <a:lnTo>
                        <a:pt x="13" y="301"/>
                      </a:lnTo>
                      <a:lnTo>
                        <a:pt x="18" y="282"/>
                      </a:lnTo>
                      <a:lnTo>
                        <a:pt x="24" y="264"/>
                      </a:lnTo>
                      <a:lnTo>
                        <a:pt x="30" y="245"/>
                      </a:lnTo>
                      <a:lnTo>
                        <a:pt x="37" y="226"/>
                      </a:lnTo>
                      <a:lnTo>
                        <a:pt x="45" y="209"/>
                      </a:lnTo>
                      <a:lnTo>
                        <a:pt x="54" y="192"/>
                      </a:lnTo>
                      <a:lnTo>
                        <a:pt x="64" y="174"/>
                      </a:lnTo>
                      <a:lnTo>
                        <a:pt x="74" y="158"/>
                      </a:lnTo>
                      <a:lnTo>
                        <a:pt x="85" y="142"/>
                      </a:lnTo>
                      <a:lnTo>
                        <a:pt x="97" y="128"/>
                      </a:lnTo>
                      <a:lnTo>
                        <a:pt x="109" y="113"/>
                      </a:lnTo>
                      <a:lnTo>
                        <a:pt x="122" y="99"/>
                      </a:lnTo>
                      <a:lnTo>
                        <a:pt x="137" y="85"/>
                      </a:lnTo>
                      <a:lnTo>
                        <a:pt x="151" y="73"/>
                      </a:lnTo>
                      <a:lnTo>
                        <a:pt x="166" y="61"/>
                      </a:lnTo>
                      <a:lnTo>
                        <a:pt x="182" y="51"/>
                      </a:lnTo>
                      <a:lnTo>
                        <a:pt x="198" y="40"/>
                      </a:lnTo>
                      <a:lnTo>
                        <a:pt x="215" y="29"/>
                      </a:lnTo>
                      <a:lnTo>
                        <a:pt x="233" y="21"/>
                      </a:lnTo>
                      <a:lnTo>
                        <a:pt x="250" y="13"/>
                      </a:lnTo>
                      <a:lnTo>
                        <a:pt x="269" y="5"/>
                      </a:lnTo>
                      <a:lnTo>
                        <a:pt x="273" y="4"/>
                      </a:lnTo>
                      <a:lnTo>
                        <a:pt x="273" y="4"/>
                      </a:lnTo>
                      <a:lnTo>
                        <a:pt x="271" y="3"/>
                      </a:lnTo>
                      <a:lnTo>
                        <a:pt x="270" y="3"/>
                      </a:lnTo>
                      <a:lnTo>
                        <a:pt x="270" y="3"/>
                      </a:lnTo>
                      <a:lnTo>
                        <a:pt x="269" y="1"/>
                      </a:lnTo>
                      <a:lnTo>
                        <a:pt x="267" y="1"/>
                      </a:lnTo>
                      <a:lnTo>
                        <a:pt x="267" y="1"/>
                      </a:lnTo>
                      <a:lnTo>
                        <a:pt x="266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7" name="Freeform 145"/>
                <p:cNvSpPr>
                  <a:spLocks noEditPoints="1"/>
                </p:cNvSpPr>
                <p:nvPr/>
              </p:nvSpPr>
              <p:spPr bwMode="auto">
                <a:xfrm>
                  <a:off x="2105" y="2187"/>
                  <a:ext cx="403" cy="388"/>
                </a:xfrm>
                <a:custGeom>
                  <a:avLst/>
                  <a:gdLst/>
                  <a:ahLst/>
                  <a:cxnLst>
                    <a:cxn ang="0">
                      <a:pos x="806" y="339"/>
                    </a:cxn>
                    <a:cxn ang="0">
                      <a:pos x="803" y="338"/>
                    </a:cxn>
                    <a:cxn ang="0">
                      <a:pos x="801" y="336"/>
                    </a:cxn>
                    <a:cxn ang="0">
                      <a:pos x="799" y="338"/>
                    </a:cxn>
                    <a:cxn ang="0">
                      <a:pos x="807" y="379"/>
                    </a:cxn>
                    <a:cxn ang="0">
                      <a:pos x="803" y="440"/>
                    </a:cxn>
                    <a:cxn ang="0">
                      <a:pos x="790" y="499"/>
                    </a:cxn>
                    <a:cxn ang="0">
                      <a:pos x="767" y="553"/>
                    </a:cxn>
                    <a:cxn ang="0">
                      <a:pos x="738" y="605"/>
                    </a:cxn>
                    <a:cxn ang="0">
                      <a:pos x="702" y="651"/>
                    </a:cxn>
                    <a:cxn ang="0">
                      <a:pos x="661" y="690"/>
                    </a:cxn>
                    <a:cxn ang="0">
                      <a:pos x="613" y="724"/>
                    </a:cxn>
                    <a:cxn ang="0">
                      <a:pos x="561" y="750"/>
                    </a:cxn>
                    <a:cxn ang="0">
                      <a:pos x="505" y="770"/>
                    </a:cxn>
                    <a:cxn ang="0">
                      <a:pos x="486" y="773"/>
                    </a:cxn>
                    <a:cxn ang="0">
                      <a:pos x="485" y="770"/>
                    </a:cxn>
                    <a:cxn ang="0">
                      <a:pos x="482" y="769"/>
                    </a:cxn>
                    <a:cxn ang="0">
                      <a:pos x="522" y="758"/>
                    </a:cxn>
                    <a:cxn ang="0">
                      <a:pos x="577" y="737"/>
                    </a:cxn>
                    <a:cxn ang="0">
                      <a:pos x="626" y="709"/>
                    </a:cxn>
                    <a:cxn ang="0">
                      <a:pos x="672" y="673"/>
                    </a:cxn>
                    <a:cxn ang="0">
                      <a:pos x="710" y="632"/>
                    </a:cxn>
                    <a:cxn ang="0">
                      <a:pos x="743" y="585"/>
                    </a:cxn>
                    <a:cxn ang="0">
                      <a:pos x="770" y="533"/>
                    </a:cxn>
                    <a:cxn ang="0">
                      <a:pos x="789" y="479"/>
                    </a:cxn>
                    <a:cxn ang="0">
                      <a:pos x="799" y="420"/>
                    </a:cxn>
                    <a:cxn ang="0">
                      <a:pos x="807" y="379"/>
                    </a:cxn>
                    <a:cxn ang="0">
                      <a:pos x="247" y="8"/>
                    </a:cxn>
                    <a:cxn ang="0">
                      <a:pos x="195" y="34"/>
                    </a:cxn>
                    <a:cxn ang="0">
                      <a:pos x="147" y="68"/>
                    </a:cxn>
                    <a:cxn ang="0">
                      <a:pos x="105" y="108"/>
                    </a:cxn>
                    <a:cxn ang="0">
                      <a:pos x="70" y="154"/>
                    </a:cxn>
                    <a:cxn ang="0">
                      <a:pos x="40" y="205"/>
                    </a:cxn>
                    <a:cxn ang="0">
                      <a:pos x="19" y="259"/>
                    </a:cxn>
                    <a:cxn ang="0">
                      <a:pos x="6" y="318"/>
                    </a:cxn>
                    <a:cxn ang="0">
                      <a:pos x="0" y="379"/>
                    </a:cxn>
                    <a:cxn ang="0">
                      <a:pos x="6" y="440"/>
                    </a:cxn>
                    <a:cxn ang="0">
                      <a:pos x="19" y="499"/>
                    </a:cxn>
                    <a:cxn ang="0">
                      <a:pos x="40" y="553"/>
                    </a:cxn>
                    <a:cxn ang="0">
                      <a:pos x="70" y="605"/>
                    </a:cxn>
                    <a:cxn ang="0">
                      <a:pos x="96" y="640"/>
                    </a:cxn>
                    <a:cxn ang="0">
                      <a:pos x="97" y="639"/>
                    </a:cxn>
                    <a:cxn ang="0">
                      <a:pos x="100" y="637"/>
                    </a:cxn>
                    <a:cxn ang="0">
                      <a:pos x="97" y="632"/>
                    </a:cxn>
                    <a:cxn ang="0">
                      <a:pos x="64" y="585"/>
                    </a:cxn>
                    <a:cxn ang="0">
                      <a:pos x="38" y="533"/>
                    </a:cxn>
                    <a:cxn ang="0">
                      <a:pos x="19" y="479"/>
                    </a:cxn>
                    <a:cxn ang="0">
                      <a:pos x="8" y="420"/>
                    </a:cxn>
                    <a:cxn ang="0">
                      <a:pos x="7" y="359"/>
                    </a:cxn>
                    <a:cxn ang="0">
                      <a:pos x="15" y="299"/>
                    </a:cxn>
                    <a:cxn ang="0">
                      <a:pos x="31" y="242"/>
                    </a:cxn>
                    <a:cxn ang="0">
                      <a:pos x="55" y="190"/>
                    </a:cxn>
                    <a:cxn ang="0">
                      <a:pos x="85" y="141"/>
                    </a:cxn>
                    <a:cxn ang="0">
                      <a:pos x="123" y="98"/>
                    </a:cxn>
                    <a:cxn ang="0">
                      <a:pos x="165" y="61"/>
                    </a:cxn>
                    <a:cxn ang="0">
                      <a:pos x="215" y="29"/>
                    </a:cxn>
                    <a:cxn ang="0">
                      <a:pos x="267" y="6"/>
                    </a:cxn>
                    <a:cxn ang="0">
                      <a:pos x="273" y="2"/>
                    </a:cxn>
                    <a:cxn ang="0">
                      <a:pos x="271" y="1"/>
                    </a:cxn>
                    <a:cxn ang="0">
                      <a:pos x="268" y="0"/>
                    </a:cxn>
                  </a:cxnLst>
                  <a:rect l="0" t="0" r="r" b="b"/>
                  <a:pathLst>
                    <a:path w="807" h="774">
                      <a:moveTo>
                        <a:pt x="807" y="379"/>
                      </a:moveTo>
                      <a:lnTo>
                        <a:pt x="807" y="358"/>
                      </a:lnTo>
                      <a:lnTo>
                        <a:pt x="806" y="339"/>
                      </a:lnTo>
                      <a:lnTo>
                        <a:pt x="805" y="339"/>
                      </a:lnTo>
                      <a:lnTo>
                        <a:pt x="805" y="339"/>
                      </a:lnTo>
                      <a:lnTo>
                        <a:pt x="803" y="338"/>
                      </a:lnTo>
                      <a:lnTo>
                        <a:pt x="802" y="338"/>
                      </a:lnTo>
                      <a:lnTo>
                        <a:pt x="802" y="338"/>
                      </a:lnTo>
                      <a:lnTo>
                        <a:pt x="801" y="336"/>
                      </a:lnTo>
                      <a:lnTo>
                        <a:pt x="799" y="336"/>
                      </a:lnTo>
                      <a:lnTo>
                        <a:pt x="799" y="336"/>
                      </a:lnTo>
                      <a:lnTo>
                        <a:pt x="799" y="338"/>
                      </a:lnTo>
                      <a:lnTo>
                        <a:pt x="801" y="359"/>
                      </a:lnTo>
                      <a:lnTo>
                        <a:pt x="802" y="379"/>
                      </a:lnTo>
                      <a:lnTo>
                        <a:pt x="807" y="379"/>
                      </a:lnTo>
                      <a:lnTo>
                        <a:pt x="807" y="400"/>
                      </a:lnTo>
                      <a:lnTo>
                        <a:pt x="806" y="420"/>
                      </a:lnTo>
                      <a:lnTo>
                        <a:pt x="803" y="440"/>
                      </a:lnTo>
                      <a:lnTo>
                        <a:pt x="799" y="460"/>
                      </a:lnTo>
                      <a:lnTo>
                        <a:pt x="795" y="480"/>
                      </a:lnTo>
                      <a:lnTo>
                        <a:pt x="790" y="499"/>
                      </a:lnTo>
                      <a:lnTo>
                        <a:pt x="783" y="517"/>
                      </a:lnTo>
                      <a:lnTo>
                        <a:pt x="775" y="536"/>
                      </a:lnTo>
                      <a:lnTo>
                        <a:pt x="767" y="553"/>
                      </a:lnTo>
                      <a:lnTo>
                        <a:pt x="759" y="572"/>
                      </a:lnTo>
                      <a:lnTo>
                        <a:pt x="749" y="588"/>
                      </a:lnTo>
                      <a:lnTo>
                        <a:pt x="738" y="605"/>
                      </a:lnTo>
                      <a:lnTo>
                        <a:pt x="727" y="620"/>
                      </a:lnTo>
                      <a:lnTo>
                        <a:pt x="715" y="636"/>
                      </a:lnTo>
                      <a:lnTo>
                        <a:pt x="702" y="651"/>
                      </a:lnTo>
                      <a:lnTo>
                        <a:pt x="689" y="664"/>
                      </a:lnTo>
                      <a:lnTo>
                        <a:pt x="676" y="677"/>
                      </a:lnTo>
                      <a:lnTo>
                        <a:pt x="661" y="690"/>
                      </a:lnTo>
                      <a:lnTo>
                        <a:pt x="645" y="702"/>
                      </a:lnTo>
                      <a:lnTo>
                        <a:pt x="630" y="713"/>
                      </a:lnTo>
                      <a:lnTo>
                        <a:pt x="613" y="724"/>
                      </a:lnTo>
                      <a:lnTo>
                        <a:pt x="597" y="734"/>
                      </a:lnTo>
                      <a:lnTo>
                        <a:pt x="580" y="742"/>
                      </a:lnTo>
                      <a:lnTo>
                        <a:pt x="561" y="750"/>
                      </a:lnTo>
                      <a:lnTo>
                        <a:pt x="542" y="758"/>
                      </a:lnTo>
                      <a:lnTo>
                        <a:pt x="524" y="765"/>
                      </a:lnTo>
                      <a:lnTo>
                        <a:pt x="505" y="770"/>
                      </a:lnTo>
                      <a:lnTo>
                        <a:pt x="488" y="774"/>
                      </a:lnTo>
                      <a:lnTo>
                        <a:pt x="488" y="773"/>
                      </a:lnTo>
                      <a:lnTo>
                        <a:pt x="486" y="773"/>
                      </a:lnTo>
                      <a:lnTo>
                        <a:pt x="486" y="772"/>
                      </a:lnTo>
                      <a:lnTo>
                        <a:pt x="485" y="772"/>
                      </a:lnTo>
                      <a:lnTo>
                        <a:pt x="485" y="770"/>
                      </a:lnTo>
                      <a:lnTo>
                        <a:pt x="484" y="770"/>
                      </a:lnTo>
                      <a:lnTo>
                        <a:pt x="484" y="769"/>
                      </a:lnTo>
                      <a:lnTo>
                        <a:pt x="482" y="769"/>
                      </a:lnTo>
                      <a:lnTo>
                        <a:pt x="484" y="769"/>
                      </a:lnTo>
                      <a:lnTo>
                        <a:pt x="504" y="764"/>
                      </a:lnTo>
                      <a:lnTo>
                        <a:pt x="522" y="758"/>
                      </a:lnTo>
                      <a:lnTo>
                        <a:pt x="541" y="753"/>
                      </a:lnTo>
                      <a:lnTo>
                        <a:pt x="558" y="745"/>
                      </a:lnTo>
                      <a:lnTo>
                        <a:pt x="577" y="737"/>
                      </a:lnTo>
                      <a:lnTo>
                        <a:pt x="593" y="729"/>
                      </a:lnTo>
                      <a:lnTo>
                        <a:pt x="610" y="718"/>
                      </a:lnTo>
                      <a:lnTo>
                        <a:pt x="626" y="709"/>
                      </a:lnTo>
                      <a:lnTo>
                        <a:pt x="642" y="697"/>
                      </a:lnTo>
                      <a:lnTo>
                        <a:pt x="657" y="685"/>
                      </a:lnTo>
                      <a:lnTo>
                        <a:pt x="672" y="673"/>
                      </a:lnTo>
                      <a:lnTo>
                        <a:pt x="685" y="660"/>
                      </a:lnTo>
                      <a:lnTo>
                        <a:pt x="698" y="647"/>
                      </a:lnTo>
                      <a:lnTo>
                        <a:pt x="710" y="632"/>
                      </a:lnTo>
                      <a:lnTo>
                        <a:pt x="722" y="617"/>
                      </a:lnTo>
                      <a:lnTo>
                        <a:pt x="734" y="601"/>
                      </a:lnTo>
                      <a:lnTo>
                        <a:pt x="743" y="585"/>
                      </a:lnTo>
                      <a:lnTo>
                        <a:pt x="754" y="568"/>
                      </a:lnTo>
                      <a:lnTo>
                        <a:pt x="762" y="551"/>
                      </a:lnTo>
                      <a:lnTo>
                        <a:pt x="770" y="533"/>
                      </a:lnTo>
                      <a:lnTo>
                        <a:pt x="778" y="516"/>
                      </a:lnTo>
                      <a:lnTo>
                        <a:pt x="783" y="498"/>
                      </a:lnTo>
                      <a:lnTo>
                        <a:pt x="789" y="479"/>
                      </a:lnTo>
                      <a:lnTo>
                        <a:pt x="794" y="459"/>
                      </a:lnTo>
                      <a:lnTo>
                        <a:pt x="797" y="439"/>
                      </a:lnTo>
                      <a:lnTo>
                        <a:pt x="799" y="420"/>
                      </a:lnTo>
                      <a:lnTo>
                        <a:pt x="801" y="399"/>
                      </a:lnTo>
                      <a:lnTo>
                        <a:pt x="802" y="379"/>
                      </a:lnTo>
                      <a:lnTo>
                        <a:pt x="807" y="379"/>
                      </a:lnTo>
                      <a:close/>
                      <a:moveTo>
                        <a:pt x="268" y="0"/>
                      </a:moveTo>
                      <a:lnTo>
                        <a:pt x="265" y="0"/>
                      </a:lnTo>
                      <a:lnTo>
                        <a:pt x="247" y="8"/>
                      </a:lnTo>
                      <a:lnTo>
                        <a:pt x="229" y="16"/>
                      </a:lnTo>
                      <a:lnTo>
                        <a:pt x="212" y="24"/>
                      </a:lnTo>
                      <a:lnTo>
                        <a:pt x="195" y="34"/>
                      </a:lnTo>
                      <a:lnTo>
                        <a:pt x="179" y="45"/>
                      </a:lnTo>
                      <a:lnTo>
                        <a:pt x="163" y="56"/>
                      </a:lnTo>
                      <a:lnTo>
                        <a:pt x="147" y="68"/>
                      </a:lnTo>
                      <a:lnTo>
                        <a:pt x="132" y="81"/>
                      </a:lnTo>
                      <a:lnTo>
                        <a:pt x="119" y="94"/>
                      </a:lnTo>
                      <a:lnTo>
                        <a:pt x="105" y="108"/>
                      </a:lnTo>
                      <a:lnTo>
                        <a:pt x="92" y="122"/>
                      </a:lnTo>
                      <a:lnTo>
                        <a:pt x="80" y="138"/>
                      </a:lnTo>
                      <a:lnTo>
                        <a:pt x="70" y="154"/>
                      </a:lnTo>
                      <a:lnTo>
                        <a:pt x="59" y="170"/>
                      </a:lnTo>
                      <a:lnTo>
                        <a:pt x="50" y="187"/>
                      </a:lnTo>
                      <a:lnTo>
                        <a:pt x="40" y="205"/>
                      </a:lnTo>
                      <a:lnTo>
                        <a:pt x="32" y="222"/>
                      </a:lnTo>
                      <a:lnTo>
                        <a:pt x="24" y="241"/>
                      </a:lnTo>
                      <a:lnTo>
                        <a:pt x="19" y="259"/>
                      </a:lnTo>
                      <a:lnTo>
                        <a:pt x="14" y="278"/>
                      </a:lnTo>
                      <a:lnTo>
                        <a:pt x="8" y="298"/>
                      </a:lnTo>
                      <a:lnTo>
                        <a:pt x="6" y="318"/>
                      </a:lnTo>
                      <a:lnTo>
                        <a:pt x="3" y="338"/>
                      </a:lnTo>
                      <a:lnTo>
                        <a:pt x="0" y="358"/>
                      </a:lnTo>
                      <a:lnTo>
                        <a:pt x="0" y="379"/>
                      </a:lnTo>
                      <a:lnTo>
                        <a:pt x="0" y="400"/>
                      </a:lnTo>
                      <a:lnTo>
                        <a:pt x="3" y="420"/>
                      </a:lnTo>
                      <a:lnTo>
                        <a:pt x="6" y="440"/>
                      </a:lnTo>
                      <a:lnTo>
                        <a:pt x="8" y="460"/>
                      </a:lnTo>
                      <a:lnTo>
                        <a:pt x="14" y="480"/>
                      </a:lnTo>
                      <a:lnTo>
                        <a:pt x="19" y="499"/>
                      </a:lnTo>
                      <a:lnTo>
                        <a:pt x="24" y="517"/>
                      </a:lnTo>
                      <a:lnTo>
                        <a:pt x="32" y="536"/>
                      </a:lnTo>
                      <a:lnTo>
                        <a:pt x="40" y="553"/>
                      </a:lnTo>
                      <a:lnTo>
                        <a:pt x="50" y="572"/>
                      </a:lnTo>
                      <a:lnTo>
                        <a:pt x="59" y="588"/>
                      </a:lnTo>
                      <a:lnTo>
                        <a:pt x="70" y="605"/>
                      </a:lnTo>
                      <a:lnTo>
                        <a:pt x="80" y="620"/>
                      </a:lnTo>
                      <a:lnTo>
                        <a:pt x="92" y="636"/>
                      </a:lnTo>
                      <a:lnTo>
                        <a:pt x="96" y="640"/>
                      </a:lnTo>
                      <a:lnTo>
                        <a:pt x="96" y="639"/>
                      </a:lnTo>
                      <a:lnTo>
                        <a:pt x="97" y="639"/>
                      </a:lnTo>
                      <a:lnTo>
                        <a:pt x="97" y="639"/>
                      </a:lnTo>
                      <a:lnTo>
                        <a:pt x="99" y="637"/>
                      </a:lnTo>
                      <a:lnTo>
                        <a:pt x="99" y="637"/>
                      </a:lnTo>
                      <a:lnTo>
                        <a:pt x="100" y="637"/>
                      </a:lnTo>
                      <a:lnTo>
                        <a:pt x="100" y="636"/>
                      </a:lnTo>
                      <a:lnTo>
                        <a:pt x="100" y="636"/>
                      </a:lnTo>
                      <a:lnTo>
                        <a:pt x="97" y="632"/>
                      </a:lnTo>
                      <a:lnTo>
                        <a:pt x="85" y="617"/>
                      </a:lnTo>
                      <a:lnTo>
                        <a:pt x="75" y="601"/>
                      </a:lnTo>
                      <a:lnTo>
                        <a:pt x="64" y="585"/>
                      </a:lnTo>
                      <a:lnTo>
                        <a:pt x="55" y="568"/>
                      </a:lnTo>
                      <a:lnTo>
                        <a:pt x="46" y="551"/>
                      </a:lnTo>
                      <a:lnTo>
                        <a:pt x="38" y="533"/>
                      </a:lnTo>
                      <a:lnTo>
                        <a:pt x="31" y="516"/>
                      </a:lnTo>
                      <a:lnTo>
                        <a:pt x="24" y="498"/>
                      </a:lnTo>
                      <a:lnTo>
                        <a:pt x="19" y="479"/>
                      </a:lnTo>
                      <a:lnTo>
                        <a:pt x="15" y="459"/>
                      </a:lnTo>
                      <a:lnTo>
                        <a:pt x="11" y="439"/>
                      </a:lnTo>
                      <a:lnTo>
                        <a:pt x="8" y="420"/>
                      </a:lnTo>
                      <a:lnTo>
                        <a:pt x="7" y="399"/>
                      </a:lnTo>
                      <a:lnTo>
                        <a:pt x="7" y="379"/>
                      </a:lnTo>
                      <a:lnTo>
                        <a:pt x="7" y="359"/>
                      </a:lnTo>
                      <a:lnTo>
                        <a:pt x="8" y="338"/>
                      </a:lnTo>
                      <a:lnTo>
                        <a:pt x="11" y="319"/>
                      </a:lnTo>
                      <a:lnTo>
                        <a:pt x="15" y="299"/>
                      </a:lnTo>
                      <a:lnTo>
                        <a:pt x="19" y="279"/>
                      </a:lnTo>
                      <a:lnTo>
                        <a:pt x="24" y="261"/>
                      </a:lnTo>
                      <a:lnTo>
                        <a:pt x="31" y="242"/>
                      </a:lnTo>
                      <a:lnTo>
                        <a:pt x="38" y="225"/>
                      </a:lnTo>
                      <a:lnTo>
                        <a:pt x="46" y="207"/>
                      </a:lnTo>
                      <a:lnTo>
                        <a:pt x="55" y="190"/>
                      </a:lnTo>
                      <a:lnTo>
                        <a:pt x="64" y="173"/>
                      </a:lnTo>
                      <a:lnTo>
                        <a:pt x="75" y="157"/>
                      </a:lnTo>
                      <a:lnTo>
                        <a:pt x="85" y="141"/>
                      </a:lnTo>
                      <a:lnTo>
                        <a:pt x="97" y="126"/>
                      </a:lnTo>
                      <a:lnTo>
                        <a:pt x="109" y="112"/>
                      </a:lnTo>
                      <a:lnTo>
                        <a:pt x="123" y="98"/>
                      </a:lnTo>
                      <a:lnTo>
                        <a:pt x="136" y="85"/>
                      </a:lnTo>
                      <a:lnTo>
                        <a:pt x="151" y="73"/>
                      </a:lnTo>
                      <a:lnTo>
                        <a:pt x="165" y="61"/>
                      </a:lnTo>
                      <a:lnTo>
                        <a:pt x="181" y="49"/>
                      </a:lnTo>
                      <a:lnTo>
                        <a:pt x="197" y="40"/>
                      </a:lnTo>
                      <a:lnTo>
                        <a:pt x="215" y="29"/>
                      </a:lnTo>
                      <a:lnTo>
                        <a:pt x="232" y="21"/>
                      </a:lnTo>
                      <a:lnTo>
                        <a:pt x="249" y="13"/>
                      </a:lnTo>
                      <a:lnTo>
                        <a:pt x="267" y="6"/>
                      </a:lnTo>
                      <a:lnTo>
                        <a:pt x="275" y="4"/>
                      </a:lnTo>
                      <a:lnTo>
                        <a:pt x="275" y="2"/>
                      </a:lnTo>
                      <a:lnTo>
                        <a:pt x="273" y="2"/>
                      </a:lnTo>
                      <a:lnTo>
                        <a:pt x="272" y="1"/>
                      </a:lnTo>
                      <a:lnTo>
                        <a:pt x="271" y="1"/>
                      </a:lnTo>
                      <a:lnTo>
                        <a:pt x="271" y="1"/>
                      </a:lnTo>
                      <a:lnTo>
                        <a:pt x="269" y="0"/>
                      </a:lnTo>
                      <a:lnTo>
                        <a:pt x="268" y="0"/>
                      </a:lnTo>
                      <a:lnTo>
                        <a:pt x="268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8" name="Freeform 146"/>
                <p:cNvSpPr>
                  <a:spLocks noEditPoints="1"/>
                </p:cNvSpPr>
                <p:nvPr/>
              </p:nvSpPr>
              <p:spPr bwMode="auto">
                <a:xfrm>
                  <a:off x="2106" y="2188"/>
                  <a:ext cx="401" cy="385"/>
                </a:xfrm>
                <a:custGeom>
                  <a:avLst/>
                  <a:gdLst/>
                  <a:ahLst/>
                  <a:cxnLst>
                    <a:cxn ang="0">
                      <a:pos x="799" y="337"/>
                    </a:cxn>
                    <a:cxn ang="0">
                      <a:pos x="798" y="335"/>
                    </a:cxn>
                    <a:cxn ang="0">
                      <a:pos x="795" y="334"/>
                    </a:cxn>
                    <a:cxn ang="0">
                      <a:pos x="792" y="333"/>
                    </a:cxn>
                    <a:cxn ang="0">
                      <a:pos x="795" y="378"/>
                    </a:cxn>
                    <a:cxn ang="0">
                      <a:pos x="799" y="419"/>
                    </a:cxn>
                    <a:cxn ang="0">
                      <a:pos x="788" y="478"/>
                    </a:cxn>
                    <a:cxn ang="0">
                      <a:pos x="770" y="534"/>
                    </a:cxn>
                    <a:cxn ang="0">
                      <a:pos x="743" y="586"/>
                    </a:cxn>
                    <a:cxn ang="0">
                      <a:pos x="710" y="632"/>
                    </a:cxn>
                    <a:cxn ang="0">
                      <a:pos x="670" y="675"/>
                    </a:cxn>
                    <a:cxn ang="0">
                      <a:pos x="625" y="711"/>
                    </a:cxn>
                    <a:cxn ang="0">
                      <a:pos x="575" y="739"/>
                    </a:cxn>
                    <a:cxn ang="0">
                      <a:pos x="521" y="760"/>
                    </a:cxn>
                    <a:cxn ang="0">
                      <a:pos x="482" y="769"/>
                    </a:cxn>
                    <a:cxn ang="0">
                      <a:pos x="479" y="768"/>
                    </a:cxn>
                    <a:cxn ang="0">
                      <a:pos x="478" y="765"/>
                    </a:cxn>
                    <a:cxn ang="0">
                      <a:pos x="499" y="760"/>
                    </a:cxn>
                    <a:cxn ang="0">
                      <a:pos x="554" y="741"/>
                    </a:cxn>
                    <a:cxn ang="0">
                      <a:pos x="606" y="715"/>
                    </a:cxn>
                    <a:cxn ang="0">
                      <a:pos x="653" y="683"/>
                    </a:cxn>
                    <a:cxn ang="0">
                      <a:pos x="692" y="643"/>
                    </a:cxn>
                    <a:cxn ang="0">
                      <a:pos x="728" y="599"/>
                    </a:cxn>
                    <a:cxn ang="0">
                      <a:pos x="756" y="548"/>
                    </a:cxn>
                    <a:cxn ang="0">
                      <a:pos x="778" y="495"/>
                    </a:cxn>
                    <a:cxn ang="0">
                      <a:pos x="791" y="438"/>
                    </a:cxn>
                    <a:cxn ang="0">
                      <a:pos x="795" y="378"/>
                    </a:cxn>
                    <a:cxn ang="0">
                      <a:pos x="264" y="1"/>
                    </a:cxn>
                    <a:cxn ang="0">
                      <a:pos x="210" y="25"/>
                    </a:cxn>
                    <a:cxn ang="0">
                      <a:pos x="161" y="57"/>
                    </a:cxn>
                    <a:cxn ang="0">
                      <a:pos x="117" y="95"/>
                    </a:cxn>
                    <a:cxn ang="0">
                      <a:pos x="80" y="138"/>
                    </a:cxn>
                    <a:cxn ang="0">
                      <a:pos x="49" y="188"/>
                    </a:cxn>
                    <a:cxn ang="0">
                      <a:pos x="25" y="241"/>
                    </a:cxn>
                    <a:cxn ang="0">
                      <a:pos x="8" y="297"/>
                    </a:cxn>
                    <a:cxn ang="0">
                      <a:pos x="1" y="358"/>
                    </a:cxn>
                    <a:cxn ang="0">
                      <a:pos x="3" y="419"/>
                    </a:cxn>
                    <a:cxn ang="0">
                      <a:pos x="13" y="478"/>
                    </a:cxn>
                    <a:cxn ang="0">
                      <a:pos x="32" y="534"/>
                    </a:cxn>
                    <a:cxn ang="0">
                      <a:pos x="59" y="586"/>
                    </a:cxn>
                    <a:cxn ang="0">
                      <a:pos x="92" y="632"/>
                    </a:cxn>
                    <a:cxn ang="0">
                      <a:pos x="97" y="636"/>
                    </a:cxn>
                    <a:cxn ang="0">
                      <a:pos x="98" y="635"/>
                    </a:cxn>
                    <a:cxn ang="0">
                      <a:pos x="100" y="634"/>
                    </a:cxn>
                    <a:cxn ang="0">
                      <a:pos x="73" y="599"/>
                    </a:cxn>
                    <a:cxn ang="0">
                      <a:pos x="45" y="548"/>
                    </a:cxn>
                    <a:cxn ang="0">
                      <a:pos x="24" y="495"/>
                    </a:cxn>
                    <a:cxn ang="0">
                      <a:pos x="11" y="438"/>
                    </a:cxn>
                    <a:cxn ang="0">
                      <a:pos x="7" y="378"/>
                    </a:cxn>
                    <a:cxn ang="0">
                      <a:pos x="11" y="318"/>
                    </a:cxn>
                    <a:cxn ang="0">
                      <a:pos x="24" y="261"/>
                    </a:cxn>
                    <a:cxn ang="0">
                      <a:pos x="45" y="208"/>
                    </a:cxn>
                    <a:cxn ang="0">
                      <a:pos x="73" y="157"/>
                    </a:cxn>
                    <a:cxn ang="0">
                      <a:pos x="109" y="113"/>
                    </a:cxn>
                    <a:cxn ang="0">
                      <a:pos x="150" y="73"/>
                    </a:cxn>
                    <a:cxn ang="0">
                      <a:pos x="196" y="41"/>
                    </a:cxn>
                    <a:cxn ang="0">
                      <a:pos x="248" y="15"/>
                    </a:cxn>
                    <a:cxn ang="0">
                      <a:pos x="274" y="4"/>
                    </a:cxn>
                    <a:cxn ang="0">
                      <a:pos x="272" y="3"/>
                    </a:cxn>
                    <a:cxn ang="0">
                      <a:pos x="269" y="0"/>
                    </a:cxn>
                  </a:cxnLst>
                  <a:rect l="0" t="0" r="r" b="b"/>
                  <a:pathLst>
                    <a:path w="802" h="771">
                      <a:moveTo>
                        <a:pt x="802" y="378"/>
                      </a:moveTo>
                      <a:lnTo>
                        <a:pt x="802" y="358"/>
                      </a:lnTo>
                      <a:lnTo>
                        <a:pt x="799" y="337"/>
                      </a:lnTo>
                      <a:lnTo>
                        <a:pt x="799" y="337"/>
                      </a:lnTo>
                      <a:lnTo>
                        <a:pt x="799" y="337"/>
                      </a:lnTo>
                      <a:lnTo>
                        <a:pt x="798" y="335"/>
                      </a:lnTo>
                      <a:lnTo>
                        <a:pt x="798" y="335"/>
                      </a:lnTo>
                      <a:lnTo>
                        <a:pt x="796" y="335"/>
                      </a:lnTo>
                      <a:lnTo>
                        <a:pt x="795" y="334"/>
                      </a:lnTo>
                      <a:lnTo>
                        <a:pt x="795" y="334"/>
                      </a:lnTo>
                      <a:lnTo>
                        <a:pt x="794" y="334"/>
                      </a:lnTo>
                      <a:lnTo>
                        <a:pt x="792" y="333"/>
                      </a:lnTo>
                      <a:lnTo>
                        <a:pt x="794" y="338"/>
                      </a:lnTo>
                      <a:lnTo>
                        <a:pt x="795" y="358"/>
                      </a:lnTo>
                      <a:lnTo>
                        <a:pt x="795" y="378"/>
                      </a:lnTo>
                      <a:lnTo>
                        <a:pt x="802" y="378"/>
                      </a:lnTo>
                      <a:lnTo>
                        <a:pt x="802" y="399"/>
                      </a:lnTo>
                      <a:lnTo>
                        <a:pt x="799" y="419"/>
                      </a:lnTo>
                      <a:lnTo>
                        <a:pt x="796" y="439"/>
                      </a:lnTo>
                      <a:lnTo>
                        <a:pt x="794" y="459"/>
                      </a:lnTo>
                      <a:lnTo>
                        <a:pt x="788" y="478"/>
                      </a:lnTo>
                      <a:lnTo>
                        <a:pt x="783" y="497"/>
                      </a:lnTo>
                      <a:lnTo>
                        <a:pt x="778" y="515"/>
                      </a:lnTo>
                      <a:lnTo>
                        <a:pt x="770" y="534"/>
                      </a:lnTo>
                      <a:lnTo>
                        <a:pt x="762" y="551"/>
                      </a:lnTo>
                      <a:lnTo>
                        <a:pt x="754" y="568"/>
                      </a:lnTo>
                      <a:lnTo>
                        <a:pt x="743" y="586"/>
                      </a:lnTo>
                      <a:lnTo>
                        <a:pt x="734" y="602"/>
                      </a:lnTo>
                      <a:lnTo>
                        <a:pt x="722" y="618"/>
                      </a:lnTo>
                      <a:lnTo>
                        <a:pt x="710" y="632"/>
                      </a:lnTo>
                      <a:lnTo>
                        <a:pt x="698" y="647"/>
                      </a:lnTo>
                      <a:lnTo>
                        <a:pt x="684" y="662"/>
                      </a:lnTo>
                      <a:lnTo>
                        <a:pt x="670" y="675"/>
                      </a:lnTo>
                      <a:lnTo>
                        <a:pt x="655" y="687"/>
                      </a:lnTo>
                      <a:lnTo>
                        <a:pt x="641" y="699"/>
                      </a:lnTo>
                      <a:lnTo>
                        <a:pt x="625" y="711"/>
                      </a:lnTo>
                      <a:lnTo>
                        <a:pt x="609" y="720"/>
                      </a:lnTo>
                      <a:lnTo>
                        <a:pt x="593" y="731"/>
                      </a:lnTo>
                      <a:lnTo>
                        <a:pt x="575" y="739"/>
                      </a:lnTo>
                      <a:lnTo>
                        <a:pt x="557" y="747"/>
                      </a:lnTo>
                      <a:lnTo>
                        <a:pt x="539" y="755"/>
                      </a:lnTo>
                      <a:lnTo>
                        <a:pt x="521" y="760"/>
                      </a:lnTo>
                      <a:lnTo>
                        <a:pt x="501" y="765"/>
                      </a:lnTo>
                      <a:lnTo>
                        <a:pt x="482" y="771"/>
                      </a:lnTo>
                      <a:lnTo>
                        <a:pt x="482" y="769"/>
                      </a:lnTo>
                      <a:lnTo>
                        <a:pt x="481" y="769"/>
                      </a:lnTo>
                      <a:lnTo>
                        <a:pt x="481" y="768"/>
                      </a:lnTo>
                      <a:lnTo>
                        <a:pt x="479" y="768"/>
                      </a:lnTo>
                      <a:lnTo>
                        <a:pt x="479" y="767"/>
                      </a:lnTo>
                      <a:lnTo>
                        <a:pt x="478" y="767"/>
                      </a:lnTo>
                      <a:lnTo>
                        <a:pt x="478" y="765"/>
                      </a:lnTo>
                      <a:lnTo>
                        <a:pt x="477" y="765"/>
                      </a:lnTo>
                      <a:lnTo>
                        <a:pt x="481" y="764"/>
                      </a:lnTo>
                      <a:lnTo>
                        <a:pt x="499" y="760"/>
                      </a:lnTo>
                      <a:lnTo>
                        <a:pt x="518" y="755"/>
                      </a:lnTo>
                      <a:lnTo>
                        <a:pt x="537" y="748"/>
                      </a:lnTo>
                      <a:lnTo>
                        <a:pt x="554" y="741"/>
                      </a:lnTo>
                      <a:lnTo>
                        <a:pt x="573" y="733"/>
                      </a:lnTo>
                      <a:lnTo>
                        <a:pt x="589" y="725"/>
                      </a:lnTo>
                      <a:lnTo>
                        <a:pt x="606" y="715"/>
                      </a:lnTo>
                      <a:lnTo>
                        <a:pt x="622" y="705"/>
                      </a:lnTo>
                      <a:lnTo>
                        <a:pt x="637" y="693"/>
                      </a:lnTo>
                      <a:lnTo>
                        <a:pt x="653" y="683"/>
                      </a:lnTo>
                      <a:lnTo>
                        <a:pt x="666" y="670"/>
                      </a:lnTo>
                      <a:lnTo>
                        <a:pt x="680" y="658"/>
                      </a:lnTo>
                      <a:lnTo>
                        <a:pt x="692" y="643"/>
                      </a:lnTo>
                      <a:lnTo>
                        <a:pt x="706" y="630"/>
                      </a:lnTo>
                      <a:lnTo>
                        <a:pt x="718" y="614"/>
                      </a:lnTo>
                      <a:lnTo>
                        <a:pt x="728" y="599"/>
                      </a:lnTo>
                      <a:lnTo>
                        <a:pt x="738" y="583"/>
                      </a:lnTo>
                      <a:lnTo>
                        <a:pt x="748" y="566"/>
                      </a:lnTo>
                      <a:lnTo>
                        <a:pt x="756" y="548"/>
                      </a:lnTo>
                      <a:lnTo>
                        <a:pt x="764" y="531"/>
                      </a:lnTo>
                      <a:lnTo>
                        <a:pt x="771" y="514"/>
                      </a:lnTo>
                      <a:lnTo>
                        <a:pt x="778" y="495"/>
                      </a:lnTo>
                      <a:lnTo>
                        <a:pt x="783" y="477"/>
                      </a:lnTo>
                      <a:lnTo>
                        <a:pt x="787" y="458"/>
                      </a:lnTo>
                      <a:lnTo>
                        <a:pt x="791" y="438"/>
                      </a:lnTo>
                      <a:lnTo>
                        <a:pt x="794" y="418"/>
                      </a:lnTo>
                      <a:lnTo>
                        <a:pt x="795" y="398"/>
                      </a:lnTo>
                      <a:lnTo>
                        <a:pt x="795" y="378"/>
                      </a:lnTo>
                      <a:lnTo>
                        <a:pt x="802" y="378"/>
                      </a:lnTo>
                      <a:close/>
                      <a:moveTo>
                        <a:pt x="268" y="0"/>
                      </a:moveTo>
                      <a:lnTo>
                        <a:pt x="264" y="1"/>
                      </a:lnTo>
                      <a:lnTo>
                        <a:pt x="245" y="9"/>
                      </a:lnTo>
                      <a:lnTo>
                        <a:pt x="228" y="17"/>
                      </a:lnTo>
                      <a:lnTo>
                        <a:pt x="210" y="25"/>
                      </a:lnTo>
                      <a:lnTo>
                        <a:pt x="193" y="36"/>
                      </a:lnTo>
                      <a:lnTo>
                        <a:pt x="177" y="47"/>
                      </a:lnTo>
                      <a:lnTo>
                        <a:pt x="161" y="57"/>
                      </a:lnTo>
                      <a:lnTo>
                        <a:pt x="146" y="69"/>
                      </a:lnTo>
                      <a:lnTo>
                        <a:pt x="132" y="81"/>
                      </a:lnTo>
                      <a:lnTo>
                        <a:pt x="117" y="95"/>
                      </a:lnTo>
                      <a:lnTo>
                        <a:pt x="104" y="109"/>
                      </a:lnTo>
                      <a:lnTo>
                        <a:pt x="92" y="124"/>
                      </a:lnTo>
                      <a:lnTo>
                        <a:pt x="80" y="138"/>
                      </a:lnTo>
                      <a:lnTo>
                        <a:pt x="69" y="154"/>
                      </a:lnTo>
                      <a:lnTo>
                        <a:pt x="59" y="170"/>
                      </a:lnTo>
                      <a:lnTo>
                        <a:pt x="49" y="188"/>
                      </a:lnTo>
                      <a:lnTo>
                        <a:pt x="40" y="205"/>
                      </a:lnTo>
                      <a:lnTo>
                        <a:pt x="32" y="222"/>
                      </a:lnTo>
                      <a:lnTo>
                        <a:pt x="25" y="241"/>
                      </a:lnTo>
                      <a:lnTo>
                        <a:pt x="19" y="260"/>
                      </a:lnTo>
                      <a:lnTo>
                        <a:pt x="13" y="278"/>
                      </a:lnTo>
                      <a:lnTo>
                        <a:pt x="8" y="297"/>
                      </a:lnTo>
                      <a:lnTo>
                        <a:pt x="5" y="317"/>
                      </a:lnTo>
                      <a:lnTo>
                        <a:pt x="3" y="337"/>
                      </a:lnTo>
                      <a:lnTo>
                        <a:pt x="1" y="358"/>
                      </a:lnTo>
                      <a:lnTo>
                        <a:pt x="0" y="378"/>
                      </a:lnTo>
                      <a:lnTo>
                        <a:pt x="1" y="399"/>
                      </a:lnTo>
                      <a:lnTo>
                        <a:pt x="3" y="419"/>
                      </a:lnTo>
                      <a:lnTo>
                        <a:pt x="5" y="439"/>
                      </a:lnTo>
                      <a:lnTo>
                        <a:pt x="8" y="459"/>
                      </a:lnTo>
                      <a:lnTo>
                        <a:pt x="13" y="478"/>
                      </a:lnTo>
                      <a:lnTo>
                        <a:pt x="19" y="497"/>
                      </a:lnTo>
                      <a:lnTo>
                        <a:pt x="25" y="515"/>
                      </a:lnTo>
                      <a:lnTo>
                        <a:pt x="32" y="534"/>
                      </a:lnTo>
                      <a:lnTo>
                        <a:pt x="40" y="551"/>
                      </a:lnTo>
                      <a:lnTo>
                        <a:pt x="49" y="568"/>
                      </a:lnTo>
                      <a:lnTo>
                        <a:pt x="59" y="586"/>
                      </a:lnTo>
                      <a:lnTo>
                        <a:pt x="69" y="602"/>
                      </a:lnTo>
                      <a:lnTo>
                        <a:pt x="80" y="618"/>
                      </a:lnTo>
                      <a:lnTo>
                        <a:pt x="92" y="632"/>
                      </a:lnTo>
                      <a:lnTo>
                        <a:pt x="96" y="636"/>
                      </a:lnTo>
                      <a:lnTo>
                        <a:pt x="96" y="636"/>
                      </a:lnTo>
                      <a:lnTo>
                        <a:pt x="97" y="636"/>
                      </a:lnTo>
                      <a:lnTo>
                        <a:pt x="97" y="635"/>
                      </a:lnTo>
                      <a:lnTo>
                        <a:pt x="97" y="635"/>
                      </a:lnTo>
                      <a:lnTo>
                        <a:pt x="98" y="635"/>
                      </a:lnTo>
                      <a:lnTo>
                        <a:pt x="98" y="634"/>
                      </a:lnTo>
                      <a:lnTo>
                        <a:pt x="100" y="634"/>
                      </a:lnTo>
                      <a:lnTo>
                        <a:pt x="100" y="634"/>
                      </a:lnTo>
                      <a:lnTo>
                        <a:pt x="97" y="630"/>
                      </a:lnTo>
                      <a:lnTo>
                        <a:pt x="85" y="614"/>
                      </a:lnTo>
                      <a:lnTo>
                        <a:pt x="73" y="599"/>
                      </a:lnTo>
                      <a:lnTo>
                        <a:pt x="64" y="583"/>
                      </a:lnTo>
                      <a:lnTo>
                        <a:pt x="55" y="566"/>
                      </a:lnTo>
                      <a:lnTo>
                        <a:pt x="45" y="548"/>
                      </a:lnTo>
                      <a:lnTo>
                        <a:pt x="37" y="531"/>
                      </a:lnTo>
                      <a:lnTo>
                        <a:pt x="31" y="514"/>
                      </a:lnTo>
                      <a:lnTo>
                        <a:pt x="24" y="495"/>
                      </a:lnTo>
                      <a:lnTo>
                        <a:pt x="19" y="477"/>
                      </a:lnTo>
                      <a:lnTo>
                        <a:pt x="15" y="458"/>
                      </a:lnTo>
                      <a:lnTo>
                        <a:pt x="11" y="438"/>
                      </a:lnTo>
                      <a:lnTo>
                        <a:pt x="8" y="418"/>
                      </a:lnTo>
                      <a:lnTo>
                        <a:pt x="7" y="398"/>
                      </a:lnTo>
                      <a:lnTo>
                        <a:pt x="7" y="378"/>
                      </a:lnTo>
                      <a:lnTo>
                        <a:pt x="7" y="358"/>
                      </a:lnTo>
                      <a:lnTo>
                        <a:pt x="8" y="338"/>
                      </a:lnTo>
                      <a:lnTo>
                        <a:pt x="11" y="318"/>
                      </a:lnTo>
                      <a:lnTo>
                        <a:pt x="15" y="298"/>
                      </a:lnTo>
                      <a:lnTo>
                        <a:pt x="19" y="280"/>
                      </a:lnTo>
                      <a:lnTo>
                        <a:pt x="24" y="261"/>
                      </a:lnTo>
                      <a:lnTo>
                        <a:pt x="31" y="242"/>
                      </a:lnTo>
                      <a:lnTo>
                        <a:pt x="37" y="225"/>
                      </a:lnTo>
                      <a:lnTo>
                        <a:pt x="45" y="208"/>
                      </a:lnTo>
                      <a:lnTo>
                        <a:pt x="55" y="190"/>
                      </a:lnTo>
                      <a:lnTo>
                        <a:pt x="64" y="173"/>
                      </a:lnTo>
                      <a:lnTo>
                        <a:pt x="73" y="157"/>
                      </a:lnTo>
                      <a:lnTo>
                        <a:pt x="85" y="142"/>
                      </a:lnTo>
                      <a:lnTo>
                        <a:pt x="97" y="128"/>
                      </a:lnTo>
                      <a:lnTo>
                        <a:pt x="109" y="113"/>
                      </a:lnTo>
                      <a:lnTo>
                        <a:pt x="122" y="99"/>
                      </a:lnTo>
                      <a:lnTo>
                        <a:pt x="136" y="87"/>
                      </a:lnTo>
                      <a:lnTo>
                        <a:pt x="150" y="73"/>
                      </a:lnTo>
                      <a:lnTo>
                        <a:pt x="165" y="63"/>
                      </a:lnTo>
                      <a:lnTo>
                        <a:pt x="180" y="51"/>
                      </a:lnTo>
                      <a:lnTo>
                        <a:pt x="196" y="41"/>
                      </a:lnTo>
                      <a:lnTo>
                        <a:pt x="213" y="31"/>
                      </a:lnTo>
                      <a:lnTo>
                        <a:pt x="230" y="23"/>
                      </a:lnTo>
                      <a:lnTo>
                        <a:pt x="248" y="15"/>
                      </a:lnTo>
                      <a:lnTo>
                        <a:pt x="265" y="8"/>
                      </a:lnTo>
                      <a:lnTo>
                        <a:pt x="276" y="4"/>
                      </a:lnTo>
                      <a:lnTo>
                        <a:pt x="274" y="4"/>
                      </a:lnTo>
                      <a:lnTo>
                        <a:pt x="274" y="3"/>
                      </a:lnTo>
                      <a:lnTo>
                        <a:pt x="273" y="3"/>
                      </a:lnTo>
                      <a:lnTo>
                        <a:pt x="272" y="3"/>
                      </a:lnTo>
                      <a:lnTo>
                        <a:pt x="272" y="1"/>
                      </a:lnTo>
                      <a:lnTo>
                        <a:pt x="270" y="1"/>
                      </a:lnTo>
                      <a:lnTo>
                        <a:pt x="269" y="0"/>
                      </a:lnTo>
                      <a:lnTo>
                        <a:pt x="268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9" name="Freeform 147"/>
                <p:cNvSpPr>
                  <a:spLocks noEditPoints="1"/>
                </p:cNvSpPr>
                <p:nvPr/>
              </p:nvSpPr>
              <p:spPr bwMode="auto">
                <a:xfrm>
                  <a:off x="2108" y="2189"/>
                  <a:ext cx="398" cy="383"/>
                </a:xfrm>
                <a:custGeom>
                  <a:avLst/>
                  <a:gdLst/>
                  <a:ahLst/>
                  <a:cxnLst>
                    <a:cxn ang="0">
                      <a:pos x="792" y="334"/>
                    </a:cxn>
                    <a:cxn ang="0">
                      <a:pos x="791" y="331"/>
                    </a:cxn>
                    <a:cxn ang="0">
                      <a:pos x="788" y="330"/>
                    </a:cxn>
                    <a:cxn ang="0">
                      <a:pos x="786" y="328"/>
                    </a:cxn>
                    <a:cxn ang="0">
                      <a:pos x="788" y="375"/>
                    </a:cxn>
                    <a:cxn ang="0">
                      <a:pos x="792" y="416"/>
                    </a:cxn>
                    <a:cxn ang="0">
                      <a:pos x="782" y="475"/>
                    </a:cxn>
                    <a:cxn ang="0">
                      <a:pos x="763" y="529"/>
                    </a:cxn>
                    <a:cxn ang="0">
                      <a:pos x="736" y="581"/>
                    </a:cxn>
                    <a:cxn ang="0">
                      <a:pos x="703" y="628"/>
                    </a:cxn>
                    <a:cxn ang="0">
                      <a:pos x="665" y="669"/>
                    </a:cxn>
                    <a:cxn ang="0">
                      <a:pos x="619" y="705"/>
                    </a:cxn>
                    <a:cxn ang="0">
                      <a:pos x="570" y="733"/>
                    </a:cxn>
                    <a:cxn ang="0">
                      <a:pos x="515" y="754"/>
                    </a:cxn>
                    <a:cxn ang="0">
                      <a:pos x="475" y="765"/>
                    </a:cxn>
                    <a:cxn ang="0">
                      <a:pos x="474" y="762"/>
                    </a:cxn>
                    <a:cxn ang="0">
                      <a:pos x="471" y="761"/>
                    </a:cxn>
                    <a:cxn ang="0">
                      <a:pos x="475" y="758"/>
                    </a:cxn>
                    <a:cxn ang="0">
                      <a:pos x="531" y="742"/>
                    </a:cxn>
                    <a:cxn ang="0">
                      <a:pos x="583" y="720"/>
                    </a:cxn>
                    <a:cxn ang="0">
                      <a:pos x="631" y="689"/>
                    </a:cxn>
                    <a:cxn ang="0">
                      <a:pos x="674" y="652"/>
                    </a:cxn>
                    <a:cxn ang="0">
                      <a:pos x="711" y="609"/>
                    </a:cxn>
                    <a:cxn ang="0">
                      <a:pos x="742" y="561"/>
                    </a:cxn>
                    <a:cxn ang="0">
                      <a:pos x="764" y="509"/>
                    </a:cxn>
                    <a:cxn ang="0">
                      <a:pos x="780" y="454"/>
                    </a:cxn>
                    <a:cxn ang="0">
                      <a:pos x="788" y="395"/>
                    </a:cxn>
                    <a:cxn ang="0">
                      <a:pos x="268" y="0"/>
                    </a:cxn>
                    <a:cxn ang="0">
                      <a:pos x="225" y="17"/>
                    </a:cxn>
                    <a:cxn ang="0">
                      <a:pos x="174" y="45"/>
                    </a:cxn>
                    <a:cxn ang="0">
                      <a:pos x="129" y="81"/>
                    </a:cxn>
                    <a:cxn ang="0">
                      <a:pos x="90" y="122"/>
                    </a:cxn>
                    <a:cxn ang="0">
                      <a:pos x="57" y="169"/>
                    </a:cxn>
                    <a:cxn ang="0">
                      <a:pos x="31" y="221"/>
                    </a:cxn>
                    <a:cxn ang="0">
                      <a:pos x="12" y="275"/>
                    </a:cxn>
                    <a:cxn ang="0">
                      <a:pos x="1" y="334"/>
                    </a:cxn>
                    <a:cxn ang="0">
                      <a:pos x="0" y="395"/>
                    </a:cxn>
                    <a:cxn ang="0">
                      <a:pos x="8" y="455"/>
                    </a:cxn>
                    <a:cxn ang="0">
                      <a:pos x="24" y="512"/>
                    </a:cxn>
                    <a:cxn ang="0">
                      <a:pos x="48" y="564"/>
                    </a:cxn>
                    <a:cxn ang="0">
                      <a:pos x="78" y="613"/>
                    </a:cxn>
                    <a:cxn ang="0">
                      <a:pos x="94" y="632"/>
                    </a:cxn>
                    <a:cxn ang="0">
                      <a:pos x="96" y="631"/>
                    </a:cxn>
                    <a:cxn ang="0">
                      <a:pos x="98" y="629"/>
                    </a:cxn>
                    <a:cxn ang="0">
                      <a:pos x="84" y="609"/>
                    </a:cxn>
                    <a:cxn ang="0">
                      <a:pos x="53" y="561"/>
                    </a:cxn>
                    <a:cxn ang="0">
                      <a:pos x="29" y="509"/>
                    </a:cxn>
                    <a:cxn ang="0">
                      <a:pos x="13" y="454"/>
                    </a:cxn>
                    <a:cxn ang="0">
                      <a:pos x="7" y="395"/>
                    </a:cxn>
                    <a:cxn ang="0">
                      <a:pos x="8" y="335"/>
                    </a:cxn>
                    <a:cxn ang="0">
                      <a:pos x="17" y="278"/>
                    </a:cxn>
                    <a:cxn ang="0">
                      <a:pos x="36" y="223"/>
                    </a:cxn>
                    <a:cxn ang="0">
                      <a:pos x="63" y="173"/>
                    </a:cxn>
                    <a:cxn ang="0">
                      <a:pos x="94" y="126"/>
                    </a:cxn>
                    <a:cxn ang="0">
                      <a:pos x="133" y="85"/>
                    </a:cxn>
                    <a:cxn ang="0">
                      <a:pos x="178" y="50"/>
                    </a:cxn>
                    <a:cxn ang="0">
                      <a:pos x="228" y="22"/>
                    </a:cxn>
                    <a:cxn ang="0">
                      <a:pos x="276" y="4"/>
                    </a:cxn>
                    <a:cxn ang="0">
                      <a:pos x="273" y="1"/>
                    </a:cxn>
                    <a:cxn ang="0">
                      <a:pos x="270" y="0"/>
                    </a:cxn>
                  </a:cxnLst>
                  <a:rect l="0" t="0" r="r" b="b"/>
                  <a:pathLst>
                    <a:path w="795" h="765">
                      <a:moveTo>
                        <a:pt x="795" y="375"/>
                      </a:moveTo>
                      <a:lnTo>
                        <a:pt x="794" y="355"/>
                      </a:lnTo>
                      <a:lnTo>
                        <a:pt x="792" y="334"/>
                      </a:lnTo>
                      <a:lnTo>
                        <a:pt x="792" y="332"/>
                      </a:lnTo>
                      <a:lnTo>
                        <a:pt x="791" y="331"/>
                      </a:lnTo>
                      <a:lnTo>
                        <a:pt x="791" y="331"/>
                      </a:lnTo>
                      <a:lnTo>
                        <a:pt x="790" y="331"/>
                      </a:lnTo>
                      <a:lnTo>
                        <a:pt x="788" y="330"/>
                      </a:lnTo>
                      <a:lnTo>
                        <a:pt x="788" y="330"/>
                      </a:lnTo>
                      <a:lnTo>
                        <a:pt x="787" y="330"/>
                      </a:lnTo>
                      <a:lnTo>
                        <a:pt x="787" y="328"/>
                      </a:lnTo>
                      <a:lnTo>
                        <a:pt x="786" y="328"/>
                      </a:lnTo>
                      <a:lnTo>
                        <a:pt x="787" y="335"/>
                      </a:lnTo>
                      <a:lnTo>
                        <a:pt x="788" y="355"/>
                      </a:lnTo>
                      <a:lnTo>
                        <a:pt x="788" y="375"/>
                      </a:lnTo>
                      <a:lnTo>
                        <a:pt x="795" y="375"/>
                      </a:lnTo>
                      <a:lnTo>
                        <a:pt x="794" y="395"/>
                      </a:lnTo>
                      <a:lnTo>
                        <a:pt x="792" y="416"/>
                      </a:lnTo>
                      <a:lnTo>
                        <a:pt x="790" y="435"/>
                      </a:lnTo>
                      <a:lnTo>
                        <a:pt x="787" y="455"/>
                      </a:lnTo>
                      <a:lnTo>
                        <a:pt x="782" y="475"/>
                      </a:lnTo>
                      <a:lnTo>
                        <a:pt x="776" y="494"/>
                      </a:lnTo>
                      <a:lnTo>
                        <a:pt x="771" y="512"/>
                      </a:lnTo>
                      <a:lnTo>
                        <a:pt x="763" y="529"/>
                      </a:lnTo>
                      <a:lnTo>
                        <a:pt x="755" y="547"/>
                      </a:lnTo>
                      <a:lnTo>
                        <a:pt x="747" y="564"/>
                      </a:lnTo>
                      <a:lnTo>
                        <a:pt x="736" y="581"/>
                      </a:lnTo>
                      <a:lnTo>
                        <a:pt x="727" y="597"/>
                      </a:lnTo>
                      <a:lnTo>
                        <a:pt x="715" y="613"/>
                      </a:lnTo>
                      <a:lnTo>
                        <a:pt x="703" y="628"/>
                      </a:lnTo>
                      <a:lnTo>
                        <a:pt x="691" y="643"/>
                      </a:lnTo>
                      <a:lnTo>
                        <a:pt x="678" y="656"/>
                      </a:lnTo>
                      <a:lnTo>
                        <a:pt x="665" y="669"/>
                      </a:lnTo>
                      <a:lnTo>
                        <a:pt x="650" y="681"/>
                      </a:lnTo>
                      <a:lnTo>
                        <a:pt x="635" y="693"/>
                      </a:lnTo>
                      <a:lnTo>
                        <a:pt x="619" y="705"/>
                      </a:lnTo>
                      <a:lnTo>
                        <a:pt x="603" y="714"/>
                      </a:lnTo>
                      <a:lnTo>
                        <a:pt x="586" y="725"/>
                      </a:lnTo>
                      <a:lnTo>
                        <a:pt x="570" y="733"/>
                      </a:lnTo>
                      <a:lnTo>
                        <a:pt x="551" y="741"/>
                      </a:lnTo>
                      <a:lnTo>
                        <a:pt x="534" y="749"/>
                      </a:lnTo>
                      <a:lnTo>
                        <a:pt x="515" y="754"/>
                      </a:lnTo>
                      <a:lnTo>
                        <a:pt x="497" y="760"/>
                      </a:lnTo>
                      <a:lnTo>
                        <a:pt x="477" y="765"/>
                      </a:lnTo>
                      <a:lnTo>
                        <a:pt x="475" y="765"/>
                      </a:lnTo>
                      <a:lnTo>
                        <a:pt x="475" y="764"/>
                      </a:lnTo>
                      <a:lnTo>
                        <a:pt x="474" y="764"/>
                      </a:lnTo>
                      <a:lnTo>
                        <a:pt x="474" y="762"/>
                      </a:lnTo>
                      <a:lnTo>
                        <a:pt x="473" y="762"/>
                      </a:lnTo>
                      <a:lnTo>
                        <a:pt x="473" y="761"/>
                      </a:lnTo>
                      <a:lnTo>
                        <a:pt x="471" y="761"/>
                      </a:lnTo>
                      <a:lnTo>
                        <a:pt x="470" y="760"/>
                      </a:lnTo>
                      <a:lnTo>
                        <a:pt x="470" y="760"/>
                      </a:lnTo>
                      <a:lnTo>
                        <a:pt x="475" y="758"/>
                      </a:lnTo>
                      <a:lnTo>
                        <a:pt x="495" y="754"/>
                      </a:lnTo>
                      <a:lnTo>
                        <a:pt x="514" y="749"/>
                      </a:lnTo>
                      <a:lnTo>
                        <a:pt x="531" y="742"/>
                      </a:lnTo>
                      <a:lnTo>
                        <a:pt x="550" y="736"/>
                      </a:lnTo>
                      <a:lnTo>
                        <a:pt x="567" y="728"/>
                      </a:lnTo>
                      <a:lnTo>
                        <a:pt x="583" y="720"/>
                      </a:lnTo>
                      <a:lnTo>
                        <a:pt x="601" y="709"/>
                      </a:lnTo>
                      <a:lnTo>
                        <a:pt x="615" y="700"/>
                      </a:lnTo>
                      <a:lnTo>
                        <a:pt x="631" y="689"/>
                      </a:lnTo>
                      <a:lnTo>
                        <a:pt x="646" y="677"/>
                      </a:lnTo>
                      <a:lnTo>
                        <a:pt x="661" y="665"/>
                      </a:lnTo>
                      <a:lnTo>
                        <a:pt x="674" y="652"/>
                      </a:lnTo>
                      <a:lnTo>
                        <a:pt x="687" y="639"/>
                      </a:lnTo>
                      <a:lnTo>
                        <a:pt x="699" y="624"/>
                      </a:lnTo>
                      <a:lnTo>
                        <a:pt x="711" y="609"/>
                      </a:lnTo>
                      <a:lnTo>
                        <a:pt x="722" y="593"/>
                      </a:lnTo>
                      <a:lnTo>
                        <a:pt x="732" y="577"/>
                      </a:lnTo>
                      <a:lnTo>
                        <a:pt x="742" y="561"/>
                      </a:lnTo>
                      <a:lnTo>
                        <a:pt x="750" y="544"/>
                      </a:lnTo>
                      <a:lnTo>
                        <a:pt x="758" y="527"/>
                      </a:lnTo>
                      <a:lnTo>
                        <a:pt x="764" y="509"/>
                      </a:lnTo>
                      <a:lnTo>
                        <a:pt x="771" y="491"/>
                      </a:lnTo>
                      <a:lnTo>
                        <a:pt x="776" y="474"/>
                      </a:lnTo>
                      <a:lnTo>
                        <a:pt x="780" y="454"/>
                      </a:lnTo>
                      <a:lnTo>
                        <a:pt x="784" y="435"/>
                      </a:lnTo>
                      <a:lnTo>
                        <a:pt x="787" y="415"/>
                      </a:lnTo>
                      <a:lnTo>
                        <a:pt x="788" y="395"/>
                      </a:lnTo>
                      <a:lnTo>
                        <a:pt x="788" y="375"/>
                      </a:lnTo>
                      <a:lnTo>
                        <a:pt x="795" y="375"/>
                      </a:lnTo>
                      <a:close/>
                      <a:moveTo>
                        <a:pt x="268" y="0"/>
                      </a:moveTo>
                      <a:lnTo>
                        <a:pt x="260" y="2"/>
                      </a:lnTo>
                      <a:lnTo>
                        <a:pt x="242" y="9"/>
                      </a:lnTo>
                      <a:lnTo>
                        <a:pt x="225" y="17"/>
                      </a:lnTo>
                      <a:lnTo>
                        <a:pt x="208" y="25"/>
                      </a:lnTo>
                      <a:lnTo>
                        <a:pt x="190" y="36"/>
                      </a:lnTo>
                      <a:lnTo>
                        <a:pt x="174" y="45"/>
                      </a:lnTo>
                      <a:lnTo>
                        <a:pt x="158" y="57"/>
                      </a:lnTo>
                      <a:lnTo>
                        <a:pt x="144" y="69"/>
                      </a:lnTo>
                      <a:lnTo>
                        <a:pt x="129" y="81"/>
                      </a:lnTo>
                      <a:lnTo>
                        <a:pt x="116" y="94"/>
                      </a:lnTo>
                      <a:lnTo>
                        <a:pt x="102" y="108"/>
                      </a:lnTo>
                      <a:lnTo>
                        <a:pt x="90" y="122"/>
                      </a:lnTo>
                      <a:lnTo>
                        <a:pt x="78" y="137"/>
                      </a:lnTo>
                      <a:lnTo>
                        <a:pt x="68" y="153"/>
                      </a:lnTo>
                      <a:lnTo>
                        <a:pt x="57" y="169"/>
                      </a:lnTo>
                      <a:lnTo>
                        <a:pt x="48" y="186"/>
                      </a:lnTo>
                      <a:lnTo>
                        <a:pt x="39" y="203"/>
                      </a:lnTo>
                      <a:lnTo>
                        <a:pt x="31" y="221"/>
                      </a:lnTo>
                      <a:lnTo>
                        <a:pt x="24" y="238"/>
                      </a:lnTo>
                      <a:lnTo>
                        <a:pt x="17" y="257"/>
                      </a:lnTo>
                      <a:lnTo>
                        <a:pt x="12" y="275"/>
                      </a:lnTo>
                      <a:lnTo>
                        <a:pt x="8" y="295"/>
                      </a:lnTo>
                      <a:lnTo>
                        <a:pt x="4" y="315"/>
                      </a:lnTo>
                      <a:lnTo>
                        <a:pt x="1" y="334"/>
                      </a:lnTo>
                      <a:lnTo>
                        <a:pt x="0" y="355"/>
                      </a:lnTo>
                      <a:lnTo>
                        <a:pt x="0" y="375"/>
                      </a:lnTo>
                      <a:lnTo>
                        <a:pt x="0" y="395"/>
                      </a:lnTo>
                      <a:lnTo>
                        <a:pt x="1" y="416"/>
                      </a:lnTo>
                      <a:lnTo>
                        <a:pt x="4" y="435"/>
                      </a:lnTo>
                      <a:lnTo>
                        <a:pt x="8" y="455"/>
                      </a:lnTo>
                      <a:lnTo>
                        <a:pt x="12" y="475"/>
                      </a:lnTo>
                      <a:lnTo>
                        <a:pt x="17" y="494"/>
                      </a:lnTo>
                      <a:lnTo>
                        <a:pt x="24" y="512"/>
                      </a:lnTo>
                      <a:lnTo>
                        <a:pt x="31" y="529"/>
                      </a:lnTo>
                      <a:lnTo>
                        <a:pt x="39" y="547"/>
                      </a:lnTo>
                      <a:lnTo>
                        <a:pt x="48" y="564"/>
                      </a:lnTo>
                      <a:lnTo>
                        <a:pt x="57" y="581"/>
                      </a:lnTo>
                      <a:lnTo>
                        <a:pt x="68" y="597"/>
                      </a:lnTo>
                      <a:lnTo>
                        <a:pt x="78" y="613"/>
                      </a:lnTo>
                      <a:lnTo>
                        <a:pt x="90" y="628"/>
                      </a:lnTo>
                      <a:lnTo>
                        <a:pt x="93" y="632"/>
                      </a:lnTo>
                      <a:lnTo>
                        <a:pt x="94" y="632"/>
                      </a:lnTo>
                      <a:lnTo>
                        <a:pt x="94" y="631"/>
                      </a:lnTo>
                      <a:lnTo>
                        <a:pt x="96" y="631"/>
                      </a:lnTo>
                      <a:lnTo>
                        <a:pt x="96" y="631"/>
                      </a:lnTo>
                      <a:lnTo>
                        <a:pt x="97" y="629"/>
                      </a:lnTo>
                      <a:lnTo>
                        <a:pt x="97" y="629"/>
                      </a:lnTo>
                      <a:lnTo>
                        <a:pt x="98" y="629"/>
                      </a:lnTo>
                      <a:lnTo>
                        <a:pt x="98" y="628"/>
                      </a:lnTo>
                      <a:lnTo>
                        <a:pt x="94" y="624"/>
                      </a:lnTo>
                      <a:lnTo>
                        <a:pt x="84" y="609"/>
                      </a:lnTo>
                      <a:lnTo>
                        <a:pt x="72" y="593"/>
                      </a:lnTo>
                      <a:lnTo>
                        <a:pt x="63" y="577"/>
                      </a:lnTo>
                      <a:lnTo>
                        <a:pt x="53" y="561"/>
                      </a:lnTo>
                      <a:lnTo>
                        <a:pt x="44" y="544"/>
                      </a:lnTo>
                      <a:lnTo>
                        <a:pt x="36" y="527"/>
                      </a:lnTo>
                      <a:lnTo>
                        <a:pt x="29" y="509"/>
                      </a:lnTo>
                      <a:lnTo>
                        <a:pt x="23" y="491"/>
                      </a:lnTo>
                      <a:lnTo>
                        <a:pt x="17" y="474"/>
                      </a:lnTo>
                      <a:lnTo>
                        <a:pt x="13" y="454"/>
                      </a:lnTo>
                      <a:lnTo>
                        <a:pt x="11" y="435"/>
                      </a:lnTo>
                      <a:lnTo>
                        <a:pt x="8" y="415"/>
                      </a:lnTo>
                      <a:lnTo>
                        <a:pt x="7" y="395"/>
                      </a:lnTo>
                      <a:lnTo>
                        <a:pt x="5" y="375"/>
                      </a:lnTo>
                      <a:lnTo>
                        <a:pt x="7" y="355"/>
                      </a:lnTo>
                      <a:lnTo>
                        <a:pt x="8" y="335"/>
                      </a:lnTo>
                      <a:lnTo>
                        <a:pt x="11" y="315"/>
                      </a:lnTo>
                      <a:lnTo>
                        <a:pt x="13" y="297"/>
                      </a:lnTo>
                      <a:lnTo>
                        <a:pt x="17" y="278"/>
                      </a:lnTo>
                      <a:lnTo>
                        <a:pt x="23" y="259"/>
                      </a:lnTo>
                      <a:lnTo>
                        <a:pt x="29" y="241"/>
                      </a:lnTo>
                      <a:lnTo>
                        <a:pt x="36" y="223"/>
                      </a:lnTo>
                      <a:lnTo>
                        <a:pt x="44" y="206"/>
                      </a:lnTo>
                      <a:lnTo>
                        <a:pt x="53" y="189"/>
                      </a:lnTo>
                      <a:lnTo>
                        <a:pt x="63" y="173"/>
                      </a:lnTo>
                      <a:lnTo>
                        <a:pt x="72" y="157"/>
                      </a:lnTo>
                      <a:lnTo>
                        <a:pt x="84" y="141"/>
                      </a:lnTo>
                      <a:lnTo>
                        <a:pt x="94" y="126"/>
                      </a:lnTo>
                      <a:lnTo>
                        <a:pt x="108" y="112"/>
                      </a:lnTo>
                      <a:lnTo>
                        <a:pt x="120" y="98"/>
                      </a:lnTo>
                      <a:lnTo>
                        <a:pt x="133" y="85"/>
                      </a:lnTo>
                      <a:lnTo>
                        <a:pt x="148" y="73"/>
                      </a:lnTo>
                      <a:lnTo>
                        <a:pt x="162" y="61"/>
                      </a:lnTo>
                      <a:lnTo>
                        <a:pt x="178" y="50"/>
                      </a:lnTo>
                      <a:lnTo>
                        <a:pt x="194" y="41"/>
                      </a:lnTo>
                      <a:lnTo>
                        <a:pt x="210" y="30"/>
                      </a:lnTo>
                      <a:lnTo>
                        <a:pt x="228" y="22"/>
                      </a:lnTo>
                      <a:lnTo>
                        <a:pt x="245" y="14"/>
                      </a:lnTo>
                      <a:lnTo>
                        <a:pt x="262" y="8"/>
                      </a:lnTo>
                      <a:lnTo>
                        <a:pt x="276" y="4"/>
                      </a:lnTo>
                      <a:lnTo>
                        <a:pt x="274" y="2"/>
                      </a:lnTo>
                      <a:lnTo>
                        <a:pt x="273" y="2"/>
                      </a:lnTo>
                      <a:lnTo>
                        <a:pt x="273" y="1"/>
                      </a:lnTo>
                      <a:lnTo>
                        <a:pt x="272" y="1"/>
                      </a:lnTo>
                      <a:lnTo>
                        <a:pt x="270" y="1"/>
                      </a:lnTo>
                      <a:lnTo>
                        <a:pt x="270" y="0"/>
                      </a:lnTo>
                      <a:lnTo>
                        <a:pt x="269" y="0"/>
                      </a:lnTo>
                      <a:lnTo>
                        <a:pt x="268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0" name="Freeform 148"/>
                <p:cNvSpPr>
                  <a:spLocks noEditPoints="1"/>
                </p:cNvSpPr>
                <p:nvPr/>
              </p:nvSpPr>
              <p:spPr bwMode="auto">
                <a:xfrm>
                  <a:off x="2109" y="2190"/>
                  <a:ext cx="395" cy="381"/>
                </a:xfrm>
                <a:custGeom>
                  <a:avLst/>
                  <a:gdLst/>
                  <a:ahLst/>
                  <a:cxnLst>
                    <a:cxn ang="0">
                      <a:pos x="787" y="334"/>
                    </a:cxn>
                    <a:cxn ang="0">
                      <a:pos x="784" y="329"/>
                    </a:cxn>
                    <a:cxn ang="0">
                      <a:pos x="781" y="327"/>
                    </a:cxn>
                    <a:cxn ang="0">
                      <a:pos x="780" y="326"/>
                    </a:cxn>
                    <a:cxn ang="0">
                      <a:pos x="783" y="374"/>
                    </a:cxn>
                    <a:cxn ang="0">
                      <a:pos x="787" y="414"/>
                    </a:cxn>
                    <a:cxn ang="0">
                      <a:pos x="776" y="473"/>
                    </a:cxn>
                    <a:cxn ang="0">
                      <a:pos x="757" y="527"/>
                    </a:cxn>
                    <a:cxn ang="0">
                      <a:pos x="731" y="579"/>
                    </a:cxn>
                    <a:cxn ang="0">
                      <a:pos x="699" y="626"/>
                    </a:cxn>
                    <a:cxn ang="0">
                      <a:pos x="659" y="666"/>
                    </a:cxn>
                    <a:cxn ang="0">
                      <a:pos x="615" y="701"/>
                    </a:cxn>
                    <a:cxn ang="0">
                      <a:pos x="566" y="729"/>
                    </a:cxn>
                    <a:cxn ang="0">
                      <a:pos x="511" y="751"/>
                    </a:cxn>
                    <a:cxn ang="0">
                      <a:pos x="470" y="761"/>
                    </a:cxn>
                    <a:cxn ang="0">
                      <a:pos x="467" y="759"/>
                    </a:cxn>
                    <a:cxn ang="0">
                      <a:pos x="466" y="757"/>
                    </a:cxn>
                    <a:cxn ang="0">
                      <a:pos x="472" y="755"/>
                    </a:cxn>
                    <a:cxn ang="0">
                      <a:pos x="527" y="739"/>
                    </a:cxn>
                    <a:cxn ang="0">
                      <a:pos x="579" y="716"/>
                    </a:cxn>
                    <a:cxn ang="0">
                      <a:pos x="627" y="685"/>
                    </a:cxn>
                    <a:cxn ang="0">
                      <a:pos x="668" y="648"/>
                    </a:cxn>
                    <a:cxn ang="0">
                      <a:pos x="705" y="607"/>
                    </a:cxn>
                    <a:cxn ang="0">
                      <a:pos x="736" y="559"/>
                    </a:cxn>
                    <a:cxn ang="0">
                      <a:pos x="759" y="507"/>
                    </a:cxn>
                    <a:cxn ang="0">
                      <a:pos x="775" y="453"/>
                    </a:cxn>
                    <a:cxn ang="0">
                      <a:pos x="781" y="394"/>
                    </a:cxn>
                    <a:cxn ang="0">
                      <a:pos x="269" y="0"/>
                    </a:cxn>
                    <a:cxn ang="0">
                      <a:pos x="223" y="19"/>
                    </a:cxn>
                    <a:cxn ang="0">
                      <a:pos x="173" y="47"/>
                    </a:cxn>
                    <a:cxn ang="0">
                      <a:pos x="129" y="83"/>
                    </a:cxn>
                    <a:cxn ang="0">
                      <a:pos x="90" y="124"/>
                    </a:cxn>
                    <a:cxn ang="0">
                      <a:pos x="57" y="169"/>
                    </a:cxn>
                    <a:cxn ang="0">
                      <a:pos x="30" y="221"/>
                    </a:cxn>
                    <a:cxn ang="0">
                      <a:pos x="12" y="276"/>
                    </a:cxn>
                    <a:cxn ang="0">
                      <a:pos x="1" y="334"/>
                    </a:cxn>
                    <a:cxn ang="0">
                      <a:pos x="0" y="394"/>
                    </a:cxn>
                    <a:cxn ang="0">
                      <a:pos x="8" y="454"/>
                    </a:cxn>
                    <a:cxn ang="0">
                      <a:pos x="24" y="510"/>
                    </a:cxn>
                    <a:cxn ang="0">
                      <a:pos x="48" y="562"/>
                    </a:cxn>
                    <a:cxn ang="0">
                      <a:pos x="78" y="610"/>
                    </a:cxn>
                    <a:cxn ang="0">
                      <a:pos x="94" y="628"/>
                    </a:cxn>
                    <a:cxn ang="0">
                      <a:pos x="95" y="627"/>
                    </a:cxn>
                    <a:cxn ang="0">
                      <a:pos x="98" y="627"/>
                    </a:cxn>
                    <a:cxn ang="0">
                      <a:pos x="82" y="607"/>
                    </a:cxn>
                    <a:cxn ang="0">
                      <a:pos x="53" y="559"/>
                    </a:cxn>
                    <a:cxn ang="0">
                      <a:pos x="29" y="507"/>
                    </a:cxn>
                    <a:cxn ang="0">
                      <a:pos x="13" y="453"/>
                    </a:cxn>
                    <a:cxn ang="0">
                      <a:pos x="6" y="394"/>
                    </a:cxn>
                    <a:cxn ang="0">
                      <a:pos x="8" y="334"/>
                    </a:cxn>
                    <a:cxn ang="0">
                      <a:pos x="18" y="277"/>
                    </a:cxn>
                    <a:cxn ang="0">
                      <a:pos x="36" y="222"/>
                    </a:cxn>
                    <a:cxn ang="0">
                      <a:pos x="62" y="173"/>
                    </a:cxn>
                    <a:cxn ang="0">
                      <a:pos x="94" y="126"/>
                    </a:cxn>
                    <a:cxn ang="0">
                      <a:pos x="133" y="87"/>
                    </a:cxn>
                    <a:cxn ang="0">
                      <a:pos x="177" y="52"/>
                    </a:cxn>
                    <a:cxn ang="0">
                      <a:pos x="226" y="24"/>
                    </a:cxn>
                    <a:cxn ang="0">
                      <a:pos x="277" y="4"/>
                    </a:cxn>
                    <a:cxn ang="0">
                      <a:pos x="273" y="3"/>
                    </a:cxn>
                    <a:cxn ang="0">
                      <a:pos x="270" y="1"/>
                    </a:cxn>
                  </a:cxnLst>
                  <a:rect l="0" t="0" r="r" b="b"/>
                  <a:pathLst>
                    <a:path w="788" h="761">
                      <a:moveTo>
                        <a:pt x="788" y="374"/>
                      </a:moveTo>
                      <a:lnTo>
                        <a:pt x="788" y="354"/>
                      </a:lnTo>
                      <a:lnTo>
                        <a:pt x="787" y="334"/>
                      </a:lnTo>
                      <a:lnTo>
                        <a:pt x="785" y="329"/>
                      </a:lnTo>
                      <a:lnTo>
                        <a:pt x="785" y="329"/>
                      </a:lnTo>
                      <a:lnTo>
                        <a:pt x="784" y="329"/>
                      </a:lnTo>
                      <a:lnTo>
                        <a:pt x="784" y="327"/>
                      </a:lnTo>
                      <a:lnTo>
                        <a:pt x="783" y="327"/>
                      </a:lnTo>
                      <a:lnTo>
                        <a:pt x="781" y="327"/>
                      </a:lnTo>
                      <a:lnTo>
                        <a:pt x="781" y="326"/>
                      </a:lnTo>
                      <a:lnTo>
                        <a:pt x="780" y="326"/>
                      </a:lnTo>
                      <a:lnTo>
                        <a:pt x="780" y="326"/>
                      </a:lnTo>
                      <a:lnTo>
                        <a:pt x="780" y="334"/>
                      </a:lnTo>
                      <a:lnTo>
                        <a:pt x="781" y="354"/>
                      </a:lnTo>
                      <a:lnTo>
                        <a:pt x="783" y="374"/>
                      </a:lnTo>
                      <a:lnTo>
                        <a:pt x="788" y="374"/>
                      </a:lnTo>
                      <a:lnTo>
                        <a:pt x="788" y="394"/>
                      </a:lnTo>
                      <a:lnTo>
                        <a:pt x="787" y="414"/>
                      </a:lnTo>
                      <a:lnTo>
                        <a:pt x="784" y="434"/>
                      </a:lnTo>
                      <a:lnTo>
                        <a:pt x="780" y="454"/>
                      </a:lnTo>
                      <a:lnTo>
                        <a:pt x="776" y="473"/>
                      </a:lnTo>
                      <a:lnTo>
                        <a:pt x="771" y="491"/>
                      </a:lnTo>
                      <a:lnTo>
                        <a:pt x="764" y="510"/>
                      </a:lnTo>
                      <a:lnTo>
                        <a:pt x="757" y="527"/>
                      </a:lnTo>
                      <a:lnTo>
                        <a:pt x="749" y="544"/>
                      </a:lnTo>
                      <a:lnTo>
                        <a:pt x="741" y="562"/>
                      </a:lnTo>
                      <a:lnTo>
                        <a:pt x="731" y="579"/>
                      </a:lnTo>
                      <a:lnTo>
                        <a:pt x="721" y="595"/>
                      </a:lnTo>
                      <a:lnTo>
                        <a:pt x="711" y="610"/>
                      </a:lnTo>
                      <a:lnTo>
                        <a:pt x="699" y="626"/>
                      </a:lnTo>
                      <a:lnTo>
                        <a:pt x="685" y="639"/>
                      </a:lnTo>
                      <a:lnTo>
                        <a:pt x="673" y="654"/>
                      </a:lnTo>
                      <a:lnTo>
                        <a:pt x="659" y="666"/>
                      </a:lnTo>
                      <a:lnTo>
                        <a:pt x="646" y="679"/>
                      </a:lnTo>
                      <a:lnTo>
                        <a:pt x="630" y="689"/>
                      </a:lnTo>
                      <a:lnTo>
                        <a:pt x="615" y="701"/>
                      </a:lnTo>
                      <a:lnTo>
                        <a:pt x="599" y="711"/>
                      </a:lnTo>
                      <a:lnTo>
                        <a:pt x="582" y="721"/>
                      </a:lnTo>
                      <a:lnTo>
                        <a:pt x="566" y="729"/>
                      </a:lnTo>
                      <a:lnTo>
                        <a:pt x="547" y="737"/>
                      </a:lnTo>
                      <a:lnTo>
                        <a:pt x="530" y="744"/>
                      </a:lnTo>
                      <a:lnTo>
                        <a:pt x="511" y="751"/>
                      </a:lnTo>
                      <a:lnTo>
                        <a:pt x="492" y="756"/>
                      </a:lnTo>
                      <a:lnTo>
                        <a:pt x="474" y="760"/>
                      </a:lnTo>
                      <a:lnTo>
                        <a:pt x="470" y="761"/>
                      </a:lnTo>
                      <a:lnTo>
                        <a:pt x="470" y="760"/>
                      </a:lnTo>
                      <a:lnTo>
                        <a:pt x="468" y="760"/>
                      </a:lnTo>
                      <a:lnTo>
                        <a:pt x="467" y="759"/>
                      </a:lnTo>
                      <a:lnTo>
                        <a:pt x="467" y="759"/>
                      </a:lnTo>
                      <a:lnTo>
                        <a:pt x="466" y="757"/>
                      </a:lnTo>
                      <a:lnTo>
                        <a:pt x="466" y="757"/>
                      </a:lnTo>
                      <a:lnTo>
                        <a:pt x="464" y="756"/>
                      </a:lnTo>
                      <a:lnTo>
                        <a:pt x="464" y="756"/>
                      </a:lnTo>
                      <a:lnTo>
                        <a:pt x="472" y="755"/>
                      </a:lnTo>
                      <a:lnTo>
                        <a:pt x="491" y="751"/>
                      </a:lnTo>
                      <a:lnTo>
                        <a:pt x="510" y="745"/>
                      </a:lnTo>
                      <a:lnTo>
                        <a:pt x="527" y="739"/>
                      </a:lnTo>
                      <a:lnTo>
                        <a:pt x="546" y="732"/>
                      </a:lnTo>
                      <a:lnTo>
                        <a:pt x="563" y="724"/>
                      </a:lnTo>
                      <a:lnTo>
                        <a:pt x="579" y="716"/>
                      </a:lnTo>
                      <a:lnTo>
                        <a:pt x="595" y="707"/>
                      </a:lnTo>
                      <a:lnTo>
                        <a:pt x="611" y="696"/>
                      </a:lnTo>
                      <a:lnTo>
                        <a:pt x="627" y="685"/>
                      </a:lnTo>
                      <a:lnTo>
                        <a:pt x="642" y="674"/>
                      </a:lnTo>
                      <a:lnTo>
                        <a:pt x="655" y="662"/>
                      </a:lnTo>
                      <a:lnTo>
                        <a:pt x="668" y="648"/>
                      </a:lnTo>
                      <a:lnTo>
                        <a:pt x="681" y="635"/>
                      </a:lnTo>
                      <a:lnTo>
                        <a:pt x="693" y="622"/>
                      </a:lnTo>
                      <a:lnTo>
                        <a:pt x="705" y="607"/>
                      </a:lnTo>
                      <a:lnTo>
                        <a:pt x="716" y="591"/>
                      </a:lnTo>
                      <a:lnTo>
                        <a:pt x="727" y="575"/>
                      </a:lnTo>
                      <a:lnTo>
                        <a:pt x="736" y="559"/>
                      </a:lnTo>
                      <a:lnTo>
                        <a:pt x="744" y="543"/>
                      </a:lnTo>
                      <a:lnTo>
                        <a:pt x="752" y="526"/>
                      </a:lnTo>
                      <a:lnTo>
                        <a:pt x="759" y="507"/>
                      </a:lnTo>
                      <a:lnTo>
                        <a:pt x="765" y="490"/>
                      </a:lnTo>
                      <a:lnTo>
                        <a:pt x="771" y="471"/>
                      </a:lnTo>
                      <a:lnTo>
                        <a:pt x="775" y="453"/>
                      </a:lnTo>
                      <a:lnTo>
                        <a:pt x="777" y="433"/>
                      </a:lnTo>
                      <a:lnTo>
                        <a:pt x="780" y="414"/>
                      </a:lnTo>
                      <a:lnTo>
                        <a:pt x="781" y="394"/>
                      </a:lnTo>
                      <a:lnTo>
                        <a:pt x="783" y="374"/>
                      </a:lnTo>
                      <a:lnTo>
                        <a:pt x="788" y="374"/>
                      </a:lnTo>
                      <a:close/>
                      <a:moveTo>
                        <a:pt x="269" y="0"/>
                      </a:moveTo>
                      <a:lnTo>
                        <a:pt x="258" y="4"/>
                      </a:lnTo>
                      <a:lnTo>
                        <a:pt x="241" y="11"/>
                      </a:lnTo>
                      <a:lnTo>
                        <a:pt x="223" y="19"/>
                      </a:lnTo>
                      <a:lnTo>
                        <a:pt x="206" y="27"/>
                      </a:lnTo>
                      <a:lnTo>
                        <a:pt x="189" y="37"/>
                      </a:lnTo>
                      <a:lnTo>
                        <a:pt x="173" y="47"/>
                      </a:lnTo>
                      <a:lnTo>
                        <a:pt x="158" y="59"/>
                      </a:lnTo>
                      <a:lnTo>
                        <a:pt x="143" y="69"/>
                      </a:lnTo>
                      <a:lnTo>
                        <a:pt x="129" y="83"/>
                      </a:lnTo>
                      <a:lnTo>
                        <a:pt x="115" y="95"/>
                      </a:lnTo>
                      <a:lnTo>
                        <a:pt x="102" y="109"/>
                      </a:lnTo>
                      <a:lnTo>
                        <a:pt x="90" y="124"/>
                      </a:lnTo>
                      <a:lnTo>
                        <a:pt x="78" y="138"/>
                      </a:lnTo>
                      <a:lnTo>
                        <a:pt x="66" y="153"/>
                      </a:lnTo>
                      <a:lnTo>
                        <a:pt x="57" y="169"/>
                      </a:lnTo>
                      <a:lnTo>
                        <a:pt x="48" y="186"/>
                      </a:lnTo>
                      <a:lnTo>
                        <a:pt x="38" y="204"/>
                      </a:lnTo>
                      <a:lnTo>
                        <a:pt x="30" y="221"/>
                      </a:lnTo>
                      <a:lnTo>
                        <a:pt x="24" y="238"/>
                      </a:lnTo>
                      <a:lnTo>
                        <a:pt x="17" y="257"/>
                      </a:lnTo>
                      <a:lnTo>
                        <a:pt x="12" y="276"/>
                      </a:lnTo>
                      <a:lnTo>
                        <a:pt x="8" y="294"/>
                      </a:lnTo>
                      <a:lnTo>
                        <a:pt x="4" y="314"/>
                      </a:lnTo>
                      <a:lnTo>
                        <a:pt x="1" y="334"/>
                      </a:lnTo>
                      <a:lnTo>
                        <a:pt x="0" y="354"/>
                      </a:lnTo>
                      <a:lnTo>
                        <a:pt x="0" y="374"/>
                      </a:lnTo>
                      <a:lnTo>
                        <a:pt x="0" y="394"/>
                      </a:lnTo>
                      <a:lnTo>
                        <a:pt x="1" y="414"/>
                      </a:lnTo>
                      <a:lnTo>
                        <a:pt x="4" y="434"/>
                      </a:lnTo>
                      <a:lnTo>
                        <a:pt x="8" y="454"/>
                      </a:lnTo>
                      <a:lnTo>
                        <a:pt x="12" y="473"/>
                      </a:lnTo>
                      <a:lnTo>
                        <a:pt x="17" y="491"/>
                      </a:lnTo>
                      <a:lnTo>
                        <a:pt x="24" y="510"/>
                      </a:lnTo>
                      <a:lnTo>
                        <a:pt x="30" y="527"/>
                      </a:lnTo>
                      <a:lnTo>
                        <a:pt x="38" y="544"/>
                      </a:lnTo>
                      <a:lnTo>
                        <a:pt x="48" y="562"/>
                      </a:lnTo>
                      <a:lnTo>
                        <a:pt x="57" y="579"/>
                      </a:lnTo>
                      <a:lnTo>
                        <a:pt x="66" y="595"/>
                      </a:lnTo>
                      <a:lnTo>
                        <a:pt x="78" y="610"/>
                      </a:lnTo>
                      <a:lnTo>
                        <a:pt x="90" y="626"/>
                      </a:lnTo>
                      <a:lnTo>
                        <a:pt x="93" y="630"/>
                      </a:lnTo>
                      <a:lnTo>
                        <a:pt x="94" y="628"/>
                      </a:lnTo>
                      <a:lnTo>
                        <a:pt x="94" y="628"/>
                      </a:lnTo>
                      <a:lnTo>
                        <a:pt x="95" y="628"/>
                      </a:lnTo>
                      <a:lnTo>
                        <a:pt x="95" y="627"/>
                      </a:lnTo>
                      <a:lnTo>
                        <a:pt x="97" y="627"/>
                      </a:lnTo>
                      <a:lnTo>
                        <a:pt x="97" y="627"/>
                      </a:lnTo>
                      <a:lnTo>
                        <a:pt x="98" y="627"/>
                      </a:lnTo>
                      <a:lnTo>
                        <a:pt x="98" y="626"/>
                      </a:lnTo>
                      <a:lnTo>
                        <a:pt x="94" y="622"/>
                      </a:lnTo>
                      <a:lnTo>
                        <a:pt x="82" y="607"/>
                      </a:lnTo>
                      <a:lnTo>
                        <a:pt x="71" y="591"/>
                      </a:lnTo>
                      <a:lnTo>
                        <a:pt x="62" y="575"/>
                      </a:lnTo>
                      <a:lnTo>
                        <a:pt x="53" y="559"/>
                      </a:lnTo>
                      <a:lnTo>
                        <a:pt x="44" y="543"/>
                      </a:lnTo>
                      <a:lnTo>
                        <a:pt x="36" y="526"/>
                      </a:lnTo>
                      <a:lnTo>
                        <a:pt x="29" y="507"/>
                      </a:lnTo>
                      <a:lnTo>
                        <a:pt x="24" y="490"/>
                      </a:lnTo>
                      <a:lnTo>
                        <a:pt x="18" y="471"/>
                      </a:lnTo>
                      <a:lnTo>
                        <a:pt x="13" y="453"/>
                      </a:lnTo>
                      <a:lnTo>
                        <a:pt x="10" y="433"/>
                      </a:lnTo>
                      <a:lnTo>
                        <a:pt x="8" y="414"/>
                      </a:lnTo>
                      <a:lnTo>
                        <a:pt x="6" y="394"/>
                      </a:lnTo>
                      <a:lnTo>
                        <a:pt x="5" y="374"/>
                      </a:lnTo>
                      <a:lnTo>
                        <a:pt x="6" y="354"/>
                      </a:lnTo>
                      <a:lnTo>
                        <a:pt x="8" y="334"/>
                      </a:lnTo>
                      <a:lnTo>
                        <a:pt x="10" y="315"/>
                      </a:lnTo>
                      <a:lnTo>
                        <a:pt x="13" y="296"/>
                      </a:lnTo>
                      <a:lnTo>
                        <a:pt x="18" y="277"/>
                      </a:lnTo>
                      <a:lnTo>
                        <a:pt x="24" y="258"/>
                      </a:lnTo>
                      <a:lnTo>
                        <a:pt x="29" y="241"/>
                      </a:lnTo>
                      <a:lnTo>
                        <a:pt x="36" y="222"/>
                      </a:lnTo>
                      <a:lnTo>
                        <a:pt x="44" y="206"/>
                      </a:lnTo>
                      <a:lnTo>
                        <a:pt x="53" y="189"/>
                      </a:lnTo>
                      <a:lnTo>
                        <a:pt x="62" y="173"/>
                      </a:lnTo>
                      <a:lnTo>
                        <a:pt x="71" y="157"/>
                      </a:lnTo>
                      <a:lnTo>
                        <a:pt x="82" y="141"/>
                      </a:lnTo>
                      <a:lnTo>
                        <a:pt x="94" y="126"/>
                      </a:lnTo>
                      <a:lnTo>
                        <a:pt x="106" y="113"/>
                      </a:lnTo>
                      <a:lnTo>
                        <a:pt x="119" y="100"/>
                      </a:lnTo>
                      <a:lnTo>
                        <a:pt x="133" y="87"/>
                      </a:lnTo>
                      <a:lnTo>
                        <a:pt x="147" y="75"/>
                      </a:lnTo>
                      <a:lnTo>
                        <a:pt x="162" y="63"/>
                      </a:lnTo>
                      <a:lnTo>
                        <a:pt x="177" y="52"/>
                      </a:lnTo>
                      <a:lnTo>
                        <a:pt x="193" y="41"/>
                      </a:lnTo>
                      <a:lnTo>
                        <a:pt x="209" y="32"/>
                      </a:lnTo>
                      <a:lnTo>
                        <a:pt x="226" y="24"/>
                      </a:lnTo>
                      <a:lnTo>
                        <a:pt x="243" y="16"/>
                      </a:lnTo>
                      <a:lnTo>
                        <a:pt x="261" y="9"/>
                      </a:lnTo>
                      <a:lnTo>
                        <a:pt x="277" y="4"/>
                      </a:lnTo>
                      <a:lnTo>
                        <a:pt x="275" y="4"/>
                      </a:lnTo>
                      <a:lnTo>
                        <a:pt x="274" y="3"/>
                      </a:lnTo>
                      <a:lnTo>
                        <a:pt x="273" y="3"/>
                      </a:lnTo>
                      <a:lnTo>
                        <a:pt x="273" y="1"/>
                      </a:lnTo>
                      <a:lnTo>
                        <a:pt x="271" y="1"/>
                      </a:lnTo>
                      <a:lnTo>
                        <a:pt x="270" y="1"/>
                      </a:lnTo>
                      <a:lnTo>
                        <a:pt x="270" y="0"/>
                      </a:lnTo>
                      <a:lnTo>
                        <a:pt x="26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1" name="Freeform 149"/>
                <p:cNvSpPr>
                  <a:spLocks noEditPoints="1"/>
                </p:cNvSpPr>
                <p:nvPr/>
              </p:nvSpPr>
              <p:spPr bwMode="auto">
                <a:xfrm>
                  <a:off x="2111" y="2191"/>
                  <a:ext cx="391" cy="378"/>
                </a:xfrm>
                <a:custGeom>
                  <a:avLst/>
                  <a:gdLst/>
                  <a:ahLst/>
                  <a:cxnLst>
                    <a:cxn ang="0">
                      <a:pos x="782" y="331"/>
                    </a:cxn>
                    <a:cxn ang="0">
                      <a:pos x="779" y="323"/>
                    </a:cxn>
                    <a:cxn ang="0">
                      <a:pos x="777" y="322"/>
                    </a:cxn>
                    <a:cxn ang="0">
                      <a:pos x="774" y="320"/>
                    </a:cxn>
                    <a:cxn ang="0">
                      <a:pos x="778" y="371"/>
                    </a:cxn>
                    <a:cxn ang="0">
                      <a:pos x="782" y="411"/>
                    </a:cxn>
                    <a:cxn ang="0">
                      <a:pos x="771" y="470"/>
                    </a:cxn>
                    <a:cxn ang="0">
                      <a:pos x="753" y="523"/>
                    </a:cxn>
                    <a:cxn ang="0">
                      <a:pos x="727" y="573"/>
                    </a:cxn>
                    <a:cxn ang="0">
                      <a:pos x="694" y="620"/>
                    </a:cxn>
                    <a:cxn ang="0">
                      <a:pos x="656" y="661"/>
                    </a:cxn>
                    <a:cxn ang="0">
                      <a:pos x="610" y="696"/>
                    </a:cxn>
                    <a:cxn ang="0">
                      <a:pos x="562" y="724"/>
                    </a:cxn>
                    <a:cxn ang="0">
                      <a:pos x="509" y="745"/>
                    </a:cxn>
                    <a:cxn ang="0">
                      <a:pos x="465" y="756"/>
                    </a:cxn>
                    <a:cxn ang="0">
                      <a:pos x="462" y="753"/>
                    </a:cxn>
                    <a:cxn ang="0">
                      <a:pos x="461" y="752"/>
                    </a:cxn>
                    <a:cxn ang="0">
                      <a:pos x="469" y="749"/>
                    </a:cxn>
                    <a:cxn ang="0">
                      <a:pos x="525" y="733"/>
                    </a:cxn>
                    <a:cxn ang="0">
                      <a:pos x="576" y="710"/>
                    </a:cxn>
                    <a:cxn ang="0">
                      <a:pos x="622" y="680"/>
                    </a:cxn>
                    <a:cxn ang="0">
                      <a:pos x="665" y="644"/>
                    </a:cxn>
                    <a:cxn ang="0">
                      <a:pos x="701" y="601"/>
                    </a:cxn>
                    <a:cxn ang="0">
                      <a:pos x="731" y="555"/>
                    </a:cxn>
                    <a:cxn ang="0">
                      <a:pos x="754" y="504"/>
                    </a:cxn>
                    <a:cxn ang="0">
                      <a:pos x="770" y="448"/>
                    </a:cxn>
                    <a:cxn ang="0">
                      <a:pos x="777" y="391"/>
                    </a:cxn>
                    <a:cxn ang="0">
                      <a:pos x="271" y="0"/>
                    </a:cxn>
                    <a:cxn ang="0">
                      <a:pos x="223" y="18"/>
                    </a:cxn>
                    <a:cxn ang="0">
                      <a:pos x="173" y="46"/>
                    </a:cxn>
                    <a:cxn ang="0">
                      <a:pos x="128" y="81"/>
                    </a:cxn>
                    <a:cxn ang="0">
                      <a:pos x="89" y="122"/>
                    </a:cxn>
                    <a:cxn ang="0">
                      <a:pos x="58" y="169"/>
                    </a:cxn>
                    <a:cxn ang="0">
                      <a:pos x="31" y="219"/>
                    </a:cxn>
                    <a:cxn ang="0">
                      <a:pos x="12" y="274"/>
                    </a:cxn>
                    <a:cxn ang="0">
                      <a:pos x="3" y="331"/>
                    </a:cxn>
                    <a:cxn ang="0">
                      <a:pos x="2" y="391"/>
                    </a:cxn>
                    <a:cxn ang="0">
                      <a:pos x="8" y="450"/>
                    </a:cxn>
                    <a:cxn ang="0">
                      <a:pos x="24" y="505"/>
                    </a:cxn>
                    <a:cxn ang="0">
                      <a:pos x="48" y="557"/>
                    </a:cxn>
                    <a:cxn ang="0">
                      <a:pos x="79" y="605"/>
                    </a:cxn>
                    <a:cxn ang="0">
                      <a:pos x="95" y="624"/>
                    </a:cxn>
                    <a:cxn ang="0">
                      <a:pos x="96" y="623"/>
                    </a:cxn>
                    <a:cxn ang="0">
                      <a:pos x="99" y="621"/>
                    </a:cxn>
                    <a:cxn ang="0">
                      <a:pos x="83" y="601"/>
                    </a:cxn>
                    <a:cxn ang="0">
                      <a:pos x="54" y="555"/>
                    </a:cxn>
                    <a:cxn ang="0">
                      <a:pos x="30" y="504"/>
                    </a:cxn>
                    <a:cxn ang="0">
                      <a:pos x="15" y="448"/>
                    </a:cxn>
                    <a:cxn ang="0">
                      <a:pos x="7" y="391"/>
                    </a:cxn>
                    <a:cxn ang="0">
                      <a:pos x="8" y="331"/>
                    </a:cxn>
                    <a:cxn ang="0">
                      <a:pos x="19" y="275"/>
                    </a:cxn>
                    <a:cxn ang="0">
                      <a:pos x="36" y="221"/>
                    </a:cxn>
                    <a:cxn ang="0">
                      <a:pos x="63" y="171"/>
                    </a:cxn>
                    <a:cxn ang="0">
                      <a:pos x="95" y="126"/>
                    </a:cxn>
                    <a:cxn ang="0">
                      <a:pos x="133" y="86"/>
                    </a:cxn>
                    <a:cxn ang="0">
                      <a:pos x="176" y="52"/>
                    </a:cxn>
                    <a:cxn ang="0">
                      <a:pos x="225" y="24"/>
                    </a:cxn>
                    <a:cxn ang="0">
                      <a:pos x="277" y="4"/>
                    </a:cxn>
                    <a:cxn ang="0">
                      <a:pos x="276" y="2"/>
                    </a:cxn>
                    <a:cxn ang="0">
                      <a:pos x="273" y="1"/>
                    </a:cxn>
                    <a:cxn ang="0">
                      <a:pos x="271" y="0"/>
                    </a:cxn>
                  </a:cxnLst>
                  <a:rect l="0" t="0" r="r" b="b"/>
                  <a:pathLst>
                    <a:path w="783" h="756">
                      <a:moveTo>
                        <a:pt x="783" y="371"/>
                      </a:moveTo>
                      <a:lnTo>
                        <a:pt x="783" y="351"/>
                      </a:lnTo>
                      <a:lnTo>
                        <a:pt x="782" y="331"/>
                      </a:lnTo>
                      <a:lnTo>
                        <a:pt x="781" y="324"/>
                      </a:lnTo>
                      <a:lnTo>
                        <a:pt x="779" y="324"/>
                      </a:lnTo>
                      <a:lnTo>
                        <a:pt x="779" y="323"/>
                      </a:lnTo>
                      <a:lnTo>
                        <a:pt x="778" y="323"/>
                      </a:lnTo>
                      <a:lnTo>
                        <a:pt x="778" y="323"/>
                      </a:lnTo>
                      <a:lnTo>
                        <a:pt x="777" y="322"/>
                      </a:lnTo>
                      <a:lnTo>
                        <a:pt x="775" y="322"/>
                      </a:lnTo>
                      <a:lnTo>
                        <a:pt x="775" y="322"/>
                      </a:lnTo>
                      <a:lnTo>
                        <a:pt x="774" y="320"/>
                      </a:lnTo>
                      <a:lnTo>
                        <a:pt x="775" y="331"/>
                      </a:lnTo>
                      <a:lnTo>
                        <a:pt x="777" y="351"/>
                      </a:lnTo>
                      <a:lnTo>
                        <a:pt x="778" y="371"/>
                      </a:lnTo>
                      <a:lnTo>
                        <a:pt x="783" y="371"/>
                      </a:lnTo>
                      <a:lnTo>
                        <a:pt x="783" y="391"/>
                      </a:lnTo>
                      <a:lnTo>
                        <a:pt x="782" y="411"/>
                      </a:lnTo>
                      <a:lnTo>
                        <a:pt x="779" y="431"/>
                      </a:lnTo>
                      <a:lnTo>
                        <a:pt x="775" y="450"/>
                      </a:lnTo>
                      <a:lnTo>
                        <a:pt x="771" y="470"/>
                      </a:lnTo>
                      <a:lnTo>
                        <a:pt x="766" y="487"/>
                      </a:lnTo>
                      <a:lnTo>
                        <a:pt x="759" y="505"/>
                      </a:lnTo>
                      <a:lnTo>
                        <a:pt x="753" y="523"/>
                      </a:lnTo>
                      <a:lnTo>
                        <a:pt x="745" y="540"/>
                      </a:lnTo>
                      <a:lnTo>
                        <a:pt x="737" y="557"/>
                      </a:lnTo>
                      <a:lnTo>
                        <a:pt x="727" y="573"/>
                      </a:lnTo>
                      <a:lnTo>
                        <a:pt x="717" y="589"/>
                      </a:lnTo>
                      <a:lnTo>
                        <a:pt x="706" y="605"/>
                      </a:lnTo>
                      <a:lnTo>
                        <a:pt x="694" y="620"/>
                      </a:lnTo>
                      <a:lnTo>
                        <a:pt x="682" y="635"/>
                      </a:lnTo>
                      <a:lnTo>
                        <a:pt x="669" y="648"/>
                      </a:lnTo>
                      <a:lnTo>
                        <a:pt x="656" y="661"/>
                      </a:lnTo>
                      <a:lnTo>
                        <a:pt x="641" y="673"/>
                      </a:lnTo>
                      <a:lnTo>
                        <a:pt x="626" y="685"/>
                      </a:lnTo>
                      <a:lnTo>
                        <a:pt x="610" y="696"/>
                      </a:lnTo>
                      <a:lnTo>
                        <a:pt x="596" y="705"/>
                      </a:lnTo>
                      <a:lnTo>
                        <a:pt x="578" y="716"/>
                      </a:lnTo>
                      <a:lnTo>
                        <a:pt x="562" y="724"/>
                      </a:lnTo>
                      <a:lnTo>
                        <a:pt x="545" y="732"/>
                      </a:lnTo>
                      <a:lnTo>
                        <a:pt x="526" y="738"/>
                      </a:lnTo>
                      <a:lnTo>
                        <a:pt x="509" y="745"/>
                      </a:lnTo>
                      <a:lnTo>
                        <a:pt x="490" y="750"/>
                      </a:lnTo>
                      <a:lnTo>
                        <a:pt x="470" y="754"/>
                      </a:lnTo>
                      <a:lnTo>
                        <a:pt x="465" y="756"/>
                      </a:lnTo>
                      <a:lnTo>
                        <a:pt x="464" y="754"/>
                      </a:lnTo>
                      <a:lnTo>
                        <a:pt x="464" y="754"/>
                      </a:lnTo>
                      <a:lnTo>
                        <a:pt x="462" y="753"/>
                      </a:lnTo>
                      <a:lnTo>
                        <a:pt x="462" y="753"/>
                      </a:lnTo>
                      <a:lnTo>
                        <a:pt x="461" y="752"/>
                      </a:lnTo>
                      <a:lnTo>
                        <a:pt x="461" y="752"/>
                      </a:lnTo>
                      <a:lnTo>
                        <a:pt x="460" y="750"/>
                      </a:lnTo>
                      <a:lnTo>
                        <a:pt x="460" y="750"/>
                      </a:lnTo>
                      <a:lnTo>
                        <a:pt x="469" y="749"/>
                      </a:lnTo>
                      <a:lnTo>
                        <a:pt x="488" y="744"/>
                      </a:lnTo>
                      <a:lnTo>
                        <a:pt x="506" y="738"/>
                      </a:lnTo>
                      <a:lnTo>
                        <a:pt x="525" y="733"/>
                      </a:lnTo>
                      <a:lnTo>
                        <a:pt x="542" y="726"/>
                      </a:lnTo>
                      <a:lnTo>
                        <a:pt x="560" y="718"/>
                      </a:lnTo>
                      <a:lnTo>
                        <a:pt x="576" y="710"/>
                      </a:lnTo>
                      <a:lnTo>
                        <a:pt x="592" y="701"/>
                      </a:lnTo>
                      <a:lnTo>
                        <a:pt x="608" y="690"/>
                      </a:lnTo>
                      <a:lnTo>
                        <a:pt x="622" y="680"/>
                      </a:lnTo>
                      <a:lnTo>
                        <a:pt x="637" y="668"/>
                      </a:lnTo>
                      <a:lnTo>
                        <a:pt x="652" y="656"/>
                      </a:lnTo>
                      <a:lnTo>
                        <a:pt x="665" y="644"/>
                      </a:lnTo>
                      <a:lnTo>
                        <a:pt x="677" y="631"/>
                      </a:lnTo>
                      <a:lnTo>
                        <a:pt x="689" y="616"/>
                      </a:lnTo>
                      <a:lnTo>
                        <a:pt x="701" y="601"/>
                      </a:lnTo>
                      <a:lnTo>
                        <a:pt x="711" y="587"/>
                      </a:lnTo>
                      <a:lnTo>
                        <a:pt x="722" y="571"/>
                      </a:lnTo>
                      <a:lnTo>
                        <a:pt x="731" y="555"/>
                      </a:lnTo>
                      <a:lnTo>
                        <a:pt x="739" y="539"/>
                      </a:lnTo>
                      <a:lnTo>
                        <a:pt x="747" y="521"/>
                      </a:lnTo>
                      <a:lnTo>
                        <a:pt x="754" y="504"/>
                      </a:lnTo>
                      <a:lnTo>
                        <a:pt x="761" y="486"/>
                      </a:lnTo>
                      <a:lnTo>
                        <a:pt x="765" y="467"/>
                      </a:lnTo>
                      <a:lnTo>
                        <a:pt x="770" y="448"/>
                      </a:lnTo>
                      <a:lnTo>
                        <a:pt x="773" y="430"/>
                      </a:lnTo>
                      <a:lnTo>
                        <a:pt x="775" y="411"/>
                      </a:lnTo>
                      <a:lnTo>
                        <a:pt x="777" y="391"/>
                      </a:lnTo>
                      <a:lnTo>
                        <a:pt x="778" y="371"/>
                      </a:lnTo>
                      <a:lnTo>
                        <a:pt x="783" y="371"/>
                      </a:lnTo>
                      <a:close/>
                      <a:moveTo>
                        <a:pt x="271" y="0"/>
                      </a:moveTo>
                      <a:lnTo>
                        <a:pt x="257" y="4"/>
                      </a:lnTo>
                      <a:lnTo>
                        <a:pt x="240" y="10"/>
                      </a:lnTo>
                      <a:lnTo>
                        <a:pt x="223" y="18"/>
                      </a:lnTo>
                      <a:lnTo>
                        <a:pt x="205" y="26"/>
                      </a:lnTo>
                      <a:lnTo>
                        <a:pt x="189" y="37"/>
                      </a:lnTo>
                      <a:lnTo>
                        <a:pt x="173" y="46"/>
                      </a:lnTo>
                      <a:lnTo>
                        <a:pt x="157" y="57"/>
                      </a:lnTo>
                      <a:lnTo>
                        <a:pt x="143" y="69"/>
                      </a:lnTo>
                      <a:lnTo>
                        <a:pt x="128" y="81"/>
                      </a:lnTo>
                      <a:lnTo>
                        <a:pt x="115" y="94"/>
                      </a:lnTo>
                      <a:lnTo>
                        <a:pt x="103" y="108"/>
                      </a:lnTo>
                      <a:lnTo>
                        <a:pt x="89" y="122"/>
                      </a:lnTo>
                      <a:lnTo>
                        <a:pt x="79" y="137"/>
                      </a:lnTo>
                      <a:lnTo>
                        <a:pt x="67" y="153"/>
                      </a:lnTo>
                      <a:lnTo>
                        <a:pt x="58" y="169"/>
                      </a:lnTo>
                      <a:lnTo>
                        <a:pt x="48" y="185"/>
                      </a:lnTo>
                      <a:lnTo>
                        <a:pt x="39" y="202"/>
                      </a:lnTo>
                      <a:lnTo>
                        <a:pt x="31" y="219"/>
                      </a:lnTo>
                      <a:lnTo>
                        <a:pt x="24" y="237"/>
                      </a:lnTo>
                      <a:lnTo>
                        <a:pt x="18" y="255"/>
                      </a:lnTo>
                      <a:lnTo>
                        <a:pt x="12" y="274"/>
                      </a:lnTo>
                      <a:lnTo>
                        <a:pt x="8" y="293"/>
                      </a:lnTo>
                      <a:lnTo>
                        <a:pt x="6" y="311"/>
                      </a:lnTo>
                      <a:lnTo>
                        <a:pt x="3" y="331"/>
                      </a:lnTo>
                      <a:lnTo>
                        <a:pt x="2" y="351"/>
                      </a:lnTo>
                      <a:lnTo>
                        <a:pt x="0" y="371"/>
                      </a:lnTo>
                      <a:lnTo>
                        <a:pt x="2" y="391"/>
                      </a:lnTo>
                      <a:lnTo>
                        <a:pt x="3" y="411"/>
                      </a:lnTo>
                      <a:lnTo>
                        <a:pt x="6" y="431"/>
                      </a:lnTo>
                      <a:lnTo>
                        <a:pt x="8" y="450"/>
                      </a:lnTo>
                      <a:lnTo>
                        <a:pt x="12" y="470"/>
                      </a:lnTo>
                      <a:lnTo>
                        <a:pt x="18" y="487"/>
                      </a:lnTo>
                      <a:lnTo>
                        <a:pt x="24" y="505"/>
                      </a:lnTo>
                      <a:lnTo>
                        <a:pt x="31" y="523"/>
                      </a:lnTo>
                      <a:lnTo>
                        <a:pt x="39" y="540"/>
                      </a:lnTo>
                      <a:lnTo>
                        <a:pt x="48" y="557"/>
                      </a:lnTo>
                      <a:lnTo>
                        <a:pt x="58" y="573"/>
                      </a:lnTo>
                      <a:lnTo>
                        <a:pt x="67" y="589"/>
                      </a:lnTo>
                      <a:lnTo>
                        <a:pt x="79" y="605"/>
                      </a:lnTo>
                      <a:lnTo>
                        <a:pt x="89" y="620"/>
                      </a:lnTo>
                      <a:lnTo>
                        <a:pt x="93" y="624"/>
                      </a:lnTo>
                      <a:lnTo>
                        <a:pt x="95" y="624"/>
                      </a:lnTo>
                      <a:lnTo>
                        <a:pt x="95" y="624"/>
                      </a:lnTo>
                      <a:lnTo>
                        <a:pt x="96" y="623"/>
                      </a:lnTo>
                      <a:lnTo>
                        <a:pt x="96" y="623"/>
                      </a:lnTo>
                      <a:lnTo>
                        <a:pt x="97" y="623"/>
                      </a:lnTo>
                      <a:lnTo>
                        <a:pt x="97" y="623"/>
                      </a:lnTo>
                      <a:lnTo>
                        <a:pt x="99" y="621"/>
                      </a:lnTo>
                      <a:lnTo>
                        <a:pt x="99" y="621"/>
                      </a:lnTo>
                      <a:lnTo>
                        <a:pt x="95" y="616"/>
                      </a:lnTo>
                      <a:lnTo>
                        <a:pt x="83" y="601"/>
                      </a:lnTo>
                      <a:lnTo>
                        <a:pt x="72" y="587"/>
                      </a:lnTo>
                      <a:lnTo>
                        <a:pt x="63" y="571"/>
                      </a:lnTo>
                      <a:lnTo>
                        <a:pt x="54" y="555"/>
                      </a:lnTo>
                      <a:lnTo>
                        <a:pt x="44" y="539"/>
                      </a:lnTo>
                      <a:lnTo>
                        <a:pt x="36" y="521"/>
                      </a:lnTo>
                      <a:lnTo>
                        <a:pt x="30" y="504"/>
                      </a:lnTo>
                      <a:lnTo>
                        <a:pt x="24" y="486"/>
                      </a:lnTo>
                      <a:lnTo>
                        <a:pt x="19" y="467"/>
                      </a:lnTo>
                      <a:lnTo>
                        <a:pt x="15" y="448"/>
                      </a:lnTo>
                      <a:lnTo>
                        <a:pt x="11" y="430"/>
                      </a:lnTo>
                      <a:lnTo>
                        <a:pt x="8" y="411"/>
                      </a:lnTo>
                      <a:lnTo>
                        <a:pt x="7" y="391"/>
                      </a:lnTo>
                      <a:lnTo>
                        <a:pt x="7" y="371"/>
                      </a:lnTo>
                      <a:lnTo>
                        <a:pt x="7" y="351"/>
                      </a:lnTo>
                      <a:lnTo>
                        <a:pt x="8" y="331"/>
                      </a:lnTo>
                      <a:lnTo>
                        <a:pt x="11" y="312"/>
                      </a:lnTo>
                      <a:lnTo>
                        <a:pt x="15" y="294"/>
                      </a:lnTo>
                      <a:lnTo>
                        <a:pt x="19" y="275"/>
                      </a:lnTo>
                      <a:lnTo>
                        <a:pt x="24" y="257"/>
                      </a:lnTo>
                      <a:lnTo>
                        <a:pt x="30" y="238"/>
                      </a:lnTo>
                      <a:lnTo>
                        <a:pt x="36" y="221"/>
                      </a:lnTo>
                      <a:lnTo>
                        <a:pt x="44" y="205"/>
                      </a:lnTo>
                      <a:lnTo>
                        <a:pt x="54" y="187"/>
                      </a:lnTo>
                      <a:lnTo>
                        <a:pt x="63" y="171"/>
                      </a:lnTo>
                      <a:lnTo>
                        <a:pt x="72" y="155"/>
                      </a:lnTo>
                      <a:lnTo>
                        <a:pt x="83" y="141"/>
                      </a:lnTo>
                      <a:lnTo>
                        <a:pt x="95" y="126"/>
                      </a:lnTo>
                      <a:lnTo>
                        <a:pt x="107" y="112"/>
                      </a:lnTo>
                      <a:lnTo>
                        <a:pt x="119" y="98"/>
                      </a:lnTo>
                      <a:lnTo>
                        <a:pt x="133" y="86"/>
                      </a:lnTo>
                      <a:lnTo>
                        <a:pt x="147" y="74"/>
                      </a:lnTo>
                      <a:lnTo>
                        <a:pt x="161" y="62"/>
                      </a:lnTo>
                      <a:lnTo>
                        <a:pt x="176" y="52"/>
                      </a:lnTo>
                      <a:lnTo>
                        <a:pt x="192" y="41"/>
                      </a:lnTo>
                      <a:lnTo>
                        <a:pt x="208" y="32"/>
                      </a:lnTo>
                      <a:lnTo>
                        <a:pt x="225" y="24"/>
                      </a:lnTo>
                      <a:lnTo>
                        <a:pt x="241" y="16"/>
                      </a:lnTo>
                      <a:lnTo>
                        <a:pt x="260" y="9"/>
                      </a:lnTo>
                      <a:lnTo>
                        <a:pt x="277" y="4"/>
                      </a:lnTo>
                      <a:lnTo>
                        <a:pt x="277" y="2"/>
                      </a:lnTo>
                      <a:lnTo>
                        <a:pt x="277" y="2"/>
                      </a:lnTo>
                      <a:lnTo>
                        <a:pt x="276" y="2"/>
                      </a:lnTo>
                      <a:lnTo>
                        <a:pt x="275" y="1"/>
                      </a:lnTo>
                      <a:lnTo>
                        <a:pt x="275" y="1"/>
                      </a:lnTo>
                      <a:lnTo>
                        <a:pt x="273" y="1"/>
                      </a:lnTo>
                      <a:lnTo>
                        <a:pt x="272" y="0"/>
                      </a:lnTo>
                      <a:lnTo>
                        <a:pt x="271" y="0"/>
                      </a:lnTo>
                      <a:lnTo>
                        <a:pt x="271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2" name="Freeform 150"/>
                <p:cNvSpPr>
                  <a:spLocks noEditPoints="1"/>
                </p:cNvSpPr>
                <p:nvPr/>
              </p:nvSpPr>
              <p:spPr bwMode="auto">
                <a:xfrm>
                  <a:off x="2112" y="2192"/>
                  <a:ext cx="389" cy="376"/>
                </a:xfrm>
                <a:custGeom>
                  <a:avLst/>
                  <a:gdLst/>
                  <a:ahLst/>
                  <a:cxnLst>
                    <a:cxn ang="0">
                      <a:pos x="775" y="330"/>
                    </a:cxn>
                    <a:cxn ang="0">
                      <a:pos x="772" y="321"/>
                    </a:cxn>
                    <a:cxn ang="0">
                      <a:pos x="770" y="319"/>
                    </a:cxn>
                    <a:cxn ang="0">
                      <a:pos x="768" y="318"/>
                    </a:cxn>
                    <a:cxn ang="0">
                      <a:pos x="771" y="370"/>
                    </a:cxn>
                    <a:cxn ang="0">
                      <a:pos x="775" y="410"/>
                    </a:cxn>
                    <a:cxn ang="0">
                      <a:pos x="766" y="467"/>
                    </a:cxn>
                    <a:cxn ang="0">
                      <a:pos x="747" y="522"/>
                    </a:cxn>
                    <a:cxn ang="0">
                      <a:pos x="722" y="571"/>
                    </a:cxn>
                    <a:cxn ang="0">
                      <a:pos x="688" y="618"/>
                    </a:cxn>
                    <a:cxn ang="0">
                      <a:pos x="650" y="658"/>
                    </a:cxn>
                    <a:cxn ang="0">
                      <a:pos x="606" y="692"/>
                    </a:cxn>
                    <a:cxn ang="0">
                      <a:pos x="558" y="720"/>
                    </a:cxn>
                    <a:cxn ang="0">
                      <a:pos x="505" y="741"/>
                    </a:cxn>
                    <a:cxn ang="0">
                      <a:pos x="459" y="752"/>
                    </a:cxn>
                    <a:cxn ang="0">
                      <a:pos x="457" y="749"/>
                    </a:cxn>
                    <a:cxn ang="0">
                      <a:pos x="455" y="748"/>
                    </a:cxn>
                    <a:cxn ang="0">
                      <a:pos x="466" y="744"/>
                    </a:cxn>
                    <a:cxn ang="0">
                      <a:pos x="521" y="729"/>
                    </a:cxn>
                    <a:cxn ang="0">
                      <a:pos x="571" y="707"/>
                    </a:cxn>
                    <a:cxn ang="0">
                      <a:pos x="618" y="676"/>
                    </a:cxn>
                    <a:cxn ang="0">
                      <a:pos x="659" y="640"/>
                    </a:cxn>
                    <a:cxn ang="0">
                      <a:pos x="695" y="599"/>
                    </a:cxn>
                    <a:cxn ang="0">
                      <a:pos x="726" y="552"/>
                    </a:cxn>
                    <a:cxn ang="0">
                      <a:pos x="748" y="502"/>
                    </a:cxn>
                    <a:cxn ang="0">
                      <a:pos x="763" y="447"/>
                    </a:cxn>
                    <a:cxn ang="0">
                      <a:pos x="771" y="390"/>
                    </a:cxn>
                    <a:cxn ang="0">
                      <a:pos x="272" y="0"/>
                    </a:cxn>
                    <a:cxn ang="0">
                      <a:pos x="221" y="20"/>
                    </a:cxn>
                    <a:cxn ang="0">
                      <a:pos x="172" y="48"/>
                    </a:cxn>
                    <a:cxn ang="0">
                      <a:pos x="128" y="83"/>
                    </a:cxn>
                    <a:cxn ang="0">
                      <a:pos x="89" y="122"/>
                    </a:cxn>
                    <a:cxn ang="0">
                      <a:pos x="57" y="169"/>
                    </a:cxn>
                    <a:cxn ang="0">
                      <a:pos x="31" y="218"/>
                    </a:cxn>
                    <a:cxn ang="0">
                      <a:pos x="13" y="273"/>
                    </a:cxn>
                    <a:cxn ang="0">
                      <a:pos x="3" y="330"/>
                    </a:cxn>
                    <a:cxn ang="0">
                      <a:pos x="1" y="390"/>
                    </a:cxn>
                    <a:cxn ang="0">
                      <a:pos x="8" y="449"/>
                    </a:cxn>
                    <a:cxn ang="0">
                      <a:pos x="24" y="503"/>
                    </a:cxn>
                    <a:cxn ang="0">
                      <a:pos x="48" y="555"/>
                    </a:cxn>
                    <a:cxn ang="0">
                      <a:pos x="77" y="603"/>
                    </a:cxn>
                    <a:cxn ang="0">
                      <a:pos x="94" y="622"/>
                    </a:cxn>
                    <a:cxn ang="0">
                      <a:pos x="96" y="620"/>
                    </a:cxn>
                    <a:cxn ang="0">
                      <a:pos x="98" y="619"/>
                    </a:cxn>
                    <a:cxn ang="0">
                      <a:pos x="82" y="599"/>
                    </a:cxn>
                    <a:cxn ang="0">
                      <a:pos x="53" y="552"/>
                    </a:cxn>
                    <a:cxn ang="0">
                      <a:pos x="29" y="502"/>
                    </a:cxn>
                    <a:cxn ang="0">
                      <a:pos x="15" y="447"/>
                    </a:cxn>
                    <a:cxn ang="0">
                      <a:pos x="7" y="390"/>
                    </a:cxn>
                    <a:cxn ang="0">
                      <a:pos x="8" y="331"/>
                    </a:cxn>
                    <a:cxn ang="0">
                      <a:pos x="19" y="274"/>
                    </a:cxn>
                    <a:cxn ang="0">
                      <a:pos x="37" y="221"/>
                    </a:cxn>
                    <a:cxn ang="0">
                      <a:pos x="62" y="172"/>
                    </a:cxn>
                    <a:cxn ang="0">
                      <a:pos x="94" y="126"/>
                    </a:cxn>
                    <a:cxn ang="0">
                      <a:pos x="132" y="87"/>
                    </a:cxn>
                    <a:cxn ang="0">
                      <a:pos x="176" y="53"/>
                    </a:cxn>
                    <a:cxn ang="0">
                      <a:pos x="224" y="25"/>
                    </a:cxn>
                    <a:cxn ang="0">
                      <a:pos x="276" y="5"/>
                    </a:cxn>
                    <a:cxn ang="0">
                      <a:pos x="277" y="3"/>
                    </a:cxn>
                    <a:cxn ang="0">
                      <a:pos x="274" y="1"/>
                    </a:cxn>
                    <a:cxn ang="0">
                      <a:pos x="272" y="0"/>
                    </a:cxn>
                  </a:cxnLst>
                  <a:rect l="0" t="0" r="r" b="b"/>
                  <a:pathLst>
                    <a:path w="778" h="752">
                      <a:moveTo>
                        <a:pt x="778" y="370"/>
                      </a:moveTo>
                      <a:lnTo>
                        <a:pt x="776" y="350"/>
                      </a:lnTo>
                      <a:lnTo>
                        <a:pt x="775" y="330"/>
                      </a:lnTo>
                      <a:lnTo>
                        <a:pt x="775" y="322"/>
                      </a:lnTo>
                      <a:lnTo>
                        <a:pt x="774" y="321"/>
                      </a:lnTo>
                      <a:lnTo>
                        <a:pt x="772" y="321"/>
                      </a:lnTo>
                      <a:lnTo>
                        <a:pt x="772" y="321"/>
                      </a:lnTo>
                      <a:lnTo>
                        <a:pt x="771" y="319"/>
                      </a:lnTo>
                      <a:lnTo>
                        <a:pt x="770" y="319"/>
                      </a:lnTo>
                      <a:lnTo>
                        <a:pt x="770" y="319"/>
                      </a:lnTo>
                      <a:lnTo>
                        <a:pt x="768" y="319"/>
                      </a:lnTo>
                      <a:lnTo>
                        <a:pt x="768" y="318"/>
                      </a:lnTo>
                      <a:lnTo>
                        <a:pt x="770" y="331"/>
                      </a:lnTo>
                      <a:lnTo>
                        <a:pt x="771" y="350"/>
                      </a:lnTo>
                      <a:lnTo>
                        <a:pt x="771" y="370"/>
                      </a:lnTo>
                      <a:lnTo>
                        <a:pt x="778" y="370"/>
                      </a:lnTo>
                      <a:lnTo>
                        <a:pt x="776" y="390"/>
                      </a:lnTo>
                      <a:lnTo>
                        <a:pt x="775" y="410"/>
                      </a:lnTo>
                      <a:lnTo>
                        <a:pt x="772" y="429"/>
                      </a:lnTo>
                      <a:lnTo>
                        <a:pt x="770" y="449"/>
                      </a:lnTo>
                      <a:lnTo>
                        <a:pt x="766" y="467"/>
                      </a:lnTo>
                      <a:lnTo>
                        <a:pt x="760" y="486"/>
                      </a:lnTo>
                      <a:lnTo>
                        <a:pt x="754" y="503"/>
                      </a:lnTo>
                      <a:lnTo>
                        <a:pt x="747" y="522"/>
                      </a:lnTo>
                      <a:lnTo>
                        <a:pt x="739" y="539"/>
                      </a:lnTo>
                      <a:lnTo>
                        <a:pt x="731" y="555"/>
                      </a:lnTo>
                      <a:lnTo>
                        <a:pt x="722" y="571"/>
                      </a:lnTo>
                      <a:lnTo>
                        <a:pt x="711" y="587"/>
                      </a:lnTo>
                      <a:lnTo>
                        <a:pt x="700" y="603"/>
                      </a:lnTo>
                      <a:lnTo>
                        <a:pt x="688" y="618"/>
                      </a:lnTo>
                      <a:lnTo>
                        <a:pt x="676" y="631"/>
                      </a:lnTo>
                      <a:lnTo>
                        <a:pt x="663" y="644"/>
                      </a:lnTo>
                      <a:lnTo>
                        <a:pt x="650" y="658"/>
                      </a:lnTo>
                      <a:lnTo>
                        <a:pt x="637" y="670"/>
                      </a:lnTo>
                      <a:lnTo>
                        <a:pt x="622" y="681"/>
                      </a:lnTo>
                      <a:lnTo>
                        <a:pt x="606" y="692"/>
                      </a:lnTo>
                      <a:lnTo>
                        <a:pt x="590" y="703"/>
                      </a:lnTo>
                      <a:lnTo>
                        <a:pt x="574" y="712"/>
                      </a:lnTo>
                      <a:lnTo>
                        <a:pt x="558" y="720"/>
                      </a:lnTo>
                      <a:lnTo>
                        <a:pt x="541" y="728"/>
                      </a:lnTo>
                      <a:lnTo>
                        <a:pt x="522" y="735"/>
                      </a:lnTo>
                      <a:lnTo>
                        <a:pt x="505" y="741"/>
                      </a:lnTo>
                      <a:lnTo>
                        <a:pt x="486" y="747"/>
                      </a:lnTo>
                      <a:lnTo>
                        <a:pt x="467" y="751"/>
                      </a:lnTo>
                      <a:lnTo>
                        <a:pt x="459" y="752"/>
                      </a:lnTo>
                      <a:lnTo>
                        <a:pt x="458" y="751"/>
                      </a:lnTo>
                      <a:lnTo>
                        <a:pt x="458" y="751"/>
                      </a:lnTo>
                      <a:lnTo>
                        <a:pt x="457" y="749"/>
                      </a:lnTo>
                      <a:lnTo>
                        <a:pt x="457" y="749"/>
                      </a:lnTo>
                      <a:lnTo>
                        <a:pt x="455" y="748"/>
                      </a:lnTo>
                      <a:lnTo>
                        <a:pt x="455" y="748"/>
                      </a:lnTo>
                      <a:lnTo>
                        <a:pt x="454" y="748"/>
                      </a:lnTo>
                      <a:lnTo>
                        <a:pt x="454" y="747"/>
                      </a:lnTo>
                      <a:lnTo>
                        <a:pt x="466" y="744"/>
                      </a:lnTo>
                      <a:lnTo>
                        <a:pt x="485" y="740"/>
                      </a:lnTo>
                      <a:lnTo>
                        <a:pt x="503" y="735"/>
                      </a:lnTo>
                      <a:lnTo>
                        <a:pt x="521" y="729"/>
                      </a:lnTo>
                      <a:lnTo>
                        <a:pt x="538" y="723"/>
                      </a:lnTo>
                      <a:lnTo>
                        <a:pt x="555" y="715"/>
                      </a:lnTo>
                      <a:lnTo>
                        <a:pt x="571" y="707"/>
                      </a:lnTo>
                      <a:lnTo>
                        <a:pt x="587" y="697"/>
                      </a:lnTo>
                      <a:lnTo>
                        <a:pt x="603" y="687"/>
                      </a:lnTo>
                      <a:lnTo>
                        <a:pt x="618" y="676"/>
                      </a:lnTo>
                      <a:lnTo>
                        <a:pt x="633" y="666"/>
                      </a:lnTo>
                      <a:lnTo>
                        <a:pt x="646" y="654"/>
                      </a:lnTo>
                      <a:lnTo>
                        <a:pt x="659" y="640"/>
                      </a:lnTo>
                      <a:lnTo>
                        <a:pt x="672" y="627"/>
                      </a:lnTo>
                      <a:lnTo>
                        <a:pt x="684" y="614"/>
                      </a:lnTo>
                      <a:lnTo>
                        <a:pt x="695" y="599"/>
                      </a:lnTo>
                      <a:lnTo>
                        <a:pt x="706" y="584"/>
                      </a:lnTo>
                      <a:lnTo>
                        <a:pt x="716" y="568"/>
                      </a:lnTo>
                      <a:lnTo>
                        <a:pt x="726" y="552"/>
                      </a:lnTo>
                      <a:lnTo>
                        <a:pt x="734" y="536"/>
                      </a:lnTo>
                      <a:lnTo>
                        <a:pt x="742" y="519"/>
                      </a:lnTo>
                      <a:lnTo>
                        <a:pt x="748" y="502"/>
                      </a:lnTo>
                      <a:lnTo>
                        <a:pt x="754" y="483"/>
                      </a:lnTo>
                      <a:lnTo>
                        <a:pt x="759" y="466"/>
                      </a:lnTo>
                      <a:lnTo>
                        <a:pt x="763" y="447"/>
                      </a:lnTo>
                      <a:lnTo>
                        <a:pt x="767" y="429"/>
                      </a:lnTo>
                      <a:lnTo>
                        <a:pt x="770" y="409"/>
                      </a:lnTo>
                      <a:lnTo>
                        <a:pt x="771" y="390"/>
                      </a:lnTo>
                      <a:lnTo>
                        <a:pt x="771" y="370"/>
                      </a:lnTo>
                      <a:lnTo>
                        <a:pt x="778" y="370"/>
                      </a:lnTo>
                      <a:close/>
                      <a:moveTo>
                        <a:pt x="272" y="0"/>
                      </a:moveTo>
                      <a:lnTo>
                        <a:pt x="256" y="5"/>
                      </a:lnTo>
                      <a:lnTo>
                        <a:pt x="238" y="12"/>
                      </a:lnTo>
                      <a:lnTo>
                        <a:pt x="221" y="20"/>
                      </a:lnTo>
                      <a:lnTo>
                        <a:pt x="204" y="28"/>
                      </a:lnTo>
                      <a:lnTo>
                        <a:pt x="188" y="37"/>
                      </a:lnTo>
                      <a:lnTo>
                        <a:pt x="172" y="48"/>
                      </a:lnTo>
                      <a:lnTo>
                        <a:pt x="157" y="59"/>
                      </a:lnTo>
                      <a:lnTo>
                        <a:pt x="142" y="71"/>
                      </a:lnTo>
                      <a:lnTo>
                        <a:pt x="128" y="83"/>
                      </a:lnTo>
                      <a:lnTo>
                        <a:pt x="114" y="96"/>
                      </a:lnTo>
                      <a:lnTo>
                        <a:pt x="101" y="109"/>
                      </a:lnTo>
                      <a:lnTo>
                        <a:pt x="89" y="122"/>
                      </a:lnTo>
                      <a:lnTo>
                        <a:pt x="77" y="137"/>
                      </a:lnTo>
                      <a:lnTo>
                        <a:pt x="66" y="153"/>
                      </a:lnTo>
                      <a:lnTo>
                        <a:pt x="57" y="169"/>
                      </a:lnTo>
                      <a:lnTo>
                        <a:pt x="48" y="185"/>
                      </a:lnTo>
                      <a:lnTo>
                        <a:pt x="39" y="202"/>
                      </a:lnTo>
                      <a:lnTo>
                        <a:pt x="31" y="218"/>
                      </a:lnTo>
                      <a:lnTo>
                        <a:pt x="24" y="237"/>
                      </a:lnTo>
                      <a:lnTo>
                        <a:pt x="19" y="254"/>
                      </a:lnTo>
                      <a:lnTo>
                        <a:pt x="13" y="273"/>
                      </a:lnTo>
                      <a:lnTo>
                        <a:pt x="8" y="292"/>
                      </a:lnTo>
                      <a:lnTo>
                        <a:pt x="5" y="311"/>
                      </a:lnTo>
                      <a:lnTo>
                        <a:pt x="3" y="330"/>
                      </a:lnTo>
                      <a:lnTo>
                        <a:pt x="1" y="350"/>
                      </a:lnTo>
                      <a:lnTo>
                        <a:pt x="0" y="370"/>
                      </a:lnTo>
                      <a:lnTo>
                        <a:pt x="1" y="390"/>
                      </a:lnTo>
                      <a:lnTo>
                        <a:pt x="3" y="410"/>
                      </a:lnTo>
                      <a:lnTo>
                        <a:pt x="5" y="429"/>
                      </a:lnTo>
                      <a:lnTo>
                        <a:pt x="8" y="449"/>
                      </a:lnTo>
                      <a:lnTo>
                        <a:pt x="13" y="467"/>
                      </a:lnTo>
                      <a:lnTo>
                        <a:pt x="19" y="486"/>
                      </a:lnTo>
                      <a:lnTo>
                        <a:pt x="24" y="503"/>
                      </a:lnTo>
                      <a:lnTo>
                        <a:pt x="31" y="522"/>
                      </a:lnTo>
                      <a:lnTo>
                        <a:pt x="39" y="539"/>
                      </a:lnTo>
                      <a:lnTo>
                        <a:pt x="48" y="555"/>
                      </a:lnTo>
                      <a:lnTo>
                        <a:pt x="57" y="571"/>
                      </a:lnTo>
                      <a:lnTo>
                        <a:pt x="66" y="587"/>
                      </a:lnTo>
                      <a:lnTo>
                        <a:pt x="77" y="603"/>
                      </a:lnTo>
                      <a:lnTo>
                        <a:pt x="89" y="618"/>
                      </a:lnTo>
                      <a:lnTo>
                        <a:pt x="93" y="622"/>
                      </a:lnTo>
                      <a:lnTo>
                        <a:pt x="94" y="622"/>
                      </a:lnTo>
                      <a:lnTo>
                        <a:pt x="94" y="622"/>
                      </a:lnTo>
                      <a:lnTo>
                        <a:pt x="96" y="620"/>
                      </a:lnTo>
                      <a:lnTo>
                        <a:pt x="96" y="620"/>
                      </a:lnTo>
                      <a:lnTo>
                        <a:pt x="97" y="620"/>
                      </a:lnTo>
                      <a:lnTo>
                        <a:pt x="97" y="619"/>
                      </a:lnTo>
                      <a:lnTo>
                        <a:pt x="98" y="619"/>
                      </a:lnTo>
                      <a:lnTo>
                        <a:pt x="98" y="619"/>
                      </a:lnTo>
                      <a:lnTo>
                        <a:pt x="94" y="614"/>
                      </a:lnTo>
                      <a:lnTo>
                        <a:pt x="82" y="599"/>
                      </a:lnTo>
                      <a:lnTo>
                        <a:pt x="72" y="584"/>
                      </a:lnTo>
                      <a:lnTo>
                        <a:pt x="62" y="568"/>
                      </a:lnTo>
                      <a:lnTo>
                        <a:pt x="53" y="552"/>
                      </a:lnTo>
                      <a:lnTo>
                        <a:pt x="44" y="536"/>
                      </a:lnTo>
                      <a:lnTo>
                        <a:pt x="37" y="519"/>
                      </a:lnTo>
                      <a:lnTo>
                        <a:pt x="29" y="502"/>
                      </a:lnTo>
                      <a:lnTo>
                        <a:pt x="24" y="483"/>
                      </a:lnTo>
                      <a:lnTo>
                        <a:pt x="19" y="466"/>
                      </a:lnTo>
                      <a:lnTo>
                        <a:pt x="15" y="447"/>
                      </a:lnTo>
                      <a:lnTo>
                        <a:pt x="11" y="429"/>
                      </a:lnTo>
                      <a:lnTo>
                        <a:pt x="8" y="409"/>
                      </a:lnTo>
                      <a:lnTo>
                        <a:pt x="7" y="390"/>
                      </a:lnTo>
                      <a:lnTo>
                        <a:pt x="7" y="370"/>
                      </a:lnTo>
                      <a:lnTo>
                        <a:pt x="7" y="350"/>
                      </a:lnTo>
                      <a:lnTo>
                        <a:pt x="8" y="331"/>
                      </a:lnTo>
                      <a:lnTo>
                        <a:pt x="11" y="311"/>
                      </a:lnTo>
                      <a:lnTo>
                        <a:pt x="15" y="293"/>
                      </a:lnTo>
                      <a:lnTo>
                        <a:pt x="19" y="274"/>
                      </a:lnTo>
                      <a:lnTo>
                        <a:pt x="24" y="257"/>
                      </a:lnTo>
                      <a:lnTo>
                        <a:pt x="29" y="238"/>
                      </a:lnTo>
                      <a:lnTo>
                        <a:pt x="37" y="221"/>
                      </a:lnTo>
                      <a:lnTo>
                        <a:pt x="44" y="205"/>
                      </a:lnTo>
                      <a:lnTo>
                        <a:pt x="53" y="188"/>
                      </a:lnTo>
                      <a:lnTo>
                        <a:pt x="62" y="172"/>
                      </a:lnTo>
                      <a:lnTo>
                        <a:pt x="72" y="156"/>
                      </a:lnTo>
                      <a:lnTo>
                        <a:pt x="82" y="141"/>
                      </a:lnTo>
                      <a:lnTo>
                        <a:pt x="94" y="126"/>
                      </a:lnTo>
                      <a:lnTo>
                        <a:pt x="106" y="113"/>
                      </a:lnTo>
                      <a:lnTo>
                        <a:pt x="118" y="100"/>
                      </a:lnTo>
                      <a:lnTo>
                        <a:pt x="132" y="87"/>
                      </a:lnTo>
                      <a:lnTo>
                        <a:pt x="145" y="75"/>
                      </a:lnTo>
                      <a:lnTo>
                        <a:pt x="160" y="64"/>
                      </a:lnTo>
                      <a:lnTo>
                        <a:pt x="176" y="53"/>
                      </a:lnTo>
                      <a:lnTo>
                        <a:pt x="190" y="43"/>
                      </a:lnTo>
                      <a:lnTo>
                        <a:pt x="206" y="33"/>
                      </a:lnTo>
                      <a:lnTo>
                        <a:pt x="224" y="25"/>
                      </a:lnTo>
                      <a:lnTo>
                        <a:pt x="240" y="17"/>
                      </a:lnTo>
                      <a:lnTo>
                        <a:pt x="257" y="11"/>
                      </a:lnTo>
                      <a:lnTo>
                        <a:pt x="276" y="5"/>
                      </a:lnTo>
                      <a:lnTo>
                        <a:pt x="278" y="4"/>
                      </a:lnTo>
                      <a:lnTo>
                        <a:pt x="277" y="4"/>
                      </a:lnTo>
                      <a:lnTo>
                        <a:pt x="277" y="3"/>
                      </a:lnTo>
                      <a:lnTo>
                        <a:pt x="276" y="3"/>
                      </a:lnTo>
                      <a:lnTo>
                        <a:pt x="274" y="3"/>
                      </a:lnTo>
                      <a:lnTo>
                        <a:pt x="274" y="1"/>
                      </a:lnTo>
                      <a:lnTo>
                        <a:pt x="273" y="1"/>
                      </a:lnTo>
                      <a:lnTo>
                        <a:pt x="272" y="0"/>
                      </a:lnTo>
                      <a:lnTo>
                        <a:pt x="272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3" name="Freeform 151"/>
                <p:cNvSpPr>
                  <a:spLocks noEditPoints="1"/>
                </p:cNvSpPr>
                <p:nvPr/>
              </p:nvSpPr>
              <p:spPr bwMode="auto">
                <a:xfrm>
                  <a:off x="2114" y="2193"/>
                  <a:ext cx="386" cy="374"/>
                </a:xfrm>
                <a:custGeom>
                  <a:avLst/>
                  <a:gdLst/>
                  <a:ahLst/>
                  <a:cxnLst>
                    <a:cxn ang="0">
                      <a:pos x="768" y="329"/>
                    </a:cxn>
                    <a:cxn ang="0">
                      <a:pos x="766" y="318"/>
                    </a:cxn>
                    <a:cxn ang="0">
                      <a:pos x="763" y="317"/>
                    </a:cxn>
                    <a:cxn ang="0">
                      <a:pos x="760" y="316"/>
                    </a:cxn>
                    <a:cxn ang="0">
                      <a:pos x="764" y="369"/>
                    </a:cxn>
                    <a:cxn ang="0">
                      <a:pos x="768" y="409"/>
                    </a:cxn>
                    <a:cxn ang="0">
                      <a:pos x="758" y="465"/>
                    </a:cxn>
                    <a:cxn ang="0">
                      <a:pos x="740" y="519"/>
                    </a:cxn>
                    <a:cxn ang="0">
                      <a:pos x="715" y="569"/>
                    </a:cxn>
                    <a:cxn ang="0">
                      <a:pos x="682" y="614"/>
                    </a:cxn>
                    <a:cxn ang="0">
                      <a:pos x="645" y="654"/>
                    </a:cxn>
                    <a:cxn ang="0">
                      <a:pos x="601" y="688"/>
                    </a:cxn>
                    <a:cxn ang="0">
                      <a:pos x="553" y="716"/>
                    </a:cxn>
                    <a:cxn ang="0">
                      <a:pos x="499" y="736"/>
                    </a:cxn>
                    <a:cxn ang="0">
                      <a:pos x="453" y="748"/>
                    </a:cxn>
                    <a:cxn ang="0">
                      <a:pos x="450" y="747"/>
                    </a:cxn>
                    <a:cxn ang="0">
                      <a:pos x="449" y="744"/>
                    </a:cxn>
                    <a:cxn ang="0">
                      <a:pos x="462" y="740"/>
                    </a:cxn>
                    <a:cxn ang="0">
                      <a:pos x="515" y="726"/>
                    </a:cxn>
                    <a:cxn ang="0">
                      <a:pos x="566" y="703"/>
                    </a:cxn>
                    <a:cxn ang="0">
                      <a:pos x="613" y="673"/>
                    </a:cxn>
                    <a:cxn ang="0">
                      <a:pos x="654" y="637"/>
                    </a:cxn>
                    <a:cxn ang="0">
                      <a:pos x="688" y="595"/>
                    </a:cxn>
                    <a:cxn ang="0">
                      <a:pos x="719" y="550"/>
                    </a:cxn>
                    <a:cxn ang="0">
                      <a:pos x="742" y="499"/>
                    </a:cxn>
                    <a:cxn ang="0">
                      <a:pos x="756" y="445"/>
                    </a:cxn>
                    <a:cxn ang="0">
                      <a:pos x="764" y="389"/>
                    </a:cxn>
                    <a:cxn ang="0">
                      <a:pos x="270" y="0"/>
                    </a:cxn>
                    <a:cxn ang="0">
                      <a:pos x="234" y="14"/>
                    </a:cxn>
                    <a:cxn ang="0">
                      <a:pos x="185" y="39"/>
                    </a:cxn>
                    <a:cxn ang="0">
                      <a:pos x="140" y="72"/>
                    </a:cxn>
                    <a:cxn ang="0">
                      <a:pos x="100" y="110"/>
                    </a:cxn>
                    <a:cxn ang="0">
                      <a:pos x="65" y="153"/>
                    </a:cxn>
                    <a:cxn ang="0">
                      <a:pos x="37" y="203"/>
                    </a:cxn>
                    <a:cxn ang="0">
                      <a:pos x="17" y="255"/>
                    </a:cxn>
                    <a:cxn ang="0">
                      <a:pos x="4" y="310"/>
                    </a:cxn>
                    <a:cxn ang="0">
                      <a:pos x="0" y="369"/>
                    </a:cxn>
                    <a:cxn ang="0">
                      <a:pos x="4" y="428"/>
                    </a:cxn>
                    <a:cxn ang="0">
                      <a:pos x="17" y="484"/>
                    </a:cxn>
                    <a:cxn ang="0">
                      <a:pos x="37" y="537"/>
                    </a:cxn>
                    <a:cxn ang="0">
                      <a:pos x="65" y="585"/>
                    </a:cxn>
                    <a:cxn ang="0">
                      <a:pos x="92" y="619"/>
                    </a:cxn>
                    <a:cxn ang="0">
                      <a:pos x="94" y="618"/>
                    </a:cxn>
                    <a:cxn ang="0">
                      <a:pos x="96" y="617"/>
                    </a:cxn>
                    <a:cxn ang="0">
                      <a:pos x="92" y="610"/>
                    </a:cxn>
                    <a:cxn ang="0">
                      <a:pos x="60" y="566"/>
                    </a:cxn>
                    <a:cxn ang="0">
                      <a:pos x="36" y="517"/>
                    </a:cxn>
                    <a:cxn ang="0">
                      <a:pos x="17" y="464"/>
                    </a:cxn>
                    <a:cxn ang="0">
                      <a:pos x="8" y="408"/>
                    </a:cxn>
                    <a:cxn ang="0">
                      <a:pos x="7" y="349"/>
                    </a:cxn>
                    <a:cxn ang="0">
                      <a:pos x="13" y="293"/>
                    </a:cxn>
                    <a:cxn ang="0">
                      <a:pos x="29" y="239"/>
                    </a:cxn>
                    <a:cxn ang="0">
                      <a:pos x="52" y="188"/>
                    </a:cxn>
                    <a:cxn ang="0">
                      <a:pos x="81" y="143"/>
                    </a:cxn>
                    <a:cxn ang="0">
                      <a:pos x="117" y="102"/>
                    </a:cxn>
                    <a:cxn ang="0">
                      <a:pos x="158" y="66"/>
                    </a:cxn>
                    <a:cxn ang="0">
                      <a:pos x="204" y="35"/>
                    </a:cxn>
                    <a:cxn ang="0">
                      <a:pos x="254" y="12"/>
                    </a:cxn>
                    <a:cxn ang="0">
                      <a:pos x="277" y="4"/>
                    </a:cxn>
                    <a:cxn ang="0">
                      <a:pos x="274" y="3"/>
                    </a:cxn>
                    <a:cxn ang="0">
                      <a:pos x="272" y="2"/>
                    </a:cxn>
                  </a:cxnLst>
                  <a:rect l="0" t="0" r="r" b="b"/>
                  <a:pathLst>
                    <a:path w="771" h="748">
                      <a:moveTo>
                        <a:pt x="771" y="369"/>
                      </a:moveTo>
                      <a:lnTo>
                        <a:pt x="770" y="349"/>
                      </a:lnTo>
                      <a:lnTo>
                        <a:pt x="768" y="329"/>
                      </a:lnTo>
                      <a:lnTo>
                        <a:pt x="767" y="318"/>
                      </a:lnTo>
                      <a:lnTo>
                        <a:pt x="766" y="318"/>
                      </a:lnTo>
                      <a:lnTo>
                        <a:pt x="766" y="318"/>
                      </a:lnTo>
                      <a:lnTo>
                        <a:pt x="764" y="318"/>
                      </a:lnTo>
                      <a:lnTo>
                        <a:pt x="764" y="317"/>
                      </a:lnTo>
                      <a:lnTo>
                        <a:pt x="763" y="317"/>
                      </a:lnTo>
                      <a:lnTo>
                        <a:pt x="762" y="317"/>
                      </a:lnTo>
                      <a:lnTo>
                        <a:pt x="762" y="316"/>
                      </a:lnTo>
                      <a:lnTo>
                        <a:pt x="760" y="316"/>
                      </a:lnTo>
                      <a:lnTo>
                        <a:pt x="763" y="330"/>
                      </a:lnTo>
                      <a:lnTo>
                        <a:pt x="764" y="349"/>
                      </a:lnTo>
                      <a:lnTo>
                        <a:pt x="764" y="369"/>
                      </a:lnTo>
                      <a:lnTo>
                        <a:pt x="771" y="369"/>
                      </a:lnTo>
                      <a:lnTo>
                        <a:pt x="770" y="389"/>
                      </a:lnTo>
                      <a:lnTo>
                        <a:pt x="768" y="409"/>
                      </a:lnTo>
                      <a:lnTo>
                        <a:pt x="766" y="428"/>
                      </a:lnTo>
                      <a:lnTo>
                        <a:pt x="763" y="446"/>
                      </a:lnTo>
                      <a:lnTo>
                        <a:pt x="758" y="465"/>
                      </a:lnTo>
                      <a:lnTo>
                        <a:pt x="754" y="484"/>
                      </a:lnTo>
                      <a:lnTo>
                        <a:pt x="747" y="502"/>
                      </a:lnTo>
                      <a:lnTo>
                        <a:pt x="740" y="519"/>
                      </a:lnTo>
                      <a:lnTo>
                        <a:pt x="732" y="537"/>
                      </a:lnTo>
                      <a:lnTo>
                        <a:pt x="724" y="553"/>
                      </a:lnTo>
                      <a:lnTo>
                        <a:pt x="715" y="569"/>
                      </a:lnTo>
                      <a:lnTo>
                        <a:pt x="704" y="585"/>
                      </a:lnTo>
                      <a:lnTo>
                        <a:pt x="694" y="599"/>
                      </a:lnTo>
                      <a:lnTo>
                        <a:pt x="682" y="614"/>
                      </a:lnTo>
                      <a:lnTo>
                        <a:pt x="670" y="629"/>
                      </a:lnTo>
                      <a:lnTo>
                        <a:pt x="658" y="642"/>
                      </a:lnTo>
                      <a:lnTo>
                        <a:pt x="645" y="654"/>
                      </a:lnTo>
                      <a:lnTo>
                        <a:pt x="630" y="666"/>
                      </a:lnTo>
                      <a:lnTo>
                        <a:pt x="615" y="678"/>
                      </a:lnTo>
                      <a:lnTo>
                        <a:pt x="601" y="688"/>
                      </a:lnTo>
                      <a:lnTo>
                        <a:pt x="585" y="699"/>
                      </a:lnTo>
                      <a:lnTo>
                        <a:pt x="569" y="708"/>
                      </a:lnTo>
                      <a:lnTo>
                        <a:pt x="553" y="716"/>
                      </a:lnTo>
                      <a:lnTo>
                        <a:pt x="535" y="724"/>
                      </a:lnTo>
                      <a:lnTo>
                        <a:pt x="518" y="731"/>
                      </a:lnTo>
                      <a:lnTo>
                        <a:pt x="499" y="736"/>
                      </a:lnTo>
                      <a:lnTo>
                        <a:pt x="481" y="742"/>
                      </a:lnTo>
                      <a:lnTo>
                        <a:pt x="462" y="747"/>
                      </a:lnTo>
                      <a:lnTo>
                        <a:pt x="453" y="748"/>
                      </a:lnTo>
                      <a:lnTo>
                        <a:pt x="451" y="747"/>
                      </a:lnTo>
                      <a:lnTo>
                        <a:pt x="451" y="747"/>
                      </a:lnTo>
                      <a:lnTo>
                        <a:pt x="450" y="747"/>
                      </a:lnTo>
                      <a:lnTo>
                        <a:pt x="450" y="746"/>
                      </a:lnTo>
                      <a:lnTo>
                        <a:pt x="449" y="746"/>
                      </a:lnTo>
                      <a:lnTo>
                        <a:pt x="449" y="744"/>
                      </a:lnTo>
                      <a:lnTo>
                        <a:pt x="447" y="744"/>
                      </a:lnTo>
                      <a:lnTo>
                        <a:pt x="447" y="743"/>
                      </a:lnTo>
                      <a:lnTo>
                        <a:pt x="462" y="740"/>
                      </a:lnTo>
                      <a:lnTo>
                        <a:pt x="479" y="736"/>
                      </a:lnTo>
                      <a:lnTo>
                        <a:pt x="498" y="731"/>
                      </a:lnTo>
                      <a:lnTo>
                        <a:pt x="515" y="726"/>
                      </a:lnTo>
                      <a:lnTo>
                        <a:pt x="533" y="719"/>
                      </a:lnTo>
                      <a:lnTo>
                        <a:pt x="550" y="711"/>
                      </a:lnTo>
                      <a:lnTo>
                        <a:pt x="566" y="703"/>
                      </a:lnTo>
                      <a:lnTo>
                        <a:pt x="582" y="694"/>
                      </a:lnTo>
                      <a:lnTo>
                        <a:pt x="597" y="683"/>
                      </a:lnTo>
                      <a:lnTo>
                        <a:pt x="613" y="673"/>
                      </a:lnTo>
                      <a:lnTo>
                        <a:pt x="626" y="662"/>
                      </a:lnTo>
                      <a:lnTo>
                        <a:pt x="641" y="650"/>
                      </a:lnTo>
                      <a:lnTo>
                        <a:pt x="654" y="637"/>
                      </a:lnTo>
                      <a:lnTo>
                        <a:pt x="666" y="625"/>
                      </a:lnTo>
                      <a:lnTo>
                        <a:pt x="678" y="610"/>
                      </a:lnTo>
                      <a:lnTo>
                        <a:pt x="688" y="595"/>
                      </a:lnTo>
                      <a:lnTo>
                        <a:pt x="699" y="581"/>
                      </a:lnTo>
                      <a:lnTo>
                        <a:pt x="710" y="566"/>
                      </a:lnTo>
                      <a:lnTo>
                        <a:pt x="719" y="550"/>
                      </a:lnTo>
                      <a:lnTo>
                        <a:pt x="727" y="534"/>
                      </a:lnTo>
                      <a:lnTo>
                        <a:pt x="735" y="517"/>
                      </a:lnTo>
                      <a:lnTo>
                        <a:pt x="742" y="499"/>
                      </a:lnTo>
                      <a:lnTo>
                        <a:pt x="747" y="482"/>
                      </a:lnTo>
                      <a:lnTo>
                        <a:pt x="752" y="464"/>
                      </a:lnTo>
                      <a:lnTo>
                        <a:pt x="756" y="445"/>
                      </a:lnTo>
                      <a:lnTo>
                        <a:pt x="760" y="426"/>
                      </a:lnTo>
                      <a:lnTo>
                        <a:pt x="763" y="408"/>
                      </a:lnTo>
                      <a:lnTo>
                        <a:pt x="764" y="389"/>
                      </a:lnTo>
                      <a:lnTo>
                        <a:pt x="764" y="369"/>
                      </a:lnTo>
                      <a:lnTo>
                        <a:pt x="771" y="369"/>
                      </a:lnTo>
                      <a:close/>
                      <a:moveTo>
                        <a:pt x="270" y="0"/>
                      </a:moveTo>
                      <a:lnTo>
                        <a:pt x="270" y="2"/>
                      </a:lnTo>
                      <a:lnTo>
                        <a:pt x="253" y="7"/>
                      </a:lnTo>
                      <a:lnTo>
                        <a:pt x="234" y="14"/>
                      </a:lnTo>
                      <a:lnTo>
                        <a:pt x="218" y="22"/>
                      </a:lnTo>
                      <a:lnTo>
                        <a:pt x="201" y="30"/>
                      </a:lnTo>
                      <a:lnTo>
                        <a:pt x="185" y="39"/>
                      </a:lnTo>
                      <a:lnTo>
                        <a:pt x="169" y="50"/>
                      </a:lnTo>
                      <a:lnTo>
                        <a:pt x="154" y="60"/>
                      </a:lnTo>
                      <a:lnTo>
                        <a:pt x="140" y="72"/>
                      </a:lnTo>
                      <a:lnTo>
                        <a:pt x="126" y="84"/>
                      </a:lnTo>
                      <a:lnTo>
                        <a:pt x="112" y="96"/>
                      </a:lnTo>
                      <a:lnTo>
                        <a:pt x="100" y="110"/>
                      </a:lnTo>
                      <a:lnTo>
                        <a:pt x="88" y="124"/>
                      </a:lnTo>
                      <a:lnTo>
                        <a:pt x="76" y="139"/>
                      </a:lnTo>
                      <a:lnTo>
                        <a:pt x="65" y="153"/>
                      </a:lnTo>
                      <a:lnTo>
                        <a:pt x="56" y="169"/>
                      </a:lnTo>
                      <a:lnTo>
                        <a:pt x="47" y="185"/>
                      </a:lnTo>
                      <a:lnTo>
                        <a:pt x="37" y="203"/>
                      </a:lnTo>
                      <a:lnTo>
                        <a:pt x="29" y="219"/>
                      </a:lnTo>
                      <a:lnTo>
                        <a:pt x="23" y="236"/>
                      </a:lnTo>
                      <a:lnTo>
                        <a:pt x="17" y="255"/>
                      </a:lnTo>
                      <a:lnTo>
                        <a:pt x="12" y="273"/>
                      </a:lnTo>
                      <a:lnTo>
                        <a:pt x="8" y="292"/>
                      </a:lnTo>
                      <a:lnTo>
                        <a:pt x="4" y="310"/>
                      </a:lnTo>
                      <a:lnTo>
                        <a:pt x="1" y="329"/>
                      </a:lnTo>
                      <a:lnTo>
                        <a:pt x="0" y="349"/>
                      </a:lnTo>
                      <a:lnTo>
                        <a:pt x="0" y="369"/>
                      </a:lnTo>
                      <a:lnTo>
                        <a:pt x="0" y="389"/>
                      </a:lnTo>
                      <a:lnTo>
                        <a:pt x="1" y="409"/>
                      </a:lnTo>
                      <a:lnTo>
                        <a:pt x="4" y="428"/>
                      </a:lnTo>
                      <a:lnTo>
                        <a:pt x="8" y="446"/>
                      </a:lnTo>
                      <a:lnTo>
                        <a:pt x="12" y="465"/>
                      </a:lnTo>
                      <a:lnTo>
                        <a:pt x="17" y="484"/>
                      </a:lnTo>
                      <a:lnTo>
                        <a:pt x="23" y="502"/>
                      </a:lnTo>
                      <a:lnTo>
                        <a:pt x="29" y="519"/>
                      </a:lnTo>
                      <a:lnTo>
                        <a:pt x="37" y="537"/>
                      </a:lnTo>
                      <a:lnTo>
                        <a:pt x="47" y="553"/>
                      </a:lnTo>
                      <a:lnTo>
                        <a:pt x="56" y="569"/>
                      </a:lnTo>
                      <a:lnTo>
                        <a:pt x="65" y="585"/>
                      </a:lnTo>
                      <a:lnTo>
                        <a:pt x="76" y="599"/>
                      </a:lnTo>
                      <a:lnTo>
                        <a:pt x="88" y="614"/>
                      </a:lnTo>
                      <a:lnTo>
                        <a:pt x="92" y="619"/>
                      </a:lnTo>
                      <a:lnTo>
                        <a:pt x="93" y="619"/>
                      </a:lnTo>
                      <a:lnTo>
                        <a:pt x="93" y="618"/>
                      </a:lnTo>
                      <a:lnTo>
                        <a:pt x="94" y="618"/>
                      </a:lnTo>
                      <a:lnTo>
                        <a:pt x="94" y="618"/>
                      </a:lnTo>
                      <a:lnTo>
                        <a:pt x="96" y="617"/>
                      </a:lnTo>
                      <a:lnTo>
                        <a:pt x="96" y="617"/>
                      </a:lnTo>
                      <a:lnTo>
                        <a:pt x="97" y="617"/>
                      </a:lnTo>
                      <a:lnTo>
                        <a:pt x="97" y="617"/>
                      </a:lnTo>
                      <a:lnTo>
                        <a:pt x="92" y="610"/>
                      </a:lnTo>
                      <a:lnTo>
                        <a:pt x="81" y="595"/>
                      </a:lnTo>
                      <a:lnTo>
                        <a:pt x="70" y="581"/>
                      </a:lnTo>
                      <a:lnTo>
                        <a:pt x="60" y="566"/>
                      </a:lnTo>
                      <a:lnTo>
                        <a:pt x="52" y="550"/>
                      </a:lnTo>
                      <a:lnTo>
                        <a:pt x="43" y="534"/>
                      </a:lnTo>
                      <a:lnTo>
                        <a:pt x="36" y="517"/>
                      </a:lnTo>
                      <a:lnTo>
                        <a:pt x="29" y="499"/>
                      </a:lnTo>
                      <a:lnTo>
                        <a:pt x="23" y="482"/>
                      </a:lnTo>
                      <a:lnTo>
                        <a:pt x="17" y="464"/>
                      </a:lnTo>
                      <a:lnTo>
                        <a:pt x="13" y="445"/>
                      </a:lnTo>
                      <a:lnTo>
                        <a:pt x="11" y="426"/>
                      </a:lnTo>
                      <a:lnTo>
                        <a:pt x="8" y="408"/>
                      </a:lnTo>
                      <a:lnTo>
                        <a:pt x="7" y="389"/>
                      </a:lnTo>
                      <a:lnTo>
                        <a:pt x="5" y="369"/>
                      </a:lnTo>
                      <a:lnTo>
                        <a:pt x="7" y="349"/>
                      </a:lnTo>
                      <a:lnTo>
                        <a:pt x="8" y="330"/>
                      </a:lnTo>
                      <a:lnTo>
                        <a:pt x="11" y="312"/>
                      </a:lnTo>
                      <a:lnTo>
                        <a:pt x="13" y="293"/>
                      </a:lnTo>
                      <a:lnTo>
                        <a:pt x="17" y="275"/>
                      </a:lnTo>
                      <a:lnTo>
                        <a:pt x="23" y="256"/>
                      </a:lnTo>
                      <a:lnTo>
                        <a:pt x="29" y="239"/>
                      </a:lnTo>
                      <a:lnTo>
                        <a:pt x="36" y="221"/>
                      </a:lnTo>
                      <a:lnTo>
                        <a:pt x="43" y="204"/>
                      </a:lnTo>
                      <a:lnTo>
                        <a:pt x="52" y="188"/>
                      </a:lnTo>
                      <a:lnTo>
                        <a:pt x="60" y="172"/>
                      </a:lnTo>
                      <a:lnTo>
                        <a:pt x="70" y="157"/>
                      </a:lnTo>
                      <a:lnTo>
                        <a:pt x="81" y="143"/>
                      </a:lnTo>
                      <a:lnTo>
                        <a:pt x="92" y="128"/>
                      </a:lnTo>
                      <a:lnTo>
                        <a:pt x="104" y="113"/>
                      </a:lnTo>
                      <a:lnTo>
                        <a:pt x="117" y="102"/>
                      </a:lnTo>
                      <a:lnTo>
                        <a:pt x="130" y="88"/>
                      </a:lnTo>
                      <a:lnTo>
                        <a:pt x="144" y="76"/>
                      </a:lnTo>
                      <a:lnTo>
                        <a:pt x="158" y="66"/>
                      </a:lnTo>
                      <a:lnTo>
                        <a:pt x="173" y="55"/>
                      </a:lnTo>
                      <a:lnTo>
                        <a:pt x="188" y="44"/>
                      </a:lnTo>
                      <a:lnTo>
                        <a:pt x="204" y="35"/>
                      </a:lnTo>
                      <a:lnTo>
                        <a:pt x="221" y="27"/>
                      </a:lnTo>
                      <a:lnTo>
                        <a:pt x="237" y="19"/>
                      </a:lnTo>
                      <a:lnTo>
                        <a:pt x="254" y="12"/>
                      </a:lnTo>
                      <a:lnTo>
                        <a:pt x="272" y="7"/>
                      </a:lnTo>
                      <a:lnTo>
                        <a:pt x="278" y="6"/>
                      </a:lnTo>
                      <a:lnTo>
                        <a:pt x="277" y="4"/>
                      </a:lnTo>
                      <a:lnTo>
                        <a:pt x="276" y="4"/>
                      </a:lnTo>
                      <a:lnTo>
                        <a:pt x="276" y="3"/>
                      </a:lnTo>
                      <a:lnTo>
                        <a:pt x="274" y="3"/>
                      </a:lnTo>
                      <a:lnTo>
                        <a:pt x="273" y="3"/>
                      </a:lnTo>
                      <a:lnTo>
                        <a:pt x="273" y="2"/>
                      </a:lnTo>
                      <a:lnTo>
                        <a:pt x="272" y="2"/>
                      </a:lnTo>
                      <a:lnTo>
                        <a:pt x="270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4" name="Freeform 152"/>
                <p:cNvSpPr>
                  <a:spLocks noEditPoints="1"/>
                </p:cNvSpPr>
                <p:nvPr/>
              </p:nvSpPr>
              <p:spPr bwMode="auto">
                <a:xfrm>
                  <a:off x="2115" y="2194"/>
                  <a:ext cx="383" cy="371"/>
                </a:xfrm>
                <a:custGeom>
                  <a:avLst/>
                  <a:gdLst/>
                  <a:ahLst/>
                  <a:cxnLst>
                    <a:cxn ang="0">
                      <a:pos x="763" y="327"/>
                    </a:cxn>
                    <a:cxn ang="0">
                      <a:pos x="759" y="314"/>
                    </a:cxn>
                    <a:cxn ang="0">
                      <a:pos x="757" y="313"/>
                    </a:cxn>
                    <a:cxn ang="0">
                      <a:pos x="755" y="311"/>
                    </a:cxn>
                    <a:cxn ang="0">
                      <a:pos x="759" y="366"/>
                    </a:cxn>
                    <a:cxn ang="0">
                      <a:pos x="763" y="405"/>
                    </a:cxn>
                    <a:cxn ang="0">
                      <a:pos x="752" y="462"/>
                    </a:cxn>
                    <a:cxn ang="0">
                      <a:pos x="735" y="515"/>
                    </a:cxn>
                    <a:cxn ang="0">
                      <a:pos x="709" y="564"/>
                    </a:cxn>
                    <a:cxn ang="0">
                      <a:pos x="677" y="610"/>
                    </a:cxn>
                    <a:cxn ang="0">
                      <a:pos x="639" y="650"/>
                    </a:cxn>
                    <a:cxn ang="0">
                      <a:pos x="596" y="683"/>
                    </a:cxn>
                    <a:cxn ang="0">
                      <a:pos x="548" y="711"/>
                    </a:cxn>
                    <a:cxn ang="0">
                      <a:pos x="496" y="731"/>
                    </a:cxn>
                    <a:cxn ang="0">
                      <a:pos x="447" y="743"/>
                    </a:cxn>
                    <a:cxn ang="0">
                      <a:pos x="444" y="741"/>
                    </a:cxn>
                    <a:cxn ang="0">
                      <a:pos x="443" y="739"/>
                    </a:cxn>
                    <a:cxn ang="0">
                      <a:pos x="458" y="735"/>
                    </a:cxn>
                    <a:cxn ang="0">
                      <a:pos x="511" y="720"/>
                    </a:cxn>
                    <a:cxn ang="0">
                      <a:pos x="562" y="697"/>
                    </a:cxn>
                    <a:cxn ang="0">
                      <a:pos x="607" y="668"/>
                    </a:cxn>
                    <a:cxn ang="0">
                      <a:pos x="648" y="632"/>
                    </a:cxn>
                    <a:cxn ang="0">
                      <a:pos x="684" y="591"/>
                    </a:cxn>
                    <a:cxn ang="0">
                      <a:pos x="713" y="546"/>
                    </a:cxn>
                    <a:cxn ang="0">
                      <a:pos x="736" y="495"/>
                    </a:cxn>
                    <a:cxn ang="0">
                      <a:pos x="751" y="442"/>
                    </a:cxn>
                    <a:cxn ang="0">
                      <a:pos x="757" y="386"/>
                    </a:cxn>
                    <a:cxn ang="0">
                      <a:pos x="271" y="0"/>
                    </a:cxn>
                    <a:cxn ang="0">
                      <a:pos x="233" y="13"/>
                    </a:cxn>
                    <a:cxn ang="0">
                      <a:pos x="183" y="39"/>
                    </a:cxn>
                    <a:cxn ang="0">
                      <a:pos x="138" y="71"/>
                    </a:cxn>
                    <a:cxn ang="0">
                      <a:pos x="99" y="109"/>
                    </a:cxn>
                    <a:cxn ang="0">
                      <a:pos x="65" y="152"/>
                    </a:cxn>
                    <a:cxn ang="0">
                      <a:pos x="37" y="201"/>
                    </a:cxn>
                    <a:cxn ang="0">
                      <a:pos x="17" y="253"/>
                    </a:cxn>
                    <a:cxn ang="0">
                      <a:pos x="4" y="307"/>
                    </a:cxn>
                    <a:cxn ang="0">
                      <a:pos x="0" y="366"/>
                    </a:cxn>
                    <a:cxn ang="0">
                      <a:pos x="4" y="425"/>
                    </a:cxn>
                    <a:cxn ang="0">
                      <a:pos x="17" y="479"/>
                    </a:cxn>
                    <a:cxn ang="0">
                      <a:pos x="37" y="532"/>
                    </a:cxn>
                    <a:cxn ang="0">
                      <a:pos x="65" y="580"/>
                    </a:cxn>
                    <a:cxn ang="0">
                      <a:pos x="91" y="615"/>
                    </a:cxn>
                    <a:cxn ang="0">
                      <a:pos x="94" y="614"/>
                    </a:cxn>
                    <a:cxn ang="0">
                      <a:pos x="95" y="612"/>
                    </a:cxn>
                    <a:cxn ang="0">
                      <a:pos x="91" y="606"/>
                    </a:cxn>
                    <a:cxn ang="0">
                      <a:pos x="59" y="562"/>
                    </a:cxn>
                    <a:cxn ang="0">
                      <a:pos x="36" y="512"/>
                    </a:cxn>
                    <a:cxn ang="0">
                      <a:pos x="17" y="461"/>
                    </a:cxn>
                    <a:cxn ang="0">
                      <a:pos x="8" y="405"/>
                    </a:cxn>
                    <a:cxn ang="0">
                      <a:pos x="6" y="346"/>
                    </a:cxn>
                    <a:cxn ang="0">
                      <a:pos x="13" y="290"/>
                    </a:cxn>
                    <a:cxn ang="0">
                      <a:pos x="29" y="237"/>
                    </a:cxn>
                    <a:cxn ang="0">
                      <a:pos x="51" y="186"/>
                    </a:cxn>
                    <a:cxn ang="0">
                      <a:pos x="81" y="141"/>
                    </a:cxn>
                    <a:cxn ang="0">
                      <a:pos x="115" y="100"/>
                    </a:cxn>
                    <a:cxn ang="0">
                      <a:pos x="157" y="65"/>
                    </a:cxn>
                    <a:cxn ang="0">
                      <a:pos x="202" y="35"/>
                    </a:cxn>
                    <a:cxn ang="0">
                      <a:pos x="253" y="13"/>
                    </a:cxn>
                    <a:cxn ang="0">
                      <a:pos x="278" y="4"/>
                    </a:cxn>
                    <a:cxn ang="0">
                      <a:pos x="275" y="3"/>
                    </a:cxn>
                    <a:cxn ang="0">
                      <a:pos x="273" y="0"/>
                    </a:cxn>
                  </a:cxnLst>
                  <a:rect l="0" t="0" r="r" b="b"/>
                  <a:pathLst>
                    <a:path w="764" h="743">
                      <a:moveTo>
                        <a:pt x="764" y="366"/>
                      </a:moveTo>
                      <a:lnTo>
                        <a:pt x="764" y="346"/>
                      </a:lnTo>
                      <a:lnTo>
                        <a:pt x="763" y="327"/>
                      </a:lnTo>
                      <a:lnTo>
                        <a:pt x="761" y="314"/>
                      </a:lnTo>
                      <a:lnTo>
                        <a:pt x="760" y="314"/>
                      </a:lnTo>
                      <a:lnTo>
                        <a:pt x="759" y="314"/>
                      </a:lnTo>
                      <a:lnTo>
                        <a:pt x="759" y="313"/>
                      </a:lnTo>
                      <a:lnTo>
                        <a:pt x="757" y="313"/>
                      </a:lnTo>
                      <a:lnTo>
                        <a:pt x="757" y="313"/>
                      </a:lnTo>
                      <a:lnTo>
                        <a:pt x="756" y="311"/>
                      </a:lnTo>
                      <a:lnTo>
                        <a:pt x="755" y="311"/>
                      </a:lnTo>
                      <a:lnTo>
                        <a:pt x="755" y="311"/>
                      </a:lnTo>
                      <a:lnTo>
                        <a:pt x="756" y="327"/>
                      </a:lnTo>
                      <a:lnTo>
                        <a:pt x="757" y="346"/>
                      </a:lnTo>
                      <a:lnTo>
                        <a:pt x="759" y="366"/>
                      </a:lnTo>
                      <a:lnTo>
                        <a:pt x="764" y="366"/>
                      </a:lnTo>
                      <a:lnTo>
                        <a:pt x="764" y="386"/>
                      </a:lnTo>
                      <a:lnTo>
                        <a:pt x="763" y="405"/>
                      </a:lnTo>
                      <a:lnTo>
                        <a:pt x="760" y="425"/>
                      </a:lnTo>
                      <a:lnTo>
                        <a:pt x="756" y="443"/>
                      </a:lnTo>
                      <a:lnTo>
                        <a:pt x="752" y="462"/>
                      </a:lnTo>
                      <a:lnTo>
                        <a:pt x="747" y="479"/>
                      </a:lnTo>
                      <a:lnTo>
                        <a:pt x="741" y="498"/>
                      </a:lnTo>
                      <a:lnTo>
                        <a:pt x="735" y="515"/>
                      </a:lnTo>
                      <a:lnTo>
                        <a:pt x="727" y="532"/>
                      </a:lnTo>
                      <a:lnTo>
                        <a:pt x="719" y="548"/>
                      </a:lnTo>
                      <a:lnTo>
                        <a:pt x="709" y="564"/>
                      </a:lnTo>
                      <a:lnTo>
                        <a:pt x="699" y="580"/>
                      </a:lnTo>
                      <a:lnTo>
                        <a:pt x="688" y="595"/>
                      </a:lnTo>
                      <a:lnTo>
                        <a:pt x="677" y="610"/>
                      </a:lnTo>
                      <a:lnTo>
                        <a:pt x="665" y="623"/>
                      </a:lnTo>
                      <a:lnTo>
                        <a:pt x="652" y="636"/>
                      </a:lnTo>
                      <a:lnTo>
                        <a:pt x="639" y="650"/>
                      </a:lnTo>
                      <a:lnTo>
                        <a:pt x="626" y="662"/>
                      </a:lnTo>
                      <a:lnTo>
                        <a:pt x="611" y="672"/>
                      </a:lnTo>
                      <a:lnTo>
                        <a:pt x="596" y="683"/>
                      </a:lnTo>
                      <a:lnTo>
                        <a:pt x="580" y="693"/>
                      </a:lnTo>
                      <a:lnTo>
                        <a:pt x="564" y="703"/>
                      </a:lnTo>
                      <a:lnTo>
                        <a:pt x="548" y="711"/>
                      </a:lnTo>
                      <a:lnTo>
                        <a:pt x="531" y="719"/>
                      </a:lnTo>
                      <a:lnTo>
                        <a:pt x="514" y="725"/>
                      </a:lnTo>
                      <a:lnTo>
                        <a:pt x="496" y="731"/>
                      </a:lnTo>
                      <a:lnTo>
                        <a:pt x="478" y="736"/>
                      </a:lnTo>
                      <a:lnTo>
                        <a:pt x="459" y="740"/>
                      </a:lnTo>
                      <a:lnTo>
                        <a:pt x="447" y="743"/>
                      </a:lnTo>
                      <a:lnTo>
                        <a:pt x="446" y="743"/>
                      </a:lnTo>
                      <a:lnTo>
                        <a:pt x="446" y="741"/>
                      </a:lnTo>
                      <a:lnTo>
                        <a:pt x="444" y="741"/>
                      </a:lnTo>
                      <a:lnTo>
                        <a:pt x="444" y="740"/>
                      </a:lnTo>
                      <a:lnTo>
                        <a:pt x="443" y="740"/>
                      </a:lnTo>
                      <a:lnTo>
                        <a:pt x="443" y="739"/>
                      </a:lnTo>
                      <a:lnTo>
                        <a:pt x="442" y="739"/>
                      </a:lnTo>
                      <a:lnTo>
                        <a:pt x="442" y="737"/>
                      </a:lnTo>
                      <a:lnTo>
                        <a:pt x="458" y="735"/>
                      </a:lnTo>
                      <a:lnTo>
                        <a:pt x="476" y="731"/>
                      </a:lnTo>
                      <a:lnTo>
                        <a:pt x="494" y="725"/>
                      </a:lnTo>
                      <a:lnTo>
                        <a:pt x="511" y="720"/>
                      </a:lnTo>
                      <a:lnTo>
                        <a:pt x="528" y="712"/>
                      </a:lnTo>
                      <a:lnTo>
                        <a:pt x="546" y="705"/>
                      </a:lnTo>
                      <a:lnTo>
                        <a:pt x="562" y="697"/>
                      </a:lnTo>
                      <a:lnTo>
                        <a:pt x="578" y="688"/>
                      </a:lnTo>
                      <a:lnTo>
                        <a:pt x="592" y="677"/>
                      </a:lnTo>
                      <a:lnTo>
                        <a:pt x="607" y="668"/>
                      </a:lnTo>
                      <a:lnTo>
                        <a:pt x="622" y="656"/>
                      </a:lnTo>
                      <a:lnTo>
                        <a:pt x="635" y="644"/>
                      </a:lnTo>
                      <a:lnTo>
                        <a:pt x="648" y="632"/>
                      </a:lnTo>
                      <a:lnTo>
                        <a:pt x="660" y="619"/>
                      </a:lnTo>
                      <a:lnTo>
                        <a:pt x="672" y="606"/>
                      </a:lnTo>
                      <a:lnTo>
                        <a:pt x="684" y="591"/>
                      </a:lnTo>
                      <a:lnTo>
                        <a:pt x="693" y="576"/>
                      </a:lnTo>
                      <a:lnTo>
                        <a:pt x="704" y="562"/>
                      </a:lnTo>
                      <a:lnTo>
                        <a:pt x="713" y="546"/>
                      </a:lnTo>
                      <a:lnTo>
                        <a:pt x="721" y="530"/>
                      </a:lnTo>
                      <a:lnTo>
                        <a:pt x="729" y="512"/>
                      </a:lnTo>
                      <a:lnTo>
                        <a:pt x="736" y="495"/>
                      </a:lnTo>
                      <a:lnTo>
                        <a:pt x="741" y="478"/>
                      </a:lnTo>
                      <a:lnTo>
                        <a:pt x="747" y="461"/>
                      </a:lnTo>
                      <a:lnTo>
                        <a:pt x="751" y="442"/>
                      </a:lnTo>
                      <a:lnTo>
                        <a:pt x="753" y="423"/>
                      </a:lnTo>
                      <a:lnTo>
                        <a:pt x="756" y="405"/>
                      </a:lnTo>
                      <a:lnTo>
                        <a:pt x="757" y="386"/>
                      </a:lnTo>
                      <a:lnTo>
                        <a:pt x="759" y="366"/>
                      </a:lnTo>
                      <a:lnTo>
                        <a:pt x="764" y="366"/>
                      </a:lnTo>
                      <a:close/>
                      <a:moveTo>
                        <a:pt x="271" y="0"/>
                      </a:moveTo>
                      <a:lnTo>
                        <a:pt x="269" y="1"/>
                      </a:lnTo>
                      <a:lnTo>
                        <a:pt x="250" y="7"/>
                      </a:lnTo>
                      <a:lnTo>
                        <a:pt x="233" y="13"/>
                      </a:lnTo>
                      <a:lnTo>
                        <a:pt x="217" y="21"/>
                      </a:lnTo>
                      <a:lnTo>
                        <a:pt x="199" y="29"/>
                      </a:lnTo>
                      <a:lnTo>
                        <a:pt x="183" y="39"/>
                      </a:lnTo>
                      <a:lnTo>
                        <a:pt x="169" y="49"/>
                      </a:lnTo>
                      <a:lnTo>
                        <a:pt x="153" y="60"/>
                      </a:lnTo>
                      <a:lnTo>
                        <a:pt x="138" y="71"/>
                      </a:lnTo>
                      <a:lnTo>
                        <a:pt x="125" y="83"/>
                      </a:lnTo>
                      <a:lnTo>
                        <a:pt x="111" y="96"/>
                      </a:lnTo>
                      <a:lnTo>
                        <a:pt x="99" y="109"/>
                      </a:lnTo>
                      <a:lnTo>
                        <a:pt x="87" y="122"/>
                      </a:lnTo>
                      <a:lnTo>
                        <a:pt x="75" y="137"/>
                      </a:lnTo>
                      <a:lnTo>
                        <a:pt x="65" y="152"/>
                      </a:lnTo>
                      <a:lnTo>
                        <a:pt x="55" y="168"/>
                      </a:lnTo>
                      <a:lnTo>
                        <a:pt x="46" y="184"/>
                      </a:lnTo>
                      <a:lnTo>
                        <a:pt x="37" y="201"/>
                      </a:lnTo>
                      <a:lnTo>
                        <a:pt x="30" y="217"/>
                      </a:lnTo>
                      <a:lnTo>
                        <a:pt x="22" y="234"/>
                      </a:lnTo>
                      <a:lnTo>
                        <a:pt x="17" y="253"/>
                      </a:lnTo>
                      <a:lnTo>
                        <a:pt x="12" y="270"/>
                      </a:lnTo>
                      <a:lnTo>
                        <a:pt x="8" y="289"/>
                      </a:lnTo>
                      <a:lnTo>
                        <a:pt x="4" y="307"/>
                      </a:lnTo>
                      <a:lnTo>
                        <a:pt x="1" y="327"/>
                      </a:lnTo>
                      <a:lnTo>
                        <a:pt x="0" y="346"/>
                      </a:lnTo>
                      <a:lnTo>
                        <a:pt x="0" y="366"/>
                      </a:lnTo>
                      <a:lnTo>
                        <a:pt x="0" y="386"/>
                      </a:lnTo>
                      <a:lnTo>
                        <a:pt x="1" y="405"/>
                      </a:lnTo>
                      <a:lnTo>
                        <a:pt x="4" y="425"/>
                      </a:lnTo>
                      <a:lnTo>
                        <a:pt x="8" y="443"/>
                      </a:lnTo>
                      <a:lnTo>
                        <a:pt x="12" y="462"/>
                      </a:lnTo>
                      <a:lnTo>
                        <a:pt x="17" y="479"/>
                      </a:lnTo>
                      <a:lnTo>
                        <a:pt x="22" y="498"/>
                      </a:lnTo>
                      <a:lnTo>
                        <a:pt x="30" y="515"/>
                      </a:lnTo>
                      <a:lnTo>
                        <a:pt x="37" y="532"/>
                      </a:lnTo>
                      <a:lnTo>
                        <a:pt x="46" y="548"/>
                      </a:lnTo>
                      <a:lnTo>
                        <a:pt x="55" y="564"/>
                      </a:lnTo>
                      <a:lnTo>
                        <a:pt x="65" y="580"/>
                      </a:lnTo>
                      <a:lnTo>
                        <a:pt x="75" y="595"/>
                      </a:lnTo>
                      <a:lnTo>
                        <a:pt x="87" y="610"/>
                      </a:lnTo>
                      <a:lnTo>
                        <a:pt x="91" y="615"/>
                      </a:lnTo>
                      <a:lnTo>
                        <a:pt x="93" y="614"/>
                      </a:lnTo>
                      <a:lnTo>
                        <a:pt x="93" y="614"/>
                      </a:lnTo>
                      <a:lnTo>
                        <a:pt x="94" y="614"/>
                      </a:lnTo>
                      <a:lnTo>
                        <a:pt x="94" y="614"/>
                      </a:lnTo>
                      <a:lnTo>
                        <a:pt x="95" y="612"/>
                      </a:lnTo>
                      <a:lnTo>
                        <a:pt x="95" y="612"/>
                      </a:lnTo>
                      <a:lnTo>
                        <a:pt x="97" y="612"/>
                      </a:lnTo>
                      <a:lnTo>
                        <a:pt x="97" y="611"/>
                      </a:lnTo>
                      <a:lnTo>
                        <a:pt x="91" y="606"/>
                      </a:lnTo>
                      <a:lnTo>
                        <a:pt x="81" y="591"/>
                      </a:lnTo>
                      <a:lnTo>
                        <a:pt x="70" y="576"/>
                      </a:lnTo>
                      <a:lnTo>
                        <a:pt x="59" y="562"/>
                      </a:lnTo>
                      <a:lnTo>
                        <a:pt x="51" y="546"/>
                      </a:lnTo>
                      <a:lnTo>
                        <a:pt x="42" y="530"/>
                      </a:lnTo>
                      <a:lnTo>
                        <a:pt x="36" y="512"/>
                      </a:lnTo>
                      <a:lnTo>
                        <a:pt x="29" y="495"/>
                      </a:lnTo>
                      <a:lnTo>
                        <a:pt x="22" y="478"/>
                      </a:lnTo>
                      <a:lnTo>
                        <a:pt x="17" y="461"/>
                      </a:lnTo>
                      <a:lnTo>
                        <a:pt x="13" y="442"/>
                      </a:lnTo>
                      <a:lnTo>
                        <a:pt x="10" y="423"/>
                      </a:lnTo>
                      <a:lnTo>
                        <a:pt x="8" y="405"/>
                      </a:lnTo>
                      <a:lnTo>
                        <a:pt x="6" y="386"/>
                      </a:lnTo>
                      <a:lnTo>
                        <a:pt x="6" y="366"/>
                      </a:lnTo>
                      <a:lnTo>
                        <a:pt x="6" y="346"/>
                      </a:lnTo>
                      <a:lnTo>
                        <a:pt x="8" y="327"/>
                      </a:lnTo>
                      <a:lnTo>
                        <a:pt x="10" y="309"/>
                      </a:lnTo>
                      <a:lnTo>
                        <a:pt x="13" y="290"/>
                      </a:lnTo>
                      <a:lnTo>
                        <a:pt x="17" y="272"/>
                      </a:lnTo>
                      <a:lnTo>
                        <a:pt x="22" y="254"/>
                      </a:lnTo>
                      <a:lnTo>
                        <a:pt x="29" y="237"/>
                      </a:lnTo>
                      <a:lnTo>
                        <a:pt x="36" y="220"/>
                      </a:lnTo>
                      <a:lnTo>
                        <a:pt x="42" y="202"/>
                      </a:lnTo>
                      <a:lnTo>
                        <a:pt x="51" y="186"/>
                      </a:lnTo>
                      <a:lnTo>
                        <a:pt x="59" y="170"/>
                      </a:lnTo>
                      <a:lnTo>
                        <a:pt x="70" y="156"/>
                      </a:lnTo>
                      <a:lnTo>
                        <a:pt x="81" y="141"/>
                      </a:lnTo>
                      <a:lnTo>
                        <a:pt x="91" y="126"/>
                      </a:lnTo>
                      <a:lnTo>
                        <a:pt x="103" y="113"/>
                      </a:lnTo>
                      <a:lnTo>
                        <a:pt x="115" y="100"/>
                      </a:lnTo>
                      <a:lnTo>
                        <a:pt x="129" y="88"/>
                      </a:lnTo>
                      <a:lnTo>
                        <a:pt x="142" y="76"/>
                      </a:lnTo>
                      <a:lnTo>
                        <a:pt x="157" y="65"/>
                      </a:lnTo>
                      <a:lnTo>
                        <a:pt x="171" y="55"/>
                      </a:lnTo>
                      <a:lnTo>
                        <a:pt x="187" y="44"/>
                      </a:lnTo>
                      <a:lnTo>
                        <a:pt x="202" y="35"/>
                      </a:lnTo>
                      <a:lnTo>
                        <a:pt x="219" y="27"/>
                      </a:lnTo>
                      <a:lnTo>
                        <a:pt x="235" y="20"/>
                      </a:lnTo>
                      <a:lnTo>
                        <a:pt x="253" y="13"/>
                      </a:lnTo>
                      <a:lnTo>
                        <a:pt x="270" y="7"/>
                      </a:lnTo>
                      <a:lnTo>
                        <a:pt x="279" y="4"/>
                      </a:lnTo>
                      <a:lnTo>
                        <a:pt x="278" y="4"/>
                      </a:lnTo>
                      <a:lnTo>
                        <a:pt x="277" y="3"/>
                      </a:lnTo>
                      <a:lnTo>
                        <a:pt x="277" y="3"/>
                      </a:lnTo>
                      <a:lnTo>
                        <a:pt x="275" y="3"/>
                      </a:lnTo>
                      <a:lnTo>
                        <a:pt x="274" y="1"/>
                      </a:lnTo>
                      <a:lnTo>
                        <a:pt x="273" y="1"/>
                      </a:lnTo>
                      <a:lnTo>
                        <a:pt x="273" y="0"/>
                      </a:lnTo>
                      <a:lnTo>
                        <a:pt x="271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5" name="Freeform 153"/>
                <p:cNvSpPr>
                  <a:spLocks noEditPoints="1"/>
                </p:cNvSpPr>
                <p:nvPr/>
              </p:nvSpPr>
              <p:spPr bwMode="auto">
                <a:xfrm>
                  <a:off x="2117" y="2195"/>
                  <a:ext cx="379" cy="369"/>
                </a:xfrm>
                <a:custGeom>
                  <a:avLst/>
                  <a:gdLst/>
                  <a:ahLst/>
                  <a:cxnLst>
                    <a:cxn ang="0">
                      <a:pos x="758" y="324"/>
                    </a:cxn>
                    <a:cxn ang="0">
                      <a:pos x="754" y="308"/>
                    </a:cxn>
                    <a:cxn ang="0">
                      <a:pos x="751" y="307"/>
                    </a:cxn>
                    <a:cxn ang="0">
                      <a:pos x="749" y="306"/>
                    </a:cxn>
                    <a:cxn ang="0">
                      <a:pos x="753" y="363"/>
                    </a:cxn>
                    <a:cxn ang="0">
                      <a:pos x="758" y="402"/>
                    </a:cxn>
                    <a:cxn ang="0">
                      <a:pos x="747" y="458"/>
                    </a:cxn>
                    <a:cxn ang="0">
                      <a:pos x="730" y="511"/>
                    </a:cxn>
                    <a:cxn ang="0">
                      <a:pos x="705" y="560"/>
                    </a:cxn>
                    <a:cxn ang="0">
                      <a:pos x="673" y="604"/>
                    </a:cxn>
                    <a:cxn ang="0">
                      <a:pos x="636" y="644"/>
                    </a:cxn>
                    <a:cxn ang="0">
                      <a:pos x="592" y="677"/>
                    </a:cxn>
                    <a:cxn ang="0">
                      <a:pos x="545" y="705"/>
                    </a:cxn>
                    <a:cxn ang="0">
                      <a:pos x="493" y="725"/>
                    </a:cxn>
                    <a:cxn ang="0">
                      <a:pos x="442" y="737"/>
                    </a:cxn>
                    <a:cxn ang="0">
                      <a:pos x="440" y="736"/>
                    </a:cxn>
                    <a:cxn ang="0">
                      <a:pos x="438" y="733"/>
                    </a:cxn>
                    <a:cxn ang="0">
                      <a:pos x="437" y="732"/>
                    </a:cxn>
                    <a:cxn ang="0">
                      <a:pos x="490" y="720"/>
                    </a:cxn>
                    <a:cxn ang="0">
                      <a:pos x="542" y="700"/>
                    </a:cxn>
                    <a:cxn ang="0">
                      <a:pos x="589" y="673"/>
                    </a:cxn>
                    <a:cxn ang="0">
                      <a:pos x="632" y="640"/>
                    </a:cxn>
                    <a:cxn ang="0">
                      <a:pos x="667" y="600"/>
                    </a:cxn>
                    <a:cxn ang="0">
                      <a:pos x="699" y="556"/>
                    </a:cxn>
                    <a:cxn ang="0">
                      <a:pos x="723" y="508"/>
                    </a:cxn>
                    <a:cxn ang="0">
                      <a:pos x="742" y="456"/>
                    </a:cxn>
                    <a:cxn ang="0">
                      <a:pos x="751" y="402"/>
                    </a:cxn>
                    <a:cxn ang="0">
                      <a:pos x="759" y="363"/>
                    </a:cxn>
                    <a:cxn ang="0">
                      <a:pos x="249" y="6"/>
                    </a:cxn>
                    <a:cxn ang="0">
                      <a:pos x="199" y="29"/>
                    </a:cxn>
                    <a:cxn ang="0">
                      <a:pos x="153" y="60"/>
                    </a:cxn>
                    <a:cxn ang="0">
                      <a:pos x="112" y="96"/>
                    </a:cxn>
                    <a:cxn ang="0">
                      <a:pos x="76" y="137"/>
                    </a:cxn>
                    <a:cxn ang="0">
                      <a:pos x="47" y="182"/>
                    </a:cxn>
                    <a:cxn ang="0">
                      <a:pos x="24" y="233"/>
                    </a:cxn>
                    <a:cxn ang="0">
                      <a:pos x="8" y="287"/>
                    </a:cxn>
                    <a:cxn ang="0">
                      <a:pos x="2" y="343"/>
                    </a:cxn>
                    <a:cxn ang="0">
                      <a:pos x="3" y="402"/>
                    </a:cxn>
                    <a:cxn ang="0">
                      <a:pos x="12" y="458"/>
                    </a:cxn>
                    <a:cxn ang="0">
                      <a:pos x="31" y="511"/>
                    </a:cxn>
                    <a:cxn ang="0">
                      <a:pos x="55" y="560"/>
                    </a:cxn>
                    <a:cxn ang="0">
                      <a:pos x="87" y="604"/>
                    </a:cxn>
                    <a:cxn ang="0">
                      <a:pos x="93" y="609"/>
                    </a:cxn>
                    <a:cxn ang="0">
                      <a:pos x="96" y="608"/>
                    </a:cxn>
                    <a:cxn ang="0">
                      <a:pos x="97" y="607"/>
                    </a:cxn>
                    <a:cxn ang="0">
                      <a:pos x="71" y="572"/>
                    </a:cxn>
                    <a:cxn ang="0">
                      <a:pos x="43" y="525"/>
                    </a:cxn>
                    <a:cxn ang="0">
                      <a:pos x="23" y="474"/>
                    </a:cxn>
                    <a:cxn ang="0">
                      <a:pos x="11" y="420"/>
                    </a:cxn>
                    <a:cxn ang="0">
                      <a:pos x="7" y="363"/>
                    </a:cxn>
                    <a:cxn ang="0">
                      <a:pos x="11" y="306"/>
                    </a:cxn>
                    <a:cxn ang="0">
                      <a:pos x="23" y="253"/>
                    </a:cxn>
                    <a:cxn ang="0">
                      <a:pos x="43" y="201"/>
                    </a:cxn>
                    <a:cxn ang="0">
                      <a:pos x="71" y="154"/>
                    </a:cxn>
                    <a:cxn ang="0">
                      <a:pos x="104" y="113"/>
                    </a:cxn>
                    <a:cxn ang="0">
                      <a:pos x="143" y="76"/>
                    </a:cxn>
                    <a:cxn ang="0">
                      <a:pos x="187" y="44"/>
                    </a:cxn>
                    <a:cxn ang="0">
                      <a:pos x="235" y="20"/>
                    </a:cxn>
                    <a:cxn ang="0">
                      <a:pos x="280" y="4"/>
                    </a:cxn>
                    <a:cxn ang="0">
                      <a:pos x="277" y="2"/>
                    </a:cxn>
                    <a:cxn ang="0">
                      <a:pos x="275" y="0"/>
                    </a:cxn>
                  </a:cxnLst>
                  <a:rect l="0" t="0" r="r" b="b"/>
                  <a:pathLst>
                    <a:path w="759" h="737">
                      <a:moveTo>
                        <a:pt x="759" y="363"/>
                      </a:moveTo>
                      <a:lnTo>
                        <a:pt x="759" y="343"/>
                      </a:lnTo>
                      <a:lnTo>
                        <a:pt x="758" y="324"/>
                      </a:lnTo>
                      <a:lnTo>
                        <a:pt x="755" y="310"/>
                      </a:lnTo>
                      <a:lnTo>
                        <a:pt x="755" y="310"/>
                      </a:lnTo>
                      <a:lnTo>
                        <a:pt x="754" y="308"/>
                      </a:lnTo>
                      <a:lnTo>
                        <a:pt x="753" y="308"/>
                      </a:lnTo>
                      <a:lnTo>
                        <a:pt x="753" y="308"/>
                      </a:lnTo>
                      <a:lnTo>
                        <a:pt x="751" y="307"/>
                      </a:lnTo>
                      <a:lnTo>
                        <a:pt x="750" y="307"/>
                      </a:lnTo>
                      <a:lnTo>
                        <a:pt x="750" y="307"/>
                      </a:lnTo>
                      <a:lnTo>
                        <a:pt x="749" y="306"/>
                      </a:lnTo>
                      <a:lnTo>
                        <a:pt x="751" y="324"/>
                      </a:lnTo>
                      <a:lnTo>
                        <a:pt x="753" y="344"/>
                      </a:lnTo>
                      <a:lnTo>
                        <a:pt x="753" y="363"/>
                      </a:lnTo>
                      <a:lnTo>
                        <a:pt x="759" y="363"/>
                      </a:lnTo>
                      <a:lnTo>
                        <a:pt x="759" y="383"/>
                      </a:lnTo>
                      <a:lnTo>
                        <a:pt x="758" y="402"/>
                      </a:lnTo>
                      <a:lnTo>
                        <a:pt x="755" y="420"/>
                      </a:lnTo>
                      <a:lnTo>
                        <a:pt x="751" y="439"/>
                      </a:lnTo>
                      <a:lnTo>
                        <a:pt x="747" y="458"/>
                      </a:lnTo>
                      <a:lnTo>
                        <a:pt x="742" y="476"/>
                      </a:lnTo>
                      <a:lnTo>
                        <a:pt x="737" y="493"/>
                      </a:lnTo>
                      <a:lnTo>
                        <a:pt x="730" y="511"/>
                      </a:lnTo>
                      <a:lnTo>
                        <a:pt x="722" y="528"/>
                      </a:lnTo>
                      <a:lnTo>
                        <a:pt x="714" y="544"/>
                      </a:lnTo>
                      <a:lnTo>
                        <a:pt x="705" y="560"/>
                      </a:lnTo>
                      <a:lnTo>
                        <a:pt x="694" y="575"/>
                      </a:lnTo>
                      <a:lnTo>
                        <a:pt x="683" y="589"/>
                      </a:lnTo>
                      <a:lnTo>
                        <a:pt x="673" y="604"/>
                      </a:lnTo>
                      <a:lnTo>
                        <a:pt x="661" y="619"/>
                      </a:lnTo>
                      <a:lnTo>
                        <a:pt x="649" y="631"/>
                      </a:lnTo>
                      <a:lnTo>
                        <a:pt x="636" y="644"/>
                      </a:lnTo>
                      <a:lnTo>
                        <a:pt x="621" y="656"/>
                      </a:lnTo>
                      <a:lnTo>
                        <a:pt x="608" y="667"/>
                      </a:lnTo>
                      <a:lnTo>
                        <a:pt x="592" y="677"/>
                      </a:lnTo>
                      <a:lnTo>
                        <a:pt x="577" y="688"/>
                      </a:lnTo>
                      <a:lnTo>
                        <a:pt x="561" y="697"/>
                      </a:lnTo>
                      <a:lnTo>
                        <a:pt x="545" y="705"/>
                      </a:lnTo>
                      <a:lnTo>
                        <a:pt x="528" y="713"/>
                      </a:lnTo>
                      <a:lnTo>
                        <a:pt x="510" y="720"/>
                      </a:lnTo>
                      <a:lnTo>
                        <a:pt x="493" y="725"/>
                      </a:lnTo>
                      <a:lnTo>
                        <a:pt x="474" y="730"/>
                      </a:lnTo>
                      <a:lnTo>
                        <a:pt x="457" y="734"/>
                      </a:lnTo>
                      <a:lnTo>
                        <a:pt x="442" y="737"/>
                      </a:lnTo>
                      <a:lnTo>
                        <a:pt x="441" y="737"/>
                      </a:lnTo>
                      <a:lnTo>
                        <a:pt x="441" y="736"/>
                      </a:lnTo>
                      <a:lnTo>
                        <a:pt x="440" y="736"/>
                      </a:lnTo>
                      <a:lnTo>
                        <a:pt x="440" y="734"/>
                      </a:lnTo>
                      <a:lnTo>
                        <a:pt x="438" y="734"/>
                      </a:lnTo>
                      <a:lnTo>
                        <a:pt x="438" y="733"/>
                      </a:lnTo>
                      <a:lnTo>
                        <a:pt x="437" y="733"/>
                      </a:lnTo>
                      <a:lnTo>
                        <a:pt x="437" y="732"/>
                      </a:lnTo>
                      <a:lnTo>
                        <a:pt x="437" y="732"/>
                      </a:lnTo>
                      <a:lnTo>
                        <a:pt x="456" y="729"/>
                      </a:lnTo>
                      <a:lnTo>
                        <a:pt x="473" y="725"/>
                      </a:lnTo>
                      <a:lnTo>
                        <a:pt x="490" y="720"/>
                      </a:lnTo>
                      <a:lnTo>
                        <a:pt x="508" y="713"/>
                      </a:lnTo>
                      <a:lnTo>
                        <a:pt x="525" y="706"/>
                      </a:lnTo>
                      <a:lnTo>
                        <a:pt x="542" y="700"/>
                      </a:lnTo>
                      <a:lnTo>
                        <a:pt x="558" y="692"/>
                      </a:lnTo>
                      <a:lnTo>
                        <a:pt x="573" y="682"/>
                      </a:lnTo>
                      <a:lnTo>
                        <a:pt x="589" y="673"/>
                      </a:lnTo>
                      <a:lnTo>
                        <a:pt x="604" y="663"/>
                      </a:lnTo>
                      <a:lnTo>
                        <a:pt x="617" y="651"/>
                      </a:lnTo>
                      <a:lnTo>
                        <a:pt x="632" y="640"/>
                      </a:lnTo>
                      <a:lnTo>
                        <a:pt x="644" y="627"/>
                      </a:lnTo>
                      <a:lnTo>
                        <a:pt x="657" y="615"/>
                      </a:lnTo>
                      <a:lnTo>
                        <a:pt x="667" y="600"/>
                      </a:lnTo>
                      <a:lnTo>
                        <a:pt x="679" y="587"/>
                      </a:lnTo>
                      <a:lnTo>
                        <a:pt x="690" y="572"/>
                      </a:lnTo>
                      <a:lnTo>
                        <a:pt x="699" y="556"/>
                      </a:lnTo>
                      <a:lnTo>
                        <a:pt x="709" y="541"/>
                      </a:lnTo>
                      <a:lnTo>
                        <a:pt x="717" y="525"/>
                      </a:lnTo>
                      <a:lnTo>
                        <a:pt x="723" y="508"/>
                      </a:lnTo>
                      <a:lnTo>
                        <a:pt x="730" y="491"/>
                      </a:lnTo>
                      <a:lnTo>
                        <a:pt x="737" y="474"/>
                      </a:lnTo>
                      <a:lnTo>
                        <a:pt x="742" y="456"/>
                      </a:lnTo>
                      <a:lnTo>
                        <a:pt x="746" y="439"/>
                      </a:lnTo>
                      <a:lnTo>
                        <a:pt x="749" y="420"/>
                      </a:lnTo>
                      <a:lnTo>
                        <a:pt x="751" y="402"/>
                      </a:lnTo>
                      <a:lnTo>
                        <a:pt x="753" y="382"/>
                      </a:lnTo>
                      <a:lnTo>
                        <a:pt x="753" y="363"/>
                      </a:lnTo>
                      <a:lnTo>
                        <a:pt x="759" y="363"/>
                      </a:lnTo>
                      <a:close/>
                      <a:moveTo>
                        <a:pt x="273" y="0"/>
                      </a:moveTo>
                      <a:lnTo>
                        <a:pt x="267" y="1"/>
                      </a:lnTo>
                      <a:lnTo>
                        <a:pt x="249" y="6"/>
                      </a:lnTo>
                      <a:lnTo>
                        <a:pt x="232" y="13"/>
                      </a:lnTo>
                      <a:lnTo>
                        <a:pt x="216" y="21"/>
                      </a:lnTo>
                      <a:lnTo>
                        <a:pt x="199" y="29"/>
                      </a:lnTo>
                      <a:lnTo>
                        <a:pt x="183" y="38"/>
                      </a:lnTo>
                      <a:lnTo>
                        <a:pt x="168" y="49"/>
                      </a:lnTo>
                      <a:lnTo>
                        <a:pt x="153" y="60"/>
                      </a:lnTo>
                      <a:lnTo>
                        <a:pt x="139" y="70"/>
                      </a:lnTo>
                      <a:lnTo>
                        <a:pt x="125" y="82"/>
                      </a:lnTo>
                      <a:lnTo>
                        <a:pt x="112" y="96"/>
                      </a:lnTo>
                      <a:lnTo>
                        <a:pt x="99" y="107"/>
                      </a:lnTo>
                      <a:lnTo>
                        <a:pt x="87" y="122"/>
                      </a:lnTo>
                      <a:lnTo>
                        <a:pt x="76" y="137"/>
                      </a:lnTo>
                      <a:lnTo>
                        <a:pt x="65" y="151"/>
                      </a:lnTo>
                      <a:lnTo>
                        <a:pt x="55" y="166"/>
                      </a:lnTo>
                      <a:lnTo>
                        <a:pt x="47" y="182"/>
                      </a:lnTo>
                      <a:lnTo>
                        <a:pt x="38" y="198"/>
                      </a:lnTo>
                      <a:lnTo>
                        <a:pt x="31" y="215"/>
                      </a:lnTo>
                      <a:lnTo>
                        <a:pt x="24" y="233"/>
                      </a:lnTo>
                      <a:lnTo>
                        <a:pt x="18" y="250"/>
                      </a:lnTo>
                      <a:lnTo>
                        <a:pt x="12" y="269"/>
                      </a:lnTo>
                      <a:lnTo>
                        <a:pt x="8" y="287"/>
                      </a:lnTo>
                      <a:lnTo>
                        <a:pt x="6" y="306"/>
                      </a:lnTo>
                      <a:lnTo>
                        <a:pt x="3" y="324"/>
                      </a:lnTo>
                      <a:lnTo>
                        <a:pt x="2" y="343"/>
                      </a:lnTo>
                      <a:lnTo>
                        <a:pt x="0" y="363"/>
                      </a:lnTo>
                      <a:lnTo>
                        <a:pt x="2" y="383"/>
                      </a:lnTo>
                      <a:lnTo>
                        <a:pt x="3" y="402"/>
                      </a:lnTo>
                      <a:lnTo>
                        <a:pt x="6" y="420"/>
                      </a:lnTo>
                      <a:lnTo>
                        <a:pt x="8" y="439"/>
                      </a:lnTo>
                      <a:lnTo>
                        <a:pt x="12" y="458"/>
                      </a:lnTo>
                      <a:lnTo>
                        <a:pt x="18" y="476"/>
                      </a:lnTo>
                      <a:lnTo>
                        <a:pt x="24" y="493"/>
                      </a:lnTo>
                      <a:lnTo>
                        <a:pt x="31" y="511"/>
                      </a:lnTo>
                      <a:lnTo>
                        <a:pt x="38" y="528"/>
                      </a:lnTo>
                      <a:lnTo>
                        <a:pt x="47" y="544"/>
                      </a:lnTo>
                      <a:lnTo>
                        <a:pt x="55" y="560"/>
                      </a:lnTo>
                      <a:lnTo>
                        <a:pt x="65" y="575"/>
                      </a:lnTo>
                      <a:lnTo>
                        <a:pt x="76" y="589"/>
                      </a:lnTo>
                      <a:lnTo>
                        <a:pt x="87" y="604"/>
                      </a:lnTo>
                      <a:lnTo>
                        <a:pt x="92" y="611"/>
                      </a:lnTo>
                      <a:lnTo>
                        <a:pt x="93" y="609"/>
                      </a:lnTo>
                      <a:lnTo>
                        <a:pt x="93" y="609"/>
                      </a:lnTo>
                      <a:lnTo>
                        <a:pt x="95" y="609"/>
                      </a:lnTo>
                      <a:lnTo>
                        <a:pt x="95" y="608"/>
                      </a:lnTo>
                      <a:lnTo>
                        <a:pt x="96" y="608"/>
                      </a:lnTo>
                      <a:lnTo>
                        <a:pt x="96" y="608"/>
                      </a:lnTo>
                      <a:lnTo>
                        <a:pt x="97" y="608"/>
                      </a:lnTo>
                      <a:lnTo>
                        <a:pt x="97" y="607"/>
                      </a:lnTo>
                      <a:lnTo>
                        <a:pt x="92" y="600"/>
                      </a:lnTo>
                      <a:lnTo>
                        <a:pt x="80" y="587"/>
                      </a:lnTo>
                      <a:lnTo>
                        <a:pt x="71" y="572"/>
                      </a:lnTo>
                      <a:lnTo>
                        <a:pt x="60" y="556"/>
                      </a:lnTo>
                      <a:lnTo>
                        <a:pt x="52" y="541"/>
                      </a:lnTo>
                      <a:lnTo>
                        <a:pt x="43" y="525"/>
                      </a:lnTo>
                      <a:lnTo>
                        <a:pt x="36" y="508"/>
                      </a:lnTo>
                      <a:lnTo>
                        <a:pt x="30" y="491"/>
                      </a:lnTo>
                      <a:lnTo>
                        <a:pt x="23" y="474"/>
                      </a:lnTo>
                      <a:lnTo>
                        <a:pt x="19" y="456"/>
                      </a:lnTo>
                      <a:lnTo>
                        <a:pt x="14" y="439"/>
                      </a:lnTo>
                      <a:lnTo>
                        <a:pt x="11" y="420"/>
                      </a:lnTo>
                      <a:lnTo>
                        <a:pt x="8" y="402"/>
                      </a:lnTo>
                      <a:lnTo>
                        <a:pt x="7" y="382"/>
                      </a:lnTo>
                      <a:lnTo>
                        <a:pt x="7" y="363"/>
                      </a:lnTo>
                      <a:lnTo>
                        <a:pt x="7" y="344"/>
                      </a:lnTo>
                      <a:lnTo>
                        <a:pt x="8" y="324"/>
                      </a:lnTo>
                      <a:lnTo>
                        <a:pt x="11" y="306"/>
                      </a:lnTo>
                      <a:lnTo>
                        <a:pt x="14" y="289"/>
                      </a:lnTo>
                      <a:lnTo>
                        <a:pt x="19" y="270"/>
                      </a:lnTo>
                      <a:lnTo>
                        <a:pt x="23" y="253"/>
                      </a:lnTo>
                      <a:lnTo>
                        <a:pt x="30" y="235"/>
                      </a:lnTo>
                      <a:lnTo>
                        <a:pt x="36" y="218"/>
                      </a:lnTo>
                      <a:lnTo>
                        <a:pt x="43" y="201"/>
                      </a:lnTo>
                      <a:lnTo>
                        <a:pt x="52" y="185"/>
                      </a:lnTo>
                      <a:lnTo>
                        <a:pt x="60" y="170"/>
                      </a:lnTo>
                      <a:lnTo>
                        <a:pt x="71" y="154"/>
                      </a:lnTo>
                      <a:lnTo>
                        <a:pt x="80" y="139"/>
                      </a:lnTo>
                      <a:lnTo>
                        <a:pt x="92" y="126"/>
                      </a:lnTo>
                      <a:lnTo>
                        <a:pt x="104" y="113"/>
                      </a:lnTo>
                      <a:lnTo>
                        <a:pt x="116" y="100"/>
                      </a:lnTo>
                      <a:lnTo>
                        <a:pt x="129" y="86"/>
                      </a:lnTo>
                      <a:lnTo>
                        <a:pt x="143" y="76"/>
                      </a:lnTo>
                      <a:lnTo>
                        <a:pt x="156" y="64"/>
                      </a:lnTo>
                      <a:lnTo>
                        <a:pt x="171" y="54"/>
                      </a:lnTo>
                      <a:lnTo>
                        <a:pt x="187" y="44"/>
                      </a:lnTo>
                      <a:lnTo>
                        <a:pt x="203" y="34"/>
                      </a:lnTo>
                      <a:lnTo>
                        <a:pt x="219" y="26"/>
                      </a:lnTo>
                      <a:lnTo>
                        <a:pt x="235" y="20"/>
                      </a:lnTo>
                      <a:lnTo>
                        <a:pt x="252" y="13"/>
                      </a:lnTo>
                      <a:lnTo>
                        <a:pt x="269" y="6"/>
                      </a:lnTo>
                      <a:lnTo>
                        <a:pt x="280" y="4"/>
                      </a:lnTo>
                      <a:lnTo>
                        <a:pt x="280" y="2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7" y="1"/>
                      </a:lnTo>
                      <a:lnTo>
                        <a:pt x="276" y="1"/>
                      </a:lnTo>
                      <a:lnTo>
                        <a:pt x="275" y="0"/>
                      </a:lnTo>
                      <a:lnTo>
                        <a:pt x="275" y="0"/>
                      </a:lnTo>
                      <a:lnTo>
                        <a:pt x="273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6" name="Freeform 154"/>
                <p:cNvSpPr>
                  <a:spLocks noEditPoints="1"/>
                </p:cNvSpPr>
                <p:nvPr/>
              </p:nvSpPr>
              <p:spPr bwMode="auto">
                <a:xfrm>
                  <a:off x="2119" y="2196"/>
                  <a:ext cx="376" cy="367"/>
                </a:xfrm>
                <a:custGeom>
                  <a:avLst/>
                  <a:gdLst/>
                  <a:ahLst/>
                  <a:cxnLst>
                    <a:cxn ang="0">
                      <a:pos x="750" y="323"/>
                    </a:cxn>
                    <a:cxn ang="0">
                      <a:pos x="746" y="306"/>
                    </a:cxn>
                    <a:cxn ang="0">
                      <a:pos x="745" y="305"/>
                    </a:cxn>
                    <a:cxn ang="0">
                      <a:pos x="742" y="303"/>
                    </a:cxn>
                    <a:cxn ang="0">
                      <a:pos x="746" y="343"/>
                    </a:cxn>
                    <a:cxn ang="0">
                      <a:pos x="751" y="382"/>
                    </a:cxn>
                    <a:cxn ang="0">
                      <a:pos x="745" y="438"/>
                    </a:cxn>
                    <a:cxn ang="0">
                      <a:pos x="730" y="491"/>
                    </a:cxn>
                    <a:cxn ang="0">
                      <a:pos x="707" y="542"/>
                    </a:cxn>
                    <a:cxn ang="0">
                      <a:pos x="678" y="587"/>
                    </a:cxn>
                    <a:cxn ang="0">
                      <a:pos x="642" y="628"/>
                    </a:cxn>
                    <a:cxn ang="0">
                      <a:pos x="601" y="664"/>
                    </a:cxn>
                    <a:cxn ang="0">
                      <a:pos x="556" y="693"/>
                    </a:cxn>
                    <a:cxn ang="0">
                      <a:pos x="505" y="716"/>
                    </a:cxn>
                    <a:cxn ang="0">
                      <a:pos x="452" y="731"/>
                    </a:cxn>
                    <a:cxn ang="0">
                      <a:pos x="434" y="732"/>
                    </a:cxn>
                    <a:cxn ang="0">
                      <a:pos x="432" y="731"/>
                    </a:cxn>
                    <a:cxn ang="0">
                      <a:pos x="429" y="728"/>
                    </a:cxn>
                    <a:cxn ang="0">
                      <a:pos x="469" y="720"/>
                    </a:cxn>
                    <a:cxn ang="0">
                      <a:pos x="520" y="703"/>
                    </a:cxn>
                    <a:cxn ang="0">
                      <a:pos x="568" y="679"/>
                    </a:cxn>
                    <a:cxn ang="0">
                      <a:pos x="612" y="648"/>
                    </a:cxn>
                    <a:cxn ang="0">
                      <a:pos x="650" y="611"/>
                    </a:cxn>
                    <a:cxn ang="0">
                      <a:pos x="683" y="568"/>
                    </a:cxn>
                    <a:cxn ang="0">
                      <a:pos x="710" y="523"/>
                    </a:cxn>
                    <a:cxn ang="0">
                      <a:pos x="730" y="473"/>
                    </a:cxn>
                    <a:cxn ang="0">
                      <a:pos x="742" y="418"/>
                    </a:cxn>
                    <a:cxn ang="0">
                      <a:pos x="746" y="362"/>
                    </a:cxn>
                    <a:cxn ang="0">
                      <a:pos x="264" y="3"/>
                    </a:cxn>
                    <a:cxn ang="0">
                      <a:pos x="213" y="23"/>
                    </a:cxn>
                    <a:cxn ang="0">
                      <a:pos x="165" y="51"/>
                    </a:cxn>
                    <a:cxn ang="0">
                      <a:pos x="123" y="84"/>
                    </a:cxn>
                    <a:cxn ang="0">
                      <a:pos x="85" y="122"/>
                    </a:cxn>
                    <a:cxn ang="0">
                      <a:pos x="53" y="166"/>
                    </a:cxn>
                    <a:cxn ang="0">
                      <a:pos x="30" y="216"/>
                    </a:cxn>
                    <a:cxn ang="0">
                      <a:pos x="11" y="268"/>
                    </a:cxn>
                    <a:cxn ang="0">
                      <a:pos x="2" y="323"/>
                    </a:cxn>
                    <a:cxn ang="0">
                      <a:pos x="0" y="382"/>
                    </a:cxn>
                    <a:cxn ang="0">
                      <a:pos x="7" y="438"/>
                    </a:cxn>
                    <a:cxn ang="0">
                      <a:pos x="23" y="491"/>
                    </a:cxn>
                    <a:cxn ang="0">
                      <a:pos x="45" y="542"/>
                    </a:cxn>
                    <a:cxn ang="0">
                      <a:pos x="75" y="587"/>
                    </a:cxn>
                    <a:cxn ang="0">
                      <a:pos x="92" y="607"/>
                    </a:cxn>
                    <a:cxn ang="0">
                      <a:pos x="93" y="606"/>
                    </a:cxn>
                    <a:cxn ang="0">
                      <a:pos x="96" y="604"/>
                    </a:cxn>
                    <a:cxn ang="0">
                      <a:pos x="79" y="583"/>
                    </a:cxn>
                    <a:cxn ang="0">
                      <a:pos x="51" y="539"/>
                    </a:cxn>
                    <a:cxn ang="0">
                      <a:pos x="28" y="490"/>
                    </a:cxn>
                    <a:cxn ang="0">
                      <a:pos x="14" y="437"/>
                    </a:cxn>
                    <a:cxn ang="0">
                      <a:pos x="6" y="381"/>
                    </a:cxn>
                    <a:cxn ang="0">
                      <a:pos x="8" y="325"/>
                    </a:cxn>
                    <a:cxn ang="0">
                      <a:pos x="18" y="270"/>
                    </a:cxn>
                    <a:cxn ang="0">
                      <a:pos x="35" y="218"/>
                    </a:cxn>
                    <a:cxn ang="0">
                      <a:pos x="59" y="170"/>
                    </a:cxn>
                    <a:cxn ang="0">
                      <a:pos x="91" y="126"/>
                    </a:cxn>
                    <a:cxn ang="0">
                      <a:pos x="127" y="88"/>
                    </a:cxn>
                    <a:cxn ang="0">
                      <a:pos x="169" y="55"/>
                    </a:cxn>
                    <a:cxn ang="0">
                      <a:pos x="216" y="28"/>
                    </a:cxn>
                    <a:cxn ang="0">
                      <a:pos x="265" y="8"/>
                    </a:cxn>
                    <a:cxn ang="0">
                      <a:pos x="279" y="4"/>
                    </a:cxn>
                    <a:cxn ang="0">
                      <a:pos x="276" y="1"/>
                    </a:cxn>
                    <a:cxn ang="0">
                      <a:pos x="273" y="0"/>
                    </a:cxn>
                  </a:cxnLst>
                  <a:rect l="0" t="0" r="r" b="b"/>
                  <a:pathLst>
                    <a:path w="753" h="733">
                      <a:moveTo>
                        <a:pt x="753" y="362"/>
                      </a:moveTo>
                      <a:lnTo>
                        <a:pt x="751" y="342"/>
                      </a:lnTo>
                      <a:lnTo>
                        <a:pt x="750" y="323"/>
                      </a:lnTo>
                      <a:lnTo>
                        <a:pt x="749" y="307"/>
                      </a:lnTo>
                      <a:lnTo>
                        <a:pt x="747" y="306"/>
                      </a:lnTo>
                      <a:lnTo>
                        <a:pt x="746" y="306"/>
                      </a:lnTo>
                      <a:lnTo>
                        <a:pt x="746" y="306"/>
                      </a:lnTo>
                      <a:lnTo>
                        <a:pt x="745" y="305"/>
                      </a:lnTo>
                      <a:lnTo>
                        <a:pt x="745" y="305"/>
                      </a:lnTo>
                      <a:lnTo>
                        <a:pt x="743" y="305"/>
                      </a:lnTo>
                      <a:lnTo>
                        <a:pt x="742" y="305"/>
                      </a:lnTo>
                      <a:lnTo>
                        <a:pt x="742" y="303"/>
                      </a:lnTo>
                      <a:lnTo>
                        <a:pt x="742" y="306"/>
                      </a:lnTo>
                      <a:lnTo>
                        <a:pt x="745" y="325"/>
                      </a:lnTo>
                      <a:lnTo>
                        <a:pt x="746" y="343"/>
                      </a:lnTo>
                      <a:lnTo>
                        <a:pt x="746" y="362"/>
                      </a:lnTo>
                      <a:lnTo>
                        <a:pt x="753" y="362"/>
                      </a:lnTo>
                      <a:lnTo>
                        <a:pt x="751" y="382"/>
                      </a:lnTo>
                      <a:lnTo>
                        <a:pt x="750" y="401"/>
                      </a:lnTo>
                      <a:lnTo>
                        <a:pt x="747" y="419"/>
                      </a:lnTo>
                      <a:lnTo>
                        <a:pt x="745" y="438"/>
                      </a:lnTo>
                      <a:lnTo>
                        <a:pt x="741" y="457"/>
                      </a:lnTo>
                      <a:lnTo>
                        <a:pt x="735" y="474"/>
                      </a:lnTo>
                      <a:lnTo>
                        <a:pt x="730" y="491"/>
                      </a:lnTo>
                      <a:lnTo>
                        <a:pt x="723" y="508"/>
                      </a:lnTo>
                      <a:lnTo>
                        <a:pt x="715" y="526"/>
                      </a:lnTo>
                      <a:lnTo>
                        <a:pt x="707" y="542"/>
                      </a:lnTo>
                      <a:lnTo>
                        <a:pt x="698" y="558"/>
                      </a:lnTo>
                      <a:lnTo>
                        <a:pt x="687" y="572"/>
                      </a:lnTo>
                      <a:lnTo>
                        <a:pt x="678" y="587"/>
                      </a:lnTo>
                      <a:lnTo>
                        <a:pt x="666" y="602"/>
                      </a:lnTo>
                      <a:lnTo>
                        <a:pt x="654" y="615"/>
                      </a:lnTo>
                      <a:lnTo>
                        <a:pt x="642" y="628"/>
                      </a:lnTo>
                      <a:lnTo>
                        <a:pt x="629" y="640"/>
                      </a:lnTo>
                      <a:lnTo>
                        <a:pt x="616" y="652"/>
                      </a:lnTo>
                      <a:lnTo>
                        <a:pt x="601" y="664"/>
                      </a:lnTo>
                      <a:lnTo>
                        <a:pt x="586" y="673"/>
                      </a:lnTo>
                      <a:lnTo>
                        <a:pt x="572" y="684"/>
                      </a:lnTo>
                      <a:lnTo>
                        <a:pt x="556" y="693"/>
                      </a:lnTo>
                      <a:lnTo>
                        <a:pt x="540" y="701"/>
                      </a:lnTo>
                      <a:lnTo>
                        <a:pt x="522" y="708"/>
                      </a:lnTo>
                      <a:lnTo>
                        <a:pt x="505" y="716"/>
                      </a:lnTo>
                      <a:lnTo>
                        <a:pt x="488" y="721"/>
                      </a:lnTo>
                      <a:lnTo>
                        <a:pt x="470" y="727"/>
                      </a:lnTo>
                      <a:lnTo>
                        <a:pt x="452" y="731"/>
                      </a:lnTo>
                      <a:lnTo>
                        <a:pt x="436" y="733"/>
                      </a:lnTo>
                      <a:lnTo>
                        <a:pt x="434" y="733"/>
                      </a:lnTo>
                      <a:lnTo>
                        <a:pt x="434" y="732"/>
                      </a:lnTo>
                      <a:lnTo>
                        <a:pt x="433" y="732"/>
                      </a:lnTo>
                      <a:lnTo>
                        <a:pt x="433" y="731"/>
                      </a:lnTo>
                      <a:lnTo>
                        <a:pt x="432" y="731"/>
                      </a:lnTo>
                      <a:lnTo>
                        <a:pt x="430" y="729"/>
                      </a:lnTo>
                      <a:lnTo>
                        <a:pt x="430" y="729"/>
                      </a:lnTo>
                      <a:lnTo>
                        <a:pt x="429" y="728"/>
                      </a:lnTo>
                      <a:lnTo>
                        <a:pt x="432" y="728"/>
                      </a:lnTo>
                      <a:lnTo>
                        <a:pt x="450" y="724"/>
                      </a:lnTo>
                      <a:lnTo>
                        <a:pt x="469" y="720"/>
                      </a:lnTo>
                      <a:lnTo>
                        <a:pt x="486" y="716"/>
                      </a:lnTo>
                      <a:lnTo>
                        <a:pt x="504" y="709"/>
                      </a:lnTo>
                      <a:lnTo>
                        <a:pt x="520" y="703"/>
                      </a:lnTo>
                      <a:lnTo>
                        <a:pt x="537" y="696"/>
                      </a:lnTo>
                      <a:lnTo>
                        <a:pt x="553" y="688"/>
                      </a:lnTo>
                      <a:lnTo>
                        <a:pt x="568" y="679"/>
                      </a:lnTo>
                      <a:lnTo>
                        <a:pt x="584" y="670"/>
                      </a:lnTo>
                      <a:lnTo>
                        <a:pt x="597" y="659"/>
                      </a:lnTo>
                      <a:lnTo>
                        <a:pt x="612" y="648"/>
                      </a:lnTo>
                      <a:lnTo>
                        <a:pt x="625" y="636"/>
                      </a:lnTo>
                      <a:lnTo>
                        <a:pt x="638" y="624"/>
                      </a:lnTo>
                      <a:lnTo>
                        <a:pt x="650" y="611"/>
                      </a:lnTo>
                      <a:lnTo>
                        <a:pt x="662" y="598"/>
                      </a:lnTo>
                      <a:lnTo>
                        <a:pt x="673" y="583"/>
                      </a:lnTo>
                      <a:lnTo>
                        <a:pt x="683" y="568"/>
                      </a:lnTo>
                      <a:lnTo>
                        <a:pt x="693" y="554"/>
                      </a:lnTo>
                      <a:lnTo>
                        <a:pt x="702" y="539"/>
                      </a:lnTo>
                      <a:lnTo>
                        <a:pt x="710" y="523"/>
                      </a:lnTo>
                      <a:lnTo>
                        <a:pt x="717" y="506"/>
                      </a:lnTo>
                      <a:lnTo>
                        <a:pt x="723" y="490"/>
                      </a:lnTo>
                      <a:lnTo>
                        <a:pt x="730" y="473"/>
                      </a:lnTo>
                      <a:lnTo>
                        <a:pt x="734" y="455"/>
                      </a:lnTo>
                      <a:lnTo>
                        <a:pt x="739" y="437"/>
                      </a:lnTo>
                      <a:lnTo>
                        <a:pt x="742" y="418"/>
                      </a:lnTo>
                      <a:lnTo>
                        <a:pt x="745" y="399"/>
                      </a:lnTo>
                      <a:lnTo>
                        <a:pt x="746" y="381"/>
                      </a:lnTo>
                      <a:lnTo>
                        <a:pt x="746" y="362"/>
                      </a:lnTo>
                      <a:lnTo>
                        <a:pt x="753" y="362"/>
                      </a:lnTo>
                      <a:close/>
                      <a:moveTo>
                        <a:pt x="273" y="0"/>
                      </a:moveTo>
                      <a:lnTo>
                        <a:pt x="264" y="3"/>
                      </a:lnTo>
                      <a:lnTo>
                        <a:pt x="247" y="9"/>
                      </a:lnTo>
                      <a:lnTo>
                        <a:pt x="229" y="16"/>
                      </a:lnTo>
                      <a:lnTo>
                        <a:pt x="213" y="23"/>
                      </a:lnTo>
                      <a:lnTo>
                        <a:pt x="196" y="31"/>
                      </a:lnTo>
                      <a:lnTo>
                        <a:pt x="181" y="40"/>
                      </a:lnTo>
                      <a:lnTo>
                        <a:pt x="165" y="51"/>
                      </a:lnTo>
                      <a:lnTo>
                        <a:pt x="151" y="61"/>
                      </a:lnTo>
                      <a:lnTo>
                        <a:pt x="136" y="72"/>
                      </a:lnTo>
                      <a:lnTo>
                        <a:pt x="123" y="84"/>
                      </a:lnTo>
                      <a:lnTo>
                        <a:pt x="109" y="96"/>
                      </a:lnTo>
                      <a:lnTo>
                        <a:pt x="97" y="109"/>
                      </a:lnTo>
                      <a:lnTo>
                        <a:pt x="85" y="122"/>
                      </a:lnTo>
                      <a:lnTo>
                        <a:pt x="75" y="137"/>
                      </a:lnTo>
                      <a:lnTo>
                        <a:pt x="64" y="152"/>
                      </a:lnTo>
                      <a:lnTo>
                        <a:pt x="53" y="166"/>
                      </a:lnTo>
                      <a:lnTo>
                        <a:pt x="45" y="182"/>
                      </a:lnTo>
                      <a:lnTo>
                        <a:pt x="36" y="198"/>
                      </a:lnTo>
                      <a:lnTo>
                        <a:pt x="30" y="216"/>
                      </a:lnTo>
                      <a:lnTo>
                        <a:pt x="23" y="233"/>
                      </a:lnTo>
                      <a:lnTo>
                        <a:pt x="16" y="250"/>
                      </a:lnTo>
                      <a:lnTo>
                        <a:pt x="11" y="268"/>
                      </a:lnTo>
                      <a:lnTo>
                        <a:pt x="7" y="286"/>
                      </a:lnTo>
                      <a:lnTo>
                        <a:pt x="4" y="305"/>
                      </a:lnTo>
                      <a:lnTo>
                        <a:pt x="2" y="323"/>
                      </a:lnTo>
                      <a:lnTo>
                        <a:pt x="0" y="342"/>
                      </a:lnTo>
                      <a:lnTo>
                        <a:pt x="0" y="362"/>
                      </a:lnTo>
                      <a:lnTo>
                        <a:pt x="0" y="382"/>
                      </a:lnTo>
                      <a:lnTo>
                        <a:pt x="2" y="401"/>
                      </a:lnTo>
                      <a:lnTo>
                        <a:pt x="4" y="419"/>
                      </a:lnTo>
                      <a:lnTo>
                        <a:pt x="7" y="438"/>
                      </a:lnTo>
                      <a:lnTo>
                        <a:pt x="11" y="457"/>
                      </a:lnTo>
                      <a:lnTo>
                        <a:pt x="16" y="474"/>
                      </a:lnTo>
                      <a:lnTo>
                        <a:pt x="23" y="491"/>
                      </a:lnTo>
                      <a:lnTo>
                        <a:pt x="30" y="508"/>
                      </a:lnTo>
                      <a:lnTo>
                        <a:pt x="36" y="526"/>
                      </a:lnTo>
                      <a:lnTo>
                        <a:pt x="45" y="542"/>
                      </a:lnTo>
                      <a:lnTo>
                        <a:pt x="53" y="558"/>
                      </a:lnTo>
                      <a:lnTo>
                        <a:pt x="64" y="572"/>
                      </a:lnTo>
                      <a:lnTo>
                        <a:pt x="75" y="587"/>
                      </a:lnTo>
                      <a:lnTo>
                        <a:pt x="85" y="602"/>
                      </a:lnTo>
                      <a:lnTo>
                        <a:pt x="91" y="607"/>
                      </a:lnTo>
                      <a:lnTo>
                        <a:pt x="92" y="607"/>
                      </a:lnTo>
                      <a:lnTo>
                        <a:pt x="92" y="607"/>
                      </a:lnTo>
                      <a:lnTo>
                        <a:pt x="93" y="607"/>
                      </a:lnTo>
                      <a:lnTo>
                        <a:pt x="93" y="606"/>
                      </a:lnTo>
                      <a:lnTo>
                        <a:pt x="95" y="606"/>
                      </a:lnTo>
                      <a:lnTo>
                        <a:pt x="95" y="606"/>
                      </a:lnTo>
                      <a:lnTo>
                        <a:pt x="96" y="604"/>
                      </a:lnTo>
                      <a:lnTo>
                        <a:pt x="96" y="604"/>
                      </a:lnTo>
                      <a:lnTo>
                        <a:pt x="91" y="598"/>
                      </a:lnTo>
                      <a:lnTo>
                        <a:pt x="79" y="583"/>
                      </a:lnTo>
                      <a:lnTo>
                        <a:pt x="69" y="568"/>
                      </a:lnTo>
                      <a:lnTo>
                        <a:pt x="59" y="554"/>
                      </a:lnTo>
                      <a:lnTo>
                        <a:pt x="51" y="539"/>
                      </a:lnTo>
                      <a:lnTo>
                        <a:pt x="42" y="523"/>
                      </a:lnTo>
                      <a:lnTo>
                        <a:pt x="35" y="506"/>
                      </a:lnTo>
                      <a:lnTo>
                        <a:pt x="28" y="490"/>
                      </a:lnTo>
                      <a:lnTo>
                        <a:pt x="23" y="473"/>
                      </a:lnTo>
                      <a:lnTo>
                        <a:pt x="18" y="455"/>
                      </a:lnTo>
                      <a:lnTo>
                        <a:pt x="14" y="437"/>
                      </a:lnTo>
                      <a:lnTo>
                        <a:pt x="10" y="418"/>
                      </a:lnTo>
                      <a:lnTo>
                        <a:pt x="8" y="399"/>
                      </a:lnTo>
                      <a:lnTo>
                        <a:pt x="6" y="381"/>
                      </a:lnTo>
                      <a:lnTo>
                        <a:pt x="6" y="362"/>
                      </a:lnTo>
                      <a:lnTo>
                        <a:pt x="6" y="343"/>
                      </a:lnTo>
                      <a:lnTo>
                        <a:pt x="8" y="325"/>
                      </a:lnTo>
                      <a:lnTo>
                        <a:pt x="10" y="306"/>
                      </a:lnTo>
                      <a:lnTo>
                        <a:pt x="14" y="288"/>
                      </a:lnTo>
                      <a:lnTo>
                        <a:pt x="18" y="270"/>
                      </a:lnTo>
                      <a:lnTo>
                        <a:pt x="23" y="252"/>
                      </a:lnTo>
                      <a:lnTo>
                        <a:pt x="28" y="234"/>
                      </a:lnTo>
                      <a:lnTo>
                        <a:pt x="35" y="218"/>
                      </a:lnTo>
                      <a:lnTo>
                        <a:pt x="42" y="201"/>
                      </a:lnTo>
                      <a:lnTo>
                        <a:pt x="51" y="185"/>
                      </a:lnTo>
                      <a:lnTo>
                        <a:pt x="59" y="170"/>
                      </a:lnTo>
                      <a:lnTo>
                        <a:pt x="69" y="156"/>
                      </a:lnTo>
                      <a:lnTo>
                        <a:pt x="79" y="141"/>
                      </a:lnTo>
                      <a:lnTo>
                        <a:pt x="91" y="126"/>
                      </a:lnTo>
                      <a:lnTo>
                        <a:pt x="101" y="113"/>
                      </a:lnTo>
                      <a:lnTo>
                        <a:pt x="115" y="100"/>
                      </a:lnTo>
                      <a:lnTo>
                        <a:pt x="127" y="88"/>
                      </a:lnTo>
                      <a:lnTo>
                        <a:pt x="140" y="76"/>
                      </a:lnTo>
                      <a:lnTo>
                        <a:pt x="155" y="65"/>
                      </a:lnTo>
                      <a:lnTo>
                        <a:pt x="169" y="55"/>
                      </a:lnTo>
                      <a:lnTo>
                        <a:pt x="184" y="45"/>
                      </a:lnTo>
                      <a:lnTo>
                        <a:pt x="200" y="36"/>
                      </a:lnTo>
                      <a:lnTo>
                        <a:pt x="216" y="28"/>
                      </a:lnTo>
                      <a:lnTo>
                        <a:pt x="232" y="21"/>
                      </a:lnTo>
                      <a:lnTo>
                        <a:pt x="249" y="15"/>
                      </a:lnTo>
                      <a:lnTo>
                        <a:pt x="265" y="8"/>
                      </a:lnTo>
                      <a:lnTo>
                        <a:pt x="280" y="4"/>
                      </a:lnTo>
                      <a:lnTo>
                        <a:pt x="279" y="4"/>
                      </a:lnTo>
                      <a:lnTo>
                        <a:pt x="279" y="4"/>
                      </a:lnTo>
                      <a:lnTo>
                        <a:pt x="277" y="3"/>
                      </a:lnTo>
                      <a:lnTo>
                        <a:pt x="276" y="3"/>
                      </a:lnTo>
                      <a:lnTo>
                        <a:pt x="276" y="1"/>
                      </a:lnTo>
                      <a:lnTo>
                        <a:pt x="275" y="1"/>
                      </a:lnTo>
                      <a:lnTo>
                        <a:pt x="273" y="1"/>
                      </a:lnTo>
                      <a:lnTo>
                        <a:pt x="273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7" name="Freeform 155"/>
                <p:cNvSpPr>
                  <a:spLocks noEditPoints="1"/>
                </p:cNvSpPr>
                <p:nvPr/>
              </p:nvSpPr>
              <p:spPr bwMode="auto">
                <a:xfrm>
                  <a:off x="2120" y="2197"/>
                  <a:ext cx="373" cy="364"/>
                </a:xfrm>
                <a:custGeom>
                  <a:avLst/>
                  <a:gdLst/>
                  <a:ahLst/>
                  <a:cxnLst>
                    <a:cxn ang="0">
                      <a:pos x="744" y="320"/>
                    </a:cxn>
                    <a:cxn ang="0">
                      <a:pos x="740" y="302"/>
                    </a:cxn>
                    <a:cxn ang="0">
                      <a:pos x="738" y="300"/>
                    </a:cxn>
                    <a:cxn ang="0">
                      <a:pos x="735" y="299"/>
                    </a:cxn>
                    <a:cxn ang="0">
                      <a:pos x="740" y="340"/>
                    </a:cxn>
                    <a:cxn ang="0">
                      <a:pos x="746" y="378"/>
                    </a:cxn>
                    <a:cxn ang="0">
                      <a:pos x="739" y="435"/>
                    </a:cxn>
                    <a:cxn ang="0">
                      <a:pos x="723" y="487"/>
                    </a:cxn>
                    <a:cxn ang="0">
                      <a:pos x="702" y="537"/>
                    </a:cxn>
                    <a:cxn ang="0">
                      <a:pos x="672" y="583"/>
                    </a:cxn>
                    <a:cxn ang="0">
                      <a:pos x="637" y="623"/>
                    </a:cxn>
                    <a:cxn ang="0">
                      <a:pos x="597" y="659"/>
                    </a:cxn>
                    <a:cxn ang="0">
                      <a:pos x="551" y="688"/>
                    </a:cxn>
                    <a:cxn ang="0">
                      <a:pos x="501" y="709"/>
                    </a:cxn>
                    <a:cxn ang="0">
                      <a:pos x="449" y="725"/>
                    </a:cxn>
                    <a:cxn ang="0">
                      <a:pos x="429" y="728"/>
                    </a:cxn>
                    <a:cxn ang="0">
                      <a:pos x="426" y="725"/>
                    </a:cxn>
                    <a:cxn ang="0">
                      <a:pos x="425" y="724"/>
                    </a:cxn>
                    <a:cxn ang="0">
                      <a:pos x="447" y="718"/>
                    </a:cxn>
                    <a:cxn ang="0">
                      <a:pos x="499" y="704"/>
                    </a:cxn>
                    <a:cxn ang="0">
                      <a:pos x="549" y="682"/>
                    </a:cxn>
                    <a:cxn ang="0">
                      <a:pos x="593" y="653"/>
                    </a:cxn>
                    <a:cxn ang="0">
                      <a:pos x="633" y="619"/>
                    </a:cxn>
                    <a:cxn ang="0">
                      <a:pos x="667" y="579"/>
                    </a:cxn>
                    <a:cxn ang="0">
                      <a:pos x="696" y="533"/>
                    </a:cxn>
                    <a:cxn ang="0">
                      <a:pos x="718" y="485"/>
                    </a:cxn>
                    <a:cxn ang="0">
                      <a:pos x="732" y="434"/>
                    </a:cxn>
                    <a:cxn ang="0">
                      <a:pos x="740" y="378"/>
                    </a:cxn>
                    <a:cxn ang="0">
                      <a:pos x="273" y="0"/>
                    </a:cxn>
                    <a:cxn ang="0">
                      <a:pos x="228" y="16"/>
                    </a:cxn>
                    <a:cxn ang="0">
                      <a:pos x="180" y="40"/>
                    </a:cxn>
                    <a:cxn ang="0">
                      <a:pos x="136" y="72"/>
                    </a:cxn>
                    <a:cxn ang="0">
                      <a:pos x="97" y="109"/>
                    </a:cxn>
                    <a:cxn ang="0">
                      <a:pos x="64" y="150"/>
                    </a:cxn>
                    <a:cxn ang="0">
                      <a:pos x="36" y="197"/>
                    </a:cxn>
                    <a:cxn ang="0">
                      <a:pos x="16" y="249"/>
                    </a:cxn>
                    <a:cxn ang="0">
                      <a:pos x="4" y="302"/>
                    </a:cxn>
                    <a:cxn ang="0">
                      <a:pos x="0" y="359"/>
                    </a:cxn>
                    <a:cxn ang="0">
                      <a:pos x="4" y="416"/>
                    </a:cxn>
                    <a:cxn ang="0">
                      <a:pos x="16" y="470"/>
                    </a:cxn>
                    <a:cxn ang="0">
                      <a:pos x="36" y="521"/>
                    </a:cxn>
                    <a:cxn ang="0">
                      <a:pos x="64" y="568"/>
                    </a:cxn>
                    <a:cxn ang="0">
                      <a:pos x="90" y="603"/>
                    </a:cxn>
                    <a:cxn ang="0">
                      <a:pos x="93" y="601"/>
                    </a:cxn>
                    <a:cxn ang="0">
                      <a:pos x="94" y="601"/>
                    </a:cxn>
                    <a:cxn ang="0">
                      <a:pos x="89" y="592"/>
                    </a:cxn>
                    <a:cxn ang="0">
                      <a:pos x="58" y="549"/>
                    </a:cxn>
                    <a:cxn ang="0">
                      <a:pos x="35" y="501"/>
                    </a:cxn>
                    <a:cxn ang="0">
                      <a:pos x="17" y="451"/>
                    </a:cxn>
                    <a:cxn ang="0">
                      <a:pos x="8" y="396"/>
                    </a:cxn>
                    <a:cxn ang="0">
                      <a:pos x="7" y="340"/>
                    </a:cxn>
                    <a:cxn ang="0">
                      <a:pos x="13" y="285"/>
                    </a:cxn>
                    <a:cxn ang="0">
                      <a:pos x="28" y="233"/>
                    </a:cxn>
                    <a:cxn ang="0">
                      <a:pos x="50" y="185"/>
                    </a:cxn>
                    <a:cxn ang="0">
                      <a:pos x="78" y="139"/>
                    </a:cxn>
                    <a:cxn ang="0">
                      <a:pos x="113" y="100"/>
                    </a:cxn>
                    <a:cxn ang="0">
                      <a:pos x="153" y="65"/>
                    </a:cxn>
                    <a:cxn ang="0">
                      <a:pos x="198" y="36"/>
                    </a:cxn>
                    <a:cxn ang="0">
                      <a:pos x="246" y="14"/>
                    </a:cxn>
                    <a:cxn ang="0">
                      <a:pos x="280" y="4"/>
                    </a:cxn>
                    <a:cxn ang="0">
                      <a:pos x="277" y="1"/>
                    </a:cxn>
                    <a:cxn ang="0">
                      <a:pos x="274" y="0"/>
                    </a:cxn>
                  </a:cxnLst>
                  <a:rect l="0" t="0" r="r" b="b"/>
                  <a:pathLst>
                    <a:path w="746" h="728">
                      <a:moveTo>
                        <a:pt x="746" y="359"/>
                      </a:moveTo>
                      <a:lnTo>
                        <a:pt x="746" y="340"/>
                      </a:lnTo>
                      <a:lnTo>
                        <a:pt x="744" y="320"/>
                      </a:lnTo>
                      <a:lnTo>
                        <a:pt x="742" y="302"/>
                      </a:lnTo>
                      <a:lnTo>
                        <a:pt x="742" y="302"/>
                      </a:lnTo>
                      <a:lnTo>
                        <a:pt x="740" y="302"/>
                      </a:lnTo>
                      <a:lnTo>
                        <a:pt x="739" y="302"/>
                      </a:lnTo>
                      <a:lnTo>
                        <a:pt x="739" y="300"/>
                      </a:lnTo>
                      <a:lnTo>
                        <a:pt x="738" y="300"/>
                      </a:lnTo>
                      <a:lnTo>
                        <a:pt x="736" y="300"/>
                      </a:lnTo>
                      <a:lnTo>
                        <a:pt x="736" y="299"/>
                      </a:lnTo>
                      <a:lnTo>
                        <a:pt x="735" y="299"/>
                      </a:lnTo>
                      <a:lnTo>
                        <a:pt x="736" y="303"/>
                      </a:lnTo>
                      <a:lnTo>
                        <a:pt x="738" y="322"/>
                      </a:lnTo>
                      <a:lnTo>
                        <a:pt x="740" y="340"/>
                      </a:lnTo>
                      <a:lnTo>
                        <a:pt x="740" y="359"/>
                      </a:lnTo>
                      <a:lnTo>
                        <a:pt x="746" y="359"/>
                      </a:lnTo>
                      <a:lnTo>
                        <a:pt x="746" y="378"/>
                      </a:lnTo>
                      <a:lnTo>
                        <a:pt x="744" y="398"/>
                      </a:lnTo>
                      <a:lnTo>
                        <a:pt x="742" y="416"/>
                      </a:lnTo>
                      <a:lnTo>
                        <a:pt x="739" y="435"/>
                      </a:lnTo>
                      <a:lnTo>
                        <a:pt x="735" y="452"/>
                      </a:lnTo>
                      <a:lnTo>
                        <a:pt x="730" y="470"/>
                      </a:lnTo>
                      <a:lnTo>
                        <a:pt x="723" y="487"/>
                      </a:lnTo>
                      <a:lnTo>
                        <a:pt x="716" y="504"/>
                      </a:lnTo>
                      <a:lnTo>
                        <a:pt x="710" y="521"/>
                      </a:lnTo>
                      <a:lnTo>
                        <a:pt x="702" y="537"/>
                      </a:lnTo>
                      <a:lnTo>
                        <a:pt x="692" y="552"/>
                      </a:lnTo>
                      <a:lnTo>
                        <a:pt x="683" y="568"/>
                      </a:lnTo>
                      <a:lnTo>
                        <a:pt x="672" y="583"/>
                      </a:lnTo>
                      <a:lnTo>
                        <a:pt x="660" y="596"/>
                      </a:lnTo>
                      <a:lnTo>
                        <a:pt x="650" y="611"/>
                      </a:lnTo>
                      <a:lnTo>
                        <a:pt x="637" y="623"/>
                      </a:lnTo>
                      <a:lnTo>
                        <a:pt x="625" y="636"/>
                      </a:lnTo>
                      <a:lnTo>
                        <a:pt x="610" y="647"/>
                      </a:lnTo>
                      <a:lnTo>
                        <a:pt x="597" y="659"/>
                      </a:lnTo>
                      <a:lnTo>
                        <a:pt x="582" y="669"/>
                      </a:lnTo>
                      <a:lnTo>
                        <a:pt x="566" y="678"/>
                      </a:lnTo>
                      <a:lnTo>
                        <a:pt x="551" y="688"/>
                      </a:lnTo>
                      <a:lnTo>
                        <a:pt x="535" y="696"/>
                      </a:lnTo>
                      <a:lnTo>
                        <a:pt x="518" y="702"/>
                      </a:lnTo>
                      <a:lnTo>
                        <a:pt x="501" y="709"/>
                      </a:lnTo>
                      <a:lnTo>
                        <a:pt x="483" y="716"/>
                      </a:lnTo>
                      <a:lnTo>
                        <a:pt x="466" y="721"/>
                      </a:lnTo>
                      <a:lnTo>
                        <a:pt x="449" y="725"/>
                      </a:lnTo>
                      <a:lnTo>
                        <a:pt x="430" y="728"/>
                      </a:lnTo>
                      <a:lnTo>
                        <a:pt x="430" y="728"/>
                      </a:lnTo>
                      <a:lnTo>
                        <a:pt x="429" y="728"/>
                      </a:lnTo>
                      <a:lnTo>
                        <a:pt x="429" y="726"/>
                      </a:lnTo>
                      <a:lnTo>
                        <a:pt x="427" y="726"/>
                      </a:lnTo>
                      <a:lnTo>
                        <a:pt x="426" y="725"/>
                      </a:lnTo>
                      <a:lnTo>
                        <a:pt x="426" y="725"/>
                      </a:lnTo>
                      <a:lnTo>
                        <a:pt x="425" y="724"/>
                      </a:lnTo>
                      <a:lnTo>
                        <a:pt x="425" y="724"/>
                      </a:lnTo>
                      <a:lnTo>
                        <a:pt x="423" y="722"/>
                      </a:lnTo>
                      <a:lnTo>
                        <a:pt x="429" y="722"/>
                      </a:lnTo>
                      <a:lnTo>
                        <a:pt x="447" y="718"/>
                      </a:lnTo>
                      <a:lnTo>
                        <a:pt x="465" y="714"/>
                      </a:lnTo>
                      <a:lnTo>
                        <a:pt x="482" y="709"/>
                      </a:lnTo>
                      <a:lnTo>
                        <a:pt x="499" y="704"/>
                      </a:lnTo>
                      <a:lnTo>
                        <a:pt x="515" y="697"/>
                      </a:lnTo>
                      <a:lnTo>
                        <a:pt x="533" y="690"/>
                      </a:lnTo>
                      <a:lnTo>
                        <a:pt x="549" y="682"/>
                      </a:lnTo>
                      <a:lnTo>
                        <a:pt x="563" y="673"/>
                      </a:lnTo>
                      <a:lnTo>
                        <a:pt x="578" y="664"/>
                      </a:lnTo>
                      <a:lnTo>
                        <a:pt x="593" y="653"/>
                      </a:lnTo>
                      <a:lnTo>
                        <a:pt x="607" y="643"/>
                      </a:lnTo>
                      <a:lnTo>
                        <a:pt x="621" y="631"/>
                      </a:lnTo>
                      <a:lnTo>
                        <a:pt x="633" y="619"/>
                      </a:lnTo>
                      <a:lnTo>
                        <a:pt x="645" y="605"/>
                      </a:lnTo>
                      <a:lnTo>
                        <a:pt x="656" y="592"/>
                      </a:lnTo>
                      <a:lnTo>
                        <a:pt x="667" y="579"/>
                      </a:lnTo>
                      <a:lnTo>
                        <a:pt x="678" y="564"/>
                      </a:lnTo>
                      <a:lnTo>
                        <a:pt x="687" y="549"/>
                      </a:lnTo>
                      <a:lnTo>
                        <a:pt x="696" y="533"/>
                      </a:lnTo>
                      <a:lnTo>
                        <a:pt x="704" y="519"/>
                      </a:lnTo>
                      <a:lnTo>
                        <a:pt x="711" y="501"/>
                      </a:lnTo>
                      <a:lnTo>
                        <a:pt x="718" y="485"/>
                      </a:lnTo>
                      <a:lnTo>
                        <a:pt x="723" y="468"/>
                      </a:lnTo>
                      <a:lnTo>
                        <a:pt x="728" y="451"/>
                      </a:lnTo>
                      <a:lnTo>
                        <a:pt x="732" y="434"/>
                      </a:lnTo>
                      <a:lnTo>
                        <a:pt x="736" y="415"/>
                      </a:lnTo>
                      <a:lnTo>
                        <a:pt x="738" y="396"/>
                      </a:lnTo>
                      <a:lnTo>
                        <a:pt x="740" y="378"/>
                      </a:lnTo>
                      <a:lnTo>
                        <a:pt x="740" y="359"/>
                      </a:lnTo>
                      <a:lnTo>
                        <a:pt x="746" y="359"/>
                      </a:lnTo>
                      <a:close/>
                      <a:moveTo>
                        <a:pt x="273" y="0"/>
                      </a:moveTo>
                      <a:lnTo>
                        <a:pt x="262" y="2"/>
                      </a:lnTo>
                      <a:lnTo>
                        <a:pt x="245" y="9"/>
                      </a:lnTo>
                      <a:lnTo>
                        <a:pt x="228" y="16"/>
                      </a:lnTo>
                      <a:lnTo>
                        <a:pt x="212" y="22"/>
                      </a:lnTo>
                      <a:lnTo>
                        <a:pt x="196" y="30"/>
                      </a:lnTo>
                      <a:lnTo>
                        <a:pt x="180" y="40"/>
                      </a:lnTo>
                      <a:lnTo>
                        <a:pt x="164" y="50"/>
                      </a:lnTo>
                      <a:lnTo>
                        <a:pt x="149" y="60"/>
                      </a:lnTo>
                      <a:lnTo>
                        <a:pt x="136" y="72"/>
                      </a:lnTo>
                      <a:lnTo>
                        <a:pt x="122" y="82"/>
                      </a:lnTo>
                      <a:lnTo>
                        <a:pt x="109" y="96"/>
                      </a:lnTo>
                      <a:lnTo>
                        <a:pt x="97" y="109"/>
                      </a:lnTo>
                      <a:lnTo>
                        <a:pt x="85" y="122"/>
                      </a:lnTo>
                      <a:lnTo>
                        <a:pt x="73" y="135"/>
                      </a:lnTo>
                      <a:lnTo>
                        <a:pt x="64" y="150"/>
                      </a:lnTo>
                      <a:lnTo>
                        <a:pt x="53" y="166"/>
                      </a:lnTo>
                      <a:lnTo>
                        <a:pt x="45" y="181"/>
                      </a:lnTo>
                      <a:lnTo>
                        <a:pt x="36" y="197"/>
                      </a:lnTo>
                      <a:lnTo>
                        <a:pt x="29" y="214"/>
                      </a:lnTo>
                      <a:lnTo>
                        <a:pt x="23" y="231"/>
                      </a:lnTo>
                      <a:lnTo>
                        <a:pt x="16" y="249"/>
                      </a:lnTo>
                      <a:lnTo>
                        <a:pt x="12" y="266"/>
                      </a:lnTo>
                      <a:lnTo>
                        <a:pt x="7" y="285"/>
                      </a:lnTo>
                      <a:lnTo>
                        <a:pt x="4" y="302"/>
                      </a:lnTo>
                      <a:lnTo>
                        <a:pt x="1" y="320"/>
                      </a:lnTo>
                      <a:lnTo>
                        <a:pt x="0" y="340"/>
                      </a:lnTo>
                      <a:lnTo>
                        <a:pt x="0" y="359"/>
                      </a:lnTo>
                      <a:lnTo>
                        <a:pt x="0" y="378"/>
                      </a:lnTo>
                      <a:lnTo>
                        <a:pt x="1" y="398"/>
                      </a:lnTo>
                      <a:lnTo>
                        <a:pt x="4" y="416"/>
                      </a:lnTo>
                      <a:lnTo>
                        <a:pt x="7" y="435"/>
                      </a:lnTo>
                      <a:lnTo>
                        <a:pt x="12" y="452"/>
                      </a:lnTo>
                      <a:lnTo>
                        <a:pt x="16" y="470"/>
                      </a:lnTo>
                      <a:lnTo>
                        <a:pt x="23" y="487"/>
                      </a:lnTo>
                      <a:lnTo>
                        <a:pt x="29" y="504"/>
                      </a:lnTo>
                      <a:lnTo>
                        <a:pt x="36" y="521"/>
                      </a:lnTo>
                      <a:lnTo>
                        <a:pt x="45" y="537"/>
                      </a:lnTo>
                      <a:lnTo>
                        <a:pt x="53" y="552"/>
                      </a:lnTo>
                      <a:lnTo>
                        <a:pt x="64" y="568"/>
                      </a:lnTo>
                      <a:lnTo>
                        <a:pt x="73" y="583"/>
                      </a:lnTo>
                      <a:lnTo>
                        <a:pt x="85" y="596"/>
                      </a:lnTo>
                      <a:lnTo>
                        <a:pt x="90" y="603"/>
                      </a:lnTo>
                      <a:lnTo>
                        <a:pt x="92" y="603"/>
                      </a:lnTo>
                      <a:lnTo>
                        <a:pt x="92" y="603"/>
                      </a:lnTo>
                      <a:lnTo>
                        <a:pt x="93" y="601"/>
                      </a:lnTo>
                      <a:lnTo>
                        <a:pt x="93" y="601"/>
                      </a:lnTo>
                      <a:lnTo>
                        <a:pt x="94" y="601"/>
                      </a:lnTo>
                      <a:lnTo>
                        <a:pt x="94" y="601"/>
                      </a:lnTo>
                      <a:lnTo>
                        <a:pt x="96" y="600"/>
                      </a:lnTo>
                      <a:lnTo>
                        <a:pt x="96" y="600"/>
                      </a:lnTo>
                      <a:lnTo>
                        <a:pt x="89" y="592"/>
                      </a:lnTo>
                      <a:lnTo>
                        <a:pt x="78" y="579"/>
                      </a:lnTo>
                      <a:lnTo>
                        <a:pt x="68" y="564"/>
                      </a:lnTo>
                      <a:lnTo>
                        <a:pt x="58" y="549"/>
                      </a:lnTo>
                      <a:lnTo>
                        <a:pt x="50" y="533"/>
                      </a:lnTo>
                      <a:lnTo>
                        <a:pt x="42" y="519"/>
                      </a:lnTo>
                      <a:lnTo>
                        <a:pt x="35" y="501"/>
                      </a:lnTo>
                      <a:lnTo>
                        <a:pt x="28" y="485"/>
                      </a:lnTo>
                      <a:lnTo>
                        <a:pt x="23" y="468"/>
                      </a:lnTo>
                      <a:lnTo>
                        <a:pt x="17" y="451"/>
                      </a:lnTo>
                      <a:lnTo>
                        <a:pt x="13" y="434"/>
                      </a:lnTo>
                      <a:lnTo>
                        <a:pt x="11" y="415"/>
                      </a:lnTo>
                      <a:lnTo>
                        <a:pt x="8" y="396"/>
                      </a:lnTo>
                      <a:lnTo>
                        <a:pt x="7" y="378"/>
                      </a:lnTo>
                      <a:lnTo>
                        <a:pt x="5" y="359"/>
                      </a:lnTo>
                      <a:lnTo>
                        <a:pt x="7" y="340"/>
                      </a:lnTo>
                      <a:lnTo>
                        <a:pt x="8" y="322"/>
                      </a:lnTo>
                      <a:lnTo>
                        <a:pt x="11" y="303"/>
                      </a:lnTo>
                      <a:lnTo>
                        <a:pt x="13" y="285"/>
                      </a:lnTo>
                      <a:lnTo>
                        <a:pt x="17" y="267"/>
                      </a:lnTo>
                      <a:lnTo>
                        <a:pt x="23" y="250"/>
                      </a:lnTo>
                      <a:lnTo>
                        <a:pt x="28" y="233"/>
                      </a:lnTo>
                      <a:lnTo>
                        <a:pt x="35" y="217"/>
                      </a:lnTo>
                      <a:lnTo>
                        <a:pt x="42" y="199"/>
                      </a:lnTo>
                      <a:lnTo>
                        <a:pt x="50" y="185"/>
                      </a:lnTo>
                      <a:lnTo>
                        <a:pt x="58" y="169"/>
                      </a:lnTo>
                      <a:lnTo>
                        <a:pt x="68" y="154"/>
                      </a:lnTo>
                      <a:lnTo>
                        <a:pt x="78" y="139"/>
                      </a:lnTo>
                      <a:lnTo>
                        <a:pt x="89" y="126"/>
                      </a:lnTo>
                      <a:lnTo>
                        <a:pt x="101" y="113"/>
                      </a:lnTo>
                      <a:lnTo>
                        <a:pt x="113" y="100"/>
                      </a:lnTo>
                      <a:lnTo>
                        <a:pt x="126" y="88"/>
                      </a:lnTo>
                      <a:lnTo>
                        <a:pt x="140" y="76"/>
                      </a:lnTo>
                      <a:lnTo>
                        <a:pt x="153" y="65"/>
                      </a:lnTo>
                      <a:lnTo>
                        <a:pt x="168" y="54"/>
                      </a:lnTo>
                      <a:lnTo>
                        <a:pt x="182" y="45"/>
                      </a:lnTo>
                      <a:lnTo>
                        <a:pt x="198" y="36"/>
                      </a:lnTo>
                      <a:lnTo>
                        <a:pt x="214" y="28"/>
                      </a:lnTo>
                      <a:lnTo>
                        <a:pt x="230" y="21"/>
                      </a:lnTo>
                      <a:lnTo>
                        <a:pt x="246" y="14"/>
                      </a:lnTo>
                      <a:lnTo>
                        <a:pt x="264" y="9"/>
                      </a:lnTo>
                      <a:lnTo>
                        <a:pt x="281" y="4"/>
                      </a:lnTo>
                      <a:lnTo>
                        <a:pt x="280" y="4"/>
                      </a:lnTo>
                      <a:lnTo>
                        <a:pt x="278" y="2"/>
                      </a:lnTo>
                      <a:lnTo>
                        <a:pt x="278" y="2"/>
                      </a:lnTo>
                      <a:lnTo>
                        <a:pt x="277" y="1"/>
                      </a:lnTo>
                      <a:lnTo>
                        <a:pt x="276" y="1"/>
                      </a:lnTo>
                      <a:lnTo>
                        <a:pt x="276" y="1"/>
                      </a:lnTo>
                      <a:lnTo>
                        <a:pt x="274" y="0"/>
                      </a:lnTo>
                      <a:lnTo>
                        <a:pt x="273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8" name="Freeform 156"/>
                <p:cNvSpPr>
                  <a:spLocks noEditPoints="1"/>
                </p:cNvSpPr>
                <p:nvPr/>
              </p:nvSpPr>
              <p:spPr bwMode="auto">
                <a:xfrm>
                  <a:off x="2121" y="2198"/>
                  <a:ext cx="371" cy="362"/>
                </a:xfrm>
                <a:custGeom>
                  <a:avLst/>
                  <a:gdLst/>
                  <a:ahLst/>
                  <a:cxnLst>
                    <a:cxn ang="0">
                      <a:pos x="739" y="321"/>
                    </a:cxn>
                    <a:cxn ang="0">
                      <a:pos x="735" y="299"/>
                    </a:cxn>
                    <a:cxn ang="0">
                      <a:pos x="732" y="298"/>
                    </a:cxn>
                    <a:cxn ang="0">
                      <a:pos x="729" y="297"/>
                    </a:cxn>
                    <a:cxn ang="0">
                      <a:pos x="732" y="321"/>
                    </a:cxn>
                    <a:cxn ang="0">
                      <a:pos x="740" y="358"/>
                    </a:cxn>
                    <a:cxn ang="0">
                      <a:pos x="736" y="414"/>
                    </a:cxn>
                    <a:cxn ang="0">
                      <a:pos x="724" y="469"/>
                    </a:cxn>
                    <a:cxn ang="0">
                      <a:pos x="704" y="519"/>
                    </a:cxn>
                    <a:cxn ang="0">
                      <a:pos x="677" y="564"/>
                    </a:cxn>
                    <a:cxn ang="0">
                      <a:pos x="644" y="607"/>
                    </a:cxn>
                    <a:cxn ang="0">
                      <a:pos x="606" y="644"/>
                    </a:cxn>
                    <a:cxn ang="0">
                      <a:pos x="562" y="675"/>
                    </a:cxn>
                    <a:cxn ang="0">
                      <a:pos x="514" y="699"/>
                    </a:cxn>
                    <a:cxn ang="0">
                      <a:pos x="463" y="716"/>
                    </a:cxn>
                    <a:cxn ang="0">
                      <a:pos x="423" y="724"/>
                    </a:cxn>
                    <a:cxn ang="0">
                      <a:pos x="422" y="723"/>
                    </a:cxn>
                    <a:cxn ang="0">
                      <a:pos x="419" y="720"/>
                    </a:cxn>
                    <a:cxn ang="0">
                      <a:pos x="426" y="717"/>
                    </a:cxn>
                    <a:cxn ang="0">
                      <a:pos x="478" y="705"/>
                    </a:cxn>
                    <a:cxn ang="0">
                      <a:pos x="528" y="687"/>
                    </a:cxn>
                    <a:cxn ang="0">
                      <a:pos x="574" y="660"/>
                    </a:cxn>
                    <a:cxn ang="0">
                      <a:pos x="615" y="627"/>
                    </a:cxn>
                    <a:cxn ang="0">
                      <a:pos x="651" y="590"/>
                    </a:cxn>
                    <a:cxn ang="0">
                      <a:pos x="681" y="547"/>
                    </a:cxn>
                    <a:cxn ang="0">
                      <a:pos x="705" y="499"/>
                    </a:cxn>
                    <a:cxn ang="0">
                      <a:pos x="723" y="449"/>
                    </a:cxn>
                    <a:cxn ang="0">
                      <a:pos x="732" y="395"/>
                    </a:cxn>
                    <a:cxn ang="0">
                      <a:pos x="740" y="358"/>
                    </a:cxn>
                    <a:cxn ang="0">
                      <a:pos x="243" y="11"/>
                    </a:cxn>
                    <a:cxn ang="0">
                      <a:pos x="194" y="32"/>
                    </a:cxn>
                    <a:cxn ang="0">
                      <a:pos x="149" y="61"/>
                    </a:cxn>
                    <a:cxn ang="0">
                      <a:pos x="109" y="96"/>
                    </a:cxn>
                    <a:cxn ang="0">
                      <a:pos x="73" y="137"/>
                    </a:cxn>
                    <a:cxn ang="0">
                      <a:pos x="45" y="181"/>
                    </a:cxn>
                    <a:cxn ang="0">
                      <a:pos x="22" y="230"/>
                    </a:cxn>
                    <a:cxn ang="0">
                      <a:pos x="8" y="284"/>
                    </a:cxn>
                    <a:cxn ang="0">
                      <a:pos x="0" y="339"/>
                    </a:cxn>
                    <a:cxn ang="0">
                      <a:pos x="2" y="395"/>
                    </a:cxn>
                    <a:cxn ang="0">
                      <a:pos x="12" y="451"/>
                    </a:cxn>
                    <a:cxn ang="0">
                      <a:pos x="29" y="502"/>
                    </a:cxn>
                    <a:cxn ang="0">
                      <a:pos x="53" y="550"/>
                    </a:cxn>
                    <a:cxn ang="0">
                      <a:pos x="85" y="594"/>
                    </a:cxn>
                    <a:cxn ang="0">
                      <a:pos x="91" y="600"/>
                    </a:cxn>
                    <a:cxn ang="0">
                      <a:pos x="94" y="599"/>
                    </a:cxn>
                    <a:cxn ang="0">
                      <a:pos x="95" y="598"/>
                    </a:cxn>
                    <a:cxn ang="0">
                      <a:pos x="67" y="562"/>
                    </a:cxn>
                    <a:cxn ang="0">
                      <a:pos x="42" y="516"/>
                    </a:cxn>
                    <a:cxn ang="0">
                      <a:pos x="22" y="466"/>
                    </a:cxn>
                    <a:cxn ang="0">
                      <a:pos x="10" y="414"/>
                    </a:cxn>
                    <a:cxn ang="0">
                      <a:pos x="6" y="358"/>
                    </a:cxn>
                    <a:cxn ang="0">
                      <a:pos x="10" y="302"/>
                    </a:cxn>
                    <a:cxn ang="0">
                      <a:pos x="22" y="250"/>
                    </a:cxn>
                    <a:cxn ang="0">
                      <a:pos x="42" y="200"/>
                    </a:cxn>
                    <a:cxn ang="0">
                      <a:pos x="67" y="154"/>
                    </a:cxn>
                    <a:cxn ang="0">
                      <a:pos x="101" y="113"/>
                    </a:cxn>
                    <a:cxn ang="0">
                      <a:pos x="138" y="77"/>
                    </a:cxn>
                    <a:cxn ang="0">
                      <a:pos x="181" y="47"/>
                    </a:cxn>
                    <a:cxn ang="0">
                      <a:pos x="229" y="23"/>
                    </a:cxn>
                    <a:cxn ang="0">
                      <a:pos x="279" y="5"/>
                    </a:cxn>
                    <a:cxn ang="0">
                      <a:pos x="279" y="4"/>
                    </a:cxn>
                    <a:cxn ang="0">
                      <a:pos x="277" y="3"/>
                    </a:cxn>
                    <a:cxn ang="0">
                      <a:pos x="274" y="0"/>
                    </a:cxn>
                  </a:cxnLst>
                  <a:rect l="0" t="0" r="r" b="b"/>
                  <a:pathLst>
                    <a:path w="740" h="724">
                      <a:moveTo>
                        <a:pt x="740" y="358"/>
                      </a:moveTo>
                      <a:lnTo>
                        <a:pt x="740" y="339"/>
                      </a:lnTo>
                      <a:lnTo>
                        <a:pt x="739" y="321"/>
                      </a:lnTo>
                      <a:lnTo>
                        <a:pt x="736" y="302"/>
                      </a:lnTo>
                      <a:lnTo>
                        <a:pt x="736" y="299"/>
                      </a:lnTo>
                      <a:lnTo>
                        <a:pt x="735" y="299"/>
                      </a:lnTo>
                      <a:lnTo>
                        <a:pt x="733" y="299"/>
                      </a:lnTo>
                      <a:lnTo>
                        <a:pt x="733" y="298"/>
                      </a:lnTo>
                      <a:lnTo>
                        <a:pt x="732" y="298"/>
                      </a:lnTo>
                      <a:lnTo>
                        <a:pt x="732" y="298"/>
                      </a:lnTo>
                      <a:lnTo>
                        <a:pt x="731" y="297"/>
                      </a:lnTo>
                      <a:lnTo>
                        <a:pt x="729" y="297"/>
                      </a:lnTo>
                      <a:lnTo>
                        <a:pt x="729" y="297"/>
                      </a:lnTo>
                      <a:lnTo>
                        <a:pt x="729" y="302"/>
                      </a:lnTo>
                      <a:lnTo>
                        <a:pt x="732" y="321"/>
                      </a:lnTo>
                      <a:lnTo>
                        <a:pt x="733" y="339"/>
                      </a:lnTo>
                      <a:lnTo>
                        <a:pt x="735" y="358"/>
                      </a:lnTo>
                      <a:lnTo>
                        <a:pt x="740" y="358"/>
                      </a:lnTo>
                      <a:lnTo>
                        <a:pt x="740" y="377"/>
                      </a:lnTo>
                      <a:lnTo>
                        <a:pt x="739" y="395"/>
                      </a:lnTo>
                      <a:lnTo>
                        <a:pt x="736" y="414"/>
                      </a:lnTo>
                      <a:lnTo>
                        <a:pt x="733" y="433"/>
                      </a:lnTo>
                      <a:lnTo>
                        <a:pt x="728" y="451"/>
                      </a:lnTo>
                      <a:lnTo>
                        <a:pt x="724" y="469"/>
                      </a:lnTo>
                      <a:lnTo>
                        <a:pt x="717" y="486"/>
                      </a:lnTo>
                      <a:lnTo>
                        <a:pt x="711" y="502"/>
                      </a:lnTo>
                      <a:lnTo>
                        <a:pt x="704" y="519"/>
                      </a:lnTo>
                      <a:lnTo>
                        <a:pt x="696" y="535"/>
                      </a:lnTo>
                      <a:lnTo>
                        <a:pt x="687" y="550"/>
                      </a:lnTo>
                      <a:lnTo>
                        <a:pt x="677" y="564"/>
                      </a:lnTo>
                      <a:lnTo>
                        <a:pt x="667" y="579"/>
                      </a:lnTo>
                      <a:lnTo>
                        <a:pt x="656" y="594"/>
                      </a:lnTo>
                      <a:lnTo>
                        <a:pt x="644" y="607"/>
                      </a:lnTo>
                      <a:lnTo>
                        <a:pt x="632" y="620"/>
                      </a:lnTo>
                      <a:lnTo>
                        <a:pt x="619" y="632"/>
                      </a:lnTo>
                      <a:lnTo>
                        <a:pt x="606" y="644"/>
                      </a:lnTo>
                      <a:lnTo>
                        <a:pt x="591" y="655"/>
                      </a:lnTo>
                      <a:lnTo>
                        <a:pt x="578" y="666"/>
                      </a:lnTo>
                      <a:lnTo>
                        <a:pt x="562" y="675"/>
                      </a:lnTo>
                      <a:lnTo>
                        <a:pt x="547" y="684"/>
                      </a:lnTo>
                      <a:lnTo>
                        <a:pt x="531" y="692"/>
                      </a:lnTo>
                      <a:lnTo>
                        <a:pt x="514" y="699"/>
                      </a:lnTo>
                      <a:lnTo>
                        <a:pt x="498" y="705"/>
                      </a:lnTo>
                      <a:lnTo>
                        <a:pt x="480" y="712"/>
                      </a:lnTo>
                      <a:lnTo>
                        <a:pt x="463" y="716"/>
                      </a:lnTo>
                      <a:lnTo>
                        <a:pt x="444" y="720"/>
                      </a:lnTo>
                      <a:lnTo>
                        <a:pt x="426" y="724"/>
                      </a:lnTo>
                      <a:lnTo>
                        <a:pt x="423" y="724"/>
                      </a:lnTo>
                      <a:lnTo>
                        <a:pt x="423" y="724"/>
                      </a:lnTo>
                      <a:lnTo>
                        <a:pt x="422" y="723"/>
                      </a:lnTo>
                      <a:lnTo>
                        <a:pt x="422" y="723"/>
                      </a:lnTo>
                      <a:lnTo>
                        <a:pt x="420" y="721"/>
                      </a:lnTo>
                      <a:lnTo>
                        <a:pt x="420" y="721"/>
                      </a:lnTo>
                      <a:lnTo>
                        <a:pt x="419" y="720"/>
                      </a:lnTo>
                      <a:lnTo>
                        <a:pt x="419" y="720"/>
                      </a:lnTo>
                      <a:lnTo>
                        <a:pt x="418" y="719"/>
                      </a:lnTo>
                      <a:lnTo>
                        <a:pt x="426" y="717"/>
                      </a:lnTo>
                      <a:lnTo>
                        <a:pt x="443" y="715"/>
                      </a:lnTo>
                      <a:lnTo>
                        <a:pt x="460" y="711"/>
                      </a:lnTo>
                      <a:lnTo>
                        <a:pt x="478" y="705"/>
                      </a:lnTo>
                      <a:lnTo>
                        <a:pt x="495" y="700"/>
                      </a:lnTo>
                      <a:lnTo>
                        <a:pt x="512" y="693"/>
                      </a:lnTo>
                      <a:lnTo>
                        <a:pt x="528" y="687"/>
                      </a:lnTo>
                      <a:lnTo>
                        <a:pt x="543" y="679"/>
                      </a:lnTo>
                      <a:lnTo>
                        <a:pt x="559" y="669"/>
                      </a:lnTo>
                      <a:lnTo>
                        <a:pt x="574" y="660"/>
                      </a:lnTo>
                      <a:lnTo>
                        <a:pt x="588" y="650"/>
                      </a:lnTo>
                      <a:lnTo>
                        <a:pt x="602" y="639"/>
                      </a:lnTo>
                      <a:lnTo>
                        <a:pt x="615" y="627"/>
                      </a:lnTo>
                      <a:lnTo>
                        <a:pt x="627" y="615"/>
                      </a:lnTo>
                      <a:lnTo>
                        <a:pt x="640" y="603"/>
                      </a:lnTo>
                      <a:lnTo>
                        <a:pt x="651" y="590"/>
                      </a:lnTo>
                      <a:lnTo>
                        <a:pt x="661" y="576"/>
                      </a:lnTo>
                      <a:lnTo>
                        <a:pt x="672" y="562"/>
                      </a:lnTo>
                      <a:lnTo>
                        <a:pt x="681" y="547"/>
                      </a:lnTo>
                      <a:lnTo>
                        <a:pt x="691" y="531"/>
                      </a:lnTo>
                      <a:lnTo>
                        <a:pt x="699" y="516"/>
                      </a:lnTo>
                      <a:lnTo>
                        <a:pt x="705" y="499"/>
                      </a:lnTo>
                      <a:lnTo>
                        <a:pt x="712" y="483"/>
                      </a:lnTo>
                      <a:lnTo>
                        <a:pt x="717" y="466"/>
                      </a:lnTo>
                      <a:lnTo>
                        <a:pt x="723" y="449"/>
                      </a:lnTo>
                      <a:lnTo>
                        <a:pt x="727" y="431"/>
                      </a:lnTo>
                      <a:lnTo>
                        <a:pt x="729" y="414"/>
                      </a:lnTo>
                      <a:lnTo>
                        <a:pt x="732" y="395"/>
                      </a:lnTo>
                      <a:lnTo>
                        <a:pt x="733" y="377"/>
                      </a:lnTo>
                      <a:lnTo>
                        <a:pt x="735" y="358"/>
                      </a:lnTo>
                      <a:lnTo>
                        <a:pt x="740" y="358"/>
                      </a:lnTo>
                      <a:close/>
                      <a:moveTo>
                        <a:pt x="274" y="0"/>
                      </a:moveTo>
                      <a:lnTo>
                        <a:pt x="259" y="4"/>
                      </a:lnTo>
                      <a:lnTo>
                        <a:pt x="243" y="11"/>
                      </a:lnTo>
                      <a:lnTo>
                        <a:pt x="226" y="17"/>
                      </a:lnTo>
                      <a:lnTo>
                        <a:pt x="210" y="24"/>
                      </a:lnTo>
                      <a:lnTo>
                        <a:pt x="194" y="32"/>
                      </a:lnTo>
                      <a:lnTo>
                        <a:pt x="178" y="41"/>
                      </a:lnTo>
                      <a:lnTo>
                        <a:pt x="163" y="51"/>
                      </a:lnTo>
                      <a:lnTo>
                        <a:pt x="149" y="61"/>
                      </a:lnTo>
                      <a:lnTo>
                        <a:pt x="134" y="72"/>
                      </a:lnTo>
                      <a:lnTo>
                        <a:pt x="121" y="84"/>
                      </a:lnTo>
                      <a:lnTo>
                        <a:pt x="109" y="96"/>
                      </a:lnTo>
                      <a:lnTo>
                        <a:pt x="95" y="109"/>
                      </a:lnTo>
                      <a:lnTo>
                        <a:pt x="85" y="122"/>
                      </a:lnTo>
                      <a:lnTo>
                        <a:pt x="73" y="137"/>
                      </a:lnTo>
                      <a:lnTo>
                        <a:pt x="63" y="152"/>
                      </a:lnTo>
                      <a:lnTo>
                        <a:pt x="53" y="166"/>
                      </a:lnTo>
                      <a:lnTo>
                        <a:pt x="45" y="181"/>
                      </a:lnTo>
                      <a:lnTo>
                        <a:pt x="36" y="197"/>
                      </a:lnTo>
                      <a:lnTo>
                        <a:pt x="29" y="214"/>
                      </a:lnTo>
                      <a:lnTo>
                        <a:pt x="22" y="230"/>
                      </a:lnTo>
                      <a:lnTo>
                        <a:pt x="17" y="248"/>
                      </a:lnTo>
                      <a:lnTo>
                        <a:pt x="12" y="266"/>
                      </a:lnTo>
                      <a:lnTo>
                        <a:pt x="8" y="284"/>
                      </a:lnTo>
                      <a:lnTo>
                        <a:pt x="4" y="302"/>
                      </a:lnTo>
                      <a:lnTo>
                        <a:pt x="2" y="321"/>
                      </a:lnTo>
                      <a:lnTo>
                        <a:pt x="0" y="339"/>
                      </a:lnTo>
                      <a:lnTo>
                        <a:pt x="0" y="358"/>
                      </a:lnTo>
                      <a:lnTo>
                        <a:pt x="0" y="377"/>
                      </a:lnTo>
                      <a:lnTo>
                        <a:pt x="2" y="395"/>
                      </a:lnTo>
                      <a:lnTo>
                        <a:pt x="4" y="414"/>
                      </a:lnTo>
                      <a:lnTo>
                        <a:pt x="8" y="433"/>
                      </a:lnTo>
                      <a:lnTo>
                        <a:pt x="12" y="451"/>
                      </a:lnTo>
                      <a:lnTo>
                        <a:pt x="17" y="469"/>
                      </a:lnTo>
                      <a:lnTo>
                        <a:pt x="22" y="486"/>
                      </a:lnTo>
                      <a:lnTo>
                        <a:pt x="29" y="502"/>
                      </a:lnTo>
                      <a:lnTo>
                        <a:pt x="36" y="519"/>
                      </a:lnTo>
                      <a:lnTo>
                        <a:pt x="45" y="535"/>
                      </a:lnTo>
                      <a:lnTo>
                        <a:pt x="53" y="550"/>
                      </a:lnTo>
                      <a:lnTo>
                        <a:pt x="63" y="564"/>
                      </a:lnTo>
                      <a:lnTo>
                        <a:pt x="73" y="579"/>
                      </a:lnTo>
                      <a:lnTo>
                        <a:pt x="85" y="594"/>
                      </a:lnTo>
                      <a:lnTo>
                        <a:pt x="90" y="600"/>
                      </a:lnTo>
                      <a:lnTo>
                        <a:pt x="91" y="600"/>
                      </a:lnTo>
                      <a:lnTo>
                        <a:pt x="91" y="600"/>
                      </a:lnTo>
                      <a:lnTo>
                        <a:pt x="93" y="599"/>
                      </a:lnTo>
                      <a:lnTo>
                        <a:pt x="93" y="599"/>
                      </a:lnTo>
                      <a:lnTo>
                        <a:pt x="94" y="599"/>
                      </a:lnTo>
                      <a:lnTo>
                        <a:pt x="94" y="599"/>
                      </a:lnTo>
                      <a:lnTo>
                        <a:pt x="95" y="598"/>
                      </a:lnTo>
                      <a:lnTo>
                        <a:pt x="95" y="598"/>
                      </a:lnTo>
                      <a:lnTo>
                        <a:pt x="89" y="590"/>
                      </a:lnTo>
                      <a:lnTo>
                        <a:pt x="78" y="576"/>
                      </a:lnTo>
                      <a:lnTo>
                        <a:pt x="67" y="562"/>
                      </a:lnTo>
                      <a:lnTo>
                        <a:pt x="58" y="547"/>
                      </a:lnTo>
                      <a:lnTo>
                        <a:pt x="50" y="531"/>
                      </a:lnTo>
                      <a:lnTo>
                        <a:pt x="42" y="516"/>
                      </a:lnTo>
                      <a:lnTo>
                        <a:pt x="34" y="499"/>
                      </a:lnTo>
                      <a:lnTo>
                        <a:pt x="28" y="483"/>
                      </a:lnTo>
                      <a:lnTo>
                        <a:pt x="22" y="466"/>
                      </a:lnTo>
                      <a:lnTo>
                        <a:pt x="17" y="449"/>
                      </a:lnTo>
                      <a:lnTo>
                        <a:pt x="13" y="431"/>
                      </a:lnTo>
                      <a:lnTo>
                        <a:pt x="10" y="414"/>
                      </a:lnTo>
                      <a:lnTo>
                        <a:pt x="8" y="395"/>
                      </a:lnTo>
                      <a:lnTo>
                        <a:pt x="6" y="377"/>
                      </a:lnTo>
                      <a:lnTo>
                        <a:pt x="6" y="358"/>
                      </a:lnTo>
                      <a:lnTo>
                        <a:pt x="6" y="339"/>
                      </a:lnTo>
                      <a:lnTo>
                        <a:pt x="8" y="321"/>
                      </a:lnTo>
                      <a:lnTo>
                        <a:pt x="10" y="302"/>
                      </a:lnTo>
                      <a:lnTo>
                        <a:pt x="13" y="285"/>
                      </a:lnTo>
                      <a:lnTo>
                        <a:pt x="17" y="268"/>
                      </a:lnTo>
                      <a:lnTo>
                        <a:pt x="22" y="250"/>
                      </a:lnTo>
                      <a:lnTo>
                        <a:pt x="28" y="233"/>
                      </a:lnTo>
                      <a:lnTo>
                        <a:pt x="34" y="217"/>
                      </a:lnTo>
                      <a:lnTo>
                        <a:pt x="42" y="200"/>
                      </a:lnTo>
                      <a:lnTo>
                        <a:pt x="50" y="185"/>
                      </a:lnTo>
                      <a:lnTo>
                        <a:pt x="58" y="169"/>
                      </a:lnTo>
                      <a:lnTo>
                        <a:pt x="67" y="154"/>
                      </a:lnTo>
                      <a:lnTo>
                        <a:pt x="78" y="140"/>
                      </a:lnTo>
                      <a:lnTo>
                        <a:pt x="89" y="126"/>
                      </a:lnTo>
                      <a:lnTo>
                        <a:pt x="101" y="113"/>
                      </a:lnTo>
                      <a:lnTo>
                        <a:pt x="113" y="101"/>
                      </a:lnTo>
                      <a:lnTo>
                        <a:pt x="125" y="89"/>
                      </a:lnTo>
                      <a:lnTo>
                        <a:pt x="138" y="77"/>
                      </a:lnTo>
                      <a:lnTo>
                        <a:pt x="151" y="67"/>
                      </a:lnTo>
                      <a:lnTo>
                        <a:pt x="166" y="56"/>
                      </a:lnTo>
                      <a:lnTo>
                        <a:pt x="181" y="47"/>
                      </a:lnTo>
                      <a:lnTo>
                        <a:pt x="197" y="39"/>
                      </a:lnTo>
                      <a:lnTo>
                        <a:pt x="213" y="29"/>
                      </a:lnTo>
                      <a:lnTo>
                        <a:pt x="229" y="23"/>
                      </a:lnTo>
                      <a:lnTo>
                        <a:pt x="245" y="16"/>
                      </a:lnTo>
                      <a:lnTo>
                        <a:pt x="262" y="11"/>
                      </a:lnTo>
                      <a:lnTo>
                        <a:pt x="279" y="5"/>
                      </a:lnTo>
                      <a:lnTo>
                        <a:pt x="282" y="5"/>
                      </a:lnTo>
                      <a:lnTo>
                        <a:pt x="281" y="4"/>
                      </a:lnTo>
                      <a:lnTo>
                        <a:pt x="279" y="4"/>
                      </a:lnTo>
                      <a:lnTo>
                        <a:pt x="278" y="3"/>
                      </a:lnTo>
                      <a:lnTo>
                        <a:pt x="278" y="3"/>
                      </a:lnTo>
                      <a:lnTo>
                        <a:pt x="277" y="3"/>
                      </a:lnTo>
                      <a:lnTo>
                        <a:pt x="275" y="1"/>
                      </a:lnTo>
                      <a:lnTo>
                        <a:pt x="275" y="1"/>
                      </a:lnTo>
                      <a:lnTo>
                        <a:pt x="274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9" name="Freeform 157"/>
                <p:cNvSpPr>
                  <a:spLocks noEditPoints="1"/>
                </p:cNvSpPr>
                <p:nvPr/>
              </p:nvSpPr>
              <p:spPr bwMode="auto">
                <a:xfrm>
                  <a:off x="2123" y="2199"/>
                  <a:ext cx="367" cy="360"/>
                </a:xfrm>
                <a:custGeom>
                  <a:avLst/>
                  <a:gdLst/>
                  <a:ahLst/>
                  <a:cxnLst>
                    <a:cxn ang="0">
                      <a:pos x="733" y="318"/>
                    </a:cxn>
                    <a:cxn ang="0">
                      <a:pos x="730" y="295"/>
                    </a:cxn>
                    <a:cxn ang="0">
                      <a:pos x="727" y="294"/>
                    </a:cxn>
                    <a:cxn ang="0">
                      <a:pos x="725" y="292"/>
                    </a:cxn>
                    <a:cxn ang="0">
                      <a:pos x="727" y="318"/>
                    </a:cxn>
                    <a:cxn ang="0">
                      <a:pos x="735" y="355"/>
                    </a:cxn>
                    <a:cxn ang="0">
                      <a:pos x="731" y="411"/>
                    </a:cxn>
                    <a:cxn ang="0">
                      <a:pos x="718" y="464"/>
                    </a:cxn>
                    <a:cxn ang="0">
                      <a:pos x="699" y="515"/>
                    </a:cxn>
                    <a:cxn ang="0">
                      <a:pos x="673" y="560"/>
                    </a:cxn>
                    <a:cxn ang="0">
                      <a:pos x="640" y="601"/>
                    </a:cxn>
                    <a:cxn ang="0">
                      <a:pos x="602" y="639"/>
                    </a:cxn>
                    <a:cxn ang="0">
                      <a:pos x="558" y="669"/>
                    </a:cxn>
                    <a:cxn ang="0">
                      <a:pos x="510" y="693"/>
                    </a:cxn>
                    <a:cxn ang="0">
                      <a:pos x="460" y="710"/>
                    </a:cxn>
                    <a:cxn ang="0">
                      <a:pos x="418" y="718"/>
                    </a:cxn>
                    <a:cxn ang="0">
                      <a:pos x="417" y="717"/>
                    </a:cxn>
                    <a:cxn ang="0">
                      <a:pos x="414" y="714"/>
                    </a:cxn>
                    <a:cxn ang="0">
                      <a:pos x="422" y="712"/>
                    </a:cxn>
                    <a:cxn ang="0">
                      <a:pos x="476" y="700"/>
                    </a:cxn>
                    <a:cxn ang="0">
                      <a:pos x="525" y="681"/>
                    </a:cxn>
                    <a:cxn ang="0">
                      <a:pos x="570" y="655"/>
                    </a:cxn>
                    <a:cxn ang="0">
                      <a:pos x="610" y="623"/>
                    </a:cxn>
                    <a:cxn ang="0">
                      <a:pos x="646" y="585"/>
                    </a:cxn>
                    <a:cxn ang="0">
                      <a:pos x="677" y="543"/>
                    </a:cxn>
                    <a:cxn ang="0">
                      <a:pos x="701" y="496"/>
                    </a:cxn>
                    <a:cxn ang="0">
                      <a:pos x="718" y="446"/>
                    </a:cxn>
                    <a:cxn ang="0">
                      <a:pos x="727" y="392"/>
                    </a:cxn>
                    <a:cxn ang="0">
                      <a:pos x="735" y="355"/>
                    </a:cxn>
                    <a:cxn ang="0">
                      <a:pos x="241" y="10"/>
                    </a:cxn>
                    <a:cxn ang="0">
                      <a:pos x="193" y="32"/>
                    </a:cxn>
                    <a:cxn ang="0">
                      <a:pos x="148" y="61"/>
                    </a:cxn>
                    <a:cxn ang="0">
                      <a:pos x="108" y="96"/>
                    </a:cxn>
                    <a:cxn ang="0">
                      <a:pos x="73" y="135"/>
                    </a:cxn>
                    <a:cxn ang="0">
                      <a:pos x="45" y="181"/>
                    </a:cxn>
                    <a:cxn ang="0">
                      <a:pos x="23" y="229"/>
                    </a:cxn>
                    <a:cxn ang="0">
                      <a:pos x="8" y="281"/>
                    </a:cxn>
                    <a:cxn ang="0">
                      <a:pos x="2" y="336"/>
                    </a:cxn>
                    <a:cxn ang="0">
                      <a:pos x="3" y="392"/>
                    </a:cxn>
                    <a:cxn ang="0">
                      <a:pos x="12" y="447"/>
                    </a:cxn>
                    <a:cxn ang="0">
                      <a:pos x="30" y="497"/>
                    </a:cxn>
                    <a:cxn ang="0">
                      <a:pos x="53" y="545"/>
                    </a:cxn>
                    <a:cxn ang="0">
                      <a:pos x="84" y="588"/>
                    </a:cxn>
                    <a:cxn ang="0">
                      <a:pos x="92" y="596"/>
                    </a:cxn>
                    <a:cxn ang="0">
                      <a:pos x="95" y="595"/>
                    </a:cxn>
                    <a:cxn ang="0">
                      <a:pos x="96" y="593"/>
                    </a:cxn>
                    <a:cxn ang="0">
                      <a:pos x="68" y="557"/>
                    </a:cxn>
                    <a:cxn ang="0">
                      <a:pos x="43" y="512"/>
                    </a:cxn>
                    <a:cxn ang="0">
                      <a:pos x="23" y="463"/>
                    </a:cxn>
                    <a:cxn ang="0">
                      <a:pos x="11" y="410"/>
                    </a:cxn>
                    <a:cxn ang="0">
                      <a:pos x="7" y="355"/>
                    </a:cxn>
                    <a:cxn ang="0">
                      <a:pos x="11" y="300"/>
                    </a:cxn>
                    <a:cxn ang="0">
                      <a:pos x="23" y="247"/>
                    </a:cxn>
                    <a:cxn ang="0">
                      <a:pos x="43" y="198"/>
                    </a:cxn>
                    <a:cxn ang="0">
                      <a:pos x="68" y="153"/>
                    </a:cxn>
                    <a:cxn ang="0">
                      <a:pos x="100" y="113"/>
                    </a:cxn>
                    <a:cxn ang="0">
                      <a:pos x="139" y="77"/>
                    </a:cxn>
                    <a:cxn ang="0">
                      <a:pos x="180" y="46"/>
                    </a:cxn>
                    <a:cxn ang="0">
                      <a:pos x="228" y="22"/>
                    </a:cxn>
                    <a:cxn ang="0">
                      <a:pos x="277" y="5"/>
                    </a:cxn>
                    <a:cxn ang="0">
                      <a:pos x="281" y="4"/>
                    </a:cxn>
                    <a:cxn ang="0">
                      <a:pos x="279" y="1"/>
                    </a:cxn>
                    <a:cxn ang="0">
                      <a:pos x="276" y="0"/>
                    </a:cxn>
                  </a:cxnLst>
                  <a:rect l="0" t="0" r="r" b="b"/>
                  <a:pathLst>
                    <a:path w="735" h="718">
                      <a:moveTo>
                        <a:pt x="735" y="355"/>
                      </a:moveTo>
                      <a:lnTo>
                        <a:pt x="735" y="336"/>
                      </a:lnTo>
                      <a:lnTo>
                        <a:pt x="733" y="318"/>
                      </a:lnTo>
                      <a:lnTo>
                        <a:pt x="731" y="299"/>
                      </a:lnTo>
                      <a:lnTo>
                        <a:pt x="730" y="295"/>
                      </a:lnTo>
                      <a:lnTo>
                        <a:pt x="730" y="295"/>
                      </a:lnTo>
                      <a:lnTo>
                        <a:pt x="729" y="294"/>
                      </a:lnTo>
                      <a:lnTo>
                        <a:pt x="727" y="294"/>
                      </a:lnTo>
                      <a:lnTo>
                        <a:pt x="727" y="294"/>
                      </a:lnTo>
                      <a:lnTo>
                        <a:pt x="726" y="292"/>
                      </a:lnTo>
                      <a:lnTo>
                        <a:pt x="725" y="292"/>
                      </a:lnTo>
                      <a:lnTo>
                        <a:pt x="725" y="292"/>
                      </a:lnTo>
                      <a:lnTo>
                        <a:pt x="723" y="292"/>
                      </a:lnTo>
                      <a:lnTo>
                        <a:pt x="725" y="300"/>
                      </a:lnTo>
                      <a:lnTo>
                        <a:pt x="727" y="318"/>
                      </a:lnTo>
                      <a:lnTo>
                        <a:pt x="729" y="336"/>
                      </a:lnTo>
                      <a:lnTo>
                        <a:pt x="729" y="355"/>
                      </a:lnTo>
                      <a:lnTo>
                        <a:pt x="735" y="355"/>
                      </a:lnTo>
                      <a:lnTo>
                        <a:pt x="735" y="374"/>
                      </a:lnTo>
                      <a:lnTo>
                        <a:pt x="733" y="392"/>
                      </a:lnTo>
                      <a:lnTo>
                        <a:pt x="731" y="411"/>
                      </a:lnTo>
                      <a:lnTo>
                        <a:pt x="727" y="430"/>
                      </a:lnTo>
                      <a:lnTo>
                        <a:pt x="723" y="447"/>
                      </a:lnTo>
                      <a:lnTo>
                        <a:pt x="718" y="464"/>
                      </a:lnTo>
                      <a:lnTo>
                        <a:pt x="713" y="481"/>
                      </a:lnTo>
                      <a:lnTo>
                        <a:pt x="706" y="497"/>
                      </a:lnTo>
                      <a:lnTo>
                        <a:pt x="699" y="515"/>
                      </a:lnTo>
                      <a:lnTo>
                        <a:pt x="691" y="529"/>
                      </a:lnTo>
                      <a:lnTo>
                        <a:pt x="682" y="545"/>
                      </a:lnTo>
                      <a:lnTo>
                        <a:pt x="673" y="560"/>
                      </a:lnTo>
                      <a:lnTo>
                        <a:pt x="662" y="575"/>
                      </a:lnTo>
                      <a:lnTo>
                        <a:pt x="651" y="588"/>
                      </a:lnTo>
                      <a:lnTo>
                        <a:pt x="640" y="601"/>
                      </a:lnTo>
                      <a:lnTo>
                        <a:pt x="628" y="615"/>
                      </a:lnTo>
                      <a:lnTo>
                        <a:pt x="616" y="627"/>
                      </a:lnTo>
                      <a:lnTo>
                        <a:pt x="602" y="639"/>
                      </a:lnTo>
                      <a:lnTo>
                        <a:pt x="588" y="649"/>
                      </a:lnTo>
                      <a:lnTo>
                        <a:pt x="573" y="660"/>
                      </a:lnTo>
                      <a:lnTo>
                        <a:pt x="558" y="669"/>
                      </a:lnTo>
                      <a:lnTo>
                        <a:pt x="544" y="678"/>
                      </a:lnTo>
                      <a:lnTo>
                        <a:pt x="528" y="686"/>
                      </a:lnTo>
                      <a:lnTo>
                        <a:pt x="510" y="693"/>
                      </a:lnTo>
                      <a:lnTo>
                        <a:pt x="494" y="700"/>
                      </a:lnTo>
                      <a:lnTo>
                        <a:pt x="477" y="705"/>
                      </a:lnTo>
                      <a:lnTo>
                        <a:pt x="460" y="710"/>
                      </a:lnTo>
                      <a:lnTo>
                        <a:pt x="442" y="714"/>
                      </a:lnTo>
                      <a:lnTo>
                        <a:pt x="424" y="718"/>
                      </a:lnTo>
                      <a:lnTo>
                        <a:pt x="418" y="718"/>
                      </a:lnTo>
                      <a:lnTo>
                        <a:pt x="418" y="718"/>
                      </a:lnTo>
                      <a:lnTo>
                        <a:pt x="417" y="717"/>
                      </a:lnTo>
                      <a:lnTo>
                        <a:pt x="417" y="717"/>
                      </a:lnTo>
                      <a:lnTo>
                        <a:pt x="416" y="716"/>
                      </a:lnTo>
                      <a:lnTo>
                        <a:pt x="414" y="716"/>
                      </a:lnTo>
                      <a:lnTo>
                        <a:pt x="414" y="714"/>
                      </a:lnTo>
                      <a:lnTo>
                        <a:pt x="413" y="714"/>
                      </a:lnTo>
                      <a:lnTo>
                        <a:pt x="413" y="713"/>
                      </a:lnTo>
                      <a:lnTo>
                        <a:pt x="422" y="712"/>
                      </a:lnTo>
                      <a:lnTo>
                        <a:pt x="441" y="709"/>
                      </a:lnTo>
                      <a:lnTo>
                        <a:pt x="458" y="705"/>
                      </a:lnTo>
                      <a:lnTo>
                        <a:pt x="476" y="700"/>
                      </a:lnTo>
                      <a:lnTo>
                        <a:pt x="492" y="694"/>
                      </a:lnTo>
                      <a:lnTo>
                        <a:pt x="509" y="688"/>
                      </a:lnTo>
                      <a:lnTo>
                        <a:pt x="525" y="681"/>
                      </a:lnTo>
                      <a:lnTo>
                        <a:pt x="540" y="673"/>
                      </a:lnTo>
                      <a:lnTo>
                        <a:pt x="556" y="664"/>
                      </a:lnTo>
                      <a:lnTo>
                        <a:pt x="570" y="655"/>
                      </a:lnTo>
                      <a:lnTo>
                        <a:pt x="584" y="644"/>
                      </a:lnTo>
                      <a:lnTo>
                        <a:pt x="598" y="633"/>
                      </a:lnTo>
                      <a:lnTo>
                        <a:pt x="610" y="623"/>
                      </a:lnTo>
                      <a:lnTo>
                        <a:pt x="624" y="611"/>
                      </a:lnTo>
                      <a:lnTo>
                        <a:pt x="636" y="597"/>
                      </a:lnTo>
                      <a:lnTo>
                        <a:pt x="646" y="585"/>
                      </a:lnTo>
                      <a:lnTo>
                        <a:pt x="657" y="571"/>
                      </a:lnTo>
                      <a:lnTo>
                        <a:pt x="667" y="557"/>
                      </a:lnTo>
                      <a:lnTo>
                        <a:pt x="677" y="543"/>
                      </a:lnTo>
                      <a:lnTo>
                        <a:pt x="686" y="527"/>
                      </a:lnTo>
                      <a:lnTo>
                        <a:pt x="694" y="512"/>
                      </a:lnTo>
                      <a:lnTo>
                        <a:pt x="701" y="496"/>
                      </a:lnTo>
                      <a:lnTo>
                        <a:pt x="707" y="479"/>
                      </a:lnTo>
                      <a:lnTo>
                        <a:pt x="713" y="463"/>
                      </a:lnTo>
                      <a:lnTo>
                        <a:pt x="718" y="446"/>
                      </a:lnTo>
                      <a:lnTo>
                        <a:pt x="722" y="428"/>
                      </a:lnTo>
                      <a:lnTo>
                        <a:pt x="725" y="410"/>
                      </a:lnTo>
                      <a:lnTo>
                        <a:pt x="727" y="392"/>
                      </a:lnTo>
                      <a:lnTo>
                        <a:pt x="729" y="374"/>
                      </a:lnTo>
                      <a:lnTo>
                        <a:pt x="729" y="355"/>
                      </a:lnTo>
                      <a:lnTo>
                        <a:pt x="735" y="355"/>
                      </a:lnTo>
                      <a:close/>
                      <a:moveTo>
                        <a:pt x="276" y="0"/>
                      </a:moveTo>
                      <a:lnTo>
                        <a:pt x="259" y="5"/>
                      </a:lnTo>
                      <a:lnTo>
                        <a:pt x="241" y="10"/>
                      </a:lnTo>
                      <a:lnTo>
                        <a:pt x="225" y="17"/>
                      </a:lnTo>
                      <a:lnTo>
                        <a:pt x="209" y="24"/>
                      </a:lnTo>
                      <a:lnTo>
                        <a:pt x="193" y="32"/>
                      </a:lnTo>
                      <a:lnTo>
                        <a:pt x="177" y="41"/>
                      </a:lnTo>
                      <a:lnTo>
                        <a:pt x="163" y="50"/>
                      </a:lnTo>
                      <a:lnTo>
                        <a:pt x="148" y="61"/>
                      </a:lnTo>
                      <a:lnTo>
                        <a:pt x="135" y="72"/>
                      </a:lnTo>
                      <a:lnTo>
                        <a:pt x="121" y="84"/>
                      </a:lnTo>
                      <a:lnTo>
                        <a:pt x="108" y="96"/>
                      </a:lnTo>
                      <a:lnTo>
                        <a:pt x="96" y="109"/>
                      </a:lnTo>
                      <a:lnTo>
                        <a:pt x="84" y="122"/>
                      </a:lnTo>
                      <a:lnTo>
                        <a:pt x="73" y="135"/>
                      </a:lnTo>
                      <a:lnTo>
                        <a:pt x="63" y="150"/>
                      </a:lnTo>
                      <a:lnTo>
                        <a:pt x="53" y="165"/>
                      </a:lnTo>
                      <a:lnTo>
                        <a:pt x="45" y="181"/>
                      </a:lnTo>
                      <a:lnTo>
                        <a:pt x="37" y="195"/>
                      </a:lnTo>
                      <a:lnTo>
                        <a:pt x="30" y="213"/>
                      </a:lnTo>
                      <a:lnTo>
                        <a:pt x="23" y="229"/>
                      </a:lnTo>
                      <a:lnTo>
                        <a:pt x="18" y="246"/>
                      </a:lnTo>
                      <a:lnTo>
                        <a:pt x="12" y="263"/>
                      </a:lnTo>
                      <a:lnTo>
                        <a:pt x="8" y="281"/>
                      </a:lnTo>
                      <a:lnTo>
                        <a:pt x="6" y="299"/>
                      </a:lnTo>
                      <a:lnTo>
                        <a:pt x="3" y="318"/>
                      </a:lnTo>
                      <a:lnTo>
                        <a:pt x="2" y="336"/>
                      </a:lnTo>
                      <a:lnTo>
                        <a:pt x="0" y="355"/>
                      </a:lnTo>
                      <a:lnTo>
                        <a:pt x="2" y="374"/>
                      </a:lnTo>
                      <a:lnTo>
                        <a:pt x="3" y="392"/>
                      </a:lnTo>
                      <a:lnTo>
                        <a:pt x="6" y="411"/>
                      </a:lnTo>
                      <a:lnTo>
                        <a:pt x="8" y="430"/>
                      </a:lnTo>
                      <a:lnTo>
                        <a:pt x="12" y="447"/>
                      </a:lnTo>
                      <a:lnTo>
                        <a:pt x="18" y="464"/>
                      </a:lnTo>
                      <a:lnTo>
                        <a:pt x="23" y="481"/>
                      </a:lnTo>
                      <a:lnTo>
                        <a:pt x="30" y="497"/>
                      </a:lnTo>
                      <a:lnTo>
                        <a:pt x="37" y="515"/>
                      </a:lnTo>
                      <a:lnTo>
                        <a:pt x="45" y="529"/>
                      </a:lnTo>
                      <a:lnTo>
                        <a:pt x="53" y="545"/>
                      </a:lnTo>
                      <a:lnTo>
                        <a:pt x="63" y="560"/>
                      </a:lnTo>
                      <a:lnTo>
                        <a:pt x="73" y="575"/>
                      </a:lnTo>
                      <a:lnTo>
                        <a:pt x="84" y="588"/>
                      </a:lnTo>
                      <a:lnTo>
                        <a:pt x="91" y="596"/>
                      </a:lnTo>
                      <a:lnTo>
                        <a:pt x="92" y="596"/>
                      </a:lnTo>
                      <a:lnTo>
                        <a:pt x="92" y="596"/>
                      </a:lnTo>
                      <a:lnTo>
                        <a:pt x="93" y="595"/>
                      </a:lnTo>
                      <a:lnTo>
                        <a:pt x="93" y="595"/>
                      </a:lnTo>
                      <a:lnTo>
                        <a:pt x="95" y="595"/>
                      </a:lnTo>
                      <a:lnTo>
                        <a:pt x="95" y="593"/>
                      </a:lnTo>
                      <a:lnTo>
                        <a:pt x="96" y="593"/>
                      </a:lnTo>
                      <a:lnTo>
                        <a:pt x="96" y="593"/>
                      </a:lnTo>
                      <a:lnTo>
                        <a:pt x="89" y="585"/>
                      </a:lnTo>
                      <a:lnTo>
                        <a:pt x="79" y="571"/>
                      </a:lnTo>
                      <a:lnTo>
                        <a:pt x="68" y="557"/>
                      </a:lnTo>
                      <a:lnTo>
                        <a:pt x="59" y="543"/>
                      </a:lnTo>
                      <a:lnTo>
                        <a:pt x="51" y="527"/>
                      </a:lnTo>
                      <a:lnTo>
                        <a:pt x="43" y="512"/>
                      </a:lnTo>
                      <a:lnTo>
                        <a:pt x="35" y="496"/>
                      </a:lnTo>
                      <a:lnTo>
                        <a:pt x="28" y="479"/>
                      </a:lnTo>
                      <a:lnTo>
                        <a:pt x="23" y="463"/>
                      </a:lnTo>
                      <a:lnTo>
                        <a:pt x="18" y="446"/>
                      </a:lnTo>
                      <a:lnTo>
                        <a:pt x="14" y="428"/>
                      </a:lnTo>
                      <a:lnTo>
                        <a:pt x="11" y="410"/>
                      </a:lnTo>
                      <a:lnTo>
                        <a:pt x="8" y="392"/>
                      </a:lnTo>
                      <a:lnTo>
                        <a:pt x="7" y="374"/>
                      </a:lnTo>
                      <a:lnTo>
                        <a:pt x="7" y="355"/>
                      </a:lnTo>
                      <a:lnTo>
                        <a:pt x="7" y="336"/>
                      </a:lnTo>
                      <a:lnTo>
                        <a:pt x="8" y="318"/>
                      </a:lnTo>
                      <a:lnTo>
                        <a:pt x="11" y="300"/>
                      </a:lnTo>
                      <a:lnTo>
                        <a:pt x="14" y="282"/>
                      </a:lnTo>
                      <a:lnTo>
                        <a:pt x="18" y="265"/>
                      </a:lnTo>
                      <a:lnTo>
                        <a:pt x="23" y="247"/>
                      </a:lnTo>
                      <a:lnTo>
                        <a:pt x="28" y="231"/>
                      </a:lnTo>
                      <a:lnTo>
                        <a:pt x="35" y="214"/>
                      </a:lnTo>
                      <a:lnTo>
                        <a:pt x="43" y="198"/>
                      </a:lnTo>
                      <a:lnTo>
                        <a:pt x="51" y="183"/>
                      </a:lnTo>
                      <a:lnTo>
                        <a:pt x="59" y="167"/>
                      </a:lnTo>
                      <a:lnTo>
                        <a:pt x="68" y="153"/>
                      </a:lnTo>
                      <a:lnTo>
                        <a:pt x="79" y="139"/>
                      </a:lnTo>
                      <a:lnTo>
                        <a:pt x="89" y="125"/>
                      </a:lnTo>
                      <a:lnTo>
                        <a:pt x="100" y="113"/>
                      </a:lnTo>
                      <a:lnTo>
                        <a:pt x="112" y="99"/>
                      </a:lnTo>
                      <a:lnTo>
                        <a:pt x="125" y="88"/>
                      </a:lnTo>
                      <a:lnTo>
                        <a:pt x="139" y="77"/>
                      </a:lnTo>
                      <a:lnTo>
                        <a:pt x="152" y="66"/>
                      </a:lnTo>
                      <a:lnTo>
                        <a:pt x="165" y="56"/>
                      </a:lnTo>
                      <a:lnTo>
                        <a:pt x="180" y="46"/>
                      </a:lnTo>
                      <a:lnTo>
                        <a:pt x="196" y="38"/>
                      </a:lnTo>
                      <a:lnTo>
                        <a:pt x="212" y="30"/>
                      </a:lnTo>
                      <a:lnTo>
                        <a:pt x="228" y="22"/>
                      </a:lnTo>
                      <a:lnTo>
                        <a:pt x="244" y="16"/>
                      </a:lnTo>
                      <a:lnTo>
                        <a:pt x="260" y="10"/>
                      </a:lnTo>
                      <a:lnTo>
                        <a:pt x="277" y="5"/>
                      </a:lnTo>
                      <a:lnTo>
                        <a:pt x="283" y="4"/>
                      </a:lnTo>
                      <a:lnTo>
                        <a:pt x="283" y="4"/>
                      </a:lnTo>
                      <a:lnTo>
                        <a:pt x="281" y="4"/>
                      </a:lnTo>
                      <a:lnTo>
                        <a:pt x="280" y="2"/>
                      </a:lnTo>
                      <a:lnTo>
                        <a:pt x="280" y="2"/>
                      </a:lnTo>
                      <a:lnTo>
                        <a:pt x="279" y="1"/>
                      </a:lnTo>
                      <a:lnTo>
                        <a:pt x="277" y="1"/>
                      </a:lnTo>
                      <a:lnTo>
                        <a:pt x="276" y="0"/>
                      </a:lnTo>
                      <a:lnTo>
                        <a:pt x="276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0" name="Freeform 158"/>
                <p:cNvSpPr>
                  <a:spLocks noEditPoints="1"/>
                </p:cNvSpPr>
                <p:nvPr/>
              </p:nvSpPr>
              <p:spPr bwMode="auto">
                <a:xfrm>
                  <a:off x="2125" y="2201"/>
                  <a:ext cx="364" cy="356"/>
                </a:xfrm>
                <a:custGeom>
                  <a:avLst/>
                  <a:gdLst/>
                  <a:ahLst/>
                  <a:cxnLst>
                    <a:cxn ang="0">
                      <a:pos x="726" y="316"/>
                    </a:cxn>
                    <a:cxn ang="0">
                      <a:pos x="722" y="290"/>
                    </a:cxn>
                    <a:cxn ang="0">
                      <a:pos x="719" y="290"/>
                    </a:cxn>
                    <a:cxn ang="0">
                      <a:pos x="717" y="289"/>
                    </a:cxn>
                    <a:cxn ang="0">
                      <a:pos x="721" y="317"/>
                    </a:cxn>
                    <a:cxn ang="0">
                      <a:pos x="729" y="353"/>
                    </a:cxn>
                    <a:cxn ang="0">
                      <a:pos x="723" y="409"/>
                    </a:cxn>
                    <a:cxn ang="0">
                      <a:pos x="711" y="461"/>
                    </a:cxn>
                    <a:cxn ang="0">
                      <a:pos x="693" y="511"/>
                    </a:cxn>
                    <a:cxn ang="0">
                      <a:pos x="666" y="557"/>
                    </a:cxn>
                    <a:cxn ang="0">
                      <a:pos x="634" y="598"/>
                    </a:cxn>
                    <a:cxn ang="0">
                      <a:pos x="596" y="634"/>
                    </a:cxn>
                    <a:cxn ang="0">
                      <a:pos x="553" y="664"/>
                    </a:cxn>
                    <a:cxn ang="0">
                      <a:pos x="506" y="688"/>
                    </a:cxn>
                    <a:cxn ang="0">
                      <a:pos x="454" y="706"/>
                    </a:cxn>
                    <a:cxn ang="0">
                      <a:pos x="412" y="714"/>
                    </a:cxn>
                    <a:cxn ang="0">
                      <a:pos x="409" y="712"/>
                    </a:cxn>
                    <a:cxn ang="0">
                      <a:pos x="408" y="710"/>
                    </a:cxn>
                    <a:cxn ang="0">
                      <a:pos x="418" y="707"/>
                    </a:cxn>
                    <a:cxn ang="0">
                      <a:pos x="470" y="695"/>
                    </a:cxn>
                    <a:cxn ang="0">
                      <a:pos x="520" y="675"/>
                    </a:cxn>
                    <a:cxn ang="0">
                      <a:pos x="564" y="650"/>
                    </a:cxn>
                    <a:cxn ang="0">
                      <a:pos x="605" y="618"/>
                    </a:cxn>
                    <a:cxn ang="0">
                      <a:pos x="641" y="581"/>
                    </a:cxn>
                    <a:cxn ang="0">
                      <a:pos x="670" y="538"/>
                    </a:cxn>
                    <a:cxn ang="0">
                      <a:pos x="694" y="493"/>
                    </a:cxn>
                    <a:cxn ang="0">
                      <a:pos x="711" y="442"/>
                    </a:cxn>
                    <a:cxn ang="0">
                      <a:pos x="721" y="390"/>
                    </a:cxn>
                    <a:cxn ang="0">
                      <a:pos x="729" y="353"/>
                    </a:cxn>
                    <a:cxn ang="0">
                      <a:pos x="256" y="6"/>
                    </a:cxn>
                    <a:cxn ang="0">
                      <a:pos x="207" y="24"/>
                    </a:cxn>
                    <a:cxn ang="0">
                      <a:pos x="160" y="51"/>
                    </a:cxn>
                    <a:cxn ang="0">
                      <a:pos x="119" y="84"/>
                    </a:cxn>
                    <a:cxn ang="0">
                      <a:pos x="83" y="121"/>
                    </a:cxn>
                    <a:cxn ang="0">
                      <a:pos x="52" y="164"/>
                    </a:cxn>
                    <a:cxn ang="0">
                      <a:pos x="28" y="212"/>
                    </a:cxn>
                    <a:cxn ang="0">
                      <a:pos x="11" y="263"/>
                    </a:cxn>
                    <a:cxn ang="0">
                      <a:pos x="2" y="316"/>
                    </a:cxn>
                    <a:cxn ang="0">
                      <a:pos x="0" y="372"/>
                    </a:cxn>
                    <a:cxn ang="0">
                      <a:pos x="7" y="426"/>
                    </a:cxn>
                    <a:cxn ang="0">
                      <a:pos x="22" y="478"/>
                    </a:cxn>
                    <a:cxn ang="0">
                      <a:pos x="44" y="526"/>
                    </a:cxn>
                    <a:cxn ang="0">
                      <a:pos x="72" y="571"/>
                    </a:cxn>
                    <a:cxn ang="0">
                      <a:pos x="91" y="593"/>
                    </a:cxn>
                    <a:cxn ang="0">
                      <a:pos x="92" y="591"/>
                    </a:cxn>
                    <a:cxn ang="0">
                      <a:pos x="95" y="590"/>
                    </a:cxn>
                    <a:cxn ang="0">
                      <a:pos x="77" y="567"/>
                    </a:cxn>
                    <a:cxn ang="0">
                      <a:pos x="49" y="523"/>
                    </a:cxn>
                    <a:cxn ang="0">
                      <a:pos x="28" y="475"/>
                    </a:cxn>
                    <a:cxn ang="0">
                      <a:pos x="14" y="425"/>
                    </a:cxn>
                    <a:cxn ang="0">
                      <a:pos x="7" y="372"/>
                    </a:cxn>
                    <a:cxn ang="0">
                      <a:pos x="8" y="317"/>
                    </a:cxn>
                    <a:cxn ang="0">
                      <a:pos x="18" y="264"/>
                    </a:cxn>
                    <a:cxn ang="0">
                      <a:pos x="33" y="213"/>
                    </a:cxn>
                    <a:cxn ang="0">
                      <a:pos x="57" y="168"/>
                    </a:cxn>
                    <a:cxn ang="0">
                      <a:pos x="88" y="125"/>
                    </a:cxn>
                    <a:cxn ang="0">
                      <a:pos x="123" y="88"/>
                    </a:cxn>
                    <a:cxn ang="0">
                      <a:pos x="164" y="56"/>
                    </a:cxn>
                    <a:cxn ang="0">
                      <a:pos x="209" y="31"/>
                    </a:cxn>
                    <a:cxn ang="0">
                      <a:pos x="257" y="11"/>
                    </a:cxn>
                    <a:cxn ang="0">
                      <a:pos x="281" y="4"/>
                    </a:cxn>
                    <a:cxn ang="0">
                      <a:pos x="279" y="2"/>
                    </a:cxn>
                    <a:cxn ang="0">
                      <a:pos x="276" y="0"/>
                    </a:cxn>
                  </a:cxnLst>
                  <a:rect l="0" t="0" r="r" b="b"/>
                  <a:pathLst>
                    <a:path w="729" h="714">
                      <a:moveTo>
                        <a:pt x="729" y="353"/>
                      </a:moveTo>
                      <a:lnTo>
                        <a:pt x="727" y="334"/>
                      </a:lnTo>
                      <a:lnTo>
                        <a:pt x="726" y="316"/>
                      </a:lnTo>
                      <a:lnTo>
                        <a:pt x="723" y="297"/>
                      </a:lnTo>
                      <a:lnTo>
                        <a:pt x="723" y="292"/>
                      </a:lnTo>
                      <a:lnTo>
                        <a:pt x="722" y="290"/>
                      </a:lnTo>
                      <a:lnTo>
                        <a:pt x="721" y="290"/>
                      </a:lnTo>
                      <a:lnTo>
                        <a:pt x="721" y="290"/>
                      </a:lnTo>
                      <a:lnTo>
                        <a:pt x="719" y="290"/>
                      </a:lnTo>
                      <a:lnTo>
                        <a:pt x="718" y="289"/>
                      </a:lnTo>
                      <a:lnTo>
                        <a:pt x="718" y="289"/>
                      </a:lnTo>
                      <a:lnTo>
                        <a:pt x="717" y="289"/>
                      </a:lnTo>
                      <a:lnTo>
                        <a:pt x="717" y="288"/>
                      </a:lnTo>
                      <a:lnTo>
                        <a:pt x="718" y="298"/>
                      </a:lnTo>
                      <a:lnTo>
                        <a:pt x="721" y="317"/>
                      </a:lnTo>
                      <a:lnTo>
                        <a:pt x="722" y="334"/>
                      </a:lnTo>
                      <a:lnTo>
                        <a:pt x="722" y="353"/>
                      </a:lnTo>
                      <a:lnTo>
                        <a:pt x="729" y="353"/>
                      </a:lnTo>
                      <a:lnTo>
                        <a:pt x="727" y="372"/>
                      </a:lnTo>
                      <a:lnTo>
                        <a:pt x="726" y="390"/>
                      </a:lnTo>
                      <a:lnTo>
                        <a:pt x="723" y="409"/>
                      </a:lnTo>
                      <a:lnTo>
                        <a:pt x="721" y="426"/>
                      </a:lnTo>
                      <a:lnTo>
                        <a:pt x="717" y="444"/>
                      </a:lnTo>
                      <a:lnTo>
                        <a:pt x="711" y="461"/>
                      </a:lnTo>
                      <a:lnTo>
                        <a:pt x="706" y="478"/>
                      </a:lnTo>
                      <a:lnTo>
                        <a:pt x="699" y="494"/>
                      </a:lnTo>
                      <a:lnTo>
                        <a:pt x="693" y="511"/>
                      </a:lnTo>
                      <a:lnTo>
                        <a:pt x="685" y="526"/>
                      </a:lnTo>
                      <a:lnTo>
                        <a:pt x="675" y="542"/>
                      </a:lnTo>
                      <a:lnTo>
                        <a:pt x="666" y="557"/>
                      </a:lnTo>
                      <a:lnTo>
                        <a:pt x="655" y="571"/>
                      </a:lnTo>
                      <a:lnTo>
                        <a:pt x="645" y="585"/>
                      </a:lnTo>
                      <a:lnTo>
                        <a:pt x="634" y="598"/>
                      </a:lnTo>
                      <a:lnTo>
                        <a:pt x="621" y="610"/>
                      </a:lnTo>
                      <a:lnTo>
                        <a:pt x="609" y="622"/>
                      </a:lnTo>
                      <a:lnTo>
                        <a:pt x="596" y="634"/>
                      </a:lnTo>
                      <a:lnTo>
                        <a:pt x="582" y="645"/>
                      </a:lnTo>
                      <a:lnTo>
                        <a:pt x="568" y="655"/>
                      </a:lnTo>
                      <a:lnTo>
                        <a:pt x="553" y="664"/>
                      </a:lnTo>
                      <a:lnTo>
                        <a:pt x="537" y="674"/>
                      </a:lnTo>
                      <a:lnTo>
                        <a:pt x="522" y="682"/>
                      </a:lnTo>
                      <a:lnTo>
                        <a:pt x="506" y="688"/>
                      </a:lnTo>
                      <a:lnTo>
                        <a:pt x="489" y="695"/>
                      </a:lnTo>
                      <a:lnTo>
                        <a:pt x="472" y="700"/>
                      </a:lnTo>
                      <a:lnTo>
                        <a:pt x="454" y="706"/>
                      </a:lnTo>
                      <a:lnTo>
                        <a:pt x="437" y="710"/>
                      </a:lnTo>
                      <a:lnTo>
                        <a:pt x="420" y="712"/>
                      </a:lnTo>
                      <a:lnTo>
                        <a:pt x="412" y="714"/>
                      </a:lnTo>
                      <a:lnTo>
                        <a:pt x="410" y="714"/>
                      </a:lnTo>
                      <a:lnTo>
                        <a:pt x="410" y="712"/>
                      </a:lnTo>
                      <a:lnTo>
                        <a:pt x="409" y="712"/>
                      </a:lnTo>
                      <a:lnTo>
                        <a:pt x="409" y="711"/>
                      </a:lnTo>
                      <a:lnTo>
                        <a:pt x="408" y="711"/>
                      </a:lnTo>
                      <a:lnTo>
                        <a:pt x="408" y="710"/>
                      </a:lnTo>
                      <a:lnTo>
                        <a:pt x="406" y="710"/>
                      </a:lnTo>
                      <a:lnTo>
                        <a:pt x="406" y="708"/>
                      </a:lnTo>
                      <a:lnTo>
                        <a:pt x="418" y="707"/>
                      </a:lnTo>
                      <a:lnTo>
                        <a:pt x="436" y="704"/>
                      </a:lnTo>
                      <a:lnTo>
                        <a:pt x="453" y="700"/>
                      </a:lnTo>
                      <a:lnTo>
                        <a:pt x="470" y="695"/>
                      </a:lnTo>
                      <a:lnTo>
                        <a:pt x="488" y="690"/>
                      </a:lnTo>
                      <a:lnTo>
                        <a:pt x="504" y="683"/>
                      </a:lnTo>
                      <a:lnTo>
                        <a:pt x="520" y="675"/>
                      </a:lnTo>
                      <a:lnTo>
                        <a:pt x="534" y="668"/>
                      </a:lnTo>
                      <a:lnTo>
                        <a:pt x="550" y="659"/>
                      </a:lnTo>
                      <a:lnTo>
                        <a:pt x="564" y="650"/>
                      </a:lnTo>
                      <a:lnTo>
                        <a:pt x="578" y="641"/>
                      </a:lnTo>
                      <a:lnTo>
                        <a:pt x="592" y="630"/>
                      </a:lnTo>
                      <a:lnTo>
                        <a:pt x="605" y="618"/>
                      </a:lnTo>
                      <a:lnTo>
                        <a:pt x="617" y="606"/>
                      </a:lnTo>
                      <a:lnTo>
                        <a:pt x="629" y="594"/>
                      </a:lnTo>
                      <a:lnTo>
                        <a:pt x="641" y="581"/>
                      </a:lnTo>
                      <a:lnTo>
                        <a:pt x="651" y="567"/>
                      </a:lnTo>
                      <a:lnTo>
                        <a:pt x="661" y="553"/>
                      </a:lnTo>
                      <a:lnTo>
                        <a:pt x="670" y="538"/>
                      </a:lnTo>
                      <a:lnTo>
                        <a:pt x="679" y="523"/>
                      </a:lnTo>
                      <a:lnTo>
                        <a:pt x="687" y="509"/>
                      </a:lnTo>
                      <a:lnTo>
                        <a:pt x="694" y="493"/>
                      </a:lnTo>
                      <a:lnTo>
                        <a:pt x="701" y="475"/>
                      </a:lnTo>
                      <a:lnTo>
                        <a:pt x="706" y="460"/>
                      </a:lnTo>
                      <a:lnTo>
                        <a:pt x="711" y="442"/>
                      </a:lnTo>
                      <a:lnTo>
                        <a:pt x="715" y="425"/>
                      </a:lnTo>
                      <a:lnTo>
                        <a:pt x="718" y="408"/>
                      </a:lnTo>
                      <a:lnTo>
                        <a:pt x="721" y="390"/>
                      </a:lnTo>
                      <a:lnTo>
                        <a:pt x="722" y="372"/>
                      </a:lnTo>
                      <a:lnTo>
                        <a:pt x="722" y="353"/>
                      </a:lnTo>
                      <a:lnTo>
                        <a:pt x="729" y="353"/>
                      </a:lnTo>
                      <a:close/>
                      <a:moveTo>
                        <a:pt x="276" y="0"/>
                      </a:moveTo>
                      <a:lnTo>
                        <a:pt x="273" y="0"/>
                      </a:lnTo>
                      <a:lnTo>
                        <a:pt x="256" y="6"/>
                      </a:lnTo>
                      <a:lnTo>
                        <a:pt x="239" y="11"/>
                      </a:lnTo>
                      <a:lnTo>
                        <a:pt x="223" y="18"/>
                      </a:lnTo>
                      <a:lnTo>
                        <a:pt x="207" y="24"/>
                      </a:lnTo>
                      <a:lnTo>
                        <a:pt x="191" y="34"/>
                      </a:lnTo>
                      <a:lnTo>
                        <a:pt x="175" y="42"/>
                      </a:lnTo>
                      <a:lnTo>
                        <a:pt x="160" y="51"/>
                      </a:lnTo>
                      <a:lnTo>
                        <a:pt x="145" y="62"/>
                      </a:lnTo>
                      <a:lnTo>
                        <a:pt x="132" y="72"/>
                      </a:lnTo>
                      <a:lnTo>
                        <a:pt x="119" y="84"/>
                      </a:lnTo>
                      <a:lnTo>
                        <a:pt x="107" y="96"/>
                      </a:lnTo>
                      <a:lnTo>
                        <a:pt x="95" y="108"/>
                      </a:lnTo>
                      <a:lnTo>
                        <a:pt x="83" y="121"/>
                      </a:lnTo>
                      <a:lnTo>
                        <a:pt x="72" y="135"/>
                      </a:lnTo>
                      <a:lnTo>
                        <a:pt x="61" y="149"/>
                      </a:lnTo>
                      <a:lnTo>
                        <a:pt x="52" y="164"/>
                      </a:lnTo>
                      <a:lnTo>
                        <a:pt x="44" y="180"/>
                      </a:lnTo>
                      <a:lnTo>
                        <a:pt x="36" y="195"/>
                      </a:lnTo>
                      <a:lnTo>
                        <a:pt x="28" y="212"/>
                      </a:lnTo>
                      <a:lnTo>
                        <a:pt x="22" y="228"/>
                      </a:lnTo>
                      <a:lnTo>
                        <a:pt x="16" y="245"/>
                      </a:lnTo>
                      <a:lnTo>
                        <a:pt x="11" y="263"/>
                      </a:lnTo>
                      <a:lnTo>
                        <a:pt x="7" y="280"/>
                      </a:lnTo>
                      <a:lnTo>
                        <a:pt x="4" y="297"/>
                      </a:lnTo>
                      <a:lnTo>
                        <a:pt x="2" y="316"/>
                      </a:lnTo>
                      <a:lnTo>
                        <a:pt x="0" y="334"/>
                      </a:lnTo>
                      <a:lnTo>
                        <a:pt x="0" y="353"/>
                      </a:lnTo>
                      <a:lnTo>
                        <a:pt x="0" y="372"/>
                      </a:lnTo>
                      <a:lnTo>
                        <a:pt x="2" y="390"/>
                      </a:lnTo>
                      <a:lnTo>
                        <a:pt x="4" y="409"/>
                      </a:lnTo>
                      <a:lnTo>
                        <a:pt x="7" y="426"/>
                      </a:lnTo>
                      <a:lnTo>
                        <a:pt x="11" y="444"/>
                      </a:lnTo>
                      <a:lnTo>
                        <a:pt x="16" y="461"/>
                      </a:lnTo>
                      <a:lnTo>
                        <a:pt x="22" y="478"/>
                      </a:lnTo>
                      <a:lnTo>
                        <a:pt x="28" y="494"/>
                      </a:lnTo>
                      <a:lnTo>
                        <a:pt x="36" y="511"/>
                      </a:lnTo>
                      <a:lnTo>
                        <a:pt x="44" y="526"/>
                      </a:lnTo>
                      <a:lnTo>
                        <a:pt x="52" y="542"/>
                      </a:lnTo>
                      <a:lnTo>
                        <a:pt x="61" y="557"/>
                      </a:lnTo>
                      <a:lnTo>
                        <a:pt x="72" y="571"/>
                      </a:lnTo>
                      <a:lnTo>
                        <a:pt x="83" y="585"/>
                      </a:lnTo>
                      <a:lnTo>
                        <a:pt x="89" y="593"/>
                      </a:lnTo>
                      <a:lnTo>
                        <a:pt x="91" y="593"/>
                      </a:lnTo>
                      <a:lnTo>
                        <a:pt x="91" y="591"/>
                      </a:lnTo>
                      <a:lnTo>
                        <a:pt x="92" y="591"/>
                      </a:lnTo>
                      <a:lnTo>
                        <a:pt x="92" y="591"/>
                      </a:lnTo>
                      <a:lnTo>
                        <a:pt x="93" y="591"/>
                      </a:lnTo>
                      <a:lnTo>
                        <a:pt x="95" y="590"/>
                      </a:lnTo>
                      <a:lnTo>
                        <a:pt x="95" y="590"/>
                      </a:lnTo>
                      <a:lnTo>
                        <a:pt x="96" y="590"/>
                      </a:lnTo>
                      <a:lnTo>
                        <a:pt x="88" y="581"/>
                      </a:lnTo>
                      <a:lnTo>
                        <a:pt x="77" y="567"/>
                      </a:lnTo>
                      <a:lnTo>
                        <a:pt x="67" y="553"/>
                      </a:lnTo>
                      <a:lnTo>
                        <a:pt x="57" y="538"/>
                      </a:lnTo>
                      <a:lnTo>
                        <a:pt x="49" y="523"/>
                      </a:lnTo>
                      <a:lnTo>
                        <a:pt x="41" y="509"/>
                      </a:lnTo>
                      <a:lnTo>
                        <a:pt x="33" y="493"/>
                      </a:lnTo>
                      <a:lnTo>
                        <a:pt x="28" y="475"/>
                      </a:lnTo>
                      <a:lnTo>
                        <a:pt x="22" y="460"/>
                      </a:lnTo>
                      <a:lnTo>
                        <a:pt x="18" y="442"/>
                      </a:lnTo>
                      <a:lnTo>
                        <a:pt x="14" y="425"/>
                      </a:lnTo>
                      <a:lnTo>
                        <a:pt x="10" y="408"/>
                      </a:lnTo>
                      <a:lnTo>
                        <a:pt x="8" y="390"/>
                      </a:lnTo>
                      <a:lnTo>
                        <a:pt x="7" y="372"/>
                      </a:lnTo>
                      <a:lnTo>
                        <a:pt x="6" y="353"/>
                      </a:lnTo>
                      <a:lnTo>
                        <a:pt x="7" y="334"/>
                      </a:lnTo>
                      <a:lnTo>
                        <a:pt x="8" y="317"/>
                      </a:lnTo>
                      <a:lnTo>
                        <a:pt x="10" y="298"/>
                      </a:lnTo>
                      <a:lnTo>
                        <a:pt x="14" y="281"/>
                      </a:lnTo>
                      <a:lnTo>
                        <a:pt x="18" y="264"/>
                      </a:lnTo>
                      <a:lnTo>
                        <a:pt x="22" y="247"/>
                      </a:lnTo>
                      <a:lnTo>
                        <a:pt x="28" y="231"/>
                      </a:lnTo>
                      <a:lnTo>
                        <a:pt x="33" y="213"/>
                      </a:lnTo>
                      <a:lnTo>
                        <a:pt x="41" y="197"/>
                      </a:lnTo>
                      <a:lnTo>
                        <a:pt x="49" y="183"/>
                      </a:lnTo>
                      <a:lnTo>
                        <a:pt x="57" y="168"/>
                      </a:lnTo>
                      <a:lnTo>
                        <a:pt x="67" y="153"/>
                      </a:lnTo>
                      <a:lnTo>
                        <a:pt x="77" y="139"/>
                      </a:lnTo>
                      <a:lnTo>
                        <a:pt x="88" y="125"/>
                      </a:lnTo>
                      <a:lnTo>
                        <a:pt x="99" y="112"/>
                      </a:lnTo>
                      <a:lnTo>
                        <a:pt x="111" y="100"/>
                      </a:lnTo>
                      <a:lnTo>
                        <a:pt x="123" y="88"/>
                      </a:lnTo>
                      <a:lnTo>
                        <a:pt x="136" y="76"/>
                      </a:lnTo>
                      <a:lnTo>
                        <a:pt x="149" y="66"/>
                      </a:lnTo>
                      <a:lnTo>
                        <a:pt x="164" y="56"/>
                      </a:lnTo>
                      <a:lnTo>
                        <a:pt x="179" y="47"/>
                      </a:lnTo>
                      <a:lnTo>
                        <a:pt x="193" y="39"/>
                      </a:lnTo>
                      <a:lnTo>
                        <a:pt x="209" y="31"/>
                      </a:lnTo>
                      <a:lnTo>
                        <a:pt x="224" y="23"/>
                      </a:lnTo>
                      <a:lnTo>
                        <a:pt x="241" y="16"/>
                      </a:lnTo>
                      <a:lnTo>
                        <a:pt x="257" y="11"/>
                      </a:lnTo>
                      <a:lnTo>
                        <a:pt x="275" y="7"/>
                      </a:lnTo>
                      <a:lnTo>
                        <a:pt x="283" y="4"/>
                      </a:lnTo>
                      <a:lnTo>
                        <a:pt x="281" y="4"/>
                      </a:lnTo>
                      <a:lnTo>
                        <a:pt x="281" y="3"/>
                      </a:lnTo>
                      <a:lnTo>
                        <a:pt x="280" y="3"/>
                      </a:lnTo>
                      <a:lnTo>
                        <a:pt x="279" y="2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6" y="0"/>
                      </a:lnTo>
                      <a:lnTo>
                        <a:pt x="276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1" name="Freeform 159"/>
                <p:cNvSpPr>
                  <a:spLocks noEditPoints="1"/>
                </p:cNvSpPr>
                <p:nvPr/>
              </p:nvSpPr>
              <p:spPr bwMode="auto">
                <a:xfrm>
                  <a:off x="2126" y="2201"/>
                  <a:ext cx="361" cy="355"/>
                </a:xfrm>
                <a:custGeom>
                  <a:avLst/>
                  <a:gdLst/>
                  <a:ahLst/>
                  <a:cxnLst>
                    <a:cxn ang="0">
                      <a:pos x="720" y="314"/>
                    </a:cxn>
                    <a:cxn ang="0">
                      <a:pos x="715" y="287"/>
                    </a:cxn>
                    <a:cxn ang="0">
                      <a:pos x="714" y="286"/>
                    </a:cxn>
                    <a:cxn ang="0">
                      <a:pos x="711" y="284"/>
                    </a:cxn>
                    <a:cxn ang="0">
                      <a:pos x="714" y="315"/>
                    </a:cxn>
                    <a:cxn ang="0">
                      <a:pos x="722" y="351"/>
                    </a:cxn>
                    <a:cxn ang="0">
                      <a:pos x="718" y="406"/>
                    </a:cxn>
                    <a:cxn ang="0">
                      <a:pos x="706" y="459"/>
                    </a:cxn>
                    <a:cxn ang="0">
                      <a:pos x="687" y="508"/>
                    </a:cxn>
                    <a:cxn ang="0">
                      <a:pos x="660" y="553"/>
                    </a:cxn>
                    <a:cxn ang="0">
                      <a:pos x="629" y="593"/>
                    </a:cxn>
                    <a:cxn ang="0">
                      <a:pos x="591" y="629"/>
                    </a:cxn>
                    <a:cxn ang="0">
                      <a:pos x="549" y="660"/>
                    </a:cxn>
                    <a:cxn ang="0">
                      <a:pos x="502" y="684"/>
                    </a:cxn>
                    <a:cxn ang="0">
                      <a:pos x="451" y="701"/>
                    </a:cxn>
                    <a:cxn ang="0">
                      <a:pos x="406" y="709"/>
                    </a:cxn>
                    <a:cxn ang="0">
                      <a:pos x="403" y="708"/>
                    </a:cxn>
                    <a:cxn ang="0">
                      <a:pos x="401" y="705"/>
                    </a:cxn>
                    <a:cxn ang="0">
                      <a:pos x="415" y="702"/>
                    </a:cxn>
                    <a:cxn ang="0">
                      <a:pos x="466" y="690"/>
                    </a:cxn>
                    <a:cxn ang="0">
                      <a:pos x="515" y="670"/>
                    </a:cxn>
                    <a:cxn ang="0">
                      <a:pos x="559" y="645"/>
                    </a:cxn>
                    <a:cxn ang="0">
                      <a:pos x="599" y="613"/>
                    </a:cxn>
                    <a:cxn ang="0">
                      <a:pos x="635" y="577"/>
                    </a:cxn>
                    <a:cxn ang="0">
                      <a:pos x="664" y="535"/>
                    </a:cxn>
                    <a:cxn ang="0">
                      <a:pos x="688" y="489"/>
                    </a:cxn>
                    <a:cxn ang="0">
                      <a:pos x="704" y="440"/>
                    </a:cxn>
                    <a:cxn ang="0">
                      <a:pos x="714" y="387"/>
                    </a:cxn>
                    <a:cxn ang="0">
                      <a:pos x="722" y="351"/>
                    </a:cxn>
                    <a:cxn ang="0">
                      <a:pos x="253" y="6"/>
                    </a:cxn>
                    <a:cxn ang="0">
                      <a:pos x="205" y="26"/>
                    </a:cxn>
                    <a:cxn ang="0">
                      <a:pos x="158" y="52"/>
                    </a:cxn>
                    <a:cxn ang="0">
                      <a:pos x="118" y="84"/>
                    </a:cxn>
                    <a:cxn ang="0">
                      <a:pos x="82" y="121"/>
                    </a:cxn>
                    <a:cxn ang="0">
                      <a:pos x="52" y="163"/>
                    </a:cxn>
                    <a:cxn ang="0">
                      <a:pos x="28" y="210"/>
                    </a:cxn>
                    <a:cxn ang="0">
                      <a:pos x="11" y="261"/>
                    </a:cxn>
                    <a:cxn ang="0">
                      <a:pos x="1" y="314"/>
                    </a:cxn>
                    <a:cxn ang="0">
                      <a:pos x="0" y="370"/>
                    </a:cxn>
                    <a:cxn ang="0">
                      <a:pos x="7" y="424"/>
                    </a:cxn>
                    <a:cxn ang="0">
                      <a:pos x="21" y="475"/>
                    </a:cxn>
                    <a:cxn ang="0">
                      <a:pos x="44" y="523"/>
                    </a:cxn>
                    <a:cxn ang="0">
                      <a:pos x="72" y="567"/>
                    </a:cxn>
                    <a:cxn ang="0">
                      <a:pos x="90" y="589"/>
                    </a:cxn>
                    <a:cxn ang="0">
                      <a:pos x="93" y="588"/>
                    </a:cxn>
                    <a:cxn ang="0">
                      <a:pos x="94" y="587"/>
                    </a:cxn>
                    <a:cxn ang="0">
                      <a:pos x="76" y="564"/>
                    </a:cxn>
                    <a:cxn ang="0">
                      <a:pos x="49" y="520"/>
                    </a:cxn>
                    <a:cxn ang="0">
                      <a:pos x="28" y="473"/>
                    </a:cxn>
                    <a:cxn ang="0">
                      <a:pos x="13" y="423"/>
                    </a:cxn>
                    <a:cxn ang="0">
                      <a:pos x="7" y="370"/>
                    </a:cxn>
                    <a:cxn ang="0">
                      <a:pos x="8" y="315"/>
                    </a:cxn>
                    <a:cxn ang="0">
                      <a:pos x="17" y="262"/>
                    </a:cxn>
                    <a:cxn ang="0">
                      <a:pos x="33" y="213"/>
                    </a:cxn>
                    <a:cxn ang="0">
                      <a:pos x="57" y="167"/>
                    </a:cxn>
                    <a:cxn ang="0">
                      <a:pos x="86" y="125"/>
                    </a:cxn>
                    <a:cxn ang="0">
                      <a:pos x="122" y="89"/>
                    </a:cxn>
                    <a:cxn ang="0">
                      <a:pos x="162" y="57"/>
                    </a:cxn>
                    <a:cxn ang="0">
                      <a:pos x="208" y="32"/>
                    </a:cxn>
                    <a:cxn ang="0">
                      <a:pos x="256" y="12"/>
                    </a:cxn>
                    <a:cxn ang="0">
                      <a:pos x="282" y="4"/>
                    </a:cxn>
                    <a:cxn ang="0">
                      <a:pos x="280" y="2"/>
                    </a:cxn>
                    <a:cxn ang="0">
                      <a:pos x="277" y="1"/>
                    </a:cxn>
                  </a:cxnLst>
                  <a:rect l="0" t="0" r="r" b="b"/>
                  <a:pathLst>
                    <a:path w="722" h="709">
                      <a:moveTo>
                        <a:pt x="722" y="351"/>
                      </a:moveTo>
                      <a:lnTo>
                        <a:pt x="722" y="332"/>
                      </a:lnTo>
                      <a:lnTo>
                        <a:pt x="720" y="314"/>
                      </a:lnTo>
                      <a:lnTo>
                        <a:pt x="718" y="296"/>
                      </a:lnTo>
                      <a:lnTo>
                        <a:pt x="716" y="287"/>
                      </a:lnTo>
                      <a:lnTo>
                        <a:pt x="715" y="287"/>
                      </a:lnTo>
                      <a:lnTo>
                        <a:pt x="715" y="287"/>
                      </a:lnTo>
                      <a:lnTo>
                        <a:pt x="714" y="287"/>
                      </a:lnTo>
                      <a:lnTo>
                        <a:pt x="714" y="286"/>
                      </a:lnTo>
                      <a:lnTo>
                        <a:pt x="712" y="286"/>
                      </a:lnTo>
                      <a:lnTo>
                        <a:pt x="711" y="286"/>
                      </a:lnTo>
                      <a:lnTo>
                        <a:pt x="711" y="284"/>
                      </a:lnTo>
                      <a:lnTo>
                        <a:pt x="710" y="284"/>
                      </a:lnTo>
                      <a:lnTo>
                        <a:pt x="712" y="296"/>
                      </a:lnTo>
                      <a:lnTo>
                        <a:pt x="714" y="315"/>
                      </a:lnTo>
                      <a:lnTo>
                        <a:pt x="715" y="332"/>
                      </a:lnTo>
                      <a:lnTo>
                        <a:pt x="716" y="351"/>
                      </a:lnTo>
                      <a:lnTo>
                        <a:pt x="722" y="351"/>
                      </a:lnTo>
                      <a:lnTo>
                        <a:pt x="722" y="370"/>
                      </a:lnTo>
                      <a:lnTo>
                        <a:pt x="720" y="388"/>
                      </a:lnTo>
                      <a:lnTo>
                        <a:pt x="718" y="406"/>
                      </a:lnTo>
                      <a:lnTo>
                        <a:pt x="715" y="424"/>
                      </a:lnTo>
                      <a:lnTo>
                        <a:pt x="711" y="442"/>
                      </a:lnTo>
                      <a:lnTo>
                        <a:pt x="706" y="459"/>
                      </a:lnTo>
                      <a:lnTo>
                        <a:pt x="700" y="475"/>
                      </a:lnTo>
                      <a:lnTo>
                        <a:pt x="694" y="492"/>
                      </a:lnTo>
                      <a:lnTo>
                        <a:pt x="687" y="508"/>
                      </a:lnTo>
                      <a:lnTo>
                        <a:pt x="679" y="523"/>
                      </a:lnTo>
                      <a:lnTo>
                        <a:pt x="670" y="539"/>
                      </a:lnTo>
                      <a:lnTo>
                        <a:pt x="660" y="553"/>
                      </a:lnTo>
                      <a:lnTo>
                        <a:pt x="650" y="567"/>
                      </a:lnTo>
                      <a:lnTo>
                        <a:pt x="639" y="581"/>
                      </a:lnTo>
                      <a:lnTo>
                        <a:pt x="629" y="593"/>
                      </a:lnTo>
                      <a:lnTo>
                        <a:pt x="617" y="607"/>
                      </a:lnTo>
                      <a:lnTo>
                        <a:pt x="603" y="619"/>
                      </a:lnTo>
                      <a:lnTo>
                        <a:pt x="591" y="629"/>
                      </a:lnTo>
                      <a:lnTo>
                        <a:pt x="577" y="640"/>
                      </a:lnTo>
                      <a:lnTo>
                        <a:pt x="563" y="651"/>
                      </a:lnTo>
                      <a:lnTo>
                        <a:pt x="549" y="660"/>
                      </a:lnTo>
                      <a:lnTo>
                        <a:pt x="533" y="669"/>
                      </a:lnTo>
                      <a:lnTo>
                        <a:pt x="518" y="677"/>
                      </a:lnTo>
                      <a:lnTo>
                        <a:pt x="502" y="684"/>
                      </a:lnTo>
                      <a:lnTo>
                        <a:pt x="485" y="690"/>
                      </a:lnTo>
                      <a:lnTo>
                        <a:pt x="469" y="696"/>
                      </a:lnTo>
                      <a:lnTo>
                        <a:pt x="451" y="701"/>
                      </a:lnTo>
                      <a:lnTo>
                        <a:pt x="434" y="705"/>
                      </a:lnTo>
                      <a:lnTo>
                        <a:pt x="415" y="708"/>
                      </a:lnTo>
                      <a:lnTo>
                        <a:pt x="406" y="709"/>
                      </a:lnTo>
                      <a:lnTo>
                        <a:pt x="405" y="709"/>
                      </a:lnTo>
                      <a:lnTo>
                        <a:pt x="405" y="708"/>
                      </a:lnTo>
                      <a:lnTo>
                        <a:pt x="403" y="708"/>
                      </a:lnTo>
                      <a:lnTo>
                        <a:pt x="403" y="706"/>
                      </a:lnTo>
                      <a:lnTo>
                        <a:pt x="402" y="706"/>
                      </a:lnTo>
                      <a:lnTo>
                        <a:pt x="401" y="705"/>
                      </a:lnTo>
                      <a:lnTo>
                        <a:pt x="401" y="705"/>
                      </a:lnTo>
                      <a:lnTo>
                        <a:pt x="399" y="704"/>
                      </a:lnTo>
                      <a:lnTo>
                        <a:pt x="415" y="702"/>
                      </a:lnTo>
                      <a:lnTo>
                        <a:pt x="433" y="698"/>
                      </a:lnTo>
                      <a:lnTo>
                        <a:pt x="450" y="694"/>
                      </a:lnTo>
                      <a:lnTo>
                        <a:pt x="466" y="690"/>
                      </a:lnTo>
                      <a:lnTo>
                        <a:pt x="483" y="685"/>
                      </a:lnTo>
                      <a:lnTo>
                        <a:pt x="499" y="678"/>
                      </a:lnTo>
                      <a:lnTo>
                        <a:pt x="515" y="670"/>
                      </a:lnTo>
                      <a:lnTo>
                        <a:pt x="530" y="664"/>
                      </a:lnTo>
                      <a:lnTo>
                        <a:pt x="545" y="655"/>
                      </a:lnTo>
                      <a:lnTo>
                        <a:pt x="559" y="645"/>
                      </a:lnTo>
                      <a:lnTo>
                        <a:pt x="574" y="636"/>
                      </a:lnTo>
                      <a:lnTo>
                        <a:pt x="587" y="625"/>
                      </a:lnTo>
                      <a:lnTo>
                        <a:pt x="599" y="613"/>
                      </a:lnTo>
                      <a:lnTo>
                        <a:pt x="613" y="603"/>
                      </a:lnTo>
                      <a:lnTo>
                        <a:pt x="623" y="589"/>
                      </a:lnTo>
                      <a:lnTo>
                        <a:pt x="635" y="577"/>
                      </a:lnTo>
                      <a:lnTo>
                        <a:pt x="646" y="564"/>
                      </a:lnTo>
                      <a:lnTo>
                        <a:pt x="655" y="549"/>
                      </a:lnTo>
                      <a:lnTo>
                        <a:pt x="664" y="535"/>
                      </a:lnTo>
                      <a:lnTo>
                        <a:pt x="674" y="520"/>
                      </a:lnTo>
                      <a:lnTo>
                        <a:pt x="680" y="505"/>
                      </a:lnTo>
                      <a:lnTo>
                        <a:pt x="688" y="489"/>
                      </a:lnTo>
                      <a:lnTo>
                        <a:pt x="695" y="473"/>
                      </a:lnTo>
                      <a:lnTo>
                        <a:pt x="700" y="456"/>
                      </a:lnTo>
                      <a:lnTo>
                        <a:pt x="704" y="440"/>
                      </a:lnTo>
                      <a:lnTo>
                        <a:pt x="708" y="423"/>
                      </a:lnTo>
                      <a:lnTo>
                        <a:pt x="712" y="406"/>
                      </a:lnTo>
                      <a:lnTo>
                        <a:pt x="714" y="387"/>
                      </a:lnTo>
                      <a:lnTo>
                        <a:pt x="715" y="370"/>
                      </a:lnTo>
                      <a:lnTo>
                        <a:pt x="716" y="351"/>
                      </a:lnTo>
                      <a:lnTo>
                        <a:pt x="722" y="351"/>
                      </a:lnTo>
                      <a:close/>
                      <a:moveTo>
                        <a:pt x="276" y="0"/>
                      </a:moveTo>
                      <a:lnTo>
                        <a:pt x="270" y="1"/>
                      </a:lnTo>
                      <a:lnTo>
                        <a:pt x="253" y="6"/>
                      </a:lnTo>
                      <a:lnTo>
                        <a:pt x="237" y="12"/>
                      </a:lnTo>
                      <a:lnTo>
                        <a:pt x="221" y="18"/>
                      </a:lnTo>
                      <a:lnTo>
                        <a:pt x="205" y="26"/>
                      </a:lnTo>
                      <a:lnTo>
                        <a:pt x="189" y="34"/>
                      </a:lnTo>
                      <a:lnTo>
                        <a:pt x="173" y="42"/>
                      </a:lnTo>
                      <a:lnTo>
                        <a:pt x="158" y="52"/>
                      </a:lnTo>
                      <a:lnTo>
                        <a:pt x="145" y="62"/>
                      </a:lnTo>
                      <a:lnTo>
                        <a:pt x="132" y="73"/>
                      </a:lnTo>
                      <a:lnTo>
                        <a:pt x="118" y="84"/>
                      </a:lnTo>
                      <a:lnTo>
                        <a:pt x="105" y="95"/>
                      </a:lnTo>
                      <a:lnTo>
                        <a:pt x="93" y="109"/>
                      </a:lnTo>
                      <a:lnTo>
                        <a:pt x="82" y="121"/>
                      </a:lnTo>
                      <a:lnTo>
                        <a:pt x="72" y="135"/>
                      </a:lnTo>
                      <a:lnTo>
                        <a:pt x="61" y="149"/>
                      </a:lnTo>
                      <a:lnTo>
                        <a:pt x="52" y="163"/>
                      </a:lnTo>
                      <a:lnTo>
                        <a:pt x="44" y="179"/>
                      </a:lnTo>
                      <a:lnTo>
                        <a:pt x="36" y="194"/>
                      </a:lnTo>
                      <a:lnTo>
                        <a:pt x="28" y="210"/>
                      </a:lnTo>
                      <a:lnTo>
                        <a:pt x="21" y="227"/>
                      </a:lnTo>
                      <a:lnTo>
                        <a:pt x="16" y="243"/>
                      </a:lnTo>
                      <a:lnTo>
                        <a:pt x="11" y="261"/>
                      </a:lnTo>
                      <a:lnTo>
                        <a:pt x="7" y="278"/>
                      </a:lnTo>
                      <a:lnTo>
                        <a:pt x="4" y="296"/>
                      </a:lnTo>
                      <a:lnTo>
                        <a:pt x="1" y="314"/>
                      </a:lnTo>
                      <a:lnTo>
                        <a:pt x="0" y="332"/>
                      </a:lnTo>
                      <a:lnTo>
                        <a:pt x="0" y="351"/>
                      </a:lnTo>
                      <a:lnTo>
                        <a:pt x="0" y="370"/>
                      </a:lnTo>
                      <a:lnTo>
                        <a:pt x="1" y="388"/>
                      </a:lnTo>
                      <a:lnTo>
                        <a:pt x="4" y="406"/>
                      </a:lnTo>
                      <a:lnTo>
                        <a:pt x="7" y="424"/>
                      </a:lnTo>
                      <a:lnTo>
                        <a:pt x="11" y="442"/>
                      </a:lnTo>
                      <a:lnTo>
                        <a:pt x="16" y="459"/>
                      </a:lnTo>
                      <a:lnTo>
                        <a:pt x="21" y="475"/>
                      </a:lnTo>
                      <a:lnTo>
                        <a:pt x="28" y="492"/>
                      </a:lnTo>
                      <a:lnTo>
                        <a:pt x="36" y="508"/>
                      </a:lnTo>
                      <a:lnTo>
                        <a:pt x="44" y="523"/>
                      </a:lnTo>
                      <a:lnTo>
                        <a:pt x="52" y="539"/>
                      </a:lnTo>
                      <a:lnTo>
                        <a:pt x="61" y="553"/>
                      </a:lnTo>
                      <a:lnTo>
                        <a:pt x="72" y="567"/>
                      </a:lnTo>
                      <a:lnTo>
                        <a:pt x="82" y="581"/>
                      </a:lnTo>
                      <a:lnTo>
                        <a:pt x="89" y="589"/>
                      </a:lnTo>
                      <a:lnTo>
                        <a:pt x="90" y="589"/>
                      </a:lnTo>
                      <a:lnTo>
                        <a:pt x="92" y="588"/>
                      </a:lnTo>
                      <a:lnTo>
                        <a:pt x="92" y="588"/>
                      </a:lnTo>
                      <a:lnTo>
                        <a:pt x="93" y="588"/>
                      </a:lnTo>
                      <a:lnTo>
                        <a:pt x="93" y="588"/>
                      </a:lnTo>
                      <a:lnTo>
                        <a:pt x="94" y="588"/>
                      </a:lnTo>
                      <a:lnTo>
                        <a:pt x="94" y="587"/>
                      </a:lnTo>
                      <a:lnTo>
                        <a:pt x="96" y="587"/>
                      </a:lnTo>
                      <a:lnTo>
                        <a:pt x="86" y="577"/>
                      </a:lnTo>
                      <a:lnTo>
                        <a:pt x="76" y="564"/>
                      </a:lnTo>
                      <a:lnTo>
                        <a:pt x="66" y="549"/>
                      </a:lnTo>
                      <a:lnTo>
                        <a:pt x="57" y="535"/>
                      </a:lnTo>
                      <a:lnTo>
                        <a:pt x="49" y="520"/>
                      </a:lnTo>
                      <a:lnTo>
                        <a:pt x="41" y="505"/>
                      </a:lnTo>
                      <a:lnTo>
                        <a:pt x="33" y="489"/>
                      </a:lnTo>
                      <a:lnTo>
                        <a:pt x="28" y="473"/>
                      </a:lnTo>
                      <a:lnTo>
                        <a:pt x="21" y="456"/>
                      </a:lnTo>
                      <a:lnTo>
                        <a:pt x="17" y="440"/>
                      </a:lnTo>
                      <a:lnTo>
                        <a:pt x="13" y="423"/>
                      </a:lnTo>
                      <a:lnTo>
                        <a:pt x="11" y="406"/>
                      </a:lnTo>
                      <a:lnTo>
                        <a:pt x="8" y="387"/>
                      </a:lnTo>
                      <a:lnTo>
                        <a:pt x="7" y="370"/>
                      </a:lnTo>
                      <a:lnTo>
                        <a:pt x="5" y="351"/>
                      </a:lnTo>
                      <a:lnTo>
                        <a:pt x="7" y="332"/>
                      </a:lnTo>
                      <a:lnTo>
                        <a:pt x="8" y="315"/>
                      </a:lnTo>
                      <a:lnTo>
                        <a:pt x="11" y="296"/>
                      </a:lnTo>
                      <a:lnTo>
                        <a:pt x="13" y="279"/>
                      </a:lnTo>
                      <a:lnTo>
                        <a:pt x="17" y="262"/>
                      </a:lnTo>
                      <a:lnTo>
                        <a:pt x="21" y="246"/>
                      </a:lnTo>
                      <a:lnTo>
                        <a:pt x="28" y="229"/>
                      </a:lnTo>
                      <a:lnTo>
                        <a:pt x="33" y="213"/>
                      </a:lnTo>
                      <a:lnTo>
                        <a:pt x="41" y="197"/>
                      </a:lnTo>
                      <a:lnTo>
                        <a:pt x="49" y="182"/>
                      </a:lnTo>
                      <a:lnTo>
                        <a:pt x="57" y="167"/>
                      </a:lnTo>
                      <a:lnTo>
                        <a:pt x="66" y="153"/>
                      </a:lnTo>
                      <a:lnTo>
                        <a:pt x="76" y="138"/>
                      </a:lnTo>
                      <a:lnTo>
                        <a:pt x="86" y="125"/>
                      </a:lnTo>
                      <a:lnTo>
                        <a:pt x="98" y="113"/>
                      </a:lnTo>
                      <a:lnTo>
                        <a:pt x="110" y="99"/>
                      </a:lnTo>
                      <a:lnTo>
                        <a:pt x="122" y="89"/>
                      </a:lnTo>
                      <a:lnTo>
                        <a:pt x="136" y="77"/>
                      </a:lnTo>
                      <a:lnTo>
                        <a:pt x="149" y="66"/>
                      </a:lnTo>
                      <a:lnTo>
                        <a:pt x="162" y="57"/>
                      </a:lnTo>
                      <a:lnTo>
                        <a:pt x="177" y="48"/>
                      </a:lnTo>
                      <a:lnTo>
                        <a:pt x="192" y="40"/>
                      </a:lnTo>
                      <a:lnTo>
                        <a:pt x="208" y="32"/>
                      </a:lnTo>
                      <a:lnTo>
                        <a:pt x="222" y="24"/>
                      </a:lnTo>
                      <a:lnTo>
                        <a:pt x="238" y="18"/>
                      </a:lnTo>
                      <a:lnTo>
                        <a:pt x="256" y="12"/>
                      </a:lnTo>
                      <a:lnTo>
                        <a:pt x="272" y="8"/>
                      </a:lnTo>
                      <a:lnTo>
                        <a:pt x="284" y="5"/>
                      </a:lnTo>
                      <a:lnTo>
                        <a:pt x="282" y="4"/>
                      </a:lnTo>
                      <a:lnTo>
                        <a:pt x="281" y="4"/>
                      </a:lnTo>
                      <a:lnTo>
                        <a:pt x="281" y="4"/>
                      </a:lnTo>
                      <a:lnTo>
                        <a:pt x="280" y="2"/>
                      </a:lnTo>
                      <a:lnTo>
                        <a:pt x="278" y="2"/>
                      </a:lnTo>
                      <a:lnTo>
                        <a:pt x="278" y="1"/>
                      </a:lnTo>
                      <a:lnTo>
                        <a:pt x="277" y="1"/>
                      </a:lnTo>
                      <a:lnTo>
                        <a:pt x="276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2" name="Freeform 160"/>
                <p:cNvSpPr>
                  <a:spLocks noEditPoints="1"/>
                </p:cNvSpPr>
                <p:nvPr/>
              </p:nvSpPr>
              <p:spPr bwMode="auto">
                <a:xfrm>
                  <a:off x="2127" y="2203"/>
                  <a:ext cx="359" cy="352"/>
                </a:xfrm>
                <a:custGeom>
                  <a:avLst/>
                  <a:gdLst/>
                  <a:ahLst/>
                  <a:cxnLst>
                    <a:cxn ang="0">
                      <a:pos x="715" y="313"/>
                    </a:cxn>
                    <a:cxn ang="0">
                      <a:pos x="709" y="284"/>
                    </a:cxn>
                    <a:cxn ang="0">
                      <a:pos x="707" y="282"/>
                    </a:cxn>
                    <a:cxn ang="0">
                      <a:pos x="704" y="281"/>
                    </a:cxn>
                    <a:cxn ang="0">
                      <a:pos x="708" y="313"/>
                    </a:cxn>
                    <a:cxn ang="0">
                      <a:pos x="716" y="349"/>
                    </a:cxn>
                    <a:cxn ang="0">
                      <a:pos x="712" y="404"/>
                    </a:cxn>
                    <a:cxn ang="0">
                      <a:pos x="700" y="456"/>
                    </a:cxn>
                    <a:cxn ang="0">
                      <a:pos x="681" y="505"/>
                    </a:cxn>
                    <a:cxn ang="0">
                      <a:pos x="655" y="549"/>
                    </a:cxn>
                    <a:cxn ang="0">
                      <a:pos x="623" y="590"/>
                    </a:cxn>
                    <a:cxn ang="0">
                      <a:pos x="586" y="626"/>
                    </a:cxn>
                    <a:cxn ang="0">
                      <a:pos x="544" y="655"/>
                    </a:cxn>
                    <a:cxn ang="0">
                      <a:pos x="498" y="679"/>
                    </a:cxn>
                    <a:cxn ang="0">
                      <a:pos x="447" y="696"/>
                    </a:cxn>
                    <a:cxn ang="0">
                      <a:pos x="400" y="704"/>
                    </a:cxn>
                    <a:cxn ang="0">
                      <a:pos x="398" y="703"/>
                    </a:cxn>
                    <a:cxn ang="0">
                      <a:pos x="395" y="700"/>
                    </a:cxn>
                    <a:cxn ang="0">
                      <a:pos x="394" y="699"/>
                    </a:cxn>
                    <a:cxn ang="0">
                      <a:pos x="446" y="690"/>
                    </a:cxn>
                    <a:cxn ang="0">
                      <a:pos x="495" y="674"/>
                    </a:cxn>
                    <a:cxn ang="0">
                      <a:pos x="540" y="650"/>
                    </a:cxn>
                    <a:cxn ang="0">
                      <a:pos x="582" y="621"/>
                    </a:cxn>
                    <a:cxn ang="0">
                      <a:pos x="619" y="586"/>
                    </a:cxn>
                    <a:cxn ang="0">
                      <a:pos x="649" y="546"/>
                    </a:cxn>
                    <a:cxn ang="0">
                      <a:pos x="675" y="502"/>
                    </a:cxn>
                    <a:cxn ang="0">
                      <a:pos x="695" y="454"/>
                    </a:cxn>
                    <a:cxn ang="0">
                      <a:pos x="705" y="402"/>
                    </a:cxn>
                    <a:cxn ang="0">
                      <a:pos x="709" y="349"/>
                    </a:cxn>
                    <a:cxn ang="0">
                      <a:pos x="269" y="3"/>
                    </a:cxn>
                    <a:cxn ang="0">
                      <a:pos x="218" y="19"/>
                    </a:cxn>
                    <a:cxn ang="0">
                      <a:pos x="173" y="43"/>
                    </a:cxn>
                    <a:cxn ang="0">
                      <a:pos x="130" y="72"/>
                    </a:cxn>
                    <a:cxn ang="0">
                      <a:pos x="93" y="108"/>
                    </a:cxn>
                    <a:cxn ang="0">
                      <a:pos x="61" y="149"/>
                    </a:cxn>
                    <a:cxn ang="0">
                      <a:pos x="35" y="193"/>
                    </a:cxn>
                    <a:cxn ang="0">
                      <a:pos x="16" y="243"/>
                    </a:cxn>
                    <a:cxn ang="0">
                      <a:pos x="4" y="294"/>
                    </a:cxn>
                    <a:cxn ang="0">
                      <a:pos x="0" y="349"/>
                    </a:cxn>
                    <a:cxn ang="0">
                      <a:pos x="4" y="404"/>
                    </a:cxn>
                    <a:cxn ang="0">
                      <a:pos x="16" y="456"/>
                    </a:cxn>
                    <a:cxn ang="0">
                      <a:pos x="35" y="505"/>
                    </a:cxn>
                    <a:cxn ang="0">
                      <a:pos x="61" y="549"/>
                    </a:cxn>
                    <a:cxn ang="0">
                      <a:pos x="90" y="586"/>
                    </a:cxn>
                    <a:cxn ang="0">
                      <a:pos x="91" y="585"/>
                    </a:cxn>
                    <a:cxn ang="0">
                      <a:pos x="94" y="585"/>
                    </a:cxn>
                    <a:cxn ang="0">
                      <a:pos x="86" y="573"/>
                    </a:cxn>
                    <a:cxn ang="0">
                      <a:pos x="57" y="531"/>
                    </a:cxn>
                    <a:cxn ang="0">
                      <a:pos x="34" y="486"/>
                    </a:cxn>
                    <a:cxn ang="0">
                      <a:pos x="17" y="437"/>
                    </a:cxn>
                    <a:cxn ang="0">
                      <a:pos x="8" y="385"/>
                    </a:cxn>
                    <a:cxn ang="0">
                      <a:pos x="6" y="330"/>
                    </a:cxn>
                    <a:cxn ang="0">
                      <a:pos x="13" y="279"/>
                    </a:cxn>
                    <a:cxn ang="0">
                      <a:pos x="27" y="228"/>
                    </a:cxn>
                    <a:cxn ang="0">
                      <a:pos x="49" y="181"/>
                    </a:cxn>
                    <a:cxn ang="0">
                      <a:pos x="75" y="139"/>
                    </a:cxn>
                    <a:cxn ang="0">
                      <a:pos x="109" y="100"/>
                    </a:cxn>
                    <a:cxn ang="0">
                      <a:pos x="147" y="67"/>
                    </a:cxn>
                    <a:cxn ang="0">
                      <a:pos x="190" y="40"/>
                    </a:cxn>
                    <a:cxn ang="0">
                      <a:pos x="237" y="19"/>
                    </a:cxn>
                    <a:cxn ang="0">
                      <a:pos x="285" y="6"/>
                    </a:cxn>
                    <a:cxn ang="0">
                      <a:pos x="281" y="3"/>
                    </a:cxn>
                    <a:cxn ang="0">
                      <a:pos x="278" y="2"/>
                    </a:cxn>
                  </a:cxnLst>
                  <a:rect l="0" t="0" r="r" b="b"/>
                  <a:pathLst>
                    <a:path w="716" h="704">
                      <a:moveTo>
                        <a:pt x="716" y="349"/>
                      </a:moveTo>
                      <a:lnTo>
                        <a:pt x="716" y="330"/>
                      </a:lnTo>
                      <a:lnTo>
                        <a:pt x="715" y="313"/>
                      </a:lnTo>
                      <a:lnTo>
                        <a:pt x="712" y="294"/>
                      </a:lnTo>
                      <a:lnTo>
                        <a:pt x="711" y="284"/>
                      </a:lnTo>
                      <a:lnTo>
                        <a:pt x="709" y="284"/>
                      </a:lnTo>
                      <a:lnTo>
                        <a:pt x="708" y="284"/>
                      </a:lnTo>
                      <a:lnTo>
                        <a:pt x="708" y="282"/>
                      </a:lnTo>
                      <a:lnTo>
                        <a:pt x="707" y="282"/>
                      </a:lnTo>
                      <a:lnTo>
                        <a:pt x="705" y="282"/>
                      </a:lnTo>
                      <a:lnTo>
                        <a:pt x="705" y="281"/>
                      </a:lnTo>
                      <a:lnTo>
                        <a:pt x="704" y="281"/>
                      </a:lnTo>
                      <a:lnTo>
                        <a:pt x="703" y="281"/>
                      </a:lnTo>
                      <a:lnTo>
                        <a:pt x="705" y="296"/>
                      </a:lnTo>
                      <a:lnTo>
                        <a:pt x="708" y="313"/>
                      </a:lnTo>
                      <a:lnTo>
                        <a:pt x="709" y="330"/>
                      </a:lnTo>
                      <a:lnTo>
                        <a:pt x="709" y="349"/>
                      </a:lnTo>
                      <a:lnTo>
                        <a:pt x="716" y="349"/>
                      </a:lnTo>
                      <a:lnTo>
                        <a:pt x="716" y="368"/>
                      </a:lnTo>
                      <a:lnTo>
                        <a:pt x="715" y="386"/>
                      </a:lnTo>
                      <a:lnTo>
                        <a:pt x="712" y="404"/>
                      </a:lnTo>
                      <a:lnTo>
                        <a:pt x="709" y="421"/>
                      </a:lnTo>
                      <a:lnTo>
                        <a:pt x="705" y="438"/>
                      </a:lnTo>
                      <a:lnTo>
                        <a:pt x="700" y="456"/>
                      </a:lnTo>
                      <a:lnTo>
                        <a:pt x="695" y="471"/>
                      </a:lnTo>
                      <a:lnTo>
                        <a:pt x="688" y="489"/>
                      </a:lnTo>
                      <a:lnTo>
                        <a:pt x="681" y="505"/>
                      </a:lnTo>
                      <a:lnTo>
                        <a:pt x="673" y="519"/>
                      </a:lnTo>
                      <a:lnTo>
                        <a:pt x="664" y="534"/>
                      </a:lnTo>
                      <a:lnTo>
                        <a:pt x="655" y="549"/>
                      </a:lnTo>
                      <a:lnTo>
                        <a:pt x="645" y="563"/>
                      </a:lnTo>
                      <a:lnTo>
                        <a:pt x="635" y="577"/>
                      </a:lnTo>
                      <a:lnTo>
                        <a:pt x="623" y="590"/>
                      </a:lnTo>
                      <a:lnTo>
                        <a:pt x="611" y="602"/>
                      </a:lnTo>
                      <a:lnTo>
                        <a:pt x="599" y="614"/>
                      </a:lnTo>
                      <a:lnTo>
                        <a:pt x="586" y="626"/>
                      </a:lnTo>
                      <a:lnTo>
                        <a:pt x="572" y="637"/>
                      </a:lnTo>
                      <a:lnTo>
                        <a:pt x="558" y="646"/>
                      </a:lnTo>
                      <a:lnTo>
                        <a:pt x="544" y="655"/>
                      </a:lnTo>
                      <a:lnTo>
                        <a:pt x="528" y="664"/>
                      </a:lnTo>
                      <a:lnTo>
                        <a:pt x="514" y="671"/>
                      </a:lnTo>
                      <a:lnTo>
                        <a:pt x="498" y="679"/>
                      </a:lnTo>
                      <a:lnTo>
                        <a:pt x="482" y="686"/>
                      </a:lnTo>
                      <a:lnTo>
                        <a:pt x="464" y="691"/>
                      </a:lnTo>
                      <a:lnTo>
                        <a:pt x="447" y="696"/>
                      </a:lnTo>
                      <a:lnTo>
                        <a:pt x="430" y="700"/>
                      </a:lnTo>
                      <a:lnTo>
                        <a:pt x="412" y="703"/>
                      </a:lnTo>
                      <a:lnTo>
                        <a:pt x="400" y="704"/>
                      </a:lnTo>
                      <a:lnTo>
                        <a:pt x="399" y="704"/>
                      </a:lnTo>
                      <a:lnTo>
                        <a:pt x="398" y="703"/>
                      </a:lnTo>
                      <a:lnTo>
                        <a:pt x="398" y="703"/>
                      </a:lnTo>
                      <a:lnTo>
                        <a:pt x="396" y="702"/>
                      </a:lnTo>
                      <a:lnTo>
                        <a:pt x="396" y="702"/>
                      </a:lnTo>
                      <a:lnTo>
                        <a:pt x="395" y="700"/>
                      </a:lnTo>
                      <a:lnTo>
                        <a:pt x="395" y="700"/>
                      </a:lnTo>
                      <a:lnTo>
                        <a:pt x="394" y="699"/>
                      </a:lnTo>
                      <a:lnTo>
                        <a:pt x="394" y="699"/>
                      </a:lnTo>
                      <a:lnTo>
                        <a:pt x="411" y="696"/>
                      </a:lnTo>
                      <a:lnTo>
                        <a:pt x="428" y="694"/>
                      </a:lnTo>
                      <a:lnTo>
                        <a:pt x="446" y="690"/>
                      </a:lnTo>
                      <a:lnTo>
                        <a:pt x="463" y="686"/>
                      </a:lnTo>
                      <a:lnTo>
                        <a:pt x="479" y="679"/>
                      </a:lnTo>
                      <a:lnTo>
                        <a:pt x="495" y="674"/>
                      </a:lnTo>
                      <a:lnTo>
                        <a:pt x="511" y="666"/>
                      </a:lnTo>
                      <a:lnTo>
                        <a:pt x="526" y="659"/>
                      </a:lnTo>
                      <a:lnTo>
                        <a:pt x="540" y="650"/>
                      </a:lnTo>
                      <a:lnTo>
                        <a:pt x="555" y="641"/>
                      </a:lnTo>
                      <a:lnTo>
                        <a:pt x="568" y="631"/>
                      </a:lnTo>
                      <a:lnTo>
                        <a:pt x="582" y="621"/>
                      </a:lnTo>
                      <a:lnTo>
                        <a:pt x="595" y="610"/>
                      </a:lnTo>
                      <a:lnTo>
                        <a:pt x="607" y="598"/>
                      </a:lnTo>
                      <a:lnTo>
                        <a:pt x="619" y="586"/>
                      </a:lnTo>
                      <a:lnTo>
                        <a:pt x="630" y="573"/>
                      </a:lnTo>
                      <a:lnTo>
                        <a:pt x="640" y="559"/>
                      </a:lnTo>
                      <a:lnTo>
                        <a:pt x="649" y="546"/>
                      </a:lnTo>
                      <a:lnTo>
                        <a:pt x="659" y="531"/>
                      </a:lnTo>
                      <a:lnTo>
                        <a:pt x="668" y="517"/>
                      </a:lnTo>
                      <a:lnTo>
                        <a:pt x="675" y="502"/>
                      </a:lnTo>
                      <a:lnTo>
                        <a:pt x="683" y="486"/>
                      </a:lnTo>
                      <a:lnTo>
                        <a:pt x="688" y="470"/>
                      </a:lnTo>
                      <a:lnTo>
                        <a:pt x="695" y="454"/>
                      </a:lnTo>
                      <a:lnTo>
                        <a:pt x="699" y="437"/>
                      </a:lnTo>
                      <a:lnTo>
                        <a:pt x="703" y="420"/>
                      </a:lnTo>
                      <a:lnTo>
                        <a:pt x="705" y="402"/>
                      </a:lnTo>
                      <a:lnTo>
                        <a:pt x="708" y="385"/>
                      </a:lnTo>
                      <a:lnTo>
                        <a:pt x="709" y="368"/>
                      </a:lnTo>
                      <a:lnTo>
                        <a:pt x="709" y="349"/>
                      </a:lnTo>
                      <a:lnTo>
                        <a:pt x="716" y="349"/>
                      </a:lnTo>
                      <a:close/>
                      <a:moveTo>
                        <a:pt x="277" y="0"/>
                      </a:moveTo>
                      <a:lnTo>
                        <a:pt x="269" y="3"/>
                      </a:lnTo>
                      <a:lnTo>
                        <a:pt x="251" y="7"/>
                      </a:lnTo>
                      <a:lnTo>
                        <a:pt x="235" y="12"/>
                      </a:lnTo>
                      <a:lnTo>
                        <a:pt x="218" y="19"/>
                      </a:lnTo>
                      <a:lnTo>
                        <a:pt x="203" y="27"/>
                      </a:lnTo>
                      <a:lnTo>
                        <a:pt x="187" y="35"/>
                      </a:lnTo>
                      <a:lnTo>
                        <a:pt x="173" y="43"/>
                      </a:lnTo>
                      <a:lnTo>
                        <a:pt x="158" y="52"/>
                      </a:lnTo>
                      <a:lnTo>
                        <a:pt x="143" y="62"/>
                      </a:lnTo>
                      <a:lnTo>
                        <a:pt x="130" y="72"/>
                      </a:lnTo>
                      <a:lnTo>
                        <a:pt x="117" y="84"/>
                      </a:lnTo>
                      <a:lnTo>
                        <a:pt x="105" y="96"/>
                      </a:lnTo>
                      <a:lnTo>
                        <a:pt x="93" y="108"/>
                      </a:lnTo>
                      <a:lnTo>
                        <a:pt x="82" y="121"/>
                      </a:lnTo>
                      <a:lnTo>
                        <a:pt x="71" y="135"/>
                      </a:lnTo>
                      <a:lnTo>
                        <a:pt x="61" y="149"/>
                      </a:lnTo>
                      <a:lnTo>
                        <a:pt x="51" y="164"/>
                      </a:lnTo>
                      <a:lnTo>
                        <a:pt x="43" y="179"/>
                      </a:lnTo>
                      <a:lnTo>
                        <a:pt x="35" y="193"/>
                      </a:lnTo>
                      <a:lnTo>
                        <a:pt x="27" y="209"/>
                      </a:lnTo>
                      <a:lnTo>
                        <a:pt x="22" y="227"/>
                      </a:lnTo>
                      <a:lnTo>
                        <a:pt x="16" y="243"/>
                      </a:lnTo>
                      <a:lnTo>
                        <a:pt x="12" y="260"/>
                      </a:lnTo>
                      <a:lnTo>
                        <a:pt x="8" y="277"/>
                      </a:lnTo>
                      <a:lnTo>
                        <a:pt x="4" y="294"/>
                      </a:lnTo>
                      <a:lnTo>
                        <a:pt x="2" y="313"/>
                      </a:lnTo>
                      <a:lnTo>
                        <a:pt x="1" y="330"/>
                      </a:lnTo>
                      <a:lnTo>
                        <a:pt x="0" y="349"/>
                      </a:lnTo>
                      <a:lnTo>
                        <a:pt x="1" y="368"/>
                      </a:lnTo>
                      <a:lnTo>
                        <a:pt x="2" y="386"/>
                      </a:lnTo>
                      <a:lnTo>
                        <a:pt x="4" y="404"/>
                      </a:lnTo>
                      <a:lnTo>
                        <a:pt x="8" y="421"/>
                      </a:lnTo>
                      <a:lnTo>
                        <a:pt x="12" y="438"/>
                      </a:lnTo>
                      <a:lnTo>
                        <a:pt x="16" y="456"/>
                      </a:lnTo>
                      <a:lnTo>
                        <a:pt x="22" y="471"/>
                      </a:lnTo>
                      <a:lnTo>
                        <a:pt x="27" y="489"/>
                      </a:lnTo>
                      <a:lnTo>
                        <a:pt x="35" y="505"/>
                      </a:lnTo>
                      <a:lnTo>
                        <a:pt x="43" y="519"/>
                      </a:lnTo>
                      <a:lnTo>
                        <a:pt x="51" y="534"/>
                      </a:lnTo>
                      <a:lnTo>
                        <a:pt x="61" y="549"/>
                      </a:lnTo>
                      <a:lnTo>
                        <a:pt x="71" y="563"/>
                      </a:lnTo>
                      <a:lnTo>
                        <a:pt x="82" y="577"/>
                      </a:lnTo>
                      <a:lnTo>
                        <a:pt x="90" y="586"/>
                      </a:lnTo>
                      <a:lnTo>
                        <a:pt x="90" y="586"/>
                      </a:lnTo>
                      <a:lnTo>
                        <a:pt x="91" y="586"/>
                      </a:lnTo>
                      <a:lnTo>
                        <a:pt x="91" y="585"/>
                      </a:lnTo>
                      <a:lnTo>
                        <a:pt x="93" y="585"/>
                      </a:lnTo>
                      <a:lnTo>
                        <a:pt x="93" y="585"/>
                      </a:lnTo>
                      <a:lnTo>
                        <a:pt x="94" y="585"/>
                      </a:lnTo>
                      <a:lnTo>
                        <a:pt x="94" y="583"/>
                      </a:lnTo>
                      <a:lnTo>
                        <a:pt x="95" y="583"/>
                      </a:lnTo>
                      <a:lnTo>
                        <a:pt x="86" y="573"/>
                      </a:lnTo>
                      <a:lnTo>
                        <a:pt x="75" y="559"/>
                      </a:lnTo>
                      <a:lnTo>
                        <a:pt x="66" y="546"/>
                      </a:lnTo>
                      <a:lnTo>
                        <a:pt x="57" y="531"/>
                      </a:lnTo>
                      <a:lnTo>
                        <a:pt x="49" y="517"/>
                      </a:lnTo>
                      <a:lnTo>
                        <a:pt x="41" y="502"/>
                      </a:lnTo>
                      <a:lnTo>
                        <a:pt x="34" y="486"/>
                      </a:lnTo>
                      <a:lnTo>
                        <a:pt x="27" y="470"/>
                      </a:lnTo>
                      <a:lnTo>
                        <a:pt x="22" y="454"/>
                      </a:lnTo>
                      <a:lnTo>
                        <a:pt x="17" y="437"/>
                      </a:lnTo>
                      <a:lnTo>
                        <a:pt x="13" y="420"/>
                      </a:lnTo>
                      <a:lnTo>
                        <a:pt x="10" y="402"/>
                      </a:lnTo>
                      <a:lnTo>
                        <a:pt x="8" y="385"/>
                      </a:lnTo>
                      <a:lnTo>
                        <a:pt x="6" y="368"/>
                      </a:lnTo>
                      <a:lnTo>
                        <a:pt x="6" y="349"/>
                      </a:lnTo>
                      <a:lnTo>
                        <a:pt x="6" y="330"/>
                      </a:lnTo>
                      <a:lnTo>
                        <a:pt x="8" y="313"/>
                      </a:lnTo>
                      <a:lnTo>
                        <a:pt x="10" y="296"/>
                      </a:lnTo>
                      <a:lnTo>
                        <a:pt x="13" y="279"/>
                      </a:lnTo>
                      <a:lnTo>
                        <a:pt x="17" y="261"/>
                      </a:lnTo>
                      <a:lnTo>
                        <a:pt x="22" y="244"/>
                      </a:lnTo>
                      <a:lnTo>
                        <a:pt x="27" y="228"/>
                      </a:lnTo>
                      <a:lnTo>
                        <a:pt x="34" y="212"/>
                      </a:lnTo>
                      <a:lnTo>
                        <a:pt x="41" y="196"/>
                      </a:lnTo>
                      <a:lnTo>
                        <a:pt x="49" y="181"/>
                      </a:lnTo>
                      <a:lnTo>
                        <a:pt x="57" y="167"/>
                      </a:lnTo>
                      <a:lnTo>
                        <a:pt x="66" y="152"/>
                      </a:lnTo>
                      <a:lnTo>
                        <a:pt x="75" y="139"/>
                      </a:lnTo>
                      <a:lnTo>
                        <a:pt x="86" y="125"/>
                      </a:lnTo>
                      <a:lnTo>
                        <a:pt x="97" y="112"/>
                      </a:lnTo>
                      <a:lnTo>
                        <a:pt x="109" y="100"/>
                      </a:lnTo>
                      <a:lnTo>
                        <a:pt x="121" y="88"/>
                      </a:lnTo>
                      <a:lnTo>
                        <a:pt x="134" y="78"/>
                      </a:lnTo>
                      <a:lnTo>
                        <a:pt x="147" y="67"/>
                      </a:lnTo>
                      <a:lnTo>
                        <a:pt x="161" y="58"/>
                      </a:lnTo>
                      <a:lnTo>
                        <a:pt x="175" y="48"/>
                      </a:lnTo>
                      <a:lnTo>
                        <a:pt x="190" y="40"/>
                      </a:lnTo>
                      <a:lnTo>
                        <a:pt x="206" y="32"/>
                      </a:lnTo>
                      <a:lnTo>
                        <a:pt x="221" y="24"/>
                      </a:lnTo>
                      <a:lnTo>
                        <a:pt x="237" y="19"/>
                      </a:lnTo>
                      <a:lnTo>
                        <a:pt x="254" y="12"/>
                      </a:lnTo>
                      <a:lnTo>
                        <a:pt x="270" y="8"/>
                      </a:lnTo>
                      <a:lnTo>
                        <a:pt x="285" y="6"/>
                      </a:lnTo>
                      <a:lnTo>
                        <a:pt x="283" y="4"/>
                      </a:lnTo>
                      <a:lnTo>
                        <a:pt x="282" y="4"/>
                      </a:lnTo>
                      <a:lnTo>
                        <a:pt x="281" y="3"/>
                      </a:lnTo>
                      <a:lnTo>
                        <a:pt x="281" y="3"/>
                      </a:lnTo>
                      <a:lnTo>
                        <a:pt x="279" y="2"/>
                      </a:lnTo>
                      <a:lnTo>
                        <a:pt x="278" y="2"/>
                      </a:lnTo>
                      <a:lnTo>
                        <a:pt x="278" y="2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3" name="Freeform 161"/>
                <p:cNvSpPr>
                  <a:spLocks noEditPoints="1"/>
                </p:cNvSpPr>
                <p:nvPr/>
              </p:nvSpPr>
              <p:spPr bwMode="auto">
                <a:xfrm>
                  <a:off x="2129" y="2204"/>
                  <a:ext cx="355" cy="349"/>
                </a:xfrm>
                <a:custGeom>
                  <a:avLst/>
                  <a:gdLst/>
                  <a:ahLst/>
                  <a:cxnLst>
                    <a:cxn ang="0">
                      <a:pos x="709" y="310"/>
                    </a:cxn>
                    <a:cxn ang="0">
                      <a:pos x="703" y="279"/>
                    </a:cxn>
                    <a:cxn ang="0">
                      <a:pos x="701" y="278"/>
                    </a:cxn>
                    <a:cxn ang="0">
                      <a:pos x="699" y="277"/>
                    </a:cxn>
                    <a:cxn ang="0">
                      <a:pos x="703" y="310"/>
                    </a:cxn>
                    <a:cxn ang="0">
                      <a:pos x="711" y="346"/>
                    </a:cxn>
                    <a:cxn ang="0">
                      <a:pos x="707" y="401"/>
                    </a:cxn>
                    <a:cxn ang="0">
                      <a:pos x="695" y="451"/>
                    </a:cxn>
                    <a:cxn ang="0">
                      <a:pos x="675" y="500"/>
                    </a:cxn>
                    <a:cxn ang="0">
                      <a:pos x="650" y="544"/>
                    </a:cxn>
                    <a:cxn ang="0">
                      <a:pos x="618" y="584"/>
                    </a:cxn>
                    <a:cxn ang="0">
                      <a:pos x="582" y="620"/>
                    </a:cxn>
                    <a:cxn ang="0">
                      <a:pos x="540" y="650"/>
                    </a:cxn>
                    <a:cxn ang="0">
                      <a:pos x="494" y="673"/>
                    </a:cxn>
                    <a:cxn ang="0">
                      <a:pos x="445" y="689"/>
                    </a:cxn>
                    <a:cxn ang="0">
                      <a:pos x="394" y="699"/>
                    </a:cxn>
                    <a:cxn ang="0">
                      <a:pos x="393" y="697"/>
                    </a:cxn>
                    <a:cxn ang="0">
                      <a:pos x="390" y="695"/>
                    </a:cxn>
                    <a:cxn ang="0">
                      <a:pos x="392" y="693"/>
                    </a:cxn>
                    <a:cxn ang="0">
                      <a:pos x="444" y="684"/>
                    </a:cxn>
                    <a:cxn ang="0">
                      <a:pos x="492" y="668"/>
                    </a:cxn>
                    <a:cxn ang="0">
                      <a:pos x="537" y="644"/>
                    </a:cxn>
                    <a:cxn ang="0">
                      <a:pos x="578" y="615"/>
                    </a:cxn>
                    <a:cxn ang="0">
                      <a:pos x="614" y="580"/>
                    </a:cxn>
                    <a:cxn ang="0">
                      <a:pos x="645" y="542"/>
                    </a:cxn>
                    <a:cxn ang="0">
                      <a:pos x="670" y="498"/>
                    </a:cxn>
                    <a:cxn ang="0">
                      <a:pos x="689" y="450"/>
                    </a:cxn>
                    <a:cxn ang="0">
                      <a:pos x="701" y="399"/>
                    </a:cxn>
                    <a:cxn ang="0">
                      <a:pos x="705" y="346"/>
                    </a:cxn>
                    <a:cxn ang="0">
                      <a:pos x="267" y="3"/>
                    </a:cxn>
                    <a:cxn ang="0">
                      <a:pos x="217" y="19"/>
                    </a:cxn>
                    <a:cxn ang="0">
                      <a:pos x="172" y="43"/>
                    </a:cxn>
                    <a:cxn ang="0">
                      <a:pos x="131" y="72"/>
                    </a:cxn>
                    <a:cxn ang="0">
                      <a:pos x="93" y="108"/>
                    </a:cxn>
                    <a:cxn ang="0">
                      <a:pos x="61" y="148"/>
                    </a:cxn>
                    <a:cxn ang="0">
                      <a:pos x="36" y="192"/>
                    </a:cxn>
                    <a:cxn ang="0">
                      <a:pos x="16" y="241"/>
                    </a:cxn>
                    <a:cxn ang="0">
                      <a:pos x="6" y="291"/>
                    </a:cxn>
                    <a:cxn ang="0">
                      <a:pos x="0" y="346"/>
                    </a:cxn>
                    <a:cxn ang="0">
                      <a:pos x="6" y="401"/>
                    </a:cxn>
                    <a:cxn ang="0">
                      <a:pos x="16" y="451"/>
                    </a:cxn>
                    <a:cxn ang="0">
                      <a:pos x="36" y="500"/>
                    </a:cxn>
                    <a:cxn ang="0">
                      <a:pos x="61" y="544"/>
                    </a:cxn>
                    <a:cxn ang="0">
                      <a:pos x="91" y="582"/>
                    </a:cxn>
                    <a:cxn ang="0">
                      <a:pos x="92" y="580"/>
                    </a:cxn>
                    <a:cxn ang="0">
                      <a:pos x="95" y="580"/>
                    </a:cxn>
                    <a:cxn ang="0">
                      <a:pos x="87" y="568"/>
                    </a:cxn>
                    <a:cxn ang="0">
                      <a:pos x="57" y="527"/>
                    </a:cxn>
                    <a:cxn ang="0">
                      <a:pos x="35" y="482"/>
                    </a:cxn>
                    <a:cxn ang="0">
                      <a:pos x="18" y="434"/>
                    </a:cxn>
                    <a:cxn ang="0">
                      <a:pos x="8" y="382"/>
                    </a:cxn>
                    <a:cxn ang="0">
                      <a:pos x="7" y="329"/>
                    </a:cxn>
                    <a:cxn ang="0">
                      <a:pos x="14" y="276"/>
                    </a:cxn>
                    <a:cxn ang="0">
                      <a:pos x="28" y="226"/>
                    </a:cxn>
                    <a:cxn ang="0">
                      <a:pos x="49" y="180"/>
                    </a:cxn>
                    <a:cxn ang="0">
                      <a:pos x="76" y="137"/>
                    </a:cxn>
                    <a:cxn ang="0">
                      <a:pos x="109" y="100"/>
                    </a:cxn>
                    <a:cxn ang="0">
                      <a:pos x="147" y="67"/>
                    </a:cxn>
                    <a:cxn ang="0">
                      <a:pos x="189" y="40"/>
                    </a:cxn>
                    <a:cxn ang="0">
                      <a:pos x="236" y="19"/>
                    </a:cxn>
                    <a:cxn ang="0">
                      <a:pos x="285" y="4"/>
                    </a:cxn>
                    <a:cxn ang="0">
                      <a:pos x="283" y="3"/>
                    </a:cxn>
                    <a:cxn ang="0">
                      <a:pos x="280" y="1"/>
                    </a:cxn>
                  </a:cxnLst>
                  <a:rect l="0" t="0" r="r" b="b"/>
                  <a:pathLst>
                    <a:path w="711" h="699">
                      <a:moveTo>
                        <a:pt x="711" y="346"/>
                      </a:moveTo>
                      <a:lnTo>
                        <a:pt x="710" y="327"/>
                      </a:lnTo>
                      <a:lnTo>
                        <a:pt x="709" y="310"/>
                      </a:lnTo>
                      <a:lnTo>
                        <a:pt x="707" y="291"/>
                      </a:lnTo>
                      <a:lnTo>
                        <a:pt x="705" y="279"/>
                      </a:lnTo>
                      <a:lnTo>
                        <a:pt x="703" y="279"/>
                      </a:lnTo>
                      <a:lnTo>
                        <a:pt x="703" y="278"/>
                      </a:lnTo>
                      <a:lnTo>
                        <a:pt x="702" y="278"/>
                      </a:lnTo>
                      <a:lnTo>
                        <a:pt x="701" y="278"/>
                      </a:lnTo>
                      <a:lnTo>
                        <a:pt x="701" y="278"/>
                      </a:lnTo>
                      <a:lnTo>
                        <a:pt x="699" y="277"/>
                      </a:lnTo>
                      <a:lnTo>
                        <a:pt x="699" y="277"/>
                      </a:lnTo>
                      <a:lnTo>
                        <a:pt x="698" y="277"/>
                      </a:lnTo>
                      <a:lnTo>
                        <a:pt x="701" y="293"/>
                      </a:lnTo>
                      <a:lnTo>
                        <a:pt x="703" y="310"/>
                      </a:lnTo>
                      <a:lnTo>
                        <a:pt x="705" y="329"/>
                      </a:lnTo>
                      <a:lnTo>
                        <a:pt x="705" y="346"/>
                      </a:lnTo>
                      <a:lnTo>
                        <a:pt x="711" y="346"/>
                      </a:lnTo>
                      <a:lnTo>
                        <a:pt x="710" y="365"/>
                      </a:lnTo>
                      <a:lnTo>
                        <a:pt x="709" y="382"/>
                      </a:lnTo>
                      <a:lnTo>
                        <a:pt x="707" y="401"/>
                      </a:lnTo>
                      <a:lnTo>
                        <a:pt x="703" y="418"/>
                      </a:lnTo>
                      <a:lnTo>
                        <a:pt x="699" y="435"/>
                      </a:lnTo>
                      <a:lnTo>
                        <a:pt x="695" y="451"/>
                      </a:lnTo>
                      <a:lnTo>
                        <a:pt x="690" y="468"/>
                      </a:lnTo>
                      <a:lnTo>
                        <a:pt x="683" y="484"/>
                      </a:lnTo>
                      <a:lnTo>
                        <a:pt x="675" y="500"/>
                      </a:lnTo>
                      <a:lnTo>
                        <a:pt x="669" y="515"/>
                      </a:lnTo>
                      <a:lnTo>
                        <a:pt x="659" y="530"/>
                      </a:lnTo>
                      <a:lnTo>
                        <a:pt x="650" y="544"/>
                      </a:lnTo>
                      <a:lnTo>
                        <a:pt x="641" y="559"/>
                      </a:lnTo>
                      <a:lnTo>
                        <a:pt x="630" y="572"/>
                      </a:lnTo>
                      <a:lnTo>
                        <a:pt x="618" y="584"/>
                      </a:lnTo>
                      <a:lnTo>
                        <a:pt x="608" y="598"/>
                      </a:lnTo>
                      <a:lnTo>
                        <a:pt x="594" y="608"/>
                      </a:lnTo>
                      <a:lnTo>
                        <a:pt x="582" y="620"/>
                      </a:lnTo>
                      <a:lnTo>
                        <a:pt x="569" y="631"/>
                      </a:lnTo>
                      <a:lnTo>
                        <a:pt x="554" y="640"/>
                      </a:lnTo>
                      <a:lnTo>
                        <a:pt x="540" y="650"/>
                      </a:lnTo>
                      <a:lnTo>
                        <a:pt x="525" y="659"/>
                      </a:lnTo>
                      <a:lnTo>
                        <a:pt x="510" y="665"/>
                      </a:lnTo>
                      <a:lnTo>
                        <a:pt x="494" y="673"/>
                      </a:lnTo>
                      <a:lnTo>
                        <a:pt x="478" y="680"/>
                      </a:lnTo>
                      <a:lnTo>
                        <a:pt x="461" y="685"/>
                      </a:lnTo>
                      <a:lnTo>
                        <a:pt x="445" y="689"/>
                      </a:lnTo>
                      <a:lnTo>
                        <a:pt x="428" y="693"/>
                      </a:lnTo>
                      <a:lnTo>
                        <a:pt x="410" y="697"/>
                      </a:lnTo>
                      <a:lnTo>
                        <a:pt x="394" y="699"/>
                      </a:lnTo>
                      <a:lnTo>
                        <a:pt x="394" y="699"/>
                      </a:lnTo>
                      <a:lnTo>
                        <a:pt x="393" y="697"/>
                      </a:lnTo>
                      <a:lnTo>
                        <a:pt x="393" y="697"/>
                      </a:lnTo>
                      <a:lnTo>
                        <a:pt x="392" y="696"/>
                      </a:lnTo>
                      <a:lnTo>
                        <a:pt x="390" y="695"/>
                      </a:lnTo>
                      <a:lnTo>
                        <a:pt x="390" y="695"/>
                      </a:lnTo>
                      <a:lnTo>
                        <a:pt x="389" y="693"/>
                      </a:lnTo>
                      <a:lnTo>
                        <a:pt x="389" y="693"/>
                      </a:lnTo>
                      <a:lnTo>
                        <a:pt x="392" y="693"/>
                      </a:lnTo>
                      <a:lnTo>
                        <a:pt x="409" y="691"/>
                      </a:lnTo>
                      <a:lnTo>
                        <a:pt x="426" y="688"/>
                      </a:lnTo>
                      <a:lnTo>
                        <a:pt x="444" y="684"/>
                      </a:lnTo>
                      <a:lnTo>
                        <a:pt x="460" y="679"/>
                      </a:lnTo>
                      <a:lnTo>
                        <a:pt x="476" y="673"/>
                      </a:lnTo>
                      <a:lnTo>
                        <a:pt x="492" y="668"/>
                      </a:lnTo>
                      <a:lnTo>
                        <a:pt x="508" y="660"/>
                      </a:lnTo>
                      <a:lnTo>
                        <a:pt x="522" y="654"/>
                      </a:lnTo>
                      <a:lnTo>
                        <a:pt x="537" y="644"/>
                      </a:lnTo>
                      <a:lnTo>
                        <a:pt x="552" y="635"/>
                      </a:lnTo>
                      <a:lnTo>
                        <a:pt x="565" y="626"/>
                      </a:lnTo>
                      <a:lnTo>
                        <a:pt x="578" y="615"/>
                      </a:lnTo>
                      <a:lnTo>
                        <a:pt x="590" y="604"/>
                      </a:lnTo>
                      <a:lnTo>
                        <a:pt x="602" y="592"/>
                      </a:lnTo>
                      <a:lnTo>
                        <a:pt x="614" y="580"/>
                      </a:lnTo>
                      <a:lnTo>
                        <a:pt x="625" y="568"/>
                      </a:lnTo>
                      <a:lnTo>
                        <a:pt x="635" y="555"/>
                      </a:lnTo>
                      <a:lnTo>
                        <a:pt x="645" y="542"/>
                      </a:lnTo>
                      <a:lnTo>
                        <a:pt x="654" y="527"/>
                      </a:lnTo>
                      <a:lnTo>
                        <a:pt x="663" y="512"/>
                      </a:lnTo>
                      <a:lnTo>
                        <a:pt x="670" y="498"/>
                      </a:lnTo>
                      <a:lnTo>
                        <a:pt x="678" y="482"/>
                      </a:lnTo>
                      <a:lnTo>
                        <a:pt x="683" y="466"/>
                      </a:lnTo>
                      <a:lnTo>
                        <a:pt x="689" y="450"/>
                      </a:lnTo>
                      <a:lnTo>
                        <a:pt x="694" y="434"/>
                      </a:lnTo>
                      <a:lnTo>
                        <a:pt x="698" y="417"/>
                      </a:lnTo>
                      <a:lnTo>
                        <a:pt x="701" y="399"/>
                      </a:lnTo>
                      <a:lnTo>
                        <a:pt x="703" y="382"/>
                      </a:lnTo>
                      <a:lnTo>
                        <a:pt x="705" y="365"/>
                      </a:lnTo>
                      <a:lnTo>
                        <a:pt x="705" y="346"/>
                      </a:lnTo>
                      <a:lnTo>
                        <a:pt x="711" y="346"/>
                      </a:lnTo>
                      <a:close/>
                      <a:moveTo>
                        <a:pt x="279" y="0"/>
                      </a:moveTo>
                      <a:lnTo>
                        <a:pt x="267" y="3"/>
                      </a:lnTo>
                      <a:lnTo>
                        <a:pt x="251" y="7"/>
                      </a:lnTo>
                      <a:lnTo>
                        <a:pt x="233" y="13"/>
                      </a:lnTo>
                      <a:lnTo>
                        <a:pt x="217" y="19"/>
                      </a:lnTo>
                      <a:lnTo>
                        <a:pt x="203" y="27"/>
                      </a:lnTo>
                      <a:lnTo>
                        <a:pt x="187" y="35"/>
                      </a:lnTo>
                      <a:lnTo>
                        <a:pt x="172" y="43"/>
                      </a:lnTo>
                      <a:lnTo>
                        <a:pt x="157" y="52"/>
                      </a:lnTo>
                      <a:lnTo>
                        <a:pt x="144" y="61"/>
                      </a:lnTo>
                      <a:lnTo>
                        <a:pt x="131" y="72"/>
                      </a:lnTo>
                      <a:lnTo>
                        <a:pt x="117" y="84"/>
                      </a:lnTo>
                      <a:lnTo>
                        <a:pt x="105" y="94"/>
                      </a:lnTo>
                      <a:lnTo>
                        <a:pt x="93" y="108"/>
                      </a:lnTo>
                      <a:lnTo>
                        <a:pt x="81" y="120"/>
                      </a:lnTo>
                      <a:lnTo>
                        <a:pt x="71" y="133"/>
                      </a:lnTo>
                      <a:lnTo>
                        <a:pt x="61" y="148"/>
                      </a:lnTo>
                      <a:lnTo>
                        <a:pt x="52" y="162"/>
                      </a:lnTo>
                      <a:lnTo>
                        <a:pt x="44" y="177"/>
                      </a:lnTo>
                      <a:lnTo>
                        <a:pt x="36" y="192"/>
                      </a:lnTo>
                      <a:lnTo>
                        <a:pt x="28" y="208"/>
                      </a:lnTo>
                      <a:lnTo>
                        <a:pt x="23" y="224"/>
                      </a:lnTo>
                      <a:lnTo>
                        <a:pt x="16" y="241"/>
                      </a:lnTo>
                      <a:lnTo>
                        <a:pt x="12" y="257"/>
                      </a:lnTo>
                      <a:lnTo>
                        <a:pt x="8" y="274"/>
                      </a:lnTo>
                      <a:lnTo>
                        <a:pt x="6" y="291"/>
                      </a:lnTo>
                      <a:lnTo>
                        <a:pt x="3" y="310"/>
                      </a:lnTo>
                      <a:lnTo>
                        <a:pt x="2" y="327"/>
                      </a:lnTo>
                      <a:lnTo>
                        <a:pt x="0" y="346"/>
                      </a:lnTo>
                      <a:lnTo>
                        <a:pt x="2" y="365"/>
                      </a:lnTo>
                      <a:lnTo>
                        <a:pt x="3" y="382"/>
                      </a:lnTo>
                      <a:lnTo>
                        <a:pt x="6" y="401"/>
                      </a:lnTo>
                      <a:lnTo>
                        <a:pt x="8" y="418"/>
                      </a:lnTo>
                      <a:lnTo>
                        <a:pt x="12" y="435"/>
                      </a:lnTo>
                      <a:lnTo>
                        <a:pt x="16" y="451"/>
                      </a:lnTo>
                      <a:lnTo>
                        <a:pt x="23" y="468"/>
                      </a:lnTo>
                      <a:lnTo>
                        <a:pt x="28" y="484"/>
                      </a:lnTo>
                      <a:lnTo>
                        <a:pt x="36" y="500"/>
                      </a:lnTo>
                      <a:lnTo>
                        <a:pt x="44" y="515"/>
                      </a:lnTo>
                      <a:lnTo>
                        <a:pt x="52" y="530"/>
                      </a:lnTo>
                      <a:lnTo>
                        <a:pt x="61" y="544"/>
                      </a:lnTo>
                      <a:lnTo>
                        <a:pt x="71" y="559"/>
                      </a:lnTo>
                      <a:lnTo>
                        <a:pt x="81" y="572"/>
                      </a:lnTo>
                      <a:lnTo>
                        <a:pt x="91" y="582"/>
                      </a:lnTo>
                      <a:lnTo>
                        <a:pt x="91" y="582"/>
                      </a:lnTo>
                      <a:lnTo>
                        <a:pt x="92" y="582"/>
                      </a:lnTo>
                      <a:lnTo>
                        <a:pt x="92" y="580"/>
                      </a:lnTo>
                      <a:lnTo>
                        <a:pt x="93" y="580"/>
                      </a:lnTo>
                      <a:lnTo>
                        <a:pt x="95" y="580"/>
                      </a:lnTo>
                      <a:lnTo>
                        <a:pt x="95" y="580"/>
                      </a:lnTo>
                      <a:lnTo>
                        <a:pt x="96" y="579"/>
                      </a:lnTo>
                      <a:lnTo>
                        <a:pt x="96" y="579"/>
                      </a:lnTo>
                      <a:lnTo>
                        <a:pt x="87" y="568"/>
                      </a:lnTo>
                      <a:lnTo>
                        <a:pt x="76" y="555"/>
                      </a:lnTo>
                      <a:lnTo>
                        <a:pt x="67" y="542"/>
                      </a:lnTo>
                      <a:lnTo>
                        <a:pt x="57" y="527"/>
                      </a:lnTo>
                      <a:lnTo>
                        <a:pt x="49" y="512"/>
                      </a:lnTo>
                      <a:lnTo>
                        <a:pt x="41" y="498"/>
                      </a:lnTo>
                      <a:lnTo>
                        <a:pt x="35" y="482"/>
                      </a:lnTo>
                      <a:lnTo>
                        <a:pt x="28" y="466"/>
                      </a:lnTo>
                      <a:lnTo>
                        <a:pt x="23" y="450"/>
                      </a:lnTo>
                      <a:lnTo>
                        <a:pt x="18" y="434"/>
                      </a:lnTo>
                      <a:lnTo>
                        <a:pt x="14" y="417"/>
                      </a:lnTo>
                      <a:lnTo>
                        <a:pt x="11" y="399"/>
                      </a:lnTo>
                      <a:lnTo>
                        <a:pt x="8" y="382"/>
                      </a:lnTo>
                      <a:lnTo>
                        <a:pt x="7" y="365"/>
                      </a:lnTo>
                      <a:lnTo>
                        <a:pt x="7" y="346"/>
                      </a:lnTo>
                      <a:lnTo>
                        <a:pt x="7" y="329"/>
                      </a:lnTo>
                      <a:lnTo>
                        <a:pt x="8" y="310"/>
                      </a:lnTo>
                      <a:lnTo>
                        <a:pt x="11" y="293"/>
                      </a:lnTo>
                      <a:lnTo>
                        <a:pt x="14" y="276"/>
                      </a:lnTo>
                      <a:lnTo>
                        <a:pt x="18" y="260"/>
                      </a:lnTo>
                      <a:lnTo>
                        <a:pt x="23" y="242"/>
                      </a:lnTo>
                      <a:lnTo>
                        <a:pt x="28" y="226"/>
                      </a:lnTo>
                      <a:lnTo>
                        <a:pt x="35" y="210"/>
                      </a:lnTo>
                      <a:lnTo>
                        <a:pt x="41" y="194"/>
                      </a:lnTo>
                      <a:lnTo>
                        <a:pt x="49" y="180"/>
                      </a:lnTo>
                      <a:lnTo>
                        <a:pt x="57" y="165"/>
                      </a:lnTo>
                      <a:lnTo>
                        <a:pt x="67" y="150"/>
                      </a:lnTo>
                      <a:lnTo>
                        <a:pt x="76" y="137"/>
                      </a:lnTo>
                      <a:lnTo>
                        <a:pt x="87" y="124"/>
                      </a:lnTo>
                      <a:lnTo>
                        <a:pt x="97" y="112"/>
                      </a:lnTo>
                      <a:lnTo>
                        <a:pt x="109" y="100"/>
                      </a:lnTo>
                      <a:lnTo>
                        <a:pt x="121" y="88"/>
                      </a:lnTo>
                      <a:lnTo>
                        <a:pt x="133" y="77"/>
                      </a:lnTo>
                      <a:lnTo>
                        <a:pt x="147" y="67"/>
                      </a:lnTo>
                      <a:lnTo>
                        <a:pt x="161" y="57"/>
                      </a:lnTo>
                      <a:lnTo>
                        <a:pt x="175" y="48"/>
                      </a:lnTo>
                      <a:lnTo>
                        <a:pt x="189" y="40"/>
                      </a:lnTo>
                      <a:lnTo>
                        <a:pt x="204" y="32"/>
                      </a:lnTo>
                      <a:lnTo>
                        <a:pt x="220" y="24"/>
                      </a:lnTo>
                      <a:lnTo>
                        <a:pt x="236" y="19"/>
                      </a:lnTo>
                      <a:lnTo>
                        <a:pt x="252" y="13"/>
                      </a:lnTo>
                      <a:lnTo>
                        <a:pt x="269" y="8"/>
                      </a:lnTo>
                      <a:lnTo>
                        <a:pt x="285" y="4"/>
                      </a:lnTo>
                      <a:lnTo>
                        <a:pt x="285" y="4"/>
                      </a:lnTo>
                      <a:lnTo>
                        <a:pt x="284" y="3"/>
                      </a:lnTo>
                      <a:lnTo>
                        <a:pt x="283" y="3"/>
                      </a:lnTo>
                      <a:lnTo>
                        <a:pt x="283" y="1"/>
                      </a:lnTo>
                      <a:lnTo>
                        <a:pt x="281" y="1"/>
                      </a:lnTo>
                      <a:lnTo>
                        <a:pt x="280" y="1"/>
                      </a:lnTo>
                      <a:lnTo>
                        <a:pt x="280" y="0"/>
                      </a:lnTo>
                      <a:lnTo>
                        <a:pt x="27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4" name="Freeform 162"/>
                <p:cNvSpPr>
                  <a:spLocks noEditPoints="1"/>
                </p:cNvSpPr>
                <p:nvPr/>
              </p:nvSpPr>
              <p:spPr bwMode="auto">
                <a:xfrm>
                  <a:off x="2131" y="2205"/>
                  <a:ext cx="351" cy="347"/>
                </a:xfrm>
                <a:custGeom>
                  <a:avLst/>
                  <a:gdLst/>
                  <a:ahLst/>
                  <a:cxnLst>
                    <a:cxn ang="0">
                      <a:pos x="699" y="290"/>
                    </a:cxn>
                    <a:cxn ang="0">
                      <a:pos x="695" y="274"/>
                    </a:cxn>
                    <a:cxn ang="0">
                      <a:pos x="691" y="273"/>
                    </a:cxn>
                    <a:cxn ang="0">
                      <a:pos x="697" y="307"/>
                    </a:cxn>
                    <a:cxn ang="0">
                      <a:pos x="703" y="362"/>
                    </a:cxn>
                    <a:cxn ang="0">
                      <a:pos x="693" y="431"/>
                    </a:cxn>
                    <a:cxn ang="0">
                      <a:pos x="669" y="496"/>
                    </a:cxn>
                    <a:cxn ang="0">
                      <a:pos x="634" y="553"/>
                    </a:cxn>
                    <a:cxn ang="0">
                      <a:pos x="589" y="604"/>
                    </a:cxn>
                    <a:cxn ang="0">
                      <a:pos x="534" y="644"/>
                    </a:cxn>
                    <a:cxn ang="0">
                      <a:pos x="473" y="673"/>
                    </a:cxn>
                    <a:cxn ang="0">
                      <a:pos x="405" y="690"/>
                    </a:cxn>
                    <a:cxn ang="0">
                      <a:pos x="386" y="692"/>
                    </a:cxn>
                    <a:cxn ang="0">
                      <a:pos x="384" y="689"/>
                    </a:cxn>
                    <a:cxn ang="0">
                      <a:pos x="405" y="685"/>
                    </a:cxn>
                    <a:cxn ang="0">
                      <a:pos x="470" y="668"/>
                    </a:cxn>
                    <a:cxn ang="0">
                      <a:pos x="532" y="639"/>
                    </a:cxn>
                    <a:cxn ang="0">
                      <a:pos x="585" y="599"/>
                    </a:cxn>
                    <a:cxn ang="0">
                      <a:pos x="629" y="549"/>
                    </a:cxn>
                    <a:cxn ang="0">
                      <a:pos x="663" y="493"/>
                    </a:cxn>
                    <a:cxn ang="0">
                      <a:pos x="687" y="430"/>
                    </a:cxn>
                    <a:cxn ang="0">
                      <a:pos x="698" y="360"/>
                    </a:cxn>
                    <a:cxn ang="0">
                      <a:pos x="264" y="2"/>
                    </a:cxn>
                    <a:cxn ang="0">
                      <a:pos x="200" y="26"/>
                    </a:cxn>
                    <a:cxn ang="0">
                      <a:pos x="141" y="61"/>
                    </a:cxn>
                    <a:cxn ang="0">
                      <a:pos x="91" y="106"/>
                    </a:cxn>
                    <a:cxn ang="0">
                      <a:pos x="51" y="161"/>
                    </a:cxn>
                    <a:cxn ang="0">
                      <a:pos x="21" y="222"/>
                    </a:cxn>
                    <a:cxn ang="0">
                      <a:pos x="4" y="290"/>
                    </a:cxn>
                    <a:cxn ang="0">
                      <a:pos x="0" y="362"/>
                    </a:cxn>
                    <a:cxn ang="0">
                      <a:pos x="11" y="431"/>
                    </a:cxn>
                    <a:cxn ang="0">
                      <a:pos x="35" y="496"/>
                    </a:cxn>
                    <a:cxn ang="0">
                      <a:pos x="69" y="553"/>
                    </a:cxn>
                    <a:cxn ang="0">
                      <a:pos x="91" y="577"/>
                    </a:cxn>
                    <a:cxn ang="0">
                      <a:pos x="93" y="576"/>
                    </a:cxn>
                    <a:cxn ang="0">
                      <a:pos x="75" y="549"/>
                    </a:cxn>
                    <a:cxn ang="0">
                      <a:pos x="40" y="493"/>
                    </a:cxn>
                    <a:cxn ang="0">
                      <a:pos x="16" y="430"/>
                    </a:cxn>
                    <a:cxn ang="0">
                      <a:pos x="7" y="360"/>
                    </a:cxn>
                    <a:cxn ang="0">
                      <a:pos x="10" y="290"/>
                    </a:cxn>
                    <a:cxn ang="0">
                      <a:pos x="27" y="225"/>
                    </a:cxn>
                    <a:cxn ang="0">
                      <a:pos x="56" y="163"/>
                    </a:cxn>
                    <a:cxn ang="0">
                      <a:pos x="96" y="110"/>
                    </a:cxn>
                    <a:cxn ang="0">
                      <a:pos x="145" y="66"/>
                    </a:cxn>
                    <a:cxn ang="0">
                      <a:pos x="201" y="32"/>
                    </a:cxn>
                    <a:cxn ang="0">
                      <a:pos x="265" y="8"/>
                    </a:cxn>
                    <a:cxn ang="0">
                      <a:pos x="284" y="2"/>
                    </a:cxn>
                    <a:cxn ang="0">
                      <a:pos x="280" y="0"/>
                    </a:cxn>
                  </a:cxnLst>
                  <a:rect l="0" t="0" r="r" b="b"/>
                  <a:pathLst>
                    <a:path w="703" h="693">
                      <a:moveTo>
                        <a:pt x="703" y="343"/>
                      </a:moveTo>
                      <a:lnTo>
                        <a:pt x="703" y="324"/>
                      </a:lnTo>
                      <a:lnTo>
                        <a:pt x="702" y="307"/>
                      </a:lnTo>
                      <a:lnTo>
                        <a:pt x="699" y="290"/>
                      </a:lnTo>
                      <a:lnTo>
                        <a:pt x="697" y="275"/>
                      </a:lnTo>
                      <a:lnTo>
                        <a:pt x="697" y="275"/>
                      </a:lnTo>
                      <a:lnTo>
                        <a:pt x="695" y="274"/>
                      </a:lnTo>
                      <a:lnTo>
                        <a:pt x="695" y="274"/>
                      </a:lnTo>
                      <a:lnTo>
                        <a:pt x="694" y="274"/>
                      </a:lnTo>
                      <a:lnTo>
                        <a:pt x="693" y="273"/>
                      </a:lnTo>
                      <a:lnTo>
                        <a:pt x="693" y="273"/>
                      </a:lnTo>
                      <a:lnTo>
                        <a:pt x="691" y="273"/>
                      </a:lnTo>
                      <a:lnTo>
                        <a:pt x="690" y="271"/>
                      </a:lnTo>
                      <a:lnTo>
                        <a:pt x="691" y="274"/>
                      </a:lnTo>
                      <a:lnTo>
                        <a:pt x="694" y="290"/>
                      </a:lnTo>
                      <a:lnTo>
                        <a:pt x="697" y="307"/>
                      </a:lnTo>
                      <a:lnTo>
                        <a:pt x="698" y="326"/>
                      </a:lnTo>
                      <a:lnTo>
                        <a:pt x="698" y="343"/>
                      </a:lnTo>
                      <a:lnTo>
                        <a:pt x="703" y="343"/>
                      </a:lnTo>
                      <a:lnTo>
                        <a:pt x="703" y="362"/>
                      </a:lnTo>
                      <a:lnTo>
                        <a:pt x="702" y="379"/>
                      </a:lnTo>
                      <a:lnTo>
                        <a:pt x="699" y="396"/>
                      </a:lnTo>
                      <a:lnTo>
                        <a:pt x="697" y="414"/>
                      </a:lnTo>
                      <a:lnTo>
                        <a:pt x="693" y="431"/>
                      </a:lnTo>
                      <a:lnTo>
                        <a:pt x="689" y="448"/>
                      </a:lnTo>
                      <a:lnTo>
                        <a:pt x="682" y="464"/>
                      </a:lnTo>
                      <a:lnTo>
                        <a:pt x="677" y="480"/>
                      </a:lnTo>
                      <a:lnTo>
                        <a:pt x="669" y="496"/>
                      </a:lnTo>
                      <a:lnTo>
                        <a:pt x="662" y="511"/>
                      </a:lnTo>
                      <a:lnTo>
                        <a:pt x="653" y="525"/>
                      </a:lnTo>
                      <a:lnTo>
                        <a:pt x="643" y="540"/>
                      </a:lnTo>
                      <a:lnTo>
                        <a:pt x="634" y="553"/>
                      </a:lnTo>
                      <a:lnTo>
                        <a:pt x="624" y="567"/>
                      </a:lnTo>
                      <a:lnTo>
                        <a:pt x="613" y="580"/>
                      </a:lnTo>
                      <a:lnTo>
                        <a:pt x="601" y="592"/>
                      </a:lnTo>
                      <a:lnTo>
                        <a:pt x="589" y="604"/>
                      </a:lnTo>
                      <a:lnTo>
                        <a:pt x="576" y="615"/>
                      </a:lnTo>
                      <a:lnTo>
                        <a:pt x="562" y="625"/>
                      </a:lnTo>
                      <a:lnTo>
                        <a:pt x="549" y="635"/>
                      </a:lnTo>
                      <a:lnTo>
                        <a:pt x="534" y="644"/>
                      </a:lnTo>
                      <a:lnTo>
                        <a:pt x="520" y="653"/>
                      </a:lnTo>
                      <a:lnTo>
                        <a:pt x="505" y="660"/>
                      </a:lnTo>
                      <a:lnTo>
                        <a:pt x="489" y="668"/>
                      </a:lnTo>
                      <a:lnTo>
                        <a:pt x="473" y="673"/>
                      </a:lnTo>
                      <a:lnTo>
                        <a:pt x="457" y="680"/>
                      </a:lnTo>
                      <a:lnTo>
                        <a:pt x="440" y="684"/>
                      </a:lnTo>
                      <a:lnTo>
                        <a:pt x="422" y="688"/>
                      </a:lnTo>
                      <a:lnTo>
                        <a:pt x="405" y="690"/>
                      </a:lnTo>
                      <a:lnTo>
                        <a:pt x="388" y="693"/>
                      </a:lnTo>
                      <a:lnTo>
                        <a:pt x="388" y="693"/>
                      </a:lnTo>
                      <a:lnTo>
                        <a:pt x="388" y="693"/>
                      </a:lnTo>
                      <a:lnTo>
                        <a:pt x="386" y="692"/>
                      </a:lnTo>
                      <a:lnTo>
                        <a:pt x="385" y="690"/>
                      </a:lnTo>
                      <a:lnTo>
                        <a:pt x="385" y="690"/>
                      </a:lnTo>
                      <a:lnTo>
                        <a:pt x="384" y="689"/>
                      </a:lnTo>
                      <a:lnTo>
                        <a:pt x="384" y="689"/>
                      </a:lnTo>
                      <a:lnTo>
                        <a:pt x="382" y="688"/>
                      </a:lnTo>
                      <a:lnTo>
                        <a:pt x="381" y="688"/>
                      </a:lnTo>
                      <a:lnTo>
                        <a:pt x="388" y="688"/>
                      </a:lnTo>
                      <a:lnTo>
                        <a:pt x="405" y="685"/>
                      </a:lnTo>
                      <a:lnTo>
                        <a:pt x="421" y="682"/>
                      </a:lnTo>
                      <a:lnTo>
                        <a:pt x="438" y="678"/>
                      </a:lnTo>
                      <a:lnTo>
                        <a:pt x="454" y="673"/>
                      </a:lnTo>
                      <a:lnTo>
                        <a:pt x="470" y="668"/>
                      </a:lnTo>
                      <a:lnTo>
                        <a:pt x="486" y="661"/>
                      </a:lnTo>
                      <a:lnTo>
                        <a:pt x="502" y="654"/>
                      </a:lnTo>
                      <a:lnTo>
                        <a:pt x="517" y="648"/>
                      </a:lnTo>
                      <a:lnTo>
                        <a:pt x="532" y="639"/>
                      </a:lnTo>
                      <a:lnTo>
                        <a:pt x="545" y="629"/>
                      </a:lnTo>
                      <a:lnTo>
                        <a:pt x="560" y="620"/>
                      </a:lnTo>
                      <a:lnTo>
                        <a:pt x="572" y="611"/>
                      </a:lnTo>
                      <a:lnTo>
                        <a:pt x="585" y="599"/>
                      </a:lnTo>
                      <a:lnTo>
                        <a:pt x="597" y="588"/>
                      </a:lnTo>
                      <a:lnTo>
                        <a:pt x="608" y="576"/>
                      </a:lnTo>
                      <a:lnTo>
                        <a:pt x="620" y="563"/>
                      </a:lnTo>
                      <a:lnTo>
                        <a:pt x="629" y="549"/>
                      </a:lnTo>
                      <a:lnTo>
                        <a:pt x="639" y="536"/>
                      </a:lnTo>
                      <a:lnTo>
                        <a:pt x="647" y="523"/>
                      </a:lnTo>
                      <a:lnTo>
                        <a:pt x="657" y="508"/>
                      </a:lnTo>
                      <a:lnTo>
                        <a:pt x="663" y="493"/>
                      </a:lnTo>
                      <a:lnTo>
                        <a:pt x="671" y="477"/>
                      </a:lnTo>
                      <a:lnTo>
                        <a:pt x="677" y="462"/>
                      </a:lnTo>
                      <a:lnTo>
                        <a:pt x="682" y="446"/>
                      </a:lnTo>
                      <a:lnTo>
                        <a:pt x="687" y="430"/>
                      </a:lnTo>
                      <a:lnTo>
                        <a:pt x="691" y="412"/>
                      </a:lnTo>
                      <a:lnTo>
                        <a:pt x="694" y="396"/>
                      </a:lnTo>
                      <a:lnTo>
                        <a:pt x="697" y="379"/>
                      </a:lnTo>
                      <a:lnTo>
                        <a:pt x="698" y="360"/>
                      </a:lnTo>
                      <a:lnTo>
                        <a:pt x="698" y="343"/>
                      </a:lnTo>
                      <a:lnTo>
                        <a:pt x="703" y="343"/>
                      </a:lnTo>
                      <a:close/>
                      <a:moveTo>
                        <a:pt x="279" y="0"/>
                      </a:moveTo>
                      <a:lnTo>
                        <a:pt x="264" y="2"/>
                      </a:lnTo>
                      <a:lnTo>
                        <a:pt x="248" y="6"/>
                      </a:lnTo>
                      <a:lnTo>
                        <a:pt x="231" y="13"/>
                      </a:lnTo>
                      <a:lnTo>
                        <a:pt x="215" y="18"/>
                      </a:lnTo>
                      <a:lnTo>
                        <a:pt x="200" y="26"/>
                      </a:lnTo>
                      <a:lnTo>
                        <a:pt x="184" y="34"/>
                      </a:lnTo>
                      <a:lnTo>
                        <a:pt x="169" y="42"/>
                      </a:lnTo>
                      <a:lnTo>
                        <a:pt x="155" y="52"/>
                      </a:lnTo>
                      <a:lnTo>
                        <a:pt x="141" y="61"/>
                      </a:lnTo>
                      <a:lnTo>
                        <a:pt x="128" y="72"/>
                      </a:lnTo>
                      <a:lnTo>
                        <a:pt x="115" y="82"/>
                      </a:lnTo>
                      <a:lnTo>
                        <a:pt x="103" y="94"/>
                      </a:lnTo>
                      <a:lnTo>
                        <a:pt x="91" y="106"/>
                      </a:lnTo>
                      <a:lnTo>
                        <a:pt x="80" y="119"/>
                      </a:lnTo>
                      <a:lnTo>
                        <a:pt x="69" y="133"/>
                      </a:lnTo>
                      <a:lnTo>
                        <a:pt x="60" y="146"/>
                      </a:lnTo>
                      <a:lnTo>
                        <a:pt x="51" y="161"/>
                      </a:lnTo>
                      <a:lnTo>
                        <a:pt x="43" y="175"/>
                      </a:lnTo>
                      <a:lnTo>
                        <a:pt x="35" y="190"/>
                      </a:lnTo>
                      <a:lnTo>
                        <a:pt x="28" y="206"/>
                      </a:lnTo>
                      <a:lnTo>
                        <a:pt x="21" y="222"/>
                      </a:lnTo>
                      <a:lnTo>
                        <a:pt x="16" y="238"/>
                      </a:lnTo>
                      <a:lnTo>
                        <a:pt x="11" y="255"/>
                      </a:lnTo>
                      <a:lnTo>
                        <a:pt x="7" y="273"/>
                      </a:lnTo>
                      <a:lnTo>
                        <a:pt x="4" y="290"/>
                      </a:lnTo>
                      <a:lnTo>
                        <a:pt x="2" y="307"/>
                      </a:lnTo>
                      <a:lnTo>
                        <a:pt x="0" y="324"/>
                      </a:lnTo>
                      <a:lnTo>
                        <a:pt x="0" y="343"/>
                      </a:lnTo>
                      <a:lnTo>
                        <a:pt x="0" y="362"/>
                      </a:lnTo>
                      <a:lnTo>
                        <a:pt x="2" y="379"/>
                      </a:lnTo>
                      <a:lnTo>
                        <a:pt x="4" y="396"/>
                      </a:lnTo>
                      <a:lnTo>
                        <a:pt x="7" y="414"/>
                      </a:lnTo>
                      <a:lnTo>
                        <a:pt x="11" y="431"/>
                      </a:lnTo>
                      <a:lnTo>
                        <a:pt x="16" y="448"/>
                      </a:lnTo>
                      <a:lnTo>
                        <a:pt x="21" y="464"/>
                      </a:lnTo>
                      <a:lnTo>
                        <a:pt x="28" y="480"/>
                      </a:lnTo>
                      <a:lnTo>
                        <a:pt x="35" y="496"/>
                      </a:lnTo>
                      <a:lnTo>
                        <a:pt x="43" y="511"/>
                      </a:lnTo>
                      <a:lnTo>
                        <a:pt x="51" y="525"/>
                      </a:lnTo>
                      <a:lnTo>
                        <a:pt x="60" y="540"/>
                      </a:lnTo>
                      <a:lnTo>
                        <a:pt x="69" y="553"/>
                      </a:lnTo>
                      <a:lnTo>
                        <a:pt x="80" y="567"/>
                      </a:lnTo>
                      <a:lnTo>
                        <a:pt x="89" y="577"/>
                      </a:lnTo>
                      <a:lnTo>
                        <a:pt x="91" y="577"/>
                      </a:lnTo>
                      <a:lnTo>
                        <a:pt x="91" y="577"/>
                      </a:lnTo>
                      <a:lnTo>
                        <a:pt x="92" y="576"/>
                      </a:lnTo>
                      <a:lnTo>
                        <a:pt x="92" y="576"/>
                      </a:lnTo>
                      <a:lnTo>
                        <a:pt x="93" y="576"/>
                      </a:lnTo>
                      <a:lnTo>
                        <a:pt x="93" y="576"/>
                      </a:lnTo>
                      <a:lnTo>
                        <a:pt x="95" y="576"/>
                      </a:lnTo>
                      <a:lnTo>
                        <a:pt x="96" y="575"/>
                      </a:lnTo>
                      <a:lnTo>
                        <a:pt x="85" y="563"/>
                      </a:lnTo>
                      <a:lnTo>
                        <a:pt x="75" y="549"/>
                      </a:lnTo>
                      <a:lnTo>
                        <a:pt x="65" y="536"/>
                      </a:lnTo>
                      <a:lnTo>
                        <a:pt x="56" y="523"/>
                      </a:lnTo>
                      <a:lnTo>
                        <a:pt x="48" y="508"/>
                      </a:lnTo>
                      <a:lnTo>
                        <a:pt x="40" y="493"/>
                      </a:lnTo>
                      <a:lnTo>
                        <a:pt x="33" y="477"/>
                      </a:lnTo>
                      <a:lnTo>
                        <a:pt x="27" y="462"/>
                      </a:lnTo>
                      <a:lnTo>
                        <a:pt x="21" y="446"/>
                      </a:lnTo>
                      <a:lnTo>
                        <a:pt x="16" y="430"/>
                      </a:lnTo>
                      <a:lnTo>
                        <a:pt x="14" y="412"/>
                      </a:lnTo>
                      <a:lnTo>
                        <a:pt x="10" y="396"/>
                      </a:lnTo>
                      <a:lnTo>
                        <a:pt x="8" y="379"/>
                      </a:lnTo>
                      <a:lnTo>
                        <a:pt x="7" y="360"/>
                      </a:lnTo>
                      <a:lnTo>
                        <a:pt x="6" y="343"/>
                      </a:lnTo>
                      <a:lnTo>
                        <a:pt x="7" y="326"/>
                      </a:lnTo>
                      <a:lnTo>
                        <a:pt x="8" y="307"/>
                      </a:lnTo>
                      <a:lnTo>
                        <a:pt x="10" y="290"/>
                      </a:lnTo>
                      <a:lnTo>
                        <a:pt x="14" y="274"/>
                      </a:lnTo>
                      <a:lnTo>
                        <a:pt x="16" y="257"/>
                      </a:lnTo>
                      <a:lnTo>
                        <a:pt x="21" y="241"/>
                      </a:lnTo>
                      <a:lnTo>
                        <a:pt x="27" y="225"/>
                      </a:lnTo>
                      <a:lnTo>
                        <a:pt x="33" y="209"/>
                      </a:lnTo>
                      <a:lnTo>
                        <a:pt x="40" y="193"/>
                      </a:lnTo>
                      <a:lnTo>
                        <a:pt x="48" y="178"/>
                      </a:lnTo>
                      <a:lnTo>
                        <a:pt x="56" y="163"/>
                      </a:lnTo>
                      <a:lnTo>
                        <a:pt x="65" y="150"/>
                      </a:lnTo>
                      <a:lnTo>
                        <a:pt x="75" y="137"/>
                      </a:lnTo>
                      <a:lnTo>
                        <a:pt x="85" y="123"/>
                      </a:lnTo>
                      <a:lnTo>
                        <a:pt x="96" y="110"/>
                      </a:lnTo>
                      <a:lnTo>
                        <a:pt x="107" y="98"/>
                      </a:lnTo>
                      <a:lnTo>
                        <a:pt x="119" y="87"/>
                      </a:lnTo>
                      <a:lnTo>
                        <a:pt x="132" y="77"/>
                      </a:lnTo>
                      <a:lnTo>
                        <a:pt x="145" y="66"/>
                      </a:lnTo>
                      <a:lnTo>
                        <a:pt x="159" y="57"/>
                      </a:lnTo>
                      <a:lnTo>
                        <a:pt x="172" y="48"/>
                      </a:lnTo>
                      <a:lnTo>
                        <a:pt x="187" y="40"/>
                      </a:lnTo>
                      <a:lnTo>
                        <a:pt x="201" y="32"/>
                      </a:lnTo>
                      <a:lnTo>
                        <a:pt x="217" y="25"/>
                      </a:lnTo>
                      <a:lnTo>
                        <a:pt x="233" y="18"/>
                      </a:lnTo>
                      <a:lnTo>
                        <a:pt x="249" y="13"/>
                      </a:lnTo>
                      <a:lnTo>
                        <a:pt x="265" y="8"/>
                      </a:lnTo>
                      <a:lnTo>
                        <a:pt x="283" y="4"/>
                      </a:lnTo>
                      <a:lnTo>
                        <a:pt x="285" y="4"/>
                      </a:lnTo>
                      <a:lnTo>
                        <a:pt x="284" y="4"/>
                      </a:lnTo>
                      <a:lnTo>
                        <a:pt x="284" y="2"/>
                      </a:lnTo>
                      <a:lnTo>
                        <a:pt x="283" y="2"/>
                      </a:lnTo>
                      <a:lnTo>
                        <a:pt x="281" y="1"/>
                      </a:lnTo>
                      <a:lnTo>
                        <a:pt x="281" y="1"/>
                      </a:lnTo>
                      <a:lnTo>
                        <a:pt x="280" y="0"/>
                      </a:lnTo>
                      <a:lnTo>
                        <a:pt x="279" y="0"/>
                      </a:lnTo>
                      <a:lnTo>
                        <a:pt x="27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5" name="Freeform 163"/>
                <p:cNvSpPr>
                  <a:spLocks noEditPoints="1"/>
                </p:cNvSpPr>
                <p:nvPr/>
              </p:nvSpPr>
              <p:spPr bwMode="auto">
                <a:xfrm>
                  <a:off x="2132" y="2206"/>
                  <a:ext cx="349" cy="345"/>
                </a:xfrm>
                <a:custGeom>
                  <a:avLst/>
                  <a:gdLst/>
                  <a:ahLst/>
                  <a:cxnLst>
                    <a:cxn ang="0">
                      <a:pos x="694" y="289"/>
                    </a:cxn>
                    <a:cxn ang="0">
                      <a:pos x="688" y="272"/>
                    </a:cxn>
                    <a:cxn ang="0">
                      <a:pos x="684" y="269"/>
                    </a:cxn>
                    <a:cxn ang="0">
                      <a:pos x="690" y="307"/>
                    </a:cxn>
                    <a:cxn ang="0">
                      <a:pos x="698" y="361"/>
                    </a:cxn>
                    <a:cxn ang="0">
                      <a:pos x="687" y="430"/>
                    </a:cxn>
                    <a:cxn ang="0">
                      <a:pos x="663" y="494"/>
                    </a:cxn>
                    <a:cxn ang="0">
                      <a:pos x="628" y="551"/>
                    </a:cxn>
                    <a:cxn ang="0">
                      <a:pos x="583" y="600"/>
                    </a:cxn>
                    <a:cxn ang="0">
                      <a:pos x="530" y="640"/>
                    </a:cxn>
                    <a:cxn ang="0">
                      <a:pos x="469" y="669"/>
                    </a:cxn>
                    <a:cxn ang="0">
                      <a:pos x="402" y="687"/>
                    </a:cxn>
                    <a:cxn ang="0">
                      <a:pos x="381" y="688"/>
                    </a:cxn>
                    <a:cxn ang="0">
                      <a:pos x="377" y="685"/>
                    </a:cxn>
                    <a:cxn ang="0">
                      <a:pos x="401" y="681"/>
                    </a:cxn>
                    <a:cxn ang="0">
                      <a:pos x="467" y="664"/>
                    </a:cxn>
                    <a:cxn ang="0">
                      <a:pos x="527" y="635"/>
                    </a:cxn>
                    <a:cxn ang="0">
                      <a:pos x="579" y="596"/>
                    </a:cxn>
                    <a:cxn ang="0">
                      <a:pos x="623" y="547"/>
                    </a:cxn>
                    <a:cxn ang="0">
                      <a:pos x="658" y="491"/>
                    </a:cxn>
                    <a:cxn ang="0">
                      <a:pos x="682" y="427"/>
                    </a:cxn>
                    <a:cxn ang="0">
                      <a:pos x="691" y="359"/>
                    </a:cxn>
                    <a:cxn ang="0">
                      <a:pos x="262" y="4"/>
                    </a:cxn>
                    <a:cxn ang="0">
                      <a:pos x="197" y="28"/>
                    </a:cxn>
                    <a:cxn ang="0">
                      <a:pos x="140" y="63"/>
                    </a:cxn>
                    <a:cxn ang="0">
                      <a:pos x="90" y="108"/>
                    </a:cxn>
                    <a:cxn ang="0">
                      <a:pos x="50" y="161"/>
                    </a:cxn>
                    <a:cxn ang="0">
                      <a:pos x="21" y="222"/>
                    </a:cxn>
                    <a:cxn ang="0">
                      <a:pos x="4" y="289"/>
                    </a:cxn>
                    <a:cxn ang="0">
                      <a:pos x="0" y="361"/>
                    </a:cxn>
                    <a:cxn ang="0">
                      <a:pos x="11" y="430"/>
                    </a:cxn>
                    <a:cxn ang="0">
                      <a:pos x="34" y="494"/>
                    </a:cxn>
                    <a:cxn ang="0">
                      <a:pos x="69" y="551"/>
                    </a:cxn>
                    <a:cxn ang="0">
                      <a:pos x="90" y="575"/>
                    </a:cxn>
                    <a:cxn ang="0">
                      <a:pos x="94" y="574"/>
                    </a:cxn>
                    <a:cxn ang="0">
                      <a:pos x="84" y="560"/>
                    </a:cxn>
                    <a:cxn ang="0">
                      <a:pos x="48" y="506"/>
                    </a:cxn>
                    <a:cxn ang="0">
                      <a:pos x="21" y="445"/>
                    </a:cxn>
                    <a:cxn ang="0">
                      <a:pos x="8" y="377"/>
                    </a:cxn>
                    <a:cxn ang="0">
                      <a:pos x="8" y="307"/>
                    </a:cxn>
                    <a:cxn ang="0">
                      <a:pos x="21" y="240"/>
                    </a:cxn>
                    <a:cxn ang="0">
                      <a:pos x="48" y="178"/>
                    </a:cxn>
                    <a:cxn ang="0">
                      <a:pos x="84" y="124"/>
                    </a:cxn>
                    <a:cxn ang="0">
                      <a:pos x="130" y="77"/>
                    </a:cxn>
                    <a:cxn ang="0">
                      <a:pos x="185" y="41"/>
                    </a:cxn>
                    <a:cxn ang="0">
                      <a:pos x="248" y="15"/>
                    </a:cxn>
                    <a:cxn ang="0">
                      <a:pos x="285" y="4"/>
                    </a:cxn>
                    <a:cxn ang="0">
                      <a:pos x="281" y="3"/>
                    </a:cxn>
                  </a:cxnLst>
                  <a:rect l="0" t="0" r="r" b="b"/>
                  <a:pathLst>
                    <a:path w="698" h="689">
                      <a:moveTo>
                        <a:pt x="698" y="342"/>
                      </a:moveTo>
                      <a:lnTo>
                        <a:pt x="698" y="325"/>
                      </a:lnTo>
                      <a:lnTo>
                        <a:pt x="696" y="306"/>
                      </a:lnTo>
                      <a:lnTo>
                        <a:pt x="694" y="289"/>
                      </a:lnTo>
                      <a:lnTo>
                        <a:pt x="691" y="273"/>
                      </a:lnTo>
                      <a:lnTo>
                        <a:pt x="690" y="272"/>
                      </a:lnTo>
                      <a:lnTo>
                        <a:pt x="690" y="272"/>
                      </a:lnTo>
                      <a:lnTo>
                        <a:pt x="688" y="272"/>
                      </a:lnTo>
                      <a:lnTo>
                        <a:pt x="687" y="270"/>
                      </a:lnTo>
                      <a:lnTo>
                        <a:pt x="687" y="270"/>
                      </a:lnTo>
                      <a:lnTo>
                        <a:pt x="686" y="270"/>
                      </a:lnTo>
                      <a:lnTo>
                        <a:pt x="684" y="269"/>
                      </a:lnTo>
                      <a:lnTo>
                        <a:pt x="684" y="269"/>
                      </a:lnTo>
                      <a:lnTo>
                        <a:pt x="684" y="273"/>
                      </a:lnTo>
                      <a:lnTo>
                        <a:pt x="688" y="290"/>
                      </a:lnTo>
                      <a:lnTo>
                        <a:pt x="690" y="307"/>
                      </a:lnTo>
                      <a:lnTo>
                        <a:pt x="691" y="325"/>
                      </a:lnTo>
                      <a:lnTo>
                        <a:pt x="692" y="342"/>
                      </a:lnTo>
                      <a:lnTo>
                        <a:pt x="698" y="342"/>
                      </a:lnTo>
                      <a:lnTo>
                        <a:pt x="698" y="361"/>
                      </a:lnTo>
                      <a:lnTo>
                        <a:pt x="696" y="378"/>
                      </a:lnTo>
                      <a:lnTo>
                        <a:pt x="694" y="395"/>
                      </a:lnTo>
                      <a:lnTo>
                        <a:pt x="691" y="413"/>
                      </a:lnTo>
                      <a:lnTo>
                        <a:pt x="687" y="430"/>
                      </a:lnTo>
                      <a:lnTo>
                        <a:pt x="682" y="446"/>
                      </a:lnTo>
                      <a:lnTo>
                        <a:pt x="676" y="462"/>
                      </a:lnTo>
                      <a:lnTo>
                        <a:pt x="671" y="478"/>
                      </a:lnTo>
                      <a:lnTo>
                        <a:pt x="663" y="494"/>
                      </a:lnTo>
                      <a:lnTo>
                        <a:pt x="656" y="508"/>
                      </a:lnTo>
                      <a:lnTo>
                        <a:pt x="647" y="523"/>
                      </a:lnTo>
                      <a:lnTo>
                        <a:pt x="638" y="538"/>
                      </a:lnTo>
                      <a:lnTo>
                        <a:pt x="628" y="551"/>
                      </a:lnTo>
                      <a:lnTo>
                        <a:pt x="618" y="564"/>
                      </a:lnTo>
                      <a:lnTo>
                        <a:pt x="607" y="576"/>
                      </a:lnTo>
                      <a:lnTo>
                        <a:pt x="595" y="588"/>
                      </a:lnTo>
                      <a:lnTo>
                        <a:pt x="583" y="600"/>
                      </a:lnTo>
                      <a:lnTo>
                        <a:pt x="571" y="611"/>
                      </a:lnTo>
                      <a:lnTo>
                        <a:pt x="558" y="622"/>
                      </a:lnTo>
                      <a:lnTo>
                        <a:pt x="545" y="631"/>
                      </a:lnTo>
                      <a:lnTo>
                        <a:pt x="530" y="640"/>
                      </a:lnTo>
                      <a:lnTo>
                        <a:pt x="515" y="650"/>
                      </a:lnTo>
                      <a:lnTo>
                        <a:pt x="501" y="656"/>
                      </a:lnTo>
                      <a:lnTo>
                        <a:pt x="485" y="664"/>
                      </a:lnTo>
                      <a:lnTo>
                        <a:pt x="469" y="669"/>
                      </a:lnTo>
                      <a:lnTo>
                        <a:pt x="453" y="675"/>
                      </a:lnTo>
                      <a:lnTo>
                        <a:pt x="437" y="680"/>
                      </a:lnTo>
                      <a:lnTo>
                        <a:pt x="419" y="684"/>
                      </a:lnTo>
                      <a:lnTo>
                        <a:pt x="402" y="687"/>
                      </a:lnTo>
                      <a:lnTo>
                        <a:pt x="385" y="689"/>
                      </a:lnTo>
                      <a:lnTo>
                        <a:pt x="382" y="689"/>
                      </a:lnTo>
                      <a:lnTo>
                        <a:pt x="381" y="688"/>
                      </a:lnTo>
                      <a:lnTo>
                        <a:pt x="381" y="688"/>
                      </a:lnTo>
                      <a:lnTo>
                        <a:pt x="379" y="687"/>
                      </a:lnTo>
                      <a:lnTo>
                        <a:pt x="378" y="687"/>
                      </a:lnTo>
                      <a:lnTo>
                        <a:pt x="378" y="685"/>
                      </a:lnTo>
                      <a:lnTo>
                        <a:pt x="377" y="685"/>
                      </a:lnTo>
                      <a:lnTo>
                        <a:pt x="377" y="684"/>
                      </a:lnTo>
                      <a:lnTo>
                        <a:pt x="375" y="684"/>
                      </a:lnTo>
                      <a:lnTo>
                        <a:pt x="383" y="683"/>
                      </a:lnTo>
                      <a:lnTo>
                        <a:pt x="401" y="681"/>
                      </a:lnTo>
                      <a:lnTo>
                        <a:pt x="418" y="677"/>
                      </a:lnTo>
                      <a:lnTo>
                        <a:pt x="434" y="673"/>
                      </a:lnTo>
                      <a:lnTo>
                        <a:pt x="451" y="669"/>
                      </a:lnTo>
                      <a:lnTo>
                        <a:pt x="467" y="664"/>
                      </a:lnTo>
                      <a:lnTo>
                        <a:pt x="482" y="657"/>
                      </a:lnTo>
                      <a:lnTo>
                        <a:pt x="498" y="651"/>
                      </a:lnTo>
                      <a:lnTo>
                        <a:pt x="513" y="644"/>
                      </a:lnTo>
                      <a:lnTo>
                        <a:pt x="527" y="635"/>
                      </a:lnTo>
                      <a:lnTo>
                        <a:pt x="541" y="627"/>
                      </a:lnTo>
                      <a:lnTo>
                        <a:pt x="554" y="616"/>
                      </a:lnTo>
                      <a:lnTo>
                        <a:pt x="567" y="607"/>
                      </a:lnTo>
                      <a:lnTo>
                        <a:pt x="579" y="596"/>
                      </a:lnTo>
                      <a:lnTo>
                        <a:pt x="591" y="584"/>
                      </a:lnTo>
                      <a:lnTo>
                        <a:pt x="603" y="572"/>
                      </a:lnTo>
                      <a:lnTo>
                        <a:pt x="614" y="560"/>
                      </a:lnTo>
                      <a:lnTo>
                        <a:pt x="623" y="547"/>
                      </a:lnTo>
                      <a:lnTo>
                        <a:pt x="634" y="534"/>
                      </a:lnTo>
                      <a:lnTo>
                        <a:pt x="642" y="520"/>
                      </a:lnTo>
                      <a:lnTo>
                        <a:pt x="651" y="506"/>
                      </a:lnTo>
                      <a:lnTo>
                        <a:pt x="658" y="491"/>
                      </a:lnTo>
                      <a:lnTo>
                        <a:pt x="664" y="475"/>
                      </a:lnTo>
                      <a:lnTo>
                        <a:pt x="671" y="461"/>
                      </a:lnTo>
                      <a:lnTo>
                        <a:pt x="676" y="445"/>
                      </a:lnTo>
                      <a:lnTo>
                        <a:pt x="682" y="427"/>
                      </a:lnTo>
                      <a:lnTo>
                        <a:pt x="684" y="411"/>
                      </a:lnTo>
                      <a:lnTo>
                        <a:pt x="688" y="394"/>
                      </a:lnTo>
                      <a:lnTo>
                        <a:pt x="690" y="377"/>
                      </a:lnTo>
                      <a:lnTo>
                        <a:pt x="691" y="359"/>
                      </a:lnTo>
                      <a:lnTo>
                        <a:pt x="692" y="342"/>
                      </a:lnTo>
                      <a:lnTo>
                        <a:pt x="698" y="342"/>
                      </a:lnTo>
                      <a:close/>
                      <a:moveTo>
                        <a:pt x="278" y="0"/>
                      </a:moveTo>
                      <a:lnTo>
                        <a:pt x="262" y="4"/>
                      </a:lnTo>
                      <a:lnTo>
                        <a:pt x="245" y="9"/>
                      </a:lnTo>
                      <a:lnTo>
                        <a:pt x="229" y="15"/>
                      </a:lnTo>
                      <a:lnTo>
                        <a:pt x="213" y="20"/>
                      </a:lnTo>
                      <a:lnTo>
                        <a:pt x="197" y="28"/>
                      </a:lnTo>
                      <a:lnTo>
                        <a:pt x="182" y="36"/>
                      </a:lnTo>
                      <a:lnTo>
                        <a:pt x="168" y="44"/>
                      </a:lnTo>
                      <a:lnTo>
                        <a:pt x="154" y="53"/>
                      </a:lnTo>
                      <a:lnTo>
                        <a:pt x="140" y="63"/>
                      </a:lnTo>
                      <a:lnTo>
                        <a:pt x="126" y="73"/>
                      </a:lnTo>
                      <a:lnTo>
                        <a:pt x="114" y="84"/>
                      </a:lnTo>
                      <a:lnTo>
                        <a:pt x="102" y="96"/>
                      </a:lnTo>
                      <a:lnTo>
                        <a:pt x="90" y="108"/>
                      </a:lnTo>
                      <a:lnTo>
                        <a:pt x="80" y="120"/>
                      </a:lnTo>
                      <a:lnTo>
                        <a:pt x="69" y="133"/>
                      </a:lnTo>
                      <a:lnTo>
                        <a:pt x="60" y="146"/>
                      </a:lnTo>
                      <a:lnTo>
                        <a:pt x="50" y="161"/>
                      </a:lnTo>
                      <a:lnTo>
                        <a:pt x="42" y="176"/>
                      </a:lnTo>
                      <a:lnTo>
                        <a:pt x="34" y="190"/>
                      </a:lnTo>
                      <a:lnTo>
                        <a:pt x="28" y="206"/>
                      </a:lnTo>
                      <a:lnTo>
                        <a:pt x="21" y="222"/>
                      </a:lnTo>
                      <a:lnTo>
                        <a:pt x="16" y="238"/>
                      </a:lnTo>
                      <a:lnTo>
                        <a:pt x="11" y="256"/>
                      </a:lnTo>
                      <a:lnTo>
                        <a:pt x="7" y="272"/>
                      </a:lnTo>
                      <a:lnTo>
                        <a:pt x="4" y="289"/>
                      </a:lnTo>
                      <a:lnTo>
                        <a:pt x="1" y="306"/>
                      </a:lnTo>
                      <a:lnTo>
                        <a:pt x="0" y="325"/>
                      </a:lnTo>
                      <a:lnTo>
                        <a:pt x="0" y="342"/>
                      </a:lnTo>
                      <a:lnTo>
                        <a:pt x="0" y="361"/>
                      </a:lnTo>
                      <a:lnTo>
                        <a:pt x="1" y="378"/>
                      </a:lnTo>
                      <a:lnTo>
                        <a:pt x="4" y="395"/>
                      </a:lnTo>
                      <a:lnTo>
                        <a:pt x="7" y="413"/>
                      </a:lnTo>
                      <a:lnTo>
                        <a:pt x="11" y="430"/>
                      </a:lnTo>
                      <a:lnTo>
                        <a:pt x="16" y="446"/>
                      </a:lnTo>
                      <a:lnTo>
                        <a:pt x="21" y="462"/>
                      </a:lnTo>
                      <a:lnTo>
                        <a:pt x="28" y="478"/>
                      </a:lnTo>
                      <a:lnTo>
                        <a:pt x="34" y="494"/>
                      </a:lnTo>
                      <a:lnTo>
                        <a:pt x="42" y="508"/>
                      </a:lnTo>
                      <a:lnTo>
                        <a:pt x="50" y="523"/>
                      </a:lnTo>
                      <a:lnTo>
                        <a:pt x="60" y="538"/>
                      </a:lnTo>
                      <a:lnTo>
                        <a:pt x="69" y="551"/>
                      </a:lnTo>
                      <a:lnTo>
                        <a:pt x="80" y="564"/>
                      </a:lnTo>
                      <a:lnTo>
                        <a:pt x="89" y="575"/>
                      </a:lnTo>
                      <a:lnTo>
                        <a:pt x="90" y="575"/>
                      </a:lnTo>
                      <a:lnTo>
                        <a:pt x="90" y="575"/>
                      </a:lnTo>
                      <a:lnTo>
                        <a:pt x="92" y="575"/>
                      </a:lnTo>
                      <a:lnTo>
                        <a:pt x="93" y="574"/>
                      </a:lnTo>
                      <a:lnTo>
                        <a:pt x="93" y="574"/>
                      </a:lnTo>
                      <a:lnTo>
                        <a:pt x="94" y="574"/>
                      </a:lnTo>
                      <a:lnTo>
                        <a:pt x="94" y="574"/>
                      </a:lnTo>
                      <a:lnTo>
                        <a:pt x="96" y="574"/>
                      </a:lnTo>
                      <a:lnTo>
                        <a:pt x="94" y="572"/>
                      </a:lnTo>
                      <a:lnTo>
                        <a:pt x="84" y="560"/>
                      </a:lnTo>
                      <a:lnTo>
                        <a:pt x="74" y="547"/>
                      </a:lnTo>
                      <a:lnTo>
                        <a:pt x="65" y="534"/>
                      </a:lnTo>
                      <a:lnTo>
                        <a:pt x="56" y="520"/>
                      </a:lnTo>
                      <a:lnTo>
                        <a:pt x="48" y="506"/>
                      </a:lnTo>
                      <a:lnTo>
                        <a:pt x="40" y="491"/>
                      </a:lnTo>
                      <a:lnTo>
                        <a:pt x="33" y="475"/>
                      </a:lnTo>
                      <a:lnTo>
                        <a:pt x="26" y="461"/>
                      </a:lnTo>
                      <a:lnTo>
                        <a:pt x="21" y="445"/>
                      </a:lnTo>
                      <a:lnTo>
                        <a:pt x="17" y="427"/>
                      </a:lnTo>
                      <a:lnTo>
                        <a:pt x="13" y="411"/>
                      </a:lnTo>
                      <a:lnTo>
                        <a:pt x="11" y="394"/>
                      </a:lnTo>
                      <a:lnTo>
                        <a:pt x="8" y="377"/>
                      </a:lnTo>
                      <a:lnTo>
                        <a:pt x="7" y="359"/>
                      </a:lnTo>
                      <a:lnTo>
                        <a:pt x="7" y="342"/>
                      </a:lnTo>
                      <a:lnTo>
                        <a:pt x="7" y="325"/>
                      </a:lnTo>
                      <a:lnTo>
                        <a:pt x="8" y="307"/>
                      </a:lnTo>
                      <a:lnTo>
                        <a:pt x="11" y="290"/>
                      </a:lnTo>
                      <a:lnTo>
                        <a:pt x="13" y="273"/>
                      </a:lnTo>
                      <a:lnTo>
                        <a:pt x="17" y="257"/>
                      </a:lnTo>
                      <a:lnTo>
                        <a:pt x="21" y="240"/>
                      </a:lnTo>
                      <a:lnTo>
                        <a:pt x="26" y="224"/>
                      </a:lnTo>
                      <a:lnTo>
                        <a:pt x="33" y="209"/>
                      </a:lnTo>
                      <a:lnTo>
                        <a:pt x="40" y="193"/>
                      </a:lnTo>
                      <a:lnTo>
                        <a:pt x="48" y="178"/>
                      </a:lnTo>
                      <a:lnTo>
                        <a:pt x="56" y="164"/>
                      </a:lnTo>
                      <a:lnTo>
                        <a:pt x="65" y="150"/>
                      </a:lnTo>
                      <a:lnTo>
                        <a:pt x="74" y="137"/>
                      </a:lnTo>
                      <a:lnTo>
                        <a:pt x="84" y="124"/>
                      </a:lnTo>
                      <a:lnTo>
                        <a:pt x="94" y="112"/>
                      </a:lnTo>
                      <a:lnTo>
                        <a:pt x="106" y="100"/>
                      </a:lnTo>
                      <a:lnTo>
                        <a:pt x="118" y="88"/>
                      </a:lnTo>
                      <a:lnTo>
                        <a:pt x="130" y="77"/>
                      </a:lnTo>
                      <a:lnTo>
                        <a:pt x="144" y="68"/>
                      </a:lnTo>
                      <a:lnTo>
                        <a:pt x="157" y="57"/>
                      </a:lnTo>
                      <a:lnTo>
                        <a:pt x="172" y="49"/>
                      </a:lnTo>
                      <a:lnTo>
                        <a:pt x="185" y="41"/>
                      </a:lnTo>
                      <a:lnTo>
                        <a:pt x="200" y="33"/>
                      </a:lnTo>
                      <a:lnTo>
                        <a:pt x="216" y="27"/>
                      </a:lnTo>
                      <a:lnTo>
                        <a:pt x="232" y="20"/>
                      </a:lnTo>
                      <a:lnTo>
                        <a:pt x="248" y="15"/>
                      </a:lnTo>
                      <a:lnTo>
                        <a:pt x="264" y="11"/>
                      </a:lnTo>
                      <a:lnTo>
                        <a:pt x="280" y="7"/>
                      </a:lnTo>
                      <a:lnTo>
                        <a:pt x="286" y="5"/>
                      </a:lnTo>
                      <a:lnTo>
                        <a:pt x="285" y="4"/>
                      </a:lnTo>
                      <a:lnTo>
                        <a:pt x="284" y="4"/>
                      </a:lnTo>
                      <a:lnTo>
                        <a:pt x="284" y="3"/>
                      </a:lnTo>
                      <a:lnTo>
                        <a:pt x="282" y="3"/>
                      </a:lnTo>
                      <a:lnTo>
                        <a:pt x="281" y="3"/>
                      </a:lnTo>
                      <a:lnTo>
                        <a:pt x="281" y="1"/>
                      </a:lnTo>
                      <a:lnTo>
                        <a:pt x="280" y="1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6" name="Freeform 164"/>
                <p:cNvSpPr>
                  <a:spLocks noEditPoints="1"/>
                </p:cNvSpPr>
                <p:nvPr/>
              </p:nvSpPr>
              <p:spPr bwMode="auto">
                <a:xfrm>
                  <a:off x="2133" y="2207"/>
                  <a:ext cx="347" cy="342"/>
                </a:xfrm>
                <a:custGeom>
                  <a:avLst/>
                  <a:gdLst/>
                  <a:ahLst/>
                  <a:cxnLst>
                    <a:cxn ang="0">
                      <a:pos x="688" y="286"/>
                    </a:cxn>
                    <a:cxn ang="0">
                      <a:pos x="683" y="267"/>
                    </a:cxn>
                    <a:cxn ang="0">
                      <a:pos x="679" y="265"/>
                    </a:cxn>
                    <a:cxn ang="0">
                      <a:pos x="681" y="287"/>
                    </a:cxn>
                    <a:cxn ang="0">
                      <a:pos x="692" y="339"/>
                    </a:cxn>
                    <a:cxn ang="0">
                      <a:pos x="685" y="408"/>
                    </a:cxn>
                    <a:cxn ang="0">
                      <a:pos x="665" y="473"/>
                    </a:cxn>
                    <a:cxn ang="0">
                      <a:pos x="633" y="532"/>
                    </a:cxn>
                    <a:cxn ang="0">
                      <a:pos x="591" y="584"/>
                    </a:cxn>
                    <a:cxn ang="0">
                      <a:pos x="539" y="625"/>
                    </a:cxn>
                    <a:cxn ang="0">
                      <a:pos x="480" y="657"/>
                    </a:cxn>
                    <a:cxn ang="0">
                      <a:pos x="415" y="678"/>
                    </a:cxn>
                    <a:cxn ang="0">
                      <a:pos x="375" y="682"/>
                    </a:cxn>
                    <a:cxn ang="0">
                      <a:pos x="371" y="680"/>
                    </a:cxn>
                    <a:cxn ang="0">
                      <a:pos x="380" y="677"/>
                    </a:cxn>
                    <a:cxn ang="0">
                      <a:pos x="447" y="664"/>
                    </a:cxn>
                    <a:cxn ang="0">
                      <a:pos x="508" y="639"/>
                    </a:cxn>
                    <a:cxn ang="0">
                      <a:pos x="562" y="601"/>
                    </a:cxn>
                    <a:cxn ang="0">
                      <a:pos x="608" y="555"/>
                    </a:cxn>
                    <a:cxn ang="0">
                      <a:pos x="645" y="501"/>
                    </a:cxn>
                    <a:cxn ang="0">
                      <a:pos x="671" y="440"/>
                    </a:cxn>
                    <a:cxn ang="0">
                      <a:pos x="684" y="374"/>
                    </a:cxn>
                    <a:cxn ang="0">
                      <a:pos x="279" y="0"/>
                    </a:cxn>
                    <a:cxn ang="0">
                      <a:pos x="227" y="14"/>
                    </a:cxn>
                    <a:cxn ang="0">
                      <a:pos x="166" y="44"/>
                    </a:cxn>
                    <a:cxn ang="0">
                      <a:pos x="113" y="83"/>
                    </a:cxn>
                    <a:cxn ang="0">
                      <a:pos x="69" y="133"/>
                    </a:cxn>
                    <a:cxn ang="0">
                      <a:pos x="34" y="189"/>
                    </a:cxn>
                    <a:cxn ang="0">
                      <a:pos x="10" y="253"/>
                    </a:cxn>
                    <a:cxn ang="0">
                      <a:pos x="1" y="322"/>
                    </a:cxn>
                    <a:cxn ang="0">
                      <a:pos x="4" y="392"/>
                    </a:cxn>
                    <a:cxn ang="0">
                      <a:pos x="21" y="458"/>
                    </a:cxn>
                    <a:cxn ang="0">
                      <a:pos x="50" y="519"/>
                    </a:cxn>
                    <a:cxn ang="0">
                      <a:pos x="90" y="571"/>
                    </a:cxn>
                    <a:cxn ang="0">
                      <a:pos x="93" y="571"/>
                    </a:cxn>
                    <a:cxn ang="0">
                      <a:pos x="95" y="569"/>
                    </a:cxn>
                    <a:cxn ang="0">
                      <a:pos x="63" y="529"/>
                    </a:cxn>
                    <a:cxn ang="0">
                      <a:pos x="33" y="471"/>
                    </a:cxn>
                    <a:cxn ang="0">
                      <a:pos x="13" y="407"/>
                    </a:cxn>
                    <a:cxn ang="0">
                      <a:pos x="6" y="339"/>
                    </a:cxn>
                    <a:cxn ang="0">
                      <a:pos x="13" y="271"/>
                    </a:cxn>
                    <a:cxn ang="0">
                      <a:pos x="33" y="207"/>
                    </a:cxn>
                    <a:cxn ang="0">
                      <a:pos x="63" y="149"/>
                    </a:cxn>
                    <a:cxn ang="0">
                      <a:pos x="106" y="98"/>
                    </a:cxn>
                    <a:cxn ang="0">
                      <a:pos x="155" y="57"/>
                    </a:cxn>
                    <a:cxn ang="0">
                      <a:pos x="214" y="26"/>
                    </a:cxn>
                    <a:cxn ang="0">
                      <a:pos x="278" y="6"/>
                    </a:cxn>
                    <a:cxn ang="0">
                      <a:pos x="285" y="2"/>
                    </a:cxn>
                    <a:cxn ang="0">
                      <a:pos x="281" y="0"/>
                    </a:cxn>
                  </a:cxnLst>
                  <a:rect l="0" t="0" r="r" b="b"/>
                  <a:pathLst>
                    <a:path w="692" h="684">
                      <a:moveTo>
                        <a:pt x="692" y="339"/>
                      </a:moveTo>
                      <a:lnTo>
                        <a:pt x="692" y="322"/>
                      </a:lnTo>
                      <a:lnTo>
                        <a:pt x="691" y="303"/>
                      </a:lnTo>
                      <a:lnTo>
                        <a:pt x="688" y="286"/>
                      </a:lnTo>
                      <a:lnTo>
                        <a:pt x="685" y="270"/>
                      </a:lnTo>
                      <a:lnTo>
                        <a:pt x="684" y="267"/>
                      </a:lnTo>
                      <a:lnTo>
                        <a:pt x="684" y="267"/>
                      </a:lnTo>
                      <a:lnTo>
                        <a:pt x="683" y="267"/>
                      </a:lnTo>
                      <a:lnTo>
                        <a:pt x="681" y="266"/>
                      </a:lnTo>
                      <a:lnTo>
                        <a:pt x="681" y="266"/>
                      </a:lnTo>
                      <a:lnTo>
                        <a:pt x="680" y="266"/>
                      </a:lnTo>
                      <a:lnTo>
                        <a:pt x="679" y="265"/>
                      </a:lnTo>
                      <a:lnTo>
                        <a:pt x="679" y="265"/>
                      </a:lnTo>
                      <a:lnTo>
                        <a:pt x="677" y="265"/>
                      </a:lnTo>
                      <a:lnTo>
                        <a:pt x="679" y="271"/>
                      </a:lnTo>
                      <a:lnTo>
                        <a:pt x="681" y="287"/>
                      </a:lnTo>
                      <a:lnTo>
                        <a:pt x="684" y="304"/>
                      </a:lnTo>
                      <a:lnTo>
                        <a:pt x="685" y="322"/>
                      </a:lnTo>
                      <a:lnTo>
                        <a:pt x="685" y="339"/>
                      </a:lnTo>
                      <a:lnTo>
                        <a:pt x="692" y="339"/>
                      </a:lnTo>
                      <a:lnTo>
                        <a:pt x="692" y="356"/>
                      </a:lnTo>
                      <a:lnTo>
                        <a:pt x="691" y="375"/>
                      </a:lnTo>
                      <a:lnTo>
                        <a:pt x="688" y="392"/>
                      </a:lnTo>
                      <a:lnTo>
                        <a:pt x="685" y="408"/>
                      </a:lnTo>
                      <a:lnTo>
                        <a:pt x="681" y="426"/>
                      </a:lnTo>
                      <a:lnTo>
                        <a:pt x="676" y="442"/>
                      </a:lnTo>
                      <a:lnTo>
                        <a:pt x="671" y="458"/>
                      </a:lnTo>
                      <a:lnTo>
                        <a:pt x="665" y="473"/>
                      </a:lnTo>
                      <a:lnTo>
                        <a:pt x="657" y="489"/>
                      </a:lnTo>
                      <a:lnTo>
                        <a:pt x="651" y="504"/>
                      </a:lnTo>
                      <a:lnTo>
                        <a:pt x="641" y="519"/>
                      </a:lnTo>
                      <a:lnTo>
                        <a:pt x="633" y="532"/>
                      </a:lnTo>
                      <a:lnTo>
                        <a:pt x="623" y="545"/>
                      </a:lnTo>
                      <a:lnTo>
                        <a:pt x="614" y="559"/>
                      </a:lnTo>
                      <a:lnTo>
                        <a:pt x="602" y="572"/>
                      </a:lnTo>
                      <a:lnTo>
                        <a:pt x="591" y="584"/>
                      </a:lnTo>
                      <a:lnTo>
                        <a:pt x="579" y="595"/>
                      </a:lnTo>
                      <a:lnTo>
                        <a:pt x="566" y="607"/>
                      </a:lnTo>
                      <a:lnTo>
                        <a:pt x="554" y="616"/>
                      </a:lnTo>
                      <a:lnTo>
                        <a:pt x="539" y="625"/>
                      </a:lnTo>
                      <a:lnTo>
                        <a:pt x="526" y="635"/>
                      </a:lnTo>
                      <a:lnTo>
                        <a:pt x="511" y="644"/>
                      </a:lnTo>
                      <a:lnTo>
                        <a:pt x="496" y="650"/>
                      </a:lnTo>
                      <a:lnTo>
                        <a:pt x="480" y="657"/>
                      </a:lnTo>
                      <a:lnTo>
                        <a:pt x="464" y="664"/>
                      </a:lnTo>
                      <a:lnTo>
                        <a:pt x="448" y="669"/>
                      </a:lnTo>
                      <a:lnTo>
                        <a:pt x="432" y="674"/>
                      </a:lnTo>
                      <a:lnTo>
                        <a:pt x="415" y="678"/>
                      </a:lnTo>
                      <a:lnTo>
                        <a:pt x="399" y="681"/>
                      </a:lnTo>
                      <a:lnTo>
                        <a:pt x="382" y="684"/>
                      </a:lnTo>
                      <a:lnTo>
                        <a:pt x="375" y="684"/>
                      </a:lnTo>
                      <a:lnTo>
                        <a:pt x="375" y="682"/>
                      </a:lnTo>
                      <a:lnTo>
                        <a:pt x="374" y="682"/>
                      </a:lnTo>
                      <a:lnTo>
                        <a:pt x="374" y="681"/>
                      </a:lnTo>
                      <a:lnTo>
                        <a:pt x="372" y="681"/>
                      </a:lnTo>
                      <a:lnTo>
                        <a:pt x="371" y="680"/>
                      </a:lnTo>
                      <a:lnTo>
                        <a:pt x="371" y="680"/>
                      </a:lnTo>
                      <a:lnTo>
                        <a:pt x="370" y="678"/>
                      </a:lnTo>
                      <a:lnTo>
                        <a:pt x="370" y="678"/>
                      </a:lnTo>
                      <a:lnTo>
                        <a:pt x="380" y="677"/>
                      </a:lnTo>
                      <a:lnTo>
                        <a:pt x="398" y="674"/>
                      </a:lnTo>
                      <a:lnTo>
                        <a:pt x="415" y="672"/>
                      </a:lnTo>
                      <a:lnTo>
                        <a:pt x="431" y="668"/>
                      </a:lnTo>
                      <a:lnTo>
                        <a:pt x="447" y="664"/>
                      </a:lnTo>
                      <a:lnTo>
                        <a:pt x="463" y="658"/>
                      </a:lnTo>
                      <a:lnTo>
                        <a:pt x="478" y="652"/>
                      </a:lnTo>
                      <a:lnTo>
                        <a:pt x="494" y="645"/>
                      </a:lnTo>
                      <a:lnTo>
                        <a:pt x="508" y="639"/>
                      </a:lnTo>
                      <a:lnTo>
                        <a:pt x="522" y="629"/>
                      </a:lnTo>
                      <a:lnTo>
                        <a:pt x="536" y="621"/>
                      </a:lnTo>
                      <a:lnTo>
                        <a:pt x="550" y="612"/>
                      </a:lnTo>
                      <a:lnTo>
                        <a:pt x="562" y="601"/>
                      </a:lnTo>
                      <a:lnTo>
                        <a:pt x="575" y="591"/>
                      </a:lnTo>
                      <a:lnTo>
                        <a:pt x="587" y="580"/>
                      </a:lnTo>
                      <a:lnTo>
                        <a:pt x="598" y="568"/>
                      </a:lnTo>
                      <a:lnTo>
                        <a:pt x="608" y="555"/>
                      </a:lnTo>
                      <a:lnTo>
                        <a:pt x="619" y="543"/>
                      </a:lnTo>
                      <a:lnTo>
                        <a:pt x="628" y="529"/>
                      </a:lnTo>
                      <a:lnTo>
                        <a:pt x="636" y="515"/>
                      </a:lnTo>
                      <a:lnTo>
                        <a:pt x="645" y="501"/>
                      </a:lnTo>
                      <a:lnTo>
                        <a:pt x="652" y="487"/>
                      </a:lnTo>
                      <a:lnTo>
                        <a:pt x="659" y="471"/>
                      </a:lnTo>
                      <a:lnTo>
                        <a:pt x="665" y="456"/>
                      </a:lnTo>
                      <a:lnTo>
                        <a:pt x="671" y="440"/>
                      </a:lnTo>
                      <a:lnTo>
                        <a:pt x="675" y="424"/>
                      </a:lnTo>
                      <a:lnTo>
                        <a:pt x="679" y="407"/>
                      </a:lnTo>
                      <a:lnTo>
                        <a:pt x="681" y="391"/>
                      </a:lnTo>
                      <a:lnTo>
                        <a:pt x="684" y="374"/>
                      </a:lnTo>
                      <a:lnTo>
                        <a:pt x="685" y="356"/>
                      </a:lnTo>
                      <a:lnTo>
                        <a:pt x="685" y="339"/>
                      </a:lnTo>
                      <a:lnTo>
                        <a:pt x="692" y="339"/>
                      </a:lnTo>
                      <a:close/>
                      <a:moveTo>
                        <a:pt x="279" y="0"/>
                      </a:moveTo>
                      <a:lnTo>
                        <a:pt x="277" y="0"/>
                      </a:lnTo>
                      <a:lnTo>
                        <a:pt x="259" y="4"/>
                      </a:lnTo>
                      <a:lnTo>
                        <a:pt x="243" y="9"/>
                      </a:lnTo>
                      <a:lnTo>
                        <a:pt x="227" y="14"/>
                      </a:lnTo>
                      <a:lnTo>
                        <a:pt x="211" y="21"/>
                      </a:lnTo>
                      <a:lnTo>
                        <a:pt x="195" y="28"/>
                      </a:lnTo>
                      <a:lnTo>
                        <a:pt x="181" y="36"/>
                      </a:lnTo>
                      <a:lnTo>
                        <a:pt x="166" y="44"/>
                      </a:lnTo>
                      <a:lnTo>
                        <a:pt x="153" y="53"/>
                      </a:lnTo>
                      <a:lnTo>
                        <a:pt x="139" y="62"/>
                      </a:lnTo>
                      <a:lnTo>
                        <a:pt x="126" y="73"/>
                      </a:lnTo>
                      <a:lnTo>
                        <a:pt x="113" y="83"/>
                      </a:lnTo>
                      <a:lnTo>
                        <a:pt x="101" y="94"/>
                      </a:lnTo>
                      <a:lnTo>
                        <a:pt x="90" y="106"/>
                      </a:lnTo>
                      <a:lnTo>
                        <a:pt x="79" y="119"/>
                      </a:lnTo>
                      <a:lnTo>
                        <a:pt x="69" y="133"/>
                      </a:lnTo>
                      <a:lnTo>
                        <a:pt x="59" y="146"/>
                      </a:lnTo>
                      <a:lnTo>
                        <a:pt x="50" y="159"/>
                      </a:lnTo>
                      <a:lnTo>
                        <a:pt x="42" y="174"/>
                      </a:lnTo>
                      <a:lnTo>
                        <a:pt x="34" y="189"/>
                      </a:lnTo>
                      <a:lnTo>
                        <a:pt x="27" y="205"/>
                      </a:lnTo>
                      <a:lnTo>
                        <a:pt x="21" y="221"/>
                      </a:lnTo>
                      <a:lnTo>
                        <a:pt x="15" y="237"/>
                      </a:lnTo>
                      <a:lnTo>
                        <a:pt x="10" y="253"/>
                      </a:lnTo>
                      <a:lnTo>
                        <a:pt x="8" y="270"/>
                      </a:lnTo>
                      <a:lnTo>
                        <a:pt x="4" y="286"/>
                      </a:lnTo>
                      <a:lnTo>
                        <a:pt x="2" y="303"/>
                      </a:lnTo>
                      <a:lnTo>
                        <a:pt x="1" y="322"/>
                      </a:lnTo>
                      <a:lnTo>
                        <a:pt x="0" y="339"/>
                      </a:lnTo>
                      <a:lnTo>
                        <a:pt x="1" y="356"/>
                      </a:lnTo>
                      <a:lnTo>
                        <a:pt x="2" y="375"/>
                      </a:lnTo>
                      <a:lnTo>
                        <a:pt x="4" y="392"/>
                      </a:lnTo>
                      <a:lnTo>
                        <a:pt x="8" y="408"/>
                      </a:lnTo>
                      <a:lnTo>
                        <a:pt x="10" y="426"/>
                      </a:lnTo>
                      <a:lnTo>
                        <a:pt x="15" y="442"/>
                      </a:lnTo>
                      <a:lnTo>
                        <a:pt x="21" y="458"/>
                      </a:lnTo>
                      <a:lnTo>
                        <a:pt x="27" y="473"/>
                      </a:lnTo>
                      <a:lnTo>
                        <a:pt x="34" y="489"/>
                      </a:lnTo>
                      <a:lnTo>
                        <a:pt x="42" y="504"/>
                      </a:lnTo>
                      <a:lnTo>
                        <a:pt x="50" y="519"/>
                      </a:lnTo>
                      <a:lnTo>
                        <a:pt x="59" y="532"/>
                      </a:lnTo>
                      <a:lnTo>
                        <a:pt x="69" y="545"/>
                      </a:lnTo>
                      <a:lnTo>
                        <a:pt x="79" y="559"/>
                      </a:lnTo>
                      <a:lnTo>
                        <a:pt x="90" y="571"/>
                      </a:lnTo>
                      <a:lnTo>
                        <a:pt x="90" y="571"/>
                      </a:lnTo>
                      <a:lnTo>
                        <a:pt x="91" y="571"/>
                      </a:lnTo>
                      <a:lnTo>
                        <a:pt x="91" y="571"/>
                      </a:lnTo>
                      <a:lnTo>
                        <a:pt x="93" y="571"/>
                      </a:lnTo>
                      <a:lnTo>
                        <a:pt x="93" y="569"/>
                      </a:lnTo>
                      <a:lnTo>
                        <a:pt x="94" y="569"/>
                      </a:lnTo>
                      <a:lnTo>
                        <a:pt x="95" y="569"/>
                      </a:lnTo>
                      <a:lnTo>
                        <a:pt x="95" y="569"/>
                      </a:lnTo>
                      <a:lnTo>
                        <a:pt x="94" y="568"/>
                      </a:lnTo>
                      <a:lnTo>
                        <a:pt x="83" y="555"/>
                      </a:lnTo>
                      <a:lnTo>
                        <a:pt x="74" y="543"/>
                      </a:lnTo>
                      <a:lnTo>
                        <a:pt x="63" y="529"/>
                      </a:lnTo>
                      <a:lnTo>
                        <a:pt x="55" y="515"/>
                      </a:lnTo>
                      <a:lnTo>
                        <a:pt x="47" y="501"/>
                      </a:lnTo>
                      <a:lnTo>
                        <a:pt x="39" y="487"/>
                      </a:lnTo>
                      <a:lnTo>
                        <a:pt x="33" y="471"/>
                      </a:lnTo>
                      <a:lnTo>
                        <a:pt x="26" y="456"/>
                      </a:lnTo>
                      <a:lnTo>
                        <a:pt x="21" y="440"/>
                      </a:lnTo>
                      <a:lnTo>
                        <a:pt x="17" y="424"/>
                      </a:lnTo>
                      <a:lnTo>
                        <a:pt x="13" y="407"/>
                      </a:lnTo>
                      <a:lnTo>
                        <a:pt x="10" y="391"/>
                      </a:lnTo>
                      <a:lnTo>
                        <a:pt x="8" y="374"/>
                      </a:lnTo>
                      <a:lnTo>
                        <a:pt x="6" y="356"/>
                      </a:lnTo>
                      <a:lnTo>
                        <a:pt x="6" y="339"/>
                      </a:lnTo>
                      <a:lnTo>
                        <a:pt x="6" y="322"/>
                      </a:lnTo>
                      <a:lnTo>
                        <a:pt x="8" y="304"/>
                      </a:lnTo>
                      <a:lnTo>
                        <a:pt x="10" y="287"/>
                      </a:lnTo>
                      <a:lnTo>
                        <a:pt x="13" y="271"/>
                      </a:lnTo>
                      <a:lnTo>
                        <a:pt x="17" y="254"/>
                      </a:lnTo>
                      <a:lnTo>
                        <a:pt x="21" y="238"/>
                      </a:lnTo>
                      <a:lnTo>
                        <a:pt x="26" y="222"/>
                      </a:lnTo>
                      <a:lnTo>
                        <a:pt x="33" y="207"/>
                      </a:lnTo>
                      <a:lnTo>
                        <a:pt x="39" y="191"/>
                      </a:lnTo>
                      <a:lnTo>
                        <a:pt x="47" y="177"/>
                      </a:lnTo>
                      <a:lnTo>
                        <a:pt x="55" y="163"/>
                      </a:lnTo>
                      <a:lnTo>
                        <a:pt x="63" y="149"/>
                      </a:lnTo>
                      <a:lnTo>
                        <a:pt x="74" y="135"/>
                      </a:lnTo>
                      <a:lnTo>
                        <a:pt x="83" y="123"/>
                      </a:lnTo>
                      <a:lnTo>
                        <a:pt x="94" y="110"/>
                      </a:lnTo>
                      <a:lnTo>
                        <a:pt x="106" y="98"/>
                      </a:lnTo>
                      <a:lnTo>
                        <a:pt x="117" y="87"/>
                      </a:lnTo>
                      <a:lnTo>
                        <a:pt x="130" y="77"/>
                      </a:lnTo>
                      <a:lnTo>
                        <a:pt x="142" y="66"/>
                      </a:lnTo>
                      <a:lnTo>
                        <a:pt x="155" y="57"/>
                      </a:lnTo>
                      <a:lnTo>
                        <a:pt x="170" y="49"/>
                      </a:lnTo>
                      <a:lnTo>
                        <a:pt x="183" y="41"/>
                      </a:lnTo>
                      <a:lnTo>
                        <a:pt x="198" y="33"/>
                      </a:lnTo>
                      <a:lnTo>
                        <a:pt x="214" y="26"/>
                      </a:lnTo>
                      <a:lnTo>
                        <a:pt x="229" y="20"/>
                      </a:lnTo>
                      <a:lnTo>
                        <a:pt x="245" y="14"/>
                      </a:lnTo>
                      <a:lnTo>
                        <a:pt x="261" y="10"/>
                      </a:lnTo>
                      <a:lnTo>
                        <a:pt x="278" y="6"/>
                      </a:lnTo>
                      <a:lnTo>
                        <a:pt x="287" y="5"/>
                      </a:lnTo>
                      <a:lnTo>
                        <a:pt x="286" y="4"/>
                      </a:lnTo>
                      <a:lnTo>
                        <a:pt x="285" y="4"/>
                      </a:lnTo>
                      <a:lnTo>
                        <a:pt x="285" y="2"/>
                      </a:lnTo>
                      <a:lnTo>
                        <a:pt x="283" y="2"/>
                      </a:lnTo>
                      <a:lnTo>
                        <a:pt x="282" y="1"/>
                      </a:lnTo>
                      <a:lnTo>
                        <a:pt x="281" y="1"/>
                      </a:lnTo>
                      <a:lnTo>
                        <a:pt x="281" y="0"/>
                      </a:lnTo>
                      <a:lnTo>
                        <a:pt x="27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7" name="Freeform 165"/>
                <p:cNvSpPr>
                  <a:spLocks noEditPoints="1"/>
                </p:cNvSpPr>
                <p:nvPr/>
              </p:nvSpPr>
              <p:spPr bwMode="auto">
                <a:xfrm>
                  <a:off x="2135" y="2209"/>
                  <a:ext cx="343" cy="339"/>
                </a:xfrm>
                <a:custGeom>
                  <a:avLst/>
                  <a:gdLst/>
                  <a:ahLst/>
                  <a:cxnLst>
                    <a:cxn ang="0">
                      <a:pos x="681" y="285"/>
                    </a:cxn>
                    <a:cxn ang="0">
                      <a:pos x="675" y="263"/>
                    </a:cxn>
                    <a:cxn ang="0">
                      <a:pos x="672" y="261"/>
                    </a:cxn>
                    <a:cxn ang="0">
                      <a:pos x="675" y="285"/>
                    </a:cxn>
                    <a:cxn ang="0">
                      <a:pos x="685" y="337"/>
                    </a:cxn>
                    <a:cxn ang="0">
                      <a:pos x="677" y="406"/>
                    </a:cxn>
                    <a:cxn ang="0">
                      <a:pos x="657" y="470"/>
                    </a:cxn>
                    <a:cxn ang="0">
                      <a:pos x="627" y="529"/>
                    </a:cxn>
                    <a:cxn ang="0">
                      <a:pos x="584" y="579"/>
                    </a:cxn>
                    <a:cxn ang="0">
                      <a:pos x="534" y="622"/>
                    </a:cxn>
                    <a:cxn ang="0">
                      <a:pos x="475" y="652"/>
                    </a:cxn>
                    <a:cxn ang="0">
                      <a:pos x="411" y="672"/>
                    </a:cxn>
                    <a:cxn ang="0">
                      <a:pos x="367" y="678"/>
                    </a:cxn>
                    <a:cxn ang="0">
                      <a:pos x="364" y="675"/>
                    </a:cxn>
                    <a:cxn ang="0">
                      <a:pos x="376" y="672"/>
                    </a:cxn>
                    <a:cxn ang="0">
                      <a:pos x="442" y="659"/>
                    </a:cxn>
                    <a:cxn ang="0">
                      <a:pos x="503" y="633"/>
                    </a:cxn>
                    <a:cxn ang="0">
                      <a:pos x="556" y="597"/>
                    </a:cxn>
                    <a:cxn ang="0">
                      <a:pos x="602" y="551"/>
                    </a:cxn>
                    <a:cxn ang="0">
                      <a:pos x="639" y="498"/>
                    </a:cxn>
                    <a:cxn ang="0">
                      <a:pos x="664" y="437"/>
                    </a:cxn>
                    <a:cxn ang="0">
                      <a:pos x="677" y="372"/>
                    </a:cxn>
                    <a:cxn ang="0">
                      <a:pos x="279" y="0"/>
                    </a:cxn>
                    <a:cxn ang="0">
                      <a:pos x="225" y="15"/>
                    </a:cxn>
                    <a:cxn ang="0">
                      <a:pos x="165" y="44"/>
                    </a:cxn>
                    <a:cxn ang="0">
                      <a:pos x="111" y="83"/>
                    </a:cxn>
                    <a:cxn ang="0">
                      <a:pos x="67" y="132"/>
                    </a:cxn>
                    <a:cxn ang="0">
                      <a:pos x="33" y="188"/>
                    </a:cxn>
                    <a:cxn ang="0">
                      <a:pos x="10" y="252"/>
                    </a:cxn>
                    <a:cxn ang="0">
                      <a:pos x="0" y="320"/>
                    </a:cxn>
                    <a:cxn ang="0">
                      <a:pos x="4" y="389"/>
                    </a:cxn>
                    <a:cxn ang="0">
                      <a:pos x="19" y="456"/>
                    </a:cxn>
                    <a:cxn ang="0">
                      <a:pos x="49" y="515"/>
                    </a:cxn>
                    <a:cxn ang="0">
                      <a:pos x="87" y="567"/>
                    </a:cxn>
                    <a:cxn ang="0">
                      <a:pos x="91" y="567"/>
                    </a:cxn>
                    <a:cxn ang="0">
                      <a:pos x="94" y="566"/>
                    </a:cxn>
                    <a:cxn ang="0">
                      <a:pos x="71" y="538"/>
                    </a:cxn>
                    <a:cxn ang="0">
                      <a:pos x="38" y="483"/>
                    </a:cxn>
                    <a:cxn ang="0">
                      <a:pos x="15" y="421"/>
                    </a:cxn>
                    <a:cxn ang="0">
                      <a:pos x="5" y="354"/>
                    </a:cxn>
                    <a:cxn ang="0">
                      <a:pos x="9" y="285"/>
                    </a:cxn>
                    <a:cxn ang="0">
                      <a:pos x="25" y="221"/>
                    </a:cxn>
                    <a:cxn ang="0">
                      <a:pos x="54" y="163"/>
                    </a:cxn>
                    <a:cxn ang="0">
                      <a:pos x="93" y="111"/>
                    </a:cxn>
                    <a:cxn ang="0">
                      <a:pos x="141" y="67"/>
                    </a:cxn>
                    <a:cxn ang="0">
                      <a:pos x="195" y="34"/>
                    </a:cxn>
                    <a:cxn ang="0">
                      <a:pos x="258" y="11"/>
                    </a:cxn>
                    <a:cxn ang="0">
                      <a:pos x="285" y="4"/>
                    </a:cxn>
                    <a:cxn ang="0">
                      <a:pos x="281" y="2"/>
                    </a:cxn>
                  </a:cxnLst>
                  <a:rect l="0" t="0" r="r" b="b"/>
                  <a:pathLst>
                    <a:path w="685" h="679">
                      <a:moveTo>
                        <a:pt x="685" y="337"/>
                      </a:moveTo>
                      <a:lnTo>
                        <a:pt x="684" y="320"/>
                      </a:lnTo>
                      <a:lnTo>
                        <a:pt x="683" y="302"/>
                      </a:lnTo>
                      <a:lnTo>
                        <a:pt x="681" y="285"/>
                      </a:lnTo>
                      <a:lnTo>
                        <a:pt x="677" y="268"/>
                      </a:lnTo>
                      <a:lnTo>
                        <a:pt x="677" y="264"/>
                      </a:lnTo>
                      <a:lnTo>
                        <a:pt x="676" y="264"/>
                      </a:lnTo>
                      <a:lnTo>
                        <a:pt x="675" y="263"/>
                      </a:lnTo>
                      <a:lnTo>
                        <a:pt x="675" y="263"/>
                      </a:lnTo>
                      <a:lnTo>
                        <a:pt x="673" y="263"/>
                      </a:lnTo>
                      <a:lnTo>
                        <a:pt x="672" y="263"/>
                      </a:lnTo>
                      <a:lnTo>
                        <a:pt x="672" y="261"/>
                      </a:lnTo>
                      <a:lnTo>
                        <a:pt x="671" y="261"/>
                      </a:lnTo>
                      <a:lnTo>
                        <a:pt x="669" y="261"/>
                      </a:lnTo>
                      <a:lnTo>
                        <a:pt x="672" y="269"/>
                      </a:lnTo>
                      <a:lnTo>
                        <a:pt x="675" y="285"/>
                      </a:lnTo>
                      <a:lnTo>
                        <a:pt x="677" y="302"/>
                      </a:lnTo>
                      <a:lnTo>
                        <a:pt x="679" y="320"/>
                      </a:lnTo>
                      <a:lnTo>
                        <a:pt x="679" y="337"/>
                      </a:lnTo>
                      <a:lnTo>
                        <a:pt x="685" y="337"/>
                      </a:lnTo>
                      <a:lnTo>
                        <a:pt x="684" y="354"/>
                      </a:lnTo>
                      <a:lnTo>
                        <a:pt x="683" y="372"/>
                      </a:lnTo>
                      <a:lnTo>
                        <a:pt x="681" y="389"/>
                      </a:lnTo>
                      <a:lnTo>
                        <a:pt x="677" y="406"/>
                      </a:lnTo>
                      <a:lnTo>
                        <a:pt x="675" y="422"/>
                      </a:lnTo>
                      <a:lnTo>
                        <a:pt x="669" y="440"/>
                      </a:lnTo>
                      <a:lnTo>
                        <a:pt x="664" y="456"/>
                      </a:lnTo>
                      <a:lnTo>
                        <a:pt x="657" y="470"/>
                      </a:lnTo>
                      <a:lnTo>
                        <a:pt x="651" y="486"/>
                      </a:lnTo>
                      <a:lnTo>
                        <a:pt x="644" y="501"/>
                      </a:lnTo>
                      <a:lnTo>
                        <a:pt x="635" y="515"/>
                      </a:lnTo>
                      <a:lnTo>
                        <a:pt x="627" y="529"/>
                      </a:lnTo>
                      <a:lnTo>
                        <a:pt x="616" y="542"/>
                      </a:lnTo>
                      <a:lnTo>
                        <a:pt x="607" y="555"/>
                      </a:lnTo>
                      <a:lnTo>
                        <a:pt x="596" y="567"/>
                      </a:lnTo>
                      <a:lnTo>
                        <a:pt x="584" y="579"/>
                      </a:lnTo>
                      <a:lnTo>
                        <a:pt x="572" y="591"/>
                      </a:lnTo>
                      <a:lnTo>
                        <a:pt x="560" y="602"/>
                      </a:lnTo>
                      <a:lnTo>
                        <a:pt x="547" y="611"/>
                      </a:lnTo>
                      <a:lnTo>
                        <a:pt x="534" y="622"/>
                      </a:lnTo>
                      <a:lnTo>
                        <a:pt x="520" y="630"/>
                      </a:lnTo>
                      <a:lnTo>
                        <a:pt x="506" y="639"/>
                      </a:lnTo>
                      <a:lnTo>
                        <a:pt x="491" y="646"/>
                      </a:lnTo>
                      <a:lnTo>
                        <a:pt x="475" y="652"/>
                      </a:lnTo>
                      <a:lnTo>
                        <a:pt x="460" y="659"/>
                      </a:lnTo>
                      <a:lnTo>
                        <a:pt x="444" y="664"/>
                      </a:lnTo>
                      <a:lnTo>
                        <a:pt x="427" y="668"/>
                      </a:lnTo>
                      <a:lnTo>
                        <a:pt x="411" y="672"/>
                      </a:lnTo>
                      <a:lnTo>
                        <a:pt x="394" y="676"/>
                      </a:lnTo>
                      <a:lnTo>
                        <a:pt x="376" y="678"/>
                      </a:lnTo>
                      <a:lnTo>
                        <a:pt x="368" y="679"/>
                      </a:lnTo>
                      <a:lnTo>
                        <a:pt x="367" y="678"/>
                      </a:lnTo>
                      <a:lnTo>
                        <a:pt x="367" y="678"/>
                      </a:lnTo>
                      <a:lnTo>
                        <a:pt x="366" y="676"/>
                      </a:lnTo>
                      <a:lnTo>
                        <a:pt x="366" y="676"/>
                      </a:lnTo>
                      <a:lnTo>
                        <a:pt x="364" y="675"/>
                      </a:lnTo>
                      <a:lnTo>
                        <a:pt x="363" y="675"/>
                      </a:lnTo>
                      <a:lnTo>
                        <a:pt x="363" y="674"/>
                      </a:lnTo>
                      <a:lnTo>
                        <a:pt x="362" y="674"/>
                      </a:lnTo>
                      <a:lnTo>
                        <a:pt x="376" y="672"/>
                      </a:lnTo>
                      <a:lnTo>
                        <a:pt x="394" y="670"/>
                      </a:lnTo>
                      <a:lnTo>
                        <a:pt x="410" y="667"/>
                      </a:lnTo>
                      <a:lnTo>
                        <a:pt x="426" y="663"/>
                      </a:lnTo>
                      <a:lnTo>
                        <a:pt x="442" y="659"/>
                      </a:lnTo>
                      <a:lnTo>
                        <a:pt x="458" y="654"/>
                      </a:lnTo>
                      <a:lnTo>
                        <a:pt x="474" y="647"/>
                      </a:lnTo>
                      <a:lnTo>
                        <a:pt x="488" y="641"/>
                      </a:lnTo>
                      <a:lnTo>
                        <a:pt x="503" y="633"/>
                      </a:lnTo>
                      <a:lnTo>
                        <a:pt x="516" y="625"/>
                      </a:lnTo>
                      <a:lnTo>
                        <a:pt x="531" y="617"/>
                      </a:lnTo>
                      <a:lnTo>
                        <a:pt x="543" y="607"/>
                      </a:lnTo>
                      <a:lnTo>
                        <a:pt x="556" y="597"/>
                      </a:lnTo>
                      <a:lnTo>
                        <a:pt x="568" y="586"/>
                      </a:lnTo>
                      <a:lnTo>
                        <a:pt x="580" y="575"/>
                      </a:lnTo>
                      <a:lnTo>
                        <a:pt x="591" y="563"/>
                      </a:lnTo>
                      <a:lnTo>
                        <a:pt x="602" y="551"/>
                      </a:lnTo>
                      <a:lnTo>
                        <a:pt x="612" y="538"/>
                      </a:lnTo>
                      <a:lnTo>
                        <a:pt x="621" y="525"/>
                      </a:lnTo>
                      <a:lnTo>
                        <a:pt x="629" y="511"/>
                      </a:lnTo>
                      <a:lnTo>
                        <a:pt x="639" y="498"/>
                      </a:lnTo>
                      <a:lnTo>
                        <a:pt x="645" y="483"/>
                      </a:lnTo>
                      <a:lnTo>
                        <a:pt x="652" y="467"/>
                      </a:lnTo>
                      <a:lnTo>
                        <a:pt x="659" y="453"/>
                      </a:lnTo>
                      <a:lnTo>
                        <a:pt x="664" y="437"/>
                      </a:lnTo>
                      <a:lnTo>
                        <a:pt x="668" y="421"/>
                      </a:lnTo>
                      <a:lnTo>
                        <a:pt x="672" y="405"/>
                      </a:lnTo>
                      <a:lnTo>
                        <a:pt x="675" y="389"/>
                      </a:lnTo>
                      <a:lnTo>
                        <a:pt x="677" y="372"/>
                      </a:lnTo>
                      <a:lnTo>
                        <a:pt x="679" y="354"/>
                      </a:lnTo>
                      <a:lnTo>
                        <a:pt x="679" y="337"/>
                      </a:lnTo>
                      <a:lnTo>
                        <a:pt x="685" y="337"/>
                      </a:lnTo>
                      <a:close/>
                      <a:moveTo>
                        <a:pt x="279" y="0"/>
                      </a:moveTo>
                      <a:lnTo>
                        <a:pt x="273" y="2"/>
                      </a:lnTo>
                      <a:lnTo>
                        <a:pt x="257" y="6"/>
                      </a:lnTo>
                      <a:lnTo>
                        <a:pt x="241" y="10"/>
                      </a:lnTo>
                      <a:lnTo>
                        <a:pt x="225" y="15"/>
                      </a:lnTo>
                      <a:lnTo>
                        <a:pt x="209" y="22"/>
                      </a:lnTo>
                      <a:lnTo>
                        <a:pt x="193" y="28"/>
                      </a:lnTo>
                      <a:lnTo>
                        <a:pt x="178" y="36"/>
                      </a:lnTo>
                      <a:lnTo>
                        <a:pt x="165" y="44"/>
                      </a:lnTo>
                      <a:lnTo>
                        <a:pt x="150" y="52"/>
                      </a:lnTo>
                      <a:lnTo>
                        <a:pt x="137" y="63"/>
                      </a:lnTo>
                      <a:lnTo>
                        <a:pt x="123" y="72"/>
                      </a:lnTo>
                      <a:lnTo>
                        <a:pt x="111" y="83"/>
                      </a:lnTo>
                      <a:lnTo>
                        <a:pt x="99" y="95"/>
                      </a:lnTo>
                      <a:lnTo>
                        <a:pt x="87" y="107"/>
                      </a:lnTo>
                      <a:lnTo>
                        <a:pt x="77" y="119"/>
                      </a:lnTo>
                      <a:lnTo>
                        <a:pt x="67" y="132"/>
                      </a:lnTo>
                      <a:lnTo>
                        <a:pt x="58" y="145"/>
                      </a:lnTo>
                      <a:lnTo>
                        <a:pt x="49" y="159"/>
                      </a:lnTo>
                      <a:lnTo>
                        <a:pt x="41" y="173"/>
                      </a:lnTo>
                      <a:lnTo>
                        <a:pt x="33" y="188"/>
                      </a:lnTo>
                      <a:lnTo>
                        <a:pt x="26" y="204"/>
                      </a:lnTo>
                      <a:lnTo>
                        <a:pt x="19" y="219"/>
                      </a:lnTo>
                      <a:lnTo>
                        <a:pt x="14" y="235"/>
                      </a:lnTo>
                      <a:lnTo>
                        <a:pt x="10" y="252"/>
                      </a:lnTo>
                      <a:lnTo>
                        <a:pt x="6" y="268"/>
                      </a:lnTo>
                      <a:lnTo>
                        <a:pt x="4" y="285"/>
                      </a:lnTo>
                      <a:lnTo>
                        <a:pt x="1" y="302"/>
                      </a:lnTo>
                      <a:lnTo>
                        <a:pt x="0" y="320"/>
                      </a:lnTo>
                      <a:lnTo>
                        <a:pt x="0" y="337"/>
                      </a:lnTo>
                      <a:lnTo>
                        <a:pt x="0" y="354"/>
                      </a:lnTo>
                      <a:lnTo>
                        <a:pt x="1" y="372"/>
                      </a:lnTo>
                      <a:lnTo>
                        <a:pt x="4" y="389"/>
                      </a:lnTo>
                      <a:lnTo>
                        <a:pt x="6" y="406"/>
                      </a:lnTo>
                      <a:lnTo>
                        <a:pt x="10" y="422"/>
                      </a:lnTo>
                      <a:lnTo>
                        <a:pt x="14" y="440"/>
                      </a:lnTo>
                      <a:lnTo>
                        <a:pt x="19" y="456"/>
                      </a:lnTo>
                      <a:lnTo>
                        <a:pt x="26" y="470"/>
                      </a:lnTo>
                      <a:lnTo>
                        <a:pt x="33" y="486"/>
                      </a:lnTo>
                      <a:lnTo>
                        <a:pt x="41" y="501"/>
                      </a:lnTo>
                      <a:lnTo>
                        <a:pt x="49" y="515"/>
                      </a:lnTo>
                      <a:lnTo>
                        <a:pt x="58" y="529"/>
                      </a:lnTo>
                      <a:lnTo>
                        <a:pt x="67" y="542"/>
                      </a:lnTo>
                      <a:lnTo>
                        <a:pt x="77" y="555"/>
                      </a:lnTo>
                      <a:lnTo>
                        <a:pt x="87" y="567"/>
                      </a:lnTo>
                      <a:lnTo>
                        <a:pt x="89" y="569"/>
                      </a:lnTo>
                      <a:lnTo>
                        <a:pt x="89" y="567"/>
                      </a:lnTo>
                      <a:lnTo>
                        <a:pt x="90" y="567"/>
                      </a:lnTo>
                      <a:lnTo>
                        <a:pt x="91" y="567"/>
                      </a:lnTo>
                      <a:lnTo>
                        <a:pt x="91" y="567"/>
                      </a:lnTo>
                      <a:lnTo>
                        <a:pt x="93" y="567"/>
                      </a:lnTo>
                      <a:lnTo>
                        <a:pt x="94" y="566"/>
                      </a:lnTo>
                      <a:lnTo>
                        <a:pt x="94" y="566"/>
                      </a:lnTo>
                      <a:lnTo>
                        <a:pt x="95" y="566"/>
                      </a:lnTo>
                      <a:lnTo>
                        <a:pt x="93" y="563"/>
                      </a:lnTo>
                      <a:lnTo>
                        <a:pt x="82" y="551"/>
                      </a:lnTo>
                      <a:lnTo>
                        <a:pt x="71" y="538"/>
                      </a:lnTo>
                      <a:lnTo>
                        <a:pt x="62" y="525"/>
                      </a:lnTo>
                      <a:lnTo>
                        <a:pt x="54" y="511"/>
                      </a:lnTo>
                      <a:lnTo>
                        <a:pt x="46" y="498"/>
                      </a:lnTo>
                      <a:lnTo>
                        <a:pt x="38" y="483"/>
                      </a:lnTo>
                      <a:lnTo>
                        <a:pt x="31" y="467"/>
                      </a:lnTo>
                      <a:lnTo>
                        <a:pt x="25" y="453"/>
                      </a:lnTo>
                      <a:lnTo>
                        <a:pt x="21" y="437"/>
                      </a:lnTo>
                      <a:lnTo>
                        <a:pt x="15" y="421"/>
                      </a:lnTo>
                      <a:lnTo>
                        <a:pt x="11" y="405"/>
                      </a:lnTo>
                      <a:lnTo>
                        <a:pt x="9" y="389"/>
                      </a:lnTo>
                      <a:lnTo>
                        <a:pt x="6" y="372"/>
                      </a:lnTo>
                      <a:lnTo>
                        <a:pt x="5" y="354"/>
                      </a:lnTo>
                      <a:lnTo>
                        <a:pt x="5" y="337"/>
                      </a:lnTo>
                      <a:lnTo>
                        <a:pt x="5" y="320"/>
                      </a:lnTo>
                      <a:lnTo>
                        <a:pt x="6" y="302"/>
                      </a:lnTo>
                      <a:lnTo>
                        <a:pt x="9" y="285"/>
                      </a:lnTo>
                      <a:lnTo>
                        <a:pt x="11" y="269"/>
                      </a:lnTo>
                      <a:lnTo>
                        <a:pt x="15" y="253"/>
                      </a:lnTo>
                      <a:lnTo>
                        <a:pt x="21" y="237"/>
                      </a:lnTo>
                      <a:lnTo>
                        <a:pt x="25" y="221"/>
                      </a:lnTo>
                      <a:lnTo>
                        <a:pt x="31" y="207"/>
                      </a:lnTo>
                      <a:lnTo>
                        <a:pt x="38" y="191"/>
                      </a:lnTo>
                      <a:lnTo>
                        <a:pt x="46" y="176"/>
                      </a:lnTo>
                      <a:lnTo>
                        <a:pt x="54" y="163"/>
                      </a:lnTo>
                      <a:lnTo>
                        <a:pt x="62" y="149"/>
                      </a:lnTo>
                      <a:lnTo>
                        <a:pt x="71" y="136"/>
                      </a:lnTo>
                      <a:lnTo>
                        <a:pt x="82" y="123"/>
                      </a:lnTo>
                      <a:lnTo>
                        <a:pt x="93" y="111"/>
                      </a:lnTo>
                      <a:lnTo>
                        <a:pt x="103" y="99"/>
                      </a:lnTo>
                      <a:lnTo>
                        <a:pt x="115" y="88"/>
                      </a:lnTo>
                      <a:lnTo>
                        <a:pt x="127" y="78"/>
                      </a:lnTo>
                      <a:lnTo>
                        <a:pt x="141" y="67"/>
                      </a:lnTo>
                      <a:lnTo>
                        <a:pt x="154" y="58"/>
                      </a:lnTo>
                      <a:lnTo>
                        <a:pt x="167" y="50"/>
                      </a:lnTo>
                      <a:lnTo>
                        <a:pt x="182" y="42"/>
                      </a:lnTo>
                      <a:lnTo>
                        <a:pt x="195" y="34"/>
                      </a:lnTo>
                      <a:lnTo>
                        <a:pt x="211" y="27"/>
                      </a:lnTo>
                      <a:lnTo>
                        <a:pt x="226" y="20"/>
                      </a:lnTo>
                      <a:lnTo>
                        <a:pt x="242" y="15"/>
                      </a:lnTo>
                      <a:lnTo>
                        <a:pt x="258" y="11"/>
                      </a:lnTo>
                      <a:lnTo>
                        <a:pt x="274" y="7"/>
                      </a:lnTo>
                      <a:lnTo>
                        <a:pt x="286" y="4"/>
                      </a:lnTo>
                      <a:lnTo>
                        <a:pt x="286" y="4"/>
                      </a:lnTo>
                      <a:lnTo>
                        <a:pt x="285" y="4"/>
                      </a:lnTo>
                      <a:lnTo>
                        <a:pt x="283" y="3"/>
                      </a:lnTo>
                      <a:lnTo>
                        <a:pt x="283" y="3"/>
                      </a:lnTo>
                      <a:lnTo>
                        <a:pt x="282" y="2"/>
                      </a:lnTo>
                      <a:lnTo>
                        <a:pt x="281" y="2"/>
                      </a:lnTo>
                      <a:lnTo>
                        <a:pt x="281" y="0"/>
                      </a:lnTo>
                      <a:lnTo>
                        <a:pt x="27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8" name="Freeform 166"/>
                <p:cNvSpPr>
                  <a:spLocks noEditPoints="1"/>
                </p:cNvSpPr>
                <p:nvPr/>
              </p:nvSpPr>
              <p:spPr bwMode="auto">
                <a:xfrm>
                  <a:off x="2137" y="2210"/>
                  <a:ext cx="339" cy="337"/>
                </a:xfrm>
                <a:custGeom>
                  <a:avLst/>
                  <a:gdLst/>
                  <a:ahLst/>
                  <a:cxnLst>
                    <a:cxn ang="0">
                      <a:pos x="675" y="282"/>
                    </a:cxn>
                    <a:cxn ang="0">
                      <a:pos x="670" y="258"/>
                    </a:cxn>
                    <a:cxn ang="0">
                      <a:pos x="666" y="257"/>
                    </a:cxn>
                    <a:cxn ang="0">
                      <a:pos x="670" y="283"/>
                    </a:cxn>
                    <a:cxn ang="0">
                      <a:pos x="679" y="334"/>
                    </a:cxn>
                    <a:cxn ang="0">
                      <a:pos x="673" y="402"/>
                    </a:cxn>
                    <a:cxn ang="0">
                      <a:pos x="653" y="466"/>
                    </a:cxn>
                    <a:cxn ang="0">
                      <a:pos x="622" y="524"/>
                    </a:cxn>
                    <a:cxn ang="0">
                      <a:pos x="581" y="575"/>
                    </a:cxn>
                    <a:cxn ang="0">
                      <a:pos x="530" y="616"/>
                    </a:cxn>
                    <a:cxn ang="0">
                      <a:pos x="472" y="647"/>
                    </a:cxn>
                    <a:cxn ang="0">
                      <a:pos x="409" y="667"/>
                    </a:cxn>
                    <a:cxn ang="0">
                      <a:pos x="362" y="672"/>
                    </a:cxn>
                    <a:cxn ang="0">
                      <a:pos x="360" y="669"/>
                    </a:cxn>
                    <a:cxn ang="0">
                      <a:pos x="357" y="667"/>
                    </a:cxn>
                    <a:cxn ang="0">
                      <a:pos x="424" y="657"/>
                    </a:cxn>
                    <a:cxn ang="0">
                      <a:pos x="485" y="635"/>
                    </a:cxn>
                    <a:cxn ang="0">
                      <a:pos x="540" y="602"/>
                    </a:cxn>
                    <a:cxn ang="0">
                      <a:pos x="588" y="559"/>
                    </a:cxn>
                    <a:cxn ang="0">
                      <a:pos x="626" y="507"/>
                    </a:cxn>
                    <a:cxn ang="0">
                      <a:pos x="654" y="449"/>
                    </a:cxn>
                    <a:cxn ang="0">
                      <a:pos x="670" y="385"/>
                    </a:cxn>
                    <a:cxn ang="0">
                      <a:pos x="679" y="334"/>
                    </a:cxn>
                    <a:cxn ang="0">
                      <a:pos x="239" y="9"/>
                    </a:cxn>
                    <a:cxn ang="0">
                      <a:pos x="177" y="36"/>
                    </a:cxn>
                    <a:cxn ang="0">
                      <a:pos x="124" y="72"/>
                    </a:cxn>
                    <a:cxn ang="0">
                      <a:pos x="77" y="118"/>
                    </a:cxn>
                    <a:cxn ang="0">
                      <a:pos x="41" y="172"/>
                    </a:cxn>
                    <a:cxn ang="0">
                      <a:pos x="15" y="233"/>
                    </a:cxn>
                    <a:cxn ang="0">
                      <a:pos x="2" y="299"/>
                    </a:cxn>
                    <a:cxn ang="0">
                      <a:pos x="2" y="369"/>
                    </a:cxn>
                    <a:cxn ang="0">
                      <a:pos x="15" y="435"/>
                    </a:cxn>
                    <a:cxn ang="0">
                      <a:pos x="41" y="496"/>
                    </a:cxn>
                    <a:cxn ang="0">
                      <a:pos x="77" y="550"/>
                    </a:cxn>
                    <a:cxn ang="0">
                      <a:pos x="92" y="563"/>
                    </a:cxn>
                    <a:cxn ang="0">
                      <a:pos x="95" y="563"/>
                    </a:cxn>
                    <a:cxn ang="0">
                      <a:pos x="83" y="547"/>
                    </a:cxn>
                    <a:cxn ang="0">
                      <a:pos x="47" y="494"/>
                    </a:cxn>
                    <a:cxn ang="0">
                      <a:pos x="21" y="434"/>
                    </a:cxn>
                    <a:cxn ang="0">
                      <a:pos x="8" y="369"/>
                    </a:cxn>
                    <a:cxn ang="0">
                      <a:pos x="8" y="299"/>
                    </a:cxn>
                    <a:cxn ang="0">
                      <a:pos x="21" y="234"/>
                    </a:cxn>
                    <a:cxn ang="0">
                      <a:pos x="47" y="176"/>
                    </a:cxn>
                    <a:cxn ang="0">
                      <a:pos x="83" y="122"/>
                    </a:cxn>
                    <a:cxn ang="0">
                      <a:pos x="128" y="77"/>
                    </a:cxn>
                    <a:cxn ang="0">
                      <a:pos x="181" y="41"/>
                    </a:cxn>
                    <a:cxn ang="0">
                      <a:pos x="241" y="16"/>
                    </a:cxn>
                    <a:cxn ang="0">
                      <a:pos x="288" y="4"/>
                    </a:cxn>
                    <a:cxn ang="0">
                      <a:pos x="284" y="1"/>
                    </a:cxn>
                  </a:cxnLst>
                  <a:rect l="0" t="0" r="r" b="b"/>
                  <a:pathLst>
                    <a:path w="679" h="673">
                      <a:moveTo>
                        <a:pt x="679" y="334"/>
                      </a:moveTo>
                      <a:lnTo>
                        <a:pt x="679" y="317"/>
                      </a:lnTo>
                      <a:lnTo>
                        <a:pt x="678" y="299"/>
                      </a:lnTo>
                      <a:lnTo>
                        <a:pt x="675" y="282"/>
                      </a:lnTo>
                      <a:lnTo>
                        <a:pt x="673" y="266"/>
                      </a:lnTo>
                      <a:lnTo>
                        <a:pt x="671" y="260"/>
                      </a:lnTo>
                      <a:lnTo>
                        <a:pt x="670" y="260"/>
                      </a:lnTo>
                      <a:lnTo>
                        <a:pt x="670" y="258"/>
                      </a:lnTo>
                      <a:lnTo>
                        <a:pt x="669" y="258"/>
                      </a:lnTo>
                      <a:lnTo>
                        <a:pt x="667" y="258"/>
                      </a:lnTo>
                      <a:lnTo>
                        <a:pt x="667" y="257"/>
                      </a:lnTo>
                      <a:lnTo>
                        <a:pt x="666" y="257"/>
                      </a:lnTo>
                      <a:lnTo>
                        <a:pt x="665" y="257"/>
                      </a:lnTo>
                      <a:lnTo>
                        <a:pt x="665" y="256"/>
                      </a:lnTo>
                      <a:lnTo>
                        <a:pt x="667" y="266"/>
                      </a:lnTo>
                      <a:lnTo>
                        <a:pt x="670" y="283"/>
                      </a:lnTo>
                      <a:lnTo>
                        <a:pt x="673" y="299"/>
                      </a:lnTo>
                      <a:lnTo>
                        <a:pt x="673" y="317"/>
                      </a:lnTo>
                      <a:lnTo>
                        <a:pt x="674" y="334"/>
                      </a:lnTo>
                      <a:lnTo>
                        <a:pt x="679" y="334"/>
                      </a:lnTo>
                      <a:lnTo>
                        <a:pt x="679" y="351"/>
                      </a:lnTo>
                      <a:lnTo>
                        <a:pt x="678" y="369"/>
                      </a:lnTo>
                      <a:lnTo>
                        <a:pt x="675" y="386"/>
                      </a:lnTo>
                      <a:lnTo>
                        <a:pt x="673" y="402"/>
                      </a:lnTo>
                      <a:lnTo>
                        <a:pt x="669" y="419"/>
                      </a:lnTo>
                      <a:lnTo>
                        <a:pt x="665" y="435"/>
                      </a:lnTo>
                      <a:lnTo>
                        <a:pt x="659" y="451"/>
                      </a:lnTo>
                      <a:lnTo>
                        <a:pt x="653" y="466"/>
                      </a:lnTo>
                      <a:lnTo>
                        <a:pt x="646" y="482"/>
                      </a:lnTo>
                      <a:lnTo>
                        <a:pt x="639" y="496"/>
                      </a:lnTo>
                      <a:lnTo>
                        <a:pt x="630" y="510"/>
                      </a:lnTo>
                      <a:lnTo>
                        <a:pt x="622" y="524"/>
                      </a:lnTo>
                      <a:lnTo>
                        <a:pt x="613" y="538"/>
                      </a:lnTo>
                      <a:lnTo>
                        <a:pt x="602" y="550"/>
                      </a:lnTo>
                      <a:lnTo>
                        <a:pt x="592" y="563"/>
                      </a:lnTo>
                      <a:lnTo>
                        <a:pt x="581" y="575"/>
                      </a:lnTo>
                      <a:lnTo>
                        <a:pt x="569" y="586"/>
                      </a:lnTo>
                      <a:lnTo>
                        <a:pt x="556" y="596"/>
                      </a:lnTo>
                      <a:lnTo>
                        <a:pt x="544" y="607"/>
                      </a:lnTo>
                      <a:lnTo>
                        <a:pt x="530" y="616"/>
                      </a:lnTo>
                      <a:lnTo>
                        <a:pt x="516" y="624"/>
                      </a:lnTo>
                      <a:lnTo>
                        <a:pt x="502" y="632"/>
                      </a:lnTo>
                      <a:lnTo>
                        <a:pt x="488" y="640"/>
                      </a:lnTo>
                      <a:lnTo>
                        <a:pt x="472" y="647"/>
                      </a:lnTo>
                      <a:lnTo>
                        <a:pt x="457" y="653"/>
                      </a:lnTo>
                      <a:lnTo>
                        <a:pt x="441" y="659"/>
                      </a:lnTo>
                      <a:lnTo>
                        <a:pt x="425" y="663"/>
                      </a:lnTo>
                      <a:lnTo>
                        <a:pt x="409" y="667"/>
                      </a:lnTo>
                      <a:lnTo>
                        <a:pt x="392" y="669"/>
                      </a:lnTo>
                      <a:lnTo>
                        <a:pt x="374" y="672"/>
                      </a:lnTo>
                      <a:lnTo>
                        <a:pt x="364" y="673"/>
                      </a:lnTo>
                      <a:lnTo>
                        <a:pt x="362" y="672"/>
                      </a:lnTo>
                      <a:lnTo>
                        <a:pt x="361" y="672"/>
                      </a:lnTo>
                      <a:lnTo>
                        <a:pt x="361" y="671"/>
                      </a:lnTo>
                      <a:lnTo>
                        <a:pt x="360" y="671"/>
                      </a:lnTo>
                      <a:lnTo>
                        <a:pt x="360" y="669"/>
                      </a:lnTo>
                      <a:lnTo>
                        <a:pt x="358" y="668"/>
                      </a:lnTo>
                      <a:lnTo>
                        <a:pt x="357" y="668"/>
                      </a:lnTo>
                      <a:lnTo>
                        <a:pt x="357" y="667"/>
                      </a:lnTo>
                      <a:lnTo>
                        <a:pt x="357" y="667"/>
                      </a:lnTo>
                      <a:lnTo>
                        <a:pt x="374" y="665"/>
                      </a:lnTo>
                      <a:lnTo>
                        <a:pt x="390" y="664"/>
                      </a:lnTo>
                      <a:lnTo>
                        <a:pt x="408" y="661"/>
                      </a:lnTo>
                      <a:lnTo>
                        <a:pt x="424" y="657"/>
                      </a:lnTo>
                      <a:lnTo>
                        <a:pt x="440" y="652"/>
                      </a:lnTo>
                      <a:lnTo>
                        <a:pt x="454" y="648"/>
                      </a:lnTo>
                      <a:lnTo>
                        <a:pt x="470" y="642"/>
                      </a:lnTo>
                      <a:lnTo>
                        <a:pt x="485" y="635"/>
                      </a:lnTo>
                      <a:lnTo>
                        <a:pt x="500" y="627"/>
                      </a:lnTo>
                      <a:lnTo>
                        <a:pt x="513" y="619"/>
                      </a:lnTo>
                      <a:lnTo>
                        <a:pt x="526" y="611"/>
                      </a:lnTo>
                      <a:lnTo>
                        <a:pt x="540" y="602"/>
                      </a:lnTo>
                      <a:lnTo>
                        <a:pt x="553" y="591"/>
                      </a:lnTo>
                      <a:lnTo>
                        <a:pt x="565" y="582"/>
                      </a:lnTo>
                      <a:lnTo>
                        <a:pt x="576" y="570"/>
                      </a:lnTo>
                      <a:lnTo>
                        <a:pt x="588" y="559"/>
                      </a:lnTo>
                      <a:lnTo>
                        <a:pt x="598" y="547"/>
                      </a:lnTo>
                      <a:lnTo>
                        <a:pt x="608" y="534"/>
                      </a:lnTo>
                      <a:lnTo>
                        <a:pt x="617" y="520"/>
                      </a:lnTo>
                      <a:lnTo>
                        <a:pt x="626" y="507"/>
                      </a:lnTo>
                      <a:lnTo>
                        <a:pt x="634" y="494"/>
                      </a:lnTo>
                      <a:lnTo>
                        <a:pt x="641" y="479"/>
                      </a:lnTo>
                      <a:lnTo>
                        <a:pt x="647" y="464"/>
                      </a:lnTo>
                      <a:lnTo>
                        <a:pt x="654" y="449"/>
                      </a:lnTo>
                      <a:lnTo>
                        <a:pt x="659" y="434"/>
                      </a:lnTo>
                      <a:lnTo>
                        <a:pt x="663" y="418"/>
                      </a:lnTo>
                      <a:lnTo>
                        <a:pt x="667" y="402"/>
                      </a:lnTo>
                      <a:lnTo>
                        <a:pt x="670" y="385"/>
                      </a:lnTo>
                      <a:lnTo>
                        <a:pt x="673" y="369"/>
                      </a:lnTo>
                      <a:lnTo>
                        <a:pt x="673" y="351"/>
                      </a:lnTo>
                      <a:lnTo>
                        <a:pt x="674" y="334"/>
                      </a:lnTo>
                      <a:lnTo>
                        <a:pt x="679" y="334"/>
                      </a:lnTo>
                      <a:close/>
                      <a:moveTo>
                        <a:pt x="281" y="0"/>
                      </a:moveTo>
                      <a:lnTo>
                        <a:pt x="272" y="1"/>
                      </a:lnTo>
                      <a:lnTo>
                        <a:pt x="255" y="5"/>
                      </a:lnTo>
                      <a:lnTo>
                        <a:pt x="239" y="9"/>
                      </a:lnTo>
                      <a:lnTo>
                        <a:pt x="223" y="15"/>
                      </a:lnTo>
                      <a:lnTo>
                        <a:pt x="208" y="21"/>
                      </a:lnTo>
                      <a:lnTo>
                        <a:pt x="192" y="28"/>
                      </a:lnTo>
                      <a:lnTo>
                        <a:pt x="177" y="36"/>
                      </a:lnTo>
                      <a:lnTo>
                        <a:pt x="164" y="44"/>
                      </a:lnTo>
                      <a:lnTo>
                        <a:pt x="149" y="52"/>
                      </a:lnTo>
                      <a:lnTo>
                        <a:pt x="136" y="61"/>
                      </a:lnTo>
                      <a:lnTo>
                        <a:pt x="124" y="72"/>
                      </a:lnTo>
                      <a:lnTo>
                        <a:pt x="111" y="82"/>
                      </a:lnTo>
                      <a:lnTo>
                        <a:pt x="100" y="93"/>
                      </a:lnTo>
                      <a:lnTo>
                        <a:pt x="88" y="105"/>
                      </a:lnTo>
                      <a:lnTo>
                        <a:pt x="77" y="118"/>
                      </a:lnTo>
                      <a:lnTo>
                        <a:pt x="68" y="130"/>
                      </a:lnTo>
                      <a:lnTo>
                        <a:pt x="57" y="144"/>
                      </a:lnTo>
                      <a:lnTo>
                        <a:pt x="49" y="158"/>
                      </a:lnTo>
                      <a:lnTo>
                        <a:pt x="41" y="172"/>
                      </a:lnTo>
                      <a:lnTo>
                        <a:pt x="33" y="186"/>
                      </a:lnTo>
                      <a:lnTo>
                        <a:pt x="27" y="202"/>
                      </a:lnTo>
                      <a:lnTo>
                        <a:pt x="20" y="217"/>
                      </a:lnTo>
                      <a:lnTo>
                        <a:pt x="15" y="233"/>
                      </a:lnTo>
                      <a:lnTo>
                        <a:pt x="11" y="249"/>
                      </a:lnTo>
                      <a:lnTo>
                        <a:pt x="7" y="266"/>
                      </a:lnTo>
                      <a:lnTo>
                        <a:pt x="4" y="282"/>
                      </a:lnTo>
                      <a:lnTo>
                        <a:pt x="2" y="299"/>
                      </a:lnTo>
                      <a:lnTo>
                        <a:pt x="0" y="317"/>
                      </a:lnTo>
                      <a:lnTo>
                        <a:pt x="0" y="334"/>
                      </a:lnTo>
                      <a:lnTo>
                        <a:pt x="0" y="351"/>
                      </a:lnTo>
                      <a:lnTo>
                        <a:pt x="2" y="369"/>
                      </a:lnTo>
                      <a:lnTo>
                        <a:pt x="4" y="386"/>
                      </a:lnTo>
                      <a:lnTo>
                        <a:pt x="7" y="402"/>
                      </a:lnTo>
                      <a:lnTo>
                        <a:pt x="11" y="419"/>
                      </a:lnTo>
                      <a:lnTo>
                        <a:pt x="15" y="435"/>
                      </a:lnTo>
                      <a:lnTo>
                        <a:pt x="20" y="451"/>
                      </a:lnTo>
                      <a:lnTo>
                        <a:pt x="27" y="466"/>
                      </a:lnTo>
                      <a:lnTo>
                        <a:pt x="33" y="482"/>
                      </a:lnTo>
                      <a:lnTo>
                        <a:pt x="41" y="496"/>
                      </a:lnTo>
                      <a:lnTo>
                        <a:pt x="49" y="510"/>
                      </a:lnTo>
                      <a:lnTo>
                        <a:pt x="57" y="524"/>
                      </a:lnTo>
                      <a:lnTo>
                        <a:pt x="68" y="538"/>
                      </a:lnTo>
                      <a:lnTo>
                        <a:pt x="77" y="550"/>
                      </a:lnTo>
                      <a:lnTo>
                        <a:pt x="88" y="563"/>
                      </a:lnTo>
                      <a:lnTo>
                        <a:pt x="89" y="564"/>
                      </a:lnTo>
                      <a:lnTo>
                        <a:pt x="91" y="564"/>
                      </a:lnTo>
                      <a:lnTo>
                        <a:pt x="92" y="563"/>
                      </a:lnTo>
                      <a:lnTo>
                        <a:pt x="92" y="563"/>
                      </a:lnTo>
                      <a:lnTo>
                        <a:pt x="93" y="563"/>
                      </a:lnTo>
                      <a:lnTo>
                        <a:pt x="93" y="563"/>
                      </a:lnTo>
                      <a:lnTo>
                        <a:pt x="95" y="563"/>
                      </a:lnTo>
                      <a:lnTo>
                        <a:pt x="96" y="563"/>
                      </a:lnTo>
                      <a:lnTo>
                        <a:pt x="96" y="562"/>
                      </a:lnTo>
                      <a:lnTo>
                        <a:pt x="93" y="559"/>
                      </a:lnTo>
                      <a:lnTo>
                        <a:pt x="83" y="547"/>
                      </a:lnTo>
                      <a:lnTo>
                        <a:pt x="72" y="534"/>
                      </a:lnTo>
                      <a:lnTo>
                        <a:pt x="63" y="520"/>
                      </a:lnTo>
                      <a:lnTo>
                        <a:pt x="55" y="507"/>
                      </a:lnTo>
                      <a:lnTo>
                        <a:pt x="47" y="494"/>
                      </a:lnTo>
                      <a:lnTo>
                        <a:pt x="39" y="479"/>
                      </a:lnTo>
                      <a:lnTo>
                        <a:pt x="32" y="464"/>
                      </a:lnTo>
                      <a:lnTo>
                        <a:pt x="27" y="449"/>
                      </a:lnTo>
                      <a:lnTo>
                        <a:pt x="21" y="434"/>
                      </a:lnTo>
                      <a:lnTo>
                        <a:pt x="16" y="418"/>
                      </a:lnTo>
                      <a:lnTo>
                        <a:pt x="13" y="402"/>
                      </a:lnTo>
                      <a:lnTo>
                        <a:pt x="9" y="385"/>
                      </a:lnTo>
                      <a:lnTo>
                        <a:pt x="8" y="369"/>
                      </a:lnTo>
                      <a:lnTo>
                        <a:pt x="7" y="351"/>
                      </a:lnTo>
                      <a:lnTo>
                        <a:pt x="6" y="334"/>
                      </a:lnTo>
                      <a:lnTo>
                        <a:pt x="7" y="317"/>
                      </a:lnTo>
                      <a:lnTo>
                        <a:pt x="8" y="299"/>
                      </a:lnTo>
                      <a:lnTo>
                        <a:pt x="9" y="283"/>
                      </a:lnTo>
                      <a:lnTo>
                        <a:pt x="13" y="266"/>
                      </a:lnTo>
                      <a:lnTo>
                        <a:pt x="16" y="250"/>
                      </a:lnTo>
                      <a:lnTo>
                        <a:pt x="21" y="234"/>
                      </a:lnTo>
                      <a:lnTo>
                        <a:pt x="27" y="220"/>
                      </a:lnTo>
                      <a:lnTo>
                        <a:pt x="32" y="204"/>
                      </a:lnTo>
                      <a:lnTo>
                        <a:pt x="39" y="189"/>
                      </a:lnTo>
                      <a:lnTo>
                        <a:pt x="47" y="176"/>
                      </a:lnTo>
                      <a:lnTo>
                        <a:pt x="55" y="161"/>
                      </a:lnTo>
                      <a:lnTo>
                        <a:pt x="63" y="148"/>
                      </a:lnTo>
                      <a:lnTo>
                        <a:pt x="72" y="134"/>
                      </a:lnTo>
                      <a:lnTo>
                        <a:pt x="83" y="122"/>
                      </a:lnTo>
                      <a:lnTo>
                        <a:pt x="93" y="109"/>
                      </a:lnTo>
                      <a:lnTo>
                        <a:pt x="104" y="98"/>
                      </a:lnTo>
                      <a:lnTo>
                        <a:pt x="116" y="86"/>
                      </a:lnTo>
                      <a:lnTo>
                        <a:pt x="128" y="77"/>
                      </a:lnTo>
                      <a:lnTo>
                        <a:pt x="140" y="67"/>
                      </a:lnTo>
                      <a:lnTo>
                        <a:pt x="153" y="57"/>
                      </a:lnTo>
                      <a:lnTo>
                        <a:pt x="167" y="49"/>
                      </a:lnTo>
                      <a:lnTo>
                        <a:pt x="181" y="41"/>
                      </a:lnTo>
                      <a:lnTo>
                        <a:pt x="195" y="33"/>
                      </a:lnTo>
                      <a:lnTo>
                        <a:pt x="211" y="27"/>
                      </a:lnTo>
                      <a:lnTo>
                        <a:pt x="225" y="20"/>
                      </a:lnTo>
                      <a:lnTo>
                        <a:pt x="241" y="16"/>
                      </a:lnTo>
                      <a:lnTo>
                        <a:pt x="256" y="11"/>
                      </a:lnTo>
                      <a:lnTo>
                        <a:pt x="273" y="7"/>
                      </a:lnTo>
                      <a:lnTo>
                        <a:pt x="288" y="4"/>
                      </a:lnTo>
                      <a:lnTo>
                        <a:pt x="288" y="4"/>
                      </a:lnTo>
                      <a:lnTo>
                        <a:pt x="287" y="3"/>
                      </a:lnTo>
                      <a:lnTo>
                        <a:pt x="285" y="3"/>
                      </a:lnTo>
                      <a:lnTo>
                        <a:pt x="284" y="1"/>
                      </a:lnTo>
                      <a:lnTo>
                        <a:pt x="284" y="1"/>
                      </a:lnTo>
                      <a:lnTo>
                        <a:pt x="283" y="1"/>
                      </a:lnTo>
                      <a:lnTo>
                        <a:pt x="281" y="0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9" name="Freeform 167"/>
                <p:cNvSpPr>
                  <a:spLocks noEditPoints="1"/>
                </p:cNvSpPr>
                <p:nvPr/>
              </p:nvSpPr>
              <p:spPr bwMode="auto">
                <a:xfrm>
                  <a:off x="2138" y="2211"/>
                  <a:ext cx="337" cy="334"/>
                </a:xfrm>
                <a:custGeom>
                  <a:avLst/>
                  <a:gdLst/>
                  <a:ahLst/>
                  <a:cxnLst>
                    <a:cxn ang="0">
                      <a:pos x="670" y="281"/>
                    </a:cxn>
                    <a:cxn ang="0">
                      <a:pos x="663" y="256"/>
                    </a:cxn>
                    <a:cxn ang="0">
                      <a:pos x="660" y="255"/>
                    </a:cxn>
                    <a:cxn ang="0">
                      <a:pos x="664" y="282"/>
                    </a:cxn>
                    <a:cxn ang="0">
                      <a:pos x="674" y="333"/>
                    </a:cxn>
                    <a:cxn ang="0">
                      <a:pos x="667" y="401"/>
                    </a:cxn>
                    <a:cxn ang="0">
                      <a:pos x="647" y="463"/>
                    </a:cxn>
                    <a:cxn ang="0">
                      <a:pos x="616" y="521"/>
                    </a:cxn>
                    <a:cxn ang="0">
                      <a:pos x="575" y="571"/>
                    </a:cxn>
                    <a:cxn ang="0">
                      <a:pos x="526" y="613"/>
                    </a:cxn>
                    <a:cxn ang="0">
                      <a:pos x="469" y="643"/>
                    </a:cxn>
                    <a:cxn ang="0">
                      <a:pos x="405" y="663"/>
                    </a:cxn>
                    <a:cxn ang="0">
                      <a:pos x="357" y="668"/>
                    </a:cxn>
                    <a:cxn ang="0">
                      <a:pos x="353" y="666"/>
                    </a:cxn>
                    <a:cxn ang="0">
                      <a:pos x="354" y="663"/>
                    </a:cxn>
                    <a:cxn ang="0">
                      <a:pos x="419" y="654"/>
                    </a:cxn>
                    <a:cxn ang="0">
                      <a:pos x="481" y="631"/>
                    </a:cxn>
                    <a:cxn ang="0">
                      <a:pos x="535" y="598"/>
                    </a:cxn>
                    <a:cxn ang="0">
                      <a:pos x="582" y="555"/>
                    </a:cxn>
                    <a:cxn ang="0">
                      <a:pos x="620" y="505"/>
                    </a:cxn>
                    <a:cxn ang="0">
                      <a:pos x="647" y="446"/>
                    </a:cxn>
                    <a:cxn ang="0">
                      <a:pos x="664" y="384"/>
                    </a:cxn>
                    <a:cxn ang="0">
                      <a:pos x="674" y="333"/>
                    </a:cxn>
                    <a:cxn ang="0">
                      <a:pos x="237" y="11"/>
                    </a:cxn>
                    <a:cxn ang="0">
                      <a:pos x="177" y="38"/>
                    </a:cxn>
                    <a:cxn ang="0">
                      <a:pos x="122" y="74"/>
                    </a:cxn>
                    <a:cxn ang="0">
                      <a:pos x="77" y="119"/>
                    </a:cxn>
                    <a:cxn ang="0">
                      <a:pos x="41" y="172"/>
                    </a:cxn>
                    <a:cxn ang="0">
                      <a:pos x="16" y="233"/>
                    </a:cxn>
                    <a:cxn ang="0">
                      <a:pos x="1" y="298"/>
                    </a:cxn>
                    <a:cxn ang="0">
                      <a:pos x="1" y="368"/>
                    </a:cxn>
                    <a:cxn ang="0">
                      <a:pos x="16" y="433"/>
                    </a:cxn>
                    <a:cxn ang="0">
                      <a:pos x="41" y="494"/>
                    </a:cxn>
                    <a:cxn ang="0">
                      <a:pos x="77" y="547"/>
                    </a:cxn>
                    <a:cxn ang="0">
                      <a:pos x="92" y="562"/>
                    </a:cxn>
                    <a:cxn ang="0">
                      <a:pos x="94" y="561"/>
                    </a:cxn>
                    <a:cxn ang="0">
                      <a:pos x="81" y="543"/>
                    </a:cxn>
                    <a:cxn ang="0">
                      <a:pos x="46" y="490"/>
                    </a:cxn>
                    <a:cxn ang="0">
                      <a:pos x="21" y="432"/>
                    </a:cxn>
                    <a:cxn ang="0">
                      <a:pos x="8" y="366"/>
                    </a:cxn>
                    <a:cxn ang="0">
                      <a:pos x="8" y="300"/>
                    </a:cxn>
                    <a:cxn ang="0">
                      <a:pos x="21" y="235"/>
                    </a:cxn>
                    <a:cxn ang="0">
                      <a:pos x="46" y="176"/>
                    </a:cxn>
                    <a:cxn ang="0">
                      <a:pos x="81" y="123"/>
                    </a:cxn>
                    <a:cxn ang="0">
                      <a:pos x="126" y="77"/>
                    </a:cxn>
                    <a:cxn ang="0">
                      <a:pos x="180" y="43"/>
                    </a:cxn>
                    <a:cxn ang="0">
                      <a:pos x="238" y="18"/>
                    </a:cxn>
                    <a:cxn ang="0">
                      <a:pos x="289" y="6"/>
                    </a:cxn>
                    <a:cxn ang="0">
                      <a:pos x="285" y="3"/>
                    </a:cxn>
                    <a:cxn ang="0">
                      <a:pos x="281" y="0"/>
                    </a:cxn>
                  </a:cxnLst>
                  <a:rect l="0" t="0" r="r" b="b"/>
                  <a:pathLst>
                    <a:path w="674" h="670">
                      <a:moveTo>
                        <a:pt x="674" y="333"/>
                      </a:moveTo>
                      <a:lnTo>
                        <a:pt x="674" y="316"/>
                      </a:lnTo>
                      <a:lnTo>
                        <a:pt x="672" y="298"/>
                      </a:lnTo>
                      <a:lnTo>
                        <a:pt x="670" y="281"/>
                      </a:lnTo>
                      <a:lnTo>
                        <a:pt x="667" y="265"/>
                      </a:lnTo>
                      <a:lnTo>
                        <a:pt x="664" y="257"/>
                      </a:lnTo>
                      <a:lnTo>
                        <a:pt x="664" y="256"/>
                      </a:lnTo>
                      <a:lnTo>
                        <a:pt x="663" y="256"/>
                      </a:lnTo>
                      <a:lnTo>
                        <a:pt x="662" y="256"/>
                      </a:lnTo>
                      <a:lnTo>
                        <a:pt x="662" y="255"/>
                      </a:lnTo>
                      <a:lnTo>
                        <a:pt x="660" y="255"/>
                      </a:lnTo>
                      <a:lnTo>
                        <a:pt x="660" y="255"/>
                      </a:lnTo>
                      <a:lnTo>
                        <a:pt x="659" y="253"/>
                      </a:lnTo>
                      <a:lnTo>
                        <a:pt x="658" y="253"/>
                      </a:lnTo>
                      <a:lnTo>
                        <a:pt x="660" y="266"/>
                      </a:lnTo>
                      <a:lnTo>
                        <a:pt x="664" y="282"/>
                      </a:lnTo>
                      <a:lnTo>
                        <a:pt x="666" y="300"/>
                      </a:lnTo>
                      <a:lnTo>
                        <a:pt x="667" y="316"/>
                      </a:lnTo>
                      <a:lnTo>
                        <a:pt x="668" y="333"/>
                      </a:lnTo>
                      <a:lnTo>
                        <a:pt x="674" y="333"/>
                      </a:lnTo>
                      <a:lnTo>
                        <a:pt x="674" y="350"/>
                      </a:lnTo>
                      <a:lnTo>
                        <a:pt x="672" y="368"/>
                      </a:lnTo>
                      <a:lnTo>
                        <a:pt x="670" y="385"/>
                      </a:lnTo>
                      <a:lnTo>
                        <a:pt x="667" y="401"/>
                      </a:lnTo>
                      <a:lnTo>
                        <a:pt x="663" y="417"/>
                      </a:lnTo>
                      <a:lnTo>
                        <a:pt x="659" y="433"/>
                      </a:lnTo>
                      <a:lnTo>
                        <a:pt x="654" y="449"/>
                      </a:lnTo>
                      <a:lnTo>
                        <a:pt x="647" y="463"/>
                      </a:lnTo>
                      <a:lnTo>
                        <a:pt x="640" y="479"/>
                      </a:lnTo>
                      <a:lnTo>
                        <a:pt x="634" y="494"/>
                      </a:lnTo>
                      <a:lnTo>
                        <a:pt x="624" y="507"/>
                      </a:lnTo>
                      <a:lnTo>
                        <a:pt x="616" y="521"/>
                      </a:lnTo>
                      <a:lnTo>
                        <a:pt x="607" y="534"/>
                      </a:lnTo>
                      <a:lnTo>
                        <a:pt x="597" y="547"/>
                      </a:lnTo>
                      <a:lnTo>
                        <a:pt x="586" y="559"/>
                      </a:lnTo>
                      <a:lnTo>
                        <a:pt x="575" y="571"/>
                      </a:lnTo>
                      <a:lnTo>
                        <a:pt x="563" y="582"/>
                      </a:lnTo>
                      <a:lnTo>
                        <a:pt x="551" y="593"/>
                      </a:lnTo>
                      <a:lnTo>
                        <a:pt x="538" y="603"/>
                      </a:lnTo>
                      <a:lnTo>
                        <a:pt x="526" y="613"/>
                      </a:lnTo>
                      <a:lnTo>
                        <a:pt x="511" y="621"/>
                      </a:lnTo>
                      <a:lnTo>
                        <a:pt x="498" y="629"/>
                      </a:lnTo>
                      <a:lnTo>
                        <a:pt x="483" y="637"/>
                      </a:lnTo>
                      <a:lnTo>
                        <a:pt x="469" y="643"/>
                      </a:lnTo>
                      <a:lnTo>
                        <a:pt x="453" y="650"/>
                      </a:lnTo>
                      <a:lnTo>
                        <a:pt x="437" y="655"/>
                      </a:lnTo>
                      <a:lnTo>
                        <a:pt x="421" y="659"/>
                      </a:lnTo>
                      <a:lnTo>
                        <a:pt x="405" y="663"/>
                      </a:lnTo>
                      <a:lnTo>
                        <a:pt x="389" y="666"/>
                      </a:lnTo>
                      <a:lnTo>
                        <a:pt x="371" y="668"/>
                      </a:lnTo>
                      <a:lnTo>
                        <a:pt x="357" y="670"/>
                      </a:lnTo>
                      <a:lnTo>
                        <a:pt x="357" y="668"/>
                      </a:lnTo>
                      <a:lnTo>
                        <a:pt x="355" y="667"/>
                      </a:lnTo>
                      <a:lnTo>
                        <a:pt x="354" y="667"/>
                      </a:lnTo>
                      <a:lnTo>
                        <a:pt x="354" y="666"/>
                      </a:lnTo>
                      <a:lnTo>
                        <a:pt x="353" y="666"/>
                      </a:lnTo>
                      <a:lnTo>
                        <a:pt x="351" y="664"/>
                      </a:lnTo>
                      <a:lnTo>
                        <a:pt x="351" y="664"/>
                      </a:lnTo>
                      <a:lnTo>
                        <a:pt x="350" y="663"/>
                      </a:lnTo>
                      <a:lnTo>
                        <a:pt x="354" y="663"/>
                      </a:lnTo>
                      <a:lnTo>
                        <a:pt x="371" y="662"/>
                      </a:lnTo>
                      <a:lnTo>
                        <a:pt x="387" y="660"/>
                      </a:lnTo>
                      <a:lnTo>
                        <a:pt x="403" y="656"/>
                      </a:lnTo>
                      <a:lnTo>
                        <a:pt x="419" y="654"/>
                      </a:lnTo>
                      <a:lnTo>
                        <a:pt x="435" y="648"/>
                      </a:lnTo>
                      <a:lnTo>
                        <a:pt x="451" y="643"/>
                      </a:lnTo>
                      <a:lnTo>
                        <a:pt x="466" y="638"/>
                      </a:lnTo>
                      <a:lnTo>
                        <a:pt x="481" y="631"/>
                      </a:lnTo>
                      <a:lnTo>
                        <a:pt x="495" y="623"/>
                      </a:lnTo>
                      <a:lnTo>
                        <a:pt x="509" y="617"/>
                      </a:lnTo>
                      <a:lnTo>
                        <a:pt x="522" y="607"/>
                      </a:lnTo>
                      <a:lnTo>
                        <a:pt x="535" y="598"/>
                      </a:lnTo>
                      <a:lnTo>
                        <a:pt x="547" y="589"/>
                      </a:lnTo>
                      <a:lnTo>
                        <a:pt x="559" y="578"/>
                      </a:lnTo>
                      <a:lnTo>
                        <a:pt x="571" y="567"/>
                      </a:lnTo>
                      <a:lnTo>
                        <a:pt x="582" y="555"/>
                      </a:lnTo>
                      <a:lnTo>
                        <a:pt x="593" y="543"/>
                      </a:lnTo>
                      <a:lnTo>
                        <a:pt x="602" y="531"/>
                      </a:lnTo>
                      <a:lnTo>
                        <a:pt x="611" y="518"/>
                      </a:lnTo>
                      <a:lnTo>
                        <a:pt x="620" y="505"/>
                      </a:lnTo>
                      <a:lnTo>
                        <a:pt x="628" y="490"/>
                      </a:lnTo>
                      <a:lnTo>
                        <a:pt x="635" y="477"/>
                      </a:lnTo>
                      <a:lnTo>
                        <a:pt x="642" y="462"/>
                      </a:lnTo>
                      <a:lnTo>
                        <a:pt x="647" y="446"/>
                      </a:lnTo>
                      <a:lnTo>
                        <a:pt x="652" y="432"/>
                      </a:lnTo>
                      <a:lnTo>
                        <a:pt x="658" y="416"/>
                      </a:lnTo>
                      <a:lnTo>
                        <a:pt x="660" y="400"/>
                      </a:lnTo>
                      <a:lnTo>
                        <a:pt x="664" y="384"/>
                      </a:lnTo>
                      <a:lnTo>
                        <a:pt x="666" y="366"/>
                      </a:lnTo>
                      <a:lnTo>
                        <a:pt x="667" y="350"/>
                      </a:lnTo>
                      <a:lnTo>
                        <a:pt x="668" y="333"/>
                      </a:lnTo>
                      <a:lnTo>
                        <a:pt x="674" y="333"/>
                      </a:lnTo>
                      <a:close/>
                      <a:moveTo>
                        <a:pt x="281" y="0"/>
                      </a:moveTo>
                      <a:lnTo>
                        <a:pt x="269" y="3"/>
                      </a:lnTo>
                      <a:lnTo>
                        <a:pt x="253" y="7"/>
                      </a:lnTo>
                      <a:lnTo>
                        <a:pt x="237" y="11"/>
                      </a:lnTo>
                      <a:lnTo>
                        <a:pt x="221" y="16"/>
                      </a:lnTo>
                      <a:lnTo>
                        <a:pt x="206" y="23"/>
                      </a:lnTo>
                      <a:lnTo>
                        <a:pt x="190" y="30"/>
                      </a:lnTo>
                      <a:lnTo>
                        <a:pt x="177" y="38"/>
                      </a:lnTo>
                      <a:lnTo>
                        <a:pt x="162" y="46"/>
                      </a:lnTo>
                      <a:lnTo>
                        <a:pt x="149" y="54"/>
                      </a:lnTo>
                      <a:lnTo>
                        <a:pt x="136" y="63"/>
                      </a:lnTo>
                      <a:lnTo>
                        <a:pt x="122" y="74"/>
                      </a:lnTo>
                      <a:lnTo>
                        <a:pt x="110" y="84"/>
                      </a:lnTo>
                      <a:lnTo>
                        <a:pt x="98" y="95"/>
                      </a:lnTo>
                      <a:lnTo>
                        <a:pt x="88" y="107"/>
                      </a:lnTo>
                      <a:lnTo>
                        <a:pt x="77" y="119"/>
                      </a:lnTo>
                      <a:lnTo>
                        <a:pt x="66" y="132"/>
                      </a:lnTo>
                      <a:lnTo>
                        <a:pt x="57" y="145"/>
                      </a:lnTo>
                      <a:lnTo>
                        <a:pt x="49" y="159"/>
                      </a:lnTo>
                      <a:lnTo>
                        <a:pt x="41" y="172"/>
                      </a:lnTo>
                      <a:lnTo>
                        <a:pt x="33" y="187"/>
                      </a:lnTo>
                      <a:lnTo>
                        <a:pt x="26" y="203"/>
                      </a:lnTo>
                      <a:lnTo>
                        <a:pt x="20" y="217"/>
                      </a:lnTo>
                      <a:lnTo>
                        <a:pt x="16" y="233"/>
                      </a:lnTo>
                      <a:lnTo>
                        <a:pt x="10" y="249"/>
                      </a:lnTo>
                      <a:lnTo>
                        <a:pt x="6" y="265"/>
                      </a:lnTo>
                      <a:lnTo>
                        <a:pt x="4" y="281"/>
                      </a:lnTo>
                      <a:lnTo>
                        <a:pt x="1" y="298"/>
                      </a:lnTo>
                      <a:lnTo>
                        <a:pt x="0" y="316"/>
                      </a:lnTo>
                      <a:lnTo>
                        <a:pt x="0" y="333"/>
                      </a:lnTo>
                      <a:lnTo>
                        <a:pt x="0" y="350"/>
                      </a:lnTo>
                      <a:lnTo>
                        <a:pt x="1" y="368"/>
                      </a:lnTo>
                      <a:lnTo>
                        <a:pt x="4" y="385"/>
                      </a:lnTo>
                      <a:lnTo>
                        <a:pt x="6" y="401"/>
                      </a:lnTo>
                      <a:lnTo>
                        <a:pt x="10" y="417"/>
                      </a:lnTo>
                      <a:lnTo>
                        <a:pt x="16" y="433"/>
                      </a:lnTo>
                      <a:lnTo>
                        <a:pt x="20" y="449"/>
                      </a:lnTo>
                      <a:lnTo>
                        <a:pt x="26" y="463"/>
                      </a:lnTo>
                      <a:lnTo>
                        <a:pt x="33" y="479"/>
                      </a:lnTo>
                      <a:lnTo>
                        <a:pt x="41" y="494"/>
                      </a:lnTo>
                      <a:lnTo>
                        <a:pt x="49" y="507"/>
                      </a:lnTo>
                      <a:lnTo>
                        <a:pt x="57" y="521"/>
                      </a:lnTo>
                      <a:lnTo>
                        <a:pt x="66" y="534"/>
                      </a:lnTo>
                      <a:lnTo>
                        <a:pt x="77" y="547"/>
                      </a:lnTo>
                      <a:lnTo>
                        <a:pt x="88" y="559"/>
                      </a:lnTo>
                      <a:lnTo>
                        <a:pt x="90" y="562"/>
                      </a:lnTo>
                      <a:lnTo>
                        <a:pt x="90" y="562"/>
                      </a:lnTo>
                      <a:lnTo>
                        <a:pt x="92" y="562"/>
                      </a:lnTo>
                      <a:lnTo>
                        <a:pt x="93" y="562"/>
                      </a:lnTo>
                      <a:lnTo>
                        <a:pt x="93" y="561"/>
                      </a:lnTo>
                      <a:lnTo>
                        <a:pt x="94" y="561"/>
                      </a:lnTo>
                      <a:lnTo>
                        <a:pt x="94" y="561"/>
                      </a:lnTo>
                      <a:lnTo>
                        <a:pt x="96" y="561"/>
                      </a:lnTo>
                      <a:lnTo>
                        <a:pt x="97" y="561"/>
                      </a:lnTo>
                      <a:lnTo>
                        <a:pt x="92" y="555"/>
                      </a:lnTo>
                      <a:lnTo>
                        <a:pt x="81" y="543"/>
                      </a:lnTo>
                      <a:lnTo>
                        <a:pt x="72" y="531"/>
                      </a:lnTo>
                      <a:lnTo>
                        <a:pt x="62" y="518"/>
                      </a:lnTo>
                      <a:lnTo>
                        <a:pt x="54" y="505"/>
                      </a:lnTo>
                      <a:lnTo>
                        <a:pt x="46" y="490"/>
                      </a:lnTo>
                      <a:lnTo>
                        <a:pt x="38" y="477"/>
                      </a:lnTo>
                      <a:lnTo>
                        <a:pt x="32" y="462"/>
                      </a:lnTo>
                      <a:lnTo>
                        <a:pt x="26" y="446"/>
                      </a:lnTo>
                      <a:lnTo>
                        <a:pt x="21" y="432"/>
                      </a:lnTo>
                      <a:lnTo>
                        <a:pt x="17" y="416"/>
                      </a:lnTo>
                      <a:lnTo>
                        <a:pt x="13" y="400"/>
                      </a:lnTo>
                      <a:lnTo>
                        <a:pt x="10" y="384"/>
                      </a:lnTo>
                      <a:lnTo>
                        <a:pt x="8" y="366"/>
                      </a:lnTo>
                      <a:lnTo>
                        <a:pt x="6" y="350"/>
                      </a:lnTo>
                      <a:lnTo>
                        <a:pt x="6" y="333"/>
                      </a:lnTo>
                      <a:lnTo>
                        <a:pt x="6" y="316"/>
                      </a:lnTo>
                      <a:lnTo>
                        <a:pt x="8" y="300"/>
                      </a:lnTo>
                      <a:lnTo>
                        <a:pt x="10" y="282"/>
                      </a:lnTo>
                      <a:lnTo>
                        <a:pt x="13" y="266"/>
                      </a:lnTo>
                      <a:lnTo>
                        <a:pt x="17" y="251"/>
                      </a:lnTo>
                      <a:lnTo>
                        <a:pt x="21" y="235"/>
                      </a:lnTo>
                      <a:lnTo>
                        <a:pt x="26" y="220"/>
                      </a:lnTo>
                      <a:lnTo>
                        <a:pt x="32" y="204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4" y="161"/>
                      </a:lnTo>
                      <a:lnTo>
                        <a:pt x="62" y="148"/>
                      </a:lnTo>
                      <a:lnTo>
                        <a:pt x="72" y="135"/>
                      </a:lnTo>
                      <a:lnTo>
                        <a:pt x="81" y="123"/>
                      </a:lnTo>
                      <a:lnTo>
                        <a:pt x="92" y="111"/>
                      </a:lnTo>
                      <a:lnTo>
                        <a:pt x="102" y="99"/>
                      </a:lnTo>
                      <a:lnTo>
                        <a:pt x="114" y="88"/>
                      </a:lnTo>
                      <a:lnTo>
                        <a:pt x="126" y="77"/>
                      </a:lnTo>
                      <a:lnTo>
                        <a:pt x="138" y="68"/>
                      </a:lnTo>
                      <a:lnTo>
                        <a:pt x="152" y="59"/>
                      </a:lnTo>
                      <a:lnTo>
                        <a:pt x="165" y="51"/>
                      </a:lnTo>
                      <a:lnTo>
                        <a:pt x="180" y="43"/>
                      </a:lnTo>
                      <a:lnTo>
                        <a:pt x="193" y="35"/>
                      </a:lnTo>
                      <a:lnTo>
                        <a:pt x="208" y="28"/>
                      </a:lnTo>
                      <a:lnTo>
                        <a:pt x="224" y="23"/>
                      </a:lnTo>
                      <a:lnTo>
                        <a:pt x="238" y="18"/>
                      </a:lnTo>
                      <a:lnTo>
                        <a:pt x="254" y="12"/>
                      </a:lnTo>
                      <a:lnTo>
                        <a:pt x="270" y="10"/>
                      </a:lnTo>
                      <a:lnTo>
                        <a:pt x="286" y="6"/>
                      </a:lnTo>
                      <a:lnTo>
                        <a:pt x="289" y="6"/>
                      </a:lnTo>
                      <a:lnTo>
                        <a:pt x="288" y="6"/>
                      </a:lnTo>
                      <a:lnTo>
                        <a:pt x="288" y="4"/>
                      </a:lnTo>
                      <a:lnTo>
                        <a:pt x="286" y="4"/>
                      </a:lnTo>
                      <a:lnTo>
                        <a:pt x="285" y="3"/>
                      </a:lnTo>
                      <a:lnTo>
                        <a:pt x="285" y="3"/>
                      </a:lnTo>
                      <a:lnTo>
                        <a:pt x="284" y="2"/>
                      </a:lnTo>
                      <a:lnTo>
                        <a:pt x="282" y="2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0" name="Freeform 168"/>
                <p:cNvSpPr>
                  <a:spLocks noEditPoints="1"/>
                </p:cNvSpPr>
                <p:nvPr/>
              </p:nvSpPr>
              <p:spPr bwMode="auto">
                <a:xfrm>
                  <a:off x="2139" y="2212"/>
                  <a:ext cx="335" cy="331"/>
                </a:xfrm>
                <a:custGeom>
                  <a:avLst/>
                  <a:gdLst/>
                  <a:ahLst/>
                  <a:cxnLst>
                    <a:cxn ang="0">
                      <a:pos x="664" y="279"/>
                    </a:cxn>
                    <a:cxn ang="0">
                      <a:pos x="657" y="252"/>
                    </a:cxn>
                    <a:cxn ang="0">
                      <a:pos x="653" y="250"/>
                    </a:cxn>
                    <a:cxn ang="0">
                      <a:pos x="657" y="281"/>
                    </a:cxn>
                    <a:cxn ang="0">
                      <a:pos x="668" y="330"/>
                    </a:cxn>
                    <a:cxn ang="0">
                      <a:pos x="661" y="398"/>
                    </a:cxn>
                    <a:cxn ang="0">
                      <a:pos x="641" y="460"/>
                    </a:cxn>
                    <a:cxn ang="0">
                      <a:pos x="611" y="516"/>
                    </a:cxn>
                    <a:cxn ang="0">
                      <a:pos x="570" y="566"/>
                    </a:cxn>
                    <a:cxn ang="0">
                      <a:pos x="520" y="607"/>
                    </a:cxn>
                    <a:cxn ang="0">
                      <a:pos x="464" y="638"/>
                    </a:cxn>
                    <a:cxn ang="0">
                      <a:pos x="402" y="657"/>
                    </a:cxn>
                    <a:cxn ang="0">
                      <a:pos x="351" y="663"/>
                    </a:cxn>
                    <a:cxn ang="0">
                      <a:pos x="347" y="660"/>
                    </a:cxn>
                    <a:cxn ang="0">
                      <a:pos x="343" y="657"/>
                    </a:cxn>
                    <a:cxn ang="0">
                      <a:pos x="400" y="651"/>
                    </a:cxn>
                    <a:cxn ang="0">
                      <a:pos x="462" y="632"/>
                    </a:cxn>
                    <a:cxn ang="0">
                      <a:pos x="518" y="602"/>
                    </a:cxn>
                    <a:cxn ang="0">
                      <a:pos x="566" y="562"/>
                    </a:cxn>
                    <a:cxn ang="0">
                      <a:pos x="606" y="514"/>
                    </a:cxn>
                    <a:cxn ang="0">
                      <a:pos x="636" y="458"/>
                    </a:cxn>
                    <a:cxn ang="0">
                      <a:pos x="655" y="397"/>
                    </a:cxn>
                    <a:cxn ang="0">
                      <a:pos x="661" y="330"/>
                    </a:cxn>
                    <a:cxn ang="0">
                      <a:pos x="250" y="7"/>
                    </a:cxn>
                    <a:cxn ang="0">
                      <a:pos x="189" y="29"/>
                    </a:cxn>
                    <a:cxn ang="0">
                      <a:pos x="134" y="63"/>
                    </a:cxn>
                    <a:cxn ang="0">
                      <a:pos x="87" y="105"/>
                    </a:cxn>
                    <a:cxn ang="0">
                      <a:pos x="49" y="157"/>
                    </a:cxn>
                    <a:cxn ang="0">
                      <a:pos x="21" y="216"/>
                    </a:cxn>
                    <a:cxn ang="0">
                      <a:pos x="3" y="279"/>
                    </a:cxn>
                    <a:cxn ang="0">
                      <a:pos x="1" y="347"/>
                    </a:cxn>
                    <a:cxn ang="0">
                      <a:pos x="10" y="414"/>
                    </a:cxn>
                    <a:cxn ang="0">
                      <a:pos x="33" y="475"/>
                    </a:cxn>
                    <a:cxn ang="0">
                      <a:pos x="66" y="530"/>
                    </a:cxn>
                    <a:cxn ang="0">
                      <a:pos x="91" y="558"/>
                    </a:cxn>
                    <a:cxn ang="0">
                      <a:pos x="94" y="558"/>
                    </a:cxn>
                    <a:cxn ang="0">
                      <a:pos x="91" y="551"/>
                    </a:cxn>
                    <a:cxn ang="0">
                      <a:pos x="54" y="500"/>
                    </a:cxn>
                    <a:cxn ang="0">
                      <a:pos x="26" y="443"/>
                    </a:cxn>
                    <a:cxn ang="0">
                      <a:pos x="10" y="381"/>
                    </a:cxn>
                    <a:cxn ang="0">
                      <a:pos x="6" y="313"/>
                    </a:cxn>
                    <a:cxn ang="0">
                      <a:pos x="17" y="248"/>
                    </a:cxn>
                    <a:cxn ang="0">
                      <a:pos x="38" y="188"/>
                    </a:cxn>
                    <a:cxn ang="0">
                      <a:pos x="71" y="134"/>
                    </a:cxn>
                    <a:cxn ang="0">
                      <a:pos x="114" y="88"/>
                    </a:cxn>
                    <a:cxn ang="0">
                      <a:pos x="163" y="49"/>
                    </a:cxn>
                    <a:cxn ang="0">
                      <a:pos x="221" y="23"/>
                    </a:cxn>
                    <a:cxn ang="0">
                      <a:pos x="285" y="7"/>
                    </a:cxn>
                    <a:cxn ang="0">
                      <a:pos x="287" y="4"/>
                    </a:cxn>
                    <a:cxn ang="0">
                      <a:pos x="283" y="1"/>
                    </a:cxn>
                  </a:cxnLst>
                  <a:rect l="0" t="0" r="r" b="b"/>
                  <a:pathLst>
                    <a:path w="668" h="663">
                      <a:moveTo>
                        <a:pt x="668" y="330"/>
                      </a:moveTo>
                      <a:lnTo>
                        <a:pt x="667" y="313"/>
                      </a:lnTo>
                      <a:lnTo>
                        <a:pt x="667" y="295"/>
                      </a:lnTo>
                      <a:lnTo>
                        <a:pt x="664" y="279"/>
                      </a:lnTo>
                      <a:lnTo>
                        <a:pt x="661" y="262"/>
                      </a:lnTo>
                      <a:lnTo>
                        <a:pt x="659" y="252"/>
                      </a:lnTo>
                      <a:lnTo>
                        <a:pt x="657" y="252"/>
                      </a:lnTo>
                      <a:lnTo>
                        <a:pt x="657" y="252"/>
                      </a:lnTo>
                      <a:lnTo>
                        <a:pt x="656" y="250"/>
                      </a:lnTo>
                      <a:lnTo>
                        <a:pt x="655" y="250"/>
                      </a:lnTo>
                      <a:lnTo>
                        <a:pt x="655" y="250"/>
                      </a:lnTo>
                      <a:lnTo>
                        <a:pt x="653" y="250"/>
                      </a:lnTo>
                      <a:lnTo>
                        <a:pt x="652" y="249"/>
                      </a:lnTo>
                      <a:lnTo>
                        <a:pt x="652" y="249"/>
                      </a:lnTo>
                      <a:lnTo>
                        <a:pt x="655" y="263"/>
                      </a:lnTo>
                      <a:lnTo>
                        <a:pt x="657" y="281"/>
                      </a:lnTo>
                      <a:lnTo>
                        <a:pt x="660" y="297"/>
                      </a:lnTo>
                      <a:lnTo>
                        <a:pt x="661" y="313"/>
                      </a:lnTo>
                      <a:lnTo>
                        <a:pt x="661" y="330"/>
                      </a:lnTo>
                      <a:lnTo>
                        <a:pt x="668" y="330"/>
                      </a:lnTo>
                      <a:lnTo>
                        <a:pt x="667" y="347"/>
                      </a:lnTo>
                      <a:lnTo>
                        <a:pt x="667" y="365"/>
                      </a:lnTo>
                      <a:lnTo>
                        <a:pt x="664" y="381"/>
                      </a:lnTo>
                      <a:lnTo>
                        <a:pt x="661" y="398"/>
                      </a:lnTo>
                      <a:lnTo>
                        <a:pt x="657" y="414"/>
                      </a:lnTo>
                      <a:lnTo>
                        <a:pt x="653" y="430"/>
                      </a:lnTo>
                      <a:lnTo>
                        <a:pt x="648" y="445"/>
                      </a:lnTo>
                      <a:lnTo>
                        <a:pt x="641" y="460"/>
                      </a:lnTo>
                      <a:lnTo>
                        <a:pt x="635" y="475"/>
                      </a:lnTo>
                      <a:lnTo>
                        <a:pt x="628" y="490"/>
                      </a:lnTo>
                      <a:lnTo>
                        <a:pt x="620" y="503"/>
                      </a:lnTo>
                      <a:lnTo>
                        <a:pt x="611" y="516"/>
                      </a:lnTo>
                      <a:lnTo>
                        <a:pt x="602" y="530"/>
                      </a:lnTo>
                      <a:lnTo>
                        <a:pt x="592" y="543"/>
                      </a:lnTo>
                      <a:lnTo>
                        <a:pt x="582" y="555"/>
                      </a:lnTo>
                      <a:lnTo>
                        <a:pt x="570" y="566"/>
                      </a:lnTo>
                      <a:lnTo>
                        <a:pt x="559" y="578"/>
                      </a:lnTo>
                      <a:lnTo>
                        <a:pt x="547" y="587"/>
                      </a:lnTo>
                      <a:lnTo>
                        <a:pt x="534" y="598"/>
                      </a:lnTo>
                      <a:lnTo>
                        <a:pt x="520" y="607"/>
                      </a:lnTo>
                      <a:lnTo>
                        <a:pt x="507" y="615"/>
                      </a:lnTo>
                      <a:lnTo>
                        <a:pt x="494" y="623"/>
                      </a:lnTo>
                      <a:lnTo>
                        <a:pt x="479" y="631"/>
                      </a:lnTo>
                      <a:lnTo>
                        <a:pt x="464" y="638"/>
                      </a:lnTo>
                      <a:lnTo>
                        <a:pt x="448" y="644"/>
                      </a:lnTo>
                      <a:lnTo>
                        <a:pt x="434" y="648"/>
                      </a:lnTo>
                      <a:lnTo>
                        <a:pt x="418" y="653"/>
                      </a:lnTo>
                      <a:lnTo>
                        <a:pt x="402" y="657"/>
                      </a:lnTo>
                      <a:lnTo>
                        <a:pt x="384" y="660"/>
                      </a:lnTo>
                      <a:lnTo>
                        <a:pt x="368" y="661"/>
                      </a:lnTo>
                      <a:lnTo>
                        <a:pt x="351" y="663"/>
                      </a:lnTo>
                      <a:lnTo>
                        <a:pt x="351" y="663"/>
                      </a:lnTo>
                      <a:lnTo>
                        <a:pt x="350" y="663"/>
                      </a:lnTo>
                      <a:lnTo>
                        <a:pt x="348" y="661"/>
                      </a:lnTo>
                      <a:lnTo>
                        <a:pt x="348" y="661"/>
                      </a:lnTo>
                      <a:lnTo>
                        <a:pt x="347" y="660"/>
                      </a:lnTo>
                      <a:lnTo>
                        <a:pt x="346" y="660"/>
                      </a:lnTo>
                      <a:lnTo>
                        <a:pt x="346" y="659"/>
                      </a:lnTo>
                      <a:lnTo>
                        <a:pt x="344" y="659"/>
                      </a:lnTo>
                      <a:lnTo>
                        <a:pt x="343" y="657"/>
                      </a:lnTo>
                      <a:lnTo>
                        <a:pt x="351" y="657"/>
                      </a:lnTo>
                      <a:lnTo>
                        <a:pt x="367" y="656"/>
                      </a:lnTo>
                      <a:lnTo>
                        <a:pt x="384" y="653"/>
                      </a:lnTo>
                      <a:lnTo>
                        <a:pt x="400" y="651"/>
                      </a:lnTo>
                      <a:lnTo>
                        <a:pt x="416" y="647"/>
                      </a:lnTo>
                      <a:lnTo>
                        <a:pt x="431" y="643"/>
                      </a:lnTo>
                      <a:lnTo>
                        <a:pt x="447" y="638"/>
                      </a:lnTo>
                      <a:lnTo>
                        <a:pt x="462" y="632"/>
                      </a:lnTo>
                      <a:lnTo>
                        <a:pt x="476" y="626"/>
                      </a:lnTo>
                      <a:lnTo>
                        <a:pt x="490" y="618"/>
                      </a:lnTo>
                      <a:lnTo>
                        <a:pt x="504" y="611"/>
                      </a:lnTo>
                      <a:lnTo>
                        <a:pt x="518" y="602"/>
                      </a:lnTo>
                      <a:lnTo>
                        <a:pt x="530" y="592"/>
                      </a:lnTo>
                      <a:lnTo>
                        <a:pt x="543" y="583"/>
                      </a:lnTo>
                      <a:lnTo>
                        <a:pt x="555" y="572"/>
                      </a:lnTo>
                      <a:lnTo>
                        <a:pt x="566" y="562"/>
                      </a:lnTo>
                      <a:lnTo>
                        <a:pt x="576" y="551"/>
                      </a:lnTo>
                      <a:lnTo>
                        <a:pt x="587" y="539"/>
                      </a:lnTo>
                      <a:lnTo>
                        <a:pt x="596" y="526"/>
                      </a:lnTo>
                      <a:lnTo>
                        <a:pt x="606" y="514"/>
                      </a:lnTo>
                      <a:lnTo>
                        <a:pt x="615" y="500"/>
                      </a:lnTo>
                      <a:lnTo>
                        <a:pt x="623" y="486"/>
                      </a:lnTo>
                      <a:lnTo>
                        <a:pt x="629" y="472"/>
                      </a:lnTo>
                      <a:lnTo>
                        <a:pt x="636" y="458"/>
                      </a:lnTo>
                      <a:lnTo>
                        <a:pt x="641" y="443"/>
                      </a:lnTo>
                      <a:lnTo>
                        <a:pt x="647" y="427"/>
                      </a:lnTo>
                      <a:lnTo>
                        <a:pt x="651" y="413"/>
                      </a:lnTo>
                      <a:lnTo>
                        <a:pt x="655" y="397"/>
                      </a:lnTo>
                      <a:lnTo>
                        <a:pt x="657" y="381"/>
                      </a:lnTo>
                      <a:lnTo>
                        <a:pt x="660" y="363"/>
                      </a:lnTo>
                      <a:lnTo>
                        <a:pt x="661" y="347"/>
                      </a:lnTo>
                      <a:lnTo>
                        <a:pt x="661" y="330"/>
                      </a:lnTo>
                      <a:lnTo>
                        <a:pt x="668" y="330"/>
                      </a:lnTo>
                      <a:close/>
                      <a:moveTo>
                        <a:pt x="282" y="0"/>
                      </a:moveTo>
                      <a:lnTo>
                        <a:pt x="267" y="3"/>
                      </a:lnTo>
                      <a:lnTo>
                        <a:pt x="250" y="7"/>
                      </a:lnTo>
                      <a:lnTo>
                        <a:pt x="235" y="12"/>
                      </a:lnTo>
                      <a:lnTo>
                        <a:pt x="219" y="16"/>
                      </a:lnTo>
                      <a:lnTo>
                        <a:pt x="205" y="23"/>
                      </a:lnTo>
                      <a:lnTo>
                        <a:pt x="189" y="29"/>
                      </a:lnTo>
                      <a:lnTo>
                        <a:pt x="175" y="37"/>
                      </a:lnTo>
                      <a:lnTo>
                        <a:pt x="161" y="45"/>
                      </a:lnTo>
                      <a:lnTo>
                        <a:pt x="147" y="53"/>
                      </a:lnTo>
                      <a:lnTo>
                        <a:pt x="134" y="63"/>
                      </a:lnTo>
                      <a:lnTo>
                        <a:pt x="122" y="73"/>
                      </a:lnTo>
                      <a:lnTo>
                        <a:pt x="110" y="82"/>
                      </a:lnTo>
                      <a:lnTo>
                        <a:pt x="98" y="94"/>
                      </a:lnTo>
                      <a:lnTo>
                        <a:pt x="87" y="105"/>
                      </a:lnTo>
                      <a:lnTo>
                        <a:pt x="77" y="118"/>
                      </a:lnTo>
                      <a:lnTo>
                        <a:pt x="66" y="130"/>
                      </a:lnTo>
                      <a:lnTo>
                        <a:pt x="57" y="144"/>
                      </a:lnTo>
                      <a:lnTo>
                        <a:pt x="49" y="157"/>
                      </a:lnTo>
                      <a:lnTo>
                        <a:pt x="41" y="172"/>
                      </a:lnTo>
                      <a:lnTo>
                        <a:pt x="33" y="185"/>
                      </a:lnTo>
                      <a:lnTo>
                        <a:pt x="26" y="200"/>
                      </a:lnTo>
                      <a:lnTo>
                        <a:pt x="21" y="216"/>
                      </a:lnTo>
                      <a:lnTo>
                        <a:pt x="15" y="230"/>
                      </a:lnTo>
                      <a:lnTo>
                        <a:pt x="10" y="246"/>
                      </a:lnTo>
                      <a:lnTo>
                        <a:pt x="7" y="262"/>
                      </a:lnTo>
                      <a:lnTo>
                        <a:pt x="3" y="279"/>
                      </a:lnTo>
                      <a:lnTo>
                        <a:pt x="2" y="295"/>
                      </a:lnTo>
                      <a:lnTo>
                        <a:pt x="1" y="313"/>
                      </a:lnTo>
                      <a:lnTo>
                        <a:pt x="0" y="330"/>
                      </a:lnTo>
                      <a:lnTo>
                        <a:pt x="1" y="347"/>
                      </a:lnTo>
                      <a:lnTo>
                        <a:pt x="2" y="365"/>
                      </a:lnTo>
                      <a:lnTo>
                        <a:pt x="3" y="381"/>
                      </a:lnTo>
                      <a:lnTo>
                        <a:pt x="7" y="398"/>
                      </a:lnTo>
                      <a:lnTo>
                        <a:pt x="10" y="414"/>
                      </a:lnTo>
                      <a:lnTo>
                        <a:pt x="15" y="430"/>
                      </a:lnTo>
                      <a:lnTo>
                        <a:pt x="21" y="445"/>
                      </a:lnTo>
                      <a:lnTo>
                        <a:pt x="26" y="460"/>
                      </a:lnTo>
                      <a:lnTo>
                        <a:pt x="33" y="475"/>
                      </a:lnTo>
                      <a:lnTo>
                        <a:pt x="41" y="490"/>
                      </a:lnTo>
                      <a:lnTo>
                        <a:pt x="49" y="503"/>
                      </a:lnTo>
                      <a:lnTo>
                        <a:pt x="57" y="516"/>
                      </a:lnTo>
                      <a:lnTo>
                        <a:pt x="66" y="530"/>
                      </a:lnTo>
                      <a:lnTo>
                        <a:pt x="77" y="543"/>
                      </a:lnTo>
                      <a:lnTo>
                        <a:pt x="87" y="555"/>
                      </a:lnTo>
                      <a:lnTo>
                        <a:pt x="90" y="558"/>
                      </a:lnTo>
                      <a:lnTo>
                        <a:pt x="91" y="558"/>
                      </a:lnTo>
                      <a:lnTo>
                        <a:pt x="93" y="558"/>
                      </a:lnTo>
                      <a:lnTo>
                        <a:pt x="93" y="558"/>
                      </a:lnTo>
                      <a:lnTo>
                        <a:pt x="94" y="558"/>
                      </a:lnTo>
                      <a:lnTo>
                        <a:pt x="94" y="558"/>
                      </a:lnTo>
                      <a:lnTo>
                        <a:pt x="95" y="556"/>
                      </a:lnTo>
                      <a:lnTo>
                        <a:pt x="97" y="556"/>
                      </a:lnTo>
                      <a:lnTo>
                        <a:pt x="97" y="556"/>
                      </a:lnTo>
                      <a:lnTo>
                        <a:pt x="91" y="551"/>
                      </a:lnTo>
                      <a:lnTo>
                        <a:pt x="81" y="539"/>
                      </a:lnTo>
                      <a:lnTo>
                        <a:pt x="71" y="526"/>
                      </a:lnTo>
                      <a:lnTo>
                        <a:pt x="62" y="514"/>
                      </a:lnTo>
                      <a:lnTo>
                        <a:pt x="54" y="500"/>
                      </a:lnTo>
                      <a:lnTo>
                        <a:pt x="46" y="486"/>
                      </a:lnTo>
                      <a:lnTo>
                        <a:pt x="38" y="472"/>
                      </a:lnTo>
                      <a:lnTo>
                        <a:pt x="31" y="458"/>
                      </a:lnTo>
                      <a:lnTo>
                        <a:pt x="26" y="443"/>
                      </a:lnTo>
                      <a:lnTo>
                        <a:pt x="21" y="427"/>
                      </a:lnTo>
                      <a:lnTo>
                        <a:pt x="17" y="413"/>
                      </a:lnTo>
                      <a:lnTo>
                        <a:pt x="13" y="397"/>
                      </a:lnTo>
                      <a:lnTo>
                        <a:pt x="10" y="381"/>
                      </a:lnTo>
                      <a:lnTo>
                        <a:pt x="7" y="363"/>
                      </a:lnTo>
                      <a:lnTo>
                        <a:pt x="6" y="347"/>
                      </a:lnTo>
                      <a:lnTo>
                        <a:pt x="6" y="330"/>
                      </a:lnTo>
                      <a:lnTo>
                        <a:pt x="6" y="313"/>
                      </a:lnTo>
                      <a:lnTo>
                        <a:pt x="7" y="297"/>
                      </a:lnTo>
                      <a:lnTo>
                        <a:pt x="10" y="281"/>
                      </a:lnTo>
                      <a:lnTo>
                        <a:pt x="13" y="263"/>
                      </a:lnTo>
                      <a:lnTo>
                        <a:pt x="17" y="248"/>
                      </a:lnTo>
                      <a:lnTo>
                        <a:pt x="21" y="233"/>
                      </a:lnTo>
                      <a:lnTo>
                        <a:pt x="26" y="217"/>
                      </a:lnTo>
                      <a:lnTo>
                        <a:pt x="31" y="202"/>
                      </a:lnTo>
                      <a:lnTo>
                        <a:pt x="38" y="188"/>
                      </a:lnTo>
                      <a:lnTo>
                        <a:pt x="46" y="174"/>
                      </a:lnTo>
                      <a:lnTo>
                        <a:pt x="54" y="160"/>
                      </a:lnTo>
                      <a:lnTo>
                        <a:pt x="62" y="146"/>
                      </a:lnTo>
                      <a:lnTo>
                        <a:pt x="71" y="134"/>
                      </a:lnTo>
                      <a:lnTo>
                        <a:pt x="81" y="121"/>
                      </a:lnTo>
                      <a:lnTo>
                        <a:pt x="91" y="109"/>
                      </a:lnTo>
                      <a:lnTo>
                        <a:pt x="102" y="98"/>
                      </a:lnTo>
                      <a:lnTo>
                        <a:pt x="114" y="88"/>
                      </a:lnTo>
                      <a:lnTo>
                        <a:pt x="126" y="77"/>
                      </a:lnTo>
                      <a:lnTo>
                        <a:pt x="138" y="68"/>
                      </a:lnTo>
                      <a:lnTo>
                        <a:pt x="151" y="59"/>
                      </a:lnTo>
                      <a:lnTo>
                        <a:pt x="163" y="49"/>
                      </a:lnTo>
                      <a:lnTo>
                        <a:pt x="178" y="43"/>
                      </a:lnTo>
                      <a:lnTo>
                        <a:pt x="191" y="35"/>
                      </a:lnTo>
                      <a:lnTo>
                        <a:pt x="206" y="28"/>
                      </a:lnTo>
                      <a:lnTo>
                        <a:pt x="221" y="23"/>
                      </a:lnTo>
                      <a:lnTo>
                        <a:pt x="237" y="17"/>
                      </a:lnTo>
                      <a:lnTo>
                        <a:pt x="253" y="13"/>
                      </a:lnTo>
                      <a:lnTo>
                        <a:pt x="269" y="9"/>
                      </a:lnTo>
                      <a:lnTo>
                        <a:pt x="285" y="7"/>
                      </a:lnTo>
                      <a:lnTo>
                        <a:pt x="290" y="5"/>
                      </a:lnTo>
                      <a:lnTo>
                        <a:pt x="289" y="5"/>
                      </a:lnTo>
                      <a:lnTo>
                        <a:pt x="287" y="4"/>
                      </a:lnTo>
                      <a:lnTo>
                        <a:pt x="287" y="4"/>
                      </a:lnTo>
                      <a:lnTo>
                        <a:pt x="286" y="3"/>
                      </a:lnTo>
                      <a:lnTo>
                        <a:pt x="285" y="3"/>
                      </a:lnTo>
                      <a:lnTo>
                        <a:pt x="285" y="1"/>
                      </a:lnTo>
                      <a:lnTo>
                        <a:pt x="283" y="1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1" name="Freeform 169"/>
                <p:cNvSpPr>
                  <a:spLocks noEditPoints="1"/>
                </p:cNvSpPr>
                <p:nvPr/>
              </p:nvSpPr>
              <p:spPr bwMode="auto">
                <a:xfrm>
                  <a:off x="2141" y="2213"/>
                  <a:ext cx="331" cy="329"/>
                </a:xfrm>
                <a:custGeom>
                  <a:avLst/>
                  <a:gdLst/>
                  <a:ahLst/>
                  <a:cxnLst>
                    <a:cxn ang="0">
                      <a:pos x="658" y="276"/>
                    </a:cxn>
                    <a:cxn ang="0">
                      <a:pos x="650" y="246"/>
                    </a:cxn>
                    <a:cxn ang="0">
                      <a:pos x="646" y="245"/>
                    </a:cxn>
                    <a:cxn ang="0">
                      <a:pos x="649" y="262"/>
                    </a:cxn>
                    <a:cxn ang="0">
                      <a:pos x="656" y="327"/>
                    </a:cxn>
                    <a:cxn ang="0">
                      <a:pos x="658" y="378"/>
                    </a:cxn>
                    <a:cxn ang="0">
                      <a:pos x="641" y="440"/>
                    </a:cxn>
                    <a:cxn ang="0">
                      <a:pos x="614" y="499"/>
                    </a:cxn>
                    <a:cxn ang="0">
                      <a:pos x="576" y="549"/>
                    </a:cxn>
                    <a:cxn ang="0">
                      <a:pos x="529" y="592"/>
                    </a:cxn>
                    <a:cxn ang="0">
                      <a:pos x="475" y="625"/>
                    </a:cxn>
                    <a:cxn ang="0">
                      <a:pos x="413" y="648"/>
                    </a:cxn>
                    <a:cxn ang="0">
                      <a:pos x="348" y="657"/>
                    </a:cxn>
                    <a:cxn ang="0">
                      <a:pos x="341" y="656"/>
                    </a:cxn>
                    <a:cxn ang="0">
                      <a:pos x="337" y="652"/>
                    </a:cxn>
                    <a:cxn ang="0">
                      <a:pos x="380" y="648"/>
                    </a:cxn>
                    <a:cxn ang="0">
                      <a:pos x="443" y="632"/>
                    </a:cxn>
                    <a:cxn ang="0">
                      <a:pos x="500" y="605"/>
                    </a:cxn>
                    <a:cxn ang="0">
                      <a:pos x="549" y="568"/>
                    </a:cxn>
                    <a:cxn ang="0">
                      <a:pos x="592" y="521"/>
                    </a:cxn>
                    <a:cxn ang="0">
                      <a:pos x="624" y="468"/>
                    </a:cxn>
                    <a:cxn ang="0">
                      <a:pos x="645" y="408"/>
                    </a:cxn>
                    <a:cxn ang="0">
                      <a:pos x="656" y="344"/>
                    </a:cxn>
                    <a:cxn ang="0">
                      <a:pos x="280" y="0"/>
                    </a:cxn>
                    <a:cxn ang="0">
                      <a:pos x="218" y="17"/>
                    </a:cxn>
                    <a:cxn ang="0">
                      <a:pos x="159" y="45"/>
                    </a:cxn>
                    <a:cxn ang="0">
                      <a:pos x="108" y="82"/>
                    </a:cxn>
                    <a:cxn ang="0">
                      <a:pos x="66" y="129"/>
                    </a:cxn>
                    <a:cxn ang="0">
                      <a:pos x="32" y="183"/>
                    </a:cxn>
                    <a:cxn ang="0">
                      <a:pos x="11" y="245"/>
                    </a:cxn>
                    <a:cxn ang="0">
                      <a:pos x="0" y="310"/>
                    </a:cxn>
                    <a:cxn ang="0">
                      <a:pos x="4" y="378"/>
                    </a:cxn>
                    <a:cxn ang="0">
                      <a:pos x="20" y="440"/>
                    </a:cxn>
                    <a:cxn ang="0">
                      <a:pos x="48" y="499"/>
                    </a:cxn>
                    <a:cxn ang="0">
                      <a:pos x="86" y="549"/>
                    </a:cxn>
                    <a:cxn ang="0">
                      <a:pos x="94" y="553"/>
                    </a:cxn>
                    <a:cxn ang="0">
                      <a:pos x="96" y="553"/>
                    </a:cxn>
                    <a:cxn ang="0">
                      <a:pos x="71" y="521"/>
                    </a:cxn>
                    <a:cxn ang="0">
                      <a:pos x="38" y="468"/>
                    </a:cxn>
                    <a:cxn ang="0">
                      <a:pos x="16" y="408"/>
                    </a:cxn>
                    <a:cxn ang="0">
                      <a:pos x="7" y="344"/>
                    </a:cxn>
                    <a:cxn ang="0">
                      <a:pos x="10" y="278"/>
                    </a:cxn>
                    <a:cxn ang="0">
                      <a:pos x="26" y="215"/>
                    </a:cxn>
                    <a:cxn ang="0">
                      <a:pos x="54" y="159"/>
                    </a:cxn>
                    <a:cxn ang="0">
                      <a:pos x="91" y="109"/>
                    </a:cxn>
                    <a:cxn ang="0">
                      <a:pos x="136" y="68"/>
                    </a:cxn>
                    <a:cxn ang="0">
                      <a:pos x="190" y="34"/>
                    </a:cxn>
                    <a:cxn ang="0">
                      <a:pos x="250" y="13"/>
                    </a:cxn>
                    <a:cxn ang="0">
                      <a:pos x="290" y="5"/>
                    </a:cxn>
                    <a:cxn ang="0">
                      <a:pos x="286" y="2"/>
                    </a:cxn>
                  </a:cxnLst>
                  <a:rect l="0" t="0" r="r" b="b"/>
                  <a:pathLst>
                    <a:path w="662" h="657">
                      <a:moveTo>
                        <a:pt x="662" y="327"/>
                      </a:moveTo>
                      <a:lnTo>
                        <a:pt x="661" y="310"/>
                      </a:lnTo>
                      <a:lnTo>
                        <a:pt x="660" y="294"/>
                      </a:lnTo>
                      <a:lnTo>
                        <a:pt x="658" y="276"/>
                      </a:lnTo>
                      <a:lnTo>
                        <a:pt x="654" y="260"/>
                      </a:lnTo>
                      <a:lnTo>
                        <a:pt x="652" y="247"/>
                      </a:lnTo>
                      <a:lnTo>
                        <a:pt x="652" y="247"/>
                      </a:lnTo>
                      <a:lnTo>
                        <a:pt x="650" y="246"/>
                      </a:lnTo>
                      <a:lnTo>
                        <a:pt x="649" y="246"/>
                      </a:lnTo>
                      <a:lnTo>
                        <a:pt x="649" y="246"/>
                      </a:lnTo>
                      <a:lnTo>
                        <a:pt x="648" y="246"/>
                      </a:lnTo>
                      <a:lnTo>
                        <a:pt x="646" y="245"/>
                      </a:lnTo>
                      <a:lnTo>
                        <a:pt x="646" y="245"/>
                      </a:lnTo>
                      <a:lnTo>
                        <a:pt x="645" y="245"/>
                      </a:lnTo>
                      <a:lnTo>
                        <a:pt x="645" y="246"/>
                      </a:lnTo>
                      <a:lnTo>
                        <a:pt x="649" y="262"/>
                      </a:lnTo>
                      <a:lnTo>
                        <a:pt x="652" y="278"/>
                      </a:lnTo>
                      <a:lnTo>
                        <a:pt x="654" y="294"/>
                      </a:lnTo>
                      <a:lnTo>
                        <a:pt x="656" y="310"/>
                      </a:lnTo>
                      <a:lnTo>
                        <a:pt x="656" y="327"/>
                      </a:lnTo>
                      <a:lnTo>
                        <a:pt x="662" y="327"/>
                      </a:lnTo>
                      <a:lnTo>
                        <a:pt x="661" y="344"/>
                      </a:lnTo>
                      <a:lnTo>
                        <a:pt x="660" y="360"/>
                      </a:lnTo>
                      <a:lnTo>
                        <a:pt x="658" y="378"/>
                      </a:lnTo>
                      <a:lnTo>
                        <a:pt x="654" y="394"/>
                      </a:lnTo>
                      <a:lnTo>
                        <a:pt x="652" y="410"/>
                      </a:lnTo>
                      <a:lnTo>
                        <a:pt x="646" y="426"/>
                      </a:lnTo>
                      <a:lnTo>
                        <a:pt x="641" y="440"/>
                      </a:lnTo>
                      <a:lnTo>
                        <a:pt x="636" y="456"/>
                      </a:lnTo>
                      <a:lnTo>
                        <a:pt x="629" y="471"/>
                      </a:lnTo>
                      <a:lnTo>
                        <a:pt x="622" y="484"/>
                      </a:lnTo>
                      <a:lnTo>
                        <a:pt x="614" y="499"/>
                      </a:lnTo>
                      <a:lnTo>
                        <a:pt x="605" y="512"/>
                      </a:lnTo>
                      <a:lnTo>
                        <a:pt x="596" y="525"/>
                      </a:lnTo>
                      <a:lnTo>
                        <a:pt x="587" y="537"/>
                      </a:lnTo>
                      <a:lnTo>
                        <a:pt x="576" y="549"/>
                      </a:lnTo>
                      <a:lnTo>
                        <a:pt x="565" y="561"/>
                      </a:lnTo>
                      <a:lnTo>
                        <a:pt x="553" y="572"/>
                      </a:lnTo>
                      <a:lnTo>
                        <a:pt x="541" y="583"/>
                      </a:lnTo>
                      <a:lnTo>
                        <a:pt x="529" y="592"/>
                      </a:lnTo>
                      <a:lnTo>
                        <a:pt x="516" y="601"/>
                      </a:lnTo>
                      <a:lnTo>
                        <a:pt x="503" y="611"/>
                      </a:lnTo>
                      <a:lnTo>
                        <a:pt x="489" y="617"/>
                      </a:lnTo>
                      <a:lnTo>
                        <a:pt x="475" y="625"/>
                      </a:lnTo>
                      <a:lnTo>
                        <a:pt x="460" y="632"/>
                      </a:lnTo>
                      <a:lnTo>
                        <a:pt x="445" y="637"/>
                      </a:lnTo>
                      <a:lnTo>
                        <a:pt x="429" y="642"/>
                      </a:lnTo>
                      <a:lnTo>
                        <a:pt x="413" y="648"/>
                      </a:lnTo>
                      <a:lnTo>
                        <a:pt x="397" y="650"/>
                      </a:lnTo>
                      <a:lnTo>
                        <a:pt x="381" y="654"/>
                      </a:lnTo>
                      <a:lnTo>
                        <a:pt x="365" y="656"/>
                      </a:lnTo>
                      <a:lnTo>
                        <a:pt x="348" y="657"/>
                      </a:lnTo>
                      <a:lnTo>
                        <a:pt x="344" y="657"/>
                      </a:lnTo>
                      <a:lnTo>
                        <a:pt x="343" y="657"/>
                      </a:lnTo>
                      <a:lnTo>
                        <a:pt x="343" y="656"/>
                      </a:lnTo>
                      <a:lnTo>
                        <a:pt x="341" y="656"/>
                      </a:lnTo>
                      <a:lnTo>
                        <a:pt x="340" y="654"/>
                      </a:lnTo>
                      <a:lnTo>
                        <a:pt x="340" y="653"/>
                      </a:lnTo>
                      <a:lnTo>
                        <a:pt x="339" y="653"/>
                      </a:lnTo>
                      <a:lnTo>
                        <a:pt x="337" y="652"/>
                      </a:lnTo>
                      <a:lnTo>
                        <a:pt x="337" y="652"/>
                      </a:lnTo>
                      <a:lnTo>
                        <a:pt x="348" y="652"/>
                      </a:lnTo>
                      <a:lnTo>
                        <a:pt x="364" y="650"/>
                      </a:lnTo>
                      <a:lnTo>
                        <a:pt x="380" y="648"/>
                      </a:lnTo>
                      <a:lnTo>
                        <a:pt x="396" y="645"/>
                      </a:lnTo>
                      <a:lnTo>
                        <a:pt x="412" y="641"/>
                      </a:lnTo>
                      <a:lnTo>
                        <a:pt x="428" y="637"/>
                      </a:lnTo>
                      <a:lnTo>
                        <a:pt x="443" y="632"/>
                      </a:lnTo>
                      <a:lnTo>
                        <a:pt x="457" y="627"/>
                      </a:lnTo>
                      <a:lnTo>
                        <a:pt x="472" y="620"/>
                      </a:lnTo>
                      <a:lnTo>
                        <a:pt x="485" y="612"/>
                      </a:lnTo>
                      <a:lnTo>
                        <a:pt x="500" y="605"/>
                      </a:lnTo>
                      <a:lnTo>
                        <a:pt x="512" y="596"/>
                      </a:lnTo>
                      <a:lnTo>
                        <a:pt x="525" y="587"/>
                      </a:lnTo>
                      <a:lnTo>
                        <a:pt x="537" y="577"/>
                      </a:lnTo>
                      <a:lnTo>
                        <a:pt x="549" y="568"/>
                      </a:lnTo>
                      <a:lnTo>
                        <a:pt x="561" y="556"/>
                      </a:lnTo>
                      <a:lnTo>
                        <a:pt x="572" y="545"/>
                      </a:lnTo>
                      <a:lnTo>
                        <a:pt x="581" y="533"/>
                      </a:lnTo>
                      <a:lnTo>
                        <a:pt x="592" y="521"/>
                      </a:lnTo>
                      <a:lnTo>
                        <a:pt x="600" y="508"/>
                      </a:lnTo>
                      <a:lnTo>
                        <a:pt x="609" y="495"/>
                      </a:lnTo>
                      <a:lnTo>
                        <a:pt x="617" y="481"/>
                      </a:lnTo>
                      <a:lnTo>
                        <a:pt x="624" y="468"/>
                      </a:lnTo>
                      <a:lnTo>
                        <a:pt x="630" y="453"/>
                      </a:lnTo>
                      <a:lnTo>
                        <a:pt x="636" y="439"/>
                      </a:lnTo>
                      <a:lnTo>
                        <a:pt x="641" y="424"/>
                      </a:lnTo>
                      <a:lnTo>
                        <a:pt x="645" y="408"/>
                      </a:lnTo>
                      <a:lnTo>
                        <a:pt x="649" y="392"/>
                      </a:lnTo>
                      <a:lnTo>
                        <a:pt x="652" y="376"/>
                      </a:lnTo>
                      <a:lnTo>
                        <a:pt x="654" y="360"/>
                      </a:lnTo>
                      <a:lnTo>
                        <a:pt x="656" y="344"/>
                      </a:lnTo>
                      <a:lnTo>
                        <a:pt x="656" y="327"/>
                      </a:lnTo>
                      <a:lnTo>
                        <a:pt x="662" y="327"/>
                      </a:lnTo>
                      <a:close/>
                      <a:moveTo>
                        <a:pt x="283" y="0"/>
                      </a:moveTo>
                      <a:lnTo>
                        <a:pt x="280" y="0"/>
                      </a:lnTo>
                      <a:lnTo>
                        <a:pt x="264" y="4"/>
                      </a:lnTo>
                      <a:lnTo>
                        <a:pt x="248" y="6"/>
                      </a:lnTo>
                      <a:lnTo>
                        <a:pt x="232" y="12"/>
                      </a:lnTo>
                      <a:lnTo>
                        <a:pt x="218" y="17"/>
                      </a:lnTo>
                      <a:lnTo>
                        <a:pt x="202" y="22"/>
                      </a:lnTo>
                      <a:lnTo>
                        <a:pt x="187" y="29"/>
                      </a:lnTo>
                      <a:lnTo>
                        <a:pt x="174" y="37"/>
                      </a:lnTo>
                      <a:lnTo>
                        <a:pt x="159" y="45"/>
                      </a:lnTo>
                      <a:lnTo>
                        <a:pt x="146" y="53"/>
                      </a:lnTo>
                      <a:lnTo>
                        <a:pt x="132" y="62"/>
                      </a:lnTo>
                      <a:lnTo>
                        <a:pt x="120" y="71"/>
                      </a:lnTo>
                      <a:lnTo>
                        <a:pt x="108" y="82"/>
                      </a:lnTo>
                      <a:lnTo>
                        <a:pt x="96" y="93"/>
                      </a:lnTo>
                      <a:lnTo>
                        <a:pt x="86" y="105"/>
                      </a:lnTo>
                      <a:lnTo>
                        <a:pt x="75" y="117"/>
                      </a:lnTo>
                      <a:lnTo>
                        <a:pt x="66" y="129"/>
                      </a:lnTo>
                      <a:lnTo>
                        <a:pt x="56" y="142"/>
                      </a:lnTo>
                      <a:lnTo>
                        <a:pt x="48" y="155"/>
                      </a:lnTo>
                      <a:lnTo>
                        <a:pt x="40" y="170"/>
                      </a:lnTo>
                      <a:lnTo>
                        <a:pt x="32" y="183"/>
                      </a:lnTo>
                      <a:lnTo>
                        <a:pt x="26" y="198"/>
                      </a:lnTo>
                      <a:lnTo>
                        <a:pt x="20" y="214"/>
                      </a:lnTo>
                      <a:lnTo>
                        <a:pt x="15" y="229"/>
                      </a:lnTo>
                      <a:lnTo>
                        <a:pt x="11" y="245"/>
                      </a:lnTo>
                      <a:lnTo>
                        <a:pt x="7" y="260"/>
                      </a:lnTo>
                      <a:lnTo>
                        <a:pt x="4" y="276"/>
                      </a:lnTo>
                      <a:lnTo>
                        <a:pt x="2" y="294"/>
                      </a:lnTo>
                      <a:lnTo>
                        <a:pt x="0" y="310"/>
                      </a:lnTo>
                      <a:lnTo>
                        <a:pt x="0" y="327"/>
                      </a:lnTo>
                      <a:lnTo>
                        <a:pt x="0" y="344"/>
                      </a:lnTo>
                      <a:lnTo>
                        <a:pt x="2" y="360"/>
                      </a:lnTo>
                      <a:lnTo>
                        <a:pt x="4" y="378"/>
                      </a:lnTo>
                      <a:lnTo>
                        <a:pt x="7" y="394"/>
                      </a:lnTo>
                      <a:lnTo>
                        <a:pt x="11" y="410"/>
                      </a:lnTo>
                      <a:lnTo>
                        <a:pt x="15" y="426"/>
                      </a:lnTo>
                      <a:lnTo>
                        <a:pt x="20" y="440"/>
                      </a:lnTo>
                      <a:lnTo>
                        <a:pt x="26" y="456"/>
                      </a:lnTo>
                      <a:lnTo>
                        <a:pt x="32" y="471"/>
                      </a:lnTo>
                      <a:lnTo>
                        <a:pt x="40" y="484"/>
                      </a:lnTo>
                      <a:lnTo>
                        <a:pt x="48" y="499"/>
                      </a:lnTo>
                      <a:lnTo>
                        <a:pt x="56" y="512"/>
                      </a:lnTo>
                      <a:lnTo>
                        <a:pt x="66" y="525"/>
                      </a:lnTo>
                      <a:lnTo>
                        <a:pt x="75" y="537"/>
                      </a:lnTo>
                      <a:lnTo>
                        <a:pt x="86" y="549"/>
                      </a:lnTo>
                      <a:lnTo>
                        <a:pt x="91" y="555"/>
                      </a:lnTo>
                      <a:lnTo>
                        <a:pt x="91" y="555"/>
                      </a:lnTo>
                      <a:lnTo>
                        <a:pt x="92" y="553"/>
                      </a:lnTo>
                      <a:lnTo>
                        <a:pt x="94" y="553"/>
                      </a:lnTo>
                      <a:lnTo>
                        <a:pt x="94" y="553"/>
                      </a:lnTo>
                      <a:lnTo>
                        <a:pt x="95" y="553"/>
                      </a:lnTo>
                      <a:lnTo>
                        <a:pt x="96" y="553"/>
                      </a:lnTo>
                      <a:lnTo>
                        <a:pt x="96" y="553"/>
                      </a:lnTo>
                      <a:lnTo>
                        <a:pt x="98" y="553"/>
                      </a:lnTo>
                      <a:lnTo>
                        <a:pt x="91" y="545"/>
                      </a:lnTo>
                      <a:lnTo>
                        <a:pt x="80" y="533"/>
                      </a:lnTo>
                      <a:lnTo>
                        <a:pt x="71" y="521"/>
                      </a:lnTo>
                      <a:lnTo>
                        <a:pt x="62" y="508"/>
                      </a:lnTo>
                      <a:lnTo>
                        <a:pt x="54" y="495"/>
                      </a:lnTo>
                      <a:lnTo>
                        <a:pt x="46" y="481"/>
                      </a:lnTo>
                      <a:lnTo>
                        <a:pt x="38" y="468"/>
                      </a:lnTo>
                      <a:lnTo>
                        <a:pt x="31" y="453"/>
                      </a:lnTo>
                      <a:lnTo>
                        <a:pt x="26" y="439"/>
                      </a:lnTo>
                      <a:lnTo>
                        <a:pt x="20" y="424"/>
                      </a:lnTo>
                      <a:lnTo>
                        <a:pt x="16" y="408"/>
                      </a:lnTo>
                      <a:lnTo>
                        <a:pt x="12" y="392"/>
                      </a:lnTo>
                      <a:lnTo>
                        <a:pt x="10" y="376"/>
                      </a:lnTo>
                      <a:lnTo>
                        <a:pt x="8" y="360"/>
                      </a:lnTo>
                      <a:lnTo>
                        <a:pt x="7" y="344"/>
                      </a:lnTo>
                      <a:lnTo>
                        <a:pt x="6" y="327"/>
                      </a:lnTo>
                      <a:lnTo>
                        <a:pt x="7" y="310"/>
                      </a:lnTo>
                      <a:lnTo>
                        <a:pt x="8" y="294"/>
                      </a:lnTo>
                      <a:lnTo>
                        <a:pt x="10" y="278"/>
                      </a:lnTo>
                      <a:lnTo>
                        <a:pt x="12" y="262"/>
                      </a:lnTo>
                      <a:lnTo>
                        <a:pt x="16" y="246"/>
                      </a:lnTo>
                      <a:lnTo>
                        <a:pt x="20" y="230"/>
                      </a:lnTo>
                      <a:lnTo>
                        <a:pt x="26" y="215"/>
                      </a:lnTo>
                      <a:lnTo>
                        <a:pt x="31" y="201"/>
                      </a:lnTo>
                      <a:lnTo>
                        <a:pt x="38" y="186"/>
                      </a:lnTo>
                      <a:lnTo>
                        <a:pt x="46" y="173"/>
                      </a:lnTo>
                      <a:lnTo>
                        <a:pt x="54" y="159"/>
                      </a:lnTo>
                      <a:lnTo>
                        <a:pt x="62" y="146"/>
                      </a:lnTo>
                      <a:lnTo>
                        <a:pt x="71" y="133"/>
                      </a:lnTo>
                      <a:lnTo>
                        <a:pt x="80" y="121"/>
                      </a:lnTo>
                      <a:lnTo>
                        <a:pt x="91" y="109"/>
                      </a:lnTo>
                      <a:lnTo>
                        <a:pt x="102" y="98"/>
                      </a:lnTo>
                      <a:lnTo>
                        <a:pt x="112" y="86"/>
                      </a:lnTo>
                      <a:lnTo>
                        <a:pt x="124" y="77"/>
                      </a:lnTo>
                      <a:lnTo>
                        <a:pt x="136" y="68"/>
                      </a:lnTo>
                      <a:lnTo>
                        <a:pt x="150" y="58"/>
                      </a:lnTo>
                      <a:lnTo>
                        <a:pt x="163" y="49"/>
                      </a:lnTo>
                      <a:lnTo>
                        <a:pt x="176" y="42"/>
                      </a:lnTo>
                      <a:lnTo>
                        <a:pt x="190" y="34"/>
                      </a:lnTo>
                      <a:lnTo>
                        <a:pt x="204" y="28"/>
                      </a:lnTo>
                      <a:lnTo>
                        <a:pt x="219" y="22"/>
                      </a:lnTo>
                      <a:lnTo>
                        <a:pt x="235" y="17"/>
                      </a:lnTo>
                      <a:lnTo>
                        <a:pt x="250" y="13"/>
                      </a:lnTo>
                      <a:lnTo>
                        <a:pt x="266" y="9"/>
                      </a:lnTo>
                      <a:lnTo>
                        <a:pt x="282" y="6"/>
                      </a:lnTo>
                      <a:lnTo>
                        <a:pt x="291" y="5"/>
                      </a:lnTo>
                      <a:lnTo>
                        <a:pt x="290" y="5"/>
                      </a:lnTo>
                      <a:lnTo>
                        <a:pt x="288" y="4"/>
                      </a:lnTo>
                      <a:lnTo>
                        <a:pt x="288" y="4"/>
                      </a:lnTo>
                      <a:lnTo>
                        <a:pt x="287" y="2"/>
                      </a:lnTo>
                      <a:lnTo>
                        <a:pt x="286" y="2"/>
                      </a:lnTo>
                      <a:lnTo>
                        <a:pt x="284" y="1"/>
                      </a:lnTo>
                      <a:lnTo>
                        <a:pt x="284" y="1"/>
                      </a:lnTo>
                      <a:lnTo>
                        <a:pt x="283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2" name="Freeform 170"/>
                <p:cNvSpPr>
                  <a:spLocks noEditPoints="1"/>
                </p:cNvSpPr>
                <p:nvPr/>
              </p:nvSpPr>
              <p:spPr bwMode="auto">
                <a:xfrm>
                  <a:off x="2143" y="2215"/>
                  <a:ext cx="327" cy="326"/>
                </a:xfrm>
                <a:custGeom>
                  <a:avLst/>
                  <a:gdLst/>
                  <a:ahLst/>
                  <a:cxnLst>
                    <a:cxn ang="0">
                      <a:pos x="651" y="276"/>
                    </a:cxn>
                    <a:cxn ang="0">
                      <a:pos x="643" y="243"/>
                    </a:cxn>
                    <a:cxn ang="0">
                      <a:pos x="639" y="241"/>
                    </a:cxn>
                    <a:cxn ang="0">
                      <a:pos x="643" y="260"/>
                    </a:cxn>
                    <a:cxn ang="0">
                      <a:pos x="650" y="325"/>
                    </a:cxn>
                    <a:cxn ang="0">
                      <a:pos x="651" y="376"/>
                    </a:cxn>
                    <a:cxn ang="0">
                      <a:pos x="635" y="438"/>
                    </a:cxn>
                    <a:cxn ang="0">
                      <a:pos x="609" y="495"/>
                    </a:cxn>
                    <a:cxn ang="0">
                      <a:pos x="570" y="546"/>
                    </a:cxn>
                    <a:cxn ang="0">
                      <a:pos x="524" y="587"/>
                    </a:cxn>
                    <a:cxn ang="0">
                      <a:pos x="470" y="621"/>
                    </a:cxn>
                    <a:cxn ang="0">
                      <a:pos x="410" y="642"/>
                    </a:cxn>
                    <a:cxn ang="0">
                      <a:pos x="345" y="652"/>
                    </a:cxn>
                    <a:cxn ang="0">
                      <a:pos x="334" y="650"/>
                    </a:cxn>
                    <a:cxn ang="0">
                      <a:pos x="332" y="647"/>
                    </a:cxn>
                    <a:cxn ang="0">
                      <a:pos x="377" y="643"/>
                    </a:cxn>
                    <a:cxn ang="0">
                      <a:pos x="438" y="627"/>
                    </a:cxn>
                    <a:cxn ang="0">
                      <a:pos x="494" y="601"/>
                    </a:cxn>
                    <a:cxn ang="0">
                      <a:pos x="545" y="563"/>
                    </a:cxn>
                    <a:cxn ang="0">
                      <a:pos x="586" y="518"/>
                    </a:cxn>
                    <a:cxn ang="0">
                      <a:pos x="618" y="465"/>
                    </a:cxn>
                    <a:cxn ang="0">
                      <a:pos x="639" y="405"/>
                    </a:cxn>
                    <a:cxn ang="0">
                      <a:pos x="649" y="341"/>
                    </a:cxn>
                    <a:cxn ang="0">
                      <a:pos x="279" y="2"/>
                    </a:cxn>
                    <a:cxn ang="0">
                      <a:pos x="215" y="18"/>
                    </a:cxn>
                    <a:cxn ang="0">
                      <a:pos x="157" y="44"/>
                    </a:cxn>
                    <a:cxn ang="0">
                      <a:pos x="108" y="83"/>
                    </a:cxn>
                    <a:cxn ang="0">
                      <a:pos x="65" y="129"/>
                    </a:cxn>
                    <a:cxn ang="0">
                      <a:pos x="32" y="183"/>
                    </a:cxn>
                    <a:cxn ang="0">
                      <a:pos x="11" y="243"/>
                    </a:cxn>
                    <a:cxn ang="0">
                      <a:pos x="0" y="308"/>
                    </a:cxn>
                    <a:cxn ang="0">
                      <a:pos x="4" y="376"/>
                    </a:cxn>
                    <a:cxn ang="0">
                      <a:pos x="20" y="438"/>
                    </a:cxn>
                    <a:cxn ang="0">
                      <a:pos x="48" y="495"/>
                    </a:cxn>
                    <a:cxn ang="0">
                      <a:pos x="85" y="546"/>
                    </a:cxn>
                    <a:cxn ang="0">
                      <a:pos x="93" y="551"/>
                    </a:cxn>
                    <a:cxn ang="0">
                      <a:pos x="97" y="550"/>
                    </a:cxn>
                    <a:cxn ang="0">
                      <a:pos x="71" y="518"/>
                    </a:cxn>
                    <a:cxn ang="0">
                      <a:pos x="37" y="465"/>
                    </a:cxn>
                    <a:cxn ang="0">
                      <a:pos x="16" y="405"/>
                    </a:cxn>
                    <a:cxn ang="0">
                      <a:pos x="7" y="341"/>
                    </a:cxn>
                    <a:cxn ang="0">
                      <a:pos x="9" y="276"/>
                    </a:cxn>
                    <a:cxn ang="0">
                      <a:pos x="25" y="215"/>
                    </a:cxn>
                    <a:cxn ang="0">
                      <a:pos x="53" y="159"/>
                    </a:cxn>
                    <a:cxn ang="0">
                      <a:pos x="89" y="109"/>
                    </a:cxn>
                    <a:cxn ang="0">
                      <a:pos x="136" y="67"/>
                    </a:cxn>
                    <a:cxn ang="0">
                      <a:pos x="188" y="35"/>
                    </a:cxn>
                    <a:cxn ang="0">
                      <a:pos x="248" y="14"/>
                    </a:cxn>
                    <a:cxn ang="0">
                      <a:pos x="291" y="6"/>
                    </a:cxn>
                    <a:cxn ang="0">
                      <a:pos x="287" y="3"/>
                    </a:cxn>
                  </a:cxnLst>
                  <a:rect l="0" t="0" r="r" b="b"/>
                  <a:pathLst>
                    <a:path w="655" h="652">
                      <a:moveTo>
                        <a:pt x="655" y="325"/>
                      </a:moveTo>
                      <a:lnTo>
                        <a:pt x="655" y="308"/>
                      </a:lnTo>
                      <a:lnTo>
                        <a:pt x="654" y="292"/>
                      </a:lnTo>
                      <a:lnTo>
                        <a:pt x="651" y="276"/>
                      </a:lnTo>
                      <a:lnTo>
                        <a:pt x="649" y="258"/>
                      </a:lnTo>
                      <a:lnTo>
                        <a:pt x="646" y="244"/>
                      </a:lnTo>
                      <a:lnTo>
                        <a:pt x="645" y="244"/>
                      </a:lnTo>
                      <a:lnTo>
                        <a:pt x="643" y="243"/>
                      </a:lnTo>
                      <a:lnTo>
                        <a:pt x="643" y="243"/>
                      </a:lnTo>
                      <a:lnTo>
                        <a:pt x="642" y="243"/>
                      </a:lnTo>
                      <a:lnTo>
                        <a:pt x="641" y="241"/>
                      </a:lnTo>
                      <a:lnTo>
                        <a:pt x="639" y="241"/>
                      </a:lnTo>
                      <a:lnTo>
                        <a:pt x="639" y="241"/>
                      </a:lnTo>
                      <a:lnTo>
                        <a:pt x="638" y="240"/>
                      </a:lnTo>
                      <a:lnTo>
                        <a:pt x="639" y="245"/>
                      </a:lnTo>
                      <a:lnTo>
                        <a:pt x="643" y="260"/>
                      </a:lnTo>
                      <a:lnTo>
                        <a:pt x="646" y="276"/>
                      </a:lnTo>
                      <a:lnTo>
                        <a:pt x="647" y="292"/>
                      </a:lnTo>
                      <a:lnTo>
                        <a:pt x="649" y="309"/>
                      </a:lnTo>
                      <a:lnTo>
                        <a:pt x="650" y="325"/>
                      </a:lnTo>
                      <a:lnTo>
                        <a:pt x="655" y="325"/>
                      </a:lnTo>
                      <a:lnTo>
                        <a:pt x="655" y="342"/>
                      </a:lnTo>
                      <a:lnTo>
                        <a:pt x="654" y="358"/>
                      </a:lnTo>
                      <a:lnTo>
                        <a:pt x="651" y="376"/>
                      </a:lnTo>
                      <a:lnTo>
                        <a:pt x="649" y="392"/>
                      </a:lnTo>
                      <a:lnTo>
                        <a:pt x="645" y="408"/>
                      </a:lnTo>
                      <a:lnTo>
                        <a:pt x="641" y="422"/>
                      </a:lnTo>
                      <a:lnTo>
                        <a:pt x="635" y="438"/>
                      </a:lnTo>
                      <a:lnTo>
                        <a:pt x="630" y="453"/>
                      </a:lnTo>
                      <a:lnTo>
                        <a:pt x="623" y="467"/>
                      </a:lnTo>
                      <a:lnTo>
                        <a:pt x="617" y="481"/>
                      </a:lnTo>
                      <a:lnTo>
                        <a:pt x="609" y="495"/>
                      </a:lnTo>
                      <a:lnTo>
                        <a:pt x="600" y="509"/>
                      </a:lnTo>
                      <a:lnTo>
                        <a:pt x="590" y="521"/>
                      </a:lnTo>
                      <a:lnTo>
                        <a:pt x="581" y="534"/>
                      </a:lnTo>
                      <a:lnTo>
                        <a:pt x="570" y="546"/>
                      </a:lnTo>
                      <a:lnTo>
                        <a:pt x="560" y="557"/>
                      </a:lnTo>
                      <a:lnTo>
                        <a:pt x="549" y="567"/>
                      </a:lnTo>
                      <a:lnTo>
                        <a:pt x="537" y="578"/>
                      </a:lnTo>
                      <a:lnTo>
                        <a:pt x="524" y="587"/>
                      </a:lnTo>
                      <a:lnTo>
                        <a:pt x="512" y="597"/>
                      </a:lnTo>
                      <a:lnTo>
                        <a:pt x="498" y="606"/>
                      </a:lnTo>
                      <a:lnTo>
                        <a:pt x="484" y="613"/>
                      </a:lnTo>
                      <a:lnTo>
                        <a:pt x="470" y="621"/>
                      </a:lnTo>
                      <a:lnTo>
                        <a:pt x="456" y="627"/>
                      </a:lnTo>
                      <a:lnTo>
                        <a:pt x="441" y="633"/>
                      </a:lnTo>
                      <a:lnTo>
                        <a:pt x="425" y="638"/>
                      </a:lnTo>
                      <a:lnTo>
                        <a:pt x="410" y="642"/>
                      </a:lnTo>
                      <a:lnTo>
                        <a:pt x="394" y="646"/>
                      </a:lnTo>
                      <a:lnTo>
                        <a:pt x="378" y="648"/>
                      </a:lnTo>
                      <a:lnTo>
                        <a:pt x="361" y="651"/>
                      </a:lnTo>
                      <a:lnTo>
                        <a:pt x="345" y="652"/>
                      </a:lnTo>
                      <a:lnTo>
                        <a:pt x="337" y="652"/>
                      </a:lnTo>
                      <a:lnTo>
                        <a:pt x="337" y="651"/>
                      </a:lnTo>
                      <a:lnTo>
                        <a:pt x="336" y="651"/>
                      </a:lnTo>
                      <a:lnTo>
                        <a:pt x="334" y="650"/>
                      </a:lnTo>
                      <a:lnTo>
                        <a:pt x="334" y="650"/>
                      </a:lnTo>
                      <a:lnTo>
                        <a:pt x="333" y="648"/>
                      </a:lnTo>
                      <a:lnTo>
                        <a:pt x="333" y="648"/>
                      </a:lnTo>
                      <a:lnTo>
                        <a:pt x="332" y="647"/>
                      </a:lnTo>
                      <a:lnTo>
                        <a:pt x="330" y="647"/>
                      </a:lnTo>
                      <a:lnTo>
                        <a:pt x="345" y="646"/>
                      </a:lnTo>
                      <a:lnTo>
                        <a:pt x="361" y="644"/>
                      </a:lnTo>
                      <a:lnTo>
                        <a:pt x="377" y="643"/>
                      </a:lnTo>
                      <a:lnTo>
                        <a:pt x="393" y="640"/>
                      </a:lnTo>
                      <a:lnTo>
                        <a:pt x="408" y="636"/>
                      </a:lnTo>
                      <a:lnTo>
                        <a:pt x="424" y="633"/>
                      </a:lnTo>
                      <a:lnTo>
                        <a:pt x="438" y="627"/>
                      </a:lnTo>
                      <a:lnTo>
                        <a:pt x="453" y="622"/>
                      </a:lnTo>
                      <a:lnTo>
                        <a:pt x="468" y="615"/>
                      </a:lnTo>
                      <a:lnTo>
                        <a:pt x="481" y="607"/>
                      </a:lnTo>
                      <a:lnTo>
                        <a:pt x="494" y="601"/>
                      </a:lnTo>
                      <a:lnTo>
                        <a:pt x="508" y="591"/>
                      </a:lnTo>
                      <a:lnTo>
                        <a:pt x="521" y="583"/>
                      </a:lnTo>
                      <a:lnTo>
                        <a:pt x="533" y="573"/>
                      </a:lnTo>
                      <a:lnTo>
                        <a:pt x="545" y="563"/>
                      </a:lnTo>
                      <a:lnTo>
                        <a:pt x="556" y="553"/>
                      </a:lnTo>
                      <a:lnTo>
                        <a:pt x="566" y="541"/>
                      </a:lnTo>
                      <a:lnTo>
                        <a:pt x="577" y="530"/>
                      </a:lnTo>
                      <a:lnTo>
                        <a:pt x="586" y="518"/>
                      </a:lnTo>
                      <a:lnTo>
                        <a:pt x="594" y="505"/>
                      </a:lnTo>
                      <a:lnTo>
                        <a:pt x="603" y="491"/>
                      </a:lnTo>
                      <a:lnTo>
                        <a:pt x="611" y="478"/>
                      </a:lnTo>
                      <a:lnTo>
                        <a:pt x="618" y="465"/>
                      </a:lnTo>
                      <a:lnTo>
                        <a:pt x="625" y="450"/>
                      </a:lnTo>
                      <a:lnTo>
                        <a:pt x="630" y="436"/>
                      </a:lnTo>
                      <a:lnTo>
                        <a:pt x="635" y="421"/>
                      </a:lnTo>
                      <a:lnTo>
                        <a:pt x="639" y="405"/>
                      </a:lnTo>
                      <a:lnTo>
                        <a:pt x="643" y="390"/>
                      </a:lnTo>
                      <a:lnTo>
                        <a:pt x="646" y="374"/>
                      </a:lnTo>
                      <a:lnTo>
                        <a:pt x="647" y="358"/>
                      </a:lnTo>
                      <a:lnTo>
                        <a:pt x="649" y="341"/>
                      </a:lnTo>
                      <a:lnTo>
                        <a:pt x="650" y="325"/>
                      </a:lnTo>
                      <a:lnTo>
                        <a:pt x="655" y="325"/>
                      </a:lnTo>
                      <a:close/>
                      <a:moveTo>
                        <a:pt x="284" y="0"/>
                      </a:moveTo>
                      <a:lnTo>
                        <a:pt x="279" y="2"/>
                      </a:lnTo>
                      <a:lnTo>
                        <a:pt x="263" y="4"/>
                      </a:lnTo>
                      <a:lnTo>
                        <a:pt x="247" y="8"/>
                      </a:lnTo>
                      <a:lnTo>
                        <a:pt x="231" y="12"/>
                      </a:lnTo>
                      <a:lnTo>
                        <a:pt x="215" y="18"/>
                      </a:lnTo>
                      <a:lnTo>
                        <a:pt x="200" y="23"/>
                      </a:lnTo>
                      <a:lnTo>
                        <a:pt x="185" y="30"/>
                      </a:lnTo>
                      <a:lnTo>
                        <a:pt x="172" y="38"/>
                      </a:lnTo>
                      <a:lnTo>
                        <a:pt x="157" y="44"/>
                      </a:lnTo>
                      <a:lnTo>
                        <a:pt x="145" y="54"/>
                      </a:lnTo>
                      <a:lnTo>
                        <a:pt x="132" y="63"/>
                      </a:lnTo>
                      <a:lnTo>
                        <a:pt x="120" y="72"/>
                      </a:lnTo>
                      <a:lnTo>
                        <a:pt x="108" y="83"/>
                      </a:lnTo>
                      <a:lnTo>
                        <a:pt x="96" y="93"/>
                      </a:lnTo>
                      <a:lnTo>
                        <a:pt x="85" y="104"/>
                      </a:lnTo>
                      <a:lnTo>
                        <a:pt x="75" y="116"/>
                      </a:lnTo>
                      <a:lnTo>
                        <a:pt x="65" y="129"/>
                      </a:lnTo>
                      <a:lnTo>
                        <a:pt x="56" y="141"/>
                      </a:lnTo>
                      <a:lnTo>
                        <a:pt x="48" y="155"/>
                      </a:lnTo>
                      <a:lnTo>
                        <a:pt x="40" y="169"/>
                      </a:lnTo>
                      <a:lnTo>
                        <a:pt x="32" y="183"/>
                      </a:lnTo>
                      <a:lnTo>
                        <a:pt x="25" y="197"/>
                      </a:lnTo>
                      <a:lnTo>
                        <a:pt x="20" y="212"/>
                      </a:lnTo>
                      <a:lnTo>
                        <a:pt x="15" y="228"/>
                      </a:lnTo>
                      <a:lnTo>
                        <a:pt x="11" y="243"/>
                      </a:lnTo>
                      <a:lnTo>
                        <a:pt x="7" y="258"/>
                      </a:lnTo>
                      <a:lnTo>
                        <a:pt x="4" y="276"/>
                      </a:lnTo>
                      <a:lnTo>
                        <a:pt x="1" y="292"/>
                      </a:lnTo>
                      <a:lnTo>
                        <a:pt x="0" y="308"/>
                      </a:lnTo>
                      <a:lnTo>
                        <a:pt x="0" y="325"/>
                      </a:lnTo>
                      <a:lnTo>
                        <a:pt x="0" y="342"/>
                      </a:lnTo>
                      <a:lnTo>
                        <a:pt x="1" y="358"/>
                      </a:lnTo>
                      <a:lnTo>
                        <a:pt x="4" y="376"/>
                      </a:lnTo>
                      <a:lnTo>
                        <a:pt x="7" y="392"/>
                      </a:lnTo>
                      <a:lnTo>
                        <a:pt x="11" y="408"/>
                      </a:lnTo>
                      <a:lnTo>
                        <a:pt x="15" y="422"/>
                      </a:lnTo>
                      <a:lnTo>
                        <a:pt x="20" y="438"/>
                      </a:lnTo>
                      <a:lnTo>
                        <a:pt x="25" y="453"/>
                      </a:lnTo>
                      <a:lnTo>
                        <a:pt x="32" y="467"/>
                      </a:lnTo>
                      <a:lnTo>
                        <a:pt x="40" y="481"/>
                      </a:lnTo>
                      <a:lnTo>
                        <a:pt x="48" y="495"/>
                      </a:lnTo>
                      <a:lnTo>
                        <a:pt x="56" y="509"/>
                      </a:lnTo>
                      <a:lnTo>
                        <a:pt x="65" y="521"/>
                      </a:lnTo>
                      <a:lnTo>
                        <a:pt x="75" y="534"/>
                      </a:lnTo>
                      <a:lnTo>
                        <a:pt x="85" y="546"/>
                      </a:lnTo>
                      <a:lnTo>
                        <a:pt x="91" y="551"/>
                      </a:lnTo>
                      <a:lnTo>
                        <a:pt x="92" y="551"/>
                      </a:lnTo>
                      <a:lnTo>
                        <a:pt x="93" y="551"/>
                      </a:lnTo>
                      <a:lnTo>
                        <a:pt x="93" y="551"/>
                      </a:lnTo>
                      <a:lnTo>
                        <a:pt x="95" y="551"/>
                      </a:lnTo>
                      <a:lnTo>
                        <a:pt x="96" y="550"/>
                      </a:lnTo>
                      <a:lnTo>
                        <a:pt x="96" y="550"/>
                      </a:lnTo>
                      <a:lnTo>
                        <a:pt x="97" y="550"/>
                      </a:lnTo>
                      <a:lnTo>
                        <a:pt x="99" y="550"/>
                      </a:lnTo>
                      <a:lnTo>
                        <a:pt x="89" y="541"/>
                      </a:lnTo>
                      <a:lnTo>
                        <a:pt x="80" y="530"/>
                      </a:lnTo>
                      <a:lnTo>
                        <a:pt x="71" y="518"/>
                      </a:lnTo>
                      <a:lnTo>
                        <a:pt x="61" y="505"/>
                      </a:lnTo>
                      <a:lnTo>
                        <a:pt x="53" y="491"/>
                      </a:lnTo>
                      <a:lnTo>
                        <a:pt x="45" y="478"/>
                      </a:lnTo>
                      <a:lnTo>
                        <a:pt x="37" y="465"/>
                      </a:lnTo>
                      <a:lnTo>
                        <a:pt x="32" y="450"/>
                      </a:lnTo>
                      <a:lnTo>
                        <a:pt x="25" y="436"/>
                      </a:lnTo>
                      <a:lnTo>
                        <a:pt x="20" y="421"/>
                      </a:lnTo>
                      <a:lnTo>
                        <a:pt x="16" y="405"/>
                      </a:lnTo>
                      <a:lnTo>
                        <a:pt x="12" y="390"/>
                      </a:lnTo>
                      <a:lnTo>
                        <a:pt x="9" y="374"/>
                      </a:lnTo>
                      <a:lnTo>
                        <a:pt x="8" y="358"/>
                      </a:lnTo>
                      <a:lnTo>
                        <a:pt x="7" y="341"/>
                      </a:lnTo>
                      <a:lnTo>
                        <a:pt x="7" y="325"/>
                      </a:lnTo>
                      <a:lnTo>
                        <a:pt x="7" y="309"/>
                      </a:lnTo>
                      <a:lnTo>
                        <a:pt x="8" y="292"/>
                      </a:lnTo>
                      <a:lnTo>
                        <a:pt x="9" y="276"/>
                      </a:lnTo>
                      <a:lnTo>
                        <a:pt x="12" y="260"/>
                      </a:lnTo>
                      <a:lnTo>
                        <a:pt x="16" y="245"/>
                      </a:lnTo>
                      <a:lnTo>
                        <a:pt x="20" y="229"/>
                      </a:lnTo>
                      <a:lnTo>
                        <a:pt x="25" y="215"/>
                      </a:lnTo>
                      <a:lnTo>
                        <a:pt x="32" y="200"/>
                      </a:lnTo>
                      <a:lnTo>
                        <a:pt x="37" y="185"/>
                      </a:lnTo>
                      <a:lnTo>
                        <a:pt x="45" y="172"/>
                      </a:lnTo>
                      <a:lnTo>
                        <a:pt x="53" y="159"/>
                      </a:lnTo>
                      <a:lnTo>
                        <a:pt x="61" y="145"/>
                      </a:lnTo>
                      <a:lnTo>
                        <a:pt x="71" y="132"/>
                      </a:lnTo>
                      <a:lnTo>
                        <a:pt x="80" y="120"/>
                      </a:lnTo>
                      <a:lnTo>
                        <a:pt x="89" y="109"/>
                      </a:lnTo>
                      <a:lnTo>
                        <a:pt x="100" y="97"/>
                      </a:lnTo>
                      <a:lnTo>
                        <a:pt x="112" y="87"/>
                      </a:lnTo>
                      <a:lnTo>
                        <a:pt x="123" y="77"/>
                      </a:lnTo>
                      <a:lnTo>
                        <a:pt x="136" y="67"/>
                      </a:lnTo>
                      <a:lnTo>
                        <a:pt x="148" y="59"/>
                      </a:lnTo>
                      <a:lnTo>
                        <a:pt x="161" y="50"/>
                      </a:lnTo>
                      <a:lnTo>
                        <a:pt x="175" y="43"/>
                      </a:lnTo>
                      <a:lnTo>
                        <a:pt x="188" y="35"/>
                      </a:lnTo>
                      <a:lnTo>
                        <a:pt x="203" y="28"/>
                      </a:lnTo>
                      <a:lnTo>
                        <a:pt x="217" y="23"/>
                      </a:lnTo>
                      <a:lnTo>
                        <a:pt x="232" y="18"/>
                      </a:lnTo>
                      <a:lnTo>
                        <a:pt x="248" y="14"/>
                      </a:lnTo>
                      <a:lnTo>
                        <a:pt x="263" y="10"/>
                      </a:lnTo>
                      <a:lnTo>
                        <a:pt x="279" y="7"/>
                      </a:lnTo>
                      <a:lnTo>
                        <a:pt x="292" y="6"/>
                      </a:lnTo>
                      <a:lnTo>
                        <a:pt x="291" y="6"/>
                      </a:lnTo>
                      <a:lnTo>
                        <a:pt x="289" y="4"/>
                      </a:lnTo>
                      <a:lnTo>
                        <a:pt x="288" y="4"/>
                      </a:lnTo>
                      <a:lnTo>
                        <a:pt x="288" y="3"/>
                      </a:lnTo>
                      <a:lnTo>
                        <a:pt x="287" y="3"/>
                      </a:lnTo>
                      <a:lnTo>
                        <a:pt x="285" y="2"/>
                      </a:lnTo>
                      <a:lnTo>
                        <a:pt x="285" y="2"/>
                      </a:lnTo>
                      <a:lnTo>
                        <a:pt x="284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3" name="Freeform 171"/>
                <p:cNvSpPr>
                  <a:spLocks noEditPoints="1"/>
                </p:cNvSpPr>
                <p:nvPr/>
              </p:nvSpPr>
              <p:spPr bwMode="auto">
                <a:xfrm>
                  <a:off x="2144" y="2216"/>
                  <a:ext cx="325" cy="323"/>
                </a:xfrm>
                <a:custGeom>
                  <a:avLst/>
                  <a:gdLst/>
                  <a:ahLst/>
                  <a:cxnLst>
                    <a:cxn ang="0">
                      <a:pos x="646" y="273"/>
                    </a:cxn>
                    <a:cxn ang="0">
                      <a:pos x="638" y="238"/>
                    </a:cxn>
                    <a:cxn ang="0">
                      <a:pos x="634" y="237"/>
                    </a:cxn>
                    <a:cxn ang="0">
                      <a:pos x="634" y="242"/>
                    </a:cxn>
                    <a:cxn ang="0">
                      <a:pos x="643" y="306"/>
                    </a:cxn>
                    <a:cxn ang="0">
                      <a:pos x="648" y="355"/>
                    </a:cxn>
                    <a:cxn ang="0">
                      <a:pos x="635" y="419"/>
                    </a:cxn>
                    <a:cxn ang="0">
                      <a:pos x="611" y="476"/>
                    </a:cxn>
                    <a:cxn ang="0">
                      <a:pos x="575" y="528"/>
                    </a:cxn>
                    <a:cxn ang="0">
                      <a:pos x="531" y="572"/>
                    </a:cxn>
                    <a:cxn ang="0">
                      <a:pos x="479" y="607"/>
                    </a:cxn>
                    <a:cxn ang="0">
                      <a:pos x="422" y="632"/>
                    </a:cxn>
                    <a:cxn ang="0">
                      <a:pos x="358" y="645"/>
                    </a:cxn>
                    <a:cxn ang="0">
                      <a:pos x="329" y="645"/>
                    </a:cxn>
                    <a:cxn ang="0">
                      <a:pos x="326" y="641"/>
                    </a:cxn>
                    <a:cxn ang="0">
                      <a:pos x="341" y="640"/>
                    </a:cxn>
                    <a:cxn ang="0">
                      <a:pos x="405" y="631"/>
                    </a:cxn>
                    <a:cxn ang="0">
                      <a:pos x="463" y="610"/>
                    </a:cxn>
                    <a:cxn ang="0">
                      <a:pos x="515" y="578"/>
                    </a:cxn>
                    <a:cxn ang="0">
                      <a:pos x="561" y="536"/>
                    </a:cxn>
                    <a:cxn ang="0">
                      <a:pos x="598" y="487"/>
                    </a:cxn>
                    <a:cxn ang="0">
                      <a:pos x="624" y="431"/>
                    </a:cxn>
                    <a:cxn ang="0">
                      <a:pos x="640" y="370"/>
                    </a:cxn>
                    <a:cxn ang="0">
                      <a:pos x="650" y="322"/>
                    </a:cxn>
                    <a:cxn ang="0">
                      <a:pos x="244" y="8"/>
                    </a:cxn>
                    <a:cxn ang="0">
                      <a:pos x="184" y="29"/>
                    </a:cxn>
                    <a:cxn ang="0">
                      <a:pos x="130" y="63"/>
                    </a:cxn>
                    <a:cxn ang="0">
                      <a:pos x="85" y="104"/>
                    </a:cxn>
                    <a:cxn ang="0">
                      <a:pos x="48" y="154"/>
                    </a:cxn>
                    <a:cxn ang="0">
                      <a:pos x="20" y="210"/>
                    </a:cxn>
                    <a:cxn ang="0">
                      <a:pos x="4" y="273"/>
                    </a:cxn>
                    <a:cxn ang="0">
                      <a:pos x="1" y="339"/>
                    </a:cxn>
                    <a:cxn ang="0">
                      <a:pos x="10" y="403"/>
                    </a:cxn>
                    <a:cxn ang="0">
                      <a:pos x="32" y="463"/>
                    </a:cxn>
                    <a:cxn ang="0">
                      <a:pos x="65" y="516"/>
                    </a:cxn>
                    <a:cxn ang="0">
                      <a:pos x="93" y="547"/>
                    </a:cxn>
                    <a:cxn ang="0">
                      <a:pos x="96" y="547"/>
                    </a:cxn>
                    <a:cxn ang="0">
                      <a:pos x="89" y="536"/>
                    </a:cxn>
                    <a:cxn ang="0">
                      <a:pos x="52" y="487"/>
                    </a:cxn>
                    <a:cxn ang="0">
                      <a:pos x="25" y="431"/>
                    </a:cxn>
                    <a:cxn ang="0">
                      <a:pos x="10" y="370"/>
                    </a:cxn>
                    <a:cxn ang="0">
                      <a:pos x="6" y="306"/>
                    </a:cxn>
                    <a:cxn ang="0">
                      <a:pos x="16" y="242"/>
                    </a:cxn>
                    <a:cxn ang="0">
                      <a:pos x="37" y="184"/>
                    </a:cxn>
                    <a:cxn ang="0">
                      <a:pos x="69" y="132"/>
                    </a:cxn>
                    <a:cxn ang="0">
                      <a:pos x="110" y="86"/>
                    </a:cxn>
                    <a:cxn ang="0">
                      <a:pos x="160" y="49"/>
                    </a:cxn>
                    <a:cxn ang="0">
                      <a:pos x="216" y="23"/>
                    </a:cxn>
                    <a:cxn ang="0">
                      <a:pos x="277" y="7"/>
                    </a:cxn>
                    <a:cxn ang="0">
                      <a:pos x="289" y="3"/>
                    </a:cxn>
                    <a:cxn ang="0">
                      <a:pos x="285" y="1"/>
                    </a:cxn>
                  </a:cxnLst>
                  <a:rect l="0" t="0" r="r" b="b"/>
                  <a:pathLst>
                    <a:path w="650" h="647">
                      <a:moveTo>
                        <a:pt x="650" y="322"/>
                      </a:moveTo>
                      <a:lnTo>
                        <a:pt x="650" y="305"/>
                      </a:lnTo>
                      <a:lnTo>
                        <a:pt x="648" y="289"/>
                      </a:lnTo>
                      <a:lnTo>
                        <a:pt x="646" y="273"/>
                      </a:lnTo>
                      <a:lnTo>
                        <a:pt x="643" y="257"/>
                      </a:lnTo>
                      <a:lnTo>
                        <a:pt x="639" y="241"/>
                      </a:lnTo>
                      <a:lnTo>
                        <a:pt x="639" y="240"/>
                      </a:lnTo>
                      <a:lnTo>
                        <a:pt x="638" y="238"/>
                      </a:lnTo>
                      <a:lnTo>
                        <a:pt x="638" y="238"/>
                      </a:lnTo>
                      <a:lnTo>
                        <a:pt x="636" y="238"/>
                      </a:lnTo>
                      <a:lnTo>
                        <a:pt x="635" y="237"/>
                      </a:lnTo>
                      <a:lnTo>
                        <a:pt x="634" y="237"/>
                      </a:lnTo>
                      <a:lnTo>
                        <a:pt x="634" y="237"/>
                      </a:lnTo>
                      <a:lnTo>
                        <a:pt x="632" y="236"/>
                      </a:lnTo>
                      <a:lnTo>
                        <a:pt x="631" y="236"/>
                      </a:lnTo>
                      <a:lnTo>
                        <a:pt x="634" y="242"/>
                      </a:lnTo>
                      <a:lnTo>
                        <a:pt x="638" y="258"/>
                      </a:lnTo>
                      <a:lnTo>
                        <a:pt x="640" y="274"/>
                      </a:lnTo>
                      <a:lnTo>
                        <a:pt x="642" y="290"/>
                      </a:lnTo>
                      <a:lnTo>
                        <a:pt x="643" y="306"/>
                      </a:lnTo>
                      <a:lnTo>
                        <a:pt x="643" y="322"/>
                      </a:lnTo>
                      <a:lnTo>
                        <a:pt x="650" y="322"/>
                      </a:lnTo>
                      <a:lnTo>
                        <a:pt x="650" y="339"/>
                      </a:lnTo>
                      <a:lnTo>
                        <a:pt x="648" y="355"/>
                      </a:lnTo>
                      <a:lnTo>
                        <a:pt x="646" y="371"/>
                      </a:lnTo>
                      <a:lnTo>
                        <a:pt x="643" y="387"/>
                      </a:lnTo>
                      <a:lnTo>
                        <a:pt x="639" y="403"/>
                      </a:lnTo>
                      <a:lnTo>
                        <a:pt x="635" y="419"/>
                      </a:lnTo>
                      <a:lnTo>
                        <a:pt x="630" y="434"/>
                      </a:lnTo>
                      <a:lnTo>
                        <a:pt x="624" y="448"/>
                      </a:lnTo>
                      <a:lnTo>
                        <a:pt x="618" y="463"/>
                      </a:lnTo>
                      <a:lnTo>
                        <a:pt x="611" y="476"/>
                      </a:lnTo>
                      <a:lnTo>
                        <a:pt x="603" y="490"/>
                      </a:lnTo>
                      <a:lnTo>
                        <a:pt x="594" y="503"/>
                      </a:lnTo>
                      <a:lnTo>
                        <a:pt x="586" y="516"/>
                      </a:lnTo>
                      <a:lnTo>
                        <a:pt x="575" y="528"/>
                      </a:lnTo>
                      <a:lnTo>
                        <a:pt x="566" y="540"/>
                      </a:lnTo>
                      <a:lnTo>
                        <a:pt x="555" y="551"/>
                      </a:lnTo>
                      <a:lnTo>
                        <a:pt x="543" y="563"/>
                      </a:lnTo>
                      <a:lnTo>
                        <a:pt x="531" y="572"/>
                      </a:lnTo>
                      <a:lnTo>
                        <a:pt x="519" y="582"/>
                      </a:lnTo>
                      <a:lnTo>
                        <a:pt x="506" y="591"/>
                      </a:lnTo>
                      <a:lnTo>
                        <a:pt x="494" y="600"/>
                      </a:lnTo>
                      <a:lnTo>
                        <a:pt x="479" y="607"/>
                      </a:lnTo>
                      <a:lnTo>
                        <a:pt x="466" y="615"/>
                      </a:lnTo>
                      <a:lnTo>
                        <a:pt x="451" y="622"/>
                      </a:lnTo>
                      <a:lnTo>
                        <a:pt x="437" y="627"/>
                      </a:lnTo>
                      <a:lnTo>
                        <a:pt x="422" y="632"/>
                      </a:lnTo>
                      <a:lnTo>
                        <a:pt x="406" y="636"/>
                      </a:lnTo>
                      <a:lnTo>
                        <a:pt x="390" y="640"/>
                      </a:lnTo>
                      <a:lnTo>
                        <a:pt x="374" y="643"/>
                      </a:lnTo>
                      <a:lnTo>
                        <a:pt x="358" y="645"/>
                      </a:lnTo>
                      <a:lnTo>
                        <a:pt x="342" y="647"/>
                      </a:lnTo>
                      <a:lnTo>
                        <a:pt x="331" y="647"/>
                      </a:lnTo>
                      <a:lnTo>
                        <a:pt x="330" y="645"/>
                      </a:lnTo>
                      <a:lnTo>
                        <a:pt x="329" y="645"/>
                      </a:lnTo>
                      <a:lnTo>
                        <a:pt x="329" y="644"/>
                      </a:lnTo>
                      <a:lnTo>
                        <a:pt x="327" y="644"/>
                      </a:lnTo>
                      <a:lnTo>
                        <a:pt x="326" y="643"/>
                      </a:lnTo>
                      <a:lnTo>
                        <a:pt x="326" y="641"/>
                      </a:lnTo>
                      <a:lnTo>
                        <a:pt x="325" y="641"/>
                      </a:lnTo>
                      <a:lnTo>
                        <a:pt x="323" y="640"/>
                      </a:lnTo>
                      <a:lnTo>
                        <a:pt x="325" y="640"/>
                      </a:lnTo>
                      <a:lnTo>
                        <a:pt x="341" y="640"/>
                      </a:lnTo>
                      <a:lnTo>
                        <a:pt x="358" y="639"/>
                      </a:lnTo>
                      <a:lnTo>
                        <a:pt x="374" y="637"/>
                      </a:lnTo>
                      <a:lnTo>
                        <a:pt x="389" y="633"/>
                      </a:lnTo>
                      <a:lnTo>
                        <a:pt x="405" y="631"/>
                      </a:lnTo>
                      <a:lnTo>
                        <a:pt x="419" y="627"/>
                      </a:lnTo>
                      <a:lnTo>
                        <a:pt x="434" y="622"/>
                      </a:lnTo>
                      <a:lnTo>
                        <a:pt x="449" y="616"/>
                      </a:lnTo>
                      <a:lnTo>
                        <a:pt x="463" y="610"/>
                      </a:lnTo>
                      <a:lnTo>
                        <a:pt x="477" y="602"/>
                      </a:lnTo>
                      <a:lnTo>
                        <a:pt x="490" y="595"/>
                      </a:lnTo>
                      <a:lnTo>
                        <a:pt x="503" y="586"/>
                      </a:lnTo>
                      <a:lnTo>
                        <a:pt x="515" y="578"/>
                      </a:lnTo>
                      <a:lnTo>
                        <a:pt x="527" y="568"/>
                      </a:lnTo>
                      <a:lnTo>
                        <a:pt x="539" y="558"/>
                      </a:lnTo>
                      <a:lnTo>
                        <a:pt x="550" y="547"/>
                      </a:lnTo>
                      <a:lnTo>
                        <a:pt x="561" y="536"/>
                      </a:lnTo>
                      <a:lnTo>
                        <a:pt x="571" y="524"/>
                      </a:lnTo>
                      <a:lnTo>
                        <a:pt x="581" y="512"/>
                      </a:lnTo>
                      <a:lnTo>
                        <a:pt x="590" y="500"/>
                      </a:lnTo>
                      <a:lnTo>
                        <a:pt x="598" y="487"/>
                      </a:lnTo>
                      <a:lnTo>
                        <a:pt x="606" y="474"/>
                      </a:lnTo>
                      <a:lnTo>
                        <a:pt x="612" y="460"/>
                      </a:lnTo>
                      <a:lnTo>
                        <a:pt x="619" y="446"/>
                      </a:lnTo>
                      <a:lnTo>
                        <a:pt x="624" y="431"/>
                      </a:lnTo>
                      <a:lnTo>
                        <a:pt x="630" y="417"/>
                      </a:lnTo>
                      <a:lnTo>
                        <a:pt x="634" y="402"/>
                      </a:lnTo>
                      <a:lnTo>
                        <a:pt x="638" y="386"/>
                      </a:lnTo>
                      <a:lnTo>
                        <a:pt x="640" y="370"/>
                      </a:lnTo>
                      <a:lnTo>
                        <a:pt x="642" y="354"/>
                      </a:lnTo>
                      <a:lnTo>
                        <a:pt x="643" y="338"/>
                      </a:lnTo>
                      <a:lnTo>
                        <a:pt x="643" y="322"/>
                      </a:lnTo>
                      <a:lnTo>
                        <a:pt x="650" y="322"/>
                      </a:lnTo>
                      <a:close/>
                      <a:moveTo>
                        <a:pt x="285" y="0"/>
                      </a:moveTo>
                      <a:lnTo>
                        <a:pt x="276" y="1"/>
                      </a:lnTo>
                      <a:lnTo>
                        <a:pt x="260" y="4"/>
                      </a:lnTo>
                      <a:lnTo>
                        <a:pt x="244" y="8"/>
                      </a:lnTo>
                      <a:lnTo>
                        <a:pt x="229" y="12"/>
                      </a:lnTo>
                      <a:lnTo>
                        <a:pt x="213" y="17"/>
                      </a:lnTo>
                      <a:lnTo>
                        <a:pt x="198" y="23"/>
                      </a:lnTo>
                      <a:lnTo>
                        <a:pt x="184" y="29"/>
                      </a:lnTo>
                      <a:lnTo>
                        <a:pt x="170" y="37"/>
                      </a:lnTo>
                      <a:lnTo>
                        <a:pt x="157" y="44"/>
                      </a:lnTo>
                      <a:lnTo>
                        <a:pt x="144" y="53"/>
                      </a:lnTo>
                      <a:lnTo>
                        <a:pt x="130" y="63"/>
                      </a:lnTo>
                      <a:lnTo>
                        <a:pt x="118" y="72"/>
                      </a:lnTo>
                      <a:lnTo>
                        <a:pt x="106" y="81"/>
                      </a:lnTo>
                      <a:lnTo>
                        <a:pt x="96" y="93"/>
                      </a:lnTo>
                      <a:lnTo>
                        <a:pt x="85" y="104"/>
                      </a:lnTo>
                      <a:lnTo>
                        <a:pt x="74" y="116"/>
                      </a:lnTo>
                      <a:lnTo>
                        <a:pt x="65" y="128"/>
                      </a:lnTo>
                      <a:lnTo>
                        <a:pt x="56" y="141"/>
                      </a:lnTo>
                      <a:lnTo>
                        <a:pt x="48" y="154"/>
                      </a:lnTo>
                      <a:lnTo>
                        <a:pt x="40" y="168"/>
                      </a:lnTo>
                      <a:lnTo>
                        <a:pt x="32" y="181"/>
                      </a:lnTo>
                      <a:lnTo>
                        <a:pt x="25" y="196"/>
                      </a:lnTo>
                      <a:lnTo>
                        <a:pt x="20" y="210"/>
                      </a:lnTo>
                      <a:lnTo>
                        <a:pt x="14" y="225"/>
                      </a:lnTo>
                      <a:lnTo>
                        <a:pt x="10" y="241"/>
                      </a:lnTo>
                      <a:lnTo>
                        <a:pt x="6" y="257"/>
                      </a:lnTo>
                      <a:lnTo>
                        <a:pt x="4" y="273"/>
                      </a:lnTo>
                      <a:lnTo>
                        <a:pt x="2" y="289"/>
                      </a:lnTo>
                      <a:lnTo>
                        <a:pt x="1" y="305"/>
                      </a:lnTo>
                      <a:lnTo>
                        <a:pt x="0" y="322"/>
                      </a:lnTo>
                      <a:lnTo>
                        <a:pt x="1" y="339"/>
                      </a:lnTo>
                      <a:lnTo>
                        <a:pt x="2" y="355"/>
                      </a:lnTo>
                      <a:lnTo>
                        <a:pt x="4" y="371"/>
                      </a:lnTo>
                      <a:lnTo>
                        <a:pt x="6" y="387"/>
                      </a:lnTo>
                      <a:lnTo>
                        <a:pt x="10" y="403"/>
                      </a:lnTo>
                      <a:lnTo>
                        <a:pt x="14" y="419"/>
                      </a:lnTo>
                      <a:lnTo>
                        <a:pt x="20" y="434"/>
                      </a:lnTo>
                      <a:lnTo>
                        <a:pt x="25" y="448"/>
                      </a:lnTo>
                      <a:lnTo>
                        <a:pt x="32" y="463"/>
                      </a:lnTo>
                      <a:lnTo>
                        <a:pt x="40" y="476"/>
                      </a:lnTo>
                      <a:lnTo>
                        <a:pt x="48" y="490"/>
                      </a:lnTo>
                      <a:lnTo>
                        <a:pt x="56" y="503"/>
                      </a:lnTo>
                      <a:lnTo>
                        <a:pt x="65" y="516"/>
                      </a:lnTo>
                      <a:lnTo>
                        <a:pt x="74" y="528"/>
                      </a:lnTo>
                      <a:lnTo>
                        <a:pt x="85" y="540"/>
                      </a:lnTo>
                      <a:lnTo>
                        <a:pt x="92" y="548"/>
                      </a:lnTo>
                      <a:lnTo>
                        <a:pt x="93" y="547"/>
                      </a:lnTo>
                      <a:lnTo>
                        <a:pt x="93" y="547"/>
                      </a:lnTo>
                      <a:lnTo>
                        <a:pt x="94" y="547"/>
                      </a:lnTo>
                      <a:lnTo>
                        <a:pt x="96" y="547"/>
                      </a:lnTo>
                      <a:lnTo>
                        <a:pt x="96" y="547"/>
                      </a:lnTo>
                      <a:lnTo>
                        <a:pt x="97" y="547"/>
                      </a:lnTo>
                      <a:lnTo>
                        <a:pt x="98" y="547"/>
                      </a:lnTo>
                      <a:lnTo>
                        <a:pt x="98" y="547"/>
                      </a:lnTo>
                      <a:lnTo>
                        <a:pt x="89" y="536"/>
                      </a:lnTo>
                      <a:lnTo>
                        <a:pt x="78" y="524"/>
                      </a:lnTo>
                      <a:lnTo>
                        <a:pt x="69" y="512"/>
                      </a:lnTo>
                      <a:lnTo>
                        <a:pt x="61" y="500"/>
                      </a:lnTo>
                      <a:lnTo>
                        <a:pt x="52" y="487"/>
                      </a:lnTo>
                      <a:lnTo>
                        <a:pt x="45" y="474"/>
                      </a:lnTo>
                      <a:lnTo>
                        <a:pt x="37" y="460"/>
                      </a:lnTo>
                      <a:lnTo>
                        <a:pt x="32" y="446"/>
                      </a:lnTo>
                      <a:lnTo>
                        <a:pt x="25" y="431"/>
                      </a:lnTo>
                      <a:lnTo>
                        <a:pt x="21" y="417"/>
                      </a:lnTo>
                      <a:lnTo>
                        <a:pt x="16" y="402"/>
                      </a:lnTo>
                      <a:lnTo>
                        <a:pt x="13" y="386"/>
                      </a:lnTo>
                      <a:lnTo>
                        <a:pt x="10" y="370"/>
                      </a:lnTo>
                      <a:lnTo>
                        <a:pt x="8" y="354"/>
                      </a:lnTo>
                      <a:lnTo>
                        <a:pt x="6" y="338"/>
                      </a:lnTo>
                      <a:lnTo>
                        <a:pt x="6" y="322"/>
                      </a:lnTo>
                      <a:lnTo>
                        <a:pt x="6" y="306"/>
                      </a:lnTo>
                      <a:lnTo>
                        <a:pt x="8" y="290"/>
                      </a:lnTo>
                      <a:lnTo>
                        <a:pt x="10" y="274"/>
                      </a:lnTo>
                      <a:lnTo>
                        <a:pt x="13" y="258"/>
                      </a:lnTo>
                      <a:lnTo>
                        <a:pt x="16" y="242"/>
                      </a:lnTo>
                      <a:lnTo>
                        <a:pt x="21" y="228"/>
                      </a:lnTo>
                      <a:lnTo>
                        <a:pt x="25" y="213"/>
                      </a:lnTo>
                      <a:lnTo>
                        <a:pt x="32" y="198"/>
                      </a:lnTo>
                      <a:lnTo>
                        <a:pt x="37" y="184"/>
                      </a:lnTo>
                      <a:lnTo>
                        <a:pt x="45" y="170"/>
                      </a:lnTo>
                      <a:lnTo>
                        <a:pt x="52" y="157"/>
                      </a:lnTo>
                      <a:lnTo>
                        <a:pt x="61" y="144"/>
                      </a:lnTo>
                      <a:lnTo>
                        <a:pt x="69" y="132"/>
                      </a:lnTo>
                      <a:lnTo>
                        <a:pt x="78" y="120"/>
                      </a:lnTo>
                      <a:lnTo>
                        <a:pt x="89" y="108"/>
                      </a:lnTo>
                      <a:lnTo>
                        <a:pt x="100" y="97"/>
                      </a:lnTo>
                      <a:lnTo>
                        <a:pt x="110" y="86"/>
                      </a:lnTo>
                      <a:lnTo>
                        <a:pt x="122" y="76"/>
                      </a:lnTo>
                      <a:lnTo>
                        <a:pt x="134" y="66"/>
                      </a:lnTo>
                      <a:lnTo>
                        <a:pt x="146" y="59"/>
                      </a:lnTo>
                      <a:lnTo>
                        <a:pt x="160" y="49"/>
                      </a:lnTo>
                      <a:lnTo>
                        <a:pt x="173" y="43"/>
                      </a:lnTo>
                      <a:lnTo>
                        <a:pt x="186" y="35"/>
                      </a:lnTo>
                      <a:lnTo>
                        <a:pt x="201" y="28"/>
                      </a:lnTo>
                      <a:lnTo>
                        <a:pt x="216" y="23"/>
                      </a:lnTo>
                      <a:lnTo>
                        <a:pt x="230" y="17"/>
                      </a:lnTo>
                      <a:lnTo>
                        <a:pt x="245" y="13"/>
                      </a:lnTo>
                      <a:lnTo>
                        <a:pt x="261" y="11"/>
                      </a:lnTo>
                      <a:lnTo>
                        <a:pt x="277" y="7"/>
                      </a:lnTo>
                      <a:lnTo>
                        <a:pt x="292" y="5"/>
                      </a:lnTo>
                      <a:lnTo>
                        <a:pt x="292" y="4"/>
                      </a:lnTo>
                      <a:lnTo>
                        <a:pt x="290" y="4"/>
                      </a:lnTo>
                      <a:lnTo>
                        <a:pt x="289" y="3"/>
                      </a:lnTo>
                      <a:lnTo>
                        <a:pt x="289" y="3"/>
                      </a:lnTo>
                      <a:lnTo>
                        <a:pt x="288" y="3"/>
                      </a:lnTo>
                      <a:lnTo>
                        <a:pt x="286" y="1"/>
                      </a:lnTo>
                      <a:lnTo>
                        <a:pt x="285" y="1"/>
                      </a:lnTo>
                      <a:lnTo>
                        <a:pt x="285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4" name="Freeform 172"/>
                <p:cNvSpPr>
                  <a:spLocks noEditPoints="1"/>
                </p:cNvSpPr>
                <p:nvPr/>
              </p:nvSpPr>
              <p:spPr bwMode="auto">
                <a:xfrm>
                  <a:off x="2146" y="2217"/>
                  <a:ext cx="322" cy="321"/>
                </a:xfrm>
                <a:custGeom>
                  <a:avLst/>
                  <a:gdLst/>
                  <a:ahLst/>
                  <a:cxnLst>
                    <a:cxn ang="0">
                      <a:pos x="640" y="286"/>
                    </a:cxn>
                    <a:cxn ang="0">
                      <a:pos x="632" y="239"/>
                    </a:cxn>
                    <a:cxn ang="0">
                      <a:pos x="630" y="234"/>
                    </a:cxn>
                    <a:cxn ang="0">
                      <a:pos x="627" y="233"/>
                    </a:cxn>
                    <a:cxn ang="0">
                      <a:pos x="624" y="231"/>
                    </a:cxn>
                    <a:cxn ang="0">
                      <a:pos x="632" y="271"/>
                    </a:cxn>
                    <a:cxn ang="0">
                      <a:pos x="636" y="319"/>
                    </a:cxn>
                    <a:cxn ang="0">
                      <a:pos x="640" y="352"/>
                    </a:cxn>
                    <a:cxn ang="0">
                      <a:pos x="632" y="399"/>
                    </a:cxn>
                    <a:cxn ang="0">
                      <a:pos x="618" y="444"/>
                    </a:cxn>
                    <a:cxn ang="0">
                      <a:pos x="596" y="485"/>
                    </a:cxn>
                    <a:cxn ang="0">
                      <a:pos x="570" y="524"/>
                    </a:cxn>
                    <a:cxn ang="0">
                      <a:pos x="538" y="557"/>
                    </a:cxn>
                    <a:cxn ang="0">
                      <a:pos x="501" y="585"/>
                    </a:cxn>
                    <a:cxn ang="0">
                      <a:pos x="461" y="609"/>
                    </a:cxn>
                    <a:cxn ang="0">
                      <a:pos x="417" y="627"/>
                    </a:cxn>
                    <a:cxn ang="0">
                      <a:pos x="370" y="637"/>
                    </a:cxn>
                    <a:cxn ang="0">
                      <a:pos x="323" y="641"/>
                    </a:cxn>
                    <a:cxn ang="0">
                      <a:pos x="321" y="638"/>
                    </a:cxn>
                    <a:cxn ang="0">
                      <a:pos x="318" y="636"/>
                    </a:cxn>
                    <a:cxn ang="0">
                      <a:pos x="321" y="634"/>
                    </a:cxn>
                    <a:cxn ang="0">
                      <a:pos x="369" y="630"/>
                    </a:cxn>
                    <a:cxn ang="0">
                      <a:pos x="415" y="620"/>
                    </a:cxn>
                    <a:cxn ang="0">
                      <a:pos x="471" y="596"/>
                    </a:cxn>
                    <a:cxn ang="0">
                      <a:pos x="545" y="543"/>
                    </a:cxn>
                    <a:cxn ang="0">
                      <a:pos x="599" y="469"/>
                    </a:cxn>
                    <a:cxn ang="0">
                      <a:pos x="622" y="414"/>
                    </a:cxn>
                    <a:cxn ang="0">
                      <a:pos x="632" y="367"/>
                    </a:cxn>
                    <a:cxn ang="0">
                      <a:pos x="636" y="319"/>
                    </a:cxn>
                    <a:cxn ang="0">
                      <a:pos x="272" y="1"/>
                    </a:cxn>
                    <a:cxn ang="0">
                      <a:pos x="225" y="12"/>
                    </a:cxn>
                    <a:cxn ang="0">
                      <a:pos x="181" y="29"/>
                    </a:cxn>
                    <a:cxn ang="0">
                      <a:pos x="141" y="53"/>
                    </a:cxn>
                    <a:cxn ang="0">
                      <a:pos x="105" y="81"/>
                    </a:cxn>
                    <a:cxn ang="0">
                      <a:pos x="73" y="114"/>
                    </a:cxn>
                    <a:cxn ang="0">
                      <a:pos x="46" y="153"/>
                    </a:cxn>
                    <a:cxn ang="0">
                      <a:pos x="25" y="194"/>
                    </a:cxn>
                    <a:cxn ang="0">
                      <a:pos x="9" y="239"/>
                    </a:cxn>
                    <a:cxn ang="0">
                      <a:pos x="1" y="286"/>
                    </a:cxn>
                    <a:cxn ang="0">
                      <a:pos x="0" y="335"/>
                    </a:cxn>
                    <a:cxn ang="0">
                      <a:pos x="5" y="384"/>
                    </a:cxn>
                    <a:cxn ang="0">
                      <a:pos x="18" y="430"/>
                    </a:cxn>
                    <a:cxn ang="0">
                      <a:pos x="38" y="472"/>
                    </a:cxn>
                    <a:cxn ang="0">
                      <a:pos x="64" y="512"/>
                    </a:cxn>
                    <a:cxn ang="0">
                      <a:pos x="92" y="544"/>
                    </a:cxn>
                    <a:cxn ang="0">
                      <a:pos x="94" y="544"/>
                    </a:cxn>
                    <a:cxn ang="0">
                      <a:pos x="97" y="543"/>
                    </a:cxn>
                    <a:cxn ang="0">
                      <a:pos x="98" y="543"/>
                    </a:cxn>
                    <a:cxn ang="0">
                      <a:pos x="44" y="469"/>
                    </a:cxn>
                    <a:cxn ang="0">
                      <a:pos x="20" y="414"/>
                    </a:cxn>
                    <a:cxn ang="0">
                      <a:pos x="9" y="367"/>
                    </a:cxn>
                    <a:cxn ang="0">
                      <a:pos x="5" y="319"/>
                    </a:cxn>
                    <a:cxn ang="0">
                      <a:pos x="9" y="271"/>
                    </a:cxn>
                    <a:cxn ang="0">
                      <a:pos x="20" y="226"/>
                    </a:cxn>
                    <a:cxn ang="0">
                      <a:pos x="44" y="169"/>
                    </a:cxn>
                    <a:cxn ang="0">
                      <a:pos x="98" y="95"/>
                    </a:cxn>
                    <a:cxn ang="0">
                      <a:pos x="170" y="42"/>
                    </a:cxn>
                    <a:cxn ang="0">
                      <a:pos x="228" y="18"/>
                    </a:cxn>
                    <a:cxn ang="0">
                      <a:pos x="273" y="8"/>
                    </a:cxn>
                    <a:cxn ang="0">
                      <a:pos x="292" y="4"/>
                    </a:cxn>
                    <a:cxn ang="0">
                      <a:pos x="288" y="2"/>
                    </a:cxn>
                    <a:cxn ang="0">
                      <a:pos x="285" y="1"/>
                    </a:cxn>
                  </a:cxnLst>
                  <a:rect l="0" t="0" r="r" b="b"/>
                  <a:pathLst>
                    <a:path w="643" h="641">
                      <a:moveTo>
                        <a:pt x="643" y="319"/>
                      </a:moveTo>
                      <a:lnTo>
                        <a:pt x="642" y="303"/>
                      </a:lnTo>
                      <a:lnTo>
                        <a:pt x="640" y="286"/>
                      </a:lnTo>
                      <a:lnTo>
                        <a:pt x="639" y="270"/>
                      </a:lnTo>
                      <a:lnTo>
                        <a:pt x="636" y="254"/>
                      </a:lnTo>
                      <a:lnTo>
                        <a:pt x="632" y="239"/>
                      </a:lnTo>
                      <a:lnTo>
                        <a:pt x="631" y="234"/>
                      </a:lnTo>
                      <a:lnTo>
                        <a:pt x="630" y="234"/>
                      </a:lnTo>
                      <a:lnTo>
                        <a:pt x="630" y="234"/>
                      </a:lnTo>
                      <a:lnTo>
                        <a:pt x="628" y="233"/>
                      </a:lnTo>
                      <a:lnTo>
                        <a:pt x="627" y="233"/>
                      </a:lnTo>
                      <a:lnTo>
                        <a:pt x="627" y="233"/>
                      </a:lnTo>
                      <a:lnTo>
                        <a:pt x="626" y="231"/>
                      </a:lnTo>
                      <a:lnTo>
                        <a:pt x="624" y="231"/>
                      </a:lnTo>
                      <a:lnTo>
                        <a:pt x="624" y="231"/>
                      </a:lnTo>
                      <a:lnTo>
                        <a:pt x="627" y="241"/>
                      </a:lnTo>
                      <a:lnTo>
                        <a:pt x="630" y="255"/>
                      </a:lnTo>
                      <a:lnTo>
                        <a:pt x="632" y="271"/>
                      </a:lnTo>
                      <a:lnTo>
                        <a:pt x="635" y="287"/>
                      </a:lnTo>
                      <a:lnTo>
                        <a:pt x="636" y="303"/>
                      </a:lnTo>
                      <a:lnTo>
                        <a:pt x="636" y="319"/>
                      </a:lnTo>
                      <a:lnTo>
                        <a:pt x="643" y="319"/>
                      </a:lnTo>
                      <a:lnTo>
                        <a:pt x="642" y="335"/>
                      </a:lnTo>
                      <a:lnTo>
                        <a:pt x="640" y="352"/>
                      </a:lnTo>
                      <a:lnTo>
                        <a:pt x="639" y="368"/>
                      </a:lnTo>
                      <a:lnTo>
                        <a:pt x="636" y="384"/>
                      </a:lnTo>
                      <a:lnTo>
                        <a:pt x="632" y="399"/>
                      </a:lnTo>
                      <a:lnTo>
                        <a:pt x="628" y="415"/>
                      </a:lnTo>
                      <a:lnTo>
                        <a:pt x="623" y="430"/>
                      </a:lnTo>
                      <a:lnTo>
                        <a:pt x="618" y="444"/>
                      </a:lnTo>
                      <a:lnTo>
                        <a:pt x="611" y="459"/>
                      </a:lnTo>
                      <a:lnTo>
                        <a:pt x="604" y="472"/>
                      </a:lnTo>
                      <a:lnTo>
                        <a:pt x="596" y="485"/>
                      </a:lnTo>
                      <a:lnTo>
                        <a:pt x="587" y="499"/>
                      </a:lnTo>
                      <a:lnTo>
                        <a:pt x="579" y="512"/>
                      </a:lnTo>
                      <a:lnTo>
                        <a:pt x="570" y="524"/>
                      </a:lnTo>
                      <a:lnTo>
                        <a:pt x="559" y="535"/>
                      </a:lnTo>
                      <a:lnTo>
                        <a:pt x="549" y="547"/>
                      </a:lnTo>
                      <a:lnTo>
                        <a:pt x="538" y="557"/>
                      </a:lnTo>
                      <a:lnTo>
                        <a:pt x="526" y="567"/>
                      </a:lnTo>
                      <a:lnTo>
                        <a:pt x="514" y="577"/>
                      </a:lnTo>
                      <a:lnTo>
                        <a:pt x="501" y="585"/>
                      </a:lnTo>
                      <a:lnTo>
                        <a:pt x="487" y="595"/>
                      </a:lnTo>
                      <a:lnTo>
                        <a:pt x="474" y="601"/>
                      </a:lnTo>
                      <a:lnTo>
                        <a:pt x="461" y="609"/>
                      </a:lnTo>
                      <a:lnTo>
                        <a:pt x="446" y="616"/>
                      </a:lnTo>
                      <a:lnTo>
                        <a:pt x="431" y="621"/>
                      </a:lnTo>
                      <a:lnTo>
                        <a:pt x="417" y="627"/>
                      </a:lnTo>
                      <a:lnTo>
                        <a:pt x="401" y="630"/>
                      </a:lnTo>
                      <a:lnTo>
                        <a:pt x="386" y="634"/>
                      </a:lnTo>
                      <a:lnTo>
                        <a:pt x="370" y="637"/>
                      </a:lnTo>
                      <a:lnTo>
                        <a:pt x="354" y="638"/>
                      </a:lnTo>
                      <a:lnTo>
                        <a:pt x="338" y="640"/>
                      </a:lnTo>
                      <a:lnTo>
                        <a:pt x="323" y="641"/>
                      </a:lnTo>
                      <a:lnTo>
                        <a:pt x="322" y="640"/>
                      </a:lnTo>
                      <a:lnTo>
                        <a:pt x="322" y="638"/>
                      </a:lnTo>
                      <a:lnTo>
                        <a:pt x="321" y="638"/>
                      </a:lnTo>
                      <a:lnTo>
                        <a:pt x="319" y="637"/>
                      </a:lnTo>
                      <a:lnTo>
                        <a:pt x="319" y="637"/>
                      </a:lnTo>
                      <a:lnTo>
                        <a:pt x="318" y="636"/>
                      </a:lnTo>
                      <a:lnTo>
                        <a:pt x="317" y="636"/>
                      </a:lnTo>
                      <a:lnTo>
                        <a:pt x="317" y="634"/>
                      </a:lnTo>
                      <a:lnTo>
                        <a:pt x="321" y="634"/>
                      </a:lnTo>
                      <a:lnTo>
                        <a:pt x="337" y="634"/>
                      </a:lnTo>
                      <a:lnTo>
                        <a:pt x="353" y="633"/>
                      </a:lnTo>
                      <a:lnTo>
                        <a:pt x="369" y="630"/>
                      </a:lnTo>
                      <a:lnTo>
                        <a:pt x="385" y="628"/>
                      </a:lnTo>
                      <a:lnTo>
                        <a:pt x="399" y="625"/>
                      </a:lnTo>
                      <a:lnTo>
                        <a:pt x="415" y="620"/>
                      </a:lnTo>
                      <a:lnTo>
                        <a:pt x="430" y="616"/>
                      </a:lnTo>
                      <a:lnTo>
                        <a:pt x="443" y="609"/>
                      </a:lnTo>
                      <a:lnTo>
                        <a:pt x="471" y="596"/>
                      </a:lnTo>
                      <a:lnTo>
                        <a:pt x="498" y="581"/>
                      </a:lnTo>
                      <a:lnTo>
                        <a:pt x="522" y="563"/>
                      </a:lnTo>
                      <a:lnTo>
                        <a:pt x="545" y="543"/>
                      </a:lnTo>
                      <a:lnTo>
                        <a:pt x="565" y="520"/>
                      </a:lnTo>
                      <a:lnTo>
                        <a:pt x="583" y="496"/>
                      </a:lnTo>
                      <a:lnTo>
                        <a:pt x="599" y="469"/>
                      </a:lnTo>
                      <a:lnTo>
                        <a:pt x="612" y="441"/>
                      </a:lnTo>
                      <a:lnTo>
                        <a:pt x="618" y="428"/>
                      </a:lnTo>
                      <a:lnTo>
                        <a:pt x="622" y="414"/>
                      </a:lnTo>
                      <a:lnTo>
                        <a:pt x="627" y="398"/>
                      </a:lnTo>
                      <a:lnTo>
                        <a:pt x="630" y="383"/>
                      </a:lnTo>
                      <a:lnTo>
                        <a:pt x="632" y="367"/>
                      </a:lnTo>
                      <a:lnTo>
                        <a:pt x="635" y="351"/>
                      </a:lnTo>
                      <a:lnTo>
                        <a:pt x="636" y="335"/>
                      </a:lnTo>
                      <a:lnTo>
                        <a:pt x="636" y="319"/>
                      </a:lnTo>
                      <a:lnTo>
                        <a:pt x="643" y="319"/>
                      </a:lnTo>
                      <a:close/>
                      <a:moveTo>
                        <a:pt x="285" y="0"/>
                      </a:moveTo>
                      <a:lnTo>
                        <a:pt x="272" y="1"/>
                      </a:lnTo>
                      <a:lnTo>
                        <a:pt x="256" y="4"/>
                      </a:lnTo>
                      <a:lnTo>
                        <a:pt x="241" y="8"/>
                      </a:lnTo>
                      <a:lnTo>
                        <a:pt x="225" y="12"/>
                      </a:lnTo>
                      <a:lnTo>
                        <a:pt x="210" y="17"/>
                      </a:lnTo>
                      <a:lnTo>
                        <a:pt x="196" y="22"/>
                      </a:lnTo>
                      <a:lnTo>
                        <a:pt x="181" y="29"/>
                      </a:lnTo>
                      <a:lnTo>
                        <a:pt x="168" y="37"/>
                      </a:lnTo>
                      <a:lnTo>
                        <a:pt x="154" y="44"/>
                      </a:lnTo>
                      <a:lnTo>
                        <a:pt x="141" y="53"/>
                      </a:lnTo>
                      <a:lnTo>
                        <a:pt x="129" y="61"/>
                      </a:lnTo>
                      <a:lnTo>
                        <a:pt x="116" y="71"/>
                      </a:lnTo>
                      <a:lnTo>
                        <a:pt x="105" y="81"/>
                      </a:lnTo>
                      <a:lnTo>
                        <a:pt x="93" y="91"/>
                      </a:lnTo>
                      <a:lnTo>
                        <a:pt x="82" y="103"/>
                      </a:lnTo>
                      <a:lnTo>
                        <a:pt x="73" y="114"/>
                      </a:lnTo>
                      <a:lnTo>
                        <a:pt x="64" y="126"/>
                      </a:lnTo>
                      <a:lnTo>
                        <a:pt x="54" y="139"/>
                      </a:lnTo>
                      <a:lnTo>
                        <a:pt x="46" y="153"/>
                      </a:lnTo>
                      <a:lnTo>
                        <a:pt x="38" y="166"/>
                      </a:lnTo>
                      <a:lnTo>
                        <a:pt x="30" y="179"/>
                      </a:lnTo>
                      <a:lnTo>
                        <a:pt x="25" y="194"/>
                      </a:lnTo>
                      <a:lnTo>
                        <a:pt x="18" y="209"/>
                      </a:lnTo>
                      <a:lnTo>
                        <a:pt x="13" y="223"/>
                      </a:lnTo>
                      <a:lnTo>
                        <a:pt x="9" y="239"/>
                      </a:lnTo>
                      <a:lnTo>
                        <a:pt x="5" y="254"/>
                      </a:lnTo>
                      <a:lnTo>
                        <a:pt x="2" y="270"/>
                      </a:lnTo>
                      <a:lnTo>
                        <a:pt x="1" y="286"/>
                      </a:lnTo>
                      <a:lnTo>
                        <a:pt x="0" y="303"/>
                      </a:lnTo>
                      <a:lnTo>
                        <a:pt x="0" y="319"/>
                      </a:lnTo>
                      <a:lnTo>
                        <a:pt x="0" y="335"/>
                      </a:lnTo>
                      <a:lnTo>
                        <a:pt x="1" y="352"/>
                      </a:lnTo>
                      <a:lnTo>
                        <a:pt x="2" y="368"/>
                      </a:lnTo>
                      <a:lnTo>
                        <a:pt x="5" y="384"/>
                      </a:lnTo>
                      <a:lnTo>
                        <a:pt x="9" y="399"/>
                      </a:lnTo>
                      <a:lnTo>
                        <a:pt x="13" y="415"/>
                      </a:lnTo>
                      <a:lnTo>
                        <a:pt x="18" y="430"/>
                      </a:lnTo>
                      <a:lnTo>
                        <a:pt x="25" y="444"/>
                      </a:lnTo>
                      <a:lnTo>
                        <a:pt x="30" y="459"/>
                      </a:lnTo>
                      <a:lnTo>
                        <a:pt x="38" y="472"/>
                      </a:lnTo>
                      <a:lnTo>
                        <a:pt x="46" y="485"/>
                      </a:lnTo>
                      <a:lnTo>
                        <a:pt x="54" y="499"/>
                      </a:lnTo>
                      <a:lnTo>
                        <a:pt x="64" y="512"/>
                      </a:lnTo>
                      <a:lnTo>
                        <a:pt x="73" y="524"/>
                      </a:lnTo>
                      <a:lnTo>
                        <a:pt x="82" y="535"/>
                      </a:lnTo>
                      <a:lnTo>
                        <a:pt x="92" y="544"/>
                      </a:lnTo>
                      <a:lnTo>
                        <a:pt x="92" y="544"/>
                      </a:lnTo>
                      <a:lnTo>
                        <a:pt x="93" y="544"/>
                      </a:lnTo>
                      <a:lnTo>
                        <a:pt x="94" y="544"/>
                      </a:lnTo>
                      <a:lnTo>
                        <a:pt x="94" y="544"/>
                      </a:lnTo>
                      <a:lnTo>
                        <a:pt x="96" y="544"/>
                      </a:lnTo>
                      <a:lnTo>
                        <a:pt x="97" y="543"/>
                      </a:lnTo>
                      <a:lnTo>
                        <a:pt x="98" y="543"/>
                      </a:lnTo>
                      <a:lnTo>
                        <a:pt x="98" y="543"/>
                      </a:lnTo>
                      <a:lnTo>
                        <a:pt x="98" y="543"/>
                      </a:lnTo>
                      <a:lnTo>
                        <a:pt x="77" y="520"/>
                      </a:lnTo>
                      <a:lnTo>
                        <a:pt x="60" y="496"/>
                      </a:lnTo>
                      <a:lnTo>
                        <a:pt x="44" y="469"/>
                      </a:lnTo>
                      <a:lnTo>
                        <a:pt x="30" y="441"/>
                      </a:lnTo>
                      <a:lnTo>
                        <a:pt x="24" y="428"/>
                      </a:lnTo>
                      <a:lnTo>
                        <a:pt x="20" y="414"/>
                      </a:lnTo>
                      <a:lnTo>
                        <a:pt x="16" y="398"/>
                      </a:lnTo>
                      <a:lnTo>
                        <a:pt x="12" y="383"/>
                      </a:lnTo>
                      <a:lnTo>
                        <a:pt x="9" y="367"/>
                      </a:lnTo>
                      <a:lnTo>
                        <a:pt x="6" y="351"/>
                      </a:lnTo>
                      <a:lnTo>
                        <a:pt x="5" y="335"/>
                      </a:lnTo>
                      <a:lnTo>
                        <a:pt x="5" y="319"/>
                      </a:lnTo>
                      <a:lnTo>
                        <a:pt x="5" y="303"/>
                      </a:lnTo>
                      <a:lnTo>
                        <a:pt x="6" y="287"/>
                      </a:lnTo>
                      <a:lnTo>
                        <a:pt x="9" y="271"/>
                      </a:lnTo>
                      <a:lnTo>
                        <a:pt x="12" y="255"/>
                      </a:lnTo>
                      <a:lnTo>
                        <a:pt x="16" y="241"/>
                      </a:lnTo>
                      <a:lnTo>
                        <a:pt x="20" y="226"/>
                      </a:lnTo>
                      <a:lnTo>
                        <a:pt x="24" y="211"/>
                      </a:lnTo>
                      <a:lnTo>
                        <a:pt x="30" y="197"/>
                      </a:lnTo>
                      <a:lnTo>
                        <a:pt x="44" y="169"/>
                      </a:lnTo>
                      <a:lnTo>
                        <a:pt x="60" y="142"/>
                      </a:lnTo>
                      <a:lnTo>
                        <a:pt x="77" y="118"/>
                      </a:lnTo>
                      <a:lnTo>
                        <a:pt x="98" y="95"/>
                      </a:lnTo>
                      <a:lnTo>
                        <a:pt x="120" y="75"/>
                      </a:lnTo>
                      <a:lnTo>
                        <a:pt x="145" y="57"/>
                      </a:lnTo>
                      <a:lnTo>
                        <a:pt x="170" y="42"/>
                      </a:lnTo>
                      <a:lnTo>
                        <a:pt x="198" y="29"/>
                      </a:lnTo>
                      <a:lnTo>
                        <a:pt x="213" y="22"/>
                      </a:lnTo>
                      <a:lnTo>
                        <a:pt x="228" y="18"/>
                      </a:lnTo>
                      <a:lnTo>
                        <a:pt x="242" y="13"/>
                      </a:lnTo>
                      <a:lnTo>
                        <a:pt x="257" y="10"/>
                      </a:lnTo>
                      <a:lnTo>
                        <a:pt x="273" y="8"/>
                      </a:lnTo>
                      <a:lnTo>
                        <a:pt x="289" y="5"/>
                      </a:lnTo>
                      <a:lnTo>
                        <a:pt x="292" y="5"/>
                      </a:lnTo>
                      <a:lnTo>
                        <a:pt x="292" y="4"/>
                      </a:lnTo>
                      <a:lnTo>
                        <a:pt x="290" y="4"/>
                      </a:lnTo>
                      <a:lnTo>
                        <a:pt x="289" y="2"/>
                      </a:lnTo>
                      <a:lnTo>
                        <a:pt x="288" y="2"/>
                      </a:lnTo>
                      <a:lnTo>
                        <a:pt x="288" y="1"/>
                      </a:lnTo>
                      <a:lnTo>
                        <a:pt x="286" y="1"/>
                      </a:lnTo>
                      <a:lnTo>
                        <a:pt x="285" y="1"/>
                      </a:lnTo>
                      <a:lnTo>
                        <a:pt x="285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5" name="Freeform 173"/>
                <p:cNvSpPr>
                  <a:spLocks noEditPoints="1"/>
                </p:cNvSpPr>
                <p:nvPr/>
              </p:nvSpPr>
              <p:spPr bwMode="auto">
                <a:xfrm>
                  <a:off x="2147" y="2219"/>
                  <a:ext cx="319" cy="317"/>
                </a:xfrm>
                <a:custGeom>
                  <a:avLst/>
                  <a:gdLst/>
                  <a:ahLst/>
                  <a:cxnLst>
                    <a:cxn ang="0">
                      <a:pos x="636" y="285"/>
                    </a:cxn>
                    <a:cxn ang="0">
                      <a:pos x="628" y="237"/>
                    </a:cxn>
                    <a:cxn ang="0">
                      <a:pos x="624" y="229"/>
                    </a:cxn>
                    <a:cxn ang="0">
                      <a:pos x="621" y="228"/>
                    </a:cxn>
                    <a:cxn ang="0">
                      <a:pos x="618" y="227"/>
                    </a:cxn>
                    <a:cxn ang="0">
                      <a:pos x="628" y="269"/>
                    </a:cxn>
                    <a:cxn ang="0">
                      <a:pos x="632" y="317"/>
                    </a:cxn>
                    <a:cxn ang="0">
                      <a:pos x="636" y="349"/>
                    </a:cxn>
                    <a:cxn ang="0">
                      <a:pos x="628" y="397"/>
                    </a:cxn>
                    <a:cxn ang="0">
                      <a:pos x="613" y="441"/>
                    </a:cxn>
                    <a:cxn ang="0">
                      <a:pos x="592" y="482"/>
                    </a:cxn>
                    <a:cxn ang="0">
                      <a:pos x="565" y="519"/>
                    </a:cxn>
                    <a:cxn ang="0">
                      <a:pos x="533" y="553"/>
                    </a:cxn>
                    <a:cxn ang="0">
                      <a:pos x="497" y="581"/>
                    </a:cxn>
                    <a:cxn ang="0">
                      <a:pos x="457" y="605"/>
                    </a:cxn>
                    <a:cxn ang="0">
                      <a:pos x="413" y="622"/>
                    </a:cxn>
                    <a:cxn ang="0">
                      <a:pos x="368" y="632"/>
                    </a:cxn>
                    <a:cxn ang="0">
                      <a:pos x="319" y="635"/>
                    </a:cxn>
                    <a:cxn ang="0">
                      <a:pos x="316" y="634"/>
                    </a:cxn>
                    <a:cxn ang="0">
                      <a:pos x="313" y="631"/>
                    </a:cxn>
                    <a:cxn ang="0">
                      <a:pos x="311" y="630"/>
                    </a:cxn>
                    <a:cxn ang="0">
                      <a:pos x="351" y="628"/>
                    </a:cxn>
                    <a:cxn ang="0">
                      <a:pos x="397" y="619"/>
                    </a:cxn>
                    <a:cxn ang="0">
                      <a:pos x="440" y="605"/>
                    </a:cxn>
                    <a:cxn ang="0">
                      <a:pos x="517" y="558"/>
                    </a:cxn>
                    <a:cxn ang="0">
                      <a:pos x="579" y="491"/>
                    </a:cxn>
                    <a:cxn ang="0">
                      <a:pos x="613" y="425"/>
                    </a:cxn>
                    <a:cxn ang="0">
                      <a:pos x="625" y="380"/>
                    </a:cxn>
                    <a:cxn ang="0">
                      <a:pos x="632" y="333"/>
                    </a:cxn>
                    <a:cxn ang="0">
                      <a:pos x="286" y="0"/>
                    </a:cxn>
                    <a:cxn ang="0">
                      <a:pos x="239" y="8"/>
                    </a:cxn>
                    <a:cxn ang="0">
                      <a:pos x="195" y="23"/>
                    </a:cxn>
                    <a:cxn ang="0">
                      <a:pos x="154" y="44"/>
                    </a:cxn>
                    <a:cxn ang="0">
                      <a:pos x="116" y="71"/>
                    </a:cxn>
                    <a:cxn ang="0">
                      <a:pos x="83" y="103"/>
                    </a:cxn>
                    <a:cxn ang="0">
                      <a:pos x="55" y="139"/>
                    </a:cxn>
                    <a:cxn ang="0">
                      <a:pos x="31" y="179"/>
                    </a:cxn>
                    <a:cxn ang="0">
                      <a:pos x="15" y="223"/>
                    </a:cxn>
                    <a:cxn ang="0">
                      <a:pos x="4" y="269"/>
                    </a:cxn>
                    <a:cxn ang="0">
                      <a:pos x="0" y="317"/>
                    </a:cxn>
                    <a:cxn ang="0">
                      <a:pos x="4" y="365"/>
                    </a:cxn>
                    <a:cxn ang="0">
                      <a:pos x="15" y="412"/>
                    </a:cxn>
                    <a:cxn ang="0">
                      <a:pos x="31" y="455"/>
                    </a:cxn>
                    <a:cxn ang="0">
                      <a:pos x="55" y="495"/>
                    </a:cxn>
                    <a:cxn ang="0">
                      <a:pos x="83" y="531"/>
                    </a:cxn>
                    <a:cxn ang="0">
                      <a:pos x="95" y="541"/>
                    </a:cxn>
                    <a:cxn ang="0">
                      <a:pos x="98" y="541"/>
                    </a:cxn>
                    <a:cxn ang="0">
                      <a:pos x="100" y="541"/>
                    </a:cxn>
                    <a:cxn ang="0">
                      <a:pos x="59" y="491"/>
                    </a:cxn>
                    <a:cxn ang="0">
                      <a:pos x="26" y="425"/>
                    </a:cxn>
                    <a:cxn ang="0">
                      <a:pos x="12" y="380"/>
                    </a:cxn>
                    <a:cxn ang="0">
                      <a:pos x="7" y="333"/>
                    </a:cxn>
                    <a:cxn ang="0">
                      <a:pos x="8" y="285"/>
                    </a:cxn>
                    <a:cxn ang="0">
                      <a:pos x="16" y="239"/>
                    </a:cxn>
                    <a:cxn ang="0">
                      <a:pos x="31" y="196"/>
                    </a:cxn>
                    <a:cxn ang="0">
                      <a:pos x="78" y="119"/>
                    </a:cxn>
                    <a:cxn ang="0">
                      <a:pos x="144" y="58"/>
                    </a:cxn>
                    <a:cxn ang="0">
                      <a:pos x="211" y="23"/>
                    </a:cxn>
                    <a:cxn ang="0">
                      <a:pos x="256" y="11"/>
                    </a:cxn>
                    <a:cxn ang="0">
                      <a:pos x="293" y="6"/>
                    </a:cxn>
                    <a:cxn ang="0">
                      <a:pos x="291" y="4"/>
                    </a:cxn>
                    <a:cxn ang="0">
                      <a:pos x="288" y="2"/>
                    </a:cxn>
                  </a:cxnLst>
                  <a:rect l="0" t="0" r="r" b="b"/>
                  <a:pathLst>
                    <a:path w="637" h="635">
                      <a:moveTo>
                        <a:pt x="637" y="317"/>
                      </a:moveTo>
                      <a:lnTo>
                        <a:pt x="637" y="301"/>
                      </a:lnTo>
                      <a:lnTo>
                        <a:pt x="636" y="285"/>
                      </a:lnTo>
                      <a:lnTo>
                        <a:pt x="634" y="269"/>
                      </a:lnTo>
                      <a:lnTo>
                        <a:pt x="632" y="253"/>
                      </a:lnTo>
                      <a:lnTo>
                        <a:pt x="628" y="237"/>
                      </a:lnTo>
                      <a:lnTo>
                        <a:pt x="625" y="231"/>
                      </a:lnTo>
                      <a:lnTo>
                        <a:pt x="625" y="231"/>
                      </a:lnTo>
                      <a:lnTo>
                        <a:pt x="624" y="229"/>
                      </a:lnTo>
                      <a:lnTo>
                        <a:pt x="622" y="229"/>
                      </a:lnTo>
                      <a:lnTo>
                        <a:pt x="622" y="229"/>
                      </a:lnTo>
                      <a:lnTo>
                        <a:pt x="621" y="228"/>
                      </a:lnTo>
                      <a:lnTo>
                        <a:pt x="620" y="228"/>
                      </a:lnTo>
                      <a:lnTo>
                        <a:pt x="620" y="228"/>
                      </a:lnTo>
                      <a:lnTo>
                        <a:pt x="618" y="227"/>
                      </a:lnTo>
                      <a:lnTo>
                        <a:pt x="621" y="239"/>
                      </a:lnTo>
                      <a:lnTo>
                        <a:pt x="625" y="254"/>
                      </a:lnTo>
                      <a:lnTo>
                        <a:pt x="628" y="269"/>
                      </a:lnTo>
                      <a:lnTo>
                        <a:pt x="630" y="285"/>
                      </a:lnTo>
                      <a:lnTo>
                        <a:pt x="632" y="301"/>
                      </a:lnTo>
                      <a:lnTo>
                        <a:pt x="632" y="317"/>
                      </a:lnTo>
                      <a:lnTo>
                        <a:pt x="637" y="317"/>
                      </a:lnTo>
                      <a:lnTo>
                        <a:pt x="637" y="333"/>
                      </a:lnTo>
                      <a:lnTo>
                        <a:pt x="636" y="349"/>
                      </a:lnTo>
                      <a:lnTo>
                        <a:pt x="634" y="365"/>
                      </a:lnTo>
                      <a:lnTo>
                        <a:pt x="632" y="381"/>
                      </a:lnTo>
                      <a:lnTo>
                        <a:pt x="628" y="397"/>
                      </a:lnTo>
                      <a:lnTo>
                        <a:pt x="624" y="412"/>
                      </a:lnTo>
                      <a:lnTo>
                        <a:pt x="618" y="426"/>
                      </a:lnTo>
                      <a:lnTo>
                        <a:pt x="613" y="441"/>
                      </a:lnTo>
                      <a:lnTo>
                        <a:pt x="606" y="455"/>
                      </a:lnTo>
                      <a:lnTo>
                        <a:pt x="600" y="469"/>
                      </a:lnTo>
                      <a:lnTo>
                        <a:pt x="592" y="482"/>
                      </a:lnTo>
                      <a:lnTo>
                        <a:pt x="584" y="495"/>
                      </a:lnTo>
                      <a:lnTo>
                        <a:pt x="575" y="507"/>
                      </a:lnTo>
                      <a:lnTo>
                        <a:pt x="565" y="519"/>
                      </a:lnTo>
                      <a:lnTo>
                        <a:pt x="555" y="531"/>
                      </a:lnTo>
                      <a:lnTo>
                        <a:pt x="544" y="542"/>
                      </a:lnTo>
                      <a:lnTo>
                        <a:pt x="533" y="553"/>
                      </a:lnTo>
                      <a:lnTo>
                        <a:pt x="521" y="563"/>
                      </a:lnTo>
                      <a:lnTo>
                        <a:pt x="509" y="573"/>
                      </a:lnTo>
                      <a:lnTo>
                        <a:pt x="497" y="581"/>
                      </a:lnTo>
                      <a:lnTo>
                        <a:pt x="484" y="590"/>
                      </a:lnTo>
                      <a:lnTo>
                        <a:pt x="471" y="597"/>
                      </a:lnTo>
                      <a:lnTo>
                        <a:pt x="457" y="605"/>
                      </a:lnTo>
                      <a:lnTo>
                        <a:pt x="443" y="611"/>
                      </a:lnTo>
                      <a:lnTo>
                        <a:pt x="428" y="617"/>
                      </a:lnTo>
                      <a:lnTo>
                        <a:pt x="413" y="622"/>
                      </a:lnTo>
                      <a:lnTo>
                        <a:pt x="399" y="626"/>
                      </a:lnTo>
                      <a:lnTo>
                        <a:pt x="383" y="628"/>
                      </a:lnTo>
                      <a:lnTo>
                        <a:pt x="368" y="632"/>
                      </a:lnTo>
                      <a:lnTo>
                        <a:pt x="352" y="634"/>
                      </a:lnTo>
                      <a:lnTo>
                        <a:pt x="335" y="635"/>
                      </a:lnTo>
                      <a:lnTo>
                        <a:pt x="319" y="635"/>
                      </a:lnTo>
                      <a:lnTo>
                        <a:pt x="317" y="635"/>
                      </a:lnTo>
                      <a:lnTo>
                        <a:pt x="317" y="635"/>
                      </a:lnTo>
                      <a:lnTo>
                        <a:pt x="316" y="634"/>
                      </a:lnTo>
                      <a:lnTo>
                        <a:pt x="315" y="634"/>
                      </a:lnTo>
                      <a:lnTo>
                        <a:pt x="315" y="632"/>
                      </a:lnTo>
                      <a:lnTo>
                        <a:pt x="313" y="631"/>
                      </a:lnTo>
                      <a:lnTo>
                        <a:pt x="312" y="631"/>
                      </a:lnTo>
                      <a:lnTo>
                        <a:pt x="311" y="630"/>
                      </a:lnTo>
                      <a:lnTo>
                        <a:pt x="311" y="630"/>
                      </a:lnTo>
                      <a:lnTo>
                        <a:pt x="319" y="630"/>
                      </a:lnTo>
                      <a:lnTo>
                        <a:pt x="335" y="628"/>
                      </a:lnTo>
                      <a:lnTo>
                        <a:pt x="351" y="628"/>
                      </a:lnTo>
                      <a:lnTo>
                        <a:pt x="367" y="626"/>
                      </a:lnTo>
                      <a:lnTo>
                        <a:pt x="381" y="623"/>
                      </a:lnTo>
                      <a:lnTo>
                        <a:pt x="397" y="619"/>
                      </a:lnTo>
                      <a:lnTo>
                        <a:pt x="412" y="615"/>
                      </a:lnTo>
                      <a:lnTo>
                        <a:pt x="427" y="611"/>
                      </a:lnTo>
                      <a:lnTo>
                        <a:pt x="440" y="605"/>
                      </a:lnTo>
                      <a:lnTo>
                        <a:pt x="468" y="591"/>
                      </a:lnTo>
                      <a:lnTo>
                        <a:pt x="493" y="577"/>
                      </a:lnTo>
                      <a:lnTo>
                        <a:pt x="517" y="558"/>
                      </a:lnTo>
                      <a:lnTo>
                        <a:pt x="540" y="538"/>
                      </a:lnTo>
                      <a:lnTo>
                        <a:pt x="560" y="515"/>
                      </a:lnTo>
                      <a:lnTo>
                        <a:pt x="579" y="491"/>
                      </a:lnTo>
                      <a:lnTo>
                        <a:pt x="594" y="466"/>
                      </a:lnTo>
                      <a:lnTo>
                        <a:pt x="606" y="438"/>
                      </a:lnTo>
                      <a:lnTo>
                        <a:pt x="613" y="425"/>
                      </a:lnTo>
                      <a:lnTo>
                        <a:pt x="617" y="410"/>
                      </a:lnTo>
                      <a:lnTo>
                        <a:pt x="621" y="396"/>
                      </a:lnTo>
                      <a:lnTo>
                        <a:pt x="625" y="380"/>
                      </a:lnTo>
                      <a:lnTo>
                        <a:pt x="628" y="365"/>
                      </a:lnTo>
                      <a:lnTo>
                        <a:pt x="630" y="349"/>
                      </a:lnTo>
                      <a:lnTo>
                        <a:pt x="632" y="333"/>
                      </a:lnTo>
                      <a:lnTo>
                        <a:pt x="632" y="317"/>
                      </a:lnTo>
                      <a:lnTo>
                        <a:pt x="637" y="317"/>
                      </a:lnTo>
                      <a:close/>
                      <a:moveTo>
                        <a:pt x="286" y="0"/>
                      </a:moveTo>
                      <a:lnTo>
                        <a:pt x="271" y="2"/>
                      </a:lnTo>
                      <a:lnTo>
                        <a:pt x="255" y="6"/>
                      </a:lnTo>
                      <a:lnTo>
                        <a:pt x="239" y="8"/>
                      </a:lnTo>
                      <a:lnTo>
                        <a:pt x="224" y="12"/>
                      </a:lnTo>
                      <a:lnTo>
                        <a:pt x="210" y="18"/>
                      </a:lnTo>
                      <a:lnTo>
                        <a:pt x="195" y="23"/>
                      </a:lnTo>
                      <a:lnTo>
                        <a:pt x="180" y="30"/>
                      </a:lnTo>
                      <a:lnTo>
                        <a:pt x="167" y="38"/>
                      </a:lnTo>
                      <a:lnTo>
                        <a:pt x="154" y="44"/>
                      </a:lnTo>
                      <a:lnTo>
                        <a:pt x="140" y="54"/>
                      </a:lnTo>
                      <a:lnTo>
                        <a:pt x="128" y="61"/>
                      </a:lnTo>
                      <a:lnTo>
                        <a:pt x="116" y="71"/>
                      </a:lnTo>
                      <a:lnTo>
                        <a:pt x="104" y="81"/>
                      </a:lnTo>
                      <a:lnTo>
                        <a:pt x="94" y="92"/>
                      </a:lnTo>
                      <a:lnTo>
                        <a:pt x="83" y="103"/>
                      </a:lnTo>
                      <a:lnTo>
                        <a:pt x="72" y="115"/>
                      </a:lnTo>
                      <a:lnTo>
                        <a:pt x="63" y="127"/>
                      </a:lnTo>
                      <a:lnTo>
                        <a:pt x="55" y="139"/>
                      </a:lnTo>
                      <a:lnTo>
                        <a:pt x="46" y="152"/>
                      </a:lnTo>
                      <a:lnTo>
                        <a:pt x="39" y="165"/>
                      </a:lnTo>
                      <a:lnTo>
                        <a:pt x="31" y="179"/>
                      </a:lnTo>
                      <a:lnTo>
                        <a:pt x="26" y="193"/>
                      </a:lnTo>
                      <a:lnTo>
                        <a:pt x="19" y="208"/>
                      </a:lnTo>
                      <a:lnTo>
                        <a:pt x="15" y="223"/>
                      </a:lnTo>
                      <a:lnTo>
                        <a:pt x="10" y="237"/>
                      </a:lnTo>
                      <a:lnTo>
                        <a:pt x="7" y="253"/>
                      </a:lnTo>
                      <a:lnTo>
                        <a:pt x="4" y="269"/>
                      </a:lnTo>
                      <a:lnTo>
                        <a:pt x="2" y="285"/>
                      </a:lnTo>
                      <a:lnTo>
                        <a:pt x="0" y="301"/>
                      </a:lnTo>
                      <a:lnTo>
                        <a:pt x="0" y="317"/>
                      </a:lnTo>
                      <a:lnTo>
                        <a:pt x="0" y="333"/>
                      </a:lnTo>
                      <a:lnTo>
                        <a:pt x="2" y="349"/>
                      </a:lnTo>
                      <a:lnTo>
                        <a:pt x="4" y="365"/>
                      </a:lnTo>
                      <a:lnTo>
                        <a:pt x="7" y="381"/>
                      </a:lnTo>
                      <a:lnTo>
                        <a:pt x="10" y="397"/>
                      </a:lnTo>
                      <a:lnTo>
                        <a:pt x="15" y="412"/>
                      </a:lnTo>
                      <a:lnTo>
                        <a:pt x="19" y="426"/>
                      </a:lnTo>
                      <a:lnTo>
                        <a:pt x="26" y="441"/>
                      </a:lnTo>
                      <a:lnTo>
                        <a:pt x="31" y="455"/>
                      </a:lnTo>
                      <a:lnTo>
                        <a:pt x="39" y="469"/>
                      </a:lnTo>
                      <a:lnTo>
                        <a:pt x="46" y="482"/>
                      </a:lnTo>
                      <a:lnTo>
                        <a:pt x="55" y="495"/>
                      </a:lnTo>
                      <a:lnTo>
                        <a:pt x="63" y="507"/>
                      </a:lnTo>
                      <a:lnTo>
                        <a:pt x="72" y="519"/>
                      </a:lnTo>
                      <a:lnTo>
                        <a:pt x="83" y="531"/>
                      </a:lnTo>
                      <a:lnTo>
                        <a:pt x="92" y="542"/>
                      </a:lnTo>
                      <a:lnTo>
                        <a:pt x="94" y="542"/>
                      </a:lnTo>
                      <a:lnTo>
                        <a:pt x="95" y="541"/>
                      </a:lnTo>
                      <a:lnTo>
                        <a:pt x="96" y="541"/>
                      </a:lnTo>
                      <a:lnTo>
                        <a:pt x="96" y="541"/>
                      </a:lnTo>
                      <a:lnTo>
                        <a:pt x="98" y="541"/>
                      </a:lnTo>
                      <a:lnTo>
                        <a:pt x="99" y="541"/>
                      </a:lnTo>
                      <a:lnTo>
                        <a:pt x="100" y="541"/>
                      </a:lnTo>
                      <a:lnTo>
                        <a:pt x="100" y="541"/>
                      </a:lnTo>
                      <a:lnTo>
                        <a:pt x="98" y="538"/>
                      </a:lnTo>
                      <a:lnTo>
                        <a:pt x="78" y="515"/>
                      </a:lnTo>
                      <a:lnTo>
                        <a:pt x="59" y="491"/>
                      </a:lnTo>
                      <a:lnTo>
                        <a:pt x="44" y="466"/>
                      </a:lnTo>
                      <a:lnTo>
                        <a:pt x="31" y="438"/>
                      </a:lnTo>
                      <a:lnTo>
                        <a:pt x="26" y="425"/>
                      </a:lnTo>
                      <a:lnTo>
                        <a:pt x="20" y="410"/>
                      </a:lnTo>
                      <a:lnTo>
                        <a:pt x="16" y="396"/>
                      </a:lnTo>
                      <a:lnTo>
                        <a:pt x="12" y="380"/>
                      </a:lnTo>
                      <a:lnTo>
                        <a:pt x="10" y="365"/>
                      </a:lnTo>
                      <a:lnTo>
                        <a:pt x="8" y="349"/>
                      </a:lnTo>
                      <a:lnTo>
                        <a:pt x="7" y="333"/>
                      </a:lnTo>
                      <a:lnTo>
                        <a:pt x="6" y="317"/>
                      </a:lnTo>
                      <a:lnTo>
                        <a:pt x="7" y="301"/>
                      </a:lnTo>
                      <a:lnTo>
                        <a:pt x="8" y="285"/>
                      </a:lnTo>
                      <a:lnTo>
                        <a:pt x="10" y="269"/>
                      </a:lnTo>
                      <a:lnTo>
                        <a:pt x="12" y="254"/>
                      </a:lnTo>
                      <a:lnTo>
                        <a:pt x="16" y="239"/>
                      </a:lnTo>
                      <a:lnTo>
                        <a:pt x="20" y="224"/>
                      </a:lnTo>
                      <a:lnTo>
                        <a:pt x="26" y="209"/>
                      </a:lnTo>
                      <a:lnTo>
                        <a:pt x="31" y="196"/>
                      </a:lnTo>
                      <a:lnTo>
                        <a:pt x="44" y="168"/>
                      </a:lnTo>
                      <a:lnTo>
                        <a:pt x="59" y="143"/>
                      </a:lnTo>
                      <a:lnTo>
                        <a:pt x="78" y="119"/>
                      </a:lnTo>
                      <a:lnTo>
                        <a:pt x="98" y="96"/>
                      </a:lnTo>
                      <a:lnTo>
                        <a:pt x="120" y="76"/>
                      </a:lnTo>
                      <a:lnTo>
                        <a:pt x="144" y="58"/>
                      </a:lnTo>
                      <a:lnTo>
                        <a:pt x="170" y="43"/>
                      </a:lnTo>
                      <a:lnTo>
                        <a:pt x="198" y="30"/>
                      </a:lnTo>
                      <a:lnTo>
                        <a:pt x="211" y="23"/>
                      </a:lnTo>
                      <a:lnTo>
                        <a:pt x="226" y="19"/>
                      </a:lnTo>
                      <a:lnTo>
                        <a:pt x="240" y="15"/>
                      </a:lnTo>
                      <a:lnTo>
                        <a:pt x="256" y="11"/>
                      </a:lnTo>
                      <a:lnTo>
                        <a:pt x="271" y="8"/>
                      </a:lnTo>
                      <a:lnTo>
                        <a:pt x="287" y="6"/>
                      </a:lnTo>
                      <a:lnTo>
                        <a:pt x="293" y="6"/>
                      </a:lnTo>
                      <a:lnTo>
                        <a:pt x="293" y="6"/>
                      </a:lnTo>
                      <a:lnTo>
                        <a:pt x="292" y="4"/>
                      </a:lnTo>
                      <a:lnTo>
                        <a:pt x="291" y="4"/>
                      </a:lnTo>
                      <a:lnTo>
                        <a:pt x="290" y="3"/>
                      </a:lnTo>
                      <a:lnTo>
                        <a:pt x="290" y="2"/>
                      </a:lnTo>
                      <a:lnTo>
                        <a:pt x="288" y="2"/>
                      </a:lnTo>
                      <a:lnTo>
                        <a:pt x="287" y="0"/>
                      </a:lnTo>
                      <a:lnTo>
                        <a:pt x="286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6" name="Freeform 174"/>
                <p:cNvSpPr>
                  <a:spLocks noEditPoints="1"/>
                </p:cNvSpPr>
                <p:nvPr/>
              </p:nvSpPr>
              <p:spPr bwMode="auto">
                <a:xfrm>
                  <a:off x="2149" y="2220"/>
                  <a:ext cx="315" cy="315"/>
                </a:xfrm>
                <a:custGeom>
                  <a:avLst/>
                  <a:gdLst/>
                  <a:ahLst/>
                  <a:cxnLst>
                    <a:cxn ang="0">
                      <a:pos x="630" y="282"/>
                    </a:cxn>
                    <a:cxn ang="0">
                      <a:pos x="622" y="236"/>
                    </a:cxn>
                    <a:cxn ang="0">
                      <a:pos x="617" y="225"/>
                    </a:cxn>
                    <a:cxn ang="0">
                      <a:pos x="614" y="224"/>
                    </a:cxn>
                    <a:cxn ang="0">
                      <a:pos x="611" y="222"/>
                    </a:cxn>
                    <a:cxn ang="0">
                      <a:pos x="622" y="267"/>
                    </a:cxn>
                    <a:cxn ang="0">
                      <a:pos x="626" y="314"/>
                    </a:cxn>
                    <a:cxn ang="0">
                      <a:pos x="630" y="346"/>
                    </a:cxn>
                    <a:cxn ang="0">
                      <a:pos x="622" y="393"/>
                    </a:cxn>
                    <a:cxn ang="0">
                      <a:pos x="607" y="436"/>
                    </a:cxn>
                    <a:cxn ang="0">
                      <a:pos x="560" y="515"/>
                    </a:cxn>
                    <a:cxn ang="0">
                      <a:pos x="493" y="576"/>
                    </a:cxn>
                    <a:cxn ang="0">
                      <a:pos x="425" y="611"/>
                    </a:cxn>
                    <a:cxn ang="0">
                      <a:pos x="380" y="623"/>
                    </a:cxn>
                    <a:cxn ang="0">
                      <a:pos x="332" y="629"/>
                    </a:cxn>
                    <a:cxn ang="0">
                      <a:pos x="310" y="628"/>
                    </a:cxn>
                    <a:cxn ang="0">
                      <a:pos x="308" y="627"/>
                    </a:cxn>
                    <a:cxn ang="0">
                      <a:pos x="304" y="624"/>
                    </a:cxn>
                    <a:cxn ang="0">
                      <a:pos x="332" y="623"/>
                    </a:cxn>
                    <a:cxn ang="0">
                      <a:pos x="378" y="618"/>
                    </a:cxn>
                    <a:cxn ang="0">
                      <a:pos x="422" y="604"/>
                    </a:cxn>
                    <a:cxn ang="0">
                      <a:pos x="489" y="571"/>
                    </a:cxn>
                    <a:cxn ang="0">
                      <a:pos x="554" y="511"/>
                    </a:cxn>
                    <a:cxn ang="0">
                      <a:pos x="601" y="435"/>
                    </a:cxn>
                    <a:cxn ang="0">
                      <a:pos x="615" y="391"/>
                    </a:cxn>
                    <a:cxn ang="0">
                      <a:pos x="623" y="346"/>
                    </a:cxn>
                    <a:cxn ang="0">
                      <a:pos x="631" y="314"/>
                    </a:cxn>
                    <a:cxn ang="0">
                      <a:pos x="268" y="3"/>
                    </a:cxn>
                    <a:cxn ang="0">
                      <a:pos x="223" y="13"/>
                    </a:cxn>
                    <a:cxn ang="0">
                      <a:pos x="165" y="37"/>
                    </a:cxn>
                    <a:cxn ang="0">
                      <a:pos x="93" y="90"/>
                    </a:cxn>
                    <a:cxn ang="0">
                      <a:pos x="39" y="164"/>
                    </a:cxn>
                    <a:cxn ang="0">
                      <a:pos x="15" y="221"/>
                    </a:cxn>
                    <a:cxn ang="0">
                      <a:pos x="4" y="266"/>
                    </a:cxn>
                    <a:cxn ang="0">
                      <a:pos x="0" y="314"/>
                    </a:cxn>
                    <a:cxn ang="0">
                      <a:pos x="4" y="362"/>
                    </a:cxn>
                    <a:cxn ang="0">
                      <a:pos x="15" y="409"/>
                    </a:cxn>
                    <a:cxn ang="0">
                      <a:pos x="39" y="464"/>
                    </a:cxn>
                    <a:cxn ang="0">
                      <a:pos x="93" y="538"/>
                    </a:cxn>
                    <a:cxn ang="0">
                      <a:pos x="96" y="538"/>
                    </a:cxn>
                    <a:cxn ang="0">
                      <a:pos x="99" y="538"/>
                    </a:cxn>
                    <a:cxn ang="0">
                      <a:pos x="101" y="538"/>
                    </a:cxn>
                    <a:cxn ang="0">
                      <a:pos x="59" y="487"/>
                    </a:cxn>
                    <a:cxn ang="0">
                      <a:pos x="25" y="421"/>
                    </a:cxn>
                    <a:cxn ang="0">
                      <a:pos x="12" y="377"/>
                    </a:cxn>
                    <a:cxn ang="0">
                      <a:pos x="7" y="330"/>
                    </a:cxn>
                    <a:cxn ang="0">
                      <a:pos x="8" y="282"/>
                    </a:cxn>
                    <a:cxn ang="0">
                      <a:pos x="16" y="237"/>
                    </a:cxn>
                    <a:cxn ang="0">
                      <a:pos x="31" y="194"/>
                    </a:cxn>
                    <a:cxn ang="0">
                      <a:pos x="77" y="117"/>
                    </a:cxn>
                    <a:cxn ang="0">
                      <a:pos x="143" y="57"/>
                    </a:cxn>
                    <a:cxn ang="0">
                      <a:pos x="209" y="24"/>
                    </a:cxn>
                    <a:cxn ang="0">
                      <a:pos x="253" y="11"/>
                    </a:cxn>
                    <a:cxn ang="0">
                      <a:pos x="294" y="5"/>
                    </a:cxn>
                    <a:cxn ang="0">
                      <a:pos x="292" y="4"/>
                    </a:cxn>
                    <a:cxn ang="0">
                      <a:pos x="289" y="1"/>
                    </a:cxn>
                  </a:cxnLst>
                  <a:rect l="0" t="0" r="r" b="b"/>
                  <a:pathLst>
                    <a:path w="631" h="629">
                      <a:moveTo>
                        <a:pt x="631" y="314"/>
                      </a:moveTo>
                      <a:lnTo>
                        <a:pt x="631" y="298"/>
                      </a:lnTo>
                      <a:lnTo>
                        <a:pt x="630" y="282"/>
                      </a:lnTo>
                      <a:lnTo>
                        <a:pt x="627" y="266"/>
                      </a:lnTo>
                      <a:lnTo>
                        <a:pt x="625" y="250"/>
                      </a:lnTo>
                      <a:lnTo>
                        <a:pt x="622" y="236"/>
                      </a:lnTo>
                      <a:lnTo>
                        <a:pt x="619" y="226"/>
                      </a:lnTo>
                      <a:lnTo>
                        <a:pt x="618" y="225"/>
                      </a:lnTo>
                      <a:lnTo>
                        <a:pt x="617" y="225"/>
                      </a:lnTo>
                      <a:lnTo>
                        <a:pt x="617" y="225"/>
                      </a:lnTo>
                      <a:lnTo>
                        <a:pt x="615" y="224"/>
                      </a:lnTo>
                      <a:lnTo>
                        <a:pt x="614" y="224"/>
                      </a:lnTo>
                      <a:lnTo>
                        <a:pt x="614" y="224"/>
                      </a:lnTo>
                      <a:lnTo>
                        <a:pt x="613" y="222"/>
                      </a:lnTo>
                      <a:lnTo>
                        <a:pt x="611" y="222"/>
                      </a:lnTo>
                      <a:lnTo>
                        <a:pt x="615" y="237"/>
                      </a:lnTo>
                      <a:lnTo>
                        <a:pt x="619" y="251"/>
                      </a:lnTo>
                      <a:lnTo>
                        <a:pt x="622" y="267"/>
                      </a:lnTo>
                      <a:lnTo>
                        <a:pt x="623" y="282"/>
                      </a:lnTo>
                      <a:lnTo>
                        <a:pt x="625" y="298"/>
                      </a:lnTo>
                      <a:lnTo>
                        <a:pt x="626" y="314"/>
                      </a:lnTo>
                      <a:lnTo>
                        <a:pt x="631" y="314"/>
                      </a:lnTo>
                      <a:lnTo>
                        <a:pt x="631" y="330"/>
                      </a:lnTo>
                      <a:lnTo>
                        <a:pt x="630" y="346"/>
                      </a:lnTo>
                      <a:lnTo>
                        <a:pt x="627" y="362"/>
                      </a:lnTo>
                      <a:lnTo>
                        <a:pt x="625" y="378"/>
                      </a:lnTo>
                      <a:lnTo>
                        <a:pt x="622" y="393"/>
                      </a:lnTo>
                      <a:lnTo>
                        <a:pt x="617" y="409"/>
                      </a:lnTo>
                      <a:lnTo>
                        <a:pt x="613" y="423"/>
                      </a:lnTo>
                      <a:lnTo>
                        <a:pt x="607" y="436"/>
                      </a:lnTo>
                      <a:lnTo>
                        <a:pt x="594" y="464"/>
                      </a:lnTo>
                      <a:lnTo>
                        <a:pt x="578" y="491"/>
                      </a:lnTo>
                      <a:lnTo>
                        <a:pt x="560" y="515"/>
                      </a:lnTo>
                      <a:lnTo>
                        <a:pt x="540" y="538"/>
                      </a:lnTo>
                      <a:lnTo>
                        <a:pt x="517" y="558"/>
                      </a:lnTo>
                      <a:lnTo>
                        <a:pt x="493" y="576"/>
                      </a:lnTo>
                      <a:lnTo>
                        <a:pt x="466" y="591"/>
                      </a:lnTo>
                      <a:lnTo>
                        <a:pt x="438" y="604"/>
                      </a:lnTo>
                      <a:lnTo>
                        <a:pt x="425" y="611"/>
                      </a:lnTo>
                      <a:lnTo>
                        <a:pt x="410" y="615"/>
                      </a:lnTo>
                      <a:lnTo>
                        <a:pt x="394" y="620"/>
                      </a:lnTo>
                      <a:lnTo>
                        <a:pt x="380" y="623"/>
                      </a:lnTo>
                      <a:lnTo>
                        <a:pt x="364" y="625"/>
                      </a:lnTo>
                      <a:lnTo>
                        <a:pt x="348" y="628"/>
                      </a:lnTo>
                      <a:lnTo>
                        <a:pt x="332" y="629"/>
                      </a:lnTo>
                      <a:lnTo>
                        <a:pt x="316" y="629"/>
                      </a:lnTo>
                      <a:lnTo>
                        <a:pt x="312" y="629"/>
                      </a:lnTo>
                      <a:lnTo>
                        <a:pt x="310" y="628"/>
                      </a:lnTo>
                      <a:lnTo>
                        <a:pt x="309" y="628"/>
                      </a:lnTo>
                      <a:lnTo>
                        <a:pt x="308" y="627"/>
                      </a:lnTo>
                      <a:lnTo>
                        <a:pt x="308" y="627"/>
                      </a:lnTo>
                      <a:lnTo>
                        <a:pt x="306" y="625"/>
                      </a:lnTo>
                      <a:lnTo>
                        <a:pt x="305" y="624"/>
                      </a:lnTo>
                      <a:lnTo>
                        <a:pt x="304" y="624"/>
                      </a:lnTo>
                      <a:lnTo>
                        <a:pt x="304" y="623"/>
                      </a:lnTo>
                      <a:lnTo>
                        <a:pt x="316" y="624"/>
                      </a:lnTo>
                      <a:lnTo>
                        <a:pt x="332" y="623"/>
                      </a:lnTo>
                      <a:lnTo>
                        <a:pt x="348" y="622"/>
                      </a:lnTo>
                      <a:lnTo>
                        <a:pt x="364" y="620"/>
                      </a:lnTo>
                      <a:lnTo>
                        <a:pt x="378" y="618"/>
                      </a:lnTo>
                      <a:lnTo>
                        <a:pt x="393" y="614"/>
                      </a:lnTo>
                      <a:lnTo>
                        <a:pt x="408" y="610"/>
                      </a:lnTo>
                      <a:lnTo>
                        <a:pt x="422" y="604"/>
                      </a:lnTo>
                      <a:lnTo>
                        <a:pt x="437" y="599"/>
                      </a:lnTo>
                      <a:lnTo>
                        <a:pt x="464" y="586"/>
                      </a:lnTo>
                      <a:lnTo>
                        <a:pt x="489" y="571"/>
                      </a:lnTo>
                      <a:lnTo>
                        <a:pt x="513" y="552"/>
                      </a:lnTo>
                      <a:lnTo>
                        <a:pt x="534" y="532"/>
                      </a:lnTo>
                      <a:lnTo>
                        <a:pt x="554" y="511"/>
                      </a:lnTo>
                      <a:lnTo>
                        <a:pt x="573" y="487"/>
                      </a:lnTo>
                      <a:lnTo>
                        <a:pt x="589" y="462"/>
                      </a:lnTo>
                      <a:lnTo>
                        <a:pt x="601" y="435"/>
                      </a:lnTo>
                      <a:lnTo>
                        <a:pt x="606" y="421"/>
                      </a:lnTo>
                      <a:lnTo>
                        <a:pt x="611" y="406"/>
                      </a:lnTo>
                      <a:lnTo>
                        <a:pt x="615" y="391"/>
                      </a:lnTo>
                      <a:lnTo>
                        <a:pt x="619" y="377"/>
                      </a:lnTo>
                      <a:lnTo>
                        <a:pt x="622" y="361"/>
                      </a:lnTo>
                      <a:lnTo>
                        <a:pt x="623" y="346"/>
                      </a:lnTo>
                      <a:lnTo>
                        <a:pt x="625" y="330"/>
                      </a:lnTo>
                      <a:lnTo>
                        <a:pt x="626" y="314"/>
                      </a:lnTo>
                      <a:lnTo>
                        <a:pt x="631" y="314"/>
                      </a:lnTo>
                      <a:close/>
                      <a:moveTo>
                        <a:pt x="287" y="0"/>
                      </a:moveTo>
                      <a:lnTo>
                        <a:pt x="284" y="0"/>
                      </a:lnTo>
                      <a:lnTo>
                        <a:pt x="268" y="3"/>
                      </a:lnTo>
                      <a:lnTo>
                        <a:pt x="252" y="5"/>
                      </a:lnTo>
                      <a:lnTo>
                        <a:pt x="237" y="8"/>
                      </a:lnTo>
                      <a:lnTo>
                        <a:pt x="223" y="13"/>
                      </a:lnTo>
                      <a:lnTo>
                        <a:pt x="208" y="17"/>
                      </a:lnTo>
                      <a:lnTo>
                        <a:pt x="193" y="24"/>
                      </a:lnTo>
                      <a:lnTo>
                        <a:pt x="165" y="37"/>
                      </a:lnTo>
                      <a:lnTo>
                        <a:pt x="140" y="52"/>
                      </a:lnTo>
                      <a:lnTo>
                        <a:pt x="115" y="70"/>
                      </a:lnTo>
                      <a:lnTo>
                        <a:pt x="93" y="90"/>
                      </a:lnTo>
                      <a:lnTo>
                        <a:pt x="72" y="113"/>
                      </a:lnTo>
                      <a:lnTo>
                        <a:pt x="55" y="137"/>
                      </a:lnTo>
                      <a:lnTo>
                        <a:pt x="39" y="164"/>
                      </a:lnTo>
                      <a:lnTo>
                        <a:pt x="25" y="192"/>
                      </a:lnTo>
                      <a:lnTo>
                        <a:pt x="19" y="206"/>
                      </a:lnTo>
                      <a:lnTo>
                        <a:pt x="15" y="221"/>
                      </a:lnTo>
                      <a:lnTo>
                        <a:pt x="11" y="236"/>
                      </a:lnTo>
                      <a:lnTo>
                        <a:pt x="7" y="250"/>
                      </a:lnTo>
                      <a:lnTo>
                        <a:pt x="4" y="266"/>
                      </a:lnTo>
                      <a:lnTo>
                        <a:pt x="1" y="282"/>
                      </a:lnTo>
                      <a:lnTo>
                        <a:pt x="0" y="298"/>
                      </a:lnTo>
                      <a:lnTo>
                        <a:pt x="0" y="314"/>
                      </a:lnTo>
                      <a:lnTo>
                        <a:pt x="0" y="330"/>
                      </a:lnTo>
                      <a:lnTo>
                        <a:pt x="1" y="346"/>
                      </a:lnTo>
                      <a:lnTo>
                        <a:pt x="4" y="362"/>
                      </a:lnTo>
                      <a:lnTo>
                        <a:pt x="7" y="378"/>
                      </a:lnTo>
                      <a:lnTo>
                        <a:pt x="11" y="393"/>
                      </a:lnTo>
                      <a:lnTo>
                        <a:pt x="15" y="409"/>
                      </a:lnTo>
                      <a:lnTo>
                        <a:pt x="19" y="423"/>
                      </a:lnTo>
                      <a:lnTo>
                        <a:pt x="25" y="436"/>
                      </a:lnTo>
                      <a:lnTo>
                        <a:pt x="39" y="464"/>
                      </a:lnTo>
                      <a:lnTo>
                        <a:pt x="55" y="491"/>
                      </a:lnTo>
                      <a:lnTo>
                        <a:pt x="72" y="515"/>
                      </a:lnTo>
                      <a:lnTo>
                        <a:pt x="93" y="538"/>
                      </a:lnTo>
                      <a:lnTo>
                        <a:pt x="93" y="538"/>
                      </a:lnTo>
                      <a:lnTo>
                        <a:pt x="95" y="538"/>
                      </a:lnTo>
                      <a:lnTo>
                        <a:pt x="96" y="538"/>
                      </a:lnTo>
                      <a:lnTo>
                        <a:pt x="97" y="538"/>
                      </a:lnTo>
                      <a:lnTo>
                        <a:pt x="97" y="538"/>
                      </a:lnTo>
                      <a:lnTo>
                        <a:pt x="99" y="538"/>
                      </a:lnTo>
                      <a:lnTo>
                        <a:pt x="100" y="538"/>
                      </a:lnTo>
                      <a:lnTo>
                        <a:pt x="101" y="538"/>
                      </a:lnTo>
                      <a:lnTo>
                        <a:pt x="101" y="538"/>
                      </a:lnTo>
                      <a:lnTo>
                        <a:pt x="97" y="532"/>
                      </a:lnTo>
                      <a:lnTo>
                        <a:pt x="77" y="511"/>
                      </a:lnTo>
                      <a:lnTo>
                        <a:pt x="59" y="487"/>
                      </a:lnTo>
                      <a:lnTo>
                        <a:pt x="44" y="462"/>
                      </a:lnTo>
                      <a:lnTo>
                        <a:pt x="31" y="435"/>
                      </a:lnTo>
                      <a:lnTo>
                        <a:pt x="25" y="421"/>
                      </a:lnTo>
                      <a:lnTo>
                        <a:pt x="20" y="406"/>
                      </a:lnTo>
                      <a:lnTo>
                        <a:pt x="16" y="391"/>
                      </a:lnTo>
                      <a:lnTo>
                        <a:pt x="12" y="377"/>
                      </a:lnTo>
                      <a:lnTo>
                        <a:pt x="9" y="361"/>
                      </a:lnTo>
                      <a:lnTo>
                        <a:pt x="8" y="346"/>
                      </a:lnTo>
                      <a:lnTo>
                        <a:pt x="7" y="330"/>
                      </a:lnTo>
                      <a:lnTo>
                        <a:pt x="7" y="314"/>
                      </a:lnTo>
                      <a:lnTo>
                        <a:pt x="7" y="298"/>
                      </a:lnTo>
                      <a:lnTo>
                        <a:pt x="8" y="282"/>
                      </a:lnTo>
                      <a:lnTo>
                        <a:pt x="9" y="267"/>
                      </a:lnTo>
                      <a:lnTo>
                        <a:pt x="12" y="251"/>
                      </a:lnTo>
                      <a:lnTo>
                        <a:pt x="16" y="237"/>
                      </a:lnTo>
                      <a:lnTo>
                        <a:pt x="20" y="222"/>
                      </a:lnTo>
                      <a:lnTo>
                        <a:pt x="25" y="208"/>
                      </a:lnTo>
                      <a:lnTo>
                        <a:pt x="31" y="194"/>
                      </a:lnTo>
                      <a:lnTo>
                        <a:pt x="44" y="166"/>
                      </a:lnTo>
                      <a:lnTo>
                        <a:pt x="59" y="141"/>
                      </a:lnTo>
                      <a:lnTo>
                        <a:pt x="77" y="117"/>
                      </a:lnTo>
                      <a:lnTo>
                        <a:pt x="97" y="96"/>
                      </a:lnTo>
                      <a:lnTo>
                        <a:pt x="119" y="76"/>
                      </a:lnTo>
                      <a:lnTo>
                        <a:pt x="143" y="57"/>
                      </a:lnTo>
                      <a:lnTo>
                        <a:pt x="168" y="43"/>
                      </a:lnTo>
                      <a:lnTo>
                        <a:pt x="196" y="29"/>
                      </a:lnTo>
                      <a:lnTo>
                        <a:pt x="209" y="24"/>
                      </a:lnTo>
                      <a:lnTo>
                        <a:pt x="224" y="19"/>
                      </a:lnTo>
                      <a:lnTo>
                        <a:pt x="239" y="15"/>
                      </a:lnTo>
                      <a:lnTo>
                        <a:pt x="253" y="11"/>
                      </a:lnTo>
                      <a:lnTo>
                        <a:pt x="269" y="8"/>
                      </a:lnTo>
                      <a:lnTo>
                        <a:pt x="284" y="7"/>
                      </a:lnTo>
                      <a:lnTo>
                        <a:pt x="294" y="5"/>
                      </a:lnTo>
                      <a:lnTo>
                        <a:pt x="293" y="5"/>
                      </a:lnTo>
                      <a:lnTo>
                        <a:pt x="293" y="4"/>
                      </a:lnTo>
                      <a:lnTo>
                        <a:pt x="292" y="4"/>
                      </a:lnTo>
                      <a:lnTo>
                        <a:pt x="290" y="3"/>
                      </a:lnTo>
                      <a:lnTo>
                        <a:pt x="290" y="3"/>
                      </a:lnTo>
                      <a:lnTo>
                        <a:pt x="289" y="1"/>
                      </a:lnTo>
                      <a:lnTo>
                        <a:pt x="288" y="1"/>
                      </a:lnTo>
                      <a:lnTo>
                        <a:pt x="287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7" name="Freeform 175"/>
                <p:cNvSpPr>
                  <a:spLocks noEditPoints="1"/>
                </p:cNvSpPr>
                <p:nvPr/>
              </p:nvSpPr>
              <p:spPr bwMode="auto">
                <a:xfrm>
                  <a:off x="2150" y="2221"/>
                  <a:ext cx="313" cy="312"/>
                </a:xfrm>
                <a:custGeom>
                  <a:avLst/>
                  <a:gdLst/>
                  <a:ahLst/>
                  <a:cxnLst>
                    <a:cxn ang="0">
                      <a:pos x="624" y="279"/>
                    </a:cxn>
                    <a:cxn ang="0">
                      <a:pos x="615" y="233"/>
                    </a:cxn>
                    <a:cxn ang="0">
                      <a:pos x="611" y="221"/>
                    </a:cxn>
                    <a:cxn ang="0">
                      <a:pos x="607" y="219"/>
                    </a:cxn>
                    <a:cxn ang="0">
                      <a:pos x="604" y="218"/>
                    </a:cxn>
                    <a:cxn ang="0">
                      <a:pos x="614" y="250"/>
                    </a:cxn>
                    <a:cxn ang="0">
                      <a:pos x="619" y="295"/>
                    </a:cxn>
                    <a:cxn ang="0">
                      <a:pos x="626" y="327"/>
                    </a:cxn>
                    <a:cxn ang="0">
                      <a:pos x="619" y="374"/>
                    </a:cxn>
                    <a:cxn ang="0">
                      <a:pos x="607" y="419"/>
                    </a:cxn>
                    <a:cxn ang="0">
                      <a:pos x="573" y="485"/>
                    </a:cxn>
                    <a:cxn ang="0">
                      <a:pos x="511" y="552"/>
                    </a:cxn>
                    <a:cxn ang="0">
                      <a:pos x="434" y="599"/>
                    </a:cxn>
                    <a:cxn ang="0">
                      <a:pos x="391" y="613"/>
                    </a:cxn>
                    <a:cxn ang="0">
                      <a:pos x="345" y="622"/>
                    </a:cxn>
                    <a:cxn ang="0">
                      <a:pos x="305" y="624"/>
                    </a:cxn>
                    <a:cxn ang="0">
                      <a:pos x="301" y="621"/>
                    </a:cxn>
                    <a:cxn ang="0">
                      <a:pos x="298" y="619"/>
                    </a:cxn>
                    <a:cxn ang="0">
                      <a:pos x="297" y="617"/>
                    </a:cxn>
                    <a:cxn ang="0">
                      <a:pos x="345" y="616"/>
                    </a:cxn>
                    <a:cxn ang="0">
                      <a:pos x="390" y="608"/>
                    </a:cxn>
                    <a:cxn ang="0">
                      <a:pos x="433" y="593"/>
                    </a:cxn>
                    <a:cxn ang="0">
                      <a:pos x="509" y="548"/>
                    </a:cxn>
                    <a:cxn ang="0">
                      <a:pos x="567" y="483"/>
                    </a:cxn>
                    <a:cxn ang="0">
                      <a:pos x="600" y="416"/>
                    </a:cxn>
                    <a:cxn ang="0">
                      <a:pos x="614" y="372"/>
                    </a:cxn>
                    <a:cxn ang="0">
                      <a:pos x="619" y="327"/>
                    </a:cxn>
                    <a:cxn ang="0">
                      <a:pos x="287" y="0"/>
                    </a:cxn>
                    <a:cxn ang="0">
                      <a:pos x="250" y="5"/>
                    </a:cxn>
                    <a:cxn ang="0">
                      <a:pos x="205" y="17"/>
                    </a:cxn>
                    <a:cxn ang="0">
                      <a:pos x="138" y="52"/>
                    </a:cxn>
                    <a:cxn ang="0">
                      <a:pos x="72" y="113"/>
                    </a:cxn>
                    <a:cxn ang="0">
                      <a:pos x="25" y="190"/>
                    </a:cxn>
                    <a:cxn ang="0">
                      <a:pos x="10" y="233"/>
                    </a:cxn>
                    <a:cxn ang="0">
                      <a:pos x="2" y="279"/>
                    </a:cxn>
                    <a:cxn ang="0">
                      <a:pos x="1" y="327"/>
                    </a:cxn>
                    <a:cxn ang="0">
                      <a:pos x="6" y="374"/>
                    </a:cxn>
                    <a:cxn ang="0">
                      <a:pos x="20" y="419"/>
                    </a:cxn>
                    <a:cxn ang="0">
                      <a:pos x="53" y="485"/>
                    </a:cxn>
                    <a:cxn ang="0">
                      <a:pos x="94" y="535"/>
                    </a:cxn>
                    <a:cxn ang="0">
                      <a:pos x="98" y="535"/>
                    </a:cxn>
                    <a:cxn ang="0">
                      <a:pos x="101" y="535"/>
                    </a:cxn>
                    <a:cxn ang="0">
                      <a:pos x="96" y="528"/>
                    </a:cxn>
                    <a:cxn ang="0">
                      <a:pos x="44" y="457"/>
                    </a:cxn>
                    <a:cxn ang="0">
                      <a:pos x="20" y="402"/>
                    </a:cxn>
                    <a:cxn ang="0">
                      <a:pos x="10" y="358"/>
                    </a:cxn>
                    <a:cxn ang="0">
                      <a:pos x="6" y="311"/>
                    </a:cxn>
                    <a:cxn ang="0">
                      <a:pos x="10" y="264"/>
                    </a:cxn>
                    <a:cxn ang="0">
                      <a:pos x="20" y="221"/>
                    </a:cxn>
                    <a:cxn ang="0">
                      <a:pos x="44" y="165"/>
                    </a:cxn>
                    <a:cxn ang="0">
                      <a:pos x="96" y="94"/>
                    </a:cxn>
                    <a:cxn ang="0">
                      <a:pos x="166" y="42"/>
                    </a:cxn>
                    <a:cxn ang="0">
                      <a:pos x="222" y="18"/>
                    </a:cxn>
                    <a:cxn ang="0">
                      <a:pos x="266" y="8"/>
                    </a:cxn>
                    <a:cxn ang="0">
                      <a:pos x="294" y="5"/>
                    </a:cxn>
                    <a:cxn ang="0">
                      <a:pos x="291" y="2"/>
                    </a:cxn>
                    <a:cxn ang="0">
                      <a:pos x="289" y="1"/>
                    </a:cxn>
                  </a:cxnLst>
                  <a:rect l="0" t="0" r="r" b="b"/>
                  <a:pathLst>
                    <a:path w="626" h="624">
                      <a:moveTo>
                        <a:pt x="626" y="311"/>
                      </a:moveTo>
                      <a:lnTo>
                        <a:pt x="626" y="295"/>
                      </a:lnTo>
                      <a:lnTo>
                        <a:pt x="624" y="279"/>
                      </a:lnTo>
                      <a:lnTo>
                        <a:pt x="622" y="263"/>
                      </a:lnTo>
                      <a:lnTo>
                        <a:pt x="619" y="248"/>
                      </a:lnTo>
                      <a:lnTo>
                        <a:pt x="615" y="233"/>
                      </a:lnTo>
                      <a:lnTo>
                        <a:pt x="612" y="221"/>
                      </a:lnTo>
                      <a:lnTo>
                        <a:pt x="611" y="221"/>
                      </a:lnTo>
                      <a:lnTo>
                        <a:pt x="611" y="221"/>
                      </a:lnTo>
                      <a:lnTo>
                        <a:pt x="610" y="219"/>
                      </a:lnTo>
                      <a:lnTo>
                        <a:pt x="608" y="219"/>
                      </a:lnTo>
                      <a:lnTo>
                        <a:pt x="607" y="219"/>
                      </a:lnTo>
                      <a:lnTo>
                        <a:pt x="607" y="218"/>
                      </a:lnTo>
                      <a:lnTo>
                        <a:pt x="606" y="218"/>
                      </a:lnTo>
                      <a:lnTo>
                        <a:pt x="604" y="218"/>
                      </a:lnTo>
                      <a:lnTo>
                        <a:pt x="606" y="221"/>
                      </a:lnTo>
                      <a:lnTo>
                        <a:pt x="610" y="234"/>
                      </a:lnTo>
                      <a:lnTo>
                        <a:pt x="614" y="250"/>
                      </a:lnTo>
                      <a:lnTo>
                        <a:pt x="616" y="264"/>
                      </a:lnTo>
                      <a:lnTo>
                        <a:pt x="618" y="279"/>
                      </a:lnTo>
                      <a:lnTo>
                        <a:pt x="619" y="295"/>
                      </a:lnTo>
                      <a:lnTo>
                        <a:pt x="619" y="311"/>
                      </a:lnTo>
                      <a:lnTo>
                        <a:pt x="626" y="311"/>
                      </a:lnTo>
                      <a:lnTo>
                        <a:pt x="626" y="327"/>
                      </a:lnTo>
                      <a:lnTo>
                        <a:pt x="624" y="343"/>
                      </a:lnTo>
                      <a:lnTo>
                        <a:pt x="622" y="359"/>
                      </a:lnTo>
                      <a:lnTo>
                        <a:pt x="619" y="374"/>
                      </a:lnTo>
                      <a:lnTo>
                        <a:pt x="615" y="390"/>
                      </a:lnTo>
                      <a:lnTo>
                        <a:pt x="611" y="404"/>
                      </a:lnTo>
                      <a:lnTo>
                        <a:pt x="607" y="419"/>
                      </a:lnTo>
                      <a:lnTo>
                        <a:pt x="600" y="432"/>
                      </a:lnTo>
                      <a:lnTo>
                        <a:pt x="588" y="460"/>
                      </a:lnTo>
                      <a:lnTo>
                        <a:pt x="573" y="485"/>
                      </a:lnTo>
                      <a:lnTo>
                        <a:pt x="554" y="509"/>
                      </a:lnTo>
                      <a:lnTo>
                        <a:pt x="534" y="532"/>
                      </a:lnTo>
                      <a:lnTo>
                        <a:pt x="511" y="552"/>
                      </a:lnTo>
                      <a:lnTo>
                        <a:pt x="487" y="571"/>
                      </a:lnTo>
                      <a:lnTo>
                        <a:pt x="462" y="585"/>
                      </a:lnTo>
                      <a:lnTo>
                        <a:pt x="434" y="599"/>
                      </a:lnTo>
                      <a:lnTo>
                        <a:pt x="421" y="605"/>
                      </a:lnTo>
                      <a:lnTo>
                        <a:pt x="406" y="609"/>
                      </a:lnTo>
                      <a:lnTo>
                        <a:pt x="391" y="613"/>
                      </a:lnTo>
                      <a:lnTo>
                        <a:pt x="375" y="617"/>
                      </a:lnTo>
                      <a:lnTo>
                        <a:pt x="361" y="620"/>
                      </a:lnTo>
                      <a:lnTo>
                        <a:pt x="345" y="622"/>
                      </a:lnTo>
                      <a:lnTo>
                        <a:pt x="329" y="622"/>
                      </a:lnTo>
                      <a:lnTo>
                        <a:pt x="313" y="624"/>
                      </a:lnTo>
                      <a:lnTo>
                        <a:pt x="305" y="624"/>
                      </a:lnTo>
                      <a:lnTo>
                        <a:pt x="303" y="622"/>
                      </a:lnTo>
                      <a:lnTo>
                        <a:pt x="302" y="621"/>
                      </a:lnTo>
                      <a:lnTo>
                        <a:pt x="301" y="621"/>
                      </a:lnTo>
                      <a:lnTo>
                        <a:pt x="301" y="620"/>
                      </a:lnTo>
                      <a:lnTo>
                        <a:pt x="299" y="620"/>
                      </a:lnTo>
                      <a:lnTo>
                        <a:pt x="298" y="619"/>
                      </a:lnTo>
                      <a:lnTo>
                        <a:pt x="297" y="617"/>
                      </a:lnTo>
                      <a:lnTo>
                        <a:pt x="297" y="617"/>
                      </a:lnTo>
                      <a:lnTo>
                        <a:pt x="297" y="617"/>
                      </a:lnTo>
                      <a:lnTo>
                        <a:pt x="313" y="617"/>
                      </a:lnTo>
                      <a:lnTo>
                        <a:pt x="329" y="617"/>
                      </a:lnTo>
                      <a:lnTo>
                        <a:pt x="345" y="616"/>
                      </a:lnTo>
                      <a:lnTo>
                        <a:pt x="359" y="615"/>
                      </a:lnTo>
                      <a:lnTo>
                        <a:pt x="375" y="612"/>
                      </a:lnTo>
                      <a:lnTo>
                        <a:pt x="390" y="608"/>
                      </a:lnTo>
                      <a:lnTo>
                        <a:pt x="405" y="604"/>
                      </a:lnTo>
                      <a:lnTo>
                        <a:pt x="418" y="599"/>
                      </a:lnTo>
                      <a:lnTo>
                        <a:pt x="433" y="593"/>
                      </a:lnTo>
                      <a:lnTo>
                        <a:pt x="459" y="580"/>
                      </a:lnTo>
                      <a:lnTo>
                        <a:pt x="485" y="565"/>
                      </a:lnTo>
                      <a:lnTo>
                        <a:pt x="509" y="548"/>
                      </a:lnTo>
                      <a:lnTo>
                        <a:pt x="530" y="528"/>
                      </a:lnTo>
                      <a:lnTo>
                        <a:pt x="550" y="505"/>
                      </a:lnTo>
                      <a:lnTo>
                        <a:pt x="567" y="483"/>
                      </a:lnTo>
                      <a:lnTo>
                        <a:pt x="583" y="457"/>
                      </a:lnTo>
                      <a:lnTo>
                        <a:pt x="595" y="431"/>
                      </a:lnTo>
                      <a:lnTo>
                        <a:pt x="600" y="416"/>
                      </a:lnTo>
                      <a:lnTo>
                        <a:pt x="606" y="402"/>
                      </a:lnTo>
                      <a:lnTo>
                        <a:pt x="610" y="388"/>
                      </a:lnTo>
                      <a:lnTo>
                        <a:pt x="614" y="372"/>
                      </a:lnTo>
                      <a:lnTo>
                        <a:pt x="616" y="358"/>
                      </a:lnTo>
                      <a:lnTo>
                        <a:pt x="618" y="343"/>
                      </a:lnTo>
                      <a:lnTo>
                        <a:pt x="619" y="327"/>
                      </a:lnTo>
                      <a:lnTo>
                        <a:pt x="619" y="311"/>
                      </a:lnTo>
                      <a:lnTo>
                        <a:pt x="626" y="311"/>
                      </a:lnTo>
                      <a:close/>
                      <a:moveTo>
                        <a:pt x="287" y="0"/>
                      </a:moveTo>
                      <a:lnTo>
                        <a:pt x="281" y="0"/>
                      </a:lnTo>
                      <a:lnTo>
                        <a:pt x="265" y="2"/>
                      </a:lnTo>
                      <a:lnTo>
                        <a:pt x="250" y="5"/>
                      </a:lnTo>
                      <a:lnTo>
                        <a:pt x="234" y="9"/>
                      </a:lnTo>
                      <a:lnTo>
                        <a:pt x="220" y="13"/>
                      </a:lnTo>
                      <a:lnTo>
                        <a:pt x="205" y="17"/>
                      </a:lnTo>
                      <a:lnTo>
                        <a:pt x="192" y="24"/>
                      </a:lnTo>
                      <a:lnTo>
                        <a:pt x="164" y="37"/>
                      </a:lnTo>
                      <a:lnTo>
                        <a:pt x="138" y="52"/>
                      </a:lnTo>
                      <a:lnTo>
                        <a:pt x="114" y="70"/>
                      </a:lnTo>
                      <a:lnTo>
                        <a:pt x="92" y="90"/>
                      </a:lnTo>
                      <a:lnTo>
                        <a:pt x="72" y="113"/>
                      </a:lnTo>
                      <a:lnTo>
                        <a:pt x="53" y="137"/>
                      </a:lnTo>
                      <a:lnTo>
                        <a:pt x="38" y="162"/>
                      </a:lnTo>
                      <a:lnTo>
                        <a:pt x="25" y="190"/>
                      </a:lnTo>
                      <a:lnTo>
                        <a:pt x="20" y="203"/>
                      </a:lnTo>
                      <a:lnTo>
                        <a:pt x="14" y="218"/>
                      </a:lnTo>
                      <a:lnTo>
                        <a:pt x="10" y="233"/>
                      </a:lnTo>
                      <a:lnTo>
                        <a:pt x="6" y="248"/>
                      </a:lnTo>
                      <a:lnTo>
                        <a:pt x="4" y="263"/>
                      </a:lnTo>
                      <a:lnTo>
                        <a:pt x="2" y="279"/>
                      </a:lnTo>
                      <a:lnTo>
                        <a:pt x="1" y="295"/>
                      </a:lnTo>
                      <a:lnTo>
                        <a:pt x="0" y="311"/>
                      </a:lnTo>
                      <a:lnTo>
                        <a:pt x="1" y="327"/>
                      </a:lnTo>
                      <a:lnTo>
                        <a:pt x="2" y="343"/>
                      </a:lnTo>
                      <a:lnTo>
                        <a:pt x="4" y="359"/>
                      </a:lnTo>
                      <a:lnTo>
                        <a:pt x="6" y="374"/>
                      </a:lnTo>
                      <a:lnTo>
                        <a:pt x="10" y="390"/>
                      </a:lnTo>
                      <a:lnTo>
                        <a:pt x="14" y="404"/>
                      </a:lnTo>
                      <a:lnTo>
                        <a:pt x="20" y="419"/>
                      </a:lnTo>
                      <a:lnTo>
                        <a:pt x="25" y="432"/>
                      </a:lnTo>
                      <a:lnTo>
                        <a:pt x="38" y="460"/>
                      </a:lnTo>
                      <a:lnTo>
                        <a:pt x="53" y="485"/>
                      </a:lnTo>
                      <a:lnTo>
                        <a:pt x="72" y="509"/>
                      </a:lnTo>
                      <a:lnTo>
                        <a:pt x="92" y="532"/>
                      </a:lnTo>
                      <a:lnTo>
                        <a:pt x="94" y="535"/>
                      </a:lnTo>
                      <a:lnTo>
                        <a:pt x="96" y="535"/>
                      </a:lnTo>
                      <a:lnTo>
                        <a:pt x="97" y="535"/>
                      </a:lnTo>
                      <a:lnTo>
                        <a:pt x="98" y="535"/>
                      </a:lnTo>
                      <a:lnTo>
                        <a:pt x="98" y="535"/>
                      </a:lnTo>
                      <a:lnTo>
                        <a:pt x="100" y="535"/>
                      </a:lnTo>
                      <a:lnTo>
                        <a:pt x="101" y="535"/>
                      </a:lnTo>
                      <a:lnTo>
                        <a:pt x="102" y="535"/>
                      </a:lnTo>
                      <a:lnTo>
                        <a:pt x="104" y="535"/>
                      </a:lnTo>
                      <a:lnTo>
                        <a:pt x="96" y="528"/>
                      </a:lnTo>
                      <a:lnTo>
                        <a:pt x="77" y="505"/>
                      </a:lnTo>
                      <a:lnTo>
                        <a:pt x="58" y="483"/>
                      </a:lnTo>
                      <a:lnTo>
                        <a:pt x="44" y="457"/>
                      </a:lnTo>
                      <a:lnTo>
                        <a:pt x="30" y="431"/>
                      </a:lnTo>
                      <a:lnTo>
                        <a:pt x="25" y="416"/>
                      </a:lnTo>
                      <a:lnTo>
                        <a:pt x="20" y="402"/>
                      </a:lnTo>
                      <a:lnTo>
                        <a:pt x="16" y="388"/>
                      </a:lnTo>
                      <a:lnTo>
                        <a:pt x="13" y="372"/>
                      </a:lnTo>
                      <a:lnTo>
                        <a:pt x="10" y="358"/>
                      </a:lnTo>
                      <a:lnTo>
                        <a:pt x="8" y="343"/>
                      </a:lnTo>
                      <a:lnTo>
                        <a:pt x="6" y="327"/>
                      </a:lnTo>
                      <a:lnTo>
                        <a:pt x="6" y="311"/>
                      </a:lnTo>
                      <a:lnTo>
                        <a:pt x="6" y="295"/>
                      </a:lnTo>
                      <a:lnTo>
                        <a:pt x="8" y="279"/>
                      </a:lnTo>
                      <a:lnTo>
                        <a:pt x="10" y="264"/>
                      </a:lnTo>
                      <a:lnTo>
                        <a:pt x="13" y="250"/>
                      </a:lnTo>
                      <a:lnTo>
                        <a:pt x="16" y="234"/>
                      </a:lnTo>
                      <a:lnTo>
                        <a:pt x="20" y="221"/>
                      </a:lnTo>
                      <a:lnTo>
                        <a:pt x="25" y="206"/>
                      </a:lnTo>
                      <a:lnTo>
                        <a:pt x="30" y="191"/>
                      </a:lnTo>
                      <a:lnTo>
                        <a:pt x="44" y="165"/>
                      </a:lnTo>
                      <a:lnTo>
                        <a:pt x="58" y="139"/>
                      </a:lnTo>
                      <a:lnTo>
                        <a:pt x="77" y="117"/>
                      </a:lnTo>
                      <a:lnTo>
                        <a:pt x="96" y="94"/>
                      </a:lnTo>
                      <a:lnTo>
                        <a:pt x="118" y="74"/>
                      </a:lnTo>
                      <a:lnTo>
                        <a:pt x="141" y="57"/>
                      </a:lnTo>
                      <a:lnTo>
                        <a:pt x="166" y="42"/>
                      </a:lnTo>
                      <a:lnTo>
                        <a:pt x="194" y="29"/>
                      </a:lnTo>
                      <a:lnTo>
                        <a:pt x="208" y="24"/>
                      </a:lnTo>
                      <a:lnTo>
                        <a:pt x="222" y="18"/>
                      </a:lnTo>
                      <a:lnTo>
                        <a:pt x="237" y="14"/>
                      </a:lnTo>
                      <a:lnTo>
                        <a:pt x="252" y="10"/>
                      </a:lnTo>
                      <a:lnTo>
                        <a:pt x="266" y="8"/>
                      </a:lnTo>
                      <a:lnTo>
                        <a:pt x="282" y="6"/>
                      </a:lnTo>
                      <a:lnTo>
                        <a:pt x="295" y="5"/>
                      </a:lnTo>
                      <a:lnTo>
                        <a:pt x="294" y="5"/>
                      </a:lnTo>
                      <a:lnTo>
                        <a:pt x="294" y="4"/>
                      </a:lnTo>
                      <a:lnTo>
                        <a:pt x="293" y="4"/>
                      </a:lnTo>
                      <a:lnTo>
                        <a:pt x="291" y="2"/>
                      </a:lnTo>
                      <a:lnTo>
                        <a:pt x="290" y="2"/>
                      </a:lnTo>
                      <a:lnTo>
                        <a:pt x="290" y="1"/>
                      </a:lnTo>
                      <a:lnTo>
                        <a:pt x="289" y="1"/>
                      </a:lnTo>
                      <a:lnTo>
                        <a:pt x="287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8" name="Freeform 176"/>
                <p:cNvSpPr>
                  <a:spLocks noEditPoints="1"/>
                </p:cNvSpPr>
                <p:nvPr/>
              </p:nvSpPr>
              <p:spPr bwMode="auto">
                <a:xfrm>
                  <a:off x="2152" y="2223"/>
                  <a:ext cx="310" cy="309"/>
                </a:xfrm>
                <a:custGeom>
                  <a:avLst/>
                  <a:gdLst/>
                  <a:ahLst/>
                  <a:cxnLst>
                    <a:cxn ang="0">
                      <a:pos x="616" y="277"/>
                    </a:cxn>
                    <a:cxn ang="0">
                      <a:pos x="608" y="232"/>
                    </a:cxn>
                    <a:cxn ang="0">
                      <a:pos x="603" y="216"/>
                    </a:cxn>
                    <a:cxn ang="0">
                      <a:pos x="600" y="215"/>
                    </a:cxn>
                    <a:cxn ang="0">
                      <a:pos x="596" y="213"/>
                    </a:cxn>
                    <a:cxn ang="0">
                      <a:pos x="606" y="248"/>
                    </a:cxn>
                    <a:cxn ang="0">
                      <a:pos x="612" y="293"/>
                    </a:cxn>
                    <a:cxn ang="0">
                      <a:pos x="618" y="325"/>
                    </a:cxn>
                    <a:cxn ang="0">
                      <a:pos x="612" y="372"/>
                    </a:cxn>
                    <a:cxn ang="0">
                      <a:pos x="599" y="416"/>
                    </a:cxn>
                    <a:cxn ang="0">
                      <a:pos x="566" y="482"/>
                    </a:cxn>
                    <a:cxn ang="0">
                      <a:pos x="506" y="547"/>
                    </a:cxn>
                    <a:cxn ang="0">
                      <a:pos x="430" y="594"/>
                    </a:cxn>
                    <a:cxn ang="0">
                      <a:pos x="386" y="609"/>
                    </a:cxn>
                    <a:cxn ang="0">
                      <a:pos x="341" y="617"/>
                    </a:cxn>
                    <a:cxn ang="0">
                      <a:pos x="297" y="618"/>
                    </a:cxn>
                    <a:cxn ang="0">
                      <a:pos x="293" y="615"/>
                    </a:cxn>
                    <a:cxn ang="0">
                      <a:pos x="290" y="614"/>
                    </a:cxn>
                    <a:cxn ang="0">
                      <a:pos x="293" y="613"/>
                    </a:cxn>
                    <a:cxn ang="0">
                      <a:pos x="339" y="611"/>
                    </a:cxn>
                    <a:cxn ang="0">
                      <a:pos x="385" y="603"/>
                    </a:cxn>
                    <a:cxn ang="0">
                      <a:pos x="427" y="589"/>
                    </a:cxn>
                    <a:cxn ang="0">
                      <a:pos x="502" y="543"/>
                    </a:cxn>
                    <a:cxn ang="0">
                      <a:pos x="561" y="478"/>
                    </a:cxn>
                    <a:cxn ang="0">
                      <a:pos x="594" y="413"/>
                    </a:cxn>
                    <a:cxn ang="0">
                      <a:pos x="606" y="370"/>
                    </a:cxn>
                    <a:cxn ang="0">
                      <a:pos x="612" y="325"/>
                    </a:cxn>
                    <a:cxn ang="0">
                      <a:pos x="287" y="0"/>
                    </a:cxn>
                    <a:cxn ang="0">
                      <a:pos x="246" y="6"/>
                    </a:cxn>
                    <a:cxn ang="0">
                      <a:pos x="202" y="19"/>
                    </a:cxn>
                    <a:cxn ang="0">
                      <a:pos x="136" y="52"/>
                    </a:cxn>
                    <a:cxn ang="0">
                      <a:pos x="70" y="112"/>
                    </a:cxn>
                    <a:cxn ang="0">
                      <a:pos x="24" y="189"/>
                    </a:cxn>
                    <a:cxn ang="0">
                      <a:pos x="9" y="232"/>
                    </a:cxn>
                    <a:cxn ang="0">
                      <a:pos x="1" y="277"/>
                    </a:cxn>
                    <a:cxn ang="0">
                      <a:pos x="0" y="325"/>
                    </a:cxn>
                    <a:cxn ang="0">
                      <a:pos x="5" y="372"/>
                    </a:cxn>
                    <a:cxn ang="0">
                      <a:pos x="18" y="416"/>
                    </a:cxn>
                    <a:cxn ang="0">
                      <a:pos x="52" y="482"/>
                    </a:cxn>
                    <a:cxn ang="0">
                      <a:pos x="94" y="533"/>
                    </a:cxn>
                    <a:cxn ang="0">
                      <a:pos x="98" y="533"/>
                    </a:cxn>
                    <a:cxn ang="0">
                      <a:pos x="101" y="531"/>
                    </a:cxn>
                    <a:cxn ang="0">
                      <a:pos x="94" y="523"/>
                    </a:cxn>
                    <a:cxn ang="0">
                      <a:pos x="42" y="454"/>
                    </a:cxn>
                    <a:cxn ang="0">
                      <a:pos x="18" y="400"/>
                    </a:cxn>
                    <a:cxn ang="0">
                      <a:pos x="9" y="356"/>
                    </a:cxn>
                    <a:cxn ang="0">
                      <a:pos x="5" y="309"/>
                    </a:cxn>
                    <a:cxn ang="0">
                      <a:pos x="9" y="262"/>
                    </a:cxn>
                    <a:cxn ang="0">
                      <a:pos x="18" y="219"/>
                    </a:cxn>
                    <a:cxn ang="0">
                      <a:pos x="42" y="164"/>
                    </a:cxn>
                    <a:cxn ang="0">
                      <a:pos x="94" y="95"/>
                    </a:cxn>
                    <a:cxn ang="0">
                      <a:pos x="164" y="43"/>
                    </a:cxn>
                    <a:cxn ang="0">
                      <a:pos x="218" y="19"/>
                    </a:cxn>
                    <a:cxn ang="0">
                      <a:pos x="262" y="10"/>
                    </a:cxn>
                    <a:cxn ang="0">
                      <a:pos x="295" y="6"/>
                    </a:cxn>
                    <a:cxn ang="0">
                      <a:pos x="293" y="4"/>
                    </a:cxn>
                    <a:cxn ang="0">
                      <a:pos x="290" y="2"/>
                    </a:cxn>
                  </a:cxnLst>
                  <a:rect l="0" t="0" r="r" b="b"/>
                  <a:pathLst>
                    <a:path w="619" h="619">
                      <a:moveTo>
                        <a:pt x="619" y="309"/>
                      </a:moveTo>
                      <a:lnTo>
                        <a:pt x="618" y="293"/>
                      </a:lnTo>
                      <a:lnTo>
                        <a:pt x="616" y="277"/>
                      </a:lnTo>
                      <a:lnTo>
                        <a:pt x="615" y="262"/>
                      </a:lnTo>
                      <a:lnTo>
                        <a:pt x="612" y="246"/>
                      </a:lnTo>
                      <a:lnTo>
                        <a:pt x="608" y="232"/>
                      </a:lnTo>
                      <a:lnTo>
                        <a:pt x="604" y="217"/>
                      </a:lnTo>
                      <a:lnTo>
                        <a:pt x="603" y="217"/>
                      </a:lnTo>
                      <a:lnTo>
                        <a:pt x="603" y="216"/>
                      </a:lnTo>
                      <a:lnTo>
                        <a:pt x="602" y="216"/>
                      </a:lnTo>
                      <a:lnTo>
                        <a:pt x="600" y="216"/>
                      </a:lnTo>
                      <a:lnTo>
                        <a:pt x="600" y="215"/>
                      </a:lnTo>
                      <a:lnTo>
                        <a:pt x="599" y="215"/>
                      </a:lnTo>
                      <a:lnTo>
                        <a:pt x="598" y="215"/>
                      </a:lnTo>
                      <a:lnTo>
                        <a:pt x="596" y="213"/>
                      </a:lnTo>
                      <a:lnTo>
                        <a:pt x="599" y="219"/>
                      </a:lnTo>
                      <a:lnTo>
                        <a:pt x="603" y="233"/>
                      </a:lnTo>
                      <a:lnTo>
                        <a:pt x="606" y="248"/>
                      </a:lnTo>
                      <a:lnTo>
                        <a:pt x="608" y="262"/>
                      </a:lnTo>
                      <a:lnTo>
                        <a:pt x="611" y="278"/>
                      </a:lnTo>
                      <a:lnTo>
                        <a:pt x="612" y="293"/>
                      </a:lnTo>
                      <a:lnTo>
                        <a:pt x="612" y="309"/>
                      </a:lnTo>
                      <a:lnTo>
                        <a:pt x="619" y="309"/>
                      </a:lnTo>
                      <a:lnTo>
                        <a:pt x="618" y="325"/>
                      </a:lnTo>
                      <a:lnTo>
                        <a:pt x="616" y="341"/>
                      </a:lnTo>
                      <a:lnTo>
                        <a:pt x="615" y="356"/>
                      </a:lnTo>
                      <a:lnTo>
                        <a:pt x="612" y="372"/>
                      </a:lnTo>
                      <a:lnTo>
                        <a:pt x="608" y="386"/>
                      </a:lnTo>
                      <a:lnTo>
                        <a:pt x="604" y="401"/>
                      </a:lnTo>
                      <a:lnTo>
                        <a:pt x="599" y="416"/>
                      </a:lnTo>
                      <a:lnTo>
                        <a:pt x="594" y="430"/>
                      </a:lnTo>
                      <a:lnTo>
                        <a:pt x="582" y="457"/>
                      </a:lnTo>
                      <a:lnTo>
                        <a:pt x="566" y="482"/>
                      </a:lnTo>
                      <a:lnTo>
                        <a:pt x="547" y="506"/>
                      </a:lnTo>
                      <a:lnTo>
                        <a:pt x="527" y="527"/>
                      </a:lnTo>
                      <a:lnTo>
                        <a:pt x="506" y="547"/>
                      </a:lnTo>
                      <a:lnTo>
                        <a:pt x="482" y="566"/>
                      </a:lnTo>
                      <a:lnTo>
                        <a:pt x="457" y="581"/>
                      </a:lnTo>
                      <a:lnTo>
                        <a:pt x="430" y="594"/>
                      </a:lnTo>
                      <a:lnTo>
                        <a:pt x="415" y="599"/>
                      </a:lnTo>
                      <a:lnTo>
                        <a:pt x="401" y="605"/>
                      </a:lnTo>
                      <a:lnTo>
                        <a:pt x="386" y="609"/>
                      </a:lnTo>
                      <a:lnTo>
                        <a:pt x="371" y="613"/>
                      </a:lnTo>
                      <a:lnTo>
                        <a:pt x="357" y="615"/>
                      </a:lnTo>
                      <a:lnTo>
                        <a:pt x="341" y="617"/>
                      </a:lnTo>
                      <a:lnTo>
                        <a:pt x="325" y="618"/>
                      </a:lnTo>
                      <a:lnTo>
                        <a:pt x="309" y="619"/>
                      </a:lnTo>
                      <a:lnTo>
                        <a:pt x="297" y="618"/>
                      </a:lnTo>
                      <a:lnTo>
                        <a:pt x="295" y="618"/>
                      </a:lnTo>
                      <a:lnTo>
                        <a:pt x="294" y="617"/>
                      </a:lnTo>
                      <a:lnTo>
                        <a:pt x="293" y="615"/>
                      </a:lnTo>
                      <a:lnTo>
                        <a:pt x="291" y="615"/>
                      </a:lnTo>
                      <a:lnTo>
                        <a:pt x="291" y="614"/>
                      </a:lnTo>
                      <a:lnTo>
                        <a:pt x="290" y="614"/>
                      </a:lnTo>
                      <a:lnTo>
                        <a:pt x="289" y="613"/>
                      </a:lnTo>
                      <a:lnTo>
                        <a:pt x="287" y="611"/>
                      </a:lnTo>
                      <a:lnTo>
                        <a:pt x="293" y="613"/>
                      </a:lnTo>
                      <a:lnTo>
                        <a:pt x="309" y="613"/>
                      </a:lnTo>
                      <a:lnTo>
                        <a:pt x="325" y="613"/>
                      </a:lnTo>
                      <a:lnTo>
                        <a:pt x="339" y="611"/>
                      </a:lnTo>
                      <a:lnTo>
                        <a:pt x="355" y="609"/>
                      </a:lnTo>
                      <a:lnTo>
                        <a:pt x="370" y="606"/>
                      </a:lnTo>
                      <a:lnTo>
                        <a:pt x="385" y="603"/>
                      </a:lnTo>
                      <a:lnTo>
                        <a:pt x="399" y="599"/>
                      </a:lnTo>
                      <a:lnTo>
                        <a:pt x="413" y="594"/>
                      </a:lnTo>
                      <a:lnTo>
                        <a:pt x="427" y="589"/>
                      </a:lnTo>
                      <a:lnTo>
                        <a:pt x="454" y="575"/>
                      </a:lnTo>
                      <a:lnTo>
                        <a:pt x="479" y="561"/>
                      </a:lnTo>
                      <a:lnTo>
                        <a:pt x="502" y="543"/>
                      </a:lnTo>
                      <a:lnTo>
                        <a:pt x="523" y="523"/>
                      </a:lnTo>
                      <a:lnTo>
                        <a:pt x="543" y="502"/>
                      </a:lnTo>
                      <a:lnTo>
                        <a:pt x="561" y="478"/>
                      </a:lnTo>
                      <a:lnTo>
                        <a:pt x="577" y="454"/>
                      </a:lnTo>
                      <a:lnTo>
                        <a:pt x="588" y="428"/>
                      </a:lnTo>
                      <a:lnTo>
                        <a:pt x="594" y="413"/>
                      </a:lnTo>
                      <a:lnTo>
                        <a:pt x="599" y="400"/>
                      </a:lnTo>
                      <a:lnTo>
                        <a:pt x="603" y="385"/>
                      </a:lnTo>
                      <a:lnTo>
                        <a:pt x="606" y="370"/>
                      </a:lnTo>
                      <a:lnTo>
                        <a:pt x="608" y="356"/>
                      </a:lnTo>
                      <a:lnTo>
                        <a:pt x="611" y="340"/>
                      </a:lnTo>
                      <a:lnTo>
                        <a:pt x="612" y="325"/>
                      </a:lnTo>
                      <a:lnTo>
                        <a:pt x="612" y="309"/>
                      </a:lnTo>
                      <a:lnTo>
                        <a:pt x="619" y="309"/>
                      </a:lnTo>
                      <a:close/>
                      <a:moveTo>
                        <a:pt x="287" y="0"/>
                      </a:moveTo>
                      <a:lnTo>
                        <a:pt x="277" y="2"/>
                      </a:lnTo>
                      <a:lnTo>
                        <a:pt x="262" y="3"/>
                      </a:lnTo>
                      <a:lnTo>
                        <a:pt x="246" y="6"/>
                      </a:lnTo>
                      <a:lnTo>
                        <a:pt x="232" y="10"/>
                      </a:lnTo>
                      <a:lnTo>
                        <a:pt x="217" y="14"/>
                      </a:lnTo>
                      <a:lnTo>
                        <a:pt x="202" y="19"/>
                      </a:lnTo>
                      <a:lnTo>
                        <a:pt x="189" y="24"/>
                      </a:lnTo>
                      <a:lnTo>
                        <a:pt x="161" y="38"/>
                      </a:lnTo>
                      <a:lnTo>
                        <a:pt x="136" y="52"/>
                      </a:lnTo>
                      <a:lnTo>
                        <a:pt x="112" y="71"/>
                      </a:lnTo>
                      <a:lnTo>
                        <a:pt x="90" y="91"/>
                      </a:lnTo>
                      <a:lnTo>
                        <a:pt x="70" y="112"/>
                      </a:lnTo>
                      <a:lnTo>
                        <a:pt x="52" y="136"/>
                      </a:lnTo>
                      <a:lnTo>
                        <a:pt x="37" y="161"/>
                      </a:lnTo>
                      <a:lnTo>
                        <a:pt x="24" y="189"/>
                      </a:lnTo>
                      <a:lnTo>
                        <a:pt x="18" y="203"/>
                      </a:lnTo>
                      <a:lnTo>
                        <a:pt x="13" y="217"/>
                      </a:lnTo>
                      <a:lnTo>
                        <a:pt x="9" y="232"/>
                      </a:lnTo>
                      <a:lnTo>
                        <a:pt x="5" y="246"/>
                      </a:lnTo>
                      <a:lnTo>
                        <a:pt x="2" y="262"/>
                      </a:lnTo>
                      <a:lnTo>
                        <a:pt x="1" y="277"/>
                      </a:lnTo>
                      <a:lnTo>
                        <a:pt x="0" y="293"/>
                      </a:lnTo>
                      <a:lnTo>
                        <a:pt x="0" y="309"/>
                      </a:lnTo>
                      <a:lnTo>
                        <a:pt x="0" y="325"/>
                      </a:lnTo>
                      <a:lnTo>
                        <a:pt x="1" y="341"/>
                      </a:lnTo>
                      <a:lnTo>
                        <a:pt x="2" y="356"/>
                      </a:lnTo>
                      <a:lnTo>
                        <a:pt x="5" y="372"/>
                      </a:lnTo>
                      <a:lnTo>
                        <a:pt x="9" y="386"/>
                      </a:lnTo>
                      <a:lnTo>
                        <a:pt x="13" y="401"/>
                      </a:lnTo>
                      <a:lnTo>
                        <a:pt x="18" y="416"/>
                      </a:lnTo>
                      <a:lnTo>
                        <a:pt x="24" y="430"/>
                      </a:lnTo>
                      <a:lnTo>
                        <a:pt x="37" y="457"/>
                      </a:lnTo>
                      <a:lnTo>
                        <a:pt x="52" y="482"/>
                      </a:lnTo>
                      <a:lnTo>
                        <a:pt x="70" y="506"/>
                      </a:lnTo>
                      <a:lnTo>
                        <a:pt x="90" y="527"/>
                      </a:lnTo>
                      <a:lnTo>
                        <a:pt x="94" y="533"/>
                      </a:lnTo>
                      <a:lnTo>
                        <a:pt x="96" y="533"/>
                      </a:lnTo>
                      <a:lnTo>
                        <a:pt x="97" y="533"/>
                      </a:lnTo>
                      <a:lnTo>
                        <a:pt x="98" y="533"/>
                      </a:lnTo>
                      <a:lnTo>
                        <a:pt x="100" y="533"/>
                      </a:lnTo>
                      <a:lnTo>
                        <a:pt x="100" y="531"/>
                      </a:lnTo>
                      <a:lnTo>
                        <a:pt x="101" y="531"/>
                      </a:lnTo>
                      <a:lnTo>
                        <a:pt x="102" y="531"/>
                      </a:lnTo>
                      <a:lnTo>
                        <a:pt x="104" y="531"/>
                      </a:lnTo>
                      <a:lnTo>
                        <a:pt x="94" y="523"/>
                      </a:lnTo>
                      <a:lnTo>
                        <a:pt x="74" y="502"/>
                      </a:lnTo>
                      <a:lnTo>
                        <a:pt x="57" y="478"/>
                      </a:lnTo>
                      <a:lnTo>
                        <a:pt x="42" y="454"/>
                      </a:lnTo>
                      <a:lnTo>
                        <a:pt x="29" y="428"/>
                      </a:lnTo>
                      <a:lnTo>
                        <a:pt x="24" y="413"/>
                      </a:lnTo>
                      <a:lnTo>
                        <a:pt x="18" y="400"/>
                      </a:lnTo>
                      <a:lnTo>
                        <a:pt x="14" y="385"/>
                      </a:lnTo>
                      <a:lnTo>
                        <a:pt x="12" y="370"/>
                      </a:lnTo>
                      <a:lnTo>
                        <a:pt x="9" y="356"/>
                      </a:lnTo>
                      <a:lnTo>
                        <a:pt x="6" y="340"/>
                      </a:lnTo>
                      <a:lnTo>
                        <a:pt x="6" y="325"/>
                      </a:lnTo>
                      <a:lnTo>
                        <a:pt x="5" y="309"/>
                      </a:lnTo>
                      <a:lnTo>
                        <a:pt x="6" y="293"/>
                      </a:lnTo>
                      <a:lnTo>
                        <a:pt x="6" y="278"/>
                      </a:lnTo>
                      <a:lnTo>
                        <a:pt x="9" y="262"/>
                      </a:lnTo>
                      <a:lnTo>
                        <a:pt x="12" y="248"/>
                      </a:lnTo>
                      <a:lnTo>
                        <a:pt x="14" y="233"/>
                      </a:lnTo>
                      <a:lnTo>
                        <a:pt x="18" y="219"/>
                      </a:lnTo>
                      <a:lnTo>
                        <a:pt x="24" y="205"/>
                      </a:lnTo>
                      <a:lnTo>
                        <a:pt x="29" y="191"/>
                      </a:lnTo>
                      <a:lnTo>
                        <a:pt x="42" y="164"/>
                      </a:lnTo>
                      <a:lnTo>
                        <a:pt x="57" y="140"/>
                      </a:lnTo>
                      <a:lnTo>
                        <a:pt x="74" y="116"/>
                      </a:lnTo>
                      <a:lnTo>
                        <a:pt x="94" y="95"/>
                      </a:lnTo>
                      <a:lnTo>
                        <a:pt x="116" y="75"/>
                      </a:lnTo>
                      <a:lnTo>
                        <a:pt x="140" y="57"/>
                      </a:lnTo>
                      <a:lnTo>
                        <a:pt x="164" y="43"/>
                      </a:lnTo>
                      <a:lnTo>
                        <a:pt x="190" y="30"/>
                      </a:lnTo>
                      <a:lnTo>
                        <a:pt x="205" y="24"/>
                      </a:lnTo>
                      <a:lnTo>
                        <a:pt x="218" y="19"/>
                      </a:lnTo>
                      <a:lnTo>
                        <a:pt x="233" y="15"/>
                      </a:lnTo>
                      <a:lnTo>
                        <a:pt x="248" y="12"/>
                      </a:lnTo>
                      <a:lnTo>
                        <a:pt x="262" y="10"/>
                      </a:lnTo>
                      <a:lnTo>
                        <a:pt x="278" y="7"/>
                      </a:lnTo>
                      <a:lnTo>
                        <a:pt x="293" y="6"/>
                      </a:lnTo>
                      <a:lnTo>
                        <a:pt x="295" y="6"/>
                      </a:lnTo>
                      <a:lnTo>
                        <a:pt x="294" y="6"/>
                      </a:lnTo>
                      <a:lnTo>
                        <a:pt x="294" y="4"/>
                      </a:lnTo>
                      <a:lnTo>
                        <a:pt x="293" y="4"/>
                      </a:lnTo>
                      <a:lnTo>
                        <a:pt x="291" y="3"/>
                      </a:lnTo>
                      <a:lnTo>
                        <a:pt x="290" y="3"/>
                      </a:lnTo>
                      <a:lnTo>
                        <a:pt x="290" y="2"/>
                      </a:lnTo>
                      <a:lnTo>
                        <a:pt x="289" y="2"/>
                      </a:lnTo>
                      <a:lnTo>
                        <a:pt x="287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9" name="Freeform 177"/>
                <p:cNvSpPr>
                  <a:spLocks noEditPoints="1"/>
                </p:cNvSpPr>
                <p:nvPr/>
              </p:nvSpPr>
              <p:spPr bwMode="auto">
                <a:xfrm>
                  <a:off x="2153" y="2224"/>
                  <a:ext cx="307" cy="306"/>
                </a:xfrm>
                <a:custGeom>
                  <a:avLst/>
                  <a:gdLst/>
                  <a:ahLst/>
                  <a:cxnLst>
                    <a:cxn ang="0">
                      <a:pos x="612" y="274"/>
                    </a:cxn>
                    <a:cxn ang="0">
                      <a:pos x="604" y="229"/>
                    </a:cxn>
                    <a:cxn ang="0">
                      <a:pos x="598" y="212"/>
                    </a:cxn>
                    <a:cxn ang="0">
                      <a:pos x="594" y="210"/>
                    </a:cxn>
                    <a:cxn ang="0">
                      <a:pos x="592" y="209"/>
                    </a:cxn>
                    <a:cxn ang="0">
                      <a:pos x="601" y="246"/>
                    </a:cxn>
                    <a:cxn ang="0">
                      <a:pos x="606" y="290"/>
                    </a:cxn>
                    <a:cxn ang="0">
                      <a:pos x="613" y="322"/>
                    </a:cxn>
                    <a:cxn ang="0">
                      <a:pos x="608" y="367"/>
                    </a:cxn>
                    <a:cxn ang="0">
                      <a:pos x="594" y="411"/>
                    </a:cxn>
                    <a:cxn ang="0">
                      <a:pos x="561" y="478"/>
                    </a:cxn>
                    <a:cxn ang="0">
                      <a:pos x="503" y="543"/>
                    </a:cxn>
                    <a:cxn ang="0">
                      <a:pos x="427" y="588"/>
                    </a:cxn>
                    <a:cxn ang="0">
                      <a:pos x="384" y="603"/>
                    </a:cxn>
                    <a:cxn ang="0">
                      <a:pos x="339" y="611"/>
                    </a:cxn>
                    <a:cxn ang="0">
                      <a:pos x="291" y="612"/>
                    </a:cxn>
                    <a:cxn ang="0">
                      <a:pos x="288" y="611"/>
                    </a:cxn>
                    <a:cxn ang="0">
                      <a:pos x="284" y="608"/>
                    </a:cxn>
                    <a:cxn ang="0">
                      <a:pos x="281" y="606"/>
                    </a:cxn>
                    <a:cxn ang="0">
                      <a:pos x="323" y="606"/>
                    </a:cxn>
                    <a:cxn ang="0">
                      <a:pos x="368" y="600"/>
                    </a:cxn>
                    <a:cxn ang="0">
                      <a:pos x="451" y="570"/>
                    </a:cxn>
                    <a:cxn ang="0">
                      <a:pos x="520" y="519"/>
                    </a:cxn>
                    <a:cxn ang="0">
                      <a:pos x="572" y="450"/>
                    </a:cxn>
                    <a:cxn ang="0">
                      <a:pos x="601" y="366"/>
                    </a:cxn>
                    <a:cxn ang="0">
                      <a:pos x="606" y="322"/>
                    </a:cxn>
                    <a:cxn ang="0">
                      <a:pos x="289" y="0"/>
                    </a:cxn>
                    <a:cxn ang="0">
                      <a:pos x="246" y="5"/>
                    </a:cxn>
                    <a:cxn ang="0">
                      <a:pos x="202" y="19"/>
                    </a:cxn>
                    <a:cxn ang="0">
                      <a:pos x="135" y="52"/>
                    </a:cxn>
                    <a:cxn ang="0">
                      <a:pos x="71" y="112"/>
                    </a:cxn>
                    <a:cxn ang="0">
                      <a:pos x="24" y="186"/>
                    </a:cxn>
                    <a:cxn ang="0">
                      <a:pos x="10" y="229"/>
                    </a:cxn>
                    <a:cxn ang="0">
                      <a:pos x="2" y="274"/>
                    </a:cxn>
                    <a:cxn ang="0">
                      <a:pos x="0" y="322"/>
                    </a:cxn>
                    <a:cxn ang="0">
                      <a:pos x="7" y="367"/>
                    </a:cxn>
                    <a:cxn ang="0">
                      <a:pos x="19" y="411"/>
                    </a:cxn>
                    <a:cxn ang="0">
                      <a:pos x="52" y="478"/>
                    </a:cxn>
                    <a:cxn ang="0">
                      <a:pos x="98" y="530"/>
                    </a:cxn>
                    <a:cxn ang="0">
                      <a:pos x="100" y="528"/>
                    </a:cxn>
                    <a:cxn ang="0">
                      <a:pos x="104" y="528"/>
                    </a:cxn>
                    <a:cxn ang="0">
                      <a:pos x="95" y="519"/>
                    </a:cxn>
                    <a:cxn ang="0">
                      <a:pos x="43" y="450"/>
                    </a:cxn>
                    <a:cxn ang="0">
                      <a:pos x="12" y="366"/>
                    </a:cxn>
                    <a:cxn ang="0">
                      <a:pos x="7" y="322"/>
                    </a:cxn>
                    <a:cxn ang="0">
                      <a:pos x="8" y="275"/>
                    </a:cxn>
                    <a:cxn ang="0">
                      <a:pos x="20" y="217"/>
                    </a:cxn>
                    <a:cxn ang="0">
                      <a:pos x="58" y="138"/>
                    </a:cxn>
                    <a:cxn ang="0">
                      <a:pos x="116" y="74"/>
                    </a:cxn>
                    <a:cxn ang="0">
                      <a:pos x="190" y="29"/>
                    </a:cxn>
                    <a:cxn ang="0">
                      <a:pos x="262" y="9"/>
                    </a:cxn>
                    <a:cxn ang="0">
                      <a:pos x="297" y="7"/>
                    </a:cxn>
                    <a:cxn ang="0">
                      <a:pos x="295" y="4"/>
                    </a:cxn>
                    <a:cxn ang="0">
                      <a:pos x="292" y="1"/>
                    </a:cxn>
                  </a:cxnLst>
                  <a:rect l="0" t="0" r="r" b="b"/>
                  <a:pathLst>
                    <a:path w="613" h="612">
                      <a:moveTo>
                        <a:pt x="613" y="306"/>
                      </a:moveTo>
                      <a:lnTo>
                        <a:pt x="613" y="290"/>
                      </a:lnTo>
                      <a:lnTo>
                        <a:pt x="612" y="274"/>
                      </a:lnTo>
                      <a:lnTo>
                        <a:pt x="610" y="259"/>
                      </a:lnTo>
                      <a:lnTo>
                        <a:pt x="608" y="245"/>
                      </a:lnTo>
                      <a:lnTo>
                        <a:pt x="604" y="229"/>
                      </a:lnTo>
                      <a:lnTo>
                        <a:pt x="600" y="216"/>
                      </a:lnTo>
                      <a:lnTo>
                        <a:pt x="598" y="213"/>
                      </a:lnTo>
                      <a:lnTo>
                        <a:pt x="598" y="212"/>
                      </a:lnTo>
                      <a:lnTo>
                        <a:pt x="597" y="212"/>
                      </a:lnTo>
                      <a:lnTo>
                        <a:pt x="596" y="212"/>
                      </a:lnTo>
                      <a:lnTo>
                        <a:pt x="594" y="210"/>
                      </a:lnTo>
                      <a:lnTo>
                        <a:pt x="594" y="210"/>
                      </a:lnTo>
                      <a:lnTo>
                        <a:pt x="593" y="210"/>
                      </a:lnTo>
                      <a:lnTo>
                        <a:pt x="592" y="209"/>
                      </a:lnTo>
                      <a:lnTo>
                        <a:pt x="590" y="209"/>
                      </a:lnTo>
                      <a:lnTo>
                        <a:pt x="594" y="217"/>
                      </a:lnTo>
                      <a:lnTo>
                        <a:pt x="601" y="246"/>
                      </a:lnTo>
                      <a:lnTo>
                        <a:pt x="604" y="261"/>
                      </a:lnTo>
                      <a:lnTo>
                        <a:pt x="606" y="275"/>
                      </a:lnTo>
                      <a:lnTo>
                        <a:pt x="606" y="290"/>
                      </a:lnTo>
                      <a:lnTo>
                        <a:pt x="608" y="306"/>
                      </a:lnTo>
                      <a:lnTo>
                        <a:pt x="613" y="306"/>
                      </a:lnTo>
                      <a:lnTo>
                        <a:pt x="613" y="322"/>
                      </a:lnTo>
                      <a:lnTo>
                        <a:pt x="612" y="338"/>
                      </a:lnTo>
                      <a:lnTo>
                        <a:pt x="610" y="353"/>
                      </a:lnTo>
                      <a:lnTo>
                        <a:pt x="608" y="367"/>
                      </a:lnTo>
                      <a:lnTo>
                        <a:pt x="604" y="383"/>
                      </a:lnTo>
                      <a:lnTo>
                        <a:pt x="600" y="397"/>
                      </a:lnTo>
                      <a:lnTo>
                        <a:pt x="594" y="411"/>
                      </a:lnTo>
                      <a:lnTo>
                        <a:pt x="589" y="426"/>
                      </a:lnTo>
                      <a:lnTo>
                        <a:pt x="577" y="452"/>
                      </a:lnTo>
                      <a:lnTo>
                        <a:pt x="561" y="478"/>
                      </a:lnTo>
                      <a:lnTo>
                        <a:pt x="544" y="500"/>
                      </a:lnTo>
                      <a:lnTo>
                        <a:pt x="524" y="523"/>
                      </a:lnTo>
                      <a:lnTo>
                        <a:pt x="503" y="543"/>
                      </a:lnTo>
                      <a:lnTo>
                        <a:pt x="479" y="560"/>
                      </a:lnTo>
                      <a:lnTo>
                        <a:pt x="453" y="575"/>
                      </a:lnTo>
                      <a:lnTo>
                        <a:pt x="427" y="588"/>
                      </a:lnTo>
                      <a:lnTo>
                        <a:pt x="412" y="594"/>
                      </a:lnTo>
                      <a:lnTo>
                        <a:pt x="399" y="599"/>
                      </a:lnTo>
                      <a:lnTo>
                        <a:pt x="384" y="603"/>
                      </a:lnTo>
                      <a:lnTo>
                        <a:pt x="369" y="607"/>
                      </a:lnTo>
                      <a:lnTo>
                        <a:pt x="353" y="610"/>
                      </a:lnTo>
                      <a:lnTo>
                        <a:pt x="339" y="611"/>
                      </a:lnTo>
                      <a:lnTo>
                        <a:pt x="323" y="612"/>
                      </a:lnTo>
                      <a:lnTo>
                        <a:pt x="307" y="612"/>
                      </a:lnTo>
                      <a:lnTo>
                        <a:pt x="291" y="612"/>
                      </a:lnTo>
                      <a:lnTo>
                        <a:pt x="291" y="612"/>
                      </a:lnTo>
                      <a:lnTo>
                        <a:pt x="289" y="611"/>
                      </a:lnTo>
                      <a:lnTo>
                        <a:pt x="288" y="611"/>
                      </a:lnTo>
                      <a:lnTo>
                        <a:pt x="287" y="610"/>
                      </a:lnTo>
                      <a:lnTo>
                        <a:pt x="285" y="608"/>
                      </a:lnTo>
                      <a:lnTo>
                        <a:pt x="284" y="608"/>
                      </a:lnTo>
                      <a:lnTo>
                        <a:pt x="284" y="607"/>
                      </a:lnTo>
                      <a:lnTo>
                        <a:pt x="283" y="606"/>
                      </a:lnTo>
                      <a:lnTo>
                        <a:pt x="281" y="606"/>
                      </a:lnTo>
                      <a:lnTo>
                        <a:pt x="292" y="606"/>
                      </a:lnTo>
                      <a:lnTo>
                        <a:pt x="307" y="607"/>
                      </a:lnTo>
                      <a:lnTo>
                        <a:pt x="323" y="606"/>
                      </a:lnTo>
                      <a:lnTo>
                        <a:pt x="337" y="606"/>
                      </a:lnTo>
                      <a:lnTo>
                        <a:pt x="352" y="603"/>
                      </a:lnTo>
                      <a:lnTo>
                        <a:pt x="368" y="600"/>
                      </a:lnTo>
                      <a:lnTo>
                        <a:pt x="396" y="594"/>
                      </a:lnTo>
                      <a:lnTo>
                        <a:pt x="424" y="583"/>
                      </a:lnTo>
                      <a:lnTo>
                        <a:pt x="451" y="570"/>
                      </a:lnTo>
                      <a:lnTo>
                        <a:pt x="475" y="555"/>
                      </a:lnTo>
                      <a:lnTo>
                        <a:pt x="499" y="538"/>
                      </a:lnTo>
                      <a:lnTo>
                        <a:pt x="520" y="519"/>
                      </a:lnTo>
                      <a:lnTo>
                        <a:pt x="539" y="498"/>
                      </a:lnTo>
                      <a:lnTo>
                        <a:pt x="556" y="474"/>
                      </a:lnTo>
                      <a:lnTo>
                        <a:pt x="572" y="450"/>
                      </a:lnTo>
                      <a:lnTo>
                        <a:pt x="584" y="423"/>
                      </a:lnTo>
                      <a:lnTo>
                        <a:pt x="594" y="395"/>
                      </a:lnTo>
                      <a:lnTo>
                        <a:pt x="601" y="366"/>
                      </a:lnTo>
                      <a:lnTo>
                        <a:pt x="604" y="351"/>
                      </a:lnTo>
                      <a:lnTo>
                        <a:pt x="606" y="337"/>
                      </a:lnTo>
                      <a:lnTo>
                        <a:pt x="606" y="322"/>
                      </a:lnTo>
                      <a:lnTo>
                        <a:pt x="608" y="306"/>
                      </a:lnTo>
                      <a:lnTo>
                        <a:pt x="613" y="306"/>
                      </a:lnTo>
                      <a:close/>
                      <a:moveTo>
                        <a:pt x="289" y="0"/>
                      </a:moveTo>
                      <a:lnTo>
                        <a:pt x="276" y="1"/>
                      </a:lnTo>
                      <a:lnTo>
                        <a:pt x="260" y="3"/>
                      </a:lnTo>
                      <a:lnTo>
                        <a:pt x="246" y="5"/>
                      </a:lnTo>
                      <a:lnTo>
                        <a:pt x="231" y="9"/>
                      </a:lnTo>
                      <a:lnTo>
                        <a:pt x="216" y="13"/>
                      </a:lnTo>
                      <a:lnTo>
                        <a:pt x="202" y="19"/>
                      </a:lnTo>
                      <a:lnTo>
                        <a:pt x="188" y="24"/>
                      </a:lnTo>
                      <a:lnTo>
                        <a:pt x="160" y="37"/>
                      </a:lnTo>
                      <a:lnTo>
                        <a:pt x="135" y="52"/>
                      </a:lnTo>
                      <a:lnTo>
                        <a:pt x="112" y="69"/>
                      </a:lnTo>
                      <a:lnTo>
                        <a:pt x="90" y="89"/>
                      </a:lnTo>
                      <a:lnTo>
                        <a:pt x="71" y="112"/>
                      </a:lnTo>
                      <a:lnTo>
                        <a:pt x="52" y="134"/>
                      </a:lnTo>
                      <a:lnTo>
                        <a:pt x="38" y="160"/>
                      </a:lnTo>
                      <a:lnTo>
                        <a:pt x="24" y="186"/>
                      </a:lnTo>
                      <a:lnTo>
                        <a:pt x="19" y="201"/>
                      </a:lnTo>
                      <a:lnTo>
                        <a:pt x="14" y="216"/>
                      </a:lnTo>
                      <a:lnTo>
                        <a:pt x="10" y="229"/>
                      </a:lnTo>
                      <a:lnTo>
                        <a:pt x="7" y="245"/>
                      </a:lnTo>
                      <a:lnTo>
                        <a:pt x="4" y="259"/>
                      </a:lnTo>
                      <a:lnTo>
                        <a:pt x="2" y="274"/>
                      </a:lnTo>
                      <a:lnTo>
                        <a:pt x="0" y="290"/>
                      </a:lnTo>
                      <a:lnTo>
                        <a:pt x="0" y="306"/>
                      </a:lnTo>
                      <a:lnTo>
                        <a:pt x="0" y="322"/>
                      </a:lnTo>
                      <a:lnTo>
                        <a:pt x="2" y="338"/>
                      </a:lnTo>
                      <a:lnTo>
                        <a:pt x="4" y="353"/>
                      </a:lnTo>
                      <a:lnTo>
                        <a:pt x="7" y="367"/>
                      </a:lnTo>
                      <a:lnTo>
                        <a:pt x="10" y="383"/>
                      </a:lnTo>
                      <a:lnTo>
                        <a:pt x="14" y="397"/>
                      </a:lnTo>
                      <a:lnTo>
                        <a:pt x="19" y="411"/>
                      </a:lnTo>
                      <a:lnTo>
                        <a:pt x="24" y="426"/>
                      </a:lnTo>
                      <a:lnTo>
                        <a:pt x="38" y="452"/>
                      </a:lnTo>
                      <a:lnTo>
                        <a:pt x="52" y="478"/>
                      </a:lnTo>
                      <a:lnTo>
                        <a:pt x="71" y="500"/>
                      </a:lnTo>
                      <a:lnTo>
                        <a:pt x="90" y="523"/>
                      </a:lnTo>
                      <a:lnTo>
                        <a:pt x="98" y="530"/>
                      </a:lnTo>
                      <a:lnTo>
                        <a:pt x="98" y="530"/>
                      </a:lnTo>
                      <a:lnTo>
                        <a:pt x="99" y="528"/>
                      </a:lnTo>
                      <a:lnTo>
                        <a:pt x="100" y="528"/>
                      </a:lnTo>
                      <a:lnTo>
                        <a:pt x="102" y="528"/>
                      </a:lnTo>
                      <a:lnTo>
                        <a:pt x="103" y="528"/>
                      </a:lnTo>
                      <a:lnTo>
                        <a:pt x="104" y="528"/>
                      </a:lnTo>
                      <a:lnTo>
                        <a:pt x="104" y="528"/>
                      </a:lnTo>
                      <a:lnTo>
                        <a:pt x="106" y="528"/>
                      </a:lnTo>
                      <a:lnTo>
                        <a:pt x="95" y="519"/>
                      </a:lnTo>
                      <a:lnTo>
                        <a:pt x="75" y="498"/>
                      </a:lnTo>
                      <a:lnTo>
                        <a:pt x="58" y="474"/>
                      </a:lnTo>
                      <a:lnTo>
                        <a:pt x="43" y="450"/>
                      </a:lnTo>
                      <a:lnTo>
                        <a:pt x="30" y="423"/>
                      </a:lnTo>
                      <a:lnTo>
                        <a:pt x="20" y="395"/>
                      </a:lnTo>
                      <a:lnTo>
                        <a:pt x="12" y="366"/>
                      </a:lnTo>
                      <a:lnTo>
                        <a:pt x="10" y="351"/>
                      </a:lnTo>
                      <a:lnTo>
                        <a:pt x="8" y="337"/>
                      </a:lnTo>
                      <a:lnTo>
                        <a:pt x="7" y="322"/>
                      </a:lnTo>
                      <a:lnTo>
                        <a:pt x="6" y="306"/>
                      </a:lnTo>
                      <a:lnTo>
                        <a:pt x="7" y="290"/>
                      </a:lnTo>
                      <a:lnTo>
                        <a:pt x="8" y="275"/>
                      </a:lnTo>
                      <a:lnTo>
                        <a:pt x="10" y="261"/>
                      </a:lnTo>
                      <a:lnTo>
                        <a:pt x="12" y="246"/>
                      </a:lnTo>
                      <a:lnTo>
                        <a:pt x="20" y="217"/>
                      </a:lnTo>
                      <a:lnTo>
                        <a:pt x="30" y="189"/>
                      </a:lnTo>
                      <a:lnTo>
                        <a:pt x="43" y="162"/>
                      </a:lnTo>
                      <a:lnTo>
                        <a:pt x="58" y="138"/>
                      </a:lnTo>
                      <a:lnTo>
                        <a:pt x="75" y="114"/>
                      </a:lnTo>
                      <a:lnTo>
                        <a:pt x="95" y="93"/>
                      </a:lnTo>
                      <a:lnTo>
                        <a:pt x="116" y="74"/>
                      </a:lnTo>
                      <a:lnTo>
                        <a:pt x="139" y="57"/>
                      </a:lnTo>
                      <a:lnTo>
                        <a:pt x="164" y="43"/>
                      </a:lnTo>
                      <a:lnTo>
                        <a:pt x="190" y="29"/>
                      </a:lnTo>
                      <a:lnTo>
                        <a:pt x="218" y="20"/>
                      </a:lnTo>
                      <a:lnTo>
                        <a:pt x="247" y="12"/>
                      </a:lnTo>
                      <a:lnTo>
                        <a:pt x="262" y="9"/>
                      </a:lnTo>
                      <a:lnTo>
                        <a:pt x="276" y="8"/>
                      </a:lnTo>
                      <a:lnTo>
                        <a:pt x="292" y="7"/>
                      </a:lnTo>
                      <a:lnTo>
                        <a:pt x="297" y="7"/>
                      </a:lnTo>
                      <a:lnTo>
                        <a:pt x="296" y="5"/>
                      </a:lnTo>
                      <a:lnTo>
                        <a:pt x="296" y="4"/>
                      </a:lnTo>
                      <a:lnTo>
                        <a:pt x="295" y="4"/>
                      </a:lnTo>
                      <a:lnTo>
                        <a:pt x="293" y="3"/>
                      </a:lnTo>
                      <a:lnTo>
                        <a:pt x="292" y="3"/>
                      </a:lnTo>
                      <a:lnTo>
                        <a:pt x="292" y="1"/>
                      </a:lnTo>
                      <a:lnTo>
                        <a:pt x="291" y="1"/>
                      </a:lnTo>
                      <a:lnTo>
                        <a:pt x="28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0" name="Freeform 178"/>
                <p:cNvSpPr>
                  <a:spLocks noEditPoints="1"/>
                </p:cNvSpPr>
                <p:nvPr/>
              </p:nvSpPr>
              <p:spPr bwMode="auto">
                <a:xfrm>
                  <a:off x="2155" y="2225"/>
                  <a:ext cx="303" cy="304"/>
                </a:xfrm>
                <a:custGeom>
                  <a:avLst/>
                  <a:gdLst/>
                  <a:ahLst/>
                  <a:cxnLst>
                    <a:cxn ang="0">
                      <a:pos x="606" y="272"/>
                    </a:cxn>
                    <a:cxn ang="0">
                      <a:pos x="598" y="227"/>
                    </a:cxn>
                    <a:cxn ang="0">
                      <a:pos x="591" y="207"/>
                    </a:cxn>
                    <a:cxn ang="0">
                      <a:pos x="587" y="206"/>
                    </a:cxn>
                    <a:cxn ang="0">
                      <a:pos x="585" y="205"/>
                    </a:cxn>
                    <a:cxn ang="0">
                      <a:pos x="595" y="243"/>
                    </a:cxn>
                    <a:cxn ang="0">
                      <a:pos x="601" y="288"/>
                    </a:cxn>
                    <a:cxn ang="0">
                      <a:pos x="607" y="319"/>
                    </a:cxn>
                    <a:cxn ang="0">
                      <a:pos x="601" y="364"/>
                    </a:cxn>
                    <a:cxn ang="0">
                      <a:pos x="589" y="407"/>
                    </a:cxn>
                    <a:cxn ang="0">
                      <a:pos x="556" y="472"/>
                    </a:cxn>
                    <a:cxn ang="0">
                      <a:pos x="497" y="537"/>
                    </a:cxn>
                    <a:cxn ang="0">
                      <a:pos x="422" y="583"/>
                    </a:cxn>
                    <a:cxn ang="0">
                      <a:pos x="380" y="597"/>
                    </a:cxn>
                    <a:cxn ang="0">
                      <a:pos x="334" y="605"/>
                    </a:cxn>
                    <a:cxn ang="0">
                      <a:pos x="288" y="607"/>
                    </a:cxn>
                    <a:cxn ang="0">
                      <a:pos x="281" y="604"/>
                    </a:cxn>
                    <a:cxn ang="0">
                      <a:pos x="277" y="601"/>
                    </a:cxn>
                    <a:cxn ang="0">
                      <a:pos x="275" y="599"/>
                    </a:cxn>
                    <a:cxn ang="0">
                      <a:pos x="320" y="600"/>
                    </a:cxn>
                    <a:cxn ang="0">
                      <a:pos x="364" y="595"/>
                    </a:cxn>
                    <a:cxn ang="0">
                      <a:pos x="446" y="564"/>
                    </a:cxn>
                    <a:cxn ang="0">
                      <a:pos x="514" y="513"/>
                    </a:cxn>
                    <a:cxn ang="0">
                      <a:pos x="565" y="444"/>
                    </a:cxn>
                    <a:cxn ang="0">
                      <a:pos x="595" y="363"/>
                    </a:cxn>
                    <a:cxn ang="0">
                      <a:pos x="601" y="319"/>
                    </a:cxn>
                    <a:cxn ang="0">
                      <a:pos x="290" y="0"/>
                    </a:cxn>
                    <a:cxn ang="0">
                      <a:pos x="257" y="4"/>
                    </a:cxn>
                    <a:cxn ang="0">
                      <a:pos x="213" y="13"/>
                    </a:cxn>
                    <a:cxn ang="0">
                      <a:pos x="159" y="37"/>
                    </a:cxn>
                    <a:cxn ang="0">
                      <a:pos x="89" y="89"/>
                    </a:cxn>
                    <a:cxn ang="0">
                      <a:pos x="37" y="158"/>
                    </a:cxn>
                    <a:cxn ang="0">
                      <a:pos x="13" y="213"/>
                    </a:cxn>
                    <a:cxn ang="0">
                      <a:pos x="4" y="256"/>
                    </a:cxn>
                    <a:cxn ang="0">
                      <a:pos x="0" y="303"/>
                    </a:cxn>
                    <a:cxn ang="0">
                      <a:pos x="4" y="350"/>
                    </a:cxn>
                    <a:cxn ang="0">
                      <a:pos x="13" y="394"/>
                    </a:cxn>
                    <a:cxn ang="0">
                      <a:pos x="37" y="448"/>
                    </a:cxn>
                    <a:cxn ang="0">
                      <a:pos x="89" y="517"/>
                    </a:cxn>
                    <a:cxn ang="0">
                      <a:pos x="101" y="525"/>
                    </a:cxn>
                    <a:cxn ang="0">
                      <a:pos x="104" y="525"/>
                    </a:cxn>
                    <a:cxn ang="0">
                      <a:pos x="108" y="527"/>
                    </a:cxn>
                    <a:cxn ang="0">
                      <a:pos x="57" y="469"/>
                    </a:cxn>
                    <a:cxn ang="0">
                      <a:pos x="20" y="391"/>
                    </a:cxn>
                    <a:cxn ang="0">
                      <a:pos x="8" y="334"/>
                    </a:cxn>
                    <a:cxn ang="0">
                      <a:pos x="7" y="288"/>
                    </a:cxn>
                    <a:cxn ang="0">
                      <a:pos x="12" y="243"/>
                    </a:cxn>
                    <a:cxn ang="0">
                      <a:pos x="43" y="162"/>
                    </a:cxn>
                    <a:cxn ang="0">
                      <a:pos x="93" y="93"/>
                    </a:cxn>
                    <a:cxn ang="0">
                      <a:pos x="163" y="42"/>
                    </a:cxn>
                    <a:cxn ang="0">
                      <a:pos x="244" y="12"/>
                    </a:cxn>
                    <a:cxn ang="0">
                      <a:pos x="289" y="6"/>
                    </a:cxn>
                    <a:cxn ang="0">
                      <a:pos x="297" y="5"/>
                    </a:cxn>
                    <a:cxn ang="0">
                      <a:pos x="293" y="2"/>
                    </a:cxn>
                    <a:cxn ang="0">
                      <a:pos x="290" y="0"/>
                    </a:cxn>
                  </a:cxnLst>
                  <a:rect l="0" t="0" r="r" b="b"/>
                  <a:pathLst>
                    <a:path w="607" h="607">
                      <a:moveTo>
                        <a:pt x="607" y="303"/>
                      </a:moveTo>
                      <a:lnTo>
                        <a:pt x="607" y="287"/>
                      </a:lnTo>
                      <a:lnTo>
                        <a:pt x="606" y="272"/>
                      </a:lnTo>
                      <a:lnTo>
                        <a:pt x="603" y="256"/>
                      </a:lnTo>
                      <a:lnTo>
                        <a:pt x="601" y="242"/>
                      </a:lnTo>
                      <a:lnTo>
                        <a:pt x="598" y="227"/>
                      </a:lnTo>
                      <a:lnTo>
                        <a:pt x="594" y="213"/>
                      </a:lnTo>
                      <a:lnTo>
                        <a:pt x="591" y="207"/>
                      </a:lnTo>
                      <a:lnTo>
                        <a:pt x="591" y="207"/>
                      </a:lnTo>
                      <a:lnTo>
                        <a:pt x="590" y="207"/>
                      </a:lnTo>
                      <a:lnTo>
                        <a:pt x="589" y="206"/>
                      </a:lnTo>
                      <a:lnTo>
                        <a:pt x="587" y="206"/>
                      </a:lnTo>
                      <a:lnTo>
                        <a:pt x="587" y="206"/>
                      </a:lnTo>
                      <a:lnTo>
                        <a:pt x="586" y="205"/>
                      </a:lnTo>
                      <a:lnTo>
                        <a:pt x="585" y="205"/>
                      </a:lnTo>
                      <a:lnTo>
                        <a:pt x="583" y="203"/>
                      </a:lnTo>
                      <a:lnTo>
                        <a:pt x="587" y="215"/>
                      </a:lnTo>
                      <a:lnTo>
                        <a:pt x="595" y="243"/>
                      </a:lnTo>
                      <a:lnTo>
                        <a:pt x="598" y="258"/>
                      </a:lnTo>
                      <a:lnTo>
                        <a:pt x="599" y="272"/>
                      </a:lnTo>
                      <a:lnTo>
                        <a:pt x="601" y="288"/>
                      </a:lnTo>
                      <a:lnTo>
                        <a:pt x="601" y="303"/>
                      </a:lnTo>
                      <a:lnTo>
                        <a:pt x="607" y="303"/>
                      </a:lnTo>
                      <a:lnTo>
                        <a:pt x="607" y="319"/>
                      </a:lnTo>
                      <a:lnTo>
                        <a:pt x="606" y="334"/>
                      </a:lnTo>
                      <a:lnTo>
                        <a:pt x="603" y="350"/>
                      </a:lnTo>
                      <a:lnTo>
                        <a:pt x="601" y="364"/>
                      </a:lnTo>
                      <a:lnTo>
                        <a:pt x="598" y="379"/>
                      </a:lnTo>
                      <a:lnTo>
                        <a:pt x="594" y="394"/>
                      </a:lnTo>
                      <a:lnTo>
                        <a:pt x="589" y="407"/>
                      </a:lnTo>
                      <a:lnTo>
                        <a:pt x="583" y="422"/>
                      </a:lnTo>
                      <a:lnTo>
                        <a:pt x="572" y="448"/>
                      </a:lnTo>
                      <a:lnTo>
                        <a:pt x="556" y="472"/>
                      </a:lnTo>
                      <a:lnTo>
                        <a:pt x="538" y="496"/>
                      </a:lnTo>
                      <a:lnTo>
                        <a:pt x="518" y="517"/>
                      </a:lnTo>
                      <a:lnTo>
                        <a:pt x="497" y="537"/>
                      </a:lnTo>
                      <a:lnTo>
                        <a:pt x="474" y="555"/>
                      </a:lnTo>
                      <a:lnTo>
                        <a:pt x="449" y="569"/>
                      </a:lnTo>
                      <a:lnTo>
                        <a:pt x="422" y="583"/>
                      </a:lnTo>
                      <a:lnTo>
                        <a:pt x="408" y="588"/>
                      </a:lnTo>
                      <a:lnTo>
                        <a:pt x="394" y="593"/>
                      </a:lnTo>
                      <a:lnTo>
                        <a:pt x="380" y="597"/>
                      </a:lnTo>
                      <a:lnTo>
                        <a:pt x="365" y="600"/>
                      </a:lnTo>
                      <a:lnTo>
                        <a:pt x="350" y="603"/>
                      </a:lnTo>
                      <a:lnTo>
                        <a:pt x="334" y="605"/>
                      </a:lnTo>
                      <a:lnTo>
                        <a:pt x="320" y="607"/>
                      </a:lnTo>
                      <a:lnTo>
                        <a:pt x="304" y="607"/>
                      </a:lnTo>
                      <a:lnTo>
                        <a:pt x="288" y="607"/>
                      </a:lnTo>
                      <a:lnTo>
                        <a:pt x="282" y="605"/>
                      </a:lnTo>
                      <a:lnTo>
                        <a:pt x="281" y="605"/>
                      </a:lnTo>
                      <a:lnTo>
                        <a:pt x="281" y="604"/>
                      </a:lnTo>
                      <a:lnTo>
                        <a:pt x="280" y="603"/>
                      </a:lnTo>
                      <a:lnTo>
                        <a:pt x="278" y="603"/>
                      </a:lnTo>
                      <a:lnTo>
                        <a:pt x="277" y="601"/>
                      </a:lnTo>
                      <a:lnTo>
                        <a:pt x="276" y="601"/>
                      </a:lnTo>
                      <a:lnTo>
                        <a:pt x="275" y="600"/>
                      </a:lnTo>
                      <a:lnTo>
                        <a:pt x="275" y="599"/>
                      </a:lnTo>
                      <a:lnTo>
                        <a:pt x="289" y="600"/>
                      </a:lnTo>
                      <a:lnTo>
                        <a:pt x="304" y="600"/>
                      </a:lnTo>
                      <a:lnTo>
                        <a:pt x="320" y="600"/>
                      </a:lnTo>
                      <a:lnTo>
                        <a:pt x="334" y="599"/>
                      </a:lnTo>
                      <a:lnTo>
                        <a:pt x="349" y="597"/>
                      </a:lnTo>
                      <a:lnTo>
                        <a:pt x="364" y="595"/>
                      </a:lnTo>
                      <a:lnTo>
                        <a:pt x="393" y="587"/>
                      </a:lnTo>
                      <a:lnTo>
                        <a:pt x="420" y="577"/>
                      </a:lnTo>
                      <a:lnTo>
                        <a:pt x="446" y="564"/>
                      </a:lnTo>
                      <a:lnTo>
                        <a:pt x="470" y="549"/>
                      </a:lnTo>
                      <a:lnTo>
                        <a:pt x="493" y="532"/>
                      </a:lnTo>
                      <a:lnTo>
                        <a:pt x="514" y="513"/>
                      </a:lnTo>
                      <a:lnTo>
                        <a:pt x="533" y="492"/>
                      </a:lnTo>
                      <a:lnTo>
                        <a:pt x="550" y="469"/>
                      </a:lnTo>
                      <a:lnTo>
                        <a:pt x="565" y="444"/>
                      </a:lnTo>
                      <a:lnTo>
                        <a:pt x="578" y="419"/>
                      </a:lnTo>
                      <a:lnTo>
                        <a:pt x="587" y="391"/>
                      </a:lnTo>
                      <a:lnTo>
                        <a:pt x="595" y="363"/>
                      </a:lnTo>
                      <a:lnTo>
                        <a:pt x="598" y="348"/>
                      </a:lnTo>
                      <a:lnTo>
                        <a:pt x="599" y="334"/>
                      </a:lnTo>
                      <a:lnTo>
                        <a:pt x="601" y="319"/>
                      </a:lnTo>
                      <a:lnTo>
                        <a:pt x="601" y="303"/>
                      </a:lnTo>
                      <a:lnTo>
                        <a:pt x="607" y="303"/>
                      </a:lnTo>
                      <a:close/>
                      <a:moveTo>
                        <a:pt x="290" y="0"/>
                      </a:moveTo>
                      <a:lnTo>
                        <a:pt x="288" y="0"/>
                      </a:lnTo>
                      <a:lnTo>
                        <a:pt x="273" y="1"/>
                      </a:lnTo>
                      <a:lnTo>
                        <a:pt x="257" y="4"/>
                      </a:lnTo>
                      <a:lnTo>
                        <a:pt x="243" y="6"/>
                      </a:lnTo>
                      <a:lnTo>
                        <a:pt x="228" y="9"/>
                      </a:lnTo>
                      <a:lnTo>
                        <a:pt x="213" y="13"/>
                      </a:lnTo>
                      <a:lnTo>
                        <a:pt x="200" y="18"/>
                      </a:lnTo>
                      <a:lnTo>
                        <a:pt x="185" y="24"/>
                      </a:lnTo>
                      <a:lnTo>
                        <a:pt x="159" y="37"/>
                      </a:lnTo>
                      <a:lnTo>
                        <a:pt x="135" y="51"/>
                      </a:lnTo>
                      <a:lnTo>
                        <a:pt x="111" y="69"/>
                      </a:lnTo>
                      <a:lnTo>
                        <a:pt x="89" y="89"/>
                      </a:lnTo>
                      <a:lnTo>
                        <a:pt x="69" y="110"/>
                      </a:lnTo>
                      <a:lnTo>
                        <a:pt x="52" y="134"/>
                      </a:lnTo>
                      <a:lnTo>
                        <a:pt x="37" y="158"/>
                      </a:lnTo>
                      <a:lnTo>
                        <a:pt x="24" y="185"/>
                      </a:lnTo>
                      <a:lnTo>
                        <a:pt x="19" y="199"/>
                      </a:lnTo>
                      <a:lnTo>
                        <a:pt x="13" y="213"/>
                      </a:lnTo>
                      <a:lnTo>
                        <a:pt x="9" y="227"/>
                      </a:lnTo>
                      <a:lnTo>
                        <a:pt x="7" y="242"/>
                      </a:lnTo>
                      <a:lnTo>
                        <a:pt x="4" y="256"/>
                      </a:lnTo>
                      <a:lnTo>
                        <a:pt x="1" y="272"/>
                      </a:lnTo>
                      <a:lnTo>
                        <a:pt x="1" y="287"/>
                      </a:lnTo>
                      <a:lnTo>
                        <a:pt x="0" y="303"/>
                      </a:lnTo>
                      <a:lnTo>
                        <a:pt x="1" y="319"/>
                      </a:lnTo>
                      <a:lnTo>
                        <a:pt x="1" y="334"/>
                      </a:lnTo>
                      <a:lnTo>
                        <a:pt x="4" y="350"/>
                      </a:lnTo>
                      <a:lnTo>
                        <a:pt x="7" y="364"/>
                      </a:lnTo>
                      <a:lnTo>
                        <a:pt x="9" y="379"/>
                      </a:lnTo>
                      <a:lnTo>
                        <a:pt x="13" y="394"/>
                      </a:lnTo>
                      <a:lnTo>
                        <a:pt x="19" y="407"/>
                      </a:lnTo>
                      <a:lnTo>
                        <a:pt x="24" y="422"/>
                      </a:lnTo>
                      <a:lnTo>
                        <a:pt x="37" y="448"/>
                      </a:lnTo>
                      <a:lnTo>
                        <a:pt x="52" y="472"/>
                      </a:lnTo>
                      <a:lnTo>
                        <a:pt x="69" y="496"/>
                      </a:lnTo>
                      <a:lnTo>
                        <a:pt x="89" y="517"/>
                      </a:lnTo>
                      <a:lnTo>
                        <a:pt x="99" y="525"/>
                      </a:lnTo>
                      <a:lnTo>
                        <a:pt x="100" y="525"/>
                      </a:lnTo>
                      <a:lnTo>
                        <a:pt x="101" y="525"/>
                      </a:lnTo>
                      <a:lnTo>
                        <a:pt x="101" y="525"/>
                      </a:lnTo>
                      <a:lnTo>
                        <a:pt x="103" y="525"/>
                      </a:lnTo>
                      <a:lnTo>
                        <a:pt x="104" y="525"/>
                      </a:lnTo>
                      <a:lnTo>
                        <a:pt x="105" y="525"/>
                      </a:lnTo>
                      <a:lnTo>
                        <a:pt x="107" y="525"/>
                      </a:lnTo>
                      <a:lnTo>
                        <a:pt x="108" y="527"/>
                      </a:lnTo>
                      <a:lnTo>
                        <a:pt x="93" y="513"/>
                      </a:lnTo>
                      <a:lnTo>
                        <a:pt x="75" y="492"/>
                      </a:lnTo>
                      <a:lnTo>
                        <a:pt x="57" y="469"/>
                      </a:lnTo>
                      <a:lnTo>
                        <a:pt x="43" y="444"/>
                      </a:lnTo>
                      <a:lnTo>
                        <a:pt x="29" y="419"/>
                      </a:lnTo>
                      <a:lnTo>
                        <a:pt x="20" y="391"/>
                      </a:lnTo>
                      <a:lnTo>
                        <a:pt x="12" y="363"/>
                      </a:lnTo>
                      <a:lnTo>
                        <a:pt x="9" y="348"/>
                      </a:lnTo>
                      <a:lnTo>
                        <a:pt x="8" y="334"/>
                      </a:lnTo>
                      <a:lnTo>
                        <a:pt x="7" y="319"/>
                      </a:lnTo>
                      <a:lnTo>
                        <a:pt x="7" y="303"/>
                      </a:lnTo>
                      <a:lnTo>
                        <a:pt x="7" y="288"/>
                      </a:lnTo>
                      <a:lnTo>
                        <a:pt x="8" y="272"/>
                      </a:lnTo>
                      <a:lnTo>
                        <a:pt x="9" y="258"/>
                      </a:lnTo>
                      <a:lnTo>
                        <a:pt x="12" y="243"/>
                      </a:lnTo>
                      <a:lnTo>
                        <a:pt x="20" y="215"/>
                      </a:lnTo>
                      <a:lnTo>
                        <a:pt x="29" y="187"/>
                      </a:lnTo>
                      <a:lnTo>
                        <a:pt x="43" y="162"/>
                      </a:lnTo>
                      <a:lnTo>
                        <a:pt x="57" y="137"/>
                      </a:lnTo>
                      <a:lnTo>
                        <a:pt x="75" y="114"/>
                      </a:lnTo>
                      <a:lnTo>
                        <a:pt x="93" y="93"/>
                      </a:lnTo>
                      <a:lnTo>
                        <a:pt x="115" y="74"/>
                      </a:lnTo>
                      <a:lnTo>
                        <a:pt x="137" y="57"/>
                      </a:lnTo>
                      <a:lnTo>
                        <a:pt x="163" y="42"/>
                      </a:lnTo>
                      <a:lnTo>
                        <a:pt x="188" y="29"/>
                      </a:lnTo>
                      <a:lnTo>
                        <a:pt x="216" y="20"/>
                      </a:lnTo>
                      <a:lnTo>
                        <a:pt x="244" y="12"/>
                      </a:lnTo>
                      <a:lnTo>
                        <a:pt x="259" y="9"/>
                      </a:lnTo>
                      <a:lnTo>
                        <a:pt x="273" y="8"/>
                      </a:lnTo>
                      <a:lnTo>
                        <a:pt x="289" y="6"/>
                      </a:lnTo>
                      <a:lnTo>
                        <a:pt x="298" y="6"/>
                      </a:lnTo>
                      <a:lnTo>
                        <a:pt x="297" y="5"/>
                      </a:lnTo>
                      <a:lnTo>
                        <a:pt x="297" y="5"/>
                      </a:lnTo>
                      <a:lnTo>
                        <a:pt x="296" y="4"/>
                      </a:lnTo>
                      <a:lnTo>
                        <a:pt x="294" y="4"/>
                      </a:lnTo>
                      <a:lnTo>
                        <a:pt x="293" y="2"/>
                      </a:lnTo>
                      <a:lnTo>
                        <a:pt x="293" y="1"/>
                      </a:lnTo>
                      <a:lnTo>
                        <a:pt x="292" y="1"/>
                      </a:lnTo>
                      <a:lnTo>
                        <a:pt x="290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1" name="Freeform 179"/>
                <p:cNvSpPr>
                  <a:spLocks noEditPoints="1"/>
                </p:cNvSpPr>
                <p:nvPr/>
              </p:nvSpPr>
              <p:spPr bwMode="auto">
                <a:xfrm>
                  <a:off x="2156" y="2227"/>
                  <a:ext cx="301" cy="300"/>
                </a:xfrm>
                <a:custGeom>
                  <a:avLst/>
                  <a:gdLst/>
                  <a:ahLst/>
                  <a:cxnLst>
                    <a:cxn ang="0">
                      <a:pos x="600" y="268"/>
                    </a:cxn>
                    <a:cxn ang="0">
                      <a:pos x="588" y="210"/>
                    </a:cxn>
                    <a:cxn ang="0">
                      <a:pos x="583" y="201"/>
                    </a:cxn>
                    <a:cxn ang="0">
                      <a:pos x="580" y="199"/>
                    </a:cxn>
                    <a:cxn ang="0">
                      <a:pos x="576" y="198"/>
                    </a:cxn>
                    <a:cxn ang="0">
                      <a:pos x="592" y="254"/>
                    </a:cxn>
                    <a:cxn ang="0">
                      <a:pos x="595" y="299"/>
                    </a:cxn>
                    <a:cxn ang="0">
                      <a:pos x="600" y="330"/>
                    </a:cxn>
                    <a:cxn ang="0">
                      <a:pos x="588" y="388"/>
                    </a:cxn>
                    <a:cxn ang="0">
                      <a:pos x="550" y="467"/>
                    </a:cxn>
                    <a:cxn ang="0">
                      <a:pos x="493" y="531"/>
                    </a:cxn>
                    <a:cxn ang="0">
                      <a:pos x="418" y="576"/>
                    </a:cxn>
                    <a:cxn ang="0">
                      <a:pos x="346" y="596"/>
                    </a:cxn>
                    <a:cxn ang="0">
                      <a:pos x="301" y="600"/>
                    </a:cxn>
                    <a:cxn ang="0">
                      <a:pos x="274" y="597"/>
                    </a:cxn>
                    <a:cxn ang="0">
                      <a:pos x="270" y="595"/>
                    </a:cxn>
                    <a:cxn ang="0">
                      <a:pos x="268" y="592"/>
                    </a:cxn>
                    <a:cxn ang="0">
                      <a:pos x="286" y="593"/>
                    </a:cxn>
                    <a:cxn ang="0">
                      <a:pos x="331" y="592"/>
                    </a:cxn>
                    <a:cxn ang="0">
                      <a:pos x="389" y="580"/>
                    </a:cxn>
                    <a:cxn ang="0">
                      <a:pos x="466" y="543"/>
                    </a:cxn>
                    <a:cxn ang="0">
                      <a:pos x="529" y="487"/>
                    </a:cxn>
                    <a:cxn ang="0">
                      <a:pos x="573" y="414"/>
                    </a:cxn>
                    <a:cxn ang="0">
                      <a:pos x="592" y="344"/>
                    </a:cxn>
                    <a:cxn ang="0">
                      <a:pos x="595" y="299"/>
                    </a:cxn>
                    <a:cxn ang="0">
                      <a:pos x="286" y="0"/>
                    </a:cxn>
                    <a:cxn ang="0">
                      <a:pos x="241" y="5"/>
                    </a:cxn>
                    <a:cxn ang="0">
                      <a:pos x="158" y="36"/>
                    </a:cxn>
                    <a:cxn ang="0">
                      <a:pos x="89" y="86"/>
                    </a:cxn>
                    <a:cxn ang="0">
                      <a:pos x="37" y="155"/>
                    </a:cxn>
                    <a:cxn ang="0">
                      <a:pos x="6" y="239"/>
                    </a:cxn>
                    <a:cxn ang="0">
                      <a:pos x="1" y="283"/>
                    </a:cxn>
                    <a:cxn ang="0">
                      <a:pos x="2" y="330"/>
                    </a:cxn>
                    <a:cxn ang="0">
                      <a:pos x="14" y="388"/>
                    </a:cxn>
                    <a:cxn ang="0">
                      <a:pos x="52" y="467"/>
                    </a:cxn>
                    <a:cxn ang="0">
                      <a:pos x="100" y="521"/>
                    </a:cxn>
                    <a:cxn ang="0">
                      <a:pos x="104" y="523"/>
                    </a:cxn>
                    <a:cxn ang="0">
                      <a:pos x="108" y="523"/>
                    </a:cxn>
                    <a:cxn ang="0">
                      <a:pos x="93" y="507"/>
                    </a:cxn>
                    <a:cxn ang="0">
                      <a:pos x="42" y="439"/>
                    </a:cxn>
                    <a:cxn ang="0">
                      <a:pos x="13" y="359"/>
                    </a:cxn>
                    <a:cxn ang="0">
                      <a:pos x="6" y="314"/>
                    </a:cxn>
                    <a:cxn ang="0">
                      <a:pos x="8" y="268"/>
                    </a:cxn>
                    <a:cxn ang="0">
                      <a:pos x="20" y="211"/>
                    </a:cxn>
                    <a:cxn ang="0">
                      <a:pos x="57" y="134"/>
                    </a:cxn>
                    <a:cxn ang="0">
                      <a:pos x="114" y="71"/>
                    </a:cxn>
                    <a:cxn ang="0">
                      <a:pos x="186" y="28"/>
                    </a:cxn>
                    <a:cxn ang="0">
                      <a:pos x="256" y="8"/>
                    </a:cxn>
                    <a:cxn ang="0">
                      <a:pos x="299" y="5"/>
                    </a:cxn>
                    <a:cxn ang="0">
                      <a:pos x="297" y="2"/>
                    </a:cxn>
                    <a:cxn ang="0">
                      <a:pos x="294" y="1"/>
                    </a:cxn>
                  </a:cxnLst>
                  <a:rect l="0" t="0" r="r" b="b"/>
                  <a:pathLst>
                    <a:path w="602" h="600">
                      <a:moveTo>
                        <a:pt x="602" y="299"/>
                      </a:moveTo>
                      <a:lnTo>
                        <a:pt x="600" y="283"/>
                      </a:lnTo>
                      <a:lnTo>
                        <a:pt x="600" y="268"/>
                      </a:lnTo>
                      <a:lnTo>
                        <a:pt x="598" y="254"/>
                      </a:lnTo>
                      <a:lnTo>
                        <a:pt x="595" y="239"/>
                      </a:lnTo>
                      <a:lnTo>
                        <a:pt x="588" y="210"/>
                      </a:lnTo>
                      <a:lnTo>
                        <a:pt x="584" y="202"/>
                      </a:lnTo>
                      <a:lnTo>
                        <a:pt x="584" y="202"/>
                      </a:lnTo>
                      <a:lnTo>
                        <a:pt x="583" y="201"/>
                      </a:lnTo>
                      <a:lnTo>
                        <a:pt x="582" y="201"/>
                      </a:lnTo>
                      <a:lnTo>
                        <a:pt x="580" y="199"/>
                      </a:lnTo>
                      <a:lnTo>
                        <a:pt x="580" y="199"/>
                      </a:lnTo>
                      <a:lnTo>
                        <a:pt x="579" y="199"/>
                      </a:lnTo>
                      <a:lnTo>
                        <a:pt x="578" y="198"/>
                      </a:lnTo>
                      <a:lnTo>
                        <a:pt x="576" y="198"/>
                      </a:lnTo>
                      <a:lnTo>
                        <a:pt x="582" y="211"/>
                      </a:lnTo>
                      <a:lnTo>
                        <a:pt x="590" y="239"/>
                      </a:lnTo>
                      <a:lnTo>
                        <a:pt x="592" y="254"/>
                      </a:lnTo>
                      <a:lnTo>
                        <a:pt x="594" y="268"/>
                      </a:lnTo>
                      <a:lnTo>
                        <a:pt x="595" y="284"/>
                      </a:lnTo>
                      <a:lnTo>
                        <a:pt x="595" y="299"/>
                      </a:lnTo>
                      <a:lnTo>
                        <a:pt x="602" y="299"/>
                      </a:lnTo>
                      <a:lnTo>
                        <a:pt x="600" y="315"/>
                      </a:lnTo>
                      <a:lnTo>
                        <a:pt x="600" y="330"/>
                      </a:lnTo>
                      <a:lnTo>
                        <a:pt x="598" y="344"/>
                      </a:lnTo>
                      <a:lnTo>
                        <a:pt x="595" y="359"/>
                      </a:lnTo>
                      <a:lnTo>
                        <a:pt x="588" y="388"/>
                      </a:lnTo>
                      <a:lnTo>
                        <a:pt x="578" y="416"/>
                      </a:lnTo>
                      <a:lnTo>
                        <a:pt x="566" y="443"/>
                      </a:lnTo>
                      <a:lnTo>
                        <a:pt x="550" y="467"/>
                      </a:lnTo>
                      <a:lnTo>
                        <a:pt x="533" y="491"/>
                      </a:lnTo>
                      <a:lnTo>
                        <a:pt x="514" y="512"/>
                      </a:lnTo>
                      <a:lnTo>
                        <a:pt x="493" y="531"/>
                      </a:lnTo>
                      <a:lnTo>
                        <a:pt x="469" y="548"/>
                      </a:lnTo>
                      <a:lnTo>
                        <a:pt x="445" y="563"/>
                      </a:lnTo>
                      <a:lnTo>
                        <a:pt x="418" y="576"/>
                      </a:lnTo>
                      <a:lnTo>
                        <a:pt x="390" y="587"/>
                      </a:lnTo>
                      <a:lnTo>
                        <a:pt x="362" y="593"/>
                      </a:lnTo>
                      <a:lnTo>
                        <a:pt x="346" y="596"/>
                      </a:lnTo>
                      <a:lnTo>
                        <a:pt x="331" y="599"/>
                      </a:lnTo>
                      <a:lnTo>
                        <a:pt x="317" y="599"/>
                      </a:lnTo>
                      <a:lnTo>
                        <a:pt x="301" y="600"/>
                      </a:lnTo>
                      <a:lnTo>
                        <a:pt x="286" y="599"/>
                      </a:lnTo>
                      <a:lnTo>
                        <a:pt x="275" y="599"/>
                      </a:lnTo>
                      <a:lnTo>
                        <a:pt x="274" y="597"/>
                      </a:lnTo>
                      <a:lnTo>
                        <a:pt x="273" y="596"/>
                      </a:lnTo>
                      <a:lnTo>
                        <a:pt x="272" y="596"/>
                      </a:lnTo>
                      <a:lnTo>
                        <a:pt x="270" y="595"/>
                      </a:lnTo>
                      <a:lnTo>
                        <a:pt x="270" y="593"/>
                      </a:lnTo>
                      <a:lnTo>
                        <a:pt x="269" y="593"/>
                      </a:lnTo>
                      <a:lnTo>
                        <a:pt x="268" y="592"/>
                      </a:lnTo>
                      <a:lnTo>
                        <a:pt x="266" y="592"/>
                      </a:lnTo>
                      <a:lnTo>
                        <a:pt x="272" y="592"/>
                      </a:lnTo>
                      <a:lnTo>
                        <a:pt x="286" y="593"/>
                      </a:lnTo>
                      <a:lnTo>
                        <a:pt x="301" y="593"/>
                      </a:lnTo>
                      <a:lnTo>
                        <a:pt x="315" y="593"/>
                      </a:lnTo>
                      <a:lnTo>
                        <a:pt x="331" y="592"/>
                      </a:lnTo>
                      <a:lnTo>
                        <a:pt x="346" y="591"/>
                      </a:lnTo>
                      <a:lnTo>
                        <a:pt x="361" y="588"/>
                      </a:lnTo>
                      <a:lnTo>
                        <a:pt x="389" y="580"/>
                      </a:lnTo>
                      <a:lnTo>
                        <a:pt x="415" y="571"/>
                      </a:lnTo>
                      <a:lnTo>
                        <a:pt x="441" y="557"/>
                      </a:lnTo>
                      <a:lnTo>
                        <a:pt x="466" y="543"/>
                      </a:lnTo>
                      <a:lnTo>
                        <a:pt x="489" y="527"/>
                      </a:lnTo>
                      <a:lnTo>
                        <a:pt x="509" y="507"/>
                      </a:lnTo>
                      <a:lnTo>
                        <a:pt x="529" y="487"/>
                      </a:lnTo>
                      <a:lnTo>
                        <a:pt x="545" y="464"/>
                      </a:lnTo>
                      <a:lnTo>
                        <a:pt x="559" y="439"/>
                      </a:lnTo>
                      <a:lnTo>
                        <a:pt x="573" y="414"/>
                      </a:lnTo>
                      <a:lnTo>
                        <a:pt x="582" y="387"/>
                      </a:lnTo>
                      <a:lnTo>
                        <a:pt x="590" y="359"/>
                      </a:lnTo>
                      <a:lnTo>
                        <a:pt x="592" y="344"/>
                      </a:lnTo>
                      <a:lnTo>
                        <a:pt x="594" y="330"/>
                      </a:lnTo>
                      <a:lnTo>
                        <a:pt x="595" y="314"/>
                      </a:lnTo>
                      <a:lnTo>
                        <a:pt x="595" y="299"/>
                      </a:lnTo>
                      <a:lnTo>
                        <a:pt x="602" y="299"/>
                      </a:lnTo>
                      <a:close/>
                      <a:moveTo>
                        <a:pt x="291" y="0"/>
                      </a:moveTo>
                      <a:lnTo>
                        <a:pt x="286" y="0"/>
                      </a:lnTo>
                      <a:lnTo>
                        <a:pt x="270" y="1"/>
                      </a:lnTo>
                      <a:lnTo>
                        <a:pt x="256" y="2"/>
                      </a:lnTo>
                      <a:lnTo>
                        <a:pt x="241" y="5"/>
                      </a:lnTo>
                      <a:lnTo>
                        <a:pt x="212" y="13"/>
                      </a:lnTo>
                      <a:lnTo>
                        <a:pt x="184" y="22"/>
                      </a:lnTo>
                      <a:lnTo>
                        <a:pt x="158" y="36"/>
                      </a:lnTo>
                      <a:lnTo>
                        <a:pt x="133" y="50"/>
                      </a:lnTo>
                      <a:lnTo>
                        <a:pt x="110" y="67"/>
                      </a:lnTo>
                      <a:lnTo>
                        <a:pt x="89" y="86"/>
                      </a:lnTo>
                      <a:lnTo>
                        <a:pt x="69" y="107"/>
                      </a:lnTo>
                      <a:lnTo>
                        <a:pt x="52" y="131"/>
                      </a:lnTo>
                      <a:lnTo>
                        <a:pt x="37" y="155"/>
                      </a:lnTo>
                      <a:lnTo>
                        <a:pt x="24" y="182"/>
                      </a:lnTo>
                      <a:lnTo>
                        <a:pt x="14" y="210"/>
                      </a:lnTo>
                      <a:lnTo>
                        <a:pt x="6" y="239"/>
                      </a:lnTo>
                      <a:lnTo>
                        <a:pt x="4" y="254"/>
                      </a:lnTo>
                      <a:lnTo>
                        <a:pt x="2" y="268"/>
                      </a:lnTo>
                      <a:lnTo>
                        <a:pt x="1" y="283"/>
                      </a:lnTo>
                      <a:lnTo>
                        <a:pt x="0" y="299"/>
                      </a:lnTo>
                      <a:lnTo>
                        <a:pt x="1" y="315"/>
                      </a:lnTo>
                      <a:lnTo>
                        <a:pt x="2" y="330"/>
                      </a:lnTo>
                      <a:lnTo>
                        <a:pt x="4" y="344"/>
                      </a:lnTo>
                      <a:lnTo>
                        <a:pt x="6" y="359"/>
                      </a:lnTo>
                      <a:lnTo>
                        <a:pt x="14" y="388"/>
                      </a:lnTo>
                      <a:lnTo>
                        <a:pt x="24" y="416"/>
                      </a:lnTo>
                      <a:lnTo>
                        <a:pt x="37" y="443"/>
                      </a:lnTo>
                      <a:lnTo>
                        <a:pt x="52" y="467"/>
                      </a:lnTo>
                      <a:lnTo>
                        <a:pt x="69" y="491"/>
                      </a:lnTo>
                      <a:lnTo>
                        <a:pt x="89" y="512"/>
                      </a:lnTo>
                      <a:lnTo>
                        <a:pt x="100" y="521"/>
                      </a:lnTo>
                      <a:lnTo>
                        <a:pt x="101" y="521"/>
                      </a:lnTo>
                      <a:lnTo>
                        <a:pt x="102" y="521"/>
                      </a:lnTo>
                      <a:lnTo>
                        <a:pt x="104" y="523"/>
                      </a:lnTo>
                      <a:lnTo>
                        <a:pt x="105" y="523"/>
                      </a:lnTo>
                      <a:lnTo>
                        <a:pt x="106" y="523"/>
                      </a:lnTo>
                      <a:lnTo>
                        <a:pt x="108" y="523"/>
                      </a:lnTo>
                      <a:lnTo>
                        <a:pt x="108" y="523"/>
                      </a:lnTo>
                      <a:lnTo>
                        <a:pt x="109" y="523"/>
                      </a:lnTo>
                      <a:lnTo>
                        <a:pt x="93" y="507"/>
                      </a:lnTo>
                      <a:lnTo>
                        <a:pt x="74" y="487"/>
                      </a:lnTo>
                      <a:lnTo>
                        <a:pt x="57" y="464"/>
                      </a:lnTo>
                      <a:lnTo>
                        <a:pt x="42" y="439"/>
                      </a:lnTo>
                      <a:lnTo>
                        <a:pt x="29" y="414"/>
                      </a:lnTo>
                      <a:lnTo>
                        <a:pt x="20" y="387"/>
                      </a:lnTo>
                      <a:lnTo>
                        <a:pt x="13" y="359"/>
                      </a:lnTo>
                      <a:lnTo>
                        <a:pt x="10" y="344"/>
                      </a:lnTo>
                      <a:lnTo>
                        <a:pt x="8" y="330"/>
                      </a:lnTo>
                      <a:lnTo>
                        <a:pt x="6" y="314"/>
                      </a:lnTo>
                      <a:lnTo>
                        <a:pt x="6" y="299"/>
                      </a:lnTo>
                      <a:lnTo>
                        <a:pt x="6" y="284"/>
                      </a:lnTo>
                      <a:lnTo>
                        <a:pt x="8" y="268"/>
                      </a:lnTo>
                      <a:lnTo>
                        <a:pt x="10" y="254"/>
                      </a:lnTo>
                      <a:lnTo>
                        <a:pt x="13" y="239"/>
                      </a:lnTo>
                      <a:lnTo>
                        <a:pt x="20" y="211"/>
                      </a:lnTo>
                      <a:lnTo>
                        <a:pt x="29" y="185"/>
                      </a:lnTo>
                      <a:lnTo>
                        <a:pt x="42" y="159"/>
                      </a:lnTo>
                      <a:lnTo>
                        <a:pt x="57" y="134"/>
                      </a:lnTo>
                      <a:lnTo>
                        <a:pt x="74" y="111"/>
                      </a:lnTo>
                      <a:lnTo>
                        <a:pt x="93" y="91"/>
                      </a:lnTo>
                      <a:lnTo>
                        <a:pt x="114" y="71"/>
                      </a:lnTo>
                      <a:lnTo>
                        <a:pt x="137" y="55"/>
                      </a:lnTo>
                      <a:lnTo>
                        <a:pt x="161" y="41"/>
                      </a:lnTo>
                      <a:lnTo>
                        <a:pt x="186" y="28"/>
                      </a:lnTo>
                      <a:lnTo>
                        <a:pt x="213" y="18"/>
                      </a:lnTo>
                      <a:lnTo>
                        <a:pt x="242" y="10"/>
                      </a:lnTo>
                      <a:lnTo>
                        <a:pt x="256" y="8"/>
                      </a:lnTo>
                      <a:lnTo>
                        <a:pt x="272" y="6"/>
                      </a:lnTo>
                      <a:lnTo>
                        <a:pt x="286" y="5"/>
                      </a:lnTo>
                      <a:lnTo>
                        <a:pt x="299" y="5"/>
                      </a:lnTo>
                      <a:lnTo>
                        <a:pt x="298" y="4"/>
                      </a:lnTo>
                      <a:lnTo>
                        <a:pt x="298" y="4"/>
                      </a:lnTo>
                      <a:lnTo>
                        <a:pt x="297" y="2"/>
                      </a:lnTo>
                      <a:lnTo>
                        <a:pt x="295" y="2"/>
                      </a:lnTo>
                      <a:lnTo>
                        <a:pt x="294" y="1"/>
                      </a:lnTo>
                      <a:lnTo>
                        <a:pt x="294" y="1"/>
                      </a:lnTo>
                      <a:lnTo>
                        <a:pt x="293" y="0"/>
                      </a:lnTo>
                      <a:lnTo>
                        <a:pt x="291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2" name="Freeform 180"/>
                <p:cNvSpPr>
                  <a:spLocks noEditPoints="1"/>
                </p:cNvSpPr>
                <p:nvPr/>
              </p:nvSpPr>
              <p:spPr bwMode="auto">
                <a:xfrm>
                  <a:off x="2158" y="2229"/>
                  <a:ext cx="297" cy="296"/>
                </a:xfrm>
                <a:custGeom>
                  <a:avLst/>
                  <a:gdLst/>
                  <a:ahLst/>
                  <a:cxnLst>
                    <a:cxn ang="0">
                      <a:pos x="592" y="266"/>
                    </a:cxn>
                    <a:cxn ang="0">
                      <a:pos x="580" y="209"/>
                    </a:cxn>
                    <a:cxn ang="0">
                      <a:pos x="575" y="197"/>
                    </a:cxn>
                    <a:cxn ang="0">
                      <a:pos x="572" y="196"/>
                    </a:cxn>
                    <a:cxn ang="0">
                      <a:pos x="570" y="195"/>
                    </a:cxn>
                    <a:cxn ang="0">
                      <a:pos x="584" y="253"/>
                    </a:cxn>
                    <a:cxn ang="0">
                      <a:pos x="588" y="297"/>
                    </a:cxn>
                    <a:cxn ang="0">
                      <a:pos x="592" y="328"/>
                    </a:cxn>
                    <a:cxn ang="0">
                      <a:pos x="580" y="385"/>
                    </a:cxn>
                    <a:cxn ang="0">
                      <a:pos x="543" y="463"/>
                    </a:cxn>
                    <a:cxn ang="0">
                      <a:pos x="486" y="526"/>
                    </a:cxn>
                    <a:cxn ang="0">
                      <a:pos x="413" y="571"/>
                    </a:cxn>
                    <a:cxn ang="0">
                      <a:pos x="342" y="591"/>
                    </a:cxn>
                    <a:cxn ang="0">
                      <a:pos x="297" y="594"/>
                    </a:cxn>
                    <a:cxn ang="0">
                      <a:pos x="266" y="593"/>
                    </a:cxn>
                    <a:cxn ang="0">
                      <a:pos x="262" y="589"/>
                    </a:cxn>
                    <a:cxn ang="0">
                      <a:pos x="258" y="586"/>
                    </a:cxn>
                    <a:cxn ang="0">
                      <a:pos x="282" y="589"/>
                    </a:cxn>
                    <a:cxn ang="0">
                      <a:pos x="326" y="587"/>
                    </a:cxn>
                    <a:cxn ang="0">
                      <a:pos x="383" y="575"/>
                    </a:cxn>
                    <a:cxn ang="0">
                      <a:pos x="459" y="538"/>
                    </a:cxn>
                    <a:cxn ang="0">
                      <a:pos x="522" y="482"/>
                    </a:cxn>
                    <a:cxn ang="0">
                      <a:pos x="566" y="410"/>
                    </a:cxn>
                    <a:cxn ang="0">
                      <a:pos x="584" y="341"/>
                    </a:cxn>
                    <a:cxn ang="0">
                      <a:pos x="588" y="297"/>
                    </a:cxn>
                    <a:cxn ang="0">
                      <a:pos x="282" y="0"/>
                    </a:cxn>
                    <a:cxn ang="0">
                      <a:pos x="237" y="6"/>
                    </a:cxn>
                    <a:cxn ang="0">
                      <a:pos x="156" y="36"/>
                    </a:cxn>
                    <a:cxn ang="0">
                      <a:pos x="86" y="87"/>
                    </a:cxn>
                    <a:cxn ang="0">
                      <a:pos x="36" y="156"/>
                    </a:cxn>
                    <a:cxn ang="0">
                      <a:pos x="5" y="237"/>
                    </a:cxn>
                    <a:cxn ang="0">
                      <a:pos x="0" y="282"/>
                    </a:cxn>
                    <a:cxn ang="0">
                      <a:pos x="1" y="328"/>
                    </a:cxn>
                    <a:cxn ang="0">
                      <a:pos x="13" y="385"/>
                    </a:cxn>
                    <a:cxn ang="0">
                      <a:pos x="50" y="463"/>
                    </a:cxn>
                    <a:cxn ang="0">
                      <a:pos x="101" y="521"/>
                    </a:cxn>
                    <a:cxn ang="0">
                      <a:pos x="104" y="521"/>
                    </a:cxn>
                    <a:cxn ang="0">
                      <a:pos x="108" y="521"/>
                    </a:cxn>
                    <a:cxn ang="0">
                      <a:pos x="90" y="503"/>
                    </a:cxn>
                    <a:cxn ang="0">
                      <a:pos x="41" y="435"/>
                    </a:cxn>
                    <a:cxn ang="0">
                      <a:pos x="12" y="356"/>
                    </a:cxn>
                    <a:cxn ang="0">
                      <a:pos x="6" y="312"/>
                    </a:cxn>
                    <a:cxn ang="0">
                      <a:pos x="6" y="268"/>
                    </a:cxn>
                    <a:cxn ang="0">
                      <a:pos x="18" y="211"/>
                    </a:cxn>
                    <a:cxn ang="0">
                      <a:pos x="56" y="135"/>
                    </a:cxn>
                    <a:cxn ang="0">
                      <a:pos x="112" y="72"/>
                    </a:cxn>
                    <a:cxn ang="0">
                      <a:pos x="184" y="28"/>
                    </a:cxn>
                    <a:cxn ang="0">
                      <a:pos x="253" y="10"/>
                    </a:cxn>
                    <a:cxn ang="0">
                      <a:pos x="297" y="6"/>
                    </a:cxn>
                    <a:cxn ang="0">
                      <a:pos x="298" y="4"/>
                    </a:cxn>
                    <a:cxn ang="0">
                      <a:pos x="294" y="2"/>
                    </a:cxn>
                    <a:cxn ang="0">
                      <a:pos x="291" y="0"/>
                    </a:cxn>
                  </a:cxnLst>
                  <a:rect l="0" t="0" r="r" b="b"/>
                  <a:pathLst>
                    <a:path w="594" h="594">
                      <a:moveTo>
                        <a:pt x="594" y="297"/>
                      </a:moveTo>
                      <a:lnTo>
                        <a:pt x="594" y="282"/>
                      </a:lnTo>
                      <a:lnTo>
                        <a:pt x="592" y="266"/>
                      </a:lnTo>
                      <a:lnTo>
                        <a:pt x="591" y="252"/>
                      </a:lnTo>
                      <a:lnTo>
                        <a:pt x="588" y="237"/>
                      </a:lnTo>
                      <a:lnTo>
                        <a:pt x="580" y="209"/>
                      </a:lnTo>
                      <a:lnTo>
                        <a:pt x="576" y="197"/>
                      </a:lnTo>
                      <a:lnTo>
                        <a:pt x="576" y="197"/>
                      </a:lnTo>
                      <a:lnTo>
                        <a:pt x="575" y="197"/>
                      </a:lnTo>
                      <a:lnTo>
                        <a:pt x="574" y="196"/>
                      </a:lnTo>
                      <a:lnTo>
                        <a:pt x="572" y="196"/>
                      </a:lnTo>
                      <a:lnTo>
                        <a:pt x="572" y="196"/>
                      </a:lnTo>
                      <a:lnTo>
                        <a:pt x="571" y="195"/>
                      </a:lnTo>
                      <a:lnTo>
                        <a:pt x="570" y="195"/>
                      </a:lnTo>
                      <a:lnTo>
                        <a:pt x="570" y="195"/>
                      </a:lnTo>
                      <a:lnTo>
                        <a:pt x="575" y="211"/>
                      </a:lnTo>
                      <a:lnTo>
                        <a:pt x="582" y="238"/>
                      </a:lnTo>
                      <a:lnTo>
                        <a:pt x="584" y="253"/>
                      </a:lnTo>
                      <a:lnTo>
                        <a:pt x="587" y="268"/>
                      </a:lnTo>
                      <a:lnTo>
                        <a:pt x="588" y="282"/>
                      </a:lnTo>
                      <a:lnTo>
                        <a:pt x="588" y="297"/>
                      </a:lnTo>
                      <a:lnTo>
                        <a:pt x="594" y="297"/>
                      </a:lnTo>
                      <a:lnTo>
                        <a:pt x="594" y="313"/>
                      </a:lnTo>
                      <a:lnTo>
                        <a:pt x="592" y="328"/>
                      </a:lnTo>
                      <a:lnTo>
                        <a:pt x="591" y="342"/>
                      </a:lnTo>
                      <a:lnTo>
                        <a:pt x="588" y="357"/>
                      </a:lnTo>
                      <a:lnTo>
                        <a:pt x="580" y="385"/>
                      </a:lnTo>
                      <a:lnTo>
                        <a:pt x="571" y="413"/>
                      </a:lnTo>
                      <a:lnTo>
                        <a:pt x="558" y="438"/>
                      </a:lnTo>
                      <a:lnTo>
                        <a:pt x="543" y="463"/>
                      </a:lnTo>
                      <a:lnTo>
                        <a:pt x="526" y="486"/>
                      </a:lnTo>
                      <a:lnTo>
                        <a:pt x="507" y="507"/>
                      </a:lnTo>
                      <a:lnTo>
                        <a:pt x="486" y="526"/>
                      </a:lnTo>
                      <a:lnTo>
                        <a:pt x="463" y="543"/>
                      </a:lnTo>
                      <a:lnTo>
                        <a:pt x="439" y="558"/>
                      </a:lnTo>
                      <a:lnTo>
                        <a:pt x="413" y="571"/>
                      </a:lnTo>
                      <a:lnTo>
                        <a:pt x="386" y="581"/>
                      </a:lnTo>
                      <a:lnTo>
                        <a:pt x="357" y="589"/>
                      </a:lnTo>
                      <a:lnTo>
                        <a:pt x="342" y="591"/>
                      </a:lnTo>
                      <a:lnTo>
                        <a:pt x="327" y="593"/>
                      </a:lnTo>
                      <a:lnTo>
                        <a:pt x="313" y="594"/>
                      </a:lnTo>
                      <a:lnTo>
                        <a:pt x="297" y="594"/>
                      </a:lnTo>
                      <a:lnTo>
                        <a:pt x="282" y="594"/>
                      </a:lnTo>
                      <a:lnTo>
                        <a:pt x="268" y="593"/>
                      </a:lnTo>
                      <a:lnTo>
                        <a:pt x="266" y="593"/>
                      </a:lnTo>
                      <a:lnTo>
                        <a:pt x="265" y="591"/>
                      </a:lnTo>
                      <a:lnTo>
                        <a:pt x="264" y="590"/>
                      </a:lnTo>
                      <a:lnTo>
                        <a:pt x="262" y="589"/>
                      </a:lnTo>
                      <a:lnTo>
                        <a:pt x="261" y="589"/>
                      </a:lnTo>
                      <a:lnTo>
                        <a:pt x="260" y="587"/>
                      </a:lnTo>
                      <a:lnTo>
                        <a:pt x="258" y="586"/>
                      </a:lnTo>
                      <a:lnTo>
                        <a:pt x="257" y="586"/>
                      </a:lnTo>
                      <a:lnTo>
                        <a:pt x="268" y="587"/>
                      </a:lnTo>
                      <a:lnTo>
                        <a:pt x="282" y="589"/>
                      </a:lnTo>
                      <a:lnTo>
                        <a:pt x="297" y="589"/>
                      </a:lnTo>
                      <a:lnTo>
                        <a:pt x="311" y="589"/>
                      </a:lnTo>
                      <a:lnTo>
                        <a:pt x="326" y="587"/>
                      </a:lnTo>
                      <a:lnTo>
                        <a:pt x="341" y="585"/>
                      </a:lnTo>
                      <a:lnTo>
                        <a:pt x="355" y="582"/>
                      </a:lnTo>
                      <a:lnTo>
                        <a:pt x="383" y="575"/>
                      </a:lnTo>
                      <a:lnTo>
                        <a:pt x="410" y="566"/>
                      </a:lnTo>
                      <a:lnTo>
                        <a:pt x="435" y="553"/>
                      </a:lnTo>
                      <a:lnTo>
                        <a:pt x="459" y="538"/>
                      </a:lnTo>
                      <a:lnTo>
                        <a:pt x="482" y="522"/>
                      </a:lnTo>
                      <a:lnTo>
                        <a:pt x="503" y="503"/>
                      </a:lnTo>
                      <a:lnTo>
                        <a:pt x="522" y="482"/>
                      </a:lnTo>
                      <a:lnTo>
                        <a:pt x="539" y="459"/>
                      </a:lnTo>
                      <a:lnTo>
                        <a:pt x="553" y="435"/>
                      </a:lnTo>
                      <a:lnTo>
                        <a:pt x="566" y="410"/>
                      </a:lnTo>
                      <a:lnTo>
                        <a:pt x="575" y="384"/>
                      </a:lnTo>
                      <a:lnTo>
                        <a:pt x="582" y="356"/>
                      </a:lnTo>
                      <a:lnTo>
                        <a:pt x="584" y="341"/>
                      </a:lnTo>
                      <a:lnTo>
                        <a:pt x="587" y="326"/>
                      </a:lnTo>
                      <a:lnTo>
                        <a:pt x="588" y="312"/>
                      </a:lnTo>
                      <a:lnTo>
                        <a:pt x="588" y="297"/>
                      </a:lnTo>
                      <a:lnTo>
                        <a:pt x="594" y="297"/>
                      </a:lnTo>
                      <a:close/>
                      <a:moveTo>
                        <a:pt x="291" y="0"/>
                      </a:moveTo>
                      <a:lnTo>
                        <a:pt x="282" y="0"/>
                      </a:lnTo>
                      <a:lnTo>
                        <a:pt x="266" y="2"/>
                      </a:lnTo>
                      <a:lnTo>
                        <a:pt x="252" y="3"/>
                      </a:lnTo>
                      <a:lnTo>
                        <a:pt x="237" y="6"/>
                      </a:lnTo>
                      <a:lnTo>
                        <a:pt x="209" y="14"/>
                      </a:lnTo>
                      <a:lnTo>
                        <a:pt x="181" y="23"/>
                      </a:lnTo>
                      <a:lnTo>
                        <a:pt x="156" y="36"/>
                      </a:lnTo>
                      <a:lnTo>
                        <a:pt x="130" y="51"/>
                      </a:lnTo>
                      <a:lnTo>
                        <a:pt x="108" y="68"/>
                      </a:lnTo>
                      <a:lnTo>
                        <a:pt x="86" y="87"/>
                      </a:lnTo>
                      <a:lnTo>
                        <a:pt x="68" y="108"/>
                      </a:lnTo>
                      <a:lnTo>
                        <a:pt x="50" y="131"/>
                      </a:lnTo>
                      <a:lnTo>
                        <a:pt x="36" y="156"/>
                      </a:lnTo>
                      <a:lnTo>
                        <a:pt x="22" y="181"/>
                      </a:lnTo>
                      <a:lnTo>
                        <a:pt x="13" y="209"/>
                      </a:lnTo>
                      <a:lnTo>
                        <a:pt x="5" y="237"/>
                      </a:lnTo>
                      <a:lnTo>
                        <a:pt x="2" y="252"/>
                      </a:lnTo>
                      <a:lnTo>
                        <a:pt x="1" y="266"/>
                      </a:lnTo>
                      <a:lnTo>
                        <a:pt x="0" y="282"/>
                      </a:lnTo>
                      <a:lnTo>
                        <a:pt x="0" y="297"/>
                      </a:lnTo>
                      <a:lnTo>
                        <a:pt x="0" y="313"/>
                      </a:lnTo>
                      <a:lnTo>
                        <a:pt x="1" y="328"/>
                      </a:lnTo>
                      <a:lnTo>
                        <a:pt x="2" y="342"/>
                      </a:lnTo>
                      <a:lnTo>
                        <a:pt x="5" y="357"/>
                      </a:lnTo>
                      <a:lnTo>
                        <a:pt x="13" y="385"/>
                      </a:lnTo>
                      <a:lnTo>
                        <a:pt x="22" y="413"/>
                      </a:lnTo>
                      <a:lnTo>
                        <a:pt x="36" y="438"/>
                      </a:lnTo>
                      <a:lnTo>
                        <a:pt x="50" y="463"/>
                      </a:lnTo>
                      <a:lnTo>
                        <a:pt x="68" y="486"/>
                      </a:lnTo>
                      <a:lnTo>
                        <a:pt x="86" y="507"/>
                      </a:lnTo>
                      <a:lnTo>
                        <a:pt x="101" y="521"/>
                      </a:lnTo>
                      <a:lnTo>
                        <a:pt x="102" y="521"/>
                      </a:lnTo>
                      <a:lnTo>
                        <a:pt x="104" y="521"/>
                      </a:lnTo>
                      <a:lnTo>
                        <a:pt x="104" y="521"/>
                      </a:lnTo>
                      <a:lnTo>
                        <a:pt x="105" y="521"/>
                      </a:lnTo>
                      <a:lnTo>
                        <a:pt x="106" y="521"/>
                      </a:lnTo>
                      <a:lnTo>
                        <a:pt x="108" y="521"/>
                      </a:lnTo>
                      <a:lnTo>
                        <a:pt x="109" y="521"/>
                      </a:lnTo>
                      <a:lnTo>
                        <a:pt x="110" y="521"/>
                      </a:lnTo>
                      <a:lnTo>
                        <a:pt x="90" y="503"/>
                      </a:lnTo>
                      <a:lnTo>
                        <a:pt x="72" y="482"/>
                      </a:lnTo>
                      <a:lnTo>
                        <a:pt x="56" y="459"/>
                      </a:lnTo>
                      <a:lnTo>
                        <a:pt x="41" y="435"/>
                      </a:lnTo>
                      <a:lnTo>
                        <a:pt x="29" y="410"/>
                      </a:lnTo>
                      <a:lnTo>
                        <a:pt x="18" y="384"/>
                      </a:lnTo>
                      <a:lnTo>
                        <a:pt x="12" y="356"/>
                      </a:lnTo>
                      <a:lnTo>
                        <a:pt x="9" y="341"/>
                      </a:lnTo>
                      <a:lnTo>
                        <a:pt x="6" y="326"/>
                      </a:lnTo>
                      <a:lnTo>
                        <a:pt x="6" y="312"/>
                      </a:lnTo>
                      <a:lnTo>
                        <a:pt x="5" y="297"/>
                      </a:lnTo>
                      <a:lnTo>
                        <a:pt x="6" y="282"/>
                      </a:lnTo>
                      <a:lnTo>
                        <a:pt x="6" y="268"/>
                      </a:lnTo>
                      <a:lnTo>
                        <a:pt x="9" y="253"/>
                      </a:lnTo>
                      <a:lnTo>
                        <a:pt x="12" y="238"/>
                      </a:lnTo>
                      <a:lnTo>
                        <a:pt x="18" y="211"/>
                      </a:lnTo>
                      <a:lnTo>
                        <a:pt x="29" y="184"/>
                      </a:lnTo>
                      <a:lnTo>
                        <a:pt x="41" y="159"/>
                      </a:lnTo>
                      <a:lnTo>
                        <a:pt x="56" y="135"/>
                      </a:lnTo>
                      <a:lnTo>
                        <a:pt x="72" y="112"/>
                      </a:lnTo>
                      <a:lnTo>
                        <a:pt x="90" y="91"/>
                      </a:lnTo>
                      <a:lnTo>
                        <a:pt x="112" y="72"/>
                      </a:lnTo>
                      <a:lnTo>
                        <a:pt x="134" y="56"/>
                      </a:lnTo>
                      <a:lnTo>
                        <a:pt x="158" y="41"/>
                      </a:lnTo>
                      <a:lnTo>
                        <a:pt x="184" y="28"/>
                      </a:lnTo>
                      <a:lnTo>
                        <a:pt x="210" y="19"/>
                      </a:lnTo>
                      <a:lnTo>
                        <a:pt x="238" y="12"/>
                      </a:lnTo>
                      <a:lnTo>
                        <a:pt x="253" y="10"/>
                      </a:lnTo>
                      <a:lnTo>
                        <a:pt x="268" y="7"/>
                      </a:lnTo>
                      <a:lnTo>
                        <a:pt x="282" y="6"/>
                      </a:lnTo>
                      <a:lnTo>
                        <a:pt x="297" y="6"/>
                      </a:lnTo>
                      <a:lnTo>
                        <a:pt x="299" y="6"/>
                      </a:lnTo>
                      <a:lnTo>
                        <a:pt x="298" y="6"/>
                      </a:lnTo>
                      <a:lnTo>
                        <a:pt x="298" y="4"/>
                      </a:lnTo>
                      <a:lnTo>
                        <a:pt x="297" y="4"/>
                      </a:lnTo>
                      <a:lnTo>
                        <a:pt x="295" y="3"/>
                      </a:lnTo>
                      <a:lnTo>
                        <a:pt x="294" y="2"/>
                      </a:lnTo>
                      <a:lnTo>
                        <a:pt x="294" y="2"/>
                      </a:lnTo>
                      <a:lnTo>
                        <a:pt x="293" y="0"/>
                      </a:lnTo>
                      <a:lnTo>
                        <a:pt x="291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3" name="Freeform 181"/>
                <p:cNvSpPr>
                  <a:spLocks noEditPoints="1"/>
                </p:cNvSpPr>
                <p:nvPr/>
              </p:nvSpPr>
              <p:spPr bwMode="auto">
                <a:xfrm>
                  <a:off x="2159" y="2230"/>
                  <a:ext cx="295" cy="294"/>
                </a:xfrm>
                <a:custGeom>
                  <a:avLst/>
                  <a:gdLst/>
                  <a:ahLst/>
                  <a:cxnLst>
                    <a:cxn ang="0">
                      <a:pos x="588" y="263"/>
                    </a:cxn>
                    <a:cxn ang="0">
                      <a:pos x="576" y="206"/>
                    </a:cxn>
                    <a:cxn ang="0">
                      <a:pos x="569" y="192"/>
                    </a:cxn>
                    <a:cxn ang="0">
                      <a:pos x="567" y="190"/>
                    </a:cxn>
                    <a:cxn ang="0">
                      <a:pos x="564" y="189"/>
                    </a:cxn>
                    <a:cxn ang="0">
                      <a:pos x="580" y="250"/>
                    </a:cxn>
                    <a:cxn ang="0">
                      <a:pos x="584" y="294"/>
                    </a:cxn>
                    <a:cxn ang="0">
                      <a:pos x="588" y="325"/>
                    </a:cxn>
                    <a:cxn ang="0">
                      <a:pos x="576" y="382"/>
                    </a:cxn>
                    <a:cxn ang="0">
                      <a:pos x="539" y="459"/>
                    </a:cxn>
                    <a:cxn ang="0">
                      <a:pos x="483" y="522"/>
                    </a:cxn>
                    <a:cxn ang="0">
                      <a:pos x="409" y="566"/>
                    </a:cxn>
                    <a:cxn ang="0">
                      <a:pos x="340" y="586"/>
                    </a:cxn>
                    <a:cxn ang="0">
                      <a:pos x="295" y="588"/>
                    </a:cxn>
                    <a:cxn ang="0">
                      <a:pos x="260" y="587"/>
                    </a:cxn>
                    <a:cxn ang="0">
                      <a:pos x="256" y="583"/>
                    </a:cxn>
                    <a:cxn ang="0">
                      <a:pos x="252" y="580"/>
                    </a:cxn>
                    <a:cxn ang="0">
                      <a:pos x="251" y="579"/>
                    </a:cxn>
                    <a:cxn ang="0">
                      <a:pos x="295" y="583"/>
                    </a:cxn>
                    <a:cxn ang="0">
                      <a:pos x="339" y="579"/>
                    </a:cxn>
                    <a:cxn ang="0">
                      <a:pos x="407" y="560"/>
                    </a:cxn>
                    <a:cxn ang="0">
                      <a:pos x="479" y="516"/>
                    </a:cxn>
                    <a:cxn ang="0">
                      <a:pos x="535" y="455"/>
                    </a:cxn>
                    <a:cxn ang="0">
                      <a:pos x="570" y="379"/>
                    </a:cxn>
                    <a:cxn ang="0">
                      <a:pos x="582" y="323"/>
                    </a:cxn>
                    <a:cxn ang="0">
                      <a:pos x="589" y="294"/>
                    </a:cxn>
                    <a:cxn ang="0">
                      <a:pos x="266" y="1"/>
                    </a:cxn>
                    <a:cxn ang="0">
                      <a:pos x="207" y="13"/>
                    </a:cxn>
                    <a:cxn ang="0">
                      <a:pos x="131" y="50"/>
                    </a:cxn>
                    <a:cxn ang="0">
                      <a:pos x="68" y="106"/>
                    </a:cxn>
                    <a:cxn ang="0">
                      <a:pos x="23" y="180"/>
                    </a:cxn>
                    <a:cxn ang="0">
                      <a:pos x="4" y="249"/>
                    </a:cxn>
                    <a:cxn ang="0">
                      <a:pos x="0" y="294"/>
                    </a:cxn>
                    <a:cxn ang="0">
                      <a:pos x="4" y="339"/>
                    </a:cxn>
                    <a:cxn ang="0">
                      <a:pos x="23" y="409"/>
                    </a:cxn>
                    <a:cxn ang="0">
                      <a:pos x="68" y="482"/>
                    </a:cxn>
                    <a:cxn ang="0">
                      <a:pos x="104" y="518"/>
                    </a:cxn>
                    <a:cxn ang="0">
                      <a:pos x="108" y="518"/>
                    </a:cxn>
                    <a:cxn ang="0">
                      <a:pos x="112" y="518"/>
                    </a:cxn>
                    <a:cxn ang="0">
                      <a:pos x="91" y="498"/>
                    </a:cxn>
                    <a:cxn ang="0">
                      <a:pos x="42" y="431"/>
                    </a:cxn>
                    <a:cxn ang="0">
                      <a:pos x="12" y="353"/>
                    </a:cxn>
                    <a:cxn ang="0">
                      <a:pos x="7" y="309"/>
                    </a:cxn>
                    <a:cxn ang="0">
                      <a:pos x="8" y="265"/>
                    </a:cxn>
                    <a:cxn ang="0">
                      <a:pos x="19" y="209"/>
                    </a:cxn>
                    <a:cxn ang="0">
                      <a:pos x="56" y="133"/>
                    </a:cxn>
                    <a:cxn ang="0">
                      <a:pos x="111" y="72"/>
                    </a:cxn>
                    <a:cxn ang="0">
                      <a:pos x="183" y="28"/>
                    </a:cxn>
                    <a:cxn ang="0">
                      <a:pos x="251" y="9"/>
                    </a:cxn>
                    <a:cxn ang="0">
                      <a:pos x="295" y="5"/>
                    </a:cxn>
                    <a:cxn ang="0">
                      <a:pos x="300" y="4"/>
                    </a:cxn>
                    <a:cxn ang="0">
                      <a:pos x="296" y="3"/>
                    </a:cxn>
                    <a:cxn ang="0">
                      <a:pos x="293" y="0"/>
                    </a:cxn>
                  </a:cxnLst>
                  <a:rect l="0" t="0" r="r" b="b"/>
                  <a:pathLst>
                    <a:path w="589" h="588">
                      <a:moveTo>
                        <a:pt x="589" y="294"/>
                      </a:moveTo>
                      <a:lnTo>
                        <a:pt x="589" y="279"/>
                      </a:lnTo>
                      <a:lnTo>
                        <a:pt x="588" y="263"/>
                      </a:lnTo>
                      <a:lnTo>
                        <a:pt x="586" y="249"/>
                      </a:lnTo>
                      <a:lnTo>
                        <a:pt x="584" y="234"/>
                      </a:lnTo>
                      <a:lnTo>
                        <a:pt x="576" y="206"/>
                      </a:lnTo>
                      <a:lnTo>
                        <a:pt x="570" y="193"/>
                      </a:lnTo>
                      <a:lnTo>
                        <a:pt x="570" y="193"/>
                      </a:lnTo>
                      <a:lnTo>
                        <a:pt x="569" y="192"/>
                      </a:lnTo>
                      <a:lnTo>
                        <a:pt x="568" y="192"/>
                      </a:lnTo>
                      <a:lnTo>
                        <a:pt x="568" y="192"/>
                      </a:lnTo>
                      <a:lnTo>
                        <a:pt x="567" y="190"/>
                      </a:lnTo>
                      <a:lnTo>
                        <a:pt x="565" y="190"/>
                      </a:lnTo>
                      <a:lnTo>
                        <a:pt x="564" y="189"/>
                      </a:lnTo>
                      <a:lnTo>
                        <a:pt x="564" y="189"/>
                      </a:lnTo>
                      <a:lnTo>
                        <a:pt x="570" y="209"/>
                      </a:lnTo>
                      <a:lnTo>
                        <a:pt x="577" y="235"/>
                      </a:lnTo>
                      <a:lnTo>
                        <a:pt x="580" y="250"/>
                      </a:lnTo>
                      <a:lnTo>
                        <a:pt x="582" y="265"/>
                      </a:lnTo>
                      <a:lnTo>
                        <a:pt x="582" y="279"/>
                      </a:lnTo>
                      <a:lnTo>
                        <a:pt x="584" y="294"/>
                      </a:lnTo>
                      <a:lnTo>
                        <a:pt x="589" y="294"/>
                      </a:lnTo>
                      <a:lnTo>
                        <a:pt x="589" y="309"/>
                      </a:lnTo>
                      <a:lnTo>
                        <a:pt x="588" y="325"/>
                      </a:lnTo>
                      <a:lnTo>
                        <a:pt x="586" y="339"/>
                      </a:lnTo>
                      <a:lnTo>
                        <a:pt x="584" y="354"/>
                      </a:lnTo>
                      <a:lnTo>
                        <a:pt x="576" y="382"/>
                      </a:lnTo>
                      <a:lnTo>
                        <a:pt x="567" y="409"/>
                      </a:lnTo>
                      <a:lnTo>
                        <a:pt x="553" y="434"/>
                      </a:lnTo>
                      <a:lnTo>
                        <a:pt x="539" y="459"/>
                      </a:lnTo>
                      <a:lnTo>
                        <a:pt x="523" y="482"/>
                      </a:lnTo>
                      <a:lnTo>
                        <a:pt x="503" y="502"/>
                      </a:lnTo>
                      <a:lnTo>
                        <a:pt x="483" y="522"/>
                      </a:lnTo>
                      <a:lnTo>
                        <a:pt x="460" y="538"/>
                      </a:lnTo>
                      <a:lnTo>
                        <a:pt x="435" y="552"/>
                      </a:lnTo>
                      <a:lnTo>
                        <a:pt x="409" y="566"/>
                      </a:lnTo>
                      <a:lnTo>
                        <a:pt x="383" y="575"/>
                      </a:lnTo>
                      <a:lnTo>
                        <a:pt x="355" y="583"/>
                      </a:lnTo>
                      <a:lnTo>
                        <a:pt x="340" y="586"/>
                      </a:lnTo>
                      <a:lnTo>
                        <a:pt x="325" y="587"/>
                      </a:lnTo>
                      <a:lnTo>
                        <a:pt x="309" y="588"/>
                      </a:lnTo>
                      <a:lnTo>
                        <a:pt x="295" y="588"/>
                      </a:lnTo>
                      <a:lnTo>
                        <a:pt x="280" y="588"/>
                      </a:lnTo>
                      <a:lnTo>
                        <a:pt x="266" y="587"/>
                      </a:lnTo>
                      <a:lnTo>
                        <a:pt x="260" y="587"/>
                      </a:lnTo>
                      <a:lnTo>
                        <a:pt x="259" y="586"/>
                      </a:lnTo>
                      <a:lnTo>
                        <a:pt x="258" y="584"/>
                      </a:lnTo>
                      <a:lnTo>
                        <a:pt x="256" y="583"/>
                      </a:lnTo>
                      <a:lnTo>
                        <a:pt x="255" y="583"/>
                      </a:lnTo>
                      <a:lnTo>
                        <a:pt x="254" y="582"/>
                      </a:lnTo>
                      <a:lnTo>
                        <a:pt x="252" y="580"/>
                      </a:lnTo>
                      <a:lnTo>
                        <a:pt x="251" y="580"/>
                      </a:lnTo>
                      <a:lnTo>
                        <a:pt x="250" y="579"/>
                      </a:lnTo>
                      <a:lnTo>
                        <a:pt x="251" y="579"/>
                      </a:lnTo>
                      <a:lnTo>
                        <a:pt x="266" y="580"/>
                      </a:lnTo>
                      <a:lnTo>
                        <a:pt x="280" y="582"/>
                      </a:lnTo>
                      <a:lnTo>
                        <a:pt x="295" y="583"/>
                      </a:lnTo>
                      <a:lnTo>
                        <a:pt x="309" y="582"/>
                      </a:lnTo>
                      <a:lnTo>
                        <a:pt x="324" y="580"/>
                      </a:lnTo>
                      <a:lnTo>
                        <a:pt x="339" y="579"/>
                      </a:lnTo>
                      <a:lnTo>
                        <a:pt x="353" y="576"/>
                      </a:lnTo>
                      <a:lnTo>
                        <a:pt x="380" y="570"/>
                      </a:lnTo>
                      <a:lnTo>
                        <a:pt x="407" y="560"/>
                      </a:lnTo>
                      <a:lnTo>
                        <a:pt x="432" y="547"/>
                      </a:lnTo>
                      <a:lnTo>
                        <a:pt x="456" y="534"/>
                      </a:lnTo>
                      <a:lnTo>
                        <a:pt x="479" y="516"/>
                      </a:lnTo>
                      <a:lnTo>
                        <a:pt x="499" y="498"/>
                      </a:lnTo>
                      <a:lnTo>
                        <a:pt x="517" y="478"/>
                      </a:lnTo>
                      <a:lnTo>
                        <a:pt x="535" y="455"/>
                      </a:lnTo>
                      <a:lnTo>
                        <a:pt x="548" y="431"/>
                      </a:lnTo>
                      <a:lnTo>
                        <a:pt x="561" y="406"/>
                      </a:lnTo>
                      <a:lnTo>
                        <a:pt x="570" y="379"/>
                      </a:lnTo>
                      <a:lnTo>
                        <a:pt x="577" y="353"/>
                      </a:lnTo>
                      <a:lnTo>
                        <a:pt x="580" y="338"/>
                      </a:lnTo>
                      <a:lnTo>
                        <a:pt x="582" y="323"/>
                      </a:lnTo>
                      <a:lnTo>
                        <a:pt x="582" y="309"/>
                      </a:lnTo>
                      <a:lnTo>
                        <a:pt x="584" y="294"/>
                      </a:lnTo>
                      <a:lnTo>
                        <a:pt x="589" y="294"/>
                      </a:lnTo>
                      <a:close/>
                      <a:moveTo>
                        <a:pt x="293" y="0"/>
                      </a:moveTo>
                      <a:lnTo>
                        <a:pt x="280" y="0"/>
                      </a:lnTo>
                      <a:lnTo>
                        <a:pt x="266" y="1"/>
                      </a:lnTo>
                      <a:lnTo>
                        <a:pt x="250" y="3"/>
                      </a:lnTo>
                      <a:lnTo>
                        <a:pt x="236" y="5"/>
                      </a:lnTo>
                      <a:lnTo>
                        <a:pt x="207" y="13"/>
                      </a:lnTo>
                      <a:lnTo>
                        <a:pt x="180" y="23"/>
                      </a:lnTo>
                      <a:lnTo>
                        <a:pt x="155" y="36"/>
                      </a:lnTo>
                      <a:lnTo>
                        <a:pt x="131" y="50"/>
                      </a:lnTo>
                      <a:lnTo>
                        <a:pt x="108" y="66"/>
                      </a:lnTo>
                      <a:lnTo>
                        <a:pt x="87" y="86"/>
                      </a:lnTo>
                      <a:lnTo>
                        <a:pt x="68" y="106"/>
                      </a:lnTo>
                      <a:lnTo>
                        <a:pt x="51" y="129"/>
                      </a:lnTo>
                      <a:lnTo>
                        <a:pt x="36" y="154"/>
                      </a:lnTo>
                      <a:lnTo>
                        <a:pt x="23" y="180"/>
                      </a:lnTo>
                      <a:lnTo>
                        <a:pt x="14" y="206"/>
                      </a:lnTo>
                      <a:lnTo>
                        <a:pt x="7" y="234"/>
                      </a:lnTo>
                      <a:lnTo>
                        <a:pt x="4" y="249"/>
                      </a:lnTo>
                      <a:lnTo>
                        <a:pt x="2" y="263"/>
                      </a:lnTo>
                      <a:lnTo>
                        <a:pt x="0" y="279"/>
                      </a:lnTo>
                      <a:lnTo>
                        <a:pt x="0" y="294"/>
                      </a:lnTo>
                      <a:lnTo>
                        <a:pt x="0" y="309"/>
                      </a:lnTo>
                      <a:lnTo>
                        <a:pt x="2" y="325"/>
                      </a:lnTo>
                      <a:lnTo>
                        <a:pt x="4" y="339"/>
                      </a:lnTo>
                      <a:lnTo>
                        <a:pt x="7" y="354"/>
                      </a:lnTo>
                      <a:lnTo>
                        <a:pt x="14" y="382"/>
                      </a:lnTo>
                      <a:lnTo>
                        <a:pt x="23" y="409"/>
                      </a:lnTo>
                      <a:lnTo>
                        <a:pt x="36" y="434"/>
                      </a:lnTo>
                      <a:lnTo>
                        <a:pt x="51" y="459"/>
                      </a:lnTo>
                      <a:lnTo>
                        <a:pt x="68" y="482"/>
                      </a:lnTo>
                      <a:lnTo>
                        <a:pt x="87" y="502"/>
                      </a:lnTo>
                      <a:lnTo>
                        <a:pt x="103" y="518"/>
                      </a:lnTo>
                      <a:lnTo>
                        <a:pt x="104" y="518"/>
                      </a:lnTo>
                      <a:lnTo>
                        <a:pt x="106" y="518"/>
                      </a:lnTo>
                      <a:lnTo>
                        <a:pt x="107" y="518"/>
                      </a:lnTo>
                      <a:lnTo>
                        <a:pt x="108" y="518"/>
                      </a:lnTo>
                      <a:lnTo>
                        <a:pt x="110" y="518"/>
                      </a:lnTo>
                      <a:lnTo>
                        <a:pt x="111" y="518"/>
                      </a:lnTo>
                      <a:lnTo>
                        <a:pt x="112" y="518"/>
                      </a:lnTo>
                      <a:lnTo>
                        <a:pt x="114" y="518"/>
                      </a:lnTo>
                      <a:lnTo>
                        <a:pt x="111" y="516"/>
                      </a:lnTo>
                      <a:lnTo>
                        <a:pt x="91" y="498"/>
                      </a:lnTo>
                      <a:lnTo>
                        <a:pt x="72" y="478"/>
                      </a:lnTo>
                      <a:lnTo>
                        <a:pt x="56" y="455"/>
                      </a:lnTo>
                      <a:lnTo>
                        <a:pt x="42" y="431"/>
                      </a:lnTo>
                      <a:lnTo>
                        <a:pt x="30" y="406"/>
                      </a:lnTo>
                      <a:lnTo>
                        <a:pt x="19" y="379"/>
                      </a:lnTo>
                      <a:lnTo>
                        <a:pt x="12" y="353"/>
                      </a:lnTo>
                      <a:lnTo>
                        <a:pt x="10" y="338"/>
                      </a:lnTo>
                      <a:lnTo>
                        <a:pt x="8" y="323"/>
                      </a:lnTo>
                      <a:lnTo>
                        <a:pt x="7" y="309"/>
                      </a:lnTo>
                      <a:lnTo>
                        <a:pt x="7" y="294"/>
                      </a:lnTo>
                      <a:lnTo>
                        <a:pt x="7" y="279"/>
                      </a:lnTo>
                      <a:lnTo>
                        <a:pt x="8" y="265"/>
                      </a:lnTo>
                      <a:lnTo>
                        <a:pt x="10" y="250"/>
                      </a:lnTo>
                      <a:lnTo>
                        <a:pt x="12" y="235"/>
                      </a:lnTo>
                      <a:lnTo>
                        <a:pt x="19" y="209"/>
                      </a:lnTo>
                      <a:lnTo>
                        <a:pt x="30" y="182"/>
                      </a:lnTo>
                      <a:lnTo>
                        <a:pt x="42" y="157"/>
                      </a:lnTo>
                      <a:lnTo>
                        <a:pt x="56" y="133"/>
                      </a:lnTo>
                      <a:lnTo>
                        <a:pt x="72" y="110"/>
                      </a:lnTo>
                      <a:lnTo>
                        <a:pt x="91" y="90"/>
                      </a:lnTo>
                      <a:lnTo>
                        <a:pt x="111" y="72"/>
                      </a:lnTo>
                      <a:lnTo>
                        <a:pt x="134" y="54"/>
                      </a:lnTo>
                      <a:lnTo>
                        <a:pt x="158" y="41"/>
                      </a:lnTo>
                      <a:lnTo>
                        <a:pt x="183" y="28"/>
                      </a:lnTo>
                      <a:lnTo>
                        <a:pt x="210" y="19"/>
                      </a:lnTo>
                      <a:lnTo>
                        <a:pt x="236" y="12"/>
                      </a:lnTo>
                      <a:lnTo>
                        <a:pt x="251" y="9"/>
                      </a:lnTo>
                      <a:lnTo>
                        <a:pt x="266" y="8"/>
                      </a:lnTo>
                      <a:lnTo>
                        <a:pt x="280" y="7"/>
                      </a:lnTo>
                      <a:lnTo>
                        <a:pt x="295" y="5"/>
                      </a:lnTo>
                      <a:lnTo>
                        <a:pt x="301" y="7"/>
                      </a:lnTo>
                      <a:lnTo>
                        <a:pt x="301" y="5"/>
                      </a:lnTo>
                      <a:lnTo>
                        <a:pt x="300" y="4"/>
                      </a:lnTo>
                      <a:lnTo>
                        <a:pt x="299" y="4"/>
                      </a:lnTo>
                      <a:lnTo>
                        <a:pt x="297" y="3"/>
                      </a:lnTo>
                      <a:lnTo>
                        <a:pt x="296" y="3"/>
                      </a:lnTo>
                      <a:lnTo>
                        <a:pt x="296" y="1"/>
                      </a:lnTo>
                      <a:lnTo>
                        <a:pt x="295" y="1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4" name="Freeform 182"/>
                <p:cNvSpPr>
                  <a:spLocks noEditPoints="1"/>
                </p:cNvSpPr>
                <p:nvPr/>
              </p:nvSpPr>
              <p:spPr bwMode="auto">
                <a:xfrm>
                  <a:off x="2161" y="2231"/>
                  <a:ext cx="291" cy="292"/>
                </a:xfrm>
                <a:custGeom>
                  <a:avLst/>
                  <a:gdLst/>
                  <a:ahLst/>
                  <a:cxnLst>
                    <a:cxn ang="0">
                      <a:pos x="582" y="262"/>
                    </a:cxn>
                    <a:cxn ang="0">
                      <a:pos x="570" y="205"/>
                    </a:cxn>
                    <a:cxn ang="0">
                      <a:pos x="562" y="187"/>
                    </a:cxn>
                    <a:cxn ang="0">
                      <a:pos x="560" y="186"/>
                    </a:cxn>
                    <a:cxn ang="0">
                      <a:pos x="557" y="185"/>
                    </a:cxn>
                    <a:cxn ang="0">
                      <a:pos x="574" y="247"/>
                    </a:cxn>
                    <a:cxn ang="0">
                      <a:pos x="577" y="291"/>
                    </a:cxn>
                    <a:cxn ang="0">
                      <a:pos x="582" y="320"/>
                    </a:cxn>
                    <a:cxn ang="0">
                      <a:pos x="570" y="378"/>
                    </a:cxn>
                    <a:cxn ang="0">
                      <a:pos x="534" y="453"/>
                    </a:cxn>
                    <a:cxn ang="0">
                      <a:pos x="477" y="516"/>
                    </a:cxn>
                    <a:cxn ang="0">
                      <a:pos x="405" y="560"/>
                    </a:cxn>
                    <a:cxn ang="0">
                      <a:pos x="336" y="579"/>
                    </a:cxn>
                    <a:cxn ang="0">
                      <a:pos x="292" y="583"/>
                    </a:cxn>
                    <a:cxn ang="0">
                      <a:pos x="252" y="580"/>
                    </a:cxn>
                    <a:cxn ang="0">
                      <a:pos x="248" y="576"/>
                    </a:cxn>
                    <a:cxn ang="0">
                      <a:pos x="244" y="573"/>
                    </a:cxn>
                    <a:cxn ang="0">
                      <a:pos x="248" y="573"/>
                    </a:cxn>
                    <a:cxn ang="0">
                      <a:pos x="292" y="576"/>
                    </a:cxn>
                    <a:cxn ang="0">
                      <a:pos x="336" y="573"/>
                    </a:cxn>
                    <a:cxn ang="0">
                      <a:pos x="402" y="553"/>
                    </a:cxn>
                    <a:cxn ang="0">
                      <a:pos x="473" y="511"/>
                    </a:cxn>
                    <a:cxn ang="0">
                      <a:pos x="529" y="451"/>
                    </a:cxn>
                    <a:cxn ang="0">
                      <a:pos x="565" y="376"/>
                    </a:cxn>
                    <a:cxn ang="0">
                      <a:pos x="575" y="320"/>
                    </a:cxn>
                    <a:cxn ang="0">
                      <a:pos x="583" y="291"/>
                    </a:cxn>
                    <a:cxn ang="0">
                      <a:pos x="277" y="0"/>
                    </a:cxn>
                    <a:cxn ang="0">
                      <a:pos x="233" y="6"/>
                    </a:cxn>
                    <a:cxn ang="0">
                      <a:pos x="153" y="35"/>
                    </a:cxn>
                    <a:cxn ang="0">
                      <a:pos x="85" y="85"/>
                    </a:cxn>
                    <a:cxn ang="0">
                      <a:pos x="36" y="153"/>
                    </a:cxn>
                    <a:cxn ang="0">
                      <a:pos x="7" y="232"/>
                    </a:cxn>
                    <a:cxn ang="0">
                      <a:pos x="1" y="276"/>
                    </a:cxn>
                    <a:cxn ang="0">
                      <a:pos x="1" y="320"/>
                    </a:cxn>
                    <a:cxn ang="0">
                      <a:pos x="13" y="378"/>
                    </a:cxn>
                    <a:cxn ang="0">
                      <a:pos x="51" y="453"/>
                    </a:cxn>
                    <a:cxn ang="0">
                      <a:pos x="105" y="515"/>
                    </a:cxn>
                    <a:cxn ang="0">
                      <a:pos x="109" y="515"/>
                    </a:cxn>
                    <a:cxn ang="0">
                      <a:pos x="115" y="516"/>
                    </a:cxn>
                    <a:cxn ang="0">
                      <a:pos x="111" y="511"/>
                    </a:cxn>
                    <a:cxn ang="0">
                      <a:pos x="55" y="451"/>
                    </a:cxn>
                    <a:cxn ang="0">
                      <a:pos x="20" y="376"/>
                    </a:cxn>
                    <a:cxn ang="0">
                      <a:pos x="8" y="320"/>
                    </a:cxn>
                    <a:cxn ang="0">
                      <a:pos x="7" y="276"/>
                    </a:cxn>
                    <a:cxn ang="0">
                      <a:pos x="12" y="234"/>
                    </a:cxn>
                    <a:cxn ang="0">
                      <a:pos x="41" y="155"/>
                    </a:cxn>
                    <a:cxn ang="0">
                      <a:pos x="91" y="90"/>
                    </a:cxn>
                    <a:cxn ang="0">
                      <a:pos x="156" y="41"/>
                    </a:cxn>
                    <a:cxn ang="0">
                      <a:pos x="235" y="12"/>
                    </a:cxn>
                    <a:cxn ang="0">
                      <a:pos x="277" y="6"/>
                    </a:cxn>
                    <a:cxn ang="0">
                      <a:pos x="302" y="5"/>
                    </a:cxn>
                    <a:cxn ang="0">
                      <a:pos x="298" y="4"/>
                    </a:cxn>
                    <a:cxn ang="0">
                      <a:pos x="296" y="1"/>
                    </a:cxn>
                  </a:cxnLst>
                  <a:rect l="0" t="0" r="r" b="b"/>
                  <a:pathLst>
                    <a:path w="583" h="583">
                      <a:moveTo>
                        <a:pt x="583" y="291"/>
                      </a:moveTo>
                      <a:lnTo>
                        <a:pt x="583" y="276"/>
                      </a:lnTo>
                      <a:lnTo>
                        <a:pt x="582" y="262"/>
                      </a:lnTo>
                      <a:lnTo>
                        <a:pt x="579" y="247"/>
                      </a:lnTo>
                      <a:lnTo>
                        <a:pt x="577" y="232"/>
                      </a:lnTo>
                      <a:lnTo>
                        <a:pt x="570" y="205"/>
                      </a:lnTo>
                      <a:lnTo>
                        <a:pt x="565" y="189"/>
                      </a:lnTo>
                      <a:lnTo>
                        <a:pt x="564" y="187"/>
                      </a:lnTo>
                      <a:lnTo>
                        <a:pt x="562" y="187"/>
                      </a:lnTo>
                      <a:lnTo>
                        <a:pt x="561" y="186"/>
                      </a:lnTo>
                      <a:lnTo>
                        <a:pt x="561" y="186"/>
                      </a:lnTo>
                      <a:lnTo>
                        <a:pt x="560" y="186"/>
                      </a:lnTo>
                      <a:lnTo>
                        <a:pt x="558" y="185"/>
                      </a:lnTo>
                      <a:lnTo>
                        <a:pt x="557" y="185"/>
                      </a:lnTo>
                      <a:lnTo>
                        <a:pt x="557" y="185"/>
                      </a:lnTo>
                      <a:lnTo>
                        <a:pt x="565" y="206"/>
                      </a:lnTo>
                      <a:lnTo>
                        <a:pt x="571" y="234"/>
                      </a:lnTo>
                      <a:lnTo>
                        <a:pt x="574" y="247"/>
                      </a:lnTo>
                      <a:lnTo>
                        <a:pt x="575" y="262"/>
                      </a:lnTo>
                      <a:lnTo>
                        <a:pt x="577" y="276"/>
                      </a:lnTo>
                      <a:lnTo>
                        <a:pt x="577" y="291"/>
                      </a:lnTo>
                      <a:lnTo>
                        <a:pt x="583" y="291"/>
                      </a:lnTo>
                      <a:lnTo>
                        <a:pt x="583" y="306"/>
                      </a:lnTo>
                      <a:lnTo>
                        <a:pt x="582" y="320"/>
                      </a:lnTo>
                      <a:lnTo>
                        <a:pt x="579" y="335"/>
                      </a:lnTo>
                      <a:lnTo>
                        <a:pt x="577" y="350"/>
                      </a:lnTo>
                      <a:lnTo>
                        <a:pt x="570" y="378"/>
                      </a:lnTo>
                      <a:lnTo>
                        <a:pt x="561" y="404"/>
                      </a:lnTo>
                      <a:lnTo>
                        <a:pt x="548" y="429"/>
                      </a:lnTo>
                      <a:lnTo>
                        <a:pt x="534" y="453"/>
                      </a:lnTo>
                      <a:lnTo>
                        <a:pt x="517" y="476"/>
                      </a:lnTo>
                      <a:lnTo>
                        <a:pt x="498" y="497"/>
                      </a:lnTo>
                      <a:lnTo>
                        <a:pt x="477" y="516"/>
                      </a:lnTo>
                      <a:lnTo>
                        <a:pt x="454" y="532"/>
                      </a:lnTo>
                      <a:lnTo>
                        <a:pt x="430" y="547"/>
                      </a:lnTo>
                      <a:lnTo>
                        <a:pt x="405" y="560"/>
                      </a:lnTo>
                      <a:lnTo>
                        <a:pt x="378" y="569"/>
                      </a:lnTo>
                      <a:lnTo>
                        <a:pt x="350" y="576"/>
                      </a:lnTo>
                      <a:lnTo>
                        <a:pt x="336" y="579"/>
                      </a:lnTo>
                      <a:lnTo>
                        <a:pt x="321" y="581"/>
                      </a:lnTo>
                      <a:lnTo>
                        <a:pt x="306" y="583"/>
                      </a:lnTo>
                      <a:lnTo>
                        <a:pt x="292" y="583"/>
                      </a:lnTo>
                      <a:lnTo>
                        <a:pt x="277" y="583"/>
                      </a:lnTo>
                      <a:lnTo>
                        <a:pt x="263" y="581"/>
                      </a:lnTo>
                      <a:lnTo>
                        <a:pt x="252" y="580"/>
                      </a:lnTo>
                      <a:lnTo>
                        <a:pt x="251" y="579"/>
                      </a:lnTo>
                      <a:lnTo>
                        <a:pt x="249" y="577"/>
                      </a:lnTo>
                      <a:lnTo>
                        <a:pt x="248" y="576"/>
                      </a:lnTo>
                      <a:lnTo>
                        <a:pt x="247" y="576"/>
                      </a:lnTo>
                      <a:lnTo>
                        <a:pt x="245" y="575"/>
                      </a:lnTo>
                      <a:lnTo>
                        <a:pt x="244" y="573"/>
                      </a:lnTo>
                      <a:lnTo>
                        <a:pt x="243" y="572"/>
                      </a:lnTo>
                      <a:lnTo>
                        <a:pt x="240" y="572"/>
                      </a:lnTo>
                      <a:lnTo>
                        <a:pt x="248" y="573"/>
                      </a:lnTo>
                      <a:lnTo>
                        <a:pt x="263" y="575"/>
                      </a:lnTo>
                      <a:lnTo>
                        <a:pt x="277" y="576"/>
                      </a:lnTo>
                      <a:lnTo>
                        <a:pt x="292" y="576"/>
                      </a:lnTo>
                      <a:lnTo>
                        <a:pt x="306" y="576"/>
                      </a:lnTo>
                      <a:lnTo>
                        <a:pt x="321" y="575"/>
                      </a:lnTo>
                      <a:lnTo>
                        <a:pt x="336" y="573"/>
                      </a:lnTo>
                      <a:lnTo>
                        <a:pt x="349" y="571"/>
                      </a:lnTo>
                      <a:lnTo>
                        <a:pt x="377" y="564"/>
                      </a:lnTo>
                      <a:lnTo>
                        <a:pt x="402" y="553"/>
                      </a:lnTo>
                      <a:lnTo>
                        <a:pt x="428" y="541"/>
                      </a:lnTo>
                      <a:lnTo>
                        <a:pt x="452" y="528"/>
                      </a:lnTo>
                      <a:lnTo>
                        <a:pt x="473" y="511"/>
                      </a:lnTo>
                      <a:lnTo>
                        <a:pt x="494" y="493"/>
                      </a:lnTo>
                      <a:lnTo>
                        <a:pt x="512" y="472"/>
                      </a:lnTo>
                      <a:lnTo>
                        <a:pt x="529" y="451"/>
                      </a:lnTo>
                      <a:lnTo>
                        <a:pt x="542" y="427"/>
                      </a:lnTo>
                      <a:lnTo>
                        <a:pt x="556" y="402"/>
                      </a:lnTo>
                      <a:lnTo>
                        <a:pt x="565" y="376"/>
                      </a:lnTo>
                      <a:lnTo>
                        <a:pt x="571" y="348"/>
                      </a:lnTo>
                      <a:lnTo>
                        <a:pt x="574" y="335"/>
                      </a:lnTo>
                      <a:lnTo>
                        <a:pt x="575" y="320"/>
                      </a:lnTo>
                      <a:lnTo>
                        <a:pt x="577" y="306"/>
                      </a:lnTo>
                      <a:lnTo>
                        <a:pt x="577" y="291"/>
                      </a:lnTo>
                      <a:lnTo>
                        <a:pt x="583" y="291"/>
                      </a:lnTo>
                      <a:close/>
                      <a:moveTo>
                        <a:pt x="294" y="0"/>
                      </a:moveTo>
                      <a:lnTo>
                        <a:pt x="292" y="0"/>
                      </a:lnTo>
                      <a:lnTo>
                        <a:pt x="277" y="0"/>
                      </a:lnTo>
                      <a:lnTo>
                        <a:pt x="263" y="1"/>
                      </a:lnTo>
                      <a:lnTo>
                        <a:pt x="248" y="4"/>
                      </a:lnTo>
                      <a:lnTo>
                        <a:pt x="233" y="6"/>
                      </a:lnTo>
                      <a:lnTo>
                        <a:pt x="205" y="13"/>
                      </a:lnTo>
                      <a:lnTo>
                        <a:pt x="179" y="22"/>
                      </a:lnTo>
                      <a:lnTo>
                        <a:pt x="153" y="35"/>
                      </a:lnTo>
                      <a:lnTo>
                        <a:pt x="129" y="50"/>
                      </a:lnTo>
                      <a:lnTo>
                        <a:pt x="107" y="66"/>
                      </a:lnTo>
                      <a:lnTo>
                        <a:pt x="85" y="85"/>
                      </a:lnTo>
                      <a:lnTo>
                        <a:pt x="67" y="106"/>
                      </a:lnTo>
                      <a:lnTo>
                        <a:pt x="51" y="129"/>
                      </a:lnTo>
                      <a:lnTo>
                        <a:pt x="36" y="153"/>
                      </a:lnTo>
                      <a:lnTo>
                        <a:pt x="24" y="178"/>
                      </a:lnTo>
                      <a:lnTo>
                        <a:pt x="13" y="205"/>
                      </a:lnTo>
                      <a:lnTo>
                        <a:pt x="7" y="232"/>
                      </a:lnTo>
                      <a:lnTo>
                        <a:pt x="4" y="247"/>
                      </a:lnTo>
                      <a:lnTo>
                        <a:pt x="1" y="262"/>
                      </a:lnTo>
                      <a:lnTo>
                        <a:pt x="1" y="276"/>
                      </a:lnTo>
                      <a:lnTo>
                        <a:pt x="0" y="291"/>
                      </a:lnTo>
                      <a:lnTo>
                        <a:pt x="1" y="306"/>
                      </a:lnTo>
                      <a:lnTo>
                        <a:pt x="1" y="320"/>
                      </a:lnTo>
                      <a:lnTo>
                        <a:pt x="4" y="335"/>
                      </a:lnTo>
                      <a:lnTo>
                        <a:pt x="7" y="350"/>
                      </a:lnTo>
                      <a:lnTo>
                        <a:pt x="13" y="378"/>
                      </a:lnTo>
                      <a:lnTo>
                        <a:pt x="24" y="404"/>
                      </a:lnTo>
                      <a:lnTo>
                        <a:pt x="36" y="429"/>
                      </a:lnTo>
                      <a:lnTo>
                        <a:pt x="51" y="453"/>
                      </a:lnTo>
                      <a:lnTo>
                        <a:pt x="67" y="476"/>
                      </a:lnTo>
                      <a:lnTo>
                        <a:pt x="85" y="497"/>
                      </a:lnTo>
                      <a:lnTo>
                        <a:pt x="105" y="515"/>
                      </a:lnTo>
                      <a:lnTo>
                        <a:pt x="107" y="515"/>
                      </a:lnTo>
                      <a:lnTo>
                        <a:pt x="108" y="515"/>
                      </a:lnTo>
                      <a:lnTo>
                        <a:pt x="109" y="515"/>
                      </a:lnTo>
                      <a:lnTo>
                        <a:pt x="112" y="516"/>
                      </a:lnTo>
                      <a:lnTo>
                        <a:pt x="113" y="516"/>
                      </a:lnTo>
                      <a:lnTo>
                        <a:pt x="115" y="516"/>
                      </a:lnTo>
                      <a:lnTo>
                        <a:pt x="116" y="516"/>
                      </a:lnTo>
                      <a:lnTo>
                        <a:pt x="117" y="516"/>
                      </a:lnTo>
                      <a:lnTo>
                        <a:pt x="111" y="511"/>
                      </a:lnTo>
                      <a:lnTo>
                        <a:pt x="91" y="493"/>
                      </a:lnTo>
                      <a:lnTo>
                        <a:pt x="72" y="472"/>
                      </a:lnTo>
                      <a:lnTo>
                        <a:pt x="55" y="451"/>
                      </a:lnTo>
                      <a:lnTo>
                        <a:pt x="41" y="427"/>
                      </a:lnTo>
                      <a:lnTo>
                        <a:pt x="29" y="402"/>
                      </a:lnTo>
                      <a:lnTo>
                        <a:pt x="20" y="376"/>
                      </a:lnTo>
                      <a:lnTo>
                        <a:pt x="12" y="348"/>
                      </a:lnTo>
                      <a:lnTo>
                        <a:pt x="9" y="335"/>
                      </a:lnTo>
                      <a:lnTo>
                        <a:pt x="8" y="320"/>
                      </a:lnTo>
                      <a:lnTo>
                        <a:pt x="7" y="306"/>
                      </a:lnTo>
                      <a:lnTo>
                        <a:pt x="7" y="291"/>
                      </a:lnTo>
                      <a:lnTo>
                        <a:pt x="7" y="276"/>
                      </a:lnTo>
                      <a:lnTo>
                        <a:pt x="8" y="262"/>
                      </a:lnTo>
                      <a:lnTo>
                        <a:pt x="9" y="247"/>
                      </a:lnTo>
                      <a:lnTo>
                        <a:pt x="12" y="234"/>
                      </a:lnTo>
                      <a:lnTo>
                        <a:pt x="20" y="206"/>
                      </a:lnTo>
                      <a:lnTo>
                        <a:pt x="29" y="181"/>
                      </a:lnTo>
                      <a:lnTo>
                        <a:pt x="41" y="155"/>
                      </a:lnTo>
                      <a:lnTo>
                        <a:pt x="55" y="131"/>
                      </a:lnTo>
                      <a:lnTo>
                        <a:pt x="72" y="110"/>
                      </a:lnTo>
                      <a:lnTo>
                        <a:pt x="91" y="90"/>
                      </a:lnTo>
                      <a:lnTo>
                        <a:pt x="111" y="71"/>
                      </a:lnTo>
                      <a:lnTo>
                        <a:pt x="132" y="54"/>
                      </a:lnTo>
                      <a:lnTo>
                        <a:pt x="156" y="41"/>
                      </a:lnTo>
                      <a:lnTo>
                        <a:pt x="181" y="29"/>
                      </a:lnTo>
                      <a:lnTo>
                        <a:pt x="207" y="18"/>
                      </a:lnTo>
                      <a:lnTo>
                        <a:pt x="235" y="12"/>
                      </a:lnTo>
                      <a:lnTo>
                        <a:pt x="248" y="9"/>
                      </a:lnTo>
                      <a:lnTo>
                        <a:pt x="263" y="8"/>
                      </a:lnTo>
                      <a:lnTo>
                        <a:pt x="277" y="6"/>
                      </a:lnTo>
                      <a:lnTo>
                        <a:pt x="292" y="6"/>
                      </a:lnTo>
                      <a:lnTo>
                        <a:pt x="304" y="6"/>
                      </a:lnTo>
                      <a:lnTo>
                        <a:pt x="302" y="5"/>
                      </a:lnTo>
                      <a:lnTo>
                        <a:pt x="301" y="5"/>
                      </a:lnTo>
                      <a:lnTo>
                        <a:pt x="300" y="4"/>
                      </a:lnTo>
                      <a:lnTo>
                        <a:pt x="298" y="4"/>
                      </a:lnTo>
                      <a:lnTo>
                        <a:pt x="298" y="2"/>
                      </a:lnTo>
                      <a:lnTo>
                        <a:pt x="297" y="1"/>
                      </a:lnTo>
                      <a:lnTo>
                        <a:pt x="296" y="1"/>
                      </a:lnTo>
                      <a:lnTo>
                        <a:pt x="294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5" name="Freeform 183"/>
                <p:cNvSpPr>
                  <a:spLocks noEditPoints="1"/>
                </p:cNvSpPr>
                <p:nvPr/>
              </p:nvSpPr>
              <p:spPr bwMode="auto">
                <a:xfrm>
                  <a:off x="2163" y="2233"/>
                  <a:ext cx="288" cy="288"/>
                </a:xfrm>
                <a:custGeom>
                  <a:avLst/>
                  <a:gdLst/>
                  <a:ahLst/>
                  <a:cxnLst>
                    <a:cxn ang="0">
                      <a:pos x="575" y="260"/>
                    </a:cxn>
                    <a:cxn ang="0">
                      <a:pos x="563" y="204"/>
                    </a:cxn>
                    <a:cxn ang="0">
                      <a:pos x="554" y="183"/>
                    </a:cxn>
                    <a:cxn ang="0">
                      <a:pos x="552" y="181"/>
                    </a:cxn>
                    <a:cxn ang="0">
                      <a:pos x="549" y="180"/>
                    </a:cxn>
                    <a:cxn ang="0">
                      <a:pos x="567" y="246"/>
                    </a:cxn>
                    <a:cxn ang="0">
                      <a:pos x="570" y="289"/>
                    </a:cxn>
                    <a:cxn ang="0">
                      <a:pos x="575" y="318"/>
                    </a:cxn>
                    <a:cxn ang="0">
                      <a:pos x="563" y="374"/>
                    </a:cxn>
                    <a:cxn ang="0">
                      <a:pos x="528" y="450"/>
                    </a:cxn>
                    <a:cxn ang="0">
                      <a:pos x="472" y="511"/>
                    </a:cxn>
                    <a:cxn ang="0">
                      <a:pos x="400" y="555"/>
                    </a:cxn>
                    <a:cxn ang="0">
                      <a:pos x="332" y="574"/>
                    </a:cxn>
                    <a:cxn ang="0">
                      <a:pos x="288" y="578"/>
                    </a:cxn>
                    <a:cxn ang="0">
                      <a:pos x="244" y="574"/>
                    </a:cxn>
                    <a:cxn ang="0">
                      <a:pos x="240" y="571"/>
                    </a:cxn>
                    <a:cxn ang="0">
                      <a:pos x="235" y="569"/>
                    </a:cxn>
                    <a:cxn ang="0">
                      <a:pos x="231" y="566"/>
                    </a:cxn>
                    <a:cxn ang="0">
                      <a:pos x="259" y="570"/>
                    </a:cxn>
                    <a:cxn ang="0">
                      <a:pos x="302" y="571"/>
                    </a:cxn>
                    <a:cxn ang="0">
                      <a:pos x="345" y="566"/>
                    </a:cxn>
                    <a:cxn ang="0">
                      <a:pos x="422" y="537"/>
                    </a:cxn>
                    <a:cxn ang="0">
                      <a:pos x="488" y="489"/>
                    </a:cxn>
                    <a:cxn ang="0">
                      <a:pos x="536" y="423"/>
                    </a:cxn>
                    <a:cxn ang="0">
                      <a:pos x="565" y="346"/>
                    </a:cxn>
                    <a:cxn ang="0">
                      <a:pos x="570" y="304"/>
                    </a:cxn>
                    <a:cxn ang="0">
                      <a:pos x="294" y="2"/>
                    </a:cxn>
                    <a:cxn ang="0">
                      <a:pos x="259" y="3"/>
                    </a:cxn>
                    <a:cxn ang="0">
                      <a:pos x="203" y="14"/>
                    </a:cxn>
                    <a:cxn ang="0">
                      <a:pos x="127" y="49"/>
                    </a:cxn>
                    <a:cxn ang="0">
                      <a:pos x="65" y="105"/>
                    </a:cxn>
                    <a:cxn ang="0">
                      <a:pos x="23" y="177"/>
                    </a:cxn>
                    <a:cxn ang="0">
                      <a:pos x="3" y="245"/>
                    </a:cxn>
                    <a:cxn ang="0">
                      <a:pos x="0" y="289"/>
                    </a:cxn>
                    <a:cxn ang="0">
                      <a:pos x="3" y="333"/>
                    </a:cxn>
                    <a:cxn ang="0">
                      <a:pos x="23" y="401"/>
                    </a:cxn>
                    <a:cxn ang="0">
                      <a:pos x="65" y="473"/>
                    </a:cxn>
                    <a:cxn ang="0">
                      <a:pos x="107" y="513"/>
                    </a:cxn>
                    <a:cxn ang="0">
                      <a:pos x="112" y="514"/>
                    </a:cxn>
                    <a:cxn ang="0">
                      <a:pos x="117" y="515"/>
                    </a:cxn>
                    <a:cxn ang="0">
                      <a:pos x="108" y="507"/>
                    </a:cxn>
                    <a:cxn ang="0">
                      <a:pos x="53" y="447"/>
                    </a:cxn>
                    <a:cxn ang="0">
                      <a:pos x="19" y="373"/>
                    </a:cxn>
                    <a:cxn ang="0">
                      <a:pos x="7" y="318"/>
                    </a:cxn>
                    <a:cxn ang="0">
                      <a:pos x="5" y="274"/>
                    </a:cxn>
                    <a:cxn ang="0">
                      <a:pos x="11" y="232"/>
                    </a:cxn>
                    <a:cxn ang="0">
                      <a:pos x="40" y="155"/>
                    </a:cxn>
                    <a:cxn ang="0">
                      <a:pos x="88" y="89"/>
                    </a:cxn>
                    <a:cxn ang="0">
                      <a:pos x="153" y="41"/>
                    </a:cxn>
                    <a:cxn ang="0">
                      <a:pos x="231" y="12"/>
                    </a:cxn>
                    <a:cxn ang="0">
                      <a:pos x="273" y="7"/>
                    </a:cxn>
                    <a:cxn ang="0">
                      <a:pos x="304" y="7"/>
                    </a:cxn>
                    <a:cxn ang="0">
                      <a:pos x="300" y="6"/>
                    </a:cxn>
                    <a:cxn ang="0">
                      <a:pos x="297" y="3"/>
                    </a:cxn>
                  </a:cxnLst>
                  <a:rect l="0" t="0" r="r" b="b"/>
                  <a:pathLst>
                    <a:path w="577" h="578">
                      <a:moveTo>
                        <a:pt x="577" y="289"/>
                      </a:moveTo>
                      <a:lnTo>
                        <a:pt x="575" y="274"/>
                      </a:lnTo>
                      <a:lnTo>
                        <a:pt x="575" y="260"/>
                      </a:lnTo>
                      <a:lnTo>
                        <a:pt x="573" y="245"/>
                      </a:lnTo>
                      <a:lnTo>
                        <a:pt x="570" y="230"/>
                      </a:lnTo>
                      <a:lnTo>
                        <a:pt x="563" y="204"/>
                      </a:lnTo>
                      <a:lnTo>
                        <a:pt x="557" y="184"/>
                      </a:lnTo>
                      <a:lnTo>
                        <a:pt x="556" y="184"/>
                      </a:lnTo>
                      <a:lnTo>
                        <a:pt x="554" y="183"/>
                      </a:lnTo>
                      <a:lnTo>
                        <a:pt x="553" y="183"/>
                      </a:lnTo>
                      <a:lnTo>
                        <a:pt x="553" y="183"/>
                      </a:lnTo>
                      <a:lnTo>
                        <a:pt x="552" y="181"/>
                      </a:lnTo>
                      <a:lnTo>
                        <a:pt x="550" y="181"/>
                      </a:lnTo>
                      <a:lnTo>
                        <a:pt x="549" y="181"/>
                      </a:lnTo>
                      <a:lnTo>
                        <a:pt x="549" y="180"/>
                      </a:lnTo>
                      <a:lnTo>
                        <a:pt x="558" y="205"/>
                      </a:lnTo>
                      <a:lnTo>
                        <a:pt x="565" y="232"/>
                      </a:lnTo>
                      <a:lnTo>
                        <a:pt x="567" y="246"/>
                      </a:lnTo>
                      <a:lnTo>
                        <a:pt x="569" y="260"/>
                      </a:lnTo>
                      <a:lnTo>
                        <a:pt x="570" y="274"/>
                      </a:lnTo>
                      <a:lnTo>
                        <a:pt x="570" y="289"/>
                      </a:lnTo>
                      <a:lnTo>
                        <a:pt x="577" y="289"/>
                      </a:lnTo>
                      <a:lnTo>
                        <a:pt x="575" y="304"/>
                      </a:lnTo>
                      <a:lnTo>
                        <a:pt x="575" y="318"/>
                      </a:lnTo>
                      <a:lnTo>
                        <a:pt x="573" y="333"/>
                      </a:lnTo>
                      <a:lnTo>
                        <a:pt x="570" y="348"/>
                      </a:lnTo>
                      <a:lnTo>
                        <a:pt x="563" y="374"/>
                      </a:lnTo>
                      <a:lnTo>
                        <a:pt x="554" y="401"/>
                      </a:lnTo>
                      <a:lnTo>
                        <a:pt x="541" y="426"/>
                      </a:lnTo>
                      <a:lnTo>
                        <a:pt x="528" y="450"/>
                      </a:lnTo>
                      <a:lnTo>
                        <a:pt x="510" y="473"/>
                      </a:lnTo>
                      <a:lnTo>
                        <a:pt x="492" y="493"/>
                      </a:lnTo>
                      <a:lnTo>
                        <a:pt x="472" y="511"/>
                      </a:lnTo>
                      <a:lnTo>
                        <a:pt x="449" y="529"/>
                      </a:lnTo>
                      <a:lnTo>
                        <a:pt x="425" y="542"/>
                      </a:lnTo>
                      <a:lnTo>
                        <a:pt x="400" y="555"/>
                      </a:lnTo>
                      <a:lnTo>
                        <a:pt x="373" y="565"/>
                      </a:lnTo>
                      <a:lnTo>
                        <a:pt x="346" y="571"/>
                      </a:lnTo>
                      <a:lnTo>
                        <a:pt x="332" y="574"/>
                      </a:lnTo>
                      <a:lnTo>
                        <a:pt x="317" y="575"/>
                      </a:lnTo>
                      <a:lnTo>
                        <a:pt x="302" y="577"/>
                      </a:lnTo>
                      <a:lnTo>
                        <a:pt x="288" y="578"/>
                      </a:lnTo>
                      <a:lnTo>
                        <a:pt x="273" y="577"/>
                      </a:lnTo>
                      <a:lnTo>
                        <a:pt x="259" y="575"/>
                      </a:lnTo>
                      <a:lnTo>
                        <a:pt x="244" y="574"/>
                      </a:lnTo>
                      <a:lnTo>
                        <a:pt x="243" y="574"/>
                      </a:lnTo>
                      <a:lnTo>
                        <a:pt x="241" y="573"/>
                      </a:lnTo>
                      <a:lnTo>
                        <a:pt x="240" y="571"/>
                      </a:lnTo>
                      <a:lnTo>
                        <a:pt x="237" y="570"/>
                      </a:lnTo>
                      <a:lnTo>
                        <a:pt x="236" y="570"/>
                      </a:lnTo>
                      <a:lnTo>
                        <a:pt x="235" y="569"/>
                      </a:lnTo>
                      <a:lnTo>
                        <a:pt x="233" y="567"/>
                      </a:lnTo>
                      <a:lnTo>
                        <a:pt x="232" y="566"/>
                      </a:lnTo>
                      <a:lnTo>
                        <a:pt x="231" y="566"/>
                      </a:lnTo>
                      <a:lnTo>
                        <a:pt x="231" y="566"/>
                      </a:lnTo>
                      <a:lnTo>
                        <a:pt x="245" y="569"/>
                      </a:lnTo>
                      <a:lnTo>
                        <a:pt x="259" y="570"/>
                      </a:lnTo>
                      <a:lnTo>
                        <a:pt x="273" y="571"/>
                      </a:lnTo>
                      <a:lnTo>
                        <a:pt x="288" y="571"/>
                      </a:lnTo>
                      <a:lnTo>
                        <a:pt x="302" y="571"/>
                      </a:lnTo>
                      <a:lnTo>
                        <a:pt x="317" y="570"/>
                      </a:lnTo>
                      <a:lnTo>
                        <a:pt x="330" y="569"/>
                      </a:lnTo>
                      <a:lnTo>
                        <a:pt x="345" y="566"/>
                      </a:lnTo>
                      <a:lnTo>
                        <a:pt x="372" y="558"/>
                      </a:lnTo>
                      <a:lnTo>
                        <a:pt x="398" y="549"/>
                      </a:lnTo>
                      <a:lnTo>
                        <a:pt x="422" y="537"/>
                      </a:lnTo>
                      <a:lnTo>
                        <a:pt x="446" y="523"/>
                      </a:lnTo>
                      <a:lnTo>
                        <a:pt x="468" y="507"/>
                      </a:lnTo>
                      <a:lnTo>
                        <a:pt x="488" y="489"/>
                      </a:lnTo>
                      <a:lnTo>
                        <a:pt x="506" y="469"/>
                      </a:lnTo>
                      <a:lnTo>
                        <a:pt x="522" y="447"/>
                      </a:lnTo>
                      <a:lnTo>
                        <a:pt x="536" y="423"/>
                      </a:lnTo>
                      <a:lnTo>
                        <a:pt x="548" y="400"/>
                      </a:lnTo>
                      <a:lnTo>
                        <a:pt x="558" y="373"/>
                      </a:lnTo>
                      <a:lnTo>
                        <a:pt x="565" y="346"/>
                      </a:lnTo>
                      <a:lnTo>
                        <a:pt x="567" y="332"/>
                      </a:lnTo>
                      <a:lnTo>
                        <a:pt x="569" y="318"/>
                      </a:lnTo>
                      <a:lnTo>
                        <a:pt x="570" y="304"/>
                      </a:lnTo>
                      <a:lnTo>
                        <a:pt x="570" y="289"/>
                      </a:lnTo>
                      <a:lnTo>
                        <a:pt x="577" y="289"/>
                      </a:lnTo>
                      <a:close/>
                      <a:moveTo>
                        <a:pt x="294" y="2"/>
                      </a:moveTo>
                      <a:lnTo>
                        <a:pt x="288" y="0"/>
                      </a:lnTo>
                      <a:lnTo>
                        <a:pt x="273" y="2"/>
                      </a:lnTo>
                      <a:lnTo>
                        <a:pt x="259" y="3"/>
                      </a:lnTo>
                      <a:lnTo>
                        <a:pt x="244" y="4"/>
                      </a:lnTo>
                      <a:lnTo>
                        <a:pt x="229" y="7"/>
                      </a:lnTo>
                      <a:lnTo>
                        <a:pt x="203" y="14"/>
                      </a:lnTo>
                      <a:lnTo>
                        <a:pt x="176" y="23"/>
                      </a:lnTo>
                      <a:lnTo>
                        <a:pt x="151" y="36"/>
                      </a:lnTo>
                      <a:lnTo>
                        <a:pt x="127" y="49"/>
                      </a:lnTo>
                      <a:lnTo>
                        <a:pt x="104" y="67"/>
                      </a:lnTo>
                      <a:lnTo>
                        <a:pt x="84" y="85"/>
                      </a:lnTo>
                      <a:lnTo>
                        <a:pt x="65" y="105"/>
                      </a:lnTo>
                      <a:lnTo>
                        <a:pt x="49" y="128"/>
                      </a:lnTo>
                      <a:lnTo>
                        <a:pt x="35" y="152"/>
                      </a:lnTo>
                      <a:lnTo>
                        <a:pt x="23" y="177"/>
                      </a:lnTo>
                      <a:lnTo>
                        <a:pt x="12" y="204"/>
                      </a:lnTo>
                      <a:lnTo>
                        <a:pt x="5" y="230"/>
                      </a:lnTo>
                      <a:lnTo>
                        <a:pt x="3" y="245"/>
                      </a:lnTo>
                      <a:lnTo>
                        <a:pt x="1" y="260"/>
                      </a:lnTo>
                      <a:lnTo>
                        <a:pt x="0" y="274"/>
                      </a:lnTo>
                      <a:lnTo>
                        <a:pt x="0" y="289"/>
                      </a:lnTo>
                      <a:lnTo>
                        <a:pt x="0" y="304"/>
                      </a:lnTo>
                      <a:lnTo>
                        <a:pt x="1" y="318"/>
                      </a:lnTo>
                      <a:lnTo>
                        <a:pt x="3" y="333"/>
                      </a:lnTo>
                      <a:lnTo>
                        <a:pt x="5" y="348"/>
                      </a:lnTo>
                      <a:lnTo>
                        <a:pt x="12" y="374"/>
                      </a:lnTo>
                      <a:lnTo>
                        <a:pt x="23" y="401"/>
                      </a:lnTo>
                      <a:lnTo>
                        <a:pt x="35" y="426"/>
                      </a:lnTo>
                      <a:lnTo>
                        <a:pt x="49" y="450"/>
                      </a:lnTo>
                      <a:lnTo>
                        <a:pt x="65" y="473"/>
                      </a:lnTo>
                      <a:lnTo>
                        <a:pt x="84" y="493"/>
                      </a:lnTo>
                      <a:lnTo>
                        <a:pt x="104" y="511"/>
                      </a:lnTo>
                      <a:lnTo>
                        <a:pt x="107" y="513"/>
                      </a:lnTo>
                      <a:lnTo>
                        <a:pt x="108" y="514"/>
                      </a:lnTo>
                      <a:lnTo>
                        <a:pt x="111" y="514"/>
                      </a:lnTo>
                      <a:lnTo>
                        <a:pt x="112" y="514"/>
                      </a:lnTo>
                      <a:lnTo>
                        <a:pt x="113" y="514"/>
                      </a:lnTo>
                      <a:lnTo>
                        <a:pt x="115" y="514"/>
                      </a:lnTo>
                      <a:lnTo>
                        <a:pt x="117" y="515"/>
                      </a:lnTo>
                      <a:lnTo>
                        <a:pt x="119" y="515"/>
                      </a:lnTo>
                      <a:lnTo>
                        <a:pt x="120" y="515"/>
                      </a:lnTo>
                      <a:lnTo>
                        <a:pt x="108" y="507"/>
                      </a:lnTo>
                      <a:lnTo>
                        <a:pt x="88" y="489"/>
                      </a:lnTo>
                      <a:lnTo>
                        <a:pt x="71" y="469"/>
                      </a:lnTo>
                      <a:lnTo>
                        <a:pt x="53" y="447"/>
                      </a:lnTo>
                      <a:lnTo>
                        <a:pt x="40" y="423"/>
                      </a:lnTo>
                      <a:lnTo>
                        <a:pt x="28" y="400"/>
                      </a:lnTo>
                      <a:lnTo>
                        <a:pt x="19" y="373"/>
                      </a:lnTo>
                      <a:lnTo>
                        <a:pt x="11" y="346"/>
                      </a:lnTo>
                      <a:lnTo>
                        <a:pt x="9" y="332"/>
                      </a:lnTo>
                      <a:lnTo>
                        <a:pt x="7" y="318"/>
                      </a:lnTo>
                      <a:lnTo>
                        <a:pt x="5" y="304"/>
                      </a:lnTo>
                      <a:lnTo>
                        <a:pt x="5" y="289"/>
                      </a:lnTo>
                      <a:lnTo>
                        <a:pt x="5" y="274"/>
                      </a:lnTo>
                      <a:lnTo>
                        <a:pt x="7" y="260"/>
                      </a:lnTo>
                      <a:lnTo>
                        <a:pt x="9" y="246"/>
                      </a:lnTo>
                      <a:lnTo>
                        <a:pt x="11" y="232"/>
                      </a:lnTo>
                      <a:lnTo>
                        <a:pt x="19" y="205"/>
                      </a:lnTo>
                      <a:lnTo>
                        <a:pt x="28" y="180"/>
                      </a:lnTo>
                      <a:lnTo>
                        <a:pt x="40" y="155"/>
                      </a:lnTo>
                      <a:lnTo>
                        <a:pt x="53" y="131"/>
                      </a:lnTo>
                      <a:lnTo>
                        <a:pt x="71" y="109"/>
                      </a:lnTo>
                      <a:lnTo>
                        <a:pt x="88" y="89"/>
                      </a:lnTo>
                      <a:lnTo>
                        <a:pt x="108" y="71"/>
                      </a:lnTo>
                      <a:lnTo>
                        <a:pt x="131" y="55"/>
                      </a:lnTo>
                      <a:lnTo>
                        <a:pt x="153" y="41"/>
                      </a:lnTo>
                      <a:lnTo>
                        <a:pt x="179" y="30"/>
                      </a:lnTo>
                      <a:lnTo>
                        <a:pt x="204" y="20"/>
                      </a:lnTo>
                      <a:lnTo>
                        <a:pt x="231" y="12"/>
                      </a:lnTo>
                      <a:lnTo>
                        <a:pt x="245" y="10"/>
                      </a:lnTo>
                      <a:lnTo>
                        <a:pt x="259" y="8"/>
                      </a:lnTo>
                      <a:lnTo>
                        <a:pt x="273" y="7"/>
                      </a:lnTo>
                      <a:lnTo>
                        <a:pt x="288" y="7"/>
                      </a:lnTo>
                      <a:lnTo>
                        <a:pt x="302" y="7"/>
                      </a:lnTo>
                      <a:lnTo>
                        <a:pt x="304" y="7"/>
                      </a:lnTo>
                      <a:lnTo>
                        <a:pt x="302" y="7"/>
                      </a:lnTo>
                      <a:lnTo>
                        <a:pt x="301" y="6"/>
                      </a:lnTo>
                      <a:lnTo>
                        <a:pt x="300" y="6"/>
                      </a:lnTo>
                      <a:lnTo>
                        <a:pt x="300" y="4"/>
                      </a:lnTo>
                      <a:lnTo>
                        <a:pt x="298" y="3"/>
                      </a:lnTo>
                      <a:lnTo>
                        <a:pt x="297" y="3"/>
                      </a:lnTo>
                      <a:lnTo>
                        <a:pt x="296" y="2"/>
                      </a:lnTo>
                      <a:lnTo>
                        <a:pt x="294" y="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6" name="Freeform 184"/>
                <p:cNvSpPr>
                  <a:spLocks noEditPoints="1"/>
                </p:cNvSpPr>
                <p:nvPr/>
              </p:nvSpPr>
              <p:spPr bwMode="auto">
                <a:xfrm>
                  <a:off x="2164" y="2235"/>
                  <a:ext cx="285" cy="284"/>
                </a:xfrm>
                <a:custGeom>
                  <a:avLst/>
                  <a:gdLst/>
                  <a:ahLst/>
                  <a:cxnLst>
                    <a:cxn ang="0">
                      <a:pos x="568" y="256"/>
                    </a:cxn>
                    <a:cxn ang="0">
                      <a:pos x="558" y="200"/>
                    </a:cxn>
                    <a:cxn ang="0">
                      <a:pos x="547" y="177"/>
                    </a:cxn>
                    <a:cxn ang="0">
                      <a:pos x="545" y="176"/>
                    </a:cxn>
                    <a:cxn ang="0">
                      <a:pos x="541" y="175"/>
                    </a:cxn>
                    <a:cxn ang="0">
                      <a:pos x="559" y="229"/>
                    </a:cxn>
                    <a:cxn ang="0">
                      <a:pos x="564" y="270"/>
                    </a:cxn>
                    <a:cxn ang="0">
                      <a:pos x="570" y="300"/>
                    </a:cxn>
                    <a:cxn ang="0">
                      <a:pos x="564" y="342"/>
                    </a:cxn>
                    <a:cxn ang="0">
                      <a:pos x="535" y="421"/>
                    </a:cxn>
                    <a:cxn ang="0">
                      <a:pos x="487" y="487"/>
                    </a:cxn>
                    <a:cxn ang="0">
                      <a:pos x="421" y="535"/>
                    </a:cxn>
                    <a:cxn ang="0">
                      <a:pos x="342" y="565"/>
                    </a:cxn>
                    <a:cxn ang="0">
                      <a:pos x="299" y="570"/>
                    </a:cxn>
                    <a:cxn ang="0">
                      <a:pos x="256" y="569"/>
                    </a:cxn>
                    <a:cxn ang="0">
                      <a:pos x="232" y="565"/>
                    </a:cxn>
                    <a:cxn ang="0">
                      <a:pos x="226" y="561"/>
                    </a:cxn>
                    <a:cxn ang="0">
                      <a:pos x="221" y="557"/>
                    </a:cxn>
                    <a:cxn ang="0">
                      <a:pos x="242" y="561"/>
                    </a:cxn>
                    <a:cxn ang="0">
                      <a:pos x="285" y="565"/>
                    </a:cxn>
                    <a:cxn ang="0">
                      <a:pos x="327" y="561"/>
                    </a:cxn>
                    <a:cxn ang="0">
                      <a:pos x="394" y="542"/>
                    </a:cxn>
                    <a:cxn ang="0">
                      <a:pos x="462" y="501"/>
                    </a:cxn>
                    <a:cxn ang="0">
                      <a:pos x="517" y="441"/>
                    </a:cxn>
                    <a:cxn ang="0">
                      <a:pos x="551" y="368"/>
                    </a:cxn>
                    <a:cxn ang="0">
                      <a:pos x="563" y="313"/>
                    </a:cxn>
                    <a:cxn ang="0">
                      <a:pos x="570" y="285"/>
                    </a:cxn>
                    <a:cxn ang="0">
                      <a:pos x="270" y="0"/>
                    </a:cxn>
                    <a:cxn ang="0">
                      <a:pos x="228" y="6"/>
                    </a:cxn>
                    <a:cxn ang="0">
                      <a:pos x="149" y="35"/>
                    </a:cxn>
                    <a:cxn ang="0">
                      <a:pos x="84" y="84"/>
                    </a:cxn>
                    <a:cxn ang="0">
                      <a:pos x="34" y="149"/>
                    </a:cxn>
                    <a:cxn ang="0">
                      <a:pos x="5" y="228"/>
                    </a:cxn>
                    <a:cxn ang="0">
                      <a:pos x="0" y="270"/>
                    </a:cxn>
                    <a:cxn ang="0">
                      <a:pos x="1" y="314"/>
                    </a:cxn>
                    <a:cxn ang="0">
                      <a:pos x="13" y="370"/>
                    </a:cxn>
                    <a:cxn ang="0">
                      <a:pos x="48" y="445"/>
                    </a:cxn>
                    <a:cxn ang="0">
                      <a:pos x="104" y="505"/>
                    </a:cxn>
                    <a:cxn ang="0">
                      <a:pos x="114" y="511"/>
                    </a:cxn>
                    <a:cxn ang="0">
                      <a:pos x="118" y="511"/>
                    </a:cxn>
                    <a:cxn ang="0">
                      <a:pos x="124" y="513"/>
                    </a:cxn>
                    <a:cxn ang="0">
                      <a:pos x="69" y="462"/>
                    </a:cxn>
                    <a:cxn ang="0">
                      <a:pos x="28" y="394"/>
                    </a:cxn>
                    <a:cxn ang="0">
                      <a:pos x="9" y="328"/>
                    </a:cxn>
                    <a:cxn ang="0">
                      <a:pos x="5" y="285"/>
                    </a:cxn>
                    <a:cxn ang="0">
                      <a:pos x="9" y="242"/>
                    </a:cxn>
                    <a:cxn ang="0">
                      <a:pos x="28" y="176"/>
                    </a:cxn>
                    <a:cxn ang="0">
                      <a:pos x="69" y="108"/>
                    </a:cxn>
                    <a:cxn ang="0">
                      <a:pos x="129" y="53"/>
                    </a:cxn>
                    <a:cxn ang="0">
                      <a:pos x="202" y="19"/>
                    </a:cxn>
                    <a:cxn ang="0">
                      <a:pos x="257" y="7"/>
                    </a:cxn>
                    <a:cxn ang="0">
                      <a:pos x="299" y="7"/>
                    </a:cxn>
                    <a:cxn ang="0">
                      <a:pos x="302" y="6"/>
                    </a:cxn>
                    <a:cxn ang="0">
                      <a:pos x="299" y="3"/>
                    </a:cxn>
                    <a:cxn ang="0">
                      <a:pos x="297" y="0"/>
                    </a:cxn>
                  </a:cxnLst>
                  <a:rect l="0" t="0" r="r" b="b"/>
                  <a:pathLst>
                    <a:path w="570" h="570">
                      <a:moveTo>
                        <a:pt x="570" y="285"/>
                      </a:moveTo>
                      <a:lnTo>
                        <a:pt x="570" y="270"/>
                      </a:lnTo>
                      <a:lnTo>
                        <a:pt x="568" y="256"/>
                      </a:lnTo>
                      <a:lnTo>
                        <a:pt x="567" y="241"/>
                      </a:lnTo>
                      <a:lnTo>
                        <a:pt x="564" y="228"/>
                      </a:lnTo>
                      <a:lnTo>
                        <a:pt x="558" y="200"/>
                      </a:lnTo>
                      <a:lnTo>
                        <a:pt x="550" y="179"/>
                      </a:lnTo>
                      <a:lnTo>
                        <a:pt x="549" y="177"/>
                      </a:lnTo>
                      <a:lnTo>
                        <a:pt x="547" y="177"/>
                      </a:lnTo>
                      <a:lnTo>
                        <a:pt x="546" y="176"/>
                      </a:lnTo>
                      <a:lnTo>
                        <a:pt x="546" y="176"/>
                      </a:lnTo>
                      <a:lnTo>
                        <a:pt x="545" y="176"/>
                      </a:lnTo>
                      <a:lnTo>
                        <a:pt x="543" y="175"/>
                      </a:lnTo>
                      <a:lnTo>
                        <a:pt x="542" y="175"/>
                      </a:lnTo>
                      <a:lnTo>
                        <a:pt x="541" y="175"/>
                      </a:lnTo>
                      <a:lnTo>
                        <a:pt x="542" y="176"/>
                      </a:lnTo>
                      <a:lnTo>
                        <a:pt x="551" y="203"/>
                      </a:lnTo>
                      <a:lnTo>
                        <a:pt x="559" y="229"/>
                      </a:lnTo>
                      <a:lnTo>
                        <a:pt x="560" y="242"/>
                      </a:lnTo>
                      <a:lnTo>
                        <a:pt x="563" y="257"/>
                      </a:lnTo>
                      <a:lnTo>
                        <a:pt x="564" y="270"/>
                      </a:lnTo>
                      <a:lnTo>
                        <a:pt x="564" y="285"/>
                      </a:lnTo>
                      <a:lnTo>
                        <a:pt x="570" y="285"/>
                      </a:lnTo>
                      <a:lnTo>
                        <a:pt x="570" y="300"/>
                      </a:lnTo>
                      <a:lnTo>
                        <a:pt x="568" y="314"/>
                      </a:lnTo>
                      <a:lnTo>
                        <a:pt x="567" y="329"/>
                      </a:lnTo>
                      <a:lnTo>
                        <a:pt x="564" y="342"/>
                      </a:lnTo>
                      <a:lnTo>
                        <a:pt x="558" y="370"/>
                      </a:lnTo>
                      <a:lnTo>
                        <a:pt x="549" y="396"/>
                      </a:lnTo>
                      <a:lnTo>
                        <a:pt x="535" y="421"/>
                      </a:lnTo>
                      <a:lnTo>
                        <a:pt x="522" y="445"/>
                      </a:lnTo>
                      <a:lnTo>
                        <a:pt x="505" y="466"/>
                      </a:lnTo>
                      <a:lnTo>
                        <a:pt x="487" y="487"/>
                      </a:lnTo>
                      <a:lnTo>
                        <a:pt x="466" y="505"/>
                      </a:lnTo>
                      <a:lnTo>
                        <a:pt x="445" y="522"/>
                      </a:lnTo>
                      <a:lnTo>
                        <a:pt x="421" y="535"/>
                      </a:lnTo>
                      <a:lnTo>
                        <a:pt x="395" y="547"/>
                      </a:lnTo>
                      <a:lnTo>
                        <a:pt x="370" y="558"/>
                      </a:lnTo>
                      <a:lnTo>
                        <a:pt x="342" y="565"/>
                      </a:lnTo>
                      <a:lnTo>
                        <a:pt x="329" y="567"/>
                      </a:lnTo>
                      <a:lnTo>
                        <a:pt x="314" y="569"/>
                      </a:lnTo>
                      <a:lnTo>
                        <a:pt x="299" y="570"/>
                      </a:lnTo>
                      <a:lnTo>
                        <a:pt x="285" y="570"/>
                      </a:lnTo>
                      <a:lnTo>
                        <a:pt x="270" y="570"/>
                      </a:lnTo>
                      <a:lnTo>
                        <a:pt x="256" y="569"/>
                      </a:lnTo>
                      <a:lnTo>
                        <a:pt x="241" y="567"/>
                      </a:lnTo>
                      <a:lnTo>
                        <a:pt x="233" y="566"/>
                      </a:lnTo>
                      <a:lnTo>
                        <a:pt x="232" y="565"/>
                      </a:lnTo>
                      <a:lnTo>
                        <a:pt x="230" y="563"/>
                      </a:lnTo>
                      <a:lnTo>
                        <a:pt x="228" y="562"/>
                      </a:lnTo>
                      <a:lnTo>
                        <a:pt x="226" y="561"/>
                      </a:lnTo>
                      <a:lnTo>
                        <a:pt x="225" y="559"/>
                      </a:lnTo>
                      <a:lnTo>
                        <a:pt x="222" y="558"/>
                      </a:lnTo>
                      <a:lnTo>
                        <a:pt x="221" y="557"/>
                      </a:lnTo>
                      <a:lnTo>
                        <a:pt x="220" y="557"/>
                      </a:lnTo>
                      <a:lnTo>
                        <a:pt x="229" y="558"/>
                      </a:lnTo>
                      <a:lnTo>
                        <a:pt x="242" y="561"/>
                      </a:lnTo>
                      <a:lnTo>
                        <a:pt x="257" y="563"/>
                      </a:lnTo>
                      <a:lnTo>
                        <a:pt x="270" y="563"/>
                      </a:lnTo>
                      <a:lnTo>
                        <a:pt x="285" y="565"/>
                      </a:lnTo>
                      <a:lnTo>
                        <a:pt x="299" y="563"/>
                      </a:lnTo>
                      <a:lnTo>
                        <a:pt x="314" y="563"/>
                      </a:lnTo>
                      <a:lnTo>
                        <a:pt x="327" y="561"/>
                      </a:lnTo>
                      <a:lnTo>
                        <a:pt x="341" y="558"/>
                      </a:lnTo>
                      <a:lnTo>
                        <a:pt x="367" y="551"/>
                      </a:lnTo>
                      <a:lnTo>
                        <a:pt x="394" y="542"/>
                      </a:lnTo>
                      <a:lnTo>
                        <a:pt x="418" y="530"/>
                      </a:lnTo>
                      <a:lnTo>
                        <a:pt x="441" y="517"/>
                      </a:lnTo>
                      <a:lnTo>
                        <a:pt x="462" y="501"/>
                      </a:lnTo>
                      <a:lnTo>
                        <a:pt x="482" y="482"/>
                      </a:lnTo>
                      <a:lnTo>
                        <a:pt x="501" y="462"/>
                      </a:lnTo>
                      <a:lnTo>
                        <a:pt x="517" y="441"/>
                      </a:lnTo>
                      <a:lnTo>
                        <a:pt x="530" y="418"/>
                      </a:lnTo>
                      <a:lnTo>
                        <a:pt x="542" y="394"/>
                      </a:lnTo>
                      <a:lnTo>
                        <a:pt x="551" y="368"/>
                      </a:lnTo>
                      <a:lnTo>
                        <a:pt x="559" y="341"/>
                      </a:lnTo>
                      <a:lnTo>
                        <a:pt x="560" y="328"/>
                      </a:lnTo>
                      <a:lnTo>
                        <a:pt x="563" y="313"/>
                      </a:lnTo>
                      <a:lnTo>
                        <a:pt x="564" y="300"/>
                      </a:lnTo>
                      <a:lnTo>
                        <a:pt x="564" y="285"/>
                      </a:lnTo>
                      <a:lnTo>
                        <a:pt x="570" y="285"/>
                      </a:lnTo>
                      <a:close/>
                      <a:moveTo>
                        <a:pt x="297" y="0"/>
                      </a:moveTo>
                      <a:lnTo>
                        <a:pt x="285" y="0"/>
                      </a:lnTo>
                      <a:lnTo>
                        <a:pt x="270" y="0"/>
                      </a:lnTo>
                      <a:lnTo>
                        <a:pt x="256" y="2"/>
                      </a:lnTo>
                      <a:lnTo>
                        <a:pt x="241" y="3"/>
                      </a:lnTo>
                      <a:lnTo>
                        <a:pt x="228" y="6"/>
                      </a:lnTo>
                      <a:lnTo>
                        <a:pt x="200" y="12"/>
                      </a:lnTo>
                      <a:lnTo>
                        <a:pt x="174" y="23"/>
                      </a:lnTo>
                      <a:lnTo>
                        <a:pt x="149" y="35"/>
                      </a:lnTo>
                      <a:lnTo>
                        <a:pt x="125" y="48"/>
                      </a:lnTo>
                      <a:lnTo>
                        <a:pt x="104" y="65"/>
                      </a:lnTo>
                      <a:lnTo>
                        <a:pt x="84" y="84"/>
                      </a:lnTo>
                      <a:lnTo>
                        <a:pt x="65" y="104"/>
                      </a:lnTo>
                      <a:lnTo>
                        <a:pt x="48" y="125"/>
                      </a:lnTo>
                      <a:lnTo>
                        <a:pt x="34" y="149"/>
                      </a:lnTo>
                      <a:lnTo>
                        <a:pt x="22" y="175"/>
                      </a:lnTo>
                      <a:lnTo>
                        <a:pt x="13" y="200"/>
                      </a:lnTo>
                      <a:lnTo>
                        <a:pt x="5" y="228"/>
                      </a:lnTo>
                      <a:lnTo>
                        <a:pt x="2" y="241"/>
                      </a:lnTo>
                      <a:lnTo>
                        <a:pt x="1" y="256"/>
                      </a:lnTo>
                      <a:lnTo>
                        <a:pt x="0" y="270"/>
                      </a:lnTo>
                      <a:lnTo>
                        <a:pt x="0" y="285"/>
                      </a:lnTo>
                      <a:lnTo>
                        <a:pt x="0" y="300"/>
                      </a:lnTo>
                      <a:lnTo>
                        <a:pt x="1" y="314"/>
                      </a:lnTo>
                      <a:lnTo>
                        <a:pt x="2" y="329"/>
                      </a:lnTo>
                      <a:lnTo>
                        <a:pt x="5" y="342"/>
                      </a:lnTo>
                      <a:lnTo>
                        <a:pt x="13" y="370"/>
                      </a:lnTo>
                      <a:lnTo>
                        <a:pt x="22" y="396"/>
                      </a:lnTo>
                      <a:lnTo>
                        <a:pt x="34" y="421"/>
                      </a:lnTo>
                      <a:lnTo>
                        <a:pt x="48" y="445"/>
                      </a:lnTo>
                      <a:lnTo>
                        <a:pt x="65" y="466"/>
                      </a:lnTo>
                      <a:lnTo>
                        <a:pt x="84" y="487"/>
                      </a:lnTo>
                      <a:lnTo>
                        <a:pt x="104" y="505"/>
                      </a:lnTo>
                      <a:lnTo>
                        <a:pt x="110" y="510"/>
                      </a:lnTo>
                      <a:lnTo>
                        <a:pt x="112" y="510"/>
                      </a:lnTo>
                      <a:lnTo>
                        <a:pt x="114" y="511"/>
                      </a:lnTo>
                      <a:lnTo>
                        <a:pt x="116" y="511"/>
                      </a:lnTo>
                      <a:lnTo>
                        <a:pt x="117" y="511"/>
                      </a:lnTo>
                      <a:lnTo>
                        <a:pt x="118" y="511"/>
                      </a:lnTo>
                      <a:lnTo>
                        <a:pt x="121" y="513"/>
                      </a:lnTo>
                      <a:lnTo>
                        <a:pt x="122" y="513"/>
                      </a:lnTo>
                      <a:lnTo>
                        <a:pt x="124" y="513"/>
                      </a:lnTo>
                      <a:lnTo>
                        <a:pt x="108" y="501"/>
                      </a:lnTo>
                      <a:lnTo>
                        <a:pt x="88" y="482"/>
                      </a:lnTo>
                      <a:lnTo>
                        <a:pt x="69" y="462"/>
                      </a:lnTo>
                      <a:lnTo>
                        <a:pt x="53" y="441"/>
                      </a:lnTo>
                      <a:lnTo>
                        <a:pt x="40" y="418"/>
                      </a:lnTo>
                      <a:lnTo>
                        <a:pt x="28" y="394"/>
                      </a:lnTo>
                      <a:lnTo>
                        <a:pt x="18" y="368"/>
                      </a:lnTo>
                      <a:lnTo>
                        <a:pt x="12" y="341"/>
                      </a:lnTo>
                      <a:lnTo>
                        <a:pt x="9" y="328"/>
                      </a:lnTo>
                      <a:lnTo>
                        <a:pt x="8" y="313"/>
                      </a:lnTo>
                      <a:lnTo>
                        <a:pt x="6" y="300"/>
                      </a:lnTo>
                      <a:lnTo>
                        <a:pt x="5" y="285"/>
                      </a:lnTo>
                      <a:lnTo>
                        <a:pt x="6" y="270"/>
                      </a:lnTo>
                      <a:lnTo>
                        <a:pt x="8" y="257"/>
                      </a:lnTo>
                      <a:lnTo>
                        <a:pt x="9" y="242"/>
                      </a:lnTo>
                      <a:lnTo>
                        <a:pt x="12" y="229"/>
                      </a:lnTo>
                      <a:lnTo>
                        <a:pt x="18" y="203"/>
                      </a:lnTo>
                      <a:lnTo>
                        <a:pt x="28" y="176"/>
                      </a:lnTo>
                      <a:lnTo>
                        <a:pt x="40" y="152"/>
                      </a:lnTo>
                      <a:lnTo>
                        <a:pt x="53" y="129"/>
                      </a:lnTo>
                      <a:lnTo>
                        <a:pt x="69" y="108"/>
                      </a:lnTo>
                      <a:lnTo>
                        <a:pt x="88" y="88"/>
                      </a:lnTo>
                      <a:lnTo>
                        <a:pt x="108" y="69"/>
                      </a:lnTo>
                      <a:lnTo>
                        <a:pt x="129" y="53"/>
                      </a:lnTo>
                      <a:lnTo>
                        <a:pt x="152" y="40"/>
                      </a:lnTo>
                      <a:lnTo>
                        <a:pt x="177" y="28"/>
                      </a:lnTo>
                      <a:lnTo>
                        <a:pt x="202" y="19"/>
                      </a:lnTo>
                      <a:lnTo>
                        <a:pt x="229" y="12"/>
                      </a:lnTo>
                      <a:lnTo>
                        <a:pt x="242" y="10"/>
                      </a:lnTo>
                      <a:lnTo>
                        <a:pt x="257" y="7"/>
                      </a:lnTo>
                      <a:lnTo>
                        <a:pt x="270" y="7"/>
                      </a:lnTo>
                      <a:lnTo>
                        <a:pt x="285" y="6"/>
                      </a:lnTo>
                      <a:lnTo>
                        <a:pt x="299" y="7"/>
                      </a:lnTo>
                      <a:lnTo>
                        <a:pt x="305" y="7"/>
                      </a:lnTo>
                      <a:lnTo>
                        <a:pt x="303" y="6"/>
                      </a:lnTo>
                      <a:lnTo>
                        <a:pt x="302" y="6"/>
                      </a:lnTo>
                      <a:lnTo>
                        <a:pt x="302" y="4"/>
                      </a:lnTo>
                      <a:lnTo>
                        <a:pt x="301" y="3"/>
                      </a:lnTo>
                      <a:lnTo>
                        <a:pt x="299" y="3"/>
                      </a:lnTo>
                      <a:lnTo>
                        <a:pt x="298" y="2"/>
                      </a:lnTo>
                      <a:lnTo>
                        <a:pt x="297" y="2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7" name="Freeform 185"/>
                <p:cNvSpPr>
                  <a:spLocks noEditPoints="1"/>
                </p:cNvSpPr>
                <p:nvPr/>
              </p:nvSpPr>
              <p:spPr bwMode="auto">
                <a:xfrm>
                  <a:off x="2165" y="2236"/>
                  <a:ext cx="283" cy="282"/>
                </a:xfrm>
                <a:custGeom>
                  <a:avLst/>
                  <a:gdLst/>
                  <a:ahLst/>
                  <a:cxnLst>
                    <a:cxn ang="0">
                      <a:pos x="564" y="253"/>
                    </a:cxn>
                    <a:cxn ang="0">
                      <a:pos x="553" y="198"/>
                    </a:cxn>
                    <a:cxn ang="0">
                      <a:pos x="541" y="172"/>
                    </a:cxn>
                    <a:cxn ang="0">
                      <a:pos x="539" y="170"/>
                    </a:cxn>
                    <a:cxn ang="0">
                      <a:pos x="535" y="169"/>
                    </a:cxn>
                    <a:cxn ang="0">
                      <a:pos x="553" y="226"/>
                    </a:cxn>
                    <a:cxn ang="0">
                      <a:pos x="558" y="267"/>
                    </a:cxn>
                    <a:cxn ang="0">
                      <a:pos x="565" y="297"/>
                    </a:cxn>
                    <a:cxn ang="0">
                      <a:pos x="560" y="339"/>
                    </a:cxn>
                    <a:cxn ang="0">
                      <a:pos x="531" y="416"/>
                    </a:cxn>
                    <a:cxn ang="0">
                      <a:pos x="483" y="482"/>
                    </a:cxn>
                    <a:cxn ang="0">
                      <a:pos x="417" y="530"/>
                    </a:cxn>
                    <a:cxn ang="0">
                      <a:pos x="340" y="559"/>
                    </a:cxn>
                    <a:cxn ang="0">
                      <a:pos x="297" y="564"/>
                    </a:cxn>
                    <a:cxn ang="0">
                      <a:pos x="254" y="563"/>
                    </a:cxn>
                    <a:cxn ang="0">
                      <a:pos x="226" y="559"/>
                    </a:cxn>
                    <a:cxn ang="0">
                      <a:pos x="219" y="554"/>
                    </a:cxn>
                    <a:cxn ang="0">
                      <a:pos x="212" y="551"/>
                    </a:cxn>
                    <a:cxn ang="0">
                      <a:pos x="227" y="552"/>
                    </a:cxn>
                    <a:cxn ang="0">
                      <a:pos x="268" y="558"/>
                    </a:cxn>
                    <a:cxn ang="0">
                      <a:pos x="311" y="556"/>
                    </a:cxn>
                    <a:cxn ang="0">
                      <a:pos x="365" y="546"/>
                    </a:cxn>
                    <a:cxn ang="0">
                      <a:pos x="437" y="511"/>
                    </a:cxn>
                    <a:cxn ang="0">
                      <a:pos x="496" y="458"/>
                    </a:cxn>
                    <a:cxn ang="0">
                      <a:pos x="537" y="390"/>
                    </a:cxn>
                    <a:cxn ang="0">
                      <a:pos x="556" y="325"/>
                    </a:cxn>
                    <a:cxn ang="0">
                      <a:pos x="560" y="282"/>
                    </a:cxn>
                    <a:cxn ang="0">
                      <a:pos x="297" y="0"/>
                    </a:cxn>
                    <a:cxn ang="0">
                      <a:pos x="254" y="1"/>
                    </a:cxn>
                    <a:cxn ang="0">
                      <a:pos x="199" y="13"/>
                    </a:cxn>
                    <a:cxn ang="0">
                      <a:pos x="126" y="48"/>
                    </a:cxn>
                    <a:cxn ang="0">
                      <a:pos x="66" y="102"/>
                    </a:cxn>
                    <a:cxn ang="0">
                      <a:pos x="23" y="173"/>
                    </a:cxn>
                    <a:cxn ang="0">
                      <a:pos x="4" y="239"/>
                    </a:cxn>
                    <a:cxn ang="0">
                      <a:pos x="0" y="282"/>
                    </a:cxn>
                    <a:cxn ang="0">
                      <a:pos x="4" y="325"/>
                    </a:cxn>
                    <a:cxn ang="0">
                      <a:pos x="23" y="393"/>
                    </a:cxn>
                    <a:cxn ang="0">
                      <a:pos x="66" y="462"/>
                    </a:cxn>
                    <a:cxn ang="0">
                      <a:pos x="115" y="508"/>
                    </a:cxn>
                    <a:cxn ang="0">
                      <a:pos x="120" y="510"/>
                    </a:cxn>
                    <a:cxn ang="0">
                      <a:pos x="127" y="511"/>
                    </a:cxn>
                    <a:cxn ang="0">
                      <a:pos x="128" y="511"/>
                    </a:cxn>
                    <a:cxn ang="0">
                      <a:pos x="70" y="458"/>
                    </a:cxn>
                    <a:cxn ang="0">
                      <a:pos x="28" y="390"/>
                    </a:cxn>
                    <a:cxn ang="0">
                      <a:pos x="10" y="325"/>
                    </a:cxn>
                    <a:cxn ang="0">
                      <a:pos x="7" y="282"/>
                    </a:cxn>
                    <a:cxn ang="0">
                      <a:pos x="10" y="239"/>
                    </a:cxn>
                    <a:cxn ang="0">
                      <a:pos x="28" y="174"/>
                    </a:cxn>
                    <a:cxn ang="0">
                      <a:pos x="70" y="106"/>
                    </a:cxn>
                    <a:cxn ang="0">
                      <a:pos x="128" y="53"/>
                    </a:cxn>
                    <a:cxn ang="0">
                      <a:pos x="200" y="19"/>
                    </a:cxn>
                    <a:cxn ang="0">
                      <a:pos x="255" y="8"/>
                    </a:cxn>
                    <a:cxn ang="0">
                      <a:pos x="297" y="7"/>
                    </a:cxn>
                    <a:cxn ang="0">
                      <a:pos x="305" y="5"/>
                    </a:cxn>
                    <a:cxn ang="0">
                      <a:pos x="301" y="3"/>
                    </a:cxn>
                    <a:cxn ang="0">
                      <a:pos x="299" y="0"/>
                    </a:cxn>
                  </a:cxnLst>
                  <a:rect l="0" t="0" r="r" b="b"/>
                  <a:pathLst>
                    <a:path w="565" h="564">
                      <a:moveTo>
                        <a:pt x="565" y="282"/>
                      </a:moveTo>
                      <a:lnTo>
                        <a:pt x="565" y="267"/>
                      </a:lnTo>
                      <a:lnTo>
                        <a:pt x="564" y="253"/>
                      </a:lnTo>
                      <a:lnTo>
                        <a:pt x="562" y="239"/>
                      </a:lnTo>
                      <a:lnTo>
                        <a:pt x="560" y="225"/>
                      </a:lnTo>
                      <a:lnTo>
                        <a:pt x="553" y="198"/>
                      </a:lnTo>
                      <a:lnTo>
                        <a:pt x="544" y="173"/>
                      </a:lnTo>
                      <a:lnTo>
                        <a:pt x="543" y="173"/>
                      </a:lnTo>
                      <a:lnTo>
                        <a:pt x="541" y="172"/>
                      </a:lnTo>
                      <a:lnTo>
                        <a:pt x="540" y="172"/>
                      </a:lnTo>
                      <a:lnTo>
                        <a:pt x="539" y="172"/>
                      </a:lnTo>
                      <a:lnTo>
                        <a:pt x="539" y="170"/>
                      </a:lnTo>
                      <a:lnTo>
                        <a:pt x="537" y="170"/>
                      </a:lnTo>
                      <a:lnTo>
                        <a:pt x="536" y="169"/>
                      </a:lnTo>
                      <a:lnTo>
                        <a:pt x="535" y="169"/>
                      </a:lnTo>
                      <a:lnTo>
                        <a:pt x="537" y="174"/>
                      </a:lnTo>
                      <a:lnTo>
                        <a:pt x="547" y="200"/>
                      </a:lnTo>
                      <a:lnTo>
                        <a:pt x="553" y="226"/>
                      </a:lnTo>
                      <a:lnTo>
                        <a:pt x="556" y="239"/>
                      </a:lnTo>
                      <a:lnTo>
                        <a:pt x="557" y="254"/>
                      </a:lnTo>
                      <a:lnTo>
                        <a:pt x="558" y="267"/>
                      </a:lnTo>
                      <a:lnTo>
                        <a:pt x="560" y="282"/>
                      </a:lnTo>
                      <a:lnTo>
                        <a:pt x="565" y="282"/>
                      </a:lnTo>
                      <a:lnTo>
                        <a:pt x="565" y="297"/>
                      </a:lnTo>
                      <a:lnTo>
                        <a:pt x="564" y="311"/>
                      </a:lnTo>
                      <a:lnTo>
                        <a:pt x="562" y="325"/>
                      </a:lnTo>
                      <a:lnTo>
                        <a:pt x="560" y="339"/>
                      </a:lnTo>
                      <a:lnTo>
                        <a:pt x="553" y="366"/>
                      </a:lnTo>
                      <a:lnTo>
                        <a:pt x="543" y="393"/>
                      </a:lnTo>
                      <a:lnTo>
                        <a:pt x="531" y="416"/>
                      </a:lnTo>
                      <a:lnTo>
                        <a:pt x="517" y="440"/>
                      </a:lnTo>
                      <a:lnTo>
                        <a:pt x="501" y="462"/>
                      </a:lnTo>
                      <a:lnTo>
                        <a:pt x="483" y="482"/>
                      </a:lnTo>
                      <a:lnTo>
                        <a:pt x="463" y="500"/>
                      </a:lnTo>
                      <a:lnTo>
                        <a:pt x="441" y="516"/>
                      </a:lnTo>
                      <a:lnTo>
                        <a:pt x="417" y="530"/>
                      </a:lnTo>
                      <a:lnTo>
                        <a:pt x="393" y="542"/>
                      </a:lnTo>
                      <a:lnTo>
                        <a:pt x="367" y="551"/>
                      </a:lnTo>
                      <a:lnTo>
                        <a:pt x="340" y="559"/>
                      </a:lnTo>
                      <a:lnTo>
                        <a:pt x="325" y="562"/>
                      </a:lnTo>
                      <a:lnTo>
                        <a:pt x="312" y="563"/>
                      </a:lnTo>
                      <a:lnTo>
                        <a:pt x="297" y="564"/>
                      </a:lnTo>
                      <a:lnTo>
                        <a:pt x="283" y="564"/>
                      </a:lnTo>
                      <a:lnTo>
                        <a:pt x="268" y="564"/>
                      </a:lnTo>
                      <a:lnTo>
                        <a:pt x="254" y="563"/>
                      </a:lnTo>
                      <a:lnTo>
                        <a:pt x="240" y="562"/>
                      </a:lnTo>
                      <a:lnTo>
                        <a:pt x="226" y="559"/>
                      </a:lnTo>
                      <a:lnTo>
                        <a:pt x="226" y="559"/>
                      </a:lnTo>
                      <a:lnTo>
                        <a:pt x="223" y="556"/>
                      </a:lnTo>
                      <a:lnTo>
                        <a:pt x="222" y="555"/>
                      </a:lnTo>
                      <a:lnTo>
                        <a:pt x="219" y="554"/>
                      </a:lnTo>
                      <a:lnTo>
                        <a:pt x="216" y="552"/>
                      </a:lnTo>
                      <a:lnTo>
                        <a:pt x="215" y="551"/>
                      </a:lnTo>
                      <a:lnTo>
                        <a:pt x="212" y="551"/>
                      </a:lnTo>
                      <a:lnTo>
                        <a:pt x="211" y="550"/>
                      </a:lnTo>
                      <a:lnTo>
                        <a:pt x="208" y="548"/>
                      </a:lnTo>
                      <a:lnTo>
                        <a:pt x="227" y="552"/>
                      </a:lnTo>
                      <a:lnTo>
                        <a:pt x="242" y="555"/>
                      </a:lnTo>
                      <a:lnTo>
                        <a:pt x="255" y="556"/>
                      </a:lnTo>
                      <a:lnTo>
                        <a:pt x="268" y="558"/>
                      </a:lnTo>
                      <a:lnTo>
                        <a:pt x="283" y="558"/>
                      </a:lnTo>
                      <a:lnTo>
                        <a:pt x="297" y="558"/>
                      </a:lnTo>
                      <a:lnTo>
                        <a:pt x="311" y="556"/>
                      </a:lnTo>
                      <a:lnTo>
                        <a:pt x="325" y="555"/>
                      </a:lnTo>
                      <a:lnTo>
                        <a:pt x="339" y="552"/>
                      </a:lnTo>
                      <a:lnTo>
                        <a:pt x="365" y="546"/>
                      </a:lnTo>
                      <a:lnTo>
                        <a:pt x="391" y="536"/>
                      </a:lnTo>
                      <a:lnTo>
                        <a:pt x="415" y="524"/>
                      </a:lnTo>
                      <a:lnTo>
                        <a:pt x="437" y="511"/>
                      </a:lnTo>
                      <a:lnTo>
                        <a:pt x="459" y="495"/>
                      </a:lnTo>
                      <a:lnTo>
                        <a:pt x="479" y="478"/>
                      </a:lnTo>
                      <a:lnTo>
                        <a:pt x="496" y="458"/>
                      </a:lnTo>
                      <a:lnTo>
                        <a:pt x="512" y="436"/>
                      </a:lnTo>
                      <a:lnTo>
                        <a:pt x="525" y="414"/>
                      </a:lnTo>
                      <a:lnTo>
                        <a:pt x="537" y="390"/>
                      </a:lnTo>
                      <a:lnTo>
                        <a:pt x="547" y="365"/>
                      </a:lnTo>
                      <a:lnTo>
                        <a:pt x="553" y="338"/>
                      </a:lnTo>
                      <a:lnTo>
                        <a:pt x="556" y="325"/>
                      </a:lnTo>
                      <a:lnTo>
                        <a:pt x="557" y="310"/>
                      </a:lnTo>
                      <a:lnTo>
                        <a:pt x="558" y="297"/>
                      </a:lnTo>
                      <a:lnTo>
                        <a:pt x="560" y="282"/>
                      </a:lnTo>
                      <a:lnTo>
                        <a:pt x="565" y="282"/>
                      </a:lnTo>
                      <a:close/>
                      <a:moveTo>
                        <a:pt x="299" y="0"/>
                      </a:moveTo>
                      <a:lnTo>
                        <a:pt x="297" y="0"/>
                      </a:lnTo>
                      <a:lnTo>
                        <a:pt x="283" y="0"/>
                      </a:lnTo>
                      <a:lnTo>
                        <a:pt x="268" y="0"/>
                      </a:lnTo>
                      <a:lnTo>
                        <a:pt x="254" y="1"/>
                      </a:lnTo>
                      <a:lnTo>
                        <a:pt x="240" y="3"/>
                      </a:lnTo>
                      <a:lnTo>
                        <a:pt x="226" y="5"/>
                      </a:lnTo>
                      <a:lnTo>
                        <a:pt x="199" y="13"/>
                      </a:lnTo>
                      <a:lnTo>
                        <a:pt x="174" y="23"/>
                      </a:lnTo>
                      <a:lnTo>
                        <a:pt x="148" y="34"/>
                      </a:lnTo>
                      <a:lnTo>
                        <a:pt x="126" y="48"/>
                      </a:lnTo>
                      <a:lnTo>
                        <a:pt x="103" y="64"/>
                      </a:lnTo>
                      <a:lnTo>
                        <a:pt x="83" y="82"/>
                      </a:lnTo>
                      <a:lnTo>
                        <a:pt x="66" y="102"/>
                      </a:lnTo>
                      <a:lnTo>
                        <a:pt x="48" y="124"/>
                      </a:lnTo>
                      <a:lnTo>
                        <a:pt x="35" y="148"/>
                      </a:lnTo>
                      <a:lnTo>
                        <a:pt x="23" y="173"/>
                      </a:lnTo>
                      <a:lnTo>
                        <a:pt x="14" y="198"/>
                      </a:lnTo>
                      <a:lnTo>
                        <a:pt x="6" y="225"/>
                      </a:lnTo>
                      <a:lnTo>
                        <a:pt x="4" y="239"/>
                      </a:lnTo>
                      <a:lnTo>
                        <a:pt x="2" y="253"/>
                      </a:lnTo>
                      <a:lnTo>
                        <a:pt x="0" y="267"/>
                      </a:lnTo>
                      <a:lnTo>
                        <a:pt x="0" y="282"/>
                      </a:lnTo>
                      <a:lnTo>
                        <a:pt x="0" y="297"/>
                      </a:lnTo>
                      <a:lnTo>
                        <a:pt x="2" y="311"/>
                      </a:lnTo>
                      <a:lnTo>
                        <a:pt x="4" y="325"/>
                      </a:lnTo>
                      <a:lnTo>
                        <a:pt x="6" y="339"/>
                      </a:lnTo>
                      <a:lnTo>
                        <a:pt x="14" y="366"/>
                      </a:lnTo>
                      <a:lnTo>
                        <a:pt x="23" y="393"/>
                      </a:lnTo>
                      <a:lnTo>
                        <a:pt x="35" y="416"/>
                      </a:lnTo>
                      <a:lnTo>
                        <a:pt x="48" y="440"/>
                      </a:lnTo>
                      <a:lnTo>
                        <a:pt x="66" y="462"/>
                      </a:lnTo>
                      <a:lnTo>
                        <a:pt x="83" y="482"/>
                      </a:lnTo>
                      <a:lnTo>
                        <a:pt x="103" y="500"/>
                      </a:lnTo>
                      <a:lnTo>
                        <a:pt x="115" y="508"/>
                      </a:lnTo>
                      <a:lnTo>
                        <a:pt x="116" y="508"/>
                      </a:lnTo>
                      <a:lnTo>
                        <a:pt x="119" y="510"/>
                      </a:lnTo>
                      <a:lnTo>
                        <a:pt x="120" y="510"/>
                      </a:lnTo>
                      <a:lnTo>
                        <a:pt x="123" y="510"/>
                      </a:lnTo>
                      <a:lnTo>
                        <a:pt x="124" y="511"/>
                      </a:lnTo>
                      <a:lnTo>
                        <a:pt x="127" y="511"/>
                      </a:lnTo>
                      <a:lnTo>
                        <a:pt x="128" y="512"/>
                      </a:lnTo>
                      <a:lnTo>
                        <a:pt x="131" y="512"/>
                      </a:lnTo>
                      <a:lnTo>
                        <a:pt x="128" y="511"/>
                      </a:lnTo>
                      <a:lnTo>
                        <a:pt x="107" y="495"/>
                      </a:lnTo>
                      <a:lnTo>
                        <a:pt x="87" y="478"/>
                      </a:lnTo>
                      <a:lnTo>
                        <a:pt x="70" y="458"/>
                      </a:lnTo>
                      <a:lnTo>
                        <a:pt x="54" y="436"/>
                      </a:lnTo>
                      <a:lnTo>
                        <a:pt x="40" y="414"/>
                      </a:lnTo>
                      <a:lnTo>
                        <a:pt x="28" y="390"/>
                      </a:lnTo>
                      <a:lnTo>
                        <a:pt x="19" y="365"/>
                      </a:lnTo>
                      <a:lnTo>
                        <a:pt x="12" y="338"/>
                      </a:lnTo>
                      <a:lnTo>
                        <a:pt x="10" y="325"/>
                      </a:lnTo>
                      <a:lnTo>
                        <a:pt x="8" y="310"/>
                      </a:lnTo>
                      <a:lnTo>
                        <a:pt x="7" y="297"/>
                      </a:lnTo>
                      <a:lnTo>
                        <a:pt x="7" y="282"/>
                      </a:lnTo>
                      <a:lnTo>
                        <a:pt x="7" y="267"/>
                      </a:lnTo>
                      <a:lnTo>
                        <a:pt x="8" y="254"/>
                      </a:lnTo>
                      <a:lnTo>
                        <a:pt x="10" y="239"/>
                      </a:lnTo>
                      <a:lnTo>
                        <a:pt x="12" y="226"/>
                      </a:lnTo>
                      <a:lnTo>
                        <a:pt x="19" y="200"/>
                      </a:lnTo>
                      <a:lnTo>
                        <a:pt x="28" y="174"/>
                      </a:lnTo>
                      <a:lnTo>
                        <a:pt x="40" y="150"/>
                      </a:lnTo>
                      <a:lnTo>
                        <a:pt x="54" y="128"/>
                      </a:lnTo>
                      <a:lnTo>
                        <a:pt x="70" y="106"/>
                      </a:lnTo>
                      <a:lnTo>
                        <a:pt x="87" y="86"/>
                      </a:lnTo>
                      <a:lnTo>
                        <a:pt x="107" y="69"/>
                      </a:lnTo>
                      <a:lnTo>
                        <a:pt x="128" y="53"/>
                      </a:lnTo>
                      <a:lnTo>
                        <a:pt x="151" y="40"/>
                      </a:lnTo>
                      <a:lnTo>
                        <a:pt x="175" y="28"/>
                      </a:lnTo>
                      <a:lnTo>
                        <a:pt x="200" y="19"/>
                      </a:lnTo>
                      <a:lnTo>
                        <a:pt x="227" y="12"/>
                      </a:lnTo>
                      <a:lnTo>
                        <a:pt x="242" y="9"/>
                      </a:lnTo>
                      <a:lnTo>
                        <a:pt x="255" y="8"/>
                      </a:lnTo>
                      <a:lnTo>
                        <a:pt x="268" y="7"/>
                      </a:lnTo>
                      <a:lnTo>
                        <a:pt x="283" y="7"/>
                      </a:lnTo>
                      <a:lnTo>
                        <a:pt x="297" y="7"/>
                      </a:lnTo>
                      <a:lnTo>
                        <a:pt x="307" y="7"/>
                      </a:lnTo>
                      <a:lnTo>
                        <a:pt x="307" y="7"/>
                      </a:lnTo>
                      <a:lnTo>
                        <a:pt x="305" y="5"/>
                      </a:lnTo>
                      <a:lnTo>
                        <a:pt x="304" y="5"/>
                      </a:lnTo>
                      <a:lnTo>
                        <a:pt x="303" y="4"/>
                      </a:lnTo>
                      <a:lnTo>
                        <a:pt x="301" y="3"/>
                      </a:lnTo>
                      <a:lnTo>
                        <a:pt x="300" y="3"/>
                      </a:lnTo>
                      <a:lnTo>
                        <a:pt x="300" y="1"/>
                      </a:lnTo>
                      <a:lnTo>
                        <a:pt x="29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8" name="Freeform 186"/>
                <p:cNvSpPr>
                  <a:spLocks noEditPoints="1"/>
                </p:cNvSpPr>
                <p:nvPr/>
              </p:nvSpPr>
              <p:spPr bwMode="auto">
                <a:xfrm>
                  <a:off x="2167" y="2237"/>
                  <a:ext cx="279" cy="280"/>
                </a:xfrm>
                <a:custGeom>
                  <a:avLst/>
                  <a:gdLst/>
                  <a:ahLst/>
                  <a:cxnLst>
                    <a:cxn ang="0">
                      <a:pos x="558" y="251"/>
                    </a:cxn>
                    <a:cxn ang="0">
                      <a:pos x="546" y="197"/>
                    </a:cxn>
                    <a:cxn ang="0">
                      <a:pos x="536" y="167"/>
                    </a:cxn>
                    <a:cxn ang="0">
                      <a:pos x="532" y="166"/>
                    </a:cxn>
                    <a:cxn ang="0">
                      <a:pos x="529" y="165"/>
                    </a:cxn>
                    <a:cxn ang="0">
                      <a:pos x="541" y="198"/>
                    </a:cxn>
                    <a:cxn ang="0">
                      <a:pos x="552" y="251"/>
                    </a:cxn>
                    <a:cxn ang="0">
                      <a:pos x="559" y="279"/>
                    </a:cxn>
                    <a:cxn ang="0">
                      <a:pos x="555" y="322"/>
                    </a:cxn>
                    <a:cxn ang="0">
                      <a:pos x="537" y="388"/>
                    </a:cxn>
                    <a:cxn ang="0">
                      <a:pos x="496" y="456"/>
                    </a:cxn>
                    <a:cxn ang="0">
                      <a:pos x="436" y="511"/>
                    </a:cxn>
                    <a:cxn ang="0">
                      <a:pos x="362" y="545"/>
                    </a:cxn>
                    <a:cxn ang="0">
                      <a:pos x="309" y="557"/>
                    </a:cxn>
                    <a:cxn ang="0">
                      <a:pos x="265" y="557"/>
                    </a:cxn>
                    <a:cxn ang="0">
                      <a:pos x="224" y="552"/>
                    </a:cxn>
                    <a:cxn ang="0">
                      <a:pos x="209" y="547"/>
                    </a:cxn>
                    <a:cxn ang="0">
                      <a:pos x="203" y="543"/>
                    </a:cxn>
                    <a:cxn ang="0">
                      <a:pos x="195" y="539"/>
                    </a:cxn>
                    <a:cxn ang="0">
                      <a:pos x="239" y="549"/>
                    </a:cxn>
                    <a:cxn ang="0">
                      <a:pos x="280" y="552"/>
                    </a:cxn>
                    <a:cxn ang="0">
                      <a:pos x="321" y="549"/>
                    </a:cxn>
                    <a:cxn ang="0">
                      <a:pos x="386" y="531"/>
                    </a:cxn>
                    <a:cxn ang="0">
                      <a:pos x="454" y="489"/>
                    </a:cxn>
                    <a:cxn ang="0">
                      <a:pos x="506" y="432"/>
                    </a:cxn>
                    <a:cxn ang="0">
                      <a:pos x="541" y="360"/>
                    </a:cxn>
                    <a:cxn ang="0">
                      <a:pos x="552" y="307"/>
                    </a:cxn>
                    <a:cxn ang="0">
                      <a:pos x="559" y="279"/>
                    </a:cxn>
                    <a:cxn ang="0">
                      <a:pos x="280" y="0"/>
                    </a:cxn>
                    <a:cxn ang="0">
                      <a:pos x="237" y="4"/>
                    </a:cxn>
                    <a:cxn ang="0">
                      <a:pos x="172" y="22"/>
                    </a:cxn>
                    <a:cxn ang="0">
                      <a:pos x="103" y="63"/>
                    </a:cxn>
                    <a:cxn ang="0">
                      <a:pos x="48" y="123"/>
                    </a:cxn>
                    <a:cxn ang="0">
                      <a:pos x="13" y="197"/>
                    </a:cxn>
                    <a:cxn ang="0">
                      <a:pos x="3" y="251"/>
                    </a:cxn>
                    <a:cxn ang="0">
                      <a:pos x="1" y="294"/>
                    </a:cxn>
                    <a:cxn ang="0">
                      <a:pos x="7" y="335"/>
                    </a:cxn>
                    <a:cxn ang="0">
                      <a:pos x="35" y="412"/>
                    </a:cxn>
                    <a:cxn ang="0">
                      <a:pos x="83" y="476"/>
                    </a:cxn>
                    <a:cxn ang="0">
                      <a:pos x="121" y="508"/>
                    </a:cxn>
                    <a:cxn ang="0">
                      <a:pos x="129" y="509"/>
                    </a:cxn>
                    <a:cxn ang="0">
                      <a:pos x="137" y="512"/>
                    </a:cxn>
                    <a:cxn ang="0">
                      <a:pos x="107" y="489"/>
                    </a:cxn>
                    <a:cxn ang="0">
                      <a:pos x="53" y="432"/>
                    </a:cxn>
                    <a:cxn ang="0">
                      <a:pos x="19" y="360"/>
                    </a:cxn>
                    <a:cxn ang="0">
                      <a:pos x="8" y="307"/>
                    </a:cxn>
                    <a:cxn ang="0">
                      <a:pos x="7" y="264"/>
                    </a:cxn>
                    <a:cxn ang="0">
                      <a:pos x="12" y="224"/>
                    </a:cxn>
                    <a:cxn ang="0">
                      <a:pos x="40" y="149"/>
                    </a:cxn>
                    <a:cxn ang="0">
                      <a:pos x="87" y="86"/>
                    </a:cxn>
                    <a:cxn ang="0">
                      <a:pos x="149" y="39"/>
                    </a:cxn>
                    <a:cxn ang="0">
                      <a:pos x="225" y="12"/>
                    </a:cxn>
                    <a:cxn ang="0">
                      <a:pos x="266" y="6"/>
                    </a:cxn>
                    <a:cxn ang="0">
                      <a:pos x="308" y="8"/>
                    </a:cxn>
                    <a:cxn ang="0">
                      <a:pos x="306" y="6"/>
                    </a:cxn>
                    <a:cxn ang="0">
                      <a:pos x="304" y="4"/>
                    </a:cxn>
                    <a:cxn ang="0">
                      <a:pos x="300" y="1"/>
                    </a:cxn>
                  </a:cxnLst>
                  <a:rect l="0" t="0" r="r" b="b"/>
                  <a:pathLst>
                    <a:path w="559" h="559">
                      <a:moveTo>
                        <a:pt x="559" y="279"/>
                      </a:moveTo>
                      <a:lnTo>
                        <a:pt x="559" y="264"/>
                      </a:lnTo>
                      <a:lnTo>
                        <a:pt x="558" y="251"/>
                      </a:lnTo>
                      <a:lnTo>
                        <a:pt x="555" y="236"/>
                      </a:lnTo>
                      <a:lnTo>
                        <a:pt x="554" y="223"/>
                      </a:lnTo>
                      <a:lnTo>
                        <a:pt x="546" y="197"/>
                      </a:lnTo>
                      <a:lnTo>
                        <a:pt x="537" y="170"/>
                      </a:lnTo>
                      <a:lnTo>
                        <a:pt x="536" y="169"/>
                      </a:lnTo>
                      <a:lnTo>
                        <a:pt x="536" y="167"/>
                      </a:lnTo>
                      <a:lnTo>
                        <a:pt x="534" y="167"/>
                      </a:lnTo>
                      <a:lnTo>
                        <a:pt x="533" y="166"/>
                      </a:lnTo>
                      <a:lnTo>
                        <a:pt x="532" y="166"/>
                      </a:lnTo>
                      <a:lnTo>
                        <a:pt x="530" y="165"/>
                      </a:lnTo>
                      <a:lnTo>
                        <a:pt x="529" y="165"/>
                      </a:lnTo>
                      <a:lnTo>
                        <a:pt x="529" y="165"/>
                      </a:lnTo>
                      <a:lnTo>
                        <a:pt x="528" y="163"/>
                      </a:lnTo>
                      <a:lnTo>
                        <a:pt x="532" y="173"/>
                      </a:lnTo>
                      <a:lnTo>
                        <a:pt x="541" y="198"/>
                      </a:lnTo>
                      <a:lnTo>
                        <a:pt x="548" y="224"/>
                      </a:lnTo>
                      <a:lnTo>
                        <a:pt x="550" y="238"/>
                      </a:lnTo>
                      <a:lnTo>
                        <a:pt x="552" y="251"/>
                      </a:lnTo>
                      <a:lnTo>
                        <a:pt x="553" y="264"/>
                      </a:lnTo>
                      <a:lnTo>
                        <a:pt x="553" y="279"/>
                      </a:lnTo>
                      <a:lnTo>
                        <a:pt x="559" y="279"/>
                      </a:lnTo>
                      <a:lnTo>
                        <a:pt x="559" y="294"/>
                      </a:lnTo>
                      <a:lnTo>
                        <a:pt x="558" y="307"/>
                      </a:lnTo>
                      <a:lnTo>
                        <a:pt x="555" y="322"/>
                      </a:lnTo>
                      <a:lnTo>
                        <a:pt x="554" y="335"/>
                      </a:lnTo>
                      <a:lnTo>
                        <a:pt x="546" y="362"/>
                      </a:lnTo>
                      <a:lnTo>
                        <a:pt x="537" y="388"/>
                      </a:lnTo>
                      <a:lnTo>
                        <a:pt x="525" y="412"/>
                      </a:lnTo>
                      <a:lnTo>
                        <a:pt x="512" y="435"/>
                      </a:lnTo>
                      <a:lnTo>
                        <a:pt x="496" y="456"/>
                      </a:lnTo>
                      <a:lnTo>
                        <a:pt x="477" y="476"/>
                      </a:lnTo>
                      <a:lnTo>
                        <a:pt x="457" y="495"/>
                      </a:lnTo>
                      <a:lnTo>
                        <a:pt x="436" y="511"/>
                      </a:lnTo>
                      <a:lnTo>
                        <a:pt x="413" y="524"/>
                      </a:lnTo>
                      <a:lnTo>
                        <a:pt x="389" y="536"/>
                      </a:lnTo>
                      <a:lnTo>
                        <a:pt x="362" y="545"/>
                      </a:lnTo>
                      <a:lnTo>
                        <a:pt x="336" y="552"/>
                      </a:lnTo>
                      <a:lnTo>
                        <a:pt x="322" y="555"/>
                      </a:lnTo>
                      <a:lnTo>
                        <a:pt x="309" y="557"/>
                      </a:lnTo>
                      <a:lnTo>
                        <a:pt x="294" y="557"/>
                      </a:lnTo>
                      <a:lnTo>
                        <a:pt x="280" y="559"/>
                      </a:lnTo>
                      <a:lnTo>
                        <a:pt x="265" y="557"/>
                      </a:lnTo>
                      <a:lnTo>
                        <a:pt x="252" y="557"/>
                      </a:lnTo>
                      <a:lnTo>
                        <a:pt x="237" y="555"/>
                      </a:lnTo>
                      <a:lnTo>
                        <a:pt x="224" y="552"/>
                      </a:lnTo>
                      <a:lnTo>
                        <a:pt x="215" y="551"/>
                      </a:lnTo>
                      <a:lnTo>
                        <a:pt x="212" y="548"/>
                      </a:lnTo>
                      <a:lnTo>
                        <a:pt x="209" y="547"/>
                      </a:lnTo>
                      <a:lnTo>
                        <a:pt x="207" y="545"/>
                      </a:lnTo>
                      <a:lnTo>
                        <a:pt x="204" y="544"/>
                      </a:lnTo>
                      <a:lnTo>
                        <a:pt x="203" y="543"/>
                      </a:lnTo>
                      <a:lnTo>
                        <a:pt x="200" y="541"/>
                      </a:lnTo>
                      <a:lnTo>
                        <a:pt x="197" y="540"/>
                      </a:lnTo>
                      <a:lnTo>
                        <a:pt x="195" y="539"/>
                      </a:lnTo>
                      <a:lnTo>
                        <a:pt x="199" y="540"/>
                      </a:lnTo>
                      <a:lnTo>
                        <a:pt x="225" y="547"/>
                      </a:lnTo>
                      <a:lnTo>
                        <a:pt x="239" y="549"/>
                      </a:lnTo>
                      <a:lnTo>
                        <a:pt x="252" y="551"/>
                      </a:lnTo>
                      <a:lnTo>
                        <a:pt x="266" y="552"/>
                      </a:lnTo>
                      <a:lnTo>
                        <a:pt x="280" y="552"/>
                      </a:lnTo>
                      <a:lnTo>
                        <a:pt x="294" y="552"/>
                      </a:lnTo>
                      <a:lnTo>
                        <a:pt x="308" y="551"/>
                      </a:lnTo>
                      <a:lnTo>
                        <a:pt x="321" y="549"/>
                      </a:lnTo>
                      <a:lnTo>
                        <a:pt x="334" y="547"/>
                      </a:lnTo>
                      <a:lnTo>
                        <a:pt x="361" y="540"/>
                      </a:lnTo>
                      <a:lnTo>
                        <a:pt x="386" y="531"/>
                      </a:lnTo>
                      <a:lnTo>
                        <a:pt x="410" y="519"/>
                      </a:lnTo>
                      <a:lnTo>
                        <a:pt x="433" y="505"/>
                      </a:lnTo>
                      <a:lnTo>
                        <a:pt x="454" y="489"/>
                      </a:lnTo>
                      <a:lnTo>
                        <a:pt x="473" y="472"/>
                      </a:lnTo>
                      <a:lnTo>
                        <a:pt x="490" y="453"/>
                      </a:lnTo>
                      <a:lnTo>
                        <a:pt x="506" y="432"/>
                      </a:lnTo>
                      <a:lnTo>
                        <a:pt x="520" y="409"/>
                      </a:lnTo>
                      <a:lnTo>
                        <a:pt x="532" y="386"/>
                      </a:lnTo>
                      <a:lnTo>
                        <a:pt x="541" y="360"/>
                      </a:lnTo>
                      <a:lnTo>
                        <a:pt x="548" y="334"/>
                      </a:lnTo>
                      <a:lnTo>
                        <a:pt x="550" y="320"/>
                      </a:lnTo>
                      <a:lnTo>
                        <a:pt x="552" y="307"/>
                      </a:lnTo>
                      <a:lnTo>
                        <a:pt x="553" y="294"/>
                      </a:lnTo>
                      <a:lnTo>
                        <a:pt x="553" y="279"/>
                      </a:lnTo>
                      <a:lnTo>
                        <a:pt x="559" y="279"/>
                      </a:lnTo>
                      <a:close/>
                      <a:moveTo>
                        <a:pt x="300" y="1"/>
                      </a:moveTo>
                      <a:lnTo>
                        <a:pt x="294" y="1"/>
                      </a:lnTo>
                      <a:lnTo>
                        <a:pt x="280" y="0"/>
                      </a:lnTo>
                      <a:lnTo>
                        <a:pt x="265" y="1"/>
                      </a:lnTo>
                      <a:lnTo>
                        <a:pt x="252" y="1"/>
                      </a:lnTo>
                      <a:lnTo>
                        <a:pt x="237" y="4"/>
                      </a:lnTo>
                      <a:lnTo>
                        <a:pt x="224" y="6"/>
                      </a:lnTo>
                      <a:lnTo>
                        <a:pt x="197" y="13"/>
                      </a:lnTo>
                      <a:lnTo>
                        <a:pt x="172" y="22"/>
                      </a:lnTo>
                      <a:lnTo>
                        <a:pt x="147" y="34"/>
                      </a:lnTo>
                      <a:lnTo>
                        <a:pt x="124" y="47"/>
                      </a:lnTo>
                      <a:lnTo>
                        <a:pt x="103" y="63"/>
                      </a:lnTo>
                      <a:lnTo>
                        <a:pt x="83" y="82"/>
                      </a:lnTo>
                      <a:lnTo>
                        <a:pt x="64" y="102"/>
                      </a:lnTo>
                      <a:lnTo>
                        <a:pt x="48" y="123"/>
                      </a:lnTo>
                      <a:lnTo>
                        <a:pt x="35" y="146"/>
                      </a:lnTo>
                      <a:lnTo>
                        <a:pt x="23" y="170"/>
                      </a:lnTo>
                      <a:lnTo>
                        <a:pt x="13" y="197"/>
                      </a:lnTo>
                      <a:lnTo>
                        <a:pt x="7" y="223"/>
                      </a:lnTo>
                      <a:lnTo>
                        <a:pt x="4" y="236"/>
                      </a:lnTo>
                      <a:lnTo>
                        <a:pt x="3" y="251"/>
                      </a:lnTo>
                      <a:lnTo>
                        <a:pt x="1" y="264"/>
                      </a:lnTo>
                      <a:lnTo>
                        <a:pt x="0" y="279"/>
                      </a:lnTo>
                      <a:lnTo>
                        <a:pt x="1" y="294"/>
                      </a:lnTo>
                      <a:lnTo>
                        <a:pt x="3" y="307"/>
                      </a:lnTo>
                      <a:lnTo>
                        <a:pt x="4" y="322"/>
                      </a:lnTo>
                      <a:lnTo>
                        <a:pt x="7" y="335"/>
                      </a:lnTo>
                      <a:lnTo>
                        <a:pt x="13" y="362"/>
                      </a:lnTo>
                      <a:lnTo>
                        <a:pt x="23" y="388"/>
                      </a:lnTo>
                      <a:lnTo>
                        <a:pt x="35" y="412"/>
                      </a:lnTo>
                      <a:lnTo>
                        <a:pt x="48" y="435"/>
                      </a:lnTo>
                      <a:lnTo>
                        <a:pt x="64" y="456"/>
                      </a:lnTo>
                      <a:lnTo>
                        <a:pt x="83" y="476"/>
                      </a:lnTo>
                      <a:lnTo>
                        <a:pt x="103" y="495"/>
                      </a:lnTo>
                      <a:lnTo>
                        <a:pt x="119" y="507"/>
                      </a:lnTo>
                      <a:lnTo>
                        <a:pt x="121" y="508"/>
                      </a:lnTo>
                      <a:lnTo>
                        <a:pt x="124" y="508"/>
                      </a:lnTo>
                      <a:lnTo>
                        <a:pt x="127" y="509"/>
                      </a:lnTo>
                      <a:lnTo>
                        <a:pt x="129" y="509"/>
                      </a:lnTo>
                      <a:lnTo>
                        <a:pt x="132" y="511"/>
                      </a:lnTo>
                      <a:lnTo>
                        <a:pt x="135" y="511"/>
                      </a:lnTo>
                      <a:lnTo>
                        <a:pt x="137" y="512"/>
                      </a:lnTo>
                      <a:lnTo>
                        <a:pt x="140" y="513"/>
                      </a:lnTo>
                      <a:lnTo>
                        <a:pt x="127" y="505"/>
                      </a:lnTo>
                      <a:lnTo>
                        <a:pt x="107" y="489"/>
                      </a:lnTo>
                      <a:lnTo>
                        <a:pt x="87" y="472"/>
                      </a:lnTo>
                      <a:lnTo>
                        <a:pt x="69" y="453"/>
                      </a:lnTo>
                      <a:lnTo>
                        <a:pt x="53" y="432"/>
                      </a:lnTo>
                      <a:lnTo>
                        <a:pt x="40" y="409"/>
                      </a:lnTo>
                      <a:lnTo>
                        <a:pt x="28" y="386"/>
                      </a:lnTo>
                      <a:lnTo>
                        <a:pt x="19" y="360"/>
                      </a:lnTo>
                      <a:lnTo>
                        <a:pt x="12" y="334"/>
                      </a:lnTo>
                      <a:lnTo>
                        <a:pt x="9" y="320"/>
                      </a:lnTo>
                      <a:lnTo>
                        <a:pt x="8" y="307"/>
                      </a:lnTo>
                      <a:lnTo>
                        <a:pt x="7" y="294"/>
                      </a:lnTo>
                      <a:lnTo>
                        <a:pt x="7" y="279"/>
                      </a:lnTo>
                      <a:lnTo>
                        <a:pt x="7" y="264"/>
                      </a:lnTo>
                      <a:lnTo>
                        <a:pt x="8" y="251"/>
                      </a:lnTo>
                      <a:lnTo>
                        <a:pt x="9" y="238"/>
                      </a:lnTo>
                      <a:lnTo>
                        <a:pt x="12" y="224"/>
                      </a:lnTo>
                      <a:lnTo>
                        <a:pt x="19" y="198"/>
                      </a:lnTo>
                      <a:lnTo>
                        <a:pt x="28" y="173"/>
                      </a:lnTo>
                      <a:lnTo>
                        <a:pt x="40" y="149"/>
                      </a:lnTo>
                      <a:lnTo>
                        <a:pt x="53" y="126"/>
                      </a:lnTo>
                      <a:lnTo>
                        <a:pt x="69" y="106"/>
                      </a:lnTo>
                      <a:lnTo>
                        <a:pt x="87" y="86"/>
                      </a:lnTo>
                      <a:lnTo>
                        <a:pt x="107" y="69"/>
                      </a:lnTo>
                      <a:lnTo>
                        <a:pt x="127" y="53"/>
                      </a:lnTo>
                      <a:lnTo>
                        <a:pt x="149" y="39"/>
                      </a:lnTo>
                      <a:lnTo>
                        <a:pt x="173" y="27"/>
                      </a:lnTo>
                      <a:lnTo>
                        <a:pt x="199" y="18"/>
                      </a:lnTo>
                      <a:lnTo>
                        <a:pt x="225" y="12"/>
                      </a:lnTo>
                      <a:lnTo>
                        <a:pt x="239" y="9"/>
                      </a:lnTo>
                      <a:lnTo>
                        <a:pt x="252" y="8"/>
                      </a:lnTo>
                      <a:lnTo>
                        <a:pt x="266" y="6"/>
                      </a:lnTo>
                      <a:lnTo>
                        <a:pt x="280" y="6"/>
                      </a:lnTo>
                      <a:lnTo>
                        <a:pt x="294" y="6"/>
                      </a:lnTo>
                      <a:lnTo>
                        <a:pt x="308" y="8"/>
                      </a:lnTo>
                      <a:lnTo>
                        <a:pt x="309" y="8"/>
                      </a:lnTo>
                      <a:lnTo>
                        <a:pt x="308" y="6"/>
                      </a:lnTo>
                      <a:lnTo>
                        <a:pt x="306" y="6"/>
                      </a:lnTo>
                      <a:lnTo>
                        <a:pt x="305" y="5"/>
                      </a:lnTo>
                      <a:lnTo>
                        <a:pt x="304" y="4"/>
                      </a:lnTo>
                      <a:lnTo>
                        <a:pt x="304" y="4"/>
                      </a:lnTo>
                      <a:lnTo>
                        <a:pt x="302" y="2"/>
                      </a:lnTo>
                      <a:lnTo>
                        <a:pt x="301" y="2"/>
                      </a:lnTo>
                      <a:lnTo>
                        <a:pt x="300" y="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9" name="Freeform 187"/>
                <p:cNvSpPr>
                  <a:spLocks noEditPoints="1"/>
                </p:cNvSpPr>
                <p:nvPr/>
              </p:nvSpPr>
              <p:spPr bwMode="auto">
                <a:xfrm>
                  <a:off x="2169" y="2239"/>
                  <a:ext cx="276" cy="276"/>
                </a:xfrm>
                <a:custGeom>
                  <a:avLst/>
                  <a:gdLst/>
                  <a:ahLst/>
                  <a:cxnLst>
                    <a:cxn ang="0">
                      <a:pos x="550" y="247"/>
                    </a:cxn>
                    <a:cxn ang="0">
                      <a:pos x="540" y="193"/>
                    </a:cxn>
                    <a:cxn ang="0">
                      <a:pos x="526" y="161"/>
                    </a:cxn>
                    <a:cxn ang="0">
                      <a:pos x="524" y="159"/>
                    </a:cxn>
                    <a:cxn ang="0">
                      <a:pos x="520" y="158"/>
                    </a:cxn>
                    <a:cxn ang="0">
                      <a:pos x="534" y="195"/>
                    </a:cxn>
                    <a:cxn ang="0">
                      <a:pos x="546" y="275"/>
                    </a:cxn>
                    <a:cxn ang="0">
                      <a:pos x="550" y="303"/>
                    </a:cxn>
                    <a:cxn ang="0">
                      <a:pos x="540" y="358"/>
                    </a:cxn>
                    <a:cxn ang="0">
                      <a:pos x="505" y="429"/>
                    </a:cxn>
                    <a:cxn ang="0">
                      <a:pos x="452" y="488"/>
                    </a:cxn>
                    <a:cxn ang="0">
                      <a:pos x="384" y="529"/>
                    </a:cxn>
                    <a:cxn ang="0">
                      <a:pos x="318" y="548"/>
                    </a:cxn>
                    <a:cxn ang="0">
                      <a:pos x="276" y="551"/>
                    </a:cxn>
                    <a:cxn ang="0">
                      <a:pos x="235" y="548"/>
                    </a:cxn>
                    <a:cxn ang="0">
                      <a:pos x="197" y="539"/>
                    </a:cxn>
                    <a:cxn ang="0">
                      <a:pos x="187" y="532"/>
                    </a:cxn>
                    <a:cxn ang="0">
                      <a:pos x="176" y="527"/>
                    </a:cxn>
                    <a:cxn ang="0">
                      <a:pos x="221" y="540"/>
                    </a:cxn>
                    <a:cxn ang="0">
                      <a:pos x="304" y="544"/>
                    </a:cxn>
                    <a:cxn ang="0">
                      <a:pos x="381" y="524"/>
                    </a:cxn>
                    <a:cxn ang="0">
                      <a:pos x="448" y="484"/>
                    </a:cxn>
                    <a:cxn ang="0">
                      <a:pos x="500" y="425"/>
                    </a:cxn>
                    <a:cxn ang="0">
                      <a:pos x="534" y="355"/>
                    </a:cxn>
                    <a:cxn ang="0">
                      <a:pos x="546" y="275"/>
                    </a:cxn>
                    <a:cxn ang="0">
                      <a:pos x="290" y="0"/>
                    </a:cxn>
                    <a:cxn ang="0">
                      <a:pos x="248" y="1"/>
                    </a:cxn>
                    <a:cxn ang="0">
                      <a:pos x="193" y="12"/>
                    </a:cxn>
                    <a:cxn ang="0">
                      <a:pos x="121" y="46"/>
                    </a:cxn>
                    <a:cxn ang="0">
                      <a:pos x="63" y="99"/>
                    </a:cxn>
                    <a:cxn ang="0">
                      <a:pos x="21" y="167"/>
                    </a:cxn>
                    <a:cxn ang="0">
                      <a:pos x="3" y="232"/>
                    </a:cxn>
                    <a:cxn ang="0">
                      <a:pos x="0" y="275"/>
                    </a:cxn>
                    <a:cxn ang="0">
                      <a:pos x="3" y="318"/>
                    </a:cxn>
                    <a:cxn ang="0">
                      <a:pos x="21" y="383"/>
                    </a:cxn>
                    <a:cxn ang="0">
                      <a:pos x="63" y="451"/>
                    </a:cxn>
                    <a:cxn ang="0">
                      <a:pos x="121" y="504"/>
                    </a:cxn>
                    <a:cxn ang="0">
                      <a:pos x="132" y="508"/>
                    </a:cxn>
                    <a:cxn ang="0">
                      <a:pos x="145" y="512"/>
                    </a:cxn>
                    <a:cxn ang="0">
                      <a:pos x="159" y="517"/>
                    </a:cxn>
                    <a:cxn ang="0">
                      <a:pos x="104" y="484"/>
                    </a:cxn>
                    <a:cxn ang="0">
                      <a:pos x="52" y="425"/>
                    </a:cxn>
                    <a:cxn ang="0">
                      <a:pos x="17" y="355"/>
                    </a:cxn>
                    <a:cxn ang="0">
                      <a:pos x="5" y="275"/>
                    </a:cxn>
                    <a:cxn ang="0">
                      <a:pos x="17" y="195"/>
                    </a:cxn>
                    <a:cxn ang="0">
                      <a:pos x="52" y="125"/>
                    </a:cxn>
                    <a:cxn ang="0">
                      <a:pos x="104" y="66"/>
                    </a:cxn>
                    <a:cxn ang="0">
                      <a:pos x="171" y="26"/>
                    </a:cxn>
                    <a:cxn ang="0">
                      <a:pos x="248" y="6"/>
                    </a:cxn>
                    <a:cxn ang="0">
                      <a:pos x="309" y="8"/>
                    </a:cxn>
                    <a:cxn ang="0">
                      <a:pos x="306" y="5"/>
                    </a:cxn>
                    <a:cxn ang="0">
                      <a:pos x="302" y="2"/>
                    </a:cxn>
                  </a:cxnLst>
                  <a:rect l="0" t="0" r="r" b="b"/>
                  <a:pathLst>
                    <a:path w="553" h="551">
                      <a:moveTo>
                        <a:pt x="553" y="275"/>
                      </a:moveTo>
                      <a:lnTo>
                        <a:pt x="551" y="260"/>
                      </a:lnTo>
                      <a:lnTo>
                        <a:pt x="550" y="247"/>
                      </a:lnTo>
                      <a:lnTo>
                        <a:pt x="549" y="232"/>
                      </a:lnTo>
                      <a:lnTo>
                        <a:pt x="546" y="219"/>
                      </a:lnTo>
                      <a:lnTo>
                        <a:pt x="540" y="193"/>
                      </a:lnTo>
                      <a:lnTo>
                        <a:pt x="530" y="167"/>
                      </a:lnTo>
                      <a:lnTo>
                        <a:pt x="528" y="162"/>
                      </a:lnTo>
                      <a:lnTo>
                        <a:pt x="526" y="161"/>
                      </a:lnTo>
                      <a:lnTo>
                        <a:pt x="525" y="161"/>
                      </a:lnTo>
                      <a:lnTo>
                        <a:pt x="525" y="161"/>
                      </a:lnTo>
                      <a:lnTo>
                        <a:pt x="524" y="159"/>
                      </a:lnTo>
                      <a:lnTo>
                        <a:pt x="522" y="159"/>
                      </a:lnTo>
                      <a:lnTo>
                        <a:pt x="521" y="158"/>
                      </a:lnTo>
                      <a:lnTo>
                        <a:pt x="520" y="158"/>
                      </a:lnTo>
                      <a:lnTo>
                        <a:pt x="518" y="157"/>
                      </a:lnTo>
                      <a:lnTo>
                        <a:pt x="525" y="170"/>
                      </a:lnTo>
                      <a:lnTo>
                        <a:pt x="534" y="195"/>
                      </a:lnTo>
                      <a:lnTo>
                        <a:pt x="541" y="220"/>
                      </a:lnTo>
                      <a:lnTo>
                        <a:pt x="545" y="247"/>
                      </a:lnTo>
                      <a:lnTo>
                        <a:pt x="546" y="275"/>
                      </a:lnTo>
                      <a:lnTo>
                        <a:pt x="553" y="275"/>
                      </a:lnTo>
                      <a:lnTo>
                        <a:pt x="551" y="290"/>
                      </a:lnTo>
                      <a:lnTo>
                        <a:pt x="550" y="303"/>
                      </a:lnTo>
                      <a:lnTo>
                        <a:pt x="549" y="318"/>
                      </a:lnTo>
                      <a:lnTo>
                        <a:pt x="546" y="331"/>
                      </a:lnTo>
                      <a:lnTo>
                        <a:pt x="540" y="358"/>
                      </a:lnTo>
                      <a:lnTo>
                        <a:pt x="530" y="383"/>
                      </a:lnTo>
                      <a:lnTo>
                        <a:pt x="518" y="407"/>
                      </a:lnTo>
                      <a:lnTo>
                        <a:pt x="505" y="429"/>
                      </a:lnTo>
                      <a:lnTo>
                        <a:pt x="489" y="451"/>
                      </a:lnTo>
                      <a:lnTo>
                        <a:pt x="472" y="471"/>
                      </a:lnTo>
                      <a:lnTo>
                        <a:pt x="452" y="488"/>
                      </a:lnTo>
                      <a:lnTo>
                        <a:pt x="430" y="504"/>
                      </a:lnTo>
                      <a:lnTo>
                        <a:pt x="408" y="517"/>
                      </a:lnTo>
                      <a:lnTo>
                        <a:pt x="384" y="529"/>
                      </a:lnTo>
                      <a:lnTo>
                        <a:pt x="358" y="539"/>
                      </a:lnTo>
                      <a:lnTo>
                        <a:pt x="332" y="545"/>
                      </a:lnTo>
                      <a:lnTo>
                        <a:pt x="318" y="548"/>
                      </a:lnTo>
                      <a:lnTo>
                        <a:pt x="304" y="549"/>
                      </a:lnTo>
                      <a:lnTo>
                        <a:pt x="290" y="551"/>
                      </a:lnTo>
                      <a:lnTo>
                        <a:pt x="276" y="551"/>
                      </a:lnTo>
                      <a:lnTo>
                        <a:pt x="261" y="551"/>
                      </a:lnTo>
                      <a:lnTo>
                        <a:pt x="248" y="549"/>
                      </a:lnTo>
                      <a:lnTo>
                        <a:pt x="235" y="548"/>
                      </a:lnTo>
                      <a:lnTo>
                        <a:pt x="220" y="545"/>
                      </a:lnTo>
                      <a:lnTo>
                        <a:pt x="201" y="541"/>
                      </a:lnTo>
                      <a:lnTo>
                        <a:pt x="197" y="539"/>
                      </a:lnTo>
                      <a:lnTo>
                        <a:pt x="195" y="536"/>
                      </a:lnTo>
                      <a:lnTo>
                        <a:pt x="191" y="535"/>
                      </a:lnTo>
                      <a:lnTo>
                        <a:pt x="187" y="532"/>
                      </a:lnTo>
                      <a:lnTo>
                        <a:pt x="183" y="531"/>
                      </a:lnTo>
                      <a:lnTo>
                        <a:pt x="179" y="528"/>
                      </a:lnTo>
                      <a:lnTo>
                        <a:pt x="176" y="527"/>
                      </a:lnTo>
                      <a:lnTo>
                        <a:pt x="172" y="524"/>
                      </a:lnTo>
                      <a:lnTo>
                        <a:pt x="196" y="533"/>
                      </a:lnTo>
                      <a:lnTo>
                        <a:pt x="221" y="540"/>
                      </a:lnTo>
                      <a:lnTo>
                        <a:pt x="248" y="544"/>
                      </a:lnTo>
                      <a:lnTo>
                        <a:pt x="276" y="545"/>
                      </a:lnTo>
                      <a:lnTo>
                        <a:pt x="304" y="544"/>
                      </a:lnTo>
                      <a:lnTo>
                        <a:pt x="330" y="540"/>
                      </a:lnTo>
                      <a:lnTo>
                        <a:pt x="356" y="533"/>
                      </a:lnTo>
                      <a:lnTo>
                        <a:pt x="381" y="524"/>
                      </a:lnTo>
                      <a:lnTo>
                        <a:pt x="405" y="512"/>
                      </a:lnTo>
                      <a:lnTo>
                        <a:pt x="428" y="499"/>
                      </a:lnTo>
                      <a:lnTo>
                        <a:pt x="448" y="484"/>
                      </a:lnTo>
                      <a:lnTo>
                        <a:pt x="468" y="465"/>
                      </a:lnTo>
                      <a:lnTo>
                        <a:pt x="485" y="447"/>
                      </a:lnTo>
                      <a:lnTo>
                        <a:pt x="500" y="425"/>
                      </a:lnTo>
                      <a:lnTo>
                        <a:pt x="513" y="404"/>
                      </a:lnTo>
                      <a:lnTo>
                        <a:pt x="525" y="380"/>
                      </a:lnTo>
                      <a:lnTo>
                        <a:pt x="534" y="355"/>
                      </a:lnTo>
                      <a:lnTo>
                        <a:pt x="541" y="330"/>
                      </a:lnTo>
                      <a:lnTo>
                        <a:pt x="545" y="303"/>
                      </a:lnTo>
                      <a:lnTo>
                        <a:pt x="546" y="275"/>
                      </a:lnTo>
                      <a:lnTo>
                        <a:pt x="553" y="275"/>
                      </a:lnTo>
                      <a:close/>
                      <a:moveTo>
                        <a:pt x="300" y="0"/>
                      </a:moveTo>
                      <a:lnTo>
                        <a:pt x="290" y="0"/>
                      </a:lnTo>
                      <a:lnTo>
                        <a:pt x="276" y="0"/>
                      </a:lnTo>
                      <a:lnTo>
                        <a:pt x="261" y="0"/>
                      </a:lnTo>
                      <a:lnTo>
                        <a:pt x="248" y="1"/>
                      </a:lnTo>
                      <a:lnTo>
                        <a:pt x="235" y="2"/>
                      </a:lnTo>
                      <a:lnTo>
                        <a:pt x="220" y="5"/>
                      </a:lnTo>
                      <a:lnTo>
                        <a:pt x="193" y="12"/>
                      </a:lnTo>
                      <a:lnTo>
                        <a:pt x="168" y="21"/>
                      </a:lnTo>
                      <a:lnTo>
                        <a:pt x="144" y="33"/>
                      </a:lnTo>
                      <a:lnTo>
                        <a:pt x="121" y="46"/>
                      </a:lnTo>
                      <a:lnTo>
                        <a:pt x="100" y="62"/>
                      </a:lnTo>
                      <a:lnTo>
                        <a:pt x="80" y="79"/>
                      </a:lnTo>
                      <a:lnTo>
                        <a:pt x="63" y="99"/>
                      </a:lnTo>
                      <a:lnTo>
                        <a:pt x="47" y="121"/>
                      </a:lnTo>
                      <a:lnTo>
                        <a:pt x="33" y="143"/>
                      </a:lnTo>
                      <a:lnTo>
                        <a:pt x="21" y="167"/>
                      </a:lnTo>
                      <a:lnTo>
                        <a:pt x="12" y="193"/>
                      </a:lnTo>
                      <a:lnTo>
                        <a:pt x="5" y="219"/>
                      </a:lnTo>
                      <a:lnTo>
                        <a:pt x="3" y="232"/>
                      </a:lnTo>
                      <a:lnTo>
                        <a:pt x="1" y="247"/>
                      </a:lnTo>
                      <a:lnTo>
                        <a:pt x="0" y="260"/>
                      </a:lnTo>
                      <a:lnTo>
                        <a:pt x="0" y="275"/>
                      </a:lnTo>
                      <a:lnTo>
                        <a:pt x="0" y="290"/>
                      </a:lnTo>
                      <a:lnTo>
                        <a:pt x="1" y="303"/>
                      </a:lnTo>
                      <a:lnTo>
                        <a:pt x="3" y="318"/>
                      </a:lnTo>
                      <a:lnTo>
                        <a:pt x="5" y="331"/>
                      </a:lnTo>
                      <a:lnTo>
                        <a:pt x="12" y="358"/>
                      </a:lnTo>
                      <a:lnTo>
                        <a:pt x="21" y="383"/>
                      </a:lnTo>
                      <a:lnTo>
                        <a:pt x="33" y="407"/>
                      </a:lnTo>
                      <a:lnTo>
                        <a:pt x="47" y="429"/>
                      </a:lnTo>
                      <a:lnTo>
                        <a:pt x="63" y="451"/>
                      </a:lnTo>
                      <a:lnTo>
                        <a:pt x="80" y="471"/>
                      </a:lnTo>
                      <a:lnTo>
                        <a:pt x="100" y="488"/>
                      </a:lnTo>
                      <a:lnTo>
                        <a:pt x="121" y="504"/>
                      </a:lnTo>
                      <a:lnTo>
                        <a:pt x="124" y="505"/>
                      </a:lnTo>
                      <a:lnTo>
                        <a:pt x="128" y="507"/>
                      </a:lnTo>
                      <a:lnTo>
                        <a:pt x="132" y="508"/>
                      </a:lnTo>
                      <a:lnTo>
                        <a:pt x="136" y="509"/>
                      </a:lnTo>
                      <a:lnTo>
                        <a:pt x="140" y="511"/>
                      </a:lnTo>
                      <a:lnTo>
                        <a:pt x="145" y="512"/>
                      </a:lnTo>
                      <a:lnTo>
                        <a:pt x="149" y="515"/>
                      </a:lnTo>
                      <a:lnTo>
                        <a:pt x="153" y="516"/>
                      </a:lnTo>
                      <a:lnTo>
                        <a:pt x="159" y="517"/>
                      </a:lnTo>
                      <a:lnTo>
                        <a:pt x="147" y="512"/>
                      </a:lnTo>
                      <a:lnTo>
                        <a:pt x="125" y="499"/>
                      </a:lnTo>
                      <a:lnTo>
                        <a:pt x="104" y="484"/>
                      </a:lnTo>
                      <a:lnTo>
                        <a:pt x="85" y="465"/>
                      </a:lnTo>
                      <a:lnTo>
                        <a:pt x="68" y="447"/>
                      </a:lnTo>
                      <a:lnTo>
                        <a:pt x="52" y="425"/>
                      </a:lnTo>
                      <a:lnTo>
                        <a:pt x="39" y="404"/>
                      </a:lnTo>
                      <a:lnTo>
                        <a:pt x="27" y="380"/>
                      </a:lnTo>
                      <a:lnTo>
                        <a:pt x="17" y="355"/>
                      </a:lnTo>
                      <a:lnTo>
                        <a:pt x="11" y="330"/>
                      </a:lnTo>
                      <a:lnTo>
                        <a:pt x="7" y="303"/>
                      </a:lnTo>
                      <a:lnTo>
                        <a:pt x="5" y="275"/>
                      </a:lnTo>
                      <a:lnTo>
                        <a:pt x="7" y="247"/>
                      </a:lnTo>
                      <a:lnTo>
                        <a:pt x="11" y="220"/>
                      </a:lnTo>
                      <a:lnTo>
                        <a:pt x="17" y="195"/>
                      </a:lnTo>
                      <a:lnTo>
                        <a:pt x="27" y="170"/>
                      </a:lnTo>
                      <a:lnTo>
                        <a:pt x="39" y="146"/>
                      </a:lnTo>
                      <a:lnTo>
                        <a:pt x="52" y="125"/>
                      </a:lnTo>
                      <a:lnTo>
                        <a:pt x="68" y="103"/>
                      </a:lnTo>
                      <a:lnTo>
                        <a:pt x="85" y="85"/>
                      </a:lnTo>
                      <a:lnTo>
                        <a:pt x="104" y="66"/>
                      </a:lnTo>
                      <a:lnTo>
                        <a:pt x="125" y="51"/>
                      </a:lnTo>
                      <a:lnTo>
                        <a:pt x="147" y="38"/>
                      </a:lnTo>
                      <a:lnTo>
                        <a:pt x="171" y="26"/>
                      </a:lnTo>
                      <a:lnTo>
                        <a:pt x="196" y="17"/>
                      </a:lnTo>
                      <a:lnTo>
                        <a:pt x="221" y="10"/>
                      </a:lnTo>
                      <a:lnTo>
                        <a:pt x="248" y="6"/>
                      </a:lnTo>
                      <a:lnTo>
                        <a:pt x="276" y="5"/>
                      </a:lnTo>
                      <a:lnTo>
                        <a:pt x="304" y="6"/>
                      </a:lnTo>
                      <a:lnTo>
                        <a:pt x="309" y="8"/>
                      </a:lnTo>
                      <a:lnTo>
                        <a:pt x="309" y="6"/>
                      </a:lnTo>
                      <a:lnTo>
                        <a:pt x="308" y="6"/>
                      </a:lnTo>
                      <a:lnTo>
                        <a:pt x="306" y="5"/>
                      </a:lnTo>
                      <a:lnTo>
                        <a:pt x="305" y="4"/>
                      </a:lnTo>
                      <a:lnTo>
                        <a:pt x="304" y="2"/>
                      </a:lnTo>
                      <a:lnTo>
                        <a:pt x="302" y="2"/>
                      </a:lnTo>
                      <a:lnTo>
                        <a:pt x="301" y="1"/>
                      </a:lnTo>
                      <a:lnTo>
                        <a:pt x="300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0" name="Freeform 188"/>
                <p:cNvSpPr>
                  <a:spLocks/>
                </p:cNvSpPr>
                <p:nvPr/>
              </p:nvSpPr>
              <p:spPr bwMode="auto">
                <a:xfrm>
                  <a:off x="2170" y="2241"/>
                  <a:ext cx="273" cy="272"/>
                </a:xfrm>
                <a:custGeom>
                  <a:avLst/>
                  <a:gdLst/>
                  <a:ahLst/>
                  <a:cxnLst>
                    <a:cxn ang="0">
                      <a:pos x="545" y="245"/>
                    </a:cxn>
                    <a:cxn ang="0">
                      <a:pos x="534" y="192"/>
                    </a:cxn>
                    <a:cxn ang="0">
                      <a:pos x="519" y="157"/>
                    </a:cxn>
                    <a:cxn ang="0">
                      <a:pos x="515" y="155"/>
                    </a:cxn>
                    <a:cxn ang="0">
                      <a:pos x="513" y="153"/>
                    </a:cxn>
                    <a:cxn ang="0">
                      <a:pos x="529" y="193"/>
                    </a:cxn>
                    <a:cxn ang="0">
                      <a:pos x="541" y="273"/>
                    </a:cxn>
                    <a:cxn ang="0">
                      <a:pos x="545" y="301"/>
                    </a:cxn>
                    <a:cxn ang="0">
                      <a:pos x="534" y="354"/>
                    </a:cxn>
                    <a:cxn ang="0">
                      <a:pos x="499" y="426"/>
                    </a:cxn>
                    <a:cxn ang="0">
                      <a:pos x="447" y="483"/>
                    </a:cxn>
                    <a:cxn ang="0">
                      <a:pos x="379" y="525"/>
                    </a:cxn>
                    <a:cxn ang="0">
                      <a:pos x="314" y="543"/>
                    </a:cxn>
                    <a:cxn ang="0">
                      <a:pos x="273" y="546"/>
                    </a:cxn>
                    <a:cxn ang="0">
                      <a:pos x="232" y="543"/>
                    </a:cxn>
                    <a:cxn ang="0">
                      <a:pos x="188" y="533"/>
                    </a:cxn>
                    <a:cxn ang="0">
                      <a:pos x="166" y="521"/>
                    </a:cxn>
                    <a:cxn ang="0">
                      <a:pos x="146" y="513"/>
                    </a:cxn>
                    <a:cxn ang="0">
                      <a:pos x="120" y="499"/>
                    </a:cxn>
                    <a:cxn ang="0">
                      <a:pos x="62" y="447"/>
                    </a:cxn>
                    <a:cxn ang="0">
                      <a:pos x="21" y="380"/>
                    </a:cxn>
                    <a:cxn ang="0">
                      <a:pos x="2" y="314"/>
                    </a:cxn>
                    <a:cxn ang="0">
                      <a:pos x="0" y="273"/>
                    </a:cxn>
                    <a:cxn ang="0">
                      <a:pos x="2" y="232"/>
                    </a:cxn>
                    <a:cxn ang="0">
                      <a:pos x="21" y="167"/>
                    </a:cxn>
                    <a:cxn ang="0">
                      <a:pos x="62" y="100"/>
                    </a:cxn>
                    <a:cxn ang="0">
                      <a:pos x="120" y="47"/>
                    </a:cxn>
                    <a:cxn ang="0">
                      <a:pos x="192" y="12"/>
                    </a:cxn>
                    <a:cxn ang="0">
                      <a:pos x="245" y="2"/>
                    </a:cxn>
                    <a:cxn ang="0">
                      <a:pos x="287" y="0"/>
                    </a:cxn>
                    <a:cxn ang="0">
                      <a:pos x="303" y="3"/>
                    </a:cxn>
                    <a:cxn ang="0">
                      <a:pos x="306" y="6"/>
                    </a:cxn>
                    <a:cxn ang="0">
                      <a:pos x="310" y="8"/>
                    </a:cxn>
                    <a:cxn ang="0">
                      <a:pos x="273" y="6"/>
                    </a:cxn>
                    <a:cxn ang="0">
                      <a:pos x="193" y="17"/>
                    </a:cxn>
                    <a:cxn ang="0">
                      <a:pos x="124" y="52"/>
                    </a:cxn>
                    <a:cxn ang="0">
                      <a:pos x="66" y="103"/>
                    </a:cxn>
                    <a:cxn ang="0">
                      <a:pos x="26" y="169"/>
                    </a:cxn>
                    <a:cxn ang="0">
                      <a:pos x="8" y="246"/>
                    </a:cxn>
                    <a:cxn ang="0">
                      <a:pos x="12" y="326"/>
                    </a:cxn>
                    <a:cxn ang="0">
                      <a:pos x="38" y="401"/>
                    </a:cxn>
                    <a:cxn ang="0">
                      <a:pos x="84" y="462"/>
                    </a:cxn>
                    <a:cxn ang="0">
                      <a:pos x="146" y="507"/>
                    </a:cxn>
                    <a:cxn ang="0">
                      <a:pos x="220" y="535"/>
                    </a:cxn>
                    <a:cxn ang="0">
                      <a:pos x="301" y="539"/>
                    </a:cxn>
                    <a:cxn ang="0">
                      <a:pos x="377" y="519"/>
                    </a:cxn>
                    <a:cxn ang="0">
                      <a:pos x="443" y="479"/>
                    </a:cxn>
                    <a:cxn ang="0">
                      <a:pos x="494" y="422"/>
                    </a:cxn>
                    <a:cxn ang="0">
                      <a:pos x="529" y="353"/>
                    </a:cxn>
                    <a:cxn ang="0">
                      <a:pos x="541" y="273"/>
                    </a:cxn>
                  </a:cxnLst>
                  <a:rect l="0" t="0" r="r" b="b"/>
                  <a:pathLst>
                    <a:path w="546" h="546">
                      <a:moveTo>
                        <a:pt x="546" y="273"/>
                      </a:moveTo>
                      <a:lnTo>
                        <a:pt x="546" y="258"/>
                      </a:lnTo>
                      <a:lnTo>
                        <a:pt x="545" y="245"/>
                      </a:lnTo>
                      <a:lnTo>
                        <a:pt x="543" y="232"/>
                      </a:lnTo>
                      <a:lnTo>
                        <a:pt x="541" y="218"/>
                      </a:lnTo>
                      <a:lnTo>
                        <a:pt x="534" y="192"/>
                      </a:lnTo>
                      <a:lnTo>
                        <a:pt x="525" y="167"/>
                      </a:lnTo>
                      <a:lnTo>
                        <a:pt x="521" y="157"/>
                      </a:lnTo>
                      <a:lnTo>
                        <a:pt x="519" y="157"/>
                      </a:lnTo>
                      <a:lnTo>
                        <a:pt x="518" y="156"/>
                      </a:lnTo>
                      <a:lnTo>
                        <a:pt x="517" y="156"/>
                      </a:lnTo>
                      <a:lnTo>
                        <a:pt x="515" y="155"/>
                      </a:lnTo>
                      <a:lnTo>
                        <a:pt x="515" y="155"/>
                      </a:lnTo>
                      <a:lnTo>
                        <a:pt x="514" y="155"/>
                      </a:lnTo>
                      <a:lnTo>
                        <a:pt x="513" y="153"/>
                      </a:lnTo>
                      <a:lnTo>
                        <a:pt x="511" y="153"/>
                      </a:lnTo>
                      <a:lnTo>
                        <a:pt x="519" y="169"/>
                      </a:lnTo>
                      <a:lnTo>
                        <a:pt x="529" y="193"/>
                      </a:lnTo>
                      <a:lnTo>
                        <a:pt x="535" y="220"/>
                      </a:lnTo>
                      <a:lnTo>
                        <a:pt x="539" y="246"/>
                      </a:lnTo>
                      <a:lnTo>
                        <a:pt x="541" y="273"/>
                      </a:lnTo>
                      <a:lnTo>
                        <a:pt x="546" y="273"/>
                      </a:lnTo>
                      <a:lnTo>
                        <a:pt x="546" y="288"/>
                      </a:lnTo>
                      <a:lnTo>
                        <a:pt x="545" y="301"/>
                      </a:lnTo>
                      <a:lnTo>
                        <a:pt x="543" y="314"/>
                      </a:lnTo>
                      <a:lnTo>
                        <a:pt x="541" y="328"/>
                      </a:lnTo>
                      <a:lnTo>
                        <a:pt x="534" y="354"/>
                      </a:lnTo>
                      <a:lnTo>
                        <a:pt x="525" y="380"/>
                      </a:lnTo>
                      <a:lnTo>
                        <a:pt x="513" y="403"/>
                      </a:lnTo>
                      <a:lnTo>
                        <a:pt x="499" y="426"/>
                      </a:lnTo>
                      <a:lnTo>
                        <a:pt x="483" y="447"/>
                      </a:lnTo>
                      <a:lnTo>
                        <a:pt x="466" y="466"/>
                      </a:lnTo>
                      <a:lnTo>
                        <a:pt x="447" y="483"/>
                      </a:lnTo>
                      <a:lnTo>
                        <a:pt x="426" y="499"/>
                      </a:lnTo>
                      <a:lnTo>
                        <a:pt x="403" y="513"/>
                      </a:lnTo>
                      <a:lnTo>
                        <a:pt x="379" y="525"/>
                      </a:lnTo>
                      <a:lnTo>
                        <a:pt x="354" y="534"/>
                      </a:lnTo>
                      <a:lnTo>
                        <a:pt x="327" y="541"/>
                      </a:lnTo>
                      <a:lnTo>
                        <a:pt x="314" y="543"/>
                      </a:lnTo>
                      <a:lnTo>
                        <a:pt x="301" y="545"/>
                      </a:lnTo>
                      <a:lnTo>
                        <a:pt x="287" y="546"/>
                      </a:lnTo>
                      <a:lnTo>
                        <a:pt x="273" y="546"/>
                      </a:lnTo>
                      <a:lnTo>
                        <a:pt x="259" y="546"/>
                      </a:lnTo>
                      <a:lnTo>
                        <a:pt x="245" y="545"/>
                      </a:lnTo>
                      <a:lnTo>
                        <a:pt x="232" y="543"/>
                      </a:lnTo>
                      <a:lnTo>
                        <a:pt x="218" y="541"/>
                      </a:lnTo>
                      <a:lnTo>
                        <a:pt x="192" y="534"/>
                      </a:lnTo>
                      <a:lnTo>
                        <a:pt x="188" y="533"/>
                      </a:lnTo>
                      <a:lnTo>
                        <a:pt x="181" y="529"/>
                      </a:lnTo>
                      <a:lnTo>
                        <a:pt x="174" y="525"/>
                      </a:lnTo>
                      <a:lnTo>
                        <a:pt x="166" y="521"/>
                      </a:lnTo>
                      <a:lnTo>
                        <a:pt x="160" y="518"/>
                      </a:lnTo>
                      <a:lnTo>
                        <a:pt x="153" y="515"/>
                      </a:lnTo>
                      <a:lnTo>
                        <a:pt x="146" y="513"/>
                      </a:lnTo>
                      <a:lnTo>
                        <a:pt x="140" y="510"/>
                      </a:lnTo>
                      <a:lnTo>
                        <a:pt x="133" y="507"/>
                      </a:lnTo>
                      <a:lnTo>
                        <a:pt x="120" y="499"/>
                      </a:lnTo>
                      <a:lnTo>
                        <a:pt x="100" y="483"/>
                      </a:lnTo>
                      <a:lnTo>
                        <a:pt x="80" y="466"/>
                      </a:lnTo>
                      <a:lnTo>
                        <a:pt x="62" y="447"/>
                      </a:lnTo>
                      <a:lnTo>
                        <a:pt x="46" y="426"/>
                      </a:lnTo>
                      <a:lnTo>
                        <a:pt x="33" y="403"/>
                      </a:lnTo>
                      <a:lnTo>
                        <a:pt x="21" y="380"/>
                      </a:lnTo>
                      <a:lnTo>
                        <a:pt x="12" y="354"/>
                      </a:lnTo>
                      <a:lnTo>
                        <a:pt x="5" y="328"/>
                      </a:lnTo>
                      <a:lnTo>
                        <a:pt x="2" y="314"/>
                      </a:lnTo>
                      <a:lnTo>
                        <a:pt x="1" y="301"/>
                      </a:lnTo>
                      <a:lnTo>
                        <a:pt x="0" y="288"/>
                      </a:lnTo>
                      <a:lnTo>
                        <a:pt x="0" y="273"/>
                      </a:lnTo>
                      <a:lnTo>
                        <a:pt x="0" y="258"/>
                      </a:lnTo>
                      <a:lnTo>
                        <a:pt x="1" y="245"/>
                      </a:lnTo>
                      <a:lnTo>
                        <a:pt x="2" y="232"/>
                      </a:lnTo>
                      <a:lnTo>
                        <a:pt x="5" y="218"/>
                      </a:lnTo>
                      <a:lnTo>
                        <a:pt x="12" y="192"/>
                      </a:lnTo>
                      <a:lnTo>
                        <a:pt x="21" y="167"/>
                      </a:lnTo>
                      <a:lnTo>
                        <a:pt x="33" y="143"/>
                      </a:lnTo>
                      <a:lnTo>
                        <a:pt x="46" y="120"/>
                      </a:lnTo>
                      <a:lnTo>
                        <a:pt x="62" y="100"/>
                      </a:lnTo>
                      <a:lnTo>
                        <a:pt x="80" y="80"/>
                      </a:lnTo>
                      <a:lnTo>
                        <a:pt x="100" y="63"/>
                      </a:lnTo>
                      <a:lnTo>
                        <a:pt x="120" y="47"/>
                      </a:lnTo>
                      <a:lnTo>
                        <a:pt x="142" y="33"/>
                      </a:lnTo>
                      <a:lnTo>
                        <a:pt x="166" y="21"/>
                      </a:lnTo>
                      <a:lnTo>
                        <a:pt x="192" y="12"/>
                      </a:lnTo>
                      <a:lnTo>
                        <a:pt x="218" y="6"/>
                      </a:lnTo>
                      <a:lnTo>
                        <a:pt x="232" y="3"/>
                      </a:lnTo>
                      <a:lnTo>
                        <a:pt x="245" y="2"/>
                      </a:lnTo>
                      <a:lnTo>
                        <a:pt x="259" y="0"/>
                      </a:lnTo>
                      <a:lnTo>
                        <a:pt x="273" y="0"/>
                      </a:lnTo>
                      <a:lnTo>
                        <a:pt x="287" y="0"/>
                      </a:lnTo>
                      <a:lnTo>
                        <a:pt x="301" y="2"/>
                      </a:lnTo>
                      <a:lnTo>
                        <a:pt x="302" y="2"/>
                      </a:lnTo>
                      <a:lnTo>
                        <a:pt x="303" y="3"/>
                      </a:lnTo>
                      <a:lnTo>
                        <a:pt x="305" y="3"/>
                      </a:lnTo>
                      <a:lnTo>
                        <a:pt x="305" y="4"/>
                      </a:lnTo>
                      <a:lnTo>
                        <a:pt x="306" y="6"/>
                      </a:lnTo>
                      <a:lnTo>
                        <a:pt x="307" y="7"/>
                      </a:lnTo>
                      <a:lnTo>
                        <a:pt x="309" y="7"/>
                      </a:lnTo>
                      <a:lnTo>
                        <a:pt x="310" y="8"/>
                      </a:lnTo>
                      <a:lnTo>
                        <a:pt x="311" y="10"/>
                      </a:lnTo>
                      <a:lnTo>
                        <a:pt x="301" y="7"/>
                      </a:lnTo>
                      <a:lnTo>
                        <a:pt x="273" y="6"/>
                      </a:lnTo>
                      <a:lnTo>
                        <a:pt x="246" y="7"/>
                      </a:lnTo>
                      <a:lnTo>
                        <a:pt x="220" y="12"/>
                      </a:lnTo>
                      <a:lnTo>
                        <a:pt x="193" y="17"/>
                      </a:lnTo>
                      <a:lnTo>
                        <a:pt x="169" y="27"/>
                      </a:lnTo>
                      <a:lnTo>
                        <a:pt x="146" y="39"/>
                      </a:lnTo>
                      <a:lnTo>
                        <a:pt x="124" y="52"/>
                      </a:lnTo>
                      <a:lnTo>
                        <a:pt x="104" y="67"/>
                      </a:lnTo>
                      <a:lnTo>
                        <a:pt x="84" y="84"/>
                      </a:lnTo>
                      <a:lnTo>
                        <a:pt x="66" y="103"/>
                      </a:lnTo>
                      <a:lnTo>
                        <a:pt x="52" y="124"/>
                      </a:lnTo>
                      <a:lnTo>
                        <a:pt x="38" y="145"/>
                      </a:lnTo>
                      <a:lnTo>
                        <a:pt x="26" y="169"/>
                      </a:lnTo>
                      <a:lnTo>
                        <a:pt x="18" y="193"/>
                      </a:lnTo>
                      <a:lnTo>
                        <a:pt x="12" y="220"/>
                      </a:lnTo>
                      <a:lnTo>
                        <a:pt x="8" y="246"/>
                      </a:lnTo>
                      <a:lnTo>
                        <a:pt x="6" y="273"/>
                      </a:lnTo>
                      <a:lnTo>
                        <a:pt x="8" y="301"/>
                      </a:lnTo>
                      <a:lnTo>
                        <a:pt x="12" y="326"/>
                      </a:lnTo>
                      <a:lnTo>
                        <a:pt x="18" y="353"/>
                      </a:lnTo>
                      <a:lnTo>
                        <a:pt x="26" y="377"/>
                      </a:lnTo>
                      <a:lnTo>
                        <a:pt x="38" y="401"/>
                      </a:lnTo>
                      <a:lnTo>
                        <a:pt x="52" y="422"/>
                      </a:lnTo>
                      <a:lnTo>
                        <a:pt x="66" y="443"/>
                      </a:lnTo>
                      <a:lnTo>
                        <a:pt x="84" y="462"/>
                      </a:lnTo>
                      <a:lnTo>
                        <a:pt x="104" y="479"/>
                      </a:lnTo>
                      <a:lnTo>
                        <a:pt x="124" y="494"/>
                      </a:lnTo>
                      <a:lnTo>
                        <a:pt x="146" y="507"/>
                      </a:lnTo>
                      <a:lnTo>
                        <a:pt x="169" y="519"/>
                      </a:lnTo>
                      <a:lnTo>
                        <a:pt x="193" y="529"/>
                      </a:lnTo>
                      <a:lnTo>
                        <a:pt x="220" y="535"/>
                      </a:lnTo>
                      <a:lnTo>
                        <a:pt x="246" y="539"/>
                      </a:lnTo>
                      <a:lnTo>
                        <a:pt x="273" y="541"/>
                      </a:lnTo>
                      <a:lnTo>
                        <a:pt x="301" y="539"/>
                      </a:lnTo>
                      <a:lnTo>
                        <a:pt x="327" y="535"/>
                      </a:lnTo>
                      <a:lnTo>
                        <a:pt x="353" y="529"/>
                      </a:lnTo>
                      <a:lnTo>
                        <a:pt x="377" y="519"/>
                      </a:lnTo>
                      <a:lnTo>
                        <a:pt x="401" y="507"/>
                      </a:lnTo>
                      <a:lnTo>
                        <a:pt x="422" y="494"/>
                      </a:lnTo>
                      <a:lnTo>
                        <a:pt x="443" y="479"/>
                      </a:lnTo>
                      <a:lnTo>
                        <a:pt x="462" y="462"/>
                      </a:lnTo>
                      <a:lnTo>
                        <a:pt x="479" y="443"/>
                      </a:lnTo>
                      <a:lnTo>
                        <a:pt x="494" y="422"/>
                      </a:lnTo>
                      <a:lnTo>
                        <a:pt x="507" y="401"/>
                      </a:lnTo>
                      <a:lnTo>
                        <a:pt x="519" y="377"/>
                      </a:lnTo>
                      <a:lnTo>
                        <a:pt x="529" y="353"/>
                      </a:lnTo>
                      <a:lnTo>
                        <a:pt x="535" y="326"/>
                      </a:lnTo>
                      <a:lnTo>
                        <a:pt x="539" y="301"/>
                      </a:lnTo>
                      <a:lnTo>
                        <a:pt x="541" y="273"/>
                      </a:lnTo>
                      <a:lnTo>
                        <a:pt x="546" y="27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1" name="Freeform 189"/>
                <p:cNvSpPr>
                  <a:spLocks/>
                </p:cNvSpPr>
                <p:nvPr/>
              </p:nvSpPr>
              <p:spPr bwMode="auto">
                <a:xfrm>
                  <a:off x="2171" y="2242"/>
                  <a:ext cx="271" cy="270"/>
                </a:xfrm>
                <a:custGeom>
                  <a:avLst/>
                  <a:gdLst/>
                  <a:ahLst/>
                  <a:cxnLst>
                    <a:cxn ang="0">
                      <a:pos x="536" y="215"/>
                    </a:cxn>
                    <a:cxn ang="0">
                      <a:pos x="513" y="152"/>
                    </a:cxn>
                    <a:cxn ang="0">
                      <a:pos x="511" y="150"/>
                    </a:cxn>
                    <a:cxn ang="0">
                      <a:pos x="507" y="149"/>
                    </a:cxn>
                    <a:cxn ang="0">
                      <a:pos x="515" y="168"/>
                    </a:cxn>
                    <a:cxn ang="0">
                      <a:pos x="533" y="243"/>
                    </a:cxn>
                    <a:cxn ang="0">
                      <a:pos x="540" y="298"/>
                    </a:cxn>
                    <a:cxn ang="0">
                      <a:pos x="520" y="375"/>
                    </a:cxn>
                    <a:cxn ang="0">
                      <a:pos x="480" y="442"/>
                    </a:cxn>
                    <a:cxn ang="0">
                      <a:pos x="423" y="494"/>
                    </a:cxn>
                    <a:cxn ang="0">
                      <a:pos x="351" y="528"/>
                    </a:cxn>
                    <a:cxn ang="0">
                      <a:pos x="271" y="540"/>
                    </a:cxn>
                    <a:cxn ang="0">
                      <a:pos x="191" y="528"/>
                    </a:cxn>
                    <a:cxn ang="0">
                      <a:pos x="163" y="518"/>
                    </a:cxn>
                    <a:cxn ang="0">
                      <a:pos x="158" y="515"/>
                    </a:cxn>
                    <a:cxn ang="0">
                      <a:pos x="154" y="512"/>
                    </a:cxn>
                    <a:cxn ang="0">
                      <a:pos x="99" y="479"/>
                    </a:cxn>
                    <a:cxn ang="0">
                      <a:pos x="47" y="420"/>
                    </a:cxn>
                    <a:cxn ang="0">
                      <a:pos x="12" y="350"/>
                    </a:cxn>
                    <a:cxn ang="0">
                      <a:pos x="0" y="270"/>
                    </a:cxn>
                    <a:cxn ang="0">
                      <a:pos x="12" y="190"/>
                    </a:cxn>
                    <a:cxn ang="0">
                      <a:pos x="47" y="120"/>
                    </a:cxn>
                    <a:cxn ang="0">
                      <a:pos x="99" y="61"/>
                    </a:cxn>
                    <a:cxn ang="0">
                      <a:pos x="166" y="21"/>
                    </a:cxn>
                    <a:cxn ang="0">
                      <a:pos x="243" y="1"/>
                    </a:cxn>
                    <a:cxn ang="0">
                      <a:pos x="304" y="3"/>
                    </a:cxn>
                    <a:cxn ang="0">
                      <a:pos x="308" y="5"/>
                    </a:cxn>
                    <a:cxn ang="0">
                      <a:pos x="312" y="8"/>
                    </a:cxn>
                    <a:cxn ang="0">
                      <a:pos x="297" y="8"/>
                    </a:cxn>
                    <a:cxn ang="0">
                      <a:pos x="218" y="12"/>
                    </a:cxn>
                    <a:cxn ang="0">
                      <a:pos x="146" y="38"/>
                    </a:cxn>
                    <a:cxn ang="0">
                      <a:pos x="84" y="84"/>
                    </a:cxn>
                    <a:cxn ang="0">
                      <a:pos x="39" y="144"/>
                    </a:cxn>
                    <a:cxn ang="0">
                      <a:pos x="12" y="217"/>
                    </a:cxn>
                    <a:cxn ang="0">
                      <a:pos x="8" y="297"/>
                    </a:cxn>
                    <a:cxn ang="0">
                      <a:pos x="27" y="373"/>
                    </a:cxn>
                    <a:cxn ang="0">
                      <a:pos x="67" y="438"/>
                    </a:cxn>
                    <a:cxn ang="0">
                      <a:pos x="123" y="488"/>
                    </a:cxn>
                    <a:cxn ang="0">
                      <a:pos x="192" y="522"/>
                    </a:cxn>
                    <a:cxn ang="0">
                      <a:pos x="271" y="534"/>
                    </a:cxn>
                    <a:cxn ang="0">
                      <a:pos x="349" y="522"/>
                    </a:cxn>
                    <a:cxn ang="0">
                      <a:pos x="419" y="488"/>
                    </a:cxn>
                    <a:cxn ang="0">
                      <a:pos x="475" y="438"/>
                    </a:cxn>
                    <a:cxn ang="0">
                      <a:pos x="515" y="373"/>
                    </a:cxn>
                    <a:cxn ang="0">
                      <a:pos x="533" y="297"/>
                    </a:cxn>
                  </a:cxnLst>
                  <a:rect l="0" t="0" r="r" b="b"/>
                  <a:pathLst>
                    <a:path w="541" h="540">
                      <a:moveTo>
                        <a:pt x="541" y="270"/>
                      </a:moveTo>
                      <a:lnTo>
                        <a:pt x="540" y="242"/>
                      </a:lnTo>
                      <a:lnTo>
                        <a:pt x="536" y="215"/>
                      </a:lnTo>
                      <a:lnTo>
                        <a:pt x="529" y="190"/>
                      </a:lnTo>
                      <a:lnTo>
                        <a:pt x="520" y="165"/>
                      </a:lnTo>
                      <a:lnTo>
                        <a:pt x="513" y="152"/>
                      </a:lnTo>
                      <a:lnTo>
                        <a:pt x="513" y="152"/>
                      </a:lnTo>
                      <a:lnTo>
                        <a:pt x="512" y="152"/>
                      </a:lnTo>
                      <a:lnTo>
                        <a:pt x="511" y="150"/>
                      </a:lnTo>
                      <a:lnTo>
                        <a:pt x="509" y="150"/>
                      </a:lnTo>
                      <a:lnTo>
                        <a:pt x="508" y="149"/>
                      </a:lnTo>
                      <a:lnTo>
                        <a:pt x="507" y="149"/>
                      </a:lnTo>
                      <a:lnTo>
                        <a:pt x="505" y="148"/>
                      </a:lnTo>
                      <a:lnTo>
                        <a:pt x="505" y="148"/>
                      </a:lnTo>
                      <a:lnTo>
                        <a:pt x="515" y="168"/>
                      </a:lnTo>
                      <a:lnTo>
                        <a:pt x="523" y="192"/>
                      </a:lnTo>
                      <a:lnTo>
                        <a:pt x="529" y="217"/>
                      </a:lnTo>
                      <a:lnTo>
                        <a:pt x="533" y="243"/>
                      </a:lnTo>
                      <a:lnTo>
                        <a:pt x="535" y="270"/>
                      </a:lnTo>
                      <a:lnTo>
                        <a:pt x="541" y="270"/>
                      </a:lnTo>
                      <a:lnTo>
                        <a:pt x="540" y="298"/>
                      </a:lnTo>
                      <a:lnTo>
                        <a:pt x="536" y="325"/>
                      </a:lnTo>
                      <a:lnTo>
                        <a:pt x="529" y="350"/>
                      </a:lnTo>
                      <a:lnTo>
                        <a:pt x="520" y="375"/>
                      </a:lnTo>
                      <a:lnTo>
                        <a:pt x="508" y="399"/>
                      </a:lnTo>
                      <a:lnTo>
                        <a:pt x="495" y="420"/>
                      </a:lnTo>
                      <a:lnTo>
                        <a:pt x="480" y="442"/>
                      </a:lnTo>
                      <a:lnTo>
                        <a:pt x="463" y="460"/>
                      </a:lnTo>
                      <a:lnTo>
                        <a:pt x="443" y="479"/>
                      </a:lnTo>
                      <a:lnTo>
                        <a:pt x="423" y="494"/>
                      </a:lnTo>
                      <a:lnTo>
                        <a:pt x="400" y="507"/>
                      </a:lnTo>
                      <a:lnTo>
                        <a:pt x="376" y="519"/>
                      </a:lnTo>
                      <a:lnTo>
                        <a:pt x="351" y="528"/>
                      </a:lnTo>
                      <a:lnTo>
                        <a:pt x="325" y="535"/>
                      </a:lnTo>
                      <a:lnTo>
                        <a:pt x="299" y="539"/>
                      </a:lnTo>
                      <a:lnTo>
                        <a:pt x="271" y="540"/>
                      </a:lnTo>
                      <a:lnTo>
                        <a:pt x="243" y="539"/>
                      </a:lnTo>
                      <a:lnTo>
                        <a:pt x="216" y="535"/>
                      </a:lnTo>
                      <a:lnTo>
                        <a:pt x="191" y="528"/>
                      </a:lnTo>
                      <a:lnTo>
                        <a:pt x="167" y="519"/>
                      </a:lnTo>
                      <a:lnTo>
                        <a:pt x="166" y="519"/>
                      </a:lnTo>
                      <a:lnTo>
                        <a:pt x="163" y="518"/>
                      </a:lnTo>
                      <a:lnTo>
                        <a:pt x="162" y="516"/>
                      </a:lnTo>
                      <a:lnTo>
                        <a:pt x="160" y="516"/>
                      </a:lnTo>
                      <a:lnTo>
                        <a:pt x="158" y="515"/>
                      </a:lnTo>
                      <a:lnTo>
                        <a:pt x="156" y="514"/>
                      </a:lnTo>
                      <a:lnTo>
                        <a:pt x="155" y="514"/>
                      </a:lnTo>
                      <a:lnTo>
                        <a:pt x="154" y="512"/>
                      </a:lnTo>
                      <a:lnTo>
                        <a:pt x="142" y="507"/>
                      </a:lnTo>
                      <a:lnTo>
                        <a:pt x="120" y="494"/>
                      </a:lnTo>
                      <a:lnTo>
                        <a:pt x="99" y="479"/>
                      </a:lnTo>
                      <a:lnTo>
                        <a:pt x="80" y="460"/>
                      </a:lnTo>
                      <a:lnTo>
                        <a:pt x="63" y="442"/>
                      </a:lnTo>
                      <a:lnTo>
                        <a:pt x="47" y="420"/>
                      </a:lnTo>
                      <a:lnTo>
                        <a:pt x="34" y="399"/>
                      </a:lnTo>
                      <a:lnTo>
                        <a:pt x="22" y="375"/>
                      </a:lnTo>
                      <a:lnTo>
                        <a:pt x="12" y="350"/>
                      </a:lnTo>
                      <a:lnTo>
                        <a:pt x="6" y="325"/>
                      </a:lnTo>
                      <a:lnTo>
                        <a:pt x="2" y="298"/>
                      </a:lnTo>
                      <a:lnTo>
                        <a:pt x="0" y="270"/>
                      </a:lnTo>
                      <a:lnTo>
                        <a:pt x="2" y="242"/>
                      </a:lnTo>
                      <a:lnTo>
                        <a:pt x="6" y="215"/>
                      </a:lnTo>
                      <a:lnTo>
                        <a:pt x="12" y="190"/>
                      </a:lnTo>
                      <a:lnTo>
                        <a:pt x="22" y="165"/>
                      </a:lnTo>
                      <a:lnTo>
                        <a:pt x="34" y="141"/>
                      </a:lnTo>
                      <a:lnTo>
                        <a:pt x="47" y="120"/>
                      </a:lnTo>
                      <a:lnTo>
                        <a:pt x="63" y="98"/>
                      </a:lnTo>
                      <a:lnTo>
                        <a:pt x="80" y="80"/>
                      </a:lnTo>
                      <a:lnTo>
                        <a:pt x="99" y="61"/>
                      </a:lnTo>
                      <a:lnTo>
                        <a:pt x="120" y="46"/>
                      </a:lnTo>
                      <a:lnTo>
                        <a:pt x="142" y="33"/>
                      </a:lnTo>
                      <a:lnTo>
                        <a:pt x="166" y="21"/>
                      </a:lnTo>
                      <a:lnTo>
                        <a:pt x="191" y="12"/>
                      </a:lnTo>
                      <a:lnTo>
                        <a:pt x="216" y="5"/>
                      </a:lnTo>
                      <a:lnTo>
                        <a:pt x="243" y="1"/>
                      </a:lnTo>
                      <a:lnTo>
                        <a:pt x="271" y="0"/>
                      </a:lnTo>
                      <a:lnTo>
                        <a:pt x="299" y="1"/>
                      </a:lnTo>
                      <a:lnTo>
                        <a:pt x="304" y="3"/>
                      </a:lnTo>
                      <a:lnTo>
                        <a:pt x="305" y="4"/>
                      </a:lnTo>
                      <a:lnTo>
                        <a:pt x="307" y="4"/>
                      </a:lnTo>
                      <a:lnTo>
                        <a:pt x="308" y="5"/>
                      </a:lnTo>
                      <a:lnTo>
                        <a:pt x="309" y="7"/>
                      </a:lnTo>
                      <a:lnTo>
                        <a:pt x="311" y="7"/>
                      </a:lnTo>
                      <a:lnTo>
                        <a:pt x="312" y="8"/>
                      </a:lnTo>
                      <a:lnTo>
                        <a:pt x="313" y="9"/>
                      </a:lnTo>
                      <a:lnTo>
                        <a:pt x="315" y="11"/>
                      </a:lnTo>
                      <a:lnTo>
                        <a:pt x="297" y="8"/>
                      </a:lnTo>
                      <a:lnTo>
                        <a:pt x="271" y="7"/>
                      </a:lnTo>
                      <a:lnTo>
                        <a:pt x="244" y="8"/>
                      </a:lnTo>
                      <a:lnTo>
                        <a:pt x="218" y="12"/>
                      </a:lnTo>
                      <a:lnTo>
                        <a:pt x="192" y="18"/>
                      </a:lnTo>
                      <a:lnTo>
                        <a:pt x="168" y="26"/>
                      </a:lnTo>
                      <a:lnTo>
                        <a:pt x="146" y="38"/>
                      </a:lnTo>
                      <a:lnTo>
                        <a:pt x="123" y="52"/>
                      </a:lnTo>
                      <a:lnTo>
                        <a:pt x="103" y="66"/>
                      </a:lnTo>
                      <a:lnTo>
                        <a:pt x="84" y="84"/>
                      </a:lnTo>
                      <a:lnTo>
                        <a:pt x="67" y="102"/>
                      </a:lnTo>
                      <a:lnTo>
                        <a:pt x="52" y="122"/>
                      </a:lnTo>
                      <a:lnTo>
                        <a:pt x="39" y="144"/>
                      </a:lnTo>
                      <a:lnTo>
                        <a:pt x="27" y="168"/>
                      </a:lnTo>
                      <a:lnTo>
                        <a:pt x="19" y="192"/>
                      </a:lnTo>
                      <a:lnTo>
                        <a:pt x="12" y="217"/>
                      </a:lnTo>
                      <a:lnTo>
                        <a:pt x="8" y="243"/>
                      </a:lnTo>
                      <a:lnTo>
                        <a:pt x="7" y="270"/>
                      </a:lnTo>
                      <a:lnTo>
                        <a:pt x="8" y="297"/>
                      </a:lnTo>
                      <a:lnTo>
                        <a:pt x="12" y="323"/>
                      </a:lnTo>
                      <a:lnTo>
                        <a:pt x="19" y="349"/>
                      </a:lnTo>
                      <a:lnTo>
                        <a:pt x="27" y="373"/>
                      </a:lnTo>
                      <a:lnTo>
                        <a:pt x="39" y="396"/>
                      </a:lnTo>
                      <a:lnTo>
                        <a:pt x="52" y="418"/>
                      </a:lnTo>
                      <a:lnTo>
                        <a:pt x="67" y="438"/>
                      </a:lnTo>
                      <a:lnTo>
                        <a:pt x="84" y="456"/>
                      </a:lnTo>
                      <a:lnTo>
                        <a:pt x="103" y="474"/>
                      </a:lnTo>
                      <a:lnTo>
                        <a:pt x="123" y="488"/>
                      </a:lnTo>
                      <a:lnTo>
                        <a:pt x="146" y="502"/>
                      </a:lnTo>
                      <a:lnTo>
                        <a:pt x="168" y="514"/>
                      </a:lnTo>
                      <a:lnTo>
                        <a:pt x="192" y="522"/>
                      </a:lnTo>
                      <a:lnTo>
                        <a:pt x="218" y="528"/>
                      </a:lnTo>
                      <a:lnTo>
                        <a:pt x="244" y="532"/>
                      </a:lnTo>
                      <a:lnTo>
                        <a:pt x="271" y="534"/>
                      </a:lnTo>
                      <a:lnTo>
                        <a:pt x="297" y="532"/>
                      </a:lnTo>
                      <a:lnTo>
                        <a:pt x="324" y="528"/>
                      </a:lnTo>
                      <a:lnTo>
                        <a:pt x="349" y="522"/>
                      </a:lnTo>
                      <a:lnTo>
                        <a:pt x="373" y="514"/>
                      </a:lnTo>
                      <a:lnTo>
                        <a:pt x="397" y="502"/>
                      </a:lnTo>
                      <a:lnTo>
                        <a:pt x="419" y="488"/>
                      </a:lnTo>
                      <a:lnTo>
                        <a:pt x="439" y="474"/>
                      </a:lnTo>
                      <a:lnTo>
                        <a:pt x="457" y="456"/>
                      </a:lnTo>
                      <a:lnTo>
                        <a:pt x="475" y="438"/>
                      </a:lnTo>
                      <a:lnTo>
                        <a:pt x="491" y="418"/>
                      </a:lnTo>
                      <a:lnTo>
                        <a:pt x="503" y="396"/>
                      </a:lnTo>
                      <a:lnTo>
                        <a:pt x="515" y="373"/>
                      </a:lnTo>
                      <a:lnTo>
                        <a:pt x="523" y="349"/>
                      </a:lnTo>
                      <a:lnTo>
                        <a:pt x="529" y="323"/>
                      </a:lnTo>
                      <a:lnTo>
                        <a:pt x="533" y="297"/>
                      </a:lnTo>
                      <a:lnTo>
                        <a:pt x="535" y="270"/>
                      </a:lnTo>
                      <a:lnTo>
                        <a:pt x="541" y="27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2" name="Freeform 190"/>
                <p:cNvSpPr>
                  <a:spLocks/>
                </p:cNvSpPr>
                <p:nvPr/>
              </p:nvSpPr>
              <p:spPr bwMode="auto">
                <a:xfrm>
                  <a:off x="2173" y="2243"/>
                  <a:ext cx="267" cy="268"/>
                </a:xfrm>
                <a:custGeom>
                  <a:avLst/>
                  <a:gdLst/>
                  <a:ahLst/>
                  <a:cxnLst>
                    <a:cxn ang="0">
                      <a:pos x="529" y="214"/>
                    </a:cxn>
                    <a:cxn ang="0">
                      <a:pos x="505" y="147"/>
                    </a:cxn>
                    <a:cxn ang="0">
                      <a:pos x="501" y="145"/>
                    </a:cxn>
                    <a:cxn ang="0">
                      <a:pos x="499" y="143"/>
                    </a:cxn>
                    <a:cxn ang="0">
                      <a:pos x="496" y="143"/>
                    </a:cxn>
                    <a:cxn ang="0">
                      <a:pos x="523" y="215"/>
                    </a:cxn>
                    <a:cxn ang="0">
                      <a:pos x="535" y="267"/>
                    </a:cxn>
                    <a:cxn ang="0">
                      <a:pos x="523" y="347"/>
                    </a:cxn>
                    <a:cxn ang="0">
                      <a:pos x="488" y="416"/>
                    </a:cxn>
                    <a:cxn ang="0">
                      <a:pos x="437" y="473"/>
                    </a:cxn>
                    <a:cxn ang="0">
                      <a:pos x="371" y="513"/>
                    </a:cxn>
                    <a:cxn ang="0">
                      <a:pos x="295" y="533"/>
                    </a:cxn>
                    <a:cxn ang="0">
                      <a:pos x="214" y="529"/>
                    </a:cxn>
                    <a:cxn ang="0">
                      <a:pos x="140" y="501"/>
                    </a:cxn>
                    <a:cxn ang="0">
                      <a:pos x="78" y="456"/>
                    </a:cxn>
                    <a:cxn ang="0">
                      <a:pos x="32" y="395"/>
                    </a:cxn>
                    <a:cxn ang="0">
                      <a:pos x="6" y="320"/>
                    </a:cxn>
                    <a:cxn ang="0">
                      <a:pos x="2" y="240"/>
                    </a:cxn>
                    <a:cxn ang="0">
                      <a:pos x="20" y="163"/>
                    </a:cxn>
                    <a:cxn ang="0">
                      <a:pos x="60" y="97"/>
                    </a:cxn>
                    <a:cxn ang="0">
                      <a:pos x="118" y="46"/>
                    </a:cxn>
                    <a:cxn ang="0">
                      <a:pos x="187" y="11"/>
                    </a:cxn>
                    <a:cxn ang="0">
                      <a:pos x="267" y="0"/>
                    </a:cxn>
                    <a:cxn ang="0">
                      <a:pos x="307" y="4"/>
                    </a:cxn>
                    <a:cxn ang="0">
                      <a:pos x="311" y="8"/>
                    </a:cxn>
                    <a:cxn ang="0">
                      <a:pos x="313" y="10"/>
                    </a:cxn>
                    <a:cxn ang="0">
                      <a:pos x="267" y="6"/>
                    </a:cxn>
                    <a:cxn ang="0">
                      <a:pos x="190" y="18"/>
                    </a:cxn>
                    <a:cxn ang="0">
                      <a:pos x="122" y="50"/>
                    </a:cxn>
                    <a:cxn ang="0">
                      <a:pos x="66" y="101"/>
                    </a:cxn>
                    <a:cxn ang="0">
                      <a:pos x="27" y="166"/>
                    </a:cxn>
                    <a:cxn ang="0">
                      <a:pos x="7" y="240"/>
                    </a:cxn>
                    <a:cxn ang="0">
                      <a:pos x="11" y="320"/>
                    </a:cxn>
                    <a:cxn ang="0">
                      <a:pos x="38" y="391"/>
                    </a:cxn>
                    <a:cxn ang="0">
                      <a:pos x="83" y="452"/>
                    </a:cxn>
                    <a:cxn ang="0">
                      <a:pos x="143" y="496"/>
                    </a:cxn>
                    <a:cxn ang="0">
                      <a:pos x="215" y="523"/>
                    </a:cxn>
                    <a:cxn ang="0">
                      <a:pos x="293" y="527"/>
                    </a:cxn>
                    <a:cxn ang="0">
                      <a:pos x="368" y="508"/>
                    </a:cxn>
                    <a:cxn ang="0">
                      <a:pos x="433" y="468"/>
                    </a:cxn>
                    <a:cxn ang="0">
                      <a:pos x="484" y="413"/>
                    </a:cxn>
                    <a:cxn ang="0">
                      <a:pos x="516" y="344"/>
                    </a:cxn>
                    <a:cxn ang="0">
                      <a:pos x="528" y="267"/>
                    </a:cxn>
                  </a:cxnLst>
                  <a:rect l="0" t="0" r="r" b="b"/>
                  <a:pathLst>
                    <a:path w="535" h="535">
                      <a:moveTo>
                        <a:pt x="535" y="267"/>
                      </a:moveTo>
                      <a:lnTo>
                        <a:pt x="533" y="240"/>
                      </a:lnTo>
                      <a:lnTo>
                        <a:pt x="529" y="214"/>
                      </a:lnTo>
                      <a:lnTo>
                        <a:pt x="523" y="187"/>
                      </a:lnTo>
                      <a:lnTo>
                        <a:pt x="513" y="163"/>
                      </a:lnTo>
                      <a:lnTo>
                        <a:pt x="505" y="147"/>
                      </a:lnTo>
                      <a:lnTo>
                        <a:pt x="504" y="146"/>
                      </a:lnTo>
                      <a:lnTo>
                        <a:pt x="503" y="146"/>
                      </a:lnTo>
                      <a:lnTo>
                        <a:pt x="501" y="145"/>
                      </a:lnTo>
                      <a:lnTo>
                        <a:pt x="501" y="145"/>
                      </a:lnTo>
                      <a:lnTo>
                        <a:pt x="500" y="143"/>
                      </a:lnTo>
                      <a:lnTo>
                        <a:pt x="499" y="143"/>
                      </a:lnTo>
                      <a:lnTo>
                        <a:pt x="497" y="142"/>
                      </a:lnTo>
                      <a:lnTo>
                        <a:pt x="496" y="142"/>
                      </a:lnTo>
                      <a:lnTo>
                        <a:pt x="496" y="143"/>
                      </a:lnTo>
                      <a:lnTo>
                        <a:pt x="508" y="166"/>
                      </a:lnTo>
                      <a:lnTo>
                        <a:pt x="516" y="190"/>
                      </a:lnTo>
                      <a:lnTo>
                        <a:pt x="523" y="215"/>
                      </a:lnTo>
                      <a:lnTo>
                        <a:pt x="527" y="240"/>
                      </a:lnTo>
                      <a:lnTo>
                        <a:pt x="528" y="267"/>
                      </a:lnTo>
                      <a:lnTo>
                        <a:pt x="535" y="267"/>
                      </a:lnTo>
                      <a:lnTo>
                        <a:pt x="533" y="295"/>
                      </a:lnTo>
                      <a:lnTo>
                        <a:pt x="529" y="320"/>
                      </a:lnTo>
                      <a:lnTo>
                        <a:pt x="523" y="347"/>
                      </a:lnTo>
                      <a:lnTo>
                        <a:pt x="513" y="371"/>
                      </a:lnTo>
                      <a:lnTo>
                        <a:pt x="501" y="395"/>
                      </a:lnTo>
                      <a:lnTo>
                        <a:pt x="488" y="416"/>
                      </a:lnTo>
                      <a:lnTo>
                        <a:pt x="473" y="437"/>
                      </a:lnTo>
                      <a:lnTo>
                        <a:pt x="456" y="456"/>
                      </a:lnTo>
                      <a:lnTo>
                        <a:pt x="437" y="473"/>
                      </a:lnTo>
                      <a:lnTo>
                        <a:pt x="416" y="488"/>
                      </a:lnTo>
                      <a:lnTo>
                        <a:pt x="395" y="501"/>
                      </a:lnTo>
                      <a:lnTo>
                        <a:pt x="371" y="513"/>
                      </a:lnTo>
                      <a:lnTo>
                        <a:pt x="347" y="523"/>
                      </a:lnTo>
                      <a:lnTo>
                        <a:pt x="321" y="529"/>
                      </a:lnTo>
                      <a:lnTo>
                        <a:pt x="295" y="533"/>
                      </a:lnTo>
                      <a:lnTo>
                        <a:pt x="267" y="535"/>
                      </a:lnTo>
                      <a:lnTo>
                        <a:pt x="240" y="533"/>
                      </a:lnTo>
                      <a:lnTo>
                        <a:pt x="214" y="529"/>
                      </a:lnTo>
                      <a:lnTo>
                        <a:pt x="187" y="523"/>
                      </a:lnTo>
                      <a:lnTo>
                        <a:pt x="163" y="513"/>
                      </a:lnTo>
                      <a:lnTo>
                        <a:pt x="140" y="501"/>
                      </a:lnTo>
                      <a:lnTo>
                        <a:pt x="118" y="488"/>
                      </a:lnTo>
                      <a:lnTo>
                        <a:pt x="98" y="473"/>
                      </a:lnTo>
                      <a:lnTo>
                        <a:pt x="78" y="456"/>
                      </a:lnTo>
                      <a:lnTo>
                        <a:pt x="60" y="437"/>
                      </a:lnTo>
                      <a:lnTo>
                        <a:pt x="46" y="416"/>
                      </a:lnTo>
                      <a:lnTo>
                        <a:pt x="32" y="395"/>
                      </a:lnTo>
                      <a:lnTo>
                        <a:pt x="20" y="371"/>
                      </a:lnTo>
                      <a:lnTo>
                        <a:pt x="12" y="347"/>
                      </a:lnTo>
                      <a:lnTo>
                        <a:pt x="6" y="320"/>
                      </a:lnTo>
                      <a:lnTo>
                        <a:pt x="2" y="295"/>
                      </a:lnTo>
                      <a:lnTo>
                        <a:pt x="0" y="267"/>
                      </a:lnTo>
                      <a:lnTo>
                        <a:pt x="2" y="240"/>
                      </a:lnTo>
                      <a:lnTo>
                        <a:pt x="6" y="214"/>
                      </a:lnTo>
                      <a:lnTo>
                        <a:pt x="12" y="187"/>
                      </a:lnTo>
                      <a:lnTo>
                        <a:pt x="20" y="163"/>
                      </a:lnTo>
                      <a:lnTo>
                        <a:pt x="32" y="139"/>
                      </a:lnTo>
                      <a:lnTo>
                        <a:pt x="46" y="118"/>
                      </a:lnTo>
                      <a:lnTo>
                        <a:pt x="60" y="97"/>
                      </a:lnTo>
                      <a:lnTo>
                        <a:pt x="78" y="78"/>
                      </a:lnTo>
                      <a:lnTo>
                        <a:pt x="98" y="61"/>
                      </a:lnTo>
                      <a:lnTo>
                        <a:pt x="118" y="46"/>
                      </a:lnTo>
                      <a:lnTo>
                        <a:pt x="140" y="33"/>
                      </a:lnTo>
                      <a:lnTo>
                        <a:pt x="163" y="21"/>
                      </a:lnTo>
                      <a:lnTo>
                        <a:pt x="187" y="11"/>
                      </a:lnTo>
                      <a:lnTo>
                        <a:pt x="214" y="6"/>
                      </a:lnTo>
                      <a:lnTo>
                        <a:pt x="240" y="1"/>
                      </a:lnTo>
                      <a:lnTo>
                        <a:pt x="267" y="0"/>
                      </a:lnTo>
                      <a:lnTo>
                        <a:pt x="295" y="1"/>
                      </a:lnTo>
                      <a:lnTo>
                        <a:pt x="305" y="4"/>
                      </a:lnTo>
                      <a:lnTo>
                        <a:pt x="307" y="4"/>
                      </a:lnTo>
                      <a:lnTo>
                        <a:pt x="308" y="5"/>
                      </a:lnTo>
                      <a:lnTo>
                        <a:pt x="309" y="6"/>
                      </a:lnTo>
                      <a:lnTo>
                        <a:pt x="311" y="8"/>
                      </a:lnTo>
                      <a:lnTo>
                        <a:pt x="312" y="8"/>
                      </a:lnTo>
                      <a:lnTo>
                        <a:pt x="313" y="9"/>
                      </a:lnTo>
                      <a:lnTo>
                        <a:pt x="313" y="10"/>
                      </a:lnTo>
                      <a:lnTo>
                        <a:pt x="315" y="10"/>
                      </a:lnTo>
                      <a:lnTo>
                        <a:pt x="293" y="8"/>
                      </a:lnTo>
                      <a:lnTo>
                        <a:pt x="267" y="6"/>
                      </a:lnTo>
                      <a:lnTo>
                        <a:pt x="240" y="8"/>
                      </a:lnTo>
                      <a:lnTo>
                        <a:pt x="215" y="11"/>
                      </a:lnTo>
                      <a:lnTo>
                        <a:pt x="190" y="18"/>
                      </a:lnTo>
                      <a:lnTo>
                        <a:pt x="166" y="26"/>
                      </a:lnTo>
                      <a:lnTo>
                        <a:pt x="143" y="38"/>
                      </a:lnTo>
                      <a:lnTo>
                        <a:pt x="122" y="50"/>
                      </a:lnTo>
                      <a:lnTo>
                        <a:pt x="100" y="66"/>
                      </a:lnTo>
                      <a:lnTo>
                        <a:pt x="83" y="82"/>
                      </a:lnTo>
                      <a:lnTo>
                        <a:pt x="66" y="101"/>
                      </a:lnTo>
                      <a:lnTo>
                        <a:pt x="51" y="121"/>
                      </a:lnTo>
                      <a:lnTo>
                        <a:pt x="38" y="143"/>
                      </a:lnTo>
                      <a:lnTo>
                        <a:pt x="27" y="166"/>
                      </a:lnTo>
                      <a:lnTo>
                        <a:pt x="18" y="190"/>
                      </a:lnTo>
                      <a:lnTo>
                        <a:pt x="11" y="215"/>
                      </a:lnTo>
                      <a:lnTo>
                        <a:pt x="7" y="240"/>
                      </a:lnTo>
                      <a:lnTo>
                        <a:pt x="6" y="267"/>
                      </a:lnTo>
                      <a:lnTo>
                        <a:pt x="7" y="294"/>
                      </a:lnTo>
                      <a:lnTo>
                        <a:pt x="11" y="320"/>
                      </a:lnTo>
                      <a:lnTo>
                        <a:pt x="18" y="344"/>
                      </a:lnTo>
                      <a:lnTo>
                        <a:pt x="27" y="368"/>
                      </a:lnTo>
                      <a:lnTo>
                        <a:pt x="38" y="391"/>
                      </a:lnTo>
                      <a:lnTo>
                        <a:pt x="51" y="413"/>
                      </a:lnTo>
                      <a:lnTo>
                        <a:pt x="66" y="433"/>
                      </a:lnTo>
                      <a:lnTo>
                        <a:pt x="83" y="452"/>
                      </a:lnTo>
                      <a:lnTo>
                        <a:pt x="100" y="468"/>
                      </a:lnTo>
                      <a:lnTo>
                        <a:pt x="122" y="484"/>
                      </a:lnTo>
                      <a:lnTo>
                        <a:pt x="143" y="496"/>
                      </a:lnTo>
                      <a:lnTo>
                        <a:pt x="166" y="508"/>
                      </a:lnTo>
                      <a:lnTo>
                        <a:pt x="190" y="516"/>
                      </a:lnTo>
                      <a:lnTo>
                        <a:pt x="215" y="523"/>
                      </a:lnTo>
                      <a:lnTo>
                        <a:pt x="240" y="527"/>
                      </a:lnTo>
                      <a:lnTo>
                        <a:pt x="267" y="528"/>
                      </a:lnTo>
                      <a:lnTo>
                        <a:pt x="293" y="527"/>
                      </a:lnTo>
                      <a:lnTo>
                        <a:pt x="320" y="523"/>
                      </a:lnTo>
                      <a:lnTo>
                        <a:pt x="344" y="516"/>
                      </a:lnTo>
                      <a:lnTo>
                        <a:pt x="368" y="508"/>
                      </a:lnTo>
                      <a:lnTo>
                        <a:pt x="392" y="496"/>
                      </a:lnTo>
                      <a:lnTo>
                        <a:pt x="413" y="484"/>
                      </a:lnTo>
                      <a:lnTo>
                        <a:pt x="433" y="468"/>
                      </a:lnTo>
                      <a:lnTo>
                        <a:pt x="452" y="452"/>
                      </a:lnTo>
                      <a:lnTo>
                        <a:pt x="468" y="433"/>
                      </a:lnTo>
                      <a:lnTo>
                        <a:pt x="484" y="413"/>
                      </a:lnTo>
                      <a:lnTo>
                        <a:pt x="496" y="391"/>
                      </a:lnTo>
                      <a:lnTo>
                        <a:pt x="508" y="368"/>
                      </a:lnTo>
                      <a:lnTo>
                        <a:pt x="516" y="344"/>
                      </a:lnTo>
                      <a:lnTo>
                        <a:pt x="523" y="320"/>
                      </a:lnTo>
                      <a:lnTo>
                        <a:pt x="527" y="294"/>
                      </a:lnTo>
                      <a:lnTo>
                        <a:pt x="528" y="267"/>
                      </a:lnTo>
                      <a:lnTo>
                        <a:pt x="535" y="26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3" name="Freeform 191"/>
                <p:cNvSpPr>
                  <a:spLocks/>
                </p:cNvSpPr>
                <p:nvPr/>
              </p:nvSpPr>
              <p:spPr bwMode="auto">
                <a:xfrm>
                  <a:off x="2175" y="2245"/>
                  <a:ext cx="263" cy="264"/>
                </a:xfrm>
                <a:custGeom>
                  <a:avLst/>
                  <a:gdLst/>
                  <a:ahLst/>
                  <a:cxnLst>
                    <a:cxn ang="0">
                      <a:pos x="522" y="210"/>
                    </a:cxn>
                    <a:cxn ang="0">
                      <a:pos x="498" y="141"/>
                    </a:cxn>
                    <a:cxn ang="0">
                      <a:pos x="494" y="138"/>
                    </a:cxn>
                    <a:cxn ang="0">
                      <a:pos x="490" y="137"/>
                    </a:cxn>
                    <a:cxn ang="0">
                      <a:pos x="490" y="141"/>
                    </a:cxn>
                    <a:cxn ang="0">
                      <a:pos x="517" y="211"/>
                    </a:cxn>
                    <a:cxn ang="0">
                      <a:pos x="528" y="263"/>
                    </a:cxn>
                    <a:cxn ang="0">
                      <a:pos x="516" y="342"/>
                    </a:cxn>
                    <a:cxn ang="0">
                      <a:pos x="484" y="411"/>
                    </a:cxn>
                    <a:cxn ang="0">
                      <a:pos x="432" y="467"/>
                    </a:cxn>
                    <a:cxn ang="0">
                      <a:pos x="366" y="507"/>
                    </a:cxn>
                    <a:cxn ang="0">
                      <a:pos x="290" y="525"/>
                    </a:cxn>
                    <a:cxn ang="0">
                      <a:pos x="211" y="521"/>
                    </a:cxn>
                    <a:cxn ang="0">
                      <a:pos x="139" y="495"/>
                    </a:cxn>
                    <a:cxn ang="0">
                      <a:pos x="77" y="449"/>
                    </a:cxn>
                    <a:cxn ang="0">
                      <a:pos x="32" y="389"/>
                    </a:cxn>
                    <a:cxn ang="0">
                      <a:pos x="5" y="316"/>
                    </a:cxn>
                    <a:cxn ang="0">
                      <a:pos x="1" y="236"/>
                    </a:cxn>
                    <a:cxn ang="0">
                      <a:pos x="20" y="161"/>
                    </a:cxn>
                    <a:cxn ang="0">
                      <a:pos x="60" y="95"/>
                    </a:cxn>
                    <a:cxn ang="0">
                      <a:pos x="116" y="45"/>
                    </a:cxn>
                    <a:cxn ang="0">
                      <a:pos x="185" y="11"/>
                    </a:cxn>
                    <a:cxn ang="0">
                      <a:pos x="264" y="0"/>
                    </a:cxn>
                    <a:cxn ang="0">
                      <a:pos x="309" y="4"/>
                    </a:cxn>
                    <a:cxn ang="0">
                      <a:pos x="312" y="7"/>
                    </a:cxn>
                    <a:cxn ang="0">
                      <a:pos x="316" y="10"/>
                    </a:cxn>
                    <a:cxn ang="0">
                      <a:pos x="290" y="6"/>
                    </a:cxn>
                    <a:cxn ang="0">
                      <a:pos x="212" y="10"/>
                    </a:cxn>
                    <a:cxn ang="0">
                      <a:pos x="141" y="37"/>
                    </a:cxn>
                    <a:cxn ang="0">
                      <a:pos x="81" y="81"/>
                    </a:cxn>
                    <a:cxn ang="0">
                      <a:pos x="37" y="141"/>
                    </a:cxn>
                    <a:cxn ang="0">
                      <a:pos x="11" y="211"/>
                    </a:cxn>
                    <a:cxn ang="0">
                      <a:pos x="7" y="290"/>
                    </a:cxn>
                    <a:cxn ang="0">
                      <a:pos x="27" y="363"/>
                    </a:cxn>
                    <a:cxn ang="0">
                      <a:pos x="65" y="427"/>
                    </a:cxn>
                    <a:cxn ang="0">
                      <a:pos x="120" y="477"/>
                    </a:cxn>
                    <a:cxn ang="0">
                      <a:pos x="188" y="509"/>
                    </a:cxn>
                    <a:cxn ang="0">
                      <a:pos x="264" y="521"/>
                    </a:cxn>
                    <a:cxn ang="0">
                      <a:pos x="341" y="509"/>
                    </a:cxn>
                    <a:cxn ang="0">
                      <a:pos x="408" y="477"/>
                    </a:cxn>
                    <a:cxn ang="0">
                      <a:pos x="464" y="427"/>
                    </a:cxn>
                    <a:cxn ang="0">
                      <a:pos x="502" y="363"/>
                    </a:cxn>
                    <a:cxn ang="0">
                      <a:pos x="521" y="290"/>
                    </a:cxn>
                  </a:cxnLst>
                  <a:rect l="0" t="0" r="r" b="b"/>
                  <a:pathLst>
                    <a:path w="528" h="527">
                      <a:moveTo>
                        <a:pt x="528" y="263"/>
                      </a:moveTo>
                      <a:lnTo>
                        <a:pt x="526" y="236"/>
                      </a:lnTo>
                      <a:lnTo>
                        <a:pt x="522" y="210"/>
                      </a:lnTo>
                      <a:lnTo>
                        <a:pt x="516" y="185"/>
                      </a:lnTo>
                      <a:lnTo>
                        <a:pt x="508" y="161"/>
                      </a:lnTo>
                      <a:lnTo>
                        <a:pt x="498" y="141"/>
                      </a:lnTo>
                      <a:lnTo>
                        <a:pt x="497" y="139"/>
                      </a:lnTo>
                      <a:lnTo>
                        <a:pt x="496" y="139"/>
                      </a:lnTo>
                      <a:lnTo>
                        <a:pt x="494" y="138"/>
                      </a:lnTo>
                      <a:lnTo>
                        <a:pt x="493" y="138"/>
                      </a:lnTo>
                      <a:lnTo>
                        <a:pt x="492" y="137"/>
                      </a:lnTo>
                      <a:lnTo>
                        <a:pt x="490" y="137"/>
                      </a:lnTo>
                      <a:lnTo>
                        <a:pt x="489" y="135"/>
                      </a:lnTo>
                      <a:lnTo>
                        <a:pt x="488" y="135"/>
                      </a:lnTo>
                      <a:lnTo>
                        <a:pt x="490" y="141"/>
                      </a:lnTo>
                      <a:lnTo>
                        <a:pt x="502" y="163"/>
                      </a:lnTo>
                      <a:lnTo>
                        <a:pt x="510" y="186"/>
                      </a:lnTo>
                      <a:lnTo>
                        <a:pt x="517" y="211"/>
                      </a:lnTo>
                      <a:lnTo>
                        <a:pt x="521" y="236"/>
                      </a:lnTo>
                      <a:lnTo>
                        <a:pt x="522" y="263"/>
                      </a:lnTo>
                      <a:lnTo>
                        <a:pt x="528" y="263"/>
                      </a:lnTo>
                      <a:lnTo>
                        <a:pt x="526" y="290"/>
                      </a:lnTo>
                      <a:lnTo>
                        <a:pt x="522" y="316"/>
                      </a:lnTo>
                      <a:lnTo>
                        <a:pt x="516" y="342"/>
                      </a:lnTo>
                      <a:lnTo>
                        <a:pt x="508" y="366"/>
                      </a:lnTo>
                      <a:lnTo>
                        <a:pt x="496" y="389"/>
                      </a:lnTo>
                      <a:lnTo>
                        <a:pt x="484" y="411"/>
                      </a:lnTo>
                      <a:lnTo>
                        <a:pt x="468" y="431"/>
                      </a:lnTo>
                      <a:lnTo>
                        <a:pt x="450" y="449"/>
                      </a:lnTo>
                      <a:lnTo>
                        <a:pt x="432" y="467"/>
                      </a:lnTo>
                      <a:lnTo>
                        <a:pt x="412" y="481"/>
                      </a:lnTo>
                      <a:lnTo>
                        <a:pt x="390" y="495"/>
                      </a:lnTo>
                      <a:lnTo>
                        <a:pt x="366" y="507"/>
                      </a:lnTo>
                      <a:lnTo>
                        <a:pt x="342" y="515"/>
                      </a:lnTo>
                      <a:lnTo>
                        <a:pt x="317" y="521"/>
                      </a:lnTo>
                      <a:lnTo>
                        <a:pt x="290" y="525"/>
                      </a:lnTo>
                      <a:lnTo>
                        <a:pt x="264" y="527"/>
                      </a:lnTo>
                      <a:lnTo>
                        <a:pt x="237" y="525"/>
                      </a:lnTo>
                      <a:lnTo>
                        <a:pt x="211" y="521"/>
                      </a:lnTo>
                      <a:lnTo>
                        <a:pt x="185" y="515"/>
                      </a:lnTo>
                      <a:lnTo>
                        <a:pt x="161" y="507"/>
                      </a:lnTo>
                      <a:lnTo>
                        <a:pt x="139" y="495"/>
                      </a:lnTo>
                      <a:lnTo>
                        <a:pt x="116" y="481"/>
                      </a:lnTo>
                      <a:lnTo>
                        <a:pt x="96" y="467"/>
                      </a:lnTo>
                      <a:lnTo>
                        <a:pt x="77" y="449"/>
                      </a:lnTo>
                      <a:lnTo>
                        <a:pt x="60" y="431"/>
                      </a:lnTo>
                      <a:lnTo>
                        <a:pt x="45" y="411"/>
                      </a:lnTo>
                      <a:lnTo>
                        <a:pt x="32" y="389"/>
                      </a:lnTo>
                      <a:lnTo>
                        <a:pt x="20" y="366"/>
                      </a:lnTo>
                      <a:lnTo>
                        <a:pt x="12" y="342"/>
                      </a:lnTo>
                      <a:lnTo>
                        <a:pt x="5" y="316"/>
                      </a:lnTo>
                      <a:lnTo>
                        <a:pt x="1" y="290"/>
                      </a:lnTo>
                      <a:lnTo>
                        <a:pt x="0" y="263"/>
                      </a:lnTo>
                      <a:lnTo>
                        <a:pt x="1" y="236"/>
                      </a:lnTo>
                      <a:lnTo>
                        <a:pt x="5" y="210"/>
                      </a:lnTo>
                      <a:lnTo>
                        <a:pt x="12" y="185"/>
                      </a:lnTo>
                      <a:lnTo>
                        <a:pt x="20" y="161"/>
                      </a:lnTo>
                      <a:lnTo>
                        <a:pt x="32" y="137"/>
                      </a:lnTo>
                      <a:lnTo>
                        <a:pt x="45" y="115"/>
                      </a:lnTo>
                      <a:lnTo>
                        <a:pt x="60" y="95"/>
                      </a:lnTo>
                      <a:lnTo>
                        <a:pt x="77" y="77"/>
                      </a:lnTo>
                      <a:lnTo>
                        <a:pt x="96" y="59"/>
                      </a:lnTo>
                      <a:lnTo>
                        <a:pt x="116" y="45"/>
                      </a:lnTo>
                      <a:lnTo>
                        <a:pt x="139" y="31"/>
                      </a:lnTo>
                      <a:lnTo>
                        <a:pt x="161" y="19"/>
                      </a:lnTo>
                      <a:lnTo>
                        <a:pt x="185" y="11"/>
                      </a:lnTo>
                      <a:lnTo>
                        <a:pt x="211" y="5"/>
                      </a:lnTo>
                      <a:lnTo>
                        <a:pt x="237" y="1"/>
                      </a:lnTo>
                      <a:lnTo>
                        <a:pt x="264" y="0"/>
                      </a:lnTo>
                      <a:lnTo>
                        <a:pt x="290" y="1"/>
                      </a:lnTo>
                      <a:lnTo>
                        <a:pt x="308" y="4"/>
                      </a:lnTo>
                      <a:lnTo>
                        <a:pt x="309" y="4"/>
                      </a:lnTo>
                      <a:lnTo>
                        <a:pt x="310" y="5"/>
                      </a:lnTo>
                      <a:lnTo>
                        <a:pt x="310" y="6"/>
                      </a:lnTo>
                      <a:lnTo>
                        <a:pt x="312" y="7"/>
                      </a:lnTo>
                      <a:lnTo>
                        <a:pt x="313" y="7"/>
                      </a:lnTo>
                      <a:lnTo>
                        <a:pt x="314" y="9"/>
                      </a:lnTo>
                      <a:lnTo>
                        <a:pt x="316" y="10"/>
                      </a:lnTo>
                      <a:lnTo>
                        <a:pt x="317" y="10"/>
                      </a:lnTo>
                      <a:lnTo>
                        <a:pt x="316" y="10"/>
                      </a:lnTo>
                      <a:lnTo>
                        <a:pt x="290" y="6"/>
                      </a:lnTo>
                      <a:lnTo>
                        <a:pt x="264" y="5"/>
                      </a:lnTo>
                      <a:lnTo>
                        <a:pt x="237" y="6"/>
                      </a:lnTo>
                      <a:lnTo>
                        <a:pt x="212" y="10"/>
                      </a:lnTo>
                      <a:lnTo>
                        <a:pt x="188" y="17"/>
                      </a:lnTo>
                      <a:lnTo>
                        <a:pt x="164" y="25"/>
                      </a:lnTo>
                      <a:lnTo>
                        <a:pt x="141" y="37"/>
                      </a:lnTo>
                      <a:lnTo>
                        <a:pt x="120" y="49"/>
                      </a:lnTo>
                      <a:lnTo>
                        <a:pt x="100" y="65"/>
                      </a:lnTo>
                      <a:lnTo>
                        <a:pt x="81" y="81"/>
                      </a:lnTo>
                      <a:lnTo>
                        <a:pt x="65" y="99"/>
                      </a:lnTo>
                      <a:lnTo>
                        <a:pt x="49" y="119"/>
                      </a:lnTo>
                      <a:lnTo>
                        <a:pt x="37" y="141"/>
                      </a:lnTo>
                      <a:lnTo>
                        <a:pt x="27" y="163"/>
                      </a:lnTo>
                      <a:lnTo>
                        <a:pt x="17" y="186"/>
                      </a:lnTo>
                      <a:lnTo>
                        <a:pt x="11" y="211"/>
                      </a:lnTo>
                      <a:lnTo>
                        <a:pt x="7" y="236"/>
                      </a:lnTo>
                      <a:lnTo>
                        <a:pt x="5" y="263"/>
                      </a:lnTo>
                      <a:lnTo>
                        <a:pt x="7" y="290"/>
                      </a:lnTo>
                      <a:lnTo>
                        <a:pt x="11" y="315"/>
                      </a:lnTo>
                      <a:lnTo>
                        <a:pt x="17" y="340"/>
                      </a:lnTo>
                      <a:lnTo>
                        <a:pt x="27" y="363"/>
                      </a:lnTo>
                      <a:lnTo>
                        <a:pt x="37" y="385"/>
                      </a:lnTo>
                      <a:lnTo>
                        <a:pt x="49" y="407"/>
                      </a:lnTo>
                      <a:lnTo>
                        <a:pt x="65" y="427"/>
                      </a:lnTo>
                      <a:lnTo>
                        <a:pt x="81" y="445"/>
                      </a:lnTo>
                      <a:lnTo>
                        <a:pt x="100" y="463"/>
                      </a:lnTo>
                      <a:lnTo>
                        <a:pt x="120" y="477"/>
                      </a:lnTo>
                      <a:lnTo>
                        <a:pt x="141" y="489"/>
                      </a:lnTo>
                      <a:lnTo>
                        <a:pt x="164" y="501"/>
                      </a:lnTo>
                      <a:lnTo>
                        <a:pt x="188" y="509"/>
                      </a:lnTo>
                      <a:lnTo>
                        <a:pt x="212" y="516"/>
                      </a:lnTo>
                      <a:lnTo>
                        <a:pt x="237" y="520"/>
                      </a:lnTo>
                      <a:lnTo>
                        <a:pt x="264" y="521"/>
                      </a:lnTo>
                      <a:lnTo>
                        <a:pt x="290" y="520"/>
                      </a:lnTo>
                      <a:lnTo>
                        <a:pt x="316" y="516"/>
                      </a:lnTo>
                      <a:lnTo>
                        <a:pt x="341" y="509"/>
                      </a:lnTo>
                      <a:lnTo>
                        <a:pt x="365" y="501"/>
                      </a:lnTo>
                      <a:lnTo>
                        <a:pt x="386" y="489"/>
                      </a:lnTo>
                      <a:lnTo>
                        <a:pt x="408" y="477"/>
                      </a:lnTo>
                      <a:lnTo>
                        <a:pt x="428" y="463"/>
                      </a:lnTo>
                      <a:lnTo>
                        <a:pt x="446" y="445"/>
                      </a:lnTo>
                      <a:lnTo>
                        <a:pt x="464" y="427"/>
                      </a:lnTo>
                      <a:lnTo>
                        <a:pt x="478" y="407"/>
                      </a:lnTo>
                      <a:lnTo>
                        <a:pt x="490" y="385"/>
                      </a:lnTo>
                      <a:lnTo>
                        <a:pt x="502" y="363"/>
                      </a:lnTo>
                      <a:lnTo>
                        <a:pt x="510" y="340"/>
                      </a:lnTo>
                      <a:lnTo>
                        <a:pt x="517" y="315"/>
                      </a:lnTo>
                      <a:lnTo>
                        <a:pt x="521" y="290"/>
                      </a:lnTo>
                      <a:lnTo>
                        <a:pt x="522" y="263"/>
                      </a:lnTo>
                      <a:lnTo>
                        <a:pt x="528" y="26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4" name="Freeform 192"/>
                <p:cNvSpPr>
                  <a:spLocks/>
                </p:cNvSpPr>
                <p:nvPr/>
              </p:nvSpPr>
              <p:spPr bwMode="auto">
                <a:xfrm>
                  <a:off x="2176" y="2247"/>
                  <a:ext cx="261" cy="260"/>
                </a:xfrm>
                <a:custGeom>
                  <a:avLst/>
                  <a:gdLst/>
                  <a:ahLst/>
                  <a:cxnLst>
                    <a:cxn ang="0">
                      <a:pos x="517" y="209"/>
                    </a:cxn>
                    <a:cxn ang="0">
                      <a:pos x="490" y="137"/>
                    </a:cxn>
                    <a:cxn ang="0">
                      <a:pos x="487" y="135"/>
                    </a:cxn>
                    <a:cxn ang="0">
                      <a:pos x="483" y="132"/>
                    </a:cxn>
                    <a:cxn ang="0">
                      <a:pos x="479" y="131"/>
                    </a:cxn>
                    <a:cxn ang="0">
                      <a:pos x="505" y="185"/>
                    </a:cxn>
                    <a:cxn ang="0">
                      <a:pos x="517" y="261"/>
                    </a:cxn>
                    <a:cxn ang="0">
                      <a:pos x="517" y="314"/>
                    </a:cxn>
                    <a:cxn ang="0">
                      <a:pos x="490" y="385"/>
                    </a:cxn>
                    <a:cxn ang="0">
                      <a:pos x="446" y="446"/>
                    </a:cxn>
                    <a:cxn ang="0">
                      <a:pos x="386" y="490"/>
                    </a:cxn>
                    <a:cxn ang="0">
                      <a:pos x="314" y="517"/>
                    </a:cxn>
                    <a:cxn ang="0">
                      <a:pos x="234" y="521"/>
                    </a:cxn>
                    <a:cxn ang="0">
                      <a:pos x="160" y="502"/>
                    </a:cxn>
                    <a:cxn ang="0">
                      <a:pos x="94" y="462"/>
                    </a:cxn>
                    <a:cxn ang="0">
                      <a:pos x="45" y="407"/>
                    </a:cxn>
                    <a:cxn ang="0">
                      <a:pos x="12" y="338"/>
                    </a:cxn>
                    <a:cxn ang="0">
                      <a:pos x="0" y="261"/>
                    </a:cxn>
                    <a:cxn ang="0">
                      <a:pos x="12" y="184"/>
                    </a:cxn>
                    <a:cxn ang="0">
                      <a:pos x="45" y="115"/>
                    </a:cxn>
                    <a:cxn ang="0">
                      <a:pos x="94" y="60"/>
                    </a:cxn>
                    <a:cxn ang="0">
                      <a:pos x="160" y="20"/>
                    </a:cxn>
                    <a:cxn ang="0">
                      <a:pos x="234" y="2"/>
                    </a:cxn>
                    <a:cxn ang="0">
                      <a:pos x="309" y="4"/>
                    </a:cxn>
                    <a:cxn ang="0">
                      <a:pos x="313" y="8"/>
                    </a:cxn>
                    <a:cxn ang="0">
                      <a:pos x="317" y="11"/>
                    </a:cxn>
                    <a:cxn ang="0">
                      <a:pos x="313" y="11"/>
                    </a:cxn>
                    <a:cxn ang="0">
                      <a:pos x="235" y="8"/>
                    </a:cxn>
                    <a:cxn ang="0">
                      <a:pos x="162" y="27"/>
                    </a:cxn>
                    <a:cxn ang="0">
                      <a:pos x="98" y="64"/>
                    </a:cxn>
                    <a:cxn ang="0">
                      <a:pos x="49" y="119"/>
                    </a:cxn>
                    <a:cxn ang="0">
                      <a:pos x="17" y="185"/>
                    </a:cxn>
                    <a:cxn ang="0">
                      <a:pos x="6" y="261"/>
                    </a:cxn>
                    <a:cxn ang="0">
                      <a:pos x="17" y="337"/>
                    </a:cxn>
                    <a:cxn ang="0">
                      <a:pos x="49" y="403"/>
                    </a:cxn>
                    <a:cxn ang="0">
                      <a:pos x="98" y="458"/>
                    </a:cxn>
                    <a:cxn ang="0">
                      <a:pos x="162" y="495"/>
                    </a:cxn>
                    <a:cxn ang="0">
                      <a:pos x="235" y="515"/>
                    </a:cxn>
                    <a:cxn ang="0">
                      <a:pos x="313" y="511"/>
                    </a:cxn>
                    <a:cxn ang="0">
                      <a:pos x="382" y="485"/>
                    </a:cxn>
                    <a:cxn ang="0">
                      <a:pos x="441" y="441"/>
                    </a:cxn>
                    <a:cxn ang="0">
                      <a:pos x="485" y="382"/>
                    </a:cxn>
                    <a:cxn ang="0">
                      <a:pos x="511" y="313"/>
                    </a:cxn>
                    <a:cxn ang="0">
                      <a:pos x="522" y="261"/>
                    </a:cxn>
                  </a:cxnLst>
                  <a:rect l="0" t="0" r="r" b="b"/>
                  <a:pathLst>
                    <a:path w="522" h="522">
                      <a:moveTo>
                        <a:pt x="522" y="261"/>
                      </a:moveTo>
                      <a:lnTo>
                        <a:pt x="521" y="234"/>
                      </a:lnTo>
                      <a:lnTo>
                        <a:pt x="517" y="209"/>
                      </a:lnTo>
                      <a:lnTo>
                        <a:pt x="510" y="184"/>
                      </a:lnTo>
                      <a:lnTo>
                        <a:pt x="502" y="160"/>
                      </a:lnTo>
                      <a:lnTo>
                        <a:pt x="490" y="137"/>
                      </a:lnTo>
                      <a:lnTo>
                        <a:pt x="490" y="136"/>
                      </a:lnTo>
                      <a:lnTo>
                        <a:pt x="489" y="135"/>
                      </a:lnTo>
                      <a:lnTo>
                        <a:pt x="487" y="135"/>
                      </a:lnTo>
                      <a:lnTo>
                        <a:pt x="486" y="133"/>
                      </a:lnTo>
                      <a:lnTo>
                        <a:pt x="485" y="133"/>
                      </a:lnTo>
                      <a:lnTo>
                        <a:pt x="483" y="132"/>
                      </a:lnTo>
                      <a:lnTo>
                        <a:pt x="482" y="132"/>
                      </a:lnTo>
                      <a:lnTo>
                        <a:pt x="481" y="131"/>
                      </a:lnTo>
                      <a:lnTo>
                        <a:pt x="479" y="131"/>
                      </a:lnTo>
                      <a:lnTo>
                        <a:pt x="485" y="140"/>
                      </a:lnTo>
                      <a:lnTo>
                        <a:pt x="497" y="161"/>
                      </a:lnTo>
                      <a:lnTo>
                        <a:pt x="505" y="185"/>
                      </a:lnTo>
                      <a:lnTo>
                        <a:pt x="511" y="209"/>
                      </a:lnTo>
                      <a:lnTo>
                        <a:pt x="515" y="234"/>
                      </a:lnTo>
                      <a:lnTo>
                        <a:pt x="517" y="261"/>
                      </a:lnTo>
                      <a:lnTo>
                        <a:pt x="522" y="261"/>
                      </a:lnTo>
                      <a:lnTo>
                        <a:pt x="521" y="288"/>
                      </a:lnTo>
                      <a:lnTo>
                        <a:pt x="517" y="314"/>
                      </a:lnTo>
                      <a:lnTo>
                        <a:pt x="510" y="338"/>
                      </a:lnTo>
                      <a:lnTo>
                        <a:pt x="502" y="362"/>
                      </a:lnTo>
                      <a:lnTo>
                        <a:pt x="490" y="385"/>
                      </a:lnTo>
                      <a:lnTo>
                        <a:pt x="478" y="407"/>
                      </a:lnTo>
                      <a:lnTo>
                        <a:pt x="462" y="427"/>
                      </a:lnTo>
                      <a:lnTo>
                        <a:pt x="446" y="446"/>
                      </a:lnTo>
                      <a:lnTo>
                        <a:pt x="427" y="462"/>
                      </a:lnTo>
                      <a:lnTo>
                        <a:pt x="407" y="478"/>
                      </a:lnTo>
                      <a:lnTo>
                        <a:pt x="386" y="490"/>
                      </a:lnTo>
                      <a:lnTo>
                        <a:pt x="362" y="502"/>
                      </a:lnTo>
                      <a:lnTo>
                        <a:pt x="338" y="510"/>
                      </a:lnTo>
                      <a:lnTo>
                        <a:pt x="314" y="517"/>
                      </a:lnTo>
                      <a:lnTo>
                        <a:pt x="287" y="521"/>
                      </a:lnTo>
                      <a:lnTo>
                        <a:pt x="261" y="522"/>
                      </a:lnTo>
                      <a:lnTo>
                        <a:pt x="234" y="521"/>
                      </a:lnTo>
                      <a:lnTo>
                        <a:pt x="209" y="517"/>
                      </a:lnTo>
                      <a:lnTo>
                        <a:pt x="184" y="510"/>
                      </a:lnTo>
                      <a:lnTo>
                        <a:pt x="160" y="502"/>
                      </a:lnTo>
                      <a:lnTo>
                        <a:pt x="137" y="490"/>
                      </a:lnTo>
                      <a:lnTo>
                        <a:pt x="116" y="478"/>
                      </a:lnTo>
                      <a:lnTo>
                        <a:pt x="94" y="462"/>
                      </a:lnTo>
                      <a:lnTo>
                        <a:pt x="77" y="446"/>
                      </a:lnTo>
                      <a:lnTo>
                        <a:pt x="60" y="427"/>
                      </a:lnTo>
                      <a:lnTo>
                        <a:pt x="45" y="407"/>
                      </a:lnTo>
                      <a:lnTo>
                        <a:pt x="32" y="385"/>
                      </a:lnTo>
                      <a:lnTo>
                        <a:pt x="21" y="362"/>
                      </a:lnTo>
                      <a:lnTo>
                        <a:pt x="12" y="338"/>
                      </a:lnTo>
                      <a:lnTo>
                        <a:pt x="5" y="314"/>
                      </a:lnTo>
                      <a:lnTo>
                        <a:pt x="1" y="288"/>
                      </a:lnTo>
                      <a:lnTo>
                        <a:pt x="0" y="261"/>
                      </a:lnTo>
                      <a:lnTo>
                        <a:pt x="1" y="234"/>
                      </a:lnTo>
                      <a:lnTo>
                        <a:pt x="5" y="209"/>
                      </a:lnTo>
                      <a:lnTo>
                        <a:pt x="12" y="184"/>
                      </a:lnTo>
                      <a:lnTo>
                        <a:pt x="21" y="160"/>
                      </a:lnTo>
                      <a:lnTo>
                        <a:pt x="32" y="137"/>
                      </a:lnTo>
                      <a:lnTo>
                        <a:pt x="45" y="115"/>
                      </a:lnTo>
                      <a:lnTo>
                        <a:pt x="60" y="95"/>
                      </a:lnTo>
                      <a:lnTo>
                        <a:pt x="77" y="76"/>
                      </a:lnTo>
                      <a:lnTo>
                        <a:pt x="94" y="60"/>
                      </a:lnTo>
                      <a:lnTo>
                        <a:pt x="116" y="44"/>
                      </a:lnTo>
                      <a:lnTo>
                        <a:pt x="137" y="32"/>
                      </a:lnTo>
                      <a:lnTo>
                        <a:pt x="160" y="20"/>
                      </a:lnTo>
                      <a:lnTo>
                        <a:pt x="184" y="12"/>
                      </a:lnTo>
                      <a:lnTo>
                        <a:pt x="209" y="5"/>
                      </a:lnTo>
                      <a:lnTo>
                        <a:pt x="234" y="2"/>
                      </a:lnTo>
                      <a:lnTo>
                        <a:pt x="261" y="0"/>
                      </a:lnTo>
                      <a:lnTo>
                        <a:pt x="287" y="2"/>
                      </a:lnTo>
                      <a:lnTo>
                        <a:pt x="309" y="4"/>
                      </a:lnTo>
                      <a:lnTo>
                        <a:pt x="310" y="5"/>
                      </a:lnTo>
                      <a:lnTo>
                        <a:pt x="311" y="7"/>
                      </a:lnTo>
                      <a:lnTo>
                        <a:pt x="313" y="8"/>
                      </a:lnTo>
                      <a:lnTo>
                        <a:pt x="314" y="9"/>
                      </a:lnTo>
                      <a:lnTo>
                        <a:pt x="315" y="9"/>
                      </a:lnTo>
                      <a:lnTo>
                        <a:pt x="317" y="11"/>
                      </a:lnTo>
                      <a:lnTo>
                        <a:pt x="318" y="12"/>
                      </a:lnTo>
                      <a:lnTo>
                        <a:pt x="319" y="13"/>
                      </a:lnTo>
                      <a:lnTo>
                        <a:pt x="313" y="11"/>
                      </a:lnTo>
                      <a:lnTo>
                        <a:pt x="287" y="8"/>
                      </a:lnTo>
                      <a:lnTo>
                        <a:pt x="261" y="7"/>
                      </a:lnTo>
                      <a:lnTo>
                        <a:pt x="235" y="8"/>
                      </a:lnTo>
                      <a:lnTo>
                        <a:pt x="210" y="11"/>
                      </a:lnTo>
                      <a:lnTo>
                        <a:pt x="185" y="17"/>
                      </a:lnTo>
                      <a:lnTo>
                        <a:pt x="162" y="27"/>
                      </a:lnTo>
                      <a:lnTo>
                        <a:pt x="140" y="37"/>
                      </a:lnTo>
                      <a:lnTo>
                        <a:pt x="118" y="49"/>
                      </a:lnTo>
                      <a:lnTo>
                        <a:pt x="98" y="64"/>
                      </a:lnTo>
                      <a:lnTo>
                        <a:pt x="81" y="81"/>
                      </a:lnTo>
                      <a:lnTo>
                        <a:pt x="64" y="99"/>
                      </a:lnTo>
                      <a:lnTo>
                        <a:pt x="49" y="119"/>
                      </a:lnTo>
                      <a:lnTo>
                        <a:pt x="37" y="140"/>
                      </a:lnTo>
                      <a:lnTo>
                        <a:pt x="26" y="161"/>
                      </a:lnTo>
                      <a:lnTo>
                        <a:pt x="17" y="185"/>
                      </a:lnTo>
                      <a:lnTo>
                        <a:pt x="12" y="209"/>
                      </a:lnTo>
                      <a:lnTo>
                        <a:pt x="8" y="234"/>
                      </a:lnTo>
                      <a:lnTo>
                        <a:pt x="6" y="261"/>
                      </a:lnTo>
                      <a:lnTo>
                        <a:pt x="8" y="288"/>
                      </a:lnTo>
                      <a:lnTo>
                        <a:pt x="12" y="313"/>
                      </a:lnTo>
                      <a:lnTo>
                        <a:pt x="17" y="337"/>
                      </a:lnTo>
                      <a:lnTo>
                        <a:pt x="26" y="361"/>
                      </a:lnTo>
                      <a:lnTo>
                        <a:pt x="37" y="382"/>
                      </a:lnTo>
                      <a:lnTo>
                        <a:pt x="49" y="403"/>
                      </a:lnTo>
                      <a:lnTo>
                        <a:pt x="64" y="423"/>
                      </a:lnTo>
                      <a:lnTo>
                        <a:pt x="81" y="441"/>
                      </a:lnTo>
                      <a:lnTo>
                        <a:pt x="98" y="458"/>
                      </a:lnTo>
                      <a:lnTo>
                        <a:pt x="118" y="473"/>
                      </a:lnTo>
                      <a:lnTo>
                        <a:pt x="140" y="485"/>
                      </a:lnTo>
                      <a:lnTo>
                        <a:pt x="162" y="495"/>
                      </a:lnTo>
                      <a:lnTo>
                        <a:pt x="185" y="505"/>
                      </a:lnTo>
                      <a:lnTo>
                        <a:pt x="210" y="511"/>
                      </a:lnTo>
                      <a:lnTo>
                        <a:pt x="235" y="515"/>
                      </a:lnTo>
                      <a:lnTo>
                        <a:pt x="261" y="515"/>
                      </a:lnTo>
                      <a:lnTo>
                        <a:pt x="287" y="515"/>
                      </a:lnTo>
                      <a:lnTo>
                        <a:pt x="313" y="511"/>
                      </a:lnTo>
                      <a:lnTo>
                        <a:pt x="337" y="505"/>
                      </a:lnTo>
                      <a:lnTo>
                        <a:pt x="361" y="495"/>
                      </a:lnTo>
                      <a:lnTo>
                        <a:pt x="382" y="485"/>
                      </a:lnTo>
                      <a:lnTo>
                        <a:pt x="403" y="473"/>
                      </a:lnTo>
                      <a:lnTo>
                        <a:pt x="423" y="458"/>
                      </a:lnTo>
                      <a:lnTo>
                        <a:pt x="441" y="441"/>
                      </a:lnTo>
                      <a:lnTo>
                        <a:pt x="458" y="423"/>
                      </a:lnTo>
                      <a:lnTo>
                        <a:pt x="473" y="403"/>
                      </a:lnTo>
                      <a:lnTo>
                        <a:pt x="485" y="382"/>
                      </a:lnTo>
                      <a:lnTo>
                        <a:pt x="497" y="361"/>
                      </a:lnTo>
                      <a:lnTo>
                        <a:pt x="505" y="337"/>
                      </a:lnTo>
                      <a:lnTo>
                        <a:pt x="511" y="313"/>
                      </a:lnTo>
                      <a:lnTo>
                        <a:pt x="515" y="288"/>
                      </a:lnTo>
                      <a:lnTo>
                        <a:pt x="517" y="261"/>
                      </a:lnTo>
                      <a:lnTo>
                        <a:pt x="522" y="26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5" name="Freeform 193"/>
                <p:cNvSpPr>
                  <a:spLocks/>
                </p:cNvSpPr>
                <p:nvPr/>
              </p:nvSpPr>
              <p:spPr bwMode="auto">
                <a:xfrm>
                  <a:off x="2177" y="2248"/>
                  <a:ext cx="259" cy="258"/>
                </a:xfrm>
                <a:custGeom>
                  <a:avLst/>
                  <a:gdLst/>
                  <a:ahLst/>
                  <a:cxnLst>
                    <a:cxn ang="0">
                      <a:pos x="512" y="206"/>
                    </a:cxn>
                    <a:cxn ang="0">
                      <a:pos x="485" y="136"/>
                    </a:cxn>
                    <a:cxn ang="0">
                      <a:pos x="480" y="129"/>
                    </a:cxn>
                    <a:cxn ang="0">
                      <a:pos x="476" y="126"/>
                    </a:cxn>
                    <a:cxn ang="0">
                      <a:pos x="472" y="124"/>
                    </a:cxn>
                    <a:cxn ang="0">
                      <a:pos x="500" y="184"/>
                    </a:cxn>
                    <a:cxn ang="0">
                      <a:pos x="511" y="258"/>
                    </a:cxn>
                    <a:cxn ang="0">
                      <a:pos x="512" y="310"/>
                    </a:cxn>
                    <a:cxn ang="0">
                      <a:pos x="485" y="380"/>
                    </a:cxn>
                    <a:cxn ang="0">
                      <a:pos x="441" y="440"/>
                    </a:cxn>
                    <a:cxn ang="0">
                      <a:pos x="381" y="484"/>
                    </a:cxn>
                    <a:cxn ang="0">
                      <a:pos x="311" y="511"/>
                    </a:cxn>
                    <a:cxn ang="0">
                      <a:pos x="232" y="515"/>
                    </a:cxn>
                    <a:cxn ang="0">
                      <a:pos x="159" y="496"/>
                    </a:cxn>
                    <a:cxn ang="0">
                      <a:pos x="95" y="458"/>
                    </a:cxn>
                    <a:cxn ang="0">
                      <a:pos x="44" y="402"/>
                    </a:cxn>
                    <a:cxn ang="0">
                      <a:pos x="12" y="335"/>
                    </a:cxn>
                    <a:cxn ang="0">
                      <a:pos x="0" y="258"/>
                    </a:cxn>
                    <a:cxn ang="0">
                      <a:pos x="12" y="181"/>
                    </a:cxn>
                    <a:cxn ang="0">
                      <a:pos x="44" y="114"/>
                    </a:cxn>
                    <a:cxn ang="0">
                      <a:pos x="95" y="60"/>
                    </a:cxn>
                    <a:cxn ang="0">
                      <a:pos x="159" y="20"/>
                    </a:cxn>
                    <a:cxn ang="0">
                      <a:pos x="232" y="1"/>
                    </a:cxn>
                    <a:cxn ang="0">
                      <a:pos x="311" y="5"/>
                    </a:cxn>
                    <a:cxn ang="0">
                      <a:pos x="315" y="8"/>
                    </a:cxn>
                    <a:cxn ang="0">
                      <a:pos x="319" y="12"/>
                    </a:cxn>
                    <a:cxn ang="0">
                      <a:pos x="324" y="14"/>
                    </a:cxn>
                    <a:cxn ang="0">
                      <a:pos x="259" y="6"/>
                    </a:cxn>
                    <a:cxn ang="0">
                      <a:pos x="184" y="17"/>
                    </a:cxn>
                    <a:cxn ang="0">
                      <a:pos x="118" y="49"/>
                    </a:cxn>
                    <a:cxn ang="0">
                      <a:pos x="64" y="98"/>
                    </a:cxn>
                    <a:cxn ang="0">
                      <a:pos x="27" y="160"/>
                    </a:cxn>
                    <a:cxn ang="0">
                      <a:pos x="8" y="233"/>
                    </a:cxn>
                    <a:cxn ang="0">
                      <a:pos x="12" y="309"/>
                    </a:cxn>
                    <a:cxn ang="0">
                      <a:pos x="38" y="378"/>
                    </a:cxn>
                    <a:cxn ang="0">
                      <a:pos x="80" y="436"/>
                    </a:cxn>
                    <a:cxn ang="0">
                      <a:pos x="139" y="479"/>
                    </a:cxn>
                    <a:cxn ang="0">
                      <a:pos x="208" y="504"/>
                    </a:cxn>
                    <a:cxn ang="0">
                      <a:pos x="284" y="508"/>
                    </a:cxn>
                    <a:cxn ang="0">
                      <a:pos x="357" y="490"/>
                    </a:cxn>
                    <a:cxn ang="0">
                      <a:pos x="419" y="452"/>
                    </a:cxn>
                    <a:cxn ang="0">
                      <a:pos x="468" y="399"/>
                    </a:cxn>
                    <a:cxn ang="0">
                      <a:pos x="500" y="333"/>
                    </a:cxn>
                    <a:cxn ang="0">
                      <a:pos x="511" y="258"/>
                    </a:cxn>
                  </a:cxnLst>
                  <a:rect l="0" t="0" r="r" b="b"/>
                  <a:pathLst>
                    <a:path w="517" h="516">
                      <a:moveTo>
                        <a:pt x="517" y="258"/>
                      </a:moveTo>
                      <a:lnTo>
                        <a:pt x="516" y="231"/>
                      </a:lnTo>
                      <a:lnTo>
                        <a:pt x="512" y="206"/>
                      </a:lnTo>
                      <a:lnTo>
                        <a:pt x="505" y="181"/>
                      </a:lnTo>
                      <a:lnTo>
                        <a:pt x="497" y="158"/>
                      </a:lnTo>
                      <a:lnTo>
                        <a:pt x="485" y="136"/>
                      </a:lnTo>
                      <a:lnTo>
                        <a:pt x="483" y="130"/>
                      </a:lnTo>
                      <a:lnTo>
                        <a:pt x="481" y="129"/>
                      </a:lnTo>
                      <a:lnTo>
                        <a:pt x="480" y="129"/>
                      </a:lnTo>
                      <a:lnTo>
                        <a:pt x="479" y="128"/>
                      </a:lnTo>
                      <a:lnTo>
                        <a:pt x="477" y="128"/>
                      </a:lnTo>
                      <a:lnTo>
                        <a:pt x="476" y="126"/>
                      </a:lnTo>
                      <a:lnTo>
                        <a:pt x="475" y="125"/>
                      </a:lnTo>
                      <a:lnTo>
                        <a:pt x="473" y="125"/>
                      </a:lnTo>
                      <a:lnTo>
                        <a:pt x="472" y="124"/>
                      </a:lnTo>
                      <a:lnTo>
                        <a:pt x="480" y="138"/>
                      </a:lnTo>
                      <a:lnTo>
                        <a:pt x="491" y="160"/>
                      </a:lnTo>
                      <a:lnTo>
                        <a:pt x="500" y="184"/>
                      </a:lnTo>
                      <a:lnTo>
                        <a:pt x="505" y="207"/>
                      </a:lnTo>
                      <a:lnTo>
                        <a:pt x="509" y="233"/>
                      </a:lnTo>
                      <a:lnTo>
                        <a:pt x="511" y="258"/>
                      </a:lnTo>
                      <a:lnTo>
                        <a:pt x="517" y="258"/>
                      </a:lnTo>
                      <a:lnTo>
                        <a:pt x="516" y="285"/>
                      </a:lnTo>
                      <a:lnTo>
                        <a:pt x="512" y="310"/>
                      </a:lnTo>
                      <a:lnTo>
                        <a:pt x="505" y="335"/>
                      </a:lnTo>
                      <a:lnTo>
                        <a:pt x="497" y="358"/>
                      </a:lnTo>
                      <a:lnTo>
                        <a:pt x="485" y="380"/>
                      </a:lnTo>
                      <a:lnTo>
                        <a:pt x="473" y="402"/>
                      </a:lnTo>
                      <a:lnTo>
                        <a:pt x="459" y="422"/>
                      </a:lnTo>
                      <a:lnTo>
                        <a:pt x="441" y="440"/>
                      </a:lnTo>
                      <a:lnTo>
                        <a:pt x="423" y="458"/>
                      </a:lnTo>
                      <a:lnTo>
                        <a:pt x="403" y="472"/>
                      </a:lnTo>
                      <a:lnTo>
                        <a:pt x="381" y="484"/>
                      </a:lnTo>
                      <a:lnTo>
                        <a:pt x="360" y="496"/>
                      </a:lnTo>
                      <a:lnTo>
                        <a:pt x="336" y="504"/>
                      </a:lnTo>
                      <a:lnTo>
                        <a:pt x="311" y="511"/>
                      </a:lnTo>
                      <a:lnTo>
                        <a:pt x="285" y="515"/>
                      </a:lnTo>
                      <a:lnTo>
                        <a:pt x="259" y="516"/>
                      </a:lnTo>
                      <a:lnTo>
                        <a:pt x="232" y="515"/>
                      </a:lnTo>
                      <a:lnTo>
                        <a:pt x="207" y="511"/>
                      </a:lnTo>
                      <a:lnTo>
                        <a:pt x="183" y="504"/>
                      </a:lnTo>
                      <a:lnTo>
                        <a:pt x="159" y="496"/>
                      </a:lnTo>
                      <a:lnTo>
                        <a:pt x="136" y="484"/>
                      </a:lnTo>
                      <a:lnTo>
                        <a:pt x="115" y="472"/>
                      </a:lnTo>
                      <a:lnTo>
                        <a:pt x="95" y="458"/>
                      </a:lnTo>
                      <a:lnTo>
                        <a:pt x="76" y="440"/>
                      </a:lnTo>
                      <a:lnTo>
                        <a:pt x="60" y="422"/>
                      </a:lnTo>
                      <a:lnTo>
                        <a:pt x="44" y="402"/>
                      </a:lnTo>
                      <a:lnTo>
                        <a:pt x="32" y="380"/>
                      </a:lnTo>
                      <a:lnTo>
                        <a:pt x="22" y="358"/>
                      </a:lnTo>
                      <a:lnTo>
                        <a:pt x="12" y="335"/>
                      </a:lnTo>
                      <a:lnTo>
                        <a:pt x="6" y="310"/>
                      </a:lnTo>
                      <a:lnTo>
                        <a:pt x="2" y="285"/>
                      </a:lnTo>
                      <a:lnTo>
                        <a:pt x="0" y="258"/>
                      </a:lnTo>
                      <a:lnTo>
                        <a:pt x="2" y="231"/>
                      </a:lnTo>
                      <a:lnTo>
                        <a:pt x="6" y="206"/>
                      </a:lnTo>
                      <a:lnTo>
                        <a:pt x="12" y="181"/>
                      </a:lnTo>
                      <a:lnTo>
                        <a:pt x="22" y="158"/>
                      </a:lnTo>
                      <a:lnTo>
                        <a:pt x="32" y="136"/>
                      </a:lnTo>
                      <a:lnTo>
                        <a:pt x="44" y="114"/>
                      </a:lnTo>
                      <a:lnTo>
                        <a:pt x="60" y="94"/>
                      </a:lnTo>
                      <a:lnTo>
                        <a:pt x="76" y="76"/>
                      </a:lnTo>
                      <a:lnTo>
                        <a:pt x="95" y="60"/>
                      </a:lnTo>
                      <a:lnTo>
                        <a:pt x="115" y="44"/>
                      </a:lnTo>
                      <a:lnTo>
                        <a:pt x="136" y="32"/>
                      </a:lnTo>
                      <a:lnTo>
                        <a:pt x="159" y="20"/>
                      </a:lnTo>
                      <a:lnTo>
                        <a:pt x="183" y="12"/>
                      </a:lnTo>
                      <a:lnTo>
                        <a:pt x="207" y="5"/>
                      </a:lnTo>
                      <a:lnTo>
                        <a:pt x="232" y="1"/>
                      </a:lnTo>
                      <a:lnTo>
                        <a:pt x="259" y="0"/>
                      </a:lnTo>
                      <a:lnTo>
                        <a:pt x="285" y="1"/>
                      </a:lnTo>
                      <a:lnTo>
                        <a:pt x="311" y="5"/>
                      </a:lnTo>
                      <a:lnTo>
                        <a:pt x="312" y="5"/>
                      </a:lnTo>
                      <a:lnTo>
                        <a:pt x="313" y="6"/>
                      </a:lnTo>
                      <a:lnTo>
                        <a:pt x="315" y="8"/>
                      </a:lnTo>
                      <a:lnTo>
                        <a:pt x="316" y="9"/>
                      </a:lnTo>
                      <a:lnTo>
                        <a:pt x="317" y="10"/>
                      </a:lnTo>
                      <a:lnTo>
                        <a:pt x="319" y="12"/>
                      </a:lnTo>
                      <a:lnTo>
                        <a:pt x="320" y="13"/>
                      </a:lnTo>
                      <a:lnTo>
                        <a:pt x="323" y="13"/>
                      </a:lnTo>
                      <a:lnTo>
                        <a:pt x="324" y="14"/>
                      </a:lnTo>
                      <a:lnTo>
                        <a:pt x="309" y="12"/>
                      </a:lnTo>
                      <a:lnTo>
                        <a:pt x="284" y="8"/>
                      </a:lnTo>
                      <a:lnTo>
                        <a:pt x="259" y="6"/>
                      </a:lnTo>
                      <a:lnTo>
                        <a:pt x="233" y="8"/>
                      </a:lnTo>
                      <a:lnTo>
                        <a:pt x="208" y="12"/>
                      </a:lnTo>
                      <a:lnTo>
                        <a:pt x="184" y="17"/>
                      </a:lnTo>
                      <a:lnTo>
                        <a:pt x="160" y="26"/>
                      </a:lnTo>
                      <a:lnTo>
                        <a:pt x="139" y="37"/>
                      </a:lnTo>
                      <a:lnTo>
                        <a:pt x="118" y="49"/>
                      </a:lnTo>
                      <a:lnTo>
                        <a:pt x="99" y="64"/>
                      </a:lnTo>
                      <a:lnTo>
                        <a:pt x="80" y="80"/>
                      </a:lnTo>
                      <a:lnTo>
                        <a:pt x="64" y="98"/>
                      </a:lnTo>
                      <a:lnTo>
                        <a:pt x="50" y="117"/>
                      </a:lnTo>
                      <a:lnTo>
                        <a:pt x="38" y="138"/>
                      </a:lnTo>
                      <a:lnTo>
                        <a:pt x="27" y="160"/>
                      </a:lnTo>
                      <a:lnTo>
                        <a:pt x="18" y="184"/>
                      </a:lnTo>
                      <a:lnTo>
                        <a:pt x="12" y="207"/>
                      </a:lnTo>
                      <a:lnTo>
                        <a:pt x="8" y="233"/>
                      </a:lnTo>
                      <a:lnTo>
                        <a:pt x="7" y="258"/>
                      </a:lnTo>
                      <a:lnTo>
                        <a:pt x="8" y="283"/>
                      </a:lnTo>
                      <a:lnTo>
                        <a:pt x="12" y="309"/>
                      </a:lnTo>
                      <a:lnTo>
                        <a:pt x="18" y="333"/>
                      </a:lnTo>
                      <a:lnTo>
                        <a:pt x="27" y="357"/>
                      </a:lnTo>
                      <a:lnTo>
                        <a:pt x="38" y="378"/>
                      </a:lnTo>
                      <a:lnTo>
                        <a:pt x="50" y="399"/>
                      </a:lnTo>
                      <a:lnTo>
                        <a:pt x="64" y="418"/>
                      </a:lnTo>
                      <a:lnTo>
                        <a:pt x="80" y="436"/>
                      </a:lnTo>
                      <a:lnTo>
                        <a:pt x="99" y="452"/>
                      </a:lnTo>
                      <a:lnTo>
                        <a:pt x="118" y="467"/>
                      </a:lnTo>
                      <a:lnTo>
                        <a:pt x="139" y="479"/>
                      </a:lnTo>
                      <a:lnTo>
                        <a:pt x="160" y="490"/>
                      </a:lnTo>
                      <a:lnTo>
                        <a:pt x="184" y="499"/>
                      </a:lnTo>
                      <a:lnTo>
                        <a:pt x="208" y="504"/>
                      </a:lnTo>
                      <a:lnTo>
                        <a:pt x="233" y="508"/>
                      </a:lnTo>
                      <a:lnTo>
                        <a:pt x="259" y="510"/>
                      </a:lnTo>
                      <a:lnTo>
                        <a:pt x="284" y="508"/>
                      </a:lnTo>
                      <a:lnTo>
                        <a:pt x="309" y="504"/>
                      </a:lnTo>
                      <a:lnTo>
                        <a:pt x="333" y="499"/>
                      </a:lnTo>
                      <a:lnTo>
                        <a:pt x="357" y="490"/>
                      </a:lnTo>
                      <a:lnTo>
                        <a:pt x="379" y="479"/>
                      </a:lnTo>
                      <a:lnTo>
                        <a:pt x="400" y="467"/>
                      </a:lnTo>
                      <a:lnTo>
                        <a:pt x="419" y="452"/>
                      </a:lnTo>
                      <a:lnTo>
                        <a:pt x="437" y="436"/>
                      </a:lnTo>
                      <a:lnTo>
                        <a:pt x="453" y="418"/>
                      </a:lnTo>
                      <a:lnTo>
                        <a:pt x="468" y="399"/>
                      </a:lnTo>
                      <a:lnTo>
                        <a:pt x="480" y="378"/>
                      </a:lnTo>
                      <a:lnTo>
                        <a:pt x="491" y="357"/>
                      </a:lnTo>
                      <a:lnTo>
                        <a:pt x="500" y="333"/>
                      </a:lnTo>
                      <a:lnTo>
                        <a:pt x="505" y="309"/>
                      </a:lnTo>
                      <a:lnTo>
                        <a:pt x="509" y="283"/>
                      </a:lnTo>
                      <a:lnTo>
                        <a:pt x="511" y="258"/>
                      </a:lnTo>
                      <a:lnTo>
                        <a:pt x="517" y="25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6" name="Freeform 194"/>
                <p:cNvSpPr>
                  <a:spLocks/>
                </p:cNvSpPr>
                <p:nvPr/>
              </p:nvSpPr>
              <p:spPr bwMode="auto">
                <a:xfrm>
                  <a:off x="2179" y="2250"/>
                  <a:ext cx="255" cy="254"/>
                </a:xfrm>
                <a:custGeom>
                  <a:avLst/>
                  <a:gdLst/>
                  <a:ahLst/>
                  <a:cxnLst>
                    <a:cxn ang="0">
                      <a:pos x="505" y="202"/>
                    </a:cxn>
                    <a:cxn ang="0">
                      <a:pos x="479" y="133"/>
                    </a:cxn>
                    <a:cxn ang="0">
                      <a:pos x="471" y="121"/>
                    </a:cxn>
                    <a:cxn ang="0">
                      <a:pos x="467" y="120"/>
                    </a:cxn>
                    <a:cxn ang="0">
                      <a:pos x="463" y="117"/>
                    </a:cxn>
                    <a:cxn ang="0">
                      <a:pos x="493" y="180"/>
                    </a:cxn>
                    <a:cxn ang="0">
                      <a:pos x="504" y="254"/>
                    </a:cxn>
                    <a:cxn ang="0">
                      <a:pos x="505" y="306"/>
                    </a:cxn>
                    <a:cxn ang="0">
                      <a:pos x="479" y="375"/>
                    </a:cxn>
                    <a:cxn ang="0">
                      <a:pos x="435" y="434"/>
                    </a:cxn>
                    <a:cxn ang="0">
                      <a:pos x="376" y="478"/>
                    </a:cxn>
                    <a:cxn ang="0">
                      <a:pos x="307" y="504"/>
                    </a:cxn>
                    <a:cxn ang="0">
                      <a:pos x="229" y="508"/>
                    </a:cxn>
                    <a:cxn ang="0">
                      <a:pos x="156" y="488"/>
                    </a:cxn>
                    <a:cxn ang="0">
                      <a:pos x="92" y="451"/>
                    </a:cxn>
                    <a:cxn ang="0">
                      <a:pos x="43" y="396"/>
                    </a:cxn>
                    <a:cxn ang="0">
                      <a:pos x="11" y="330"/>
                    </a:cxn>
                    <a:cxn ang="0">
                      <a:pos x="0" y="254"/>
                    </a:cxn>
                    <a:cxn ang="0">
                      <a:pos x="11" y="178"/>
                    </a:cxn>
                    <a:cxn ang="0">
                      <a:pos x="43" y="112"/>
                    </a:cxn>
                    <a:cxn ang="0">
                      <a:pos x="92" y="57"/>
                    </a:cxn>
                    <a:cxn ang="0">
                      <a:pos x="156" y="20"/>
                    </a:cxn>
                    <a:cxn ang="0">
                      <a:pos x="229" y="1"/>
                    </a:cxn>
                    <a:cxn ang="0">
                      <a:pos x="307" y="4"/>
                    </a:cxn>
                    <a:cxn ang="0">
                      <a:pos x="316" y="9"/>
                    </a:cxn>
                    <a:cxn ang="0">
                      <a:pos x="321" y="12"/>
                    </a:cxn>
                    <a:cxn ang="0">
                      <a:pos x="325" y="16"/>
                    </a:cxn>
                    <a:cxn ang="0">
                      <a:pos x="255" y="5"/>
                    </a:cxn>
                    <a:cxn ang="0">
                      <a:pos x="182" y="17"/>
                    </a:cxn>
                    <a:cxn ang="0">
                      <a:pos x="116" y="48"/>
                    </a:cxn>
                    <a:cxn ang="0">
                      <a:pos x="63" y="96"/>
                    </a:cxn>
                    <a:cxn ang="0">
                      <a:pos x="26" y="157"/>
                    </a:cxn>
                    <a:cxn ang="0">
                      <a:pos x="7" y="229"/>
                    </a:cxn>
                    <a:cxn ang="0">
                      <a:pos x="11" y="305"/>
                    </a:cxn>
                    <a:cxn ang="0">
                      <a:pos x="36" y="373"/>
                    </a:cxn>
                    <a:cxn ang="0">
                      <a:pos x="79" y="430"/>
                    </a:cxn>
                    <a:cxn ang="0">
                      <a:pos x="136" y="472"/>
                    </a:cxn>
                    <a:cxn ang="0">
                      <a:pos x="204" y="498"/>
                    </a:cxn>
                    <a:cxn ang="0">
                      <a:pos x="280" y="502"/>
                    </a:cxn>
                    <a:cxn ang="0">
                      <a:pos x="352" y="483"/>
                    </a:cxn>
                    <a:cxn ang="0">
                      <a:pos x="413" y="446"/>
                    </a:cxn>
                    <a:cxn ang="0">
                      <a:pos x="461" y="394"/>
                    </a:cxn>
                    <a:cxn ang="0">
                      <a:pos x="493" y="329"/>
                    </a:cxn>
                    <a:cxn ang="0">
                      <a:pos x="504" y="254"/>
                    </a:cxn>
                  </a:cxnLst>
                  <a:rect l="0" t="0" r="r" b="b"/>
                  <a:pathLst>
                    <a:path w="511" h="508">
                      <a:moveTo>
                        <a:pt x="511" y="254"/>
                      </a:moveTo>
                      <a:lnTo>
                        <a:pt x="509" y="227"/>
                      </a:lnTo>
                      <a:lnTo>
                        <a:pt x="505" y="202"/>
                      </a:lnTo>
                      <a:lnTo>
                        <a:pt x="499" y="178"/>
                      </a:lnTo>
                      <a:lnTo>
                        <a:pt x="491" y="154"/>
                      </a:lnTo>
                      <a:lnTo>
                        <a:pt x="479" y="133"/>
                      </a:lnTo>
                      <a:lnTo>
                        <a:pt x="473" y="124"/>
                      </a:lnTo>
                      <a:lnTo>
                        <a:pt x="472" y="122"/>
                      </a:lnTo>
                      <a:lnTo>
                        <a:pt x="471" y="121"/>
                      </a:lnTo>
                      <a:lnTo>
                        <a:pt x="469" y="121"/>
                      </a:lnTo>
                      <a:lnTo>
                        <a:pt x="468" y="120"/>
                      </a:lnTo>
                      <a:lnTo>
                        <a:pt x="467" y="120"/>
                      </a:lnTo>
                      <a:lnTo>
                        <a:pt x="465" y="118"/>
                      </a:lnTo>
                      <a:lnTo>
                        <a:pt x="464" y="118"/>
                      </a:lnTo>
                      <a:lnTo>
                        <a:pt x="463" y="117"/>
                      </a:lnTo>
                      <a:lnTo>
                        <a:pt x="473" y="136"/>
                      </a:lnTo>
                      <a:lnTo>
                        <a:pt x="484" y="157"/>
                      </a:lnTo>
                      <a:lnTo>
                        <a:pt x="493" y="180"/>
                      </a:lnTo>
                      <a:lnTo>
                        <a:pt x="499" y="203"/>
                      </a:lnTo>
                      <a:lnTo>
                        <a:pt x="503" y="229"/>
                      </a:lnTo>
                      <a:lnTo>
                        <a:pt x="504" y="254"/>
                      </a:lnTo>
                      <a:lnTo>
                        <a:pt x="511" y="254"/>
                      </a:lnTo>
                      <a:lnTo>
                        <a:pt x="509" y="281"/>
                      </a:lnTo>
                      <a:lnTo>
                        <a:pt x="505" y="306"/>
                      </a:lnTo>
                      <a:lnTo>
                        <a:pt x="499" y="330"/>
                      </a:lnTo>
                      <a:lnTo>
                        <a:pt x="491" y="354"/>
                      </a:lnTo>
                      <a:lnTo>
                        <a:pt x="479" y="375"/>
                      </a:lnTo>
                      <a:lnTo>
                        <a:pt x="467" y="396"/>
                      </a:lnTo>
                      <a:lnTo>
                        <a:pt x="452" y="416"/>
                      </a:lnTo>
                      <a:lnTo>
                        <a:pt x="435" y="434"/>
                      </a:lnTo>
                      <a:lnTo>
                        <a:pt x="417" y="451"/>
                      </a:lnTo>
                      <a:lnTo>
                        <a:pt x="397" y="466"/>
                      </a:lnTo>
                      <a:lnTo>
                        <a:pt x="376" y="478"/>
                      </a:lnTo>
                      <a:lnTo>
                        <a:pt x="355" y="488"/>
                      </a:lnTo>
                      <a:lnTo>
                        <a:pt x="331" y="498"/>
                      </a:lnTo>
                      <a:lnTo>
                        <a:pt x="307" y="504"/>
                      </a:lnTo>
                      <a:lnTo>
                        <a:pt x="281" y="508"/>
                      </a:lnTo>
                      <a:lnTo>
                        <a:pt x="255" y="508"/>
                      </a:lnTo>
                      <a:lnTo>
                        <a:pt x="229" y="508"/>
                      </a:lnTo>
                      <a:lnTo>
                        <a:pt x="204" y="504"/>
                      </a:lnTo>
                      <a:lnTo>
                        <a:pt x="179" y="498"/>
                      </a:lnTo>
                      <a:lnTo>
                        <a:pt x="156" y="488"/>
                      </a:lnTo>
                      <a:lnTo>
                        <a:pt x="134" y="478"/>
                      </a:lnTo>
                      <a:lnTo>
                        <a:pt x="112" y="466"/>
                      </a:lnTo>
                      <a:lnTo>
                        <a:pt x="92" y="451"/>
                      </a:lnTo>
                      <a:lnTo>
                        <a:pt x="75" y="434"/>
                      </a:lnTo>
                      <a:lnTo>
                        <a:pt x="58" y="416"/>
                      </a:lnTo>
                      <a:lnTo>
                        <a:pt x="43" y="396"/>
                      </a:lnTo>
                      <a:lnTo>
                        <a:pt x="31" y="375"/>
                      </a:lnTo>
                      <a:lnTo>
                        <a:pt x="20" y="354"/>
                      </a:lnTo>
                      <a:lnTo>
                        <a:pt x="11" y="330"/>
                      </a:lnTo>
                      <a:lnTo>
                        <a:pt x="6" y="306"/>
                      </a:lnTo>
                      <a:lnTo>
                        <a:pt x="2" y="281"/>
                      </a:lnTo>
                      <a:lnTo>
                        <a:pt x="0" y="254"/>
                      </a:lnTo>
                      <a:lnTo>
                        <a:pt x="2" y="227"/>
                      </a:lnTo>
                      <a:lnTo>
                        <a:pt x="6" y="202"/>
                      </a:lnTo>
                      <a:lnTo>
                        <a:pt x="11" y="178"/>
                      </a:lnTo>
                      <a:lnTo>
                        <a:pt x="20" y="154"/>
                      </a:lnTo>
                      <a:lnTo>
                        <a:pt x="31" y="133"/>
                      </a:lnTo>
                      <a:lnTo>
                        <a:pt x="43" y="112"/>
                      </a:lnTo>
                      <a:lnTo>
                        <a:pt x="58" y="92"/>
                      </a:lnTo>
                      <a:lnTo>
                        <a:pt x="75" y="74"/>
                      </a:lnTo>
                      <a:lnTo>
                        <a:pt x="92" y="57"/>
                      </a:lnTo>
                      <a:lnTo>
                        <a:pt x="112" y="42"/>
                      </a:lnTo>
                      <a:lnTo>
                        <a:pt x="134" y="30"/>
                      </a:lnTo>
                      <a:lnTo>
                        <a:pt x="156" y="20"/>
                      </a:lnTo>
                      <a:lnTo>
                        <a:pt x="179" y="10"/>
                      </a:lnTo>
                      <a:lnTo>
                        <a:pt x="204" y="4"/>
                      </a:lnTo>
                      <a:lnTo>
                        <a:pt x="229" y="1"/>
                      </a:lnTo>
                      <a:lnTo>
                        <a:pt x="255" y="0"/>
                      </a:lnTo>
                      <a:lnTo>
                        <a:pt x="281" y="1"/>
                      </a:lnTo>
                      <a:lnTo>
                        <a:pt x="307" y="4"/>
                      </a:lnTo>
                      <a:lnTo>
                        <a:pt x="313" y="6"/>
                      </a:lnTo>
                      <a:lnTo>
                        <a:pt x="315" y="8"/>
                      </a:lnTo>
                      <a:lnTo>
                        <a:pt x="316" y="9"/>
                      </a:lnTo>
                      <a:lnTo>
                        <a:pt x="319" y="9"/>
                      </a:lnTo>
                      <a:lnTo>
                        <a:pt x="320" y="10"/>
                      </a:lnTo>
                      <a:lnTo>
                        <a:pt x="321" y="12"/>
                      </a:lnTo>
                      <a:lnTo>
                        <a:pt x="323" y="13"/>
                      </a:lnTo>
                      <a:lnTo>
                        <a:pt x="324" y="14"/>
                      </a:lnTo>
                      <a:lnTo>
                        <a:pt x="325" y="16"/>
                      </a:lnTo>
                      <a:lnTo>
                        <a:pt x="305" y="10"/>
                      </a:lnTo>
                      <a:lnTo>
                        <a:pt x="280" y="6"/>
                      </a:lnTo>
                      <a:lnTo>
                        <a:pt x="255" y="5"/>
                      </a:lnTo>
                      <a:lnTo>
                        <a:pt x="229" y="6"/>
                      </a:lnTo>
                      <a:lnTo>
                        <a:pt x="204" y="10"/>
                      </a:lnTo>
                      <a:lnTo>
                        <a:pt x="182" y="17"/>
                      </a:lnTo>
                      <a:lnTo>
                        <a:pt x="158" y="25"/>
                      </a:lnTo>
                      <a:lnTo>
                        <a:pt x="136" y="36"/>
                      </a:lnTo>
                      <a:lnTo>
                        <a:pt x="116" y="48"/>
                      </a:lnTo>
                      <a:lnTo>
                        <a:pt x="96" y="62"/>
                      </a:lnTo>
                      <a:lnTo>
                        <a:pt x="79" y="78"/>
                      </a:lnTo>
                      <a:lnTo>
                        <a:pt x="63" y="96"/>
                      </a:lnTo>
                      <a:lnTo>
                        <a:pt x="48" y="116"/>
                      </a:lnTo>
                      <a:lnTo>
                        <a:pt x="36" y="136"/>
                      </a:lnTo>
                      <a:lnTo>
                        <a:pt x="26" y="157"/>
                      </a:lnTo>
                      <a:lnTo>
                        <a:pt x="18" y="180"/>
                      </a:lnTo>
                      <a:lnTo>
                        <a:pt x="11" y="203"/>
                      </a:lnTo>
                      <a:lnTo>
                        <a:pt x="7" y="229"/>
                      </a:lnTo>
                      <a:lnTo>
                        <a:pt x="6" y="254"/>
                      </a:lnTo>
                      <a:lnTo>
                        <a:pt x="7" y="279"/>
                      </a:lnTo>
                      <a:lnTo>
                        <a:pt x="11" y="305"/>
                      </a:lnTo>
                      <a:lnTo>
                        <a:pt x="18" y="329"/>
                      </a:lnTo>
                      <a:lnTo>
                        <a:pt x="26" y="351"/>
                      </a:lnTo>
                      <a:lnTo>
                        <a:pt x="36" y="373"/>
                      </a:lnTo>
                      <a:lnTo>
                        <a:pt x="48" y="394"/>
                      </a:lnTo>
                      <a:lnTo>
                        <a:pt x="63" y="412"/>
                      </a:lnTo>
                      <a:lnTo>
                        <a:pt x="79" y="430"/>
                      </a:lnTo>
                      <a:lnTo>
                        <a:pt x="96" y="446"/>
                      </a:lnTo>
                      <a:lnTo>
                        <a:pt x="116" y="460"/>
                      </a:lnTo>
                      <a:lnTo>
                        <a:pt x="136" y="472"/>
                      </a:lnTo>
                      <a:lnTo>
                        <a:pt x="158" y="483"/>
                      </a:lnTo>
                      <a:lnTo>
                        <a:pt x="182" y="492"/>
                      </a:lnTo>
                      <a:lnTo>
                        <a:pt x="204" y="498"/>
                      </a:lnTo>
                      <a:lnTo>
                        <a:pt x="229" y="502"/>
                      </a:lnTo>
                      <a:lnTo>
                        <a:pt x="255" y="503"/>
                      </a:lnTo>
                      <a:lnTo>
                        <a:pt x="280" y="502"/>
                      </a:lnTo>
                      <a:lnTo>
                        <a:pt x="305" y="498"/>
                      </a:lnTo>
                      <a:lnTo>
                        <a:pt x="329" y="492"/>
                      </a:lnTo>
                      <a:lnTo>
                        <a:pt x="352" y="483"/>
                      </a:lnTo>
                      <a:lnTo>
                        <a:pt x="373" y="472"/>
                      </a:lnTo>
                      <a:lnTo>
                        <a:pt x="395" y="460"/>
                      </a:lnTo>
                      <a:lnTo>
                        <a:pt x="413" y="446"/>
                      </a:lnTo>
                      <a:lnTo>
                        <a:pt x="431" y="430"/>
                      </a:lnTo>
                      <a:lnTo>
                        <a:pt x="447" y="412"/>
                      </a:lnTo>
                      <a:lnTo>
                        <a:pt x="461" y="394"/>
                      </a:lnTo>
                      <a:lnTo>
                        <a:pt x="473" y="373"/>
                      </a:lnTo>
                      <a:lnTo>
                        <a:pt x="484" y="351"/>
                      </a:lnTo>
                      <a:lnTo>
                        <a:pt x="493" y="329"/>
                      </a:lnTo>
                      <a:lnTo>
                        <a:pt x="499" y="305"/>
                      </a:lnTo>
                      <a:lnTo>
                        <a:pt x="503" y="279"/>
                      </a:lnTo>
                      <a:lnTo>
                        <a:pt x="504" y="254"/>
                      </a:lnTo>
                      <a:lnTo>
                        <a:pt x="511" y="25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7" name="Freeform 195"/>
                <p:cNvSpPr>
                  <a:spLocks/>
                </p:cNvSpPr>
                <p:nvPr/>
              </p:nvSpPr>
              <p:spPr bwMode="auto">
                <a:xfrm>
                  <a:off x="2181" y="2251"/>
                  <a:ext cx="251" cy="252"/>
                </a:xfrm>
                <a:custGeom>
                  <a:avLst/>
                  <a:gdLst/>
                  <a:ahLst/>
                  <a:cxnLst>
                    <a:cxn ang="0">
                      <a:pos x="498" y="201"/>
                    </a:cxn>
                    <a:cxn ang="0">
                      <a:pos x="473" y="132"/>
                    </a:cxn>
                    <a:cxn ang="0">
                      <a:pos x="462" y="116"/>
                    </a:cxn>
                    <a:cxn ang="0">
                      <a:pos x="458" y="114"/>
                    </a:cxn>
                    <a:cxn ang="0">
                      <a:pos x="453" y="111"/>
                    </a:cxn>
                    <a:cxn ang="0">
                      <a:pos x="478" y="156"/>
                    </a:cxn>
                    <a:cxn ang="0">
                      <a:pos x="497" y="227"/>
                    </a:cxn>
                    <a:cxn ang="0">
                      <a:pos x="502" y="277"/>
                    </a:cxn>
                    <a:cxn ang="0">
                      <a:pos x="484" y="351"/>
                    </a:cxn>
                    <a:cxn ang="0">
                      <a:pos x="446" y="412"/>
                    </a:cxn>
                    <a:cxn ang="0">
                      <a:pos x="393" y="461"/>
                    </a:cxn>
                    <a:cxn ang="0">
                      <a:pos x="326" y="493"/>
                    </a:cxn>
                    <a:cxn ang="0">
                      <a:pos x="252" y="504"/>
                    </a:cxn>
                    <a:cxn ang="0">
                      <a:pos x="177" y="493"/>
                    </a:cxn>
                    <a:cxn ang="0">
                      <a:pos x="111" y="461"/>
                    </a:cxn>
                    <a:cxn ang="0">
                      <a:pos x="57" y="412"/>
                    </a:cxn>
                    <a:cxn ang="0">
                      <a:pos x="20" y="351"/>
                    </a:cxn>
                    <a:cxn ang="0">
                      <a:pos x="1" y="277"/>
                    </a:cxn>
                    <a:cxn ang="0">
                      <a:pos x="5" y="201"/>
                    </a:cxn>
                    <a:cxn ang="0">
                      <a:pos x="31" y="132"/>
                    </a:cxn>
                    <a:cxn ang="0">
                      <a:pos x="73" y="74"/>
                    </a:cxn>
                    <a:cxn ang="0">
                      <a:pos x="132" y="31"/>
                    </a:cxn>
                    <a:cxn ang="0">
                      <a:pos x="201" y="6"/>
                    </a:cxn>
                    <a:cxn ang="0">
                      <a:pos x="277" y="2"/>
                    </a:cxn>
                    <a:cxn ang="0">
                      <a:pos x="318" y="10"/>
                    </a:cxn>
                    <a:cxn ang="0">
                      <a:pos x="322" y="14"/>
                    </a:cxn>
                    <a:cxn ang="0">
                      <a:pos x="326" y="18"/>
                    </a:cxn>
                    <a:cxn ang="0">
                      <a:pos x="301" y="11"/>
                    </a:cxn>
                    <a:cxn ang="0">
                      <a:pos x="226" y="7"/>
                    </a:cxn>
                    <a:cxn ang="0">
                      <a:pos x="156" y="26"/>
                    </a:cxn>
                    <a:cxn ang="0">
                      <a:pos x="96" y="63"/>
                    </a:cxn>
                    <a:cxn ang="0">
                      <a:pos x="48" y="115"/>
                    </a:cxn>
                    <a:cxn ang="0">
                      <a:pos x="17" y="179"/>
                    </a:cxn>
                    <a:cxn ang="0">
                      <a:pos x="7" y="252"/>
                    </a:cxn>
                    <a:cxn ang="0">
                      <a:pos x="17" y="325"/>
                    </a:cxn>
                    <a:cxn ang="0">
                      <a:pos x="48" y="389"/>
                    </a:cxn>
                    <a:cxn ang="0">
                      <a:pos x="96" y="441"/>
                    </a:cxn>
                    <a:cxn ang="0">
                      <a:pos x="156" y="478"/>
                    </a:cxn>
                    <a:cxn ang="0">
                      <a:pos x="226" y="497"/>
                    </a:cxn>
                    <a:cxn ang="0">
                      <a:pos x="301" y="493"/>
                    </a:cxn>
                    <a:cxn ang="0">
                      <a:pos x="369" y="468"/>
                    </a:cxn>
                    <a:cxn ang="0">
                      <a:pos x="426" y="426"/>
                    </a:cxn>
                    <a:cxn ang="0">
                      <a:pos x="468" y="369"/>
                    </a:cxn>
                    <a:cxn ang="0">
                      <a:pos x="493" y="301"/>
                    </a:cxn>
                    <a:cxn ang="0">
                      <a:pos x="504" y="252"/>
                    </a:cxn>
                  </a:cxnLst>
                  <a:rect l="0" t="0" r="r" b="b"/>
                  <a:pathLst>
                    <a:path w="504" h="504">
                      <a:moveTo>
                        <a:pt x="504" y="252"/>
                      </a:moveTo>
                      <a:lnTo>
                        <a:pt x="502" y="227"/>
                      </a:lnTo>
                      <a:lnTo>
                        <a:pt x="498" y="201"/>
                      </a:lnTo>
                      <a:lnTo>
                        <a:pt x="493" y="178"/>
                      </a:lnTo>
                      <a:lnTo>
                        <a:pt x="484" y="154"/>
                      </a:lnTo>
                      <a:lnTo>
                        <a:pt x="473" y="132"/>
                      </a:lnTo>
                      <a:lnTo>
                        <a:pt x="465" y="118"/>
                      </a:lnTo>
                      <a:lnTo>
                        <a:pt x="464" y="118"/>
                      </a:lnTo>
                      <a:lnTo>
                        <a:pt x="462" y="116"/>
                      </a:lnTo>
                      <a:lnTo>
                        <a:pt x="461" y="115"/>
                      </a:lnTo>
                      <a:lnTo>
                        <a:pt x="460" y="115"/>
                      </a:lnTo>
                      <a:lnTo>
                        <a:pt x="458" y="114"/>
                      </a:lnTo>
                      <a:lnTo>
                        <a:pt x="457" y="114"/>
                      </a:lnTo>
                      <a:lnTo>
                        <a:pt x="454" y="112"/>
                      </a:lnTo>
                      <a:lnTo>
                        <a:pt x="453" y="111"/>
                      </a:lnTo>
                      <a:lnTo>
                        <a:pt x="456" y="115"/>
                      </a:lnTo>
                      <a:lnTo>
                        <a:pt x="468" y="135"/>
                      </a:lnTo>
                      <a:lnTo>
                        <a:pt x="478" y="156"/>
                      </a:lnTo>
                      <a:lnTo>
                        <a:pt x="486" y="179"/>
                      </a:lnTo>
                      <a:lnTo>
                        <a:pt x="493" y="203"/>
                      </a:lnTo>
                      <a:lnTo>
                        <a:pt x="497" y="227"/>
                      </a:lnTo>
                      <a:lnTo>
                        <a:pt x="498" y="252"/>
                      </a:lnTo>
                      <a:lnTo>
                        <a:pt x="504" y="252"/>
                      </a:lnTo>
                      <a:lnTo>
                        <a:pt x="502" y="277"/>
                      </a:lnTo>
                      <a:lnTo>
                        <a:pt x="498" y="303"/>
                      </a:lnTo>
                      <a:lnTo>
                        <a:pt x="493" y="327"/>
                      </a:lnTo>
                      <a:lnTo>
                        <a:pt x="484" y="351"/>
                      </a:lnTo>
                      <a:lnTo>
                        <a:pt x="473" y="372"/>
                      </a:lnTo>
                      <a:lnTo>
                        <a:pt x="461" y="393"/>
                      </a:lnTo>
                      <a:lnTo>
                        <a:pt x="446" y="412"/>
                      </a:lnTo>
                      <a:lnTo>
                        <a:pt x="430" y="430"/>
                      </a:lnTo>
                      <a:lnTo>
                        <a:pt x="412" y="446"/>
                      </a:lnTo>
                      <a:lnTo>
                        <a:pt x="393" y="461"/>
                      </a:lnTo>
                      <a:lnTo>
                        <a:pt x="372" y="473"/>
                      </a:lnTo>
                      <a:lnTo>
                        <a:pt x="350" y="484"/>
                      </a:lnTo>
                      <a:lnTo>
                        <a:pt x="326" y="493"/>
                      </a:lnTo>
                      <a:lnTo>
                        <a:pt x="302" y="498"/>
                      </a:lnTo>
                      <a:lnTo>
                        <a:pt x="277" y="502"/>
                      </a:lnTo>
                      <a:lnTo>
                        <a:pt x="252" y="504"/>
                      </a:lnTo>
                      <a:lnTo>
                        <a:pt x="226" y="502"/>
                      </a:lnTo>
                      <a:lnTo>
                        <a:pt x="201" y="498"/>
                      </a:lnTo>
                      <a:lnTo>
                        <a:pt x="177" y="493"/>
                      </a:lnTo>
                      <a:lnTo>
                        <a:pt x="153" y="484"/>
                      </a:lnTo>
                      <a:lnTo>
                        <a:pt x="132" y="473"/>
                      </a:lnTo>
                      <a:lnTo>
                        <a:pt x="111" y="461"/>
                      </a:lnTo>
                      <a:lnTo>
                        <a:pt x="92" y="446"/>
                      </a:lnTo>
                      <a:lnTo>
                        <a:pt x="73" y="430"/>
                      </a:lnTo>
                      <a:lnTo>
                        <a:pt x="57" y="412"/>
                      </a:lnTo>
                      <a:lnTo>
                        <a:pt x="43" y="393"/>
                      </a:lnTo>
                      <a:lnTo>
                        <a:pt x="31" y="372"/>
                      </a:lnTo>
                      <a:lnTo>
                        <a:pt x="20" y="351"/>
                      </a:lnTo>
                      <a:lnTo>
                        <a:pt x="11" y="327"/>
                      </a:lnTo>
                      <a:lnTo>
                        <a:pt x="5" y="303"/>
                      </a:lnTo>
                      <a:lnTo>
                        <a:pt x="1" y="277"/>
                      </a:lnTo>
                      <a:lnTo>
                        <a:pt x="0" y="252"/>
                      </a:lnTo>
                      <a:lnTo>
                        <a:pt x="1" y="227"/>
                      </a:lnTo>
                      <a:lnTo>
                        <a:pt x="5" y="201"/>
                      </a:lnTo>
                      <a:lnTo>
                        <a:pt x="11" y="178"/>
                      </a:lnTo>
                      <a:lnTo>
                        <a:pt x="20" y="154"/>
                      </a:lnTo>
                      <a:lnTo>
                        <a:pt x="31" y="132"/>
                      </a:lnTo>
                      <a:lnTo>
                        <a:pt x="43" y="111"/>
                      </a:lnTo>
                      <a:lnTo>
                        <a:pt x="57" y="92"/>
                      </a:lnTo>
                      <a:lnTo>
                        <a:pt x="73" y="74"/>
                      </a:lnTo>
                      <a:lnTo>
                        <a:pt x="92" y="58"/>
                      </a:lnTo>
                      <a:lnTo>
                        <a:pt x="111" y="43"/>
                      </a:lnTo>
                      <a:lnTo>
                        <a:pt x="132" y="31"/>
                      </a:lnTo>
                      <a:lnTo>
                        <a:pt x="153" y="20"/>
                      </a:lnTo>
                      <a:lnTo>
                        <a:pt x="177" y="11"/>
                      </a:lnTo>
                      <a:lnTo>
                        <a:pt x="201" y="6"/>
                      </a:lnTo>
                      <a:lnTo>
                        <a:pt x="226" y="2"/>
                      </a:lnTo>
                      <a:lnTo>
                        <a:pt x="252" y="0"/>
                      </a:lnTo>
                      <a:lnTo>
                        <a:pt x="277" y="2"/>
                      </a:lnTo>
                      <a:lnTo>
                        <a:pt x="302" y="6"/>
                      </a:lnTo>
                      <a:lnTo>
                        <a:pt x="317" y="8"/>
                      </a:lnTo>
                      <a:lnTo>
                        <a:pt x="318" y="10"/>
                      </a:lnTo>
                      <a:lnTo>
                        <a:pt x="320" y="11"/>
                      </a:lnTo>
                      <a:lnTo>
                        <a:pt x="321" y="12"/>
                      </a:lnTo>
                      <a:lnTo>
                        <a:pt x="322" y="14"/>
                      </a:lnTo>
                      <a:lnTo>
                        <a:pt x="324" y="15"/>
                      </a:lnTo>
                      <a:lnTo>
                        <a:pt x="325" y="16"/>
                      </a:lnTo>
                      <a:lnTo>
                        <a:pt x="326" y="18"/>
                      </a:lnTo>
                      <a:lnTo>
                        <a:pt x="329" y="19"/>
                      </a:lnTo>
                      <a:lnTo>
                        <a:pt x="325" y="18"/>
                      </a:lnTo>
                      <a:lnTo>
                        <a:pt x="301" y="11"/>
                      </a:lnTo>
                      <a:lnTo>
                        <a:pt x="277" y="7"/>
                      </a:lnTo>
                      <a:lnTo>
                        <a:pt x="252" y="6"/>
                      </a:lnTo>
                      <a:lnTo>
                        <a:pt x="226" y="7"/>
                      </a:lnTo>
                      <a:lnTo>
                        <a:pt x="203" y="11"/>
                      </a:lnTo>
                      <a:lnTo>
                        <a:pt x="179" y="18"/>
                      </a:lnTo>
                      <a:lnTo>
                        <a:pt x="156" y="26"/>
                      </a:lnTo>
                      <a:lnTo>
                        <a:pt x="135" y="36"/>
                      </a:lnTo>
                      <a:lnTo>
                        <a:pt x="115" y="48"/>
                      </a:lnTo>
                      <a:lnTo>
                        <a:pt x="96" y="63"/>
                      </a:lnTo>
                      <a:lnTo>
                        <a:pt x="79" y="78"/>
                      </a:lnTo>
                      <a:lnTo>
                        <a:pt x="63" y="96"/>
                      </a:lnTo>
                      <a:lnTo>
                        <a:pt x="48" y="115"/>
                      </a:lnTo>
                      <a:lnTo>
                        <a:pt x="36" y="135"/>
                      </a:lnTo>
                      <a:lnTo>
                        <a:pt x="25" y="156"/>
                      </a:lnTo>
                      <a:lnTo>
                        <a:pt x="17" y="179"/>
                      </a:lnTo>
                      <a:lnTo>
                        <a:pt x="11" y="203"/>
                      </a:lnTo>
                      <a:lnTo>
                        <a:pt x="7" y="227"/>
                      </a:lnTo>
                      <a:lnTo>
                        <a:pt x="7" y="252"/>
                      </a:lnTo>
                      <a:lnTo>
                        <a:pt x="7" y="277"/>
                      </a:lnTo>
                      <a:lnTo>
                        <a:pt x="11" y="301"/>
                      </a:lnTo>
                      <a:lnTo>
                        <a:pt x="17" y="325"/>
                      </a:lnTo>
                      <a:lnTo>
                        <a:pt x="25" y="348"/>
                      </a:lnTo>
                      <a:lnTo>
                        <a:pt x="36" y="369"/>
                      </a:lnTo>
                      <a:lnTo>
                        <a:pt x="48" y="389"/>
                      </a:lnTo>
                      <a:lnTo>
                        <a:pt x="63" y="408"/>
                      </a:lnTo>
                      <a:lnTo>
                        <a:pt x="79" y="426"/>
                      </a:lnTo>
                      <a:lnTo>
                        <a:pt x="96" y="441"/>
                      </a:lnTo>
                      <a:lnTo>
                        <a:pt x="115" y="456"/>
                      </a:lnTo>
                      <a:lnTo>
                        <a:pt x="135" y="468"/>
                      </a:lnTo>
                      <a:lnTo>
                        <a:pt x="156" y="478"/>
                      </a:lnTo>
                      <a:lnTo>
                        <a:pt x="179" y="486"/>
                      </a:lnTo>
                      <a:lnTo>
                        <a:pt x="203" y="493"/>
                      </a:lnTo>
                      <a:lnTo>
                        <a:pt x="226" y="497"/>
                      </a:lnTo>
                      <a:lnTo>
                        <a:pt x="252" y="498"/>
                      </a:lnTo>
                      <a:lnTo>
                        <a:pt x="277" y="497"/>
                      </a:lnTo>
                      <a:lnTo>
                        <a:pt x="301" y="493"/>
                      </a:lnTo>
                      <a:lnTo>
                        <a:pt x="325" y="486"/>
                      </a:lnTo>
                      <a:lnTo>
                        <a:pt x="348" y="478"/>
                      </a:lnTo>
                      <a:lnTo>
                        <a:pt x="369" y="468"/>
                      </a:lnTo>
                      <a:lnTo>
                        <a:pt x="389" y="456"/>
                      </a:lnTo>
                      <a:lnTo>
                        <a:pt x="409" y="441"/>
                      </a:lnTo>
                      <a:lnTo>
                        <a:pt x="426" y="426"/>
                      </a:lnTo>
                      <a:lnTo>
                        <a:pt x="442" y="408"/>
                      </a:lnTo>
                      <a:lnTo>
                        <a:pt x="456" y="389"/>
                      </a:lnTo>
                      <a:lnTo>
                        <a:pt x="468" y="369"/>
                      </a:lnTo>
                      <a:lnTo>
                        <a:pt x="478" y="348"/>
                      </a:lnTo>
                      <a:lnTo>
                        <a:pt x="486" y="325"/>
                      </a:lnTo>
                      <a:lnTo>
                        <a:pt x="493" y="301"/>
                      </a:lnTo>
                      <a:lnTo>
                        <a:pt x="497" y="277"/>
                      </a:lnTo>
                      <a:lnTo>
                        <a:pt x="498" y="252"/>
                      </a:lnTo>
                      <a:lnTo>
                        <a:pt x="504" y="25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8" name="Freeform 196"/>
                <p:cNvSpPr>
                  <a:spLocks/>
                </p:cNvSpPr>
                <p:nvPr/>
              </p:nvSpPr>
              <p:spPr bwMode="auto">
                <a:xfrm>
                  <a:off x="2182" y="2253"/>
                  <a:ext cx="249" cy="248"/>
                </a:xfrm>
                <a:custGeom>
                  <a:avLst/>
                  <a:gdLst/>
                  <a:ahLst/>
                  <a:cxnLst>
                    <a:cxn ang="0">
                      <a:pos x="493" y="198"/>
                    </a:cxn>
                    <a:cxn ang="0">
                      <a:pos x="467" y="131"/>
                    </a:cxn>
                    <a:cxn ang="0">
                      <a:pos x="454" y="111"/>
                    </a:cxn>
                    <a:cxn ang="0">
                      <a:pos x="449" y="107"/>
                    </a:cxn>
                    <a:cxn ang="0">
                      <a:pos x="443" y="104"/>
                    </a:cxn>
                    <a:cxn ang="0">
                      <a:pos x="473" y="155"/>
                    </a:cxn>
                    <a:cxn ang="0">
                      <a:pos x="490" y="224"/>
                    </a:cxn>
                    <a:cxn ang="0">
                      <a:pos x="497" y="274"/>
                    </a:cxn>
                    <a:cxn ang="0">
                      <a:pos x="478" y="346"/>
                    </a:cxn>
                    <a:cxn ang="0">
                      <a:pos x="441" y="407"/>
                    </a:cxn>
                    <a:cxn ang="0">
                      <a:pos x="389" y="455"/>
                    </a:cxn>
                    <a:cxn ang="0">
                      <a:pos x="323" y="487"/>
                    </a:cxn>
                    <a:cxn ang="0">
                      <a:pos x="249" y="498"/>
                    </a:cxn>
                    <a:cxn ang="0">
                      <a:pos x="176" y="487"/>
                    </a:cxn>
                    <a:cxn ang="0">
                      <a:pos x="110" y="455"/>
                    </a:cxn>
                    <a:cxn ang="0">
                      <a:pos x="57" y="407"/>
                    </a:cxn>
                    <a:cxn ang="0">
                      <a:pos x="20" y="346"/>
                    </a:cxn>
                    <a:cxn ang="0">
                      <a:pos x="1" y="274"/>
                    </a:cxn>
                    <a:cxn ang="0">
                      <a:pos x="5" y="198"/>
                    </a:cxn>
                    <a:cxn ang="0">
                      <a:pos x="30" y="131"/>
                    </a:cxn>
                    <a:cxn ang="0">
                      <a:pos x="73" y="73"/>
                    </a:cxn>
                    <a:cxn ang="0">
                      <a:pos x="130" y="31"/>
                    </a:cxn>
                    <a:cxn ang="0">
                      <a:pos x="198" y="5"/>
                    </a:cxn>
                    <a:cxn ang="0">
                      <a:pos x="274" y="1"/>
                    </a:cxn>
                    <a:cxn ang="0">
                      <a:pos x="321" y="12"/>
                    </a:cxn>
                    <a:cxn ang="0">
                      <a:pos x="326" y="16"/>
                    </a:cxn>
                    <a:cxn ang="0">
                      <a:pos x="331" y="20"/>
                    </a:cxn>
                    <a:cxn ang="0">
                      <a:pos x="298" y="11"/>
                    </a:cxn>
                    <a:cxn ang="0">
                      <a:pos x="223" y="8"/>
                    </a:cxn>
                    <a:cxn ang="0">
                      <a:pos x="154" y="25"/>
                    </a:cxn>
                    <a:cxn ang="0">
                      <a:pos x="94" y="61"/>
                    </a:cxn>
                    <a:cxn ang="0">
                      <a:pos x="48" y="113"/>
                    </a:cxn>
                    <a:cxn ang="0">
                      <a:pos x="17" y="177"/>
                    </a:cxn>
                    <a:cxn ang="0">
                      <a:pos x="6" y="249"/>
                    </a:cxn>
                    <a:cxn ang="0">
                      <a:pos x="17" y="321"/>
                    </a:cxn>
                    <a:cxn ang="0">
                      <a:pos x="48" y="385"/>
                    </a:cxn>
                    <a:cxn ang="0">
                      <a:pos x="94" y="437"/>
                    </a:cxn>
                    <a:cxn ang="0">
                      <a:pos x="154" y="473"/>
                    </a:cxn>
                    <a:cxn ang="0">
                      <a:pos x="223" y="490"/>
                    </a:cxn>
                    <a:cxn ang="0">
                      <a:pos x="298" y="487"/>
                    </a:cxn>
                    <a:cxn ang="0">
                      <a:pos x="365" y="462"/>
                    </a:cxn>
                    <a:cxn ang="0">
                      <a:pos x="421" y="421"/>
                    </a:cxn>
                    <a:cxn ang="0">
                      <a:pos x="462" y="365"/>
                    </a:cxn>
                    <a:cxn ang="0">
                      <a:pos x="487" y="298"/>
                    </a:cxn>
                    <a:cxn ang="0">
                      <a:pos x="498" y="249"/>
                    </a:cxn>
                  </a:cxnLst>
                  <a:rect l="0" t="0" r="r" b="b"/>
                  <a:pathLst>
                    <a:path w="498" h="498">
                      <a:moveTo>
                        <a:pt x="498" y="249"/>
                      </a:moveTo>
                      <a:lnTo>
                        <a:pt x="497" y="224"/>
                      </a:lnTo>
                      <a:lnTo>
                        <a:pt x="493" y="198"/>
                      </a:lnTo>
                      <a:lnTo>
                        <a:pt x="487" y="175"/>
                      </a:lnTo>
                      <a:lnTo>
                        <a:pt x="478" y="152"/>
                      </a:lnTo>
                      <a:lnTo>
                        <a:pt x="467" y="131"/>
                      </a:lnTo>
                      <a:lnTo>
                        <a:pt x="457" y="112"/>
                      </a:lnTo>
                      <a:lnTo>
                        <a:pt x="455" y="111"/>
                      </a:lnTo>
                      <a:lnTo>
                        <a:pt x="454" y="111"/>
                      </a:lnTo>
                      <a:lnTo>
                        <a:pt x="451" y="109"/>
                      </a:lnTo>
                      <a:lnTo>
                        <a:pt x="450" y="108"/>
                      </a:lnTo>
                      <a:lnTo>
                        <a:pt x="449" y="107"/>
                      </a:lnTo>
                      <a:lnTo>
                        <a:pt x="447" y="107"/>
                      </a:lnTo>
                      <a:lnTo>
                        <a:pt x="445" y="105"/>
                      </a:lnTo>
                      <a:lnTo>
                        <a:pt x="443" y="104"/>
                      </a:lnTo>
                      <a:lnTo>
                        <a:pt x="450" y="113"/>
                      </a:lnTo>
                      <a:lnTo>
                        <a:pt x="462" y="133"/>
                      </a:lnTo>
                      <a:lnTo>
                        <a:pt x="473" y="155"/>
                      </a:lnTo>
                      <a:lnTo>
                        <a:pt x="481" y="177"/>
                      </a:lnTo>
                      <a:lnTo>
                        <a:pt x="487" y="200"/>
                      </a:lnTo>
                      <a:lnTo>
                        <a:pt x="490" y="224"/>
                      </a:lnTo>
                      <a:lnTo>
                        <a:pt x="491" y="249"/>
                      </a:lnTo>
                      <a:lnTo>
                        <a:pt x="498" y="249"/>
                      </a:lnTo>
                      <a:lnTo>
                        <a:pt x="497" y="274"/>
                      </a:lnTo>
                      <a:lnTo>
                        <a:pt x="493" y="300"/>
                      </a:lnTo>
                      <a:lnTo>
                        <a:pt x="487" y="324"/>
                      </a:lnTo>
                      <a:lnTo>
                        <a:pt x="478" y="346"/>
                      </a:lnTo>
                      <a:lnTo>
                        <a:pt x="467" y="368"/>
                      </a:lnTo>
                      <a:lnTo>
                        <a:pt x="455" y="389"/>
                      </a:lnTo>
                      <a:lnTo>
                        <a:pt x="441" y="407"/>
                      </a:lnTo>
                      <a:lnTo>
                        <a:pt x="425" y="425"/>
                      </a:lnTo>
                      <a:lnTo>
                        <a:pt x="407" y="441"/>
                      </a:lnTo>
                      <a:lnTo>
                        <a:pt x="389" y="455"/>
                      </a:lnTo>
                      <a:lnTo>
                        <a:pt x="367" y="467"/>
                      </a:lnTo>
                      <a:lnTo>
                        <a:pt x="346" y="478"/>
                      </a:lnTo>
                      <a:lnTo>
                        <a:pt x="323" y="487"/>
                      </a:lnTo>
                      <a:lnTo>
                        <a:pt x="299" y="493"/>
                      </a:lnTo>
                      <a:lnTo>
                        <a:pt x="274" y="497"/>
                      </a:lnTo>
                      <a:lnTo>
                        <a:pt x="249" y="498"/>
                      </a:lnTo>
                      <a:lnTo>
                        <a:pt x="223" y="497"/>
                      </a:lnTo>
                      <a:lnTo>
                        <a:pt x="198" y="493"/>
                      </a:lnTo>
                      <a:lnTo>
                        <a:pt x="176" y="487"/>
                      </a:lnTo>
                      <a:lnTo>
                        <a:pt x="152" y="478"/>
                      </a:lnTo>
                      <a:lnTo>
                        <a:pt x="130" y="467"/>
                      </a:lnTo>
                      <a:lnTo>
                        <a:pt x="110" y="455"/>
                      </a:lnTo>
                      <a:lnTo>
                        <a:pt x="90" y="441"/>
                      </a:lnTo>
                      <a:lnTo>
                        <a:pt x="73" y="425"/>
                      </a:lnTo>
                      <a:lnTo>
                        <a:pt x="57" y="407"/>
                      </a:lnTo>
                      <a:lnTo>
                        <a:pt x="42" y="389"/>
                      </a:lnTo>
                      <a:lnTo>
                        <a:pt x="30" y="368"/>
                      </a:lnTo>
                      <a:lnTo>
                        <a:pt x="20" y="346"/>
                      </a:lnTo>
                      <a:lnTo>
                        <a:pt x="12" y="324"/>
                      </a:lnTo>
                      <a:lnTo>
                        <a:pt x="5" y="300"/>
                      </a:lnTo>
                      <a:lnTo>
                        <a:pt x="1" y="274"/>
                      </a:lnTo>
                      <a:lnTo>
                        <a:pt x="0" y="249"/>
                      </a:lnTo>
                      <a:lnTo>
                        <a:pt x="1" y="224"/>
                      </a:lnTo>
                      <a:lnTo>
                        <a:pt x="5" y="198"/>
                      </a:lnTo>
                      <a:lnTo>
                        <a:pt x="12" y="175"/>
                      </a:lnTo>
                      <a:lnTo>
                        <a:pt x="20" y="152"/>
                      </a:lnTo>
                      <a:lnTo>
                        <a:pt x="30" y="131"/>
                      </a:lnTo>
                      <a:lnTo>
                        <a:pt x="42" y="111"/>
                      </a:lnTo>
                      <a:lnTo>
                        <a:pt x="57" y="91"/>
                      </a:lnTo>
                      <a:lnTo>
                        <a:pt x="73" y="73"/>
                      </a:lnTo>
                      <a:lnTo>
                        <a:pt x="90" y="57"/>
                      </a:lnTo>
                      <a:lnTo>
                        <a:pt x="110" y="43"/>
                      </a:lnTo>
                      <a:lnTo>
                        <a:pt x="130" y="31"/>
                      </a:lnTo>
                      <a:lnTo>
                        <a:pt x="152" y="20"/>
                      </a:lnTo>
                      <a:lnTo>
                        <a:pt x="176" y="12"/>
                      </a:lnTo>
                      <a:lnTo>
                        <a:pt x="198" y="5"/>
                      </a:lnTo>
                      <a:lnTo>
                        <a:pt x="223" y="1"/>
                      </a:lnTo>
                      <a:lnTo>
                        <a:pt x="249" y="0"/>
                      </a:lnTo>
                      <a:lnTo>
                        <a:pt x="274" y="1"/>
                      </a:lnTo>
                      <a:lnTo>
                        <a:pt x="299" y="5"/>
                      </a:lnTo>
                      <a:lnTo>
                        <a:pt x="319" y="11"/>
                      </a:lnTo>
                      <a:lnTo>
                        <a:pt x="321" y="12"/>
                      </a:lnTo>
                      <a:lnTo>
                        <a:pt x="322" y="13"/>
                      </a:lnTo>
                      <a:lnTo>
                        <a:pt x="325" y="15"/>
                      </a:lnTo>
                      <a:lnTo>
                        <a:pt x="326" y="16"/>
                      </a:lnTo>
                      <a:lnTo>
                        <a:pt x="327" y="17"/>
                      </a:lnTo>
                      <a:lnTo>
                        <a:pt x="329" y="19"/>
                      </a:lnTo>
                      <a:lnTo>
                        <a:pt x="331" y="20"/>
                      </a:lnTo>
                      <a:lnTo>
                        <a:pt x="333" y="21"/>
                      </a:lnTo>
                      <a:lnTo>
                        <a:pt x="321" y="17"/>
                      </a:lnTo>
                      <a:lnTo>
                        <a:pt x="298" y="11"/>
                      </a:lnTo>
                      <a:lnTo>
                        <a:pt x="274" y="8"/>
                      </a:lnTo>
                      <a:lnTo>
                        <a:pt x="249" y="7"/>
                      </a:lnTo>
                      <a:lnTo>
                        <a:pt x="223" y="8"/>
                      </a:lnTo>
                      <a:lnTo>
                        <a:pt x="200" y="11"/>
                      </a:lnTo>
                      <a:lnTo>
                        <a:pt x="177" y="17"/>
                      </a:lnTo>
                      <a:lnTo>
                        <a:pt x="154" y="25"/>
                      </a:lnTo>
                      <a:lnTo>
                        <a:pt x="133" y="36"/>
                      </a:lnTo>
                      <a:lnTo>
                        <a:pt x="113" y="48"/>
                      </a:lnTo>
                      <a:lnTo>
                        <a:pt x="94" y="61"/>
                      </a:lnTo>
                      <a:lnTo>
                        <a:pt x="77" y="77"/>
                      </a:lnTo>
                      <a:lnTo>
                        <a:pt x="61" y="95"/>
                      </a:lnTo>
                      <a:lnTo>
                        <a:pt x="48" y="113"/>
                      </a:lnTo>
                      <a:lnTo>
                        <a:pt x="36" y="133"/>
                      </a:lnTo>
                      <a:lnTo>
                        <a:pt x="25" y="155"/>
                      </a:lnTo>
                      <a:lnTo>
                        <a:pt x="17" y="177"/>
                      </a:lnTo>
                      <a:lnTo>
                        <a:pt x="12" y="200"/>
                      </a:lnTo>
                      <a:lnTo>
                        <a:pt x="8" y="224"/>
                      </a:lnTo>
                      <a:lnTo>
                        <a:pt x="6" y="249"/>
                      </a:lnTo>
                      <a:lnTo>
                        <a:pt x="8" y="274"/>
                      </a:lnTo>
                      <a:lnTo>
                        <a:pt x="12" y="298"/>
                      </a:lnTo>
                      <a:lnTo>
                        <a:pt x="17" y="321"/>
                      </a:lnTo>
                      <a:lnTo>
                        <a:pt x="25" y="344"/>
                      </a:lnTo>
                      <a:lnTo>
                        <a:pt x="36" y="365"/>
                      </a:lnTo>
                      <a:lnTo>
                        <a:pt x="48" y="385"/>
                      </a:lnTo>
                      <a:lnTo>
                        <a:pt x="61" y="403"/>
                      </a:lnTo>
                      <a:lnTo>
                        <a:pt x="77" y="421"/>
                      </a:lnTo>
                      <a:lnTo>
                        <a:pt x="94" y="437"/>
                      </a:lnTo>
                      <a:lnTo>
                        <a:pt x="113" y="450"/>
                      </a:lnTo>
                      <a:lnTo>
                        <a:pt x="133" y="462"/>
                      </a:lnTo>
                      <a:lnTo>
                        <a:pt x="154" y="473"/>
                      </a:lnTo>
                      <a:lnTo>
                        <a:pt x="177" y="481"/>
                      </a:lnTo>
                      <a:lnTo>
                        <a:pt x="200" y="487"/>
                      </a:lnTo>
                      <a:lnTo>
                        <a:pt x="223" y="490"/>
                      </a:lnTo>
                      <a:lnTo>
                        <a:pt x="249" y="491"/>
                      </a:lnTo>
                      <a:lnTo>
                        <a:pt x="274" y="490"/>
                      </a:lnTo>
                      <a:lnTo>
                        <a:pt x="298" y="487"/>
                      </a:lnTo>
                      <a:lnTo>
                        <a:pt x="321" y="481"/>
                      </a:lnTo>
                      <a:lnTo>
                        <a:pt x="343" y="473"/>
                      </a:lnTo>
                      <a:lnTo>
                        <a:pt x="365" y="462"/>
                      </a:lnTo>
                      <a:lnTo>
                        <a:pt x="385" y="450"/>
                      </a:lnTo>
                      <a:lnTo>
                        <a:pt x="403" y="437"/>
                      </a:lnTo>
                      <a:lnTo>
                        <a:pt x="421" y="421"/>
                      </a:lnTo>
                      <a:lnTo>
                        <a:pt x="437" y="403"/>
                      </a:lnTo>
                      <a:lnTo>
                        <a:pt x="450" y="385"/>
                      </a:lnTo>
                      <a:lnTo>
                        <a:pt x="462" y="365"/>
                      </a:lnTo>
                      <a:lnTo>
                        <a:pt x="473" y="344"/>
                      </a:lnTo>
                      <a:lnTo>
                        <a:pt x="481" y="321"/>
                      </a:lnTo>
                      <a:lnTo>
                        <a:pt x="487" y="298"/>
                      </a:lnTo>
                      <a:lnTo>
                        <a:pt x="490" y="274"/>
                      </a:lnTo>
                      <a:lnTo>
                        <a:pt x="491" y="249"/>
                      </a:lnTo>
                      <a:lnTo>
                        <a:pt x="498" y="24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9" name="Freeform 197"/>
                <p:cNvSpPr>
                  <a:spLocks/>
                </p:cNvSpPr>
                <p:nvPr/>
              </p:nvSpPr>
              <p:spPr bwMode="auto">
                <a:xfrm>
                  <a:off x="2184" y="2254"/>
                  <a:ext cx="246" cy="246"/>
                </a:xfrm>
                <a:custGeom>
                  <a:avLst/>
                  <a:gdLst/>
                  <a:ahLst/>
                  <a:cxnLst>
                    <a:cxn ang="0">
                      <a:pos x="486" y="197"/>
                    </a:cxn>
                    <a:cxn ang="0">
                      <a:pos x="461" y="129"/>
                    </a:cxn>
                    <a:cxn ang="0">
                      <a:pos x="445" y="105"/>
                    </a:cxn>
                    <a:cxn ang="0">
                      <a:pos x="439" y="101"/>
                    </a:cxn>
                    <a:cxn ang="0">
                      <a:pos x="434" y="98"/>
                    </a:cxn>
                    <a:cxn ang="0">
                      <a:pos x="455" y="132"/>
                    </a:cxn>
                    <a:cxn ang="0">
                      <a:pos x="479" y="198"/>
                    </a:cxn>
                    <a:cxn ang="0">
                      <a:pos x="491" y="246"/>
                    </a:cxn>
                    <a:cxn ang="0">
                      <a:pos x="479" y="319"/>
                    </a:cxn>
                    <a:cxn ang="0">
                      <a:pos x="449" y="383"/>
                    </a:cxn>
                    <a:cxn ang="0">
                      <a:pos x="402" y="435"/>
                    </a:cxn>
                    <a:cxn ang="0">
                      <a:pos x="341" y="472"/>
                    </a:cxn>
                    <a:cxn ang="0">
                      <a:pos x="270" y="491"/>
                    </a:cxn>
                    <a:cxn ang="0">
                      <a:pos x="196" y="487"/>
                    </a:cxn>
                    <a:cxn ang="0">
                      <a:pos x="128" y="462"/>
                    </a:cxn>
                    <a:cxn ang="0">
                      <a:pos x="72" y="420"/>
                    </a:cxn>
                    <a:cxn ang="0">
                      <a:pos x="29" y="363"/>
                    </a:cxn>
                    <a:cxn ang="0">
                      <a:pos x="4" y="295"/>
                    </a:cxn>
                    <a:cxn ang="0">
                      <a:pos x="0" y="221"/>
                    </a:cxn>
                    <a:cxn ang="0">
                      <a:pos x="18" y="150"/>
                    </a:cxn>
                    <a:cxn ang="0">
                      <a:pos x="56" y="90"/>
                    </a:cxn>
                    <a:cxn ang="0">
                      <a:pos x="108" y="42"/>
                    </a:cxn>
                    <a:cxn ang="0">
                      <a:pos x="172" y="12"/>
                    </a:cxn>
                    <a:cxn ang="0">
                      <a:pos x="245" y="0"/>
                    </a:cxn>
                    <a:cxn ang="0">
                      <a:pos x="318" y="12"/>
                    </a:cxn>
                    <a:cxn ang="0">
                      <a:pos x="325" y="16"/>
                    </a:cxn>
                    <a:cxn ang="0">
                      <a:pos x="330" y="20"/>
                    </a:cxn>
                    <a:cxn ang="0">
                      <a:pos x="335" y="24"/>
                    </a:cxn>
                    <a:cxn ang="0">
                      <a:pos x="270" y="8"/>
                    </a:cxn>
                    <a:cxn ang="0">
                      <a:pos x="197" y="12"/>
                    </a:cxn>
                    <a:cxn ang="0">
                      <a:pos x="130" y="36"/>
                    </a:cxn>
                    <a:cxn ang="0">
                      <a:pos x="76" y="77"/>
                    </a:cxn>
                    <a:cxn ang="0">
                      <a:pos x="34" y="132"/>
                    </a:cxn>
                    <a:cxn ang="0">
                      <a:pos x="10" y="198"/>
                    </a:cxn>
                    <a:cxn ang="0">
                      <a:pos x="6" y="270"/>
                    </a:cxn>
                    <a:cxn ang="0">
                      <a:pos x="24" y="339"/>
                    </a:cxn>
                    <a:cxn ang="0">
                      <a:pos x="60" y="399"/>
                    </a:cxn>
                    <a:cxn ang="0">
                      <a:pos x="110" y="444"/>
                    </a:cxn>
                    <a:cxn ang="0">
                      <a:pos x="174" y="475"/>
                    </a:cxn>
                    <a:cxn ang="0">
                      <a:pos x="245" y="486"/>
                    </a:cxn>
                    <a:cxn ang="0">
                      <a:pos x="317" y="475"/>
                    </a:cxn>
                    <a:cxn ang="0">
                      <a:pos x="379" y="444"/>
                    </a:cxn>
                    <a:cxn ang="0">
                      <a:pos x="430" y="399"/>
                    </a:cxn>
                    <a:cxn ang="0">
                      <a:pos x="466" y="339"/>
                    </a:cxn>
                    <a:cxn ang="0">
                      <a:pos x="483" y="270"/>
                    </a:cxn>
                  </a:cxnLst>
                  <a:rect l="0" t="0" r="r" b="b"/>
                  <a:pathLst>
                    <a:path w="491" h="492">
                      <a:moveTo>
                        <a:pt x="491" y="246"/>
                      </a:moveTo>
                      <a:lnTo>
                        <a:pt x="490" y="221"/>
                      </a:lnTo>
                      <a:lnTo>
                        <a:pt x="486" y="197"/>
                      </a:lnTo>
                      <a:lnTo>
                        <a:pt x="479" y="173"/>
                      </a:lnTo>
                      <a:lnTo>
                        <a:pt x="471" y="150"/>
                      </a:lnTo>
                      <a:lnTo>
                        <a:pt x="461" y="129"/>
                      </a:lnTo>
                      <a:lnTo>
                        <a:pt x="449" y="109"/>
                      </a:lnTo>
                      <a:lnTo>
                        <a:pt x="446" y="105"/>
                      </a:lnTo>
                      <a:lnTo>
                        <a:pt x="445" y="105"/>
                      </a:lnTo>
                      <a:lnTo>
                        <a:pt x="443" y="104"/>
                      </a:lnTo>
                      <a:lnTo>
                        <a:pt x="441" y="102"/>
                      </a:lnTo>
                      <a:lnTo>
                        <a:pt x="439" y="101"/>
                      </a:lnTo>
                      <a:lnTo>
                        <a:pt x="438" y="100"/>
                      </a:lnTo>
                      <a:lnTo>
                        <a:pt x="437" y="100"/>
                      </a:lnTo>
                      <a:lnTo>
                        <a:pt x="434" y="98"/>
                      </a:lnTo>
                      <a:lnTo>
                        <a:pt x="433" y="97"/>
                      </a:lnTo>
                      <a:lnTo>
                        <a:pt x="443" y="112"/>
                      </a:lnTo>
                      <a:lnTo>
                        <a:pt x="455" y="132"/>
                      </a:lnTo>
                      <a:lnTo>
                        <a:pt x="466" y="153"/>
                      </a:lnTo>
                      <a:lnTo>
                        <a:pt x="474" y="174"/>
                      </a:lnTo>
                      <a:lnTo>
                        <a:pt x="479" y="198"/>
                      </a:lnTo>
                      <a:lnTo>
                        <a:pt x="483" y="222"/>
                      </a:lnTo>
                      <a:lnTo>
                        <a:pt x="485" y="246"/>
                      </a:lnTo>
                      <a:lnTo>
                        <a:pt x="491" y="246"/>
                      </a:lnTo>
                      <a:lnTo>
                        <a:pt x="490" y="271"/>
                      </a:lnTo>
                      <a:lnTo>
                        <a:pt x="486" y="295"/>
                      </a:lnTo>
                      <a:lnTo>
                        <a:pt x="479" y="319"/>
                      </a:lnTo>
                      <a:lnTo>
                        <a:pt x="471" y="342"/>
                      </a:lnTo>
                      <a:lnTo>
                        <a:pt x="461" y="363"/>
                      </a:lnTo>
                      <a:lnTo>
                        <a:pt x="449" y="383"/>
                      </a:lnTo>
                      <a:lnTo>
                        <a:pt x="435" y="402"/>
                      </a:lnTo>
                      <a:lnTo>
                        <a:pt x="419" y="420"/>
                      </a:lnTo>
                      <a:lnTo>
                        <a:pt x="402" y="435"/>
                      </a:lnTo>
                      <a:lnTo>
                        <a:pt x="382" y="450"/>
                      </a:lnTo>
                      <a:lnTo>
                        <a:pt x="362" y="462"/>
                      </a:lnTo>
                      <a:lnTo>
                        <a:pt x="341" y="472"/>
                      </a:lnTo>
                      <a:lnTo>
                        <a:pt x="318" y="480"/>
                      </a:lnTo>
                      <a:lnTo>
                        <a:pt x="294" y="487"/>
                      </a:lnTo>
                      <a:lnTo>
                        <a:pt x="270" y="491"/>
                      </a:lnTo>
                      <a:lnTo>
                        <a:pt x="245" y="492"/>
                      </a:lnTo>
                      <a:lnTo>
                        <a:pt x="219" y="491"/>
                      </a:lnTo>
                      <a:lnTo>
                        <a:pt x="196" y="487"/>
                      </a:lnTo>
                      <a:lnTo>
                        <a:pt x="172" y="480"/>
                      </a:lnTo>
                      <a:lnTo>
                        <a:pt x="149" y="472"/>
                      </a:lnTo>
                      <a:lnTo>
                        <a:pt x="128" y="462"/>
                      </a:lnTo>
                      <a:lnTo>
                        <a:pt x="108" y="450"/>
                      </a:lnTo>
                      <a:lnTo>
                        <a:pt x="89" y="435"/>
                      </a:lnTo>
                      <a:lnTo>
                        <a:pt x="72" y="420"/>
                      </a:lnTo>
                      <a:lnTo>
                        <a:pt x="56" y="402"/>
                      </a:lnTo>
                      <a:lnTo>
                        <a:pt x="41" y="383"/>
                      </a:lnTo>
                      <a:lnTo>
                        <a:pt x="29" y="363"/>
                      </a:lnTo>
                      <a:lnTo>
                        <a:pt x="18" y="342"/>
                      </a:lnTo>
                      <a:lnTo>
                        <a:pt x="10" y="319"/>
                      </a:lnTo>
                      <a:lnTo>
                        <a:pt x="4" y="295"/>
                      </a:lnTo>
                      <a:lnTo>
                        <a:pt x="0" y="271"/>
                      </a:lnTo>
                      <a:lnTo>
                        <a:pt x="0" y="246"/>
                      </a:lnTo>
                      <a:lnTo>
                        <a:pt x="0" y="221"/>
                      </a:lnTo>
                      <a:lnTo>
                        <a:pt x="4" y="197"/>
                      </a:lnTo>
                      <a:lnTo>
                        <a:pt x="10" y="173"/>
                      </a:lnTo>
                      <a:lnTo>
                        <a:pt x="18" y="150"/>
                      </a:lnTo>
                      <a:lnTo>
                        <a:pt x="29" y="129"/>
                      </a:lnTo>
                      <a:lnTo>
                        <a:pt x="41" y="109"/>
                      </a:lnTo>
                      <a:lnTo>
                        <a:pt x="56" y="90"/>
                      </a:lnTo>
                      <a:lnTo>
                        <a:pt x="72" y="72"/>
                      </a:lnTo>
                      <a:lnTo>
                        <a:pt x="89" y="57"/>
                      </a:lnTo>
                      <a:lnTo>
                        <a:pt x="108" y="42"/>
                      </a:lnTo>
                      <a:lnTo>
                        <a:pt x="128" y="30"/>
                      </a:lnTo>
                      <a:lnTo>
                        <a:pt x="149" y="20"/>
                      </a:lnTo>
                      <a:lnTo>
                        <a:pt x="172" y="12"/>
                      </a:lnTo>
                      <a:lnTo>
                        <a:pt x="196" y="5"/>
                      </a:lnTo>
                      <a:lnTo>
                        <a:pt x="219" y="1"/>
                      </a:lnTo>
                      <a:lnTo>
                        <a:pt x="245" y="0"/>
                      </a:lnTo>
                      <a:lnTo>
                        <a:pt x="270" y="1"/>
                      </a:lnTo>
                      <a:lnTo>
                        <a:pt x="294" y="5"/>
                      </a:lnTo>
                      <a:lnTo>
                        <a:pt x="318" y="12"/>
                      </a:lnTo>
                      <a:lnTo>
                        <a:pt x="321" y="13"/>
                      </a:lnTo>
                      <a:lnTo>
                        <a:pt x="323" y="14"/>
                      </a:lnTo>
                      <a:lnTo>
                        <a:pt x="325" y="16"/>
                      </a:lnTo>
                      <a:lnTo>
                        <a:pt x="326" y="17"/>
                      </a:lnTo>
                      <a:lnTo>
                        <a:pt x="329" y="18"/>
                      </a:lnTo>
                      <a:lnTo>
                        <a:pt x="330" y="20"/>
                      </a:lnTo>
                      <a:lnTo>
                        <a:pt x="331" y="21"/>
                      </a:lnTo>
                      <a:lnTo>
                        <a:pt x="334" y="22"/>
                      </a:lnTo>
                      <a:lnTo>
                        <a:pt x="335" y="24"/>
                      </a:lnTo>
                      <a:lnTo>
                        <a:pt x="317" y="17"/>
                      </a:lnTo>
                      <a:lnTo>
                        <a:pt x="293" y="12"/>
                      </a:lnTo>
                      <a:lnTo>
                        <a:pt x="270" y="8"/>
                      </a:lnTo>
                      <a:lnTo>
                        <a:pt x="245" y="6"/>
                      </a:lnTo>
                      <a:lnTo>
                        <a:pt x="221" y="8"/>
                      </a:lnTo>
                      <a:lnTo>
                        <a:pt x="197" y="12"/>
                      </a:lnTo>
                      <a:lnTo>
                        <a:pt x="174" y="17"/>
                      </a:lnTo>
                      <a:lnTo>
                        <a:pt x="152" y="25"/>
                      </a:lnTo>
                      <a:lnTo>
                        <a:pt x="130" y="36"/>
                      </a:lnTo>
                      <a:lnTo>
                        <a:pt x="110" y="48"/>
                      </a:lnTo>
                      <a:lnTo>
                        <a:pt x="93" y="61"/>
                      </a:lnTo>
                      <a:lnTo>
                        <a:pt x="76" y="77"/>
                      </a:lnTo>
                      <a:lnTo>
                        <a:pt x="60" y="93"/>
                      </a:lnTo>
                      <a:lnTo>
                        <a:pt x="46" y="112"/>
                      </a:lnTo>
                      <a:lnTo>
                        <a:pt x="34" y="132"/>
                      </a:lnTo>
                      <a:lnTo>
                        <a:pt x="24" y="153"/>
                      </a:lnTo>
                      <a:lnTo>
                        <a:pt x="16" y="174"/>
                      </a:lnTo>
                      <a:lnTo>
                        <a:pt x="10" y="198"/>
                      </a:lnTo>
                      <a:lnTo>
                        <a:pt x="6" y="222"/>
                      </a:lnTo>
                      <a:lnTo>
                        <a:pt x="5" y="246"/>
                      </a:lnTo>
                      <a:lnTo>
                        <a:pt x="6" y="270"/>
                      </a:lnTo>
                      <a:lnTo>
                        <a:pt x="10" y="294"/>
                      </a:lnTo>
                      <a:lnTo>
                        <a:pt x="16" y="318"/>
                      </a:lnTo>
                      <a:lnTo>
                        <a:pt x="24" y="339"/>
                      </a:lnTo>
                      <a:lnTo>
                        <a:pt x="34" y="361"/>
                      </a:lnTo>
                      <a:lnTo>
                        <a:pt x="46" y="380"/>
                      </a:lnTo>
                      <a:lnTo>
                        <a:pt x="60" y="399"/>
                      </a:lnTo>
                      <a:lnTo>
                        <a:pt x="76" y="415"/>
                      </a:lnTo>
                      <a:lnTo>
                        <a:pt x="93" y="431"/>
                      </a:lnTo>
                      <a:lnTo>
                        <a:pt x="110" y="444"/>
                      </a:lnTo>
                      <a:lnTo>
                        <a:pt x="130" y="456"/>
                      </a:lnTo>
                      <a:lnTo>
                        <a:pt x="152" y="467"/>
                      </a:lnTo>
                      <a:lnTo>
                        <a:pt x="174" y="475"/>
                      </a:lnTo>
                      <a:lnTo>
                        <a:pt x="197" y="480"/>
                      </a:lnTo>
                      <a:lnTo>
                        <a:pt x="221" y="484"/>
                      </a:lnTo>
                      <a:lnTo>
                        <a:pt x="245" y="486"/>
                      </a:lnTo>
                      <a:lnTo>
                        <a:pt x="270" y="484"/>
                      </a:lnTo>
                      <a:lnTo>
                        <a:pt x="293" y="480"/>
                      </a:lnTo>
                      <a:lnTo>
                        <a:pt x="317" y="475"/>
                      </a:lnTo>
                      <a:lnTo>
                        <a:pt x="338" y="467"/>
                      </a:lnTo>
                      <a:lnTo>
                        <a:pt x="359" y="456"/>
                      </a:lnTo>
                      <a:lnTo>
                        <a:pt x="379" y="444"/>
                      </a:lnTo>
                      <a:lnTo>
                        <a:pt x="398" y="431"/>
                      </a:lnTo>
                      <a:lnTo>
                        <a:pt x="414" y="415"/>
                      </a:lnTo>
                      <a:lnTo>
                        <a:pt x="430" y="399"/>
                      </a:lnTo>
                      <a:lnTo>
                        <a:pt x="443" y="380"/>
                      </a:lnTo>
                      <a:lnTo>
                        <a:pt x="455" y="361"/>
                      </a:lnTo>
                      <a:lnTo>
                        <a:pt x="466" y="339"/>
                      </a:lnTo>
                      <a:lnTo>
                        <a:pt x="474" y="318"/>
                      </a:lnTo>
                      <a:lnTo>
                        <a:pt x="479" y="294"/>
                      </a:lnTo>
                      <a:lnTo>
                        <a:pt x="483" y="270"/>
                      </a:lnTo>
                      <a:lnTo>
                        <a:pt x="485" y="246"/>
                      </a:lnTo>
                      <a:lnTo>
                        <a:pt x="491" y="24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0" name="Freeform 198"/>
                <p:cNvSpPr>
                  <a:spLocks/>
                </p:cNvSpPr>
                <p:nvPr/>
              </p:nvSpPr>
              <p:spPr bwMode="auto">
                <a:xfrm>
                  <a:off x="2185" y="2256"/>
                  <a:ext cx="243" cy="242"/>
                </a:xfrm>
                <a:custGeom>
                  <a:avLst/>
                  <a:gdLst/>
                  <a:ahLst/>
                  <a:cxnLst>
                    <a:cxn ang="0">
                      <a:pos x="481" y="193"/>
                    </a:cxn>
                    <a:cxn ang="0">
                      <a:pos x="456" y="126"/>
                    </a:cxn>
                    <a:cxn ang="0">
                      <a:pos x="436" y="96"/>
                    </a:cxn>
                    <a:cxn ang="0">
                      <a:pos x="431" y="93"/>
                    </a:cxn>
                    <a:cxn ang="0">
                      <a:pos x="424" y="89"/>
                    </a:cxn>
                    <a:cxn ang="0">
                      <a:pos x="440" y="110"/>
                    </a:cxn>
                    <a:cxn ang="0">
                      <a:pos x="469" y="172"/>
                    </a:cxn>
                    <a:cxn ang="0">
                      <a:pos x="480" y="242"/>
                    </a:cxn>
                    <a:cxn ang="0">
                      <a:pos x="481" y="291"/>
                    </a:cxn>
                    <a:cxn ang="0">
                      <a:pos x="456" y="358"/>
                    </a:cxn>
                    <a:cxn ang="0">
                      <a:pos x="415" y="414"/>
                    </a:cxn>
                    <a:cxn ang="0">
                      <a:pos x="359" y="455"/>
                    </a:cxn>
                    <a:cxn ang="0">
                      <a:pos x="292" y="480"/>
                    </a:cxn>
                    <a:cxn ang="0">
                      <a:pos x="217" y="483"/>
                    </a:cxn>
                    <a:cxn ang="0">
                      <a:pos x="148" y="466"/>
                    </a:cxn>
                    <a:cxn ang="0">
                      <a:pos x="88" y="430"/>
                    </a:cxn>
                    <a:cxn ang="0">
                      <a:pos x="42" y="378"/>
                    </a:cxn>
                    <a:cxn ang="0">
                      <a:pos x="11" y="314"/>
                    </a:cxn>
                    <a:cxn ang="0">
                      <a:pos x="0" y="242"/>
                    </a:cxn>
                    <a:cxn ang="0">
                      <a:pos x="11" y="170"/>
                    </a:cxn>
                    <a:cxn ang="0">
                      <a:pos x="42" y="106"/>
                    </a:cxn>
                    <a:cxn ang="0">
                      <a:pos x="88" y="54"/>
                    </a:cxn>
                    <a:cxn ang="0">
                      <a:pos x="148" y="18"/>
                    </a:cxn>
                    <a:cxn ang="0">
                      <a:pos x="217" y="1"/>
                    </a:cxn>
                    <a:cxn ang="0">
                      <a:pos x="292" y="4"/>
                    </a:cxn>
                    <a:cxn ang="0">
                      <a:pos x="328" y="16"/>
                    </a:cxn>
                    <a:cxn ang="0">
                      <a:pos x="335" y="21"/>
                    </a:cxn>
                    <a:cxn ang="0">
                      <a:pos x="340" y="25"/>
                    </a:cxn>
                    <a:cxn ang="0">
                      <a:pos x="313" y="16"/>
                    </a:cxn>
                    <a:cxn ang="0">
                      <a:pos x="243" y="5"/>
                    </a:cxn>
                    <a:cxn ang="0">
                      <a:pos x="172" y="16"/>
                    </a:cxn>
                    <a:cxn ang="0">
                      <a:pos x="111" y="46"/>
                    </a:cxn>
                    <a:cxn ang="0">
                      <a:pos x="60" y="92"/>
                    </a:cxn>
                    <a:cxn ang="0">
                      <a:pos x="24" y="150"/>
                    </a:cxn>
                    <a:cxn ang="0">
                      <a:pos x="7" y="218"/>
                    </a:cxn>
                    <a:cxn ang="0">
                      <a:pos x="11" y="290"/>
                    </a:cxn>
                    <a:cxn ang="0">
                      <a:pos x="35" y="355"/>
                    </a:cxn>
                    <a:cxn ang="0">
                      <a:pos x="75" y="410"/>
                    </a:cxn>
                    <a:cxn ang="0">
                      <a:pos x="130" y="450"/>
                    </a:cxn>
                    <a:cxn ang="0">
                      <a:pos x="195" y="474"/>
                    </a:cxn>
                    <a:cxn ang="0">
                      <a:pos x="267" y="478"/>
                    </a:cxn>
                    <a:cxn ang="0">
                      <a:pos x="335" y="460"/>
                    </a:cxn>
                    <a:cxn ang="0">
                      <a:pos x="393" y="424"/>
                    </a:cxn>
                    <a:cxn ang="0">
                      <a:pos x="440" y="374"/>
                    </a:cxn>
                    <a:cxn ang="0">
                      <a:pos x="469" y="313"/>
                    </a:cxn>
                    <a:cxn ang="0">
                      <a:pos x="480" y="242"/>
                    </a:cxn>
                  </a:cxnLst>
                  <a:rect l="0" t="0" r="r" b="b"/>
                  <a:pathLst>
                    <a:path w="485" h="484">
                      <a:moveTo>
                        <a:pt x="485" y="242"/>
                      </a:moveTo>
                      <a:lnTo>
                        <a:pt x="484" y="217"/>
                      </a:lnTo>
                      <a:lnTo>
                        <a:pt x="481" y="193"/>
                      </a:lnTo>
                      <a:lnTo>
                        <a:pt x="475" y="170"/>
                      </a:lnTo>
                      <a:lnTo>
                        <a:pt x="467" y="148"/>
                      </a:lnTo>
                      <a:lnTo>
                        <a:pt x="456" y="126"/>
                      </a:lnTo>
                      <a:lnTo>
                        <a:pt x="444" y="106"/>
                      </a:lnTo>
                      <a:lnTo>
                        <a:pt x="437" y="97"/>
                      </a:lnTo>
                      <a:lnTo>
                        <a:pt x="436" y="96"/>
                      </a:lnTo>
                      <a:lnTo>
                        <a:pt x="433" y="96"/>
                      </a:lnTo>
                      <a:lnTo>
                        <a:pt x="432" y="94"/>
                      </a:lnTo>
                      <a:lnTo>
                        <a:pt x="431" y="93"/>
                      </a:lnTo>
                      <a:lnTo>
                        <a:pt x="428" y="92"/>
                      </a:lnTo>
                      <a:lnTo>
                        <a:pt x="427" y="90"/>
                      </a:lnTo>
                      <a:lnTo>
                        <a:pt x="424" y="89"/>
                      </a:lnTo>
                      <a:lnTo>
                        <a:pt x="423" y="88"/>
                      </a:lnTo>
                      <a:lnTo>
                        <a:pt x="425" y="92"/>
                      </a:lnTo>
                      <a:lnTo>
                        <a:pt x="440" y="110"/>
                      </a:lnTo>
                      <a:lnTo>
                        <a:pt x="451" y="129"/>
                      </a:lnTo>
                      <a:lnTo>
                        <a:pt x="461" y="150"/>
                      </a:lnTo>
                      <a:lnTo>
                        <a:pt x="469" y="172"/>
                      </a:lnTo>
                      <a:lnTo>
                        <a:pt x="475" y="194"/>
                      </a:lnTo>
                      <a:lnTo>
                        <a:pt x="479" y="218"/>
                      </a:lnTo>
                      <a:lnTo>
                        <a:pt x="480" y="242"/>
                      </a:lnTo>
                      <a:lnTo>
                        <a:pt x="485" y="242"/>
                      </a:lnTo>
                      <a:lnTo>
                        <a:pt x="484" y="267"/>
                      </a:lnTo>
                      <a:lnTo>
                        <a:pt x="481" y="291"/>
                      </a:lnTo>
                      <a:lnTo>
                        <a:pt x="475" y="314"/>
                      </a:lnTo>
                      <a:lnTo>
                        <a:pt x="467" y="337"/>
                      </a:lnTo>
                      <a:lnTo>
                        <a:pt x="456" y="358"/>
                      </a:lnTo>
                      <a:lnTo>
                        <a:pt x="444" y="378"/>
                      </a:lnTo>
                      <a:lnTo>
                        <a:pt x="431" y="396"/>
                      </a:lnTo>
                      <a:lnTo>
                        <a:pt x="415" y="414"/>
                      </a:lnTo>
                      <a:lnTo>
                        <a:pt x="397" y="430"/>
                      </a:lnTo>
                      <a:lnTo>
                        <a:pt x="379" y="443"/>
                      </a:lnTo>
                      <a:lnTo>
                        <a:pt x="359" y="455"/>
                      </a:lnTo>
                      <a:lnTo>
                        <a:pt x="337" y="466"/>
                      </a:lnTo>
                      <a:lnTo>
                        <a:pt x="315" y="474"/>
                      </a:lnTo>
                      <a:lnTo>
                        <a:pt x="292" y="480"/>
                      </a:lnTo>
                      <a:lnTo>
                        <a:pt x="268" y="483"/>
                      </a:lnTo>
                      <a:lnTo>
                        <a:pt x="243" y="484"/>
                      </a:lnTo>
                      <a:lnTo>
                        <a:pt x="217" y="483"/>
                      </a:lnTo>
                      <a:lnTo>
                        <a:pt x="194" y="480"/>
                      </a:lnTo>
                      <a:lnTo>
                        <a:pt x="171" y="474"/>
                      </a:lnTo>
                      <a:lnTo>
                        <a:pt x="148" y="466"/>
                      </a:lnTo>
                      <a:lnTo>
                        <a:pt x="127" y="455"/>
                      </a:lnTo>
                      <a:lnTo>
                        <a:pt x="107" y="443"/>
                      </a:lnTo>
                      <a:lnTo>
                        <a:pt x="88" y="430"/>
                      </a:lnTo>
                      <a:lnTo>
                        <a:pt x="71" y="414"/>
                      </a:lnTo>
                      <a:lnTo>
                        <a:pt x="55" y="396"/>
                      </a:lnTo>
                      <a:lnTo>
                        <a:pt x="42" y="378"/>
                      </a:lnTo>
                      <a:lnTo>
                        <a:pt x="30" y="358"/>
                      </a:lnTo>
                      <a:lnTo>
                        <a:pt x="19" y="337"/>
                      </a:lnTo>
                      <a:lnTo>
                        <a:pt x="11" y="314"/>
                      </a:lnTo>
                      <a:lnTo>
                        <a:pt x="6" y="291"/>
                      </a:lnTo>
                      <a:lnTo>
                        <a:pt x="2" y="267"/>
                      </a:lnTo>
                      <a:lnTo>
                        <a:pt x="0" y="242"/>
                      </a:lnTo>
                      <a:lnTo>
                        <a:pt x="2" y="217"/>
                      </a:lnTo>
                      <a:lnTo>
                        <a:pt x="6" y="193"/>
                      </a:lnTo>
                      <a:lnTo>
                        <a:pt x="11" y="170"/>
                      </a:lnTo>
                      <a:lnTo>
                        <a:pt x="19" y="148"/>
                      </a:lnTo>
                      <a:lnTo>
                        <a:pt x="30" y="126"/>
                      </a:lnTo>
                      <a:lnTo>
                        <a:pt x="42" y="106"/>
                      </a:lnTo>
                      <a:lnTo>
                        <a:pt x="55" y="88"/>
                      </a:lnTo>
                      <a:lnTo>
                        <a:pt x="71" y="70"/>
                      </a:lnTo>
                      <a:lnTo>
                        <a:pt x="88" y="54"/>
                      </a:lnTo>
                      <a:lnTo>
                        <a:pt x="107" y="41"/>
                      </a:lnTo>
                      <a:lnTo>
                        <a:pt x="127" y="29"/>
                      </a:lnTo>
                      <a:lnTo>
                        <a:pt x="148" y="18"/>
                      </a:lnTo>
                      <a:lnTo>
                        <a:pt x="171" y="10"/>
                      </a:lnTo>
                      <a:lnTo>
                        <a:pt x="194" y="4"/>
                      </a:lnTo>
                      <a:lnTo>
                        <a:pt x="217" y="1"/>
                      </a:lnTo>
                      <a:lnTo>
                        <a:pt x="243" y="0"/>
                      </a:lnTo>
                      <a:lnTo>
                        <a:pt x="268" y="1"/>
                      </a:lnTo>
                      <a:lnTo>
                        <a:pt x="292" y="4"/>
                      </a:lnTo>
                      <a:lnTo>
                        <a:pt x="315" y="10"/>
                      </a:lnTo>
                      <a:lnTo>
                        <a:pt x="327" y="14"/>
                      </a:lnTo>
                      <a:lnTo>
                        <a:pt x="328" y="16"/>
                      </a:lnTo>
                      <a:lnTo>
                        <a:pt x="331" y="17"/>
                      </a:lnTo>
                      <a:lnTo>
                        <a:pt x="332" y="20"/>
                      </a:lnTo>
                      <a:lnTo>
                        <a:pt x="335" y="21"/>
                      </a:lnTo>
                      <a:lnTo>
                        <a:pt x="336" y="22"/>
                      </a:lnTo>
                      <a:lnTo>
                        <a:pt x="337" y="24"/>
                      </a:lnTo>
                      <a:lnTo>
                        <a:pt x="340" y="25"/>
                      </a:lnTo>
                      <a:lnTo>
                        <a:pt x="341" y="28"/>
                      </a:lnTo>
                      <a:lnTo>
                        <a:pt x="335" y="24"/>
                      </a:lnTo>
                      <a:lnTo>
                        <a:pt x="313" y="16"/>
                      </a:lnTo>
                      <a:lnTo>
                        <a:pt x="291" y="10"/>
                      </a:lnTo>
                      <a:lnTo>
                        <a:pt x="267" y="6"/>
                      </a:lnTo>
                      <a:lnTo>
                        <a:pt x="243" y="5"/>
                      </a:lnTo>
                      <a:lnTo>
                        <a:pt x="219" y="6"/>
                      </a:lnTo>
                      <a:lnTo>
                        <a:pt x="195" y="10"/>
                      </a:lnTo>
                      <a:lnTo>
                        <a:pt x="172" y="16"/>
                      </a:lnTo>
                      <a:lnTo>
                        <a:pt x="151" y="24"/>
                      </a:lnTo>
                      <a:lnTo>
                        <a:pt x="130" y="34"/>
                      </a:lnTo>
                      <a:lnTo>
                        <a:pt x="111" y="46"/>
                      </a:lnTo>
                      <a:lnTo>
                        <a:pt x="92" y="60"/>
                      </a:lnTo>
                      <a:lnTo>
                        <a:pt x="75" y="74"/>
                      </a:lnTo>
                      <a:lnTo>
                        <a:pt x="60" y="92"/>
                      </a:lnTo>
                      <a:lnTo>
                        <a:pt x="47" y="110"/>
                      </a:lnTo>
                      <a:lnTo>
                        <a:pt x="35" y="129"/>
                      </a:lnTo>
                      <a:lnTo>
                        <a:pt x="24" y="150"/>
                      </a:lnTo>
                      <a:lnTo>
                        <a:pt x="16" y="172"/>
                      </a:lnTo>
                      <a:lnTo>
                        <a:pt x="11" y="194"/>
                      </a:lnTo>
                      <a:lnTo>
                        <a:pt x="7" y="218"/>
                      </a:lnTo>
                      <a:lnTo>
                        <a:pt x="6" y="242"/>
                      </a:lnTo>
                      <a:lnTo>
                        <a:pt x="7" y="266"/>
                      </a:lnTo>
                      <a:lnTo>
                        <a:pt x="11" y="290"/>
                      </a:lnTo>
                      <a:lnTo>
                        <a:pt x="16" y="313"/>
                      </a:lnTo>
                      <a:lnTo>
                        <a:pt x="24" y="334"/>
                      </a:lnTo>
                      <a:lnTo>
                        <a:pt x="35" y="355"/>
                      </a:lnTo>
                      <a:lnTo>
                        <a:pt x="47" y="374"/>
                      </a:lnTo>
                      <a:lnTo>
                        <a:pt x="60" y="392"/>
                      </a:lnTo>
                      <a:lnTo>
                        <a:pt x="75" y="410"/>
                      </a:lnTo>
                      <a:lnTo>
                        <a:pt x="92" y="424"/>
                      </a:lnTo>
                      <a:lnTo>
                        <a:pt x="111" y="438"/>
                      </a:lnTo>
                      <a:lnTo>
                        <a:pt x="130" y="450"/>
                      </a:lnTo>
                      <a:lnTo>
                        <a:pt x="151" y="460"/>
                      </a:lnTo>
                      <a:lnTo>
                        <a:pt x="172" y="468"/>
                      </a:lnTo>
                      <a:lnTo>
                        <a:pt x="195" y="474"/>
                      </a:lnTo>
                      <a:lnTo>
                        <a:pt x="219" y="478"/>
                      </a:lnTo>
                      <a:lnTo>
                        <a:pt x="243" y="479"/>
                      </a:lnTo>
                      <a:lnTo>
                        <a:pt x="267" y="478"/>
                      </a:lnTo>
                      <a:lnTo>
                        <a:pt x="291" y="474"/>
                      </a:lnTo>
                      <a:lnTo>
                        <a:pt x="313" y="468"/>
                      </a:lnTo>
                      <a:lnTo>
                        <a:pt x="335" y="460"/>
                      </a:lnTo>
                      <a:lnTo>
                        <a:pt x="356" y="450"/>
                      </a:lnTo>
                      <a:lnTo>
                        <a:pt x="376" y="438"/>
                      </a:lnTo>
                      <a:lnTo>
                        <a:pt x="393" y="424"/>
                      </a:lnTo>
                      <a:lnTo>
                        <a:pt x="411" y="410"/>
                      </a:lnTo>
                      <a:lnTo>
                        <a:pt x="425" y="392"/>
                      </a:lnTo>
                      <a:lnTo>
                        <a:pt x="440" y="374"/>
                      </a:lnTo>
                      <a:lnTo>
                        <a:pt x="451" y="355"/>
                      </a:lnTo>
                      <a:lnTo>
                        <a:pt x="461" y="334"/>
                      </a:lnTo>
                      <a:lnTo>
                        <a:pt x="469" y="313"/>
                      </a:lnTo>
                      <a:lnTo>
                        <a:pt x="475" y="290"/>
                      </a:lnTo>
                      <a:lnTo>
                        <a:pt x="479" y="266"/>
                      </a:lnTo>
                      <a:lnTo>
                        <a:pt x="480" y="242"/>
                      </a:lnTo>
                      <a:lnTo>
                        <a:pt x="485" y="24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1" name="Freeform 199"/>
                <p:cNvSpPr>
                  <a:spLocks/>
                </p:cNvSpPr>
                <p:nvPr/>
              </p:nvSpPr>
              <p:spPr bwMode="auto">
                <a:xfrm>
                  <a:off x="2187" y="2257"/>
                  <a:ext cx="239" cy="240"/>
                </a:xfrm>
                <a:custGeom>
                  <a:avLst/>
                  <a:gdLst/>
                  <a:ahLst/>
                  <a:cxnLst>
                    <a:cxn ang="0">
                      <a:pos x="474" y="192"/>
                    </a:cxn>
                    <a:cxn ang="0">
                      <a:pos x="450" y="126"/>
                    </a:cxn>
                    <a:cxn ang="0">
                      <a:pos x="425" y="90"/>
                    </a:cxn>
                    <a:cxn ang="0">
                      <a:pos x="418" y="86"/>
                    </a:cxn>
                    <a:cxn ang="0">
                      <a:pos x="412" y="82"/>
                    </a:cxn>
                    <a:cxn ang="0">
                      <a:pos x="434" y="110"/>
                    </a:cxn>
                    <a:cxn ang="0">
                      <a:pos x="464" y="171"/>
                    </a:cxn>
                    <a:cxn ang="0">
                      <a:pos x="474" y="240"/>
                    </a:cxn>
                    <a:cxn ang="0">
                      <a:pos x="474" y="288"/>
                    </a:cxn>
                    <a:cxn ang="0">
                      <a:pos x="450" y="355"/>
                    </a:cxn>
                    <a:cxn ang="0">
                      <a:pos x="409" y="409"/>
                    </a:cxn>
                    <a:cxn ang="0">
                      <a:pos x="354" y="450"/>
                    </a:cxn>
                    <a:cxn ang="0">
                      <a:pos x="288" y="474"/>
                    </a:cxn>
                    <a:cxn ang="0">
                      <a:pos x="216" y="478"/>
                    </a:cxn>
                    <a:cxn ang="0">
                      <a:pos x="147" y="461"/>
                    </a:cxn>
                    <a:cxn ang="0">
                      <a:pos x="88" y="425"/>
                    </a:cxn>
                    <a:cxn ang="0">
                      <a:pos x="41" y="374"/>
                    </a:cxn>
                    <a:cxn ang="0">
                      <a:pos x="11" y="312"/>
                    </a:cxn>
                    <a:cxn ang="0">
                      <a:pos x="0" y="240"/>
                    </a:cxn>
                    <a:cxn ang="0">
                      <a:pos x="11" y="168"/>
                    </a:cxn>
                    <a:cxn ang="0">
                      <a:pos x="41" y="106"/>
                    </a:cxn>
                    <a:cxn ang="0">
                      <a:pos x="88" y="55"/>
                    </a:cxn>
                    <a:cxn ang="0">
                      <a:pos x="147" y="19"/>
                    </a:cxn>
                    <a:cxn ang="0">
                      <a:pos x="216" y="2"/>
                    </a:cxn>
                    <a:cxn ang="0">
                      <a:pos x="288" y="6"/>
                    </a:cxn>
                    <a:cxn ang="0">
                      <a:pos x="333" y="20"/>
                    </a:cxn>
                    <a:cxn ang="0">
                      <a:pos x="340" y="26"/>
                    </a:cxn>
                    <a:cxn ang="0">
                      <a:pos x="345" y="31"/>
                    </a:cxn>
                    <a:cxn ang="0">
                      <a:pos x="309" y="16"/>
                    </a:cxn>
                    <a:cxn ang="0">
                      <a:pos x="240" y="7"/>
                    </a:cxn>
                    <a:cxn ang="0">
                      <a:pos x="171" y="16"/>
                    </a:cxn>
                    <a:cxn ang="0">
                      <a:pos x="109" y="46"/>
                    </a:cxn>
                    <a:cxn ang="0">
                      <a:pos x="60" y="91"/>
                    </a:cxn>
                    <a:cxn ang="0">
                      <a:pos x="24" y="150"/>
                    </a:cxn>
                    <a:cxn ang="0">
                      <a:pos x="8" y="216"/>
                    </a:cxn>
                    <a:cxn ang="0">
                      <a:pos x="11" y="287"/>
                    </a:cxn>
                    <a:cxn ang="0">
                      <a:pos x="35" y="352"/>
                    </a:cxn>
                    <a:cxn ang="0">
                      <a:pos x="75" y="405"/>
                    </a:cxn>
                    <a:cxn ang="0">
                      <a:pos x="128" y="445"/>
                    </a:cxn>
                    <a:cxn ang="0">
                      <a:pos x="193" y="469"/>
                    </a:cxn>
                    <a:cxn ang="0">
                      <a:pos x="264" y="473"/>
                    </a:cxn>
                    <a:cxn ang="0">
                      <a:pos x="330" y="456"/>
                    </a:cxn>
                    <a:cxn ang="0">
                      <a:pos x="389" y="420"/>
                    </a:cxn>
                    <a:cxn ang="0">
                      <a:pos x="434" y="370"/>
                    </a:cxn>
                    <a:cxn ang="0">
                      <a:pos x="464" y="309"/>
                    </a:cxn>
                    <a:cxn ang="0">
                      <a:pos x="474" y="240"/>
                    </a:cxn>
                  </a:cxnLst>
                  <a:rect l="0" t="0" r="r" b="b"/>
                  <a:pathLst>
                    <a:path w="480" h="480">
                      <a:moveTo>
                        <a:pt x="480" y="240"/>
                      </a:moveTo>
                      <a:lnTo>
                        <a:pt x="478" y="216"/>
                      </a:lnTo>
                      <a:lnTo>
                        <a:pt x="474" y="192"/>
                      </a:lnTo>
                      <a:lnTo>
                        <a:pt x="469" y="168"/>
                      </a:lnTo>
                      <a:lnTo>
                        <a:pt x="461" y="147"/>
                      </a:lnTo>
                      <a:lnTo>
                        <a:pt x="450" y="126"/>
                      </a:lnTo>
                      <a:lnTo>
                        <a:pt x="438" y="106"/>
                      </a:lnTo>
                      <a:lnTo>
                        <a:pt x="428" y="91"/>
                      </a:lnTo>
                      <a:lnTo>
                        <a:pt x="425" y="90"/>
                      </a:lnTo>
                      <a:lnTo>
                        <a:pt x="424" y="88"/>
                      </a:lnTo>
                      <a:lnTo>
                        <a:pt x="421" y="87"/>
                      </a:lnTo>
                      <a:lnTo>
                        <a:pt x="418" y="86"/>
                      </a:lnTo>
                      <a:lnTo>
                        <a:pt x="417" y="84"/>
                      </a:lnTo>
                      <a:lnTo>
                        <a:pt x="414" y="83"/>
                      </a:lnTo>
                      <a:lnTo>
                        <a:pt x="412" y="82"/>
                      </a:lnTo>
                      <a:lnTo>
                        <a:pt x="409" y="80"/>
                      </a:lnTo>
                      <a:lnTo>
                        <a:pt x="421" y="91"/>
                      </a:lnTo>
                      <a:lnTo>
                        <a:pt x="434" y="110"/>
                      </a:lnTo>
                      <a:lnTo>
                        <a:pt x="445" y="128"/>
                      </a:lnTo>
                      <a:lnTo>
                        <a:pt x="456" y="150"/>
                      </a:lnTo>
                      <a:lnTo>
                        <a:pt x="464" y="171"/>
                      </a:lnTo>
                      <a:lnTo>
                        <a:pt x="469" y="193"/>
                      </a:lnTo>
                      <a:lnTo>
                        <a:pt x="473" y="216"/>
                      </a:lnTo>
                      <a:lnTo>
                        <a:pt x="474" y="240"/>
                      </a:lnTo>
                      <a:lnTo>
                        <a:pt x="480" y="240"/>
                      </a:lnTo>
                      <a:lnTo>
                        <a:pt x="478" y="264"/>
                      </a:lnTo>
                      <a:lnTo>
                        <a:pt x="474" y="288"/>
                      </a:lnTo>
                      <a:lnTo>
                        <a:pt x="469" y="312"/>
                      </a:lnTo>
                      <a:lnTo>
                        <a:pt x="461" y="333"/>
                      </a:lnTo>
                      <a:lnTo>
                        <a:pt x="450" y="355"/>
                      </a:lnTo>
                      <a:lnTo>
                        <a:pt x="438" y="374"/>
                      </a:lnTo>
                      <a:lnTo>
                        <a:pt x="425" y="393"/>
                      </a:lnTo>
                      <a:lnTo>
                        <a:pt x="409" y="409"/>
                      </a:lnTo>
                      <a:lnTo>
                        <a:pt x="393" y="425"/>
                      </a:lnTo>
                      <a:lnTo>
                        <a:pt x="374" y="438"/>
                      </a:lnTo>
                      <a:lnTo>
                        <a:pt x="354" y="450"/>
                      </a:lnTo>
                      <a:lnTo>
                        <a:pt x="333" y="461"/>
                      </a:lnTo>
                      <a:lnTo>
                        <a:pt x="312" y="469"/>
                      </a:lnTo>
                      <a:lnTo>
                        <a:pt x="288" y="474"/>
                      </a:lnTo>
                      <a:lnTo>
                        <a:pt x="265" y="478"/>
                      </a:lnTo>
                      <a:lnTo>
                        <a:pt x="240" y="480"/>
                      </a:lnTo>
                      <a:lnTo>
                        <a:pt x="216" y="478"/>
                      </a:lnTo>
                      <a:lnTo>
                        <a:pt x="192" y="474"/>
                      </a:lnTo>
                      <a:lnTo>
                        <a:pt x="169" y="469"/>
                      </a:lnTo>
                      <a:lnTo>
                        <a:pt x="147" y="461"/>
                      </a:lnTo>
                      <a:lnTo>
                        <a:pt x="125" y="450"/>
                      </a:lnTo>
                      <a:lnTo>
                        <a:pt x="105" y="438"/>
                      </a:lnTo>
                      <a:lnTo>
                        <a:pt x="88" y="425"/>
                      </a:lnTo>
                      <a:lnTo>
                        <a:pt x="71" y="409"/>
                      </a:lnTo>
                      <a:lnTo>
                        <a:pt x="55" y="393"/>
                      </a:lnTo>
                      <a:lnTo>
                        <a:pt x="41" y="374"/>
                      </a:lnTo>
                      <a:lnTo>
                        <a:pt x="29" y="355"/>
                      </a:lnTo>
                      <a:lnTo>
                        <a:pt x="19" y="333"/>
                      </a:lnTo>
                      <a:lnTo>
                        <a:pt x="11" y="312"/>
                      </a:lnTo>
                      <a:lnTo>
                        <a:pt x="5" y="288"/>
                      </a:lnTo>
                      <a:lnTo>
                        <a:pt x="1" y="264"/>
                      </a:lnTo>
                      <a:lnTo>
                        <a:pt x="0" y="240"/>
                      </a:lnTo>
                      <a:lnTo>
                        <a:pt x="1" y="216"/>
                      </a:lnTo>
                      <a:lnTo>
                        <a:pt x="5" y="192"/>
                      </a:lnTo>
                      <a:lnTo>
                        <a:pt x="11" y="168"/>
                      </a:lnTo>
                      <a:lnTo>
                        <a:pt x="19" y="147"/>
                      </a:lnTo>
                      <a:lnTo>
                        <a:pt x="29" y="126"/>
                      </a:lnTo>
                      <a:lnTo>
                        <a:pt x="41" y="106"/>
                      </a:lnTo>
                      <a:lnTo>
                        <a:pt x="55" y="87"/>
                      </a:lnTo>
                      <a:lnTo>
                        <a:pt x="71" y="71"/>
                      </a:lnTo>
                      <a:lnTo>
                        <a:pt x="88" y="55"/>
                      </a:lnTo>
                      <a:lnTo>
                        <a:pt x="105" y="42"/>
                      </a:lnTo>
                      <a:lnTo>
                        <a:pt x="125" y="30"/>
                      </a:lnTo>
                      <a:lnTo>
                        <a:pt x="147" y="19"/>
                      </a:lnTo>
                      <a:lnTo>
                        <a:pt x="169" y="11"/>
                      </a:lnTo>
                      <a:lnTo>
                        <a:pt x="192" y="6"/>
                      </a:lnTo>
                      <a:lnTo>
                        <a:pt x="216" y="2"/>
                      </a:lnTo>
                      <a:lnTo>
                        <a:pt x="240" y="0"/>
                      </a:lnTo>
                      <a:lnTo>
                        <a:pt x="265" y="2"/>
                      </a:lnTo>
                      <a:lnTo>
                        <a:pt x="288" y="6"/>
                      </a:lnTo>
                      <a:lnTo>
                        <a:pt x="312" y="11"/>
                      </a:lnTo>
                      <a:lnTo>
                        <a:pt x="330" y="18"/>
                      </a:lnTo>
                      <a:lnTo>
                        <a:pt x="333" y="20"/>
                      </a:lnTo>
                      <a:lnTo>
                        <a:pt x="334" y="22"/>
                      </a:lnTo>
                      <a:lnTo>
                        <a:pt x="337" y="23"/>
                      </a:lnTo>
                      <a:lnTo>
                        <a:pt x="340" y="26"/>
                      </a:lnTo>
                      <a:lnTo>
                        <a:pt x="341" y="27"/>
                      </a:lnTo>
                      <a:lnTo>
                        <a:pt x="344" y="30"/>
                      </a:lnTo>
                      <a:lnTo>
                        <a:pt x="345" y="31"/>
                      </a:lnTo>
                      <a:lnTo>
                        <a:pt x="348" y="32"/>
                      </a:lnTo>
                      <a:lnTo>
                        <a:pt x="330" y="24"/>
                      </a:lnTo>
                      <a:lnTo>
                        <a:pt x="309" y="16"/>
                      </a:lnTo>
                      <a:lnTo>
                        <a:pt x="286" y="11"/>
                      </a:lnTo>
                      <a:lnTo>
                        <a:pt x="264" y="7"/>
                      </a:lnTo>
                      <a:lnTo>
                        <a:pt x="240" y="7"/>
                      </a:lnTo>
                      <a:lnTo>
                        <a:pt x="216" y="7"/>
                      </a:lnTo>
                      <a:lnTo>
                        <a:pt x="193" y="11"/>
                      </a:lnTo>
                      <a:lnTo>
                        <a:pt x="171" y="16"/>
                      </a:lnTo>
                      <a:lnTo>
                        <a:pt x="149" y="24"/>
                      </a:lnTo>
                      <a:lnTo>
                        <a:pt x="128" y="35"/>
                      </a:lnTo>
                      <a:lnTo>
                        <a:pt x="109" y="46"/>
                      </a:lnTo>
                      <a:lnTo>
                        <a:pt x="91" y="60"/>
                      </a:lnTo>
                      <a:lnTo>
                        <a:pt x="75" y="75"/>
                      </a:lnTo>
                      <a:lnTo>
                        <a:pt x="60" y="91"/>
                      </a:lnTo>
                      <a:lnTo>
                        <a:pt x="47" y="110"/>
                      </a:lnTo>
                      <a:lnTo>
                        <a:pt x="35" y="128"/>
                      </a:lnTo>
                      <a:lnTo>
                        <a:pt x="24" y="150"/>
                      </a:lnTo>
                      <a:lnTo>
                        <a:pt x="17" y="171"/>
                      </a:lnTo>
                      <a:lnTo>
                        <a:pt x="11" y="193"/>
                      </a:lnTo>
                      <a:lnTo>
                        <a:pt x="8" y="216"/>
                      </a:lnTo>
                      <a:lnTo>
                        <a:pt x="7" y="240"/>
                      </a:lnTo>
                      <a:lnTo>
                        <a:pt x="8" y="264"/>
                      </a:lnTo>
                      <a:lnTo>
                        <a:pt x="11" y="287"/>
                      </a:lnTo>
                      <a:lnTo>
                        <a:pt x="17" y="309"/>
                      </a:lnTo>
                      <a:lnTo>
                        <a:pt x="24" y="331"/>
                      </a:lnTo>
                      <a:lnTo>
                        <a:pt x="35" y="352"/>
                      </a:lnTo>
                      <a:lnTo>
                        <a:pt x="47" y="370"/>
                      </a:lnTo>
                      <a:lnTo>
                        <a:pt x="60" y="389"/>
                      </a:lnTo>
                      <a:lnTo>
                        <a:pt x="75" y="405"/>
                      </a:lnTo>
                      <a:lnTo>
                        <a:pt x="91" y="420"/>
                      </a:lnTo>
                      <a:lnTo>
                        <a:pt x="109" y="434"/>
                      </a:lnTo>
                      <a:lnTo>
                        <a:pt x="128" y="445"/>
                      </a:lnTo>
                      <a:lnTo>
                        <a:pt x="149" y="456"/>
                      </a:lnTo>
                      <a:lnTo>
                        <a:pt x="171" y="464"/>
                      </a:lnTo>
                      <a:lnTo>
                        <a:pt x="193" y="469"/>
                      </a:lnTo>
                      <a:lnTo>
                        <a:pt x="216" y="473"/>
                      </a:lnTo>
                      <a:lnTo>
                        <a:pt x="240" y="474"/>
                      </a:lnTo>
                      <a:lnTo>
                        <a:pt x="264" y="473"/>
                      </a:lnTo>
                      <a:lnTo>
                        <a:pt x="286" y="469"/>
                      </a:lnTo>
                      <a:lnTo>
                        <a:pt x="309" y="464"/>
                      </a:lnTo>
                      <a:lnTo>
                        <a:pt x="330" y="456"/>
                      </a:lnTo>
                      <a:lnTo>
                        <a:pt x="352" y="445"/>
                      </a:lnTo>
                      <a:lnTo>
                        <a:pt x="370" y="434"/>
                      </a:lnTo>
                      <a:lnTo>
                        <a:pt x="389" y="420"/>
                      </a:lnTo>
                      <a:lnTo>
                        <a:pt x="405" y="405"/>
                      </a:lnTo>
                      <a:lnTo>
                        <a:pt x="421" y="389"/>
                      </a:lnTo>
                      <a:lnTo>
                        <a:pt x="434" y="370"/>
                      </a:lnTo>
                      <a:lnTo>
                        <a:pt x="445" y="352"/>
                      </a:lnTo>
                      <a:lnTo>
                        <a:pt x="456" y="331"/>
                      </a:lnTo>
                      <a:lnTo>
                        <a:pt x="464" y="309"/>
                      </a:lnTo>
                      <a:lnTo>
                        <a:pt x="469" y="287"/>
                      </a:lnTo>
                      <a:lnTo>
                        <a:pt x="473" y="264"/>
                      </a:lnTo>
                      <a:lnTo>
                        <a:pt x="474" y="240"/>
                      </a:lnTo>
                      <a:lnTo>
                        <a:pt x="480" y="24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2" name="Freeform 200"/>
                <p:cNvSpPr>
                  <a:spLocks/>
                </p:cNvSpPr>
                <p:nvPr/>
              </p:nvSpPr>
              <p:spPr bwMode="auto">
                <a:xfrm>
                  <a:off x="2188" y="2259"/>
                  <a:ext cx="237" cy="236"/>
                </a:xfrm>
                <a:custGeom>
                  <a:avLst/>
                  <a:gdLst/>
                  <a:ahLst/>
                  <a:cxnLst>
                    <a:cxn ang="0">
                      <a:pos x="469" y="189"/>
                    </a:cxn>
                    <a:cxn ang="0">
                      <a:pos x="445" y="124"/>
                    </a:cxn>
                    <a:cxn ang="0">
                      <a:pos x="417" y="83"/>
                    </a:cxn>
                    <a:cxn ang="0">
                      <a:pos x="407" y="77"/>
                    </a:cxn>
                    <a:cxn ang="0">
                      <a:pos x="398" y="71"/>
                    </a:cxn>
                    <a:cxn ang="0">
                      <a:pos x="401" y="75"/>
                    </a:cxn>
                    <a:cxn ang="0">
                      <a:pos x="439" y="127"/>
                    </a:cxn>
                    <a:cxn ang="0">
                      <a:pos x="463" y="190"/>
                    </a:cxn>
                    <a:cxn ang="0">
                      <a:pos x="474" y="237"/>
                    </a:cxn>
                    <a:cxn ang="0">
                      <a:pos x="463" y="308"/>
                    </a:cxn>
                    <a:cxn ang="0">
                      <a:pos x="434" y="369"/>
                    </a:cxn>
                    <a:cxn ang="0">
                      <a:pos x="387" y="419"/>
                    </a:cxn>
                    <a:cxn ang="0">
                      <a:pos x="329" y="455"/>
                    </a:cxn>
                    <a:cxn ang="0">
                      <a:pos x="261" y="473"/>
                    </a:cxn>
                    <a:cxn ang="0">
                      <a:pos x="189" y="469"/>
                    </a:cxn>
                    <a:cxn ang="0">
                      <a:pos x="124" y="445"/>
                    </a:cxn>
                    <a:cxn ang="0">
                      <a:pos x="69" y="405"/>
                    </a:cxn>
                    <a:cxn ang="0">
                      <a:pos x="29" y="350"/>
                    </a:cxn>
                    <a:cxn ang="0">
                      <a:pos x="5" y="285"/>
                    </a:cxn>
                    <a:cxn ang="0">
                      <a:pos x="1" y="213"/>
                    </a:cxn>
                    <a:cxn ang="0">
                      <a:pos x="18" y="145"/>
                    </a:cxn>
                    <a:cxn ang="0">
                      <a:pos x="54" y="87"/>
                    </a:cxn>
                    <a:cxn ang="0">
                      <a:pos x="105" y="41"/>
                    </a:cxn>
                    <a:cxn ang="0">
                      <a:pos x="166" y="11"/>
                    </a:cxn>
                    <a:cxn ang="0">
                      <a:pos x="237" y="0"/>
                    </a:cxn>
                    <a:cxn ang="0">
                      <a:pos x="307" y="11"/>
                    </a:cxn>
                    <a:cxn ang="0">
                      <a:pos x="338" y="24"/>
                    </a:cxn>
                    <a:cxn ang="0">
                      <a:pos x="342" y="28"/>
                    </a:cxn>
                    <a:cxn ang="0">
                      <a:pos x="347" y="32"/>
                    </a:cxn>
                    <a:cxn ang="0">
                      <a:pos x="351" y="36"/>
                    </a:cxn>
                    <a:cxn ang="0">
                      <a:pos x="355" y="39"/>
                    </a:cxn>
                    <a:cxn ang="0">
                      <a:pos x="358" y="41"/>
                    </a:cxn>
                    <a:cxn ang="0">
                      <a:pos x="306" y="17"/>
                    </a:cxn>
                    <a:cxn ang="0">
                      <a:pos x="237" y="7"/>
                    </a:cxn>
                    <a:cxn ang="0">
                      <a:pos x="169" y="17"/>
                    </a:cxn>
                    <a:cxn ang="0">
                      <a:pos x="108" y="45"/>
                    </a:cxn>
                    <a:cxn ang="0">
                      <a:pos x="58" y="91"/>
                    </a:cxn>
                    <a:cxn ang="0">
                      <a:pos x="25" y="148"/>
                    </a:cxn>
                    <a:cxn ang="0">
                      <a:pos x="8" y="213"/>
                    </a:cxn>
                    <a:cxn ang="0">
                      <a:pos x="10" y="284"/>
                    </a:cxn>
                    <a:cxn ang="0">
                      <a:pos x="34" y="348"/>
                    </a:cxn>
                    <a:cxn ang="0">
                      <a:pos x="74" y="401"/>
                    </a:cxn>
                    <a:cxn ang="0">
                      <a:pos x="128" y="439"/>
                    </a:cxn>
                    <a:cxn ang="0">
                      <a:pos x="190" y="463"/>
                    </a:cxn>
                    <a:cxn ang="0">
                      <a:pos x="261" y="466"/>
                    </a:cxn>
                    <a:cxn ang="0">
                      <a:pos x="327" y="450"/>
                    </a:cxn>
                    <a:cxn ang="0">
                      <a:pos x="383" y="415"/>
                    </a:cxn>
                    <a:cxn ang="0">
                      <a:pos x="429" y="366"/>
                    </a:cxn>
                    <a:cxn ang="0">
                      <a:pos x="458" y="306"/>
                    </a:cxn>
                    <a:cxn ang="0">
                      <a:pos x="467" y="237"/>
                    </a:cxn>
                  </a:cxnLst>
                  <a:rect l="0" t="0" r="r" b="b"/>
                  <a:pathLst>
                    <a:path w="474" h="474">
                      <a:moveTo>
                        <a:pt x="474" y="237"/>
                      </a:moveTo>
                      <a:lnTo>
                        <a:pt x="473" y="213"/>
                      </a:lnTo>
                      <a:lnTo>
                        <a:pt x="469" y="189"/>
                      </a:lnTo>
                      <a:lnTo>
                        <a:pt x="463" y="167"/>
                      </a:lnTo>
                      <a:lnTo>
                        <a:pt x="455" y="145"/>
                      </a:lnTo>
                      <a:lnTo>
                        <a:pt x="445" y="124"/>
                      </a:lnTo>
                      <a:lnTo>
                        <a:pt x="434" y="105"/>
                      </a:lnTo>
                      <a:lnTo>
                        <a:pt x="419" y="87"/>
                      </a:lnTo>
                      <a:lnTo>
                        <a:pt x="417" y="83"/>
                      </a:lnTo>
                      <a:lnTo>
                        <a:pt x="414" y="81"/>
                      </a:lnTo>
                      <a:lnTo>
                        <a:pt x="410" y="79"/>
                      </a:lnTo>
                      <a:lnTo>
                        <a:pt x="407" y="77"/>
                      </a:lnTo>
                      <a:lnTo>
                        <a:pt x="405" y="75"/>
                      </a:lnTo>
                      <a:lnTo>
                        <a:pt x="402" y="73"/>
                      </a:lnTo>
                      <a:lnTo>
                        <a:pt x="398" y="71"/>
                      </a:lnTo>
                      <a:lnTo>
                        <a:pt x="395" y="69"/>
                      </a:lnTo>
                      <a:lnTo>
                        <a:pt x="393" y="67"/>
                      </a:lnTo>
                      <a:lnTo>
                        <a:pt x="401" y="75"/>
                      </a:lnTo>
                      <a:lnTo>
                        <a:pt x="415" y="91"/>
                      </a:lnTo>
                      <a:lnTo>
                        <a:pt x="429" y="108"/>
                      </a:lnTo>
                      <a:lnTo>
                        <a:pt x="439" y="127"/>
                      </a:lnTo>
                      <a:lnTo>
                        <a:pt x="450" y="148"/>
                      </a:lnTo>
                      <a:lnTo>
                        <a:pt x="458" y="169"/>
                      </a:lnTo>
                      <a:lnTo>
                        <a:pt x="463" y="190"/>
                      </a:lnTo>
                      <a:lnTo>
                        <a:pt x="466" y="213"/>
                      </a:lnTo>
                      <a:lnTo>
                        <a:pt x="467" y="237"/>
                      </a:lnTo>
                      <a:lnTo>
                        <a:pt x="474" y="237"/>
                      </a:lnTo>
                      <a:lnTo>
                        <a:pt x="473" y="261"/>
                      </a:lnTo>
                      <a:lnTo>
                        <a:pt x="469" y="285"/>
                      </a:lnTo>
                      <a:lnTo>
                        <a:pt x="463" y="308"/>
                      </a:lnTo>
                      <a:lnTo>
                        <a:pt x="455" y="329"/>
                      </a:lnTo>
                      <a:lnTo>
                        <a:pt x="445" y="350"/>
                      </a:lnTo>
                      <a:lnTo>
                        <a:pt x="434" y="369"/>
                      </a:lnTo>
                      <a:lnTo>
                        <a:pt x="419" y="387"/>
                      </a:lnTo>
                      <a:lnTo>
                        <a:pt x="405" y="405"/>
                      </a:lnTo>
                      <a:lnTo>
                        <a:pt x="387" y="419"/>
                      </a:lnTo>
                      <a:lnTo>
                        <a:pt x="369" y="433"/>
                      </a:lnTo>
                      <a:lnTo>
                        <a:pt x="350" y="445"/>
                      </a:lnTo>
                      <a:lnTo>
                        <a:pt x="329" y="455"/>
                      </a:lnTo>
                      <a:lnTo>
                        <a:pt x="307" y="463"/>
                      </a:lnTo>
                      <a:lnTo>
                        <a:pt x="285" y="469"/>
                      </a:lnTo>
                      <a:lnTo>
                        <a:pt x="261" y="473"/>
                      </a:lnTo>
                      <a:lnTo>
                        <a:pt x="237" y="474"/>
                      </a:lnTo>
                      <a:lnTo>
                        <a:pt x="213" y="473"/>
                      </a:lnTo>
                      <a:lnTo>
                        <a:pt x="189" y="469"/>
                      </a:lnTo>
                      <a:lnTo>
                        <a:pt x="166" y="463"/>
                      </a:lnTo>
                      <a:lnTo>
                        <a:pt x="145" y="455"/>
                      </a:lnTo>
                      <a:lnTo>
                        <a:pt x="124" y="445"/>
                      </a:lnTo>
                      <a:lnTo>
                        <a:pt x="105" y="433"/>
                      </a:lnTo>
                      <a:lnTo>
                        <a:pt x="86" y="419"/>
                      </a:lnTo>
                      <a:lnTo>
                        <a:pt x="69" y="405"/>
                      </a:lnTo>
                      <a:lnTo>
                        <a:pt x="54" y="387"/>
                      </a:lnTo>
                      <a:lnTo>
                        <a:pt x="41" y="369"/>
                      </a:lnTo>
                      <a:lnTo>
                        <a:pt x="29" y="350"/>
                      </a:lnTo>
                      <a:lnTo>
                        <a:pt x="18" y="329"/>
                      </a:lnTo>
                      <a:lnTo>
                        <a:pt x="10" y="308"/>
                      </a:lnTo>
                      <a:lnTo>
                        <a:pt x="5" y="285"/>
                      </a:lnTo>
                      <a:lnTo>
                        <a:pt x="1" y="261"/>
                      </a:lnTo>
                      <a:lnTo>
                        <a:pt x="0" y="237"/>
                      </a:lnTo>
                      <a:lnTo>
                        <a:pt x="1" y="213"/>
                      </a:lnTo>
                      <a:lnTo>
                        <a:pt x="5" y="189"/>
                      </a:lnTo>
                      <a:lnTo>
                        <a:pt x="10" y="167"/>
                      </a:lnTo>
                      <a:lnTo>
                        <a:pt x="18" y="145"/>
                      </a:lnTo>
                      <a:lnTo>
                        <a:pt x="29" y="124"/>
                      </a:lnTo>
                      <a:lnTo>
                        <a:pt x="41" y="105"/>
                      </a:lnTo>
                      <a:lnTo>
                        <a:pt x="54" y="87"/>
                      </a:lnTo>
                      <a:lnTo>
                        <a:pt x="69" y="69"/>
                      </a:lnTo>
                      <a:lnTo>
                        <a:pt x="86" y="55"/>
                      </a:lnTo>
                      <a:lnTo>
                        <a:pt x="105" y="41"/>
                      </a:lnTo>
                      <a:lnTo>
                        <a:pt x="124" y="29"/>
                      </a:lnTo>
                      <a:lnTo>
                        <a:pt x="145" y="19"/>
                      </a:lnTo>
                      <a:lnTo>
                        <a:pt x="166" y="11"/>
                      </a:lnTo>
                      <a:lnTo>
                        <a:pt x="189" y="5"/>
                      </a:lnTo>
                      <a:lnTo>
                        <a:pt x="213" y="1"/>
                      </a:lnTo>
                      <a:lnTo>
                        <a:pt x="237" y="0"/>
                      </a:lnTo>
                      <a:lnTo>
                        <a:pt x="261" y="1"/>
                      </a:lnTo>
                      <a:lnTo>
                        <a:pt x="285" y="5"/>
                      </a:lnTo>
                      <a:lnTo>
                        <a:pt x="307" y="11"/>
                      </a:lnTo>
                      <a:lnTo>
                        <a:pt x="329" y="19"/>
                      </a:lnTo>
                      <a:lnTo>
                        <a:pt x="335" y="23"/>
                      </a:lnTo>
                      <a:lnTo>
                        <a:pt x="338" y="24"/>
                      </a:lnTo>
                      <a:lnTo>
                        <a:pt x="339" y="25"/>
                      </a:lnTo>
                      <a:lnTo>
                        <a:pt x="341" y="27"/>
                      </a:lnTo>
                      <a:lnTo>
                        <a:pt x="342" y="28"/>
                      </a:lnTo>
                      <a:lnTo>
                        <a:pt x="345" y="29"/>
                      </a:lnTo>
                      <a:lnTo>
                        <a:pt x="346" y="31"/>
                      </a:lnTo>
                      <a:lnTo>
                        <a:pt x="347" y="32"/>
                      </a:lnTo>
                      <a:lnTo>
                        <a:pt x="349" y="33"/>
                      </a:lnTo>
                      <a:lnTo>
                        <a:pt x="350" y="35"/>
                      </a:lnTo>
                      <a:lnTo>
                        <a:pt x="351" y="36"/>
                      </a:lnTo>
                      <a:lnTo>
                        <a:pt x="353" y="36"/>
                      </a:lnTo>
                      <a:lnTo>
                        <a:pt x="354" y="37"/>
                      </a:lnTo>
                      <a:lnTo>
                        <a:pt x="355" y="39"/>
                      </a:lnTo>
                      <a:lnTo>
                        <a:pt x="355" y="39"/>
                      </a:lnTo>
                      <a:lnTo>
                        <a:pt x="357" y="40"/>
                      </a:lnTo>
                      <a:lnTo>
                        <a:pt x="358" y="41"/>
                      </a:lnTo>
                      <a:lnTo>
                        <a:pt x="347" y="35"/>
                      </a:lnTo>
                      <a:lnTo>
                        <a:pt x="327" y="24"/>
                      </a:lnTo>
                      <a:lnTo>
                        <a:pt x="306" y="17"/>
                      </a:lnTo>
                      <a:lnTo>
                        <a:pt x="283" y="11"/>
                      </a:lnTo>
                      <a:lnTo>
                        <a:pt x="261" y="8"/>
                      </a:lnTo>
                      <a:lnTo>
                        <a:pt x="237" y="7"/>
                      </a:lnTo>
                      <a:lnTo>
                        <a:pt x="213" y="8"/>
                      </a:lnTo>
                      <a:lnTo>
                        <a:pt x="190" y="11"/>
                      </a:lnTo>
                      <a:lnTo>
                        <a:pt x="169" y="17"/>
                      </a:lnTo>
                      <a:lnTo>
                        <a:pt x="148" y="24"/>
                      </a:lnTo>
                      <a:lnTo>
                        <a:pt x="128" y="35"/>
                      </a:lnTo>
                      <a:lnTo>
                        <a:pt x="108" y="45"/>
                      </a:lnTo>
                      <a:lnTo>
                        <a:pt x="90" y="59"/>
                      </a:lnTo>
                      <a:lnTo>
                        <a:pt x="74" y="75"/>
                      </a:lnTo>
                      <a:lnTo>
                        <a:pt x="58" y="91"/>
                      </a:lnTo>
                      <a:lnTo>
                        <a:pt x="45" y="108"/>
                      </a:lnTo>
                      <a:lnTo>
                        <a:pt x="34" y="127"/>
                      </a:lnTo>
                      <a:lnTo>
                        <a:pt x="25" y="148"/>
                      </a:lnTo>
                      <a:lnTo>
                        <a:pt x="17" y="169"/>
                      </a:lnTo>
                      <a:lnTo>
                        <a:pt x="10" y="190"/>
                      </a:lnTo>
                      <a:lnTo>
                        <a:pt x="8" y="213"/>
                      </a:lnTo>
                      <a:lnTo>
                        <a:pt x="6" y="237"/>
                      </a:lnTo>
                      <a:lnTo>
                        <a:pt x="8" y="261"/>
                      </a:lnTo>
                      <a:lnTo>
                        <a:pt x="10" y="284"/>
                      </a:lnTo>
                      <a:lnTo>
                        <a:pt x="17" y="306"/>
                      </a:lnTo>
                      <a:lnTo>
                        <a:pt x="25" y="326"/>
                      </a:lnTo>
                      <a:lnTo>
                        <a:pt x="34" y="348"/>
                      </a:lnTo>
                      <a:lnTo>
                        <a:pt x="45" y="366"/>
                      </a:lnTo>
                      <a:lnTo>
                        <a:pt x="58" y="383"/>
                      </a:lnTo>
                      <a:lnTo>
                        <a:pt x="74" y="401"/>
                      </a:lnTo>
                      <a:lnTo>
                        <a:pt x="90" y="415"/>
                      </a:lnTo>
                      <a:lnTo>
                        <a:pt x="108" y="429"/>
                      </a:lnTo>
                      <a:lnTo>
                        <a:pt x="128" y="439"/>
                      </a:lnTo>
                      <a:lnTo>
                        <a:pt x="148" y="450"/>
                      </a:lnTo>
                      <a:lnTo>
                        <a:pt x="169" y="457"/>
                      </a:lnTo>
                      <a:lnTo>
                        <a:pt x="190" y="463"/>
                      </a:lnTo>
                      <a:lnTo>
                        <a:pt x="213" y="466"/>
                      </a:lnTo>
                      <a:lnTo>
                        <a:pt x="237" y="467"/>
                      </a:lnTo>
                      <a:lnTo>
                        <a:pt x="261" y="466"/>
                      </a:lnTo>
                      <a:lnTo>
                        <a:pt x="283" y="463"/>
                      </a:lnTo>
                      <a:lnTo>
                        <a:pt x="306" y="457"/>
                      </a:lnTo>
                      <a:lnTo>
                        <a:pt x="327" y="450"/>
                      </a:lnTo>
                      <a:lnTo>
                        <a:pt x="347" y="439"/>
                      </a:lnTo>
                      <a:lnTo>
                        <a:pt x="366" y="429"/>
                      </a:lnTo>
                      <a:lnTo>
                        <a:pt x="383" y="415"/>
                      </a:lnTo>
                      <a:lnTo>
                        <a:pt x="401" y="401"/>
                      </a:lnTo>
                      <a:lnTo>
                        <a:pt x="415" y="383"/>
                      </a:lnTo>
                      <a:lnTo>
                        <a:pt x="429" y="366"/>
                      </a:lnTo>
                      <a:lnTo>
                        <a:pt x="439" y="348"/>
                      </a:lnTo>
                      <a:lnTo>
                        <a:pt x="450" y="326"/>
                      </a:lnTo>
                      <a:lnTo>
                        <a:pt x="458" y="306"/>
                      </a:lnTo>
                      <a:lnTo>
                        <a:pt x="463" y="284"/>
                      </a:lnTo>
                      <a:lnTo>
                        <a:pt x="466" y="261"/>
                      </a:lnTo>
                      <a:lnTo>
                        <a:pt x="467" y="237"/>
                      </a:lnTo>
                      <a:lnTo>
                        <a:pt x="474" y="23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3" name="Freeform 201"/>
                <p:cNvSpPr>
                  <a:spLocks/>
                </p:cNvSpPr>
                <p:nvPr/>
              </p:nvSpPr>
              <p:spPr bwMode="auto">
                <a:xfrm>
                  <a:off x="2190" y="2260"/>
                  <a:ext cx="234" cy="234"/>
                </a:xfrm>
                <a:custGeom>
                  <a:avLst/>
                  <a:gdLst/>
                  <a:ahLst/>
                  <a:cxnLst>
                    <a:cxn ang="0">
                      <a:pos x="462" y="187"/>
                    </a:cxn>
                    <a:cxn ang="0">
                      <a:pos x="438" y="122"/>
                    </a:cxn>
                    <a:cxn ang="0">
                      <a:pos x="402" y="74"/>
                    </a:cxn>
                    <a:cxn ang="0">
                      <a:pos x="381" y="58"/>
                    </a:cxn>
                    <a:cxn ang="0">
                      <a:pos x="359" y="42"/>
                    </a:cxn>
                    <a:cxn ang="0">
                      <a:pos x="345" y="30"/>
                    </a:cxn>
                    <a:cxn ang="0">
                      <a:pos x="343" y="29"/>
                    </a:cxn>
                    <a:cxn ang="0">
                      <a:pos x="342" y="28"/>
                    </a:cxn>
                    <a:cxn ang="0">
                      <a:pos x="302" y="10"/>
                    </a:cxn>
                    <a:cxn ang="0">
                      <a:pos x="233" y="0"/>
                    </a:cxn>
                    <a:cxn ang="0">
                      <a:pos x="164" y="10"/>
                    </a:cxn>
                    <a:cxn ang="0">
                      <a:pos x="102" y="40"/>
                    </a:cxn>
                    <a:cxn ang="0">
                      <a:pos x="53" y="85"/>
                    </a:cxn>
                    <a:cxn ang="0">
                      <a:pos x="17" y="144"/>
                    </a:cxn>
                    <a:cxn ang="0">
                      <a:pos x="1" y="210"/>
                    </a:cxn>
                    <a:cxn ang="0">
                      <a:pos x="4" y="281"/>
                    </a:cxn>
                    <a:cxn ang="0">
                      <a:pos x="28" y="346"/>
                    </a:cxn>
                    <a:cxn ang="0">
                      <a:pos x="68" y="399"/>
                    </a:cxn>
                    <a:cxn ang="0">
                      <a:pos x="121" y="439"/>
                    </a:cxn>
                    <a:cxn ang="0">
                      <a:pos x="186" y="463"/>
                    </a:cxn>
                    <a:cxn ang="0">
                      <a:pos x="257" y="467"/>
                    </a:cxn>
                    <a:cxn ang="0">
                      <a:pos x="323" y="450"/>
                    </a:cxn>
                    <a:cxn ang="0">
                      <a:pos x="382" y="414"/>
                    </a:cxn>
                    <a:cxn ang="0">
                      <a:pos x="427" y="364"/>
                    </a:cxn>
                    <a:cxn ang="0">
                      <a:pos x="457" y="303"/>
                    </a:cxn>
                    <a:cxn ang="0">
                      <a:pos x="467" y="234"/>
                    </a:cxn>
                    <a:cxn ang="0">
                      <a:pos x="457" y="189"/>
                    </a:cxn>
                    <a:cxn ang="0">
                      <a:pos x="433" y="126"/>
                    </a:cxn>
                    <a:cxn ang="0">
                      <a:pos x="394" y="73"/>
                    </a:cxn>
                    <a:cxn ang="0">
                      <a:pos x="342" y="34"/>
                    </a:cxn>
                    <a:cxn ang="0">
                      <a:pos x="279" y="12"/>
                    </a:cxn>
                    <a:cxn ang="0">
                      <a:pos x="210" y="8"/>
                    </a:cxn>
                    <a:cxn ang="0">
                      <a:pos x="145" y="24"/>
                    </a:cxn>
                    <a:cxn ang="0">
                      <a:pos x="88" y="58"/>
                    </a:cxn>
                    <a:cxn ang="0">
                      <a:pos x="44" y="106"/>
                    </a:cxn>
                    <a:cxn ang="0">
                      <a:pos x="16" y="166"/>
                    </a:cxn>
                    <a:cxn ang="0">
                      <a:pos x="5" y="234"/>
                    </a:cxn>
                    <a:cxn ang="0">
                      <a:pos x="16" y="302"/>
                    </a:cxn>
                    <a:cxn ang="0">
                      <a:pos x="44" y="362"/>
                    </a:cxn>
                    <a:cxn ang="0">
                      <a:pos x="88" y="410"/>
                    </a:cxn>
                    <a:cxn ang="0">
                      <a:pos x="145" y="444"/>
                    </a:cxn>
                    <a:cxn ang="0">
                      <a:pos x="210" y="460"/>
                    </a:cxn>
                    <a:cxn ang="0">
                      <a:pos x="279" y="458"/>
                    </a:cxn>
                    <a:cxn ang="0">
                      <a:pos x="342" y="434"/>
                    </a:cxn>
                    <a:cxn ang="0">
                      <a:pos x="394" y="395"/>
                    </a:cxn>
                    <a:cxn ang="0">
                      <a:pos x="433" y="343"/>
                    </a:cxn>
                    <a:cxn ang="0">
                      <a:pos x="457" y="279"/>
                    </a:cxn>
                    <a:cxn ang="0">
                      <a:pos x="467" y="234"/>
                    </a:cxn>
                  </a:cxnLst>
                  <a:rect l="0" t="0" r="r" b="b"/>
                  <a:pathLst>
                    <a:path w="467" h="468">
                      <a:moveTo>
                        <a:pt x="467" y="234"/>
                      </a:moveTo>
                      <a:lnTo>
                        <a:pt x="466" y="210"/>
                      </a:lnTo>
                      <a:lnTo>
                        <a:pt x="462" y="187"/>
                      </a:lnTo>
                      <a:lnTo>
                        <a:pt x="457" y="165"/>
                      </a:lnTo>
                      <a:lnTo>
                        <a:pt x="449" y="144"/>
                      </a:lnTo>
                      <a:lnTo>
                        <a:pt x="438" y="122"/>
                      </a:lnTo>
                      <a:lnTo>
                        <a:pt x="427" y="104"/>
                      </a:lnTo>
                      <a:lnTo>
                        <a:pt x="414" y="85"/>
                      </a:lnTo>
                      <a:lnTo>
                        <a:pt x="402" y="74"/>
                      </a:lnTo>
                      <a:lnTo>
                        <a:pt x="395" y="69"/>
                      </a:lnTo>
                      <a:lnTo>
                        <a:pt x="389" y="64"/>
                      </a:lnTo>
                      <a:lnTo>
                        <a:pt x="381" y="58"/>
                      </a:lnTo>
                      <a:lnTo>
                        <a:pt x="374" y="53"/>
                      </a:lnTo>
                      <a:lnTo>
                        <a:pt x="366" y="48"/>
                      </a:lnTo>
                      <a:lnTo>
                        <a:pt x="359" y="42"/>
                      </a:lnTo>
                      <a:lnTo>
                        <a:pt x="353" y="37"/>
                      </a:lnTo>
                      <a:lnTo>
                        <a:pt x="345" y="30"/>
                      </a:lnTo>
                      <a:lnTo>
                        <a:pt x="345" y="30"/>
                      </a:lnTo>
                      <a:lnTo>
                        <a:pt x="345" y="30"/>
                      </a:lnTo>
                      <a:lnTo>
                        <a:pt x="343" y="29"/>
                      </a:lnTo>
                      <a:lnTo>
                        <a:pt x="343" y="29"/>
                      </a:lnTo>
                      <a:lnTo>
                        <a:pt x="342" y="28"/>
                      </a:lnTo>
                      <a:lnTo>
                        <a:pt x="342" y="28"/>
                      </a:lnTo>
                      <a:lnTo>
                        <a:pt x="342" y="28"/>
                      </a:lnTo>
                      <a:lnTo>
                        <a:pt x="341" y="26"/>
                      </a:lnTo>
                      <a:lnTo>
                        <a:pt x="323" y="18"/>
                      </a:lnTo>
                      <a:lnTo>
                        <a:pt x="302" y="10"/>
                      </a:lnTo>
                      <a:lnTo>
                        <a:pt x="279" y="5"/>
                      </a:lnTo>
                      <a:lnTo>
                        <a:pt x="257" y="1"/>
                      </a:lnTo>
                      <a:lnTo>
                        <a:pt x="233" y="0"/>
                      </a:lnTo>
                      <a:lnTo>
                        <a:pt x="209" y="1"/>
                      </a:lnTo>
                      <a:lnTo>
                        <a:pt x="186" y="5"/>
                      </a:lnTo>
                      <a:lnTo>
                        <a:pt x="164" y="10"/>
                      </a:lnTo>
                      <a:lnTo>
                        <a:pt x="142" y="18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4" y="54"/>
                      </a:lnTo>
                      <a:lnTo>
                        <a:pt x="68" y="69"/>
                      </a:lnTo>
                      <a:lnTo>
                        <a:pt x="53" y="85"/>
                      </a:lnTo>
                      <a:lnTo>
                        <a:pt x="40" y="104"/>
                      </a:lnTo>
                      <a:lnTo>
                        <a:pt x="28" y="122"/>
                      </a:lnTo>
                      <a:lnTo>
                        <a:pt x="17" y="144"/>
                      </a:lnTo>
                      <a:lnTo>
                        <a:pt x="10" y="165"/>
                      </a:lnTo>
                      <a:lnTo>
                        <a:pt x="4" y="187"/>
                      </a:lnTo>
                      <a:lnTo>
                        <a:pt x="1" y="210"/>
                      </a:lnTo>
                      <a:lnTo>
                        <a:pt x="0" y="234"/>
                      </a:lnTo>
                      <a:lnTo>
                        <a:pt x="1" y="258"/>
                      </a:lnTo>
                      <a:lnTo>
                        <a:pt x="4" y="281"/>
                      </a:lnTo>
                      <a:lnTo>
                        <a:pt x="10" y="303"/>
                      </a:lnTo>
                      <a:lnTo>
                        <a:pt x="17" y="325"/>
                      </a:lnTo>
                      <a:lnTo>
                        <a:pt x="28" y="346"/>
                      </a:lnTo>
                      <a:lnTo>
                        <a:pt x="40" y="364"/>
                      </a:lnTo>
                      <a:lnTo>
                        <a:pt x="53" y="383"/>
                      </a:lnTo>
                      <a:lnTo>
                        <a:pt x="68" y="399"/>
                      </a:lnTo>
                      <a:lnTo>
                        <a:pt x="84" y="414"/>
                      </a:lnTo>
                      <a:lnTo>
                        <a:pt x="102" y="428"/>
                      </a:lnTo>
                      <a:lnTo>
                        <a:pt x="121" y="439"/>
                      </a:lnTo>
                      <a:lnTo>
                        <a:pt x="142" y="450"/>
                      </a:lnTo>
                      <a:lnTo>
                        <a:pt x="164" y="458"/>
                      </a:lnTo>
                      <a:lnTo>
                        <a:pt x="186" y="463"/>
                      </a:lnTo>
                      <a:lnTo>
                        <a:pt x="209" y="467"/>
                      </a:lnTo>
                      <a:lnTo>
                        <a:pt x="233" y="468"/>
                      </a:lnTo>
                      <a:lnTo>
                        <a:pt x="257" y="467"/>
                      </a:lnTo>
                      <a:lnTo>
                        <a:pt x="279" y="463"/>
                      </a:lnTo>
                      <a:lnTo>
                        <a:pt x="302" y="458"/>
                      </a:lnTo>
                      <a:lnTo>
                        <a:pt x="323" y="450"/>
                      </a:lnTo>
                      <a:lnTo>
                        <a:pt x="345" y="439"/>
                      </a:lnTo>
                      <a:lnTo>
                        <a:pt x="363" y="428"/>
                      </a:lnTo>
                      <a:lnTo>
                        <a:pt x="382" y="414"/>
                      </a:lnTo>
                      <a:lnTo>
                        <a:pt x="398" y="399"/>
                      </a:lnTo>
                      <a:lnTo>
                        <a:pt x="414" y="383"/>
                      </a:lnTo>
                      <a:lnTo>
                        <a:pt x="427" y="364"/>
                      </a:lnTo>
                      <a:lnTo>
                        <a:pt x="438" y="346"/>
                      </a:lnTo>
                      <a:lnTo>
                        <a:pt x="449" y="325"/>
                      </a:lnTo>
                      <a:lnTo>
                        <a:pt x="457" y="303"/>
                      </a:lnTo>
                      <a:lnTo>
                        <a:pt x="462" y="281"/>
                      </a:lnTo>
                      <a:lnTo>
                        <a:pt x="466" y="258"/>
                      </a:lnTo>
                      <a:lnTo>
                        <a:pt x="467" y="234"/>
                      </a:lnTo>
                      <a:lnTo>
                        <a:pt x="461" y="234"/>
                      </a:lnTo>
                      <a:lnTo>
                        <a:pt x="459" y="211"/>
                      </a:lnTo>
                      <a:lnTo>
                        <a:pt x="457" y="189"/>
                      </a:lnTo>
                      <a:lnTo>
                        <a:pt x="450" y="166"/>
                      </a:lnTo>
                      <a:lnTo>
                        <a:pt x="443" y="145"/>
                      </a:lnTo>
                      <a:lnTo>
                        <a:pt x="433" y="126"/>
                      </a:lnTo>
                      <a:lnTo>
                        <a:pt x="422" y="106"/>
                      </a:lnTo>
                      <a:lnTo>
                        <a:pt x="409" y="89"/>
                      </a:lnTo>
                      <a:lnTo>
                        <a:pt x="394" y="73"/>
                      </a:lnTo>
                      <a:lnTo>
                        <a:pt x="378" y="58"/>
                      </a:lnTo>
                      <a:lnTo>
                        <a:pt x="361" y="45"/>
                      </a:lnTo>
                      <a:lnTo>
                        <a:pt x="342" y="34"/>
                      </a:lnTo>
                      <a:lnTo>
                        <a:pt x="322" y="24"/>
                      </a:lnTo>
                      <a:lnTo>
                        <a:pt x="301" y="17"/>
                      </a:lnTo>
                      <a:lnTo>
                        <a:pt x="279" y="12"/>
                      </a:lnTo>
                      <a:lnTo>
                        <a:pt x="257" y="8"/>
                      </a:lnTo>
                      <a:lnTo>
                        <a:pt x="233" y="6"/>
                      </a:lnTo>
                      <a:lnTo>
                        <a:pt x="210" y="8"/>
                      </a:lnTo>
                      <a:lnTo>
                        <a:pt x="188" y="12"/>
                      </a:lnTo>
                      <a:lnTo>
                        <a:pt x="165" y="17"/>
                      </a:lnTo>
                      <a:lnTo>
                        <a:pt x="145" y="24"/>
                      </a:lnTo>
                      <a:lnTo>
                        <a:pt x="125" y="34"/>
                      </a:lnTo>
                      <a:lnTo>
                        <a:pt x="106" y="45"/>
                      </a:lnTo>
                      <a:lnTo>
                        <a:pt x="88" y="58"/>
                      </a:lnTo>
                      <a:lnTo>
                        <a:pt x="72" y="73"/>
                      </a:lnTo>
                      <a:lnTo>
                        <a:pt x="57" y="89"/>
                      </a:lnTo>
                      <a:lnTo>
                        <a:pt x="44" y="106"/>
                      </a:lnTo>
                      <a:lnTo>
                        <a:pt x="33" y="126"/>
                      </a:lnTo>
                      <a:lnTo>
                        <a:pt x="24" y="145"/>
                      </a:lnTo>
                      <a:lnTo>
                        <a:pt x="16" y="166"/>
                      </a:lnTo>
                      <a:lnTo>
                        <a:pt x="10" y="189"/>
                      </a:lnTo>
                      <a:lnTo>
                        <a:pt x="6" y="211"/>
                      </a:lnTo>
                      <a:lnTo>
                        <a:pt x="5" y="234"/>
                      </a:lnTo>
                      <a:lnTo>
                        <a:pt x="6" y="257"/>
                      </a:lnTo>
                      <a:lnTo>
                        <a:pt x="10" y="279"/>
                      </a:lnTo>
                      <a:lnTo>
                        <a:pt x="16" y="302"/>
                      </a:lnTo>
                      <a:lnTo>
                        <a:pt x="24" y="323"/>
                      </a:lnTo>
                      <a:lnTo>
                        <a:pt x="33" y="343"/>
                      </a:lnTo>
                      <a:lnTo>
                        <a:pt x="44" y="362"/>
                      </a:lnTo>
                      <a:lnTo>
                        <a:pt x="57" y="379"/>
                      </a:lnTo>
                      <a:lnTo>
                        <a:pt x="72" y="395"/>
                      </a:lnTo>
                      <a:lnTo>
                        <a:pt x="88" y="410"/>
                      </a:lnTo>
                      <a:lnTo>
                        <a:pt x="106" y="423"/>
                      </a:lnTo>
                      <a:lnTo>
                        <a:pt x="125" y="434"/>
                      </a:lnTo>
                      <a:lnTo>
                        <a:pt x="145" y="444"/>
                      </a:lnTo>
                      <a:lnTo>
                        <a:pt x="165" y="451"/>
                      </a:lnTo>
                      <a:lnTo>
                        <a:pt x="188" y="458"/>
                      </a:lnTo>
                      <a:lnTo>
                        <a:pt x="210" y="460"/>
                      </a:lnTo>
                      <a:lnTo>
                        <a:pt x="233" y="462"/>
                      </a:lnTo>
                      <a:lnTo>
                        <a:pt x="257" y="460"/>
                      </a:lnTo>
                      <a:lnTo>
                        <a:pt x="279" y="458"/>
                      </a:lnTo>
                      <a:lnTo>
                        <a:pt x="301" y="451"/>
                      </a:lnTo>
                      <a:lnTo>
                        <a:pt x="322" y="444"/>
                      </a:lnTo>
                      <a:lnTo>
                        <a:pt x="342" y="434"/>
                      </a:lnTo>
                      <a:lnTo>
                        <a:pt x="361" y="423"/>
                      </a:lnTo>
                      <a:lnTo>
                        <a:pt x="378" y="410"/>
                      </a:lnTo>
                      <a:lnTo>
                        <a:pt x="394" y="395"/>
                      </a:lnTo>
                      <a:lnTo>
                        <a:pt x="409" y="379"/>
                      </a:lnTo>
                      <a:lnTo>
                        <a:pt x="422" y="362"/>
                      </a:lnTo>
                      <a:lnTo>
                        <a:pt x="433" y="343"/>
                      </a:lnTo>
                      <a:lnTo>
                        <a:pt x="443" y="323"/>
                      </a:lnTo>
                      <a:lnTo>
                        <a:pt x="450" y="302"/>
                      </a:lnTo>
                      <a:lnTo>
                        <a:pt x="457" y="279"/>
                      </a:lnTo>
                      <a:lnTo>
                        <a:pt x="459" y="257"/>
                      </a:lnTo>
                      <a:lnTo>
                        <a:pt x="461" y="234"/>
                      </a:lnTo>
                      <a:lnTo>
                        <a:pt x="467" y="23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4" name="Freeform 202"/>
                <p:cNvSpPr>
                  <a:spLocks/>
                </p:cNvSpPr>
                <p:nvPr/>
              </p:nvSpPr>
              <p:spPr bwMode="auto">
                <a:xfrm>
                  <a:off x="2191" y="2262"/>
                  <a:ext cx="231" cy="230"/>
                </a:xfrm>
                <a:custGeom>
                  <a:avLst/>
                  <a:gdLst/>
                  <a:ahLst/>
                  <a:cxnLst>
                    <a:cxn ang="0">
                      <a:pos x="457" y="183"/>
                    </a:cxn>
                    <a:cxn ang="0">
                      <a:pos x="433" y="120"/>
                    </a:cxn>
                    <a:cxn ang="0">
                      <a:pos x="395" y="68"/>
                    </a:cxn>
                    <a:cxn ang="0">
                      <a:pos x="377" y="54"/>
                    </a:cxn>
                    <a:cxn ang="0">
                      <a:pos x="365" y="44"/>
                    </a:cxn>
                    <a:cxn ang="0">
                      <a:pos x="352" y="34"/>
                    </a:cxn>
                    <a:cxn ang="0">
                      <a:pos x="300" y="10"/>
                    </a:cxn>
                    <a:cxn ang="0">
                      <a:pos x="231" y="0"/>
                    </a:cxn>
                    <a:cxn ang="0">
                      <a:pos x="163" y="10"/>
                    </a:cxn>
                    <a:cxn ang="0">
                      <a:pos x="102" y="38"/>
                    </a:cxn>
                    <a:cxn ang="0">
                      <a:pos x="52" y="84"/>
                    </a:cxn>
                    <a:cxn ang="0">
                      <a:pos x="19" y="141"/>
                    </a:cxn>
                    <a:cxn ang="0">
                      <a:pos x="2" y="206"/>
                    </a:cxn>
                    <a:cxn ang="0">
                      <a:pos x="4" y="277"/>
                    </a:cxn>
                    <a:cxn ang="0">
                      <a:pos x="28" y="341"/>
                    </a:cxn>
                    <a:cxn ang="0">
                      <a:pos x="68" y="394"/>
                    </a:cxn>
                    <a:cxn ang="0">
                      <a:pos x="122" y="432"/>
                    </a:cxn>
                    <a:cxn ang="0">
                      <a:pos x="184" y="456"/>
                    </a:cxn>
                    <a:cxn ang="0">
                      <a:pos x="255" y="459"/>
                    </a:cxn>
                    <a:cxn ang="0">
                      <a:pos x="321" y="443"/>
                    </a:cxn>
                    <a:cxn ang="0">
                      <a:pos x="377" y="408"/>
                    </a:cxn>
                    <a:cxn ang="0">
                      <a:pos x="423" y="359"/>
                    </a:cxn>
                    <a:cxn ang="0">
                      <a:pos x="452" y="299"/>
                    </a:cxn>
                    <a:cxn ang="0">
                      <a:pos x="461" y="230"/>
                    </a:cxn>
                    <a:cxn ang="0">
                      <a:pos x="451" y="185"/>
                    </a:cxn>
                    <a:cxn ang="0">
                      <a:pos x="428" y="124"/>
                    </a:cxn>
                    <a:cxn ang="0">
                      <a:pos x="389" y="72"/>
                    </a:cxn>
                    <a:cxn ang="0">
                      <a:pos x="337" y="33"/>
                    </a:cxn>
                    <a:cxn ang="0">
                      <a:pos x="276" y="10"/>
                    </a:cxn>
                    <a:cxn ang="0">
                      <a:pos x="208" y="6"/>
                    </a:cxn>
                    <a:cxn ang="0">
                      <a:pos x="143" y="24"/>
                    </a:cxn>
                    <a:cxn ang="0">
                      <a:pos x="88" y="57"/>
                    </a:cxn>
                    <a:cxn ang="0">
                      <a:pos x="44" y="105"/>
                    </a:cxn>
                    <a:cxn ang="0">
                      <a:pos x="16" y="163"/>
                    </a:cxn>
                    <a:cxn ang="0">
                      <a:pos x="6" y="230"/>
                    </a:cxn>
                    <a:cxn ang="0">
                      <a:pos x="16" y="297"/>
                    </a:cxn>
                    <a:cxn ang="0">
                      <a:pos x="44" y="355"/>
                    </a:cxn>
                    <a:cxn ang="0">
                      <a:pos x="88" y="403"/>
                    </a:cxn>
                    <a:cxn ang="0">
                      <a:pos x="143" y="436"/>
                    </a:cxn>
                    <a:cxn ang="0">
                      <a:pos x="208" y="454"/>
                    </a:cxn>
                    <a:cxn ang="0">
                      <a:pos x="276" y="450"/>
                    </a:cxn>
                    <a:cxn ang="0">
                      <a:pos x="337" y="427"/>
                    </a:cxn>
                    <a:cxn ang="0">
                      <a:pos x="389" y="388"/>
                    </a:cxn>
                    <a:cxn ang="0">
                      <a:pos x="428" y="337"/>
                    </a:cxn>
                    <a:cxn ang="0">
                      <a:pos x="451" y="275"/>
                    </a:cxn>
                    <a:cxn ang="0">
                      <a:pos x="461" y="230"/>
                    </a:cxn>
                  </a:cxnLst>
                  <a:rect l="0" t="0" r="r" b="b"/>
                  <a:pathLst>
                    <a:path w="461" h="460">
                      <a:moveTo>
                        <a:pt x="461" y="230"/>
                      </a:moveTo>
                      <a:lnTo>
                        <a:pt x="460" y="206"/>
                      </a:lnTo>
                      <a:lnTo>
                        <a:pt x="457" y="183"/>
                      </a:lnTo>
                      <a:lnTo>
                        <a:pt x="452" y="162"/>
                      </a:lnTo>
                      <a:lnTo>
                        <a:pt x="444" y="141"/>
                      </a:lnTo>
                      <a:lnTo>
                        <a:pt x="433" y="120"/>
                      </a:lnTo>
                      <a:lnTo>
                        <a:pt x="423" y="101"/>
                      </a:lnTo>
                      <a:lnTo>
                        <a:pt x="409" y="84"/>
                      </a:lnTo>
                      <a:lnTo>
                        <a:pt x="395" y="68"/>
                      </a:lnTo>
                      <a:lnTo>
                        <a:pt x="387" y="60"/>
                      </a:lnTo>
                      <a:lnTo>
                        <a:pt x="383" y="57"/>
                      </a:lnTo>
                      <a:lnTo>
                        <a:pt x="377" y="54"/>
                      </a:lnTo>
                      <a:lnTo>
                        <a:pt x="373" y="50"/>
                      </a:lnTo>
                      <a:lnTo>
                        <a:pt x="369" y="48"/>
                      </a:lnTo>
                      <a:lnTo>
                        <a:pt x="365" y="44"/>
                      </a:lnTo>
                      <a:lnTo>
                        <a:pt x="360" y="41"/>
                      </a:lnTo>
                      <a:lnTo>
                        <a:pt x="356" y="37"/>
                      </a:lnTo>
                      <a:lnTo>
                        <a:pt x="352" y="34"/>
                      </a:lnTo>
                      <a:lnTo>
                        <a:pt x="341" y="28"/>
                      </a:lnTo>
                      <a:lnTo>
                        <a:pt x="321" y="17"/>
                      </a:lnTo>
                      <a:lnTo>
                        <a:pt x="300" y="10"/>
                      </a:lnTo>
                      <a:lnTo>
                        <a:pt x="277" y="4"/>
                      </a:lnTo>
                      <a:lnTo>
                        <a:pt x="255" y="1"/>
                      </a:lnTo>
                      <a:lnTo>
                        <a:pt x="231" y="0"/>
                      </a:lnTo>
                      <a:lnTo>
                        <a:pt x="207" y="1"/>
                      </a:lnTo>
                      <a:lnTo>
                        <a:pt x="184" y="4"/>
                      </a:lnTo>
                      <a:lnTo>
                        <a:pt x="163" y="10"/>
                      </a:lnTo>
                      <a:lnTo>
                        <a:pt x="142" y="17"/>
                      </a:lnTo>
                      <a:lnTo>
                        <a:pt x="122" y="28"/>
                      </a:lnTo>
                      <a:lnTo>
                        <a:pt x="102" y="38"/>
                      </a:lnTo>
                      <a:lnTo>
                        <a:pt x="84" y="52"/>
                      </a:lnTo>
                      <a:lnTo>
                        <a:pt x="68" y="68"/>
                      </a:lnTo>
                      <a:lnTo>
                        <a:pt x="52" y="84"/>
                      </a:lnTo>
                      <a:lnTo>
                        <a:pt x="39" y="101"/>
                      </a:lnTo>
                      <a:lnTo>
                        <a:pt x="28" y="120"/>
                      </a:lnTo>
                      <a:lnTo>
                        <a:pt x="19" y="141"/>
                      </a:lnTo>
                      <a:lnTo>
                        <a:pt x="11" y="162"/>
                      </a:lnTo>
                      <a:lnTo>
                        <a:pt x="4" y="183"/>
                      </a:lnTo>
                      <a:lnTo>
                        <a:pt x="2" y="206"/>
                      </a:lnTo>
                      <a:lnTo>
                        <a:pt x="0" y="230"/>
                      </a:lnTo>
                      <a:lnTo>
                        <a:pt x="2" y="254"/>
                      </a:lnTo>
                      <a:lnTo>
                        <a:pt x="4" y="277"/>
                      </a:lnTo>
                      <a:lnTo>
                        <a:pt x="11" y="299"/>
                      </a:lnTo>
                      <a:lnTo>
                        <a:pt x="19" y="319"/>
                      </a:lnTo>
                      <a:lnTo>
                        <a:pt x="28" y="341"/>
                      </a:lnTo>
                      <a:lnTo>
                        <a:pt x="39" y="359"/>
                      </a:lnTo>
                      <a:lnTo>
                        <a:pt x="52" y="376"/>
                      </a:lnTo>
                      <a:lnTo>
                        <a:pt x="68" y="394"/>
                      </a:lnTo>
                      <a:lnTo>
                        <a:pt x="84" y="408"/>
                      </a:lnTo>
                      <a:lnTo>
                        <a:pt x="102" y="422"/>
                      </a:lnTo>
                      <a:lnTo>
                        <a:pt x="122" y="432"/>
                      </a:lnTo>
                      <a:lnTo>
                        <a:pt x="142" y="443"/>
                      </a:lnTo>
                      <a:lnTo>
                        <a:pt x="163" y="450"/>
                      </a:lnTo>
                      <a:lnTo>
                        <a:pt x="184" y="456"/>
                      </a:lnTo>
                      <a:lnTo>
                        <a:pt x="207" y="459"/>
                      </a:lnTo>
                      <a:lnTo>
                        <a:pt x="231" y="460"/>
                      </a:lnTo>
                      <a:lnTo>
                        <a:pt x="255" y="459"/>
                      </a:lnTo>
                      <a:lnTo>
                        <a:pt x="277" y="456"/>
                      </a:lnTo>
                      <a:lnTo>
                        <a:pt x="300" y="450"/>
                      </a:lnTo>
                      <a:lnTo>
                        <a:pt x="321" y="443"/>
                      </a:lnTo>
                      <a:lnTo>
                        <a:pt x="341" y="432"/>
                      </a:lnTo>
                      <a:lnTo>
                        <a:pt x="360" y="422"/>
                      </a:lnTo>
                      <a:lnTo>
                        <a:pt x="377" y="408"/>
                      </a:lnTo>
                      <a:lnTo>
                        <a:pt x="395" y="394"/>
                      </a:lnTo>
                      <a:lnTo>
                        <a:pt x="409" y="376"/>
                      </a:lnTo>
                      <a:lnTo>
                        <a:pt x="423" y="359"/>
                      </a:lnTo>
                      <a:lnTo>
                        <a:pt x="433" y="341"/>
                      </a:lnTo>
                      <a:lnTo>
                        <a:pt x="444" y="319"/>
                      </a:lnTo>
                      <a:lnTo>
                        <a:pt x="452" y="299"/>
                      </a:lnTo>
                      <a:lnTo>
                        <a:pt x="457" y="277"/>
                      </a:lnTo>
                      <a:lnTo>
                        <a:pt x="460" y="254"/>
                      </a:lnTo>
                      <a:lnTo>
                        <a:pt x="461" y="230"/>
                      </a:lnTo>
                      <a:lnTo>
                        <a:pt x="456" y="230"/>
                      </a:lnTo>
                      <a:lnTo>
                        <a:pt x="455" y="207"/>
                      </a:lnTo>
                      <a:lnTo>
                        <a:pt x="451" y="185"/>
                      </a:lnTo>
                      <a:lnTo>
                        <a:pt x="445" y="163"/>
                      </a:lnTo>
                      <a:lnTo>
                        <a:pt x="439" y="142"/>
                      </a:lnTo>
                      <a:lnTo>
                        <a:pt x="428" y="124"/>
                      </a:lnTo>
                      <a:lnTo>
                        <a:pt x="417" y="105"/>
                      </a:lnTo>
                      <a:lnTo>
                        <a:pt x="404" y="88"/>
                      </a:lnTo>
                      <a:lnTo>
                        <a:pt x="389" y="72"/>
                      </a:lnTo>
                      <a:lnTo>
                        <a:pt x="373" y="57"/>
                      </a:lnTo>
                      <a:lnTo>
                        <a:pt x="356" y="44"/>
                      </a:lnTo>
                      <a:lnTo>
                        <a:pt x="337" y="33"/>
                      </a:lnTo>
                      <a:lnTo>
                        <a:pt x="319" y="24"/>
                      </a:lnTo>
                      <a:lnTo>
                        <a:pt x="297" y="16"/>
                      </a:lnTo>
                      <a:lnTo>
                        <a:pt x="276" y="10"/>
                      </a:lnTo>
                      <a:lnTo>
                        <a:pt x="253" y="6"/>
                      </a:lnTo>
                      <a:lnTo>
                        <a:pt x="231" y="5"/>
                      </a:lnTo>
                      <a:lnTo>
                        <a:pt x="208" y="6"/>
                      </a:lnTo>
                      <a:lnTo>
                        <a:pt x="186" y="10"/>
                      </a:lnTo>
                      <a:lnTo>
                        <a:pt x="164" y="16"/>
                      </a:lnTo>
                      <a:lnTo>
                        <a:pt x="143" y="24"/>
                      </a:lnTo>
                      <a:lnTo>
                        <a:pt x="124" y="33"/>
                      </a:lnTo>
                      <a:lnTo>
                        <a:pt x="106" y="44"/>
                      </a:lnTo>
                      <a:lnTo>
                        <a:pt x="88" y="57"/>
                      </a:lnTo>
                      <a:lnTo>
                        <a:pt x="72" y="72"/>
                      </a:lnTo>
                      <a:lnTo>
                        <a:pt x="58" y="88"/>
                      </a:lnTo>
                      <a:lnTo>
                        <a:pt x="44" y="105"/>
                      </a:lnTo>
                      <a:lnTo>
                        <a:pt x="34" y="124"/>
                      </a:lnTo>
                      <a:lnTo>
                        <a:pt x="24" y="142"/>
                      </a:lnTo>
                      <a:lnTo>
                        <a:pt x="16" y="163"/>
                      </a:lnTo>
                      <a:lnTo>
                        <a:pt x="11" y="185"/>
                      </a:lnTo>
                      <a:lnTo>
                        <a:pt x="7" y="207"/>
                      </a:lnTo>
                      <a:lnTo>
                        <a:pt x="6" y="230"/>
                      </a:lnTo>
                      <a:lnTo>
                        <a:pt x="7" y="253"/>
                      </a:lnTo>
                      <a:lnTo>
                        <a:pt x="11" y="275"/>
                      </a:lnTo>
                      <a:lnTo>
                        <a:pt x="16" y="297"/>
                      </a:lnTo>
                      <a:lnTo>
                        <a:pt x="24" y="318"/>
                      </a:lnTo>
                      <a:lnTo>
                        <a:pt x="34" y="337"/>
                      </a:lnTo>
                      <a:lnTo>
                        <a:pt x="44" y="355"/>
                      </a:lnTo>
                      <a:lnTo>
                        <a:pt x="58" y="372"/>
                      </a:lnTo>
                      <a:lnTo>
                        <a:pt x="72" y="388"/>
                      </a:lnTo>
                      <a:lnTo>
                        <a:pt x="88" y="403"/>
                      </a:lnTo>
                      <a:lnTo>
                        <a:pt x="106" y="416"/>
                      </a:lnTo>
                      <a:lnTo>
                        <a:pt x="124" y="427"/>
                      </a:lnTo>
                      <a:lnTo>
                        <a:pt x="143" y="436"/>
                      </a:lnTo>
                      <a:lnTo>
                        <a:pt x="164" y="444"/>
                      </a:lnTo>
                      <a:lnTo>
                        <a:pt x="186" y="450"/>
                      </a:lnTo>
                      <a:lnTo>
                        <a:pt x="208" y="454"/>
                      </a:lnTo>
                      <a:lnTo>
                        <a:pt x="231" y="455"/>
                      </a:lnTo>
                      <a:lnTo>
                        <a:pt x="253" y="454"/>
                      </a:lnTo>
                      <a:lnTo>
                        <a:pt x="276" y="450"/>
                      </a:lnTo>
                      <a:lnTo>
                        <a:pt x="297" y="444"/>
                      </a:lnTo>
                      <a:lnTo>
                        <a:pt x="319" y="436"/>
                      </a:lnTo>
                      <a:lnTo>
                        <a:pt x="337" y="427"/>
                      </a:lnTo>
                      <a:lnTo>
                        <a:pt x="356" y="416"/>
                      </a:lnTo>
                      <a:lnTo>
                        <a:pt x="373" y="403"/>
                      </a:lnTo>
                      <a:lnTo>
                        <a:pt x="389" y="388"/>
                      </a:lnTo>
                      <a:lnTo>
                        <a:pt x="404" y="372"/>
                      </a:lnTo>
                      <a:lnTo>
                        <a:pt x="417" y="355"/>
                      </a:lnTo>
                      <a:lnTo>
                        <a:pt x="428" y="337"/>
                      </a:lnTo>
                      <a:lnTo>
                        <a:pt x="439" y="318"/>
                      </a:lnTo>
                      <a:lnTo>
                        <a:pt x="445" y="297"/>
                      </a:lnTo>
                      <a:lnTo>
                        <a:pt x="451" y="275"/>
                      </a:lnTo>
                      <a:lnTo>
                        <a:pt x="455" y="253"/>
                      </a:lnTo>
                      <a:lnTo>
                        <a:pt x="456" y="230"/>
                      </a:lnTo>
                      <a:lnTo>
                        <a:pt x="461" y="23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5" name="Freeform 203"/>
                <p:cNvSpPr>
                  <a:spLocks/>
                </p:cNvSpPr>
                <p:nvPr/>
              </p:nvSpPr>
              <p:spPr bwMode="auto">
                <a:xfrm>
                  <a:off x="2193" y="2263"/>
                  <a:ext cx="227" cy="228"/>
                </a:xfrm>
                <a:custGeom>
                  <a:avLst/>
                  <a:gdLst/>
                  <a:ahLst/>
                  <a:cxnLst>
                    <a:cxn ang="0">
                      <a:pos x="452" y="183"/>
                    </a:cxn>
                    <a:cxn ang="0">
                      <a:pos x="428" y="120"/>
                    </a:cxn>
                    <a:cxn ang="0">
                      <a:pos x="389" y="67"/>
                    </a:cxn>
                    <a:cxn ang="0">
                      <a:pos x="337" y="28"/>
                    </a:cxn>
                    <a:cxn ang="0">
                      <a:pos x="274" y="6"/>
                    </a:cxn>
                    <a:cxn ang="0">
                      <a:pos x="205" y="2"/>
                    </a:cxn>
                    <a:cxn ang="0">
                      <a:pos x="140" y="18"/>
                    </a:cxn>
                    <a:cxn ang="0">
                      <a:pos x="83" y="52"/>
                    </a:cxn>
                    <a:cxn ang="0">
                      <a:pos x="39" y="100"/>
                    </a:cxn>
                    <a:cxn ang="0">
                      <a:pos x="11" y="160"/>
                    </a:cxn>
                    <a:cxn ang="0">
                      <a:pos x="0" y="228"/>
                    </a:cxn>
                    <a:cxn ang="0">
                      <a:pos x="11" y="296"/>
                    </a:cxn>
                    <a:cxn ang="0">
                      <a:pos x="39" y="356"/>
                    </a:cxn>
                    <a:cxn ang="0">
                      <a:pos x="83" y="404"/>
                    </a:cxn>
                    <a:cxn ang="0">
                      <a:pos x="140" y="438"/>
                    </a:cxn>
                    <a:cxn ang="0">
                      <a:pos x="205" y="454"/>
                    </a:cxn>
                    <a:cxn ang="0">
                      <a:pos x="274" y="452"/>
                    </a:cxn>
                    <a:cxn ang="0">
                      <a:pos x="337" y="428"/>
                    </a:cxn>
                    <a:cxn ang="0">
                      <a:pos x="389" y="389"/>
                    </a:cxn>
                    <a:cxn ang="0">
                      <a:pos x="428" y="337"/>
                    </a:cxn>
                    <a:cxn ang="0">
                      <a:pos x="452" y="273"/>
                    </a:cxn>
                    <a:cxn ang="0">
                      <a:pos x="449" y="228"/>
                    </a:cxn>
                    <a:cxn ang="0">
                      <a:pos x="440" y="163"/>
                    </a:cxn>
                    <a:cxn ang="0">
                      <a:pos x="412" y="104"/>
                    </a:cxn>
                    <a:cxn ang="0">
                      <a:pos x="369" y="58"/>
                    </a:cxn>
                    <a:cxn ang="0">
                      <a:pos x="314" y="24"/>
                    </a:cxn>
                    <a:cxn ang="0">
                      <a:pos x="250" y="7"/>
                    </a:cxn>
                    <a:cxn ang="0">
                      <a:pos x="184" y="11"/>
                    </a:cxn>
                    <a:cxn ang="0">
                      <a:pos x="123" y="34"/>
                    </a:cxn>
                    <a:cxn ang="0">
                      <a:pos x="71" y="71"/>
                    </a:cxn>
                    <a:cxn ang="0">
                      <a:pos x="33" y="123"/>
                    </a:cxn>
                    <a:cxn ang="0">
                      <a:pos x="11" y="183"/>
                    </a:cxn>
                    <a:cxn ang="0">
                      <a:pos x="8" y="251"/>
                    </a:cxn>
                    <a:cxn ang="0">
                      <a:pos x="24" y="315"/>
                    </a:cxn>
                    <a:cxn ang="0">
                      <a:pos x="57" y="369"/>
                    </a:cxn>
                    <a:cxn ang="0">
                      <a:pos x="104" y="412"/>
                    </a:cxn>
                    <a:cxn ang="0">
                      <a:pos x="163" y="440"/>
                    </a:cxn>
                    <a:cxn ang="0">
                      <a:pos x="228" y="449"/>
                    </a:cxn>
                    <a:cxn ang="0">
                      <a:pos x="294" y="440"/>
                    </a:cxn>
                    <a:cxn ang="0">
                      <a:pos x="352" y="412"/>
                    </a:cxn>
                    <a:cxn ang="0">
                      <a:pos x="398" y="369"/>
                    </a:cxn>
                    <a:cxn ang="0">
                      <a:pos x="432" y="315"/>
                    </a:cxn>
                    <a:cxn ang="0">
                      <a:pos x="449" y="251"/>
                    </a:cxn>
                  </a:cxnLst>
                  <a:rect l="0" t="0" r="r" b="b"/>
                  <a:pathLst>
                    <a:path w="456" h="456">
                      <a:moveTo>
                        <a:pt x="456" y="228"/>
                      </a:moveTo>
                      <a:lnTo>
                        <a:pt x="454" y="205"/>
                      </a:lnTo>
                      <a:lnTo>
                        <a:pt x="452" y="183"/>
                      </a:lnTo>
                      <a:lnTo>
                        <a:pt x="445" y="160"/>
                      </a:lnTo>
                      <a:lnTo>
                        <a:pt x="438" y="139"/>
                      </a:lnTo>
                      <a:lnTo>
                        <a:pt x="428" y="120"/>
                      </a:lnTo>
                      <a:lnTo>
                        <a:pt x="417" y="100"/>
                      </a:lnTo>
                      <a:lnTo>
                        <a:pt x="404" y="83"/>
                      </a:lnTo>
                      <a:lnTo>
                        <a:pt x="389" y="67"/>
                      </a:lnTo>
                      <a:lnTo>
                        <a:pt x="373" y="52"/>
                      </a:lnTo>
                      <a:lnTo>
                        <a:pt x="356" y="39"/>
                      </a:lnTo>
                      <a:lnTo>
                        <a:pt x="337" y="28"/>
                      </a:lnTo>
                      <a:lnTo>
                        <a:pt x="317" y="18"/>
                      </a:lnTo>
                      <a:lnTo>
                        <a:pt x="296" y="11"/>
                      </a:lnTo>
                      <a:lnTo>
                        <a:pt x="274" y="6"/>
                      </a:lnTo>
                      <a:lnTo>
                        <a:pt x="252" y="2"/>
                      </a:lnTo>
                      <a:lnTo>
                        <a:pt x="228" y="0"/>
                      </a:lnTo>
                      <a:lnTo>
                        <a:pt x="205" y="2"/>
                      </a:lnTo>
                      <a:lnTo>
                        <a:pt x="183" y="6"/>
                      </a:lnTo>
                      <a:lnTo>
                        <a:pt x="160" y="11"/>
                      </a:lnTo>
                      <a:lnTo>
                        <a:pt x="140" y="18"/>
                      </a:lnTo>
                      <a:lnTo>
                        <a:pt x="120" y="28"/>
                      </a:lnTo>
                      <a:lnTo>
                        <a:pt x="101" y="39"/>
                      </a:lnTo>
                      <a:lnTo>
                        <a:pt x="83" y="52"/>
                      </a:lnTo>
                      <a:lnTo>
                        <a:pt x="67" y="67"/>
                      </a:lnTo>
                      <a:lnTo>
                        <a:pt x="52" y="83"/>
                      </a:lnTo>
                      <a:lnTo>
                        <a:pt x="39" y="100"/>
                      </a:lnTo>
                      <a:lnTo>
                        <a:pt x="28" y="120"/>
                      </a:lnTo>
                      <a:lnTo>
                        <a:pt x="19" y="139"/>
                      </a:lnTo>
                      <a:lnTo>
                        <a:pt x="11" y="160"/>
                      </a:lnTo>
                      <a:lnTo>
                        <a:pt x="5" y="183"/>
                      </a:lnTo>
                      <a:lnTo>
                        <a:pt x="1" y="205"/>
                      </a:lnTo>
                      <a:lnTo>
                        <a:pt x="0" y="228"/>
                      </a:lnTo>
                      <a:lnTo>
                        <a:pt x="1" y="251"/>
                      </a:lnTo>
                      <a:lnTo>
                        <a:pt x="5" y="273"/>
                      </a:lnTo>
                      <a:lnTo>
                        <a:pt x="11" y="296"/>
                      </a:lnTo>
                      <a:lnTo>
                        <a:pt x="19" y="317"/>
                      </a:lnTo>
                      <a:lnTo>
                        <a:pt x="28" y="337"/>
                      </a:lnTo>
                      <a:lnTo>
                        <a:pt x="39" y="356"/>
                      </a:lnTo>
                      <a:lnTo>
                        <a:pt x="52" y="373"/>
                      </a:lnTo>
                      <a:lnTo>
                        <a:pt x="67" y="389"/>
                      </a:lnTo>
                      <a:lnTo>
                        <a:pt x="83" y="404"/>
                      </a:lnTo>
                      <a:lnTo>
                        <a:pt x="101" y="417"/>
                      </a:lnTo>
                      <a:lnTo>
                        <a:pt x="120" y="428"/>
                      </a:lnTo>
                      <a:lnTo>
                        <a:pt x="140" y="438"/>
                      </a:lnTo>
                      <a:lnTo>
                        <a:pt x="160" y="445"/>
                      </a:lnTo>
                      <a:lnTo>
                        <a:pt x="183" y="452"/>
                      </a:lnTo>
                      <a:lnTo>
                        <a:pt x="205" y="454"/>
                      </a:lnTo>
                      <a:lnTo>
                        <a:pt x="228" y="456"/>
                      </a:lnTo>
                      <a:lnTo>
                        <a:pt x="252" y="454"/>
                      </a:lnTo>
                      <a:lnTo>
                        <a:pt x="274" y="452"/>
                      </a:lnTo>
                      <a:lnTo>
                        <a:pt x="296" y="445"/>
                      </a:lnTo>
                      <a:lnTo>
                        <a:pt x="317" y="438"/>
                      </a:lnTo>
                      <a:lnTo>
                        <a:pt x="337" y="428"/>
                      </a:lnTo>
                      <a:lnTo>
                        <a:pt x="356" y="417"/>
                      </a:lnTo>
                      <a:lnTo>
                        <a:pt x="373" y="404"/>
                      </a:lnTo>
                      <a:lnTo>
                        <a:pt x="389" y="389"/>
                      </a:lnTo>
                      <a:lnTo>
                        <a:pt x="404" y="373"/>
                      </a:lnTo>
                      <a:lnTo>
                        <a:pt x="417" y="356"/>
                      </a:lnTo>
                      <a:lnTo>
                        <a:pt x="428" y="337"/>
                      </a:lnTo>
                      <a:lnTo>
                        <a:pt x="438" y="317"/>
                      </a:lnTo>
                      <a:lnTo>
                        <a:pt x="445" y="296"/>
                      </a:lnTo>
                      <a:lnTo>
                        <a:pt x="452" y="273"/>
                      </a:lnTo>
                      <a:lnTo>
                        <a:pt x="454" y="251"/>
                      </a:lnTo>
                      <a:lnTo>
                        <a:pt x="456" y="228"/>
                      </a:lnTo>
                      <a:lnTo>
                        <a:pt x="449" y="228"/>
                      </a:lnTo>
                      <a:lnTo>
                        <a:pt x="449" y="205"/>
                      </a:lnTo>
                      <a:lnTo>
                        <a:pt x="445" y="183"/>
                      </a:lnTo>
                      <a:lnTo>
                        <a:pt x="440" y="163"/>
                      </a:lnTo>
                      <a:lnTo>
                        <a:pt x="432" y="142"/>
                      </a:lnTo>
                      <a:lnTo>
                        <a:pt x="422" y="123"/>
                      </a:lnTo>
                      <a:lnTo>
                        <a:pt x="412" y="104"/>
                      </a:lnTo>
                      <a:lnTo>
                        <a:pt x="398" y="87"/>
                      </a:lnTo>
                      <a:lnTo>
                        <a:pt x="385" y="71"/>
                      </a:lnTo>
                      <a:lnTo>
                        <a:pt x="369" y="58"/>
                      </a:lnTo>
                      <a:lnTo>
                        <a:pt x="352" y="44"/>
                      </a:lnTo>
                      <a:lnTo>
                        <a:pt x="333" y="34"/>
                      </a:lnTo>
                      <a:lnTo>
                        <a:pt x="314" y="24"/>
                      </a:lnTo>
                      <a:lnTo>
                        <a:pt x="294" y="16"/>
                      </a:lnTo>
                      <a:lnTo>
                        <a:pt x="273" y="11"/>
                      </a:lnTo>
                      <a:lnTo>
                        <a:pt x="250" y="7"/>
                      </a:lnTo>
                      <a:lnTo>
                        <a:pt x="228" y="7"/>
                      </a:lnTo>
                      <a:lnTo>
                        <a:pt x="205" y="7"/>
                      </a:lnTo>
                      <a:lnTo>
                        <a:pt x="184" y="11"/>
                      </a:lnTo>
                      <a:lnTo>
                        <a:pt x="163" y="16"/>
                      </a:lnTo>
                      <a:lnTo>
                        <a:pt x="141" y="24"/>
                      </a:lnTo>
                      <a:lnTo>
                        <a:pt x="123" y="34"/>
                      </a:lnTo>
                      <a:lnTo>
                        <a:pt x="104" y="44"/>
                      </a:lnTo>
                      <a:lnTo>
                        <a:pt x="87" y="58"/>
                      </a:lnTo>
                      <a:lnTo>
                        <a:pt x="71" y="71"/>
                      </a:lnTo>
                      <a:lnTo>
                        <a:pt x="57" y="87"/>
                      </a:lnTo>
                      <a:lnTo>
                        <a:pt x="44" y="104"/>
                      </a:lnTo>
                      <a:lnTo>
                        <a:pt x="33" y="123"/>
                      </a:lnTo>
                      <a:lnTo>
                        <a:pt x="24" y="142"/>
                      </a:lnTo>
                      <a:lnTo>
                        <a:pt x="16" y="163"/>
                      </a:lnTo>
                      <a:lnTo>
                        <a:pt x="11" y="183"/>
                      </a:lnTo>
                      <a:lnTo>
                        <a:pt x="8" y="205"/>
                      </a:lnTo>
                      <a:lnTo>
                        <a:pt x="7" y="228"/>
                      </a:lnTo>
                      <a:lnTo>
                        <a:pt x="8" y="251"/>
                      </a:lnTo>
                      <a:lnTo>
                        <a:pt x="11" y="273"/>
                      </a:lnTo>
                      <a:lnTo>
                        <a:pt x="16" y="293"/>
                      </a:lnTo>
                      <a:lnTo>
                        <a:pt x="24" y="315"/>
                      </a:lnTo>
                      <a:lnTo>
                        <a:pt x="33" y="333"/>
                      </a:lnTo>
                      <a:lnTo>
                        <a:pt x="44" y="352"/>
                      </a:lnTo>
                      <a:lnTo>
                        <a:pt x="57" y="369"/>
                      </a:lnTo>
                      <a:lnTo>
                        <a:pt x="71" y="385"/>
                      </a:lnTo>
                      <a:lnTo>
                        <a:pt x="87" y="398"/>
                      </a:lnTo>
                      <a:lnTo>
                        <a:pt x="104" y="412"/>
                      </a:lnTo>
                      <a:lnTo>
                        <a:pt x="123" y="422"/>
                      </a:lnTo>
                      <a:lnTo>
                        <a:pt x="141" y="432"/>
                      </a:lnTo>
                      <a:lnTo>
                        <a:pt x="163" y="440"/>
                      </a:lnTo>
                      <a:lnTo>
                        <a:pt x="184" y="445"/>
                      </a:lnTo>
                      <a:lnTo>
                        <a:pt x="205" y="449"/>
                      </a:lnTo>
                      <a:lnTo>
                        <a:pt x="228" y="449"/>
                      </a:lnTo>
                      <a:lnTo>
                        <a:pt x="250" y="449"/>
                      </a:lnTo>
                      <a:lnTo>
                        <a:pt x="273" y="445"/>
                      </a:lnTo>
                      <a:lnTo>
                        <a:pt x="294" y="440"/>
                      </a:lnTo>
                      <a:lnTo>
                        <a:pt x="314" y="432"/>
                      </a:lnTo>
                      <a:lnTo>
                        <a:pt x="333" y="422"/>
                      </a:lnTo>
                      <a:lnTo>
                        <a:pt x="352" y="412"/>
                      </a:lnTo>
                      <a:lnTo>
                        <a:pt x="369" y="398"/>
                      </a:lnTo>
                      <a:lnTo>
                        <a:pt x="385" y="385"/>
                      </a:lnTo>
                      <a:lnTo>
                        <a:pt x="398" y="369"/>
                      </a:lnTo>
                      <a:lnTo>
                        <a:pt x="412" y="352"/>
                      </a:lnTo>
                      <a:lnTo>
                        <a:pt x="422" y="333"/>
                      </a:lnTo>
                      <a:lnTo>
                        <a:pt x="432" y="315"/>
                      </a:lnTo>
                      <a:lnTo>
                        <a:pt x="440" y="293"/>
                      </a:lnTo>
                      <a:lnTo>
                        <a:pt x="445" y="273"/>
                      </a:lnTo>
                      <a:lnTo>
                        <a:pt x="449" y="251"/>
                      </a:lnTo>
                      <a:lnTo>
                        <a:pt x="449" y="228"/>
                      </a:lnTo>
                      <a:lnTo>
                        <a:pt x="456" y="22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6" name="Freeform 204"/>
                <p:cNvSpPr>
                  <a:spLocks/>
                </p:cNvSpPr>
                <p:nvPr/>
              </p:nvSpPr>
              <p:spPr bwMode="auto">
                <a:xfrm>
                  <a:off x="2194" y="2265"/>
                  <a:ext cx="225" cy="224"/>
                </a:xfrm>
                <a:custGeom>
                  <a:avLst/>
                  <a:gdLst/>
                  <a:ahLst/>
                  <a:cxnLst>
                    <a:cxn ang="0">
                      <a:pos x="445" y="180"/>
                    </a:cxn>
                    <a:cxn ang="0">
                      <a:pos x="422" y="119"/>
                    </a:cxn>
                    <a:cxn ang="0">
                      <a:pos x="383" y="67"/>
                    </a:cxn>
                    <a:cxn ang="0">
                      <a:pos x="331" y="28"/>
                    </a:cxn>
                    <a:cxn ang="0">
                      <a:pos x="270" y="5"/>
                    </a:cxn>
                    <a:cxn ang="0">
                      <a:pos x="202" y="1"/>
                    </a:cxn>
                    <a:cxn ang="0">
                      <a:pos x="137" y="19"/>
                    </a:cxn>
                    <a:cxn ang="0">
                      <a:pos x="82" y="52"/>
                    </a:cxn>
                    <a:cxn ang="0">
                      <a:pos x="38" y="100"/>
                    </a:cxn>
                    <a:cxn ang="0">
                      <a:pos x="10" y="158"/>
                    </a:cxn>
                    <a:cxn ang="0">
                      <a:pos x="0" y="225"/>
                    </a:cxn>
                    <a:cxn ang="0">
                      <a:pos x="10" y="292"/>
                    </a:cxn>
                    <a:cxn ang="0">
                      <a:pos x="38" y="350"/>
                    </a:cxn>
                    <a:cxn ang="0">
                      <a:pos x="82" y="398"/>
                    </a:cxn>
                    <a:cxn ang="0">
                      <a:pos x="137" y="431"/>
                    </a:cxn>
                    <a:cxn ang="0">
                      <a:pos x="202" y="449"/>
                    </a:cxn>
                    <a:cxn ang="0">
                      <a:pos x="270" y="445"/>
                    </a:cxn>
                    <a:cxn ang="0">
                      <a:pos x="331" y="422"/>
                    </a:cxn>
                    <a:cxn ang="0">
                      <a:pos x="383" y="383"/>
                    </a:cxn>
                    <a:cxn ang="0">
                      <a:pos x="422" y="332"/>
                    </a:cxn>
                    <a:cxn ang="0">
                      <a:pos x="445" y="270"/>
                    </a:cxn>
                    <a:cxn ang="0">
                      <a:pos x="443" y="225"/>
                    </a:cxn>
                    <a:cxn ang="0">
                      <a:pos x="434" y="160"/>
                    </a:cxn>
                    <a:cxn ang="0">
                      <a:pos x="406" y="103"/>
                    </a:cxn>
                    <a:cxn ang="0">
                      <a:pos x="363" y="56"/>
                    </a:cxn>
                    <a:cxn ang="0">
                      <a:pos x="310" y="24"/>
                    </a:cxn>
                    <a:cxn ang="0">
                      <a:pos x="247" y="8"/>
                    </a:cxn>
                    <a:cxn ang="0">
                      <a:pos x="181" y="11"/>
                    </a:cxn>
                    <a:cxn ang="0">
                      <a:pos x="121" y="33"/>
                    </a:cxn>
                    <a:cxn ang="0">
                      <a:pos x="70" y="71"/>
                    </a:cxn>
                    <a:cxn ang="0">
                      <a:pos x="33" y="121"/>
                    </a:cxn>
                    <a:cxn ang="0">
                      <a:pos x="10" y="181"/>
                    </a:cxn>
                    <a:cxn ang="0">
                      <a:pos x="8" y="248"/>
                    </a:cxn>
                    <a:cxn ang="0">
                      <a:pos x="24" y="310"/>
                    </a:cxn>
                    <a:cxn ang="0">
                      <a:pos x="57" y="363"/>
                    </a:cxn>
                    <a:cxn ang="0">
                      <a:pos x="102" y="406"/>
                    </a:cxn>
                    <a:cxn ang="0">
                      <a:pos x="160" y="434"/>
                    </a:cxn>
                    <a:cxn ang="0">
                      <a:pos x="225" y="443"/>
                    </a:cxn>
                    <a:cxn ang="0">
                      <a:pos x="290" y="434"/>
                    </a:cxn>
                    <a:cxn ang="0">
                      <a:pos x="347" y="406"/>
                    </a:cxn>
                    <a:cxn ang="0">
                      <a:pos x="394" y="363"/>
                    </a:cxn>
                    <a:cxn ang="0">
                      <a:pos x="426" y="310"/>
                    </a:cxn>
                    <a:cxn ang="0">
                      <a:pos x="442" y="248"/>
                    </a:cxn>
                  </a:cxnLst>
                  <a:rect l="0" t="0" r="r" b="b"/>
                  <a:pathLst>
                    <a:path w="450" h="450">
                      <a:moveTo>
                        <a:pt x="450" y="225"/>
                      </a:moveTo>
                      <a:lnTo>
                        <a:pt x="449" y="202"/>
                      </a:lnTo>
                      <a:lnTo>
                        <a:pt x="445" y="180"/>
                      </a:lnTo>
                      <a:lnTo>
                        <a:pt x="439" y="158"/>
                      </a:lnTo>
                      <a:lnTo>
                        <a:pt x="433" y="137"/>
                      </a:lnTo>
                      <a:lnTo>
                        <a:pt x="422" y="119"/>
                      </a:lnTo>
                      <a:lnTo>
                        <a:pt x="411" y="100"/>
                      </a:lnTo>
                      <a:lnTo>
                        <a:pt x="398" y="83"/>
                      </a:lnTo>
                      <a:lnTo>
                        <a:pt x="383" y="67"/>
                      </a:lnTo>
                      <a:lnTo>
                        <a:pt x="367" y="52"/>
                      </a:lnTo>
                      <a:lnTo>
                        <a:pt x="350" y="39"/>
                      </a:lnTo>
                      <a:lnTo>
                        <a:pt x="331" y="28"/>
                      </a:lnTo>
                      <a:lnTo>
                        <a:pt x="313" y="19"/>
                      </a:lnTo>
                      <a:lnTo>
                        <a:pt x="291" y="11"/>
                      </a:lnTo>
                      <a:lnTo>
                        <a:pt x="270" y="5"/>
                      </a:lnTo>
                      <a:lnTo>
                        <a:pt x="247" y="1"/>
                      </a:lnTo>
                      <a:lnTo>
                        <a:pt x="225" y="0"/>
                      </a:lnTo>
                      <a:lnTo>
                        <a:pt x="202" y="1"/>
                      </a:lnTo>
                      <a:lnTo>
                        <a:pt x="180" y="5"/>
                      </a:lnTo>
                      <a:lnTo>
                        <a:pt x="158" y="11"/>
                      </a:lnTo>
                      <a:lnTo>
                        <a:pt x="137" y="19"/>
                      </a:lnTo>
                      <a:lnTo>
                        <a:pt x="118" y="28"/>
                      </a:lnTo>
                      <a:lnTo>
                        <a:pt x="100" y="39"/>
                      </a:lnTo>
                      <a:lnTo>
                        <a:pt x="82" y="52"/>
                      </a:lnTo>
                      <a:lnTo>
                        <a:pt x="66" y="67"/>
                      </a:lnTo>
                      <a:lnTo>
                        <a:pt x="52" y="83"/>
                      </a:lnTo>
                      <a:lnTo>
                        <a:pt x="38" y="100"/>
                      </a:lnTo>
                      <a:lnTo>
                        <a:pt x="28" y="119"/>
                      </a:lnTo>
                      <a:lnTo>
                        <a:pt x="18" y="137"/>
                      </a:lnTo>
                      <a:lnTo>
                        <a:pt x="10" y="158"/>
                      </a:lnTo>
                      <a:lnTo>
                        <a:pt x="5" y="180"/>
                      </a:lnTo>
                      <a:lnTo>
                        <a:pt x="1" y="202"/>
                      </a:lnTo>
                      <a:lnTo>
                        <a:pt x="0" y="225"/>
                      </a:lnTo>
                      <a:lnTo>
                        <a:pt x="1" y="248"/>
                      </a:lnTo>
                      <a:lnTo>
                        <a:pt x="5" y="270"/>
                      </a:lnTo>
                      <a:lnTo>
                        <a:pt x="10" y="292"/>
                      </a:lnTo>
                      <a:lnTo>
                        <a:pt x="18" y="313"/>
                      </a:lnTo>
                      <a:lnTo>
                        <a:pt x="28" y="332"/>
                      </a:lnTo>
                      <a:lnTo>
                        <a:pt x="38" y="350"/>
                      </a:lnTo>
                      <a:lnTo>
                        <a:pt x="52" y="367"/>
                      </a:lnTo>
                      <a:lnTo>
                        <a:pt x="66" y="383"/>
                      </a:lnTo>
                      <a:lnTo>
                        <a:pt x="82" y="398"/>
                      </a:lnTo>
                      <a:lnTo>
                        <a:pt x="100" y="411"/>
                      </a:lnTo>
                      <a:lnTo>
                        <a:pt x="118" y="422"/>
                      </a:lnTo>
                      <a:lnTo>
                        <a:pt x="137" y="431"/>
                      </a:lnTo>
                      <a:lnTo>
                        <a:pt x="158" y="439"/>
                      </a:lnTo>
                      <a:lnTo>
                        <a:pt x="180" y="445"/>
                      </a:lnTo>
                      <a:lnTo>
                        <a:pt x="202" y="449"/>
                      </a:lnTo>
                      <a:lnTo>
                        <a:pt x="225" y="450"/>
                      </a:lnTo>
                      <a:lnTo>
                        <a:pt x="247" y="449"/>
                      </a:lnTo>
                      <a:lnTo>
                        <a:pt x="270" y="445"/>
                      </a:lnTo>
                      <a:lnTo>
                        <a:pt x="291" y="439"/>
                      </a:lnTo>
                      <a:lnTo>
                        <a:pt x="313" y="431"/>
                      </a:lnTo>
                      <a:lnTo>
                        <a:pt x="331" y="422"/>
                      </a:lnTo>
                      <a:lnTo>
                        <a:pt x="350" y="411"/>
                      </a:lnTo>
                      <a:lnTo>
                        <a:pt x="367" y="398"/>
                      </a:lnTo>
                      <a:lnTo>
                        <a:pt x="383" y="383"/>
                      </a:lnTo>
                      <a:lnTo>
                        <a:pt x="398" y="367"/>
                      </a:lnTo>
                      <a:lnTo>
                        <a:pt x="411" y="350"/>
                      </a:lnTo>
                      <a:lnTo>
                        <a:pt x="422" y="332"/>
                      </a:lnTo>
                      <a:lnTo>
                        <a:pt x="433" y="313"/>
                      </a:lnTo>
                      <a:lnTo>
                        <a:pt x="439" y="292"/>
                      </a:lnTo>
                      <a:lnTo>
                        <a:pt x="445" y="270"/>
                      </a:lnTo>
                      <a:lnTo>
                        <a:pt x="449" y="248"/>
                      </a:lnTo>
                      <a:lnTo>
                        <a:pt x="450" y="225"/>
                      </a:lnTo>
                      <a:lnTo>
                        <a:pt x="443" y="225"/>
                      </a:lnTo>
                      <a:lnTo>
                        <a:pt x="442" y="202"/>
                      </a:lnTo>
                      <a:lnTo>
                        <a:pt x="439" y="181"/>
                      </a:lnTo>
                      <a:lnTo>
                        <a:pt x="434" y="160"/>
                      </a:lnTo>
                      <a:lnTo>
                        <a:pt x="426" y="140"/>
                      </a:lnTo>
                      <a:lnTo>
                        <a:pt x="417" y="121"/>
                      </a:lnTo>
                      <a:lnTo>
                        <a:pt x="406" y="103"/>
                      </a:lnTo>
                      <a:lnTo>
                        <a:pt x="394" y="87"/>
                      </a:lnTo>
                      <a:lnTo>
                        <a:pt x="379" y="71"/>
                      </a:lnTo>
                      <a:lnTo>
                        <a:pt x="363" y="56"/>
                      </a:lnTo>
                      <a:lnTo>
                        <a:pt x="347" y="44"/>
                      </a:lnTo>
                      <a:lnTo>
                        <a:pt x="329" y="33"/>
                      </a:lnTo>
                      <a:lnTo>
                        <a:pt x="310" y="24"/>
                      </a:lnTo>
                      <a:lnTo>
                        <a:pt x="290" y="16"/>
                      </a:lnTo>
                      <a:lnTo>
                        <a:pt x="269" y="11"/>
                      </a:lnTo>
                      <a:lnTo>
                        <a:pt x="247" y="8"/>
                      </a:lnTo>
                      <a:lnTo>
                        <a:pt x="225" y="7"/>
                      </a:lnTo>
                      <a:lnTo>
                        <a:pt x="202" y="8"/>
                      </a:lnTo>
                      <a:lnTo>
                        <a:pt x="181" y="11"/>
                      </a:lnTo>
                      <a:lnTo>
                        <a:pt x="160" y="16"/>
                      </a:lnTo>
                      <a:lnTo>
                        <a:pt x="140" y="24"/>
                      </a:lnTo>
                      <a:lnTo>
                        <a:pt x="121" y="33"/>
                      </a:lnTo>
                      <a:lnTo>
                        <a:pt x="102" y="44"/>
                      </a:lnTo>
                      <a:lnTo>
                        <a:pt x="86" y="56"/>
                      </a:lnTo>
                      <a:lnTo>
                        <a:pt x="70" y="71"/>
                      </a:lnTo>
                      <a:lnTo>
                        <a:pt x="57" y="87"/>
                      </a:lnTo>
                      <a:lnTo>
                        <a:pt x="44" y="103"/>
                      </a:lnTo>
                      <a:lnTo>
                        <a:pt x="33" y="121"/>
                      </a:lnTo>
                      <a:lnTo>
                        <a:pt x="24" y="140"/>
                      </a:lnTo>
                      <a:lnTo>
                        <a:pt x="16" y="160"/>
                      </a:lnTo>
                      <a:lnTo>
                        <a:pt x="10" y="181"/>
                      </a:lnTo>
                      <a:lnTo>
                        <a:pt x="8" y="202"/>
                      </a:lnTo>
                      <a:lnTo>
                        <a:pt x="6" y="225"/>
                      </a:lnTo>
                      <a:lnTo>
                        <a:pt x="8" y="248"/>
                      </a:lnTo>
                      <a:lnTo>
                        <a:pt x="10" y="269"/>
                      </a:lnTo>
                      <a:lnTo>
                        <a:pt x="16" y="290"/>
                      </a:lnTo>
                      <a:lnTo>
                        <a:pt x="24" y="310"/>
                      </a:lnTo>
                      <a:lnTo>
                        <a:pt x="33" y="329"/>
                      </a:lnTo>
                      <a:lnTo>
                        <a:pt x="44" y="347"/>
                      </a:lnTo>
                      <a:lnTo>
                        <a:pt x="57" y="363"/>
                      </a:lnTo>
                      <a:lnTo>
                        <a:pt x="70" y="379"/>
                      </a:lnTo>
                      <a:lnTo>
                        <a:pt x="86" y="394"/>
                      </a:lnTo>
                      <a:lnTo>
                        <a:pt x="102" y="406"/>
                      </a:lnTo>
                      <a:lnTo>
                        <a:pt x="121" y="417"/>
                      </a:lnTo>
                      <a:lnTo>
                        <a:pt x="140" y="426"/>
                      </a:lnTo>
                      <a:lnTo>
                        <a:pt x="160" y="434"/>
                      </a:lnTo>
                      <a:lnTo>
                        <a:pt x="181" y="439"/>
                      </a:lnTo>
                      <a:lnTo>
                        <a:pt x="202" y="442"/>
                      </a:lnTo>
                      <a:lnTo>
                        <a:pt x="225" y="443"/>
                      </a:lnTo>
                      <a:lnTo>
                        <a:pt x="247" y="442"/>
                      </a:lnTo>
                      <a:lnTo>
                        <a:pt x="269" y="439"/>
                      </a:lnTo>
                      <a:lnTo>
                        <a:pt x="290" y="434"/>
                      </a:lnTo>
                      <a:lnTo>
                        <a:pt x="310" y="426"/>
                      </a:lnTo>
                      <a:lnTo>
                        <a:pt x="329" y="417"/>
                      </a:lnTo>
                      <a:lnTo>
                        <a:pt x="347" y="406"/>
                      </a:lnTo>
                      <a:lnTo>
                        <a:pt x="363" y="394"/>
                      </a:lnTo>
                      <a:lnTo>
                        <a:pt x="379" y="379"/>
                      </a:lnTo>
                      <a:lnTo>
                        <a:pt x="394" y="363"/>
                      </a:lnTo>
                      <a:lnTo>
                        <a:pt x="406" y="347"/>
                      </a:lnTo>
                      <a:lnTo>
                        <a:pt x="417" y="329"/>
                      </a:lnTo>
                      <a:lnTo>
                        <a:pt x="426" y="310"/>
                      </a:lnTo>
                      <a:lnTo>
                        <a:pt x="434" y="290"/>
                      </a:lnTo>
                      <a:lnTo>
                        <a:pt x="439" y="269"/>
                      </a:lnTo>
                      <a:lnTo>
                        <a:pt x="442" y="248"/>
                      </a:lnTo>
                      <a:lnTo>
                        <a:pt x="443" y="225"/>
                      </a:lnTo>
                      <a:lnTo>
                        <a:pt x="450" y="22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7" name="Freeform 205"/>
                <p:cNvSpPr>
                  <a:spLocks/>
                </p:cNvSpPr>
                <p:nvPr/>
              </p:nvSpPr>
              <p:spPr bwMode="auto">
                <a:xfrm>
                  <a:off x="2196" y="2267"/>
                  <a:ext cx="221" cy="220"/>
                </a:xfrm>
                <a:custGeom>
                  <a:avLst/>
                  <a:gdLst/>
                  <a:ahLst/>
                  <a:cxnLst>
                    <a:cxn ang="0">
                      <a:pos x="438" y="176"/>
                    </a:cxn>
                    <a:cxn ang="0">
                      <a:pos x="415" y="116"/>
                    </a:cxn>
                    <a:cxn ang="0">
                      <a:pos x="378" y="64"/>
                    </a:cxn>
                    <a:cxn ang="0">
                      <a:pos x="326" y="27"/>
                    </a:cxn>
                    <a:cxn ang="0">
                      <a:pos x="266" y="4"/>
                    </a:cxn>
                    <a:cxn ang="0">
                      <a:pos x="198" y="0"/>
                    </a:cxn>
                    <a:cxn ang="0">
                      <a:pos x="134" y="17"/>
                    </a:cxn>
                    <a:cxn ang="0">
                      <a:pos x="80" y="51"/>
                    </a:cxn>
                    <a:cxn ang="0">
                      <a:pos x="37" y="97"/>
                    </a:cxn>
                    <a:cxn ang="0">
                      <a:pos x="9" y="156"/>
                    </a:cxn>
                    <a:cxn ang="0">
                      <a:pos x="0" y="221"/>
                    </a:cxn>
                    <a:cxn ang="0">
                      <a:pos x="9" y="286"/>
                    </a:cxn>
                    <a:cxn ang="0">
                      <a:pos x="37" y="345"/>
                    </a:cxn>
                    <a:cxn ang="0">
                      <a:pos x="80" y="391"/>
                    </a:cxn>
                    <a:cxn ang="0">
                      <a:pos x="134" y="425"/>
                    </a:cxn>
                    <a:cxn ang="0">
                      <a:pos x="198" y="442"/>
                    </a:cxn>
                    <a:cxn ang="0">
                      <a:pos x="266" y="438"/>
                    </a:cxn>
                    <a:cxn ang="0">
                      <a:pos x="326" y="415"/>
                    </a:cxn>
                    <a:cxn ang="0">
                      <a:pos x="378" y="378"/>
                    </a:cxn>
                    <a:cxn ang="0">
                      <a:pos x="415" y="326"/>
                    </a:cxn>
                    <a:cxn ang="0">
                      <a:pos x="438" y="266"/>
                    </a:cxn>
                    <a:cxn ang="0">
                      <a:pos x="437" y="221"/>
                    </a:cxn>
                    <a:cxn ang="0">
                      <a:pos x="427" y="157"/>
                    </a:cxn>
                    <a:cxn ang="0">
                      <a:pos x="399" y="101"/>
                    </a:cxn>
                    <a:cxn ang="0">
                      <a:pos x="358" y="55"/>
                    </a:cxn>
                    <a:cxn ang="0">
                      <a:pos x="305" y="23"/>
                    </a:cxn>
                    <a:cxn ang="0">
                      <a:pos x="243" y="7"/>
                    </a:cxn>
                    <a:cxn ang="0">
                      <a:pos x="178" y="9"/>
                    </a:cxn>
                    <a:cxn ang="0">
                      <a:pos x="118" y="32"/>
                    </a:cxn>
                    <a:cxn ang="0">
                      <a:pos x="69" y="69"/>
                    </a:cxn>
                    <a:cxn ang="0">
                      <a:pos x="32" y="119"/>
                    </a:cxn>
                    <a:cxn ang="0">
                      <a:pos x="10" y="177"/>
                    </a:cxn>
                    <a:cxn ang="0">
                      <a:pos x="6" y="244"/>
                    </a:cxn>
                    <a:cxn ang="0">
                      <a:pos x="22" y="305"/>
                    </a:cxn>
                    <a:cxn ang="0">
                      <a:pos x="54" y="358"/>
                    </a:cxn>
                    <a:cxn ang="0">
                      <a:pos x="101" y="399"/>
                    </a:cxn>
                    <a:cxn ang="0">
                      <a:pos x="157" y="427"/>
                    </a:cxn>
                    <a:cxn ang="0">
                      <a:pos x="221" y="437"/>
                    </a:cxn>
                    <a:cxn ang="0">
                      <a:pos x="285" y="427"/>
                    </a:cxn>
                    <a:cxn ang="0">
                      <a:pos x="342" y="399"/>
                    </a:cxn>
                    <a:cxn ang="0">
                      <a:pos x="387" y="358"/>
                    </a:cxn>
                    <a:cxn ang="0">
                      <a:pos x="419" y="305"/>
                    </a:cxn>
                    <a:cxn ang="0">
                      <a:pos x="435" y="244"/>
                    </a:cxn>
                  </a:cxnLst>
                  <a:rect l="0" t="0" r="r" b="b"/>
                  <a:pathLst>
                    <a:path w="442" h="442">
                      <a:moveTo>
                        <a:pt x="442" y="221"/>
                      </a:moveTo>
                      <a:lnTo>
                        <a:pt x="442" y="198"/>
                      </a:lnTo>
                      <a:lnTo>
                        <a:pt x="438" y="176"/>
                      </a:lnTo>
                      <a:lnTo>
                        <a:pt x="433" y="156"/>
                      </a:lnTo>
                      <a:lnTo>
                        <a:pt x="425" y="135"/>
                      </a:lnTo>
                      <a:lnTo>
                        <a:pt x="415" y="116"/>
                      </a:lnTo>
                      <a:lnTo>
                        <a:pt x="405" y="97"/>
                      </a:lnTo>
                      <a:lnTo>
                        <a:pt x="391" y="80"/>
                      </a:lnTo>
                      <a:lnTo>
                        <a:pt x="378" y="64"/>
                      </a:lnTo>
                      <a:lnTo>
                        <a:pt x="362" y="51"/>
                      </a:lnTo>
                      <a:lnTo>
                        <a:pt x="345" y="37"/>
                      </a:lnTo>
                      <a:lnTo>
                        <a:pt x="326" y="27"/>
                      </a:lnTo>
                      <a:lnTo>
                        <a:pt x="307" y="17"/>
                      </a:lnTo>
                      <a:lnTo>
                        <a:pt x="287" y="9"/>
                      </a:lnTo>
                      <a:lnTo>
                        <a:pt x="266" y="4"/>
                      </a:lnTo>
                      <a:lnTo>
                        <a:pt x="243" y="0"/>
                      </a:lnTo>
                      <a:lnTo>
                        <a:pt x="221" y="0"/>
                      </a:lnTo>
                      <a:lnTo>
                        <a:pt x="198" y="0"/>
                      </a:lnTo>
                      <a:lnTo>
                        <a:pt x="177" y="4"/>
                      </a:lnTo>
                      <a:lnTo>
                        <a:pt x="156" y="9"/>
                      </a:lnTo>
                      <a:lnTo>
                        <a:pt x="134" y="17"/>
                      </a:lnTo>
                      <a:lnTo>
                        <a:pt x="116" y="27"/>
                      </a:lnTo>
                      <a:lnTo>
                        <a:pt x="97" y="37"/>
                      </a:lnTo>
                      <a:lnTo>
                        <a:pt x="80" y="51"/>
                      </a:lnTo>
                      <a:lnTo>
                        <a:pt x="64" y="64"/>
                      </a:lnTo>
                      <a:lnTo>
                        <a:pt x="50" y="80"/>
                      </a:lnTo>
                      <a:lnTo>
                        <a:pt x="37" y="97"/>
                      </a:lnTo>
                      <a:lnTo>
                        <a:pt x="26" y="116"/>
                      </a:lnTo>
                      <a:lnTo>
                        <a:pt x="17" y="135"/>
                      </a:lnTo>
                      <a:lnTo>
                        <a:pt x="9" y="156"/>
                      </a:lnTo>
                      <a:lnTo>
                        <a:pt x="4" y="176"/>
                      </a:lnTo>
                      <a:lnTo>
                        <a:pt x="1" y="198"/>
                      </a:lnTo>
                      <a:lnTo>
                        <a:pt x="0" y="221"/>
                      </a:lnTo>
                      <a:lnTo>
                        <a:pt x="1" y="244"/>
                      </a:lnTo>
                      <a:lnTo>
                        <a:pt x="4" y="266"/>
                      </a:lnTo>
                      <a:lnTo>
                        <a:pt x="9" y="286"/>
                      </a:lnTo>
                      <a:lnTo>
                        <a:pt x="17" y="308"/>
                      </a:lnTo>
                      <a:lnTo>
                        <a:pt x="26" y="326"/>
                      </a:lnTo>
                      <a:lnTo>
                        <a:pt x="37" y="345"/>
                      </a:lnTo>
                      <a:lnTo>
                        <a:pt x="50" y="362"/>
                      </a:lnTo>
                      <a:lnTo>
                        <a:pt x="64" y="378"/>
                      </a:lnTo>
                      <a:lnTo>
                        <a:pt x="80" y="391"/>
                      </a:lnTo>
                      <a:lnTo>
                        <a:pt x="97" y="405"/>
                      </a:lnTo>
                      <a:lnTo>
                        <a:pt x="116" y="415"/>
                      </a:lnTo>
                      <a:lnTo>
                        <a:pt x="134" y="425"/>
                      </a:lnTo>
                      <a:lnTo>
                        <a:pt x="156" y="433"/>
                      </a:lnTo>
                      <a:lnTo>
                        <a:pt x="177" y="438"/>
                      </a:lnTo>
                      <a:lnTo>
                        <a:pt x="198" y="442"/>
                      </a:lnTo>
                      <a:lnTo>
                        <a:pt x="221" y="442"/>
                      </a:lnTo>
                      <a:lnTo>
                        <a:pt x="243" y="442"/>
                      </a:lnTo>
                      <a:lnTo>
                        <a:pt x="266" y="438"/>
                      </a:lnTo>
                      <a:lnTo>
                        <a:pt x="287" y="433"/>
                      </a:lnTo>
                      <a:lnTo>
                        <a:pt x="307" y="425"/>
                      </a:lnTo>
                      <a:lnTo>
                        <a:pt x="326" y="415"/>
                      </a:lnTo>
                      <a:lnTo>
                        <a:pt x="345" y="405"/>
                      </a:lnTo>
                      <a:lnTo>
                        <a:pt x="362" y="391"/>
                      </a:lnTo>
                      <a:lnTo>
                        <a:pt x="378" y="378"/>
                      </a:lnTo>
                      <a:lnTo>
                        <a:pt x="391" y="362"/>
                      </a:lnTo>
                      <a:lnTo>
                        <a:pt x="405" y="345"/>
                      </a:lnTo>
                      <a:lnTo>
                        <a:pt x="415" y="326"/>
                      </a:lnTo>
                      <a:lnTo>
                        <a:pt x="425" y="308"/>
                      </a:lnTo>
                      <a:lnTo>
                        <a:pt x="433" y="286"/>
                      </a:lnTo>
                      <a:lnTo>
                        <a:pt x="438" y="266"/>
                      </a:lnTo>
                      <a:lnTo>
                        <a:pt x="442" y="244"/>
                      </a:lnTo>
                      <a:lnTo>
                        <a:pt x="442" y="221"/>
                      </a:lnTo>
                      <a:lnTo>
                        <a:pt x="437" y="221"/>
                      </a:lnTo>
                      <a:lnTo>
                        <a:pt x="435" y="198"/>
                      </a:lnTo>
                      <a:lnTo>
                        <a:pt x="433" y="177"/>
                      </a:lnTo>
                      <a:lnTo>
                        <a:pt x="427" y="157"/>
                      </a:lnTo>
                      <a:lnTo>
                        <a:pt x="419" y="137"/>
                      </a:lnTo>
                      <a:lnTo>
                        <a:pt x="410" y="119"/>
                      </a:lnTo>
                      <a:lnTo>
                        <a:pt x="399" y="101"/>
                      </a:lnTo>
                      <a:lnTo>
                        <a:pt x="387" y="84"/>
                      </a:lnTo>
                      <a:lnTo>
                        <a:pt x="374" y="69"/>
                      </a:lnTo>
                      <a:lnTo>
                        <a:pt x="358" y="55"/>
                      </a:lnTo>
                      <a:lnTo>
                        <a:pt x="342" y="43"/>
                      </a:lnTo>
                      <a:lnTo>
                        <a:pt x="323" y="32"/>
                      </a:lnTo>
                      <a:lnTo>
                        <a:pt x="305" y="23"/>
                      </a:lnTo>
                      <a:lnTo>
                        <a:pt x="285" y="15"/>
                      </a:lnTo>
                      <a:lnTo>
                        <a:pt x="265" y="9"/>
                      </a:lnTo>
                      <a:lnTo>
                        <a:pt x="243" y="7"/>
                      </a:lnTo>
                      <a:lnTo>
                        <a:pt x="221" y="5"/>
                      </a:lnTo>
                      <a:lnTo>
                        <a:pt x="199" y="7"/>
                      </a:lnTo>
                      <a:lnTo>
                        <a:pt x="178" y="9"/>
                      </a:lnTo>
                      <a:lnTo>
                        <a:pt x="157" y="15"/>
                      </a:lnTo>
                      <a:lnTo>
                        <a:pt x="137" y="23"/>
                      </a:lnTo>
                      <a:lnTo>
                        <a:pt x="118" y="32"/>
                      </a:lnTo>
                      <a:lnTo>
                        <a:pt x="101" y="43"/>
                      </a:lnTo>
                      <a:lnTo>
                        <a:pt x="84" y="55"/>
                      </a:lnTo>
                      <a:lnTo>
                        <a:pt x="69" y="69"/>
                      </a:lnTo>
                      <a:lnTo>
                        <a:pt x="54" y="84"/>
                      </a:lnTo>
                      <a:lnTo>
                        <a:pt x="42" y="101"/>
                      </a:lnTo>
                      <a:lnTo>
                        <a:pt x="32" y="119"/>
                      </a:lnTo>
                      <a:lnTo>
                        <a:pt x="22" y="137"/>
                      </a:lnTo>
                      <a:lnTo>
                        <a:pt x="16" y="157"/>
                      </a:lnTo>
                      <a:lnTo>
                        <a:pt x="10" y="177"/>
                      </a:lnTo>
                      <a:lnTo>
                        <a:pt x="6" y="198"/>
                      </a:lnTo>
                      <a:lnTo>
                        <a:pt x="5" y="221"/>
                      </a:lnTo>
                      <a:lnTo>
                        <a:pt x="6" y="244"/>
                      </a:lnTo>
                      <a:lnTo>
                        <a:pt x="10" y="265"/>
                      </a:lnTo>
                      <a:lnTo>
                        <a:pt x="16" y="285"/>
                      </a:lnTo>
                      <a:lnTo>
                        <a:pt x="22" y="305"/>
                      </a:lnTo>
                      <a:lnTo>
                        <a:pt x="32" y="324"/>
                      </a:lnTo>
                      <a:lnTo>
                        <a:pt x="42" y="342"/>
                      </a:lnTo>
                      <a:lnTo>
                        <a:pt x="54" y="358"/>
                      </a:lnTo>
                      <a:lnTo>
                        <a:pt x="69" y="373"/>
                      </a:lnTo>
                      <a:lnTo>
                        <a:pt x="84" y="387"/>
                      </a:lnTo>
                      <a:lnTo>
                        <a:pt x="101" y="399"/>
                      </a:lnTo>
                      <a:lnTo>
                        <a:pt x="118" y="410"/>
                      </a:lnTo>
                      <a:lnTo>
                        <a:pt x="137" y="419"/>
                      </a:lnTo>
                      <a:lnTo>
                        <a:pt x="157" y="427"/>
                      </a:lnTo>
                      <a:lnTo>
                        <a:pt x="178" y="433"/>
                      </a:lnTo>
                      <a:lnTo>
                        <a:pt x="199" y="435"/>
                      </a:lnTo>
                      <a:lnTo>
                        <a:pt x="221" y="437"/>
                      </a:lnTo>
                      <a:lnTo>
                        <a:pt x="243" y="435"/>
                      </a:lnTo>
                      <a:lnTo>
                        <a:pt x="265" y="433"/>
                      </a:lnTo>
                      <a:lnTo>
                        <a:pt x="285" y="427"/>
                      </a:lnTo>
                      <a:lnTo>
                        <a:pt x="305" y="419"/>
                      </a:lnTo>
                      <a:lnTo>
                        <a:pt x="323" y="410"/>
                      </a:lnTo>
                      <a:lnTo>
                        <a:pt x="342" y="399"/>
                      </a:lnTo>
                      <a:lnTo>
                        <a:pt x="358" y="387"/>
                      </a:lnTo>
                      <a:lnTo>
                        <a:pt x="374" y="373"/>
                      </a:lnTo>
                      <a:lnTo>
                        <a:pt x="387" y="358"/>
                      </a:lnTo>
                      <a:lnTo>
                        <a:pt x="399" y="342"/>
                      </a:lnTo>
                      <a:lnTo>
                        <a:pt x="410" y="324"/>
                      </a:lnTo>
                      <a:lnTo>
                        <a:pt x="419" y="305"/>
                      </a:lnTo>
                      <a:lnTo>
                        <a:pt x="427" y="285"/>
                      </a:lnTo>
                      <a:lnTo>
                        <a:pt x="433" y="265"/>
                      </a:lnTo>
                      <a:lnTo>
                        <a:pt x="435" y="244"/>
                      </a:lnTo>
                      <a:lnTo>
                        <a:pt x="437" y="221"/>
                      </a:lnTo>
                      <a:lnTo>
                        <a:pt x="442" y="22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8" name="Freeform 206"/>
                <p:cNvSpPr>
                  <a:spLocks/>
                </p:cNvSpPr>
                <p:nvPr/>
              </p:nvSpPr>
              <p:spPr bwMode="auto">
                <a:xfrm>
                  <a:off x="2197" y="2268"/>
                  <a:ext cx="219" cy="218"/>
                </a:xfrm>
                <a:custGeom>
                  <a:avLst/>
                  <a:gdLst/>
                  <a:ahLst/>
                  <a:cxnLst>
                    <a:cxn ang="0">
                      <a:pos x="433" y="174"/>
                    </a:cxn>
                    <a:cxn ang="0">
                      <a:pos x="411" y="114"/>
                    </a:cxn>
                    <a:cxn ang="0">
                      <a:pos x="373" y="64"/>
                    </a:cxn>
                    <a:cxn ang="0">
                      <a:pos x="323" y="26"/>
                    </a:cxn>
                    <a:cxn ang="0">
                      <a:pos x="263" y="4"/>
                    </a:cxn>
                    <a:cxn ang="0">
                      <a:pos x="196" y="1"/>
                    </a:cxn>
                    <a:cxn ang="0">
                      <a:pos x="134" y="17"/>
                    </a:cxn>
                    <a:cxn ang="0">
                      <a:pos x="80" y="49"/>
                    </a:cxn>
                    <a:cxn ang="0">
                      <a:pos x="38" y="96"/>
                    </a:cxn>
                    <a:cxn ang="0">
                      <a:pos x="10" y="153"/>
                    </a:cxn>
                    <a:cxn ang="0">
                      <a:pos x="0" y="218"/>
                    </a:cxn>
                    <a:cxn ang="0">
                      <a:pos x="10" y="283"/>
                    </a:cxn>
                    <a:cxn ang="0">
                      <a:pos x="38" y="340"/>
                    </a:cxn>
                    <a:cxn ang="0">
                      <a:pos x="80" y="387"/>
                    </a:cxn>
                    <a:cxn ang="0">
                      <a:pos x="134" y="419"/>
                    </a:cxn>
                    <a:cxn ang="0">
                      <a:pos x="196" y="435"/>
                    </a:cxn>
                    <a:cxn ang="0">
                      <a:pos x="263" y="432"/>
                    </a:cxn>
                    <a:cxn ang="0">
                      <a:pos x="323" y="410"/>
                    </a:cxn>
                    <a:cxn ang="0">
                      <a:pos x="373" y="372"/>
                    </a:cxn>
                    <a:cxn ang="0">
                      <a:pos x="411" y="322"/>
                    </a:cxn>
                    <a:cxn ang="0">
                      <a:pos x="433" y="262"/>
                    </a:cxn>
                    <a:cxn ang="0">
                      <a:pos x="432" y="218"/>
                    </a:cxn>
                    <a:cxn ang="0">
                      <a:pos x="421" y="155"/>
                    </a:cxn>
                    <a:cxn ang="0">
                      <a:pos x="395" y="100"/>
                    </a:cxn>
                    <a:cxn ang="0">
                      <a:pos x="355" y="54"/>
                    </a:cxn>
                    <a:cxn ang="0">
                      <a:pos x="301" y="22"/>
                    </a:cxn>
                    <a:cxn ang="0">
                      <a:pos x="240" y="6"/>
                    </a:cxn>
                    <a:cxn ang="0">
                      <a:pos x="176" y="10"/>
                    </a:cxn>
                    <a:cxn ang="0">
                      <a:pos x="118" y="32"/>
                    </a:cxn>
                    <a:cxn ang="0">
                      <a:pos x="68" y="68"/>
                    </a:cxn>
                    <a:cxn ang="0">
                      <a:pos x="32" y="117"/>
                    </a:cxn>
                    <a:cxn ang="0">
                      <a:pos x="11" y="175"/>
                    </a:cxn>
                    <a:cxn ang="0">
                      <a:pos x="7" y="239"/>
                    </a:cxn>
                    <a:cxn ang="0">
                      <a:pos x="23" y="301"/>
                    </a:cxn>
                    <a:cxn ang="0">
                      <a:pos x="55" y="354"/>
                    </a:cxn>
                    <a:cxn ang="0">
                      <a:pos x="100" y="394"/>
                    </a:cxn>
                    <a:cxn ang="0">
                      <a:pos x="156" y="420"/>
                    </a:cxn>
                    <a:cxn ang="0">
                      <a:pos x="219" y="431"/>
                    </a:cxn>
                    <a:cxn ang="0">
                      <a:pos x="283" y="420"/>
                    </a:cxn>
                    <a:cxn ang="0">
                      <a:pos x="337" y="394"/>
                    </a:cxn>
                    <a:cxn ang="0">
                      <a:pos x="383" y="354"/>
                    </a:cxn>
                    <a:cxn ang="0">
                      <a:pos x="415" y="301"/>
                    </a:cxn>
                    <a:cxn ang="0">
                      <a:pos x="431" y="239"/>
                    </a:cxn>
                  </a:cxnLst>
                  <a:rect l="0" t="0" r="r" b="b"/>
                  <a:pathLst>
                    <a:path w="437" h="436">
                      <a:moveTo>
                        <a:pt x="437" y="218"/>
                      </a:moveTo>
                      <a:lnTo>
                        <a:pt x="436" y="195"/>
                      </a:lnTo>
                      <a:lnTo>
                        <a:pt x="433" y="174"/>
                      </a:lnTo>
                      <a:lnTo>
                        <a:pt x="428" y="153"/>
                      </a:lnTo>
                      <a:lnTo>
                        <a:pt x="420" y="133"/>
                      </a:lnTo>
                      <a:lnTo>
                        <a:pt x="411" y="114"/>
                      </a:lnTo>
                      <a:lnTo>
                        <a:pt x="400" y="96"/>
                      </a:lnTo>
                      <a:lnTo>
                        <a:pt x="388" y="80"/>
                      </a:lnTo>
                      <a:lnTo>
                        <a:pt x="373" y="64"/>
                      </a:lnTo>
                      <a:lnTo>
                        <a:pt x="357" y="49"/>
                      </a:lnTo>
                      <a:lnTo>
                        <a:pt x="341" y="37"/>
                      </a:lnTo>
                      <a:lnTo>
                        <a:pt x="323" y="26"/>
                      </a:lnTo>
                      <a:lnTo>
                        <a:pt x="304" y="17"/>
                      </a:lnTo>
                      <a:lnTo>
                        <a:pt x="284" y="9"/>
                      </a:lnTo>
                      <a:lnTo>
                        <a:pt x="263" y="4"/>
                      </a:lnTo>
                      <a:lnTo>
                        <a:pt x="241" y="1"/>
                      </a:lnTo>
                      <a:lnTo>
                        <a:pt x="219" y="0"/>
                      </a:lnTo>
                      <a:lnTo>
                        <a:pt x="196" y="1"/>
                      </a:lnTo>
                      <a:lnTo>
                        <a:pt x="175" y="4"/>
                      </a:lnTo>
                      <a:lnTo>
                        <a:pt x="154" y="9"/>
                      </a:lnTo>
                      <a:lnTo>
                        <a:pt x="134" y="17"/>
                      </a:lnTo>
                      <a:lnTo>
                        <a:pt x="115" y="26"/>
                      </a:lnTo>
                      <a:lnTo>
                        <a:pt x="96" y="37"/>
                      </a:lnTo>
                      <a:lnTo>
                        <a:pt x="80" y="49"/>
                      </a:lnTo>
                      <a:lnTo>
                        <a:pt x="64" y="64"/>
                      </a:lnTo>
                      <a:lnTo>
                        <a:pt x="51" y="80"/>
                      </a:lnTo>
                      <a:lnTo>
                        <a:pt x="38" y="96"/>
                      </a:lnTo>
                      <a:lnTo>
                        <a:pt x="27" y="114"/>
                      </a:lnTo>
                      <a:lnTo>
                        <a:pt x="18" y="133"/>
                      </a:lnTo>
                      <a:lnTo>
                        <a:pt x="10" y="153"/>
                      </a:lnTo>
                      <a:lnTo>
                        <a:pt x="4" y="174"/>
                      </a:lnTo>
                      <a:lnTo>
                        <a:pt x="2" y="195"/>
                      </a:lnTo>
                      <a:lnTo>
                        <a:pt x="0" y="218"/>
                      </a:lnTo>
                      <a:lnTo>
                        <a:pt x="2" y="241"/>
                      </a:lnTo>
                      <a:lnTo>
                        <a:pt x="4" y="262"/>
                      </a:lnTo>
                      <a:lnTo>
                        <a:pt x="10" y="283"/>
                      </a:lnTo>
                      <a:lnTo>
                        <a:pt x="18" y="303"/>
                      </a:lnTo>
                      <a:lnTo>
                        <a:pt x="27" y="322"/>
                      </a:lnTo>
                      <a:lnTo>
                        <a:pt x="38" y="340"/>
                      </a:lnTo>
                      <a:lnTo>
                        <a:pt x="51" y="356"/>
                      </a:lnTo>
                      <a:lnTo>
                        <a:pt x="64" y="372"/>
                      </a:lnTo>
                      <a:lnTo>
                        <a:pt x="80" y="387"/>
                      </a:lnTo>
                      <a:lnTo>
                        <a:pt x="96" y="399"/>
                      </a:lnTo>
                      <a:lnTo>
                        <a:pt x="115" y="410"/>
                      </a:lnTo>
                      <a:lnTo>
                        <a:pt x="134" y="419"/>
                      </a:lnTo>
                      <a:lnTo>
                        <a:pt x="154" y="427"/>
                      </a:lnTo>
                      <a:lnTo>
                        <a:pt x="175" y="432"/>
                      </a:lnTo>
                      <a:lnTo>
                        <a:pt x="196" y="435"/>
                      </a:lnTo>
                      <a:lnTo>
                        <a:pt x="219" y="436"/>
                      </a:lnTo>
                      <a:lnTo>
                        <a:pt x="241" y="435"/>
                      </a:lnTo>
                      <a:lnTo>
                        <a:pt x="263" y="432"/>
                      </a:lnTo>
                      <a:lnTo>
                        <a:pt x="284" y="427"/>
                      </a:lnTo>
                      <a:lnTo>
                        <a:pt x="304" y="419"/>
                      </a:lnTo>
                      <a:lnTo>
                        <a:pt x="323" y="410"/>
                      </a:lnTo>
                      <a:lnTo>
                        <a:pt x="341" y="399"/>
                      </a:lnTo>
                      <a:lnTo>
                        <a:pt x="357" y="387"/>
                      </a:lnTo>
                      <a:lnTo>
                        <a:pt x="373" y="372"/>
                      </a:lnTo>
                      <a:lnTo>
                        <a:pt x="388" y="356"/>
                      </a:lnTo>
                      <a:lnTo>
                        <a:pt x="400" y="340"/>
                      </a:lnTo>
                      <a:lnTo>
                        <a:pt x="411" y="322"/>
                      </a:lnTo>
                      <a:lnTo>
                        <a:pt x="420" y="303"/>
                      </a:lnTo>
                      <a:lnTo>
                        <a:pt x="428" y="283"/>
                      </a:lnTo>
                      <a:lnTo>
                        <a:pt x="433" y="262"/>
                      </a:lnTo>
                      <a:lnTo>
                        <a:pt x="436" y="241"/>
                      </a:lnTo>
                      <a:lnTo>
                        <a:pt x="437" y="218"/>
                      </a:lnTo>
                      <a:lnTo>
                        <a:pt x="432" y="218"/>
                      </a:lnTo>
                      <a:lnTo>
                        <a:pt x="431" y="197"/>
                      </a:lnTo>
                      <a:lnTo>
                        <a:pt x="427" y="175"/>
                      </a:lnTo>
                      <a:lnTo>
                        <a:pt x="421" y="155"/>
                      </a:lnTo>
                      <a:lnTo>
                        <a:pt x="415" y="136"/>
                      </a:lnTo>
                      <a:lnTo>
                        <a:pt x="405" y="117"/>
                      </a:lnTo>
                      <a:lnTo>
                        <a:pt x="395" y="100"/>
                      </a:lnTo>
                      <a:lnTo>
                        <a:pt x="383" y="84"/>
                      </a:lnTo>
                      <a:lnTo>
                        <a:pt x="369" y="68"/>
                      </a:lnTo>
                      <a:lnTo>
                        <a:pt x="355" y="54"/>
                      </a:lnTo>
                      <a:lnTo>
                        <a:pt x="337" y="42"/>
                      </a:lnTo>
                      <a:lnTo>
                        <a:pt x="320" y="32"/>
                      </a:lnTo>
                      <a:lnTo>
                        <a:pt x="301" y="22"/>
                      </a:lnTo>
                      <a:lnTo>
                        <a:pt x="283" y="16"/>
                      </a:lnTo>
                      <a:lnTo>
                        <a:pt x="261" y="10"/>
                      </a:lnTo>
                      <a:lnTo>
                        <a:pt x="240" y="6"/>
                      </a:lnTo>
                      <a:lnTo>
                        <a:pt x="219" y="5"/>
                      </a:lnTo>
                      <a:lnTo>
                        <a:pt x="197" y="6"/>
                      </a:lnTo>
                      <a:lnTo>
                        <a:pt x="176" y="10"/>
                      </a:lnTo>
                      <a:lnTo>
                        <a:pt x="156" y="16"/>
                      </a:lnTo>
                      <a:lnTo>
                        <a:pt x="136" y="22"/>
                      </a:lnTo>
                      <a:lnTo>
                        <a:pt x="118" y="32"/>
                      </a:lnTo>
                      <a:lnTo>
                        <a:pt x="100" y="42"/>
                      </a:lnTo>
                      <a:lnTo>
                        <a:pt x="84" y="54"/>
                      </a:lnTo>
                      <a:lnTo>
                        <a:pt x="68" y="68"/>
                      </a:lnTo>
                      <a:lnTo>
                        <a:pt x="55" y="84"/>
                      </a:lnTo>
                      <a:lnTo>
                        <a:pt x="43" y="100"/>
                      </a:lnTo>
                      <a:lnTo>
                        <a:pt x="32" y="117"/>
                      </a:lnTo>
                      <a:lnTo>
                        <a:pt x="23" y="136"/>
                      </a:lnTo>
                      <a:lnTo>
                        <a:pt x="16" y="155"/>
                      </a:lnTo>
                      <a:lnTo>
                        <a:pt x="11" y="175"/>
                      </a:lnTo>
                      <a:lnTo>
                        <a:pt x="7" y="197"/>
                      </a:lnTo>
                      <a:lnTo>
                        <a:pt x="7" y="218"/>
                      </a:lnTo>
                      <a:lnTo>
                        <a:pt x="7" y="239"/>
                      </a:lnTo>
                      <a:lnTo>
                        <a:pt x="11" y="261"/>
                      </a:lnTo>
                      <a:lnTo>
                        <a:pt x="16" y="281"/>
                      </a:lnTo>
                      <a:lnTo>
                        <a:pt x="23" y="301"/>
                      </a:lnTo>
                      <a:lnTo>
                        <a:pt x="32" y="319"/>
                      </a:lnTo>
                      <a:lnTo>
                        <a:pt x="43" y="337"/>
                      </a:lnTo>
                      <a:lnTo>
                        <a:pt x="55" y="354"/>
                      </a:lnTo>
                      <a:lnTo>
                        <a:pt x="68" y="368"/>
                      </a:lnTo>
                      <a:lnTo>
                        <a:pt x="84" y="382"/>
                      </a:lnTo>
                      <a:lnTo>
                        <a:pt x="100" y="394"/>
                      </a:lnTo>
                      <a:lnTo>
                        <a:pt x="118" y="404"/>
                      </a:lnTo>
                      <a:lnTo>
                        <a:pt x="136" y="414"/>
                      </a:lnTo>
                      <a:lnTo>
                        <a:pt x="156" y="420"/>
                      </a:lnTo>
                      <a:lnTo>
                        <a:pt x="176" y="426"/>
                      </a:lnTo>
                      <a:lnTo>
                        <a:pt x="197" y="430"/>
                      </a:lnTo>
                      <a:lnTo>
                        <a:pt x="219" y="431"/>
                      </a:lnTo>
                      <a:lnTo>
                        <a:pt x="240" y="430"/>
                      </a:lnTo>
                      <a:lnTo>
                        <a:pt x="261" y="426"/>
                      </a:lnTo>
                      <a:lnTo>
                        <a:pt x="283" y="420"/>
                      </a:lnTo>
                      <a:lnTo>
                        <a:pt x="301" y="414"/>
                      </a:lnTo>
                      <a:lnTo>
                        <a:pt x="320" y="404"/>
                      </a:lnTo>
                      <a:lnTo>
                        <a:pt x="337" y="394"/>
                      </a:lnTo>
                      <a:lnTo>
                        <a:pt x="355" y="382"/>
                      </a:lnTo>
                      <a:lnTo>
                        <a:pt x="369" y="368"/>
                      </a:lnTo>
                      <a:lnTo>
                        <a:pt x="383" y="354"/>
                      </a:lnTo>
                      <a:lnTo>
                        <a:pt x="395" y="337"/>
                      </a:lnTo>
                      <a:lnTo>
                        <a:pt x="405" y="319"/>
                      </a:lnTo>
                      <a:lnTo>
                        <a:pt x="415" y="301"/>
                      </a:lnTo>
                      <a:lnTo>
                        <a:pt x="421" y="281"/>
                      </a:lnTo>
                      <a:lnTo>
                        <a:pt x="427" y="261"/>
                      </a:lnTo>
                      <a:lnTo>
                        <a:pt x="431" y="239"/>
                      </a:lnTo>
                      <a:lnTo>
                        <a:pt x="432" y="218"/>
                      </a:lnTo>
                      <a:lnTo>
                        <a:pt x="437" y="21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9" name="Freeform 207"/>
                <p:cNvSpPr>
                  <a:spLocks/>
                </p:cNvSpPr>
                <p:nvPr/>
              </p:nvSpPr>
              <p:spPr bwMode="auto">
                <a:xfrm>
                  <a:off x="2199" y="2269"/>
                  <a:ext cx="215" cy="216"/>
                </a:xfrm>
                <a:custGeom>
                  <a:avLst/>
                  <a:gdLst/>
                  <a:ahLst/>
                  <a:cxnLst>
                    <a:cxn ang="0">
                      <a:pos x="428" y="172"/>
                    </a:cxn>
                    <a:cxn ang="0">
                      <a:pos x="405" y="114"/>
                    </a:cxn>
                    <a:cxn ang="0">
                      <a:pos x="369" y="64"/>
                    </a:cxn>
                    <a:cxn ang="0">
                      <a:pos x="318" y="27"/>
                    </a:cxn>
                    <a:cxn ang="0">
                      <a:pos x="260" y="4"/>
                    </a:cxn>
                    <a:cxn ang="0">
                      <a:pos x="194" y="2"/>
                    </a:cxn>
                    <a:cxn ang="0">
                      <a:pos x="132" y="18"/>
                    </a:cxn>
                    <a:cxn ang="0">
                      <a:pos x="79" y="50"/>
                    </a:cxn>
                    <a:cxn ang="0">
                      <a:pos x="37" y="96"/>
                    </a:cxn>
                    <a:cxn ang="0">
                      <a:pos x="11" y="152"/>
                    </a:cxn>
                    <a:cxn ang="0">
                      <a:pos x="0" y="216"/>
                    </a:cxn>
                    <a:cxn ang="0">
                      <a:pos x="11" y="280"/>
                    </a:cxn>
                    <a:cxn ang="0">
                      <a:pos x="37" y="337"/>
                    </a:cxn>
                    <a:cxn ang="0">
                      <a:pos x="79" y="382"/>
                    </a:cxn>
                    <a:cxn ang="0">
                      <a:pos x="132" y="414"/>
                    </a:cxn>
                    <a:cxn ang="0">
                      <a:pos x="194" y="430"/>
                    </a:cxn>
                    <a:cxn ang="0">
                      <a:pos x="260" y="428"/>
                    </a:cxn>
                    <a:cxn ang="0">
                      <a:pos x="318" y="405"/>
                    </a:cxn>
                    <a:cxn ang="0">
                      <a:pos x="369" y="368"/>
                    </a:cxn>
                    <a:cxn ang="0">
                      <a:pos x="405" y="319"/>
                    </a:cxn>
                    <a:cxn ang="0">
                      <a:pos x="428" y="260"/>
                    </a:cxn>
                    <a:cxn ang="0">
                      <a:pos x="425" y="216"/>
                    </a:cxn>
                    <a:cxn ang="0">
                      <a:pos x="416" y="153"/>
                    </a:cxn>
                    <a:cxn ang="0">
                      <a:pos x="390" y="99"/>
                    </a:cxn>
                    <a:cxn ang="0">
                      <a:pos x="349" y="55"/>
                    </a:cxn>
                    <a:cxn ang="0">
                      <a:pos x="297" y="23"/>
                    </a:cxn>
                    <a:cxn ang="0">
                      <a:pos x="237" y="8"/>
                    </a:cxn>
                    <a:cxn ang="0">
                      <a:pos x="173" y="11"/>
                    </a:cxn>
                    <a:cxn ang="0">
                      <a:pos x="116" y="32"/>
                    </a:cxn>
                    <a:cxn ang="0">
                      <a:pos x="68" y="68"/>
                    </a:cxn>
                    <a:cxn ang="0">
                      <a:pos x="32" y="116"/>
                    </a:cxn>
                    <a:cxn ang="0">
                      <a:pos x="11" y="173"/>
                    </a:cxn>
                    <a:cxn ang="0">
                      <a:pos x="8" y="237"/>
                    </a:cxn>
                    <a:cxn ang="0">
                      <a:pos x="23" y="297"/>
                    </a:cxn>
                    <a:cxn ang="0">
                      <a:pos x="55" y="349"/>
                    </a:cxn>
                    <a:cxn ang="0">
                      <a:pos x="99" y="389"/>
                    </a:cxn>
                    <a:cxn ang="0">
                      <a:pos x="153" y="416"/>
                    </a:cxn>
                    <a:cxn ang="0">
                      <a:pos x="216" y="425"/>
                    </a:cxn>
                    <a:cxn ang="0">
                      <a:pos x="278" y="416"/>
                    </a:cxn>
                    <a:cxn ang="0">
                      <a:pos x="333" y="389"/>
                    </a:cxn>
                    <a:cxn ang="0">
                      <a:pos x="377" y="349"/>
                    </a:cxn>
                    <a:cxn ang="0">
                      <a:pos x="409" y="297"/>
                    </a:cxn>
                    <a:cxn ang="0">
                      <a:pos x="425" y="237"/>
                    </a:cxn>
                  </a:cxnLst>
                  <a:rect l="0" t="0" r="r" b="b"/>
                  <a:pathLst>
                    <a:path w="432" h="432">
                      <a:moveTo>
                        <a:pt x="432" y="216"/>
                      </a:moveTo>
                      <a:lnTo>
                        <a:pt x="430" y="193"/>
                      </a:lnTo>
                      <a:lnTo>
                        <a:pt x="428" y="172"/>
                      </a:lnTo>
                      <a:lnTo>
                        <a:pt x="422" y="152"/>
                      </a:lnTo>
                      <a:lnTo>
                        <a:pt x="414" y="132"/>
                      </a:lnTo>
                      <a:lnTo>
                        <a:pt x="405" y="114"/>
                      </a:lnTo>
                      <a:lnTo>
                        <a:pt x="394" y="96"/>
                      </a:lnTo>
                      <a:lnTo>
                        <a:pt x="382" y="79"/>
                      </a:lnTo>
                      <a:lnTo>
                        <a:pt x="369" y="64"/>
                      </a:lnTo>
                      <a:lnTo>
                        <a:pt x="353" y="50"/>
                      </a:lnTo>
                      <a:lnTo>
                        <a:pt x="337" y="38"/>
                      </a:lnTo>
                      <a:lnTo>
                        <a:pt x="318" y="27"/>
                      </a:lnTo>
                      <a:lnTo>
                        <a:pt x="300" y="18"/>
                      </a:lnTo>
                      <a:lnTo>
                        <a:pt x="280" y="10"/>
                      </a:lnTo>
                      <a:lnTo>
                        <a:pt x="260" y="4"/>
                      </a:lnTo>
                      <a:lnTo>
                        <a:pt x="238" y="2"/>
                      </a:lnTo>
                      <a:lnTo>
                        <a:pt x="216" y="0"/>
                      </a:lnTo>
                      <a:lnTo>
                        <a:pt x="194" y="2"/>
                      </a:lnTo>
                      <a:lnTo>
                        <a:pt x="173" y="4"/>
                      </a:lnTo>
                      <a:lnTo>
                        <a:pt x="152" y="10"/>
                      </a:lnTo>
                      <a:lnTo>
                        <a:pt x="132" y="18"/>
                      </a:lnTo>
                      <a:lnTo>
                        <a:pt x="113" y="27"/>
                      </a:lnTo>
                      <a:lnTo>
                        <a:pt x="96" y="38"/>
                      </a:lnTo>
                      <a:lnTo>
                        <a:pt x="79" y="50"/>
                      </a:lnTo>
                      <a:lnTo>
                        <a:pt x="64" y="64"/>
                      </a:lnTo>
                      <a:lnTo>
                        <a:pt x="49" y="79"/>
                      </a:lnTo>
                      <a:lnTo>
                        <a:pt x="37" y="96"/>
                      </a:lnTo>
                      <a:lnTo>
                        <a:pt x="27" y="114"/>
                      </a:lnTo>
                      <a:lnTo>
                        <a:pt x="17" y="132"/>
                      </a:lnTo>
                      <a:lnTo>
                        <a:pt x="11" y="152"/>
                      </a:lnTo>
                      <a:lnTo>
                        <a:pt x="5" y="172"/>
                      </a:lnTo>
                      <a:lnTo>
                        <a:pt x="1" y="193"/>
                      </a:lnTo>
                      <a:lnTo>
                        <a:pt x="0" y="216"/>
                      </a:lnTo>
                      <a:lnTo>
                        <a:pt x="1" y="239"/>
                      </a:lnTo>
                      <a:lnTo>
                        <a:pt x="5" y="260"/>
                      </a:lnTo>
                      <a:lnTo>
                        <a:pt x="11" y="280"/>
                      </a:lnTo>
                      <a:lnTo>
                        <a:pt x="17" y="300"/>
                      </a:lnTo>
                      <a:lnTo>
                        <a:pt x="27" y="319"/>
                      </a:lnTo>
                      <a:lnTo>
                        <a:pt x="37" y="337"/>
                      </a:lnTo>
                      <a:lnTo>
                        <a:pt x="49" y="353"/>
                      </a:lnTo>
                      <a:lnTo>
                        <a:pt x="64" y="368"/>
                      </a:lnTo>
                      <a:lnTo>
                        <a:pt x="79" y="382"/>
                      </a:lnTo>
                      <a:lnTo>
                        <a:pt x="96" y="394"/>
                      </a:lnTo>
                      <a:lnTo>
                        <a:pt x="113" y="405"/>
                      </a:lnTo>
                      <a:lnTo>
                        <a:pt x="132" y="414"/>
                      </a:lnTo>
                      <a:lnTo>
                        <a:pt x="152" y="422"/>
                      </a:lnTo>
                      <a:lnTo>
                        <a:pt x="173" y="428"/>
                      </a:lnTo>
                      <a:lnTo>
                        <a:pt x="194" y="430"/>
                      </a:lnTo>
                      <a:lnTo>
                        <a:pt x="216" y="432"/>
                      </a:lnTo>
                      <a:lnTo>
                        <a:pt x="238" y="430"/>
                      </a:lnTo>
                      <a:lnTo>
                        <a:pt x="260" y="428"/>
                      </a:lnTo>
                      <a:lnTo>
                        <a:pt x="280" y="422"/>
                      </a:lnTo>
                      <a:lnTo>
                        <a:pt x="300" y="414"/>
                      </a:lnTo>
                      <a:lnTo>
                        <a:pt x="318" y="405"/>
                      </a:lnTo>
                      <a:lnTo>
                        <a:pt x="337" y="394"/>
                      </a:lnTo>
                      <a:lnTo>
                        <a:pt x="353" y="382"/>
                      </a:lnTo>
                      <a:lnTo>
                        <a:pt x="369" y="368"/>
                      </a:lnTo>
                      <a:lnTo>
                        <a:pt x="382" y="353"/>
                      </a:lnTo>
                      <a:lnTo>
                        <a:pt x="394" y="337"/>
                      </a:lnTo>
                      <a:lnTo>
                        <a:pt x="405" y="319"/>
                      </a:lnTo>
                      <a:lnTo>
                        <a:pt x="414" y="300"/>
                      </a:lnTo>
                      <a:lnTo>
                        <a:pt x="422" y="280"/>
                      </a:lnTo>
                      <a:lnTo>
                        <a:pt x="428" y="260"/>
                      </a:lnTo>
                      <a:lnTo>
                        <a:pt x="430" y="239"/>
                      </a:lnTo>
                      <a:lnTo>
                        <a:pt x="432" y="216"/>
                      </a:lnTo>
                      <a:lnTo>
                        <a:pt x="425" y="216"/>
                      </a:lnTo>
                      <a:lnTo>
                        <a:pt x="425" y="195"/>
                      </a:lnTo>
                      <a:lnTo>
                        <a:pt x="421" y="173"/>
                      </a:lnTo>
                      <a:lnTo>
                        <a:pt x="416" y="153"/>
                      </a:lnTo>
                      <a:lnTo>
                        <a:pt x="409" y="135"/>
                      </a:lnTo>
                      <a:lnTo>
                        <a:pt x="400" y="116"/>
                      </a:lnTo>
                      <a:lnTo>
                        <a:pt x="390" y="99"/>
                      </a:lnTo>
                      <a:lnTo>
                        <a:pt x="377" y="83"/>
                      </a:lnTo>
                      <a:lnTo>
                        <a:pt x="364" y="68"/>
                      </a:lnTo>
                      <a:lnTo>
                        <a:pt x="349" y="55"/>
                      </a:lnTo>
                      <a:lnTo>
                        <a:pt x="333" y="43"/>
                      </a:lnTo>
                      <a:lnTo>
                        <a:pt x="316" y="32"/>
                      </a:lnTo>
                      <a:lnTo>
                        <a:pt x="297" y="23"/>
                      </a:lnTo>
                      <a:lnTo>
                        <a:pt x="278" y="16"/>
                      </a:lnTo>
                      <a:lnTo>
                        <a:pt x="258" y="11"/>
                      </a:lnTo>
                      <a:lnTo>
                        <a:pt x="237" y="8"/>
                      </a:lnTo>
                      <a:lnTo>
                        <a:pt x="216" y="7"/>
                      </a:lnTo>
                      <a:lnTo>
                        <a:pt x="194" y="8"/>
                      </a:lnTo>
                      <a:lnTo>
                        <a:pt x="173" y="11"/>
                      </a:lnTo>
                      <a:lnTo>
                        <a:pt x="153" y="16"/>
                      </a:lnTo>
                      <a:lnTo>
                        <a:pt x="135" y="23"/>
                      </a:lnTo>
                      <a:lnTo>
                        <a:pt x="116" y="32"/>
                      </a:lnTo>
                      <a:lnTo>
                        <a:pt x="99" y="43"/>
                      </a:lnTo>
                      <a:lnTo>
                        <a:pt x="83" y="55"/>
                      </a:lnTo>
                      <a:lnTo>
                        <a:pt x="68" y="68"/>
                      </a:lnTo>
                      <a:lnTo>
                        <a:pt x="55" y="83"/>
                      </a:lnTo>
                      <a:lnTo>
                        <a:pt x="43" y="99"/>
                      </a:lnTo>
                      <a:lnTo>
                        <a:pt x="32" y="116"/>
                      </a:lnTo>
                      <a:lnTo>
                        <a:pt x="23" y="135"/>
                      </a:lnTo>
                      <a:lnTo>
                        <a:pt x="16" y="153"/>
                      </a:lnTo>
                      <a:lnTo>
                        <a:pt x="11" y="173"/>
                      </a:lnTo>
                      <a:lnTo>
                        <a:pt x="8" y="195"/>
                      </a:lnTo>
                      <a:lnTo>
                        <a:pt x="7" y="216"/>
                      </a:lnTo>
                      <a:lnTo>
                        <a:pt x="8" y="237"/>
                      </a:lnTo>
                      <a:lnTo>
                        <a:pt x="11" y="259"/>
                      </a:lnTo>
                      <a:lnTo>
                        <a:pt x="16" y="279"/>
                      </a:lnTo>
                      <a:lnTo>
                        <a:pt x="23" y="297"/>
                      </a:lnTo>
                      <a:lnTo>
                        <a:pt x="32" y="316"/>
                      </a:lnTo>
                      <a:lnTo>
                        <a:pt x="43" y="333"/>
                      </a:lnTo>
                      <a:lnTo>
                        <a:pt x="55" y="349"/>
                      </a:lnTo>
                      <a:lnTo>
                        <a:pt x="68" y="364"/>
                      </a:lnTo>
                      <a:lnTo>
                        <a:pt x="83" y="377"/>
                      </a:lnTo>
                      <a:lnTo>
                        <a:pt x="99" y="389"/>
                      </a:lnTo>
                      <a:lnTo>
                        <a:pt x="116" y="400"/>
                      </a:lnTo>
                      <a:lnTo>
                        <a:pt x="135" y="409"/>
                      </a:lnTo>
                      <a:lnTo>
                        <a:pt x="153" y="416"/>
                      </a:lnTo>
                      <a:lnTo>
                        <a:pt x="173" y="421"/>
                      </a:lnTo>
                      <a:lnTo>
                        <a:pt x="194" y="424"/>
                      </a:lnTo>
                      <a:lnTo>
                        <a:pt x="216" y="425"/>
                      </a:lnTo>
                      <a:lnTo>
                        <a:pt x="237" y="424"/>
                      </a:lnTo>
                      <a:lnTo>
                        <a:pt x="258" y="421"/>
                      </a:lnTo>
                      <a:lnTo>
                        <a:pt x="278" y="416"/>
                      </a:lnTo>
                      <a:lnTo>
                        <a:pt x="297" y="409"/>
                      </a:lnTo>
                      <a:lnTo>
                        <a:pt x="316" y="400"/>
                      </a:lnTo>
                      <a:lnTo>
                        <a:pt x="333" y="389"/>
                      </a:lnTo>
                      <a:lnTo>
                        <a:pt x="349" y="377"/>
                      </a:lnTo>
                      <a:lnTo>
                        <a:pt x="364" y="364"/>
                      </a:lnTo>
                      <a:lnTo>
                        <a:pt x="377" y="349"/>
                      </a:lnTo>
                      <a:lnTo>
                        <a:pt x="390" y="333"/>
                      </a:lnTo>
                      <a:lnTo>
                        <a:pt x="400" y="316"/>
                      </a:lnTo>
                      <a:lnTo>
                        <a:pt x="409" y="297"/>
                      </a:lnTo>
                      <a:lnTo>
                        <a:pt x="416" y="279"/>
                      </a:lnTo>
                      <a:lnTo>
                        <a:pt x="421" y="259"/>
                      </a:lnTo>
                      <a:lnTo>
                        <a:pt x="425" y="237"/>
                      </a:lnTo>
                      <a:lnTo>
                        <a:pt x="425" y="216"/>
                      </a:lnTo>
                      <a:lnTo>
                        <a:pt x="432" y="21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0" name="Freeform 208"/>
                <p:cNvSpPr>
                  <a:spLocks/>
                </p:cNvSpPr>
                <p:nvPr/>
              </p:nvSpPr>
              <p:spPr bwMode="auto">
                <a:xfrm>
                  <a:off x="2201" y="2271"/>
                  <a:ext cx="212" cy="213"/>
                </a:xfrm>
                <a:custGeom>
                  <a:avLst/>
                  <a:gdLst/>
                  <a:ahLst/>
                  <a:cxnLst>
                    <a:cxn ang="0">
                      <a:pos x="420" y="170"/>
                    </a:cxn>
                    <a:cxn ang="0">
                      <a:pos x="398" y="112"/>
                    </a:cxn>
                    <a:cxn ang="0">
                      <a:pos x="362" y="63"/>
                    </a:cxn>
                    <a:cxn ang="0">
                      <a:pos x="313" y="27"/>
                    </a:cxn>
                    <a:cxn ang="0">
                      <a:pos x="254" y="5"/>
                    </a:cxn>
                    <a:cxn ang="0">
                      <a:pos x="190" y="1"/>
                    </a:cxn>
                    <a:cxn ang="0">
                      <a:pos x="129" y="17"/>
                    </a:cxn>
                    <a:cxn ang="0">
                      <a:pos x="77" y="49"/>
                    </a:cxn>
                    <a:cxn ang="0">
                      <a:pos x="36" y="95"/>
                    </a:cxn>
                    <a:cxn ang="0">
                      <a:pos x="9" y="150"/>
                    </a:cxn>
                    <a:cxn ang="0">
                      <a:pos x="0" y="213"/>
                    </a:cxn>
                    <a:cxn ang="0">
                      <a:pos x="9" y="276"/>
                    </a:cxn>
                    <a:cxn ang="0">
                      <a:pos x="36" y="332"/>
                    </a:cxn>
                    <a:cxn ang="0">
                      <a:pos x="77" y="377"/>
                    </a:cxn>
                    <a:cxn ang="0">
                      <a:pos x="129" y="409"/>
                    </a:cxn>
                    <a:cxn ang="0">
                      <a:pos x="190" y="425"/>
                    </a:cxn>
                    <a:cxn ang="0">
                      <a:pos x="254" y="421"/>
                    </a:cxn>
                    <a:cxn ang="0">
                      <a:pos x="313" y="399"/>
                    </a:cxn>
                    <a:cxn ang="0">
                      <a:pos x="362" y="363"/>
                    </a:cxn>
                    <a:cxn ang="0">
                      <a:pos x="398" y="314"/>
                    </a:cxn>
                    <a:cxn ang="0">
                      <a:pos x="420" y="256"/>
                    </a:cxn>
                    <a:cxn ang="0">
                      <a:pos x="418" y="213"/>
                    </a:cxn>
                    <a:cxn ang="0">
                      <a:pos x="409" y="152"/>
                    </a:cxn>
                    <a:cxn ang="0">
                      <a:pos x="384" y="97"/>
                    </a:cxn>
                    <a:cxn ang="0">
                      <a:pos x="344" y="53"/>
                    </a:cxn>
                    <a:cxn ang="0">
                      <a:pos x="292" y="23"/>
                    </a:cxn>
                    <a:cxn ang="0">
                      <a:pos x="233" y="8"/>
                    </a:cxn>
                    <a:cxn ang="0">
                      <a:pos x="171" y="11"/>
                    </a:cxn>
                    <a:cxn ang="0">
                      <a:pos x="113" y="32"/>
                    </a:cxn>
                    <a:cxn ang="0">
                      <a:pos x="67" y="67"/>
                    </a:cxn>
                    <a:cxn ang="0">
                      <a:pos x="31" y="115"/>
                    </a:cxn>
                    <a:cxn ang="0">
                      <a:pos x="9" y="172"/>
                    </a:cxn>
                    <a:cxn ang="0">
                      <a:pos x="7" y="234"/>
                    </a:cxn>
                    <a:cxn ang="0">
                      <a:pos x="21" y="293"/>
                    </a:cxn>
                    <a:cxn ang="0">
                      <a:pos x="53" y="345"/>
                    </a:cxn>
                    <a:cxn ang="0">
                      <a:pos x="96" y="385"/>
                    </a:cxn>
                    <a:cxn ang="0">
                      <a:pos x="151" y="410"/>
                    </a:cxn>
                    <a:cxn ang="0">
                      <a:pos x="212" y="419"/>
                    </a:cxn>
                    <a:cxn ang="0">
                      <a:pos x="273" y="410"/>
                    </a:cxn>
                    <a:cxn ang="0">
                      <a:pos x="328" y="385"/>
                    </a:cxn>
                    <a:cxn ang="0">
                      <a:pos x="372" y="345"/>
                    </a:cxn>
                    <a:cxn ang="0">
                      <a:pos x="402" y="293"/>
                    </a:cxn>
                    <a:cxn ang="0">
                      <a:pos x="417" y="234"/>
                    </a:cxn>
                  </a:cxnLst>
                  <a:rect l="0" t="0" r="r" b="b"/>
                  <a:pathLst>
                    <a:path w="425" h="426">
                      <a:moveTo>
                        <a:pt x="425" y="213"/>
                      </a:moveTo>
                      <a:lnTo>
                        <a:pt x="424" y="192"/>
                      </a:lnTo>
                      <a:lnTo>
                        <a:pt x="420" y="170"/>
                      </a:lnTo>
                      <a:lnTo>
                        <a:pt x="414" y="150"/>
                      </a:lnTo>
                      <a:lnTo>
                        <a:pt x="408" y="131"/>
                      </a:lnTo>
                      <a:lnTo>
                        <a:pt x="398" y="112"/>
                      </a:lnTo>
                      <a:lnTo>
                        <a:pt x="388" y="95"/>
                      </a:lnTo>
                      <a:lnTo>
                        <a:pt x="376" y="79"/>
                      </a:lnTo>
                      <a:lnTo>
                        <a:pt x="362" y="63"/>
                      </a:lnTo>
                      <a:lnTo>
                        <a:pt x="348" y="49"/>
                      </a:lnTo>
                      <a:lnTo>
                        <a:pt x="330" y="37"/>
                      </a:lnTo>
                      <a:lnTo>
                        <a:pt x="313" y="27"/>
                      </a:lnTo>
                      <a:lnTo>
                        <a:pt x="294" y="17"/>
                      </a:lnTo>
                      <a:lnTo>
                        <a:pt x="276" y="11"/>
                      </a:lnTo>
                      <a:lnTo>
                        <a:pt x="254" y="5"/>
                      </a:lnTo>
                      <a:lnTo>
                        <a:pt x="233" y="1"/>
                      </a:lnTo>
                      <a:lnTo>
                        <a:pt x="212" y="0"/>
                      </a:lnTo>
                      <a:lnTo>
                        <a:pt x="190" y="1"/>
                      </a:lnTo>
                      <a:lnTo>
                        <a:pt x="169" y="5"/>
                      </a:lnTo>
                      <a:lnTo>
                        <a:pt x="149" y="11"/>
                      </a:lnTo>
                      <a:lnTo>
                        <a:pt x="129" y="17"/>
                      </a:lnTo>
                      <a:lnTo>
                        <a:pt x="111" y="27"/>
                      </a:lnTo>
                      <a:lnTo>
                        <a:pt x="93" y="37"/>
                      </a:lnTo>
                      <a:lnTo>
                        <a:pt x="77" y="49"/>
                      </a:lnTo>
                      <a:lnTo>
                        <a:pt x="61" y="63"/>
                      </a:lnTo>
                      <a:lnTo>
                        <a:pt x="48" y="79"/>
                      </a:lnTo>
                      <a:lnTo>
                        <a:pt x="36" y="95"/>
                      </a:lnTo>
                      <a:lnTo>
                        <a:pt x="25" y="112"/>
                      </a:lnTo>
                      <a:lnTo>
                        <a:pt x="16" y="131"/>
                      </a:lnTo>
                      <a:lnTo>
                        <a:pt x="9" y="150"/>
                      </a:lnTo>
                      <a:lnTo>
                        <a:pt x="4" y="170"/>
                      </a:lnTo>
                      <a:lnTo>
                        <a:pt x="0" y="192"/>
                      </a:lnTo>
                      <a:lnTo>
                        <a:pt x="0" y="213"/>
                      </a:lnTo>
                      <a:lnTo>
                        <a:pt x="0" y="234"/>
                      </a:lnTo>
                      <a:lnTo>
                        <a:pt x="4" y="256"/>
                      </a:lnTo>
                      <a:lnTo>
                        <a:pt x="9" y="276"/>
                      </a:lnTo>
                      <a:lnTo>
                        <a:pt x="16" y="296"/>
                      </a:lnTo>
                      <a:lnTo>
                        <a:pt x="25" y="314"/>
                      </a:lnTo>
                      <a:lnTo>
                        <a:pt x="36" y="332"/>
                      </a:lnTo>
                      <a:lnTo>
                        <a:pt x="48" y="349"/>
                      </a:lnTo>
                      <a:lnTo>
                        <a:pt x="61" y="363"/>
                      </a:lnTo>
                      <a:lnTo>
                        <a:pt x="77" y="377"/>
                      </a:lnTo>
                      <a:lnTo>
                        <a:pt x="93" y="389"/>
                      </a:lnTo>
                      <a:lnTo>
                        <a:pt x="111" y="399"/>
                      </a:lnTo>
                      <a:lnTo>
                        <a:pt x="129" y="409"/>
                      </a:lnTo>
                      <a:lnTo>
                        <a:pt x="149" y="415"/>
                      </a:lnTo>
                      <a:lnTo>
                        <a:pt x="169" y="421"/>
                      </a:lnTo>
                      <a:lnTo>
                        <a:pt x="190" y="425"/>
                      </a:lnTo>
                      <a:lnTo>
                        <a:pt x="212" y="426"/>
                      </a:lnTo>
                      <a:lnTo>
                        <a:pt x="233" y="425"/>
                      </a:lnTo>
                      <a:lnTo>
                        <a:pt x="254" y="421"/>
                      </a:lnTo>
                      <a:lnTo>
                        <a:pt x="276" y="415"/>
                      </a:lnTo>
                      <a:lnTo>
                        <a:pt x="294" y="409"/>
                      </a:lnTo>
                      <a:lnTo>
                        <a:pt x="313" y="399"/>
                      </a:lnTo>
                      <a:lnTo>
                        <a:pt x="330" y="389"/>
                      </a:lnTo>
                      <a:lnTo>
                        <a:pt x="348" y="377"/>
                      </a:lnTo>
                      <a:lnTo>
                        <a:pt x="362" y="363"/>
                      </a:lnTo>
                      <a:lnTo>
                        <a:pt x="376" y="349"/>
                      </a:lnTo>
                      <a:lnTo>
                        <a:pt x="388" y="332"/>
                      </a:lnTo>
                      <a:lnTo>
                        <a:pt x="398" y="314"/>
                      </a:lnTo>
                      <a:lnTo>
                        <a:pt x="408" y="296"/>
                      </a:lnTo>
                      <a:lnTo>
                        <a:pt x="414" y="276"/>
                      </a:lnTo>
                      <a:lnTo>
                        <a:pt x="420" y="256"/>
                      </a:lnTo>
                      <a:lnTo>
                        <a:pt x="424" y="234"/>
                      </a:lnTo>
                      <a:lnTo>
                        <a:pt x="425" y="213"/>
                      </a:lnTo>
                      <a:lnTo>
                        <a:pt x="418" y="213"/>
                      </a:lnTo>
                      <a:lnTo>
                        <a:pt x="417" y="192"/>
                      </a:lnTo>
                      <a:lnTo>
                        <a:pt x="414" y="172"/>
                      </a:lnTo>
                      <a:lnTo>
                        <a:pt x="409" y="152"/>
                      </a:lnTo>
                      <a:lnTo>
                        <a:pt x="402" y="133"/>
                      </a:lnTo>
                      <a:lnTo>
                        <a:pt x="393" y="115"/>
                      </a:lnTo>
                      <a:lnTo>
                        <a:pt x="384" y="97"/>
                      </a:lnTo>
                      <a:lnTo>
                        <a:pt x="372" y="81"/>
                      </a:lnTo>
                      <a:lnTo>
                        <a:pt x="358" y="67"/>
                      </a:lnTo>
                      <a:lnTo>
                        <a:pt x="344" y="53"/>
                      </a:lnTo>
                      <a:lnTo>
                        <a:pt x="328" y="41"/>
                      </a:lnTo>
                      <a:lnTo>
                        <a:pt x="310" y="32"/>
                      </a:lnTo>
                      <a:lnTo>
                        <a:pt x="292" y="23"/>
                      </a:lnTo>
                      <a:lnTo>
                        <a:pt x="273" y="16"/>
                      </a:lnTo>
                      <a:lnTo>
                        <a:pt x="253" y="11"/>
                      </a:lnTo>
                      <a:lnTo>
                        <a:pt x="233" y="8"/>
                      </a:lnTo>
                      <a:lnTo>
                        <a:pt x="212" y="7"/>
                      </a:lnTo>
                      <a:lnTo>
                        <a:pt x="190" y="8"/>
                      </a:lnTo>
                      <a:lnTo>
                        <a:pt x="171" y="11"/>
                      </a:lnTo>
                      <a:lnTo>
                        <a:pt x="151" y="16"/>
                      </a:lnTo>
                      <a:lnTo>
                        <a:pt x="132" y="23"/>
                      </a:lnTo>
                      <a:lnTo>
                        <a:pt x="113" y="32"/>
                      </a:lnTo>
                      <a:lnTo>
                        <a:pt x="96" y="41"/>
                      </a:lnTo>
                      <a:lnTo>
                        <a:pt x="81" y="53"/>
                      </a:lnTo>
                      <a:lnTo>
                        <a:pt x="67" y="67"/>
                      </a:lnTo>
                      <a:lnTo>
                        <a:pt x="53" y="81"/>
                      </a:lnTo>
                      <a:lnTo>
                        <a:pt x="41" y="97"/>
                      </a:lnTo>
                      <a:lnTo>
                        <a:pt x="31" y="115"/>
                      </a:lnTo>
                      <a:lnTo>
                        <a:pt x="21" y="133"/>
                      </a:lnTo>
                      <a:lnTo>
                        <a:pt x="15" y="152"/>
                      </a:lnTo>
                      <a:lnTo>
                        <a:pt x="9" y="172"/>
                      </a:lnTo>
                      <a:lnTo>
                        <a:pt x="7" y="192"/>
                      </a:lnTo>
                      <a:lnTo>
                        <a:pt x="5" y="213"/>
                      </a:lnTo>
                      <a:lnTo>
                        <a:pt x="7" y="234"/>
                      </a:lnTo>
                      <a:lnTo>
                        <a:pt x="9" y="254"/>
                      </a:lnTo>
                      <a:lnTo>
                        <a:pt x="15" y="274"/>
                      </a:lnTo>
                      <a:lnTo>
                        <a:pt x="21" y="293"/>
                      </a:lnTo>
                      <a:lnTo>
                        <a:pt x="31" y="312"/>
                      </a:lnTo>
                      <a:lnTo>
                        <a:pt x="41" y="329"/>
                      </a:lnTo>
                      <a:lnTo>
                        <a:pt x="53" y="345"/>
                      </a:lnTo>
                      <a:lnTo>
                        <a:pt x="67" y="359"/>
                      </a:lnTo>
                      <a:lnTo>
                        <a:pt x="81" y="373"/>
                      </a:lnTo>
                      <a:lnTo>
                        <a:pt x="96" y="385"/>
                      </a:lnTo>
                      <a:lnTo>
                        <a:pt x="113" y="394"/>
                      </a:lnTo>
                      <a:lnTo>
                        <a:pt x="132" y="403"/>
                      </a:lnTo>
                      <a:lnTo>
                        <a:pt x="151" y="410"/>
                      </a:lnTo>
                      <a:lnTo>
                        <a:pt x="171" y="415"/>
                      </a:lnTo>
                      <a:lnTo>
                        <a:pt x="190" y="418"/>
                      </a:lnTo>
                      <a:lnTo>
                        <a:pt x="212" y="419"/>
                      </a:lnTo>
                      <a:lnTo>
                        <a:pt x="233" y="418"/>
                      </a:lnTo>
                      <a:lnTo>
                        <a:pt x="253" y="415"/>
                      </a:lnTo>
                      <a:lnTo>
                        <a:pt x="273" y="410"/>
                      </a:lnTo>
                      <a:lnTo>
                        <a:pt x="292" y="403"/>
                      </a:lnTo>
                      <a:lnTo>
                        <a:pt x="310" y="394"/>
                      </a:lnTo>
                      <a:lnTo>
                        <a:pt x="328" y="385"/>
                      </a:lnTo>
                      <a:lnTo>
                        <a:pt x="344" y="373"/>
                      </a:lnTo>
                      <a:lnTo>
                        <a:pt x="358" y="359"/>
                      </a:lnTo>
                      <a:lnTo>
                        <a:pt x="372" y="345"/>
                      </a:lnTo>
                      <a:lnTo>
                        <a:pt x="384" y="329"/>
                      </a:lnTo>
                      <a:lnTo>
                        <a:pt x="393" y="312"/>
                      </a:lnTo>
                      <a:lnTo>
                        <a:pt x="402" y="293"/>
                      </a:lnTo>
                      <a:lnTo>
                        <a:pt x="409" y="274"/>
                      </a:lnTo>
                      <a:lnTo>
                        <a:pt x="414" y="254"/>
                      </a:lnTo>
                      <a:lnTo>
                        <a:pt x="417" y="234"/>
                      </a:lnTo>
                      <a:lnTo>
                        <a:pt x="418" y="213"/>
                      </a:lnTo>
                      <a:lnTo>
                        <a:pt x="425" y="21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1" name="Freeform 209"/>
                <p:cNvSpPr>
                  <a:spLocks/>
                </p:cNvSpPr>
                <p:nvPr/>
              </p:nvSpPr>
              <p:spPr bwMode="auto">
                <a:xfrm>
                  <a:off x="2202" y="2273"/>
                  <a:ext cx="209" cy="209"/>
                </a:xfrm>
                <a:custGeom>
                  <a:avLst/>
                  <a:gdLst/>
                  <a:ahLst/>
                  <a:cxnLst>
                    <a:cxn ang="0">
                      <a:pos x="414" y="166"/>
                    </a:cxn>
                    <a:cxn ang="0">
                      <a:pos x="393" y="109"/>
                    </a:cxn>
                    <a:cxn ang="0">
                      <a:pos x="357" y="61"/>
                    </a:cxn>
                    <a:cxn ang="0">
                      <a:pos x="309" y="25"/>
                    </a:cxn>
                    <a:cxn ang="0">
                      <a:pos x="251" y="4"/>
                    </a:cxn>
                    <a:cxn ang="0">
                      <a:pos x="187" y="1"/>
                    </a:cxn>
                    <a:cxn ang="0">
                      <a:pos x="128" y="16"/>
                    </a:cxn>
                    <a:cxn ang="0">
                      <a:pos x="76" y="48"/>
                    </a:cxn>
                    <a:cxn ang="0">
                      <a:pos x="36" y="92"/>
                    </a:cxn>
                    <a:cxn ang="0">
                      <a:pos x="9" y="146"/>
                    </a:cxn>
                    <a:cxn ang="0">
                      <a:pos x="0" y="209"/>
                    </a:cxn>
                    <a:cxn ang="0">
                      <a:pos x="9" y="272"/>
                    </a:cxn>
                    <a:cxn ang="0">
                      <a:pos x="36" y="326"/>
                    </a:cxn>
                    <a:cxn ang="0">
                      <a:pos x="76" y="370"/>
                    </a:cxn>
                    <a:cxn ang="0">
                      <a:pos x="128" y="402"/>
                    </a:cxn>
                    <a:cxn ang="0">
                      <a:pos x="187" y="417"/>
                    </a:cxn>
                    <a:cxn ang="0">
                      <a:pos x="251" y="414"/>
                    </a:cxn>
                    <a:cxn ang="0">
                      <a:pos x="309" y="393"/>
                    </a:cxn>
                    <a:cxn ang="0">
                      <a:pos x="357" y="357"/>
                    </a:cxn>
                    <a:cxn ang="0">
                      <a:pos x="393" y="309"/>
                    </a:cxn>
                    <a:cxn ang="0">
                      <a:pos x="414" y="252"/>
                    </a:cxn>
                    <a:cxn ang="0">
                      <a:pos x="413" y="209"/>
                    </a:cxn>
                    <a:cxn ang="0">
                      <a:pos x="403" y="149"/>
                    </a:cxn>
                    <a:cxn ang="0">
                      <a:pos x="378" y="96"/>
                    </a:cxn>
                    <a:cxn ang="0">
                      <a:pos x="338" y="52"/>
                    </a:cxn>
                    <a:cxn ang="0">
                      <a:pos x="289" y="21"/>
                    </a:cxn>
                    <a:cxn ang="0">
                      <a:pos x="230" y="7"/>
                    </a:cxn>
                    <a:cxn ang="0">
                      <a:pos x="168" y="9"/>
                    </a:cxn>
                    <a:cxn ang="0">
                      <a:pos x="112" y="31"/>
                    </a:cxn>
                    <a:cxn ang="0">
                      <a:pos x="65" y="65"/>
                    </a:cxn>
                    <a:cxn ang="0">
                      <a:pos x="30" y="112"/>
                    </a:cxn>
                    <a:cxn ang="0">
                      <a:pos x="10" y="168"/>
                    </a:cxn>
                    <a:cxn ang="0">
                      <a:pos x="6" y="230"/>
                    </a:cxn>
                    <a:cxn ang="0">
                      <a:pos x="21" y="288"/>
                    </a:cxn>
                    <a:cxn ang="0">
                      <a:pos x="52" y="338"/>
                    </a:cxn>
                    <a:cxn ang="0">
                      <a:pos x="96" y="378"/>
                    </a:cxn>
                    <a:cxn ang="0">
                      <a:pos x="149" y="403"/>
                    </a:cxn>
                    <a:cxn ang="0">
                      <a:pos x="209" y="413"/>
                    </a:cxn>
                    <a:cxn ang="0">
                      <a:pos x="270" y="403"/>
                    </a:cxn>
                    <a:cxn ang="0">
                      <a:pos x="322" y="378"/>
                    </a:cxn>
                    <a:cxn ang="0">
                      <a:pos x="366" y="338"/>
                    </a:cxn>
                    <a:cxn ang="0">
                      <a:pos x="397" y="288"/>
                    </a:cxn>
                    <a:cxn ang="0">
                      <a:pos x="411" y="230"/>
                    </a:cxn>
                  </a:cxnLst>
                  <a:rect l="0" t="0" r="r" b="b"/>
                  <a:pathLst>
                    <a:path w="418" h="418">
                      <a:moveTo>
                        <a:pt x="418" y="209"/>
                      </a:moveTo>
                      <a:lnTo>
                        <a:pt x="418" y="188"/>
                      </a:lnTo>
                      <a:lnTo>
                        <a:pt x="414" y="166"/>
                      </a:lnTo>
                      <a:lnTo>
                        <a:pt x="409" y="146"/>
                      </a:lnTo>
                      <a:lnTo>
                        <a:pt x="402" y="128"/>
                      </a:lnTo>
                      <a:lnTo>
                        <a:pt x="393" y="109"/>
                      </a:lnTo>
                      <a:lnTo>
                        <a:pt x="383" y="92"/>
                      </a:lnTo>
                      <a:lnTo>
                        <a:pt x="370" y="76"/>
                      </a:lnTo>
                      <a:lnTo>
                        <a:pt x="357" y="61"/>
                      </a:lnTo>
                      <a:lnTo>
                        <a:pt x="342" y="48"/>
                      </a:lnTo>
                      <a:lnTo>
                        <a:pt x="326" y="36"/>
                      </a:lnTo>
                      <a:lnTo>
                        <a:pt x="309" y="25"/>
                      </a:lnTo>
                      <a:lnTo>
                        <a:pt x="290" y="16"/>
                      </a:lnTo>
                      <a:lnTo>
                        <a:pt x="271" y="9"/>
                      </a:lnTo>
                      <a:lnTo>
                        <a:pt x="251" y="4"/>
                      </a:lnTo>
                      <a:lnTo>
                        <a:pt x="230" y="1"/>
                      </a:lnTo>
                      <a:lnTo>
                        <a:pt x="209" y="0"/>
                      </a:lnTo>
                      <a:lnTo>
                        <a:pt x="187" y="1"/>
                      </a:lnTo>
                      <a:lnTo>
                        <a:pt x="166" y="4"/>
                      </a:lnTo>
                      <a:lnTo>
                        <a:pt x="146" y="9"/>
                      </a:lnTo>
                      <a:lnTo>
                        <a:pt x="128" y="16"/>
                      </a:lnTo>
                      <a:lnTo>
                        <a:pt x="109" y="25"/>
                      </a:lnTo>
                      <a:lnTo>
                        <a:pt x="92" y="36"/>
                      </a:lnTo>
                      <a:lnTo>
                        <a:pt x="76" y="48"/>
                      </a:lnTo>
                      <a:lnTo>
                        <a:pt x="61" y="61"/>
                      </a:lnTo>
                      <a:lnTo>
                        <a:pt x="48" y="76"/>
                      </a:lnTo>
                      <a:lnTo>
                        <a:pt x="36" y="92"/>
                      </a:lnTo>
                      <a:lnTo>
                        <a:pt x="25" y="109"/>
                      </a:lnTo>
                      <a:lnTo>
                        <a:pt x="16" y="128"/>
                      </a:lnTo>
                      <a:lnTo>
                        <a:pt x="9" y="146"/>
                      </a:lnTo>
                      <a:lnTo>
                        <a:pt x="4" y="166"/>
                      </a:lnTo>
                      <a:lnTo>
                        <a:pt x="1" y="188"/>
                      </a:lnTo>
                      <a:lnTo>
                        <a:pt x="0" y="209"/>
                      </a:lnTo>
                      <a:lnTo>
                        <a:pt x="1" y="230"/>
                      </a:lnTo>
                      <a:lnTo>
                        <a:pt x="4" y="252"/>
                      </a:lnTo>
                      <a:lnTo>
                        <a:pt x="9" y="272"/>
                      </a:lnTo>
                      <a:lnTo>
                        <a:pt x="16" y="290"/>
                      </a:lnTo>
                      <a:lnTo>
                        <a:pt x="25" y="309"/>
                      </a:lnTo>
                      <a:lnTo>
                        <a:pt x="36" y="326"/>
                      </a:lnTo>
                      <a:lnTo>
                        <a:pt x="48" y="342"/>
                      </a:lnTo>
                      <a:lnTo>
                        <a:pt x="61" y="357"/>
                      </a:lnTo>
                      <a:lnTo>
                        <a:pt x="76" y="370"/>
                      </a:lnTo>
                      <a:lnTo>
                        <a:pt x="92" y="382"/>
                      </a:lnTo>
                      <a:lnTo>
                        <a:pt x="109" y="393"/>
                      </a:lnTo>
                      <a:lnTo>
                        <a:pt x="128" y="402"/>
                      </a:lnTo>
                      <a:lnTo>
                        <a:pt x="146" y="409"/>
                      </a:lnTo>
                      <a:lnTo>
                        <a:pt x="166" y="414"/>
                      </a:lnTo>
                      <a:lnTo>
                        <a:pt x="187" y="417"/>
                      </a:lnTo>
                      <a:lnTo>
                        <a:pt x="209" y="418"/>
                      </a:lnTo>
                      <a:lnTo>
                        <a:pt x="230" y="417"/>
                      </a:lnTo>
                      <a:lnTo>
                        <a:pt x="251" y="414"/>
                      </a:lnTo>
                      <a:lnTo>
                        <a:pt x="271" y="409"/>
                      </a:lnTo>
                      <a:lnTo>
                        <a:pt x="290" y="402"/>
                      </a:lnTo>
                      <a:lnTo>
                        <a:pt x="309" y="393"/>
                      </a:lnTo>
                      <a:lnTo>
                        <a:pt x="326" y="382"/>
                      </a:lnTo>
                      <a:lnTo>
                        <a:pt x="342" y="370"/>
                      </a:lnTo>
                      <a:lnTo>
                        <a:pt x="357" y="357"/>
                      </a:lnTo>
                      <a:lnTo>
                        <a:pt x="370" y="342"/>
                      </a:lnTo>
                      <a:lnTo>
                        <a:pt x="383" y="326"/>
                      </a:lnTo>
                      <a:lnTo>
                        <a:pt x="393" y="309"/>
                      </a:lnTo>
                      <a:lnTo>
                        <a:pt x="402" y="290"/>
                      </a:lnTo>
                      <a:lnTo>
                        <a:pt x="409" y="272"/>
                      </a:lnTo>
                      <a:lnTo>
                        <a:pt x="414" y="252"/>
                      </a:lnTo>
                      <a:lnTo>
                        <a:pt x="418" y="230"/>
                      </a:lnTo>
                      <a:lnTo>
                        <a:pt x="418" y="209"/>
                      </a:lnTo>
                      <a:lnTo>
                        <a:pt x="413" y="209"/>
                      </a:lnTo>
                      <a:lnTo>
                        <a:pt x="411" y="188"/>
                      </a:lnTo>
                      <a:lnTo>
                        <a:pt x="409" y="168"/>
                      </a:lnTo>
                      <a:lnTo>
                        <a:pt x="403" y="149"/>
                      </a:lnTo>
                      <a:lnTo>
                        <a:pt x="397" y="131"/>
                      </a:lnTo>
                      <a:lnTo>
                        <a:pt x="387" y="112"/>
                      </a:lnTo>
                      <a:lnTo>
                        <a:pt x="378" y="96"/>
                      </a:lnTo>
                      <a:lnTo>
                        <a:pt x="366" y="80"/>
                      </a:lnTo>
                      <a:lnTo>
                        <a:pt x="353" y="65"/>
                      </a:lnTo>
                      <a:lnTo>
                        <a:pt x="338" y="52"/>
                      </a:lnTo>
                      <a:lnTo>
                        <a:pt x="322" y="40"/>
                      </a:lnTo>
                      <a:lnTo>
                        <a:pt x="306" y="31"/>
                      </a:lnTo>
                      <a:lnTo>
                        <a:pt x="289" y="21"/>
                      </a:lnTo>
                      <a:lnTo>
                        <a:pt x="270" y="15"/>
                      </a:lnTo>
                      <a:lnTo>
                        <a:pt x="250" y="9"/>
                      </a:lnTo>
                      <a:lnTo>
                        <a:pt x="230" y="7"/>
                      </a:lnTo>
                      <a:lnTo>
                        <a:pt x="209" y="5"/>
                      </a:lnTo>
                      <a:lnTo>
                        <a:pt x="189" y="7"/>
                      </a:lnTo>
                      <a:lnTo>
                        <a:pt x="168" y="9"/>
                      </a:lnTo>
                      <a:lnTo>
                        <a:pt x="149" y="15"/>
                      </a:lnTo>
                      <a:lnTo>
                        <a:pt x="130" y="21"/>
                      </a:lnTo>
                      <a:lnTo>
                        <a:pt x="112" y="31"/>
                      </a:lnTo>
                      <a:lnTo>
                        <a:pt x="96" y="40"/>
                      </a:lnTo>
                      <a:lnTo>
                        <a:pt x="80" y="52"/>
                      </a:lnTo>
                      <a:lnTo>
                        <a:pt x="65" y="65"/>
                      </a:lnTo>
                      <a:lnTo>
                        <a:pt x="52" y="80"/>
                      </a:lnTo>
                      <a:lnTo>
                        <a:pt x="41" y="96"/>
                      </a:lnTo>
                      <a:lnTo>
                        <a:pt x="30" y="112"/>
                      </a:lnTo>
                      <a:lnTo>
                        <a:pt x="21" y="131"/>
                      </a:lnTo>
                      <a:lnTo>
                        <a:pt x="14" y="149"/>
                      </a:lnTo>
                      <a:lnTo>
                        <a:pt x="10" y="168"/>
                      </a:lnTo>
                      <a:lnTo>
                        <a:pt x="6" y="188"/>
                      </a:lnTo>
                      <a:lnTo>
                        <a:pt x="5" y="209"/>
                      </a:lnTo>
                      <a:lnTo>
                        <a:pt x="6" y="230"/>
                      </a:lnTo>
                      <a:lnTo>
                        <a:pt x="10" y="250"/>
                      </a:lnTo>
                      <a:lnTo>
                        <a:pt x="14" y="269"/>
                      </a:lnTo>
                      <a:lnTo>
                        <a:pt x="21" y="288"/>
                      </a:lnTo>
                      <a:lnTo>
                        <a:pt x="30" y="306"/>
                      </a:lnTo>
                      <a:lnTo>
                        <a:pt x="41" y="322"/>
                      </a:lnTo>
                      <a:lnTo>
                        <a:pt x="52" y="338"/>
                      </a:lnTo>
                      <a:lnTo>
                        <a:pt x="65" y="353"/>
                      </a:lnTo>
                      <a:lnTo>
                        <a:pt x="80" y="366"/>
                      </a:lnTo>
                      <a:lnTo>
                        <a:pt x="96" y="378"/>
                      </a:lnTo>
                      <a:lnTo>
                        <a:pt x="112" y="387"/>
                      </a:lnTo>
                      <a:lnTo>
                        <a:pt x="130" y="397"/>
                      </a:lnTo>
                      <a:lnTo>
                        <a:pt x="149" y="403"/>
                      </a:lnTo>
                      <a:lnTo>
                        <a:pt x="168" y="409"/>
                      </a:lnTo>
                      <a:lnTo>
                        <a:pt x="189" y="411"/>
                      </a:lnTo>
                      <a:lnTo>
                        <a:pt x="209" y="413"/>
                      </a:lnTo>
                      <a:lnTo>
                        <a:pt x="230" y="411"/>
                      </a:lnTo>
                      <a:lnTo>
                        <a:pt x="250" y="409"/>
                      </a:lnTo>
                      <a:lnTo>
                        <a:pt x="270" y="403"/>
                      </a:lnTo>
                      <a:lnTo>
                        <a:pt x="289" y="397"/>
                      </a:lnTo>
                      <a:lnTo>
                        <a:pt x="306" y="387"/>
                      </a:lnTo>
                      <a:lnTo>
                        <a:pt x="322" y="378"/>
                      </a:lnTo>
                      <a:lnTo>
                        <a:pt x="338" y="366"/>
                      </a:lnTo>
                      <a:lnTo>
                        <a:pt x="353" y="353"/>
                      </a:lnTo>
                      <a:lnTo>
                        <a:pt x="366" y="338"/>
                      </a:lnTo>
                      <a:lnTo>
                        <a:pt x="378" y="322"/>
                      </a:lnTo>
                      <a:lnTo>
                        <a:pt x="387" y="306"/>
                      </a:lnTo>
                      <a:lnTo>
                        <a:pt x="397" y="288"/>
                      </a:lnTo>
                      <a:lnTo>
                        <a:pt x="403" y="269"/>
                      </a:lnTo>
                      <a:lnTo>
                        <a:pt x="409" y="250"/>
                      </a:lnTo>
                      <a:lnTo>
                        <a:pt x="411" y="230"/>
                      </a:lnTo>
                      <a:lnTo>
                        <a:pt x="413" y="209"/>
                      </a:lnTo>
                      <a:lnTo>
                        <a:pt x="418" y="20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2" name="Freeform 210"/>
                <p:cNvSpPr>
                  <a:spLocks/>
                </p:cNvSpPr>
                <p:nvPr/>
              </p:nvSpPr>
              <p:spPr bwMode="auto">
                <a:xfrm>
                  <a:off x="2203" y="2274"/>
                  <a:ext cx="207" cy="206"/>
                </a:xfrm>
                <a:custGeom>
                  <a:avLst/>
                  <a:gdLst/>
                  <a:ahLst/>
                  <a:cxnLst>
                    <a:cxn ang="0">
                      <a:pos x="409" y="165"/>
                    </a:cxn>
                    <a:cxn ang="0">
                      <a:pos x="388" y="108"/>
                    </a:cxn>
                    <a:cxn ang="0">
                      <a:pos x="353" y="60"/>
                    </a:cxn>
                    <a:cxn ang="0">
                      <a:pos x="305" y="25"/>
                    </a:cxn>
                    <a:cxn ang="0">
                      <a:pos x="248" y="4"/>
                    </a:cxn>
                    <a:cxn ang="0">
                      <a:pos x="185" y="1"/>
                    </a:cxn>
                    <a:cxn ang="0">
                      <a:pos x="127" y="16"/>
                    </a:cxn>
                    <a:cxn ang="0">
                      <a:pos x="76" y="46"/>
                    </a:cxn>
                    <a:cxn ang="0">
                      <a:pos x="36" y="90"/>
                    </a:cxn>
                    <a:cxn ang="0">
                      <a:pos x="10" y="145"/>
                    </a:cxn>
                    <a:cxn ang="0">
                      <a:pos x="0" y="206"/>
                    </a:cxn>
                    <a:cxn ang="0">
                      <a:pos x="10" y="267"/>
                    </a:cxn>
                    <a:cxn ang="0">
                      <a:pos x="36" y="322"/>
                    </a:cxn>
                    <a:cxn ang="0">
                      <a:pos x="76" y="366"/>
                    </a:cxn>
                    <a:cxn ang="0">
                      <a:pos x="127" y="396"/>
                    </a:cxn>
                    <a:cxn ang="0">
                      <a:pos x="185" y="411"/>
                    </a:cxn>
                    <a:cxn ang="0">
                      <a:pos x="248" y="408"/>
                    </a:cxn>
                    <a:cxn ang="0">
                      <a:pos x="305" y="387"/>
                    </a:cxn>
                    <a:cxn ang="0">
                      <a:pos x="353" y="352"/>
                    </a:cxn>
                    <a:cxn ang="0">
                      <a:pos x="388" y="305"/>
                    </a:cxn>
                    <a:cxn ang="0">
                      <a:pos x="409" y="247"/>
                    </a:cxn>
                    <a:cxn ang="0">
                      <a:pos x="408" y="206"/>
                    </a:cxn>
                    <a:cxn ang="0">
                      <a:pos x="399" y="146"/>
                    </a:cxn>
                    <a:cxn ang="0">
                      <a:pos x="373" y="94"/>
                    </a:cxn>
                    <a:cxn ang="0">
                      <a:pos x="335" y="52"/>
                    </a:cxn>
                    <a:cxn ang="0">
                      <a:pos x="285" y="21"/>
                    </a:cxn>
                    <a:cxn ang="0">
                      <a:pos x="227" y="6"/>
                    </a:cxn>
                    <a:cxn ang="0">
                      <a:pos x="167" y="10"/>
                    </a:cxn>
                    <a:cxn ang="0">
                      <a:pos x="111" y="30"/>
                    </a:cxn>
                    <a:cxn ang="0">
                      <a:pos x="66" y="65"/>
                    </a:cxn>
                    <a:cxn ang="0">
                      <a:pos x="31" y="110"/>
                    </a:cxn>
                    <a:cxn ang="0">
                      <a:pos x="11" y="166"/>
                    </a:cxn>
                    <a:cxn ang="0">
                      <a:pos x="7" y="226"/>
                    </a:cxn>
                    <a:cxn ang="0">
                      <a:pos x="23" y="285"/>
                    </a:cxn>
                    <a:cxn ang="0">
                      <a:pos x="52" y="334"/>
                    </a:cxn>
                    <a:cxn ang="0">
                      <a:pos x="95" y="372"/>
                    </a:cxn>
                    <a:cxn ang="0">
                      <a:pos x="147" y="398"/>
                    </a:cxn>
                    <a:cxn ang="0">
                      <a:pos x="207" y="406"/>
                    </a:cxn>
                    <a:cxn ang="0">
                      <a:pos x="267" y="398"/>
                    </a:cxn>
                    <a:cxn ang="0">
                      <a:pos x="319" y="372"/>
                    </a:cxn>
                    <a:cxn ang="0">
                      <a:pos x="361" y="334"/>
                    </a:cxn>
                    <a:cxn ang="0">
                      <a:pos x="392" y="285"/>
                    </a:cxn>
                    <a:cxn ang="0">
                      <a:pos x="407" y="226"/>
                    </a:cxn>
                  </a:cxnLst>
                  <a:rect l="0" t="0" r="r" b="b"/>
                  <a:pathLst>
                    <a:path w="413" h="412">
                      <a:moveTo>
                        <a:pt x="413" y="206"/>
                      </a:moveTo>
                      <a:lnTo>
                        <a:pt x="412" y="185"/>
                      </a:lnTo>
                      <a:lnTo>
                        <a:pt x="409" y="165"/>
                      </a:lnTo>
                      <a:lnTo>
                        <a:pt x="404" y="145"/>
                      </a:lnTo>
                      <a:lnTo>
                        <a:pt x="397" y="126"/>
                      </a:lnTo>
                      <a:lnTo>
                        <a:pt x="388" y="108"/>
                      </a:lnTo>
                      <a:lnTo>
                        <a:pt x="379" y="90"/>
                      </a:lnTo>
                      <a:lnTo>
                        <a:pt x="367" y="74"/>
                      </a:lnTo>
                      <a:lnTo>
                        <a:pt x="353" y="60"/>
                      </a:lnTo>
                      <a:lnTo>
                        <a:pt x="339" y="46"/>
                      </a:lnTo>
                      <a:lnTo>
                        <a:pt x="323" y="34"/>
                      </a:lnTo>
                      <a:lnTo>
                        <a:pt x="305" y="25"/>
                      </a:lnTo>
                      <a:lnTo>
                        <a:pt x="287" y="16"/>
                      </a:lnTo>
                      <a:lnTo>
                        <a:pt x="268" y="9"/>
                      </a:lnTo>
                      <a:lnTo>
                        <a:pt x="248" y="4"/>
                      </a:lnTo>
                      <a:lnTo>
                        <a:pt x="228" y="1"/>
                      </a:lnTo>
                      <a:lnTo>
                        <a:pt x="207" y="0"/>
                      </a:lnTo>
                      <a:lnTo>
                        <a:pt x="185" y="1"/>
                      </a:lnTo>
                      <a:lnTo>
                        <a:pt x="166" y="4"/>
                      </a:lnTo>
                      <a:lnTo>
                        <a:pt x="146" y="9"/>
                      </a:lnTo>
                      <a:lnTo>
                        <a:pt x="127" y="16"/>
                      </a:lnTo>
                      <a:lnTo>
                        <a:pt x="108" y="25"/>
                      </a:lnTo>
                      <a:lnTo>
                        <a:pt x="91" y="34"/>
                      </a:lnTo>
                      <a:lnTo>
                        <a:pt x="76" y="46"/>
                      </a:lnTo>
                      <a:lnTo>
                        <a:pt x="62" y="60"/>
                      </a:lnTo>
                      <a:lnTo>
                        <a:pt x="48" y="74"/>
                      </a:lnTo>
                      <a:lnTo>
                        <a:pt x="36" y="90"/>
                      </a:lnTo>
                      <a:lnTo>
                        <a:pt x="26" y="108"/>
                      </a:lnTo>
                      <a:lnTo>
                        <a:pt x="16" y="126"/>
                      </a:lnTo>
                      <a:lnTo>
                        <a:pt x="10" y="145"/>
                      </a:lnTo>
                      <a:lnTo>
                        <a:pt x="4" y="165"/>
                      </a:lnTo>
                      <a:lnTo>
                        <a:pt x="2" y="185"/>
                      </a:lnTo>
                      <a:lnTo>
                        <a:pt x="0" y="206"/>
                      </a:lnTo>
                      <a:lnTo>
                        <a:pt x="2" y="227"/>
                      </a:lnTo>
                      <a:lnTo>
                        <a:pt x="4" y="247"/>
                      </a:lnTo>
                      <a:lnTo>
                        <a:pt x="10" y="267"/>
                      </a:lnTo>
                      <a:lnTo>
                        <a:pt x="16" y="286"/>
                      </a:lnTo>
                      <a:lnTo>
                        <a:pt x="26" y="305"/>
                      </a:lnTo>
                      <a:lnTo>
                        <a:pt x="36" y="322"/>
                      </a:lnTo>
                      <a:lnTo>
                        <a:pt x="48" y="338"/>
                      </a:lnTo>
                      <a:lnTo>
                        <a:pt x="62" y="352"/>
                      </a:lnTo>
                      <a:lnTo>
                        <a:pt x="76" y="366"/>
                      </a:lnTo>
                      <a:lnTo>
                        <a:pt x="91" y="378"/>
                      </a:lnTo>
                      <a:lnTo>
                        <a:pt x="108" y="387"/>
                      </a:lnTo>
                      <a:lnTo>
                        <a:pt x="127" y="396"/>
                      </a:lnTo>
                      <a:lnTo>
                        <a:pt x="146" y="403"/>
                      </a:lnTo>
                      <a:lnTo>
                        <a:pt x="166" y="408"/>
                      </a:lnTo>
                      <a:lnTo>
                        <a:pt x="185" y="411"/>
                      </a:lnTo>
                      <a:lnTo>
                        <a:pt x="207" y="412"/>
                      </a:lnTo>
                      <a:lnTo>
                        <a:pt x="228" y="411"/>
                      </a:lnTo>
                      <a:lnTo>
                        <a:pt x="248" y="408"/>
                      </a:lnTo>
                      <a:lnTo>
                        <a:pt x="268" y="403"/>
                      </a:lnTo>
                      <a:lnTo>
                        <a:pt x="287" y="396"/>
                      </a:lnTo>
                      <a:lnTo>
                        <a:pt x="305" y="387"/>
                      </a:lnTo>
                      <a:lnTo>
                        <a:pt x="323" y="378"/>
                      </a:lnTo>
                      <a:lnTo>
                        <a:pt x="339" y="366"/>
                      </a:lnTo>
                      <a:lnTo>
                        <a:pt x="353" y="352"/>
                      </a:lnTo>
                      <a:lnTo>
                        <a:pt x="367" y="338"/>
                      </a:lnTo>
                      <a:lnTo>
                        <a:pt x="379" y="322"/>
                      </a:lnTo>
                      <a:lnTo>
                        <a:pt x="388" y="305"/>
                      </a:lnTo>
                      <a:lnTo>
                        <a:pt x="397" y="286"/>
                      </a:lnTo>
                      <a:lnTo>
                        <a:pt x="404" y="267"/>
                      </a:lnTo>
                      <a:lnTo>
                        <a:pt x="409" y="247"/>
                      </a:lnTo>
                      <a:lnTo>
                        <a:pt x="412" y="227"/>
                      </a:lnTo>
                      <a:lnTo>
                        <a:pt x="413" y="206"/>
                      </a:lnTo>
                      <a:lnTo>
                        <a:pt x="408" y="206"/>
                      </a:lnTo>
                      <a:lnTo>
                        <a:pt x="407" y="186"/>
                      </a:lnTo>
                      <a:lnTo>
                        <a:pt x="403" y="166"/>
                      </a:lnTo>
                      <a:lnTo>
                        <a:pt x="399" y="146"/>
                      </a:lnTo>
                      <a:lnTo>
                        <a:pt x="392" y="128"/>
                      </a:lnTo>
                      <a:lnTo>
                        <a:pt x="383" y="110"/>
                      </a:lnTo>
                      <a:lnTo>
                        <a:pt x="373" y="94"/>
                      </a:lnTo>
                      <a:lnTo>
                        <a:pt x="361" y="78"/>
                      </a:lnTo>
                      <a:lnTo>
                        <a:pt x="348" y="65"/>
                      </a:lnTo>
                      <a:lnTo>
                        <a:pt x="335" y="52"/>
                      </a:lnTo>
                      <a:lnTo>
                        <a:pt x="319" y="40"/>
                      </a:lnTo>
                      <a:lnTo>
                        <a:pt x="303" y="30"/>
                      </a:lnTo>
                      <a:lnTo>
                        <a:pt x="285" y="21"/>
                      </a:lnTo>
                      <a:lnTo>
                        <a:pt x="267" y="14"/>
                      </a:lnTo>
                      <a:lnTo>
                        <a:pt x="247" y="10"/>
                      </a:lnTo>
                      <a:lnTo>
                        <a:pt x="227" y="6"/>
                      </a:lnTo>
                      <a:lnTo>
                        <a:pt x="207" y="6"/>
                      </a:lnTo>
                      <a:lnTo>
                        <a:pt x="187" y="6"/>
                      </a:lnTo>
                      <a:lnTo>
                        <a:pt x="167" y="10"/>
                      </a:lnTo>
                      <a:lnTo>
                        <a:pt x="147" y="14"/>
                      </a:lnTo>
                      <a:lnTo>
                        <a:pt x="130" y="21"/>
                      </a:lnTo>
                      <a:lnTo>
                        <a:pt x="111" y="30"/>
                      </a:lnTo>
                      <a:lnTo>
                        <a:pt x="95" y="40"/>
                      </a:lnTo>
                      <a:lnTo>
                        <a:pt x="79" y="52"/>
                      </a:lnTo>
                      <a:lnTo>
                        <a:pt x="66" y="65"/>
                      </a:lnTo>
                      <a:lnTo>
                        <a:pt x="52" y="78"/>
                      </a:lnTo>
                      <a:lnTo>
                        <a:pt x="40" y="94"/>
                      </a:lnTo>
                      <a:lnTo>
                        <a:pt x="31" y="110"/>
                      </a:lnTo>
                      <a:lnTo>
                        <a:pt x="23" y="128"/>
                      </a:lnTo>
                      <a:lnTo>
                        <a:pt x="15" y="146"/>
                      </a:lnTo>
                      <a:lnTo>
                        <a:pt x="11" y="166"/>
                      </a:lnTo>
                      <a:lnTo>
                        <a:pt x="7" y="186"/>
                      </a:lnTo>
                      <a:lnTo>
                        <a:pt x="7" y="206"/>
                      </a:lnTo>
                      <a:lnTo>
                        <a:pt x="7" y="226"/>
                      </a:lnTo>
                      <a:lnTo>
                        <a:pt x="11" y="246"/>
                      </a:lnTo>
                      <a:lnTo>
                        <a:pt x="15" y="266"/>
                      </a:lnTo>
                      <a:lnTo>
                        <a:pt x="23" y="285"/>
                      </a:lnTo>
                      <a:lnTo>
                        <a:pt x="31" y="302"/>
                      </a:lnTo>
                      <a:lnTo>
                        <a:pt x="40" y="318"/>
                      </a:lnTo>
                      <a:lnTo>
                        <a:pt x="52" y="334"/>
                      </a:lnTo>
                      <a:lnTo>
                        <a:pt x="66" y="347"/>
                      </a:lnTo>
                      <a:lnTo>
                        <a:pt x="79" y="360"/>
                      </a:lnTo>
                      <a:lnTo>
                        <a:pt x="95" y="372"/>
                      </a:lnTo>
                      <a:lnTo>
                        <a:pt x="111" y="382"/>
                      </a:lnTo>
                      <a:lnTo>
                        <a:pt x="130" y="391"/>
                      </a:lnTo>
                      <a:lnTo>
                        <a:pt x="147" y="398"/>
                      </a:lnTo>
                      <a:lnTo>
                        <a:pt x="167" y="402"/>
                      </a:lnTo>
                      <a:lnTo>
                        <a:pt x="187" y="406"/>
                      </a:lnTo>
                      <a:lnTo>
                        <a:pt x="207" y="406"/>
                      </a:lnTo>
                      <a:lnTo>
                        <a:pt x="227" y="406"/>
                      </a:lnTo>
                      <a:lnTo>
                        <a:pt x="247" y="402"/>
                      </a:lnTo>
                      <a:lnTo>
                        <a:pt x="267" y="398"/>
                      </a:lnTo>
                      <a:lnTo>
                        <a:pt x="285" y="391"/>
                      </a:lnTo>
                      <a:lnTo>
                        <a:pt x="303" y="382"/>
                      </a:lnTo>
                      <a:lnTo>
                        <a:pt x="319" y="372"/>
                      </a:lnTo>
                      <a:lnTo>
                        <a:pt x="335" y="360"/>
                      </a:lnTo>
                      <a:lnTo>
                        <a:pt x="348" y="347"/>
                      </a:lnTo>
                      <a:lnTo>
                        <a:pt x="361" y="334"/>
                      </a:lnTo>
                      <a:lnTo>
                        <a:pt x="373" y="318"/>
                      </a:lnTo>
                      <a:lnTo>
                        <a:pt x="383" y="302"/>
                      </a:lnTo>
                      <a:lnTo>
                        <a:pt x="392" y="285"/>
                      </a:lnTo>
                      <a:lnTo>
                        <a:pt x="399" y="266"/>
                      </a:lnTo>
                      <a:lnTo>
                        <a:pt x="403" y="246"/>
                      </a:lnTo>
                      <a:lnTo>
                        <a:pt x="407" y="226"/>
                      </a:lnTo>
                      <a:lnTo>
                        <a:pt x="408" y="206"/>
                      </a:lnTo>
                      <a:lnTo>
                        <a:pt x="413" y="20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3" name="Freeform 211"/>
                <p:cNvSpPr>
                  <a:spLocks/>
                </p:cNvSpPr>
                <p:nvPr/>
              </p:nvSpPr>
              <p:spPr bwMode="auto">
                <a:xfrm>
                  <a:off x="2205" y="2275"/>
                  <a:ext cx="203" cy="204"/>
                </a:xfrm>
                <a:custGeom>
                  <a:avLst/>
                  <a:gdLst/>
                  <a:ahLst/>
                  <a:cxnLst>
                    <a:cxn ang="0">
                      <a:pos x="404" y="163"/>
                    </a:cxn>
                    <a:cxn ang="0">
                      <a:pos x="382" y="107"/>
                    </a:cxn>
                    <a:cxn ang="0">
                      <a:pos x="348" y="60"/>
                    </a:cxn>
                    <a:cxn ang="0">
                      <a:pos x="301" y="26"/>
                    </a:cxn>
                    <a:cxn ang="0">
                      <a:pos x="245" y="4"/>
                    </a:cxn>
                    <a:cxn ang="0">
                      <a:pos x="184" y="2"/>
                    </a:cxn>
                    <a:cxn ang="0">
                      <a:pos x="125" y="16"/>
                    </a:cxn>
                    <a:cxn ang="0">
                      <a:pos x="75" y="47"/>
                    </a:cxn>
                    <a:cxn ang="0">
                      <a:pos x="36" y="91"/>
                    </a:cxn>
                    <a:cxn ang="0">
                      <a:pos x="9" y="144"/>
                    </a:cxn>
                    <a:cxn ang="0">
                      <a:pos x="0" y="204"/>
                    </a:cxn>
                    <a:cxn ang="0">
                      <a:pos x="9" y="264"/>
                    </a:cxn>
                    <a:cxn ang="0">
                      <a:pos x="36" y="317"/>
                    </a:cxn>
                    <a:cxn ang="0">
                      <a:pos x="75" y="361"/>
                    </a:cxn>
                    <a:cxn ang="0">
                      <a:pos x="125" y="392"/>
                    </a:cxn>
                    <a:cxn ang="0">
                      <a:pos x="184" y="406"/>
                    </a:cxn>
                    <a:cxn ang="0">
                      <a:pos x="245" y="404"/>
                    </a:cxn>
                    <a:cxn ang="0">
                      <a:pos x="301" y="382"/>
                    </a:cxn>
                    <a:cxn ang="0">
                      <a:pos x="348" y="348"/>
                    </a:cxn>
                    <a:cxn ang="0">
                      <a:pos x="382" y="301"/>
                    </a:cxn>
                    <a:cxn ang="0">
                      <a:pos x="404" y="245"/>
                    </a:cxn>
                    <a:cxn ang="0">
                      <a:pos x="401" y="204"/>
                    </a:cxn>
                    <a:cxn ang="0">
                      <a:pos x="393" y="145"/>
                    </a:cxn>
                    <a:cxn ang="0">
                      <a:pos x="368" y="94"/>
                    </a:cxn>
                    <a:cxn ang="0">
                      <a:pos x="329" y="52"/>
                    </a:cxn>
                    <a:cxn ang="0">
                      <a:pos x="281" y="22"/>
                    </a:cxn>
                    <a:cxn ang="0">
                      <a:pos x="224" y="8"/>
                    </a:cxn>
                    <a:cxn ang="0">
                      <a:pos x="164" y="11"/>
                    </a:cxn>
                    <a:cxn ang="0">
                      <a:pos x="111" y="31"/>
                    </a:cxn>
                    <a:cxn ang="0">
                      <a:pos x="64" y="64"/>
                    </a:cxn>
                    <a:cxn ang="0">
                      <a:pos x="31" y="110"/>
                    </a:cxn>
                    <a:cxn ang="0">
                      <a:pos x="11" y="164"/>
                    </a:cxn>
                    <a:cxn ang="0">
                      <a:pos x="8" y="224"/>
                    </a:cxn>
                    <a:cxn ang="0">
                      <a:pos x="23" y="281"/>
                    </a:cxn>
                    <a:cxn ang="0">
                      <a:pos x="52" y="329"/>
                    </a:cxn>
                    <a:cxn ang="0">
                      <a:pos x="93" y="368"/>
                    </a:cxn>
                    <a:cxn ang="0">
                      <a:pos x="145" y="393"/>
                    </a:cxn>
                    <a:cxn ang="0">
                      <a:pos x="204" y="401"/>
                    </a:cxn>
                    <a:cxn ang="0">
                      <a:pos x="262" y="393"/>
                    </a:cxn>
                    <a:cxn ang="0">
                      <a:pos x="314" y="368"/>
                    </a:cxn>
                    <a:cxn ang="0">
                      <a:pos x="356" y="329"/>
                    </a:cxn>
                    <a:cxn ang="0">
                      <a:pos x="386" y="281"/>
                    </a:cxn>
                    <a:cxn ang="0">
                      <a:pos x="400" y="224"/>
                    </a:cxn>
                  </a:cxnLst>
                  <a:rect l="0" t="0" r="r" b="b"/>
                  <a:pathLst>
                    <a:path w="408" h="408">
                      <a:moveTo>
                        <a:pt x="408" y="204"/>
                      </a:moveTo>
                      <a:lnTo>
                        <a:pt x="406" y="183"/>
                      </a:lnTo>
                      <a:lnTo>
                        <a:pt x="404" y="163"/>
                      </a:lnTo>
                      <a:lnTo>
                        <a:pt x="398" y="144"/>
                      </a:lnTo>
                      <a:lnTo>
                        <a:pt x="392" y="126"/>
                      </a:lnTo>
                      <a:lnTo>
                        <a:pt x="382" y="107"/>
                      </a:lnTo>
                      <a:lnTo>
                        <a:pt x="373" y="91"/>
                      </a:lnTo>
                      <a:lnTo>
                        <a:pt x="361" y="75"/>
                      </a:lnTo>
                      <a:lnTo>
                        <a:pt x="348" y="60"/>
                      </a:lnTo>
                      <a:lnTo>
                        <a:pt x="333" y="47"/>
                      </a:lnTo>
                      <a:lnTo>
                        <a:pt x="317" y="35"/>
                      </a:lnTo>
                      <a:lnTo>
                        <a:pt x="301" y="26"/>
                      </a:lnTo>
                      <a:lnTo>
                        <a:pt x="284" y="16"/>
                      </a:lnTo>
                      <a:lnTo>
                        <a:pt x="265" y="10"/>
                      </a:lnTo>
                      <a:lnTo>
                        <a:pt x="245" y="4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4" y="2"/>
                      </a:lnTo>
                      <a:lnTo>
                        <a:pt x="163" y="4"/>
                      </a:lnTo>
                      <a:lnTo>
                        <a:pt x="144" y="10"/>
                      </a:lnTo>
                      <a:lnTo>
                        <a:pt x="125" y="16"/>
                      </a:lnTo>
                      <a:lnTo>
                        <a:pt x="107" y="26"/>
                      </a:lnTo>
                      <a:lnTo>
                        <a:pt x="91" y="35"/>
                      </a:lnTo>
                      <a:lnTo>
                        <a:pt x="75" y="47"/>
                      </a:lnTo>
                      <a:lnTo>
                        <a:pt x="60" y="60"/>
                      </a:lnTo>
                      <a:lnTo>
                        <a:pt x="47" y="75"/>
                      </a:lnTo>
                      <a:lnTo>
                        <a:pt x="36" y="91"/>
                      </a:lnTo>
                      <a:lnTo>
                        <a:pt x="25" y="107"/>
                      </a:lnTo>
                      <a:lnTo>
                        <a:pt x="16" y="126"/>
                      </a:lnTo>
                      <a:lnTo>
                        <a:pt x="9" y="144"/>
                      </a:lnTo>
                      <a:lnTo>
                        <a:pt x="5" y="163"/>
                      </a:lnTo>
                      <a:lnTo>
                        <a:pt x="1" y="183"/>
                      </a:lnTo>
                      <a:lnTo>
                        <a:pt x="0" y="204"/>
                      </a:lnTo>
                      <a:lnTo>
                        <a:pt x="1" y="225"/>
                      </a:lnTo>
                      <a:lnTo>
                        <a:pt x="5" y="245"/>
                      </a:lnTo>
                      <a:lnTo>
                        <a:pt x="9" y="264"/>
                      </a:lnTo>
                      <a:lnTo>
                        <a:pt x="16" y="283"/>
                      </a:lnTo>
                      <a:lnTo>
                        <a:pt x="25" y="301"/>
                      </a:lnTo>
                      <a:lnTo>
                        <a:pt x="36" y="317"/>
                      </a:lnTo>
                      <a:lnTo>
                        <a:pt x="47" y="333"/>
                      </a:lnTo>
                      <a:lnTo>
                        <a:pt x="60" y="348"/>
                      </a:lnTo>
                      <a:lnTo>
                        <a:pt x="75" y="361"/>
                      </a:lnTo>
                      <a:lnTo>
                        <a:pt x="91" y="373"/>
                      </a:lnTo>
                      <a:lnTo>
                        <a:pt x="107" y="382"/>
                      </a:lnTo>
                      <a:lnTo>
                        <a:pt x="125" y="392"/>
                      </a:lnTo>
                      <a:lnTo>
                        <a:pt x="144" y="398"/>
                      </a:lnTo>
                      <a:lnTo>
                        <a:pt x="163" y="404"/>
                      </a:lnTo>
                      <a:lnTo>
                        <a:pt x="184" y="406"/>
                      </a:lnTo>
                      <a:lnTo>
                        <a:pt x="204" y="408"/>
                      </a:lnTo>
                      <a:lnTo>
                        <a:pt x="225" y="406"/>
                      </a:lnTo>
                      <a:lnTo>
                        <a:pt x="245" y="404"/>
                      </a:lnTo>
                      <a:lnTo>
                        <a:pt x="265" y="398"/>
                      </a:lnTo>
                      <a:lnTo>
                        <a:pt x="284" y="392"/>
                      </a:lnTo>
                      <a:lnTo>
                        <a:pt x="301" y="382"/>
                      </a:lnTo>
                      <a:lnTo>
                        <a:pt x="317" y="373"/>
                      </a:lnTo>
                      <a:lnTo>
                        <a:pt x="333" y="361"/>
                      </a:lnTo>
                      <a:lnTo>
                        <a:pt x="348" y="348"/>
                      </a:lnTo>
                      <a:lnTo>
                        <a:pt x="361" y="333"/>
                      </a:lnTo>
                      <a:lnTo>
                        <a:pt x="373" y="317"/>
                      </a:lnTo>
                      <a:lnTo>
                        <a:pt x="382" y="301"/>
                      </a:lnTo>
                      <a:lnTo>
                        <a:pt x="392" y="283"/>
                      </a:lnTo>
                      <a:lnTo>
                        <a:pt x="398" y="264"/>
                      </a:lnTo>
                      <a:lnTo>
                        <a:pt x="404" y="245"/>
                      </a:lnTo>
                      <a:lnTo>
                        <a:pt x="406" y="225"/>
                      </a:lnTo>
                      <a:lnTo>
                        <a:pt x="408" y="204"/>
                      </a:lnTo>
                      <a:lnTo>
                        <a:pt x="401" y="204"/>
                      </a:lnTo>
                      <a:lnTo>
                        <a:pt x="400" y="184"/>
                      </a:lnTo>
                      <a:lnTo>
                        <a:pt x="397" y="164"/>
                      </a:lnTo>
                      <a:lnTo>
                        <a:pt x="393" y="145"/>
                      </a:lnTo>
                      <a:lnTo>
                        <a:pt x="386" y="127"/>
                      </a:lnTo>
                      <a:lnTo>
                        <a:pt x="377" y="110"/>
                      </a:lnTo>
                      <a:lnTo>
                        <a:pt x="368" y="94"/>
                      </a:lnTo>
                      <a:lnTo>
                        <a:pt x="356" y="79"/>
                      </a:lnTo>
                      <a:lnTo>
                        <a:pt x="344" y="64"/>
                      </a:lnTo>
                      <a:lnTo>
                        <a:pt x="329" y="52"/>
                      </a:lnTo>
                      <a:lnTo>
                        <a:pt x="314" y="40"/>
                      </a:lnTo>
                      <a:lnTo>
                        <a:pt x="298" y="31"/>
                      </a:lnTo>
                      <a:lnTo>
                        <a:pt x="281" y="22"/>
                      </a:lnTo>
                      <a:lnTo>
                        <a:pt x="262" y="16"/>
                      </a:lnTo>
                      <a:lnTo>
                        <a:pt x="244" y="11"/>
                      </a:lnTo>
                      <a:lnTo>
                        <a:pt x="224" y="8"/>
                      </a:lnTo>
                      <a:lnTo>
                        <a:pt x="204" y="7"/>
                      </a:lnTo>
                      <a:lnTo>
                        <a:pt x="184" y="8"/>
                      </a:lnTo>
                      <a:lnTo>
                        <a:pt x="164" y="11"/>
                      </a:lnTo>
                      <a:lnTo>
                        <a:pt x="145" y="16"/>
                      </a:lnTo>
                      <a:lnTo>
                        <a:pt x="127" y="22"/>
                      </a:lnTo>
                      <a:lnTo>
                        <a:pt x="111" y="31"/>
                      </a:lnTo>
                      <a:lnTo>
                        <a:pt x="93" y="40"/>
                      </a:lnTo>
                      <a:lnTo>
                        <a:pt x="79" y="52"/>
                      </a:lnTo>
                      <a:lnTo>
                        <a:pt x="64" y="64"/>
                      </a:lnTo>
                      <a:lnTo>
                        <a:pt x="52" y="79"/>
                      </a:lnTo>
                      <a:lnTo>
                        <a:pt x="40" y="94"/>
                      </a:lnTo>
                      <a:lnTo>
                        <a:pt x="31" y="110"/>
                      </a:lnTo>
                      <a:lnTo>
                        <a:pt x="23" y="127"/>
                      </a:lnTo>
                      <a:lnTo>
                        <a:pt x="16" y="145"/>
                      </a:lnTo>
                      <a:lnTo>
                        <a:pt x="11" y="164"/>
                      </a:lnTo>
                      <a:lnTo>
                        <a:pt x="8" y="184"/>
                      </a:lnTo>
                      <a:lnTo>
                        <a:pt x="7" y="204"/>
                      </a:lnTo>
                      <a:lnTo>
                        <a:pt x="8" y="224"/>
                      </a:lnTo>
                      <a:lnTo>
                        <a:pt x="11" y="244"/>
                      </a:lnTo>
                      <a:lnTo>
                        <a:pt x="16" y="263"/>
                      </a:lnTo>
                      <a:lnTo>
                        <a:pt x="23" y="281"/>
                      </a:lnTo>
                      <a:lnTo>
                        <a:pt x="31" y="299"/>
                      </a:lnTo>
                      <a:lnTo>
                        <a:pt x="40" y="315"/>
                      </a:lnTo>
                      <a:lnTo>
                        <a:pt x="52" y="329"/>
                      </a:lnTo>
                      <a:lnTo>
                        <a:pt x="64" y="344"/>
                      </a:lnTo>
                      <a:lnTo>
                        <a:pt x="79" y="356"/>
                      </a:lnTo>
                      <a:lnTo>
                        <a:pt x="93" y="368"/>
                      </a:lnTo>
                      <a:lnTo>
                        <a:pt x="111" y="377"/>
                      </a:lnTo>
                      <a:lnTo>
                        <a:pt x="127" y="386"/>
                      </a:lnTo>
                      <a:lnTo>
                        <a:pt x="145" y="393"/>
                      </a:lnTo>
                      <a:lnTo>
                        <a:pt x="164" y="397"/>
                      </a:lnTo>
                      <a:lnTo>
                        <a:pt x="184" y="400"/>
                      </a:lnTo>
                      <a:lnTo>
                        <a:pt x="204" y="401"/>
                      </a:lnTo>
                      <a:lnTo>
                        <a:pt x="224" y="400"/>
                      </a:lnTo>
                      <a:lnTo>
                        <a:pt x="244" y="397"/>
                      </a:lnTo>
                      <a:lnTo>
                        <a:pt x="262" y="393"/>
                      </a:lnTo>
                      <a:lnTo>
                        <a:pt x="281" y="386"/>
                      </a:lnTo>
                      <a:lnTo>
                        <a:pt x="298" y="377"/>
                      </a:lnTo>
                      <a:lnTo>
                        <a:pt x="314" y="368"/>
                      </a:lnTo>
                      <a:lnTo>
                        <a:pt x="329" y="356"/>
                      </a:lnTo>
                      <a:lnTo>
                        <a:pt x="344" y="344"/>
                      </a:lnTo>
                      <a:lnTo>
                        <a:pt x="356" y="329"/>
                      </a:lnTo>
                      <a:lnTo>
                        <a:pt x="368" y="315"/>
                      </a:lnTo>
                      <a:lnTo>
                        <a:pt x="377" y="299"/>
                      </a:lnTo>
                      <a:lnTo>
                        <a:pt x="386" y="281"/>
                      </a:lnTo>
                      <a:lnTo>
                        <a:pt x="393" y="263"/>
                      </a:lnTo>
                      <a:lnTo>
                        <a:pt x="397" y="244"/>
                      </a:lnTo>
                      <a:lnTo>
                        <a:pt x="400" y="224"/>
                      </a:lnTo>
                      <a:lnTo>
                        <a:pt x="401" y="204"/>
                      </a:lnTo>
                      <a:lnTo>
                        <a:pt x="408" y="20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4" name="Freeform 212"/>
                <p:cNvSpPr>
                  <a:spLocks/>
                </p:cNvSpPr>
                <p:nvPr/>
              </p:nvSpPr>
              <p:spPr bwMode="auto">
                <a:xfrm>
                  <a:off x="2207" y="2277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396" y="160"/>
                    </a:cxn>
                    <a:cxn ang="0">
                      <a:pos x="376" y="104"/>
                    </a:cxn>
                    <a:cxn ang="0">
                      <a:pos x="341" y="59"/>
                    </a:cxn>
                    <a:cxn ang="0">
                      <a:pos x="296" y="24"/>
                    </a:cxn>
                    <a:cxn ang="0">
                      <a:pos x="240" y="4"/>
                    </a:cxn>
                    <a:cxn ang="0">
                      <a:pos x="180" y="0"/>
                    </a:cxn>
                    <a:cxn ang="0">
                      <a:pos x="123" y="15"/>
                    </a:cxn>
                    <a:cxn ang="0">
                      <a:pos x="72" y="46"/>
                    </a:cxn>
                    <a:cxn ang="0">
                      <a:pos x="33" y="88"/>
                    </a:cxn>
                    <a:cxn ang="0">
                      <a:pos x="8" y="140"/>
                    </a:cxn>
                    <a:cxn ang="0">
                      <a:pos x="0" y="200"/>
                    </a:cxn>
                    <a:cxn ang="0">
                      <a:pos x="8" y="260"/>
                    </a:cxn>
                    <a:cxn ang="0">
                      <a:pos x="33" y="312"/>
                    </a:cxn>
                    <a:cxn ang="0">
                      <a:pos x="72" y="354"/>
                    </a:cxn>
                    <a:cxn ang="0">
                      <a:pos x="123" y="385"/>
                    </a:cxn>
                    <a:cxn ang="0">
                      <a:pos x="180" y="400"/>
                    </a:cxn>
                    <a:cxn ang="0">
                      <a:pos x="240" y="396"/>
                    </a:cxn>
                    <a:cxn ang="0">
                      <a:pos x="296" y="376"/>
                    </a:cxn>
                    <a:cxn ang="0">
                      <a:pos x="341" y="341"/>
                    </a:cxn>
                    <a:cxn ang="0">
                      <a:pos x="376" y="296"/>
                    </a:cxn>
                    <a:cxn ang="0">
                      <a:pos x="396" y="240"/>
                    </a:cxn>
                    <a:cxn ang="0">
                      <a:pos x="394" y="200"/>
                    </a:cxn>
                    <a:cxn ang="0">
                      <a:pos x="385" y="143"/>
                    </a:cxn>
                    <a:cxn ang="0">
                      <a:pos x="361" y="91"/>
                    </a:cxn>
                    <a:cxn ang="0">
                      <a:pos x="324" y="50"/>
                    </a:cxn>
                    <a:cxn ang="0">
                      <a:pos x="276" y="22"/>
                    </a:cxn>
                    <a:cxn ang="0">
                      <a:pos x="220" y="7"/>
                    </a:cxn>
                    <a:cxn ang="0">
                      <a:pos x="161" y="10"/>
                    </a:cxn>
                    <a:cxn ang="0">
                      <a:pos x="108" y="30"/>
                    </a:cxn>
                    <a:cxn ang="0">
                      <a:pos x="63" y="63"/>
                    </a:cxn>
                    <a:cxn ang="0">
                      <a:pos x="29" y="107"/>
                    </a:cxn>
                    <a:cxn ang="0">
                      <a:pos x="9" y="161"/>
                    </a:cxn>
                    <a:cxn ang="0">
                      <a:pos x="7" y="220"/>
                    </a:cxn>
                    <a:cxn ang="0">
                      <a:pos x="21" y="276"/>
                    </a:cxn>
                    <a:cxn ang="0">
                      <a:pos x="51" y="324"/>
                    </a:cxn>
                    <a:cxn ang="0">
                      <a:pos x="92" y="361"/>
                    </a:cxn>
                    <a:cxn ang="0">
                      <a:pos x="143" y="385"/>
                    </a:cxn>
                    <a:cxn ang="0">
                      <a:pos x="200" y="394"/>
                    </a:cxn>
                    <a:cxn ang="0">
                      <a:pos x="257" y="385"/>
                    </a:cxn>
                    <a:cxn ang="0">
                      <a:pos x="309" y="361"/>
                    </a:cxn>
                    <a:cxn ang="0">
                      <a:pos x="350" y="324"/>
                    </a:cxn>
                    <a:cxn ang="0">
                      <a:pos x="380" y="276"/>
                    </a:cxn>
                    <a:cxn ang="0">
                      <a:pos x="393" y="220"/>
                    </a:cxn>
                  </a:cxnLst>
                  <a:rect l="0" t="0" r="r" b="b"/>
                  <a:pathLst>
                    <a:path w="401" h="400">
                      <a:moveTo>
                        <a:pt x="401" y="200"/>
                      </a:moveTo>
                      <a:lnTo>
                        <a:pt x="400" y="180"/>
                      </a:lnTo>
                      <a:lnTo>
                        <a:pt x="396" y="160"/>
                      </a:lnTo>
                      <a:lnTo>
                        <a:pt x="392" y="140"/>
                      </a:lnTo>
                      <a:lnTo>
                        <a:pt x="385" y="122"/>
                      </a:lnTo>
                      <a:lnTo>
                        <a:pt x="376" y="104"/>
                      </a:lnTo>
                      <a:lnTo>
                        <a:pt x="366" y="88"/>
                      </a:lnTo>
                      <a:lnTo>
                        <a:pt x="354" y="72"/>
                      </a:lnTo>
                      <a:lnTo>
                        <a:pt x="341" y="59"/>
                      </a:lnTo>
                      <a:lnTo>
                        <a:pt x="328" y="46"/>
                      </a:lnTo>
                      <a:lnTo>
                        <a:pt x="312" y="34"/>
                      </a:lnTo>
                      <a:lnTo>
                        <a:pt x="296" y="24"/>
                      </a:lnTo>
                      <a:lnTo>
                        <a:pt x="278" y="15"/>
                      </a:lnTo>
                      <a:lnTo>
                        <a:pt x="260" y="8"/>
                      </a:lnTo>
                      <a:lnTo>
                        <a:pt x="240" y="4"/>
                      </a:lnTo>
                      <a:lnTo>
                        <a:pt x="220" y="0"/>
                      </a:lnTo>
                      <a:lnTo>
                        <a:pt x="200" y="0"/>
                      </a:lnTo>
                      <a:lnTo>
                        <a:pt x="180" y="0"/>
                      </a:lnTo>
                      <a:lnTo>
                        <a:pt x="160" y="4"/>
                      </a:lnTo>
                      <a:lnTo>
                        <a:pt x="140" y="8"/>
                      </a:lnTo>
                      <a:lnTo>
                        <a:pt x="123" y="15"/>
                      </a:lnTo>
                      <a:lnTo>
                        <a:pt x="104" y="24"/>
                      </a:lnTo>
                      <a:lnTo>
                        <a:pt x="88" y="34"/>
                      </a:lnTo>
                      <a:lnTo>
                        <a:pt x="72" y="46"/>
                      </a:lnTo>
                      <a:lnTo>
                        <a:pt x="59" y="59"/>
                      </a:lnTo>
                      <a:lnTo>
                        <a:pt x="45" y="72"/>
                      </a:lnTo>
                      <a:lnTo>
                        <a:pt x="33" y="88"/>
                      </a:lnTo>
                      <a:lnTo>
                        <a:pt x="24" y="104"/>
                      </a:lnTo>
                      <a:lnTo>
                        <a:pt x="16" y="122"/>
                      </a:lnTo>
                      <a:lnTo>
                        <a:pt x="8" y="140"/>
                      </a:lnTo>
                      <a:lnTo>
                        <a:pt x="4" y="160"/>
                      </a:lnTo>
                      <a:lnTo>
                        <a:pt x="0" y="180"/>
                      </a:lnTo>
                      <a:lnTo>
                        <a:pt x="0" y="200"/>
                      </a:lnTo>
                      <a:lnTo>
                        <a:pt x="0" y="220"/>
                      </a:lnTo>
                      <a:lnTo>
                        <a:pt x="4" y="240"/>
                      </a:lnTo>
                      <a:lnTo>
                        <a:pt x="8" y="260"/>
                      </a:lnTo>
                      <a:lnTo>
                        <a:pt x="16" y="279"/>
                      </a:lnTo>
                      <a:lnTo>
                        <a:pt x="24" y="296"/>
                      </a:lnTo>
                      <a:lnTo>
                        <a:pt x="33" y="312"/>
                      </a:lnTo>
                      <a:lnTo>
                        <a:pt x="45" y="328"/>
                      </a:lnTo>
                      <a:lnTo>
                        <a:pt x="59" y="341"/>
                      </a:lnTo>
                      <a:lnTo>
                        <a:pt x="72" y="354"/>
                      </a:lnTo>
                      <a:lnTo>
                        <a:pt x="88" y="366"/>
                      </a:lnTo>
                      <a:lnTo>
                        <a:pt x="104" y="376"/>
                      </a:lnTo>
                      <a:lnTo>
                        <a:pt x="123" y="385"/>
                      </a:lnTo>
                      <a:lnTo>
                        <a:pt x="140" y="392"/>
                      </a:lnTo>
                      <a:lnTo>
                        <a:pt x="160" y="396"/>
                      </a:lnTo>
                      <a:lnTo>
                        <a:pt x="180" y="400"/>
                      </a:lnTo>
                      <a:lnTo>
                        <a:pt x="200" y="400"/>
                      </a:lnTo>
                      <a:lnTo>
                        <a:pt x="220" y="400"/>
                      </a:lnTo>
                      <a:lnTo>
                        <a:pt x="240" y="396"/>
                      </a:lnTo>
                      <a:lnTo>
                        <a:pt x="260" y="392"/>
                      </a:lnTo>
                      <a:lnTo>
                        <a:pt x="278" y="385"/>
                      </a:lnTo>
                      <a:lnTo>
                        <a:pt x="296" y="376"/>
                      </a:lnTo>
                      <a:lnTo>
                        <a:pt x="312" y="366"/>
                      </a:lnTo>
                      <a:lnTo>
                        <a:pt x="328" y="354"/>
                      </a:lnTo>
                      <a:lnTo>
                        <a:pt x="341" y="341"/>
                      </a:lnTo>
                      <a:lnTo>
                        <a:pt x="354" y="328"/>
                      </a:lnTo>
                      <a:lnTo>
                        <a:pt x="366" y="312"/>
                      </a:lnTo>
                      <a:lnTo>
                        <a:pt x="376" y="296"/>
                      </a:lnTo>
                      <a:lnTo>
                        <a:pt x="385" y="279"/>
                      </a:lnTo>
                      <a:lnTo>
                        <a:pt x="392" y="260"/>
                      </a:lnTo>
                      <a:lnTo>
                        <a:pt x="396" y="240"/>
                      </a:lnTo>
                      <a:lnTo>
                        <a:pt x="400" y="220"/>
                      </a:lnTo>
                      <a:lnTo>
                        <a:pt x="401" y="200"/>
                      </a:lnTo>
                      <a:lnTo>
                        <a:pt x="394" y="200"/>
                      </a:lnTo>
                      <a:lnTo>
                        <a:pt x="393" y="180"/>
                      </a:lnTo>
                      <a:lnTo>
                        <a:pt x="390" y="161"/>
                      </a:lnTo>
                      <a:lnTo>
                        <a:pt x="385" y="143"/>
                      </a:lnTo>
                      <a:lnTo>
                        <a:pt x="380" y="124"/>
                      </a:lnTo>
                      <a:lnTo>
                        <a:pt x="370" y="107"/>
                      </a:lnTo>
                      <a:lnTo>
                        <a:pt x="361" y="91"/>
                      </a:lnTo>
                      <a:lnTo>
                        <a:pt x="350" y="76"/>
                      </a:lnTo>
                      <a:lnTo>
                        <a:pt x="337" y="63"/>
                      </a:lnTo>
                      <a:lnTo>
                        <a:pt x="324" y="50"/>
                      </a:lnTo>
                      <a:lnTo>
                        <a:pt x="309" y="39"/>
                      </a:lnTo>
                      <a:lnTo>
                        <a:pt x="293" y="30"/>
                      </a:lnTo>
                      <a:lnTo>
                        <a:pt x="276" y="22"/>
                      </a:lnTo>
                      <a:lnTo>
                        <a:pt x="257" y="15"/>
                      </a:lnTo>
                      <a:lnTo>
                        <a:pt x="240" y="10"/>
                      </a:lnTo>
                      <a:lnTo>
                        <a:pt x="220" y="7"/>
                      </a:lnTo>
                      <a:lnTo>
                        <a:pt x="200" y="6"/>
                      </a:lnTo>
                      <a:lnTo>
                        <a:pt x="180" y="7"/>
                      </a:lnTo>
                      <a:lnTo>
                        <a:pt x="161" y="10"/>
                      </a:lnTo>
                      <a:lnTo>
                        <a:pt x="143" y="15"/>
                      </a:lnTo>
                      <a:lnTo>
                        <a:pt x="124" y="22"/>
                      </a:lnTo>
                      <a:lnTo>
                        <a:pt x="108" y="30"/>
                      </a:lnTo>
                      <a:lnTo>
                        <a:pt x="92" y="39"/>
                      </a:lnTo>
                      <a:lnTo>
                        <a:pt x="76" y="50"/>
                      </a:lnTo>
                      <a:lnTo>
                        <a:pt x="63" y="63"/>
                      </a:lnTo>
                      <a:lnTo>
                        <a:pt x="51" y="76"/>
                      </a:lnTo>
                      <a:lnTo>
                        <a:pt x="39" y="91"/>
                      </a:lnTo>
                      <a:lnTo>
                        <a:pt x="29" y="107"/>
                      </a:lnTo>
                      <a:lnTo>
                        <a:pt x="21" y="124"/>
                      </a:lnTo>
                      <a:lnTo>
                        <a:pt x="15" y="143"/>
                      </a:lnTo>
                      <a:lnTo>
                        <a:pt x="9" y="161"/>
                      </a:lnTo>
                      <a:lnTo>
                        <a:pt x="7" y="180"/>
                      </a:lnTo>
                      <a:lnTo>
                        <a:pt x="5" y="200"/>
                      </a:lnTo>
                      <a:lnTo>
                        <a:pt x="7" y="220"/>
                      </a:lnTo>
                      <a:lnTo>
                        <a:pt x="9" y="239"/>
                      </a:lnTo>
                      <a:lnTo>
                        <a:pt x="15" y="257"/>
                      </a:lnTo>
                      <a:lnTo>
                        <a:pt x="21" y="276"/>
                      </a:lnTo>
                      <a:lnTo>
                        <a:pt x="29" y="293"/>
                      </a:lnTo>
                      <a:lnTo>
                        <a:pt x="39" y="309"/>
                      </a:lnTo>
                      <a:lnTo>
                        <a:pt x="51" y="324"/>
                      </a:lnTo>
                      <a:lnTo>
                        <a:pt x="63" y="337"/>
                      </a:lnTo>
                      <a:lnTo>
                        <a:pt x="76" y="350"/>
                      </a:lnTo>
                      <a:lnTo>
                        <a:pt x="92" y="361"/>
                      </a:lnTo>
                      <a:lnTo>
                        <a:pt x="108" y="370"/>
                      </a:lnTo>
                      <a:lnTo>
                        <a:pt x="124" y="378"/>
                      </a:lnTo>
                      <a:lnTo>
                        <a:pt x="143" y="385"/>
                      </a:lnTo>
                      <a:lnTo>
                        <a:pt x="161" y="390"/>
                      </a:lnTo>
                      <a:lnTo>
                        <a:pt x="180" y="393"/>
                      </a:lnTo>
                      <a:lnTo>
                        <a:pt x="200" y="394"/>
                      </a:lnTo>
                      <a:lnTo>
                        <a:pt x="220" y="393"/>
                      </a:lnTo>
                      <a:lnTo>
                        <a:pt x="240" y="390"/>
                      </a:lnTo>
                      <a:lnTo>
                        <a:pt x="257" y="385"/>
                      </a:lnTo>
                      <a:lnTo>
                        <a:pt x="276" y="378"/>
                      </a:lnTo>
                      <a:lnTo>
                        <a:pt x="293" y="370"/>
                      </a:lnTo>
                      <a:lnTo>
                        <a:pt x="309" y="361"/>
                      </a:lnTo>
                      <a:lnTo>
                        <a:pt x="324" y="350"/>
                      </a:lnTo>
                      <a:lnTo>
                        <a:pt x="337" y="337"/>
                      </a:lnTo>
                      <a:lnTo>
                        <a:pt x="350" y="324"/>
                      </a:lnTo>
                      <a:lnTo>
                        <a:pt x="361" y="309"/>
                      </a:lnTo>
                      <a:lnTo>
                        <a:pt x="370" y="293"/>
                      </a:lnTo>
                      <a:lnTo>
                        <a:pt x="380" y="276"/>
                      </a:lnTo>
                      <a:lnTo>
                        <a:pt x="385" y="257"/>
                      </a:lnTo>
                      <a:lnTo>
                        <a:pt x="390" y="239"/>
                      </a:lnTo>
                      <a:lnTo>
                        <a:pt x="393" y="220"/>
                      </a:lnTo>
                      <a:lnTo>
                        <a:pt x="394" y="200"/>
                      </a:lnTo>
                      <a:lnTo>
                        <a:pt x="401" y="20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5" name="Freeform 213"/>
                <p:cNvSpPr>
                  <a:spLocks/>
                </p:cNvSpPr>
                <p:nvPr/>
              </p:nvSpPr>
              <p:spPr bwMode="auto">
                <a:xfrm>
                  <a:off x="2208" y="2279"/>
                  <a:ext cx="197" cy="197"/>
                </a:xfrm>
                <a:custGeom>
                  <a:avLst/>
                  <a:gdLst/>
                  <a:ahLst/>
                  <a:cxnLst>
                    <a:cxn ang="0">
                      <a:pos x="390" y="157"/>
                    </a:cxn>
                    <a:cxn ang="0">
                      <a:pos x="370" y="103"/>
                    </a:cxn>
                    <a:cxn ang="0">
                      <a:pos x="337" y="57"/>
                    </a:cxn>
                    <a:cxn ang="0">
                      <a:pos x="291" y="24"/>
                    </a:cxn>
                    <a:cxn ang="0">
                      <a:pos x="237" y="4"/>
                    </a:cxn>
                    <a:cxn ang="0">
                      <a:pos x="177" y="1"/>
                    </a:cxn>
                    <a:cxn ang="0">
                      <a:pos x="120" y="15"/>
                    </a:cxn>
                    <a:cxn ang="0">
                      <a:pos x="72" y="45"/>
                    </a:cxn>
                    <a:cxn ang="0">
                      <a:pos x="33" y="87"/>
                    </a:cxn>
                    <a:cxn ang="0">
                      <a:pos x="9" y="138"/>
                    </a:cxn>
                    <a:cxn ang="0">
                      <a:pos x="0" y="197"/>
                    </a:cxn>
                    <a:cxn ang="0">
                      <a:pos x="9" y="256"/>
                    </a:cxn>
                    <a:cxn ang="0">
                      <a:pos x="33" y="308"/>
                    </a:cxn>
                    <a:cxn ang="0">
                      <a:pos x="72" y="349"/>
                    </a:cxn>
                    <a:cxn ang="0">
                      <a:pos x="120" y="379"/>
                    </a:cxn>
                    <a:cxn ang="0">
                      <a:pos x="177" y="393"/>
                    </a:cxn>
                    <a:cxn ang="0">
                      <a:pos x="237" y="390"/>
                    </a:cxn>
                    <a:cxn ang="0">
                      <a:pos x="291" y="370"/>
                    </a:cxn>
                    <a:cxn ang="0">
                      <a:pos x="337" y="337"/>
                    </a:cxn>
                    <a:cxn ang="0">
                      <a:pos x="370" y="292"/>
                    </a:cxn>
                    <a:cxn ang="0">
                      <a:pos x="390" y="237"/>
                    </a:cxn>
                    <a:cxn ang="0">
                      <a:pos x="389" y="197"/>
                    </a:cxn>
                    <a:cxn ang="0">
                      <a:pos x="379" y="140"/>
                    </a:cxn>
                    <a:cxn ang="0">
                      <a:pos x="355" y="91"/>
                    </a:cxn>
                    <a:cxn ang="0">
                      <a:pos x="318" y="49"/>
                    </a:cxn>
                    <a:cxn ang="0">
                      <a:pos x="271" y="21"/>
                    </a:cxn>
                    <a:cxn ang="0">
                      <a:pos x="217" y="7"/>
                    </a:cxn>
                    <a:cxn ang="0">
                      <a:pos x="158" y="9"/>
                    </a:cxn>
                    <a:cxn ang="0">
                      <a:pos x="106" y="29"/>
                    </a:cxn>
                    <a:cxn ang="0">
                      <a:pos x="62" y="61"/>
                    </a:cxn>
                    <a:cxn ang="0">
                      <a:pos x="29" y="107"/>
                    </a:cxn>
                    <a:cxn ang="0">
                      <a:pos x="9" y="158"/>
                    </a:cxn>
                    <a:cxn ang="0">
                      <a:pos x="6" y="217"/>
                    </a:cxn>
                    <a:cxn ang="0">
                      <a:pos x="21" y="272"/>
                    </a:cxn>
                    <a:cxn ang="0">
                      <a:pos x="49" y="318"/>
                    </a:cxn>
                    <a:cxn ang="0">
                      <a:pos x="90" y="355"/>
                    </a:cxn>
                    <a:cxn ang="0">
                      <a:pos x="140" y="379"/>
                    </a:cxn>
                    <a:cxn ang="0">
                      <a:pos x="197" y="389"/>
                    </a:cxn>
                    <a:cxn ang="0">
                      <a:pos x="254" y="379"/>
                    </a:cxn>
                    <a:cxn ang="0">
                      <a:pos x="303" y="355"/>
                    </a:cxn>
                    <a:cxn ang="0">
                      <a:pos x="345" y="318"/>
                    </a:cxn>
                    <a:cxn ang="0">
                      <a:pos x="373" y="272"/>
                    </a:cxn>
                    <a:cxn ang="0">
                      <a:pos x="387" y="217"/>
                    </a:cxn>
                  </a:cxnLst>
                  <a:rect l="0" t="0" r="r" b="b"/>
                  <a:pathLst>
                    <a:path w="394" h="394">
                      <a:moveTo>
                        <a:pt x="394" y="197"/>
                      </a:moveTo>
                      <a:lnTo>
                        <a:pt x="393" y="177"/>
                      </a:lnTo>
                      <a:lnTo>
                        <a:pt x="390" y="157"/>
                      </a:lnTo>
                      <a:lnTo>
                        <a:pt x="386" y="138"/>
                      </a:lnTo>
                      <a:lnTo>
                        <a:pt x="379" y="120"/>
                      </a:lnTo>
                      <a:lnTo>
                        <a:pt x="370" y="103"/>
                      </a:lnTo>
                      <a:lnTo>
                        <a:pt x="361" y="87"/>
                      </a:lnTo>
                      <a:lnTo>
                        <a:pt x="349" y="72"/>
                      </a:lnTo>
                      <a:lnTo>
                        <a:pt x="337" y="57"/>
                      </a:lnTo>
                      <a:lnTo>
                        <a:pt x="322" y="45"/>
                      </a:lnTo>
                      <a:lnTo>
                        <a:pt x="307" y="33"/>
                      </a:lnTo>
                      <a:lnTo>
                        <a:pt x="291" y="24"/>
                      </a:lnTo>
                      <a:lnTo>
                        <a:pt x="274" y="15"/>
                      </a:lnTo>
                      <a:lnTo>
                        <a:pt x="255" y="9"/>
                      </a:lnTo>
                      <a:lnTo>
                        <a:pt x="237" y="4"/>
                      </a:lnTo>
                      <a:lnTo>
                        <a:pt x="217" y="1"/>
                      </a:lnTo>
                      <a:lnTo>
                        <a:pt x="197" y="0"/>
                      </a:lnTo>
                      <a:lnTo>
                        <a:pt x="177" y="1"/>
                      </a:lnTo>
                      <a:lnTo>
                        <a:pt x="157" y="4"/>
                      </a:lnTo>
                      <a:lnTo>
                        <a:pt x="138" y="9"/>
                      </a:lnTo>
                      <a:lnTo>
                        <a:pt x="120" y="15"/>
                      </a:lnTo>
                      <a:lnTo>
                        <a:pt x="104" y="24"/>
                      </a:lnTo>
                      <a:lnTo>
                        <a:pt x="86" y="33"/>
                      </a:lnTo>
                      <a:lnTo>
                        <a:pt x="72" y="45"/>
                      </a:lnTo>
                      <a:lnTo>
                        <a:pt x="57" y="57"/>
                      </a:lnTo>
                      <a:lnTo>
                        <a:pt x="45" y="72"/>
                      </a:lnTo>
                      <a:lnTo>
                        <a:pt x="33" y="87"/>
                      </a:lnTo>
                      <a:lnTo>
                        <a:pt x="24" y="103"/>
                      </a:lnTo>
                      <a:lnTo>
                        <a:pt x="16" y="120"/>
                      </a:lnTo>
                      <a:lnTo>
                        <a:pt x="9" y="138"/>
                      </a:lnTo>
                      <a:lnTo>
                        <a:pt x="4" y="157"/>
                      </a:lnTo>
                      <a:lnTo>
                        <a:pt x="1" y="177"/>
                      </a:lnTo>
                      <a:lnTo>
                        <a:pt x="0" y="197"/>
                      </a:lnTo>
                      <a:lnTo>
                        <a:pt x="1" y="217"/>
                      </a:lnTo>
                      <a:lnTo>
                        <a:pt x="4" y="237"/>
                      </a:lnTo>
                      <a:lnTo>
                        <a:pt x="9" y="256"/>
                      </a:lnTo>
                      <a:lnTo>
                        <a:pt x="16" y="274"/>
                      </a:lnTo>
                      <a:lnTo>
                        <a:pt x="24" y="292"/>
                      </a:lnTo>
                      <a:lnTo>
                        <a:pt x="33" y="308"/>
                      </a:lnTo>
                      <a:lnTo>
                        <a:pt x="45" y="322"/>
                      </a:lnTo>
                      <a:lnTo>
                        <a:pt x="57" y="337"/>
                      </a:lnTo>
                      <a:lnTo>
                        <a:pt x="72" y="349"/>
                      </a:lnTo>
                      <a:lnTo>
                        <a:pt x="86" y="361"/>
                      </a:lnTo>
                      <a:lnTo>
                        <a:pt x="104" y="370"/>
                      </a:lnTo>
                      <a:lnTo>
                        <a:pt x="120" y="379"/>
                      </a:lnTo>
                      <a:lnTo>
                        <a:pt x="138" y="386"/>
                      </a:lnTo>
                      <a:lnTo>
                        <a:pt x="157" y="390"/>
                      </a:lnTo>
                      <a:lnTo>
                        <a:pt x="177" y="393"/>
                      </a:lnTo>
                      <a:lnTo>
                        <a:pt x="197" y="394"/>
                      </a:lnTo>
                      <a:lnTo>
                        <a:pt x="217" y="393"/>
                      </a:lnTo>
                      <a:lnTo>
                        <a:pt x="237" y="390"/>
                      </a:lnTo>
                      <a:lnTo>
                        <a:pt x="255" y="386"/>
                      </a:lnTo>
                      <a:lnTo>
                        <a:pt x="274" y="379"/>
                      </a:lnTo>
                      <a:lnTo>
                        <a:pt x="291" y="370"/>
                      </a:lnTo>
                      <a:lnTo>
                        <a:pt x="307" y="361"/>
                      </a:lnTo>
                      <a:lnTo>
                        <a:pt x="322" y="349"/>
                      </a:lnTo>
                      <a:lnTo>
                        <a:pt x="337" y="337"/>
                      </a:lnTo>
                      <a:lnTo>
                        <a:pt x="349" y="322"/>
                      </a:lnTo>
                      <a:lnTo>
                        <a:pt x="361" y="308"/>
                      </a:lnTo>
                      <a:lnTo>
                        <a:pt x="370" y="292"/>
                      </a:lnTo>
                      <a:lnTo>
                        <a:pt x="379" y="274"/>
                      </a:lnTo>
                      <a:lnTo>
                        <a:pt x="386" y="256"/>
                      </a:lnTo>
                      <a:lnTo>
                        <a:pt x="390" y="237"/>
                      </a:lnTo>
                      <a:lnTo>
                        <a:pt x="393" y="217"/>
                      </a:lnTo>
                      <a:lnTo>
                        <a:pt x="394" y="197"/>
                      </a:lnTo>
                      <a:lnTo>
                        <a:pt x="389" y="197"/>
                      </a:lnTo>
                      <a:lnTo>
                        <a:pt x="387" y="177"/>
                      </a:lnTo>
                      <a:lnTo>
                        <a:pt x="385" y="158"/>
                      </a:lnTo>
                      <a:lnTo>
                        <a:pt x="379" y="140"/>
                      </a:lnTo>
                      <a:lnTo>
                        <a:pt x="373" y="123"/>
                      </a:lnTo>
                      <a:lnTo>
                        <a:pt x="365" y="107"/>
                      </a:lnTo>
                      <a:lnTo>
                        <a:pt x="355" y="91"/>
                      </a:lnTo>
                      <a:lnTo>
                        <a:pt x="345" y="76"/>
                      </a:lnTo>
                      <a:lnTo>
                        <a:pt x="333" y="61"/>
                      </a:lnTo>
                      <a:lnTo>
                        <a:pt x="318" y="49"/>
                      </a:lnTo>
                      <a:lnTo>
                        <a:pt x="303" y="39"/>
                      </a:lnTo>
                      <a:lnTo>
                        <a:pt x="289" y="29"/>
                      </a:lnTo>
                      <a:lnTo>
                        <a:pt x="271" y="21"/>
                      </a:lnTo>
                      <a:lnTo>
                        <a:pt x="254" y="15"/>
                      </a:lnTo>
                      <a:lnTo>
                        <a:pt x="235" y="9"/>
                      </a:lnTo>
                      <a:lnTo>
                        <a:pt x="217" y="7"/>
                      </a:lnTo>
                      <a:lnTo>
                        <a:pt x="197" y="5"/>
                      </a:lnTo>
                      <a:lnTo>
                        <a:pt x="177" y="7"/>
                      </a:lnTo>
                      <a:lnTo>
                        <a:pt x="158" y="9"/>
                      </a:lnTo>
                      <a:lnTo>
                        <a:pt x="140" y="15"/>
                      </a:lnTo>
                      <a:lnTo>
                        <a:pt x="122" y="21"/>
                      </a:lnTo>
                      <a:lnTo>
                        <a:pt x="106" y="29"/>
                      </a:lnTo>
                      <a:lnTo>
                        <a:pt x="90" y="39"/>
                      </a:lnTo>
                      <a:lnTo>
                        <a:pt x="76" y="49"/>
                      </a:lnTo>
                      <a:lnTo>
                        <a:pt x="62" y="61"/>
                      </a:lnTo>
                      <a:lnTo>
                        <a:pt x="49" y="76"/>
                      </a:lnTo>
                      <a:lnTo>
                        <a:pt x="38" y="91"/>
                      </a:lnTo>
                      <a:lnTo>
                        <a:pt x="29" y="107"/>
                      </a:lnTo>
                      <a:lnTo>
                        <a:pt x="21" y="123"/>
                      </a:lnTo>
                      <a:lnTo>
                        <a:pt x="14" y="140"/>
                      </a:lnTo>
                      <a:lnTo>
                        <a:pt x="9" y="158"/>
                      </a:lnTo>
                      <a:lnTo>
                        <a:pt x="6" y="177"/>
                      </a:lnTo>
                      <a:lnTo>
                        <a:pt x="6" y="197"/>
                      </a:lnTo>
                      <a:lnTo>
                        <a:pt x="6" y="217"/>
                      </a:lnTo>
                      <a:lnTo>
                        <a:pt x="9" y="236"/>
                      </a:lnTo>
                      <a:lnTo>
                        <a:pt x="14" y="254"/>
                      </a:lnTo>
                      <a:lnTo>
                        <a:pt x="21" y="272"/>
                      </a:lnTo>
                      <a:lnTo>
                        <a:pt x="29" y="288"/>
                      </a:lnTo>
                      <a:lnTo>
                        <a:pt x="38" y="304"/>
                      </a:lnTo>
                      <a:lnTo>
                        <a:pt x="49" y="318"/>
                      </a:lnTo>
                      <a:lnTo>
                        <a:pt x="62" y="333"/>
                      </a:lnTo>
                      <a:lnTo>
                        <a:pt x="76" y="345"/>
                      </a:lnTo>
                      <a:lnTo>
                        <a:pt x="90" y="355"/>
                      </a:lnTo>
                      <a:lnTo>
                        <a:pt x="106" y="365"/>
                      </a:lnTo>
                      <a:lnTo>
                        <a:pt x="122" y="373"/>
                      </a:lnTo>
                      <a:lnTo>
                        <a:pt x="140" y="379"/>
                      </a:lnTo>
                      <a:lnTo>
                        <a:pt x="158" y="385"/>
                      </a:lnTo>
                      <a:lnTo>
                        <a:pt x="177" y="387"/>
                      </a:lnTo>
                      <a:lnTo>
                        <a:pt x="197" y="389"/>
                      </a:lnTo>
                      <a:lnTo>
                        <a:pt x="217" y="387"/>
                      </a:lnTo>
                      <a:lnTo>
                        <a:pt x="235" y="385"/>
                      </a:lnTo>
                      <a:lnTo>
                        <a:pt x="254" y="379"/>
                      </a:lnTo>
                      <a:lnTo>
                        <a:pt x="271" y="373"/>
                      </a:lnTo>
                      <a:lnTo>
                        <a:pt x="289" y="365"/>
                      </a:lnTo>
                      <a:lnTo>
                        <a:pt x="303" y="355"/>
                      </a:lnTo>
                      <a:lnTo>
                        <a:pt x="318" y="345"/>
                      </a:lnTo>
                      <a:lnTo>
                        <a:pt x="333" y="333"/>
                      </a:lnTo>
                      <a:lnTo>
                        <a:pt x="345" y="318"/>
                      </a:lnTo>
                      <a:lnTo>
                        <a:pt x="355" y="304"/>
                      </a:lnTo>
                      <a:lnTo>
                        <a:pt x="365" y="288"/>
                      </a:lnTo>
                      <a:lnTo>
                        <a:pt x="373" y="272"/>
                      </a:lnTo>
                      <a:lnTo>
                        <a:pt x="379" y="254"/>
                      </a:lnTo>
                      <a:lnTo>
                        <a:pt x="385" y="236"/>
                      </a:lnTo>
                      <a:lnTo>
                        <a:pt x="387" y="217"/>
                      </a:lnTo>
                      <a:lnTo>
                        <a:pt x="389" y="197"/>
                      </a:lnTo>
                      <a:lnTo>
                        <a:pt x="394" y="19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6" name="Freeform 214"/>
                <p:cNvSpPr>
                  <a:spLocks/>
                </p:cNvSpPr>
                <p:nvPr/>
              </p:nvSpPr>
              <p:spPr bwMode="auto">
                <a:xfrm>
                  <a:off x="2209" y="2280"/>
                  <a:ext cx="195" cy="194"/>
                </a:xfrm>
                <a:custGeom>
                  <a:avLst/>
                  <a:gdLst/>
                  <a:ahLst/>
                  <a:cxnLst>
                    <a:cxn ang="0">
                      <a:pos x="385" y="155"/>
                    </a:cxn>
                    <a:cxn ang="0">
                      <a:pos x="365" y="101"/>
                    </a:cxn>
                    <a:cxn ang="0">
                      <a:pos x="332" y="57"/>
                    </a:cxn>
                    <a:cxn ang="0">
                      <a:pos x="288" y="24"/>
                    </a:cxn>
                    <a:cxn ang="0">
                      <a:pos x="235" y="4"/>
                    </a:cxn>
                    <a:cxn ang="0">
                      <a:pos x="175" y="1"/>
                    </a:cxn>
                    <a:cxn ang="0">
                      <a:pos x="119" y="16"/>
                    </a:cxn>
                    <a:cxn ang="0">
                      <a:pos x="71" y="44"/>
                    </a:cxn>
                    <a:cxn ang="0">
                      <a:pos x="34" y="85"/>
                    </a:cxn>
                    <a:cxn ang="0">
                      <a:pos x="10" y="137"/>
                    </a:cxn>
                    <a:cxn ang="0">
                      <a:pos x="0" y="194"/>
                    </a:cxn>
                    <a:cxn ang="0">
                      <a:pos x="10" y="251"/>
                    </a:cxn>
                    <a:cxn ang="0">
                      <a:pos x="34" y="303"/>
                    </a:cxn>
                    <a:cxn ang="0">
                      <a:pos x="71" y="344"/>
                    </a:cxn>
                    <a:cxn ang="0">
                      <a:pos x="119" y="372"/>
                    </a:cxn>
                    <a:cxn ang="0">
                      <a:pos x="175" y="387"/>
                    </a:cxn>
                    <a:cxn ang="0">
                      <a:pos x="235" y="384"/>
                    </a:cxn>
                    <a:cxn ang="0">
                      <a:pos x="288" y="364"/>
                    </a:cxn>
                    <a:cxn ang="0">
                      <a:pos x="332" y="331"/>
                    </a:cxn>
                    <a:cxn ang="0">
                      <a:pos x="365" y="287"/>
                    </a:cxn>
                    <a:cxn ang="0">
                      <a:pos x="385" y="233"/>
                    </a:cxn>
                    <a:cxn ang="0">
                      <a:pos x="383" y="194"/>
                    </a:cxn>
                    <a:cxn ang="0">
                      <a:pos x="375" y="138"/>
                    </a:cxn>
                    <a:cxn ang="0">
                      <a:pos x="351" y="89"/>
                    </a:cxn>
                    <a:cxn ang="0">
                      <a:pos x="315" y="49"/>
                    </a:cxn>
                    <a:cxn ang="0">
                      <a:pos x="268" y="21"/>
                    </a:cxn>
                    <a:cxn ang="0">
                      <a:pos x="215" y="6"/>
                    </a:cxn>
                    <a:cxn ang="0">
                      <a:pos x="158" y="10"/>
                    </a:cxn>
                    <a:cxn ang="0">
                      <a:pos x="106" y="29"/>
                    </a:cxn>
                    <a:cxn ang="0">
                      <a:pos x="62" y="61"/>
                    </a:cxn>
                    <a:cxn ang="0">
                      <a:pos x="30" y="105"/>
                    </a:cxn>
                    <a:cxn ang="0">
                      <a:pos x="11" y="157"/>
                    </a:cxn>
                    <a:cxn ang="0">
                      <a:pos x="8" y="213"/>
                    </a:cxn>
                    <a:cxn ang="0">
                      <a:pos x="22" y="267"/>
                    </a:cxn>
                    <a:cxn ang="0">
                      <a:pos x="50" y="314"/>
                    </a:cxn>
                    <a:cxn ang="0">
                      <a:pos x="90" y="350"/>
                    </a:cxn>
                    <a:cxn ang="0">
                      <a:pos x="139" y="374"/>
                    </a:cxn>
                    <a:cxn ang="0">
                      <a:pos x="195" y="382"/>
                    </a:cxn>
                    <a:cxn ang="0">
                      <a:pos x="251" y="374"/>
                    </a:cxn>
                    <a:cxn ang="0">
                      <a:pos x="300" y="350"/>
                    </a:cxn>
                    <a:cxn ang="0">
                      <a:pos x="340" y="314"/>
                    </a:cxn>
                    <a:cxn ang="0">
                      <a:pos x="368" y="267"/>
                    </a:cxn>
                    <a:cxn ang="0">
                      <a:pos x="383" y="213"/>
                    </a:cxn>
                  </a:cxnLst>
                  <a:rect l="0" t="0" r="r" b="b"/>
                  <a:pathLst>
                    <a:path w="389" h="388">
                      <a:moveTo>
                        <a:pt x="389" y="194"/>
                      </a:moveTo>
                      <a:lnTo>
                        <a:pt x="388" y="174"/>
                      </a:lnTo>
                      <a:lnTo>
                        <a:pt x="385" y="155"/>
                      </a:lnTo>
                      <a:lnTo>
                        <a:pt x="380" y="137"/>
                      </a:lnTo>
                      <a:lnTo>
                        <a:pt x="375" y="118"/>
                      </a:lnTo>
                      <a:lnTo>
                        <a:pt x="365" y="101"/>
                      </a:lnTo>
                      <a:lnTo>
                        <a:pt x="356" y="85"/>
                      </a:lnTo>
                      <a:lnTo>
                        <a:pt x="345" y="70"/>
                      </a:lnTo>
                      <a:lnTo>
                        <a:pt x="332" y="57"/>
                      </a:lnTo>
                      <a:lnTo>
                        <a:pt x="319" y="44"/>
                      </a:lnTo>
                      <a:lnTo>
                        <a:pt x="304" y="33"/>
                      </a:lnTo>
                      <a:lnTo>
                        <a:pt x="288" y="24"/>
                      </a:lnTo>
                      <a:lnTo>
                        <a:pt x="271" y="16"/>
                      </a:lnTo>
                      <a:lnTo>
                        <a:pt x="252" y="9"/>
                      </a:lnTo>
                      <a:lnTo>
                        <a:pt x="235" y="4"/>
                      </a:lnTo>
                      <a:lnTo>
                        <a:pt x="215" y="1"/>
                      </a:lnTo>
                      <a:lnTo>
                        <a:pt x="195" y="0"/>
                      </a:lnTo>
                      <a:lnTo>
                        <a:pt x="175" y="1"/>
                      </a:lnTo>
                      <a:lnTo>
                        <a:pt x="156" y="4"/>
                      </a:lnTo>
                      <a:lnTo>
                        <a:pt x="138" y="9"/>
                      </a:lnTo>
                      <a:lnTo>
                        <a:pt x="119" y="16"/>
                      </a:lnTo>
                      <a:lnTo>
                        <a:pt x="103" y="24"/>
                      </a:lnTo>
                      <a:lnTo>
                        <a:pt x="87" y="33"/>
                      </a:lnTo>
                      <a:lnTo>
                        <a:pt x="71" y="44"/>
                      </a:lnTo>
                      <a:lnTo>
                        <a:pt x="58" y="57"/>
                      </a:lnTo>
                      <a:lnTo>
                        <a:pt x="46" y="70"/>
                      </a:lnTo>
                      <a:lnTo>
                        <a:pt x="34" y="85"/>
                      </a:lnTo>
                      <a:lnTo>
                        <a:pt x="24" y="101"/>
                      </a:lnTo>
                      <a:lnTo>
                        <a:pt x="16" y="118"/>
                      </a:lnTo>
                      <a:lnTo>
                        <a:pt x="10" y="137"/>
                      </a:lnTo>
                      <a:lnTo>
                        <a:pt x="4" y="155"/>
                      </a:lnTo>
                      <a:lnTo>
                        <a:pt x="2" y="174"/>
                      </a:lnTo>
                      <a:lnTo>
                        <a:pt x="0" y="194"/>
                      </a:lnTo>
                      <a:lnTo>
                        <a:pt x="2" y="214"/>
                      </a:lnTo>
                      <a:lnTo>
                        <a:pt x="4" y="233"/>
                      </a:lnTo>
                      <a:lnTo>
                        <a:pt x="10" y="251"/>
                      </a:lnTo>
                      <a:lnTo>
                        <a:pt x="16" y="270"/>
                      </a:lnTo>
                      <a:lnTo>
                        <a:pt x="24" y="287"/>
                      </a:lnTo>
                      <a:lnTo>
                        <a:pt x="34" y="303"/>
                      </a:lnTo>
                      <a:lnTo>
                        <a:pt x="46" y="318"/>
                      </a:lnTo>
                      <a:lnTo>
                        <a:pt x="58" y="331"/>
                      </a:lnTo>
                      <a:lnTo>
                        <a:pt x="71" y="344"/>
                      </a:lnTo>
                      <a:lnTo>
                        <a:pt x="87" y="355"/>
                      </a:lnTo>
                      <a:lnTo>
                        <a:pt x="103" y="364"/>
                      </a:lnTo>
                      <a:lnTo>
                        <a:pt x="119" y="372"/>
                      </a:lnTo>
                      <a:lnTo>
                        <a:pt x="138" y="379"/>
                      </a:lnTo>
                      <a:lnTo>
                        <a:pt x="156" y="384"/>
                      </a:lnTo>
                      <a:lnTo>
                        <a:pt x="175" y="387"/>
                      </a:lnTo>
                      <a:lnTo>
                        <a:pt x="195" y="388"/>
                      </a:lnTo>
                      <a:lnTo>
                        <a:pt x="215" y="387"/>
                      </a:lnTo>
                      <a:lnTo>
                        <a:pt x="235" y="384"/>
                      </a:lnTo>
                      <a:lnTo>
                        <a:pt x="252" y="379"/>
                      </a:lnTo>
                      <a:lnTo>
                        <a:pt x="271" y="372"/>
                      </a:lnTo>
                      <a:lnTo>
                        <a:pt x="288" y="364"/>
                      </a:lnTo>
                      <a:lnTo>
                        <a:pt x="304" y="355"/>
                      </a:lnTo>
                      <a:lnTo>
                        <a:pt x="319" y="344"/>
                      </a:lnTo>
                      <a:lnTo>
                        <a:pt x="332" y="331"/>
                      </a:lnTo>
                      <a:lnTo>
                        <a:pt x="345" y="318"/>
                      </a:lnTo>
                      <a:lnTo>
                        <a:pt x="356" y="303"/>
                      </a:lnTo>
                      <a:lnTo>
                        <a:pt x="365" y="287"/>
                      </a:lnTo>
                      <a:lnTo>
                        <a:pt x="375" y="270"/>
                      </a:lnTo>
                      <a:lnTo>
                        <a:pt x="380" y="251"/>
                      </a:lnTo>
                      <a:lnTo>
                        <a:pt x="385" y="233"/>
                      </a:lnTo>
                      <a:lnTo>
                        <a:pt x="388" y="214"/>
                      </a:lnTo>
                      <a:lnTo>
                        <a:pt x="389" y="194"/>
                      </a:lnTo>
                      <a:lnTo>
                        <a:pt x="383" y="194"/>
                      </a:lnTo>
                      <a:lnTo>
                        <a:pt x="383" y="175"/>
                      </a:lnTo>
                      <a:lnTo>
                        <a:pt x="380" y="157"/>
                      </a:lnTo>
                      <a:lnTo>
                        <a:pt x="375" y="138"/>
                      </a:lnTo>
                      <a:lnTo>
                        <a:pt x="368" y="121"/>
                      </a:lnTo>
                      <a:lnTo>
                        <a:pt x="360" y="105"/>
                      </a:lnTo>
                      <a:lnTo>
                        <a:pt x="351" y="89"/>
                      </a:lnTo>
                      <a:lnTo>
                        <a:pt x="340" y="74"/>
                      </a:lnTo>
                      <a:lnTo>
                        <a:pt x="328" y="61"/>
                      </a:lnTo>
                      <a:lnTo>
                        <a:pt x="315" y="49"/>
                      </a:lnTo>
                      <a:lnTo>
                        <a:pt x="300" y="38"/>
                      </a:lnTo>
                      <a:lnTo>
                        <a:pt x="284" y="29"/>
                      </a:lnTo>
                      <a:lnTo>
                        <a:pt x="268" y="21"/>
                      </a:lnTo>
                      <a:lnTo>
                        <a:pt x="251" y="14"/>
                      </a:lnTo>
                      <a:lnTo>
                        <a:pt x="233" y="10"/>
                      </a:lnTo>
                      <a:lnTo>
                        <a:pt x="215" y="6"/>
                      </a:lnTo>
                      <a:lnTo>
                        <a:pt x="195" y="6"/>
                      </a:lnTo>
                      <a:lnTo>
                        <a:pt x="176" y="6"/>
                      </a:lnTo>
                      <a:lnTo>
                        <a:pt x="158" y="10"/>
                      </a:lnTo>
                      <a:lnTo>
                        <a:pt x="139" y="14"/>
                      </a:lnTo>
                      <a:lnTo>
                        <a:pt x="122" y="21"/>
                      </a:lnTo>
                      <a:lnTo>
                        <a:pt x="106" y="29"/>
                      </a:lnTo>
                      <a:lnTo>
                        <a:pt x="90" y="38"/>
                      </a:lnTo>
                      <a:lnTo>
                        <a:pt x="75" y="49"/>
                      </a:lnTo>
                      <a:lnTo>
                        <a:pt x="62" y="61"/>
                      </a:lnTo>
                      <a:lnTo>
                        <a:pt x="50" y="74"/>
                      </a:lnTo>
                      <a:lnTo>
                        <a:pt x="39" y="89"/>
                      </a:lnTo>
                      <a:lnTo>
                        <a:pt x="30" y="105"/>
                      </a:lnTo>
                      <a:lnTo>
                        <a:pt x="22" y="121"/>
                      </a:lnTo>
                      <a:lnTo>
                        <a:pt x="15" y="138"/>
                      </a:lnTo>
                      <a:lnTo>
                        <a:pt x="11" y="157"/>
                      </a:lnTo>
                      <a:lnTo>
                        <a:pt x="8" y="175"/>
                      </a:lnTo>
                      <a:lnTo>
                        <a:pt x="7" y="194"/>
                      </a:lnTo>
                      <a:lnTo>
                        <a:pt x="8" y="213"/>
                      </a:lnTo>
                      <a:lnTo>
                        <a:pt x="11" y="231"/>
                      </a:lnTo>
                      <a:lnTo>
                        <a:pt x="15" y="250"/>
                      </a:lnTo>
                      <a:lnTo>
                        <a:pt x="22" y="267"/>
                      </a:lnTo>
                      <a:lnTo>
                        <a:pt x="30" y="283"/>
                      </a:lnTo>
                      <a:lnTo>
                        <a:pt x="39" y="299"/>
                      </a:lnTo>
                      <a:lnTo>
                        <a:pt x="50" y="314"/>
                      </a:lnTo>
                      <a:lnTo>
                        <a:pt x="62" y="327"/>
                      </a:lnTo>
                      <a:lnTo>
                        <a:pt x="75" y="339"/>
                      </a:lnTo>
                      <a:lnTo>
                        <a:pt x="90" y="350"/>
                      </a:lnTo>
                      <a:lnTo>
                        <a:pt x="106" y="359"/>
                      </a:lnTo>
                      <a:lnTo>
                        <a:pt x="122" y="367"/>
                      </a:lnTo>
                      <a:lnTo>
                        <a:pt x="139" y="374"/>
                      </a:lnTo>
                      <a:lnTo>
                        <a:pt x="158" y="378"/>
                      </a:lnTo>
                      <a:lnTo>
                        <a:pt x="176" y="382"/>
                      </a:lnTo>
                      <a:lnTo>
                        <a:pt x="195" y="382"/>
                      </a:lnTo>
                      <a:lnTo>
                        <a:pt x="215" y="382"/>
                      </a:lnTo>
                      <a:lnTo>
                        <a:pt x="233" y="378"/>
                      </a:lnTo>
                      <a:lnTo>
                        <a:pt x="251" y="374"/>
                      </a:lnTo>
                      <a:lnTo>
                        <a:pt x="268" y="367"/>
                      </a:lnTo>
                      <a:lnTo>
                        <a:pt x="284" y="359"/>
                      </a:lnTo>
                      <a:lnTo>
                        <a:pt x="300" y="350"/>
                      </a:lnTo>
                      <a:lnTo>
                        <a:pt x="315" y="339"/>
                      </a:lnTo>
                      <a:lnTo>
                        <a:pt x="328" y="327"/>
                      </a:lnTo>
                      <a:lnTo>
                        <a:pt x="340" y="314"/>
                      </a:lnTo>
                      <a:lnTo>
                        <a:pt x="351" y="299"/>
                      </a:lnTo>
                      <a:lnTo>
                        <a:pt x="360" y="283"/>
                      </a:lnTo>
                      <a:lnTo>
                        <a:pt x="368" y="267"/>
                      </a:lnTo>
                      <a:lnTo>
                        <a:pt x="375" y="250"/>
                      </a:lnTo>
                      <a:lnTo>
                        <a:pt x="380" y="231"/>
                      </a:lnTo>
                      <a:lnTo>
                        <a:pt x="383" y="213"/>
                      </a:lnTo>
                      <a:lnTo>
                        <a:pt x="383" y="194"/>
                      </a:lnTo>
                      <a:lnTo>
                        <a:pt x="389" y="19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7" name="Freeform 215"/>
                <p:cNvSpPr>
                  <a:spLocks/>
                </p:cNvSpPr>
                <p:nvPr/>
              </p:nvSpPr>
              <p:spPr bwMode="auto">
                <a:xfrm>
                  <a:off x="2211" y="2281"/>
                  <a:ext cx="191" cy="192"/>
                </a:xfrm>
                <a:custGeom>
                  <a:avLst/>
                  <a:gdLst/>
                  <a:ahLst/>
                  <a:cxnLst>
                    <a:cxn ang="0">
                      <a:pos x="379" y="153"/>
                    </a:cxn>
                    <a:cxn ang="0">
                      <a:pos x="359" y="102"/>
                    </a:cxn>
                    <a:cxn ang="0">
                      <a:pos x="327" y="56"/>
                    </a:cxn>
                    <a:cxn ang="0">
                      <a:pos x="283" y="24"/>
                    </a:cxn>
                    <a:cxn ang="0">
                      <a:pos x="229" y="4"/>
                    </a:cxn>
                    <a:cxn ang="0">
                      <a:pos x="171" y="2"/>
                    </a:cxn>
                    <a:cxn ang="0">
                      <a:pos x="116" y="16"/>
                    </a:cxn>
                    <a:cxn ang="0">
                      <a:pos x="70" y="44"/>
                    </a:cxn>
                    <a:cxn ang="0">
                      <a:pos x="32" y="86"/>
                    </a:cxn>
                    <a:cxn ang="0">
                      <a:pos x="8" y="135"/>
                    </a:cxn>
                    <a:cxn ang="0">
                      <a:pos x="0" y="192"/>
                    </a:cxn>
                    <a:cxn ang="0">
                      <a:pos x="8" y="249"/>
                    </a:cxn>
                    <a:cxn ang="0">
                      <a:pos x="32" y="299"/>
                    </a:cxn>
                    <a:cxn ang="0">
                      <a:pos x="70" y="340"/>
                    </a:cxn>
                    <a:cxn ang="0">
                      <a:pos x="116" y="368"/>
                    </a:cxn>
                    <a:cxn ang="0">
                      <a:pos x="171" y="382"/>
                    </a:cxn>
                    <a:cxn ang="0">
                      <a:pos x="229" y="380"/>
                    </a:cxn>
                    <a:cxn ang="0">
                      <a:pos x="283" y="360"/>
                    </a:cxn>
                    <a:cxn ang="0">
                      <a:pos x="327" y="328"/>
                    </a:cxn>
                    <a:cxn ang="0">
                      <a:pos x="359" y="283"/>
                    </a:cxn>
                    <a:cxn ang="0">
                      <a:pos x="379" y="231"/>
                    </a:cxn>
                    <a:cxn ang="0">
                      <a:pos x="376" y="192"/>
                    </a:cxn>
                    <a:cxn ang="0">
                      <a:pos x="368" y="137"/>
                    </a:cxn>
                    <a:cxn ang="0">
                      <a:pos x="344" y="88"/>
                    </a:cxn>
                    <a:cxn ang="0">
                      <a:pos x="309" y="50"/>
                    </a:cxn>
                    <a:cxn ang="0">
                      <a:pos x="263" y="22"/>
                    </a:cxn>
                    <a:cxn ang="0">
                      <a:pos x="209" y="8"/>
                    </a:cxn>
                    <a:cxn ang="0">
                      <a:pos x="154" y="11"/>
                    </a:cxn>
                    <a:cxn ang="0">
                      <a:pos x="103" y="30"/>
                    </a:cxn>
                    <a:cxn ang="0">
                      <a:pos x="60" y="62"/>
                    </a:cxn>
                    <a:cxn ang="0">
                      <a:pos x="28" y="104"/>
                    </a:cxn>
                    <a:cxn ang="0">
                      <a:pos x="10" y="155"/>
                    </a:cxn>
                    <a:cxn ang="0">
                      <a:pos x="7" y="211"/>
                    </a:cxn>
                    <a:cxn ang="0">
                      <a:pos x="20" y="264"/>
                    </a:cxn>
                    <a:cxn ang="0">
                      <a:pos x="48" y="309"/>
                    </a:cxn>
                    <a:cxn ang="0">
                      <a:pos x="87" y="345"/>
                    </a:cxn>
                    <a:cxn ang="0">
                      <a:pos x="136" y="369"/>
                    </a:cxn>
                    <a:cxn ang="0">
                      <a:pos x="191" y="377"/>
                    </a:cxn>
                    <a:cxn ang="0">
                      <a:pos x="245" y="369"/>
                    </a:cxn>
                    <a:cxn ang="0">
                      <a:pos x="295" y="345"/>
                    </a:cxn>
                    <a:cxn ang="0">
                      <a:pos x="333" y="309"/>
                    </a:cxn>
                    <a:cxn ang="0">
                      <a:pos x="361" y="264"/>
                    </a:cxn>
                    <a:cxn ang="0">
                      <a:pos x="375" y="211"/>
                    </a:cxn>
                  </a:cxnLst>
                  <a:rect l="0" t="0" r="r" b="b"/>
                  <a:pathLst>
                    <a:path w="383" h="384">
                      <a:moveTo>
                        <a:pt x="383" y="192"/>
                      </a:moveTo>
                      <a:lnTo>
                        <a:pt x="381" y="172"/>
                      </a:lnTo>
                      <a:lnTo>
                        <a:pt x="379" y="153"/>
                      </a:lnTo>
                      <a:lnTo>
                        <a:pt x="373" y="135"/>
                      </a:lnTo>
                      <a:lnTo>
                        <a:pt x="367" y="118"/>
                      </a:lnTo>
                      <a:lnTo>
                        <a:pt x="359" y="102"/>
                      </a:lnTo>
                      <a:lnTo>
                        <a:pt x="349" y="86"/>
                      </a:lnTo>
                      <a:lnTo>
                        <a:pt x="339" y="71"/>
                      </a:lnTo>
                      <a:lnTo>
                        <a:pt x="327" y="56"/>
                      </a:lnTo>
                      <a:lnTo>
                        <a:pt x="312" y="44"/>
                      </a:lnTo>
                      <a:lnTo>
                        <a:pt x="297" y="34"/>
                      </a:lnTo>
                      <a:lnTo>
                        <a:pt x="283" y="24"/>
                      </a:lnTo>
                      <a:lnTo>
                        <a:pt x="265" y="16"/>
                      </a:lnTo>
                      <a:lnTo>
                        <a:pt x="248" y="10"/>
                      </a:lnTo>
                      <a:lnTo>
                        <a:pt x="229" y="4"/>
                      </a:lnTo>
                      <a:lnTo>
                        <a:pt x="211" y="2"/>
                      </a:lnTo>
                      <a:lnTo>
                        <a:pt x="191" y="0"/>
                      </a:lnTo>
                      <a:lnTo>
                        <a:pt x="171" y="2"/>
                      </a:lnTo>
                      <a:lnTo>
                        <a:pt x="152" y="4"/>
                      </a:lnTo>
                      <a:lnTo>
                        <a:pt x="134" y="10"/>
                      </a:lnTo>
                      <a:lnTo>
                        <a:pt x="116" y="16"/>
                      </a:lnTo>
                      <a:lnTo>
                        <a:pt x="100" y="24"/>
                      </a:lnTo>
                      <a:lnTo>
                        <a:pt x="84" y="34"/>
                      </a:lnTo>
                      <a:lnTo>
                        <a:pt x="70" y="44"/>
                      </a:lnTo>
                      <a:lnTo>
                        <a:pt x="56" y="56"/>
                      </a:lnTo>
                      <a:lnTo>
                        <a:pt x="43" y="71"/>
                      </a:lnTo>
                      <a:lnTo>
                        <a:pt x="32" y="86"/>
                      </a:lnTo>
                      <a:lnTo>
                        <a:pt x="23" y="102"/>
                      </a:lnTo>
                      <a:lnTo>
                        <a:pt x="15" y="118"/>
                      </a:lnTo>
                      <a:lnTo>
                        <a:pt x="8" y="135"/>
                      </a:lnTo>
                      <a:lnTo>
                        <a:pt x="3" y="153"/>
                      </a:lnTo>
                      <a:lnTo>
                        <a:pt x="0" y="172"/>
                      </a:lnTo>
                      <a:lnTo>
                        <a:pt x="0" y="192"/>
                      </a:lnTo>
                      <a:lnTo>
                        <a:pt x="0" y="212"/>
                      </a:lnTo>
                      <a:lnTo>
                        <a:pt x="3" y="231"/>
                      </a:lnTo>
                      <a:lnTo>
                        <a:pt x="8" y="249"/>
                      </a:lnTo>
                      <a:lnTo>
                        <a:pt x="15" y="267"/>
                      </a:lnTo>
                      <a:lnTo>
                        <a:pt x="23" y="283"/>
                      </a:lnTo>
                      <a:lnTo>
                        <a:pt x="32" y="299"/>
                      </a:lnTo>
                      <a:lnTo>
                        <a:pt x="43" y="313"/>
                      </a:lnTo>
                      <a:lnTo>
                        <a:pt x="56" y="328"/>
                      </a:lnTo>
                      <a:lnTo>
                        <a:pt x="70" y="340"/>
                      </a:lnTo>
                      <a:lnTo>
                        <a:pt x="84" y="350"/>
                      </a:lnTo>
                      <a:lnTo>
                        <a:pt x="100" y="360"/>
                      </a:lnTo>
                      <a:lnTo>
                        <a:pt x="116" y="368"/>
                      </a:lnTo>
                      <a:lnTo>
                        <a:pt x="134" y="374"/>
                      </a:lnTo>
                      <a:lnTo>
                        <a:pt x="152" y="380"/>
                      </a:lnTo>
                      <a:lnTo>
                        <a:pt x="171" y="382"/>
                      </a:lnTo>
                      <a:lnTo>
                        <a:pt x="191" y="384"/>
                      </a:lnTo>
                      <a:lnTo>
                        <a:pt x="211" y="382"/>
                      </a:lnTo>
                      <a:lnTo>
                        <a:pt x="229" y="380"/>
                      </a:lnTo>
                      <a:lnTo>
                        <a:pt x="248" y="374"/>
                      </a:lnTo>
                      <a:lnTo>
                        <a:pt x="265" y="368"/>
                      </a:lnTo>
                      <a:lnTo>
                        <a:pt x="283" y="360"/>
                      </a:lnTo>
                      <a:lnTo>
                        <a:pt x="297" y="350"/>
                      </a:lnTo>
                      <a:lnTo>
                        <a:pt x="312" y="340"/>
                      </a:lnTo>
                      <a:lnTo>
                        <a:pt x="327" y="328"/>
                      </a:lnTo>
                      <a:lnTo>
                        <a:pt x="339" y="313"/>
                      </a:lnTo>
                      <a:lnTo>
                        <a:pt x="349" y="299"/>
                      </a:lnTo>
                      <a:lnTo>
                        <a:pt x="359" y="283"/>
                      </a:lnTo>
                      <a:lnTo>
                        <a:pt x="367" y="267"/>
                      </a:lnTo>
                      <a:lnTo>
                        <a:pt x="373" y="249"/>
                      </a:lnTo>
                      <a:lnTo>
                        <a:pt x="379" y="231"/>
                      </a:lnTo>
                      <a:lnTo>
                        <a:pt x="381" y="212"/>
                      </a:lnTo>
                      <a:lnTo>
                        <a:pt x="383" y="192"/>
                      </a:lnTo>
                      <a:lnTo>
                        <a:pt x="376" y="192"/>
                      </a:lnTo>
                      <a:lnTo>
                        <a:pt x="375" y="173"/>
                      </a:lnTo>
                      <a:lnTo>
                        <a:pt x="372" y="155"/>
                      </a:lnTo>
                      <a:lnTo>
                        <a:pt x="368" y="137"/>
                      </a:lnTo>
                      <a:lnTo>
                        <a:pt x="361" y="120"/>
                      </a:lnTo>
                      <a:lnTo>
                        <a:pt x="353" y="104"/>
                      </a:lnTo>
                      <a:lnTo>
                        <a:pt x="344" y="88"/>
                      </a:lnTo>
                      <a:lnTo>
                        <a:pt x="333" y="75"/>
                      </a:lnTo>
                      <a:lnTo>
                        <a:pt x="321" y="62"/>
                      </a:lnTo>
                      <a:lnTo>
                        <a:pt x="309" y="50"/>
                      </a:lnTo>
                      <a:lnTo>
                        <a:pt x="295" y="39"/>
                      </a:lnTo>
                      <a:lnTo>
                        <a:pt x="279" y="30"/>
                      </a:lnTo>
                      <a:lnTo>
                        <a:pt x="263" y="22"/>
                      </a:lnTo>
                      <a:lnTo>
                        <a:pt x="245" y="15"/>
                      </a:lnTo>
                      <a:lnTo>
                        <a:pt x="228" y="11"/>
                      </a:lnTo>
                      <a:lnTo>
                        <a:pt x="209" y="8"/>
                      </a:lnTo>
                      <a:lnTo>
                        <a:pt x="191" y="7"/>
                      </a:lnTo>
                      <a:lnTo>
                        <a:pt x="172" y="8"/>
                      </a:lnTo>
                      <a:lnTo>
                        <a:pt x="154" y="11"/>
                      </a:lnTo>
                      <a:lnTo>
                        <a:pt x="136" y="15"/>
                      </a:lnTo>
                      <a:lnTo>
                        <a:pt x="119" y="22"/>
                      </a:lnTo>
                      <a:lnTo>
                        <a:pt x="103" y="30"/>
                      </a:lnTo>
                      <a:lnTo>
                        <a:pt x="87" y="39"/>
                      </a:lnTo>
                      <a:lnTo>
                        <a:pt x="74" y="50"/>
                      </a:lnTo>
                      <a:lnTo>
                        <a:pt x="60" y="62"/>
                      </a:lnTo>
                      <a:lnTo>
                        <a:pt x="48" y="75"/>
                      </a:lnTo>
                      <a:lnTo>
                        <a:pt x="38" y="88"/>
                      </a:lnTo>
                      <a:lnTo>
                        <a:pt x="28" y="104"/>
                      </a:lnTo>
                      <a:lnTo>
                        <a:pt x="20" y="120"/>
                      </a:lnTo>
                      <a:lnTo>
                        <a:pt x="14" y="137"/>
                      </a:lnTo>
                      <a:lnTo>
                        <a:pt x="10" y="155"/>
                      </a:lnTo>
                      <a:lnTo>
                        <a:pt x="7" y="173"/>
                      </a:lnTo>
                      <a:lnTo>
                        <a:pt x="6" y="192"/>
                      </a:lnTo>
                      <a:lnTo>
                        <a:pt x="7" y="211"/>
                      </a:lnTo>
                      <a:lnTo>
                        <a:pt x="10" y="229"/>
                      </a:lnTo>
                      <a:lnTo>
                        <a:pt x="14" y="247"/>
                      </a:lnTo>
                      <a:lnTo>
                        <a:pt x="20" y="264"/>
                      </a:lnTo>
                      <a:lnTo>
                        <a:pt x="28" y="280"/>
                      </a:lnTo>
                      <a:lnTo>
                        <a:pt x="38" y="296"/>
                      </a:lnTo>
                      <a:lnTo>
                        <a:pt x="48" y="309"/>
                      </a:lnTo>
                      <a:lnTo>
                        <a:pt x="60" y="322"/>
                      </a:lnTo>
                      <a:lnTo>
                        <a:pt x="74" y="334"/>
                      </a:lnTo>
                      <a:lnTo>
                        <a:pt x="87" y="345"/>
                      </a:lnTo>
                      <a:lnTo>
                        <a:pt x="103" y="354"/>
                      </a:lnTo>
                      <a:lnTo>
                        <a:pt x="119" y="362"/>
                      </a:lnTo>
                      <a:lnTo>
                        <a:pt x="136" y="369"/>
                      </a:lnTo>
                      <a:lnTo>
                        <a:pt x="154" y="373"/>
                      </a:lnTo>
                      <a:lnTo>
                        <a:pt x="172" y="376"/>
                      </a:lnTo>
                      <a:lnTo>
                        <a:pt x="191" y="377"/>
                      </a:lnTo>
                      <a:lnTo>
                        <a:pt x="209" y="376"/>
                      </a:lnTo>
                      <a:lnTo>
                        <a:pt x="228" y="373"/>
                      </a:lnTo>
                      <a:lnTo>
                        <a:pt x="245" y="369"/>
                      </a:lnTo>
                      <a:lnTo>
                        <a:pt x="263" y="362"/>
                      </a:lnTo>
                      <a:lnTo>
                        <a:pt x="279" y="354"/>
                      </a:lnTo>
                      <a:lnTo>
                        <a:pt x="295" y="345"/>
                      </a:lnTo>
                      <a:lnTo>
                        <a:pt x="309" y="334"/>
                      </a:lnTo>
                      <a:lnTo>
                        <a:pt x="321" y="322"/>
                      </a:lnTo>
                      <a:lnTo>
                        <a:pt x="333" y="309"/>
                      </a:lnTo>
                      <a:lnTo>
                        <a:pt x="344" y="296"/>
                      </a:lnTo>
                      <a:lnTo>
                        <a:pt x="353" y="280"/>
                      </a:lnTo>
                      <a:lnTo>
                        <a:pt x="361" y="264"/>
                      </a:lnTo>
                      <a:lnTo>
                        <a:pt x="368" y="247"/>
                      </a:lnTo>
                      <a:lnTo>
                        <a:pt x="372" y="229"/>
                      </a:lnTo>
                      <a:lnTo>
                        <a:pt x="375" y="211"/>
                      </a:lnTo>
                      <a:lnTo>
                        <a:pt x="376" y="192"/>
                      </a:lnTo>
                      <a:lnTo>
                        <a:pt x="383" y="19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8" name="Freeform 216"/>
                <p:cNvSpPr>
                  <a:spLocks/>
                </p:cNvSpPr>
                <p:nvPr/>
              </p:nvSpPr>
              <p:spPr bwMode="auto">
                <a:xfrm>
                  <a:off x="2213" y="2283"/>
                  <a:ext cx="187" cy="188"/>
                </a:xfrm>
                <a:custGeom>
                  <a:avLst/>
                  <a:gdLst/>
                  <a:ahLst/>
                  <a:cxnLst>
                    <a:cxn ang="0">
                      <a:pos x="373" y="151"/>
                    </a:cxn>
                    <a:cxn ang="0">
                      <a:pos x="353" y="99"/>
                    </a:cxn>
                    <a:cxn ang="0">
                      <a:pos x="321" y="55"/>
                    </a:cxn>
                    <a:cxn ang="0">
                      <a:pos x="277" y="23"/>
                    </a:cxn>
                    <a:cxn ang="0">
                      <a:pos x="226" y="4"/>
                    </a:cxn>
                    <a:cxn ang="0">
                      <a:pos x="169" y="0"/>
                    </a:cxn>
                    <a:cxn ang="0">
                      <a:pos x="115" y="15"/>
                    </a:cxn>
                    <a:cxn ang="0">
                      <a:pos x="68" y="43"/>
                    </a:cxn>
                    <a:cxn ang="0">
                      <a:pos x="32" y="83"/>
                    </a:cxn>
                    <a:cxn ang="0">
                      <a:pos x="8" y="132"/>
                    </a:cxn>
                    <a:cxn ang="0">
                      <a:pos x="0" y="188"/>
                    </a:cxn>
                    <a:cxn ang="0">
                      <a:pos x="8" y="244"/>
                    </a:cxn>
                    <a:cxn ang="0">
                      <a:pos x="32" y="293"/>
                    </a:cxn>
                    <a:cxn ang="0">
                      <a:pos x="68" y="333"/>
                    </a:cxn>
                    <a:cxn ang="0">
                      <a:pos x="115" y="361"/>
                    </a:cxn>
                    <a:cxn ang="0">
                      <a:pos x="169" y="376"/>
                    </a:cxn>
                    <a:cxn ang="0">
                      <a:pos x="226" y="372"/>
                    </a:cxn>
                    <a:cxn ang="0">
                      <a:pos x="277" y="353"/>
                    </a:cxn>
                    <a:cxn ang="0">
                      <a:pos x="321" y="321"/>
                    </a:cxn>
                    <a:cxn ang="0">
                      <a:pos x="353" y="277"/>
                    </a:cxn>
                    <a:cxn ang="0">
                      <a:pos x="373" y="225"/>
                    </a:cxn>
                    <a:cxn ang="0">
                      <a:pos x="370" y="188"/>
                    </a:cxn>
                    <a:cxn ang="0">
                      <a:pos x="362" y="133"/>
                    </a:cxn>
                    <a:cxn ang="0">
                      <a:pos x="340" y="87"/>
                    </a:cxn>
                    <a:cxn ang="0">
                      <a:pos x="304" y="47"/>
                    </a:cxn>
                    <a:cxn ang="0">
                      <a:pos x="258" y="20"/>
                    </a:cxn>
                    <a:cxn ang="0">
                      <a:pos x="206" y="7"/>
                    </a:cxn>
                    <a:cxn ang="0">
                      <a:pos x="152" y="10"/>
                    </a:cxn>
                    <a:cxn ang="0">
                      <a:pos x="101" y="28"/>
                    </a:cxn>
                    <a:cxn ang="0">
                      <a:pos x="59" y="59"/>
                    </a:cxn>
                    <a:cxn ang="0">
                      <a:pos x="28" y="102"/>
                    </a:cxn>
                    <a:cxn ang="0">
                      <a:pos x="9" y="151"/>
                    </a:cxn>
                    <a:cxn ang="0">
                      <a:pos x="7" y="207"/>
                    </a:cxn>
                    <a:cxn ang="0">
                      <a:pos x="20" y="259"/>
                    </a:cxn>
                    <a:cxn ang="0">
                      <a:pos x="48" y="304"/>
                    </a:cxn>
                    <a:cxn ang="0">
                      <a:pos x="87" y="338"/>
                    </a:cxn>
                    <a:cxn ang="0">
                      <a:pos x="133" y="362"/>
                    </a:cxn>
                    <a:cxn ang="0">
                      <a:pos x="188" y="370"/>
                    </a:cxn>
                    <a:cxn ang="0">
                      <a:pos x="242" y="362"/>
                    </a:cxn>
                    <a:cxn ang="0">
                      <a:pos x="290" y="338"/>
                    </a:cxn>
                    <a:cxn ang="0">
                      <a:pos x="329" y="304"/>
                    </a:cxn>
                    <a:cxn ang="0">
                      <a:pos x="356" y="259"/>
                    </a:cxn>
                    <a:cxn ang="0">
                      <a:pos x="369" y="207"/>
                    </a:cxn>
                  </a:cxnLst>
                  <a:rect l="0" t="0" r="r" b="b"/>
                  <a:pathLst>
                    <a:path w="376" h="376">
                      <a:moveTo>
                        <a:pt x="376" y="188"/>
                      </a:moveTo>
                      <a:lnTo>
                        <a:pt x="376" y="169"/>
                      </a:lnTo>
                      <a:lnTo>
                        <a:pt x="373" y="151"/>
                      </a:lnTo>
                      <a:lnTo>
                        <a:pt x="368" y="132"/>
                      </a:lnTo>
                      <a:lnTo>
                        <a:pt x="361" y="115"/>
                      </a:lnTo>
                      <a:lnTo>
                        <a:pt x="353" y="99"/>
                      </a:lnTo>
                      <a:lnTo>
                        <a:pt x="344" y="83"/>
                      </a:lnTo>
                      <a:lnTo>
                        <a:pt x="333" y="68"/>
                      </a:lnTo>
                      <a:lnTo>
                        <a:pt x="321" y="55"/>
                      </a:lnTo>
                      <a:lnTo>
                        <a:pt x="308" y="43"/>
                      </a:lnTo>
                      <a:lnTo>
                        <a:pt x="293" y="32"/>
                      </a:lnTo>
                      <a:lnTo>
                        <a:pt x="277" y="23"/>
                      </a:lnTo>
                      <a:lnTo>
                        <a:pt x="261" y="15"/>
                      </a:lnTo>
                      <a:lnTo>
                        <a:pt x="244" y="8"/>
                      </a:lnTo>
                      <a:lnTo>
                        <a:pt x="226" y="4"/>
                      </a:lnTo>
                      <a:lnTo>
                        <a:pt x="208" y="0"/>
                      </a:lnTo>
                      <a:lnTo>
                        <a:pt x="188" y="0"/>
                      </a:lnTo>
                      <a:lnTo>
                        <a:pt x="169" y="0"/>
                      </a:lnTo>
                      <a:lnTo>
                        <a:pt x="151" y="4"/>
                      </a:lnTo>
                      <a:lnTo>
                        <a:pt x="132" y="8"/>
                      </a:lnTo>
                      <a:lnTo>
                        <a:pt x="115" y="15"/>
                      </a:lnTo>
                      <a:lnTo>
                        <a:pt x="99" y="23"/>
                      </a:lnTo>
                      <a:lnTo>
                        <a:pt x="83" y="32"/>
                      </a:lnTo>
                      <a:lnTo>
                        <a:pt x="68" y="43"/>
                      </a:lnTo>
                      <a:lnTo>
                        <a:pt x="55" y="55"/>
                      </a:lnTo>
                      <a:lnTo>
                        <a:pt x="43" y="68"/>
                      </a:lnTo>
                      <a:lnTo>
                        <a:pt x="32" y="83"/>
                      </a:lnTo>
                      <a:lnTo>
                        <a:pt x="23" y="99"/>
                      </a:lnTo>
                      <a:lnTo>
                        <a:pt x="15" y="115"/>
                      </a:lnTo>
                      <a:lnTo>
                        <a:pt x="8" y="132"/>
                      </a:lnTo>
                      <a:lnTo>
                        <a:pt x="4" y="151"/>
                      </a:lnTo>
                      <a:lnTo>
                        <a:pt x="1" y="169"/>
                      </a:lnTo>
                      <a:lnTo>
                        <a:pt x="0" y="188"/>
                      </a:lnTo>
                      <a:lnTo>
                        <a:pt x="1" y="207"/>
                      </a:lnTo>
                      <a:lnTo>
                        <a:pt x="4" y="225"/>
                      </a:lnTo>
                      <a:lnTo>
                        <a:pt x="8" y="244"/>
                      </a:lnTo>
                      <a:lnTo>
                        <a:pt x="15" y="261"/>
                      </a:lnTo>
                      <a:lnTo>
                        <a:pt x="23" y="277"/>
                      </a:lnTo>
                      <a:lnTo>
                        <a:pt x="32" y="293"/>
                      </a:lnTo>
                      <a:lnTo>
                        <a:pt x="43" y="308"/>
                      </a:lnTo>
                      <a:lnTo>
                        <a:pt x="55" y="321"/>
                      </a:lnTo>
                      <a:lnTo>
                        <a:pt x="68" y="333"/>
                      </a:lnTo>
                      <a:lnTo>
                        <a:pt x="83" y="344"/>
                      </a:lnTo>
                      <a:lnTo>
                        <a:pt x="99" y="353"/>
                      </a:lnTo>
                      <a:lnTo>
                        <a:pt x="115" y="361"/>
                      </a:lnTo>
                      <a:lnTo>
                        <a:pt x="132" y="368"/>
                      </a:lnTo>
                      <a:lnTo>
                        <a:pt x="151" y="372"/>
                      </a:lnTo>
                      <a:lnTo>
                        <a:pt x="169" y="376"/>
                      </a:lnTo>
                      <a:lnTo>
                        <a:pt x="188" y="376"/>
                      </a:lnTo>
                      <a:lnTo>
                        <a:pt x="208" y="376"/>
                      </a:lnTo>
                      <a:lnTo>
                        <a:pt x="226" y="372"/>
                      </a:lnTo>
                      <a:lnTo>
                        <a:pt x="244" y="368"/>
                      </a:lnTo>
                      <a:lnTo>
                        <a:pt x="261" y="361"/>
                      </a:lnTo>
                      <a:lnTo>
                        <a:pt x="277" y="353"/>
                      </a:lnTo>
                      <a:lnTo>
                        <a:pt x="293" y="344"/>
                      </a:lnTo>
                      <a:lnTo>
                        <a:pt x="308" y="333"/>
                      </a:lnTo>
                      <a:lnTo>
                        <a:pt x="321" y="321"/>
                      </a:lnTo>
                      <a:lnTo>
                        <a:pt x="333" y="308"/>
                      </a:lnTo>
                      <a:lnTo>
                        <a:pt x="344" y="293"/>
                      </a:lnTo>
                      <a:lnTo>
                        <a:pt x="353" y="277"/>
                      </a:lnTo>
                      <a:lnTo>
                        <a:pt x="361" y="261"/>
                      </a:lnTo>
                      <a:lnTo>
                        <a:pt x="368" y="244"/>
                      </a:lnTo>
                      <a:lnTo>
                        <a:pt x="373" y="225"/>
                      </a:lnTo>
                      <a:lnTo>
                        <a:pt x="376" y="207"/>
                      </a:lnTo>
                      <a:lnTo>
                        <a:pt x="376" y="188"/>
                      </a:lnTo>
                      <a:lnTo>
                        <a:pt x="370" y="188"/>
                      </a:lnTo>
                      <a:lnTo>
                        <a:pt x="369" y="169"/>
                      </a:lnTo>
                      <a:lnTo>
                        <a:pt x="366" y="151"/>
                      </a:lnTo>
                      <a:lnTo>
                        <a:pt x="362" y="133"/>
                      </a:lnTo>
                      <a:lnTo>
                        <a:pt x="356" y="118"/>
                      </a:lnTo>
                      <a:lnTo>
                        <a:pt x="348" y="102"/>
                      </a:lnTo>
                      <a:lnTo>
                        <a:pt x="340" y="87"/>
                      </a:lnTo>
                      <a:lnTo>
                        <a:pt x="329" y="72"/>
                      </a:lnTo>
                      <a:lnTo>
                        <a:pt x="317" y="59"/>
                      </a:lnTo>
                      <a:lnTo>
                        <a:pt x="304" y="47"/>
                      </a:lnTo>
                      <a:lnTo>
                        <a:pt x="290" y="38"/>
                      </a:lnTo>
                      <a:lnTo>
                        <a:pt x="274" y="28"/>
                      </a:lnTo>
                      <a:lnTo>
                        <a:pt x="258" y="20"/>
                      </a:lnTo>
                      <a:lnTo>
                        <a:pt x="242" y="14"/>
                      </a:lnTo>
                      <a:lnTo>
                        <a:pt x="225" y="10"/>
                      </a:lnTo>
                      <a:lnTo>
                        <a:pt x="206" y="7"/>
                      </a:lnTo>
                      <a:lnTo>
                        <a:pt x="188" y="6"/>
                      </a:lnTo>
                      <a:lnTo>
                        <a:pt x="169" y="7"/>
                      </a:lnTo>
                      <a:lnTo>
                        <a:pt x="152" y="10"/>
                      </a:lnTo>
                      <a:lnTo>
                        <a:pt x="133" y="14"/>
                      </a:lnTo>
                      <a:lnTo>
                        <a:pt x="117" y="20"/>
                      </a:lnTo>
                      <a:lnTo>
                        <a:pt x="101" y="28"/>
                      </a:lnTo>
                      <a:lnTo>
                        <a:pt x="87" y="38"/>
                      </a:lnTo>
                      <a:lnTo>
                        <a:pt x="72" y="47"/>
                      </a:lnTo>
                      <a:lnTo>
                        <a:pt x="59" y="59"/>
                      </a:lnTo>
                      <a:lnTo>
                        <a:pt x="48" y="72"/>
                      </a:lnTo>
                      <a:lnTo>
                        <a:pt x="37" y="87"/>
                      </a:lnTo>
                      <a:lnTo>
                        <a:pt x="28" y="102"/>
                      </a:lnTo>
                      <a:lnTo>
                        <a:pt x="20" y="118"/>
                      </a:lnTo>
                      <a:lnTo>
                        <a:pt x="15" y="133"/>
                      </a:lnTo>
                      <a:lnTo>
                        <a:pt x="9" y="151"/>
                      </a:lnTo>
                      <a:lnTo>
                        <a:pt x="7" y="169"/>
                      </a:lnTo>
                      <a:lnTo>
                        <a:pt x="5" y="188"/>
                      </a:lnTo>
                      <a:lnTo>
                        <a:pt x="7" y="207"/>
                      </a:lnTo>
                      <a:lnTo>
                        <a:pt x="9" y="225"/>
                      </a:lnTo>
                      <a:lnTo>
                        <a:pt x="15" y="243"/>
                      </a:lnTo>
                      <a:lnTo>
                        <a:pt x="20" y="259"/>
                      </a:lnTo>
                      <a:lnTo>
                        <a:pt x="28" y="275"/>
                      </a:lnTo>
                      <a:lnTo>
                        <a:pt x="37" y="289"/>
                      </a:lnTo>
                      <a:lnTo>
                        <a:pt x="48" y="304"/>
                      </a:lnTo>
                      <a:lnTo>
                        <a:pt x="59" y="317"/>
                      </a:lnTo>
                      <a:lnTo>
                        <a:pt x="72" y="329"/>
                      </a:lnTo>
                      <a:lnTo>
                        <a:pt x="87" y="338"/>
                      </a:lnTo>
                      <a:lnTo>
                        <a:pt x="101" y="348"/>
                      </a:lnTo>
                      <a:lnTo>
                        <a:pt x="117" y="356"/>
                      </a:lnTo>
                      <a:lnTo>
                        <a:pt x="133" y="362"/>
                      </a:lnTo>
                      <a:lnTo>
                        <a:pt x="152" y="366"/>
                      </a:lnTo>
                      <a:lnTo>
                        <a:pt x="169" y="369"/>
                      </a:lnTo>
                      <a:lnTo>
                        <a:pt x="188" y="370"/>
                      </a:lnTo>
                      <a:lnTo>
                        <a:pt x="206" y="369"/>
                      </a:lnTo>
                      <a:lnTo>
                        <a:pt x="225" y="366"/>
                      </a:lnTo>
                      <a:lnTo>
                        <a:pt x="242" y="362"/>
                      </a:lnTo>
                      <a:lnTo>
                        <a:pt x="258" y="356"/>
                      </a:lnTo>
                      <a:lnTo>
                        <a:pt x="274" y="348"/>
                      </a:lnTo>
                      <a:lnTo>
                        <a:pt x="290" y="338"/>
                      </a:lnTo>
                      <a:lnTo>
                        <a:pt x="304" y="329"/>
                      </a:lnTo>
                      <a:lnTo>
                        <a:pt x="317" y="317"/>
                      </a:lnTo>
                      <a:lnTo>
                        <a:pt x="329" y="304"/>
                      </a:lnTo>
                      <a:lnTo>
                        <a:pt x="340" y="289"/>
                      </a:lnTo>
                      <a:lnTo>
                        <a:pt x="348" y="275"/>
                      </a:lnTo>
                      <a:lnTo>
                        <a:pt x="356" y="259"/>
                      </a:lnTo>
                      <a:lnTo>
                        <a:pt x="362" y="243"/>
                      </a:lnTo>
                      <a:lnTo>
                        <a:pt x="366" y="225"/>
                      </a:lnTo>
                      <a:lnTo>
                        <a:pt x="369" y="207"/>
                      </a:lnTo>
                      <a:lnTo>
                        <a:pt x="370" y="188"/>
                      </a:lnTo>
                      <a:lnTo>
                        <a:pt x="376" y="18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9" name="Freeform 217"/>
                <p:cNvSpPr>
                  <a:spLocks/>
                </p:cNvSpPr>
                <p:nvPr/>
              </p:nvSpPr>
              <p:spPr bwMode="auto">
                <a:xfrm>
                  <a:off x="2214" y="2285"/>
                  <a:ext cx="185" cy="185"/>
                </a:xfrm>
                <a:custGeom>
                  <a:avLst/>
                  <a:gdLst/>
                  <a:ahLst/>
                  <a:cxnLst>
                    <a:cxn ang="0">
                      <a:pos x="366" y="148"/>
                    </a:cxn>
                    <a:cxn ang="0">
                      <a:pos x="347" y="97"/>
                    </a:cxn>
                    <a:cxn ang="0">
                      <a:pos x="315" y="55"/>
                    </a:cxn>
                    <a:cxn ang="0">
                      <a:pos x="273" y="23"/>
                    </a:cxn>
                    <a:cxn ang="0">
                      <a:pos x="222" y="4"/>
                    </a:cxn>
                    <a:cxn ang="0">
                      <a:pos x="166" y="1"/>
                    </a:cxn>
                    <a:cxn ang="0">
                      <a:pos x="113" y="15"/>
                    </a:cxn>
                    <a:cxn ang="0">
                      <a:pos x="68" y="43"/>
                    </a:cxn>
                    <a:cxn ang="0">
                      <a:pos x="32" y="81"/>
                    </a:cxn>
                    <a:cxn ang="0">
                      <a:pos x="8" y="130"/>
                    </a:cxn>
                    <a:cxn ang="0">
                      <a:pos x="0" y="185"/>
                    </a:cxn>
                    <a:cxn ang="0">
                      <a:pos x="8" y="240"/>
                    </a:cxn>
                    <a:cxn ang="0">
                      <a:pos x="32" y="289"/>
                    </a:cxn>
                    <a:cxn ang="0">
                      <a:pos x="68" y="327"/>
                    </a:cxn>
                    <a:cxn ang="0">
                      <a:pos x="113" y="355"/>
                    </a:cxn>
                    <a:cxn ang="0">
                      <a:pos x="166" y="369"/>
                    </a:cxn>
                    <a:cxn ang="0">
                      <a:pos x="222" y="366"/>
                    </a:cxn>
                    <a:cxn ang="0">
                      <a:pos x="273" y="347"/>
                    </a:cxn>
                    <a:cxn ang="0">
                      <a:pos x="315" y="315"/>
                    </a:cxn>
                    <a:cxn ang="0">
                      <a:pos x="347" y="273"/>
                    </a:cxn>
                    <a:cxn ang="0">
                      <a:pos x="366" y="222"/>
                    </a:cxn>
                    <a:cxn ang="0">
                      <a:pos x="365" y="185"/>
                    </a:cxn>
                    <a:cxn ang="0">
                      <a:pos x="357" y="132"/>
                    </a:cxn>
                    <a:cxn ang="0">
                      <a:pos x="334" y="85"/>
                    </a:cxn>
                    <a:cxn ang="0">
                      <a:pos x="299" y="47"/>
                    </a:cxn>
                    <a:cxn ang="0">
                      <a:pos x="254" y="20"/>
                    </a:cxn>
                    <a:cxn ang="0">
                      <a:pos x="203" y="7"/>
                    </a:cxn>
                    <a:cxn ang="0">
                      <a:pos x="149" y="9"/>
                    </a:cxn>
                    <a:cxn ang="0">
                      <a:pos x="100" y="28"/>
                    </a:cxn>
                    <a:cxn ang="0">
                      <a:pos x="58" y="59"/>
                    </a:cxn>
                    <a:cxn ang="0">
                      <a:pos x="28" y="100"/>
                    </a:cxn>
                    <a:cxn ang="0">
                      <a:pos x="9" y="149"/>
                    </a:cxn>
                    <a:cxn ang="0">
                      <a:pos x="6" y="204"/>
                    </a:cxn>
                    <a:cxn ang="0">
                      <a:pos x="20" y="254"/>
                    </a:cxn>
                    <a:cxn ang="0">
                      <a:pos x="46" y="300"/>
                    </a:cxn>
                    <a:cxn ang="0">
                      <a:pos x="85" y="334"/>
                    </a:cxn>
                    <a:cxn ang="0">
                      <a:pos x="132" y="355"/>
                    </a:cxn>
                    <a:cxn ang="0">
                      <a:pos x="185" y="365"/>
                    </a:cxn>
                    <a:cxn ang="0">
                      <a:pos x="238" y="355"/>
                    </a:cxn>
                    <a:cxn ang="0">
                      <a:pos x="285" y="334"/>
                    </a:cxn>
                    <a:cxn ang="0">
                      <a:pos x="323" y="300"/>
                    </a:cxn>
                    <a:cxn ang="0">
                      <a:pos x="350" y="254"/>
                    </a:cxn>
                    <a:cxn ang="0">
                      <a:pos x="363" y="204"/>
                    </a:cxn>
                  </a:cxnLst>
                  <a:rect l="0" t="0" r="r" b="b"/>
                  <a:pathLst>
                    <a:path w="370" h="370">
                      <a:moveTo>
                        <a:pt x="370" y="185"/>
                      </a:moveTo>
                      <a:lnTo>
                        <a:pt x="369" y="166"/>
                      </a:lnTo>
                      <a:lnTo>
                        <a:pt x="366" y="148"/>
                      </a:lnTo>
                      <a:lnTo>
                        <a:pt x="362" y="130"/>
                      </a:lnTo>
                      <a:lnTo>
                        <a:pt x="355" y="113"/>
                      </a:lnTo>
                      <a:lnTo>
                        <a:pt x="347" y="97"/>
                      </a:lnTo>
                      <a:lnTo>
                        <a:pt x="338" y="81"/>
                      </a:lnTo>
                      <a:lnTo>
                        <a:pt x="327" y="68"/>
                      </a:lnTo>
                      <a:lnTo>
                        <a:pt x="315" y="55"/>
                      </a:lnTo>
                      <a:lnTo>
                        <a:pt x="303" y="43"/>
                      </a:lnTo>
                      <a:lnTo>
                        <a:pt x="289" y="32"/>
                      </a:lnTo>
                      <a:lnTo>
                        <a:pt x="273" y="23"/>
                      </a:lnTo>
                      <a:lnTo>
                        <a:pt x="257" y="15"/>
                      </a:lnTo>
                      <a:lnTo>
                        <a:pt x="239" y="8"/>
                      </a:lnTo>
                      <a:lnTo>
                        <a:pt x="222" y="4"/>
                      </a:lnTo>
                      <a:lnTo>
                        <a:pt x="203" y="1"/>
                      </a:lnTo>
                      <a:lnTo>
                        <a:pt x="185" y="0"/>
                      </a:lnTo>
                      <a:lnTo>
                        <a:pt x="166" y="1"/>
                      </a:lnTo>
                      <a:lnTo>
                        <a:pt x="148" y="4"/>
                      </a:lnTo>
                      <a:lnTo>
                        <a:pt x="130" y="8"/>
                      </a:lnTo>
                      <a:lnTo>
                        <a:pt x="113" y="15"/>
                      </a:lnTo>
                      <a:lnTo>
                        <a:pt x="97" y="23"/>
                      </a:lnTo>
                      <a:lnTo>
                        <a:pt x="81" y="32"/>
                      </a:lnTo>
                      <a:lnTo>
                        <a:pt x="68" y="43"/>
                      </a:lnTo>
                      <a:lnTo>
                        <a:pt x="54" y="55"/>
                      </a:lnTo>
                      <a:lnTo>
                        <a:pt x="42" y="68"/>
                      </a:lnTo>
                      <a:lnTo>
                        <a:pt x="32" y="81"/>
                      </a:lnTo>
                      <a:lnTo>
                        <a:pt x="22" y="97"/>
                      </a:lnTo>
                      <a:lnTo>
                        <a:pt x="14" y="113"/>
                      </a:lnTo>
                      <a:lnTo>
                        <a:pt x="8" y="130"/>
                      </a:lnTo>
                      <a:lnTo>
                        <a:pt x="4" y="148"/>
                      </a:lnTo>
                      <a:lnTo>
                        <a:pt x="1" y="166"/>
                      </a:lnTo>
                      <a:lnTo>
                        <a:pt x="0" y="185"/>
                      </a:lnTo>
                      <a:lnTo>
                        <a:pt x="1" y="204"/>
                      </a:lnTo>
                      <a:lnTo>
                        <a:pt x="4" y="222"/>
                      </a:lnTo>
                      <a:lnTo>
                        <a:pt x="8" y="240"/>
                      </a:lnTo>
                      <a:lnTo>
                        <a:pt x="14" y="257"/>
                      </a:lnTo>
                      <a:lnTo>
                        <a:pt x="22" y="273"/>
                      </a:lnTo>
                      <a:lnTo>
                        <a:pt x="32" y="289"/>
                      </a:lnTo>
                      <a:lnTo>
                        <a:pt x="42" y="302"/>
                      </a:lnTo>
                      <a:lnTo>
                        <a:pt x="54" y="315"/>
                      </a:lnTo>
                      <a:lnTo>
                        <a:pt x="68" y="327"/>
                      </a:lnTo>
                      <a:lnTo>
                        <a:pt x="81" y="338"/>
                      </a:lnTo>
                      <a:lnTo>
                        <a:pt x="97" y="347"/>
                      </a:lnTo>
                      <a:lnTo>
                        <a:pt x="113" y="355"/>
                      </a:lnTo>
                      <a:lnTo>
                        <a:pt x="130" y="362"/>
                      </a:lnTo>
                      <a:lnTo>
                        <a:pt x="148" y="366"/>
                      </a:lnTo>
                      <a:lnTo>
                        <a:pt x="166" y="369"/>
                      </a:lnTo>
                      <a:lnTo>
                        <a:pt x="185" y="370"/>
                      </a:lnTo>
                      <a:lnTo>
                        <a:pt x="203" y="369"/>
                      </a:lnTo>
                      <a:lnTo>
                        <a:pt x="222" y="366"/>
                      </a:lnTo>
                      <a:lnTo>
                        <a:pt x="239" y="362"/>
                      </a:lnTo>
                      <a:lnTo>
                        <a:pt x="257" y="355"/>
                      </a:lnTo>
                      <a:lnTo>
                        <a:pt x="273" y="347"/>
                      </a:lnTo>
                      <a:lnTo>
                        <a:pt x="289" y="338"/>
                      </a:lnTo>
                      <a:lnTo>
                        <a:pt x="303" y="327"/>
                      </a:lnTo>
                      <a:lnTo>
                        <a:pt x="315" y="315"/>
                      </a:lnTo>
                      <a:lnTo>
                        <a:pt x="327" y="302"/>
                      </a:lnTo>
                      <a:lnTo>
                        <a:pt x="338" y="289"/>
                      </a:lnTo>
                      <a:lnTo>
                        <a:pt x="347" y="273"/>
                      </a:lnTo>
                      <a:lnTo>
                        <a:pt x="355" y="257"/>
                      </a:lnTo>
                      <a:lnTo>
                        <a:pt x="362" y="240"/>
                      </a:lnTo>
                      <a:lnTo>
                        <a:pt x="366" y="222"/>
                      </a:lnTo>
                      <a:lnTo>
                        <a:pt x="369" y="204"/>
                      </a:lnTo>
                      <a:lnTo>
                        <a:pt x="370" y="185"/>
                      </a:lnTo>
                      <a:lnTo>
                        <a:pt x="365" y="185"/>
                      </a:lnTo>
                      <a:lnTo>
                        <a:pt x="363" y="166"/>
                      </a:lnTo>
                      <a:lnTo>
                        <a:pt x="361" y="149"/>
                      </a:lnTo>
                      <a:lnTo>
                        <a:pt x="357" y="132"/>
                      </a:lnTo>
                      <a:lnTo>
                        <a:pt x="350" y="116"/>
                      </a:lnTo>
                      <a:lnTo>
                        <a:pt x="342" y="100"/>
                      </a:lnTo>
                      <a:lnTo>
                        <a:pt x="334" y="85"/>
                      </a:lnTo>
                      <a:lnTo>
                        <a:pt x="323" y="71"/>
                      </a:lnTo>
                      <a:lnTo>
                        <a:pt x="311" y="59"/>
                      </a:lnTo>
                      <a:lnTo>
                        <a:pt x="299" y="47"/>
                      </a:lnTo>
                      <a:lnTo>
                        <a:pt x="285" y="37"/>
                      </a:lnTo>
                      <a:lnTo>
                        <a:pt x="270" y="28"/>
                      </a:lnTo>
                      <a:lnTo>
                        <a:pt x="254" y="20"/>
                      </a:lnTo>
                      <a:lnTo>
                        <a:pt x="238" y="15"/>
                      </a:lnTo>
                      <a:lnTo>
                        <a:pt x="221" y="9"/>
                      </a:lnTo>
                      <a:lnTo>
                        <a:pt x="203" y="7"/>
                      </a:lnTo>
                      <a:lnTo>
                        <a:pt x="185" y="7"/>
                      </a:lnTo>
                      <a:lnTo>
                        <a:pt x="166" y="7"/>
                      </a:lnTo>
                      <a:lnTo>
                        <a:pt x="149" y="9"/>
                      </a:lnTo>
                      <a:lnTo>
                        <a:pt x="132" y="15"/>
                      </a:lnTo>
                      <a:lnTo>
                        <a:pt x="116" y="20"/>
                      </a:lnTo>
                      <a:lnTo>
                        <a:pt x="100" y="28"/>
                      </a:lnTo>
                      <a:lnTo>
                        <a:pt x="85" y="37"/>
                      </a:lnTo>
                      <a:lnTo>
                        <a:pt x="72" y="47"/>
                      </a:lnTo>
                      <a:lnTo>
                        <a:pt x="58" y="59"/>
                      </a:lnTo>
                      <a:lnTo>
                        <a:pt x="46" y="71"/>
                      </a:lnTo>
                      <a:lnTo>
                        <a:pt x="37" y="85"/>
                      </a:lnTo>
                      <a:lnTo>
                        <a:pt x="28" y="100"/>
                      </a:lnTo>
                      <a:lnTo>
                        <a:pt x="20" y="116"/>
                      </a:lnTo>
                      <a:lnTo>
                        <a:pt x="14" y="132"/>
                      </a:lnTo>
                      <a:lnTo>
                        <a:pt x="9" y="149"/>
                      </a:lnTo>
                      <a:lnTo>
                        <a:pt x="6" y="166"/>
                      </a:lnTo>
                      <a:lnTo>
                        <a:pt x="6" y="185"/>
                      </a:lnTo>
                      <a:lnTo>
                        <a:pt x="6" y="204"/>
                      </a:lnTo>
                      <a:lnTo>
                        <a:pt x="9" y="221"/>
                      </a:lnTo>
                      <a:lnTo>
                        <a:pt x="14" y="238"/>
                      </a:lnTo>
                      <a:lnTo>
                        <a:pt x="20" y="254"/>
                      </a:lnTo>
                      <a:lnTo>
                        <a:pt x="28" y="270"/>
                      </a:lnTo>
                      <a:lnTo>
                        <a:pt x="37" y="285"/>
                      </a:lnTo>
                      <a:lnTo>
                        <a:pt x="46" y="300"/>
                      </a:lnTo>
                      <a:lnTo>
                        <a:pt x="58" y="311"/>
                      </a:lnTo>
                      <a:lnTo>
                        <a:pt x="72" y="323"/>
                      </a:lnTo>
                      <a:lnTo>
                        <a:pt x="85" y="334"/>
                      </a:lnTo>
                      <a:lnTo>
                        <a:pt x="100" y="342"/>
                      </a:lnTo>
                      <a:lnTo>
                        <a:pt x="116" y="350"/>
                      </a:lnTo>
                      <a:lnTo>
                        <a:pt x="132" y="355"/>
                      </a:lnTo>
                      <a:lnTo>
                        <a:pt x="149" y="361"/>
                      </a:lnTo>
                      <a:lnTo>
                        <a:pt x="166" y="363"/>
                      </a:lnTo>
                      <a:lnTo>
                        <a:pt x="185" y="365"/>
                      </a:lnTo>
                      <a:lnTo>
                        <a:pt x="203" y="363"/>
                      </a:lnTo>
                      <a:lnTo>
                        <a:pt x="221" y="361"/>
                      </a:lnTo>
                      <a:lnTo>
                        <a:pt x="238" y="355"/>
                      </a:lnTo>
                      <a:lnTo>
                        <a:pt x="254" y="350"/>
                      </a:lnTo>
                      <a:lnTo>
                        <a:pt x="270" y="342"/>
                      </a:lnTo>
                      <a:lnTo>
                        <a:pt x="285" y="334"/>
                      </a:lnTo>
                      <a:lnTo>
                        <a:pt x="299" y="323"/>
                      </a:lnTo>
                      <a:lnTo>
                        <a:pt x="311" y="311"/>
                      </a:lnTo>
                      <a:lnTo>
                        <a:pt x="323" y="300"/>
                      </a:lnTo>
                      <a:lnTo>
                        <a:pt x="334" y="285"/>
                      </a:lnTo>
                      <a:lnTo>
                        <a:pt x="342" y="270"/>
                      </a:lnTo>
                      <a:lnTo>
                        <a:pt x="350" y="254"/>
                      </a:lnTo>
                      <a:lnTo>
                        <a:pt x="357" y="238"/>
                      </a:lnTo>
                      <a:lnTo>
                        <a:pt x="361" y="221"/>
                      </a:lnTo>
                      <a:lnTo>
                        <a:pt x="363" y="204"/>
                      </a:lnTo>
                      <a:lnTo>
                        <a:pt x="365" y="185"/>
                      </a:lnTo>
                      <a:lnTo>
                        <a:pt x="370" y="18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0" name="Freeform 218"/>
                <p:cNvSpPr>
                  <a:spLocks/>
                </p:cNvSpPr>
                <p:nvPr/>
              </p:nvSpPr>
              <p:spPr bwMode="auto">
                <a:xfrm>
                  <a:off x="2215" y="2286"/>
                  <a:ext cx="183" cy="182"/>
                </a:xfrm>
                <a:custGeom>
                  <a:avLst/>
                  <a:gdLst/>
                  <a:ahLst/>
                  <a:cxnLst>
                    <a:cxn ang="0">
                      <a:pos x="361" y="145"/>
                    </a:cxn>
                    <a:cxn ang="0">
                      <a:pos x="343" y="96"/>
                    </a:cxn>
                    <a:cxn ang="0">
                      <a:pos x="312" y="53"/>
                    </a:cxn>
                    <a:cxn ang="0">
                      <a:pos x="269" y="22"/>
                    </a:cxn>
                    <a:cxn ang="0">
                      <a:pos x="220" y="4"/>
                    </a:cxn>
                    <a:cxn ang="0">
                      <a:pos x="164" y="1"/>
                    </a:cxn>
                    <a:cxn ang="0">
                      <a:pos x="112" y="14"/>
                    </a:cxn>
                    <a:cxn ang="0">
                      <a:pos x="67" y="41"/>
                    </a:cxn>
                    <a:cxn ang="0">
                      <a:pos x="32" y="81"/>
                    </a:cxn>
                    <a:cxn ang="0">
                      <a:pos x="10" y="127"/>
                    </a:cxn>
                    <a:cxn ang="0">
                      <a:pos x="0" y="182"/>
                    </a:cxn>
                    <a:cxn ang="0">
                      <a:pos x="10" y="237"/>
                    </a:cxn>
                    <a:cxn ang="0">
                      <a:pos x="32" y="283"/>
                    </a:cxn>
                    <a:cxn ang="0">
                      <a:pos x="67" y="323"/>
                    </a:cxn>
                    <a:cxn ang="0">
                      <a:pos x="112" y="350"/>
                    </a:cxn>
                    <a:cxn ang="0">
                      <a:pos x="164" y="363"/>
                    </a:cxn>
                    <a:cxn ang="0">
                      <a:pos x="220" y="360"/>
                    </a:cxn>
                    <a:cxn ang="0">
                      <a:pos x="269" y="342"/>
                    </a:cxn>
                    <a:cxn ang="0">
                      <a:pos x="312" y="311"/>
                    </a:cxn>
                    <a:cxn ang="0">
                      <a:pos x="343" y="269"/>
                    </a:cxn>
                    <a:cxn ang="0">
                      <a:pos x="361" y="219"/>
                    </a:cxn>
                    <a:cxn ang="0">
                      <a:pos x="359" y="182"/>
                    </a:cxn>
                    <a:cxn ang="0">
                      <a:pos x="351" y="130"/>
                    </a:cxn>
                    <a:cxn ang="0">
                      <a:pos x="329" y="84"/>
                    </a:cxn>
                    <a:cxn ang="0">
                      <a:pos x="295" y="46"/>
                    </a:cxn>
                    <a:cxn ang="0">
                      <a:pos x="252" y="20"/>
                    </a:cxn>
                    <a:cxn ang="0">
                      <a:pos x="201" y="6"/>
                    </a:cxn>
                    <a:cxn ang="0">
                      <a:pos x="147" y="9"/>
                    </a:cxn>
                    <a:cxn ang="0">
                      <a:pos x="99" y="28"/>
                    </a:cxn>
                    <a:cxn ang="0">
                      <a:pos x="59" y="58"/>
                    </a:cxn>
                    <a:cxn ang="0">
                      <a:pos x="28" y="98"/>
                    </a:cxn>
                    <a:cxn ang="0">
                      <a:pos x="11" y="146"/>
                    </a:cxn>
                    <a:cxn ang="0">
                      <a:pos x="8" y="201"/>
                    </a:cxn>
                    <a:cxn ang="0">
                      <a:pos x="20" y="250"/>
                    </a:cxn>
                    <a:cxn ang="0">
                      <a:pos x="47" y="294"/>
                    </a:cxn>
                    <a:cxn ang="0">
                      <a:pos x="84" y="328"/>
                    </a:cxn>
                    <a:cxn ang="0">
                      <a:pos x="131" y="350"/>
                    </a:cxn>
                    <a:cxn ang="0">
                      <a:pos x="183" y="358"/>
                    </a:cxn>
                    <a:cxn ang="0">
                      <a:pos x="235" y="350"/>
                    </a:cxn>
                    <a:cxn ang="0">
                      <a:pos x="281" y="328"/>
                    </a:cxn>
                    <a:cxn ang="0">
                      <a:pos x="319" y="294"/>
                    </a:cxn>
                    <a:cxn ang="0">
                      <a:pos x="345" y="250"/>
                    </a:cxn>
                    <a:cxn ang="0">
                      <a:pos x="359" y="201"/>
                    </a:cxn>
                  </a:cxnLst>
                  <a:rect l="0" t="0" r="r" b="b"/>
                  <a:pathLst>
                    <a:path w="365" h="364">
                      <a:moveTo>
                        <a:pt x="365" y="182"/>
                      </a:moveTo>
                      <a:lnTo>
                        <a:pt x="364" y="163"/>
                      </a:lnTo>
                      <a:lnTo>
                        <a:pt x="361" y="145"/>
                      </a:lnTo>
                      <a:lnTo>
                        <a:pt x="357" y="127"/>
                      </a:lnTo>
                      <a:lnTo>
                        <a:pt x="351" y="112"/>
                      </a:lnTo>
                      <a:lnTo>
                        <a:pt x="343" y="96"/>
                      </a:lnTo>
                      <a:lnTo>
                        <a:pt x="335" y="81"/>
                      </a:lnTo>
                      <a:lnTo>
                        <a:pt x="324" y="66"/>
                      </a:lnTo>
                      <a:lnTo>
                        <a:pt x="312" y="53"/>
                      </a:lnTo>
                      <a:lnTo>
                        <a:pt x="299" y="41"/>
                      </a:lnTo>
                      <a:lnTo>
                        <a:pt x="285" y="32"/>
                      </a:lnTo>
                      <a:lnTo>
                        <a:pt x="269" y="22"/>
                      </a:lnTo>
                      <a:lnTo>
                        <a:pt x="253" y="14"/>
                      </a:lnTo>
                      <a:lnTo>
                        <a:pt x="237" y="8"/>
                      </a:lnTo>
                      <a:lnTo>
                        <a:pt x="220" y="4"/>
                      </a:lnTo>
                      <a:lnTo>
                        <a:pt x="201" y="1"/>
                      </a:lnTo>
                      <a:lnTo>
                        <a:pt x="183" y="0"/>
                      </a:lnTo>
                      <a:lnTo>
                        <a:pt x="164" y="1"/>
                      </a:lnTo>
                      <a:lnTo>
                        <a:pt x="147" y="4"/>
                      </a:lnTo>
                      <a:lnTo>
                        <a:pt x="128" y="8"/>
                      </a:lnTo>
                      <a:lnTo>
                        <a:pt x="112" y="14"/>
                      </a:lnTo>
                      <a:lnTo>
                        <a:pt x="96" y="22"/>
                      </a:lnTo>
                      <a:lnTo>
                        <a:pt x="82" y="32"/>
                      </a:lnTo>
                      <a:lnTo>
                        <a:pt x="67" y="41"/>
                      </a:lnTo>
                      <a:lnTo>
                        <a:pt x="54" y="53"/>
                      </a:lnTo>
                      <a:lnTo>
                        <a:pt x="43" y="66"/>
                      </a:lnTo>
                      <a:lnTo>
                        <a:pt x="32" y="81"/>
                      </a:lnTo>
                      <a:lnTo>
                        <a:pt x="23" y="96"/>
                      </a:lnTo>
                      <a:lnTo>
                        <a:pt x="15" y="112"/>
                      </a:lnTo>
                      <a:lnTo>
                        <a:pt x="10" y="127"/>
                      </a:lnTo>
                      <a:lnTo>
                        <a:pt x="4" y="145"/>
                      </a:lnTo>
                      <a:lnTo>
                        <a:pt x="2" y="163"/>
                      </a:lnTo>
                      <a:lnTo>
                        <a:pt x="0" y="182"/>
                      </a:lnTo>
                      <a:lnTo>
                        <a:pt x="2" y="201"/>
                      </a:lnTo>
                      <a:lnTo>
                        <a:pt x="4" y="219"/>
                      </a:lnTo>
                      <a:lnTo>
                        <a:pt x="10" y="237"/>
                      </a:lnTo>
                      <a:lnTo>
                        <a:pt x="15" y="253"/>
                      </a:lnTo>
                      <a:lnTo>
                        <a:pt x="23" y="269"/>
                      </a:lnTo>
                      <a:lnTo>
                        <a:pt x="32" y="283"/>
                      </a:lnTo>
                      <a:lnTo>
                        <a:pt x="43" y="298"/>
                      </a:lnTo>
                      <a:lnTo>
                        <a:pt x="54" y="311"/>
                      </a:lnTo>
                      <a:lnTo>
                        <a:pt x="67" y="323"/>
                      </a:lnTo>
                      <a:lnTo>
                        <a:pt x="82" y="332"/>
                      </a:lnTo>
                      <a:lnTo>
                        <a:pt x="96" y="342"/>
                      </a:lnTo>
                      <a:lnTo>
                        <a:pt x="112" y="350"/>
                      </a:lnTo>
                      <a:lnTo>
                        <a:pt x="128" y="356"/>
                      </a:lnTo>
                      <a:lnTo>
                        <a:pt x="147" y="360"/>
                      </a:lnTo>
                      <a:lnTo>
                        <a:pt x="164" y="363"/>
                      </a:lnTo>
                      <a:lnTo>
                        <a:pt x="183" y="364"/>
                      </a:lnTo>
                      <a:lnTo>
                        <a:pt x="201" y="363"/>
                      </a:lnTo>
                      <a:lnTo>
                        <a:pt x="220" y="360"/>
                      </a:lnTo>
                      <a:lnTo>
                        <a:pt x="237" y="356"/>
                      </a:lnTo>
                      <a:lnTo>
                        <a:pt x="253" y="350"/>
                      </a:lnTo>
                      <a:lnTo>
                        <a:pt x="269" y="342"/>
                      </a:lnTo>
                      <a:lnTo>
                        <a:pt x="285" y="332"/>
                      </a:lnTo>
                      <a:lnTo>
                        <a:pt x="299" y="323"/>
                      </a:lnTo>
                      <a:lnTo>
                        <a:pt x="312" y="311"/>
                      </a:lnTo>
                      <a:lnTo>
                        <a:pt x="324" y="298"/>
                      </a:lnTo>
                      <a:lnTo>
                        <a:pt x="335" y="283"/>
                      </a:lnTo>
                      <a:lnTo>
                        <a:pt x="343" y="269"/>
                      </a:lnTo>
                      <a:lnTo>
                        <a:pt x="351" y="253"/>
                      </a:lnTo>
                      <a:lnTo>
                        <a:pt x="357" y="237"/>
                      </a:lnTo>
                      <a:lnTo>
                        <a:pt x="361" y="219"/>
                      </a:lnTo>
                      <a:lnTo>
                        <a:pt x="364" y="201"/>
                      </a:lnTo>
                      <a:lnTo>
                        <a:pt x="365" y="182"/>
                      </a:lnTo>
                      <a:lnTo>
                        <a:pt x="359" y="182"/>
                      </a:lnTo>
                      <a:lnTo>
                        <a:pt x="359" y="165"/>
                      </a:lnTo>
                      <a:lnTo>
                        <a:pt x="356" y="146"/>
                      </a:lnTo>
                      <a:lnTo>
                        <a:pt x="351" y="130"/>
                      </a:lnTo>
                      <a:lnTo>
                        <a:pt x="345" y="114"/>
                      </a:lnTo>
                      <a:lnTo>
                        <a:pt x="337" y="98"/>
                      </a:lnTo>
                      <a:lnTo>
                        <a:pt x="329" y="84"/>
                      </a:lnTo>
                      <a:lnTo>
                        <a:pt x="319" y="70"/>
                      </a:lnTo>
                      <a:lnTo>
                        <a:pt x="308" y="58"/>
                      </a:lnTo>
                      <a:lnTo>
                        <a:pt x="295" y="46"/>
                      </a:lnTo>
                      <a:lnTo>
                        <a:pt x="281" y="36"/>
                      </a:lnTo>
                      <a:lnTo>
                        <a:pt x="267" y="28"/>
                      </a:lnTo>
                      <a:lnTo>
                        <a:pt x="252" y="20"/>
                      </a:lnTo>
                      <a:lnTo>
                        <a:pt x="235" y="14"/>
                      </a:lnTo>
                      <a:lnTo>
                        <a:pt x="219" y="9"/>
                      </a:lnTo>
                      <a:lnTo>
                        <a:pt x="201" y="6"/>
                      </a:lnTo>
                      <a:lnTo>
                        <a:pt x="183" y="6"/>
                      </a:lnTo>
                      <a:lnTo>
                        <a:pt x="165" y="6"/>
                      </a:lnTo>
                      <a:lnTo>
                        <a:pt x="147" y="9"/>
                      </a:lnTo>
                      <a:lnTo>
                        <a:pt x="131" y="14"/>
                      </a:lnTo>
                      <a:lnTo>
                        <a:pt x="115" y="20"/>
                      </a:lnTo>
                      <a:lnTo>
                        <a:pt x="99" y="28"/>
                      </a:lnTo>
                      <a:lnTo>
                        <a:pt x="84" y="36"/>
                      </a:lnTo>
                      <a:lnTo>
                        <a:pt x="71" y="46"/>
                      </a:lnTo>
                      <a:lnTo>
                        <a:pt x="59" y="58"/>
                      </a:lnTo>
                      <a:lnTo>
                        <a:pt x="47" y="70"/>
                      </a:lnTo>
                      <a:lnTo>
                        <a:pt x="38" y="84"/>
                      </a:lnTo>
                      <a:lnTo>
                        <a:pt x="28" y="98"/>
                      </a:lnTo>
                      <a:lnTo>
                        <a:pt x="20" y="114"/>
                      </a:lnTo>
                      <a:lnTo>
                        <a:pt x="15" y="130"/>
                      </a:lnTo>
                      <a:lnTo>
                        <a:pt x="11" y="146"/>
                      </a:lnTo>
                      <a:lnTo>
                        <a:pt x="8" y="165"/>
                      </a:lnTo>
                      <a:lnTo>
                        <a:pt x="7" y="182"/>
                      </a:lnTo>
                      <a:lnTo>
                        <a:pt x="8" y="201"/>
                      </a:lnTo>
                      <a:lnTo>
                        <a:pt x="11" y="218"/>
                      </a:lnTo>
                      <a:lnTo>
                        <a:pt x="15" y="234"/>
                      </a:lnTo>
                      <a:lnTo>
                        <a:pt x="20" y="250"/>
                      </a:lnTo>
                      <a:lnTo>
                        <a:pt x="28" y="266"/>
                      </a:lnTo>
                      <a:lnTo>
                        <a:pt x="38" y="281"/>
                      </a:lnTo>
                      <a:lnTo>
                        <a:pt x="47" y="294"/>
                      </a:lnTo>
                      <a:lnTo>
                        <a:pt x="59" y="306"/>
                      </a:lnTo>
                      <a:lnTo>
                        <a:pt x="71" y="318"/>
                      </a:lnTo>
                      <a:lnTo>
                        <a:pt x="84" y="328"/>
                      </a:lnTo>
                      <a:lnTo>
                        <a:pt x="99" y="336"/>
                      </a:lnTo>
                      <a:lnTo>
                        <a:pt x="115" y="344"/>
                      </a:lnTo>
                      <a:lnTo>
                        <a:pt x="131" y="350"/>
                      </a:lnTo>
                      <a:lnTo>
                        <a:pt x="147" y="355"/>
                      </a:lnTo>
                      <a:lnTo>
                        <a:pt x="165" y="358"/>
                      </a:lnTo>
                      <a:lnTo>
                        <a:pt x="183" y="358"/>
                      </a:lnTo>
                      <a:lnTo>
                        <a:pt x="201" y="358"/>
                      </a:lnTo>
                      <a:lnTo>
                        <a:pt x="219" y="355"/>
                      </a:lnTo>
                      <a:lnTo>
                        <a:pt x="235" y="350"/>
                      </a:lnTo>
                      <a:lnTo>
                        <a:pt x="252" y="344"/>
                      </a:lnTo>
                      <a:lnTo>
                        <a:pt x="267" y="336"/>
                      </a:lnTo>
                      <a:lnTo>
                        <a:pt x="281" y="328"/>
                      </a:lnTo>
                      <a:lnTo>
                        <a:pt x="295" y="318"/>
                      </a:lnTo>
                      <a:lnTo>
                        <a:pt x="308" y="306"/>
                      </a:lnTo>
                      <a:lnTo>
                        <a:pt x="319" y="294"/>
                      </a:lnTo>
                      <a:lnTo>
                        <a:pt x="329" y="281"/>
                      </a:lnTo>
                      <a:lnTo>
                        <a:pt x="337" y="266"/>
                      </a:lnTo>
                      <a:lnTo>
                        <a:pt x="345" y="250"/>
                      </a:lnTo>
                      <a:lnTo>
                        <a:pt x="351" y="234"/>
                      </a:lnTo>
                      <a:lnTo>
                        <a:pt x="356" y="218"/>
                      </a:lnTo>
                      <a:lnTo>
                        <a:pt x="359" y="201"/>
                      </a:lnTo>
                      <a:lnTo>
                        <a:pt x="359" y="182"/>
                      </a:lnTo>
                      <a:lnTo>
                        <a:pt x="365" y="18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1" name="Freeform 219"/>
                <p:cNvSpPr>
                  <a:spLocks/>
                </p:cNvSpPr>
                <p:nvPr/>
              </p:nvSpPr>
              <p:spPr bwMode="auto">
                <a:xfrm>
                  <a:off x="2217" y="2288"/>
                  <a:ext cx="179" cy="179"/>
                </a:xfrm>
                <a:custGeom>
                  <a:avLst/>
                  <a:gdLst/>
                  <a:ahLst/>
                  <a:cxnLst>
                    <a:cxn ang="0">
                      <a:pos x="355" y="142"/>
                    </a:cxn>
                    <a:cxn ang="0">
                      <a:pos x="336" y="93"/>
                    </a:cxn>
                    <a:cxn ang="0">
                      <a:pos x="305" y="52"/>
                    </a:cxn>
                    <a:cxn ang="0">
                      <a:pos x="264" y="21"/>
                    </a:cxn>
                    <a:cxn ang="0">
                      <a:pos x="215" y="2"/>
                    </a:cxn>
                    <a:cxn ang="0">
                      <a:pos x="160" y="0"/>
                    </a:cxn>
                    <a:cxn ang="0">
                      <a:pos x="110" y="13"/>
                    </a:cxn>
                    <a:cxn ang="0">
                      <a:pos x="66" y="40"/>
                    </a:cxn>
                    <a:cxn ang="0">
                      <a:pos x="31" y="78"/>
                    </a:cxn>
                    <a:cxn ang="0">
                      <a:pos x="8" y="125"/>
                    </a:cxn>
                    <a:cxn ang="0">
                      <a:pos x="0" y="178"/>
                    </a:cxn>
                    <a:cxn ang="0">
                      <a:pos x="8" y="231"/>
                    </a:cxn>
                    <a:cxn ang="0">
                      <a:pos x="31" y="278"/>
                    </a:cxn>
                    <a:cxn ang="0">
                      <a:pos x="66" y="316"/>
                    </a:cxn>
                    <a:cxn ang="0">
                      <a:pos x="110" y="343"/>
                    </a:cxn>
                    <a:cxn ang="0">
                      <a:pos x="160" y="356"/>
                    </a:cxn>
                    <a:cxn ang="0">
                      <a:pos x="215" y="354"/>
                    </a:cxn>
                    <a:cxn ang="0">
                      <a:pos x="264" y="335"/>
                    </a:cxn>
                    <a:cxn ang="0">
                      <a:pos x="305" y="304"/>
                    </a:cxn>
                    <a:cxn ang="0">
                      <a:pos x="336" y="263"/>
                    </a:cxn>
                    <a:cxn ang="0">
                      <a:pos x="355" y="214"/>
                    </a:cxn>
                    <a:cxn ang="0">
                      <a:pos x="352" y="178"/>
                    </a:cxn>
                    <a:cxn ang="0">
                      <a:pos x="344" y="126"/>
                    </a:cxn>
                    <a:cxn ang="0">
                      <a:pos x="323" y="81"/>
                    </a:cxn>
                    <a:cxn ang="0">
                      <a:pos x="289" y="45"/>
                    </a:cxn>
                    <a:cxn ang="0">
                      <a:pos x="247" y="18"/>
                    </a:cxn>
                    <a:cxn ang="0">
                      <a:pos x="196" y="6"/>
                    </a:cxn>
                    <a:cxn ang="0">
                      <a:pos x="144" y="9"/>
                    </a:cxn>
                    <a:cxn ang="0">
                      <a:pos x="96" y="26"/>
                    </a:cxn>
                    <a:cxn ang="0">
                      <a:pos x="56" y="56"/>
                    </a:cxn>
                    <a:cxn ang="0">
                      <a:pos x="27" y="96"/>
                    </a:cxn>
                    <a:cxn ang="0">
                      <a:pos x="10" y="143"/>
                    </a:cxn>
                    <a:cxn ang="0">
                      <a:pos x="7" y="195"/>
                    </a:cxn>
                    <a:cxn ang="0">
                      <a:pos x="19" y="246"/>
                    </a:cxn>
                    <a:cxn ang="0">
                      <a:pos x="46" y="289"/>
                    </a:cxn>
                    <a:cxn ang="0">
                      <a:pos x="82" y="322"/>
                    </a:cxn>
                    <a:cxn ang="0">
                      <a:pos x="127" y="343"/>
                    </a:cxn>
                    <a:cxn ang="0">
                      <a:pos x="179" y="351"/>
                    </a:cxn>
                    <a:cxn ang="0">
                      <a:pos x="231" y="343"/>
                    </a:cxn>
                    <a:cxn ang="0">
                      <a:pos x="276" y="322"/>
                    </a:cxn>
                    <a:cxn ang="0">
                      <a:pos x="312" y="289"/>
                    </a:cxn>
                    <a:cxn ang="0">
                      <a:pos x="339" y="246"/>
                    </a:cxn>
                    <a:cxn ang="0">
                      <a:pos x="351" y="195"/>
                    </a:cxn>
                  </a:cxnLst>
                  <a:rect l="0" t="0" r="r" b="b"/>
                  <a:pathLst>
                    <a:path w="359" h="358">
                      <a:moveTo>
                        <a:pt x="359" y="178"/>
                      </a:moveTo>
                      <a:lnTo>
                        <a:pt x="357" y="159"/>
                      </a:lnTo>
                      <a:lnTo>
                        <a:pt x="355" y="142"/>
                      </a:lnTo>
                      <a:lnTo>
                        <a:pt x="351" y="125"/>
                      </a:lnTo>
                      <a:lnTo>
                        <a:pt x="344" y="109"/>
                      </a:lnTo>
                      <a:lnTo>
                        <a:pt x="336" y="93"/>
                      </a:lnTo>
                      <a:lnTo>
                        <a:pt x="328" y="78"/>
                      </a:lnTo>
                      <a:lnTo>
                        <a:pt x="317" y="64"/>
                      </a:lnTo>
                      <a:lnTo>
                        <a:pt x="305" y="52"/>
                      </a:lnTo>
                      <a:lnTo>
                        <a:pt x="293" y="40"/>
                      </a:lnTo>
                      <a:lnTo>
                        <a:pt x="279" y="30"/>
                      </a:lnTo>
                      <a:lnTo>
                        <a:pt x="264" y="21"/>
                      </a:lnTo>
                      <a:lnTo>
                        <a:pt x="248" y="13"/>
                      </a:lnTo>
                      <a:lnTo>
                        <a:pt x="232" y="8"/>
                      </a:lnTo>
                      <a:lnTo>
                        <a:pt x="215" y="2"/>
                      </a:lnTo>
                      <a:lnTo>
                        <a:pt x="197" y="0"/>
                      </a:lnTo>
                      <a:lnTo>
                        <a:pt x="179" y="0"/>
                      </a:lnTo>
                      <a:lnTo>
                        <a:pt x="160" y="0"/>
                      </a:lnTo>
                      <a:lnTo>
                        <a:pt x="143" y="2"/>
                      </a:lnTo>
                      <a:lnTo>
                        <a:pt x="126" y="8"/>
                      </a:lnTo>
                      <a:lnTo>
                        <a:pt x="110" y="13"/>
                      </a:lnTo>
                      <a:lnTo>
                        <a:pt x="94" y="21"/>
                      </a:lnTo>
                      <a:lnTo>
                        <a:pt x="79" y="30"/>
                      </a:lnTo>
                      <a:lnTo>
                        <a:pt x="66" y="40"/>
                      </a:lnTo>
                      <a:lnTo>
                        <a:pt x="52" y="52"/>
                      </a:lnTo>
                      <a:lnTo>
                        <a:pt x="40" y="64"/>
                      </a:lnTo>
                      <a:lnTo>
                        <a:pt x="31" y="78"/>
                      </a:lnTo>
                      <a:lnTo>
                        <a:pt x="22" y="93"/>
                      </a:lnTo>
                      <a:lnTo>
                        <a:pt x="14" y="109"/>
                      </a:lnTo>
                      <a:lnTo>
                        <a:pt x="8" y="125"/>
                      </a:lnTo>
                      <a:lnTo>
                        <a:pt x="3" y="142"/>
                      </a:lnTo>
                      <a:lnTo>
                        <a:pt x="0" y="159"/>
                      </a:lnTo>
                      <a:lnTo>
                        <a:pt x="0" y="178"/>
                      </a:lnTo>
                      <a:lnTo>
                        <a:pt x="0" y="197"/>
                      </a:lnTo>
                      <a:lnTo>
                        <a:pt x="3" y="214"/>
                      </a:lnTo>
                      <a:lnTo>
                        <a:pt x="8" y="231"/>
                      </a:lnTo>
                      <a:lnTo>
                        <a:pt x="14" y="247"/>
                      </a:lnTo>
                      <a:lnTo>
                        <a:pt x="22" y="263"/>
                      </a:lnTo>
                      <a:lnTo>
                        <a:pt x="31" y="278"/>
                      </a:lnTo>
                      <a:lnTo>
                        <a:pt x="40" y="293"/>
                      </a:lnTo>
                      <a:lnTo>
                        <a:pt x="52" y="304"/>
                      </a:lnTo>
                      <a:lnTo>
                        <a:pt x="66" y="316"/>
                      </a:lnTo>
                      <a:lnTo>
                        <a:pt x="79" y="327"/>
                      </a:lnTo>
                      <a:lnTo>
                        <a:pt x="94" y="335"/>
                      </a:lnTo>
                      <a:lnTo>
                        <a:pt x="110" y="343"/>
                      </a:lnTo>
                      <a:lnTo>
                        <a:pt x="126" y="348"/>
                      </a:lnTo>
                      <a:lnTo>
                        <a:pt x="143" y="354"/>
                      </a:lnTo>
                      <a:lnTo>
                        <a:pt x="160" y="356"/>
                      </a:lnTo>
                      <a:lnTo>
                        <a:pt x="179" y="358"/>
                      </a:lnTo>
                      <a:lnTo>
                        <a:pt x="197" y="356"/>
                      </a:lnTo>
                      <a:lnTo>
                        <a:pt x="215" y="354"/>
                      </a:lnTo>
                      <a:lnTo>
                        <a:pt x="232" y="348"/>
                      </a:lnTo>
                      <a:lnTo>
                        <a:pt x="248" y="343"/>
                      </a:lnTo>
                      <a:lnTo>
                        <a:pt x="264" y="335"/>
                      </a:lnTo>
                      <a:lnTo>
                        <a:pt x="279" y="327"/>
                      </a:lnTo>
                      <a:lnTo>
                        <a:pt x="293" y="316"/>
                      </a:lnTo>
                      <a:lnTo>
                        <a:pt x="305" y="304"/>
                      </a:lnTo>
                      <a:lnTo>
                        <a:pt x="317" y="293"/>
                      </a:lnTo>
                      <a:lnTo>
                        <a:pt x="328" y="278"/>
                      </a:lnTo>
                      <a:lnTo>
                        <a:pt x="336" y="263"/>
                      </a:lnTo>
                      <a:lnTo>
                        <a:pt x="344" y="247"/>
                      </a:lnTo>
                      <a:lnTo>
                        <a:pt x="351" y="231"/>
                      </a:lnTo>
                      <a:lnTo>
                        <a:pt x="355" y="214"/>
                      </a:lnTo>
                      <a:lnTo>
                        <a:pt x="357" y="197"/>
                      </a:lnTo>
                      <a:lnTo>
                        <a:pt x="359" y="178"/>
                      </a:lnTo>
                      <a:lnTo>
                        <a:pt x="352" y="178"/>
                      </a:lnTo>
                      <a:lnTo>
                        <a:pt x="351" y="161"/>
                      </a:lnTo>
                      <a:lnTo>
                        <a:pt x="348" y="143"/>
                      </a:lnTo>
                      <a:lnTo>
                        <a:pt x="344" y="126"/>
                      </a:lnTo>
                      <a:lnTo>
                        <a:pt x="339" y="110"/>
                      </a:lnTo>
                      <a:lnTo>
                        <a:pt x="331" y="96"/>
                      </a:lnTo>
                      <a:lnTo>
                        <a:pt x="323" y="81"/>
                      </a:lnTo>
                      <a:lnTo>
                        <a:pt x="312" y="68"/>
                      </a:lnTo>
                      <a:lnTo>
                        <a:pt x="301" y="56"/>
                      </a:lnTo>
                      <a:lnTo>
                        <a:pt x="289" y="45"/>
                      </a:lnTo>
                      <a:lnTo>
                        <a:pt x="276" y="34"/>
                      </a:lnTo>
                      <a:lnTo>
                        <a:pt x="261" y="26"/>
                      </a:lnTo>
                      <a:lnTo>
                        <a:pt x="247" y="18"/>
                      </a:lnTo>
                      <a:lnTo>
                        <a:pt x="231" y="13"/>
                      </a:lnTo>
                      <a:lnTo>
                        <a:pt x="213" y="9"/>
                      </a:lnTo>
                      <a:lnTo>
                        <a:pt x="196" y="6"/>
                      </a:lnTo>
                      <a:lnTo>
                        <a:pt x="179" y="5"/>
                      </a:lnTo>
                      <a:lnTo>
                        <a:pt x="161" y="6"/>
                      </a:lnTo>
                      <a:lnTo>
                        <a:pt x="144" y="9"/>
                      </a:lnTo>
                      <a:lnTo>
                        <a:pt x="127" y="13"/>
                      </a:lnTo>
                      <a:lnTo>
                        <a:pt x="112" y="18"/>
                      </a:lnTo>
                      <a:lnTo>
                        <a:pt x="96" y="26"/>
                      </a:lnTo>
                      <a:lnTo>
                        <a:pt x="82" y="34"/>
                      </a:lnTo>
                      <a:lnTo>
                        <a:pt x="68" y="45"/>
                      </a:lnTo>
                      <a:lnTo>
                        <a:pt x="56" y="56"/>
                      </a:lnTo>
                      <a:lnTo>
                        <a:pt x="46" y="68"/>
                      </a:lnTo>
                      <a:lnTo>
                        <a:pt x="35" y="81"/>
                      </a:lnTo>
                      <a:lnTo>
                        <a:pt x="27" y="96"/>
                      </a:lnTo>
                      <a:lnTo>
                        <a:pt x="19" y="110"/>
                      </a:lnTo>
                      <a:lnTo>
                        <a:pt x="14" y="126"/>
                      </a:lnTo>
                      <a:lnTo>
                        <a:pt x="10" y="143"/>
                      </a:lnTo>
                      <a:lnTo>
                        <a:pt x="7" y="161"/>
                      </a:lnTo>
                      <a:lnTo>
                        <a:pt x="6" y="178"/>
                      </a:lnTo>
                      <a:lnTo>
                        <a:pt x="7" y="195"/>
                      </a:lnTo>
                      <a:lnTo>
                        <a:pt x="10" y="213"/>
                      </a:lnTo>
                      <a:lnTo>
                        <a:pt x="14" y="230"/>
                      </a:lnTo>
                      <a:lnTo>
                        <a:pt x="19" y="246"/>
                      </a:lnTo>
                      <a:lnTo>
                        <a:pt x="27" y="261"/>
                      </a:lnTo>
                      <a:lnTo>
                        <a:pt x="35" y="275"/>
                      </a:lnTo>
                      <a:lnTo>
                        <a:pt x="46" y="289"/>
                      </a:lnTo>
                      <a:lnTo>
                        <a:pt x="56" y="300"/>
                      </a:lnTo>
                      <a:lnTo>
                        <a:pt x="68" y="311"/>
                      </a:lnTo>
                      <a:lnTo>
                        <a:pt x="82" y="322"/>
                      </a:lnTo>
                      <a:lnTo>
                        <a:pt x="96" y="330"/>
                      </a:lnTo>
                      <a:lnTo>
                        <a:pt x="112" y="338"/>
                      </a:lnTo>
                      <a:lnTo>
                        <a:pt x="127" y="343"/>
                      </a:lnTo>
                      <a:lnTo>
                        <a:pt x="144" y="347"/>
                      </a:lnTo>
                      <a:lnTo>
                        <a:pt x="161" y="350"/>
                      </a:lnTo>
                      <a:lnTo>
                        <a:pt x="179" y="351"/>
                      </a:lnTo>
                      <a:lnTo>
                        <a:pt x="196" y="350"/>
                      </a:lnTo>
                      <a:lnTo>
                        <a:pt x="213" y="347"/>
                      </a:lnTo>
                      <a:lnTo>
                        <a:pt x="231" y="343"/>
                      </a:lnTo>
                      <a:lnTo>
                        <a:pt x="247" y="338"/>
                      </a:lnTo>
                      <a:lnTo>
                        <a:pt x="261" y="330"/>
                      </a:lnTo>
                      <a:lnTo>
                        <a:pt x="276" y="322"/>
                      </a:lnTo>
                      <a:lnTo>
                        <a:pt x="289" y="311"/>
                      </a:lnTo>
                      <a:lnTo>
                        <a:pt x="301" y="300"/>
                      </a:lnTo>
                      <a:lnTo>
                        <a:pt x="312" y="289"/>
                      </a:lnTo>
                      <a:lnTo>
                        <a:pt x="323" y="275"/>
                      </a:lnTo>
                      <a:lnTo>
                        <a:pt x="331" y="261"/>
                      </a:lnTo>
                      <a:lnTo>
                        <a:pt x="339" y="246"/>
                      </a:lnTo>
                      <a:lnTo>
                        <a:pt x="344" y="230"/>
                      </a:lnTo>
                      <a:lnTo>
                        <a:pt x="348" y="213"/>
                      </a:lnTo>
                      <a:lnTo>
                        <a:pt x="351" y="195"/>
                      </a:lnTo>
                      <a:lnTo>
                        <a:pt x="352" y="178"/>
                      </a:lnTo>
                      <a:lnTo>
                        <a:pt x="359" y="17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2" name="Freeform 220"/>
                <p:cNvSpPr>
                  <a:spLocks/>
                </p:cNvSpPr>
                <p:nvPr/>
              </p:nvSpPr>
              <p:spPr bwMode="auto">
                <a:xfrm>
                  <a:off x="2218" y="2289"/>
                  <a:ext cx="176" cy="176"/>
                </a:xfrm>
                <a:custGeom>
                  <a:avLst/>
                  <a:gdLst/>
                  <a:ahLst/>
                  <a:cxnLst>
                    <a:cxn ang="0">
                      <a:pos x="349" y="140"/>
                    </a:cxn>
                    <a:cxn ang="0">
                      <a:pos x="330" y="92"/>
                    </a:cxn>
                    <a:cxn ang="0">
                      <a:pos x="301" y="52"/>
                    </a:cxn>
                    <a:cxn ang="0">
                      <a:pos x="260" y="22"/>
                    </a:cxn>
                    <a:cxn ang="0">
                      <a:pos x="212" y="3"/>
                    </a:cxn>
                    <a:cxn ang="0">
                      <a:pos x="158" y="0"/>
                    </a:cxn>
                    <a:cxn ang="0">
                      <a:pos x="108" y="14"/>
                    </a:cxn>
                    <a:cxn ang="0">
                      <a:pos x="64" y="40"/>
                    </a:cxn>
                    <a:cxn ang="0">
                      <a:pos x="31" y="78"/>
                    </a:cxn>
                    <a:cxn ang="0">
                      <a:pos x="8" y="124"/>
                    </a:cxn>
                    <a:cxn ang="0">
                      <a:pos x="0" y="176"/>
                    </a:cxn>
                    <a:cxn ang="0">
                      <a:pos x="8" y="228"/>
                    </a:cxn>
                    <a:cxn ang="0">
                      <a:pos x="31" y="275"/>
                    </a:cxn>
                    <a:cxn ang="0">
                      <a:pos x="64" y="312"/>
                    </a:cxn>
                    <a:cxn ang="0">
                      <a:pos x="108" y="338"/>
                    </a:cxn>
                    <a:cxn ang="0">
                      <a:pos x="158" y="352"/>
                    </a:cxn>
                    <a:cxn ang="0">
                      <a:pos x="212" y="349"/>
                    </a:cxn>
                    <a:cxn ang="0">
                      <a:pos x="260" y="330"/>
                    </a:cxn>
                    <a:cxn ang="0">
                      <a:pos x="301" y="300"/>
                    </a:cxn>
                    <a:cxn ang="0">
                      <a:pos x="330" y="260"/>
                    </a:cxn>
                    <a:cxn ang="0">
                      <a:pos x="349" y="212"/>
                    </a:cxn>
                    <a:cxn ang="0">
                      <a:pos x="346" y="176"/>
                    </a:cxn>
                    <a:cxn ang="0">
                      <a:pos x="338" y="125"/>
                    </a:cxn>
                    <a:cxn ang="0">
                      <a:pos x="317" y="82"/>
                    </a:cxn>
                    <a:cxn ang="0">
                      <a:pos x="284" y="46"/>
                    </a:cxn>
                    <a:cxn ang="0">
                      <a:pos x="242" y="19"/>
                    </a:cxn>
                    <a:cxn ang="0">
                      <a:pos x="193" y="7"/>
                    </a:cxn>
                    <a:cxn ang="0">
                      <a:pos x="141" y="10"/>
                    </a:cxn>
                    <a:cxn ang="0">
                      <a:pos x="95" y="27"/>
                    </a:cxn>
                    <a:cxn ang="0">
                      <a:pos x="56" y="56"/>
                    </a:cxn>
                    <a:cxn ang="0">
                      <a:pos x="27" y="95"/>
                    </a:cxn>
                    <a:cxn ang="0">
                      <a:pos x="9" y="141"/>
                    </a:cxn>
                    <a:cxn ang="0">
                      <a:pos x="7" y="193"/>
                    </a:cxn>
                    <a:cxn ang="0">
                      <a:pos x="20" y="243"/>
                    </a:cxn>
                    <a:cxn ang="0">
                      <a:pos x="45" y="284"/>
                    </a:cxn>
                    <a:cxn ang="0">
                      <a:pos x="81" y="317"/>
                    </a:cxn>
                    <a:cxn ang="0">
                      <a:pos x="125" y="338"/>
                    </a:cxn>
                    <a:cxn ang="0">
                      <a:pos x="176" y="346"/>
                    </a:cxn>
                    <a:cxn ang="0">
                      <a:pos x="226" y="338"/>
                    </a:cxn>
                    <a:cxn ang="0">
                      <a:pos x="270" y="317"/>
                    </a:cxn>
                    <a:cxn ang="0">
                      <a:pos x="308" y="284"/>
                    </a:cxn>
                    <a:cxn ang="0">
                      <a:pos x="333" y="243"/>
                    </a:cxn>
                    <a:cxn ang="0">
                      <a:pos x="345" y="193"/>
                    </a:cxn>
                  </a:cxnLst>
                  <a:rect l="0" t="0" r="r" b="b"/>
                  <a:pathLst>
                    <a:path w="352" h="352">
                      <a:moveTo>
                        <a:pt x="352" y="176"/>
                      </a:moveTo>
                      <a:lnTo>
                        <a:pt x="352" y="159"/>
                      </a:lnTo>
                      <a:lnTo>
                        <a:pt x="349" y="140"/>
                      </a:lnTo>
                      <a:lnTo>
                        <a:pt x="344" y="124"/>
                      </a:lnTo>
                      <a:lnTo>
                        <a:pt x="338" y="108"/>
                      </a:lnTo>
                      <a:lnTo>
                        <a:pt x="330" y="92"/>
                      </a:lnTo>
                      <a:lnTo>
                        <a:pt x="322" y="78"/>
                      </a:lnTo>
                      <a:lnTo>
                        <a:pt x="312" y="64"/>
                      </a:lnTo>
                      <a:lnTo>
                        <a:pt x="301" y="52"/>
                      </a:lnTo>
                      <a:lnTo>
                        <a:pt x="288" y="40"/>
                      </a:lnTo>
                      <a:lnTo>
                        <a:pt x="274" y="30"/>
                      </a:lnTo>
                      <a:lnTo>
                        <a:pt x="260" y="22"/>
                      </a:lnTo>
                      <a:lnTo>
                        <a:pt x="245" y="14"/>
                      </a:lnTo>
                      <a:lnTo>
                        <a:pt x="228" y="8"/>
                      </a:lnTo>
                      <a:lnTo>
                        <a:pt x="212" y="3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8" y="0"/>
                      </a:lnTo>
                      <a:lnTo>
                        <a:pt x="140" y="3"/>
                      </a:lnTo>
                      <a:lnTo>
                        <a:pt x="124" y="8"/>
                      </a:lnTo>
                      <a:lnTo>
                        <a:pt x="108" y="14"/>
                      </a:lnTo>
                      <a:lnTo>
                        <a:pt x="92" y="22"/>
                      </a:lnTo>
                      <a:lnTo>
                        <a:pt x="77" y="30"/>
                      </a:lnTo>
                      <a:lnTo>
                        <a:pt x="64" y="40"/>
                      </a:lnTo>
                      <a:lnTo>
                        <a:pt x="52" y="52"/>
                      </a:lnTo>
                      <a:lnTo>
                        <a:pt x="40" y="64"/>
                      </a:lnTo>
                      <a:lnTo>
                        <a:pt x="31" y="78"/>
                      </a:lnTo>
                      <a:lnTo>
                        <a:pt x="21" y="92"/>
                      </a:lnTo>
                      <a:lnTo>
                        <a:pt x="13" y="108"/>
                      </a:lnTo>
                      <a:lnTo>
                        <a:pt x="8" y="124"/>
                      </a:lnTo>
                      <a:lnTo>
                        <a:pt x="4" y="140"/>
                      </a:lnTo>
                      <a:lnTo>
                        <a:pt x="1" y="159"/>
                      </a:lnTo>
                      <a:lnTo>
                        <a:pt x="0" y="176"/>
                      </a:lnTo>
                      <a:lnTo>
                        <a:pt x="1" y="195"/>
                      </a:lnTo>
                      <a:lnTo>
                        <a:pt x="4" y="212"/>
                      </a:lnTo>
                      <a:lnTo>
                        <a:pt x="8" y="228"/>
                      </a:lnTo>
                      <a:lnTo>
                        <a:pt x="13" y="244"/>
                      </a:lnTo>
                      <a:lnTo>
                        <a:pt x="21" y="260"/>
                      </a:lnTo>
                      <a:lnTo>
                        <a:pt x="31" y="275"/>
                      </a:lnTo>
                      <a:lnTo>
                        <a:pt x="40" y="288"/>
                      </a:lnTo>
                      <a:lnTo>
                        <a:pt x="52" y="300"/>
                      </a:lnTo>
                      <a:lnTo>
                        <a:pt x="64" y="312"/>
                      </a:lnTo>
                      <a:lnTo>
                        <a:pt x="77" y="322"/>
                      </a:lnTo>
                      <a:lnTo>
                        <a:pt x="92" y="330"/>
                      </a:lnTo>
                      <a:lnTo>
                        <a:pt x="108" y="338"/>
                      </a:lnTo>
                      <a:lnTo>
                        <a:pt x="124" y="344"/>
                      </a:lnTo>
                      <a:lnTo>
                        <a:pt x="140" y="349"/>
                      </a:lnTo>
                      <a:lnTo>
                        <a:pt x="158" y="352"/>
                      </a:lnTo>
                      <a:lnTo>
                        <a:pt x="176" y="352"/>
                      </a:lnTo>
                      <a:lnTo>
                        <a:pt x="194" y="352"/>
                      </a:lnTo>
                      <a:lnTo>
                        <a:pt x="212" y="349"/>
                      </a:lnTo>
                      <a:lnTo>
                        <a:pt x="228" y="344"/>
                      </a:lnTo>
                      <a:lnTo>
                        <a:pt x="245" y="338"/>
                      </a:lnTo>
                      <a:lnTo>
                        <a:pt x="260" y="330"/>
                      </a:lnTo>
                      <a:lnTo>
                        <a:pt x="274" y="322"/>
                      </a:lnTo>
                      <a:lnTo>
                        <a:pt x="288" y="312"/>
                      </a:lnTo>
                      <a:lnTo>
                        <a:pt x="301" y="300"/>
                      </a:lnTo>
                      <a:lnTo>
                        <a:pt x="312" y="288"/>
                      </a:lnTo>
                      <a:lnTo>
                        <a:pt x="322" y="275"/>
                      </a:lnTo>
                      <a:lnTo>
                        <a:pt x="330" y="260"/>
                      </a:lnTo>
                      <a:lnTo>
                        <a:pt x="338" y="244"/>
                      </a:lnTo>
                      <a:lnTo>
                        <a:pt x="344" y="228"/>
                      </a:lnTo>
                      <a:lnTo>
                        <a:pt x="349" y="212"/>
                      </a:lnTo>
                      <a:lnTo>
                        <a:pt x="352" y="195"/>
                      </a:lnTo>
                      <a:lnTo>
                        <a:pt x="352" y="176"/>
                      </a:lnTo>
                      <a:lnTo>
                        <a:pt x="346" y="176"/>
                      </a:lnTo>
                      <a:lnTo>
                        <a:pt x="345" y="159"/>
                      </a:lnTo>
                      <a:lnTo>
                        <a:pt x="342" y="141"/>
                      </a:lnTo>
                      <a:lnTo>
                        <a:pt x="338" y="125"/>
                      </a:lnTo>
                      <a:lnTo>
                        <a:pt x="333" y="109"/>
                      </a:lnTo>
                      <a:lnTo>
                        <a:pt x="325" y="95"/>
                      </a:lnTo>
                      <a:lnTo>
                        <a:pt x="317" y="82"/>
                      </a:lnTo>
                      <a:lnTo>
                        <a:pt x="308" y="68"/>
                      </a:lnTo>
                      <a:lnTo>
                        <a:pt x="296" y="56"/>
                      </a:lnTo>
                      <a:lnTo>
                        <a:pt x="284" y="46"/>
                      </a:lnTo>
                      <a:lnTo>
                        <a:pt x="270" y="35"/>
                      </a:lnTo>
                      <a:lnTo>
                        <a:pt x="257" y="27"/>
                      </a:lnTo>
                      <a:lnTo>
                        <a:pt x="242" y="19"/>
                      </a:lnTo>
                      <a:lnTo>
                        <a:pt x="226" y="14"/>
                      </a:lnTo>
                      <a:lnTo>
                        <a:pt x="210" y="10"/>
                      </a:lnTo>
                      <a:lnTo>
                        <a:pt x="193" y="7"/>
                      </a:lnTo>
                      <a:lnTo>
                        <a:pt x="176" y="6"/>
                      </a:lnTo>
                      <a:lnTo>
                        <a:pt x="158" y="7"/>
                      </a:lnTo>
                      <a:lnTo>
                        <a:pt x="141" y="10"/>
                      </a:lnTo>
                      <a:lnTo>
                        <a:pt x="125" y="14"/>
                      </a:lnTo>
                      <a:lnTo>
                        <a:pt x="109" y="19"/>
                      </a:lnTo>
                      <a:lnTo>
                        <a:pt x="95" y="27"/>
                      </a:lnTo>
                      <a:lnTo>
                        <a:pt x="81" y="35"/>
                      </a:lnTo>
                      <a:lnTo>
                        <a:pt x="68" y="46"/>
                      </a:lnTo>
                      <a:lnTo>
                        <a:pt x="56" y="56"/>
                      </a:lnTo>
                      <a:lnTo>
                        <a:pt x="45" y="68"/>
                      </a:lnTo>
                      <a:lnTo>
                        <a:pt x="35" y="82"/>
                      </a:lnTo>
                      <a:lnTo>
                        <a:pt x="27" y="95"/>
                      </a:lnTo>
                      <a:lnTo>
                        <a:pt x="20" y="109"/>
                      </a:lnTo>
                      <a:lnTo>
                        <a:pt x="13" y="125"/>
                      </a:lnTo>
                      <a:lnTo>
                        <a:pt x="9" y="141"/>
                      </a:lnTo>
                      <a:lnTo>
                        <a:pt x="7" y="159"/>
                      </a:lnTo>
                      <a:lnTo>
                        <a:pt x="5" y="176"/>
                      </a:lnTo>
                      <a:lnTo>
                        <a:pt x="7" y="193"/>
                      </a:lnTo>
                      <a:lnTo>
                        <a:pt x="9" y="211"/>
                      </a:lnTo>
                      <a:lnTo>
                        <a:pt x="13" y="227"/>
                      </a:lnTo>
                      <a:lnTo>
                        <a:pt x="20" y="243"/>
                      </a:lnTo>
                      <a:lnTo>
                        <a:pt x="27" y="257"/>
                      </a:lnTo>
                      <a:lnTo>
                        <a:pt x="35" y="271"/>
                      </a:lnTo>
                      <a:lnTo>
                        <a:pt x="45" y="284"/>
                      </a:lnTo>
                      <a:lnTo>
                        <a:pt x="56" y="296"/>
                      </a:lnTo>
                      <a:lnTo>
                        <a:pt x="68" y="308"/>
                      </a:lnTo>
                      <a:lnTo>
                        <a:pt x="81" y="317"/>
                      </a:lnTo>
                      <a:lnTo>
                        <a:pt x="95" y="325"/>
                      </a:lnTo>
                      <a:lnTo>
                        <a:pt x="109" y="333"/>
                      </a:lnTo>
                      <a:lnTo>
                        <a:pt x="125" y="338"/>
                      </a:lnTo>
                      <a:lnTo>
                        <a:pt x="141" y="342"/>
                      </a:lnTo>
                      <a:lnTo>
                        <a:pt x="158" y="345"/>
                      </a:lnTo>
                      <a:lnTo>
                        <a:pt x="176" y="346"/>
                      </a:lnTo>
                      <a:lnTo>
                        <a:pt x="193" y="345"/>
                      </a:lnTo>
                      <a:lnTo>
                        <a:pt x="210" y="342"/>
                      </a:lnTo>
                      <a:lnTo>
                        <a:pt x="226" y="338"/>
                      </a:lnTo>
                      <a:lnTo>
                        <a:pt x="242" y="333"/>
                      </a:lnTo>
                      <a:lnTo>
                        <a:pt x="257" y="325"/>
                      </a:lnTo>
                      <a:lnTo>
                        <a:pt x="270" y="317"/>
                      </a:lnTo>
                      <a:lnTo>
                        <a:pt x="284" y="308"/>
                      </a:lnTo>
                      <a:lnTo>
                        <a:pt x="296" y="296"/>
                      </a:lnTo>
                      <a:lnTo>
                        <a:pt x="308" y="284"/>
                      </a:lnTo>
                      <a:lnTo>
                        <a:pt x="317" y="271"/>
                      </a:lnTo>
                      <a:lnTo>
                        <a:pt x="325" y="257"/>
                      </a:lnTo>
                      <a:lnTo>
                        <a:pt x="333" y="243"/>
                      </a:lnTo>
                      <a:lnTo>
                        <a:pt x="338" y="227"/>
                      </a:lnTo>
                      <a:lnTo>
                        <a:pt x="342" y="211"/>
                      </a:lnTo>
                      <a:lnTo>
                        <a:pt x="345" y="193"/>
                      </a:lnTo>
                      <a:lnTo>
                        <a:pt x="346" y="176"/>
                      </a:lnTo>
                      <a:lnTo>
                        <a:pt x="352" y="17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3" name="Freeform 221"/>
                <p:cNvSpPr>
                  <a:spLocks/>
                </p:cNvSpPr>
                <p:nvPr/>
              </p:nvSpPr>
              <p:spPr bwMode="auto">
                <a:xfrm>
                  <a:off x="2220" y="2291"/>
                  <a:ext cx="173" cy="173"/>
                </a:xfrm>
                <a:custGeom>
                  <a:avLst/>
                  <a:gdLst/>
                  <a:ahLst/>
                  <a:cxnLst>
                    <a:cxn ang="0">
                      <a:pos x="342" y="138"/>
                    </a:cxn>
                    <a:cxn ang="0">
                      <a:pos x="325" y="91"/>
                    </a:cxn>
                    <a:cxn ang="0">
                      <a:pos x="295" y="51"/>
                    </a:cxn>
                    <a:cxn ang="0">
                      <a:pos x="255" y="21"/>
                    </a:cxn>
                    <a:cxn ang="0">
                      <a:pos x="207" y="4"/>
                    </a:cxn>
                    <a:cxn ang="0">
                      <a:pos x="155" y="1"/>
                    </a:cxn>
                    <a:cxn ang="0">
                      <a:pos x="106" y="13"/>
                    </a:cxn>
                    <a:cxn ang="0">
                      <a:pos x="62" y="40"/>
                    </a:cxn>
                    <a:cxn ang="0">
                      <a:pos x="29" y="76"/>
                    </a:cxn>
                    <a:cxn ang="0">
                      <a:pos x="8" y="121"/>
                    </a:cxn>
                    <a:cxn ang="0">
                      <a:pos x="0" y="173"/>
                    </a:cxn>
                    <a:cxn ang="0">
                      <a:pos x="8" y="225"/>
                    </a:cxn>
                    <a:cxn ang="0">
                      <a:pos x="29" y="270"/>
                    </a:cxn>
                    <a:cxn ang="0">
                      <a:pos x="62" y="306"/>
                    </a:cxn>
                    <a:cxn ang="0">
                      <a:pos x="106" y="333"/>
                    </a:cxn>
                    <a:cxn ang="0">
                      <a:pos x="155" y="345"/>
                    </a:cxn>
                    <a:cxn ang="0">
                      <a:pos x="207" y="342"/>
                    </a:cxn>
                    <a:cxn ang="0">
                      <a:pos x="255" y="325"/>
                    </a:cxn>
                    <a:cxn ang="0">
                      <a:pos x="295" y="295"/>
                    </a:cxn>
                    <a:cxn ang="0">
                      <a:pos x="325" y="256"/>
                    </a:cxn>
                    <a:cxn ang="0">
                      <a:pos x="342" y="208"/>
                    </a:cxn>
                    <a:cxn ang="0">
                      <a:pos x="339" y="173"/>
                    </a:cxn>
                    <a:cxn ang="0">
                      <a:pos x="333" y="124"/>
                    </a:cxn>
                    <a:cxn ang="0">
                      <a:pos x="311" y="80"/>
                    </a:cxn>
                    <a:cxn ang="0">
                      <a:pos x="279" y="44"/>
                    </a:cxn>
                    <a:cxn ang="0">
                      <a:pos x="238" y="20"/>
                    </a:cxn>
                    <a:cxn ang="0">
                      <a:pos x="190" y="7"/>
                    </a:cxn>
                    <a:cxn ang="0">
                      <a:pos x="140" y="9"/>
                    </a:cxn>
                    <a:cxn ang="0">
                      <a:pos x="93" y="27"/>
                    </a:cxn>
                    <a:cxn ang="0">
                      <a:pos x="54" y="55"/>
                    </a:cxn>
                    <a:cxn ang="0">
                      <a:pos x="26" y="93"/>
                    </a:cxn>
                    <a:cxn ang="0">
                      <a:pos x="9" y="140"/>
                    </a:cxn>
                    <a:cxn ang="0">
                      <a:pos x="6" y="190"/>
                    </a:cxn>
                    <a:cxn ang="0">
                      <a:pos x="20" y="238"/>
                    </a:cxn>
                    <a:cxn ang="0">
                      <a:pos x="44" y="280"/>
                    </a:cxn>
                    <a:cxn ang="0">
                      <a:pos x="80" y="311"/>
                    </a:cxn>
                    <a:cxn ang="0">
                      <a:pos x="124" y="333"/>
                    </a:cxn>
                    <a:cxn ang="0">
                      <a:pos x="173" y="339"/>
                    </a:cxn>
                    <a:cxn ang="0">
                      <a:pos x="222" y="333"/>
                    </a:cxn>
                    <a:cxn ang="0">
                      <a:pos x="266" y="311"/>
                    </a:cxn>
                    <a:cxn ang="0">
                      <a:pos x="302" y="280"/>
                    </a:cxn>
                    <a:cxn ang="0">
                      <a:pos x="327" y="238"/>
                    </a:cxn>
                    <a:cxn ang="0">
                      <a:pos x="339" y="190"/>
                    </a:cxn>
                  </a:cxnLst>
                  <a:rect l="0" t="0" r="r" b="b"/>
                  <a:pathLst>
                    <a:path w="346" h="346">
                      <a:moveTo>
                        <a:pt x="346" y="173"/>
                      </a:moveTo>
                      <a:lnTo>
                        <a:pt x="345" y="156"/>
                      </a:lnTo>
                      <a:lnTo>
                        <a:pt x="342" y="138"/>
                      </a:lnTo>
                      <a:lnTo>
                        <a:pt x="338" y="121"/>
                      </a:lnTo>
                      <a:lnTo>
                        <a:pt x="333" y="105"/>
                      </a:lnTo>
                      <a:lnTo>
                        <a:pt x="325" y="91"/>
                      </a:lnTo>
                      <a:lnTo>
                        <a:pt x="317" y="76"/>
                      </a:lnTo>
                      <a:lnTo>
                        <a:pt x="306" y="63"/>
                      </a:lnTo>
                      <a:lnTo>
                        <a:pt x="295" y="51"/>
                      </a:lnTo>
                      <a:lnTo>
                        <a:pt x="283" y="40"/>
                      </a:lnTo>
                      <a:lnTo>
                        <a:pt x="270" y="29"/>
                      </a:lnTo>
                      <a:lnTo>
                        <a:pt x="255" y="21"/>
                      </a:lnTo>
                      <a:lnTo>
                        <a:pt x="241" y="13"/>
                      </a:lnTo>
                      <a:lnTo>
                        <a:pt x="225" y="8"/>
                      </a:lnTo>
                      <a:lnTo>
                        <a:pt x="207" y="4"/>
                      </a:lnTo>
                      <a:lnTo>
                        <a:pt x="190" y="1"/>
                      </a:lnTo>
                      <a:lnTo>
                        <a:pt x="173" y="0"/>
                      </a:lnTo>
                      <a:lnTo>
                        <a:pt x="155" y="1"/>
                      </a:lnTo>
                      <a:lnTo>
                        <a:pt x="138" y="4"/>
                      </a:lnTo>
                      <a:lnTo>
                        <a:pt x="121" y="8"/>
                      </a:lnTo>
                      <a:lnTo>
                        <a:pt x="106" y="13"/>
                      </a:lnTo>
                      <a:lnTo>
                        <a:pt x="90" y="21"/>
                      </a:lnTo>
                      <a:lnTo>
                        <a:pt x="76" y="29"/>
                      </a:lnTo>
                      <a:lnTo>
                        <a:pt x="62" y="40"/>
                      </a:lnTo>
                      <a:lnTo>
                        <a:pt x="50" y="51"/>
                      </a:lnTo>
                      <a:lnTo>
                        <a:pt x="40" y="63"/>
                      </a:lnTo>
                      <a:lnTo>
                        <a:pt x="29" y="76"/>
                      </a:lnTo>
                      <a:lnTo>
                        <a:pt x="21" y="91"/>
                      </a:lnTo>
                      <a:lnTo>
                        <a:pt x="13" y="105"/>
                      </a:lnTo>
                      <a:lnTo>
                        <a:pt x="8" y="121"/>
                      </a:lnTo>
                      <a:lnTo>
                        <a:pt x="4" y="138"/>
                      </a:lnTo>
                      <a:lnTo>
                        <a:pt x="1" y="156"/>
                      </a:lnTo>
                      <a:lnTo>
                        <a:pt x="0" y="173"/>
                      </a:lnTo>
                      <a:lnTo>
                        <a:pt x="1" y="190"/>
                      </a:lnTo>
                      <a:lnTo>
                        <a:pt x="4" y="208"/>
                      </a:lnTo>
                      <a:lnTo>
                        <a:pt x="8" y="225"/>
                      </a:lnTo>
                      <a:lnTo>
                        <a:pt x="13" y="241"/>
                      </a:lnTo>
                      <a:lnTo>
                        <a:pt x="21" y="256"/>
                      </a:lnTo>
                      <a:lnTo>
                        <a:pt x="29" y="270"/>
                      </a:lnTo>
                      <a:lnTo>
                        <a:pt x="40" y="284"/>
                      </a:lnTo>
                      <a:lnTo>
                        <a:pt x="50" y="295"/>
                      </a:lnTo>
                      <a:lnTo>
                        <a:pt x="62" y="306"/>
                      </a:lnTo>
                      <a:lnTo>
                        <a:pt x="76" y="317"/>
                      </a:lnTo>
                      <a:lnTo>
                        <a:pt x="90" y="325"/>
                      </a:lnTo>
                      <a:lnTo>
                        <a:pt x="106" y="333"/>
                      </a:lnTo>
                      <a:lnTo>
                        <a:pt x="121" y="338"/>
                      </a:lnTo>
                      <a:lnTo>
                        <a:pt x="138" y="342"/>
                      </a:lnTo>
                      <a:lnTo>
                        <a:pt x="155" y="345"/>
                      </a:lnTo>
                      <a:lnTo>
                        <a:pt x="173" y="346"/>
                      </a:lnTo>
                      <a:lnTo>
                        <a:pt x="190" y="345"/>
                      </a:lnTo>
                      <a:lnTo>
                        <a:pt x="207" y="342"/>
                      </a:lnTo>
                      <a:lnTo>
                        <a:pt x="225" y="338"/>
                      </a:lnTo>
                      <a:lnTo>
                        <a:pt x="241" y="333"/>
                      </a:lnTo>
                      <a:lnTo>
                        <a:pt x="255" y="325"/>
                      </a:lnTo>
                      <a:lnTo>
                        <a:pt x="270" y="317"/>
                      </a:lnTo>
                      <a:lnTo>
                        <a:pt x="283" y="306"/>
                      </a:lnTo>
                      <a:lnTo>
                        <a:pt x="295" y="295"/>
                      </a:lnTo>
                      <a:lnTo>
                        <a:pt x="306" y="284"/>
                      </a:lnTo>
                      <a:lnTo>
                        <a:pt x="317" y="270"/>
                      </a:lnTo>
                      <a:lnTo>
                        <a:pt x="325" y="256"/>
                      </a:lnTo>
                      <a:lnTo>
                        <a:pt x="333" y="241"/>
                      </a:lnTo>
                      <a:lnTo>
                        <a:pt x="338" y="225"/>
                      </a:lnTo>
                      <a:lnTo>
                        <a:pt x="342" y="208"/>
                      </a:lnTo>
                      <a:lnTo>
                        <a:pt x="345" y="190"/>
                      </a:lnTo>
                      <a:lnTo>
                        <a:pt x="346" y="173"/>
                      </a:lnTo>
                      <a:lnTo>
                        <a:pt x="339" y="173"/>
                      </a:lnTo>
                      <a:lnTo>
                        <a:pt x="339" y="156"/>
                      </a:lnTo>
                      <a:lnTo>
                        <a:pt x="337" y="140"/>
                      </a:lnTo>
                      <a:lnTo>
                        <a:pt x="333" y="124"/>
                      </a:lnTo>
                      <a:lnTo>
                        <a:pt x="327" y="108"/>
                      </a:lnTo>
                      <a:lnTo>
                        <a:pt x="319" y="93"/>
                      </a:lnTo>
                      <a:lnTo>
                        <a:pt x="311" y="80"/>
                      </a:lnTo>
                      <a:lnTo>
                        <a:pt x="302" y="67"/>
                      </a:lnTo>
                      <a:lnTo>
                        <a:pt x="291" y="55"/>
                      </a:lnTo>
                      <a:lnTo>
                        <a:pt x="279" y="44"/>
                      </a:lnTo>
                      <a:lnTo>
                        <a:pt x="266" y="35"/>
                      </a:lnTo>
                      <a:lnTo>
                        <a:pt x="253" y="27"/>
                      </a:lnTo>
                      <a:lnTo>
                        <a:pt x="238" y="20"/>
                      </a:lnTo>
                      <a:lnTo>
                        <a:pt x="222" y="13"/>
                      </a:lnTo>
                      <a:lnTo>
                        <a:pt x="206" y="9"/>
                      </a:lnTo>
                      <a:lnTo>
                        <a:pt x="190" y="7"/>
                      </a:lnTo>
                      <a:lnTo>
                        <a:pt x="173" y="7"/>
                      </a:lnTo>
                      <a:lnTo>
                        <a:pt x="155" y="7"/>
                      </a:lnTo>
                      <a:lnTo>
                        <a:pt x="140" y="9"/>
                      </a:lnTo>
                      <a:lnTo>
                        <a:pt x="124" y="13"/>
                      </a:lnTo>
                      <a:lnTo>
                        <a:pt x="108" y="20"/>
                      </a:lnTo>
                      <a:lnTo>
                        <a:pt x="93" y="27"/>
                      </a:lnTo>
                      <a:lnTo>
                        <a:pt x="80" y="35"/>
                      </a:lnTo>
                      <a:lnTo>
                        <a:pt x="66" y="44"/>
                      </a:lnTo>
                      <a:lnTo>
                        <a:pt x="54" y="55"/>
                      </a:lnTo>
                      <a:lnTo>
                        <a:pt x="44" y="67"/>
                      </a:lnTo>
                      <a:lnTo>
                        <a:pt x="34" y="80"/>
                      </a:lnTo>
                      <a:lnTo>
                        <a:pt x="26" y="93"/>
                      </a:lnTo>
                      <a:lnTo>
                        <a:pt x="20" y="108"/>
                      </a:lnTo>
                      <a:lnTo>
                        <a:pt x="13" y="124"/>
                      </a:lnTo>
                      <a:lnTo>
                        <a:pt x="9" y="140"/>
                      </a:lnTo>
                      <a:lnTo>
                        <a:pt x="6" y="156"/>
                      </a:lnTo>
                      <a:lnTo>
                        <a:pt x="6" y="173"/>
                      </a:lnTo>
                      <a:lnTo>
                        <a:pt x="6" y="190"/>
                      </a:lnTo>
                      <a:lnTo>
                        <a:pt x="9" y="206"/>
                      </a:lnTo>
                      <a:lnTo>
                        <a:pt x="13" y="222"/>
                      </a:lnTo>
                      <a:lnTo>
                        <a:pt x="20" y="238"/>
                      </a:lnTo>
                      <a:lnTo>
                        <a:pt x="26" y="253"/>
                      </a:lnTo>
                      <a:lnTo>
                        <a:pt x="34" y="266"/>
                      </a:lnTo>
                      <a:lnTo>
                        <a:pt x="44" y="280"/>
                      </a:lnTo>
                      <a:lnTo>
                        <a:pt x="54" y="292"/>
                      </a:lnTo>
                      <a:lnTo>
                        <a:pt x="66" y="302"/>
                      </a:lnTo>
                      <a:lnTo>
                        <a:pt x="80" y="311"/>
                      </a:lnTo>
                      <a:lnTo>
                        <a:pt x="93" y="319"/>
                      </a:lnTo>
                      <a:lnTo>
                        <a:pt x="108" y="327"/>
                      </a:lnTo>
                      <a:lnTo>
                        <a:pt x="124" y="333"/>
                      </a:lnTo>
                      <a:lnTo>
                        <a:pt x="140" y="337"/>
                      </a:lnTo>
                      <a:lnTo>
                        <a:pt x="155" y="339"/>
                      </a:lnTo>
                      <a:lnTo>
                        <a:pt x="173" y="339"/>
                      </a:lnTo>
                      <a:lnTo>
                        <a:pt x="190" y="339"/>
                      </a:lnTo>
                      <a:lnTo>
                        <a:pt x="206" y="337"/>
                      </a:lnTo>
                      <a:lnTo>
                        <a:pt x="222" y="333"/>
                      </a:lnTo>
                      <a:lnTo>
                        <a:pt x="238" y="327"/>
                      </a:lnTo>
                      <a:lnTo>
                        <a:pt x="253" y="319"/>
                      </a:lnTo>
                      <a:lnTo>
                        <a:pt x="266" y="311"/>
                      </a:lnTo>
                      <a:lnTo>
                        <a:pt x="279" y="302"/>
                      </a:lnTo>
                      <a:lnTo>
                        <a:pt x="291" y="292"/>
                      </a:lnTo>
                      <a:lnTo>
                        <a:pt x="302" y="280"/>
                      </a:lnTo>
                      <a:lnTo>
                        <a:pt x="311" y="266"/>
                      </a:lnTo>
                      <a:lnTo>
                        <a:pt x="319" y="253"/>
                      </a:lnTo>
                      <a:lnTo>
                        <a:pt x="327" y="238"/>
                      </a:lnTo>
                      <a:lnTo>
                        <a:pt x="333" y="222"/>
                      </a:lnTo>
                      <a:lnTo>
                        <a:pt x="337" y="206"/>
                      </a:lnTo>
                      <a:lnTo>
                        <a:pt x="339" y="190"/>
                      </a:lnTo>
                      <a:lnTo>
                        <a:pt x="339" y="173"/>
                      </a:lnTo>
                      <a:lnTo>
                        <a:pt x="346" y="17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4" name="Freeform 222"/>
                <p:cNvSpPr>
                  <a:spLocks/>
                </p:cNvSpPr>
                <p:nvPr/>
              </p:nvSpPr>
              <p:spPr bwMode="auto">
                <a:xfrm>
                  <a:off x="2221" y="2292"/>
                  <a:ext cx="171" cy="170"/>
                </a:xfrm>
                <a:custGeom>
                  <a:avLst/>
                  <a:gdLst/>
                  <a:ahLst/>
                  <a:cxnLst>
                    <a:cxn ang="0">
                      <a:pos x="337" y="135"/>
                    </a:cxn>
                    <a:cxn ang="0">
                      <a:pos x="320" y="89"/>
                    </a:cxn>
                    <a:cxn ang="0">
                      <a:pos x="291" y="50"/>
                    </a:cxn>
                    <a:cxn ang="0">
                      <a:pos x="252" y="21"/>
                    </a:cxn>
                    <a:cxn ang="0">
                      <a:pos x="205" y="4"/>
                    </a:cxn>
                    <a:cxn ang="0">
                      <a:pos x="153" y="1"/>
                    </a:cxn>
                    <a:cxn ang="0">
                      <a:pos x="104" y="13"/>
                    </a:cxn>
                    <a:cxn ang="0">
                      <a:pos x="63" y="40"/>
                    </a:cxn>
                    <a:cxn ang="0">
                      <a:pos x="30" y="76"/>
                    </a:cxn>
                    <a:cxn ang="0">
                      <a:pos x="8" y="119"/>
                    </a:cxn>
                    <a:cxn ang="0">
                      <a:pos x="0" y="170"/>
                    </a:cxn>
                    <a:cxn ang="0">
                      <a:pos x="8" y="221"/>
                    </a:cxn>
                    <a:cxn ang="0">
                      <a:pos x="30" y="265"/>
                    </a:cxn>
                    <a:cxn ang="0">
                      <a:pos x="63" y="302"/>
                    </a:cxn>
                    <a:cxn ang="0">
                      <a:pos x="104" y="327"/>
                    </a:cxn>
                    <a:cxn ang="0">
                      <a:pos x="153" y="339"/>
                    </a:cxn>
                    <a:cxn ang="0">
                      <a:pos x="205" y="336"/>
                    </a:cxn>
                    <a:cxn ang="0">
                      <a:pos x="252" y="319"/>
                    </a:cxn>
                    <a:cxn ang="0">
                      <a:pos x="291" y="290"/>
                    </a:cxn>
                    <a:cxn ang="0">
                      <a:pos x="320" y="251"/>
                    </a:cxn>
                    <a:cxn ang="0">
                      <a:pos x="337" y="205"/>
                    </a:cxn>
                    <a:cxn ang="0">
                      <a:pos x="335" y="170"/>
                    </a:cxn>
                    <a:cxn ang="0">
                      <a:pos x="328" y="121"/>
                    </a:cxn>
                    <a:cxn ang="0">
                      <a:pos x="307" y="78"/>
                    </a:cxn>
                    <a:cxn ang="0">
                      <a:pos x="275" y="44"/>
                    </a:cxn>
                    <a:cxn ang="0">
                      <a:pos x="235" y="20"/>
                    </a:cxn>
                    <a:cxn ang="0">
                      <a:pos x="188" y="8"/>
                    </a:cxn>
                    <a:cxn ang="0">
                      <a:pos x="138" y="9"/>
                    </a:cxn>
                    <a:cxn ang="0">
                      <a:pos x="92" y="26"/>
                    </a:cxn>
                    <a:cxn ang="0">
                      <a:pos x="55" y="54"/>
                    </a:cxn>
                    <a:cxn ang="0">
                      <a:pos x="27" y="92"/>
                    </a:cxn>
                    <a:cxn ang="0">
                      <a:pos x="11" y="137"/>
                    </a:cxn>
                    <a:cxn ang="0">
                      <a:pos x="8" y="187"/>
                    </a:cxn>
                    <a:cxn ang="0">
                      <a:pos x="20" y="234"/>
                    </a:cxn>
                    <a:cxn ang="0">
                      <a:pos x="44" y="274"/>
                    </a:cxn>
                    <a:cxn ang="0">
                      <a:pos x="79" y="306"/>
                    </a:cxn>
                    <a:cxn ang="0">
                      <a:pos x="123" y="327"/>
                    </a:cxn>
                    <a:cxn ang="0">
                      <a:pos x="171" y="334"/>
                    </a:cxn>
                    <a:cxn ang="0">
                      <a:pos x="220" y="327"/>
                    </a:cxn>
                    <a:cxn ang="0">
                      <a:pos x="263" y="306"/>
                    </a:cxn>
                    <a:cxn ang="0">
                      <a:pos x="297" y="274"/>
                    </a:cxn>
                    <a:cxn ang="0">
                      <a:pos x="323" y="234"/>
                    </a:cxn>
                    <a:cxn ang="0">
                      <a:pos x="335" y="187"/>
                    </a:cxn>
                  </a:cxnLst>
                  <a:rect l="0" t="0" r="r" b="b"/>
                  <a:pathLst>
                    <a:path w="341" h="340">
                      <a:moveTo>
                        <a:pt x="341" y="170"/>
                      </a:moveTo>
                      <a:lnTo>
                        <a:pt x="340" y="153"/>
                      </a:lnTo>
                      <a:lnTo>
                        <a:pt x="337" y="135"/>
                      </a:lnTo>
                      <a:lnTo>
                        <a:pt x="333" y="119"/>
                      </a:lnTo>
                      <a:lnTo>
                        <a:pt x="328" y="103"/>
                      </a:lnTo>
                      <a:lnTo>
                        <a:pt x="320" y="89"/>
                      </a:lnTo>
                      <a:lnTo>
                        <a:pt x="312" y="76"/>
                      </a:lnTo>
                      <a:lnTo>
                        <a:pt x="303" y="62"/>
                      </a:lnTo>
                      <a:lnTo>
                        <a:pt x="291" y="50"/>
                      </a:lnTo>
                      <a:lnTo>
                        <a:pt x="279" y="40"/>
                      </a:lnTo>
                      <a:lnTo>
                        <a:pt x="265" y="29"/>
                      </a:lnTo>
                      <a:lnTo>
                        <a:pt x="252" y="21"/>
                      </a:lnTo>
                      <a:lnTo>
                        <a:pt x="237" y="13"/>
                      </a:lnTo>
                      <a:lnTo>
                        <a:pt x="221" y="8"/>
                      </a:lnTo>
                      <a:lnTo>
                        <a:pt x="205" y="4"/>
                      </a:lnTo>
                      <a:lnTo>
                        <a:pt x="188" y="1"/>
                      </a:lnTo>
                      <a:lnTo>
                        <a:pt x="171" y="0"/>
                      </a:lnTo>
                      <a:lnTo>
                        <a:pt x="153" y="1"/>
                      </a:lnTo>
                      <a:lnTo>
                        <a:pt x="136" y="4"/>
                      </a:lnTo>
                      <a:lnTo>
                        <a:pt x="120" y="8"/>
                      </a:lnTo>
                      <a:lnTo>
                        <a:pt x="104" y="13"/>
                      </a:lnTo>
                      <a:lnTo>
                        <a:pt x="90" y="21"/>
                      </a:lnTo>
                      <a:lnTo>
                        <a:pt x="76" y="29"/>
                      </a:lnTo>
                      <a:lnTo>
                        <a:pt x="63" y="40"/>
                      </a:lnTo>
                      <a:lnTo>
                        <a:pt x="51" y="50"/>
                      </a:lnTo>
                      <a:lnTo>
                        <a:pt x="40" y="62"/>
                      </a:lnTo>
                      <a:lnTo>
                        <a:pt x="30" y="76"/>
                      </a:lnTo>
                      <a:lnTo>
                        <a:pt x="22" y="89"/>
                      </a:lnTo>
                      <a:lnTo>
                        <a:pt x="15" y="103"/>
                      </a:lnTo>
                      <a:lnTo>
                        <a:pt x="8" y="119"/>
                      </a:lnTo>
                      <a:lnTo>
                        <a:pt x="4" y="135"/>
                      </a:lnTo>
                      <a:lnTo>
                        <a:pt x="2" y="153"/>
                      </a:lnTo>
                      <a:lnTo>
                        <a:pt x="0" y="170"/>
                      </a:lnTo>
                      <a:lnTo>
                        <a:pt x="2" y="187"/>
                      </a:lnTo>
                      <a:lnTo>
                        <a:pt x="4" y="205"/>
                      </a:lnTo>
                      <a:lnTo>
                        <a:pt x="8" y="221"/>
                      </a:lnTo>
                      <a:lnTo>
                        <a:pt x="15" y="237"/>
                      </a:lnTo>
                      <a:lnTo>
                        <a:pt x="22" y="251"/>
                      </a:lnTo>
                      <a:lnTo>
                        <a:pt x="30" y="265"/>
                      </a:lnTo>
                      <a:lnTo>
                        <a:pt x="40" y="278"/>
                      </a:lnTo>
                      <a:lnTo>
                        <a:pt x="51" y="290"/>
                      </a:lnTo>
                      <a:lnTo>
                        <a:pt x="63" y="302"/>
                      </a:lnTo>
                      <a:lnTo>
                        <a:pt x="76" y="311"/>
                      </a:lnTo>
                      <a:lnTo>
                        <a:pt x="90" y="319"/>
                      </a:lnTo>
                      <a:lnTo>
                        <a:pt x="104" y="327"/>
                      </a:lnTo>
                      <a:lnTo>
                        <a:pt x="120" y="332"/>
                      </a:lnTo>
                      <a:lnTo>
                        <a:pt x="136" y="336"/>
                      </a:lnTo>
                      <a:lnTo>
                        <a:pt x="153" y="339"/>
                      </a:lnTo>
                      <a:lnTo>
                        <a:pt x="171" y="340"/>
                      </a:lnTo>
                      <a:lnTo>
                        <a:pt x="188" y="339"/>
                      </a:lnTo>
                      <a:lnTo>
                        <a:pt x="205" y="336"/>
                      </a:lnTo>
                      <a:lnTo>
                        <a:pt x="221" y="332"/>
                      </a:lnTo>
                      <a:lnTo>
                        <a:pt x="237" y="327"/>
                      </a:lnTo>
                      <a:lnTo>
                        <a:pt x="252" y="319"/>
                      </a:lnTo>
                      <a:lnTo>
                        <a:pt x="265" y="311"/>
                      </a:lnTo>
                      <a:lnTo>
                        <a:pt x="279" y="302"/>
                      </a:lnTo>
                      <a:lnTo>
                        <a:pt x="291" y="290"/>
                      </a:lnTo>
                      <a:lnTo>
                        <a:pt x="303" y="278"/>
                      </a:lnTo>
                      <a:lnTo>
                        <a:pt x="312" y="265"/>
                      </a:lnTo>
                      <a:lnTo>
                        <a:pt x="320" y="251"/>
                      </a:lnTo>
                      <a:lnTo>
                        <a:pt x="328" y="237"/>
                      </a:lnTo>
                      <a:lnTo>
                        <a:pt x="333" y="221"/>
                      </a:lnTo>
                      <a:lnTo>
                        <a:pt x="337" y="205"/>
                      </a:lnTo>
                      <a:lnTo>
                        <a:pt x="340" y="187"/>
                      </a:lnTo>
                      <a:lnTo>
                        <a:pt x="341" y="170"/>
                      </a:lnTo>
                      <a:lnTo>
                        <a:pt x="335" y="170"/>
                      </a:lnTo>
                      <a:lnTo>
                        <a:pt x="335" y="153"/>
                      </a:lnTo>
                      <a:lnTo>
                        <a:pt x="332" y="137"/>
                      </a:lnTo>
                      <a:lnTo>
                        <a:pt x="328" y="121"/>
                      </a:lnTo>
                      <a:lnTo>
                        <a:pt x="323" y="106"/>
                      </a:lnTo>
                      <a:lnTo>
                        <a:pt x="315" y="92"/>
                      </a:lnTo>
                      <a:lnTo>
                        <a:pt x="307" y="78"/>
                      </a:lnTo>
                      <a:lnTo>
                        <a:pt x="297" y="66"/>
                      </a:lnTo>
                      <a:lnTo>
                        <a:pt x="287" y="54"/>
                      </a:lnTo>
                      <a:lnTo>
                        <a:pt x="275" y="44"/>
                      </a:lnTo>
                      <a:lnTo>
                        <a:pt x="263" y="34"/>
                      </a:lnTo>
                      <a:lnTo>
                        <a:pt x="249" y="26"/>
                      </a:lnTo>
                      <a:lnTo>
                        <a:pt x="235" y="20"/>
                      </a:lnTo>
                      <a:lnTo>
                        <a:pt x="220" y="13"/>
                      </a:lnTo>
                      <a:lnTo>
                        <a:pt x="204" y="9"/>
                      </a:lnTo>
                      <a:lnTo>
                        <a:pt x="188" y="8"/>
                      </a:lnTo>
                      <a:lnTo>
                        <a:pt x="171" y="6"/>
                      </a:lnTo>
                      <a:lnTo>
                        <a:pt x="155" y="8"/>
                      </a:lnTo>
                      <a:lnTo>
                        <a:pt x="138" y="9"/>
                      </a:lnTo>
                      <a:lnTo>
                        <a:pt x="123" y="13"/>
                      </a:lnTo>
                      <a:lnTo>
                        <a:pt x="107" y="20"/>
                      </a:lnTo>
                      <a:lnTo>
                        <a:pt x="92" y="26"/>
                      </a:lnTo>
                      <a:lnTo>
                        <a:pt x="79" y="34"/>
                      </a:lnTo>
                      <a:lnTo>
                        <a:pt x="67" y="44"/>
                      </a:lnTo>
                      <a:lnTo>
                        <a:pt x="55" y="54"/>
                      </a:lnTo>
                      <a:lnTo>
                        <a:pt x="44" y="66"/>
                      </a:lnTo>
                      <a:lnTo>
                        <a:pt x="35" y="78"/>
                      </a:lnTo>
                      <a:lnTo>
                        <a:pt x="27" y="92"/>
                      </a:lnTo>
                      <a:lnTo>
                        <a:pt x="20" y="106"/>
                      </a:lnTo>
                      <a:lnTo>
                        <a:pt x="15" y="121"/>
                      </a:lnTo>
                      <a:lnTo>
                        <a:pt x="11" y="137"/>
                      </a:lnTo>
                      <a:lnTo>
                        <a:pt x="8" y="153"/>
                      </a:lnTo>
                      <a:lnTo>
                        <a:pt x="7" y="170"/>
                      </a:lnTo>
                      <a:lnTo>
                        <a:pt x="8" y="187"/>
                      </a:lnTo>
                      <a:lnTo>
                        <a:pt x="11" y="203"/>
                      </a:lnTo>
                      <a:lnTo>
                        <a:pt x="15" y="219"/>
                      </a:lnTo>
                      <a:lnTo>
                        <a:pt x="20" y="234"/>
                      </a:lnTo>
                      <a:lnTo>
                        <a:pt x="27" y="249"/>
                      </a:lnTo>
                      <a:lnTo>
                        <a:pt x="35" y="262"/>
                      </a:lnTo>
                      <a:lnTo>
                        <a:pt x="44" y="274"/>
                      </a:lnTo>
                      <a:lnTo>
                        <a:pt x="55" y="286"/>
                      </a:lnTo>
                      <a:lnTo>
                        <a:pt x="67" y="296"/>
                      </a:lnTo>
                      <a:lnTo>
                        <a:pt x="79" y="306"/>
                      </a:lnTo>
                      <a:lnTo>
                        <a:pt x="92" y="314"/>
                      </a:lnTo>
                      <a:lnTo>
                        <a:pt x="107" y="320"/>
                      </a:lnTo>
                      <a:lnTo>
                        <a:pt x="123" y="327"/>
                      </a:lnTo>
                      <a:lnTo>
                        <a:pt x="138" y="331"/>
                      </a:lnTo>
                      <a:lnTo>
                        <a:pt x="155" y="332"/>
                      </a:lnTo>
                      <a:lnTo>
                        <a:pt x="171" y="334"/>
                      </a:lnTo>
                      <a:lnTo>
                        <a:pt x="188" y="332"/>
                      </a:lnTo>
                      <a:lnTo>
                        <a:pt x="204" y="331"/>
                      </a:lnTo>
                      <a:lnTo>
                        <a:pt x="220" y="327"/>
                      </a:lnTo>
                      <a:lnTo>
                        <a:pt x="235" y="320"/>
                      </a:lnTo>
                      <a:lnTo>
                        <a:pt x="249" y="314"/>
                      </a:lnTo>
                      <a:lnTo>
                        <a:pt x="263" y="306"/>
                      </a:lnTo>
                      <a:lnTo>
                        <a:pt x="275" y="296"/>
                      </a:lnTo>
                      <a:lnTo>
                        <a:pt x="287" y="286"/>
                      </a:lnTo>
                      <a:lnTo>
                        <a:pt x="297" y="274"/>
                      </a:lnTo>
                      <a:lnTo>
                        <a:pt x="307" y="262"/>
                      </a:lnTo>
                      <a:lnTo>
                        <a:pt x="315" y="249"/>
                      </a:lnTo>
                      <a:lnTo>
                        <a:pt x="323" y="234"/>
                      </a:lnTo>
                      <a:lnTo>
                        <a:pt x="328" y="219"/>
                      </a:lnTo>
                      <a:lnTo>
                        <a:pt x="332" y="203"/>
                      </a:lnTo>
                      <a:lnTo>
                        <a:pt x="335" y="187"/>
                      </a:lnTo>
                      <a:lnTo>
                        <a:pt x="335" y="170"/>
                      </a:lnTo>
                      <a:lnTo>
                        <a:pt x="341" y="17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5" name="Freeform 223"/>
                <p:cNvSpPr>
                  <a:spLocks/>
                </p:cNvSpPr>
                <p:nvPr/>
              </p:nvSpPr>
              <p:spPr bwMode="auto">
                <a:xfrm>
                  <a:off x="2223" y="2294"/>
                  <a:ext cx="167" cy="166"/>
                </a:xfrm>
                <a:custGeom>
                  <a:avLst/>
                  <a:gdLst/>
                  <a:ahLst/>
                  <a:cxnLst>
                    <a:cxn ang="0">
                      <a:pos x="331" y="133"/>
                    </a:cxn>
                    <a:cxn ang="0">
                      <a:pos x="313" y="86"/>
                    </a:cxn>
                    <a:cxn ang="0">
                      <a:pos x="285" y="48"/>
                    </a:cxn>
                    <a:cxn ang="0">
                      <a:pos x="247" y="20"/>
                    </a:cxn>
                    <a:cxn ang="0">
                      <a:pos x="200" y="2"/>
                    </a:cxn>
                    <a:cxn ang="0">
                      <a:pos x="149" y="0"/>
                    </a:cxn>
                    <a:cxn ang="0">
                      <a:pos x="102" y="13"/>
                    </a:cxn>
                    <a:cxn ang="0">
                      <a:pos x="60" y="37"/>
                    </a:cxn>
                    <a:cxn ang="0">
                      <a:pos x="28" y="73"/>
                    </a:cxn>
                    <a:cxn ang="0">
                      <a:pos x="7" y="117"/>
                    </a:cxn>
                    <a:cxn ang="0">
                      <a:pos x="0" y="166"/>
                    </a:cxn>
                    <a:cxn ang="0">
                      <a:pos x="7" y="215"/>
                    </a:cxn>
                    <a:cxn ang="0">
                      <a:pos x="28" y="259"/>
                    </a:cxn>
                    <a:cxn ang="0">
                      <a:pos x="60" y="295"/>
                    </a:cxn>
                    <a:cxn ang="0">
                      <a:pos x="102" y="320"/>
                    </a:cxn>
                    <a:cxn ang="0">
                      <a:pos x="149" y="332"/>
                    </a:cxn>
                    <a:cxn ang="0">
                      <a:pos x="200" y="330"/>
                    </a:cxn>
                    <a:cxn ang="0">
                      <a:pos x="247" y="312"/>
                    </a:cxn>
                    <a:cxn ang="0">
                      <a:pos x="285" y="285"/>
                    </a:cxn>
                    <a:cxn ang="0">
                      <a:pos x="313" y="246"/>
                    </a:cxn>
                    <a:cxn ang="0">
                      <a:pos x="331" y="199"/>
                    </a:cxn>
                    <a:cxn ang="0">
                      <a:pos x="328" y="166"/>
                    </a:cxn>
                    <a:cxn ang="0">
                      <a:pos x="320" y="118"/>
                    </a:cxn>
                    <a:cxn ang="0">
                      <a:pos x="300" y="76"/>
                    </a:cxn>
                    <a:cxn ang="0">
                      <a:pos x="269" y="42"/>
                    </a:cxn>
                    <a:cxn ang="0">
                      <a:pos x="229" y="18"/>
                    </a:cxn>
                    <a:cxn ang="0">
                      <a:pos x="183" y="6"/>
                    </a:cxn>
                    <a:cxn ang="0">
                      <a:pos x="135" y="9"/>
                    </a:cxn>
                    <a:cxn ang="0">
                      <a:pos x="91" y="25"/>
                    </a:cxn>
                    <a:cxn ang="0">
                      <a:pos x="54" y="53"/>
                    </a:cxn>
                    <a:cxn ang="0">
                      <a:pos x="26" y="89"/>
                    </a:cxn>
                    <a:cxn ang="0">
                      <a:pos x="10" y="134"/>
                    </a:cxn>
                    <a:cxn ang="0">
                      <a:pos x="7" y="182"/>
                    </a:cxn>
                    <a:cxn ang="0">
                      <a:pos x="19" y="229"/>
                    </a:cxn>
                    <a:cxn ang="0">
                      <a:pos x="43" y="269"/>
                    </a:cxn>
                    <a:cxn ang="0">
                      <a:pos x="78" y="299"/>
                    </a:cxn>
                    <a:cxn ang="0">
                      <a:pos x="119" y="319"/>
                    </a:cxn>
                    <a:cxn ang="0">
                      <a:pos x="167" y="327"/>
                    </a:cxn>
                    <a:cxn ang="0">
                      <a:pos x="215" y="319"/>
                    </a:cxn>
                    <a:cxn ang="0">
                      <a:pos x="257" y="299"/>
                    </a:cxn>
                    <a:cxn ang="0">
                      <a:pos x="291" y="269"/>
                    </a:cxn>
                    <a:cxn ang="0">
                      <a:pos x="315" y="229"/>
                    </a:cxn>
                    <a:cxn ang="0">
                      <a:pos x="327" y="182"/>
                    </a:cxn>
                  </a:cxnLst>
                  <a:rect l="0" t="0" r="r" b="b"/>
                  <a:pathLst>
                    <a:path w="333" h="332">
                      <a:moveTo>
                        <a:pt x="333" y="166"/>
                      </a:moveTo>
                      <a:lnTo>
                        <a:pt x="333" y="149"/>
                      </a:lnTo>
                      <a:lnTo>
                        <a:pt x="331" y="133"/>
                      </a:lnTo>
                      <a:lnTo>
                        <a:pt x="327" y="117"/>
                      </a:lnTo>
                      <a:lnTo>
                        <a:pt x="321" y="101"/>
                      </a:lnTo>
                      <a:lnTo>
                        <a:pt x="313" y="86"/>
                      </a:lnTo>
                      <a:lnTo>
                        <a:pt x="305" y="73"/>
                      </a:lnTo>
                      <a:lnTo>
                        <a:pt x="296" y="60"/>
                      </a:lnTo>
                      <a:lnTo>
                        <a:pt x="285" y="48"/>
                      </a:lnTo>
                      <a:lnTo>
                        <a:pt x="273" y="37"/>
                      </a:lnTo>
                      <a:lnTo>
                        <a:pt x="260" y="28"/>
                      </a:lnTo>
                      <a:lnTo>
                        <a:pt x="247" y="20"/>
                      </a:lnTo>
                      <a:lnTo>
                        <a:pt x="232" y="13"/>
                      </a:lnTo>
                      <a:lnTo>
                        <a:pt x="216" y="6"/>
                      </a:lnTo>
                      <a:lnTo>
                        <a:pt x="200" y="2"/>
                      </a:lnTo>
                      <a:lnTo>
                        <a:pt x="184" y="0"/>
                      </a:lnTo>
                      <a:lnTo>
                        <a:pt x="167" y="0"/>
                      </a:lnTo>
                      <a:lnTo>
                        <a:pt x="149" y="0"/>
                      </a:lnTo>
                      <a:lnTo>
                        <a:pt x="134" y="2"/>
                      </a:lnTo>
                      <a:lnTo>
                        <a:pt x="118" y="6"/>
                      </a:lnTo>
                      <a:lnTo>
                        <a:pt x="102" y="13"/>
                      </a:lnTo>
                      <a:lnTo>
                        <a:pt x="87" y="20"/>
                      </a:lnTo>
                      <a:lnTo>
                        <a:pt x="74" y="28"/>
                      </a:lnTo>
                      <a:lnTo>
                        <a:pt x="60" y="37"/>
                      </a:lnTo>
                      <a:lnTo>
                        <a:pt x="48" y="48"/>
                      </a:lnTo>
                      <a:lnTo>
                        <a:pt x="38" y="60"/>
                      </a:lnTo>
                      <a:lnTo>
                        <a:pt x="28" y="73"/>
                      </a:lnTo>
                      <a:lnTo>
                        <a:pt x="20" y="86"/>
                      </a:lnTo>
                      <a:lnTo>
                        <a:pt x="14" y="101"/>
                      </a:lnTo>
                      <a:lnTo>
                        <a:pt x="7" y="117"/>
                      </a:lnTo>
                      <a:lnTo>
                        <a:pt x="3" y="133"/>
                      </a:lnTo>
                      <a:lnTo>
                        <a:pt x="0" y="149"/>
                      </a:lnTo>
                      <a:lnTo>
                        <a:pt x="0" y="166"/>
                      </a:lnTo>
                      <a:lnTo>
                        <a:pt x="0" y="183"/>
                      </a:lnTo>
                      <a:lnTo>
                        <a:pt x="3" y="199"/>
                      </a:lnTo>
                      <a:lnTo>
                        <a:pt x="7" y="215"/>
                      </a:lnTo>
                      <a:lnTo>
                        <a:pt x="14" y="231"/>
                      </a:lnTo>
                      <a:lnTo>
                        <a:pt x="20" y="246"/>
                      </a:lnTo>
                      <a:lnTo>
                        <a:pt x="28" y="259"/>
                      </a:lnTo>
                      <a:lnTo>
                        <a:pt x="38" y="273"/>
                      </a:lnTo>
                      <a:lnTo>
                        <a:pt x="48" y="285"/>
                      </a:lnTo>
                      <a:lnTo>
                        <a:pt x="60" y="295"/>
                      </a:lnTo>
                      <a:lnTo>
                        <a:pt x="74" y="304"/>
                      </a:lnTo>
                      <a:lnTo>
                        <a:pt x="87" y="312"/>
                      </a:lnTo>
                      <a:lnTo>
                        <a:pt x="102" y="320"/>
                      </a:lnTo>
                      <a:lnTo>
                        <a:pt x="118" y="326"/>
                      </a:lnTo>
                      <a:lnTo>
                        <a:pt x="134" y="330"/>
                      </a:lnTo>
                      <a:lnTo>
                        <a:pt x="149" y="332"/>
                      </a:lnTo>
                      <a:lnTo>
                        <a:pt x="167" y="332"/>
                      </a:lnTo>
                      <a:lnTo>
                        <a:pt x="184" y="332"/>
                      </a:lnTo>
                      <a:lnTo>
                        <a:pt x="200" y="330"/>
                      </a:lnTo>
                      <a:lnTo>
                        <a:pt x="216" y="326"/>
                      </a:lnTo>
                      <a:lnTo>
                        <a:pt x="232" y="320"/>
                      </a:lnTo>
                      <a:lnTo>
                        <a:pt x="247" y="312"/>
                      </a:lnTo>
                      <a:lnTo>
                        <a:pt x="260" y="304"/>
                      </a:lnTo>
                      <a:lnTo>
                        <a:pt x="273" y="295"/>
                      </a:lnTo>
                      <a:lnTo>
                        <a:pt x="285" y="285"/>
                      </a:lnTo>
                      <a:lnTo>
                        <a:pt x="296" y="273"/>
                      </a:lnTo>
                      <a:lnTo>
                        <a:pt x="305" y="259"/>
                      </a:lnTo>
                      <a:lnTo>
                        <a:pt x="313" y="246"/>
                      </a:lnTo>
                      <a:lnTo>
                        <a:pt x="321" y="231"/>
                      </a:lnTo>
                      <a:lnTo>
                        <a:pt x="327" y="215"/>
                      </a:lnTo>
                      <a:lnTo>
                        <a:pt x="331" y="199"/>
                      </a:lnTo>
                      <a:lnTo>
                        <a:pt x="333" y="183"/>
                      </a:lnTo>
                      <a:lnTo>
                        <a:pt x="333" y="166"/>
                      </a:lnTo>
                      <a:lnTo>
                        <a:pt x="328" y="166"/>
                      </a:lnTo>
                      <a:lnTo>
                        <a:pt x="327" y="150"/>
                      </a:lnTo>
                      <a:lnTo>
                        <a:pt x="324" y="134"/>
                      </a:lnTo>
                      <a:lnTo>
                        <a:pt x="320" y="118"/>
                      </a:lnTo>
                      <a:lnTo>
                        <a:pt x="315" y="103"/>
                      </a:lnTo>
                      <a:lnTo>
                        <a:pt x="308" y="89"/>
                      </a:lnTo>
                      <a:lnTo>
                        <a:pt x="300" y="76"/>
                      </a:lnTo>
                      <a:lnTo>
                        <a:pt x="291" y="64"/>
                      </a:lnTo>
                      <a:lnTo>
                        <a:pt x="281" y="53"/>
                      </a:lnTo>
                      <a:lnTo>
                        <a:pt x="269" y="42"/>
                      </a:lnTo>
                      <a:lnTo>
                        <a:pt x="257" y="33"/>
                      </a:lnTo>
                      <a:lnTo>
                        <a:pt x="244" y="25"/>
                      </a:lnTo>
                      <a:lnTo>
                        <a:pt x="229" y="18"/>
                      </a:lnTo>
                      <a:lnTo>
                        <a:pt x="215" y="13"/>
                      </a:lnTo>
                      <a:lnTo>
                        <a:pt x="199" y="9"/>
                      </a:lnTo>
                      <a:lnTo>
                        <a:pt x="183" y="6"/>
                      </a:lnTo>
                      <a:lnTo>
                        <a:pt x="167" y="5"/>
                      </a:lnTo>
                      <a:lnTo>
                        <a:pt x="151" y="6"/>
                      </a:lnTo>
                      <a:lnTo>
                        <a:pt x="135" y="9"/>
                      </a:lnTo>
                      <a:lnTo>
                        <a:pt x="119" y="13"/>
                      </a:lnTo>
                      <a:lnTo>
                        <a:pt x="104" y="18"/>
                      </a:lnTo>
                      <a:lnTo>
                        <a:pt x="91" y="25"/>
                      </a:lnTo>
                      <a:lnTo>
                        <a:pt x="78" y="33"/>
                      </a:lnTo>
                      <a:lnTo>
                        <a:pt x="64" y="42"/>
                      </a:lnTo>
                      <a:lnTo>
                        <a:pt x="54" y="53"/>
                      </a:lnTo>
                      <a:lnTo>
                        <a:pt x="43" y="64"/>
                      </a:lnTo>
                      <a:lnTo>
                        <a:pt x="34" y="76"/>
                      </a:lnTo>
                      <a:lnTo>
                        <a:pt x="26" y="89"/>
                      </a:lnTo>
                      <a:lnTo>
                        <a:pt x="19" y="103"/>
                      </a:lnTo>
                      <a:lnTo>
                        <a:pt x="14" y="118"/>
                      </a:lnTo>
                      <a:lnTo>
                        <a:pt x="10" y="134"/>
                      </a:lnTo>
                      <a:lnTo>
                        <a:pt x="7" y="150"/>
                      </a:lnTo>
                      <a:lnTo>
                        <a:pt x="6" y="166"/>
                      </a:lnTo>
                      <a:lnTo>
                        <a:pt x="7" y="182"/>
                      </a:lnTo>
                      <a:lnTo>
                        <a:pt x="10" y="198"/>
                      </a:lnTo>
                      <a:lnTo>
                        <a:pt x="14" y="214"/>
                      </a:lnTo>
                      <a:lnTo>
                        <a:pt x="19" y="229"/>
                      </a:lnTo>
                      <a:lnTo>
                        <a:pt x="26" y="243"/>
                      </a:lnTo>
                      <a:lnTo>
                        <a:pt x="34" y="257"/>
                      </a:lnTo>
                      <a:lnTo>
                        <a:pt x="43" y="269"/>
                      </a:lnTo>
                      <a:lnTo>
                        <a:pt x="54" y="279"/>
                      </a:lnTo>
                      <a:lnTo>
                        <a:pt x="64" y="290"/>
                      </a:lnTo>
                      <a:lnTo>
                        <a:pt x="78" y="299"/>
                      </a:lnTo>
                      <a:lnTo>
                        <a:pt x="91" y="307"/>
                      </a:lnTo>
                      <a:lnTo>
                        <a:pt x="104" y="314"/>
                      </a:lnTo>
                      <a:lnTo>
                        <a:pt x="119" y="319"/>
                      </a:lnTo>
                      <a:lnTo>
                        <a:pt x="135" y="323"/>
                      </a:lnTo>
                      <a:lnTo>
                        <a:pt x="151" y="326"/>
                      </a:lnTo>
                      <a:lnTo>
                        <a:pt x="167" y="327"/>
                      </a:lnTo>
                      <a:lnTo>
                        <a:pt x="183" y="326"/>
                      </a:lnTo>
                      <a:lnTo>
                        <a:pt x="199" y="323"/>
                      </a:lnTo>
                      <a:lnTo>
                        <a:pt x="215" y="319"/>
                      </a:lnTo>
                      <a:lnTo>
                        <a:pt x="229" y="314"/>
                      </a:lnTo>
                      <a:lnTo>
                        <a:pt x="244" y="307"/>
                      </a:lnTo>
                      <a:lnTo>
                        <a:pt x="257" y="299"/>
                      </a:lnTo>
                      <a:lnTo>
                        <a:pt x="269" y="290"/>
                      </a:lnTo>
                      <a:lnTo>
                        <a:pt x="281" y="279"/>
                      </a:lnTo>
                      <a:lnTo>
                        <a:pt x="291" y="269"/>
                      </a:lnTo>
                      <a:lnTo>
                        <a:pt x="300" y="257"/>
                      </a:lnTo>
                      <a:lnTo>
                        <a:pt x="308" y="243"/>
                      </a:lnTo>
                      <a:lnTo>
                        <a:pt x="315" y="229"/>
                      </a:lnTo>
                      <a:lnTo>
                        <a:pt x="320" y="214"/>
                      </a:lnTo>
                      <a:lnTo>
                        <a:pt x="324" y="198"/>
                      </a:lnTo>
                      <a:lnTo>
                        <a:pt x="327" y="182"/>
                      </a:lnTo>
                      <a:lnTo>
                        <a:pt x="328" y="166"/>
                      </a:lnTo>
                      <a:lnTo>
                        <a:pt x="333" y="16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6" name="Freeform 224"/>
                <p:cNvSpPr>
                  <a:spLocks/>
                </p:cNvSpPr>
                <p:nvPr/>
              </p:nvSpPr>
              <p:spPr bwMode="auto">
                <a:xfrm>
                  <a:off x="2224" y="2295"/>
                  <a:ext cx="164" cy="164"/>
                </a:xfrm>
                <a:custGeom>
                  <a:avLst/>
                  <a:gdLst/>
                  <a:ahLst/>
                  <a:cxnLst>
                    <a:cxn ang="0">
                      <a:pos x="325" y="131"/>
                    </a:cxn>
                    <a:cxn ang="0">
                      <a:pos x="308" y="86"/>
                    </a:cxn>
                    <a:cxn ang="0">
                      <a:pos x="280" y="48"/>
                    </a:cxn>
                    <a:cxn ang="0">
                      <a:pos x="242" y="20"/>
                    </a:cxn>
                    <a:cxn ang="0">
                      <a:pos x="197" y="3"/>
                    </a:cxn>
                    <a:cxn ang="0">
                      <a:pos x="148" y="2"/>
                    </a:cxn>
                    <a:cxn ang="0">
                      <a:pos x="100" y="14"/>
                    </a:cxn>
                    <a:cxn ang="0">
                      <a:pos x="60" y="38"/>
                    </a:cxn>
                    <a:cxn ang="0">
                      <a:pos x="28" y="72"/>
                    </a:cxn>
                    <a:cxn ang="0">
                      <a:pos x="8" y="115"/>
                    </a:cxn>
                    <a:cxn ang="0">
                      <a:pos x="0" y="164"/>
                    </a:cxn>
                    <a:cxn ang="0">
                      <a:pos x="8" y="213"/>
                    </a:cxn>
                    <a:cxn ang="0">
                      <a:pos x="28" y="256"/>
                    </a:cxn>
                    <a:cxn ang="0">
                      <a:pos x="60" y="290"/>
                    </a:cxn>
                    <a:cxn ang="0">
                      <a:pos x="100" y="314"/>
                    </a:cxn>
                    <a:cxn ang="0">
                      <a:pos x="148" y="326"/>
                    </a:cxn>
                    <a:cxn ang="0">
                      <a:pos x="197" y="325"/>
                    </a:cxn>
                    <a:cxn ang="0">
                      <a:pos x="242" y="308"/>
                    </a:cxn>
                    <a:cxn ang="0">
                      <a:pos x="280" y="280"/>
                    </a:cxn>
                    <a:cxn ang="0">
                      <a:pos x="308" y="243"/>
                    </a:cxn>
                    <a:cxn ang="0">
                      <a:pos x="325" y="197"/>
                    </a:cxn>
                    <a:cxn ang="0">
                      <a:pos x="322" y="164"/>
                    </a:cxn>
                    <a:cxn ang="0">
                      <a:pos x="314" y="117"/>
                    </a:cxn>
                    <a:cxn ang="0">
                      <a:pos x="294" y="76"/>
                    </a:cxn>
                    <a:cxn ang="0">
                      <a:pos x="264" y="43"/>
                    </a:cxn>
                    <a:cxn ang="0">
                      <a:pos x="225" y="19"/>
                    </a:cxn>
                    <a:cxn ang="0">
                      <a:pos x="180" y="7"/>
                    </a:cxn>
                    <a:cxn ang="0">
                      <a:pos x="132" y="10"/>
                    </a:cxn>
                    <a:cxn ang="0">
                      <a:pos x="89" y="26"/>
                    </a:cxn>
                    <a:cxn ang="0">
                      <a:pos x="52" y="52"/>
                    </a:cxn>
                    <a:cxn ang="0">
                      <a:pos x="25" y="90"/>
                    </a:cxn>
                    <a:cxn ang="0">
                      <a:pos x="9" y="132"/>
                    </a:cxn>
                    <a:cxn ang="0">
                      <a:pos x="7" y="180"/>
                    </a:cxn>
                    <a:cxn ang="0">
                      <a:pos x="19" y="225"/>
                    </a:cxn>
                    <a:cxn ang="0">
                      <a:pos x="43" y="264"/>
                    </a:cxn>
                    <a:cxn ang="0">
                      <a:pos x="76" y="294"/>
                    </a:cxn>
                    <a:cxn ang="0">
                      <a:pos x="117" y="314"/>
                    </a:cxn>
                    <a:cxn ang="0">
                      <a:pos x="164" y="322"/>
                    </a:cxn>
                    <a:cxn ang="0">
                      <a:pos x="210" y="314"/>
                    </a:cxn>
                    <a:cxn ang="0">
                      <a:pos x="252" y="294"/>
                    </a:cxn>
                    <a:cxn ang="0">
                      <a:pos x="286" y="264"/>
                    </a:cxn>
                    <a:cxn ang="0">
                      <a:pos x="309" y="225"/>
                    </a:cxn>
                    <a:cxn ang="0">
                      <a:pos x="321" y="180"/>
                    </a:cxn>
                  </a:cxnLst>
                  <a:rect l="0" t="0" r="r" b="b"/>
                  <a:pathLst>
                    <a:path w="328" h="328">
                      <a:moveTo>
                        <a:pt x="328" y="164"/>
                      </a:moveTo>
                      <a:lnTo>
                        <a:pt x="328" y="147"/>
                      </a:lnTo>
                      <a:lnTo>
                        <a:pt x="325" y="131"/>
                      </a:lnTo>
                      <a:lnTo>
                        <a:pt x="321" y="115"/>
                      </a:lnTo>
                      <a:lnTo>
                        <a:pt x="316" y="100"/>
                      </a:lnTo>
                      <a:lnTo>
                        <a:pt x="308" y="86"/>
                      </a:lnTo>
                      <a:lnTo>
                        <a:pt x="300" y="72"/>
                      </a:lnTo>
                      <a:lnTo>
                        <a:pt x="290" y="60"/>
                      </a:lnTo>
                      <a:lnTo>
                        <a:pt x="280" y="48"/>
                      </a:lnTo>
                      <a:lnTo>
                        <a:pt x="268" y="38"/>
                      </a:lnTo>
                      <a:lnTo>
                        <a:pt x="256" y="28"/>
                      </a:lnTo>
                      <a:lnTo>
                        <a:pt x="242" y="20"/>
                      </a:lnTo>
                      <a:lnTo>
                        <a:pt x="228" y="14"/>
                      </a:lnTo>
                      <a:lnTo>
                        <a:pt x="213" y="7"/>
                      </a:lnTo>
                      <a:lnTo>
                        <a:pt x="197" y="3"/>
                      </a:lnTo>
                      <a:lnTo>
                        <a:pt x="181" y="2"/>
                      </a:lnTo>
                      <a:lnTo>
                        <a:pt x="164" y="0"/>
                      </a:lnTo>
                      <a:lnTo>
                        <a:pt x="148" y="2"/>
                      </a:lnTo>
                      <a:lnTo>
                        <a:pt x="131" y="3"/>
                      </a:lnTo>
                      <a:lnTo>
                        <a:pt x="116" y="7"/>
                      </a:lnTo>
                      <a:lnTo>
                        <a:pt x="100" y="14"/>
                      </a:lnTo>
                      <a:lnTo>
                        <a:pt x="85" y="20"/>
                      </a:lnTo>
                      <a:lnTo>
                        <a:pt x="72" y="28"/>
                      </a:lnTo>
                      <a:lnTo>
                        <a:pt x="60" y="38"/>
                      </a:lnTo>
                      <a:lnTo>
                        <a:pt x="48" y="48"/>
                      </a:lnTo>
                      <a:lnTo>
                        <a:pt x="37" y="60"/>
                      </a:lnTo>
                      <a:lnTo>
                        <a:pt x="28" y="72"/>
                      </a:lnTo>
                      <a:lnTo>
                        <a:pt x="20" y="86"/>
                      </a:lnTo>
                      <a:lnTo>
                        <a:pt x="13" y="100"/>
                      </a:lnTo>
                      <a:lnTo>
                        <a:pt x="8" y="115"/>
                      </a:lnTo>
                      <a:lnTo>
                        <a:pt x="4" y="131"/>
                      </a:lnTo>
                      <a:lnTo>
                        <a:pt x="1" y="147"/>
                      </a:lnTo>
                      <a:lnTo>
                        <a:pt x="0" y="164"/>
                      </a:lnTo>
                      <a:lnTo>
                        <a:pt x="1" y="181"/>
                      </a:lnTo>
                      <a:lnTo>
                        <a:pt x="4" y="197"/>
                      </a:lnTo>
                      <a:lnTo>
                        <a:pt x="8" y="213"/>
                      </a:lnTo>
                      <a:lnTo>
                        <a:pt x="13" y="228"/>
                      </a:lnTo>
                      <a:lnTo>
                        <a:pt x="20" y="243"/>
                      </a:lnTo>
                      <a:lnTo>
                        <a:pt x="28" y="256"/>
                      </a:lnTo>
                      <a:lnTo>
                        <a:pt x="37" y="268"/>
                      </a:lnTo>
                      <a:lnTo>
                        <a:pt x="48" y="280"/>
                      </a:lnTo>
                      <a:lnTo>
                        <a:pt x="60" y="290"/>
                      </a:lnTo>
                      <a:lnTo>
                        <a:pt x="72" y="300"/>
                      </a:lnTo>
                      <a:lnTo>
                        <a:pt x="85" y="308"/>
                      </a:lnTo>
                      <a:lnTo>
                        <a:pt x="100" y="314"/>
                      </a:lnTo>
                      <a:lnTo>
                        <a:pt x="116" y="321"/>
                      </a:lnTo>
                      <a:lnTo>
                        <a:pt x="131" y="325"/>
                      </a:lnTo>
                      <a:lnTo>
                        <a:pt x="148" y="326"/>
                      </a:lnTo>
                      <a:lnTo>
                        <a:pt x="164" y="328"/>
                      </a:lnTo>
                      <a:lnTo>
                        <a:pt x="181" y="326"/>
                      </a:lnTo>
                      <a:lnTo>
                        <a:pt x="197" y="325"/>
                      </a:lnTo>
                      <a:lnTo>
                        <a:pt x="213" y="321"/>
                      </a:lnTo>
                      <a:lnTo>
                        <a:pt x="228" y="314"/>
                      </a:lnTo>
                      <a:lnTo>
                        <a:pt x="242" y="308"/>
                      </a:lnTo>
                      <a:lnTo>
                        <a:pt x="256" y="300"/>
                      </a:lnTo>
                      <a:lnTo>
                        <a:pt x="268" y="290"/>
                      </a:lnTo>
                      <a:lnTo>
                        <a:pt x="280" y="280"/>
                      </a:lnTo>
                      <a:lnTo>
                        <a:pt x="290" y="268"/>
                      </a:lnTo>
                      <a:lnTo>
                        <a:pt x="300" y="256"/>
                      </a:lnTo>
                      <a:lnTo>
                        <a:pt x="308" y="243"/>
                      </a:lnTo>
                      <a:lnTo>
                        <a:pt x="316" y="228"/>
                      </a:lnTo>
                      <a:lnTo>
                        <a:pt x="321" y="213"/>
                      </a:lnTo>
                      <a:lnTo>
                        <a:pt x="325" y="197"/>
                      </a:lnTo>
                      <a:lnTo>
                        <a:pt x="328" y="181"/>
                      </a:lnTo>
                      <a:lnTo>
                        <a:pt x="328" y="164"/>
                      </a:lnTo>
                      <a:lnTo>
                        <a:pt x="322" y="164"/>
                      </a:lnTo>
                      <a:lnTo>
                        <a:pt x="321" y="148"/>
                      </a:lnTo>
                      <a:lnTo>
                        <a:pt x="318" y="132"/>
                      </a:lnTo>
                      <a:lnTo>
                        <a:pt x="314" y="117"/>
                      </a:lnTo>
                      <a:lnTo>
                        <a:pt x="309" y="103"/>
                      </a:lnTo>
                      <a:lnTo>
                        <a:pt x="302" y="90"/>
                      </a:lnTo>
                      <a:lnTo>
                        <a:pt x="294" y="76"/>
                      </a:lnTo>
                      <a:lnTo>
                        <a:pt x="286" y="64"/>
                      </a:lnTo>
                      <a:lnTo>
                        <a:pt x="276" y="52"/>
                      </a:lnTo>
                      <a:lnTo>
                        <a:pt x="264" y="43"/>
                      </a:lnTo>
                      <a:lnTo>
                        <a:pt x="252" y="34"/>
                      </a:lnTo>
                      <a:lnTo>
                        <a:pt x="240" y="26"/>
                      </a:lnTo>
                      <a:lnTo>
                        <a:pt x="225" y="19"/>
                      </a:lnTo>
                      <a:lnTo>
                        <a:pt x="210" y="14"/>
                      </a:lnTo>
                      <a:lnTo>
                        <a:pt x="196" y="10"/>
                      </a:lnTo>
                      <a:lnTo>
                        <a:pt x="180" y="7"/>
                      </a:lnTo>
                      <a:lnTo>
                        <a:pt x="164" y="6"/>
                      </a:lnTo>
                      <a:lnTo>
                        <a:pt x="148" y="7"/>
                      </a:lnTo>
                      <a:lnTo>
                        <a:pt x="132" y="10"/>
                      </a:lnTo>
                      <a:lnTo>
                        <a:pt x="117" y="14"/>
                      </a:lnTo>
                      <a:lnTo>
                        <a:pt x="103" y="19"/>
                      </a:lnTo>
                      <a:lnTo>
                        <a:pt x="89" y="26"/>
                      </a:lnTo>
                      <a:lnTo>
                        <a:pt x="76" y="34"/>
                      </a:lnTo>
                      <a:lnTo>
                        <a:pt x="64" y="43"/>
                      </a:lnTo>
                      <a:lnTo>
                        <a:pt x="52" y="52"/>
                      </a:lnTo>
                      <a:lnTo>
                        <a:pt x="43" y="64"/>
                      </a:lnTo>
                      <a:lnTo>
                        <a:pt x="33" y="76"/>
                      </a:lnTo>
                      <a:lnTo>
                        <a:pt x="25" y="90"/>
                      </a:lnTo>
                      <a:lnTo>
                        <a:pt x="19" y="103"/>
                      </a:lnTo>
                      <a:lnTo>
                        <a:pt x="13" y="117"/>
                      </a:lnTo>
                      <a:lnTo>
                        <a:pt x="9" y="132"/>
                      </a:lnTo>
                      <a:lnTo>
                        <a:pt x="7" y="148"/>
                      </a:lnTo>
                      <a:lnTo>
                        <a:pt x="7" y="164"/>
                      </a:lnTo>
                      <a:lnTo>
                        <a:pt x="7" y="180"/>
                      </a:lnTo>
                      <a:lnTo>
                        <a:pt x="9" y="196"/>
                      </a:lnTo>
                      <a:lnTo>
                        <a:pt x="13" y="211"/>
                      </a:lnTo>
                      <a:lnTo>
                        <a:pt x="19" y="225"/>
                      </a:lnTo>
                      <a:lnTo>
                        <a:pt x="25" y="240"/>
                      </a:lnTo>
                      <a:lnTo>
                        <a:pt x="33" y="252"/>
                      </a:lnTo>
                      <a:lnTo>
                        <a:pt x="43" y="264"/>
                      </a:lnTo>
                      <a:lnTo>
                        <a:pt x="52" y="276"/>
                      </a:lnTo>
                      <a:lnTo>
                        <a:pt x="64" y="285"/>
                      </a:lnTo>
                      <a:lnTo>
                        <a:pt x="76" y="294"/>
                      </a:lnTo>
                      <a:lnTo>
                        <a:pt x="89" y="302"/>
                      </a:lnTo>
                      <a:lnTo>
                        <a:pt x="103" y="309"/>
                      </a:lnTo>
                      <a:lnTo>
                        <a:pt x="117" y="314"/>
                      </a:lnTo>
                      <a:lnTo>
                        <a:pt x="132" y="318"/>
                      </a:lnTo>
                      <a:lnTo>
                        <a:pt x="148" y="321"/>
                      </a:lnTo>
                      <a:lnTo>
                        <a:pt x="164" y="322"/>
                      </a:lnTo>
                      <a:lnTo>
                        <a:pt x="180" y="321"/>
                      </a:lnTo>
                      <a:lnTo>
                        <a:pt x="196" y="318"/>
                      </a:lnTo>
                      <a:lnTo>
                        <a:pt x="210" y="314"/>
                      </a:lnTo>
                      <a:lnTo>
                        <a:pt x="225" y="309"/>
                      </a:lnTo>
                      <a:lnTo>
                        <a:pt x="240" y="302"/>
                      </a:lnTo>
                      <a:lnTo>
                        <a:pt x="252" y="294"/>
                      </a:lnTo>
                      <a:lnTo>
                        <a:pt x="264" y="285"/>
                      </a:lnTo>
                      <a:lnTo>
                        <a:pt x="276" y="276"/>
                      </a:lnTo>
                      <a:lnTo>
                        <a:pt x="286" y="264"/>
                      </a:lnTo>
                      <a:lnTo>
                        <a:pt x="294" y="252"/>
                      </a:lnTo>
                      <a:lnTo>
                        <a:pt x="302" y="240"/>
                      </a:lnTo>
                      <a:lnTo>
                        <a:pt x="309" y="225"/>
                      </a:lnTo>
                      <a:lnTo>
                        <a:pt x="314" y="211"/>
                      </a:lnTo>
                      <a:lnTo>
                        <a:pt x="318" y="196"/>
                      </a:lnTo>
                      <a:lnTo>
                        <a:pt x="321" y="180"/>
                      </a:lnTo>
                      <a:lnTo>
                        <a:pt x="322" y="164"/>
                      </a:lnTo>
                      <a:lnTo>
                        <a:pt x="328" y="16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7" name="Freeform 225"/>
                <p:cNvSpPr>
                  <a:spLocks/>
                </p:cNvSpPr>
                <p:nvPr/>
              </p:nvSpPr>
              <p:spPr bwMode="auto">
                <a:xfrm>
                  <a:off x="2226" y="2296"/>
                  <a:ext cx="161" cy="162"/>
                </a:xfrm>
                <a:custGeom>
                  <a:avLst/>
                  <a:gdLst/>
                  <a:ahLst/>
                  <a:cxnLst>
                    <a:cxn ang="0">
                      <a:pos x="318" y="129"/>
                    </a:cxn>
                    <a:cxn ang="0">
                      <a:pos x="302" y="84"/>
                    </a:cxn>
                    <a:cxn ang="0">
                      <a:pos x="275" y="48"/>
                    </a:cxn>
                    <a:cxn ang="0">
                      <a:pos x="238" y="20"/>
                    </a:cxn>
                    <a:cxn ang="0">
                      <a:pos x="193" y="4"/>
                    </a:cxn>
                    <a:cxn ang="0">
                      <a:pos x="145" y="1"/>
                    </a:cxn>
                    <a:cxn ang="0">
                      <a:pos x="98" y="13"/>
                    </a:cxn>
                    <a:cxn ang="0">
                      <a:pos x="58" y="37"/>
                    </a:cxn>
                    <a:cxn ang="0">
                      <a:pos x="28" y="71"/>
                    </a:cxn>
                    <a:cxn ang="0">
                      <a:pos x="8" y="113"/>
                    </a:cxn>
                    <a:cxn ang="0">
                      <a:pos x="0" y="161"/>
                    </a:cxn>
                    <a:cxn ang="0">
                      <a:pos x="8" y="209"/>
                    </a:cxn>
                    <a:cxn ang="0">
                      <a:pos x="28" y="252"/>
                    </a:cxn>
                    <a:cxn ang="0">
                      <a:pos x="58" y="285"/>
                    </a:cxn>
                    <a:cxn ang="0">
                      <a:pos x="98" y="309"/>
                    </a:cxn>
                    <a:cxn ang="0">
                      <a:pos x="145" y="321"/>
                    </a:cxn>
                    <a:cxn ang="0">
                      <a:pos x="193" y="318"/>
                    </a:cxn>
                    <a:cxn ang="0">
                      <a:pos x="238" y="302"/>
                    </a:cxn>
                    <a:cxn ang="0">
                      <a:pos x="275" y="274"/>
                    </a:cxn>
                    <a:cxn ang="0">
                      <a:pos x="302" y="238"/>
                    </a:cxn>
                    <a:cxn ang="0">
                      <a:pos x="318" y="193"/>
                    </a:cxn>
                    <a:cxn ang="0">
                      <a:pos x="315" y="161"/>
                    </a:cxn>
                    <a:cxn ang="0">
                      <a:pos x="309" y="114"/>
                    </a:cxn>
                    <a:cxn ang="0">
                      <a:pos x="289" y="75"/>
                    </a:cxn>
                    <a:cxn ang="0">
                      <a:pos x="259" y="41"/>
                    </a:cxn>
                    <a:cxn ang="0">
                      <a:pos x="221" y="19"/>
                    </a:cxn>
                    <a:cxn ang="0">
                      <a:pos x="177" y="7"/>
                    </a:cxn>
                    <a:cxn ang="0">
                      <a:pos x="130" y="9"/>
                    </a:cxn>
                    <a:cxn ang="0">
                      <a:pos x="88" y="25"/>
                    </a:cxn>
                    <a:cxn ang="0">
                      <a:pos x="52" y="52"/>
                    </a:cxn>
                    <a:cxn ang="0">
                      <a:pos x="25" y="88"/>
                    </a:cxn>
                    <a:cxn ang="0">
                      <a:pos x="9" y="130"/>
                    </a:cxn>
                    <a:cxn ang="0">
                      <a:pos x="6" y="177"/>
                    </a:cxn>
                    <a:cxn ang="0">
                      <a:pos x="18" y="221"/>
                    </a:cxn>
                    <a:cxn ang="0">
                      <a:pos x="41" y="260"/>
                    </a:cxn>
                    <a:cxn ang="0">
                      <a:pos x="74" y="289"/>
                    </a:cxn>
                    <a:cxn ang="0">
                      <a:pos x="116" y="309"/>
                    </a:cxn>
                    <a:cxn ang="0">
                      <a:pos x="161" y="315"/>
                    </a:cxn>
                    <a:cxn ang="0">
                      <a:pos x="207" y="309"/>
                    </a:cxn>
                    <a:cxn ang="0">
                      <a:pos x="247" y="289"/>
                    </a:cxn>
                    <a:cxn ang="0">
                      <a:pos x="281" y="260"/>
                    </a:cxn>
                    <a:cxn ang="0">
                      <a:pos x="303" y="221"/>
                    </a:cxn>
                    <a:cxn ang="0">
                      <a:pos x="315" y="177"/>
                    </a:cxn>
                  </a:cxnLst>
                  <a:rect l="0" t="0" r="r" b="b"/>
                  <a:pathLst>
                    <a:path w="322" h="322">
                      <a:moveTo>
                        <a:pt x="322" y="161"/>
                      </a:moveTo>
                      <a:lnTo>
                        <a:pt x="321" y="145"/>
                      </a:lnTo>
                      <a:lnTo>
                        <a:pt x="318" y="129"/>
                      </a:lnTo>
                      <a:lnTo>
                        <a:pt x="314" y="113"/>
                      </a:lnTo>
                      <a:lnTo>
                        <a:pt x="309" y="98"/>
                      </a:lnTo>
                      <a:lnTo>
                        <a:pt x="302" y="84"/>
                      </a:lnTo>
                      <a:lnTo>
                        <a:pt x="294" y="71"/>
                      </a:lnTo>
                      <a:lnTo>
                        <a:pt x="285" y="59"/>
                      </a:lnTo>
                      <a:lnTo>
                        <a:pt x="275" y="48"/>
                      </a:lnTo>
                      <a:lnTo>
                        <a:pt x="263" y="37"/>
                      </a:lnTo>
                      <a:lnTo>
                        <a:pt x="251" y="28"/>
                      </a:lnTo>
                      <a:lnTo>
                        <a:pt x="238" y="20"/>
                      </a:lnTo>
                      <a:lnTo>
                        <a:pt x="223" y="13"/>
                      </a:lnTo>
                      <a:lnTo>
                        <a:pt x="209" y="8"/>
                      </a:lnTo>
                      <a:lnTo>
                        <a:pt x="193" y="4"/>
                      </a:lnTo>
                      <a:lnTo>
                        <a:pt x="177" y="1"/>
                      </a:lnTo>
                      <a:lnTo>
                        <a:pt x="161" y="0"/>
                      </a:lnTo>
                      <a:lnTo>
                        <a:pt x="145" y="1"/>
                      </a:lnTo>
                      <a:lnTo>
                        <a:pt x="129" y="4"/>
                      </a:lnTo>
                      <a:lnTo>
                        <a:pt x="113" y="8"/>
                      </a:lnTo>
                      <a:lnTo>
                        <a:pt x="98" y="13"/>
                      </a:lnTo>
                      <a:lnTo>
                        <a:pt x="85" y="20"/>
                      </a:lnTo>
                      <a:lnTo>
                        <a:pt x="72" y="28"/>
                      </a:lnTo>
                      <a:lnTo>
                        <a:pt x="58" y="37"/>
                      </a:lnTo>
                      <a:lnTo>
                        <a:pt x="48" y="48"/>
                      </a:lnTo>
                      <a:lnTo>
                        <a:pt x="37" y="59"/>
                      </a:lnTo>
                      <a:lnTo>
                        <a:pt x="28" y="71"/>
                      </a:lnTo>
                      <a:lnTo>
                        <a:pt x="20" y="84"/>
                      </a:lnTo>
                      <a:lnTo>
                        <a:pt x="13" y="98"/>
                      </a:lnTo>
                      <a:lnTo>
                        <a:pt x="8" y="113"/>
                      </a:lnTo>
                      <a:lnTo>
                        <a:pt x="4" y="129"/>
                      </a:lnTo>
                      <a:lnTo>
                        <a:pt x="1" y="145"/>
                      </a:lnTo>
                      <a:lnTo>
                        <a:pt x="0" y="161"/>
                      </a:lnTo>
                      <a:lnTo>
                        <a:pt x="1" y="177"/>
                      </a:lnTo>
                      <a:lnTo>
                        <a:pt x="4" y="193"/>
                      </a:lnTo>
                      <a:lnTo>
                        <a:pt x="8" y="209"/>
                      </a:lnTo>
                      <a:lnTo>
                        <a:pt x="13" y="224"/>
                      </a:lnTo>
                      <a:lnTo>
                        <a:pt x="20" y="238"/>
                      </a:lnTo>
                      <a:lnTo>
                        <a:pt x="28" y="252"/>
                      </a:lnTo>
                      <a:lnTo>
                        <a:pt x="37" y="264"/>
                      </a:lnTo>
                      <a:lnTo>
                        <a:pt x="48" y="274"/>
                      </a:lnTo>
                      <a:lnTo>
                        <a:pt x="58" y="285"/>
                      </a:lnTo>
                      <a:lnTo>
                        <a:pt x="72" y="294"/>
                      </a:lnTo>
                      <a:lnTo>
                        <a:pt x="85" y="302"/>
                      </a:lnTo>
                      <a:lnTo>
                        <a:pt x="98" y="309"/>
                      </a:lnTo>
                      <a:lnTo>
                        <a:pt x="113" y="314"/>
                      </a:lnTo>
                      <a:lnTo>
                        <a:pt x="129" y="318"/>
                      </a:lnTo>
                      <a:lnTo>
                        <a:pt x="145" y="321"/>
                      </a:lnTo>
                      <a:lnTo>
                        <a:pt x="161" y="322"/>
                      </a:lnTo>
                      <a:lnTo>
                        <a:pt x="177" y="321"/>
                      </a:lnTo>
                      <a:lnTo>
                        <a:pt x="193" y="318"/>
                      </a:lnTo>
                      <a:lnTo>
                        <a:pt x="209" y="314"/>
                      </a:lnTo>
                      <a:lnTo>
                        <a:pt x="223" y="309"/>
                      </a:lnTo>
                      <a:lnTo>
                        <a:pt x="238" y="302"/>
                      </a:lnTo>
                      <a:lnTo>
                        <a:pt x="251" y="294"/>
                      </a:lnTo>
                      <a:lnTo>
                        <a:pt x="263" y="285"/>
                      </a:lnTo>
                      <a:lnTo>
                        <a:pt x="275" y="274"/>
                      </a:lnTo>
                      <a:lnTo>
                        <a:pt x="285" y="264"/>
                      </a:lnTo>
                      <a:lnTo>
                        <a:pt x="294" y="252"/>
                      </a:lnTo>
                      <a:lnTo>
                        <a:pt x="302" y="238"/>
                      </a:lnTo>
                      <a:lnTo>
                        <a:pt x="309" y="224"/>
                      </a:lnTo>
                      <a:lnTo>
                        <a:pt x="314" y="209"/>
                      </a:lnTo>
                      <a:lnTo>
                        <a:pt x="318" y="193"/>
                      </a:lnTo>
                      <a:lnTo>
                        <a:pt x="321" y="177"/>
                      </a:lnTo>
                      <a:lnTo>
                        <a:pt x="322" y="161"/>
                      </a:lnTo>
                      <a:lnTo>
                        <a:pt x="315" y="161"/>
                      </a:lnTo>
                      <a:lnTo>
                        <a:pt x="315" y="145"/>
                      </a:lnTo>
                      <a:lnTo>
                        <a:pt x="313" y="130"/>
                      </a:lnTo>
                      <a:lnTo>
                        <a:pt x="309" y="114"/>
                      </a:lnTo>
                      <a:lnTo>
                        <a:pt x="303" y="101"/>
                      </a:lnTo>
                      <a:lnTo>
                        <a:pt x="297" y="88"/>
                      </a:lnTo>
                      <a:lnTo>
                        <a:pt x="289" y="75"/>
                      </a:lnTo>
                      <a:lnTo>
                        <a:pt x="281" y="63"/>
                      </a:lnTo>
                      <a:lnTo>
                        <a:pt x="270" y="52"/>
                      </a:lnTo>
                      <a:lnTo>
                        <a:pt x="259" y="41"/>
                      </a:lnTo>
                      <a:lnTo>
                        <a:pt x="247" y="33"/>
                      </a:lnTo>
                      <a:lnTo>
                        <a:pt x="235" y="25"/>
                      </a:lnTo>
                      <a:lnTo>
                        <a:pt x="221" y="19"/>
                      </a:lnTo>
                      <a:lnTo>
                        <a:pt x="207" y="13"/>
                      </a:lnTo>
                      <a:lnTo>
                        <a:pt x="193" y="9"/>
                      </a:lnTo>
                      <a:lnTo>
                        <a:pt x="177" y="7"/>
                      </a:lnTo>
                      <a:lnTo>
                        <a:pt x="161" y="7"/>
                      </a:lnTo>
                      <a:lnTo>
                        <a:pt x="145" y="7"/>
                      </a:lnTo>
                      <a:lnTo>
                        <a:pt x="130" y="9"/>
                      </a:lnTo>
                      <a:lnTo>
                        <a:pt x="116" y="13"/>
                      </a:lnTo>
                      <a:lnTo>
                        <a:pt x="101" y="19"/>
                      </a:lnTo>
                      <a:lnTo>
                        <a:pt x="88" y="25"/>
                      </a:lnTo>
                      <a:lnTo>
                        <a:pt x="74" y="33"/>
                      </a:lnTo>
                      <a:lnTo>
                        <a:pt x="62" y="41"/>
                      </a:lnTo>
                      <a:lnTo>
                        <a:pt x="52" y="52"/>
                      </a:lnTo>
                      <a:lnTo>
                        <a:pt x="41" y="63"/>
                      </a:lnTo>
                      <a:lnTo>
                        <a:pt x="33" y="75"/>
                      </a:lnTo>
                      <a:lnTo>
                        <a:pt x="25" y="88"/>
                      </a:lnTo>
                      <a:lnTo>
                        <a:pt x="18" y="101"/>
                      </a:lnTo>
                      <a:lnTo>
                        <a:pt x="13" y="114"/>
                      </a:lnTo>
                      <a:lnTo>
                        <a:pt x="9" y="130"/>
                      </a:lnTo>
                      <a:lnTo>
                        <a:pt x="6" y="145"/>
                      </a:lnTo>
                      <a:lnTo>
                        <a:pt x="6" y="161"/>
                      </a:lnTo>
                      <a:lnTo>
                        <a:pt x="6" y="177"/>
                      </a:lnTo>
                      <a:lnTo>
                        <a:pt x="9" y="192"/>
                      </a:lnTo>
                      <a:lnTo>
                        <a:pt x="13" y="208"/>
                      </a:lnTo>
                      <a:lnTo>
                        <a:pt x="18" y="221"/>
                      </a:lnTo>
                      <a:lnTo>
                        <a:pt x="25" y="234"/>
                      </a:lnTo>
                      <a:lnTo>
                        <a:pt x="33" y="248"/>
                      </a:lnTo>
                      <a:lnTo>
                        <a:pt x="41" y="260"/>
                      </a:lnTo>
                      <a:lnTo>
                        <a:pt x="52" y="270"/>
                      </a:lnTo>
                      <a:lnTo>
                        <a:pt x="62" y="281"/>
                      </a:lnTo>
                      <a:lnTo>
                        <a:pt x="74" y="289"/>
                      </a:lnTo>
                      <a:lnTo>
                        <a:pt x="88" y="297"/>
                      </a:lnTo>
                      <a:lnTo>
                        <a:pt x="101" y="303"/>
                      </a:lnTo>
                      <a:lnTo>
                        <a:pt x="116" y="309"/>
                      </a:lnTo>
                      <a:lnTo>
                        <a:pt x="130" y="313"/>
                      </a:lnTo>
                      <a:lnTo>
                        <a:pt x="145" y="315"/>
                      </a:lnTo>
                      <a:lnTo>
                        <a:pt x="161" y="315"/>
                      </a:lnTo>
                      <a:lnTo>
                        <a:pt x="177" y="315"/>
                      </a:lnTo>
                      <a:lnTo>
                        <a:pt x="193" y="313"/>
                      </a:lnTo>
                      <a:lnTo>
                        <a:pt x="207" y="309"/>
                      </a:lnTo>
                      <a:lnTo>
                        <a:pt x="221" y="303"/>
                      </a:lnTo>
                      <a:lnTo>
                        <a:pt x="235" y="297"/>
                      </a:lnTo>
                      <a:lnTo>
                        <a:pt x="247" y="289"/>
                      </a:lnTo>
                      <a:lnTo>
                        <a:pt x="259" y="281"/>
                      </a:lnTo>
                      <a:lnTo>
                        <a:pt x="270" y="270"/>
                      </a:lnTo>
                      <a:lnTo>
                        <a:pt x="281" y="260"/>
                      </a:lnTo>
                      <a:lnTo>
                        <a:pt x="289" y="248"/>
                      </a:lnTo>
                      <a:lnTo>
                        <a:pt x="297" y="234"/>
                      </a:lnTo>
                      <a:lnTo>
                        <a:pt x="303" y="221"/>
                      </a:lnTo>
                      <a:lnTo>
                        <a:pt x="309" y="208"/>
                      </a:lnTo>
                      <a:lnTo>
                        <a:pt x="313" y="192"/>
                      </a:lnTo>
                      <a:lnTo>
                        <a:pt x="315" y="177"/>
                      </a:lnTo>
                      <a:lnTo>
                        <a:pt x="315" y="161"/>
                      </a:lnTo>
                      <a:lnTo>
                        <a:pt x="322" y="16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8" name="Freeform 226"/>
                <p:cNvSpPr>
                  <a:spLocks/>
                </p:cNvSpPr>
                <p:nvPr/>
              </p:nvSpPr>
              <p:spPr bwMode="auto">
                <a:xfrm>
                  <a:off x="2228" y="2298"/>
                  <a:ext cx="158" cy="158"/>
                </a:xfrm>
                <a:custGeom>
                  <a:avLst/>
                  <a:gdLst/>
                  <a:ahLst/>
                  <a:cxnLst>
                    <a:cxn ang="0">
                      <a:pos x="311" y="126"/>
                    </a:cxn>
                    <a:cxn ang="0">
                      <a:pos x="295" y="84"/>
                    </a:cxn>
                    <a:cxn ang="0">
                      <a:pos x="269" y="46"/>
                    </a:cxn>
                    <a:cxn ang="0">
                      <a:pos x="233" y="20"/>
                    </a:cxn>
                    <a:cxn ang="0">
                      <a:pos x="189" y="4"/>
                    </a:cxn>
                    <a:cxn ang="0">
                      <a:pos x="141" y="1"/>
                    </a:cxn>
                    <a:cxn ang="0">
                      <a:pos x="96" y="13"/>
                    </a:cxn>
                    <a:cxn ang="0">
                      <a:pos x="57" y="37"/>
                    </a:cxn>
                    <a:cxn ang="0">
                      <a:pos x="26" y="70"/>
                    </a:cxn>
                    <a:cxn ang="0">
                      <a:pos x="6" y="111"/>
                    </a:cxn>
                    <a:cxn ang="0">
                      <a:pos x="0" y="158"/>
                    </a:cxn>
                    <a:cxn ang="0">
                      <a:pos x="6" y="205"/>
                    </a:cxn>
                    <a:cxn ang="0">
                      <a:pos x="26" y="246"/>
                    </a:cxn>
                    <a:cxn ang="0">
                      <a:pos x="57" y="279"/>
                    </a:cxn>
                    <a:cxn ang="0">
                      <a:pos x="96" y="303"/>
                    </a:cxn>
                    <a:cxn ang="0">
                      <a:pos x="141" y="315"/>
                    </a:cxn>
                    <a:cxn ang="0">
                      <a:pos x="189" y="312"/>
                    </a:cxn>
                    <a:cxn ang="0">
                      <a:pos x="233" y="296"/>
                    </a:cxn>
                    <a:cxn ang="0">
                      <a:pos x="269" y="270"/>
                    </a:cxn>
                    <a:cxn ang="0">
                      <a:pos x="295" y="234"/>
                    </a:cxn>
                    <a:cxn ang="0">
                      <a:pos x="311" y="190"/>
                    </a:cxn>
                    <a:cxn ang="0">
                      <a:pos x="309" y="158"/>
                    </a:cxn>
                    <a:cxn ang="0">
                      <a:pos x="302" y="113"/>
                    </a:cxn>
                    <a:cxn ang="0">
                      <a:pos x="283" y="73"/>
                    </a:cxn>
                    <a:cxn ang="0">
                      <a:pos x="254" y="41"/>
                    </a:cxn>
                    <a:cxn ang="0">
                      <a:pos x="215" y="18"/>
                    </a:cxn>
                    <a:cxn ang="0">
                      <a:pos x="173" y="8"/>
                    </a:cxn>
                    <a:cxn ang="0">
                      <a:pos x="126" y="9"/>
                    </a:cxn>
                    <a:cxn ang="0">
                      <a:pos x="85" y="25"/>
                    </a:cxn>
                    <a:cxn ang="0">
                      <a:pos x="50" y="50"/>
                    </a:cxn>
                    <a:cxn ang="0">
                      <a:pos x="24" y="86"/>
                    </a:cxn>
                    <a:cxn ang="0">
                      <a:pos x="8" y="127"/>
                    </a:cxn>
                    <a:cxn ang="0">
                      <a:pos x="6" y="174"/>
                    </a:cxn>
                    <a:cxn ang="0">
                      <a:pos x="17" y="217"/>
                    </a:cxn>
                    <a:cxn ang="0">
                      <a:pos x="40" y="255"/>
                    </a:cxn>
                    <a:cxn ang="0">
                      <a:pos x="72" y="284"/>
                    </a:cxn>
                    <a:cxn ang="0">
                      <a:pos x="112" y="303"/>
                    </a:cxn>
                    <a:cxn ang="0">
                      <a:pos x="157" y="310"/>
                    </a:cxn>
                    <a:cxn ang="0">
                      <a:pos x="202" y="303"/>
                    </a:cxn>
                    <a:cxn ang="0">
                      <a:pos x="242" y="284"/>
                    </a:cxn>
                    <a:cxn ang="0">
                      <a:pos x="274" y="255"/>
                    </a:cxn>
                    <a:cxn ang="0">
                      <a:pos x="297" y="217"/>
                    </a:cxn>
                    <a:cxn ang="0">
                      <a:pos x="307" y="174"/>
                    </a:cxn>
                  </a:cxnLst>
                  <a:rect l="0" t="0" r="r" b="b"/>
                  <a:pathLst>
                    <a:path w="315" h="316">
                      <a:moveTo>
                        <a:pt x="315" y="158"/>
                      </a:moveTo>
                      <a:lnTo>
                        <a:pt x="314" y="142"/>
                      </a:lnTo>
                      <a:lnTo>
                        <a:pt x="311" y="126"/>
                      </a:lnTo>
                      <a:lnTo>
                        <a:pt x="307" y="111"/>
                      </a:lnTo>
                      <a:lnTo>
                        <a:pt x="302" y="97"/>
                      </a:lnTo>
                      <a:lnTo>
                        <a:pt x="295" y="84"/>
                      </a:lnTo>
                      <a:lnTo>
                        <a:pt x="287" y="70"/>
                      </a:lnTo>
                      <a:lnTo>
                        <a:pt x="279" y="58"/>
                      </a:lnTo>
                      <a:lnTo>
                        <a:pt x="269" y="46"/>
                      </a:lnTo>
                      <a:lnTo>
                        <a:pt x="257" y="37"/>
                      </a:lnTo>
                      <a:lnTo>
                        <a:pt x="245" y="28"/>
                      </a:lnTo>
                      <a:lnTo>
                        <a:pt x="233" y="20"/>
                      </a:lnTo>
                      <a:lnTo>
                        <a:pt x="218" y="13"/>
                      </a:lnTo>
                      <a:lnTo>
                        <a:pt x="203" y="8"/>
                      </a:lnTo>
                      <a:lnTo>
                        <a:pt x="189" y="4"/>
                      </a:lnTo>
                      <a:lnTo>
                        <a:pt x="173" y="1"/>
                      </a:lnTo>
                      <a:lnTo>
                        <a:pt x="157" y="0"/>
                      </a:lnTo>
                      <a:lnTo>
                        <a:pt x="141" y="1"/>
                      </a:lnTo>
                      <a:lnTo>
                        <a:pt x="125" y="4"/>
                      </a:lnTo>
                      <a:lnTo>
                        <a:pt x="110" y="8"/>
                      </a:lnTo>
                      <a:lnTo>
                        <a:pt x="96" y="13"/>
                      </a:lnTo>
                      <a:lnTo>
                        <a:pt x="82" y="20"/>
                      </a:lnTo>
                      <a:lnTo>
                        <a:pt x="69" y="28"/>
                      </a:lnTo>
                      <a:lnTo>
                        <a:pt x="57" y="37"/>
                      </a:lnTo>
                      <a:lnTo>
                        <a:pt x="45" y="46"/>
                      </a:lnTo>
                      <a:lnTo>
                        <a:pt x="36" y="58"/>
                      </a:lnTo>
                      <a:lnTo>
                        <a:pt x="26" y="70"/>
                      </a:lnTo>
                      <a:lnTo>
                        <a:pt x="18" y="84"/>
                      </a:lnTo>
                      <a:lnTo>
                        <a:pt x="12" y="97"/>
                      </a:lnTo>
                      <a:lnTo>
                        <a:pt x="6" y="111"/>
                      </a:lnTo>
                      <a:lnTo>
                        <a:pt x="2" y="126"/>
                      </a:lnTo>
                      <a:lnTo>
                        <a:pt x="0" y="142"/>
                      </a:lnTo>
                      <a:lnTo>
                        <a:pt x="0" y="158"/>
                      </a:lnTo>
                      <a:lnTo>
                        <a:pt x="0" y="174"/>
                      </a:lnTo>
                      <a:lnTo>
                        <a:pt x="2" y="190"/>
                      </a:lnTo>
                      <a:lnTo>
                        <a:pt x="6" y="205"/>
                      </a:lnTo>
                      <a:lnTo>
                        <a:pt x="12" y="219"/>
                      </a:lnTo>
                      <a:lnTo>
                        <a:pt x="18" y="234"/>
                      </a:lnTo>
                      <a:lnTo>
                        <a:pt x="26" y="246"/>
                      </a:lnTo>
                      <a:lnTo>
                        <a:pt x="36" y="258"/>
                      </a:lnTo>
                      <a:lnTo>
                        <a:pt x="45" y="270"/>
                      </a:lnTo>
                      <a:lnTo>
                        <a:pt x="57" y="279"/>
                      </a:lnTo>
                      <a:lnTo>
                        <a:pt x="69" y="288"/>
                      </a:lnTo>
                      <a:lnTo>
                        <a:pt x="82" y="296"/>
                      </a:lnTo>
                      <a:lnTo>
                        <a:pt x="96" y="303"/>
                      </a:lnTo>
                      <a:lnTo>
                        <a:pt x="110" y="308"/>
                      </a:lnTo>
                      <a:lnTo>
                        <a:pt x="125" y="312"/>
                      </a:lnTo>
                      <a:lnTo>
                        <a:pt x="141" y="315"/>
                      </a:lnTo>
                      <a:lnTo>
                        <a:pt x="157" y="316"/>
                      </a:lnTo>
                      <a:lnTo>
                        <a:pt x="173" y="315"/>
                      </a:lnTo>
                      <a:lnTo>
                        <a:pt x="189" y="312"/>
                      </a:lnTo>
                      <a:lnTo>
                        <a:pt x="203" y="308"/>
                      </a:lnTo>
                      <a:lnTo>
                        <a:pt x="218" y="303"/>
                      </a:lnTo>
                      <a:lnTo>
                        <a:pt x="233" y="296"/>
                      </a:lnTo>
                      <a:lnTo>
                        <a:pt x="245" y="288"/>
                      </a:lnTo>
                      <a:lnTo>
                        <a:pt x="257" y="279"/>
                      </a:lnTo>
                      <a:lnTo>
                        <a:pt x="269" y="270"/>
                      </a:lnTo>
                      <a:lnTo>
                        <a:pt x="279" y="258"/>
                      </a:lnTo>
                      <a:lnTo>
                        <a:pt x="287" y="246"/>
                      </a:lnTo>
                      <a:lnTo>
                        <a:pt x="295" y="234"/>
                      </a:lnTo>
                      <a:lnTo>
                        <a:pt x="302" y="219"/>
                      </a:lnTo>
                      <a:lnTo>
                        <a:pt x="307" y="205"/>
                      </a:lnTo>
                      <a:lnTo>
                        <a:pt x="311" y="190"/>
                      </a:lnTo>
                      <a:lnTo>
                        <a:pt x="314" y="174"/>
                      </a:lnTo>
                      <a:lnTo>
                        <a:pt x="315" y="158"/>
                      </a:lnTo>
                      <a:lnTo>
                        <a:pt x="309" y="158"/>
                      </a:lnTo>
                      <a:lnTo>
                        <a:pt x="307" y="142"/>
                      </a:lnTo>
                      <a:lnTo>
                        <a:pt x="306" y="127"/>
                      </a:lnTo>
                      <a:lnTo>
                        <a:pt x="302" y="113"/>
                      </a:lnTo>
                      <a:lnTo>
                        <a:pt x="297" y="99"/>
                      </a:lnTo>
                      <a:lnTo>
                        <a:pt x="290" y="86"/>
                      </a:lnTo>
                      <a:lnTo>
                        <a:pt x="283" y="73"/>
                      </a:lnTo>
                      <a:lnTo>
                        <a:pt x="274" y="62"/>
                      </a:lnTo>
                      <a:lnTo>
                        <a:pt x="265" y="50"/>
                      </a:lnTo>
                      <a:lnTo>
                        <a:pt x="254" y="41"/>
                      </a:lnTo>
                      <a:lnTo>
                        <a:pt x="242" y="33"/>
                      </a:lnTo>
                      <a:lnTo>
                        <a:pt x="229" y="25"/>
                      </a:lnTo>
                      <a:lnTo>
                        <a:pt x="215" y="18"/>
                      </a:lnTo>
                      <a:lnTo>
                        <a:pt x="202" y="13"/>
                      </a:lnTo>
                      <a:lnTo>
                        <a:pt x="187" y="9"/>
                      </a:lnTo>
                      <a:lnTo>
                        <a:pt x="173" y="8"/>
                      </a:lnTo>
                      <a:lnTo>
                        <a:pt x="157" y="6"/>
                      </a:lnTo>
                      <a:lnTo>
                        <a:pt x="141" y="8"/>
                      </a:lnTo>
                      <a:lnTo>
                        <a:pt x="126" y="9"/>
                      </a:lnTo>
                      <a:lnTo>
                        <a:pt x="112" y="13"/>
                      </a:lnTo>
                      <a:lnTo>
                        <a:pt x="98" y="18"/>
                      </a:lnTo>
                      <a:lnTo>
                        <a:pt x="85" y="25"/>
                      </a:lnTo>
                      <a:lnTo>
                        <a:pt x="72" y="33"/>
                      </a:lnTo>
                      <a:lnTo>
                        <a:pt x="61" y="41"/>
                      </a:lnTo>
                      <a:lnTo>
                        <a:pt x="50" y="50"/>
                      </a:lnTo>
                      <a:lnTo>
                        <a:pt x="40" y="62"/>
                      </a:lnTo>
                      <a:lnTo>
                        <a:pt x="32" y="73"/>
                      </a:lnTo>
                      <a:lnTo>
                        <a:pt x="24" y="86"/>
                      </a:lnTo>
                      <a:lnTo>
                        <a:pt x="17" y="99"/>
                      </a:lnTo>
                      <a:lnTo>
                        <a:pt x="12" y="113"/>
                      </a:lnTo>
                      <a:lnTo>
                        <a:pt x="8" y="127"/>
                      </a:lnTo>
                      <a:lnTo>
                        <a:pt x="6" y="142"/>
                      </a:lnTo>
                      <a:lnTo>
                        <a:pt x="5" y="158"/>
                      </a:lnTo>
                      <a:lnTo>
                        <a:pt x="6" y="174"/>
                      </a:lnTo>
                      <a:lnTo>
                        <a:pt x="8" y="189"/>
                      </a:lnTo>
                      <a:lnTo>
                        <a:pt x="12" y="203"/>
                      </a:lnTo>
                      <a:lnTo>
                        <a:pt x="17" y="217"/>
                      </a:lnTo>
                      <a:lnTo>
                        <a:pt x="24" y="230"/>
                      </a:lnTo>
                      <a:lnTo>
                        <a:pt x="32" y="243"/>
                      </a:lnTo>
                      <a:lnTo>
                        <a:pt x="40" y="255"/>
                      </a:lnTo>
                      <a:lnTo>
                        <a:pt x="50" y="266"/>
                      </a:lnTo>
                      <a:lnTo>
                        <a:pt x="61" y="275"/>
                      </a:lnTo>
                      <a:lnTo>
                        <a:pt x="72" y="284"/>
                      </a:lnTo>
                      <a:lnTo>
                        <a:pt x="85" y="291"/>
                      </a:lnTo>
                      <a:lnTo>
                        <a:pt x="98" y="298"/>
                      </a:lnTo>
                      <a:lnTo>
                        <a:pt x="112" y="303"/>
                      </a:lnTo>
                      <a:lnTo>
                        <a:pt x="126" y="307"/>
                      </a:lnTo>
                      <a:lnTo>
                        <a:pt x="141" y="308"/>
                      </a:lnTo>
                      <a:lnTo>
                        <a:pt x="157" y="310"/>
                      </a:lnTo>
                      <a:lnTo>
                        <a:pt x="173" y="308"/>
                      </a:lnTo>
                      <a:lnTo>
                        <a:pt x="187" y="307"/>
                      </a:lnTo>
                      <a:lnTo>
                        <a:pt x="202" y="303"/>
                      </a:lnTo>
                      <a:lnTo>
                        <a:pt x="215" y="298"/>
                      </a:lnTo>
                      <a:lnTo>
                        <a:pt x="229" y="291"/>
                      </a:lnTo>
                      <a:lnTo>
                        <a:pt x="242" y="284"/>
                      </a:lnTo>
                      <a:lnTo>
                        <a:pt x="254" y="275"/>
                      </a:lnTo>
                      <a:lnTo>
                        <a:pt x="265" y="266"/>
                      </a:lnTo>
                      <a:lnTo>
                        <a:pt x="274" y="255"/>
                      </a:lnTo>
                      <a:lnTo>
                        <a:pt x="283" y="243"/>
                      </a:lnTo>
                      <a:lnTo>
                        <a:pt x="290" y="230"/>
                      </a:lnTo>
                      <a:lnTo>
                        <a:pt x="297" y="217"/>
                      </a:lnTo>
                      <a:lnTo>
                        <a:pt x="302" y="203"/>
                      </a:lnTo>
                      <a:lnTo>
                        <a:pt x="306" y="189"/>
                      </a:lnTo>
                      <a:lnTo>
                        <a:pt x="307" y="174"/>
                      </a:lnTo>
                      <a:lnTo>
                        <a:pt x="309" y="158"/>
                      </a:lnTo>
                      <a:lnTo>
                        <a:pt x="315" y="15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9" name="Freeform 227"/>
                <p:cNvSpPr>
                  <a:spLocks/>
                </p:cNvSpPr>
                <p:nvPr/>
              </p:nvSpPr>
              <p:spPr bwMode="auto">
                <a:xfrm>
                  <a:off x="2229" y="2300"/>
                  <a:ext cx="155" cy="154"/>
                </a:xfrm>
                <a:custGeom>
                  <a:avLst/>
                  <a:gdLst/>
                  <a:ahLst/>
                  <a:cxnLst>
                    <a:cxn ang="0">
                      <a:pos x="307" y="123"/>
                    </a:cxn>
                    <a:cxn ang="0">
                      <a:pos x="291" y="81"/>
                    </a:cxn>
                    <a:cxn ang="0">
                      <a:pos x="264" y="45"/>
                    </a:cxn>
                    <a:cxn ang="0">
                      <a:pos x="229" y="18"/>
                    </a:cxn>
                    <a:cxn ang="0">
                      <a:pos x="187" y="2"/>
                    </a:cxn>
                    <a:cxn ang="0">
                      <a:pos x="139" y="0"/>
                    </a:cxn>
                    <a:cxn ang="0">
                      <a:pos x="95" y="12"/>
                    </a:cxn>
                    <a:cxn ang="0">
                      <a:pos x="56" y="34"/>
                    </a:cxn>
                    <a:cxn ang="0">
                      <a:pos x="27" y="68"/>
                    </a:cxn>
                    <a:cxn ang="0">
                      <a:pos x="7" y="107"/>
                    </a:cxn>
                    <a:cxn ang="0">
                      <a:pos x="0" y="154"/>
                    </a:cxn>
                    <a:cxn ang="0">
                      <a:pos x="7" y="201"/>
                    </a:cxn>
                    <a:cxn ang="0">
                      <a:pos x="27" y="241"/>
                    </a:cxn>
                    <a:cxn ang="0">
                      <a:pos x="56" y="274"/>
                    </a:cxn>
                    <a:cxn ang="0">
                      <a:pos x="95" y="296"/>
                    </a:cxn>
                    <a:cxn ang="0">
                      <a:pos x="139" y="308"/>
                    </a:cxn>
                    <a:cxn ang="0">
                      <a:pos x="187" y="306"/>
                    </a:cxn>
                    <a:cxn ang="0">
                      <a:pos x="229" y="290"/>
                    </a:cxn>
                    <a:cxn ang="0">
                      <a:pos x="264" y="263"/>
                    </a:cxn>
                    <a:cxn ang="0">
                      <a:pos x="291" y="227"/>
                    </a:cxn>
                    <a:cxn ang="0">
                      <a:pos x="307" y="185"/>
                    </a:cxn>
                    <a:cxn ang="0">
                      <a:pos x="304" y="154"/>
                    </a:cxn>
                    <a:cxn ang="0">
                      <a:pos x="297" y="110"/>
                    </a:cxn>
                    <a:cxn ang="0">
                      <a:pos x="279" y="72"/>
                    </a:cxn>
                    <a:cxn ang="0">
                      <a:pos x="249" y="40"/>
                    </a:cxn>
                    <a:cxn ang="0">
                      <a:pos x="213" y="17"/>
                    </a:cxn>
                    <a:cxn ang="0">
                      <a:pos x="171" y="6"/>
                    </a:cxn>
                    <a:cxn ang="0">
                      <a:pos x="126" y="9"/>
                    </a:cxn>
                    <a:cxn ang="0">
                      <a:pos x="84" y="24"/>
                    </a:cxn>
                    <a:cxn ang="0">
                      <a:pos x="50" y="49"/>
                    </a:cxn>
                    <a:cxn ang="0">
                      <a:pos x="24" y="84"/>
                    </a:cxn>
                    <a:cxn ang="0">
                      <a:pos x="10" y="125"/>
                    </a:cxn>
                    <a:cxn ang="0">
                      <a:pos x="7" y="169"/>
                    </a:cxn>
                    <a:cxn ang="0">
                      <a:pos x="18" y="211"/>
                    </a:cxn>
                    <a:cxn ang="0">
                      <a:pos x="40" y="249"/>
                    </a:cxn>
                    <a:cxn ang="0">
                      <a:pos x="72" y="278"/>
                    </a:cxn>
                    <a:cxn ang="0">
                      <a:pos x="111" y="296"/>
                    </a:cxn>
                    <a:cxn ang="0">
                      <a:pos x="155" y="303"/>
                    </a:cxn>
                    <a:cxn ang="0">
                      <a:pos x="199" y="296"/>
                    </a:cxn>
                    <a:cxn ang="0">
                      <a:pos x="239" y="278"/>
                    </a:cxn>
                    <a:cxn ang="0">
                      <a:pos x="269" y="249"/>
                    </a:cxn>
                    <a:cxn ang="0">
                      <a:pos x="292" y="211"/>
                    </a:cxn>
                    <a:cxn ang="0">
                      <a:pos x="303" y="169"/>
                    </a:cxn>
                  </a:cxnLst>
                  <a:rect l="0" t="0" r="r" b="b"/>
                  <a:pathLst>
                    <a:path w="309" h="308">
                      <a:moveTo>
                        <a:pt x="309" y="154"/>
                      </a:moveTo>
                      <a:lnTo>
                        <a:pt x="309" y="138"/>
                      </a:lnTo>
                      <a:lnTo>
                        <a:pt x="307" y="123"/>
                      </a:lnTo>
                      <a:lnTo>
                        <a:pt x="303" y="107"/>
                      </a:lnTo>
                      <a:lnTo>
                        <a:pt x="297" y="94"/>
                      </a:lnTo>
                      <a:lnTo>
                        <a:pt x="291" y="81"/>
                      </a:lnTo>
                      <a:lnTo>
                        <a:pt x="283" y="68"/>
                      </a:lnTo>
                      <a:lnTo>
                        <a:pt x="275" y="56"/>
                      </a:lnTo>
                      <a:lnTo>
                        <a:pt x="264" y="45"/>
                      </a:lnTo>
                      <a:lnTo>
                        <a:pt x="253" y="34"/>
                      </a:lnTo>
                      <a:lnTo>
                        <a:pt x="241" y="26"/>
                      </a:lnTo>
                      <a:lnTo>
                        <a:pt x="229" y="18"/>
                      </a:lnTo>
                      <a:lnTo>
                        <a:pt x="215" y="12"/>
                      </a:lnTo>
                      <a:lnTo>
                        <a:pt x="201" y="6"/>
                      </a:lnTo>
                      <a:lnTo>
                        <a:pt x="187" y="2"/>
                      </a:lnTo>
                      <a:lnTo>
                        <a:pt x="171" y="0"/>
                      </a:lnTo>
                      <a:lnTo>
                        <a:pt x="155" y="0"/>
                      </a:lnTo>
                      <a:lnTo>
                        <a:pt x="139" y="0"/>
                      </a:lnTo>
                      <a:lnTo>
                        <a:pt x="124" y="2"/>
                      </a:lnTo>
                      <a:lnTo>
                        <a:pt x="110" y="6"/>
                      </a:lnTo>
                      <a:lnTo>
                        <a:pt x="95" y="12"/>
                      </a:lnTo>
                      <a:lnTo>
                        <a:pt x="82" y="18"/>
                      </a:lnTo>
                      <a:lnTo>
                        <a:pt x="68" y="26"/>
                      </a:lnTo>
                      <a:lnTo>
                        <a:pt x="56" y="34"/>
                      </a:lnTo>
                      <a:lnTo>
                        <a:pt x="46" y="45"/>
                      </a:lnTo>
                      <a:lnTo>
                        <a:pt x="35" y="56"/>
                      </a:lnTo>
                      <a:lnTo>
                        <a:pt x="27" y="68"/>
                      </a:lnTo>
                      <a:lnTo>
                        <a:pt x="19" y="81"/>
                      </a:lnTo>
                      <a:lnTo>
                        <a:pt x="12" y="94"/>
                      </a:lnTo>
                      <a:lnTo>
                        <a:pt x="7" y="107"/>
                      </a:lnTo>
                      <a:lnTo>
                        <a:pt x="3" y="123"/>
                      </a:lnTo>
                      <a:lnTo>
                        <a:pt x="0" y="138"/>
                      </a:lnTo>
                      <a:lnTo>
                        <a:pt x="0" y="154"/>
                      </a:lnTo>
                      <a:lnTo>
                        <a:pt x="0" y="170"/>
                      </a:lnTo>
                      <a:lnTo>
                        <a:pt x="3" y="185"/>
                      </a:lnTo>
                      <a:lnTo>
                        <a:pt x="7" y="201"/>
                      </a:lnTo>
                      <a:lnTo>
                        <a:pt x="12" y="214"/>
                      </a:lnTo>
                      <a:lnTo>
                        <a:pt x="19" y="227"/>
                      </a:lnTo>
                      <a:lnTo>
                        <a:pt x="27" y="241"/>
                      </a:lnTo>
                      <a:lnTo>
                        <a:pt x="35" y="253"/>
                      </a:lnTo>
                      <a:lnTo>
                        <a:pt x="46" y="263"/>
                      </a:lnTo>
                      <a:lnTo>
                        <a:pt x="56" y="274"/>
                      </a:lnTo>
                      <a:lnTo>
                        <a:pt x="68" y="282"/>
                      </a:lnTo>
                      <a:lnTo>
                        <a:pt x="82" y="290"/>
                      </a:lnTo>
                      <a:lnTo>
                        <a:pt x="95" y="296"/>
                      </a:lnTo>
                      <a:lnTo>
                        <a:pt x="110" y="302"/>
                      </a:lnTo>
                      <a:lnTo>
                        <a:pt x="124" y="306"/>
                      </a:lnTo>
                      <a:lnTo>
                        <a:pt x="139" y="308"/>
                      </a:lnTo>
                      <a:lnTo>
                        <a:pt x="155" y="308"/>
                      </a:lnTo>
                      <a:lnTo>
                        <a:pt x="171" y="308"/>
                      </a:lnTo>
                      <a:lnTo>
                        <a:pt x="187" y="306"/>
                      </a:lnTo>
                      <a:lnTo>
                        <a:pt x="201" y="302"/>
                      </a:lnTo>
                      <a:lnTo>
                        <a:pt x="215" y="296"/>
                      </a:lnTo>
                      <a:lnTo>
                        <a:pt x="229" y="290"/>
                      </a:lnTo>
                      <a:lnTo>
                        <a:pt x="241" y="282"/>
                      </a:lnTo>
                      <a:lnTo>
                        <a:pt x="253" y="274"/>
                      </a:lnTo>
                      <a:lnTo>
                        <a:pt x="264" y="263"/>
                      </a:lnTo>
                      <a:lnTo>
                        <a:pt x="275" y="253"/>
                      </a:lnTo>
                      <a:lnTo>
                        <a:pt x="283" y="241"/>
                      </a:lnTo>
                      <a:lnTo>
                        <a:pt x="291" y="227"/>
                      </a:lnTo>
                      <a:lnTo>
                        <a:pt x="297" y="214"/>
                      </a:lnTo>
                      <a:lnTo>
                        <a:pt x="303" y="201"/>
                      </a:lnTo>
                      <a:lnTo>
                        <a:pt x="307" y="185"/>
                      </a:lnTo>
                      <a:lnTo>
                        <a:pt x="309" y="170"/>
                      </a:lnTo>
                      <a:lnTo>
                        <a:pt x="309" y="154"/>
                      </a:lnTo>
                      <a:lnTo>
                        <a:pt x="304" y="154"/>
                      </a:lnTo>
                      <a:lnTo>
                        <a:pt x="303" y="139"/>
                      </a:lnTo>
                      <a:lnTo>
                        <a:pt x="301" y="125"/>
                      </a:lnTo>
                      <a:lnTo>
                        <a:pt x="297" y="110"/>
                      </a:lnTo>
                      <a:lnTo>
                        <a:pt x="292" y="97"/>
                      </a:lnTo>
                      <a:lnTo>
                        <a:pt x="285" y="84"/>
                      </a:lnTo>
                      <a:lnTo>
                        <a:pt x="279" y="72"/>
                      </a:lnTo>
                      <a:lnTo>
                        <a:pt x="269" y="60"/>
                      </a:lnTo>
                      <a:lnTo>
                        <a:pt x="260" y="49"/>
                      </a:lnTo>
                      <a:lnTo>
                        <a:pt x="249" y="40"/>
                      </a:lnTo>
                      <a:lnTo>
                        <a:pt x="239" y="30"/>
                      </a:lnTo>
                      <a:lnTo>
                        <a:pt x="225" y="24"/>
                      </a:lnTo>
                      <a:lnTo>
                        <a:pt x="213" y="17"/>
                      </a:lnTo>
                      <a:lnTo>
                        <a:pt x="199" y="12"/>
                      </a:lnTo>
                      <a:lnTo>
                        <a:pt x="185" y="9"/>
                      </a:lnTo>
                      <a:lnTo>
                        <a:pt x="171" y="6"/>
                      </a:lnTo>
                      <a:lnTo>
                        <a:pt x="155" y="5"/>
                      </a:lnTo>
                      <a:lnTo>
                        <a:pt x="140" y="6"/>
                      </a:lnTo>
                      <a:lnTo>
                        <a:pt x="126" y="9"/>
                      </a:lnTo>
                      <a:lnTo>
                        <a:pt x="111" y="12"/>
                      </a:lnTo>
                      <a:lnTo>
                        <a:pt x="98" y="17"/>
                      </a:lnTo>
                      <a:lnTo>
                        <a:pt x="84" y="24"/>
                      </a:lnTo>
                      <a:lnTo>
                        <a:pt x="72" y="30"/>
                      </a:lnTo>
                      <a:lnTo>
                        <a:pt x="60" y="40"/>
                      </a:lnTo>
                      <a:lnTo>
                        <a:pt x="50" y="49"/>
                      </a:lnTo>
                      <a:lnTo>
                        <a:pt x="40" y="60"/>
                      </a:lnTo>
                      <a:lnTo>
                        <a:pt x="32" y="72"/>
                      </a:lnTo>
                      <a:lnTo>
                        <a:pt x="24" y="84"/>
                      </a:lnTo>
                      <a:lnTo>
                        <a:pt x="18" y="97"/>
                      </a:lnTo>
                      <a:lnTo>
                        <a:pt x="12" y="110"/>
                      </a:lnTo>
                      <a:lnTo>
                        <a:pt x="10" y="125"/>
                      </a:lnTo>
                      <a:lnTo>
                        <a:pt x="7" y="139"/>
                      </a:lnTo>
                      <a:lnTo>
                        <a:pt x="6" y="154"/>
                      </a:lnTo>
                      <a:lnTo>
                        <a:pt x="7" y="169"/>
                      </a:lnTo>
                      <a:lnTo>
                        <a:pt x="10" y="185"/>
                      </a:lnTo>
                      <a:lnTo>
                        <a:pt x="12" y="198"/>
                      </a:lnTo>
                      <a:lnTo>
                        <a:pt x="18" y="211"/>
                      </a:lnTo>
                      <a:lnTo>
                        <a:pt x="24" y="225"/>
                      </a:lnTo>
                      <a:lnTo>
                        <a:pt x="32" y="237"/>
                      </a:lnTo>
                      <a:lnTo>
                        <a:pt x="40" y="249"/>
                      </a:lnTo>
                      <a:lnTo>
                        <a:pt x="50" y="259"/>
                      </a:lnTo>
                      <a:lnTo>
                        <a:pt x="60" y="269"/>
                      </a:lnTo>
                      <a:lnTo>
                        <a:pt x="72" y="278"/>
                      </a:lnTo>
                      <a:lnTo>
                        <a:pt x="84" y="284"/>
                      </a:lnTo>
                      <a:lnTo>
                        <a:pt x="98" y="291"/>
                      </a:lnTo>
                      <a:lnTo>
                        <a:pt x="111" y="296"/>
                      </a:lnTo>
                      <a:lnTo>
                        <a:pt x="126" y="299"/>
                      </a:lnTo>
                      <a:lnTo>
                        <a:pt x="140" y="302"/>
                      </a:lnTo>
                      <a:lnTo>
                        <a:pt x="155" y="303"/>
                      </a:lnTo>
                      <a:lnTo>
                        <a:pt x="171" y="302"/>
                      </a:lnTo>
                      <a:lnTo>
                        <a:pt x="185" y="299"/>
                      </a:lnTo>
                      <a:lnTo>
                        <a:pt x="199" y="296"/>
                      </a:lnTo>
                      <a:lnTo>
                        <a:pt x="213" y="291"/>
                      </a:lnTo>
                      <a:lnTo>
                        <a:pt x="225" y="284"/>
                      </a:lnTo>
                      <a:lnTo>
                        <a:pt x="239" y="278"/>
                      </a:lnTo>
                      <a:lnTo>
                        <a:pt x="249" y="269"/>
                      </a:lnTo>
                      <a:lnTo>
                        <a:pt x="260" y="259"/>
                      </a:lnTo>
                      <a:lnTo>
                        <a:pt x="269" y="249"/>
                      </a:lnTo>
                      <a:lnTo>
                        <a:pt x="279" y="237"/>
                      </a:lnTo>
                      <a:lnTo>
                        <a:pt x="285" y="225"/>
                      </a:lnTo>
                      <a:lnTo>
                        <a:pt x="292" y="211"/>
                      </a:lnTo>
                      <a:lnTo>
                        <a:pt x="297" y="198"/>
                      </a:lnTo>
                      <a:lnTo>
                        <a:pt x="301" y="185"/>
                      </a:lnTo>
                      <a:lnTo>
                        <a:pt x="303" y="169"/>
                      </a:lnTo>
                      <a:lnTo>
                        <a:pt x="304" y="154"/>
                      </a:lnTo>
                      <a:lnTo>
                        <a:pt x="309" y="15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80" name="Freeform 228"/>
                <p:cNvSpPr>
                  <a:spLocks/>
                </p:cNvSpPr>
                <p:nvPr/>
              </p:nvSpPr>
              <p:spPr bwMode="auto">
                <a:xfrm>
                  <a:off x="2230" y="2301"/>
                  <a:ext cx="152" cy="152"/>
                </a:xfrm>
                <a:custGeom>
                  <a:avLst/>
                  <a:gdLst/>
                  <a:ahLst/>
                  <a:cxnLst>
                    <a:cxn ang="0">
                      <a:pos x="301" y="121"/>
                    </a:cxn>
                    <a:cxn ang="0">
                      <a:pos x="285" y="80"/>
                    </a:cxn>
                    <a:cxn ang="0">
                      <a:pos x="260" y="44"/>
                    </a:cxn>
                    <a:cxn ang="0">
                      <a:pos x="224" y="19"/>
                    </a:cxn>
                    <a:cxn ang="0">
                      <a:pos x="182" y="3"/>
                    </a:cxn>
                    <a:cxn ang="0">
                      <a:pos x="136" y="2"/>
                    </a:cxn>
                    <a:cxn ang="0">
                      <a:pos x="93" y="12"/>
                    </a:cxn>
                    <a:cxn ang="0">
                      <a:pos x="56" y="35"/>
                    </a:cxn>
                    <a:cxn ang="0">
                      <a:pos x="27" y="67"/>
                    </a:cxn>
                    <a:cxn ang="0">
                      <a:pos x="7" y="107"/>
                    </a:cxn>
                    <a:cxn ang="0">
                      <a:pos x="0" y="152"/>
                    </a:cxn>
                    <a:cxn ang="0">
                      <a:pos x="7" y="197"/>
                    </a:cxn>
                    <a:cxn ang="0">
                      <a:pos x="27" y="237"/>
                    </a:cxn>
                    <a:cxn ang="0">
                      <a:pos x="56" y="269"/>
                    </a:cxn>
                    <a:cxn ang="0">
                      <a:pos x="93" y="292"/>
                    </a:cxn>
                    <a:cxn ang="0">
                      <a:pos x="136" y="302"/>
                    </a:cxn>
                    <a:cxn ang="0">
                      <a:pos x="182" y="301"/>
                    </a:cxn>
                    <a:cxn ang="0">
                      <a:pos x="224" y="285"/>
                    </a:cxn>
                    <a:cxn ang="0">
                      <a:pos x="260" y="260"/>
                    </a:cxn>
                    <a:cxn ang="0">
                      <a:pos x="285" y="224"/>
                    </a:cxn>
                    <a:cxn ang="0">
                      <a:pos x="301" y="183"/>
                    </a:cxn>
                    <a:cxn ang="0">
                      <a:pos x="298" y="152"/>
                    </a:cxn>
                    <a:cxn ang="0">
                      <a:pos x="292" y="108"/>
                    </a:cxn>
                    <a:cxn ang="0">
                      <a:pos x="273" y="71"/>
                    </a:cxn>
                    <a:cxn ang="0">
                      <a:pos x="245" y="40"/>
                    </a:cxn>
                    <a:cxn ang="0">
                      <a:pos x="209" y="18"/>
                    </a:cxn>
                    <a:cxn ang="0">
                      <a:pos x="166" y="7"/>
                    </a:cxn>
                    <a:cxn ang="0">
                      <a:pos x="123" y="10"/>
                    </a:cxn>
                    <a:cxn ang="0">
                      <a:pos x="83" y="24"/>
                    </a:cxn>
                    <a:cxn ang="0">
                      <a:pos x="49" y="50"/>
                    </a:cxn>
                    <a:cxn ang="0">
                      <a:pos x="24" y="83"/>
                    </a:cxn>
                    <a:cxn ang="0">
                      <a:pos x="9" y="123"/>
                    </a:cxn>
                    <a:cxn ang="0">
                      <a:pos x="7" y="167"/>
                    </a:cxn>
                    <a:cxn ang="0">
                      <a:pos x="17" y="209"/>
                    </a:cxn>
                    <a:cxn ang="0">
                      <a:pos x="40" y="245"/>
                    </a:cxn>
                    <a:cxn ang="0">
                      <a:pos x="71" y="273"/>
                    </a:cxn>
                    <a:cxn ang="0">
                      <a:pos x="109" y="292"/>
                    </a:cxn>
                    <a:cxn ang="0">
                      <a:pos x="152" y="297"/>
                    </a:cxn>
                    <a:cxn ang="0">
                      <a:pos x="196" y="292"/>
                    </a:cxn>
                    <a:cxn ang="0">
                      <a:pos x="233" y="273"/>
                    </a:cxn>
                    <a:cxn ang="0">
                      <a:pos x="265" y="245"/>
                    </a:cxn>
                    <a:cxn ang="0">
                      <a:pos x="286" y="209"/>
                    </a:cxn>
                    <a:cxn ang="0">
                      <a:pos x="297" y="167"/>
                    </a:cxn>
                  </a:cxnLst>
                  <a:rect l="0" t="0" r="r" b="b"/>
                  <a:pathLst>
                    <a:path w="304" h="304">
                      <a:moveTo>
                        <a:pt x="304" y="152"/>
                      </a:moveTo>
                      <a:lnTo>
                        <a:pt x="302" y="136"/>
                      </a:lnTo>
                      <a:lnTo>
                        <a:pt x="301" y="121"/>
                      </a:lnTo>
                      <a:lnTo>
                        <a:pt x="297" y="107"/>
                      </a:lnTo>
                      <a:lnTo>
                        <a:pt x="292" y="93"/>
                      </a:lnTo>
                      <a:lnTo>
                        <a:pt x="285" y="80"/>
                      </a:lnTo>
                      <a:lnTo>
                        <a:pt x="278" y="67"/>
                      </a:lnTo>
                      <a:lnTo>
                        <a:pt x="269" y="56"/>
                      </a:lnTo>
                      <a:lnTo>
                        <a:pt x="260" y="44"/>
                      </a:lnTo>
                      <a:lnTo>
                        <a:pt x="249" y="35"/>
                      </a:lnTo>
                      <a:lnTo>
                        <a:pt x="237" y="27"/>
                      </a:lnTo>
                      <a:lnTo>
                        <a:pt x="224" y="19"/>
                      </a:lnTo>
                      <a:lnTo>
                        <a:pt x="210" y="12"/>
                      </a:lnTo>
                      <a:lnTo>
                        <a:pt x="197" y="7"/>
                      </a:lnTo>
                      <a:lnTo>
                        <a:pt x="182" y="3"/>
                      </a:lnTo>
                      <a:lnTo>
                        <a:pt x="168" y="2"/>
                      </a:lnTo>
                      <a:lnTo>
                        <a:pt x="152" y="0"/>
                      </a:lnTo>
                      <a:lnTo>
                        <a:pt x="136" y="2"/>
                      </a:lnTo>
                      <a:lnTo>
                        <a:pt x="121" y="3"/>
                      </a:lnTo>
                      <a:lnTo>
                        <a:pt x="107" y="7"/>
                      </a:lnTo>
                      <a:lnTo>
                        <a:pt x="93" y="12"/>
                      </a:lnTo>
                      <a:lnTo>
                        <a:pt x="80" y="19"/>
                      </a:lnTo>
                      <a:lnTo>
                        <a:pt x="67" y="27"/>
                      </a:lnTo>
                      <a:lnTo>
                        <a:pt x="56" y="35"/>
                      </a:lnTo>
                      <a:lnTo>
                        <a:pt x="45" y="44"/>
                      </a:lnTo>
                      <a:lnTo>
                        <a:pt x="35" y="56"/>
                      </a:lnTo>
                      <a:lnTo>
                        <a:pt x="27" y="67"/>
                      </a:lnTo>
                      <a:lnTo>
                        <a:pt x="19" y="80"/>
                      </a:lnTo>
                      <a:lnTo>
                        <a:pt x="12" y="93"/>
                      </a:lnTo>
                      <a:lnTo>
                        <a:pt x="7" y="107"/>
                      </a:lnTo>
                      <a:lnTo>
                        <a:pt x="3" y="121"/>
                      </a:lnTo>
                      <a:lnTo>
                        <a:pt x="1" y="136"/>
                      </a:lnTo>
                      <a:lnTo>
                        <a:pt x="0" y="152"/>
                      </a:lnTo>
                      <a:lnTo>
                        <a:pt x="1" y="168"/>
                      </a:lnTo>
                      <a:lnTo>
                        <a:pt x="3" y="183"/>
                      </a:lnTo>
                      <a:lnTo>
                        <a:pt x="7" y="197"/>
                      </a:lnTo>
                      <a:lnTo>
                        <a:pt x="12" y="211"/>
                      </a:lnTo>
                      <a:lnTo>
                        <a:pt x="19" y="224"/>
                      </a:lnTo>
                      <a:lnTo>
                        <a:pt x="27" y="237"/>
                      </a:lnTo>
                      <a:lnTo>
                        <a:pt x="35" y="249"/>
                      </a:lnTo>
                      <a:lnTo>
                        <a:pt x="45" y="260"/>
                      </a:lnTo>
                      <a:lnTo>
                        <a:pt x="56" y="269"/>
                      </a:lnTo>
                      <a:lnTo>
                        <a:pt x="67" y="278"/>
                      </a:lnTo>
                      <a:lnTo>
                        <a:pt x="80" y="285"/>
                      </a:lnTo>
                      <a:lnTo>
                        <a:pt x="93" y="292"/>
                      </a:lnTo>
                      <a:lnTo>
                        <a:pt x="107" y="297"/>
                      </a:lnTo>
                      <a:lnTo>
                        <a:pt x="121" y="301"/>
                      </a:lnTo>
                      <a:lnTo>
                        <a:pt x="136" y="302"/>
                      </a:lnTo>
                      <a:lnTo>
                        <a:pt x="152" y="304"/>
                      </a:lnTo>
                      <a:lnTo>
                        <a:pt x="168" y="302"/>
                      </a:lnTo>
                      <a:lnTo>
                        <a:pt x="182" y="301"/>
                      </a:lnTo>
                      <a:lnTo>
                        <a:pt x="197" y="297"/>
                      </a:lnTo>
                      <a:lnTo>
                        <a:pt x="210" y="292"/>
                      </a:lnTo>
                      <a:lnTo>
                        <a:pt x="224" y="285"/>
                      </a:lnTo>
                      <a:lnTo>
                        <a:pt x="237" y="278"/>
                      </a:lnTo>
                      <a:lnTo>
                        <a:pt x="249" y="269"/>
                      </a:lnTo>
                      <a:lnTo>
                        <a:pt x="260" y="260"/>
                      </a:lnTo>
                      <a:lnTo>
                        <a:pt x="269" y="249"/>
                      </a:lnTo>
                      <a:lnTo>
                        <a:pt x="278" y="237"/>
                      </a:lnTo>
                      <a:lnTo>
                        <a:pt x="285" y="224"/>
                      </a:lnTo>
                      <a:lnTo>
                        <a:pt x="292" y="211"/>
                      </a:lnTo>
                      <a:lnTo>
                        <a:pt x="297" y="197"/>
                      </a:lnTo>
                      <a:lnTo>
                        <a:pt x="301" y="183"/>
                      </a:lnTo>
                      <a:lnTo>
                        <a:pt x="302" y="168"/>
                      </a:lnTo>
                      <a:lnTo>
                        <a:pt x="304" y="152"/>
                      </a:lnTo>
                      <a:lnTo>
                        <a:pt x="298" y="152"/>
                      </a:lnTo>
                      <a:lnTo>
                        <a:pt x="297" y="137"/>
                      </a:lnTo>
                      <a:lnTo>
                        <a:pt x="294" y="123"/>
                      </a:lnTo>
                      <a:lnTo>
                        <a:pt x="292" y="108"/>
                      </a:lnTo>
                      <a:lnTo>
                        <a:pt x="286" y="95"/>
                      </a:lnTo>
                      <a:lnTo>
                        <a:pt x="280" y="83"/>
                      </a:lnTo>
                      <a:lnTo>
                        <a:pt x="273" y="71"/>
                      </a:lnTo>
                      <a:lnTo>
                        <a:pt x="265" y="59"/>
                      </a:lnTo>
                      <a:lnTo>
                        <a:pt x="254" y="50"/>
                      </a:lnTo>
                      <a:lnTo>
                        <a:pt x="245" y="40"/>
                      </a:lnTo>
                      <a:lnTo>
                        <a:pt x="233" y="31"/>
                      </a:lnTo>
                      <a:lnTo>
                        <a:pt x="221" y="24"/>
                      </a:lnTo>
                      <a:lnTo>
                        <a:pt x="209" y="18"/>
                      </a:lnTo>
                      <a:lnTo>
                        <a:pt x="196" y="14"/>
                      </a:lnTo>
                      <a:lnTo>
                        <a:pt x="181" y="10"/>
                      </a:lnTo>
                      <a:lnTo>
                        <a:pt x="166" y="7"/>
                      </a:lnTo>
                      <a:lnTo>
                        <a:pt x="152" y="7"/>
                      </a:lnTo>
                      <a:lnTo>
                        <a:pt x="137" y="7"/>
                      </a:lnTo>
                      <a:lnTo>
                        <a:pt x="123" y="10"/>
                      </a:lnTo>
                      <a:lnTo>
                        <a:pt x="109" y="14"/>
                      </a:lnTo>
                      <a:lnTo>
                        <a:pt x="96" y="18"/>
                      </a:lnTo>
                      <a:lnTo>
                        <a:pt x="83" y="24"/>
                      </a:lnTo>
                      <a:lnTo>
                        <a:pt x="71" y="31"/>
                      </a:lnTo>
                      <a:lnTo>
                        <a:pt x="60" y="40"/>
                      </a:lnTo>
                      <a:lnTo>
                        <a:pt x="49" y="50"/>
                      </a:lnTo>
                      <a:lnTo>
                        <a:pt x="40" y="59"/>
                      </a:lnTo>
                      <a:lnTo>
                        <a:pt x="31" y="71"/>
                      </a:lnTo>
                      <a:lnTo>
                        <a:pt x="24" y="83"/>
                      </a:lnTo>
                      <a:lnTo>
                        <a:pt x="17" y="95"/>
                      </a:lnTo>
                      <a:lnTo>
                        <a:pt x="13" y="108"/>
                      </a:lnTo>
                      <a:lnTo>
                        <a:pt x="9" y="123"/>
                      </a:lnTo>
                      <a:lnTo>
                        <a:pt x="7" y="137"/>
                      </a:lnTo>
                      <a:lnTo>
                        <a:pt x="7" y="152"/>
                      </a:lnTo>
                      <a:lnTo>
                        <a:pt x="7" y="167"/>
                      </a:lnTo>
                      <a:lnTo>
                        <a:pt x="9" y="181"/>
                      </a:lnTo>
                      <a:lnTo>
                        <a:pt x="13" y="196"/>
                      </a:lnTo>
                      <a:lnTo>
                        <a:pt x="17" y="209"/>
                      </a:lnTo>
                      <a:lnTo>
                        <a:pt x="24" y="221"/>
                      </a:lnTo>
                      <a:lnTo>
                        <a:pt x="31" y="233"/>
                      </a:lnTo>
                      <a:lnTo>
                        <a:pt x="40" y="245"/>
                      </a:lnTo>
                      <a:lnTo>
                        <a:pt x="49" y="255"/>
                      </a:lnTo>
                      <a:lnTo>
                        <a:pt x="60" y="264"/>
                      </a:lnTo>
                      <a:lnTo>
                        <a:pt x="71" y="273"/>
                      </a:lnTo>
                      <a:lnTo>
                        <a:pt x="83" y="280"/>
                      </a:lnTo>
                      <a:lnTo>
                        <a:pt x="96" y="286"/>
                      </a:lnTo>
                      <a:lnTo>
                        <a:pt x="109" y="292"/>
                      </a:lnTo>
                      <a:lnTo>
                        <a:pt x="123" y="294"/>
                      </a:lnTo>
                      <a:lnTo>
                        <a:pt x="137" y="297"/>
                      </a:lnTo>
                      <a:lnTo>
                        <a:pt x="152" y="297"/>
                      </a:lnTo>
                      <a:lnTo>
                        <a:pt x="166" y="297"/>
                      </a:lnTo>
                      <a:lnTo>
                        <a:pt x="181" y="294"/>
                      </a:lnTo>
                      <a:lnTo>
                        <a:pt x="196" y="292"/>
                      </a:lnTo>
                      <a:lnTo>
                        <a:pt x="209" y="286"/>
                      </a:lnTo>
                      <a:lnTo>
                        <a:pt x="221" y="280"/>
                      </a:lnTo>
                      <a:lnTo>
                        <a:pt x="233" y="273"/>
                      </a:lnTo>
                      <a:lnTo>
                        <a:pt x="245" y="264"/>
                      </a:lnTo>
                      <a:lnTo>
                        <a:pt x="254" y="255"/>
                      </a:lnTo>
                      <a:lnTo>
                        <a:pt x="265" y="245"/>
                      </a:lnTo>
                      <a:lnTo>
                        <a:pt x="273" y="233"/>
                      </a:lnTo>
                      <a:lnTo>
                        <a:pt x="280" y="221"/>
                      </a:lnTo>
                      <a:lnTo>
                        <a:pt x="286" y="209"/>
                      </a:lnTo>
                      <a:lnTo>
                        <a:pt x="292" y="196"/>
                      </a:lnTo>
                      <a:lnTo>
                        <a:pt x="294" y="181"/>
                      </a:lnTo>
                      <a:lnTo>
                        <a:pt x="297" y="167"/>
                      </a:lnTo>
                      <a:lnTo>
                        <a:pt x="298" y="152"/>
                      </a:lnTo>
                      <a:lnTo>
                        <a:pt x="304" y="15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81" name="Freeform 229"/>
                <p:cNvSpPr>
                  <a:spLocks/>
                </p:cNvSpPr>
                <p:nvPr/>
              </p:nvSpPr>
              <p:spPr bwMode="auto">
                <a:xfrm>
                  <a:off x="2232" y="2302"/>
                  <a:ext cx="149" cy="150"/>
                </a:xfrm>
                <a:custGeom>
                  <a:avLst/>
                  <a:gdLst/>
                  <a:ahLst/>
                  <a:cxnLst>
                    <a:cxn ang="0">
                      <a:pos x="295" y="120"/>
                    </a:cxn>
                    <a:cxn ang="0">
                      <a:pos x="279" y="79"/>
                    </a:cxn>
                    <a:cxn ang="0">
                      <a:pos x="254" y="44"/>
                    </a:cxn>
                    <a:cxn ang="0">
                      <a:pos x="219" y="19"/>
                    </a:cxn>
                    <a:cxn ang="0">
                      <a:pos x="179" y="4"/>
                    </a:cxn>
                    <a:cxn ang="0">
                      <a:pos x="134" y="1"/>
                    </a:cxn>
                    <a:cxn ang="0">
                      <a:pos x="92" y="12"/>
                    </a:cxn>
                    <a:cxn ang="0">
                      <a:pos x="54" y="35"/>
                    </a:cxn>
                    <a:cxn ang="0">
                      <a:pos x="26" y="67"/>
                    </a:cxn>
                    <a:cxn ang="0">
                      <a:pos x="6" y="105"/>
                    </a:cxn>
                    <a:cxn ang="0">
                      <a:pos x="0" y="149"/>
                    </a:cxn>
                    <a:cxn ang="0">
                      <a:pos x="6" y="193"/>
                    </a:cxn>
                    <a:cxn ang="0">
                      <a:pos x="26" y="232"/>
                    </a:cxn>
                    <a:cxn ang="0">
                      <a:pos x="54" y="264"/>
                    </a:cxn>
                    <a:cxn ang="0">
                      <a:pos x="92" y="286"/>
                    </a:cxn>
                    <a:cxn ang="0">
                      <a:pos x="134" y="297"/>
                    </a:cxn>
                    <a:cxn ang="0">
                      <a:pos x="179" y="294"/>
                    </a:cxn>
                    <a:cxn ang="0">
                      <a:pos x="219" y="279"/>
                    </a:cxn>
                    <a:cxn ang="0">
                      <a:pos x="254" y="254"/>
                    </a:cxn>
                    <a:cxn ang="0">
                      <a:pos x="279" y="220"/>
                    </a:cxn>
                    <a:cxn ang="0">
                      <a:pos x="295" y="180"/>
                    </a:cxn>
                    <a:cxn ang="0">
                      <a:pos x="291" y="149"/>
                    </a:cxn>
                    <a:cxn ang="0">
                      <a:pos x="285" y="106"/>
                    </a:cxn>
                    <a:cxn ang="0">
                      <a:pos x="267" y="69"/>
                    </a:cxn>
                    <a:cxn ang="0">
                      <a:pos x="239" y="39"/>
                    </a:cxn>
                    <a:cxn ang="0">
                      <a:pos x="205" y="17"/>
                    </a:cxn>
                    <a:cxn ang="0">
                      <a:pos x="163" y="7"/>
                    </a:cxn>
                    <a:cxn ang="0">
                      <a:pos x="121" y="9"/>
                    </a:cxn>
                    <a:cxn ang="0">
                      <a:pos x="81" y="24"/>
                    </a:cxn>
                    <a:cxn ang="0">
                      <a:pos x="48" y="48"/>
                    </a:cxn>
                    <a:cxn ang="0">
                      <a:pos x="24" y="81"/>
                    </a:cxn>
                    <a:cxn ang="0">
                      <a:pos x="9" y="120"/>
                    </a:cxn>
                    <a:cxn ang="0">
                      <a:pos x="8" y="164"/>
                    </a:cxn>
                    <a:cxn ang="0">
                      <a:pos x="17" y="205"/>
                    </a:cxn>
                    <a:cxn ang="0">
                      <a:pos x="38" y="240"/>
                    </a:cxn>
                    <a:cxn ang="0">
                      <a:pos x="69" y="268"/>
                    </a:cxn>
                    <a:cxn ang="0">
                      <a:pos x="106" y="285"/>
                    </a:cxn>
                    <a:cxn ang="0">
                      <a:pos x="149" y="291"/>
                    </a:cxn>
                    <a:cxn ang="0">
                      <a:pos x="191" y="285"/>
                    </a:cxn>
                    <a:cxn ang="0">
                      <a:pos x="229" y="268"/>
                    </a:cxn>
                    <a:cxn ang="0">
                      <a:pos x="259" y="240"/>
                    </a:cxn>
                    <a:cxn ang="0">
                      <a:pos x="281" y="205"/>
                    </a:cxn>
                    <a:cxn ang="0">
                      <a:pos x="291" y="164"/>
                    </a:cxn>
                  </a:cxnLst>
                  <a:rect l="0" t="0" r="r" b="b"/>
                  <a:pathLst>
                    <a:path w="298" h="298">
                      <a:moveTo>
                        <a:pt x="298" y="149"/>
                      </a:moveTo>
                      <a:lnTo>
                        <a:pt x="297" y="134"/>
                      </a:lnTo>
                      <a:lnTo>
                        <a:pt x="295" y="120"/>
                      </a:lnTo>
                      <a:lnTo>
                        <a:pt x="291" y="105"/>
                      </a:lnTo>
                      <a:lnTo>
                        <a:pt x="286" y="92"/>
                      </a:lnTo>
                      <a:lnTo>
                        <a:pt x="279" y="79"/>
                      </a:lnTo>
                      <a:lnTo>
                        <a:pt x="273" y="67"/>
                      </a:lnTo>
                      <a:lnTo>
                        <a:pt x="263" y="55"/>
                      </a:lnTo>
                      <a:lnTo>
                        <a:pt x="254" y="44"/>
                      </a:lnTo>
                      <a:lnTo>
                        <a:pt x="243" y="35"/>
                      </a:lnTo>
                      <a:lnTo>
                        <a:pt x="233" y="25"/>
                      </a:lnTo>
                      <a:lnTo>
                        <a:pt x="219" y="19"/>
                      </a:lnTo>
                      <a:lnTo>
                        <a:pt x="207" y="12"/>
                      </a:lnTo>
                      <a:lnTo>
                        <a:pt x="193" y="7"/>
                      </a:lnTo>
                      <a:lnTo>
                        <a:pt x="179" y="4"/>
                      </a:lnTo>
                      <a:lnTo>
                        <a:pt x="165" y="1"/>
                      </a:lnTo>
                      <a:lnTo>
                        <a:pt x="149" y="0"/>
                      </a:lnTo>
                      <a:lnTo>
                        <a:pt x="134" y="1"/>
                      </a:lnTo>
                      <a:lnTo>
                        <a:pt x="120" y="4"/>
                      </a:lnTo>
                      <a:lnTo>
                        <a:pt x="105" y="7"/>
                      </a:lnTo>
                      <a:lnTo>
                        <a:pt x="92" y="12"/>
                      </a:lnTo>
                      <a:lnTo>
                        <a:pt x="78" y="19"/>
                      </a:lnTo>
                      <a:lnTo>
                        <a:pt x="66" y="25"/>
                      </a:lnTo>
                      <a:lnTo>
                        <a:pt x="54" y="35"/>
                      </a:lnTo>
                      <a:lnTo>
                        <a:pt x="44" y="44"/>
                      </a:lnTo>
                      <a:lnTo>
                        <a:pt x="34" y="55"/>
                      </a:lnTo>
                      <a:lnTo>
                        <a:pt x="26" y="67"/>
                      </a:lnTo>
                      <a:lnTo>
                        <a:pt x="18" y="79"/>
                      </a:lnTo>
                      <a:lnTo>
                        <a:pt x="12" y="92"/>
                      </a:lnTo>
                      <a:lnTo>
                        <a:pt x="6" y="105"/>
                      </a:lnTo>
                      <a:lnTo>
                        <a:pt x="4" y="120"/>
                      </a:lnTo>
                      <a:lnTo>
                        <a:pt x="1" y="134"/>
                      </a:lnTo>
                      <a:lnTo>
                        <a:pt x="0" y="149"/>
                      </a:lnTo>
                      <a:lnTo>
                        <a:pt x="1" y="164"/>
                      </a:lnTo>
                      <a:lnTo>
                        <a:pt x="4" y="180"/>
                      </a:lnTo>
                      <a:lnTo>
                        <a:pt x="6" y="193"/>
                      </a:lnTo>
                      <a:lnTo>
                        <a:pt x="12" y="206"/>
                      </a:lnTo>
                      <a:lnTo>
                        <a:pt x="18" y="220"/>
                      </a:lnTo>
                      <a:lnTo>
                        <a:pt x="26" y="232"/>
                      </a:lnTo>
                      <a:lnTo>
                        <a:pt x="34" y="244"/>
                      </a:lnTo>
                      <a:lnTo>
                        <a:pt x="44" y="254"/>
                      </a:lnTo>
                      <a:lnTo>
                        <a:pt x="54" y="264"/>
                      </a:lnTo>
                      <a:lnTo>
                        <a:pt x="66" y="273"/>
                      </a:lnTo>
                      <a:lnTo>
                        <a:pt x="78" y="279"/>
                      </a:lnTo>
                      <a:lnTo>
                        <a:pt x="92" y="286"/>
                      </a:lnTo>
                      <a:lnTo>
                        <a:pt x="105" y="291"/>
                      </a:lnTo>
                      <a:lnTo>
                        <a:pt x="120" y="294"/>
                      </a:lnTo>
                      <a:lnTo>
                        <a:pt x="134" y="297"/>
                      </a:lnTo>
                      <a:lnTo>
                        <a:pt x="149" y="298"/>
                      </a:lnTo>
                      <a:lnTo>
                        <a:pt x="165" y="297"/>
                      </a:lnTo>
                      <a:lnTo>
                        <a:pt x="179" y="294"/>
                      </a:lnTo>
                      <a:lnTo>
                        <a:pt x="193" y="291"/>
                      </a:lnTo>
                      <a:lnTo>
                        <a:pt x="207" y="286"/>
                      </a:lnTo>
                      <a:lnTo>
                        <a:pt x="219" y="279"/>
                      </a:lnTo>
                      <a:lnTo>
                        <a:pt x="233" y="273"/>
                      </a:lnTo>
                      <a:lnTo>
                        <a:pt x="243" y="264"/>
                      </a:lnTo>
                      <a:lnTo>
                        <a:pt x="254" y="254"/>
                      </a:lnTo>
                      <a:lnTo>
                        <a:pt x="263" y="244"/>
                      </a:lnTo>
                      <a:lnTo>
                        <a:pt x="273" y="232"/>
                      </a:lnTo>
                      <a:lnTo>
                        <a:pt x="279" y="220"/>
                      </a:lnTo>
                      <a:lnTo>
                        <a:pt x="286" y="206"/>
                      </a:lnTo>
                      <a:lnTo>
                        <a:pt x="291" y="193"/>
                      </a:lnTo>
                      <a:lnTo>
                        <a:pt x="295" y="180"/>
                      </a:lnTo>
                      <a:lnTo>
                        <a:pt x="297" y="164"/>
                      </a:lnTo>
                      <a:lnTo>
                        <a:pt x="298" y="149"/>
                      </a:lnTo>
                      <a:lnTo>
                        <a:pt x="291" y="149"/>
                      </a:lnTo>
                      <a:lnTo>
                        <a:pt x="291" y="134"/>
                      </a:lnTo>
                      <a:lnTo>
                        <a:pt x="289" y="120"/>
                      </a:lnTo>
                      <a:lnTo>
                        <a:pt x="285" y="106"/>
                      </a:lnTo>
                      <a:lnTo>
                        <a:pt x="281" y="93"/>
                      </a:lnTo>
                      <a:lnTo>
                        <a:pt x="274" y="81"/>
                      </a:lnTo>
                      <a:lnTo>
                        <a:pt x="267" y="69"/>
                      </a:lnTo>
                      <a:lnTo>
                        <a:pt x="259" y="59"/>
                      </a:lnTo>
                      <a:lnTo>
                        <a:pt x="250" y="48"/>
                      </a:lnTo>
                      <a:lnTo>
                        <a:pt x="239" y="39"/>
                      </a:lnTo>
                      <a:lnTo>
                        <a:pt x="229" y="31"/>
                      </a:lnTo>
                      <a:lnTo>
                        <a:pt x="217" y="24"/>
                      </a:lnTo>
                      <a:lnTo>
                        <a:pt x="205" y="17"/>
                      </a:lnTo>
                      <a:lnTo>
                        <a:pt x="191" y="13"/>
                      </a:lnTo>
                      <a:lnTo>
                        <a:pt x="178" y="9"/>
                      </a:lnTo>
                      <a:lnTo>
                        <a:pt x="163" y="7"/>
                      </a:lnTo>
                      <a:lnTo>
                        <a:pt x="149" y="7"/>
                      </a:lnTo>
                      <a:lnTo>
                        <a:pt x="134" y="7"/>
                      </a:lnTo>
                      <a:lnTo>
                        <a:pt x="121" y="9"/>
                      </a:lnTo>
                      <a:lnTo>
                        <a:pt x="106" y="13"/>
                      </a:lnTo>
                      <a:lnTo>
                        <a:pt x="93" y="17"/>
                      </a:lnTo>
                      <a:lnTo>
                        <a:pt x="81" y="24"/>
                      </a:lnTo>
                      <a:lnTo>
                        <a:pt x="69" y="31"/>
                      </a:lnTo>
                      <a:lnTo>
                        <a:pt x="58" y="39"/>
                      </a:lnTo>
                      <a:lnTo>
                        <a:pt x="48" y="48"/>
                      </a:lnTo>
                      <a:lnTo>
                        <a:pt x="38" y="59"/>
                      </a:lnTo>
                      <a:lnTo>
                        <a:pt x="30" y="69"/>
                      </a:lnTo>
                      <a:lnTo>
                        <a:pt x="24" y="81"/>
                      </a:lnTo>
                      <a:lnTo>
                        <a:pt x="17" y="93"/>
                      </a:lnTo>
                      <a:lnTo>
                        <a:pt x="13" y="106"/>
                      </a:lnTo>
                      <a:lnTo>
                        <a:pt x="9" y="120"/>
                      </a:lnTo>
                      <a:lnTo>
                        <a:pt x="8" y="134"/>
                      </a:lnTo>
                      <a:lnTo>
                        <a:pt x="6" y="149"/>
                      </a:lnTo>
                      <a:lnTo>
                        <a:pt x="8" y="164"/>
                      </a:lnTo>
                      <a:lnTo>
                        <a:pt x="9" y="178"/>
                      </a:lnTo>
                      <a:lnTo>
                        <a:pt x="13" y="192"/>
                      </a:lnTo>
                      <a:lnTo>
                        <a:pt x="17" y="205"/>
                      </a:lnTo>
                      <a:lnTo>
                        <a:pt x="24" y="217"/>
                      </a:lnTo>
                      <a:lnTo>
                        <a:pt x="30" y="229"/>
                      </a:lnTo>
                      <a:lnTo>
                        <a:pt x="38" y="240"/>
                      </a:lnTo>
                      <a:lnTo>
                        <a:pt x="48" y="250"/>
                      </a:lnTo>
                      <a:lnTo>
                        <a:pt x="58" y="260"/>
                      </a:lnTo>
                      <a:lnTo>
                        <a:pt x="69" y="268"/>
                      </a:lnTo>
                      <a:lnTo>
                        <a:pt x="81" y="274"/>
                      </a:lnTo>
                      <a:lnTo>
                        <a:pt x="93" y="281"/>
                      </a:lnTo>
                      <a:lnTo>
                        <a:pt x="106" y="285"/>
                      </a:lnTo>
                      <a:lnTo>
                        <a:pt x="121" y="289"/>
                      </a:lnTo>
                      <a:lnTo>
                        <a:pt x="134" y="291"/>
                      </a:lnTo>
                      <a:lnTo>
                        <a:pt x="149" y="291"/>
                      </a:lnTo>
                      <a:lnTo>
                        <a:pt x="163" y="291"/>
                      </a:lnTo>
                      <a:lnTo>
                        <a:pt x="178" y="289"/>
                      </a:lnTo>
                      <a:lnTo>
                        <a:pt x="191" y="285"/>
                      </a:lnTo>
                      <a:lnTo>
                        <a:pt x="205" y="281"/>
                      </a:lnTo>
                      <a:lnTo>
                        <a:pt x="217" y="274"/>
                      </a:lnTo>
                      <a:lnTo>
                        <a:pt x="229" y="268"/>
                      </a:lnTo>
                      <a:lnTo>
                        <a:pt x="239" y="260"/>
                      </a:lnTo>
                      <a:lnTo>
                        <a:pt x="250" y="250"/>
                      </a:lnTo>
                      <a:lnTo>
                        <a:pt x="259" y="240"/>
                      </a:lnTo>
                      <a:lnTo>
                        <a:pt x="267" y="229"/>
                      </a:lnTo>
                      <a:lnTo>
                        <a:pt x="274" y="217"/>
                      </a:lnTo>
                      <a:lnTo>
                        <a:pt x="281" y="205"/>
                      </a:lnTo>
                      <a:lnTo>
                        <a:pt x="285" y="192"/>
                      </a:lnTo>
                      <a:lnTo>
                        <a:pt x="289" y="178"/>
                      </a:lnTo>
                      <a:lnTo>
                        <a:pt x="291" y="164"/>
                      </a:lnTo>
                      <a:lnTo>
                        <a:pt x="291" y="149"/>
                      </a:lnTo>
                      <a:lnTo>
                        <a:pt x="298" y="14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82" name="Freeform 230"/>
                <p:cNvSpPr>
                  <a:spLocks/>
                </p:cNvSpPr>
                <p:nvPr/>
              </p:nvSpPr>
              <p:spPr bwMode="auto">
                <a:xfrm>
                  <a:off x="2234" y="2304"/>
                  <a:ext cx="146" cy="146"/>
                </a:xfrm>
                <a:custGeom>
                  <a:avLst/>
                  <a:gdLst/>
                  <a:ahLst/>
                  <a:cxnLst>
                    <a:cxn ang="0">
                      <a:pos x="287" y="116"/>
                    </a:cxn>
                    <a:cxn ang="0">
                      <a:pos x="273" y="76"/>
                    </a:cxn>
                    <a:cxn ang="0">
                      <a:pos x="247" y="43"/>
                    </a:cxn>
                    <a:cxn ang="0">
                      <a:pos x="214" y="17"/>
                    </a:cxn>
                    <a:cxn ang="0">
                      <a:pos x="174" y="3"/>
                    </a:cxn>
                    <a:cxn ang="0">
                      <a:pos x="130" y="0"/>
                    </a:cxn>
                    <a:cxn ang="0">
                      <a:pos x="89" y="11"/>
                    </a:cxn>
                    <a:cxn ang="0">
                      <a:pos x="53" y="33"/>
                    </a:cxn>
                    <a:cxn ang="0">
                      <a:pos x="24" y="64"/>
                    </a:cxn>
                    <a:cxn ang="0">
                      <a:pos x="6" y="101"/>
                    </a:cxn>
                    <a:cxn ang="0">
                      <a:pos x="0" y="145"/>
                    </a:cxn>
                    <a:cxn ang="0">
                      <a:pos x="6" y="189"/>
                    </a:cxn>
                    <a:cxn ang="0">
                      <a:pos x="24" y="226"/>
                    </a:cxn>
                    <a:cxn ang="0">
                      <a:pos x="53" y="257"/>
                    </a:cxn>
                    <a:cxn ang="0">
                      <a:pos x="89" y="279"/>
                    </a:cxn>
                    <a:cxn ang="0">
                      <a:pos x="130" y="290"/>
                    </a:cxn>
                    <a:cxn ang="0">
                      <a:pos x="174" y="287"/>
                    </a:cxn>
                    <a:cxn ang="0">
                      <a:pos x="214" y="273"/>
                    </a:cxn>
                    <a:cxn ang="0">
                      <a:pos x="247" y="248"/>
                    </a:cxn>
                    <a:cxn ang="0">
                      <a:pos x="273" y="214"/>
                    </a:cxn>
                    <a:cxn ang="0">
                      <a:pos x="287" y="174"/>
                    </a:cxn>
                    <a:cxn ang="0">
                      <a:pos x="285" y="145"/>
                    </a:cxn>
                    <a:cxn ang="0">
                      <a:pos x="278" y="104"/>
                    </a:cxn>
                    <a:cxn ang="0">
                      <a:pos x="261" y="67"/>
                    </a:cxn>
                    <a:cxn ang="0">
                      <a:pos x="234" y="37"/>
                    </a:cxn>
                    <a:cxn ang="0">
                      <a:pos x="199" y="16"/>
                    </a:cxn>
                    <a:cxn ang="0">
                      <a:pos x="159" y="7"/>
                    </a:cxn>
                    <a:cxn ang="0">
                      <a:pos x="117" y="8"/>
                    </a:cxn>
                    <a:cxn ang="0">
                      <a:pos x="78" y="23"/>
                    </a:cxn>
                    <a:cxn ang="0">
                      <a:pos x="46" y="47"/>
                    </a:cxn>
                    <a:cxn ang="0">
                      <a:pos x="22" y="78"/>
                    </a:cxn>
                    <a:cxn ang="0">
                      <a:pos x="8" y="117"/>
                    </a:cxn>
                    <a:cxn ang="0">
                      <a:pos x="6" y="160"/>
                    </a:cxn>
                    <a:cxn ang="0">
                      <a:pos x="17" y="200"/>
                    </a:cxn>
                    <a:cxn ang="0">
                      <a:pos x="37" y="234"/>
                    </a:cxn>
                    <a:cxn ang="0">
                      <a:pos x="68" y="261"/>
                    </a:cxn>
                    <a:cxn ang="0">
                      <a:pos x="104" y="278"/>
                    </a:cxn>
                    <a:cxn ang="0">
                      <a:pos x="145" y="285"/>
                    </a:cxn>
                    <a:cxn ang="0">
                      <a:pos x="186" y="278"/>
                    </a:cxn>
                    <a:cxn ang="0">
                      <a:pos x="223" y="261"/>
                    </a:cxn>
                    <a:cxn ang="0">
                      <a:pos x="253" y="234"/>
                    </a:cxn>
                    <a:cxn ang="0">
                      <a:pos x="274" y="200"/>
                    </a:cxn>
                    <a:cxn ang="0">
                      <a:pos x="283" y="160"/>
                    </a:cxn>
                  </a:cxnLst>
                  <a:rect l="0" t="0" r="r" b="b"/>
                  <a:pathLst>
                    <a:path w="291" h="290">
                      <a:moveTo>
                        <a:pt x="291" y="145"/>
                      </a:moveTo>
                      <a:lnTo>
                        <a:pt x="290" y="130"/>
                      </a:lnTo>
                      <a:lnTo>
                        <a:pt x="287" y="116"/>
                      </a:lnTo>
                      <a:lnTo>
                        <a:pt x="285" y="101"/>
                      </a:lnTo>
                      <a:lnTo>
                        <a:pt x="279" y="88"/>
                      </a:lnTo>
                      <a:lnTo>
                        <a:pt x="273" y="76"/>
                      </a:lnTo>
                      <a:lnTo>
                        <a:pt x="266" y="64"/>
                      </a:lnTo>
                      <a:lnTo>
                        <a:pt x="258" y="52"/>
                      </a:lnTo>
                      <a:lnTo>
                        <a:pt x="247" y="43"/>
                      </a:lnTo>
                      <a:lnTo>
                        <a:pt x="238" y="33"/>
                      </a:lnTo>
                      <a:lnTo>
                        <a:pt x="226" y="24"/>
                      </a:lnTo>
                      <a:lnTo>
                        <a:pt x="214" y="17"/>
                      </a:lnTo>
                      <a:lnTo>
                        <a:pt x="202" y="11"/>
                      </a:lnTo>
                      <a:lnTo>
                        <a:pt x="189" y="7"/>
                      </a:lnTo>
                      <a:lnTo>
                        <a:pt x="174" y="3"/>
                      </a:lnTo>
                      <a:lnTo>
                        <a:pt x="159" y="0"/>
                      </a:lnTo>
                      <a:lnTo>
                        <a:pt x="145" y="0"/>
                      </a:lnTo>
                      <a:lnTo>
                        <a:pt x="130" y="0"/>
                      </a:lnTo>
                      <a:lnTo>
                        <a:pt x="116" y="3"/>
                      </a:lnTo>
                      <a:lnTo>
                        <a:pt x="102" y="7"/>
                      </a:lnTo>
                      <a:lnTo>
                        <a:pt x="89" y="11"/>
                      </a:lnTo>
                      <a:lnTo>
                        <a:pt x="76" y="17"/>
                      </a:lnTo>
                      <a:lnTo>
                        <a:pt x="64" y="24"/>
                      </a:lnTo>
                      <a:lnTo>
                        <a:pt x="53" y="33"/>
                      </a:lnTo>
                      <a:lnTo>
                        <a:pt x="42" y="43"/>
                      </a:lnTo>
                      <a:lnTo>
                        <a:pt x="33" y="52"/>
                      </a:lnTo>
                      <a:lnTo>
                        <a:pt x="24" y="64"/>
                      </a:lnTo>
                      <a:lnTo>
                        <a:pt x="17" y="76"/>
                      </a:lnTo>
                      <a:lnTo>
                        <a:pt x="10" y="88"/>
                      </a:lnTo>
                      <a:lnTo>
                        <a:pt x="6" y="101"/>
                      </a:lnTo>
                      <a:lnTo>
                        <a:pt x="2" y="116"/>
                      </a:lnTo>
                      <a:lnTo>
                        <a:pt x="0" y="130"/>
                      </a:lnTo>
                      <a:lnTo>
                        <a:pt x="0" y="145"/>
                      </a:lnTo>
                      <a:lnTo>
                        <a:pt x="0" y="160"/>
                      </a:lnTo>
                      <a:lnTo>
                        <a:pt x="2" y="174"/>
                      </a:lnTo>
                      <a:lnTo>
                        <a:pt x="6" y="189"/>
                      </a:lnTo>
                      <a:lnTo>
                        <a:pt x="10" y="202"/>
                      </a:lnTo>
                      <a:lnTo>
                        <a:pt x="17" y="214"/>
                      </a:lnTo>
                      <a:lnTo>
                        <a:pt x="24" y="226"/>
                      </a:lnTo>
                      <a:lnTo>
                        <a:pt x="33" y="238"/>
                      </a:lnTo>
                      <a:lnTo>
                        <a:pt x="42" y="248"/>
                      </a:lnTo>
                      <a:lnTo>
                        <a:pt x="53" y="257"/>
                      </a:lnTo>
                      <a:lnTo>
                        <a:pt x="64" y="266"/>
                      </a:lnTo>
                      <a:lnTo>
                        <a:pt x="76" y="273"/>
                      </a:lnTo>
                      <a:lnTo>
                        <a:pt x="89" y="279"/>
                      </a:lnTo>
                      <a:lnTo>
                        <a:pt x="102" y="285"/>
                      </a:lnTo>
                      <a:lnTo>
                        <a:pt x="116" y="287"/>
                      </a:lnTo>
                      <a:lnTo>
                        <a:pt x="130" y="290"/>
                      </a:lnTo>
                      <a:lnTo>
                        <a:pt x="145" y="290"/>
                      </a:lnTo>
                      <a:lnTo>
                        <a:pt x="159" y="290"/>
                      </a:lnTo>
                      <a:lnTo>
                        <a:pt x="174" y="287"/>
                      </a:lnTo>
                      <a:lnTo>
                        <a:pt x="189" y="285"/>
                      </a:lnTo>
                      <a:lnTo>
                        <a:pt x="202" y="279"/>
                      </a:lnTo>
                      <a:lnTo>
                        <a:pt x="214" y="273"/>
                      </a:lnTo>
                      <a:lnTo>
                        <a:pt x="226" y="266"/>
                      </a:lnTo>
                      <a:lnTo>
                        <a:pt x="238" y="257"/>
                      </a:lnTo>
                      <a:lnTo>
                        <a:pt x="247" y="248"/>
                      </a:lnTo>
                      <a:lnTo>
                        <a:pt x="258" y="238"/>
                      </a:lnTo>
                      <a:lnTo>
                        <a:pt x="266" y="226"/>
                      </a:lnTo>
                      <a:lnTo>
                        <a:pt x="273" y="214"/>
                      </a:lnTo>
                      <a:lnTo>
                        <a:pt x="279" y="202"/>
                      </a:lnTo>
                      <a:lnTo>
                        <a:pt x="285" y="189"/>
                      </a:lnTo>
                      <a:lnTo>
                        <a:pt x="287" y="174"/>
                      </a:lnTo>
                      <a:lnTo>
                        <a:pt x="290" y="160"/>
                      </a:lnTo>
                      <a:lnTo>
                        <a:pt x="291" y="145"/>
                      </a:lnTo>
                      <a:lnTo>
                        <a:pt x="285" y="145"/>
                      </a:lnTo>
                      <a:lnTo>
                        <a:pt x="283" y="130"/>
                      </a:lnTo>
                      <a:lnTo>
                        <a:pt x="282" y="117"/>
                      </a:lnTo>
                      <a:lnTo>
                        <a:pt x="278" y="104"/>
                      </a:lnTo>
                      <a:lnTo>
                        <a:pt x="274" y="90"/>
                      </a:lnTo>
                      <a:lnTo>
                        <a:pt x="267" y="78"/>
                      </a:lnTo>
                      <a:lnTo>
                        <a:pt x="261" y="67"/>
                      </a:lnTo>
                      <a:lnTo>
                        <a:pt x="253" y="56"/>
                      </a:lnTo>
                      <a:lnTo>
                        <a:pt x="243" y="47"/>
                      </a:lnTo>
                      <a:lnTo>
                        <a:pt x="234" y="37"/>
                      </a:lnTo>
                      <a:lnTo>
                        <a:pt x="223" y="29"/>
                      </a:lnTo>
                      <a:lnTo>
                        <a:pt x="211" y="23"/>
                      </a:lnTo>
                      <a:lnTo>
                        <a:pt x="199" y="16"/>
                      </a:lnTo>
                      <a:lnTo>
                        <a:pt x="186" y="12"/>
                      </a:lnTo>
                      <a:lnTo>
                        <a:pt x="173" y="8"/>
                      </a:lnTo>
                      <a:lnTo>
                        <a:pt x="159" y="7"/>
                      </a:lnTo>
                      <a:lnTo>
                        <a:pt x="145" y="5"/>
                      </a:lnTo>
                      <a:lnTo>
                        <a:pt x="130" y="7"/>
                      </a:lnTo>
                      <a:lnTo>
                        <a:pt x="117" y="8"/>
                      </a:lnTo>
                      <a:lnTo>
                        <a:pt x="104" y="12"/>
                      </a:lnTo>
                      <a:lnTo>
                        <a:pt x="90" y="16"/>
                      </a:lnTo>
                      <a:lnTo>
                        <a:pt x="78" y="23"/>
                      </a:lnTo>
                      <a:lnTo>
                        <a:pt x="68" y="29"/>
                      </a:lnTo>
                      <a:lnTo>
                        <a:pt x="56" y="37"/>
                      </a:lnTo>
                      <a:lnTo>
                        <a:pt x="46" y="47"/>
                      </a:lnTo>
                      <a:lnTo>
                        <a:pt x="37" y="56"/>
                      </a:lnTo>
                      <a:lnTo>
                        <a:pt x="29" y="67"/>
                      </a:lnTo>
                      <a:lnTo>
                        <a:pt x="22" y="78"/>
                      </a:lnTo>
                      <a:lnTo>
                        <a:pt x="17" y="90"/>
                      </a:lnTo>
                      <a:lnTo>
                        <a:pt x="12" y="104"/>
                      </a:lnTo>
                      <a:lnTo>
                        <a:pt x="8" y="117"/>
                      </a:lnTo>
                      <a:lnTo>
                        <a:pt x="6" y="130"/>
                      </a:lnTo>
                      <a:lnTo>
                        <a:pt x="5" y="145"/>
                      </a:lnTo>
                      <a:lnTo>
                        <a:pt x="6" y="160"/>
                      </a:lnTo>
                      <a:lnTo>
                        <a:pt x="8" y="173"/>
                      </a:lnTo>
                      <a:lnTo>
                        <a:pt x="12" y="186"/>
                      </a:lnTo>
                      <a:lnTo>
                        <a:pt x="17" y="200"/>
                      </a:lnTo>
                      <a:lnTo>
                        <a:pt x="22" y="212"/>
                      </a:lnTo>
                      <a:lnTo>
                        <a:pt x="29" y="224"/>
                      </a:lnTo>
                      <a:lnTo>
                        <a:pt x="37" y="234"/>
                      </a:lnTo>
                      <a:lnTo>
                        <a:pt x="46" y="244"/>
                      </a:lnTo>
                      <a:lnTo>
                        <a:pt x="56" y="253"/>
                      </a:lnTo>
                      <a:lnTo>
                        <a:pt x="68" y="261"/>
                      </a:lnTo>
                      <a:lnTo>
                        <a:pt x="78" y="267"/>
                      </a:lnTo>
                      <a:lnTo>
                        <a:pt x="90" y="274"/>
                      </a:lnTo>
                      <a:lnTo>
                        <a:pt x="104" y="278"/>
                      </a:lnTo>
                      <a:lnTo>
                        <a:pt x="117" y="282"/>
                      </a:lnTo>
                      <a:lnTo>
                        <a:pt x="130" y="283"/>
                      </a:lnTo>
                      <a:lnTo>
                        <a:pt x="145" y="285"/>
                      </a:lnTo>
                      <a:lnTo>
                        <a:pt x="159" y="283"/>
                      </a:lnTo>
                      <a:lnTo>
                        <a:pt x="173" y="282"/>
                      </a:lnTo>
                      <a:lnTo>
                        <a:pt x="186" y="278"/>
                      </a:lnTo>
                      <a:lnTo>
                        <a:pt x="199" y="274"/>
                      </a:lnTo>
                      <a:lnTo>
                        <a:pt x="211" y="267"/>
                      </a:lnTo>
                      <a:lnTo>
                        <a:pt x="223" y="261"/>
                      </a:lnTo>
                      <a:lnTo>
                        <a:pt x="234" y="253"/>
                      </a:lnTo>
                      <a:lnTo>
                        <a:pt x="243" y="244"/>
                      </a:lnTo>
                      <a:lnTo>
                        <a:pt x="253" y="234"/>
                      </a:lnTo>
                      <a:lnTo>
                        <a:pt x="261" y="224"/>
                      </a:lnTo>
                      <a:lnTo>
                        <a:pt x="267" y="212"/>
                      </a:lnTo>
                      <a:lnTo>
                        <a:pt x="274" y="200"/>
                      </a:lnTo>
                      <a:lnTo>
                        <a:pt x="278" y="186"/>
                      </a:lnTo>
                      <a:lnTo>
                        <a:pt x="282" y="173"/>
                      </a:lnTo>
                      <a:lnTo>
                        <a:pt x="283" y="160"/>
                      </a:lnTo>
                      <a:lnTo>
                        <a:pt x="285" y="145"/>
                      </a:lnTo>
                      <a:lnTo>
                        <a:pt x="291" y="14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83" name="Freeform 231"/>
                <p:cNvSpPr>
                  <a:spLocks/>
                </p:cNvSpPr>
                <p:nvPr/>
              </p:nvSpPr>
              <p:spPr bwMode="auto">
                <a:xfrm>
                  <a:off x="2235" y="2306"/>
                  <a:ext cx="143" cy="142"/>
                </a:xfrm>
                <a:custGeom>
                  <a:avLst/>
                  <a:gdLst/>
                  <a:ahLst/>
                  <a:cxnLst>
                    <a:cxn ang="0">
                      <a:pos x="283" y="113"/>
                    </a:cxn>
                    <a:cxn ang="0">
                      <a:pos x="268" y="74"/>
                    </a:cxn>
                    <a:cxn ang="0">
                      <a:pos x="244" y="41"/>
                    </a:cxn>
                    <a:cxn ang="0">
                      <a:pos x="211" y="17"/>
                    </a:cxn>
                    <a:cxn ang="0">
                      <a:pos x="172" y="2"/>
                    </a:cxn>
                    <a:cxn ang="0">
                      <a:pos x="128" y="0"/>
                    </a:cxn>
                    <a:cxn ang="0">
                      <a:pos x="87" y="10"/>
                    </a:cxn>
                    <a:cxn ang="0">
                      <a:pos x="52" y="32"/>
                    </a:cxn>
                    <a:cxn ang="0">
                      <a:pos x="24" y="62"/>
                    </a:cxn>
                    <a:cxn ang="0">
                      <a:pos x="7" y="99"/>
                    </a:cxn>
                    <a:cxn ang="0">
                      <a:pos x="0" y="142"/>
                    </a:cxn>
                    <a:cxn ang="0">
                      <a:pos x="7" y="185"/>
                    </a:cxn>
                    <a:cxn ang="0">
                      <a:pos x="24" y="222"/>
                    </a:cxn>
                    <a:cxn ang="0">
                      <a:pos x="52" y="253"/>
                    </a:cxn>
                    <a:cxn ang="0">
                      <a:pos x="87" y="274"/>
                    </a:cxn>
                    <a:cxn ang="0">
                      <a:pos x="128" y="284"/>
                    </a:cxn>
                    <a:cxn ang="0">
                      <a:pos x="172" y="282"/>
                    </a:cxn>
                    <a:cxn ang="0">
                      <a:pos x="211" y="267"/>
                    </a:cxn>
                    <a:cxn ang="0">
                      <a:pos x="244" y="243"/>
                    </a:cxn>
                    <a:cxn ang="0">
                      <a:pos x="268" y="210"/>
                    </a:cxn>
                    <a:cxn ang="0">
                      <a:pos x="283" y="171"/>
                    </a:cxn>
                    <a:cxn ang="0">
                      <a:pos x="280" y="142"/>
                    </a:cxn>
                    <a:cxn ang="0">
                      <a:pos x="273" y="102"/>
                    </a:cxn>
                    <a:cxn ang="0">
                      <a:pos x="256" y="66"/>
                    </a:cxn>
                    <a:cxn ang="0">
                      <a:pos x="229" y="37"/>
                    </a:cxn>
                    <a:cxn ang="0">
                      <a:pos x="196" y="17"/>
                    </a:cxn>
                    <a:cxn ang="0">
                      <a:pos x="157" y="6"/>
                    </a:cxn>
                    <a:cxn ang="0">
                      <a:pos x="115" y="9"/>
                    </a:cxn>
                    <a:cxn ang="0">
                      <a:pos x="78" y="22"/>
                    </a:cxn>
                    <a:cxn ang="0">
                      <a:pos x="47" y="45"/>
                    </a:cxn>
                    <a:cxn ang="0">
                      <a:pos x="23" y="77"/>
                    </a:cxn>
                    <a:cxn ang="0">
                      <a:pos x="10" y="114"/>
                    </a:cxn>
                    <a:cxn ang="0">
                      <a:pos x="7" y="157"/>
                    </a:cxn>
                    <a:cxn ang="0">
                      <a:pos x="18" y="195"/>
                    </a:cxn>
                    <a:cxn ang="0">
                      <a:pos x="38" y="229"/>
                    </a:cxn>
                    <a:cxn ang="0">
                      <a:pos x="67" y="255"/>
                    </a:cxn>
                    <a:cxn ang="0">
                      <a:pos x="103" y="272"/>
                    </a:cxn>
                    <a:cxn ang="0">
                      <a:pos x="143" y="279"/>
                    </a:cxn>
                    <a:cxn ang="0">
                      <a:pos x="184" y="272"/>
                    </a:cxn>
                    <a:cxn ang="0">
                      <a:pos x="219" y="255"/>
                    </a:cxn>
                    <a:cxn ang="0">
                      <a:pos x="248" y="229"/>
                    </a:cxn>
                    <a:cxn ang="0">
                      <a:pos x="269" y="195"/>
                    </a:cxn>
                    <a:cxn ang="0">
                      <a:pos x="279" y="157"/>
                    </a:cxn>
                  </a:cxnLst>
                  <a:rect l="0" t="0" r="r" b="b"/>
                  <a:pathLst>
                    <a:path w="285" h="284">
                      <a:moveTo>
                        <a:pt x="285" y="142"/>
                      </a:moveTo>
                      <a:lnTo>
                        <a:pt x="285" y="127"/>
                      </a:lnTo>
                      <a:lnTo>
                        <a:pt x="283" y="113"/>
                      </a:lnTo>
                      <a:lnTo>
                        <a:pt x="279" y="99"/>
                      </a:lnTo>
                      <a:lnTo>
                        <a:pt x="275" y="86"/>
                      </a:lnTo>
                      <a:lnTo>
                        <a:pt x="268" y="74"/>
                      </a:lnTo>
                      <a:lnTo>
                        <a:pt x="261" y="62"/>
                      </a:lnTo>
                      <a:lnTo>
                        <a:pt x="253" y="52"/>
                      </a:lnTo>
                      <a:lnTo>
                        <a:pt x="244" y="41"/>
                      </a:lnTo>
                      <a:lnTo>
                        <a:pt x="233" y="32"/>
                      </a:lnTo>
                      <a:lnTo>
                        <a:pt x="223" y="24"/>
                      </a:lnTo>
                      <a:lnTo>
                        <a:pt x="211" y="17"/>
                      </a:lnTo>
                      <a:lnTo>
                        <a:pt x="199" y="10"/>
                      </a:lnTo>
                      <a:lnTo>
                        <a:pt x="185" y="6"/>
                      </a:lnTo>
                      <a:lnTo>
                        <a:pt x="172" y="2"/>
                      </a:lnTo>
                      <a:lnTo>
                        <a:pt x="157" y="0"/>
                      </a:lnTo>
                      <a:lnTo>
                        <a:pt x="143" y="0"/>
                      </a:lnTo>
                      <a:lnTo>
                        <a:pt x="128" y="0"/>
                      </a:lnTo>
                      <a:lnTo>
                        <a:pt x="115" y="2"/>
                      </a:lnTo>
                      <a:lnTo>
                        <a:pt x="100" y="6"/>
                      </a:lnTo>
                      <a:lnTo>
                        <a:pt x="87" y="10"/>
                      </a:lnTo>
                      <a:lnTo>
                        <a:pt x="75" y="17"/>
                      </a:lnTo>
                      <a:lnTo>
                        <a:pt x="63" y="24"/>
                      </a:lnTo>
                      <a:lnTo>
                        <a:pt x="52" y="32"/>
                      </a:lnTo>
                      <a:lnTo>
                        <a:pt x="42" y="41"/>
                      </a:lnTo>
                      <a:lnTo>
                        <a:pt x="32" y="52"/>
                      </a:lnTo>
                      <a:lnTo>
                        <a:pt x="24" y="62"/>
                      </a:lnTo>
                      <a:lnTo>
                        <a:pt x="18" y="74"/>
                      </a:lnTo>
                      <a:lnTo>
                        <a:pt x="11" y="86"/>
                      </a:lnTo>
                      <a:lnTo>
                        <a:pt x="7" y="99"/>
                      </a:lnTo>
                      <a:lnTo>
                        <a:pt x="3" y="113"/>
                      </a:lnTo>
                      <a:lnTo>
                        <a:pt x="2" y="127"/>
                      </a:lnTo>
                      <a:lnTo>
                        <a:pt x="0" y="142"/>
                      </a:lnTo>
                      <a:lnTo>
                        <a:pt x="2" y="157"/>
                      </a:lnTo>
                      <a:lnTo>
                        <a:pt x="3" y="171"/>
                      </a:lnTo>
                      <a:lnTo>
                        <a:pt x="7" y="185"/>
                      </a:lnTo>
                      <a:lnTo>
                        <a:pt x="11" y="198"/>
                      </a:lnTo>
                      <a:lnTo>
                        <a:pt x="18" y="210"/>
                      </a:lnTo>
                      <a:lnTo>
                        <a:pt x="24" y="222"/>
                      </a:lnTo>
                      <a:lnTo>
                        <a:pt x="32" y="233"/>
                      </a:lnTo>
                      <a:lnTo>
                        <a:pt x="42" y="243"/>
                      </a:lnTo>
                      <a:lnTo>
                        <a:pt x="52" y="253"/>
                      </a:lnTo>
                      <a:lnTo>
                        <a:pt x="63" y="261"/>
                      </a:lnTo>
                      <a:lnTo>
                        <a:pt x="75" y="267"/>
                      </a:lnTo>
                      <a:lnTo>
                        <a:pt x="87" y="274"/>
                      </a:lnTo>
                      <a:lnTo>
                        <a:pt x="100" y="278"/>
                      </a:lnTo>
                      <a:lnTo>
                        <a:pt x="115" y="282"/>
                      </a:lnTo>
                      <a:lnTo>
                        <a:pt x="128" y="284"/>
                      </a:lnTo>
                      <a:lnTo>
                        <a:pt x="143" y="284"/>
                      </a:lnTo>
                      <a:lnTo>
                        <a:pt x="157" y="284"/>
                      </a:lnTo>
                      <a:lnTo>
                        <a:pt x="172" y="282"/>
                      </a:lnTo>
                      <a:lnTo>
                        <a:pt x="185" y="278"/>
                      </a:lnTo>
                      <a:lnTo>
                        <a:pt x="199" y="274"/>
                      </a:lnTo>
                      <a:lnTo>
                        <a:pt x="211" y="267"/>
                      </a:lnTo>
                      <a:lnTo>
                        <a:pt x="223" y="261"/>
                      </a:lnTo>
                      <a:lnTo>
                        <a:pt x="233" y="253"/>
                      </a:lnTo>
                      <a:lnTo>
                        <a:pt x="244" y="243"/>
                      </a:lnTo>
                      <a:lnTo>
                        <a:pt x="253" y="233"/>
                      </a:lnTo>
                      <a:lnTo>
                        <a:pt x="261" y="222"/>
                      </a:lnTo>
                      <a:lnTo>
                        <a:pt x="268" y="210"/>
                      </a:lnTo>
                      <a:lnTo>
                        <a:pt x="275" y="198"/>
                      </a:lnTo>
                      <a:lnTo>
                        <a:pt x="279" y="185"/>
                      </a:lnTo>
                      <a:lnTo>
                        <a:pt x="283" y="171"/>
                      </a:lnTo>
                      <a:lnTo>
                        <a:pt x="285" y="157"/>
                      </a:lnTo>
                      <a:lnTo>
                        <a:pt x="285" y="142"/>
                      </a:lnTo>
                      <a:lnTo>
                        <a:pt x="280" y="142"/>
                      </a:lnTo>
                      <a:lnTo>
                        <a:pt x="279" y="129"/>
                      </a:lnTo>
                      <a:lnTo>
                        <a:pt x="277" y="114"/>
                      </a:lnTo>
                      <a:lnTo>
                        <a:pt x="273" y="102"/>
                      </a:lnTo>
                      <a:lnTo>
                        <a:pt x="269" y="89"/>
                      </a:lnTo>
                      <a:lnTo>
                        <a:pt x="263" y="77"/>
                      </a:lnTo>
                      <a:lnTo>
                        <a:pt x="256" y="66"/>
                      </a:lnTo>
                      <a:lnTo>
                        <a:pt x="248" y="56"/>
                      </a:lnTo>
                      <a:lnTo>
                        <a:pt x="240" y="45"/>
                      </a:lnTo>
                      <a:lnTo>
                        <a:pt x="229" y="37"/>
                      </a:lnTo>
                      <a:lnTo>
                        <a:pt x="219" y="29"/>
                      </a:lnTo>
                      <a:lnTo>
                        <a:pt x="208" y="22"/>
                      </a:lnTo>
                      <a:lnTo>
                        <a:pt x="196" y="17"/>
                      </a:lnTo>
                      <a:lnTo>
                        <a:pt x="184" y="12"/>
                      </a:lnTo>
                      <a:lnTo>
                        <a:pt x="171" y="9"/>
                      </a:lnTo>
                      <a:lnTo>
                        <a:pt x="157" y="6"/>
                      </a:lnTo>
                      <a:lnTo>
                        <a:pt x="143" y="5"/>
                      </a:lnTo>
                      <a:lnTo>
                        <a:pt x="129" y="6"/>
                      </a:lnTo>
                      <a:lnTo>
                        <a:pt x="115" y="9"/>
                      </a:lnTo>
                      <a:lnTo>
                        <a:pt x="103" y="12"/>
                      </a:lnTo>
                      <a:lnTo>
                        <a:pt x="90" y="17"/>
                      </a:lnTo>
                      <a:lnTo>
                        <a:pt x="78" y="22"/>
                      </a:lnTo>
                      <a:lnTo>
                        <a:pt x="67" y="29"/>
                      </a:lnTo>
                      <a:lnTo>
                        <a:pt x="56" y="37"/>
                      </a:lnTo>
                      <a:lnTo>
                        <a:pt x="47" y="45"/>
                      </a:lnTo>
                      <a:lnTo>
                        <a:pt x="38" y="56"/>
                      </a:lnTo>
                      <a:lnTo>
                        <a:pt x="30" y="66"/>
                      </a:lnTo>
                      <a:lnTo>
                        <a:pt x="23" y="77"/>
                      </a:lnTo>
                      <a:lnTo>
                        <a:pt x="18" y="89"/>
                      </a:lnTo>
                      <a:lnTo>
                        <a:pt x="12" y="102"/>
                      </a:lnTo>
                      <a:lnTo>
                        <a:pt x="10" y="114"/>
                      </a:lnTo>
                      <a:lnTo>
                        <a:pt x="7" y="129"/>
                      </a:lnTo>
                      <a:lnTo>
                        <a:pt x="7" y="142"/>
                      </a:lnTo>
                      <a:lnTo>
                        <a:pt x="7" y="157"/>
                      </a:lnTo>
                      <a:lnTo>
                        <a:pt x="10" y="170"/>
                      </a:lnTo>
                      <a:lnTo>
                        <a:pt x="12" y="183"/>
                      </a:lnTo>
                      <a:lnTo>
                        <a:pt x="18" y="195"/>
                      </a:lnTo>
                      <a:lnTo>
                        <a:pt x="23" y="207"/>
                      </a:lnTo>
                      <a:lnTo>
                        <a:pt x="30" y="218"/>
                      </a:lnTo>
                      <a:lnTo>
                        <a:pt x="38" y="229"/>
                      </a:lnTo>
                      <a:lnTo>
                        <a:pt x="47" y="239"/>
                      </a:lnTo>
                      <a:lnTo>
                        <a:pt x="56" y="247"/>
                      </a:lnTo>
                      <a:lnTo>
                        <a:pt x="67" y="255"/>
                      </a:lnTo>
                      <a:lnTo>
                        <a:pt x="78" y="262"/>
                      </a:lnTo>
                      <a:lnTo>
                        <a:pt x="90" y="268"/>
                      </a:lnTo>
                      <a:lnTo>
                        <a:pt x="103" y="272"/>
                      </a:lnTo>
                      <a:lnTo>
                        <a:pt x="115" y="276"/>
                      </a:lnTo>
                      <a:lnTo>
                        <a:pt x="129" y="278"/>
                      </a:lnTo>
                      <a:lnTo>
                        <a:pt x="143" y="279"/>
                      </a:lnTo>
                      <a:lnTo>
                        <a:pt x="157" y="278"/>
                      </a:lnTo>
                      <a:lnTo>
                        <a:pt x="171" y="276"/>
                      </a:lnTo>
                      <a:lnTo>
                        <a:pt x="184" y="272"/>
                      </a:lnTo>
                      <a:lnTo>
                        <a:pt x="196" y="268"/>
                      </a:lnTo>
                      <a:lnTo>
                        <a:pt x="208" y="262"/>
                      </a:lnTo>
                      <a:lnTo>
                        <a:pt x="219" y="255"/>
                      </a:lnTo>
                      <a:lnTo>
                        <a:pt x="229" y="247"/>
                      </a:lnTo>
                      <a:lnTo>
                        <a:pt x="240" y="239"/>
                      </a:lnTo>
                      <a:lnTo>
                        <a:pt x="248" y="229"/>
                      </a:lnTo>
                      <a:lnTo>
                        <a:pt x="256" y="218"/>
                      </a:lnTo>
                      <a:lnTo>
                        <a:pt x="263" y="207"/>
                      </a:lnTo>
                      <a:lnTo>
                        <a:pt x="269" y="195"/>
                      </a:lnTo>
                      <a:lnTo>
                        <a:pt x="273" y="183"/>
                      </a:lnTo>
                      <a:lnTo>
                        <a:pt x="277" y="170"/>
                      </a:lnTo>
                      <a:lnTo>
                        <a:pt x="279" y="157"/>
                      </a:lnTo>
                      <a:lnTo>
                        <a:pt x="280" y="142"/>
                      </a:lnTo>
                      <a:lnTo>
                        <a:pt x="285" y="14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84" name="Freeform 232"/>
                <p:cNvSpPr>
                  <a:spLocks/>
                </p:cNvSpPr>
                <p:nvPr/>
              </p:nvSpPr>
              <p:spPr bwMode="auto">
                <a:xfrm>
                  <a:off x="2236" y="2307"/>
                  <a:ext cx="140" cy="140"/>
                </a:xfrm>
                <a:custGeom>
                  <a:avLst/>
                  <a:gdLst/>
                  <a:ahLst/>
                  <a:cxnLst>
                    <a:cxn ang="0">
                      <a:pos x="277" y="112"/>
                    </a:cxn>
                    <a:cxn ang="0">
                      <a:pos x="262" y="73"/>
                    </a:cxn>
                    <a:cxn ang="0">
                      <a:pos x="238" y="42"/>
                    </a:cxn>
                    <a:cxn ang="0">
                      <a:pos x="206" y="18"/>
                    </a:cxn>
                    <a:cxn ang="0">
                      <a:pos x="168" y="3"/>
                    </a:cxn>
                    <a:cxn ang="0">
                      <a:pos x="125" y="2"/>
                    </a:cxn>
                    <a:cxn ang="0">
                      <a:pos x="85" y="11"/>
                    </a:cxn>
                    <a:cxn ang="0">
                      <a:pos x="51" y="32"/>
                    </a:cxn>
                    <a:cxn ang="0">
                      <a:pos x="24" y="62"/>
                    </a:cxn>
                    <a:cxn ang="0">
                      <a:pos x="7" y="99"/>
                    </a:cxn>
                    <a:cxn ang="0">
                      <a:pos x="0" y="140"/>
                    </a:cxn>
                    <a:cxn ang="0">
                      <a:pos x="7" y="181"/>
                    </a:cxn>
                    <a:cxn ang="0">
                      <a:pos x="24" y="219"/>
                    </a:cxn>
                    <a:cxn ang="0">
                      <a:pos x="51" y="248"/>
                    </a:cxn>
                    <a:cxn ang="0">
                      <a:pos x="85" y="269"/>
                    </a:cxn>
                    <a:cxn ang="0">
                      <a:pos x="125" y="278"/>
                    </a:cxn>
                    <a:cxn ang="0">
                      <a:pos x="168" y="277"/>
                    </a:cxn>
                    <a:cxn ang="0">
                      <a:pos x="206" y="262"/>
                    </a:cxn>
                    <a:cxn ang="0">
                      <a:pos x="238" y="239"/>
                    </a:cxn>
                    <a:cxn ang="0">
                      <a:pos x="262" y="207"/>
                    </a:cxn>
                    <a:cxn ang="0">
                      <a:pos x="277" y="168"/>
                    </a:cxn>
                    <a:cxn ang="0">
                      <a:pos x="273" y="140"/>
                    </a:cxn>
                    <a:cxn ang="0">
                      <a:pos x="268" y="100"/>
                    </a:cxn>
                    <a:cxn ang="0">
                      <a:pos x="250" y="66"/>
                    </a:cxn>
                    <a:cxn ang="0">
                      <a:pos x="225" y="38"/>
                    </a:cxn>
                    <a:cxn ang="0">
                      <a:pos x="192" y="18"/>
                    </a:cxn>
                    <a:cxn ang="0">
                      <a:pos x="153" y="7"/>
                    </a:cxn>
                    <a:cxn ang="0">
                      <a:pos x="113" y="10"/>
                    </a:cxn>
                    <a:cxn ang="0">
                      <a:pos x="76" y="23"/>
                    </a:cxn>
                    <a:cxn ang="0">
                      <a:pos x="45" y="46"/>
                    </a:cxn>
                    <a:cxn ang="0">
                      <a:pos x="23" y="76"/>
                    </a:cxn>
                    <a:cxn ang="0">
                      <a:pos x="9" y="113"/>
                    </a:cxn>
                    <a:cxn ang="0">
                      <a:pos x="7" y="153"/>
                    </a:cxn>
                    <a:cxn ang="0">
                      <a:pos x="17" y="192"/>
                    </a:cxn>
                    <a:cxn ang="0">
                      <a:pos x="37" y="225"/>
                    </a:cxn>
                    <a:cxn ang="0">
                      <a:pos x="65" y="251"/>
                    </a:cxn>
                    <a:cxn ang="0">
                      <a:pos x="100" y="268"/>
                    </a:cxn>
                    <a:cxn ang="0">
                      <a:pos x="140" y="273"/>
                    </a:cxn>
                    <a:cxn ang="0">
                      <a:pos x="180" y="268"/>
                    </a:cxn>
                    <a:cxn ang="0">
                      <a:pos x="214" y="251"/>
                    </a:cxn>
                    <a:cxn ang="0">
                      <a:pos x="242" y="225"/>
                    </a:cxn>
                    <a:cxn ang="0">
                      <a:pos x="264" y="192"/>
                    </a:cxn>
                    <a:cxn ang="0">
                      <a:pos x="273" y="153"/>
                    </a:cxn>
                  </a:cxnLst>
                  <a:rect l="0" t="0" r="r" b="b"/>
                  <a:pathLst>
                    <a:path w="280" h="280">
                      <a:moveTo>
                        <a:pt x="280" y="140"/>
                      </a:moveTo>
                      <a:lnTo>
                        <a:pt x="278" y="125"/>
                      </a:lnTo>
                      <a:lnTo>
                        <a:pt x="277" y="112"/>
                      </a:lnTo>
                      <a:lnTo>
                        <a:pt x="273" y="99"/>
                      </a:lnTo>
                      <a:lnTo>
                        <a:pt x="269" y="85"/>
                      </a:lnTo>
                      <a:lnTo>
                        <a:pt x="262" y="73"/>
                      </a:lnTo>
                      <a:lnTo>
                        <a:pt x="256" y="62"/>
                      </a:lnTo>
                      <a:lnTo>
                        <a:pt x="248" y="51"/>
                      </a:lnTo>
                      <a:lnTo>
                        <a:pt x="238" y="42"/>
                      </a:lnTo>
                      <a:lnTo>
                        <a:pt x="229" y="32"/>
                      </a:lnTo>
                      <a:lnTo>
                        <a:pt x="218" y="24"/>
                      </a:lnTo>
                      <a:lnTo>
                        <a:pt x="206" y="18"/>
                      </a:lnTo>
                      <a:lnTo>
                        <a:pt x="194" y="11"/>
                      </a:lnTo>
                      <a:lnTo>
                        <a:pt x="181" y="7"/>
                      </a:lnTo>
                      <a:lnTo>
                        <a:pt x="168" y="3"/>
                      </a:lnTo>
                      <a:lnTo>
                        <a:pt x="154" y="2"/>
                      </a:lnTo>
                      <a:lnTo>
                        <a:pt x="140" y="0"/>
                      </a:lnTo>
                      <a:lnTo>
                        <a:pt x="125" y="2"/>
                      </a:lnTo>
                      <a:lnTo>
                        <a:pt x="112" y="3"/>
                      </a:lnTo>
                      <a:lnTo>
                        <a:pt x="99" y="7"/>
                      </a:lnTo>
                      <a:lnTo>
                        <a:pt x="85" y="11"/>
                      </a:lnTo>
                      <a:lnTo>
                        <a:pt x="73" y="18"/>
                      </a:lnTo>
                      <a:lnTo>
                        <a:pt x="63" y="24"/>
                      </a:lnTo>
                      <a:lnTo>
                        <a:pt x="51" y="32"/>
                      </a:lnTo>
                      <a:lnTo>
                        <a:pt x="41" y="42"/>
                      </a:lnTo>
                      <a:lnTo>
                        <a:pt x="32" y="51"/>
                      </a:lnTo>
                      <a:lnTo>
                        <a:pt x="24" y="62"/>
                      </a:lnTo>
                      <a:lnTo>
                        <a:pt x="17" y="73"/>
                      </a:lnTo>
                      <a:lnTo>
                        <a:pt x="12" y="85"/>
                      </a:lnTo>
                      <a:lnTo>
                        <a:pt x="7" y="99"/>
                      </a:lnTo>
                      <a:lnTo>
                        <a:pt x="3" y="112"/>
                      </a:lnTo>
                      <a:lnTo>
                        <a:pt x="1" y="125"/>
                      </a:lnTo>
                      <a:lnTo>
                        <a:pt x="0" y="140"/>
                      </a:lnTo>
                      <a:lnTo>
                        <a:pt x="1" y="155"/>
                      </a:lnTo>
                      <a:lnTo>
                        <a:pt x="3" y="168"/>
                      </a:lnTo>
                      <a:lnTo>
                        <a:pt x="7" y="181"/>
                      </a:lnTo>
                      <a:lnTo>
                        <a:pt x="12" y="195"/>
                      </a:lnTo>
                      <a:lnTo>
                        <a:pt x="17" y="207"/>
                      </a:lnTo>
                      <a:lnTo>
                        <a:pt x="24" y="219"/>
                      </a:lnTo>
                      <a:lnTo>
                        <a:pt x="32" y="229"/>
                      </a:lnTo>
                      <a:lnTo>
                        <a:pt x="41" y="239"/>
                      </a:lnTo>
                      <a:lnTo>
                        <a:pt x="51" y="248"/>
                      </a:lnTo>
                      <a:lnTo>
                        <a:pt x="63" y="256"/>
                      </a:lnTo>
                      <a:lnTo>
                        <a:pt x="73" y="262"/>
                      </a:lnTo>
                      <a:lnTo>
                        <a:pt x="85" y="269"/>
                      </a:lnTo>
                      <a:lnTo>
                        <a:pt x="99" y="273"/>
                      </a:lnTo>
                      <a:lnTo>
                        <a:pt x="112" y="277"/>
                      </a:lnTo>
                      <a:lnTo>
                        <a:pt x="125" y="278"/>
                      </a:lnTo>
                      <a:lnTo>
                        <a:pt x="140" y="280"/>
                      </a:lnTo>
                      <a:lnTo>
                        <a:pt x="154" y="278"/>
                      </a:lnTo>
                      <a:lnTo>
                        <a:pt x="168" y="277"/>
                      </a:lnTo>
                      <a:lnTo>
                        <a:pt x="181" y="273"/>
                      </a:lnTo>
                      <a:lnTo>
                        <a:pt x="194" y="269"/>
                      </a:lnTo>
                      <a:lnTo>
                        <a:pt x="206" y="262"/>
                      </a:lnTo>
                      <a:lnTo>
                        <a:pt x="218" y="256"/>
                      </a:lnTo>
                      <a:lnTo>
                        <a:pt x="229" y="248"/>
                      </a:lnTo>
                      <a:lnTo>
                        <a:pt x="238" y="239"/>
                      </a:lnTo>
                      <a:lnTo>
                        <a:pt x="248" y="229"/>
                      </a:lnTo>
                      <a:lnTo>
                        <a:pt x="256" y="219"/>
                      </a:lnTo>
                      <a:lnTo>
                        <a:pt x="262" y="207"/>
                      </a:lnTo>
                      <a:lnTo>
                        <a:pt x="269" y="195"/>
                      </a:lnTo>
                      <a:lnTo>
                        <a:pt x="273" y="181"/>
                      </a:lnTo>
                      <a:lnTo>
                        <a:pt x="277" y="168"/>
                      </a:lnTo>
                      <a:lnTo>
                        <a:pt x="278" y="155"/>
                      </a:lnTo>
                      <a:lnTo>
                        <a:pt x="280" y="140"/>
                      </a:lnTo>
                      <a:lnTo>
                        <a:pt x="273" y="140"/>
                      </a:lnTo>
                      <a:lnTo>
                        <a:pt x="273" y="127"/>
                      </a:lnTo>
                      <a:lnTo>
                        <a:pt x="270" y="113"/>
                      </a:lnTo>
                      <a:lnTo>
                        <a:pt x="268" y="100"/>
                      </a:lnTo>
                      <a:lnTo>
                        <a:pt x="264" y="88"/>
                      </a:lnTo>
                      <a:lnTo>
                        <a:pt x="257" y="76"/>
                      </a:lnTo>
                      <a:lnTo>
                        <a:pt x="250" y="66"/>
                      </a:lnTo>
                      <a:lnTo>
                        <a:pt x="242" y="55"/>
                      </a:lnTo>
                      <a:lnTo>
                        <a:pt x="234" y="46"/>
                      </a:lnTo>
                      <a:lnTo>
                        <a:pt x="225" y="38"/>
                      </a:lnTo>
                      <a:lnTo>
                        <a:pt x="214" y="30"/>
                      </a:lnTo>
                      <a:lnTo>
                        <a:pt x="204" y="23"/>
                      </a:lnTo>
                      <a:lnTo>
                        <a:pt x="192" y="18"/>
                      </a:lnTo>
                      <a:lnTo>
                        <a:pt x="180" y="12"/>
                      </a:lnTo>
                      <a:lnTo>
                        <a:pt x="166" y="10"/>
                      </a:lnTo>
                      <a:lnTo>
                        <a:pt x="153" y="7"/>
                      </a:lnTo>
                      <a:lnTo>
                        <a:pt x="140" y="7"/>
                      </a:lnTo>
                      <a:lnTo>
                        <a:pt x="126" y="7"/>
                      </a:lnTo>
                      <a:lnTo>
                        <a:pt x="113" y="10"/>
                      </a:lnTo>
                      <a:lnTo>
                        <a:pt x="100" y="12"/>
                      </a:lnTo>
                      <a:lnTo>
                        <a:pt x="88" y="18"/>
                      </a:lnTo>
                      <a:lnTo>
                        <a:pt x="76" y="23"/>
                      </a:lnTo>
                      <a:lnTo>
                        <a:pt x="65" y="30"/>
                      </a:lnTo>
                      <a:lnTo>
                        <a:pt x="55" y="38"/>
                      </a:lnTo>
                      <a:lnTo>
                        <a:pt x="45" y="46"/>
                      </a:lnTo>
                      <a:lnTo>
                        <a:pt x="37" y="55"/>
                      </a:lnTo>
                      <a:lnTo>
                        <a:pt x="29" y="66"/>
                      </a:lnTo>
                      <a:lnTo>
                        <a:pt x="23" y="76"/>
                      </a:lnTo>
                      <a:lnTo>
                        <a:pt x="17" y="88"/>
                      </a:lnTo>
                      <a:lnTo>
                        <a:pt x="12" y="100"/>
                      </a:lnTo>
                      <a:lnTo>
                        <a:pt x="9" y="113"/>
                      </a:lnTo>
                      <a:lnTo>
                        <a:pt x="7" y="127"/>
                      </a:lnTo>
                      <a:lnTo>
                        <a:pt x="7" y="140"/>
                      </a:lnTo>
                      <a:lnTo>
                        <a:pt x="7" y="153"/>
                      </a:lnTo>
                      <a:lnTo>
                        <a:pt x="9" y="167"/>
                      </a:lnTo>
                      <a:lnTo>
                        <a:pt x="12" y="180"/>
                      </a:lnTo>
                      <a:lnTo>
                        <a:pt x="17" y="192"/>
                      </a:lnTo>
                      <a:lnTo>
                        <a:pt x="23" y="204"/>
                      </a:lnTo>
                      <a:lnTo>
                        <a:pt x="29" y="215"/>
                      </a:lnTo>
                      <a:lnTo>
                        <a:pt x="37" y="225"/>
                      </a:lnTo>
                      <a:lnTo>
                        <a:pt x="45" y="235"/>
                      </a:lnTo>
                      <a:lnTo>
                        <a:pt x="55" y="243"/>
                      </a:lnTo>
                      <a:lnTo>
                        <a:pt x="65" y="251"/>
                      </a:lnTo>
                      <a:lnTo>
                        <a:pt x="76" y="257"/>
                      </a:lnTo>
                      <a:lnTo>
                        <a:pt x="88" y="262"/>
                      </a:lnTo>
                      <a:lnTo>
                        <a:pt x="100" y="268"/>
                      </a:lnTo>
                      <a:lnTo>
                        <a:pt x="113" y="270"/>
                      </a:lnTo>
                      <a:lnTo>
                        <a:pt x="126" y="273"/>
                      </a:lnTo>
                      <a:lnTo>
                        <a:pt x="140" y="273"/>
                      </a:lnTo>
                      <a:lnTo>
                        <a:pt x="153" y="273"/>
                      </a:lnTo>
                      <a:lnTo>
                        <a:pt x="166" y="270"/>
                      </a:lnTo>
                      <a:lnTo>
                        <a:pt x="180" y="268"/>
                      </a:lnTo>
                      <a:lnTo>
                        <a:pt x="192" y="262"/>
                      </a:lnTo>
                      <a:lnTo>
                        <a:pt x="204" y="257"/>
                      </a:lnTo>
                      <a:lnTo>
                        <a:pt x="214" y="251"/>
                      </a:lnTo>
                      <a:lnTo>
                        <a:pt x="225" y="243"/>
                      </a:lnTo>
                      <a:lnTo>
                        <a:pt x="234" y="235"/>
                      </a:lnTo>
                      <a:lnTo>
                        <a:pt x="242" y="225"/>
                      </a:lnTo>
                      <a:lnTo>
                        <a:pt x="250" y="215"/>
                      </a:lnTo>
                      <a:lnTo>
                        <a:pt x="257" y="204"/>
                      </a:lnTo>
                      <a:lnTo>
                        <a:pt x="264" y="192"/>
                      </a:lnTo>
                      <a:lnTo>
                        <a:pt x="268" y="180"/>
                      </a:lnTo>
                      <a:lnTo>
                        <a:pt x="270" y="167"/>
                      </a:lnTo>
                      <a:lnTo>
                        <a:pt x="273" y="153"/>
                      </a:lnTo>
                      <a:lnTo>
                        <a:pt x="273" y="140"/>
                      </a:lnTo>
                      <a:lnTo>
                        <a:pt x="280" y="14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85" name="Freeform 233"/>
                <p:cNvSpPr>
                  <a:spLocks/>
                </p:cNvSpPr>
                <p:nvPr/>
              </p:nvSpPr>
              <p:spPr bwMode="auto">
                <a:xfrm>
                  <a:off x="2238" y="2308"/>
                  <a:ext cx="137" cy="138"/>
                </a:xfrm>
                <a:custGeom>
                  <a:avLst/>
                  <a:gdLst/>
                  <a:ahLst/>
                  <a:cxnLst>
                    <a:cxn ang="0">
                      <a:pos x="270" y="109"/>
                    </a:cxn>
                    <a:cxn ang="0">
                      <a:pos x="256" y="72"/>
                    </a:cxn>
                    <a:cxn ang="0">
                      <a:pos x="233" y="40"/>
                    </a:cxn>
                    <a:cxn ang="0">
                      <a:pos x="201" y="17"/>
                    </a:cxn>
                    <a:cxn ang="0">
                      <a:pos x="164" y="4"/>
                    </a:cxn>
                    <a:cxn ang="0">
                      <a:pos x="122" y="1"/>
                    </a:cxn>
                    <a:cxn ang="0">
                      <a:pos x="83" y="12"/>
                    </a:cxn>
                    <a:cxn ang="0">
                      <a:pos x="49" y="32"/>
                    </a:cxn>
                    <a:cxn ang="0">
                      <a:pos x="23" y="61"/>
                    </a:cxn>
                    <a:cxn ang="0">
                      <a:pos x="5" y="97"/>
                    </a:cxn>
                    <a:cxn ang="0">
                      <a:pos x="0" y="137"/>
                    </a:cxn>
                    <a:cxn ang="0">
                      <a:pos x="5" y="178"/>
                    </a:cxn>
                    <a:cxn ang="0">
                      <a:pos x="23" y="213"/>
                    </a:cxn>
                    <a:cxn ang="0">
                      <a:pos x="49" y="242"/>
                    </a:cxn>
                    <a:cxn ang="0">
                      <a:pos x="83" y="263"/>
                    </a:cxn>
                    <a:cxn ang="0">
                      <a:pos x="122" y="273"/>
                    </a:cxn>
                    <a:cxn ang="0">
                      <a:pos x="164" y="271"/>
                    </a:cxn>
                    <a:cxn ang="0">
                      <a:pos x="201" y="257"/>
                    </a:cxn>
                    <a:cxn ang="0">
                      <a:pos x="233" y="234"/>
                    </a:cxn>
                    <a:cxn ang="0">
                      <a:pos x="256" y="202"/>
                    </a:cxn>
                    <a:cxn ang="0">
                      <a:pos x="270" y="165"/>
                    </a:cxn>
                    <a:cxn ang="0">
                      <a:pos x="266" y="137"/>
                    </a:cxn>
                    <a:cxn ang="0">
                      <a:pos x="261" y="98"/>
                    </a:cxn>
                    <a:cxn ang="0">
                      <a:pos x="244" y="64"/>
                    </a:cxn>
                    <a:cxn ang="0">
                      <a:pos x="218" y="36"/>
                    </a:cxn>
                    <a:cxn ang="0">
                      <a:pos x="186" y="17"/>
                    </a:cxn>
                    <a:cxn ang="0">
                      <a:pos x="149" y="8"/>
                    </a:cxn>
                    <a:cxn ang="0">
                      <a:pos x="109" y="9"/>
                    </a:cxn>
                    <a:cxn ang="0">
                      <a:pos x="73" y="23"/>
                    </a:cxn>
                    <a:cxn ang="0">
                      <a:pos x="44" y="45"/>
                    </a:cxn>
                    <a:cxn ang="0">
                      <a:pos x="21" y="74"/>
                    </a:cxn>
                    <a:cxn ang="0">
                      <a:pos x="8" y="110"/>
                    </a:cxn>
                    <a:cxn ang="0">
                      <a:pos x="7" y="150"/>
                    </a:cxn>
                    <a:cxn ang="0">
                      <a:pos x="16" y="188"/>
                    </a:cxn>
                    <a:cxn ang="0">
                      <a:pos x="35" y="220"/>
                    </a:cxn>
                    <a:cxn ang="0">
                      <a:pos x="63" y="245"/>
                    </a:cxn>
                    <a:cxn ang="0">
                      <a:pos x="97" y="262"/>
                    </a:cxn>
                    <a:cxn ang="0">
                      <a:pos x="136" y="267"/>
                    </a:cxn>
                    <a:cxn ang="0">
                      <a:pos x="174" y="262"/>
                    </a:cxn>
                    <a:cxn ang="0">
                      <a:pos x="209" y="245"/>
                    </a:cxn>
                    <a:cxn ang="0">
                      <a:pos x="237" y="220"/>
                    </a:cxn>
                    <a:cxn ang="0">
                      <a:pos x="256" y="188"/>
                    </a:cxn>
                    <a:cxn ang="0">
                      <a:pos x="266" y="150"/>
                    </a:cxn>
                  </a:cxnLst>
                  <a:rect l="0" t="0" r="r" b="b"/>
                  <a:pathLst>
                    <a:path w="273" h="274">
                      <a:moveTo>
                        <a:pt x="273" y="137"/>
                      </a:moveTo>
                      <a:lnTo>
                        <a:pt x="272" y="124"/>
                      </a:lnTo>
                      <a:lnTo>
                        <a:pt x="270" y="109"/>
                      </a:lnTo>
                      <a:lnTo>
                        <a:pt x="266" y="97"/>
                      </a:lnTo>
                      <a:lnTo>
                        <a:pt x="262" y="84"/>
                      </a:lnTo>
                      <a:lnTo>
                        <a:pt x="256" y="72"/>
                      </a:lnTo>
                      <a:lnTo>
                        <a:pt x="249" y="61"/>
                      </a:lnTo>
                      <a:lnTo>
                        <a:pt x="241" y="51"/>
                      </a:lnTo>
                      <a:lnTo>
                        <a:pt x="233" y="40"/>
                      </a:lnTo>
                      <a:lnTo>
                        <a:pt x="222" y="32"/>
                      </a:lnTo>
                      <a:lnTo>
                        <a:pt x="212" y="24"/>
                      </a:lnTo>
                      <a:lnTo>
                        <a:pt x="201" y="17"/>
                      </a:lnTo>
                      <a:lnTo>
                        <a:pt x="189" y="12"/>
                      </a:lnTo>
                      <a:lnTo>
                        <a:pt x="177" y="7"/>
                      </a:lnTo>
                      <a:lnTo>
                        <a:pt x="164" y="4"/>
                      </a:lnTo>
                      <a:lnTo>
                        <a:pt x="150" y="1"/>
                      </a:lnTo>
                      <a:lnTo>
                        <a:pt x="136" y="0"/>
                      </a:lnTo>
                      <a:lnTo>
                        <a:pt x="122" y="1"/>
                      </a:lnTo>
                      <a:lnTo>
                        <a:pt x="108" y="4"/>
                      </a:lnTo>
                      <a:lnTo>
                        <a:pt x="96" y="7"/>
                      </a:lnTo>
                      <a:lnTo>
                        <a:pt x="83" y="12"/>
                      </a:lnTo>
                      <a:lnTo>
                        <a:pt x="71" y="17"/>
                      </a:lnTo>
                      <a:lnTo>
                        <a:pt x="60" y="24"/>
                      </a:lnTo>
                      <a:lnTo>
                        <a:pt x="49" y="32"/>
                      </a:lnTo>
                      <a:lnTo>
                        <a:pt x="40" y="40"/>
                      </a:lnTo>
                      <a:lnTo>
                        <a:pt x="31" y="51"/>
                      </a:lnTo>
                      <a:lnTo>
                        <a:pt x="23" y="61"/>
                      </a:lnTo>
                      <a:lnTo>
                        <a:pt x="16" y="72"/>
                      </a:lnTo>
                      <a:lnTo>
                        <a:pt x="11" y="84"/>
                      </a:lnTo>
                      <a:lnTo>
                        <a:pt x="5" y="97"/>
                      </a:lnTo>
                      <a:lnTo>
                        <a:pt x="3" y="109"/>
                      </a:lnTo>
                      <a:lnTo>
                        <a:pt x="0" y="124"/>
                      </a:lnTo>
                      <a:lnTo>
                        <a:pt x="0" y="137"/>
                      </a:lnTo>
                      <a:lnTo>
                        <a:pt x="0" y="152"/>
                      </a:lnTo>
                      <a:lnTo>
                        <a:pt x="3" y="165"/>
                      </a:lnTo>
                      <a:lnTo>
                        <a:pt x="5" y="178"/>
                      </a:lnTo>
                      <a:lnTo>
                        <a:pt x="11" y="190"/>
                      </a:lnTo>
                      <a:lnTo>
                        <a:pt x="16" y="202"/>
                      </a:lnTo>
                      <a:lnTo>
                        <a:pt x="23" y="213"/>
                      </a:lnTo>
                      <a:lnTo>
                        <a:pt x="31" y="224"/>
                      </a:lnTo>
                      <a:lnTo>
                        <a:pt x="40" y="234"/>
                      </a:lnTo>
                      <a:lnTo>
                        <a:pt x="49" y="242"/>
                      </a:lnTo>
                      <a:lnTo>
                        <a:pt x="60" y="250"/>
                      </a:lnTo>
                      <a:lnTo>
                        <a:pt x="71" y="257"/>
                      </a:lnTo>
                      <a:lnTo>
                        <a:pt x="83" y="263"/>
                      </a:lnTo>
                      <a:lnTo>
                        <a:pt x="96" y="267"/>
                      </a:lnTo>
                      <a:lnTo>
                        <a:pt x="108" y="271"/>
                      </a:lnTo>
                      <a:lnTo>
                        <a:pt x="122" y="273"/>
                      </a:lnTo>
                      <a:lnTo>
                        <a:pt x="136" y="274"/>
                      </a:lnTo>
                      <a:lnTo>
                        <a:pt x="150" y="273"/>
                      </a:lnTo>
                      <a:lnTo>
                        <a:pt x="164" y="271"/>
                      </a:lnTo>
                      <a:lnTo>
                        <a:pt x="177" y="267"/>
                      </a:lnTo>
                      <a:lnTo>
                        <a:pt x="189" y="263"/>
                      </a:lnTo>
                      <a:lnTo>
                        <a:pt x="201" y="257"/>
                      </a:lnTo>
                      <a:lnTo>
                        <a:pt x="212" y="250"/>
                      </a:lnTo>
                      <a:lnTo>
                        <a:pt x="222" y="242"/>
                      </a:lnTo>
                      <a:lnTo>
                        <a:pt x="233" y="234"/>
                      </a:lnTo>
                      <a:lnTo>
                        <a:pt x="241" y="224"/>
                      </a:lnTo>
                      <a:lnTo>
                        <a:pt x="249" y="213"/>
                      </a:lnTo>
                      <a:lnTo>
                        <a:pt x="256" y="202"/>
                      </a:lnTo>
                      <a:lnTo>
                        <a:pt x="262" y="190"/>
                      </a:lnTo>
                      <a:lnTo>
                        <a:pt x="266" y="178"/>
                      </a:lnTo>
                      <a:lnTo>
                        <a:pt x="270" y="165"/>
                      </a:lnTo>
                      <a:lnTo>
                        <a:pt x="272" y="152"/>
                      </a:lnTo>
                      <a:lnTo>
                        <a:pt x="273" y="137"/>
                      </a:lnTo>
                      <a:lnTo>
                        <a:pt x="266" y="137"/>
                      </a:lnTo>
                      <a:lnTo>
                        <a:pt x="266" y="124"/>
                      </a:lnTo>
                      <a:lnTo>
                        <a:pt x="264" y="110"/>
                      </a:lnTo>
                      <a:lnTo>
                        <a:pt x="261" y="98"/>
                      </a:lnTo>
                      <a:lnTo>
                        <a:pt x="256" y="86"/>
                      </a:lnTo>
                      <a:lnTo>
                        <a:pt x="250" y="74"/>
                      </a:lnTo>
                      <a:lnTo>
                        <a:pt x="244" y="64"/>
                      </a:lnTo>
                      <a:lnTo>
                        <a:pt x="237" y="55"/>
                      </a:lnTo>
                      <a:lnTo>
                        <a:pt x="228" y="45"/>
                      </a:lnTo>
                      <a:lnTo>
                        <a:pt x="218" y="36"/>
                      </a:lnTo>
                      <a:lnTo>
                        <a:pt x="209" y="29"/>
                      </a:lnTo>
                      <a:lnTo>
                        <a:pt x="198" y="23"/>
                      </a:lnTo>
                      <a:lnTo>
                        <a:pt x="186" y="17"/>
                      </a:lnTo>
                      <a:lnTo>
                        <a:pt x="174" y="12"/>
                      </a:lnTo>
                      <a:lnTo>
                        <a:pt x="162" y="9"/>
                      </a:lnTo>
                      <a:lnTo>
                        <a:pt x="149" y="8"/>
                      </a:lnTo>
                      <a:lnTo>
                        <a:pt x="136" y="7"/>
                      </a:lnTo>
                      <a:lnTo>
                        <a:pt x="122" y="8"/>
                      </a:lnTo>
                      <a:lnTo>
                        <a:pt x="109" y="9"/>
                      </a:lnTo>
                      <a:lnTo>
                        <a:pt x="97" y="12"/>
                      </a:lnTo>
                      <a:lnTo>
                        <a:pt x="85" y="17"/>
                      </a:lnTo>
                      <a:lnTo>
                        <a:pt x="73" y="23"/>
                      </a:lnTo>
                      <a:lnTo>
                        <a:pt x="63" y="29"/>
                      </a:lnTo>
                      <a:lnTo>
                        <a:pt x="53" y="36"/>
                      </a:lnTo>
                      <a:lnTo>
                        <a:pt x="44" y="45"/>
                      </a:lnTo>
                      <a:lnTo>
                        <a:pt x="35" y="55"/>
                      </a:lnTo>
                      <a:lnTo>
                        <a:pt x="28" y="64"/>
                      </a:lnTo>
                      <a:lnTo>
                        <a:pt x="21" y="74"/>
                      </a:lnTo>
                      <a:lnTo>
                        <a:pt x="16" y="86"/>
                      </a:lnTo>
                      <a:lnTo>
                        <a:pt x="12" y="98"/>
                      </a:lnTo>
                      <a:lnTo>
                        <a:pt x="8" y="110"/>
                      </a:lnTo>
                      <a:lnTo>
                        <a:pt x="7" y="124"/>
                      </a:lnTo>
                      <a:lnTo>
                        <a:pt x="5" y="137"/>
                      </a:lnTo>
                      <a:lnTo>
                        <a:pt x="7" y="150"/>
                      </a:lnTo>
                      <a:lnTo>
                        <a:pt x="8" y="164"/>
                      </a:lnTo>
                      <a:lnTo>
                        <a:pt x="12" y="176"/>
                      </a:lnTo>
                      <a:lnTo>
                        <a:pt x="16" y="188"/>
                      </a:lnTo>
                      <a:lnTo>
                        <a:pt x="21" y="200"/>
                      </a:lnTo>
                      <a:lnTo>
                        <a:pt x="28" y="210"/>
                      </a:lnTo>
                      <a:lnTo>
                        <a:pt x="35" y="220"/>
                      </a:lnTo>
                      <a:lnTo>
                        <a:pt x="44" y="229"/>
                      </a:lnTo>
                      <a:lnTo>
                        <a:pt x="53" y="238"/>
                      </a:lnTo>
                      <a:lnTo>
                        <a:pt x="63" y="245"/>
                      </a:lnTo>
                      <a:lnTo>
                        <a:pt x="73" y="252"/>
                      </a:lnTo>
                      <a:lnTo>
                        <a:pt x="85" y="257"/>
                      </a:lnTo>
                      <a:lnTo>
                        <a:pt x="97" y="262"/>
                      </a:lnTo>
                      <a:lnTo>
                        <a:pt x="109" y="265"/>
                      </a:lnTo>
                      <a:lnTo>
                        <a:pt x="122" y="267"/>
                      </a:lnTo>
                      <a:lnTo>
                        <a:pt x="136" y="267"/>
                      </a:lnTo>
                      <a:lnTo>
                        <a:pt x="149" y="267"/>
                      </a:lnTo>
                      <a:lnTo>
                        <a:pt x="162" y="265"/>
                      </a:lnTo>
                      <a:lnTo>
                        <a:pt x="174" y="262"/>
                      </a:lnTo>
                      <a:lnTo>
                        <a:pt x="186" y="257"/>
                      </a:lnTo>
                      <a:lnTo>
                        <a:pt x="198" y="252"/>
                      </a:lnTo>
                      <a:lnTo>
                        <a:pt x="209" y="245"/>
                      </a:lnTo>
                      <a:lnTo>
                        <a:pt x="218" y="238"/>
                      </a:lnTo>
                      <a:lnTo>
                        <a:pt x="228" y="229"/>
                      </a:lnTo>
                      <a:lnTo>
                        <a:pt x="237" y="220"/>
                      </a:lnTo>
                      <a:lnTo>
                        <a:pt x="244" y="210"/>
                      </a:lnTo>
                      <a:lnTo>
                        <a:pt x="250" y="200"/>
                      </a:lnTo>
                      <a:lnTo>
                        <a:pt x="256" y="188"/>
                      </a:lnTo>
                      <a:lnTo>
                        <a:pt x="261" y="176"/>
                      </a:lnTo>
                      <a:lnTo>
                        <a:pt x="264" y="164"/>
                      </a:lnTo>
                      <a:lnTo>
                        <a:pt x="266" y="150"/>
                      </a:lnTo>
                      <a:lnTo>
                        <a:pt x="266" y="137"/>
                      </a:lnTo>
                      <a:lnTo>
                        <a:pt x="273" y="13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86" name="Freeform 234"/>
                <p:cNvSpPr>
                  <a:spLocks/>
                </p:cNvSpPr>
                <p:nvPr/>
              </p:nvSpPr>
              <p:spPr bwMode="auto">
                <a:xfrm>
                  <a:off x="2240" y="2310"/>
                  <a:ext cx="133" cy="134"/>
                </a:xfrm>
                <a:custGeom>
                  <a:avLst/>
                  <a:gdLst/>
                  <a:ahLst/>
                  <a:cxnLst>
                    <a:cxn ang="0">
                      <a:pos x="263" y="106"/>
                    </a:cxn>
                    <a:cxn ang="0">
                      <a:pos x="250" y="69"/>
                    </a:cxn>
                    <a:cxn ang="0">
                      <a:pos x="227" y="39"/>
                    </a:cxn>
                    <a:cxn ang="0">
                      <a:pos x="197" y="16"/>
                    </a:cxn>
                    <a:cxn ang="0">
                      <a:pos x="159" y="3"/>
                    </a:cxn>
                    <a:cxn ang="0">
                      <a:pos x="119" y="0"/>
                    </a:cxn>
                    <a:cxn ang="0">
                      <a:pos x="81" y="11"/>
                    </a:cxn>
                    <a:cxn ang="0">
                      <a:pos x="48" y="31"/>
                    </a:cxn>
                    <a:cxn ang="0">
                      <a:pos x="22" y="59"/>
                    </a:cxn>
                    <a:cxn ang="0">
                      <a:pos x="5" y="93"/>
                    </a:cxn>
                    <a:cxn ang="0">
                      <a:pos x="0" y="133"/>
                    </a:cxn>
                    <a:cxn ang="0">
                      <a:pos x="5" y="173"/>
                    </a:cxn>
                    <a:cxn ang="0">
                      <a:pos x="22" y="208"/>
                    </a:cxn>
                    <a:cxn ang="0">
                      <a:pos x="48" y="236"/>
                    </a:cxn>
                    <a:cxn ang="0">
                      <a:pos x="81" y="255"/>
                    </a:cxn>
                    <a:cxn ang="0">
                      <a:pos x="119" y="266"/>
                    </a:cxn>
                    <a:cxn ang="0">
                      <a:pos x="159" y="263"/>
                    </a:cxn>
                    <a:cxn ang="0">
                      <a:pos x="197" y="250"/>
                    </a:cxn>
                    <a:cxn ang="0">
                      <a:pos x="227" y="228"/>
                    </a:cxn>
                    <a:cxn ang="0">
                      <a:pos x="250" y="197"/>
                    </a:cxn>
                    <a:cxn ang="0">
                      <a:pos x="263" y="160"/>
                    </a:cxn>
                    <a:cxn ang="0">
                      <a:pos x="261" y="133"/>
                    </a:cxn>
                    <a:cxn ang="0">
                      <a:pos x="255" y="96"/>
                    </a:cxn>
                    <a:cxn ang="0">
                      <a:pos x="238" y="61"/>
                    </a:cxn>
                    <a:cxn ang="0">
                      <a:pos x="214" y="35"/>
                    </a:cxn>
                    <a:cxn ang="0">
                      <a:pos x="182" y="16"/>
                    </a:cxn>
                    <a:cxn ang="0">
                      <a:pos x="146" y="7"/>
                    </a:cxn>
                    <a:cxn ang="0">
                      <a:pos x="107" y="8"/>
                    </a:cxn>
                    <a:cxn ang="0">
                      <a:pos x="72" y="21"/>
                    </a:cxn>
                    <a:cxn ang="0">
                      <a:pos x="42" y="43"/>
                    </a:cxn>
                    <a:cxn ang="0">
                      <a:pos x="21" y="72"/>
                    </a:cxn>
                    <a:cxn ang="0">
                      <a:pos x="8" y="108"/>
                    </a:cxn>
                    <a:cxn ang="0">
                      <a:pos x="6" y="146"/>
                    </a:cxn>
                    <a:cxn ang="0">
                      <a:pos x="16" y="182"/>
                    </a:cxn>
                    <a:cxn ang="0">
                      <a:pos x="34" y="214"/>
                    </a:cxn>
                    <a:cxn ang="0">
                      <a:pos x="62" y="238"/>
                    </a:cxn>
                    <a:cxn ang="0">
                      <a:pos x="96" y="254"/>
                    </a:cxn>
                    <a:cxn ang="0">
                      <a:pos x="133" y="261"/>
                    </a:cxn>
                    <a:cxn ang="0">
                      <a:pos x="171" y="254"/>
                    </a:cxn>
                    <a:cxn ang="0">
                      <a:pos x="205" y="238"/>
                    </a:cxn>
                    <a:cxn ang="0">
                      <a:pos x="231" y="214"/>
                    </a:cxn>
                    <a:cxn ang="0">
                      <a:pos x="250" y="182"/>
                    </a:cxn>
                    <a:cxn ang="0">
                      <a:pos x="259" y="146"/>
                    </a:cxn>
                  </a:cxnLst>
                  <a:rect l="0" t="0" r="r" b="b"/>
                  <a:pathLst>
                    <a:path w="266" h="266">
                      <a:moveTo>
                        <a:pt x="266" y="133"/>
                      </a:moveTo>
                      <a:lnTo>
                        <a:pt x="266" y="120"/>
                      </a:lnTo>
                      <a:lnTo>
                        <a:pt x="263" y="106"/>
                      </a:lnTo>
                      <a:lnTo>
                        <a:pt x="261" y="93"/>
                      </a:lnTo>
                      <a:lnTo>
                        <a:pt x="257" y="81"/>
                      </a:lnTo>
                      <a:lnTo>
                        <a:pt x="250" y="69"/>
                      </a:lnTo>
                      <a:lnTo>
                        <a:pt x="243" y="59"/>
                      </a:lnTo>
                      <a:lnTo>
                        <a:pt x="235" y="48"/>
                      </a:lnTo>
                      <a:lnTo>
                        <a:pt x="227" y="39"/>
                      </a:lnTo>
                      <a:lnTo>
                        <a:pt x="218" y="31"/>
                      </a:lnTo>
                      <a:lnTo>
                        <a:pt x="207" y="23"/>
                      </a:lnTo>
                      <a:lnTo>
                        <a:pt x="197" y="16"/>
                      </a:lnTo>
                      <a:lnTo>
                        <a:pt x="185" y="11"/>
                      </a:lnTo>
                      <a:lnTo>
                        <a:pt x="173" y="5"/>
                      </a:lnTo>
                      <a:lnTo>
                        <a:pt x="159" y="3"/>
                      </a:lnTo>
                      <a:lnTo>
                        <a:pt x="146" y="0"/>
                      </a:lnTo>
                      <a:lnTo>
                        <a:pt x="133" y="0"/>
                      </a:lnTo>
                      <a:lnTo>
                        <a:pt x="119" y="0"/>
                      </a:lnTo>
                      <a:lnTo>
                        <a:pt x="106" y="3"/>
                      </a:lnTo>
                      <a:lnTo>
                        <a:pt x="93" y="5"/>
                      </a:lnTo>
                      <a:lnTo>
                        <a:pt x="81" y="11"/>
                      </a:lnTo>
                      <a:lnTo>
                        <a:pt x="69" y="16"/>
                      </a:lnTo>
                      <a:lnTo>
                        <a:pt x="58" y="23"/>
                      </a:lnTo>
                      <a:lnTo>
                        <a:pt x="48" y="31"/>
                      </a:lnTo>
                      <a:lnTo>
                        <a:pt x="38" y="39"/>
                      </a:lnTo>
                      <a:lnTo>
                        <a:pt x="30" y="48"/>
                      </a:lnTo>
                      <a:lnTo>
                        <a:pt x="22" y="59"/>
                      </a:lnTo>
                      <a:lnTo>
                        <a:pt x="16" y="69"/>
                      </a:lnTo>
                      <a:lnTo>
                        <a:pt x="10" y="81"/>
                      </a:lnTo>
                      <a:lnTo>
                        <a:pt x="5" y="93"/>
                      </a:lnTo>
                      <a:lnTo>
                        <a:pt x="2" y="106"/>
                      </a:lnTo>
                      <a:lnTo>
                        <a:pt x="0" y="120"/>
                      </a:lnTo>
                      <a:lnTo>
                        <a:pt x="0" y="133"/>
                      </a:lnTo>
                      <a:lnTo>
                        <a:pt x="0" y="146"/>
                      </a:lnTo>
                      <a:lnTo>
                        <a:pt x="2" y="160"/>
                      </a:lnTo>
                      <a:lnTo>
                        <a:pt x="5" y="173"/>
                      </a:lnTo>
                      <a:lnTo>
                        <a:pt x="10" y="185"/>
                      </a:lnTo>
                      <a:lnTo>
                        <a:pt x="16" y="197"/>
                      </a:lnTo>
                      <a:lnTo>
                        <a:pt x="22" y="208"/>
                      </a:lnTo>
                      <a:lnTo>
                        <a:pt x="30" y="218"/>
                      </a:lnTo>
                      <a:lnTo>
                        <a:pt x="38" y="228"/>
                      </a:lnTo>
                      <a:lnTo>
                        <a:pt x="48" y="236"/>
                      </a:lnTo>
                      <a:lnTo>
                        <a:pt x="58" y="244"/>
                      </a:lnTo>
                      <a:lnTo>
                        <a:pt x="69" y="250"/>
                      </a:lnTo>
                      <a:lnTo>
                        <a:pt x="81" y="255"/>
                      </a:lnTo>
                      <a:lnTo>
                        <a:pt x="93" y="261"/>
                      </a:lnTo>
                      <a:lnTo>
                        <a:pt x="106" y="263"/>
                      </a:lnTo>
                      <a:lnTo>
                        <a:pt x="119" y="266"/>
                      </a:lnTo>
                      <a:lnTo>
                        <a:pt x="133" y="266"/>
                      </a:lnTo>
                      <a:lnTo>
                        <a:pt x="146" y="266"/>
                      </a:lnTo>
                      <a:lnTo>
                        <a:pt x="159" y="263"/>
                      </a:lnTo>
                      <a:lnTo>
                        <a:pt x="173" y="261"/>
                      </a:lnTo>
                      <a:lnTo>
                        <a:pt x="185" y="255"/>
                      </a:lnTo>
                      <a:lnTo>
                        <a:pt x="197" y="250"/>
                      </a:lnTo>
                      <a:lnTo>
                        <a:pt x="207" y="244"/>
                      </a:lnTo>
                      <a:lnTo>
                        <a:pt x="218" y="236"/>
                      </a:lnTo>
                      <a:lnTo>
                        <a:pt x="227" y="228"/>
                      </a:lnTo>
                      <a:lnTo>
                        <a:pt x="235" y="218"/>
                      </a:lnTo>
                      <a:lnTo>
                        <a:pt x="243" y="208"/>
                      </a:lnTo>
                      <a:lnTo>
                        <a:pt x="250" y="197"/>
                      </a:lnTo>
                      <a:lnTo>
                        <a:pt x="257" y="185"/>
                      </a:lnTo>
                      <a:lnTo>
                        <a:pt x="261" y="173"/>
                      </a:lnTo>
                      <a:lnTo>
                        <a:pt x="263" y="160"/>
                      </a:lnTo>
                      <a:lnTo>
                        <a:pt x="266" y="146"/>
                      </a:lnTo>
                      <a:lnTo>
                        <a:pt x="266" y="133"/>
                      </a:lnTo>
                      <a:lnTo>
                        <a:pt x="261" y="133"/>
                      </a:lnTo>
                      <a:lnTo>
                        <a:pt x="259" y="120"/>
                      </a:lnTo>
                      <a:lnTo>
                        <a:pt x="258" y="108"/>
                      </a:lnTo>
                      <a:lnTo>
                        <a:pt x="255" y="96"/>
                      </a:lnTo>
                      <a:lnTo>
                        <a:pt x="250" y="84"/>
                      </a:lnTo>
                      <a:lnTo>
                        <a:pt x="245" y="72"/>
                      </a:lnTo>
                      <a:lnTo>
                        <a:pt x="238" y="61"/>
                      </a:lnTo>
                      <a:lnTo>
                        <a:pt x="231" y="52"/>
                      </a:lnTo>
                      <a:lnTo>
                        <a:pt x="223" y="43"/>
                      </a:lnTo>
                      <a:lnTo>
                        <a:pt x="214" y="35"/>
                      </a:lnTo>
                      <a:lnTo>
                        <a:pt x="205" y="28"/>
                      </a:lnTo>
                      <a:lnTo>
                        <a:pt x="194" y="21"/>
                      </a:lnTo>
                      <a:lnTo>
                        <a:pt x="182" y="16"/>
                      </a:lnTo>
                      <a:lnTo>
                        <a:pt x="171" y="12"/>
                      </a:lnTo>
                      <a:lnTo>
                        <a:pt x="158" y="8"/>
                      </a:lnTo>
                      <a:lnTo>
                        <a:pt x="146" y="7"/>
                      </a:lnTo>
                      <a:lnTo>
                        <a:pt x="133" y="5"/>
                      </a:lnTo>
                      <a:lnTo>
                        <a:pt x="119" y="7"/>
                      </a:lnTo>
                      <a:lnTo>
                        <a:pt x="107" y="8"/>
                      </a:lnTo>
                      <a:lnTo>
                        <a:pt x="96" y="12"/>
                      </a:lnTo>
                      <a:lnTo>
                        <a:pt x="84" y="16"/>
                      </a:lnTo>
                      <a:lnTo>
                        <a:pt x="72" y="21"/>
                      </a:lnTo>
                      <a:lnTo>
                        <a:pt x="62" y="28"/>
                      </a:lnTo>
                      <a:lnTo>
                        <a:pt x="52" y="35"/>
                      </a:lnTo>
                      <a:lnTo>
                        <a:pt x="42" y="43"/>
                      </a:lnTo>
                      <a:lnTo>
                        <a:pt x="34" y="52"/>
                      </a:lnTo>
                      <a:lnTo>
                        <a:pt x="28" y="61"/>
                      </a:lnTo>
                      <a:lnTo>
                        <a:pt x="21" y="72"/>
                      </a:lnTo>
                      <a:lnTo>
                        <a:pt x="16" y="84"/>
                      </a:lnTo>
                      <a:lnTo>
                        <a:pt x="12" y="96"/>
                      </a:lnTo>
                      <a:lnTo>
                        <a:pt x="8" y="108"/>
                      </a:lnTo>
                      <a:lnTo>
                        <a:pt x="6" y="120"/>
                      </a:lnTo>
                      <a:lnTo>
                        <a:pt x="5" y="133"/>
                      </a:lnTo>
                      <a:lnTo>
                        <a:pt x="6" y="146"/>
                      </a:lnTo>
                      <a:lnTo>
                        <a:pt x="8" y="158"/>
                      </a:lnTo>
                      <a:lnTo>
                        <a:pt x="12" y="170"/>
                      </a:lnTo>
                      <a:lnTo>
                        <a:pt x="16" y="182"/>
                      </a:lnTo>
                      <a:lnTo>
                        <a:pt x="21" y="194"/>
                      </a:lnTo>
                      <a:lnTo>
                        <a:pt x="28" y="205"/>
                      </a:lnTo>
                      <a:lnTo>
                        <a:pt x="34" y="214"/>
                      </a:lnTo>
                      <a:lnTo>
                        <a:pt x="42" y="224"/>
                      </a:lnTo>
                      <a:lnTo>
                        <a:pt x="52" y="232"/>
                      </a:lnTo>
                      <a:lnTo>
                        <a:pt x="62" y="238"/>
                      </a:lnTo>
                      <a:lnTo>
                        <a:pt x="72" y="245"/>
                      </a:lnTo>
                      <a:lnTo>
                        <a:pt x="84" y="250"/>
                      </a:lnTo>
                      <a:lnTo>
                        <a:pt x="96" y="254"/>
                      </a:lnTo>
                      <a:lnTo>
                        <a:pt x="107" y="258"/>
                      </a:lnTo>
                      <a:lnTo>
                        <a:pt x="119" y="259"/>
                      </a:lnTo>
                      <a:lnTo>
                        <a:pt x="133" y="261"/>
                      </a:lnTo>
                      <a:lnTo>
                        <a:pt x="146" y="259"/>
                      </a:lnTo>
                      <a:lnTo>
                        <a:pt x="158" y="258"/>
                      </a:lnTo>
                      <a:lnTo>
                        <a:pt x="171" y="254"/>
                      </a:lnTo>
                      <a:lnTo>
                        <a:pt x="182" y="250"/>
                      </a:lnTo>
                      <a:lnTo>
                        <a:pt x="194" y="245"/>
                      </a:lnTo>
                      <a:lnTo>
                        <a:pt x="205" y="238"/>
                      </a:lnTo>
                      <a:lnTo>
                        <a:pt x="214" y="232"/>
                      </a:lnTo>
                      <a:lnTo>
                        <a:pt x="223" y="224"/>
                      </a:lnTo>
                      <a:lnTo>
                        <a:pt x="231" y="214"/>
                      </a:lnTo>
                      <a:lnTo>
                        <a:pt x="238" y="205"/>
                      </a:lnTo>
                      <a:lnTo>
                        <a:pt x="245" y="194"/>
                      </a:lnTo>
                      <a:lnTo>
                        <a:pt x="250" y="182"/>
                      </a:lnTo>
                      <a:lnTo>
                        <a:pt x="255" y="170"/>
                      </a:lnTo>
                      <a:lnTo>
                        <a:pt x="258" y="158"/>
                      </a:lnTo>
                      <a:lnTo>
                        <a:pt x="259" y="146"/>
                      </a:lnTo>
                      <a:lnTo>
                        <a:pt x="261" y="133"/>
                      </a:lnTo>
                      <a:lnTo>
                        <a:pt x="266" y="13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</p:grpSp>
          <p:grpSp>
            <p:nvGrpSpPr>
              <p:cNvPr id="34" name="Group 235"/>
              <p:cNvGrpSpPr>
                <a:grpSpLocks/>
              </p:cNvGrpSpPr>
              <p:nvPr userDrawn="1"/>
            </p:nvGrpSpPr>
            <p:grpSpPr bwMode="auto">
              <a:xfrm rot="-5400000">
                <a:off x="1144" y="724"/>
                <a:ext cx="277" cy="147"/>
                <a:chOff x="2241" y="2273"/>
                <a:chExt cx="774" cy="389"/>
              </a:xfrm>
            </p:grpSpPr>
            <p:sp>
              <p:nvSpPr>
                <p:cNvPr id="887" name="Freeform 236"/>
                <p:cNvSpPr>
                  <a:spLocks/>
                </p:cNvSpPr>
                <p:nvPr/>
              </p:nvSpPr>
              <p:spPr bwMode="auto">
                <a:xfrm>
                  <a:off x="2241" y="2312"/>
                  <a:ext cx="131" cy="130"/>
                </a:xfrm>
                <a:custGeom>
                  <a:avLst/>
                  <a:gdLst/>
                  <a:ahLst/>
                  <a:cxnLst>
                    <a:cxn ang="0">
                      <a:pos x="259" y="103"/>
                    </a:cxn>
                    <a:cxn ang="0">
                      <a:pos x="245" y="67"/>
                    </a:cxn>
                    <a:cxn ang="0">
                      <a:pos x="223" y="38"/>
                    </a:cxn>
                    <a:cxn ang="0">
                      <a:pos x="193" y="16"/>
                    </a:cxn>
                    <a:cxn ang="0">
                      <a:pos x="157" y="2"/>
                    </a:cxn>
                    <a:cxn ang="0">
                      <a:pos x="117" y="1"/>
                    </a:cxn>
                    <a:cxn ang="0">
                      <a:pos x="80" y="10"/>
                    </a:cxn>
                    <a:cxn ang="0">
                      <a:pos x="48" y="29"/>
                    </a:cxn>
                    <a:cxn ang="0">
                      <a:pos x="23" y="57"/>
                    </a:cxn>
                    <a:cxn ang="0">
                      <a:pos x="7" y="91"/>
                    </a:cxn>
                    <a:cxn ang="0">
                      <a:pos x="0" y="130"/>
                    </a:cxn>
                    <a:cxn ang="0">
                      <a:pos x="7" y="169"/>
                    </a:cxn>
                    <a:cxn ang="0">
                      <a:pos x="23" y="203"/>
                    </a:cxn>
                    <a:cxn ang="0">
                      <a:pos x="48" y="231"/>
                    </a:cxn>
                    <a:cxn ang="0">
                      <a:pos x="80" y="250"/>
                    </a:cxn>
                    <a:cxn ang="0">
                      <a:pos x="117" y="260"/>
                    </a:cxn>
                    <a:cxn ang="0">
                      <a:pos x="157" y="258"/>
                    </a:cxn>
                    <a:cxn ang="0">
                      <a:pos x="193" y="245"/>
                    </a:cxn>
                    <a:cxn ang="0">
                      <a:pos x="223" y="222"/>
                    </a:cxn>
                    <a:cxn ang="0">
                      <a:pos x="245" y="193"/>
                    </a:cxn>
                    <a:cxn ang="0">
                      <a:pos x="259" y="157"/>
                    </a:cxn>
                    <a:cxn ang="0">
                      <a:pos x="256" y="130"/>
                    </a:cxn>
                    <a:cxn ang="0">
                      <a:pos x="249" y="93"/>
                    </a:cxn>
                    <a:cxn ang="0">
                      <a:pos x="235" y="61"/>
                    </a:cxn>
                    <a:cxn ang="0">
                      <a:pos x="211" y="34"/>
                    </a:cxn>
                    <a:cxn ang="0">
                      <a:pos x="179" y="16"/>
                    </a:cxn>
                    <a:cxn ang="0">
                      <a:pos x="144" y="6"/>
                    </a:cxn>
                    <a:cxn ang="0">
                      <a:pos x="105" y="8"/>
                    </a:cxn>
                    <a:cxn ang="0">
                      <a:pos x="72" y="21"/>
                    </a:cxn>
                    <a:cxn ang="0">
                      <a:pos x="43" y="42"/>
                    </a:cxn>
                    <a:cxn ang="0">
                      <a:pos x="22" y="70"/>
                    </a:cxn>
                    <a:cxn ang="0">
                      <a:pos x="10" y="105"/>
                    </a:cxn>
                    <a:cxn ang="0">
                      <a:pos x="7" y="143"/>
                    </a:cxn>
                    <a:cxn ang="0">
                      <a:pos x="16" y="178"/>
                    </a:cxn>
                    <a:cxn ang="0">
                      <a:pos x="35" y="209"/>
                    </a:cxn>
                    <a:cxn ang="0">
                      <a:pos x="62" y="234"/>
                    </a:cxn>
                    <a:cxn ang="0">
                      <a:pos x="94" y="249"/>
                    </a:cxn>
                    <a:cxn ang="0">
                      <a:pos x="131" y="254"/>
                    </a:cxn>
                    <a:cxn ang="0">
                      <a:pos x="168" y="249"/>
                    </a:cxn>
                    <a:cxn ang="0">
                      <a:pos x="200" y="234"/>
                    </a:cxn>
                    <a:cxn ang="0">
                      <a:pos x="227" y="209"/>
                    </a:cxn>
                    <a:cxn ang="0">
                      <a:pos x="245" y="178"/>
                    </a:cxn>
                    <a:cxn ang="0">
                      <a:pos x="255" y="143"/>
                    </a:cxn>
                  </a:cxnLst>
                  <a:rect l="0" t="0" r="r" b="b"/>
                  <a:pathLst>
                    <a:path w="261" h="260">
                      <a:moveTo>
                        <a:pt x="261" y="130"/>
                      </a:moveTo>
                      <a:lnTo>
                        <a:pt x="261" y="117"/>
                      </a:lnTo>
                      <a:lnTo>
                        <a:pt x="259" y="103"/>
                      </a:lnTo>
                      <a:lnTo>
                        <a:pt x="256" y="91"/>
                      </a:lnTo>
                      <a:lnTo>
                        <a:pt x="251" y="79"/>
                      </a:lnTo>
                      <a:lnTo>
                        <a:pt x="245" y="67"/>
                      </a:lnTo>
                      <a:lnTo>
                        <a:pt x="239" y="57"/>
                      </a:lnTo>
                      <a:lnTo>
                        <a:pt x="232" y="48"/>
                      </a:lnTo>
                      <a:lnTo>
                        <a:pt x="223" y="38"/>
                      </a:lnTo>
                      <a:lnTo>
                        <a:pt x="213" y="29"/>
                      </a:lnTo>
                      <a:lnTo>
                        <a:pt x="204" y="22"/>
                      </a:lnTo>
                      <a:lnTo>
                        <a:pt x="193" y="16"/>
                      </a:lnTo>
                      <a:lnTo>
                        <a:pt x="181" y="10"/>
                      </a:lnTo>
                      <a:lnTo>
                        <a:pt x="169" y="5"/>
                      </a:lnTo>
                      <a:lnTo>
                        <a:pt x="157" y="2"/>
                      </a:lnTo>
                      <a:lnTo>
                        <a:pt x="144" y="1"/>
                      </a:lnTo>
                      <a:lnTo>
                        <a:pt x="131" y="0"/>
                      </a:lnTo>
                      <a:lnTo>
                        <a:pt x="117" y="1"/>
                      </a:lnTo>
                      <a:lnTo>
                        <a:pt x="104" y="2"/>
                      </a:lnTo>
                      <a:lnTo>
                        <a:pt x="92" y="5"/>
                      </a:lnTo>
                      <a:lnTo>
                        <a:pt x="80" y="10"/>
                      </a:lnTo>
                      <a:lnTo>
                        <a:pt x="68" y="16"/>
                      </a:lnTo>
                      <a:lnTo>
                        <a:pt x="58" y="22"/>
                      </a:lnTo>
                      <a:lnTo>
                        <a:pt x="48" y="29"/>
                      </a:lnTo>
                      <a:lnTo>
                        <a:pt x="39" y="38"/>
                      </a:lnTo>
                      <a:lnTo>
                        <a:pt x="30" y="48"/>
                      </a:lnTo>
                      <a:lnTo>
                        <a:pt x="23" y="57"/>
                      </a:lnTo>
                      <a:lnTo>
                        <a:pt x="16" y="67"/>
                      </a:lnTo>
                      <a:lnTo>
                        <a:pt x="11" y="79"/>
                      </a:lnTo>
                      <a:lnTo>
                        <a:pt x="7" y="91"/>
                      </a:lnTo>
                      <a:lnTo>
                        <a:pt x="3" y="103"/>
                      </a:lnTo>
                      <a:lnTo>
                        <a:pt x="2" y="117"/>
                      </a:lnTo>
                      <a:lnTo>
                        <a:pt x="0" y="130"/>
                      </a:lnTo>
                      <a:lnTo>
                        <a:pt x="2" y="143"/>
                      </a:lnTo>
                      <a:lnTo>
                        <a:pt x="3" y="157"/>
                      </a:lnTo>
                      <a:lnTo>
                        <a:pt x="7" y="169"/>
                      </a:lnTo>
                      <a:lnTo>
                        <a:pt x="11" y="181"/>
                      </a:lnTo>
                      <a:lnTo>
                        <a:pt x="16" y="193"/>
                      </a:lnTo>
                      <a:lnTo>
                        <a:pt x="23" y="203"/>
                      </a:lnTo>
                      <a:lnTo>
                        <a:pt x="30" y="213"/>
                      </a:lnTo>
                      <a:lnTo>
                        <a:pt x="39" y="222"/>
                      </a:lnTo>
                      <a:lnTo>
                        <a:pt x="48" y="231"/>
                      </a:lnTo>
                      <a:lnTo>
                        <a:pt x="58" y="238"/>
                      </a:lnTo>
                      <a:lnTo>
                        <a:pt x="68" y="245"/>
                      </a:lnTo>
                      <a:lnTo>
                        <a:pt x="80" y="250"/>
                      </a:lnTo>
                      <a:lnTo>
                        <a:pt x="92" y="255"/>
                      </a:lnTo>
                      <a:lnTo>
                        <a:pt x="104" y="258"/>
                      </a:lnTo>
                      <a:lnTo>
                        <a:pt x="117" y="260"/>
                      </a:lnTo>
                      <a:lnTo>
                        <a:pt x="131" y="260"/>
                      </a:lnTo>
                      <a:lnTo>
                        <a:pt x="144" y="260"/>
                      </a:lnTo>
                      <a:lnTo>
                        <a:pt x="157" y="258"/>
                      </a:lnTo>
                      <a:lnTo>
                        <a:pt x="169" y="255"/>
                      </a:lnTo>
                      <a:lnTo>
                        <a:pt x="181" y="250"/>
                      </a:lnTo>
                      <a:lnTo>
                        <a:pt x="193" y="245"/>
                      </a:lnTo>
                      <a:lnTo>
                        <a:pt x="204" y="238"/>
                      </a:lnTo>
                      <a:lnTo>
                        <a:pt x="213" y="231"/>
                      </a:lnTo>
                      <a:lnTo>
                        <a:pt x="223" y="222"/>
                      </a:lnTo>
                      <a:lnTo>
                        <a:pt x="232" y="213"/>
                      </a:lnTo>
                      <a:lnTo>
                        <a:pt x="239" y="203"/>
                      </a:lnTo>
                      <a:lnTo>
                        <a:pt x="245" y="193"/>
                      </a:lnTo>
                      <a:lnTo>
                        <a:pt x="251" y="181"/>
                      </a:lnTo>
                      <a:lnTo>
                        <a:pt x="256" y="169"/>
                      </a:lnTo>
                      <a:lnTo>
                        <a:pt x="259" y="157"/>
                      </a:lnTo>
                      <a:lnTo>
                        <a:pt x="261" y="143"/>
                      </a:lnTo>
                      <a:lnTo>
                        <a:pt x="261" y="130"/>
                      </a:lnTo>
                      <a:lnTo>
                        <a:pt x="256" y="130"/>
                      </a:lnTo>
                      <a:lnTo>
                        <a:pt x="255" y="117"/>
                      </a:lnTo>
                      <a:lnTo>
                        <a:pt x="253" y="105"/>
                      </a:lnTo>
                      <a:lnTo>
                        <a:pt x="249" y="93"/>
                      </a:lnTo>
                      <a:lnTo>
                        <a:pt x="245" y="82"/>
                      </a:lnTo>
                      <a:lnTo>
                        <a:pt x="240" y="70"/>
                      </a:lnTo>
                      <a:lnTo>
                        <a:pt x="235" y="61"/>
                      </a:lnTo>
                      <a:lnTo>
                        <a:pt x="227" y="52"/>
                      </a:lnTo>
                      <a:lnTo>
                        <a:pt x="219" y="42"/>
                      </a:lnTo>
                      <a:lnTo>
                        <a:pt x="211" y="34"/>
                      </a:lnTo>
                      <a:lnTo>
                        <a:pt x="200" y="28"/>
                      </a:lnTo>
                      <a:lnTo>
                        <a:pt x="191" y="21"/>
                      </a:lnTo>
                      <a:lnTo>
                        <a:pt x="179" y="16"/>
                      </a:lnTo>
                      <a:lnTo>
                        <a:pt x="168" y="12"/>
                      </a:lnTo>
                      <a:lnTo>
                        <a:pt x="156" y="8"/>
                      </a:lnTo>
                      <a:lnTo>
                        <a:pt x="144" y="6"/>
                      </a:lnTo>
                      <a:lnTo>
                        <a:pt x="131" y="6"/>
                      </a:lnTo>
                      <a:lnTo>
                        <a:pt x="119" y="6"/>
                      </a:lnTo>
                      <a:lnTo>
                        <a:pt x="105" y="8"/>
                      </a:lnTo>
                      <a:lnTo>
                        <a:pt x="94" y="12"/>
                      </a:lnTo>
                      <a:lnTo>
                        <a:pt x="83" y="16"/>
                      </a:lnTo>
                      <a:lnTo>
                        <a:pt x="72" y="21"/>
                      </a:lnTo>
                      <a:lnTo>
                        <a:pt x="62" y="28"/>
                      </a:lnTo>
                      <a:lnTo>
                        <a:pt x="52" y="34"/>
                      </a:lnTo>
                      <a:lnTo>
                        <a:pt x="43" y="42"/>
                      </a:lnTo>
                      <a:lnTo>
                        <a:pt x="35" y="52"/>
                      </a:lnTo>
                      <a:lnTo>
                        <a:pt x="28" y="61"/>
                      </a:lnTo>
                      <a:lnTo>
                        <a:pt x="22" y="70"/>
                      </a:lnTo>
                      <a:lnTo>
                        <a:pt x="16" y="82"/>
                      </a:lnTo>
                      <a:lnTo>
                        <a:pt x="12" y="93"/>
                      </a:lnTo>
                      <a:lnTo>
                        <a:pt x="10" y="105"/>
                      </a:lnTo>
                      <a:lnTo>
                        <a:pt x="7" y="117"/>
                      </a:lnTo>
                      <a:lnTo>
                        <a:pt x="7" y="130"/>
                      </a:lnTo>
                      <a:lnTo>
                        <a:pt x="7" y="143"/>
                      </a:lnTo>
                      <a:lnTo>
                        <a:pt x="10" y="155"/>
                      </a:lnTo>
                      <a:lnTo>
                        <a:pt x="12" y="167"/>
                      </a:lnTo>
                      <a:lnTo>
                        <a:pt x="16" y="178"/>
                      </a:lnTo>
                      <a:lnTo>
                        <a:pt x="22" y="190"/>
                      </a:lnTo>
                      <a:lnTo>
                        <a:pt x="28" y="199"/>
                      </a:lnTo>
                      <a:lnTo>
                        <a:pt x="35" y="209"/>
                      </a:lnTo>
                      <a:lnTo>
                        <a:pt x="43" y="218"/>
                      </a:lnTo>
                      <a:lnTo>
                        <a:pt x="52" y="226"/>
                      </a:lnTo>
                      <a:lnTo>
                        <a:pt x="62" y="234"/>
                      </a:lnTo>
                      <a:lnTo>
                        <a:pt x="72" y="239"/>
                      </a:lnTo>
                      <a:lnTo>
                        <a:pt x="83" y="245"/>
                      </a:lnTo>
                      <a:lnTo>
                        <a:pt x="94" y="249"/>
                      </a:lnTo>
                      <a:lnTo>
                        <a:pt x="105" y="252"/>
                      </a:lnTo>
                      <a:lnTo>
                        <a:pt x="119" y="254"/>
                      </a:lnTo>
                      <a:lnTo>
                        <a:pt x="131" y="254"/>
                      </a:lnTo>
                      <a:lnTo>
                        <a:pt x="144" y="254"/>
                      </a:lnTo>
                      <a:lnTo>
                        <a:pt x="156" y="252"/>
                      </a:lnTo>
                      <a:lnTo>
                        <a:pt x="168" y="249"/>
                      </a:lnTo>
                      <a:lnTo>
                        <a:pt x="179" y="245"/>
                      </a:lnTo>
                      <a:lnTo>
                        <a:pt x="191" y="239"/>
                      </a:lnTo>
                      <a:lnTo>
                        <a:pt x="200" y="234"/>
                      </a:lnTo>
                      <a:lnTo>
                        <a:pt x="211" y="226"/>
                      </a:lnTo>
                      <a:lnTo>
                        <a:pt x="219" y="218"/>
                      </a:lnTo>
                      <a:lnTo>
                        <a:pt x="227" y="209"/>
                      </a:lnTo>
                      <a:lnTo>
                        <a:pt x="235" y="199"/>
                      </a:lnTo>
                      <a:lnTo>
                        <a:pt x="240" y="190"/>
                      </a:lnTo>
                      <a:lnTo>
                        <a:pt x="245" y="178"/>
                      </a:lnTo>
                      <a:lnTo>
                        <a:pt x="249" y="167"/>
                      </a:lnTo>
                      <a:lnTo>
                        <a:pt x="253" y="155"/>
                      </a:lnTo>
                      <a:lnTo>
                        <a:pt x="255" y="143"/>
                      </a:lnTo>
                      <a:lnTo>
                        <a:pt x="256" y="130"/>
                      </a:lnTo>
                      <a:lnTo>
                        <a:pt x="261" y="13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88" name="Freeform 237"/>
                <p:cNvSpPr>
                  <a:spLocks/>
                </p:cNvSpPr>
                <p:nvPr/>
              </p:nvSpPr>
              <p:spPr bwMode="auto">
                <a:xfrm>
                  <a:off x="2242" y="2313"/>
                  <a:ext cx="128" cy="128"/>
                </a:xfrm>
                <a:custGeom>
                  <a:avLst/>
                  <a:gdLst/>
                  <a:ahLst/>
                  <a:cxnLst>
                    <a:cxn ang="0">
                      <a:pos x="253" y="103"/>
                    </a:cxn>
                    <a:cxn ang="0">
                      <a:pos x="240" y="67"/>
                    </a:cxn>
                    <a:cxn ang="0">
                      <a:pos x="218" y="38"/>
                    </a:cxn>
                    <a:cxn ang="0">
                      <a:pos x="189" y="16"/>
                    </a:cxn>
                    <a:cxn ang="0">
                      <a:pos x="153" y="3"/>
                    </a:cxn>
                    <a:cxn ang="0">
                      <a:pos x="114" y="2"/>
                    </a:cxn>
                    <a:cxn ang="0">
                      <a:pos x="79" y="11"/>
                    </a:cxn>
                    <a:cxn ang="0">
                      <a:pos x="47" y="30"/>
                    </a:cxn>
                    <a:cxn ang="0">
                      <a:pos x="23" y="56"/>
                    </a:cxn>
                    <a:cxn ang="0">
                      <a:pos x="7" y="91"/>
                    </a:cxn>
                    <a:cxn ang="0">
                      <a:pos x="0" y="128"/>
                    </a:cxn>
                    <a:cxn ang="0">
                      <a:pos x="7" y="165"/>
                    </a:cxn>
                    <a:cxn ang="0">
                      <a:pos x="23" y="200"/>
                    </a:cxn>
                    <a:cxn ang="0">
                      <a:pos x="47" y="227"/>
                    </a:cxn>
                    <a:cxn ang="0">
                      <a:pos x="79" y="245"/>
                    </a:cxn>
                    <a:cxn ang="0">
                      <a:pos x="114" y="254"/>
                    </a:cxn>
                    <a:cxn ang="0">
                      <a:pos x="153" y="253"/>
                    </a:cxn>
                    <a:cxn ang="0">
                      <a:pos x="189" y="240"/>
                    </a:cxn>
                    <a:cxn ang="0">
                      <a:pos x="218" y="219"/>
                    </a:cxn>
                    <a:cxn ang="0">
                      <a:pos x="240" y="189"/>
                    </a:cxn>
                    <a:cxn ang="0">
                      <a:pos x="253" y="153"/>
                    </a:cxn>
                    <a:cxn ang="0">
                      <a:pos x="249" y="128"/>
                    </a:cxn>
                    <a:cxn ang="0">
                      <a:pos x="244" y="92"/>
                    </a:cxn>
                    <a:cxn ang="0">
                      <a:pos x="229" y="60"/>
                    </a:cxn>
                    <a:cxn ang="0">
                      <a:pos x="205" y="35"/>
                    </a:cxn>
                    <a:cxn ang="0">
                      <a:pos x="176" y="16"/>
                    </a:cxn>
                    <a:cxn ang="0">
                      <a:pos x="140" y="7"/>
                    </a:cxn>
                    <a:cxn ang="0">
                      <a:pos x="104" y="10"/>
                    </a:cxn>
                    <a:cxn ang="0">
                      <a:pos x="71" y="22"/>
                    </a:cxn>
                    <a:cxn ang="0">
                      <a:pos x="43" y="43"/>
                    </a:cxn>
                    <a:cxn ang="0">
                      <a:pos x="21" y="71"/>
                    </a:cxn>
                    <a:cxn ang="0">
                      <a:pos x="9" y="104"/>
                    </a:cxn>
                    <a:cxn ang="0">
                      <a:pos x="7" y="140"/>
                    </a:cxn>
                    <a:cxn ang="0">
                      <a:pos x="16" y="176"/>
                    </a:cxn>
                    <a:cxn ang="0">
                      <a:pos x="35" y="205"/>
                    </a:cxn>
                    <a:cxn ang="0">
                      <a:pos x="60" y="229"/>
                    </a:cxn>
                    <a:cxn ang="0">
                      <a:pos x="92" y="244"/>
                    </a:cxn>
                    <a:cxn ang="0">
                      <a:pos x="128" y="249"/>
                    </a:cxn>
                    <a:cxn ang="0">
                      <a:pos x="164" y="244"/>
                    </a:cxn>
                    <a:cxn ang="0">
                      <a:pos x="196" y="229"/>
                    </a:cxn>
                    <a:cxn ang="0">
                      <a:pos x="221" y="205"/>
                    </a:cxn>
                    <a:cxn ang="0">
                      <a:pos x="240" y="176"/>
                    </a:cxn>
                    <a:cxn ang="0">
                      <a:pos x="249" y="140"/>
                    </a:cxn>
                  </a:cxnLst>
                  <a:rect l="0" t="0" r="r" b="b"/>
                  <a:pathLst>
                    <a:path w="256" h="256">
                      <a:moveTo>
                        <a:pt x="256" y="128"/>
                      </a:moveTo>
                      <a:lnTo>
                        <a:pt x="254" y="115"/>
                      </a:lnTo>
                      <a:lnTo>
                        <a:pt x="253" y="103"/>
                      </a:lnTo>
                      <a:lnTo>
                        <a:pt x="250" y="91"/>
                      </a:lnTo>
                      <a:lnTo>
                        <a:pt x="245" y="79"/>
                      </a:lnTo>
                      <a:lnTo>
                        <a:pt x="240" y="67"/>
                      </a:lnTo>
                      <a:lnTo>
                        <a:pt x="233" y="56"/>
                      </a:lnTo>
                      <a:lnTo>
                        <a:pt x="226" y="47"/>
                      </a:lnTo>
                      <a:lnTo>
                        <a:pt x="218" y="38"/>
                      </a:lnTo>
                      <a:lnTo>
                        <a:pt x="209" y="30"/>
                      </a:lnTo>
                      <a:lnTo>
                        <a:pt x="200" y="23"/>
                      </a:lnTo>
                      <a:lnTo>
                        <a:pt x="189" y="16"/>
                      </a:lnTo>
                      <a:lnTo>
                        <a:pt x="177" y="11"/>
                      </a:lnTo>
                      <a:lnTo>
                        <a:pt x="166" y="7"/>
                      </a:lnTo>
                      <a:lnTo>
                        <a:pt x="153" y="3"/>
                      </a:lnTo>
                      <a:lnTo>
                        <a:pt x="141" y="2"/>
                      </a:lnTo>
                      <a:lnTo>
                        <a:pt x="128" y="0"/>
                      </a:lnTo>
                      <a:lnTo>
                        <a:pt x="114" y="2"/>
                      </a:lnTo>
                      <a:lnTo>
                        <a:pt x="102" y="3"/>
                      </a:lnTo>
                      <a:lnTo>
                        <a:pt x="91" y="7"/>
                      </a:lnTo>
                      <a:lnTo>
                        <a:pt x="79" y="11"/>
                      </a:lnTo>
                      <a:lnTo>
                        <a:pt x="67" y="16"/>
                      </a:lnTo>
                      <a:lnTo>
                        <a:pt x="57" y="23"/>
                      </a:lnTo>
                      <a:lnTo>
                        <a:pt x="47" y="30"/>
                      </a:lnTo>
                      <a:lnTo>
                        <a:pt x="37" y="38"/>
                      </a:lnTo>
                      <a:lnTo>
                        <a:pt x="29" y="47"/>
                      </a:lnTo>
                      <a:lnTo>
                        <a:pt x="23" y="56"/>
                      </a:lnTo>
                      <a:lnTo>
                        <a:pt x="16" y="67"/>
                      </a:lnTo>
                      <a:lnTo>
                        <a:pt x="11" y="79"/>
                      </a:lnTo>
                      <a:lnTo>
                        <a:pt x="7" y="91"/>
                      </a:lnTo>
                      <a:lnTo>
                        <a:pt x="3" y="103"/>
                      </a:lnTo>
                      <a:lnTo>
                        <a:pt x="1" y="115"/>
                      </a:lnTo>
                      <a:lnTo>
                        <a:pt x="0" y="128"/>
                      </a:lnTo>
                      <a:lnTo>
                        <a:pt x="1" y="141"/>
                      </a:lnTo>
                      <a:lnTo>
                        <a:pt x="3" y="153"/>
                      </a:lnTo>
                      <a:lnTo>
                        <a:pt x="7" y="165"/>
                      </a:lnTo>
                      <a:lnTo>
                        <a:pt x="11" y="177"/>
                      </a:lnTo>
                      <a:lnTo>
                        <a:pt x="16" y="189"/>
                      </a:lnTo>
                      <a:lnTo>
                        <a:pt x="23" y="200"/>
                      </a:lnTo>
                      <a:lnTo>
                        <a:pt x="29" y="209"/>
                      </a:lnTo>
                      <a:lnTo>
                        <a:pt x="37" y="219"/>
                      </a:lnTo>
                      <a:lnTo>
                        <a:pt x="47" y="227"/>
                      </a:lnTo>
                      <a:lnTo>
                        <a:pt x="57" y="233"/>
                      </a:lnTo>
                      <a:lnTo>
                        <a:pt x="67" y="240"/>
                      </a:lnTo>
                      <a:lnTo>
                        <a:pt x="79" y="245"/>
                      </a:lnTo>
                      <a:lnTo>
                        <a:pt x="91" y="249"/>
                      </a:lnTo>
                      <a:lnTo>
                        <a:pt x="102" y="253"/>
                      </a:lnTo>
                      <a:lnTo>
                        <a:pt x="114" y="254"/>
                      </a:lnTo>
                      <a:lnTo>
                        <a:pt x="128" y="256"/>
                      </a:lnTo>
                      <a:lnTo>
                        <a:pt x="141" y="254"/>
                      </a:lnTo>
                      <a:lnTo>
                        <a:pt x="153" y="253"/>
                      </a:lnTo>
                      <a:lnTo>
                        <a:pt x="166" y="249"/>
                      </a:lnTo>
                      <a:lnTo>
                        <a:pt x="177" y="245"/>
                      </a:lnTo>
                      <a:lnTo>
                        <a:pt x="189" y="240"/>
                      </a:lnTo>
                      <a:lnTo>
                        <a:pt x="200" y="233"/>
                      </a:lnTo>
                      <a:lnTo>
                        <a:pt x="209" y="227"/>
                      </a:lnTo>
                      <a:lnTo>
                        <a:pt x="218" y="219"/>
                      </a:lnTo>
                      <a:lnTo>
                        <a:pt x="226" y="209"/>
                      </a:lnTo>
                      <a:lnTo>
                        <a:pt x="233" y="200"/>
                      </a:lnTo>
                      <a:lnTo>
                        <a:pt x="240" y="189"/>
                      </a:lnTo>
                      <a:lnTo>
                        <a:pt x="245" y="177"/>
                      </a:lnTo>
                      <a:lnTo>
                        <a:pt x="250" y="165"/>
                      </a:lnTo>
                      <a:lnTo>
                        <a:pt x="253" y="153"/>
                      </a:lnTo>
                      <a:lnTo>
                        <a:pt x="254" y="141"/>
                      </a:lnTo>
                      <a:lnTo>
                        <a:pt x="256" y="128"/>
                      </a:lnTo>
                      <a:lnTo>
                        <a:pt x="249" y="128"/>
                      </a:lnTo>
                      <a:lnTo>
                        <a:pt x="249" y="116"/>
                      </a:lnTo>
                      <a:lnTo>
                        <a:pt x="246" y="104"/>
                      </a:lnTo>
                      <a:lnTo>
                        <a:pt x="244" y="92"/>
                      </a:lnTo>
                      <a:lnTo>
                        <a:pt x="240" y="81"/>
                      </a:lnTo>
                      <a:lnTo>
                        <a:pt x="234" y="71"/>
                      </a:lnTo>
                      <a:lnTo>
                        <a:pt x="229" y="60"/>
                      </a:lnTo>
                      <a:lnTo>
                        <a:pt x="221" y="51"/>
                      </a:lnTo>
                      <a:lnTo>
                        <a:pt x="214" y="43"/>
                      </a:lnTo>
                      <a:lnTo>
                        <a:pt x="205" y="35"/>
                      </a:lnTo>
                      <a:lnTo>
                        <a:pt x="196" y="27"/>
                      </a:lnTo>
                      <a:lnTo>
                        <a:pt x="186" y="22"/>
                      </a:lnTo>
                      <a:lnTo>
                        <a:pt x="176" y="16"/>
                      </a:lnTo>
                      <a:lnTo>
                        <a:pt x="164" y="12"/>
                      </a:lnTo>
                      <a:lnTo>
                        <a:pt x="152" y="10"/>
                      </a:lnTo>
                      <a:lnTo>
                        <a:pt x="140" y="7"/>
                      </a:lnTo>
                      <a:lnTo>
                        <a:pt x="128" y="7"/>
                      </a:lnTo>
                      <a:lnTo>
                        <a:pt x="116" y="7"/>
                      </a:lnTo>
                      <a:lnTo>
                        <a:pt x="104" y="10"/>
                      </a:lnTo>
                      <a:lnTo>
                        <a:pt x="92" y="12"/>
                      </a:lnTo>
                      <a:lnTo>
                        <a:pt x="81" y="16"/>
                      </a:lnTo>
                      <a:lnTo>
                        <a:pt x="71" y="22"/>
                      </a:lnTo>
                      <a:lnTo>
                        <a:pt x="60" y="27"/>
                      </a:lnTo>
                      <a:lnTo>
                        <a:pt x="51" y="35"/>
                      </a:lnTo>
                      <a:lnTo>
                        <a:pt x="43" y="43"/>
                      </a:lnTo>
                      <a:lnTo>
                        <a:pt x="35" y="51"/>
                      </a:lnTo>
                      <a:lnTo>
                        <a:pt x="28" y="60"/>
                      </a:lnTo>
                      <a:lnTo>
                        <a:pt x="21" y="71"/>
                      </a:lnTo>
                      <a:lnTo>
                        <a:pt x="16" y="81"/>
                      </a:lnTo>
                      <a:lnTo>
                        <a:pt x="12" y="92"/>
                      </a:lnTo>
                      <a:lnTo>
                        <a:pt x="9" y="104"/>
                      </a:lnTo>
                      <a:lnTo>
                        <a:pt x="7" y="116"/>
                      </a:lnTo>
                      <a:lnTo>
                        <a:pt x="7" y="128"/>
                      </a:lnTo>
                      <a:lnTo>
                        <a:pt x="7" y="140"/>
                      </a:lnTo>
                      <a:lnTo>
                        <a:pt x="9" y="152"/>
                      </a:lnTo>
                      <a:lnTo>
                        <a:pt x="12" y="164"/>
                      </a:lnTo>
                      <a:lnTo>
                        <a:pt x="16" y="176"/>
                      </a:lnTo>
                      <a:lnTo>
                        <a:pt x="21" y="185"/>
                      </a:lnTo>
                      <a:lnTo>
                        <a:pt x="28" y="196"/>
                      </a:lnTo>
                      <a:lnTo>
                        <a:pt x="35" y="205"/>
                      </a:lnTo>
                      <a:lnTo>
                        <a:pt x="43" y="213"/>
                      </a:lnTo>
                      <a:lnTo>
                        <a:pt x="51" y="221"/>
                      </a:lnTo>
                      <a:lnTo>
                        <a:pt x="60" y="229"/>
                      </a:lnTo>
                      <a:lnTo>
                        <a:pt x="71" y="235"/>
                      </a:lnTo>
                      <a:lnTo>
                        <a:pt x="81" y="240"/>
                      </a:lnTo>
                      <a:lnTo>
                        <a:pt x="92" y="244"/>
                      </a:lnTo>
                      <a:lnTo>
                        <a:pt x="104" y="247"/>
                      </a:lnTo>
                      <a:lnTo>
                        <a:pt x="116" y="249"/>
                      </a:lnTo>
                      <a:lnTo>
                        <a:pt x="128" y="249"/>
                      </a:lnTo>
                      <a:lnTo>
                        <a:pt x="140" y="249"/>
                      </a:lnTo>
                      <a:lnTo>
                        <a:pt x="152" y="247"/>
                      </a:lnTo>
                      <a:lnTo>
                        <a:pt x="164" y="244"/>
                      </a:lnTo>
                      <a:lnTo>
                        <a:pt x="176" y="240"/>
                      </a:lnTo>
                      <a:lnTo>
                        <a:pt x="186" y="235"/>
                      </a:lnTo>
                      <a:lnTo>
                        <a:pt x="196" y="229"/>
                      </a:lnTo>
                      <a:lnTo>
                        <a:pt x="205" y="221"/>
                      </a:lnTo>
                      <a:lnTo>
                        <a:pt x="214" y="213"/>
                      </a:lnTo>
                      <a:lnTo>
                        <a:pt x="221" y="205"/>
                      </a:lnTo>
                      <a:lnTo>
                        <a:pt x="229" y="196"/>
                      </a:lnTo>
                      <a:lnTo>
                        <a:pt x="234" y="185"/>
                      </a:lnTo>
                      <a:lnTo>
                        <a:pt x="240" y="176"/>
                      </a:lnTo>
                      <a:lnTo>
                        <a:pt x="244" y="164"/>
                      </a:lnTo>
                      <a:lnTo>
                        <a:pt x="246" y="152"/>
                      </a:lnTo>
                      <a:lnTo>
                        <a:pt x="249" y="140"/>
                      </a:lnTo>
                      <a:lnTo>
                        <a:pt x="249" y="128"/>
                      </a:lnTo>
                      <a:lnTo>
                        <a:pt x="256" y="12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89" name="Freeform 238"/>
                <p:cNvSpPr>
                  <a:spLocks/>
                </p:cNvSpPr>
                <p:nvPr/>
              </p:nvSpPr>
              <p:spPr bwMode="auto">
                <a:xfrm>
                  <a:off x="2244" y="2315"/>
                  <a:ext cx="125" cy="124"/>
                </a:xfrm>
                <a:custGeom>
                  <a:avLst/>
                  <a:gdLst/>
                  <a:ahLst/>
                  <a:cxnLst>
                    <a:cxn ang="0">
                      <a:pos x="246" y="99"/>
                    </a:cxn>
                    <a:cxn ang="0">
                      <a:pos x="233" y="64"/>
                    </a:cxn>
                    <a:cxn ang="0">
                      <a:pos x="212" y="36"/>
                    </a:cxn>
                    <a:cxn ang="0">
                      <a:pos x="184" y="15"/>
                    </a:cxn>
                    <a:cxn ang="0">
                      <a:pos x="149" y="2"/>
                    </a:cxn>
                    <a:cxn ang="0">
                      <a:pos x="112" y="0"/>
                    </a:cxn>
                    <a:cxn ang="0">
                      <a:pos x="76" y="10"/>
                    </a:cxn>
                    <a:cxn ang="0">
                      <a:pos x="45" y="28"/>
                    </a:cxn>
                    <a:cxn ang="0">
                      <a:pos x="21" y="55"/>
                    </a:cxn>
                    <a:cxn ang="0">
                      <a:pos x="5" y="87"/>
                    </a:cxn>
                    <a:cxn ang="0">
                      <a:pos x="0" y="124"/>
                    </a:cxn>
                    <a:cxn ang="0">
                      <a:pos x="5" y="161"/>
                    </a:cxn>
                    <a:cxn ang="0">
                      <a:pos x="21" y="193"/>
                    </a:cxn>
                    <a:cxn ang="0">
                      <a:pos x="45" y="220"/>
                    </a:cxn>
                    <a:cxn ang="0">
                      <a:pos x="76" y="239"/>
                    </a:cxn>
                    <a:cxn ang="0">
                      <a:pos x="112" y="248"/>
                    </a:cxn>
                    <a:cxn ang="0">
                      <a:pos x="149" y="246"/>
                    </a:cxn>
                    <a:cxn ang="0">
                      <a:pos x="184" y="233"/>
                    </a:cxn>
                    <a:cxn ang="0">
                      <a:pos x="212" y="212"/>
                    </a:cxn>
                    <a:cxn ang="0">
                      <a:pos x="233" y="184"/>
                    </a:cxn>
                    <a:cxn ang="0">
                      <a:pos x="246" y="149"/>
                    </a:cxn>
                    <a:cxn ang="0">
                      <a:pos x="242" y="124"/>
                    </a:cxn>
                    <a:cxn ang="0">
                      <a:pos x="237" y="89"/>
                    </a:cxn>
                    <a:cxn ang="0">
                      <a:pos x="222" y="57"/>
                    </a:cxn>
                    <a:cxn ang="0">
                      <a:pos x="200" y="32"/>
                    </a:cxn>
                    <a:cxn ang="0">
                      <a:pos x="170" y="15"/>
                    </a:cxn>
                    <a:cxn ang="0">
                      <a:pos x="136" y="7"/>
                    </a:cxn>
                    <a:cxn ang="0">
                      <a:pos x="100" y="8"/>
                    </a:cxn>
                    <a:cxn ang="0">
                      <a:pos x="68" y="20"/>
                    </a:cxn>
                    <a:cxn ang="0">
                      <a:pos x="40" y="40"/>
                    </a:cxn>
                    <a:cxn ang="0">
                      <a:pos x="20" y="68"/>
                    </a:cxn>
                    <a:cxn ang="0">
                      <a:pos x="8" y="100"/>
                    </a:cxn>
                    <a:cxn ang="0">
                      <a:pos x="7" y="136"/>
                    </a:cxn>
                    <a:cxn ang="0">
                      <a:pos x="15" y="171"/>
                    </a:cxn>
                    <a:cxn ang="0">
                      <a:pos x="33" y="200"/>
                    </a:cxn>
                    <a:cxn ang="0">
                      <a:pos x="57" y="223"/>
                    </a:cxn>
                    <a:cxn ang="0">
                      <a:pos x="89" y="237"/>
                    </a:cxn>
                    <a:cxn ang="0">
                      <a:pos x="124" y="243"/>
                    </a:cxn>
                    <a:cxn ang="0">
                      <a:pos x="160" y="237"/>
                    </a:cxn>
                    <a:cxn ang="0">
                      <a:pos x="190" y="223"/>
                    </a:cxn>
                    <a:cxn ang="0">
                      <a:pos x="216" y="200"/>
                    </a:cxn>
                    <a:cxn ang="0">
                      <a:pos x="233" y="171"/>
                    </a:cxn>
                    <a:cxn ang="0">
                      <a:pos x="242" y="136"/>
                    </a:cxn>
                  </a:cxnLst>
                  <a:rect l="0" t="0" r="r" b="b"/>
                  <a:pathLst>
                    <a:path w="249" h="248">
                      <a:moveTo>
                        <a:pt x="249" y="124"/>
                      </a:moveTo>
                      <a:lnTo>
                        <a:pt x="248" y="111"/>
                      </a:lnTo>
                      <a:lnTo>
                        <a:pt x="246" y="99"/>
                      </a:lnTo>
                      <a:lnTo>
                        <a:pt x="242" y="87"/>
                      </a:lnTo>
                      <a:lnTo>
                        <a:pt x="238" y="76"/>
                      </a:lnTo>
                      <a:lnTo>
                        <a:pt x="233" y="64"/>
                      </a:lnTo>
                      <a:lnTo>
                        <a:pt x="228" y="55"/>
                      </a:lnTo>
                      <a:lnTo>
                        <a:pt x="220" y="46"/>
                      </a:lnTo>
                      <a:lnTo>
                        <a:pt x="212" y="36"/>
                      </a:lnTo>
                      <a:lnTo>
                        <a:pt x="204" y="28"/>
                      </a:lnTo>
                      <a:lnTo>
                        <a:pt x="193" y="22"/>
                      </a:lnTo>
                      <a:lnTo>
                        <a:pt x="184" y="15"/>
                      </a:lnTo>
                      <a:lnTo>
                        <a:pt x="172" y="10"/>
                      </a:lnTo>
                      <a:lnTo>
                        <a:pt x="161" y="6"/>
                      </a:lnTo>
                      <a:lnTo>
                        <a:pt x="149" y="2"/>
                      </a:lnTo>
                      <a:lnTo>
                        <a:pt x="137" y="0"/>
                      </a:lnTo>
                      <a:lnTo>
                        <a:pt x="124" y="0"/>
                      </a:lnTo>
                      <a:lnTo>
                        <a:pt x="112" y="0"/>
                      </a:lnTo>
                      <a:lnTo>
                        <a:pt x="98" y="2"/>
                      </a:lnTo>
                      <a:lnTo>
                        <a:pt x="87" y="6"/>
                      </a:lnTo>
                      <a:lnTo>
                        <a:pt x="76" y="10"/>
                      </a:lnTo>
                      <a:lnTo>
                        <a:pt x="65" y="15"/>
                      </a:lnTo>
                      <a:lnTo>
                        <a:pt x="55" y="22"/>
                      </a:lnTo>
                      <a:lnTo>
                        <a:pt x="45" y="28"/>
                      </a:lnTo>
                      <a:lnTo>
                        <a:pt x="36" y="36"/>
                      </a:lnTo>
                      <a:lnTo>
                        <a:pt x="28" y="46"/>
                      </a:lnTo>
                      <a:lnTo>
                        <a:pt x="21" y="55"/>
                      </a:lnTo>
                      <a:lnTo>
                        <a:pt x="15" y="64"/>
                      </a:lnTo>
                      <a:lnTo>
                        <a:pt x="9" y="76"/>
                      </a:lnTo>
                      <a:lnTo>
                        <a:pt x="5" y="87"/>
                      </a:lnTo>
                      <a:lnTo>
                        <a:pt x="3" y="99"/>
                      </a:lnTo>
                      <a:lnTo>
                        <a:pt x="0" y="111"/>
                      </a:lnTo>
                      <a:lnTo>
                        <a:pt x="0" y="124"/>
                      </a:lnTo>
                      <a:lnTo>
                        <a:pt x="0" y="137"/>
                      </a:lnTo>
                      <a:lnTo>
                        <a:pt x="3" y="149"/>
                      </a:lnTo>
                      <a:lnTo>
                        <a:pt x="5" y="161"/>
                      </a:lnTo>
                      <a:lnTo>
                        <a:pt x="9" y="172"/>
                      </a:lnTo>
                      <a:lnTo>
                        <a:pt x="15" y="184"/>
                      </a:lnTo>
                      <a:lnTo>
                        <a:pt x="21" y="193"/>
                      </a:lnTo>
                      <a:lnTo>
                        <a:pt x="28" y="203"/>
                      </a:lnTo>
                      <a:lnTo>
                        <a:pt x="36" y="212"/>
                      </a:lnTo>
                      <a:lnTo>
                        <a:pt x="45" y="220"/>
                      </a:lnTo>
                      <a:lnTo>
                        <a:pt x="55" y="228"/>
                      </a:lnTo>
                      <a:lnTo>
                        <a:pt x="65" y="233"/>
                      </a:lnTo>
                      <a:lnTo>
                        <a:pt x="76" y="239"/>
                      </a:lnTo>
                      <a:lnTo>
                        <a:pt x="87" y="243"/>
                      </a:lnTo>
                      <a:lnTo>
                        <a:pt x="98" y="246"/>
                      </a:lnTo>
                      <a:lnTo>
                        <a:pt x="112" y="248"/>
                      </a:lnTo>
                      <a:lnTo>
                        <a:pt x="124" y="248"/>
                      </a:lnTo>
                      <a:lnTo>
                        <a:pt x="137" y="248"/>
                      </a:lnTo>
                      <a:lnTo>
                        <a:pt x="149" y="246"/>
                      </a:lnTo>
                      <a:lnTo>
                        <a:pt x="161" y="243"/>
                      </a:lnTo>
                      <a:lnTo>
                        <a:pt x="172" y="239"/>
                      </a:lnTo>
                      <a:lnTo>
                        <a:pt x="184" y="233"/>
                      </a:lnTo>
                      <a:lnTo>
                        <a:pt x="193" y="228"/>
                      </a:lnTo>
                      <a:lnTo>
                        <a:pt x="204" y="220"/>
                      </a:lnTo>
                      <a:lnTo>
                        <a:pt x="212" y="212"/>
                      </a:lnTo>
                      <a:lnTo>
                        <a:pt x="220" y="203"/>
                      </a:lnTo>
                      <a:lnTo>
                        <a:pt x="228" y="193"/>
                      </a:lnTo>
                      <a:lnTo>
                        <a:pt x="233" y="184"/>
                      </a:lnTo>
                      <a:lnTo>
                        <a:pt x="238" y="172"/>
                      </a:lnTo>
                      <a:lnTo>
                        <a:pt x="242" y="161"/>
                      </a:lnTo>
                      <a:lnTo>
                        <a:pt x="246" y="149"/>
                      </a:lnTo>
                      <a:lnTo>
                        <a:pt x="248" y="137"/>
                      </a:lnTo>
                      <a:lnTo>
                        <a:pt x="249" y="124"/>
                      </a:lnTo>
                      <a:lnTo>
                        <a:pt x="242" y="124"/>
                      </a:lnTo>
                      <a:lnTo>
                        <a:pt x="242" y="112"/>
                      </a:lnTo>
                      <a:lnTo>
                        <a:pt x="240" y="100"/>
                      </a:lnTo>
                      <a:lnTo>
                        <a:pt x="237" y="89"/>
                      </a:lnTo>
                      <a:lnTo>
                        <a:pt x="233" y="77"/>
                      </a:lnTo>
                      <a:lnTo>
                        <a:pt x="228" y="68"/>
                      </a:lnTo>
                      <a:lnTo>
                        <a:pt x="222" y="57"/>
                      </a:lnTo>
                      <a:lnTo>
                        <a:pt x="216" y="48"/>
                      </a:lnTo>
                      <a:lnTo>
                        <a:pt x="208" y="40"/>
                      </a:lnTo>
                      <a:lnTo>
                        <a:pt x="200" y="32"/>
                      </a:lnTo>
                      <a:lnTo>
                        <a:pt x="190" y="26"/>
                      </a:lnTo>
                      <a:lnTo>
                        <a:pt x="180" y="20"/>
                      </a:lnTo>
                      <a:lnTo>
                        <a:pt x="170" y="15"/>
                      </a:lnTo>
                      <a:lnTo>
                        <a:pt x="160" y="11"/>
                      </a:lnTo>
                      <a:lnTo>
                        <a:pt x="148" y="8"/>
                      </a:lnTo>
                      <a:lnTo>
                        <a:pt x="136" y="7"/>
                      </a:lnTo>
                      <a:lnTo>
                        <a:pt x="124" y="6"/>
                      </a:lnTo>
                      <a:lnTo>
                        <a:pt x="112" y="7"/>
                      </a:lnTo>
                      <a:lnTo>
                        <a:pt x="100" y="8"/>
                      </a:lnTo>
                      <a:lnTo>
                        <a:pt x="89" y="11"/>
                      </a:lnTo>
                      <a:lnTo>
                        <a:pt x="79" y="15"/>
                      </a:lnTo>
                      <a:lnTo>
                        <a:pt x="68" y="20"/>
                      </a:lnTo>
                      <a:lnTo>
                        <a:pt x="57" y="26"/>
                      </a:lnTo>
                      <a:lnTo>
                        <a:pt x="49" y="32"/>
                      </a:lnTo>
                      <a:lnTo>
                        <a:pt x="40" y="40"/>
                      </a:lnTo>
                      <a:lnTo>
                        <a:pt x="33" y="48"/>
                      </a:lnTo>
                      <a:lnTo>
                        <a:pt x="25" y="57"/>
                      </a:lnTo>
                      <a:lnTo>
                        <a:pt x="20" y="68"/>
                      </a:lnTo>
                      <a:lnTo>
                        <a:pt x="15" y="77"/>
                      </a:lnTo>
                      <a:lnTo>
                        <a:pt x="11" y="89"/>
                      </a:lnTo>
                      <a:lnTo>
                        <a:pt x="8" y="100"/>
                      </a:lnTo>
                      <a:lnTo>
                        <a:pt x="7" y="112"/>
                      </a:lnTo>
                      <a:lnTo>
                        <a:pt x="5" y="124"/>
                      </a:lnTo>
                      <a:lnTo>
                        <a:pt x="7" y="136"/>
                      </a:lnTo>
                      <a:lnTo>
                        <a:pt x="8" y="148"/>
                      </a:lnTo>
                      <a:lnTo>
                        <a:pt x="11" y="159"/>
                      </a:lnTo>
                      <a:lnTo>
                        <a:pt x="15" y="171"/>
                      </a:lnTo>
                      <a:lnTo>
                        <a:pt x="20" y="180"/>
                      </a:lnTo>
                      <a:lnTo>
                        <a:pt x="25" y="191"/>
                      </a:lnTo>
                      <a:lnTo>
                        <a:pt x="33" y="200"/>
                      </a:lnTo>
                      <a:lnTo>
                        <a:pt x="40" y="208"/>
                      </a:lnTo>
                      <a:lnTo>
                        <a:pt x="49" y="216"/>
                      </a:lnTo>
                      <a:lnTo>
                        <a:pt x="57" y="223"/>
                      </a:lnTo>
                      <a:lnTo>
                        <a:pt x="68" y="228"/>
                      </a:lnTo>
                      <a:lnTo>
                        <a:pt x="79" y="233"/>
                      </a:lnTo>
                      <a:lnTo>
                        <a:pt x="89" y="237"/>
                      </a:lnTo>
                      <a:lnTo>
                        <a:pt x="100" y="240"/>
                      </a:lnTo>
                      <a:lnTo>
                        <a:pt x="112" y="241"/>
                      </a:lnTo>
                      <a:lnTo>
                        <a:pt x="124" y="243"/>
                      </a:lnTo>
                      <a:lnTo>
                        <a:pt x="136" y="241"/>
                      </a:lnTo>
                      <a:lnTo>
                        <a:pt x="148" y="240"/>
                      </a:lnTo>
                      <a:lnTo>
                        <a:pt x="160" y="237"/>
                      </a:lnTo>
                      <a:lnTo>
                        <a:pt x="170" y="233"/>
                      </a:lnTo>
                      <a:lnTo>
                        <a:pt x="180" y="228"/>
                      </a:lnTo>
                      <a:lnTo>
                        <a:pt x="190" y="223"/>
                      </a:lnTo>
                      <a:lnTo>
                        <a:pt x="200" y="216"/>
                      </a:lnTo>
                      <a:lnTo>
                        <a:pt x="208" y="208"/>
                      </a:lnTo>
                      <a:lnTo>
                        <a:pt x="216" y="200"/>
                      </a:lnTo>
                      <a:lnTo>
                        <a:pt x="222" y="191"/>
                      </a:lnTo>
                      <a:lnTo>
                        <a:pt x="228" y="180"/>
                      </a:lnTo>
                      <a:lnTo>
                        <a:pt x="233" y="171"/>
                      </a:lnTo>
                      <a:lnTo>
                        <a:pt x="237" y="159"/>
                      </a:lnTo>
                      <a:lnTo>
                        <a:pt x="240" y="148"/>
                      </a:lnTo>
                      <a:lnTo>
                        <a:pt x="242" y="136"/>
                      </a:lnTo>
                      <a:lnTo>
                        <a:pt x="242" y="124"/>
                      </a:lnTo>
                      <a:lnTo>
                        <a:pt x="249" y="12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0" name="Freeform 239"/>
                <p:cNvSpPr>
                  <a:spLocks/>
                </p:cNvSpPr>
                <p:nvPr/>
              </p:nvSpPr>
              <p:spPr bwMode="auto">
                <a:xfrm>
                  <a:off x="2246" y="2316"/>
                  <a:ext cx="121" cy="122"/>
                </a:xfrm>
                <a:custGeom>
                  <a:avLst/>
                  <a:gdLst/>
                  <a:ahLst/>
                  <a:cxnLst>
                    <a:cxn ang="0">
                      <a:pos x="239" y="97"/>
                    </a:cxn>
                    <a:cxn ang="0">
                      <a:pos x="227" y="64"/>
                    </a:cxn>
                    <a:cxn ang="0">
                      <a:pos x="207" y="36"/>
                    </a:cxn>
                    <a:cxn ang="0">
                      <a:pos x="179" y="15"/>
                    </a:cxn>
                    <a:cxn ang="0">
                      <a:pos x="145" y="3"/>
                    </a:cxn>
                    <a:cxn ang="0">
                      <a:pos x="109" y="0"/>
                    </a:cxn>
                    <a:cxn ang="0">
                      <a:pos x="74" y="9"/>
                    </a:cxn>
                    <a:cxn ang="0">
                      <a:pos x="44" y="28"/>
                    </a:cxn>
                    <a:cxn ang="0">
                      <a:pos x="21" y="53"/>
                    </a:cxn>
                    <a:cxn ang="0">
                      <a:pos x="5" y="85"/>
                    </a:cxn>
                    <a:cxn ang="0">
                      <a:pos x="0" y="121"/>
                    </a:cxn>
                    <a:cxn ang="0">
                      <a:pos x="5" y="157"/>
                    </a:cxn>
                    <a:cxn ang="0">
                      <a:pos x="21" y="189"/>
                    </a:cxn>
                    <a:cxn ang="0">
                      <a:pos x="44" y="214"/>
                    </a:cxn>
                    <a:cxn ang="0">
                      <a:pos x="74" y="233"/>
                    </a:cxn>
                    <a:cxn ang="0">
                      <a:pos x="109" y="242"/>
                    </a:cxn>
                    <a:cxn ang="0">
                      <a:pos x="145" y="240"/>
                    </a:cxn>
                    <a:cxn ang="0">
                      <a:pos x="179" y="228"/>
                    </a:cxn>
                    <a:cxn ang="0">
                      <a:pos x="207" y="206"/>
                    </a:cxn>
                    <a:cxn ang="0">
                      <a:pos x="227" y="178"/>
                    </a:cxn>
                    <a:cxn ang="0">
                      <a:pos x="239" y="145"/>
                    </a:cxn>
                    <a:cxn ang="0">
                      <a:pos x="237" y="121"/>
                    </a:cxn>
                    <a:cxn ang="0">
                      <a:pos x="231" y="86"/>
                    </a:cxn>
                    <a:cxn ang="0">
                      <a:pos x="217" y="57"/>
                    </a:cxn>
                    <a:cxn ang="0">
                      <a:pos x="194" y="32"/>
                    </a:cxn>
                    <a:cxn ang="0">
                      <a:pos x="166" y="15"/>
                    </a:cxn>
                    <a:cxn ang="0">
                      <a:pos x="133" y="7"/>
                    </a:cxn>
                    <a:cxn ang="0">
                      <a:pos x="98" y="8"/>
                    </a:cxn>
                    <a:cxn ang="0">
                      <a:pos x="66" y="20"/>
                    </a:cxn>
                    <a:cxn ang="0">
                      <a:pos x="40" y="40"/>
                    </a:cxn>
                    <a:cxn ang="0">
                      <a:pos x="20" y="66"/>
                    </a:cxn>
                    <a:cxn ang="0">
                      <a:pos x="8" y="98"/>
                    </a:cxn>
                    <a:cxn ang="0">
                      <a:pos x="6" y="133"/>
                    </a:cxn>
                    <a:cxn ang="0">
                      <a:pos x="14" y="166"/>
                    </a:cxn>
                    <a:cxn ang="0">
                      <a:pos x="32" y="194"/>
                    </a:cxn>
                    <a:cxn ang="0">
                      <a:pos x="57" y="217"/>
                    </a:cxn>
                    <a:cxn ang="0">
                      <a:pos x="86" y="232"/>
                    </a:cxn>
                    <a:cxn ang="0">
                      <a:pos x="121" y="237"/>
                    </a:cxn>
                    <a:cxn ang="0">
                      <a:pos x="155" y="232"/>
                    </a:cxn>
                    <a:cxn ang="0">
                      <a:pos x="186" y="217"/>
                    </a:cxn>
                    <a:cxn ang="0">
                      <a:pos x="210" y="194"/>
                    </a:cxn>
                    <a:cxn ang="0">
                      <a:pos x="227" y="166"/>
                    </a:cxn>
                    <a:cxn ang="0">
                      <a:pos x="235" y="133"/>
                    </a:cxn>
                  </a:cxnLst>
                  <a:rect l="0" t="0" r="r" b="b"/>
                  <a:pathLst>
                    <a:path w="242" h="242">
                      <a:moveTo>
                        <a:pt x="242" y="121"/>
                      </a:moveTo>
                      <a:lnTo>
                        <a:pt x="242" y="109"/>
                      </a:lnTo>
                      <a:lnTo>
                        <a:pt x="239" y="97"/>
                      </a:lnTo>
                      <a:lnTo>
                        <a:pt x="237" y="85"/>
                      </a:lnTo>
                      <a:lnTo>
                        <a:pt x="233" y="74"/>
                      </a:lnTo>
                      <a:lnTo>
                        <a:pt x="227" y="64"/>
                      </a:lnTo>
                      <a:lnTo>
                        <a:pt x="222" y="53"/>
                      </a:lnTo>
                      <a:lnTo>
                        <a:pt x="214" y="44"/>
                      </a:lnTo>
                      <a:lnTo>
                        <a:pt x="207" y="36"/>
                      </a:lnTo>
                      <a:lnTo>
                        <a:pt x="198" y="28"/>
                      </a:lnTo>
                      <a:lnTo>
                        <a:pt x="189" y="20"/>
                      </a:lnTo>
                      <a:lnTo>
                        <a:pt x="179" y="15"/>
                      </a:lnTo>
                      <a:lnTo>
                        <a:pt x="169" y="9"/>
                      </a:lnTo>
                      <a:lnTo>
                        <a:pt x="157" y="5"/>
                      </a:lnTo>
                      <a:lnTo>
                        <a:pt x="145" y="3"/>
                      </a:lnTo>
                      <a:lnTo>
                        <a:pt x="133" y="0"/>
                      </a:lnTo>
                      <a:lnTo>
                        <a:pt x="121" y="0"/>
                      </a:lnTo>
                      <a:lnTo>
                        <a:pt x="109" y="0"/>
                      </a:lnTo>
                      <a:lnTo>
                        <a:pt x="97" y="3"/>
                      </a:lnTo>
                      <a:lnTo>
                        <a:pt x="85" y="5"/>
                      </a:lnTo>
                      <a:lnTo>
                        <a:pt x="74" y="9"/>
                      </a:lnTo>
                      <a:lnTo>
                        <a:pt x="64" y="15"/>
                      </a:lnTo>
                      <a:lnTo>
                        <a:pt x="53" y="20"/>
                      </a:lnTo>
                      <a:lnTo>
                        <a:pt x="44" y="28"/>
                      </a:lnTo>
                      <a:lnTo>
                        <a:pt x="36" y="36"/>
                      </a:lnTo>
                      <a:lnTo>
                        <a:pt x="28" y="44"/>
                      </a:lnTo>
                      <a:lnTo>
                        <a:pt x="21" y="53"/>
                      </a:lnTo>
                      <a:lnTo>
                        <a:pt x="14" y="64"/>
                      </a:lnTo>
                      <a:lnTo>
                        <a:pt x="9" y="74"/>
                      </a:lnTo>
                      <a:lnTo>
                        <a:pt x="5" y="85"/>
                      </a:lnTo>
                      <a:lnTo>
                        <a:pt x="2" y="97"/>
                      </a:lnTo>
                      <a:lnTo>
                        <a:pt x="0" y="109"/>
                      </a:lnTo>
                      <a:lnTo>
                        <a:pt x="0" y="121"/>
                      </a:lnTo>
                      <a:lnTo>
                        <a:pt x="0" y="133"/>
                      </a:lnTo>
                      <a:lnTo>
                        <a:pt x="2" y="145"/>
                      </a:lnTo>
                      <a:lnTo>
                        <a:pt x="5" y="157"/>
                      </a:lnTo>
                      <a:lnTo>
                        <a:pt x="9" y="169"/>
                      </a:lnTo>
                      <a:lnTo>
                        <a:pt x="14" y="178"/>
                      </a:lnTo>
                      <a:lnTo>
                        <a:pt x="21" y="189"/>
                      </a:lnTo>
                      <a:lnTo>
                        <a:pt x="28" y="198"/>
                      </a:lnTo>
                      <a:lnTo>
                        <a:pt x="36" y="206"/>
                      </a:lnTo>
                      <a:lnTo>
                        <a:pt x="44" y="214"/>
                      </a:lnTo>
                      <a:lnTo>
                        <a:pt x="53" y="222"/>
                      </a:lnTo>
                      <a:lnTo>
                        <a:pt x="64" y="228"/>
                      </a:lnTo>
                      <a:lnTo>
                        <a:pt x="74" y="233"/>
                      </a:lnTo>
                      <a:lnTo>
                        <a:pt x="85" y="237"/>
                      </a:lnTo>
                      <a:lnTo>
                        <a:pt x="97" y="240"/>
                      </a:lnTo>
                      <a:lnTo>
                        <a:pt x="109" y="242"/>
                      </a:lnTo>
                      <a:lnTo>
                        <a:pt x="121" y="242"/>
                      </a:lnTo>
                      <a:lnTo>
                        <a:pt x="133" y="242"/>
                      </a:lnTo>
                      <a:lnTo>
                        <a:pt x="145" y="240"/>
                      </a:lnTo>
                      <a:lnTo>
                        <a:pt x="157" y="237"/>
                      </a:lnTo>
                      <a:lnTo>
                        <a:pt x="169" y="233"/>
                      </a:lnTo>
                      <a:lnTo>
                        <a:pt x="179" y="228"/>
                      </a:lnTo>
                      <a:lnTo>
                        <a:pt x="189" y="222"/>
                      </a:lnTo>
                      <a:lnTo>
                        <a:pt x="198" y="214"/>
                      </a:lnTo>
                      <a:lnTo>
                        <a:pt x="207" y="206"/>
                      </a:lnTo>
                      <a:lnTo>
                        <a:pt x="214" y="198"/>
                      </a:lnTo>
                      <a:lnTo>
                        <a:pt x="222" y="189"/>
                      </a:lnTo>
                      <a:lnTo>
                        <a:pt x="227" y="178"/>
                      </a:lnTo>
                      <a:lnTo>
                        <a:pt x="233" y="169"/>
                      </a:lnTo>
                      <a:lnTo>
                        <a:pt x="237" y="157"/>
                      </a:lnTo>
                      <a:lnTo>
                        <a:pt x="239" y="145"/>
                      </a:lnTo>
                      <a:lnTo>
                        <a:pt x="242" y="133"/>
                      </a:lnTo>
                      <a:lnTo>
                        <a:pt x="242" y="121"/>
                      </a:lnTo>
                      <a:lnTo>
                        <a:pt x="237" y="121"/>
                      </a:lnTo>
                      <a:lnTo>
                        <a:pt x="235" y="109"/>
                      </a:lnTo>
                      <a:lnTo>
                        <a:pt x="234" y="98"/>
                      </a:lnTo>
                      <a:lnTo>
                        <a:pt x="231" y="86"/>
                      </a:lnTo>
                      <a:lnTo>
                        <a:pt x="227" y="76"/>
                      </a:lnTo>
                      <a:lnTo>
                        <a:pt x="222" y="66"/>
                      </a:lnTo>
                      <a:lnTo>
                        <a:pt x="217" y="57"/>
                      </a:lnTo>
                      <a:lnTo>
                        <a:pt x="210" y="48"/>
                      </a:lnTo>
                      <a:lnTo>
                        <a:pt x="202" y="40"/>
                      </a:lnTo>
                      <a:lnTo>
                        <a:pt x="194" y="32"/>
                      </a:lnTo>
                      <a:lnTo>
                        <a:pt x="186" y="25"/>
                      </a:lnTo>
                      <a:lnTo>
                        <a:pt x="175" y="20"/>
                      </a:lnTo>
                      <a:lnTo>
                        <a:pt x="166" y="15"/>
                      </a:lnTo>
                      <a:lnTo>
                        <a:pt x="155" y="11"/>
                      </a:lnTo>
                      <a:lnTo>
                        <a:pt x="145" y="8"/>
                      </a:lnTo>
                      <a:lnTo>
                        <a:pt x="133" y="7"/>
                      </a:lnTo>
                      <a:lnTo>
                        <a:pt x="121" y="5"/>
                      </a:lnTo>
                      <a:lnTo>
                        <a:pt x="109" y="7"/>
                      </a:lnTo>
                      <a:lnTo>
                        <a:pt x="98" y="8"/>
                      </a:lnTo>
                      <a:lnTo>
                        <a:pt x="86" y="11"/>
                      </a:lnTo>
                      <a:lnTo>
                        <a:pt x="76" y="15"/>
                      </a:lnTo>
                      <a:lnTo>
                        <a:pt x="66" y="20"/>
                      </a:lnTo>
                      <a:lnTo>
                        <a:pt x="57" y="25"/>
                      </a:lnTo>
                      <a:lnTo>
                        <a:pt x="48" y="32"/>
                      </a:lnTo>
                      <a:lnTo>
                        <a:pt x="40" y="40"/>
                      </a:lnTo>
                      <a:lnTo>
                        <a:pt x="32" y="48"/>
                      </a:lnTo>
                      <a:lnTo>
                        <a:pt x="25" y="57"/>
                      </a:lnTo>
                      <a:lnTo>
                        <a:pt x="20" y="66"/>
                      </a:lnTo>
                      <a:lnTo>
                        <a:pt x="14" y="76"/>
                      </a:lnTo>
                      <a:lnTo>
                        <a:pt x="10" y="86"/>
                      </a:lnTo>
                      <a:lnTo>
                        <a:pt x="8" y="98"/>
                      </a:lnTo>
                      <a:lnTo>
                        <a:pt x="6" y="109"/>
                      </a:lnTo>
                      <a:lnTo>
                        <a:pt x="6" y="121"/>
                      </a:lnTo>
                      <a:lnTo>
                        <a:pt x="6" y="133"/>
                      </a:lnTo>
                      <a:lnTo>
                        <a:pt x="8" y="144"/>
                      </a:lnTo>
                      <a:lnTo>
                        <a:pt x="10" y="156"/>
                      </a:lnTo>
                      <a:lnTo>
                        <a:pt x="14" y="166"/>
                      </a:lnTo>
                      <a:lnTo>
                        <a:pt x="20" y="176"/>
                      </a:lnTo>
                      <a:lnTo>
                        <a:pt x="25" y="185"/>
                      </a:lnTo>
                      <a:lnTo>
                        <a:pt x="32" y="194"/>
                      </a:lnTo>
                      <a:lnTo>
                        <a:pt x="40" y="202"/>
                      </a:lnTo>
                      <a:lnTo>
                        <a:pt x="48" y="210"/>
                      </a:lnTo>
                      <a:lnTo>
                        <a:pt x="57" y="217"/>
                      </a:lnTo>
                      <a:lnTo>
                        <a:pt x="66" y="222"/>
                      </a:lnTo>
                      <a:lnTo>
                        <a:pt x="76" y="228"/>
                      </a:lnTo>
                      <a:lnTo>
                        <a:pt x="86" y="232"/>
                      </a:lnTo>
                      <a:lnTo>
                        <a:pt x="98" y="234"/>
                      </a:lnTo>
                      <a:lnTo>
                        <a:pt x="109" y="236"/>
                      </a:lnTo>
                      <a:lnTo>
                        <a:pt x="121" y="237"/>
                      </a:lnTo>
                      <a:lnTo>
                        <a:pt x="133" y="236"/>
                      </a:lnTo>
                      <a:lnTo>
                        <a:pt x="145" y="234"/>
                      </a:lnTo>
                      <a:lnTo>
                        <a:pt x="155" y="232"/>
                      </a:lnTo>
                      <a:lnTo>
                        <a:pt x="166" y="228"/>
                      </a:lnTo>
                      <a:lnTo>
                        <a:pt x="175" y="222"/>
                      </a:lnTo>
                      <a:lnTo>
                        <a:pt x="186" y="217"/>
                      </a:lnTo>
                      <a:lnTo>
                        <a:pt x="194" y="210"/>
                      </a:lnTo>
                      <a:lnTo>
                        <a:pt x="202" y="202"/>
                      </a:lnTo>
                      <a:lnTo>
                        <a:pt x="210" y="194"/>
                      </a:lnTo>
                      <a:lnTo>
                        <a:pt x="217" y="185"/>
                      </a:lnTo>
                      <a:lnTo>
                        <a:pt x="222" y="176"/>
                      </a:lnTo>
                      <a:lnTo>
                        <a:pt x="227" y="166"/>
                      </a:lnTo>
                      <a:lnTo>
                        <a:pt x="231" y="156"/>
                      </a:lnTo>
                      <a:lnTo>
                        <a:pt x="234" y="144"/>
                      </a:lnTo>
                      <a:lnTo>
                        <a:pt x="235" y="133"/>
                      </a:lnTo>
                      <a:lnTo>
                        <a:pt x="237" y="121"/>
                      </a:lnTo>
                      <a:lnTo>
                        <a:pt x="242" y="12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1" name="Freeform 240"/>
                <p:cNvSpPr>
                  <a:spLocks/>
                </p:cNvSpPr>
                <p:nvPr/>
              </p:nvSpPr>
              <p:spPr bwMode="auto">
                <a:xfrm>
                  <a:off x="2247" y="2318"/>
                  <a:ext cx="119" cy="118"/>
                </a:xfrm>
                <a:custGeom>
                  <a:avLst/>
                  <a:gdLst/>
                  <a:ahLst/>
                  <a:cxnLst>
                    <a:cxn ang="0">
                      <a:pos x="235" y="94"/>
                    </a:cxn>
                    <a:cxn ang="0">
                      <a:pos x="223" y="62"/>
                    </a:cxn>
                    <a:cxn ang="0">
                      <a:pos x="203" y="34"/>
                    </a:cxn>
                    <a:cxn ang="0">
                      <a:pos x="175" y="14"/>
                    </a:cxn>
                    <a:cxn ang="0">
                      <a:pos x="143" y="2"/>
                    </a:cxn>
                    <a:cxn ang="0">
                      <a:pos x="107" y="1"/>
                    </a:cxn>
                    <a:cxn ang="0">
                      <a:pos x="74" y="9"/>
                    </a:cxn>
                    <a:cxn ang="0">
                      <a:pos x="44" y="26"/>
                    </a:cxn>
                    <a:cxn ang="0">
                      <a:pos x="20" y="51"/>
                    </a:cxn>
                    <a:cxn ang="0">
                      <a:pos x="6" y="83"/>
                    </a:cxn>
                    <a:cxn ang="0">
                      <a:pos x="0" y="118"/>
                    </a:cxn>
                    <a:cxn ang="0">
                      <a:pos x="6" y="153"/>
                    </a:cxn>
                    <a:cxn ang="0">
                      <a:pos x="20" y="185"/>
                    </a:cxn>
                    <a:cxn ang="0">
                      <a:pos x="44" y="210"/>
                    </a:cxn>
                    <a:cxn ang="0">
                      <a:pos x="74" y="227"/>
                    </a:cxn>
                    <a:cxn ang="0">
                      <a:pos x="107" y="235"/>
                    </a:cxn>
                    <a:cxn ang="0">
                      <a:pos x="143" y="234"/>
                    </a:cxn>
                    <a:cxn ang="0">
                      <a:pos x="175" y="222"/>
                    </a:cxn>
                    <a:cxn ang="0">
                      <a:pos x="203" y="202"/>
                    </a:cxn>
                    <a:cxn ang="0">
                      <a:pos x="223" y="174"/>
                    </a:cxn>
                    <a:cxn ang="0">
                      <a:pos x="235" y="142"/>
                    </a:cxn>
                    <a:cxn ang="0">
                      <a:pos x="231" y="118"/>
                    </a:cxn>
                    <a:cxn ang="0">
                      <a:pos x="227" y="85"/>
                    </a:cxn>
                    <a:cxn ang="0">
                      <a:pos x="212" y="55"/>
                    </a:cxn>
                    <a:cxn ang="0">
                      <a:pos x="191" y="32"/>
                    </a:cxn>
                    <a:cxn ang="0">
                      <a:pos x="163" y="14"/>
                    </a:cxn>
                    <a:cxn ang="0">
                      <a:pos x="131" y="6"/>
                    </a:cxn>
                    <a:cxn ang="0">
                      <a:pos x="96" y="8"/>
                    </a:cxn>
                    <a:cxn ang="0">
                      <a:pos x="66" y="20"/>
                    </a:cxn>
                    <a:cxn ang="0">
                      <a:pos x="39" y="38"/>
                    </a:cxn>
                    <a:cxn ang="0">
                      <a:pos x="20" y="65"/>
                    </a:cxn>
                    <a:cxn ang="0">
                      <a:pos x="10" y="95"/>
                    </a:cxn>
                    <a:cxn ang="0">
                      <a:pos x="7" y="130"/>
                    </a:cxn>
                    <a:cxn ang="0">
                      <a:pos x="15" y="162"/>
                    </a:cxn>
                    <a:cxn ang="0">
                      <a:pos x="32" y="190"/>
                    </a:cxn>
                    <a:cxn ang="0">
                      <a:pos x="56" y="211"/>
                    </a:cxn>
                    <a:cxn ang="0">
                      <a:pos x="86" y="226"/>
                    </a:cxn>
                    <a:cxn ang="0">
                      <a:pos x="119" y="230"/>
                    </a:cxn>
                    <a:cxn ang="0">
                      <a:pos x="152" y="226"/>
                    </a:cxn>
                    <a:cxn ang="0">
                      <a:pos x="181" y="211"/>
                    </a:cxn>
                    <a:cxn ang="0">
                      <a:pos x="205" y="190"/>
                    </a:cxn>
                    <a:cxn ang="0">
                      <a:pos x="223" y="162"/>
                    </a:cxn>
                    <a:cxn ang="0">
                      <a:pos x="231" y="130"/>
                    </a:cxn>
                  </a:cxnLst>
                  <a:rect l="0" t="0" r="r" b="b"/>
                  <a:pathLst>
                    <a:path w="237" h="237">
                      <a:moveTo>
                        <a:pt x="237" y="118"/>
                      </a:moveTo>
                      <a:lnTo>
                        <a:pt x="237" y="106"/>
                      </a:lnTo>
                      <a:lnTo>
                        <a:pt x="235" y="94"/>
                      </a:lnTo>
                      <a:lnTo>
                        <a:pt x="232" y="83"/>
                      </a:lnTo>
                      <a:lnTo>
                        <a:pt x="228" y="71"/>
                      </a:lnTo>
                      <a:lnTo>
                        <a:pt x="223" y="62"/>
                      </a:lnTo>
                      <a:lnTo>
                        <a:pt x="217" y="51"/>
                      </a:lnTo>
                      <a:lnTo>
                        <a:pt x="211" y="42"/>
                      </a:lnTo>
                      <a:lnTo>
                        <a:pt x="203" y="34"/>
                      </a:lnTo>
                      <a:lnTo>
                        <a:pt x="195" y="26"/>
                      </a:lnTo>
                      <a:lnTo>
                        <a:pt x="185" y="20"/>
                      </a:lnTo>
                      <a:lnTo>
                        <a:pt x="175" y="14"/>
                      </a:lnTo>
                      <a:lnTo>
                        <a:pt x="165" y="9"/>
                      </a:lnTo>
                      <a:lnTo>
                        <a:pt x="155" y="5"/>
                      </a:lnTo>
                      <a:lnTo>
                        <a:pt x="143" y="2"/>
                      </a:lnTo>
                      <a:lnTo>
                        <a:pt x="131" y="1"/>
                      </a:lnTo>
                      <a:lnTo>
                        <a:pt x="119" y="0"/>
                      </a:lnTo>
                      <a:lnTo>
                        <a:pt x="107" y="1"/>
                      </a:lnTo>
                      <a:lnTo>
                        <a:pt x="95" y="2"/>
                      </a:lnTo>
                      <a:lnTo>
                        <a:pt x="84" y="5"/>
                      </a:lnTo>
                      <a:lnTo>
                        <a:pt x="74" y="9"/>
                      </a:lnTo>
                      <a:lnTo>
                        <a:pt x="63" y="14"/>
                      </a:lnTo>
                      <a:lnTo>
                        <a:pt x="52" y="20"/>
                      </a:lnTo>
                      <a:lnTo>
                        <a:pt x="44" y="26"/>
                      </a:lnTo>
                      <a:lnTo>
                        <a:pt x="35" y="34"/>
                      </a:lnTo>
                      <a:lnTo>
                        <a:pt x="28" y="42"/>
                      </a:lnTo>
                      <a:lnTo>
                        <a:pt x="20" y="51"/>
                      </a:lnTo>
                      <a:lnTo>
                        <a:pt x="15" y="62"/>
                      </a:lnTo>
                      <a:lnTo>
                        <a:pt x="10" y="71"/>
                      </a:lnTo>
                      <a:lnTo>
                        <a:pt x="6" y="83"/>
                      </a:lnTo>
                      <a:lnTo>
                        <a:pt x="3" y="94"/>
                      </a:lnTo>
                      <a:lnTo>
                        <a:pt x="2" y="106"/>
                      </a:lnTo>
                      <a:lnTo>
                        <a:pt x="0" y="118"/>
                      </a:lnTo>
                      <a:lnTo>
                        <a:pt x="2" y="130"/>
                      </a:lnTo>
                      <a:lnTo>
                        <a:pt x="3" y="142"/>
                      </a:lnTo>
                      <a:lnTo>
                        <a:pt x="6" y="153"/>
                      </a:lnTo>
                      <a:lnTo>
                        <a:pt x="10" y="165"/>
                      </a:lnTo>
                      <a:lnTo>
                        <a:pt x="15" y="174"/>
                      </a:lnTo>
                      <a:lnTo>
                        <a:pt x="20" y="185"/>
                      </a:lnTo>
                      <a:lnTo>
                        <a:pt x="28" y="194"/>
                      </a:lnTo>
                      <a:lnTo>
                        <a:pt x="35" y="202"/>
                      </a:lnTo>
                      <a:lnTo>
                        <a:pt x="44" y="210"/>
                      </a:lnTo>
                      <a:lnTo>
                        <a:pt x="52" y="217"/>
                      </a:lnTo>
                      <a:lnTo>
                        <a:pt x="63" y="222"/>
                      </a:lnTo>
                      <a:lnTo>
                        <a:pt x="74" y="227"/>
                      </a:lnTo>
                      <a:lnTo>
                        <a:pt x="84" y="231"/>
                      </a:lnTo>
                      <a:lnTo>
                        <a:pt x="95" y="234"/>
                      </a:lnTo>
                      <a:lnTo>
                        <a:pt x="107" y="235"/>
                      </a:lnTo>
                      <a:lnTo>
                        <a:pt x="119" y="237"/>
                      </a:lnTo>
                      <a:lnTo>
                        <a:pt x="131" y="235"/>
                      </a:lnTo>
                      <a:lnTo>
                        <a:pt x="143" y="234"/>
                      </a:lnTo>
                      <a:lnTo>
                        <a:pt x="155" y="231"/>
                      </a:lnTo>
                      <a:lnTo>
                        <a:pt x="165" y="227"/>
                      </a:lnTo>
                      <a:lnTo>
                        <a:pt x="175" y="222"/>
                      </a:lnTo>
                      <a:lnTo>
                        <a:pt x="185" y="217"/>
                      </a:lnTo>
                      <a:lnTo>
                        <a:pt x="195" y="210"/>
                      </a:lnTo>
                      <a:lnTo>
                        <a:pt x="203" y="202"/>
                      </a:lnTo>
                      <a:lnTo>
                        <a:pt x="211" y="194"/>
                      </a:lnTo>
                      <a:lnTo>
                        <a:pt x="217" y="185"/>
                      </a:lnTo>
                      <a:lnTo>
                        <a:pt x="223" y="174"/>
                      </a:lnTo>
                      <a:lnTo>
                        <a:pt x="228" y="165"/>
                      </a:lnTo>
                      <a:lnTo>
                        <a:pt x="232" y="153"/>
                      </a:lnTo>
                      <a:lnTo>
                        <a:pt x="235" y="142"/>
                      </a:lnTo>
                      <a:lnTo>
                        <a:pt x="237" y="130"/>
                      </a:lnTo>
                      <a:lnTo>
                        <a:pt x="237" y="118"/>
                      </a:lnTo>
                      <a:lnTo>
                        <a:pt x="231" y="118"/>
                      </a:lnTo>
                      <a:lnTo>
                        <a:pt x="231" y="106"/>
                      </a:lnTo>
                      <a:lnTo>
                        <a:pt x="229" y="95"/>
                      </a:lnTo>
                      <a:lnTo>
                        <a:pt x="227" y="85"/>
                      </a:lnTo>
                      <a:lnTo>
                        <a:pt x="223" y="74"/>
                      </a:lnTo>
                      <a:lnTo>
                        <a:pt x="217" y="65"/>
                      </a:lnTo>
                      <a:lnTo>
                        <a:pt x="212" y="55"/>
                      </a:lnTo>
                      <a:lnTo>
                        <a:pt x="205" y="46"/>
                      </a:lnTo>
                      <a:lnTo>
                        <a:pt x="199" y="38"/>
                      </a:lnTo>
                      <a:lnTo>
                        <a:pt x="191" y="32"/>
                      </a:lnTo>
                      <a:lnTo>
                        <a:pt x="181" y="25"/>
                      </a:lnTo>
                      <a:lnTo>
                        <a:pt x="172" y="20"/>
                      </a:lnTo>
                      <a:lnTo>
                        <a:pt x="163" y="14"/>
                      </a:lnTo>
                      <a:lnTo>
                        <a:pt x="152" y="10"/>
                      </a:lnTo>
                      <a:lnTo>
                        <a:pt x="141" y="8"/>
                      </a:lnTo>
                      <a:lnTo>
                        <a:pt x="131" y="6"/>
                      </a:lnTo>
                      <a:lnTo>
                        <a:pt x="119" y="6"/>
                      </a:lnTo>
                      <a:lnTo>
                        <a:pt x="107" y="6"/>
                      </a:lnTo>
                      <a:lnTo>
                        <a:pt x="96" y="8"/>
                      </a:lnTo>
                      <a:lnTo>
                        <a:pt x="86" y="10"/>
                      </a:lnTo>
                      <a:lnTo>
                        <a:pt x="75" y="14"/>
                      </a:lnTo>
                      <a:lnTo>
                        <a:pt x="66" y="20"/>
                      </a:lnTo>
                      <a:lnTo>
                        <a:pt x="56" y="25"/>
                      </a:lnTo>
                      <a:lnTo>
                        <a:pt x="47" y="32"/>
                      </a:lnTo>
                      <a:lnTo>
                        <a:pt x="39" y="38"/>
                      </a:lnTo>
                      <a:lnTo>
                        <a:pt x="32" y="46"/>
                      </a:lnTo>
                      <a:lnTo>
                        <a:pt x="26" y="55"/>
                      </a:lnTo>
                      <a:lnTo>
                        <a:pt x="20" y="65"/>
                      </a:lnTo>
                      <a:lnTo>
                        <a:pt x="15" y="74"/>
                      </a:lnTo>
                      <a:lnTo>
                        <a:pt x="12" y="85"/>
                      </a:lnTo>
                      <a:lnTo>
                        <a:pt x="10" y="95"/>
                      </a:lnTo>
                      <a:lnTo>
                        <a:pt x="7" y="106"/>
                      </a:lnTo>
                      <a:lnTo>
                        <a:pt x="7" y="118"/>
                      </a:lnTo>
                      <a:lnTo>
                        <a:pt x="7" y="130"/>
                      </a:lnTo>
                      <a:lnTo>
                        <a:pt x="10" y="141"/>
                      </a:lnTo>
                      <a:lnTo>
                        <a:pt x="12" y="151"/>
                      </a:lnTo>
                      <a:lnTo>
                        <a:pt x="15" y="162"/>
                      </a:lnTo>
                      <a:lnTo>
                        <a:pt x="20" y="171"/>
                      </a:lnTo>
                      <a:lnTo>
                        <a:pt x="26" y="181"/>
                      </a:lnTo>
                      <a:lnTo>
                        <a:pt x="32" y="190"/>
                      </a:lnTo>
                      <a:lnTo>
                        <a:pt x="39" y="198"/>
                      </a:lnTo>
                      <a:lnTo>
                        <a:pt x="47" y="205"/>
                      </a:lnTo>
                      <a:lnTo>
                        <a:pt x="56" y="211"/>
                      </a:lnTo>
                      <a:lnTo>
                        <a:pt x="66" y="217"/>
                      </a:lnTo>
                      <a:lnTo>
                        <a:pt x="75" y="222"/>
                      </a:lnTo>
                      <a:lnTo>
                        <a:pt x="86" y="226"/>
                      </a:lnTo>
                      <a:lnTo>
                        <a:pt x="96" y="229"/>
                      </a:lnTo>
                      <a:lnTo>
                        <a:pt x="107" y="230"/>
                      </a:lnTo>
                      <a:lnTo>
                        <a:pt x="119" y="230"/>
                      </a:lnTo>
                      <a:lnTo>
                        <a:pt x="131" y="230"/>
                      </a:lnTo>
                      <a:lnTo>
                        <a:pt x="141" y="229"/>
                      </a:lnTo>
                      <a:lnTo>
                        <a:pt x="152" y="226"/>
                      </a:lnTo>
                      <a:lnTo>
                        <a:pt x="163" y="222"/>
                      </a:lnTo>
                      <a:lnTo>
                        <a:pt x="172" y="217"/>
                      </a:lnTo>
                      <a:lnTo>
                        <a:pt x="181" y="211"/>
                      </a:lnTo>
                      <a:lnTo>
                        <a:pt x="191" y="205"/>
                      </a:lnTo>
                      <a:lnTo>
                        <a:pt x="199" y="198"/>
                      </a:lnTo>
                      <a:lnTo>
                        <a:pt x="205" y="190"/>
                      </a:lnTo>
                      <a:lnTo>
                        <a:pt x="212" y="181"/>
                      </a:lnTo>
                      <a:lnTo>
                        <a:pt x="217" y="171"/>
                      </a:lnTo>
                      <a:lnTo>
                        <a:pt x="223" y="162"/>
                      </a:lnTo>
                      <a:lnTo>
                        <a:pt x="227" y="151"/>
                      </a:lnTo>
                      <a:lnTo>
                        <a:pt x="229" y="141"/>
                      </a:lnTo>
                      <a:lnTo>
                        <a:pt x="231" y="130"/>
                      </a:lnTo>
                      <a:lnTo>
                        <a:pt x="231" y="118"/>
                      </a:lnTo>
                      <a:lnTo>
                        <a:pt x="237" y="11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2" name="Freeform 241"/>
                <p:cNvSpPr>
                  <a:spLocks/>
                </p:cNvSpPr>
                <p:nvPr/>
              </p:nvSpPr>
              <p:spPr bwMode="auto">
                <a:xfrm>
                  <a:off x="2249" y="2319"/>
                  <a:ext cx="115" cy="116"/>
                </a:xfrm>
                <a:custGeom>
                  <a:avLst/>
                  <a:gdLst/>
                  <a:ahLst/>
                  <a:cxnLst>
                    <a:cxn ang="0">
                      <a:pos x="228" y="93"/>
                    </a:cxn>
                    <a:cxn ang="0">
                      <a:pos x="216" y="61"/>
                    </a:cxn>
                    <a:cxn ang="0">
                      <a:pos x="196" y="35"/>
                    </a:cxn>
                    <a:cxn ang="0">
                      <a:pos x="169" y="15"/>
                    </a:cxn>
                    <a:cxn ang="0">
                      <a:pos x="139" y="3"/>
                    </a:cxn>
                    <a:cxn ang="0">
                      <a:pos x="103" y="2"/>
                    </a:cxn>
                    <a:cxn ang="0">
                      <a:pos x="70" y="10"/>
                    </a:cxn>
                    <a:cxn ang="0">
                      <a:pos x="42" y="27"/>
                    </a:cxn>
                    <a:cxn ang="0">
                      <a:pos x="19" y="52"/>
                    </a:cxn>
                    <a:cxn ang="0">
                      <a:pos x="4" y="81"/>
                    </a:cxn>
                    <a:cxn ang="0">
                      <a:pos x="0" y="116"/>
                    </a:cxn>
                    <a:cxn ang="0">
                      <a:pos x="4" y="151"/>
                    </a:cxn>
                    <a:cxn ang="0">
                      <a:pos x="19" y="180"/>
                    </a:cxn>
                    <a:cxn ang="0">
                      <a:pos x="42" y="205"/>
                    </a:cxn>
                    <a:cxn ang="0">
                      <a:pos x="70" y="223"/>
                    </a:cxn>
                    <a:cxn ang="0">
                      <a:pos x="103" y="231"/>
                    </a:cxn>
                    <a:cxn ang="0">
                      <a:pos x="139" y="229"/>
                    </a:cxn>
                    <a:cxn ang="0">
                      <a:pos x="169" y="217"/>
                    </a:cxn>
                    <a:cxn ang="0">
                      <a:pos x="196" y="197"/>
                    </a:cxn>
                    <a:cxn ang="0">
                      <a:pos x="216" y="171"/>
                    </a:cxn>
                    <a:cxn ang="0">
                      <a:pos x="228" y="139"/>
                    </a:cxn>
                    <a:cxn ang="0">
                      <a:pos x="224" y="116"/>
                    </a:cxn>
                    <a:cxn ang="0">
                      <a:pos x="219" y="84"/>
                    </a:cxn>
                    <a:cxn ang="0">
                      <a:pos x="205" y="55"/>
                    </a:cxn>
                    <a:cxn ang="0">
                      <a:pos x="184" y="32"/>
                    </a:cxn>
                    <a:cxn ang="0">
                      <a:pos x="157" y="15"/>
                    </a:cxn>
                    <a:cxn ang="0">
                      <a:pos x="127" y="7"/>
                    </a:cxn>
                    <a:cxn ang="0">
                      <a:pos x="93" y="10"/>
                    </a:cxn>
                    <a:cxn ang="0">
                      <a:pos x="63" y="20"/>
                    </a:cxn>
                    <a:cxn ang="0">
                      <a:pos x="38" y="39"/>
                    </a:cxn>
                    <a:cxn ang="0">
                      <a:pos x="19" y="64"/>
                    </a:cxn>
                    <a:cxn ang="0">
                      <a:pos x="8" y="93"/>
                    </a:cxn>
                    <a:cxn ang="0">
                      <a:pos x="6" y="127"/>
                    </a:cxn>
                    <a:cxn ang="0">
                      <a:pos x="15" y="159"/>
                    </a:cxn>
                    <a:cxn ang="0">
                      <a:pos x="31" y="185"/>
                    </a:cxn>
                    <a:cxn ang="0">
                      <a:pos x="54" y="207"/>
                    </a:cxn>
                    <a:cxn ang="0">
                      <a:pos x="83" y="220"/>
                    </a:cxn>
                    <a:cxn ang="0">
                      <a:pos x="115" y="225"/>
                    </a:cxn>
                    <a:cxn ang="0">
                      <a:pos x="148" y="220"/>
                    </a:cxn>
                    <a:cxn ang="0">
                      <a:pos x="176" y="207"/>
                    </a:cxn>
                    <a:cxn ang="0">
                      <a:pos x="199" y="185"/>
                    </a:cxn>
                    <a:cxn ang="0">
                      <a:pos x="216" y="159"/>
                    </a:cxn>
                    <a:cxn ang="0">
                      <a:pos x="224" y="127"/>
                    </a:cxn>
                  </a:cxnLst>
                  <a:rect l="0" t="0" r="r" b="b"/>
                  <a:pathLst>
                    <a:path w="231" h="232">
                      <a:moveTo>
                        <a:pt x="231" y="116"/>
                      </a:moveTo>
                      <a:lnTo>
                        <a:pt x="229" y="104"/>
                      </a:lnTo>
                      <a:lnTo>
                        <a:pt x="228" y="93"/>
                      </a:lnTo>
                      <a:lnTo>
                        <a:pt x="225" y="81"/>
                      </a:lnTo>
                      <a:lnTo>
                        <a:pt x="221" y="71"/>
                      </a:lnTo>
                      <a:lnTo>
                        <a:pt x="216" y="61"/>
                      </a:lnTo>
                      <a:lnTo>
                        <a:pt x="211" y="52"/>
                      </a:lnTo>
                      <a:lnTo>
                        <a:pt x="204" y="43"/>
                      </a:lnTo>
                      <a:lnTo>
                        <a:pt x="196" y="35"/>
                      </a:lnTo>
                      <a:lnTo>
                        <a:pt x="188" y="27"/>
                      </a:lnTo>
                      <a:lnTo>
                        <a:pt x="180" y="20"/>
                      </a:lnTo>
                      <a:lnTo>
                        <a:pt x="169" y="15"/>
                      </a:lnTo>
                      <a:lnTo>
                        <a:pt x="160" y="10"/>
                      </a:lnTo>
                      <a:lnTo>
                        <a:pt x="149" y="6"/>
                      </a:lnTo>
                      <a:lnTo>
                        <a:pt x="139" y="3"/>
                      </a:lnTo>
                      <a:lnTo>
                        <a:pt x="127" y="2"/>
                      </a:lnTo>
                      <a:lnTo>
                        <a:pt x="115" y="0"/>
                      </a:lnTo>
                      <a:lnTo>
                        <a:pt x="103" y="2"/>
                      </a:lnTo>
                      <a:lnTo>
                        <a:pt x="92" y="3"/>
                      </a:lnTo>
                      <a:lnTo>
                        <a:pt x="80" y="6"/>
                      </a:lnTo>
                      <a:lnTo>
                        <a:pt x="70" y="10"/>
                      </a:lnTo>
                      <a:lnTo>
                        <a:pt x="60" y="15"/>
                      </a:lnTo>
                      <a:lnTo>
                        <a:pt x="51" y="20"/>
                      </a:lnTo>
                      <a:lnTo>
                        <a:pt x="42" y="27"/>
                      </a:lnTo>
                      <a:lnTo>
                        <a:pt x="34" y="35"/>
                      </a:lnTo>
                      <a:lnTo>
                        <a:pt x="26" y="43"/>
                      </a:lnTo>
                      <a:lnTo>
                        <a:pt x="19" y="52"/>
                      </a:lnTo>
                      <a:lnTo>
                        <a:pt x="14" y="61"/>
                      </a:lnTo>
                      <a:lnTo>
                        <a:pt x="8" y="71"/>
                      </a:lnTo>
                      <a:lnTo>
                        <a:pt x="4" y="81"/>
                      </a:lnTo>
                      <a:lnTo>
                        <a:pt x="2" y="93"/>
                      </a:lnTo>
                      <a:lnTo>
                        <a:pt x="0" y="104"/>
                      </a:lnTo>
                      <a:lnTo>
                        <a:pt x="0" y="116"/>
                      </a:lnTo>
                      <a:lnTo>
                        <a:pt x="0" y="128"/>
                      </a:lnTo>
                      <a:lnTo>
                        <a:pt x="2" y="139"/>
                      </a:lnTo>
                      <a:lnTo>
                        <a:pt x="4" y="151"/>
                      </a:lnTo>
                      <a:lnTo>
                        <a:pt x="8" y="161"/>
                      </a:lnTo>
                      <a:lnTo>
                        <a:pt x="14" y="171"/>
                      </a:lnTo>
                      <a:lnTo>
                        <a:pt x="19" y="180"/>
                      </a:lnTo>
                      <a:lnTo>
                        <a:pt x="26" y="189"/>
                      </a:lnTo>
                      <a:lnTo>
                        <a:pt x="34" y="197"/>
                      </a:lnTo>
                      <a:lnTo>
                        <a:pt x="42" y="205"/>
                      </a:lnTo>
                      <a:lnTo>
                        <a:pt x="51" y="212"/>
                      </a:lnTo>
                      <a:lnTo>
                        <a:pt x="60" y="217"/>
                      </a:lnTo>
                      <a:lnTo>
                        <a:pt x="70" y="223"/>
                      </a:lnTo>
                      <a:lnTo>
                        <a:pt x="80" y="227"/>
                      </a:lnTo>
                      <a:lnTo>
                        <a:pt x="92" y="229"/>
                      </a:lnTo>
                      <a:lnTo>
                        <a:pt x="103" y="231"/>
                      </a:lnTo>
                      <a:lnTo>
                        <a:pt x="115" y="232"/>
                      </a:lnTo>
                      <a:lnTo>
                        <a:pt x="127" y="231"/>
                      </a:lnTo>
                      <a:lnTo>
                        <a:pt x="139" y="229"/>
                      </a:lnTo>
                      <a:lnTo>
                        <a:pt x="149" y="227"/>
                      </a:lnTo>
                      <a:lnTo>
                        <a:pt x="160" y="223"/>
                      </a:lnTo>
                      <a:lnTo>
                        <a:pt x="169" y="217"/>
                      </a:lnTo>
                      <a:lnTo>
                        <a:pt x="180" y="212"/>
                      </a:lnTo>
                      <a:lnTo>
                        <a:pt x="188" y="205"/>
                      </a:lnTo>
                      <a:lnTo>
                        <a:pt x="196" y="197"/>
                      </a:lnTo>
                      <a:lnTo>
                        <a:pt x="204" y="189"/>
                      </a:lnTo>
                      <a:lnTo>
                        <a:pt x="211" y="180"/>
                      </a:lnTo>
                      <a:lnTo>
                        <a:pt x="216" y="171"/>
                      </a:lnTo>
                      <a:lnTo>
                        <a:pt x="221" y="161"/>
                      </a:lnTo>
                      <a:lnTo>
                        <a:pt x="225" y="151"/>
                      </a:lnTo>
                      <a:lnTo>
                        <a:pt x="228" y="139"/>
                      </a:lnTo>
                      <a:lnTo>
                        <a:pt x="229" y="128"/>
                      </a:lnTo>
                      <a:lnTo>
                        <a:pt x="231" y="116"/>
                      </a:lnTo>
                      <a:lnTo>
                        <a:pt x="224" y="116"/>
                      </a:lnTo>
                      <a:lnTo>
                        <a:pt x="224" y="105"/>
                      </a:lnTo>
                      <a:lnTo>
                        <a:pt x="221" y="93"/>
                      </a:lnTo>
                      <a:lnTo>
                        <a:pt x="219" y="84"/>
                      </a:lnTo>
                      <a:lnTo>
                        <a:pt x="216" y="73"/>
                      </a:lnTo>
                      <a:lnTo>
                        <a:pt x="211" y="64"/>
                      </a:lnTo>
                      <a:lnTo>
                        <a:pt x="205" y="55"/>
                      </a:lnTo>
                      <a:lnTo>
                        <a:pt x="199" y="47"/>
                      </a:lnTo>
                      <a:lnTo>
                        <a:pt x="192" y="39"/>
                      </a:lnTo>
                      <a:lnTo>
                        <a:pt x="184" y="32"/>
                      </a:lnTo>
                      <a:lnTo>
                        <a:pt x="176" y="26"/>
                      </a:lnTo>
                      <a:lnTo>
                        <a:pt x="167" y="20"/>
                      </a:lnTo>
                      <a:lnTo>
                        <a:pt x="157" y="15"/>
                      </a:lnTo>
                      <a:lnTo>
                        <a:pt x="148" y="12"/>
                      </a:lnTo>
                      <a:lnTo>
                        <a:pt x="137" y="10"/>
                      </a:lnTo>
                      <a:lnTo>
                        <a:pt x="127" y="7"/>
                      </a:lnTo>
                      <a:lnTo>
                        <a:pt x="115" y="7"/>
                      </a:lnTo>
                      <a:lnTo>
                        <a:pt x="104" y="7"/>
                      </a:lnTo>
                      <a:lnTo>
                        <a:pt x="93" y="10"/>
                      </a:lnTo>
                      <a:lnTo>
                        <a:pt x="83" y="12"/>
                      </a:lnTo>
                      <a:lnTo>
                        <a:pt x="72" y="15"/>
                      </a:lnTo>
                      <a:lnTo>
                        <a:pt x="63" y="20"/>
                      </a:lnTo>
                      <a:lnTo>
                        <a:pt x="54" y="26"/>
                      </a:lnTo>
                      <a:lnTo>
                        <a:pt x="46" y="32"/>
                      </a:lnTo>
                      <a:lnTo>
                        <a:pt x="38" y="39"/>
                      </a:lnTo>
                      <a:lnTo>
                        <a:pt x="31" y="47"/>
                      </a:lnTo>
                      <a:lnTo>
                        <a:pt x="24" y="55"/>
                      </a:lnTo>
                      <a:lnTo>
                        <a:pt x="19" y="64"/>
                      </a:lnTo>
                      <a:lnTo>
                        <a:pt x="15" y="73"/>
                      </a:lnTo>
                      <a:lnTo>
                        <a:pt x="11" y="84"/>
                      </a:lnTo>
                      <a:lnTo>
                        <a:pt x="8" y="93"/>
                      </a:lnTo>
                      <a:lnTo>
                        <a:pt x="6" y="105"/>
                      </a:lnTo>
                      <a:lnTo>
                        <a:pt x="6" y="116"/>
                      </a:lnTo>
                      <a:lnTo>
                        <a:pt x="6" y="127"/>
                      </a:lnTo>
                      <a:lnTo>
                        <a:pt x="8" y="139"/>
                      </a:lnTo>
                      <a:lnTo>
                        <a:pt x="11" y="148"/>
                      </a:lnTo>
                      <a:lnTo>
                        <a:pt x="15" y="159"/>
                      </a:lnTo>
                      <a:lnTo>
                        <a:pt x="19" y="168"/>
                      </a:lnTo>
                      <a:lnTo>
                        <a:pt x="24" y="177"/>
                      </a:lnTo>
                      <a:lnTo>
                        <a:pt x="31" y="185"/>
                      </a:lnTo>
                      <a:lnTo>
                        <a:pt x="38" y="193"/>
                      </a:lnTo>
                      <a:lnTo>
                        <a:pt x="46" y="200"/>
                      </a:lnTo>
                      <a:lnTo>
                        <a:pt x="54" y="207"/>
                      </a:lnTo>
                      <a:lnTo>
                        <a:pt x="63" y="212"/>
                      </a:lnTo>
                      <a:lnTo>
                        <a:pt x="72" y="217"/>
                      </a:lnTo>
                      <a:lnTo>
                        <a:pt x="83" y="220"/>
                      </a:lnTo>
                      <a:lnTo>
                        <a:pt x="93" y="223"/>
                      </a:lnTo>
                      <a:lnTo>
                        <a:pt x="104" y="225"/>
                      </a:lnTo>
                      <a:lnTo>
                        <a:pt x="115" y="225"/>
                      </a:lnTo>
                      <a:lnTo>
                        <a:pt x="127" y="225"/>
                      </a:lnTo>
                      <a:lnTo>
                        <a:pt x="137" y="223"/>
                      </a:lnTo>
                      <a:lnTo>
                        <a:pt x="148" y="220"/>
                      </a:lnTo>
                      <a:lnTo>
                        <a:pt x="157" y="217"/>
                      </a:lnTo>
                      <a:lnTo>
                        <a:pt x="167" y="212"/>
                      </a:lnTo>
                      <a:lnTo>
                        <a:pt x="176" y="207"/>
                      </a:lnTo>
                      <a:lnTo>
                        <a:pt x="184" y="200"/>
                      </a:lnTo>
                      <a:lnTo>
                        <a:pt x="192" y="193"/>
                      </a:lnTo>
                      <a:lnTo>
                        <a:pt x="199" y="185"/>
                      </a:lnTo>
                      <a:lnTo>
                        <a:pt x="205" y="177"/>
                      </a:lnTo>
                      <a:lnTo>
                        <a:pt x="211" y="168"/>
                      </a:lnTo>
                      <a:lnTo>
                        <a:pt x="216" y="159"/>
                      </a:lnTo>
                      <a:lnTo>
                        <a:pt x="219" y="148"/>
                      </a:lnTo>
                      <a:lnTo>
                        <a:pt x="221" y="139"/>
                      </a:lnTo>
                      <a:lnTo>
                        <a:pt x="224" y="127"/>
                      </a:lnTo>
                      <a:lnTo>
                        <a:pt x="224" y="116"/>
                      </a:lnTo>
                      <a:lnTo>
                        <a:pt x="231" y="11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3" name="Freeform 242"/>
                <p:cNvSpPr>
                  <a:spLocks/>
                </p:cNvSpPr>
                <p:nvPr/>
              </p:nvSpPr>
              <p:spPr bwMode="auto">
                <a:xfrm>
                  <a:off x="2250" y="2321"/>
                  <a:ext cx="112" cy="112"/>
                </a:xfrm>
                <a:custGeom>
                  <a:avLst/>
                  <a:gdLst/>
                  <a:ahLst/>
                  <a:cxnLst>
                    <a:cxn ang="0">
                      <a:pos x="222" y="89"/>
                    </a:cxn>
                    <a:cxn ang="0">
                      <a:pos x="210" y="59"/>
                    </a:cxn>
                    <a:cxn ang="0">
                      <a:pos x="192" y="32"/>
                    </a:cxn>
                    <a:cxn ang="0">
                      <a:pos x="165" y="14"/>
                    </a:cxn>
                    <a:cxn ang="0">
                      <a:pos x="134" y="2"/>
                    </a:cxn>
                    <a:cxn ang="0">
                      <a:pos x="100" y="0"/>
                    </a:cxn>
                    <a:cxn ang="0">
                      <a:pos x="68" y="8"/>
                    </a:cxn>
                    <a:cxn ang="0">
                      <a:pos x="40" y="26"/>
                    </a:cxn>
                    <a:cxn ang="0">
                      <a:pos x="19" y="49"/>
                    </a:cxn>
                    <a:cxn ang="0">
                      <a:pos x="5" y="79"/>
                    </a:cxn>
                    <a:cxn ang="0">
                      <a:pos x="0" y="112"/>
                    </a:cxn>
                    <a:cxn ang="0">
                      <a:pos x="5" y="145"/>
                    </a:cxn>
                    <a:cxn ang="0">
                      <a:pos x="19" y="175"/>
                    </a:cxn>
                    <a:cxn ang="0">
                      <a:pos x="40" y="199"/>
                    </a:cxn>
                    <a:cxn ang="0">
                      <a:pos x="68" y="216"/>
                    </a:cxn>
                    <a:cxn ang="0">
                      <a:pos x="100" y="224"/>
                    </a:cxn>
                    <a:cxn ang="0">
                      <a:pos x="134" y="223"/>
                    </a:cxn>
                    <a:cxn ang="0">
                      <a:pos x="165" y="211"/>
                    </a:cxn>
                    <a:cxn ang="0">
                      <a:pos x="192" y="192"/>
                    </a:cxn>
                    <a:cxn ang="0">
                      <a:pos x="210" y="165"/>
                    </a:cxn>
                    <a:cxn ang="0">
                      <a:pos x="222" y="135"/>
                    </a:cxn>
                    <a:cxn ang="0">
                      <a:pos x="218" y="112"/>
                    </a:cxn>
                    <a:cxn ang="0">
                      <a:pos x="213" y="80"/>
                    </a:cxn>
                    <a:cxn ang="0">
                      <a:pos x="200" y="52"/>
                    </a:cxn>
                    <a:cxn ang="0">
                      <a:pos x="180" y="30"/>
                    </a:cxn>
                    <a:cxn ang="0">
                      <a:pos x="153" y="15"/>
                    </a:cxn>
                    <a:cxn ang="0">
                      <a:pos x="122" y="7"/>
                    </a:cxn>
                    <a:cxn ang="0">
                      <a:pos x="90" y="8"/>
                    </a:cxn>
                    <a:cxn ang="0">
                      <a:pos x="61" y="19"/>
                    </a:cxn>
                    <a:cxn ang="0">
                      <a:pos x="37" y="38"/>
                    </a:cxn>
                    <a:cxn ang="0">
                      <a:pos x="19" y="61"/>
                    </a:cxn>
                    <a:cxn ang="0">
                      <a:pos x="8" y="91"/>
                    </a:cxn>
                    <a:cxn ang="0">
                      <a:pos x="7" y="123"/>
                    </a:cxn>
                    <a:cxn ang="0">
                      <a:pos x="15" y="153"/>
                    </a:cxn>
                    <a:cxn ang="0">
                      <a:pos x="31" y="180"/>
                    </a:cxn>
                    <a:cxn ang="0">
                      <a:pos x="53" y="200"/>
                    </a:cxn>
                    <a:cxn ang="0">
                      <a:pos x="80" y="213"/>
                    </a:cxn>
                    <a:cxn ang="0">
                      <a:pos x="112" y="219"/>
                    </a:cxn>
                    <a:cxn ang="0">
                      <a:pos x="144" y="213"/>
                    </a:cxn>
                    <a:cxn ang="0">
                      <a:pos x="172" y="200"/>
                    </a:cxn>
                    <a:cxn ang="0">
                      <a:pos x="194" y="180"/>
                    </a:cxn>
                    <a:cxn ang="0">
                      <a:pos x="210" y="153"/>
                    </a:cxn>
                    <a:cxn ang="0">
                      <a:pos x="217" y="123"/>
                    </a:cxn>
                  </a:cxnLst>
                  <a:rect l="0" t="0" r="r" b="b"/>
                  <a:pathLst>
                    <a:path w="224" h="224">
                      <a:moveTo>
                        <a:pt x="224" y="112"/>
                      </a:moveTo>
                      <a:lnTo>
                        <a:pt x="224" y="100"/>
                      </a:lnTo>
                      <a:lnTo>
                        <a:pt x="222" y="89"/>
                      </a:lnTo>
                      <a:lnTo>
                        <a:pt x="220" y="79"/>
                      </a:lnTo>
                      <a:lnTo>
                        <a:pt x="216" y="68"/>
                      </a:lnTo>
                      <a:lnTo>
                        <a:pt x="210" y="59"/>
                      </a:lnTo>
                      <a:lnTo>
                        <a:pt x="205" y="49"/>
                      </a:lnTo>
                      <a:lnTo>
                        <a:pt x="198" y="40"/>
                      </a:lnTo>
                      <a:lnTo>
                        <a:pt x="192" y="32"/>
                      </a:lnTo>
                      <a:lnTo>
                        <a:pt x="184" y="26"/>
                      </a:lnTo>
                      <a:lnTo>
                        <a:pt x="174" y="19"/>
                      </a:lnTo>
                      <a:lnTo>
                        <a:pt x="165" y="14"/>
                      </a:lnTo>
                      <a:lnTo>
                        <a:pt x="156" y="8"/>
                      </a:lnTo>
                      <a:lnTo>
                        <a:pt x="145" y="4"/>
                      </a:lnTo>
                      <a:lnTo>
                        <a:pt x="134" y="2"/>
                      </a:lnTo>
                      <a:lnTo>
                        <a:pt x="124" y="0"/>
                      </a:lnTo>
                      <a:lnTo>
                        <a:pt x="112" y="0"/>
                      </a:lnTo>
                      <a:lnTo>
                        <a:pt x="100" y="0"/>
                      </a:lnTo>
                      <a:lnTo>
                        <a:pt x="89" y="2"/>
                      </a:lnTo>
                      <a:lnTo>
                        <a:pt x="79" y="4"/>
                      </a:lnTo>
                      <a:lnTo>
                        <a:pt x="68" y="8"/>
                      </a:lnTo>
                      <a:lnTo>
                        <a:pt x="59" y="14"/>
                      </a:lnTo>
                      <a:lnTo>
                        <a:pt x="49" y="19"/>
                      </a:lnTo>
                      <a:lnTo>
                        <a:pt x="40" y="26"/>
                      </a:lnTo>
                      <a:lnTo>
                        <a:pt x="32" y="32"/>
                      </a:lnTo>
                      <a:lnTo>
                        <a:pt x="25" y="40"/>
                      </a:lnTo>
                      <a:lnTo>
                        <a:pt x="19" y="49"/>
                      </a:lnTo>
                      <a:lnTo>
                        <a:pt x="13" y="59"/>
                      </a:lnTo>
                      <a:lnTo>
                        <a:pt x="8" y="68"/>
                      </a:lnTo>
                      <a:lnTo>
                        <a:pt x="5" y="79"/>
                      </a:lnTo>
                      <a:lnTo>
                        <a:pt x="3" y="89"/>
                      </a:lnTo>
                      <a:lnTo>
                        <a:pt x="0" y="100"/>
                      </a:lnTo>
                      <a:lnTo>
                        <a:pt x="0" y="112"/>
                      </a:lnTo>
                      <a:lnTo>
                        <a:pt x="0" y="124"/>
                      </a:lnTo>
                      <a:lnTo>
                        <a:pt x="3" y="135"/>
                      </a:lnTo>
                      <a:lnTo>
                        <a:pt x="5" y="145"/>
                      </a:lnTo>
                      <a:lnTo>
                        <a:pt x="8" y="156"/>
                      </a:lnTo>
                      <a:lnTo>
                        <a:pt x="13" y="165"/>
                      </a:lnTo>
                      <a:lnTo>
                        <a:pt x="19" y="175"/>
                      </a:lnTo>
                      <a:lnTo>
                        <a:pt x="25" y="184"/>
                      </a:lnTo>
                      <a:lnTo>
                        <a:pt x="32" y="192"/>
                      </a:lnTo>
                      <a:lnTo>
                        <a:pt x="40" y="199"/>
                      </a:lnTo>
                      <a:lnTo>
                        <a:pt x="49" y="205"/>
                      </a:lnTo>
                      <a:lnTo>
                        <a:pt x="59" y="211"/>
                      </a:lnTo>
                      <a:lnTo>
                        <a:pt x="68" y="216"/>
                      </a:lnTo>
                      <a:lnTo>
                        <a:pt x="79" y="220"/>
                      </a:lnTo>
                      <a:lnTo>
                        <a:pt x="89" y="223"/>
                      </a:lnTo>
                      <a:lnTo>
                        <a:pt x="100" y="224"/>
                      </a:lnTo>
                      <a:lnTo>
                        <a:pt x="112" y="224"/>
                      </a:lnTo>
                      <a:lnTo>
                        <a:pt x="124" y="224"/>
                      </a:lnTo>
                      <a:lnTo>
                        <a:pt x="134" y="223"/>
                      </a:lnTo>
                      <a:lnTo>
                        <a:pt x="145" y="220"/>
                      </a:lnTo>
                      <a:lnTo>
                        <a:pt x="156" y="216"/>
                      </a:lnTo>
                      <a:lnTo>
                        <a:pt x="165" y="211"/>
                      </a:lnTo>
                      <a:lnTo>
                        <a:pt x="174" y="205"/>
                      </a:lnTo>
                      <a:lnTo>
                        <a:pt x="184" y="199"/>
                      </a:lnTo>
                      <a:lnTo>
                        <a:pt x="192" y="192"/>
                      </a:lnTo>
                      <a:lnTo>
                        <a:pt x="198" y="184"/>
                      </a:lnTo>
                      <a:lnTo>
                        <a:pt x="205" y="175"/>
                      </a:lnTo>
                      <a:lnTo>
                        <a:pt x="210" y="165"/>
                      </a:lnTo>
                      <a:lnTo>
                        <a:pt x="216" y="156"/>
                      </a:lnTo>
                      <a:lnTo>
                        <a:pt x="220" y="145"/>
                      </a:lnTo>
                      <a:lnTo>
                        <a:pt x="222" y="135"/>
                      </a:lnTo>
                      <a:lnTo>
                        <a:pt x="224" y="124"/>
                      </a:lnTo>
                      <a:lnTo>
                        <a:pt x="224" y="112"/>
                      </a:lnTo>
                      <a:lnTo>
                        <a:pt x="218" y="112"/>
                      </a:lnTo>
                      <a:lnTo>
                        <a:pt x="217" y="101"/>
                      </a:lnTo>
                      <a:lnTo>
                        <a:pt x="216" y="91"/>
                      </a:lnTo>
                      <a:lnTo>
                        <a:pt x="213" y="80"/>
                      </a:lnTo>
                      <a:lnTo>
                        <a:pt x="210" y="71"/>
                      </a:lnTo>
                      <a:lnTo>
                        <a:pt x="205" y="61"/>
                      </a:lnTo>
                      <a:lnTo>
                        <a:pt x="200" y="52"/>
                      </a:lnTo>
                      <a:lnTo>
                        <a:pt x="194" y="44"/>
                      </a:lnTo>
                      <a:lnTo>
                        <a:pt x="188" y="38"/>
                      </a:lnTo>
                      <a:lnTo>
                        <a:pt x="180" y="30"/>
                      </a:lnTo>
                      <a:lnTo>
                        <a:pt x="172" y="24"/>
                      </a:lnTo>
                      <a:lnTo>
                        <a:pt x="162" y="19"/>
                      </a:lnTo>
                      <a:lnTo>
                        <a:pt x="153" y="15"/>
                      </a:lnTo>
                      <a:lnTo>
                        <a:pt x="144" y="11"/>
                      </a:lnTo>
                      <a:lnTo>
                        <a:pt x="133" y="8"/>
                      </a:lnTo>
                      <a:lnTo>
                        <a:pt x="122" y="7"/>
                      </a:lnTo>
                      <a:lnTo>
                        <a:pt x="112" y="6"/>
                      </a:lnTo>
                      <a:lnTo>
                        <a:pt x="101" y="7"/>
                      </a:lnTo>
                      <a:lnTo>
                        <a:pt x="90" y="8"/>
                      </a:lnTo>
                      <a:lnTo>
                        <a:pt x="80" y="11"/>
                      </a:lnTo>
                      <a:lnTo>
                        <a:pt x="71" y="15"/>
                      </a:lnTo>
                      <a:lnTo>
                        <a:pt x="61" y="19"/>
                      </a:lnTo>
                      <a:lnTo>
                        <a:pt x="53" y="24"/>
                      </a:lnTo>
                      <a:lnTo>
                        <a:pt x="44" y="30"/>
                      </a:lnTo>
                      <a:lnTo>
                        <a:pt x="37" y="38"/>
                      </a:lnTo>
                      <a:lnTo>
                        <a:pt x="31" y="44"/>
                      </a:lnTo>
                      <a:lnTo>
                        <a:pt x="24" y="52"/>
                      </a:lnTo>
                      <a:lnTo>
                        <a:pt x="19" y="61"/>
                      </a:lnTo>
                      <a:lnTo>
                        <a:pt x="15" y="71"/>
                      </a:lnTo>
                      <a:lnTo>
                        <a:pt x="11" y="80"/>
                      </a:lnTo>
                      <a:lnTo>
                        <a:pt x="8" y="91"/>
                      </a:lnTo>
                      <a:lnTo>
                        <a:pt x="7" y="101"/>
                      </a:lnTo>
                      <a:lnTo>
                        <a:pt x="5" y="112"/>
                      </a:lnTo>
                      <a:lnTo>
                        <a:pt x="7" y="123"/>
                      </a:lnTo>
                      <a:lnTo>
                        <a:pt x="8" y="133"/>
                      </a:lnTo>
                      <a:lnTo>
                        <a:pt x="11" y="144"/>
                      </a:lnTo>
                      <a:lnTo>
                        <a:pt x="15" y="153"/>
                      </a:lnTo>
                      <a:lnTo>
                        <a:pt x="19" y="163"/>
                      </a:lnTo>
                      <a:lnTo>
                        <a:pt x="24" y="172"/>
                      </a:lnTo>
                      <a:lnTo>
                        <a:pt x="31" y="180"/>
                      </a:lnTo>
                      <a:lnTo>
                        <a:pt x="37" y="187"/>
                      </a:lnTo>
                      <a:lnTo>
                        <a:pt x="44" y="195"/>
                      </a:lnTo>
                      <a:lnTo>
                        <a:pt x="53" y="200"/>
                      </a:lnTo>
                      <a:lnTo>
                        <a:pt x="61" y="205"/>
                      </a:lnTo>
                      <a:lnTo>
                        <a:pt x="71" y="211"/>
                      </a:lnTo>
                      <a:lnTo>
                        <a:pt x="80" y="213"/>
                      </a:lnTo>
                      <a:lnTo>
                        <a:pt x="90" y="216"/>
                      </a:lnTo>
                      <a:lnTo>
                        <a:pt x="101" y="217"/>
                      </a:lnTo>
                      <a:lnTo>
                        <a:pt x="112" y="219"/>
                      </a:lnTo>
                      <a:lnTo>
                        <a:pt x="122" y="217"/>
                      </a:lnTo>
                      <a:lnTo>
                        <a:pt x="133" y="216"/>
                      </a:lnTo>
                      <a:lnTo>
                        <a:pt x="144" y="213"/>
                      </a:lnTo>
                      <a:lnTo>
                        <a:pt x="153" y="211"/>
                      </a:lnTo>
                      <a:lnTo>
                        <a:pt x="162" y="205"/>
                      </a:lnTo>
                      <a:lnTo>
                        <a:pt x="172" y="200"/>
                      </a:lnTo>
                      <a:lnTo>
                        <a:pt x="180" y="195"/>
                      </a:lnTo>
                      <a:lnTo>
                        <a:pt x="188" y="187"/>
                      </a:lnTo>
                      <a:lnTo>
                        <a:pt x="194" y="180"/>
                      </a:lnTo>
                      <a:lnTo>
                        <a:pt x="200" y="172"/>
                      </a:lnTo>
                      <a:lnTo>
                        <a:pt x="205" y="163"/>
                      </a:lnTo>
                      <a:lnTo>
                        <a:pt x="210" y="153"/>
                      </a:lnTo>
                      <a:lnTo>
                        <a:pt x="213" y="144"/>
                      </a:lnTo>
                      <a:lnTo>
                        <a:pt x="216" y="133"/>
                      </a:lnTo>
                      <a:lnTo>
                        <a:pt x="217" y="123"/>
                      </a:lnTo>
                      <a:lnTo>
                        <a:pt x="218" y="112"/>
                      </a:lnTo>
                      <a:lnTo>
                        <a:pt x="224" y="11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4" name="Freeform 243"/>
                <p:cNvSpPr>
                  <a:spLocks/>
                </p:cNvSpPr>
                <p:nvPr/>
              </p:nvSpPr>
              <p:spPr bwMode="auto">
                <a:xfrm>
                  <a:off x="2252" y="2322"/>
                  <a:ext cx="109" cy="110"/>
                </a:xfrm>
                <a:custGeom>
                  <a:avLst/>
                  <a:gdLst/>
                  <a:ahLst/>
                  <a:cxnLst>
                    <a:cxn ang="0">
                      <a:pos x="215" y="86"/>
                    </a:cxn>
                    <a:cxn ang="0">
                      <a:pos x="205" y="57"/>
                    </a:cxn>
                    <a:cxn ang="0">
                      <a:pos x="186" y="32"/>
                    </a:cxn>
                    <a:cxn ang="0">
                      <a:pos x="161" y="13"/>
                    </a:cxn>
                    <a:cxn ang="0">
                      <a:pos x="131" y="3"/>
                    </a:cxn>
                    <a:cxn ang="0">
                      <a:pos x="98" y="0"/>
                    </a:cxn>
                    <a:cxn ang="0">
                      <a:pos x="66" y="8"/>
                    </a:cxn>
                    <a:cxn ang="0">
                      <a:pos x="40" y="25"/>
                    </a:cxn>
                    <a:cxn ang="0">
                      <a:pos x="18" y="48"/>
                    </a:cxn>
                    <a:cxn ang="0">
                      <a:pos x="5" y="77"/>
                    </a:cxn>
                    <a:cxn ang="0">
                      <a:pos x="0" y="109"/>
                    </a:cxn>
                    <a:cxn ang="0">
                      <a:pos x="5" y="141"/>
                    </a:cxn>
                    <a:cxn ang="0">
                      <a:pos x="18" y="170"/>
                    </a:cxn>
                    <a:cxn ang="0">
                      <a:pos x="40" y="193"/>
                    </a:cxn>
                    <a:cxn ang="0">
                      <a:pos x="66" y="210"/>
                    </a:cxn>
                    <a:cxn ang="0">
                      <a:pos x="98" y="218"/>
                    </a:cxn>
                    <a:cxn ang="0">
                      <a:pos x="131" y="216"/>
                    </a:cxn>
                    <a:cxn ang="0">
                      <a:pos x="161" y="205"/>
                    </a:cxn>
                    <a:cxn ang="0">
                      <a:pos x="186" y="186"/>
                    </a:cxn>
                    <a:cxn ang="0">
                      <a:pos x="205" y="161"/>
                    </a:cxn>
                    <a:cxn ang="0">
                      <a:pos x="215" y="132"/>
                    </a:cxn>
                    <a:cxn ang="0">
                      <a:pos x="213" y="109"/>
                    </a:cxn>
                    <a:cxn ang="0">
                      <a:pos x="207" y="78"/>
                    </a:cxn>
                    <a:cxn ang="0">
                      <a:pos x="194" y="52"/>
                    </a:cxn>
                    <a:cxn ang="0">
                      <a:pos x="174" y="29"/>
                    </a:cxn>
                    <a:cxn ang="0">
                      <a:pos x="149" y="15"/>
                    </a:cxn>
                    <a:cxn ang="0">
                      <a:pos x="119" y="7"/>
                    </a:cxn>
                    <a:cxn ang="0">
                      <a:pos x="89" y="8"/>
                    </a:cxn>
                    <a:cxn ang="0">
                      <a:pos x="60" y="19"/>
                    </a:cxn>
                    <a:cxn ang="0">
                      <a:pos x="36" y="36"/>
                    </a:cxn>
                    <a:cxn ang="0">
                      <a:pos x="18" y="60"/>
                    </a:cxn>
                    <a:cxn ang="0">
                      <a:pos x="8" y="88"/>
                    </a:cxn>
                    <a:cxn ang="0">
                      <a:pos x="6" y="120"/>
                    </a:cxn>
                    <a:cxn ang="0">
                      <a:pos x="14" y="149"/>
                    </a:cxn>
                    <a:cxn ang="0">
                      <a:pos x="29" y="174"/>
                    </a:cxn>
                    <a:cxn ang="0">
                      <a:pos x="52" y="194"/>
                    </a:cxn>
                    <a:cxn ang="0">
                      <a:pos x="78" y="208"/>
                    </a:cxn>
                    <a:cxn ang="0">
                      <a:pos x="109" y="213"/>
                    </a:cxn>
                    <a:cxn ang="0">
                      <a:pos x="139" y="208"/>
                    </a:cxn>
                    <a:cxn ang="0">
                      <a:pos x="166" y="194"/>
                    </a:cxn>
                    <a:cxn ang="0">
                      <a:pos x="189" y="174"/>
                    </a:cxn>
                    <a:cxn ang="0">
                      <a:pos x="205" y="149"/>
                    </a:cxn>
                    <a:cxn ang="0">
                      <a:pos x="211" y="120"/>
                    </a:cxn>
                  </a:cxnLst>
                  <a:rect l="0" t="0" r="r" b="b"/>
                  <a:pathLst>
                    <a:path w="218" h="218">
                      <a:moveTo>
                        <a:pt x="218" y="109"/>
                      </a:moveTo>
                      <a:lnTo>
                        <a:pt x="218" y="98"/>
                      </a:lnTo>
                      <a:lnTo>
                        <a:pt x="215" y="86"/>
                      </a:lnTo>
                      <a:lnTo>
                        <a:pt x="213" y="77"/>
                      </a:lnTo>
                      <a:lnTo>
                        <a:pt x="210" y="66"/>
                      </a:lnTo>
                      <a:lnTo>
                        <a:pt x="205" y="57"/>
                      </a:lnTo>
                      <a:lnTo>
                        <a:pt x="199" y="48"/>
                      </a:lnTo>
                      <a:lnTo>
                        <a:pt x="193" y="40"/>
                      </a:lnTo>
                      <a:lnTo>
                        <a:pt x="186" y="32"/>
                      </a:lnTo>
                      <a:lnTo>
                        <a:pt x="178" y="25"/>
                      </a:lnTo>
                      <a:lnTo>
                        <a:pt x="170" y="19"/>
                      </a:lnTo>
                      <a:lnTo>
                        <a:pt x="161" y="13"/>
                      </a:lnTo>
                      <a:lnTo>
                        <a:pt x="151" y="8"/>
                      </a:lnTo>
                      <a:lnTo>
                        <a:pt x="142" y="5"/>
                      </a:lnTo>
                      <a:lnTo>
                        <a:pt x="131" y="3"/>
                      </a:lnTo>
                      <a:lnTo>
                        <a:pt x="121" y="0"/>
                      </a:lnTo>
                      <a:lnTo>
                        <a:pt x="109" y="0"/>
                      </a:lnTo>
                      <a:lnTo>
                        <a:pt x="98" y="0"/>
                      </a:lnTo>
                      <a:lnTo>
                        <a:pt x="87" y="3"/>
                      </a:lnTo>
                      <a:lnTo>
                        <a:pt x="77" y="5"/>
                      </a:lnTo>
                      <a:lnTo>
                        <a:pt x="66" y="8"/>
                      </a:lnTo>
                      <a:lnTo>
                        <a:pt x="57" y="13"/>
                      </a:lnTo>
                      <a:lnTo>
                        <a:pt x="48" y="19"/>
                      </a:lnTo>
                      <a:lnTo>
                        <a:pt x="40" y="25"/>
                      </a:lnTo>
                      <a:lnTo>
                        <a:pt x="32" y="32"/>
                      </a:lnTo>
                      <a:lnTo>
                        <a:pt x="25" y="40"/>
                      </a:lnTo>
                      <a:lnTo>
                        <a:pt x="18" y="48"/>
                      </a:lnTo>
                      <a:lnTo>
                        <a:pt x="13" y="57"/>
                      </a:lnTo>
                      <a:lnTo>
                        <a:pt x="9" y="66"/>
                      </a:lnTo>
                      <a:lnTo>
                        <a:pt x="5" y="77"/>
                      </a:lnTo>
                      <a:lnTo>
                        <a:pt x="2" y="86"/>
                      </a:lnTo>
                      <a:lnTo>
                        <a:pt x="0" y="98"/>
                      </a:lnTo>
                      <a:lnTo>
                        <a:pt x="0" y="109"/>
                      </a:lnTo>
                      <a:lnTo>
                        <a:pt x="0" y="120"/>
                      </a:lnTo>
                      <a:lnTo>
                        <a:pt x="2" y="132"/>
                      </a:lnTo>
                      <a:lnTo>
                        <a:pt x="5" y="141"/>
                      </a:lnTo>
                      <a:lnTo>
                        <a:pt x="9" y="152"/>
                      </a:lnTo>
                      <a:lnTo>
                        <a:pt x="13" y="161"/>
                      </a:lnTo>
                      <a:lnTo>
                        <a:pt x="18" y="170"/>
                      </a:lnTo>
                      <a:lnTo>
                        <a:pt x="25" y="178"/>
                      </a:lnTo>
                      <a:lnTo>
                        <a:pt x="32" y="186"/>
                      </a:lnTo>
                      <a:lnTo>
                        <a:pt x="40" y="193"/>
                      </a:lnTo>
                      <a:lnTo>
                        <a:pt x="48" y="200"/>
                      </a:lnTo>
                      <a:lnTo>
                        <a:pt x="57" y="205"/>
                      </a:lnTo>
                      <a:lnTo>
                        <a:pt x="66" y="210"/>
                      </a:lnTo>
                      <a:lnTo>
                        <a:pt x="77" y="213"/>
                      </a:lnTo>
                      <a:lnTo>
                        <a:pt x="87" y="216"/>
                      </a:lnTo>
                      <a:lnTo>
                        <a:pt x="98" y="218"/>
                      </a:lnTo>
                      <a:lnTo>
                        <a:pt x="109" y="218"/>
                      </a:lnTo>
                      <a:lnTo>
                        <a:pt x="121" y="218"/>
                      </a:lnTo>
                      <a:lnTo>
                        <a:pt x="131" y="216"/>
                      </a:lnTo>
                      <a:lnTo>
                        <a:pt x="142" y="213"/>
                      </a:lnTo>
                      <a:lnTo>
                        <a:pt x="151" y="210"/>
                      </a:lnTo>
                      <a:lnTo>
                        <a:pt x="161" y="205"/>
                      </a:lnTo>
                      <a:lnTo>
                        <a:pt x="170" y="200"/>
                      </a:lnTo>
                      <a:lnTo>
                        <a:pt x="178" y="193"/>
                      </a:lnTo>
                      <a:lnTo>
                        <a:pt x="186" y="186"/>
                      </a:lnTo>
                      <a:lnTo>
                        <a:pt x="193" y="178"/>
                      </a:lnTo>
                      <a:lnTo>
                        <a:pt x="199" y="170"/>
                      </a:lnTo>
                      <a:lnTo>
                        <a:pt x="205" y="161"/>
                      </a:lnTo>
                      <a:lnTo>
                        <a:pt x="210" y="152"/>
                      </a:lnTo>
                      <a:lnTo>
                        <a:pt x="213" y="141"/>
                      </a:lnTo>
                      <a:lnTo>
                        <a:pt x="215" y="132"/>
                      </a:lnTo>
                      <a:lnTo>
                        <a:pt x="218" y="120"/>
                      </a:lnTo>
                      <a:lnTo>
                        <a:pt x="218" y="109"/>
                      </a:lnTo>
                      <a:lnTo>
                        <a:pt x="213" y="109"/>
                      </a:lnTo>
                      <a:lnTo>
                        <a:pt x="211" y="98"/>
                      </a:lnTo>
                      <a:lnTo>
                        <a:pt x="210" y="88"/>
                      </a:lnTo>
                      <a:lnTo>
                        <a:pt x="207" y="78"/>
                      </a:lnTo>
                      <a:lnTo>
                        <a:pt x="205" y="69"/>
                      </a:lnTo>
                      <a:lnTo>
                        <a:pt x="199" y="60"/>
                      </a:lnTo>
                      <a:lnTo>
                        <a:pt x="194" y="52"/>
                      </a:lnTo>
                      <a:lnTo>
                        <a:pt x="189" y="44"/>
                      </a:lnTo>
                      <a:lnTo>
                        <a:pt x="182" y="36"/>
                      </a:lnTo>
                      <a:lnTo>
                        <a:pt x="174" y="29"/>
                      </a:lnTo>
                      <a:lnTo>
                        <a:pt x="166" y="24"/>
                      </a:lnTo>
                      <a:lnTo>
                        <a:pt x="158" y="19"/>
                      </a:lnTo>
                      <a:lnTo>
                        <a:pt x="149" y="15"/>
                      </a:lnTo>
                      <a:lnTo>
                        <a:pt x="139" y="11"/>
                      </a:lnTo>
                      <a:lnTo>
                        <a:pt x="130" y="8"/>
                      </a:lnTo>
                      <a:lnTo>
                        <a:pt x="119" y="7"/>
                      </a:lnTo>
                      <a:lnTo>
                        <a:pt x="109" y="7"/>
                      </a:lnTo>
                      <a:lnTo>
                        <a:pt x="98" y="7"/>
                      </a:lnTo>
                      <a:lnTo>
                        <a:pt x="89" y="8"/>
                      </a:lnTo>
                      <a:lnTo>
                        <a:pt x="78" y="11"/>
                      </a:lnTo>
                      <a:lnTo>
                        <a:pt x="69" y="15"/>
                      </a:lnTo>
                      <a:lnTo>
                        <a:pt x="60" y="19"/>
                      </a:lnTo>
                      <a:lnTo>
                        <a:pt x="52" y="24"/>
                      </a:lnTo>
                      <a:lnTo>
                        <a:pt x="44" y="29"/>
                      </a:lnTo>
                      <a:lnTo>
                        <a:pt x="36" y="36"/>
                      </a:lnTo>
                      <a:lnTo>
                        <a:pt x="29" y="44"/>
                      </a:lnTo>
                      <a:lnTo>
                        <a:pt x="24" y="52"/>
                      </a:lnTo>
                      <a:lnTo>
                        <a:pt x="18" y="60"/>
                      </a:lnTo>
                      <a:lnTo>
                        <a:pt x="14" y="69"/>
                      </a:lnTo>
                      <a:lnTo>
                        <a:pt x="10" y="78"/>
                      </a:lnTo>
                      <a:lnTo>
                        <a:pt x="8" y="88"/>
                      </a:lnTo>
                      <a:lnTo>
                        <a:pt x="6" y="98"/>
                      </a:lnTo>
                      <a:lnTo>
                        <a:pt x="6" y="109"/>
                      </a:lnTo>
                      <a:lnTo>
                        <a:pt x="6" y="120"/>
                      </a:lnTo>
                      <a:lnTo>
                        <a:pt x="8" y="130"/>
                      </a:lnTo>
                      <a:lnTo>
                        <a:pt x="10" y="140"/>
                      </a:lnTo>
                      <a:lnTo>
                        <a:pt x="14" y="149"/>
                      </a:lnTo>
                      <a:lnTo>
                        <a:pt x="18" y="158"/>
                      </a:lnTo>
                      <a:lnTo>
                        <a:pt x="24" y="166"/>
                      </a:lnTo>
                      <a:lnTo>
                        <a:pt x="29" y="174"/>
                      </a:lnTo>
                      <a:lnTo>
                        <a:pt x="36" y="182"/>
                      </a:lnTo>
                      <a:lnTo>
                        <a:pt x="44" y="189"/>
                      </a:lnTo>
                      <a:lnTo>
                        <a:pt x="52" y="194"/>
                      </a:lnTo>
                      <a:lnTo>
                        <a:pt x="60" y="200"/>
                      </a:lnTo>
                      <a:lnTo>
                        <a:pt x="69" y="204"/>
                      </a:lnTo>
                      <a:lnTo>
                        <a:pt x="78" y="208"/>
                      </a:lnTo>
                      <a:lnTo>
                        <a:pt x="89" y="210"/>
                      </a:lnTo>
                      <a:lnTo>
                        <a:pt x="98" y="212"/>
                      </a:lnTo>
                      <a:lnTo>
                        <a:pt x="109" y="213"/>
                      </a:lnTo>
                      <a:lnTo>
                        <a:pt x="119" y="212"/>
                      </a:lnTo>
                      <a:lnTo>
                        <a:pt x="130" y="210"/>
                      </a:lnTo>
                      <a:lnTo>
                        <a:pt x="139" y="208"/>
                      </a:lnTo>
                      <a:lnTo>
                        <a:pt x="149" y="204"/>
                      </a:lnTo>
                      <a:lnTo>
                        <a:pt x="158" y="200"/>
                      </a:lnTo>
                      <a:lnTo>
                        <a:pt x="166" y="194"/>
                      </a:lnTo>
                      <a:lnTo>
                        <a:pt x="174" y="189"/>
                      </a:lnTo>
                      <a:lnTo>
                        <a:pt x="182" y="182"/>
                      </a:lnTo>
                      <a:lnTo>
                        <a:pt x="189" y="174"/>
                      </a:lnTo>
                      <a:lnTo>
                        <a:pt x="194" y="166"/>
                      </a:lnTo>
                      <a:lnTo>
                        <a:pt x="199" y="158"/>
                      </a:lnTo>
                      <a:lnTo>
                        <a:pt x="205" y="149"/>
                      </a:lnTo>
                      <a:lnTo>
                        <a:pt x="207" y="140"/>
                      </a:lnTo>
                      <a:lnTo>
                        <a:pt x="210" y="130"/>
                      </a:lnTo>
                      <a:lnTo>
                        <a:pt x="211" y="120"/>
                      </a:lnTo>
                      <a:lnTo>
                        <a:pt x="213" y="109"/>
                      </a:lnTo>
                      <a:lnTo>
                        <a:pt x="218" y="10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5" name="Freeform 244"/>
                <p:cNvSpPr>
                  <a:spLocks/>
                </p:cNvSpPr>
                <p:nvPr/>
              </p:nvSpPr>
              <p:spPr bwMode="auto">
                <a:xfrm>
                  <a:off x="2253" y="2324"/>
                  <a:ext cx="107" cy="106"/>
                </a:xfrm>
                <a:custGeom>
                  <a:avLst/>
                  <a:gdLst/>
                  <a:ahLst/>
                  <a:cxnLst>
                    <a:cxn ang="0">
                      <a:pos x="211" y="85"/>
                    </a:cxn>
                    <a:cxn ang="0">
                      <a:pos x="200" y="55"/>
                    </a:cxn>
                    <a:cxn ang="0">
                      <a:pos x="183" y="32"/>
                    </a:cxn>
                    <a:cxn ang="0">
                      <a:pos x="157" y="13"/>
                    </a:cxn>
                    <a:cxn ang="0">
                      <a:pos x="128" y="2"/>
                    </a:cxn>
                    <a:cxn ang="0">
                      <a:pos x="96" y="1"/>
                    </a:cxn>
                    <a:cxn ang="0">
                      <a:pos x="66" y="9"/>
                    </a:cxn>
                    <a:cxn ang="0">
                      <a:pos x="39" y="24"/>
                    </a:cxn>
                    <a:cxn ang="0">
                      <a:pos x="19" y="46"/>
                    </a:cxn>
                    <a:cxn ang="0">
                      <a:pos x="6" y="74"/>
                    </a:cxn>
                    <a:cxn ang="0">
                      <a:pos x="0" y="106"/>
                    </a:cxn>
                    <a:cxn ang="0">
                      <a:pos x="6" y="138"/>
                    </a:cxn>
                    <a:cxn ang="0">
                      <a:pos x="19" y="166"/>
                    </a:cxn>
                    <a:cxn ang="0">
                      <a:pos x="39" y="189"/>
                    </a:cxn>
                    <a:cxn ang="0">
                      <a:pos x="66" y="205"/>
                    </a:cxn>
                    <a:cxn ang="0">
                      <a:pos x="96" y="211"/>
                    </a:cxn>
                    <a:cxn ang="0">
                      <a:pos x="128" y="210"/>
                    </a:cxn>
                    <a:cxn ang="0">
                      <a:pos x="157" y="199"/>
                    </a:cxn>
                    <a:cxn ang="0">
                      <a:pos x="183" y="181"/>
                    </a:cxn>
                    <a:cxn ang="0">
                      <a:pos x="200" y="157"/>
                    </a:cxn>
                    <a:cxn ang="0">
                      <a:pos x="211" y="127"/>
                    </a:cxn>
                    <a:cxn ang="0">
                      <a:pos x="207" y="106"/>
                    </a:cxn>
                    <a:cxn ang="0">
                      <a:pos x="203" y="77"/>
                    </a:cxn>
                    <a:cxn ang="0">
                      <a:pos x="189" y="50"/>
                    </a:cxn>
                    <a:cxn ang="0">
                      <a:pos x="171" y="29"/>
                    </a:cxn>
                    <a:cxn ang="0">
                      <a:pos x="145" y="14"/>
                    </a:cxn>
                    <a:cxn ang="0">
                      <a:pos x="117" y="6"/>
                    </a:cxn>
                    <a:cxn ang="0">
                      <a:pos x="87" y="8"/>
                    </a:cxn>
                    <a:cxn ang="0">
                      <a:pos x="59" y="18"/>
                    </a:cxn>
                    <a:cxn ang="0">
                      <a:pos x="36" y="36"/>
                    </a:cxn>
                    <a:cxn ang="0">
                      <a:pos x="19" y="58"/>
                    </a:cxn>
                    <a:cxn ang="0">
                      <a:pos x="8" y="86"/>
                    </a:cxn>
                    <a:cxn ang="0">
                      <a:pos x="7" y="117"/>
                    </a:cxn>
                    <a:cxn ang="0">
                      <a:pos x="15" y="145"/>
                    </a:cxn>
                    <a:cxn ang="0">
                      <a:pos x="30" y="170"/>
                    </a:cxn>
                    <a:cxn ang="0">
                      <a:pos x="51" y="189"/>
                    </a:cxn>
                    <a:cxn ang="0">
                      <a:pos x="78" y="202"/>
                    </a:cxn>
                    <a:cxn ang="0">
                      <a:pos x="107" y="206"/>
                    </a:cxn>
                    <a:cxn ang="0">
                      <a:pos x="136" y="202"/>
                    </a:cxn>
                    <a:cxn ang="0">
                      <a:pos x="163" y="189"/>
                    </a:cxn>
                    <a:cxn ang="0">
                      <a:pos x="184" y="170"/>
                    </a:cxn>
                    <a:cxn ang="0">
                      <a:pos x="199" y="145"/>
                    </a:cxn>
                    <a:cxn ang="0">
                      <a:pos x="207" y="117"/>
                    </a:cxn>
                  </a:cxnLst>
                  <a:rect l="0" t="0" r="r" b="b"/>
                  <a:pathLst>
                    <a:path w="213" h="213">
                      <a:moveTo>
                        <a:pt x="213" y="106"/>
                      </a:moveTo>
                      <a:lnTo>
                        <a:pt x="212" y="95"/>
                      </a:lnTo>
                      <a:lnTo>
                        <a:pt x="211" y="85"/>
                      </a:lnTo>
                      <a:lnTo>
                        <a:pt x="208" y="74"/>
                      </a:lnTo>
                      <a:lnTo>
                        <a:pt x="205" y="65"/>
                      </a:lnTo>
                      <a:lnTo>
                        <a:pt x="200" y="55"/>
                      </a:lnTo>
                      <a:lnTo>
                        <a:pt x="195" y="46"/>
                      </a:lnTo>
                      <a:lnTo>
                        <a:pt x="189" y="38"/>
                      </a:lnTo>
                      <a:lnTo>
                        <a:pt x="183" y="32"/>
                      </a:lnTo>
                      <a:lnTo>
                        <a:pt x="175" y="24"/>
                      </a:lnTo>
                      <a:lnTo>
                        <a:pt x="167" y="18"/>
                      </a:lnTo>
                      <a:lnTo>
                        <a:pt x="157" y="13"/>
                      </a:lnTo>
                      <a:lnTo>
                        <a:pt x="148" y="9"/>
                      </a:lnTo>
                      <a:lnTo>
                        <a:pt x="139" y="5"/>
                      </a:lnTo>
                      <a:lnTo>
                        <a:pt x="128" y="2"/>
                      </a:lnTo>
                      <a:lnTo>
                        <a:pt x="117" y="1"/>
                      </a:lnTo>
                      <a:lnTo>
                        <a:pt x="107" y="0"/>
                      </a:lnTo>
                      <a:lnTo>
                        <a:pt x="96" y="1"/>
                      </a:lnTo>
                      <a:lnTo>
                        <a:pt x="85" y="2"/>
                      </a:lnTo>
                      <a:lnTo>
                        <a:pt x="75" y="5"/>
                      </a:lnTo>
                      <a:lnTo>
                        <a:pt x="66" y="9"/>
                      </a:lnTo>
                      <a:lnTo>
                        <a:pt x="56" y="13"/>
                      </a:lnTo>
                      <a:lnTo>
                        <a:pt x="48" y="18"/>
                      </a:lnTo>
                      <a:lnTo>
                        <a:pt x="39" y="24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6"/>
                      </a:lnTo>
                      <a:lnTo>
                        <a:pt x="14" y="55"/>
                      </a:lnTo>
                      <a:lnTo>
                        <a:pt x="10" y="65"/>
                      </a:lnTo>
                      <a:lnTo>
                        <a:pt x="6" y="74"/>
                      </a:lnTo>
                      <a:lnTo>
                        <a:pt x="3" y="85"/>
                      </a:lnTo>
                      <a:lnTo>
                        <a:pt x="2" y="95"/>
                      </a:lnTo>
                      <a:lnTo>
                        <a:pt x="0" y="106"/>
                      </a:lnTo>
                      <a:lnTo>
                        <a:pt x="2" y="117"/>
                      </a:lnTo>
                      <a:lnTo>
                        <a:pt x="3" y="127"/>
                      </a:lnTo>
                      <a:lnTo>
                        <a:pt x="6" y="138"/>
                      </a:lnTo>
                      <a:lnTo>
                        <a:pt x="10" y="147"/>
                      </a:lnTo>
                      <a:lnTo>
                        <a:pt x="14" y="157"/>
                      </a:lnTo>
                      <a:lnTo>
                        <a:pt x="19" y="166"/>
                      </a:lnTo>
                      <a:lnTo>
                        <a:pt x="26" y="174"/>
                      </a:lnTo>
                      <a:lnTo>
                        <a:pt x="32" y="181"/>
                      </a:lnTo>
                      <a:lnTo>
                        <a:pt x="39" y="189"/>
                      </a:lnTo>
                      <a:lnTo>
                        <a:pt x="48" y="194"/>
                      </a:lnTo>
                      <a:lnTo>
                        <a:pt x="56" y="199"/>
                      </a:lnTo>
                      <a:lnTo>
                        <a:pt x="66" y="205"/>
                      </a:lnTo>
                      <a:lnTo>
                        <a:pt x="75" y="207"/>
                      </a:lnTo>
                      <a:lnTo>
                        <a:pt x="85" y="210"/>
                      </a:lnTo>
                      <a:lnTo>
                        <a:pt x="96" y="211"/>
                      </a:lnTo>
                      <a:lnTo>
                        <a:pt x="107" y="213"/>
                      </a:lnTo>
                      <a:lnTo>
                        <a:pt x="117" y="211"/>
                      </a:lnTo>
                      <a:lnTo>
                        <a:pt x="128" y="210"/>
                      </a:lnTo>
                      <a:lnTo>
                        <a:pt x="139" y="207"/>
                      </a:lnTo>
                      <a:lnTo>
                        <a:pt x="148" y="205"/>
                      </a:lnTo>
                      <a:lnTo>
                        <a:pt x="157" y="199"/>
                      </a:lnTo>
                      <a:lnTo>
                        <a:pt x="167" y="194"/>
                      </a:lnTo>
                      <a:lnTo>
                        <a:pt x="175" y="189"/>
                      </a:lnTo>
                      <a:lnTo>
                        <a:pt x="183" y="181"/>
                      </a:lnTo>
                      <a:lnTo>
                        <a:pt x="189" y="174"/>
                      </a:lnTo>
                      <a:lnTo>
                        <a:pt x="195" y="166"/>
                      </a:lnTo>
                      <a:lnTo>
                        <a:pt x="200" y="157"/>
                      </a:lnTo>
                      <a:lnTo>
                        <a:pt x="205" y="147"/>
                      </a:lnTo>
                      <a:lnTo>
                        <a:pt x="208" y="138"/>
                      </a:lnTo>
                      <a:lnTo>
                        <a:pt x="211" y="127"/>
                      </a:lnTo>
                      <a:lnTo>
                        <a:pt x="212" y="117"/>
                      </a:lnTo>
                      <a:lnTo>
                        <a:pt x="213" y="106"/>
                      </a:lnTo>
                      <a:lnTo>
                        <a:pt x="207" y="106"/>
                      </a:lnTo>
                      <a:lnTo>
                        <a:pt x="207" y="95"/>
                      </a:lnTo>
                      <a:lnTo>
                        <a:pt x="205" y="86"/>
                      </a:lnTo>
                      <a:lnTo>
                        <a:pt x="203" y="77"/>
                      </a:lnTo>
                      <a:lnTo>
                        <a:pt x="199" y="67"/>
                      </a:lnTo>
                      <a:lnTo>
                        <a:pt x="195" y="58"/>
                      </a:lnTo>
                      <a:lnTo>
                        <a:pt x="189" y="50"/>
                      </a:lnTo>
                      <a:lnTo>
                        <a:pt x="184" y="42"/>
                      </a:lnTo>
                      <a:lnTo>
                        <a:pt x="177" y="36"/>
                      </a:lnTo>
                      <a:lnTo>
                        <a:pt x="171" y="29"/>
                      </a:lnTo>
                      <a:lnTo>
                        <a:pt x="163" y="24"/>
                      </a:lnTo>
                      <a:lnTo>
                        <a:pt x="155" y="18"/>
                      </a:lnTo>
                      <a:lnTo>
                        <a:pt x="145" y="14"/>
                      </a:lnTo>
                      <a:lnTo>
                        <a:pt x="136" y="10"/>
                      </a:lnTo>
                      <a:lnTo>
                        <a:pt x="127" y="8"/>
                      </a:lnTo>
                      <a:lnTo>
                        <a:pt x="117" y="6"/>
                      </a:lnTo>
                      <a:lnTo>
                        <a:pt x="107" y="6"/>
                      </a:lnTo>
                      <a:lnTo>
                        <a:pt x="96" y="6"/>
                      </a:lnTo>
                      <a:lnTo>
                        <a:pt x="87" y="8"/>
                      </a:lnTo>
                      <a:lnTo>
                        <a:pt x="78" y="10"/>
                      </a:lnTo>
                      <a:lnTo>
                        <a:pt x="68" y="14"/>
                      </a:lnTo>
                      <a:lnTo>
                        <a:pt x="59" y="18"/>
                      </a:lnTo>
                      <a:lnTo>
                        <a:pt x="51" y="24"/>
                      </a:lnTo>
                      <a:lnTo>
                        <a:pt x="43" y="29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50"/>
                      </a:lnTo>
                      <a:lnTo>
                        <a:pt x="19" y="58"/>
                      </a:lnTo>
                      <a:lnTo>
                        <a:pt x="15" y="67"/>
                      </a:lnTo>
                      <a:lnTo>
                        <a:pt x="11" y="77"/>
                      </a:lnTo>
                      <a:lnTo>
                        <a:pt x="8" y="86"/>
                      </a:lnTo>
                      <a:lnTo>
                        <a:pt x="7" y="95"/>
                      </a:lnTo>
                      <a:lnTo>
                        <a:pt x="7" y="106"/>
                      </a:lnTo>
                      <a:lnTo>
                        <a:pt x="7" y="117"/>
                      </a:lnTo>
                      <a:lnTo>
                        <a:pt x="8" y="126"/>
                      </a:lnTo>
                      <a:lnTo>
                        <a:pt x="11" y="135"/>
                      </a:lnTo>
                      <a:lnTo>
                        <a:pt x="15" y="145"/>
                      </a:lnTo>
                      <a:lnTo>
                        <a:pt x="19" y="154"/>
                      </a:lnTo>
                      <a:lnTo>
                        <a:pt x="24" y="162"/>
                      </a:lnTo>
                      <a:lnTo>
                        <a:pt x="30" y="170"/>
                      </a:lnTo>
                      <a:lnTo>
                        <a:pt x="36" y="177"/>
                      </a:lnTo>
                      <a:lnTo>
                        <a:pt x="43" y="183"/>
                      </a:lnTo>
                      <a:lnTo>
                        <a:pt x="51" y="189"/>
                      </a:lnTo>
                      <a:lnTo>
                        <a:pt x="59" y="194"/>
                      </a:lnTo>
                      <a:lnTo>
                        <a:pt x="68" y="198"/>
                      </a:lnTo>
                      <a:lnTo>
                        <a:pt x="78" y="202"/>
                      </a:lnTo>
                      <a:lnTo>
                        <a:pt x="87" y="205"/>
                      </a:lnTo>
                      <a:lnTo>
                        <a:pt x="96" y="206"/>
                      </a:lnTo>
                      <a:lnTo>
                        <a:pt x="107" y="206"/>
                      </a:lnTo>
                      <a:lnTo>
                        <a:pt x="117" y="206"/>
                      </a:lnTo>
                      <a:lnTo>
                        <a:pt x="127" y="205"/>
                      </a:lnTo>
                      <a:lnTo>
                        <a:pt x="136" y="202"/>
                      </a:lnTo>
                      <a:lnTo>
                        <a:pt x="145" y="198"/>
                      </a:lnTo>
                      <a:lnTo>
                        <a:pt x="155" y="194"/>
                      </a:lnTo>
                      <a:lnTo>
                        <a:pt x="163" y="189"/>
                      </a:lnTo>
                      <a:lnTo>
                        <a:pt x="171" y="183"/>
                      </a:lnTo>
                      <a:lnTo>
                        <a:pt x="177" y="177"/>
                      </a:lnTo>
                      <a:lnTo>
                        <a:pt x="184" y="170"/>
                      </a:lnTo>
                      <a:lnTo>
                        <a:pt x="189" y="162"/>
                      </a:lnTo>
                      <a:lnTo>
                        <a:pt x="195" y="154"/>
                      </a:lnTo>
                      <a:lnTo>
                        <a:pt x="199" y="145"/>
                      </a:lnTo>
                      <a:lnTo>
                        <a:pt x="203" y="135"/>
                      </a:lnTo>
                      <a:lnTo>
                        <a:pt x="205" y="126"/>
                      </a:lnTo>
                      <a:lnTo>
                        <a:pt x="207" y="117"/>
                      </a:lnTo>
                      <a:lnTo>
                        <a:pt x="207" y="106"/>
                      </a:lnTo>
                      <a:lnTo>
                        <a:pt x="213" y="10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6" name="Freeform 245"/>
                <p:cNvSpPr>
                  <a:spLocks/>
                </p:cNvSpPr>
                <p:nvPr/>
              </p:nvSpPr>
              <p:spPr bwMode="auto">
                <a:xfrm>
                  <a:off x="2255" y="2326"/>
                  <a:ext cx="103" cy="103"/>
                </a:xfrm>
                <a:custGeom>
                  <a:avLst/>
                  <a:gdLst/>
                  <a:ahLst/>
                  <a:cxnLst>
                    <a:cxn ang="0">
                      <a:pos x="204" y="81"/>
                    </a:cxn>
                    <a:cxn ang="0">
                      <a:pos x="193" y="53"/>
                    </a:cxn>
                    <a:cxn ang="0">
                      <a:pos x="176" y="29"/>
                    </a:cxn>
                    <a:cxn ang="0">
                      <a:pos x="152" y="12"/>
                    </a:cxn>
                    <a:cxn ang="0">
                      <a:pos x="124" y="1"/>
                    </a:cxn>
                    <a:cxn ang="0">
                      <a:pos x="92" y="0"/>
                    </a:cxn>
                    <a:cxn ang="0">
                      <a:pos x="63" y="8"/>
                    </a:cxn>
                    <a:cxn ang="0">
                      <a:pos x="38" y="22"/>
                    </a:cxn>
                    <a:cxn ang="0">
                      <a:pos x="18" y="45"/>
                    </a:cxn>
                    <a:cxn ang="0">
                      <a:pos x="4" y="71"/>
                    </a:cxn>
                    <a:cxn ang="0">
                      <a:pos x="0" y="102"/>
                    </a:cxn>
                    <a:cxn ang="0">
                      <a:pos x="4" y="133"/>
                    </a:cxn>
                    <a:cxn ang="0">
                      <a:pos x="18" y="159"/>
                    </a:cxn>
                    <a:cxn ang="0">
                      <a:pos x="38" y="182"/>
                    </a:cxn>
                    <a:cxn ang="0">
                      <a:pos x="63" y="197"/>
                    </a:cxn>
                    <a:cxn ang="0">
                      <a:pos x="92" y="205"/>
                    </a:cxn>
                    <a:cxn ang="0">
                      <a:pos x="124" y="203"/>
                    </a:cxn>
                    <a:cxn ang="0">
                      <a:pos x="152" y="193"/>
                    </a:cxn>
                    <a:cxn ang="0">
                      <a:pos x="176" y="175"/>
                    </a:cxn>
                    <a:cxn ang="0">
                      <a:pos x="193" y="151"/>
                    </a:cxn>
                    <a:cxn ang="0">
                      <a:pos x="204" y="123"/>
                    </a:cxn>
                    <a:cxn ang="0">
                      <a:pos x="200" y="102"/>
                    </a:cxn>
                    <a:cxn ang="0">
                      <a:pos x="196" y="73"/>
                    </a:cxn>
                    <a:cxn ang="0">
                      <a:pos x="184" y="47"/>
                    </a:cxn>
                    <a:cxn ang="0">
                      <a:pos x="165" y="28"/>
                    </a:cxn>
                    <a:cxn ang="0">
                      <a:pos x="141" y="13"/>
                    </a:cxn>
                    <a:cxn ang="0">
                      <a:pos x="113" y="5"/>
                    </a:cxn>
                    <a:cxn ang="0">
                      <a:pos x="83" y="8"/>
                    </a:cxn>
                    <a:cxn ang="0">
                      <a:pos x="56" y="17"/>
                    </a:cxn>
                    <a:cxn ang="0">
                      <a:pos x="35" y="33"/>
                    </a:cxn>
                    <a:cxn ang="0">
                      <a:pos x="18" y="55"/>
                    </a:cxn>
                    <a:cxn ang="0">
                      <a:pos x="8" y="82"/>
                    </a:cxn>
                    <a:cxn ang="0">
                      <a:pos x="7" y="111"/>
                    </a:cxn>
                    <a:cxn ang="0">
                      <a:pos x="14" y="139"/>
                    </a:cxn>
                    <a:cxn ang="0">
                      <a:pos x="28" y="163"/>
                    </a:cxn>
                    <a:cxn ang="0">
                      <a:pos x="48" y="183"/>
                    </a:cxn>
                    <a:cxn ang="0">
                      <a:pos x="74" y="195"/>
                    </a:cxn>
                    <a:cxn ang="0">
                      <a:pos x="103" y="199"/>
                    </a:cxn>
                    <a:cxn ang="0">
                      <a:pos x="132" y="195"/>
                    </a:cxn>
                    <a:cxn ang="0">
                      <a:pos x="157" y="183"/>
                    </a:cxn>
                    <a:cxn ang="0">
                      <a:pos x="177" y="163"/>
                    </a:cxn>
                    <a:cxn ang="0">
                      <a:pos x="192" y="139"/>
                    </a:cxn>
                    <a:cxn ang="0">
                      <a:pos x="200" y="111"/>
                    </a:cxn>
                  </a:cxnLst>
                  <a:rect l="0" t="0" r="r" b="b"/>
                  <a:pathLst>
                    <a:path w="207" h="206">
                      <a:moveTo>
                        <a:pt x="207" y="102"/>
                      </a:moveTo>
                      <a:lnTo>
                        <a:pt x="205" y="91"/>
                      </a:lnTo>
                      <a:lnTo>
                        <a:pt x="204" y="81"/>
                      </a:lnTo>
                      <a:lnTo>
                        <a:pt x="201" y="71"/>
                      </a:lnTo>
                      <a:lnTo>
                        <a:pt x="199" y="62"/>
                      </a:lnTo>
                      <a:lnTo>
                        <a:pt x="193" y="53"/>
                      </a:lnTo>
                      <a:lnTo>
                        <a:pt x="188" y="45"/>
                      </a:lnTo>
                      <a:lnTo>
                        <a:pt x="183" y="37"/>
                      </a:lnTo>
                      <a:lnTo>
                        <a:pt x="176" y="29"/>
                      </a:lnTo>
                      <a:lnTo>
                        <a:pt x="168" y="22"/>
                      </a:lnTo>
                      <a:lnTo>
                        <a:pt x="160" y="17"/>
                      </a:lnTo>
                      <a:lnTo>
                        <a:pt x="152" y="12"/>
                      </a:lnTo>
                      <a:lnTo>
                        <a:pt x="143" y="8"/>
                      </a:lnTo>
                      <a:lnTo>
                        <a:pt x="133" y="4"/>
                      </a:lnTo>
                      <a:lnTo>
                        <a:pt x="124" y="1"/>
                      </a:lnTo>
                      <a:lnTo>
                        <a:pt x="113" y="0"/>
                      </a:lnTo>
                      <a:lnTo>
                        <a:pt x="103" y="0"/>
                      </a:lnTo>
                      <a:lnTo>
                        <a:pt x="92" y="0"/>
                      </a:lnTo>
                      <a:lnTo>
                        <a:pt x="83" y="1"/>
                      </a:lnTo>
                      <a:lnTo>
                        <a:pt x="72" y="4"/>
                      </a:lnTo>
                      <a:lnTo>
                        <a:pt x="63" y="8"/>
                      </a:lnTo>
                      <a:lnTo>
                        <a:pt x="54" y="12"/>
                      </a:lnTo>
                      <a:lnTo>
                        <a:pt x="46" y="17"/>
                      </a:lnTo>
                      <a:lnTo>
                        <a:pt x="38" y="22"/>
                      </a:lnTo>
                      <a:lnTo>
                        <a:pt x="30" y="29"/>
                      </a:lnTo>
                      <a:lnTo>
                        <a:pt x="23" y="37"/>
                      </a:lnTo>
                      <a:lnTo>
                        <a:pt x="18" y="45"/>
                      </a:lnTo>
                      <a:lnTo>
                        <a:pt x="12" y="53"/>
                      </a:lnTo>
                      <a:lnTo>
                        <a:pt x="8" y="62"/>
                      </a:lnTo>
                      <a:lnTo>
                        <a:pt x="4" y="71"/>
                      </a:lnTo>
                      <a:lnTo>
                        <a:pt x="2" y="81"/>
                      </a:lnTo>
                      <a:lnTo>
                        <a:pt x="0" y="91"/>
                      </a:lnTo>
                      <a:lnTo>
                        <a:pt x="0" y="102"/>
                      </a:lnTo>
                      <a:lnTo>
                        <a:pt x="0" y="113"/>
                      </a:lnTo>
                      <a:lnTo>
                        <a:pt x="2" y="123"/>
                      </a:lnTo>
                      <a:lnTo>
                        <a:pt x="4" y="133"/>
                      </a:lnTo>
                      <a:lnTo>
                        <a:pt x="8" y="142"/>
                      </a:lnTo>
                      <a:lnTo>
                        <a:pt x="12" y="151"/>
                      </a:lnTo>
                      <a:lnTo>
                        <a:pt x="18" y="159"/>
                      </a:lnTo>
                      <a:lnTo>
                        <a:pt x="23" y="167"/>
                      </a:lnTo>
                      <a:lnTo>
                        <a:pt x="30" y="175"/>
                      </a:lnTo>
                      <a:lnTo>
                        <a:pt x="38" y="182"/>
                      </a:lnTo>
                      <a:lnTo>
                        <a:pt x="46" y="187"/>
                      </a:lnTo>
                      <a:lnTo>
                        <a:pt x="54" y="193"/>
                      </a:lnTo>
                      <a:lnTo>
                        <a:pt x="63" y="197"/>
                      </a:lnTo>
                      <a:lnTo>
                        <a:pt x="72" y="201"/>
                      </a:lnTo>
                      <a:lnTo>
                        <a:pt x="83" y="203"/>
                      </a:lnTo>
                      <a:lnTo>
                        <a:pt x="92" y="205"/>
                      </a:lnTo>
                      <a:lnTo>
                        <a:pt x="103" y="206"/>
                      </a:lnTo>
                      <a:lnTo>
                        <a:pt x="113" y="205"/>
                      </a:lnTo>
                      <a:lnTo>
                        <a:pt x="124" y="203"/>
                      </a:lnTo>
                      <a:lnTo>
                        <a:pt x="133" y="201"/>
                      </a:lnTo>
                      <a:lnTo>
                        <a:pt x="143" y="197"/>
                      </a:lnTo>
                      <a:lnTo>
                        <a:pt x="152" y="193"/>
                      </a:lnTo>
                      <a:lnTo>
                        <a:pt x="160" y="187"/>
                      </a:lnTo>
                      <a:lnTo>
                        <a:pt x="168" y="182"/>
                      </a:lnTo>
                      <a:lnTo>
                        <a:pt x="176" y="175"/>
                      </a:lnTo>
                      <a:lnTo>
                        <a:pt x="183" y="167"/>
                      </a:lnTo>
                      <a:lnTo>
                        <a:pt x="188" y="159"/>
                      </a:lnTo>
                      <a:lnTo>
                        <a:pt x="193" y="151"/>
                      </a:lnTo>
                      <a:lnTo>
                        <a:pt x="199" y="142"/>
                      </a:lnTo>
                      <a:lnTo>
                        <a:pt x="201" y="133"/>
                      </a:lnTo>
                      <a:lnTo>
                        <a:pt x="204" y="123"/>
                      </a:lnTo>
                      <a:lnTo>
                        <a:pt x="205" y="113"/>
                      </a:lnTo>
                      <a:lnTo>
                        <a:pt x="207" y="102"/>
                      </a:lnTo>
                      <a:lnTo>
                        <a:pt x="200" y="102"/>
                      </a:lnTo>
                      <a:lnTo>
                        <a:pt x="200" y="93"/>
                      </a:lnTo>
                      <a:lnTo>
                        <a:pt x="199" y="82"/>
                      </a:lnTo>
                      <a:lnTo>
                        <a:pt x="196" y="73"/>
                      </a:lnTo>
                      <a:lnTo>
                        <a:pt x="192" y="65"/>
                      </a:lnTo>
                      <a:lnTo>
                        <a:pt x="188" y="55"/>
                      </a:lnTo>
                      <a:lnTo>
                        <a:pt x="184" y="47"/>
                      </a:lnTo>
                      <a:lnTo>
                        <a:pt x="177" y="41"/>
                      </a:lnTo>
                      <a:lnTo>
                        <a:pt x="172" y="33"/>
                      </a:lnTo>
                      <a:lnTo>
                        <a:pt x="165" y="28"/>
                      </a:lnTo>
                      <a:lnTo>
                        <a:pt x="157" y="22"/>
                      </a:lnTo>
                      <a:lnTo>
                        <a:pt x="149" y="17"/>
                      </a:lnTo>
                      <a:lnTo>
                        <a:pt x="141" y="13"/>
                      </a:lnTo>
                      <a:lnTo>
                        <a:pt x="132" y="9"/>
                      </a:lnTo>
                      <a:lnTo>
                        <a:pt x="123" y="8"/>
                      </a:lnTo>
                      <a:lnTo>
                        <a:pt x="113" y="5"/>
                      </a:lnTo>
                      <a:lnTo>
                        <a:pt x="103" y="5"/>
                      </a:lnTo>
                      <a:lnTo>
                        <a:pt x="93" y="5"/>
                      </a:lnTo>
                      <a:lnTo>
                        <a:pt x="83" y="8"/>
                      </a:lnTo>
                      <a:lnTo>
                        <a:pt x="74" y="9"/>
                      </a:lnTo>
                      <a:lnTo>
                        <a:pt x="66" y="13"/>
                      </a:lnTo>
                      <a:lnTo>
                        <a:pt x="56" y="17"/>
                      </a:lnTo>
                      <a:lnTo>
                        <a:pt x="48" y="22"/>
                      </a:lnTo>
                      <a:lnTo>
                        <a:pt x="42" y="28"/>
                      </a:lnTo>
                      <a:lnTo>
                        <a:pt x="35" y="33"/>
                      </a:lnTo>
                      <a:lnTo>
                        <a:pt x="28" y="41"/>
                      </a:lnTo>
                      <a:lnTo>
                        <a:pt x="23" y="47"/>
                      </a:lnTo>
                      <a:lnTo>
                        <a:pt x="18" y="55"/>
                      </a:lnTo>
                      <a:lnTo>
                        <a:pt x="14" y="65"/>
                      </a:lnTo>
                      <a:lnTo>
                        <a:pt x="10" y="73"/>
                      </a:lnTo>
                      <a:lnTo>
                        <a:pt x="8" y="82"/>
                      </a:lnTo>
                      <a:lnTo>
                        <a:pt x="7" y="93"/>
                      </a:lnTo>
                      <a:lnTo>
                        <a:pt x="6" y="102"/>
                      </a:lnTo>
                      <a:lnTo>
                        <a:pt x="7" y="111"/>
                      </a:lnTo>
                      <a:lnTo>
                        <a:pt x="8" y="122"/>
                      </a:lnTo>
                      <a:lnTo>
                        <a:pt x="10" y="131"/>
                      </a:lnTo>
                      <a:lnTo>
                        <a:pt x="14" y="139"/>
                      </a:lnTo>
                      <a:lnTo>
                        <a:pt x="18" y="149"/>
                      </a:lnTo>
                      <a:lnTo>
                        <a:pt x="23" y="157"/>
                      </a:lnTo>
                      <a:lnTo>
                        <a:pt x="28" y="163"/>
                      </a:lnTo>
                      <a:lnTo>
                        <a:pt x="35" y="171"/>
                      </a:lnTo>
                      <a:lnTo>
                        <a:pt x="42" y="177"/>
                      </a:lnTo>
                      <a:lnTo>
                        <a:pt x="48" y="183"/>
                      </a:lnTo>
                      <a:lnTo>
                        <a:pt x="56" y="187"/>
                      </a:lnTo>
                      <a:lnTo>
                        <a:pt x="66" y="191"/>
                      </a:lnTo>
                      <a:lnTo>
                        <a:pt x="74" y="195"/>
                      </a:lnTo>
                      <a:lnTo>
                        <a:pt x="83" y="197"/>
                      </a:lnTo>
                      <a:lnTo>
                        <a:pt x="93" y="199"/>
                      </a:lnTo>
                      <a:lnTo>
                        <a:pt x="103" y="199"/>
                      </a:lnTo>
                      <a:lnTo>
                        <a:pt x="113" y="199"/>
                      </a:lnTo>
                      <a:lnTo>
                        <a:pt x="123" y="197"/>
                      </a:lnTo>
                      <a:lnTo>
                        <a:pt x="132" y="195"/>
                      </a:lnTo>
                      <a:lnTo>
                        <a:pt x="141" y="191"/>
                      </a:lnTo>
                      <a:lnTo>
                        <a:pt x="149" y="187"/>
                      </a:lnTo>
                      <a:lnTo>
                        <a:pt x="157" y="183"/>
                      </a:lnTo>
                      <a:lnTo>
                        <a:pt x="165" y="177"/>
                      </a:lnTo>
                      <a:lnTo>
                        <a:pt x="172" y="171"/>
                      </a:lnTo>
                      <a:lnTo>
                        <a:pt x="177" y="163"/>
                      </a:lnTo>
                      <a:lnTo>
                        <a:pt x="184" y="157"/>
                      </a:lnTo>
                      <a:lnTo>
                        <a:pt x="188" y="149"/>
                      </a:lnTo>
                      <a:lnTo>
                        <a:pt x="192" y="139"/>
                      </a:lnTo>
                      <a:lnTo>
                        <a:pt x="196" y="131"/>
                      </a:lnTo>
                      <a:lnTo>
                        <a:pt x="199" y="122"/>
                      </a:lnTo>
                      <a:lnTo>
                        <a:pt x="200" y="111"/>
                      </a:lnTo>
                      <a:lnTo>
                        <a:pt x="200" y="102"/>
                      </a:lnTo>
                      <a:lnTo>
                        <a:pt x="207" y="10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7" name="Freeform 246"/>
                <p:cNvSpPr>
                  <a:spLocks/>
                </p:cNvSpPr>
                <p:nvPr/>
              </p:nvSpPr>
              <p:spPr bwMode="auto">
                <a:xfrm>
                  <a:off x="2256" y="2327"/>
                  <a:ext cx="100" cy="100"/>
                </a:xfrm>
                <a:custGeom>
                  <a:avLst/>
                  <a:gdLst/>
                  <a:ahLst/>
                  <a:cxnLst>
                    <a:cxn ang="0">
                      <a:pos x="198" y="80"/>
                    </a:cxn>
                    <a:cxn ang="0">
                      <a:pos x="188" y="52"/>
                    </a:cxn>
                    <a:cxn ang="0">
                      <a:pos x="170" y="30"/>
                    </a:cxn>
                    <a:cxn ang="0">
                      <a:pos x="148" y="12"/>
                    </a:cxn>
                    <a:cxn ang="0">
                      <a:pos x="120" y="2"/>
                    </a:cxn>
                    <a:cxn ang="0">
                      <a:pos x="89" y="0"/>
                    </a:cxn>
                    <a:cxn ang="0">
                      <a:pos x="61" y="8"/>
                    </a:cxn>
                    <a:cxn ang="0">
                      <a:pos x="36" y="23"/>
                    </a:cxn>
                    <a:cxn ang="0">
                      <a:pos x="17" y="44"/>
                    </a:cxn>
                    <a:cxn ang="0">
                      <a:pos x="4" y="71"/>
                    </a:cxn>
                    <a:cxn ang="0">
                      <a:pos x="0" y="100"/>
                    </a:cxn>
                    <a:cxn ang="0">
                      <a:pos x="4" y="129"/>
                    </a:cxn>
                    <a:cxn ang="0">
                      <a:pos x="17" y="156"/>
                    </a:cxn>
                    <a:cxn ang="0">
                      <a:pos x="36" y="177"/>
                    </a:cxn>
                    <a:cxn ang="0">
                      <a:pos x="61" y="192"/>
                    </a:cxn>
                    <a:cxn ang="0">
                      <a:pos x="89" y="200"/>
                    </a:cxn>
                    <a:cxn ang="0">
                      <a:pos x="120" y="199"/>
                    </a:cxn>
                    <a:cxn ang="0">
                      <a:pos x="148" y="188"/>
                    </a:cxn>
                    <a:cxn ang="0">
                      <a:pos x="170" y="171"/>
                    </a:cxn>
                    <a:cxn ang="0">
                      <a:pos x="188" y="148"/>
                    </a:cxn>
                    <a:cxn ang="0">
                      <a:pos x="198" y="120"/>
                    </a:cxn>
                    <a:cxn ang="0">
                      <a:pos x="194" y="100"/>
                    </a:cxn>
                    <a:cxn ang="0">
                      <a:pos x="190" y="72"/>
                    </a:cxn>
                    <a:cxn ang="0">
                      <a:pos x="178" y="48"/>
                    </a:cxn>
                    <a:cxn ang="0">
                      <a:pos x="160" y="27"/>
                    </a:cxn>
                    <a:cxn ang="0">
                      <a:pos x="137" y="14"/>
                    </a:cxn>
                    <a:cxn ang="0">
                      <a:pos x="109" y="7"/>
                    </a:cxn>
                    <a:cxn ang="0">
                      <a:pos x="81" y="8"/>
                    </a:cxn>
                    <a:cxn ang="0">
                      <a:pos x="55" y="18"/>
                    </a:cxn>
                    <a:cxn ang="0">
                      <a:pos x="33" y="33"/>
                    </a:cxn>
                    <a:cxn ang="0">
                      <a:pos x="17" y="55"/>
                    </a:cxn>
                    <a:cxn ang="0">
                      <a:pos x="8" y="81"/>
                    </a:cxn>
                    <a:cxn ang="0">
                      <a:pos x="7" y="109"/>
                    </a:cxn>
                    <a:cxn ang="0">
                      <a:pos x="13" y="137"/>
                    </a:cxn>
                    <a:cxn ang="0">
                      <a:pos x="28" y="160"/>
                    </a:cxn>
                    <a:cxn ang="0">
                      <a:pos x="48" y="179"/>
                    </a:cxn>
                    <a:cxn ang="0">
                      <a:pos x="72" y="191"/>
                    </a:cxn>
                    <a:cxn ang="0">
                      <a:pos x="100" y="195"/>
                    </a:cxn>
                    <a:cxn ang="0">
                      <a:pos x="128" y="191"/>
                    </a:cxn>
                    <a:cxn ang="0">
                      <a:pos x="153" y="179"/>
                    </a:cxn>
                    <a:cxn ang="0">
                      <a:pos x="173" y="160"/>
                    </a:cxn>
                    <a:cxn ang="0">
                      <a:pos x="186" y="137"/>
                    </a:cxn>
                    <a:cxn ang="0">
                      <a:pos x="193" y="109"/>
                    </a:cxn>
                  </a:cxnLst>
                  <a:rect l="0" t="0" r="r" b="b"/>
                  <a:pathLst>
                    <a:path w="200" h="200">
                      <a:moveTo>
                        <a:pt x="200" y="100"/>
                      </a:moveTo>
                      <a:lnTo>
                        <a:pt x="200" y="89"/>
                      </a:lnTo>
                      <a:lnTo>
                        <a:pt x="198" y="80"/>
                      </a:lnTo>
                      <a:lnTo>
                        <a:pt x="196" y="71"/>
                      </a:lnTo>
                      <a:lnTo>
                        <a:pt x="192" y="61"/>
                      </a:lnTo>
                      <a:lnTo>
                        <a:pt x="188" y="52"/>
                      </a:lnTo>
                      <a:lnTo>
                        <a:pt x="182" y="44"/>
                      </a:lnTo>
                      <a:lnTo>
                        <a:pt x="177" y="36"/>
                      </a:lnTo>
                      <a:lnTo>
                        <a:pt x="170" y="30"/>
                      </a:lnTo>
                      <a:lnTo>
                        <a:pt x="164" y="23"/>
                      </a:lnTo>
                      <a:lnTo>
                        <a:pt x="156" y="18"/>
                      </a:lnTo>
                      <a:lnTo>
                        <a:pt x="148" y="12"/>
                      </a:lnTo>
                      <a:lnTo>
                        <a:pt x="138" y="8"/>
                      </a:lnTo>
                      <a:lnTo>
                        <a:pt x="129" y="4"/>
                      </a:lnTo>
                      <a:lnTo>
                        <a:pt x="120" y="2"/>
                      </a:lnTo>
                      <a:lnTo>
                        <a:pt x="110" y="0"/>
                      </a:lnTo>
                      <a:lnTo>
                        <a:pt x="100" y="0"/>
                      </a:lnTo>
                      <a:lnTo>
                        <a:pt x="89" y="0"/>
                      </a:lnTo>
                      <a:lnTo>
                        <a:pt x="80" y="2"/>
                      </a:lnTo>
                      <a:lnTo>
                        <a:pt x="71" y="4"/>
                      </a:lnTo>
                      <a:lnTo>
                        <a:pt x="61" y="8"/>
                      </a:lnTo>
                      <a:lnTo>
                        <a:pt x="52" y="12"/>
                      </a:lnTo>
                      <a:lnTo>
                        <a:pt x="44" y="18"/>
                      </a:lnTo>
                      <a:lnTo>
                        <a:pt x="36" y="23"/>
                      </a:lnTo>
                      <a:lnTo>
                        <a:pt x="29" y="30"/>
                      </a:lnTo>
                      <a:lnTo>
                        <a:pt x="23" y="36"/>
                      </a:lnTo>
                      <a:lnTo>
                        <a:pt x="17" y="44"/>
                      </a:lnTo>
                      <a:lnTo>
                        <a:pt x="12" y="52"/>
                      </a:lnTo>
                      <a:lnTo>
                        <a:pt x="8" y="61"/>
                      </a:lnTo>
                      <a:lnTo>
                        <a:pt x="4" y="71"/>
                      </a:lnTo>
                      <a:lnTo>
                        <a:pt x="1" y="80"/>
                      </a:lnTo>
                      <a:lnTo>
                        <a:pt x="0" y="89"/>
                      </a:lnTo>
                      <a:lnTo>
                        <a:pt x="0" y="100"/>
                      </a:lnTo>
                      <a:lnTo>
                        <a:pt x="0" y="111"/>
                      </a:lnTo>
                      <a:lnTo>
                        <a:pt x="1" y="120"/>
                      </a:lnTo>
                      <a:lnTo>
                        <a:pt x="4" y="129"/>
                      </a:lnTo>
                      <a:lnTo>
                        <a:pt x="8" y="139"/>
                      </a:lnTo>
                      <a:lnTo>
                        <a:pt x="12" y="148"/>
                      </a:lnTo>
                      <a:lnTo>
                        <a:pt x="17" y="156"/>
                      </a:lnTo>
                      <a:lnTo>
                        <a:pt x="23" y="164"/>
                      </a:lnTo>
                      <a:lnTo>
                        <a:pt x="29" y="171"/>
                      </a:lnTo>
                      <a:lnTo>
                        <a:pt x="36" y="177"/>
                      </a:lnTo>
                      <a:lnTo>
                        <a:pt x="44" y="183"/>
                      </a:lnTo>
                      <a:lnTo>
                        <a:pt x="52" y="188"/>
                      </a:lnTo>
                      <a:lnTo>
                        <a:pt x="61" y="192"/>
                      </a:lnTo>
                      <a:lnTo>
                        <a:pt x="71" y="196"/>
                      </a:lnTo>
                      <a:lnTo>
                        <a:pt x="80" y="199"/>
                      </a:lnTo>
                      <a:lnTo>
                        <a:pt x="89" y="200"/>
                      </a:lnTo>
                      <a:lnTo>
                        <a:pt x="100" y="200"/>
                      </a:lnTo>
                      <a:lnTo>
                        <a:pt x="110" y="200"/>
                      </a:lnTo>
                      <a:lnTo>
                        <a:pt x="120" y="199"/>
                      </a:lnTo>
                      <a:lnTo>
                        <a:pt x="129" y="196"/>
                      </a:lnTo>
                      <a:lnTo>
                        <a:pt x="138" y="192"/>
                      </a:lnTo>
                      <a:lnTo>
                        <a:pt x="148" y="188"/>
                      </a:lnTo>
                      <a:lnTo>
                        <a:pt x="156" y="183"/>
                      </a:lnTo>
                      <a:lnTo>
                        <a:pt x="164" y="177"/>
                      </a:lnTo>
                      <a:lnTo>
                        <a:pt x="170" y="171"/>
                      </a:lnTo>
                      <a:lnTo>
                        <a:pt x="177" y="164"/>
                      </a:lnTo>
                      <a:lnTo>
                        <a:pt x="182" y="156"/>
                      </a:lnTo>
                      <a:lnTo>
                        <a:pt x="188" y="148"/>
                      </a:lnTo>
                      <a:lnTo>
                        <a:pt x="192" y="139"/>
                      </a:lnTo>
                      <a:lnTo>
                        <a:pt x="196" y="129"/>
                      </a:lnTo>
                      <a:lnTo>
                        <a:pt x="198" y="120"/>
                      </a:lnTo>
                      <a:lnTo>
                        <a:pt x="200" y="111"/>
                      </a:lnTo>
                      <a:lnTo>
                        <a:pt x="200" y="100"/>
                      </a:lnTo>
                      <a:lnTo>
                        <a:pt x="194" y="100"/>
                      </a:lnTo>
                      <a:lnTo>
                        <a:pt x="193" y="91"/>
                      </a:lnTo>
                      <a:lnTo>
                        <a:pt x="192" y="81"/>
                      </a:lnTo>
                      <a:lnTo>
                        <a:pt x="190" y="72"/>
                      </a:lnTo>
                      <a:lnTo>
                        <a:pt x="186" y="64"/>
                      </a:lnTo>
                      <a:lnTo>
                        <a:pt x="182" y="55"/>
                      </a:lnTo>
                      <a:lnTo>
                        <a:pt x="178" y="48"/>
                      </a:lnTo>
                      <a:lnTo>
                        <a:pt x="173" y="40"/>
                      </a:lnTo>
                      <a:lnTo>
                        <a:pt x="166" y="33"/>
                      </a:lnTo>
                      <a:lnTo>
                        <a:pt x="160" y="27"/>
                      </a:lnTo>
                      <a:lnTo>
                        <a:pt x="153" y="22"/>
                      </a:lnTo>
                      <a:lnTo>
                        <a:pt x="145" y="18"/>
                      </a:lnTo>
                      <a:lnTo>
                        <a:pt x="137" y="14"/>
                      </a:lnTo>
                      <a:lnTo>
                        <a:pt x="128" y="11"/>
                      </a:lnTo>
                      <a:lnTo>
                        <a:pt x="118" y="8"/>
                      </a:lnTo>
                      <a:lnTo>
                        <a:pt x="109" y="7"/>
                      </a:lnTo>
                      <a:lnTo>
                        <a:pt x="100" y="6"/>
                      </a:lnTo>
                      <a:lnTo>
                        <a:pt x="90" y="7"/>
                      </a:lnTo>
                      <a:lnTo>
                        <a:pt x="81" y="8"/>
                      </a:lnTo>
                      <a:lnTo>
                        <a:pt x="72" y="11"/>
                      </a:lnTo>
                      <a:lnTo>
                        <a:pt x="64" y="14"/>
                      </a:lnTo>
                      <a:lnTo>
                        <a:pt x="55" y="18"/>
                      </a:lnTo>
                      <a:lnTo>
                        <a:pt x="48" y="22"/>
                      </a:lnTo>
                      <a:lnTo>
                        <a:pt x="40" y="27"/>
                      </a:lnTo>
                      <a:lnTo>
                        <a:pt x="33" y="33"/>
                      </a:lnTo>
                      <a:lnTo>
                        <a:pt x="28" y="40"/>
                      </a:lnTo>
                      <a:lnTo>
                        <a:pt x="23" y="48"/>
                      </a:lnTo>
                      <a:lnTo>
                        <a:pt x="17" y="55"/>
                      </a:lnTo>
                      <a:lnTo>
                        <a:pt x="13" y="64"/>
                      </a:lnTo>
                      <a:lnTo>
                        <a:pt x="11" y="72"/>
                      </a:lnTo>
                      <a:lnTo>
                        <a:pt x="8" y="81"/>
                      </a:lnTo>
                      <a:lnTo>
                        <a:pt x="7" y="91"/>
                      </a:lnTo>
                      <a:lnTo>
                        <a:pt x="5" y="100"/>
                      </a:lnTo>
                      <a:lnTo>
                        <a:pt x="7" y="109"/>
                      </a:lnTo>
                      <a:lnTo>
                        <a:pt x="8" y="119"/>
                      </a:lnTo>
                      <a:lnTo>
                        <a:pt x="11" y="128"/>
                      </a:lnTo>
                      <a:lnTo>
                        <a:pt x="13" y="137"/>
                      </a:lnTo>
                      <a:lnTo>
                        <a:pt x="17" y="145"/>
                      </a:lnTo>
                      <a:lnTo>
                        <a:pt x="23" y="153"/>
                      </a:lnTo>
                      <a:lnTo>
                        <a:pt x="28" y="160"/>
                      </a:lnTo>
                      <a:lnTo>
                        <a:pt x="33" y="167"/>
                      </a:lnTo>
                      <a:lnTo>
                        <a:pt x="40" y="173"/>
                      </a:lnTo>
                      <a:lnTo>
                        <a:pt x="48" y="179"/>
                      </a:lnTo>
                      <a:lnTo>
                        <a:pt x="55" y="183"/>
                      </a:lnTo>
                      <a:lnTo>
                        <a:pt x="64" y="187"/>
                      </a:lnTo>
                      <a:lnTo>
                        <a:pt x="72" y="191"/>
                      </a:lnTo>
                      <a:lnTo>
                        <a:pt x="81" y="192"/>
                      </a:lnTo>
                      <a:lnTo>
                        <a:pt x="90" y="193"/>
                      </a:lnTo>
                      <a:lnTo>
                        <a:pt x="100" y="195"/>
                      </a:lnTo>
                      <a:lnTo>
                        <a:pt x="109" y="193"/>
                      </a:lnTo>
                      <a:lnTo>
                        <a:pt x="118" y="192"/>
                      </a:lnTo>
                      <a:lnTo>
                        <a:pt x="128" y="191"/>
                      </a:lnTo>
                      <a:lnTo>
                        <a:pt x="137" y="187"/>
                      </a:lnTo>
                      <a:lnTo>
                        <a:pt x="145" y="183"/>
                      </a:lnTo>
                      <a:lnTo>
                        <a:pt x="153" y="179"/>
                      </a:lnTo>
                      <a:lnTo>
                        <a:pt x="160" y="173"/>
                      </a:lnTo>
                      <a:lnTo>
                        <a:pt x="166" y="167"/>
                      </a:lnTo>
                      <a:lnTo>
                        <a:pt x="173" y="160"/>
                      </a:lnTo>
                      <a:lnTo>
                        <a:pt x="178" y="153"/>
                      </a:lnTo>
                      <a:lnTo>
                        <a:pt x="182" y="145"/>
                      </a:lnTo>
                      <a:lnTo>
                        <a:pt x="186" y="137"/>
                      </a:lnTo>
                      <a:lnTo>
                        <a:pt x="190" y="128"/>
                      </a:lnTo>
                      <a:lnTo>
                        <a:pt x="192" y="119"/>
                      </a:lnTo>
                      <a:lnTo>
                        <a:pt x="193" y="109"/>
                      </a:lnTo>
                      <a:lnTo>
                        <a:pt x="194" y="100"/>
                      </a:lnTo>
                      <a:lnTo>
                        <a:pt x="200" y="10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8" name="Freeform 247"/>
                <p:cNvSpPr>
                  <a:spLocks/>
                </p:cNvSpPr>
                <p:nvPr/>
              </p:nvSpPr>
              <p:spPr bwMode="auto">
                <a:xfrm>
                  <a:off x="2258" y="2328"/>
                  <a:ext cx="97" cy="98"/>
                </a:xfrm>
                <a:custGeom>
                  <a:avLst/>
                  <a:gdLst/>
                  <a:ahLst/>
                  <a:cxnLst>
                    <a:cxn ang="0">
                      <a:pos x="193" y="77"/>
                    </a:cxn>
                    <a:cxn ang="0">
                      <a:pos x="182" y="50"/>
                    </a:cxn>
                    <a:cxn ang="0">
                      <a:pos x="166" y="28"/>
                    </a:cxn>
                    <a:cxn ang="0">
                      <a:pos x="143" y="12"/>
                    </a:cxn>
                    <a:cxn ang="0">
                      <a:pos x="117" y="3"/>
                    </a:cxn>
                    <a:cxn ang="0">
                      <a:pos x="87" y="0"/>
                    </a:cxn>
                    <a:cxn ang="0">
                      <a:pos x="60" y="8"/>
                    </a:cxn>
                    <a:cxn ang="0">
                      <a:pos x="36" y="23"/>
                    </a:cxn>
                    <a:cxn ang="0">
                      <a:pos x="17" y="42"/>
                    </a:cxn>
                    <a:cxn ang="0">
                      <a:pos x="4" y="68"/>
                    </a:cxn>
                    <a:cxn ang="0">
                      <a:pos x="0" y="97"/>
                    </a:cxn>
                    <a:cxn ang="0">
                      <a:pos x="4" y="126"/>
                    </a:cxn>
                    <a:cxn ang="0">
                      <a:pos x="17" y="152"/>
                    </a:cxn>
                    <a:cxn ang="0">
                      <a:pos x="36" y="172"/>
                    </a:cxn>
                    <a:cxn ang="0">
                      <a:pos x="60" y="186"/>
                    </a:cxn>
                    <a:cxn ang="0">
                      <a:pos x="87" y="194"/>
                    </a:cxn>
                    <a:cxn ang="0">
                      <a:pos x="117" y="192"/>
                    </a:cxn>
                    <a:cxn ang="0">
                      <a:pos x="143" y="182"/>
                    </a:cxn>
                    <a:cxn ang="0">
                      <a:pos x="166" y="166"/>
                    </a:cxn>
                    <a:cxn ang="0">
                      <a:pos x="182" y="144"/>
                    </a:cxn>
                    <a:cxn ang="0">
                      <a:pos x="193" y="117"/>
                    </a:cxn>
                    <a:cxn ang="0">
                      <a:pos x="187" y="97"/>
                    </a:cxn>
                    <a:cxn ang="0">
                      <a:pos x="183" y="70"/>
                    </a:cxn>
                    <a:cxn ang="0">
                      <a:pos x="173" y="46"/>
                    </a:cxn>
                    <a:cxn ang="0">
                      <a:pos x="155" y="27"/>
                    </a:cxn>
                    <a:cxn ang="0">
                      <a:pos x="133" y="13"/>
                    </a:cxn>
                    <a:cxn ang="0">
                      <a:pos x="106" y="7"/>
                    </a:cxn>
                    <a:cxn ang="0">
                      <a:pos x="78" y="8"/>
                    </a:cxn>
                    <a:cxn ang="0">
                      <a:pos x="54" y="17"/>
                    </a:cxn>
                    <a:cxn ang="0">
                      <a:pos x="33" y="33"/>
                    </a:cxn>
                    <a:cxn ang="0">
                      <a:pos x="17" y="53"/>
                    </a:cxn>
                    <a:cxn ang="0">
                      <a:pos x="8" y="78"/>
                    </a:cxn>
                    <a:cxn ang="0">
                      <a:pos x="6" y="106"/>
                    </a:cxn>
                    <a:cxn ang="0">
                      <a:pos x="13" y="133"/>
                    </a:cxn>
                    <a:cxn ang="0">
                      <a:pos x="26" y="156"/>
                    </a:cxn>
                    <a:cxn ang="0">
                      <a:pos x="46" y="173"/>
                    </a:cxn>
                    <a:cxn ang="0">
                      <a:pos x="70" y="184"/>
                    </a:cxn>
                    <a:cxn ang="0">
                      <a:pos x="97" y="188"/>
                    </a:cxn>
                    <a:cxn ang="0">
                      <a:pos x="123" y="184"/>
                    </a:cxn>
                    <a:cxn ang="0">
                      <a:pos x="147" y="173"/>
                    </a:cxn>
                    <a:cxn ang="0">
                      <a:pos x="167" y="156"/>
                    </a:cxn>
                    <a:cxn ang="0">
                      <a:pos x="181" y="133"/>
                    </a:cxn>
                    <a:cxn ang="0">
                      <a:pos x="187" y="106"/>
                    </a:cxn>
                  </a:cxnLst>
                  <a:rect l="0" t="0" r="r" b="b"/>
                  <a:pathLst>
                    <a:path w="194" h="194">
                      <a:moveTo>
                        <a:pt x="194" y="97"/>
                      </a:moveTo>
                      <a:lnTo>
                        <a:pt x="194" y="88"/>
                      </a:lnTo>
                      <a:lnTo>
                        <a:pt x="193" y="77"/>
                      </a:lnTo>
                      <a:lnTo>
                        <a:pt x="190" y="68"/>
                      </a:lnTo>
                      <a:lnTo>
                        <a:pt x="186" y="60"/>
                      </a:lnTo>
                      <a:lnTo>
                        <a:pt x="182" y="50"/>
                      </a:lnTo>
                      <a:lnTo>
                        <a:pt x="178" y="42"/>
                      </a:lnTo>
                      <a:lnTo>
                        <a:pt x="171" y="36"/>
                      </a:lnTo>
                      <a:lnTo>
                        <a:pt x="166" y="28"/>
                      </a:lnTo>
                      <a:lnTo>
                        <a:pt x="159" y="23"/>
                      </a:lnTo>
                      <a:lnTo>
                        <a:pt x="151" y="17"/>
                      </a:lnTo>
                      <a:lnTo>
                        <a:pt x="143" y="12"/>
                      </a:lnTo>
                      <a:lnTo>
                        <a:pt x="135" y="8"/>
                      </a:lnTo>
                      <a:lnTo>
                        <a:pt x="126" y="4"/>
                      </a:lnTo>
                      <a:lnTo>
                        <a:pt x="117" y="3"/>
                      </a:lnTo>
                      <a:lnTo>
                        <a:pt x="107" y="0"/>
                      </a:lnTo>
                      <a:lnTo>
                        <a:pt x="97" y="0"/>
                      </a:lnTo>
                      <a:lnTo>
                        <a:pt x="87" y="0"/>
                      </a:lnTo>
                      <a:lnTo>
                        <a:pt x="77" y="3"/>
                      </a:lnTo>
                      <a:lnTo>
                        <a:pt x="68" y="4"/>
                      </a:lnTo>
                      <a:lnTo>
                        <a:pt x="60" y="8"/>
                      </a:lnTo>
                      <a:lnTo>
                        <a:pt x="50" y="12"/>
                      </a:lnTo>
                      <a:lnTo>
                        <a:pt x="42" y="17"/>
                      </a:lnTo>
                      <a:lnTo>
                        <a:pt x="36" y="23"/>
                      </a:lnTo>
                      <a:lnTo>
                        <a:pt x="29" y="28"/>
                      </a:lnTo>
                      <a:lnTo>
                        <a:pt x="22" y="36"/>
                      </a:lnTo>
                      <a:lnTo>
                        <a:pt x="17" y="42"/>
                      </a:lnTo>
                      <a:lnTo>
                        <a:pt x="12" y="50"/>
                      </a:lnTo>
                      <a:lnTo>
                        <a:pt x="8" y="60"/>
                      </a:lnTo>
                      <a:lnTo>
                        <a:pt x="4" y="68"/>
                      </a:lnTo>
                      <a:lnTo>
                        <a:pt x="2" y="77"/>
                      </a:lnTo>
                      <a:lnTo>
                        <a:pt x="1" y="88"/>
                      </a:lnTo>
                      <a:lnTo>
                        <a:pt x="0" y="97"/>
                      </a:lnTo>
                      <a:lnTo>
                        <a:pt x="1" y="106"/>
                      </a:lnTo>
                      <a:lnTo>
                        <a:pt x="2" y="117"/>
                      </a:lnTo>
                      <a:lnTo>
                        <a:pt x="4" y="126"/>
                      </a:lnTo>
                      <a:lnTo>
                        <a:pt x="8" y="134"/>
                      </a:lnTo>
                      <a:lnTo>
                        <a:pt x="12" y="144"/>
                      </a:lnTo>
                      <a:lnTo>
                        <a:pt x="17" y="152"/>
                      </a:lnTo>
                      <a:lnTo>
                        <a:pt x="22" y="158"/>
                      </a:lnTo>
                      <a:lnTo>
                        <a:pt x="29" y="166"/>
                      </a:lnTo>
                      <a:lnTo>
                        <a:pt x="36" y="172"/>
                      </a:lnTo>
                      <a:lnTo>
                        <a:pt x="42" y="178"/>
                      </a:lnTo>
                      <a:lnTo>
                        <a:pt x="50" y="182"/>
                      </a:lnTo>
                      <a:lnTo>
                        <a:pt x="60" y="186"/>
                      </a:lnTo>
                      <a:lnTo>
                        <a:pt x="68" y="190"/>
                      </a:lnTo>
                      <a:lnTo>
                        <a:pt x="77" y="192"/>
                      </a:lnTo>
                      <a:lnTo>
                        <a:pt x="87" y="194"/>
                      </a:lnTo>
                      <a:lnTo>
                        <a:pt x="97" y="194"/>
                      </a:lnTo>
                      <a:lnTo>
                        <a:pt x="107" y="194"/>
                      </a:lnTo>
                      <a:lnTo>
                        <a:pt x="117" y="192"/>
                      </a:lnTo>
                      <a:lnTo>
                        <a:pt x="126" y="190"/>
                      </a:lnTo>
                      <a:lnTo>
                        <a:pt x="135" y="186"/>
                      </a:lnTo>
                      <a:lnTo>
                        <a:pt x="143" y="182"/>
                      </a:lnTo>
                      <a:lnTo>
                        <a:pt x="151" y="178"/>
                      </a:lnTo>
                      <a:lnTo>
                        <a:pt x="159" y="172"/>
                      </a:lnTo>
                      <a:lnTo>
                        <a:pt x="166" y="166"/>
                      </a:lnTo>
                      <a:lnTo>
                        <a:pt x="171" y="158"/>
                      </a:lnTo>
                      <a:lnTo>
                        <a:pt x="178" y="152"/>
                      </a:lnTo>
                      <a:lnTo>
                        <a:pt x="182" y="144"/>
                      </a:lnTo>
                      <a:lnTo>
                        <a:pt x="186" y="134"/>
                      </a:lnTo>
                      <a:lnTo>
                        <a:pt x="190" y="126"/>
                      </a:lnTo>
                      <a:lnTo>
                        <a:pt x="193" y="117"/>
                      </a:lnTo>
                      <a:lnTo>
                        <a:pt x="194" y="106"/>
                      </a:lnTo>
                      <a:lnTo>
                        <a:pt x="194" y="97"/>
                      </a:lnTo>
                      <a:lnTo>
                        <a:pt x="187" y="97"/>
                      </a:lnTo>
                      <a:lnTo>
                        <a:pt x="187" y="88"/>
                      </a:lnTo>
                      <a:lnTo>
                        <a:pt x="186" y="78"/>
                      </a:lnTo>
                      <a:lnTo>
                        <a:pt x="183" y="70"/>
                      </a:lnTo>
                      <a:lnTo>
                        <a:pt x="181" y="61"/>
                      </a:lnTo>
                      <a:lnTo>
                        <a:pt x="177" y="53"/>
                      </a:lnTo>
                      <a:lnTo>
                        <a:pt x="173" y="46"/>
                      </a:lnTo>
                      <a:lnTo>
                        <a:pt x="167" y="40"/>
                      </a:lnTo>
                      <a:lnTo>
                        <a:pt x="161" y="33"/>
                      </a:lnTo>
                      <a:lnTo>
                        <a:pt x="155" y="27"/>
                      </a:lnTo>
                      <a:lnTo>
                        <a:pt x="147" y="21"/>
                      </a:lnTo>
                      <a:lnTo>
                        <a:pt x="141" y="17"/>
                      </a:lnTo>
                      <a:lnTo>
                        <a:pt x="133" y="13"/>
                      </a:lnTo>
                      <a:lnTo>
                        <a:pt x="123" y="11"/>
                      </a:lnTo>
                      <a:lnTo>
                        <a:pt x="115" y="8"/>
                      </a:lnTo>
                      <a:lnTo>
                        <a:pt x="106" y="7"/>
                      </a:lnTo>
                      <a:lnTo>
                        <a:pt x="97" y="7"/>
                      </a:lnTo>
                      <a:lnTo>
                        <a:pt x="87" y="7"/>
                      </a:lnTo>
                      <a:lnTo>
                        <a:pt x="78" y="8"/>
                      </a:lnTo>
                      <a:lnTo>
                        <a:pt x="70" y="11"/>
                      </a:lnTo>
                      <a:lnTo>
                        <a:pt x="62" y="13"/>
                      </a:lnTo>
                      <a:lnTo>
                        <a:pt x="54" y="17"/>
                      </a:lnTo>
                      <a:lnTo>
                        <a:pt x="46" y="21"/>
                      </a:lnTo>
                      <a:lnTo>
                        <a:pt x="40" y="27"/>
                      </a:lnTo>
                      <a:lnTo>
                        <a:pt x="33" y="33"/>
                      </a:lnTo>
                      <a:lnTo>
                        <a:pt x="26" y="40"/>
                      </a:lnTo>
                      <a:lnTo>
                        <a:pt x="21" y="46"/>
                      </a:lnTo>
                      <a:lnTo>
                        <a:pt x="17" y="53"/>
                      </a:lnTo>
                      <a:lnTo>
                        <a:pt x="13" y="61"/>
                      </a:lnTo>
                      <a:lnTo>
                        <a:pt x="10" y="70"/>
                      </a:lnTo>
                      <a:lnTo>
                        <a:pt x="8" y="78"/>
                      </a:lnTo>
                      <a:lnTo>
                        <a:pt x="6" y="88"/>
                      </a:lnTo>
                      <a:lnTo>
                        <a:pt x="6" y="97"/>
                      </a:lnTo>
                      <a:lnTo>
                        <a:pt x="6" y="106"/>
                      </a:lnTo>
                      <a:lnTo>
                        <a:pt x="8" y="116"/>
                      </a:lnTo>
                      <a:lnTo>
                        <a:pt x="10" y="124"/>
                      </a:lnTo>
                      <a:lnTo>
                        <a:pt x="13" y="133"/>
                      </a:lnTo>
                      <a:lnTo>
                        <a:pt x="17" y="141"/>
                      </a:lnTo>
                      <a:lnTo>
                        <a:pt x="21" y="148"/>
                      </a:lnTo>
                      <a:lnTo>
                        <a:pt x="26" y="156"/>
                      </a:lnTo>
                      <a:lnTo>
                        <a:pt x="33" y="161"/>
                      </a:lnTo>
                      <a:lnTo>
                        <a:pt x="40" y="168"/>
                      </a:lnTo>
                      <a:lnTo>
                        <a:pt x="46" y="173"/>
                      </a:lnTo>
                      <a:lnTo>
                        <a:pt x="54" y="177"/>
                      </a:lnTo>
                      <a:lnTo>
                        <a:pt x="62" y="181"/>
                      </a:lnTo>
                      <a:lnTo>
                        <a:pt x="70" y="184"/>
                      </a:lnTo>
                      <a:lnTo>
                        <a:pt x="78" y="186"/>
                      </a:lnTo>
                      <a:lnTo>
                        <a:pt x="87" y="188"/>
                      </a:lnTo>
                      <a:lnTo>
                        <a:pt x="97" y="188"/>
                      </a:lnTo>
                      <a:lnTo>
                        <a:pt x="106" y="188"/>
                      </a:lnTo>
                      <a:lnTo>
                        <a:pt x="115" y="186"/>
                      </a:lnTo>
                      <a:lnTo>
                        <a:pt x="123" y="184"/>
                      </a:lnTo>
                      <a:lnTo>
                        <a:pt x="133" y="181"/>
                      </a:lnTo>
                      <a:lnTo>
                        <a:pt x="141" y="177"/>
                      </a:lnTo>
                      <a:lnTo>
                        <a:pt x="147" y="173"/>
                      </a:lnTo>
                      <a:lnTo>
                        <a:pt x="155" y="168"/>
                      </a:lnTo>
                      <a:lnTo>
                        <a:pt x="161" y="161"/>
                      </a:lnTo>
                      <a:lnTo>
                        <a:pt x="167" y="156"/>
                      </a:lnTo>
                      <a:lnTo>
                        <a:pt x="173" y="148"/>
                      </a:lnTo>
                      <a:lnTo>
                        <a:pt x="177" y="141"/>
                      </a:lnTo>
                      <a:lnTo>
                        <a:pt x="181" y="133"/>
                      </a:lnTo>
                      <a:lnTo>
                        <a:pt x="183" y="124"/>
                      </a:lnTo>
                      <a:lnTo>
                        <a:pt x="186" y="116"/>
                      </a:lnTo>
                      <a:lnTo>
                        <a:pt x="187" y="106"/>
                      </a:lnTo>
                      <a:lnTo>
                        <a:pt x="187" y="97"/>
                      </a:lnTo>
                      <a:lnTo>
                        <a:pt x="194" y="9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9" name="Freeform 248"/>
                <p:cNvSpPr>
                  <a:spLocks/>
                </p:cNvSpPr>
                <p:nvPr/>
              </p:nvSpPr>
              <p:spPr bwMode="auto">
                <a:xfrm>
                  <a:off x="2259" y="2330"/>
                  <a:ext cx="95" cy="94"/>
                </a:xfrm>
                <a:custGeom>
                  <a:avLst/>
                  <a:gdLst/>
                  <a:ahLst/>
                  <a:cxnLst>
                    <a:cxn ang="0">
                      <a:pos x="187" y="75"/>
                    </a:cxn>
                    <a:cxn ang="0">
                      <a:pos x="177" y="49"/>
                    </a:cxn>
                    <a:cxn ang="0">
                      <a:pos x="161" y="27"/>
                    </a:cxn>
                    <a:cxn ang="0">
                      <a:pos x="140" y="12"/>
                    </a:cxn>
                    <a:cxn ang="0">
                      <a:pos x="113" y="2"/>
                    </a:cxn>
                    <a:cxn ang="0">
                      <a:pos x="85" y="1"/>
                    </a:cxn>
                    <a:cxn ang="0">
                      <a:pos x="59" y="8"/>
                    </a:cxn>
                    <a:cxn ang="0">
                      <a:pos x="35" y="21"/>
                    </a:cxn>
                    <a:cxn ang="0">
                      <a:pos x="18" y="42"/>
                    </a:cxn>
                    <a:cxn ang="0">
                      <a:pos x="6" y="66"/>
                    </a:cxn>
                    <a:cxn ang="0">
                      <a:pos x="0" y="94"/>
                    </a:cxn>
                    <a:cxn ang="0">
                      <a:pos x="6" y="122"/>
                    </a:cxn>
                    <a:cxn ang="0">
                      <a:pos x="18" y="147"/>
                    </a:cxn>
                    <a:cxn ang="0">
                      <a:pos x="35" y="167"/>
                    </a:cxn>
                    <a:cxn ang="0">
                      <a:pos x="59" y="181"/>
                    </a:cxn>
                    <a:cxn ang="0">
                      <a:pos x="85" y="187"/>
                    </a:cxn>
                    <a:cxn ang="0">
                      <a:pos x="113" y="186"/>
                    </a:cxn>
                    <a:cxn ang="0">
                      <a:pos x="140" y="177"/>
                    </a:cxn>
                    <a:cxn ang="0">
                      <a:pos x="161" y="161"/>
                    </a:cxn>
                    <a:cxn ang="0">
                      <a:pos x="177" y="139"/>
                    </a:cxn>
                    <a:cxn ang="0">
                      <a:pos x="187" y="113"/>
                    </a:cxn>
                    <a:cxn ang="0">
                      <a:pos x="183" y="94"/>
                    </a:cxn>
                    <a:cxn ang="0">
                      <a:pos x="179" y="67"/>
                    </a:cxn>
                    <a:cxn ang="0">
                      <a:pos x="168" y="45"/>
                    </a:cxn>
                    <a:cxn ang="0">
                      <a:pos x="151" y="26"/>
                    </a:cxn>
                    <a:cxn ang="0">
                      <a:pos x="129" y="13"/>
                    </a:cxn>
                    <a:cxn ang="0">
                      <a:pos x="104" y="6"/>
                    </a:cxn>
                    <a:cxn ang="0">
                      <a:pos x="77" y="8"/>
                    </a:cxn>
                    <a:cxn ang="0">
                      <a:pos x="54" y="17"/>
                    </a:cxn>
                    <a:cxn ang="0">
                      <a:pos x="32" y="31"/>
                    </a:cxn>
                    <a:cxn ang="0">
                      <a:pos x="18" y="53"/>
                    </a:cxn>
                    <a:cxn ang="0">
                      <a:pos x="8" y="77"/>
                    </a:cxn>
                    <a:cxn ang="0">
                      <a:pos x="7" y="103"/>
                    </a:cxn>
                    <a:cxn ang="0">
                      <a:pos x="14" y="129"/>
                    </a:cxn>
                    <a:cxn ang="0">
                      <a:pos x="27" y="150"/>
                    </a:cxn>
                    <a:cxn ang="0">
                      <a:pos x="46" y="167"/>
                    </a:cxn>
                    <a:cxn ang="0">
                      <a:pos x="68" y="178"/>
                    </a:cxn>
                    <a:cxn ang="0">
                      <a:pos x="95" y="182"/>
                    </a:cxn>
                    <a:cxn ang="0">
                      <a:pos x="121" y="178"/>
                    </a:cxn>
                    <a:cxn ang="0">
                      <a:pos x="144" y="167"/>
                    </a:cxn>
                    <a:cxn ang="0">
                      <a:pos x="163" y="150"/>
                    </a:cxn>
                    <a:cxn ang="0">
                      <a:pos x="176" y="129"/>
                    </a:cxn>
                    <a:cxn ang="0">
                      <a:pos x="183" y="103"/>
                    </a:cxn>
                  </a:cxnLst>
                  <a:rect l="0" t="0" r="r" b="b"/>
                  <a:pathLst>
                    <a:path w="189" h="189">
                      <a:moveTo>
                        <a:pt x="189" y="94"/>
                      </a:moveTo>
                      <a:lnTo>
                        <a:pt x="188" y="85"/>
                      </a:lnTo>
                      <a:lnTo>
                        <a:pt x="187" y="75"/>
                      </a:lnTo>
                      <a:lnTo>
                        <a:pt x="185" y="66"/>
                      </a:lnTo>
                      <a:lnTo>
                        <a:pt x="181" y="58"/>
                      </a:lnTo>
                      <a:lnTo>
                        <a:pt x="177" y="49"/>
                      </a:lnTo>
                      <a:lnTo>
                        <a:pt x="173" y="42"/>
                      </a:lnTo>
                      <a:lnTo>
                        <a:pt x="168" y="34"/>
                      </a:lnTo>
                      <a:lnTo>
                        <a:pt x="161" y="27"/>
                      </a:lnTo>
                      <a:lnTo>
                        <a:pt x="155" y="21"/>
                      </a:lnTo>
                      <a:lnTo>
                        <a:pt x="148" y="16"/>
                      </a:lnTo>
                      <a:lnTo>
                        <a:pt x="140" y="12"/>
                      </a:lnTo>
                      <a:lnTo>
                        <a:pt x="132" y="8"/>
                      </a:lnTo>
                      <a:lnTo>
                        <a:pt x="123" y="5"/>
                      </a:lnTo>
                      <a:lnTo>
                        <a:pt x="113" y="2"/>
                      </a:lnTo>
                      <a:lnTo>
                        <a:pt x="104" y="1"/>
                      </a:lnTo>
                      <a:lnTo>
                        <a:pt x="95" y="0"/>
                      </a:lnTo>
                      <a:lnTo>
                        <a:pt x="85" y="1"/>
                      </a:lnTo>
                      <a:lnTo>
                        <a:pt x="76" y="2"/>
                      </a:lnTo>
                      <a:lnTo>
                        <a:pt x="67" y="5"/>
                      </a:lnTo>
                      <a:lnTo>
                        <a:pt x="59" y="8"/>
                      </a:lnTo>
                      <a:lnTo>
                        <a:pt x="50" y="12"/>
                      </a:lnTo>
                      <a:lnTo>
                        <a:pt x="43" y="16"/>
                      </a:lnTo>
                      <a:lnTo>
                        <a:pt x="35" y="21"/>
                      </a:lnTo>
                      <a:lnTo>
                        <a:pt x="28" y="27"/>
                      </a:lnTo>
                      <a:lnTo>
                        <a:pt x="23" y="34"/>
                      </a:lnTo>
                      <a:lnTo>
                        <a:pt x="18" y="42"/>
                      </a:lnTo>
                      <a:lnTo>
                        <a:pt x="12" y="49"/>
                      </a:lnTo>
                      <a:lnTo>
                        <a:pt x="8" y="58"/>
                      </a:lnTo>
                      <a:lnTo>
                        <a:pt x="6" y="66"/>
                      </a:lnTo>
                      <a:lnTo>
                        <a:pt x="3" y="75"/>
                      </a:lnTo>
                      <a:lnTo>
                        <a:pt x="2" y="85"/>
                      </a:lnTo>
                      <a:lnTo>
                        <a:pt x="0" y="94"/>
                      </a:lnTo>
                      <a:lnTo>
                        <a:pt x="2" y="103"/>
                      </a:lnTo>
                      <a:lnTo>
                        <a:pt x="3" y="113"/>
                      </a:lnTo>
                      <a:lnTo>
                        <a:pt x="6" y="122"/>
                      </a:lnTo>
                      <a:lnTo>
                        <a:pt x="8" y="131"/>
                      </a:lnTo>
                      <a:lnTo>
                        <a:pt x="12" y="139"/>
                      </a:lnTo>
                      <a:lnTo>
                        <a:pt x="18" y="147"/>
                      </a:lnTo>
                      <a:lnTo>
                        <a:pt x="23" y="154"/>
                      </a:lnTo>
                      <a:lnTo>
                        <a:pt x="28" y="161"/>
                      </a:lnTo>
                      <a:lnTo>
                        <a:pt x="35" y="167"/>
                      </a:lnTo>
                      <a:lnTo>
                        <a:pt x="43" y="173"/>
                      </a:lnTo>
                      <a:lnTo>
                        <a:pt x="50" y="177"/>
                      </a:lnTo>
                      <a:lnTo>
                        <a:pt x="59" y="181"/>
                      </a:lnTo>
                      <a:lnTo>
                        <a:pt x="67" y="185"/>
                      </a:lnTo>
                      <a:lnTo>
                        <a:pt x="76" y="186"/>
                      </a:lnTo>
                      <a:lnTo>
                        <a:pt x="85" y="187"/>
                      </a:lnTo>
                      <a:lnTo>
                        <a:pt x="95" y="189"/>
                      </a:lnTo>
                      <a:lnTo>
                        <a:pt x="104" y="187"/>
                      </a:lnTo>
                      <a:lnTo>
                        <a:pt x="113" y="186"/>
                      </a:lnTo>
                      <a:lnTo>
                        <a:pt x="123" y="185"/>
                      </a:lnTo>
                      <a:lnTo>
                        <a:pt x="132" y="181"/>
                      </a:lnTo>
                      <a:lnTo>
                        <a:pt x="140" y="177"/>
                      </a:lnTo>
                      <a:lnTo>
                        <a:pt x="148" y="173"/>
                      </a:lnTo>
                      <a:lnTo>
                        <a:pt x="155" y="167"/>
                      </a:lnTo>
                      <a:lnTo>
                        <a:pt x="161" y="161"/>
                      </a:lnTo>
                      <a:lnTo>
                        <a:pt x="168" y="154"/>
                      </a:lnTo>
                      <a:lnTo>
                        <a:pt x="173" y="147"/>
                      </a:lnTo>
                      <a:lnTo>
                        <a:pt x="177" y="139"/>
                      </a:lnTo>
                      <a:lnTo>
                        <a:pt x="181" y="131"/>
                      </a:lnTo>
                      <a:lnTo>
                        <a:pt x="185" y="122"/>
                      </a:lnTo>
                      <a:lnTo>
                        <a:pt x="187" y="113"/>
                      </a:lnTo>
                      <a:lnTo>
                        <a:pt x="188" y="103"/>
                      </a:lnTo>
                      <a:lnTo>
                        <a:pt x="189" y="94"/>
                      </a:lnTo>
                      <a:lnTo>
                        <a:pt x="183" y="94"/>
                      </a:lnTo>
                      <a:lnTo>
                        <a:pt x="183" y="85"/>
                      </a:lnTo>
                      <a:lnTo>
                        <a:pt x="181" y="77"/>
                      </a:lnTo>
                      <a:lnTo>
                        <a:pt x="179" y="67"/>
                      </a:lnTo>
                      <a:lnTo>
                        <a:pt x="176" y="59"/>
                      </a:lnTo>
                      <a:lnTo>
                        <a:pt x="172" y="53"/>
                      </a:lnTo>
                      <a:lnTo>
                        <a:pt x="168" y="45"/>
                      </a:lnTo>
                      <a:lnTo>
                        <a:pt x="163" y="38"/>
                      </a:lnTo>
                      <a:lnTo>
                        <a:pt x="157" y="31"/>
                      </a:lnTo>
                      <a:lnTo>
                        <a:pt x="151" y="26"/>
                      </a:lnTo>
                      <a:lnTo>
                        <a:pt x="144" y="21"/>
                      </a:lnTo>
                      <a:lnTo>
                        <a:pt x="137" y="17"/>
                      </a:lnTo>
                      <a:lnTo>
                        <a:pt x="129" y="13"/>
                      </a:lnTo>
                      <a:lnTo>
                        <a:pt x="121" y="10"/>
                      </a:lnTo>
                      <a:lnTo>
                        <a:pt x="112" y="8"/>
                      </a:lnTo>
                      <a:lnTo>
                        <a:pt x="104" y="6"/>
                      </a:lnTo>
                      <a:lnTo>
                        <a:pt x="95" y="6"/>
                      </a:lnTo>
                      <a:lnTo>
                        <a:pt x="85" y="6"/>
                      </a:lnTo>
                      <a:lnTo>
                        <a:pt x="77" y="8"/>
                      </a:lnTo>
                      <a:lnTo>
                        <a:pt x="68" y="10"/>
                      </a:lnTo>
                      <a:lnTo>
                        <a:pt x="60" y="13"/>
                      </a:lnTo>
                      <a:lnTo>
                        <a:pt x="54" y="17"/>
                      </a:lnTo>
                      <a:lnTo>
                        <a:pt x="46" y="21"/>
                      </a:lnTo>
                      <a:lnTo>
                        <a:pt x="39" y="26"/>
                      </a:lnTo>
                      <a:lnTo>
                        <a:pt x="32" y="31"/>
                      </a:lnTo>
                      <a:lnTo>
                        <a:pt x="27" y="38"/>
                      </a:lnTo>
                      <a:lnTo>
                        <a:pt x="22" y="45"/>
                      </a:lnTo>
                      <a:lnTo>
                        <a:pt x="18" y="53"/>
                      </a:lnTo>
                      <a:lnTo>
                        <a:pt x="14" y="59"/>
                      </a:lnTo>
                      <a:lnTo>
                        <a:pt x="11" y="67"/>
                      </a:lnTo>
                      <a:lnTo>
                        <a:pt x="8" y="77"/>
                      </a:lnTo>
                      <a:lnTo>
                        <a:pt x="7" y="85"/>
                      </a:lnTo>
                      <a:lnTo>
                        <a:pt x="7" y="94"/>
                      </a:lnTo>
                      <a:lnTo>
                        <a:pt x="7" y="103"/>
                      </a:lnTo>
                      <a:lnTo>
                        <a:pt x="8" y="111"/>
                      </a:lnTo>
                      <a:lnTo>
                        <a:pt x="11" y="121"/>
                      </a:lnTo>
                      <a:lnTo>
                        <a:pt x="14" y="129"/>
                      </a:lnTo>
                      <a:lnTo>
                        <a:pt x="18" y="137"/>
                      </a:lnTo>
                      <a:lnTo>
                        <a:pt x="22" y="143"/>
                      </a:lnTo>
                      <a:lnTo>
                        <a:pt x="27" y="150"/>
                      </a:lnTo>
                      <a:lnTo>
                        <a:pt x="32" y="157"/>
                      </a:lnTo>
                      <a:lnTo>
                        <a:pt x="39" y="162"/>
                      </a:lnTo>
                      <a:lnTo>
                        <a:pt x="46" y="167"/>
                      </a:lnTo>
                      <a:lnTo>
                        <a:pt x="54" y="171"/>
                      </a:lnTo>
                      <a:lnTo>
                        <a:pt x="60" y="175"/>
                      </a:lnTo>
                      <a:lnTo>
                        <a:pt x="68" y="178"/>
                      </a:lnTo>
                      <a:lnTo>
                        <a:pt x="77" y="181"/>
                      </a:lnTo>
                      <a:lnTo>
                        <a:pt x="85" y="182"/>
                      </a:lnTo>
                      <a:lnTo>
                        <a:pt x="95" y="182"/>
                      </a:lnTo>
                      <a:lnTo>
                        <a:pt x="104" y="182"/>
                      </a:lnTo>
                      <a:lnTo>
                        <a:pt x="112" y="181"/>
                      </a:lnTo>
                      <a:lnTo>
                        <a:pt x="121" y="178"/>
                      </a:lnTo>
                      <a:lnTo>
                        <a:pt x="129" y="175"/>
                      </a:lnTo>
                      <a:lnTo>
                        <a:pt x="137" y="171"/>
                      </a:lnTo>
                      <a:lnTo>
                        <a:pt x="144" y="167"/>
                      </a:lnTo>
                      <a:lnTo>
                        <a:pt x="151" y="162"/>
                      </a:lnTo>
                      <a:lnTo>
                        <a:pt x="157" y="157"/>
                      </a:lnTo>
                      <a:lnTo>
                        <a:pt x="163" y="150"/>
                      </a:lnTo>
                      <a:lnTo>
                        <a:pt x="168" y="143"/>
                      </a:lnTo>
                      <a:lnTo>
                        <a:pt x="172" y="137"/>
                      </a:lnTo>
                      <a:lnTo>
                        <a:pt x="176" y="129"/>
                      </a:lnTo>
                      <a:lnTo>
                        <a:pt x="179" y="121"/>
                      </a:lnTo>
                      <a:lnTo>
                        <a:pt x="181" y="111"/>
                      </a:lnTo>
                      <a:lnTo>
                        <a:pt x="183" y="103"/>
                      </a:lnTo>
                      <a:lnTo>
                        <a:pt x="183" y="94"/>
                      </a:lnTo>
                      <a:lnTo>
                        <a:pt x="189" y="9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0" name="Freeform 249"/>
                <p:cNvSpPr>
                  <a:spLocks/>
                </p:cNvSpPr>
                <p:nvPr/>
              </p:nvSpPr>
              <p:spPr bwMode="auto">
                <a:xfrm>
                  <a:off x="2261" y="2332"/>
                  <a:ext cx="91" cy="90"/>
                </a:xfrm>
                <a:custGeom>
                  <a:avLst/>
                  <a:gdLst/>
                  <a:ahLst/>
                  <a:cxnLst>
                    <a:cxn ang="0">
                      <a:pos x="180" y="71"/>
                    </a:cxn>
                    <a:cxn ang="0">
                      <a:pos x="171" y="46"/>
                    </a:cxn>
                    <a:cxn ang="0">
                      <a:pos x="155" y="26"/>
                    </a:cxn>
                    <a:cxn ang="0">
                      <a:pos x="135" y="10"/>
                    </a:cxn>
                    <a:cxn ang="0">
                      <a:pos x="109" y="1"/>
                    </a:cxn>
                    <a:cxn ang="0">
                      <a:pos x="81" y="0"/>
                    </a:cxn>
                    <a:cxn ang="0">
                      <a:pos x="56" y="6"/>
                    </a:cxn>
                    <a:cxn ang="0">
                      <a:pos x="34" y="20"/>
                    </a:cxn>
                    <a:cxn ang="0">
                      <a:pos x="15" y="39"/>
                    </a:cxn>
                    <a:cxn ang="0">
                      <a:pos x="4" y="63"/>
                    </a:cxn>
                    <a:cxn ang="0">
                      <a:pos x="0" y="90"/>
                    </a:cxn>
                    <a:cxn ang="0">
                      <a:pos x="4" y="117"/>
                    </a:cxn>
                    <a:cxn ang="0">
                      <a:pos x="15" y="141"/>
                    </a:cxn>
                    <a:cxn ang="0">
                      <a:pos x="34" y="161"/>
                    </a:cxn>
                    <a:cxn ang="0">
                      <a:pos x="56" y="174"/>
                    </a:cxn>
                    <a:cxn ang="0">
                      <a:pos x="81" y="181"/>
                    </a:cxn>
                    <a:cxn ang="0">
                      <a:pos x="109" y="179"/>
                    </a:cxn>
                    <a:cxn ang="0">
                      <a:pos x="135" y="170"/>
                    </a:cxn>
                    <a:cxn ang="0">
                      <a:pos x="155" y="154"/>
                    </a:cxn>
                    <a:cxn ang="0">
                      <a:pos x="171" y="134"/>
                    </a:cxn>
                    <a:cxn ang="0">
                      <a:pos x="180" y="109"/>
                    </a:cxn>
                    <a:cxn ang="0">
                      <a:pos x="176" y="90"/>
                    </a:cxn>
                    <a:cxn ang="0">
                      <a:pos x="172" y="65"/>
                    </a:cxn>
                    <a:cxn ang="0">
                      <a:pos x="161" y="42"/>
                    </a:cxn>
                    <a:cxn ang="0">
                      <a:pos x="145" y="25"/>
                    </a:cxn>
                    <a:cxn ang="0">
                      <a:pos x="124" y="12"/>
                    </a:cxn>
                    <a:cxn ang="0">
                      <a:pos x="100" y="6"/>
                    </a:cxn>
                    <a:cxn ang="0">
                      <a:pos x="73" y="6"/>
                    </a:cxn>
                    <a:cxn ang="0">
                      <a:pos x="51" y="16"/>
                    </a:cxn>
                    <a:cxn ang="0">
                      <a:pos x="31" y="30"/>
                    </a:cxn>
                    <a:cxn ang="0">
                      <a:pos x="16" y="50"/>
                    </a:cxn>
                    <a:cxn ang="0">
                      <a:pos x="8" y="73"/>
                    </a:cxn>
                    <a:cxn ang="0">
                      <a:pos x="7" y="99"/>
                    </a:cxn>
                    <a:cxn ang="0">
                      <a:pos x="12" y="123"/>
                    </a:cxn>
                    <a:cxn ang="0">
                      <a:pos x="26" y="145"/>
                    </a:cxn>
                    <a:cxn ang="0">
                      <a:pos x="43" y="161"/>
                    </a:cxn>
                    <a:cxn ang="0">
                      <a:pos x="65" y="171"/>
                    </a:cxn>
                    <a:cxn ang="0">
                      <a:pos x="91" y="175"/>
                    </a:cxn>
                    <a:cxn ang="0">
                      <a:pos x="116" y="171"/>
                    </a:cxn>
                    <a:cxn ang="0">
                      <a:pos x="139" y="161"/>
                    </a:cxn>
                    <a:cxn ang="0">
                      <a:pos x="156" y="145"/>
                    </a:cxn>
                    <a:cxn ang="0">
                      <a:pos x="169" y="123"/>
                    </a:cxn>
                    <a:cxn ang="0">
                      <a:pos x="176" y="99"/>
                    </a:cxn>
                  </a:cxnLst>
                  <a:rect l="0" t="0" r="r" b="b"/>
                  <a:pathLst>
                    <a:path w="181" h="181">
                      <a:moveTo>
                        <a:pt x="181" y="90"/>
                      </a:moveTo>
                      <a:lnTo>
                        <a:pt x="181" y="81"/>
                      </a:lnTo>
                      <a:lnTo>
                        <a:pt x="180" y="71"/>
                      </a:lnTo>
                      <a:lnTo>
                        <a:pt x="177" y="63"/>
                      </a:lnTo>
                      <a:lnTo>
                        <a:pt x="175" y="54"/>
                      </a:lnTo>
                      <a:lnTo>
                        <a:pt x="171" y="46"/>
                      </a:lnTo>
                      <a:lnTo>
                        <a:pt x="167" y="39"/>
                      </a:lnTo>
                      <a:lnTo>
                        <a:pt x="161" y="33"/>
                      </a:lnTo>
                      <a:lnTo>
                        <a:pt x="155" y="26"/>
                      </a:lnTo>
                      <a:lnTo>
                        <a:pt x="149" y="20"/>
                      </a:lnTo>
                      <a:lnTo>
                        <a:pt x="141" y="14"/>
                      </a:lnTo>
                      <a:lnTo>
                        <a:pt x="135" y="10"/>
                      </a:lnTo>
                      <a:lnTo>
                        <a:pt x="127" y="6"/>
                      </a:lnTo>
                      <a:lnTo>
                        <a:pt x="117" y="4"/>
                      </a:lnTo>
                      <a:lnTo>
                        <a:pt x="109" y="1"/>
                      </a:lnTo>
                      <a:lnTo>
                        <a:pt x="100" y="0"/>
                      </a:lnTo>
                      <a:lnTo>
                        <a:pt x="91" y="0"/>
                      </a:lnTo>
                      <a:lnTo>
                        <a:pt x="81" y="0"/>
                      </a:lnTo>
                      <a:lnTo>
                        <a:pt x="72" y="1"/>
                      </a:lnTo>
                      <a:lnTo>
                        <a:pt x="64" y="4"/>
                      </a:lnTo>
                      <a:lnTo>
                        <a:pt x="56" y="6"/>
                      </a:lnTo>
                      <a:lnTo>
                        <a:pt x="48" y="10"/>
                      </a:lnTo>
                      <a:lnTo>
                        <a:pt x="40" y="14"/>
                      </a:lnTo>
                      <a:lnTo>
                        <a:pt x="34" y="20"/>
                      </a:lnTo>
                      <a:lnTo>
                        <a:pt x="27" y="26"/>
                      </a:lnTo>
                      <a:lnTo>
                        <a:pt x="20" y="33"/>
                      </a:lnTo>
                      <a:lnTo>
                        <a:pt x="15" y="39"/>
                      </a:lnTo>
                      <a:lnTo>
                        <a:pt x="11" y="46"/>
                      </a:lnTo>
                      <a:lnTo>
                        <a:pt x="7" y="54"/>
                      </a:lnTo>
                      <a:lnTo>
                        <a:pt x="4" y="63"/>
                      </a:lnTo>
                      <a:lnTo>
                        <a:pt x="2" y="71"/>
                      </a:lnTo>
                      <a:lnTo>
                        <a:pt x="0" y="81"/>
                      </a:lnTo>
                      <a:lnTo>
                        <a:pt x="0" y="90"/>
                      </a:lnTo>
                      <a:lnTo>
                        <a:pt x="0" y="99"/>
                      </a:lnTo>
                      <a:lnTo>
                        <a:pt x="2" y="109"/>
                      </a:lnTo>
                      <a:lnTo>
                        <a:pt x="4" y="117"/>
                      </a:lnTo>
                      <a:lnTo>
                        <a:pt x="7" y="126"/>
                      </a:lnTo>
                      <a:lnTo>
                        <a:pt x="11" y="134"/>
                      </a:lnTo>
                      <a:lnTo>
                        <a:pt x="15" y="141"/>
                      </a:lnTo>
                      <a:lnTo>
                        <a:pt x="20" y="149"/>
                      </a:lnTo>
                      <a:lnTo>
                        <a:pt x="27" y="154"/>
                      </a:lnTo>
                      <a:lnTo>
                        <a:pt x="34" y="161"/>
                      </a:lnTo>
                      <a:lnTo>
                        <a:pt x="40" y="166"/>
                      </a:lnTo>
                      <a:lnTo>
                        <a:pt x="48" y="170"/>
                      </a:lnTo>
                      <a:lnTo>
                        <a:pt x="56" y="174"/>
                      </a:lnTo>
                      <a:lnTo>
                        <a:pt x="64" y="177"/>
                      </a:lnTo>
                      <a:lnTo>
                        <a:pt x="72" y="179"/>
                      </a:lnTo>
                      <a:lnTo>
                        <a:pt x="81" y="181"/>
                      </a:lnTo>
                      <a:lnTo>
                        <a:pt x="91" y="181"/>
                      </a:lnTo>
                      <a:lnTo>
                        <a:pt x="100" y="181"/>
                      </a:lnTo>
                      <a:lnTo>
                        <a:pt x="109" y="179"/>
                      </a:lnTo>
                      <a:lnTo>
                        <a:pt x="117" y="177"/>
                      </a:lnTo>
                      <a:lnTo>
                        <a:pt x="127" y="174"/>
                      </a:lnTo>
                      <a:lnTo>
                        <a:pt x="135" y="170"/>
                      </a:lnTo>
                      <a:lnTo>
                        <a:pt x="141" y="166"/>
                      </a:lnTo>
                      <a:lnTo>
                        <a:pt x="149" y="161"/>
                      </a:lnTo>
                      <a:lnTo>
                        <a:pt x="155" y="154"/>
                      </a:lnTo>
                      <a:lnTo>
                        <a:pt x="161" y="149"/>
                      </a:lnTo>
                      <a:lnTo>
                        <a:pt x="167" y="141"/>
                      </a:lnTo>
                      <a:lnTo>
                        <a:pt x="171" y="134"/>
                      </a:lnTo>
                      <a:lnTo>
                        <a:pt x="175" y="126"/>
                      </a:lnTo>
                      <a:lnTo>
                        <a:pt x="177" y="117"/>
                      </a:lnTo>
                      <a:lnTo>
                        <a:pt x="180" y="109"/>
                      </a:lnTo>
                      <a:lnTo>
                        <a:pt x="181" y="99"/>
                      </a:lnTo>
                      <a:lnTo>
                        <a:pt x="181" y="90"/>
                      </a:lnTo>
                      <a:lnTo>
                        <a:pt x="176" y="90"/>
                      </a:lnTo>
                      <a:lnTo>
                        <a:pt x="176" y="81"/>
                      </a:lnTo>
                      <a:lnTo>
                        <a:pt x="175" y="73"/>
                      </a:lnTo>
                      <a:lnTo>
                        <a:pt x="172" y="65"/>
                      </a:lnTo>
                      <a:lnTo>
                        <a:pt x="169" y="57"/>
                      </a:lnTo>
                      <a:lnTo>
                        <a:pt x="165" y="50"/>
                      </a:lnTo>
                      <a:lnTo>
                        <a:pt x="161" y="42"/>
                      </a:lnTo>
                      <a:lnTo>
                        <a:pt x="156" y="35"/>
                      </a:lnTo>
                      <a:lnTo>
                        <a:pt x="151" y="30"/>
                      </a:lnTo>
                      <a:lnTo>
                        <a:pt x="145" y="25"/>
                      </a:lnTo>
                      <a:lnTo>
                        <a:pt x="139" y="20"/>
                      </a:lnTo>
                      <a:lnTo>
                        <a:pt x="132" y="16"/>
                      </a:lnTo>
                      <a:lnTo>
                        <a:pt x="124" y="12"/>
                      </a:lnTo>
                      <a:lnTo>
                        <a:pt x="116" y="9"/>
                      </a:lnTo>
                      <a:lnTo>
                        <a:pt x="108" y="6"/>
                      </a:lnTo>
                      <a:lnTo>
                        <a:pt x="100" y="6"/>
                      </a:lnTo>
                      <a:lnTo>
                        <a:pt x="91" y="5"/>
                      </a:lnTo>
                      <a:lnTo>
                        <a:pt x="83" y="6"/>
                      </a:lnTo>
                      <a:lnTo>
                        <a:pt x="73" y="6"/>
                      </a:lnTo>
                      <a:lnTo>
                        <a:pt x="65" y="9"/>
                      </a:lnTo>
                      <a:lnTo>
                        <a:pt x="58" y="12"/>
                      </a:lnTo>
                      <a:lnTo>
                        <a:pt x="51" y="16"/>
                      </a:lnTo>
                      <a:lnTo>
                        <a:pt x="43" y="20"/>
                      </a:lnTo>
                      <a:lnTo>
                        <a:pt x="38" y="25"/>
                      </a:lnTo>
                      <a:lnTo>
                        <a:pt x="31" y="30"/>
                      </a:lnTo>
                      <a:lnTo>
                        <a:pt x="26" y="35"/>
                      </a:lnTo>
                      <a:lnTo>
                        <a:pt x="20" y="42"/>
                      </a:lnTo>
                      <a:lnTo>
                        <a:pt x="16" y="50"/>
                      </a:lnTo>
                      <a:lnTo>
                        <a:pt x="12" y="57"/>
                      </a:lnTo>
                      <a:lnTo>
                        <a:pt x="10" y="65"/>
                      </a:lnTo>
                      <a:lnTo>
                        <a:pt x="8" y="73"/>
                      </a:lnTo>
                      <a:lnTo>
                        <a:pt x="7" y="81"/>
                      </a:lnTo>
                      <a:lnTo>
                        <a:pt x="6" y="90"/>
                      </a:lnTo>
                      <a:lnTo>
                        <a:pt x="7" y="99"/>
                      </a:lnTo>
                      <a:lnTo>
                        <a:pt x="8" y="107"/>
                      </a:lnTo>
                      <a:lnTo>
                        <a:pt x="10" y="115"/>
                      </a:lnTo>
                      <a:lnTo>
                        <a:pt x="12" y="123"/>
                      </a:lnTo>
                      <a:lnTo>
                        <a:pt x="16" y="130"/>
                      </a:lnTo>
                      <a:lnTo>
                        <a:pt x="20" y="138"/>
                      </a:lnTo>
                      <a:lnTo>
                        <a:pt x="26" y="145"/>
                      </a:lnTo>
                      <a:lnTo>
                        <a:pt x="31" y="150"/>
                      </a:lnTo>
                      <a:lnTo>
                        <a:pt x="38" y="155"/>
                      </a:lnTo>
                      <a:lnTo>
                        <a:pt x="43" y="161"/>
                      </a:lnTo>
                      <a:lnTo>
                        <a:pt x="51" y="165"/>
                      </a:lnTo>
                      <a:lnTo>
                        <a:pt x="58" y="169"/>
                      </a:lnTo>
                      <a:lnTo>
                        <a:pt x="65" y="171"/>
                      </a:lnTo>
                      <a:lnTo>
                        <a:pt x="73" y="174"/>
                      </a:lnTo>
                      <a:lnTo>
                        <a:pt x="83" y="175"/>
                      </a:lnTo>
                      <a:lnTo>
                        <a:pt x="91" y="175"/>
                      </a:lnTo>
                      <a:lnTo>
                        <a:pt x="100" y="175"/>
                      </a:lnTo>
                      <a:lnTo>
                        <a:pt x="108" y="174"/>
                      </a:lnTo>
                      <a:lnTo>
                        <a:pt x="116" y="171"/>
                      </a:lnTo>
                      <a:lnTo>
                        <a:pt x="124" y="169"/>
                      </a:lnTo>
                      <a:lnTo>
                        <a:pt x="132" y="165"/>
                      </a:lnTo>
                      <a:lnTo>
                        <a:pt x="139" y="161"/>
                      </a:lnTo>
                      <a:lnTo>
                        <a:pt x="145" y="155"/>
                      </a:lnTo>
                      <a:lnTo>
                        <a:pt x="151" y="150"/>
                      </a:lnTo>
                      <a:lnTo>
                        <a:pt x="156" y="145"/>
                      </a:lnTo>
                      <a:lnTo>
                        <a:pt x="161" y="138"/>
                      </a:lnTo>
                      <a:lnTo>
                        <a:pt x="165" y="130"/>
                      </a:lnTo>
                      <a:lnTo>
                        <a:pt x="169" y="123"/>
                      </a:lnTo>
                      <a:lnTo>
                        <a:pt x="172" y="115"/>
                      </a:lnTo>
                      <a:lnTo>
                        <a:pt x="175" y="107"/>
                      </a:lnTo>
                      <a:lnTo>
                        <a:pt x="176" y="99"/>
                      </a:lnTo>
                      <a:lnTo>
                        <a:pt x="176" y="90"/>
                      </a:lnTo>
                      <a:lnTo>
                        <a:pt x="181" y="9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1" name="Freeform 250"/>
                <p:cNvSpPr>
                  <a:spLocks/>
                </p:cNvSpPr>
                <p:nvPr/>
              </p:nvSpPr>
              <p:spPr bwMode="auto">
                <a:xfrm>
                  <a:off x="2262" y="2333"/>
                  <a:ext cx="88" cy="88"/>
                </a:xfrm>
                <a:custGeom>
                  <a:avLst/>
                  <a:gdLst/>
                  <a:ahLst/>
                  <a:cxnLst>
                    <a:cxn ang="0">
                      <a:pos x="174" y="71"/>
                    </a:cxn>
                    <a:cxn ang="0">
                      <a:pos x="165" y="47"/>
                    </a:cxn>
                    <a:cxn ang="0">
                      <a:pos x="150" y="25"/>
                    </a:cxn>
                    <a:cxn ang="0">
                      <a:pos x="130" y="11"/>
                    </a:cxn>
                    <a:cxn ang="0">
                      <a:pos x="105" y="2"/>
                    </a:cxn>
                    <a:cxn ang="0">
                      <a:pos x="78" y="0"/>
                    </a:cxn>
                    <a:cxn ang="0">
                      <a:pos x="53" y="7"/>
                    </a:cxn>
                    <a:cxn ang="0">
                      <a:pos x="32" y="20"/>
                    </a:cxn>
                    <a:cxn ang="0">
                      <a:pos x="15" y="39"/>
                    </a:cxn>
                    <a:cxn ang="0">
                      <a:pos x="4" y="61"/>
                    </a:cxn>
                    <a:cxn ang="0">
                      <a:pos x="0" y="88"/>
                    </a:cxn>
                    <a:cxn ang="0">
                      <a:pos x="4" y="115"/>
                    </a:cxn>
                    <a:cxn ang="0">
                      <a:pos x="15" y="137"/>
                    </a:cxn>
                    <a:cxn ang="0">
                      <a:pos x="32" y="156"/>
                    </a:cxn>
                    <a:cxn ang="0">
                      <a:pos x="53" y="169"/>
                    </a:cxn>
                    <a:cxn ang="0">
                      <a:pos x="78" y="176"/>
                    </a:cxn>
                    <a:cxn ang="0">
                      <a:pos x="105" y="175"/>
                    </a:cxn>
                    <a:cxn ang="0">
                      <a:pos x="130" y="165"/>
                    </a:cxn>
                    <a:cxn ang="0">
                      <a:pos x="150" y="151"/>
                    </a:cxn>
                    <a:cxn ang="0">
                      <a:pos x="165" y="131"/>
                    </a:cxn>
                    <a:cxn ang="0">
                      <a:pos x="174" y="105"/>
                    </a:cxn>
                    <a:cxn ang="0">
                      <a:pos x="170" y="88"/>
                    </a:cxn>
                    <a:cxn ang="0">
                      <a:pos x="166" y="64"/>
                    </a:cxn>
                    <a:cxn ang="0">
                      <a:pos x="156" y="43"/>
                    </a:cxn>
                    <a:cxn ang="0">
                      <a:pos x="140" y="25"/>
                    </a:cxn>
                    <a:cxn ang="0">
                      <a:pos x="120" y="12"/>
                    </a:cxn>
                    <a:cxn ang="0">
                      <a:pos x="96" y="7"/>
                    </a:cxn>
                    <a:cxn ang="0">
                      <a:pos x="72" y="8"/>
                    </a:cxn>
                    <a:cxn ang="0">
                      <a:pos x="49" y="16"/>
                    </a:cxn>
                    <a:cxn ang="0">
                      <a:pos x="31" y="31"/>
                    </a:cxn>
                    <a:cxn ang="0">
                      <a:pos x="16" y="49"/>
                    </a:cxn>
                    <a:cxn ang="0">
                      <a:pos x="8" y="72"/>
                    </a:cxn>
                    <a:cxn ang="0">
                      <a:pos x="7" y="96"/>
                    </a:cxn>
                    <a:cxn ang="0">
                      <a:pos x="12" y="120"/>
                    </a:cxn>
                    <a:cxn ang="0">
                      <a:pos x="25" y="140"/>
                    </a:cxn>
                    <a:cxn ang="0">
                      <a:pos x="43" y="156"/>
                    </a:cxn>
                    <a:cxn ang="0">
                      <a:pos x="64" y="167"/>
                    </a:cxn>
                    <a:cxn ang="0">
                      <a:pos x="88" y="171"/>
                    </a:cxn>
                    <a:cxn ang="0">
                      <a:pos x="112" y="167"/>
                    </a:cxn>
                    <a:cxn ang="0">
                      <a:pos x="134" y="156"/>
                    </a:cxn>
                    <a:cxn ang="0">
                      <a:pos x="152" y="140"/>
                    </a:cxn>
                    <a:cxn ang="0">
                      <a:pos x="164" y="120"/>
                    </a:cxn>
                    <a:cxn ang="0">
                      <a:pos x="169" y="96"/>
                    </a:cxn>
                  </a:cxnLst>
                  <a:rect l="0" t="0" r="r" b="b"/>
                  <a:pathLst>
                    <a:path w="176" h="176">
                      <a:moveTo>
                        <a:pt x="176" y="88"/>
                      </a:moveTo>
                      <a:lnTo>
                        <a:pt x="176" y="79"/>
                      </a:lnTo>
                      <a:lnTo>
                        <a:pt x="174" y="71"/>
                      </a:lnTo>
                      <a:lnTo>
                        <a:pt x="172" y="61"/>
                      </a:lnTo>
                      <a:lnTo>
                        <a:pt x="169" y="53"/>
                      </a:lnTo>
                      <a:lnTo>
                        <a:pt x="165" y="47"/>
                      </a:lnTo>
                      <a:lnTo>
                        <a:pt x="161" y="39"/>
                      </a:lnTo>
                      <a:lnTo>
                        <a:pt x="156" y="32"/>
                      </a:lnTo>
                      <a:lnTo>
                        <a:pt x="150" y="25"/>
                      </a:lnTo>
                      <a:lnTo>
                        <a:pt x="144" y="20"/>
                      </a:lnTo>
                      <a:lnTo>
                        <a:pt x="137" y="15"/>
                      </a:lnTo>
                      <a:lnTo>
                        <a:pt x="130" y="11"/>
                      </a:lnTo>
                      <a:lnTo>
                        <a:pt x="122" y="7"/>
                      </a:lnTo>
                      <a:lnTo>
                        <a:pt x="114" y="4"/>
                      </a:lnTo>
                      <a:lnTo>
                        <a:pt x="105" y="2"/>
                      </a:lnTo>
                      <a:lnTo>
                        <a:pt x="97" y="0"/>
                      </a:lnTo>
                      <a:lnTo>
                        <a:pt x="88" y="0"/>
                      </a:lnTo>
                      <a:lnTo>
                        <a:pt x="78" y="0"/>
                      </a:lnTo>
                      <a:lnTo>
                        <a:pt x="70" y="2"/>
                      </a:lnTo>
                      <a:lnTo>
                        <a:pt x="61" y="4"/>
                      </a:lnTo>
                      <a:lnTo>
                        <a:pt x="53" y="7"/>
                      </a:lnTo>
                      <a:lnTo>
                        <a:pt x="47" y="11"/>
                      </a:lnTo>
                      <a:lnTo>
                        <a:pt x="39" y="15"/>
                      </a:lnTo>
                      <a:lnTo>
                        <a:pt x="32" y="20"/>
                      </a:lnTo>
                      <a:lnTo>
                        <a:pt x="25" y="25"/>
                      </a:lnTo>
                      <a:lnTo>
                        <a:pt x="20" y="32"/>
                      </a:lnTo>
                      <a:lnTo>
                        <a:pt x="15" y="39"/>
                      </a:lnTo>
                      <a:lnTo>
                        <a:pt x="11" y="47"/>
                      </a:lnTo>
                      <a:lnTo>
                        <a:pt x="7" y="53"/>
                      </a:lnTo>
                      <a:lnTo>
                        <a:pt x="4" y="61"/>
                      </a:lnTo>
                      <a:lnTo>
                        <a:pt x="1" y="71"/>
                      </a:lnTo>
                      <a:lnTo>
                        <a:pt x="0" y="79"/>
                      </a:lnTo>
                      <a:lnTo>
                        <a:pt x="0" y="88"/>
                      </a:lnTo>
                      <a:lnTo>
                        <a:pt x="0" y="97"/>
                      </a:lnTo>
                      <a:lnTo>
                        <a:pt x="1" y="105"/>
                      </a:lnTo>
                      <a:lnTo>
                        <a:pt x="4" y="115"/>
                      </a:lnTo>
                      <a:lnTo>
                        <a:pt x="7" y="123"/>
                      </a:lnTo>
                      <a:lnTo>
                        <a:pt x="11" y="131"/>
                      </a:lnTo>
                      <a:lnTo>
                        <a:pt x="15" y="137"/>
                      </a:lnTo>
                      <a:lnTo>
                        <a:pt x="20" y="144"/>
                      </a:lnTo>
                      <a:lnTo>
                        <a:pt x="25" y="151"/>
                      </a:lnTo>
                      <a:lnTo>
                        <a:pt x="32" y="156"/>
                      </a:lnTo>
                      <a:lnTo>
                        <a:pt x="39" y="161"/>
                      </a:lnTo>
                      <a:lnTo>
                        <a:pt x="47" y="165"/>
                      </a:lnTo>
                      <a:lnTo>
                        <a:pt x="53" y="169"/>
                      </a:lnTo>
                      <a:lnTo>
                        <a:pt x="61" y="172"/>
                      </a:lnTo>
                      <a:lnTo>
                        <a:pt x="70" y="175"/>
                      </a:lnTo>
                      <a:lnTo>
                        <a:pt x="78" y="176"/>
                      </a:lnTo>
                      <a:lnTo>
                        <a:pt x="88" y="176"/>
                      </a:lnTo>
                      <a:lnTo>
                        <a:pt x="97" y="176"/>
                      </a:lnTo>
                      <a:lnTo>
                        <a:pt x="105" y="175"/>
                      </a:lnTo>
                      <a:lnTo>
                        <a:pt x="114" y="172"/>
                      </a:lnTo>
                      <a:lnTo>
                        <a:pt x="122" y="169"/>
                      </a:lnTo>
                      <a:lnTo>
                        <a:pt x="130" y="165"/>
                      </a:lnTo>
                      <a:lnTo>
                        <a:pt x="137" y="161"/>
                      </a:lnTo>
                      <a:lnTo>
                        <a:pt x="144" y="156"/>
                      </a:lnTo>
                      <a:lnTo>
                        <a:pt x="150" y="151"/>
                      </a:lnTo>
                      <a:lnTo>
                        <a:pt x="156" y="144"/>
                      </a:lnTo>
                      <a:lnTo>
                        <a:pt x="161" y="137"/>
                      </a:lnTo>
                      <a:lnTo>
                        <a:pt x="165" y="131"/>
                      </a:lnTo>
                      <a:lnTo>
                        <a:pt x="169" y="123"/>
                      </a:lnTo>
                      <a:lnTo>
                        <a:pt x="172" y="115"/>
                      </a:lnTo>
                      <a:lnTo>
                        <a:pt x="174" y="105"/>
                      </a:lnTo>
                      <a:lnTo>
                        <a:pt x="176" y="97"/>
                      </a:lnTo>
                      <a:lnTo>
                        <a:pt x="176" y="88"/>
                      </a:lnTo>
                      <a:lnTo>
                        <a:pt x="170" y="88"/>
                      </a:lnTo>
                      <a:lnTo>
                        <a:pt x="169" y="80"/>
                      </a:lnTo>
                      <a:lnTo>
                        <a:pt x="168" y="72"/>
                      </a:lnTo>
                      <a:lnTo>
                        <a:pt x="166" y="64"/>
                      </a:lnTo>
                      <a:lnTo>
                        <a:pt x="164" y="56"/>
                      </a:lnTo>
                      <a:lnTo>
                        <a:pt x="160" y="49"/>
                      </a:lnTo>
                      <a:lnTo>
                        <a:pt x="156" y="43"/>
                      </a:lnTo>
                      <a:lnTo>
                        <a:pt x="152" y="36"/>
                      </a:lnTo>
                      <a:lnTo>
                        <a:pt x="146" y="31"/>
                      </a:lnTo>
                      <a:lnTo>
                        <a:pt x="140" y="25"/>
                      </a:lnTo>
                      <a:lnTo>
                        <a:pt x="134" y="20"/>
                      </a:lnTo>
                      <a:lnTo>
                        <a:pt x="126" y="16"/>
                      </a:lnTo>
                      <a:lnTo>
                        <a:pt x="120" y="12"/>
                      </a:lnTo>
                      <a:lnTo>
                        <a:pt x="112" y="10"/>
                      </a:lnTo>
                      <a:lnTo>
                        <a:pt x="105" y="8"/>
                      </a:lnTo>
                      <a:lnTo>
                        <a:pt x="96" y="7"/>
                      </a:lnTo>
                      <a:lnTo>
                        <a:pt x="88" y="6"/>
                      </a:lnTo>
                      <a:lnTo>
                        <a:pt x="80" y="7"/>
                      </a:lnTo>
                      <a:lnTo>
                        <a:pt x="72" y="8"/>
                      </a:lnTo>
                      <a:lnTo>
                        <a:pt x="64" y="10"/>
                      </a:lnTo>
                      <a:lnTo>
                        <a:pt x="56" y="12"/>
                      </a:lnTo>
                      <a:lnTo>
                        <a:pt x="49" y="16"/>
                      </a:lnTo>
                      <a:lnTo>
                        <a:pt x="43" y="20"/>
                      </a:lnTo>
                      <a:lnTo>
                        <a:pt x="36" y="25"/>
                      </a:lnTo>
                      <a:lnTo>
                        <a:pt x="31" y="31"/>
                      </a:lnTo>
                      <a:lnTo>
                        <a:pt x="25" y="36"/>
                      </a:lnTo>
                      <a:lnTo>
                        <a:pt x="20" y="43"/>
                      </a:lnTo>
                      <a:lnTo>
                        <a:pt x="16" y="49"/>
                      </a:lnTo>
                      <a:lnTo>
                        <a:pt x="12" y="56"/>
                      </a:lnTo>
                      <a:lnTo>
                        <a:pt x="9" y="64"/>
                      </a:lnTo>
                      <a:lnTo>
                        <a:pt x="8" y="72"/>
                      </a:lnTo>
                      <a:lnTo>
                        <a:pt x="7" y="80"/>
                      </a:lnTo>
                      <a:lnTo>
                        <a:pt x="7" y="88"/>
                      </a:lnTo>
                      <a:lnTo>
                        <a:pt x="7" y="96"/>
                      </a:lnTo>
                      <a:lnTo>
                        <a:pt x="8" y="104"/>
                      </a:lnTo>
                      <a:lnTo>
                        <a:pt x="9" y="112"/>
                      </a:lnTo>
                      <a:lnTo>
                        <a:pt x="12" y="120"/>
                      </a:lnTo>
                      <a:lnTo>
                        <a:pt x="16" y="127"/>
                      </a:lnTo>
                      <a:lnTo>
                        <a:pt x="20" y="133"/>
                      </a:lnTo>
                      <a:lnTo>
                        <a:pt x="25" y="140"/>
                      </a:lnTo>
                      <a:lnTo>
                        <a:pt x="31" y="147"/>
                      </a:lnTo>
                      <a:lnTo>
                        <a:pt x="36" y="152"/>
                      </a:lnTo>
                      <a:lnTo>
                        <a:pt x="43" y="156"/>
                      </a:lnTo>
                      <a:lnTo>
                        <a:pt x="49" y="160"/>
                      </a:lnTo>
                      <a:lnTo>
                        <a:pt x="56" y="164"/>
                      </a:lnTo>
                      <a:lnTo>
                        <a:pt x="64" y="167"/>
                      </a:lnTo>
                      <a:lnTo>
                        <a:pt x="72" y="168"/>
                      </a:lnTo>
                      <a:lnTo>
                        <a:pt x="80" y="169"/>
                      </a:lnTo>
                      <a:lnTo>
                        <a:pt x="88" y="171"/>
                      </a:lnTo>
                      <a:lnTo>
                        <a:pt x="96" y="169"/>
                      </a:lnTo>
                      <a:lnTo>
                        <a:pt x="105" y="168"/>
                      </a:lnTo>
                      <a:lnTo>
                        <a:pt x="112" y="167"/>
                      </a:lnTo>
                      <a:lnTo>
                        <a:pt x="120" y="164"/>
                      </a:lnTo>
                      <a:lnTo>
                        <a:pt x="126" y="160"/>
                      </a:lnTo>
                      <a:lnTo>
                        <a:pt x="134" y="156"/>
                      </a:lnTo>
                      <a:lnTo>
                        <a:pt x="140" y="152"/>
                      </a:lnTo>
                      <a:lnTo>
                        <a:pt x="146" y="147"/>
                      </a:lnTo>
                      <a:lnTo>
                        <a:pt x="152" y="140"/>
                      </a:lnTo>
                      <a:lnTo>
                        <a:pt x="156" y="133"/>
                      </a:lnTo>
                      <a:lnTo>
                        <a:pt x="160" y="127"/>
                      </a:lnTo>
                      <a:lnTo>
                        <a:pt x="164" y="120"/>
                      </a:lnTo>
                      <a:lnTo>
                        <a:pt x="166" y="112"/>
                      </a:lnTo>
                      <a:lnTo>
                        <a:pt x="168" y="104"/>
                      </a:lnTo>
                      <a:lnTo>
                        <a:pt x="169" y="96"/>
                      </a:lnTo>
                      <a:lnTo>
                        <a:pt x="170" y="88"/>
                      </a:lnTo>
                      <a:lnTo>
                        <a:pt x="176" y="8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2" name="Freeform 251"/>
                <p:cNvSpPr>
                  <a:spLocks/>
                </p:cNvSpPr>
                <p:nvPr/>
              </p:nvSpPr>
              <p:spPr bwMode="auto">
                <a:xfrm>
                  <a:off x="2264" y="2334"/>
                  <a:ext cx="85" cy="86"/>
                </a:xfrm>
                <a:custGeom>
                  <a:avLst/>
                  <a:gdLst/>
                  <a:ahLst/>
                  <a:cxnLst>
                    <a:cxn ang="0">
                      <a:pos x="170" y="76"/>
                    </a:cxn>
                    <a:cxn ang="0">
                      <a:pos x="166" y="60"/>
                    </a:cxn>
                    <a:cxn ang="0">
                      <a:pos x="159" y="45"/>
                    </a:cxn>
                    <a:cxn ang="0">
                      <a:pos x="150" y="30"/>
                    </a:cxn>
                    <a:cxn ang="0">
                      <a:pos x="139" y="20"/>
                    </a:cxn>
                    <a:cxn ang="0">
                      <a:pos x="126" y="11"/>
                    </a:cxn>
                    <a:cxn ang="0">
                      <a:pos x="110" y="4"/>
                    </a:cxn>
                    <a:cxn ang="0">
                      <a:pos x="94" y="1"/>
                    </a:cxn>
                    <a:cxn ang="0">
                      <a:pos x="77" y="1"/>
                    </a:cxn>
                    <a:cxn ang="0">
                      <a:pos x="59" y="4"/>
                    </a:cxn>
                    <a:cxn ang="0">
                      <a:pos x="45" y="11"/>
                    </a:cxn>
                    <a:cxn ang="0">
                      <a:pos x="32" y="20"/>
                    </a:cxn>
                    <a:cxn ang="0">
                      <a:pos x="20" y="30"/>
                    </a:cxn>
                    <a:cxn ang="0">
                      <a:pos x="10" y="45"/>
                    </a:cxn>
                    <a:cxn ang="0">
                      <a:pos x="4" y="60"/>
                    </a:cxn>
                    <a:cxn ang="0">
                      <a:pos x="1" y="76"/>
                    </a:cxn>
                    <a:cxn ang="0">
                      <a:pos x="1" y="94"/>
                    </a:cxn>
                    <a:cxn ang="0">
                      <a:pos x="4" y="110"/>
                    </a:cxn>
                    <a:cxn ang="0">
                      <a:pos x="10" y="125"/>
                    </a:cxn>
                    <a:cxn ang="0">
                      <a:pos x="20" y="140"/>
                    </a:cxn>
                    <a:cxn ang="0">
                      <a:pos x="32" y="150"/>
                    </a:cxn>
                    <a:cxn ang="0">
                      <a:pos x="45" y="160"/>
                    </a:cxn>
                    <a:cxn ang="0">
                      <a:pos x="59" y="166"/>
                    </a:cxn>
                    <a:cxn ang="0">
                      <a:pos x="77" y="170"/>
                    </a:cxn>
                    <a:cxn ang="0">
                      <a:pos x="94" y="170"/>
                    </a:cxn>
                    <a:cxn ang="0">
                      <a:pos x="110" y="166"/>
                    </a:cxn>
                    <a:cxn ang="0">
                      <a:pos x="126" y="160"/>
                    </a:cxn>
                    <a:cxn ang="0">
                      <a:pos x="139" y="150"/>
                    </a:cxn>
                    <a:cxn ang="0">
                      <a:pos x="150" y="140"/>
                    </a:cxn>
                    <a:cxn ang="0">
                      <a:pos x="159" y="125"/>
                    </a:cxn>
                    <a:cxn ang="0">
                      <a:pos x="166" y="110"/>
                    </a:cxn>
                    <a:cxn ang="0">
                      <a:pos x="170" y="94"/>
                    </a:cxn>
                    <a:cxn ang="0">
                      <a:pos x="163" y="85"/>
                    </a:cxn>
                    <a:cxn ang="0">
                      <a:pos x="162" y="69"/>
                    </a:cxn>
                    <a:cxn ang="0">
                      <a:pos x="158" y="54"/>
                    </a:cxn>
                    <a:cxn ang="0">
                      <a:pos x="141" y="29"/>
                    </a:cxn>
                    <a:cxn ang="0">
                      <a:pos x="115" y="12"/>
                    </a:cxn>
                    <a:cxn ang="0">
                      <a:pos x="101" y="8"/>
                    </a:cxn>
                    <a:cxn ang="0">
                      <a:pos x="85" y="7"/>
                    </a:cxn>
                    <a:cxn ang="0">
                      <a:pos x="69" y="8"/>
                    </a:cxn>
                    <a:cxn ang="0">
                      <a:pos x="54" y="12"/>
                    </a:cxn>
                    <a:cxn ang="0">
                      <a:pos x="29" y="29"/>
                    </a:cxn>
                    <a:cxn ang="0">
                      <a:pos x="13" y="54"/>
                    </a:cxn>
                    <a:cxn ang="0">
                      <a:pos x="8" y="69"/>
                    </a:cxn>
                    <a:cxn ang="0">
                      <a:pos x="6" y="85"/>
                    </a:cxn>
                    <a:cxn ang="0">
                      <a:pos x="8" y="101"/>
                    </a:cxn>
                    <a:cxn ang="0">
                      <a:pos x="13" y="116"/>
                    </a:cxn>
                    <a:cxn ang="0">
                      <a:pos x="29" y="141"/>
                    </a:cxn>
                    <a:cxn ang="0">
                      <a:pos x="54" y="158"/>
                    </a:cxn>
                    <a:cxn ang="0">
                      <a:pos x="69" y="162"/>
                    </a:cxn>
                    <a:cxn ang="0">
                      <a:pos x="85" y="164"/>
                    </a:cxn>
                    <a:cxn ang="0">
                      <a:pos x="101" y="162"/>
                    </a:cxn>
                    <a:cxn ang="0">
                      <a:pos x="115" y="158"/>
                    </a:cxn>
                    <a:cxn ang="0">
                      <a:pos x="141" y="141"/>
                    </a:cxn>
                    <a:cxn ang="0">
                      <a:pos x="158" y="116"/>
                    </a:cxn>
                    <a:cxn ang="0">
                      <a:pos x="162" y="101"/>
                    </a:cxn>
                    <a:cxn ang="0">
                      <a:pos x="163" y="85"/>
                    </a:cxn>
                  </a:cxnLst>
                  <a:rect l="0" t="0" r="r" b="b"/>
                  <a:pathLst>
                    <a:path w="170" h="170">
                      <a:moveTo>
                        <a:pt x="170" y="85"/>
                      </a:moveTo>
                      <a:lnTo>
                        <a:pt x="170" y="76"/>
                      </a:lnTo>
                      <a:lnTo>
                        <a:pt x="169" y="68"/>
                      </a:lnTo>
                      <a:lnTo>
                        <a:pt x="166" y="60"/>
                      </a:lnTo>
                      <a:lnTo>
                        <a:pt x="163" y="52"/>
                      </a:lnTo>
                      <a:lnTo>
                        <a:pt x="159" y="45"/>
                      </a:lnTo>
                      <a:lnTo>
                        <a:pt x="155" y="37"/>
                      </a:lnTo>
                      <a:lnTo>
                        <a:pt x="150" y="30"/>
                      </a:lnTo>
                      <a:lnTo>
                        <a:pt x="145" y="25"/>
                      </a:lnTo>
                      <a:lnTo>
                        <a:pt x="139" y="20"/>
                      </a:lnTo>
                      <a:lnTo>
                        <a:pt x="133" y="15"/>
                      </a:lnTo>
                      <a:lnTo>
                        <a:pt x="126" y="11"/>
                      </a:lnTo>
                      <a:lnTo>
                        <a:pt x="118" y="7"/>
                      </a:lnTo>
                      <a:lnTo>
                        <a:pt x="110" y="4"/>
                      </a:lnTo>
                      <a:lnTo>
                        <a:pt x="102" y="1"/>
                      </a:lnTo>
                      <a:lnTo>
                        <a:pt x="94" y="1"/>
                      </a:lnTo>
                      <a:lnTo>
                        <a:pt x="85" y="0"/>
                      </a:lnTo>
                      <a:lnTo>
                        <a:pt x="77" y="1"/>
                      </a:lnTo>
                      <a:lnTo>
                        <a:pt x="67" y="1"/>
                      </a:lnTo>
                      <a:lnTo>
                        <a:pt x="59" y="4"/>
                      </a:lnTo>
                      <a:lnTo>
                        <a:pt x="52" y="7"/>
                      </a:lnTo>
                      <a:lnTo>
                        <a:pt x="45" y="11"/>
                      </a:lnTo>
                      <a:lnTo>
                        <a:pt x="37" y="15"/>
                      </a:lnTo>
                      <a:lnTo>
                        <a:pt x="32" y="20"/>
                      </a:lnTo>
                      <a:lnTo>
                        <a:pt x="25" y="25"/>
                      </a:lnTo>
                      <a:lnTo>
                        <a:pt x="20" y="30"/>
                      </a:lnTo>
                      <a:lnTo>
                        <a:pt x="14" y="37"/>
                      </a:lnTo>
                      <a:lnTo>
                        <a:pt x="10" y="45"/>
                      </a:lnTo>
                      <a:lnTo>
                        <a:pt x="6" y="52"/>
                      </a:lnTo>
                      <a:lnTo>
                        <a:pt x="4" y="60"/>
                      </a:lnTo>
                      <a:lnTo>
                        <a:pt x="2" y="68"/>
                      </a:lnTo>
                      <a:lnTo>
                        <a:pt x="1" y="76"/>
                      </a:lnTo>
                      <a:lnTo>
                        <a:pt x="0" y="85"/>
                      </a:lnTo>
                      <a:lnTo>
                        <a:pt x="1" y="94"/>
                      </a:lnTo>
                      <a:lnTo>
                        <a:pt x="2" y="102"/>
                      </a:lnTo>
                      <a:lnTo>
                        <a:pt x="4" y="110"/>
                      </a:lnTo>
                      <a:lnTo>
                        <a:pt x="6" y="118"/>
                      </a:lnTo>
                      <a:lnTo>
                        <a:pt x="10" y="125"/>
                      </a:lnTo>
                      <a:lnTo>
                        <a:pt x="14" y="133"/>
                      </a:lnTo>
                      <a:lnTo>
                        <a:pt x="20" y="140"/>
                      </a:lnTo>
                      <a:lnTo>
                        <a:pt x="25" y="145"/>
                      </a:lnTo>
                      <a:lnTo>
                        <a:pt x="32" y="150"/>
                      </a:lnTo>
                      <a:lnTo>
                        <a:pt x="37" y="156"/>
                      </a:lnTo>
                      <a:lnTo>
                        <a:pt x="45" y="160"/>
                      </a:lnTo>
                      <a:lnTo>
                        <a:pt x="52" y="164"/>
                      </a:lnTo>
                      <a:lnTo>
                        <a:pt x="59" y="166"/>
                      </a:lnTo>
                      <a:lnTo>
                        <a:pt x="67" y="169"/>
                      </a:lnTo>
                      <a:lnTo>
                        <a:pt x="77" y="170"/>
                      </a:lnTo>
                      <a:lnTo>
                        <a:pt x="85" y="170"/>
                      </a:lnTo>
                      <a:lnTo>
                        <a:pt x="94" y="170"/>
                      </a:lnTo>
                      <a:lnTo>
                        <a:pt x="102" y="169"/>
                      </a:lnTo>
                      <a:lnTo>
                        <a:pt x="110" y="166"/>
                      </a:lnTo>
                      <a:lnTo>
                        <a:pt x="118" y="164"/>
                      </a:lnTo>
                      <a:lnTo>
                        <a:pt x="126" y="160"/>
                      </a:lnTo>
                      <a:lnTo>
                        <a:pt x="133" y="156"/>
                      </a:lnTo>
                      <a:lnTo>
                        <a:pt x="139" y="150"/>
                      </a:lnTo>
                      <a:lnTo>
                        <a:pt x="145" y="145"/>
                      </a:lnTo>
                      <a:lnTo>
                        <a:pt x="150" y="140"/>
                      </a:lnTo>
                      <a:lnTo>
                        <a:pt x="155" y="133"/>
                      </a:lnTo>
                      <a:lnTo>
                        <a:pt x="159" y="125"/>
                      </a:lnTo>
                      <a:lnTo>
                        <a:pt x="163" y="118"/>
                      </a:lnTo>
                      <a:lnTo>
                        <a:pt x="166" y="110"/>
                      </a:lnTo>
                      <a:lnTo>
                        <a:pt x="169" y="102"/>
                      </a:lnTo>
                      <a:lnTo>
                        <a:pt x="170" y="94"/>
                      </a:lnTo>
                      <a:lnTo>
                        <a:pt x="170" y="85"/>
                      </a:lnTo>
                      <a:lnTo>
                        <a:pt x="163" y="85"/>
                      </a:lnTo>
                      <a:lnTo>
                        <a:pt x="163" y="77"/>
                      </a:lnTo>
                      <a:lnTo>
                        <a:pt x="162" y="69"/>
                      </a:lnTo>
                      <a:lnTo>
                        <a:pt x="161" y="61"/>
                      </a:lnTo>
                      <a:lnTo>
                        <a:pt x="158" y="54"/>
                      </a:lnTo>
                      <a:lnTo>
                        <a:pt x="150" y="41"/>
                      </a:lnTo>
                      <a:lnTo>
                        <a:pt x="141" y="29"/>
                      </a:lnTo>
                      <a:lnTo>
                        <a:pt x="129" y="20"/>
                      </a:lnTo>
                      <a:lnTo>
                        <a:pt x="115" y="12"/>
                      </a:lnTo>
                      <a:lnTo>
                        <a:pt x="109" y="9"/>
                      </a:lnTo>
                      <a:lnTo>
                        <a:pt x="101" y="8"/>
                      </a:lnTo>
                      <a:lnTo>
                        <a:pt x="93" y="7"/>
                      </a:lnTo>
                      <a:lnTo>
                        <a:pt x="85" y="7"/>
                      </a:lnTo>
                      <a:lnTo>
                        <a:pt x="77" y="7"/>
                      </a:lnTo>
                      <a:lnTo>
                        <a:pt x="69" y="8"/>
                      </a:lnTo>
                      <a:lnTo>
                        <a:pt x="61" y="9"/>
                      </a:lnTo>
                      <a:lnTo>
                        <a:pt x="54" y="12"/>
                      </a:lnTo>
                      <a:lnTo>
                        <a:pt x="41" y="20"/>
                      </a:lnTo>
                      <a:lnTo>
                        <a:pt x="29" y="29"/>
                      </a:lnTo>
                      <a:lnTo>
                        <a:pt x="20" y="41"/>
                      </a:lnTo>
                      <a:lnTo>
                        <a:pt x="13" y="54"/>
                      </a:lnTo>
                      <a:lnTo>
                        <a:pt x="10" y="61"/>
                      </a:lnTo>
                      <a:lnTo>
                        <a:pt x="8" y="69"/>
                      </a:lnTo>
                      <a:lnTo>
                        <a:pt x="6" y="77"/>
                      </a:lnTo>
                      <a:lnTo>
                        <a:pt x="6" y="85"/>
                      </a:lnTo>
                      <a:lnTo>
                        <a:pt x="6" y="93"/>
                      </a:lnTo>
                      <a:lnTo>
                        <a:pt x="8" y="101"/>
                      </a:lnTo>
                      <a:lnTo>
                        <a:pt x="10" y="109"/>
                      </a:lnTo>
                      <a:lnTo>
                        <a:pt x="13" y="116"/>
                      </a:lnTo>
                      <a:lnTo>
                        <a:pt x="20" y="129"/>
                      </a:lnTo>
                      <a:lnTo>
                        <a:pt x="29" y="141"/>
                      </a:lnTo>
                      <a:lnTo>
                        <a:pt x="41" y="150"/>
                      </a:lnTo>
                      <a:lnTo>
                        <a:pt x="54" y="158"/>
                      </a:lnTo>
                      <a:lnTo>
                        <a:pt x="61" y="161"/>
                      </a:lnTo>
                      <a:lnTo>
                        <a:pt x="69" y="162"/>
                      </a:lnTo>
                      <a:lnTo>
                        <a:pt x="77" y="164"/>
                      </a:lnTo>
                      <a:lnTo>
                        <a:pt x="85" y="164"/>
                      </a:lnTo>
                      <a:lnTo>
                        <a:pt x="93" y="164"/>
                      </a:lnTo>
                      <a:lnTo>
                        <a:pt x="101" y="162"/>
                      </a:lnTo>
                      <a:lnTo>
                        <a:pt x="109" y="161"/>
                      </a:lnTo>
                      <a:lnTo>
                        <a:pt x="115" y="158"/>
                      </a:lnTo>
                      <a:lnTo>
                        <a:pt x="129" y="150"/>
                      </a:lnTo>
                      <a:lnTo>
                        <a:pt x="141" y="141"/>
                      </a:lnTo>
                      <a:lnTo>
                        <a:pt x="150" y="129"/>
                      </a:lnTo>
                      <a:lnTo>
                        <a:pt x="158" y="116"/>
                      </a:lnTo>
                      <a:lnTo>
                        <a:pt x="161" y="109"/>
                      </a:lnTo>
                      <a:lnTo>
                        <a:pt x="162" y="101"/>
                      </a:lnTo>
                      <a:lnTo>
                        <a:pt x="163" y="93"/>
                      </a:lnTo>
                      <a:lnTo>
                        <a:pt x="163" y="85"/>
                      </a:lnTo>
                      <a:lnTo>
                        <a:pt x="170" y="8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3" name="Freeform 252"/>
                <p:cNvSpPr>
                  <a:spLocks/>
                </p:cNvSpPr>
                <p:nvPr/>
              </p:nvSpPr>
              <p:spPr bwMode="auto">
                <a:xfrm>
                  <a:off x="2266" y="2336"/>
                  <a:ext cx="82" cy="82"/>
                </a:xfrm>
                <a:custGeom>
                  <a:avLst/>
                  <a:gdLst/>
                  <a:ahLst/>
                  <a:cxnLst>
                    <a:cxn ang="0">
                      <a:pos x="162" y="74"/>
                    </a:cxn>
                    <a:cxn ang="0">
                      <a:pos x="159" y="58"/>
                    </a:cxn>
                    <a:cxn ang="0">
                      <a:pos x="153" y="43"/>
                    </a:cxn>
                    <a:cxn ang="0">
                      <a:pos x="145" y="30"/>
                    </a:cxn>
                    <a:cxn ang="0">
                      <a:pos x="133" y="19"/>
                    </a:cxn>
                    <a:cxn ang="0">
                      <a:pos x="119" y="10"/>
                    </a:cxn>
                    <a:cxn ang="0">
                      <a:pos x="105" y="4"/>
                    </a:cxn>
                    <a:cxn ang="0">
                      <a:pos x="89" y="1"/>
                    </a:cxn>
                    <a:cxn ang="0">
                      <a:pos x="73" y="1"/>
                    </a:cxn>
                    <a:cxn ang="0">
                      <a:pos x="57" y="4"/>
                    </a:cxn>
                    <a:cxn ang="0">
                      <a:pos x="42" y="10"/>
                    </a:cxn>
                    <a:cxn ang="0">
                      <a:pos x="29" y="19"/>
                    </a:cxn>
                    <a:cxn ang="0">
                      <a:pos x="18" y="30"/>
                    </a:cxn>
                    <a:cxn ang="0">
                      <a:pos x="9" y="43"/>
                    </a:cxn>
                    <a:cxn ang="0">
                      <a:pos x="2" y="58"/>
                    </a:cxn>
                    <a:cxn ang="0">
                      <a:pos x="0" y="74"/>
                    </a:cxn>
                    <a:cxn ang="0">
                      <a:pos x="0" y="90"/>
                    </a:cxn>
                    <a:cxn ang="0">
                      <a:pos x="2" y="106"/>
                    </a:cxn>
                    <a:cxn ang="0">
                      <a:pos x="9" y="121"/>
                    </a:cxn>
                    <a:cxn ang="0">
                      <a:pos x="18" y="134"/>
                    </a:cxn>
                    <a:cxn ang="0">
                      <a:pos x="29" y="146"/>
                    </a:cxn>
                    <a:cxn ang="0">
                      <a:pos x="42" y="154"/>
                    </a:cxn>
                    <a:cxn ang="0">
                      <a:pos x="57" y="161"/>
                    </a:cxn>
                    <a:cxn ang="0">
                      <a:pos x="73" y="163"/>
                    </a:cxn>
                    <a:cxn ang="0">
                      <a:pos x="89" y="163"/>
                    </a:cxn>
                    <a:cxn ang="0">
                      <a:pos x="105" y="161"/>
                    </a:cxn>
                    <a:cxn ang="0">
                      <a:pos x="119" y="154"/>
                    </a:cxn>
                    <a:cxn ang="0">
                      <a:pos x="133" y="146"/>
                    </a:cxn>
                    <a:cxn ang="0">
                      <a:pos x="145" y="134"/>
                    </a:cxn>
                    <a:cxn ang="0">
                      <a:pos x="153" y="121"/>
                    </a:cxn>
                    <a:cxn ang="0">
                      <a:pos x="159" y="106"/>
                    </a:cxn>
                    <a:cxn ang="0">
                      <a:pos x="162" y="90"/>
                    </a:cxn>
                    <a:cxn ang="0">
                      <a:pos x="157" y="82"/>
                    </a:cxn>
                    <a:cxn ang="0">
                      <a:pos x="155" y="67"/>
                    </a:cxn>
                    <a:cxn ang="0">
                      <a:pos x="151" y="53"/>
                    </a:cxn>
                    <a:cxn ang="0">
                      <a:pos x="134" y="29"/>
                    </a:cxn>
                    <a:cxn ang="0">
                      <a:pos x="110" y="13"/>
                    </a:cxn>
                    <a:cxn ang="0">
                      <a:pos x="97" y="8"/>
                    </a:cxn>
                    <a:cxn ang="0">
                      <a:pos x="81" y="6"/>
                    </a:cxn>
                    <a:cxn ang="0">
                      <a:pos x="66" y="8"/>
                    </a:cxn>
                    <a:cxn ang="0">
                      <a:pos x="52" y="13"/>
                    </a:cxn>
                    <a:cxn ang="0">
                      <a:pos x="28" y="29"/>
                    </a:cxn>
                    <a:cxn ang="0">
                      <a:pos x="12" y="53"/>
                    </a:cxn>
                    <a:cxn ang="0">
                      <a:pos x="6" y="67"/>
                    </a:cxn>
                    <a:cxn ang="0">
                      <a:pos x="5" y="82"/>
                    </a:cxn>
                    <a:cxn ang="0">
                      <a:pos x="6" y="98"/>
                    </a:cxn>
                    <a:cxn ang="0">
                      <a:pos x="12" y="111"/>
                    </a:cxn>
                    <a:cxn ang="0">
                      <a:pos x="28" y="135"/>
                    </a:cxn>
                    <a:cxn ang="0">
                      <a:pos x="52" y="153"/>
                    </a:cxn>
                    <a:cxn ang="0">
                      <a:pos x="66" y="157"/>
                    </a:cxn>
                    <a:cxn ang="0">
                      <a:pos x="81" y="158"/>
                    </a:cxn>
                    <a:cxn ang="0">
                      <a:pos x="97" y="157"/>
                    </a:cxn>
                    <a:cxn ang="0">
                      <a:pos x="110" y="153"/>
                    </a:cxn>
                    <a:cxn ang="0">
                      <a:pos x="134" y="135"/>
                    </a:cxn>
                    <a:cxn ang="0">
                      <a:pos x="151" y="111"/>
                    </a:cxn>
                    <a:cxn ang="0">
                      <a:pos x="155" y="98"/>
                    </a:cxn>
                    <a:cxn ang="0">
                      <a:pos x="157" y="82"/>
                    </a:cxn>
                  </a:cxnLst>
                  <a:rect l="0" t="0" r="r" b="b"/>
                  <a:pathLst>
                    <a:path w="163" h="165">
                      <a:moveTo>
                        <a:pt x="163" y="82"/>
                      </a:moveTo>
                      <a:lnTo>
                        <a:pt x="162" y="74"/>
                      </a:lnTo>
                      <a:lnTo>
                        <a:pt x="161" y="66"/>
                      </a:lnTo>
                      <a:lnTo>
                        <a:pt x="159" y="58"/>
                      </a:lnTo>
                      <a:lnTo>
                        <a:pt x="157" y="50"/>
                      </a:lnTo>
                      <a:lnTo>
                        <a:pt x="153" y="43"/>
                      </a:lnTo>
                      <a:lnTo>
                        <a:pt x="149" y="37"/>
                      </a:lnTo>
                      <a:lnTo>
                        <a:pt x="145" y="30"/>
                      </a:lnTo>
                      <a:lnTo>
                        <a:pt x="139" y="23"/>
                      </a:lnTo>
                      <a:lnTo>
                        <a:pt x="133" y="19"/>
                      </a:lnTo>
                      <a:lnTo>
                        <a:pt x="127" y="14"/>
                      </a:lnTo>
                      <a:lnTo>
                        <a:pt x="119" y="10"/>
                      </a:lnTo>
                      <a:lnTo>
                        <a:pt x="113" y="6"/>
                      </a:lnTo>
                      <a:lnTo>
                        <a:pt x="105" y="4"/>
                      </a:lnTo>
                      <a:lnTo>
                        <a:pt x="98" y="2"/>
                      </a:lnTo>
                      <a:lnTo>
                        <a:pt x="89" y="1"/>
                      </a:lnTo>
                      <a:lnTo>
                        <a:pt x="81" y="0"/>
                      </a:lnTo>
                      <a:lnTo>
                        <a:pt x="73" y="1"/>
                      </a:lnTo>
                      <a:lnTo>
                        <a:pt x="65" y="2"/>
                      </a:lnTo>
                      <a:lnTo>
                        <a:pt x="57" y="4"/>
                      </a:lnTo>
                      <a:lnTo>
                        <a:pt x="49" y="6"/>
                      </a:lnTo>
                      <a:lnTo>
                        <a:pt x="42" y="10"/>
                      </a:lnTo>
                      <a:lnTo>
                        <a:pt x="36" y="14"/>
                      </a:lnTo>
                      <a:lnTo>
                        <a:pt x="29" y="19"/>
                      </a:lnTo>
                      <a:lnTo>
                        <a:pt x="24" y="23"/>
                      </a:lnTo>
                      <a:lnTo>
                        <a:pt x="18" y="30"/>
                      </a:lnTo>
                      <a:lnTo>
                        <a:pt x="13" y="37"/>
                      </a:lnTo>
                      <a:lnTo>
                        <a:pt x="9" y="43"/>
                      </a:lnTo>
                      <a:lnTo>
                        <a:pt x="5" y="50"/>
                      </a:lnTo>
                      <a:lnTo>
                        <a:pt x="2" y="58"/>
                      </a:lnTo>
                      <a:lnTo>
                        <a:pt x="1" y="66"/>
                      </a:lnTo>
                      <a:lnTo>
                        <a:pt x="0" y="74"/>
                      </a:lnTo>
                      <a:lnTo>
                        <a:pt x="0" y="82"/>
                      </a:lnTo>
                      <a:lnTo>
                        <a:pt x="0" y="90"/>
                      </a:lnTo>
                      <a:lnTo>
                        <a:pt x="1" y="98"/>
                      </a:lnTo>
                      <a:lnTo>
                        <a:pt x="2" y="106"/>
                      </a:lnTo>
                      <a:lnTo>
                        <a:pt x="5" y="114"/>
                      </a:lnTo>
                      <a:lnTo>
                        <a:pt x="9" y="121"/>
                      </a:lnTo>
                      <a:lnTo>
                        <a:pt x="13" y="127"/>
                      </a:lnTo>
                      <a:lnTo>
                        <a:pt x="18" y="134"/>
                      </a:lnTo>
                      <a:lnTo>
                        <a:pt x="24" y="141"/>
                      </a:lnTo>
                      <a:lnTo>
                        <a:pt x="29" y="146"/>
                      </a:lnTo>
                      <a:lnTo>
                        <a:pt x="36" y="150"/>
                      </a:lnTo>
                      <a:lnTo>
                        <a:pt x="42" y="154"/>
                      </a:lnTo>
                      <a:lnTo>
                        <a:pt x="49" y="158"/>
                      </a:lnTo>
                      <a:lnTo>
                        <a:pt x="57" y="161"/>
                      </a:lnTo>
                      <a:lnTo>
                        <a:pt x="65" y="162"/>
                      </a:lnTo>
                      <a:lnTo>
                        <a:pt x="73" y="163"/>
                      </a:lnTo>
                      <a:lnTo>
                        <a:pt x="81" y="165"/>
                      </a:lnTo>
                      <a:lnTo>
                        <a:pt x="89" y="163"/>
                      </a:lnTo>
                      <a:lnTo>
                        <a:pt x="98" y="162"/>
                      </a:lnTo>
                      <a:lnTo>
                        <a:pt x="105" y="161"/>
                      </a:lnTo>
                      <a:lnTo>
                        <a:pt x="113" y="158"/>
                      </a:lnTo>
                      <a:lnTo>
                        <a:pt x="119" y="154"/>
                      </a:lnTo>
                      <a:lnTo>
                        <a:pt x="127" y="150"/>
                      </a:lnTo>
                      <a:lnTo>
                        <a:pt x="133" y="146"/>
                      </a:lnTo>
                      <a:lnTo>
                        <a:pt x="139" y="141"/>
                      </a:lnTo>
                      <a:lnTo>
                        <a:pt x="145" y="134"/>
                      </a:lnTo>
                      <a:lnTo>
                        <a:pt x="149" y="127"/>
                      </a:lnTo>
                      <a:lnTo>
                        <a:pt x="153" y="121"/>
                      </a:lnTo>
                      <a:lnTo>
                        <a:pt x="157" y="114"/>
                      </a:lnTo>
                      <a:lnTo>
                        <a:pt x="159" y="106"/>
                      </a:lnTo>
                      <a:lnTo>
                        <a:pt x="161" y="98"/>
                      </a:lnTo>
                      <a:lnTo>
                        <a:pt x="162" y="90"/>
                      </a:lnTo>
                      <a:lnTo>
                        <a:pt x="163" y="82"/>
                      </a:lnTo>
                      <a:lnTo>
                        <a:pt x="157" y="82"/>
                      </a:lnTo>
                      <a:lnTo>
                        <a:pt x="157" y="74"/>
                      </a:lnTo>
                      <a:lnTo>
                        <a:pt x="155" y="67"/>
                      </a:lnTo>
                      <a:lnTo>
                        <a:pt x="154" y="59"/>
                      </a:lnTo>
                      <a:lnTo>
                        <a:pt x="151" y="53"/>
                      </a:lnTo>
                      <a:lnTo>
                        <a:pt x="143" y="39"/>
                      </a:lnTo>
                      <a:lnTo>
                        <a:pt x="134" y="29"/>
                      </a:lnTo>
                      <a:lnTo>
                        <a:pt x="123" y="19"/>
                      </a:lnTo>
                      <a:lnTo>
                        <a:pt x="110" y="13"/>
                      </a:lnTo>
                      <a:lnTo>
                        <a:pt x="103" y="10"/>
                      </a:lnTo>
                      <a:lnTo>
                        <a:pt x="97" y="8"/>
                      </a:lnTo>
                      <a:lnTo>
                        <a:pt x="89" y="6"/>
                      </a:lnTo>
                      <a:lnTo>
                        <a:pt x="81" y="6"/>
                      </a:lnTo>
                      <a:lnTo>
                        <a:pt x="73" y="6"/>
                      </a:lnTo>
                      <a:lnTo>
                        <a:pt x="66" y="8"/>
                      </a:lnTo>
                      <a:lnTo>
                        <a:pt x="58" y="10"/>
                      </a:lnTo>
                      <a:lnTo>
                        <a:pt x="52" y="13"/>
                      </a:lnTo>
                      <a:lnTo>
                        <a:pt x="38" y="19"/>
                      </a:lnTo>
                      <a:lnTo>
                        <a:pt x="28" y="29"/>
                      </a:lnTo>
                      <a:lnTo>
                        <a:pt x="18" y="39"/>
                      </a:lnTo>
                      <a:lnTo>
                        <a:pt x="12" y="53"/>
                      </a:lnTo>
                      <a:lnTo>
                        <a:pt x="9" y="59"/>
                      </a:lnTo>
                      <a:lnTo>
                        <a:pt x="6" y="67"/>
                      </a:lnTo>
                      <a:lnTo>
                        <a:pt x="5" y="74"/>
                      </a:lnTo>
                      <a:lnTo>
                        <a:pt x="5" y="82"/>
                      </a:lnTo>
                      <a:lnTo>
                        <a:pt x="5" y="90"/>
                      </a:lnTo>
                      <a:lnTo>
                        <a:pt x="6" y="98"/>
                      </a:lnTo>
                      <a:lnTo>
                        <a:pt x="9" y="105"/>
                      </a:lnTo>
                      <a:lnTo>
                        <a:pt x="12" y="111"/>
                      </a:lnTo>
                      <a:lnTo>
                        <a:pt x="18" y="125"/>
                      </a:lnTo>
                      <a:lnTo>
                        <a:pt x="28" y="135"/>
                      </a:lnTo>
                      <a:lnTo>
                        <a:pt x="38" y="145"/>
                      </a:lnTo>
                      <a:lnTo>
                        <a:pt x="52" y="153"/>
                      </a:lnTo>
                      <a:lnTo>
                        <a:pt x="58" y="154"/>
                      </a:lnTo>
                      <a:lnTo>
                        <a:pt x="66" y="157"/>
                      </a:lnTo>
                      <a:lnTo>
                        <a:pt x="73" y="158"/>
                      </a:lnTo>
                      <a:lnTo>
                        <a:pt x="81" y="158"/>
                      </a:lnTo>
                      <a:lnTo>
                        <a:pt x="89" y="158"/>
                      </a:lnTo>
                      <a:lnTo>
                        <a:pt x="97" y="157"/>
                      </a:lnTo>
                      <a:lnTo>
                        <a:pt x="103" y="154"/>
                      </a:lnTo>
                      <a:lnTo>
                        <a:pt x="110" y="153"/>
                      </a:lnTo>
                      <a:lnTo>
                        <a:pt x="123" y="145"/>
                      </a:lnTo>
                      <a:lnTo>
                        <a:pt x="134" y="135"/>
                      </a:lnTo>
                      <a:lnTo>
                        <a:pt x="143" y="125"/>
                      </a:lnTo>
                      <a:lnTo>
                        <a:pt x="151" y="111"/>
                      </a:lnTo>
                      <a:lnTo>
                        <a:pt x="154" y="105"/>
                      </a:lnTo>
                      <a:lnTo>
                        <a:pt x="155" y="98"/>
                      </a:lnTo>
                      <a:lnTo>
                        <a:pt x="157" y="90"/>
                      </a:lnTo>
                      <a:lnTo>
                        <a:pt x="157" y="82"/>
                      </a:lnTo>
                      <a:lnTo>
                        <a:pt x="163" y="8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4" name="Freeform 253"/>
                <p:cNvSpPr>
                  <a:spLocks/>
                </p:cNvSpPr>
                <p:nvPr/>
              </p:nvSpPr>
              <p:spPr bwMode="auto">
                <a:xfrm>
                  <a:off x="2267" y="2338"/>
                  <a:ext cx="79" cy="78"/>
                </a:xfrm>
                <a:custGeom>
                  <a:avLst/>
                  <a:gdLst/>
                  <a:ahLst/>
                  <a:cxnLst>
                    <a:cxn ang="0">
                      <a:pos x="157" y="70"/>
                    </a:cxn>
                    <a:cxn ang="0">
                      <a:pos x="155" y="54"/>
                    </a:cxn>
                    <a:cxn ang="0">
                      <a:pos x="144" y="34"/>
                    </a:cxn>
                    <a:cxn ang="0">
                      <a:pos x="123" y="13"/>
                    </a:cxn>
                    <a:cxn ang="0">
                      <a:pos x="103" y="2"/>
                    </a:cxn>
                    <a:cxn ang="0">
                      <a:pos x="87" y="0"/>
                    </a:cxn>
                    <a:cxn ang="0">
                      <a:pos x="71" y="0"/>
                    </a:cxn>
                    <a:cxn ang="0">
                      <a:pos x="55" y="2"/>
                    </a:cxn>
                    <a:cxn ang="0">
                      <a:pos x="35" y="13"/>
                    </a:cxn>
                    <a:cxn ang="0">
                      <a:pos x="14" y="34"/>
                    </a:cxn>
                    <a:cxn ang="0">
                      <a:pos x="4" y="54"/>
                    </a:cxn>
                    <a:cxn ang="0">
                      <a:pos x="0" y="70"/>
                    </a:cxn>
                    <a:cxn ang="0">
                      <a:pos x="0" y="86"/>
                    </a:cxn>
                    <a:cxn ang="0">
                      <a:pos x="4" y="102"/>
                    </a:cxn>
                    <a:cxn ang="0">
                      <a:pos x="14" y="122"/>
                    </a:cxn>
                    <a:cxn ang="0">
                      <a:pos x="35" y="143"/>
                    </a:cxn>
                    <a:cxn ang="0">
                      <a:pos x="55" y="154"/>
                    </a:cxn>
                    <a:cxn ang="0">
                      <a:pos x="71" y="157"/>
                    </a:cxn>
                    <a:cxn ang="0">
                      <a:pos x="87" y="157"/>
                    </a:cxn>
                    <a:cxn ang="0">
                      <a:pos x="103" y="154"/>
                    </a:cxn>
                    <a:cxn ang="0">
                      <a:pos x="123" y="143"/>
                    </a:cxn>
                    <a:cxn ang="0">
                      <a:pos x="144" y="122"/>
                    </a:cxn>
                    <a:cxn ang="0">
                      <a:pos x="155" y="102"/>
                    </a:cxn>
                    <a:cxn ang="0">
                      <a:pos x="157" y="86"/>
                    </a:cxn>
                    <a:cxn ang="0">
                      <a:pos x="152" y="78"/>
                    </a:cxn>
                    <a:cxn ang="0">
                      <a:pos x="151" y="63"/>
                    </a:cxn>
                    <a:cxn ang="0">
                      <a:pos x="147" y="50"/>
                    </a:cxn>
                    <a:cxn ang="0">
                      <a:pos x="131" y="26"/>
                    </a:cxn>
                    <a:cxn ang="0">
                      <a:pos x="107" y="11"/>
                    </a:cxn>
                    <a:cxn ang="0">
                      <a:pos x="93" y="6"/>
                    </a:cxn>
                    <a:cxn ang="0">
                      <a:pos x="79" y="5"/>
                    </a:cxn>
                    <a:cxn ang="0">
                      <a:pos x="64" y="6"/>
                    </a:cxn>
                    <a:cxn ang="0">
                      <a:pos x="51" y="11"/>
                    </a:cxn>
                    <a:cxn ang="0">
                      <a:pos x="27" y="26"/>
                    </a:cxn>
                    <a:cxn ang="0">
                      <a:pos x="12" y="50"/>
                    </a:cxn>
                    <a:cxn ang="0">
                      <a:pos x="8" y="63"/>
                    </a:cxn>
                    <a:cxn ang="0">
                      <a:pos x="6" y="78"/>
                    </a:cxn>
                    <a:cxn ang="0">
                      <a:pos x="8" y="93"/>
                    </a:cxn>
                    <a:cxn ang="0">
                      <a:pos x="12" y="106"/>
                    </a:cxn>
                    <a:cxn ang="0">
                      <a:pos x="27" y="130"/>
                    </a:cxn>
                    <a:cxn ang="0">
                      <a:pos x="51" y="145"/>
                    </a:cxn>
                    <a:cxn ang="0">
                      <a:pos x="64" y="150"/>
                    </a:cxn>
                    <a:cxn ang="0">
                      <a:pos x="79" y="151"/>
                    </a:cxn>
                    <a:cxn ang="0">
                      <a:pos x="93" y="150"/>
                    </a:cxn>
                    <a:cxn ang="0">
                      <a:pos x="107" y="145"/>
                    </a:cxn>
                    <a:cxn ang="0">
                      <a:pos x="131" y="130"/>
                    </a:cxn>
                    <a:cxn ang="0">
                      <a:pos x="147" y="106"/>
                    </a:cxn>
                    <a:cxn ang="0">
                      <a:pos x="151" y="93"/>
                    </a:cxn>
                    <a:cxn ang="0">
                      <a:pos x="152" y="78"/>
                    </a:cxn>
                  </a:cxnLst>
                  <a:rect l="0" t="0" r="r" b="b"/>
                  <a:pathLst>
                    <a:path w="157" h="157">
                      <a:moveTo>
                        <a:pt x="157" y="78"/>
                      </a:moveTo>
                      <a:lnTo>
                        <a:pt x="157" y="70"/>
                      </a:lnTo>
                      <a:lnTo>
                        <a:pt x="156" y="62"/>
                      </a:lnTo>
                      <a:lnTo>
                        <a:pt x="155" y="54"/>
                      </a:lnTo>
                      <a:lnTo>
                        <a:pt x="152" y="47"/>
                      </a:lnTo>
                      <a:lnTo>
                        <a:pt x="144" y="34"/>
                      </a:lnTo>
                      <a:lnTo>
                        <a:pt x="135" y="22"/>
                      </a:lnTo>
                      <a:lnTo>
                        <a:pt x="123" y="13"/>
                      </a:lnTo>
                      <a:lnTo>
                        <a:pt x="109" y="5"/>
                      </a:lnTo>
                      <a:lnTo>
                        <a:pt x="103" y="2"/>
                      </a:lnTo>
                      <a:lnTo>
                        <a:pt x="95" y="1"/>
                      </a:lnTo>
                      <a:lnTo>
                        <a:pt x="87" y="0"/>
                      </a:lnTo>
                      <a:lnTo>
                        <a:pt x="79" y="0"/>
                      </a:lnTo>
                      <a:lnTo>
                        <a:pt x="71" y="0"/>
                      </a:lnTo>
                      <a:lnTo>
                        <a:pt x="63" y="1"/>
                      </a:lnTo>
                      <a:lnTo>
                        <a:pt x="55" y="2"/>
                      </a:lnTo>
                      <a:lnTo>
                        <a:pt x="48" y="5"/>
                      </a:lnTo>
                      <a:lnTo>
                        <a:pt x="35" y="13"/>
                      </a:lnTo>
                      <a:lnTo>
                        <a:pt x="23" y="22"/>
                      </a:lnTo>
                      <a:lnTo>
                        <a:pt x="14" y="34"/>
                      </a:lnTo>
                      <a:lnTo>
                        <a:pt x="7" y="47"/>
                      </a:lnTo>
                      <a:lnTo>
                        <a:pt x="4" y="54"/>
                      </a:lnTo>
                      <a:lnTo>
                        <a:pt x="2" y="62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0" y="86"/>
                      </a:lnTo>
                      <a:lnTo>
                        <a:pt x="2" y="94"/>
                      </a:lnTo>
                      <a:lnTo>
                        <a:pt x="4" y="102"/>
                      </a:lnTo>
                      <a:lnTo>
                        <a:pt x="7" y="109"/>
                      </a:lnTo>
                      <a:lnTo>
                        <a:pt x="14" y="122"/>
                      </a:lnTo>
                      <a:lnTo>
                        <a:pt x="23" y="134"/>
                      </a:lnTo>
                      <a:lnTo>
                        <a:pt x="35" y="143"/>
                      </a:lnTo>
                      <a:lnTo>
                        <a:pt x="48" y="151"/>
                      </a:lnTo>
                      <a:lnTo>
                        <a:pt x="55" y="154"/>
                      </a:lnTo>
                      <a:lnTo>
                        <a:pt x="63" y="155"/>
                      </a:lnTo>
                      <a:lnTo>
                        <a:pt x="71" y="157"/>
                      </a:lnTo>
                      <a:lnTo>
                        <a:pt x="79" y="157"/>
                      </a:lnTo>
                      <a:lnTo>
                        <a:pt x="87" y="157"/>
                      </a:lnTo>
                      <a:lnTo>
                        <a:pt x="95" y="155"/>
                      </a:lnTo>
                      <a:lnTo>
                        <a:pt x="103" y="154"/>
                      </a:lnTo>
                      <a:lnTo>
                        <a:pt x="109" y="151"/>
                      </a:lnTo>
                      <a:lnTo>
                        <a:pt x="123" y="143"/>
                      </a:lnTo>
                      <a:lnTo>
                        <a:pt x="135" y="134"/>
                      </a:lnTo>
                      <a:lnTo>
                        <a:pt x="144" y="122"/>
                      </a:lnTo>
                      <a:lnTo>
                        <a:pt x="152" y="109"/>
                      </a:lnTo>
                      <a:lnTo>
                        <a:pt x="155" y="102"/>
                      </a:lnTo>
                      <a:lnTo>
                        <a:pt x="156" y="94"/>
                      </a:lnTo>
                      <a:lnTo>
                        <a:pt x="157" y="86"/>
                      </a:lnTo>
                      <a:lnTo>
                        <a:pt x="157" y="78"/>
                      </a:lnTo>
                      <a:lnTo>
                        <a:pt x="152" y="78"/>
                      </a:lnTo>
                      <a:lnTo>
                        <a:pt x="152" y="70"/>
                      </a:lnTo>
                      <a:lnTo>
                        <a:pt x="151" y="63"/>
                      </a:lnTo>
                      <a:lnTo>
                        <a:pt x="148" y="57"/>
                      </a:lnTo>
                      <a:lnTo>
                        <a:pt x="147" y="50"/>
                      </a:lnTo>
                      <a:lnTo>
                        <a:pt x="139" y="37"/>
                      </a:lnTo>
                      <a:lnTo>
                        <a:pt x="131" y="26"/>
                      </a:lnTo>
                      <a:lnTo>
                        <a:pt x="120" y="18"/>
                      </a:lnTo>
                      <a:lnTo>
                        <a:pt x="107" y="11"/>
                      </a:lnTo>
                      <a:lnTo>
                        <a:pt x="100" y="9"/>
                      </a:lnTo>
                      <a:lnTo>
                        <a:pt x="93" y="6"/>
                      </a:lnTo>
                      <a:lnTo>
                        <a:pt x="87" y="6"/>
                      </a:lnTo>
                      <a:lnTo>
                        <a:pt x="79" y="5"/>
                      </a:lnTo>
                      <a:lnTo>
                        <a:pt x="72" y="6"/>
                      </a:lnTo>
                      <a:lnTo>
                        <a:pt x="64" y="6"/>
                      </a:lnTo>
                      <a:lnTo>
                        <a:pt x="57" y="9"/>
                      </a:lnTo>
                      <a:lnTo>
                        <a:pt x="51" y="11"/>
                      </a:lnTo>
                      <a:lnTo>
                        <a:pt x="39" y="18"/>
                      </a:lnTo>
                      <a:lnTo>
                        <a:pt x="27" y="26"/>
                      </a:lnTo>
                      <a:lnTo>
                        <a:pt x="19" y="37"/>
                      </a:lnTo>
                      <a:lnTo>
                        <a:pt x="12" y="50"/>
                      </a:lnTo>
                      <a:lnTo>
                        <a:pt x="10" y="57"/>
                      </a:lnTo>
                      <a:lnTo>
                        <a:pt x="8" y="63"/>
                      </a:lnTo>
                      <a:lnTo>
                        <a:pt x="7" y="70"/>
                      </a:lnTo>
                      <a:lnTo>
                        <a:pt x="6" y="78"/>
                      </a:lnTo>
                      <a:lnTo>
                        <a:pt x="7" y="86"/>
                      </a:lnTo>
                      <a:lnTo>
                        <a:pt x="8" y="93"/>
                      </a:lnTo>
                      <a:lnTo>
                        <a:pt x="10" y="99"/>
                      </a:lnTo>
                      <a:lnTo>
                        <a:pt x="12" y="106"/>
                      </a:lnTo>
                      <a:lnTo>
                        <a:pt x="19" y="119"/>
                      </a:lnTo>
                      <a:lnTo>
                        <a:pt x="27" y="130"/>
                      </a:lnTo>
                      <a:lnTo>
                        <a:pt x="39" y="138"/>
                      </a:lnTo>
                      <a:lnTo>
                        <a:pt x="51" y="145"/>
                      </a:lnTo>
                      <a:lnTo>
                        <a:pt x="57" y="147"/>
                      </a:lnTo>
                      <a:lnTo>
                        <a:pt x="64" y="150"/>
                      </a:lnTo>
                      <a:lnTo>
                        <a:pt x="72" y="150"/>
                      </a:lnTo>
                      <a:lnTo>
                        <a:pt x="79" y="151"/>
                      </a:lnTo>
                      <a:lnTo>
                        <a:pt x="87" y="150"/>
                      </a:lnTo>
                      <a:lnTo>
                        <a:pt x="93" y="150"/>
                      </a:lnTo>
                      <a:lnTo>
                        <a:pt x="100" y="147"/>
                      </a:lnTo>
                      <a:lnTo>
                        <a:pt x="107" y="145"/>
                      </a:lnTo>
                      <a:lnTo>
                        <a:pt x="120" y="138"/>
                      </a:lnTo>
                      <a:lnTo>
                        <a:pt x="131" y="130"/>
                      </a:lnTo>
                      <a:lnTo>
                        <a:pt x="139" y="119"/>
                      </a:lnTo>
                      <a:lnTo>
                        <a:pt x="147" y="106"/>
                      </a:lnTo>
                      <a:lnTo>
                        <a:pt x="148" y="99"/>
                      </a:lnTo>
                      <a:lnTo>
                        <a:pt x="151" y="93"/>
                      </a:lnTo>
                      <a:lnTo>
                        <a:pt x="152" y="86"/>
                      </a:lnTo>
                      <a:lnTo>
                        <a:pt x="152" y="78"/>
                      </a:lnTo>
                      <a:lnTo>
                        <a:pt x="157" y="7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5" name="Freeform 254"/>
                <p:cNvSpPr>
                  <a:spLocks/>
                </p:cNvSpPr>
                <p:nvPr/>
              </p:nvSpPr>
              <p:spPr bwMode="auto">
                <a:xfrm>
                  <a:off x="2268" y="2339"/>
                  <a:ext cx="76" cy="76"/>
                </a:xfrm>
                <a:custGeom>
                  <a:avLst/>
                  <a:gdLst/>
                  <a:ahLst/>
                  <a:cxnLst>
                    <a:cxn ang="0">
                      <a:pos x="152" y="68"/>
                    </a:cxn>
                    <a:cxn ang="0">
                      <a:pos x="149" y="53"/>
                    </a:cxn>
                    <a:cxn ang="0">
                      <a:pos x="138" y="33"/>
                    </a:cxn>
                    <a:cxn ang="0">
                      <a:pos x="118" y="13"/>
                    </a:cxn>
                    <a:cxn ang="0">
                      <a:pos x="98" y="4"/>
                    </a:cxn>
                    <a:cxn ang="0">
                      <a:pos x="84" y="0"/>
                    </a:cxn>
                    <a:cxn ang="0">
                      <a:pos x="68" y="0"/>
                    </a:cxn>
                    <a:cxn ang="0">
                      <a:pos x="53" y="4"/>
                    </a:cxn>
                    <a:cxn ang="0">
                      <a:pos x="33" y="13"/>
                    </a:cxn>
                    <a:cxn ang="0">
                      <a:pos x="13" y="33"/>
                    </a:cxn>
                    <a:cxn ang="0">
                      <a:pos x="4" y="53"/>
                    </a:cxn>
                    <a:cxn ang="0">
                      <a:pos x="0" y="68"/>
                    </a:cxn>
                    <a:cxn ang="0">
                      <a:pos x="0" y="84"/>
                    </a:cxn>
                    <a:cxn ang="0">
                      <a:pos x="4" y="99"/>
                    </a:cxn>
                    <a:cxn ang="0">
                      <a:pos x="13" y="119"/>
                    </a:cxn>
                    <a:cxn ang="0">
                      <a:pos x="33" y="139"/>
                    </a:cxn>
                    <a:cxn ang="0">
                      <a:pos x="53" y="148"/>
                    </a:cxn>
                    <a:cxn ang="0">
                      <a:pos x="68" y="152"/>
                    </a:cxn>
                    <a:cxn ang="0">
                      <a:pos x="84" y="152"/>
                    </a:cxn>
                    <a:cxn ang="0">
                      <a:pos x="98" y="148"/>
                    </a:cxn>
                    <a:cxn ang="0">
                      <a:pos x="118" y="139"/>
                    </a:cxn>
                    <a:cxn ang="0">
                      <a:pos x="138" y="119"/>
                    </a:cxn>
                    <a:cxn ang="0">
                      <a:pos x="149" y="99"/>
                    </a:cxn>
                    <a:cxn ang="0">
                      <a:pos x="152" y="84"/>
                    </a:cxn>
                    <a:cxn ang="0">
                      <a:pos x="146" y="76"/>
                    </a:cxn>
                    <a:cxn ang="0">
                      <a:pos x="140" y="49"/>
                    </a:cxn>
                    <a:cxn ang="0">
                      <a:pos x="125" y="27"/>
                    </a:cxn>
                    <a:cxn ang="0">
                      <a:pos x="104" y="12"/>
                    </a:cxn>
                    <a:cxn ang="0">
                      <a:pos x="76" y="7"/>
                    </a:cxn>
                    <a:cxn ang="0">
                      <a:pos x="49" y="12"/>
                    </a:cxn>
                    <a:cxn ang="0">
                      <a:pos x="27" y="27"/>
                    </a:cxn>
                    <a:cxn ang="0">
                      <a:pos x="12" y="49"/>
                    </a:cxn>
                    <a:cxn ang="0">
                      <a:pos x="7" y="76"/>
                    </a:cxn>
                    <a:cxn ang="0">
                      <a:pos x="12" y="103"/>
                    </a:cxn>
                    <a:cxn ang="0">
                      <a:pos x="27" y="125"/>
                    </a:cxn>
                    <a:cxn ang="0">
                      <a:pos x="49" y="140"/>
                    </a:cxn>
                    <a:cxn ang="0">
                      <a:pos x="76" y="145"/>
                    </a:cxn>
                    <a:cxn ang="0">
                      <a:pos x="104" y="140"/>
                    </a:cxn>
                    <a:cxn ang="0">
                      <a:pos x="125" y="125"/>
                    </a:cxn>
                    <a:cxn ang="0">
                      <a:pos x="140" y="103"/>
                    </a:cxn>
                    <a:cxn ang="0">
                      <a:pos x="146" y="76"/>
                    </a:cxn>
                  </a:cxnLst>
                  <a:rect l="0" t="0" r="r" b="b"/>
                  <a:pathLst>
                    <a:path w="152" h="152">
                      <a:moveTo>
                        <a:pt x="152" y="76"/>
                      </a:moveTo>
                      <a:lnTo>
                        <a:pt x="152" y="68"/>
                      </a:lnTo>
                      <a:lnTo>
                        <a:pt x="150" y="61"/>
                      </a:lnTo>
                      <a:lnTo>
                        <a:pt x="149" y="53"/>
                      </a:lnTo>
                      <a:lnTo>
                        <a:pt x="146" y="47"/>
                      </a:lnTo>
                      <a:lnTo>
                        <a:pt x="138" y="33"/>
                      </a:lnTo>
                      <a:lnTo>
                        <a:pt x="129" y="23"/>
                      </a:lnTo>
                      <a:lnTo>
                        <a:pt x="118" y="13"/>
                      </a:lnTo>
                      <a:lnTo>
                        <a:pt x="105" y="7"/>
                      </a:lnTo>
                      <a:lnTo>
                        <a:pt x="98" y="4"/>
                      </a:lnTo>
                      <a:lnTo>
                        <a:pt x="92" y="2"/>
                      </a:lnTo>
                      <a:lnTo>
                        <a:pt x="84" y="0"/>
                      </a:lnTo>
                      <a:lnTo>
                        <a:pt x="76" y="0"/>
                      </a:lnTo>
                      <a:lnTo>
                        <a:pt x="68" y="0"/>
                      </a:lnTo>
                      <a:lnTo>
                        <a:pt x="61" y="2"/>
                      </a:lnTo>
                      <a:lnTo>
                        <a:pt x="53" y="4"/>
                      </a:lnTo>
                      <a:lnTo>
                        <a:pt x="47" y="7"/>
                      </a:lnTo>
                      <a:lnTo>
                        <a:pt x="33" y="13"/>
                      </a:lnTo>
                      <a:lnTo>
                        <a:pt x="23" y="23"/>
                      </a:lnTo>
                      <a:lnTo>
                        <a:pt x="13" y="33"/>
                      </a:lnTo>
                      <a:lnTo>
                        <a:pt x="7" y="47"/>
                      </a:lnTo>
                      <a:lnTo>
                        <a:pt x="4" y="53"/>
                      </a:lnTo>
                      <a:lnTo>
                        <a:pt x="1" y="61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0" y="84"/>
                      </a:lnTo>
                      <a:lnTo>
                        <a:pt x="1" y="92"/>
                      </a:lnTo>
                      <a:lnTo>
                        <a:pt x="4" y="99"/>
                      </a:lnTo>
                      <a:lnTo>
                        <a:pt x="7" y="105"/>
                      </a:lnTo>
                      <a:lnTo>
                        <a:pt x="13" y="119"/>
                      </a:lnTo>
                      <a:lnTo>
                        <a:pt x="23" y="129"/>
                      </a:lnTo>
                      <a:lnTo>
                        <a:pt x="33" y="139"/>
                      </a:lnTo>
                      <a:lnTo>
                        <a:pt x="47" y="147"/>
                      </a:lnTo>
                      <a:lnTo>
                        <a:pt x="53" y="148"/>
                      </a:lnTo>
                      <a:lnTo>
                        <a:pt x="61" y="151"/>
                      </a:lnTo>
                      <a:lnTo>
                        <a:pt x="68" y="152"/>
                      </a:lnTo>
                      <a:lnTo>
                        <a:pt x="76" y="152"/>
                      </a:lnTo>
                      <a:lnTo>
                        <a:pt x="84" y="152"/>
                      </a:lnTo>
                      <a:lnTo>
                        <a:pt x="92" y="151"/>
                      </a:lnTo>
                      <a:lnTo>
                        <a:pt x="98" y="148"/>
                      </a:lnTo>
                      <a:lnTo>
                        <a:pt x="105" y="147"/>
                      </a:lnTo>
                      <a:lnTo>
                        <a:pt x="118" y="139"/>
                      </a:lnTo>
                      <a:lnTo>
                        <a:pt x="129" y="129"/>
                      </a:lnTo>
                      <a:lnTo>
                        <a:pt x="138" y="119"/>
                      </a:lnTo>
                      <a:lnTo>
                        <a:pt x="146" y="105"/>
                      </a:lnTo>
                      <a:lnTo>
                        <a:pt x="149" y="99"/>
                      </a:lnTo>
                      <a:lnTo>
                        <a:pt x="150" y="92"/>
                      </a:lnTo>
                      <a:lnTo>
                        <a:pt x="152" y="84"/>
                      </a:lnTo>
                      <a:lnTo>
                        <a:pt x="152" y="76"/>
                      </a:lnTo>
                      <a:lnTo>
                        <a:pt x="146" y="76"/>
                      </a:lnTo>
                      <a:lnTo>
                        <a:pt x="144" y="61"/>
                      </a:lnTo>
                      <a:lnTo>
                        <a:pt x="140" y="49"/>
                      </a:lnTo>
                      <a:lnTo>
                        <a:pt x="134" y="37"/>
                      </a:lnTo>
                      <a:lnTo>
                        <a:pt x="125" y="27"/>
                      </a:lnTo>
                      <a:lnTo>
                        <a:pt x="114" y="19"/>
                      </a:lnTo>
                      <a:lnTo>
                        <a:pt x="104" y="12"/>
                      </a:lnTo>
                      <a:lnTo>
                        <a:pt x="90" y="8"/>
                      </a:lnTo>
                      <a:lnTo>
                        <a:pt x="76" y="7"/>
                      </a:lnTo>
                      <a:lnTo>
                        <a:pt x="62" y="8"/>
                      </a:lnTo>
                      <a:lnTo>
                        <a:pt x="49" y="12"/>
                      </a:lnTo>
                      <a:lnTo>
                        <a:pt x="37" y="19"/>
                      </a:lnTo>
                      <a:lnTo>
                        <a:pt x="27" y="27"/>
                      </a:lnTo>
                      <a:lnTo>
                        <a:pt x="19" y="37"/>
                      </a:lnTo>
                      <a:lnTo>
                        <a:pt x="12" y="49"/>
                      </a:lnTo>
                      <a:lnTo>
                        <a:pt x="8" y="61"/>
                      </a:lnTo>
                      <a:lnTo>
                        <a:pt x="7" y="76"/>
                      </a:lnTo>
                      <a:lnTo>
                        <a:pt x="8" y="91"/>
                      </a:lnTo>
                      <a:lnTo>
                        <a:pt x="12" y="103"/>
                      </a:lnTo>
                      <a:lnTo>
                        <a:pt x="19" y="115"/>
                      </a:lnTo>
                      <a:lnTo>
                        <a:pt x="27" y="125"/>
                      </a:lnTo>
                      <a:lnTo>
                        <a:pt x="37" y="133"/>
                      </a:lnTo>
                      <a:lnTo>
                        <a:pt x="49" y="140"/>
                      </a:lnTo>
                      <a:lnTo>
                        <a:pt x="62" y="144"/>
                      </a:lnTo>
                      <a:lnTo>
                        <a:pt x="76" y="145"/>
                      </a:lnTo>
                      <a:lnTo>
                        <a:pt x="90" y="144"/>
                      </a:lnTo>
                      <a:lnTo>
                        <a:pt x="104" y="140"/>
                      </a:lnTo>
                      <a:lnTo>
                        <a:pt x="114" y="133"/>
                      </a:lnTo>
                      <a:lnTo>
                        <a:pt x="125" y="125"/>
                      </a:lnTo>
                      <a:lnTo>
                        <a:pt x="134" y="115"/>
                      </a:lnTo>
                      <a:lnTo>
                        <a:pt x="140" y="103"/>
                      </a:lnTo>
                      <a:lnTo>
                        <a:pt x="144" y="91"/>
                      </a:lnTo>
                      <a:lnTo>
                        <a:pt x="146" y="76"/>
                      </a:lnTo>
                      <a:lnTo>
                        <a:pt x="152" y="7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6" name="Freeform 255"/>
                <p:cNvSpPr>
                  <a:spLocks/>
                </p:cNvSpPr>
                <p:nvPr/>
              </p:nvSpPr>
              <p:spPr bwMode="auto">
                <a:xfrm>
                  <a:off x="2270" y="2340"/>
                  <a:ext cx="73" cy="74"/>
                </a:xfrm>
                <a:custGeom>
                  <a:avLst/>
                  <a:gdLst/>
                  <a:ahLst/>
                  <a:cxnLst>
                    <a:cxn ang="0">
                      <a:pos x="146" y="65"/>
                    </a:cxn>
                    <a:cxn ang="0">
                      <a:pos x="142" y="52"/>
                    </a:cxn>
                    <a:cxn ang="0">
                      <a:pos x="133" y="32"/>
                    </a:cxn>
                    <a:cxn ang="0">
                      <a:pos x="114" y="13"/>
                    </a:cxn>
                    <a:cxn ang="0">
                      <a:pos x="94" y="4"/>
                    </a:cxn>
                    <a:cxn ang="0">
                      <a:pos x="81" y="1"/>
                    </a:cxn>
                    <a:cxn ang="0">
                      <a:pos x="66" y="1"/>
                    </a:cxn>
                    <a:cxn ang="0">
                      <a:pos x="51" y="4"/>
                    </a:cxn>
                    <a:cxn ang="0">
                      <a:pos x="33" y="13"/>
                    </a:cxn>
                    <a:cxn ang="0">
                      <a:pos x="13" y="32"/>
                    </a:cxn>
                    <a:cxn ang="0">
                      <a:pos x="4" y="52"/>
                    </a:cxn>
                    <a:cxn ang="0">
                      <a:pos x="1" y="65"/>
                    </a:cxn>
                    <a:cxn ang="0">
                      <a:pos x="1" y="81"/>
                    </a:cxn>
                    <a:cxn ang="0">
                      <a:pos x="4" y="94"/>
                    </a:cxn>
                    <a:cxn ang="0">
                      <a:pos x="13" y="114"/>
                    </a:cxn>
                    <a:cxn ang="0">
                      <a:pos x="33" y="133"/>
                    </a:cxn>
                    <a:cxn ang="0">
                      <a:pos x="51" y="142"/>
                    </a:cxn>
                    <a:cxn ang="0">
                      <a:pos x="66" y="145"/>
                    </a:cxn>
                    <a:cxn ang="0">
                      <a:pos x="81" y="145"/>
                    </a:cxn>
                    <a:cxn ang="0">
                      <a:pos x="94" y="142"/>
                    </a:cxn>
                    <a:cxn ang="0">
                      <a:pos x="114" y="133"/>
                    </a:cxn>
                    <a:cxn ang="0">
                      <a:pos x="133" y="114"/>
                    </a:cxn>
                    <a:cxn ang="0">
                      <a:pos x="142" y="94"/>
                    </a:cxn>
                    <a:cxn ang="0">
                      <a:pos x="146" y="81"/>
                    </a:cxn>
                    <a:cxn ang="0">
                      <a:pos x="139" y="73"/>
                    </a:cxn>
                    <a:cxn ang="0">
                      <a:pos x="134" y="48"/>
                    </a:cxn>
                    <a:cxn ang="0">
                      <a:pos x="121" y="26"/>
                    </a:cxn>
                    <a:cxn ang="0">
                      <a:pos x="99" y="12"/>
                    </a:cxn>
                    <a:cxn ang="0">
                      <a:pos x="73" y="6"/>
                    </a:cxn>
                    <a:cxn ang="0">
                      <a:pos x="47" y="12"/>
                    </a:cxn>
                    <a:cxn ang="0">
                      <a:pos x="26" y="26"/>
                    </a:cxn>
                    <a:cxn ang="0">
                      <a:pos x="12" y="48"/>
                    </a:cxn>
                    <a:cxn ang="0">
                      <a:pos x="6" y="73"/>
                    </a:cxn>
                    <a:cxn ang="0">
                      <a:pos x="12" y="100"/>
                    </a:cxn>
                    <a:cxn ang="0">
                      <a:pos x="26" y="120"/>
                    </a:cxn>
                    <a:cxn ang="0">
                      <a:pos x="47" y="134"/>
                    </a:cxn>
                    <a:cxn ang="0">
                      <a:pos x="73" y="140"/>
                    </a:cxn>
                    <a:cxn ang="0">
                      <a:pos x="99" y="134"/>
                    </a:cxn>
                    <a:cxn ang="0">
                      <a:pos x="121" y="120"/>
                    </a:cxn>
                    <a:cxn ang="0">
                      <a:pos x="134" y="100"/>
                    </a:cxn>
                    <a:cxn ang="0">
                      <a:pos x="139" y="73"/>
                    </a:cxn>
                  </a:cxnLst>
                  <a:rect l="0" t="0" r="r" b="b"/>
                  <a:pathLst>
                    <a:path w="146" h="146">
                      <a:moveTo>
                        <a:pt x="146" y="73"/>
                      </a:moveTo>
                      <a:lnTo>
                        <a:pt x="146" y="65"/>
                      </a:lnTo>
                      <a:lnTo>
                        <a:pt x="145" y="58"/>
                      </a:lnTo>
                      <a:lnTo>
                        <a:pt x="142" y="52"/>
                      </a:lnTo>
                      <a:lnTo>
                        <a:pt x="141" y="45"/>
                      </a:lnTo>
                      <a:lnTo>
                        <a:pt x="133" y="32"/>
                      </a:lnTo>
                      <a:lnTo>
                        <a:pt x="125" y="21"/>
                      </a:lnTo>
                      <a:lnTo>
                        <a:pt x="114" y="13"/>
                      </a:lnTo>
                      <a:lnTo>
                        <a:pt x="101" y="6"/>
                      </a:lnTo>
                      <a:lnTo>
                        <a:pt x="94" y="4"/>
                      </a:lnTo>
                      <a:lnTo>
                        <a:pt x="87" y="1"/>
                      </a:lnTo>
                      <a:lnTo>
                        <a:pt x="81" y="1"/>
                      </a:lnTo>
                      <a:lnTo>
                        <a:pt x="73" y="0"/>
                      </a:lnTo>
                      <a:lnTo>
                        <a:pt x="66" y="1"/>
                      </a:lnTo>
                      <a:lnTo>
                        <a:pt x="58" y="1"/>
                      </a:lnTo>
                      <a:lnTo>
                        <a:pt x="51" y="4"/>
                      </a:lnTo>
                      <a:lnTo>
                        <a:pt x="45" y="6"/>
                      </a:lnTo>
                      <a:lnTo>
                        <a:pt x="33" y="13"/>
                      </a:lnTo>
                      <a:lnTo>
                        <a:pt x="21" y="21"/>
                      </a:lnTo>
                      <a:lnTo>
                        <a:pt x="13" y="32"/>
                      </a:lnTo>
                      <a:lnTo>
                        <a:pt x="6" y="45"/>
                      </a:lnTo>
                      <a:lnTo>
                        <a:pt x="4" y="52"/>
                      </a:lnTo>
                      <a:lnTo>
                        <a:pt x="2" y="58"/>
                      </a:lnTo>
                      <a:lnTo>
                        <a:pt x="1" y="65"/>
                      </a:lnTo>
                      <a:lnTo>
                        <a:pt x="0" y="73"/>
                      </a:lnTo>
                      <a:lnTo>
                        <a:pt x="1" y="81"/>
                      </a:lnTo>
                      <a:lnTo>
                        <a:pt x="2" y="88"/>
                      </a:lnTo>
                      <a:lnTo>
                        <a:pt x="4" y="94"/>
                      </a:lnTo>
                      <a:lnTo>
                        <a:pt x="6" y="101"/>
                      </a:lnTo>
                      <a:lnTo>
                        <a:pt x="13" y="114"/>
                      </a:lnTo>
                      <a:lnTo>
                        <a:pt x="21" y="125"/>
                      </a:lnTo>
                      <a:lnTo>
                        <a:pt x="33" y="133"/>
                      </a:lnTo>
                      <a:lnTo>
                        <a:pt x="45" y="140"/>
                      </a:lnTo>
                      <a:lnTo>
                        <a:pt x="51" y="142"/>
                      </a:lnTo>
                      <a:lnTo>
                        <a:pt x="58" y="145"/>
                      </a:lnTo>
                      <a:lnTo>
                        <a:pt x="66" y="145"/>
                      </a:lnTo>
                      <a:lnTo>
                        <a:pt x="73" y="146"/>
                      </a:lnTo>
                      <a:lnTo>
                        <a:pt x="81" y="145"/>
                      </a:lnTo>
                      <a:lnTo>
                        <a:pt x="87" y="145"/>
                      </a:lnTo>
                      <a:lnTo>
                        <a:pt x="94" y="142"/>
                      </a:lnTo>
                      <a:lnTo>
                        <a:pt x="101" y="140"/>
                      </a:lnTo>
                      <a:lnTo>
                        <a:pt x="114" y="133"/>
                      </a:lnTo>
                      <a:lnTo>
                        <a:pt x="125" y="125"/>
                      </a:lnTo>
                      <a:lnTo>
                        <a:pt x="133" y="114"/>
                      </a:lnTo>
                      <a:lnTo>
                        <a:pt x="141" y="101"/>
                      </a:lnTo>
                      <a:lnTo>
                        <a:pt x="142" y="94"/>
                      </a:lnTo>
                      <a:lnTo>
                        <a:pt x="145" y="88"/>
                      </a:lnTo>
                      <a:lnTo>
                        <a:pt x="146" y="81"/>
                      </a:lnTo>
                      <a:lnTo>
                        <a:pt x="146" y="73"/>
                      </a:lnTo>
                      <a:lnTo>
                        <a:pt x="139" y="73"/>
                      </a:lnTo>
                      <a:lnTo>
                        <a:pt x="138" y="60"/>
                      </a:lnTo>
                      <a:lnTo>
                        <a:pt x="134" y="48"/>
                      </a:lnTo>
                      <a:lnTo>
                        <a:pt x="129" y="36"/>
                      </a:lnTo>
                      <a:lnTo>
                        <a:pt x="121" y="26"/>
                      </a:lnTo>
                      <a:lnTo>
                        <a:pt x="110" y="17"/>
                      </a:lnTo>
                      <a:lnTo>
                        <a:pt x="99" y="12"/>
                      </a:lnTo>
                      <a:lnTo>
                        <a:pt x="86" y="8"/>
                      </a:lnTo>
                      <a:lnTo>
                        <a:pt x="73" y="6"/>
                      </a:lnTo>
                      <a:lnTo>
                        <a:pt x="59" y="8"/>
                      </a:lnTo>
                      <a:lnTo>
                        <a:pt x="47" y="12"/>
                      </a:lnTo>
                      <a:lnTo>
                        <a:pt x="36" y="17"/>
                      </a:lnTo>
                      <a:lnTo>
                        <a:pt x="26" y="26"/>
                      </a:lnTo>
                      <a:lnTo>
                        <a:pt x="18" y="36"/>
                      </a:lnTo>
                      <a:lnTo>
                        <a:pt x="12" y="48"/>
                      </a:lnTo>
                      <a:lnTo>
                        <a:pt x="8" y="60"/>
                      </a:lnTo>
                      <a:lnTo>
                        <a:pt x="6" y="73"/>
                      </a:lnTo>
                      <a:lnTo>
                        <a:pt x="8" y="86"/>
                      </a:lnTo>
                      <a:lnTo>
                        <a:pt x="12" y="100"/>
                      </a:lnTo>
                      <a:lnTo>
                        <a:pt x="18" y="110"/>
                      </a:lnTo>
                      <a:lnTo>
                        <a:pt x="26" y="120"/>
                      </a:lnTo>
                      <a:lnTo>
                        <a:pt x="36" y="129"/>
                      </a:lnTo>
                      <a:lnTo>
                        <a:pt x="47" y="134"/>
                      </a:lnTo>
                      <a:lnTo>
                        <a:pt x="59" y="138"/>
                      </a:lnTo>
                      <a:lnTo>
                        <a:pt x="73" y="140"/>
                      </a:lnTo>
                      <a:lnTo>
                        <a:pt x="86" y="138"/>
                      </a:lnTo>
                      <a:lnTo>
                        <a:pt x="99" y="134"/>
                      </a:lnTo>
                      <a:lnTo>
                        <a:pt x="110" y="129"/>
                      </a:lnTo>
                      <a:lnTo>
                        <a:pt x="121" y="120"/>
                      </a:lnTo>
                      <a:lnTo>
                        <a:pt x="129" y="110"/>
                      </a:lnTo>
                      <a:lnTo>
                        <a:pt x="134" y="100"/>
                      </a:lnTo>
                      <a:lnTo>
                        <a:pt x="138" y="86"/>
                      </a:lnTo>
                      <a:lnTo>
                        <a:pt x="139" y="73"/>
                      </a:lnTo>
                      <a:lnTo>
                        <a:pt x="146" y="7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7" name="Freeform 256"/>
                <p:cNvSpPr>
                  <a:spLocks/>
                </p:cNvSpPr>
                <p:nvPr/>
              </p:nvSpPr>
              <p:spPr bwMode="auto">
                <a:xfrm>
                  <a:off x="2272" y="2342"/>
                  <a:ext cx="70" cy="70"/>
                </a:xfrm>
                <a:custGeom>
                  <a:avLst/>
                  <a:gdLst/>
                  <a:ahLst/>
                  <a:cxnLst>
                    <a:cxn ang="0">
                      <a:pos x="137" y="54"/>
                    </a:cxn>
                    <a:cxn ang="0">
                      <a:pos x="127" y="30"/>
                    </a:cxn>
                    <a:cxn ang="0">
                      <a:pos x="107" y="12"/>
                    </a:cxn>
                    <a:cxn ang="0">
                      <a:pos x="83" y="1"/>
                    </a:cxn>
                    <a:cxn ang="0">
                      <a:pos x="55" y="1"/>
                    </a:cxn>
                    <a:cxn ang="0">
                      <a:pos x="30" y="12"/>
                    </a:cxn>
                    <a:cxn ang="0">
                      <a:pos x="12" y="30"/>
                    </a:cxn>
                    <a:cxn ang="0">
                      <a:pos x="1" y="54"/>
                    </a:cxn>
                    <a:cxn ang="0">
                      <a:pos x="1" y="84"/>
                    </a:cxn>
                    <a:cxn ang="0">
                      <a:pos x="12" y="108"/>
                    </a:cxn>
                    <a:cxn ang="0">
                      <a:pos x="30" y="126"/>
                    </a:cxn>
                    <a:cxn ang="0">
                      <a:pos x="55" y="137"/>
                    </a:cxn>
                    <a:cxn ang="0">
                      <a:pos x="83" y="137"/>
                    </a:cxn>
                    <a:cxn ang="0">
                      <a:pos x="107" y="126"/>
                    </a:cxn>
                    <a:cxn ang="0">
                      <a:pos x="127" y="108"/>
                    </a:cxn>
                    <a:cxn ang="0">
                      <a:pos x="137" y="84"/>
                    </a:cxn>
                    <a:cxn ang="0">
                      <a:pos x="133" y="69"/>
                    </a:cxn>
                    <a:cxn ang="0">
                      <a:pos x="127" y="44"/>
                    </a:cxn>
                    <a:cxn ang="0">
                      <a:pos x="114" y="24"/>
                    </a:cxn>
                    <a:cxn ang="0">
                      <a:pos x="94" y="10"/>
                    </a:cxn>
                    <a:cxn ang="0">
                      <a:pos x="69" y="5"/>
                    </a:cxn>
                    <a:cxn ang="0">
                      <a:pos x="43" y="10"/>
                    </a:cxn>
                    <a:cxn ang="0">
                      <a:pos x="24" y="24"/>
                    </a:cxn>
                    <a:cxn ang="0">
                      <a:pos x="10" y="44"/>
                    </a:cxn>
                    <a:cxn ang="0">
                      <a:pos x="5" y="69"/>
                    </a:cxn>
                    <a:cxn ang="0">
                      <a:pos x="10" y="94"/>
                    </a:cxn>
                    <a:cxn ang="0">
                      <a:pos x="24" y="114"/>
                    </a:cxn>
                    <a:cxn ang="0">
                      <a:pos x="43" y="128"/>
                    </a:cxn>
                    <a:cxn ang="0">
                      <a:pos x="69" y="133"/>
                    </a:cxn>
                    <a:cxn ang="0">
                      <a:pos x="94" y="128"/>
                    </a:cxn>
                    <a:cxn ang="0">
                      <a:pos x="114" y="114"/>
                    </a:cxn>
                    <a:cxn ang="0">
                      <a:pos x="127" y="94"/>
                    </a:cxn>
                    <a:cxn ang="0">
                      <a:pos x="133" y="69"/>
                    </a:cxn>
                  </a:cxnLst>
                  <a:rect l="0" t="0" r="r" b="b"/>
                  <a:pathLst>
                    <a:path w="139" h="138">
                      <a:moveTo>
                        <a:pt x="139" y="69"/>
                      </a:moveTo>
                      <a:lnTo>
                        <a:pt x="137" y="54"/>
                      </a:lnTo>
                      <a:lnTo>
                        <a:pt x="133" y="42"/>
                      </a:lnTo>
                      <a:lnTo>
                        <a:pt x="127" y="30"/>
                      </a:lnTo>
                      <a:lnTo>
                        <a:pt x="118" y="20"/>
                      </a:lnTo>
                      <a:lnTo>
                        <a:pt x="107" y="12"/>
                      </a:lnTo>
                      <a:lnTo>
                        <a:pt x="97" y="5"/>
                      </a:lnTo>
                      <a:lnTo>
                        <a:pt x="83" y="1"/>
                      </a:lnTo>
                      <a:lnTo>
                        <a:pt x="69" y="0"/>
                      </a:lnTo>
                      <a:lnTo>
                        <a:pt x="55" y="1"/>
                      </a:lnTo>
                      <a:lnTo>
                        <a:pt x="42" y="5"/>
                      </a:lnTo>
                      <a:lnTo>
                        <a:pt x="30" y="12"/>
                      </a:lnTo>
                      <a:lnTo>
                        <a:pt x="20" y="20"/>
                      </a:lnTo>
                      <a:lnTo>
                        <a:pt x="12" y="30"/>
                      </a:lnTo>
                      <a:lnTo>
                        <a:pt x="5" y="42"/>
                      </a:lnTo>
                      <a:lnTo>
                        <a:pt x="1" y="54"/>
                      </a:lnTo>
                      <a:lnTo>
                        <a:pt x="0" y="69"/>
                      </a:lnTo>
                      <a:lnTo>
                        <a:pt x="1" y="84"/>
                      </a:lnTo>
                      <a:lnTo>
                        <a:pt x="5" y="96"/>
                      </a:lnTo>
                      <a:lnTo>
                        <a:pt x="12" y="108"/>
                      </a:lnTo>
                      <a:lnTo>
                        <a:pt x="20" y="118"/>
                      </a:lnTo>
                      <a:lnTo>
                        <a:pt x="30" y="126"/>
                      </a:lnTo>
                      <a:lnTo>
                        <a:pt x="42" y="133"/>
                      </a:lnTo>
                      <a:lnTo>
                        <a:pt x="55" y="137"/>
                      </a:lnTo>
                      <a:lnTo>
                        <a:pt x="69" y="138"/>
                      </a:lnTo>
                      <a:lnTo>
                        <a:pt x="83" y="137"/>
                      </a:lnTo>
                      <a:lnTo>
                        <a:pt x="97" y="133"/>
                      </a:lnTo>
                      <a:lnTo>
                        <a:pt x="107" y="126"/>
                      </a:lnTo>
                      <a:lnTo>
                        <a:pt x="118" y="118"/>
                      </a:lnTo>
                      <a:lnTo>
                        <a:pt x="127" y="108"/>
                      </a:lnTo>
                      <a:lnTo>
                        <a:pt x="133" y="96"/>
                      </a:lnTo>
                      <a:lnTo>
                        <a:pt x="137" y="84"/>
                      </a:lnTo>
                      <a:lnTo>
                        <a:pt x="139" y="69"/>
                      </a:lnTo>
                      <a:lnTo>
                        <a:pt x="133" y="69"/>
                      </a:lnTo>
                      <a:lnTo>
                        <a:pt x="131" y="56"/>
                      </a:lnTo>
                      <a:lnTo>
                        <a:pt x="127" y="44"/>
                      </a:lnTo>
                      <a:lnTo>
                        <a:pt x="122" y="33"/>
                      </a:lnTo>
                      <a:lnTo>
                        <a:pt x="114" y="24"/>
                      </a:lnTo>
                      <a:lnTo>
                        <a:pt x="105" y="16"/>
                      </a:lnTo>
                      <a:lnTo>
                        <a:pt x="94" y="10"/>
                      </a:lnTo>
                      <a:lnTo>
                        <a:pt x="82" y="6"/>
                      </a:lnTo>
                      <a:lnTo>
                        <a:pt x="69" y="5"/>
                      </a:lnTo>
                      <a:lnTo>
                        <a:pt x="55" y="6"/>
                      </a:lnTo>
                      <a:lnTo>
                        <a:pt x="43" y="10"/>
                      </a:lnTo>
                      <a:lnTo>
                        <a:pt x="33" y="16"/>
                      </a:lnTo>
                      <a:lnTo>
                        <a:pt x="24" y="24"/>
                      </a:lnTo>
                      <a:lnTo>
                        <a:pt x="16" y="33"/>
                      </a:lnTo>
                      <a:lnTo>
                        <a:pt x="10" y="44"/>
                      </a:lnTo>
                      <a:lnTo>
                        <a:pt x="6" y="56"/>
                      </a:lnTo>
                      <a:lnTo>
                        <a:pt x="5" y="69"/>
                      </a:lnTo>
                      <a:lnTo>
                        <a:pt x="6" y="82"/>
                      </a:lnTo>
                      <a:lnTo>
                        <a:pt x="10" y="94"/>
                      </a:lnTo>
                      <a:lnTo>
                        <a:pt x="16" y="105"/>
                      </a:lnTo>
                      <a:lnTo>
                        <a:pt x="24" y="114"/>
                      </a:lnTo>
                      <a:lnTo>
                        <a:pt x="33" y="122"/>
                      </a:lnTo>
                      <a:lnTo>
                        <a:pt x="43" y="128"/>
                      </a:lnTo>
                      <a:lnTo>
                        <a:pt x="55" y="132"/>
                      </a:lnTo>
                      <a:lnTo>
                        <a:pt x="69" y="133"/>
                      </a:lnTo>
                      <a:lnTo>
                        <a:pt x="82" y="132"/>
                      </a:lnTo>
                      <a:lnTo>
                        <a:pt x="94" y="128"/>
                      </a:lnTo>
                      <a:lnTo>
                        <a:pt x="105" y="122"/>
                      </a:lnTo>
                      <a:lnTo>
                        <a:pt x="114" y="114"/>
                      </a:lnTo>
                      <a:lnTo>
                        <a:pt x="122" y="105"/>
                      </a:lnTo>
                      <a:lnTo>
                        <a:pt x="127" y="94"/>
                      </a:lnTo>
                      <a:lnTo>
                        <a:pt x="131" y="82"/>
                      </a:lnTo>
                      <a:lnTo>
                        <a:pt x="133" y="69"/>
                      </a:lnTo>
                      <a:lnTo>
                        <a:pt x="139" y="6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8" name="Freeform 257"/>
                <p:cNvSpPr>
                  <a:spLocks/>
                </p:cNvSpPr>
                <p:nvPr/>
              </p:nvSpPr>
              <p:spPr bwMode="auto">
                <a:xfrm>
                  <a:off x="2273" y="2344"/>
                  <a:ext cx="67" cy="66"/>
                </a:xfrm>
                <a:custGeom>
                  <a:avLst/>
                  <a:gdLst/>
                  <a:ahLst/>
                  <a:cxnLst>
                    <a:cxn ang="0">
                      <a:pos x="132" y="54"/>
                    </a:cxn>
                    <a:cxn ang="0">
                      <a:pos x="123" y="30"/>
                    </a:cxn>
                    <a:cxn ang="0">
                      <a:pos x="104" y="11"/>
                    </a:cxn>
                    <a:cxn ang="0">
                      <a:pos x="80" y="2"/>
                    </a:cxn>
                    <a:cxn ang="0">
                      <a:pos x="53" y="2"/>
                    </a:cxn>
                    <a:cxn ang="0">
                      <a:pos x="30" y="11"/>
                    </a:cxn>
                    <a:cxn ang="0">
                      <a:pos x="12" y="30"/>
                    </a:cxn>
                    <a:cxn ang="0">
                      <a:pos x="2" y="54"/>
                    </a:cxn>
                    <a:cxn ang="0">
                      <a:pos x="2" y="80"/>
                    </a:cxn>
                    <a:cxn ang="0">
                      <a:pos x="12" y="104"/>
                    </a:cxn>
                    <a:cxn ang="0">
                      <a:pos x="30" y="123"/>
                    </a:cxn>
                    <a:cxn ang="0">
                      <a:pos x="53" y="132"/>
                    </a:cxn>
                    <a:cxn ang="0">
                      <a:pos x="80" y="132"/>
                    </a:cxn>
                    <a:cxn ang="0">
                      <a:pos x="104" y="123"/>
                    </a:cxn>
                    <a:cxn ang="0">
                      <a:pos x="123" y="104"/>
                    </a:cxn>
                    <a:cxn ang="0">
                      <a:pos x="132" y="80"/>
                    </a:cxn>
                    <a:cxn ang="0">
                      <a:pos x="128" y="67"/>
                    </a:cxn>
                    <a:cxn ang="0">
                      <a:pos x="123" y="43"/>
                    </a:cxn>
                    <a:cxn ang="0">
                      <a:pos x="109" y="24"/>
                    </a:cxn>
                    <a:cxn ang="0">
                      <a:pos x="91" y="11"/>
                    </a:cxn>
                    <a:cxn ang="0">
                      <a:pos x="67" y="6"/>
                    </a:cxn>
                    <a:cxn ang="0">
                      <a:pos x="43" y="11"/>
                    </a:cxn>
                    <a:cxn ang="0">
                      <a:pos x="24" y="24"/>
                    </a:cxn>
                    <a:cxn ang="0">
                      <a:pos x="11" y="43"/>
                    </a:cxn>
                    <a:cxn ang="0">
                      <a:pos x="7" y="67"/>
                    </a:cxn>
                    <a:cxn ang="0">
                      <a:pos x="11" y="91"/>
                    </a:cxn>
                    <a:cxn ang="0">
                      <a:pos x="24" y="110"/>
                    </a:cxn>
                    <a:cxn ang="0">
                      <a:pos x="43" y="123"/>
                    </a:cxn>
                    <a:cxn ang="0">
                      <a:pos x="67" y="128"/>
                    </a:cxn>
                    <a:cxn ang="0">
                      <a:pos x="91" y="123"/>
                    </a:cxn>
                    <a:cxn ang="0">
                      <a:pos x="109" y="110"/>
                    </a:cxn>
                    <a:cxn ang="0">
                      <a:pos x="123" y="91"/>
                    </a:cxn>
                    <a:cxn ang="0">
                      <a:pos x="128" y="67"/>
                    </a:cxn>
                  </a:cxnLst>
                  <a:rect l="0" t="0" r="r" b="b"/>
                  <a:pathLst>
                    <a:path w="133" h="134">
                      <a:moveTo>
                        <a:pt x="133" y="67"/>
                      </a:moveTo>
                      <a:lnTo>
                        <a:pt x="132" y="54"/>
                      </a:lnTo>
                      <a:lnTo>
                        <a:pt x="128" y="40"/>
                      </a:lnTo>
                      <a:lnTo>
                        <a:pt x="123" y="30"/>
                      </a:lnTo>
                      <a:lnTo>
                        <a:pt x="115" y="20"/>
                      </a:lnTo>
                      <a:lnTo>
                        <a:pt x="104" y="11"/>
                      </a:lnTo>
                      <a:lnTo>
                        <a:pt x="93" y="6"/>
                      </a:lnTo>
                      <a:lnTo>
                        <a:pt x="80" y="2"/>
                      </a:lnTo>
                      <a:lnTo>
                        <a:pt x="67" y="0"/>
                      </a:lnTo>
                      <a:lnTo>
                        <a:pt x="53" y="2"/>
                      </a:lnTo>
                      <a:lnTo>
                        <a:pt x="41" y="6"/>
                      </a:lnTo>
                      <a:lnTo>
                        <a:pt x="30" y="11"/>
                      </a:lnTo>
                      <a:lnTo>
                        <a:pt x="20" y="20"/>
                      </a:lnTo>
                      <a:lnTo>
                        <a:pt x="12" y="30"/>
                      </a:lnTo>
                      <a:lnTo>
                        <a:pt x="6" y="40"/>
                      </a:lnTo>
                      <a:lnTo>
                        <a:pt x="2" y="54"/>
                      </a:lnTo>
                      <a:lnTo>
                        <a:pt x="0" y="67"/>
                      </a:lnTo>
                      <a:lnTo>
                        <a:pt x="2" y="80"/>
                      </a:lnTo>
                      <a:lnTo>
                        <a:pt x="6" y="94"/>
                      </a:lnTo>
                      <a:lnTo>
                        <a:pt x="12" y="104"/>
                      </a:lnTo>
                      <a:lnTo>
                        <a:pt x="20" y="114"/>
                      </a:lnTo>
                      <a:lnTo>
                        <a:pt x="30" y="123"/>
                      </a:lnTo>
                      <a:lnTo>
                        <a:pt x="41" y="128"/>
                      </a:lnTo>
                      <a:lnTo>
                        <a:pt x="53" y="132"/>
                      </a:lnTo>
                      <a:lnTo>
                        <a:pt x="67" y="134"/>
                      </a:lnTo>
                      <a:lnTo>
                        <a:pt x="80" y="132"/>
                      </a:lnTo>
                      <a:lnTo>
                        <a:pt x="93" y="128"/>
                      </a:lnTo>
                      <a:lnTo>
                        <a:pt x="104" y="123"/>
                      </a:lnTo>
                      <a:lnTo>
                        <a:pt x="115" y="114"/>
                      </a:lnTo>
                      <a:lnTo>
                        <a:pt x="123" y="104"/>
                      </a:lnTo>
                      <a:lnTo>
                        <a:pt x="128" y="94"/>
                      </a:lnTo>
                      <a:lnTo>
                        <a:pt x="132" y="80"/>
                      </a:lnTo>
                      <a:lnTo>
                        <a:pt x="133" y="67"/>
                      </a:lnTo>
                      <a:lnTo>
                        <a:pt x="128" y="67"/>
                      </a:lnTo>
                      <a:lnTo>
                        <a:pt x="127" y="55"/>
                      </a:lnTo>
                      <a:lnTo>
                        <a:pt x="123" y="43"/>
                      </a:lnTo>
                      <a:lnTo>
                        <a:pt x="117" y="34"/>
                      </a:lnTo>
                      <a:lnTo>
                        <a:pt x="109" y="24"/>
                      </a:lnTo>
                      <a:lnTo>
                        <a:pt x="101" y="16"/>
                      </a:lnTo>
                      <a:lnTo>
                        <a:pt x="91" y="11"/>
                      </a:lnTo>
                      <a:lnTo>
                        <a:pt x="79" y="7"/>
                      </a:lnTo>
                      <a:lnTo>
                        <a:pt x="67" y="6"/>
                      </a:lnTo>
                      <a:lnTo>
                        <a:pt x="55" y="7"/>
                      </a:lnTo>
                      <a:lnTo>
                        <a:pt x="43" y="11"/>
                      </a:lnTo>
                      <a:lnTo>
                        <a:pt x="34" y="16"/>
                      </a:lnTo>
                      <a:lnTo>
                        <a:pt x="24" y="24"/>
                      </a:lnTo>
                      <a:lnTo>
                        <a:pt x="16" y="34"/>
                      </a:lnTo>
                      <a:lnTo>
                        <a:pt x="11" y="43"/>
                      </a:lnTo>
                      <a:lnTo>
                        <a:pt x="7" y="55"/>
                      </a:lnTo>
                      <a:lnTo>
                        <a:pt x="7" y="67"/>
                      </a:lnTo>
                      <a:lnTo>
                        <a:pt x="7" y="79"/>
                      </a:lnTo>
                      <a:lnTo>
                        <a:pt x="11" y="91"/>
                      </a:lnTo>
                      <a:lnTo>
                        <a:pt x="16" y="102"/>
                      </a:lnTo>
                      <a:lnTo>
                        <a:pt x="24" y="110"/>
                      </a:lnTo>
                      <a:lnTo>
                        <a:pt x="34" y="118"/>
                      </a:lnTo>
                      <a:lnTo>
                        <a:pt x="43" y="123"/>
                      </a:lnTo>
                      <a:lnTo>
                        <a:pt x="55" y="127"/>
                      </a:lnTo>
                      <a:lnTo>
                        <a:pt x="67" y="128"/>
                      </a:lnTo>
                      <a:lnTo>
                        <a:pt x="79" y="127"/>
                      </a:lnTo>
                      <a:lnTo>
                        <a:pt x="91" y="123"/>
                      </a:lnTo>
                      <a:lnTo>
                        <a:pt x="101" y="118"/>
                      </a:lnTo>
                      <a:lnTo>
                        <a:pt x="109" y="110"/>
                      </a:lnTo>
                      <a:lnTo>
                        <a:pt x="117" y="102"/>
                      </a:lnTo>
                      <a:lnTo>
                        <a:pt x="123" y="91"/>
                      </a:lnTo>
                      <a:lnTo>
                        <a:pt x="127" y="79"/>
                      </a:lnTo>
                      <a:lnTo>
                        <a:pt x="128" y="67"/>
                      </a:lnTo>
                      <a:lnTo>
                        <a:pt x="133" y="6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9" name="Freeform 258"/>
                <p:cNvSpPr>
                  <a:spLocks/>
                </p:cNvSpPr>
                <p:nvPr/>
              </p:nvSpPr>
              <p:spPr bwMode="auto">
                <a:xfrm>
                  <a:off x="2274" y="2345"/>
                  <a:ext cx="64" cy="64"/>
                </a:xfrm>
                <a:custGeom>
                  <a:avLst/>
                  <a:gdLst/>
                  <a:ahLst/>
                  <a:cxnLst>
                    <a:cxn ang="0">
                      <a:pos x="126" y="51"/>
                    </a:cxn>
                    <a:cxn ang="0">
                      <a:pos x="117" y="28"/>
                    </a:cxn>
                    <a:cxn ang="0">
                      <a:pos x="100" y="11"/>
                    </a:cxn>
                    <a:cxn ang="0">
                      <a:pos x="77" y="1"/>
                    </a:cxn>
                    <a:cxn ang="0">
                      <a:pos x="50" y="1"/>
                    </a:cxn>
                    <a:cxn ang="0">
                      <a:pos x="28" y="11"/>
                    </a:cxn>
                    <a:cxn ang="0">
                      <a:pos x="11" y="28"/>
                    </a:cxn>
                    <a:cxn ang="0">
                      <a:pos x="1" y="51"/>
                    </a:cxn>
                    <a:cxn ang="0">
                      <a:pos x="1" y="77"/>
                    </a:cxn>
                    <a:cxn ang="0">
                      <a:pos x="11" y="100"/>
                    </a:cxn>
                    <a:cxn ang="0">
                      <a:pos x="28" y="117"/>
                    </a:cxn>
                    <a:cxn ang="0">
                      <a:pos x="50" y="127"/>
                    </a:cxn>
                    <a:cxn ang="0">
                      <a:pos x="77" y="127"/>
                    </a:cxn>
                    <a:cxn ang="0">
                      <a:pos x="100" y="117"/>
                    </a:cxn>
                    <a:cxn ang="0">
                      <a:pos x="117" y="100"/>
                    </a:cxn>
                    <a:cxn ang="0">
                      <a:pos x="126" y="77"/>
                    </a:cxn>
                    <a:cxn ang="0">
                      <a:pos x="121" y="64"/>
                    </a:cxn>
                    <a:cxn ang="0">
                      <a:pos x="117" y="41"/>
                    </a:cxn>
                    <a:cxn ang="0">
                      <a:pos x="105" y="23"/>
                    </a:cxn>
                    <a:cxn ang="0">
                      <a:pos x="86" y="11"/>
                    </a:cxn>
                    <a:cxn ang="0">
                      <a:pos x="64" y="7"/>
                    </a:cxn>
                    <a:cxn ang="0">
                      <a:pos x="41" y="11"/>
                    </a:cxn>
                    <a:cxn ang="0">
                      <a:pos x="23" y="23"/>
                    </a:cxn>
                    <a:cxn ang="0">
                      <a:pos x="11" y="41"/>
                    </a:cxn>
                    <a:cxn ang="0">
                      <a:pos x="7" y="64"/>
                    </a:cxn>
                    <a:cxn ang="0">
                      <a:pos x="11" y="87"/>
                    </a:cxn>
                    <a:cxn ang="0">
                      <a:pos x="23" y="105"/>
                    </a:cxn>
                    <a:cxn ang="0">
                      <a:pos x="41" y="117"/>
                    </a:cxn>
                    <a:cxn ang="0">
                      <a:pos x="64" y="121"/>
                    </a:cxn>
                    <a:cxn ang="0">
                      <a:pos x="86" y="117"/>
                    </a:cxn>
                    <a:cxn ang="0">
                      <a:pos x="105" y="105"/>
                    </a:cxn>
                    <a:cxn ang="0">
                      <a:pos x="117" y="87"/>
                    </a:cxn>
                    <a:cxn ang="0">
                      <a:pos x="121" y="64"/>
                    </a:cxn>
                  </a:cxnLst>
                  <a:rect l="0" t="0" r="r" b="b"/>
                  <a:pathLst>
                    <a:path w="128" h="128">
                      <a:moveTo>
                        <a:pt x="128" y="64"/>
                      </a:moveTo>
                      <a:lnTo>
                        <a:pt x="126" y="51"/>
                      </a:lnTo>
                      <a:lnTo>
                        <a:pt x="122" y="39"/>
                      </a:lnTo>
                      <a:lnTo>
                        <a:pt x="117" y="28"/>
                      </a:lnTo>
                      <a:lnTo>
                        <a:pt x="109" y="19"/>
                      </a:lnTo>
                      <a:lnTo>
                        <a:pt x="100" y="11"/>
                      </a:lnTo>
                      <a:lnTo>
                        <a:pt x="89" y="5"/>
                      </a:lnTo>
                      <a:lnTo>
                        <a:pt x="77" y="1"/>
                      </a:lnTo>
                      <a:lnTo>
                        <a:pt x="64" y="0"/>
                      </a:lnTo>
                      <a:lnTo>
                        <a:pt x="50" y="1"/>
                      </a:lnTo>
                      <a:lnTo>
                        <a:pt x="38" y="5"/>
                      </a:lnTo>
                      <a:lnTo>
                        <a:pt x="28" y="11"/>
                      </a:lnTo>
                      <a:lnTo>
                        <a:pt x="19" y="19"/>
                      </a:lnTo>
                      <a:lnTo>
                        <a:pt x="11" y="28"/>
                      </a:lnTo>
                      <a:lnTo>
                        <a:pt x="5" y="39"/>
                      </a:lnTo>
                      <a:lnTo>
                        <a:pt x="1" y="51"/>
                      </a:lnTo>
                      <a:lnTo>
                        <a:pt x="0" y="64"/>
                      </a:lnTo>
                      <a:lnTo>
                        <a:pt x="1" y="77"/>
                      </a:lnTo>
                      <a:lnTo>
                        <a:pt x="5" y="89"/>
                      </a:lnTo>
                      <a:lnTo>
                        <a:pt x="11" y="100"/>
                      </a:lnTo>
                      <a:lnTo>
                        <a:pt x="19" y="109"/>
                      </a:lnTo>
                      <a:lnTo>
                        <a:pt x="28" y="117"/>
                      </a:lnTo>
                      <a:lnTo>
                        <a:pt x="38" y="123"/>
                      </a:lnTo>
                      <a:lnTo>
                        <a:pt x="50" y="127"/>
                      </a:lnTo>
                      <a:lnTo>
                        <a:pt x="64" y="128"/>
                      </a:lnTo>
                      <a:lnTo>
                        <a:pt x="77" y="127"/>
                      </a:lnTo>
                      <a:lnTo>
                        <a:pt x="89" y="123"/>
                      </a:lnTo>
                      <a:lnTo>
                        <a:pt x="100" y="117"/>
                      </a:lnTo>
                      <a:lnTo>
                        <a:pt x="109" y="109"/>
                      </a:lnTo>
                      <a:lnTo>
                        <a:pt x="117" y="100"/>
                      </a:lnTo>
                      <a:lnTo>
                        <a:pt x="122" y="89"/>
                      </a:lnTo>
                      <a:lnTo>
                        <a:pt x="126" y="77"/>
                      </a:lnTo>
                      <a:lnTo>
                        <a:pt x="128" y="64"/>
                      </a:lnTo>
                      <a:lnTo>
                        <a:pt x="121" y="64"/>
                      </a:lnTo>
                      <a:lnTo>
                        <a:pt x="121" y="52"/>
                      </a:lnTo>
                      <a:lnTo>
                        <a:pt x="117" y="41"/>
                      </a:lnTo>
                      <a:lnTo>
                        <a:pt x="112" y="32"/>
                      </a:lnTo>
                      <a:lnTo>
                        <a:pt x="105" y="23"/>
                      </a:lnTo>
                      <a:lnTo>
                        <a:pt x="96" y="16"/>
                      </a:lnTo>
                      <a:lnTo>
                        <a:pt x="86" y="11"/>
                      </a:lnTo>
                      <a:lnTo>
                        <a:pt x="76" y="8"/>
                      </a:lnTo>
                      <a:lnTo>
                        <a:pt x="64" y="7"/>
                      </a:lnTo>
                      <a:lnTo>
                        <a:pt x="52" y="8"/>
                      </a:lnTo>
                      <a:lnTo>
                        <a:pt x="41" y="11"/>
                      </a:lnTo>
                      <a:lnTo>
                        <a:pt x="32" y="16"/>
                      </a:lnTo>
                      <a:lnTo>
                        <a:pt x="23" y="23"/>
                      </a:lnTo>
                      <a:lnTo>
                        <a:pt x="16" y="32"/>
                      </a:lnTo>
                      <a:lnTo>
                        <a:pt x="11" y="41"/>
                      </a:lnTo>
                      <a:lnTo>
                        <a:pt x="8" y="52"/>
                      </a:lnTo>
                      <a:lnTo>
                        <a:pt x="7" y="64"/>
                      </a:lnTo>
                      <a:lnTo>
                        <a:pt x="8" y="76"/>
                      </a:lnTo>
                      <a:lnTo>
                        <a:pt x="11" y="87"/>
                      </a:lnTo>
                      <a:lnTo>
                        <a:pt x="16" y="96"/>
                      </a:lnTo>
                      <a:lnTo>
                        <a:pt x="23" y="105"/>
                      </a:lnTo>
                      <a:lnTo>
                        <a:pt x="32" y="112"/>
                      </a:lnTo>
                      <a:lnTo>
                        <a:pt x="41" y="117"/>
                      </a:lnTo>
                      <a:lnTo>
                        <a:pt x="52" y="120"/>
                      </a:lnTo>
                      <a:lnTo>
                        <a:pt x="64" y="121"/>
                      </a:lnTo>
                      <a:lnTo>
                        <a:pt x="76" y="120"/>
                      </a:lnTo>
                      <a:lnTo>
                        <a:pt x="86" y="117"/>
                      </a:lnTo>
                      <a:lnTo>
                        <a:pt x="96" y="112"/>
                      </a:lnTo>
                      <a:lnTo>
                        <a:pt x="105" y="105"/>
                      </a:lnTo>
                      <a:lnTo>
                        <a:pt x="112" y="96"/>
                      </a:lnTo>
                      <a:lnTo>
                        <a:pt x="117" y="87"/>
                      </a:lnTo>
                      <a:lnTo>
                        <a:pt x="121" y="76"/>
                      </a:lnTo>
                      <a:lnTo>
                        <a:pt x="121" y="64"/>
                      </a:lnTo>
                      <a:lnTo>
                        <a:pt x="128" y="6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0" name="Freeform 259"/>
                <p:cNvSpPr>
                  <a:spLocks/>
                </p:cNvSpPr>
                <p:nvPr/>
              </p:nvSpPr>
              <p:spPr bwMode="auto">
                <a:xfrm>
                  <a:off x="2276" y="2346"/>
                  <a:ext cx="61" cy="62"/>
                </a:xfrm>
                <a:custGeom>
                  <a:avLst/>
                  <a:gdLst/>
                  <a:ahLst/>
                  <a:cxnLst>
                    <a:cxn ang="0">
                      <a:pos x="120" y="49"/>
                    </a:cxn>
                    <a:cxn ang="0">
                      <a:pos x="110" y="28"/>
                    </a:cxn>
                    <a:cxn ang="0">
                      <a:pos x="94" y="10"/>
                    </a:cxn>
                    <a:cxn ang="0">
                      <a:pos x="72" y="1"/>
                    </a:cxn>
                    <a:cxn ang="0">
                      <a:pos x="48" y="1"/>
                    </a:cxn>
                    <a:cxn ang="0">
                      <a:pos x="27" y="10"/>
                    </a:cxn>
                    <a:cxn ang="0">
                      <a:pos x="9" y="28"/>
                    </a:cxn>
                    <a:cxn ang="0">
                      <a:pos x="0" y="49"/>
                    </a:cxn>
                    <a:cxn ang="0">
                      <a:pos x="0" y="73"/>
                    </a:cxn>
                    <a:cxn ang="0">
                      <a:pos x="9" y="96"/>
                    </a:cxn>
                    <a:cxn ang="0">
                      <a:pos x="27" y="112"/>
                    </a:cxn>
                    <a:cxn ang="0">
                      <a:pos x="48" y="121"/>
                    </a:cxn>
                    <a:cxn ang="0">
                      <a:pos x="72" y="121"/>
                    </a:cxn>
                    <a:cxn ang="0">
                      <a:pos x="94" y="112"/>
                    </a:cxn>
                    <a:cxn ang="0">
                      <a:pos x="110" y="96"/>
                    </a:cxn>
                    <a:cxn ang="0">
                      <a:pos x="120" y="73"/>
                    </a:cxn>
                    <a:cxn ang="0">
                      <a:pos x="114" y="61"/>
                    </a:cxn>
                    <a:cxn ang="0">
                      <a:pos x="110" y="40"/>
                    </a:cxn>
                    <a:cxn ang="0">
                      <a:pos x="98" y="22"/>
                    </a:cxn>
                    <a:cxn ang="0">
                      <a:pos x="81" y="10"/>
                    </a:cxn>
                    <a:cxn ang="0">
                      <a:pos x="60" y="6"/>
                    </a:cxn>
                    <a:cxn ang="0">
                      <a:pos x="38" y="10"/>
                    </a:cxn>
                    <a:cxn ang="0">
                      <a:pos x="21" y="22"/>
                    </a:cxn>
                    <a:cxn ang="0">
                      <a:pos x="9" y="40"/>
                    </a:cxn>
                    <a:cxn ang="0">
                      <a:pos x="5" y="61"/>
                    </a:cxn>
                    <a:cxn ang="0">
                      <a:pos x="9" y="82"/>
                    </a:cxn>
                    <a:cxn ang="0">
                      <a:pos x="21" y="100"/>
                    </a:cxn>
                    <a:cxn ang="0">
                      <a:pos x="38" y="112"/>
                    </a:cxn>
                    <a:cxn ang="0">
                      <a:pos x="60" y="116"/>
                    </a:cxn>
                    <a:cxn ang="0">
                      <a:pos x="81" y="112"/>
                    </a:cxn>
                    <a:cxn ang="0">
                      <a:pos x="98" y="100"/>
                    </a:cxn>
                    <a:cxn ang="0">
                      <a:pos x="110" y="82"/>
                    </a:cxn>
                    <a:cxn ang="0">
                      <a:pos x="114" y="61"/>
                    </a:cxn>
                  </a:cxnLst>
                  <a:rect l="0" t="0" r="r" b="b"/>
                  <a:pathLst>
                    <a:path w="121" h="122">
                      <a:moveTo>
                        <a:pt x="121" y="61"/>
                      </a:moveTo>
                      <a:lnTo>
                        <a:pt x="120" y="49"/>
                      </a:lnTo>
                      <a:lnTo>
                        <a:pt x="116" y="37"/>
                      </a:lnTo>
                      <a:lnTo>
                        <a:pt x="110" y="28"/>
                      </a:lnTo>
                      <a:lnTo>
                        <a:pt x="102" y="18"/>
                      </a:lnTo>
                      <a:lnTo>
                        <a:pt x="94" y="10"/>
                      </a:lnTo>
                      <a:lnTo>
                        <a:pt x="84" y="5"/>
                      </a:lnTo>
                      <a:lnTo>
                        <a:pt x="72" y="1"/>
                      </a:lnTo>
                      <a:lnTo>
                        <a:pt x="60" y="0"/>
                      </a:lnTo>
                      <a:lnTo>
                        <a:pt x="48" y="1"/>
                      </a:lnTo>
                      <a:lnTo>
                        <a:pt x="36" y="5"/>
                      </a:lnTo>
                      <a:lnTo>
                        <a:pt x="27" y="10"/>
                      </a:lnTo>
                      <a:lnTo>
                        <a:pt x="17" y="18"/>
                      </a:lnTo>
                      <a:lnTo>
                        <a:pt x="9" y="28"/>
                      </a:lnTo>
                      <a:lnTo>
                        <a:pt x="4" y="37"/>
                      </a:lnTo>
                      <a:lnTo>
                        <a:pt x="0" y="49"/>
                      </a:lnTo>
                      <a:lnTo>
                        <a:pt x="0" y="61"/>
                      </a:lnTo>
                      <a:lnTo>
                        <a:pt x="0" y="73"/>
                      </a:lnTo>
                      <a:lnTo>
                        <a:pt x="4" y="85"/>
                      </a:lnTo>
                      <a:lnTo>
                        <a:pt x="9" y="96"/>
                      </a:lnTo>
                      <a:lnTo>
                        <a:pt x="17" y="104"/>
                      </a:lnTo>
                      <a:lnTo>
                        <a:pt x="27" y="112"/>
                      </a:lnTo>
                      <a:lnTo>
                        <a:pt x="36" y="117"/>
                      </a:lnTo>
                      <a:lnTo>
                        <a:pt x="48" y="121"/>
                      </a:lnTo>
                      <a:lnTo>
                        <a:pt x="60" y="122"/>
                      </a:lnTo>
                      <a:lnTo>
                        <a:pt x="72" y="121"/>
                      </a:lnTo>
                      <a:lnTo>
                        <a:pt x="84" y="117"/>
                      </a:lnTo>
                      <a:lnTo>
                        <a:pt x="94" y="112"/>
                      </a:lnTo>
                      <a:lnTo>
                        <a:pt x="102" y="104"/>
                      </a:lnTo>
                      <a:lnTo>
                        <a:pt x="110" y="96"/>
                      </a:lnTo>
                      <a:lnTo>
                        <a:pt x="116" y="85"/>
                      </a:lnTo>
                      <a:lnTo>
                        <a:pt x="120" y="73"/>
                      </a:lnTo>
                      <a:lnTo>
                        <a:pt x="121" y="61"/>
                      </a:lnTo>
                      <a:lnTo>
                        <a:pt x="114" y="61"/>
                      </a:lnTo>
                      <a:lnTo>
                        <a:pt x="113" y="50"/>
                      </a:lnTo>
                      <a:lnTo>
                        <a:pt x="110" y="40"/>
                      </a:lnTo>
                      <a:lnTo>
                        <a:pt x="105" y="30"/>
                      </a:lnTo>
                      <a:lnTo>
                        <a:pt x="98" y="22"/>
                      </a:lnTo>
                      <a:lnTo>
                        <a:pt x="90" y="16"/>
                      </a:lnTo>
                      <a:lnTo>
                        <a:pt x="81" y="10"/>
                      </a:lnTo>
                      <a:lnTo>
                        <a:pt x="70" y="8"/>
                      </a:lnTo>
                      <a:lnTo>
                        <a:pt x="60" y="6"/>
                      </a:lnTo>
                      <a:lnTo>
                        <a:pt x="49" y="8"/>
                      </a:lnTo>
                      <a:lnTo>
                        <a:pt x="38" y="10"/>
                      </a:lnTo>
                      <a:lnTo>
                        <a:pt x="29" y="16"/>
                      </a:lnTo>
                      <a:lnTo>
                        <a:pt x="21" y="22"/>
                      </a:lnTo>
                      <a:lnTo>
                        <a:pt x="15" y="30"/>
                      </a:lnTo>
                      <a:lnTo>
                        <a:pt x="9" y="40"/>
                      </a:lnTo>
                      <a:lnTo>
                        <a:pt x="7" y="50"/>
                      </a:lnTo>
                      <a:lnTo>
                        <a:pt x="5" y="61"/>
                      </a:lnTo>
                      <a:lnTo>
                        <a:pt x="7" y="72"/>
                      </a:lnTo>
                      <a:lnTo>
                        <a:pt x="9" y="82"/>
                      </a:lnTo>
                      <a:lnTo>
                        <a:pt x="15" y="92"/>
                      </a:lnTo>
                      <a:lnTo>
                        <a:pt x="21" y="100"/>
                      </a:lnTo>
                      <a:lnTo>
                        <a:pt x="29" y="106"/>
                      </a:lnTo>
                      <a:lnTo>
                        <a:pt x="38" y="112"/>
                      </a:lnTo>
                      <a:lnTo>
                        <a:pt x="49" y="114"/>
                      </a:lnTo>
                      <a:lnTo>
                        <a:pt x="60" y="116"/>
                      </a:lnTo>
                      <a:lnTo>
                        <a:pt x="70" y="114"/>
                      </a:lnTo>
                      <a:lnTo>
                        <a:pt x="81" y="112"/>
                      </a:lnTo>
                      <a:lnTo>
                        <a:pt x="90" y="106"/>
                      </a:lnTo>
                      <a:lnTo>
                        <a:pt x="98" y="100"/>
                      </a:lnTo>
                      <a:lnTo>
                        <a:pt x="105" y="92"/>
                      </a:lnTo>
                      <a:lnTo>
                        <a:pt x="110" y="82"/>
                      </a:lnTo>
                      <a:lnTo>
                        <a:pt x="113" y="72"/>
                      </a:lnTo>
                      <a:lnTo>
                        <a:pt x="114" y="61"/>
                      </a:lnTo>
                      <a:lnTo>
                        <a:pt x="121" y="6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1" name="Freeform 260"/>
                <p:cNvSpPr>
                  <a:spLocks/>
                </p:cNvSpPr>
                <p:nvPr/>
              </p:nvSpPr>
              <p:spPr bwMode="auto">
                <a:xfrm>
                  <a:off x="2278" y="2348"/>
                  <a:ext cx="57" cy="58"/>
                </a:xfrm>
                <a:custGeom>
                  <a:avLst/>
                  <a:gdLst/>
                  <a:ahLst/>
                  <a:cxnLst>
                    <a:cxn ang="0">
                      <a:pos x="114" y="45"/>
                    </a:cxn>
                    <a:cxn ang="0">
                      <a:pos x="105" y="25"/>
                    </a:cxn>
                    <a:cxn ang="0">
                      <a:pos x="89" y="9"/>
                    </a:cxn>
                    <a:cxn ang="0">
                      <a:pos x="69" y="1"/>
                    </a:cxn>
                    <a:cxn ang="0">
                      <a:pos x="45" y="1"/>
                    </a:cxn>
                    <a:cxn ang="0">
                      <a:pos x="25" y="9"/>
                    </a:cxn>
                    <a:cxn ang="0">
                      <a:pos x="9" y="25"/>
                    </a:cxn>
                    <a:cxn ang="0">
                      <a:pos x="1" y="45"/>
                    </a:cxn>
                    <a:cxn ang="0">
                      <a:pos x="1" y="69"/>
                    </a:cxn>
                    <a:cxn ang="0">
                      <a:pos x="9" y="89"/>
                    </a:cxn>
                    <a:cxn ang="0">
                      <a:pos x="25" y="105"/>
                    </a:cxn>
                    <a:cxn ang="0">
                      <a:pos x="45" y="113"/>
                    </a:cxn>
                    <a:cxn ang="0">
                      <a:pos x="69" y="113"/>
                    </a:cxn>
                    <a:cxn ang="0">
                      <a:pos x="89" y="105"/>
                    </a:cxn>
                    <a:cxn ang="0">
                      <a:pos x="105" y="89"/>
                    </a:cxn>
                    <a:cxn ang="0">
                      <a:pos x="114" y="69"/>
                    </a:cxn>
                    <a:cxn ang="0">
                      <a:pos x="109" y="57"/>
                    </a:cxn>
                    <a:cxn ang="0">
                      <a:pos x="105" y="37"/>
                    </a:cxn>
                    <a:cxn ang="0">
                      <a:pos x="94" y="21"/>
                    </a:cxn>
                    <a:cxn ang="0">
                      <a:pos x="77" y="9"/>
                    </a:cxn>
                    <a:cxn ang="0">
                      <a:pos x="57" y="5"/>
                    </a:cxn>
                    <a:cxn ang="0">
                      <a:pos x="37" y="9"/>
                    </a:cxn>
                    <a:cxn ang="0">
                      <a:pos x="21" y="21"/>
                    </a:cxn>
                    <a:cxn ang="0">
                      <a:pos x="9" y="37"/>
                    </a:cxn>
                    <a:cxn ang="0">
                      <a:pos x="5" y="57"/>
                    </a:cxn>
                    <a:cxn ang="0">
                      <a:pos x="9" y="77"/>
                    </a:cxn>
                    <a:cxn ang="0">
                      <a:pos x="21" y="93"/>
                    </a:cxn>
                    <a:cxn ang="0">
                      <a:pos x="37" y="105"/>
                    </a:cxn>
                    <a:cxn ang="0">
                      <a:pos x="57" y="109"/>
                    </a:cxn>
                    <a:cxn ang="0">
                      <a:pos x="77" y="105"/>
                    </a:cxn>
                    <a:cxn ang="0">
                      <a:pos x="94" y="93"/>
                    </a:cxn>
                    <a:cxn ang="0">
                      <a:pos x="105" y="77"/>
                    </a:cxn>
                    <a:cxn ang="0">
                      <a:pos x="109" y="57"/>
                    </a:cxn>
                  </a:cxnLst>
                  <a:rect l="0" t="0" r="r" b="b"/>
                  <a:pathLst>
                    <a:path w="114" h="114">
                      <a:moveTo>
                        <a:pt x="114" y="57"/>
                      </a:moveTo>
                      <a:lnTo>
                        <a:pt x="114" y="45"/>
                      </a:lnTo>
                      <a:lnTo>
                        <a:pt x="110" y="34"/>
                      </a:lnTo>
                      <a:lnTo>
                        <a:pt x="105" y="25"/>
                      </a:lnTo>
                      <a:lnTo>
                        <a:pt x="98" y="16"/>
                      </a:lnTo>
                      <a:lnTo>
                        <a:pt x="89" y="9"/>
                      </a:lnTo>
                      <a:lnTo>
                        <a:pt x="79" y="4"/>
                      </a:lnTo>
                      <a:lnTo>
                        <a:pt x="69" y="1"/>
                      </a:lnTo>
                      <a:lnTo>
                        <a:pt x="57" y="0"/>
                      </a:lnTo>
                      <a:lnTo>
                        <a:pt x="45" y="1"/>
                      </a:lnTo>
                      <a:lnTo>
                        <a:pt x="34" y="4"/>
                      </a:lnTo>
                      <a:lnTo>
                        <a:pt x="25" y="9"/>
                      </a:lnTo>
                      <a:lnTo>
                        <a:pt x="16" y="16"/>
                      </a:lnTo>
                      <a:lnTo>
                        <a:pt x="9" y="25"/>
                      </a:lnTo>
                      <a:lnTo>
                        <a:pt x="4" y="34"/>
                      </a:lnTo>
                      <a:lnTo>
                        <a:pt x="1" y="45"/>
                      </a:lnTo>
                      <a:lnTo>
                        <a:pt x="0" y="57"/>
                      </a:lnTo>
                      <a:lnTo>
                        <a:pt x="1" y="69"/>
                      </a:lnTo>
                      <a:lnTo>
                        <a:pt x="4" y="80"/>
                      </a:lnTo>
                      <a:lnTo>
                        <a:pt x="9" y="89"/>
                      </a:lnTo>
                      <a:lnTo>
                        <a:pt x="16" y="98"/>
                      </a:lnTo>
                      <a:lnTo>
                        <a:pt x="25" y="105"/>
                      </a:lnTo>
                      <a:lnTo>
                        <a:pt x="34" y="110"/>
                      </a:lnTo>
                      <a:lnTo>
                        <a:pt x="45" y="113"/>
                      </a:lnTo>
                      <a:lnTo>
                        <a:pt x="57" y="114"/>
                      </a:lnTo>
                      <a:lnTo>
                        <a:pt x="69" y="113"/>
                      </a:lnTo>
                      <a:lnTo>
                        <a:pt x="79" y="110"/>
                      </a:lnTo>
                      <a:lnTo>
                        <a:pt x="89" y="105"/>
                      </a:lnTo>
                      <a:lnTo>
                        <a:pt x="98" y="98"/>
                      </a:lnTo>
                      <a:lnTo>
                        <a:pt x="105" y="89"/>
                      </a:lnTo>
                      <a:lnTo>
                        <a:pt x="110" y="80"/>
                      </a:lnTo>
                      <a:lnTo>
                        <a:pt x="114" y="69"/>
                      </a:lnTo>
                      <a:lnTo>
                        <a:pt x="114" y="57"/>
                      </a:lnTo>
                      <a:lnTo>
                        <a:pt x="109" y="57"/>
                      </a:lnTo>
                      <a:lnTo>
                        <a:pt x="107" y="46"/>
                      </a:lnTo>
                      <a:lnTo>
                        <a:pt x="105" y="37"/>
                      </a:lnTo>
                      <a:lnTo>
                        <a:pt x="99" y="28"/>
                      </a:lnTo>
                      <a:lnTo>
                        <a:pt x="94" y="21"/>
                      </a:lnTo>
                      <a:lnTo>
                        <a:pt x="86" y="14"/>
                      </a:lnTo>
                      <a:lnTo>
                        <a:pt x="77" y="9"/>
                      </a:lnTo>
                      <a:lnTo>
                        <a:pt x="67" y="6"/>
                      </a:lnTo>
                      <a:lnTo>
                        <a:pt x="57" y="5"/>
                      </a:lnTo>
                      <a:lnTo>
                        <a:pt x="46" y="6"/>
                      </a:lnTo>
                      <a:lnTo>
                        <a:pt x="37" y="9"/>
                      </a:lnTo>
                      <a:lnTo>
                        <a:pt x="28" y="14"/>
                      </a:lnTo>
                      <a:lnTo>
                        <a:pt x="21" y="21"/>
                      </a:lnTo>
                      <a:lnTo>
                        <a:pt x="14" y="28"/>
                      </a:lnTo>
                      <a:lnTo>
                        <a:pt x="9" y="37"/>
                      </a:lnTo>
                      <a:lnTo>
                        <a:pt x="6" y="46"/>
                      </a:lnTo>
                      <a:lnTo>
                        <a:pt x="5" y="57"/>
                      </a:lnTo>
                      <a:lnTo>
                        <a:pt x="6" y="68"/>
                      </a:lnTo>
                      <a:lnTo>
                        <a:pt x="9" y="77"/>
                      </a:lnTo>
                      <a:lnTo>
                        <a:pt x="14" y="86"/>
                      </a:lnTo>
                      <a:lnTo>
                        <a:pt x="21" y="93"/>
                      </a:lnTo>
                      <a:lnTo>
                        <a:pt x="28" y="100"/>
                      </a:lnTo>
                      <a:lnTo>
                        <a:pt x="37" y="105"/>
                      </a:lnTo>
                      <a:lnTo>
                        <a:pt x="46" y="108"/>
                      </a:lnTo>
                      <a:lnTo>
                        <a:pt x="57" y="109"/>
                      </a:lnTo>
                      <a:lnTo>
                        <a:pt x="67" y="108"/>
                      </a:lnTo>
                      <a:lnTo>
                        <a:pt x="77" y="105"/>
                      </a:lnTo>
                      <a:lnTo>
                        <a:pt x="86" y="100"/>
                      </a:lnTo>
                      <a:lnTo>
                        <a:pt x="94" y="93"/>
                      </a:lnTo>
                      <a:lnTo>
                        <a:pt x="99" y="86"/>
                      </a:lnTo>
                      <a:lnTo>
                        <a:pt x="105" y="77"/>
                      </a:lnTo>
                      <a:lnTo>
                        <a:pt x="107" y="68"/>
                      </a:lnTo>
                      <a:lnTo>
                        <a:pt x="109" y="57"/>
                      </a:lnTo>
                      <a:lnTo>
                        <a:pt x="114" y="5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2" name="Freeform 261"/>
                <p:cNvSpPr>
                  <a:spLocks/>
                </p:cNvSpPr>
                <p:nvPr/>
              </p:nvSpPr>
              <p:spPr bwMode="auto">
                <a:xfrm>
                  <a:off x="2279" y="2350"/>
                  <a:ext cx="55" cy="54"/>
                </a:xfrm>
                <a:custGeom>
                  <a:avLst/>
                  <a:gdLst/>
                  <a:ahLst/>
                  <a:cxnLst>
                    <a:cxn ang="0">
                      <a:pos x="108" y="44"/>
                    </a:cxn>
                    <a:cxn ang="0">
                      <a:pos x="100" y="24"/>
                    </a:cxn>
                    <a:cxn ang="0">
                      <a:pos x="85" y="10"/>
                    </a:cxn>
                    <a:cxn ang="0">
                      <a:pos x="65" y="2"/>
                    </a:cxn>
                    <a:cxn ang="0">
                      <a:pos x="44" y="2"/>
                    </a:cxn>
                    <a:cxn ang="0">
                      <a:pos x="24" y="10"/>
                    </a:cxn>
                    <a:cxn ang="0">
                      <a:pos x="10" y="24"/>
                    </a:cxn>
                    <a:cxn ang="0">
                      <a:pos x="2" y="44"/>
                    </a:cxn>
                    <a:cxn ang="0">
                      <a:pos x="2" y="66"/>
                    </a:cxn>
                    <a:cxn ang="0">
                      <a:pos x="10" y="86"/>
                    </a:cxn>
                    <a:cxn ang="0">
                      <a:pos x="24" y="100"/>
                    </a:cxn>
                    <a:cxn ang="0">
                      <a:pos x="44" y="108"/>
                    </a:cxn>
                    <a:cxn ang="0">
                      <a:pos x="65" y="108"/>
                    </a:cxn>
                    <a:cxn ang="0">
                      <a:pos x="85" y="100"/>
                    </a:cxn>
                    <a:cxn ang="0">
                      <a:pos x="100" y="86"/>
                    </a:cxn>
                    <a:cxn ang="0">
                      <a:pos x="108" y="66"/>
                    </a:cxn>
                    <a:cxn ang="0">
                      <a:pos x="104" y="55"/>
                    </a:cxn>
                    <a:cxn ang="0">
                      <a:pos x="100" y="36"/>
                    </a:cxn>
                    <a:cxn ang="0">
                      <a:pos x="89" y="20"/>
                    </a:cxn>
                    <a:cxn ang="0">
                      <a:pos x="73" y="10"/>
                    </a:cxn>
                    <a:cxn ang="0">
                      <a:pos x="55" y="7"/>
                    </a:cxn>
                    <a:cxn ang="0">
                      <a:pos x="36" y="10"/>
                    </a:cxn>
                    <a:cxn ang="0">
                      <a:pos x="20" y="20"/>
                    </a:cxn>
                    <a:cxn ang="0">
                      <a:pos x="11" y="36"/>
                    </a:cxn>
                    <a:cxn ang="0">
                      <a:pos x="7" y="55"/>
                    </a:cxn>
                    <a:cxn ang="0">
                      <a:pos x="11" y="74"/>
                    </a:cxn>
                    <a:cxn ang="0">
                      <a:pos x="20" y="90"/>
                    </a:cxn>
                    <a:cxn ang="0">
                      <a:pos x="36" y="100"/>
                    </a:cxn>
                    <a:cxn ang="0">
                      <a:pos x="55" y="103"/>
                    </a:cxn>
                    <a:cxn ang="0">
                      <a:pos x="73" y="100"/>
                    </a:cxn>
                    <a:cxn ang="0">
                      <a:pos x="89" y="90"/>
                    </a:cxn>
                    <a:cxn ang="0">
                      <a:pos x="100" y="74"/>
                    </a:cxn>
                    <a:cxn ang="0">
                      <a:pos x="104" y="55"/>
                    </a:cxn>
                  </a:cxnLst>
                  <a:rect l="0" t="0" r="r" b="b"/>
                  <a:pathLst>
                    <a:path w="109" h="110">
                      <a:moveTo>
                        <a:pt x="109" y="55"/>
                      </a:moveTo>
                      <a:lnTo>
                        <a:pt x="108" y="44"/>
                      </a:lnTo>
                      <a:lnTo>
                        <a:pt x="105" y="34"/>
                      </a:lnTo>
                      <a:lnTo>
                        <a:pt x="100" y="24"/>
                      </a:lnTo>
                      <a:lnTo>
                        <a:pt x="93" y="16"/>
                      </a:lnTo>
                      <a:lnTo>
                        <a:pt x="85" y="10"/>
                      </a:lnTo>
                      <a:lnTo>
                        <a:pt x="76" y="4"/>
                      </a:lnTo>
                      <a:lnTo>
                        <a:pt x="65" y="2"/>
                      </a:lnTo>
                      <a:lnTo>
                        <a:pt x="55" y="0"/>
                      </a:lnTo>
                      <a:lnTo>
                        <a:pt x="44" y="2"/>
                      </a:lnTo>
                      <a:lnTo>
                        <a:pt x="33" y="4"/>
                      </a:lnTo>
                      <a:lnTo>
                        <a:pt x="24" y="10"/>
                      </a:lnTo>
                      <a:lnTo>
                        <a:pt x="16" y="16"/>
                      </a:lnTo>
                      <a:lnTo>
                        <a:pt x="10" y="24"/>
                      </a:lnTo>
                      <a:lnTo>
                        <a:pt x="4" y="34"/>
                      </a:lnTo>
                      <a:lnTo>
                        <a:pt x="2" y="44"/>
                      </a:lnTo>
                      <a:lnTo>
                        <a:pt x="0" y="55"/>
                      </a:lnTo>
                      <a:lnTo>
                        <a:pt x="2" y="66"/>
                      </a:lnTo>
                      <a:lnTo>
                        <a:pt x="4" y="76"/>
                      </a:lnTo>
                      <a:lnTo>
                        <a:pt x="10" y="86"/>
                      </a:lnTo>
                      <a:lnTo>
                        <a:pt x="16" y="94"/>
                      </a:lnTo>
                      <a:lnTo>
                        <a:pt x="24" y="100"/>
                      </a:lnTo>
                      <a:lnTo>
                        <a:pt x="33" y="106"/>
                      </a:lnTo>
                      <a:lnTo>
                        <a:pt x="44" y="108"/>
                      </a:lnTo>
                      <a:lnTo>
                        <a:pt x="55" y="110"/>
                      </a:lnTo>
                      <a:lnTo>
                        <a:pt x="65" y="108"/>
                      </a:lnTo>
                      <a:lnTo>
                        <a:pt x="76" y="106"/>
                      </a:lnTo>
                      <a:lnTo>
                        <a:pt x="85" y="100"/>
                      </a:lnTo>
                      <a:lnTo>
                        <a:pt x="93" y="94"/>
                      </a:lnTo>
                      <a:lnTo>
                        <a:pt x="100" y="86"/>
                      </a:lnTo>
                      <a:lnTo>
                        <a:pt x="105" y="76"/>
                      </a:lnTo>
                      <a:lnTo>
                        <a:pt x="108" y="66"/>
                      </a:lnTo>
                      <a:lnTo>
                        <a:pt x="109" y="55"/>
                      </a:lnTo>
                      <a:lnTo>
                        <a:pt x="104" y="55"/>
                      </a:lnTo>
                      <a:lnTo>
                        <a:pt x="103" y="46"/>
                      </a:lnTo>
                      <a:lnTo>
                        <a:pt x="100" y="36"/>
                      </a:lnTo>
                      <a:lnTo>
                        <a:pt x="95" y="28"/>
                      </a:lnTo>
                      <a:lnTo>
                        <a:pt x="89" y="20"/>
                      </a:lnTo>
                      <a:lnTo>
                        <a:pt x="83" y="15"/>
                      </a:lnTo>
                      <a:lnTo>
                        <a:pt x="73" y="10"/>
                      </a:lnTo>
                      <a:lnTo>
                        <a:pt x="64" y="7"/>
                      </a:lnTo>
                      <a:lnTo>
                        <a:pt x="55" y="7"/>
                      </a:lnTo>
                      <a:lnTo>
                        <a:pt x="45" y="7"/>
                      </a:lnTo>
                      <a:lnTo>
                        <a:pt x="36" y="10"/>
                      </a:lnTo>
                      <a:lnTo>
                        <a:pt x="28" y="15"/>
                      </a:lnTo>
                      <a:lnTo>
                        <a:pt x="20" y="20"/>
                      </a:lnTo>
                      <a:lnTo>
                        <a:pt x="15" y="28"/>
                      </a:lnTo>
                      <a:lnTo>
                        <a:pt x="11" y="36"/>
                      </a:lnTo>
                      <a:lnTo>
                        <a:pt x="7" y="46"/>
                      </a:lnTo>
                      <a:lnTo>
                        <a:pt x="7" y="55"/>
                      </a:lnTo>
                      <a:lnTo>
                        <a:pt x="7" y="64"/>
                      </a:lnTo>
                      <a:lnTo>
                        <a:pt x="11" y="74"/>
                      </a:lnTo>
                      <a:lnTo>
                        <a:pt x="15" y="82"/>
                      </a:lnTo>
                      <a:lnTo>
                        <a:pt x="20" y="90"/>
                      </a:lnTo>
                      <a:lnTo>
                        <a:pt x="28" y="95"/>
                      </a:lnTo>
                      <a:lnTo>
                        <a:pt x="36" y="100"/>
                      </a:lnTo>
                      <a:lnTo>
                        <a:pt x="45" y="103"/>
                      </a:lnTo>
                      <a:lnTo>
                        <a:pt x="55" y="103"/>
                      </a:lnTo>
                      <a:lnTo>
                        <a:pt x="64" y="103"/>
                      </a:lnTo>
                      <a:lnTo>
                        <a:pt x="73" y="100"/>
                      </a:lnTo>
                      <a:lnTo>
                        <a:pt x="83" y="95"/>
                      </a:lnTo>
                      <a:lnTo>
                        <a:pt x="89" y="90"/>
                      </a:lnTo>
                      <a:lnTo>
                        <a:pt x="95" y="82"/>
                      </a:lnTo>
                      <a:lnTo>
                        <a:pt x="100" y="74"/>
                      </a:lnTo>
                      <a:lnTo>
                        <a:pt x="103" y="64"/>
                      </a:lnTo>
                      <a:lnTo>
                        <a:pt x="104" y="55"/>
                      </a:lnTo>
                      <a:lnTo>
                        <a:pt x="109" y="5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3" name="Freeform 262"/>
                <p:cNvSpPr>
                  <a:spLocks/>
                </p:cNvSpPr>
                <p:nvPr/>
              </p:nvSpPr>
              <p:spPr bwMode="auto">
                <a:xfrm>
                  <a:off x="2280" y="2351"/>
                  <a:ext cx="52" cy="52"/>
                </a:xfrm>
                <a:custGeom>
                  <a:avLst/>
                  <a:gdLst/>
                  <a:ahLst/>
                  <a:cxnLst>
                    <a:cxn ang="0">
                      <a:pos x="102" y="41"/>
                    </a:cxn>
                    <a:cxn ang="0">
                      <a:pos x="94" y="23"/>
                    </a:cxn>
                    <a:cxn ang="0">
                      <a:pos x="81" y="9"/>
                    </a:cxn>
                    <a:cxn ang="0">
                      <a:pos x="62" y="1"/>
                    </a:cxn>
                    <a:cxn ang="0">
                      <a:pos x="41" y="1"/>
                    </a:cxn>
                    <a:cxn ang="0">
                      <a:pos x="23" y="9"/>
                    </a:cxn>
                    <a:cxn ang="0">
                      <a:pos x="9" y="23"/>
                    </a:cxn>
                    <a:cxn ang="0">
                      <a:pos x="1" y="41"/>
                    </a:cxn>
                    <a:cxn ang="0">
                      <a:pos x="1" y="63"/>
                    </a:cxn>
                    <a:cxn ang="0">
                      <a:pos x="9" y="81"/>
                    </a:cxn>
                    <a:cxn ang="0">
                      <a:pos x="23" y="95"/>
                    </a:cxn>
                    <a:cxn ang="0">
                      <a:pos x="41" y="103"/>
                    </a:cxn>
                    <a:cxn ang="0">
                      <a:pos x="62" y="103"/>
                    </a:cxn>
                    <a:cxn ang="0">
                      <a:pos x="81" y="95"/>
                    </a:cxn>
                    <a:cxn ang="0">
                      <a:pos x="94" y="81"/>
                    </a:cxn>
                    <a:cxn ang="0">
                      <a:pos x="102" y="63"/>
                    </a:cxn>
                    <a:cxn ang="0">
                      <a:pos x="97" y="52"/>
                    </a:cxn>
                    <a:cxn ang="0">
                      <a:pos x="94" y="35"/>
                    </a:cxn>
                    <a:cxn ang="0">
                      <a:pos x="84" y="20"/>
                    </a:cxn>
                    <a:cxn ang="0">
                      <a:pos x="69" y="11"/>
                    </a:cxn>
                    <a:cxn ang="0">
                      <a:pos x="52" y="7"/>
                    </a:cxn>
                    <a:cxn ang="0">
                      <a:pos x="34" y="11"/>
                    </a:cxn>
                    <a:cxn ang="0">
                      <a:pos x="20" y="20"/>
                    </a:cxn>
                    <a:cxn ang="0">
                      <a:pos x="11" y="35"/>
                    </a:cxn>
                    <a:cxn ang="0">
                      <a:pos x="7" y="52"/>
                    </a:cxn>
                    <a:cxn ang="0">
                      <a:pos x="11" y="69"/>
                    </a:cxn>
                    <a:cxn ang="0">
                      <a:pos x="20" y="84"/>
                    </a:cxn>
                    <a:cxn ang="0">
                      <a:pos x="34" y="95"/>
                    </a:cxn>
                    <a:cxn ang="0">
                      <a:pos x="52" y="97"/>
                    </a:cxn>
                    <a:cxn ang="0">
                      <a:pos x="69" y="95"/>
                    </a:cxn>
                    <a:cxn ang="0">
                      <a:pos x="84" y="84"/>
                    </a:cxn>
                    <a:cxn ang="0">
                      <a:pos x="94" y="69"/>
                    </a:cxn>
                    <a:cxn ang="0">
                      <a:pos x="97" y="52"/>
                    </a:cxn>
                  </a:cxnLst>
                  <a:rect l="0" t="0" r="r" b="b"/>
                  <a:pathLst>
                    <a:path w="104" h="104">
                      <a:moveTo>
                        <a:pt x="104" y="52"/>
                      </a:moveTo>
                      <a:lnTo>
                        <a:pt x="102" y="41"/>
                      </a:lnTo>
                      <a:lnTo>
                        <a:pt x="100" y="32"/>
                      </a:lnTo>
                      <a:lnTo>
                        <a:pt x="94" y="23"/>
                      </a:lnTo>
                      <a:lnTo>
                        <a:pt x="89" y="16"/>
                      </a:lnTo>
                      <a:lnTo>
                        <a:pt x="81" y="9"/>
                      </a:lnTo>
                      <a:lnTo>
                        <a:pt x="72" y="4"/>
                      </a:lnTo>
                      <a:lnTo>
                        <a:pt x="62" y="1"/>
                      </a:lnTo>
                      <a:lnTo>
                        <a:pt x="52" y="0"/>
                      </a:lnTo>
                      <a:lnTo>
                        <a:pt x="41" y="1"/>
                      </a:lnTo>
                      <a:lnTo>
                        <a:pt x="32" y="4"/>
                      </a:lnTo>
                      <a:lnTo>
                        <a:pt x="23" y="9"/>
                      </a:lnTo>
                      <a:lnTo>
                        <a:pt x="16" y="16"/>
                      </a:lnTo>
                      <a:lnTo>
                        <a:pt x="9" y="23"/>
                      </a:lnTo>
                      <a:lnTo>
                        <a:pt x="4" y="32"/>
                      </a:lnTo>
                      <a:lnTo>
                        <a:pt x="1" y="41"/>
                      </a:lnTo>
                      <a:lnTo>
                        <a:pt x="0" y="52"/>
                      </a:lnTo>
                      <a:lnTo>
                        <a:pt x="1" y="63"/>
                      </a:lnTo>
                      <a:lnTo>
                        <a:pt x="4" y="72"/>
                      </a:lnTo>
                      <a:lnTo>
                        <a:pt x="9" y="81"/>
                      </a:lnTo>
                      <a:lnTo>
                        <a:pt x="16" y="88"/>
                      </a:lnTo>
                      <a:lnTo>
                        <a:pt x="23" y="95"/>
                      </a:lnTo>
                      <a:lnTo>
                        <a:pt x="32" y="100"/>
                      </a:lnTo>
                      <a:lnTo>
                        <a:pt x="41" y="103"/>
                      </a:lnTo>
                      <a:lnTo>
                        <a:pt x="52" y="104"/>
                      </a:lnTo>
                      <a:lnTo>
                        <a:pt x="62" y="103"/>
                      </a:lnTo>
                      <a:lnTo>
                        <a:pt x="72" y="100"/>
                      </a:lnTo>
                      <a:lnTo>
                        <a:pt x="81" y="95"/>
                      </a:lnTo>
                      <a:lnTo>
                        <a:pt x="89" y="88"/>
                      </a:lnTo>
                      <a:lnTo>
                        <a:pt x="94" y="81"/>
                      </a:lnTo>
                      <a:lnTo>
                        <a:pt x="100" y="72"/>
                      </a:lnTo>
                      <a:lnTo>
                        <a:pt x="102" y="63"/>
                      </a:lnTo>
                      <a:lnTo>
                        <a:pt x="104" y="52"/>
                      </a:lnTo>
                      <a:lnTo>
                        <a:pt x="97" y="52"/>
                      </a:lnTo>
                      <a:lnTo>
                        <a:pt x="97" y="43"/>
                      </a:lnTo>
                      <a:lnTo>
                        <a:pt x="94" y="35"/>
                      </a:lnTo>
                      <a:lnTo>
                        <a:pt x="89" y="27"/>
                      </a:lnTo>
                      <a:lnTo>
                        <a:pt x="84" y="20"/>
                      </a:lnTo>
                      <a:lnTo>
                        <a:pt x="77" y="15"/>
                      </a:lnTo>
                      <a:lnTo>
                        <a:pt x="69" y="11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8"/>
                      </a:lnTo>
                      <a:lnTo>
                        <a:pt x="34" y="11"/>
                      </a:lnTo>
                      <a:lnTo>
                        <a:pt x="26" y="15"/>
                      </a:lnTo>
                      <a:lnTo>
                        <a:pt x="20" y="20"/>
                      </a:lnTo>
                      <a:lnTo>
                        <a:pt x="15" y="27"/>
                      </a:lnTo>
                      <a:lnTo>
                        <a:pt x="11" y="35"/>
                      </a:lnTo>
                      <a:lnTo>
                        <a:pt x="8" y="43"/>
                      </a:lnTo>
                      <a:lnTo>
                        <a:pt x="7" y="52"/>
                      </a:lnTo>
                      <a:lnTo>
                        <a:pt x="8" y="61"/>
                      </a:lnTo>
                      <a:lnTo>
                        <a:pt x="11" y="69"/>
                      </a:lnTo>
                      <a:lnTo>
                        <a:pt x="15" y="77"/>
                      </a:lnTo>
                      <a:lnTo>
                        <a:pt x="20" y="84"/>
                      </a:lnTo>
                      <a:lnTo>
                        <a:pt x="26" y="89"/>
                      </a:lnTo>
                      <a:lnTo>
                        <a:pt x="34" y="95"/>
                      </a:lnTo>
                      <a:lnTo>
                        <a:pt x="42" y="97"/>
                      </a:lnTo>
                      <a:lnTo>
                        <a:pt x="52" y="97"/>
                      </a:lnTo>
                      <a:lnTo>
                        <a:pt x="61" y="97"/>
                      </a:lnTo>
                      <a:lnTo>
                        <a:pt x="69" y="95"/>
                      </a:lnTo>
                      <a:lnTo>
                        <a:pt x="77" y="89"/>
                      </a:lnTo>
                      <a:lnTo>
                        <a:pt x="84" y="84"/>
                      </a:lnTo>
                      <a:lnTo>
                        <a:pt x="89" y="77"/>
                      </a:lnTo>
                      <a:lnTo>
                        <a:pt x="94" y="69"/>
                      </a:lnTo>
                      <a:lnTo>
                        <a:pt x="97" y="61"/>
                      </a:lnTo>
                      <a:lnTo>
                        <a:pt x="97" y="52"/>
                      </a:lnTo>
                      <a:lnTo>
                        <a:pt x="104" y="5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4" name="Freeform 263"/>
                <p:cNvSpPr>
                  <a:spLocks/>
                </p:cNvSpPr>
                <p:nvPr/>
              </p:nvSpPr>
              <p:spPr bwMode="auto">
                <a:xfrm>
                  <a:off x="2282" y="2353"/>
                  <a:ext cx="49" cy="48"/>
                </a:xfrm>
                <a:custGeom>
                  <a:avLst/>
                  <a:gdLst/>
                  <a:ahLst/>
                  <a:cxnLst>
                    <a:cxn ang="0">
                      <a:pos x="96" y="39"/>
                    </a:cxn>
                    <a:cxn ang="0">
                      <a:pos x="88" y="21"/>
                    </a:cxn>
                    <a:cxn ang="0">
                      <a:pos x="76" y="8"/>
                    </a:cxn>
                    <a:cxn ang="0">
                      <a:pos x="57" y="0"/>
                    </a:cxn>
                    <a:cxn ang="0">
                      <a:pos x="38" y="0"/>
                    </a:cxn>
                    <a:cxn ang="0">
                      <a:pos x="21" y="8"/>
                    </a:cxn>
                    <a:cxn ang="0">
                      <a:pos x="8" y="21"/>
                    </a:cxn>
                    <a:cxn ang="0">
                      <a:pos x="0" y="39"/>
                    </a:cxn>
                    <a:cxn ang="0">
                      <a:pos x="0" y="57"/>
                    </a:cxn>
                    <a:cxn ang="0">
                      <a:pos x="8" y="75"/>
                    </a:cxn>
                    <a:cxn ang="0">
                      <a:pos x="21" y="88"/>
                    </a:cxn>
                    <a:cxn ang="0">
                      <a:pos x="38" y="96"/>
                    </a:cxn>
                    <a:cxn ang="0">
                      <a:pos x="57" y="96"/>
                    </a:cxn>
                    <a:cxn ang="0">
                      <a:pos x="76" y="88"/>
                    </a:cxn>
                    <a:cxn ang="0">
                      <a:pos x="88" y="75"/>
                    </a:cxn>
                    <a:cxn ang="0">
                      <a:pos x="96" y="57"/>
                    </a:cxn>
                    <a:cxn ang="0">
                      <a:pos x="90" y="48"/>
                    </a:cxn>
                    <a:cxn ang="0">
                      <a:pos x="88" y="32"/>
                    </a:cxn>
                    <a:cxn ang="0">
                      <a:pos x="78" y="17"/>
                    </a:cxn>
                    <a:cxn ang="0">
                      <a:pos x="65" y="9"/>
                    </a:cxn>
                    <a:cxn ang="0">
                      <a:pos x="48" y="5"/>
                    </a:cxn>
                    <a:cxn ang="0">
                      <a:pos x="32" y="9"/>
                    </a:cxn>
                    <a:cxn ang="0">
                      <a:pos x="19" y="17"/>
                    </a:cxn>
                    <a:cxn ang="0">
                      <a:pos x="9" y="32"/>
                    </a:cxn>
                    <a:cxn ang="0">
                      <a:pos x="5" y="48"/>
                    </a:cxn>
                    <a:cxn ang="0">
                      <a:pos x="9" y="64"/>
                    </a:cxn>
                    <a:cxn ang="0">
                      <a:pos x="19" y="79"/>
                    </a:cxn>
                    <a:cxn ang="0">
                      <a:pos x="32" y="87"/>
                    </a:cxn>
                    <a:cxn ang="0">
                      <a:pos x="48" y="91"/>
                    </a:cxn>
                    <a:cxn ang="0">
                      <a:pos x="65" y="87"/>
                    </a:cxn>
                    <a:cxn ang="0">
                      <a:pos x="78" y="79"/>
                    </a:cxn>
                    <a:cxn ang="0">
                      <a:pos x="88" y="64"/>
                    </a:cxn>
                    <a:cxn ang="0">
                      <a:pos x="90" y="48"/>
                    </a:cxn>
                  </a:cxnLst>
                  <a:rect l="0" t="0" r="r" b="b"/>
                  <a:pathLst>
                    <a:path w="97" h="96">
                      <a:moveTo>
                        <a:pt x="97" y="48"/>
                      </a:moveTo>
                      <a:lnTo>
                        <a:pt x="96" y="39"/>
                      </a:lnTo>
                      <a:lnTo>
                        <a:pt x="93" y="29"/>
                      </a:lnTo>
                      <a:lnTo>
                        <a:pt x="88" y="21"/>
                      </a:lnTo>
                      <a:lnTo>
                        <a:pt x="82" y="13"/>
                      </a:lnTo>
                      <a:lnTo>
                        <a:pt x="76" y="8"/>
                      </a:lnTo>
                      <a:lnTo>
                        <a:pt x="66" y="3"/>
                      </a:lnTo>
                      <a:lnTo>
                        <a:pt x="57" y="0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29" y="3"/>
                      </a:lnTo>
                      <a:lnTo>
                        <a:pt x="21" y="8"/>
                      </a:lnTo>
                      <a:lnTo>
                        <a:pt x="13" y="13"/>
                      </a:lnTo>
                      <a:lnTo>
                        <a:pt x="8" y="21"/>
                      </a:lnTo>
                      <a:lnTo>
                        <a:pt x="4" y="29"/>
                      </a:lnTo>
                      <a:lnTo>
                        <a:pt x="0" y="39"/>
                      </a:lnTo>
                      <a:lnTo>
                        <a:pt x="0" y="48"/>
                      </a:lnTo>
                      <a:lnTo>
                        <a:pt x="0" y="57"/>
                      </a:lnTo>
                      <a:lnTo>
                        <a:pt x="4" y="67"/>
                      </a:lnTo>
                      <a:lnTo>
                        <a:pt x="8" y="75"/>
                      </a:lnTo>
                      <a:lnTo>
                        <a:pt x="13" y="83"/>
                      </a:lnTo>
                      <a:lnTo>
                        <a:pt x="21" y="88"/>
                      </a:lnTo>
                      <a:lnTo>
                        <a:pt x="29" y="93"/>
                      </a:lnTo>
                      <a:lnTo>
                        <a:pt x="38" y="96"/>
                      </a:lnTo>
                      <a:lnTo>
                        <a:pt x="48" y="96"/>
                      </a:lnTo>
                      <a:lnTo>
                        <a:pt x="57" y="96"/>
                      </a:lnTo>
                      <a:lnTo>
                        <a:pt x="66" y="93"/>
                      </a:lnTo>
                      <a:lnTo>
                        <a:pt x="76" y="88"/>
                      </a:lnTo>
                      <a:lnTo>
                        <a:pt x="82" y="83"/>
                      </a:lnTo>
                      <a:lnTo>
                        <a:pt x="88" y="75"/>
                      </a:lnTo>
                      <a:lnTo>
                        <a:pt x="93" y="67"/>
                      </a:lnTo>
                      <a:lnTo>
                        <a:pt x="96" y="57"/>
                      </a:lnTo>
                      <a:lnTo>
                        <a:pt x="97" y="48"/>
                      </a:lnTo>
                      <a:lnTo>
                        <a:pt x="90" y="48"/>
                      </a:lnTo>
                      <a:lnTo>
                        <a:pt x="89" y="40"/>
                      </a:lnTo>
                      <a:lnTo>
                        <a:pt x="88" y="32"/>
                      </a:lnTo>
                      <a:lnTo>
                        <a:pt x="84" y="24"/>
                      </a:lnTo>
                      <a:lnTo>
                        <a:pt x="78" y="17"/>
                      </a:lnTo>
                      <a:lnTo>
                        <a:pt x="72" y="13"/>
                      </a:lnTo>
                      <a:lnTo>
                        <a:pt x="65" y="9"/>
                      </a:lnTo>
                      <a:lnTo>
                        <a:pt x="57" y="7"/>
                      </a:lnTo>
                      <a:lnTo>
                        <a:pt x="48" y="5"/>
                      </a:lnTo>
                      <a:lnTo>
                        <a:pt x="40" y="7"/>
                      </a:lnTo>
                      <a:lnTo>
                        <a:pt x="32" y="9"/>
                      </a:lnTo>
                      <a:lnTo>
                        <a:pt x="24" y="13"/>
                      </a:lnTo>
                      <a:lnTo>
                        <a:pt x="19" y="17"/>
                      </a:lnTo>
                      <a:lnTo>
                        <a:pt x="13" y="24"/>
                      </a:lnTo>
                      <a:lnTo>
                        <a:pt x="9" y="32"/>
                      </a:lnTo>
                      <a:lnTo>
                        <a:pt x="7" y="40"/>
                      </a:lnTo>
                      <a:lnTo>
                        <a:pt x="5" y="48"/>
                      </a:lnTo>
                      <a:lnTo>
                        <a:pt x="7" y="56"/>
                      </a:lnTo>
                      <a:lnTo>
                        <a:pt x="9" y="64"/>
                      </a:lnTo>
                      <a:lnTo>
                        <a:pt x="13" y="72"/>
                      </a:lnTo>
                      <a:lnTo>
                        <a:pt x="19" y="79"/>
                      </a:lnTo>
                      <a:lnTo>
                        <a:pt x="24" y="83"/>
                      </a:lnTo>
                      <a:lnTo>
                        <a:pt x="32" y="87"/>
                      </a:lnTo>
                      <a:lnTo>
                        <a:pt x="40" y="89"/>
                      </a:lnTo>
                      <a:lnTo>
                        <a:pt x="48" y="91"/>
                      </a:lnTo>
                      <a:lnTo>
                        <a:pt x="57" y="89"/>
                      </a:lnTo>
                      <a:lnTo>
                        <a:pt x="65" y="87"/>
                      </a:lnTo>
                      <a:lnTo>
                        <a:pt x="72" y="83"/>
                      </a:lnTo>
                      <a:lnTo>
                        <a:pt x="78" y="79"/>
                      </a:lnTo>
                      <a:lnTo>
                        <a:pt x="84" y="72"/>
                      </a:lnTo>
                      <a:lnTo>
                        <a:pt x="88" y="64"/>
                      </a:lnTo>
                      <a:lnTo>
                        <a:pt x="89" y="56"/>
                      </a:lnTo>
                      <a:lnTo>
                        <a:pt x="90" y="48"/>
                      </a:lnTo>
                      <a:lnTo>
                        <a:pt x="97" y="4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5" name="Freeform 264"/>
                <p:cNvSpPr>
                  <a:spLocks/>
                </p:cNvSpPr>
                <p:nvPr/>
              </p:nvSpPr>
              <p:spPr bwMode="auto">
                <a:xfrm>
                  <a:off x="2284" y="2354"/>
                  <a:ext cx="45" cy="46"/>
                </a:xfrm>
                <a:custGeom>
                  <a:avLst/>
                  <a:gdLst/>
                  <a:ahLst/>
                  <a:cxnLst>
                    <a:cxn ang="0">
                      <a:pos x="90" y="36"/>
                    </a:cxn>
                    <a:cxn ang="0">
                      <a:pos x="82" y="20"/>
                    </a:cxn>
                    <a:cxn ang="0">
                      <a:pos x="70" y="8"/>
                    </a:cxn>
                    <a:cxn ang="0">
                      <a:pos x="54" y="1"/>
                    </a:cxn>
                    <a:cxn ang="0">
                      <a:pos x="35" y="1"/>
                    </a:cxn>
                    <a:cxn ang="0">
                      <a:pos x="19" y="8"/>
                    </a:cxn>
                    <a:cxn ang="0">
                      <a:pos x="8" y="20"/>
                    </a:cxn>
                    <a:cxn ang="0">
                      <a:pos x="1" y="36"/>
                    </a:cxn>
                    <a:cxn ang="0">
                      <a:pos x="1" y="54"/>
                    </a:cxn>
                    <a:cxn ang="0">
                      <a:pos x="8" y="70"/>
                    </a:cxn>
                    <a:cxn ang="0">
                      <a:pos x="19" y="82"/>
                    </a:cxn>
                    <a:cxn ang="0">
                      <a:pos x="35" y="90"/>
                    </a:cxn>
                    <a:cxn ang="0">
                      <a:pos x="54" y="90"/>
                    </a:cxn>
                    <a:cxn ang="0">
                      <a:pos x="70" y="82"/>
                    </a:cxn>
                    <a:cxn ang="0">
                      <a:pos x="82" y="70"/>
                    </a:cxn>
                    <a:cxn ang="0">
                      <a:pos x="90" y="54"/>
                    </a:cxn>
                    <a:cxn ang="0">
                      <a:pos x="85" y="45"/>
                    </a:cxn>
                    <a:cxn ang="0">
                      <a:pos x="81" y="29"/>
                    </a:cxn>
                    <a:cxn ang="0">
                      <a:pos x="73" y="17"/>
                    </a:cxn>
                    <a:cxn ang="0">
                      <a:pos x="61" y="9"/>
                    </a:cxn>
                    <a:cxn ang="0">
                      <a:pos x="45" y="5"/>
                    </a:cxn>
                    <a:cxn ang="0">
                      <a:pos x="30" y="9"/>
                    </a:cxn>
                    <a:cxn ang="0">
                      <a:pos x="17" y="17"/>
                    </a:cxn>
                    <a:cxn ang="0">
                      <a:pos x="9" y="29"/>
                    </a:cxn>
                    <a:cxn ang="0">
                      <a:pos x="5" y="45"/>
                    </a:cxn>
                    <a:cxn ang="0">
                      <a:pos x="9" y="61"/>
                    </a:cxn>
                    <a:cxn ang="0">
                      <a:pos x="17" y="73"/>
                    </a:cxn>
                    <a:cxn ang="0">
                      <a:pos x="30" y="81"/>
                    </a:cxn>
                    <a:cxn ang="0">
                      <a:pos x="45" y="85"/>
                    </a:cxn>
                    <a:cxn ang="0">
                      <a:pos x="61" y="81"/>
                    </a:cxn>
                    <a:cxn ang="0">
                      <a:pos x="73" y="73"/>
                    </a:cxn>
                    <a:cxn ang="0">
                      <a:pos x="81" y="61"/>
                    </a:cxn>
                    <a:cxn ang="0">
                      <a:pos x="85" y="45"/>
                    </a:cxn>
                  </a:cxnLst>
                  <a:rect l="0" t="0" r="r" b="b"/>
                  <a:pathLst>
                    <a:path w="90" h="90">
                      <a:moveTo>
                        <a:pt x="90" y="45"/>
                      </a:moveTo>
                      <a:lnTo>
                        <a:pt x="90" y="36"/>
                      </a:lnTo>
                      <a:lnTo>
                        <a:pt x="87" y="28"/>
                      </a:lnTo>
                      <a:lnTo>
                        <a:pt x="82" y="20"/>
                      </a:lnTo>
                      <a:lnTo>
                        <a:pt x="77" y="13"/>
                      </a:lnTo>
                      <a:lnTo>
                        <a:pt x="70" y="8"/>
                      </a:lnTo>
                      <a:lnTo>
                        <a:pt x="62" y="4"/>
                      </a:lnTo>
                      <a:lnTo>
                        <a:pt x="54" y="1"/>
                      </a:lnTo>
                      <a:lnTo>
                        <a:pt x="45" y="0"/>
                      </a:lnTo>
                      <a:lnTo>
                        <a:pt x="35" y="1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3" y="13"/>
                      </a:lnTo>
                      <a:lnTo>
                        <a:pt x="8" y="20"/>
                      </a:lnTo>
                      <a:lnTo>
                        <a:pt x="4" y="28"/>
                      </a:lnTo>
                      <a:lnTo>
                        <a:pt x="1" y="36"/>
                      </a:lnTo>
                      <a:lnTo>
                        <a:pt x="0" y="45"/>
                      </a:lnTo>
                      <a:lnTo>
                        <a:pt x="1" y="54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3" y="77"/>
                      </a:lnTo>
                      <a:lnTo>
                        <a:pt x="19" y="82"/>
                      </a:lnTo>
                      <a:lnTo>
                        <a:pt x="27" y="88"/>
                      </a:lnTo>
                      <a:lnTo>
                        <a:pt x="35" y="90"/>
                      </a:lnTo>
                      <a:lnTo>
                        <a:pt x="45" y="90"/>
                      </a:lnTo>
                      <a:lnTo>
                        <a:pt x="54" y="90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7"/>
                      </a:lnTo>
                      <a:lnTo>
                        <a:pt x="82" y="70"/>
                      </a:lnTo>
                      <a:lnTo>
                        <a:pt x="87" y="62"/>
                      </a:lnTo>
                      <a:lnTo>
                        <a:pt x="90" y="54"/>
                      </a:lnTo>
                      <a:lnTo>
                        <a:pt x="90" y="45"/>
                      </a:lnTo>
                      <a:lnTo>
                        <a:pt x="85" y="45"/>
                      </a:lnTo>
                      <a:lnTo>
                        <a:pt x="83" y="37"/>
                      </a:lnTo>
                      <a:lnTo>
                        <a:pt x="81" y="29"/>
                      </a:lnTo>
                      <a:lnTo>
                        <a:pt x="78" y="22"/>
                      </a:lnTo>
                      <a:lnTo>
                        <a:pt x="73" y="17"/>
                      </a:lnTo>
                      <a:lnTo>
                        <a:pt x="67" y="12"/>
                      </a:lnTo>
                      <a:lnTo>
                        <a:pt x="61" y="9"/>
                      </a:lnTo>
                      <a:lnTo>
                        <a:pt x="53" y="6"/>
                      </a:lnTo>
                      <a:lnTo>
                        <a:pt x="45" y="5"/>
                      </a:lnTo>
                      <a:lnTo>
                        <a:pt x="37" y="6"/>
                      </a:lnTo>
                      <a:lnTo>
                        <a:pt x="30" y="9"/>
                      </a:lnTo>
                      <a:lnTo>
                        <a:pt x="23" y="12"/>
                      </a:lnTo>
                      <a:lnTo>
                        <a:pt x="17" y="17"/>
                      </a:lnTo>
                      <a:lnTo>
                        <a:pt x="13" y="22"/>
                      </a:lnTo>
                      <a:lnTo>
                        <a:pt x="9" y="29"/>
                      </a:lnTo>
                      <a:lnTo>
                        <a:pt x="6" y="37"/>
                      </a:lnTo>
                      <a:lnTo>
                        <a:pt x="5" y="45"/>
                      </a:lnTo>
                      <a:lnTo>
                        <a:pt x="6" y="53"/>
                      </a:lnTo>
                      <a:lnTo>
                        <a:pt x="9" y="61"/>
                      </a:lnTo>
                      <a:lnTo>
                        <a:pt x="13" y="68"/>
                      </a:lnTo>
                      <a:lnTo>
                        <a:pt x="17" y="73"/>
                      </a:lnTo>
                      <a:lnTo>
                        <a:pt x="23" y="78"/>
                      </a:lnTo>
                      <a:lnTo>
                        <a:pt x="30" y="81"/>
                      </a:lnTo>
                      <a:lnTo>
                        <a:pt x="37" y="84"/>
                      </a:lnTo>
                      <a:lnTo>
                        <a:pt x="45" y="85"/>
                      </a:lnTo>
                      <a:lnTo>
                        <a:pt x="53" y="84"/>
                      </a:lnTo>
                      <a:lnTo>
                        <a:pt x="61" y="81"/>
                      </a:lnTo>
                      <a:lnTo>
                        <a:pt x="67" y="78"/>
                      </a:lnTo>
                      <a:lnTo>
                        <a:pt x="73" y="73"/>
                      </a:lnTo>
                      <a:lnTo>
                        <a:pt x="78" y="68"/>
                      </a:lnTo>
                      <a:lnTo>
                        <a:pt x="81" y="61"/>
                      </a:lnTo>
                      <a:lnTo>
                        <a:pt x="83" y="53"/>
                      </a:lnTo>
                      <a:lnTo>
                        <a:pt x="85" y="45"/>
                      </a:lnTo>
                      <a:lnTo>
                        <a:pt x="90" y="4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6" name="Freeform 265"/>
                <p:cNvSpPr>
                  <a:spLocks/>
                </p:cNvSpPr>
                <p:nvPr/>
              </p:nvSpPr>
              <p:spPr bwMode="auto">
                <a:xfrm>
                  <a:off x="2285" y="2356"/>
                  <a:ext cx="43" cy="42"/>
                </a:xfrm>
                <a:custGeom>
                  <a:avLst/>
                  <a:gdLst/>
                  <a:ahLst/>
                  <a:cxnLst>
                    <a:cxn ang="0">
                      <a:pos x="84" y="35"/>
                    </a:cxn>
                    <a:cxn ang="0">
                      <a:pos x="79" y="19"/>
                    </a:cxn>
                    <a:cxn ang="0">
                      <a:pos x="67" y="8"/>
                    </a:cxn>
                    <a:cxn ang="0">
                      <a:pos x="52" y="2"/>
                    </a:cxn>
                    <a:cxn ang="0">
                      <a:pos x="35" y="2"/>
                    </a:cxn>
                    <a:cxn ang="0">
                      <a:pos x="19" y="8"/>
                    </a:cxn>
                    <a:cxn ang="0">
                      <a:pos x="8" y="19"/>
                    </a:cxn>
                    <a:cxn ang="0">
                      <a:pos x="2" y="35"/>
                    </a:cxn>
                    <a:cxn ang="0">
                      <a:pos x="2" y="51"/>
                    </a:cxn>
                    <a:cxn ang="0">
                      <a:pos x="8" y="67"/>
                    </a:cxn>
                    <a:cxn ang="0">
                      <a:pos x="19" y="78"/>
                    </a:cxn>
                    <a:cxn ang="0">
                      <a:pos x="35" y="84"/>
                    </a:cxn>
                    <a:cxn ang="0">
                      <a:pos x="52" y="84"/>
                    </a:cxn>
                    <a:cxn ang="0">
                      <a:pos x="67" y="78"/>
                    </a:cxn>
                    <a:cxn ang="0">
                      <a:pos x="79" y="67"/>
                    </a:cxn>
                    <a:cxn ang="0">
                      <a:pos x="84" y="51"/>
                    </a:cxn>
                    <a:cxn ang="0">
                      <a:pos x="79" y="43"/>
                    </a:cxn>
                    <a:cxn ang="0">
                      <a:pos x="76" y="28"/>
                    </a:cxn>
                    <a:cxn ang="0">
                      <a:pos x="68" y="18"/>
                    </a:cxn>
                    <a:cxn ang="0">
                      <a:pos x="57" y="10"/>
                    </a:cxn>
                    <a:cxn ang="0">
                      <a:pos x="43" y="7"/>
                    </a:cxn>
                    <a:cxn ang="0">
                      <a:pos x="28" y="10"/>
                    </a:cxn>
                    <a:cxn ang="0">
                      <a:pos x="17" y="18"/>
                    </a:cxn>
                    <a:cxn ang="0">
                      <a:pos x="10" y="28"/>
                    </a:cxn>
                    <a:cxn ang="0">
                      <a:pos x="7" y="43"/>
                    </a:cxn>
                    <a:cxn ang="0">
                      <a:pos x="10" y="58"/>
                    </a:cxn>
                    <a:cxn ang="0">
                      <a:pos x="17" y="68"/>
                    </a:cxn>
                    <a:cxn ang="0">
                      <a:pos x="28" y="76"/>
                    </a:cxn>
                    <a:cxn ang="0">
                      <a:pos x="43" y="79"/>
                    </a:cxn>
                    <a:cxn ang="0">
                      <a:pos x="57" y="76"/>
                    </a:cxn>
                    <a:cxn ang="0">
                      <a:pos x="68" y="68"/>
                    </a:cxn>
                    <a:cxn ang="0">
                      <a:pos x="76" y="58"/>
                    </a:cxn>
                    <a:cxn ang="0">
                      <a:pos x="79" y="43"/>
                    </a:cxn>
                  </a:cxnLst>
                  <a:rect l="0" t="0" r="r" b="b"/>
                  <a:pathLst>
                    <a:path w="85" h="86">
                      <a:moveTo>
                        <a:pt x="85" y="43"/>
                      </a:moveTo>
                      <a:lnTo>
                        <a:pt x="84" y="35"/>
                      </a:lnTo>
                      <a:lnTo>
                        <a:pt x="83" y="27"/>
                      </a:lnTo>
                      <a:lnTo>
                        <a:pt x="79" y="19"/>
                      </a:lnTo>
                      <a:lnTo>
                        <a:pt x="73" y="12"/>
                      </a:lnTo>
                      <a:lnTo>
                        <a:pt x="67" y="8"/>
                      </a:lnTo>
                      <a:lnTo>
                        <a:pt x="60" y="4"/>
                      </a:lnTo>
                      <a:lnTo>
                        <a:pt x="52" y="2"/>
                      </a:lnTo>
                      <a:lnTo>
                        <a:pt x="43" y="0"/>
                      </a:lnTo>
                      <a:lnTo>
                        <a:pt x="35" y="2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4" y="12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2" y="35"/>
                      </a:lnTo>
                      <a:lnTo>
                        <a:pt x="0" y="43"/>
                      </a:lnTo>
                      <a:lnTo>
                        <a:pt x="2" y="51"/>
                      </a:lnTo>
                      <a:lnTo>
                        <a:pt x="4" y="59"/>
                      </a:lnTo>
                      <a:lnTo>
                        <a:pt x="8" y="67"/>
                      </a:lnTo>
                      <a:lnTo>
                        <a:pt x="14" y="74"/>
                      </a:lnTo>
                      <a:lnTo>
                        <a:pt x="19" y="78"/>
                      </a:lnTo>
                      <a:lnTo>
                        <a:pt x="27" y="82"/>
                      </a:lnTo>
                      <a:lnTo>
                        <a:pt x="35" y="84"/>
                      </a:lnTo>
                      <a:lnTo>
                        <a:pt x="43" y="86"/>
                      </a:lnTo>
                      <a:lnTo>
                        <a:pt x="52" y="84"/>
                      </a:lnTo>
                      <a:lnTo>
                        <a:pt x="60" y="82"/>
                      </a:lnTo>
                      <a:lnTo>
                        <a:pt x="67" y="78"/>
                      </a:lnTo>
                      <a:lnTo>
                        <a:pt x="73" y="74"/>
                      </a:lnTo>
                      <a:lnTo>
                        <a:pt x="79" y="67"/>
                      </a:lnTo>
                      <a:lnTo>
                        <a:pt x="83" y="59"/>
                      </a:lnTo>
                      <a:lnTo>
                        <a:pt x="84" y="51"/>
                      </a:lnTo>
                      <a:lnTo>
                        <a:pt x="85" y="43"/>
                      </a:lnTo>
                      <a:lnTo>
                        <a:pt x="79" y="43"/>
                      </a:lnTo>
                      <a:lnTo>
                        <a:pt x="79" y="36"/>
                      </a:lnTo>
                      <a:lnTo>
                        <a:pt x="76" y="28"/>
                      </a:lnTo>
                      <a:lnTo>
                        <a:pt x="73" y="23"/>
                      </a:lnTo>
                      <a:lnTo>
                        <a:pt x="68" y="18"/>
                      </a:lnTo>
                      <a:lnTo>
                        <a:pt x="63" y="12"/>
                      </a:lnTo>
                      <a:lnTo>
                        <a:pt x="57" y="10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36" y="7"/>
                      </a:lnTo>
                      <a:lnTo>
                        <a:pt x="28" y="10"/>
                      </a:lnTo>
                      <a:lnTo>
                        <a:pt x="23" y="12"/>
                      </a:lnTo>
                      <a:lnTo>
                        <a:pt x="17" y="18"/>
                      </a:lnTo>
                      <a:lnTo>
                        <a:pt x="12" y="23"/>
                      </a:lnTo>
                      <a:lnTo>
                        <a:pt x="10" y="28"/>
                      </a:lnTo>
                      <a:lnTo>
                        <a:pt x="7" y="36"/>
                      </a:lnTo>
                      <a:lnTo>
                        <a:pt x="7" y="43"/>
                      </a:lnTo>
                      <a:lnTo>
                        <a:pt x="7" y="51"/>
                      </a:lnTo>
                      <a:lnTo>
                        <a:pt x="10" y="58"/>
                      </a:lnTo>
                      <a:lnTo>
                        <a:pt x="12" y="63"/>
                      </a:lnTo>
                      <a:lnTo>
                        <a:pt x="17" y="68"/>
                      </a:lnTo>
                      <a:lnTo>
                        <a:pt x="23" y="74"/>
                      </a:lnTo>
                      <a:lnTo>
                        <a:pt x="28" y="76"/>
                      </a:lnTo>
                      <a:lnTo>
                        <a:pt x="36" y="79"/>
                      </a:lnTo>
                      <a:lnTo>
                        <a:pt x="43" y="79"/>
                      </a:lnTo>
                      <a:lnTo>
                        <a:pt x="51" y="79"/>
                      </a:lnTo>
                      <a:lnTo>
                        <a:pt x="57" y="76"/>
                      </a:lnTo>
                      <a:lnTo>
                        <a:pt x="63" y="74"/>
                      </a:lnTo>
                      <a:lnTo>
                        <a:pt x="68" y="68"/>
                      </a:lnTo>
                      <a:lnTo>
                        <a:pt x="73" y="63"/>
                      </a:lnTo>
                      <a:lnTo>
                        <a:pt x="76" y="58"/>
                      </a:lnTo>
                      <a:lnTo>
                        <a:pt x="79" y="51"/>
                      </a:lnTo>
                      <a:lnTo>
                        <a:pt x="79" y="43"/>
                      </a:lnTo>
                      <a:lnTo>
                        <a:pt x="85" y="4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7" name="Freeform 266"/>
                <p:cNvSpPr>
                  <a:spLocks/>
                </p:cNvSpPr>
                <p:nvPr/>
              </p:nvSpPr>
              <p:spPr bwMode="auto">
                <a:xfrm>
                  <a:off x="2286" y="2357"/>
                  <a:ext cx="40" cy="40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73" y="17"/>
                    </a:cxn>
                    <a:cxn ang="0">
                      <a:pos x="62" y="7"/>
                    </a:cxn>
                    <a:cxn ang="0">
                      <a:pos x="48" y="1"/>
                    </a:cxn>
                    <a:cxn ang="0">
                      <a:pos x="32" y="1"/>
                    </a:cxn>
                    <a:cxn ang="0">
                      <a:pos x="18" y="7"/>
                    </a:cxn>
                    <a:cxn ang="0">
                      <a:pos x="8" y="17"/>
                    </a:cxn>
                    <a:cxn ang="0">
                      <a:pos x="1" y="32"/>
                    </a:cxn>
                    <a:cxn ang="0">
                      <a:pos x="1" y="48"/>
                    </a:cxn>
                    <a:cxn ang="0">
                      <a:pos x="8" y="63"/>
                    </a:cxn>
                    <a:cxn ang="0">
                      <a:pos x="18" y="73"/>
                    </a:cxn>
                    <a:cxn ang="0">
                      <a:pos x="32" y="79"/>
                    </a:cxn>
                    <a:cxn ang="0">
                      <a:pos x="48" y="79"/>
                    </a:cxn>
                    <a:cxn ang="0">
                      <a:pos x="62" y="73"/>
                    </a:cxn>
                    <a:cxn ang="0">
                      <a:pos x="73" y="63"/>
                    </a:cxn>
                    <a:cxn ang="0">
                      <a:pos x="78" y="48"/>
                    </a:cxn>
                    <a:cxn ang="0">
                      <a:pos x="73" y="40"/>
                    </a:cxn>
                    <a:cxn ang="0">
                      <a:pos x="70" y="27"/>
                    </a:cxn>
                    <a:cxn ang="0">
                      <a:pos x="64" y="16"/>
                    </a:cxn>
                    <a:cxn ang="0">
                      <a:pos x="53" y="9"/>
                    </a:cxn>
                    <a:cxn ang="0">
                      <a:pos x="40" y="7"/>
                    </a:cxn>
                    <a:cxn ang="0">
                      <a:pos x="26" y="9"/>
                    </a:cxn>
                    <a:cxn ang="0">
                      <a:pos x="16" y="16"/>
                    </a:cxn>
                    <a:cxn ang="0">
                      <a:pos x="9" y="27"/>
                    </a:cxn>
                    <a:cxn ang="0">
                      <a:pos x="7" y="40"/>
                    </a:cxn>
                    <a:cxn ang="0">
                      <a:pos x="9" y="53"/>
                    </a:cxn>
                    <a:cxn ang="0">
                      <a:pos x="16" y="64"/>
                    </a:cxn>
                    <a:cxn ang="0">
                      <a:pos x="26" y="71"/>
                    </a:cxn>
                    <a:cxn ang="0">
                      <a:pos x="40" y="73"/>
                    </a:cxn>
                    <a:cxn ang="0">
                      <a:pos x="53" y="71"/>
                    </a:cxn>
                    <a:cxn ang="0">
                      <a:pos x="64" y="64"/>
                    </a:cxn>
                    <a:cxn ang="0">
                      <a:pos x="70" y="53"/>
                    </a:cxn>
                    <a:cxn ang="0">
                      <a:pos x="73" y="40"/>
                    </a:cxn>
                  </a:cxnLst>
                  <a:rect l="0" t="0" r="r" b="b"/>
                  <a:pathLst>
                    <a:path w="80" h="80">
                      <a:moveTo>
                        <a:pt x="80" y="40"/>
                      </a:moveTo>
                      <a:lnTo>
                        <a:pt x="78" y="32"/>
                      </a:lnTo>
                      <a:lnTo>
                        <a:pt x="76" y="24"/>
                      </a:lnTo>
                      <a:lnTo>
                        <a:pt x="73" y="17"/>
                      </a:lnTo>
                      <a:lnTo>
                        <a:pt x="68" y="12"/>
                      </a:lnTo>
                      <a:lnTo>
                        <a:pt x="62" y="7"/>
                      </a:lnTo>
                      <a:lnTo>
                        <a:pt x="56" y="4"/>
                      </a:lnTo>
                      <a:lnTo>
                        <a:pt x="48" y="1"/>
                      </a:lnTo>
                      <a:lnTo>
                        <a:pt x="40" y="0"/>
                      </a:lnTo>
                      <a:lnTo>
                        <a:pt x="32" y="1"/>
                      </a:lnTo>
                      <a:lnTo>
                        <a:pt x="25" y="4"/>
                      </a:lnTo>
                      <a:lnTo>
                        <a:pt x="18" y="7"/>
                      </a:lnTo>
                      <a:lnTo>
                        <a:pt x="12" y="12"/>
                      </a:lnTo>
                      <a:lnTo>
                        <a:pt x="8" y="17"/>
                      </a:lnTo>
                      <a:lnTo>
                        <a:pt x="4" y="24"/>
                      </a:lnTo>
                      <a:lnTo>
                        <a:pt x="1" y="32"/>
                      </a:lnTo>
                      <a:lnTo>
                        <a:pt x="0" y="40"/>
                      </a:lnTo>
                      <a:lnTo>
                        <a:pt x="1" y="48"/>
                      </a:lnTo>
                      <a:lnTo>
                        <a:pt x="4" y="56"/>
                      </a:lnTo>
                      <a:lnTo>
                        <a:pt x="8" y="63"/>
                      </a:lnTo>
                      <a:lnTo>
                        <a:pt x="12" y="68"/>
                      </a:lnTo>
                      <a:lnTo>
                        <a:pt x="18" y="73"/>
                      </a:lnTo>
                      <a:lnTo>
                        <a:pt x="25" y="76"/>
                      </a:lnTo>
                      <a:lnTo>
                        <a:pt x="32" y="79"/>
                      </a:lnTo>
                      <a:lnTo>
                        <a:pt x="40" y="80"/>
                      </a:lnTo>
                      <a:lnTo>
                        <a:pt x="48" y="79"/>
                      </a:lnTo>
                      <a:lnTo>
                        <a:pt x="56" y="76"/>
                      </a:lnTo>
                      <a:lnTo>
                        <a:pt x="62" y="73"/>
                      </a:lnTo>
                      <a:lnTo>
                        <a:pt x="68" y="68"/>
                      </a:lnTo>
                      <a:lnTo>
                        <a:pt x="73" y="63"/>
                      </a:lnTo>
                      <a:lnTo>
                        <a:pt x="76" y="56"/>
                      </a:lnTo>
                      <a:lnTo>
                        <a:pt x="78" y="48"/>
                      </a:lnTo>
                      <a:lnTo>
                        <a:pt x="80" y="40"/>
                      </a:lnTo>
                      <a:lnTo>
                        <a:pt x="73" y="40"/>
                      </a:lnTo>
                      <a:lnTo>
                        <a:pt x="73" y="33"/>
                      </a:lnTo>
                      <a:lnTo>
                        <a:pt x="70" y="27"/>
                      </a:lnTo>
                      <a:lnTo>
                        <a:pt x="68" y="21"/>
                      </a:lnTo>
                      <a:lnTo>
                        <a:pt x="64" y="16"/>
                      </a:lnTo>
                      <a:lnTo>
                        <a:pt x="58" y="12"/>
                      </a:lnTo>
                      <a:lnTo>
                        <a:pt x="53" y="9"/>
                      </a:lnTo>
                      <a:lnTo>
                        <a:pt x="46" y="7"/>
                      </a:lnTo>
                      <a:lnTo>
                        <a:pt x="40" y="7"/>
                      </a:lnTo>
                      <a:lnTo>
                        <a:pt x="33" y="7"/>
                      </a:lnTo>
                      <a:lnTo>
                        <a:pt x="26" y="9"/>
                      </a:lnTo>
                      <a:lnTo>
                        <a:pt x="21" y="12"/>
                      </a:lnTo>
                      <a:lnTo>
                        <a:pt x="16" y="16"/>
                      </a:lnTo>
                      <a:lnTo>
                        <a:pt x="12" y="21"/>
                      </a:lnTo>
                      <a:lnTo>
                        <a:pt x="9" y="27"/>
                      </a:lnTo>
                      <a:lnTo>
                        <a:pt x="8" y="33"/>
                      </a:lnTo>
                      <a:lnTo>
                        <a:pt x="7" y="40"/>
                      </a:lnTo>
                      <a:lnTo>
                        <a:pt x="8" y="47"/>
                      </a:lnTo>
                      <a:lnTo>
                        <a:pt x="9" y="53"/>
                      </a:lnTo>
                      <a:lnTo>
                        <a:pt x="12" y="59"/>
                      </a:lnTo>
                      <a:lnTo>
                        <a:pt x="16" y="64"/>
                      </a:lnTo>
                      <a:lnTo>
                        <a:pt x="21" y="68"/>
                      </a:lnTo>
                      <a:lnTo>
                        <a:pt x="26" y="71"/>
                      </a:lnTo>
                      <a:lnTo>
                        <a:pt x="33" y="73"/>
                      </a:lnTo>
                      <a:lnTo>
                        <a:pt x="40" y="73"/>
                      </a:lnTo>
                      <a:lnTo>
                        <a:pt x="46" y="73"/>
                      </a:lnTo>
                      <a:lnTo>
                        <a:pt x="53" y="71"/>
                      </a:lnTo>
                      <a:lnTo>
                        <a:pt x="58" y="68"/>
                      </a:lnTo>
                      <a:lnTo>
                        <a:pt x="64" y="64"/>
                      </a:lnTo>
                      <a:lnTo>
                        <a:pt x="68" y="59"/>
                      </a:lnTo>
                      <a:lnTo>
                        <a:pt x="70" y="53"/>
                      </a:lnTo>
                      <a:lnTo>
                        <a:pt x="73" y="47"/>
                      </a:lnTo>
                      <a:lnTo>
                        <a:pt x="73" y="40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8" name="Freeform 267"/>
                <p:cNvSpPr>
                  <a:spLocks/>
                </p:cNvSpPr>
                <p:nvPr/>
              </p:nvSpPr>
              <p:spPr bwMode="auto">
                <a:xfrm>
                  <a:off x="2288" y="2359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72" y="29"/>
                    </a:cxn>
                    <a:cxn ang="0">
                      <a:pos x="66" y="16"/>
                    </a:cxn>
                    <a:cxn ang="0">
                      <a:pos x="56" y="5"/>
                    </a:cxn>
                    <a:cxn ang="0">
                      <a:pos x="44" y="0"/>
                    </a:cxn>
                    <a:cxn ang="0">
                      <a:pos x="29" y="0"/>
                    </a:cxn>
                    <a:cxn ang="0">
                      <a:pos x="16" y="5"/>
                    </a:cxn>
                    <a:cxn ang="0">
                      <a:pos x="5" y="16"/>
                    </a:cxn>
                    <a:cxn ang="0">
                      <a:pos x="0" y="29"/>
                    </a:cxn>
                    <a:cxn ang="0">
                      <a:pos x="0" y="44"/>
                    </a:cxn>
                    <a:cxn ang="0">
                      <a:pos x="5" y="56"/>
                    </a:cxn>
                    <a:cxn ang="0">
                      <a:pos x="16" y="67"/>
                    </a:cxn>
                    <a:cxn ang="0">
                      <a:pos x="29" y="72"/>
                    </a:cxn>
                    <a:cxn ang="0">
                      <a:pos x="44" y="72"/>
                    </a:cxn>
                    <a:cxn ang="0">
                      <a:pos x="56" y="67"/>
                    </a:cxn>
                    <a:cxn ang="0">
                      <a:pos x="66" y="56"/>
                    </a:cxn>
                    <a:cxn ang="0">
                      <a:pos x="72" y="44"/>
                    </a:cxn>
                    <a:cxn ang="0">
                      <a:pos x="66" y="36"/>
                    </a:cxn>
                    <a:cxn ang="0">
                      <a:pos x="64" y="24"/>
                    </a:cxn>
                    <a:cxn ang="0">
                      <a:pos x="57" y="15"/>
                    </a:cxn>
                    <a:cxn ang="0">
                      <a:pos x="48" y="8"/>
                    </a:cxn>
                    <a:cxn ang="0">
                      <a:pos x="36" y="5"/>
                    </a:cxn>
                    <a:cxn ang="0">
                      <a:pos x="24" y="8"/>
                    </a:cxn>
                    <a:cxn ang="0">
                      <a:pos x="14" y="15"/>
                    </a:cxn>
                    <a:cxn ang="0">
                      <a:pos x="8" y="24"/>
                    </a:cxn>
                    <a:cxn ang="0">
                      <a:pos x="5" y="36"/>
                    </a:cxn>
                    <a:cxn ang="0">
                      <a:pos x="8" y="48"/>
                    </a:cxn>
                    <a:cxn ang="0">
                      <a:pos x="14" y="57"/>
                    </a:cxn>
                    <a:cxn ang="0">
                      <a:pos x="24" y="64"/>
                    </a:cxn>
                    <a:cxn ang="0">
                      <a:pos x="36" y="67"/>
                    </a:cxn>
                    <a:cxn ang="0">
                      <a:pos x="48" y="64"/>
                    </a:cxn>
                    <a:cxn ang="0">
                      <a:pos x="57" y="57"/>
                    </a:cxn>
                    <a:cxn ang="0">
                      <a:pos x="64" y="48"/>
                    </a:cxn>
                    <a:cxn ang="0">
                      <a:pos x="66" y="36"/>
                    </a:cxn>
                  </a:cxnLst>
                  <a:rect l="0" t="0" r="r" b="b"/>
                  <a:pathLst>
                    <a:path w="72" h="72">
                      <a:moveTo>
                        <a:pt x="72" y="36"/>
                      </a:moveTo>
                      <a:lnTo>
                        <a:pt x="72" y="29"/>
                      </a:lnTo>
                      <a:lnTo>
                        <a:pt x="69" y="21"/>
                      </a:lnTo>
                      <a:lnTo>
                        <a:pt x="66" y="16"/>
                      </a:lnTo>
                      <a:lnTo>
                        <a:pt x="61" y="11"/>
                      </a:lnTo>
                      <a:lnTo>
                        <a:pt x="56" y="5"/>
                      </a:lnTo>
                      <a:lnTo>
                        <a:pt x="50" y="3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1" y="3"/>
                      </a:lnTo>
                      <a:lnTo>
                        <a:pt x="16" y="5"/>
                      </a:lnTo>
                      <a:lnTo>
                        <a:pt x="10" y="11"/>
                      </a:lnTo>
                      <a:lnTo>
                        <a:pt x="5" y="16"/>
                      </a:lnTo>
                      <a:lnTo>
                        <a:pt x="3" y="21"/>
                      </a:lnTo>
                      <a:lnTo>
                        <a:pt x="0" y="29"/>
                      </a:lnTo>
                      <a:lnTo>
                        <a:pt x="0" y="36"/>
                      </a:lnTo>
                      <a:lnTo>
                        <a:pt x="0" y="44"/>
                      </a:lnTo>
                      <a:lnTo>
                        <a:pt x="3" y="51"/>
                      </a:lnTo>
                      <a:lnTo>
                        <a:pt x="5" y="56"/>
                      </a:lnTo>
                      <a:lnTo>
                        <a:pt x="10" y="61"/>
                      </a:lnTo>
                      <a:lnTo>
                        <a:pt x="16" y="67"/>
                      </a:lnTo>
                      <a:lnTo>
                        <a:pt x="21" y="69"/>
                      </a:lnTo>
                      <a:lnTo>
                        <a:pt x="29" y="72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0" y="69"/>
                      </a:lnTo>
                      <a:lnTo>
                        <a:pt x="56" y="67"/>
                      </a:lnTo>
                      <a:lnTo>
                        <a:pt x="61" y="61"/>
                      </a:lnTo>
                      <a:lnTo>
                        <a:pt x="66" y="56"/>
                      </a:lnTo>
                      <a:lnTo>
                        <a:pt x="69" y="51"/>
                      </a:lnTo>
                      <a:lnTo>
                        <a:pt x="72" y="44"/>
                      </a:lnTo>
                      <a:lnTo>
                        <a:pt x="72" y="36"/>
                      </a:lnTo>
                      <a:lnTo>
                        <a:pt x="66" y="36"/>
                      </a:lnTo>
                      <a:lnTo>
                        <a:pt x="65" y="29"/>
                      </a:lnTo>
                      <a:lnTo>
                        <a:pt x="64" y="24"/>
                      </a:lnTo>
                      <a:lnTo>
                        <a:pt x="61" y="19"/>
                      </a:lnTo>
                      <a:lnTo>
                        <a:pt x="57" y="15"/>
                      </a:lnTo>
                      <a:lnTo>
                        <a:pt x="53" y="11"/>
                      </a:lnTo>
                      <a:lnTo>
                        <a:pt x="48" y="8"/>
                      </a:lnTo>
                      <a:lnTo>
                        <a:pt x="42" y="7"/>
                      </a:lnTo>
                      <a:lnTo>
                        <a:pt x="36" y="5"/>
                      </a:lnTo>
                      <a:lnTo>
                        <a:pt x="30" y="7"/>
                      </a:lnTo>
                      <a:lnTo>
                        <a:pt x="24" y="8"/>
                      </a:lnTo>
                      <a:lnTo>
                        <a:pt x="18" y="11"/>
                      </a:lnTo>
                      <a:lnTo>
                        <a:pt x="14" y="15"/>
                      </a:lnTo>
                      <a:lnTo>
                        <a:pt x="10" y="19"/>
                      </a:lnTo>
                      <a:lnTo>
                        <a:pt x="8" y="24"/>
                      </a:lnTo>
                      <a:lnTo>
                        <a:pt x="7" y="29"/>
                      </a:lnTo>
                      <a:lnTo>
                        <a:pt x="5" y="36"/>
                      </a:lnTo>
                      <a:lnTo>
                        <a:pt x="7" y="43"/>
                      </a:lnTo>
                      <a:lnTo>
                        <a:pt x="8" y="48"/>
                      </a:lnTo>
                      <a:lnTo>
                        <a:pt x="10" y="53"/>
                      </a:lnTo>
                      <a:lnTo>
                        <a:pt x="14" y="57"/>
                      </a:lnTo>
                      <a:lnTo>
                        <a:pt x="18" y="61"/>
                      </a:lnTo>
                      <a:lnTo>
                        <a:pt x="24" y="64"/>
                      </a:lnTo>
                      <a:lnTo>
                        <a:pt x="30" y="65"/>
                      </a:lnTo>
                      <a:lnTo>
                        <a:pt x="36" y="67"/>
                      </a:lnTo>
                      <a:lnTo>
                        <a:pt x="42" y="65"/>
                      </a:lnTo>
                      <a:lnTo>
                        <a:pt x="48" y="64"/>
                      </a:lnTo>
                      <a:lnTo>
                        <a:pt x="53" y="61"/>
                      </a:lnTo>
                      <a:lnTo>
                        <a:pt x="57" y="57"/>
                      </a:lnTo>
                      <a:lnTo>
                        <a:pt x="61" y="53"/>
                      </a:lnTo>
                      <a:lnTo>
                        <a:pt x="64" y="48"/>
                      </a:lnTo>
                      <a:lnTo>
                        <a:pt x="65" y="43"/>
                      </a:lnTo>
                      <a:lnTo>
                        <a:pt x="66" y="36"/>
                      </a:lnTo>
                      <a:lnTo>
                        <a:pt x="72" y="3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9" name="Freeform 268"/>
                <p:cNvSpPr>
                  <a:spLocks/>
                </p:cNvSpPr>
                <p:nvPr/>
              </p:nvSpPr>
              <p:spPr bwMode="auto">
                <a:xfrm>
                  <a:off x="2290" y="2360"/>
                  <a:ext cx="33" cy="34"/>
                </a:xfrm>
                <a:custGeom>
                  <a:avLst/>
                  <a:gdLst/>
                  <a:ahLst/>
                  <a:cxnLst>
                    <a:cxn ang="0">
                      <a:pos x="66" y="26"/>
                    </a:cxn>
                    <a:cxn ang="0">
                      <a:pos x="61" y="14"/>
                    </a:cxn>
                    <a:cxn ang="0">
                      <a:pos x="51" y="5"/>
                    </a:cxn>
                    <a:cxn ang="0">
                      <a:pos x="39" y="0"/>
                    </a:cxn>
                    <a:cxn ang="0">
                      <a:pos x="26" y="0"/>
                    </a:cxn>
                    <a:cxn ang="0">
                      <a:pos x="14" y="5"/>
                    </a:cxn>
                    <a:cxn ang="0">
                      <a:pos x="5" y="14"/>
                    </a:cxn>
                    <a:cxn ang="0">
                      <a:pos x="1" y="26"/>
                    </a:cxn>
                    <a:cxn ang="0">
                      <a:pos x="1" y="40"/>
                    </a:cxn>
                    <a:cxn ang="0">
                      <a:pos x="5" y="52"/>
                    </a:cxn>
                    <a:cxn ang="0">
                      <a:pos x="14" y="61"/>
                    </a:cxn>
                    <a:cxn ang="0">
                      <a:pos x="26" y="66"/>
                    </a:cxn>
                    <a:cxn ang="0">
                      <a:pos x="39" y="66"/>
                    </a:cxn>
                    <a:cxn ang="0">
                      <a:pos x="51" y="61"/>
                    </a:cxn>
                    <a:cxn ang="0">
                      <a:pos x="61" y="52"/>
                    </a:cxn>
                    <a:cxn ang="0">
                      <a:pos x="66" y="40"/>
                    </a:cxn>
                    <a:cxn ang="0">
                      <a:pos x="61" y="33"/>
                    </a:cxn>
                    <a:cxn ang="0">
                      <a:pos x="58" y="22"/>
                    </a:cxn>
                    <a:cxn ang="0">
                      <a:pos x="53" y="14"/>
                    </a:cxn>
                    <a:cxn ang="0">
                      <a:pos x="43" y="8"/>
                    </a:cxn>
                    <a:cxn ang="0">
                      <a:pos x="33" y="6"/>
                    </a:cxn>
                    <a:cxn ang="0">
                      <a:pos x="22" y="8"/>
                    </a:cxn>
                    <a:cxn ang="0">
                      <a:pos x="14" y="14"/>
                    </a:cxn>
                    <a:cxn ang="0">
                      <a:pos x="7" y="22"/>
                    </a:cxn>
                    <a:cxn ang="0">
                      <a:pos x="6" y="33"/>
                    </a:cxn>
                    <a:cxn ang="0">
                      <a:pos x="7" y="44"/>
                    </a:cxn>
                    <a:cxn ang="0">
                      <a:pos x="14" y="53"/>
                    </a:cxn>
                    <a:cxn ang="0">
                      <a:pos x="22" y="58"/>
                    </a:cxn>
                    <a:cxn ang="0">
                      <a:pos x="33" y="61"/>
                    </a:cxn>
                    <a:cxn ang="0">
                      <a:pos x="43" y="58"/>
                    </a:cxn>
                    <a:cxn ang="0">
                      <a:pos x="53" y="53"/>
                    </a:cxn>
                    <a:cxn ang="0">
                      <a:pos x="58" y="44"/>
                    </a:cxn>
                    <a:cxn ang="0">
                      <a:pos x="61" y="33"/>
                    </a:cxn>
                  </a:cxnLst>
                  <a:rect l="0" t="0" r="r" b="b"/>
                  <a:pathLst>
                    <a:path w="66" h="66">
                      <a:moveTo>
                        <a:pt x="66" y="33"/>
                      </a:moveTo>
                      <a:lnTo>
                        <a:pt x="66" y="26"/>
                      </a:lnTo>
                      <a:lnTo>
                        <a:pt x="63" y="20"/>
                      </a:lnTo>
                      <a:lnTo>
                        <a:pt x="61" y="14"/>
                      </a:lnTo>
                      <a:lnTo>
                        <a:pt x="57" y="9"/>
                      </a:lnTo>
                      <a:lnTo>
                        <a:pt x="51" y="5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3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4" y="5"/>
                      </a:lnTo>
                      <a:lnTo>
                        <a:pt x="9" y="9"/>
                      </a:lnTo>
                      <a:lnTo>
                        <a:pt x="5" y="14"/>
                      </a:lnTo>
                      <a:lnTo>
                        <a:pt x="2" y="20"/>
                      </a:lnTo>
                      <a:lnTo>
                        <a:pt x="1" y="26"/>
                      </a:lnTo>
                      <a:lnTo>
                        <a:pt x="0" y="33"/>
                      </a:lnTo>
                      <a:lnTo>
                        <a:pt x="1" y="40"/>
                      </a:lnTo>
                      <a:lnTo>
                        <a:pt x="2" y="46"/>
                      </a:lnTo>
                      <a:lnTo>
                        <a:pt x="5" y="52"/>
                      </a:lnTo>
                      <a:lnTo>
                        <a:pt x="9" y="57"/>
                      </a:lnTo>
                      <a:lnTo>
                        <a:pt x="14" y="61"/>
                      </a:lnTo>
                      <a:lnTo>
                        <a:pt x="19" y="64"/>
                      </a:lnTo>
                      <a:lnTo>
                        <a:pt x="26" y="66"/>
                      </a:lnTo>
                      <a:lnTo>
                        <a:pt x="33" y="66"/>
                      </a:lnTo>
                      <a:lnTo>
                        <a:pt x="39" y="66"/>
                      </a:lnTo>
                      <a:lnTo>
                        <a:pt x="46" y="64"/>
                      </a:lnTo>
                      <a:lnTo>
                        <a:pt x="51" y="61"/>
                      </a:lnTo>
                      <a:lnTo>
                        <a:pt x="57" y="57"/>
                      </a:lnTo>
                      <a:lnTo>
                        <a:pt x="61" y="52"/>
                      </a:lnTo>
                      <a:lnTo>
                        <a:pt x="63" y="46"/>
                      </a:lnTo>
                      <a:lnTo>
                        <a:pt x="66" y="40"/>
                      </a:lnTo>
                      <a:lnTo>
                        <a:pt x="66" y="33"/>
                      </a:lnTo>
                      <a:lnTo>
                        <a:pt x="61" y="33"/>
                      </a:lnTo>
                      <a:lnTo>
                        <a:pt x="59" y="28"/>
                      </a:lnTo>
                      <a:lnTo>
                        <a:pt x="58" y="22"/>
                      </a:lnTo>
                      <a:lnTo>
                        <a:pt x="55" y="18"/>
                      </a:lnTo>
                      <a:lnTo>
                        <a:pt x="53" y="14"/>
                      </a:lnTo>
                      <a:lnTo>
                        <a:pt x="49" y="10"/>
                      </a:lnTo>
                      <a:lnTo>
                        <a:pt x="43" y="8"/>
                      </a:lnTo>
                      <a:lnTo>
                        <a:pt x="38" y="6"/>
                      </a:lnTo>
                      <a:lnTo>
                        <a:pt x="33" y="6"/>
                      </a:lnTo>
                      <a:lnTo>
                        <a:pt x="27" y="6"/>
                      </a:lnTo>
                      <a:lnTo>
                        <a:pt x="22" y="8"/>
                      </a:lnTo>
                      <a:lnTo>
                        <a:pt x="18" y="10"/>
                      </a:lnTo>
                      <a:lnTo>
                        <a:pt x="14" y="14"/>
                      </a:lnTo>
                      <a:lnTo>
                        <a:pt x="10" y="18"/>
                      </a:lnTo>
                      <a:lnTo>
                        <a:pt x="7" y="22"/>
                      </a:lnTo>
                      <a:lnTo>
                        <a:pt x="6" y="28"/>
                      </a:lnTo>
                      <a:lnTo>
                        <a:pt x="6" y="33"/>
                      </a:lnTo>
                      <a:lnTo>
                        <a:pt x="6" y="38"/>
                      </a:lnTo>
                      <a:lnTo>
                        <a:pt x="7" y="44"/>
                      </a:lnTo>
                      <a:lnTo>
                        <a:pt x="10" y="48"/>
                      </a:lnTo>
                      <a:lnTo>
                        <a:pt x="14" y="53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7" y="60"/>
                      </a:lnTo>
                      <a:lnTo>
                        <a:pt x="33" y="61"/>
                      </a:lnTo>
                      <a:lnTo>
                        <a:pt x="38" y="60"/>
                      </a:lnTo>
                      <a:lnTo>
                        <a:pt x="43" y="58"/>
                      </a:lnTo>
                      <a:lnTo>
                        <a:pt x="49" y="56"/>
                      </a:lnTo>
                      <a:lnTo>
                        <a:pt x="53" y="53"/>
                      </a:lnTo>
                      <a:lnTo>
                        <a:pt x="55" y="48"/>
                      </a:lnTo>
                      <a:lnTo>
                        <a:pt x="58" y="44"/>
                      </a:lnTo>
                      <a:lnTo>
                        <a:pt x="59" y="38"/>
                      </a:lnTo>
                      <a:lnTo>
                        <a:pt x="61" y="33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0" name="Freeform 269"/>
                <p:cNvSpPr>
                  <a:spLocks/>
                </p:cNvSpPr>
                <p:nvPr/>
              </p:nvSpPr>
              <p:spPr bwMode="auto">
                <a:xfrm>
                  <a:off x="2291" y="2362"/>
                  <a:ext cx="31" cy="30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56" y="14"/>
                    </a:cxn>
                    <a:cxn ang="0">
                      <a:pos x="48" y="6"/>
                    </a:cxn>
                    <a:cxn ang="0">
                      <a:pos x="37" y="2"/>
                    </a:cxn>
                    <a:cxn ang="0">
                      <a:pos x="25" y="2"/>
                    </a:cxn>
                    <a:cxn ang="0">
                      <a:pos x="13" y="6"/>
                    </a:cxn>
                    <a:cxn ang="0">
                      <a:pos x="5" y="14"/>
                    </a:cxn>
                    <a:cxn ang="0">
                      <a:pos x="2" y="24"/>
                    </a:cxn>
                    <a:cxn ang="0">
                      <a:pos x="2" y="38"/>
                    </a:cxn>
                    <a:cxn ang="0">
                      <a:pos x="5" y="48"/>
                    </a:cxn>
                    <a:cxn ang="0">
                      <a:pos x="13" y="56"/>
                    </a:cxn>
                    <a:cxn ang="0">
                      <a:pos x="25" y="60"/>
                    </a:cxn>
                    <a:cxn ang="0">
                      <a:pos x="37" y="60"/>
                    </a:cxn>
                    <a:cxn ang="0">
                      <a:pos x="48" y="56"/>
                    </a:cxn>
                    <a:cxn ang="0">
                      <a:pos x="56" y="48"/>
                    </a:cxn>
                    <a:cxn ang="0">
                      <a:pos x="60" y="38"/>
                    </a:cxn>
                    <a:cxn ang="0">
                      <a:pos x="55" y="31"/>
                    </a:cxn>
                    <a:cxn ang="0">
                      <a:pos x="53" y="22"/>
                    </a:cxn>
                    <a:cxn ang="0">
                      <a:pos x="48" y="14"/>
                    </a:cxn>
                    <a:cxn ang="0">
                      <a:pos x="40" y="8"/>
                    </a:cxn>
                    <a:cxn ang="0">
                      <a:pos x="31" y="7"/>
                    </a:cxn>
                    <a:cxn ang="0">
                      <a:pos x="21" y="8"/>
                    </a:cxn>
                    <a:cxn ang="0">
                      <a:pos x="13" y="14"/>
                    </a:cxn>
                    <a:cxn ang="0">
                      <a:pos x="8" y="22"/>
                    </a:cxn>
                    <a:cxn ang="0">
                      <a:pos x="7" y="31"/>
                    </a:cxn>
                    <a:cxn ang="0">
                      <a:pos x="8" y="40"/>
                    </a:cxn>
                    <a:cxn ang="0">
                      <a:pos x="13" y="48"/>
                    </a:cxn>
                    <a:cxn ang="0">
                      <a:pos x="21" y="54"/>
                    </a:cxn>
                    <a:cxn ang="0">
                      <a:pos x="31" y="55"/>
                    </a:cxn>
                    <a:cxn ang="0">
                      <a:pos x="40" y="54"/>
                    </a:cxn>
                    <a:cxn ang="0">
                      <a:pos x="48" y="48"/>
                    </a:cxn>
                    <a:cxn ang="0">
                      <a:pos x="53" y="40"/>
                    </a:cxn>
                    <a:cxn ang="0">
                      <a:pos x="55" y="31"/>
                    </a:cxn>
                  </a:cxnLst>
                  <a:rect l="0" t="0" r="r" b="b"/>
                  <a:pathLst>
                    <a:path w="61" h="62">
                      <a:moveTo>
                        <a:pt x="61" y="31"/>
                      </a:moveTo>
                      <a:lnTo>
                        <a:pt x="60" y="24"/>
                      </a:lnTo>
                      <a:lnTo>
                        <a:pt x="59" y="19"/>
                      </a:lnTo>
                      <a:lnTo>
                        <a:pt x="56" y="14"/>
                      </a:lnTo>
                      <a:lnTo>
                        <a:pt x="52" y="10"/>
                      </a:lnTo>
                      <a:lnTo>
                        <a:pt x="48" y="6"/>
                      </a:lnTo>
                      <a:lnTo>
                        <a:pt x="43" y="3"/>
                      </a:lnTo>
                      <a:lnTo>
                        <a:pt x="37" y="2"/>
                      </a:lnTo>
                      <a:lnTo>
                        <a:pt x="31" y="0"/>
                      </a:lnTo>
                      <a:lnTo>
                        <a:pt x="25" y="2"/>
                      </a:lnTo>
                      <a:lnTo>
                        <a:pt x="19" y="3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5" y="14"/>
                      </a:lnTo>
                      <a:lnTo>
                        <a:pt x="3" y="19"/>
                      </a:lnTo>
                      <a:lnTo>
                        <a:pt x="2" y="24"/>
                      </a:lnTo>
                      <a:lnTo>
                        <a:pt x="0" y="31"/>
                      </a:lnTo>
                      <a:lnTo>
                        <a:pt x="2" y="38"/>
                      </a:lnTo>
                      <a:lnTo>
                        <a:pt x="3" y="43"/>
                      </a:lnTo>
                      <a:lnTo>
                        <a:pt x="5" y="48"/>
                      </a:lnTo>
                      <a:lnTo>
                        <a:pt x="9" y="52"/>
                      </a:lnTo>
                      <a:lnTo>
                        <a:pt x="13" y="56"/>
                      </a:lnTo>
                      <a:lnTo>
                        <a:pt x="19" y="59"/>
                      </a:lnTo>
                      <a:lnTo>
                        <a:pt x="25" y="60"/>
                      </a:lnTo>
                      <a:lnTo>
                        <a:pt x="31" y="62"/>
                      </a:lnTo>
                      <a:lnTo>
                        <a:pt x="37" y="60"/>
                      </a:lnTo>
                      <a:lnTo>
                        <a:pt x="43" y="59"/>
                      </a:lnTo>
                      <a:lnTo>
                        <a:pt x="48" y="56"/>
                      </a:lnTo>
                      <a:lnTo>
                        <a:pt x="52" y="52"/>
                      </a:lnTo>
                      <a:lnTo>
                        <a:pt x="56" y="48"/>
                      </a:lnTo>
                      <a:lnTo>
                        <a:pt x="59" y="43"/>
                      </a:lnTo>
                      <a:lnTo>
                        <a:pt x="60" y="38"/>
                      </a:lnTo>
                      <a:lnTo>
                        <a:pt x="61" y="31"/>
                      </a:lnTo>
                      <a:lnTo>
                        <a:pt x="55" y="31"/>
                      </a:lnTo>
                      <a:lnTo>
                        <a:pt x="55" y="26"/>
                      </a:lnTo>
                      <a:lnTo>
                        <a:pt x="53" y="22"/>
                      </a:lnTo>
                      <a:lnTo>
                        <a:pt x="51" y="18"/>
                      </a:lnTo>
                      <a:lnTo>
                        <a:pt x="48" y="14"/>
                      </a:lnTo>
                      <a:lnTo>
                        <a:pt x="44" y="11"/>
                      </a:lnTo>
                      <a:lnTo>
                        <a:pt x="40" y="8"/>
                      </a:lnTo>
                      <a:lnTo>
                        <a:pt x="36" y="7"/>
                      </a:lnTo>
                      <a:lnTo>
                        <a:pt x="31" y="7"/>
                      </a:lnTo>
                      <a:lnTo>
                        <a:pt x="25" y="7"/>
                      </a:lnTo>
                      <a:lnTo>
                        <a:pt x="21" y="8"/>
                      </a:lnTo>
                      <a:lnTo>
                        <a:pt x="17" y="11"/>
                      </a:lnTo>
                      <a:lnTo>
                        <a:pt x="13" y="14"/>
                      </a:lnTo>
                      <a:lnTo>
                        <a:pt x="11" y="18"/>
                      </a:lnTo>
                      <a:lnTo>
                        <a:pt x="8" y="22"/>
                      </a:lnTo>
                      <a:lnTo>
                        <a:pt x="7" y="26"/>
                      </a:lnTo>
                      <a:lnTo>
                        <a:pt x="7" y="31"/>
                      </a:lnTo>
                      <a:lnTo>
                        <a:pt x="7" y="36"/>
                      </a:lnTo>
                      <a:lnTo>
                        <a:pt x="8" y="40"/>
                      </a:lnTo>
                      <a:lnTo>
                        <a:pt x="11" y="44"/>
                      </a:lnTo>
                      <a:lnTo>
                        <a:pt x="13" y="48"/>
                      </a:lnTo>
                      <a:lnTo>
                        <a:pt x="17" y="51"/>
                      </a:lnTo>
                      <a:lnTo>
                        <a:pt x="21" y="54"/>
                      </a:lnTo>
                      <a:lnTo>
                        <a:pt x="25" y="55"/>
                      </a:lnTo>
                      <a:lnTo>
                        <a:pt x="31" y="55"/>
                      </a:lnTo>
                      <a:lnTo>
                        <a:pt x="36" y="55"/>
                      </a:lnTo>
                      <a:lnTo>
                        <a:pt x="40" y="54"/>
                      </a:lnTo>
                      <a:lnTo>
                        <a:pt x="44" y="51"/>
                      </a:lnTo>
                      <a:lnTo>
                        <a:pt x="48" y="48"/>
                      </a:lnTo>
                      <a:lnTo>
                        <a:pt x="51" y="44"/>
                      </a:lnTo>
                      <a:lnTo>
                        <a:pt x="53" y="40"/>
                      </a:lnTo>
                      <a:lnTo>
                        <a:pt x="55" y="36"/>
                      </a:lnTo>
                      <a:lnTo>
                        <a:pt x="55" y="31"/>
                      </a:lnTo>
                      <a:lnTo>
                        <a:pt x="61" y="3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1" name="Freeform 270"/>
                <p:cNvSpPr>
                  <a:spLocks/>
                </p:cNvSpPr>
                <p:nvPr/>
              </p:nvSpPr>
              <p:spPr bwMode="auto">
                <a:xfrm>
                  <a:off x="2293" y="2364"/>
                  <a:ext cx="27" cy="27"/>
                </a:xfrm>
                <a:custGeom>
                  <a:avLst/>
                  <a:gdLst/>
                  <a:ahLst/>
                  <a:cxnLst>
                    <a:cxn ang="0">
                      <a:pos x="53" y="22"/>
                    </a:cxn>
                    <a:cxn ang="0">
                      <a:pos x="49" y="12"/>
                    </a:cxn>
                    <a:cxn ang="0">
                      <a:pos x="43" y="4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2" y="4"/>
                    </a:cxn>
                    <a:cxn ang="0">
                      <a:pos x="4" y="12"/>
                    </a:cxn>
                    <a:cxn ang="0">
                      <a:pos x="0" y="22"/>
                    </a:cxn>
                    <a:cxn ang="0">
                      <a:pos x="0" y="32"/>
                    </a:cxn>
                    <a:cxn ang="0">
                      <a:pos x="4" y="42"/>
                    </a:cxn>
                    <a:cxn ang="0">
                      <a:pos x="12" y="50"/>
                    </a:cxn>
                    <a:cxn ang="0">
                      <a:pos x="21" y="54"/>
                    </a:cxn>
                    <a:cxn ang="0">
                      <a:pos x="32" y="54"/>
                    </a:cxn>
                    <a:cxn ang="0">
                      <a:pos x="43" y="50"/>
                    </a:cxn>
                    <a:cxn ang="0">
                      <a:pos x="49" y="42"/>
                    </a:cxn>
                    <a:cxn ang="0">
                      <a:pos x="53" y="32"/>
                    </a:cxn>
                    <a:cxn ang="0">
                      <a:pos x="48" y="27"/>
                    </a:cxn>
                    <a:cxn ang="0">
                      <a:pos x="47" y="19"/>
                    </a:cxn>
                    <a:cxn ang="0">
                      <a:pos x="41" y="12"/>
                    </a:cxn>
                    <a:cxn ang="0">
                      <a:pos x="35" y="7"/>
                    </a:cxn>
                    <a:cxn ang="0">
                      <a:pos x="27" y="6"/>
                    </a:cxn>
                    <a:cxn ang="0">
                      <a:pos x="19" y="7"/>
                    </a:cxn>
                    <a:cxn ang="0">
                      <a:pos x="12" y="12"/>
                    </a:cxn>
                    <a:cxn ang="0">
                      <a:pos x="7" y="19"/>
                    </a:cxn>
                    <a:cxn ang="0">
                      <a:pos x="5" y="27"/>
                    </a:cxn>
                    <a:cxn ang="0">
                      <a:pos x="7" y="35"/>
                    </a:cxn>
                    <a:cxn ang="0">
                      <a:pos x="12" y="42"/>
                    </a:cxn>
                    <a:cxn ang="0">
                      <a:pos x="19" y="47"/>
                    </a:cxn>
                    <a:cxn ang="0">
                      <a:pos x="27" y="48"/>
                    </a:cxn>
                    <a:cxn ang="0">
                      <a:pos x="35" y="47"/>
                    </a:cxn>
                    <a:cxn ang="0">
                      <a:pos x="41" y="42"/>
                    </a:cxn>
                    <a:cxn ang="0">
                      <a:pos x="47" y="35"/>
                    </a:cxn>
                    <a:cxn ang="0">
                      <a:pos x="48" y="27"/>
                    </a:cxn>
                  </a:cxnLst>
                  <a:rect l="0" t="0" r="r" b="b"/>
                  <a:pathLst>
                    <a:path w="55" h="55">
                      <a:moveTo>
                        <a:pt x="55" y="27"/>
                      </a:moveTo>
                      <a:lnTo>
                        <a:pt x="53" y="22"/>
                      </a:lnTo>
                      <a:lnTo>
                        <a:pt x="52" y="16"/>
                      </a:lnTo>
                      <a:lnTo>
                        <a:pt x="49" y="12"/>
                      </a:lnTo>
                      <a:lnTo>
                        <a:pt x="47" y="8"/>
                      </a:lnTo>
                      <a:lnTo>
                        <a:pt x="43" y="4"/>
                      </a:lnTo>
                      <a:lnTo>
                        <a:pt x="37" y="2"/>
                      </a:lnTo>
                      <a:lnTo>
                        <a:pt x="32" y="0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6" y="2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4" y="12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32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8" y="47"/>
                      </a:lnTo>
                      <a:lnTo>
                        <a:pt x="12" y="50"/>
                      </a:lnTo>
                      <a:lnTo>
                        <a:pt x="16" y="52"/>
                      </a:lnTo>
                      <a:lnTo>
                        <a:pt x="21" y="54"/>
                      </a:lnTo>
                      <a:lnTo>
                        <a:pt x="27" y="55"/>
                      </a:lnTo>
                      <a:lnTo>
                        <a:pt x="32" y="54"/>
                      </a:lnTo>
                      <a:lnTo>
                        <a:pt x="37" y="52"/>
                      </a:lnTo>
                      <a:lnTo>
                        <a:pt x="43" y="50"/>
                      </a:lnTo>
                      <a:lnTo>
                        <a:pt x="47" y="47"/>
                      </a:lnTo>
                      <a:lnTo>
                        <a:pt x="49" y="42"/>
                      </a:lnTo>
                      <a:lnTo>
                        <a:pt x="52" y="38"/>
                      </a:lnTo>
                      <a:lnTo>
                        <a:pt x="53" y="32"/>
                      </a:lnTo>
                      <a:lnTo>
                        <a:pt x="55" y="27"/>
                      </a:lnTo>
                      <a:lnTo>
                        <a:pt x="48" y="27"/>
                      </a:lnTo>
                      <a:lnTo>
                        <a:pt x="48" y="23"/>
                      </a:lnTo>
                      <a:lnTo>
                        <a:pt x="47" y="19"/>
                      </a:lnTo>
                      <a:lnTo>
                        <a:pt x="44" y="15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5" y="7"/>
                      </a:lnTo>
                      <a:lnTo>
                        <a:pt x="31" y="6"/>
                      </a:lnTo>
                      <a:lnTo>
                        <a:pt x="27" y="6"/>
                      </a:lnTo>
                      <a:lnTo>
                        <a:pt x="23" y="6"/>
                      </a:lnTo>
                      <a:lnTo>
                        <a:pt x="19" y="7"/>
                      </a:lnTo>
                      <a:lnTo>
                        <a:pt x="15" y="10"/>
                      </a:lnTo>
                      <a:lnTo>
                        <a:pt x="12" y="12"/>
                      </a:lnTo>
                      <a:lnTo>
                        <a:pt x="9" y="15"/>
                      </a:lnTo>
                      <a:lnTo>
                        <a:pt x="7" y="19"/>
                      </a:lnTo>
                      <a:lnTo>
                        <a:pt x="5" y="23"/>
                      </a:lnTo>
                      <a:lnTo>
                        <a:pt x="5" y="27"/>
                      </a:lnTo>
                      <a:lnTo>
                        <a:pt x="5" y="31"/>
                      </a:lnTo>
                      <a:lnTo>
                        <a:pt x="7" y="35"/>
                      </a:lnTo>
                      <a:lnTo>
                        <a:pt x="9" y="39"/>
                      </a:lnTo>
                      <a:lnTo>
                        <a:pt x="12" y="42"/>
                      </a:lnTo>
                      <a:lnTo>
                        <a:pt x="15" y="44"/>
                      </a:lnTo>
                      <a:lnTo>
                        <a:pt x="19" y="47"/>
                      </a:lnTo>
                      <a:lnTo>
                        <a:pt x="23" y="48"/>
                      </a:lnTo>
                      <a:lnTo>
                        <a:pt x="27" y="48"/>
                      </a:lnTo>
                      <a:lnTo>
                        <a:pt x="31" y="48"/>
                      </a:lnTo>
                      <a:lnTo>
                        <a:pt x="35" y="47"/>
                      </a:lnTo>
                      <a:lnTo>
                        <a:pt x="39" y="44"/>
                      </a:lnTo>
                      <a:lnTo>
                        <a:pt x="41" y="42"/>
                      </a:lnTo>
                      <a:lnTo>
                        <a:pt x="44" y="39"/>
                      </a:lnTo>
                      <a:lnTo>
                        <a:pt x="47" y="35"/>
                      </a:lnTo>
                      <a:lnTo>
                        <a:pt x="48" y="31"/>
                      </a:lnTo>
                      <a:lnTo>
                        <a:pt x="48" y="27"/>
                      </a:lnTo>
                      <a:lnTo>
                        <a:pt x="55" y="2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2" name="Freeform 271"/>
                <p:cNvSpPr>
                  <a:spLocks/>
                </p:cNvSpPr>
                <p:nvPr/>
              </p:nvSpPr>
              <p:spPr bwMode="auto">
                <a:xfrm>
                  <a:off x="2294" y="2365"/>
                  <a:ext cx="24" cy="24"/>
                </a:xfrm>
                <a:custGeom>
                  <a:avLst/>
                  <a:gdLst/>
                  <a:ahLst/>
                  <a:cxnLst>
                    <a:cxn ang="0">
                      <a:pos x="48" y="19"/>
                    </a:cxn>
                    <a:cxn ang="0">
                      <a:pos x="44" y="11"/>
                    </a:cxn>
                    <a:cxn ang="0">
                      <a:pos x="37" y="4"/>
                    </a:cxn>
                    <a:cxn ang="0">
                      <a:pos x="29" y="0"/>
                    </a:cxn>
                    <a:cxn ang="0">
                      <a:pos x="18" y="0"/>
                    </a:cxn>
                    <a:cxn ang="0">
                      <a:pos x="10" y="4"/>
                    </a:cxn>
                    <a:cxn ang="0">
                      <a:pos x="4" y="11"/>
                    </a:cxn>
                    <a:cxn ang="0">
                      <a:pos x="0" y="19"/>
                    </a:cxn>
                    <a:cxn ang="0">
                      <a:pos x="0" y="29"/>
                    </a:cxn>
                    <a:cxn ang="0">
                      <a:pos x="4" y="37"/>
                    </a:cxn>
                    <a:cxn ang="0">
                      <a:pos x="10" y="44"/>
                    </a:cxn>
                    <a:cxn ang="0">
                      <a:pos x="18" y="48"/>
                    </a:cxn>
                    <a:cxn ang="0">
                      <a:pos x="29" y="48"/>
                    </a:cxn>
                    <a:cxn ang="0">
                      <a:pos x="37" y="44"/>
                    </a:cxn>
                    <a:cxn ang="0">
                      <a:pos x="44" y="37"/>
                    </a:cxn>
                    <a:cxn ang="0">
                      <a:pos x="48" y="29"/>
                    </a:cxn>
                    <a:cxn ang="0">
                      <a:pos x="42" y="24"/>
                    </a:cxn>
                    <a:cxn ang="0">
                      <a:pos x="41" y="17"/>
                    </a:cxn>
                    <a:cxn ang="0">
                      <a:pos x="37" y="11"/>
                    </a:cxn>
                    <a:cxn ang="0">
                      <a:pos x="30" y="7"/>
                    </a:cxn>
                    <a:cxn ang="0">
                      <a:pos x="24" y="5"/>
                    </a:cxn>
                    <a:cxn ang="0">
                      <a:pos x="17" y="7"/>
                    </a:cxn>
                    <a:cxn ang="0">
                      <a:pos x="10" y="11"/>
                    </a:cxn>
                    <a:cxn ang="0">
                      <a:pos x="8" y="17"/>
                    </a:cxn>
                    <a:cxn ang="0">
                      <a:pos x="5" y="24"/>
                    </a:cxn>
                    <a:cxn ang="0">
                      <a:pos x="8" y="31"/>
                    </a:cxn>
                    <a:cxn ang="0">
                      <a:pos x="10" y="37"/>
                    </a:cxn>
                    <a:cxn ang="0">
                      <a:pos x="17" y="41"/>
                    </a:cxn>
                    <a:cxn ang="0">
                      <a:pos x="24" y="43"/>
                    </a:cxn>
                    <a:cxn ang="0">
                      <a:pos x="30" y="41"/>
                    </a:cxn>
                    <a:cxn ang="0">
                      <a:pos x="37" y="37"/>
                    </a:cxn>
                    <a:cxn ang="0">
                      <a:pos x="41" y="31"/>
                    </a:cxn>
                    <a:cxn ang="0">
                      <a:pos x="42" y="24"/>
                    </a:cxn>
                  </a:cxnLst>
                  <a:rect l="0" t="0" r="r" b="b"/>
                  <a:pathLst>
                    <a:path w="48" h="48">
                      <a:moveTo>
                        <a:pt x="48" y="24"/>
                      </a:moveTo>
                      <a:lnTo>
                        <a:pt x="48" y="19"/>
                      </a:lnTo>
                      <a:lnTo>
                        <a:pt x="46" y="15"/>
                      </a:lnTo>
                      <a:lnTo>
                        <a:pt x="44" y="11"/>
                      </a:lnTo>
                      <a:lnTo>
                        <a:pt x="41" y="7"/>
                      </a:lnTo>
                      <a:lnTo>
                        <a:pt x="37" y="4"/>
                      </a:lnTo>
                      <a:lnTo>
                        <a:pt x="33" y="1"/>
                      </a:lnTo>
                      <a:lnTo>
                        <a:pt x="29" y="0"/>
                      </a:lnTo>
                      <a:lnTo>
                        <a:pt x="24" y="0"/>
                      </a:lnTo>
                      <a:lnTo>
                        <a:pt x="18" y="0"/>
                      </a:lnTo>
                      <a:lnTo>
                        <a:pt x="14" y="1"/>
                      </a:lnTo>
                      <a:lnTo>
                        <a:pt x="10" y="4"/>
                      </a:lnTo>
                      <a:lnTo>
                        <a:pt x="6" y="7"/>
                      </a:lnTo>
                      <a:lnTo>
                        <a:pt x="4" y="11"/>
                      </a:lnTo>
                      <a:lnTo>
                        <a:pt x="1" y="15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29"/>
                      </a:lnTo>
                      <a:lnTo>
                        <a:pt x="1" y="33"/>
                      </a:lnTo>
                      <a:lnTo>
                        <a:pt x="4" y="37"/>
                      </a:lnTo>
                      <a:lnTo>
                        <a:pt x="6" y="41"/>
                      </a:lnTo>
                      <a:lnTo>
                        <a:pt x="10" y="44"/>
                      </a:lnTo>
                      <a:lnTo>
                        <a:pt x="14" y="47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9" y="48"/>
                      </a:lnTo>
                      <a:lnTo>
                        <a:pt x="33" y="47"/>
                      </a:lnTo>
                      <a:lnTo>
                        <a:pt x="37" y="44"/>
                      </a:lnTo>
                      <a:lnTo>
                        <a:pt x="41" y="41"/>
                      </a:lnTo>
                      <a:lnTo>
                        <a:pt x="44" y="37"/>
                      </a:lnTo>
                      <a:lnTo>
                        <a:pt x="46" y="33"/>
                      </a:lnTo>
                      <a:lnTo>
                        <a:pt x="48" y="29"/>
                      </a:lnTo>
                      <a:lnTo>
                        <a:pt x="48" y="24"/>
                      </a:lnTo>
                      <a:lnTo>
                        <a:pt x="42" y="24"/>
                      </a:lnTo>
                      <a:lnTo>
                        <a:pt x="42" y="20"/>
                      </a:lnTo>
                      <a:lnTo>
                        <a:pt x="41" y="17"/>
                      </a:lnTo>
                      <a:lnTo>
                        <a:pt x="38" y="13"/>
                      </a:lnTo>
                      <a:lnTo>
                        <a:pt x="37" y="11"/>
                      </a:lnTo>
                      <a:lnTo>
                        <a:pt x="34" y="9"/>
                      </a:lnTo>
                      <a:lnTo>
                        <a:pt x="30" y="7"/>
                      </a:lnTo>
                      <a:lnTo>
                        <a:pt x="28" y="7"/>
                      </a:lnTo>
                      <a:lnTo>
                        <a:pt x="24" y="5"/>
                      </a:lnTo>
                      <a:lnTo>
                        <a:pt x="20" y="7"/>
                      </a:lnTo>
                      <a:lnTo>
                        <a:pt x="17" y="7"/>
                      </a:lnTo>
                      <a:lnTo>
                        <a:pt x="13" y="9"/>
                      </a:lnTo>
                      <a:lnTo>
                        <a:pt x="10" y="11"/>
                      </a:lnTo>
                      <a:lnTo>
                        <a:pt x="9" y="13"/>
                      </a:lnTo>
                      <a:lnTo>
                        <a:pt x="8" y="17"/>
                      </a:lnTo>
                      <a:lnTo>
                        <a:pt x="6" y="20"/>
                      </a:lnTo>
                      <a:lnTo>
                        <a:pt x="5" y="24"/>
                      </a:lnTo>
                      <a:lnTo>
                        <a:pt x="6" y="28"/>
                      </a:lnTo>
                      <a:lnTo>
                        <a:pt x="8" y="31"/>
                      </a:lnTo>
                      <a:lnTo>
                        <a:pt x="9" y="35"/>
                      </a:lnTo>
                      <a:lnTo>
                        <a:pt x="10" y="37"/>
                      </a:lnTo>
                      <a:lnTo>
                        <a:pt x="13" y="39"/>
                      </a:lnTo>
                      <a:lnTo>
                        <a:pt x="17" y="41"/>
                      </a:lnTo>
                      <a:lnTo>
                        <a:pt x="20" y="41"/>
                      </a:lnTo>
                      <a:lnTo>
                        <a:pt x="24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4" y="39"/>
                      </a:lnTo>
                      <a:lnTo>
                        <a:pt x="37" y="37"/>
                      </a:lnTo>
                      <a:lnTo>
                        <a:pt x="38" y="35"/>
                      </a:lnTo>
                      <a:lnTo>
                        <a:pt x="41" y="31"/>
                      </a:lnTo>
                      <a:lnTo>
                        <a:pt x="42" y="28"/>
                      </a:lnTo>
                      <a:lnTo>
                        <a:pt x="42" y="24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3" name="Freeform 272"/>
                <p:cNvSpPr>
                  <a:spLocks/>
                </p:cNvSpPr>
                <p:nvPr/>
              </p:nvSpPr>
              <p:spPr bwMode="auto">
                <a:xfrm>
                  <a:off x="2296" y="2366"/>
                  <a:ext cx="21" cy="22"/>
                </a:xfrm>
                <a:custGeom>
                  <a:avLst/>
                  <a:gdLst/>
                  <a:ahLst/>
                  <a:cxnLst>
                    <a:cxn ang="0">
                      <a:pos x="43" y="17"/>
                    </a:cxn>
                    <a:cxn ang="0">
                      <a:pos x="39" y="9"/>
                    </a:cxn>
                    <a:cxn ang="0">
                      <a:pos x="34" y="4"/>
                    </a:cxn>
                    <a:cxn ang="0">
                      <a:pos x="26" y="0"/>
                    </a:cxn>
                    <a:cxn ang="0">
                      <a:pos x="18" y="0"/>
                    </a:cxn>
                    <a:cxn ang="0">
                      <a:pos x="10" y="4"/>
                    </a:cxn>
                    <a:cxn ang="0">
                      <a:pos x="4" y="9"/>
                    </a:cxn>
                    <a:cxn ang="0">
                      <a:pos x="0" y="17"/>
                    </a:cxn>
                    <a:cxn ang="0">
                      <a:pos x="0" y="25"/>
                    </a:cxn>
                    <a:cxn ang="0">
                      <a:pos x="4" y="33"/>
                    </a:cxn>
                    <a:cxn ang="0">
                      <a:pos x="10" y="38"/>
                    </a:cxn>
                    <a:cxn ang="0">
                      <a:pos x="18" y="42"/>
                    </a:cxn>
                    <a:cxn ang="0">
                      <a:pos x="26" y="42"/>
                    </a:cxn>
                    <a:cxn ang="0">
                      <a:pos x="34" y="38"/>
                    </a:cxn>
                    <a:cxn ang="0">
                      <a:pos x="39" y="33"/>
                    </a:cxn>
                    <a:cxn ang="0">
                      <a:pos x="43" y="25"/>
                    </a:cxn>
                    <a:cxn ang="0">
                      <a:pos x="38" y="21"/>
                    </a:cxn>
                    <a:cxn ang="0">
                      <a:pos x="36" y="16"/>
                    </a:cxn>
                    <a:cxn ang="0">
                      <a:pos x="32" y="10"/>
                    </a:cxn>
                    <a:cxn ang="0">
                      <a:pos x="28" y="8"/>
                    </a:cxn>
                    <a:cxn ang="0">
                      <a:pos x="22" y="6"/>
                    </a:cxn>
                    <a:cxn ang="0">
                      <a:pos x="16" y="8"/>
                    </a:cxn>
                    <a:cxn ang="0">
                      <a:pos x="11" y="10"/>
                    </a:cxn>
                    <a:cxn ang="0">
                      <a:pos x="8" y="16"/>
                    </a:cxn>
                    <a:cxn ang="0">
                      <a:pos x="7" y="21"/>
                    </a:cxn>
                    <a:cxn ang="0">
                      <a:pos x="8" y="26"/>
                    </a:cxn>
                    <a:cxn ang="0">
                      <a:pos x="11" y="32"/>
                    </a:cxn>
                    <a:cxn ang="0">
                      <a:pos x="16" y="36"/>
                    </a:cxn>
                    <a:cxn ang="0">
                      <a:pos x="22" y="36"/>
                    </a:cxn>
                    <a:cxn ang="0">
                      <a:pos x="28" y="36"/>
                    </a:cxn>
                    <a:cxn ang="0">
                      <a:pos x="32" y="32"/>
                    </a:cxn>
                    <a:cxn ang="0">
                      <a:pos x="36" y="26"/>
                    </a:cxn>
                    <a:cxn ang="0">
                      <a:pos x="38" y="21"/>
                    </a:cxn>
                  </a:cxnLst>
                  <a:rect l="0" t="0" r="r" b="b"/>
                  <a:pathLst>
                    <a:path w="43" h="42">
                      <a:moveTo>
                        <a:pt x="43" y="21"/>
                      </a:moveTo>
                      <a:lnTo>
                        <a:pt x="43" y="17"/>
                      </a:lnTo>
                      <a:lnTo>
                        <a:pt x="42" y="13"/>
                      </a:lnTo>
                      <a:lnTo>
                        <a:pt x="39" y="9"/>
                      </a:lnTo>
                      <a:lnTo>
                        <a:pt x="36" y="6"/>
                      </a:lnTo>
                      <a:lnTo>
                        <a:pt x="34" y="4"/>
                      </a:lnTo>
                      <a:lnTo>
                        <a:pt x="30" y="1"/>
                      </a:lnTo>
                      <a:lnTo>
                        <a:pt x="26" y="0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4" y="1"/>
                      </a:lnTo>
                      <a:lnTo>
                        <a:pt x="10" y="4"/>
                      </a:lnTo>
                      <a:lnTo>
                        <a:pt x="7" y="6"/>
                      </a:lnTo>
                      <a:lnTo>
                        <a:pt x="4" y="9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3"/>
                      </a:lnTo>
                      <a:lnTo>
                        <a:pt x="7" y="36"/>
                      </a:lnTo>
                      <a:lnTo>
                        <a:pt x="10" y="38"/>
                      </a:lnTo>
                      <a:lnTo>
                        <a:pt x="14" y="41"/>
                      </a:lnTo>
                      <a:lnTo>
                        <a:pt x="18" y="42"/>
                      </a:lnTo>
                      <a:lnTo>
                        <a:pt x="22" y="42"/>
                      </a:lnTo>
                      <a:lnTo>
                        <a:pt x="26" y="42"/>
                      </a:lnTo>
                      <a:lnTo>
                        <a:pt x="30" y="41"/>
                      </a:lnTo>
                      <a:lnTo>
                        <a:pt x="34" y="38"/>
                      </a:lnTo>
                      <a:lnTo>
                        <a:pt x="36" y="36"/>
                      </a:lnTo>
                      <a:lnTo>
                        <a:pt x="39" y="33"/>
                      </a:lnTo>
                      <a:lnTo>
                        <a:pt x="42" y="29"/>
                      </a:lnTo>
                      <a:lnTo>
                        <a:pt x="43" y="25"/>
                      </a:lnTo>
                      <a:lnTo>
                        <a:pt x="43" y="21"/>
                      </a:lnTo>
                      <a:lnTo>
                        <a:pt x="38" y="21"/>
                      </a:lnTo>
                      <a:lnTo>
                        <a:pt x="36" y="18"/>
                      </a:lnTo>
                      <a:lnTo>
                        <a:pt x="36" y="16"/>
                      </a:lnTo>
                      <a:lnTo>
                        <a:pt x="35" y="13"/>
                      </a:lnTo>
                      <a:lnTo>
                        <a:pt x="32" y="10"/>
                      </a:lnTo>
                      <a:lnTo>
                        <a:pt x="30" y="9"/>
                      </a:lnTo>
                      <a:lnTo>
                        <a:pt x="28" y="8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19" y="6"/>
                      </a:lnTo>
                      <a:lnTo>
                        <a:pt x="16" y="8"/>
                      </a:lnTo>
                      <a:lnTo>
                        <a:pt x="14" y="9"/>
                      </a:lnTo>
                      <a:lnTo>
                        <a:pt x="11" y="10"/>
                      </a:lnTo>
                      <a:lnTo>
                        <a:pt x="10" y="13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7" y="24"/>
                      </a:lnTo>
                      <a:lnTo>
                        <a:pt x="8" y="26"/>
                      </a:lnTo>
                      <a:lnTo>
                        <a:pt x="10" y="29"/>
                      </a:lnTo>
                      <a:lnTo>
                        <a:pt x="11" y="32"/>
                      </a:lnTo>
                      <a:lnTo>
                        <a:pt x="14" y="33"/>
                      </a:lnTo>
                      <a:lnTo>
                        <a:pt x="16" y="36"/>
                      </a:lnTo>
                      <a:lnTo>
                        <a:pt x="19" y="36"/>
                      </a:lnTo>
                      <a:lnTo>
                        <a:pt x="22" y="36"/>
                      </a:lnTo>
                      <a:lnTo>
                        <a:pt x="24" y="36"/>
                      </a:lnTo>
                      <a:lnTo>
                        <a:pt x="28" y="36"/>
                      </a:lnTo>
                      <a:lnTo>
                        <a:pt x="30" y="33"/>
                      </a:lnTo>
                      <a:lnTo>
                        <a:pt x="32" y="32"/>
                      </a:lnTo>
                      <a:lnTo>
                        <a:pt x="35" y="29"/>
                      </a:lnTo>
                      <a:lnTo>
                        <a:pt x="36" y="26"/>
                      </a:lnTo>
                      <a:lnTo>
                        <a:pt x="36" y="24"/>
                      </a:lnTo>
                      <a:lnTo>
                        <a:pt x="38" y="21"/>
                      </a:lnTo>
                      <a:lnTo>
                        <a:pt x="43" y="2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4" name="Freeform 273"/>
                <p:cNvSpPr>
                  <a:spLocks/>
                </p:cNvSpPr>
                <p:nvPr/>
              </p:nvSpPr>
              <p:spPr bwMode="auto">
                <a:xfrm>
                  <a:off x="2297" y="2368"/>
                  <a:ext cx="19" cy="18"/>
                </a:xfrm>
                <a:custGeom>
                  <a:avLst/>
                  <a:gdLst/>
                  <a:ahLst/>
                  <a:cxnLst>
                    <a:cxn ang="0">
                      <a:pos x="37" y="15"/>
                    </a:cxn>
                    <a:cxn ang="0">
                      <a:pos x="33" y="8"/>
                    </a:cxn>
                    <a:cxn ang="0">
                      <a:pos x="29" y="4"/>
                    </a:cxn>
                    <a:cxn ang="0">
                      <a:pos x="23" y="2"/>
                    </a:cxn>
                    <a:cxn ang="0">
                      <a:pos x="15" y="2"/>
                    </a:cxn>
                    <a:cxn ang="0">
                      <a:pos x="8" y="4"/>
                    </a:cxn>
                    <a:cxn ang="0">
                      <a:pos x="4" y="8"/>
                    </a:cxn>
                    <a:cxn ang="0">
                      <a:pos x="1" y="15"/>
                    </a:cxn>
                    <a:cxn ang="0">
                      <a:pos x="1" y="23"/>
                    </a:cxn>
                    <a:cxn ang="0">
                      <a:pos x="4" y="30"/>
                    </a:cxn>
                    <a:cxn ang="0">
                      <a:pos x="8" y="34"/>
                    </a:cxn>
                    <a:cxn ang="0">
                      <a:pos x="15" y="36"/>
                    </a:cxn>
                    <a:cxn ang="0">
                      <a:pos x="23" y="36"/>
                    </a:cxn>
                    <a:cxn ang="0">
                      <a:pos x="29" y="34"/>
                    </a:cxn>
                    <a:cxn ang="0">
                      <a:pos x="33" y="30"/>
                    </a:cxn>
                    <a:cxn ang="0">
                      <a:pos x="37" y="23"/>
                    </a:cxn>
                    <a:cxn ang="0">
                      <a:pos x="31" y="19"/>
                    </a:cxn>
                    <a:cxn ang="0">
                      <a:pos x="31" y="14"/>
                    </a:cxn>
                    <a:cxn ang="0">
                      <a:pos x="28" y="11"/>
                    </a:cxn>
                    <a:cxn ang="0">
                      <a:pos x="24" y="8"/>
                    </a:cxn>
                    <a:cxn ang="0">
                      <a:pos x="19" y="7"/>
                    </a:cxn>
                    <a:cxn ang="0">
                      <a:pos x="15" y="8"/>
                    </a:cxn>
                    <a:cxn ang="0">
                      <a:pos x="11" y="11"/>
                    </a:cxn>
                    <a:cxn ang="0">
                      <a:pos x="8" y="14"/>
                    </a:cxn>
                    <a:cxn ang="0">
                      <a:pos x="7" y="19"/>
                    </a:cxn>
                    <a:cxn ang="0">
                      <a:pos x="8" y="24"/>
                    </a:cxn>
                    <a:cxn ang="0">
                      <a:pos x="11" y="27"/>
                    </a:cxn>
                    <a:cxn ang="0">
                      <a:pos x="15" y="30"/>
                    </a:cxn>
                    <a:cxn ang="0">
                      <a:pos x="19" y="31"/>
                    </a:cxn>
                    <a:cxn ang="0">
                      <a:pos x="24" y="30"/>
                    </a:cxn>
                    <a:cxn ang="0">
                      <a:pos x="28" y="27"/>
                    </a:cxn>
                    <a:cxn ang="0">
                      <a:pos x="31" y="24"/>
                    </a:cxn>
                    <a:cxn ang="0">
                      <a:pos x="31" y="19"/>
                    </a:cxn>
                  </a:cxnLst>
                  <a:rect l="0" t="0" r="r" b="b"/>
                  <a:pathLst>
                    <a:path w="37" h="38">
                      <a:moveTo>
                        <a:pt x="37" y="19"/>
                      </a:moveTo>
                      <a:lnTo>
                        <a:pt x="37" y="15"/>
                      </a:lnTo>
                      <a:lnTo>
                        <a:pt x="36" y="12"/>
                      </a:lnTo>
                      <a:lnTo>
                        <a:pt x="33" y="8"/>
                      </a:lnTo>
                      <a:lnTo>
                        <a:pt x="32" y="6"/>
                      </a:lnTo>
                      <a:lnTo>
                        <a:pt x="29" y="4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19" y="0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8" y="4"/>
                      </a:lnTo>
                      <a:lnTo>
                        <a:pt x="5" y="6"/>
                      </a:lnTo>
                      <a:lnTo>
                        <a:pt x="4" y="8"/>
                      </a:lnTo>
                      <a:lnTo>
                        <a:pt x="3" y="12"/>
                      </a:lnTo>
                      <a:lnTo>
                        <a:pt x="1" y="15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4" y="30"/>
                      </a:lnTo>
                      <a:lnTo>
                        <a:pt x="5" y="32"/>
                      </a:lnTo>
                      <a:lnTo>
                        <a:pt x="8" y="34"/>
                      </a:lnTo>
                      <a:lnTo>
                        <a:pt x="12" y="36"/>
                      </a:lnTo>
                      <a:lnTo>
                        <a:pt x="15" y="36"/>
                      </a:lnTo>
                      <a:lnTo>
                        <a:pt x="19" y="38"/>
                      </a:lnTo>
                      <a:lnTo>
                        <a:pt x="23" y="36"/>
                      </a:lnTo>
                      <a:lnTo>
                        <a:pt x="25" y="36"/>
                      </a:lnTo>
                      <a:lnTo>
                        <a:pt x="29" y="34"/>
                      </a:lnTo>
                      <a:lnTo>
                        <a:pt x="32" y="32"/>
                      </a:lnTo>
                      <a:lnTo>
                        <a:pt x="33" y="30"/>
                      </a:lnTo>
                      <a:lnTo>
                        <a:pt x="36" y="26"/>
                      </a:lnTo>
                      <a:lnTo>
                        <a:pt x="37" y="23"/>
                      </a:lnTo>
                      <a:lnTo>
                        <a:pt x="37" y="19"/>
                      </a:lnTo>
                      <a:lnTo>
                        <a:pt x="31" y="19"/>
                      </a:lnTo>
                      <a:lnTo>
                        <a:pt x="31" y="16"/>
                      </a:lnTo>
                      <a:lnTo>
                        <a:pt x="31" y="14"/>
                      </a:lnTo>
                      <a:lnTo>
                        <a:pt x="29" y="12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4" y="8"/>
                      </a:lnTo>
                      <a:lnTo>
                        <a:pt x="21" y="7"/>
                      </a:lnTo>
                      <a:lnTo>
                        <a:pt x="19" y="7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8" y="14"/>
                      </a:lnTo>
                      <a:lnTo>
                        <a:pt x="7" y="16"/>
                      </a:lnTo>
                      <a:lnTo>
                        <a:pt x="7" y="19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9" y="26"/>
                      </a:lnTo>
                      <a:lnTo>
                        <a:pt x="11" y="27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6" y="31"/>
                      </a:lnTo>
                      <a:lnTo>
                        <a:pt x="19" y="31"/>
                      </a:lnTo>
                      <a:lnTo>
                        <a:pt x="21" y="31"/>
                      </a:lnTo>
                      <a:lnTo>
                        <a:pt x="24" y="30"/>
                      </a:lnTo>
                      <a:lnTo>
                        <a:pt x="25" y="30"/>
                      </a:lnTo>
                      <a:lnTo>
                        <a:pt x="28" y="27"/>
                      </a:lnTo>
                      <a:lnTo>
                        <a:pt x="29" y="26"/>
                      </a:lnTo>
                      <a:lnTo>
                        <a:pt x="31" y="24"/>
                      </a:lnTo>
                      <a:lnTo>
                        <a:pt x="31" y="22"/>
                      </a:lnTo>
                      <a:lnTo>
                        <a:pt x="31" y="19"/>
                      </a:lnTo>
                      <a:lnTo>
                        <a:pt x="37" y="1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5" name="Freeform 274"/>
                <p:cNvSpPr>
                  <a:spLocks/>
                </p:cNvSpPr>
                <p:nvPr/>
              </p:nvSpPr>
              <p:spPr bwMode="auto">
                <a:xfrm>
                  <a:off x="2299" y="2370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9" y="12"/>
                    </a:cxn>
                    <a:cxn ang="0">
                      <a:pos x="28" y="7"/>
                    </a:cxn>
                    <a:cxn ang="0">
                      <a:pos x="23" y="3"/>
                    </a:cxn>
                    <a:cxn ang="0">
                      <a:pos x="17" y="0"/>
                    </a:cxn>
                    <a:cxn ang="0">
                      <a:pos x="12" y="0"/>
                    </a:cxn>
                    <a:cxn ang="0">
                      <a:pos x="7" y="3"/>
                    </a:cxn>
                    <a:cxn ang="0">
                      <a:pos x="3" y="7"/>
                    </a:cxn>
                    <a:cxn ang="0">
                      <a:pos x="0" y="12"/>
                    </a:cxn>
                    <a:cxn ang="0">
                      <a:pos x="0" y="18"/>
                    </a:cxn>
                    <a:cxn ang="0">
                      <a:pos x="3" y="23"/>
                    </a:cxn>
                    <a:cxn ang="0">
                      <a:pos x="7" y="27"/>
                    </a:cxn>
                    <a:cxn ang="0">
                      <a:pos x="12" y="30"/>
                    </a:cxn>
                    <a:cxn ang="0">
                      <a:pos x="17" y="30"/>
                    </a:cxn>
                    <a:cxn ang="0">
                      <a:pos x="23" y="27"/>
                    </a:cxn>
                    <a:cxn ang="0">
                      <a:pos x="28" y="23"/>
                    </a:cxn>
                    <a:cxn ang="0">
                      <a:pos x="29" y="18"/>
                    </a:cxn>
                    <a:cxn ang="0">
                      <a:pos x="24" y="15"/>
                    </a:cxn>
                    <a:cxn ang="0">
                      <a:pos x="23" y="11"/>
                    </a:cxn>
                    <a:cxn ang="0">
                      <a:pos x="21" y="8"/>
                    </a:cxn>
                    <a:cxn ang="0">
                      <a:pos x="19" y="7"/>
                    </a:cxn>
                    <a:cxn ang="0">
                      <a:pos x="15" y="6"/>
                    </a:cxn>
                    <a:cxn ang="0">
                      <a:pos x="11" y="7"/>
                    </a:cxn>
                    <a:cxn ang="0">
                      <a:pos x="8" y="8"/>
                    </a:cxn>
                    <a:cxn ang="0">
                      <a:pos x="7" y="11"/>
                    </a:cxn>
                    <a:cxn ang="0">
                      <a:pos x="5" y="15"/>
                    </a:cxn>
                    <a:cxn ang="0">
                      <a:pos x="7" y="19"/>
                    </a:cxn>
                    <a:cxn ang="0">
                      <a:pos x="8" y="22"/>
                    </a:cxn>
                    <a:cxn ang="0">
                      <a:pos x="11" y="23"/>
                    </a:cxn>
                    <a:cxn ang="0">
                      <a:pos x="15" y="24"/>
                    </a:cxn>
                    <a:cxn ang="0">
                      <a:pos x="19" y="23"/>
                    </a:cxn>
                    <a:cxn ang="0">
                      <a:pos x="21" y="22"/>
                    </a:cxn>
                    <a:cxn ang="0">
                      <a:pos x="23" y="19"/>
                    </a:cxn>
                    <a:cxn ang="0">
                      <a:pos x="24" y="15"/>
                    </a:cxn>
                  </a:cxnLst>
                  <a:rect l="0" t="0" r="r" b="b"/>
                  <a:pathLst>
                    <a:path w="31" h="30">
                      <a:moveTo>
                        <a:pt x="31" y="15"/>
                      </a:moveTo>
                      <a:lnTo>
                        <a:pt x="29" y="12"/>
                      </a:lnTo>
                      <a:lnTo>
                        <a:pt x="29" y="10"/>
                      </a:lnTo>
                      <a:lnTo>
                        <a:pt x="28" y="7"/>
                      </a:lnTo>
                      <a:lnTo>
                        <a:pt x="25" y="4"/>
                      </a:lnTo>
                      <a:lnTo>
                        <a:pt x="23" y="3"/>
                      </a:lnTo>
                      <a:lnTo>
                        <a:pt x="21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7" y="3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3" y="23"/>
                      </a:lnTo>
                      <a:lnTo>
                        <a:pt x="4" y="26"/>
                      </a:lnTo>
                      <a:lnTo>
                        <a:pt x="7" y="27"/>
                      </a:lnTo>
                      <a:lnTo>
                        <a:pt x="9" y="30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21" y="30"/>
                      </a:lnTo>
                      <a:lnTo>
                        <a:pt x="23" y="27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9" y="20"/>
                      </a:lnTo>
                      <a:lnTo>
                        <a:pt x="29" y="18"/>
                      </a:lnTo>
                      <a:lnTo>
                        <a:pt x="31" y="15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3" y="11"/>
                      </a:lnTo>
                      <a:lnTo>
                        <a:pt x="23" y="10"/>
                      </a:ln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16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7" y="11"/>
                      </a:lnTo>
                      <a:lnTo>
                        <a:pt x="5" y="14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8" y="22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3" y="24"/>
                      </a:lnTo>
                      <a:lnTo>
                        <a:pt x="15" y="24"/>
                      </a:lnTo>
                      <a:lnTo>
                        <a:pt x="16" y="24"/>
                      </a:lnTo>
                      <a:lnTo>
                        <a:pt x="19" y="23"/>
                      </a:lnTo>
                      <a:lnTo>
                        <a:pt x="20" y="23"/>
                      </a:lnTo>
                      <a:lnTo>
                        <a:pt x="21" y="22"/>
                      </a:lnTo>
                      <a:lnTo>
                        <a:pt x="23" y="20"/>
                      </a:lnTo>
                      <a:lnTo>
                        <a:pt x="23" y="19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31" y="1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6" name="Freeform 275"/>
                <p:cNvSpPr>
                  <a:spLocks/>
                </p:cNvSpPr>
                <p:nvPr/>
              </p:nvSpPr>
              <p:spPr bwMode="auto">
                <a:xfrm>
                  <a:off x="2300" y="2371"/>
                  <a:ext cx="12" cy="12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22" y="5"/>
                    </a:cxn>
                    <a:cxn ang="0">
                      <a:pos x="18" y="1"/>
                    </a:cxn>
                    <a:cxn ang="0">
                      <a:pos x="14" y="0"/>
                    </a:cxn>
                    <a:cxn ang="0">
                      <a:pos x="9" y="0"/>
                    </a:cxn>
                    <a:cxn ang="0">
                      <a:pos x="5" y="1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0" y="15"/>
                    </a:cxn>
                    <a:cxn ang="0">
                      <a:pos x="2" y="19"/>
                    </a:cxn>
                    <a:cxn ang="0">
                      <a:pos x="5" y="23"/>
                    </a:cxn>
                    <a:cxn ang="0">
                      <a:pos x="9" y="24"/>
                    </a:cxn>
                    <a:cxn ang="0">
                      <a:pos x="14" y="24"/>
                    </a:cxn>
                    <a:cxn ang="0">
                      <a:pos x="18" y="23"/>
                    </a:cxn>
                    <a:cxn ang="0">
                      <a:pos x="22" y="19"/>
                    </a:cxn>
                    <a:cxn ang="0">
                      <a:pos x="24" y="15"/>
                    </a:cxn>
                    <a:cxn ang="0">
                      <a:pos x="18" y="12"/>
                    </a:cxn>
                    <a:cxn ang="0">
                      <a:pos x="17" y="9"/>
                    </a:cxn>
                    <a:cxn ang="0">
                      <a:pos x="16" y="8"/>
                    </a:cxn>
                    <a:cxn ang="0">
                      <a:pos x="14" y="7"/>
                    </a:cxn>
                    <a:cxn ang="0">
                      <a:pos x="12" y="5"/>
                    </a:cxn>
                    <a:cxn ang="0">
                      <a:pos x="9" y="7"/>
                    </a:cxn>
                    <a:cxn ang="0">
                      <a:pos x="8" y="8"/>
                    </a:cxn>
                    <a:cxn ang="0">
                      <a:pos x="6" y="9"/>
                    </a:cxn>
                    <a:cxn ang="0">
                      <a:pos x="6" y="12"/>
                    </a:cxn>
                    <a:cxn ang="0">
                      <a:pos x="6" y="15"/>
                    </a:cxn>
                    <a:cxn ang="0">
                      <a:pos x="8" y="16"/>
                    </a:cxn>
                    <a:cxn ang="0">
                      <a:pos x="9" y="17"/>
                    </a:cxn>
                    <a:cxn ang="0">
                      <a:pos x="12" y="19"/>
                    </a:cxn>
                    <a:cxn ang="0">
                      <a:pos x="14" y="17"/>
                    </a:cxn>
                    <a:cxn ang="0">
                      <a:pos x="16" y="16"/>
                    </a:cxn>
                    <a:cxn ang="0">
                      <a:pos x="17" y="15"/>
                    </a:cxn>
                    <a:cxn ang="0">
                      <a:pos x="18" y="12"/>
                    </a:cxn>
                  </a:cxnLst>
                  <a:rect l="0" t="0" r="r" b="b"/>
                  <a:pathLst>
                    <a:path w="24" h="24">
                      <a:moveTo>
                        <a:pt x="24" y="12"/>
                      </a:moveTo>
                      <a:lnTo>
                        <a:pt x="24" y="9"/>
                      </a:lnTo>
                      <a:lnTo>
                        <a:pt x="24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5" y="1"/>
                      </a:lnTo>
                      <a:lnTo>
                        <a:pt x="4" y="4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1" y="17"/>
                      </a:lnTo>
                      <a:lnTo>
                        <a:pt x="2" y="19"/>
                      </a:lnTo>
                      <a:lnTo>
                        <a:pt x="4" y="20"/>
                      </a:lnTo>
                      <a:lnTo>
                        <a:pt x="5" y="23"/>
                      </a:lnTo>
                      <a:lnTo>
                        <a:pt x="8" y="23"/>
                      </a:lnTo>
                      <a:lnTo>
                        <a:pt x="9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7" y="23"/>
                      </a:lnTo>
                      <a:lnTo>
                        <a:pt x="18" y="23"/>
                      </a:lnTo>
                      <a:lnTo>
                        <a:pt x="21" y="20"/>
                      </a:lnTo>
                      <a:lnTo>
                        <a:pt x="22" y="19"/>
                      </a:lnTo>
                      <a:lnTo>
                        <a:pt x="24" y="17"/>
                      </a:lnTo>
                      <a:lnTo>
                        <a:pt x="24" y="15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8" y="11"/>
                      </a:lnTo>
                      <a:lnTo>
                        <a:pt x="17" y="9"/>
                      </a:lnTo>
                      <a:lnTo>
                        <a:pt x="17" y="8"/>
                      </a:lnTo>
                      <a:lnTo>
                        <a:pt x="16" y="8"/>
                      </a:lnTo>
                      <a:lnTo>
                        <a:pt x="16" y="7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2" y="5"/>
                      </a:lnTo>
                      <a:lnTo>
                        <a:pt x="10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6" y="12"/>
                      </a:lnTo>
                      <a:lnTo>
                        <a:pt x="6" y="13"/>
                      </a:lnTo>
                      <a:lnTo>
                        <a:pt x="6" y="15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9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16" y="17"/>
                      </a:lnTo>
                      <a:lnTo>
                        <a:pt x="16" y="16"/>
                      </a:lnTo>
                      <a:lnTo>
                        <a:pt x="17" y="16"/>
                      </a:lnTo>
                      <a:lnTo>
                        <a:pt x="17" y="15"/>
                      </a:lnTo>
                      <a:lnTo>
                        <a:pt x="18" y="13"/>
                      </a:lnTo>
                      <a:lnTo>
                        <a:pt x="18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7" name="Freeform 276"/>
                <p:cNvSpPr>
                  <a:spLocks/>
                </p:cNvSpPr>
                <p:nvPr/>
              </p:nvSpPr>
              <p:spPr bwMode="auto">
                <a:xfrm>
                  <a:off x="2302" y="2372"/>
                  <a:ext cx="9" cy="10"/>
                </a:xfrm>
                <a:custGeom>
                  <a:avLst/>
                  <a:gdLst/>
                  <a:ahLst/>
                  <a:cxnLst>
                    <a:cxn ang="0">
                      <a:pos x="19" y="8"/>
                    </a:cxn>
                    <a:cxn ang="0">
                      <a:pos x="18" y="4"/>
                    </a:cxn>
                    <a:cxn ang="0">
                      <a:pos x="15" y="1"/>
                    </a:cxn>
                    <a:cxn ang="0">
                      <a:pos x="11" y="0"/>
                    </a:cxn>
                    <a:cxn ang="0">
                      <a:pos x="8" y="0"/>
                    </a:cxn>
                    <a:cxn ang="0">
                      <a:pos x="4" y="1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2" y="14"/>
                    </a:cxn>
                    <a:cxn ang="0">
                      <a:pos x="4" y="17"/>
                    </a:cxn>
                    <a:cxn ang="0">
                      <a:pos x="8" y="18"/>
                    </a:cxn>
                    <a:cxn ang="0">
                      <a:pos x="11" y="18"/>
                    </a:cxn>
                    <a:cxn ang="0">
                      <a:pos x="15" y="17"/>
                    </a:cxn>
                    <a:cxn ang="0">
                      <a:pos x="18" y="14"/>
                    </a:cxn>
                    <a:cxn ang="0">
                      <a:pos x="19" y="10"/>
                    </a:cxn>
                    <a:cxn ang="0">
                      <a:pos x="12" y="9"/>
                    </a:cxn>
                    <a:cxn ang="0">
                      <a:pos x="12" y="8"/>
                    </a:cxn>
                    <a:cxn ang="0">
                      <a:pos x="12" y="6"/>
                    </a:cxn>
                    <a:cxn ang="0">
                      <a:pos x="11" y="6"/>
                    </a:cxn>
                    <a:cxn ang="0">
                      <a:pos x="10" y="6"/>
                    </a:cxn>
                    <a:cxn ang="0">
                      <a:pos x="8" y="6"/>
                    </a:cxn>
                    <a:cxn ang="0">
                      <a:pos x="8" y="6"/>
                    </a:cxn>
                    <a:cxn ang="0">
                      <a:pos x="7" y="8"/>
                    </a:cxn>
                    <a:cxn ang="0">
                      <a:pos x="7" y="9"/>
                    </a:cxn>
                    <a:cxn ang="0">
                      <a:pos x="7" y="10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10" y="12"/>
                    </a:cxn>
                    <a:cxn ang="0">
                      <a:pos x="11" y="12"/>
                    </a:cxn>
                    <a:cxn ang="0">
                      <a:pos x="12" y="12"/>
                    </a:cxn>
                    <a:cxn ang="0">
                      <a:pos x="12" y="10"/>
                    </a:cxn>
                    <a:cxn ang="0">
                      <a:pos x="12" y="9"/>
                    </a:cxn>
                  </a:cxnLst>
                  <a:rect l="0" t="0" r="r" b="b"/>
                  <a:pathLst>
                    <a:path w="19" h="18">
                      <a:moveTo>
                        <a:pt x="19" y="9"/>
                      </a:moveTo>
                      <a:lnTo>
                        <a:pt x="19" y="8"/>
                      </a:lnTo>
                      <a:lnTo>
                        <a:pt x="18" y="5"/>
                      </a:lnTo>
                      <a:lnTo>
                        <a:pt x="18" y="4"/>
                      </a:lnTo>
                      <a:lnTo>
                        <a:pt x="16" y="2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2" y="14"/>
                      </a:lnTo>
                      <a:lnTo>
                        <a:pt x="3" y="16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1" y="18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6"/>
                      </a:lnTo>
                      <a:lnTo>
                        <a:pt x="18" y="14"/>
                      </a:lnTo>
                      <a:lnTo>
                        <a:pt x="18" y="13"/>
                      </a:lnTo>
                      <a:lnTo>
                        <a:pt x="19" y="10"/>
                      </a:lnTo>
                      <a:lnTo>
                        <a:pt x="19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8" name="Freeform 277"/>
                <p:cNvSpPr>
                  <a:spLocks/>
                </p:cNvSpPr>
                <p:nvPr/>
              </p:nvSpPr>
              <p:spPr bwMode="auto">
                <a:xfrm>
                  <a:off x="2304" y="2374"/>
                  <a:ext cx="6" cy="6"/>
                </a:xfrm>
                <a:custGeom>
                  <a:avLst/>
                  <a:gdLst/>
                  <a:ahLst/>
                  <a:cxnLst>
                    <a:cxn ang="0">
                      <a:pos x="12" y="7"/>
                    </a:cxn>
                    <a:cxn ang="0">
                      <a:pos x="12" y="6"/>
                    </a:cxn>
                    <a:cxn ang="0">
                      <a:pos x="11" y="4"/>
                    </a:cxn>
                    <a:cxn ang="0">
                      <a:pos x="11" y="3"/>
                    </a:cxn>
                    <a:cxn ang="0">
                      <a:pos x="10" y="3"/>
                    </a:cxn>
                    <a:cxn ang="0">
                      <a:pos x="10" y="2"/>
                    </a:cxn>
                    <a:cxn ang="0">
                      <a:pos x="8" y="2"/>
                    </a:cxn>
                    <a:cxn ang="0">
                      <a:pos x="7" y="2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2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0" y="11"/>
                    </a:cxn>
                    <a:cxn ang="0">
                      <a:pos x="2" y="11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4" y="12"/>
                    </a:cxn>
                    <a:cxn ang="0">
                      <a:pos x="6" y="14"/>
                    </a:cxn>
                    <a:cxn ang="0">
                      <a:pos x="7" y="12"/>
                    </a:cxn>
                    <a:cxn ang="0">
                      <a:pos x="8" y="12"/>
                    </a:cxn>
                    <a:cxn ang="0">
                      <a:pos x="10" y="12"/>
                    </a:cxn>
                    <a:cxn ang="0">
                      <a:pos x="10" y="11"/>
                    </a:cxn>
                    <a:cxn ang="0">
                      <a:pos x="11" y="11"/>
                    </a:cxn>
                    <a:cxn ang="0">
                      <a:pos x="11" y="10"/>
                    </a:cxn>
                    <a:cxn ang="0">
                      <a:pos x="12" y="8"/>
                    </a:cxn>
                    <a:cxn ang="0">
                      <a:pos x="12" y="7"/>
                    </a:cxn>
                  </a:cxnLst>
                  <a:rect l="0" t="0" r="r" b="b"/>
                  <a:pathLst>
                    <a:path w="12" h="14">
                      <a:moveTo>
                        <a:pt x="12" y="7"/>
                      </a:moveTo>
                      <a:lnTo>
                        <a:pt x="12" y="6"/>
                      </a:lnTo>
                      <a:lnTo>
                        <a:pt x="11" y="4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6" y="14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2" y="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9" name="Freeform 278"/>
                <p:cNvSpPr>
                  <a:spLocks/>
                </p:cNvSpPr>
                <p:nvPr/>
              </p:nvSpPr>
              <p:spPr bwMode="auto">
                <a:xfrm>
                  <a:off x="2305" y="2376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3" y="6"/>
                    </a:cxn>
                    <a:cxn ang="0">
                      <a:pos x="3" y="6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5" y="6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5" y="3"/>
                    </a:cxn>
                    <a:cxn ang="0">
                      <a:pos x="5" y="3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0" name="Freeform 279"/>
                <p:cNvSpPr>
                  <a:spLocks/>
                </p:cNvSpPr>
                <p:nvPr/>
              </p:nvSpPr>
              <p:spPr bwMode="auto">
                <a:xfrm>
                  <a:off x="3002" y="2661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1" name="Freeform 280"/>
                <p:cNvSpPr>
                  <a:spLocks/>
                </p:cNvSpPr>
                <p:nvPr/>
              </p:nvSpPr>
              <p:spPr bwMode="auto">
                <a:xfrm>
                  <a:off x="3002" y="2659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3" y="0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3"/>
                    </a:cxn>
                    <a:cxn ang="0">
                      <a:pos x="3" y="4"/>
                    </a:cxn>
                    <a:cxn ang="0">
                      <a:pos x="3" y="4"/>
                    </a:cxn>
                    <a:cxn ang="0">
                      <a:pos x="3" y="5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2" name="Freeform 281"/>
                <p:cNvSpPr>
                  <a:spLocks/>
                </p:cNvSpPr>
                <p:nvPr/>
              </p:nvSpPr>
              <p:spPr bwMode="auto">
                <a:xfrm>
                  <a:off x="3000" y="2657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4" y="9"/>
                    </a:cxn>
                    <a:cxn ang="0">
                      <a:pos x="5" y="9"/>
                    </a:cxn>
                    <a:cxn ang="0">
                      <a:pos x="5" y="8"/>
                    </a:cxn>
                    <a:cxn ang="0">
                      <a:pos x="5" y="7"/>
                    </a:cxn>
                    <a:cxn ang="0">
                      <a:pos x="5" y="7"/>
                    </a:cxn>
                    <a:cxn ang="0">
                      <a:pos x="5" y="5"/>
                    </a:cxn>
                    <a:cxn ang="0">
                      <a:pos x="5" y="4"/>
                    </a:cxn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1" y="5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9"/>
                    </a:cxn>
                    <a:cxn ang="0">
                      <a:pos x="4" y="9"/>
                    </a:cxn>
                    <a:cxn ang="0">
                      <a:pos x="4" y="9"/>
                    </a:cxn>
                  </a:cxnLst>
                  <a:rect l="0" t="0" r="r" b="b"/>
                  <a:pathLst>
                    <a:path w="5" h="9">
                      <a:moveTo>
                        <a:pt x="4" y="9"/>
                      </a:moveTo>
                      <a:lnTo>
                        <a:pt x="5" y="9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3" name="Freeform 282"/>
                <p:cNvSpPr>
                  <a:spLocks/>
                </p:cNvSpPr>
                <p:nvPr/>
              </p:nvSpPr>
              <p:spPr bwMode="auto">
                <a:xfrm>
                  <a:off x="3000" y="2655"/>
                  <a:ext cx="4" cy="6"/>
                </a:xfrm>
                <a:custGeom>
                  <a:avLst/>
                  <a:gdLst/>
                  <a:ahLst/>
                  <a:cxnLst>
                    <a:cxn ang="0">
                      <a:pos x="4" y="12"/>
                    </a:cxn>
                    <a:cxn ang="0">
                      <a:pos x="4" y="12"/>
                    </a:cxn>
                    <a:cxn ang="0">
                      <a:pos x="7" y="8"/>
                    </a:cxn>
                    <a:cxn ang="0">
                      <a:pos x="7" y="7"/>
                    </a:cxn>
                    <a:cxn ang="0">
                      <a:pos x="7" y="7"/>
                    </a:cxn>
                    <a:cxn ang="0">
                      <a:pos x="7" y="5"/>
                    </a:cxn>
                    <a:cxn ang="0">
                      <a:pos x="7" y="4"/>
                    </a:cxn>
                    <a:cxn ang="0">
                      <a:pos x="8" y="3"/>
                    </a:cxn>
                    <a:cxn ang="0">
                      <a:pos x="8" y="3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2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3" y="11"/>
                    </a:cxn>
                    <a:cxn ang="0">
                      <a:pos x="3" y="12"/>
                    </a:cxn>
                    <a:cxn ang="0">
                      <a:pos x="3" y="12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8" h="12">
                      <a:moveTo>
                        <a:pt x="4" y="12"/>
                      </a:moveTo>
                      <a:lnTo>
                        <a:pt x="4" y="12"/>
                      </a:ln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7" y="4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3" y="12"/>
                      </a:lnTo>
                      <a:lnTo>
                        <a:pt x="4" y="1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4" name="Freeform 283"/>
                <p:cNvSpPr>
                  <a:spLocks/>
                </p:cNvSpPr>
                <p:nvPr/>
              </p:nvSpPr>
              <p:spPr bwMode="auto">
                <a:xfrm>
                  <a:off x="2999" y="2653"/>
                  <a:ext cx="5" cy="7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4" y="13"/>
                    </a:cxn>
                    <a:cxn ang="0">
                      <a:pos x="8" y="8"/>
                    </a:cxn>
                    <a:cxn ang="0">
                      <a:pos x="9" y="7"/>
                    </a:cxn>
                    <a:cxn ang="0">
                      <a:pos x="9" y="7"/>
                    </a:cxn>
                    <a:cxn ang="0">
                      <a:pos x="9" y="5"/>
                    </a:cxn>
                    <a:cxn ang="0">
                      <a:pos x="9" y="4"/>
                    </a:cxn>
                    <a:cxn ang="0">
                      <a:pos x="9" y="3"/>
                    </a:cxn>
                    <a:cxn ang="0">
                      <a:pos x="9" y="3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1" y="13"/>
                    </a:cxn>
                    <a:cxn ang="0">
                      <a:pos x="1" y="13"/>
                    </a:cxn>
                    <a:cxn ang="0">
                      <a:pos x="3" y="13"/>
                    </a:cxn>
                    <a:cxn ang="0">
                      <a:pos x="3" y="15"/>
                    </a:cxn>
                    <a:cxn ang="0">
                      <a:pos x="3" y="15"/>
                    </a:cxn>
                  </a:cxnLst>
                  <a:rect l="0" t="0" r="r" b="b"/>
                  <a:pathLst>
                    <a:path w="9" h="15">
                      <a:moveTo>
                        <a:pt x="3" y="15"/>
                      </a:move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3" y="13"/>
                      </a:lnTo>
                      <a:lnTo>
                        <a:pt x="3" y="15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5" name="Freeform 284"/>
                <p:cNvSpPr>
                  <a:spLocks/>
                </p:cNvSpPr>
                <p:nvPr/>
              </p:nvSpPr>
              <p:spPr bwMode="auto">
                <a:xfrm>
                  <a:off x="2998" y="2651"/>
                  <a:ext cx="6" cy="8"/>
                </a:xfrm>
                <a:custGeom>
                  <a:avLst/>
                  <a:gdLst/>
                  <a:ahLst/>
                  <a:cxnLst>
                    <a:cxn ang="0">
                      <a:pos x="4" y="17"/>
                    </a:cxn>
                    <a:cxn ang="0">
                      <a:pos x="6" y="16"/>
                    </a:cxn>
                    <a:cxn ang="0">
                      <a:pos x="12" y="8"/>
                    </a:cxn>
                    <a:cxn ang="0">
                      <a:pos x="12" y="7"/>
                    </a:cxn>
                    <a:cxn ang="0">
                      <a:pos x="12" y="7"/>
                    </a:cxn>
                    <a:cxn ang="0">
                      <a:pos x="12" y="5"/>
                    </a:cxn>
                    <a:cxn ang="0">
                      <a:pos x="12" y="4"/>
                    </a:cxn>
                    <a:cxn ang="0">
                      <a:pos x="12" y="3"/>
                    </a:cxn>
                    <a:cxn ang="0">
                      <a:pos x="12" y="3"/>
                    </a:cxn>
                    <a:cxn ang="0">
                      <a:pos x="12" y="1"/>
                    </a:cxn>
                    <a:cxn ang="0">
                      <a:pos x="12" y="0"/>
                    </a:cxn>
                    <a:cxn ang="0">
                      <a:pos x="2" y="13"/>
                    </a:cxn>
                    <a:cxn ang="0">
                      <a:pos x="0" y="13"/>
                    </a:cxn>
                    <a:cxn ang="0">
                      <a:pos x="0" y="15"/>
                    </a:cxn>
                    <a:cxn ang="0">
                      <a:pos x="2" y="15"/>
                    </a:cxn>
                    <a:cxn ang="0">
                      <a:pos x="2" y="15"/>
                    </a:cxn>
                    <a:cxn ang="0">
                      <a:pos x="3" y="15"/>
                    </a:cxn>
                    <a:cxn ang="0">
                      <a:pos x="3" y="16"/>
                    </a:cxn>
                    <a:cxn ang="0">
                      <a:pos x="3" y="16"/>
                    </a:cxn>
                    <a:cxn ang="0">
                      <a:pos x="4" y="16"/>
                    </a:cxn>
                    <a:cxn ang="0">
                      <a:pos x="4" y="17"/>
                    </a:cxn>
                  </a:cxnLst>
                  <a:rect l="0" t="0" r="r" b="b"/>
                  <a:pathLst>
                    <a:path w="12" h="17">
                      <a:moveTo>
                        <a:pt x="4" y="17"/>
                      </a:moveTo>
                      <a:lnTo>
                        <a:pt x="6" y="16"/>
                      </a:lnTo>
                      <a:lnTo>
                        <a:pt x="12" y="8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2" y="4"/>
                      </a:lnTo>
                      <a:lnTo>
                        <a:pt x="12" y="3"/>
                      </a:lnTo>
                      <a:lnTo>
                        <a:pt x="12" y="3"/>
                      </a:ln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6" name="Freeform 285"/>
                <p:cNvSpPr>
                  <a:spLocks/>
                </p:cNvSpPr>
                <p:nvPr/>
              </p:nvSpPr>
              <p:spPr bwMode="auto">
                <a:xfrm>
                  <a:off x="2997" y="2649"/>
                  <a:ext cx="7" cy="9"/>
                </a:xfrm>
                <a:custGeom>
                  <a:avLst/>
                  <a:gdLst/>
                  <a:ahLst/>
                  <a:cxnLst>
                    <a:cxn ang="0">
                      <a:pos x="4" y="19"/>
                    </a:cxn>
                    <a:cxn ang="0">
                      <a:pos x="4" y="19"/>
                    </a:cxn>
                    <a:cxn ang="0">
                      <a:pos x="13" y="8"/>
                    </a:cxn>
                    <a:cxn ang="0">
                      <a:pos x="13" y="7"/>
                    </a:cxn>
                    <a:cxn ang="0">
                      <a:pos x="13" y="7"/>
                    </a:cxn>
                    <a:cxn ang="0">
                      <a:pos x="13" y="5"/>
                    </a:cxn>
                    <a:cxn ang="0">
                      <a:pos x="13" y="4"/>
                    </a:cxn>
                    <a:cxn ang="0">
                      <a:pos x="13" y="3"/>
                    </a:cxn>
                    <a:cxn ang="0">
                      <a:pos x="13" y="3"/>
                    </a:cxn>
                    <a:cxn ang="0">
                      <a:pos x="13" y="1"/>
                    </a:cxn>
                    <a:cxn ang="0">
                      <a:pos x="13" y="0"/>
                    </a:cxn>
                    <a:cxn ang="0">
                      <a:pos x="0" y="15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9"/>
                    </a:cxn>
                    <a:cxn ang="0">
                      <a:pos x="3" y="19"/>
                    </a:cxn>
                    <a:cxn ang="0">
                      <a:pos x="3" y="19"/>
                    </a:cxn>
                    <a:cxn ang="0">
                      <a:pos x="4" y="19"/>
                    </a:cxn>
                  </a:cxnLst>
                  <a:rect l="0" t="0" r="r" b="b"/>
                  <a:pathLst>
                    <a:path w="13" h="19">
                      <a:moveTo>
                        <a:pt x="4" y="19"/>
                      </a:moveTo>
                      <a:lnTo>
                        <a:pt x="4" y="19"/>
                      </a:lnTo>
                      <a:lnTo>
                        <a:pt x="13" y="8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5"/>
                      </a:ln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1"/>
                      </a:lnTo>
                      <a:lnTo>
                        <a:pt x="13" y="0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4" y="1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7" name="Freeform 286"/>
                <p:cNvSpPr>
                  <a:spLocks noEditPoints="1"/>
                </p:cNvSpPr>
                <p:nvPr/>
              </p:nvSpPr>
              <p:spPr bwMode="auto">
                <a:xfrm>
                  <a:off x="2543" y="2644"/>
                  <a:ext cx="461" cy="13"/>
                </a:xfrm>
                <a:custGeom>
                  <a:avLst/>
                  <a:gdLst/>
                  <a:ahLst/>
                  <a:cxnLst>
                    <a:cxn ang="0">
                      <a:pos x="909" y="26"/>
                    </a:cxn>
                    <a:cxn ang="0">
                      <a:pos x="911" y="26"/>
                    </a:cxn>
                    <a:cxn ang="0">
                      <a:pos x="921" y="13"/>
                    </a:cxn>
                    <a:cxn ang="0">
                      <a:pos x="921" y="12"/>
                    </a:cxn>
                    <a:cxn ang="0">
                      <a:pos x="921" y="12"/>
                    </a:cxn>
                    <a:cxn ang="0">
                      <a:pos x="921" y="10"/>
                    </a:cxn>
                    <a:cxn ang="0">
                      <a:pos x="921" y="9"/>
                    </a:cxn>
                    <a:cxn ang="0">
                      <a:pos x="921" y="8"/>
                    </a:cxn>
                    <a:cxn ang="0">
                      <a:pos x="921" y="8"/>
                    </a:cxn>
                    <a:cxn ang="0">
                      <a:pos x="921" y="6"/>
                    </a:cxn>
                    <a:cxn ang="0">
                      <a:pos x="921" y="5"/>
                    </a:cxn>
                    <a:cxn ang="0">
                      <a:pos x="907" y="22"/>
                    </a:cxn>
                    <a:cxn ang="0">
                      <a:pos x="905" y="24"/>
                    </a:cxn>
                    <a:cxn ang="0">
                      <a:pos x="907" y="24"/>
                    </a:cxn>
                    <a:cxn ang="0">
                      <a:pos x="907" y="24"/>
                    </a:cxn>
                    <a:cxn ang="0">
                      <a:pos x="907" y="25"/>
                    </a:cxn>
                    <a:cxn ang="0">
                      <a:pos x="908" y="25"/>
                    </a:cxn>
                    <a:cxn ang="0">
                      <a:pos x="908" y="25"/>
                    </a:cxn>
                    <a:cxn ang="0">
                      <a:pos x="908" y="26"/>
                    </a:cxn>
                    <a:cxn ang="0">
                      <a:pos x="909" y="26"/>
                    </a:cxn>
                    <a:cxn ang="0">
                      <a:pos x="909" y="26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5" y="5"/>
                    </a:cxn>
                    <a:cxn ang="0">
                      <a:pos x="4" y="5"/>
                    </a:cxn>
                    <a:cxn ang="0">
                      <a:pos x="4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1" y="5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21" h="26">
                      <a:moveTo>
                        <a:pt x="909" y="26"/>
                      </a:moveTo>
                      <a:lnTo>
                        <a:pt x="911" y="26"/>
                      </a:lnTo>
                      <a:lnTo>
                        <a:pt x="921" y="13"/>
                      </a:lnTo>
                      <a:lnTo>
                        <a:pt x="921" y="12"/>
                      </a:lnTo>
                      <a:lnTo>
                        <a:pt x="921" y="12"/>
                      </a:lnTo>
                      <a:lnTo>
                        <a:pt x="921" y="10"/>
                      </a:lnTo>
                      <a:lnTo>
                        <a:pt x="921" y="9"/>
                      </a:lnTo>
                      <a:lnTo>
                        <a:pt x="921" y="8"/>
                      </a:lnTo>
                      <a:lnTo>
                        <a:pt x="921" y="8"/>
                      </a:lnTo>
                      <a:lnTo>
                        <a:pt x="921" y="6"/>
                      </a:lnTo>
                      <a:lnTo>
                        <a:pt x="921" y="5"/>
                      </a:lnTo>
                      <a:lnTo>
                        <a:pt x="907" y="22"/>
                      </a:lnTo>
                      <a:lnTo>
                        <a:pt x="905" y="24"/>
                      </a:lnTo>
                      <a:lnTo>
                        <a:pt x="907" y="24"/>
                      </a:lnTo>
                      <a:lnTo>
                        <a:pt x="907" y="24"/>
                      </a:lnTo>
                      <a:lnTo>
                        <a:pt x="907" y="25"/>
                      </a:lnTo>
                      <a:lnTo>
                        <a:pt x="908" y="25"/>
                      </a:lnTo>
                      <a:lnTo>
                        <a:pt x="908" y="25"/>
                      </a:lnTo>
                      <a:lnTo>
                        <a:pt x="908" y="26"/>
                      </a:lnTo>
                      <a:lnTo>
                        <a:pt x="909" y="26"/>
                      </a:lnTo>
                      <a:lnTo>
                        <a:pt x="909" y="26"/>
                      </a:lnTo>
                      <a:close/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8" name="Freeform 287"/>
                <p:cNvSpPr>
                  <a:spLocks noEditPoints="1"/>
                </p:cNvSpPr>
                <p:nvPr/>
              </p:nvSpPr>
              <p:spPr bwMode="auto">
                <a:xfrm>
                  <a:off x="2543" y="2642"/>
                  <a:ext cx="461" cy="15"/>
                </a:xfrm>
                <a:custGeom>
                  <a:avLst/>
                  <a:gdLst/>
                  <a:ahLst/>
                  <a:cxnLst>
                    <a:cxn ang="0">
                      <a:pos x="908" y="29"/>
                    </a:cxn>
                    <a:cxn ang="0">
                      <a:pos x="908" y="28"/>
                    </a:cxn>
                    <a:cxn ang="0">
                      <a:pos x="921" y="13"/>
                    </a:cxn>
                    <a:cxn ang="0">
                      <a:pos x="921" y="12"/>
                    </a:cxn>
                    <a:cxn ang="0">
                      <a:pos x="921" y="12"/>
                    </a:cxn>
                    <a:cxn ang="0">
                      <a:pos x="921" y="10"/>
                    </a:cxn>
                    <a:cxn ang="0">
                      <a:pos x="921" y="9"/>
                    </a:cxn>
                    <a:cxn ang="0">
                      <a:pos x="921" y="8"/>
                    </a:cxn>
                    <a:cxn ang="0">
                      <a:pos x="921" y="8"/>
                    </a:cxn>
                    <a:cxn ang="0">
                      <a:pos x="921" y="6"/>
                    </a:cxn>
                    <a:cxn ang="0">
                      <a:pos x="921" y="5"/>
                    </a:cxn>
                    <a:cxn ang="0">
                      <a:pos x="905" y="25"/>
                    </a:cxn>
                    <a:cxn ang="0">
                      <a:pos x="904" y="26"/>
                    </a:cxn>
                    <a:cxn ang="0">
                      <a:pos x="904" y="26"/>
                    </a:cxn>
                    <a:cxn ang="0">
                      <a:pos x="904" y="26"/>
                    </a:cxn>
                    <a:cxn ang="0">
                      <a:pos x="905" y="28"/>
                    </a:cxn>
                    <a:cxn ang="0">
                      <a:pos x="905" y="28"/>
                    </a:cxn>
                    <a:cxn ang="0">
                      <a:pos x="907" y="28"/>
                    </a:cxn>
                    <a:cxn ang="0">
                      <a:pos x="907" y="28"/>
                    </a:cxn>
                    <a:cxn ang="0">
                      <a:pos x="907" y="29"/>
                    </a:cxn>
                    <a:cxn ang="0">
                      <a:pos x="908" y="29"/>
                    </a:cxn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8" y="10"/>
                    </a:cxn>
                    <a:cxn ang="0">
                      <a:pos x="6" y="9"/>
                    </a:cxn>
                    <a:cxn ang="0">
                      <a:pos x="6" y="9"/>
                    </a:cxn>
                    <a:cxn ang="0">
                      <a:pos x="5" y="9"/>
                    </a:cxn>
                    <a:cxn ang="0">
                      <a:pos x="4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1" y="8"/>
                    </a:cxn>
                    <a:cxn ang="0">
                      <a:pos x="0" y="8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21" h="29">
                      <a:moveTo>
                        <a:pt x="908" y="29"/>
                      </a:moveTo>
                      <a:lnTo>
                        <a:pt x="908" y="28"/>
                      </a:lnTo>
                      <a:lnTo>
                        <a:pt x="921" y="13"/>
                      </a:lnTo>
                      <a:lnTo>
                        <a:pt x="921" y="12"/>
                      </a:lnTo>
                      <a:lnTo>
                        <a:pt x="921" y="12"/>
                      </a:lnTo>
                      <a:lnTo>
                        <a:pt x="921" y="10"/>
                      </a:lnTo>
                      <a:lnTo>
                        <a:pt x="921" y="9"/>
                      </a:lnTo>
                      <a:lnTo>
                        <a:pt x="921" y="8"/>
                      </a:lnTo>
                      <a:lnTo>
                        <a:pt x="921" y="8"/>
                      </a:lnTo>
                      <a:lnTo>
                        <a:pt x="921" y="6"/>
                      </a:lnTo>
                      <a:lnTo>
                        <a:pt x="921" y="5"/>
                      </a:lnTo>
                      <a:lnTo>
                        <a:pt x="905" y="25"/>
                      </a:lnTo>
                      <a:lnTo>
                        <a:pt x="904" y="26"/>
                      </a:lnTo>
                      <a:lnTo>
                        <a:pt x="904" y="26"/>
                      </a:lnTo>
                      <a:lnTo>
                        <a:pt x="904" y="26"/>
                      </a:lnTo>
                      <a:lnTo>
                        <a:pt x="905" y="28"/>
                      </a:lnTo>
                      <a:lnTo>
                        <a:pt x="905" y="28"/>
                      </a:lnTo>
                      <a:lnTo>
                        <a:pt x="907" y="28"/>
                      </a:lnTo>
                      <a:lnTo>
                        <a:pt x="907" y="28"/>
                      </a:lnTo>
                      <a:lnTo>
                        <a:pt x="907" y="29"/>
                      </a:lnTo>
                      <a:lnTo>
                        <a:pt x="908" y="29"/>
                      </a:lnTo>
                      <a:close/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8" y="10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9" name="Freeform 288"/>
                <p:cNvSpPr>
                  <a:spLocks noEditPoints="1"/>
                </p:cNvSpPr>
                <p:nvPr/>
              </p:nvSpPr>
              <p:spPr bwMode="auto">
                <a:xfrm>
                  <a:off x="2543" y="2640"/>
                  <a:ext cx="461" cy="16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5" y="13"/>
                    </a:cxn>
                    <a:cxn ang="0">
                      <a:pos x="5" y="13"/>
                    </a:cxn>
                    <a:cxn ang="0">
                      <a:pos x="6" y="13"/>
                    </a:cxn>
                    <a:cxn ang="0">
                      <a:pos x="6" y="13"/>
                    </a:cxn>
                    <a:cxn ang="0">
                      <a:pos x="8" y="14"/>
                    </a:cxn>
                    <a:cxn ang="0">
                      <a:pos x="9" y="14"/>
                    </a:cxn>
                    <a:cxn ang="0">
                      <a:pos x="9" y="14"/>
                    </a:cxn>
                    <a:cxn ang="0">
                      <a:pos x="10" y="14"/>
                    </a:cxn>
                    <a:cxn ang="0">
                      <a:pos x="12" y="13"/>
                    </a:cxn>
                    <a:cxn ang="0">
                      <a:pos x="4" y="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905" y="32"/>
                    </a:cxn>
                    <a:cxn ang="0">
                      <a:pos x="907" y="30"/>
                    </a:cxn>
                    <a:cxn ang="0">
                      <a:pos x="921" y="13"/>
                    </a:cxn>
                    <a:cxn ang="0">
                      <a:pos x="921" y="12"/>
                    </a:cxn>
                    <a:cxn ang="0">
                      <a:pos x="921" y="12"/>
                    </a:cxn>
                    <a:cxn ang="0">
                      <a:pos x="921" y="10"/>
                    </a:cxn>
                    <a:cxn ang="0">
                      <a:pos x="921" y="9"/>
                    </a:cxn>
                    <a:cxn ang="0">
                      <a:pos x="921" y="8"/>
                    </a:cxn>
                    <a:cxn ang="0">
                      <a:pos x="921" y="8"/>
                    </a:cxn>
                    <a:cxn ang="0">
                      <a:pos x="921" y="6"/>
                    </a:cxn>
                    <a:cxn ang="0">
                      <a:pos x="921" y="5"/>
                    </a:cxn>
                    <a:cxn ang="0">
                      <a:pos x="921" y="5"/>
                    </a:cxn>
                    <a:cxn ang="0">
                      <a:pos x="903" y="28"/>
                    </a:cxn>
                    <a:cxn ang="0">
                      <a:pos x="901" y="28"/>
                    </a:cxn>
                    <a:cxn ang="0">
                      <a:pos x="903" y="29"/>
                    </a:cxn>
                    <a:cxn ang="0">
                      <a:pos x="903" y="29"/>
                    </a:cxn>
                    <a:cxn ang="0">
                      <a:pos x="903" y="29"/>
                    </a:cxn>
                    <a:cxn ang="0">
                      <a:pos x="904" y="30"/>
                    </a:cxn>
                    <a:cxn ang="0">
                      <a:pos x="904" y="30"/>
                    </a:cxn>
                    <a:cxn ang="0">
                      <a:pos x="904" y="30"/>
                    </a:cxn>
                    <a:cxn ang="0">
                      <a:pos x="905" y="32"/>
                    </a:cxn>
                    <a:cxn ang="0">
                      <a:pos x="905" y="32"/>
                    </a:cxn>
                  </a:cxnLst>
                  <a:rect l="0" t="0" r="r" b="b"/>
                  <a:pathLst>
                    <a:path w="921" h="32">
                      <a:moveTo>
                        <a:pt x="0" y="8"/>
                      </a:moveTo>
                      <a:lnTo>
                        <a:pt x="0" y="9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8" y="14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10" y="14"/>
                      </a:lnTo>
                      <a:lnTo>
                        <a:pt x="12" y="13"/>
                      </a:lnTo>
                      <a:lnTo>
                        <a:pt x="4" y="5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905" y="32"/>
                      </a:moveTo>
                      <a:lnTo>
                        <a:pt x="907" y="30"/>
                      </a:lnTo>
                      <a:lnTo>
                        <a:pt x="921" y="13"/>
                      </a:lnTo>
                      <a:lnTo>
                        <a:pt x="921" y="12"/>
                      </a:lnTo>
                      <a:lnTo>
                        <a:pt x="921" y="12"/>
                      </a:lnTo>
                      <a:lnTo>
                        <a:pt x="921" y="10"/>
                      </a:lnTo>
                      <a:lnTo>
                        <a:pt x="921" y="9"/>
                      </a:lnTo>
                      <a:lnTo>
                        <a:pt x="921" y="8"/>
                      </a:lnTo>
                      <a:lnTo>
                        <a:pt x="921" y="8"/>
                      </a:lnTo>
                      <a:lnTo>
                        <a:pt x="921" y="6"/>
                      </a:lnTo>
                      <a:lnTo>
                        <a:pt x="921" y="5"/>
                      </a:lnTo>
                      <a:lnTo>
                        <a:pt x="921" y="5"/>
                      </a:lnTo>
                      <a:lnTo>
                        <a:pt x="903" y="28"/>
                      </a:lnTo>
                      <a:lnTo>
                        <a:pt x="901" y="28"/>
                      </a:lnTo>
                      <a:lnTo>
                        <a:pt x="903" y="29"/>
                      </a:lnTo>
                      <a:lnTo>
                        <a:pt x="903" y="29"/>
                      </a:lnTo>
                      <a:lnTo>
                        <a:pt x="903" y="29"/>
                      </a:lnTo>
                      <a:lnTo>
                        <a:pt x="904" y="30"/>
                      </a:lnTo>
                      <a:lnTo>
                        <a:pt x="904" y="30"/>
                      </a:lnTo>
                      <a:lnTo>
                        <a:pt x="904" y="30"/>
                      </a:lnTo>
                      <a:lnTo>
                        <a:pt x="905" y="32"/>
                      </a:lnTo>
                      <a:lnTo>
                        <a:pt x="905" y="3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0" name="Freeform 289"/>
                <p:cNvSpPr>
                  <a:spLocks noEditPoints="1"/>
                </p:cNvSpPr>
                <p:nvPr/>
              </p:nvSpPr>
              <p:spPr bwMode="auto">
                <a:xfrm>
                  <a:off x="2543" y="2638"/>
                  <a:ext cx="461" cy="17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10"/>
                    </a:cxn>
                    <a:cxn ang="0">
                      <a:pos x="8" y="18"/>
                    </a:cxn>
                    <a:cxn ang="0">
                      <a:pos x="9" y="18"/>
                    </a:cxn>
                    <a:cxn ang="0">
                      <a:pos x="9" y="18"/>
                    </a:cxn>
                    <a:cxn ang="0">
                      <a:pos x="10" y="18"/>
                    </a:cxn>
                    <a:cxn ang="0">
                      <a:pos x="12" y="17"/>
                    </a:cxn>
                    <a:cxn ang="0">
                      <a:pos x="12" y="17"/>
                    </a:cxn>
                    <a:cxn ang="0">
                      <a:pos x="13" y="17"/>
                    </a:cxn>
                    <a:cxn ang="0">
                      <a:pos x="13" y="17"/>
                    </a:cxn>
                    <a:cxn ang="0">
                      <a:pos x="14" y="17"/>
                    </a:cxn>
                    <a:cxn ang="0">
                      <a:pos x="6" y="8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904" y="34"/>
                    </a:cxn>
                    <a:cxn ang="0">
                      <a:pos x="905" y="33"/>
                    </a:cxn>
                    <a:cxn ang="0">
                      <a:pos x="921" y="13"/>
                    </a:cxn>
                    <a:cxn ang="0">
                      <a:pos x="921" y="12"/>
                    </a:cxn>
                    <a:cxn ang="0">
                      <a:pos x="921" y="12"/>
                    </a:cxn>
                    <a:cxn ang="0">
                      <a:pos x="921" y="10"/>
                    </a:cxn>
                    <a:cxn ang="0">
                      <a:pos x="921" y="9"/>
                    </a:cxn>
                    <a:cxn ang="0">
                      <a:pos x="921" y="8"/>
                    </a:cxn>
                    <a:cxn ang="0">
                      <a:pos x="921" y="8"/>
                    </a:cxn>
                    <a:cxn ang="0">
                      <a:pos x="921" y="6"/>
                    </a:cxn>
                    <a:cxn ang="0">
                      <a:pos x="923" y="5"/>
                    </a:cxn>
                    <a:cxn ang="0">
                      <a:pos x="920" y="8"/>
                    </a:cxn>
                    <a:cxn ang="0">
                      <a:pos x="901" y="29"/>
                    </a:cxn>
                    <a:cxn ang="0">
                      <a:pos x="900" y="30"/>
                    </a:cxn>
                    <a:cxn ang="0">
                      <a:pos x="900" y="32"/>
                    </a:cxn>
                    <a:cxn ang="0">
                      <a:pos x="901" y="32"/>
                    </a:cxn>
                    <a:cxn ang="0">
                      <a:pos x="901" y="32"/>
                    </a:cxn>
                    <a:cxn ang="0">
                      <a:pos x="901" y="32"/>
                    </a:cxn>
                    <a:cxn ang="0">
                      <a:pos x="903" y="33"/>
                    </a:cxn>
                    <a:cxn ang="0">
                      <a:pos x="903" y="33"/>
                    </a:cxn>
                    <a:cxn ang="0">
                      <a:pos x="903" y="33"/>
                    </a:cxn>
                    <a:cxn ang="0">
                      <a:pos x="904" y="34"/>
                    </a:cxn>
                  </a:cxnLst>
                  <a:rect l="0" t="0" r="r" b="b"/>
                  <a:pathLst>
                    <a:path w="923" h="34">
                      <a:moveTo>
                        <a:pt x="0" y="8"/>
                      </a:moveTo>
                      <a:lnTo>
                        <a:pt x="2" y="10"/>
                      </a:lnTo>
                      <a:lnTo>
                        <a:pt x="8" y="18"/>
                      </a:lnTo>
                      <a:lnTo>
                        <a:pt x="9" y="18"/>
                      </a:lnTo>
                      <a:lnTo>
                        <a:pt x="9" y="18"/>
                      </a:lnTo>
                      <a:lnTo>
                        <a:pt x="10" y="18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4" y="17"/>
                      </a:lnTo>
                      <a:lnTo>
                        <a:pt x="6" y="8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904" y="34"/>
                      </a:moveTo>
                      <a:lnTo>
                        <a:pt x="905" y="33"/>
                      </a:lnTo>
                      <a:lnTo>
                        <a:pt x="921" y="13"/>
                      </a:lnTo>
                      <a:lnTo>
                        <a:pt x="921" y="12"/>
                      </a:lnTo>
                      <a:lnTo>
                        <a:pt x="921" y="12"/>
                      </a:lnTo>
                      <a:lnTo>
                        <a:pt x="921" y="10"/>
                      </a:lnTo>
                      <a:lnTo>
                        <a:pt x="921" y="9"/>
                      </a:lnTo>
                      <a:lnTo>
                        <a:pt x="921" y="8"/>
                      </a:lnTo>
                      <a:lnTo>
                        <a:pt x="921" y="8"/>
                      </a:lnTo>
                      <a:lnTo>
                        <a:pt x="921" y="6"/>
                      </a:lnTo>
                      <a:lnTo>
                        <a:pt x="923" y="5"/>
                      </a:lnTo>
                      <a:lnTo>
                        <a:pt x="920" y="8"/>
                      </a:lnTo>
                      <a:lnTo>
                        <a:pt x="901" y="29"/>
                      </a:lnTo>
                      <a:lnTo>
                        <a:pt x="900" y="30"/>
                      </a:lnTo>
                      <a:lnTo>
                        <a:pt x="900" y="32"/>
                      </a:lnTo>
                      <a:lnTo>
                        <a:pt x="901" y="32"/>
                      </a:lnTo>
                      <a:lnTo>
                        <a:pt x="901" y="32"/>
                      </a:lnTo>
                      <a:lnTo>
                        <a:pt x="901" y="32"/>
                      </a:lnTo>
                      <a:lnTo>
                        <a:pt x="903" y="33"/>
                      </a:lnTo>
                      <a:lnTo>
                        <a:pt x="903" y="33"/>
                      </a:lnTo>
                      <a:lnTo>
                        <a:pt x="903" y="33"/>
                      </a:lnTo>
                      <a:lnTo>
                        <a:pt x="904" y="3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1" name="Freeform 290"/>
                <p:cNvSpPr>
                  <a:spLocks noEditPoints="1"/>
                </p:cNvSpPr>
                <p:nvPr/>
              </p:nvSpPr>
              <p:spPr bwMode="auto">
                <a:xfrm>
                  <a:off x="2543" y="2636"/>
                  <a:ext cx="461" cy="1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13"/>
                    </a:cxn>
                    <a:cxn ang="0">
                      <a:pos x="12" y="21"/>
                    </a:cxn>
                    <a:cxn ang="0">
                      <a:pos x="12" y="21"/>
                    </a:cxn>
                    <a:cxn ang="0">
                      <a:pos x="13" y="21"/>
                    </a:cxn>
                    <a:cxn ang="0">
                      <a:pos x="13" y="21"/>
                    </a:cxn>
                    <a:cxn ang="0">
                      <a:pos x="14" y="21"/>
                    </a:cxn>
                    <a:cxn ang="0">
                      <a:pos x="14" y="21"/>
                    </a:cxn>
                    <a:cxn ang="0">
                      <a:pos x="16" y="21"/>
                    </a:cxn>
                    <a:cxn ang="0">
                      <a:pos x="17" y="21"/>
                    </a:cxn>
                    <a:cxn ang="0">
                      <a:pos x="17" y="21"/>
                    </a:cxn>
                    <a:cxn ang="0">
                      <a:pos x="8" y="1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901" y="36"/>
                    </a:cxn>
                    <a:cxn ang="0">
                      <a:pos x="903" y="36"/>
                    </a:cxn>
                    <a:cxn ang="0">
                      <a:pos x="921" y="13"/>
                    </a:cxn>
                    <a:cxn ang="0">
                      <a:pos x="921" y="13"/>
                    </a:cxn>
                    <a:cxn ang="0">
                      <a:pos x="921" y="12"/>
                    </a:cxn>
                    <a:cxn ang="0">
                      <a:pos x="921" y="12"/>
                    </a:cxn>
                    <a:cxn ang="0">
                      <a:pos x="921" y="10"/>
                    </a:cxn>
                    <a:cxn ang="0">
                      <a:pos x="923" y="9"/>
                    </a:cxn>
                    <a:cxn ang="0">
                      <a:pos x="923" y="8"/>
                    </a:cxn>
                    <a:cxn ang="0">
                      <a:pos x="923" y="6"/>
                    </a:cxn>
                    <a:cxn ang="0">
                      <a:pos x="923" y="6"/>
                    </a:cxn>
                    <a:cxn ang="0">
                      <a:pos x="923" y="5"/>
                    </a:cxn>
                    <a:cxn ang="0">
                      <a:pos x="917" y="10"/>
                    </a:cxn>
                    <a:cxn ang="0">
                      <a:pos x="900" y="32"/>
                    </a:cxn>
                    <a:cxn ang="0">
                      <a:pos x="897" y="33"/>
                    </a:cxn>
                    <a:cxn ang="0">
                      <a:pos x="899" y="33"/>
                    </a:cxn>
                    <a:cxn ang="0">
                      <a:pos x="899" y="34"/>
                    </a:cxn>
                    <a:cxn ang="0">
                      <a:pos x="900" y="34"/>
                    </a:cxn>
                    <a:cxn ang="0">
                      <a:pos x="900" y="34"/>
                    </a:cxn>
                    <a:cxn ang="0">
                      <a:pos x="900" y="36"/>
                    </a:cxn>
                    <a:cxn ang="0">
                      <a:pos x="901" y="36"/>
                    </a:cxn>
                    <a:cxn ang="0">
                      <a:pos x="901" y="36"/>
                    </a:cxn>
                    <a:cxn ang="0">
                      <a:pos x="901" y="36"/>
                    </a:cxn>
                  </a:cxnLst>
                  <a:rect l="0" t="0" r="r" b="b"/>
                  <a:pathLst>
                    <a:path w="923" h="36">
                      <a:moveTo>
                        <a:pt x="0" y="8"/>
                      </a:moveTo>
                      <a:lnTo>
                        <a:pt x="4" y="13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3" y="21"/>
                      </a:lnTo>
                      <a:lnTo>
                        <a:pt x="13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8" y="1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close/>
                      <a:moveTo>
                        <a:pt x="901" y="36"/>
                      </a:moveTo>
                      <a:lnTo>
                        <a:pt x="903" y="36"/>
                      </a:lnTo>
                      <a:lnTo>
                        <a:pt x="921" y="13"/>
                      </a:lnTo>
                      <a:lnTo>
                        <a:pt x="921" y="13"/>
                      </a:lnTo>
                      <a:lnTo>
                        <a:pt x="921" y="12"/>
                      </a:lnTo>
                      <a:lnTo>
                        <a:pt x="921" y="12"/>
                      </a:lnTo>
                      <a:lnTo>
                        <a:pt x="921" y="10"/>
                      </a:lnTo>
                      <a:lnTo>
                        <a:pt x="923" y="9"/>
                      </a:lnTo>
                      <a:lnTo>
                        <a:pt x="923" y="8"/>
                      </a:lnTo>
                      <a:lnTo>
                        <a:pt x="923" y="6"/>
                      </a:lnTo>
                      <a:lnTo>
                        <a:pt x="923" y="6"/>
                      </a:lnTo>
                      <a:lnTo>
                        <a:pt x="923" y="5"/>
                      </a:lnTo>
                      <a:lnTo>
                        <a:pt x="917" y="10"/>
                      </a:lnTo>
                      <a:lnTo>
                        <a:pt x="900" y="32"/>
                      </a:lnTo>
                      <a:lnTo>
                        <a:pt x="897" y="33"/>
                      </a:lnTo>
                      <a:lnTo>
                        <a:pt x="899" y="33"/>
                      </a:lnTo>
                      <a:lnTo>
                        <a:pt x="899" y="34"/>
                      </a:lnTo>
                      <a:lnTo>
                        <a:pt x="900" y="34"/>
                      </a:lnTo>
                      <a:lnTo>
                        <a:pt x="900" y="34"/>
                      </a:lnTo>
                      <a:lnTo>
                        <a:pt x="900" y="36"/>
                      </a:lnTo>
                      <a:lnTo>
                        <a:pt x="901" y="36"/>
                      </a:lnTo>
                      <a:lnTo>
                        <a:pt x="901" y="36"/>
                      </a:lnTo>
                      <a:lnTo>
                        <a:pt x="901" y="3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2" name="Freeform 291"/>
                <p:cNvSpPr>
                  <a:spLocks noEditPoints="1"/>
                </p:cNvSpPr>
                <p:nvPr/>
              </p:nvSpPr>
              <p:spPr bwMode="auto">
                <a:xfrm>
                  <a:off x="2543" y="2634"/>
                  <a:ext cx="461" cy="19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6" y="16"/>
                    </a:cxn>
                    <a:cxn ang="0">
                      <a:pos x="14" y="25"/>
                    </a:cxn>
                    <a:cxn ang="0">
                      <a:pos x="16" y="25"/>
                    </a:cxn>
                    <a:cxn ang="0">
                      <a:pos x="16" y="25"/>
                    </a:cxn>
                    <a:cxn ang="0">
                      <a:pos x="17" y="25"/>
                    </a:cxn>
                    <a:cxn ang="0">
                      <a:pos x="17" y="25"/>
                    </a:cxn>
                    <a:cxn ang="0">
                      <a:pos x="18" y="25"/>
                    </a:cxn>
                    <a:cxn ang="0">
                      <a:pos x="18" y="25"/>
                    </a:cxn>
                    <a:cxn ang="0">
                      <a:pos x="20" y="25"/>
                    </a:cxn>
                    <a:cxn ang="0">
                      <a:pos x="20" y="25"/>
                    </a:cxn>
                    <a:cxn ang="0">
                      <a:pos x="10" y="13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900" y="38"/>
                    </a:cxn>
                    <a:cxn ang="0">
                      <a:pos x="901" y="37"/>
                    </a:cxn>
                    <a:cxn ang="0">
                      <a:pos x="920" y="16"/>
                    </a:cxn>
                    <a:cxn ang="0">
                      <a:pos x="923" y="13"/>
                    </a:cxn>
                    <a:cxn ang="0">
                      <a:pos x="923" y="12"/>
                    </a:cxn>
                    <a:cxn ang="0">
                      <a:pos x="923" y="10"/>
                    </a:cxn>
                    <a:cxn ang="0">
                      <a:pos x="923" y="10"/>
                    </a:cxn>
                    <a:cxn ang="0">
                      <a:pos x="923" y="9"/>
                    </a:cxn>
                    <a:cxn ang="0">
                      <a:pos x="923" y="8"/>
                    </a:cxn>
                    <a:cxn ang="0">
                      <a:pos x="923" y="6"/>
                    </a:cxn>
                    <a:cxn ang="0">
                      <a:pos x="923" y="5"/>
                    </a:cxn>
                    <a:cxn ang="0">
                      <a:pos x="923" y="5"/>
                    </a:cxn>
                    <a:cxn ang="0">
                      <a:pos x="916" y="13"/>
                    </a:cxn>
                    <a:cxn ang="0">
                      <a:pos x="897" y="34"/>
                    </a:cxn>
                    <a:cxn ang="0">
                      <a:pos x="896" y="36"/>
                    </a:cxn>
                    <a:cxn ang="0">
                      <a:pos x="896" y="36"/>
                    </a:cxn>
                    <a:cxn ang="0">
                      <a:pos x="897" y="37"/>
                    </a:cxn>
                    <a:cxn ang="0">
                      <a:pos x="897" y="37"/>
                    </a:cxn>
                    <a:cxn ang="0">
                      <a:pos x="897" y="37"/>
                    </a:cxn>
                    <a:cxn ang="0">
                      <a:pos x="899" y="37"/>
                    </a:cxn>
                    <a:cxn ang="0">
                      <a:pos x="899" y="38"/>
                    </a:cxn>
                    <a:cxn ang="0">
                      <a:pos x="900" y="38"/>
                    </a:cxn>
                    <a:cxn ang="0">
                      <a:pos x="900" y="38"/>
                    </a:cxn>
                  </a:cxnLst>
                  <a:rect l="0" t="0" r="r" b="b"/>
                  <a:pathLst>
                    <a:path w="923" h="38">
                      <a:moveTo>
                        <a:pt x="0" y="8"/>
                      </a:moveTo>
                      <a:lnTo>
                        <a:pt x="6" y="16"/>
                      </a:lnTo>
                      <a:lnTo>
                        <a:pt x="14" y="25"/>
                      </a:lnTo>
                      <a:lnTo>
                        <a:pt x="16" y="25"/>
                      </a:lnTo>
                      <a:lnTo>
                        <a:pt x="16" y="25"/>
                      </a:lnTo>
                      <a:lnTo>
                        <a:pt x="17" y="25"/>
                      </a:lnTo>
                      <a:lnTo>
                        <a:pt x="17" y="25"/>
                      </a:lnTo>
                      <a:lnTo>
                        <a:pt x="18" y="25"/>
                      </a:lnTo>
                      <a:lnTo>
                        <a:pt x="18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10" y="1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close/>
                      <a:moveTo>
                        <a:pt x="900" y="38"/>
                      </a:moveTo>
                      <a:lnTo>
                        <a:pt x="901" y="37"/>
                      </a:lnTo>
                      <a:lnTo>
                        <a:pt x="920" y="16"/>
                      </a:lnTo>
                      <a:lnTo>
                        <a:pt x="923" y="13"/>
                      </a:lnTo>
                      <a:lnTo>
                        <a:pt x="923" y="12"/>
                      </a:lnTo>
                      <a:lnTo>
                        <a:pt x="923" y="10"/>
                      </a:lnTo>
                      <a:lnTo>
                        <a:pt x="923" y="10"/>
                      </a:lnTo>
                      <a:lnTo>
                        <a:pt x="923" y="9"/>
                      </a:lnTo>
                      <a:lnTo>
                        <a:pt x="923" y="8"/>
                      </a:lnTo>
                      <a:lnTo>
                        <a:pt x="923" y="6"/>
                      </a:lnTo>
                      <a:lnTo>
                        <a:pt x="923" y="5"/>
                      </a:lnTo>
                      <a:lnTo>
                        <a:pt x="923" y="5"/>
                      </a:lnTo>
                      <a:lnTo>
                        <a:pt x="916" y="13"/>
                      </a:lnTo>
                      <a:lnTo>
                        <a:pt x="897" y="34"/>
                      </a:lnTo>
                      <a:lnTo>
                        <a:pt x="896" y="36"/>
                      </a:lnTo>
                      <a:lnTo>
                        <a:pt x="896" y="36"/>
                      </a:lnTo>
                      <a:lnTo>
                        <a:pt x="897" y="37"/>
                      </a:lnTo>
                      <a:lnTo>
                        <a:pt x="897" y="37"/>
                      </a:lnTo>
                      <a:lnTo>
                        <a:pt x="897" y="37"/>
                      </a:lnTo>
                      <a:lnTo>
                        <a:pt x="899" y="37"/>
                      </a:lnTo>
                      <a:lnTo>
                        <a:pt x="899" y="38"/>
                      </a:lnTo>
                      <a:lnTo>
                        <a:pt x="900" y="38"/>
                      </a:lnTo>
                      <a:lnTo>
                        <a:pt x="900" y="3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3" name="Freeform 292"/>
                <p:cNvSpPr>
                  <a:spLocks noEditPoints="1"/>
                </p:cNvSpPr>
                <p:nvPr/>
              </p:nvSpPr>
              <p:spPr bwMode="auto">
                <a:xfrm>
                  <a:off x="2543" y="2631"/>
                  <a:ext cx="461" cy="22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8" y="20"/>
                    </a:cxn>
                    <a:cxn ang="0">
                      <a:pos x="17" y="31"/>
                    </a:cxn>
                    <a:cxn ang="0">
                      <a:pos x="18" y="31"/>
                    </a:cxn>
                    <a:cxn ang="0">
                      <a:pos x="18" y="31"/>
                    </a:cxn>
                    <a:cxn ang="0">
                      <a:pos x="20" y="31"/>
                    </a:cxn>
                    <a:cxn ang="0">
                      <a:pos x="20" y="31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2" y="30"/>
                    </a:cxn>
                    <a:cxn ang="0">
                      <a:pos x="22" y="30"/>
                    </a:cxn>
                    <a:cxn ang="0">
                      <a:pos x="12" y="18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897" y="43"/>
                    </a:cxn>
                    <a:cxn ang="0">
                      <a:pos x="900" y="42"/>
                    </a:cxn>
                    <a:cxn ang="0">
                      <a:pos x="917" y="20"/>
                    </a:cxn>
                    <a:cxn ang="0">
                      <a:pos x="923" y="15"/>
                    </a:cxn>
                    <a:cxn ang="0">
                      <a:pos x="923" y="14"/>
                    </a:cxn>
                    <a:cxn ang="0">
                      <a:pos x="923" y="12"/>
                    </a:cxn>
                    <a:cxn ang="0">
                      <a:pos x="923" y="11"/>
                    </a:cxn>
                    <a:cxn ang="0">
                      <a:pos x="923" y="11"/>
                    </a:cxn>
                    <a:cxn ang="0">
                      <a:pos x="923" y="10"/>
                    </a:cxn>
                    <a:cxn ang="0">
                      <a:pos x="923" y="8"/>
                    </a:cxn>
                    <a:cxn ang="0">
                      <a:pos x="923" y="7"/>
                    </a:cxn>
                    <a:cxn ang="0">
                      <a:pos x="923" y="6"/>
                    </a:cxn>
                    <a:cxn ang="0">
                      <a:pos x="915" y="18"/>
                    </a:cxn>
                    <a:cxn ang="0">
                      <a:pos x="896" y="38"/>
                    </a:cxn>
                    <a:cxn ang="0">
                      <a:pos x="895" y="40"/>
                    </a:cxn>
                    <a:cxn ang="0">
                      <a:pos x="895" y="40"/>
                    </a:cxn>
                    <a:cxn ang="0">
                      <a:pos x="895" y="40"/>
                    </a:cxn>
                    <a:cxn ang="0">
                      <a:pos x="896" y="42"/>
                    </a:cxn>
                    <a:cxn ang="0">
                      <a:pos x="896" y="42"/>
                    </a:cxn>
                    <a:cxn ang="0">
                      <a:pos x="896" y="42"/>
                    </a:cxn>
                    <a:cxn ang="0">
                      <a:pos x="897" y="43"/>
                    </a:cxn>
                    <a:cxn ang="0">
                      <a:pos x="897" y="43"/>
                    </a:cxn>
                    <a:cxn ang="0">
                      <a:pos x="897" y="43"/>
                    </a:cxn>
                  </a:cxnLst>
                  <a:rect l="0" t="0" r="r" b="b"/>
                  <a:pathLst>
                    <a:path w="923" h="43">
                      <a:moveTo>
                        <a:pt x="0" y="10"/>
                      </a:moveTo>
                      <a:lnTo>
                        <a:pt x="8" y="20"/>
                      </a:lnTo>
                      <a:lnTo>
                        <a:pt x="17" y="31"/>
                      </a:lnTo>
                      <a:lnTo>
                        <a:pt x="18" y="31"/>
                      </a:lnTo>
                      <a:lnTo>
                        <a:pt x="18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12" y="18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  <a:moveTo>
                        <a:pt x="897" y="43"/>
                      </a:moveTo>
                      <a:lnTo>
                        <a:pt x="900" y="42"/>
                      </a:lnTo>
                      <a:lnTo>
                        <a:pt x="917" y="20"/>
                      </a:lnTo>
                      <a:lnTo>
                        <a:pt x="923" y="15"/>
                      </a:lnTo>
                      <a:lnTo>
                        <a:pt x="923" y="14"/>
                      </a:lnTo>
                      <a:lnTo>
                        <a:pt x="923" y="12"/>
                      </a:lnTo>
                      <a:lnTo>
                        <a:pt x="923" y="11"/>
                      </a:lnTo>
                      <a:lnTo>
                        <a:pt x="923" y="11"/>
                      </a:lnTo>
                      <a:lnTo>
                        <a:pt x="923" y="10"/>
                      </a:lnTo>
                      <a:lnTo>
                        <a:pt x="923" y="8"/>
                      </a:lnTo>
                      <a:lnTo>
                        <a:pt x="923" y="7"/>
                      </a:lnTo>
                      <a:lnTo>
                        <a:pt x="923" y="6"/>
                      </a:lnTo>
                      <a:lnTo>
                        <a:pt x="915" y="18"/>
                      </a:lnTo>
                      <a:lnTo>
                        <a:pt x="896" y="38"/>
                      </a:lnTo>
                      <a:lnTo>
                        <a:pt x="895" y="40"/>
                      </a:lnTo>
                      <a:lnTo>
                        <a:pt x="895" y="40"/>
                      </a:lnTo>
                      <a:lnTo>
                        <a:pt x="895" y="40"/>
                      </a:lnTo>
                      <a:lnTo>
                        <a:pt x="896" y="42"/>
                      </a:lnTo>
                      <a:lnTo>
                        <a:pt x="896" y="42"/>
                      </a:lnTo>
                      <a:lnTo>
                        <a:pt x="896" y="42"/>
                      </a:lnTo>
                      <a:lnTo>
                        <a:pt x="897" y="43"/>
                      </a:lnTo>
                      <a:lnTo>
                        <a:pt x="897" y="43"/>
                      </a:lnTo>
                      <a:lnTo>
                        <a:pt x="897" y="4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4" name="Freeform 293"/>
                <p:cNvSpPr>
                  <a:spLocks noEditPoints="1"/>
                </p:cNvSpPr>
                <p:nvPr/>
              </p:nvSpPr>
              <p:spPr bwMode="auto">
                <a:xfrm>
                  <a:off x="2543" y="2629"/>
                  <a:ext cx="461" cy="23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10" y="23"/>
                    </a:cxn>
                    <a:cxn ang="0">
                      <a:pos x="20" y="35"/>
                    </a:cxn>
                    <a:cxn ang="0">
                      <a:pos x="21" y="34"/>
                    </a:cxn>
                    <a:cxn ang="0">
                      <a:pos x="21" y="34"/>
                    </a:cxn>
                    <a:cxn ang="0">
                      <a:pos x="22" y="34"/>
                    </a:cxn>
                    <a:cxn ang="0">
                      <a:pos x="22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4" y="19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896" y="46"/>
                    </a:cxn>
                    <a:cxn ang="0">
                      <a:pos x="897" y="44"/>
                    </a:cxn>
                    <a:cxn ang="0">
                      <a:pos x="916" y="23"/>
                    </a:cxn>
                    <a:cxn ang="0">
                      <a:pos x="923" y="15"/>
                    </a:cxn>
                    <a:cxn ang="0">
                      <a:pos x="923" y="14"/>
                    </a:cxn>
                    <a:cxn ang="0">
                      <a:pos x="923" y="12"/>
                    </a:cxn>
                    <a:cxn ang="0">
                      <a:pos x="923" y="11"/>
                    </a:cxn>
                    <a:cxn ang="0">
                      <a:pos x="923" y="10"/>
                    </a:cxn>
                    <a:cxn ang="0">
                      <a:pos x="923" y="10"/>
                    </a:cxn>
                    <a:cxn ang="0">
                      <a:pos x="923" y="8"/>
                    </a:cxn>
                    <a:cxn ang="0">
                      <a:pos x="923" y="7"/>
                    </a:cxn>
                    <a:cxn ang="0">
                      <a:pos x="923" y="6"/>
                    </a:cxn>
                    <a:cxn ang="0">
                      <a:pos x="912" y="19"/>
                    </a:cxn>
                    <a:cxn ang="0">
                      <a:pos x="893" y="40"/>
                    </a:cxn>
                    <a:cxn ang="0">
                      <a:pos x="892" y="43"/>
                    </a:cxn>
                    <a:cxn ang="0">
                      <a:pos x="892" y="43"/>
                    </a:cxn>
                    <a:cxn ang="0">
                      <a:pos x="893" y="43"/>
                    </a:cxn>
                    <a:cxn ang="0">
                      <a:pos x="893" y="43"/>
                    </a:cxn>
                    <a:cxn ang="0">
                      <a:pos x="895" y="44"/>
                    </a:cxn>
                    <a:cxn ang="0">
                      <a:pos x="895" y="44"/>
                    </a:cxn>
                    <a:cxn ang="0">
                      <a:pos x="895" y="44"/>
                    </a:cxn>
                    <a:cxn ang="0">
                      <a:pos x="896" y="46"/>
                    </a:cxn>
                    <a:cxn ang="0">
                      <a:pos x="896" y="46"/>
                    </a:cxn>
                  </a:cxnLst>
                  <a:rect l="0" t="0" r="r" b="b"/>
                  <a:pathLst>
                    <a:path w="923" h="46">
                      <a:moveTo>
                        <a:pt x="0" y="10"/>
                      </a:moveTo>
                      <a:lnTo>
                        <a:pt x="10" y="23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2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4" y="19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  <a:moveTo>
                        <a:pt x="896" y="46"/>
                      </a:moveTo>
                      <a:lnTo>
                        <a:pt x="897" y="44"/>
                      </a:lnTo>
                      <a:lnTo>
                        <a:pt x="916" y="23"/>
                      </a:lnTo>
                      <a:lnTo>
                        <a:pt x="923" y="15"/>
                      </a:lnTo>
                      <a:lnTo>
                        <a:pt x="923" y="14"/>
                      </a:lnTo>
                      <a:lnTo>
                        <a:pt x="923" y="12"/>
                      </a:lnTo>
                      <a:lnTo>
                        <a:pt x="923" y="11"/>
                      </a:lnTo>
                      <a:lnTo>
                        <a:pt x="923" y="10"/>
                      </a:lnTo>
                      <a:lnTo>
                        <a:pt x="923" y="10"/>
                      </a:lnTo>
                      <a:lnTo>
                        <a:pt x="923" y="8"/>
                      </a:lnTo>
                      <a:lnTo>
                        <a:pt x="923" y="7"/>
                      </a:lnTo>
                      <a:lnTo>
                        <a:pt x="923" y="6"/>
                      </a:lnTo>
                      <a:lnTo>
                        <a:pt x="912" y="19"/>
                      </a:lnTo>
                      <a:lnTo>
                        <a:pt x="893" y="40"/>
                      </a:lnTo>
                      <a:lnTo>
                        <a:pt x="892" y="43"/>
                      </a:lnTo>
                      <a:lnTo>
                        <a:pt x="892" y="43"/>
                      </a:lnTo>
                      <a:lnTo>
                        <a:pt x="893" y="43"/>
                      </a:lnTo>
                      <a:lnTo>
                        <a:pt x="893" y="43"/>
                      </a:lnTo>
                      <a:lnTo>
                        <a:pt x="895" y="44"/>
                      </a:lnTo>
                      <a:lnTo>
                        <a:pt x="895" y="44"/>
                      </a:lnTo>
                      <a:lnTo>
                        <a:pt x="895" y="44"/>
                      </a:lnTo>
                      <a:lnTo>
                        <a:pt x="896" y="46"/>
                      </a:lnTo>
                      <a:lnTo>
                        <a:pt x="896" y="4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5" name="Freeform 294"/>
                <p:cNvSpPr>
                  <a:spLocks noEditPoints="1"/>
                </p:cNvSpPr>
                <p:nvPr/>
              </p:nvSpPr>
              <p:spPr bwMode="auto">
                <a:xfrm>
                  <a:off x="2542" y="2627"/>
                  <a:ext cx="462" cy="2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14" y="26"/>
                    </a:cxn>
                    <a:cxn ang="0">
                      <a:pos x="24" y="38"/>
                    </a:cxn>
                    <a:cxn ang="0">
                      <a:pos x="26" y="38"/>
                    </a:cxn>
                    <a:cxn ang="0">
                      <a:pos x="26" y="38"/>
                    </a:cxn>
                    <a:cxn ang="0">
                      <a:pos x="27" y="38"/>
                    </a:cxn>
                    <a:cxn ang="0">
                      <a:pos x="27" y="38"/>
                    </a:cxn>
                    <a:cxn ang="0">
                      <a:pos x="28" y="38"/>
                    </a:cxn>
                    <a:cxn ang="0">
                      <a:pos x="28" y="36"/>
                    </a:cxn>
                    <a:cxn ang="0">
                      <a:pos x="30" y="36"/>
                    </a:cxn>
                    <a:cxn ang="0">
                      <a:pos x="30" y="36"/>
                    </a:cxn>
                    <a:cxn ang="0">
                      <a:pos x="18" y="22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6"/>
                    </a:cxn>
                    <a:cxn ang="0">
                      <a:pos x="2" y="7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897" y="48"/>
                    </a:cxn>
                    <a:cxn ang="0">
                      <a:pos x="898" y="46"/>
                    </a:cxn>
                    <a:cxn ang="0">
                      <a:pos x="917" y="26"/>
                    </a:cxn>
                    <a:cxn ang="0">
                      <a:pos x="925" y="14"/>
                    </a:cxn>
                    <a:cxn ang="0">
                      <a:pos x="925" y="14"/>
                    </a:cxn>
                    <a:cxn ang="0">
                      <a:pos x="925" y="12"/>
                    </a:cxn>
                    <a:cxn ang="0">
                      <a:pos x="925" y="11"/>
                    </a:cxn>
                    <a:cxn ang="0">
                      <a:pos x="925" y="10"/>
                    </a:cxn>
                    <a:cxn ang="0">
                      <a:pos x="925" y="8"/>
                    </a:cxn>
                    <a:cxn ang="0">
                      <a:pos x="925" y="8"/>
                    </a:cxn>
                    <a:cxn ang="0">
                      <a:pos x="925" y="7"/>
                    </a:cxn>
                    <a:cxn ang="0">
                      <a:pos x="925" y="6"/>
                    </a:cxn>
                    <a:cxn ang="0">
                      <a:pos x="913" y="22"/>
                    </a:cxn>
                    <a:cxn ang="0">
                      <a:pos x="894" y="43"/>
                    </a:cxn>
                    <a:cxn ang="0">
                      <a:pos x="893" y="44"/>
                    </a:cxn>
                    <a:cxn ang="0">
                      <a:pos x="893" y="46"/>
                    </a:cxn>
                    <a:cxn ang="0">
                      <a:pos x="893" y="46"/>
                    </a:cxn>
                    <a:cxn ang="0">
                      <a:pos x="894" y="46"/>
                    </a:cxn>
                    <a:cxn ang="0">
                      <a:pos x="894" y="47"/>
                    </a:cxn>
                    <a:cxn ang="0">
                      <a:pos x="894" y="47"/>
                    </a:cxn>
                    <a:cxn ang="0">
                      <a:pos x="895" y="47"/>
                    </a:cxn>
                    <a:cxn ang="0">
                      <a:pos x="895" y="47"/>
                    </a:cxn>
                    <a:cxn ang="0">
                      <a:pos x="897" y="48"/>
                    </a:cxn>
                  </a:cxnLst>
                  <a:rect l="0" t="0" r="r" b="b"/>
                  <a:pathLst>
                    <a:path w="925" h="48">
                      <a:moveTo>
                        <a:pt x="2" y="8"/>
                      </a:moveTo>
                      <a:lnTo>
                        <a:pt x="14" y="26"/>
                      </a:lnTo>
                      <a:lnTo>
                        <a:pt x="24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7" y="38"/>
                      </a:lnTo>
                      <a:lnTo>
                        <a:pt x="27" y="38"/>
                      </a:lnTo>
                      <a:lnTo>
                        <a:pt x="28" y="38"/>
                      </a:lnTo>
                      <a:lnTo>
                        <a:pt x="28" y="36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18" y="2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  <a:moveTo>
                        <a:pt x="897" y="48"/>
                      </a:moveTo>
                      <a:lnTo>
                        <a:pt x="898" y="46"/>
                      </a:lnTo>
                      <a:lnTo>
                        <a:pt x="917" y="26"/>
                      </a:lnTo>
                      <a:lnTo>
                        <a:pt x="925" y="14"/>
                      </a:lnTo>
                      <a:lnTo>
                        <a:pt x="925" y="14"/>
                      </a:lnTo>
                      <a:lnTo>
                        <a:pt x="925" y="12"/>
                      </a:lnTo>
                      <a:lnTo>
                        <a:pt x="925" y="11"/>
                      </a:lnTo>
                      <a:lnTo>
                        <a:pt x="925" y="10"/>
                      </a:lnTo>
                      <a:lnTo>
                        <a:pt x="925" y="8"/>
                      </a:lnTo>
                      <a:lnTo>
                        <a:pt x="925" y="8"/>
                      </a:lnTo>
                      <a:lnTo>
                        <a:pt x="925" y="7"/>
                      </a:lnTo>
                      <a:lnTo>
                        <a:pt x="925" y="6"/>
                      </a:lnTo>
                      <a:lnTo>
                        <a:pt x="913" y="22"/>
                      </a:lnTo>
                      <a:lnTo>
                        <a:pt x="894" y="43"/>
                      </a:lnTo>
                      <a:lnTo>
                        <a:pt x="893" y="44"/>
                      </a:lnTo>
                      <a:lnTo>
                        <a:pt x="893" y="46"/>
                      </a:lnTo>
                      <a:lnTo>
                        <a:pt x="893" y="46"/>
                      </a:lnTo>
                      <a:lnTo>
                        <a:pt x="894" y="46"/>
                      </a:lnTo>
                      <a:lnTo>
                        <a:pt x="894" y="47"/>
                      </a:lnTo>
                      <a:lnTo>
                        <a:pt x="894" y="47"/>
                      </a:lnTo>
                      <a:lnTo>
                        <a:pt x="895" y="47"/>
                      </a:lnTo>
                      <a:lnTo>
                        <a:pt x="895" y="47"/>
                      </a:lnTo>
                      <a:lnTo>
                        <a:pt x="897" y="4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6" name="Freeform 295"/>
                <p:cNvSpPr>
                  <a:spLocks noEditPoints="1"/>
                </p:cNvSpPr>
                <p:nvPr/>
              </p:nvSpPr>
              <p:spPr bwMode="auto">
                <a:xfrm>
                  <a:off x="2542" y="2625"/>
                  <a:ext cx="462" cy="26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16" y="26"/>
                    </a:cxn>
                    <a:cxn ang="0">
                      <a:pos x="27" y="41"/>
                    </a:cxn>
                    <a:cxn ang="0">
                      <a:pos x="28" y="39"/>
                    </a:cxn>
                    <a:cxn ang="0">
                      <a:pos x="28" y="39"/>
                    </a:cxn>
                    <a:cxn ang="0">
                      <a:pos x="30" y="39"/>
                    </a:cxn>
                    <a:cxn ang="0">
                      <a:pos x="30" y="39"/>
                    </a:cxn>
                    <a:cxn ang="0">
                      <a:pos x="31" y="39"/>
                    </a:cxn>
                    <a:cxn ang="0">
                      <a:pos x="31" y="39"/>
                    </a:cxn>
                    <a:cxn ang="0">
                      <a:pos x="32" y="39"/>
                    </a:cxn>
                    <a:cxn ang="0">
                      <a:pos x="32" y="39"/>
                    </a:cxn>
                    <a:cxn ang="0">
                      <a:pos x="19" y="23"/>
                    </a:cxn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894" y="50"/>
                    </a:cxn>
                    <a:cxn ang="0">
                      <a:pos x="895" y="47"/>
                    </a:cxn>
                    <a:cxn ang="0">
                      <a:pos x="914" y="26"/>
                    </a:cxn>
                    <a:cxn ang="0">
                      <a:pos x="925" y="13"/>
                    </a:cxn>
                    <a:cxn ang="0">
                      <a:pos x="925" y="11"/>
                    </a:cxn>
                    <a:cxn ang="0">
                      <a:pos x="925" y="11"/>
                    </a:cxn>
                    <a:cxn ang="0">
                      <a:pos x="925" y="10"/>
                    </a:cxn>
                    <a:cxn ang="0">
                      <a:pos x="925" y="9"/>
                    </a:cxn>
                    <a:cxn ang="0">
                      <a:pos x="925" y="7"/>
                    </a:cxn>
                    <a:cxn ang="0">
                      <a:pos x="925" y="6"/>
                    </a:cxn>
                    <a:cxn ang="0">
                      <a:pos x="925" y="6"/>
                    </a:cxn>
                    <a:cxn ang="0">
                      <a:pos x="925" y="5"/>
                    </a:cxn>
                    <a:cxn ang="0">
                      <a:pos x="910" y="23"/>
                    </a:cxn>
                    <a:cxn ang="0">
                      <a:pos x="893" y="45"/>
                    </a:cxn>
                    <a:cxn ang="0">
                      <a:pos x="890" y="46"/>
                    </a:cxn>
                    <a:cxn ang="0">
                      <a:pos x="890" y="47"/>
                    </a:cxn>
                    <a:cxn ang="0">
                      <a:pos x="891" y="47"/>
                    </a:cxn>
                    <a:cxn ang="0">
                      <a:pos x="891" y="47"/>
                    </a:cxn>
                    <a:cxn ang="0">
                      <a:pos x="893" y="47"/>
                    </a:cxn>
                    <a:cxn ang="0">
                      <a:pos x="893" y="49"/>
                    </a:cxn>
                    <a:cxn ang="0">
                      <a:pos x="893" y="49"/>
                    </a:cxn>
                    <a:cxn ang="0">
                      <a:pos x="894" y="49"/>
                    </a:cxn>
                    <a:cxn ang="0">
                      <a:pos x="894" y="50"/>
                    </a:cxn>
                  </a:cxnLst>
                  <a:rect l="0" t="0" r="r" b="b"/>
                  <a:pathLst>
                    <a:path w="925" h="50">
                      <a:moveTo>
                        <a:pt x="2" y="7"/>
                      </a:moveTo>
                      <a:lnTo>
                        <a:pt x="16" y="26"/>
                      </a:lnTo>
                      <a:lnTo>
                        <a:pt x="27" y="41"/>
                      </a:lnTo>
                      <a:lnTo>
                        <a:pt x="28" y="39"/>
                      </a:lnTo>
                      <a:lnTo>
                        <a:pt x="28" y="39"/>
                      </a:lnTo>
                      <a:lnTo>
                        <a:pt x="30" y="39"/>
                      </a:lnTo>
                      <a:lnTo>
                        <a:pt x="30" y="39"/>
                      </a:lnTo>
                      <a:lnTo>
                        <a:pt x="31" y="39"/>
                      </a:lnTo>
                      <a:lnTo>
                        <a:pt x="31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19" y="23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  <a:moveTo>
                        <a:pt x="894" y="50"/>
                      </a:moveTo>
                      <a:lnTo>
                        <a:pt x="895" y="47"/>
                      </a:lnTo>
                      <a:lnTo>
                        <a:pt x="914" y="26"/>
                      </a:lnTo>
                      <a:lnTo>
                        <a:pt x="925" y="13"/>
                      </a:lnTo>
                      <a:lnTo>
                        <a:pt x="925" y="11"/>
                      </a:lnTo>
                      <a:lnTo>
                        <a:pt x="925" y="11"/>
                      </a:lnTo>
                      <a:lnTo>
                        <a:pt x="925" y="10"/>
                      </a:lnTo>
                      <a:lnTo>
                        <a:pt x="925" y="9"/>
                      </a:lnTo>
                      <a:lnTo>
                        <a:pt x="925" y="7"/>
                      </a:lnTo>
                      <a:lnTo>
                        <a:pt x="925" y="6"/>
                      </a:lnTo>
                      <a:lnTo>
                        <a:pt x="925" y="6"/>
                      </a:lnTo>
                      <a:lnTo>
                        <a:pt x="925" y="5"/>
                      </a:lnTo>
                      <a:lnTo>
                        <a:pt x="910" y="23"/>
                      </a:lnTo>
                      <a:lnTo>
                        <a:pt x="893" y="45"/>
                      </a:lnTo>
                      <a:lnTo>
                        <a:pt x="890" y="46"/>
                      </a:lnTo>
                      <a:lnTo>
                        <a:pt x="890" y="47"/>
                      </a:lnTo>
                      <a:lnTo>
                        <a:pt x="891" y="47"/>
                      </a:lnTo>
                      <a:lnTo>
                        <a:pt x="891" y="47"/>
                      </a:lnTo>
                      <a:lnTo>
                        <a:pt x="893" y="47"/>
                      </a:lnTo>
                      <a:lnTo>
                        <a:pt x="893" y="49"/>
                      </a:lnTo>
                      <a:lnTo>
                        <a:pt x="893" y="49"/>
                      </a:lnTo>
                      <a:lnTo>
                        <a:pt x="894" y="49"/>
                      </a:lnTo>
                      <a:lnTo>
                        <a:pt x="894" y="5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7" name="Freeform 296"/>
                <p:cNvSpPr>
                  <a:spLocks noEditPoints="1"/>
                </p:cNvSpPr>
                <p:nvPr/>
              </p:nvSpPr>
              <p:spPr bwMode="auto">
                <a:xfrm>
                  <a:off x="2542" y="2623"/>
                  <a:ext cx="462" cy="26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18" y="31"/>
                    </a:cxn>
                    <a:cxn ang="0">
                      <a:pos x="30" y="45"/>
                    </a:cxn>
                    <a:cxn ang="0">
                      <a:pos x="31" y="45"/>
                    </a:cxn>
                    <a:cxn ang="0">
                      <a:pos x="31" y="45"/>
                    </a:cxn>
                    <a:cxn ang="0">
                      <a:pos x="32" y="45"/>
                    </a:cxn>
                    <a:cxn ang="0">
                      <a:pos x="32" y="45"/>
                    </a:cxn>
                    <a:cxn ang="0">
                      <a:pos x="34" y="44"/>
                    </a:cxn>
                    <a:cxn ang="0">
                      <a:pos x="34" y="44"/>
                    </a:cxn>
                    <a:cxn ang="0">
                      <a:pos x="35" y="44"/>
                    </a:cxn>
                    <a:cxn ang="0">
                      <a:pos x="35" y="44"/>
                    </a:cxn>
                    <a:cxn ang="0">
                      <a:pos x="22" y="28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893" y="53"/>
                    </a:cxn>
                    <a:cxn ang="0">
                      <a:pos x="894" y="52"/>
                    </a:cxn>
                    <a:cxn ang="0">
                      <a:pos x="913" y="31"/>
                    </a:cxn>
                    <a:cxn ang="0">
                      <a:pos x="925" y="15"/>
                    </a:cxn>
                    <a:cxn ang="0">
                      <a:pos x="925" y="13"/>
                    </a:cxn>
                    <a:cxn ang="0">
                      <a:pos x="925" y="12"/>
                    </a:cxn>
                    <a:cxn ang="0">
                      <a:pos x="925" y="12"/>
                    </a:cxn>
                    <a:cxn ang="0">
                      <a:pos x="925" y="11"/>
                    </a:cxn>
                    <a:cxn ang="0">
                      <a:pos x="925" y="9"/>
                    </a:cxn>
                    <a:cxn ang="0">
                      <a:pos x="925" y="8"/>
                    </a:cxn>
                    <a:cxn ang="0">
                      <a:pos x="925" y="7"/>
                    </a:cxn>
                    <a:cxn ang="0">
                      <a:pos x="925" y="7"/>
                    </a:cxn>
                    <a:cxn ang="0">
                      <a:pos x="909" y="28"/>
                    </a:cxn>
                    <a:cxn ang="0">
                      <a:pos x="890" y="48"/>
                    </a:cxn>
                    <a:cxn ang="0">
                      <a:pos x="889" y="51"/>
                    </a:cxn>
                    <a:cxn ang="0">
                      <a:pos x="889" y="51"/>
                    </a:cxn>
                    <a:cxn ang="0">
                      <a:pos x="889" y="52"/>
                    </a:cxn>
                    <a:cxn ang="0">
                      <a:pos x="890" y="52"/>
                    </a:cxn>
                    <a:cxn ang="0">
                      <a:pos x="890" y="52"/>
                    </a:cxn>
                    <a:cxn ang="0">
                      <a:pos x="890" y="53"/>
                    </a:cxn>
                    <a:cxn ang="0">
                      <a:pos x="891" y="53"/>
                    </a:cxn>
                    <a:cxn ang="0">
                      <a:pos x="891" y="53"/>
                    </a:cxn>
                    <a:cxn ang="0">
                      <a:pos x="893" y="53"/>
                    </a:cxn>
                  </a:cxnLst>
                  <a:rect l="0" t="0" r="r" b="b"/>
                  <a:pathLst>
                    <a:path w="925" h="53">
                      <a:moveTo>
                        <a:pt x="0" y="9"/>
                      </a:moveTo>
                      <a:lnTo>
                        <a:pt x="18" y="31"/>
                      </a:lnTo>
                      <a:lnTo>
                        <a:pt x="30" y="45"/>
                      </a:lnTo>
                      <a:lnTo>
                        <a:pt x="31" y="45"/>
                      </a:lnTo>
                      <a:lnTo>
                        <a:pt x="31" y="45"/>
                      </a:lnTo>
                      <a:lnTo>
                        <a:pt x="32" y="45"/>
                      </a:lnTo>
                      <a:lnTo>
                        <a:pt x="32" y="45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5" y="44"/>
                      </a:lnTo>
                      <a:lnTo>
                        <a:pt x="35" y="44"/>
                      </a:lnTo>
                      <a:lnTo>
                        <a:pt x="22" y="28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  <a:moveTo>
                        <a:pt x="893" y="53"/>
                      </a:moveTo>
                      <a:lnTo>
                        <a:pt x="894" y="52"/>
                      </a:lnTo>
                      <a:lnTo>
                        <a:pt x="913" y="31"/>
                      </a:lnTo>
                      <a:lnTo>
                        <a:pt x="925" y="15"/>
                      </a:lnTo>
                      <a:lnTo>
                        <a:pt x="925" y="13"/>
                      </a:lnTo>
                      <a:lnTo>
                        <a:pt x="925" y="12"/>
                      </a:lnTo>
                      <a:lnTo>
                        <a:pt x="925" y="12"/>
                      </a:lnTo>
                      <a:lnTo>
                        <a:pt x="925" y="11"/>
                      </a:lnTo>
                      <a:lnTo>
                        <a:pt x="925" y="9"/>
                      </a:lnTo>
                      <a:lnTo>
                        <a:pt x="925" y="8"/>
                      </a:lnTo>
                      <a:lnTo>
                        <a:pt x="925" y="7"/>
                      </a:lnTo>
                      <a:lnTo>
                        <a:pt x="925" y="7"/>
                      </a:lnTo>
                      <a:lnTo>
                        <a:pt x="909" y="28"/>
                      </a:lnTo>
                      <a:lnTo>
                        <a:pt x="890" y="48"/>
                      </a:lnTo>
                      <a:lnTo>
                        <a:pt x="889" y="51"/>
                      </a:lnTo>
                      <a:lnTo>
                        <a:pt x="889" y="51"/>
                      </a:lnTo>
                      <a:lnTo>
                        <a:pt x="889" y="52"/>
                      </a:lnTo>
                      <a:lnTo>
                        <a:pt x="890" y="52"/>
                      </a:lnTo>
                      <a:lnTo>
                        <a:pt x="890" y="52"/>
                      </a:lnTo>
                      <a:lnTo>
                        <a:pt x="890" y="53"/>
                      </a:lnTo>
                      <a:lnTo>
                        <a:pt x="891" y="53"/>
                      </a:lnTo>
                      <a:lnTo>
                        <a:pt x="891" y="53"/>
                      </a:lnTo>
                      <a:lnTo>
                        <a:pt x="893" y="5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8" name="Freeform 297"/>
                <p:cNvSpPr>
                  <a:spLocks noEditPoints="1"/>
                </p:cNvSpPr>
                <p:nvPr/>
              </p:nvSpPr>
              <p:spPr bwMode="auto">
                <a:xfrm>
                  <a:off x="2542" y="2621"/>
                  <a:ext cx="463" cy="28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3" y="12"/>
                    </a:cxn>
                    <a:cxn ang="0">
                      <a:pos x="19" y="33"/>
                    </a:cxn>
                    <a:cxn ang="0">
                      <a:pos x="32" y="49"/>
                    </a:cxn>
                    <a:cxn ang="0">
                      <a:pos x="34" y="48"/>
                    </a:cxn>
                    <a:cxn ang="0">
                      <a:pos x="34" y="48"/>
                    </a:cxn>
                    <a:cxn ang="0">
                      <a:pos x="35" y="48"/>
                    </a:cxn>
                    <a:cxn ang="0">
                      <a:pos x="35" y="48"/>
                    </a:cxn>
                    <a:cxn ang="0">
                      <a:pos x="36" y="48"/>
                    </a:cxn>
                    <a:cxn ang="0">
                      <a:pos x="36" y="48"/>
                    </a:cxn>
                    <a:cxn ang="0">
                      <a:pos x="38" y="48"/>
                    </a:cxn>
                    <a:cxn ang="0">
                      <a:pos x="38" y="47"/>
                    </a:cxn>
                    <a:cxn ang="0">
                      <a:pos x="23" y="31"/>
                    </a:cxn>
                    <a:cxn ang="0">
                      <a:pos x="7" y="8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890" y="56"/>
                    </a:cxn>
                    <a:cxn ang="0">
                      <a:pos x="893" y="55"/>
                    </a:cxn>
                    <a:cxn ang="0">
                      <a:pos x="910" y="33"/>
                    </a:cxn>
                    <a:cxn ang="0">
                      <a:pos x="925" y="15"/>
                    </a:cxn>
                    <a:cxn ang="0">
                      <a:pos x="925" y="13"/>
                    </a:cxn>
                    <a:cxn ang="0">
                      <a:pos x="925" y="12"/>
                    </a:cxn>
                    <a:cxn ang="0">
                      <a:pos x="925" y="11"/>
                    </a:cxn>
                    <a:cxn ang="0">
                      <a:pos x="925" y="11"/>
                    </a:cxn>
                    <a:cxn ang="0">
                      <a:pos x="926" y="10"/>
                    </a:cxn>
                    <a:cxn ang="0">
                      <a:pos x="926" y="8"/>
                    </a:cxn>
                    <a:cxn ang="0">
                      <a:pos x="926" y="7"/>
                    </a:cxn>
                    <a:cxn ang="0">
                      <a:pos x="926" y="6"/>
                    </a:cxn>
                    <a:cxn ang="0">
                      <a:pos x="923" y="8"/>
                    </a:cxn>
                    <a:cxn ang="0">
                      <a:pos x="906" y="31"/>
                    </a:cxn>
                    <a:cxn ang="0">
                      <a:pos x="889" y="51"/>
                    </a:cxn>
                    <a:cxn ang="0">
                      <a:pos x="886" y="53"/>
                    </a:cxn>
                    <a:cxn ang="0">
                      <a:pos x="886" y="53"/>
                    </a:cxn>
                    <a:cxn ang="0">
                      <a:pos x="887" y="55"/>
                    </a:cxn>
                    <a:cxn ang="0">
                      <a:pos x="887" y="55"/>
                    </a:cxn>
                    <a:cxn ang="0">
                      <a:pos x="889" y="55"/>
                    </a:cxn>
                    <a:cxn ang="0">
                      <a:pos x="889" y="55"/>
                    </a:cxn>
                    <a:cxn ang="0">
                      <a:pos x="889" y="56"/>
                    </a:cxn>
                    <a:cxn ang="0">
                      <a:pos x="890" y="56"/>
                    </a:cxn>
                    <a:cxn ang="0">
                      <a:pos x="890" y="56"/>
                    </a:cxn>
                  </a:cxnLst>
                  <a:rect l="0" t="0" r="r" b="b"/>
                  <a:pathLst>
                    <a:path w="926" h="56">
                      <a:moveTo>
                        <a:pt x="0" y="10"/>
                      </a:moveTo>
                      <a:lnTo>
                        <a:pt x="3" y="12"/>
                      </a:lnTo>
                      <a:lnTo>
                        <a:pt x="19" y="33"/>
                      </a:lnTo>
                      <a:lnTo>
                        <a:pt x="32" y="49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5" y="48"/>
                      </a:lnTo>
                      <a:lnTo>
                        <a:pt x="35" y="48"/>
                      </a:lnTo>
                      <a:lnTo>
                        <a:pt x="36" y="48"/>
                      </a:lnTo>
                      <a:lnTo>
                        <a:pt x="36" y="48"/>
                      </a:lnTo>
                      <a:lnTo>
                        <a:pt x="38" y="48"/>
                      </a:lnTo>
                      <a:lnTo>
                        <a:pt x="38" y="47"/>
                      </a:lnTo>
                      <a:lnTo>
                        <a:pt x="23" y="31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  <a:moveTo>
                        <a:pt x="890" y="56"/>
                      </a:moveTo>
                      <a:lnTo>
                        <a:pt x="893" y="55"/>
                      </a:lnTo>
                      <a:lnTo>
                        <a:pt x="910" y="33"/>
                      </a:lnTo>
                      <a:lnTo>
                        <a:pt x="925" y="15"/>
                      </a:lnTo>
                      <a:lnTo>
                        <a:pt x="925" y="13"/>
                      </a:lnTo>
                      <a:lnTo>
                        <a:pt x="925" y="12"/>
                      </a:lnTo>
                      <a:lnTo>
                        <a:pt x="925" y="11"/>
                      </a:lnTo>
                      <a:lnTo>
                        <a:pt x="925" y="11"/>
                      </a:lnTo>
                      <a:lnTo>
                        <a:pt x="926" y="10"/>
                      </a:lnTo>
                      <a:lnTo>
                        <a:pt x="926" y="8"/>
                      </a:lnTo>
                      <a:lnTo>
                        <a:pt x="926" y="7"/>
                      </a:lnTo>
                      <a:lnTo>
                        <a:pt x="926" y="6"/>
                      </a:lnTo>
                      <a:lnTo>
                        <a:pt x="923" y="8"/>
                      </a:lnTo>
                      <a:lnTo>
                        <a:pt x="906" y="31"/>
                      </a:lnTo>
                      <a:lnTo>
                        <a:pt x="889" y="51"/>
                      </a:lnTo>
                      <a:lnTo>
                        <a:pt x="886" y="53"/>
                      </a:lnTo>
                      <a:lnTo>
                        <a:pt x="886" y="53"/>
                      </a:lnTo>
                      <a:lnTo>
                        <a:pt x="887" y="55"/>
                      </a:lnTo>
                      <a:lnTo>
                        <a:pt x="887" y="55"/>
                      </a:lnTo>
                      <a:lnTo>
                        <a:pt x="889" y="55"/>
                      </a:lnTo>
                      <a:lnTo>
                        <a:pt x="889" y="55"/>
                      </a:lnTo>
                      <a:lnTo>
                        <a:pt x="889" y="56"/>
                      </a:lnTo>
                      <a:lnTo>
                        <a:pt x="890" y="56"/>
                      </a:lnTo>
                      <a:lnTo>
                        <a:pt x="890" y="5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9" name="Freeform 298"/>
                <p:cNvSpPr>
                  <a:spLocks noEditPoints="1"/>
                </p:cNvSpPr>
                <p:nvPr/>
              </p:nvSpPr>
              <p:spPr bwMode="auto">
                <a:xfrm>
                  <a:off x="2542" y="2619"/>
                  <a:ext cx="463" cy="29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14"/>
                    </a:cxn>
                    <a:cxn ang="0">
                      <a:pos x="22" y="36"/>
                    </a:cxn>
                    <a:cxn ang="0">
                      <a:pos x="35" y="52"/>
                    </a:cxn>
                    <a:cxn ang="0">
                      <a:pos x="36" y="52"/>
                    </a:cxn>
                    <a:cxn ang="0">
                      <a:pos x="36" y="52"/>
                    </a:cxn>
                    <a:cxn ang="0">
                      <a:pos x="38" y="52"/>
                    </a:cxn>
                    <a:cxn ang="0">
                      <a:pos x="38" y="51"/>
                    </a:cxn>
                    <a:cxn ang="0">
                      <a:pos x="39" y="51"/>
                    </a:cxn>
                    <a:cxn ang="0">
                      <a:pos x="39" y="51"/>
                    </a:cxn>
                    <a:cxn ang="0">
                      <a:pos x="40" y="51"/>
                    </a:cxn>
                    <a:cxn ang="0">
                      <a:pos x="40" y="51"/>
                    </a:cxn>
                    <a:cxn ang="0">
                      <a:pos x="26" y="32"/>
                    </a:cxn>
                    <a:cxn ang="0">
                      <a:pos x="8" y="1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889" y="59"/>
                    </a:cxn>
                    <a:cxn ang="0">
                      <a:pos x="890" y="56"/>
                    </a:cxn>
                    <a:cxn ang="0">
                      <a:pos x="909" y="36"/>
                    </a:cxn>
                    <a:cxn ang="0">
                      <a:pos x="925" y="15"/>
                    </a:cxn>
                    <a:cxn ang="0">
                      <a:pos x="926" y="14"/>
                    </a:cxn>
                    <a:cxn ang="0">
                      <a:pos x="926" y="12"/>
                    </a:cxn>
                    <a:cxn ang="0">
                      <a:pos x="926" y="11"/>
                    </a:cxn>
                    <a:cxn ang="0">
                      <a:pos x="926" y="10"/>
                    </a:cxn>
                    <a:cxn ang="0">
                      <a:pos x="926" y="8"/>
                    </a:cxn>
                    <a:cxn ang="0">
                      <a:pos x="926" y="7"/>
                    </a:cxn>
                    <a:cxn ang="0">
                      <a:pos x="926" y="7"/>
                    </a:cxn>
                    <a:cxn ang="0">
                      <a:pos x="926" y="6"/>
                    </a:cxn>
                    <a:cxn ang="0">
                      <a:pos x="922" y="11"/>
                    </a:cxn>
                    <a:cxn ang="0">
                      <a:pos x="905" y="32"/>
                    </a:cxn>
                    <a:cxn ang="0">
                      <a:pos x="886" y="53"/>
                    </a:cxn>
                    <a:cxn ang="0">
                      <a:pos x="885" y="56"/>
                    </a:cxn>
                    <a:cxn ang="0">
                      <a:pos x="885" y="56"/>
                    </a:cxn>
                    <a:cxn ang="0">
                      <a:pos x="885" y="56"/>
                    </a:cxn>
                    <a:cxn ang="0">
                      <a:pos x="886" y="57"/>
                    </a:cxn>
                    <a:cxn ang="0">
                      <a:pos x="886" y="57"/>
                    </a:cxn>
                    <a:cxn ang="0">
                      <a:pos x="886" y="57"/>
                    </a:cxn>
                    <a:cxn ang="0">
                      <a:pos x="887" y="59"/>
                    </a:cxn>
                    <a:cxn ang="0">
                      <a:pos x="887" y="59"/>
                    </a:cxn>
                    <a:cxn ang="0">
                      <a:pos x="889" y="59"/>
                    </a:cxn>
                  </a:cxnLst>
                  <a:rect l="0" t="0" r="r" b="b"/>
                  <a:pathLst>
                    <a:path w="926" h="59">
                      <a:moveTo>
                        <a:pt x="0" y="8"/>
                      </a:moveTo>
                      <a:lnTo>
                        <a:pt x="4" y="14"/>
                      </a:lnTo>
                      <a:lnTo>
                        <a:pt x="22" y="36"/>
                      </a:lnTo>
                      <a:lnTo>
                        <a:pt x="35" y="52"/>
                      </a:lnTo>
                      <a:lnTo>
                        <a:pt x="36" y="52"/>
                      </a:lnTo>
                      <a:lnTo>
                        <a:pt x="36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9" y="51"/>
                      </a:lnTo>
                      <a:lnTo>
                        <a:pt x="39" y="51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26" y="32"/>
                      </a:lnTo>
                      <a:lnTo>
                        <a:pt x="8" y="1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889" y="59"/>
                      </a:moveTo>
                      <a:lnTo>
                        <a:pt x="890" y="56"/>
                      </a:lnTo>
                      <a:lnTo>
                        <a:pt x="909" y="36"/>
                      </a:lnTo>
                      <a:lnTo>
                        <a:pt x="925" y="15"/>
                      </a:lnTo>
                      <a:lnTo>
                        <a:pt x="926" y="14"/>
                      </a:lnTo>
                      <a:lnTo>
                        <a:pt x="926" y="12"/>
                      </a:lnTo>
                      <a:lnTo>
                        <a:pt x="926" y="11"/>
                      </a:lnTo>
                      <a:lnTo>
                        <a:pt x="926" y="10"/>
                      </a:lnTo>
                      <a:lnTo>
                        <a:pt x="926" y="8"/>
                      </a:lnTo>
                      <a:lnTo>
                        <a:pt x="926" y="7"/>
                      </a:lnTo>
                      <a:lnTo>
                        <a:pt x="926" y="7"/>
                      </a:lnTo>
                      <a:lnTo>
                        <a:pt x="926" y="6"/>
                      </a:lnTo>
                      <a:lnTo>
                        <a:pt x="922" y="11"/>
                      </a:lnTo>
                      <a:lnTo>
                        <a:pt x="905" y="32"/>
                      </a:lnTo>
                      <a:lnTo>
                        <a:pt x="886" y="53"/>
                      </a:lnTo>
                      <a:lnTo>
                        <a:pt x="885" y="56"/>
                      </a:lnTo>
                      <a:lnTo>
                        <a:pt x="885" y="56"/>
                      </a:lnTo>
                      <a:lnTo>
                        <a:pt x="885" y="56"/>
                      </a:lnTo>
                      <a:lnTo>
                        <a:pt x="886" y="57"/>
                      </a:lnTo>
                      <a:lnTo>
                        <a:pt x="886" y="57"/>
                      </a:lnTo>
                      <a:lnTo>
                        <a:pt x="886" y="57"/>
                      </a:lnTo>
                      <a:lnTo>
                        <a:pt x="887" y="59"/>
                      </a:lnTo>
                      <a:lnTo>
                        <a:pt x="887" y="59"/>
                      </a:lnTo>
                      <a:lnTo>
                        <a:pt x="889" y="5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0" name="Freeform 299"/>
                <p:cNvSpPr>
                  <a:spLocks noEditPoints="1"/>
                </p:cNvSpPr>
                <p:nvPr/>
              </p:nvSpPr>
              <p:spPr bwMode="auto">
                <a:xfrm>
                  <a:off x="2542" y="2616"/>
                  <a:ext cx="463" cy="31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7" y="17"/>
                    </a:cxn>
                    <a:cxn ang="0">
                      <a:pos x="23" y="40"/>
                    </a:cxn>
                    <a:cxn ang="0">
                      <a:pos x="38" y="56"/>
                    </a:cxn>
                    <a:cxn ang="0">
                      <a:pos x="39" y="56"/>
                    </a:cxn>
                    <a:cxn ang="0">
                      <a:pos x="39" y="56"/>
                    </a:cxn>
                    <a:cxn ang="0">
                      <a:pos x="40" y="56"/>
                    </a:cxn>
                    <a:cxn ang="0">
                      <a:pos x="40" y="56"/>
                    </a:cxn>
                    <a:cxn ang="0">
                      <a:pos x="42" y="56"/>
                    </a:cxn>
                    <a:cxn ang="0">
                      <a:pos x="42" y="56"/>
                    </a:cxn>
                    <a:cxn ang="0">
                      <a:pos x="43" y="54"/>
                    </a:cxn>
                    <a:cxn ang="0">
                      <a:pos x="43" y="54"/>
                    </a:cxn>
                    <a:cxn ang="0">
                      <a:pos x="27" y="36"/>
                    </a:cxn>
                    <a:cxn ang="0">
                      <a:pos x="11" y="15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886" y="62"/>
                    </a:cxn>
                    <a:cxn ang="0">
                      <a:pos x="889" y="60"/>
                    </a:cxn>
                    <a:cxn ang="0">
                      <a:pos x="906" y="40"/>
                    </a:cxn>
                    <a:cxn ang="0">
                      <a:pos x="923" y="17"/>
                    </a:cxn>
                    <a:cxn ang="0">
                      <a:pos x="926" y="15"/>
                    </a:cxn>
                    <a:cxn ang="0">
                      <a:pos x="926" y="13"/>
                    </a:cxn>
                    <a:cxn ang="0">
                      <a:pos x="926" y="12"/>
                    </a:cxn>
                    <a:cxn ang="0">
                      <a:pos x="926" y="12"/>
                    </a:cxn>
                    <a:cxn ang="0">
                      <a:pos x="926" y="11"/>
                    </a:cxn>
                    <a:cxn ang="0">
                      <a:pos x="926" y="9"/>
                    </a:cxn>
                    <a:cxn ang="0">
                      <a:pos x="926" y="8"/>
                    </a:cxn>
                    <a:cxn ang="0">
                      <a:pos x="926" y="7"/>
                    </a:cxn>
                    <a:cxn ang="0">
                      <a:pos x="926" y="5"/>
                    </a:cxn>
                    <a:cxn ang="0">
                      <a:pos x="919" y="15"/>
                    </a:cxn>
                    <a:cxn ang="0">
                      <a:pos x="902" y="36"/>
                    </a:cxn>
                    <a:cxn ang="0">
                      <a:pos x="885" y="57"/>
                    </a:cxn>
                    <a:cxn ang="0">
                      <a:pos x="882" y="60"/>
                    </a:cxn>
                    <a:cxn ang="0">
                      <a:pos x="882" y="60"/>
                    </a:cxn>
                    <a:cxn ang="0">
                      <a:pos x="883" y="60"/>
                    </a:cxn>
                    <a:cxn ang="0">
                      <a:pos x="883" y="61"/>
                    </a:cxn>
                    <a:cxn ang="0">
                      <a:pos x="885" y="61"/>
                    </a:cxn>
                    <a:cxn ang="0">
                      <a:pos x="885" y="61"/>
                    </a:cxn>
                    <a:cxn ang="0">
                      <a:pos x="885" y="61"/>
                    </a:cxn>
                    <a:cxn ang="0">
                      <a:pos x="886" y="62"/>
                    </a:cxn>
                    <a:cxn ang="0">
                      <a:pos x="886" y="62"/>
                    </a:cxn>
                  </a:cxnLst>
                  <a:rect l="0" t="0" r="r" b="b"/>
                  <a:pathLst>
                    <a:path w="926" h="62">
                      <a:moveTo>
                        <a:pt x="0" y="9"/>
                      </a:moveTo>
                      <a:lnTo>
                        <a:pt x="7" y="17"/>
                      </a:lnTo>
                      <a:lnTo>
                        <a:pt x="23" y="40"/>
                      </a:lnTo>
                      <a:lnTo>
                        <a:pt x="38" y="56"/>
                      </a:lnTo>
                      <a:lnTo>
                        <a:pt x="39" y="56"/>
                      </a:lnTo>
                      <a:lnTo>
                        <a:pt x="39" y="56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3" y="54"/>
                      </a:lnTo>
                      <a:lnTo>
                        <a:pt x="43" y="54"/>
                      </a:lnTo>
                      <a:lnTo>
                        <a:pt x="27" y="36"/>
                      </a:lnTo>
                      <a:lnTo>
                        <a:pt x="11" y="15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  <a:moveTo>
                        <a:pt x="886" y="62"/>
                      </a:moveTo>
                      <a:lnTo>
                        <a:pt x="889" y="60"/>
                      </a:lnTo>
                      <a:lnTo>
                        <a:pt x="906" y="40"/>
                      </a:lnTo>
                      <a:lnTo>
                        <a:pt x="923" y="17"/>
                      </a:lnTo>
                      <a:lnTo>
                        <a:pt x="926" y="15"/>
                      </a:lnTo>
                      <a:lnTo>
                        <a:pt x="926" y="13"/>
                      </a:lnTo>
                      <a:lnTo>
                        <a:pt x="926" y="12"/>
                      </a:lnTo>
                      <a:lnTo>
                        <a:pt x="926" y="12"/>
                      </a:lnTo>
                      <a:lnTo>
                        <a:pt x="926" y="11"/>
                      </a:lnTo>
                      <a:lnTo>
                        <a:pt x="926" y="9"/>
                      </a:lnTo>
                      <a:lnTo>
                        <a:pt x="926" y="8"/>
                      </a:lnTo>
                      <a:lnTo>
                        <a:pt x="926" y="7"/>
                      </a:lnTo>
                      <a:lnTo>
                        <a:pt x="926" y="5"/>
                      </a:lnTo>
                      <a:lnTo>
                        <a:pt x="919" y="15"/>
                      </a:lnTo>
                      <a:lnTo>
                        <a:pt x="902" y="36"/>
                      </a:lnTo>
                      <a:lnTo>
                        <a:pt x="885" y="57"/>
                      </a:lnTo>
                      <a:lnTo>
                        <a:pt x="882" y="60"/>
                      </a:lnTo>
                      <a:lnTo>
                        <a:pt x="882" y="60"/>
                      </a:lnTo>
                      <a:lnTo>
                        <a:pt x="883" y="60"/>
                      </a:lnTo>
                      <a:lnTo>
                        <a:pt x="883" y="61"/>
                      </a:lnTo>
                      <a:lnTo>
                        <a:pt x="885" y="61"/>
                      </a:lnTo>
                      <a:lnTo>
                        <a:pt x="885" y="61"/>
                      </a:lnTo>
                      <a:lnTo>
                        <a:pt x="885" y="61"/>
                      </a:lnTo>
                      <a:lnTo>
                        <a:pt x="886" y="62"/>
                      </a:lnTo>
                      <a:lnTo>
                        <a:pt x="886" y="6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1" name="Freeform 300"/>
                <p:cNvSpPr>
                  <a:spLocks noEditPoints="1"/>
                </p:cNvSpPr>
                <p:nvPr/>
              </p:nvSpPr>
              <p:spPr bwMode="auto">
                <a:xfrm>
                  <a:off x="2542" y="2614"/>
                  <a:ext cx="463" cy="33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8" y="20"/>
                    </a:cxn>
                    <a:cxn ang="0">
                      <a:pos x="26" y="41"/>
                    </a:cxn>
                    <a:cxn ang="0">
                      <a:pos x="40" y="60"/>
                    </a:cxn>
                    <a:cxn ang="0">
                      <a:pos x="42" y="60"/>
                    </a:cxn>
                    <a:cxn ang="0">
                      <a:pos x="42" y="60"/>
                    </a:cxn>
                    <a:cxn ang="0">
                      <a:pos x="43" y="58"/>
                    </a:cxn>
                    <a:cxn ang="0">
                      <a:pos x="43" y="58"/>
                    </a:cxn>
                    <a:cxn ang="0">
                      <a:pos x="44" y="58"/>
                    </a:cxn>
                    <a:cxn ang="0">
                      <a:pos x="44" y="58"/>
                    </a:cxn>
                    <a:cxn ang="0">
                      <a:pos x="46" y="58"/>
                    </a:cxn>
                    <a:cxn ang="0">
                      <a:pos x="46" y="58"/>
                    </a:cxn>
                    <a:cxn ang="0">
                      <a:pos x="30" y="38"/>
                    </a:cxn>
                    <a:cxn ang="0">
                      <a:pos x="12" y="17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885" y="65"/>
                    </a:cxn>
                    <a:cxn ang="0">
                      <a:pos x="886" y="62"/>
                    </a:cxn>
                    <a:cxn ang="0">
                      <a:pos x="905" y="41"/>
                    </a:cxn>
                    <a:cxn ang="0">
                      <a:pos x="922" y="20"/>
                    </a:cxn>
                    <a:cxn ang="0">
                      <a:pos x="926" y="15"/>
                    </a:cxn>
                    <a:cxn ang="0">
                      <a:pos x="926" y="13"/>
                    </a:cxn>
                    <a:cxn ang="0">
                      <a:pos x="926" y="12"/>
                    </a:cxn>
                    <a:cxn ang="0">
                      <a:pos x="926" y="11"/>
                    </a:cxn>
                    <a:cxn ang="0">
                      <a:pos x="926" y="9"/>
                    </a:cxn>
                    <a:cxn ang="0">
                      <a:pos x="926" y="8"/>
                    </a:cxn>
                    <a:cxn ang="0">
                      <a:pos x="926" y="8"/>
                    </a:cxn>
                    <a:cxn ang="0">
                      <a:pos x="926" y="7"/>
                    </a:cxn>
                    <a:cxn ang="0">
                      <a:pos x="926" y="5"/>
                    </a:cxn>
                    <a:cxn ang="0">
                      <a:pos x="918" y="17"/>
                    </a:cxn>
                    <a:cxn ang="0">
                      <a:pos x="901" y="38"/>
                    </a:cxn>
                    <a:cxn ang="0">
                      <a:pos x="883" y="58"/>
                    </a:cxn>
                    <a:cxn ang="0">
                      <a:pos x="881" y="62"/>
                    </a:cxn>
                    <a:cxn ang="0">
                      <a:pos x="881" y="62"/>
                    </a:cxn>
                    <a:cxn ang="0">
                      <a:pos x="881" y="62"/>
                    </a:cxn>
                    <a:cxn ang="0">
                      <a:pos x="882" y="62"/>
                    </a:cxn>
                    <a:cxn ang="0">
                      <a:pos x="882" y="64"/>
                    </a:cxn>
                    <a:cxn ang="0">
                      <a:pos x="882" y="64"/>
                    </a:cxn>
                    <a:cxn ang="0">
                      <a:pos x="883" y="64"/>
                    </a:cxn>
                    <a:cxn ang="0">
                      <a:pos x="883" y="65"/>
                    </a:cxn>
                    <a:cxn ang="0">
                      <a:pos x="885" y="65"/>
                    </a:cxn>
                  </a:cxnLst>
                  <a:rect l="0" t="0" r="r" b="b"/>
                  <a:pathLst>
                    <a:path w="926" h="65">
                      <a:moveTo>
                        <a:pt x="0" y="9"/>
                      </a:moveTo>
                      <a:lnTo>
                        <a:pt x="8" y="20"/>
                      </a:lnTo>
                      <a:lnTo>
                        <a:pt x="26" y="41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2" y="60"/>
                      </a:lnTo>
                      <a:lnTo>
                        <a:pt x="43" y="58"/>
                      </a:lnTo>
                      <a:lnTo>
                        <a:pt x="43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30" y="38"/>
                      </a:lnTo>
                      <a:lnTo>
                        <a:pt x="12" y="17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  <a:moveTo>
                        <a:pt x="885" y="65"/>
                      </a:moveTo>
                      <a:lnTo>
                        <a:pt x="886" y="62"/>
                      </a:lnTo>
                      <a:lnTo>
                        <a:pt x="905" y="41"/>
                      </a:lnTo>
                      <a:lnTo>
                        <a:pt x="922" y="20"/>
                      </a:lnTo>
                      <a:lnTo>
                        <a:pt x="926" y="15"/>
                      </a:lnTo>
                      <a:lnTo>
                        <a:pt x="926" y="13"/>
                      </a:lnTo>
                      <a:lnTo>
                        <a:pt x="926" y="12"/>
                      </a:lnTo>
                      <a:lnTo>
                        <a:pt x="926" y="11"/>
                      </a:lnTo>
                      <a:lnTo>
                        <a:pt x="926" y="9"/>
                      </a:lnTo>
                      <a:lnTo>
                        <a:pt x="926" y="8"/>
                      </a:lnTo>
                      <a:lnTo>
                        <a:pt x="926" y="8"/>
                      </a:lnTo>
                      <a:lnTo>
                        <a:pt x="926" y="7"/>
                      </a:lnTo>
                      <a:lnTo>
                        <a:pt x="926" y="5"/>
                      </a:lnTo>
                      <a:lnTo>
                        <a:pt x="918" y="17"/>
                      </a:lnTo>
                      <a:lnTo>
                        <a:pt x="901" y="38"/>
                      </a:lnTo>
                      <a:lnTo>
                        <a:pt x="883" y="58"/>
                      </a:lnTo>
                      <a:lnTo>
                        <a:pt x="881" y="62"/>
                      </a:lnTo>
                      <a:lnTo>
                        <a:pt x="881" y="62"/>
                      </a:lnTo>
                      <a:lnTo>
                        <a:pt x="881" y="62"/>
                      </a:lnTo>
                      <a:lnTo>
                        <a:pt x="882" y="62"/>
                      </a:lnTo>
                      <a:lnTo>
                        <a:pt x="882" y="64"/>
                      </a:lnTo>
                      <a:lnTo>
                        <a:pt x="882" y="64"/>
                      </a:lnTo>
                      <a:lnTo>
                        <a:pt x="883" y="64"/>
                      </a:lnTo>
                      <a:lnTo>
                        <a:pt x="883" y="65"/>
                      </a:lnTo>
                      <a:lnTo>
                        <a:pt x="885" y="6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2" name="Freeform 301"/>
                <p:cNvSpPr>
                  <a:spLocks noEditPoints="1"/>
                </p:cNvSpPr>
                <p:nvPr/>
              </p:nvSpPr>
              <p:spPr bwMode="auto">
                <a:xfrm>
                  <a:off x="2542" y="2611"/>
                  <a:ext cx="463" cy="3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11" y="24"/>
                    </a:cxn>
                    <a:cxn ang="0">
                      <a:pos x="27" y="45"/>
                    </a:cxn>
                    <a:cxn ang="0">
                      <a:pos x="43" y="63"/>
                    </a:cxn>
                    <a:cxn ang="0">
                      <a:pos x="44" y="63"/>
                    </a:cxn>
                    <a:cxn ang="0">
                      <a:pos x="44" y="63"/>
                    </a:cxn>
                    <a:cxn ang="0">
                      <a:pos x="46" y="63"/>
                    </a:cxn>
                    <a:cxn ang="0">
                      <a:pos x="46" y="63"/>
                    </a:cxn>
                    <a:cxn ang="0">
                      <a:pos x="47" y="62"/>
                    </a:cxn>
                    <a:cxn ang="0">
                      <a:pos x="47" y="62"/>
                    </a:cxn>
                    <a:cxn ang="0">
                      <a:pos x="48" y="62"/>
                    </a:cxn>
                    <a:cxn ang="0">
                      <a:pos x="48" y="62"/>
                    </a:cxn>
                    <a:cxn ang="0">
                      <a:pos x="31" y="42"/>
                    </a:cxn>
                    <a:cxn ang="0">
                      <a:pos x="15" y="21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882" y="69"/>
                    </a:cxn>
                    <a:cxn ang="0">
                      <a:pos x="885" y="66"/>
                    </a:cxn>
                    <a:cxn ang="0">
                      <a:pos x="902" y="45"/>
                    </a:cxn>
                    <a:cxn ang="0">
                      <a:pos x="919" y="24"/>
                    </a:cxn>
                    <a:cxn ang="0">
                      <a:pos x="926" y="14"/>
                    </a:cxn>
                    <a:cxn ang="0">
                      <a:pos x="926" y="13"/>
                    </a:cxn>
                    <a:cxn ang="0">
                      <a:pos x="926" y="13"/>
                    </a:cxn>
                    <a:cxn ang="0">
                      <a:pos x="926" y="12"/>
                    </a:cxn>
                    <a:cxn ang="0">
                      <a:pos x="926" y="10"/>
                    </a:cxn>
                    <a:cxn ang="0">
                      <a:pos x="926" y="9"/>
                    </a:cxn>
                    <a:cxn ang="0">
                      <a:pos x="926" y="8"/>
                    </a:cxn>
                    <a:cxn ang="0">
                      <a:pos x="926" y="6"/>
                    </a:cxn>
                    <a:cxn ang="0">
                      <a:pos x="926" y="5"/>
                    </a:cxn>
                    <a:cxn ang="0">
                      <a:pos x="915" y="21"/>
                    </a:cxn>
                    <a:cxn ang="0">
                      <a:pos x="899" y="42"/>
                    </a:cxn>
                    <a:cxn ang="0">
                      <a:pos x="881" y="62"/>
                    </a:cxn>
                    <a:cxn ang="0">
                      <a:pos x="878" y="65"/>
                    </a:cxn>
                    <a:cxn ang="0">
                      <a:pos x="878" y="66"/>
                    </a:cxn>
                    <a:cxn ang="0">
                      <a:pos x="879" y="66"/>
                    </a:cxn>
                    <a:cxn ang="0">
                      <a:pos x="879" y="66"/>
                    </a:cxn>
                    <a:cxn ang="0">
                      <a:pos x="881" y="67"/>
                    </a:cxn>
                    <a:cxn ang="0">
                      <a:pos x="881" y="67"/>
                    </a:cxn>
                    <a:cxn ang="0">
                      <a:pos x="881" y="67"/>
                    </a:cxn>
                    <a:cxn ang="0">
                      <a:pos x="882" y="67"/>
                    </a:cxn>
                    <a:cxn ang="0">
                      <a:pos x="882" y="69"/>
                    </a:cxn>
                  </a:cxnLst>
                  <a:rect l="0" t="0" r="r" b="b"/>
                  <a:pathLst>
                    <a:path w="926" h="69">
                      <a:moveTo>
                        <a:pt x="0" y="9"/>
                      </a:moveTo>
                      <a:lnTo>
                        <a:pt x="11" y="24"/>
                      </a:lnTo>
                      <a:lnTo>
                        <a:pt x="27" y="45"/>
                      </a:lnTo>
                      <a:lnTo>
                        <a:pt x="43" y="63"/>
                      </a:lnTo>
                      <a:lnTo>
                        <a:pt x="44" y="63"/>
                      </a:lnTo>
                      <a:lnTo>
                        <a:pt x="44" y="63"/>
                      </a:lnTo>
                      <a:lnTo>
                        <a:pt x="46" y="63"/>
                      </a:lnTo>
                      <a:lnTo>
                        <a:pt x="46" y="63"/>
                      </a:lnTo>
                      <a:lnTo>
                        <a:pt x="47" y="62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31" y="42"/>
                      </a:lnTo>
                      <a:lnTo>
                        <a:pt x="15" y="2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  <a:moveTo>
                        <a:pt x="882" y="69"/>
                      </a:moveTo>
                      <a:lnTo>
                        <a:pt x="885" y="66"/>
                      </a:lnTo>
                      <a:lnTo>
                        <a:pt x="902" y="45"/>
                      </a:lnTo>
                      <a:lnTo>
                        <a:pt x="919" y="24"/>
                      </a:lnTo>
                      <a:lnTo>
                        <a:pt x="926" y="14"/>
                      </a:lnTo>
                      <a:lnTo>
                        <a:pt x="926" y="13"/>
                      </a:lnTo>
                      <a:lnTo>
                        <a:pt x="926" y="13"/>
                      </a:lnTo>
                      <a:lnTo>
                        <a:pt x="926" y="12"/>
                      </a:lnTo>
                      <a:lnTo>
                        <a:pt x="926" y="10"/>
                      </a:lnTo>
                      <a:lnTo>
                        <a:pt x="926" y="9"/>
                      </a:lnTo>
                      <a:lnTo>
                        <a:pt x="926" y="8"/>
                      </a:lnTo>
                      <a:lnTo>
                        <a:pt x="926" y="6"/>
                      </a:lnTo>
                      <a:lnTo>
                        <a:pt x="926" y="5"/>
                      </a:lnTo>
                      <a:lnTo>
                        <a:pt x="915" y="21"/>
                      </a:lnTo>
                      <a:lnTo>
                        <a:pt x="899" y="42"/>
                      </a:lnTo>
                      <a:lnTo>
                        <a:pt x="881" y="62"/>
                      </a:lnTo>
                      <a:lnTo>
                        <a:pt x="878" y="65"/>
                      </a:lnTo>
                      <a:lnTo>
                        <a:pt x="878" y="66"/>
                      </a:lnTo>
                      <a:lnTo>
                        <a:pt x="879" y="66"/>
                      </a:lnTo>
                      <a:lnTo>
                        <a:pt x="879" y="66"/>
                      </a:lnTo>
                      <a:lnTo>
                        <a:pt x="881" y="67"/>
                      </a:lnTo>
                      <a:lnTo>
                        <a:pt x="881" y="67"/>
                      </a:lnTo>
                      <a:lnTo>
                        <a:pt x="881" y="67"/>
                      </a:lnTo>
                      <a:lnTo>
                        <a:pt x="882" y="67"/>
                      </a:lnTo>
                      <a:lnTo>
                        <a:pt x="882" y="6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3" name="Freeform 302"/>
                <p:cNvSpPr>
                  <a:spLocks noEditPoints="1"/>
                </p:cNvSpPr>
                <p:nvPr/>
              </p:nvSpPr>
              <p:spPr bwMode="auto">
                <a:xfrm>
                  <a:off x="2541" y="2609"/>
                  <a:ext cx="464" cy="36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13" y="26"/>
                    </a:cxn>
                    <a:cxn ang="0">
                      <a:pos x="31" y="47"/>
                    </a:cxn>
                    <a:cxn ang="0">
                      <a:pos x="47" y="67"/>
                    </a:cxn>
                    <a:cxn ang="0">
                      <a:pos x="48" y="66"/>
                    </a:cxn>
                    <a:cxn ang="0">
                      <a:pos x="48" y="66"/>
                    </a:cxn>
                    <a:cxn ang="0">
                      <a:pos x="49" y="66"/>
                    </a:cxn>
                    <a:cxn ang="0">
                      <a:pos x="49" y="66"/>
                    </a:cxn>
                    <a:cxn ang="0">
                      <a:pos x="51" y="66"/>
                    </a:cxn>
                    <a:cxn ang="0">
                      <a:pos x="51" y="66"/>
                    </a:cxn>
                    <a:cxn ang="0">
                      <a:pos x="52" y="65"/>
                    </a:cxn>
                    <a:cxn ang="0">
                      <a:pos x="52" y="65"/>
                    </a:cxn>
                    <a:cxn ang="0">
                      <a:pos x="52" y="65"/>
                    </a:cxn>
                    <a:cxn ang="0">
                      <a:pos x="35" y="45"/>
                    </a:cxn>
                    <a:cxn ang="0">
                      <a:pos x="17" y="24"/>
                    </a:cxn>
                    <a:cxn ang="0">
                      <a:pos x="1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1" y="2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5"/>
                    </a:cxn>
                    <a:cxn ang="0">
                      <a:pos x="1" y="6"/>
                    </a:cxn>
                    <a:cxn ang="0">
                      <a:pos x="1" y="8"/>
                    </a:cxn>
                    <a:cxn ang="0">
                      <a:pos x="1" y="9"/>
                    </a:cxn>
                    <a:cxn ang="0">
                      <a:pos x="882" y="71"/>
                    </a:cxn>
                    <a:cxn ang="0">
                      <a:pos x="884" y="67"/>
                    </a:cxn>
                    <a:cxn ang="0">
                      <a:pos x="902" y="47"/>
                    </a:cxn>
                    <a:cxn ang="0">
                      <a:pos x="919" y="26"/>
                    </a:cxn>
                    <a:cxn ang="0">
                      <a:pos x="927" y="14"/>
                    </a:cxn>
                    <a:cxn ang="0">
                      <a:pos x="927" y="13"/>
                    </a:cxn>
                    <a:cxn ang="0">
                      <a:pos x="927" y="12"/>
                    </a:cxn>
                    <a:cxn ang="0">
                      <a:pos x="927" y="10"/>
                    </a:cxn>
                    <a:cxn ang="0">
                      <a:pos x="927" y="9"/>
                    </a:cxn>
                    <a:cxn ang="0">
                      <a:pos x="927" y="9"/>
                    </a:cxn>
                    <a:cxn ang="0">
                      <a:pos x="927" y="8"/>
                    </a:cxn>
                    <a:cxn ang="0">
                      <a:pos x="927" y="6"/>
                    </a:cxn>
                    <a:cxn ang="0">
                      <a:pos x="927" y="5"/>
                    </a:cxn>
                    <a:cxn ang="0">
                      <a:pos x="915" y="24"/>
                    </a:cxn>
                    <a:cxn ang="0">
                      <a:pos x="898" y="45"/>
                    </a:cxn>
                    <a:cxn ang="0">
                      <a:pos x="880" y="65"/>
                    </a:cxn>
                    <a:cxn ang="0">
                      <a:pos x="878" y="67"/>
                    </a:cxn>
                    <a:cxn ang="0">
                      <a:pos x="878" y="69"/>
                    </a:cxn>
                    <a:cxn ang="0">
                      <a:pos x="878" y="69"/>
                    </a:cxn>
                    <a:cxn ang="0">
                      <a:pos x="879" y="69"/>
                    </a:cxn>
                    <a:cxn ang="0">
                      <a:pos x="879" y="69"/>
                    </a:cxn>
                    <a:cxn ang="0">
                      <a:pos x="879" y="70"/>
                    </a:cxn>
                    <a:cxn ang="0">
                      <a:pos x="880" y="70"/>
                    </a:cxn>
                    <a:cxn ang="0">
                      <a:pos x="880" y="70"/>
                    </a:cxn>
                    <a:cxn ang="0">
                      <a:pos x="882" y="71"/>
                    </a:cxn>
                  </a:cxnLst>
                  <a:rect l="0" t="0" r="r" b="b"/>
                  <a:pathLst>
                    <a:path w="927" h="71">
                      <a:moveTo>
                        <a:pt x="1" y="9"/>
                      </a:moveTo>
                      <a:lnTo>
                        <a:pt x="13" y="26"/>
                      </a:lnTo>
                      <a:lnTo>
                        <a:pt x="31" y="47"/>
                      </a:lnTo>
                      <a:lnTo>
                        <a:pt x="47" y="67"/>
                      </a:lnTo>
                      <a:lnTo>
                        <a:pt x="48" y="66"/>
                      </a:lnTo>
                      <a:lnTo>
                        <a:pt x="48" y="66"/>
                      </a:lnTo>
                      <a:lnTo>
                        <a:pt x="49" y="66"/>
                      </a:lnTo>
                      <a:lnTo>
                        <a:pt x="49" y="66"/>
                      </a:lnTo>
                      <a:lnTo>
                        <a:pt x="51" y="66"/>
                      </a:lnTo>
                      <a:lnTo>
                        <a:pt x="51" y="66"/>
                      </a:lnTo>
                      <a:lnTo>
                        <a:pt x="52" y="65"/>
                      </a:lnTo>
                      <a:lnTo>
                        <a:pt x="52" y="65"/>
                      </a:lnTo>
                      <a:lnTo>
                        <a:pt x="52" y="65"/>
                      </a:lnTo>
                      <a:lnTo>
                        <a:pt x="35" y="45"/>
                      </a:lnTo>
                      <a:lnTo>
                        <a:pt x="17" y="24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1" y="9"/>
                      </a:lnTo>
                      <a:close/>
                      <a:moveTo>
                        <a:pt x="882" y="71"/>
                      </a:moveTo>
                      <a:lnTo>
                        <a:pt x="884" y="67"/>
                      </a:lnTo>
                      <a:lnTo>
                        <a:pt x="902" y="47"/>
                      </a:lnTo>
                      <a:lnTo>
                        <a:pt x="919" y="26"/>
                      </a:lnTo>
                      <a:lnTo>
                        <a:pt x="927" y="14"/>
                      </a:lnTo>
                      <a:lnTo>
                        <a:pt x="927" y="13"/>
                      </a:lnTo>
                      <a:lnTo>
                        <a:pt x="927" y="12"/>
                      </a:lnTo>
                      <a:lnTo>
                        <a:pt x="927" y="10"/>
                      </a:lnTo>
                      <a:lnTo>
                        <a:pt x="927" y="9"/>
                      </a:lnTo>
                      <a:lnTo>
                        <a:pt x="927" y="9"/>
                      </a:lnTo>
                      <a:lnTo>
                        <a:pt x="927" y="8"/>
                      </a:lnTo>
                      <a:lnTo>
                        <a:pt x="927" y="6"/>
                      </a:lnTo>
                      <a:lnTo>
                        <a:pt x="927" y="5"/>
                      </a:lnTo>
                      <a:lnTo>
                        <a:pt x="915" y="24"/>
                      </a:lnTo>
                      <a:lnTo>
                        <a:pt x="898" y="45"/>
                      </a:lnTo>
                      <a:lnTo>
                        <a:pt x="880" y="65"/>
                      </a:lnTo>
                      <a:lnTo>
                        <a:pt x="878" y="67"/>
                      </a:lnTo>
                      <a:lnTo>
                        <a:pt x="878" y="69"/>
                      </a:lnTo>
                      <a:lnTo>
                        <a:pt x="878" y="69"/>
                      </a:lnTo>
                      <a:lnTo>
                        <a:pt x="879" y="69"/>
                      </a:lnTo>
                      <a:lnTo>
                        <a:pt x="879" y="69"/>
                      </a:lnTo>
                      <a:lnTo>
                        <a:pt x="879" y="70"/>
                      </a:lnTo>
                      <a:lnTo>
                        <a:pt x="880" y="70"/>
                      </a:lnTo>
                      <a:lnTo>
                        <a:pt x="880" y="70"/>
                      </a:lnTo>
                      <a:lnTo>
                        <a:pt x="882" y="7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4" name="Freeform 303"/>
                <p:cNvSpPr>
                  <a:spLocks noEditPoints="1"/>
                </p:cNvSpPr>
                <p:nvPr/>
              </p:nvSpPr>
              <p:spPr bwMode="auto">
                <a:xfrm>
                  <a:off x="2541" y="2607"/>
                  <a:ext cx="465" cy="37"/>
                </a:xfrm>
                <a:custGeom>
                  <a:avLst/>
                  <a:gdLst/>
                  <a:ahLst/>
                  <a:cxnLst>
                    <a:cxn ang="0">
                      <a:pos x="1" y="10"/>
                    </a:cxn>
                    <a:cxn ang="0">
                      <a:pos x="16" y="31"/>
                    </a:cxn>
                    <a:cxn ang="0">
                      <a:pos x="32" y="52"/>
                    </a:cxn>
                    <a:cxn ang="0">
                      <a:pos x="49" y="72"/>
                    </a:cxn>
                    <a:cxn ang="0">
                      <a:pos x="51" y="72"/>
                    </a:cxn>
                    <a:cxn ang="0">
                      <a:pos x="51" y="72"/>
                    </a:cxn>
                    <a:cxn ang="0">
                      <a:pos x="52" y="71"/>
                    </a:cxn>
                    <a:cxn ang="0">
                      <a:pos x="52" y="71"/>
                    </a:cxn>
                    <a:cxn ang="0">
                      <a:pos x="53" y="71"/>
                    </a:cxn>
                    <a:cxn ang="0">
                      <a:pos x="53" y="71"/>
                    </a:cxn>
                    <a:cxn ang="0">
                      <a:pos x="55" y="71"/>
                    </a:cxn>
                    <a:cxn ang="0">
                      <a:pos x="55" y="71"/>
                    </a:cxn>
                    <a:cxn ang="0">
                      <a:pos x="53" y="69"/>
                    </a:cxn>
                    <a:cxn ang="0">
                      <a:pos x="36" y="48"/>
                    </a:cxn>
                    <a:cxn ang="0">
                      <a:pos x="20" y="28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1" y="7"/>
                    </a:cxn>
                    <a:cxn ang="0">
                      <a:pos x="1" y="8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879" y="75"/>
                    </a:cxn>
                    <a:cxn ang="0">
                      <a:pos x="882" y="72"/>
                    </a:cxn>
                    <a:cxn ang="0">
                      <a:pos x="900" y="52"/>
                    </a:cxn>
                    <a:cxn ang="0">
                      <a:pos x="916" y="31"/>
                    </a:cxn>
                    <a:cxn ang="0">
                      <a:pos x="927" y="15"/>
                    </a:cxn>
                    <a:cxn ang="0">
                      <a:pos x="927" y="15"/>
                    </a:cxn>
                    <a:cxn ang="0">
                      <a:pos x="927" y="14"/>
                    </a:cxn>
                    <a:cxn ang="0">
                      <a:pos x="927" y="12"/>
                    </a:cxn>
                    <a:cxn ang="0">
                      <a:pos x="927" y="11"/>
                    </a:cxn>
                    <a:cxn ang="0">
                      <a:pos x="927" y="10"/>
                    </a:cxn>
                    <a:cxn ang="0">
                      <a:pos x="927" y="8"/>
                    </a:cxn>
                    <a:cxn ang="0">
                      <a:pos x="927" y="7"/>
                    </a:cxn>
                    <a:cxn ang="0">
                      <a:pos x="928" y="7"/>
                    </a:cxn>
                    <a:cxn ang="0">
                      <a:pos x="912" y="28"/>
                    </a:cxn>
                    <a:cxn ang="0">
                      <a:pos x="896" y="48"/>
                    </a:cxn>
                    <a:cxn ang="0">
                      <a:pos x="879" y="69"/>
                    </a:cxn>
                    <a:cxn ang="0">
                      <a:pos x="875" y="72"/>
                    </a:cxn>
                    <a:cxn ang="0">
                      <a:pos x="875" y="73"/>
                    </a:cxn>
                    <a:cxn ang="0">
                      <a:pos x="876" y="73"/>
                    </a:cxn>
                    <a:cxn ang="0">
                      <a:pos x="876" y="73"/>
                    </a:cxn>
                    <a:cxn ang="0">
                      <a:pos x="878" y="73"/>
                    </a:cxn>
                    <a:cxn ang="0">
                      <a:pos x="878" y="75"/>
                    </a:cxn>
                    <a:cxn ang="0">
                      <a:pos x="878" y="75"/>
                    </a:cxn>
                    <a:cxn ang="0">
                      <a:pos x="879" y="75"/>
                    </a:cxn>
                    <a:cxn ang="0">
                      <a:pos x="879" y="75"/>
                    </a:cxn>
                  </a:cxnLst>
                  <a:rect l="0" t="0" r="r" b="b"/>
                  <a:pathLst>
                    <a:path w="928" h="75">
                      <a:moveTo>
                        <a:pt x="1" y="10"/>
                      </a:moveTo>
                      <a:lnTo>
                        <a:pt x="16" y="31"/>
                      </a:lnTo>
                      <a:lnTo>
                        <a:pt x="32" y="5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2" y="71"/>
                      </a:lnTo>
                      <a:lnTo>
                        <a:pt x="52" y="71"/>
                      </a:lnTo>
                      <a:lnTo>
                        <a:pt x="53" y="71"/>
                      </a:lnTo>
                      <a:lnTo>
                        <a:pt x="53" y="71"/>
                      </a:lnTo>
                      <a:lnTo>
                        <a:pt x="55" y="71"/>
                      </a:lnTo>
                      <a:lnTo>
                        <a:pt x="55" y="71"/>
                      </a:lnTo>
                      <a:lnTo>
                        <a:pt x="53" y="69"/>
                      </a:lnTo>
                      <a:lnTo>
                        <a:pt x="36" y="48"/>
                      </a:lnTo>
                      <a:lnTo>
                        <a:pt x="20" y="28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1" y="10"/>
                      </a:lnTo>
                      <a:close/>
                      <a:moveTo>
                        <a:pt x="879" y="75"/>
                      </a:moveTo>
                      <a:lnTo>
                        <a:pt x="882" y="72"/>
                      </a:lnTo>
                      <a:lnTo>
                        <a:pt x="900" y="52"/>
                      </a:lnTo>
                      <a:lnTo>
                        <a:pt x="916" y="31"/>
                      </a:lnTo>
                      <a:lnTo>
                        <a:pt x="927" y="15"/>
                      </a:lnTo>
                      <a:lnTo>
                        <a:pt x="927" y="15"/>
                      </a:lnTo>
                      <a:lnTo>
                        <a:pt x="927" y="14"/>
                      </a:lnTo>
                      <a:lnTo>
                        <a:pt x="927" y="12"/>
                      </a:lnTo>
                      <a:lnTo>
                        <a:pt x="927" y="11"/>
                      </a:lnTo>
                      <a:lnTo>
                        <a:pt x="927" y="10"/>
                      </a:lnTo>
                      <a:lnTo>
                        <a:pt x="927" y="8"/>
                      </a:lnTo>
                      <a:lnTo>
                        <a:pt x="927" y="7"/>
                      </a:lnTo>
                      <a:lnTo>
                        <a:pt x="928" y="7"/>
                      </a:lnTo>
                      <a:lnTo>
                        <a:pt x="912" y="28"/>
                      </a:lnTo>
                      <a:lnTo>
                        <a:pt x="896" y="48"/>
                      </a:lnTo>
                      <a:lnTo>
                        <a:pt x="879" y="69"/>
                      </a:lnTo>
                      <a:lnTo>
                        <a:pt x="875" y="72"/>
                      </a:lnTo>
                      <a:lnTo>
                        <a:pt x="875" y="73"/>
                      </a:lnTo>
                      <a:lnTo>
                        <a:pt x="876" y="73"/>
                      </a:lnTo>
                      <a:lnTo>
                        <a:pt x="876" y="73"/>
                      </a:lnTo>
                      <a:lnTo>
                        <a:pt x="878" y="73"/>
                      </a:lnTo>
                      <a:lnTo>
                        <a:pt x="878" y="75"/>
                      </a:lnTo>
                      <a:lnTo>
                        <a:pt x="878" y="75"/>
                      </a:lnTo>
                      <a:lnTo>
                        <a:pt x="879" y="75"/>
                      </a:lnTo>
                      <a:lnTo>
                        <a:pt x="879" y="7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5" name="Freeform 304"/>
                <p:cNvSpPr>
                  <a:spLocks noEditPoints="1"/>
                </p:cNvSpPr>
                <p:nvPr/>
              </p:nvSpPr>
              <p:spPr bwMode="auto">
                <a:xfrm>
                  <a:off x="2541" y="2605"/>
                  <a:ext cx="465" cy="38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1" y="11"/>
                    </a:cxn>
                    <a:cxn ang="0">
                      <a:pos x="17" y="34"/>
                    </a:cxn>
                    <a:cxn ang="0">
                      <a:pos x="35" y="55"/>
                    </a:cxn>
                    <a:cxn ang="0">
                      <a:pos x="52" y="75"/>
                    </a:cxn>
                    <a:cxn ang="0">
                      <a:pos x="52" y="75"/>
                    </a:cxn>
                    <a:cxn ang="0">
                      <a:pos x="53" y="75"/>
                    </a:cxn>
                    <a:cxn ang="0">
                      <a:pos x="53" y="75"/>
                    </a:cxn>
                    <a:cxn ang="0">
                      <a:pos x="55" y="75"/>
                    </a:cxn>
                    <a:cxn ang="0">
                      <a:pos x="55" y="75"/>
                    </a:cxn>
                    <a:cxn ang="0">
                      <a:pos x="56" y="73"/>
                    </a:cxn>
                    <a:cxn ang="0">
                      <a:pos x="56" y="73"/>
                    </a:cxn>
                    <a:cxn ang="0">
                      <a:pos x="57" y="73"/>
                    </a:cxn>
                    <a:cxn ang="0">
                      <a:pos x="57" y="73"/>
                    </a:cxn>
                    <a:cxn ang="0">
                      <a:pos x="56" y="71"/>
                    </a:cxn>
                    <a:cxn ang="0">
                      <a:pos x="37" y="51"/>
                    </a:cxn>
                    <a:cxn ang="0">
                      <a:pos x="21" y="31"/>
                    </a:cxn>
                    <a:cxn ang="0">
                      <a:pos x="5" y="8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878" y="77"/>
                    </a:cxn>
                    <a:cxn ang="0">
                      <a:pos x="880" y="75"/>
                    </a:cxn>
                    <a:cxn ang="0">
                      <a:pos x="898" y="55"/>
                    </a:cxn>
                    <a:cxn ang="0">
                      <a:pos x="915" y="34"/>
                    </a:cxn>
                    <a:cxn ang="0">
                      <a:pos x="927" y="15"/>
                    </a:cxn>
                    <a:cxn ang="0">
                      <a:pos x="927" y="14"/>
                    </a:cxn>
                    <a:cxn ang="0">
                      <a:pos x="927" y="12"/>
                    </a:cxn>
                    <a:cxn ang="0">
                      <a:pos x="927" y="11"/>
                    </a:cxn>
                    <a:cxn ang="0">
                      <a:pos x="928" y="10"/>
                    </a:cxn>
                    <a:cxn ang="0">
                      <a:pos x="928" y="10"/>
                    </a:cxn>
                    <a:cxn ang="0">
                      <a:pos x="928" y="8"/>
                    </a:cxn>
                    <a:cxn ang="0">
                      <a:pos x="928" y="7"/>
                    </a:cxn>
                    <a:cxn ang="0">
                      <a:pos x="928" y="6"/>
                    </a:cxn>
                    <a:cxn ang="0">
                      <a:pos x="926" y="8"/>
                    </a:cxn>
                    <a:cxn ang="0">
                      <a:pos x="911" y="31"/>
                    </a:cxn>
                    <a:cxn ang="0">
                      <a:pos x="894" y="51"/>
                    </a:cxn>
                    <a:cxn ang="0">
                      <a:pos x="876" y="71"/>
                    </a:cxn>
                    <a:cxn ang="0">
                      <a:pos x="874" y="75"/>
                    </a:cxn>
                    <a:cxn ang="0">
                      <a:pos x="874" y="75"/>
                    </a:cxn>
                    <a:cxn ang="0">
                      <a:pos x="874" y="76"/>
                    </a:cxn>
                    <a:cxn ang="0">
                      <a:pos x="875" y="76"/>
                    </a:cxn>
                    <a:cxn ang="0">
                      <a:pos x="875" y="76"/>
                    </a:cxn>
                    <a:cxn ang="0">
                      <a:pos x="875" y="77"/>
                    </a:cxn>
                    <a:cxn ang="0">
                      <a:pos x="876" y="77"/>
                    </a:cxn>
                    <a:cxn ang="0">
                      <a:pos x="876" y="77"/>
                    </a:cxn>
                    <a:cxn ang="0">
                      <a:pos x="878" y="77"/>
                    </a:cxn>
                  </a:cxnLst>
                  <a:rect l="0" t="0" r="r" b="b"/>
                  <a:pathLst>
                    <a:path w="928" h="77">
                      <a:moveTo>
                        <a:pt x="0" y="10"/>
                      </a:moveTo>
                      <a:lnTo>
                        <a:pt x="1" y="11"/>
                      </a:lnTo>
                      <a:lnTo>
                        <a:pt x="17" y="34"/>
                      </a:lnTo>
                      <a:lnTo>
                        <a:pt x="35" y="55"/>
                      </a:lnTo>
                      <a:lnTo>
                        <a:pt x="52" y="75"/>
                      </a:lnTo>
                      <a:lnTo>
                        <a:pt x="52" y="75"/>
                      </a:lnTo>
                      <a:lnTo>
                        <a:pt x="53" y="75"/>
                      </a:lnTo>
                      <a:lnTo>
                        <a:pt x="53" y="75"/>
                      </a:lnTo>
                      <a:lnTo>
                        <a:pt x="55" y="75"/>
                      </a:lnTo>
                      <a:lnTo>
                        <a:pt x="55" y="75"/>
                      </a:lnTo>
                      <a:lnTo>
                        <a:pt x="56" y="73"/>
                      </a:lnTo>
                      <a:lnTo>
                        <a:pt x="56" y="73"/>
                      </a:lnTo>
                      <a:lnTo>
                        <a:pt x="57" y="73"/>
                      </a:lnTo>
                      <a:lnTo>
                        <a:pt x="57" y="73"/>
                      </a:lnTo>
                      <a:lnTo>
                        <a:pt x="56" y="71"/>
                      </a:lnTo>
                      <a:lnTo>
                        <a:pt x="37" y="51"/>
                      </a:lnTo>
                      <a:lnTo>
                        <a:pt x="21" y="31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  <a:moveTo>
                        <a:pt x="878" y="77"/>
                      </a:moveTo>
                      <a:lnTo>
                        <a:pt x="880" y="75"/>
                      </a:lnTo>
                      <a:lnTo>
                        <a:pt x="898" y="55"/>
                      </a:lnTo>
                      <a:lnTo>
                        <a:pt x="915" y="34"/>
                      </a:lnTo>
                      <a:lnTo>
                        <a:pt x="927" y="15"/>
                      </a:lnTo>
                      <a:lnTo>
                        <a:pt x="927" y="14"/>
                      </a:lnTo>
                      <a:lnTo>
                        <a:pt x="927" y="12"/>
                      </a:lnTo>
                      <a:lnTo>
                        <a:pt x="927" y="11"/>
                      </a:lnTo>
                      <a:lnTo>
                        <a:pt x="928" y="10"/>
                      </a:lnTo>
                      <a:lnTo>
                        <a:pt x="928" y="10"/>
                      </a:lnTo>
                      <a:lnTo>
                        <a:pt x="928" y="8"/>
                      </a:lnTo>
                      <a:lnTo>
                        <a:pt x="928" y="7"/>
                      </a:lnTo>
                      <a:lnTo>
                        <a:pt x="928" y="6"/>
                      </a:lnTo>
                      <a:lnTo>
                        <a:pt x="926" y="8"/>
                      </a:lnTo>
                      <a:lnTo>
                        <a:pt x="911" y="31"/>
                      </a:lnTo>
                      <a:lnTo>
                        <a:pt x="894" y="51"/>
                      </a:lnTo>
                      <a:lnTo>
                        <a:pt x="876" y="71"/>
                      </a:lnTo>
                      <a:lnTo>
                        <a:pt x="874" y="75"/>
                      </a:lnTo>
                      <a:lnTo>
                        <a:pt x="874" y="75"/>
                      </a:lnTo>
                      <a:lnTo>
                        <a:pt x="874" y="76"/>
                      </a:lnTo>
                      <a:lnTo>
                        <a:pt x="875" y="76"/>
                      </a:lnTo>
                      <a:lnTo>
                        <a:pt x="875" y="76"/>
                      </a:lnTo>
                      <a:lnTo>
                        <a:pt x="875" y="77"/>
                      </a:lnTo>
                      <a:lnTo>
                        <a:pt x="876" y="77"/>
                      </a:lnTo>
                      <a:lnTo>
                        <a:pt x="876" y="77"/>
                      </a:lnTo>
                      <a:lnTo>
                        <a:pt x="878" y="7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6" name="Freeform 305"/>
                <p:cNvSpPr>
                  <a:spLocks noEditPoints="1"/>
                </p:cNvSpPr>
                <p:nvPr/>
              </p:nvSpPr>
              <p:spPr bwMode="auto">
                <a:xfrm>
                  <a:off x="2541" y="2602"/>
                  <a:ext cx="465" cy="41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4" y="15"/>
                    </a:cxn>
                    <a:cxn ang="0">
                      <a:pos x="20" y="37"/>
                    </a:cxn>
                    <a:cxn ang="0">
                      <a:pos x="36" y="57"/>
                    </a:cxn>
                    <a:cxn ang="0">
                      <a:pos x="53" y="78"/>
                    </a:cxn>
                    <a:cxn ang="0">
                      <a:pos x="55" y="80"/>
                    </a:cxn>
                    <a:cxn ang="0">
                      <a:pos x="56" y="78"/>
                    </a:cxn>
                    <a:cxn ang="0">
                      <a:pos x="56" y="78"/>
                    </a:cxn>
                    <a:cxn ang="0">
                      <a:pos x="57" y="78"/>
                    </a:cxn>
                    <a:cxn ang="0">
                      <a:pos x="57" y="78"/>
                    </a:cxn>
                    <a:cxn ang="0">
                      <a:pos x="57" y="78"/>
                    </a:cxn>
                    <a:cxn ang="0">
                      <a:pos x="59" y="78"/>
                    </a:cxn>
                    <a:cxn ang="0">
                      <a:pos x="59" y="77"/>
                    </a:cxn>
                    <a:cxn ang="0">
                      <a:pos x="60" y="77"/>
                    </a:cxn>
                    <a:cxn ang="0">
                      <a:pos x="57" y="74"/>
                    </a:cxn>
                    <a:cxn ang="0">
                      <a:pos x="40" y="54"/>
                    </a:cxn>
                    <a:cxn ang="0">
                      <a:pos x="24" y="33"/>
                    </a:cxn>
                    <a:cxn ang="0">
                      <a:pos x="8" y="12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875" y="81"/>
                    </a:cxn>
                    <a:cxn ang="0">
                      <a:pos x="879" y="78"/>
                    </a:cxn>
                    <a:cxn ang="0">
                      <a:pos x="896" y="57"/>
                    </a:cxn>
                    <a:cxn ang="0">
                      <a:pos x="912" y="37"/>
                    </a:cxn>
                    <a:cxn ang="0">
                      <a:pos x="928" y="16"/>
                    </a:cxn>
                    <a:cxn ang="0">
                      <a:pos x="928" y="15"/>
                    </a:cxn>
                    <a:cxn ang="0">
                      <a:pos x="928" y="13"/>
                    </a:cxn>
                    <a:cxn ang="0">
                      <a:pos x="928" y="12"/>
                    </a:cxn>
                    <a:cxn ang="0">
                      <a:pos x="928" y="11"/>
                    </a:cxn>
                    <a:cxn ang="0">
                      <a:pos x="928" y="9"/>
                    </a:cxn>
                    <a:cxn ang="0">
                      <a:pos x="928" y="8"/>
                    </a:cxn>
                    <a:cxn ang="0">
                      <a:pos x="928" y="7"/>
                    </a:cxn>
                    <a:cxn ang="0">
                      <a:pos x="928" y="5"/>
                    </a:cxn>
                    <a:cxn ang="0">
                      <a:pos x="924" y="12"/>
                    </a:cxn>
                    <a:cxn ang="0">
                      <a:pos x="908" y="33"/>
                    </a:cxn>
                    <a:cxn ang="0">
                      <a:pos x="892" y="54"/>
                    </a:cxn>
                    <a:cxn ang="0">
                      <a:pos x="875" y="74"/>
                    </a:cxn>
                    <a:cxn ang="0">
                      <a:pos x="871" y="78"/>
                    </a:cxn>
                    <a:cxn ang="0">
                      <a:pos x="871" y="78"/>
                    </a:cxn>
                    <a:cxn ang="0">
                      <a:pos x="872" y="80"/>
                    </a:cxn>
                    <a:cxn ang="0">
                      <a:pos x="872" y="80"/>
                    </a:cxn>
                    <a:cxn ang="0">
                      <a:pos x="874" y="80"/>
                    </a:cxn>
                    <a:cxn ang="0">
                      <a:pos x="874" y="80"/>
                    </a:cxn>
                    <a:cxn ang="0">
                      <a:pos x="874" y="81"/>
                    </a:cxn>
                    <a:cxn ang="0">
                      <a:pos x="875" y="81"/>
                    </a:cxn>
                    <a:cxn ang="0">
                      <a:pos x="875" y="81"/>
                    </a:cxn>
                  </a:cxnLst>
                  <a:rect l="0" t="0" r="r" b="b"/>
                  <a:pathLst>
                    <a:path w="928" h="81">
                      <a:moveTo>
                        <a:pt x="0" y="9"/>
                      </a:moveTo>
                      <a:lnTo>
                        <a:pt x="4" y="15"/>
                      </a:lnTo>
                      <a:lnTo>
                        <a:pt x="20" y="37"/>
                      </a:lnTo>
                      <a:lnTo>
                        <a:pt x="36" y="57"/>
                      </a:lnTo>
                      <a:lnTo>
                        <a:pt x="53" y="78"/>
                      </a:lnTo>
                      <a:lnTo>
                        <a:pt x="55" y="80"/>
                      </a:lnTo>
                      <a:lnTo>
                        <a:pt x="56" y="78"/>
                      </a:lnTo>
                      <a:lnTo>
                        <a:pt x="56" y="78"/>
                      </a:lnTo>
                      <a:lnTo>
                        <a:pt x="57" y="78"/>
                      </a:lnTo>
                      <a:lnTo>
                        <a:pt x="57" y="78"/>
                      </a:lnTo>
                      <a:lnTo>
                        <a:pt x="57" y="78"/>
                      </a:lnTo>
                      <a:lnTo>
                        <a:pt x="59" y="78"/>
                      </a:lnTo>
                      <a:lnTo>
                        <a:pt x="59" y="77"/>
                      </a:lnTo>
                      <a:lnTo>
                        <a:pt x="60" y="77"/>
                      </a:lnTo>
                      <a:lnTo>
                        <a:pt x="57" y="74"/>
                      </a:lnTo>
                      <a:lnTo>
                        <a:pt x="40" y="54"/>
                      </a:lnTo>
                      <a:lnTo>
                        <a:pt x="24" y="33"/>
                      </a:lnTo>
                      <a:lnTo>
                        <a:pt x="8" y="1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  <a:moveTo>
                        <a:pt x="875" y="81"/>
                      </a:moveTo>
                      <a:lnTo>
                        <a:pt x="879" y="78"/>
                      </a:lnTo>
                      <a:lnTo>
                        <a:pt x="896" y="57"/>
                      </a:lnTo>
                      <a:lnTo>
                        <a:pt x="912" y="37"/>
                      </a:lnTo>
                      <a:lnTo>
                        <a:pt x="928" y="16"/>
                      </a:lnTo>
                      <a:lnTo>
                        <a:pt x="928" y="15"/>
                      </a:lnTo>
                      <a:lnTo>
                        <a:pt x="928" y="13"/>
                      </a:lnTo>
                      <a:lnTo>
                        <a:pt x="928" y="12"/>
                      </a:lnTo>
                      <a:lnTo>
                        <a:pt x="928" y="11"/>
                      </a:lnTo>
                      <a:lnTo>
                        <a:pt x="928" y="9"/>
                      </a:lnTo>
                      <a:lnTo>
                        <a:pt x="928" y="8"/>
                      </a:lnTo>
                      <a:lnTo>
                        <a:pt x="928" y="7"/>
                      </a:lnTo>
                      <a:lnTo>
                        <a:pt x="928" y="5"/>
                      </a:lnTo>
                      <a:lnTo>
                        <a:pt x="924" y="12"/>
                      </a:lnTo>
                      <a:lnTo>
                        <a:pt x="908" y="33"/>
                      </a:lnTo>
                      <a:lnTo>
                        <a:pt x="892" y="54"/>
                      </a:lnTo>
                      <a:lnTo>
                        <a:pt x="875" y="74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2" y="80"/>
                      </a:lnTo>
                      <a:lnTo>
                        <a:pt x="872" y="80"/>
                      </a:lnTo>
                      <a:lnTo>
                        <a:pt x="874" y="80"/>
                      </a:lnTo>
                      <a:lnTo>
                        <a:pt x="874" y="80"/>
                      </a:lnTo>
                      <a:lnTo>
                        <a:pt x="874" y="81"/>
                      </a:lnTo>
                      <a:lnTo>
                        <a:pt x="875" y="81"/>
                      </a:lnTo>
                      <a:lnTo>
                        <a:pt x="875" y="8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7" name="Freeform 306"/>
                <p:cNvSpPr>
                  <a:spLocks noEditPoints="1"/>
                </p:cNvSpPr>
                <p:nvPr/>
              </p:nvSpPr>
              <p:spPr bwMode="auto">
                <a:xfrm>
                  <a:off x="2541" y="2599"/>
                  <a:ext cx="465" cy="43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5" y="18"/>
                    </a:cxn>
                    <a:cxn ang="0">
                      <a:pos x="21" y="41"/>
                    </a:cxn>
                    <a:cxn ang="0">
                      <a:pos x="37" y="61"/>
                    </a:cxn>
                    <a:cxn ang="0">
                      <a:pos x="56" y="81"/>
                    </a:cxn>
                    <a:cxn ang="0">
                      <a:pos x="57" y="83"/>
                    </a:cxn>
                    <a:cxn ang="0">
                      <a:pos x="57" y="83"/>
                    </a:cxn>
                    <a:cxn ang="0">
                      <a:pos x="59" y="83"/>
                    </a:cxn>
                    <a:cxn ang="0">
                      <a:pos x="59" y="82"/>
                    </a:cxn>
                    <a:cxn ang="0">
                      <a:pos x="60" y="82"/>
                    </a:cxn>
                    <a:cxn ang="0">
                      <a:pos x="60" y="82"/>
                    </a:cxn>
                    <a:cxn ang="0">
                      <a:pos x="61" y="82"/>
                    </a:cxn>
                    <a:cxn ang="0">
                      <a:pos x="61" y="82"/>
                    </a:cxn>
                    <a:cxn ang="0">
                      <a:pos x="63" y="82"/>
                    </a:cxn>
                    <a:cxn ang="0">
                      <a:pos x="59" y="78"/>
                    </a:cxn>
                    <a:cxn ang="0">
                      <a:pos x="41" y="58"/>
                    </a:cxn>
                    <a:cxn ang="0">
                      <a:pos x="25" y="37"/>
                    </a:cxn>
                    <a:cxn ang="0">
                      <a:pos x="11" y="16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10"/>
                    </a:cxn>
                    <a:cxn ang="0">
                      <a:pos x="874" y="85"/>
                    </a:cxn>
                    <a:cxn ang="0">
                      <a:pos x="876" y="81"/>
                    </a:cxn>
                    <a:cxn ang="0">
                      <a:pos x="894" y="61"/>
                    </a:cxn>
                    <a:cxn ang="0">
                      <a:pos x="911" y="41"/>
                    </a:cxn>
                    <a:cxn ang="0">
                      <a:pos x="926" y="18"/>
                    </a:cxn>
                    <a:cxn ang="0">
                      <a:pos x="928" y="16"/>
                    </a:cxn>
                    <a:cxn ang="0">
                      <a:pos x="928" y="14"/>
                    </a:cxn>
                    <a:cxn ang="0">
                      <a:pos x="928" y="13"/>
                    </a:cxn>
                    <a:cxn ang="0">
                      <a:pos x="928" y="12"/>
                    </a:cxn>
                    <a:cxn ang="0">
                      <a:pos x="928" y="10"/>
                    </a:cxn>
                    <a:cxn ang="0">
                      <a:pos x="928" y="9"/>
                    </a:cxn>
                    <a:cxn ang="0">
                      <a:pos x="928" y="8"/>
                    </a:cxn>
                    <a:cxn ang="0">
                      <a:pos x="928" y="6"/>
                    </a:cxn>
                    <a:cxn ang="0">
                      <a:pos x="928" y="6"/>
                    </a:cxn>
                    <a:cxn ang="0">
                      <a:pos x="922" y="16"/>
                    </a:cxn>
                    <a:cxn ang="0">
                      <a:pos x="907" y="37"/>
                    </a:cxn>
                    <a:cxn ang="0">
                      <a:pos x="890" y="58"/>
                    </a:cxn>
                    <a:cxn ang="0">
                      <a:pos x="872" y="78"/>
                    </a:cxn>
                    <a:cxn ang="0">
                      <a:pos x="868" y="82"/>
                    </a:cxn>
                    <a:cxn ang="0">
                      <a:pos x="870" y="82"/>
                    </a:cxn>
                    <a:cxn ang="0">
                      <a:pos x="870" y="82"/>
                    </a:cxn>
                    <a:cxn ang="0">
                      <a:pos x="871" y="83"/>
                    </a:cxn>
                    <a:cxn ang="0">
                      <a:pos x="871" y="83"/>
                    </a:cxn>
                    <a:cxn ang="0">
                      <a:pos x="871" y="83"/>
                    </a:cxn>
                    <a:cxn ang="0">
                      <a:pos x="872" y="85"/>
                    </a:cxn>
                    <a:cxn ang="0">
                      <a:pos x="872" y="85"/>
                    </a:cxn>
                    <a:cxn ang="0">
                      <a:pos x="874" y="85"/>
                    </a:cxn>
                  </a:cxnLst>
                  <a:rect l="0" t="0" r="r" b="b"/>
                  <a:pathLst>
                    <a:path w="928" h="85">
                      <a:moveTo>
                        <a:pt x="0" y="10"/>
                      </a:moveTo>
                      <a:lnTo>
                        <a:pt x="5" y="18"/>
                      </a:lnTo>
                      <a:lnTo>
                        <a:pt x="21" y="41"/>
                      </a:lnTo>
                      <a:lnTo>
                        <a:pt x="37" y="61"/>
                      </a:lnTo>
                      <a:lnTo>
                        <a:pt x="56" y="81"/>
                      </a:lnTo>
                      <a:lnTo>
                        <a:pt x="57" y="83"/>
                      </a:lnTo>
                      <a:lnTo>
                        <a:pt x="57" y="83"/>
                      </a:lnTo>
                      <a:lnTo>
                        <a:pt x="59" y="83"/>
                      </a:lnTo>
                      <a:lnTo>
                        <a:pt x="59" y="82"/>
                      </a:lnTo>
                      <a:lnTo>
                        <a:pt x="60" y="82"/>
                      </a:lnTo>
                      <a:lnTo>
                        <a:pt x="60" y="82"/>
                      </a:lnTo>
                      <a:lnTo>
                        <a:pt x="61" y="82"/>
                      </a:lnTo>
                      <a:lnTo>
                        <a:pt x="61" y="82"/>
                      </a:lnTo>
                      <a:lnTo>
                        <a:pt x="63" y="82"/>
                      </a:lnTo>
                      <a:lnTo>
                        <a:pt x="59" y="78"/>
                      </a:lnTo>
                      <a:lnTo>
                        <a:pt x="41" y="58"/>
                      </a:lnTo>
                      <a:lnTo>
                        <a:pt x="25" y="37"/>
                      </a:lnTo>
                      <a:lnTo>
                        <a:pt x="11" y="16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  <a:moveTo>
                        <a:pt x="874" y="85"/>
                      </a:moveTo>
                      <a:lnTo>
                        <a:pt x="876" y="81"/>
                      </a:lnTo>
                      <a:lnTo>
                        <a:pt x="894" y="61"/>
                      </a:lnTo>
                      <a:lnTo>
                        <a:pt x="911" y="41"/>
                      </a:lnTo>
                      <a:lnTo>
                        <a:pt x="926" y="18"/>
                      </a:lnTo>
                      <a:lnTo>
                        <a:pt x="928" y="16"/>
                      </a:lnTo>
                      <a:lnTo>
                        <a:pt x="928" y="14"/>
                      </a:lnTo>
                      <a:lnTo>
                        <a:pt x="928" y="13"/>
                      </a:lnTo>
                      <a:lnTo>
                        <a:pt x="928" y="12"/>
                      </a:lnTo>
                      <a:lnTo>
                        <a:pt x="928" y="10"/>
                      </a:lnTo>
                      <a:lnTo>
                        <a:pt x="928" y="9"/>
                      </a:lnTo>
                      <a:lnTo>
                        <a:pt x="928" y="8"/>
                      </a:lnTo>
                      <a:lnTo>
                        <a:pt x="928" y="6"/>
                      </a:lnTo>
                      <a:lnTo>
                        <a:pt x="928" y="6"/>
                      </a:lnTo>
                      <a:lnTo>
                        <a:pt x="922" y="16"/>
                      </a:lnTo>
                      <a:lnTo>
                        <a:pt x="907" y="37"/>
                      </a:lnTo>
                      <a:lnTo>
                        <a:pt x="890" y="58"/>
                      </a:lnTo>
                      <a:lnTo>
                        <a:pt x="872" y="78"/>
                      </a:lnTo>
                      <a:lnTo>
                        <a:pt x="868" y="82"/>
                      </a:lnTo>
                      <a:lnTo>
                        <a:pt x="870" y="82"/>
                      </a:lnTo>
                      <a:lnTo>
                        <a:pt x="870" y="82"/>
                      </a:lnTo>
                      <a:lnTo>
                        <a:pt x="871" y="83"/>
                      </a:lnTo>
                      <a:lnTo>
                        <a:pt x="871" y="83"/>
                      </a:lnTo>
                      <a:lnTo>
                        <a:pt x="871" y="83"/>
                      </a:lnTo>
                      <a:lnTo>
                        <a:pt x="872" y="85"/>
                      </a:lnTo>
                      <a:lnTo>
                        <a:pt x="872" y="85"/>
                      </a:lnTo>
                      <a:lnTo>
                        <a:pt x="874" y="8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8" name="Freeform 307"/>
                <p:cNvSpPr>
                  <a:spLocks noEditPoints="1"/>
                </p:cNvSpPr>
                <p:nvPr/>
              </p:nvSpPr>
              <p:spPr bwMode="auto">
                <a:xfrm>
                  <a:off x="2541" y="2597"/>
                  <a:ext cx="465" cy="44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8" y="21"/>
                    </a:cxn>
                    <a:cxn ang="0">
                      <a:pos x="24" y="42"/>
                    </a:cxn>
                    <a:cxn ang="0">
                      <a:pos x="40" y="63"/>
                    </a:cxn>
                    <a:cxn ang="0">
                      <a:pos x="57" y="83"/>
                    </a:cxn>
                    <a:cxn ang="0">
                      <a:pos x="60" y="86"/>
                    </a:cxn>
                    <a:cxn ang="0">
                      <a:pos x="60" y="86"/>
                    </a:cxn>
                    <a:cxn ang="0">
                      <a:pos x="61" y="86"/>
                    </a:cxn>
                    <a:cxn ang="0">
                      <a:pos x="61" y="86"/>
                    </a:cxn>
                    <a:cxn ang="0">
                      <a:pos x="63" y="86"/>
                    </a:cxn>
                    <a:cxn ang="0">
                      <a:pos x="63" y="85"/>
                    </a:cxn>
                    <a:cxn ang="0">
                      <a:pos x="64" y="85"/>
                    </a:cxn>
                    <a:cxn ang="0">
                      <a:pos x="64" y="85"/>
                    </a:cxn>
                    <a:cxn ang="0">
                      <a:pos x="65" y="85"/>
                    </a:cxn>
                    <a:cxn ang="0">
                      <a:pos x="61" y="81"/>
                    </a:cxn>
                    <a:cxn ang="0">
                      <a:pos x="44" y="61"/>
                    </a:cxn>
                    <a:cxn ang="0">
                      <a:pos x="28" y="40"/>
                    </a:cxn>
                    <a:cxn ang="0">
                      <a:pos x="12" y="18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871" y="87"/>
                    </a:cxn>
                    <a:cxn ang="0">
                      <a:pos x="875" y="83"/>
                    </a:cxn>
                    <a:cxn ang="0">
                      <a:pos x="892" y="63"/>
                    </a:cxn>
                    <a:cxn ang="0">
                      <a:pos x="908" y="42"/>
                    </a:cxn>
                    <a:cxn ang="0">
                      <a:pos x="924" y="21"/>
                    </a:cxn>
                    <a:cxn ang="0">
                      <a:pos x="928" y="14"/>
                    </a:cxn>
                    <a:cxn ang="0">
                      <a:pos x="928" y="13"/>
                    </a:cxn>
                    <a:cxn ang="0">
                      <a:pos x="928" y="12"/>
                    </a:cxn>
                    <a:cxn ang="0">
                      <a:pos x="928" y="10"/>
                    </a:cxn>
                    <a:cxn ang="0">
                      <a:pos x="928" y="10"/>
                    </a:cxn>
                    <a:cxn ang="0">
                      <a:pos x="928" y="9"/>
                    </a:cxn>
                    <a:cxn ang="0">
                      <a:pos x="928" y="8"/>
                    </a:cxn>
                    <a:cxn ang="0">
                      <a:pos x="928" y="6"/>
                    </a:cxn>
                    <a:cxn ang="0">
                      <a:pos x="928" y="5"/>
                    </a:cxn>
                    <a:cxn ang="0">
                      <a:pos x="920" y="18"/>
                    </a:cxn>
                    <a:cxn ang="0">
                      <a:pos x="904" y="40"/>
                    </a:cxn>
                    <a:cxn ang="0">
                      <a:pos x="888" y="61"/>
                    </a:cxn>
                    <a:cxn ang="0">
                      <a:pos x="871" y="81"/>
                    </a:cxn>
                    <a:cxn ang="0">
                      <a:pos x="867" y="85"/>
                    </a:cxn>
                    <a:cxn ang="0">
                      <a:pos x="867" y="85"/>
                    </a:cxn>
                    <a:cxn ang="0">
                      <a:pos x="868" y="85"/>
                    </a:cxn>
                    <a:cxn ang="0">
                      <a:pos x="868" y="86"/>
                    </a:cxn>
                    <a:cxn ang="0">
                      <a:pos x="868" y="86"/>
                    </a:cxn>
                    <a:cxn ang="0">
                      <a:pos x="870" y="86"/>
                    </a:cxn>
                    <a:cxn ang="0">
                      <a:pos x="870" y="86"/>
                    </a:cxn>
                    <a:cxn ang="0">
                      <a:pos x="871" y="87"/>
                    </a:cxn>
                    <a:cxn ang="0">
                      <a:pos x="871" y="87"/>
                    </a:cxn>
                  </a:cxnLst>
                  <a:rect l="0" t="0" r="r" b="b"/>
                  <a:pathLst>
                    <a:path w="928" h="87">
                      <a:moveTo>
                        <a:pt x="0" y="9"/>
                      </a:moveTo>
                      <a:lnTo>
                        <a:pt x="8" y="21"/>
                      </a:lnTo>
                      <a:lnTo>
                        <a:pt x="24" y="42"/>
                      </a:lnTo>
                      <a:lnTo>
                        <a:pt x="40" y="63"/>
                      </a:lnTo>
                      <a:lnTo>
                        <a:pt x="57" y="83"/>
                      </a:lnTo>
                      <a:lnTo>
                        <a:pt x="60" y="86"/>
                      </a:lnTo>
                      <a:lnTo>
                        <a:pt x="60" y="86"/>
                      </a:lnTo>
                      <a:lnTo>
                        <a:pt x="61" y="86"/>
                      </a:lnTo>
                      <a:lnTo>
                        <a:pt x="61" y="86"/>
                      </a:lnTo>
                      <a:lnTo>
                        <a:pt x="63" y="86"/>
                      </a:lnTo>
                      <a:lnTo>
                        <a:pt x="63" y="85"/>
                      </a:lnTo>
                      <a:lnTo>
                        <a:pt x="64" y="85"/>
                      </a:lnTo>
                      <a:lnTo>
                        <a:pt x="64" y="85"/>
                      </a:lnTo>
                      <a:lnTo>
                        <a:pt x="65" y="85"/>
                      </a:lnTo>
                      <a:lnTo>
                        <a:pt x="61" y="81"/>
                      </a:lnTo>
                      <a:lnTo>
                        <a:pt x="44" y="61"/>
                      </a:lnTo>
                      <a:lnTo>
                        <a:pt x="28" y="40"/>
                      </a:lnTo>
                      <a:lnTo>
                        <a:pt x="12" y="18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  <a:moveTo>
                        <a:pt x="871" y="87"/>
                      </a:moveTo>
                      <a:lnTo>
                        <a:pt x="875" y="83"/>
                      </a:lnTo>
                      <a:lnTo>
                        <a:pt x="892" y="63"/>
                      </a:lnTo>
                      <a:lnTo>
                        <a:pt x="908" y="42"/>
                      </a:lnTo>
                      <a:lnTo>
                        <a:pt x="924" y="21"/>
                      </a:lnTo>
                      <a:lnTo>
                        <a:pt x="928" y="14"/>
                      </a:lnTo>
                      <a:lnTo>
                        <a:pt x="928" y="13"/>
                      </a:lnTo>
                      <a:lnTo>
                        <a:pt x="928" y="12"/>
                      </a:lnTo>
                      <a:lnTo>
                        <a:pt x="928" y="10"/>
                      </a:lnTo>
                      <a:lnTo>
                        <a:pt x="928" y="10"/>
                      </a:lnTo>
                      <a:lnTo>
                        <a:pt x="928" y="9"/>
                      </a:lnTo>
                      <a:lnTo>
                        <a:pt x="928" y="8"/>
                      </a:lnTo>
                      <a:lnTo>
                        <a:pt x="928" y="6"/>
                      </a:lnTo>
                      <a:lnTo>
                        <a:pt x="928" y="5"/>
                      </a:lnTo>
                      <a:lnTo>
                        <a:pt x="920" y="18"/>
                      </a:lnTo>
                      <a:lnTo>
                        <a:pt x="904" y="40"/>
                      </a:lnTo>
                      <a:lnTo>
                        <a:pt x="888" y="61"/>
                      </a:lnTo>
                      <a:lnTo>
                        <a:pt x="871" y="81"/>
                      </a:lnTo>
                      <a:lnTo>
                        <a:pt x="867" y="85"/>
                      </a:lnTo>
                      <a:lnTo>
                        <a:pt x="867" y="85"/>
                      </a:lnTo>
                      <a:lnTo>
                        <a:pt x="868" y="85"/>
                      </a:lnTo>
                      <a:lnTo>
                        <a:pt x="868" y="86"/>
                      </a:lnTo>
                      <a:lnTo>
                        <a:pt x="868" y="86"/>
                      </a:lnTo>
                      <a:lnTo>
                        <a:pt x="870" y="86"/>
                      </a:lnTo>
                      <a:lnTo>
                        <a:pt x="870" y="86"/>
                      </a:lnTo>
                      <a:lnTo>
                        <a:pt x="871" y="87"/>
                      </a:lnTo>
                      <a:lnTo>
                        <a:pt x="871" y="8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9" name="Freeform 308"/>
                <p:cNvSpPr>
                  <a:spLocks noEditPoints="1"/>
                </p:cNvSpPr>
                <p:nvPr/>
              </p:nvSpPr>
              <p:spPr bwMode="auto">
                <a:xfrm>
                  <a:off x="2541" y="2595"/>
                  <a:ext cx="465" cy="4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11" y="26"/>
                    </a:cxn>
                    <a:cxn ang="0">
                      <a:pos x="25" y="47"/>
                    </a:cxn>
                    <a:cxn ang="0">
                      <a:pos x="41" y="68"/>
                    </a:cxn>
                    <a:cxn ang="0">
                      <a:pos x="59" y="88"/>
                    </a:cxn>
                    <a:cxn ang="0">
                      <a:pos x="63" y="92"/>
                    </a:cxn>
                    <a:cxn ang="0">
                      <a:pos x="63" y="91"/>
                    </a:cxn>
                    <a:cxn ang="0">
                      <a:pos x="64" y="91"/>
                    </a:cxn>
                    <a:cxn ang="0">
                      <a:pos x="64" y="91"/>
                    </a:cxn>
                    <a:cxn ang="0">
                      <a:pos x="65" y="91"/>
                    </a:cxn>
                    <a:cxn ang="0">
                      <a:pos x="65" y="91"/>
                    </a:cxn>
                    <a:cxn ang="0">
                      <a:pos x="67" y="91"/>
                    </a:cxn>
                    <a:cxn ang="0">
                      <a:pos x="67" y="89"/>
                    </a:cxn>
                    <a:cxn ang="0">
                      <a:pos x="68" y="89"/>
                    </a:cxn>
                    <a:cxn ang="0">
                      <a:pos x="63" y="84"/>
                    </a:cxn>
                    <a:cxn ang="0">
                      <a:pos x="45" y="65"/>
                    </a:cxn>
                    <a:cxn ang="0">
                      <a:pos x="29" y="44"/>
                    </a:cxn>
                    <a:cxn ang="0">
                      <a:pos x="15" y="23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868" y="92"/>
                    </a:cxn>
                    <a:cxn ang="0">
                      <a:pos x="872" y="88"/>
                    </a:cxn>
                    <a:cxn ang="0">
                      <a:pos x="890" y="68"/>
                    </a:cxn>
                    <a:cxn ang="0">
                      <a:pos x="907" y="47"/>
                    </a:cxn>
                    <a:cxn ang="0">
                      <a:pos x="922" y="26"/>
                    </a:cxn>
                    <a:cxn ang="0">
                      <a:pos x="928" y="16"/>
                    </a:cxn>
                    <a:cxn ang="0">
                      <a:pos x="928" y="15"/>
                    </a:cxn>
                    <a:cxn ang="0">
                      <a:pos x="928" y="14"/>
                    </a:cxn>
                    <a:cxn ang="0">
                      <a:pos x="928" y="12"/>
                    </a:cxn>
                    <a:cxn ang="0">
                      <a:pos x="928" y="11"/>
                    </a:cxn>
                    <a:cxn ang="0">
                      <a:pos x="928" y="10"/>
                    </a:cxn>
                    <a:cxn ang="0">
                      <a:pos x="928" y="8"/>
                    </a:cxn>
                    <a:cxn ang="0">
                      <a:pos x="928" y="7"/>
                    </a:cxn>
                    <a:cxn ang="0">
                      <a:pos x="928" y="6"/>
                    </a:cxn>
                    <a:cxn ang="0">
                      <a:pos x="918" y="23"/>
                    </a:cxn>
                    <a:cxn ang="0">
                      <a:pos x="903" y="44"/>
                    </a:cxn>
                    <a:cxn ang="0">
                      <a:pos x="886" y="65"/>
                    </a:cxn>
                    <a:cxn ang="0">
                      <a:pos x="870" y="84"/>
                    </a:cxn>
                    <a:cxn ang="0">
                      <a:pos x="864" y="89"/>
                    </a:cxn>
                    <a:cxn ang="0">
                      <a:pos x="866" y="89"/>
                    </a:cxn>
                    <a:cxn ang="0">
                      <a:pos x="866" y="89"/>
                    </a:cxn>
                    <a:cxn ang="0">
                      <a:pos x="867" y="91"/>
                    </a:cxn>
                    <a:cxn ang="0">
                      <a:pos x="867" y="91"/>
                    </a:cxn>
                    <a:cxn ang="0">
                      <a:pos x="867" y="91"/>
                    </a:cxn>
                    <a:cxn ang="0">
                      <a:pos x="868" y="91"/>
                    </a:cxn>
                    <a:cxn ang="0">
                      <a:pos x="868" y="92"/>
                    </a:cxn>
                    <a:cxn ang="0">
                      <a:pos x="868" y="92"/>
                    </a:cxn>
                  </a:cxnLst>
                  <a:rect l="0" t="0" r="r" b="b"/>
                  <a:pathLst>
                    <a:path w="928" h="92">
                      <a:moveTo>
                        <a:pt x="0" y="10"/>
                      </a:moveTo>
                      <a:lnTo>
                        <a:pt x="11" y="26"/>
                      </a:lnTo>
                      <a:lnTo>
                        <a:pt x="25" y="47"/>
                      </a:lnTo>
                      <a:lnTo>
                        <a:pt x="41" y="68"/>
                      </a:lnTo>
                      <a:lnTo>
                        <a:pt x="59" y="88"/>
                      </a:lnTo>
                      <a:lnTo>
                        <a:pt x="63" y="92"/>
                      </a:lnTo>
                      <a:lnTo>
                        <a:pt x="63" y="91"/>
                      </a:lnTo>
                      <a:lnTo>
                        <a:pt x="64" y="91"/>
                      </a:lnTo>
                      <a:lnTo>
                        <a:pt x="64" y="91"/>
                      </a:lnTo>
                      <a:lnTo>
                        <a:pt x="65" y="91"/>
                      </a:lnTo>
                      <a:lnTo>
                        <a:pt x="65" y="91"/>
                      </a:lnTo>
                      <a:lnTo>
                        <a:pt x="67" y="91"/>
                      </a:lnTo>
                      <a:lnTo>
                        <a:pt x="67" y="89"/>
                      </a:lnTo>
                      <a:lnTo>
                        <a:pt x="68" y="89"/>
                      </a:lnTo>
                      <a:lnTo>
                        <a:pt x="63" y="84"/>
                      </a:lnTo>
                      <a:lnTo>
                        <a:pt x="45" y="65"/>
                      </a:lnTo>
                      <a:lnTo>
                        <a:pt x="29" y="44"/>
                      </a:lnTo>
                      <a:lnTo>
                        <a:pt x="15" y="2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  <a:moveTo>
                        <a:pt x="868" y="92"/>
                      </a:moveTo>
                      <a:lnTo>
                        <a:pt x="872" y="88"/>
                      </a:lnTo>
                      <a:lnTo>
                        <a:pt x="890" y="68"/>
                      </a:lnTo>
                      <a:lnTo>
                        <a:pt x="907" y="47"/>
                      </a:lnTo>
                      <a:lnTo>
                        <a:pt x="922" y="26"/>
                      </a:lnTo>
                      <a:lnTo>
                        <a:pt x="928" y="16"/>
                      </a:lnTo>
                      <a:lnTo>
                        <a:pt x="928" y="15"/>
                      </a:lnTo>
                      <a:lnTo>
                        <a:pt x="928" y="14"/>
                      </a:lnTo>
                      <a:lnTo>
                        <a:pt x="928" y="12"/>
                      </a:lnTo>
                      <a:lnTo>
                        <a:pt x="928" y="11"/>
                      </a:lnTo>
                      <a:lnTo>
                        <a:pt x="928" y="10"/>
                      </a:lnTo>
                      <a:lnTo>
                        <a:pt x="928" y="8"/>
                      </a:lnTo>
                      <a:lnTo>
                        <a:pt x="928" y="7"/>
                      </a:lnTo>
                      <a:lnTo>
                        <a:pt x="928" y="6"/>
                      </a:lnTo>
                      <a:lnTo>
                        <a:pt x="918" y="23"/>
                      </a:lnTo>
                      <a:lnTo>
                        <a:pt x="903" y="44"/>
                      </a:lnTo>
                      <a:lnTo>
                        <a:pt x="886" y="65"/>
                      </a:lnTo>
                      <a:lnTo>
                        <a:pt x="870" y="84"/>
                      </a:lnTo>
                      <a:lnTo>
                        <a:pt x="864" y="89"/>
                      </a:lnTo>
                      <a:lnTo>
                        <a:pt x="866" y="89"/>
                      </a:lnTo>
                      <a:lnTo>
                        <a:pt x="866" y="89"/>
                      </a:lnTo>
                      <a:lnTo>
                        <a:pt x="867" y="91"/>
                      </a:lnTo>
                      <a:lnTo>
                        <a:pt x="867" y="91"/>
                      </a:lnTo>
                      <a:lnTo>
                        <a:pt x="867" y="91"/>
                      </a:lnTo>
                      <a:lnTo>
                        <a:pt x="868" y="91"/>
                      </a:lnTo>
                      <a:lnTo>
                        <a:pt x="868" y="92"/>
                      </a:lnTo>
                      <a:lnTo>
                        <a:pt x="868" y="9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0" name="Freeform 309"/>
                <p:cNvSpPr>
                  <a:spLocks noEditPoints="1"/>
                </p:cNvSpPr>
                <p:nvPr/>
              </p:nvSpPr>
              <p:spPr bwMode="auto">
                <a:xfrm>
                  <a:off x="2541" y="2592"/>
                  <a:ext cx="465" cy="4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12" y="29"/>
                    </a:cxn>
                    <a:cxn ang="0">
                      <a:pos x="28" y="51"/>
                    </a:cxn>
                    <a:cxn ang="0">
                      <a:pos x="44" y="72"/>
                    </a:cxn>
                    <a:cxn ang="0">
                      <a:pos x="61" y="92"/>
                    </a:cxn>
                    <a:cxn ang="0">
                      <a:pos x="65" y="96"/>
                    </a:cxn>
                    <a:cxn ang="0">
                      <a:pos x="65" y="96"/>
                    </a:cxn>
                    <a:cxn ang="0">
                      <a:pos x="67" y="96"/>
                    </a:cxn>
                    <a:cxn ang="0">
                      <a:pos x="67" y="94"/>
                    </a:cxn>
                    <a:cxn ang="0">
                      <a:pos x="68" y="94"/>
                    </a:cxn>
                    <a:cxn ang="0">
                      <a:pos x="68" y="94"/>
                    </a:cxn>
                    <a:cxn ang="0">
                      <a:pos x="69" y="94"/>
                    </a:cxn>
                    <a:cxn ang="0">
                      <a:pos x="69" y="94"/>
                    </a:cxn>
                    <a:cxn ang="0">
                      <a:pos x="71" y="94"/>
                    </a:cxn>
                    <a:cxn ang="0">
                      <a:pos x="64" y="88"/>
                    </a:cxn>
                    <a:cxn ang="0">
                      <a:pos x="48" y="68"/>
                    </a:cxn>
                    <a:cxn ang="0">
                      <a:pos x="32" y="48"/>
                    </a:cxn>
                    <a:cxn ang="0">
                      <a:pos x="16" y="27"/>
                    </a:cxn>
                    <a:cxn ang="0">
                      <a:pos x="3" y="4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11"/>
                    </a:cxn>
                    <a:cxn ang="0">
                      <a:pos x="867" y="96"/>
                    </a:cxn>
                    <a:cxn ang="0">
                      <a:pos x="871" y="92"/>
                    </a:cxn>
                    <a:cxn ang="0">
                      <a:pos x="888" y="72"/>
                    </a:cxn>
                    <a:cxn ang="0">
                      <a:pos x="904" y="51"/>
                    </a:cxn>
                    <a:cxn ang="0">
                      <a:pos x="920" y="29"/>
                    </a:cxn>
                    <a:cxn ang="0">
                      <a:pos x="928" y="16"/>
                    </a:cxn>
                    <a:cxn ang="0">
                      <a:pos x="928" y="15"/>
                    </a:cxn>
                    <a:cxn ang="0">
                      <a:pos x="928" y="13"/>
                    </a:cxn>
                    <a:cxn ang="0">
                      <a:pos x="928" y="12"/>
                    </a:cxn>
                    <a:cxn ang="0">
                      <a:pos x="928" y="11"/>
                    </a:cxn>
                    <a:cxn ang="0">
                      <a:pos x="928" y="9"/>
                    </a:cxn>
                    <a:cxn ang="0">
                      <a:pos x="928" y="8"/>
                    </a:cxn>
                    <a:cxn ang="0">
                      <a:pos x="928" y="7"/>
                    </a:cxn>
                    <a:cxn ang="0">
                      <a:pos x="928" y="5"/>
                    </a:cxn>
                    <a:cxn ang="0">
                      <a:pos x="915" y="27"/>
                    </a:cxn>
                    <a:cxn ang="0">
                      <a:pos x="900" y="48"/>
                    </a:cxn>
                    <a:cxn ang="0">
                      <a:pos x="884" y="68"/>
                    </a:cxn>
                    <a:cxn ang="0">
                      <a:pos x="867" y="88"/>
                    </a:cxn>
                    <a:cxn ang="0">
                      <a:pos x="863" y="93"/>
                    </a:cxn>
                    <a:cxn ang="0">
                      <a:pos x="863" y="93"/>
                    </a:cxn>
                    <a:cxn ang="0">
                      <a:pos x="864" y="93"/>
                    </a:cxn>
                    <a:cxn ang="0">
                      <a:pos x="864" y="93"/>
                    </a:cxn>
                    <a:cxn ang="0">
                      <a:pos x="864" y="94"/>
                    </a:cxn>
                    <a:cxn ang="0">
                      <a:pos x="866" y="94"/>
                    </a:cxn>
                    <a:cxn ang="0">
                      <a:pos x="866" y="94"/>
                    </a:cxn>
                    <a:cxn ang="0">
                      <a:pos x="867" y="96"/>
                    </a:cxn>
                    <a:cxn ang="0">
                      <a:pos x="867" y="96"/>
                    </a:cxn>
                  </a:cxnLst>
                  <a:rect l="0" t="0" r="r" b="b"/>
                  <a:pathLst>
                    <a:path w="928" h="96">
                      <a:moveTo>
                        <a:pt x="0" y="11"/>
                      </a:moveTo>
                      <a:lnTo>
                        <a:pt x="12" y="29"/>
                      </a:lnTo>
                      <a:lnTo>
                        <a:pt x="28" y="51"/>
                      </a:lnTo>
                      <a:lnTo>
                        <a:pt x="44" y="72"/>
                      </a:lnTo>
                      <a:lnTo>
                        <a:pt x="61" y="92"/>
                      </a:lnTo>
                      <a:lnTo>
                        <a:pt x="65" y="96"/>
                      </a:lnTo>
                      <a:lnTo>
                        <a:pt x="65" y="96"/>
                      </a:lnTo>
                      <a:lnTo>
                        <a:pt x="67" y="96"/>
                      </a:lnTo>
                      <a:lnTo>
                        <a:pt x="67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9" y="94"/>
                      </a:lnTo>
                      <a:lnTo>
                        <a:pt x="69" y="94"/>
                      </a:lnTo>
                      <a:lnTo>
                        <a:pt x="71" y="94"/>
                      </a:lnTo>
                      <a:lnTo>
                        <a:pt x="64" y="88"/>
                      </a:lnTo>
                      <a:lnTo>
                        <a:pt x="48" y="68"/>
                      </a:lnTo>
                      <a:lnTo>
                        <a:pt x="32" y="48"/>
                      </a:lnTo>
                      <a:lnTo>
                        <a:pt x="16" y="2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close/>
                      <a:moveTo>
                        <a:pt x="867" y="96"/>
                      </a:moveTo>
                      <a:lnTo>
                        <a:pt x="871" y="92"/>
                      </a:lnTo>
                      <a:lnTo>
                        <a:pt x="888" y="72"/>
                      </a:lnTo>
                      <a:lnTo>
                        <a:pt x="904" y="51"/>
                      </a:lnTo>
                      <a:lnTo>
                        <a:pt x="920" y="29"/>
                      </a:lnTo>
                      <a:lnTo>
                        <a:pt x="928" y="16"/>
                      </a:lnTo>
                      <a:lnTo>
                        <a:pt x="928" y="15"/>
                      </a:lnTo>
                      <a:lnTo>
                        <a:pt x="928" y="13"/>
                      </a:lnTo>
                      <a:lnTo>
                        <a:pt x="928" y="12"/>
                      </a:lnTo>
                      <a:lnTo>
                        <a:pt x="928" y="11"/>
                      </a:lnTo>
                      <a:lnTo>
                        <a:pt x="928" y="9"/>
                      </a:lnTo>
                      <a:lnTo>
                        <a:pt x="928" y="8"/>
                      </a:lnTo>
                      <a:lnTo>
                        <a:pt x="928" y="7"/>
                      </a:lnTo>
                      <a:lnTo>
                        <a:pt x="928" y="5"/>
                      </a:lnTo>
                      <a:lnTo>
                        <a:pt x="915" y="27"/>
                      </a:lnTo>
                      <a:lnTo>
                        <a:pt x="900" y="48"/>
                      </a:lnTo>
                      <a:lnTo>
                        <a:pt x="884" y="68"/>
                      </a:lnTo>
                      <a:lnTo>
                        <a:pt x="867" y="88"/>
                      </a:lnTo>
                      <a:lnTo>
                        <a:pt x="863" y="93"/>
                      </a:lnTo>
                      <a:lnTo>
                        <a:pt x="863" y="93"/>
                      </a:lnTo>
                      <a:lnTo>
                        <a:pt x="864" y="93"/>
                      </a:lnTo>
                      <a:lnTo>
                        <a:pt x="864" y="93"/>
                      </a:lnTo>
                      <a:lnTo>
                        <a:pt x="864" y="94"/>
                      </a:lnTo>
                      <a:lnTo>
                        <a:pt x="866" y="94"/>
                      </a:lnTo>
                      <a:lnTo>
                        <a:pt x="866" y="94"/>
                      </a:lnTo>
                      <a:lnTo>
                        <a:pt x="867" y="96"/>
                      </a:lnTo>
                      <a:lnTo>
                        <a:pt x="867" y="9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1" name="Freeform 310"/>
                <p:cNvSpPr>
                  <a:spLocks noEditPoints="1"/>
                </p:cNvSpPr>
                <p:nvPr/>
              </p:nvSpPr>
              <p:spPr bwMode="auto">
                <a:xfrm>
                  <a:off x="2541" y="2589"/>
                  <a:ext cx="465" cy="50"/>
                </a:xfrm>
                <a:custGeom>
                  <a:avLst/>
                  <a:gdLst/>
                  <a:ahLst/>
                  <a:cxnLst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16" y="33"/>
                    </a:cxn>
                    <a:cxn ang="0">
                      <a:pos x="30" y="54"/>
                    </a:cxn>
                    <a:cxn ang="0">
                      <a:pos x="46" y="75"/>
                    </a:cxn>
                    <a:cxn ang="0">
                      <a:pos x="64" y="94"/>
                    </a:cxn>
                    <a:cxn ang="0">
                      <a:pos x="69" y="99"/>
                    </a:cxn>
                    <a:cxn ang="0">
                      <a:pos x="69" y="99"/>
                    </a:cxn>
                    <a:cxn ang="0">
                      <a:pos x="70" y="99"/>
                    </a:cxn>
                    <a:cxn ang="0">
                      <a:pos x="70" y="99"/>
                    </a:cxn>
                    <a:cxn ang="0">
                      <a:pos x="72" y="99"/>
                    </a:cxn>
                    <a:cxn ang="0">
                      <a:pos x="72" y="98"/>
                    </a:cxn>
                    <a:cxn ang="0">
                      <a:pos x="73" y="98"/>
                    </a:cxn>
                    <a:cxn ang="0">
                      <a:pos x="73" y="98"/>
                    </a:cxn>
                    <a:cxn ang="0">
                      <a:pos x="74" y="98"/>
                    </a:cxn>
                    <a:cxn ang="0">
                      <a:pos x="68" y="91"/>
                    </a:cxn>
                    <a:cxn ang="0">
                      <a:pos x="50" y="72"/>
                    </a:cxn>
                    <a:cxn ang="0">
                      <a:pos x="34" y="52"/>
                    </a:cxn>
                    <a:cxn ang="0">
                      <a:pos x="20" y="30"/>
                    </a:cxn>
                    <a:cxn ang="0">
                      <a:pos x="5" y="8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" y="2"/>
                    </a:cxn>
                    <a:cxn ang="0">
                      <a:pos x="1" y="4"/>
                    </a:cxn>
                    <a:cxn ang="0">
                      <a:pos x="1" y="5"/>
                    </a:cxn>
                    <a:cxn ang="0">
                      <a:pos x="1" y="6"/>
                    </a:cxn>
                    <a:cxn ang="0">
                      <a:pos x="1" y="8"/>
                    </a:cxn>
                    <a:cxn ang="0">
                      <a:pos x="1" y="9"/>
                    </a:cxn>
                    <a:cxn ang="0">
                      <a:pos x="1" y="10"/>
                    </a:cxn>
                    <a:cxn ang="0">
                      <a:pos x="865" y="99"/>
                    </a:cxn>
                    <a:cxn ang="0">
                      <a:pos x="871" y="94"/>
                    </a:cxn>
                    <a:cxn ang="0">
                      <a:pos x="887" y="75"/>
                    </a:cxn>
                    <a:cxn ang="0">
                      <a:pos x="904" y="54"/>
                    </a:cxn>
                    <a:cxn ang="0">
                      <a:pos x="919" y="33"/>
                    </a:cxn>
                    <a:cxn ang="0">
                      <a:pos x="929" y="16"/>
                    </a:cxn>
                    <a:cxn ang="0">
                      <a:pos x="929" y="14"/>
                    </a:cxn>
                    <a:cxn ang="0">
                      <a:pos x="929" y="13"/>
                    </a:cxn>
                    <a:cxn ang="0">
                      <a:pos x="929" y="12"/>
                    </a:cxn>
                    <a:cxn ang="0">
                      <a:pos x="931" y="10"/>
                    </a:cxn>
                    <a:cxn ang="0">
                      <a:pos x="931" y="9"/>
                    </a:cxn>
                    <a:cxn ang="0">
                      <a:pos x="931" y="8"/>
                    </a:cxn>
                    <a:cxn ang="0">
                      <a:pos x="931" y="6"/>
                    </a:cxn>
                    <a:cxn ang="0">
                      <a:pos x="931" y="5"/>
                    </a:cxn>
                    <a:cxn ang="0">
                      <a:pos x="928" y="8"/>
                    </a:cxn>
                    <a:cxn ang="0">
                      <a:pos x="915" y="30"/>
                    </a:cxn>
                    <a:cxn ang="0">
                      <a:pos x="900" y="52"/>
                    </a:cxn>
                    <a:cxn ang="0">
                      <a:pos x="884" y="72"/>
                    </a:cxn>
                    <a:cxn ang="0">
                      <a:pos x="867" y="91"/>
                    </a:cxn>
                    <a:cxn ang="0">
                      <a:pos x="861" y="97"/>
                    </a:cxn>
                    <a:cxn ang="0">
                      <a:pos x="863" y="97"/>
                    </a:cxn>
                    <a:cxn ang="0">
                      <a:pos x="863" y="97"/>
                    </a:cxn>
                    <a:cxn ang="0">
                      <a:pos x="863" y="97"/>
                    </a:cxn>
                    <a:cxn ang="0">
                      <a:pos x="864" y="98"/>
                    </a:cxn>
                    <a:cxn ang="0">
                      <a:pos x="864" y="98"/>
                    </a:cxn>
                    <a:cxn ang="0">
                      <a:pos x="865" y="98"/>
                    </a:cxn>
                    <a:cxn ang="0">
                      <a:pos x="865" y="98"/>
                    </a:cxn>
                    <a:cxn ang="0">
                      <a:pos x="865" y="99"/>
                    </a:cxn>
                  </a:cxnLst>
                  <a:rect l="0" t="0" r="r" b="b"/>
                  <a:pathLst>
                    <a:path w="931" h="99">
                      <a:moveTo>
                        <a:pt x="1" y="10"/>
                      </a:moveTo>
                      <a:lnTo>
                        <a:pt x="1" y="10"/>
                      </a:lnTo>
                      <a:lnTo>
                        <a:pt x="16" y="33"/>
                      </a:lnTo>
                      <a:lnTo>
                        <a:pt x="30" y="54"/>
                      </a:lnTo>
                      <a:lnTo>
                        <a:pt x="46" y="75"/>
                      </a:lnTo>
                      <a:lnTo>
                        <a:pt x="64" y="94"/>
                      </a:lnTo>
                      <a:lnTo>
                        <a:pt x="69" y="99"/>
                      </a:lnTo>
                      <a:lnTo>
                        <a:pt x="69" y="99"/>
                      </a:lnTo>
                      <a:lnTo>
                        <a:pt x="70" y="99"/>
                      </a:lnTo>
                      <a:lnTo>
                        <a:pt x="70" y="99"/>
                      </a:lnTo>
                      <a:lnTo>
                        <a:pt x="72" y="99"/>
                      </a:lnTo>
                      <a:lnTo>
                        <a:pt x="72" y="98"/>
                      </a:lnTo>
                      <a:lnTo>
                        <a:pt x="73" y="98"/>
                      </a:lnTo>
                      <a:lnTo>
                        <a:pt x="73" y="98"/>
                      </a:lnTo>
                      <a:lnTo>
                        <a:pt x="74" y="98"/>
                      </a:lnTo>
                      <a:lnTo>
                        <a:pt x="68" y="91"/>
                      </a:lnTo>
                      <a:lnTo>
                        <a:pt x="50" y="72"/>
                      </a:lnTo>
                      <a:lnTo>
                        <a:pt x="34" y="52"/>
                      </a:lnTo>
                      <a:lnTo>
                        <a:pt x="20" y="30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close/>
                      <a:moveTo>
                        <a:pt x="865" y="99"/>
                      </a:moveTo>
                      <a:lnTo>
                        <a:pt x="871" y="94"/>
                      </a:lnTo>
                      <a:lnTo>
                        <a:pt x="887" y="75"/>
                      </a:lnTo>
                      <a:lnTo>
                        <a:pt x="904" y="54"/>
                      </a:lnTo>
                      <a:lnTo>
                        <a:pt x="919" y="33"/>
                      </a:lnTo>
                      <a:lnTo>
                        <a:pt x="929" y="16"/>
                      </a:lnTo>
                      <a:lnTo>
                        <a:pt x="929" y="14"/>
                      </a:lnTo>
                      <a:lnTo>
                        <a:pt x="929" y="13"/>
                      </a:lnTo>
                      <a:lnTo>
                        <a:pt x="929" y="12"/>
                      </a:lnTo>
                      <a:lnTo>
                        <a:pt x="931" y="10"/>
                      </a:lnTo>
                      <a:lnTo>
                        <a:pt x="931" y="9"/>
                      </a:lnTo>
                      <a:lnTo>
                        <a:pt x="931" y="8"/>
                      </a:lnTo>
                      <a:lnTo>
                        <a:pt x="931" y="6"/>
                      </a:lnTo>
                      <a:lnTo>
                        <a:pt x="931" y="5"/>
                      </a:lnTo>
                      <a:lnTo>
                        <a:pt x="928" y="8"/>
                      </a:lnTo>
                      <a:lnTo>
                        <a:pt x="915" y="30"/>
                      </a:lnTo>
                      <a:lnTo>
                        <a:pt x="900" y="52"/>
                      </a:lnTo>
                      <a:lnTo>
                        <a:pt x="884" y="72"/>
                      </a:lnTo>
                      <a:lnTo>
                        <a:pt x="867" y="91"/>
                      </a:lnTo>
                      <a:lnTo>
                        <a:pt x="861" y="97"/>
                      </a:lnTo>
                      <a:lnTo>
                        <a:pt x="863" y="97"/>
                      </a:lnTo>
                      <a:lnTo>
                        <a:pt x="863" y="97"/>
                      </a:lnTo>
                      <a:lnTo>
                        <a:pt x="863" y="97"/>
                      </a:lnTo>
                      <a:lnTo>
                        <a:pt x="864" y="98"/>
                      </a:lnTo>
                      <a:lnTo>
                        <a:pt x="864" y="98"/>
                      </a:lnTo>
                      <a:lnTo>
                        <a:pt x="865" y="98"/>
                      </a:lnTo>
                      <a:lnTo>
                        <a:pt x="865" y="98"/>
                      </a:lnTo>
                      <a:lnTo>
                        <a:pt x="865" y="9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2" name="Freeform 311"/>
                <p:cNvSpPr>
                  <a:spLocks noEditPoints="1"/>
                </p:cNvSpPr>
                <p:nvPr/>
              </p:nvSpPr>
              <p:spPr bwMode="auto">
                <a:xfrm>
                  <a:off x="2541" y="2587"/>
                  <a:ext cx="465" cy="52"/>
                </a:xfrm>
                <a:custGeom>
                  <a:avLst/>
                  <a:gdLst/>
                  <a:ahLst/>
                  <a:cxnLst>
                    <a:cxn ang="0">
                      <a:pos x="1" y="11"/>
                    </a:cxn>
                    <a:cxn ang="0">
                      <a:pos x="4" y="15"/>
                    </a:cxn>
                    <a:cxn ang="0">
                      <a:pos x="17" y="38"/>
                    </a:cxn>
                    <a:cxn ang="0">
                      <a:pos x="33" y="59"/>
                    </a:cxn>
                    <a:cxn ang="0">
                      <a:pos x="49" y="79"/>
                    </a:cxn>
                    <a:cxn ang="0">
                      <a:pos x="65" y="99"/>
                    </a:cxn>
                    <a:cxn ang="0">
                      <a:pos x="72" y="105"/>
                    </a:cxn>
                    <a:cxn ang="0">
                      <a:pos x="72" y="104"/>
                    </a:cxn>
                    <a:cxn ang="0">
                      <a:pos x="73" y="104"/>
                    </a:cxn>
                    <a:cxn ang="0">
                      <a:pos x="73" y="104"/>
                    </a:cxn>
                    <a:cxn ang="0">
                      <a:pos x="74" y="104"/>
                    </a:cxn>
                    <a:cxn ang="0">
                      <a:pos x="74" y="104"/>
                    </a:cxn>
                    <a:cxn ang="0">
                      <a:pos x="76" y="104"/>
                    </a:cxn>
                    <a:cxn ang="0">
                      <a:pos x="76" y="103"/>
                    </a:cxn>
                    <a:cxn ang="0">
                      <a:pos x="76" y="103"/>
                    </a:cxn>
                    <a:cxn ang="0">
                      <a:pos x="69" y="96"/>
                    </a:cxn>
                    <a:cxn ang="0">
                      <a:pos x="53" y="76"/>
                    </a:cxn>
                    <a:cxn ang="0">
                      <a:pos x="37" y="56"/>
                    </a:cxn>
                    <a:cxn ang="0">
                      <a:pos x="21" y="35"/>
                    </a:cxn>
                    <a:cxn ang="0">
                      <a:pos x="8" y="14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1" y="8"/>
                    </a:cxn>
                    <a:cxn ang="0">
                      <a:pos x="1" y="10"/>
                    </a:cxn>
                    <a:cxn ang="0">
                      <a:pos x="1" y="11"/>
                    </a:cxn>
                    <a:cxn ang="0">
                      <a:pos x="864" y="104"/>
                    </a:cxn>
                    <a:cxn ang="0">
                      <a:pos x="868" y="99"/>
                    </a:cxn>
                    <a:cxn ang="0">
                      <a:pos x="885" y="79"/>
                    </a:cxn>
                    <a:cxn ang="0">
                      <a:pos x="901" y="59"/>
                    </a:cxn>
                    <a:cxn ang="0">
                      <a:pos x="916" y="38"/>
                    </a:cxn>
                    <a:cxn ang="0">
                      <a:pos x="929" y="16"/>
                    </a:cxn>
                    <a:cxn ang="0">
                      <a:pos x="931" y="15"/>
                    </a:cxn>
                    <a:cxn ang="0">
                      <a:pos x="931" y="14"/>
                    </a:cxn>
                    <a:cxn ang="0">
                      <a:pos x="931" y="12"/>
                    </a:cxn>
                    <a:cxn ang="0">
                      <a:pos x="931" y="11"/>
                    </a:cxn>
                    <a:cxn ang="0">
                      <a:pos x="931" y="10"/>
                    </a:cxn>
                    <a:cxn ang="0">
                      <a:pos x="931" y="8"/>
                    </a:cxn>
                    <a:cxn ang="0">
                      <a:pos x="931" y="7"/>
                    </a:cxn>
                    <a:cxn ang="0">
                      <a:pos x="931" y="6"/>
                    </a:cxn>
                    <a:cxn ang="0">
                      <a:pos x="927" y="14"/>
                    </a:cxn>
                    <a:cxn ang="0">
                      <a:pos x="912" y="35"/>
                    </a:cxn>
                    <a:cxn ang="0">
                      <a:pos x="897" y="56"/>
                    </a:cxn>
                    <a:cxn ang="0">
                      <a:pos x="881" y="76"/>
                    </a:cxn>
                    <a:cxn ang="0">
                      <a:pos x="864" y="96"/>
                    </a:cxn>
                    <a:cxn ang="0">
                      <a:pos x="860" y="101"/>
                    </a:cxn>
                    <a:cxn ang="0">
                      <a:pos x="860" y="101"/>
                    </a:cxn>
                    <a:cxn ang="0">
                      <a:pos x="861" y="101"/>
                    </a:cxn>
                    <a:cxn ang="0">
                      <a:pos x="861" y="101"/>
                    </a:cxn>
                    <a:cxn ang="0">
                      <a:pos x="861" y="103"/>
                    </a:cxn>
                    <a:cxn ang="0">
                      <a:pos x="863" y="103"/>
                    </a:cxn>
                    <a:cxn ang="0">
                      <a:pos x="863" y="103"/>
                    </a:cxn>
                    <a:cxn ang="0">
                      <a:pos x="863" y="103"/>
                    </a:cxn>
                    <a:cxn ang="0">
                      <a:pos x="864" y="104"/>
                    </a:cxn>
                  </a:cxnLst>
                  <a:rect l="0" t="0" r="r" b="b"/>
                  <a:pathLst>
                    <a:path w="931" h="105">
                      <a:moveTo>
                        <a:pt x="1" y="11"/>
                      </a:moveTo>
                      <a:lnTo>
                        <a:pt x="4" y="15"/>
                      </a:lnTo>
                      <a:lnTo>
                        <a:pt x="17" y="38"/>
                      </a:lnTo>
                      <a:lnTo>
                        <a:pt x="33" y="59"/>
                      </a:lnTo>
                      <a:lnTo>
                        <a:pt x="49" y="79"/>
                      </a:lnTo>
                      <a:lnTo>
                        <a:pt x="65" y="99"/>
                      </a:lnTo>
                      <a:lnTo>
                        <a:pt x="72" y="105"/>
                      </a:lnTo>
                      <a:lnTo>
                        <a:pt x="72" y="104"/>
                      </a:lnTo>
                      <a:lnTo>
                        <a:pt x="73" y="104"/>
                      </a:lnTo>
                      <a:lnTo>
                        <a:pt x="73" y="104"/>
                      </a:lnTo>
                      <a:lnTo>
                        <a:pt x="74" y="104"/>
                      </a:lnTo>
                      <a:lnTo>
                        <a:pt x="74" y="104"/>
                      </a:lnTo>
                      <a:lnTo>
                        <a:pt x="76" y="104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69" y="96"/>
                      </a:lnTo>
                      <a:lnTo>
                        <a:pt x="53" y="76"/>
                      </a:lnTo>
                      <a:lnTo>
                        <a:pt x="37" y="56"/>
                      </a:lnTo>
                      <a:lnTo>
                        <a:pt x="21" y="35"/>
                      </a:lnTo>
                      <a:lnTo>
                        <a:pt x="8" y="14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1" y="11"/>
                      </a:lnTo>
                      <a:close/>
                      <a:moveTo>
                        <a:pt x="864" y="104"/>
                      </a:moveTo>
                      <a:lnTo>
                        <a:pt x="868" y="99"/>
                      </a:lnTo>
                      <a:lnTo>
                        <a:pt x="885" y="79"/>
                      </a:lnTo>
                      <a:lnTo>
                        <a:pt x="901" y="59"/>
                      </a:lnTo>
                      <a:lnTo>
                        <a:pt x="916" y="38"/>
                      </a:lnTo>
                      <a:lnTo>
                        <a:pt x="929" y="16"/>
                      </a:lnTo>
                      <a:lnTo>
                        <a:pt x="931" y="15"/>
                      </a:lnTo>
                      <a:lnTo>
                        <a:pt x="931" y="14"/>
                      </a:lnTo>
                      <a:lnTo>
                        <a:pt x="931" y="12"/>
                      </a:lnTo>
                      <a:lnTo>
                        <a:pt x="931" y="11"/>
                      </a:lnTo>
                      <a:lnTo>
                        <a:pt x="931" y="10"/>
                      </a:lnTo>
                      <a:lnTo>
                        <a:pt x="931" y="8"/>
                      </a:lnTo>
                      <a:lnTo>
                        <a:pt x="931" y="7"/>
                      </a:lnTo>
                      <a:lnTo>
                        <a:pt x="931" y="6"/>
                      </a:lnTo>
                      <a:lnTo>
                        <a:pt x="927" y="14"/>
                      </a:lnTo>
                      <a:lnTo>
                        <a:pt x="912" y="35"/>
                      </a:lnTo>
                      <a:lnTo>
                        <a:pt x="897" y="56"/>
                      </a:lnTo>
                      <a:lnTo>
                        <a:pt x="881" y="76"/>
                      </a:lnTo>
                      <a:lnTo>
                        <a:pt x="864" y="96"/>
                      </a:lnTo>
                      <a:lnTo>
                        <a:pt x="860" y="101"/>
                      </a:lnTo>
                      <a:lnTo>
                        <a:pt x="860" y="101"/>
                      </a:lnTo>
                      <a:lnTo>
                        <a:pt x="861" y="101"/>
                      </a:lnTo>
                      <a:lnTo>
                        <a:pt x="861" y="101"/>
                      </a:lnTo>
                      <a:lnTo>
                        <a:pt x="861" y="103"/>
                      </a:lnTo>
                      <a:lnTo>
                        <a:pt x="863" y="103"/>
                      </a:lnTo>
                      <a:lnTo>
                        <a:pt x="863" y="103"/>
                      </a:lnTo>
                      <a:lnTo>
                        <a:pt x="863" y="103"/>
                      </a:lnTo>
                      <a:lnTo>
                        <a:pt x="864" y="10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3" name="Freeform 312"/>
                <p:cNvSpPr>
                  <a:spLocks noEditPoints="1"/>
                </p:cNvSpPr>
                <p:nvPr/>
              </p:nvSpPr>
              <p:spPr bwMode="auto">
                <a:xfrm>
                  <a:off x="2541" y="2584"/>
                  <a:ext cx="465" cy="5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5" y="19"/>
                    </a:cxn>
                    <a:cxn ang="0">
                      <a:pos x="20" y="41"/>
                    </a:cxn>
                    <a:cxn ang="0">
                      <a:pos x="34" y="63"/>
                    </a:cxn>
                    <a:cxn ang="0">
                      <a:pos x="50" y="83"/>
                    </a:cxn>
                    <a:cxn ang="0">
                      <a:pos x="68" y="102"/>
                    </a:cxn>
                    <a:cxn ang="0">
                      <a:pos x="74" y="109"/>
                    </a:cxn>
                    <a:cxn ang="0">
                      <a:pos x="74" y="109"/>
                    </a:cxn>
                    <a:cxn ang="0">
                      <a:pos x="76" y="109"/>
                    </a:cxn>
                    <a:cxn ang="0">
                      <a:pos x="76" y="108"/>
                    </a:cxn>
                    <a:cxn ang="0">
                      <a:pos x="76" y="108"/>
                    </a:cxn>
                    <a:cxn ang="0">
                      <a:pos x="77" y="108"/>
                    </a:cxn>
                    <a:cxn ang="0">
                      <a:pos x="77" y="108"/>
                    </a:cxn>
                    <a:cxn ang="0">
                      <a:pos x="78" y="108"/>
                    </a:cxn>
                    <a:cxn ang="0">
                      <a:pos x="78" y="106"/>
                    </a:cxn>
                    <a:cxn ang="0">
                      <a:pos x="72" y="98"/>
                    </a:cxn>
                    <a:cxn ang="0">
                      <a:pos x="54" y="80"/>
                    </a:cxn>
                    <a:cxn ang="0">
                      <a:pos x="38" y="60"/>
                    </a:cxn>
                    <a:cxn ang="0">
                      <a:pos x="24" y="39"/>
                    </a:cxn>
                    <a:cxn ang="0">
                      <a:pos x="9" y="17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11"/>
                    </a:cxn>
                    <a:cxn ang="0">
                      <a:pos x="861" y="108"/>
                    </a:cxn>
                    <a:cxn ang="0">
                      <a:pos x="867" y="102"/>
                    </a:cxn>
                    <a:cxn ang="0">
                      <a:pos x="884" y="83"/>
                    </a:cxn>
                    <a:cxn ang="0">
                      <a:pos x="900" y="63"/>
                    </a:cxn>
                    <a:cxn ang="0">
                      <a:pos x="915" y="41"/>
                    </a:cxn>
                    <a:cxn ang="0">
                      <a:pos x="928" y="19"/>
                    </a:cxn>
                    <a:cxn ang="0">
                      <a:pos x="931" y="16"/>
                    </a:cxn>
                    <a:cxn ang="0">
                      <a:pos x="931" y="15"/>
                    </a:cxn>
                    <a:cxn ang="0">
                      <a:pos x="931" y="13"/>
                    </a:cxn>
                    <a:cxn ang="0">
                      <a:pos x="931" y="12"/>
                    </a:cxn>
                    <a:cxn ang="0">
                      <a:pos x="931" y="11"/>
                    </a:cxn>
                    <a:cxn ang="0">
                      <a:pos x="931" y="9"/>
                    </a:cxn>
                    <a:cxn ang="0">
                      <a:pos x="931" y="8"/>
                    </a:cxn>
                    <a:cxn ang="0">
                      <a:pos x="931" y="7"/>
                    </a:cxn>
                    <a:cxn ang="0">
                      <a:pos x="931" y="5"/>
                    </a:cxn>
                    <a:cxn ang="0">
                      <a:pos x="924" y="17"/>
                    </a:cxn>
                    <a:cxn ang="0">
                      <a:pos x="911" y="39"/>
                    </a:cxn>
                    <a:cxn ang="0">
                      <a:pos x="896" y="60"/>
                    </a:cxn>
                    <a:cxn ang="0">
                      <a:pos x="880" y="80"/>
                    </a:cxn>
                    <a:cxn ang="0">
                      <a:pos x="863" y="98"/>
                    </a:cxn>
                    <a:cxn ang="0">
                      <a:pos x="857" y="104"/>
                    </a:cxn>
                    <a:cxn ang="0">
                      <a:pos x="859" y="105"/>
                    </a:cxn>
                    <a:cxn ang="0">
                      <a:pos x="859" y="105"/>
                    </a:cxn>
                    <a:cxn ang="0">
                      <a:pos x="859" y="105"/>
                    </a:cxn>
                    <a:cxn ang="0">
                      <a:pos x="860" y="106"/>
                    </a:cxn>
                    <a:cxn ang="0">
                      <a:pos x="860" y="106"/>
                    </a:cxn>
                    <a:cxn ang="0">
                      <a:pos x="861" y="106"/>
                    </a:cxn>
                    <a:cxn ang="0">
                      <a:pos x="861" y="106"/>
                    </a:cxn>
                    <a:cxn ang="0">
                      <a:pos x="861" y="108"/>
                    </a:cxn>
                  </a:cxnLst>
                  <a:rect l="0" t="0" r="r" b="b"/>
                  <a:pathLst>
                    <a:path w="931" h="109">
                      <a:moveTo>
                        <a:pt x="0" y="11"/>
                      </a:moveTo>
                      <a:lnTo>
                        <a:pt x="5" y="19"/>
                      </a:lnTo>
                      <a:lnTo>
                        <a:pt x="20" y="41"/>
                      </a:lnTo>
                      <a:lnTo>
                        <a:pt x="34" y="63"/>
                      </a:lnTo>
                      <a:lnTo>
                        <a:pt x="50" y="83"/>
                      </a:lnTo>
                      <a:lnTo>
                        <a:pt x="68" y="102"/>
                      </a:lnTo>
                      <a:lnTo>
                        <a:pt x="74" y="109"/>
                      </a:lnTo>
                      <a:lnTo>
                        <a:pt x="74" y="109"/>
                      </a:lnTo>
                      <a:lnTo>
                        <a:pt x="76" y="109"/>
                      </a:lnTo>
                      <a:lnTo>
                        <a:pt x="76" y="108"/>
                      </a:lnTo>
                      <a:lnTo>
                        <a:pt x="76" y="108"/>
                      </a:lnTo>
                      <a:lnTo>
                        <a:pt x="77" y="108"/>
                      </a:lnTo>
                      <a:lnTo>
                        <a:pt x="77" y="108"/>
                      </a:lnTo>
                      <a:lnTo>
                        <a:pt x="78" y="108"/>
                      </a:lnTo>
                      <a:lnTo>
                        <a:pt x="78" y="106"/>
                      </a:lnTo>
                      <a:lnTo>
                        <a:pt x="72" y="98"/>
                      </a:lnTo>
                      <a:lnTo>
                        <a:pt x="54" y="80"/>
                      </a:lnTo>
                      <a:lnTo>
                        <a:pt x="38" y="60"/>
                      </a:lnTo>
                      <a:lnTo>
                        <a:pt x="24" y="39"/>
                      </a:lnTo>
                      <a:lnTo>
                        <a:pt x="9" y="17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close/>
                      <a:moveTo>
                        <a:pt x="861" y="108"/>
                      </a:moveTo>
                      <a:lnTo>
                        <a:pt x="867" y="102"/>
                      </a:lnTo>
                      <a:lnTo>
                        <a:pt x="884" y="83"/>
                      </a:lnTo>
                      <a:lnTo>
                        <a:pt x="900" y="63"/>
                      </a:lnTo>
                      <a:lnTo>
                        <a:pt x="915" y="41"/>
                      </a:lnTo>
                      <a:lnTo>
                        <a:pt x="928" y="19"/>
                      </a:lnTo>
                      <a:lnTo>
                        <a:pt x="931" y="16"/>
                      </a:lnTo>
                      <a:lnTo>
                        <a:pt x="931" y="15"/>
                      </a:lnTo>
                      <a:lnTo>
                        <a:pt x="931" y="13"/>
                      </a:lnTo>
                      <a:lnTo>
                        <a:pt x="931" y="12"/>
                      </a:lnTo>
                      <a:lnTo>
                        <a:pt x="931" y="11"/>
                      </a:lnTo>
                      <a:lnTo>
                        <a:pt x="931" y="9"/>
                      </a:lnTo>
                      <a:lnTo>
                        <a:pt x="931" y="8"/>
                      </a:lnTo>
                      <a:lnTo>
                        <a:pt x="931" y="7"/>
                      </a:lnTo>
                      <a:lnTo>
                        <a:pt x="931" y="5"/>
                      </a:lnTo>
                      <a:lnTo>
                        <a:pt x="924" y="17"/>
                      </a:lnTo>
                      <a:lnTo>
                        <a:pt x="911" y="39"/>
                      </a:lnTo>
                      <a:lnTo>
                        <a:pt x="896" y="60"/>
                      </a:lnTo>
                      <a:lnTo>
                        <a:pt x="880" y="80"/>
                      </a:lnTo>
                      <a:lnTo>
                        <a:pt x="863" y="98"/>
                      </a:lnTo>
                      <a:lnTo>
                        <a:pt x="857" y="104"/>
                      </a:lnTo>
                      <a:lnTo>
                        <a:pt x="859" y="105"/>
                      </a:lnTo>
                      <a:lnTo>
                        <a:pt x="859" y="105"/>
                      </a:lnTo>
                      <a:lnTo>
                        <a:pt x="859" y="105"/>
                      </a:lnTo>
                      <a:lnTo>
                        <a:pt x="860" y="106"/>
                      </a:lnTo>
                      <a:lnTo>
                        <a:pt x="860" y="106"/>
                      </a:lnTo>
                      <a:lnTo>
                        <a:pt x="861" y="106"/>
                      </a:lnTo>
                      <a:lnTo>
                        <a:pt x="861" y="106"/>
                      </a:lnTo>
                      <a:lnTo>
                        <a:pt x="861" y="10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4" name="Freeform 313"/>
                <p:cNvSpPr>
                  <a:spLocks noEditPoints="1"/>
                </p:cNvSpPr>
                <p:nvPr/>
              </p:nvSpPr>
              <p:spPr bwMode="auto">
                <a:xfrm>
                  <a:off x="2541" y="2581"/>
                  <a:ext cx="465" cy="57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8" y="24"/>
                    </a:cxn>
                    <a:cxn ang="0">
                      <a:pos x="21" y="45"/>
                    </a:cxn>
                    <a:cxn ang="0">
                      <a:pos x="37" y="66"/>
                    </a:cxn>
                    <a:cxn ang="0">
                      <a:pos x="53" y="86"/>
                    </a:cxn>
                    <a:cxn ang="0">
                      <a:pos x="69" y="106"/>
                    </a:cxn>
                    <a:cxn ang="0">
                      <a:pos x="76" y="113"/>
                    </a:cxn>
                    <a:cxn ang="0">
                      <a:pos x="77" y="113"/>
                    </a:cxn>
                    <a:cxn ang="0">
                      <a:pos x="77" y="113"/>
                    </a:cxn>
                    <a:cxn ang="0">
                      <a:pos x="78" y="113"/>
                    </a:cxn>
                    <a:cxn ang="0">
                      <a:pos x="78" y="111"/>
                    </a:cxn>
                    <a:cxn ang="0">
                      <a:pos x="80" y="111"/>
                    </a:cxn>
                    <a:cxn ang="0">
                      <a:pos x="80" y="111"/>
                    </a:cxn>
                    <a:cxn ang="0">
                      <a:pos x="81" y="111"/>
                    </a:cxn>
                    <a:cxn ang="0">
                      <a:pos x="81" y="111"/>
                    </a:cxn>
                    <a:cxn ang="0">
                      <a:pos x="73" y="102"/>
                    </a:cxn>
                    <a:cxn ang="0">
                      <a:pos x="56" y="84"/>
                    </a:cxn>
                    <a:cxn ang="0">
                      <a:pos x="41" y="62"/>
                    </a:cxn>
                    <a:cxn ang="0">
                      <a:pos x="25" y="42"/>
                    </a:cxn>
                    <a:cxn ang="0">
                      <a:pos x="12" y="21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10"/>
                    </a:cxn>
                    <a:cxn ang="0">
                      <a:pos x="860" y="111"/>
                    </a:cxn>
                    <a:cxn ang="0">
                      <a:pos x="864" y="106"/>
                    </a:cxn>
                    <a:cxn ang="0">
                      <a:pos x="881" y="86"/>
                    </a:cxn>
                    <a:cxn ang="0">
                      <a:pos x="897" y="66"/>
                    </a:cxn>
                    <a:cxn ang="0">
                      <a:pos x="912" y="45"/>
                    </a:cxn>
                    <a:cxn ang="0">
                      <a:pos x="927" y="24"/>
                    </a:cxn>
                    <a:cxn ang="0">
                      <a:pos x="931" y="16"/>
                    </a:cxn>
                    <a:cxn ang="0">
                      <a:pos x="931" y="14"/>
                    </a:cxn>
                    <a:cxn ang="0">
                      <a:pos x="931" y="13"/>
                    </a:cxn>
                    <a:cxn ang="0">
                      <a:pos x="931" y="12"/>
                    </a:cxn>
                    <a:cxn ang="0">
                      <a:pos x="931" y="10"/>
                    </a:cxn>
                    <a:cxn ang="0">
                      <a:pos x="931" y="9"/>
                    </a:cxn>
                    <a:cxn ang="0">
                      <a:pos x="931" y="8"/>
                    </a:cxn>
                    <a:cxn ang="0">
                      <a:pos x="931" y="6"/>
                    </a:cxn>
                    <a:cxn ang="0">
                      <a:pos x="931" y="5"/>
                    </a:cxn>
                    <a:cxn ang="0">
                      <a:pos x="923" y="21"/>
                    </a:cxn>
                    <a:cxn ang="0">
                      <a:pos x="908" y="42"/>
                    </a:cxn>
                    <a:cxn ang="0">
                      <a:pos x="893" y="62"/>
                    </a:cxn>
                    <a:cxn ang="0">
                      <a:pos x="877" y="84"/>
                    </a:cxn>
                    <a:cxn ang="0">
                      <a:pos x="861" y="102"/>
                    </a:cxn>
                    <a:cxn ang="0">
                      <a:pos x="856" y="107"/>
                    </a:cxn>
                    <a:cxn ang="0">
                      <a:pos x="856" y="109"/>
                    </a:cxn>
                    <a:cxn ang="0">
                      <a:pos x="856" y="109"/>
                    </a:cxn>
                    <a:cxn ang="0">
                      <a:pos x="857" y="109"/>
                    </a:cxn>
                    <a:cxn ang="0">
                      <a:pos x="857" y="109"/>
                    </a:cxn>
                    <a:cxn ang="0">
                      <a:pos x="859" y="110"/>
                    </a:cxn>
                    <a:cxn ang="0">
                      <a:pos x="859" y="110"/>
                    </a:cxn>
                    <a:cxn ang="0">
                      <a:pos x="859" y="110"/>
                    </a:cxn>
                    <a:cxn ang="0">
                      <a:pos x="860" y="111"/>
                    </a:cxn>
                  </a:cxnLst>
                  <a:rect l="0" t="0" r="r" b="b"/>
                  <a:pathLst>
                    <a:path w="931" h="113">
                      <a:moveTo>
                        <a:pt x="0" y="10"/>
                      </a:moveTo>
                      <a:lnTo>
                        <a:pt x="8" y="24"/>
                      </a:lnTo>
                      <a:lnTo>
                        <a:pt x="21" y="45"/>
                      </a:lnTo>
                      <a:lnTo>
                        <a:pt x="37" y="66"/>
                      </a:lnTo>
                      <a:lnTo>
                        <a:pt x="53" y="86"/>
                      </a:lnTo>
                      <a:lnTo>
                        <a:pt x="69" y="106"/>
                      </a:lnTo>
                      <a:lnTo>
                        <a:pt x="76" y="113"/>
                      </a:lnTo>
                      <a:lnTo>
                        <a:pt x="77" y="113"/>
                      </a:lnTo>
                      <a:lnTo>
                        <a:pt x="77" y="113"/>
                      </a:lnTo>
                      <a:lnTo>
                        <a:pt x="78" y="113"/>
                      </a:lnTo>
                      <a:lnTo>
                        <a:pt x="78" y="111"/>
                      </a:lnTo>
                      <a:lnTo>
                        <a:pt x="80" y="111"/>
                      </a:lnTo>
                      <a:lnTo>
                        <a:pt x="80" y="111"/>
                      </a:lnTo>
                      <a:lnTo>
                        <a:pt x="81" y="111"/>
                      </a:lnTo>
                      <a:lnTo>
                        <a:pt x="81" y="111"/>
                      </a:lnTo>
                      <a:lnTo>
                        <a:pt x="73" y="102"/>
                      </a:lnTo>
                      <a:lnTo>
                        <a:pt x="56" y="84"/>
                      </a:lnTo>
                      <a:lnTo>
                        <a:pt x="41" y="62"/>
                      </a:lnTo>
                      <a:lnTo>
                        <a:pt x="25" y="42"/>
                      </a:lnTo>
                      <a:lnTo>
                        <a:pt x="12" y="2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  <a:moveTo>
                        <a:pt x="860" y="111"/>
                      </a:moveTo>
                      <a:lnTo>
                        <a:pt x="864" y="106"/>
                      </a:lnTo>
                      <a:lnTo>
                        <a:pt x="881" y="86"/>
                      </a:lnTo>
                      <a:lnTo>
                        <a:pt x="897" y="66"/>
                      </a:lnTo>
                      <a:lnTo>
                        <a:pt x="912" y="45"/>
                      </a:lnTo>
                      <a:lnTo>
                        <a:pt x="927" y="24"/>
                      </a:lnTo>
                      <a:lnTo>
                        <a:pt x="931" y="16"/>
                      </a:lnTo>
                      <a:lnTo>
                        <a:pt x="931" y="14"/>
                      </a:lnTo>
                      <a:lnTo>
                        <a:pt x="931" y="13"/>
                      </a:lnTo>
                      <a:lnTo>
                        <a:pt x="931" y="12"/>
                      </a:lnTo>
                      <a:lnTo>
                        <a:pt x="931" y="10"/>
                      </a:lnTo>
                      <a:lnTo>
                        <a:pt x="931" y="9"/>
                      </a:lnTo>
                      <a:lnTo>
                        <a:pt x="931" y="8"/>
                      </a:lnTo>
                      <a:lnTo>
                        <a:pt x="931" y="6"/>
                      </a:lnTo>
                      <a:lnTo>
                        <a:pt x="931" y="5"/>
                      </a:lnTo>
                      <a:lnTo>
                        <a:pt x="923" y="21"/>
                      </a:lnTo>
                      <a:lnTo>
                        <a:pt x="908" y="42"/>
                      </a:lnTo>
                      <a:lnTo>
                        <a:pt x="893" y="62"/>
                      </a:lnTo>
                      <a:lnTo>
                        <a:pt x="877" y="84"/>
                      </a:lnTo>
                      <a:lnTo>
                        <a:pt x="861" y="102"/>
                      </a:lnTo>
                      <a:lnTo>
                        <a:pt x="856" y="107"/>
                      </a:lnTo>
                      <a:lnTo>
                        <a:pt x="856" y="109"/>
                      </a:lnTo>
                      <a:lnTo>
                        <a:pt x="856" y="109"/>
                      </a:lnTo>
                      <a:lnTo>
                        <a:pt x="857" y="109"/>
                      </a:lnTo>
                      <a:lnTo>
                        <a:pt x="857" y="109"/>
                      </a:lnTo>
                      <a:lnTo>
                        <a:pt x="859" y="110"/>
                      </a:lnTo>
                      <a:lnTo>
                        <a:pt x="859" y="110"/>
                      </a:lnTo>
                      <a:lnTo>
                        <a:pt x="859" y="110"/>
                      </a:lnTo>
                      <a:lnTo>
                        <a:pt x="860" y="11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5" name="Freeform 314"/>
                <p:cNvSpPr>
                  <a:spLocks noEditPoints="1"/>
                </p:cNvSpPr>
                <p:nvPr/>
              </p:nvSpPr>
              <p:spPr bwMode="auto">
                <a:xfrm>
                  <a:off x="2541" y="2579"/>
                  <a:ext cx="465" cy="5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9" y="28"/>
                    </a:cxn>
                    <a:cxn ang="0">
                      <a:pos x="24" y="50"/>
                    </a:cxn>
                    <a:cxn ang="0">
                      <a:pos x="38" y="71"/>
                    </a:cxn>
                    <a:cxn ang="0">
                      <a:pos x="54" y="91"/>
                    </a:cxn>
                    <a:cxn ang="0">
                      <a:pos x="72" y="109"/>
                    </a:cxn>
                    <a:cxn ang="0">
                      <a:pos x="78" y="117"/>
                    </a:cxn>
                    <a:cxn ang="0">
                      <a:pos x="80" y="117"/>
                    </a:cxn>
                    <a:cxn ang="0">
                      <a:pos x="80" y="117"/>
                    </a:cxn>
                    <a:cxn ang="0">
                      <a:pos x="81" y="117"/>
                    </a:cxn>
                    <a:cxn ang="0">
                      <a:pos x="81" y="117"/>
                    </a:cxn>
                    <a:cxn ang="0">
                      <a:pos x="82" y="117"/>
                    </a:cxn>
                    <a:cxn ang="0">
                      <a:pos x="82" y="116"/>
                    </a:cxn>
                    <a:cxn ang="0">
                      <a:pos x="84" y="116"/>
                    </a:cxn>
                    <a:cxn ang="0">
                      <a:pos x="84" y="116"/>
                    </a:cxn>
                    <a:cxn ang="0">
                      <a:pos x="74" y="107"/>
                    </a:cxn>
                    <a:cxn ang="0">
                      <a:pos x="58" y="87"/>
                    </a:cxn>
                    <a:cxn ang="0">
                      <a:pos x="42" y="67"/>
                    </a:cxn>
                    <a:cxn ang="0">
                      <a:pos x="28" y="47"/>
                    </a:cxn>
                    <a:cxn ang="0">
                      <a:pos x="14" y="26"/>
                    </a:cxn>
                    <a:cxn ang="0">
                      <a:pos x="1" y="3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0" y="11"/>
                    </a:cxn>
                    <a:cxn ang="0">
                      <a:pos x="857" y="115"/>
                    </a:cxn>
                    <a:cxn ang="0">
                      <a:pos x="863" y="109"/>
                    </a:cxn>
                    <a:cxn ang="0">
                      <a:pos x="880" y="91"/>
                    </a:cxn>
                    <a:cxn ang="0">
                      <a:pos x="896" y="71"/>
                    </a:cxn>
                    <a:cxn ang="0">
                      <a:pos x="911" y="50"/>
                    </a:cxn>
                    <a:cxn ang="0">
                      <a:pos x="924" y="28"/>
                    </a:cxn>
                    <a:cxn ang="0">
                      <a:pos x="931" y="16"/>
                    </a:cxn>
                    <a:cxn ang="0">
                      <a:pos x="931" y="15"/>
                    </a:cxn>
                    <a:cxn ang="0">
                      <a:pos x="931" y="14"/>
                    </a:cxn>
                    <a:cxn ang="0">
                      <a:pos x="931" y="12"/>
                    </a:cxn>
                    <a:cxn ang="0">
                      <a:pos x="931" y="11"/>
                    </a:cxn>
                    <a:cxn ang="0">
                      <a:pos x="931" y="10"/>
                    </a:cxn>
                    <a:cxn ang="0">
                      <a:pos x="931" y="8"/>
                    </a:cxn>
                    <a:cxn ang="0">
                      <a:pos x="931" y="7"/>
                    </a:cxn>
                    <a:cxn ang="0">
                      <a:pos x="931" y="6"/>
                    </a:cxn>
                    <a:cxn ang="0">
                      <a:pos x="920" y="26"/>
                    </a:cxn>
                    <a:cxn ang="0">
                      <a:pos x="907" y="47"/>
                    </a:cxn>
                    <a:cxn ang="0">
                      <a:pos x="892" y="67"/>
                    </a:cxn>
                    <a:cxn ang="0">
                      <a:pos x="876" y="87"/>
                    </a:cxn>
                    <a:cxn ang="0">
                      <a:pos x="859" y="107"/>
                    </a:cxn>
                    <a:cxn ang="0">
                      <a:pos x="853" y="112"/>
                    </a:cxn>
                    <a:cxn ang="0">
                      <a:pos x="853" y="113"/>
                    </a:cxn>
                    <a:cxn ang="0">
                      <a:pos x="855" y="113"/>
                    </a:cxn>
                    <a:cxn ang="0">
                      <a:pos x="855" y="113"/>
                    </a:cxn>
                    <a:cxn ang="0">
                      <a:pos x="856" y="113"/>
                    </a:cxn>
                    <a:cxn ang="0">
                      <a:pos x="856" y="115"/>
                    </a:cxn>
                    <a:cxn ang="0">
                      <a:pos x="856" y="115"/>
                    </a:cxn>
                    <a:cxn ang="0">
                      <a:pos x="857" y="115"/>
                    </a:cxn>
                    <a:cxn ang="0">
                      <a:pos x="857" y="115"/>
                    </a:cxn>
                  </a:cxnLst>
                  <a:rect l="0" t="0" r="r" b="b"/>
                  <a:pathLst>
                    <a:path w="931" h="117">
                      <a:moveTo>
                        <a:pt x="0" y="11"/>
                      </a:moveTo>
                      <a:lnTo>
                        <a:pt x="9" y="28"/>
                      </a:lnTo>
                      <a:lnTo>
                        <a:pt x="24" y="50"/>
                      </a:lnTo>
                      <a:lnTo>
                        <a:pt x="38" y="71"/>
                      </a:lnTo>
                      <a:lnTo>
                        <a:pt x="54" y="91"/>
                      </a:lnTo>
                      <a:lnTo>
                        <a:pt x="72" y="109"/>
                      </a:lnTo>
                      <a:lnTo>
                        <a:pt x="78" y="117"/>
                      </a:lnTo>
                      <a:lnTo>
                        <a:pt x="80" y="117"/>
                      </a:lnTo>
                      <a:lnTo>
                        <a:pt x="80" y="117"/>
                      </a:lnTo>
                      <a:lnTo>
                        <a:pt x="81" y="117"/>
                      </a:lnTo>
                      <a:lnTo>
                        <a:pt x="81" y="117"/>
                      </a:lnTo>
                      <a:lnTo>
                        <a:pt x="82" y="117"/>
                      </a:lnTo>
                      <a:lnTo>
                        <a:pt x="82" y="116"/>
                      </a:lnTo>
                      <a:lnTo>
                        <a:pt x="84" y="116"/>
                      </a:lnTo>
                      <a:lnTo>
                        <a:pt x="84" y="116"/>
                      </a:lnTo>
                      <a:lnTo>
                        <a:pt x="74" y="107"/>
                      </a:lnTo>
                      <a:lnTo>
                        <a:pt x="58" y="87"/>
                      </a:lnTo>
                      <a:lnTo>
                        <a:pt x="42" y="67"/>
                      </a:lnTo>
                      <a:lnTo>
                        <a:pt x="28" y="47"/>
                      </a:lnTo>
                      <a:lnTo>
                        <a:pt x="14" y="26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1"/>
                      </a:lnTo>
                      <a:close/>
                      <a:moveTo>
                        <a:pt x="857" y="115"/>
                      </a:moveTo>
                      <a:lnTo>
                        <a:pt x="863" y="109"/>
                      </a:lnTo>
                      <a:lnTo>
                        <a:pt x="880" y="91"/>
                      </a:lnTo>
                      <a:lnTo>
                        <a:pt x="896" y="71"/>
                      </a:lnTo>
                      <a:lnTo>
                        <a:pt x="911" y="50"/>
                      </a:lnTo>
                      <a:lnTo>
                        <a:pt x="924" y="28"/>
                      </a:lnTo>
                      <a:lnTo>
                        <a:pt x="931" y="16"/>
                      </a:lnTo>
                      <a:lnTo>
                        <a:pt x="931" y="15"/>
                      </a:lnTo>
                      <a:lnTo>
                        <a:pt x="931" y="14"/>
                      </a:lnTo>
                      <a:lnTo>
                        <a:pt x="931" y="12"/>
                      </a:lnTo>
                      <a:lnTo>
                        <a:pt x="931" y="11"/>
                      </a:lnTo>
                      <a:lnTo>
                        <a:pt x="931" y="10"/>
                      </a:lnTo>
                      <a:lnTo>
                        <a:pt x="931" y="8"/>
                      </a:lnTo>
                      <a:lnTo>
                        <a:pt x="931" y="7"/>
                      </a:lnTo>
                      <a:lnTo>
                        <a:pt x="931" y="6"/>
                      </a:lnTo>
                      <a:lnTo>
                        <a:pt x="920" y="26"/>
                      </a:lnTo>
                      <a:lnTo>
                        <a:pt x="907" y="47"/>
                      </a:lnTo>
                      <a:lnTo>
                        <a:pt x="892" y="67"/>
                      </a:lnTo>
                      <a:lnTo>
                        <a:pt x="876" y="87"/>
                      </a:lnTo>
                      <a:lnTo>
                        <a:pt x="859" y="107"/>
                      </a:lnTo>
                      <a:lnTo>
                        <a:pt x="853" y="112"/>
                      </a:lnTo>
                      <a:lnTo>
                        <a:pt x="853" y="113"/>
                      </a:lnTo>
                      <a:lnTo>
                        <a:pt x="855" y="113"/>
                      </a:lnTo>
                      <a:lnTo>
                        <a:pt x="855" y="113"/>
                      </a:lnTo>
                      <a:lnTo>
                        <a:pt x="856" y="113"/>
                      </a:lnTo>
                      <a:lnTo>
                        <a:pt x="856" y="115"/>
                      </a:lnTo>
                      <a:lnTo>
                        <a:pt x="856" y="115"/>
                      </a:lnTo>
                      <a:lnTo>
                        <a:pt x="857" y="115"/>
                      </a:lnTo>
                      <a:lnTo>
                        <a:pt x="857" y="11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6" name="Freeform 315"/>
                <p:cNvSpPr>
                  <a:spLocks noEditPoints="1"/>
                </p:cNvSpPr>
                <p:nvPr/>
              </p:nvSpPr>
              <p:spPr bwMode="auto">
                <a:xfrm>
                  <a:off x="2541" y="2575"/>
                  <a:ext cx="466" cy="6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2" y="33"/>
                    </a:cxn>
                    <a:cxn ang="0">
                      <a:pos x="25" y="54"/>
                    </a:cxn>
                    <a:cxn ang="0">
                      <a:pos x="41" y="74"/>
                    </a:cxn>
                    <a:cxn ang="0">
                      <a:pos x="56" y="96"/>
                    </a:cxn>
                    <a:cxn ang="0">
                      <a:pos x="73" y="114"/>
                    </a:cxn>
                    <a:cxn ang="0">
                      <a:pos x="81" y="123"/>
                    </a:cxn>
                    <a:cxn ang="0">
                      <a:pos x="82" y="123"/>
                    </a:cxn>
                    <a:cxn ang="0">
                      <a:pos x="82" y="122"/>
                    </a:cxn>
                    <a:cxn ang="0">
                      <a:pos x="84" y="122"/>
                    </a:cxn>
                    <a:cxn ang="0">
                      <a:pos x="84" y="122"/>
                    </a:cxn>
                    <a:cxn ang="0">
                      <a:pos x="85" y="122"/>
                    </a:cxn>
                    <a:cxn ang="0">
                      <a:pos x="85" y="122"/>
                    </a:cxn>
                    <a:cxn ang="0">
                      <a:pos x="86" y="122"/>
                    </a:cxn>
                    <a:cxn ang="0">
                      <a:pos x="86" y="121"/>
                    </a:cxn>
                    <a:cxn ang="0">
                      <a:pos x="77" y="111"/>
                    </a:cxn>
                    <a:cxn ang="0">
                      <a:pos x="60" y="92"/>
                    </a:cxn>
                    <a:cxn ang="0">
                      <a:pos x="45" y="72"/>
                    </a:cxn>
                    <a:cxn ang="0">
                      <a:pos x="29" y="52"/>
                    </a:cxn>
                    <a:cxn ang="0">
                      <a:pos x="16" y="30"/>
                    </a:cxn>
                    <a:cxn ang="0">
                      <a:pos x="4" y="8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856" y="119"/>
                    </a:cxn>
                    <a:cxn ang="0">
                      <a:pos x="861" y="114"/>
                    </a:cxn>
                    <a:cxn ang="0">
                      <a:pos x="877" y="96"/>
                    </a:cxn>
                    <a:cxn ang="0">
                      <a:pos x="893" y="74"/>
                    </a:cxn>
                    <a:cxn ang="0">
                      <a:pos x="908" y="54"/>
                    </a:cxn>
                    <a:cxn ang="0">
                      <a:pos x="923" y="33"/>
                    </a:cxn>
                    <a:cxn ang="0">
                      <a:pos x="931" y="17"/>
                    </a:cxn>
                    <a:cxn ang="0">
                      <a:pos x="931" y="16"/>
                    </a:cxn>
                    <a:cxn ang="0">
                      <a:pos x="931" y="14"/>
                    </a:cxn>
                    <a:cxn ang="0">
                      <a:pos x="931" y="13"/>
                    </a:cxn>
                    <a:cxn ang="0">
                      <a:pos x="931" y="12"/>
                    </a:cxn>
                    <a:cxn ang="0">
                      <a:pos x="931" y="10"/>
                    </a:cxn>
                    <a:cxn ang="0">
                      <a:pos x="931" y="9"/>
                    </a:cxn>
                    <a:cxn ang="0">
                      <a:pos x="932" y="8"/>
                    </a:cxn>
                    <a:cxn ang="0">
                      <a:pos x="932" y="6"/>
                    </a:cxn>
                    <a:cxn ang="0">
                      <a:pos x="931" y="8"/>
                    </a:cxn>
                    <a:cxn ang="0">
                      <a:pos x="917" y="30"/>
                    </a:cxn>
                    <a:cxn ang="0">
                      <a:pos x="904" y="52"/>
                    </a:cxn>
                    <a:cxn ang="0">
                      <a:pos x="889" y="72"/>
                    </a:cxn>
                    <a:cxn ang="0">
                      <a:pos x="873" y="92"/>
                    </a:cxn>
                    <a:cxn ang="0">
                      <a:pos x="857" y="111"/>
                    </a:cxn>
                    <a:cxn ang="0">
                      <a:pos x="851" y="117"/>
                    </a:cxn>
                    <a:cxn ang="0">
                      <a:pos x="852" y="118"/>
                    </a:cxn>
                    <a:cxn ang="0">
                      <a:pos x="852" y="118"/>
                    </a:cxn>
                    <a:cxn ang="0">
                      <a:pos x="853" y="118"/>
                    </a:cxn>
                    <a:cxn ang="0">
                      <a:pos x="853" y="118"/>
                    </a:cxn>
                    <a:cxn ang="0">
                      <a:pos x="853" y="119"/>
                    </a:cxn>
                    <a:cxn ang="0">
                      <a:pos x="855" y="119"/>
                    </a:cxn>
                    <a:cxn ang="0">
                      <a:pos x="855" y="119"/>
                    </a:cxn>
                    <a:cxn ang="0">
                      <a:pos x="856" y="119"/>
                    </a:cxn>
                  </a:cxnLst>
                  <a:rect l="0" t="0" r="r" b="b"/>
                  <a:pathLst>
                    <a:path w="932" h="123">
                      <a:moveTo>
                        <a:pt x="0" y="12"/>
                      </a:moveTo>
                      <a:lnTo>
                        <a:pt x="12" y="33"/>
                      </a:lnTo>
                      <a:lnTo>
                        <a:pt x="25" y="54"/>
                      </a:lnTo>
                      <a:lnTo>
                        <a:pt x="41" y="74"/>
                      </a:lnTo>
                      <a:lnTo>
                        <a:pt x="56" y="96"/>
                      </a:lnTo>
                      <a:lnTo>
                        <a:pt x="73" y="114"/>
                      </a:lnTo>
                      <a:lnTo>
                        <a:pt x="81" y="123"/>
                      </a:lnTo>
                      <a:lnTo>
                        <a:pt x="82" y="123"/>
                      </a:lnTo>
                      <a:lnTo>
                        <a:pt x="82" y="122"/>
                      </a:lnTo>
                      <a:lnTo>
                        <a:pt x="84" y="122"/>
                      </a:lnTo>
                      <a:lnTo>
                        <a:pt x="84" y="122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6" y="122"/>
                      </a:lnTo>
                      <a:lnTo>
                        <a:pt x="86" y="121"/>
                      </a:lnTo>
                      <a:lnTo>
                        <a:pt x="77" y="111"/>
                      </a:lnTo>
                      <a:lnTo>
                        <a:pt x="60" y="92"/>
                      </a:lnTo>
                      <a:lnTo>
                        <a:pt x="45" y="72"/>
                      </a:lnTo>
                      <a:lnTo>
                        <a:pt x="29" y="52"/>
                      </a:lnTo>
                      <a:lnTo>
                        <a:pt x="16" y="30"/>
                      </a:lnTo>
                      <a:lnTo>
                        <a:pt x="4" y="8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close/>
                      <a:moveTo>
                        <a:pt x="856" y="119"/>
                      </a:moveTo>
                      <a:lnTo>
                        <a:pt x="861" y="114"/>
                      </a:lnTo>
                      <a:lnTo>
                        <a:pt x="877" y="96"/>
                      </a:lnTo>
                      <a:lnTo>
                        <a:pt x="893" y="74"/>
                      </a:lnTo>
                      <a:lnTo>
                        <a:pt x="908" y="54"/>
                      </a:lnTo>
                      <a:lnTo>
                        <a:pt x="923" y="33"/>
                      </a:lnTo>
                      <a:lnTo>
                        <a:pt x="931" y="17"/>
                      </a:lnTo>
                      <a:lnTo>
                        <a:pt x="931" y="16"/>
                      </a:lnTo>
                      <a:lnTo>
                        <a:pt x="931" y="14"/>
                      </a:lnTo>
                      <a:lnTo>
                        <a:pt x="931" y="13"/>
                      </a:lnTo>
                      <a:lnTo>
                        <a:pt x="931" y="12"/>
                      </a:lnTo>
                      <a:lnTo>
                        <a:pt x="931" y="10"/>
                      </a:lnTo>
                      <a:lnTo>
                        <a:pt x="931" y="9"/>
                      </a:lnTo>
                      <a:lnTo>
                        <a:pt x="932" y="8"/>
                      </a:lnTo>
                      <a:lnTo>
                        <a:pt x="932" y="6"/>
                      </a:lnTo>
                      <a:lnTo>
                        <a:pt x="931" y="8"/>
                      </a:lnTo>
                      <a:lnTo>
                        <a:pt x="917" y="30"/>
                      </a:lnTo>
                      <a:lnTo>
                        <a:pt x="904" y="52"/>
                      </a:lnTo>
                      <a:lnTo>
                        <a:pt x="889" y="72"/>
                      </a:lnTo>
                      <a:lnTo>
                        <a:pt x="873" y="92"/>
                      </a:lnTo>
                      <a:lnTo>
                        <a:pt x="857" y="111"/>
                      </a:lnTo>
                      <a:lnTo>
                        <a:pt x="851" y="117"/>
                      </a:lnTo>
                      <a:lnTo>
                        <a:pt x="852" y="118"/>
                      </a:lnTo>
                      <a:lnTo>
                        <a:pt x="852" y="118"/>
                      </a:lnTo>
                      <a:lnTo>
                        <a:pt x="853" y="118"/>
                      </a:lnTo>
                      <a:lnTo>
                        <a:pt x="853" y="118"/>
                      </a:lnTo>
                      <a:lnTo>
                        <a:pt x="853" y="119"/>
                      </a:lnTo>
                      <a:lnTo>
                        <a:pt x="855" y="119"/>
                      </a:lnTo>
                      <a:lnTo>
                        <a:pt x="855" y="119"/>
                      </a:lnTo>
                      <a:lnTo>
                        <a:pt x="856" y="11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7" name="Freeform 316"/>
                <p:cNvSpPr>
                  <a:spLocks noEditPoints="1"/>
                </p:cNvSpPr>
                <p:nvPr/>
              </p:nvSpPr>
              <p:spPr bwMode="auto">
                <a:xfrm>
                  <a:off x="2541" y="2573"/>
                  <a:ext cx="466" cy="64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" y="15"/>
                    </a:cxn>
                    <a:cxn ang="0">
                      <a:pos x="14" y="38"/>
                    </a:cxn>
                    <a:cxn ang="0">
                      <a:pos x="28" y="59"/>
                    </a:cxn>
                    <a:cxn ang="0">
                      <a:pos x="42" y="79"/>
                    </a:cxn>
                    <a:cxn ang="0">
                      <a:pos x="58" y="99"/>
                    </a:cxn>
                    <a:cxn ang="0">
                      <a:pos x="74" y="119"/>
                    </a:cxn>
                    <a:cxn ang="0">
                      <a:pos x="84" y="128"/>
                    </a:cxn>
                    <a:cxn ang="0">
                      <a:pos x="85" y="128"/>
                    </a:cxn>
                    <a:cxn ang="0">
                      <a:pos x="85" y="128"/>
                    </a:cxn>
                    <a:cxn ang="0">
                      <a:pos x="86" y="128"/>
                    </a:cxn>
                    <a:cxn ang="0">
                      <a:pos x="86" y="127"/>
                    </a:cxn>
                    <a:cxn ang="0">
                      <a:pos x="88" y="127"/>
                    </a:cxn>
                    <a:cxn ang="0">
                      <a:pos x="88" y="127"/>
                    </a:cxn>
                    <a:cxn ang="0">
                      <a:pos x="89" y="127"/>
                    </a:cxn>
                    <a:cxn ang="0">
                      <a:pos x="89" y="127"/>
                    </a:cxn>
                    <a:cxn ang="0">
                      <a:pos x="78" y="115"/>
                    </a:cxn>
                    <a:cxn ang="0">
                      <a:pos x="62" y="96"/>
                    </a:cxn>
                    <a:cxn ang="0">
                      <a:pos x="46" y="76"/>
                    </a:cxn>
                    <a:cxn ang="0">
                      <a:pos x="32" y="56"/>
                    </a:cxn>
                    <a:cxn ang="0">
                      <a:pos x="18" y="35"/>
                    </a:cxn>
                    <a:cxn ang="0">
                      <a:pos x="5" y="12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0" y="11"/>
                    </a:cxn>
                    <a:cxn ang="0">
                      <a:pos x="0" y="12"/>
                    </a:cxn>
                    <a:cxn ang="0">
                      <a:pos x="853" y="124"/>
                    </a:cxn>
                    <a:cxn ang="0">
                      <a:pos x="859" y="119"/>
                    </a:cxn>
                    <a:cxn ang="0">
                      <a:pos x="876" y="99"/>
                    </a:cxn>
                    <a:cxn ang="0">
                      <a:pos x="892" y="79"/>
                    </a:cxn>
                    <a:cxn ang="0">
                      <a:pos x="907" y="59"/>
                    </a:cxn>
                    <a:cxn ang="0">
                      <a:pos x="920" y="38"/>
                    </a:cxn>
                    <a:cxn ang="0">
                      <a:pos x="931" y="18"/>
                    </a:cxn>
                    <a:cxn ang="0">
                      <a:pos x="931" y="16"/>
                    </a:cxn>
                    <a:cxn ang="0">
                      <a:pos x="931" y="15"/>
                    </a:cxn>
                    <a:cxn ang="0">
                      <a:pos x="932" y="14"/>
                    </a:cxn>
                    <a:cxn ang="0">
                      <a:pos x="932" y="12"/>
                    </a:cxn>
                    <a:cxn ang="0">
                      <a:pos x="932" y="11"/>
                    </a:cxn>
                    <a:cxn ang="0">
                      <a:pos x="932" y="10"/>
                    </a:cxn>
                    <a:cxn ang="0">
                      <a:pos x="932" y="8"/>
                    </a:cxn>
                    <a:cxn ang="0">
                      <a:pos x="932" y="7"/>
                    </a:cxn>
                    <a:cxn ang="0">
                      <a:pos x="928" y="12"/>
                    </a:cxn>
                    <a:cxn ang="0">
                      <a:pos x="916" y="35"/>
                    </a:cxn>
                    <a:cxn ang="0">
                      <a:pos x="903" y="56"/>
                    </a:cxn>
                    <a:cxn ang="0">
                      <a:pos x="888" y="76"/>
                    </a:cxn>
                    <a:cxn ang="0">
                      <a:pos x="872" y="96"/>
                    </a:cxn>
                    <a:cxn ang="0">
                      <a:pos x="856" y="115"/>
                    </a:cxn>
                    <a:cxn ang="0">
                      <a:pos x="849" y="121"/>
                    </a:cxn>
                    <a:cxn ang="0">
                      <a:pos x="849" y="123"/>
                    </a:cxn>
                    <a:cxn ang="0">
                      <a:pos x="851" y="123"/>
                    </a:cxn>
                    <a:cxn ang="0">
                      <a:pos x="851" y="123"/>
                    </a:cxn>
                    <a:cxn ang="0">
                      <a:pos x="851" y="123"/>
                    </a:cxn>
                    <a:cxn ang="0">
                      <a:pos x="852" y="124"/>
                    </a:cxn>
                    <a:cxn ang="0">
                      <a:pos x="852" y="124"/>
                    </a:cxn>
                    <a:cxn ang="0">
                      <a:pos x="853" y="124"/>
                    </a:cxn>
                    <a:cxn ang="0">
                      <a:pos x="853" y="124"/>
                    </a:cxn>
                  </a:cxnLst>
                  <a:rect l="0" t="0" r="r" b="b"/>
                  <a:pathLst>
                    <a:path w="932" h="128">
                      <a:moveTo>
                        <a:pt x="0" y="12"/>
                      </a:moveTo>
                      <a:lnTo>
                        <a:pt x="1" y="15"/>
                      </a:lnTo>
                      <a:lnTo>
                        <a:pt x="14" y="38"/>
                      </a:lnTo>
                      <a:lnTo>
                        <a:pt x="28" y="59"/>
                      </a:lnTo>
                      <a:lnTo>
                        <a:pt x="42" y="79"/>
                      </a:lnTo>
                      <a:lnTo>
                        <a:pt x="58" y="99"/>
                      </a:lnTo>
                      <a:lnTo>
                        <a:pt x="74" y="119"/>
                      </a:lnTo>
                      <a:lnTo>
                        <a:pt x="84" y="128"/>
                      </a:lnTo>
                      <a:lnTo>
                        <a:pt x="85" y="128"/>
                      </a:lnTo>
                      <a:lnTo>
                        <a:pt x="85" y="128"/>
                      </a:lnTo>
                      <a:lnTo>
                        <a:pt x="86" y="128"/>
                      </a:lnTo>
                      <a:lnTo>
                        <a:pt x="86" y="127"/>
                      </a:lnTo>
                      <a:lnTo>
                        <a:pt x="88" y="127"/>
                      </a:lnTo>
                      <a:lnTo>
                        <a:pt x="88" y="127"/>
                      </a:lnTo>
                      <a:lnTo>
                        <a:pt x="89" y="127"/>
                      </a:lnTo>
                      <a:lnTo>
                        <a:pt x="89" y="127"/>
                      </a:lnTo>
                      <a:lnTo>
                        <a:pt x="78" y="115"/>
                      </a:lnTo>
                      <a:lnTo>
                        <a:pt x="62" y="96"/>
                      </a:lnTo>
                      <a:lnTo>
                        <a:pt x="46" y="76"/>
                      </a:lnTo>
                      <a:lnTo>
                        <a:pt x="32" y="56"/>
                      </a:lnTo>
                      <a:lnTo>
                        <a:pt x="18" y="35"/>
                      </a:lnTo>
                      <a:lnTo>
                        <a:pt x="5" y="1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2"/>
                      </a:lnTo>
                      <a:close/>
                      <a:moveTo>
                        <a:pt x="853" y="124"/>
                      </a:moveTo>
                      <a:lnTo>
                        <a:pt x="859" y="119"/>
                      </a:lnTo>
                      <a:lnTo>
                        <a:pt x="876" y="99"/>
                      </a:lnTo>
                      <a:lnTo>
                        <a:pt x="892" y="79"/>
                      </a:lnTo>
                      <a:lnTo>
                        <a:pt x="907" y="59"/>
                      </a:lnTo>
                      <a:lnTo>
                        <a:pt x="920" y="38"/>
                      </a:lnTo>
                      <a:lnTo>
                        <a:pt x="931" y="18"/>
                      </a:lnTo>
                      <a:lnTo>
                        <a:pt x="931" y="16"/>
                      </a:lnTo>
                      <a:lnTo>
                        <a:pt x="931" y="15"/>
                      </a:lnTo>
                      <a:lnTo>
                        <a:pt x="932" y="14"/>
                      </a:lnTo>
                      <a:lnTo>
                        <a:pt x="932" y="12"/>
                      </a:lnTo>
                      <a:lnTo>
                        <a:pt x="932" y="11"/>
                      </a:lnTo>
                      <a:lnTo>
                        <a:pt x="932" y="10"/>
                      </a:lnTo>
                      <a:lnTo>
                        <a:pt x="932" y="8"/>
                      </a:lnTo>
                      <a:lnTo>
                        <a:pt x="932" y="7"/>
                      </a:lnTo>
                      <a:lnTo>
                        <a:pt x="928" y="12"/>
                      </a:lnTo>
                      <a:lnTo>
                        <a:pt x="916" y="35"/>
                      </a:lnTo>
                      <a:lnTo>
                        <a:pt x="903" y="56"/>
                      </a:lnTo>
                      <a:lnTo>
                        <a:pt x="888" y="76"/>
                      </a:lnTo>
                      <a:lnTo>
                        <a:pt x="872" y="96"/>
                      </a:lnTo>
                      <a:lnTo>
                        <a:pt x="856" y="115"/>
                      </a:lnTo>
                      <a:lnTo>
                        <a:pt x="849" y="121"/>
                      </a:lnTo>
                      <a:lnTo>
                        <a:pt x="849" y="123"/>
                      </a:lnTo>
                      <a:lnTo>
                        <a:pt x="851" y="123"/>
                      </a:lnTo>
                      <a:lnTo>
                        <a:pt x="851" y="123"/>
                      </a:lnTo>
                      <a:lnTo>
                        <a:pt x="851" y="123"/>
                      </a:lnTo>
                      <a:lnTo>
                        <a:pt x="852" y="124"/>
                      </a:lnTo>
                      <a:lnTo>
                        <a:pt x="852" y="124"/>
                      </a:lnTo>
                      <a:lnTo>
                        <a:pt x="853" y="124"/>
                      </a:lnTo>
                      <a:lnTo>
                        <a:pt x="853" y="12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8" name="Freeform 317"/>
                <p:cNvSpPr>
                  <a:spLocks noEditPoints="1"/>
                </p:cNvSpPr>
                <p:nvPr/>
              </p:nvSpPr>
              <p:spPr bwMode="auto">
                <a:xfrm>
                  <a:off x="2540" y="2570"/>
                  <a:ext cx="467" cy="66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6" y="19"/>
                    </a:cxn>
                    <a:cxn ang="0">
                      <a:pos x="18" y="41"/>
                    </a:cxn>
                    <a:cxn ang="0">
                      <a:pos x="31" y="63"/>
                    </a:cxn>
                    <a:cxn ang="0">
                      <a:pos x="47" y="83"/>
                    </a:cxn>
                    <a:cxn ang="0">
                      <a:pos x="62" y="103"/>
                    </a:cxn>
                    <a:cxn ang="0">
                      <a:pos x="79" y="122"/>
                    </a:cxn>
                    <a:cxn ang="0">
                      <a:pos x="88" y="132"/>
                    </a:cxn>
                    <a:cxn ang="0">
                      <a:pos x="90" y="132"/>
                    </a:cxn>
                    <a:cxn ang="0">
                      <a:pos x="90" y="132"/>
                    </a:cxn>
                    <a:cxn ang="0">
                      <a:pos x="91" y="132"/>
                    </a:cxn>
                    <a:cxn ang="0">
                      <a:pos x="91" y="132"/>
                    </a:cxn>
                    <a:cxn ang="0">
                      <a:pos x="91" y="130"/>
                    </a:cxn>
                    <a:cxn ang="0">
                      <a:pos x="92" y="130"/>
                    </a:cxn>
                    <a:cxn ang="0">
                      <a:pos x="92" y="130"/>
                    </a:cxn>
                    <a:cxn ang="0">
                      <a:pos x="94" y="130"/>
                    </a:cxn>
                    <a:cxn ang="0">
                      <a:pos x="82" y="118"/>
                    </a:cxn>
                    <a:cxn ang="0">
                      <a:pos x="66" y="100"/>
                    </a:cxn>
                    <a:cxn ang="0">
                      <a:pos x="51" y="80"/>
                    </a:cxn>
                    <a:cxn ang="0">
                      <a:pos x="36" y="60"/>
                    </a:cxn>
                    <a:cxn ang="0">
                      <a:pos x="22" y="39"/>
                    </a:cxn>
                    <a:cxn ang="0">
                      <a:pos x="10" y="16"/>
                    </a:cxn>
                    <a:cxn ang="0">
                      <a:pos x="0" y="0"/>
                    </a:cxn>
                    <a:cxn ang="0">
                      <a:pos x="2" y="1"/>
                    </a:cxn>
                    <a:cxn ang="0">
                      <a:pos x="2" y="3"/>
                    </a:cxn>
                    <a:cxn ang="0">
                      <a:pos x="2" y="4"/>
                    </a:cxn>
                    <a:cxn ang="0">
                      <a:pos x="2" y="5"/>
                    </a:cxn>
                    <a:cxn ang="0">
                      <a:pos x="2" y="7"/>
                    </a:cxn>
                    <a:cxn ang="0">
                      <a:pos x="2" y="8"/>
                    </a:cxn>
                    <a:cxn ang="0">
                      <a:pos x="2" y="9"/>
                    </a:cxn>
                    <a:cxn ang="0">
                      <a:pos x="2" y="11"/>
                    </a:cxn>
                    <a:cxn ang="0">
                      <a:pos x="853" y="128"/>
                    </a:cxn>
                    <a:cxn ang="0">
                      <a:pos x="859" y="122"/>
                    </a:cxn>
                    <a:cxn ang="0">
                      <a:pos x="875" y="103"/>
                    </a:cxn>
                    <a:cxn ang="0">
                      <a:pos x="891" y="83"/>
                    </a:cxn>
                    <a:cxn ang="0">
                      <a:pos x="906" y="63"/>
                    </a:cxn>
                    <a:cxn ang="0">
                      <a:pos x="919" y="41"/>
                    </a:cxn>
                    <a:cxn ang="0">
                      <a:pos x="933" y="19"/>
                    </a:cxn>
                    <a:cxn ang="0">
                      <a:pos x="934" y="17"/>
                    </a:cxn>
                    <a:cxn ang="0">
                      <a:pos x="934" y="16"/>
                    </a:cxn>
                    <a:cxn ang="0">
                      <a:pos x="934" y="15"/>
                    </a:cxn>
                    <a:cxn ang="0">
                      <a:pos x="934" y="13"/>
                    </a:cxn>
                    <a:cxn ang="0">
                      <a:pos x="934" y="12"/>
                    </a:cxn>
                    <a:cxn ang="0">
                      <a:pos x="934" y="9"/>
                    </a:cxn>
                    <a:cxn ang="0">
                      <a:pos x="934" y="8"/>
                    </a:cxn>
                    <a:cxn ang="0">
                      <a:pos x="934" y="7"/>
                    </a:cxn>
                    <a:cxn ang="0">
                      <a:pos x="934" y="5"/>
                    </a:cxn>
                    <a:cxn ang="0">
                      <a:pos x="929" y="16"/>
                    </a:cxn>
                    <a:cxn ang="0">
                      <a:pos x="915" y="39"/>
                    </a:cxn>
                    <a:cxn ang="0">
                      <a:pos x="902" y="60"/>
                    </a:cxn>
                    <a:cxn ang="0">
                      <a:pos x="887" y="80"/>
                    </a:cxn>
                    <a:cxn ang="0">
                      <a:pos x="873" y="100"/>
                    </a:cxn>
                    <a:cxn ang="0">
                      <a:pos x="855" y="118"/>
                    </a:cxn>
                    <a:cxn ang="0">
                      <a:pos x="849" y="125"/>
                    </a:cxn>
                    <a:cxn ang="0">
                      <a:pos x="850" y="125"/>
                    </a:cxn>
                    <a:cxn ang="0">
                      <a:pos x="850" y="126"/>
                    </a:cxn>
                    <a:cxn ang="0">
                      <a:pos x="850" y="126"/>
                    </a:cxn>
                    <a:cxn ang="0">
                      <a:pos x="851" y="126"/>
                    </a:cxn>
                    <a:cxn ang="0">
                      <a:pos x="851" y="128"/>
                    </a:cxn>
                    <a:cxn ang="0">
                      <a:pos x="853" y="128"/>
                    </a:cxn>
                    <a:cxn ang="0">
                      <a:pos x="853" y="128"/>
                    </a:cxn>
                    <a:cxn ang="0">
                      <a:pos x="853" y="128"/>
                    </a:cxn>
                  </a:cxnLst>
                  <a:rect l="0" t="0" r="r" b="b"/>
                  <a:pathLst>
                    <a:path w="934" h="132">
                      <a:moveTo>
                        <a:pt x="2" y="11"/>
                      </a:moveTo>
                      <a:lnTo>
                        <a:pt x="6" y="19"/>
                      </a:lnTo>
                      <a:lnTo>
                        <a:pt x="18" y="41"/>
                      </a:lnTo>
                      <a:lnTo>
                        <a:pt x="31" y="63"/>
                      </a:lnTo>
                      <a:lnTo>
                        <a:pt x="47" y="83"/>
                      </a:lnTo>
                      <a:lnTo>
                        <a:pt x="62" y="103"/>
                      </a:lnTo>
                      <a:lnTo>
                        <a:pt x="79" y="122"/>
                      </a:lnTo>
                      <a:lnTo>
                        <a:pt x="88" y="132"/>
                      </a:lnTo>
                      <a:lnTo>
                        <a:pt x="90" y="132"/>
                      </a:lnTo>
                      <a:lnTo>
                        <a:pt x="90" y="132"/>
                      </a:lnTo>
                      <a:lnTo>
                        <a:pt x="91" y="132"/>
                      </a:lnTo>
                      <a:lnTo>
                        <a:pt x="91" y="132"/>
                      </a:lnTo>
                      <a:lnTo>
                        <a:pt x="91" y="130"/>
                      </a:lnTo>
                      <a:lnTo>
                        <a:pt x="92" y="130"/>
                      </a:lnTo>
                      <a:lnTo>
                        <a:pt x="92" y="130"/>
                      </a:lnTo>
                      <a:lnTo>
                        <a:pt x="94" y="130"/>
                      </a:lnTo>
                      <a:lnTo>
                        <a:pt x="82" y="118"/>
                      </a:lnTo>
                      <a:lnTo>
                        <a:pt x="66" y="100"/>
                      </a:lnTo>
                      <a:lnTo>
                        <a:pt x="51" y="80"/>
                      </a:lnTo>
                      <a:lnTo>
                        <a:pt x="36" y="60"/>
                      </a:lnTo>
                      <a:lnTo>
                        <a:pt x="22" y="39"/>
                      </a:lnTo>
                      <a:lnTo>
                        <a:pt x="10" y="16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2" y="11"/>
                      </a:lnTo>
                      <a:close/>
                      <a:moveTo>
                        <a:pt x="853" y="128"/>
                      </a:moveTo>
                      <a:lnTo>
                        <a:pt x="859" y="122"/>
                      </a:lnTo>
                      <a:lnTo>
                        <a:pt x="875" y="103"/>
                      </a:lnTo>
                      <a:lnTo>
                        <a:pt x="891" y="83"/>
                      </a:lnTo>
                      <a:lnTo>
                        <a:pt x="906" y="63"/>
                      </a:lnTo>
                      <a:lnTo>
                        <a:pt x="919" y="41"/>
                      </a:lnTo>
                      <a:lnTo>
                        <a:pt x="933" y="19"/>
                      </a:lnTo>
                      <a:lnTo>
                        <a:pt x="934" y="17"/>
                      </a:lnTo>
                      <a:lnTo>
                        <a:pt x="934" y="16"/>
                      </a:lnTo>
                      <a:lnTo>
                        <a:pt x="934" y="15"/>
                      </a:lnTo>
                      <a:lnTo>
                        <a:pt x="934" y="13"/>
                      </a:lnTo>
                      <a:lnTo>
                        <a:pt x="934" y="12"/>
                      </a:lnTo>
                      <a:lnTo>
                        <a:pt x="934" y="9"/>
                      </a:lnTo>
                      <a:lnTo>
                        <a:pt x="934" y="8"/>
                      </a:lnTo>
                      <a:lnTo>
                        <a:pt x="934" y="7"/>
                      </a:lnTo>
                      <a:lnTo>
                        <a:pt x="934" y="5"/>
                      </a:lnTo>
                      <a:lnTo>
                        <a:pt x="929" y="16"/>
                      </a:lnTo>
                      <a:lnTo>
                        <a:pt x="915" y="39"/>
                      </a:lnTo>
                      <a:lnTo>
                        <a:pt x="902" y="60"/>
                      </a:lnTo>
                      <a:lnTo>
                        <a:pt x="887" y="80"/>
                      </a:lnTo>
                      <a:lnTo>
                        <a:pt x="873" y="100"/>
                      </a:lnTo>
                      <a:lnTo>
                        <a:pt x="855" y="118"/>
                      </a:lnTo>
                      <a:lnTo>
                        <a:pt x="849" y="125"/>
                      </a:lnTo>
                      <a:lnTo>
                        <a:pt x="850" y="125"/>
                      </a:lnTo>
                      <a:lnTo>
                        <a:pt x="850" y="126"/>
                      </a:lnTo>
                      <a:lnTo>
                        <a:pt x="850" y="126"/>
                      </a:lnTo>
                      <a:lnTo>
                        <a:pt x="851" y="126"/>
                      </a:lnTo>
                      <a:lnTo>
                        <a:pt x="851" y="128"/>
                      </a:lnTo>
                      <a:lnTo>
                        <a:pt x="853" y="128"/>
                      </a:lnTo>
                      <a:lnTo>
                        <a:pt x="853" y="128"/>
                      </a:lnTo>
                      <a:lnTo>
                        <a:pt x="853" y="12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9" name="Freeform 318"/>
                <p:cNvSpPr>
                  <a:spLocks noEditPoints="1"/>
                </p:cNvSpPr>
                <p:nvPr/>
              </p:nvSpPr>
              <p:spPr bwMode="auto">
                <a:xfrm>
                  <a:off x="2540" y="2567"/>
                  <a:ext cx="467" cy="69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7" y="24"/>
                    </a:cxn>
                    <a:cxn ang="0">
                      <a:pos x="20" y="47"/>
                    </a:cxn>
                    <a:cxn ang="0">
                      <a:pos x="34" y="68"/>
                    </a:cxn>
                    <a:cxn ang="0">
                      <a:pos x="48" y="88"/>
                    </a:cxn>
                    <a:cxn ang="0">
                      <a:pos x="64" y="108"/>
                    </a:cxn>
                    <a:cxn ang="0">
                      <a:pos x="80" y="127"/>
                    </a:cxn>
                    <a:cxn ang="0">
                      <a:pos x="91" y="139"/>
                    </a:cxn>
                    <a:cxn ang="0">
                      <a:pos x="91" y="137"/>
                    </a:cxn>
                    <a:cxn ang="0">
                      <a:pos x="92" y="137"/>
                    </a:cxn>
                    <a:cxn ang="0">
                      <a:pos x="92" y="137"/>
                    </a:cxn>
                    <a:cxn ang="0">
                      <a:pos x="94" y="137"/>
                    </a:cxn>
                    <a:cxn ang="0">
                      <a:pos x="94" y="137"/>
                    </a:cxn>
                    <a:cxn ang="0">
                      <a:pos x="95" y="137"/>
                    </a:cxn>
                    <a:cxn ang="0">
                      <a:pos x="95" y="136"/>
                    </a:cxn>
                    <a:cxn ang="0">
                      <a:pos x="96" y="136"/>
                    </a:cxn>
                    <a:cxn ang="0">
                      <a:pos x="84" y="124"/>
                    </a:cxn>
                    <a:cxn ang="0">
                      <a:pos x="68" y="106"/>
                    </a:cxn>
                    <a:cxn ang="0">
                      <a:pos x="52" y="86"/>
                    </a:cxn>
                    <a:cxn ang="0">
                      <a:pos x="38" y="66"/>
                    </a:cxn>
                    <a:cxn ang="0">
                      <a:pos x="24" y="44"/>
                    </a:cxn>
                    <a:cxn ang="0">
                      <a:pos x="12" y="22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2" y="8"/>
                    </a:cxn>
                    <a:cxn ang="0">
                      <a:pos x="2" y="10"/>
                    </a:cxn>
                    <a:cxn ang="0">
                      <a:pos x="2" y="11"/>
                    </a:cxn>
                    <a:cxn ang="0">
                      <a:pos x="2" y="12"/>
                    </a:cxn>
                    <a:cxn ang="0">
                      <a:pos x="851" y="133"/>
                    </a:cxn>
                    <a:cxn ang="0">
                      <a:pos x="858" y="127"/>
                    </a:cxn>
                    <a:cxn ang="0">
                      <a:pos x="874" y="108"/>
                    </a:cxn>
                    <a:cxn ang="0">
                      <a:pos x="890" y="88"/>
                    </a:cxn>
                    <a:cxn ang="0">
                      <a:pos x="905" y="68"/>
                    </a:cxn>
                    <a:cxn ang="0">
                      <a:pos x="918" y="47"/>
                    </a:cxn>
                    <a:cxn ang="0">
                      <a:pos x="930" y="24"/>
                    </a:cxn>
                    <a:cxn ang="0">
                      <a:pos x="934" y="19"/>
                    </a:cxn>
                    <a:cxn ang="0">
                      <a:pos x="934" y="16"/>
                    </a:cxn>
                    <a:cxn ang="0">
                      <a:pos x="934" y="15"/>
                    </a:cxn>
                    <a:cxn ang="0">
                      <a:pos x="934" y="14"/>
                    </a:cxn>
                    <a:cxn ang="0">
                      <a:pos x="934" y="12"/>
                    </a:cxn>
                    <a:cxn ang="0">
                      <a:pos x="934" y="11"/>
                    </a:cxn>
                    <a:cxn ang="0">
                      <a:pos x="934" y="10"/>
                    </a:cxn>
                    <a:cxn ang="0">
                      <a:pos x="934" y="8"/>
                    </a:cxn>
                    <a:cxn ang="0">
                      <a:pos x="934" y="7"/>
                    </a:cxn>
                    <a:cxn ang="0">
                      <a:pos x="926" y="22"/>
                    </a:cxn>
                    <a:cxn ang="0">
                      <a:pos x="914" y="44"/>
                    </a:cxn>
                    <a:cxn ang="0">
                      <a:pos x="901" y="66"/>
                    </a:cxn>
                    <a:cxn ang="0">
                      <a:pos x="886" y="86"/>
                    </a:cxn>
                    <a:cxn ang="0">
                      <a:pos x="870" y="106"/>
                    </a:cxn>
                    <a:cxn ang="0">
                      <a:pos x="854" y="124"/>
                    </a:cxn>
                    <a:cxn ang="0">
                      <a:pos x="847" y="131"/>
                    </a:cxn>
                    <a:cxn ang="0">
                      <a:pos x="847" y="131"/>
                    </a:cxn>
                    <a:cxn ang="0">
                      <a:pos x="847" y="132"/>
                    </a:cxn>
                    <a:cxn ang="0">
                      <a:pos x="849" y="132"/>
                    </a:cxn>
                    <a:cxn ang="0">
                      <a:pos x="849" y="132"/>
                    </a:cxn>
                    <a:cxn ang="0">
                      <a:pos x="850" y="132"/>
                    </a:cxn>
                    <a:cxn ang="0">
                      <a:pos x="850" y="133"/>
                    </a:cxn>
                    <a:cxn ang="0">
                      <a:pos x="850" y="133"/>
                    </a:cxn>
                    <a:cxn ang="0">
                      <a:pos x="851" y="133"/>
                    </a:cxn>
                  </a:cxnLst>
                  <a:rect l="0" t="0" r="r" b="b"/>
                  <a:pathLst>
                    <a:path w="934" h="139">
                      <a:moveTo>
                        <a:pt x="2" y="12"/>
                      </a:moveTo>
                      <a:lnTo>
                        <a:pt x="7" y="24"/>
                      </a:lnTo>
                      <a:lnTo>
                        <a:pt x="20" y="47"/>
                      </a:lnTo>
                      <a:lnTo>
                        <a:pt x="34" y="68"/>
                      </a:lnTo>
                      <a:lnTo>
                        <a:pt x="48" y="88"/>
                      </a:lnTo>
                      <a:lnTo>
                        <a:pt x="64" y="108"/>
                      </a:lnTo>
                      <a:lnTo>
                        <a:pt x="80" y="127"/>
                      </a:lnTo>
                      <a:lnTo>
                        <a:pt x="91" y="139"/>
                      </a:lnTo>
                      <a:lnTo>
                        <a:pt x="91" y="137"/>
                      </a:lnTo>
                      <a:lnTo>
                        <a:pt x="92" y="137"/>
                      </a:lnTo>
                      <a:lnTo>
                        <a:pt x="92" y="137"/>
                      </a:lnTo>
                      <a:lnTo>
                        <a:pt x="94" y="137"/>
                      </a:lnTo>
                      <a:lnTo>
                        <a:pt x="94" y="137"/>
                      </a:lnTo>
                      <a:lnTo>
                        <a:pt x="95" y="137"/>
                      </a:lnTo>
                      <a:lnTo>
                        <a:pt x="95" y="136"/>
                      </a:lnTo>
                      <a:lnTo>
                        <a:pt x="96" y="136"/>
                      </a:lnTo>
                      <a:lnTo>
                        <a:pt x="84" y="124"/>
                      </a:lnTo>
                      <a:lnTo>
                        <a:pt x="68" y="106"/>
                      </a:lnTo>
                      <a:lnTo>
                        <a:pt x="52" y="86"/>
                      </a:lnTo>
                      <a:lnTo>
                        <a:pt x="38" y="66"/>
                      </a:lnTo>
                      <a:lnTo>
                        <a:pt x="24" y="44"/>
                      </a:lnTo>
                      <a:lnTo>
                        <a:pt x="12" y="2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2"/>
                      </a:lnTo>
                      <a:close/>
                      <a:moveTo>
                        <a:pt x="851" y="133"/>
                      </a:moveTo>
                      <a:lnTo>
                        <a:pt x="858" y="127"/>
                      </a:lnTo>
                      <a:lnTo>
                        <a:pt x="874" y="108"/>
                      </a:lnTo>
                      <a:lnTo>
                        <a:pt x="890" y="88"/>
                      </a:lnTo>
                      <a:lnTo>
                        <a:pt x="905" y="68"/>
                      </a:lnTo>
                      <a:lnTo>
                        <a:pt x="918" y="47"/>
                      </a:lnTo>
                      <a:lnTo>
                        <a:pt x="930" y="24"/>
                      </a:lnTo>
                      <a:lnTo>
                        <a:pt x="934" y="19"/>
                      </a:lnTo>
                      <a:lnTo>
                        <a:pt x="934" y="16"/>
                      </a:lnTo>
                      <a:lnTo>
                        <a:pt x="934" y="15"/>
                      </a:lnTo>
                      <a:lnTo>
                        <a:pt x="934" y="14"/>
                      </a:lnTo>
                      <a:lnTo>
                        <a:pt x="934" y="12"/>
                      </a:lnTo>
                      <a:lnTo>
                        <a:pt x="934" y="11"/>
                      </a:lnTo>
                      <a:lnTo>
                        <a:pt x="934" y="10"/>
                      </a:lnTo>
                      <a:lnTo>
                        <a:pt x="934" y="8"/>
                      </a:lnTo>
                      <a:lnTo>
                        <a:pt x="934" y="7"/>
                      </a:lnTo>
                      <a:lnTo>
                        <a:pt x="926" y="22"/>
                      </a:lnTo>
                      <a:lnTo>
                        <a:pt x="914" y="44"/>
                      </a:lnTo>
                      <a:lnTo>
                        <a:pt x="901" y="66"/>
                      </a:lnTo>
                      <a:lnTo>
                        <a:pt x="886" y="86"/>
                      </a:lnTo>
                      <a:lnTo>
                        <a:pt x="870" y="106"/>
                      </a:lnTo>
                      <a:lnTo>
                        <a:pt x="854" y="124"/>
                      </a:lnTo>
                      <a:lnTo>
                        <a:pt x="847" y="131"/>
                      </a:lnTo>
                      <a:lnTo>
                        <a:pt x="847" y="131"/>
                      </a:lnTo>
                      <a:lnTo>
                        <a:pt x="847" y="132"/>
                      </a:lnTo>
                      <a:lnTo>
                        <a:pt x="849" y="132"/>
                      </a:lnTo>
                      <a:lnTo>
                        <a:pt x="849" y="132"/>
                      </a:lnTo>
                      <a:lnTo>
                        <a:pt x="850" y="132"/>
                      </a:lnTo>
                      <a:lnTo>
                        <a:pt x="850" y="133"/>
                      </a:lnTo>
                      <a:lnTo>
                        <a:pt x="850" y="133"/>
                      </a:lnTo>
                      <a:lnTo>
                        <a:pt x="851" y="13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0" name="Freeform 319"/>
                <p:cNvSpPr>
                  <a:spLocks noEditPoints="1"/>
                </p:cNvSpPr>
                <p:nvPr/>
              </p:nvSpPr>
              <p:spPr bwMode="auto">
                <a:xfrm>
                  <a:off x="2540" y="2563"/>
                  <a:ext cx="467" cy="72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10" y="29"/>
                    </a:cxn>
                    <a:cxn ang="0">
                      <a:pos x="22" y="52"/>
                    </a:cxn>
                    <a:cxn ang="0">
                      <a:pos x="36" y="73"/>
                    </a:cxn>
                    <a:cxn ang="0">
                      <a:pos x="51" y="93"/>
                    </a:cxn>
                    <a:cxn ang="0">
                      <a:pos x="66" y="113"/>
                    </a:cxn>
                    <a:cxn ang="0">
                      <a:pos x="82" y="131"/>
                    </a:cxn>
                    <a:cxn ang="0">
                      <a:pos x="94" y="143"/>
                    </a:cxn>
                    <a:cxn ang="0">
                      <a:pos x="94" y="143"/>
                    </a:cxn>
                    <a:cxn ang="0">
                      <a:pos x="95" y="143"/>
                    </a:cxn>
                    <a:cxn ang="0">
                      <a:pos x="95" y="142"/>
                    </a:cxn>
                    <a:cxn ang="0">
                      <a:pos x="96" y="142"/>
                    </a:cxn>
                    <a:cxn ang="0">
                      <a:pos x="96" y="142"/>
                    </a:cxn>
                    <a:cxn ang="0">
                      <a:pos x="98" y="142"/>
                    </a:cxn>
                    <a:cxn ang="0">
                      <a:pos x="98" y="142"/>
                    </a:cxn>
                    <a:cxn ang="0">
                      <a:pos x="99" y="141"/>
                    </a:cxn>
                    <a:cxn ang="0">
                      <a:pos x="86" y="129"/>
                    </a:cxn>
                    <a:cxn ang="0">
                      <a:pos x="70" y="109"/>
                    </a:cxn>
                    <a:cxn ang="0">
                      <a:pos x="55" y="90"/>
                    </a:cxn>
                    <a:cxn ang="0">
                      <a:pos x="40" y="70"/>
                    </a:cxn>
                    <a:cxn ang="0">
                      <a:pos x="27" y="49"/>
                    </a:cxn>
                    <a:cxn ang="0">
                      <a:pos x="14" y="28"/>
                    </a:cxn>
                    <a:cxn ang="0">
                      <a:pos x="3" y="5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12"/>
                    </a:cxn>
                    <a:cxn ang="0">
                      <a:pos x="0" y="13"/>
                    </a:cxn>
                    <a:cxn ang="0">
                      <a:pos x="849" y="138"/>
                    </a:cxn>
                    <a:cxn ang="0">
                      <a:pos x="855" y="131"/>
                    </a:cxn>
                    <a:cxn ang="0">
                      <a:pos x="873" y="113"/>
                    </a:cxn>
                    <a:cxn ang="0">
                      <a:pos x="887" y="93"/>
                    </a:cxn>
                    <a:cxn ang="0">
                      <a:pos x="902" y="73"/>
                    </a:cxn>
                    <a:cxn ang="0">
                      <a:pos x="915" y="52"/>
                    </a:cxn>
                    <a:cxn ang="0">
                      <a:pos x="929" y="29"/>
                    </a:cxn>
                    <a:cxn ang="0">
                      <a:pos x="934" y="18"/>
                    </a:cxn>
                    <a:cxn ang="0">
                      <a:pos x="934" y="17"/>
                    </a:cxn>
                    <a:cxn ang="0">
                      <a:pos x="934" y="16"/>
                    </a:cxn>
                    <a:cxn ang="0">
                      <a:pos x="934" y="14"/>
                    </a:cxn>
                    <a:cxn ang="0">
                      <a:pos x="934" y="13"/>
                    </a:cxn>
                    <a:cxn ang="0">
                      <a:pos x="934" y="10"/>
                    </a:cxn>
                    <a:cxn ang="0">
                      <a:pos x="934" y="9"/>
                    </a:cxn>
                    <a:cxn ang="0">
                      <a:pos x="934" y="8"/>
                    </a:cxn>
                    <a:cxn ang="0">
                      <a:pos x="934" y="6"/>
                    </a:cxn>
                    <a:cxn ang="0">
                      <a:pos x="923" y="28"/>
                    </a:cxn>
                    <a:cxn ang="0">
                      <a:pos x="911" y="49"/>
                    </a:cxn>
                    <a:cxn ang="0">
                      <a:pos x="898" y="70"/>
                    </a:cxn>
                    <a:cxn ang="0">
                      <a:pos x="883" y="90"/>
                    </a:cxn>
                    <a:cxn ang="0">
                      <a:pos x="869" y="109"/>
                    </a:cxn>
                    <a:cxn ang="0">
                      <a:pos x="851" y="129"/>
                    </a:cxn>
                    <a:cxn ang="0">
                      <a:pos x="845" y="135"/>
                    </a:cxn>
                    <a:cxn ang="0">
                      <a:pos x="845" y="135"/>
                    </a:cxn>
                    <a:cxn ang="0">
                      <a:pos x="846" y="137"/>
                    </a:cxn>
                    <a:cxn ang="0">
                      <a:pos x="846" y="137"/>
                    </a:cxn>
                    <a:cxn ang="0">
                      <a:pos x="847" y="137"/>
                    </a:cxn>
                    <a:cxn ang="0">
                      <a:pos x="847" y="137"/>
                    </a:cxn>
                    <a:cxn ang="0">
                      <a:pos x="847" y="138"/>
                    </a:cxn>
                    <a:cxn ang="0">
                      <a:pos x="849" y="138"/>
                    </a:cxn>
                    <a:cxn ang="0">
                      <a:pos x="849" y="138"/>
                    </a:cxn>
                  </a:cxnLst>
                  <a:rect l="0" t="0" r="r" b="b"/>
                  <a:pathLst>
                    <a:path w="934" h="143">
                      <a:moveTo>
                        <a:pt x="0" y="13"/>
                      </a:moveTo>
                      <a:lnTo>
                        <a:pt x="10" y="29"/>
                      </a:lnTo>
                      <a:lnTo>
                        <a:pt x="22" y="52"/>
                      </a:lnTo>
                      <a:lnTo>
                        <a:pt x="36" y="73"/>
                      </a:lnTo>
                      <a:lnTo>
                        <a:pt x="51" y="93"/>
                      </a:lnTo>
                      <a:lnTo>
                        <a:pt x="66" y="113"/>
                      </a:lnTo>
                      <a:lnTo>
                        <a:pt x="82" y="131"/>
                      </a:lnTo>
                      <a:lnTo>
                        <a:pt x="94" y="143"/>
                      </a:lnTo>
                      <a:lnTo>
                        <a:pt x="94" y="143"/>
                      </a:lnTo>
                      <a:lnTo>
                        <a:pt x="95" y="143"/>
                      </a:lnTo>
                      <a:lnTo>
                        <a:pt x="95" y="142"/>
                      </a:lnTo>
                      <a:lnTo>
                        <a:pt x="96" y="142"/>
                      </a:lnTo>
                      <a:lnTo>
                        <a:pt x="96" y="142"/>
                      </a:lnTo>
                      <a:lnTo>
                        <a:pt x="98" y="142"/>
                      </a:lnTo>
                      <a:lnTo>
                        <a:pt x="98" y="142"/>
                      </a:lnTo>
                      <a:lnTo>
                        <a:pt x="99" y="141"/>
                      </a:lnTo>
                      <a:lnTo>
                        <a:pt x="86" y="129"/>
                      </a:lnTo>
                      <a:lnTo>
                        <a:pt x="70" y="109"/>
                      </a:lnTo>
                      <a:lnTo>
                        <a:pt x="55" y="90"/>
                      </a:lnTo>
                      <a:lnTo>
                        <a:pt x="40" y="70"/>
                      </a:lnTo>
                      <a:lnTo>
                        <a:pt x="27" y="49"/>
                      </a:lnTo>
                      <a:lnTo>
                        <a:pt x="14" y="28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3"/>
                      </a:lnTo>
                      <a:close/>
                      <a:moveTo>
                        <a:pt x="849" y="138"/>
                      </a:moveTo>
                      <a:lnTo>
                        <a:pt x="855" y="131"/>
                      </a:lnTo>
                      <a:lnTo>
                        <a:pt x="873" y="113"/>
                      </a:lnTo>
                      <a:lnTo>
                        <a:pt x="887" y="93"/>
                      </a:lnTo>
                      <a:lnTo>
                        <a:pt x="902" y="73"/>
                      </a:lnTo>
                      <a:lnTo>
                        <a:pt x="915" y="52"/>
                      </a:lnTo>
                      <a:lnTo>
                        <a:pt x="929" y="29"/>
                      </a:lnTo>
                      <a:lnTo>
                        <a:pt x="934" y="18"/>
                      </a:lnTo>
                      <a:lnTo>
                        <a:pt x="934" y="17"/>
                      </a:lnTo>
                      <a:lnTo>
                        <a:pt x="934" y="16"/>
                      </a:lnTo>
                      <a:lnTo>
                        <a:pt x="934" y="14"/>
                      </a:lnTo>
                      <a:lnTo>
                        <a:pt x="934" y="13"/>
                      </a:lnTo>
                      <a:lnTo>
                        <a:pt x="934" y="10"/>
                      </a:lnTo>
                      <a:lnTo>
                        <a:pt x="934" y="9"/>
                      </a:lnTo>
                      <a:lnTo>
                        <a:pt x="934" y="8"/>
                      </a:lnTo>
                      <a:lnTo>
                        <a:pt x="934" y="6"/>
                      </a:lnTo>
                      <a:lnTo>
                        <a:pt x="923" y="28"/>
                      </a:lnTo>
                      <a:lnTo>
                        <a:pt x="911" y="49"/>
                      </a:lnTo>
                      <a:lnTo>
                        <a:pt x="898" y="70"/>
                      </a:lnTo>
                      <a:lnTo>
                        <a:pt x="883" y="90"/>
                      </a:lnTo>
                      <a:lnTo>
                        <a:pt x="869" y="109"/>
                      </a:lnTo>
                      <a:lnTo>
                        <a:pt x="851" y="129"/>
                      </a:lnTo>
                      <a:lnTo>
                        <a:pt x="845" y="135"/>
                      </a:lnTo>
                      <a:lnTo>
                        <a:pt x="845" y="135"/>
                      </a:lnTo>
                      <a:lnTo>
                        <a:pt x="846" y="137"/>
                      </a:lnTo>
                      <a:lnTo>
                        <a:pt x="846" y="137"/>
                      </a:lnTo>
                      <a:lnTo>
                        <a:pt x="847" y="137"/>
                      </a:lnTo>
                      <a:lnTo>
                        <a:pt x="847" y="137"/>
                      </a:lnTo>
                      <a:lnTo>
                        <a:pt x="847" y="138"/>
                      </a:lnTo>
                      <a:lnTo>
                        <a:pt x="849" y="138"/>
                      </a:lnTo>
                      <a:lnTo>
                        <a:pt x="849" y="13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1" name="Freeform 320"/>
                <p:cNvSpPr>
                  <a:spLocks noEditPoints="1"/>
                </p:cNvSpPr>
                <p:nvPr/>
              </p:nvSpPr>
              <p:spPr bwMode="auto">
                <a:xfrm>
                  <a:off x="2540" y="2561"/>
                  <a:ext cx="468" cy="74"/>
                </a:xfrm>
                <a:custGeom>
                  <a:avLst/>
                  <a:gdLst/>
                  <a:ahLst/>
                  <a:cxnLst>
                    <a:cxn ang="0">
                      <a:pos x="12" y="34"/>
                    </a:cxn>
                    <a:cxn ang="0">
                      <a:pos x="38" y="78"/>
                    </a:cxn>
                    <a:cxn ang="0">
                      <a:pos x="68" y="118"/>
                    </a:cxn>
                    <a:cxn ang="0">
                      <a:pos x="96" y="148"/>
                    </a:cxn>
                    <a:cxn ang="0">
                      <a:pos x="98" y="148"/>
                    </a:cxn>
                    <a:cxn ang="0">
                      <a:pos x="99" y="147"/>
                    </a:cxn>
                    <a:cxn ang="0">
                      <a:pos x="100" y="147"/>
                    </a:cxn>
                    <a:cxn ang="0">
                      <a:pos x="102" y="147"/>
                    </a:cxn>
                    <a:cxn ang="0">
                      <a:pos x="71" y="114"/>
                    </a:cxn>
                    <a:cxn ang="0">
                      <a:pos x="42" y="74"/>
                    </a:cxn>
                    <a:cxn ang="0">
                      <a:pos x="16" y="32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6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854" y="136"/>
                    </a:cxn>
                    <a:cxn ang="0">
                      <a:pos x="886" y="98"/>
                    </a:cxn>
                    <a:cxn ang="0">
                      <a:pos x="914" y="56"/>
                    </a:cxn>
                    <a:cxn ang="0">
                      <a:pos x="934" y="19"/>
                    </a:cxn>
                    <a:cxn ang="0">
                      <a:pos x="934" y="15"/>
                    </a:cxn>
                    <a:cxn ang="0">
                      <a:pos x="934" y="12"/>
                    </a:cxn>
                    <a:cxn ang="0">
                      <a:pos x="934" y="10"/>
                    </a:cxn>
                    <a:cxn ang="0">
                      <a:pos x="935" y="6"/>
                    </a:cxn>
                    <a:cxn ang="0">
                      <a:pos x="922" y="32"/>
                    </a:cxn>
                    <a:cxn ang="0">
                      <a:pos x="895" y="74"/>
                    </a:cxn>
                    <a:cxn ang="0">
                      <a:pos x="866" y="114"/>
                    </a:cxn>
                    <a:cxn ang="0">
                      <a:pos x="842" y="140"/>
                    </a:cxn>
                    <a:cxn ang="0">
                      <a:pos x="843" y="141"/>
                    </a:cxn>
                    <a:cxn ang="0">
                      <a:pos x="845" y="141"/>
                    </a:cxn>
                    <a:cxn ang="0">
                      <a:pos x="846" y="143"/>
                    </a:cxn>
                    <a:cxn ang="0">
                      <a:pos x="847" y="143"/>
                    </a:cxn>
                  </a:cxnLst>
                  <a:rect l="0" t="0" r="r" b="b"/>
                  <a:pathLst>
                    <a:path w="935" h="148">
                      <a:moveTo>
                        <a:pt x="0" y="12"/>
                      </a:moveTo>
                      <a:lnTo>
                        <a:pt x="12" y="34"/>
                      </a:lnTo>
                      <a:lnTo>
                        <a:pt x="24" y="56"/>
                      </a:lnTo>
                      <a:lnTo>
                        <a:pt x="38" y="78"/>
                      </a:lnTo>
                      <a:lnTo>
                        <a:pt x="52" y="98"/>
                      </a:lnTo>
                      <a:lnTo>
                        <a:pt x="68" y="118"/>
                      </a:lnTo>
                      <a:lnTo>
                        <a:pt x="84" y="136"/>
                      </a:lnTo>
                      <a:lnTo>
                        <a:pt x="96" y="148"/>
                      </a:lnTo>
                      <a:lnTo>
                        <a:pt x="96" y="148"/>
                      </a:lnTo>
                      <a:lnTo>
                        <a:pt x="98" y="148"/>
                      </a:lnTo>
                      <a:lnTo>
                        <a:pt x="98" y="148"/>
                      </a:lnTo>
                      <a:lnTo>
                        <a:pt x="99" y="147"/>
                      </a:lnTo>
                      <a:lnTo>
                        <a:pt x="99" y="147"/>
                      </a:lnTo>
                      <a:lnTo>
                        <a:pt x="100" y="147"/>
                      </a:lnTo>
                      <a:lnTo>
                        <a:pt x="100" y="147"/>
                      </a:lnTo>
                      <a:lnTo>
                        <a:pt x="102" y="147"/>
                      </a:lnTo>
                      <a:lnTo>
                        <a:pt x="88" y="132"/>
                      </a:lnTo>
                      <a:lnTo>
                        <a:pt x="71" y="114"/>
                      </a:lnTo>
                      <a:lnTo>
                        <a:pt x="56" y="95"/>
                      </a:lnTo>
                      <a:lnTo>
                        <a:pt x="42" y="74"/>
                      </a:lnTo>
                      <a:lnTo>
                        <a:pt x="28" y="54"/>
                      </a:lnTo>
                      <a:lnTo>
                        <a:pt x="16" y="32"/>
                      </a:lnTo>
                      <a:lnTo>
                        <a:pt x="4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2"/>
                      </a:lnTo>
                      <a:close/>
                      <a:moveTo>
                        <a:pt x="847" y="143"/>
                      </a:moveTo>
                      <a:lnTo>
                        <a:pt x="854" y="136"/>
                      </a:lnTo>
                      <a:lnTo>
                        <a:pt x="870" y="118"/>
                      </a:lnTo>
                      <a:lnTo>
                        <a:pt x="886" y="98"/>
                      </a:lnTo>
                      <a:lnTo>
                        <a:pt x="901" y="78"/>
                      </a:lnTo>
                      <a:lnTo>
                        <a:pt x="914" y="56"/>
                      </a:lnTo>
                      <a:lnTo>
                        <a:pt x="926" y="34"/>
                      </a:lnTo>
                      <a:lnTo>
                        <a:pt x="934" y="19"/>
                      </a:lnTo>
                      <a:lnTo>
                        <a:pt x="934" y="16"/>
                      </a:lnTo>
                      <a:lnTo>
                        <a:pt x="934" y="15"/>
                      </a:lnTo>
                      <a:lnTo>
                        <a:pt x="934" y="14"/>
                      </a:lnTo>
                      <a:lnTo>
                        <a:pt x="934" y="12"/>
                      </a:lnTo>
                      <a:lnTo>
                        <a:pt x="934" y="11"/>
                      </a:lnTo>
                      <a:lnTo>
                        <a:pt x="934" y="10"/>
                      </a:lnTo>
                      <a:lnTo>
                        <a:pt x="934" y="7"/>
                      </a:lnTo>
                      <a:lnTo>
                        <a:pt x="935" y="6"/>
                      </a:lnTo>
                      <a:lnTo>
                        <a:pt x="933" y="10"/>
                      </a:lnTo>
                      <a:lnTo>
                        <a:pt x="922" y="32"/>
                      </a:lnTo>
                      <a:lnTo>
                        <a:pt x="910" y="54"/>
                      </a:lnTo>
                      <a:lnTo>
                        <a:pt x="895" y="74"/>
                      </a:lnTo>
                      <a:lnTo>
                        <a:pt x="882" y="95"/>
                      </a:lnTo>
                      <a:lnTo>
                        <a:pt x="866" y="114"/>
                      </a:lnTo>
                      <a:lnTo>
                        <a:pt x="850" y="132"/>
                      </a:lnTo>
                      <a:lnTo>
                        <a:pt x="842" y="140"/>
                      </a:lnTo>
                      <a:lnTo>
                        <a:pt x="843" y="140"/>
                      </a:lnTo>
                      <a:lnTo>
                        <a:pt x="843" y="141"/>
                      </a:lnTo>
                      <a:lnTo>
                        <a:pt x="845" y="141"/>
                      </a:lnTo>
                      <a:lnTo>
                        <a:pt x="845" y="141"/>
                      </a:lnTo>
                      <a:lnTo>
                        <a:pt x="845" y="141"/>
                      </a:lnTo>
                      <a:lnTo>
                        <a:pt x="846" y="143"/>
                      </a:lnTo>
                      <a:lnTo>
                        <a:pt x="846" y="143"/>
                      </a:lnTo>
                      <a:lnTo>
                        <a:pt x="847" y="14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2" name="Freeform 321"/>
                <p:cNvSpPr>
                  <a:spLocks noEditPoints="1"/>
                </p:cNvSpPr>
                <p:nvPr/>
              </p:nvSpPr>
              <p:spPr bwMode="auto">
                <a:xfrm>
                  <a:off x="2540" y="2557"/>
                  <a:ext cx="468" cy="77"/>
                </a:xfrm>
                <a:custGeom>
                  <a:avLst/>
                  <a:gdLst/>
                  <a:ahLst/>
                  <a:cxnLst>
                    <a:cxn ang="0">
                      <a:pos x="3" y="17"/>
                    </a:cxn>
                    <a:cxn ang="0">
                      <a:pos x="27" y="61"/>
                    </a:cxn>
                    <a:cxn ang="0">
                      <a:pos x="55" y="102"/>
                    </a:cxn>
                    <a:cxn ang="0">
                      <a:pos x="86" y="141"/>
                    </a:cxn>
                    <a:cxn ang="0">
                      <a:pos x="99" y="153"/>
                    </a:cxn>
                    <a:cxn ang="0">
                      <a:pos x="100" y="153"/>
                    </a:cxn>
                    <a:cxn ang="0">
                      <a:pos x="102" y="153"/>
                    </a:cxn>
                    <a:cxn ang="0">
                      <a:pos x="103" y="151"/>
                    </a:cxn>
                    <a:cxn ang="0">
                      <a:pos x="90" y="137"/>
                    </a:cxn>
                    <a:cxn ang="0">
                      <a:pos x="59" y="100"/>
                    </a:cxn>
                    <a:cxn ang="0">
                      <a:pos x="31" y="58"/>
                    </a:cxn>
                    <a:cxn ang="0">
                      <a:pos x="7" y="14"/>
                    </a:cxn>
                    <a:cxn ang="0">
                      <a:pos x="0" y="1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845" y="147"/>
                    </a:cxn>
                    <a:cxn ang="0">
                      <a:pos x="869" y="121"/>
                    </a:cxn>
                    <a:cxn ang="0">
                      <a:pos x="898" y="82"/>
                    </a:cxn>
                    <a:cxn ang="0">
                      <a:pos x="923" y="40"/>
                    </a:cxn>
                    <a:cxn ang="0">
                      <a:pos x="934" y="17"/>
                    </a:cxn>
                    <a:cxn ang="0">
                      <a:pos x="934" y="13"/>
                    </a:cxn>
                    <a:cxn ang="0">
                      <a:pos x="935" y="10"/>
                    </a:cxn>
                    <a:cxn ang="0">
                      <a:pos x="935" y="8"/>
                    </a:cxn>
                    <a:cxn ang="0">
                      <a:pos x="931" y="14"/>
                    </a:cxn>
                    <a:cxn ang="0">
                      <a:pos x="907" y="58"/>
                    </a:cxn>
                    <a:cxn ang="0">
                      <a:pos x="879" y="100"/>
                    </a:cxn>
                    <a:cxn ang="0">
                      <a:pos x="849" y="137"/>
                    </a:cxn>
                    <a:cxn ang="0">
                      <a:pos x="841" y="145"/>
                    </a:cxn>
                    <a:cxn ang="0">
                      <a:pos x="842" y="146"/>
                    </a:cxn>
                    <a:cxn ang="0">
                      <a:pos x="843" y="146"/>
                    </a:cxn>
                    <a:cxn ang="0">
                      <a:pos x="845" y="147"/>
                    </a:cxn>
                  </a:cxnLst>
                  <a:rect l="0" t="0" r="r" b="b"/>
                  <a:pathLst>
                    <a:path w="935" h="153">
                      <a:moveTo>
                        <a:pt x="0" y="12"/>
                      </a:moveTo>
                      <a:lnTo>
                        <a:pt x="3" y="17"/>
                      </a:lnTo>
                      <a:lnTo>
                        <a:pt x="14" y="40"/>
                      </a:lnTo>
                      <a:lnTo>
                        <a:pt x="27" y="61"/>
                      </a:lnTo>
                      <a:lnTo>
                        <a:pt x="40" y="82"/>
                      </a:lnTo>
                      <a:lnTo>
                        <a:pt x="55" y="102"/>
                      </a:lnTo>
                      <a:lnTo>
                        <a:pt x="70" y="121"/>
                      </a:lnTo>
                      <a:lnTo>
                        <a:pt x="86" y="141"/>
                      </a:lnTo>
                      <a:lnTo>
                        <a:pt x="99" y="153"/>
                      </a:lnTo>
                      <a:lnTo>
                        <a:pt x="99" y="153"/>
                      </a:lnTo>
                      <a:lnTo>
                        <a:pt x="100" y="153"/>
                      </a:lnTo>
                      <a:lnTo>
                        <a:pt x="100" y="153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3" y="151"/>
                      </a:lnTo>
                      <a:lnTo>
                        <a:pt x="103" y="151"/>
                      </a:lnTo>
                      <a:lnTo>
                        <a:pt x="104" y="151"/>
                      </a:lnTo>
                      <a:lnTo>
                        <a:pt x="90" y="137"/>
                      </a:lnTo>
                      <a:lnTo>
                        <a:pt x="74" y="118"/>
                      </a:lnTo>
                      <a:lnTo>
                        <a:pt x="59" y="100"/>
                      </a:lnTo>
                      <a:lnTo>
                        <a:pt x="44" y="78"/>
                      </a:lnTo>
                      <a:lnTo>
                        <a:pt x="31" y="58"/>
                      </a:lnTo>
                      <a:lnTo>
                        <a:pt x="19" y="37"/>
                      </a:lnTo>
                      <a:lnTo>
                        <a:pt x="7" y="14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close/>
                      <a:moveTo>
                        <a:pt x="845" y="147"/>
                      </a:moveTo>
                      <a:lnTo>
                        <a:pt x="851" y="141"/>
                      </a:lnTo>
                      <a:lnTo>
                        <a:pt x="869" y="121"/>
                      </a:lnTo>
                      <a:lnTo>
                        <a:pt x="883" y="102"/>
                      </a:lnTo>
                      <a:lnTo>
                        <a:pt x="898" y="82"/>
                      </a:lnTo>
                      <a:lnTo>
                        <a:pt x="911" y="61"/>
                      </a:lnTo>
                      <a:lnTo>
                        <a:pt x="923" y="40"/>
                      </a:lnTo>
                      <a:lnTo>
                        <a:pt x="934" y="18"/>
                      </a:lnTo>
                      <a:lnTo>
                        <a:pt x="934" y="17"/>
                      </a:lnTo>
                      <a:lnTo>
                        <a:pt x="934" y="16"/>
                      </a:lnTo>
                      <a:lnTo>
                        <a:pt x="934" y="13"/>
                      </a:lnTo>
                      <a:lnTo>
                        <a:pt x="935" y="12"/>
                      </a:lnTo>
                      <a:lnTo>
                        <a:pt x="935" y="10"/>
                      </a:lnTo>
                      <a:lnTo>
                        <a:pt x="935" y="9"/>
                      </a:lnTo>
                      <a:lnTo>
                        <a:pt x="935" y="8"/>
                      </a:lnTo>
                      <a:lnTo>
                        <a:pt x="935" y="5"/>
                      </a:lnTo>
                      <a:lnTo>
                        <a:pt x="931" y="14"/>
                      </a:lnTo>
                      <a:lnTo>
                        <a:pt x="919" y="37"/>
                      </a:lnTo>
                      <a:lnTo>
                        <a:pt x="907" y="58"/>
                      </a:lnTo>
                      <a:lnTo>
                        <a:pt x="894" y="78"/>
                      </a:lnTo>
                      <a:lnTo>
                        <a:pt x="879" y="100"/>
                      </a:lnTo>
                      <a:lnTo>
                        <a:pt x="865" y="118"/>
                      </a:lnTo>
                      <a:lnTo>
                        <a:pt x="849" y="137"/>
                      </a:lnTo>
                      <a:lnTo>
                        <a:pt x="841" y="145"/>
                      </a:lnTo>
                      <a:lnTo>
                        <a:pt x="841" y="145"/>
                      </a:lnTo>
                      <a:lnTo>
                        <a:pt x="842" y="146"/>
                      </a:lnTo>
                      <a:lnTo>
                        <a:pt x="842" y="146"/>
                      </a:lnTo>
                      <a:lnTo>
                        <a:pt x="842" y="146"/>
                      </a:lnTo>
                      <a:lnTo>
                        <a:pt x="843" y="146"/>
                      </a:lnTo>
                      <a:lnTo>
                        <a:pt x="843" y="147"/>
                      </a:lnTo>
                      <a:lnTo>
                        <a:pt x="845" y="147"/>
                      </a:lnTo>
                      <a:lnTo>
                        <a:pt x="845" y="14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3" name="Freeform 322"/>
                <p:cNvSpPr>
                  <a:spLocks noEditPoints="1"/>
                </p:cNvSpPr>
                <p:nvPr/>
              </p:nvSpPr>
              <p:spPr bwMode="auto">
                <a:xfrm>
                  <a:off x="2533" y="2367"/>
                  <a:ext cx="475" cy="267"/>
                </a:xfrm>
                <a:custGeom>
                  <a:avLst/>
                  <a:gdLst/>
                  <a:ahLst/>
                  <a:cxnLst>
                    <a:cxn ang="0">
                      <a:pos x="17" y="397"/>
                    </a:cxn>
                    <a:cxn ang="0">
                      <a:pos x="41" y="441"/>
                    </a:cxn>
                    <a:cxn ang="0">
                      <a:pos x="69" y="482"/>
                    </a:cxn>
                    <a:cxn ang="0">
                      <a:pos x="101" y="519"/>
                    </a:cxn>
                    <a:cxn ang="0">
                      <a:pos x="115" y="534"/>
                    </a:cxn>
                    <a:cxn ang="0">
                      <a:pos x="116" y="532"/>
                    </a:cxn>
                    <a:cxn ang="0">
                      <a:pos x="117" y="532"/>
                    </a:cxn>
                    <a:cxn ang="0">
                      <a:pos x="119" y="532"/>
                    </a:cxn>
                    <a:cxn ang="0">
                      <a:pos x="104" y="517"/>
                    </a:cxn>
                    <a:cxn ang="0">
                      <a:pos x="73" y="478"/>
                    </a:cxn>
                    <a:cxn ang="0">
                      <a:pos x="45" y="438"/>
                    </a:cxn>
                    <a:cxn ang="0">
                      <a:pos x="23" y="394"/>
                    </a:cxn>
                    <a:cxn ang="0">
                      <a:pos x="13" y="375"/>
                    </a:cxn>
                    <a:cxn ang="0">
                      <a:pos x="13" y="378"/>
                    </a:cxn>
                    <a:cxn ang="0">
                      <a:pos x="13" y="382"/>
                    </a:cxn>
                    <a:cxn ang="0">
                      <a:pos x="13" y="385"/>
                    </a:cxn>
                    <a:cxn ang="0">
                      <a:pos x="855" y="527"/>
                    </a:cxn>
                    <a:cxn ang="0">
                      <a:pos x="879" y="501"/>
                    </a:cxn>
                    <a:cxn ang="0">
                      <a:pos x="908" y="461"/>
                    </a:cxn>
                    <a:cxn ang="0">
                      <a:pos x="935" y="419"/>
                    </a:cxn>
                    <a:cxn ang="0">
                      <a:pos x="948" y="393"/>
                    </a:cxn>
                    <a:cxn ang="0">
                      <a:pos x="948" y="390"/>
                    </a:cxn>
                    <a:cxn ang="0">
                      <a:pos x="948" y="386"/>
                    </a:cxn>
                    <a:cxn ang="0">
                      <a:pos x="948" y="383"/>
                    </a:cxn>
                    <a:cxn ang="0">
                      <a:pos x="948" y="379"/>
                    </a:cxn>
                    <a:cxn ang="0">
                      <a:pos x="931" y="417"/>
                    </a:cxn>
                    <a:cxn ang="0">
                      <a:pos x="904" y="458"/>
                    </a:cxn>
                    <a:cxn ang="0">
                      <a:pos x="875" y="498"/>
                    </a:cxn>
                    <a:cxn ang="0">
                      <a:pos x="851" y="524"/>
                    </a:cxn>
                    <a:cxn ang="0">
                      <a:pos x="852" y="526"/>
                    </a:cxn>
                    <a:cxn ang="0">
                      <a:pos x="854" y="526"/>
                    </a:cxn>
                    <a:cxn ang="0">
                      <a:pos x="855" y="527"/>
                    </a:cxn>
                    <a:cxn ang="0">
                      <a:pos x="855" y="527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</a:cxnLst>
                  <a:rect l="0" t="0" r="r" b="b"/>
                  <a:pathLst>
                    <a:path w="948" h="534">
                      <a:moveTo>
                        <a:pt x="13" y="387"/>
                      </a:moveTo>
                      <a:lnTo>
                        <a:pt x="17" y="397"/>
                      </a:lnTo>
                      <a:lnTo>
                        <a:pt x="29" y="419"/>
                      </a:lnTo>
                      <a:lnTo>
                        <a:pt x="41" y="441"/>
                      </a:lnTo>
                      <a:lnTo>
                        <a:pt x="55" y="461"/>
                      </a:lnTo>
                      <a:lnTo>
                        <a:pt x="69" y="482"/>
                      </a:lnTo>
                      <a:lnTo>
                        <a:pt x="84" y="501"/>
                      </a:lnTo>
                      <a:lnTo>
                        <a:pt x="101" y="519"/>
                      </a:lnTo>
                      <a:lnTo>
                        <a:pt x="115" y="534"/>
                      </a:lnTo>
                      <a:lnTo>
                        <a:pt x="115" y="534"/>
                      </a:lnTo>
                      <a:lnTo>
                        <a:pt x="116" y="532"/>
                      </a:lnTo>
                      <a:lnTo>
                        <a:pt x="116" y="532"/>
                      </a:lnTo>
                      <a:lnTo>
                        <a:pt x="117" y="532"/>
                      </a:lnTo>
                      <a:lnTo>
                        <a:pt x="117" y="532"/>
                      </a:lnTo>
                      <a:lnTo>
                        <a:pt x="117" y="532"/>
                      </a:lnTo>
                      <a:lnTo>
                        <a:pt x="119" y="532"/>
                      </a:lnTo>
                      <a:lnTo>
                        <a:pt x="119" y="531"/>
                      </a:lnTo>
                      <a:lnTo>
                        <a:pt x="104" y="517"/>
                      </a:lnTo>
                      <a:lnTo>
                        <a:pt x="88" y="498"/>
                      </a:lnTo>
                      <a:lnTo>
                        <a:pt x="73" y="478"/>
                      </a:lnTo>
                      <a:lnTo>
                        <a:pt x="59" y="458"/>
                      </a:lnTo>
                      <a:lnTo>
                        <a:pt x="45" y="438"/>
                      </a:lnTo>
                      <a:lnTo>
                        <a:pt x="33" y="417"/>
                      </a:lnTo>
                      <a:lnTo>
                        <a:pt x="23" y="394"/>
                      </a:lnTo>
                      <a:lnTo>
                        <a:pt x="13" y="374"/>
                      </a:lnTo>
                      <a:lnTo>
                        <a:pt x="13" y="375"/>
                      </a:lnTo>
                      <a:lnTo>
                        <a:pt x="13" y="377"/>
                      </a:lnTo>
                      <a:lnTo>
                        <a:pt x="13" y="378"/>
                      </a:lnTo>
                      <a:lnTo>
                        <a:pt x="13" y="381"/>
                      </a:lnTo>
                      <a:lnTo>
                        <a:pt x="13" y="382"/>
                      </a:lnTo>
                      <a:lnTo>
                        <a:pt x="13" y="383"/>
                      </a:lnTo>
                      <a:lnTo>
                        <a:pt x="13" y="385"/>
                      </a:lnTo>
                      <a:lnTo>
                        <a:pt x="13" y="387"/>
                      </a:lnTo>
                      <a:close/>
                      <a:moveTo>
                        <a:pt x="855" y="527"/>
                      </a:moveTo>
                      <a:lnTo>
                        <a:pt x="863" y="519"/>
                      </a:lnTo>
                      <a:lnTo>
                        <a:pt x="879" y="501"/>
                      </a:lnTo>
                      <a:lnTo>
                        <a:pt x="895" y="482"/>
                      </a:lnTo>
                      <a:lnTo>
                        <a:pt x="908" y="461"/>
                      </a:lnTo>
                      <a:lnTo>
                        <a:pt x="923" y="441"/>
                      </a:lnTo>
                      <a:lnTo>
                        <a:pt x="935" y="419"/>
                      </a:lnTo>
                      <a:lnTo>
                        <a:pt x="946" y="397"/>
                      </a:lnTo>
                      <a:lnTo>
                        <a:pt x="948" y="393"/>
                      </a:lnTo>
                      <a:lnTo>
                        <a:pt x="948" y="391"/>
                      </a:lnTo>
                      <a:lnTo>
                        <a:pt x="948" y="390"/>
                      </a:lnTo>
                      <a:lnTo>
                        <a:pt x="948" y="389"/>
                      </a:lnTo>
                      <a:lnTo>
                        <a:pt x="948" y="386"/>
                      </a:lnTo>
                      <a:lnTo>
                        <a:pt x="948" y="385"/>
                      </a:lnTo>
                      <a:lnTo>
                        <a:pt x="948" y="383"/>
                      </a:lnTo>
                      <a:lnTo>
                        <a:pt x="948" y="382"/>
                      </a:lnTo>
                      <a:lnTo>
                        <a:pt x="948" y="379"/>
                      </a:lnTo>
                      <a:lnTo>
                        <a:pt x="942" y="394"/>
                      </a:lnTo>
                      <a:lnTo>
                        <a:pt x="931" y="417"/>
                      </a:lnTo>
                      <a:lnTo>
                        <a:pt x="918" y="438"/>
                      </a:lnTo>
                      <a:lnTo>
                        <a:pt x="904" y="458"/>
                      </a:lnTo>
                      <a:lnTo>
                        <a:pt x="891" y="478"/>
                      </a:lnTo>
                      <a:lnTo>
                        <a:pt x="875" y="498"/>
                      </a:lnTo>
                      <a:lnTo>
                        <a:pt x="859" y="517"/>
                      </a:lnTo>
                      <a:lnTo>
                        <a:pt x="851" y="524"/>
                      </a:lnTo>
                      <a:lnTo>
                        <a:pt x="852" y="524"/>
                      </a:lnTo>
                      <a:lnTo>
                        <a:pt x="852" y="526"/>
                      </a:lnTo>
                      <a:lnTo>
                        <a:pt x="852" y="526"/>
                      </a:lnTo>
                      <a:lnTo>
                        <a:pt x="854" y="526"/>
                      </a:lnTo>
                      <a:lnTo>
                        <a:pt x="854" y="526"/>
                      </a:lnTo>
                      <a:lnTo>
                        <a:pt x="855" y="527"/>
                      </a:lnTo>
                      <a:lnTo>
                        <a:pt x="855" y="527"/>
                      </a:lnTo>
                      <a:lnTo>
                        <a:pt x="855" y="527"/>
                      </a:lnTo>
                      <a:close/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4" name="Freeform 323"/>
                <p:cNvSpPr>
                  <a:spLocks noEditPoints="1"/>
                </p:cNvSpPr>
                <p:nvPr/>
              </p:nvSpPr>
              <p:spPr bwMode="auto">
                <a:xfrm>
                  <a:off x="2533" y="2367"/>
                  <a:ext cx="482" cy="266"/>
                </a:xfrm>
                <a:custGeom>
                  <a:avLst/>
                  <a:gdLst/>
                  <a:ahLst/>
                  <a:cxnLst>
                    <a:cxn ang="0">
                      <a:pos x="20" y="395"/>
                    </a:cxn>
                    <a:cxn ang="0">
                      <a:pos x="44" y="439"/>
                    </a:cxn>
                    <a:cxn ang="0">
                      <a:pos x="72" y="481"/>
                    </a:cxn>
                    <a:cxn ang="0">
                      <a:pos x="103" y="518"/>
                    </a:cxn>
                    <a:cxn ang="0">
                      <a:pos x="117" y="532"/>
                    </a:cxn>
                    <a:cxn ang="0">
                      <a:pos x="119" y="532"/>
                    </a:cxn>
                    <a:cxn ang="0">
                      <a:pos x="120" y="531"/>
                    </a:cxn>
                    <a:cxn ang="0">
                      <a:pos x="121" y="531"/>
                    </a:cxn>
                    <a:cxn ang="0">
                      <a:pos x="107" y="515"/>
                    </a:cxn>
                    <a:cxn ang="0">
                      <a:pos x="76" y="477"/>
                    </a:cxn>
                    <a:cxn ang="0">
                      <a:pos x="48" y="437"/>
                    </a:cxn>
                    <a:cxn ang="0">
                      <a:pos x="24" y="394"/>
                    </a:cxn>
                    <a:cxn ang="0">
                      <a:pos x="12" y="366"/>
                    </a:cxn>
                    <a:cxn ang="0">
                      <a:pos x="13" y="370"/>
                    </a:cxn>
                    <a:cxn ang="0">
                      <a:pos x="13" y="374"/>
                    </a:cxn>
                    <a:cxn ang="0">
                      <a:pos x="13" y="377"/>
                    </a:cxn>
                    <a:cxn ang="0">
                      <a:pos x="13" y="381"/>
                    </a:cxn>
                    <a:cxn ang="0">
                      <a:pos x="862" y="518"/>
                    </a:cxn>
                    <a:cxn ang="0">
                      <a:pos x="892" y="481"/>
                    </a:cxn>
                    <a:cxn ang="0">
                      <a:pos x="920" y="439"/>
                    </a:cxn>
                    <a:cxn ang="0">
                      <a:pos x="944" y="395"/>
                    </a:cxn>
                    <a:cxn ang="0">
                      <a:pos x="948" y="385"/>
                    </a:cxn>
                    <a:cxn ang="0">
                      <a:pos x="948" y="382"/>
                    </a:cxn>
                    <a:cxn ang="0">
                      <a:pos x="948" y="378"/>
                    </a:cxn>
                    <a:cxn ang="0">
                      <a:pos x="948" y="375"/>
                    </a:cxn>
                    <a:cxn ang="0">
                      <a:pos x="939" y="394"/>
                    </a:cxn>
                    <a:cxn ang="0">
                      <a:pos x="916" y="437"/>
                    </a:cxn>
                    <a:cxn ang="0">
                      <a:pos x="888" y="477"/>
                    </a:cxn>
                    <a:cxn ang="0">
                      <a:pos x="858" y="515"/>
                    </a:cxn>
                    <a:cxn ang="0">
                      <a:pos x="850" y="523"/>
                    </a:cxn>
                    <a:cxn ang="0">
                      <a:pos x="851" y="524"/>
                    </a:cxn>
                    <a:cxn ang="0">
                      <a:pos x="852" y="524"/>
                    </a:cxn>
                    <a:cxn ang="0">
                      <a:pos x="852" y="526"/>
                    </a:cxn>
                    <a:cxn ang="0">
                      <a:pos x="963" y="13"/>
                    </a:cxn>
                    <a:cxn ang="0">
                      <a:pos x="963" y="11"/>
                    </a:cxn>
                    <a:cxn ang="0">
                      <a:pos x="963" y="12"/>
                    </a:cxn>
                    <a:cxn ang="0">
                      <a:pos x="963" y="12"/>
                    </a:cxn>
                    <a:cxn ang="0">
                      <a:pos x="963" y="12"/>
                    </a:cxn>
                    <a:cxn ang="0">
                      <a:pos x="963" y="12"/>
                    </a:cxn>
                    <a:cxn ang="0">
                      <a:pos x="963" y="12"/>
                    </a:cxn>
                    <a:cxn ang="0">
                      <a:pos x="963" y="13"/>
                    </a:cxn>
                    <a:cxn ang="0">
                      <a:pos x="963" y="13"/>
                    </a:cxn>
                    <a:cxn ang="0">
                      <a:pos x="4" y="4"/>
                    </a:cxn>
                    <a:cxn ang="0">
                      <a:pos x="1" y="11"/>
                    </a:cxn>
                    <a:cxn ang="0">
                      <a:pos x="0" y="8"/>
                    </a:cxn>
                    <a:cxn ang="0">
                      <a:pos x="0" y="4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1" y="1"/>
                    </a:cxn>
                    <a:cxn ang="0">
                      <a:pos x="3" y="3"/>
                    </a:cxn>
                    <a:cxn ang="0">
                      <a:pos x="3" y="4"/>
                    </a:cxn>
                  </a:cxnLst>
                  <a:rect l="0" t="0" r="r" b="b"/>
                  <a:pathLst>
                    <a:path w="963" h="532">
                      <a:moveTo>
                        <a:pt x="13" y="381"/>
                      </a:moveTo>
                      <a:lnTo>
                        <a:pt x="20" y="395"/>
                      </a:lnTo>
                      <a:lnTo>
                        <a:pt x="32" y="418"/>
                      </a:lnTo>
                      <a:lnTo>
                        <a:pt x="44" y="439"/>
                      </a:lnTo>
                      <a:lnTo>
                        <a:pt x="57" y="459"/>
                      </a:lnTo>
                      <a:lnTo>
                        <a:pt x="72" y="481"/>
                      </a:lnTo>
                      <a:lnTo>
                        <a:pt x="87" y="499"/>
                      </a:lnTo>
                      <a:lnTo>
                        <a:pt x="103" y="518"/>
                      </a:lnTo>
                      <a:lnTo>
                        <a:pt x="117" y="532"/>
                      </a:lnTo>
                      <a:lnTo>
                        <a:pt x="117" y="532"/>
                      </a:lnTo>
                      <a:lnTo>
                        <a:pt x="117" y="532"/>
                      </a:lnTo>
                      <a:lnTo>
                        <a:pt x="119" y="532"/>
                      </a:lnTo>
                      <a:lnTo>
                        <a:pt x="119" y="531"/>
                      </a:lnTo>
                      <a:lnTo>
                        <a:pt x="120" y="531"/>
                      </a:lnTo>
                      <a:lnTo>
                        <a:pt x="120" y="531"/>
                      </a:lnTo>
                      <a:lnTo>
                        <a:pt x="121" y="531"/>
                      </a:lnTo>
                      <a:lnTo>
                        <a:pt x="121" y="531"/>
                      </a:lnTo>
                      <a:lnTo>
                        <a:pt x="107" y="515"/>
                      </a:lnTo>
                      <a:lnTo>
                        <a:pt x="91" y="497"/>
                      </a:lnTo>
                      <a:lnTo>
                        <a:pt x="76" y="477"/>
                      </a:lnTo>
                      <a:lnTo>
                        <a:pt x="61" y="457"/>
                      </a:lnTo>
                      <a:lnTo>
                        <a:pt x="48" y="437"/>
                      </a:lnTo>
                      <a:lnTo>
                        <a:pt x="36" y="415"/>
                      </a:lnTo>
                      <a:lnTo>
                        <a:pt x="24" y="394"/>
                      </a:lnTo>
                      <a:lnTo>
                        <a:pt x="15" y="371"/>
                      </a:lnTo>
                      <a:lnTo>
                        <a:pt x="12" y="366"/>
                      </a:lnTo>
                      <a:lnTo>
                        <a:pt x="13" y="369"/>
                      </a:lnTo>
                      <a:lnTo>
                        <a:pt x="13" y="370"/>
                      </a:lnTo>
                      <a:lnTo>
                        <a:pt x="13" y="371"/>
                      </a:lnTo>
                      <a:lnTo>
                        <a:pt x="13" y="374"/>
                      </a:lnTo>
                      <a:lnTo>
                        <a:pt x="13" y="375"/>
                      </a:lnTo>
                      <a:lnTo>
                        <a:pt x="13" y="377"/>
                      </a:lnTo>
                      <a:lnTo>
                        <a:pt x="13" y="378"/>
                      </a:lnTo>
                      <a:lnTo>
                        <a:pt x="13" y="381"/>
                      </a:lnTo>
                      <a:close/>
                      <a:moveTo>
                        <a:pt x="854" y="526"/>
                      </a:moveTo>
                      <a:lnTo>
                        <a:pt x="862" y="518"/>
                      </a:lnTo>
                      <a:lnTo>
                        <a:pt x="878" y="499"/>
                      </a:lnTo>
                      <a:lnTo>
                        <a:pt x="892" y="481"/>
                      </a:lnTo>
                      <a:lnTo>
                        <a:pt x="907" y="459"/>
                      </a:lnTo>
                      <a:lnTo>
                        <a:pt x="920" y="439"/>
                      </a:lnTo>
                      <a:lnTo>
                        <a:pt x="932" y="418"/>
                      </a:lnTo>
                      <a:lnTo>
                        <a:pt x="944" y="395"/>
                      </a:lnTo>
                      <a:lnTo>
                        <a:pt x="948" y="386"/>
                      </a:lnTo>
                      <a:lnTo>
                        <a:pt x="948" y="385"/>
                      </a:lnTo>
                      <a:lnTo>
                        <a:pt x="948" y="383"/>
                      </a:lnTo>
                      <a:lnTo>
                        <a:pt x="948" y="382"/>
                      </a:lnTo>
                      <a:lnTo>
                        <a:pt x="948" y="379"/>
                      </a:lnTo>
                      <a:lnTo>
                        <a:pt x="948" y="378"/>
                      </a:lnTo>
                      <a:lnTo>
                        <a:pt x="948" y="377"/>
                      </a:lnTo>
                      <a:lnTo>
                        <a:pt x="948" y="375"/>
                      </a:lnTo>
                      <a:lnTo>
                        <a:pt x="948" y="373"/>
                      </a:lnTo>
                      <a:lnTo>
                        <a:pt x="939" y="394"/>
                      </a:lnTo>
                      <a:lnTo>
                        <a:pt x="928" y="415"/>
                      </a:lnTo>
                      <a:lnTo>
                        <a:pt x="916" y="437"/>
                      </a:lnTo>
                      <a:lnTo>
                        <a:pt x="903" y="457"/>
                      </a:lnTo>
                      <a:lnTo>
                        <a:pt x="888" y="477"/>
                      </a:lnTo>
                      <a:lnTo>
                        <a:pt x="874" y="497"/>
                      </a:lnTo>
                      <a:lnTo>
                        <a:pt x="858" y="515"/>
                      </a:lnTo>
                      <a:lnTo>
                        <a:pt x="850" y="523"/>
                      </a:lnTo>
                      <a:lnTo>
                        <a:pt x="850" y="523"/>
                      </a:lnTo>
                      <a:lnTo>
                        <a:pt x="850" y="524"/>
                      </a:lnTo>
                      <a:lnTo>
                        <a:pt x="851" y="524"/>
                      </a:lnTo>
                      <a:lnTo>
                        <a:pt x="851" y="524"/>
                      </a:lnTo>
                      <a:lnTo>
                        <a:pt x="852" y="524"/>
                      </a:lnTo>
                      <a:lnTo>
                        <a:pt x="852" y="526"/>
                      </a:lnTo>
                      <a:lnTo>
                        <a:pt x="852" y="526"/>
                      </a:lnTo>
                      <a:lnTo>
                        <a:pt x="854" y="526"/>
                      </a:lnTo>
                      <a:close/>
                      <a:moveTo>
                        <a:pt x="963" y="13"/>
                      </a:moveTo>
                      <a:lnTo>
                        <a:pt x="963" y="11"/>
                      </a:lnTo>
                      <a:lnTo>
                        <a:pt x="963" y="11"/>
                      </a:lnTo>
                      <a:lnTo>
                        <a:pt x="963" y="12"/>
                      </a:lnTo>
                      <a:lnTo>
                        <a:pt x="963" y="12"/>
                      </a:lnTo>
                      <a:lnTo>
                        <a:pt x="963" y="12"/>
                      </a:lnTo>
                      <a:lnTo>
                        <a:pt x="963" y="12"/>
                      </a:lnTo>
                      <a:lnTo>
                        <a:pt x="963" y="12"/>
                      </a:lnTo>
                      <a:lnTo>
                        <a:pt x="963" y="12"/>
                      </a:lnTo>
                      <a:lnTo>
                        <a:pt x="963" y="12"/>
                      </a:lnTo>
                      <a:lnTo>
                        <a:pt x="963" y="12"/>
                      </a:lnTo>
                      <a:lnTo>
                        <a:pt x="963" y="12"/>
                      </a:lnTo>
                      <a:lnTo>
                        <a:pt x="963" y="12"/>
                      </a:lnTo>
                      <a:lnTo>
                        <a:pt x="963" y="13"/>
                      </a:lnTo>
                      <a:lnTo>
                        <a:pt x="963" y="13"/>
                      </a:lnTo>
                      <a:lnTo>
                        <a:pt x="963" y="13"/>
                      </a:lnTo>
                      <a:lnTo>
                        <a:pt x="963" y="13"/>
                      </a:lnTo>
                      <a:lnTo>
                        <a:pt x="963" y="13"/>
                      </a:lnTo>
                      <a:close/>
                      <a:moveTo>
                        <a:pt x="4" y="4"/>
                      </a:move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5" name="Freeform 324"/>
                <p:cNvSpPr>
                  <a:spLocks noEditPoints="1"/>
                </p:cNvSpPr>
                <p:nvPr/>
              </p:nvSpPr>
              <p:spPr bwMode="auto">
                <a:xfrm>
                  <a:off x="2533" y="2368"/>
                  <a:ext cx="482" cy="26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7"/>
                    </a:cxn>
                    <a:cxn ang="0">
                      <a:pos x="1" y="11"/>
                    </a:cxn>
                    <a:cxn ang="0">
                      <a:pos x="1" y="15"/>
                    </a:cxn>
                    <a:cxn ang="0">
                      <a:pos x="1" y="18"/>
                    </a:cxn>
                    <a:cxn ang="0">
                      <a:pos x="5" y="4"/>
                    </a:cxn>
                    <a:cxn ang="0">
                      <a:pos x="4" y="4"/>
                    </a:cxn>
                    <a:cxn ang="0">
                      <a:pos x="3" y="3"/>
                    </a:cxn>
                    <a:cxn ang="0">
                      <a:pos x="3" y="2"/>
                    </a:cxn>
                    <a:cxn ang="0">
                      <a:pos x="13" y="373"/>
                    </a:cxn>
                    <a:cxn ang="0">
                      <a:pos x="33" y="416"/>
                    </a:cxn>
                    <a:cxn ang="0">
                      <a:pos x="59" y="457"/>
                    </a:cxn>
                    <a:cxn ang="0">
                      <a:pos x="88" y="497"/>
                    </a:cxn>
                    <a:cxn ang="0">
                      <a:pos x="119" y="530"/>
                    </a:cxn>
                    <a:cxn ang="0">
                      <a:pos x="120" y="530"/>
                    </a:cxn>
                    <a:cxn ang="0">
                      <a:pos x="121" y="530"/>
                    </a:cxn>
                    <a:cxn ang="0">
                      <a:pos x="123" y="529"/>
                    </a:cxn>
                    <a:cxn ang="0">
                      <a:pos x="124" y="529"/>
                    </a:cxn>
                    <a:cxn ang="0">
                      <a:pos x="92" y="494"/>
                    </a:cxn>
                    <a:cxn ang="0">
                      <a:pos x="63" y="454"/>
                    </a:cxn>
                    <a:cxn ang="0">
                      <a:pos x="37" y="413"/>
                    </a:cxn>
                    <a:cxn ang="0">
                      <a:pos x="16" y="369"/>
                    </a:cxn>
                    <a:cxn ang="0">
                      <a:pos x="12" y="360"/>
                    </a:cxn>
                    <a:cxn ang="0">
                      <a:pos x="12" y="364"/>
                    </a:cxn>
                    <a:cxn ang="0">
                      <a:pos x="13" y="368"/>
                    </a:cxn>
                    <a:cxn ang="0">
                      <a:pos x="13" y="370"/>
                    </a:cxn>
                    <a:cxn ang="0">
                      <a:pos x="851" y="523"/>
                    </a:cxn>
                    <a:cxn ang="0">
                      <a:pos x="875" y="497"/>
                    </a:cxn>
                    <a:cxn ang="0">
                      <a:pos x="904" y="457"/>
                    </a:cxn>
                    <a:cxn ang="0">
                      <a:pos x="931" y="416"/>
                    </a:cxn>
                    <a:cxn ang="0">
                      <a:pos x="948" y="378"/>
                    </a:cxn>
                    <a:cxn ang="0">
                      <a:pos x="948" y="376"/>
                    </a:cxn>
                    <a:cxn ang="0">
                      <a:pos x="948" y="372"/>
                    </a:cxn>
                    <a:cxn ang="0">
                      <a:pos x="948" y="368"/>
                    </a:cxn>
                    <a:cxn ang="0">
                      <a:pos x="948" y="365"/>
                    </a:cxn>
                    <a:cxn ang="0">
                      <a:pos x="938" y="392"/>
                    </a:cxn>
                    <a:cxn ang="0">
                      <a:pos x="914" y="434"/>
                    </a:cxn>
                    <a:cxn ang="0">
                      <a:pos x="887" y="474"/>
                    </a:cxn>
                    <a:cxn ang="0">
                      <a:pos x="856" y="512"/>
                    </a:cxn>
                    <a:cxn ang="0">
                      <a:pos x="847" y="521"/>
                    </a:cxn>
                    <a:cxn ang="0">
                      <a:pos x="848" y="522"/>
                    </a:cxn>
                    <a:cxn ang="0">
                      <a:pos x="850" y="522"/>
                    </a:cxn>
                    <a:cxn ang="0">
                      <a:pos x="851" y="523"/>
                    </a:cxn>
                    <a:cxn ang="0">
                      <a:pos x="963" y="19"/>
                    </a:cxn>
                    <a:cxn ang="0">
                      <a:pos x="959" y="7"/>
                    </a:cxn>
                    <a:cxn ang="0">
                      <a:pos x="960" y="8"/>
                    </a:cxn>
                    <a:cxn ang="0">
                      <a:pos x="962" y="10"/>
                    </a:cxn>
                    <a:cxn ang="0">
                      <a:pos x="963" y="11"/>
                    </a:cxn>
                    <a:cxn ang="0">
                      <a:pos x="963" y="12"/>
                    </a:cxn>
                    <a:cxn ang="0">
                      <a:pos x="963" y="14"/>
                    </a:cxn>
                    <a:cxn ang="0">
                      <a:pos x="963" y="16"/>
                    </a:cxn>
                    <a:cxn ang="0">
                      <a:pos x="963" y="18"/>
                    </a:cxn>
                  </a:cxnLst>
                  <a:rect l="0" t="0" r="r" b="b"/>
                  <a:pathLst>
                    <a:path w="963" h="530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1" y="18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  <a:moveTo>
                        <a:pt x="13" y="373"/>
                      </a:moveTo>
                      <a:lnTo>
                        <a:pt x="23" y="393"/>
                      </a:lnTo>
                      <a:lnTo>
                        <a:pt x="33" y="416"/>
                      </a:lnTo>
                      <a:lnTo>
                        <a:pt x="45" y="437"/>
                      </a:lnTo>
                      <a:lnTo>
                        <a:pt x="59" y="457"/>
                      </a:lnTo>
                      <a:lnTo>
                        <a:pt x="73" y="477"/>
                      </a:lnTo>
                      <a:lnTo>
                        <a:pt x="88" y="497"/>
                      </a:lnTo>
                      <a:lnTo>
                        <a:pt x="104" y="516"/>
                      </a:lnTo>
                      <a:lnTo>
                        <a:pt x="119" y="530"/>
                      </a:lnTo>
                      <a:lnTo>
                        <a:pt x="120" y="530"/>
                      </a:lnTo>
                      <a:lnTo>
                        <a:pt x="120" y="530"/>
                      </a:lnTo>
                      <a:lnTo>
                        <a:pt x="121" y="530"/>
                      </a:lnTo>
                      <a:lnTo>
                        <a:pt x="121" y="530"/>
                      </a:lnTo>
                      <a:lnTo>
                        <a:pt x="123" y="529"/>
                      </a:lnTo>
                      <a:lnTo>
                        <a:pt x="123" y="529"/>
                      </a:lnTo>
                      <a:lnTo>
                        <a:pt x="124" y="529"/>
                      </a:lnTo>
                      <a:lnTo>
                        <a:pt x="124" y="529"/>
                      </a:lnTo>
                      <a:lnTo>
                        <a:pt x="108" y="512"/>
                      </a:lnTo>
                      <a:lnTo>
                        <a:pt x="92" y="494"/>
                      </a:lnTo>
                      <a:lnTo>
                        <a:pt x="77" y="474"/>
                      </a:lnTo>
                      <a:lnTo>
                        <a:pt x="63" y="454"/>
                      </a:lnTo>
                      <a:lnTo>
                        <a:pt x="51" y="434"/>
                      </a:lnTo>
                      <a:lnTo>
                        <a:pt x="37" y="413"/>
                      </a:lnTo>
                      <a:lnTo>
                        <a:pt x="27" y="392"/>
                      </a:lnTo>
                      <a:lnTo>
                        <a:pt x="16" y="369"/>
                      </a:lnTo>
                      <a:lnTo>
                        <a:pt x="12" y="358"/>
                      </a:lnTo>
                      <a:lnTo>
                        <a:pt x="12" y="360"/>
                      </a:lnTo>
                      <a:lnTo>
                        <a:pt x="12" y="362"/>
                      </a:lnTo>
                      <a:lnTo>
                        <a:pt x="12" y="364"/>
                      </a:lnTo>
                      <a:lnTo>
                        <a:pt x="12" y="365"/>
                      </a:lnTo>
                      <a:lnTo>
                        <a:pt x="13" y="368"/>
                      </a:lnTo>
                      <a:lnTo>
                        <a:pt x="13" y="369"/>
                      </a:lnTo>
                      <a:lnTo>
                        <a:pt x="13" y="370"/>
                      </a:lnTo>
                      <a:lnTo>
                        <a:pt x="13" y="373"/>
                      </a:lnTo>
                      <a:close/>
                      <a:moveTo>
                        <a:pt x="851" y="523"/>
                      </a:moveTo>
                      <a:lnTo>
                        <a:pt x="859" y="516"/>
                      </a:lnTo>
                      <a:lnTo>
                        <a:pt x="875" y="497"/>
                      </a:lnTo>
                      <a:lnTo>
                        <a:pt x="891" y="477"/>
                      </a:lnTo>
                      <a:lnTo>
                        <a:pt x="904" y="457"/>
                      </a:lnTo>
                      <a:lnTo>
                        <a:pt x="918" y="437"/>
                      </a:lnTo>
                      <a:lnTo>
                        <a:pt x="931" y="416"/>
                      </a:lnTo>
                      <a:lnTo>
                        <a:pt x="942" y="393"/>
                      </a:lnTo>
                      <a:lnTo>
                        <a:pt x="948" y="378"/>
                      </a:lnTo>
                      <a:lnTo>
                        <a:pt x="948" y="377"/>
                      </a:lnTo>
                      <a:lnTo>
                        <a:pt x="948" y="376"/>
                      </a:lnTo>
                      <a:lnTo>
                        <a:pt x="948" y="373"/>
                      </a:lnTo>
                      <a:lnTo>
                        <a:pt x="948" y="372"/>
                      </a:lnTo>
                      <a:lnTo>
                        <a:pt x="948" y="370"/>
                      </a:lnTo>
                      <a:lnTo>
                        <a:pt x="948" y="368"/>
                      </a:lnTo>
                      <a:lnTo>
                        <a:pt x="948" y="366"/>
                      </a:lnTo>
                      <a:lnTo>
                        <a:pt x="948" y="365"/>
                      </a:lnTo>
                      <a:lnTo>
                        <a:pt x="947" y="369"/>
                      </a:lnTo>
                      <a:lnTo>
                        <a:pt x="938" y="392"/>
                      </a:lnTo>
                      <a:lnTo>
                        <a:pt x="926" y="413"/>
                      </a:lnTo>
                      <a:lnTo>
                        <a:pt x="914" y="434"/>
                      </a:lnTo>
                      <a:lnTo>
                        <a:pt x="900" y="454"/>
                      </a:lnTo>
                      <a:lnTo>
                        <a:pt x="887" y="474"/>
                      </a:lnTo>
                      <a:lnTo>
                        <a:pt x="871" y="494"/>
                      </a:lnTo>
                      <a:lnTo>
                        <a:pt x="856" y="512"/>
                      </a:lnTo>
                      <a:lnTo>
                        <a:pt x="847" y="521"/>
                      </a:lnTo>
                      <a:lnTo>
                        <a:pt x="847" y="521"/>
                      </a:lnTo>
                      <a:lnTo>
                        <a:pt x="848" y="522"/>
                      </a:lnTo>
                      <a:lnTo>
                        <a:pt x="848" y="522"/>
                      </a:lnTo>
                      <a:lnTo>
                        <a:pt x="850" y="522"/>
                      </a:lnTo>
                      <a:lnTo>
                        <a:pt x="850" y="522"/>
                      </a:lnTo>
                      <a:lnTo>
                        <a:pt x="850" y="523"/>
                      </a:lnTo>
                      <a:lnTo>
                        <a:pt x="851" y="523"/>
                      </a:lnTo>
                      <a:lnTo>
                        <a:pt x="851" y="523"/>
                      </a:lnTo>
                      <a:close/>
                      <a:moveTo>
                        <a:pt x="963" y="19"/>
                      </a:moveTo>
                      <a:lnTo>
                        <a:pt x="959" y="7"/>
                      </a:lnTo>
                      <a:lnTo>
                        <a:pt x="959" y="7"/>
                      </a:lnTo>
                      <a:lnTo>
                        <a:pt x="960" y="7"/>
                      </a:lnTo>
                      <a:lnTo>
                        <a:pt x="960" y="8"/>
                      </a:lnTo>
                      <a:lnTo>
                        <a:pt x="962" y="8"/>
                      </a:lnTo>
                      <a:lnTo>
                        <a:pt x="962" y="10"/>
                      </a:lnTo>
                      <a:lnTo>
                        <a:pt x="963" y="10"/>
                      </a:lnTo>
                      <a:lnTo>
                        <a:pt x="963" y="11"/>
                      </a:lnTo>
                      <a:lnTo>
                        <a:pt x="963" y="11"/>
                      </a:lnTo>
                      <a:lnTo>
                        <a:pt x="963" y="12"/>
                      </a:lnTo>
                      <a:lnTo>
                        <a:pt x="963" y="14"/>
                      </a:lnTo>
                      <a:lnTo>
                        <a:pt x="963" y="14"/>
                      </a:lnTo>
                      <a:lnTo>
                        <a:pt x="963" y="15"/>
                      </a:lnTo>
                      <a:lnTo>
                        <a:pt x="963" y="16"/>
                      </a:lnTo>
                      <a:lnTo>
                        <a:pt x="963" y="18"/>
                      </a:lnTo>
                      <a:lnTo>
                        <a:pt x="963" y="18"/>
                      </a:lnTo>
                      <a:lnTo>
                        <a:pt x="963" y="1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6" name="Freeform 325"/>
                <p:cNvSpPr>
                  <a:spLocks noEditPoints="1"/>
                </p:cNvSpPr>
                <p:nvPr/>
              </p:nvSpPr>
              <p:spPr bwMode="auto">
                <a:xfrm>
                  <a:off x="2534" y="2369"/>
                  <a:ext cx="481" cy="264"/>
                </a:xfrm>
                <a:custGeom>
                  <a:avLst/>
                  <a:gdLst/>
                  <a:ahLst/>
                  <a:cxnLst>
                    <a:cxn ang="0">
                      <a:pos x="962" y="7"/>
                    </a:cxn>
                    <a:cxn ang="0">
                      <a:pos x="959" y="5"/>
                    </a:cxn>
                    <a:cxn ang="0">
                      <a:pos x="958" y="4"/>
                    </a:cxn>
                    <a:cxn ang="0">
                      <a:pos x="955" y="1"/>
                    </a:cxn>
                    <a:cxn ang="0">
                      <a:pos x="954" y="0"/>
                    </a:cxn>
                    <a:cxn ang="0">
                      <a:pos x="962" y="24"/>
                    </a:cxn>
                    <a:cxn ang="0">
                      <a:pos x="962" y="20"/>
                    </a:cxn>
                    <a:cxn ang="0">
                      <a:pos x="962" y="16"/>
                    </a:cxn>
                    <a:cxn ang="0">
                      <a:pos x="962" y="13"/>
                    </a:cxn>
                    <a:cxn ang="0">
                      <a:pos x="962" y="9"/>
                    </a:cxn>
                    <a:cxn ang="0">
                      <a:pos x="0" y="8"/>
                    </a:cxn>
                    <a:cxn ang="0">
                      <a:pos x="0" y="12"/>
                    </a:cxn>
                    <a:cxn ang="0">
                      <a:pos x="0" y="15"/>
                    </a:cxn>
                    <a:cxn ang="0">
                      <a:pos x="0" y="19"/>
                    </a:cxn>
                    <a:cxn ang="0">
                      <a:pos x="0" y="23"/>
                    </a:cxn>
                    <a:cxn ang="0">
                      <a:pos x="7" y="4"/>
                    </a:cxn>
                    <a:cxn ang="0">
                      <a:pos x="6" y="3"/>
                    </a:cxn>
                    <a:cxn ang="0">
                      <a:pos x="4" y="3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14" y="367"/>
                    </a:cxn>
                    <a:cxn ang="0">
                      <a:pos x="35" y="411"/>
                    </a:cxn>
                    <a:cxn ang="0">
                      <a:pos x="60" y="453"/>
                    </a:cxn>
                    <a:cxn ang="0">
                      <a:pos x="90" y="493"/>
                    </a:cxn>
                    <a:cxn ang="0">
                      <a:pos x="120" y="527"/>
                    </a:cxn>
                    <a:cxn ang="0">
                      <a:pos x="122" y="526"/>
                    </a:cxn>
                    <a:cxn ang="0">
                      <a:pos x="123" y="526"/>
                    </a:cxn>
                    <a:cxn ang="0">
                      <a:pos x="124" y="526"/>
                    </a:cxn>
                    <a:cxn ang="0">
                      <a:pos x="125" y="524"/>
                    </a:cxn>
                    <a:cxn ang="0">
                      <a:pos x="110" y="507"/>
                    </a:cxn>
                    <a:cxn ang="0">
                      <a:pos x="78" y="470"/>
                    </a:cxn>
                    <a:cxn ang="0">
                      <a:pos x="51" y="430"/>
                    </a:cxn>
                    <a:cxn ang="0">
                      <a:pos x="28" y="387"/>
                    </a:cxn>
                    <a:cxn ang="0">
                      <a:pos x="11" y="347"/>
                    </a:cxn>
                    <a:cxn ang="0">
                      <a:pos x="11" y="351"/>
                    </a:cxn>
                    <a:cxn ang="0">
                      <a:pos x="11" y="355"/>
                    </a:cxn>
                    <a:cxn ang="0">
                      <a:pos x="11" y="359"/>
                    </a:cxn>
                    <a:cxn ang="0">
                      <a:pos x="11" y="362"/>
                    </a:cxn>
                    <a:cxn ang="0">
                      <a:pos x="857" y="511"/>
                    </a:cxn>
                    <a:cxn ang="0">
                      <a:pos x="887" y="473"/>
                    </a:cxn>
                    <a:cxn ang="0">
                      <a:pos x="915" y="433"/>
                    </a:cxn>
                    <a:cxn ang="0">
                      <a:pos x="938" y="390"/>
                    </a:cxn>
                    <a:cxn ang="0">
                      <a:pos x="947" y="367"/>
                    </a:cxn>
                    <a:cxn ang="0">
                      <a:pos x="947" y="363"/>
                    </a:cxn>
                    <a:cxn ang="0">
                      <a:pos x="947" y="359"/>
                    </a:cxn>
                    <a:cxn ang="0">
                      <a:pos x="949" y="355"/>
                    </a:cxn>
                    <a:cxn ang="0">
                      <a:pos x="943" y="365"/>
                    </a:cxn>
                    <a:cxn ang="0">
                      <a:pos x="923" y="409"/>
                    </a:cxn>
                    <a:cxn ang="0">
                      <a:pos x="898" y="450"/>
                    </a:cxn>
                    <a:cxn ang="0">
                      <a:pos x="869" y="489"/>
                    </a:cxn>
                    <a:cxn ang="0">
                      <a:pos x="843" y="516"/>
                    </a:cxn>
                    <a:cxn ang="0">
                      <a:pos x="845" y="518"/>
                    </a:cxn>
                    <a:cxn ang="0">
                      <a:pos x="846" y="518"/>
                    </a:cxn>
                    <a:cxn ang="0">
                      <a:pos x="847" y="519"/>
                    </a:cxn>
                    <a:cxn ang="0">
                      <a:pos x="849" y="519"/>
                    </a:cxn>
                  </a:cxnLst>
                  <a:rect l="0" t="0" r="r" b="b"/>
                  <a:pathLst>
                    <a:path w="962" h="527">
                      <a:moveTo>
                        <a:pt x="962" y="9"/>
                      </a:moveTo>
                      <a:lnTo>
                        <a:pt x="962" y="7"/>
                      </a:lnTo>
                      <a:lnTo>
                        <a:pt x="961" y="7"/>
                      </a:lnTo>
                      <a:lnTo>
                        <a:pt x="959" y="5"/>
                      </a:lnTo>
                      <a:lnTo>
                        <a:pt x="959" y="4"/>
                      </a:lnTo>
                      <a:lnTo>
                        <a:pt x="958" y="4"/>
                      </a:lnTo>
                      <a:lnTo>
                        <a:pt x="957" y="3"/>
                      </a:lnTo>
                      <a:lnTo>
                        <a:pt x="955" y="1"/>
                      </a:lnTo>
                      <a:lnTo>
                        <a:pt x="955" y="1"/>
                      </a:lnTo>
                      <a:lnTo>
                        <a:pt x="954" y="0"/>
                      </a:lnTo>
                      <a:lnTo>
                        <a:pt x="961" y="20"/>
                      </a:lnTo>
                      <a:lnTo>
                        <a:pt x="962" y="24"/>
                      </a:lnTo>
                      <a:lnTo>
                        <a:pt x="962" y="21"/>
                      </a:lnTo>
                      <a:lnTo>
                        <a:pt x="962" y="20"/>
                      </a:lnTo>
                      <a:lnTo>
                        <a:pt x="962" y="19"/>
                      </a:lnTo>
                      <a:lnTo>
                        <a:pt x="962" y="16"/>
                      </a:lnTo>
                      <a:lnTo>
                        <a:pt x="962" y="15"/>
                      </a:lnTo>
                      <a:lnTo>
                        <a:pt x="962" y="13"/>
                      </a:lnTo>
                      <a:lnTo>
                        <a:pt x="962" y="11"/>
                      </a:lnTo>
                      <a:lnTo>
                        <a:pt x="962" y="9"/>
                      </a:lnTo>
                      <a:close/>
                      <a:moveTo>
                        <a:pt x="3" y="0"/>
                      </a:move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2" y="20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11" y="362"/>
                      </a:moveTo>
                      <a:lnTo>
                        <a:pt x="14" y="367"/>
                      </a:lnTo>
                      <a:lnTo>
                        <a:pt x="23" y="390"/>
                      </a:lnTo>
                      <a:lnTo>
                        <a:pt x="35" y="411"/>
                      </a:lnTo>
                      <a:lnTo>
                        <a:pt x="47" y="433"/>
                      </a:lnTo>
                      <a:lnTo>
                        <a:pt x="60" y="453"/>
                      </a:lnTo>
                      <a:lnTo>
                        <a:pt x="75" y="473"/>
                      </a:lnTo>
                      <a:lnTo>
                        <a:pt x="90" y="493"/>
                      </a:lnTo>
                      <a:lnTo>
                        <a:pt x="106" y="511"/>
                      </a:lnTo>
                      <a:lnTo>
                        <a:pt x="120" y="527"/>
                      </a:lnTo>
                      <a:lnTo>
                        <a:pt x="122" y="526"/>
                      </a:lnTo>
                      <a:lnTo>
                        <a:pt x="122" y="526"/>
                      </a:lnTo>
                      <a:lnTo>
                        <a:pt x="123" y="526"/>
                      </a:lnTo>
                      <a:lnTo>
                        <a:pt x="123" y="526"/>
                      </a:lnTo>
                      <a:lnTo>
                        <a:pt x="124" y="526"/>
                      </a:lnTo>
                      <a:lnTo>
                        <a:pt x="124" y="526"/>
                      </a:lnTo>
                      <a:lnTo>
                        <a:pt x="125" y="524"/>
                      </a:lnTo>
                      <a:lnTo>
                        <a:pt x="125" y="524"/>
                      </a:lnTo>
                      <a:lnTo>
                        <a:pt x="125" y="524"/>
                      </a:lnTo>
                      <a:lnTo>
                        <a:pt x="110" y="507"/>
                      </a:lnTo>
                      <a:lnTo>
                        <a:pt x="94" y="489"/>
                      </a:lnTo>
                      <a:lnTo>
                        <a:pt x="78" y="470"/>
                      </a:lnTo>
                      <a:lnTo>
                        <a:pt x="64" y="450"/>
                      </a:lnTo>
                      <a:lnTo>
                        <a:pt x="51" y="430"/>
                      </a:lnTo>
                      <a:lnTo>
                        <a:pt x="39" y="409"/>
                      </a:lnTo>
                      <a:lnTo>
                        <a:pt x="28" y="387"/>
                      </a:lnTo>
                      <a:lnTo>
                        <a:pt x="18" y="365"/>
                      </a:lnTo>
                      <a:lnTo>
                        <a:pt x="11" y="347"/>
                      </a:lnTo>
                      <a:lnTo>
                        <a:pt x="11" y="350"/>
                      </a:lnTo>
                      <a:lnTo>
                        <a:pt x="11" y="351"/>
                      </a:lnTo>
                      <a:lnTo>
                        <a:pt x="11" y="353"/>
                      </a:lnTo>
                      <a:lnTo>
                        <a:pt x="11" y="355"/>
                      </a:lnTo>
                      <a:lnTo>
                        <a:pt x="11" y="357"/>
                      </a:lnTo>
                      <a:lnTo>
                        <a:pt x="11" y="359"/>
                      </a:lnTo>
                      <a:lnTo>
                        <a:pt x="11" y="361"/>
                      </a:lnTo>
                      <a:lnTo>
                        <a:pt x="11" y="362"/>
                      </a:lnTo>
                      <a:close/>
                      <a:moveTo>
                        <a:pt x="849" y="519"/>
                      </a:moveTo>
                      <a:lnTo>
                        <a:pt x="857" y="511"/>
                      </a:lnTo>
                      <a:lnTo>
                        <a:pt x="873" y="493"/>
                      </a:lnTo>
                      <a:lnTo>
                        <a:pt x="887" y="473"/>
                      </a:lnTo>
                      <a:lnTo>
                        <a:pt x="902" y="453"/>
                      </a:lnTo>
                      <a:lnTo>
                        <a:pt x="915" y="433"/>
                      </a:lnTo>
                      <a:lnTo>
                        <a:pt x="927" y="411"/>
                      </a:lnTo>
                      <a:lnTo>
                        <a:pt x="938" y="390"/>
                      </a:lnTo>
                      <a:lnTo>
                        <a:pt x="947" y="369"/>
                      </a:lnTo>
                      <a:lnTo>
                        <a:pt x="947" y="367"/>
                      </a:lnTo>
                      <a:lnTo>
                        <a:pt x="947" y="365"/>
                      </a:lnTo>
                      <a:lnTo>
                        <a:pt x="947" y="363"/>
                      </a:lnTo>
                      <a:lnTo>
                        <a:pt x="947" y="362"/>
                      </a:lnTo>
                      <a:lnTo>
                        <a:pt x="947" y="359"/>
                      </a:lnTo>
                      <a:lnTo>
                        <a:pt x="949" y="358"/>
                      </a:lnTo>
                      <a:lnTo>
                        <a:pt x="949" y="355"/>
                      </a:lnTo>
                      <a:lnTo>
                        <a:pt x="949" y="354"/>
                      </a:lnTo>
                      <a:lnTo>
                        <a:pt x="943" y="365"/>
                      </a:lnTo>
                      <a:lnTo>
                        <a:pt x="934" y="387"/>
                      </a:lnTo>
                      <a:lnTo>
                        <a:pt x="923" y="409"/>
                      </a:lnTo>
                      <a:lnTo>
                        <a:pt x="911" y="430"/>
                      </a:lnTo>
                      <a:lnTo>
                        <a:pt x="898" y="450"/>
                      </a:lnTo>
                      <a:lnTo>
                        <a:pt x="883" y="470"/>
                      </a:lnTo>
                      <a:lnTo>
                        <a:pt x="869" y="489"/>
                      </a:lnTo>
                      <a:lnTo>
                        <a:pt x="853" y="507"/>
                      </a:lnTo>
                      <a:lnTo>
                        <a:pt x="843" y="516"/>
                      </a:lnTo>
                      <a:lnTo>
                        <a:pt x="845" y="516"/>
                      </a:lnTo>
                      <a:lnTo>
                        <a:pt x="845" y="518"/>
                      </a:lnTo>
                      <a:lnTo>
                        <a:pt x="846" y="518"/>
                      </a:lnTo>
                      <a:lnTo>
                        <a:pt x="846" y="518"/>
                      </a:lnTo>
                      <a:lnTo>
                        <a:pt x="846" y="518"/>
                      </a:lnTo>
                      <a:lnTo>
                        <a:pt x="847" y="519"/>
                      </a:lnTo>
                      <a:lnTo>
                        <a:pt x="847" y="519"/>
                      </a:lnTo>
                      <a:lnTo>
                        <a:pt x="849" y="51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7" name="Freeform 326"/>
                <p:cNvSpPr>
                  <a:spLocks noEditPoints="1"/>
                </p:cNvSpPr>
                <p:nvPr/>
              </p:nvSpPr>
              <p:spPr bwMode="auto">
                <a:xfrm>
                  <a:off x="2534" y="2367"/>
                  <a:ext cx="481" cy="265"/>
                </a:xfrm>
                <a:custGeom>
                  <a:avLst/>
                  <a:gdLst/>
                  <a:ahLst/>
                  <a:cxnLst>
                    <a:cxn ang="0">
                      <a:pos x="958" y="8"/>
                    </a:cxn>
                    <a:cxn ang="0">
                      <a:pos x="955" y="5"/>
                    </a:cxn>
                    <a:cxn ang="0">
                      <a:pos x="954" y="4"/>
                    </a:cxn>
                    <a:cxn ang="0">
                      <a:pos x="951" y="1"/>
                    </a:cxn>
                    <a:cxn ang="0">
                      <a:pos x="950" y="0"/>
                    </a:cxn>
                    <a:cxn ang="0">
                      <a:pos x="958" y="25"/>
                    </a:cxn>
                    <a:cxn ang="0">
                      <a:pos x="962" y="33"/>
                    </a:cxn>
                    <a:cxn ang="0">
                      <a:pos x="962" y="29"/>
                    </a:cxn>
                    <a:cxn ang="0">
                      <a:pos x="962" y="25"/>
                    </a:cxn>
                    <a:cxn ang="0">
                      <a:pos x="962" y="23"/>
                    </a:cxn>
                    <a:cxn ang="0">
                      <a:pos x="4" y="7"/>
                    </a:cxn>
                    <a:cxn ang="0">
                      <a:pos x="0" y="21"/>
                    </a:cxn>
                    <a:cxn ang="0">
                      <a:pos x="0" y="25"/>
                    </a:cxn>
                    <a:cxn ang="0">
                      <a:pos x="0" y="29"/>
                    </a:cxn>
                    <a:cxn ang="0">
                      <a:pos x="0" y="32"/>
                    </a:cxn>
                    <a:cxn ang="0">
                      <a:pos x="3" y="25"/>
                    </a:cxn>
                    <a:cxn ang="0">
                      <a:pos x="8" y="8"/>
                    </a:cxn>
                    <a:cxn ang="0">
                      <a:pos x="7" y="8"/>
                    </a:cxn>
                    <a:cxn ang="0">
                      <a:pos x="6" y="8"/>
                    </a:cxn>
                    <a:cxn ang="0">
                      <a:pos x="4" y="7"/>
                    </a:cxn>
                    <a:cxn ang="0">
                      <a:pos x="11" y="359"/>
                    </a:cxn>
                    <a:cxn ang="0">
                      <a:pos x="26" y="393"/>
                    </a:cxn>
                    <a:cxn ang="0">
                      <a:pos x="50" y="435"/>
                    </a:cxn>
                    <a:cxn ang="0">
                      <a:pos x="76" y="475"/>
                    </a:cxn>
                    <a:cxn ang="0">
                      <a:pos x="107" y="513"/>
                    </a:cxn>
                    <a:cxn ang="0">
                      <a:pos x="124" y="530"/>
                    </a:cxn>
                    <a:cxn ang="0">
                      <a:pos x="125" y="528"/>
                    </a:cxn>
                    <a:cxn ang="0">
                      <a:pos x="127" y="528"/>
                    </a:cxn>
                    <a:cxn ang="0">
                      <a:pos x="128" y="528"/>
                    </a:cxn>
                    <a:cxn ang="0">
                      <a:pos x="127" y="527"/>
                    </a:cxn>
                    <a:cxn ang="0">
                      <a:pos x="95" y="491"/>
                    </a:cxn>
                    <a:cxn ang="0">
                      <a:pos x="67" y="453"/>
                    </a:cxn>
                    <a:cxn ang="0">
                      <a:pos x="42" y="411"/>
                    </a:cxn>
                    <a:cxn ang="0">
                      <a:pos x="20" y="367"/>
                    </a:cxn>
                    <a:cxn ang="0">
                      <a:pos x="11" y="345"/>
                    </a:cxn>
                    <a:cxn ang="0">
                      <a:pos x="11" y="347"/>
                    </a:cxn>
                    <a:cxn ang="0">
                      <a:pos x="11" y="351"/>
                    </a:cxn>
                    <a:cxn ang="0">
                      <a:pos x="11" y="355"/>
                    </a:cxn>
                    <a:cxn ang="0">
                      <a:pos x="11" y="359"/>
                    </a:cxn>
                    <a:cxn ang="0">
                      <a:pos x="855" y="513"/>
                    </a:cxn>
                    <a:cxn ang="0">
                      <a:pos x="886" y="475"/>
                    </a:cxn>
                    <a:cxn ang="0">
                      <a:pos x="913" y="435"/>
                    </a:cxn>
                    <a:cxn ang="0">
                      <a:pos x="937" y="393"/>
                    </a:cxn>
                    <a:cxn ang="0">
                      <a:pos x="947" y="366"/>
                    </a:cxn>
                    <a:cxn ang="0">
                      <a:pos x="949" y="362"/>
                    </a:cxn>
                    <a:cxn ang="0">
                      <a:pos x="949" y="358"/>
                    </a:cxn>
                    <a:cxn ang="0">
                      <a:pos x="949" y="354"/>
                    </a:cxn>
                    <a:cxn ang="0">
                      <a:pos x="949" y="350"/>
                    </a:cxn>
                    <a:cxn ang="0">
                      <a:pos x="931" y="390"/>
                    </a:cxn>
                    <a:cxn ang="0">
                      <a:pos x="909" y="433"/>
                    </a:cxn>
                    <a:cxn ang="0">
                      <a:pos x="882" y="473"/>
                    </a:cxn>
                    <a:cxn ang="0">
                      <a:pos x="851" y="510"/>
                    </a:cxn>
                    <a:cxn ang="0">
                      <a:pos x="842" y="519"/>
                    </a:cxn>
                    <a:cxn ang="0">
                      <a:pos x="843" y="520"/>
                    </a:cxn>
                    <a:cxn ang="0">
                      <a:pos x="845" y="520"/>
                    </a:cxn>
                    <a:cxn ang="0">
                      <a:pos x="846" y="522"/>
                    </a:cxn>
                  </a:cxnLst>
                  <a:rect l="0" t="0" r="r" b="b"/>
                  <a:pathLst>
                    <a:path w="962" h="530">
                      <a:moveTo>
                        <a:pt x="962" y="20"/>
                      </a:moveTo>
                      <a:lnTo>
                        <a:pt x="958" y="8"/>
                      </a:lnTo>
                      <a:lnTo>
                        <a:pt x="957" y="7"/>
                      </a:lnTo>
                      <a:lnTo>
                        <a:pt x="955" y="5"/>
                      </a:lnTo>
                      <a:lnTo>
                        <a:pt x="955" y="4"/>
                      </a:lnTo>
                      <a:lnTo>
                        <a:pt x="954" y="4"/>
                      </a:lnTo>
                      <a:lnTo>
                        <a:pt x="953" y="3"/>
                      </a:lnTo>
                      <a:lnTo>
                        <a:pt x="951" y="1"/>
                      </a:lnTo>
                      <a:lnTo>
                        <a:pt x="951" y="1"/>
                      </a:lnTo>
                      <a:lnTo>
                        <a:pt x="950" y="0"/>
                      </a:lnTo>
                      <a:lnTo>
                        <a:pt x="950" y="1"/>
                      </a:lnTo>
                      <a:lnTo>
                        <a:pt x="958" y="25"/>
                      </a:lnTo>
                      <a:lnTo>
                        <a:pt x="962" y="36"/>
                      </a:lnTo>
                      <a:lnTo>
                        <a:pt x="962" y="33"/>
                      </a:lnTo>
                      <a:lnTo>
                        <a:pt x="962" y="32"/>
                      </a:lnTo>
                      <a:lnTo>
                        <a:pt x="962" y="29"/>
                      </a:lnTo>
                      <a:lnTo>
                        <a:pt x="962" y="28"/>
                      </a:lnTo>
                      <a:lnTo>
                        <a:pt x="962" y="25"/>
                      </a:lnTo>
                      <a:lnTo>
                        <a:pt x="962" y="24"/>
                      </a:lnTo>
                      <a:lnTo>
                        <a:pt x="962" y="23"/>
                      </a:lnTo>
                      <a:lnTo>
                        <a:pt x="962" y="20"/>
                      </a:lnTo>
                      <a:close/>
                      <a:moveTo>
                        <a:pt x="4" y="7"/>
                      </a:move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0" y="35"/>
                      </a:lnTo>
                      <a:lnTo>
                        <a:pt x="3" y="25"/>
                      </a:lnTo>
                      <a:lnTo>
                        <a:pt x="8" y="9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6" y="8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  <a:moveTo>
                        <a:pt x="11" y="359"/>
                      </a:moveTo>
                      <a:lnTo>
                        <a:pt x="15" y="370"/>
                      </a:lnTo>
                      <a:lnTo>
                        <a:pt x="26" y="393"/>
                      </a:lnTo>
                      <a:lnTo>
                        <a:pt x="36" y="414"/>
                      </a:lnTo>
                      <a:lnTo>
                        <a:pt x="50" y="435"/>
                      </a:lnTo>
                      <a:lnTo>
                        <a:pt x="62" y="455"/>
                      </a:lnTo>
                      <a:lnTo>
                        <a:pt x="76" y="475"/>
                      </a:lnTo>
                      <a:lnTo>
                        <a:pt x="91" y="495"/>
                      </a:lnTo>
                      <a:lnTo>
                        <a:pt x="107" y="513"/>
                      </a:lnTo>
                      <a:lnTo>
                        <a:pt x="123" y="530"/>
                      </a:lnTo>
                      <a:lnTo>
                        <a:pt x="124" y="530"/>
                      </a:lnTo>
                      <a:lnTo>
                        <a:pt x="124" y="530"/>
                      </a:lnTo>
                      <a:lnTo>
                        <a:pt x="125" y="528"/>
                      </a:lnTo>
                      <a:lnTo>
                        <a:pt x="125" y="528"/>
                      </a:lnTo>
                      <a:lnTo>
                        <a:pt x="127" y="528"/>
                      </a:lnTo>
                      <a:lnTo>
                        <a:pt x="127" y="528"/>
                      </a:lnTo>
                      <a:lnTo>
                        <a:pt x="128" y="528"/>
                      </a:lnTo>
                      <a:lnTo>
                        <a:pt x="128" y="527"/>
                      </a:lnTo>
                      <a:lnTo>
                        <a:pt x="127" y="527"/>
                      </a:lnTo>
                      <a:lnTo>
                        <a:pt x="111" y="510"/>
                      </a:lnTo>
                      <a:lnTo>
                        <a:pt x="95" y="491"/>
                      </a:lnTo>
                      <a:lnTo>
                        <a:pt x="80" y="473"/>
                      </a:lnTo>
                      <a:lnTo>
                        <a:pt x="67" y="453"/>
                      </a:lnTo>
                      <a:lnTo>
                        <a:pt x="54" y="433"/>
                      </a:lnTo>
                      <a:lnTo>
                        <a:pt x="42" y="411"/>
                      </a:lnTo>
                      <a:lnTo>
                        <a:pt x="30" y="390"/>
                      </a:lnTo>
                      <a:lnTo>
                        <a:pt x="20" y="367"/>
                      </a:lnTo>
                      <a:lnTo>
                        <a:pt x="11" y="345"/>
                      </a:lnTo>
                      <a:lnTo>
                        <a:pt x="11" y="345"/>
                      </a:lnTo>
                      <a:lnTo>
                        <a:pt x="11" y="346"/>
                      </a:lnTo>
                      <a:lnTo>
                        <a:pt x="11" y="347"/>
                      </a:lnTo>
                      <a:lnTo>
                        <a:pt x="11" y="350"/>
                      </a:lnTo>
                      <a:lnTo>
                        <a:pt x="11" y="351"/>
                      </a:lnTo>
                      <a:lnTo>
                        <a:pt x="11" y="354"/>
                      </a:lnTo>
                      <a:lnTo>
                        <a:pt x="11" y="355"/>
                      </a:lnTo>
                      <a:lnTo>
                        <a:pt x="11" y="357"/>
                      </a:lnTo>
                      <a:lnTo>
                        <a:pt x="11" y="359"/>
                      </a:lnTo>
                      <a:close/>
                      <a:moveTo>
                        <a:pt x="846" y="522"/>
                      </a:moveTo>
                      <a:lnTo>
                        <a:pt x="855" y="513"/>
                      </a:lnTo>
                      <a:lnTo>
                        <a:pt x="870" y="495"/>
                      </a:lnTo>
                      <a:lnTo>
                        <a:pt x="886" y="475"/>
                      </a:lnTo>
                      <a:lnTo>
                        <a:pt x="899" y="455"/>
                      </a:lnTo>
                      <a:lnTo>
                        <a:pt x="913" y="435"/>
                      </a:lnTo>
                      <a:lnTo>
                        <a:pt x="925" y="414"/>
                      </a:lnTo>
                      <a:lnTo>
                        <a:pt x="937" y="393"/>
                      </a:lnTo>
                      <a:lnTo>
                        <a:pt x="946" y="370"/>
                      </a:lnTo>
                      <a:lnTo>
                        <a:pt x="947" y="366"/>
                      </a:lnTo>
                      <a:lnTo>
                        <a:pt x="947" y="363"/>
                      </a:lnTo>
                      <a:lnTo>
                        <a:pt x="949" y="362"/>
                      </a:lnTo>
                      <a:lnTo>
                        <a:pt x="949" y="361"/>
                      </a:lnTo>
                      <a:lnTo>
                        <a:pt x="949" y="358"/>
                      </a:lnTo>
                      <a:lnTo>
                        <a:pt x="949" y="357"/>
                      </a:lnTo>
                      <a:lnTo>
                        <a:pt x="949" y="354"/>
                      </a:lnTo>
                      <a:lnTo>
                        <a:pt x="949" y="353"/>
                      </a:lnTo>
                      <a:lnTo>
                        <a:pt x="949" y="350"/>
                      </a:lnTo>
                      <a:lnTo>
                        <a:pt x="942" y="367"/>
                      </a:lnTo>
                      <a:lnTo>
                        <a:pt x="931" y="390"/>
                      </a:lnTo>
                      <a:lnTo>
                        <a:pt x="921" y="411"/>
                      </a:lnTo>
                      <a:lnTo>
                        <a:pt x="909" y="433"/>
                      </a:lnTo>
                      <a:lnTo>
                        <a:pt x="895" y="453"/>
                      </a:lnTo>
                      <a:lnTo>
                        <a:pt x="882" y="473"/>
                      </a:lnTo>
                      <a:lnTo>
                        <a:pt x="867" y="491"/>
                      </a:lnTo>
                      <a:lnTo>
                        <a:pt x="851" y="510"/>
                      </a:lnTo>
                      <a:lnTo>
                        <a:pt x="842" y="519"/>
                      </a:lnTo>
                      <a:lnTo>
                        <a:pt x="842" y="519"/>
                      </a:lnTo>
                      <a:lnTo>
                        <a:pt x="843" y="520"/>
                      </a:lnTo>
                      <a:lnTo>
                        <a:pt x="843" y="520"/>
                      </a:lnTo>
                      <a:lnTo>
                        <a:pt x="843" y="520"/>
                      </a:lnTo>
                      <a:lnTo>
                        <a:pt x="845" y="520"/>
                      </a:lnTo>
                      <a:lnTo>
                        <a:pt x="845" y="522"/>
                      </a:lnTo>
                      <a:lnTo>
                        <a:pt x="846" y="522"/>
                      </a:lnTo>
                      <a:lnTo>
                        <a:pt x="846" y="52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8" name="Freeform 327"/>
                <p:cNvSpPr>
                  <a:spLocks noEditPoints="1"/>
                </p:cNvSpPr>
                <p:nvPr/>
              </p:nvSpPr>
              <p:spPr bwMode="auto">
                <a:xfrm>
                  <a:off x="2534" y="2365"/>
                  <a:ext cx="481" cy="266"/>
                </a:xfrm>
                <a:custGeom>
                  <a:avLst/>
                  <a:gdLst/>
                  <a:ahLst/>
                  <a:cxnLst>
                    <a:cxn ang="0">
                      <a:pos x="961" y="28"/>
                    </a:cxn>
                    <a:cxn ang="0">
                      <a:pos x="953" y="7"/>
                    </a:cxn>
                    <a:cxn ang="0">
                      <a:pos x="951" y="5"/>
                    </a:cxn>
                    <a:cxn ang="0">
                      <a:pos x="949" y="3"/>
                    </a:cxn>
                    <a:cxn ang="0">
                      <a:pos x="947" y="1"/>
                    </a:cxn>
                    <a:cxn ang="0">
                      <a:pos x="949" y="7"/>
                    </a:cxn>
                    <a:cxn ang="0">
                      <a:pos x="961" y="48"/>
                    </a:cxn>
                    <a:cxn ang="0">
                      <a:pos x="962" y="44"/>
                    </a:cxn>
                    <a:cxn ang="0">
                      <a:pos x="962" y="40"/>
                    </a:cxn>
                    <a:cxn ang="0">
                      <a:pos x="962" y="36"/>
                    </a:cxn>
                    <a:cxn ang="0">
                      <a:pos x="962" y="32"/>
                    </a:cxn>
                    <a:cxn ang="0">
                      <a:pos x="2" y="28"/>
                    </a:cxn>
                    <a:cxn ang="0">
                      <a:pos x="0" y="32"/>
                    </a:cxn>
                    <a:cxn ang="0">
                      <a:pos x="0" y="36"/>
                    </a:cxn>
                    <a:cxn ang="0">
                      <a:pos x="0" y="40"/>
                    </a:cxn>
                    <a:cxn ang="0">
                      <a:pos x="0" y="44"/>
                    </a:cxn>
                    <a:cxn ang="0">
                      <a:pos x="6" y="29"/>
                    </a:cxn>
                    <a:cxn ang="0">
                      <a:pos x="11" y="13"/>
                    </a:cxn>
                    <a:cxn ang="0">
                      <a:pos x="10" y="13"/>
                    </a:cxn>
                    <a:cxn ang="0">
                      <a:pos x="8" y="12"/>
                    </a:cxn>
                    <a:cxn ang="0">
                      <a:pos x="7" y="12"/>
                    </a:cxn>
                    <a:cxn ang="0">
                      <a:pos x="11" y="355"/>
                    </a:cxn>
                    <a:cxn ang="0">
                      <a:pos x="28" y="395"/>
                    </a:cxn>
                    <a:cxn ang="0">
                      <a:pos x="51" y="438"/>
                    </a:cxn>
                    <a:cxn ang="0">
                      <a:pos x="78" y="478"/>
                    </a:cxn>
                    <a:cxn ang="0">
                      <a:pos x="110" y="515"/>
                    </a:cxn>
                    <a:cxn ang="0">
                      <a:pos x="125" y="532"/>
                    </a:cxn>
                    <a:cxn ang="0">
                      <a:pos x="127" y="532"/>
                    </a:cxn>
                    <a:cxn ang="0">
                      <a:pos x="128" y="531"/>
                    </a:cxn>
                    <a:cxn ang="0">
                      <a:pos x="129" y="531"/>
                    </a:cxn>
                    <a:cxn ang="0">
                      <a:pos x="131" y="531"/>
                    </a:cxn>
                    <a:cxn ang="0">
                      <a:pos x="112" y="513"/>
                    </a:cxn>
                    <a:cxn ang="0">
                      <a:pos x="82" y="475"/>
                    </a:cxn>
                    <a:cxn ang="0">
                      <a:pos x="55" y="435"/>
                    </a:cxn>
                    <a:cxn ang="0">
                      <a:pos x="32" y="393"/>
                    </a:cxn>
                    <a:cxn ang="0">
                      <a:pos x="14" y="349"/>
                    </a:cxn>
                    <a:cxn ang="0">
                      <a:pos x="11" y="342"/>
                    </a:cxn>
                    <a:cxn ang="0">
                      <a:pos x="11" y="346"/>
                    </a:cxn>
                    <a:cxn ang="0">
                      <a:pos x="11" y="350"/>
                    </a:cxn>
                    <a:cxn ang="0">
                      <a:pos x="11" y="354"/>
                    </a:cxn>
                    <a:cxn ang="0">
                      <a:pos x="843" y="524"/>
                    </a:cxn>
                    <a:cxn ang="0">
                      <a:pos x="869" y="497"/>
                    </a:cxn>
                    <a:cxn ang="0">
                      <a:pos x="898" y="458"/>
                    </a:cxn>
                    <a:cxn ang="0">
                      <a:pos x="923" y="417"/>
                    </a:cxn>
                    <a:cxn ang="0">
                      <a:pos x="943" y="373"/>
                    </a:cxn>
                    <a:cxn ang="0">
                      <a:pos x="949" y="361"/>
                    </a:cxn>
                    <a:cxn ang="0">
                      <a:pos x="949" y="357"/>
                    </a:cxn>
                    <a:cxn ang="0">
                      <a:pos x="949" y="353"/>
                    </a:cxn>
                    <a:cxn ang="0">
                      <a:pos x="949" y="349"/>
                    </a:cxn>
                    <a:cxn ang="0">
                      <a:pos x="949" y="349"/>
                    </a:cxn>
                    <a:cxn ang="0">
                      <a:pos x="930" y="393"/>
                    </a:cxn>
                    <a:cxn ang="0">
                      <a:pos x="906" y="435"/>
                    </a:cxn>
                    <a:cxn ang="0">
                      <a:pos x="879" y="475"/>
                    </a:cxn>
                    <a:cxn ang="0">
                      <a:pos x="849" y="513"/>
                    </a:cxn>
                    <a:cxn ang="0">
                      <a:pos x="839" y="522"/>
                    </a:cxn>
                    <a:cxn ang="0">
                      <a:pos x="841" y="523"/>
                    </a:cxn>
                    <a:cxn ang="0">
                      <a:pos x="842" y="523"/>
                    </a:cxn>
                    <a:cxn ang="0">
                      <a:pos x="843" y="524"/>
                    </a:cxn>
                  </a:cxnLst>
                  <a:rect l="0" t="0" r="r" b="b"/>
                  <a:pathLst>
                    <a:path w="962" h="532">
                      <a:moveTo>
                        <a:pt x="962" y="32"/>
                      </a:moveTo>
                      <a:lnTo>
                        <a:pt x="961" y="28"/>
                      </a:lnTo>
                      <a:lnTo>
                        <a:pt x="954" y="8"/>
                      </a:lnTo>
                      <a:lnTo>
                        <a:pt x="953" y="7"/>
                      </a:lnTo>
                      <a:lnTo>
                        <a:pt x="951" y="5"/>
                      </a:lnTo>
                      <a:lnTo>
                        <a:pt x="951" y="5"/>
                      </a:lnTo>
                      <a:lnTo>
                        <a:pt x="950" y="4"/>
                      </a:lnTo>
                      <a:lnTo>
                        <a:pt x="949" y="3"/>
                      </a:lnTo>
                      <a:lnTo>
                        <a:pt x="947" y="1"/>
                      </a:lnTo>
                      <a:lnTo>
                        <a:pt x="947" y="1"/>
                      </a:lnTo>
                      <a:lnTo>
                        <a:pt x="946" y="0"/>
                      </a:lnTo>
                      <a:lnTo>
                        <a:pt x="949" y="7"/>
                      </a:lnTo>
                      <a:lnTo>
                        <a:pt x="957" y="29"/>
                      </a:lnTo>
                      <a:lnTo>
                        <a:pt x="961" y="48"/>
                      </a:lnTo>
                      <a:lnTo>
                        <a:pt x="961" y="45"/>
                      </a:lnTo>
                      <a:lnTo>
                        <a:pt x="962" y="44"/>
                      </a:lnTo>
                      <a:lnTo>
                        <a:pt x="962" y="41"/>
                      </a:lnTo>
                      <a:lnTo>
                        <a:pt x="962" y="40"/>
                      </a:lnTo>
                      <a:lnTo>
                        <a:pt x="962" y="37"/>
                      </a:lnTo>
                      <a:lnTo>
                        <a:pt x="962" y="36"/>
                      </a:lnTo>
                      <a:lnTo>
                        <a:pt x="962" y="33"/>
                      </a:lnTo>
                      <a:lnTo>
                        <a:pt x="962" y="32"/>
                      </a:lnTo>
                      <a:close/>
                      <a:moveTo>
                        <a:pt x="7" y="12"/>
                      </a:moveTo>
                      <a:lnTo>
                        <a:pt x="2" y="28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0" y="35"/>
                      </a:lnTo>
                      <a:lnTo>
                        <a:pt x="0" y="36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3"/>
                      </a:lnTo>
                      <a:lnTo>
                        <a:pt x="0" y="44"/>
                      </a:lnTo>
                      <a:lnTo>
                        <a:pt x="0" y="47"/>
                      </a:lnTo>
                      <a:lnTo>
                        <a:pt x="6" y="29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close/>
                      <a:moveTo>
                        <a:pt x="11" y="355"/>
                      </a:moveTo>
                      <a:lnTo>
                        <a:pt x="18" y="373"/>
                      </a:lnTo>
                      <a:lnTo>
                        <a:pt x="28" y="395"/>
                      </a:lnTo>
                      <a:lnTo>
                        <a:pt x="39" y="417"/>
                      </a:lnTo>
                      <a:lnTo>
                        <a:pt x="51" y="438"/>
                      </a:lnTo>
                      <a:lnTo>
                        <a:pt x="64" y="458"/>
                      </a:lnTo>
                      <a:lnTo>
                        <a:pt x="78" y="478"/>
                      </a:lnTo>
                      <a:lnTo>
                        <a:pt x="94" y="497"/>
                      </a:lnTo>
                      <a:lnTo>
                        <a:pt x="110" y="515"/>
                      </a:lnTo>
                      <a:lnTo>
                        <a:pt x="125" y="532"/>
                      </a:lnTo>
                      <a:lnTo>
                        <a:pt x="125" y="532"/>
                      </a:lnTo>
                      <a:lnTo>
                        <a:pt x="127" y="532"/>
                      </a:lnTo>
                      <a:lnTo>
                        <a:pt x="127" y="532"/>
                      </a:lnTo>
                      <a:lnTo>
                        <a:pt x="128" y="532"/>
                      </a:lnTo>
                      <a:lnTo>
                        <a:pt x="128" y="531"/>
                      </a:lnTo>
                      <a:lnTo>
                        <a:pt x="129" y="531"/>
                      </a:lnTo>
                      <a:lnTo>
                        <a:pt x="129" y="531"/>
                      </a:lnTo>
                      <a:lnTo>
                        <a:pt x="131" y="531"/>
                      </a:lnTo>
                      <a:lnTo>
                        <a:pt x="131" y="531"/>
                      </a:lnTo>
                      <a:lnTo>
                        <a:pt x="129" y="528"/>
                      </a:lnTo>
                      <a:lnTo>
                        <a:pt x="112" y="513"/>
                      </a:lnTo>
                      <a:lnTo>
                        <a:pt x="98" y="494"/>
                      </a:lnTo>
                      <a:lnTo>
                        <a:pt x="82" y="475"/>
                      </a:lnTo>
                      <a:lnTo>
                        <a:pt x="68" y="455"/>
                      </a:lnTo>
                      <a:lnTo>
                        <a:pt x="55" y="435"/>
                      </a:lnTo>
                      <a:lnTo>
                        <a:pt x="43" y="414"/>
                      </a:lnTo>
                      <a:lnTo>
                        <a:pt x="32" y="393"/>
                      </a:lnTo>
                      <a:lnTo>
                        <a:pt x="23" y="371"/>
                      </a:lnTo>
                      <a:lnTo>
                        <a:pt x="14" y="349"/>
                      </a:lnTo>
                      <a:lnTo>
                        <a:pt x="11" y="339"/>
                      </a:lnTo>
                      <a:lnTo>
                        <a:pt x="11" y="342"/>
                      </a:lnTo>
                      <a:lnTo>
                        <a:pt x="11" y="343"/>
                      </a:lnTo>
                      <a:lnTo>
                        <a:pt x="11" y="346"/>
                      </a:lnTo>
                      <a:lnTo>
                        <a:pt x="11" y="347"/>
                      </a:lnTo>
                      <a:lnTo>
                        <a:pt x="11" y="350"/>
                      </a:lnTo>
                      <a:lnTo>
                        <a:pt x="11" y="351"/>
                      </a:lnTo>
                      <a:lnTo>
                        <a:pt x="11" y="354"/>
                      </a:lnTo>
                      <a:lnTo>
                        <a:pt x="11" y="355"/>
                      </a:lnTo>
                      <a:close/>
                      <a:moveTo>
                        <a:pt x="843" y="524"/>
                      </a:moveTo>
                      <a:lnTo>
                        <a:pt x="853" y="515"/>
                      </a:lnTo>
                      <a:lnTo>
                        <a:pt x="869" y="497"/>
                      </a:lnTo>
                      <a:lnTo>
                        <a:pt x="883" y="478"/>
                      </a:lnTo>
                      <a:lnTo>
                        <a:pt x="898" y="458"/>
                      </a:lnTo>
                      <a:lnTo>
                        <a:pt x="911" y="438"/>
                      </a:lnTo>
                      <a:lnTo>
                        <a:pt x="923" y="417"/>
                      </a:lnTo>
                      <a:lnTo>
                        <a:pt x="934" y="395"/>
                      </a:lnTo>
                      <a:lnTo>
                        <a:pt x="943" y="373"/>
                      </a:lnTo>
                      <a:lnTo>
                        <a:pt x="949" y="362"/>
                      </a:lnTo>
                      <a:lnTo>
                        <a:pt x="949" y="361"/>
                      </a:lnTo>
                      <a:lnTo>
                        <a:pt x="949" y="358"/>
                      </a:lnTo>
                      <a:lnTo>
                        <a:pt x="949" y="357"/>
                      </a:lnTo>
                      <a:lnTo>
                        <a:pt x="949" y="354"/>
                      </a:lnTo>
                      <a:lnTo>
                        <a:pt x="949" y="353"/>
                      </a:lnTo>
                      <a:lnTo>
                        <a:pt x="949" y="350"/>
                      </a:lnTo>
                      <a:lnTo>
                        <a:pt x="949" y="349"/>
                      </a:lnTo>
                      <a:lnTo>
                        <a:pt x="949" y="346"/>
                      </a:lnTo>
                      <a:lnTo>
                        <a:pt x="949" y="349"/>
                      </a:lnTo>
                      <a:lnTo>
                        <a:pt x="939" y="371"/>
                      </a:lnTo>
                      <a:lnTo>
                        <a:pt x="930" y="393"/>
                      </a:lnTo>
                      <a:lnTo>
                        <a:pt x="918" y="414"/>
                      </a:lnTo>
                      <a:lnTo>
                        <a:pt x="906" y="435"/>
                      </a:lnTo>
                      <a:lnTo>
                        <a:pt x="894" y="455"/>
                      </a:lnTo>
                      <a:lnTo>
                        <a:pt x="879" y="475"/>
                      </a:lnTo>
                      <a:lnTo>
                        <a:pt x="865" y="494"/>
                      </a:lnTo>
                      <a:lnTo>
                        <a:pt x="849" y="513"/>
                      </a:lnTo>
                      <a:lnTo>
                        <a:pt x="839" y="522"/>
                      </a:lnTo>
                      <a:lnTo>
                        <a:pt x="839" y="522"/>
                      </a:lnTo>
                      <a:lnTo>
                        <a:pt x="841" y="523"/>
                      </a:lnTo>
                      <a:lnTo>
                        <a:pt x="841" y="523"/>
                      </a:lnTo>
                      <a:lnTo>
                        <a:pt x="842" y="523"/>
                      </a:lnTo>
                      <a:lnTo>
                        <a:pt x="842" y="523"/>
                      </a:lnTo>
                      <a:lnTo>
                        <a:pt x="843" y="524"/>
                      </a:lnTo>
                      <a:lnTo>
                        <a:pt x="843" y="524"/>
                      </a:lnTo>
                      <a:lnTo>
                        <a:pt x="843" y="52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9" name="Freeform 328"/>
                <p:cNvSpPr>
                  <a:spLocks noEditPoints="1"/>
                </p:cNvSpPr>
                <p:nvPr/>
              </p:nvSpPr>
              <p:spPr bwMode="auto">
                <a:xfrm>
                  <a:off x="2534" y="2363"/>
                  <a:ext cx="481" cy="268"/>
                </a:xfrm>
                <a:custGeom>
                  <a:avLst/>
                  <a:gdLst/>
                  <a:ahLst/>
                  <a:cxnLst>
                    <a:cxn ang="0">
                      <a:pos x="958" y="33"/>
                    </a:cxn>
                    <a:cxn ang="0">
                      <a:pos x="950" y="8"/>
                    </a:cxn>
                    <a:cxn ang="0">
                      <a:pos x="947" y="5"/>
                    </a:cxn>
                    <a:cxn ang="0">
                      <a:pos x="946" y="4"/>
                    </a:cxn>
                    <a:cxn ang="0">
                      <a:pos x="943" y="3"/>
                    </a:cxn>
                    <a:cxn ang="0">
                      <a:pos x="942" y="0"/>
                    </a:cxn>
                    <a:cxn ang="0">
                      <a:pos x="954" y="35"/>
                    </a:cxn>
                    <a:cxn ang="0">
                      <a:pos x="961" y="60"/>
                    </a:cxn>
                    <a:cxn ang="0">
                      <a:pos x="961" y="56"/>
                    </a:cxn>
                    <a:cxn ang="0">
                      <a:pos x="961" y="52"/>
                    </a:cxn>
                    <a:cxn ang="0">
                      <a:pos x="962" y="48"/>
                    </a:cxn>
                    <a:cxn ang="0">
                      <a:pos x="962" y="44"/>
                    </a:cxn>
                    <a:cxn ang="0">
                      <a:pos x="3" y="33"/>
                    </a:cxn>
                    <a:cxn ang="0">
                      <a:pos x="0" y="44"/>
                    </a:cxn>
                    <a:cxn ang="0">
                      <a:pos x="0" y="49"/>
                    </a:cxn>
                    <a:cxn ang="0">
                      <a:pos x="0" y="53"/>
                    </a:cxn>
                    <a:cxn ang="0">
                      <a:pos x="2" y="57"/>
                    </a:cxn>
                    <a:cxn ang="0">
                      <a:pos x="2" y="57"/>
                    </a:cxn>
                    <a:cxn ang="0">
                      <a:pos x="14" y="17"/>
                    </a:cxn>
                    <a:cxn ang="0">
                      <a:pos x="12" y="17"/>
                    </a:cxn>
                    <a:cxn ang="0">
                      <a:pos x="11" y="17"/>
                    </a:cxn>
                    <a:cxn ang="0">
                      <a:pos x="10" y="17"/>
                    </a:cxn>
                    <a:cxn ang="0">
                      <a:pos x="8" y="17"/>
                    </a:cxn>
                    <a:cxn ang="0">
                      <a:pos x="11" y="353"/>
                    </a:cxn>
                    <a:cxn ang="0">
                      <a:pos x="30" y="398"/>
                    </a:cxn>
                    <a:cxn ang="0">
                      <a:pos x="54" y="441"/>
                    </a:cxn>
                    <a:cxn ang="0">
                      <a:pos x="80" y="481"/>
                    </a:cxn>
                    <a:cxn ang="0">
                      <a:pos x="111" y="518"/>
                    </a:cxn>
                    <a:cxn ang="0">
                      <a:pos x="128" y="535"/>
                    </a:cxn>
                    <a:cxn ang="0">
                      <a:pos x="129" y="535"/>
                    </a:cxn>
                    <a:cxn ang="0">
                      <a:pos x="131" y="535"/>
                    </a:cxn>
                    <a:cxn ang="0">
                      <a:pos x="132" y="534"/>
                    </a:cxn>
                    <a:cxn ang="0">
                      <a:pos x="133" y="534"/>
                    </a:cxn>
                    <a:cxn ang="0">
                      <a:pos x="115" y="514"/>
                    </a:cxn>
                    <a:cxn ang="0">
                      <a:pos x="84" y="478"/>
                    </a:cxn>
                    <a:cxn ang="0">
                      <a:pos x="58" y="438"/>
                    </a:cxn>
                    <a:cxn ang="0">
                      <a:pos x="35" y="395"/>
                    </a:cxn>
                    <a:cxn ang="0">
                      <a:pos x="16" y="351"/>
                    </a:cxn>
                    <a:cxn ang="0">
                      <a:pos x="11" y="337"/>
                    </a:cxn>
                    <a:cxn ang="0">
                      <a:pos x="11" y="342"/>
                    </a:cxn>
                    <a:cxn ang="0">
                      <a:pos x="11" y="346"/>
                    </a:cxn>
                    <a:cxn ang="0">
                      <a:pos x="11" y="350"/>
                    </a:cxn>
                    <a:cxn ang="0">
                      <a:pos x="842" y="527"/>
                    </a:cxn>
                    <a:cxn ang="0">
                      <a:pos x="867" y="499"/>
                    </a:cxn>
                    <a:cxn ang="0">
                      <a:pos x="895" y="461"/>
                    </a:cxn>
                    <a:cxn ang="0">
                      <a:pos x="921" y="419"/>
                    </a:cxn>
                    <a:cxn ang="0">
                      <a:pos x="942" y="375"/>
                    </a:cxn>
                    <a:cxn ang="0">
                      <a:pos x="949" y="357"/>
                    </a:cxn>
                    <a:cxn ang="0">
                      <a:pos x="949" y="353"/>
                    </a:cxn>
                    <a:cxn ang="0">
                      <a:pos x="949" y="349"/>
                    </a:cxn>
                    <a:cxn ang="0">
                      <a:pos x="949" y="343"/>
                    </a:cxn>
                    <a:cxn ang="0">
                      <a:pos x="946" y="351"/>
                    </a:cxn>
                    <a:cxn ang="0">
                      <a:pos x="927" y="395"/>
                    </a:cxn>
                    <a:cxn ang="0">
                      <a:pos x="905" y="438"/>
                    </a:cxn>
                    <a:cxn ang="0">
                      <a:pos x="878" y="478"/>
                    </a:cxn>
                    <a:cxn ang="0">
                      <a:pos x="847" y="514"/>
                    </a:cxn>
                    <a:cxn ang="0">
                      <a:pos x="838" y="525"/>
                    </a:cxn>
                    <a:cxn ang="0">
                      <a:pos x="839" y="526"/>
                    </a:cxn>
                    <a:cxn ang="0">
                      <a:pos x="839" y="526"/>
                    </a:cxn>
                    <a:cxn ang="0">
                      <a:pos x="841" y="527"/>
                    </a:cxn>
                  </a:cxnLst>
                  <a:rect l="0" t="0" r="r" b="b"/>
                  <a:pathLst>
                    <a:path w="962" h="535">
                      <a:moveTo>
                        <a:pt x="962" y="44"/>
                      </a:moveTo>
                      <a:lnTo>
                        <a:pt x="958" y="33"/>
                      </a:lnTo>
                      <a:lnTo>
                        <a:pt x="950" y="9"/>
                      </a:lnTo>
                      <a:lnTo>
                        <a:pt x="950" y="8"/>
                      </a:lnTo>
                      <a:lnTo>
                        <a:pt x="949" y="7"/>
                      </a:lnTo>
                      <a:lnTo>
                        <a:pt x="947" y="5"/>
                      </a:lnTo>
                      <a:lnTo>
                        <a:pt x="947" y="5"/>
                      </a:lnTo>
                      <a:lnTo>
                        <a:pt x="946" y="4"/>
                      </a:lnTo>
                      <a:lnTo>
                        <a:pt x="945" y="3"/>
                      </a:lnTo>
                      <a:lnTo>
                        <a:pt x="943" y="3"/>
                      </a:lnTo>
                      <a:lnTo>
                        <a:pt x="942" y="1"/>
                      </a:lnTo>
                      <a:lnTo>
                        <a:pt x="942" y="0"/>
                      </a:lnTo>
                      <a:lnTo>
                        <a:pt x="946" y="11"/>
                      </a:lnTo>
                      <a:lnTo>
                        <a:pt x="954" y="35"/>
                      </a:lnTo>
                      <a:lnTo>
                        <a:pt x="961" y="57"/>
                      </a:lnTo>
                      <a:lnTo>
                        <a:pt x="961" y="60"/>
                      </a:lnTo>
                      <a:lnTo>
                        <a:pt x="961" y="57"/>
                      </a:lnTo>
                      <a:lnTo>
                        <a:pt x="961" y="56"/>
                      </a:lnTo>
                      <a:lnTo>
                        <a:pt x="961" y="53"/>
                      </a:lnTo>
                      <a:lnTo>
                        <a:pt x="961" y="52"/>
                      </a:lnTo>
                      <a:lnTo>
                        <a:pt x="961" y="49"/>
                      </a:lnTo>
                      <a:lnTo>
                        <a:pt x="962" y="48"/>
                      </a:lnTo>
                      <a:lnTo>
                        <a:pt x="962" y="45"/>
                      </a:lnTo>
                      <a:lnTo>
                        <a:pt x="962" y="44"/>
                      </a:lnTo>
                      <a:close/>
                      <a:moveTo>
                        <a:pt x="8" y="17"/>
                      </a:moveTo>
                      <a:lnTo>
                        <a:pt x="3" y="33"/>
                      </a:lnTo>
                      <a:lnTo>
                        <a:pt x="0" y="43"/>
                      </a:lnTo>
                      <a:lnTo>
                        <a:pt x="0" y="44"/>
                      </a:ln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2" y="55"/>
                      </a:lnTo>
                      <a:lnTo>
                        <a:pt x="2" y="57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8" y="35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8" y="17"/>
                      </a:lnTo>
                      <a:close/>
                      <a:moveTo>
                        <a:pt x="11" y="353"/>
                      </a:moveTo>
                      <a:lnTo>
                        <a:pt x="11" y="353"/>
                      </a:lnTo>
                      <a:lnTo>
                        <a:pt x="20" y="375"/>
                      </a:lnTo>
                      <a:lnTo>
                        <a:pt x="30" y="398"/>
                      </a:lnTo>
                      <a:lnTo>
                        <a:pt x="42" y="419"/>
                      </a:lnTo>
                      <a:lnTo>
                        <a:pt x="54" y="441"/>
                      </a:lnTo>
                      <a:lnTo>
                        <a:pt x="67" y="461"/>
                      </a:lnTo>
                      <a:lnTo>
                        <a:pt x="80" y="481"/>
                      </a:lnTo>
                      <a:lnTo>
                        <a:pt x="95" y="499"/>
                      </a:lnTo>
                      <a:lnTo>
                        <a:pt x="111" y="518"/>
                      </a:lnTo>
                      <a:lnTo>
                        <a:pt x="127" y="535"/>
                      </a:lnTo>
                      <a:lnTo>
                        <a:pt x="128" y="535"/>
                      </a:lnTo>
                      <a:lnTo>
                        <a:pt x="129" y="535"/>
                      </a:lnTo>
                      <a:lnTo>
                        <a:pt x="129" y="535"/>
                      </a:lnTo>
                      <a:lnTo>
                        <a:pt x="131" y="535"/>
                      </a:lnTo>
                      <a:lnTo>
                        <a:pt x="131" y="535"/>
                      </a:lnTo>
                      <a:lnTo>
                        <a:pt x="131" y="535"/>
                      </a:lnTo>
                      <a:lnTo>
                        <a:pt x="132" y="534"/>
                      </a:lnTo>
                      <a:lnTo>
                        <a:pt x="132" y="534"/>
                      </a:lnTo>
                      <a:lnTo>
                        <a:pt x="133" y="534"/>
                      </a:lnTo>
                      <a:lnTo>
                        <a:pt x="131" y="531"/>
                      </a:lnTo>
                      <a:lnTo>
                        <a:pt x="115" y="514"/>
                      </a:lnTo>
                      <a:lnTo>
                        <a:pt x="99" y="497"/>
                      </a:lnTo>
                      <a:lnTo>
                        <a:pt x="84" y="478"/>
                      </a:lnTo>
                      <a:lnTo>
                        <a:pt x="71" y="458"/>
                      </a:lnTo>
                      <a:lnTo>
                        <a:pt x="58" y="438"/>
                      </a:lnTo>
                      <a:lnTo>
                        <a:pt x="46" y="417"/>
                      </a:lnTo>
                      <a:lnTo>
                        <a:pt x="35" y="395"/>
                      </a:lnTo>
                      <a:lnTo>
                        <a:pt x="24" y="374"/>
                      </a:lnTo>
                      <a:lnTo>
                        <a:pt x="16" y="351"/>
                      </a:lnTo>
                      <a:lnTo>
                        <a:pt x="10" y="336"/>
                      </a:lnTo>
                      <a:lnTo>
                        <a:pt x="11" y="337"/>
                      </a:lnTo>
                      <a:lnTo>
                        <a:pt x="11" y="339"/>
                      </a:lnTo>
                      <a:lnTo>
                        <a:pt x="11" y="342"/>
                      </a:lnTo>
                      <a:lnTo>
                        <a:pt x="11" y="343"/>
                      </a:lnTo>
                      <a:lnTo>
                        <a:pt x="11" y="346"/>
                      </a:lnTo>
                      <a:lnTo>
                        <a:pt x="11" y="347"/>
                      </a:lnTo>
                      <a:lnTo>
                        <a:pt x="11" y="350"/>
                      </a:lnTo>
                      <a:lnTo>
                        <a:pt x="11" y="353"/>
                      </a:lnTo>
                      <a:close/>
                      <a:moveTo>
                        <a:pt x="842" y="527"/>
                      </a:moveTo>
                      <a:lnTo>
                        <a:pt x="851" y="518"/>
                      </a:lnTo>
                      <a:lnTo>
                        <a:pt x="867" y="499"/>
                      </a:lnTo>
                      <a:lnTo>
                        <a:pt x="882" y="481"/>
                      </a:lnTo>
                      <a:lnTo>
                        <a:pt x="895" y="461"/>
                      </a:lnTo>
                      <a:lnTo>
                        <a:pt x="909" y="441"/>
                      </a:lnTo>
                      <a:lnTo>
                        <a:pt x="921" y="419"/>
                      </a:lnTo>
                      <a:lnTo>
                        <a:pt x="931" y="398"/>
                      </a:lnTo>
                      <a:lnTo>
                        <a:pt x="942" y="375"/>
                      </a:lnTo>
                      <a:lnTo>
                        <a:pt x="949" y="358"/>
                      </a:lnTo>
                      <a:lnTo>
                        <a:pt x="949" y="357"/>
                      </a:lnTo>
                      <a:lnTo>
                        <a:pt x="949" y="354"/>
                      </a:lnTo>
                      <a:lnTo>
                        <a:pt x="949" y="353"/>
                      </a:lnTo>
                      <a:lnTo>
                        <a:pt x="949" y="350"/>
                      </a:lnTo>
                      <a:lnTo>
                        <a:pt x="949" y="349"/>
                      </a:lnTo>
                      <a:lnTo>
                        <a:pt x="949" y="346"/>
                      </a:lnTo>
                      <a:lnTo>
                        <a:pt x="949" y="343"/>
                      </a:lnTo>
                      <a:lnTo>
                        <a:pt x="949" y="342"/>
                      </a:lnTo>
                      <a:lnTo>
                        <a:pt x="946" y="351"/>
                      </a:lnTo>
                      <a:lnTo>
                        <a:pt x="937" y="374"/>
                      </a:lnTo>
                      <a:lnTo>
                        <a:pt x="927" y="395"/>
                      </a:lnTo>
                      <a:lnTo>
                        <a:pt x="917" y="417"/>
                      </a:lnTo>
                      <a:lnTo>
                        <a:pt x="905" y="438"/>
                      </a:lnTo>
                      <a:lnTo>
                        <a:pt x="891" y="458"/>
                      </a:lnTo>
                      <a:lnTo>
                        <a:pt x="878" y="478"/>
                      </a:lnTo>
                      <a:lnTo>
                        <a:pt x="863" y="497"/>
                      </a:lnTo>
                      <a:lnTo>
                        <a:pt x="847" y="514"/>
                      </a:lnTo>
                      <a:lnTo>
                        <a:pt x="837" y="525"/>
                      </a:lnTo>
                      <a:lnTo>
                        <a:pt x="838" y="525"/>
                      </a:lnTo>
                      <a:lnTo>
                        <a:pt x="838" y="526"/>
                      </a:lnTo>
                      <a:lnTo>
                        <a:pt x="839" y="526"/>
                      </a:lnTo>
                      <a:lnTo>
                        <a:pt x="839" y="526"/>
                      </a:lnTo>
                      <a:lnTo>
                        <a:pt x="839" y="526"/>
                      </a:lnTo>
                      <a:lnTo>
                        <a:pt x="841" y="527"/>
                      </a:lnTo>
                      <a:lnTo>
                        <a:pt x="841" y="527"/>
                      </a:lnTo>
                      <a:lnTo>
                        <a:pt x="842" y="52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0" name="Freeform 329"/>
                <p:cNvSpPr>
                  <a:spLocks noEditPoints="1"/>
                </p:cNvSpPr>
                <p:nvPr/>
              </p:nvSpPr>
              <p:spPr bwMode="auto">
                <a:xfrm>
                  <a:off x="2534" y="2361"/>
                  <a:ext cx="480" cy="270"/>
                </a:xfrm>
                <a:custGeom>
                  <a:avLst/>
                  <a:gdLst/>
                  <a:ahLst/>
                  <a:cxnLst>
                    <a:cxn ang="0">
                      <a:pos x="957" y="37"/>
                    </a:cxn>
                    <a:cxn ang="0">
                      <a:pos x="946" y="8"/>
                    </a:cxn>
                    <a:cxn ang="0">
                      <a:pos x="943" y="7"/>
                    </a:cxn>
                    <a:cxn ang="0">
                      <a:pos x="942" y="4"/>
                    </a:cxn>
                    <a:cxn ang="0">
                      <a:pos x="939" y="3"/>
                    </a:cxn>
                    <a:cxn ang="0">
                      <a:pos x="938" y="0"/>
                    </a:cxn>
                    <a:cxn ang="0">
                      <a:pos x="951" y="39"/>
                    </a:cxn>
                    <a:cxn ang="0">
                      <a:pos x="961" y="73"/>
                    </a:cxn>
                    <a:cxn ang="0">
                      <a:pos x="961" y="68"/>
                    </a:cxn>
                    <a:cxn ang="0">
                      <a:pos x="961" y="64"/>
                    </a:cxn>
                    <a:cxn ang="0">
                      <a:pos x="961" y="60"/>
                    </a:cxn>
                    <a:cxn ang="0">
                      <a:pos x="961" y="56"/>
                    </a:cxn>
                    <a:cxn ang="0">
                      <a:pos x="6" y="37"/>
                    </a:cxn>
                    <a:cxn ang="0">
                      <a:pos x="0" y="57"/>
                    </a:cxn>
                    <a:cxn ang="0">
                      <a:pos x="2" y="61"/>
                    </a:cxn>
                    <a:cxn ang="0">
                      <a:pos x="2" y="65"/>
                    </a:cxn>
                    <a:cxn ang="0">
                      <a:pos x="2" y="71"/>
                    </a:cxn>
                    <a:cxn ang="0">
                      <a:pos x="4" y="63"/>
                    </a:cxn>
                    <a:cxn ang="0">
                      <a:pos x="16" y="21"/>
                    </a:cxn>
                    <a:cxn ang="0">
                      <a:pos x="15" y="21"/>
                    </a:cxn>
                    <a:cxn ang="0">
                      <a:pos x="14" y="21"/>
                    </a:cxn>
                    <a:cxn ang="0">
                      <a:pos x="12" y="21"/>
                    </a:cxn>
                    <a:cxn ang="0">
                      <a:pos x="11" y="21"/>
                    </a:cxn>
                    <a:cxn ang="0">
                      <a:pos x="14" y="357"/>
                    </a:cxn>
                    <a:cxn ang="0">
                      <a:pos x="32" y="401"/>
                    </a:cxn>
                    <a:cxn ang="0">
                      <a:pos x="55" y="443"/>
                    </a:cxn>
                    <a:cxn ang="0">
                      <a:pos x="82" y="483"/>
                    </a:cxn>
                    <a:cxn ang="0">
                      <a:pos x="112" y="521"/>
                    </a:cxn>
                    <a:cxn ang="0">
                      <a:pos x="131" y="539"/>
                    </a:cxn>
                    <a:cxn ang="0">
                      <a:pos x="132" y="538"/>
                    </a:cxn>
                    <a:cxn ang="0">
                      <a:pos x="133" y="538"/>
                    </a:cxn>
                    <a:cxn ang="0">
                      <a:pos x="135" y="538"/>
                    </a:cxn>
                    <a:cxn ang="0">
                      <a:pos x="136" y="536"/>
                    </a:cxn>
                    <a:cxn ang="0">
                      <a:pos x="116" y="517"/>
                    </a:cxn>
                    <a:cxn ang="0">
                      <a:pos x="86" y="481"/>
                    </a:cxn>
                    <a:cxn ang="0">
                      <a:pos x="60" y="441"/>
                    </a:cxn>
                    <a:cxn ang="0">
                      <a:pos x="36" y="399"/>
                    </a:cxn>
                    <a:cxn ang="0">
                      <a:pos x="18" y="354"/>
                    </a:cxn>
                    <a:cxn ang="0">
                      <a:pos x="10" y="330"/>
                    </a:cxn>
                    <a:cxn ang="0">
                      <a:pos x="10" y="334"/>
                    </a:cxn>
                    <a:cxn ang="0">
                      <a:pos x="10" y="340"/>
                    </a:cxn>
                    <a:cxn ang="0">
                      <a:pos x="11" y="343"/>
                    </a:cxn>
                    <a:cxn ang="0">
                      <a:pos x="11" y="347"/>
                    </a:cxn>
                    <a:cxn ang="0">
                      <a:pos x="849" y="521"/>
                    </a:cxn>
                    <a:cxn ang="0">
                      <a:pos x="879" y="483"/>
                    </a:cxn>
                    <a:cxn ang="0">
                      <a:pos x="906" y="443"/>
                    </a:cxn>
                    <a:cxn ang="0">
                      <a:pos x="930" y="401"/>
                    </a:cxn>
                    <a:cxn ang="0">
                      <a:pos x="949" y="357"/>
                    </a:cxn>
                    <a:cxn ang="0">
                      <a:pos x="949" y="353"/>
                    </a:cxn>
                    <a:cxn ang="0">
                      <a:pos x="949" y="347"/>
                    </a:cxn>
                    <a:cxn ang="0">
                      <a:pos x="950" y="343"/>
                    </a:cxn>
                    <a:cxn ang="0">
                      <a:pos x="950" y="340"/>
                    </a:cxn>
                    <a:cxn ang="0">
                      <a:pos x="943" y="354"/>
                    </a:cxn>
                    <a:cxn ang="0">
                      <a:pos x="925" y="399"/>
                    </a:cxn>
                    <a:cxn ang="0">
                      <a:pos x="902" y="441"/>
                    </a:cxn>
                    <a:cxn ang="0">
                      <a:pos x="875" y="481"/>
                    </a:cxn>
                    <a:cxn ang="0">
                      <a:pos x="846" y="517"/>
                    </a:cxn>
                    <a:cxn ang="0">
                      <a:pos x="835" y="527"/>
                    </a:cxn>
                    <a:cxn ang="0">
                      <a:pos x="837" y="529"/>
                    </a:cxn>
                    <a:cxn ang="0">
                      <a:pos x="838" y="529"/>
                    </a:cxn>
                    <a:cxn ang="0">
                      <a:pos x="839" y="530"/>
                    </a:cxn>
                  </a:cxnLst>
                  <a:rect l="0" t="0" r="r" b="b"/>
                  <a:pathLst>
                    <a:path w="961" h="539">
                      <a:moveTo>
                        <a:pt x="961" y="56"/>
                      </a:moveTo>
                      <a:lnTo>
                        <a:pt x="957" y="37"/>
                      </a:lnTo>
                      <a:lnTo>
                        <a:pt x="949" y="15"/>
                      </a:lnTo>
                      <a:lnTo>
                        <a:pt x="946" y="8"/>
                      </a:lnTo>
                      <a:lnTo>
                        <a:pt x="945" y="7"/>
                      </a:lnTo>
                      <a:lnTo>
                        <a:pt x="943" y="7"/>
                      </a:lnTo>
                      <a:lnTo>
                        <a:pt x="942" y="5"/>
                      </a:lnTo>
                      <a:lnTo>
                        <a:pt x="942" y="4"/>
                      </a:lnTo>
                      <a:lnTo>
                        <a:pt x="941" y="3"/>
                      </a:lnTo>
                      <a:lnTo>
                        <a:pt x="939" y="3"/>
                      </a:lnTo>
                      <a:lnTo>
                        <a:pt x="938" y="1"/>
                      </a:lnTo>
                      <a:lnTo>
                        <a:pt x="938" y="0"/>
                      </a:lnTo>
                      <a:lnTo>
                        <a:pt x="943" y="16"/>
                      </a:lnTo>
                      <a:lnTo>
                        <a:pt x="951" y="39"/>
                      </a:lnTo>
                      <a:lnTo>
                        <a:pt x="958" y="63"/>
                      </a:lnTo>
                      <a:lnTo>
                        <a:pt x="961" y="73"/>
                      </a:lnTo>
                      <a:lnTo>
                        <a:pt x="961" y="71"/>
                      </a:lnTo>
                      <a:lnTo>
                        <a:pt x="961" y="68"/>
                      </a:lnTo>
                      <a:lnTo>
                        <a:pt x="961" y="67"/>
                      </a:lnTo>
                      <a:lnTo>
                        <a:pt x="961" y="64"/>
                      </a:lnTo>
                      <a:lnTo>
                        <a:pt x="961" y="61"/>
                      </a:lnTo>
                      <a:lnTo>
                        <a:pt x="961" y="60"/>
                      </a:lnTo>
                      <a:lnTo>
                        <a:pt x="961" y="57"/>
                      </a:lnTo>
                      <a:lnTo>
                        <a:pt x="961" y="56"/>
                      </a:lnTo>
                      <a:close/>
                      <a:moveTo>
                        <a:pt x="11" y="21"/>
                      </a:moveTo>
                      <a:lnTo>
                        <a:pt x="6" y="37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2" y="59"/>
                      </a:lnTo>
                      <a:lnTo>
                        <a:pt x="2" y="61"/>
                      </a:lnTo>
                      <a:lnTo>
                        <a:pt x="2" y="64"/>
                      </a:lnTo>
                      <a:lnTo>
                        <a:pt x="2" y="65"/>
                      </a:lnTo>
                      <a:lnTo>
                        <a:pt x="2" y="68"/>
                      </a:lnTo>
                      <a:lnTo>
                        <a:pt x="2" y="71"/>
                      </a:lnTo>
                      <a:lnTo>
                        <a:pt x="2" y="72"/>
                      </a:lnTo>
                      <a:lnTo>
                        <a:pt x="4" y="63"/>
                      </a:lnTo>
                      <a:lnTo>
                        <a:pt x="11" y="39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1" y="21"/>
                      </a:lnTo>
                      <a:close/>
                      <a:moveTo>
                        <a:pt x="11" y="347"/>
                      </a:moveTo>
                      <a:lnTo>
                        <a:pt x="14" y="357"/>
                      </a:lnTo>
                      <a:lnTo>
                        <a:pt x="23" y="379"/>
                      </a:lnTo>
                      <a:lnTo>
                        <a:pt x="32" y="401"/>
                      </a:lnTo>
                      <a:lnTo>
                        <a:pt x="43" y="422"/>
                      </a:lnTo>
                      <a:lnTo>
                        <a:pt x="55" y="443"/>
                      </a:lnTo>
                      <a:lnTo>
                        <a:pt x="68" y="463"/>
                      </a:lnTo>
                      <a:lnTo>
                        <a:pt x="82" y="483"/>
                      </a:lnTo>
                      <a:lnTo>
                        <a:pt x="98" y="502"/>
                      </a:lnTo>
                      <a:lnTo>
                        <a:pt x="112" y="521"/>
                      </a:lnTo>
                      <a:lnTo>
                        <a:pt x="129" y="536"/>
                      </a:lnTo>
                      <a:lnTo>
                        <a:pt x="131" y="539"/>
                      </a:lnTo>
                      <a:lnTo>
                        <a:pt x="131" y="539"/>
                      </a:lnTo>
                      <a:lnTo>
                        <a:pt x="132" y="538"/>
                      </a:lnTo>
                      <a:lnTo>
                        <a:pt x="132" y="538"/>
                      </a:lnTo>
                      <a:lnTo>
                        <a:pt x="133" y="538"/>
                      </a:lnTo>
                      <a:lnTo>
                        <a:pt x="133" y="538"/>
                      </a:lnTo>
                      <a:lnTo>
                        <a:pt x="135" y="538"/>
                      </a:lnTo>
                      <a:lnTo>
                        <a:pt x="135" y="536"/>
                      </a:lnTo>
                      <a:lnTo>
                        <a:pt x="136" y="536"/>
                      </a:lnTo>
                      <a:lnTo>
                        <a:pt x="132" y="534"/>
                      </a:lnTo>
                      <a:lnTo>
                        <a:pt x="116" y="517"/>
                      </a:lnTo>
                      <a:lnTo>
                        <a:pt x="100" y="499"/>
                      </a:lnTo>
                      <a:lnTo>
                        <a:pt x="86" y="481"/>
                      </a:lnTo>
                      <a:lnTo>
                        <a:pt x="72" y="461"/>
                      </a:lnTo>
                      <a:lnTo>
                        <a:pt x="60" y="441"/>
                      </a:lnTo>
                      <a:lnTo>
                        <a:pt x="48" y="421"/>
                      </a:lnTo>
                      <a:lnTo>
                        <a:pt x="36" y="399"/>
                      </a:lnTo>
                      <a:lnTo>
                        <a:pt x="27" y="377"/>
                      </a:lnTo>
                      <a:lnTo>
                        <a:pt x="18" y="354"/>
                      </a:lnTo>
                      <a:lnTo>
                        <a:pt x="11" y="332"/>
                      </a:lnTo>
                      <a:lnTo>
                        <a:pt x="10" y="330"/>
                      </a:lnTo>
                      <a:lnTo>
                        <a:pt x="10" y="333"/>
                      </a:lnTo>
                      <a:lnTo>
                        <a:pt x="10" y="334"/>
                      </a:lnTo>
                      <a:lnTo>
                        <a:pt x="10" y="337"/>
                      </a:lnTo>
                      <a:lnTo>
                        <a:pt x="10" y="340"/>
                      </a:lnTo>
                      <a:lnTo>
                        <a:pt x="11" y="341"/>
                      </a:lnTo>
                      <a:lnTo>
                        <a:pt x="11" y="343"/>
                      </a:lnTo>
                      <a:lnTo>
                        <a:pt x="11" y="345"/>
                      </a:lnTo>
                      <a:lnTo>
                        <a:pt x="11" y="347"/>
                      </a:lnTo>
                      <a:close/>
                      <a:moveTo>
                        <a:pt x="839" y="530"/>
                      </a:moveTo>
                      <a:lnTo>
                        <a:pt x="849" y="521"/>
                      </a:lnTo>
                      <a:lnTo>
                        <a:pt x="865" y="502"/>
                      </a:lnTo>
                      <a:lnTo>
                        <a:pt x="879" y="483"/>
                      </a:lnTo>
                      <a:lnTo>
                        <a:pt x="894" y="463"/>
                      </a:lnTo>
                      <a:lnTo>
                        <a:pt x="906" y="443"/>
                      </a:lnTo>
                      <a:lnTo>
                        <a:pt x="918" y="422"/>
                      </a:lnTo>
                      <a:lnTo>
                        <a:pt x="930" y="401"/>
                      </a:lnTo>
                      <a:lnTo>
                        <a:pt x="939" y="379"/>
                      </a:lnTo>
                      <a:lnTo>
                        <a:pt x="949" y="357"/>
                      </a:lnTo>
                      <a:lnTo>
                        <a:pt x="949" y="354"/>
                      </a:lnTo>
                      <a:lnTo>
                        <a:pt x="949" y="353"/>
                      </a:lnTo>
                      <a:lnTo>
                        <a:pt x="949" y="350"/>
                      </a:lnTo>
                      <a:lnTo>
                        <a:pt x="949" y="347"/>
                      </a:lnTo>
                      <a:lnTo>
                        <a:pt x="949" y="346"/>
                      </a:lnTo>
                      <a:lnTo>
                        <a:pt x="950" y="343"/>
                      </a:lnTo>
                      <a:lnTo>
                        <a:pt x="950" y="341"/>
                      </a:lnTo>
                      <a:lnTo>
                        <a:pt x="950" y="340"/>
                      </a:lnTo>
                      <a:lnTo>
                        <a:pt x="950" y="337"/>
                      </a:lnTo>
                      <a:lnTo>
                        <a:pt x="943" y="354"/>
                      </a:lnTo>
                      <a:lnTo>
                        <a:pt x="935" y="377"/>
                      </a:lnTo>
                      <a:lnTo>
                        <a:pt x="925" y="399"/>
                      </a:lnTo>
                      <a:lnTo>
                        <a:pt x="914" y="421"/>
                      </a:lnTo>
                      <a:lnTo>
                        <a:pt x="902" y="441"/>
                      </a:lnTo>
                      <a:lnTo>
                        <a:pt x="890" y="461"/>
                      </a:lnTo>
                      <a:lnTo>
                        <a:pt x="875" y="481"/>
                      </a:lnTo>
                      <a:lnTo>
                        <a:pt x="861" y="499"/>
                      </a:lnTo>
                      <a:lnTo>
                        <a:pt x="846" y="517"/>
                      </a:lnTo>
                      <a:lnTo>
                        <a:pt x="835" y="527"/>
                      </a:lnTo>
                      <a:lnTo>
                        <a:pt x="835" y="527"/>
                      </a:lnTo>
                      <a:lnTo>
                        <a:pt x="837" y="529"/>
                      </a:lnTo>
                      <a:lnTo>
                        <a:pt x="837" y="529"/>
                      </a:lnTo>
                      <a:lnTo>
                        <a:pt x="837" y="529"/>
                      </a:lnTo>
                      <a:lnTo>
                        <a:pt x="838" y="529"/>
                      </a:lnTo>
                      <a:lnTo>
                        <a:pt x="838" y="530"/>
                      </a:lnTo>
                      <a:lnTo>
                        <a:pt x="839" y="530"/>
                      </a:lnTo>
                      <a:lnTo>
                        <a:pt x="839" y="53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1" name="Freeform 330"/>
                <p:cNvSpPr>
                  <a:spLocks noEditPoints="1"/>
                </p:cNvSpPr>
                <p:nvPr/>
              </p:nvSpPr>
              <p:spPr bwMode="auto">
                <a:xfrm>
                  <a:off x="2535" y="2359"/>
                  <a:ext cx="479" cy="271"/>
                </a:xfrm>
                <a:custGeom>
                  <a:avLst/>
                  <a:gdLst/>
                  <a:ahLst/>
                  <a:cxnLst>
                    <a:cxn ang="0">
                      <a:pos x="959" y="65"/>
                    </a:cxn>
                    <a:cxn ang="0">
                      <a:pos x="944" y="19"/>
                    </a:cxn>
                    <a:cxn ang="0">
                      <a:pos x="939" y="7"/>
                    </a:cxn>
                    <a:cxn ang="0">
                      <a:pos x="936" y="5"/>
                    </a:cxn>
                    <a:cxn ang="0">
                      <a:pos x="935" y="4"/>
                    </a:cxn>
                    <a:cxn ang="0">
                      <a:pos x="932" y="1"/>
                    </a:cxn>
                    <a:cxn ang="0">
                      <a:pos x="939" y="21"/>
                    </a:cxn>
                    <a:cxn ang="0">
                      <a:pos x="953" y="67"/>
                    </a:cxn>
                    <a:cxn ang="0">
                      <a:pos x="959" y="84"/>
                    </a:cxn>
                    <a:cxn ang="0">
                      <a:pos x="959" y="79"/>
                    </a:cxn>
                    <a:cxn ang="0">
                      <a:pos x="959" y="75"/>
                    </a:cxn>
                    <a:cxn ang="0">
                      <a:pos x="959" y="69"/>
                    </a:cxn>
                    <a:cxn ang="0">
                      <a:pos x="12" y="25"/>
                    </a:cxn>
                    <a:cxn ang="0">
                      <a:pos x="0" y="65"/>
                    </a:cxn>
                    <a:cxn ang="0">
                      <a:pos x="0" y="69"/>
                    </a:cxn>
                    <a:cxn ang="0">
                      <a:pos x="0" y="75"/>
                    </a:cxn>
                    <a:cxn ang="0">
                      <a:pos x="0" y="79"/>
                    </a:cxn>
                    <a:cxn ang="0">
                      <a:pos x="0" y="84"/>
                    </a:cxn>
                    <a:cxn ang="0">
                      <a:pos x="4" y="67"/>
                    </a:cxn>
                    <a:cxn ang="0">
                      <a:pos x="17" y="25"/>
                    </a:cxn>
                    <a:cxn ang="0">
                      <a:pos x="16" y="25"/>
                    </a:cxn>
                    <a:cxn ang="0">
                      <a:pos x="14" y="25"/>
                    </a:cxn>
                    <a:cxn ang="0">
                      <a:pos x="13" y="25"/>
                    </a:cxn>
                    <a:cxn ang="0">
                      <a:pos x="12" y="25"/>
                    </a:cxn>
                    <a:cxn ang="0">
                      <a:pos x="14" y="359"/>
                    </a:cxn>
                    <a:cxn ang="0">
                      <a:pos x="33" y="403"/>
                    </a:cxn>
                    <a:cxn ang="0">
                      <a:pos x="56" y="446"/>
                    </a:cxn>
                    <a:cxn ang="0">
                      <a:pos x="82" y="486"/>
                    </a:cxn>
                    <a:cxn ang="0">
                      <a:pos x="113" y="522"/>
                    </a:cxn>
                    <a:cxn ang="0">
                      <a:pos x="131" y="542"/>
                    </a:cxn>
                    <a:cxn ang="0">
                      <a:pos x="133" y="542"/>
                    </a:cxn>
                    <a:cxn ang="0">
                      <a:pos x="134" y="540"/>
                    </a:cxn>
                    <a:cxn ang="0">
                      <a:pos x="135" y="540"/>
                    </a:cxn>
                    <a:cxn ang="0">
                      <a:pos x="137" y="540"/>
                    </a:cxn>
                    <a:cxn ang="0">
                      <a:pos x="116" y="519"/>
                    </a:cxn>
                    <a:cxn ang="0">
                      <a:pos x="86" y="482"/>
                    </a:cxn>
                    <a:cxn ang="0">
                      <a:pos x="60" y="443"/>
                    </a:cxn>
                    <a:cxn ang="0">
                      <a:pos x="37" y="402"/>
                    </a:cxn>
                    <a:cxn ang="0">
                      <a:pos x="18" y="358"/>
                    </a:cxn>
                    <a:cxn ang="0">
                      <a:pos x="8" y="324"/>
                    </a:cxn>
                    <a:cxn ang="0">
                      <a:pos x="8" y="329"/>
                    </a:cxn>
                    <a:cxn ang="0">
                      <a:pos x="8" y="333"/>
                    </a:cxn>
                    <a:cxn ang="0">
                      <a:pos x="8" y="338"/>
                    </a:cxn>
                    <a:cxn ang="0">
                      <a:pos x="8" y="344"/>
                    </a:cxn>
                    <a:cxn ang="0">
                      <a:pos x="845" y="522"/>
                    </a:cxn>
                    <a:cxn ang="0">
                      <a:pos x="876" y="486"/>
                    </a:cxn>
                    <a:cxn ang="0">
                      <a:pos x="903" y="446"/>
                    </a:cxn>
                    <a:cxn ang="0">
                      <a:pos x="925" y="403"/>
                    </a:cxn>
                    <a:cxn ang="0">
                      <a:pos x="944" y="359"/>
                    </a:cxn>
                    <a:cxn ang="0">
                      <a:pos x="948" y="347"/>
                    </a:cxn>
                    <a:cxn ang="0">
                      <a:pos x="948" y="344"/>
                    </a:cxn>
                    <a:cxn ang="0">
                      <a:pos x="948" y="338"/>
                    </a:cxn>
                    <a:cxn ang="0">
                      <a:pos x="948" y="334"/>
                    </a:cxn>
                    <a:cxn ang="0">
                      <a:pos x="947" y="336"/>
                    </a:cxn>
                    <a:cxn ang="0">
                      <a:pos x="931" y="381"/>
                    </a:cxn>
                    <a:cxn ang="0">
                      <a:pos x="909" y="423"/>
                    </a:cxn>
                    <a:cxn ang="0">
                      <a:pos x="885" y="463"/>
                    </a:cxn>
                    <a:cxn ang="0">
                      <a:pos x="857" y="501"/>
                    </a:cxn>
                    <a:cxn ang="0">
                      <a:pos x="831" y="530"/>
                    </a:cxn>
                    <a:cxn ang="0">
                      <a:pos x="832" y="531"/>
                    </a:cxn>
                    <a:cxn ang="0">
                      <a:pos x="833" y="531"/>
                    </a:cxn>
                    <a:cxn ang="0">
                      <a:pos x="835" y="533"/>
                    </a:cxn>
                    <a:cxn ang="0">
                      <a:pos x="835" y="533"/>
                    </a:cxn>
                  </a:cxnLst>
                  <a:rect l="0" t="0" r="r" b="b"/>
                  <a:pathLst>
                    <a:path w="959" h="542">
                      <a:moveTo>
                        <a:pt x="959" y="68"/>
                      </a:moveTo>
                      <a:lnTo>
                        <a:pt x="959" y="65"/>
                      </a:lnTo>
                      <a:lnTo>
                        <a:pt x="952" y="43"/>
                      </a:lnTo>
                      <a:lnTo>
                        <a:pt x="944" y="19"/>
                      </a:lnTo>
                      <a:lnTo>
                        <a:pt x="940" y="8"/>
                      </a:lnTo>
                      <a:lnTo>
                        <a:pt x="939" y="7"/>
                      </a:lnTo>
                      <a:lnTo>
                        <a:pt x="937" y="7"/>
                      </a:lnTo>
                      <a:lnTo>
                        <a:pt x="936" y="5"/>
                      </a:lnTo>
                      <a:lnTo>
                        <a:pt x="936" y="4"/>
                      </a:lnTo>
                      <a:lnTo>
                        <a:pt x="935" y="4"/>
                      </a:lnTo>
                      <a:lnTo>
                        <a:pt x="933" y="3"/>
                      </a:lnTo>
                      <a:lnTo>
                        <a:pt x="932" y="1"/>
                      </a:lnTo>
                      <a:lnTo>
                        <a:pt x="931" y="0"/>
                      </a:lnTo>
                      <a:lnTo>
                        <a:pt x="939" y="21"/>
                      </a:lnTo>
                      <a:lnTo>
                        <a:pt x="947" y="44"/>
                      </a:lnTo>
                      <a:lnTo>
                        <a:pt x="953" y="67"/>
                      </a:lnTo>
                      <a:lnTo>
                        <a:pt x="959" y="87"/>
                      </a:lnTo>
                      <a:lnTo>
                        <a:pt x="959" y="84"/>
                      </a:lnTo>
                      <a:lnTo>
                        <a:pt x="959" y="81"/>
                      </a:lnTo>
                      <a:lnTo>
                        <a:pt x="959" y="79"/>
                      </a:lnTo>
                      <a:lnTo>
                        <a:pt x="959" y="77"/>
                      </a:lnTo>
                      <a:lnTo>
                        <a:pt x="959" y="75"/>
                      </a:lnTo>
                      <a:lnTo>
                        <a:pt x="959" y="72"/>
                      </a:lnTo>
                      <a:lnTo>
                        <a:pt x="959" y="69"/>
                      </a:lnTo>
                      <a:lnTo>
                        <a:pt x="959" y="68"/>
                      </a:lnTo>
                      <a:close/>
                      <a:moveTo>
                        <a:pt x="12" y="25"/>
                      </a:moveTo>
                      <a:lnTo>
                        <a:pt x="6" y="43"/>
                      </a:lnTo>
                      <a:lnTo>
                        <a:pt x="0" y="65"/>
                      </a:lnTo>
                      <a:lnTo>
                        <a:pt x="0" y="67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6"/>
                      </a:lnTo>
                      <a:lnTo>
                        <a:pt x="0" y="79"/>
                      </a:lnTo>
                      <a:lnTo>
                        <a:pt x="0" y="81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4" y="67"/>
                      </a:lnTo>
                      <a:lnTo>
                        <a:pt x="10" y="44"/>
                      </a:lnTo>
                      <a:lnTo>
                        <a:pt x="17" y="25"/>
                      </a:lnTo>
                      <a:lnTo>
                        <a:pt x="16" y="25"/>
                      </a:lnTo>
                      <a:lnTo>
                        <a:pt x="16" y="25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3" y="25"/>
                      </a:lnTo>
                      <a:lnTo>
                        <a:pt x="13" y="25"/>
                      </a:lnTo>
                      <a:lnTo>
                        <a:pt x="12" y="25"/>
                      </a:lnTo>
                      <a:lnTo>
                        <a:pt x="12" y="25"/>
                      </a:lnTo>
                      <a:close/>
                      <a:moveTo>
                        <a:pt x="8" y="344"/>
                      </a:moveTo>
                      <a:lnTo>
                        <a:pt x="14" y="359"/>
                      </a:lnTo>
                      <a:lnTo>
                        <a:pt x="22" y="382"/>
                      </a:lnTo>
                      <a:lnTo>
                        <a:pt x="33" y="403"/>
                      </a:lnTo>
                      <a:lnTo>
                        <a:pt x="44" y="425"/>
                      </a:lnTo>
                      <a:lnTo>
                        <a:pt x="56" y="446"/>
                      </a:lnTo>
                      <a:lnTo>
                        <a:pt x="69" y="466"/>
                      </a:lnTo>
                      <a:lnTo>
                        <a:pt x="82" y="486"/>
                      </a:lnTo>
                      <a:lnTo>
                        <a:pt x="97" y="505"/>
                      </a:lnTo>
                      <a:lnTo>
                        <a:pt x="113" y="522"/>
                      </a:lnTo>
                      <a:lnTo>
                        <a:pt x="129" y="539"/>
                      </a:lnTo>
                      <a:lnTo>
                        <a:pt x="131" y="542"/>
                      </a:lnTo>
                      <a:lnTo>
                        <a:pt x="131" y="542"/>
                      </a:lnTo>
                      <a:lnTo>
                        <a:pt x="133" y="542"/>
                      </a:lnTo>
                      <a:lnTo>
                        <a:pt x="133" y="540"/>
                      </a:lnTo>
                      <a:lnTo>
                        <a:pt x="134" y="540"/>
                      </a:lnTo>
                      <a:lnTo>
                        <a:pt x="134" y="540"/>
                      </a:lnTo>
                      <a:lnTo>
                        <a:pt x="135" y="540"/>
                      </a:lnTo>
                      <a:lnTo>
                        <a:pt x="135" y="540"/>
                      </a:lnTo>
                      <a:lnTo>
                        <a:pt x="137" y="540"/>
                      </a:lnTo>
                      <a:lnTo>
                        <a:pt x="133" y="536"/>
                      </a:lnTo>
                      <a:lnTo>
                        <a:pt x="116" y="519"/>
                      </a:lnTo>
                      <a:lnTo>
                        <a:pt x="101" y="501"/>
                      </a:lnTo>
                      <a:lnTo>
                        <a:pt x="86" y="482"/>
                      </a:lnTo>
                      <a:lnTo>
                        <a:pt x="73" y="463"/>
                      </a:lnTo>
                      <a:lnTo>
                        <a:pt x="60" y="443"/>
                      </a:lnTo>
                      <a:lnTo>
                        <a:pt x="48" y="423"/>
                      </a:lnTo>
                      <a:lnTo>
                        <a:pt x="37" y="402"/>
                      </a:lnTo>
                      <a:lnTo>
                        <a:pt x="28" y="381"/>
                      </a:lnTo>
                      <a:lnTo>
                        <a:pt x="18" y="358"/>
                      </a:lnTo>
                      <a:lnTo>
                        <a:pt x="10" y="336"/>
                      </a:lnTo>
                      <a:lnTo>
                        <a:pt x="8" y="324"/>
                      </a:lnTo>
                      <a:lnTo>
                        <a:pt x="8" y="326"/>
                      </a:lnTo>
                      <a:lnTo>
                        <a:pt x="8" y="329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8" y="336"/>
                      </a:lnTo>
                      <a:lnTo>
                        <a:pt x="8" y="338"/>
                      </a:lnTo>
                      <a:lnTo>
                        <a:pt x="8" y="341"/>
                      </a:lnTo>
                      <a:lnTo>
                        <a:pt x="8" y="344"/>
                      </a:lnTo>
                      <a:close/>
                      <a:moveTo>
                        <a:pt x="835" y="533"/>
                      </a:moveTo>
                      <a:lnTo>
                        <a:pt x="845" y="522"/>
                      </a:lnTo>
                      <a:lnTo>
                        <a:pt x="861" y="505"/>
                      </a:lnTo>
                      <a:lnTo>
                        <a:pt x="876" y="486"/>
                      </a:lnTo>
                      <a:lnTo>
                        <a:pt x="889" y="466"/>
                      </a:lnTo>
                      <a:lnTo>
                        <a:pt x="903" y="446"/>
                      </a:lnTo>
                      <a:lnTo>
                        <a:pt x="915" y="425"/>
                      </a:lnTo>
                      <a:lnTo>
                        <a:pt x="925" y="403"/>
                      </a:lnTo>
                      <a:lnTo>
                        <a:pt x="935" y="382"/>
                      </a:lnTo>
                      <a:lnTo>
                        <a:pt x="944" y="359"/>
                      </a:lnTo>
                      <a:lnTo>
                        <a:pt x="947" y="350"/>
                      </a:lnTo>
                      <a:lnTo>
                        <a:pt x="948" y="347"/>
                      </a:lnTo>
                      <a:lnTo>
                        <a:pt x="948" y="345"/>
                      </a:lnTo>
                      <a:lnTo>
                        <a:pt x="948" y="344"/>
                      </a:lnTo>
                      <a:lnTo>
                        <a:pt x="948" y="341"/>
                      </a:lnTo>
                      <a:lnTo>
                        <a:pt x="948" y="338"/>
                      </a:lnTo>
                      <a:lnTo>
                        <a:pt x="948" y="336"/>
                      </a:lnTo>
                      <a:lnTo>
                        <a:pt x="948" y="334"/>
                      </a:lnTo>
                      <a:lnTo>
                        <a:pt x="948" y="332"/>
                      </a:lnTo>
                      <a:lnTo>
                        <a:pt x="947" y="336"/>
                      </a:lnTo>
                      <a:lnTo>
                        <a:pt x="939" y="358"/>
                      </a:lnTo>
                      <a:lnTo>
                        <a:pt x="931" y="381"/>
                      </a:lnTo>
                      <a:lnTo>
                        <a:pt x="921" y="402"/>
                      </a:lnTo>
                      <a:lnTo>
                        <a:pt x="909" y="423"/>
                      </a:lnTo>
                      <a:lnTo>
                        <a:pt x="899" y="443"/>
                      </a:lnTo>
                      <a:lnTo>
                        <a:pt x="885" y="463"/>
                      </a:lnTo>
                      <a:lnTo>
                        <a:pt x="872" y="482"/>
                      </a:lnTo>
                      <a:lnTo>
                        <a:pt x="857" y="501"/>
                      </a:lnTo>
                      <a:lnTo>
                        <a:pt x="841" y="519"/>
                      </a:lnTo>
                      <a:lnTo>
                        <a:pt x="831" y="530"/>
                      </a:lnTo>
                      <a:lnTo>
                        <a:pt x="831" y="531"/>
                      </a:lnTo>
                      <a:lnTo>
                        <a:pt x="832" y="531"/>
                      </a:lnTo>
                      <a:lnTo>
                        <a:pt x="832" y="531"/>
                      </a:lnTo>
                      <a:lnTo>
                        <a:pt x="833" y="531"/>
                      </a:lnTo>
                      <a:lnTo>
                        <a:pt x="833" y="531"/>
                      </a:lnTo>
                      <a:lnTo>
                        <a:pt x="835" y="533"/>
                      </a:lnTo>
                      <a:lnTo>
                        <a:pt x="835" y="533"/>
                      </a:lnTo>
                      <a:lnTo>
                        <a:pt x="835" y="53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2" name="Freeform 331"/>
                <p:cNvSpPr>
                  <a:spLocks noEditPoints="1"/>
                </p:cNvSpPr>
                <p:nvPr/>
              </p:nvSpPr>
              <p:spPr bwMode="auto">
                <a:xfrm>
                  <a:off x="2535" y="2357"/>
                  <a:ext cx="479" cy="272"/>
                </a:xfrm>
                <a:custGeom>
                  <a:avLst/>
                  <a:gdLst/>
                  <a:ahLst/>
                  <a:cxnLst>
                    <a:cxn ang="0">
                      <a:pos x="949" y="47"/>
                    </a:cxn>
                    <a:cxn ang="0">
                      <a:pos x="935" y="7"/>
                    </a:cxn>
                    <a:cxn ang="0">
                      <a:pos x="931" y="4"/>
                    </a:cxn>
                    <a:cxn ang="0">
                      <a:pos x="928" y="1"/>
                    </a:cxn>
                    <a:cxn ang="0">
                      <a:pos x="937" y="25"/>
                    </a:cxn>
                    <a:cxn ang="0">
                      <a:pos x="956" y="95"/>
                    </a:cxn>
                    <a:cxn ang="0">
                      <a:pos x="957" y="96"/>
                    </a:cxn>
                    <a:cxn ang="0">
                      <a:pos x="959" y="88"/>
                    </a:cxn>
                    <a:cxn ang="0">
                      <a:pos x="959" y="81"/>
                    </a:cxn>
                    <a:cxn ang="0">
                      <a:pos x="2" y="71"/>
                    </a:cxn>
                    <a:cxn ang="0">
                      <a:pos x="0" y="85"/>
                    </a:cxn>
                    <a:cxn ang="0">
                      <a:pos x="0" y="93"/>
                    </a:cxn>
                    <a:cxn ang="0">
                      <a:pos x="0" y="101"/>
                    </a:cxn>
                    <a:cxn ang="0">
                      <a:pos x="13" y="48"/>
                    </a:cxn>
                    <a:cxn ang="0">
                      <a:pos x="18" y="29"/>
                    </a:cxn>
                    <a:cxn ang="0">
                      <a:pos x="16" y="29"/>
                    </a:cxn>
                    <a:cxn ang="0">
                      <a:pos x="14" y="29"/>
                    </a:cxn>
                    <a:cxn ang="0">
                      <a:pos x="16" y="362"/>
                    </a:cxn>
                    <a:cxn ang="0">
                      <a:pos x="46" y="429"/>
                    </a:cxn>
                    <a:cxn ang="0">
                      <a:pos x="84" y="489"/>
                    </a:cxn>
                    <a:cxn ang="0">
                      <a:pos x="130" y="542"/>
                    </a:cxn>
                    <a:cxn ang="0">
                      <a:pos x="135" y="544"/>
                    </a:cxn>
                    <a:cxn ang="0">
                      <a:pos x="137" y="543"/>
                    </a:cxn>
                    <a:cxn ang="0">
                      <a:pos x="139" y="543"/>
                    </a:cxn>
                    <a:cxn ang="0">
                      <a:pos x="102" y="503"/>
                    </a:cxn>
                    <a:cxn ang="0">
                      <a:pos x="62" y="446"/>
                    </a:cxn>
                    <a:cxn ang="0">
                      <a:pos x="30" y="383"/>
                    </a:cxn>
                    <a:cxn ang="0">
                      <a:pos x="8" y="317"/>
                    </a:cxn>
                    <a:cxn ang="0">
                      <a:pos x="8" y="325"/>
                    </a:cxn>
                    <a:cxn ang="0">
                      <a:pos x="8" y="333"/>
                    </a:cxn>
                    <a:cxn ang="0">
                      <a:pos x="833" y="535"/>
                    </a:cxn>
                    <a:cxn ang="0">
                      <a:pos x="873" y="489"/>
                    </a:cxn>
                    <a:cxn ang="0">
                      <a:pos x="912" y="429"/>
                    </a:cxn>
                    <a:cxn ang="0">
                      <a:pos x="941" y="362"/>
                    </a:cxn>
                    <a:cxn ang="0">
                      <a:pos x="948" y="340"/>
                    </a:cxn>
                    <a:cxn ang="0">
                      <a:pos x="948" y="333"/>
                    </a:cxn>
                    <a:cxn ang="0">
                      <a:pos x="948" y="325"/>
                    </a:cxn>
                    <a:cxn ang="0">
                      <a:pos x="928" y="383"/>
                    </a:cxn>
                    <a:cxn ang="0">
                      <a:pos x="896" y="446"/>
                    </a:cxn>
                    <a:cxn ang="0">
                      <a:pos x="855" y="503"/>
                    </a:cxn>
                    <a:cxn ang="0">
                      <a:pos x="829" y="534"/>
                    </a:cxn>
                    <a:cxn ang="0">
                      <a:pos x="831" y="534"/>
                    </a:cxn>
                    <a:cxn ang="0">
                      <a:pos x="832" y="535"/>
                    </a:cxn>
                  </a:cxnLst>
                  <a:rect l="0" t="0" r="r" b="b"/>
                  <a:pathLst>
                    <a:path w="959" h="544">
                      <a:moveTo>
                        <a:pt x="959" y="81"/>
                      </a:moveTo>
                      <a:lnTo>
                        <a:pt x="956" y="71"/>
                      </a:lnTo>
                      <a:lnTo>
                        <a:pt x="949" y="47"/>
                      </a:lnTo>
                      <a:lnTo>
                        <a:pt x="941" y="24"/>
                      </a:lnTo>
                      <a:lnTo>
                        <a:pt x="936" y="8"/>
                      </a:lnTo>
                      <a:lnTo>
                        <a:pt x="935" y="7"/>
                      </a:lnTo>
                      <a:lnTo>
                        <a:pt x="933" y="7"/>
                      </a:lnTo>
                      <a:lnTo>
                        <a:pt x="932" y="5"/>
                      </a:lnTo>
                      <a:lnTo>
                        <a:pt x="931" y="4"/>
                      </a:lnTo>
                      <a:lnTo>
                        <a:pt x="931" y="4"/>
                      </a:lnTo>
                      <a:lnTo>
                        <a:pt x="929" y="3"/>
                      </a:lnTo>
                      <a:lnTo>
                        <a:pt x="928" y="1"/>
                      </a:lnTo>
                      <a:lnTo>
                        <a:pt x="927" y="0"/>
                      </a:lnTo>
                      <a:lnTo>
                        <a:pt x="928" y="4"/>
                      </a:lnTo>
                      <a:lnTo>
                        <a:pt x="937" y="25"/>
                      </a:lnTo>
                      <a:lnTo>
                        <a:pt x="944" y="48"/>
                      </a:lnTo>
                      <a:lnTo>
                        <a:pt x="951" y="72"/>
                      </a:lnTo>
                      <a:lnTo>
                        <a:pt x="956" y="95"/>
                      </a:lnTo>
                      <a:lnTo>
                        <a:pt x="957" y="101"/>
                      </a:lnTo>
                      <a:lnTo>
                        <a:pt x="957" y="99"/>
                      </a:lnTo>
                      <a:lnTo>
                        <a:pt x="957" y="96"/>
                      </a:lnTo>
                      <a:lnTo>
                        <a:pt x="957" y="93"/>
                      </a:lnTo>
                      <a:lnTo>
                        <a:pt x="959" y="91"/>
                      </a:lnTo>
                      <a:lnTo>
                        <a:pt x="959" y="88"/>
                      </a:lnTo>
                      <a:lnTo>
                        <a:pt x="959" y="85"/>
                      </a:lnTo>
                      <a:lnTo>
                        <a:pt x="959" y="84"/>
                      </a:lnTo>
                      <a:lnTo>
                        <a:pt x="959" y="81"/>
                      </a:lnTo>
                      <a:close/>
                      <a:moveTo>
                        <a:pt x="14" y="29"/>
                      </a:moveTo>
                      <a:lnTo>
                        <a:pt x="9" y="47"/>
                      </a:lnTo>
                      <a:lnTo>
                        <a:pt x="2" y="71"/>
                      </a:lnTo>
                      <a:lnTo>
                        <a:pt x="0" y="80"/>
                      </a:lnTo>
                      <a:lnTo>
                        <a:pt x="0" y="83"/>
                      </a:lnTo>
                      <a:lnTo>
                        <a:pt x="0" y="85"/>
                      </a:lnTo>
                      <a:lnTo>
                        <a:pt x="0" y="88"/>
                      </a:lnTo>
                      <a:lnTo>
                        <a:pt x="0" y="91"/>
                      </a:lnTo>
                      <a:lnTo>
                        <a:pt x="0" y="93"/>
                      </a:lnTo>
                      <a:lnTo>
                        <a:pt x="0" y="96"/>
                      </a:lnTo>
                      <a:lnTo>
                        <a:pt x="0" y="99"/>
                      </a:lnTo>
                      <a:lnTo>
                        <a:pt x="0" y="101"/>
                      </a:lnTo>
                      <a:lnTo>
                        <a:pt x="1" y="95"/>
                      </a:lnTo>
                      <a:lnTo>
                        <a:pt x="6" y="72"/>
                      </a:lnTo>
                      <a:lnTo>
                        <a:pt x="13" y="48"/>
                      </a:lnTo>
                      <a:lnTo>
                        <a:pt x="20" y="29"/>
                      </a:lnTo>
                      <a:lnTo>
                        <a:pt x="20" y="29"/>
                      </a:lnTo>
                      <a:lnTo>
                        <a:pt x="18" y="29"/>
                      </a:lnTo>
                      <a:lnTo>
                        <a:pt x="17" y="29"/>
                      </a:lnTo>
                      <a:lnTo>
                        <a:pt x="17" y="29"/>
                      </a:lnTo>
                      <a:lnTo>
                        <a:pt x="16" y="29"/>
                      </a:lnTo>
                      <a:lnTo>
                        <a:pt x="16" y="29"/>
                      </a:lnTo>
                      <a:lnTo>
                        <a:pt x="14" y="29"/>
                      </a:lnTo>
                      <a:lnTo>
                        <a:pt x="14" y="29"/>
                      </a:lnTo>
                      <a:close/>
                      <a:moveTo>
                        <a:pt x="8" y="338"/>
                      </a:moveTo>
                      <a:lnTo>
                        <a:pt x="9" y="340"/>
                      </a:lnTo>
                      <a:lnTo>
                        <a:pt x="16" y="362"/>
                      </a:lnTo>
                      <a:lnTo>
                        <a:pt x="25" y="385"/>
                      </a:lnTo>
                      <a:lnTo>
                        <a:pt x="34" y="407"/>
                      </a:lnTo>
                      <a:lnTo>
                        <a:pt x="46" y="429"/>
                      </a:lnTo>
                      <a:lnTo>
                        <a:pt x="58" y="449"/>
                      </a:lnTo>
                      <a:lnTo>
                        <a:pt x="70" y="469"/>
                      </a:lnTo>
                      <a:lnTo>
                        <a:pt x="84" y="489"/>
                      </a:lnTo>
                      <a:lnTo>
                        <a:pt x="98" y="507"/>
                      </a:lnTo>
                      <a:lnTo>
                        <a:pt x="114" y="525"/>
                      </a:lnTo>
                      <a:lnTo>
                        <a:pt x="130" y="542"/>
                      </a:lnTo>
                      <a:lnTo>
                        <a:pt x="134" y="544"/>
                      </a:lnTo>
                      <a:lnTo>
                        <a:pt x="134" y="544"/>
                      </a:lnTo>
                      <a:lnTo>
                        <a:pt x="135" y="544"/>
                      </a:lnTo>
                      <a:lnTo>
                        <a:pt x="135" y="544"/>
                      </a:lnTo>
                      <a:lnTo>
                        <a:pt x="137" y="544"/>
                      </a:lnTo>
                      <a:lnTo>
                        <a:pt x="137" y="543"/>
                      </a:lnTo>
                      <a:lnTo>
                        <a:pt x="138" y="543"/>
                      </a:lnTo>
                      <a:lnTo>
                        <a:pt x="138" y="543"/>
                      </a:lnTo>
                      <a:lnTo>
                        <a:pt x="139" y="543"/>
                      </a:lnTo>
                      <a:lnTo>
                        <a:pt x="134" y="538"/>
                      </a:lnTo>
                      <a:lnTo>
                        <a:pt x="118" y="521"/>
                      </a:lnTo>
                      <a:lnTo>
                        <a:pt x="102" y="503"/>
                      </a:lnTo>
                      <a:lnTo>
                        <a:pt x="88" y="485"/>
                      </a:lnTo>
                      <a:lnTo>
                        <a:pt x="74" y="466"/>
                      </a:lnTo>
                      <a:lnTo>
                        <a:pt x="62" y="446"/>
                      </a:lnTo>
                      <a:lnTo>
                        <a:pt x="50" y="426"/>
                      </a:lnTo>
                      <a:lnTo>
                        <a:pt x="40" y="405"/>
                      </a:lnTo>
                      <a:lnTo>
                        <a:pt x="30" y="383"/>
                      </a:lnTo>
                      <a:lnTo>
                        <a:pt x="21" y="361"/>
                      </a:lnTo>
                      <a:lnTo>
                        <a:pt x="13" y="338"/>
                      </a:lnTo>
                      <a:lnTo>
                        <a:pt x="8" y="317"/>
                      </a:lnTo>
                      <a:lnTo>
                        <a:pt x="8" y="320"/>
                      </a:lnTo>
                      <a:lnTo>
                        <a:pt x="8" y="322"/>
                      </a:lnTo>
                      <a:lnTo>
                        <a:pt x="8" y="325"/>
                      </a:lnTo>
                      <a:lnTo>
                        <a:pt x="8" y="328"/>
                      </a:lnTo>
                      <a:lnTo>
                        <a:pt x="8" y="330"/>
                      </a:lnTo>
                      <a:lnTo>
                        <a:pt x="8" y="333"/>
                      </a:lnTo>
                      <a:lnTo>
                        <a:pt x="8" y="336"/>
                      </a:lnTo>
                      <a:lnTo>
                        <a:pt x="8" y="338"/>
                      </a:lnTo>
                      <a:close/>
                      <a:moveTo>
                        <a:pt x="833" y="535"/>
                      </a:moveTo>
                      <a:lnTo>
                        <a:pt x="844" y="525"/>
                      </a:lnTo>
                      <a:lnTo>
                        <a:pt x="859" y="507"/>
                      </a:lnTo>
                      <a:lnTo>
                        <a:pt x="873" y="489"/>
                      </a:lnTo>
                      <a:lnTo>
                        <a:pt x="888" y="469"/>
                      </a:lnTo>
                      <a:lnTo>
                        <a:pt x="900" y="449"/>
                      </a:lnTo>
                      <a:lnTo>
                        <a:pt x="912" y="429"/>
                      </a:lnTo>
                      <a:lnTo>
                        <a:pt x="923" y="407"/>
                      </a:lnTo>
                      <a:lnTo>
                        <a:pt x="933" y="385"/>
                      </a:lnTo>
                      <a:lnTo>
                        <a:pt x="941" y="362"/>
                      </a:lnTo>
                      <a:lnTo>
                        <a:pt x="948" y="345"/>
                      </a:lnTo>
                      <a:lnTo>
                        <a:pt x="948" y="342"/>
                      </a:lnTo>
                      <a:lnTo>
                        <a:pt x="948" y="340"/>
                      </a:lnTo>
                      <a:lnTo>
                        <a:pt x="948" y="337"/>
                      </a:lnTo>
                      <a:lnTo>
                        <a:pt x="948" y="336"/>
                      </a:lnTo>
                      <a:lnTo>
                        <a:pt x="948" y="333"/>
                      </a:lnTo>
                      <a:lnTo>
                        <a:pt x="948" y="330"/>
                      </a:lnTo>
                      <a:lnTo>
                        <a:pt x="948" y="328"/>
                      </a:lnTo>
                      <a:lnTo>
                        <a:pt x="948" y="325"/>
                      </a:lnTo>
                      <a:lnTo>
                        <a:pt x="944" y="338"/>
                      </a:lnTo>
                      <a:lnTo>
                        <a:pt x="937" y="361"/>
                      </a:lnTo>
                      <a:lnTo>
                        <a:pt x="928" y="383"/>
                      </a:lnTo>
                      <a:lnTo>
                        <a:pt x="919" y="405"/>
                      </a:lnTo>
                      <a:lnTo>
                        <a:pt x="908" y="426"/>
                      </a:lnTo>
                      <a:lnTo>
                        <a:pt x="896" y="446"/>
                      </a:lnTo>
                      <a:lnTo>
                        <a:pt x="883" y="466"/>
                      </a:lnTo>
                      <a:lnTo>
                        <a:pt x="869" y="485"/>
                      </a:lnTo>
                      <a:lnTo>
                        <a:pt x="855" y="503"/>
                      </a:lnTo>
                      <a:lnTo>
                        <a:pt x="840" y="521"/>
                      </a:lnTo>
                      <a:lnTo>
                        <a:pt x="828" y="533"/>
                      </a:lnTo>
                      <a:lnTo>
                        <a:pt x="829" y="534"/>
                      </a:lnTo>
                      <a:lnTo>
                        <a:pt x="829" y="534"/>
                      </a:lnTo>
                      <a:lnTo>
                        <a:pt x="831" y="534"/>
                      </a:lnTo>
                      <a:lnTo>
                        <a:pt x="831" y="534"/>
                      </a:lnTo>
                      <a:lnTo>
                        <a:pt x="831" y="535"/>
                      </a:lnTo>
                      <a:lnTo>
                        <a:pt x="832" y="535"/>
                      </a:lnTo>
                      <a:lnTo>
                        <a:pt x="832" y="535"/>
                      </a:lnTo>
                      <a:lnTo>
                        <a:pt x="833" y="53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3" name="Freeform 332"/>
                <p:cNvSpPr>
                  <a:spLocks noEditPoints="1"/>
                </p:cNvSpPr>
                <p:nvPr/>
              </p:nvSpPr>
              <p:spPr bwMode="auto">
                <a:xfrm>
                  <a:off x="2535" y="2355"/>
                  <a:ext cx="479" cy="274"/>
                </a:xfrm>
                <a:custGeom>
                  <a:avLst/>
                  <a:gdLst/>
                  <a:ahLst/>
                  <a:cxnLst>
                    <a:cxn ang="0">
                      <a:pos x="947" y="52"/>
                    </a:cxn>
                    <a:cxn ang="0">
                      <a:pos x="931" y="8"/>
                    </a:cxn>
                    <a:cxn ang="0">
                      <a:pos x="927" y="4"/>
                    </a:cxn>
                    <a:cxn ang="0">
                      <a:pos x="924" y="1"/>
                    </a:cxn>
                    <a:cxn ang="0">
                      <a:pos x="935" y="31"/>
                    </a:cxn>
                    <a:cxn ang="0">
                      <a:pos x="955" y="100"/>
                    </a:cxn>
                    <a:cxn ang="0">
                      <a:pos x="957" y="111"/>
                    </a:cxn>
                    <a:cxn ang="0">
                      <a:pos x="957" y="103"/>
                    </a:cxn>
                    <a:cxn ang="0">
                      <a:pos x="959" y="95"/>
                    </a:cxn>
                    <a:cxn ang="0">
                      <a:pos x="4" y="75"/>
                    </a:cxn>
                    <a:cxn ang="0">
                      <a:pos x="0" y="100"/>
                    </a:cxn>
                    <a:cxn ang="0">
                      <a:pos x="1" y="108"/>
                    </a:cxn>
                    <a:cxn ang="0">
                      <a:pos x="1" y="117"/>
                    </a:cxn>
                    <a:cxn ang="0">
                      <a:pos x="16" y="53"/>
                    </a:cxn>
                    <a:cxn ang="0">
                      <a:pos x="21" y="33"/>
                    </a:cxn>
                    <a:cxn ang="0">
                      <a:pos x="20" y="33"/>
                    </a:cxn>
                    <a:cxn ang="0">
                      <a:pos x="17" y="33"/>
                    </a:cxn>
                    <a:cxn ang="0">
                      <a:pos x="18" y="366"/>
                    </a:cxn>
                    <a:cxn ang="0">
                      <a:pos x="48" y="431"/>
                    </a:cxn>
                    <a:cxn ang="0">
                      <a:pos x="86" y="490"/>
                    </a:cxn>
                    <a:cxn ang="0">
                      <a:pos x="133" y="544"/>
                    </a:cxn>
                    <a:cxn ang="0">
                      <a:pos x="138" y="547"/>
                    </a:cxn>
                    <a:cxn ang="0">
                      <a:pos x="139" y="547"/>
                    </a:cxn>
                    <a:cxn ang="0">
                      <a:pos x="142" y="546"/>
                    </a:cxn>
                    <a:cxn ang="0">
                      <a:pos x="105" y="506"/>
                    </a:cxn>
                    <a:cxn ang="0">
                      <a:pos x="64" y="449"/>
                    </a:cxn>
                    <a:cxn ang="0">
                      <a:pos x="32" y="386"/>
                    </a:cxn>
                    <a:cxn ang="0">
                      <a:pos x="9" y="318"/>
                    </a:cxn>
                    <a:cxn ang="0">
                      <a:pos x="8" y="314"/>
                    </a:cxn>
                    <a:cxn ang="0">
                      <a:pos x="8" y="324"/>
                    </a:cxn>
                    <a:cxn ang="0">
                      <a:pos x="8" y="332"/>
                    </a:cxn>
                    <a:cxn ang="0">
                      <a:pos x="857" y="509"/>
                    </a:cxn>
                    <a:cxn ang="0">
                      <a:pos x="899" y="451"/>
                    </a:cxn>
                    <a:cxn ang="0">
                      <a:pos x="931" y="389"/>
                    </a:cxn>
                    <a:cxn ang="0">
                      <a:pos x="948" y="340"/>
                    </a:cxn>
                    <a:cxn ang="0">
                      <a:pos x="948" y="334"/>
                    </a:cxn>
                    <a:cxn ang="0">
                      <a:pos x="948" y="330"/>
                    </a:cxn>
                    <a:cxn ang="0">
                      <a:pos x="948" y="326"/>
                    </a:cxn>
                    <a:cxn ang="0">
                      <a:pos x="949" y="322"/>
                    </a:cxn>
                    <a:cxn ang="0">
                      <a:pos x="949" y="320"/>
                    </a:cxn>
                    <a:cxn ang="0">
                      <a:pos x="943" y="342"/>
                    </a:cxn>
                    <a:cxn ang="0">
                      <a:pos x="916" y="407"/>
                    </a:cxn>
                    <a:cxn ang="0">
                      <a:pos x="881" y="469"/>
                    </a:cxn>
                    <a:cxn ang="0">
                      <a:pos x="837" y="523"/>
                    </a:cxn>
                    <a:cxn ang="0">
                      <a:pos x="828" y="537"/>
                    </a:cxn>
                    <a:cxn ang="0">
                      <a:pos x="829" y="538"/>
                    </a:cxn>
                    <a:cxn ang="0">
                      <a:pos x="831" y="538"/>
                    </a:cxn>
                  </a:cxnLst>
                  <a:rect l="0" t="0" r="r" b="b"/>
                  <a:pathLst>
                    <a:path w="959" h="548">
                      <a:moveTo>
                        <a:pt x="959" y="95"/>
                      </a:moveTo>
                      <a:lnTo>
                        <a:pt x="953" y="75"/>
                      </a:lnTo>
                      <a:lnTo>
                        <a:pt x="947" y="52"/>
                      </a:lnTo>
                      <a:lnTo>
                        <a:pt x="939" y="29"/>
                      </a:lnTo>
                      <a:lnTo>
                        <a:pt x="931" y="8"/>
                      </a:lnTo>
                      <a:lnTo>
                        <a:pt x="931" y="8"/>
                      </a:lnTo>
                      <a:lnTo>
                        <a:pt x="929" y="7"/>
                      </a:lnTo>
                      <a:lnTo>
                        <a:pt x="928" y="5"/>
                      </a:lnTo>
                      <a:lnTo>
                        <a:pt x="927" y="4"/>
                      </a:lnTo>
                      <a:lnTo>
                        <a:pt x="925" y="4"/>
                      </a:lnTo>
                      <a:lnTo>
                        <a:pt x="924" y="3"/>
                      </a:lnTo>
                      <a:lnTo>
                        <a:pt x="924" y="1"/>
                      </a:lnTo>
                      <a:lnTo>
                        <a:pt x="923" y="0"/>
                      </a:lnTo>
                      <a:lnTo>
                        <a:pt x="925" y="8"/>
                      </a:lnTo>
                      <a:lnTo>
                        <a:pt x="935" y="31"/>
                      </a:lnTo>
                      <a:lnTo>
                        <a:pt x="943" y="53"/>
                      </a:lnTo>
                      <a:lnTo>
                        <a:pt x="949" y="76"/>
                      </a:lnTo>
                      <a:lnTo>
                        <a:pt x="955" y="100"/>
                      </a:lnTo>
                      <a:lnTo>
                        <a:pt x="957" y="116"/>
                      </a:lnTo>
                      <a:lnTo>
                        <a:pt x="957" y="113"/>
                      </a:lnTo>
                      <a:lnTo>
                        <a:pt x="957" y="111"/>
                      </a:lnTo>
                      <a:lnTo>
                        <a:pt x="957" y="108"/>
                      </a:lnTo>
                      <a:lnTo>
                        <a:pt x="957" y="105"/>
                      </a:lnTo>
                      <a:lnTo>
                        <a:pt x="957" y="103"/>
                      </a:lnTo>
                      <a:lnTo>
                        <a:pt x="957" y="100"/>
                      </a:lnTo>
                      <a:lnTo>
                        <a:pt x="957" y="97"/>
                      </a:lnTo>
                      <a:lnTo>
                        <a:pt x="959" y="95"/>
                      </a:lnTo>
                      <a:close/>
                      <a:moveTo>
                        <a:pt x="17" y="33"/>
                      </a:moveTo>
                      <a:lnTo>
                        <a:pt x="10" y="52"/>
                      </a:lnTo>
                      <a:lnTo>
                        <a:pt x="4" y="75"/>
                      </a:lnTo>
                      <a:lnTo>
                        <a:pt x="0" y="95"/>
                      </a:lnTo>
                      <a:lnTo>
                        <a:pt x="0" y="97"/>
                      </a:lnTo>
                      <a:lnTo>
                        <a:pt x="0" y="100"/>
                      </a:lnTo>
                      <a:lnTo>
                        <a:pt x="0" y="103"/>
                      </a:lnTo>
                      <a:lnTo>
                        <a:pt x="0" y="105"/>
                      </a:lnTo>
                      <a:lnTo>
                        <a:pt x="1" y="108"/>
                      </a:lnTo>
                      <a:lnTo>
                        <a:pt x="1" y="111"/>
                      </a:lnTo>
                      <a:lnTo>
                        <a:pt x="1" y="113"/>
                      </a:lnTo>
                      <a:lnTo>
                        <a:pt x="1" y="117"/>
                      </a:lnTo>
                      <a:lnTo>
                        <a:pt x="4" y="100"/>
                      </a:lnTo>
                      <a:lnTo>
                        <a:pt x="9" y="76"/>
                      </a:lnTo>
                      <a:lnTo>
                        <a:pt x="16" y="53"/>
                      </a:lnTo>
                      <a:lnTo>
                        <a:pt x="22" y="33"/>
                      </a:lnTo>
                      <a:lnTo>
                        <a:pt x="22" y="33"/>
                      </a:lnTo>
                      <a:lnTo>
                        <a:pt x="21" y="33"/>
                      </a:lnTo>
                      <a:lnTo>
                        <a:pt x="21" y="33"/>
                      </a:lnTo>
                      <a:lnTo>
                        <a:pt x="20" y="33"/>
                      </a:lnTo>
                      <a:lnTo>
                        <a:pt x="20" y="33"/>
                      </a:lnTo>
                      <a:lnTo>
                        <a:pt x="18" y="33"/>
                      </a:lnTo>
                      <a:lnTo>
                        <a:pt x="17" y="33"/>
                      </a:lnTo>
                      <a:lnTo>
                        <a:pt x="17" y="33"/>
                      </a:lnTo>
                      <a:close/>
                      <a:moveTo>
                        <a:pt x="8" y="332"/>
                      </a:moveTo>
                      <a:lnTo>
                        <a:pt x="10" y="344"/>
                      </a:lnTo>
                      <a:lnTo>
                        <a:pt x="18" y="366"/>
                      </a:lnTo>
                      <a:lnTo>
                        <a:pt x="28" y="389"/>
                      </a:lnTo>
                      <a:lnTo>
                        <a:pt x="37" y="410"/>
                      </a:lnTo>
                      <a:lnTo>
                        <a:pt x="48" y="431"/>
                      </a:lnTo>
                      <a:lnTo>
                        <a:pt x="60" y="451"/>
                      </a:lnTo>
                      <a:lnTo>
                        <a:pt x="73" y="471"/>
                      </a:lnTo>
                      <a:lnTo>
                        <a:pt x="86" y="490"/>
                      </a:lnTo>
                      <a:lnTo>
                        <a:pt x="101" y="509"/>
                      </a:lnTo>
                      <a:lnTo>
                        <a:pt x="116" y="527"/>
                      </a:lnTo>
                      <a:lnTo>
                        <a:pt x="133" y="544"/>
                      </a:lnTo>
                      <a:lnTo>
                        <a:pt x="137" y="548"/>
                      </a:lnTo>
                      <a:lnTo>
                        <a:pt x="137" y="547"/>
                      </a:lnTo>
                      <a:lnTo>
                        <a:pt x="138" y="547"/>
                      </a:lnTo>
                      <a:lnTo>
                        <a:pt x="138" y="547"/>
                      </a:lnTo>
                      <a:lnTo>
                        <a:pt x="139" y="547"/>
                      </a:lnTo>
                      <a:lnTo>
                        <a:pt x="139" y="547"/>
                      </a:lnTo>
                      <a:lnTo>
                        <a:pt x="141" y="546"/>
                      </a:lnTo>
                      <a:lnTo>
                        <a:pt x="141" y="546"/>
                      </a:lnTo>
                      <a:lnTo>
                        <a:pt x="142" y="546"/>
                      </a:lnTo>
                      <a:lnTo>
                        <a:pt x="135" y="541"/>
                      </a:lnTo>
                      <a:lnTo>
                        <a:pt x="120" y="523"/>
                      </a:lnTo>
                      <a:lnTo>
                        <a:pt x="105" y="506"/>
                      </a:lnTo>
                      <a:lnTo>
                        <a:pt x="90" y="487"/>
                      </a:lnTo>
                      <a:lnTo>
                        <a:pt x="77" y="469"/>
                      </a:lnTo>
                      <a:lnTo>
                        <a:pt x="64" y="449"/>
                      </a:lnTo>
                      <a:lnTo>
                        <a:pt x="53" y="429"/>
                      </a:lnTo>
                      <a:lnTo>
                        <a:pt x="42" y="407"/>
                      </a:lnTo>
                      <a:lnTo>
                        <a:pt x="32" y="386"/>
                      </a:lnTo>
                      <a:lnTo>
                        <a:pt x="24" y="365"/>
                      </a:lnTo>
                      <a:lnTo>
                        <a:pt x="16" y="342"/>
                      </a:lnTo>
                      <a:lnTo>
                        <a:pt x="9" y="318"/>
                      </a:lnTo>
                      <a:lnTo>
                        <a:pt x="6" y="309"/>
                      </a:lnTo>
                      <a:lnTo>
                        <a:pt x="8" y="312"/>
                      </a:lnTo>
                      <a:lnTo>
                        <a:pt x="8" y="314"/>
                      </a:lnTo>
                      <a:lnTo>
                        <a:pt x="8" y="318"/>
                      </a:lnTo>
                      <a:lnTo>
                        <a:pt x="8" y="321"/>
                      </a:lnTo>
                      <a:lnTo>
                        <a:pt x="8" y="324"/>
                      </a:lnTo>
                      <a:lnTo>
                        <a:pt x="8" y="326"/>
                      </a:lnTo>
                      <a:lnTo>
                        <a:pt x="8" y="329"/>
                      </a:lnTo>
                      <a:lnTo>
                        <a:pt x="8" y="332"/>
                      </a:lnTo>
                      <a:close/>
                      <a:moveTo>
                        <a:pt x="831" y="538"/>
                      </a:moveTo>
                      <a:lnTo>
                        <a:pt x="841" y="527"/>
                      </a:lnTo>
                      <a:lnTo>
                        <a:pt x="857" y="509"/>
                      </a:lnTo>
                      <a:lnTo>
                        <a:pt x="872" y="490"/>
                      </a:lnTo>
                      <a:lnTo>
                        <a:pt x="885" y="471"/>
                      </a:lnTo>
                      <a:lnTo>
                        <a:pt x="899" y="451"/>
                      </a:lnTo>
                      <a:lnTo>
                        <a:pt x="909" y="431"/>
                      </a:lnTo>
                      <a:lnTo>
                        <a:pt x="921" y="410"/>
                      </a:lnTo>
                      <a:lnTo>
                        <a:pt x="931" y="389"/>
                      </a:lnTo>
                      <a:lnTo>
                        <a:pt x="939" y="366"/>
                      </a:lnTo>
                      <a:lnTo>
                        <a:pt x="947" y="344"/>
                      </a:lnTo>
                      <a:lnTo>
                        <a:pt x="948" y="340"/>
                      </a:lnTo>
                      <a:lnTo>
                        <a:pt x="948" y="338"/>
                      </a:lnTo>
                      <a:lnTo>
                        <a:pt x="948" y="337"/>
                      </a:lnTo>
                      <a:lnTo>
                        <a:pt x="948" y="334"/>
                      </a:lnTo>
                      <a:lnTo>
                        <a:pt x="948" y="333"/>
                      </a:lnTo>
                      <a:lnTo>
                        <a:pt x="948" y="332"/>
                      </a:lnTo>
                      <a:lnTo>
                        <a:pt x="948" y="330"/>
                      </a:lnTo>
                      <a:lnTo>
                        <a:pt x="948" y="329"/>
                      </a:lnTo>
                      <a:lnTo>
                        <a:pt x="948" y="328"/>
                      </a:lnTo>
                      <a:lnTo>
                        <a:pt x="948" y="326"/>
                      </a:lnTo>
                      <a:lnTo>
                        <a:pt x="949" y="325"/>
                      </a:lnTo>
                      <a:lnTo>
                        <a:pt x="949" y="324"/>
                      </a:lnTo>
                      <a:lnTo>
                        <a:pt x="949" y="322"/>
                      </a:lnTo>
                      <a:lnTo>
                        <a:pt x="949" y="321"/>
                      </a:lnTo>
                      <a:lnTo>
                        <a:pt x="949" y="321"/>
                      </a:lnTo>
                      <a:lnTo>
                        <a:pt x="949" y="320"/>
                      </a:lnTo>
                      <a:lnTo>
                        <a:pt x="949" y="318"/>
                      </a:lnTo>
                      <a:lnTo>
                        <a:pt x="949" y="318"/>
                      </a:lnTo>
                      <a:lnTo>
                        <a:pt x="943" y="342"/>
                      </a:lnTo>
                      <a:lnTo>
                        <a:pt x="935" y="365"/>
                      </a:lnTo>
                      <a:lnTo>
                        <a:pt x="925" y="386"/>
                      </a:lnTo>
                      <a:lnTo>
                        <a:pt x="916" y="407"/>
                      </a:lnTo>
                      <a:lnTo>
                        <a:pt x="905" y="429"/>
                      </a:lnTo>
                      <a:lnTo>
                        <a:pt x="893" y="449"/>
                      </a:lnTo>
                      <a:lnTo>
                        <a:pt x="881" y="469"/>
                      </a:lnTo>
                      <a:lnTo>
                        <a:pt x="868" y="487"/>
                      </a:lnTo>
                      <a:lnTo>
                        <a:pt x="853" y="506"/>
                      </a:lnTo>
                      <a:lnTo>
                        <a:pt x="837" y="523"/>
                      </a:lnTo>
                      <a:lnTo>
                        <a:pt x="827" y="535"/>
                      </a:lnTo>
                      <a:lnTo>
                        <a:pt x="827" y="537"/>
                      </a:lnTo>
                      <a:lnTo>
                        <a:pt x="828" y="537"/>
                      </a:lnTo>
                      <a:lnTo>
                        <a:pt x="828" y="537"/>
                      </a:lnTo>
                      <a:lnTo>
                        <a:pt x="828" y="537"/>
                      </a:lnTo>
                      <a:lnTo>
                        <a:pt x="829" y="538"/>
                      </a:lnTo>
                      <a:lnTo>
                        <a:pt x="829" y="538"/>
                      </a:lnTo>
                      <a:lnTo>
                        <a:pt x="831" y="538"/>
                      </a:lnTo>
                      <a:lnTo>
                        <a:pt x="831" y="53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4" name="Freeform 333"/>
                <p:cNvSpPr>
                  <a:spLocks noEditPoints="1"/>
                </p:cNvSpPr>
                <p:nvPr/>
              </p:nvSpPr>
              <p:spPr bwMode="auto">
                <a:xfrm>
                  <a:off x="2535" y="2354"/>
                  <a:ext cx="479" cy="275"/>
                </a:xfrm>
                <a:custGeom>
                  <a:avLst/>
                  <a:gdLst/>
                  <a:ahLst/>
                  <a:cxnLst>
                    <a:cxn ang="0">
                      <a:pos x="951" y="79"/>
                    </a:cxn>
                    <a:cxn ang="0">
                      <a:pos x="928" y="11"/>
                    </a:cxn>
                    <a:cxn ang="0">
                      <a:pos x="924" y="6"/>
                    </a:cxn>
                    <a:cxn ang="0">
                      <a:pos x="921" y="3"/>
                    </a:cxn>
                    <a:cxn ang="0">
                      <a:pos x="917" y="0"/>
                    </a:cxn>
                    <a:cxn ang="0">
                      <a:pos x="940" y="58"/>
                    </a:cxn>
                    <a:cxn ang="0">
                      <a:pos x="956" y="127"/>
                    </a:cxn>
                    <a:cxn ang="0">
                      <a:pos x="957" y="126"/>
                    </a:cxn>
                    <a:cxn ang="0">
                      <a:pos x="957" y="116"/>
                    </a:cxn>
                    <a:cxn ang="0">
                      <a:pos x="957" y="108"/>
                    </a:cxn>
                    <a:cxn ang="0">
                      <a:pos x="6" y="79"/>
                    </a:cxn>
                    <a:cxn ang="0">
                      <a:pos x="1" y="111"/>
                    </a:cxn>
                    <a:cxn ang="0">
                      <a:pos x="1" y="120"/>
                    </a:cxn>
                    <a:cxn ang="0">
                      <a:pos x="1" y="130"/>
                    </a:cxn>
                    <a:cxn ang="0">
                      <a:pos x="6" y="103"/>
                    </a:cxn>
                    <a:cxn ang="0">
                      <a:pos x="25" y="35"/>
                    </a:cxn>
                    <a:cxn ang="0">
                      <a:pos x="24" y="36"/>
                    </a:cxn>
                    <a:cxn ang="0">
                      <a:pos x="21" y="36"/>
                    </a:cxn>
                    <a:cxn ang="0">
                      <a:pos x="8" y="324"/>
                    </a:cxn>
                    <a:cxn ang="0">
                      <a:pos x="30" y="390"/>
                    </a:cxn>
                    <a:cxn ang="0">
                      <a:pos x="62" y="453"/>
                    </a:cxn>
                    <a:cxn ang="0">
                      <a:pos x="102" y="510"/>
                    </a:cxn>
                    <a:cxn ang="0">
                      <a:pos x="139" y="550"/>
                    </a:cxn>
                    <a:cxn ang="0">
                      <a:pos x="141" y="549"/>
                    </a:cxn>
                    <a:cxn ang="0">
                      <a:pos x="143" y="549"/>
                    </a:cxn>
                    <a:cxn ang="0">
                      <a:pos x="138" y="542"/>
                    </a:cxn>
                    <a:cxn ang="0">
                      <a:pos x="92" y="489"/>
                    </a:cxn>
                    <a:cxn ang="0">
                      <a:pos x="54" y="430"/>
                    </a:cxn>
                    <a:cxn ang="0">
                      <a:pos x="25" y="366"/>
                    </a:cxn>
                    <a:cxn ang="0">
                      <a:pos x="6" y="300"/>
                    </a:cxn>
                    <a:cxn ang="0">
                      <a:pos x="6" y="303"/>
                    </a:cxn>
                    <a:cxn ang="0">
                      <a:pos x="6" y="305"/>
                    </a:cxn>
                    <a:cxn ang="0">
                      <a:pos x="6" y="309"/>
                    </a:cxn>
                    <a:cxn ang="0">
                      <a:pos x="8" y="316"/>
                    </a:cxn>
                    <a:cxn ang="0">
                      <a:pos x="8" y="323"/>
                    </a:cxn>
                    <a:cxn ang="0">
                      <a:pos x="840" y="528"/>
                    </a:cxn>
                    <a:cxn ang="0">
                      <a:pos x="883" y="473"/>
                    </a:cxn>
                    <a:cxn ang="0">
                      <a:pos x="919" y="412"/>
                    </a:cxn>
                    <a:cxn ang="0">
                      <a:pos x="944" y="345"/>
                    </a:cxn>
                    <a:cxn ang="0">
                      <a:pos x="948" y="332"/>
                    </a:cxn>
                    <a:cxn ang="0">
                      <a:pos x="948" y="331"/>
                    </a:cxn>
                    <a:cxn ang="0">
                      <a:pos x="948" y="331"/>
                    </a:cxn>
                    <a:cxn ang="0">
                      <a:pos x="949" y="321"/>
                    </a:cxn>
                    <a:cxn ang="0">
                      <a:pos x="949" y="313"/>
                    </a:cxn>
                    <a:cxn ang="0">
                      <a:pos x="947" y="321"/>
                    </a:cxn>
                    <a:cxn ang="0">
                      <a:pos x="924" y="388"/>
                    </a:cxn>
                    <a:cxn ang="0">
                      <a:pos x="892" y="450"/>
                    </a:cxn>
                    <a:cxn ang="0">
                      <a:pos x="851" y="508"/>
                    </a:cxn>
                    <a:cxn ang="0">
                      <a:pos x="824" y="538"/>
                    </a:cxn>
                    <a:cxn ang="0">
                      <a:pos x="827" y="538"/>
                    </a:cxn>
                    <a:cxn ang="0">
                      <a:pos x="828" y="540"/>
                    </a:cxn>
                  </a:cxnLst>
                  <a:rect l="0" t="0" r="r" b="b"/>
                  <a:pathLst>
                    <a:path w="957" h="550">
                      <a:moveTo>
                        <a:pt x="957" y="108"/>
                      </a:moveTo>
                      <a:lnTo>
                        <a:pt x="956" y="102"/>
                      </a:lnTo>
                      <a:lnTo>
                        <a:pt x="951" y="79"/>
                      </a:lnTo>
                      <a:lnTo>
                        <a:pt x="944" y="55"/>
                      </a:lnTo>
                      <a:lnTo>
                        <a:pt x="937" y="32"/>
                      </a:lnTo>
                      <a:lnTo>
                        <a:pt x="928" y="11"/>
                      </a:lnTo>
                      <a:lnTo>
                        <a:pt x="927" y="7"/>
                      </a:lnTo>
                      <a:lnTo>
                        <a:pt x="925" y="7"/>
                      </a:lnTo>
                      <a:lnTo>
                        <a:pt x="924" y="6"/>
                      </a:lnTo>
                      <a:lnTo>
                        <a:pt x="924" y="4"/>
                      </a:lnTo>
                      <a:lnTo>
                        <a:pt x="923" y="3"/>
                      </a:lnTo>
                      <a:lnTo>
                        <a:pt x="921" y="3"/>
                      </a:lnTo>
                      <a:lnTo>
                        <a:pt x="920" y="2"/>
                      </a:lnTo>
                      <a:lnTo>
                        <a:pt x="919" y="0"/>
                      </a:lnTo>
                      <a:lnTo>
                        <a:pt x="917" y="0"/>
                      </a:lnTo>
                      <a:lnTo>
                        <a:pt x="924" y="12"/>
                      </a:lnTo>
                      <a:lnTo>
                        <a:pt x="932" y="35"/>
                      </a:lnTo>
                      <a:lnTo>
                        <a:pt x="940" y="58"/>
                      </a:lnTo>
                      <a:lnTo>
                        <a:pt x="947" y="80"/>
                      </a:lnTo>
                      <a:lnTo>
                        <a:pt x="952" y="103"/>
                      </a:lnTo>
                      <a:lnTo>
                        <a:pt x="956" y="127"/>
                      </a:lnTo>
                      <a:lnTo>
                        <a:pt x="956" y="132"/>
                      </a:lnTo>
                      <a:lnTo>
                        <a:pt x="957" y="128"/>
                      </a:lnTo>
                      <a:lnTo>
                        <a:pt x="957" y="126"/>
                      </a:lnTo>
                      <a:lnTo>
                        <a:pt x="957" y="123"/>
                      </a:lnTo>
                      <a:lnTo>
                        <a:pt x="957" y="120"/>
                      </a:lnTo>
                      <a:lnTo>
                        <a:pt x="957" y="116"/>
                      </a:lnTo>
                      <a:lnTo>
                        <a:pt x="957" y="114"/>
                      </a:lnTo>
                      <a:lnTo>
                        <a:pt x="957" y="111"/>
                      </a:lnTo>
                      <a:lnTo>
                        <a:pt x="957" y="108"/>
                      </a:lnTo>
                      <a:close/>
                      <a:moveTo>
                        <a:pt x="20" y="36"/>
                      </a:moveTo>
                      <a:lnTo>
                        <a:pt x="13" y="55"/>
                      </a:lnTo>
                      <a:lnTo>
                        <a:pt x="6" y="79"/>
                      </a:lnTo>
                      <a:lnTo>
                        <a:pt x="1" y="102"/>
                      </a:lnTo>
                      <a:lnTo>
                        <a:pt x="0" y="108"/>
                      </a:lnTo>
                      <a:lnTo>
                        <a:pt x="1" y="111"/>
                      </a:lnTo>
                      <a:lnTo>
                        <a:pt x="1" y="114"/>
                      </a:lnTo>
                      <a:lnTo>
                        <a:pt x="1" y="118"/>
                      </a:lnTo>
                      <a:lnTo>
                        <a:pt x="1" y="120"/>
                      </a:lnTo>
                      <a:lnTo>
                        <a:pt x="1" y="124"/>
                      </a:lnTo>
                      <a:lnTo>
                        <a:pt x="1" y="127"/>
                      </a:lnTo>
                      <a:lnTo>
                        <a:pt x="1" y="130"/>
                      </a:lnTo>
                      <a:lnTo>
                        <a:pt x="1" y="134"/>
                      </a:lnTo>
                      <a:lnTo>
                        <a:pt x="2" y="127"/>
                      </a:lnTo>
                      <a:lnTo>
                        <a:pt x="6" y="103"/>
                      </a:lnTo>
                      <a:lnTo>
                        <a:pt x="12" y="80"/>
                      </a:lnTo>
                      <a:lnTo>
                        <a:pt x="18" y="58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4" y="35"/>
                      </a:lnTo>
                      <a:lnTo>
                        <a:pt x="24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1" y="36"/>
                      </a:lnTo>
                      <a:lnTo>
                        <a:pt x="21" y="36"/>
                      </a:lnTo>
                      <a:lnTo>
                        <a:pt x="20" y="36"/>
                      </a:lnTo>
                      <a:close/>
                      <a:moveTo>
                        <a:pt x="8" y="324"/>
                      </a:moveTo>
                      <a:lnTo>
                        <a:pt x="13" y="345"/>
                      </a:lnTo>
                      <a:lnTo>
                        <a:pt x="21" y="368"/>
                      </a:lnTo>
                      <a:lnTo>
                        <a:pt x="30" y="390"/>
                      </a:lnTo>
                      <a:lnTo>
                        <a:pt x="40" y="412"/>
                      </a:lnTo>
                      <a:lnTo>
                        <a:pt x="50" y="433"/>
                      </a:lnTo>
                      <a:lnTo>
                        <a:pt x="62" y="453"/>
                      </a:lnTo>
                      <a:lnTo>
                        <a:pt x="74" y="473"/>
                      </a:lnTo>
                      <a:lnTo>
                        <a:pt x="88" y="492"/>
                      </a:lnTo>
                      <a:lnTo>
                        <a:pt x="102" y="510"/>
                      </a:lnTo>
                      <a:lnTo>
                        <a:pt x="118" y="528"/>
                      </a:lnTo>
                      <a:lnTo>
                        <a:pt x="134" y="545"/>
                      </a:lnTo>
                      <a:lnTo>
                        <a:pt x="139" y="550"/>
                      </a:lnTo>
                      <a:lnTo>
                        <a:pt x="139" y="550"/>
                      </a:lnTo>
                      <a:lnTo>
                        <a:pt x="141" y="549"/>
                      </a:lnTo>
                      <a:lnTo>
                        <a:pt x="141" y="549"/>
                      </a:lnTo>
                      <a:lnTo>
                        <a:pt x="142" y="549"/>
                      </a:lnTo>
                      <a:lnTo>
                        <a:pt x="142" y="549"/>
                      </a:lnTo>
                      <a:lnTo>
                        <a:pt x="143" y="549"/>
                      </a:lnTo>
                      <a:lnTo>
                        <a:pt x="143" y="549"/>
                      </a:lnTo>
                      <a:lnTo>
                        <a:pt x="145" y="547"/>
                      </a:lnTo>
                      <a:lnTo>
                        <a:pt x="138" y="542"/>
                      </a:lnTo>
                      <a:lnTo>
                        <a:pt x="122" y="525"/>
                      </a:lnTo>
                      <a:lnTo>
                        <a:pt x="106" y="508"/>
                      </a:lnTo>
                      <a:lnTo>
                        <a:pt x="92" y="489"/>
                      </a:lnTo>
                      <a:lnTo>
                        <a:pt x="78" y="470"/>
                      </a:lnTo>
                      <a:lnTo>
                        <a:pt x="66" y="450"/>
                      </a:lnTo>
                      <a:lnTo>
                        <a:pt x="54" y="430"/>
                      </a:lnTo>
                      <a:lnTo>
                        <a:pt x="44" y="409"/>
                      </a:lnTo>
                      <a:lnTo>
                        <a:pt x="34" y="388"/>
                      </a:lnTo>
                      <a:lnTo>
                        <a:pt x="25" y="366"/>
                      </a:lnTo>
                      <a:lnTo>
                        <a:pt x="18" y="344"/>
                      </a:lnTo>
                      <a:lnTo>
                        <a:pt x="12" y="321"/>
                      </a:lnTo>
                      <a:lnTo>
                        <a:pt x="6" y="300"/>
                      </a:lnTo>
                      <a:lnTo>
                        <a:pt x="6" y="300"/>
                      </a:lnTo>
                      <a:lnTo>
                        <a:pt x="6" y="301"/>
                      </a:lnTo>
                      <a:lnTo>
                        <a:pt x="6" y="303"/>
                      </a:lnTo>
                      <a:lnTo>
                        <a:pt x="6" y="304"/>
                      </a:lnTo>
                      <a:lnTo>
                        <a:pt x="6" y="305"/>
                      </a:lnTo>
                      <a:lnTo>
                        <a:pt x="6" y="305"/>
                      </a:lnTo>
                      <a:lnTo>
                        <a:pt x="6" y="307"/>
                      </a:lnTo>
                      <a:lnTo>
                        <a:pt x="6" y="308"/>
                      </a:lnTo>
                      <a:lnTo>
                        <a:pt x="6" y="309"/>
                      </a:lnTo>
                      <a:lnTo>
                        <a:pt x="6" y="312"/>
                      </a:lnTo>
                      <a:lnTo>
                        <a:pt x="6" y="315"/>
                      </a:lnTo>
                      <a:lnTo>
                        <a:pt x="8" y="316"/>
                      </a:lnTo>
                      <a:lnTo>
                        <a:pt x="8" y="319"/>
                      </a:lnTo>
                      <a:lnTo>
                        <a:pt x="8" y="320"/>
                      </a:lnTo>
                      <a:lnTo>
                        <a:pt x="8" y="323"/>
                      </a:lnTo>
                      <a:lnTo>
                        <a:pt x="8" y="324"/>
                      </a:lnTo>
                      <a:close/>
                      <a:moveTo>
                        <a:pt x="828" y="540"/>
                      </a:moveTo>
                      <a:lnTo>
                        <a:pt x="840" y="528"/>
                      </a:lnTo>
                      <a:lnTo>
                        <a:pt x="855" y="510"/>
                      </a:lnTo>
                      <a:lnTo>
                        <a:pt x="869" y="492"/>
                      </a:lnTo>
                      <a:lnTo>
                        <a:pt x="883" y="473"/>
                      </a:lnTo>
                      <a:lnTo>
                        <a:pt x="896" y="453"/>
                      </a:lnTo>
                      <a:lnTo>
                        <a:pt x="908" y="433"/>
                      </a:lnTo>
                      <a:lnTo>
                        <a:pt x="919" y="412"/>
                      </a:lnTo>
                      <a:lnTo>
                        <a:pt x="928" y="390"/>
                      </a:lnTo>
                      <a:lnTo>
                        <a:pt x="937" y="368"/>
                      </a:lnTo>
                      <a:lnTo>
                        <a:pt x="944" y="345"/>
                      </a:lnTo>
                      <a:lnTo>
                        <a:pt x="948" y="332"/>
                      </a:lnTo>
                      <a:lnTo>
                        <a:pt x="948" y="332"/>
                      </a:lnTo>
                      <a:lnTo>
                        <a:pt x="948" y="332"/>
                      </a:lnTo>
                      <a:lnTo>
                        <a:pt x="948" y="331"/>
                      </a:lnTo>
                      <a:lnTo>
                        <a:pt x="948" y="331"/>
                      </a:lnTo>
                      <a:lnTo>
                        <a:pt x="948" y="331"/>
                      </a:lnTo>
                      <a:lnTo>
                        <a:pt x="948" y="331"/>
                      </a:lnTo>
                      <a:lnTo>
                        <a:pt x="948" y="331"/>
                      </a:lnTo>
                      <a:lnTo>
                        <a:pt x="948" y="331"/>
                      </a:lnTo>
                      <a:lnTo>
                        <a:pt x="949" y="327"/>
                      </a:lnTo>
                      <a:lnTo>
                        <a:pt x="949" y="324"/>
                      </a:lnTo>
                      <a:lnTo>
                        <a:pt x="949" y="321"/>
                      </a:lnTo>
                      <a:lnTo>
                        <a:pt x="949" y="319"/>
                      </a:lnTo>
                      <a:lnTo>
                        <a:pt x="949" y="316"/>
                      </a:lnTo>
                      <a:lnTo>
                        <a:pt x="949" y="313"/>
                      </a:lnTo>
                      <a:lnTo>
                        <a:pt x="949" y="311"/>
                      </a:lnTo>
                      <a:lnTo>
                        <a:pt x="949" y="308"/>
                      </a:lnTo>
                      <a:lnTo>
                        <a:pt x="947" y="321"/>
                      </a:lnTo>
                      <a:lnTo>
                        <a:pt x="940" y="344"/>
                      </a:lnTo>
                      <a:lnTo>
                        <a:pt x="932" y="366"/>
                      </a:lnTo>
                      <a:lnTo>
                        <a:pt x="924" y="388"/>
                      </a:lnTo>
                      <a:lnTo>
                        <a:pt x="913" y="409"/>
                      </a:lnTo>
                      <a:lnTo>
                        <a:pt x="903" y="430"/>
                      </a:lnTo>
                      <a:lnTo>
                        <a:pt x="892" y="450"/>
                      </a:lnTo>
                      <a:lnTo>
                        <a:pt x="879" y="470"/>
                      </a:lnTo>
                      <a:lnTo>
                        <a:pt x="865" y="489"/>
                      </a:lnTo>
                      <a:lnTo>
                        <a:pt x="851" y="508"/>
                      </a:lnTo>
                      <a:lnTo>
                        <a:pt x="836" y="525"/>
                      </a:lnTo>
                      <a:lnTo>
                        <a:pt x="824" y="537"/>
                      </a:lnTo>
                      <a:lnTo>
                        <a:pt x="824" y="538"/>
                      </a:lnTo>
                      <a:lnTo>
                        <a:pt x="825" y="538"/>
                      </a:lnTo>
                      <a:lnTo>
                        <a:pt x="825" y="538"/>
                      </a:lnTo>
                      <a:lnTo>
                        <a:pt x="827" y="538"/>
                      </a:lnTo>
                      <a:lnTo>
                        <a:pt x="827" y="540"/>
                      </a:lnTo>
                      <a:lnTo>
                        <a:pt x="828" y="540"/>
                      </a:lnTo>
                      <a:lnTo>
                        <a:pt x="828" y="540"/>
                      </a:lnTo>
                      <a:lnTo>
                        <a:pt x="828" y="54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5" name="Freeform 334"/>
                <p:cNvSpPr>
                  <a:spLocks noEditPoints="1"/>
                </p:cNvSpPr>
                <p:nvPr/>
              </p:nvSpPr>
              <p:spPr bwMode="auto">
                <a:xfrm>
                  <a:off x="2535" y="2352"/>
                  <a:ext cx="479" cy="276"/>
                </a:xfrm>
                <a:custGeom>
                  <a:avLst/>
                  <a:gdLst/>
                  <a:ahLst/>
                  <a:cxnLst>
                    <a:cxn ang="0">
                      <a:pos x="948" y="83"/>
                    </a:cxn>
                    <a:cxn ang="0">
                      <a:pos x="924" y="15"/>
                    </a:cxn>
                    <a:cxn ang="0">
                      <a:pos x="919" y="6"/>
                    </a:cxn>
                    <a:cxn ang="0">
                      <a:pos x="915" y="3"/>
                    </a:cxn>
                    <a:cxn ang="0">
                      <a:pos x="912" y="0"/>
                    </a:cxn>
                    <a:cxn ang="0">
                      <a:pos x="936" y="62"/>
                    </a:cxn>
                    <a:cxn ang="0">
                      <a:pos x="952" y="131"/>
                    </a:cxn>
                    <a:cxn ang="0">
                      <a:pos x="955" y="144"/>
                    </a:cxn>
                    <a:cxn ang="0">
                      <a:pos x="956" y="134"/>
                    </a:cxn>
                    <a:cxn ang="0">
                      <a:pos x="956" y="123"/>
                    </a:cxn>
                    <a:cxn ang="0">
                      <a:pos x="8" y="83"/>
                    </a:cxn>
                    <a:cxn ang="0">
                      <a:pos x="0" y="127"/>
                    </a:cxn>
                    <a:cxn ang="0">
                      <a:pos x="0" y="138"/>
                    </a:cxn>
                    <a:cxn ang="0">
                      <a:pos x="0" y="150"/>
                    </a:cxn>
                    <a:cxn ang="0">
                      <a:pos x="8" y="108"/>
                    </a:cxn>
                    <a:cxn ang="0">
                      <a:pos x="27" y="39"/>
                    </a:cxn>
                    <a:cxn ang="0">
                      <a:pos x="25" y="39"/>
                    </a:cxn>
                    <a:cxn ang="0">
                      <a:pos x="24" y="39"/>
                    </a:cxn>
                    <a:cxn ang="0">
                      <a:pos x="21" y="40"/>
                    </a:cxn>
                    <a:cxn ang="0">
                      <a:pos x="15" y="349"/>
                    </a:cxn>
                    <a:cxn ang="0">
                      <a:pos x="41" y="414"/>
                    </a:cxn>
                    <a:cxn ang="0">
                      <a:pos x="76" y="476"/>
                    </a:cxn>
                    <a:cxn ang="0">
                      <a:pos x="119" y="530"/>
                    </a:cxn>
                    <a:cxn ang="0">
                      <a:pos x="141" y="553"/>
                    </a:cxn>
                    <a:cxn ang="0">
                      <a:pos x="144" y="551"/>
                    </a:cxn>
                    <a:cxn ang="0">
                      <a:pos x="145" y="551"/>
                    </a:cxn>
                    <a:cxn ang="0">
                      <a:pos x="122" y="528"/>
                    </a:cxn>
                    <a:cxn ang="0">
                      <a:pos x="80" y="473"/>
                    </a:cxn>
                    <a:cxn ang="0">
                      <a:pos x="45" y="413"/>
                    </a:cxn>
                    <a:cxn ang="0">
                      <a:pos x="20" y="348"/>
                    </a:cxn>
                    <a:cxn ang="0">
                      <a:pos x="5" y="287"/>
                    </a:cxn>
                    <a:cxn ang="0">
                      <a:pos x="5" y="296"/>
                    </a:cxn>
                    <a:cxn ang="0">
                      <a:pos x="5" y="305"/>
                    </a:cxn>
                    <a:cxn ang="0">
                      <a:pos x="5" y="312"/>
                    </a:cxn>
                    <a:cxn ang="0">
                      <a:pos x="5" y="315"/>
                    </a:cxn>
                    <a:cxn ang="0">
                      <a:pos x="5" y="316"/>
                    </a:cxn>
                    <a:cxn ang="0">
                      <a:pos x="836" y="530"/>
                    </a:cxn>
                    <a:cxn ang="0">
                      <a:pos x="880" y="476"/>
                    </a:cxn>
                    <a:cxn ang="0">
                      <a:pos x="915" y="414"/>
                    </a:cxn>
                    <a:cxn ang="0">
                      <a:pos x="942" y="349"/>
                    </a:cxn>
                    <a:cxn ang="0">
                      <a:pos x="948" y="321"/>
                    </a:cxn>
                    <a:cxn ang="0">
                      <a:pos x="948" y="311"/>
                    </a:cxn>
                    <a:cxn ang="0">
                      <a:pos x="948" y="300"/>
                    </a:cxn>
                    <a:cxn ang="0">
                      <a:pos x="943" y="324"/>
                    </a:cxn>
                    <a:cxn ang="0">
                      <a:pos x="920" y="392"/>
                    </a:cxn>
                    <a:cxn ang="0">
                      <a:pos x="888" y="453"/>
                    </a:cxn>
                    <a:cxn ang="0">
                      <a:pos x="848" y="510"/>
                    </a:cxn>
                    <a:cxn ang="0">
                      <a:pos x="822" y="541"/>
                    </a:cxn>
                    <a:cxn ang="0">
                      <a:pos x="823" y="541"/>
                    </a:cxn>
                    <a:cxn ang="0">
                      <a:pos x="824" y="542"/>
                    </a:cxn>
                  </a:cxnLst>
                  <a:rect l="0" t="0" r="r" b="b"/>
                  <a:pathLst>
                    <a:path w="956" h="553">
                      <a:moveTo>
                        <a:pt x="956" y="123"/>
                      </a:moveTo>
                      <a:lnTo>
                        <a:pt x="954" y="107"/>
                      </a:lnTo>
                      <a:lnTo>
                        <a:pt x="948" y="83"/>
                      </a:lnTo>
                      <a:lnTo>
                        <a:pt x="942" y="60"/>
                      </a:lnTo>
                      <a:lnTo>
                        <a:pt x="934" y="38"/>
                      </a:lnTo>
                      <a:lnTo>
                        <a:pt x="924" y="15"/>
                      </a:lnTo>
                      <a:lnTo>
                        <a:pt x="922" y="7"/>
                      </a:lnTo>
                      <a:lnTo>
                        <a:pt x="920" y="7"/>
                      </a:lnTo>
                      <a:lnTo>
                        <a:pt x="919" y="6"/>
                      </a:lnTo>
                      <a:lnTo>
                        <a:pt x="918" y="4"/>
                      </a:lnTo>
                      <a:lnTo>
                        <a:pt x="916" y="4"/>
                      </a:lnTo>
                      <a:lnTo>
                        <a:pt x="915" y="3"/>
                      </a:lnTo>
                      <a:lnTo>
                        <a:pt x="915" y="2"/>
                      </a:lnTo>
                      <a:lnTo>
                        <a:pt x="914" y="0"/>
                      </a:lnTo>
                      <a:lnTo>
                        <a:pt x="912" y="0"/>
                      </a:lnTo>
                      <a:lnTo>
                        <a:pt x="920" y="18"/>
                      </a:lnTo>
                      <a:lnTo>
                        <a:pt x="928" y="39"/>
                      </a:lnTo>
                      <a:lnTo>
                        <a:pt x="936" y="62"/>
                      </a:lnTo>
                      <a:lnTo>
                        <a:pt x="943" y="84"/>
                      </a:lnTo>
                      <a:lnTo>
                        <a:pt x="948" y="108"/>
                      </a:lnTo>
                      <a:lnTo>
                        <a:pt x="952" y="131"/>
                      </a:lnTo>
                      <a:lnTo>
                        <a:pt x="955" y="151"/>
                      </a:lnTo>
                      <a:lnTo>
                        <a:pt x="955" y="147"/>
                      </a:lnTo>
                      <a:lnTo>
                        <a:pt x="955" y="144"/>
                      </a:lnTo>
                      <a:lnTo>
                        <a:pt x="955" y="140"/>
                      </a:lnTo>
                      <a:lnTo>
                        <a:pt x="955" y="136"/>
                      </a:lnTo>
                      <a:lnTo>
                        <a:pt x="956" y="134"/>
                      </a:lnTo>
                      <a:lnTo>
                        <a:pt x="956" y="130"/>
                      </a:lnTo>
                      <a:lnTo>
                        <a:pt x="956" y="127"/>
                      </a:lnTo>
                      <a:lnTo>
                        <a:pt x="956" y="123"/>
                      </a:lnTo>
                      <a:close/>
                      <a:moveTo>
                        <a:pt x="21" y="40"/>
                      </a:moveTo>
                      <a:lnTo>
                        <a:pt x="15" y="60"/>
                      </a:lnTo>
                      <a:lnTo>
                        <a:pt x="8" y="83"/>
                      </a:lnTo>
                      <a:lnTo>
                        <a:pt x="3" y="107"/>
                      </a:lnTo>
                      <a:lnTo>
                        <a:pt x="0" y="124"/>
                      </a:lnTo>
                      <a:lnTo>
                        <a:pt x="0" y="127"/>
                      </a:lnTo>
                      <a:lnTo>
                        <a:pt x="0" y="131"/>
                      </a:lnTo>
                      <a:lnTo>
                        <a:pt x="0" y="135"/>
                      </a:lnTo>
                      <a:lnTo>
                        <a:pt x="0" y="138"/>
                      </a:lnTo>
                      <a:lnTo>
                        <a:pt x="0" y="142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4" y="131"/>
                      </a:lnTo>
                      <a:lnTo>
                        <a:pt x="8" y="108"/>
                      </a:lnTo>
                      <a:lnTo>
                        <a:pt x="13" y="84"/>
                      </a:lnTo>
                      <a:lnTo>
                        <a:pt x="20" y="62"/>
                      </a:lnTo>
                      <a:lnTo>
                        <a:pt x="27" y="39"/>
                      </a:lnTo>
                      <a:lnTo>
                        <a:pt x="28" y="38"/>
                      </a:lnTo>
                      <a:lnTo>
                        <a:pt x="27" y="39"/>
                      </a:lnTo>
                      <a:lnTo>
                        <a:pt x="25" y="39"/>
                      </a:lnTo>
                      <a:lnTo>
                        <a:pt x="25" y="39"/>
                      </a:lnTo>
                      <a:lnTo>
                        <a:pt x="24" y="39"/>
                      </a:lnTo>
                      <a:lnTo>
                        <a:pt x="24" y="39"/>
                      </a:lnTo>
                      <a:lnTo>
                        <a:pt x="23" y="39"/>
                      </a:lnTo>
                      <a:lnTo>
                        <a:pt x="23" y="40"/>
                      </a:lnTo>
                      <a:lnTo>
                        <a:pt x="21" y="40"/>
                      </a:lnTo>
                      <a:close/>
                      <a:moveTo>
                        <a:pt x="5" y="316"/>
                      </a:moveTo>
                      <a:lnTo>
                        <a:pt x="8" y="325"/>
                      </a:lnTo>
                      <a:lnTo>
                        <a:pt x="15" y="349"/>
                      </a:lnTo>
                      <a:lnTo>
                        <a:pt x="23" y="372"/>
                      </a:lnTo>
                      <a:lnTo>
                        <a:pt x="31" y="393"/>
                      </a:lnTo>
                      <a:lnTo>
                        <a:pt x="41" y="414"/>
                      </a:lnTo>
                      <a:lnTo>
                        <a:pt x="52" y="436"/>
                      </a:lnTo>
                      <a:lnTo>
                        <a:pt x="63" y="456"/>
                      </a:lnTo>
                      <a:lnTo>
                        <a:pt x="76" y="476"/>
                      </a:lnTo>
                      <a:lnTo>
                        <a:pt x="89" y="494"/>
                      </a:lnTo>
                      <a:lnTo>
                        <a:pt x="104" y="513"/>
                      </a:lnTo>
                      <a:lnTo>
                        <a:pt x="119" y="530"/>
                      </a:lnTo>
                      <a:lnTo>
                        <a:pt x="134" y="548"/>
                      </a:lnTo>
                      <a:lnTo>
                        <a:pt x="141" y="553"/>
                      </a:lnTo>
                      <a:lnTo>
                        <a:pt x="141" y="553"/>
                      </a:lnTo>
                      <a:lnTo>
                        <a:pt x="142" y="553"/>
                      </a:lnTo>
                      <a:lnTo>
                        <a:pt x="142" y="553"/>
                      </a:lnTo>
                      <a:lnTo>
                        <a:pt x="144" y="551"/>
                      </a:lnTo>
                      <a:lnTo>
                        <a:pt x="144" y="551"/>
                      </a:lnTo>
                      <a:lnTo>
                        <a:pt x="145" y="551"/>
                      </a:lnTo>
                      <a:lnTo>
                        <a:pt x="145" y="551"/>
                      </a:lnTo>
                      <a:lnTo>
                        <a:pt x="146" y="551"/>
                      </a:lnTo>
                      <a:lnTo>
                        <a:pt x="138" y="544"/>
                      </a:lnTo>
                      <a:lnTo>
                        <a:pt x="122" y="528"/>
                      </a:lnTo>
                      <a:lnTo>
                        <a:pt x="108" y="510"/>
                      </a:lnTo>
                      <a:lnTo>
                        <a:pt x="93" y="492"/>
                      </a:lnTo>
                      <a:lnTo>
                        <a:pt x="80" y="473"/>
                      </a:lnTo>
                      <a:lnTo>
                        <a:pt x="68" y="453"/>
                      </a:lnTo>
                      <a:lnTo>
                        <a:pt x="56" y="433"/>
                      </a:lnTo>
                      <a:lnTo>
                        <a:pt x="45" y="413"/>
                      </a:lnTo>
                      <a:lnTo>
                        <a:pt x="36" y="392"/>
                      </a:lnTo>
                      <a:lnTo>
                        <a:pt x="27" y="369"/>
                      </a:lnTo>
                      <a:lnTo>
                        <a:pt x="20" y="348"/>
                      </a:lnTo>
                      <a:lnTo>
                        <a:pt x="13" y="324"/>
                      </a:lnTo>
                      <a:lnTo>
                        <a:pt x="8" y="301"/>
                      </a:lnTo>
                      <a:lnTo>
                        <a:pt x="5" y="287"/>
                      </a:lnTo>
                      <a:lnTo>
                        <a:pt x="5" y="289"/>
                      </a:lnTo>
                      <a:lnTo>
                        <a:pt x="5" y="293"/>
                      </a:lnTo>
                      <a:lnTo>
                        <a:pt x="5" y="296"/>
                      </a:lnTo>
                      <a:lnTo>
                        <a:pt x="5" y="299"/>
                      </a:lnTo>
                      <a:lnTo>
                        <a:pt x="5" y="303"/>
                      </a:lnTo>
                      <a:lnTo>
                        <a:pt x="5" y="305"/>
                      </a:lnTo>
                      <a:lnTo>
                        <a:pt x="5" y="309"/>
                      </a:lnTo>
                      <a:lnTo>
                        <a:pt x="5" y="312"/>
                      </a:lnTo>
                      <a:lnTo>
                        <a:pt x="5" y="312"/>
                      </a:lnTo>
                      <a:lnTo>
                        <a:pt x="5" y="313"/>
                      </a:lnTo>
                      <a:lnTo>
                        <a:pt x="5" y="313"/>
                      </a:lnTo>
                      <a:lnTo>
                        <a:pt x="5" y="315"/>
                      </a:lnTo>
                      <a:lnTo>
                        <a:pt x="5" y="315"/>
                      </a:lnTo>
                      <a:lnTo>
                        <a:pt x="5" y="315"/>
                      </a:lnTo>
                      <a:lnTo>
                        <a:pt x="5" y="316"/>
                      </a:lnTo>
                      <a:lnTo>
                        <a:pt x="5" y="316"/>
                      </a:lnTo>
                      <a:close/>
                      <a:moveTo>
                        <a:pt x="826" y="542"/>
                      </a:moveTo>
                      <a:lnTo>
                        <a:pt x="836" y="530"/>
                      </a:lnTo>
                      <a:lnTo>
                        <a:pt x="852" y="513"/>
                      </a:lnTo>
                      <a:lnTo>
                        <a:pt x="867" y="494"/>
                      </a:lnTo>
                      <a:lnTo>
                        <a:pt x="880" y="476"/>
                      </a:lnTo>
                      <a:lnTo>
                        <a:pt x="892" y="456"/>
                      </a:lnTo>
                      <a:lnTo>
                        <a:pt x="904" y="436"/>
                      </a:lnTo>
                      <a:lnTo>
                        <a:pt x="915" y="414"/>
                      </a:lnTo>
                      <a:lnTo>
                        <a:pt x="924" y="393"/>
                      </a:lnTo>
                      <a:lnTo>
                        <a:pt x="934" y="372"/>
                      </a:lnTo>
                      <a:lnTo>
                        <a:pt x="942" y="349"/>
                      </a:lnTo>
                      <a:lnTo>
                        <a:pt x="948" y="325"/>
                      </a:lnTo>
                      <a:lnTo>
                        <a:pt x="948" y="325"/>
                      </a:lnTo>
                      <a:lnTo>
                        <a:pt x="948" y="321"/>
                      </a:lnTo>
                      <a:lnTo>
                        <a:pt x="948" y="319"/>
                      </a:lnTo>
                      <a:lnTo>
                        <a:pt x="948" y="315"/>
                      </a:lnTo>
                      <a:lnTo>
                        <a:pt x="948" y="311"/>
                      </a:lnTo>
                      <a:lnTo>
                        <a:pt x="948" y="308"/>
                      </a:lnTo>
                      <a:lnTo>
                        <a:pt x="948" y="304"/>
                      </a:lnTo>
                      <a:lnTo>
                        <a:pt x="948" y="300"/>
                      </a:lnTo>
                      <a:lnTo>
                        <a:pt x="950" y="297"/>
                      </a:lnTo>
                      <a:lnTo>
                        <a:pt x="948" y="301"/>
                      </a:lnTo>
                      <a:lnTo>
                        <a:pt x="943" y="324"/>
                      </a:lnTo>
                      <a:lnTo>
                        <a:pt x="936" y="348"/>
                      </a:lnTo>
                      <a:lnTo>
                        <a:pt x="928" y="369"/>
                      </a:lnTo>
                      <a:lnTo>
                        <a:pt x="920" y="392"/>
                      </a:lnTo>
                      <a:lnTo>
                        <a:pt x="911" y="413"/>
                      </a:lnTo>
                      <a:lnTo>
                        <a:pt x="900" y="433"/>
                      </a:lnTo>
                      <a:lnTo>
                        <a:pt x="888" y="453"/>
                      </a:lnTo>
                      <a:lnTo>
                        <a:pt x="876" y="473"/>
                      </a:lnTo>
                      <a:lnTo>
                        <a:pt x="863" y="492"/>
                      </a:lnTo>
                      <a:lnTo>
                        <a:pt x="848" y="510"/>
                      </a:lnTo>
                      <a:lnTo>
                        <a:pt x="834" y="528"/>
                      </a:lnTo>
                      <a:lnTo>
                        <a:pt x="820" y="541"/>
                      </a:lnTo>
                      <a:lnTo>
                        <a:pt x="822" y="541"/>
                      </a:lnTo>
                      <a:lnTo>
                        <a:pt x="822" y="541"/>
                      </a:lnTo>
                      <a:lnTo>
                        <a:pt x="823" y="541"/>
                      </a:lnTo>
                      <a:lnTo>
                        <a:pt x="823" y="541"/>
                      </a:lnTo>
                      <a:lnTo>
                        <a:pt x="823" y="542"/>
                      </a:lnTo>
                      <a:lnTo>
                        <a:pt x="824" y="542"/>
                      </a:lnTo>
                      <a:lnTo>
                        <a:pt x="824" y="542"/>
                      </a:lnTo>
                      <a:lnTo>
                        <a:pt x="826" y="54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6" name="Freeform 335"/>
                <p:cNvSpPr>
                  <a:spLocks noEditPoints="1"/>
                </p:cNvSpPr>
                <p:nvPr/>
              </p:nvSpPr>
              <p:spPr bwMode="auto">
                <a:xfrm>
                  <a:off x="2535" y="2350"/>
                  <a:ext cx="478" cy="277"/>
                </a:xfrm>
                <a:custGeom>
                  <a:avLst/>
                  <a:gdLst/>
                  <a:ahLst/>
                  <a:cxnLst>
                    <a:cxn ang="0">
                      <a:pos x="951" y="111"/>
                    </a:cxn>
                    <a:cxn ang="0">
                      <a:pos x="931" y="43"/>
                    </a:cxn>
                    <a:cxn ang="0">
                      <a:pos x="915" y="7"/>
                    </a:cxn>
                    <a:cxn ang="0">
                      <a:pos x="912" y="4"/>
                    </a:cxn>
                    <a:cxn ang="0">
                      <a:pos x="908" y="0"/>
                    </a:cxn>
                    <a:cxn ang="0">
                      <a:pos x="918" y="23"/>
                    </a:cxn>
                    <a:cxn ang="0">
                      <a:pos x="940" y="90"/>
                    </a:cxn>
                    <a:cxn ang="0">
                      <a:pos x="954" y="160"/>
                    </a:cxn>
                    <a:cxn ang="0">
                      <a:pos x="955" y="166"/>
                    </a:cxn>
                    <a:cxn ang="0">
                      <a:pos x="955" y="152"/>
                    </a:cxn>
                    <a:cxn ang="0">
                      <a:pos x="955" y="140"/>
                    </a:cxn>
                    <a:cxn ang="0">
                      <a:pos x="11" y="88"/>
                    </a:cxn>
                    <a:cxn ang="0">
                      <a:pos x="0" y="142"/>
                    </a:cxn>
                    <a:cxn ang="0">
                      <a:pos x="0" y="155"/>
                    </a:cxn>
                    <a:cxn ang="0">
                      <a:pos x="1" y="170"/>
                    </a:cxn>
                    <a:cxn ang="0">
                      <a:pos x="3" y="160"/>
                    </a:cxn>
                    <a:cxn ang="0">
                      <a:pos x="16" y="90"/>
                    </a:cxn>
                    <a:cxn ang="0">
                      <a:pos x="31" y="42"/>
                    </a:cxn>
                    <a:cxn ang="0">
                      <a:pos x="28" y="42"/>
                    </a:cxn>
                    <a:cxn ang="0">
                      <a:pos x="25" y="43"/>
                    </a:cxn>
                    <a:cxn ang="0">
                      <a:pos x="5" y="308"/>
                    </a:cxn>
                    <a:cxn ang="0">
                      <a:pos x="24" y="374"/>
                    </a:cxn>
                    <a:cxn ang="0">
                      <a:pos x="53" y="438"/>
                    </a:cxn>
                    <a:cxn ang="0">
                      <a:pos x="91" y="497"/>
                    </a:cxn>
                    <a:cxn ang="0">
                      <a:pos x="137" y="550"/>
                    </a:cxn>
                    <a:cxn ang="0">
                      <a:pos x="145" y="555"/>
                    </a:cxn>
                    <a:cxn ang="0">
                      <a:pos x="146" y="554"/>
                    </a:cxn>
                    <a:cxn ang="0">
                      <a:pos x="149" y="554"/>
                    </a:cxn>
                    <a:cxn ang="0">
                      <a:pos x="109" y="512"/>
                    </a:cxn>
                    <a:cxn ang="0">
                      <a:pos x="69" y="456"/>
                    </a:cxn>
                    <a:cxn ang="0">
                      <a:pos x="37" y="394"/>
                    </a:cxn>
                    <a:cxn ang="0">
                      <a:pos x="16" y="328"/>
                    </a:cxn>
                    <a:cxn ang="0">
                      <a:pos x="4" y="269"/>
                    </a:cxn>
                    <a:cxn ang="0">
                      <a:pos x="5" y="284"/>
                    </a:cxn>
                    <a:cxn ang="0">
                      <a:pos x="5" y="297"/>
                    </a:cxn>
                    <a:cxn ang="0">
                      <a:pos x="823" y="545"/>
                    </a:cxn>
                    <a:cxn ang="0">
                      <a:pos x="864" y="497"/>
                    </a:cxn>
                    <a:cxn ang="0">
                      <a:pos x="902" y="438"/>
                    </a:cxn>
                    <a:cxn ang="0">
                      <a:pos x="931" y="374"/>
                    </a:cxn>
                    <a:cxn ang="0">
                      <a:pos x="948" y="316"/>
                    </a:cxn>
                    <a:cxn ang="0">
                      <a:pos x="950" y="303"/>
                    </a:cxn>
                    <a:cxn ang="0">
                      <a:pos x="950" y="291"/>
                    </a:cxn>
                    <a:cxn ang="0">
                      <a:pos x="946" y="305"/>
                    </a:cxn>
                    <a:cxn ang="0">
                      <a:pos x="927" y="373"/>
                    </a:cxn>
                    <a:cxn ang="0">
                      <a:pos x="898" y="436"/>
                    </a:cxn>
                    <a:cxn ang="0">
                      <a:pos x="860" y="494"/>
                    </a:cxn>
                    <a:cxn ang="0">
                      <a:pos x="819" y="544"/>
                    </a:cxn>
                    <a:cxn ang="0">
                      <a:pos x="820" y="544"/>
                    </a:cxn>
                    <a:cxn ang="0">
                      <a:pos x="822" y="545"/>
                    </a:cxn>
                  </a:cxnLst>
                  <a:rect l="0" t="0" r="r" b="b"/>
                  <a:pathLst>
                    <a:path w="955" h="555">
                      <a:moveTo>
                        <a:pt x="955" y="140"/>
                      </a:moveTo>
                      <a:lnTo>
                        <a:pt x="955" y="135"/>
                      </a:lnTo>
                      <a:lnTo>
                        <a:pt x="951" y="111"/>
                      </a:lnTo>
                      <a:lnTo>
                        <a:pt x="946" y="88"/>
                      </a:lnTo>
                      <a:lnTo>
                        <a:pt x="939" y="66"/>
                      </a:lnTo>
                      <a:lnTo>
                        <a:pt x="931" y="43"/>
                      </a:lnTo>
                      <a:lnTo>
                        <a:pt x="923" y="20"/>
                      </a:lnTo>
                      <a:lnTo>
                        <a:pt x="916" y="8"/>
                      </a:lnTo>
                      <a:lnTo>
                        <a:pt x="915" y="7"/>
                      </a:lnTo>
                      <a:lnTo>
                        <a:pt x="915" y="6"/>
                      </a:lnTo>
                      <a:lnTo>
                        <a:pt x="914" y="4"/>
                      </a:lnTo>
                      <a:lnTo>
                        <a:pt x="912" y="4"/>
                      </a:lnTo>
                      <a:lnTo>
                        <a:pt x="911" y="3"/>
                      </a:lnTo>
                      <a:lnTo>
                        <a:pt x="910" y="2"/>
                      </a:lnTo>
                      <a:lnTo>
                        <a:pt x="908" y="0"/>
                      </a:lnTo>
                      <a:lnTo>
                        <a:pt x="908" y="0"/>
                      </a:lnTo>
                      <a:lnTo>
                        <a:pt x="908" y="2"/>
                      </a:lnTo>
                      <a:lnTo>
                        <a:pt x="918" y="23"/>
                      </a:lnTo>
                      <a:lnTo>
                        <a:pt x="927" y="44"/>
                      </a:lnTo>
                      <a:lnTo>
                        <a:pt x="934" y="67"/>
                      </a:lnTo>
                      <a:lnTo>
                        <a:pt x="940" y="90"/>
                      </a:lnTo>
                      <a:lnTo>
                        <a:pt x="946" y="112"/>
                      </a:lnTo>
                      <a:lnTo>
                        <a:pt x="950" y="136"/>
                      </a:lnTo>
                      <a:lnTo>
                        <a:pt x="954" y="160"/>
                      </a:lnTo>
                      <a:lnTo>
                        <a:pt x="954" y="174"/>
                      </a:lnTo>
                      <a:lnTo>
                        <a:pt x="955" y="170"/>
                      </a:lnTo>
                      <a:lnTo>
                        <a:pt x="955" y="166"/>
                      </a:lnTo>
                      <a:lnTo>
                        <a:pt x="955" y="162"/>
                      </a:lnTo>
                      <a:lnTo>
                        <a:pt x="955" y="156"/>
                      </a:lnTo>
                      <a:lnTo>
                        <a:pt x="955" y="152"/>
                      </a:lnTo>
                      <a:lnTo>
                        <a:pt x="955" y="148"/>
                      </a:lnTo>
                      <a:lnTo>
                        <a:pt x="955" y="144"/>
                      </a:lnTo>
                      <a:lnTo>
                        <a:pt x="955" y="140"/>
                      </a:lnTo>
                      <a:close/>
                      <a:moveTo>
                        <a:pt x="24" y="43"/>
                      </a:moveTo>
                      <a:lnTo>
                        <a:pt x="17" y="66"/>
                      </a:lnTo>
                      <a:lnTo>
                        <a:pt x="11" y="88"/>
                      </a:lnTo>
                      <a:lnTo>
                        <a:pt x="5" y="111"/>
                      </a:lnTo>
                      <a:lnTo>
                        <a:pt x="1" y="135"/>
                      </a:lnTo>
                      <a:lnTo>
                        <a:pt x="0" y="142"/>
                      </a:lnTo>
                      <a:lnTo>
                        <a:pt x="0" y="146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0"/>
                      </a:lnTo>
                      <a:lnTo>
                        <a:pt x="1" y="164"/>
                      </a:lnTo>
                      <a:lnTo>
                        <a:pt x="1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3" y="160"/>
                      </a:lnTo>
                      <a:lnTo>
                        <a:pt x="5" y="136"/>
                      </a:lnTo>
                      <a:lnTo>
                        <a:pt x="11" y="112"/>
                      </a:lnTo>
                      <a:lnTo>
                        <a:pt x="16" y="90"/>
                      </a:lnTo>
                      <a:lnTo>
                        <a:pt x="21" y="67"/>
                      </a:lnTo>
                      <a:lnTo>
                        <a:pt x="29" y="44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9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7" y="43"/>
                      </a:lnTo>
                      <a:lnTo>
                        <a:pt x="25" y="43"/>
                      </a:lnTo>
                      <a:lnTo>
                        <a:pt x="25" y="43"/>
                      </a:lnTo>
                      <a:lnTo>
                        <a:pt x="24" y="43"/>
                      </a:lnTo>
                      <a:close/>
                      <a:moveTo>
                        <a:pt x="5" y="308"/>
                      </a:moveTo>
                      <a:lnTo>
                        <a:pt x="11" y="329"/>
                      </a:lnTo>
                      <a:lnTo>
                        <a:pt x="17" y="352"/>
                      </a:lnTo>
                      <a:lnTo>
                        <a:pt x="24" y="374"/>
                      </a:lnTo>
                      <a:lnTo>
                        <a:pt x="33" y="396"/>
                      </a:lnTo>
                      <a:lnTo>
                        <a:pt x="43" y="417"/>
                      </a:lnTo>
                      <a:lnTo>
                        <a:pt x="53" y="438"/>
                      </a:lnTo>
                      <a:lnTo>
                        <a:pt x="65" y="458"/>
                      </a:lnTo>
                      <a:lnTo>
                        <a:pt x="77" y="478"/>
                      </a:lnTo>
                      <a:lnTo>
                        <a:pt x="91" y="497"/>
                      </a:lnTo>
                      <a:lnTo>
                        <a:pt x="105" y="516"/>
                      </a:lnTo>
                      <a:lnTo>
                        <a:pt x="121" y="533"/>
                      </a:lnTo>
                      <a:lnTo>
                        <a:pt x="137" y="550"/>
                      </a:lnTo>
                      <a:lnTo>
                        <a:pt x="144" y="555"/>
                      </a:lnTo>
                      <a:lnTo>
                        <a:pt x="144" y="555"/>
                      </a:lnTo>
                      <a:lnTo>
                        <a:pt x="145" y="555"/>
                      </a:lnTo>
                      <a:lnTo>
                        <a:pt x="145" y="555"/>
                      </a:lnTo>
                      <a:lnTo>
                        <a:pt x="146" y="555"/>
                      </a:lnTo>
                      <a:lnTo>
                        <a:pt x="146" y="554"/>
                      </a:lnTo>
                      <a:lnTo>
                        <a:pt x="148" y="554"/>
                      </a:lnTo>
                      <a:lnTo>
                        <a:pt x="148" y="554"/>
                      </a:lnTo>
                      <a:lnTo>
                        <a:pt x="149" y="554"/>
                      </a:lnTo>
                      <a:lnTo>
                        <a:pt x="140" y="546"/>
                      </a:lnTo>
                      <a:lnTo>
                        <a:pt x="124" y="529"/>
                      </a:lnTo>
                      <a:lnTo>
                        <a:pt x="109" y="512"/>
                      </a:lnTo>
                      <a:lnTo>
                        <a:pt x="95" y="494"/>
                      </a:lnTo>
                      <a:lnTo>
                        <a:pt x="81" y="476"/>
                      </a:lnTo>
                      <a:lnTo>
                        <a:pt x="69" y="456"/>
                      </a:lnTo>
                      <a:lnTo>
                        <a:pt x="59" y="436"/>
                      </a:lnTo>
                      <a:lnTo>
                        <a:pt x="48" y="416"/>
                      </a:lnTo>
                      <a:lnTo>
                        <a:pt x="37" y="394"/>
                      </a:lnTo>
                      <a:lnTo>
                        <a:pt x="29" y="373"/>
                      </a:lnTo>
                      <a:lnTo>
                        <a:pt x="21" y="351"/>
                      </a:lnTo>
                      <a:lnTo>
                        <a:pt x="16" y="328"/>
                      </a:lnTo>
                      <a:lnTo>
                        <a:pt x="11" y="305"/>
                      </a:lnTo>
                      <a:lnTo>
                        <a:pt x="5" y="281"/>
                      </a:lnTo>
                      <a:lnTo>
                        <a:pt x="4" y="269"/>
                      </a:lnTo>
                      <a:lnTo>
                        <a:pt x="4" y="273"/>
                      </a:lnTo>
                      <a:lnTo>
                        <a:pt x="4" y="279"/>
                      </a:lnTo>
                      <a:lnTo>
                        <a:pt x="5" y="284"/>
                      </a:lnTo>
                      <a:lnTo>
                        <a:pt x="5" y="288"/>
                      </a:lnTo>
                      <a:lnTo>
                        <a:pt x="5" y="293"/>
                      </a:lnTo>
                      <a:lnTo>
                        <a:pt x="5" y="297"/>
                      </a:lnTo>
                      <a:lnTo>
                        <a:pt x="5" y="303"/>
                      </a:lnTo>
                      <a:lnTo>
                        <a:pt x="5" y="308"/>
                      </a:lnTo>
                      <a:close/>
                      <a:moveTo>
                        <a:pt x="823" y="545"/>
                      </a:moveTo>
                      <a:lnTo>
                        <a:pt x="835" y="533"/>
                      </a:lnTo>
                      <a:lnTo>
                        <a:pt x="850" y="516"/>
                      </a:lnTo>
                      <a:lnTo>
                        <a:pt x="864" y="497"/>
                      </a:lnTo>
                      <a:lnTo>
                        <a:pt x="878" y="478"/>
                      </a:lnTo>
                      <a:lnTo>
                        <a:pt x="891" y="458"/>
                      </a:lnTo>
                      <a:lnTo>
                        <a:pt x="902" y="438"/>
                      </a:lnTo>
                      <a:lnTo>
                        <a:pt x="912" y="417"/>
                      </a:lnTo>
                      <a:lnTo>
                        <a:pt x="923" y="396"/>
                      </a:lnTo>
                      <a:lnTo>
                        <a:pt x="931" y="374"/>
                      </a:lnTo>
                      <a:lnTo>
                        <a:pt x="939" y="352"/>
                      </a:lnTo>
                      <a:lnTo>
                        <a:pt x="946" y="329"/>
                      </a:lnTo>
                      <a:lnTo>
                        <a:pt x="948" y="316"/>
                      </a:lnTo>
                      <a:lnTo>
                        <a:pt x="948" y="312"/>
                      </a:lnTo>
                      <a:lnTo>
                        <a:pt x="948" y="308"/>
                      </a:lnTo>
                      <a:lnTo>
                        <a:pt x="950" y="303"/>
                      </a:lnTo>
                      <a:lnTo>
                        <a:pt x="950" y="299"/>
                      </a:lnTo>
                      <a:lnTo>
                        <a:pt x="950" y="295"/>
                      </a:lnTo>
                      <a:lnTo>
                        <a:pt x="950" y="291"/>
                      </a:lnTo>
                      <a:lnTo>
                        <a:pt x="950" y="287"/>
                      </a:lnTo>
                      <a:lnTo>
                        <a:pt x="950" y="283"/>
                      </a:lnTo>
                      <a:lnTo>
                        <a:pt x="946" y="305"/>
                      </a:lnTo>
                      <a:lnTo>
                        <a:pt x="940" y="328"/>
                      </a:lnTo>
                      <a:lnTo>
                        <a:pt x="934" y="351"/>
                      </a:lnTo>
                      <a:lnTo>
                        <a:pt x="927" y="373"/>
                      </a:lnTo>
                      <a:lnTo>
                        <a:pt x="918" y="394"/>
                      </a:lnTo>
                      <a:lnTo>
                        <a:pt x="908" y="416"/>
                      </a:lnTo>
                      <a:lnTo>
                        <a:pt x="898" y="436"/>
                      </a:lnTo>
                      <a:lnTo>
                        <a:pt x="887" y="456"/>
                      </a:lnTo>
                      <a:lnTo>
                        <a:pt x="874" y="476"/>
                      </a:lnTo>
                      <a:lnTo>
                        <a:pt x="860" y="494"/>
                      </a:lnTo>
                      <a:lnTo>
                        <a:pt x="847" y="512"/>
                      </a:lnTo>
                      <a:lnTo>
                        <a:pt x="831" y="529"/>
                      </a:lnTo>
                      <a:lnTo>
                        <a:pt x="819" y="544"/>
                      </a:lnTo>
                      <a:lnTo>
                        <a:pt x="819" y="544"/>
                      </a:lnTo>
                      <a:lnTo>
                        <a:pt x="819" y="544"/>
                      </a:lnTo>
                      <a:lnTo>
                        <a:pt x="820" y="544"/>
                      </a:lnTo>
                      <a:lnTo>
                        <a:pt x="820" y="545"/>
                      </a:lnTo>
                      <a:lnTo>
                        <a:pt x="822" y="545"/>
                      </a:lnTo>
                      <a:lnTo>
                        <a:pt x="822" y="545"/>
                      </a:lnTo>
                      <a:lnTo>
                        <a:pt x="823" y="545"/>
                      </a:lnTo>
                      <a:lnTo>
                        <a:pt x="823" y="54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7" name="Freeform 336"/>
                <p:cNvSpPr>
                  <a:spLocks noEditPoints="1"/>
                </p:cNvSpPr>
                <p:nvPr/>
              </p:nvSpPr>
              <p:spPr bwMode="auto">
                <a:xfrm>
                  <a:off x="2535" y="2348"/>
                  <a:ext cx="478" cy="279"/>
                </a:xfrm>
                <a:custGeom>
                  <a:avLst/>
                  <a:gdLst/>
                  <a:ahLst/>
                  <a:cxnLst>
                    <a:cxn ang="0">
                      <a:pos x="948" y="116"/>
                    </a:cxn>
                    <a:cxn ang="0">
                      <a:pos x="928" y="47"/>
                    </a:cxn>
                    <a:cxn ang="0">
                      <a:pos x="911" y="7"/>
                    </a:cxn>
                    <a:cxn ang="0">
                      <a:pos x="907" y="4"/>
                    </a:cxn>
                    <a:cxn ang="0">
                      <a:pos x="904" y="0"/>
                    </a:cxn>
                    <a:cxn ang="0">
                      <a:pos x="916" y="27"/>
                    </a:cxn>
                    <a:cxn ang="0">
                      <a:pos x="938" y="94"/>
                    </a:cxn>
                    <a:cxn ang="0">
                      <a:pos x="951" y="164"/>
                    </a:cxn>
                    <a:cxn ang="0">
                      <a:pos x="954" y="201"/>
                    </a:cxn>
                    <a:cxn ang="0">
                      <a:pos x="954" y="183"/>
                    </a:cxn>
                    <a:cxn ang="0">
                      <a:pos x="955" y="164"/>
                    </a:cxn>
                    <a:cxn ang="0">
                      <a:pos x="27" y="47"/>
                    </a:cxn>
                    <a:cxn ang="0">
                      <a:pos x="8" y="116"/>
                    </a:cxn>
                    <a:cxn ang="0">
                      <a:pos x="1" y="178"/>
                    </a:cxn>
                    <a:cxn ang="0">
                      <a:pos x="3" y="228"/>
                    </a:cxn>
                    <a:cxn ang="0">
                      <a:pos x="4" y="277"/>
                    </a:cxn>
                    <a:cxn ang="0">
                      <a:pos x="13" y="332"/>
                    </a:cxn>
                    <a:cxn ang="0">
                      <a:pos x="36" y="400"/>
                    </a:cxn>
                    <a:cxn ang="0">
                      <a:pos x="68" y="461"/>
                    </a:cxn>
                    <a:cxn ang="0">
                      <a:pos x="108" y="518"/>
                    </a:cxn>
                    <a:cxn ang="0">
                      <a:pos x="146" y="559"/>
                    </a:cxn>
                    <a:cxn ang="0">
                      <a:pos x="148" y="558"/>
                    </a:cxn>
                    <a:cxn ang="0">
                      <a:pos x="150" y="558"/>
                    </a:cxn>
                    <a:cxn ang="0">
                      <a:pos x="142" y="549"/>
                    </a:cxn>
                    <a:cxn ang="0">
                      <a:pos x="97" y="497"/>
                    </a:cxn>
                    <a:cxn ang="0">
                      <a:pos x="60" y="438"/>
                    </a:cxn>
                    <a:cxn ang="0">
                      <a:pos x="32" y="376"/>
                    </a:cxn>
                    <a:cxn ang="0">
                      <a:pos x="12" y="308"/>
                    </a:cxn>
                    <a:cxn ang="0">
                      <a:pos x="4" y="237"/>
                    </a:cxn>
                    <a:cxn ang="0">
                      <a:pos x="5" y="164"/>
                    </a:cxn>
                    <a:cxn ang="0">
                      <a:pos x="17" y="94"/>
                    </a:cxn>
                    <a:cxn ang="0">
                      <a:pos x="33" y="44"/>
                    </a:cxn>
                    <a:cxn ang="0">
                      <a:pos x="31" y="44"/>
                    </a:cxn>
                    <a:cxn ang="0">
                      <a:pos x="29" y="46"/>
                    </a:cxn>
                    <a:cxn ang="0">
                      <a:pos x="820" y="549"/>
                    </a:cxn>
                    <a:cxn ang="0">
                      <a:pos x="863" y="500"/>
                    </a:cxn>
                    <a:cxn ang="0">
                      <a:pos x="900" y="441"/>
                    </a:cxn>
                    <a:cxn ang="0">
                      <a:pos x="928" y="377"/>
                    </a:cxn>
                    <a:cxn ang="0">
                      <a:pos x="948" y="309"/>
                    </a:cxn>
                    <a:cxn ang="0">
                      <a:pos x="950" y="293"/>
                    </a:cxn>
                    <a:cxn ang="0">
                      <a:pos x="951" y="275"/>
                    </a:cxn>
                    <a:cxn ang="0">
                      <a:pos x="951" y="256"/>
                    </a:cxn>
                    <a:cxn ang="0">
                      <a:pos x="943" y="308"/>
                    </a:cxn>
                    <a:cxn ang="0">
                      <a:pos x="924" y="376"/>
                    </a:cxn>
                    <a:cxn ang="0">
                      <a:pos x="896" y="438"/>
                    </a:cxn>
                    <a:cxn ang="0">
                      <a:pos x="859" y="497"/>
                    </a:cxn>
                    <a:cxn ang="0">
                      <a:pos x="816" y="546"/>
                    </a:cxn>
                    <a:cxn ang="0">
                      <a:pos x="818" y="546"/>
                    </a:cxn>
                    <a:cxn ang="0">
                      <a:pos x="819" y="548"/>
                    </a:cxn>
                  </a:cxnLst>
                  <a:rect l="0" t="0" r="r" b="b"/>
                  <a:pathLst>
                    <a:path w="955" h="559">
                      <a:moveTo>
                        <a:pt x="955" y="159"/>
                      </a:moveTo>
                      <a:lnTo>
                        <a:pt x="952" y="139"/>
                      </a:lnTo>
                      <a:lnTo>
                        <a:pt x="948" y="116"/>
                      </a:lnTo>
                      <a:lnTo>
                        <a:pt x="943" y="92"/>
                      </a:lnTo>
                      <a:lnTo>
                        <a:pt x="936" y="70"/>
                      </a:lnTo>
                      <a:lnTo>
                        <a:pt x="928" y="47"/>
                      </a:lnTo>
                      <a:lnTo>
                        <a:pt x="920" y="26"/>
                      </a:lnTo>
                      <a:lnTo>
                        <a:pt x="912" y="8"/>
                      </a:lnTo>
                      <a:lnTo>
                        <a:pt x="911" y="7"/>
                      </a:lnTo>
                      <a:lnTo>
                        <a:pt x="910" y="6"/>
                      </a:lnTo>
                      <a:lnTo>
                        <a:pt x="908" y="4"/>
                      </a:lnTo>
                      <a:lnTo>
                        <a:pt x="907" y="4"/>
                      </a:lnTo>
                      <a:lnTo>
                        <a:pt x="907" y="3"/>
                      </a:lnTo>
                      <a:lnTo>
                        <a:pt x="906" y="2"/>
                      </a:lnTo>
                      <a:lnTo>
                        <a:pt x="904" y="0"/>
                      </a:lnTo>
                      <a:lnTo>
                        <a:pt x="903" y="0"/>
                      </a:lnTo>
                      <a:lnTo>
                        <a:pt x="906" y="7"/>
                      </a:lnTo>
                      <a:lnTo>
                        <a:pt x="916" y="27"/>
                      </a:lnTo>
                      <a:lnTo>
                        <a:pt x="924" y="50"/>
                      </a:lnTo>
                      <a:lnTo>
                        <a:pt x="932" y="71"/>
                      </a:lnTo>
                      <a:lnTo>
                        <a:pt x="938" y="94"/>
                      </a:lnTo>
                      <a:lnTo>
                        <a:pt x="943" y="116"/>
                      </a:lnTo>
                      <a:lnTo>
                        <a:pt x="947" y="140"/>
                      </a:lnTo>
                      <a:lnTo>
                        <a:pt x="951" y="164"/>
                      </a:lnTo>
                      <a:lnTo>
                        <a:pt x="952" y="188"/>
                      </a:lnTo>
                      <a:lnTo>
                        <a:pt x="954" y="208"/>
                      </a:lnTo>
                      <a:lnTo>
                        <a:pt x="954" y="201"/>
                      </a:lnTo>
                      <a:lnTo>
                        <a:pt x="954" y="195"/>
                      </a:lnTo>
                      <a:lnTo>
                        <a:pt x="954" y="189"/>
                      </a:lnTo>
                      <a:lnTo>
                        <a:pt x="954" y="183"/>
                      </a:lnTo>
                      <a:lnTo>
                        <a:pt x="954" y="178"/>
                      </a:lnTo>
                      <a:lnTo>
                        <a:pt x="955" y="171"/>
                      </a:lnTo>
                      <a:lnTo>
                        <a:pt x="955" y="164"/>
                      </a:lnTo>
                      <a:lnTo>
                        <a:pt x="955" y="159"/>
                      </a:lnTo>
                      <a:close/>
                      <a:moveTo>
                        <a:pt x="28" y="46"/>
                      </a:moveTo>
                      <a:lnTo>
                        <a:pt x="27" y="47"/>
                      </a:lnTo>
                      <a:lnTo>
                        <a:pt x="20" y="70"/>
                      </a:lnTo>
                      <a:lnTo>
                        <a:pt x="13" y="92"/>
                      </a:lnTo>
                      <a:lnTo>
                        <a:pt x="8" y="116"/>
                      </a:lnTo>
                      <a:lnTo>
                        <a:pt x="3" y="139"/>
                      </a:lnTo>
                      <a:lnTo>
                        <a:pt x="0" y="160"/>
                      </a:lnTo>
                      <a:lnTo>
                        <a:pt x="1" y="178"/>
                      </a:lnTo>
                      <a:lnTo>
                        <a:pt x="1" y="195"/>
                      </a:lnTo>
                      <a:lnTo>
                        <a:pt x="3" y="211"/>
                      </a:lnTo>
                      <a:lnTo>
                        <a:pt x="3" y="228"/>
                      </a:lnTo>
                      <a:lnTo>
                        <a:pt x="3" y="244"/>
                      </a:lnTo>
                      <a:lnTo>
                        <a:pt x="4" y="261"/>
                      </a:lnTo>
                      <a:lnTo>
                        <a:pt x="4" y="277"/>
                      </a:lnTo>
                      <a:lnTo>
                        <a:pt x="5" y="295"/>
                      </a:lnTo>
                      <a:lnTo>
                        <a:pt x="8" y="309"/>
                      </a:lnTo>
                      <a:lnTo>
                        <a:pt x="13" y="332"/>
                      </a:lnTo>
                      <a:lnTo>
                        <a:pt x="20" y="356"/>
                      </a:lnTo>
                      <a:lnTo>
                        <a:pt x="27" y="377"/>
                      </a:lnTo>
                      <a:lnTo>
                        <a:pt x="36" y="400"/>
                      </a:lnTo>
                      <a:lnTo>
                        <a:pt x="45" y="421"/>
                      </a:lnTo>
                      <a:lnTo>
                        <a:pt x="56" y="441"/>
                      </a:lnTo>
                      <a:lnTo>
                        <a:pt x="68" y="461"/>
                      </a:lnTo>
                      <a:lnTo>
                        <a:pt x="80" y="481"/>
                      </a:lnTo>
                      <a:lnTo>
                        <a:pt x="93" y="500"/>
                      </a:lnTo>
                      <a:lnTo>
                        <a:pt x="108" y="518"/>
                      </a:lnTo>
                      <a:lnTo>
                        <a:pt x="122" y="536"/>
                      </a:lnTo>
                      <a:lnTo>
                        <a:pt x="138" y="552"/>
                      </a:lnTo>
                      <a:lnTo>
                        <a:pt x="146" y="559"/>
                      </a:lnTo>
                      <a:lnTo>
                        <a:pt x="146" y="558"/>
                      </a:lnTo>
                      <a:lnTo>
                        <a:pt x="148" y="558"/>
                      </a:lnTo>
                      <a:lnTo>
                        <a:pt x="148" y="558"/>
                      </a:lnTo>
                      <a:lnTo>
                        <a:pt x="149" y="558"/>
                      </a:lnTo>
                      <a:lnTo>
                        <a:pt x="149" y="558"/>
                      </a:lnTo>
                      <a:lnTo>
                        <a:pt x="150" y="558"/>
                      </a:lnTo>
                      <a:lnTo>
                        <a:pt x="150" y="557"/>
                      </a:lnTo>
                      <a:lnTo>
                        <a:pt x="152" y="557"/>
                      </a:lnTo>
                      <a:lnTo>
                        <a:pt x="142" y="549"/>
                      </a:lnTo>
                      <a:lnTo>
                        <a:pt x="126" y="532"/>
                      </a:lnTo>
                      <a:lnTo>
                        <a:pt x="112" y="514"/>
                      </a:lnTo>
                      <a:lnTo>
                        <a:pt x="97" y="497"/>
                      </a:lnTo>
                      <a:lnTo>
                        <a:pt x="84" y="478"/>
                      </a:lnTo>
                      <a:lnTo>
                        <a:pt x="72" y="458"/>
                      </a:lnTo>
                      <a:lnTo>
                        <a:pt x="60" y="438"/>
                      </a:lnTo>
                      <a:lnTo>
                        <a:pt x="49" y="418"/>
                      </a:lnTo>
                      <a:lnTo>
                        <a:pt x="40" y="397"/>
                      </a:lnTo>
                      <a:lnTo>
                        <a:pt x="32" y="376"/>
                      </a:lnTo>
                      <a:lnTo>
                        <a:pt x="24" y="353"/>
                      </a:lnTo>
                      <a:lnTo>
                        <a:pt x="17" y="331"/>
                      </a:lnTo>
                      <a:lnTo>
                        <a:pt x="12" y="308"/>
                      </a:lnTo>
                      <a:lnTo>
                        <a:pt x="8" y="285"/>
                      </a:lnTo>
                      <a:lnTo>
                        <a:pt x="5" y="261"/>
                      </a:lnTo>
                      <a:lnTo>
                        <a:pt x="4" y="237"/>
                      </a:lnTo>
                      <a:lnTo>
                        <a:pt x="3" y="212"/>
                      </a:lnTo>
                      <a:lnTo>
                        <a:pt x="4" y="188"/>
                      </a:lnTo>
                      <a:lnTo>
                        <a:pt x="5" y="164"/>
                      </a:lnTo>
                      <a:lnTo>
                        <a:pt x="8" y="140"/>
                      </a:lnTo>
                      <a:lnTo>
                        <a:pt x="12" y="116"/>
                      </a:lnTo>
                      <a:lnTo>
                        <a:pt x="17" y="94"/>
                      </a:lnTo>
                      <a:lnTo>
                        <a:pt x="24" y="71"/>
                      </a:lnTo>
                      <a:lnTo>
                        <a:pt x="32" y="50"/>
                      </a:lnTo>
                      <a:lnTo>
                        <a:pt x="33" y="44"/>
                      </a:lnTo>
                      <a:lnTo>
                        <a:pt x="33" y="44"/>
                      </a:lnTo>
                      <a:lnTo>
                        <a:pt x="32" y="44"/>
                      </a:lnTo>
                      <a:lnTo>
                        <a:pt x="31" y="44"/>
                      </a:lnTo>
                      <a:lnTo>
                        <a:pt x="31" y="46"/>
                      </a:lnTo>
                      <a:lnTo>
                        <a:pt x="29" y="46"/>
                      </a:lnTo>
                      <a:lnTo>
                        <a:pt x="29" y="46"/>
                      </a:lnTo>
                      <a:lnTo>
                        <a:pt x="28" y="46"/>
                      </a:lnTo>
                      <a:lnTo>
                        <a:pt x="28" y="46"/>
                      </a:lnTo>
                      <a:close/>
                      <a:moveTo>
                        <a:pt x="820" y="549"/>
                      </a:moveTo>
                      <a:lnTo>
                        <a:pt x="834" y="536"/>
                      </a:lnTo>
                      <a:lnTo>
                        <a:pt x="848" y="518"/>
                      </a:lnTo>
                      <a:lnTo>
                        <a:pt x="863" y="500"/>
                      </a:lnTo>
                      <a:lnTo>
                        <a:pt x="876" y="481"/>
                      </a:lnTo>
                      <a:lnTo>
                        <a:pt x="888" y="461"/>
                      </a:lnTo>
                      <a:lnTo>
                        <a:pt x="900" y="441"/>
                      </a:lnTo>
                      <a:lnTo>
                        <a:pt x="911" y="421"/>
                      </a:lnTo>
                      <a:lnTo>
                        <a:pt x="920" y="400"/>
                      </a:lnTo>
                      <a:lnTo>
                        <a:pt x="928" y="377"/>
                      </a:lnTo>
                      <a:lnTo>
                        <a:pt x="936" y="356"/>
                      </a:lnTo>
                      <a:lnTo>
                        <a:pt x="943" y="332"/>
                      </a:lnTo>
                      <a:lnTo>
                        <a:pt x="948" y="309"/>
                      </a:lnTo>
                      <a:lnTo>
                        <a:pt x="950" y="305"/>
                      </a:lnTo>
                      <a:lnTo>
                        <a:pt x="950" y="299"/>
                      </a:lnTo>
                      <a:lnTo>
                        <a:pt x="950" y="293"/>
                      </a:lnTo>
                      <a:lnTo>
                        <a:pt x="950" y="287"/>
                      </a:lnTo>
                      <a:lnTo>
                        <a:pt x="950" y="280"/>
                      </a:lnTo>
                      <a:lnTo>
                        <a:pt x="951" y="275"/>
                      </a:lnTo>
                      <a:lnTo>
                        <a:pt x="951" y="268"/>
                      </a:lnTo>
                      <a:lnTo>
                        <a:pt x="951" y="261"/>
                      </a:lnTo>
                      <a:lnTo>
                        <a:pt x="951" y="256"/>
                      </a:lnTo>
                      <a:lnTo>
                        <a:pt x="951" y="261"/>
                      </a:lnTo>
                      <a:lnTo>
                        <a:pt x="947" y="285"/>
                      </a:lnTo>
                      <a:lnTo>
                        <a:pt x="943" y="308"/>
                      </a:lnTo>
                      <a:lnTo>
                        <a:pt x="938" y="331"/>
                      </a:lnTo>
                      <a:lnTo>
                        <a:pt x="932" y="353"/>
                      </a:lnTo>
                      <a:lnTo>
                        <a:pt x="924" y="376"/>
                      </a:lnTo>
                      <a:lnTo>
                        <a:pt x="916" y="397"/>
                      </a:lnTo>
                      <a:lnTo>
                        <a:pt x="906" y="418"/>
                      </a:lnTo>
                      <a:lnTo>
                        <a:pt x="896" y="438"/>
                      </a:lnTo>
                      <a:lnTo>
                        <a:pt x="884" y="458"/>
                      </a:lnTo>
                      <a:lnTo>
                        <a:pt x="872" y="478"/>
                      </a:lnTo>
                      <a:lnTo>
                        <a:pt x="859" y="497"/>
                      </a:lnTo>
                      <a:lnTo>
                        <a:pt x="844" y="514"/>
                      </a:lnTo>
                      <a:lnTo>
                        <a:pt x="830" y="532"/>
                      </a:lnTo>
                      <a:lnTo>
                        <a:pt x="816" y="546"/>
                      </a:lnTo>
                      <a:lnTo>
                        <a:pt x="816" y="546"/>
                      </a:lnTo>
                      <a:lnTo>
                        <a:pt x="818" y="546"/>
                      </a:lnTo>
                      <a:lnTo>
                        <a:pt x="818" y="546"/>
                      </a:lnTo>
                      <a:lnTo>
                        <a:pt x="819" y="548"/>
                      </a:lnTo>
                      <a:lnTo>
                        <a:pt x="819" y="548"/>
                      </a:lnTo>
                      <a:lnTo>
                        <a:pt x="819" y="548"/>
                      </a:lnTo>
                      <a:lnTo>
                        <a:pt x="820" y="548"/>
                      </a:lnTo>
                      <a:lnTo>
                        <a:pt x="820" y="54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8" name="Freeform 337"/>
                <p:cNvSpPr>
                  <a:spLocks noEditPoints="1"/>
                </p:cNvSpPr>
                <p:nvPr/>
              </p:nvSpPr>
              <p:spPr bwMode="auto">
                <a:xfrm>
                  <a:off x="2536" y="2346"/>
                  <a:ext cx="476" cy="281"/>
                </a:xfrm>
                <a:custGeom>
                  <a:avLst/>
                  <a:gdLst/>
                  <a:ahLst/>
                  <a:cxnLst>
                    <a:cxn ang="0">
                      <a:pos x="949" y="144"/>
                    </a:cxn>
                    <a:cxn ang="0">
                      <a:pos x="933" y="75"/>
                    </a:cxn>
                    <a:cxn ang="0">
                      <a:pos x="907" y="10"/>
                    </a:cxn>
                    <a:cxn ang="0">
                      <a:pos x="905" y="6"/>
                    </a:cxn>
                    <a:cxn ang="0">
                      <a:pos x="901" y="3"/>
                    </a:cxn>
                    <a:cxn ang="0">
                      <a:pos x="897" y="0"/>
                    </a:cxn>
                    <a:cxn ang="0">
                      <a:pos x="921" y="54"/>
                    </a:cxn>
                    <a:cxn ang="0">
                      <a:pos x="941" y="122"/>
                    </a:cxn>
                    <a:cxn ang="0">
                      <a:pos x="949" y="192"/>
                    </a:cxn>
                    <a:cxn ang="0">
                      <a:pos x="951" y="225"/>
                    </a:cxn>
                    <a:cxn ang="0">
                      <a:pos x="950" y="253"/>
                    </a:cxn>
                    <a:cxn ang="0">
                      <a:pos x="949" y="281"/>
                    </a:cxn>
                    <a:cxn ang="0">
                      <a:pos x="939" y="336"/>
                    </a:cxn>
                    <a:cxn ang="0">
                      <a:pos x="917" y="402"/>
                    </a:cxn>
                    <a:cxn ang="0">
                      <a:pos x="886" y="464"/>
                    </a:cxn>
                    <a:cxn ang="0">
                      <a:pos x="846" y="520"/>
                    </a:cxn>
                    <a:cxn ang="0">
                      <a:pos x="817" y="550"/>
                    </a:cxn>
                    <a:cxn ang="0">
                      <a:pos x="815" y="550"/>
                    </a:cxn>
                    <a:cxn ang="0">
                      <a:pos x="814" y="549"/>
                    </a:cxn>
                    <a:cxn ang="0">
                      <a:pos x="842" y="517"/>
                    </a:cxn>
                    <a:cxn ang="0">
                      <a:pos x="881" y="461"/>
                    </a:cxn>
                    <a:cxn ang="0">
                      <a:pos x="913" y="400"/>
                    </a:cxn>
                    <a:cxn ang="0">
                      <a:pos x="935" y="335"/>
                    </a:cxn>
                    <a:cxn ang="0">
                      <a:pos x="947" y="265"/>
                    </a:cxn>
                    <a:cxn ang="0">
                      <a:pos x="951" y="216"/>
                    </a:cxn>
                    <a:cxn ang="0">
                      <a:pos x="953" y="204"/>
                    </a:cxn>
                    <a:cxn ang="0">
                      <a:pos x="953" y="191"/>
                    </a:cxn>
                    <a:cxn ang="0">
                      <a:pos x="30" y="50"/>
                    </a:cxn>
                    <a:cxn ang="0">
                      <a:pos x="15" y="98"/>
                    </a:cxn>
                    <a:cxn ang="0">
                      <a:pos x="2" y="168"/>
                    </a:cxn>
                    <a:cxn ang="0">
                      <a:pos x="2" y="209"/>
                    </a:cxn>
                    <a:cxn ang="0">
                      <a:pos x="2" y="243"/>
                    </a:cxn>
                    <a:cxn ang="0">
                      <a:pos x="3" y="277"/>
                    </a:cxn>
                    <a:cxn ang="0">
                      <a:pos x="15" y="336"/>
                    </a:cxn>
                    <a:cxn ang="0">
                      <a:pos x="36" y="402"/>
                    </a:cxn>
                    <a:cxn ang="0">
                      <a:pos x="68" y="464"/>
                    </a:cxn>
                    <a:cxn ang="0">
                      <a:pos x="108" y="520"/>
                    </a:cxn>
                    <a:cxn ang="0">
                      <a:pos x="148" y="562"/>
                    </a:cxn>
                    <a:cxn ang="0">
                      <a:pos x="149" y="561"/>
                    </a:cxn>
                    <a:cxn ang="0">
                      <a:pos x="151" y="561"/>
                    </a:cxn>
                    <a:cxn ang="0">
                      <a:pos x="143" y="550"/>
                    </a:cxn>
                    <a:cxn ang="0">
                      <a:pos x="98" y="500"/>
                    </a:cxn>
                    <a:cxn ang="0">
                      <a:pos x="62" y="441"/>
                    </a:cxn>
                    <a:cxn ang="0">
                      <a:pos x="32" y="378"/>
                    </a:cxn>
                    <a:cxn ang="0">
                      <a:pos x="14" y="312"/>
                    </a:cxn>
                    <a:cxn ang="0">
                      <a:pos x="4" y="241"/>
                    </a:cxn>
                    <a:cxn ang="0">
                      <a:pos x="7" y="168"/>
                    </a:cxn>
                    <a:cxn ang="0">
                      <a:pos x="19" y="99"/>
                    </a:cxn>
                    <a:cxn ang="0">
                      <a:pos x="36" y="47"/>
                    </a:cxn>
                    <a:cxn ang="0">
                      <a:pos x="34" y="47"/>
                    </a:cxn>
                    <a:cxn ang="0">
                      <a:pos x="31" y="48"/>
                    </a:cxn>
                  </a:cxnLst>
                  <a:rect l="0" t="0" r="r" b="b"/>
                  <a:pathLst>
                    <a:path w="953" h="562">
                      <a:moveTo>
                        <a:pt x="953" y="182"/>
                      </a:moveTo>
                      <a:lnTo>
                        <a:pt x="953" y="168"/>
                      </a:lnTo>
                      <a:lnTo>
                        <a:pt x="949" y="144"/>
                      </a:lnTo>
                      <a:lnTo>
                        <a:pt x="945" y="120"/>
                      </a:lnTo>
                      <a:lnTo>
                        <a:pt x="939" y="98"/>
                      </a:lnTo>
                      <a:lnTo>
                        <a:pt x="933" y="75"/>
                      </a:lnTo>
                      <a:lnTo>
                        <a:pt x="926" y="52"/>
                      </a:lnTo>
                      <a:lnTo>
                        <a:pt x="917" y="31"/>
                      </a:lnTo>
                      <a:lnTo>
                        <a:pt x="907" y="10"/>
                      </a:lnTo>
                      <a:lnTo>
                        <a:pt x="907" y="8"/>
                      </a:lnTo>
                      <a:lnTo>
                        <a:pt x="906" y="7"/>
                      </a:lnTo>
                      <a:lnTo>
                        <a:pt x="905" y="6"/>
                      </a:lnTo>
                      <a:lnTo>
                        <a:pt x="903" y="4"/>
                      </a:lnTo>
                      <a:lnTo>
                        <a:pt x="902" y="4"/>
                      </a:lnTo>
                      <a:lnTo>
                        <a:pt x="901" y="3"/>
                      </a:lnTo>
                      <a:lnTo>
                        <a:pt x="899" y="2"/>
                      </a:lnTo>
                      <a:lnTo>
                        <a:pt x="898" y="0"/>
                      </a:lnTo>
                      <a:lnTo>
                        <a:pt x="897" y="0"/>
                      </a:lnTo>
                      <a:lnTo>
                        <a:pt x="903" y="11"/>
                      </a:lnTo>
                      <a:lnTo>
                        <a:pt x="913" y="32"/>
                      </a:lnTo>
                      <a:lnTo>
                        <a:pt x="921" y="54"/>
                      </a:lnTo>
                      <a:lnTo>
                        <a:pt x="929" y="76"/>
                      </a:lnTo>
                      <a:lnTo>
                        <a:pt x="935" y="99"/>
                      </a:lnTo>
                      <a:lnTo>
                        <a:pt x="941" y="122"/>
                      </a:lnTo>
                      <a:lnTo>
                        <a:pt x="945" y="144"/>
                      </a:lnTo>
                      <a:lnTo>
                        <a:pt x="947" y="168"/>
                      </a:lnTo>
                      <a:lnTo>
                        <a:pt x="949" y="192"/>
                      </a:lnTo>
                      <a:lnTo>
                        <a:pt x="950" y="216"/>
                      </a:lnTo>
                      <a:lnTo>
                        <a:pt x="951" y="216"/>
                      </a:lnTo>
                      <a:lnTo>
                        <a:pt x="951" y="225"/>
                      </a:lnTo>
                      <a:lnTo>
                        <a:pt x="951" y="235"/>
                      </a:lnTo>
                      <a:lnTo>
                        <a:pt x="951" y="244"/>
                      </a:lnTo>
                      <a:lnTo>
                        <a:pt x="950" y="253"/>
                      </a:lnTo>
                      <a:lnTo>
                        <a:pt x="950" y="263"/>
                      </a:lnTo>
                      <a:lnTo>
                        <a:pt x="950" y="272"/>
                      </a:lnTo>
                      <a:lnTo>
                        <a:pt x="949" y="281"/>
                      </a:lnTo>
                      <a:lnTo>
                        <a:pt x="949" y="291"/>
                      </a:lnTo>
                      <a:lnTo>
                        <a:pt x="945" y="313"/>
                      </a:lnTo>
                      <a:lnTo>
                        <a:pt x="939" y="336"/>
                      </a:lnTo>
                      <a:lnTo>
                        <a:pt x="933" y="359"/>
                      </a:lnTo>
                      <a:lnTo>
                        <a:pt x="926" y="381"/>
                      </a:lnTo>
                      <a:lnTo>
                        <a:pt x="917" y="402"/>
                      </a:lnTo>
                      <a:lnTo>
                        <a:pt x="907" y="424"/>
                      </a:lnTo>
                      <a:lnTo>
                        <a:pt x="897" y="444"/>
                      </a:lnTo>
                      <a:lnTo>
                        <a:pt x="886" y="464"/>
                      </a:lnTo>
                      <a:lnTo>
                        <a:pt x="873" y="484"/>
                      </a:lnTo>
                      <a:lnTo>
                        <a:pt x="859" y="502"/>
                      </a:lnTo>
                      <a:lnTo>
                        <a:pt x="846" y="520"/>
                      </a:lnTo>
                      <a:lnTo>
                        <a:pt x="830" y="537"/>
                      </a:lnTo>
                      <a:lnTo>
                        <a:pt x="818" y="552"/>
                      </a:lnTo>
                      <a:lnTo>
                        <a:pt x="817" y="550"/>
                      </a:lnTo>
                      <a:lnTo>
                        <a:pt x="817" y="550"/>
                      </a:lnTo>
                      <a:lnTo>
                        <a:pt x="815" y="550"/>
                      </a:lnTo>
                      <a:lnTo>
                        <a:pt x="815" y="550"/>
                      </a:lnTo>
                      <a:lnTo>
                        <a:pt x="815" y="549"/>
                      </a:lnTo>
                      <a:lnTo>
                        <a:pt x="814" y="549"/>
                      </a:lnTo>
                      <a:lnTo>
                        <a:pt x="814" y="549"/>
                      </a:lnTo>
                      <a:lnTo>
                        <a:pt x="813" y="549"/>
                      </a:lnTo>
                      <a:lnTo>
                        <a:pt x="827" y="534"/>
                      </a:lnTo>
                      <a:lnTo>
                        <a:pt x="842" y="517"/>
                      </a:lnTo>
                      <a:lnTo>
                        <a:pt x="855" y="500"/>
                      </a:lnTo>
                      <a:lnTo>
                        <a:pt x="869" y="481"/>
                      </a:lnTo>
                      <a:lnTo>
                        <a:pt x="881" y="461"/>
                      </a:lnTo>
                      <a:lnTo>
                        <a:pt x="893" y="441"/>
                      </a:lnTo>
                      <a:lnTo>
                        <a:pt x="903" y="421"/>
                      </a:lnTo>
                      <a:lnTo>
                        <a:pt x="913" y="400"/>
                      </a:lnTo>
                      <a:lnTo>
                        <a:pt x="921" y="378"/>
                      </a:lnTo>
                      <a:lnTo>
                        <a:pt x="929" y="357"/>
                      </a:lnTo>
                      <a:lnTo>
                        <a:pt x="935" y="335"/>
                      </a:lnTo>
                      <a:lnTo>
                        <a:pt x="941" y="312"/>
                      </a:lnTo>
                      <a:lnTo>
                        <a:pt x="945" y="288"/>
                      </a:lnTo>
                      <a:lnTo>
                        <a:pt x="947" y="265"/>
                      </a:lnTo>
                      <a:lnTo>
                        <a:pt x="949" y="241"/>
                      </a:lnTo>
                      <a:lnTo>
                        <a:pt x="950" y="216"/>
                      </a:lnTo>
                      <a:lnTo>
                        <a:pt x="951" y="216"/>
                      </a:lnTo>
                      <a:lnTo>
                        <a:pt x="951" y="212"/>
                      </a:lnTo>
                      <a:lnTo>
                        <a:pt x="953" y="208"/>
                      </a:lnTo>
                      <a:lnTo>
                        <a:pt x="953" y="204"/>
                      </a:lnTo>
                      <a:lnTo>
                        <a:pt x="953" y="199"/>
                      </a:lnTo>
                      <a:lnTo>
                        <a:pt x="953" y="195"/>
                      </a:lnTo>
                      <a:lnTo>
                        <a:pt x="953" y="191"/>
                      </a:lnTo>
                      <a:lnTo>
                        <a:pt x="953" y="185"/>
                      </a:lnTo>
                      <a:lnTo>
                        <a:pt x="953" y="182"/>
                      </a:lnTo>
                      <a:close/>
                      <a:moveTo>
                        <a:pt x="30" y="50"/>
                      </a:moveTo>
                      <a:lnTo>
                        <a:pt x="28" y="52"/>
                      </a:lnTo>
                      <a:lnTo>
                        <a:pt x="20" y="75"/>
                      </a:lnTo>
                      <a:lnTo>
                        <a:pt x="15" y="98"/>
                      </a:lnTo>
                      <a:lnTo>
                        <a:pt x="10" y="120"/>
                      </a:lnTo>
                      <a:lnTo>
                        <a:pt x="4" y="144"/>
                      </a:lnTo>
                      <a:lnTo>
                        <a:pt x="2" y="168"/>
                      </a:lnTo>
                      <a:lnTo>
                        <a:pt x="0" y="187"/>
                      </a:lnTo>
                      <a:lnTo>
                        <a:pt x="0" y="197"/>
                      </a:lnTo>
                      <a:lnTo>
                        <a:pt x="2" y="209"/>
                      </a:lnTo>
                      <a:lnTo>
                        <a:pt x="2" y="220"/>
                      </a:lnTo>
                      <a:lnTo>
                        <a:pt x="2" y="232"/>
                      </a:lnTo>
                      <a:lnTo>
                        <a:pt x="2" y="243"/>
                      </a:lnTo>
                      <a:lnTo>
                        <a:pt x="3" y="255"/>
                      </a:lnTo>
                      <a:lnTo>
                        <a:pt x="3" y="265"/>
                      </a:lnTo>
                      <a:lnTo>
                        <a:pt x="3" y="277"/>
                      </a:lnTo>
                      <a:lnTo>
                        <a:pt x="4" y="289"/>
                      </a:lnTo>
                      <a:lnTo>
                        <a:pt x="10" y="313"/>
                      </a:lnTo>
                      <a:lnTo>
                        <a:pt x="15" y="336"/>
                      </a:lnTo>
                      <a:lnTo>
                        <a:pt x="20" y="359"/>
                      </a:lnTo>
                      <a:lnTo>
                        <a:pt x="28" y="381"/>
                      </a:lnTo>
                      <a:lnTo>
                        <a:pt x="36" y="402"/>
                      </a:lnTo>
                      <a:lnTo>
                        <a:pt x="47" y="424"/>
                      </a:lnTo>
                      <a:lnTo>
                        <a:pt x="58" y="444"/>
                      </a:lnTo>
                      <a:lnTo>
                        <a:pt x="68" y="464"/>
                      </a:lnTo>
                      <a:lnTo>
                        <a:pt x="80" y="484"/>
                      </a:lnTo>
                      <a:lnTo>
                        <a:pt x="94" y="502"/>
                      </a:lnTo>
                      <a:lnTo>
                        <a:pt x="108" y="520"/>
                      </a:lnTo>
                      <a:lnTo>
                        <a:pt x="123" y="537"/>
                      </a:lnTo>
                      <a:lnTo>
                        <a:pt x="139" y="554"/>
                      </a:lnTo>
                      <a:lnTo>
                        <a:pt x="148" y="562"/>
                      </a:lnTo>
                      <a:lnTo>
                        <a:pt x="148" y="562"/>
                      </a:lnTo>
                      <a:lnTo>
                        <a:pt x="149" y="562"/>
                      </a:lnTo>
                      <a:lnTo>
                        <a:pt x="149" y="561"/>
                      </a:lnTo>
                      <a:lnTo>
                        <a:pt x="151" y="561"/>
                      </a:lnTo>
                      <a:lnTo>
                        <a:pt x="151" y="561"/>
                      </a:lnTo>
                      <a:lnTo>
                        <a:pt x="151" y="561"/>
                      </a:lnTo>
                      <a:lnTo>
                        <a:pt x="152" y="561"/>
                      </a:lnTo>
                      <a:lnTo>
                        <a:pt x="152" y="560"/>
                      </a:lnTo>
                      <a:lnTo>
                        <a:pt x="143" y="550"/>
                      </a:lnTo>
                      <a:lnTo>
                        <a:pt x="127" y="534"/>
                      </a:lnTo>
                      <a:lnTo>
                        <a:pt x="112" y="517"/>
                      </a:lnTo>
                      <a:lnTo>
                        <a:pt x="98" y="500"/>
                      </a:lnTo>
                      <a:lnTo>
                        <a:pt x="86" y="481"/>
                      </a:lnTo>
                      <a:lnTo>
                        <a:pt x="72" y="461"/>
                      </a:lnTo>
                      <a:lnTo>
                        <a:pt x="62" y="441"/>
                      </a:lnTo>
                      <a:lnTo>
                        <a:pt x="51" y="421"/>
                      </a:lnTo>
                      <a:lnTo>
                        <a:pt x="42" y="400"/>
                      </a:lnTo>
                      <a:lnTo>
                        <a:pt x="32" y="378"/>
                      </a:lnTo>
                      <a:lnTo>
                        <a:pt x="26" y="357"/>
                      </a:lnTo>
                      <a:lnTo>
                        <a:pt x="19" y="335"/>
                      </a:lnTo>
                      <a:lnTo>
                        <a:pt x="14" y="312"/>
                      </a:lnTo>
                      <a:lnTo>
                        <a:pt x="10" y="288"/>
                      </a:lnTo>
                      <a:lnTo>
                        <a:pt x="7" y="265"/>
                      </a:lnTo>
                      <a:lnTo>
                        <a:pt x="4" y="241"/>
                      </a:lnTo>
                      <a:lnTo>
                        <a:pt x="4" y="216"/>
                      </a:lnTo>
                      <a:lnTo>
                        <a:pt x="4" y="192"/>
                      </a:lnTo>
                      <a:lnTo>
                        <a:pt x="7" y="168"/>
                      </a:lnTo>
                      <a:lnTo>
                        <a:pt x="10" y="144"/>
                      </a:lnTo>
                      <a:lnTo>
                        <a:pt x="14" y="122"/>
                      </a:lnTo>
                      <a:lnTo>
                        <a:pt x="19" y="99"/>
                      </a:lnTo>
                      <a:lnTo>
                        <a:pt x="26" y="76"/>
                      </a:lnTo>
                      <a:lnTo>
                        <a:pt x="32" y="54"/>
                      </a:lnTo>
                      <a:lnTo>
                        <a:pt x="36" y="47"/>
                      </a:lnTo>
                      <a:lnTo>
                        <a:pt x="35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1" y="48"/>
                      </a:lnTo>
                      <a:lnTo>
                        <a:pt x="30" y="48"/>
                      </a:lnTo>
                      <a:lnTo>
                        <a:pt x="30" y="5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9" name="Freeform 338"/>
                <p:cNvSpPr>
                  <a:spLocks noEditPoints="1"/>
                </p:cNvSpPr>
                <p:nvPr/>
              </p:nvSpPr>
              <p:spPr bwMode="auto">
                <a:xfrm>
                  <a:off x="2537" y="2344"/>
                  <a:ext cx="475" cy="282"/>
                </a:xfrm>
                <a:custGeom>
                  <a:avLst/>
                  <a:gdLst/>
                  <a:ahLst/>
                  <a:cxnLst>
                    <a:cxn ang="0">
                      <a:pos x="948" y="172"/>
                    </a:cxn>
                    <a:cxn ang="0">
                      <a:pos x="935" y="102"/>
                    </a:cxn>
                    <a:cxn ang="0">
                      <a:pos x="913" y="35"/>
                    </a:cxn>
                    <a:cxn ang="0">
                      <a:pos x="899" y="7"/>
                    </a:cxn>
                    <a:cxn ang="0">
                      <a:pos x="895" y="4"/>
                    </a:cxn>
                    <a:cxn ang="0">
                      <a:pos x="892" y="0"/>
                    </a:cxn>
                    <a:cxn ang="0">
                      <a:pos x="908" y="38"/>
                    </a:cxn>
                    <a:cxn ang="0">
                      <a:pos x="931" y="103"/>
                    </a:cxn>
                    <a:cxn ang="0">
                      <a:pos x="943" y="172"/>
                    </a:cxn>
                    <a:cxn ang="0">
                      <a:pos x="949" y="220"/>
                    </a:cxn>
                    <a:cxn ang="0">
                      <a:pos x="949" y="236"/>
                    </a:cxn>
                    <a:cxn ang="0">
                      <a:pos x="948" y="253"/>
                    </a:cxn>
                    <a:cxn ang="0">
                      <a:pos x="948" y="269"/>
                    </a:cxn>
                    <a:cxn ang="0">
                      <a:pos x="935" y="339"/>
                    </a:cxn>
                    <a:cxn ang="0">
                      <a:pos x="913" y="405"/>
                    </a:cxn>
                    <a:cxn ang="0">
                      <a:pos x="881" y="466"/>
                    </a:cxn>
                    <a:cxn ang="0">
                      <a:pos x="841" y="522"/>
                    </a:cxn>
                    <a:cxn ang="0">
                      <a:pos x="813" y="553"/>
                    </a:cxn>
                    <a:cxn ang="0">
                      <a:pos x="811" y="553"/>
                    </a:cxn>
                    <a:cxn ang="0">
                      <a:pos x="809" y="552"/>
                    </a:cxn>
                    <a:cxn ang="0">
                      <a:pos x="837" y="520"/>
                    </a:cxn>
                    <a:cxn ang="0">
                      <a:pos x="877" y="464"/>
                    </a:cxn>
                    <a:cxn ang="0">
                      <a:pos x="908" y="404"/>
                    </a:cxn>
                    <a:cxn ang="0">
                      <a:pos x="931" y="339"/>
                    </a:cxn>
                    <a:cxn ang="0">
                      <a:pos x="943" y="268"/>
                    </a:cxn>
                    <a:cxn ang="0">
                      <a:pos x="949" y="220"/>
                    </a:cxn>
                    <a:cxn ang="0">
                      <a:pos x="949" y="219"/>
                    </a:cxn>
                    <a:cxn ang="0">
                      <a:pos x="949" y="217"/>
                    </a:cxn>
                    <a:cxn ang="0">
                      <a:pos x="30" y="52"/>
                    </a:cxn>
                    <a:cxn ang="0">
                      <a:pos x="14" y="102"/>
                    </a:cxn>
                    <a:cxn ang="0">
                      <a:pos x="2" y="172"/>
                    </a:cxn>
                    <a:cxn ang="0">
                      <a:pos x="1" y="245"/>
                    </a:cxn>
                    <a:cxn ang="0">
                      <a:pos x="9" y="316"/>
                    </a:cxn>
                    <a:cxn ang="0">
                      <a:pos x="29" y="384"/>
                    </a:cxn>
                    <a:cxn ang="0">
                      <a:pos x="57" y="446"/>
                    </a:cxn>
                    <a:cxn ang="0">
                      <a:pos x="94" y="505"/>
                    </a:cxn>
                    <a:cxn ang="0">
                      <a:pos x="139" y="557"/>
                    </a:cxn>
                    <a:cxn ang="0">
                      <a:pos x="149" y="565"/>
                    </a:cxn>
                    <a:cxn ang="0">
                      <a:pos x="151" y="564"/>
                    </a:cxn>
                    <a:cxn ang="0">
                      <a:pos x="153" y="564"/>
                    </a:cxn>
                    <a:cxn ang="0">
                      <a:pos x="112" y="520"/>
                    </a:cxn>
                    <a:cxn ang="0">
                      <a:pos x="73" y="464"/>
                    </a:cxn>
                    <a:cxn ang="0">
                      <a:pos x="42" y="404"/>
                    </a:cxn>
                    <a:cxn ang="0">
                      <a:pos x="20" y="339"/>
                    </a:cxn>
                    <a:cxn ang="0">
                      <a:pos x="8" y="268"/>
                    </a:cxn>
                    <a:cxn ang="0">
                      <a:pos x="5" y="196"/>
                    </a:cxn>
                    <a:cxn ang="0">
                      <a:pos x="14" y="126"/>
                    </a:cxn>
                    <a:cxn ang="0">
                      <a:pos x="33" y="59"/>
                    </a:cxn>
                    <a:cxn ang="0">
                      <a:pos x="36" y="50"/>
                    </a:cxn>
                    <a:cxn ang="0">
                      <a:pos x="33" y="51"/>
                    </a:cxn>
                    <a:cxn ang="0">
                      <a:pos x="30" y="52"/>
                    </a:cxn>
                  </a:cxnLst>
                  <a:rect l="0" t="0" r="r" b="b"/>
                  <a:pathLst>
                    <a:path w="951" h="565">
                      <a:moveTo>
                        <a:pt x="951" y="216"/>
                      </a:moveTo>
                      <a:lnTo>
                        <a:pt x="949" y="196"/>
                      </a:lnTo>
                      <a:lnTo>
                        <a:pt x="948" y="172"/>
                      </a:lnTo>
                      <a:lnTo>
                        <a:pt x="944" y="148"/>
                      </a:lnTo>
                      <a:lnTo>
                        <a:pt x="940" y="124"/>
                      </a:lnTo>
                      <a:lnTo>
                        <a:pt x="935" y="102"/>
                      </a:lnTo>
                      <a:lnTo>
                        <a:pt x="929" y="79"/>
                      </a:lnTo>
                      <a:lnTo>
                        <a:pt x="921" y="58"/>
                      </a:lnTo>
                      <a:lnTo>
                        <a:pt x="913" y="35"/>
                      </a:lnTo>
                      <a:lnTo>
                        <a:pt x="903" y="15"/>
                      </a:lnTo>
                      <a:lnTo>
                        <a:pt x="900" y="8"/>
                      </a:lnTo>
                      <a:lnTo>
                        <a:pt x="899" y="7"/>
                      </a:lnTo>
                      <a:lnTo>
                        <a:pt x="897" y="6"/>
                      </a:lnTo>
                      <a:lnTo>
                        <a:pt x="896" y="4"/>
                      </a:lnTo>
                      <a:lnTo>
                        <a:pt x="895" y="4"/>
                      </a:lnTo>
                      <a:lnTo>
                        <a:pt x="893" y="3"/>
                      </a:lnTo>
                      <a:lnTo>
                        <a:pt x="892" y="2"/>
                      </a:lnTo>
                      <a:lnTo>
                        <a:pt x="892" y="0"/>
                      </a:lnTo>
                      <a:lnTo>
                        <a:pt x="891" y="0"/>
                      </a:lnTo>
                      <a:lnTo>
                        <a:pt x="899" y="16"/>
                      </a:lnTo>
                      <a:lnTo>
                        <a:pt x="908" y="38"/>
                      </a:lnTo>
                      <a:lnTo>
                        <a:pt x="916" y="59"/>
                      </a:lnTo>
                      <a:lnTo>
                        <a:pt x="924" y="80"/>
                      </a:lnTo>
                      <a:lnTo>
                        <a:pt x="931" y="103"/>
                      </a:lnTo>
                      <a:lnTo>
                        <a:pt x="936" y="126"/>
                      </a:lnTo>
                      <a:lnTo>
                        <a:pt x="940" y="150"/>
                      </a:lnTo>
                      <a:lnTo>
                        <a:pt x="943" y="172"/>
                      </a:lnTo>
                      <a:lnTo>
                        <a:pt x="944" y="196"/>
                      </a:lnTo>
                      <a:lnTo>
                        <a:pt x="945" y="220"/>
                      </a:lnTo>
                      <a:lnTo>
                        <a:pt x="949" y="220"/>
                      </a:lnTo>
                      <a:lnTo>
                        <a:pt x="949" y="225"/>
                      </a:lnTo>
                      <a:lnTo>
                        <a:pt x="949" y="231"/>
                      </a:lnTo>
                      <a:lnTo>
                        <a:pt x="949" y="236"/>
                      </a:lnTo>
                      <a:lnTo>
                        <a:pt x="949" y="241"/>
                      </a:lnTo>
                      <a:lnTo>
                        <a:pt x="949" y="248"/>
                      </a:lnTo>
                      <a:lnTo>
                        <a:pt x="948" y="253"/>
                      </a:lnTo>
                      <a:lnTo>
                        <a:pt x="948" y="259"/>
                      </a:lnTo>
                      <a:lnTo>
                        <a:pt x="948" y="264"/>
                      </a:lnTo>
                      <a:lnTo>
                        <a:pt x="948" y="269"/>
                      </a:lnTo>
                      <a:lnTo>
                        <a:pt x="944" y="293"/>
                      </a:lnTo>
                      <a:lnTo>
                        <a:pt x="940" y="316"/>
                      </a:lnTo>
                      <a:lnTo>
                        <a:pt x="935" y="339"/>
                      </a:lnTo>
                      <a:lnTo>
                        <a:pt x="929" y="361"/>
                      </a:lnTo>
                      <a:lnTo>
                        <a:pt x="921" y="384"/>
                      </a:lnTo>
                      <a:lnTo>
                        <a:pt x="913" y="405"/>
                      </a:lnTo>
                      <a:lnTo>
                        <a:pt x="903" y="426"/>
                      </a:lnTo>
                      <a:lnTo>
                        <a:pt x="893" y="446"/>
                      </a:lnTo>
                      <a:lnTo>
                        <a:pt x="881" y="466"/>
                      </a:lnTo>
                      <a:lnTo>
                        <a:pt x="869" y="486"/>
                      </a:lnTo>
                      <a:lnTo>
                        <a:pt x="856" y="505"/>
                      </a:lnTo>
                      <a:lnTo>
                        <a:pt x="841" y="522"/>
                      </a:lnTo>
                      <a:lnTo>
                        <a:pt x="827" y="540"/>
                      </a:lnTo>
                      <a:lnTo>
                        <a:pt x="813" y="554"/>
                      </a:lnTo>
                      <a:lnTo>
                        <a:pt x="813" y="553"/>
                      </a:lnTo>
                      <a:lnTo>
                        <a:pt x="812" y="553"/>
                      </a:lnTo>
                      <a:lnTo>
                        <a:pt x="812" y="553"/>
                      </a:lnTo>
                      <a:lnTo>
                        <a:pt x="811" y="553"/>
                      </a:lnTo>
                      <a:lnTo>
                        <a:pt x="811" y="553"/>
                      </a:lnTo>
                      <a:lnTo>
                        <a:pt x="809" y="552"/>
                      </a:lnTo>
                      <a:lnTo>
                        <a:pt x="809" y="552"/>
                      </a:lnTo>
                      <a:lnTo>
                        <a:pt x="809" y="552"/>
                      </a:lnTo>
                      <a:lnTo>
                        <a:pt x="823" y="537"/>
                      </a:lnTo>
                      <a:lnTo>
                        <a:pt x="837" y="520"/>
                      </a:lnTo>
                      <a:lnTo>
                        <a:pt x="852" y="502"/>
                      </a:lnTo>
                      <a:lnTo>
                        <a:pt x="865" y="484"/>
                      </a:lnTo>
                      <a:lnTo>
                        <a:pt x="877" y="464"/>
                      </a:lnTo>
                      <a:lnTo>
                        <a:pt x="888" y="445"/>
                      </a:lnTo>
                      <a:lnTo>
                        <a:pt x="899" y="424"/>
                      </a:lnTo>
                      <a:lnTo>
                        <a:pt x="908" y="404"/>
                      </a:lnTo>
                      <a:lnTo>
                        <a:pt x="916" y="382"/>
                      </a:lnTo>
                      <a:lnTo>
                        <a:pt x="924" y="360"/>
                      </a:lnTo>
                      <a:lnTo>
                        <a:pt x="931" y="339"/>
                      </a:lnTo>
                      <a:lnTo>
                        <a:pt x="936" y="315"/>
                      </a:lnTo>
                      <a:lnTo>
                        <a:pt x="940" y="292"/>
                      </a:lnTo>
                      <a:lnTo>
                        <a:pt x="943" y="268"/>
                      </a:lnTo>
                      <a:lnTo>
                        <a:pt x="944" y="244"/>
                      </a:lnTo>
                      <a:lnTo>
                        <a:pt x="945" y="220"/>
                      </a:lnTo>
                      <a:lnTo>
                        <a:pt x="949" y="220"/>
                      </a:lnTo>
                      <a:lnTo>
                        <a:pt x="949" y="220"/>
                      </a:lnTo>
                      <a:lnTo>
                        <a:pt x="949" y="219"/>
                      </a:lnTo>
                      <a:lnTo>
                        <a:pt x="949" y="219"/>
                      </a:lnTo>
                      <a:lnTo>
                        <a:pt x="949" y="219"/>
                      </a:lnTo>
                      <a:lnTo>
                        <a:pt x="949" y="217"/>
                      </a:lnTo>
                      <a:lnTo>
                        <a:pt x="949" y="217"/>
                      </a:lnTo>
                      <a:lnTo>
                        <a:pt x="949" y="216"/>
                      </a:lnTo>
                      <a:lnTo>
                        <a:pt x="951" y="216"/>
                      </a:lnTo>
                      <a:close/>
                      <a:moveTo>
                        <a:pt x="30" y="52"/>
                      </a:moveTo>
                      <a:lnTo>
                        <a:pt x="29" y="58"/>
                      </a:lnTo>
                      <a:lnTo>
                        <a:pt x="21" y="79"/>
                      </a:lnTo>
                      <a:lnTo>
                        <a:pt x="14" y="102"/>
                      </a:lnTo>
                      <a:lnTo>
                        <a:pt x="9" y="124"/>
                      </a:lnTo>
                      <a:lnTo>
                        <a:pt x="5" y="148"/>
                      </a:lnTo>
                      <a:lnTo>
                        <a:pt x="2" y="172"/>
                      </a:lnTo>
                      <a:lnTo>
                        <a:pt x="1" y="196"/>
                      </a:lnTo>
                      <a:lnTo>
                        <a:pt x="0" y="220"/>
                      </a:lnTo>
                      <a:lnTo>
                        <a:pt x="1" y="245"/>
                      </a:lnTo>
                      <a:lnTo>
                        <a:pt x="2" y="269"/>
                      </a:lnTo>
                      <a:lnTo>
                        <a:pt x="5" y="293"/>
                      </a:lnTo>
                      <a:lnTo>
                        <a:pt x="9" y="316"/>
                      </a:lnTo>
                      <a:lnTo>
                        <a:pt x="14" y="339"/>
                      </a:lnTo>
                      <a:lnTo>
                        <a:pt x="21" y="361"/>
                      </a:lnTo>
                      <a:lnTo>
                        <a:pt x="29" y="384"/>
                      </a:lnTo>
                      <a:lnTo>
                        <a:pt x="37" y="405"/>
                      </a:lnTo>
                      <a:lnTo>
                        <a:pt x="46" y="426"/>
                      </a:lnTo>
                      <a:lnTo>
                        <a:pt x="57" y="446"/>
                      </a:lnTo>
                      <a:lnTo>
                        <a:pt x="69" y="466"/>
                      </a:lnTo>
                      <a:lnTo>
                        <a:pt x="81" y="486"/>
                      </a:lnTo>
                      <a:lnTo>
                        <a:pt x="94" y="505"/>
                      </a:lnTo>
                      <a:lnTo>
                        <a:pt x="109" y="522"/>
                      </a:lnTo>
                      <a:lnTo>
                        <a:pt x="123" y="540"/>
                      </a:lnTo>
                      <a:lnTo>
                        <a:pt x="139" y="557"/>
                      </a:lnTo>
                      <a:lnTo>
                        <a:pt x="149" y="565"/>
                      </a:lnTo>
                      <a:lnTo>
                        <a:pt x="149" y="565"/>
                      </a:lnTo>
                      <a:lnTo>
                        <a:pt x="149" y="565"/>
                      </a:lnTo>
                      <a:lnTo>
                        <a:pt x="150" y="565"/>
                      </a:lnTo>
                      <a:lnTo>
                        <a:pt x="150" y="564"/>
                      </a:lnTo>
                      <a:lnTo>
                        <a:pt x="151" y="564"/>
                      </a:lnTo>
                      <a:lnTo>
                        <a:pt x="151" y="564"/>
                      </a:lnTo>
                      <a:lnTo>
                        <a:pt x="153" y="564"/>
                      </a:lnTo>
                      <a:lnTo>
                        <a:pt x="153" y="564"/>
                      </a:lnTo>
                      <a:lnTo>
                        <a:pt x="142" y="553"/>
                      </a:lnTo>
                      <a:lnTo>
                        <a:pt x="127" y="537"/>
                      </a:lnTo>
                      <a:lnTo>
                        <a:pt x="112" y="520"/>
                      </a:lnTo>
                      <a:lnTo>
                        <a:pt x="98" y="502"/>
                      </a:lnTo>
                      <a:lnTo>
                        <a:pt x="85" y="484"/>
                      </a:lnTo>
                      <a:lnTo>
                        <a:pt x="73" y="464"/>
                      </a:lnTo>
                      <a:lnTo>
                        <a:pt x="61" y="445"/>
                      </a:lnTo>
                      <a:lnTo>
                        <a:pt x="52" y="424"/>
                      </a:lnTo>
                      <a:lnTo>
                        <a:pt x="42" y="404"/>
                      </a:lnTo>
                      <a:lnTo>
                        <a:pt x="33" y="382"/>
                      </a:lnTo>
                      <a:lnTo>
                        <a:pt x="26" y="360"/>
                      </a:lnTo>
                      <a:lnTo>
                        <a:pt x="20" y="339"/>
                      </a:lnTo>
                      <a:lnTo>
                        <a:pt x="14" y="315"/>
                      </a:lnTo>
                      <a:lnTo>
                        <a:pt x="10" y="292"/>
                      </a:lnTo>
                      <a:lnTo>
                        <a:pt x="8" y="268"/>
                      </a:lnTo>
                      <a:lnTo>
                        <a:pt x="5" y="244"/>
                      </a:lnTo>
                      <a:lnTo>
                        <a:pt x="5" y="220"/>
                      </a:lnTo>
                      <a:lnTo>
                        <a:pt x="5" y="196"/>
                      </a:lnTo>
                      <a:lnTo>
                        <a:pt x="8" y="172"/>
                      </a:lnTo>
                      <a:lnTo>
                        <a:pt x="10" y="150"/>
                      </a:lnTo>
                      <a:lnTo>
                        <a:pt x="14" y="126"/>
                      </a:lnTo>
                      <a:lnTo>
                        <a:pt x="20" y="103"/>
                      </a:lnTo>
                      <a:lnTo>
                        <a:pt x="26" y="80"/>
                      </a:lnTo>
                      <a:lnTo>
                        <a:pt x="33" y="59"/>
                      </a:lnTo>
                      <a:lnTo>
                        <a:pt x="37" y="50"/>
                      </a:lnTo>
                      <a:lnTo>
                        <a:pt x="36" y="50"/>
                      </a:lnTo>
                      <a:lnTo>
                        <a:pt x="36" y="50"/>
                      </a:lnTo>
                      <a:lnTo>
                        <a:pt x="34" y="50"/>
                      </a:lnTo>
                      <a:lnTo>
                        <a:pt x="34" y="51"/>
                      </a:lnTo>
                      <a:lnTo>
                        <a:pt x="33" y="51"/>
                      </a:lnTo>
                      <a:lnTo>
                        <a:pt x="32" y="51"/>
                      </a:lnTo>
                      <a:lnTo>
                        <a:pt x="32" y="51"/>
                      </a:lnTo>
                      <a:lnTo>
                        <a:pt x="30" y="5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0" name="Freeform 339"/>
                <p:cNvSpPr>
                  <a:spLocks noEditPoints="1"/>
                </p:cNvSpPr>
                <p:nvPr/>
              </p:nvSpPr>
              <p:spPr bwMode="auto">
                <a:xfrm>
                  <a:off x="2538" y="2342"/>
                  <a:ext cx="473" cy="283"/>
                </a:xfrm>
                <a:custGeom>
                  <a:avLst/>
                  <a:gdLst/>
                  <a:ahLst/>
                  <a:cxnLst>
                    <a:cxn ang="0">
                      <a:pos x="943" y="175"/>
                    </a:cxn>
                    <a:cxn ang="0">
                      <a:pos x="931" y="106"/>
                    </a:cxn>
                    <a:cxn ang="0">
                      <a:pos x="909" y="39"/>
                    </a:cxn>
                    <a:cxn ang="0">
                      <a:pos x="891" y="6"/>
                    </a:cxn>
                    <a:cxn ang="0">
                      <a:pos x="889" y="3"/>
                    </a:cxn>
                    <a:cxn ang="0">
                      <a:pos x="885" y="0"/>
                    </a:cxn>
                    <a:cxn ang="0">
                      <a:pos x="894" y="21"/>
                    </a:cxn>
                    <a:cxn ang="0">
                      <a:pos x="919" y="85"/>
                    </a:cxn>
                    <a:cxn ang="0">
                      <a:pos x="935" y="153"/>
                    </a:cxn>
                    <a:cxn ang="0">
                      <a:pos x="941" y="223"/>
                    </a:cxn>
                    <a:cxn ang="0">
                      <a:pos x="943" y="272"/>
                    </a:cxn>
                    <a:cxn ang="0">
                      <a:pos x="931" y="342"/>
                    </a:cxn>
                    <a:cxn ang="0">
                      <a:pos x="909" y="407"/>
                    </a:cxn>
                    <a:cxn ang="0">
                      <a:pos x="877" y="468"/>
                    </a:cxn>
                    <a:cxn ang="0">
                      <a:pos x="838" y="524"/>
                    </a:cxn>
                    <a:cxn ang="0">
                      <a:pos x="809" y="556"/>
                    </a:cxn>
                    <a:cxn ang="0">
                      <a:pos x="807" y="555"/>
                    </a:cxn>
                    <a:cxn ang="0">
                      <a:pos x="805" y="553"/>
                    </a:cxn>
                    <a:cxn ang="0">
                      <a:pos x="834" y="521"/>
                    </a:cxn>
                    <a:cxn ang="0">
                      <a:pos x="873" y="465"/>
                    </a:cxn>
                    <a:cxn ang="0">
                      <a:pos x="903" y="405"/>
                    </a:cxn>
                    <a:cxn ang="0">
                      <a:pos x="926" y="340"/>
                    </a:cxn>
                    <a:cxn ang="0">
                      <a:pos x="938" y="271"/>
                    </a:cxn>
                    <a:cxn ang="0">
                      <a:pos x="946" y="223"/>
                    </a:cxn>
                    <a:cxn ang="0">
                      <a:pos x="22" y="83"/>
                    </a:cxn>
                    <a:cxn ang="0">
                      <a:pos x="6" y="151"/>
                    </a:cxn>
                    <a:cxn ang="0">
                      <a:pos x="0" y="223"/>
                    </a:cxn>
                    <a:cxn ang="0">
                      <a:pos x="6" y="295"/>
                    </a:cxn>
                    <a:cxn ang="0">
                      <a:pos x="22" y="364"/>
                    </a:cxn>
                    <a:cxn ang="0">
                      <a:pos x="47" y="428"/>
                    </a:cxn>
                    <a:cxn ang="0">
                      <a:pos x="82" y="488"/>
                    </a:cxn>
                    <a:cxn ang="0">
                      <a:pos x="123" y="541"/>
                    </a:cxn>
                    <a:cxn ang="0">
                      <a:pos x="149" y="567"/>
                    </a:cxn>
                    <a:cxn ang="0">
                      <a:pos x="151" y="567"/>
                    </a:cxn>
                    <a:cxn ang="0">
                      <a:pos x="153" y="565"/>
                    </a:cxn>
                    <a:cxn ang="0">
                      <a:pos x="127" y="537"/>
                    </a:cxn>
                    <a:cxn ang="0">
                      <a:pos x="86" y="485"/>
                    </a:cxn>
                    <a:cxn ang="0">
                      <a:pos x="51" y="427"/>
                    </a:cxn>
                    <a:cxn ang="0">
                      <a:pos x="26" y="363"/>
                    </a:cxn>
                    <a:cxn ang="0">
                      <a:pos x="11" y="295"/>
                    </a:cxn>
                    <a:cxn ang="0">
                      <a:pos x="6" y="223"/>
                    </a:cxn>
                    <a:cxn ang="0">
                      <a:pos x="11" y="153"/>
                    </a:cxn>
                    <a:cxn ang="0">
                      <a:pos x="26" y="85"/>
                    </a:cxn>
                    <a:cxn ang="0">
                      <a:pos x="38" y="51"/>
                    </a:cxn>
                    <a:cxn ang="0">
                      <a:pos x="35" y="53"/>
                    </a:cxn>
                    <a:cxn ang="0">
                      <a:pos x="32" y="53"/>
                    </a:cxn>
                  </a:cxnLst>
                  <a:rect l="0" t="0" r="r" b="b"/>
                  <a:pathLst>
                    <a:path w="946" h="567">
                      <a:moveTo>
                        <a:pt x="946" y="223"/>
                      </a:moveTo>
                      <a:lnTo>
                        <a:pt x="945" y="199"/>
                      </a:lnTo>
                      <a:lnTo>
                        <a:pt x="943" y="175"/>
                      </a:lnTo>
                      <a:lnTo>
                        <a:pt x="941" y="151"/>
                      </a:lnTo>
                      <a:lnTo>
                        <a:pt x="937" y="129"/>
                      </a:lnTo>
                      <a:lnTo>
                        <a:pt x="931" y="106"/>
                      </a:lnTo>
                      <a:lnTo>
                        <a:pt x="925" y="83"/>
                      </a:lnTo>
                      <a:lnTo>
                        <a:pt x="917" y="61"/>
                      </a:lnTo>
                      <a:lnTo>
                        <a:pt x="909" y="39"/>
                      </a:lnTo>
                      <a:lnTo>
                        <a:pt x="899" y="18"/>
                      </a:lnTo>
                      <a:lnTo>
                        <a:pt x="893" y="7"/>
                      </a:lnTo>
                      <a:lnTo>
                        <a:pt x="891" y="6"/>
                      </a:lnTo>
                      <a:lnTo>
                        <a:pt x="890" y="5"/>
                      </a:lnTo>
                      <a:lnTo>
                        <a:pt x="890" y="3"/>
                      </a:lnTo>
                      <a:lnTo>
                        <a:pt x="889" y="3"/>
                      </a:lnTo>
                      <a:lnTo>
                        <a:pt x="887" y="2"/>
                      </a:lnTo>
                      <a:lnTo>
                        <a:pt x="886" y="1"/>
                      </a:lnTo>
                      <a:lnTo>
                        <a:pt x="885" y="0"/>
                      </a:lnTo>
                      <a:lnTo>
                        <a:pt x="883" y="0"/>
                      </a:lnTo>
                      <a:lnTo>
                        <a:pt x="885" y="1"/>
                      </a:lnTo>
                      <a:lnTo>
                        <a:pt x="894" y="21"/>
                      </a:lnTo>
                      <a:lnTo>
                        <a:pt x="903" y="42"/>
                      </a:lnTo>
                      <a:lnTo>
                        <a:pt x="913" y="63"/>
                      </a:lnTo>
                      <a:lnTo>
                        <a:pt x="919" y="85"/>
                      </a:lnTo>
                      <a:lnTo>
                        <a:pt x="926" y="107"/>
                      </a:lnTo>
                      <a:lnTo>
                        <a:pt x="931" y="130"/>
                      </a:lnTo>
                      <a:lnTo>
                        <a:pt x="935" y="153"/>
                      </a:lnTo>
                      <a:lnTo>
                        <a:pt x="938" y="175"/>
                      </a:lnTo>
                      <a:lnTo>
                        <a:pt x="941" y="199"/>
                      </a:lnTo>
                      <a:lnTo>
                        <a:pt x="941" y="223"/>
                      </a:lnTo>
                      <a:lnTo>
                        <a:pt x="946" y="223"/>
                      </a:lnTo>
                      <a:lnTo>
                        <a:pt x="945" y="248"/>
                      </a:lnTo>
                      <a:lnTo>
                        <a:pt x="943" y="272"/>
                      </a:lnTo>
                      <a:lnTo>
                        <a:pt x="941" y="295"/>
                      </a:lnTo>
                      <a:lnTo>
                        <a:pt x="937" y="319"/>
                      </a:lnTo>
                      <a:lnTo>
                        <a:pt x="931" y="342"/>
                      </a:lnTo>
                      <a:lnTo>
                        <a:pt x="925" y="364"/>
                      </a:lnTo>
                      <a:lnTo>
                        <a:pt x="917" y="385"/>
                      </a:lnTo>
                      <a:lnTo>
                        <a:pt x="909" y="407"/>
                      </a:lnTo>
                      <a:lnTo>
                        <a:pt x="899" y="428"/>
                      </a:lnTo>
                      <a:lnTo>
                        <a:pt x="889" y="448"/>
                      </a:lnTo>
                      <a:lnTo>
                        <a:pt x="877" y="468"/>
                      </a:lnTo>
                      <a:lnTo>
                        <a:pt x="865" y="488"/>
                      </a:lnTo>
                      <a:lnTo>
                        <a:pt x="851" y="507"/>
                      </a:lnTo>
                      <a:lnTo>
                        <a:pt x="838" y="524"/>
                      </a:lnTo>
                      <a:lnTo>
                        <a:pt x="823" y="541"/>
                      </a:lnTo>
                      <a:lnTo>
                        <a:pt x="809" y="556"/>
                      </a:lnTo>
                      <a:lnTo>
                        <a:pt x="809" y="556"/>
                      </a:lnTo>
                      <a:lnTo>
                        <a:pt x="807" y="555"/>
                      </a:lnTo>
                      <a:lnTo>
                        <a:pt x="807" y="555"/>
                      </a:lnTo>
                      <a:lnTo>
                        <a:pt x="807" y="555"/>
                      </a:lnTo>
                      <a:lnTo>
                        <a:pt x="806" y="555"/>
                      </a:lnTo>
                      <a:lnTo>
                        <a:pt x="806" y="553"/>
                      </a:lnTo>
                      <a:lnTo>
                        <a:pt x="805" y="553"/>
                      </a:lnTo>
                      <a:lnTo>
                        <a:pt x="805" y="553"/>
                      </a:lnTo>
                      <a:lnTo>
                        <a:pt x="819" y="537"/>
                      </a:lnTo>
                      <a:lnTo>
                        <a:pt x="834" y="521"/>
                      </a:lnTo>
                      <a:lnTo>
                        <a:pt x="847" y="503"/>
                      </a:lnTo>
                      <a:lnTo>
                        <a:pt x="861" y="485"/>
                      </a:lnTo>
                      <a:lnTo>
                        <a:pt x="873" y="465"/>
                      </a:lnTo>
                      <a:lnTo>
                        <a:pt x="885" y="447"/>
                      </a:lnTo>
                      <a:lnTo>
                        <a:pt x="894" y="427"/>
                      </a:lnTo>
                      <a:lnTo>
                        <a:pt x="903" y="405"/>
                      </a:lnTo>
                      <a:lnTo>
                        <a:pt x="913" y="384"/>
                      </a:lnTo>
                      <a:lnTo>
                        <a:pt x="919" y="363"/>
                      </a:lnTo>
                      <a:lnTo>
                        <a:pt x="926" y="340"/>
                      </a:lnTo>
                      <a:lnTo>
                        <a:pt x="931" y="318"/>
                      </a:lnTo>
                      <a:lnTo>
                        <a:pt x="935" y="295"/>
                      </a:lnTo>
                      <a:lnTo>
                        <a:pt x="938" y="271"/>
                      </a:lnTo>
                      <a:lnTo>
                        <a:pt x="941" y="247"/>
                      </a:lnTo>
                      <a:lnTo>
                        <a:pt x="941" y="223"/>
                      </a:lnTo>
                      <a:lnTo>
                        <a:pt x="946" y="223"/>
                      </a:lnTo>
                      <a:close/>
                      <a:moveTo>
                        <a:pt x="32" y="54"/>
                      </a:moveTo>
                      <a:lnTo>
                        <a:pt x="28" y="61"/>
                      </a:lnTo>
                      <a:lnTo>
                        <a:pt x="22" y="83"/>
                      </a:lnTo>
                      <a:lnTo>
                        <a:pt x="15" y="106"/>
                      </a:lnTo>
                      <a:lnTo>
                        <a:pt x="10" y="129"/>
                      </a:lnTo>
                      <a:lnTo>
                        <a:pt x="6" y="151"/>
                      </a:lnTo>
                      <a:lnTo>
                        <a:pt x="3" y="175"/>
                      </a:lnTo>
                      <a:lnTo>
                        <a:pt x="0" y="199"/>
                      </a:lnTo>
                      <a:lnTo>
                        <a:pt x="0" y="223"/>
                      </a:lnTo>
                      <a:lnTo>
                        <a:pt x="0" y="248"/>
                      </a:lnTo>
                      <a:lnTo>
                        <a:pt x="3" y="272"/>
                      </a:lnTo>
                      <a:lnTo>
                        <a:pt x="6" y="295"/>
                      </a:lnTo>
                      <a:lnTo>
                        <a:pt x="10" y="319"/>
                      </a:lnTo>
                      <a:lnTo>
                        <a:pt x="15" y="342"/>
                      </a:lnTo>
                      <a:lnTo>
                        <a:pt x="22" y="364"/>
                      </a:lnTo>
                      <a:lnTo>
                        <a:pt x="28" y="385"/>
                      </a:lnTo>
                      <a:lnTo>
                        <a:pt x="38" y="407"/>
                      </a:lnTo>
                      <a:lnTo>
                        <a:pt x="47" y="428"/>
                      </a:lnTo>
                      <a:lnTo>
                        <a:pt x="58" y="448"/>
                      </a:lnTo>
                      <a:lnTo>
                        <a:pt x="68" y="468"/>
                      </a:lnTo>
                      <a:lnTo>
                        <a:pt x="82" y="488"/>
                      </a:lnTo>
                      <a:lnTo>
                        <a:pt x="94" y="507"/>
                      </a:lnTo>
                      <a:lnTo>
                        <a:pt x="108" y="524"/>
                      </a:lnTo>
                      <a:lnTo>
                        <a:pt x="123" y="541"/>
                      </a:lnTo>
                      <a:lnTo>
                        <a:pt x="139" y="557"/>
                      </a:lnTo>
                      <a:lnTo>
                        <a:pt x="148" y="567"/>
                      </a:lnTo>
                      <a:lnTo>
                        <a:pt x="149" y="567"/>
                      </a:lnTo>
                      <a:lnTo>
                        <a:pt x="149" y="567"/>
                      </a:lnTo>
                      <a:lnTo>
                        <a:pt x="151" y="567"/>
                      </a:lnTo>
                      <a:lnTo>
                        <a:pt x="151" y="567"/>
                      </a:lnTo>
                      <a:lnTo>
                        <a:pt x="152" y="567"/>
                      </a:lnTo>
                      <a:lnTo>
                        <a:pt x="152" y="565"/>
                      </a:lnTo>
                      <a:lnTo>
                        <a:pt x="153" y="565"/>
                      </a:lnTo>
                      <a:lnTo>
                        <a:pt x="153" y="565"/>
                      </a:lnTo>
                      <a:lnTo>
                        <a:pt x="143" y="555"/>
                      </a:lnTo>
                      <a:lnTo>
                        <a:pt x="127" y="537"/>
                      </a:lnTo>
                      <a:lnTo>
                        <a:pt x="112" y="521"/>
                      </a:lnTo>
                      <a:lnTo>
                        <a:pt x="98" y="503"/>
                      </a:lnTo>
                      <a:lnTo>
                        <a:pt x="86" y="485"/>
                      </a:lnTo>
                      <a:lnTo>
                        <a:pt x="74" y="465"/>
                      </a:lnTo>
                      <a:lnTo>
                        <a:pt x="62" y="447"/>
                      </a:lnTo>
                      <a:lnTo>
                        <a:pt x="51" y="427"/>
                      </a:lnTo>
                      <a:lnTo>
                        <a:pt x="42" y="405"/>
                      </a:lnTo>
                      <a:lnTo>
                        <a:pt x="34" y="384"/>
                      </a:lnTo>
                      <a:lnTo>
                        <a:pt x="26" y="363"/>
                      </a:lnTo>
                      <a:lnTo>
                        <a:pt x="20" y="340"/>
                      </a:lnTo>
                      <a:lnTo>
                        <a:pt x="15" y="318"/>
                      </a:lnTo>
                      <a:lnTo>
                        <a:pt x="11" y="295"/>
                      </a:lnTo>
                      <a:lnTo>
                        <a:pt x="8" y="271"/>
                      </a:lnTo>
                      <a:lnTo>
                        <a:pt x="6" y="247"/>
                      </a:lnTo>
                      <a:lnTo>
                        <a:pt x="6" y="223"/>
                      </a:lnTo>
                      <a:lnTo>
                        <a:pt x="6" y="199"/>
                      </a:lnTo>
                      <a:lnTo>
                        <a:pt x="8" y="175"/>
                      </a:lnTo>
                      <a:lnTo>
                        <a:pt x="11" y="153"/>
                      </a:lnTo>
                      <a:lnTo>
                        <a:pt x="15" y="130"/>
                      </a:lnTo>
                      <a:lnTo>
                        <a:pt x="20" y="107"/>
                      </a:lnTo>
                      <a:lnTo>
                        <a:pt x="26" y="85"/>
                      </a:lnTo>
                      <a:lnTo>
                        <a:pt x="34" y="63"/>
                      </a:lnTo>
                      <a:lnTo>
                        <a:pt x="39" y="50"/>
                      </a:lnTo>
                      <a:lnTo>
                        <a:pt x="38" y="51"/>
                      </a:lnTo>
                      <a:lnTo>
                        <a:pt x="36" y="51"/>
                      </a:lnTo>
                      <a:lnTo>
                        <a:pt x="36" y="51"/>
                      </a:lnTo>
                      <a:lnTo>
                        <a:pt x="35" y="53"/>
                      </a:lnTo>
                      <a:lnTo>
                        <a:pt x="34" y="53"/>
                      </a:lnTo>
                      <a:lnTo>
                        <a:pt x="34" y="53"/>
                      </a:lnTo>
                      <a:lnTo>
                        <a:pt x="32" y="53"/>
                      </a:lnTo>
                      <a:lnTo>
                        <a:pt x="32" y="5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1" name="Freeform 340"/>
                <p:cNvSpPr>
                  <a:spLocks noEditPoints="1"/>
                </p:cNvSpPr>
                <p:nvPr/>
              </p:nvSpPr>
              <p:spPr bwMode="auto">
                <a:xfrm>
                  <a:off x="2539" y="2340"/>
                  <a:ext cx="471" cy="285"/>
                </a:xfrm>
                <a:custGeom>
                  <a:avLst/>
                  <a:gdLst/>
                  <a:ahLst/>
                  <a:cxnLst>
                    <a:cxn ang="0">
                      <a:pos x="938" y="179"/>
                    </a:cxn>
                    <a:cxn ang="0">
                      <a:pos x="926" y="110"/>
                    </a:cxn>
                    <a:cxn ang="0">
                      <a:pos x="903" y="45"/>
                    </a:cxn>
                    <a:cxn ang="0">
                      <a:pos x="884" y="6"/>
                    </a:cxn>
                    <a:cxn ang="0">
                      <a:pos x="880" y="4"/>
                    </a:cxn>
                    <a:cxn ang="0">
                      <a:pos x="876" y="0"/>
                    </a:cxn>
                    <a:cxn ang="0">
                      <a:pos x="890" y="26"/>
                    </a:cxn>
                    <a:cxn ang="0">
                      <a:pos x="914" y="89"/>
                    </a:cxn>
                    <a:cxn ang="0">
                      <a:pos x="930" y="157"/>
                    </a:cxn>
                    <a:cxn ang="0">
                      <a:pos x="935" y="227"/>
                    </a:cxn>
                    <a:cxn ang="0">
                      <a:pos x="938" y="275"/>
                    </a:cxn>
                    <a:cxn ang="0">
                      <a:pos x="926" y="346"/>
                    </a:cxn>
                    <a:cxn ang="0">
                      <a:pos x="903" y="411"/>
                    </a:cxn>
                    <a:cxn ang="0">
                      <a:pos x="872" y="471"/>
                    </a:cxn>
                    <a:cxn ang="0">
                      <a:pos x="832" y="527"/>
                    </a:cxn>
                    <a:cxn ang="0">
                      <a:pos x="803" y="559"/>
                    </a:cxn>
                    <a:cxn ang="0">
                      <a:pos x="802" y="557"/>
                    </a:cxn>
                    <a:cxn ang="0">
                      <a:pos x="800" y="556"/>
                    </a:cxn>
                    <a:cxn ang="0">
                      <a:pos x="828" y="524"/>
                    </a:cxn>
                    <a:cxn ang="0">
                      <a:pos x="868" y="468"/>
                    </a:cxn>
                    <a:cxn ang="0">
                      <a:pos x="899" y="408"/>
                    </a:cxn>
                    <a:cxn ang="0">
                      <a:pos x="920" y="344"/>
                    </a:cxn>
                    <a:cxn ang="0">
                      <a:pos x="932" y="275"/>
                    </a:cxn>
                    <a:cxn ang="0">
                      <a:pos x="940" y="227"/>
                    </a:cxn>
                    <a:cxn ang="0">
                      <a:pos x="21" y="87"/>
                    </a:cxn>
                    <a:cxn ang="0">
                      <a:pos x="5" y="157"/>
                    </a:cxn>
                    <a:cxn ang="0">
                      <a:pos x="0" y="227"/>
                    </a:cxn>
                    <a:cxn ang="0">
                      <a:pos x="5" y="299"/>
                    </a:cxn>
                    <a:cxn ang="0">
                      <a:pos x="21" y="367"/>
                    </a:cxn>
                    <a:cxn ang="0">
                      <a:pos x="47" y="431"/>
                    </a:cxn>
                    <a:cxn ang="0">
                      <a:pos x="80" y="491"/>
                    </a:cxn>
                    <a:cxn ang="0">
                      <a:pos x="122" y="544"/>
                    </a:cxn>
                    <a:cxn ang="0">
                      <a:pos x="149" y="571"/>
                    </a:cxn>
                    <a:cxn ang="0">
                      <a:pos x="150" y="569"/>
                    </a:cxn>
                    <a:cxn ang="0">
                      <a:pos x="153" y="569"/>
                    </a:cxn>
                    <a:cxn ang="0">
                      <a:pos x="125" y="540"/>
                    </a:cxn>
                    <a:cxn ang="0">
                      <a:pos x="84" y="488"/>
                    </a:cxn>
                    <a:cxn ang="0">
                      <a:pos x="51" y="429"/>
                    </a:cxn>
                    <a:cxn ang="0">
                      <a:pos x="25" y="366"/>
                    </a:cxn>
                    <a:cxn ang="0">
                      <a:pos x="11" y="298"/>
                    </a:cxn>
                    <a:cxn ang="0">
                      <a:pos x="5" y="227"/>
                    </a:cxn>
                    <a:cxn ang="0">
                      <a:pos x="11" y="157"/>
                    </a:cxn>
                    <a:cxn ang="0">
                      <a:pos x="25" y="89"/>
                    </a:cxn>
                    <a:cxn ang="0">
                      <a:pos x="37" y="54"/>
                    </a:cxn>
                    <a:cxn ang="0">
                      <a:pos x="36" y="55"/>
                    </a:cxn>
                    <a:cxn ang="0">
                      <a:pos x="33" y="55"/>
                    </a:cxn>
                  </a:cxnLst>
                  <a:rect l="0" t="0" r="r" b="b"/>
                  <a:pathLst>
                    <a:path w="940" h="571">
                      <a:moveTo>
                        <a:pt x="940" y="227"/>
                      </a:moveTo>
                      <a:lnTo>
                        <a:pt x="939" y="203"/>
                      </a:lnTo>
                      <a:lnTo>
                        <a:pt x="938" y="179"/>
                      </a:lnTo>
                      <a:lnTo>
                        <a:pt x="935" y="157"/>
                      </a:lnTo>
                      <a:lnTo>
                        <a:pt x="931" y="133"/>
                      </a:lnTo>
                      <a:lnTo>
                        <a:pt x="926" y="110"/>
                      </a:lnTo>
                      <a:lnTo>
                        <a:pt x="919" y="87"/>
                      </a:lnTo>
                      <a:lnTo>
                        <a:pt x="911" y="66"/>
                      </a:lnTo>
                      <a:lnTo>
                        <a:pt x="903" y="45"/>
                      </a:lnTo>
                      <a:lnTo>
                        <a:pt x="894" y="23"/>
                      </a:lnTo>
                      <a:lnTo>
                        <a:pt x="886" y="7"/>
                      </a:lnTo>
                      <a:lnTo>
                        <a:pt x="884" y="6"/>
                      </a:lnTo>
                      <a:lnTo>
                        <a:pt x="883" y="5"/>
                      </a:lnTo>
                      <a:lnTo>
                        <a:pt x="882" y="4"/>
                      </a:lnTo>
                      <a:lnTo>
                        <a:pt x="880" y="4"/>
                      </a:lnTo>
                      <a:lnTo>
                        <a:pt x="879" y="2"/>
                      </a:lnTo>
                      <a:lnTo>
                        <a:pt x="878" y="1"/>
                      </a:lnTo>
                      <a:lnTo>
                        <a:pt x="876" y="0"/>
                      </a:lnTo>
                      <a:lnTo>
                        <a:pt x="875" y="0"/>
                      </a:lnTo>
                      <a:lnTo>
                        <a:pt x="879" y="6"/>
                      </a:lnTo>
                      <a:lnTo>
                        <a:pt x="890" y="26"/>
                      </a:lnTo>
                      <a:lnTo>
                        <a:pt x="899" y="46"/>
                      </a:lnTo>
                      <a:lnTo>
                        <a:pt x="907" y="67"/>
                      </a:lnTo>
                      <a:lnTo>
                        <a:pt x="914" y="89"/>
                      </a:lnTo>
                      <a:lnTo>
                        <a:pt x="920" y="111"/>
                      </a:lnTo>
                      <a:lnTo>
                        <a:pt x="926" y="134"/>
                      </a:lnTo>
                      <a:lnTo>
                        <a:pt x="930" y="157"/>
                      </a:lnTo>
                      <a:lnTo>
                        <a:pt x="932" y="181"/>
                      </a:lnTo>
                      <a:lnTo>
                        <a:pt x="935" y="203"/>
                      </a:lnTo>
                      <a:lnTo>
                        <a:pt x="935" y="227"/>
                      </a:lnTo>
                      <a:lnTo>
                        <a:pt x="940" y="227"/>
                      </a:lnTo>
                      <a:lnTo>
                        <a:pt x="939" y="251"/>
                      </a:lnTo>
                      <a:lnTo>
                        <a:pt x="938" y="275"/>
                      </a:lnTo>
                      <a:lnTo>
                        <a:pt x="935" y="299"/>
                      </a:lnTo>
                      <a:lnTo>
                        <a:pt x="931" y="322"/>
                      </a:lnTo>
                      <a:lnTo>
                        <a:pt x="926" y="346"/>
                      </a:lnTo>
                      <a:lnTo>
                        <a:pt x="919" y="367"/>
                      </a:lnTo>
                      <a:lnTo>
                        <a:pt x="911" y="389"/>
                      </a:lnTo>
                      <a:lnTo>
                        <a:pt x="903" y="411"/>
                      </a:lnTo>
                      <a:lnTo>
                        <a:pt x="894" y="431"/>
                      </a:lnTo>
                      <a:lnTo>
                        <a:pt x="883" y="452"/>
                      </a:lnTo>
                      <a:lnTo>
                        <a:pt x="872" y="471"/>
                      </a:lnTo>
                      <a:lnTo>
                        <a:pt x="860" y="491"/>
                      </a:lnTo>
                      <a:lnTo>
                        <a:pt x="847" y="509"/>
                      </a:lnTo>
                      <a:lnTo>
                        <a:pt x="832" y="527"/>
                      </a:lnTo>
                      <a:lnTo>
                        <a:pt x="818" y="544"/>
                      </a:lnTo>
                      <a:lnTo>
                        <a:pt x="804" y="559"/>
                      </a:lnTo>
                      <a:lnTo>
                        <a:pt x="803" y="559"/>
                      </a:lnTo>
                      <a:lnTo>
                        <a:pt x="803" y="557"/>
                      </a:lnTo>
                      <a:lnTo>
                        <a:pt x="802" y="557"/>
                      </a:lnTo>
                      <a:lnTo>
                        <a:pt x="802" y="557"/>
                      </a:lnTo>
                      <a:lnTo>
                        <a:pt x="800" y="557"/>
                      </a:lnTo>
                      <a:lnTo>
                        <a:pt x="800" y="556"/>
                      </a:lnTo>
                      <a:lnTo>
                        <a:pt x="800" y="556"/>
                      </a:lnTo>
                      <a:lnTo>
                        <a:pt x="799" y="556"/>
                      </a:lnTo>
                      <a:lnTo>
                        <a:pt x="814" y="540"/>
                      </a:lnTo>
                      <a:lnTo>
                        <a:pt x="828" y="524"/>
                      </a:lnTo>
                      <a:lnTo>
                        <a:pt x="843" y="505"/>
                      </a:lnTo>
                      <a:lnTo>
                        <a:pt x="855" y="488"/>
                      </a:lnTo>
                      <a:lnTo>
                        <a:pt x="868" y="468"/>
                      </a:lnTo>
                      <a:lnTo>
                        <a:pt x="879" y="449"/>
                      </a:lnTo>
                      <a:lnTo>
                        <a:pt x="890" y="429"/>
                      </a:lnTo>
                      <a:lnTo>
                        <a:pt x="899" y="408"/>
                      </a:lnTo>
                      <a:lnTo>
                        <a:pt x="907" y="387"/>
                      </a:lnTo>
                      <a:lnTo>
                        <a:pt x="914" y="366"/>
                      </a:lnTo>
                      <a:lnTo>
                        <a:pt x="920" y="344"/>
                      </a:lnTo>
                      <a:lnTo>
                        <a:pt x="926" y="322"/>
                      </a:lnTo>
                      <a:lnTo>
                        <a:pt x="930" y="298"/>
                      </a:lnTo>
                      <a:lnTo>
                        <a:pt x="932" y="275"/>
                      </a:lnTo>
                      <a:lnTo>
                        <a:pt x="935" y="251"/>
                      </a:lnTo>
                      <a:lnTo>
                        <a:pt x="935" y="227"/>
                      </a:lnTo>
                      <a:lnTo>
                        <a:pt x="940" y="227"/>
                      </a:lnTo>
                      <a:close/>
                      <a:moveTo>
                        <a:pt x="32" y="57"/>
                      </a:moveTo>
                      <a:lnTo>
                        <a:pt x="28" y="66"/>
                      </a:lnTo>
                      <a:lnTo>
                        <a:pt x="21" y="87"/>
                      </a:lnTo>
                      <a:lnTo>
                        <a:pt x="15" y="110"/>
                      </a:lnTo>
                      <a:lnTo>
                        <a:pt x="9" y="133"/>
                      </a:lnTo>
                      <a:lnTo>
                        <a:pt x="5" y="157"/>
                      </a:lnTo>
                      <a:lnTo>
                        <a:pt x="3" y="179"/>
                      </a:lnTo>
                      <a:lnTo>
                        <a:pt x="0" y="203"/>
                      </a:lnTo>
                      <a:lnTo>
                        <a:pt x="0" y="227"/>
                      </a:lnTo>
                      <a:lnTo>
                        <a:pt x="0" y="251"/>
                      </a:lnTo>
                      <a:lnTo>
                        <a:pt x="3" y="275"/>
                      </a:lnTo>
                      <a:lnTo>
                        <a:pt x="5" y="299"/>
                      </a:lnTo>
                      <a:lnTo>
                        <a:pt x="9" y="322"/>
                      </a:lnTo>
                      <a:lnTo>
                        <a:pt x="15" y="346"/>
                      </a:lnTo>
                      <a:lnTo>
                        <a:pt x="21" y="367"/>
                      </a:lnTo>
                      <a:lnTo>
                        <a:pt x="28" y="389"/>
                      </a:lnTo>
                      <a:lnTo>
                        <a:pt x="37" y="411"/>
                      </a:lnTo>
                      <a:lnTo>
                        <a:pt x="47" y="431"/>
                      </a:lnTo>
                      <a:lnTo>
                        <a:pt x="56" y="452"/>
                      </a:lnTo>
                      <a:lnTo>
                        <a:pt x="68" y="471"/>
                      </a:lnTo>
                      <a:lnTo>
                        <a:pt x="80" y="491"/>
                      </a:lnTo>
                      <a:lnTo>
                        <a:pt x="93" y="509"/>
                      </a:lnTo>
                      <a:lnTo>
                        <a:pt x="107" y="527"/>
                      </a:lnTo>
                      <a:lnTo>
                        <a:pt x="122" y="544"/>
                      </a:lnTo>
                      <a:lnTo>
                        <a:pt x="137" y="560"/>
                      </a:lnTo>
                      <a:lnTo>
                        <a:pt x="148" y="571"/>
                      </a:lnTo>
                      <a:lnTo>
                        <a:pt x="149" y="571"/>
                      </a:lnTo>
                      <a:lnTo>
                        <a:pt x="149" y="569"/>
                      </a:lnTo>
                      <a:lnTo>
                        <a:pt x="150" y="569"/>
                      </a:lnTo>
                      <a:lnTo>
                        <a:pt x="150" y="569"/>
                      </a:lnTo>
                      <a:lnTo>
                        <a:pt x="152" y="569"/>
                      </a:lnTo>
                      <a:lnTo>
                        <a:pt x="152" y="569"/>
                      </a:lnTo>
                      <a:lnTo>
                        <a:pt x="153" y="569"/>
                      </a:lnTo>
                      <a:lnTo>
                        <a:pt x="153" y="568"/>
                      </a:lnTo>
                      <a:lnTo>
                        <a:pt x="141" y="556"/>
                      </a:lnTo>
                      <a:lnTo>
                        <a:pt x="125" y="540"/>
                      </a:lnTo>
                      <a:lnTo>
                        <a:pt x="111" y="524"/>
                      </a:lnTo>
                      <a:lnTo>
                        <a:pt x="97" y="505"/>
                      </a:lnTo>
                      <a:lnTo>
                        <a:pt x="84" y="488"/>
                      </a:lnTo>
                      <a:lnTo>
                        <a:pt x="72" y="468"/>
                      </a:lnTo>
                      <a:lnTo>
                        <a:pt x="61" y="449"/>
                      </a:lnTo>
                      <a:lnTo>
                        <a:pt x="51" y="429"/>
                      </a:lnTo>
                      <a:lnTo>
                        <a:pt x="41" y="408"/>
                      </a:lnTo>
                      <a:lnTo>
                        <a:pt x="33" y="387"/>
                      </a:lnTo>
                      <a:lnTo>
                        <a:pt x="25" y="366"/>
                      </a:lnTo>
                      <a:lnTo>
                        <a:pt x="20" y="344"/>
                      </a:lnTo>
                      <a:lnTo>
                        <a:pt x="15" y="322"/>
                      </a:lnTo>
                      <a:lnTo>
                        <a:pt x="11" y="298"/>
                      </a:lnTo>
                      <a:lnTo>
                        <a:pt x="7" y="275"/>
                      </a:lnTo>
                      <a:lnTo>
                        <a:pt x="5" y="251"/>
                      </a:lnTo>
                      <a:lnTo>
                        <a:pt x="5" y="227"/>
                      </a:lnTo>
                      <a:lnTo>
                        <a:pt x="5" y="203"/>
                      </a:lnTo>
                      <a:lnTo>
                        <a:pt x="7" y="181"/>
                      </a:lnTo>
                      <a:lnTo>
                        <a:pt x="11" y="157"/>
                      </a:lnTo>
                      <a:lnTo>
                        <a:pt x="15" y="134"/>
                      </a:lnTo>
                      <a:lnTo>
                        <a:pt x="20" y="111"/>
                      </a:lnTo>
                      <a:lnTo>
                        <a:pt x="25" y="89"/>
                      </a:lnTo>
                      <a:lnTo>
                        <a:pt x="33" y="67"/>
                      </a:lnTo>
                      <a:lnTo>
                        <a:pt x="39" y="53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6" y="54"/>
                      </a:lnTo>
                      <a:lnTo>
                        <a:pt x="36" y="55"/>
                      </a:lnTo>
                      <a:lnTo>
                        <a:pt x="35" y="55"/>
                      </a:lnTo>
                      <a:lnTo>
                        <a:pt x="33" y="55"/>
                      </a:lnTo>
                      <a:lnTo>
                        <a:pt x="33" y="55"/>
                      </a:lnTo>
                      <a:lnTo>
                        <a:pt x="32" y="5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2" name="Freeform 341"/>
                <p:cNvSpPr>
                  <a:spLocks noEditPoints="1"/>
                </p:cNvSpPr>
                <p:nvPr/>
              </p:nvSpPr>
              <p:spPr bwMode="auto">
                <a:xfrm>
                  <a:off x="2541" y="2338"/>
                  <a:ext cx="467" cy="287"/>
                </a:xfrm>
                <a:custGeom>
                  <a:avLst/>
                  <a:gdLst/>
                  <a:ahLst/>
                  <a:cxnLst>
                    <a:cxn ang="0">
                      <a:pos x="932" y="183"/>
                    </a:cxn>
                    <a:cxn ang="0">
                      <a:pos x="920" y="115"/>
                    </a:cxn>
                    <a:cxn ang="0">
                      <a:pos x="897" y="50"/>
                    </a:cxn>
                    <a:cxn ang="0">
                      <a:pos x="877" y="8"/>
                    </a:cxn>
                    <a:cxn ang="0">
                      <a:pos x="873" y="4"/>
                    </a:cxn>
                    <a:cxn ang="0">
                      <a:pos x="869" y="1"/>
                    </a:cxn>
                    <a:cxn ang="0">
                      <a:pos x="873" y="11"/>
                    </a:cxn>
                    <a:cxn ang="0">
                      <a:pos x="901" y="73"/>
                    </a:cxn>
                    <a:cxn ang="0">
                      <a:pos x="920" y="138"/>
                    </a:cxn>
                    <a:cxn ang="0">
                      <a:pos x="929" y="207"/>
                    </a:cxn>
                    <a:cxn ang="0">
                      <a:pos x="935" y="255"/>
                    </a:cxn>
                    <a:cxn ang="0">
                      <a:pos x="925" y="326"/>
                    </a:cxn>
                    <a:cxn ang="0">
                      <a:pos x="907" y="392"/>
                    </a:cxn>
                    <a:cxn ang="0">
                      <a:pos x="879" y="455"/>
                    </a:cxn>
                    <a:cxn ang="0">
                      <a:pos x="841" y="511"/>
                    </a:cxn>
                    <a:cxn ang="0">
                      <a:pos x="799" y="561"/>
                    </a:cxn>
                    <a:cxn ang="0">
                      <a:pos x="797" y="560"/>
                    </a:cxn>
                    <a:cxn ang="0">
                      <a:pos x="795" y="560"/>
                    </a:cxn>
                    <a:cxn ang="0">
                      <a:pos x="793" y="559"/>
                    </a:cxn>
                    <a:cxn ang="0">
                      <a:pos x="837" y="508"/>
                    </a:cxn>
                    <a:cxn ang="0">
                      <a:pos x="873" y="452"/>
                    </a:cxn>
                    <a:cxn ang="0">
                      <a:pos x="901" y="391"/>
                    </a:cxn>
                    <a:cxn ang="0">
                      <a:pos x="920" y="324"/>
                    </a:cxn>
                    <a:cxn ang="0">
                      <a:pos x="929" y="255"/>
                    </a:cxn>
                    <a:cxn ang="0">
                      <a:pos x="33" y="58"/>
                    </a:cxn>
                    <a:cxn ang="0">
                      <a:pos x="14" y="115"/>
                    </a:cxn>
                    <a:cxn ang="0">
                      <a:pos x="2" y="183"/>
                    </a:cxn>
                    <a:cxn ang="0">
                      <a:pos x="0" y="255"/>
                    </a:cxn>
                    <a:cxn ang="0">
                      <a:pos x="9" y="326"/>
                    </a:cxn>
                    <a:cxn ang="0">
                      <a:pos x="28" y="392"/>
                    </a:cxn>
                    <a:cxn ang="0">
                      <a:pos x="56" y="455"/>
                    </a:cxn>
                    <a:cxn ang="0">
                      <a:pos x="92" y="511"/>
                    </a:cxn>
                    <a:cxn ang="0">
                      <a:pos x="137" y="563"/>
                    </a:cxn>
                    <a:cxn ang="0">
                      <a:pos x="149" y="573"/>
                    </a:cxn>
                    <a:cxn ang="0">
                      <a:pos x="151" y="572"/>
                    </a:cxn>
                    <a:cxn ang="0">
                      <a:pos x="153" y="572"/>
                    </a:cxn>
                    <a:cxn ang="0">
                      <a:pos x="110" y="525"/>
                    </a:cxn>
                    <a:cxn ang="0">
                      <a:pos x="72" y="471"/>
                    </a:cxn>
                    <a:cxn ang="0">
                      <a:pos x="41" y="412"/>
                    </a:cxn>
                    <a:cxn ang="0">
                      <a:pos x="18" y="347"/>
                    </a:cxn>
                    <a:cxn ang="0">
                      <a:pos x="6" y="279"/>
                    </a:cxn>
                    <a:cxn ang="0">
                      <a:pos x="5" y="207"/>
                    </a:cxn>
                    <a:cxn ang="0">
                      <a:pos x="13" y="138"/>
                    </a:cxn>
                    <a:cxn ang="0">
                      <a:pos x="33" y="73"/>
                    </a:cxn>
                    <a:cxn ang="0">
                      <a:pos x="37" y="57"/>
                    </a:cxn>
                    <a:cxn ang="0">
                      <a:pos x="34" y="58"/>
                    </a:cxn>
                    <a:cxn ang="0">
                      <a:pos x="33" y="58"/>
                    </a:cxn>
                  </a:cxnLst>
                  <a:rect l="0" t="0" r="r" b="b"/>
                  <a:pathLst>
                    <a:path w="935" h="573">
                      <a:moveTo>
                        <a:pt x="935" y="231"/>
                      </a:moveTo>
                      <a:lnTo>
                        <a:pt x="935" y="207"/>
                      </a:lnTo>
                      <a:lnTo>
                        <a:pt x="932" y="183"/>
                      </a:lnTo>
                      <a:lnTo>
                        <a:pt x="929" y="161"/>
                      </a:lnTo>
                      <a:lnTo>
                        <a:pt x="925" y="138"/>
                      </a:lnTo>
                      <a:lnTo>
                        <a:pt x="920" y="115"/>
                      </a:lnTo>
                      <a:lnTo>
                        <a:pt x="913" y="93"/>
                      </a:lnTo>
                      <a:lnTo>
                        <a:pt x="907" y="71"/>
                      </a:lnTo>
                      <a:lnTo>
                        <a:pt x="897" y="50"/>
                      </a:lnTo>
                      <a:lnTo>
                        <a:pt x="888" y="29"/>
                      </a:lnTo>
                      <a:lnTo>
                        <a:pt x="879" y="9"/>
                      </a:lnTo>
                      <a:lnTo>
                        <a:pt x="877" y="8"/>
                      </a:lnTo>
                      <a:lnTo>
                        <a:pt x="876" y="6"/>
                      </a:lnTo>
                      <a:lnTo>
                        <a:pt x="875" y="5"/>
                      </a:lnTo>
                      <a:lnTo>
                        <a:pt x="873" y="4"/>
                      </a:lnTo>
                      <a:lnTo>
                        <a:pt x="872" y="4"/>
                      </a:lnTo>
                      <a:lnTo>
                        <a:pt x="871" y="2"/>
                      </a:lnTo>
                      <a:lnTo>
                        <a:pt x="869" y="1"/>
                      </a:lnTo>
                      <a:lnTo>
                        <a:pt x="868" y="0"/>
                      </a:lnTo>
                      <a:lnTo>
                        <a:pt x="867" y="0"/>
                      </a:lnTo>
                      <a:lnTo>
                        <a:pt x="873" y="11"/>
                      </a:lnTo>
                      <a:lnTo>
                        <a:pt x="884" y="31"/>
                      </a:lnTo>
                      <a:lnTo>
                        <a:pt x="893" y="51"/>
                      </a:lnTo>
                      <a:lnTo>
                        <a:pt x="901" y="73"/>
                      </a:lnTo>
                      <a:lnTo>
                        <a:pt x="909" y="94"/>
                      </a:lnTo>
                      <a:lnTo>
                        <a:pt x="915" y="115"/>
                      </a:lnTo>
                      <a:lnTo>
                        <a:pt x="920" y="138"/>
                      </a:lnTo>
                      <a:lnTo>
                        <a:pt x="924" y="161"/>
                      </a:lnTo>
                      <a:lnTo>
                        <a:pt x="927" y="185"/>
                      </a:lnTo>
                      <a:lnTo>
                        <a:pt x="929" y="207"/>
                      </a:lnTo>
                      <a:lnTo>
                        <a:pt x="929" y="231"/>
                      </a:lnTo>
                      <a:lnTo>
                        <a:pt x="935" y="231"/>
                      </a:lnTo>
                      <a:lnTo>
                        <a:pt x="935" y="255"/>
                      </a:lnTo>
                      <a:lnTo>
                        <a:pt x="932" y="279"/>
                      </a:lnTo>
                      <a:lnTo>
                        <a:pt x="929" y="303"/>
                      </a:lnTo>
                      <a:lnTo>
                        <a:pt x="925" y="326"/>
                      </a:lnTo>
                      <a:lnTo>
                        <a:pt x="920" y="348"/>
                      </a:lnTo>
                      <a:lnTo>
                        <a:pt x="913" y="371"/>
                      </a:lnTo>
                      <a:lnTo>
                        <a:pt x="907" y="392"/>
                      </a:lnTo>
                      <a:lnTo>
                        <a:pt x="897" y="413"/>
                      </a:lnTo>
                      <a:lnTo>
                        <a:pt x="888" y="435"/>
                      </a:lnTo>
                      <a:lnTo>
                        <a:pt x="879" y="455"/>
                      </a:lnTo>
                      <a:lnTo>
                        <a:pt x="867" y="473"/>
                      </a:lnTo>
                      <a:lnTo>
                        <a:pt x="855" y="493"/>
                      </a:lnTo>
                      <a:lnTo>
                        <a:pt x="841" y="511"/>
                      </a:lnTo>
                      <a:lnTo>
                        <a:pt x="828" y="529"/>
                      </a:lnTo>
                      <a:lnTo>
                        <a:pt x="813" y="545"/>
                      </a:lnTo>
                      <a:lnTo>
                        <a:pt x="799" y="561"/>
                      </a:lnTo>
                      <a:lnTo>
                        <a:pt x="797" y="561"/>
                      </a:lnTo>
                      <a:lnTo>
                        <a:pt x="797" y="560"/>
                      </a:lnTo>
                      <a:lnTo>
                        <a:pt x="797" y="560"/>
                      </a:lnTo>
                      <a:lnTo>
                        <a:pt x="796" y="560"/>
                      </a:lnTo>
                      <a:lnTo>
                        <a:pt x="796" y="560"/>
                      </a:lnTo>
                      <a:lnTo>
                        <a:pt x="795" y="560"/>
                      </a:lnTo>
                      <a:lnTo>
                        <a:pt x="795" y="559"/>
                      </a:lnTo>
                      <a:lnTo>
                        <a:pt x="793" y="559"/>
                      </a:lnTo>
                      <a:lnTo>
                        <a:pt x="793" y="559"/>
                      </a:lnTo>
                      <a:lnTo>
                        <a:pt x="809" y="543"/>
                      </a:lnTo>
                      <a:lnTo>
                        <a:pt x="824" y="525"/>
                      </a:lnTo>
                      <a:lnTo>
                        <a:pt x="837" y="508"/>
                      </a:lnTo>
                      <a:lnTo>
                        <a:pt x="851" y="491"/>
                      </a:lnTo>
                      <a:lnTo>
                        <a:pt x="863" y="471"/>
                      </a:lnTo>
                      <a:lnTo>
                        <a:pt x="873" y="452"/>
                      </a:lnTo>
                      <a:lnTo>
                        <a:pt x="884" y="432"/>
                      </a:lnTo>
                      <a:lnTo>
                        <a:pt x="893" y="412"/>
                      </a:lnTo>
                      <a:lnTo>
                        <a:pt x="901" y="391"/>
                      </a:lnTo>
                      <a:lnTo>
                        <a:pt x="909" y="370"/>
                      </a:lnTo>
                      <a:lnTo>
                        <a:pt x="915" y="347"/>
                      </a:lnTo>
                      <a:lnTo>
                        <a:pt x="920" y="324"/>
                      </a:lnTo>
                      <a:lnTo>
                        <a:pt x="924" y="302"/>
                      </a:lnTo>
                      <a:lnTo>
                        <a:pt x="927" y="279"/>
                      </a:lnTo>
                      <a:lnTo>
                        <a:pt x="929" y="255"/>
                      </a:lnTo>
                      <a:lnTo>
                        <a:pt x="929" y="231"/>
                      </a:lnTo>
                      <a:lnTo>
                        <a:pt x="935" y="231"/>
                      </a:lnTo>
                      <a:close/>
                      <a:moveTo>
                        <a:pt x="33" y="58"/>
                      </a:moveTo>
                      <a:lnTo>
                        <a:pt x="28" y="71"/>
                      </a:lnTo>
                      <a:lnTo>
                        <a:pt x="20" y="93"/>
                      </a:lnTo>
                      <a:lnTo>
                        <a:pt x="14" y="115"/>
                      </a:lnTo>
                      <a:lnTo>
                        <a:pt x="9" y="138"/>
                      </a:lnTo>
                      <a:lnTo>
                        <a:pt x="5" y="161"/>
                      </a:lnTo>
                      <a:lnTo>
                        <a:pt x="2" y="183"/>
                      </a:lnTo>
                      <a:lnTo>
                        <a:pt x="0" y="207"/>
                      </a:lnTo>
                      <a:lnTo>
                        <a:pt x="0" y="231"/>
                      </a:lnTo>
                      <a:lnTo>
                        <a:pt x="0" y="255"/>
                      </a:lnTo>
                      <a:lnTo>
                        <a:pt x="2" y="279"/>
                      </a:lnTo>
                      <a:lnTo>
                        <a:pt x="5" y="303"/>
                      </a:lnTo>
                      <a:lnTo>
                        <a:pt x="9" y="326"/>
                      </a:lnTo>
                      <a:lnTo>
                        <a:pt x="14" y="348"/>
                      </a:lnTo>
                      <a:lnTo>
                        <a:pt x="20" y="371"/>
                      </a:lnTo>
                      <a:lnTo>
                        <a:pt x="28" y="392"/>
                      </a:lnTo>
                      <a:lnTo>
                        <a:pt x="36" y="413"/>
                      </a:lnTo>
                      <a:lnTo>
                        <a:pt x="45" y="435"/>
                      </a:lnTo>
                      <a:lnTo>
                        <a:pt x="56" y="455"/>
                      </a:lnTo>
                      <a:lnTo>
                        <a:pt x="68" y="473"/>
                      </a:lnTo>
                      <a:lnTo>
                        <a:pt x="80" y="493"/>
                      </a:lnTo>
                      <a:lnTo>
                        <a:pt x="92" y="511"/>
                      </a:lnTo>
                      <a:lnTo>
                        <a:pt x="106" y="529"/>
                      </a:lnTo>
                      <a:lnTo>
                        <a:pt x="121" y="545"/>
                      </a:lnTo>
                      <a:lnTo>
                        <a:pt x="137" y="563"/>
                      </a:lnTo>
                      <a:lnTo>
                        <a:pt x="147" y="573"/>
                      </a:lnTo>
                      <a:lnTo>
                        <a:pt x="149" y="573"/>
                      </a:lnTo>
                      <a:lnTo>
                        <a:pt x="149" y="573"/>
                      </a:lnTo>
                      <a:lnTo>
                        <a:pt x="150" y="573"/>
                      </a:lnTo>
                      <a:lnTo>
                        <a:pt x="150" y="572"/>
                      </a:lnTo>
                      <a:lnTo>
                        <a:pt x="151" y="572"/>
                      </a:lnTo>
                      <a:lnTo>
                        <a:pt x="151" y="572"/>
                      </a:lnTo>
                      <a:lnTo>
                        <a:pt x="153" y="572"/>
                      </a:lnTo>
                      <a:lnTo>
                        <a:pt x="153" y="572"/>
                      </a:lnTo>
                      <a:lnTo>
                        <a:pt x="139" y="559"/>
                      </a:lnTo>
                      <a:lnTo>
                        <a:pt x="125" y="543"/>
                      </a:lnTo>
                      <a:lnTo>
                        <a:pt x="110" y="525"/>
                      </a:lnTo>
                      <a:lnTo>
                        <a:pt x="96" y="508"/>
                      </a:lnTo>
                      <a:lnTo>
                        <a:pt x="84" y="491"/>
                      </a:lnTo>
                      <a:lnTo>
                        <a:pt x="72" y="471"/>
                      </a:lnTo>
                      <a:lnTo>
                        <a:pt x="60" y="452"/>
                      </a:lnTo>
                      <a:lnTo>
                        <a:pt x="50" y="432"/>
                      </a:lnTo>
                      <a:lnTo>
                        <a:pt x="41" y="412"/>
                      </a:lnTo>
                      <a:lnTo>
                        <a:pt x="33" y="391"/>
                      </a:lnTo>
                      <a:lnTo>
                        <a:pt x="25" y="370"/>
                      </a:lnTo>
                      <a:lnTo>
                        <a:pt x="18" y="347"/>
                      </a:lnTo>
                      <a:lnTo>
                        <a:pt x="13" y="324"/>
                      </a:lnTo>
                      <a:lnTo>
                        <a:pt x="9" y="302"/>
                      </a:lnTo>
                      <a:lnTo>
                        <a:pt x="6" y="279"/>
                      </a:lnTo>
                      <a:lnTo>
                        <a:pt x="5" y="255"/>
                      </a:lnTo>
                      <a:lnTo>
                        <a:pt x="4" y="231"/>
                      </a:lnTo>
                      <a:lnTo>
                        <a:pt x="5" y="207"/>
                      </a:lnTo>
                      <a:lnTo>
                        <a:pt x="6" y="185"/>
                      </a:lnTo>
                      <a:lnTo>
                        <a:pt x="9" y="161"/>
                      </a:lnTo>
                      <a:lnTo>
                        <a:pt x="13" y="138"/>
                      </a:lnTo>
                      <a:lnTo>
                        <a:pt x="18" y="115"/>
                      </a:lnTo>
                      <a:lnTo>
                        <a:pt x="25" y="94"/>
                      </a:lnTo>
                      <a:lnTo>
                        <a:pt x="33" y="73"/>
                      </a:lnTo>
                      <a:lnTo>
                        <a:pt x="40" y="55"/>
                      </a:lnTo>
                      <a:lnTo>
                        <a:pt x="38" y="55"/>
                      </a:lnTo>
                      <a:lnTo>
                        <a:pt x="37" y="57"/>
                      </a:lnTo>
                      <a:lnTo>
                        <a:pt x="37" y="57"/>
                      </a:lnTo>
                      <a:lnTo>
                        <a:pt x="36" y="57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3" y="58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3" name="Freeform 342"/>
                <p:cNvSpPr>
                  <a:spLocks noEditPoints="1"/>
                </p:cNvSpPr>
                <p:nvPr/>
              </p:nvSpPr>
              <p:spPr bwMode="auto">
                <a:xfrm>
                  <a:off x="2542" y="2336"/>
                  <a:ext cx="465" cy="288"/>
                </a:xfrm>
                <a:custGeom>
                  <a:avLst/>
                  <a:gdLst/>
                  <a:ahLst/>
                  <a:cxnLst>
                    <a:cxn ang="0">
                      <a:pos x="927" y="189"/>
                    </a:cxn>
                    <a:cxn ang="0">
                      <a:pos x="915" y="119"/>
                    </a:cxn>
                    <a:cxn ang="0">
                      <a:pos x="894" y="54"/>
                    </a:cxn>
                    <a:cxn ang="0">
                      <a:pos x="870" y="8"/>
                    </a:cxn>
                    <a:cxn ang="0">
                      <a:pos x="866" y="4"/>
                    </a:cxn>
                    <a:cxn ang="0">
                      <a:pos x="862" y="1"/>
                    </a:cxn>
                    <a:cxn ang="0">
                      <a:pos x="870" y="17"/>
                    </a:cxn>
                    <a:cxn ang="0">
                      <a:pos x="897" y="77"/>
                    </a:cxn>
                    <a:cxn ang="0">
                      <a:pos x="915" y="143"/>
                    </a:cxn>
                    <a:cxn ang="0">
                      <a:pos x="925" y="212"/>
                    </a:cxn>
                    <a:cxn ang="0">
                      <a:pos x="930" y="259"/>
                    </a:cxn>
                    <a:cxn ang="0">
                      <a:pos x="921" y="330"/>
                    </a:cxn>
                    <a:cxn ang="0">
                      <a:pos x="902" y="395"/>
                    </a:cxn>
                    <a:cxn ang="0">
                      <a:pos x="874" y="457"/>
                    </a:cxn>
                    <a:cxn ang="0">
                      <a:pos x="838" y="513"/>
                    </a:cxn>
                    <a:cxn ang="0">
                      <a:pos x="794" y="564"/>
                    </a:cxn>
                    <a:cxn ang="0">
                      <a:pos x="793" y="563"/>
                    </a:cxn>
                    <a:cxn ang="0">
                      <a:pos x="790" y="563"/>
                    </a:cxn>
                    <a:cxn ang="0">
                      <a:pos x="790" y="561"/>
                    </a:cxn>
                    <a:cxn ang="0">
                      <a:pos x="834" y="511"/>
                    </a:cxn>
                    <a:cxn ang="0">
                      <a:pos x="870" y="455"/>
                    </a:cxn>
                    <a:cxn ang="0">
                      <a:pos x="897" y="393"/>
                    </a:cxn>
                    <a:cxn ang="0">
                      <a:pos x="915" y="328"/>
                    </a:cxn>
                    <a:cxn ang="0">
                      <a:pos x="925" y="259"/>
                    </a:cxn>
                    <a:cxn ang="0">
                      <a:pos x="34" y="61"/>
                    </a:cxn>
                    <a:cxn ang="0">
                      <a:pos x="15" y="119"/>
                    </a:cxn>
                    <a:cxn ang="0">
                      <a:pos x="2" y="189"/>
                    </a:cxn>
                    <a:cxn ang="0">
                      <a:pos x="0" y="259"/>
                    </a:cxn>
                    <a:cxn ang="0">
                      <a:pos x="10" y="330"/>
                    </a:cxn>
                    <a:cxn ang="0">
                      <a:pos x="28" y="395"/>
                    </a:cxn>
                    <a:cxn ang="0">
                      <a:pos x="56" y="457"/>
                    </a:cxn>
                    <a:cxn ang="0">
                      <a:pos x="92" y="513"/>
                    </a:cxn>
                    <a:cxn ang="0">
                      <a:pos x="136" y="564"/>
                    </a:cxn>
                    <a:cxn ang="0">
                      <a:pos x="149" y="576"/>
                    </a:cxn>
                    <a:cxn ang="0">
                      <a:pos x="152" y="575"/>
                    </a:cxn>
                    <a:cxn ang="0">
                      <a:pos x="153" y="575"/>
                    </a:cxn>
                    <a:cxn ang="0">
                      <a:pos x="109" y="528"/>
                    </a:cxn>
                    <a:cxn ang="0">
                      <a:pos x="71" y="473"/>
                    </a:cxn>
                    <a:cxn ang="0">
                      <a:pos x="40" y="415"/>
                    </a:cxn>
                    <a:cxn ang="0">
                      <a:pos x="19" y="351"/>
                    </a:cxn>
                    <a:cxn ang="0">
                      <a:pos x="7" y="283"/>
                    </a:cxn>
                    <a:cxn ang="0">
                      <a:pos x="6" y="212"/>
                    </a:cxn>
                    <a:cxn ang="0">
                      <a:pos x="14" y="143"/>
                    </a:cxn>
                    <a:cxn ang="0">
                      <a:pos x="32" y="77"/>
                    </a:cxn>
                    <a:cxn ang="0">
                      <a:pos x="39" y="58"/>
                    </a:cxn>
                    <a:cxn ang="0">
                      <a:pos x="36" y="59"/>
                    </a:cxn>
                    <a:cxn ang="0">
                      <a:pos x="34" y="61"/>
                    </a:cxn>
                  </a:cxnLst>
                  <a:rect l="0" t="0" r="r" b="b"/>
                  <a:pathLst>
                    <a:path w="930" h="576">
                      <a:moveTo>
                        <a:pt x="930" y="235"/>
                      </a:moveTo>
                      <a:lnTo>
                        <a:pt x="930" y="211"/>
                      </a:lnTo>
                      <a:lnTo>
                        <a:pt x="927" y="189"/>
                      </a:lnTo>
                      <a:lnTo>
                        <a:pt x="925" y="165"/>
                      </a:lnTo>
                      <a:lnTo>
                        <a:pt x="921" y="142"/>
                      </a:lnTo>
                      <a:lnTo>
                        <a:pt x="915" y="119"/>
                      </a:lnTo>
                      <a:lnTo>
                        <a:pt x="909" y="97"/>
                      </a:lnTo>
                      <a:lnTo>
                        <a:pt x="902" y="75"/>
                      </a:lnTo>
                      <a:lnTo>
                        <a:pt x="894" y="54"/>
                      </a:lnTo>
                      <a:lnTo>
                        <a:pt x="885" y="34"/>
                      </a:lnTo>
                      <a:lnTo>
                        <a:pt x="874" y="14"/>
                      </a:lnTo>
                      <a:lnTo>
                        <a:pt x="870" y="8"/>
                      </a:lnTo>
                      <a:lnTo>
                        <a:pt x="869" y="6"/>
                      </a:lnTo>
                      <a:lnTo>
                        <a:pt x="867" y="5"/>
                      </a:lnTo>
                      <a:lnTo>
                        <a:pt x="866" y="4"/>
                      </a:lnTo>
                      <a:lnTo>
                        <a:pt x="865" y="4"/>
                      </a:lnTo>
                      <a:lnTo>
                        <a:pt x="863" y="2"/>
                      </a:lnTo>
                      <a:lnTo>
                        <a:pt x="862" y="1"/>
                      </a:lnTo>
                      <a:lnTo>
                        <a:pt x="861" y="0"/>
                      </a:lnTo>
                      <a:lnTo>
                        <a:pt x="859" y="0"/>
                      </a:lnTo>
                      <a:lnTo>
                        <a:pt x="870" y="17"/>
                      </a:lnTo>
                      <a:lnTo>
                        <a:pt x="879" y="35"/>
                      </a:lnTo>
                      <a:lnTo>
                        <a:pt x="889" y="57"/>
                      </a:lnTo>
                      <a:lnTo>
                        <a:pt x="897" y="77"/>
                      </a:lnTo>
                      <a:lnTo>
                        <a:pt x="905" y="99"/>
                      </a:lnTo>
                      <a:lnTo>
                        <a:pt x="911" y="121"/>
                      </a:lnTo>
                      <a:lnTo>
                        <a:pt x="915" y="143"/>
                      </a:lnTo>
                      <a:lnTo>
                        <a:pt x="919" y="166"/>
                      </a:lnTo>
                      <a:lnTo>
                        <a:pt x="923" y="189"/>
                      </a:lnTo>
                      <a:lnTo>
                        <a:pt x="925" y="212"/>
                      </a:lnTo>
                      <a:lnTo>
                        <a:pt x="925" y="235"/>
                      </a:lnTo>
                      <a:lnTo>
                        <a:pt x="930" y="235"/>
                      </a:lnTo>
                      <a:lnTo>
                        <a:pt x="930" y="259"/>
                      </a:lnTo>
                      <a:lnTo>
                        <a:pt x="927" y="283"/>
                      </a:lnTo>
                      <a:lnTo>
                        <a:pt x="925" y="306"/>
                      </a:lnTo>
                      <a:lnTo>
                        <a:pt x="921" y="330"/>
                      </a:lnTo>
                      <a:lnTo>
                        <a:pt x="915" y="352"/>
                      </a:lnTo>
                      <a:lnTo>
                        <a:pt x="909" y="374"/>
                      </a:lnTo>
                      <a:lnTo>
                        <a:pt x="902" y="395"/>
                      </a:lnTo>
                      <a:lnTo>
                        <a:pt x="894" y="416"/>
                      </a:lnTo>
                      <a:lnTo>
                        <a:pt x="885" y="437"/>
                      </a:lnTo>
                      <a:lnTo>
                        <a:pt x="874" y="457"/>
                      </a:lnTo>
                      <a:lnTo>
                        <a:pt x="863" y="476"/>
                      </a:lnTo>
                      <a:lnTo>
                        <a:pt x="850" y="496"/>
                      </a:lnTo>
                      <a:lnTo>
                        <a:pt x="838" y="513"/>
                      </a:lnTo>
                      <a:lnTo>
                        <a:pt x="823" y="532"/>
                      </a:lnTo>
                      <a:lnTo>
                        <a:pt x="809" y="548"/>
                      </a:lnTo>
                      <a:lnTo>
                        <a:pt x="794" y="564"/>
                      </a:lnTo>
                      <a:lnTo>
                        <a:pt x="794" y="564"/>
                      </a:lnTo>
                      <a:lnTo>
                        <a:pt x="793" y="564"/>
                      </a:lnTo>
                      <a:lnTo>
                        <a:pt x="793" y="563"/>
                      </a:lnTo>
                      <a:lnTo>
                        <a:pt x="791" y="563"/>
                      </a:lnTo>
                      <a:lnTo>
                        <a:pt x="791" y="563"/>
                      </a:lnTo>
                      <a:lnTo>
                        <a:pt x="790" y="563"/>
                      </a:lnTo>
                      <a:lnTo>
                        <a:pt x="790" y="561"/>
                      </a:lnTo>
                      <a:lnTo>
                        <a:pt x="790" y="561"/>
                      </a:lnTo>
                      <a:lnTo>
                        <a:pt x="790" y="561"/>
                      </a:lnTo>
                      <a:lnTo>
                        <a:pt x="806" y="545"/>
                      </a:lnTo>
                      <a:lnTo>
                        <a:pt x="819" y="528"/>
                      </a:lnTo>
                      <a:lnTo>
                        <a:pt x="834" y="511"/>
                      </a:lnTo>
                      <a:lnTo>
                        <a:pt x="846" y="493"/>
                      </a:lnTo>
                      <a:lnTo>
                        <a:pt x="858" y="473"/>
                      </a:lnTo>
                      <a:lnTo>
                        <a:pt x="870" y="455"/>
                      </a:lnTo>
                      <a:lnTo>
                        <a:pt x="879" y="435"/>
                      </a:lnTo>
                      <a:lnTo>
                        <a:pt x="889" y="415"/>
                      </a:lnTo>
                      <a:lnTo>
                        <a:pt x="897" y="393"/>
                      </a:lnTo>
                      <a:lnTo>
                        <a:pt x="905" y="372"/>
                      </a:lnTo>
                      <a:lnTo>
                        <a:pt x="911" y="351"/>
                      </a:lnTo>
                      <a:lnTo>
                        <a:pt x="915" y="328"/>
                      </a:lnTo>
                      <a:lnTo>
                        <a:pt x="919" y="306"/>
                      </a:lnTo>
                      <a:lnTo>
                        <a:pt x="923" y="283"/>
                      </a:lnTo>
                      <a:lnTo>
                        <a:pt x="925" y="259"/>
                      </a:lnTo>
                      <a:lnTo>
                        <a:pt x="925" y="235"/>
                      </a:lnTo>
                      <a:lnTo>
                        <a:pt x="930" y="235"/>
                      </a:lnTo>
                      <a:close/>
                      <a:moveTo>
                        <a:pt x="34" y="61"/>
                      </a:moveTo>
                      <a:lnTo>
                        <a:pt x="28" y="75"/>
                      </a:lnTo>
                      <a:lnTo>
                        <a:pt x="20" y="97"/>
                      </a:lnTo>
                      <a:lnTo>
                        <a:pt x="15" y="119"/>
                      </a:lnTo>
                      <a:lnTo>
                        <a:pt x="10" y="142"/>
                      </a:lnTo>
                      <a:lnTo>
                        <a:pt x="6" y="165"/>
                      </a:lnTo>
                      <a:lnTo>
                        <a:pt x="2" y="189"/>
                      </a:lnTo>
                      <a:lnTo>
                        <a:pt x="0" y="211"/>
                      </a:lnTo>
                      <a:lnTo>
                        <a:pt x="0" y="235"/>
                      </a:lnTo>
                      <a:lnTo>
                        <a:pt x="0" y="259"/>
                      </a:lnTo>
                      <a:lnTo>
                        <a:pt x="2" y="283"/>
                      </a:lnTo>
                      <a:lnTo>
                        <a:pt x="6" y="306"/>
                      </a:lnTo>
                      <a:lnTo>
                        <a:pt x="10" y="330"/>
                      </a:lnTo>
                      <a:lnTo>
                        <a:pt x="15" y="352"/>
                      </a:lnTo>
                      <a:lnTo>
                        <a:pt x="20" y="374"/>
                      </a:lnTo>
                      <a:lnTo>
                        <a:pt x="28" y="395"/>
                      </a:lnTo>
                      <a:lnTo>
                        <a:pt x="36" y="416"/>
                      </a:lnTo>
                      <a:lnTo>
                        <a:pt x="46" y="437"/>
                      </a:lnTo>
                      <a:lnTo>
                        <a:pt x="56" y="457"/>
                      </a:lnTo>
                      <a:lnTo>
                        <a:pt x="67" y="476"/>
                      </a:lnTo>
                      <a:lnTo>
                        <a:pt x="79" y="496"/>
                      </a:lnTo>
                      <a:lnTo>
                        <a:pt x="92" y="513"/>
                      </a:lnTo>
                      <a:lnTo>
                        <a:pt x="106" y="532"/>
                      </a:lnTo>
                      <a:lnTo>
                        <a:pt x="120" y="548"/>
                      </a:lnTo>
                      <a:lnTo>
                        <a:pt x="136" y="564"/>
                      </a:lnTo>
                      <a:lnTo>
                        <a:pt x="148" y="576"/>
                      </a:lnTo>
                      <a:lnTo>
                        <a:pt x="149" y="576"/>
                      </a:lnTo>
                      <a:lnTo>
                        <a:pt x="149" y="576"/>
                      </a:lnTo>
                      <a:lnTo>
                        <a:pt x="151" y="576"/>
                      </a:lnTo>
                      <a:lnTo>
                        <a:pt x="151" y="576"/>
                      </a:lnTo>
                      <a:lnTo>
                        <a:pt x="152" y="575"/>
                      </a:lnTo>
                      <a:lnTo>
                        <a:pt x="152" y="575"/>
                      </a:lnTo>
                      <a:lnTo>
                        <a:pt x="153" y="575"/>
                      </a:lnTo>
                      <a:lnTo>
                        <a:pt x="153" y="575"/>
                      </a:lnTo>
                      <a:lnTo>
                        <a:pt x="140" y="561"/>
                      </a:lnTo>
                      <a:lnTo>
                        <a:pt x="124" y="545"/>
                      </a:lnTo>
                      <a:lnTo>
                        <a:pt x="109" y="528"/>
                      </a:lnTo>
                      <a:lnTo>
                        <a:pt x="96" y="511"/>
                      </a:lnTo>
                      <a:lnTo>
                        <a:pt x="83" y="493"/>
                      </a:lnTo>
                      <a:lnTo>
                        <a:pt x="71" y="473"/>
                      </a:lnTo>
                      <a:lnTo>
                        <a:pt x="60" y="455"/>
                      </a:lnTo>
                      <a:lnTo>
                        <a:pt x="50" y="435"/>
                      </a:lnTo>
                      <a:lnTo>
                        <a:pt x="40" y="415"/>
                      </a:lnTo>
                      <a:lnTo>
                        <a:pt x="32" y="393"/>
                      </a:lnTo>
                      <a:lnTo>
                        <a:pt x="26" y="372"/>
                      </a:lnTo>
                      <a:lnTo>
                        <a:pt x="19" y="351"/>
                      </a:lnTo>
                      <a:lnTo>
                        <a:pt x="14" y="328"/>
                      </a:lnTo>
                      <a:lnTo>
                        <a:pt x="10" y="306"/>
                      </a:lnTo>
                      <a:lnTo>
                        <a:pt x="7" y="283"/>
                      </a:lnTo>
                      <a:lnTo>
                        <a:pt x="6" y="259"/>
                      </a:lnTo>
                      <a:lnTo>
                        <a:pt x="4" y="235"/>
                      </a:lnTo>
                      <a:lnTo>
                        <a:pt x="6" y="212"/>
                      </a:lnTo>
                      <a:lnTo>
                        <a:pt x="7" y="189"/>
                      </a:lnTo>
                      <a:lnTo>
                        <a:pt x="10" y="166"/>
                      </a:lnTo>
                      <a:lnTo>
                        <a:pt x="14" y="143"/>
                      </a:lnTo>
                      <a:lnTo>
                        <a:pt x="19" y="121"/>
                      </a:lnTo>
                      <a:lnTo>
                        <a:pt x="26" y="99"/>
                      </a:lnTo>
                      <a:lnTo>
                        <a:pt x="32" y="77"/>
                      </a:lnTo>
                      <a:lnTo>
                        <a:pt x="40" y="58"/>
                      </a:lnTo>
                      <a:lnTo>
                        <a:pt x="39" y="58"/>
                      </a:lnTo>
                      <a:lnTo>
                        <a:pt x="39" y="58"/>
                      </a:lnTo>
                      <a:lnTo>
                        <a:pt x="38" y="59"/>
                      </a:lnTo>
                      <a:lnTo>
                        <a:pt x="38" y="59"/>
                      </a:lnTo>
                      <a:lnTo>
                        <a:pt x="36" y="59"/>
                      </a:lnTo>
                      <a:lnTo>
                        <a:pt x="35" y="61"/>
                      </a:lnTo>
                      <a:lnTo>
                        <a:pt x="35" y="61"/>
                      </a:lnTo>
                      <a:lnTo>
                        <a:pt x="34" y="6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4" name="Freeform 343"/>
                <p:cNvSpPr>
                  <a:spLocks noEditPoints="1"/>
                </p:cNvSpPr>
                <p:nvPr/>
              </p:nvSpPr>
              <p:spPr bwMode="auto">
                <a:xfrm>
                  <a:off x="2543" y="2334"/>
                  <a:ext cx="463" cy="290"/>
                </a:xfrm>
                <a:custGeom>
                  <a:avLst/>
                  <a:gdLst/>
                  <a:ahLst/>
                  <a:cxnLst>
                    <a:cxn ang="0">
                      <a:pos x="923" y="193"/>
                    </a:cxn>
                    <a:cxn ang="0">
                      <a:pos x="911" y="123"/>
                    </a:cxn>
                    <a:cxn ang="0">
                      <a:pos x="889" y="59"/>
                    </a:cxn>
                    <a:cxn ang="0">
                      <a:pos x="863" y="8"/>
                    </a:cxn>
                    <a:cxn ang="0">
                      <a:pos x="859" y="4"/>
                    </a:cxn>
                    <a:cxn ang="0">
                      <a:pos x="855" y="1"/>
                    </a:cxn>
                    <a:cxn ang="0">
                      <a:pos x="855" y="2"/>
                    </a:cxn>
                    <a:cxn ang="0">
                      <a:pos x="885" y="61"/>
                    </a:cxn>
                    <a:cxn ang="0">
                      <a:pos x="907" y="125"/>
                    </a:cxn>
                    <a:cxn ang="0">
                      <a:pos x="919" y="193"/>
                    </a:cxn>
                    <a:cxn ang="0">
                      <a:pos x="925" y="239"/>
                    </a:cxn>
                    <a:cxn ang="0">
                      <a:pos x="920" y="310"/>
                    </a:cxn>
                    <a:cxn ang="0">
                      <a:pos x="905" y="378"/>
                    </a:cxn>
                    <a:cxn ang="0">
                      <a:pos x="880" y="440"/>
                    </a:cxn>
                    <a:cxn ang="0">
                      <a:pos x="847" y="499"/>
                    </a:cxn>
                    <a:cxn ang="0">
                      <a:pos x="805" y="551"/>
                    </a:cxn>
                    <a:cxn ang="0">
                      <a:pos x="789" y="567"/>
                    </a:cxn>
                    <a:cxn ang="0">
                      <a:pos x="788" y="565"/>
                    </a:cxn>
                    <a:cxn ang="0">
                      <a:pos x="785" y="565"/>
                    </a:cxn>
                    <a:cxn ang="0">
                      <a:pos x="801" y="547"/>
                    </a:cxn>
                    <a:cxn ang="0">
                      <a:pos x="843" y="495"/>
                    </a:cxn>
                    <a:cxn ang="0">
                      <a:pos x="876" y="437"/>
                    </a:cxn>
                    <a:cxn ang="0">
                      <a:pos x="900" y="376"/>
                    </a:cxn>
                    <a:cxn ang="0">
                      <a:pos x="916" y="310"/>
                    </a:cxn>
                    <a:cxn ang="0">
                      <a:pos x="921" y="239"/>
                    </a:cxn>
                    <a:cxn ang="0">
                      <a:pos x="29" y="81"/>
                    </a:cxn>
                    <a:cxn ang="0">
                      <a:pos x="9" y="146"/>
                    </a:cxn>
                    <a:cxn ang="0">
                      <a:pos x="1" y="215"/>
                    </a:cxn>
                    <a:cxn ang="0">
                      <a:pos x="2" y="287"/>
                    </a:cxn>
                    <a:cxn ang="0">
                      <a:pos x="14" y="355"/>
                    </a:cxn>
                    <a:cxn ang="0">
                      <a:pos x="37" y="420"/>
                    </a:cxn>
                    <a:cxn ang="0">
                      <a:pos x="68" y="479"/>
                    </a:cxn>
                    <a:cxn ang="0">
                      <a:pos x="106" y="533"/>
                    </a:cxn>
                    <a:cxn ang="0">
                      <a:pos x="149" y="580"/>
                    </a:cxn>
                    <a:cxn ang="0">
                      <a:pos x="151" y="579"/>
                    </a:cxn>
                    <a:cxn ang="0">
                      <a:pos x="153" y="579"/>
                    </a:cxn>
                    <a:cxn ang="0">
                      <a:pos x="139" y="563"/>
                    </a:cxn>
                    <a:cxn ang="0">
                      <a:pos x="96" y="513"/>
                    </a:cxn>
                    <a:cxn ang="0">
                      <a:pos x="61" y="457"/>
                    </a:cxn>
                    <a:cxn ang="0">
                      <a:pos x="33" y="396"/>
                    </a:cxn>
                    <a:cxn ang="0">
                      <a:pos x="14" y="332"/>
                    </a:cxn>
                    <a:cxn ang="0">
                      <a:pos x="6" y="263"/>
                    </a:cxn>
                    <a:cxn ang="0">
                      <a:pos x="8" y="193"/>
                    </a:cxn>
                    <a:cxn ang="0">
                      <a:pos x="20" y="125"/>
                    </a:cxn>
                    <a:cxn ang="0">
                      <a:pos x="41" y="61"/>
                    </a:cxn>
                    <a:cxn ang="0">
                      <a:pos x="40" y="61"/>
                    </a:cxn>
                    <a:cxn ang="0">
                      <a:pos x="37" y="62"/>
                    </a:cxn>
                    <a:cxn ang="0">
                      <a:pos x="36" y="63"/>
                    </a:cxn>
                  </a:cxnLst>
                  <a:rect l="0" t="0" r="r" b="b"/>
                  <a:pathLst>
                    <a:path w="925" h="580">
                      <a:moveTo>
                        <a:pt x="925" y="239"/>
                      </a:moveTo>
                      <a:lnTo>
                        <a:pt x="925" y="215"/>
                      </a:lnTo>
                      <a:lnTo>
                        <a:pt x="923" y="193"/>
                      </a:lnTo>
                      <a:lnTo>
                        <a:pt x="920" y="169"/>
                      </a:lnTo>
                      <a:lnTo>
                        <a:pt x="916" y="146"/>
                      </a:lnTo>
                      <a:lnTo>
                        <a:pt x="911" y="123"/>
                      </a:lnTo>
                      <a:lnTo>
                        <a:pt x="905" y="102"/>
                      </a:lnTo>
                      <a:lnTo>
                        <a:pt x="897" y="81"/>
                      </a:lnTo>
                      <a:lnTo>
                        <a:pt x="889" y="59"/>
                      </a:lnTo>
                      <a:lnTo>
                        <a:pt x="880" y="39"/>
                      </a:lnTo>
                      <a:lnTo>
                        <a:pt x="869" y="19"/>
                      </a:lnTo>
                      <a:lnTo>
                        <a:pt x="863" y="8"/>
                      </a:lnTo>
                      <a:lnTo>
                        <a:pt x="861" y="6"/>
                      </a:lnTo>
                      <a:lnTo>
                        <a:pt x="860" y="5"/>
                      </a:lnTo>
                      <a:lnTo>
                        <a:pt x="859" y="4"/>
                      </a:lnTo>
                      <a:lnTo>
                        <a:pt x="857" y="4"/>
                      </a:lnTo>
                      <a:lnTo>
                        <a:pt x="856" y="2"/>
                      </a:lnTo>
                      <a:lnTo>
                        <a:pt x="855" y="1"/>
                      </a:lnTo>
                      <a:lnTo>
                        <a:pt x="853" y="0"/>
                      </a:lnTo>
                      <a:lnTo>
                        <a:pt x="852" y="0"/>
                      </a:lnTo>
                      <a:lnTo>
                        <a:pt x="855" y="2"/>
                      </a:lnTo>
                      <a:lnTo>
                        <a:pt x="865" y="21"/>
                      </a:lnTo>
                      <a:lnTo>
                        <a:pt x="876" y="41"/>
                      </a:lnTo>
                      <a:lnTo>
                        <a:pt x="885" y="61"/>
                      </a:lnTo>
                      <a:lnTo>
                        <a:pt x="893" y="82"/>
                      </a:lnTo>
                      <a:lnTo>
                        <a:pt x="900" y="103"/>
                      </a:lnTo>
                      <a:lnTo>
                        <a:pt x="907" y="125"/>
                      </a:lnTo>
                      <a:lnTo>
                        <a:pt x="912" y="147"/>
                      </a:lnTo>
                      <a:lnTo>
                        <a:pt x="916" y="170"/>
                      </a:lnTo>
                      <a:lnTo>
                        <a:pt x="919" y="193"/>
                      </a:lnTo>
                      <a:lnTo>
                        <a:pt x="920" y="216"/>
                      </a:lnTo>
                      <a:lnTo>
                        <a:pt x="921" y="239"/>
                      </a:lnTo>
                      <a:lnTo>
                        <a:pt x="925" y="239"/>
                      </a:lnTo>
                      <a:lnTo>
                        <a:pt x="925" y="263"/>
                      </a:lnTo>
                      <a:lnTo>
                        <a:pt x="923" y="287"/>
                      </a:lnTo>
                      <a:lnTo>
                        <a:pt x="920" y="310"/>
                      </a:lnTo>
                      <a:lnTo>
                        <a:pt x="916" y="332"/>
                      </a:lnTo>
                      <a:lnTo>
                        <a:pt x="911" y="355"/>
                      </a:lnTo>
                      <a:lnTo>
                        <a:pt x="905" y="378"/>
                      </a:lnTo>
                      <a:lnTo>
                        <a:pt x="897" y="399"/>
                      </a:lnTo>
                      <a:lnTo>
                        <a:pt x="889" y="420"/>
                      </a:lnTo>
                      <a:lnTo>
                        <a:pt x="880" y="440"/>
                      </a:lnTo>
                      <a:lnTo>
                        <a:pt x="869" y="460"/>
                      </a:lnTo>
                      <a:lnTo>
                        <a:pt x="859" y="479"/>
                      </a:lnTo>
                      <a:lnTo>
                        <a:pt x="847" y="499"/>
                      </a:lnTo>
                      <a:lnTo>
                        <a:pt x="833" y="516"/>
                      </a:lnTo>
                      <a:lnTo>
                        <a:pt x="820" y="533"/>
                      </a:lnTo>
                      <a:lnTo>
                        <a:pt x="805" y="551"/>
                      </a:lnTo>
                      <a:lnTo>
                        <a:pt x="789" y="567"/>
                      </a:lnTo>
                      <a:lnTo>
                        <a:pt x="789" y="567"/>
                      </a:lnTo>
                      <a:lnTo>
                        <a:pt x="789" y="567"/>
                      </a:lnTo>
                      <a:lnTo>
                        <a:pt x="788" y="567"/>
                      </a:lnTo>
                      <a:lnTo>
                        <a:pt x="788" y="565"/>
                      </a:lnTo>
                      <a:lnTo>
                        <a:pt x="788" y="565"/>
                      </a:lnTo>
                      <a:lnTo>
                        <a:pt x="787" y="565"/>
                      </a:lnTo>
                      <a:lnTo>
                        <a:pt x="787" y="565"/>
                      </a:lnTo>
                      <a:lnTo>
                        <a:pt x="785" y="565"/>
                      </a:lnTo>
                      <a:lnTo>
                        <a:pt x="785" y="564"/>
                      </a:lnTo>
                      <a:lnTo>
                        <a:pt x="787" y="563"/>
                      </a:lnTo>
                      <a:lnTo>
                        <a:pt x="801" y="547"/>
                      </a:lnTo>
                      <a:lnTo>
                        <a:pt x="816" y="531"/>
                      </a:lnTo>
                      <a:lnTo>
                        <a:pt x="829" y="513"/>
                      </a:lnTo>
                      <a:lnTo>
                        <a:pt x="843" y="495"/>
                      </a:lnTo>
                      <a:lnTo>
                        <a:pt x="855" y="477"/>
                      </a:lnTo>
                      <a:lnTo>
                        <a:pt x="865" y="457"/>
                      </a:lnTo>
                      <a:lnTo>
                        <a:pt x="876" y="437"/>
                      </a:lnTo>
                      <a:lnTo>
                        <a:pt x="885" y="417"/>
                      </a:lnTo>
                      <a:lnTo>
                        <a:pt x="893" y="396"/>
                      </a:lnTo>
                      <a:lnTo>
                        <a:pt x="900" y="376"/>
                      </a:lnTo>
                      <a:lnTo>
                        <a:pt x="907" y="354"/>
                      </a:lnTo>
                      <a:lnTo>
                        <a:pt x="912" y="332"/>
                      </a:lnTo>
                      <a:lnTo>
                        <a:pt x="916" y="310"/>
                      </a:lnTo>
                      <a:lnTo>
                        <a:pt x="919" y="286"/>
                      </a:lnTo>
                      <a:lnTo>
                        <a:pt x="920" y="263"/>
                      </a:lnTo>
                      <a:lnTo>
                        <a:pt x="921" y="239"/>
                      </a:lnTo>
                      <a:lnTo>
                        <a:pt x="925" y="239"/>
                      </a:lnTo>
                      <a:close/>
                      <a:moveTo>
                        <a:pt x="36" y="63"/>
                      </a:moveTo>
                      <a:lnTo>
                        <a:pt x="29" y="81"/>
                      </a:lnTo>
                      <a:lnTo>
                        <a:pt x="21" y="102"/>
                      </a:lnTo>
                      <a:lnTo>
                        <a:pt x="14" y="123"/>
                      </a:lnTo>
                      <a:lnTo>
                        <a:pt x="9" y="146"/>
                      </a:lnTo>
                      <a:lnTo>
                        <a:pt x="5" y="169"/>
                      </a:lnTo>
                      <a:lnTo>
                        <a:pt x="2" y="193"/>
                      </a:lnTo>
                      <a:lnTo>
                        <a:pt x="1" y="215"/>
                      </a:lnTo>
                      <a:lnTo>
                        <a:pt x="0" y="239"/>
                      </a:lnTo>
                      <a:lnTo>
                        <a:pt x="1" y="263"/>
                      </a:lnTo>
                      <a:lnTo>
                        <a:pt x="2" y="287"/>
                      </a:lnTo>
                      <a:lnTo>
                        <a:pt x="5" y="310"/>
                      </a:lnTo>
                      <a:lnTo>
                        <a:pt x="9" y="332"/>
                      </a:lnTo>
                      <a:lnTo>
                        <a:pt x="14" y="355"/>
                      </a:lnTo>
                      <a:lnTo>
                        <a:pt x="21" y="378"/>
                      </a:lnTo>
                      <a:lnTo>
                        <a:pt x="29" y="399"/>
                      </a:lnTo>
                      <a:lnTo>
                        <a:pt x="37" y="420"/>
                      </a:lnTo>
                      <a:lnTo>
                        <a:pt x="46" y="440"/>
                      </a:lnTo>
                      <a:lnTo>
                        <a:pt x="56" y="460"/>
                      </a:lnTo>
                      <a:lnTo>
                        <a:pt x="68" y="479"/>
                      </a:lnTo>
                      <a:lnTo>
                        <a:pt x="80" y="499"/>
                      </a:lnTo>
                      <a:lnTo>
                        <a:pt x="92" y="516"/>
                      </a:lnTo>
                      <a:lnTo>
                        <a:pt x="106" y="533"/>
                      </a:lnTo>
                      <a:lnTo>
                        <a:pt x="121" y="551"/>
                      </a:lnTo>
                      <a:lnTo>
                        <a:pt x="135" y="567"/>
                      </a:lnTo>
                      <a:lnTo>
                        <a:pt x="149" y="580"/>
                      </a:lnTo>
                      <a:lnTo>
                        <a:pt x="150" y="579"/>
                      </a:lnTo>
                      <a:lnTo>
                        <a:pt x="150" y="579"/>
                      </a:lnTo>
                      <a:lnTo>
                        <a:pt x="151" y="579"/>
                      </a:lnTo>
                      <a:lnTo>
                        <a:pt x="151" y="579"/>
                      </a:lnTo>
                      <a:lnTo>
                        <a:pt x="153" y="579"/>
                      </a:lnTo>
                      <a:lnTo>
                        <a:pt x="153" y="579"/>
                      </a:lnTo>
                      <a:lnTo>
                        <a:pt x="154" y="577"/>
                      </a:lnTo>
                      <a:lnTo>
                        <a:pt x="154" y="577"/>
                      </a:lnTo>
                      <a:lnTo>
                        <a:pt x="139" y="563"/>
                      </a:lnTo>
                      <a:lnTo>
                        <a:pt x="123" y="547"/>
                      </a:lnTo>
                      <a:lnTo>
                        <a:pt x="110" y="531"/>
                      </a:lnTo>
                      <a:lnTo>
                        <a:pt x="96" y="513"/>
                      </a:lnTo>
                      <a:lnTo>
                        <a:pt x="84" y="495"/>
                      </a:lnTo>
                      <a:lnTo>
                        <a:pt x="72" y="477"/>
                      </a:lnTo>
                      <a:lnTo>
                        <a:pt x="61" y="457"/>
                      </a:lnTo>
                      <a:lnTo>
                        <a:pt x="50" y="437"/>
                      </a:lnTo>
                      <a:lnTo>
                        <a:pt x="41" y="417"/>
                      </a:lnTo>
                      <a:lnTo>
                        <a:pt x="33" y="396"/>
                      </a:lnTo>
                      <a:lnTo>
                        <a:pt x="26" y="376"/>
                      </a:lnTo>
                      <a:lnTo>
                        <a:pt x="20" y="354"/>
                      </a:lnTo>
                      <a:lnTo>
                        <a:pt x="14" y="332"/>
                      </a:lnTo>
                      <a:lnTo>
                        <a:pt x="10" y="310"/>
                      </a:lnTo>
                      <a:lnTo>
                        <a:pt x="8" y="286"/>
                      </a:lnTo>
                      <a:lnTo>
                        <a:pt x="6" y="263"/>
                      </a:lnTo>
                      <a:lnTo>
                        <a:pt x="5" y="239"/>
                      </a:lnTo>
                      <a:lnTo>
                        <a:pt x="6" y="216"/>
                      </a:lnTo>
                      <a:lnTo>
                        <a:pt x="8" y="193"/>
                      </a:lnTo>
                      <a:lnTo>
                        <a:pt x="10" y="170"/>
                      </a:lnTo>
                      <a:lnTo>
                        <a:pt x="14" y="147"/>
                      </a:lnTo>
                      <a:lnTo>
                        <a:pt x="20" y="125"/>
                      </a:lnTo>
                      <a:lnTo>
                        <a:pt x="26" y="103"/>
                      </a:lnTo>
                      <a:lnTo>
                        <a:pt x="33" y="82"/>
                      </a:lnTo>
                      <a:lnTo>
                        <a:pt x="41" y="61"/>
                      </a:lnTo>
                      <a:lnTo>
                        <a:pt x="42" y="59"/>
                      </a:lnTo>
                      <a:lnTo>
                        <a:pt x="41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38" y="62"/>
                      </a:lnTo>
                      <a:lnTo>
                        <a:pt x="37" y="62"/>
                      </a:lnTo>
                      <a:lnTo>
                        <a:pt x="37" y="62"/>
                      </a:lnTo>
                      <a:lnTo>
                        <a:pt x="36" y="63"/>
                      </a:lnTo>
                      <a:lnTo>
                        <a:pt x="36" y="6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5" name="Freeform 344"/>
                <p:cNvSpPr>
                  <a:spLocks noEditPoints="1"/>
                </p:cNvSpPr>
                <p:nvPr/>
              </p:nvSpPr>
              <p:spPr bwMode="auto">
                <a:xfrm>
                  <a:off x="2544" y="2332"/>
                  <a:ext cx="460" cy="291"/>
                </a:xfrm>
                <a:custGeom>
                  <a:avLst/>
                  <a:gdLst/>
                  <a:ahLst/>
                  <a:cxnLst>
                    <a:cxn ang="0">
                      <a:pos x="919" y="197"/>
                    </a:cxn>
                    <a:cxn ang="0">
                      <a:pos x="907" y="129"/>
                    </a:cxn>
                    <a:cxn ang="0">
                      <a:pos x="885" y="65"/>
                    </a:cxn>
                    <a:cxn ang="0">
                      <a:pos x="855" y="8"/>
                    </a:cxn>
                    <a:cxn ang="0">
                      <a:pos x="851" y="4"/>
                    </a:cxn>
                    <a:cxn ang="0">
                      <a:pos x="847" y="1"/>
                    </a:cxn>
                    <a:cxn ang="0">
                      <a:pos x="850" y="8"/>
                    </a:cxn>
                    <a:cxn ang="0">
                      <a:pos x="881" y="66"/>
                    </a:cxn>
                    <a:cxn ang="0">
                      <a:pos x="902" y="130"/>
                    </a:cxn>
                    <a:cxn ang="0">
                      <a:pos x="914" y="197"/>
                    </a:cxn>
                    <a:cxn ang="0">
                      <a:pos x="921" y="243"/>
                    </a:cxn>
                    <a:cxn ang="0">
                      <a:pos x="915" y="314"/>
                    </a:cxn>
                    <a:cxn ang="0">
                      <a:pos x="901" y="380"/>
                    </a:cxn>
                    <a:cxn ang="0">
                      <a:pos x="875" y="443"/>
                    </a:cxn>
                    <a:cxn ang="0">
                      <a:pos x="842" y="501"/>
                    </a:cxn>
                    <a:cxn ang="0">
                      <a:pos x="802" y="553"/>
                    </a:cxn>
                    <a:cxn ang="0">
                      <a:pos x="785" y="569"/>
                    </a:cxn>
                    <a:cxn ang="0">
                      <a:pos x="783" y="568"/>
                    </a:cxn>
                    <a:cxn ang="0">
                      <a:pos x="781" y="568"/>
                    </a:cxn>
                    <a:cxn ang="0">
                      <a:pos x="798" y="549"/>
                    </a:cxn>
                    <a:cxn ang="0">
                      <a:pos x="838" y="497"/>
                    </a:cxn>
                    <a:cxn ang="0">
                      <a:pos x="871" y="441"/>
                    </a:cxn>
                    <a:cxn ang="0">
                      <a:pos x="895" y="379"/>
                    </a:cxn>
                    <a:cxn ang="0">
                      <a:pos x="911" y="312"/>
                    </a:cxn>
                    <a:cxn ang="0">
                      <a:pos x="917" y="243"/>
                    </a:cxn>
                    <a:cxn ang="0">
                      <a:pos x="28" y="85"/>
                    </a:cxn>
                    <a:cxn ang="0">
                      <a:pos x="10" y="151"/>
                    </a:cxn>
                    <a:cxn ang="0">
                      <a:pos x="2" y="220"/>
                    </a:cxn>
                    <a:cxn ang="0">
                      <a:pos x="3" y="291"/>
                    </a:cxn>
                    <a:cxn ang="0">
                      <a:pos x="15" y="359"/>
                    </a:cxn>
                    <a:cxn ang="0">
                      <a:pos x="36" y="423"/>
                    </a:cxn>
                    <a:cxn ang="0">
                      <a:pos x="67" y="483"/>
                    </a:cxn>
                    <a:cxn ang="0">
                      <a:pos x="105" y="536"/>
                    </a:cxn>
                    <a:cxn ang="0">
                      <a:pos x="149" y="583"/>
                    </a:cxn>
                    <a:cxn ang="0">
                      <a:pos x="152" y="581"/>
                    </a:cxn>
                    <a:cxn ang="0">
                      <a:pos x="153" y="581"/>
                    </a:cxn>
                    <a:cxn ang="0">
                      <a:pos x="155" y="580"/>
                    </a:cxn>
                    <a:cxn ang="0">
                      <a:pos x="109" y="533"/>
                    </a:cxn>
                    <a:cxn ang="0">
                      <a:pos x="72" y="480"/>
                    </a:cxn>
                    <a:cxn ang="0">
                      <a:pos x="42" y="420"/>
                    </a:cxn>
                    <a:cxn ang="0">
                      <a:pos x="20" y="358"/>
                    </a:cxn>
                    <a:cxn ang="0">
                      <a:pos x="8" y="290"/>
                    </a:cxn>
                    <a:cxn ang="0">
                      <a:pos x="6" y="220"/>
                    </a:cxn>
                    <a:cxn ang="0">
                      <a:pos x="15" y="151"/>
                    </a:cxn>
                    <a:cxn ang="0">
                      <a:pos x="34" y="87"/>
                    </a:cxn>
                    <a:cxn ang="0">
                      <a:pos x="43" y="62"/>
                    </a:cxn>
                    <a:cxn ang="0">
                      <a:pos x="40" y="63"/>
                    </a:cxn>
                    <a:cxn ang="0">
                      <a:pos x="38" y="65"/>
                    </a:cxn>
                  </a:cxnLst>
                  <a:rect l="0" t="0" r="r" b="b"/>
                  <a:pathLst>
                    <a:path w="921" h="583">
                      <a:moveTo>
                        <a:pt x="921" y="243"/>
                      </a:moveTo>
                      <a:lnTo>
                        <a:pt x="921" y="220"/>
                      </a:lnTo>
                      <a:lnTo>
                        <a:pt x="919" y="197"/>
                      </a:lnTo>
                      <a:lnTo>
                        <a:pt x="915" y="174"/>
                      </a:lnTo>
                      <a:lnTo>
                        <a:pt x="911" y="151"/>
                      </a:lnTo>
                      <a:lnTo>
                        <a:pt x="907" y="129"/>
                      </a:lnTo>
                      <a:lnTo>
                        <a:pt x="901" y="107"/>
                      </a:lnTo>
                      <a:lnTo>
                        <a:pt x="893" y="85"/>
                      </a:lnTo>
                      <a:lnTo>
                        <a:pt x="885" y="65"/>
                      </a:lnTo>
                      <a:lnTo>
                        <a:pt x="875" y="43"/>
                      </a:lnTo>
                      <a:lnTo>
                        <a:pt x="866" y="25"/>
                      </a:lnTo>
                      <a:lnTo>
                        <a:pt x="855" y="8"/>
                      </a:lnTo>
                      <a:lnTo>
                        <a:pt x="854" y="6"/>
                      </a:lnTo>
                      <a:lnTo>
                        <a:pt x="853" y="5"/>
                      </a:lnTo>
                      <a:lnTo>
                        <a:pt x="851" y="4"/>
                      </a:lnTo>
                      <a:lnTo>
                        <a:pt x="850" y="4"/>
                      </a:lnTo>
                      <a:lnTo>
                        <a:pt x="849" y="2"/>
                      </a:lnTo>
                      <a:lnTo>
                        <a:pt x="847" y="1"/>
                      </a:lnTo>
                      <a:lnTo>
                        <a:pt x="846" y="0"/>
                      </a:lnTo>
                      <a:lnTo>
                        <a:pt x="845" y="0"/>
                      </a:lnTo>
                      <a:lnTo>
                        <a:pt x="850" y="8"/>
                      </a:lnTo>
                      <a:lnTo>
                        <a:pt x="861" y="26"/>
                      </a:lnTo>
                      <a:lnTo>
                        <a:pt x="871" y="46"/>
                      </a:lnTo>
                      <a:lnTo>
                        <a:pt x="881" y="66"/>
                      </a:lnTo>
                      <a:lnTo>
                        <a:pt x="889" y="87"/>
                      </a:lnTo>
                      <a:lnTo>
                        <a:pt x="895" y="109"/>
                      </a:lnTo>
                      <a:lnTo>
                        <a:pt x="902" y="130"/>
                      </a:lnTo>
                      <a:lnTo>
                        <a:pt x="907" y="151"/>
                      </a:lnTo>
                      <a:lnTo>
                        <a:pt x="911" y="174"/>
                      </a:lnTo>
                      <a:lnTo>
                        <a:pt x="914" y="197"/>
                      </a:lnTo>
                      <a:lnTo>
                        <a:pt x="915" y="220"/>
                      </a:lnTo>
                      <a:lnTo>
                        <a:pt x="917" y="243"/>
                      </a:lnTo>
                      <a:lnTo>
                        <a:pt x="921" y="243"/>
                      </a:lnTo>
                      <a:lnTo>
                        <a:pt x="921" y="267"/>
                      </a:lnTo>
                      <a:lnTo>
                        <a:pt x="919" y="291"/>
                      </a:lnTo>
                      <a:lnTo>
                        <a:pt x="915" y="314"/>
                      </a:lnTo>
                      <a:lnTo>
                        <a:pt x="911" y="336"/>
                      </a:lnTo>
                      <a:lnTo>
                        <a:pt x="907" y="359"/>
                      </a:lnTo>
                      <a:lnTo>
                        <a:pt x="901" y="380"/>
                      </a:lnTo>
                      <a:lnTo>
                        <a:pt x="893" y="401"/>
                      </a:lnTo>
                      <a:lnTo>
                        <a:pt x="885" y="423"/>
                      </a:lnTo>
                      <a:lnTo>
                        <a:pt x="875" y="443"/>
                      </a:lnTo>
                      <a:lnTo>
                        <a:pt x="866" y="463"/>
                      </a:lnTo>
                      <a:lnTo>
                        <a:pt x="854" y="483"/>
                      </a:lnTo>
                      <a:lnTo>
                        <a:pt x="842" y="501"/>
                      </a:lnTo>
                      <a:lnTo>
                        <a:pt x="830" y="519"/>
                      </a:lnTo>
                      <a:lnTo>
                        <a:pt x="815" y="536"/>
                      </a:lnTo>
                      <a:lnTo>
                        <a:pt x="802" y="553"/>
                      </a:lnTo>
                      <a:lnTo>
                        <a:pt x="786" y="569"/>
                      </a:lnTo>
                      <a:lnTo>
                        <a:pt x="786" y="569"/>
                      </a:lnTo>
                      <a:lnTo>
                        <a:pt x="785" y="569"/>
                      </a:lnTo>
                      <a:lnTo>
                        <a:pt x="785" y="569"/>
                      </a:lnTo>
                      <a:lnTo>
                        <a:pt x="783" y="569"/>
                      </a:lnTo>
                      <a:lnTo>
                        <a:pt x="783" y="568"/>
                      </a:lnTo>
                      <a:lnTo>
                        <a:pt x="782" y="568"/>
                      </a:lnTo>
                      <a:lnTo>
                        <a:pt x="782" y="568"/>
                      </a:lnTo>
                      <a:lnTo>
                        <a:pt x="781" y="568"/>
                      </a:lnTo>
                      <a:lnTo>
                        <a:pt x="781" y="567"/>
                      </a:lnTo>
                      <a:lnTo>
                        <a:pt x="783" y="565"/>
                      </a:lnTo>
                      <a:lnTo>
                        <a:pt x="798" y="549"/>
                      </a:lnTo>
                      <a:lnTo>
                        <a:pt x="813" y="533"/>
                      </a:lnTo>
                      <a:lnTo>
                        <a:pt x="826" y="516"/>
                      </a:lnTo>
                      <a:lnTo>
                        <a:pt x="838" y="497"/>
                      </a:lnTo>
                      <a:lnTo>
                        <a:pt x="850" y="480"/>
                      </a:lnTo>
                      <a:lnTo>
                        <a:pt x="861" y="460"/>
                      </a:lnTo>
                      <a:lnTo>
                        <a:pt x="871" y="441"/>
                      </a:lnTo>
                      <a:lnTo>
                        <a:pt x="881" y="420"/>
                      </a:lnTo>
                      <a:lnTo>
                        <a:pt x="889" y="400"/>
                      </a:lnTo>
                      <a:lnTo>
                        <a:pt x="895" y="379"/>
                      </a:lnTo>
                      <a:lnTo>
                        <a:pt x="902" y="358"/>
                      </a:lnTo>
                      <a:lnTo>
                        <a:pt x="907" y="335"/>
                      </a:lnTo>
                      <a:lnTo>
                        <a:pt x="911" y="312"/>
                      </a:lnTo>
                      <a:lnTo>
                        <a:pt x="914" y="290"/>
                      </a:lnTo>
                      <a:lnTo>
                        <a:pt x="915" y="267"/>
                      </a:lnTo>
                      <a:lnTo>
                        <a:pt x="917" y="243"/>
                      </a:lnTo>
                      <a:lnTo>
                        <a:pt x="921" y="243"/>
                      </a:lnTo>
                      <a:close/>
                      <a:moveTo>
                        <a:pt x="36" y="66"/>
                      </a:moveTo>
                      <a:lnTo>
                        <a:pt x="28" y="85"/>
                      </a:lnTo>
                      <a:lnTo>
                        <a:pt x="22" y="107"/>
                      </a:lnTo>
                      <a:lnTo>
                        <a:pt x="15" y="129"/>
                      </a:lnTo>
                      <a:lnTo>
                        <a:pt x="10" y="151"/>
                      </a:lnTo>
                      <a:lnTo>
                        <a:pt x="6" y="174"/>
                      </a:lnTo>
                      <a:lnTo>
                        <a:pt x="3" y="197"/>
                      </a:lnTo>
                      <a:lnTo>
                        <a:pt x="2" y="220"/>
                      </a:lnTo>
                      <a:lnTo>
                        <a:pt x="0" y="243"/>
                      </a:lnTo>
                      <a:lnTo>
                        <a:pt x="2" y="267"/>
                      </a:lnTo>
                      <a:lnTo>
                        <a:pt x="3" y="291"/>
                      </a:lnTo>
                      <a:lnTo>
                        <a:pt x="6" y="314"/>
                      </a:lnTo>
                      <a:lnTo>
                        <a:pt x="10" y="336"/>
                      </a:lnTo>
                      <a:lnTo>
                        <a:pt x="15" y="359"/>
                      </a:lnTo>
                      <a:lnTo>
                        <a:pt x="22" y="380"/>
                      </a:lnTo>
                      <a:lnTo>
                        <a:pt x="28" y="401"/>
                      </a:lnTo>
                      <a:lnTo>
                        <a:pt x="36" y="423"/>
                      </a:lnTo>
                      <a:lnTo>
                        <a:pt x="46" y="443"/>
                      </a:lnTo>
                      <a:lnTo>
                        <a:pt x="56" y="463"/>
                      </a:lnTo>
                      <a:lnTo>
                        <a:pt x="67" y="483"/>
                      </a:lnTo>
                      <a:lnTo>
                        <a:pt x="79" y="501"/>
                      </a:lnTo>
                      <a:lnTo>
                        <a:pt x="92" y="519"/>
                      </a:lnTo>
                      <a:lnTo>
                        <a:pt x="105" y="536"/>
                      </a:lnTo>
                      <a:lnTo>
                        <a:pt x="120" y="553"/>
                      </a:lnTo>
                      <a:lnTo>
                        <a:pt x="136" y="569"/>
                      </a:lnTo>
                      <a:lnTo>
                        <a:pt x="149" y="583"/>
                      </a:lnTo>
                      <a:lnTo>
                        <a:pt x="151" y="583"/>
                      </a:lnTo>
                      <a:lnTo>
                        <a:pt x="151" y="583"/>
                      </a:lnTo>
                      <a:lnTo>
                        <a:pt x="152" y="581"/>
                      </a:lnTo>
                      <a:lnTo>
                        <a:pt x="152" y="581"/>
                      </a:lnTo>
                      <a:lnTo>
                        <a:pt x="153" y="581"/>
                      </a:lnTo>
                      <a:lnTo>
                        <a:pt x="153" y="581"/>
                      </a:lnTo>
                      <a:lnTo>
                        <a:pt x="155" y="581"/>
                      </a:lnTo>
                      <a:lnTo>
                        <a:pt x="155" y="580"/>
                      </a:lnTo>
                      <a:lnTo>
                        <a:pt x="155" y="580"/>
                      </a:lnTo>
                      <a:lnTo>
                        <a:pt x="139" y="565"/>
                      </a:lnTo>
                      <a:lnTo>
                        <a:pt x="124" y="549"/>
                      </a:lnTo>
                      <a:lnTo>
                        <a:pt x="109" y="533"/>
                      </a:lnTo>
                      <a:lnTo>
                        <a:pt x="96" y="516"/>
                      </a:lnTo>
                      <a:lnTo>
                        <a:pt x="83" y="497"/>
                      </a:lnTo>
                      <a:lnTo>
                        <a:pt x="72" y="480"/>
                      </a:lnTo>
                      <a:lnTo>
                        <a:pt x="60" y="460"/>
                      </a:lnTo>
                      <a:lnTo>
                        <a:pt x="51" y="441"/>
                      </a:lnTo>
                      <a:lnTo>
                        <a:pt x="42" y="420"/>
                      </a:lnTo>
                      <a:lnTo>
                        <a:pt x="34" y="400"/>
                      </a:lnTo>
                      <a:lnTo>
                        <a:pt x="26" y="379"/>
                      </a:lnTo>
                      <a:lnTo>
                        <a:pt x="20" y="358"/>
                      </a:lnTo>
                      <a:lnTo>
                        <a:pt x="15" y="335"/>
                      </a:lnTo>
                      <a:lnTo>
                        <a:pt x="11" y="312"/>
                      </a:lnTo>
                      <a:lnTo>
                        <a:pt x="8" y="290"/>
                      </a:lnTo>
                      <a:lnTo>
                        <a:pt x="6" y="267"/>
                      </a:lnTo>
                      <a:lnTo>
                        <a:pt x="6" y="243"/>
                      </a:lnTo>
                      <a:lnTo>
                        <a:pt x="6" y="220"/>
                      </a:lnTo>
                      <a:lnTo>
                        <a:pt x="8" y="197"/>
                      </a:lnTo>
                      <a:lnTo>
                        <a:pt x="11" y="174"/>
                      </a:lnTo>
                      <a:lnTo>
                        <a:pt x="15" y="151"/>
                      </a:lnTo>
                      <a:lnTo>
                        <a:pt x="20" y="130"/>
                      </a:lnTo>
                      <a:lnTo>
                        <a:pt x="26" y="109"/>
                      </a:lnTo>
                      <a:lnTo>
                        <a:pt x="34" y="87"/>
                      </a:lnTo>
                      <a:lnTo>
                        <a:pt x="42" y="66"/>
                      </a:lnTo>
                      <a:lnTo>
                        <a:pt x="43" y="62"/>
                      </a:lnTo>
                      <a:lnTo>
                        <a:pt x="43" y="62"/>
                      </a:lnTo>
                      <a:lnTo>
                        <a:pt x="42" y="63"/>
                      </a:lnTo>
                      <a:lnTo>
                        <a:pt x="40" y="63"/>
                      </a:lnTo>
                      <a:lnTo>
                        <a:pt x="40" y="63"/>
                      </a:lnTo>
                      <a:lnTo>
                        <a:pt x="39" y="65"/>
                      </a:lnTo>
                      <a:lnTo>
                        <a:pt x="38" y="65"/>
                      </a:lnTo>
                      <a:lnTo>
                        <a:pt x="38" y="65"/>
                      </a:lnTo>
                      <a:lnTo>
                        <a:pt x="36" y="6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6" name="Freeform 345"/>
                <p:cNvSpPr>
                  <a:spLocks noEditPoints="1"/>
                </p:cNvSpPr>
                <p:nvPr/>
              </p:nvSpPr>
              <p:spPr bwMode="auto">
                <a:xfrm>
                  <a:off x="2545" y="2330"/>
                  <a:ext cx="459" cy="293"/>
                </a:xfrm>
                <a:custGeom>
                  <a:avLst/>
                  <a:gdLst/>
                  <a:ahLst/>
                  <a:cxnLst>
                    <a:cxn ang="0">
                      <a:pos x="914" y="201"/>
                    </a:cxn>
                    <a:cxn ang="0">
                      <a:pos x="902" y="133"/>
                    </a:cxn>
                    <a:cxn ang="0">
                      <a:pos x="880" y="69"/>
                    </a:cxn>
                    <a:cxn ang="0">
                      <a:pos x="850" y="10"/>
                    </a:cxn>
                    <a:cxn ang="0">
                      <a:pos x="844" y="5"/>
                    </a:cxn>
                    <a:cxn ang="0">
                      <a:pos x="840" y="2"/>
                    </a:cxn>
                    <a:cxn ang="0">
                      <a:pos x="836" y="0"/>
                    </a:cxn>
                    <a:cxn ang="0">
                      <a:pos x="866" y="51"/>
                    </a:cxn>
                    <a:cxn ang="0">
                      <a:pos x="891" y="113"/>
                    </a:cxn>
                    <a:cxn ang="0">
                      <a:pos x="906" y="179"/>
                    </a:cxn>
                    <a:cxn ang="0">
                      <a:pos x="911" y="247"/>
                    </a:cxn>
                    <a:cxn ang="0">
                      <a:pos x="914" y="294"/>
                    </a:cxn>
                    <a:cxn ang="0">
                      <a:pos x="902" y="362"/>
                    </a:cxn>
                    <a:cxn ang="0">
                      <a:pos x="880" y="425"/>
                    </a:cxn>
                    <a:cxn ang="0">
                      <a:pos x="850" y="485"/>
                    </a:cxn>
                    <a:cxn ang="0">
                      <a:pos x="811" y="539"/>
                    </a:cxn>
                    <a:cxn ang="0">
                      <a:pos x="780" y="572"/>
                    </a:cxn>
                    <a:cxn ang="0">
                      <a:pos x="778" y="572"/>
                    </a:cxn>
                    <a:cxn ang="0">
                      <a:pos x="776" y="571"/>
                    </a:cxn>
                    <a:cxn ang="0">
                      <a:pos x="778" y="568"/>
                    </a:cxn>
                    <a:cxn ang="0">
                      <a:pos x="820" y="519"/>
                    </a:cxn>
                    <a:cxn ang="0">
                      <a:pos x="856" y="463"/>
                    </a:cxn>
                    <a:cxn ang="0">
                      <a:pos x="883" y="403"/>
                    </a:cxn>
                    <a:cxn ang="0">
                      <a:pos x="902" y="339"/>
                    </a:cxn>
                    <a:cxn ang="0">
                      <a:pos x="910" y="271"/>
                    </a:cxn>
                    <a:cxn ang="0">
                      <a:pos x="37" y="67"/>
                    </a:cxn>
                    <a:cxn ang="0">
                      <a:pos x="21" y="111"/>
                    </a:cxn>
                    <a:cxn ang="0">
                      <a:pos x="5" y="178"/>
                    </a:cxn>
                    <a:cxn ang="0">
                      <a:pos x="0" y="247"/>
                    </a:cxn>
                    <a:cxn ang="0">
                      <a:pos x="5" y="318"/>
                    </a:cxn>
                    <a:cxn ang="0">
                      <a:pos x="21" y="384"/>
                    </a:cxn>
                    <a:cxn ang="0">
                      <a:pos x="45" y="445"/>
                    </a:cxn>
                    <a:cxn ang="0">
                      <a:pos x="79" y="503"/>
                    </a:cxn>
                    <a:cxn ang="0">
                      <a:pos x="118" y="555"/>
                    </a:cxn>
                    <a:cxn ang="0">
                      <a:pos x="150" y="585"/>
                    </a:cxn>
                    <a:cxn ang="0">
                      <a:pos x="152" y="584"/>
                    </a:cxn>
                    <a:cxn ang="0">
                      <a:pos x="154" y="584"/>
                    </a:cxn>
                    <a:cxn ang="0">
                      <a:pos x="137" y="568"/>
                    </a:cxn>
                    <a:cxn ang="0">
                      <a:pos x="95" y="519"/>
                    </a:cxn>
                    <a:cxn ang="0">
                      <a:pos x="60" y="463"/>
                    </a:cxn>
                    <a:cxn ang="0">
                      <a:pos x="33" y="403"/>
                    </a:cxn>
                    <a:cxn ang="0">
                      <a:pos x="15" y="339"/>
                    </a:cxn>
                    <a:cxn ang="0">
                      <a:pos x="5" y="271"/>
                    </a:cxn>
                    <a:cxn ang="0">
                      <a:pos x="8" y="202"/>
                    </a:cxn>
                    <a:cxn ang="0">
                      <a:pos x="20" y="134"/>
                    </a:cxn>
                    <a:cxn ang="0">
                      <a:pos x="41" y="71"/>
                    </a:cxn>
                    <a:cxn ang="0">
                      <a:pos x="43" y="65"/>
                    </a:cxn>
                    <a:cxn ang="0">
                      <a:pos x="40" y="66"/>
                    </a:cxn>
                    <a:cxn ang="0">
                      <a:pos x="37" y="67"/>
                    </a:cxn>
                  </a:cxnLst>
                  <a:rect l="0" t="0" r="r" b="b"/>
                  <a:pathLst>
                    <a:path w="916" h="585">
                      <a:moveTo>
                        <a:pt x="916" y="247"/>
                      </a:moveTo>
                      <a:lnTo>
                        <a:pt x="915" y="224"/>
                      </a:lnTo>
                      <a:lnTo>
                        <a:pt x="914" y="201"/>
                      </a:lnTo>
                      <a:lnTo>
                        <a:pt x="911" y="178"/>
                      </a:lnTo>
                      <a:lnTo>
                        <a:pt x="907" y="155"/>
                      </a:lnTo>
                      <a:lnTo>
                        <a:pt x="902" y="133"/>
                      </a:lnTo>
                      <a:lnTo>
                        <a:pt x="895" y="111"/>
                      </a:lnTo>
                      <a:lnTo>
                        <a:pt x="888" y="90"/>
                      </a:lnTo>
                      <a:lnTo>
                        <a:pt x="880" y="69"/>
                      </a:lnTo>
                      <a:lnTo>
                        <a:pt x="871" y="49"/>
                      </a:lnTo>
                      <a:lnTo>
                        <a:pt x="860" y="29"/>
                      </a:lnTo>
                      <a:lnTo>
                        <a:pt x="850" y="10"/>
                      </a:lnTo>
                      <a:lnTo>
                        <a:pt x="847" y="8"/>
                      </a:lnTo>
                      <a:lnTo>
                        <a:pt x="846" y="6"/>
                      </a:lnTo>
                      <a:lnTo>
                        <a:pt x="844" y="5"/>
                      </a:lnTo>
                      <a:lnTo>
                        <a:pt x="843" y="4"/>
                      </a:lnTo>
                      <a:lnTo>
                        <a:pt x="842" y="4"/>
                      </a:lnTo>
                      <a:lnTo>
                        <a:pt x="840" y="2"/>
                      </a:lnTo>
                      <a:lnTo>
                        <a:pt x="839" y="1"/>
                      </a:lnTo>
                      <a:lnTo>
                        <a:pt x="838" y="0"/>
                      </a:lnTo>
                      <a:lnTo>
                        <a:pt x="836" y="0"/>
                      </a:lnTo>
                      <a:lnTo>
                        <a:pt x="846" y="13"/>
                      </a:lnTo>
                      <a:lnTo>
                        <a:pt x="856" y="31"/>
                      </a:lnTo>
                      <a:lnTo>
                        <a:pt x="866" y="51"/>
                      </a:lnTo>
                      <a:lnTo>
                        <a:pt x="875" y="71"/>
                      </a:lnTo>
                      <a:lnTo>
                        <a:pt x="883" y="91"/>
                      </a:lnTo>
                      <a:lnTo>
                        <a:pt x="891" y="113"/>
                      </a:lnTo>
                      <a:lnTo>
                        <a:pt x="896" y="134"/>
                      </a:lnTo>
                      <a:lnTo>
                        <a:pt x="902" y="157"/>
                      </a:lnTo>
                      <a:lnTo>
                        <a:pt x="906" y="179"/>
                      </a:lnTo>
                      <a:lnTo>
                        <a:pt x="908" y="202"/>
                      </a:lnTo>
                      <a:lnTo>
                        <a:pt x="910" y="224"/>
                      </a:lnTo>
                      <a:lnTo>
                        <a:pt x="911" y="247"/>
                      </a:lnTo>
                      <a:lnTo>
                        <a:pt x="916" y="247"/>
                      </a:lnTo>
                      <a:lnTo>
                        <a:pt x="915" y="271"/>
                      </a:lnTo>
                      <a:lnTo>
                        <a:pt x="914" y="294"/>
                      </a:lnTo>
                      <a:lnTo>
                        <a:pt x="911" y="318"/>
                      </a:lnTo>
                      <a:lnTo>
                        <a:pt x="907" y="340"/>
                      </a:lnTo>
                      <a:lnTo>
                        <a:pt x="902" y="362"/>
                      </a:lnTo>
                      <a:lnTo>
                        <a:pt x="895" y="384"/>
                      </a:lnTo>
                      <a:lnTo>
                        <a:pt x="888" y="404"/>
                      </a:lnTo>
                      <a:lnTo>
                        <a:pt x="880" y="425"/>
                      </a:lnTo>
                      <a:lnTo>
                        <a:pt x="871" y="445"/>
                      </a:lnTo>
                      <a:lnTo>
                        <a:pt x="860" y="465"/>
                      </a:lnTo>
                      <a:lnTo>
                        <a:pt x="850" y="485"/>
                      </a:lnTo>
                      <a:lnTo>
                        <a:pt x="838" y="503"/>
                      </a:lnTo>
                      <a:lnTo>
                        <a:pt x="824" y="521"/>
                      </a:lnTo>
                      <a:lnTo>
                        <a:pt x="811" y="539"/>
                      </a:lnTo>
                      <a:lnTo>
                        <a:pt x="796" y="555"/>
                      </a:lnTo>
                      <a:lnTo>
                        <a:pt x="782" y="571"/>
                      </a:lnTo>
                      <a:lnTo>
                        <a:pt x="780" y="572"/>
                      </a:lnTo>
                      <a:lnTo>
                        <a:pt x="779" y="572"/>
                      </a:lnTo>
                      <a:lnTo>
                        <a:pt x="779" y="572"/>
                      </a:lnTo>
                      <a:lnTo>
                        <a:pt x="778" y="572"/>
                      </a:lnTo>
                      <a:lnTo>
                        <a:pt x="778" y="571"/>
                      </a:lnTo>
                      <a:lnTo>
                        <a:pt x="778" y="571"/>
                      </a:lnTo>
                      <a:lnTo>
                        <a:pt x="776" y="571"/>
                      </a:lnTo>
                      <a:lnTo>
                        <a:pt x="776" y="571"/>
                      </a:lnTo>
                      <a:lnTo>
                        <a:pt x="775" y="571"/>
                      </a:lnTo>
                      <a:lnTo>
                        <a:pt x="778" y="568"/>
                      </a:lnTo>
                      <a:lnTo>
                        <a:pt x="792" y="552"/>
                      </a:lnTo>
                      <a:lnTo>
                        <a:pt x="807" y="536"/>
                      </a:lnTo>
                      <a:lnTo>
                        <a:pt x="820" y="519"/>
                      </a:lnTo>
                      <a:lnTo>
                        <a:pt x="834" y="500"/>
                      </a:lnTo>
                      <a:lnTo>
                        <a:pt x="846" y="483"/>
                      </a:lnTo>
                      <a:lnTo>
                        <a:pt x="856" y="463"/>
                      </a:lnTo>
                      <a:lnTo>
                        <a:pt x="866" y="444"/>
                      </a:lnTo>
                      <a:lnTo>
                        <a:pt x="875" y="424"/>
                      </a:lnTo>
                      <a:lnTo>
                        <a:pt x="883" y="403"/>
                      </a:lnTo>
                      <a:lnTo>
                        <a:pt x="891" y="382"/>
                      </a:lnTo>
                      <a:lnTo>
                        <a:pt x="896" y="360"/>
                      </a:lnTo>
                      <a:lnTo>
                        <a:pt x="902" y="339"/>
                      </a:lnTo>
                      <a:lnTo>
                        <a:pt x="906" y="316"/>
                      </a:lnTo>
                      <a:lnTo>
                        <a:pt x="908" y="294"/>
                      </a:lnTo>
                      <a:lnTo>
                        <a:pt x="910" y="271"/>
                      </a:lnTo>
                      <a:lnTo>
                        <a:pt x="911" y="247"/>
                      </a:lnTo>
                      <a:lnTo>
                        <a:pt x="916" y="247"/>
                      </a:lnTo>
                      <a:close/>
                      <a:moveTo>
                        <a:pt x="37" y="67"/>
                      </a:moveTo>
                      <a:lnTo>
                        <a:pt x="36" y="69"/>
                      </a:lnTo>
                      <a:lnTo>
                        <a:pt x="28" y="90"/>
                      </a:lnTo>
                      <a:lnTo>
                        <a:pt x="21" y="111"/>
                      </a:lnTo>
                      <a:lnTo>
                        <a:pt x="15" y="133"/>
                      </a:lnTo>
                      <a:lnTo>
                        <a:pt x="9" y="155"/>
                      </a:lnTo>
                      <a:lnTo>
                        <a:pt x="5" y="178"/>
                      </a:lnTo>
                      <a:lnTo>
                        <a:pt x="3" y="201"/>
                      </a:lnTo>
                      <a:lnTo>
                        <a:pt x="1" y="224"/>
                      </a:lnTo>
                      <a:lnTo>
                        <a:pt x="0" y="247"/>
                      </a:lnTo>
                      <a:lnTo>
                        <a:pt x="1" y="271"/>
                      </a:lnTo>
                      <a:lnTo>
                        <a:pt x="3" y="294"/>
                      </a:lnTo>
                      <a:lnTo>
                        <a:pt x="5" y="318"/>
                      </a:lnTo>
                      <a:lnTo>
                        <a:pt x="9" y="340"/>
                      </a:lnTo>
                      <a:lnTo>
                        <a:pt x="15" y="362"/>
                      </a:lnTo>
                      <a:lnTo>
                        <a:pt x="21" y="384"/>
                      </a:lnTo>
                      <a:lnTo>
                        <a:pt x="28" y="404"/>
                      </a:lnTo>
                      <a:lnTo>
                        <a:pt x="36" y="425"/>
                      </a:lnTo>
                      <a:lnTo>
                        <a:pt x="45" y="445"/>
                      </a:lnTo>
                      <a:lnTo>
                        <a:pt x="56" y="465"/>
                      </a:lnTo>
                      <a:lnTo>
                        <a:pt x="67" y="485"/>
                      </a:lnTo>
                      <a:lnTo>
                        <a:pt x="79" y="503"/>
                      </a:lnTo>
                      <a:lnTo>
                        <a:pt x="91" y="521"/>
                      </a:lnTo>
                      <a:lnTo>
                        <a:pt x="105" y="539"/>
                      </a:lnTo>
                      <a:lnTo>
                        <a:pt x="118" y="555"/>
                      </a:lnTo>
                      <a:lnTo>
                        <a:pt x="134" y="571"/>
                      </a:lnTo>
                      <a:lnTo>
                        <a:pt x="149" y="585"/>
                      </a:lnTo>
                      <a:lnTo>
                        <a:pt x="150" y="585"/>
                      </a:lnTo>
                      <a:lnTo>
                        <a:pt x="150" y="585"/>
                      </a:lnTo>
                      <a:lnTo>
                        <a:pt x="152" y="585"/>
                      </a:lnTo>
                      <a:lnTo>
                        <a:pt x="152" y="584"/>
                      </a:lnTo>
                      <a:lnTo>
                        <a:pt x="153" y="584"/>
                      </a:lnTo>
                      <a:lnTo>
                        <a:pt x="153" y="584"/>
                      </a:lnTo>
                      <a:lnTo>
                        <a:pt x="154" y="584"/>
                      </a:lnTo>
                      <a:lnTo>
                        <a:pt x="154" y="584"/>
                      </a:lnTo>
                      <a:lnTo>
                        <a:pt x="153" y="583"/>
                      </a:lnTo>
                      <a:lnTo>
                        <a:pt x="137" y="568"/>
                      </a:lnTo>
                      <a:lnTo>
                        <a:pt x="122" y="552"/>
                      </a:lnTo>
                      <a:lnTo>
                        <a:pt x="109" y="536"/>
                      </a:lnTo>
                      <a:lnTo>
                        <a:pt x="95" y="519"/>
                      </a:lnTo>
                      <a:lnTo>
                        <a:pt x="83" y="500"/>
                      </a:lnTo>
                      <a:lnTo>
                        <a:pt x="71" y="483"/>
                      </a:lnTo>
                      <a:lnTo>
                        <a:pt x="60" y="463"/>
                      </a:lnTo>
                      <a:lnTo>
                        <a:pt x="49" y="444"/>
                      </a:lnTo>
                      <a:lnTo>
                        <a:pt x="41" y="424"/>
                      </a:lnTo>
                      <a:lnTo>
                        <a:pt x="33" y="403"/>
                      </a:lnTo>
                      <a:lnTo>
                        <a:pt x="25" y="382"/>
                      </a:lnTo>
                      <a:lnTo>
                        <a:pt x="20" y="360"/>
                      </a:lnTo>
                      <a:lnTo>
                        <a:pt x="15" y="339"/>
                      </a:lnTo>
                      <a:lnTo>
                        <a:pt x="11" y="316"/>
                      </a:lnTo>
                      <a:lnTo>
                        <a:pt x="8" y="294"/>
                      </a:lnTo>
                      <a:lnTo>
                        <a:pt x="5" y="271"/>
                      </a:lnTo>
                      <a:lnTo>
                        <a:pt x="5" y="247"/>
                      </a:lnTo>
                      <a:lnTo>
                        <a:pt x="5" y="224"/>
                      </a:lnTo>
                      <a:lnTo>
                        <a:pt x="8" y="202"/>
                      </a:lnTo>
                      <a:lnTo>
                        <a:pt x="11" y="179"/>
                      </a:lnTo>
                      <a:lnTo>
                        <a:pt x="15" y="157"/>
                      </a:lnTo>
                      <a:lnTo>
                        <a:pt x="20" y="134"/>
                      </a:lnTo>
                      <a:lnTo>
                        <a:pt x="25" y="113"/>
                      </a:lnTo>
                      <a:lnTo>
                        <a:pt x="33" y="91"/>
                      </a:lnTo>
                      <a:lnTo>
                        <a:pt x="41" y="71"/>
                      </a:lnTo>
                      <a:lnTo>
                        <a:pt x="44" y="63"/>
                      </a:lnTo>
                      <a:lnTo>
                        <a:pt x="43" y="65"/>
                      </a:lnTo>
                      <a:lnTo>
                        <a:pt x="43" y="65"/>
                      </a:lnTo>
                      <a:lnTo>
                        <a:pt x="41" y="65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39" y="67"/>
                      </a:lnTo>
                      <a:lnTo>
                        <a:pt x="37" y="67"/>
                      </a:lnTo>
                      <a:lnTo>
                        <a:pt x="37" y="6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7" name="Freeform 346"/>
                <p:cNvSpPr>
                  <a:spLocks noEditPoints="1"/>
                </p:cNvSpPr>
                <p:nvPr/>
              </p:nvSpPr>
              <p:spPr bwMode="auto">
                <a:xfrm>
                  <a:off x="2547" y="2328"/>
                  <a:ext cx="455" cy="294"/>
                </a:xfrm>
                <a:custGeom>
                  <a:avLst/>
                  <a:gdLst/>
                  <a:ahLst/>
                  <a:cxnLst>
                    <a:cxn ang="0">
                      <a:pos x="908" y="205"/>
                    </a:cxn>
                    <a:cxn ang="0">
                      <a:pos x="896" y="138"/>
                    </a:cxn>
                    <a:cxn ang="0">
                      <a:pos x="875" y="74"/>
                    </a:cxn>
                    <a:cxn ang="0">
                      <a:pos x="844" y="16"/>
                    </a:cxn>
                    <a:cxn ang="0">
                      <a:pos x="836" y="5"/>
                    </a:cxn>
                    <a:cxn ang="0">
                      <a:pos x="832" y="2"/>
                    </a:cxn>
                    <a:cxn ang="0">
                      <a:pos x="828" y="0"/>
                    </a:cxn>
                    <a:cxn ang="0">
                      <a:pos x="851" y="37"/>
                    </a:cxn>
                    <a:cxn ang="0">
                      <a:pos x="877" y="97"/>
                    </a:cxn>
                    <a:cxn ang="0">
                      <a:pos x="896" y="161"/>
                    </a:cxn>
                    <a:cxn ang="0">
                      <a:pos x="904" y="228"/>
                    </a:cxn>
                    <a:cxn ang="0">
                      <a:pos x="909" y="275"/>
                    </a:cxn>
                    <a:cxn ang="0">
                      <a:pos x="901" y="343"/>
                    </a:cxn>
                    <a:cxn ang="0">
                      <a:pos x="883" y="408"/>
                    </a:cxn>
                    <a:cxn ang="0">
                      <a:pos x="855" y="468"/>
                    </a:cxn>
                    <a:cxn ang="0">
                      <a:pos x="820" y="524"/>
                    </a:cxn>
                    <a:cxn ang="0">
                      <a:pos x="777" y="573"/>
                    </a:cxn>
                    <a:cxn ang="0">
                      <a:pos x="773" y="575"/>
                    </a:cxn>
                    <a:cxn ang="0">
                      <a:pos x="772" y="573"/>
                    </a:cxn>
                    <a:cxn ang="0">
                      <a:pos x="769" y="573"/>
                    </a:cxn>
                    <a:cxn ang="0">
                      <a:pos x="803" y="537"/>
                    </a:cxn>
                    <a:cxn ang="0">
                      <a:pos x="840" y="485"/>
                    </a:cxn>
                    <a:cxn ang="0">
                      <a:pos x="869" y="427"/>
                    </a:cxn>
                    <a:cxn ang="0">
                      <a:pos x="891" y="364"/>
                    </a:cxn>
                    <a:cxn ang="0">
                      <a:pos x="903" y="298"/>
                    </a:cxn>
                    <a:cxn ang="0">
                      <a:pos x="911" y="251"/>
                    </a:cxn>
                    <a:cxn ang="0">
                      <a:pos x="28" y="95"/>
                    </a:cxn>
                    <a:cxn ang="0">
                      <a:pos x="9" y="159"/>
                    </a:cxn>
                    <a:cxn ang="0">
                      <a:pos x="0" y="228"/>
                    </a:cxn>
                    <a:cxn ang="0">
                      <a:pos x="2" y="298"/>
                    </a:cxn>
                    <a:cxn ang="0">
                      <a:pos x="14" y="366"/>
                    </a:cxn>
                    <a:cxn ang="0">
                      <a:pos x="36" y="428"/>
                    </a:cxn>
                    <a:cxn ang="0">
                      <a:pos x="66" y="488"/>
                    </a:cxn>
                    <a:cxn ang="0">
                      <a:pos x="103" y="541"/>
                    </a:cxn>
                    <a:cxn ang="0">
                      <a:pos x="149" y="588"/>
                    </a:cxn>
                    <a:cxn ang="0">
                      <a:pos x="150" y="588"/>
                    </a:cxn>
                    <a:cxn ang="0">
                      <a:pos x="153" y="588"/>
                    </a:cxn>
                    <a:cxn ang="0">
                      <a:pos x="154" y="587"/>
                    </a:cxn>
                    <a:cxn ang="0">
                      <a:pos x="122" y="555"/>
                    </a:cxn>
                    <a:cxn ang="0">
                      <a:pos x="82" y="503"/>
                    </a:cxn>
                    <a:cxn ang="0">
                      <a:pos x="49" y="447"/>
                    </a:cxn>
                    <a:cxn ang="0">
                      <a:pos x="25" y="386"/>
                    </a:cxn>
                    <a:cxn ang="0">
                      <a:pos x="10" y="320"/>
                    </a:cxn>
                    <a:cxn ang="0">
                      <a:pos x="5" y="251"/>
                    </a:cxn>
                    <a:cxn ang="0">
                      <a:pos x="10" y="183"/>
                    </a:cxn>
                    <a:cxn ang="0">
                      <a:pos x="25" y="118"/>
                    </a:cxn>
                    <a:cxn ang="0">
                      <a:pos x="45" y="66"/>
                    </a:cxn>
                    <a:cxn ang="0">
                      <a:pos x="42" y="67"/>
                    </a:cxn>
                    <a:cxn ang="0">
                      <a:pos x="40" y="69"/>
                    </a:cxn>
                  </a:cxnLst>
                  <a:rect l="0" t="0" r="r" b="b"/>
                  <a:pathLst>
                    <a:path w="911" h="588">
                      <a:moveTo>
                        <a:pt x="911" y="251"/>
                      </a:moveTo>
                      <a:lnTo>
                        <a:pt x="909" y="228"/>
                      </a:lnTo>
                      <a:lnTo>
                        <a:pt x="908" y="205"/>
                      </a:lnTo>
                      <a:lnTo>
                        <a:pt x="905" y="182"/>
                      </a:lnTo>
                      <a:lnTo>
                        <a:pt x="901" y="159"/>
                      </a:lnTo>
                      <a:lnTo>
                        <a:pt x="896" y="138"/>
                      </a:lnTo>
                      <a:lnTo>
                        <a:pt x="889" y="117"/>
                      </a:lnTo>
                      <a:lnTo>
                        <a:pt x="883" y="95"/>
                      </a:lnTo>
                      <a:lnTo>
                        <a:pt x="875" y="74"/>
                      </a:lnTo>
                      <a:lnTo>
                        <a:pt x="865" y="54"/>
                      </a:lnTo>
                      <a:lnTo>
                        <a:pt x="855" y="34"/>
                      </a:lnTo>
                      <a:lnTo>
                        <a:pt x="844" y="16"/>
                      </a:lnTo>
                      <a:lnTo>
                        <a:pt x="839" y="8"/>
                      </a:lnTo>
                      <a:lnTo>
                        <a:pt x="837" y="6"/>
                      </a:lnTo>
                      <a:lnTo>
                        <a:pt x="836" y="5"/>
                      </a:lnTo>
                      <a:lnTo>
                        <a:pt x="835" y="4"/>
                      </a:lnTo>
                      <a:lnTo>
                        <a:pt x="833" y="4"/>
                      </a:lnTo>
                      <a:lnTo>
                        <a:pt x="832" y="2"/>
                      </a:lnTo>
                      <a:lnTo>
                        <a:pt x="831" y="1"/>
                      </a:lnTo>
                      <a:lnTo>
                        <a:pt x="829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40" y="18"/>
                      </a:lnTo>
                      <a:lnTo>
                        <a:pt x="851" y="37"/>
                      </a:lnTo>
                      <a:lnTo>
                        <a:pt x="861" y="57"/>
                      </a:lnTo>
                      <a:lnTo>
                        <a:pt x="869" y="77"/>
                      </a:lnTo>
                      <a:lnTo>
                        <a:pt x="877" y="97"/>
                      </a:lnTo>
                      <a:lnTo>
                        <a:pt x="885" y="118"/>
                      </a:lnTo>
                      <a:lnTo>
                        <a:pt x="891" y="139"/>
                      </a:lnTo>
                      <a:lnTo>
                        <a:pt x="896" y="161"/>
                      </a:lnTo>
                      <a:lnTo>
                        <a:pt x="900" y="183"/>
                      </a:lnTo>
                      <a:lnTo>
                        <a:pt x="903" y="206"/>
                      </a:lnTo>
                      <a:lnTo>
                        <a:pt x="904" y="228"/>
                      </a:lnTo>
                      <a:lnTo>
                        <a:pt x="905" y="251"/>
                      </a:lnTo>
                      <a:lnTo>
                        <a:pt x="911" y="251"/>
                      </a:lnTo>
                      <a:lnTo>
                        <a:pt x="909" y="275"/>
                      </a:lnTo>
                      <a:lnTo>
                        <a:pt x="908" y="298"/>
                      </a:lnTo>
                      <a:lnTo>
                        <a:pt x="905" y="320"/>
                      </a:lnTo>
                      <a:lnTo>
                        <a:pt x="901" y="343"/>
                      </a:lnTo>
                      <a:lnTo>
                        <a:pt x="896" y="366"/>
                      </a:lnTo>
                      <a:lnTo>
                        <a:pt x="889" y="387"/>
                      </a:lnTo>
                      <a:lnTo>
                        <a:pt x="883" y="408"/>
                      </a:lnTo>
                      <a:lnTo>
                        <a:pt x="875" y="428"/>
                      </a:lnTo>
                      <a:lnTo>
                        <a:pt x="865" y="449"/>
                      </a:lnTo>
                      <a:lnTo>
                        <a:pt x="855" y="468"/>
                      </a:lnTo>
                      <a:lnTo>
                        <a:pt x="844" y="488"/>
                      </a:lnTo>
                      <a:lnTo>
                        <a:pt x="832" y="505"/>
                      </a:lnTo>
                      <a:lnTo>
                        <a:pt x="820" y="524"/>
                      </a:lnTo>
                      <a:lnTo>
                        <a:pt x="807" y="541"/>
                      </a:lnTo>
                      <a:lnTo>
                        <a:pt x="792" y="557"/>
                      </a:lnTo>
                      <a:lnTo>
                        <a:pt x="777" y="573"/>
                      </a:lnTo>
                      <a:lnTo>
                        <a:pt x="775" y="575"/>
                      </a:lnTo>
                      <a:lnTo>
                        <a:pt x="775" y="575"/>
                      </a:lnTo>
                      <a:lnTo>
                        <a:pt x="773" y="575"/>
                      </a:lnTo>
                      <a:lnTo>
                        <a:pt x="773" y="575"/>
                      </a:lnTo>
                      <a:lnTo>
                        <a:pt x="772" y="575"/>
                      </a:lnTo>
                      <a:lnTo>
                        <a:pt x="772" y="573"/>
                      </a:lnTo>
                      <a:lnTo>
                        <a:pt x="771" y="573"/>
                      </a:lnTo>
                      <a:lnTo>
                        <a:pt x="771" y="573"/>
                      </a:lnTo>
                      <a:lnTo>
                        <a:pt x="769" y="573"/>
                      </a:lnTo>
                      <a:lnTo>
                        <a:pt x="773" y="569"/>
                      </a:lnTo>
                      <a:lnTo>
                        <a:pt x="788" y="555"/>
                      </a:lnTo>
                      <a:lnTo>
                        <a:pt x="803" y="537"/>
                      </a:lnTo>
                      <a:lnTo>
                        <a:pt x="816" y="521"/>
                      </a:lnTo>
                      <a:lnTo>
                        <a:pt x="828" y="503"/>
                      </a:lnTo>
                      <a:lnTo>
                        <a:pt x="840" y="485"/>
                      </a:lnTo>
                      <a:lnTo>
                        <a:pt x="851" y="465"/>
                      </a:lnTo>
                      <a:lnTo>
                        <a:pt x="861" y="447"/>
                      </a:lnTo>
                      <a:lnTo>
                        <a:pt x="869" y="427"/>
                      </a:lnTo>
                      <a:lnTo>
                        <a:pt x="877" y="407"/>
                      </a:lnTo>
                      <a:lnTo>
                        <a:pt x="885" y="386"/>
                      </a:lnTo>
                      <a:lnTo>
                        <a:pt x="891" y="364"/>
                      </a:lnTo>
                      <a:lnTo>
                        <a:pt x="896" y="342"/>
                      </a:lnTo>
                      <a:lnTo>
                        <a:pt x="900" y="320"/>
                      </a:lnTo>
                      <a:lnTo>
                        <a:pt x="903" y="298"/>
                      </a:lnTo>
                      <a:lnTo>
                        <a:pt x="904" y="275"/>
                      </a:lnTo>
                      <a:lnTo>
                        <a:pt x="905" y="251"/>
                      </a:lnTo>
                      <a:lnTo>
                        <a:pt x="911" y="251"/>
                      </a:lnTo>
                      <a:close/>
                      <a:moveTo>
                        <a:pt x="37" y="70"/>
                      </a:moveTo>
                      <a:lnTo>
                        <a:pt x="36" y="74"/>
                      </a:lnTo>
                      <a:lnTo>
                        <a:pt x="28" y="95"/>
                      </a:lnTo>
                      <a:lnTo>
                        <a:pt x="20" y="117"/>
                      </a:lnTo>
                      <a:lnTo>
                        <a:pt x="14" y="138"/>
                      </a:lnTo>
                      <a:lnTo>
                        <a:pt x="9" y="159"/>
                      </a:lnTo>
                      <a:lnTo>
                        <a:pt x="5" y="182"/>
                      </a:lnTo>
                      <a:lnTo>
                        <a:pt x="2" y="205"/>
                      </a:lnTo>
                      <a:lnTo>
                        <a:pt x="0" y="228"/>
                      </a:lnTo>
                      <a:lnTo>
                        <a:pt x="0" y="251"/>
                      </a:lnTo>
                      <a:lnTo>
                        <a:pt x="0" y="275"/>
                      </a:lnTo>
                      <a:lnTo>
                        <a:pt x="2" y="298"/>
                      </a:lnTo>
                      <a:lnTo>
                        <a:pt x="5" y="320"/>
                      </a:lnTo>
                      <a:lnTo>
                        <a:pt x="9" y="343"/>
                      </a:lnTo>
                      <a:lnTo>
                        <a:pt x="14" y="366"/>
                      </a:lnTo>
                      <a:lnTo>
                        <a:pt x="20" y="387"/>
                      </a:lnTo>
                      <a:lnTo>
                        <a:pt x="28" y="408"/>
                      </a:lnTo>
                      <a:lnTo>
                        <a:pt x="36" y="428"/>
                      </a:lnTo>
                      <a:lnTo>
                        <a:pt x="45" y="449"/>
                      </a:lnTo>
                      <a:lnTo>
                        <a:pt x="54" y="468"/>
                      </a:lnTo>
                      <a:lnTo>
                        <a:pt x="66" y="488"/>
                      </a:lnTo>
                      <a:lnTo>
                        <a:pt x="77" y="505"/>
                      </a:lnTo>
                      <a:lnTo>
                        <a:pt x="90" y="524"/>
                      </a:lnTo>
                      <a:lnTo>
                        <a:pt x="103" y="541"/>
                      </a:lnTo>
                      <a:lnTo>
                        <a:pt x="118" y="557"/>
                      </a:lnTo>
                      <a:lnTo>
                        <a:pt x="133" y="573"/>
                      </a:lnTo>
                      <a:lnTo>
                        <a:pt x="149" y="588"/>
                      </a:lnTo>
                      <a:lnTo>
                        <a:pt x="149" y="588"/>
                      </a:lnTo>
                      <a:lnTo>
                        <a:pt x="150" y="588"/>
                      </a:lnTo>
                      <a:lnTo>
                        <a:pt x="150" y="588"/>
                      </a:lnTo>
                      <a:lnTo>
                        <a:pt x="151" y="588"/>
                      </a:lnTo>
                      <a:lnTo>
                        <a:pt x="151" y="588"/>
                      </a:lnTo>
                      <a:lnTo>
                        <a:pt x="153" y="588"/>
                      </a:lnTo>
                      <a:lnTo>
                        <a:pt x="153" y="587"/>
                      </a:lnTo>
                      <a:lnTo>
                        <a:pt x="154" y="587"/>
                      </a:lnTo>
                      <a:lnTo>
                        <a:pt x="154" y="587"/>
                      </a:lnTo>
                      <a:lnTo>
                        <a:pt x="153" y="585"/>
                      </a:lnTo>
                      <a:lnTo>
                        <a:pt x="137" y="569"/>
                      </a:lnTo>
                      <a:lnTo>
                        <a:pt x="122" y="555"/>
                      </a:lnTo>
                      <a:lnTo>
                        <a:pt x="107" y="537"/>
                      </a:lnTo>
                      <a:lnTo>
                        <a:pt x="94" y="521"/>
                      </a:lnTo>
                      <a:lnTo>
                        <a:pt x="82" y="503"/>
                      </a:lnTo>
                      <a:lnTo>
                        <a:pt x="70" y="485"/>
                      </a:lnTo>
                      <a:lnTo>
                        <a:pt x="60" y="465"/>
                      </a:lnTo>
                      <a:lnTo>
                        <a:pt x="49" y="447"/>
                      </a:lnTo>
                      <a:lnTo>
                        <a:pt x="40" y="427"/>
                      </a:lnTo>
                      <a:lnTo>
                        <a:pt x="32" y="407"/>
                      </a:lnTo>
                      <a:lnTo>
                        <a:pt x="25" y="386"/>
                      </a:lnTo>
                      <a:lnTo>
                        <a:pt x="18" y="364"/>
                      </a:lnTo>
                      <a:lnTo>
                        <a:pt x="14" y="342"/>
                      </a:lnTo>
                      <a:lnTo>
                        <a:pt x="10" y="320"/>
                      </a:lnTo>
                      <a:lnTo>
                        <a:pt x="8" y="298"/>
                      </a:lnTo>
                      <a:lnTo>
                        <a:pt x="5" y="275"/>
                      </a:lnTo>
                      <a:lnTo>
                        <a:pt x="5" y="251"/>
                      </a:lnTo>
                      <a:lnTo>
                        <a:pt x="5" y="228"/>
                      </a:lnTo>
                      <a:lnTo>
                        <a:pt x="8" y="206"/>
                      </a:lnTo>
                      <a:lnTo>
                        <a:pt x="10" y="183"/>
                      </a:lnTo>
                      <a:lnTo>
                        <a:pt x="14" y="161"/>
                      </a:lnTo>
                      <a:lnTo>
                        <a:pt x="18" y="139"/>
                      </a:lnTo>
                      <a:lnTo>
                        <a:pt x="25" y="118"/>
                      </a:lnTo>
                      <a:lnTo>
                        <a:pt x="32" y="97"/>
                      </a:lnTo>
                      <a:lnTo>
                        <a:pt x="40" y="77"/>
                      </a:lnTo>
                      <a:lnTo>
                        <a:pt x="45" y="66"/>
                      </a:lnTo>
                      <a:lnTo>
                        <a:pt x="44" y="66"/>
                      </a:lnTo>
                      <a:lnTo>
                        <a:pt x="44" y="66"/>
                      </a:lnTo>
                      <a:lnTo>
                        <a:pt x="42" y="67"/>
                      </a:lnTo>
                      <a:lnTo>
                        <a:pt x="41" y="67"/>
                      </a:lnTo>
                      <a:lnTo>
                        <a:pt x="40" y="69"/>
                      </a:lnTo>
                      <a:lnTo>
                        <a:pt x="40" y="69"/>
                      </a:lnTo>
                      <a:lnTo>
                        <a:pt x="38" y="69"/>
                      </a:lnTo>
                      <a:lnTo>
                        <a:pt x="37" y="7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8" name="Freeform 347"/>
                <p:cNvSpPr>
                  <a:spLocks noEditPoints="1"/>
                </p:cNvSpPr>
                <p:nvPr/>
              </p:nvSpPr>
              <p:spPr bwMode="auto">
                <a:xfrm>
                  <a:off x="2548" y="2325"/>
                  <a:ext cx="453" cy="297"/>
                </a:xfrm>
                <a:custGeom>
                  <a:avLst/>
                  <a:gdLst/>
                  <a:ahLst/>
                  <a:cxnLst>
                    <a:cxn ang="0">
                      <a:pos x="903" y="212"/>
                    </a:cxn>
                    <a:cxn ang="0">
                      <a:pos x="891" y="144"/>
                    </a:cxn>
                    <a:cxn ang="0">
                      <a:pos x="870" y="81"/>
                    </a:cxn>
                    <a:cxn ang="0">
                      <a:pos x="841" y="23"/>
                    </a:cxn>
                    <a:cxn ang="0">
                      <a:pos x="829" y="7"/>
                    </a:cxn>
                    <a:cxn ang="0">
                      <a:pos x="823" y="4"/>
                    </a:cxn>
                    <a:cxn ang="0">
                      <a:pos x="819" y="0"/>
                    </a:cxn>
                    <a:cxn ang="0">
                      <a:pos x="846" y="44"/>
                    </a:cxn>
                    <a:cxn ang="0">
                      <a:pos x="874" y="104"/>
                    </a:cxn>
                    <a:cxn ang="0">
                      <a:pos x="891" y="168"/>
                    </a:cxn>
                    <a:cxn ang="0">
                      <a:pos x="901" y="234"/>
                    </a:cxn>
                    <a:cxn ang="0">
                      <a:pos x="905" y="281"/>
                    </a:cxn>
                    <a:cxn ang="0">
                      <a:pos x="897" y="349"/>
                    </a:cxn>
                    <a:cxn ang="0">
                      <a:pos x="878" y="413"/>
                    </a:cxn>
                    <a:cxn ang="0">
                      <a:pos x="851" y="473"/>
                    </a:cxn>
                    <a:cxn ang="0">
                      <a:pos x="815" y="529"/>
                    </a:cxn>
                    <a:cxn ang="0">
                      <a:pos x="773" y="578"/>
                    </a:cxn>
                    <a:cxn ang="0">
                      <a:pos x="769" y="579"/>
                    </a:cxn>
                    <a:cxn ang="0">
                      <a:pos x="767" y="579"/>
                    </a:cxn>
                    <a:cxn ang="0">
                      <a:pos x="766" y="578"/>
                    </a:cxn>
                    <a:cxn ang="0">
                      <a:pos x="798" y="542"/>
                    </a:cxn>
                    <a:cxn ang="0">
                      <a:pos x="835" y="490"/>
                    </a:cxn>
                    <a:cxn ang="0">
                      <a:pos x="866" y="431"/>
                    </a:cxn>
                    <a:cxn ang="0">
                      <a:pos x="886" y="369"/>
                    </a:cxn>
                    <a:cxn ang="0">
                      <a:pos x="898" y="304"/>
                    </a:cxn>
                    <a:cxn ang="0">
                      <a:pos x="906" y="257"/>
                    </a:cxn>
                    <a:cxn ang="0">
                      <a:pos x="28" y="101"/>
                    </a:cxn>
                    <a:cxn ang="0">
                      <a:pos x="10" y="167"/>
                    </a:cxn>
                    <a:cxn ang="0">
                      <a:pos x="0" y="234"/>
                    </a:cxn>
                    <a:cxn ang="0">
                      <a:pos x="3" y="304"/>
                    </a:cxn>
                    <a:cxn ang="0">
                      <a:pos x="15" y="370"/>
                    </a:cxn>
                    <a:cxn ang="0">
                      <a:pos x="36" y="434"/>
                    </a:cxn>
                    <a:cxn ang="0">
                      <a:pos x="66" y="493"/>
                    </a:cxn>
                    <a:cxn ang="0">
                      <a:pos x="104" y="546"/>
                    </a:cxn>
                    <a:cxn ang="0">
                      <a:pos x="148" y="593"/>
                    </a:cxn>
                    <a:cxn ang="0">
                      <a:pos x="151" y="593"/>
                    </a:cxn>
                    <a:cxn ang="0">
                      <a:pos x="153" y="593"/>
                    </a:cxn>
                    <a:cxn ang="0">
                      <a:pos x="155" y="591"/>
                    </a:cxn>
                    <a:cxn ang="0">
                      <a:pos x="121" y="558"/>
                    </a:cxn>
                    <a:cxn ang="0">
                      <a:pos x="82" y="507"/>
                    </a:cxn>
                    <a:cxn ang="0">
                      <a:pos x="50" y="451"/>
                    </a:cxn>
                    <a:cxn ang="0">
                      <a:pos x="26" y="390"/>
                    </a:cxn>
                    <a:cxn ang="0">
                      <a:pos x="11" y="325"/>
                    </a:cxn>
                    <a:cxn ang="0">
                      <a:pos x="6" y="257"/>
                    </a:cxn>
                    <a:cxn ang="0">
                      <a:pos x="11" y="189"/>
                    </a:cxn>
                    <a:cxn ang="0">
                      <a:pos x="26" y="124"/>
                    </a:cxn>
                    <a:cxn ang="0">
                      <a:pos x="47" y="69"/>
                    </a:cxn>
                    <a:cxn ang="0">
                      <a:pos x="44" y="71"/>
                    </a:cxn>
                    <a:cxn ang="0">
                      <a:pos x="42" y="72"/>
                    </a:cxn>
                  </a:cxnLst>
                  <a:rect l="0" t="0" r="r" b="b"/>
                  <a:pathLst>
                    <a:path w="906" h="594">
                      <a:moveTo>
                        <a:pt x="906" y="257"/>
                      </a:moveTo>
                      <a:lnTo>
                        <a:pt x="905" y="234"/>
                      </a:lnTo>
                      <a:lnTo>
                        <a:pt x="903" y="212"/>
                      </a:lnTo>
                      <a:lnTo>
                        <a:pt x="901" y="189"/>
                      </a:lnTo>
                      <a:lnTo>
                        <a:pt x="897" y="167"/>
                      </a:lnTo>
                      <a:lnTo>
                        <a:pt x="891" y="144"/>
                      </a:lnTo>
                      <a:lnTo>
                        <a:pt x="886" y="123"/>
                      </a:lnTo>
                      <a:lnTo>
                        <a:pt x="878" y="101"/>
                      </a:lnTo>
                      <a:lnTo>
                        <a:pt x="870" y="81"/>
                      </a:lnTo>
                      <a:lnTo>
                        <a:pt x="861" y="61"/>
                      </a:lnTo>
                      <a:lnTo>
                        <a:pt x="851" y="41"/>
                      </a:lnTo>
                      <a:lnTo>
                        <a:pt x="841" y="23"/>
                      </a:lnTo>
                      <a:lnTo>
                        <a:pt x="831" y="10"/>
                      </a:lnTo>
                      <a:lnTo>
                        <a:pt x="830" y="8"/>
                      </a:lnTo>
                      <a:lnTo>
                        <a:pt x="829" y="7"/>
                      </a:lnTo>
                      <a:lnTo>
                        <a:pt x="827" y="6"/>
                      </a:lnTo>
                      <a:lnTo>
                        <a:pt x="826" y="4"/>
                      </a:lnTo>
                      <a:lnTo>
                        <a:pt x="823" y="4"/>
                      </a:lnTo>
                      <a:lnTo>
                        <a:pt x="822" y="3"/>
                      </a:lnTo>
                      <a:lnTo>
                        <a:pt x="821" y="2"/>
                      </a:lnTo>
                      <a:lnTo>
                        <a:pt x="819" y="0"/>
                      </a:lnTo>
                      <a:lnTo>
                        <a:pt x="825" y="7"/>
                      </a:lnTo>
                      <a:lnTo>
                        <a:pt x="835" y="26"/>
                      </a:lnTo>
                      <a:lnTo>
                        <a:pt x="846" y="44"/>
                      </a:lnTo>
                      <a:lnTo>
                        <a:pt x="857" y="64"/>
                      </a:lnTo>
                      <a:lnTo>
                        <a:pt x="866" y="83"/>
                      </a:lnTo>
                      <a:lnTo>
                        <a:pt x="874" y="104"/>
                      </a:lnTo>
                      <a:lnTo>
                        <a:pt x="881" y="124"/>
                      </a:lnTo>
                      <a:lnTo>
                        <a:pt x="886" y="145"/>
                      </a:lnTo>
                      <a:lnTo>
                        <a:pt x="891" y="168"/>
                      </a:lnTo>
                      <a:lnTo>
                        <a:pt x="895" y="189"/>
                      </a:lnTo>
                      <a:lnTo>
                        <a:pt x="898" y="212"/>
                      </a:lnTo>
                      <a:lnTo>
                        <a:pt x="901" y="234"/>
                      </a:lnTo>
                      <a:lnTo>
                        <a:pt x="901" y="257"/>
                      </a:lnTo>
                      <a:lnTo>
                        <a:pt x="906" y="257"/>
                      </a:lnTo>
                      <a:lnTo>
                        <a:pt x="905" y="281"/>
                      </a:lnTo>
                      <a:lnTo>
                        <a:pt x="903" y="304"/>
                      </a:lnTo>
                      <a:lnTo>
                        <a:pt x="901" y="326"/>
                      </a:lnTo>
                      <a:lnTo>
                        <a:pt x="897" y="349"/>
                      </a:lnTo>
                      <a:lnTo>
                        <a:pt x="891" y="370"/>
                      </a:lnTo>
                      <a:lnTo>
                        <a:pt x="886" y="392"/>
                      </a:lnTo>
                      <a:lnTo>
                        <a:pt x="878" y="413"/>
                      </a:lnTo>
                      <a:lnTo>
                        <a:pt x="870" y="434"/>
                      </a:lnTo>
                      <a:lnTo>
                        <a:pt x="861" y="454"/>
                      </a:lnTo>
                      <a:lnTo>
                        <a:pt x="851" y="473"/>
                      </a:lnTo>
                      <a:lnTo>
                        <a:pt x="841" y="493"/>
                      </a:lnTo>
                      <a:lnTo>
                        <a:pt x="829" y="510"/>
                      </a:lnTo>
                      <a:lnTo>
                        <a:pt x="815" y="529"/>
                      </a:lnTo>
                      <a:lnTo>
                        <a:pt x="802" y="546"/>
                      </a:lnTo>
                      <a:lnTo>
                        <a:pt x="787" y="562"/>
                      </a:lnTo>
                      <a:lnTo>
                        <a:pt x="773" y="578"/>
                      </a:lnTo>
                      <a:lnTo>
                        <a:pt x="770" y="581"/>
                      </a:lnTo>
                      <a:lnTo>
                        <a:pt x="770" y="579"/>
                      </a:lnTo>
                      <a:lnTo>
                        <a:pt x="769" y="579"/>
                      </a:lnTo>
                      <a:lnTo>
                        <a:pt x="769" y="579"/>
                      </a:lnTo>
                      <a:lnTo>
                        <a:pt x="767" y="579"/>
                      </a:lnTo>
                      <a:lnTo>
                        <a:pt x="767" y="579"/>
                      </a:lnTo>
                      <a:lnTo>
                        <a:pt x="767" y="578"/>
                      </a:lnTo>
                      <a:lnTo>
                        <a:pt x="766" y="578"/>
                      </a:lnTo>
                      <a:lnTo>
                        <a:pt x="766" y="578"/>
                      </a:lnTo>
                      <a:lnTo>
                        <a:pt x="770" y="574"/>
                      </a:lnTo>
                      <a:lnTo>
                        <a:pt x="785" y="558"/>
                      </a:lnTo>
                      <a:lnTo>
                        <a:pt x="798" y="542"/>
                      </a:lnTo>
                      <a:lnTo>
                        <a:pt x="811" y="525"/>
                      </a:lnTo>
                      <a:lnTo>
                        <a:pt x="825" y="507"/>
                      </a:lnTo>
                      <a:lnTo>
                        <a:pt x="835" y="490"/>
                      </a:lnTo>
                      <a:lnTo>
                        <a:pt x="846" y="471"/>
                      </a:lnTo>
                      <a:lnTo>
                        <a:pt x="857" y="451"/>
                      </a:lnTo>
                      <a:lnTo>
                        <a:pt x="866" y="431"/>
                      </a:lnTo>
                      <a:lnTo>
                        <a:pt x="874" y="412"/>
                      </a:lnTo>
                      <a:lnTo>
                        <a:pt x="881" y="390"/>
                      </a:lnTo>
                      <a:lnTo>
                        <a:pt x="886" y="369"/>
                      </a:lnTo>
                      <a:lnTo>
                        <a:pt x="891" y="348"/>
                      </a:lnTo>
                      <a:lnTo>
                        <a:pt x="895" y="325"/>
                      </a:lnTo>
                      <a:lnTo>
                        <a:pt x="898" y="304"/>
                      </a:lnTo>
                      <a:lnTo>
                        <a:pt x="901" y="281"/>
                      </a:lnTo>
                      <a:lnTo>
                        <a:pt x="901" y="257"/>
                      </a:lnTo>
                      <a:lnTo>
                        <a:pt x="906" y="257"/>
                      </a:lnTo>
                      <a:close/>
                      <a:moveTo>
                        <a:pt x="39" y="73"/>
                      </a:moveTo>
                      <a:lnTo>
                        <a:pt x="36" y="81"/>
                      </a:lnTo>
                      <a:lnTo>
                        <a:pt x="28" y="101"/>
                      </a:lnTo>
                      <a:lnTo>
                        <a:pt x="20" y="123"/>
                      </a:lnTo>
                      <a:lnTo>
                        <a:pt x="15" y="144"/>
                      </a:lnTo>
                      <a:lnTo>
                        <a:pt x="10" y="167"/>
                      </a:lnTo>
                      <a:lnTo>
                        <a:pt x="6" y="189"/>
                      </a:lnTo>
                      <a:lnTo>
                        <a:pt x="3" y="212"/>
                      </a:lnTo>
                      <a:lnTo>
                        <a:pt x="0" y="234"/>
                      </a:lnTo>
                      <a:lnTo>
                        <a:pt x="0" y="257"/>
                      </a:lnTo>
                      <a:lnTo>
                        <a:pt x="0" y="281"/>
                      </a:lnTo>
                      <a:lnTo>
                        <a:pt x="3" y="304"/>
                      </a:lnTo>
                      <a:lnTo>
                        <a:pt x="6" y="326"/>
                      </a:lnTo>
                      <a:lnTo>
                        <a:pt x="10" y="349"/>
                      </a:lnTo>
                      <a:lnTo>
                        <a:pt x="15" y="370"/>
                      </a:lnTo>
                      <a:lnTo>
                        <a:pt x="20" y="392"/>
                      </a:lnTo>
                      <a:lnTo>
                        <a:pt x="28" y="413"/>
                      </a:lnTo>
                      <a:lnTo>
                        <a:pt x="36" y="434"/>
                      </a:lnTo>
                      <a:lnTo>
                        <a:pt x="44" y="454"/>
                      </a:lnTo>
                      <a:lnTo>
                        <a:pt x="55" y="473"/>
                      </a:lnTo>
                      <a:lnTo>
                        <a:pt x="66" y="493"/>
                      </a:lnTo>
                      <a:lnTo>
                        <a:pt x="78" y="510"/>
                      </a:lnTo>
                      <a:lnTo>
                        <a:pt x="90" y="529"/>
                      </a:lnTo>
                      <a:lnTo>
                        <a:pt x="104" y="546"/>
                      </a:lnTo>
                      <a:lnTo>
                        <a:pt x="117" y="562"/>
                      </a:lnTo>
                      <a:lnTo>
                        <a:pt x="132" y="578"/>
                      </a:lnTo>
                      <a:lnTo>
                        <a:pt x="148" y="593"/>
                      </a:lnTo>
                      <a:lnTo>
                        <a:pt x="149" y="594"/>
                      </a:lnTo>
                      <a:lnTo>
                        <a:pt x="151" y="594"/>
                      </a:lnTo>
                      <a:lnTo>
                        <a:pt x="151" y="593"/>
                      </a:lnTo>
                      <a:lnTo>
                        <a:pt x="152" y="593"/>
                      </a:lnTo>
                      <a:lnTo>
                        <a:pt x="152" y="593"/>
                      </a:lnTo>
                      <a:lnTo>
                        <a:pt x="153" y="593"/>
                      </a:lnTo>
                      <a:lnTo>
                        <a:pt x="153" y="593"/>
                      </a:lnTo>
                      <a:lnTo>
                        <a:pt x="155" y="593"/>
                      </a:lnTo>
                      <a:lnTo>
                        <a:pt x="155" y="591"/>
                      </a:lnTo>
                      <a:lnTo>
                        <a:pt x="152" y="589"/>
                      </a:lnTo>
                      <a:lnTo>
                        <a:pt x="136" y="574"/>
                      </a:lnTo>
                      <a:lnTo>
                        <a:pt x="121" y="558"/>
                      </a:lnTo>
                      <a:lnTo>
                        <a:pt x="107" y="542"/>
                      </a:lnTo>
                      <a:lnTo>
                        <a:pt x="94" y="525"/>
                      </a:lnTo>
                      <a:lnTo>
                        <a:pt x="82" y="507"/>
                      </a:lnTo>
                      <a:lnTo>
                        <a:pt x="70" y="490"/>
                      </a:lnTo>
                      <a:lnTo>
                        <a:pt x="59" y="471"/>
                      </a:lnTo>
                      <a:lnTo>
                        <a:pt x="50" y="451"/>
                      </a:lnTo>
                      <a:lnTo>
                        <a:pt x="40" y="431"/>
                      </a:lnTo>
                      <a:lnTo>
                        <a:pt x="32" y="412"/>
                      </a:lnTo>
                      <a:lnTo>
                        <a:pt x="26" y="390"/>
                      </a:lnTo>
                      <a:lnTo>
                        <a:pt x="19" y="369"/>
                      </a:lnTo>
                      <a:lnTo>
                        <a:pt x="14" y="348"/>
                      </a:lnTo>
                      <a:lnTo>
                        <a:pt x="11" y="325"/>
                      </a:lnTo>
                      <a:lnTo>
                        <a:pt x="7" y="304"/>
                      </a:lnTo>
                      <a:lnTo>
                        <a:pt x="6" y="281"/>
                      </a:lnTo>
                      <a:lnTo>
                        <a:pt x="6" y="257"/>
                      </a:lnTo>
                      <a:lnTo>
                        <a:pt x="6" y="234"/>
                      </a:lnTo>
                      <a:lnTo>
                        <a:pt x="7" y="212"/>
                      </a:lnTo>
                      <a:lnTo>
                        <a:pt x="11" y="189"/>
                      </a:lnTo>
                      <a:lnTo>
                        <a:pt x="14" y="168"/>
                      </a:lnTo>
                      <a:lnTo>
                        <a:pt x="19" y="145"/>
                      </a:lnTo>
                      <a:lnTo>
                        <a:pt x="26" y="124"/>
                      </a:lnTo>
                      <a:lnTo>
                        <a:pt x="32" y="104"/>
                      </a:lnTo>
                      <a:lnTo>
                        <a:pt x="40" y="83"/>
                      </a:lnTo>
                      <a:lnTo>
                        <a:pt x="47" y="69"/>
                      </a:lnTo>
                      <a:lnTo>
                        <a:pt x="46" y="69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3" y="72"/>
                      </a:lnTo>
                      <a:lnTo>
                        <a:pt x="42" y="72"/>
                      </a:lnTo>
                      <a:lnTo>
                        <a:pt x="42" y="72"/>
                      </a:lnTo>
                      <a:lnTo>
                        <a:pt x="40" y="73"/>
                      </a:lnTo>
                      <a:lnTo>
                        <a:pt x="39" y="7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9" name="Freeform 348"/>
                <p:cNvSpPr>
                  <a:spLocks noEditPoints="1"/>
                </p:cNvSpPr>
                <p:nvPr/>
              </p:nvSpPr>
              <p:spPr bwMode="auto">
                <a:xfrm>
                  <a:off x="2549" y="2323"/>
                  <a:ext cx="451" cy="298"/>
                </a:xfrm>
                <a:custGeom>
                  <a:avLst/>
                  <a:gdLst/>
                  <a:ahLst/>
                  <a:cxnLst>
                    <a:cxn ang="0">
                      <a:pos x="898" y="216"/>
                    </a:cxn>
                    <a:cxn ang="0">
                      <a:pos x="886" y="149"/>
                    </a:cxn>
                    <a:cxn ang="0">
                      <a:pos x="864" y="87"/>
                    </a:cxn>
                    <a:cxn ang="0">
                      <a:pos x="835" y="28"/>
                    </a:cxn>
                    <a:cxn ang="0">
                      <a:pos x="822" y="8"/>
                    </a:cxn>
                    <a:cxn ang="0">
                      <a:pos x="816" y="4"/>
                    </a:cxn>
                    <a:cxn ang="0">
                      <a:pos x="812" y="2"/>
                    </a:cxn>
                    <a:cxn ang="0">
                      <a:pos x="831" y="31"/>
                    </a:cxn>
                    <a:cxn ang="0">
                      <a:pos x="860" y="88"/>
                    </a:cxn>
                    <a:cxn ang="0">
                      <a:pos x="882" y="151"/>
                    </a:cxn>
                    <a:cxn ang="0">
                      <a:pos x="892" y="216"/>
                    </a:cxn>
                    <a:cxn ang="0">
                      <a:pos x="900" y="261"/>
                    </a:cxn>
                    <a:cxn ang="0">
                      <a:pos x="895" y="330"/>
                    </a:cxn>
                    <a:cxn ang="0">
                      <a:pos x="880" y="396"/>
                    </a:cxn>
                    <a:cxn ang="0">
                      <a:pos x="856" y="457"/>
                    </a:cxn>
                    <a:cxn ang="0">
                      <a:pos x="823" y="513"/>
                    </a:cxn>
                    <a:cxn ang="0">
                      <a:pos x="783" y="565"/>
                    </a:cxn>
                    <a:cxn ang="0">
                      <a:pos x="764" y="583"/>
                    </a:cxn>
                    <a:cxn ang="0">
                      <a:pos x="763" y="582"/>
                    </a:cxn>
                    <a:cxn ang="0">
                      <a:pos x="760" y="581"/>
                    </a:cxn>
                    <a:cxn ang="0">
                      <a:pos x="779" y="561"/>
                    </a:cxn>
                    <a:cxn ang="0">
                      <a:pos x="819" y="510"/>
                    </a:cxn>
                    <a:cxn ang="0">
                      <a:pos x="851" y="454"/>
                    </a:cxn>
                    <a:cxn ang="0">
                      <a:pos x="875" y="394"/>
                    </a:cxn>
                    <a:cxn ang="0">
                      <a:pos x="890" y="329"/>
                    </a:cxn>
                    <a:cxn ang="0">
                      <a:pos x="895" y="261"/>
                    </a:cxn>
                    <a:cxn ang="0">
                      <a:pos x="35" y="87"/>
                    </a:cxn>
                    <a:cxn ang="0">
                      <a:pos x="13" y="149"/>
                    </a:cxn>
                    <a:cxn ang="0">
                      <a:pos x="3" y="216"/>
                    </a:cxn>
                    <a:cxn ang="0">
                      <a:pos x="0" y="285"/>
                    </a:cxn>
                    <a:cxn ang="0">
                      <a:pos x="9" y="352"/>
                    </a:cxn>
                    <a:cxn ang="0">
                      <a:pos x="27" y="417"/>
                    </a:cxn>
                    <a:cxn ang="0">
                      <a:pos x="55" y="475"/>
                    </a:cxn>
                    <a:cxn ang="0">
                      <a:pos x="89" y="531"/>
                    </a:cxn>
                    <a:cxn ang="0">
                      <a:pos x="132" y="579"/>
                    </a:cxn>
                    <a:cxn ang="0">
                      <a:pos x="150" y="597"/>
                    </a:cxn>
                    <a:cxn ang="0">
                      <a:pos x="152" y="595"/>
                    </a:cxn>
                    <a:cxn ang="0">
                      <a:pos x="154" y="595"/>
                    </a:cxn>
                    <a:cxn ang="0">
                      <a:pos x="134" y="577"/>
                    </a:cxn>
                    <a:cxn ang="0">
                      <a:pos x="93" y="527"/>
                    </a:cxn>
                    <a:cxn ang="0">
                      <a:pos x="59" y="474"/>
                    </a:cxn>
                    <a:cxn ang="0">
                      <a:pos x="32" y="414"/>
                    </a:cxn>
                    <a:cxn ang="0">
                      <a:pos x="13" y="352"/>
                    </a:cxn>
                    <a:cxn ang="0">
                      <a:pos x="5" y="284"/>
                    </a:cxn>
                    <a:cxn ang="0">
                      <a:pos x="7" y="216"/>
                    </a:cxn>
                    <a:cxn ang="0">
                      <a:pos x="19" y="151"/>
                    </a:cxn>
                    <a:cxn ang="0">
                      <a:pos x="40" y="88"/>
                    </a:cxn>
                    <a:cxn ang="0">
                      <a:pos x="45" y="72"/>
                    </a:cxn>
                    <a:cxn ang="0">
                      <a:pos x="43" y="73"/>
                    </a:cxn>
                    <a:cxn ang="0">
                      <a:pos x="40" y="76"/>
                    </a:cxn>
                  </a:cxnLst>
                  <a:rect l="0" t="0" r="r" b="b"/>
                  <a:pathLst>
                    <a:path w="900" h="597">
                      <a:moveTo>
                        <a:pt x="900" y="261"/>
                      </a:moveTo>
                      <a:lnTo>
                        <a:pt x="899" y="238"/>
                      </a:lnTo>
                      <a:lnTo>
                        <a:pt x="898" y="216"/>
                      </a:lnTo>
                      <a:lnTo>
                        <a:pt x="895" y="193"/>
                      </a:lnTo>
                      <a:lnTo>
                        <a:pt x="891" y="171"/>
                      </a:lnTo>
                      <a:lnTo>
                        <a:pt x="886" y="149"/>
                      </a:lnTo>
                      <a:lnTo>
                        <a:pt x="880" y="128"/>
                      </a:lnTo>
                      <a:lnTo>
                        <a:pt x="872" y="107"/>
                      </a:lnTo>
                      <a:lnTo>
                        <a:pt x="864" y="87"/>
                      </a:lnTo>
                      <a:lnTo>
                        <a:pt x="856" y="67"/>
                      </a:lnTo>
                      <a:lnTo>
                        <a:pt x="846" y="47"/>
                      </a:lnTo>
                      <a:lnTo>
                        <a:pt x="835" y="28"/>
                      </a:lnTo>
                      <a:lnTo>
                        <a:pt x="823" y="10"/>
                      </a:lnTo>
                      <a:lnTo>
                        <a:pt x="823" y="10"/>
                      </a:lnTo>
                      <a:lnTo>
                        <a:pt x="822" y="8"/>
                      </a:lnTo>
                      <a:lnTo>
                        <a:pt x="819" y="7"/>
                      </a:lnTo>
                      <a:lnTo>
                        <a:pt x="818" y="6"/>
                      </a:lnTo>
                      <a:lnTo>
                        <a:pt x="816" y="4"/>
                      </a:lnTo>
                      <a:lnTo>
                        <a:pt x="815" y="4"/>
                      </a:lnTo>
                      <a:lnTo>
                        <a:pt x="814" y="3"/>
                      </a:lnTo>
                      <a:lnTo>
                        <a:pt x="812" y="2"/>
                      </a:lnTo>
                      <a:lnTo>
                        <a:pt x="811" y="0"/>
                      </a:lnTo>
                      <a:lnTo>
                        <a:pt x="819" y="12"/>
                      </a:lnTo>
                      <a:lnTo>
                        <a:pt x="831" y="31"/>
                      </a:lnTo>
                      <a:lnTo>
                        <a:pt x="842" y="49"/>
                      </a:lnTo>
                      <a:lnTo>
                        <a:pt x="851" y="68"/>
                      </a:lnTo>
                      <a:lnTo>
                        <a:pt x="860" y="88"/>
                      </a:lnTo>
                      <a:lnTo>
                        <a:pt x="868" y="108"/>
                      </a:lnTo>
                      <a:lnTo>
                        <a:pt x="875" y="129"/>
                      </a:lnTo>
                      <a:lnTo>
                        <a:pt x="882" y="151"/>
                      </a:lnTo>
                      <a:lnTo>
                        <a:pt x="886" y="172"/>
                      </a:lnTo>
                      <a:lnTo>
                        <a:pt x="890" y="193"/>
                      </a:lnTo>
                      <a:lnTo>
                        <a:pt x="892" y="216"/>
                      </a:lnTo>
                      <a:lnTo>
                        <a:pt x="895" y="238"/>
                      </a:lnTo>
                      <a:lnTo>
                        <a:pt x="895" y="261"/>
                      </a:lnTo>
                      <a:lnTo>
                        <a:pt x="900" y="261"/>
                      </a:lnTo>
                      <a:lnTo>
                        <a:pt x="899" y="285"/>
                      </a:lnTo>
                      <a:lnTo>
                        <a:pt x="898" y="308"/>
                      </a:lnTo>
                      <a:lnTo>
                        <a:pt x="895" y="330"/>
                      </a:lnTo>
                      <a:lnTo>
                        <a:pt x="891" y="352"/>
                      </a:lnTo>
                      <a:lnTo>
                        <a:pt x="886" y="374"/>
                      </a:lnTo>
                      <a:lnTo>
                        <a:pt x="880" y="396"/>
                      </a:lnTo>
                      <a:lnTo>
                        <a:pt x="872" y="417"/>
                      </a:lnTo>
                      <a:lnTo>
                        <a:pt x="864" y="437"/>
                      </a:lnTo>
                      <a:lnTo>
                        <a:pt x="856" y="457"/>
                      </a:lnTo>
                      <a:lnTo>
                        <a:pt x="846" y="475"/>
                      </a:lnTo>
                      <a:lnTo>
                        <a:pt x="835" y="495"/>
                      </a:lnTo>
                      <a:lnTo>
                        <a:pt x="823" y="513"/>
                      </a:lnTo>
                      <a:lnTo>
                        <a:pt x="811" y="531"/>
                      </a:lnTo>
                      <a:lnTo>
                        <a:pt x="798" y="547"/>
                      </a:lnTo>
                      <a:lnTo>
                        <a:pt x="783" y="565"/>
                      </a:lnTo>
                      <a:lnTo>
                        <a:pt x="768" y="579"/>
                      </a:lnTo>
                      <a:lnTo>
                        <a:pt x="764" y="583"/>
                      </a:lnTo>
                      <a:lnTo>
                        <a:pt x="764" y="583"/>
                      </a:lnTo>
                      <a:lnTo>
                        <a:pt x="764" y="582"/>
                      </a:lnTo>
                      <a:lnTo>
                        <a:pt x="763" y="582"/>
                      </a:lnTo>
                      <a:lnTo>
                        <a:pt x="763" y="582"/>
                      </a:lnTo>
                      <a:lnTo>
                        <a:pt x="762" y="582"/>
                      </a:lnTo>
                      <a:lnTo>
                        <a:pt x="762" y="581"/>
                      </a:lnTo>
                      <a:lnTo>
                        <a:pt x="760" y="581"/>
                      </a:lnTo>
                      <a:lnTo>
                        <a:pt x="760" y="581"/>
                      </a:lnTo>
                      <a:lnTo>
                        <a:pt x="764" y="577"/>
                      </a:lnTo>
                      <a:lnTo>
                        <a:pt x="779" y="561"/>
                      </a:lnTo>
                      <a:lnTo>
                        <a:pt x="794" y="545"/>
                      </a:lnTo>
                      <a:lnTo>
                        <a:pt x="807" y="527"/>
                      </a:lnTo>
                      <a:lnTo>
                        <a:pt x="819" y="510"/>
                      </a:lnTo>
                      <a:lnTo>
                        <a:pt x="831" y="493"/>
                      </a:lnTo>
                      <a:lnTo>
                        <a:pt x="842" y="474"/>
                      </a:lnTo>
                      <a:lnTo>
                        <a:pt x="851" y="454"/>
                      </a:lnTo>
                      <a:lnTo>
                        <a:pt x="860" y="434"/>
                      </a:lnTo>
                      <a:lnTo>
                        <a:pt x="868" y="414"/>
                      </a:lnTo>
                      <a:lnTo>
                        <a:pt x="875" y="394"/>
                      </a:lnTo>
                      <a:lnTo>
                        <a:pt x="882" y="373"/>
                      </a:lnTo>
                      <a:lnTo>
                        <a:pt x="886" y="352"/>
                      </a:lnTo>
                      <a:lnTo>
                        <a:pt x="890" y="329"/>
                      </a:lnTo>
                      <a:lnTo>
                        <a:pt x="892" y="306"/>
                      </a:lnTo>
                      <a:lnTo>
                        <a:pt x="895" y="284"/>
                      </a:lnTo>
                      <a:lnTo>
                        <a:pt x="895" y="261"/>
                      </a:lnTo>
                      <a:lnTo>
                        <a:pt x="900" y="261"/>
                      </a:lnTo>
                      <a:close/>
                      <a:moveTo>
                        <a:pt x="40" y="76"/>
                      </a:moveTo>
                      <a:lnTo>
                        <a:pt x="35" y="87"/>
                      </a:lnTo>
                      <a:lnTo>
                        <a:pt x="27" y="107"/>
                      </a:lnTo>
                      <a:lnTo>
                        <a:pt x="20" y="128"/>
                      </a:lnTo>
                      <a:lnTo>
                        <a:pt x="13" y="149"/>
                      </a:lnTo>
                      <a:lnTo>
                        <a:pt x="9" y="171"/>
                      </a:lnTo>
                      <a:lnTo>
                        <a:pt x="5" y="193"/>
                      </a:lnTo>
                      <a:lnTo>
                        <a:pt x="3" y="216"/>
                      </a:lnTo>
                      <a:lnTo>
                        <a:pt x="0" y="238"/>
                      </a:lnTo>
                      <a:lnTo>
                        <a:pt x="0" y="261"/>
                      </a:lnTo>
                      <a:lnTo>
                        <a:pt x="0" y="285"/>
                      </a:lnTo>
                      <a:lnTo>
                        <a:pt x="3" y="308"/>
                      </a:lnTo>
                      <a:lnTo>
                        <a:pt x="5" y="330"/>
                      </a:lnTo>
                      <a:lnTo>
                        <a:pt x="9" y="352"/>
                      </a:lnTo>
                      <a:lnTo>
                        <a:pt x="13" y="374"/>
                      </a:lnTo>
                      <a:lnTo>
                        <a:pt x="20" y="396"/>
                      </a:lnTo>
                      <a:lnTo>
                        <a:pt x="27" y="417"/>
                      </a:lnTo>
                      <a:lnTo>
                        <a:pt x="35" y="437"/>
                      </a:lnTo>
                      <a:lnTo>
                        <a:pt x="44" y="457"/>
                      </a:lnTo>
                      <a:lnTo>
                        <a:pt x="55" y="475"/>
                      </a:lnTo>
                      <a:lnTo>
                        <a:pt x="65" y="495"/>
                      </a:lnTo>
                      <a:lnTo>
                        <a:pt x="77" y="513"/>
                      </a:lnTo>
                      <a:lnTo>
                        <a:pt x="89" y="531"/>
                      </a:lnTo>
                      <a:lnTo>
                        <a:pt x="102" y="547"/>
                      </a:lnTo>
                      <a:lnTo>
                        <a:pt x="117" y="565"/>
                      </a:lnTo>
                      <a:lnTo>
                        <a:pt x="132" y="579"/>
                      </a:lnTo>
                      <a:lnTo>
                        <a:pt x="148" y="595"/>
                      </a:lnTo>
                      <a:lnTo>
                        <a:pt x="149" y="597"/>
                      </a:lnTo>
                      <a:lnTo>
                        <a:pt x="150" y="597"/>
                      </a:lnTo>
                      <a:lnTo>
                        <a:pt x="150" y="597"/>
                      </a:lnTo>
                      <a:lnTo>
                        <a:pt x="152" y="597"/>
                      </a:lnTo>
                      <a:lnTo>
                        <a:pt x="152" y="595"/>
                      </a:lnTo>
                      <a:lnTo>
                        <a:pt x="153" y="595"/>
                      </a:lnTo>
                      <a:lnTo>
                        <a:pt x="153" y="595"/>
                      </a:lnTo>
                      <a:lnTo>
                        <a:pt x="154" y="595"/>
                      </a:lnTo>
                      <a:lnTo>
                        <a:pt x="154" y="595"/>
                      </a:lnTo>
                      <a:lnTo>
                        <a:pt x="150" y="591"/>
                      </a:lnTo>
                      <a:lnTo>
                        <a:pt x="134" y="577"/>
                      </a:lnTo>
                      <a:lnTo>
                        <a:pt x="120" y="561"/>
                      </a:lnTo>
                      <a:lnTo>
                        <a:pt x="106" y="545"/>
                      </a:lnTo>
                      <a:lnTo>
                        <a:pt x="93" y="527"/>
                      </a:lnTo>
                      <a:lnTo>
                        <a:pt x="81" y="510"/>
                      </a:lnTo>
                      <a:lnTo>
                        <a:pt x="69" y="493"/>
                      </a:lnTo>
                      <a:lnTo>
                        <a:pt x="59" y="474"/>
                      </a:lnTo>
                      <a:lnTo>
                        <a:pt x="48" y="454"/>
                      </a:lnTo>
                      <a:lnTo>
                        <a:pt x="40" y="434"/>
                      </a:lnTo>
                      <a:lnTo>
                        <a:pt x="32" y="414"/>
                      </a:lnTo>
                      <a:lnTo>
                        <a:pt x="25" y="394"/>
                      </a:lnTo>
                      <a:lnTo>
                        <a:pt x="19" y="373"/>
                      </a:lnTo>
                      <a:lnTo>
                        <a:pt x="13" y="352"/>
                      </a:lnTo>
                      <a:lnTo>
                        <a:pt x="9" y="329"/>
                      </a:lnTo>
                      <a:lnTo>
                        <a:pt x="7" y="306"/>
                      </a:lnTo>
                      <a:lnTo>
                        <a:pt x="5" y="284"/>
                      </a:lnTo>
                      <a:lnTo>
                        <a:pt x="4" y="261"/>
                      </a:lnTo>
                      <a:lnTo>
                        <a:pt x="5" y="238"/>
                      </a:lnTo>
                      <a:lnTo>
                        <a:pt x="7" y="216"/>
                      </a:lnTo>
                      <a:lnTo>
                        <a:pt x="9" y="193"/>
                      </a:lnTo>
                      <a:lnTo>
                        <a:pt x="13" y="172"/>
                      </a:lnTo>
                      <a:lnTo>
                        <a:pt x="19" y="151"/>
                      </a:lnTo>
                      <a:lnTo>
                        <a:pt x="25" y="129"/>
                      </a:lnTo>
                      <a:lnTo>
                        <a:pt x="32" y="108"/>
                      </a:lnTo>
                      <a:lnTo>
                        <a:pt x="40" y="88"/>
                      </a:lnTo>
                      <a:lnTo>
                        <a:pt x="48" y="71"/>
                      </a:lnTo>
                      <a:lnTo>
                        <a:pt x="47" y="72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4" y="73"/>
                      </a:lnTo>
                      <a:lnTo>
                        <a:pt x="43" y="73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0" y="7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0" name="Freeform 349"/>
                <p:cNvSpPr>
                  <a:spLocks noEditPoints="1"/>
                </p:cNvSpPr>
                <p:nvPr/>
              </p:nvSpPr>
              <p:spPr bwMode="auto">
                <a:xfrm>
                  <a:off x="2551" y="2322"/>
                  <a:ext cx="447" cy="299"/>
                </a:xfrm>
                <a:custGeom>
                  <a:avLst/>
                  <a:gdLst/>
                  <a:ahLst/>
                  <a:cxnLst>
                    <a:cxn ang="0">
                      <a:pos x="892" y="218"/>
                    </a:cxn>
                    <a:cxn ang="0">
                      <a:pos x="880" y="151"/>
                    </a:cxn>
                    <a:cxn ang="0">
                      <a:pos x="860" y="89"/>
                    </a:cxn>
                    <a:cxn ang="0">
                      <a:pos x="829" y="32"/>
                    </a:cxn>
                    <a:cxn ang="0">
                      <a:pos x="812" y="6"/>
                    </a:cxn>
                    <a:cxn ang="0">
                      <a:pos x="808" y="2"/>
                    </a:cxn>
                    <a:cxn ang="0">
                      <a:pos x="803" y="0"/>
                    </a:cxn>
                    <a:cxn ang="0">
                      <a:pos x="825" y="34"/>
                    </a:cxn>
                    <a:cxn ang="0">
                      <a:pos x="855" y="91"/>
                    </a:cxn>
                    <a:cxn ang="0">
                      <a:pos x="876" y="153"/>
                    </a:cxn>
                    <a:cxn ang="0">
                      <a:pos x="888" y="218"/>
                    </a:cxn>
                    <a:cxn ang="0">
                      <a:pos x="895" y="263"/>
                    </a:cxn>
                    <a:cxn ang="0">
                      <a:pos x="889" y="331"/>
                    </a:cxn>
                    <a:cxn ang="0">
                      <a:pos x="875" y="396"/>
                    </a:cxn>
                    <a:cxn ang="0">
                      <a:pos x="851" y="457"/>
                    </a:cxn>
                    <a:cxn ang="0">
                      <a:pos x="819" y="513"/>
                    </a:cxn>
                    <a:cxn ang="0">
                      <a:pos x="779" y="564"/>
                    </a:cxn>
                    <a:cxn ang="0">
                      <a:pos x="759" y="584"/>
                    </a:cxn>
                    <a:cxn ang="0">
                      <a:pos x="757" y="583"/>
                    </a:cxn>
                    <a:cxn ang="0">
                      <a:pos x="755" y="581"/>
                    </a:cxn>
                    <a:cxn ang="0">
                      <a:pos x="775" y="561"/>
                    </a:cxn>
                    <a:cxn ang="0">
                      <a:pos x="815" y="511"/>
                    </a:cxn>
                    <a:cxn ang="0">
                      <a:pos x="847" y="455"/>
                    </a:cxn>
                    <a:cxn ang="0">
                      <a:pos x="869" y="395"/>
                    </a:cxn>
                    <a:cxn ang="0">
                      <a:pos x="884" y="331"/>
                    </a:cxn>
                    <a:cxn ang="0">
                      <a:pos x="889" y="263"/>
                    </a:cxn>
                    <a:cxn ang="0">
                      <a:pos x="34" y="89"/>
                    </a:cxn>
                    <a:cxn ang="0">
                      <a:pos x="13" y="151"/>
                    </a:cxn>
                    <a:cxn ang="0">
                      <a:pos x="1" y="218"/>
                    </a:cxn>
                    <a:cxn ang="0">
                      <a:pos x="0" y="287"/>
                    </a:cxn>
                    <a:cxn ang="0">
                      <a:pos x="8" y="354"/>
                    </a:cxn>
                    <a:cxn ang="0">
                      <a:pos x="26" y="418"/>
                    </a:cxn>
                    <a:cxn ang="0">
                      <a:pos x="53" y="477"/>
                    </a:cxn>
                    <a:cxn ang="0">
                      <a:pos x="88" y="531"/>
                    </a:cxn>
                    <a:cxn ang="0">
                      <a:pos x="130" y="580"/>
                    </a:cxn>
                    <a:cxn ang="0">
                      <a:pos x="150" y="597"/>
                    </a:cxn>
                    <a:cxn ang="0">
                      <a:pos x="151" y="597"/>
                    </a:cxn>
                    <a:cxn ang="0">
                      <a:pos x="154" y="596"/>
                    </a:cxn>
                    <a:cxn ang="0">
                      <a:pos x="134" y="576"/>
                    </a:cxn>
                    <a:cxn ang="0">
                      <a:pos x="91" y="528"/>
                    </a:cxn>
                    <a:cxn ang="0">
                      <a:pos x="57" y="475"/>
                    </a:cxn>
                    <a:cxn ang="0">
                      <a:pos x="32" y="416"/>
                    </a:cxn>
                    <a:cxn ang="0">
                      <a:pos x="13" y="352"/>
                    </a:cxn>
                    <a:cxn ang="0">
                      <a:pos x="5" y="286"/>
                    </a:cxn>
                    <a:cxn ang="0">
                      <a:pos x="6" y="218"/>
                    </a:cxn>
                    <a:cxn ang="0">
                      <a:pos x="18" y="153"/>
                    </a:cxn>
                    <a:cxn ang="0">
                      <a:pos x="38" y="91"/>
                    </a:cxn>
                    <a:cxn ang="0">
                      <a:pos x="48" y="71"/>
                    </a:cxn>
                    <a:cxn ang="0">
                      <a:pos x="45" y="73"/>
                    </a:cxn>
                    <a:cxn ang="0">
                      <a:pos x="41" y="75"/>
                    </a:cxn>
                  </a:cxnLst>
                  <a:rect l="0" t="0" r="r" b="b"/>
                  <a:pathLst>
                    <a:path w="895" h="597">
                      <a:moveTo>
                        <a:pt x="895" y="263"/>
                      </a:moveTo>
                      <a:lnTo>
                        <a:pt x="895" y="240"/>
                      </a:lnTo>
                      <a:lnTo>
                        <a:pt x="892" y="218"/>
                      </a:lnTo>
                      <a:lnTo>
                        <a:pt x="889" y="195"/>
                      </a:lnTo>
                      <a:lnTo>
                        <a:pt x="885" y="174"/>
                      </a:lnTo>
                      <a:lnTo>
                        <a:pt x="880" y="151"/>
                      </a:lnTo>
                      <a:lnTo>
                        <a:pt x="875" y="130"/>
                      </a:lnTo>
                      <a:lnTo>
                        <a:pt x="868" y="110"/>
                      </a:lnTo>
                      <a:lnTo>
                        <a:pt x="860" y="89"/>
                      </a:lnTo>
                      <a:lnTo>
                        <a:pt x="851" y="70"/>
                      </a:lnTo>
                      <a:lnTo>
                        <a:pt x="840" y="50"/>
                      </a:lnTo>
                      <a:lnTo>
                        <a:pt x="829" y="32"/>
                      </a:lnTo>
                      <a:lnTo>
                        <a:pt x="819" y="13"/>
                      </a:lnTo>
                      <a:lnTo>
                        <a:pt x="813" y="6"/>
                      </a:lnTo>
                      <a:lnTo>
                        <a:pt x="812" y="6"/>
                      </a:lnTo>
                      <a:lnTo>
                        <a:pt x="811" y="5"/>
                      </a:lnTo>
                      <a:lnTo>
                        <a:pt x="809" y="4"/>
                      </a:lnTo>
                      <a:lnTo>
                        <a:pt x="808" y="2"/>
                      </a:lnTo>
                      <a:lnTo>
                        <a:pt x="807" y="2"/>
                      </a:lnTo>
                      <a:lnTo>
                        <a:pt x="805" y="1"/>
                      </a:lnTo>
                      <a:lnTo>
                        <a:pt x="803" y="0"/>
                      </a:lnTo>
                      <a:lnTo>
                        <a:pt x="801" y="0"/>
                      </a:lnTo>
                      <a:lnTo>
                        <a:pt x="815" y="16"/>
                      </a:lnTo>
                      <a:lnTo>
                        <a:pt x="825" y="34"/>
                      </a:lnTo>
                      <a:lnTo>
                        <a:pt x="836" y="53"/>
                      </a:lnTo>
                      <a:lnTo>
                        <a:pt x="847" y="71"/>
                      </a:lnTo>
                      <a:lnTo>
                        <a:pt x="855" y="91"/>
                      </a:lnTo>
                      <a:lnTo>
                        <a:pt x="863" y="111"/>
                      </a:lnTo>
                      <a:lnTo>
                        <a:pt x="869" y="131"/>
                      </a:lnTo>
                      <a:lnTo>
                        <a:pt x="876" y="153"/>
                      </a:lnTo>
                      <a:lnTo>
                        <a:pt x="881" y="174"/>
                      </a:lnTo>
                      <a:lnTo>
                        <a:pt x="884" y="197"/>
                      </a:lnTo>
                      <a:lnTo>
                        <a:pt x="888" y="218"/>
                      </a:lnTo>
                      <a:lnTo>
                        <a:pt x="889" y="240"/>
                      </a:lnTo>
                      <a:lnTo>
                        <a:pt x="889" y="263"/>
                      </a:lnTo>
                      <a:lnTo>
                        <a:pt x="895" y="263"/>
                      </a:lnTo>
                      <a:lnTo>
                        <a:pt x="895" y="287"/>
                      </a:lnTo>
                      <a:lnTo>
                        <a:pt x="892" y="310"/>
                      </a:lnTo>
                      <a:lnTo>
                        <a:pt x="889" y="331"/>
                      </a:lnTo>
                      <a:lnTo>
                        <a:pt x="885" y="354"/>
                      </a:lnTo>
                      <a:lnTo>
                        <a:pt x="880" y="375"/>
                      </a:lnTo>
                      <a:lnTo>
                        <a:pt x="875" y="396"/>
                      </a:lnTo>
                      <a:lnTo>
                        <a:pt x="868" y="418"/>
                      </a:lnTo>
                      <a:lnTo>
                        <a:pt x="860" y="437"/>
                      </a:lnTo>
                      <a:lnTo>
                        <a:pt x="851" y="457"/>
                      </a:lnTo>
                      <a:lnTo>
                        <a:pt x="840" y="477"/>
                      </a:lnTo>
                      <a:lnTo>
                        <a:pt x="829" y="496"/>
                      </a:lnTo>
                      <a:lnTo>
                        <a:pt x="819" y="513"/>
                      </a:lnTo>
                      <a:lnTo>
                        <a:pt x="805" y="531"/>
                      </a:lnTo>
                      <a:lnTo>
                        <a:pt x="792" y="548"/>
                      </a:lnTo>
                      <a:lnTo>
                        <a:pt x="779" y="564"/>
                      </a:lnTo>
                      <a:lnTo>
                        <a:pt x="764" y="580"/>
                      </a:lnTo>
                      <a:lnTo>
                        <a:pt x="760" y="584"/>
                      </a:lnTo>
                      <a:lnTo>
                        <a:pt x="759" y="584"/>
                      </a:lnTo>
                      <a:lnTo>
                        <a:pt x="759" y="583"/>
                      </a:lnTo>
                      <a:lnTo>
                        <a:pt x="757" y="583"/>
                      </a:lnTo>
                      <a:lnTo>
                        <a:pt x="757" y="583"/>
                      </a:lnTo>
                      <a:lnTo>
                        <a:pt x="756" y="583"/>
                      </a:lnTo>
                      <a:lnTo>
                        <a:pt x="756" y="583"/>
                      </a:lnTo>
                      <a:lnTo>
                        <a:pt x="755" y="581"/>
                      </a:lnTo>
                      <a:lnTo>
                        <a:pt x="755" y="581"/>
                      </a:lnTo>
                      <a:lnTo>
                        <a:pt x="760" y="576"/>
                      </a:lnTo>
                      <a:lnTo>
                        <a:pt x="775" y="561"/>
                      </a:lnTo>
                      <a:lnTo>
                        <a:pt x="788" y="545"/>
                      </a:lnTo>
                      <a:lnTo>
                        <a:pt x="801" y="528"/>
                      </a:lnTo>
                      <a:lnTo>
                        <a:pt x="815" y="511"/>
                      </a:lnTo>
                      <a:lnTo>
                        <a:pt x="825" y="493"/>
                      </a:lnTo>
                      <a:lnTo>
                        <a:pt x="836" y="475"/>
                      </a:lnTo>
                      <a:lnTo>
                        <a:pt x="847" y="455"/>
                      </a:lnTo>
                      <a:lnTo>
                        <a:pt x="855" y="436"/>
                      </a:lnTo>
                      <a:lnTo>
                        <a:pt x="863" y="416"/>
                      </a:lnTo>
                      <a:lnTo>
                        <a:pt x="869" y="395"/>
                      </a:lnTo>
                      <a:lnTo>
                        <a:pt x="876" y="374"/>
                      </a:lnTo>
                      <a:lnTo>
                        <a:pt x="881" y="352"/>
                      </a:lnTo>
                      <a:lnTo>
                        <a:pt x="884" y="331"/>
                      </a:lnTo>
                      <a:lnTo>
                        <a:pt x="888" y="308"/>
                      </a:lnTo>
                      <a:lnTo>
                        <a:pt x="889" y="286"/>
                      </a:lnTo>
                      <a:lnTo>
                        <a:pt x="889" y="263"/>
                      </a:lnTo>
                      <a:lnTo>
                        <a:pt x="895" y="263"/>
                      </a:lnTo>
                      <a:close/>
                      <a:moveTo>
                        <a:pt x="41" y="75"/>
                      </a:moveTo>
                      <a:lnTo>
                        <a:pt x="34" y="89"/>
                      </a:lnTo>
                      <a:lnTo>
                        <a:pt x="26" y="110"/>
                      </a:lnTo>
                      <a:lnTo>
                        <a:pt x="20" y="130"/>
                      </a:lnTo>
                      <a:lnTo>
                        <a:pt x="13" y="151"/>
                      </a:lnTo>
                      <a:lnTo>
                        <a:pt x="8" y="174"/>
                      </a:lnTo>
                      <a:lnTo>
                        <a:pt x="5" y="195"/>
                      </a:lnTo>
                      <a:lnTo>
                        <a:pt x="1" y="218"/>
                      </a:lnTo>
                      <a:lnTo>
                        <a:pt x="0" y="240"/>
                      </a:lnTo>
                      <a:lnTo>
                        <a:pt x="0" y="263"/>
                      </a:lnTo>
                      <a:lnTo>
                        <a:pt x="0" y="287"/>
                      </a:lnTo>
                      <a:lnTo>
                        <a:pt x="1" y="310"/>
                      </a:lnTo>
                      <a:lnTo>
                        <a:pt x="5" y="331"/>
                      </a:lnTo>
                      <a:lnTo>
                        <a:pt x="8" y="354"/>
                      </a:lnTo>
                      <a:lnTo>
                        <a:pt x="13" y="375"/>
                      </a:lnTo>
                      <a:lnTo>
                        <a:pt x="20" y="396"/>
                      </a:lnTo>
                      <a:lnTo>
                        <a:pt x="26" y="418"/>
                      </a:lnTo>
                      <a:lnTo>
                        <a:pt x="34" y="437"/>
                      </a:lnTo>
                      <a:lnTo>
                        <a:pt x="44" y="457"/>
                      </a:lnTo>
                      <a:lnTo>
                        <a:pt x="53" y="477"/>
                      </a:lnTo>
                      <a:lnTo>
                        <a:pt x="64" y="496"/>
                      </a:lnTo>
                      <a:lnTo>
                        <a:pt x="76" y="513"/>
                      </a:lnTo>
                      <a:lnTo>
                        <a:pt x="88" y="531"/>
                      </a:lnTo>
                      <a:lnTo>
                        <a:pt x="101" y="548"/>
                      </a:lnTo>
                      <a:lnTo>
                        <a:pt x="115" y="564"/>
                      </a:lnTo>
                      <a:lnTo>
                        <a:pt x="130" y="580"/>
                      </a:lnTo>
                      <a:lnTo>
                        <a:pt x="146" y="595"/>
                      </a:lnTo>
                      <a:lnTo>
                        <a:pt x="149" y="597"/>
                      </a:lnTo>
                      <a:lnTo>
                        <a:pt x="150" y="597"/>
                      </a:lnTo>
                      <a:lnTo>
                        <a:pt x="150" y="597"/>
                      </a:lnTo>
                      <a:lnTo>
                        <a:pt x="151" y="597"/>
                      </a:lnTo>
                      <a:lnTo>
                        <a:pt x="151" y="597"/>
                      </a:lnTo>
                      <a:lnTo>
                        <a:pt x="153" y="596"/>
                      </a:lnTo>
                      <a:lnTo>
                        <a:pt x="153" y="596"/>
                      </a:lnTo>
                      <a:lnTo>
                        <a:pt x="154" y="596"/>
                      </a:lnTo>
                      <a:lnTo>
                        <a:pt x="154" y="596"/>
                      </a:lnTo>
                      <a:lnTo>
                        <a:pt x="149" y="591"/>
                      </a:lnTo>
                      <a:lnTo>
                        <a:pt x="134" y="576"/>
                      </a:lnTo>
                      <a:lnTo>
                        <a:pt x="119" y="561"/>
                      </a:lnTo>
                      <a:lnTo>
                        <a:pt x="105" y="545"/>
                      </a:lnTo>
                      <a:lnTo>
                        <a:pt x="91" y="528"/>
                      </a:lnTo>
                      <a:lnTo>
                        <a:pt x="80" y="511"/>
                      </a:lnTo>
                      <a:lnTo>
                        <a:pt x="68" y="493"/>
                      </a:lnTo>
                      <a:lnTo>
                        <a:pt x="57" y="475"/>
                      </a:lnTo>
                      <a:lnTo>
                        <a:pt x="48" y="455"/>
                      </a:lnTo>
                      <a:lnTo>
                        <a:pt x="38" y="436"/>
                      </a:lnTo>
                      <a:lnTo>
                        <a:pt x="32" y="416"/>
                      </a:lnTo>
                      <a:lnTo>
                        <a:pt x="24" y="395"/>
                      </a:lnTo>
                      <a:lnTo>
                        <a:pt x="18" y="374"/>
                      </a:lnTo>
                      <a:lnTo>
                        <a:pt x="13" y="352"/>
                      </a:lnTo>
                      <a:lnTo>
                        <a:pt x="9" y="331"/>
                      </a:lnTo>
                      <a:lnTo>
                        <a:pt x="6" y="308"/>
                      </a:lnTo>
                      <a:lnTo>
                        <a:pt x="5" y="286"/>
                      </a:lnTo>
                      <a:lnTo>
                        <a:pt x="4" y="263"/>
                      </a:lnTo>
                      <a:lnTo>
                        <a:pt x="5" y="240"/>
                      </a:lnTo>
                      <a:lnTo>
                        <a:pt x="6" y="218"/>
                      </a:lnTo>
                      <a:lnTo>
                        <a:pt x="9" y="197"/>
                      </a:lnTo>
                      <a:lnTo>
                        <a:pt x="13" y="174"/>
                      </a:lnTo>
                      <a:lnTo>
                        <a:pt x="18" y="153"/>
                      </a:lnTo>
                      <a:lnTo>
                        <a:pt x="24" y="131"/>
                      </a:lnTo>
                      <a:lnTo>
                        <a:pt x="32" y="111"/>
                      </a:lnTo>
                      <a:lnTo>
                        <a:pt x="38" y="9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6" y="73"/>
                      </a:lnTo>
                      <a:lnTo>
                        <a:pt x="45" y="73"/>
                      </a:lnTo>
                      <a:lnTo>
                        <a:pt x="45" y="73"/>
                      </a:lnTo>
                      <a:lnTo>
                        <a:pt x="44" y="74"/>
                      </a:lnTo>
                      <a:lnTo>
                        <a:pt x="42" y="74"/>
                      </a:lnTo>
                      <a:lnTo>
                        <a:pt x="41" y="75"/>
                      </a:lnTo>
                      <a:lnTo>
                        <a:pt x="41" y="7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1" name="Freeform 350"/>
                <p:cNvSpPr>
                  <a:spLocks noEditPoints="1"/>
                </p:cNvSpPr>
                <p:nvPr/>
              </p:nvSpPr>
              <p:spPr bwMode="auto">
                <a:xfrm>
                  <a:off x="2551" y="2319"/>
                  <a:ext cx="446" cy="302"/>
                </a:xfrm>
                <a:custGeom>
                  <a:avLst/>
                  <a:gdLst/>
                  <a:ahLst/>
                  <a:cxnLst>
                    <a:cxn ang="0">
                      <a:pos x="888" y="224"/>
                    </a:cxn>
                    <a:cxn ang="0">
                      <a:pos x="878" y="159"/>
                    </a:cxn>
                    <a:cxn ang="0">
                      <a:pos x="856" y="96"/>
                    </a:cxn>
                    <a:cxn ang="0">
                      <a:pos x="827" y="39"/>
                    </a:cxn>
                    <a:cxn ang="0">
                      <a:pos x="806" y="8"/>
                    </a:cxn>
                    <a:cxn ang="0">
                      <a:pos x="800" y="4"/>
                    </a:cxn>
                    <a:cxn ang="0">
                      <a:pos x="796" y="2"/>
                    </a:cxn>
                    <a:cxn ang="0">
                      <a:pos x="811" y="23"/>
                    </a:cxn>
                    <a:cxn ang="0">
                      <a:pos x="843" y="79"/>
                    </a:cxn>
                    <a:cxn ang="0">
                      <a:pos x="867" y="139"/>
                    </a:cxn>
                    <a:cxn ang="0">
                      <a:pos x="882" y="203"/>
                    </a:cxn>
                    <a:cxn ang="0">
                      <a:pos x="886" y="269"/>
                    </a:cxn>
                    <a:cxn ang="0">
                      <a:pos x="888" y="314"/>
                    </a:cxn>
                    <a:cxn ang="0">
                      <a:pos x="878" y="381"/>
                    </a:cxn>
                    <a:cxn ang="0">
                      <a:pos x="856" y="442"/>
                    </a:cxn>
                    <a:cxn ang="0">
                      <a:pos x="827" y="501"/>
                    </a:cxn>
                    <a:cxn ang="0">
                      <a:pos x="790" y="553"/>
                    </a:cxn>
                    <a:cxn ang="0">
                      <a:pos x="756" y="589"/>
                    </a:cxn>
                    <a:cxn ang="0">
                      <a:pos x="754" y="587"/>
                    </a:cxn>
                    <a:cxn ang="0">
                      <a:pos x="752" y="587"/>
                    </a:cxn>
                    <a:cxn ang="0">
                      <a:pos x="758" y="581"/>
                    </a:cxn>
                    <a:cxn ang="0">
                      <a:pos x="799" y="533"/>
                    </a:cxn>
                    <a:cxn ang="0">
                      <a:pos x="834" y="479"/>
                    </a:cxn>
                    <a:cxn ang="0">
                      <a:pos x="859" y="421"/>
                    </a:cxn>
                    <a:cxn ang="0">
                      <a:pos x="878" y="358"/>
                    </a:cxn>
                    <a:cxn ang="0">
                      <a:pos x="886" y="292"/>
                    </a:cxn>
                    <a:cxn ang="0">
                      <a:pos x="44" y="79"/>
                    </a:cxn>
                    <a:cxn ang="0">
                      <a:pos x="21" y="137"/>
                    </a:cxn>
                    <a:cxn ang="0">
                      <a:pos x="5" y="201"/>
                    </a:cxn>
                    <a:cxn ang="0">
                      <a:pos x="0" y="269"/>
                    </a:cxn>
                    <a:cxn ang="0">
                      <a:pos x="5" y="337"/>
                    </a:cxn>
                    <a:cxn ang="0">
                      <a:pos x="21" y="402"/>
                    </a:cxn>
                    <a:cxn ang="0">
                      <a:pos x="44" y="462"/>
                    </a:cxn>
                    <a:cxn ang="0">
                      <a:pos x="77" y="518"/>
                    </a:cxn>
                    <a:cxn ang="0">
                      <a:pos x="116" y="569"/>
                    </a:cxn>
                    <a:cxn ang="0">
                      <a:pos x="150" y="603"/>
                    </a:cxn>
                    <a:cxn ang="0">
                      <a:pos x="153" y="602"/>
                    </a:cxn>
                    <a:cxn ang="0">
                      <a:pos x="154" y="602"/>
                    </a:cxn>
                    <a:cxn ang="0">
                      <a:pos x="150" y="595"/>
                    </a:cxn>
                    <a:cxn ang="0">
                      <a:pos x="106" y="550"/>
                    </a:cxn>
                    <a:cxn ang="0">
                      <a:pos x="69" y="498"/>
                    </a:cxn>
                    <a:cxn ang="0">
                      <a:pos x="40" y="441"/>
                    </a:cxn>
                    <a:cxn ang="0">
                      <a:pos x="20" y="380"/>
                    </a:cxn>
                    <a:cxn ang="0">
                      <a:pos x="8" y="314"/>
                    </a:cxn>
                    <a:cxn ang="0">
                      <a:pos x="7" y="246"/>
                    </a:cxn>
                    <a:cxn ang="0">
                      <a:pos x="15" y="181"/>
                    </a:cxn>
                    <a:cxn ang="0">
                      <a:pos x="32" y="119"/>
                    </a:cxn>
                    <a:cxn ang="0">
                      <a:pos x="51" y="75"/>
                    </a:cxn>
                    <a:cxn ang="0">
                      <a:pos x="48" y="76"/>
                    </a:cxn>
                    <a:cxn ang="0">
                      <a:pos x="45" y="79"/>
                    </a:cxn>
                  </a:cxnLst>
                  <a:rect l="0" t="0" r="r" b="b"/>
                  <a:pathLst>
                    <a:path w="891" h="603">
                      <a:moveTo>
                        <a:pt x="891" y="269"/>
                      </a:moveTo>
                      <a:lnTo>
                        <a:pt x="891" y="246"/>
                      </a:lnTo>
                      <a:lnTo>
                        <a:pt x="888" y="224"/>
                      </a:lnTo>
                      <a:lnTo>
                        <a:pt x="886" y="201"/>
                      </a:lnTo>
                      <a:lnTo>
                        <a:pt x="882" y="180"/>
                      </a:lnTo>
                      <a:lnTo>
                        <a:pt x="878" y="159"/>
                      </a:lnTo>
                      <a:lnTo>
                        <a:pt x="871" y="137"/>
                      </a:lnTo>
                      <a:lnTo>
                        <a:pt x="864" y="116"/>
                      </a:lnTo>
                      <a:lnTo>
                        <a:pt x="856" y="96"/>
                      </a:lnTo>
                      <a:lnTo>
                        <a:pt x="847" y="76"/>
                      </a:lnTo>
                      <a:lnTo>
                        <a:pt x="838" y="57"/>
                      </a:lnTo>
                      <a:lnTo>
                        <a:pt x="827" y="39"/>
                      </a:lnTo>
                      <a:lnTo>
                        <a:pt x="815" y="20"/>
                      </a:lnTo>
                      <a:lnTo>
                        <a:pt x="807" y="8"/>
                      </a:lnTo>
                      <a:lnTo>
                        <a:pt x="806" y="8"/>
                      </a:lnTo>
                      <a:lnTo>
                        <a:pt x="803" y="7"/>
                      </a:lnTo>
                      <a:lnTo>
                        <a:pt x="802" y="6"/>
                      </a:lnTo>
                      <a:lnTo>
                        <a:pt x="800" y="4"/>
                      </a:lnTo>
                      <a:lnTo>
                        <a:pt x="799" y="4"/>
                      </a:lnTo>
                      <a:lnTo>
                        <a:pt x="798" y="3"/>
                      </a:lnTo>
                      <a:lnTo>
                        <a:pt x="796" y="2"/>
                      </a:lnTo>
                      <a:lnTo>
                        <a:pt x="794" y="0"/>
                      </a:lnTo>
                      <a:lnTo>
                        <a:pt x="799" y="6"/>
                      </a:lnTo>
                      <a:lnTo>
                        <a:pt x="811" y="23"/>
                      </a:lnTo>
                      <a:lnTo>
                        <a:pt x="823" y="42"/>
                      </a:lnTo>
                      <a:lnTo>
                        <a:pt x="834" y="60"/>
                      </a:lnTo>
                      <a:lnTo>
                        <a:pt x="843" y="79"/>
                      </a:lnTo>
                      <a:lnTo>
                        <a:pt x="851" y="99"/>
                      </a:lnTo>
                      <a:lnTo>
                        <a:pt x="859" y="119"/>
                      </a:lnTo>
                      <a:lnTo>
                        <a:pt x="867" y="139"/>
                      </a:lnTo>
                      <a:lnTo>
                        <a:pt x="872" y="160"/>
                      </a:lnTo>
                      <a:lnTo>
                        <a:pt x="878" y="181"/>
                      </a:lnTo>
                      <a:lnTo>
                        <a:pt x="882" y="203"/>
                      </a:lnTo>
                      <a:lnTo>
                        <a:pt x="884" y="224"/>
                      </a:lnTo>
                      <a:lnTo>
                        <a:pt x="886" y="246"/>
                      </a:lnTo>
                      <a:lnTo>
                        <a:pt x="886" y="269"/>
                      </a:lnTo>
                      <a:lnTo>
                        <a:pt x="891" y="269"/>
                      </a:lnTo>
                      <a:lnTo>
                        <a:pt x="891" y="292"/>
                      </a:lnTo>
                      <a:lnTo>
                        <a:pt x="888" y="314"/>
                      </a:lnTo>
                      <a:lnTo>
                        <a:pt x="886" y="337"/>
                      </a:lnTo>
                      <a:lnTo>
                        <a:pt x="882" y="360"/>
                      </a:lnTo>
                      <a:lnTo>
                        <a:pt x="878" y="381"/>
                      </a:lnTo>
                      <a:lnTo>
                        <a:pt x="871" y="402"/>
                      </a:lnTo>
                      <a:lnTo>
                        <a:pt x="864" y="422"/>
                      </a:lnTo>
                      <a:lnTo>
                        <a:pt x="856" y="442"/>
                      </a:lnTo>
                      <a:lnTo>
                        <a:pt x="847" y="462"/>
                      </a:lnTo>
                      <a:lnTo>
                        <a:pt x="838" y="482"/>
                      </a:lnTo>
                      <a:lnTo>
                        <a:pt x="827" y="501"/>
                      </a:lnTo>
                      <a:lnTo>
                        <a:pt x="815" y="518"/>
                      </a:lnTo>
                      <a:lnTo>
                        <a:pt x="803" y="535"/>
                      </a:lnTo>
                      <a:lnTo>
                        <a:pt x="790" y="553"/>
                      </a:lnTo>
                      <a:lnTo>
                        <a:pt x="775" y="569"/>
                      </a:lnTo>
                      <a:lnTo>
                        <a:pt x="760" y="585"/>
                      </a:lnTo>
                      <a:lnTo>
                        <a:pt x="756" y="589"/>
                      </a:lnTo>
                      <a:lnTo>
                        <a:pt x="755" y="589"/>
                      </a:lnTo>
                      <a:lnTo>
                        <a:pt x="755" y="589"/>
                      </a:lnTo>
                      <a:lnTo>
                        <a:pt x="754" y="587"/>
                      </a:lnTo>
                      <a:lnTo>
                        <a:pt x="754" y="587"/>
                      </a:lnTo>
                      <a:lnTo>
                        <a:pt x="754" y="587"/>
                      </a:lnTo>
                      <a:lnTo>
                        <a:pt x="752" y="587"/>
                      </a:lnTo>
                      <a:lnTo>
                        <a:pt x="752" y="587"/>
                      </a:lnTo>
                      <a:lnTo>
                        <a:pt x="751" y="586"/>
                      </a:lnTo>
                      <a:lnTo>
                        <a:pt x="758" y="581"/>
                      </a:lnTo>
                      <a:lnTo>
                        <a:pt x="772" y="566"/>
                      </a:lnTo>
                      <a:lnTo>
                        <a:pt x="786" y="550"/>
                      </a:lnTo>
                      <a:lnTo>
                        <a:pt x="799" y="533"/>
                      </a:lnTo>
                      <a:lnTo>
                        <a:pt x="811" y="515"/>
                      </a:lnTo>
                      <a:lnTo>
                        <a:pt x="823" y="498"/>
                      </a:lnTo>
                      <a:lnTo>
                        <a:pt x="834" y="479"/>
                      </a:lnTo>
                      <a:lnTo>
                        <a:pt x="843" y="461"/>
                      </a:lnTo>
                      <a:lnTo>
                        <a:pt x="851" y="441"/>
                      </a:lnTo>
                      <a:lnTo>
                        <a:pt x="859" y="421"/>
                      </a:lnTo>
                      <a:lnTo>
                        <a:pt x="867" y="401"/>
                      </a:lnTo>
                      <a:lnTo>
                        <a:pt x="872" y="380"/>
                      </a:lnTo>
                      <a:lnTo>
                        <a:pt x="878" y="358"/>
                      </a:lnTo>
                      <a:lnTo>
                        <a:pt x="882" y="337"/>
                      </a:lnTo>
                      <a:lnTo>
                        <a:pt x="884" y="314"/>
                      </a:lnTo>
                      <a:lnTo>
                        <a:pt x="886" y="292"/>
                      </a:lnTo>
                      <a:lnTo>
                        <a:pt x="886" y="269"/>
                      </a:lnTo>
                      <a:lnTo>
                        <a:pt x="891" y="269"/>
                      </a:lnTo>
                      <a:close/>
                      <a:moveTo>
                        <a:pt x="44" y="79"/>
                      </a:moveTo>
                      <a:lnTo>
                        <a:pt x="36" y="96"/>
                      </a:lnTo>
                      <a:lnTo>
                        <a:pt x="28" y="116"/>
                      </a:lnTo>
                      <a:lnTo>
                        <a:pt x="21" y="137"/>
                      </a:lnTo>
                      <a:lnTo>
                        <a:pt x="15" y="159"/>
                      </a:lnTo>
                      <a:lnTo>
                        <a:pt x="9" y="180"/>
                      </a:lnTo>
                      <a:lnTo>
                        <a:pt x="5" y="201"/>
                      </a:lnTo>
                      <a:lnTo>
                        <a:pt x="3" y="224"/>
                      </a:lnTo>
                      <a:lnTo>
                        <a:pt x="1" y="246"/>
                      </a:lnTo>
                      <a:lnTo>
                        <a:pt x="0" y="269"/>
                      </a:lnTo>
                      <a:lnTo>
                        <a:pt x="1" y="292"/>
                      </a:lnTo>
                      <a:lnTo>
                        <a:pt x="3" y="314"/>
                      </a:lnTo>
                      <a:lnTo>
                        <a:pt x="5" y="337"/>
                      </a:lnTo>
                      <a:lnTo>
                        <a:pt x="9" y="360"/>
                      </a:lnTo>
                      <a:lnTo>
                        <a:pt x="15" y="381"/>
                      </a:lnTo>
                      <a:lnTo>
                        <a:pt x="21" y="402"/>
                      </a:lnTo>
                      <a:lnTo>
                        <a:pt x="28" y="422"/>
                      </a:lnTo>
                      <a:lnTo>
                        <a:pt x="36" y="442"/>
                      </a:lnTo>
                      <a:lnTo>
                        <a:pt x="44" y="462"/>
                      </a:lnTo>
                      <a:lnTo>
                        <a:pt x="55" y="482"/>
                      </a:lnTo>
                      <a:lnTo>
                        <a:pt x="65" y="501"/>
                      </a:lnTo>
                      <a:lnTo>
                        <a:pt x="77" y="518"/>
                      </a:lnTo>
                      <a:lnTo>
                        <a:pt x="89" y="535"/>
                      </a:lnTo>
                      <a:lnTo>
                        <a:pt x="102" y="553"/>
                      </a:lnTo>
                      <a:lnTo>
                        <a:pt x="116" y="569"/>
                      </a:lnTo>
                      <a:lnTo>
                        <a:pt x="130" y="585"/>
                      </a:lnTo>
                      <a:lnTo>
                        <a:pt x="146" y="599"/>
                      </a:lnTo>
                      <a:lnTo>
                        <a:pt x="150" y="603"/>
                      </a:lnTo>
                      <a:lnTo>
                        <a:pt x="152" y="602"/>
                      </a:lnTo>
                      <a:lnTo>
                        <a:pt x="152" y="602"/>
                      </a:lnTo>
                      <a:lnTo>
                        <a:pt x="153" y="602"/>
                      </a:lnTo>
                      <a:lnTo>
                        <a:pt x="153" y="602"/>
                      </a:lnTo>
                      <a:lnTo>
                        <a:pt x="154" y="602"/>
                      </a:lnTo>
                      <a:lnTo>
                        <a:pt x="154" y="602"/>
                      </a:lnTo>
                      <a:lnTo>
                        <a:pt x="156" y="601"/>
                      </a:lnTo>
                      <a:lnTo>
                        <a:pt x="156" y="601"/>
                      </a:lnTo>
                      <a:lnTo>
                        <a:pt x="150" y="595"/>
                      </a:lnTo>
                      <a:lnTo>
                        <a:pt x="134" y="581"/>
                      </a:lnTo>
                      <a:lnTo>
                        <a:pt x="120" y="566"/>
                      </a:lnTo>
                      <a:lnTo>
                        <a:pt x="106" y="550"/>
                      </a:lnTo>
                      <a:lnTo>
                        <a:pt x="93" y="533"/>
                      </a:lnTo>
                      <a:lnTo>
                        <a:pt x="81" y="515"/>
                      </a:lnTo>
                      <a:lnTo>
                        <a:pt x="69" y="498"/>
                      </a:lnTo>
                      <a:lnTo>
                        <a:pt x="59" y="479"/>
                      </a:lnTo>
                      <a:lnTo>
                        <a:pt x="49" y="461"/>
                      </a:lnTo>
                      <a:lnTo>
                        <a:pt x="40" y="441"/>
                      </a:lnTo>
                      <a:lnTo>
                        <a:pt x="32" y="421"/>
                      </a:lnTo>
                      <a:lnTo>
                        <a:pt x="25" y="401"/>
                      </a:lnTo>
                      <a:lnTo>
                        <a:pt x="20" y="380"/>
                      </a:lnTo>
                      <a:lnTo>
                        <a:pt x="15" y="358"/>
                      </a:lnTo>
                      <a:lnTo>
                        <a:pt x="11" y="337"/>
                      </a:lnTo>
                      <a:lnTo>
                        <a:pt x="8" y="314"/>
                      </a:lnTo>
                      <a:lnTo>
                        <a:pt x="7" y="292"/>
                      </a:lnTo>
                      <a:lnTo>
                        <a:pt x="5" y="269"/>
                      </a:lnTo>
                      <a:lnTo>
                        <a:pt x="7" y="246"/>
                      </a:lnTo>
                      <a:lnTo>
                        <a:pt x="8" y="224"/>
                      </a:lnTo>
                      <a:lnTo>
                        <a:pt x="11" y="203"/>
                      </a:lnTo>
                      <a:lnTo>
                        <a:pt x="15" y="181"/>
                      </a:lnTo>
                      <a:lnTo>
                        <a:pt x="20" y="160"/>
                      </a:lnTo>
                      <a:lnTo>
                        <a:pt x="25" y="139"/>
                      </a:lnTo>
                      <a:lnTo>
                        <a:pt x="32" y="119"/>
                      </a:lnTo>
                      <a:lnTo>
                        <a:pt x="40" y="99"/>
                      </a:lnTo>
                      <a:lnTo>
                        <a:pt x="49" y="79"/>
                      </a:lnTo>
                      <a:lnTo>
                        <a:pt x="51" y="75"/>
                      </a:lnTo>
                      <a:lnTo>
                        <a:pt x="51" y="75"/>
                      </a:lnTo>
                      <a:lnTo>
                        <a:pt x="49" y="76"/>
                      </a:lnTo>
                      <a:lnTo>
                        <a:pt x="48" y="76"/>
                      </a:lnTo>
                      <a:lnTo>
                        <a:pt x="47" y="77"/>
                      </a:lnTo>
                      <a:lnTo>
                        <a:pt x="47" y="77"/>
                      </a:lnTo>
                      <a:lnTo>
                        <a:pt x="45" y="79"/>
                      </a:lnTo>
                      <a:lnTo>
                        <a:pt x="44" y="79"/>
                      </a:lnTo>
                      <a:lnTo>
                        <a:pt x="44" y="7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2" name="Freeform 351"/>
                <p:cNvSpPr>
                  <a:spLocks noEditPoints="1"/>
                </p:cNvSpPr>
                <p:nvPr/>
              </p:nvSpPr>
              <p:spPr bwMode="auto">
                <a:xfrm>
                  <a:off x="2553" y="2317"/>
                  <a:ext cx="443" cy="303"/>
                </a:xfrm>
                <a:custGeom>
                  <a:avLst/>
                  <a:gdLst/>
                  <a:ahLst/>
                  <a:cxnLst>
                    <a:cxn ang="0">
                      <a:pos x="884" y="228"/>
                    </a:cxn>
                    <a:cxn ang="0">
                      <a:pos x="872" y="163"/>
                    </a:cxn>
                    <a:cxn ang="0">
                      <a:pos x="851" y="101"/>
                    </a:cxn>
                    <a:cxn ang="0">
                      <a:pos x="821" y="44"/>
                    </a:cxn>
                    <a:cxn ang="0">
                      <a:pos x="796" y="8"/>
                    </a:cxn>
                    <a:cxn ang="0">
                      <a:pos x="792" y="4"/>
                    </a:cxn>
                    <a:cxn ang="0">
                      <a:pos x="787" y="2"/>
                    </a:cxn>
                    <a:cxn ang="0">
                      <a:pos x="805" y="28"/>
                    </a:cxn>
                    <a:cxn ang="0">
                      <a:pos x="837" y="84"/>
                    </a:cxn>
                    <a:cxn ang="0">
                      <a:pos x="861" y="144"/>
                    </a:cxn>
                    <a:cxn ang="0">
                      <a:pos x="876" y="207"/>
                    </a:cxn>
                    <a:cxn ang="0">
                      <a:pos x="881" y="273"/>
                    </a:cxn>
                    <a:cxn ang="0">
                      <a:pos x="884" y="318"/>
                    </a:cxn>
                    <a:cxn ang="0">
                      <a:pos x="872" y="384"/>
                    </a:cxn>
                    <a:cxn ang="0">
                      <a:pos x="851" y="446"/>
                    </a:cxn>
                    <a:cxn ang="0">
                      <a:pos x="821" y="503"/>
                    </a:cxn>
                    <a:cxn ang="0">
                      <a:pos x="784" y="555"/>
                    </a:cxn>
                    <a:cxn ang="0">
                      <a:pos x="751" y="591"/>
                    </a:cxn>
                    <a:cxn ang="0">
                      <a:pos x="749" y="591"/>
                    </a:cxn>
                    <a:cxn ang="0">
                      <a:pos x="747" y="590"/>
                    </a:cxn>
                    <a:cxn ang="0">
                      <a:pos x="752" y="583"/>
                    </a:cxn>
                    <a:cxn ang="0">
                      <a:pos x="793" y="535"/>
                    </a:cxn>
                    <a:cxn ang="0">
                      <a:pos x="828" y="482"/>
                    </a:cxn>
                    <a:cxn ang="0">
                      <a:pos x="855" y="424"/>
                    </a:cxn>
                    <a:cxn ang="0">
                      <a:pos x="872" y="362"/>
                    </a:cxn>
                    <a:cxn ang="0">
                      <a:pos x="880" y="296"/>
                    </a:cxn>
                    <a:cxn ang="0">
                      <a:pos x="44" y="81"/>
                    </a:cxn>
                    <a:cxn ang="0">
                      <a:pos x="28" y="121"/>
                    </a:cxn>
                    <a:cxn ang="0">
                      <a:pos x="9" y="184"/>
                    </a:cxn>
                    <a:cxn ang="0">
                      <a:pos x="1" y="250"/>
                    </a:cxn>
                    <a:cxn ang="0">
                      <a:pos x="2" y="318"/>
                    </a:cxn>
                    <a:cxn ang="0">
                      <a:pos x="14" y="384"/>
                    </a:cxn>
                    <a:cxn ang="0">
                      <a:pos x="34" y="446"/>
                    </a:cxn>
                    <a:cxn ang="0">
                      <a:pos x="65" y="503"/>
                    </a:cxn>
                    <a:cxn ang="0">
                      <a:pos x="101" y="555"/>
                    </a:cxn>
                    <a:cxn ang="0">
                      <a:pos x="145" y="601"/>
                    </a:cxn>
                    <a:cxn ang="0">
                      <a:pos x="151" y="606"/>
                    </a:cxn>
                    <a:cxn ang="0">
                      <a:pos x="154" y="605"/>
                    </a:cxn>
                    <a:cxn ang="0">
                      <a:pos x="155" y="603"/>
                    </a:cxn>
                    <a:cxn ang="0">
                      <a:pos x="119" y="567"/>
                    </a:cxn>
                    <a:cxn ang="0">
                      <a:pos x="80" y="518"/>
                    </a:cxn>
                    <a:cxn ang="0">
                      <a:pos x="49" y="463"/>
                    </a:cxn>
                    <a:cxn ang="0">
                      <a:pos x="25" y="404"/>
                    </a:cxn>
                    <a:cxn ang="0">
                      <a:pos x="10" y="340"/>
                    </a:cxn>
                    <a:cxn ang="0">
                      <a:pos x="5" y="273"/>
                    </a:cxn>
                    <a:cxn ang="0">
                      <a:pos x="10" y="207"/>
                    </a:cxn>
                    <a:cxn ang="0">
                      <a:pos x="25" y="144"/>
                    </a:cxn>
                    <a:cxn ang="0">
                      <a:pos x="49" y="84"/>
                    </a:cxn>
                    <a:cxn ang="0">
                      <a:pos x="50" y="77"/>
                    </a:cxn>
                    <a:cxn ang="0">
                      <a:pos x="48" y="79"/>
                    </a:cxn>
                    <a:cxn ang="0">
                      <a:pos x="44" y="81"/>
                    </a:cxn>
                  </a:cxnLst>
                  <a:rect l="0" t="0" r="r" b="b"/>
                  <a:pathLst>
                    <a:path w="885" h="606">
                      <a:moveTo>
                        <a:pt x="885" y="273"/>
                      </a:moveTo>
                      <a:lnTo>
                        <a:pt x="885" y="250"/>
                      </a:lnTo>
                      <a:lnTo>
                        <a:pt x="884" y="228"/>
                      </a:lnTo>
                      <a:lnTo>
                        <a:pt x="880" y="207"/>
                      </a:lnTo>
                      <a:lnTo>
                        <a:pt x="877" y="184"/>
                      </a:lnTo>
                      <a:lnTo>
                        <a:pt x="872" y="163"/>
                      </a:lnTo>
                      <a:lnTo>
                        <a:pt x="865" y="141"/>
                      </a:lnTo>
                      <a:lnTo>
                        <a:pt x="859" y="121"/>
                      </a:lnTo>
                      <a:lnTo>
                        <a:pt x="851" y="101"/>
                      </a:lnTo>
                      <a:lnTo>
                        <a:pt x="843" y="81"/>
                      </a:lnTo>
                      <a:lnTo>
                        <a:pt x="832" y="63"/>
                      </a:lnTo>
                      <a:lnTo>
                        <a:pt x="821" y="44"/>
                      </a:lnTo>
                      <a:lnTo>
                        <a:pt x="811" y="26"/>
                      </a:lnTo>
                      <a:lnTo>
                        <a:pt x="797" y="8"/>
                      </a:lnTo>
                      <a:lnTo>
                        <a:pt x="796" y="8"/>
                      </a:lnTo>
                      <a:lnTo>
                        <a:pt x="795" y="7"/>
                      </a:lnTo>
                      <a:lnTo>
                        <a:pt x="793" y="6"/>
                      </a:lnTo>
                      <a:lnTo>
                        <a:pt x="792" y="4"/>
                      </a:lnTo>
                      <a:lnTo>
                        <a:pt x="789" y="4"/>
                      </a:lnTo>
                      <a:lnTo>
                        <a:pt x="788" y="3"/>
                      </a:lnTo>
                      <a:lnTo>
                        <a:pt x="787" y="2"/>
                      </a:lnTo>
                      <a:lnTo>
                        <a:pt x="785" y="0"/>
                      </a:lnTo>
                      <a:lnTo>
                        <a:pt x="793" y="12"/>
                      </a:lnTo>
                      <a:lnTo>
                        <a:pt x="805" y="28"/>
                      </a:lnTo>
                      <a:lnTo>
                        <a:pt x="817" y="47"/>
                      </a:lnTo>
                      <a:lnTo>
                        <a:pt x="828" y="65"/>
                      </a:lnTo>
                      <a:lnTo>
                        <a:pt x="837" y="84"/>
                      </a:lnTo>
                      <a:lnTo>
                        <a:pt x="847" y="103"/>
                      </a:lnTo>
                      <a:lnTo>
                        <a:pt x="855" y="123"/>
                      </a:lnTo>
                      <a:lnTo>
                        <a:pt x="861" y="144"/>
                      </a:lnTo>
                      <a:lnTo>
                        <a:pt x="867" y="164"/>
                      </a:lnTo>
                      <a:lnTo>
                        <a:pt x="872" y="185"/>
                      </a:lnTo>
                      <a:lnTo>
                        <a:pt x="876" y="207"/>
                      </a:lnTo>
                      <a:lnTo>
                        <a:pt x="879" y="229"/>
                      </a:lnTo>
                      <a:lnTo>
                        <a:pt x="880" y="250"/>
                      </a:lnTo>
                      <a:lnTo>
                        <a:pt x="881" y="273"/>
                      </a:lnTo>
                      <a:lnTo>
                        <a:pt x="885" y="273"/>
                      </a:lnTo>
                      <a:lnTo>
                        <a:pt x="885" y="296"/>
                      </a:lnTo>
                      <a:lnTo>
                        <a:pt x="884" y="318"/>
                      </a:lnTo>
                      <a:lnTo>
                        <a:pt x="880" y="341"/>
                      </a:lnTo>
                      <a:lnTo>
                        <a:pt x="877" y="362"/>
                      </a:lnTo>
                      <a:lnTo>
                        <a:pt x="872" y="384"/>
                      </a:lnTo>
                      <a:lnTo>
                        <a:pt x="865" y="405"/>
                      </a:lnTo>
                      <a:lnTo>
                        <a:pt x="859" y="426"/>
                      </a:lnTo>
                      <a:lnTo>
                        <a:pt x="851" y="446"/>
                      </a:lnTo>
                      <a:lnTo>
                        <a:pt x="843" y="465"/>
                      </a:lnTo>
                      <a:lnTo>
                        <a:pt x="832" y="485"/>
                      </a:lnTo>
                      <a:lnTo>
                        <a:pt x="821" y="503"/>
                      </a:lnTo>
                      <a:lnTo>
                        <a:pt x="811" y="521"/>
                      </a:lnTo>
                      <a:lnTo>
                        <a:pt x="797" y="538"/>
                      </a:lnTo>
                      <a:lnTo>
                        <a:pt x="784" y="555"/>
                      </a:lnTo>
                      <a:lnTo>
                        <a:pt x="771" y="571"/>
                      </a:lnTo>
                      <a:lnTo>
                        <a:pt x="756" y="586"/>
                      </a:lnTo>
                      <a:lnTo>
                        <a:pt x="751" y="591"/>
                      </a:lnTo>
                      <a:lnTo>
                        <a:pt x="751" y="591"/>
                      </a:lnTo>
                      <a:lnTo>
                        <a:pt x="749" y="591"/>
                      </a:lnTo>
                      <a:lnTo>
                        <a:pt x="749" y="591"/>
                      </a:lnTo>
                      <a:lnTo>
                        <a:pt x="748" y="590"/>
                      </a:lnTo>
                      <a:lnTo>
                        <a:pt x="748" y="590"/>
                      </a:lnTo>
                      <a:lnTo>
                        <a:pt x="747" y="590"/>
                      </a:lnTo>
                      <a:lnTo>
                        <a:pt x="747" y="590"/>
                      </a:lnTo>
                      <a:lnTo>
                        <a:pt x="745" y="589"/>
                      </a:lnTo>
                      <a:lnTo>
                        <a:pt x="752" y="583"/>
                      </a:lnTo>
                      <a:lnTo>
                        <a:pt x="767" y="567"/>
                      </a:lnTo>
                      <a:lnTo>
                        <a:pt x="781" y="551"/>
                      </a:lnTo>
                      <a:lnTo>
                        <a:pt x="793" y="535"/>
                      </a:lnTo>
                      <a:lnTo>
                        <a:pt x="805" y="518"/>
                      </a:lnTo>
                      <a:lnTo>
                        <a:pt x="817" y="501"/>
                      </a:lnTo>
                      <a:lnTo>
                        <a:pt x="828" y="482"/>
                      </a:lnTo>
                      <a:lnTo>
                        <a:pt x="837" y="463"/>
                      </a:lnTo>
                      <a:lnTo>
                        <a:pt x="847" y="443"/>
                      </a:lnTo>
                      <a:lnTo>
                        <a:pt x="855" y="424"/>
                      </a:lnTo>
                      <a:lnTo>
                        <a:pt x="861" y="404"/>
                      </a:lnTo>
                      <a:lnTo>
                        <a:pt x="867" y="382"/>
                      </a:lnTo>
                      <a:lnTo>
                        <a:pt x="872" y="362"/>
                      </a:lnTo>
                      <a:lnTo>
                        <a:pt x="876" y="340"/>
                      </a:lnTo>
                      <a:lnTo>
                        <a:pt x="879" y="318"/>
                      </a:lnTo>
                      <a:lnTo>
                        <a:pt x="880" y="296"/>
                      </a:lnTo>
                      <a:lnTo>
                        <a:pt x="881" y="273"/>
                      </a:lnTo>
                      <a:lnTo>
                        <a:pt x="885" y="273"/>
                      </a:lnTo>
                      <a:close/>
                      <a:moveTo>
                        <a:pt x="44" y="81"/>
                      </a:moveTo>
                      <a:lnTo>
                        <a:pt x="44" y="81"/>
                      </a:lnTo>
                      <a:lnTo>
                        <a:pt x="34" y="101"/>
                      </a:lnTo>
                      <a:lnTo>
                        <a:pt x="28" y="121"/>
                      </a:lnTo>
                      <a:lnTo>
                        <a:pt x="20" y="141"/>
                      </a:lnTo>
                      <a:lnTo>
                        <a:pt x="14" y="163"/>
                      </a:lnTo>
                      <a:lnTo>
                        <a:pt x="9" y="184"/>
                      </a:lnTo>
                      <a:lnTo>
                        <a:pt x="5" y="207"/>
                      </a:lnTo>
                      <a:lnTo>
                        <a:pt x="2" y="228"/>
                      </a:lnTo>
                      <a:lnTo>
                        <a:pt x="1" y="250"/>
                      </a:lnTo>
                      <a:lnTo>
                        <a:pt x="0" y="273"/>
                      </a:lnTo>
                      <a:lnTo>
                        <a:pt x="1" y="296"/>
                      </a:lnTo>
                      <a:lnTo>
                        <a:pt x="2" y="318"/>
                      </a:lnTo>
                      <a:lnTo>
                        <a:pt x="5" y="341"/>
                      </a:lnTo>
                      <a:lnTo>
                        <a:pt x="9" y="362"/>
                      </a:lnTo>
                      <a:lnTo>
                        <a:pt x="14" y="384"/>
                      </a:lnTo>
                      <a:lnTo>
                        <a:pt x="20" y="405"/>
                      </a:lnTo>
                      <a:lnTo>
                        <a:pt x="28" y="426"/>
                      </a:lnTo>
                      <a:lnTo>
                        <a:pt x="34" y="446"/>
                      </a:lnTo>
                      <a:lnTo>
                        <a:pt x="44" y="465"/>
                      </a:lnTo>
                      <a:lnTo>
                        <a:pt x="53" y="485"/>
                      </a:lnTo>
                      <a:lnTo>
                        <a:pt x="65" y="503"/>
                      </a:lnTo>
                      <a:lnTo>
                        <a:pt x="76" y="521"/>
                      </a:lnTo>
                      <a:lnTo>
                        <a:pt x="87" y="538"/>
                      </a:lnTo>
                      <a:lnTo>
                        <a:pt x="101" y="555"/>
                      </a:lnTo>
                      <a:lnTo>
                        <a:pt x="115" y="571"/>
                      </a:lnTo>
                      <a:lnTo>
                        <a:pt x="130" y="586"/>
                      </a:lnTo>
                      <a:lnTo>
                        <a:pt x="145" y="601"/>
                      </a:lnTo>
                      <a:lnTo>
                        <a:pt x="150" y="606"/>
                      </a:lnTo>
                      <a:lnTo>
                        <a:pt x="151" y="606"/>
                      </a:lnTo>
                      <a:lnTo>
                        <a:pt x="151" y="606"/>
                      </a:lnTo>
                      <a:lnTo>
                        <a:pt x="153" y="605"/>
                      </a:lnTo>
                      <a:lnTo>
                        <a:pt x="153" y="605"/>
                      </a:lnTo>
                      <a:lnTo>
                        <a:pt x="154" y="605"/>
                      </a:lnTo>
                      <a:lnTo>
                        <a:pt x="154" y="605"/>
                      </a:lnTo>
                      <a:lnTo>
                        <a:pt x="155" y="605"/>
                      </a:lnTo>
                      <a:lnTo>
                        <a:pt x="155" y="603"/>
                      </a:lnTo>
                      <a:lnTo>
                        <a:pt x="149" y="598"/>
                      </a:lnTo>
                      <a:lnTo>
                        <a:pt x="133" y="583"/>
                      </a:lnTo>
                      <a:lnTo>
                        <a:pt x="119" y="567"/>
                      </a:lnTo>
                      <a:lnTo>
                        <a:pt x="105" y="551"/>
                      </a:lnTo>
                      <a:lnTo>
                        <a:pt x="91" y="535"/>
                      </a:lnTo>
                      <a:lnTo>
                        <a:pt x="80" y="518"/>
                      </a:lnTo>
                      <a:lnTo>
                        <a:pt x="69" y="501"/>
                      </a:lnTo>
                      <a:lnTo>
                        <a:pt x="58" y="482"/>
                      </a:lnTo>
                      <a:lnTo>
                        <a:pt x="49" y="463"/>
                      </a:lnTo>
                      <a:lnTo>
                        <a:pt x="40" y="443"/>
                      </a:lnTo>
                      <a:lnTo>
                        <a:pt x="32" y="424"/>
                      </a:lnTo>
                      <a:lnTo>
                        <a:pt x="25" y="404"/>
                      </a:lnTo>
                      <a:lnTo>
                        <a:pt x="18" y="382"/>
                      </a:lnTo>
                      <a:lnTo>
                        <a:pt x="14" y="362"/>
                      </a:lnTo>
                      <a:lnTo>
                        <a:pt x="10" y="340"/>
                      </a:lnTo>
                      <a:lnTo>
                        <a:pt x="8" y="318"/>
                      </a:lnTo>
                      <a:lnTo>
                        <a:pt x="6" y="296"/>
                      </a:lnTo>
                      <a:lnTo>
                        <a:pt x="5" y="273"/>
                      </a:lnTo>
                      <a:lnTo>
                        <a:pt x="6" y="250"/>
                      </a:lnTo>
                      <a:lnTo>
                        <a:pt x="8" y="229"/>
                      </a:lnTo>
                      <a:lnTo>
                        <a:pt x="10" y="207"/>
                      </a:lnTo>
                      <a:lnTo>
                        <a:pt x="14" y="185"/>
                      </a:lnTo>
                      <a:lnTo>
                        <a:pt x="18" y="164"/>
                      </a:lnTo>
                      <a:lnTo>
                        <a:pt x="25" y="144"/>
                      </a:lnTo>
                      <a:lnTo>
                        <a:pt x="32" y="123"/>
                      </a:lnTo>
                      <a:lnTo>
                        <a:pt x="40" y="103"/>
                      </a:lnTo>
                      <a:lnTo>
                        <a:pt x="49" y="84"/>
                      </a:lnTo>
                      <a:lnTo>
                        <a:pt x="52" y="76"/>
                      </a:lnTo>
                      <a:lnTo>
                        <a:pt x="52" y="77"/>
                      </a:lnTo>
                      <a:lnTo>
                        <a:pt x="50" y="77"/>
                      </a:lnTo>
                      <a:lnTo>
                        <a:pt x="49" y="77"/>
                      </a:lnTo>
                      <a:lnTo>
                        <a:pt x="48" y="79"/>
                      </a:lnTo>
                      <a:lnTo>
                        <a:pt x="48" y="79"/>
                      </a:lnTo>
                      <a:lnTo>
                        <a:pt x="46" y="80"/>
                      </a:lnTo>
                      <a:lnTo>
                        <a:pt x="45" y="80"/>
                      </a:lnTo>
                      <a:lnTo>
                        <a:pt x="44" y="8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3" name="Freeform 352"/>
                <p:cNvSpPr>
                  <a:spLocks noEditPoints="1"/>
                </p:cNvSpPr>
                <p:nvPr/>
              </p:nvSpPr>
              <p:spPr bwMode="auto">
                <a:xfrm>
                  <a:off x="2554" y="2315"/>
                  <a:ext cx="440" cy="304"/>
                </a:xfrm>
                <a:custGeom>
                  <a:avLst/>
                  <a:gdLst/>
                  <a:ahLst/>
                  <a:cxnLst>
                    <a:cxn ang="0">
                      <a:pos x="879" y="232"/>
                    </a:cxn>
                    <a:cxn ang="0">
                      <a:pos x="867" y="168"/>
                    </a:cxn>
                    <a:cxn ang="0">
                      <a:pos x="846" y="107"/>
                    </a:cxn>
                    <a:cxn ang="0">
                      <a:pos x="818" y="50"/>
                    </a:cxn>
                    <a:cxn ang="0">
                      <a:pos x="789" y="8"/>
                    </a:cxn>
                    <a:cxn ang="0">
                      <a:pos x="785" y="6"/>
                    </a:cxn>
                    <a:cxn ang="0">
                      <a:pos x="779" y="3"/>
                    </a:cxn>
                    <a:cxn ang="0">
                      <a:pos x="790" y="18"/>
                    </a:cxn>
                    <a:cxn ang="0">
                      <a:pos x="823" y="69"/>
                    </a:cxn>
                    <a:cxn ang="0">
                      <a:pos x="850" y="128"/>
                    </a:cxn>
                    <a:cxn ang="0">
                      <a:pos x="867" y="189"/>
                    </a:cxn>
                    <a:cxn ang="0">
                      <a:pos x="875" y="254"/>
                    </a:cxn>
                    <a:cxn ang="0">
                      <a:pos x="881" y="300"/>
                    </a:cxn>
                    <a:cxn ang="0">
                      <a:pos x="873" y="366"/>
                    </a:cxn>
                    <a:cxn ang="0">
                      <a:pos x="854" y="429"/>
                    </a:cxn>
                    <a:cxn ang="0">
                      <a:pos x="829" y="487"/>
                    </a:cxn>
                    <a:cxn ang="0">
                      <a:pos x="794" y="541"/>
                    </a:cxn>
                    <a:cxn ang="0">
                      <a:pos x="753" y="589"/>
                    </a:cxn>
                    <a:cxn ang="0">
                      <a:pos x="745" y="594"/>
                    </a:cxn>
                    <a:cxn ang="0">
                      <a:pos x="743" y="593"/>
                    </a:cxn>
                    <a:cxn ang="0">
                      <a:pos x="742" y="593"/>
                    </a:cxn>
                    <a:cxn ang="0">
                      <a:pos x="777" y="554"/>
                    </a:cxn>
                    <a:cxn ang="0">
                      <a:pos x="813" y="503"/>
                    </a:cxn>
                    <a:cxn ang="0">
                      <a:pos x="842" y="447"/>
                    </a:cxn>
                    <a:cxn ang="0">
                      <a:pos x="862" y="386"/>
                    </a:cxn>
                    <a:cxn ang="0">
                      <a:pos x="874" y="322"/>
                    </a:cxn>
                    <a:cxn ang="0">
                      <a:pos x="881" y="277"/>
                    </a:cxn>
                    <a:cxn ang="0">
                      <a:pos x="35" y="107"/>
                    </a:cxn>
                    <a:cxn ang="0">
                      <a:pos x="15" y="168"/>
                    </a:cxn>
                    <a:cxn ang="0">
                      <a:pos x="3" y="232"/>
                    </a:cxn>
                    <a:cxn ang="0">
                      <a:pos x="2" y="300"/>
                    </a:cxn>
                    <a:cxn ang="0">
                      <a:pos x="10" y="366"/>
                    </a:cxn>
                    <a:cxn ang="0">
                      <a:pos x="27" y="429"/>
                    </a:cxn>
                    <a:cxn ang="0">
                      <a:pos x="54" y="487"/>
                    </a:cxn>
                    <a:cxn ang="0">
                      <a:pos x="88" y="541"/>
                    </a:cxn>
                    <a:cxn ang="0">
                      <a:pos x="129" y="589"/>
                    </a:cxn>
                    <a:cxn ang="0">
                      <a:pos x="152" y="609"/>
                    </a:cxn>
                    <a:cxn ang="0">
                      <a:pos x="153" y="607"/>
                    </a:cxn>
                    <a:cxn ang="0">
                      <a:pos x="156" y="607"/>
                    </a:cxn>
                    <a:cxn ang="0">
                      <a:pos x="133" y="585"/>
                    </a:cxn>
                    <a:cxn ang="0">
                      <a:pos x="92" y="538"/>
                    </a:cxn>
                    <a:cxn ang="0">
                      <a:pos x="58" y="485"/>
                    </a:cxn>
                    <a:cxn ang="0">
                      <a:pos x="32" y="428"/>
                    </a:cxn>
                    <a:cxn ang="0">
                      <a:pos x="15" y="365"/>
                    </a:cxn>
                    <a:cxn ang="0">
                      <a:pos x="6" y="300"/>
                    </a:cxn>
                    <a:cxn ang="0">
                      <a:pos x="8" y="233"/>
                    </a:cxn>
                    <a:cxn ang="0">
                      <a:pos x="19" y="169"/>
                    </a:cxn>
                    <a:cxn ang="0">
                      <a:pos x="40" y="108"/>
                    </a:cxn>
                    <a:cxn ang="0">
                      <a:pos x="54" y="79"/>
                    </a:cxn>
                    <a:cxn ang="0">
                      <a:pos x="50" y="80"/>
                    </a:cxn>
                    <a:cxn ang="0">
                      <a:pos x="47" y="81"/>
                    </a:cxn>
                  </a:cxnLst>
                  <a:rect l="0" t="0" r="r" b="b"/>
                  <a:pathLst>
                    <a:path w="881" h="609">
                      <a:moveTo>
                        <a:pt x="881" y="277"/>
                      </a:moveTo>
                      <a:lnTo>
                        <a:pt x="881" y="254"/>
                      </a:lnTo>
                      <a:lnTo>
                        <a:pt x="879" y="232"/>
                      </a:lnTo>
                      <a:lnTo>
                        <a:pt x="877" y="211"/>
                      </a:lnTo>
                      <a:lnTo>
                        <a:pt x="873" y="189"/>
                      </a:lnTo>
                      <a:lnTo>
                        <a:pt x="867" y="168"/>
                      </a:lnTo>
                      <a:lnTo>
                        <a:pt x="862" y="147"/>
                      </a:lnTo>
                      <a:lnTo>
                        <a:pt x="854" y="127"/>
                      </a:lnTo>
                      <a:lnTo>
                        <a:pt x="846" y="107"/>
                      </a:lnTo>
                      <a:lnTo>
                        <a:pt x="838" y="87"/>
                      </a:lnTo>
                      <a:lnTo>
                        <a:pt x="829" y="68"/>
                      </a:lnTo>
                      <a:lnTo>
                        <a:pt x="818" y="50"/>
                      </a:lnTo>
                      <a:lnTo>
                        <a:pt x="806" y="31"/>
                      </a:lnTo>
                      <a:lnTo>
                        <a:pt x="794" y="14"/>
                      </a:lnTo>
                      <a:lnTo>
                        <a:pt x="789" y="8"/>
                      </a:lnTo>
                      <a:lnTo>
                        <a:pt x="787" y="8"/>
                      </a:lnTo>
                      <a:lnTo>
                        <a:pt x="786" y="7"/>
                      </a:lnTo>
                      <a:lnTo>
                        <a:pt x="785" y="6"/>
                      </a:lnTo>
                      <a:lnTo>
                        <a:pt x="783" y="4"/>
                      </a:lnTo>
                      <a:lnTo>
                        <a:pt x="782" y="4"/>
                      </a:lnTo>
                      <a:lnTo>
                        <a:pt x="779" y="3"/>
                      </a:lnTo>
                      <a:lnTo>
                        <a:pt x="778" y="2"/>
                      </a:lnTo>
                      <a:lnTo>
                        <a:pt x="777" y="0"/>
                      </a:lnTo>
                      <a:lnTo>
                        <a:pt x="790" y="18"/>
                      </a:lnTo>
                      <a:lnTo>
                        <a:pt x="802" y="35"/>
                      </a:lnTo>
                      <a:lnTo>
                        <a:pt x="813" y="52"/>
                      </a:lnTo>
                      <a:lnTo>
                        <a:pt x="823" y="69"/>
                      </a:lnTo>
                      <a:lnTo>
                        <a:pt x="833" y="89"/>
                      </a:lnTo>
                      <a:lnTo>
                        <a:pt x="842" y="108"/>
                      </a:lnTo>
                      <a:lnTo>
                        <a:pt x="850" y="128"/>
                      </a:lnTo>
                      <a:lnTo>
                        <a:pt x="857" y="148"/>
                      </a:lnTo>
                      <a:lnTo>
                        <a:pt x="862" y="169"/>
                      </a:lnTo>
                      <a:lnTo>
                        <a:pt x="867" y="189"/>
                      </a:lnTo>
                      <a:lnTo>
                        <a:pt x="871" y="212"/>
                      </a:lnTo>
                      <a:lnTo>
                        <a:pt x="874" y="233"/>
                      </a:lnTo>
                      <a:lnTo>
                        <a:pt x="875" y="254"/>
                      </a:lnTo>
                      <a:lnTo>
                        <a:pt x="877" y="277"/>
                      </a:lnTo>
                      <a:lnTo>
                        <a:pt x="881" y="277"/>
                      </a:lnTo>
                      <a:lnTo>
                        <a:pt x="881" y="300"/>
                      </a:lnTo>
                      <a:lnTo>
                        <a:pt x="879" y="322"/>
                      </a:lnTo>
                      <a:lnTo>
                        <a:pt x="877" y="345"/>
                      </a:lnTo>
                      <a:lnTo>
                        <a:pt x="873" y="366"/>
                      </a:lnTo>
                      <a:lnTo>
                        <a:pt x="867" y="388"/>
                      </a:lnTo>
                      <a:lnTo>
                        <a:pt x="862" y="409"/>
                      </a:lnTo>
                      <a:lnTo>
                        <a:pt x="854" y="429"/>
                      </a:lnTo>
                      <a:lnTo>
                        <a:pt x="846" y="449"/>
                      </a:lnTo>
                      <a:lnTo>
                        <a:pt x="838" y="469"/>
                      </a:lnTo>
                      <a:lnTo>
                        <a:pt x="829" y="487"/>
                      </a:lnTo>
                      <a:lnTo>
                        <a:pt x="818" y="506"/>
                      </a:lnTo>
                      <a:lnTo>
                        <a:pt x="806" y="523"/>
                      </a:lnTo>
                      <a:lnTo>
                        <a:pt x="794" y="541"/>
                      </a:lnTo>
                      <a:lnTo>
                        <a:pt x="781" y="558"/>
                      </a:lnTo>
                      <a:lnTo>
                        <a:pt x="767" y="574"/>
                      </a:lnTo>
                      <a:lnTo>
                        <a:pt x="753" y="589"/>
                      </a:lnTo>
                      <a:lnTo>
                        <a:pt x="746" y="594"/>
                      </a:lnTo>
                      <a:lnTo>
                        <a:pt x="746" y="594"/>
                      </a:lnTo>
                      <a:lnTo>
                        <a:pt x="745" y="594"/>
                      </a:lnTo>
                      <a:lnTo>
                        <a:pt x="745" y="594"/>
                      </a:lnTo>
                      <a:lnTo>
                        <a:pt x="743" y="593"/>
                      </a:lnTo>
                      <a:lnTo>
                        <a:pt x="743" y="593"/>
                      </a:lnTo>
                      <a:lnTo>
                        <a:pt x="742" y="593"/>
                      </a:lnTo>
                      <a:lnTo>
                        <a:pt x="742" y="593"/>
                      </a:lnTo>
                      <a:lnTo>
                        <a:pt x="742" y="593"/>
                      </a:lnTo>
                      <a:lnTo>
                        <a:pt x="749" y="585"/>
                      </a:lnTo>
                      <a:lnTo>
                        <a:pt x="763" y="570"/>
                      </a:lnTo>
                      <a:lnTo>
                        <a:pt x="777" y="554"/>
                      </a:lnTo>
                      <a:lnTo>
                        <a:pt x="790" y="538"/>
                      </a:lnTo>
                      <a:lnTo>
                        <a:pt x="802" y="521"/>
                      </a:lnTo>
                      <a:lnTo>
                        <a:pt x="813" y="503"/>
                      </a:lnTo>
                      <a:lnTo>
                        <a:pt x="823" y="485"/>
                      </a:lnTo>
                      <a:lnTo>
                        <a:pt x="833" y="466"/>
                      </a:lnTo>
                      <a:lnTo>
                        <a:pt x="842" y="447"/>
                      </a:lnTo>
                      <a:lnTo>
                        <a:pt x="850" y="428"/>
                      </a:lnTo>
                      <a:lnTo>
                        <a:pt x="857" y="408"/>
                      </a:lnTo>
                      <a:lnTo>
                        <a:pt x="862" y="386"/>
                      </a:lnTo>
                      <a:lnTo>
                        <a:pt x="867" y="365"/>
                      </a:lnTo>
                      <a:lnTo>
                        <a:pt x="871" y="344"/>
                      </a:lnTo>
                      <a:lnTo>
                        <a:pt x="874" y="322"/>
                      </a:lnTo>
                      <a:lnTo>
                        <a:pt x="875" y="300"/>
                      </a:lnTo>
                      <a:lnTo>
                        <a:pt x="877" y="277"/>
                      </a:lnTo>
                      <a:lnTo>
                        <a:pt x="881" y="277"/>
                      </a:lnTo>
                      <a:close/>
                      <a:moveTo>
                        <a:pt x="46" y="83"/>
                      </a:moveTo>
                      <a:lnTo>
                        <a:pt x="44" y="87"/>
                      </a:lnTo>
                      <a:lnTo>
                        <a:pt x="35" y="107"/>
                      </a:lnTo>
                      <a:lnTo>
                        <a:pt x="27" y="127"/>
                      </a:lnTo>
                      <a:lnTo>
                        <a:pt x="20" y="147"/>
                      </a:lnTo>
                      <a:lnTo>
                        <a:pt x="15" y="168"/>
                      </a:lnTo>
                      <a:lnTo>
                        <a:pt x="10" y="189"/>
                      </a:lnTo>
                      <a:lnTo>
                        <a:pt x="6" y="211"/>
                      </a:lnTo>
                      <a:lnTo>
                        <a:pt x="3" y="232"/>
                      </a:lnTo>
                      <a:lnTo>
                        <a:pt x="2" y="254"/>
                      </a:lnTo>
                      <a:lnTo>
                        <a:pt x="0" y="277"/>
                      </a:lnTo>
                      <a:lnTo>
                        <a:pt x="2" y="300"/>
                      </a:lnTo>
                      <a:lnTo>
                        <a:pt x="3" y="322"/>
                      </a:lnTo>
                      <a:lnTo>
                        <a:pt x="6" y="345"/>
                      </a:lnTo>
                      <a:lnTo>
                        <a:pt x="10" y="366"/>
                      </a:lnTo>
                      <a:lnTo>
                        <a:pt x="15" y="388"/>
                      </a:lnTo>
                      <a:lnTo>
                        <a:pt x="20" y="409"/>
                      </a:lnTo>
                      <a:lnTo>
                        <a:pt x="27" y="429"/>
                      </a:lnTo>
                      <a:lnTo>
                        <a:pt x="35" y="449"/>
                      </a:lnTo>
                      <a:lnTo>
                        <a:pt x="44" y="469"/>
                      </a:lnTo>
                      <a:lnTo>
                        <a:pt x="54" y="487"/>
                      </a:lnTo>
                      <a:lnTo>
                        <a:pt x="64" y="506"/>
                      </a:lnTo>
                      <a:lnTo>
                        <a:pt x="76" y="523"/>
                      </a:lnTo>
                      <a:lnTo>
                        <a:pt x="88" y="541"/>
                      </a:lnTo>
                      <a:lnTo>
                        <a:pt x="101" y="558"/>
                      </a:lnTo>
                      <a:lnTo>
                        <a:pt x="115" y="574"/>
                      </a:lnTo>
                      <a:lnTo>
                        <a:pt x="129" y="589"/>
                      </a:lnTo>
                      <a:lnTo>
                        <a:pt x="145" y="603"/>
                      </a:lnTo>
                      <a:lnTo>
                        <a:pt x="151" y="609"/>
                      </a:lnTo>
                      <a:lnTo>
                        <a:pt x="152" y="609"/>
                      </a:lnTo>
                      <a:lnTo>
                        <a:pt x="152" y="609"/>
                      </a:lnTo>
                      <a:lnTo>
                        <a:pt x="153" y="609"/>
                      </a:lnTo>
                      <a:lnTo>
                        <a:pt x="153" y="607"/>
                      </a:lnTo>
                      <a:lnTo>
                        <a:pt x="155" y="607"/>
                      </a:lnTo>
                      <a:lnTo>
                        <a:pt x="155" y="607"/>
                      </a:lnTo>
                      <a:lnTo>
                        <a:pt x="156" y="607"/>
                      </a:lnTo>
                      <a:lnTo>
                        <a:pt x="156" y="607"/>
                      </a:lnTo>
                      <a:lnTo>
                        <a:pt x="148" y="599"/>
                      </a:lnTo>
                      <a:lnTo>
                        <a:pt x="133" y="585"/>
                      </a:lnTo>
                      <a:lnTo>
                        <a:pt x="119" y="570"/>
                      </a:lnTo>
                      <a:lnTo>
                        <a:pt x="105" y="554"/>
                      </a:lnTo>
                      <a:lnTo>
                        <a:pt x="92" y="538"/>
                      </a:lnTo>
                      <a:lnTo>
                        <a:pt x="80" y="521"/>
                      </a:lnTo>
                      <a:lnTo>
                        <a:pt x="68" y="503"/>
                      </a:lnTo>
                      <a:lnTo>
                        <a:pt x="58" y="485"/>
                      </a:lnTo>
                      <a:lnTo>
                        <a:pt x="48" y="466"/>
                      </a:lnTo>
                      <a:lnTo>
                        <a:pt x="40" y="447"/>
                      </a:lnTo>
                      <a:lnTo>
                        <a:pt x="32" y="428"/>
                      </a:lnTo>
                      <a:lnTo>
                        <a:pt x="26" y="408"/>
                      </a:lnTo>
                      <a:lnTo>
                        <a:pt x="19" y="386"/>
                      </a:lnTo>
                      <a:lnTo>
                        <a:pt x="15" y="365"/>
                      </a:lnTo>
                      <a:lnTo>
                        <a:pt x="11" y="344"/>
                      </a:lnTo>
                      <a:lnTo>
                        <a:pt x="8" y="322"/>
                      </a:lnTo>
                      <a:lnTo>
                        <a:pt x="6" y="300"/>
                      </a:lnTo>
                      <a:lnTo>
                        <a:pt x="6" y="277"/>
                      </a:lnTo>
                      <a:lnTo>
                        <a:pt x="6" y="254"/>
                      </a:lnTo>
                      <a:lnTo>
                        <a:pt x="8" y="233"/>
                      </a:lnTo>
                      <a:lnTo>
                        <a:pt x="11" y="212"/>
                      </a:lnTo>
                      <a:lnTo>
                        <a:pt x="15" y="189"/>
                      </a:lnTo>
                      <a:lnTo>
                        <a:pt x="19" y="169"/>
                      </a:lnTo>
                      <a:lnTo>
                        <a:pt x="26" y="148"/>
                      </a:lnTo>
                      <a:lnTo>
                        <a:pt x="32" y="128"/>
                      </a:lnTo>
                      <a:lnTo>
                        <a:pt x="40" y="108"/>
                      </a:lnTo>
                      <a:lnTo>
                        <a:pt x="48" y="89"/>
                      </a:lnTo>
                      <a:lnTo>
                        <a:pt x="54" y="77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51" y="80"/>
                      </a:lnTo>
                      <a:lnTo>
                        <a:pt x="50" y="80"/>
                      </a:lnTo>
                      <a:lnTo>
                        <a:pt x="50" y="81"/>
                      </a:lnTo>
                      <a:lnTo>
                        <a:pt x="48" y="81"/>
                      </a:lnTo>
                      <a:lnTo>
                        <a:pt x="47" y="81"/>
                      </a:lnTo>
                      <a:lnTo>
                        <a:pt x="46" y="8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4" name="Freeform 353"/>
                <p:cNvSpPr>
                  <a:spLocks noEditPoints="1"/>
                </p:cNvSpPr>
                <p:nvPr/>
              </p:nvSpPr>
              <p:spPr bwMode="auto">
                <a:xfrm>
                  <a:off x="2555" y="2313"/>
                  <a:ext cx="439" cy="306"/>
                </a:xfrm>
                <a:custGeom>
                  <a:avLst/>
                  <a:gdLst/>
                  <a:ahLst/>
                  <a:cxnLst>
                    <a:cxn ang="0">
                      <a:pos x="874" y="237"/>
                    </a:cxn>
                    <a:cxn ang="0">
                      <a:pos x="862" y="172"/>
                    </a:cxn>
                    <a:cxn ang="0">
                      <a:pos x="842" y="111"/>
                    </a:cxn>
                    <a:cxn ang="0">
                      <a:pos x="812" y="55"/>
                    </a:cxn>
                    <a:cxn ang="0">
                      <a:pos x="780" y="8"/>
                    </a:cxn>
                    <a:cxn ang="0">
                      <a:pos x="775" y="6"/>
                    </a:cxn>
                    <a:cxn ang="0">
                      <a:pos x="770" y="3"/>
                    </a:cxn>
                    <a:cxn ang="0">
                      <a:pos x="772" y="7"/>
                    </a:cxn>
                    <a:cxn ang="0">
                      <a:pos x="808" y="58"/>
                    </a:cxn>
                    <a:cxn ang="0">
                      <a:pos x="836" y="113"/>
                    </a:cxn>
                    <a:cxn ang="0">
                      <a:pos x="858" y="173"/>
                    </a:cxn>
                    <a:cxn ang="0">
                      <a:pos x="868" y="237"/>
                    </a:cxn>
                    <a:cxn ang="0">
                      <a:pos x="876" y="281"/>
                    </a:cxn>
                    <a:cxn ang="0">
                      <a:pos x="871" y="348"/>
                    </a:cxn>
                    <a:cxn ang="0">
                      <a:pos x="856" y="412"/>
                    </a:cxn>
                    <a:cxn ang="0">
                      <a:pos x="832" y="471"/>
                    </a:cxn>
                    <a:cxn ang="0">
                      <a:pos x="800" y="526"/>
                    </a:cxn>
                    <a:cxn ang="0">
                      <a:pos x="762" y="575"/>
                    </a:cxn>
                    <a:cxn ang="0">
                      <a:pos x="740" y="597"/>
                    </a:cxn>
                    <a:cxn ang="0">
                      <a:pos x="739" y="597"/>
                    </a:cxn>
                    <a:cxn ang="0">
                      <a:pos x="736" y="595"/>
                    </a:cxn>
                    <a:cxn ang="0">
                      <a:pos x="758" y="573"/>
                    </a:cxn>
                    <a:cxn ang="0">
                      <a:pos x="796" y="523"/>
                    </a:cxn>
                    <a:cxn ang="0">
                      <a:pos x="828" y="469"/>
                    </a:cxn>
                    <a:cxn ang="0">
                      <a:pos x="851" y="410"/>
                    </a:cxn>
                    <a:cxn ang="0">
                      <a:pos x="866" y="348"/>
                    </a:cxn>
                    <a:cxn ang="0">
                      <a:pos x="871" y="281"/>
                    </a:cxn>
                    <a:cxn ang="0">
                      <a:pos x="44" y="92"/>
                    </a:cxn>
                    <a:cxn ang="0">
                      <a:pos x="20" y="152"/>
                    </a:cxn>
                    <a:cxn ang="0">
                      <a:pos x="5" y="215"/>
                    </a:cxn>
                    <a:cxn ang="0">
                      <a:pos x="0" y="281"/>
                    </a:cxn>
                    <a:cxn ang="0">
                      <a:pos x="5" y="348"/>
                    </a:cxn>
                    <a:cxn ang="0">
                      <a:pos x="20" y="412"/>
                    </a:cxn>
                    <a:cxn ang="0">
                      <a:pos x="44" y="471"/>
                    </a:cxn>
                    <a:cxn ang="0">
                      <a:pos x="75" y="526"/>
                    </a:cxn>
                    <a:cxn ang="0">
                      <a:pos x="114" y="575"/>
                    </a:cxn>
                    <a:cxn ang="0">
                      <a:pos x="150" y="611"/>
                    </a:cxn>
                    <a:cxn ang="0">
                      <a:pos x="153" y="611"/>
                    </a:cxn>
                    <a:cxn ang="0">
                      <a:pos x="154" y="610"/>
                    </a:cxn>
                    <a:cxn ang="0">
                      <a:pos x="146" y="602"/>
                    </a:cxn>
                    <a:cxn ang="0">
                      <a:pos x="104" y="557"/>
                    </a:cxn>
                    <a:cxn ang="0">
                      <a:pos x="68" y="506"/>
                    </a:cxn>
                    <a:cxn ang="0">
                      <a:pos x="39" y="450"/>
                    </a:cxn>
                    <a:cxn ang="0">
                      <a:pos x="19" y="390"/>
                    </a:cxn>
                    <a:cxn ang="0">
                      <a:pos x="8" y="326"/>
                    </a:cxn>
                    <a:cxn ang="0">
                      <a:pos x="5" y="260"/>
                    </a:cxn>
                    <a:cxn ang="0">
                      <a:pos x="13" y="195"/>
                    </a:cxn>
                    <a:cxn ang="0">
                      <a:pos x="32" y="133"/>
                    </a:cxn>
                    <a:cxn ang="0">
                      <a:pos x="56" y="79"/>
                    </a:cxn>
                    <a:cxn ang="0">
                      <a:pos x="52" y="81"/>
                    </a:cxn>
                    <a:cxn ang="0">
                      <a:pos x="49" y="83"/>
                    </a:cxn>
                  </a:cxnLst>
                  <a:rect l="0" t="0" r="r" b="b"/>
                  <a:pathLst>
                    <a:path w="876" h="611">
                      <a:moveTo>
                        <a:pt x="876" y="281"/>
                      </a:moveTo>
                      <a:lnTo>
                        <a:pt x="875" y="258"/>
                      </a:lnTo>
                      <a:lnTo>
                        <a:pt x="874" y="237"/>
                      </a:lnTo>
                      <a:lnTo>
                        <a:pt x="871" y="215"/>
                      </a:lnTo>
                      <a:lnTo>
                        <a:pt x="867" y="193"/>
                      </a:lnTo>
                      <a:lnTo>
                        <a:pt x="862" y="172"/>
                      </a:lnTo>
                      <a:lnTo>
                        <a:pt x="856" y="152"/>
                      </a:lnTo>
                      <a:lnTo>
                        <a:pt x="850" y="131"/>
                      </a:lnTo>
                      <a:lnTo>
                        <a:pt x="842" y="111"/>
                      </a:lnTo>
                      <a:lnTo>
                        <a:pt x="832" y="92"/>
                      </a:lnTo>
                      <a:lnTo>
                        <a:pt x="823" y="73"/>
                      </a:lnTo>
                      <a:lnTo>
                        <a:pt x="812" y="55"/>
                      </a:lnTo>
                      <a:lnTo>
                        <a:pt x="800" y="36"/>
                      </a:lnTo>
                      <a:lnTo>
                        <a:pt x="788" y="20"/>
                      </a:lnTo>
                      <a:lnTo>
                        <a:pt x="780" y="8"/>
                      </a:lnTo>
                      <a:lnTo>
                        <a:pt x="779" y="7"/>
                      </a:lnTo>
                      <a:lnTo>
                        <a:pt x="776" y="7"/>
                      </a:lnTo>
                      <a:lnTo>
                        <a:pt x="775" y="6"/>
                      </a:lnTo>
                      <a:lnTo>
                        <a:pt x="774" y="4"/>
                      </a:lnTo>
                      <a:lnTo>
                        <a:pt x="772" y="3"/>
                      </a:lnTo>
                      <a:lnTo>
                        <a:pt x="770" y="3"/>
                      </a:lnTo>
                      <a:lnTo>
                        <a:pt x="768" y="2"/>
                      </a:lnTo>
                      <a:lnTo>
                        <a:pt x="767" y="0"/>
                      </a:lnTo>
                      <a:lnTo>
                        <a:pt x="772" y="7"/>
                      </a:lnTo>
                      <a:lnTo>
                        <a:pt x="784" y="23"/>
                      </a:lnTo>
                      <a:lnTo>
                        <a:pt x="796" y="40"/>
                      </a:lnTo>
                      <a:lnTo>
                        <a:pt x="808" y="58"/>
                      </a:lnTo>
                      <a:lnTo>
                        <a:pt x="819" y="75"/>
                      </a:lnTo>
                      <a:lnTo>
                        <a:pt x="828" y="93"/>
                      </a:lnTo>
                      <a:lnTo>
                        <a:pt x="836" y="113"/>
                      </a:lnTo>
                      <a:lnTo>
                        <a:pt x="844" y="133"/>
                      </a:lnTo>
                      <a:lnTo>
                        <a:pt x="851" y="153"/>
                      </a:lnTo>
                      <a:lnTo>
                        <a:pt x="858" y="173"/>
                      </a:lnTo>
                      <a:lnTo>
                        <a:pt x="862" y="195"/>
                      </a:lnTo>
                      <a:lnTo>
                        <a:pt x="866" y="216"/>
                      </a:lnTo>
                      <a:lnTo>
                        <a:pt x="868" y="237"/>
                      </a:lnTo>
                      <a:lnTo>
                        <a:pt x="870" y="260"/>
                      </a:lnTo>
                      <a:lnTo>
                        <a:pt x="871" y="281"/>
                      </a:lnTo>
                      <a:lnTo>
                        <a:pt x="876" y="281"/>
                      </a:lnTo>
                      <a:lnTo>
                        <a:pt x="875" y="304"/>
                      </a:lnTo>
                      <a:lnTo>
                        <a:pt x="874" y="326"/>
                      </a:lnTo>
                      <a:lnTo>
                        <a:pt x="871" y="348"/>
                      </a:lnTo>
                      <a:lnTo>
                        <a:pt x="867" y="370"/>
                      </a:lnTo>
                      <a:lnTo>
                        <a:pt x="862" y="390"/>
                      </a:lnTo>
                      <a:lnTo>
                        <a:pt x="856" y="412"/>
                      </a:lnTo>
                      <a:lnTo>
                        <a:pt x="850" y="432"/>
                      </a:lnTo>
                      <a:lnTo>
                        <a:pt x="842" y="451"/>
                      </a:lnTo>
                      <a:lnTo>
                        <a:pt x="832" y="471"/>
                      </a:lnTo>
                      <a:lnTo>
                        <a:pt x="823" y="490"/>
                      </a:lnTo>
                      <a:lnTo>
                        <a:pt x="812" y="509"/>
                      </a:lnTo>
                      <a:lnTo>
                        <a:pt x="800" y="526"/>
                      </a:lnTo>
                      <a:lnTo>
                        <a:pt x="788" y="543"/>
                      </a:lnTo>
                      <a:lnTo>
                        <a:pt x="776" y="559"/>
                      </a:lnTo>
                      <a:lnTo>
                        <a:pt x="762" y="575"/>
                      </a:lnTo>
                      <a:lnTo>
                        <a:pt x="747" y="591"/>
                      </a:lnTo>
                      <a:lnTo>
                        <a:pt x="740" y="597"/>
                      </a:lnTo>
                      <a:lnTo>
                        <a:pt x="740" y="597"/>
                      </a:lnTo>
                      <a:lnTo>
                        <a:pt x="739" y="597"/>
                      </a:lnTo>
                      <a:lnTo>
                        <a:pt x="739" y="597"/>
                      </a:lnTo>
                      <a:lnTo>
                        <a:pt x="739" y="597"/>
                      </a:lnTo>
                      <a:lnTo>
                        <a:pt x="738" y="595"/>
                      </a:lnTo>
                      <a:lnTo>
                        <a:pt x="738" y="595"/>
                      </a:lnTo>
                      <a:lnTo>
                        <a:pt x="736" y="595"/>
                      </a:lnTo>
                      <a:lnTo>
                        <a:pt x="736" y="595"/>
                      </a:lnTo>
                      <a:lnTo>
                        <a:pt x="744" y="587"/>
                      </a:lnTo>
                      <a:lnTo>
                        <a:pt x="758" y="573"/>
                      </a:lnTo>
                      <a:lnTo>
                        <a:pt x="772" y="557"/>
                      </a:lnTo>
                      <a:lnTo>
                        <a:pt x="784" y="541"/>
                      </a:lnTo>
                      <a:lnTo>
                        <a:pt x="796" y="523"/>
                      </a:lnTo>
                      <a:lnTo>
                        <a:pt x="808" y="506"/>
                      </a:lnTo>
                      <a:lnTo>
                        <a:pt x="819" y="487"/>
                      </a:lnTo>
                      <a:lnTo>
                        <a:pt x="828" y="469"/>
                      </a:lnTo>
                      <a:lnTo>
                        <a:pt x="836" y="450"/>
                      </a:lnTo>
                      <a:lnTo>
                        <a:pt x="844" y="430"/>
                      </a:lnTo>
                      <a:lnTo>
                        <a:pt x="851" y="410"/>
                      </a:lnTo>
                      <a:lnTo>
                        <a:pt x="858" y="390"/>
                      </a:lnTo>
                      <a:lnTo>
                        <a:pt x="862" y="369"/>
                      </a:lnTo>
                      <a:lnTo>
                        <a:pt x="866" y="348"/>
                      </a:lnTo>
                      <a:lnTo>
                        <a:pt x="868" y="326"/>
                      </a:lnTo>
                      <a:lnTo>
                        <a:pt x="870" y="304"/>
                      </a:lnTo>
                      <a:lnTo>
                        <a:pt x="871" y="281"/>
                      </a:lnTo>
                      <a:lnTo>
                        <a:pt x="876" y="281"/>
                      </a:lnTo>
                      <a:close/>
                      <a:moveTo>
                        <a:pt x="47" y="84"/>
                      </a:moveTo>
                      <a:lnTo>
                        <a:pt x="44" y="92"/>
                      </a:lnTo>
                      <a:lnTo>
                        <a:pt x="35" y="111"/>
                      </a:lnTo>
                      <a:lnTo>
                        <a:pt x="27" y="131"/>
                      </a:lnTo>
                      <a:lnTo>
                        <a:pt x="20" y="152"/>
                      </a:lnTo>
                      <a:lnTo>
                        <a:pt x="13" y="172"/>
                      </a:lnTo>
                      <a:lnTo>
                        <a:pt x="9" y="193"/>
                      </a:lnTo>
                      <a:lnTo>
                        <a:pt x="5" y="215"/>
                      </a:lnTo>
                      <a:lnTo>
                        <a:pt x="3" y="237"/>
                      </a:lnTo>
                      <a:lnTo>
                        <a:pt x="1" y="258"/>
                      </a:lnTo>
                      <a:lnTo>
                        <a:pt x="0" y="281"/>
                      </a:lnTo>
                      <a:lnTo>
                        <a:pt x="1" y="304"/>
                      </a:lnTo>
                      <a:lnTo>
                        <a:pt x="3" y="326"/>
                      </a:lnTo>
                      <a:lnTo>
                        <a:pt x="5" y="348"/>
                      </a:lnTo>
                      <a:lnTo>
                        <a:pt x="9" y="370"/>
                      </a:lnTo>
                      <a:lnTo>
                        <a:pt x="13" y="390"/>
                      </a:lnTo>
                      <a:lnTo>
                        <a:pt x="20" y="412"/>
                      </a:lnTo>
                      <a:lnTo>
                        <a:pt x="27" y="432"/>
                      </a:lnTo>
                      <a:lnTo>
                        <a:pt x="35" y="451"/>
                      </a:lnTo>
                      <a:lnTo>
                        <a:pt x="44" y="471"/>
                      </a:lnTo>
                      <a:lnTo>
                        <a:pt x="53" y="490"/>
                      </a:lnTo>
                      <a:lnTo>
                        <a:pt x="64" y="509"/>
                      </a:lnTo>
                      <a:lnTo>
                        <a:pt x="75" y="526"/>
                      </a:lnTo>
                      <a:lnTo>
                        <a:pt x="86" y="543"/>
                      </a:lnTo>
                      <a:lnTo>
                        <a:pt x="100" y="559"/>
                      </a:lnTo>
                      <a:lnTo>
                        <a:pt x="114" y="575"/>
                      </a:lnTo>
                      <a:lnTo>
                        <a:pt x="128" y="591"/>
                      </a:lnTo>
                      <a:lnTo>
                        <a:pt x="144" y="606"/>
                      </a:lnTo>
                      <a:lnTo>
                        <a:pt x="150" y="611"/>
                      </a:lnTo>
                      <a:lnTo>
                        <a:pt x="152" y="611"/>
                      </a:lnTo>
                      <a:lnTo>
                        <a:pt x="152" y="611"/>
                      </a:lnTo>
                      <a:lnTo>
                        <a:pt x="153" y="611"/>
                      </a:lnTo>
                      <a:lnTo>
                        <a:pt x="153" y="611"/>
                      </a:lnTo>
                      <a:lnTo>
                        <a:pt x="154" y="611"/>
                      </a:lnTo>
                      <a:lnTo>
                        <a:pt x="154" y="610"/>
                      </a:lnTo>
                      <a:lnTo>
                        <a:pt x="156" y="610"/>
                      </a:lnTo>
                      <a:lnTo>
                        <a:pt x="156" y="610"/>
                      </a:lnTo>
                      <a:lnTo>
                        <a:pt x="146" y="602"/>
                      </a:lnTo>
                      <a:lnTo>
                        <a:pt x="132" y="587"/>
                      </a:lnTo>
                      <a:lnTo>
                        <a:pt x="117" y="573"/>
                      </a:lnTo>
                      <a:lnTo>
                        <a:pt x="104" y="557"/>
                      </a:lnTo>
                      <a:lnTo>
                        <a:pt x="90" y="541"/>
                      </a:lnTo>
                      <a:lnTo>
                        <a:pt x="79" y="523"/>
                      </a:lnTo>
                      <a:lnTo>
                        <a:pt x="68" y="506"/>
                      </a:lnTo>
                      <a:lnTo>
                        <a:pt x="57" y="487"/>
                      </a:lnTo>
                      <a:lnTo>
                        <a:pt x="48" y="469"/>
                      </a:lnTo>
                      <a:lnTo>
                        <a:pt x="39" y="450"/>
                      </a:lnTo>
                      <a:lnTo>
                        <a:pt x="32" y="430"/>
                      </a:lnTo>
                      <a:lnTo>
                        <a:pt x="24" y="410"/>
                      </a:lnTo>
                      <a:lnTo>
                        <a:pt x="19" y="390"/>
                      </a:lnTo>
                      <a:lnTo>
                        <a:pt x="13" y="369"/>
                      </a:lnTo>
                      <a:lnTo>
                        <a:pt x="11" y="348"/>
                      </a:lnTo>
                      <a:lnTo>
                        <a:pt x="8" y="326"/>
                      </a:lnTo>
                      <a:lnTo>
                        <a:pt x="5" y="304"/>
                      </a:lnTo>
                      <a:lnTo>
                        <a:pt x="5" y="281"/>
                      </a:lnTo>
                      <a:lnTo>
                        <a:pt x="5" y="260"/>
                      </a:lnTo>
                      <a:lnTo>
                        <a:pt x="8" y="237"/>
                      </a:lnTo>
                      <a:lnTo>
                        <a:pt x="11" y="216"/>
                      </a:lnTo>
                      <a:lnTo>
                        <a:pt x="13" y="195"/>
                      </a:lnTo>
                      <a:lnTo>
                        <a:pt x="19" y="173"/>
                      </a:lnTo>
                      <a:lnTo>
                        <a:pt x="24" y="153"/>
                      </a:lnTo>
                      <a:lnTo>
                        <a:pt x="32" y="133"/>
                      </a:lnTo>
                      <a:lnTo>
                        <a:pt x="39" y="113"/>
                      </a:lnTo>
                      <a:lnTo>
                        <a:pt x="48" y="93"/>
                      </a:lnTo>
                      <a:lnTo>
                        <a:pt x="56" y="79"/>
                      </a:lnTo>
                      <a:lnTo>
                        <a:pt x="55" y="80"/>
                      </a:lnTo>
                      <a:lnTo>
                        <a:pt x="53" y="80"/>
                      </a:lnTo>
                      <a:lnTo>
                        <a:pt x="52" y="81"/>
                      </a:lnTo>
                      <a:lnTo>
                        <a:pt x="51" y="81"/>
                      </a:lnTo>
                      <a:lnTo>
                        <a:pt x="51" y="83"/>
                      </a:lnTo>
                      <a:lnTo>
                        <a:pt x="49" y="83"/>
                      </a:lnTo>
                      <a:lnTo>
                        <a:pt x="48" y="84"/>
                      </a:lnTo>
                      <a:lnTo>
                        <a:pt x="47" y="8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5" name="Freeform 354"/>
                <p:cNvSpPr>
                  <a:spLocks noEditPoints="1"/>
                </p:cNvSpPr>
                <p:nvPr/>
              </p:nvSpPr>
              <p:spPr bwMode="auto">
                <a:xfrm>
                  <a:off x="2557" y="2311"/>
                  <a:ext cx="435" cy="308"/>
                </a:xfrm>
                <a:custGeom>
                  <a:avLst/>
                  <a:gdLst/>
                  <a:ahLst/>
                  <a:cxnLst>
                    <a:cxn ang="0">
                      <a:pos x="868" y="241"/>
                    </a:cxn>
                    <a:cxn ang="0">
                      <a:pos x="856" y="177"/>
                    </a:cxn>
                    <a:cxn ang="0">
                      <a:pos x="836" y="116"/>
                    </a:cxn>
                    <a:cxn ang="0">
                      <a:pos x="807" y="60"/>
                    </a:cxn>
                    <a:cxn ang="0">
                      <a:pos x="771" y="8"/>
                    </a:cxn>
                    <a:cxn ang="0">
                      <a:pos x="765" y="6"/>
                    </a:cxn>
                    <a:cxn ang="0">
                      <a:pos x="760" y="3"/>
                    </a:cxn>
                    <a:cxn ang="0">
                      <a:pos x="767" y="12"/>
                    </a:cxn>
                    <a:cxn ang="0">
                      <a:pos x="803" y="63"/>
                    </a:cxn>
                    <a:cxn ang="0">
                      <a:pos x="832" y="117"/>
                    </a:cxn>
                    <a:cxn ang="0">
                      <a:pos x="852" y="179"/>
                    </a:cxn>
                    <a:cxn ang="0">
                      <a:pos x="863" y="241"/>
                    </a:cxn>
                    <a:cxn ang="0">
                      <a:pos x="871" y="285"/>
                    </a:cxn>
                    <a:cxn ang="0">
                      <a:pos x="865" y="352"/>
                    </a:cxn>
                    <a:cxn ang="0">
                      <a:pos x="851" y="416"/>
                    </a:cxn>
                    <a:cxn ang="0">
                      <a:pos x="827" y="474"/>
                    </a:cxn>
                    <a:cxn ang="0">
                      <a:pos x="796" y="529"/>
                    </a:cxn>
                    <a:cxn ang="0">
                      <a:pos x="757" y="578"/>
                    </a:cxn>
                    <a:cxn ang="0">
                      <a:pos x="735" y="599"/>
                    </a:cxn>
                    <a:cxn ang="0">
                      <a:pos x="733" y="599"/>
                    </a:cxn>
                    <a:cxn ang="0">
                      <a:pos x="731" y="598"/>
                    </a:cxn>
                    <a:cxn ang="0">
                      <a:pos x="753" y="575"/>
                    </a:cxn>
                    <a:cxn ang="0">
                      <a:pos x="792" y="526"/>
                    </a:cxn>
                    <a:cxn ang="0">
                      <a:pos x="823" y="471"/>
                    </a:cxn>
                    <a:cxn ang="0">
                      <a:pos x="845" y="413"/>
                    </a:cxn>
                    <a:cxn ang="0">
                      <a:pos x="860" y="352"/>
                    </a:cxn>
                    <a:cxn ang="0">
                      <a:pos x="865" y="285"/>
                    </a:cxn>
                    <a:cxn ang="0">
                      <a:pos x="42" y="97"/>
                    </a:cxn>
                    <a:cxn ang="0">
                      <a:pos x="20" y="156"/>
                    </a:cxn>
                    <a:cxn ang="0">
                      <a:pos x="5" y="220"/>
                    </a:cxn>
                    <a:cxn ang="0">
                      <a:pos x="0" y="285"/>
                    </a:cxn>
                    <a:cxn ang="0">
                      <a:pos x="5" y="352"/>
                    </a:cxn>
                    <a:cxn ang="0">
                      <a:pos x="20" y="416"/>
                    </a:cxn>
                    <a:cxn ang="0">
                      <a:pos x="42" y="474"/>
                    </a:cxn>
                    <a:cxn ang="0">
                      <a:pos x="74" y="529"/>
                    </a:cxn>
                    <a:cxn ang="0">
                      <a:pos x="113" y="578"/>
                    </a:cxn>
                    <a:cxn ang="0">
                      <a:pos x="150" y="615"/>
                    </a:cxn>
                    <a:cxn ang="0">
                      <a:pos x="153" y="614"/>
                    </a:cxn>
                    <a:cxn ang="0">
                      <a:pos x="154" y="614"/>
                    </a:cxn>
                    <a:cxn ang="0">
                      <a:pos x="146" y="605"/>
                    </a:cxn>
                    <a:cxn ang="0">
                      <a:pos x="102" y="559"/>
                    </a:cxn>
                    <a:cxn ang="0">
                      <a:pos x="66" y="509"/>
                    </a:cxn>
                    <a:cxn ang="0">
                      <a:pos x="38" y="453"/>
                    </a:cxn>
                    <a:cxn ang="0">
                      <a:pos x="18" y="393"/>
                    </a:cxn>
                    <a:cxn ang="0">
                      <a:pos x="6" y="329"/>
                    </a:cxn>
                    <a:cxn ang="0">
                      <a:pos x="5" y="264"/>
                    </a:cxn>
                    <a:cxn ang="0">
                      <a:pos x="13" y="199"/>
                    </a:cxn>
                    <a:cxn ang="0">
                      <a:pos x="30" y="137"/>
                    </a:cxn>
                    <a:cxn ang="0">
                      <a:pos x="57" y="80"/>
                    </a:cxn>
                    <a:cxn ang="0">
                      <a:pos x="53" y="83"/>
                    </a:cxn>
                    <a:cxn ang="0">
                      <a:pos x="50" y="84"/>
                    </a:cxn>
                  </a:cxnLst>
                  <a:rect l="0" t="0" r="r" b="b"/>
                  <a:pathLst>
                    <a:path w="871" h="615">
                      <a:moveTo>
                        <a:pt x="871" y="285"/>
                      </a:moveTo>
                      <a:lnTo>
                        <a:pt x="869" y="262"/>
                      </a:lnTo>
                      <a:lnTo>
                        <a:pt x="868" y="241"/>
                      </a:lnTo>
                      <a:lnTo>
                        <a:pt x="865" y="220"/>
                      </a:lnTo>
                      <a:lnTo>
                        <a:pt x="861" y="197"/>
                      </a:lnTo>
                      <a:lnTo>
                        <a:pt x="856" y="177"/>
                      </a:lnTo>
                      <a:lnTo>
                        <a:pt x="851" y="156"/>
                      </a:lnTo>
                      <a:lnTo>
                        <a:pt x="844" y="136"/>
                      </a:lnTo>
                      <a:lnTo>
                        <a:pt x="836" y="116"/>
                      </a:lnTo>
                      <a:lnTo>
                        <a:pt x="827" y="97"/>
                      </a:lnTo>
                      <a:lnTo>
                        <a:pt x="817" y="77"/>
                      </a:lnTo>
                      <a:lnTo>
                        <a:pt x="807" y="60"/>
                      </a:lnTo>
                      <a:lnTo>
                        <a:pt x="796" y="43"/>
                      </a:lnTo>
                      <a:lnTo>
                        <a:pt x="784" y="26"/>
                      </a:lnTo>
                      <a:lnTo>
                        <a:pt x="771" y="8"/>
                      </a:lnTo>
                      <a:lnTo>
                        <a:pt x="769" y="8"/>
                      </a:lnTo>
                      <a:lnTo>
                        <a:pt x="767" y="7"/>
                      </a:lnTo>
                      <a:lnTo>
                        <a:pt x="765" y="6"/>
                      </a:lnTo>
                      <a:lnTo>
                        <a:pt x="764" y="4"/>
                      </a:lnTo>
                      <a:lnTo>
                        <a:pt x="763" y="3"/>
                      </a:lnTo>
                      <a:lnTo>
                        <a:pt x="760" y="3"/>
                      </a:lnTo>
                      <a:lnTo>
                        <a:pt x="759" y="2"/>
                      </a:lnTo>
                      <a:lnTo>
                        <a:pt x="757" y="0"/>
                      </a:lnTo>
                      <a:lnTo>
                        <a:pt x="767" y="12"/>
                      </a:lnTo>
                      <a:lnTo>
                        <a:pt x="780" y="28"/>
                      </a:lnTo>
                      <a:lnTo>
                        <a:pt x="792" y="46"/>
                      </a:lnTo>
                      <a:lnTo>
                        <a:pt x="803" y="63"/>
                      </a:lnTo>
                      <a:lnTo>
                        <a:pt x="813" y="80"/>
                      </a:lnTo>
                      <a:lnTo>
                        <a:pt x="823" y="99"/>
                      </a:lnTo>
                      <a:lnTo>
                        <a:pt x="832" y="117"/>
                      </a:lnTo>
                      <a:lnTo>
                        <a:pt x="839" y="137"/>
                      </a:lnTo>
                      <a:lnTo>
                        <a:pt x="845" y="157"/>
                      </a:lnTo>
                      <a:lnTo>
                        <a:pt x="852" y="179"/>
                      </a:lnTo>
                      <a:lnTo>
                        <a:pt x="856" y="199"/>
                      </a:lnTo>
                      <a:lnTo>
                        <a:pt x="860" y="220"/>
                      </a:lnTo>
                      <a:lnTo>
                        <a:pt x="863" y="241"/>
                      </a:lnTo>
                      <a:lnTo>
                        <a:pt x="865" y="264"/>
                      </a:lnTo>
                      <a:lnTo>
                        <a:pt x="865" y="285"/>
                      </a:lnTo>
                      <a:lnTo>
                        <a:pt x="871" y="285"/>
                      </a:lnTo>
                      <a:lnTo>
                        <a:pt x="869" y="308"/>
                      </a:lnTo>
                      <a:lnTo>
                        <a:pt x="868" y="330"/>
                      </a:lnTo>
                      <a:lnTo>
                        <a:pt x="865" y="352"/>
                      </a:lnTo>
                      <a:lnTo>
                        <a:pt x="861" y="373"/>
                      </a:lnTo>
                      <a:lnTo>
                        <a:pt x="856" y="394"/>
                      </a:lnTo>
                      <a:lnTo>
                        <a:pt x="851" y="416"/>
                      </a:lnTo>
                      <a:lnTo>
                        <a:pt x="844" y="436"/>
                      </a:lnTo>
                      <a:lnTo>
                        <a:pt x="836" y="455"/>
                      </a:lnTo>
                      <a:lnTo>
                        <a:pt x="827" y="474"/>
                      </a:lnTo>
                      <a:lnTo>
                        <a:pt x="817" y="493"/>
                      </a:lnTo>
                      <a:lnTo>
                        <a:pt x="807" y="511"/>
                      </a:lnTo>
                      <a:lnTo>
                        <a:pt x="796" y="529"/>
                      </a:lnTo>
                      <a:lnTo>
                        <a:pt x="784" y="546"/>
                      </a:lnTo>
                      <a:lnTo>
                        <a:pt x="771" y="562"/>
                      </a:lnTo>
                      <a:lnTo>
                        <a:pt x="757" y="578"/>
                      </a:lnTo>
                      <a:lnTo>
                        <a:pt x="743" y="593"/>
                      </a:lnTo>
                      <a:lnTo>
                        <a:pt x="736" y="601"/>
                      </a:lnTo>
                      <a:lnTo>
                        <a:pt x="735" y="599"/>
                      </a:lnTo>
                      <a:lnTo>
                        <a:pt x="735" y="599"/>
                      </a:lnTo>
                      <a:lnTo>
                        <a:pt x="733" y="599"/>
                      </a:lnTo>
                      <a:lnTo>
                        <a:pt x="733" y="599"/>
                      </a:lnTo>
                      <a:lnTo>
                        <a:pt x="732" y="599"/>
                      </a:lnTo>
                      <a:lnTo>
                        <a:pt x="732" y="598"/>
                      </a:lnTo>
                      <a:lnTo>
                        <a:pt x="731" y="598"/>
                      </a:lnTo>
                      <a:lnTo>
                        <a:pt x="731" y="598"/>
                      </a:lnTo>
                      <a:lnTo>
                        <a:pt x="739" y="590"/>
                      </a:lnTo>
                      <a:lnTo>
                        <a:pt x="753" y="575"/>
                      </a:lnTo>
                      <a:lnTo>
                        <a:pt x="767" y="559"/>
                      </a:lnTo>
                      <a:lnTo>
                        <a:pt x="780" y="543"/>
                      </a:lnTo>
                      <a:lnTo>
                        <a:pt x="792" y="526"/>
                      </a:lnTo>
                      <a:lnTo>
                        <a:pt x="803" y="509"/>
                      </a:lnTo>
                      <a:lnTo>
                        <a:pt x="813" y="490"/>
                      </a:lnTo>
                      <a:lnTo>
                        <a:pt x="823" y="471"/>
                      </a:lnTo>
                      <a:lnTo>
                        <a:pt x="832" y="453"/>
                      </a:lnTo>
                      <a:lnTo>
                        <a:pt x="839" y="433"/>
                      </a:lnTo>
                      <a:lnTo>
                        <a:pt x="845" y="413"/>
                      </a:lnTo>
                      <a:lnTo>
                        <a:pt x="852" y="393"/>
                      </a:lnTo>
                      <a:lnTo>
                        <a:pt x="856" y="372"/>
                      </a:lnTo>
                      <a:lnTo>
                        <a:pt x="860" y="352"/>
                      </a:lnTo>
                      <a:lnTo>
                        <a:pt x="863" y="329"/>
                      </a:lnTo>
                      <a:lnTo>
                        <a:pt x="865" y="308"/>
                      </a:lnTo>
                      <a:lnTo>
                        <a:pt x="865" y="285"/>
                      </a:lnTo>
                      <a:lnTo>
                        <a:pt x="871" y="285"/>
                      </a:lnTo>
                      <a:close/>
                      <a:moveTo>
                        <a:pt x="48" y="85"/>
                      </a:moveTo>
                      <a:lnTo>
                        <a:pt x="42" y="97"/>
                      </a:lnTo>
                      <a:lnTo>
                        <a:pt x="34" y="116"/>
                      </a:lnTo>
                      <a:lnTo>
                        <a:pt x="26" y="136"/>
                      </a:lnTo>
                      <a:lnTo>
                        <a:pt x="20" y="156"/>
                      </a:lnTo>
                      <a:lnTo>
                        <a:pt x="13" y="177"/>
                      </a:lnTo>
                      <a:lnTo>
                        <a:pt x="9" y="197"/>
                      </a:lnTo>
                      <a:lnTo>
                        <a:pt x="5" y="220"/>
                      </a:lnTo>
                      <a:lnTo>
                        <a:pt x="2" y="241"/>
                      </a:lnTo>
                      <a:lnTo>
                        <a:pt x="0" y="262"/>
                      </a:lnTo>
                      <a:lnTo>
                        <a:pt x="0" y="285"/>
                      </a:lnTo>
                      <a:lnTo>
                        <a:pt x="0" y="308"/>
                      </a:lnTo>
                      <a:lnTo>
                        <a:pt x="2" y="330"/>
                      </a:lnTo>
                      <a:lnTo>
                        <a:pt x="5" y="352"/>
                      </a:lnTo>
                      <a:lnTo>
                        <a:pt x="9" y="373"/>
                      </a:lnTo>
                      <a:lnTo>
                        <a:pt x="13" y="394"/>
                      </a:lnTo>
                      <a:lnTo>
                        <a:pt x="20" y="416"/>
                      </a:lnTo>
                      <a:lnTo>
                        <a:pt x="26" y="436"/>
                      </a:lnTo>
                      <a:lnTo>
                        <a:pt x="34" y="455"/>
                      </a:lnTo>
                      <a:lnTo>
                        <a:pt x="42" y="474"/>
                      </a:lnTo>
                      <a:lnTo>
                        <a:pt x="52" y="493"/>
                      </a:lnTo>
                      <a:lnTo>
                        <a:pt x="62" y="511"/>
                      </a:lnTo>
                      <a:lnTo>
                        <a:pt x="74" y="529"/>
                      </a:lnTo>
                      <a:lnTo>
                        <a:pt x="86" y="546"/>
                      </a:lnTo>
                      <a:lnTo>
                        <a:pt x="99" y="562"/>
                      </a:lnTo>
                      <a:lnTo>
                        <a:pt x="113" y="578"/>
                      </a:lnTo>
                      <a:lnTo>
                        <a:pt x="127" y="593"/>
                      </a:lnTo>
                      <a:lnTo>
                        <a:pt x="142" y="607"/>
                      </a:lnTo>
                      <a:lnTo>
                        <a:pt x="150" y="615"/>
                      </a:lnTo>
                      <a:lnTo>
                        <a:pt x="151" y="615"/>
                      </a:lnTo>
                      <a:lnTo>
                        <a:pt x="151" y="614"/>
                      </a:lnTo>
                      <a:lnTo>
                        <a:pt x="153" y="614"/>
                      </a:lnTo>
                      <a:lnTo>
                        <a:pt x="153" y="614"/>
                      </a:lnTo>
                      <a:lnTo>
                        <a:pt x="154" y="614"/>
                      </a:lnTo>
                      <a:lnTo>
                        <a:pt x="154" y="614"/>
                      </a:lnTo>
                      <a:lnTo>
                        <a:pt x="155" y="614"/>
                      </a:lnTo>
                      <a:lnTo>
                        <a:pt x="155" y="613"/>
                      </a:lnTo>
                      <a:lnTo>
                        <a:pt x="146" y="605"/>
                      </a:lnTo>
                      <a:lnTo>
                        <a:pt x="130" y="590"/>
                      </a:lnTo>
                      <a:lnTo>
                        <a:pt x="117" y="575"/>
                      </a:lnTo>
                      <a:lnTo>
                        <a:pt x="102" y="559"/>
                      </a:lnTo>
                      <a:lnTo>
                        <a:pt x="90" y="543"/>
                      </a:lnTo>
                      <a:lnTo>
                        <a:pt x="78" y="526"/>
                      </a:lnTo>
                      <a:lnTo>
                        <a:pt x="66" y="509"/>
                      </a:lnTo>
                      <a:lnTo>
                        <a:pt x="57" y="490"/>
                      </a:lnTo>
                      <a:lnTo>
                        <a:pt x="48" y="471"/>
                      </a:lnTo>
                      <a:lnTo>
                        <a:pt x="38" y="453"/>
                      </a:lnTo>
                      <a:lnTo>
                        <a:pt x="30" y="433"/>
                      </a:lnTo>
                      <a:lnTo>
                        <a:pt x="24" y="413"/>
                      </a:lnTo>
                      <a:lnTo>
                        <a:pt x="18" y="393"/>
                      </a:lnTo>
                      <a:lnTo>
                        <a:pt x="13" y="372"/>
                      </a:lnTo>
                      <a:lnTo>
                        <a:pt x="9" y="352"/>
                      </a:lnTo>
                      <a:lnTo>
                        <a:pt x="6" y="329"/>
                      </a:lnTo>
                      <a:lnTo>
                        <a:pt x="5" y="308"/>
                      </a:lnTo>
                      <a:lnTo>
                        <a:pt x="5" y="285"/>
                      </a:lnTo>
                      <a:lnTo>
                        <a:pt x="5" y="264"/>
                      </a:lnTo>
                      <a:lnTo>
                        <a:pt x="6" y="241"/>
                      </a:lnTo>
                      <a:lnTo>
                        <a:pt x="9" y="220"/>
                      </a:lnTo>
                      <a:lnTo>
                        <a:pt x="13" y="199"/>
                      </a:lnTo>
                      <a:lnTo>
                        <a:pt x="18" y="179"/>
                      </a:lnTo>
                      <a:lnTo>
                        <a:pt x="24" y="157"/>
                      </a:lnTo>
                      <a:lnTo>
                        <a:pt x="30" y="137"/>
                      </a:lnTo>
                      <a:lnTo>
                        <a:pt x="38" y="117"/>
                      </a:lnTo>
                      <a:lnTo>
                        <a:pt x="48" y="99"/>
                      </a:lnTo>
                      <a:lnTo>
                        <a:pt x="57" y="80"/>
                      </a:lnTo>
                      <a:lnTo>
                        <a:pt x="56" y="81"/>
                      </a:lnTo>
                      <a:lnTo>
                        <a:pt x="54" y="81"/>
                      </a:lnTo>
                      <a:lnTo>
                        <a:pt x="53" y="83"/>
                      </a:lnTo>
                      <a:lnTo>
                        <a:pt x="53" y="83"/>
                      </a:lnTo>
                      <a:lnTo>
                        <a:pt x="52" y="84"/>
                      </a:lnTo>
                      <a:lnTo>
                        <a:pt x="50" y="84"/>
                      </a:lnTo>
                      <a:lnTo>
                        <a:pt x="49" y="85"/>
                      </a:lnTo>
                      <a:lnTo>
                        <a:pt x="48" y="8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6" name="Freeform 355"/>
                <p:cNvSpPr>
                  <a:spLocks noEditPoints="1"/>
                </p:cNvSpPr>
                <p:nvPr/>
              </p:nvSpPr>
              <p:spPr bwMode="auto">
                <a:xfrm>
                  <a:off x="2558" y="2309"/>
                  <a:ext cx="433" cy="309"/>
                </a:xfrm>
                <a:custGeom>
                  <a:avLst/>
                  <a:gdLst/>
                  <a:ahLst/>
                  <a:cxnLst>
                    <a:cxn ang="0">
                      <a:pos x="863" y="245"/>
                    </a:cxn>
                    <a:cxn ang="0">
                      <a:pos x="853" y="181"/>
                    </a:cxn>
                    <a:cxn ang="0">
                      <a:pos x="831" y="121"/>
                    </a:cxn>
                    <a:cxn ang="0">
                      <a:pos x="803" y="66"/>
                    </a:cxn>
                    <a:cxn ang="0">
                      <a:pos x="767" y="15"/>
                    </a:cxn>
                    <a:cxn ang="0">
                      <a:pos x="758" y="7"/>
                    </a:cxn>
                    <a:cxn ang="0">
                      <a:pos x="753" y="3"/>
                    </a:cxn>
                    <a:cxn ang="0">
                      <a:pos x="749" y="0"/>
                    </a:cxn>
                    <a:cxn ang="0">
                      <a:pos x="775" y="34"/>
                    </a:cxn>
                    <a:cxn ang="0">
                      <a:pos x="809" y="85"/>
                    </a:cxn>
                    <a:cxn ang="0">
                      <a:pos x="835" y="143"/>
                    </a:cxn>
                    <a:cxn ang="0">
                      <a:pos x="853" y="204"/>
                    </a:cxn>
                    <a:cxn ang="0">
                      <a:pos x="861" y="268"/>
                    </a:cxn>
                    <a:cxn ang="0">
                      <a:pos x="865" y="312"/>
                    </a:cxn>
                    <a:cxn ang="0">
                      <a:pos x="857" y="377"/>
                    </a:cxn>
                    <a:cxn ang="0">
                      <a:pos x="839" y="438"/>
                    </a:cxn>
                    <a:cxn ang="0">
                      <a:pos x="814" y="495"/>
                    </a:cxn>
                    <a:cxn ang="0">
                      <a:pos x="779" y="549"/>
                    </a:cxn>
                    <a:cxn ang="0">
                      <a:pos x="739" y="595"/>
                    </a:cxn>
                    <a:cxn ang="0">
                      <a:pos x="730" y="602"/>
                    </a:cxn>
                    <a:cxn ang="0">
                      <a:pos x="727" y="602"/>
                    </a:cxn>
                    <a:cxn ang="0">
                      <a:pos x="726" y="601"/>
                    </a:cxn>
                    <a:cxn ang="0">
                      <a:pos x="763" y="562"/>
                    </a:cxn>
                    <a:cxn ang="0">
                      <a:pos x="799" y="511"/>
                    </a:cxn>
                    <a:cxn ang="0">
                      <a:pos x="827" y="455"/>
                    </a:cxn>
                    <a:cxn ang="0">
                      <a:pos x="847" y="397"/>
                    </a:cxn>
                    <a:cxn ang="0">
                      <a:pos x="858" y="333"/>
                    </a:cxn>
                    <a:cxn ang="0">
                      <a:pos x="866" y="289"/>
                    </a:cxn>
                    <a:cxn ang="0">
                      <a:pos x="34" y="121"/>
                    </a:cxn>
                    <a:cxn ang="0">
                      <a:pos x="14" y="181"/>
                    </a:cxn>
                    <a:cxn ang="0">
                      <a:pos x="3" y="245"/>
                    </a:cxn>
                    <a:cxn ang="0">
                      <a:pos x="0" y="312"/>
                    </a:cxn>
                    <a:cxn ang="0">
                      <a:pos x="8" y="377"/>
                    </a:cxn>
                    <a:cxn ang="0">
                      <a:pos x="27" y="438"/>
                    </a:cxn>
                    <a:cxn ang="0">
                      <a:pos x="52" y="495"/>
                    </a:cxn>
                    <a:cxn ang="0">
                      <a:pos x="85" y="549"/>
                    </a:cxn>
                    <a:cxn ang="0">
                      <a:pos x="127" y="595"/>
                    </a:cxn>
                    <a:cxn ang="0">
                      <a:pos x="152" y="618"/>
                    </a:cxn>
                    <a:cxn ang="0">
                      <a:pos x="153" y="617"/>
                    </a:cxn>
                    <a:cxn ang="0">
                      <a:pos x="156" y="617"/>
                    </a:cxn>
                    <a:cxn ang="0">
                      <a:pos x="131" y="591"/>
                    </a:cxn>
                    <a:cxn ang="0">
                      <a:pos x="89" y="546"/>
                    </a:cxn>
                    <a:cxn ang="0">
                      <a:pos x="56" y="493"/>
                    </a:cxn>
                    <a:cxn ang="0">
                      <a:pos x="31" y="437"/>
                    </a:cxn>
                    <a:cxn ang="0">
                      <a:pos x="14" y="376"/>
                    </a:cxn>
                    <a:cxn ang="0">
                      <a:pos x="6" y="312"/>
                    </a:cxn>
                    <a:cxn ang="0">
                      <a:pos x="7" y="245"/>
                    </a:cxn>
                    <a:cxn ang="0">
                      <a:pos x="19" y="183"/>
                    </a:cxn>
                    <a:cxn ang="0">
                      <a:pos x="39" y="123"/>
                    </a:cxn>
                    <a:cxn ang="0">
                      <a:pos x="59" y="81"/>
                    </a:cxn>
                    <a:cxn ang="0">
                      <a:pos x="55" y="84"/>
                    </a:cxn>
                    <a:cxn ang="0">
                      <a:pos x="52" y="85"/>
                    </a:cxn>
                  </a:cxnLst>
                  <a:rect l="0" t="0" r="r" b="b"/>
                  <a:pathLst>
                    <a:path w="866" h="618">
                      <a:moveTo>
                        <a:pt x="866" y="289"/>
                      </a:moveTo>
                      <a:lnTo>
                        <a:pt x="865" y="268"/>
                      </a:lnTo>
                      <a:lnTo>
                        <a:pt x="863" y="245"/>
                      </a:lnTo>
                      <a:lnTo>
                        <a:pt x="861" y="224"/>
                      </a:lnTo>
                      <a:lnTo>
                        <a:pt x="857" y="203"/>
                      </a:lnTo>
                      <a:lnTo>
                        <a:pt x="853" y="181"/>
                      </a:lnTo>
                      <a:lnTo>
                        <a:pt x="846" y="161"/>
                      </a:lnTo>
                      <a:lnTo>
                        <a:pt x="839" y="141"/>
                      </a:lnTo>
                      <a:lnTo>
                        <a:pt x="831" y="121"/>
                      </a:lnTo>
                      <a:lnTo>
                        <a:pt x="823" y="101"/>
                      </a:lnTo>
                      <a:lnTo>
                        <a:pt x="814" y="83"/>
                      </a:lnTo>
                      <a:lnTo>
                        <a:pt x="803" y="66"/>
                      </a:lnTo>
                      <a:lnTo>
                        <a:pt x="791" y="48"/>
                      </a:lnTo>
                      <a:lnTo>
                        <a:pt x="779" y="31"/>
                      </a:lnTo>
                      <a:lnTo>
                        <a:pt x="767" y="15"/>
                      </a:lnTo>
                      <a:lnTo>
                        <a:pt x="762" y="8"/>
                      </a:lnTo>
                      <a:lnTo>
                        <a:pt x="761" y="7"/>
                      </a:lnTo>
                      <a:lnTo>
                        <a:pt x="758" y="7"/>
                      </a:lnTo>
                      <a:lnTo>
                        <a:pt x="757" y="6"/>
                      </a:lnTo>
                      <a:lnTo>
                        <a:pt x="755" y="4"/>
                      </a:lnTo>
                      <a:lnTo>
                        <a:pt x="753" y="3"/>
                      </a:lnTo>
                      <a:lnTo>
                        <a:pt x="751" y="3"/>
                      </a:lnTo>
                      <a:lnTo>
                        <a:pt x="750" y="2"/>
                      </a:lnTo>
                      <a:lnTo>
                        <a:pt x="749" y="0"/>
                      </a:lnTo>
                      <a:lnTo>
                        <a:pt x="750" y="2"/>
                      </a:lnTo>
                      <a:lnTo>
                        <a:pt x="763" y="18"/>
                      </a:lnTo>
                      <a:lnTo>
                        <a:pt x="775" y="34"/>
                      </a:lnTo>
                      <a:lnTo>
                        <a:pt x="787" y="51"/>
                      </a:lnTo>
                      <a:lnTo>
                        <a:pt x="799" y="68"/>
                      </a:lnTo>
                      <a:lnTo>
                        <a:pt x="809" y="85"/>
                      </a:lnTo>
                      <a:lnTo>
                        <a:pt x="818" y="104"/>
                      </a:lnTo>
                      <a:lnTo>
                        <a:pt x="827" y="123"/>
                      </a:lnTo>
                      <a:lnTo>
                        <a:pt x="835" y="143"/>
                      </a:lnTo>
                      <a:lnTo>
                        <a:pt x="842" y="163"/>
                      </a:lnTo>
                      <a:lnTo>
                        <a:pt x="847" y="183"/>
                      </a:lnTo>
                      <a:lnTo>
                        <a:pt x="853" y="204"/>
                      </a:lnTo>
                      <a:lnTo>
                        <a:pt x="855" y="224"/>
                      </a:lnTo>
                      <a:lnTo>
                        <a:pt x="858" y="245"/>
                      </a:lnTo>
                      <a:lnTo>
                        <a:pt x="861" y="268"/>
                      </a:lnTo>
                      <a:lnTo>
                        <a:pt x="861" y="289"/>
                      </a:lnTo>
                      <a:lnTo>
                        <a:pt x="866" y="289"/>
                      </a:lnTo>
                      <a:lnTo>
                        <a:pt x="865" y="312"/>
                      </a:lnTo>
                      <a:lnTo>
                        <a:pt x="863" y="334"/>
                      </a:lnTo>
                      <a:lnTo>
                        <a:pt x="861" y="356"/>
                      </a:lnTo>
                      <a:lnTo>
                        <a:pt x="857" y="377"/>
                      </a:lnTo>
                      <a:lnTo>
                        <a:pt x="853" y="398"/>
                      </a:lnTo>
                      <a:lnTo>
                        <a:pt x="846" y="418"/>
                      </a:lnTo>
                      <a:lnTo>
                        <a:pt x="839" y="438"/>
                      </a:lnTo>
                      <a:lnTo>
                        <a:pt x="831" y="458"/>
                      </a:lnTo>
                      <a:lnTo>
                        <a:pt x="823" y="477"/>
                      </a:lnTo>
                      <a:lnTo>
                        <a:pt x="814" y="495"/>
                      </a:lnTo>
                      <a:lnTo>
                        <a:pt x="803" y="514"/>
                      </a:lnTo>
                      <a:lnTo>
                        <a:pt x="791" y="531"/>
                      </a:lnTo>
                      <a:lnTo>
                        <a:pt x="779" y="549"/>
                      </a:lnTo>
                      <a:lnTo>
                        <a:pt x="767" y="565"/>
                      </a:lnTo>
                      <a:lnTo>
                        <a:pt x="753" y="581"/>
                      </a:lnTo>
                      <a:lnTo>
                        <a:pt x="739" y="595"/>
                      </a:lnTo>
                      <a:lnTo>
                        <a:pt x="731" y="603"/>
                      </a:lnTo>
                      <a:lnTo>
                        <a:pt x="730" y="603"/>
                      </a:lnTo>
                      <a:lnTo>
                        <a:pt x="730" y="602"/>
                      </a:lnTo>
                      <a:lnTo>
                        <a:pt x="729" y="602"/>
                      </a:lnTo>
                      <a:lnTo>
                        <a:pt x="729" y="602"/>
                      </a:lnTo>
                      <a:lnTo>
                        <a:pt x="727" y="602"/>
                      </a:lnTo>
                      <a:lnTo>
                        <a:pt x="727" y="602"/>
                      </a:lnTo>
                      <a:lnTo>
                        <a:pt x="726" y="601"/>
                      </a:lnTo>
                      <a:lnTo>
                        <a:pt x="726" y="601"/>
                      </a:lnTo>
                      <a:lnTo>
                        <a:pt x="735" y="591"/>
                      </a:lnTo>
                      <a:lnTo>
                        <a:pt x="750" y="577"/>
                      </a:lnTo>
                      <a:lnTo>
                        <a:pt x="763" y="562"/>
                      </a:lnTo>
                      <a:lnTo>
                        <a:pt x="775" y="546"/>
                      </a:lnTo>
                      <a:lnTo>
                        <a:pt x="787" y="529"/>
                      </a:lnTo>
                      <a:lnTo>
                        <a:pt x="799" y="511"/>
                      </a:lnTo>
                      <a:lnTo>
                        <a:pt x="809" y="493"/>
                      </a:lnTo>
                      <a:lnTo>
                        <a:pt x="818" y="475"/>
                      </a:lnTo>
                      <a:lnTo>
                        <a:pt x="827" y="455"/>
                      </a:lnTo>
                      <a:lnTo>
                        <a:pt x="835" y="437"/>
                      </a:lnTo>
                      <a:lnTo>
                        <a:pt x="842" y="417"/>
                      </a:lnTo>
                      <a:lnTo>
                        <a:pt x="847" y="397"/>
                      </a:lnTo>
                      <a:lnTo>
                        <a:pt x="853" y="376"/>
                      </a:lnTo>
                      <a:lnTo>
                        <a:pt x="855" y="354"/>
                      </a:lnTo>
                      <a:lnTo>
                        <a:pt x="858" y="333"/>
                      </a:lnTo>
                      <a:lnTo>
                        <a:pt x="861" y="312"/>
                      </a:lnTo>
                      <a:lnTo>
                        <a:pt x="861" y="289"/>
                      </a:lnTo>
                      <a:lnTo>
                        <a:pt x="866" y="289"/>
                      </a:lnTo>
                      <a:close/>
                      <a:moveTo>
                        <a:pt x="51" y="87"/>
                      </a:moveTo>
                      <a:lnTo>
                        <a:pt x="43" y="101"/>
                      </a:lnTo>
                      <a:lnTo>
                        <a:pt x="34" y="121"/>
                      </a:lnTo>
                      <a:lnTo>
                        <a:pt x="27" y="141"/>
                      </a:lnTo>
                      <a:lnTo>
                        <a:pt x="19" y="161"/>
                      </a:lnTo>
                      <a:lnTo>
                        <a:pt x="14" y="181"/>
                      </a:lnTo>
                      <a:lnTo>
                        <a:pt x="8" y="203"/>
                      </a:lnTo>
                      <a:lnTo>
                        <a:pt x="6" y="224"/>
                      </a:lnTo>
                      <a:lnTo>
                        <a:pt x="3" y="245"/>
                      </a:lnTo>
                      <a:lnTo>
                        <a:pt x="0" y="268"/>
                      </a:lnTo>
                      <a:lnTo>
                        <a:pt x="0" y="289"/>
                      </a:lnTo>
                      <a:lnTo>
                        <a:pt x="0" y="312"/>
                      </a:lnTo>
                      <a:lnTo>
                        <a:pt x="3" y="334"/>
                      </a:lnTo>
                      <a:lnTo>
                        <a:pt x="6" y="356"/>
                      </a:lnTo>
                      <a:lnTo>
                        <a:pt x="8" y="377"/>
                      </a:lnTo>
                      <a:lnTo>
                        <a:pt x="14" y="398"/>
                      </a:lnTo>
                      <a:lnTo>
                        <a:pt x="19" y="418"/>
                      </a:lnTo>
                      <a:lnTo>
                        <a:pt x="27" y="438"/>
                      </a:lnTo>
                      <a:lnTo>
                        <a:pt x="34" y="458"/>
                      </a:lnTo>
                      <a:lnTo>
                        <a:pt x="43" y="477"/>
                      </a:lnTo>
                      <a:lnTo>
                        <a:pt x="52" y="495"/>
                      </a:lnTo>
                      <a:lnTo>
                        <a:pt x="63" y="514"/>
                      </a:lnTo>
                      <a:lnTo>
                        <a:pt x="74" y="531"/>
                      </a:lnTo>
                      <a:lnTo>
                        <a:pt x="85" y="549"/>
                      </a:lnTo>
                      <a:lnTo>
                        <a:pt x="99" y="565"/>
                      </a:lnTo>
                      <a:lnTo>
                        <a:pt x="112" y="581"/>
                      </a:lnTo>
                      <a:lnTo>
                        <a:pt x="127" y="595"/>
                      </a:lnTo>
                      <a:lnTo>
                        <a:pt x="141" y="610"/>
                      </a:lnTo>
                      <a:lnTo>
                        <a:pt x="151" y="618"/>
                      </a:lnTo>
                      <a:lnTo>
                        <a:pt x="152" y="618"/>
                      </a:lnTo>
                      <a:lnTo>
                        <a:pt x="152" y="618"/>
                      </a:lnTo>
                      <a:lnTo>
                        <a:pt x="153" y="618"/>
                      </a:lnTo>
                      <a:lnTo>
                        <a:pt x="153" y="617"/>
                      </a:lnTo>
                      <a:lnTo>
                        <a:pt x="155" y="617"/>
                      </a:lnTo>
                      <a:lnTo>
                        <a:pt x="155" y="617"/>
                      </a:lnTo>
                      <a:lnTo>
                        <a:pt x="156" y="617"/>
                      </a:lnTo>
                      <a:lnTo>
                        <a:pt x="157" y="617"/>
                      </a:lnTo>
                      <a:lnTo>
                        <a:pt x="145" y="606"/>
                      </a:lnTo>
                      <a:lnTo>
                        <a:pt x="131" y="591"/>
                      </a:lnTo>
                      <a:lnTo>
                        <a:pt x="116" y="577"/>
                      </a:lnTo>
                      <a:lnTo>
                        <a:pt x="103" y="562"/>
                      </a:lnTo>
                      <a:lnTo>
                        <a:pt x="89" y="546"/>
                      </a:lnTo>
                      <a:lnTo>
                        <a:pt x="77" y="529"/>
                      </a:lnTo>
                      <a:lnTo>
                        <a:pt x="67" y="511"/>
                      </a:lnTo>
                      <a:lnTo>
                        <a:pt x="56" y="493"/>
                      </a:lnTo>
                      <a:lnTo>
                        <a:pt x="47" y="475"/>
                      </a:lnTo>
                      <a:lnTo>
                        <a:pt x="39" y="455"/>
                      </a:lnTo>
                      <a:lnTo>
                        <a:pt x="31" y="437"/>
                      </a:lnTo>
                      <a:lnTo>
                        <a:pt x="24" y="417"/>
                      </a:lnTo>
                      <a:lnTo>
                        <a:pt x="19" y="397"/>
                      </a:lnTo>
                      <a:lnTo>
                        <a:pt x="14" y="376"/>
                      </a:lnTo>
                      <a:lnTo>
                        <a:pt x="10" y="354"/>
                      </a:lnTo>
                      <a:lnTo>
                        <a:pt x="7" y="333"/>
                      </a:lnTo>
                      <a:lnTo>
                        <a:pt x="6" y="312"/>
                      </a:lnTo>
                      <a:lnTo>
                        <a:pt x="6" y="289"/>
                      </a:lnTo>
                      <a:lnTo>
                        <a:pt x="6" y="268"/>
                      </a:lnTo>
                      <a:lnTo>
                        <a:pt x="7" y="245"/>
                      </a:lnTo>
                      <a:lnTo>
                        <a:pt x="10" y="224"/>
                      </a:lnTo>
                      <a:lnTo>
                        <a:pt x="14" y="204"/>
                      </a:lnTo>
                      <a:lnTo>
                        <a:pt x="19" y="183"/>
                      </a:lnTo>
                      <a:lnTo>
                        <a:pt x="24" y="163"/>
                      </a:lnTo>
                      <a:lnTo>
                        <a:pt x="31" y="143"/>
                      </a:lnTo>
                      <a:lnTo>
                        <a:pt x="39" y="123"/>
                      </a:lnTo>
                      <a:lnTo>
                        <a:pt x="47" y="104"/>
                      </a:lnTo>
                      <a:lnTo>
                        <a:pt x="56" y="85"/>
                      </a:lnTo>
                      <a:lnTo>
                        <a:pt x="59" y="81"/>
                      </a:lnTo>
                      <a:lnTo>
                        <a:pt x="58" y="83"/>
                      </a:lnTo>
                      <a:lnTo>
                        <a:pt x="56" y="83"/>
                      </a:lnTo>
                      <a:lnTo>
                        <a:pt x="55" y="84"/>
                      </a:lnTo>
                      <a:lnTo>
                        <a:pt x="55" y="84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7"/>
                      </a:lnTo>
                      <a:lnTo>
                        <a:pt x="51" y="8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7" name="Freeform 356"/>
                <p:cNvSpPr>
                  <a:spLocks noEditPoints="1"/>
                </p:cNvSpPr>
                <p:nvPr/>
              </p:nvSpPr>
              <p:spPr bwMode="auto">
                <a:xfrm>
                  <a:off x="2559" y="2307"/>
                  <a:ext cx="431" cy="310"/>
                </a:xfrm>
                <a:custGeom>
                  <a:avLst/>
                  <a:gdLst/>
                  <a:ahLst/>
                  <a:cxnLst>
                    <a:cxn ang="0">
                      <a:pos x="858" y="249"/>
                    </a:cxn>
                    <a:cxn ang="0">
                      <a:pos x="847" y="187"/>
                    </a:cxn>
                    <a:cxn ang="0">
                      <a:pos x="827" y="125"/>
                    </a:cxn>
                    <a:cxn ang="0">
                      <a:pos x="798" y="71"/>
                    </a:cxn>
                    <a:cxn ang="0">
                      <a:pos x="762" y="20"/>
                    </a:cxn>
                    <a:cxn ang="0">
                      <a:pos x="748" y="7"/>
                    </a:cxn>
                    <a:cxn ang="0">
                      <a:pos x="743" y="3"/>
                    </a:cxn>
                    <a:cxn ang="0">
                      <a:pos x="738" y="0"/>
                    </a:cxn>
                    <a:cxn ang="0">
                      <a:pos x="771" y="39"/>
                    </a:cxn>
                    <a:cxn ang="0">
                      <a:pos x="804" y="91"/>
                    </a:cxn>
                    <a:cxn ang="0">
                      <a:pos x="830" y="147"/>
                    </a:cxn>
                    <a:cxn ang="0">
                      <a:pos x="847" y="208"/>
                    </a:cxn>
                    <a:cxn ang="0">
                      <a:pos x="855" y="272"/>
                    </a:cxn>
                    <a:cxn ang="0">
                      <a:pos x="860" y="316"/>
                    </a:cxn>
                    <a:cxn ang="0">
                      <a:pos x="851" y="380"/>
                    </a:cxn>
                    <a:cxn ang="0">
                      <a:pos x="834" y="441"/>
                    </a:cxn>
                    <a:cxn ang="0">
                      <a:pos x="808" y="498"/>
                    </a:cxn>
                    <a:cxn ang="0">
                      <a:pos x="775" y="551"/>
                    </a:cxn>
                    <a:cxn ang="0">
                      <a:pos x="734" y="598"/>
                    </a:cxn>
                    <a:cxn ang="0">
                      <a:pos x="724" y="606"/>
                    </a:cxn>
                    <a:cxn ang="0">
                      <a:pos x="723" y="605"/>
                    </a:cxn>
                    <a:cxn ang="0">
                      <a:pos x="720" y="603"/>
                    </a:cxn>
                    <a:cxn ang="0">
                      <a:pos x="758" y="563"/>
                    </a:cxn>
                    <a:cxn ang="0">
                      <a:pos x="794" y="514"/>
                    </a:cxn>
                    <a:cxn ang="0">
                      <a:pos x="822" y="459"/>
                    </a:cxn>
                    <a:cxn ang="0">
                      <a:pos x="842" y="400"/>
                    </a:cxn>
                    <a:cxn ang="0">
                      <a:pos x="854" y="337"/>
                    </a:cxn>
                    <a:cxn ang="0">
                      <a:pos x="860" y="293"/>
                    </a:cxn>
                    <a:cxn ang="0">
                      <a:pos x="33" y="125"/>
                    </a:cxn>
                    <a:cxn ang="0">
                      <a:pos x="13" y="187"/>
                    </a:cxn>
                    <a:cxn ang="0">
                      <a:pos x="1" y="249"/>
                    </a:cxn>
                    <a:cxn ang="0">
                      <a:pos x="0" y="316"/>
                    </a:cxn>
                    <a:cxn ang="0">
                      <a:pos x="8" y="380"/>
                    </a:cxn>
                    <a:cxn ang="0">
                      <a:pos x="25" y="441"/>
                    </a:cxn>
                    <a:cxn ang="0">
                      <a:pos x="52" y="498"/>
                    </a:cxn>
                    <a:cxn ang="0">
                      <a:pos x="85" y="551"/>
                    </a:cxn>
                    <a:cxn ang="0">
                      <a:pos x="125" y="598"/>
                    </a:cxn>
                    <a:cxn ang="0">
                      <a:pos x="152" y="621"/>
                    </a:cxn>
                    <a:cxn ang="0">
                      <a:pos x="153" y="621"/>
                    </a:cxn>
                    <a:cxn ang="0">
                      <a:pos x="156" y="619"/>
                    </a:cxn>
                    <a:cxn ang="0">
                      <a:pos x="129" y="594"/>
                    </a:cxn>
                    <a:cxn ang="0">
                      <a:pos x="89" y="547"/>
                    </a:cxn>
                    <a:cxn ang="0">
                      <a:pos x="56" y="497"/>
                    </a:cxn>
                    <a:cxn ang="0">
                      <a:pos x="31" y="440"/>
                    </a:cxn>
                    <a:cxn ang="0">
                      <a:pos x="13" y="380"/>
                    </a:cxn>
                    <a:cxn ang="0">
                      <a:pos x="5" y="316"/>
                    </a:cxn>
                    <a:cxn ang="0">
                      <a:pos x="7" y="251"/>
                    </a:cxn>
                    <a:cxn ang="0">
                      <a:pos x="17" y="187"/>
                    </a:cxn>
                    <a:cxn ang="0">
                      <a:pos x="39" y="128"/>
                    </a:cxn>
                    <a:cxn ang="0">
                      <a:pos x="60" y="83"/>
                    </a:cxn>
                    <a:cxn ang="0">
                      <a:pos x="57" y="85"/>
                    </a:cxn>
                    <a:cxn ang="0">
                      <a:pos x="53" y="87"/>
                    </a:cxn>
                  </a:cxnLst>
                  <a:rect l="0" t="0" r="r" b="b"/>
                  <a:pathLst>
                    <a:path w="860" h="621">
                      <a:moveTo>
                        <a:pt x="860" y="293"/>
                      </a:moveTo>
                      <a:lnTo>
                        <a:pt x="860" y="272"/>
                      </a:lnTo>
                      <a:lnTo>
                        <a:pt x="858" y="249"/>
                      </a:lnTo>
                      <a:lnTo>
                        <a:pt x="855" y="228"/>
                      </a:lnTo>
                      <a:lnTo>
                        <a:pt x="851" y="207"/>
                      </a:lnTo>
                      <a:lnTo>
                        <a:pt x="847" y="187"/>
                      </a:lnTo>
                      <a:lnTo>
                        <a:pt x="840" y="165"/>
                      </a:lnTo>
                      <a:lnTo>
                        <a:pt x="834" y="145"/>
                      </a:lnTo>
                      <a:lnTo>
                        <a:pt x="827" y="125"/>
                      </a:lnTo>
                      <a:lnTo>
                        <a:pt x="818" y="107"/>
                      </a:lnTo>
                      <a:lnTo>
                        <a:pt x="808" y="88"/>
                      </a:lnTo>
                      <a:lnTo>
                        <a:pt x="798" y="71"/>
                      </a:lnTo>
                      <a:lnTo>
                        <a:pt x="787" y="54"/>
                      </a:lnTo>
                      <a:lnTo>
                        <a:pt x="775" y="36"/>
                      </a:lnTo>
                      <a:lnTo>
                        <a:pt x="762" y="20"/>
                      </a:lnTo>
                      <a:lnTo>
                        <a:pt x="752" y="8"/>
                      </a:lnTo>
                      <a:lnTo>
                        <a:pt x="750" y="7"/>
                      </a:lnTo>
                      <a:lnTo>
                        <a:pt x="748" y="7"/>
                      </a:lnTo>
                      <a:lnTo>
                        <a:pt x="747" y="6"/>
                      </a:lnTo>
                      <a:lnTo>
                        <a:pt x="744" y="4"/>
                      </a:lnTo>
                      <a:lnTo>
                        <a:pt x="743" y="3"/>
                      </a:lnTo>
                      <a:lnTo>
                        <a:pt x="742" y="3"/>
                      </a:lnTo>
                      <a:lnTo>
                        <a:pt x="739" y="2"/>
                      </a:lnTo>
                      <a:lnTo>
                        <a:pt x="738" y="0"/>
                      </a:lnTo>
                      <a:lnTo>
                        <a:pt x="744" y="7"/>
                      </a:lnTo>
                      <a:lnTo>
                        <a:pt x="758" y="23"/>
                      </a:lnTo>
                      <a:lnTo>
                        <a:pt x="771" y="39"/>
                      </a:lnTo>
                      <a:lnTo>
                        <a:pt x="783" y="56"/>
                      </a:lnTo>
                      <a:lnTo>
                        <a:pt x="794" y="73"/>
                      </a:lnTo>
                      <a:lnTo>
                        <a:pt x="804" y="91"/>
                      </a:lnTo>
                      <a:lnTo>
                        <a:pt x="814" y="109"/>
                      </a:lnTo>
                      <a:lnTo>
                        <a:pt x="822" y="128"/>
                      </a:lnTo>
                      <a:lnTo>
                        <a:pt x="830" y="147"/>
                      </a:lnTo>
                      <a:lnTo>
                        <a:pt x="836" y="167"/>
                      </a:lnTo>
                      <a:lnTo>
                        <a:pt x="842" y="187"/>
                      </a:lnTo>
                      <a:lnTo>
                        <a:pt x="847" y="208"/>
                      </a:lnTo>
                      <a:lnTo>
                        <a:pt x="851" y="229"/>
                      </a:lnTo>
                      <a:lnTo>
                        <a:pt x="854" y="251"/>
                      </a:lnTo>
                      <a:lnTo>
                        <a:pt x="855" y="272"/>
                      </a:lnTo>
                      <a:lnTo>
                        <a:pt x="855" y="293"/>
                      </a:lnTo>
                      <a:lnTo>
                        <a:pt x="860" y="293"/>
                      </a:lnTo>
                      <a:lnTo>
                        <a:pt x="860" y="316"/>
                      </a:lnTo>
                      <a:lnTo>
                        <a:pt x="858" y="337"/>
                      </a:lnTo>
                      <a:lnTo>
                        <a:pt x="855" y="360"/>
                      </a:lnTo>
                      <a:lnTo>
                        <a:pt x="851" y="380"/>
                      </a:lnTo>
                      <a:lnTo>
                        <a:pt x="847" y="401"/>
                      </a:lnTo>
                      <a:lnTo>
                        <a:pt x="840" y="421"/>
                      </a:lnTo>
                      <a:lnTo>
                        <a:pt x="834" y="441"/>
                      </a:lnTo>
                      <a:lnTo>
                        <a:pt x="827" y="461"/>
                      </a:lnTo>
                      <a:lnTo>
                        <a:pt x="818" y="479"/>
                      </a:lnTo>
                      <a:lnTo>
                        <a:pt x="808" y="498"/>
                      </a:lnTo>
                      <a:lnTo>
                        <a:pt x="798" y="517"/>
                      </a:lnTo>
                      <a:lnTo>
                        <a:pt x="787" y="534"/>
                      </a:lnTo>
                      <a:lnTo>
                        <a:pt x="775" y="551"/>
                      </a:lnTo>
                      <a:lnTo>
                        <a:pt x="762" y="567"/>
                      </a:lnTo>
                      <a:lnTo>
                        <a:pt x="748" y="583"/>
                      </a:lnTo>
                      <a:lnTo>
                        <a:pt x="734" y="598"/>
                      </a:lnTo>
                      <a:lnTo>
                        <a:pt x="726" y="606"/>
                      </a:lnTo>
                      <a:lnTo>
                        <a:pt x="724" y="606"/>
                      </a:lnTo>
                      <a:lnTo>
                        <a:pt x="724" y="606"/>
                      </a:lnTo>
                      <a:lnTo>
                        <a:pt x="723" y="605"/>
                      </a:lnTo>
                      <a:lnTo>
                        <a:pt x="723" y="605"/>
                      </a:lnTo>
                      <a:lnTo>
                        <a:pt x="723" y="605"/>
                      </a:lnTo>
                      <a:lnTo>
                        <a:pt x="722" y="605"/>
                      </a:lnTo>
                      <a:lnTo>
                        <a:pt x="722" y="605"/>
                      </a:lnTo>
                      <a:lnTo>
                        <a:pt x="720" y="603"/>
                      </a:lnTo>
                      <a:lnTo>
                        <a:pt x="731" y="594"/>
                      </a:lnTo>
                      <a:lnTo>
                        <a:pt x="744" y="579"/>
                      </a:lnTo>
                      <a:lnTo>
                        <a:pt x="758" y="563"/>
                      </a:lnTo>
                      <a:lnTo>
                        <a:pt x="771" y="547"/>
                      </a:lnTo>
                      <a:lnTo>
                        <a:pt x="783" y="531"/>
                      </a:lnTo>
                      <a:lnTo>
                        <a:pt x="794" y="514"/>
                      </a:lnTo>
                      <a:lnTo>
                        <a:pt x="804" y="497"/>
                      </a:lnTo>
                      <a:lnTo>
                        <a:pt x="814" y="478"/>
                      </a:lnTo>
                      <a:lnTo>
                        <a:pt x="822" y="459"/>
                      </a:lnTo>
                      <a:lnTo>
                        <a:pt x="830" y="440"/>
                      </a:lnTo>
                      <a:lnTo>
                        <a:pt x="836" y="420"/>
                      </a:lnTo>
                      <a:lnTo>
                        <a:pt x="842" y="400"/>
                      </a:lnTo>
                      <a:lnTo>
                        <a:pt x="847" y="380"/>
                      </a:lnTo>
                      <a:lnTo>
                        <a:pt x="851" y="358"/>
                      </a:lnTo>
                      <a:lnTo>
                        <a:pt x="854" y="337"/>
                      </a:lnTo>
                      <a:lnTo>
                        <a:pt x="855" y="316"/>
                      </a:lnTo>
                      <a:lnTo>
                        <a:pt x="855" y="293"/>
                      </a:lnTo>
                      <a:lnTo>
                        <a:pt x="860" y="293"/>
                      </a:lnTo>
                      <a:close/>
                      <a:moveTo>
                        <a:pt x="52" y="88"/>
                      </a:moveTo>
                      <a:lnTo>
                        <a:pt x="43" y="107"/>
                      </a:lnTo>
                      <a:lnTo>
                        <a:pt x="33" y="125"/>
                      </a:lnTo>
                      <a:lnTo>
                        <a:pt x="25" y="145"/>
                      </a:lnTo>
                      <a:lnTo>
                        <a:pt x="19" y="165"/>
                      </a:lnTo>
                      <a:lnTo>
                        <a:pt x="13" y="187"/>
                      </a:lnTo>
                      <a:lnTo>
                        <a:pt x="8" y="207"/>
                      </a:lnTo>
                      <a:lnTo>
                        <a:pt x="4" y="228"/>
                      </a:lnTo>
                      <a:lnTo>
                        <a:pt x="1" y="249"/>
                      </a:lnTo>
                      <a:lnTo>
                        <a:pt x="0" y="272"/>
                      </a:lnTo>
                      <a:lnTo>
                        <a:pt x="0" y="293"/>
                      </a:lnTo>
                      <a:lnTo>
                        <a:pt x="0" y="316"/>
                      </a:lnTo>
                      <a:lnTo>
                        <a:pt x="1" y="337"/>
                      </a:lnTo>
                      <a:lnTo>
                        <a:pt x="4" y="360"/>
                      </a:lnTo>
                      <a:lnTo>
                        <a:pt x="8" y="380"/>
                      </a:lnTo>
                      <a:lnTo>
                        <a:pt x="13" y="401"/>
                      </a:lnTo>
                      <a:lnTo>
                        <a:pt x="19" y="421"/>
                      </a:lnTo>
                      <a:lnTo>
                        <a:pt x="25" y="441"/>
                      </a:lnTo>
                      <a:lnTo>
                        <a:pt x="33" y="461"/>
                      </a:lnTo>
                      <a:lnTo>
                        <a:pt x="43" y="479"/>
                      </a:lnTo>
                      <a:lnTo>
                        <a:pt x="52" y="498"/>
                      </a:lnTo>
                      <a:lnTo>
                        <a:pt x="61" y="517"/>
                      </a:lnTo>
                      <a:lnTo>
                        <a:pt x="73" y="534"/>
                      </a:lnTo>
                      <a:lnTo>
                        <a:pt x="85" y="551"/>
                      </a:lnTo>
                      <a:lnTo>
                        <a:pt x="97" y="567"/>
                      </a:lnTo>
                      <a:lnTo>
                        <a:pt x="112" y="583"/>
                      </a:lnTo>
                      <a:lnTo>
                        <a:pt x="125" y="598"/>
                      </a:lnTo>
                      <a:lnTo>
                        <a:pt x="141" y="613"/>
                      </a:lnTo>
                      <a:lnTo>
                        <a:pt x="150" y="621"/>
                      </a:lnTo>
                      <a:lnTo>
                        <a:pt x="152" y="621"/>
                      </a:lnTo>
                      <a:lnTo>
                        <a:pt x="152" y="621"/>
                      </a:lnTo>
                      <a:lnTo>
                        <a:pt x="153" y="621"/>
                      </a:lnTo>
                      <a:lnTo>
                        <a:pt x="153" y="621"/>
                      </a:lnTo>
                      <a:lnTo>
                        <a:pt x="154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7" y="619"/>
                      </a:lnTo>
                      <a:lnTo>
                        <a:pt x="144" y="609"/>
                      </a:lnTo>
                      <a:lnTo>
                        <a:pt x="129" y="594"/>
                      </a:lnTo>
                      <a:lnTo>
                        <a:pt x="114" y="579"/>
                      </a:lnTo>
                      <a:lnTo>
                        <a:pt x="101" y="563"/>
                      </a:lnTo>
                      <a:lnTo>
                        <a:pt x="89" y="547"/>
                      </a:lnTo>
                      <a:lnTo>
                        <a:pt x="77" y="531"/>
                      </a:lnTo>
                      <a:lnTo>
                        <a:pt x="67" y="514"/>
                      </a:lnTo>
                      <a:lnTo>
                        <a:pt x="56" y="497"/>
                      </a:lnTo>
                      <a:lnTo>
                        <a:pt x="47" y="478"/>
                      </a:lnTo>
                      <a:lnTo>
                        <a:pt x="39" y="459"/>
                      </a:lnTo>
                      <a:lnTo>
                        <a:pt x="31" y="440"/>
                      </a:lnTo>
                      <a:lnTo>
                        <a:pt x="24" y="420"/>
                      </a:lnTo>
                      <a:lnTo>
                        <a:pt x="17" y="400"/>
                      </a:lnTo>
                      <a:lnTo>
                        <a:pt x="13" y="380"/>
                      </a:lnTo>
                      <a:lnTo>
                        <a:pt x="9" y="358"/>
                      </a:lnTo>
                      <a:lnTo>
                        <a:pt x="7" y="337"/>
                      </a:lnTo>
                      <a:lnTo>
                        <a:pt x="5" y="316"/>
                      </a:lnTo>
                      <a:lnTo>
                        <a:pt x="4" y="293"/>
                      </a:lnTo>
                      <a:lnTo>
                        <a:pt x="5" y="272"/>
                      </a:lnTo>
                      <a:lnTo>
                        <a:pt x="7" y="251"/>
                      </a:lnTo>
                      <a:lnTo>
                        <a:pt x="9" y="229"/>
                      </a:lnTo>
                      <a:lnTo>
                        <a:pt x="13" y="208"/>
                      </a:lnTo>
                      <a:lnTo>
                        <a:pt x="17" y="187"/>
                      </a:lnTo>
                      <a:lnTo>
                        <a:pt x="24" y="167"/>
                      </a:lnTo>
                      <a:lnTo>
                        <a:pt x="31" y="147"/>
                      </a:lnTo>
                      <a:lnTo>
                        <a:pt x="39" y="128"/>
                      </a:lnTo>
                      <a:lnTo>
                        <a:pt x="47" y="109"/>
                      </a:lnTo>
                      <a:lnTo>
                        <a:pt x="56" y="91"/>
                      </a:lnTo>
                      <a:lnTo>
                        <a:pt x="60" y="83"/>
                      </a:lnTo>
                      <a:lnTo>
                        <a:pt x="59" y="84"/>
                      </a:lnTo>
                      <a:lnTo>
                        <a:pt x="59" y="84"/>
                      </a:lnTo>
                      <a:lnTo>
                        <a:pt x="57" y="85"/>
                      </a:lnTo>
                      <a:lnTo>
                        <a:pt x="56" y="85"/>
                      </a:lnTo>
                      <a:lnTo>
                        <a:pt x="55" y="87"/>
                      </a:lnTo>
                      <a:lnTo>
                        <a:pt x="53" y="87"/>
                      </a:lnTo>
                      <a:lnTo>
                        <a:pt x="52" y="88"/>
                      </a:lnTo>
                      <a:lnTo>
                        <a:pt x="52" y="8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8" name="Freeform 357"/>
                <p:cNvSpPr>
                  <a:spLocks noEditPoints="1"/>
                </p:cNvSpPr>
                <p:nvPr/>
              </p:nvSpPr>
              <p:spPr bwMode="auto">
                <a:xfrm>
                  <a:off x="2561" y="2305"/>
                  <a:ext cx="427" cy="312"/>
                </a:xfrm>
                <a:custGeom>
                  <a:avLst/>
                  <a:gdLst/>
                  <a:ahLst/>
                  <a:cxnLst>
                    <a:cxn ang="0">
                      <a:pos x="852" y="253"/>
                    </a:cxn>
                    <a:cxn ang="0">
                      <a:pos x="841" y="191"/>
                    </a:cxn>
                    <a:cxn ang="0">
                      <a:pos x="821" y="131"/>
                    </a:cxn>
                    <a:cxn ang="0">
                      <a:pos x="793" y="76"/>
                    </a:cxn>
                    <a:cxn ang="0">
                      <a:pos x="757" y="26"/>
                    </a:cxn>
                    <a:cxn ang="0">
                      <a:pos x="740" y="7"/>
                    </a:cxn>
                    <a:cxn ang="0">
                      <a:pos x="735" y="4"/>
                    </a:cxn>
                    <a:cxn ang="0">
                      <a:pos x="729" y="2"/>
                    </a:cxn>
                    <a:cxn ang="0">
                      <a:pos x="753" y="28"/>
                    </a:cxn>
                    <a:cxn ang="0">
                      <a:pos x="788" y="79"/>
                    </a:cxn>
                    <a:cxn ang="0">
                      <a:pos x="816" y="133"/>
                    </a:cxn>
                    <a:cxn ang="0">
                      <a:pos x="836" y="192"/>
                    </a:cxn>
                    <a:cxn ang="0">
                      <a:pos x="848" y="255"/>
                    </a:cxn>
                    <a:cxn ang="0">
                      <a:pos x="855" y="297"/>
                    </a:cxn>
                    <a:cxn ang="0">
                      <a:pos x="849" y="362"/>
                    </a:cxn>
                    <a:cxn ang="0">
                      <a:pos x="836" y="425"/>
                    </a:cxn>
                    <a:cxn ang="0">
                      <a:pos x="812" y="483"/>
                    </a:cxn>
                    <a:cxn ang="0">
                      <a:pos x="781" y="537"/>
                    </a:cxn>
                    <a:cxn ang="0">
                      <a:pos x="744" y="585"/>
                    </a:cxn>
                    <a:cxn ang="0">
                      <a:pos x="720" y="609"/>
                    </a:cxn>
                    <a:cxn ang="0">
                      <a:pos x="717" y="607"/>
                    </a:cxn>
                    <a:cxn ang="0">
                      <a:pos x="716" y="607"/>
                    </a:cxn>
                    <a:cxn ang="0">
                      <a:pos x="740" y="582"/>
                    </a:cxn>
                    <a:cxn ang="0">
                      <a:pos x="777" y="534"/>
                    </a:cxn>
                    <a:cxn ang="0">
                      <a:pos x="808" y="481"/>
                    </a:cxn>
                    <a:cxn ang="0">
                      <a:pos x="831" y="424"/>
                    </a:cxn>
                    <a:cxn ang="0">
                      <a:pos x="845" y="362"/>
                    </a:cxn>
                    <a:cxn ang="0">
                      <a:pos x="849" y="297"/>
                    </a:cxn>
                    <a:cxn ang="0">
                      <a:pos x="50" y="93"/>
                    </a:cxn>
                    <a:cxn ang="0">
                      <a:pos x="25" y="151"/>
                    </a:cxn>
                    <a:cxn ang="0">
                      <a:pos x="8" y="212"/>
                    </a:cxn>
                    <a:cxn ang="0">
                      <a:pos x="0" y="276"/>
                    </a:cxn>
                    <a:cxn ang="0">
                      <a:pos x="1" y="341"/>
                    </a:cxn>
                    <a:cxn ang="0">
                      <a:pos x="13" y="405"/>
                    </a:cxn>
                    <a:cxn ang="0">
                      <a:pos x="33" y="463"/>
                    </a:cxn>
                    <a:cxn ang="0">
                      <a:pos x="61" y="519"/>
                    </a:cxn>
                    <a:cxn ang="0">
                      <a:pos x="97" y="570"/>
                    </a:cxn>
                    <a:cxn ang="0">
                      <a:pos x="139" y="614"/>
                    </a:cxn>
                    <a:cxn ang="0">
                      <a:pos x="153" y="623"/>
                    </a:cxn>
                    <a:cxn ang="0">
                      <a:pos x="154" y="623"/>
                    </a:cxn>
                    <a:cxn ang="0">
                      <a:pos x="157" y="622"/>
                    </a:cxn>
                    <a:cxn ang="0">
                      <a:pos x="114" y="582"/>
                    </a:cxn>
                    <a:cxn ang="0">
                      <a:pos x="77" y="534"/>
                    </a:cxn>
                    <a:cxn ang="0">
                      <a:pos x="46" y="481"/>
                    </a:cxn>
                    <a:cxn ang="0">
                      <a:pos x="24" y="424"/>
                    </a:cxn>
                    <a:cxn ang="0">
                      <a:pos x="9" y="362"/>
                    </a:cxn>
                    <a:cxn ang="0">
                      <a:pos x="4" y="297"/>
                    </a:cxn>
                    <a:cxn ang="0">
                      <a:pos x="9" y="233"/>
                    </a:cxn>
                    <a:cxn ang="0">
                      <a:pos x="24" y="172"/>
                    </a:cxn>
                    <a:cxn ang="0">
                      <a:pos x="46" y="115"/>
                    </a:cxn>
                    <a:cxn ang="0">
                      <a:pos x="61" y="85"/>
                    </a:cxn>
                    <a:cxn ang="0">
                      <a:pos x="57" y="87"/>
                    </a:cxn>
                    <a:cxn ang="0">
                      <a:pos x="54" y="89"/>
                    </a:cxn>
                  </a:cxnLst>
                  <a:rect l="0" t="0" r="r" b="b"/>
                  <a:pathLst>
                    <a:path w="855" h="625">
                      <a:moveTo>
                        <a:pt x="855" y="297"/>
                      </a:moveTo>
                      <a:lnTo>
                        <a:pt x="855" y="276"/>
                      </a:lnTo>
                      <a:lnTo>
                        <a:pt x="852" y="253"/>
                      </a:lnTo>
                      <a:lnTo>
                        <a:pt x="849" y="232"/>
                      </a:lnTo>
                      <a:lnTo>
                        <a:pt x="847" y="212"/>
                      </a:lnTo>
                      <a:lnTo>
                        <a:pt x="841" y="191"/>
                      </a:lnTo>
                      <a:lnTo>
                        <a:pt x="836" y="171"/>
                      </a:lnTo>
                      <a:lnTo>
                        <a:pt x="829" y="151"/>
                      </a:lnTo>
                      <a:lnTo>
                        <a:pt x="821" y="131"/>
                      </a:lnTo>
                      <a:lnTo>
                        <a:pt x="812" y="112"/>
                      </a:lnTo>
                      <a:lnTo>
                        <a:pt x="803" y="93"/>
                      </a:lnTo>
                      <a:lnTo>
                        <a:pt x="793" y="76"/>
                      </a:lnTo>
                      <a:lnTo>
                        <a:pt x="781" y="59"/>
                      </a:lnTo>
                      <a:lnTo>
                        <a:pt x="769" y="42"/>
                      </a:lnTo>
                      <a:lnTo>
                        <a:pt x="757" y="26"/>
                      </a:lnTo>
                      <a:lnTo>
                        <a:pt x="744" y="10"/>
                      </a:lnTo>
                      <a:lnTo>
                        <a:pt x="743" y="8"/>
                      </a:lnTo>
                      <a:lnTo>
                        <a:pt x="740" y="7"/>
                      </a:lnTo>
                      <a:lnTo>
                        <a:pt x="739" y="7"/>
                      </a:lnTo>
                      <a:lnTo>
                        <a:pt x="737" y="6"/>
                      </a:lnTo>
                      <a:lnTo>
                        <a:pt x="735" y="4"/>
                      </a:lnTo>
                      <a:lnTo>
                        <a:pt x="733" y="3"/>
                      </a:lnTo>
                      <a:lnTo>
                        <a:pt x="732" y="3"/>
                      </a:lnTo>
                      <a:lnTo>
                        <a:pt x="729" y="2"/>
                      </a:lnTo>
                      <a:lnTo>
                        <a:pt x="728" y="0"/>
                      </a:lnTo>
                      <a:lnTo>
                        <a:pt x="740" y="14"/>
                      </a:lnTo>
                      <a:lnTo>
                        <a:pt x="753" y="28"/>
                      </a:lnTo>
                      <a:lnTo>
                        <a:pt x="765" y="44"/>
                      </a:lnTo>
                      <a:lnTo>
                        <a:pt x="777" y="62"/>
                      </a:lnTo>
                      <a:lnTo>
                        <a:pt x="788" y="79"/>
                      </a:lnTo>
                      <a:lnTo>
                        <a:pt x="799" y="96"/>
                      </a:lnTo>
                      <a:lnTo>
                        <a:pt x="808" y="115"/>
                      </a:lnTo>
                      <a:lnTo>
                        <a:pt x="816" y="133"/>
                      </a:lnTo>
                      <a:lnTo>
                        <a:pt x="824" y="152"/>
                      </a:lnTo>
                      <a:lnTo>
                        <a:pt x="831" y="172"/>
                      </a:lnTo>
                      <a:lnTo>
                        <a:pt x="836" y="192"/>
                      </a:lnTo>
                      <a:lnTo>
                        <a:pt x="841" y="212"/>
                      </a:lnTo>
                      <a:lnTo>
                        <a:pt x="845" y="233"/>
                      </a:lnTo>
                      <a:lnTo>
                        <a:pt x="848" y="255"/>
                      </a:lnTo>
                      <a:lnTo>
                        <a:pt x="849" y="276"/>
                      </a:lnTo>
                      <a:lnTo>
                        <a:pt x="849" y="297"/>
                      </a:lnTo>
                      <a:lnTo>
                        <a:pt x="855" y="297"/>
                      </a:lnTo>
                      <a:lnTo>
                        <a:pt x="855" y="320"/>
                      </a:lnTo>
                      <a:lnTo>
                        <a:pt x="852" y="341"/>
                      </a:lnTo>
                      <a:lnTo>
                        <a:pt x="849" y="362"/>
                      </a:lnTo>
                      <a:lnTo>
                        <a:pt x="847" y="384"/>
                      </a:lnTo>
                      <a:lnTo>
                        <a:pt x="841" y="405"/>
                      </a:lnTo>
                      <a:lnTo>
                        <a:pt x="836" y="425"/>
                      </a:lnTo>
                      <a:lnTo>
                        <a:pt x="829" y="445"/>
                      </a:lnTo>
                      <a:lnTo>
                        <a:pt x="821" y="463"/>
                      </a:lnTo>
                      <a:lnTo>
                        <a:pt x="812" y="483"/>
                      </a:lnTo>
                      <a:lnTo>
                        <a:pt x="803" y="501"/>
                      </a:lnTo>
                      <a:lnTo>
                        <a:pt x="793" y="519"/>
                      </a:lnTo>
                      <a:lnTo>
                        <a:pt x="781" y="537"/>
                      </a:lnTo>
                      <a:lnTo>
                        <a:pt x="769" y="554"/>
                      </a:lnTo>
                      <a:lnTo>
                        <a:pt x="757" y="570"/>
                      </a:lnTo>
                      <a:lnTo>
                        <a:pt x="744" y="585"/>
                      </a:lnTo>
                      <a:lnTo>
                        <a:pt x="729" y="599"/>
                      </a:lnTo>
                      <a:lnTo>
                        <a:pt x="720" y="609"/>
                      </a:lnTo>
                      <a:lnTo>
                        <a:pt x="720" y="609"/>
                      </a:lnTo>
                      <a:lnTo>
                        <a:pt x="719" y="609"/>
                      </a:lnTo>
                      <a:lnTo>
                        <a:pt x="719" y="609"/>
                      </a:lnTo>
                      <a:lnTo>
                        <a:pt x="717" y="607"/>
                      </a:lnTo>
                      <a:lnTo>
                        <a:pt x="717" y="607"/>
                      </a:lnTo>
                      <a:lnTo>
                        <a:pt x="716" y="607"/>
                      </a:lnTo>
                      <a:lnTo>
                        <a:pt x="716" y="607"/>
                      </a:lnTo>
                      <a:lnTo>
                        <a:pt x="715" y="607"/>
                      </a:lnTo>
                      <a:lnTo>
                        <a:pt x="725" y="597"/>
                      </a:lnTo>
                      <a:lnTo>
                        <a:pt x="740" y="582"/>
                      </a:lnTo>
                      <a:lnTo>
                        <a:pt x="753" y="566"/>
                      </a:lnTo>
                      <a:lnTo>
                        <a:pt x="765" y="550"/>
                      </a:lnTo>
                      <a:lnTo>
                        <a:pt x="777" y="534"/>
                      </a:lnTo>
                      <a:lnTo>
                        <a:pt x="788" y="517"/>
                      </a:lnTo>
                      <a:lnTo>
                        <a:pt x="799" y="499"/>
                      </a:lnTo>
                      <a:lnTo>
                        <a:pt x="808" y="481"/>
                      </a:lnTo>
                      <a:lnTo>
                        <a:pt x="816" y="462"/>
                      </a:lnTo>
                      <a:lnTo>
                        <a:pt x="824" y="442"/>
                      </a:lnTo>
                      <a:lnTo>
                        <a:pt x="831" y="424"/>
                      </a:lnTo>
                      <a:lnTo>
                        <a:pt x="836" y="404"/>
                      </a:lnTo>
                      <a:lnTo>
                        <a:pt x="841" y="382"/>
                      </a:lnTo>
                      <a:lnTo>
                        <a:pt x="845" y="362"/>
                      </a:lnTo>
                      <a:lnTo>
                        <a:pt x="848" y="341"/>
                      </a:lnTo>
                      <a:lnTo>
                        <a:pt x="849" y="320"/>
                      </a:lnTo>
                      <a:lnTo>
                        <a:pt x="849" y="297"/>
                      </a:lnTo>
                      <a:lnTo>
                        <a:pt x="855" y="297"/>
                      </a:lnTo>
                      <a:close/>
                      <a:moveTo>
                        <a:pt x="53" y="89"/>
                      </a:moveTo>
                      <a:lnTo>
                        <a:pt x="50" y="93"/>
                      </a:lnTo>
                      <a:lnTo>
                        <a:pt x="41" y="112"/>
                      </a:lnTo>
                      <a:lnTo>
                        <a:pt x="33" y="131"/>
                      </a:lnTo>
                      <a:lnTo>
                        <a:pt x="25" y="151"/>
                      </a:lnTo>
                      <a:lnTo>
                        <a:pt x="18" y="171"/>
                      </a:lnTo>
                      <a:lnTo>
                        <a:pt x="13" y="191"/>
                      </a:lnTo>
                      <a:lnTo>
                        <a:pt x="8" y="212"/>
                      </a:lnTo>
                      <a:lnTo>
                        <a:pt x="4" y="232"/>
                      </a:lnTo>
                      <a:lnTo>
                        <a:pt x="1" y="253"/>
                      </a:lnTo>
                      <a:lnTo>
                        <a:pt x="0" y="276"/>
                      </a:lnTo>
                      <a:lnTo>
                        <a:pt x="0" y="297"/>
                      </a:lnTo>
                      <a:lnTo>
                        <a:pt x="0" y="320"/>
                      </a:lnTo>
                      <a:lnTo>
                        <a:pt x="1" y="341"/>
                      </a:lnTo>
                      <a:lnTo>
                        <a:pt x="4" y="362"/>
                      </a:lnTo>
                      <a:lnTo>
                        <a:pt x="8" y="384"/>
                      </a:lnTo>
                      <a:lnTo>
                        <a:pt x="13" y="405"/>
                      </a:lnTo>
                      <a:lnTo>
                        <a:pt x="18" y="425"/>
                      </a:lnTo>
                      <a:lnTo>
                        <a:pt x="25" y="445"/>
                      </a:lnTo>
                      <a:lnTo>
                        <a:pt x="33" y="463"/>
                      </a:lnTo>
                      <a:lnTo>
                        <a:pt x="41" y="483"/>
                      </a:lnTo>
                      <a:lnTo>
                        <a:pt x="50" y="501"/>
                      </a:lnTo>
                      <a:lnTo>
                        <a:pt x="61" y="519"/>
                      </a:lnTo>
                      <a:lnTo>
                        <a:pt x="71" y="537"/>
                      </a:lnTo>
                      <a:lnTo>
                        <a:pt x="83" y="554"/>
                      </a:lnTo>
                      <a:lnTo>
                        <a:pt x="97" y="570"/>
                      </a:lnTo>
                      <a:lnTo>
                        <a:pt x="110" y="585"/>
                      </a:lnTo>
                      <a:lnTo>
                        <a:pt x="125" y="599"/>
                      </a:lnTo>
                      <a:lnTo>
                        <a:pt x="139" y="614"/>
                      </a:lnTo>
                      <a:lnTo>
                        <a:pt x="151" y="625"/>
                      </a:lnTo>
                      <a:lnTo>
                        <a:pt x="151" y="623"/>
                      </a:lnTo>
                      <a:lnTo>
                        <a:pt x="153" y="623"/>
                      </a:lnTo>
                      <a:lnTo>
                        <a:pt x="153" y="623"/>
                      </a:lnTo>
                      <a:lnTo>
                        <a:pt x="154" y="623"/>
                      </a:lnTo>
                      <a:lnTo>
                        <a:pt x="154" y="623"/>
                      </a:lnTo>
                      <a:lnTo>
                        <a:pt x="155" y="623"/>
                      </a:lnTo>
                      <a:lnTo>
                        <a:pt x="155" y="622"/>
                      </a:lnTo>
                      <a:lnTo>
                        <a:pt x="157" y="622"/>
                      </a:lnTo>
                      <a:lnTo>
                        <a:pt x="142" y="610"/>
                      </a:lnTo>
                      <a:lnTo>
                        <a:pt x="127" y="597"/>
                      </a:lnTo>
                      <a:lnTo>
                        <a:pt x="114" y="582"/>
                      </a:lnTo>
                      <a:lnTo>
                        <a:pt x="101" y="566"/>
                      </a:lnTo>
                      <a:lnTo>
                        <a:pt x="87" y="550"/>
                      </a:lnTo>
                      <a:lnTo>
                        <a:pt x="77" y="534"/>
                      </a:lnTo>
                      <a:lnTo>
                        <a:pt x="65" y="517"/>
                      </a:lnTo>
                      <a:lnTo>
                        <a:pt x="56" y="499"/>
                      </a:lnTo>
                      <a:lnTo>
                        <a:pt x="46" y="481"/>
                      </a:lnTo>
                      <a:lnTo>
                        <a:pt x="37" y="462"/>
                      </a:lnTo>
                      <a:lnTo>
                        <a:pt x="30" y="442"/>
                      </a:lnTo>
                      <a:lnTo>
                        <a:pt x="24" y="424"/>
                      </a:lnTo>
                      <a:lnTo>
                        <a:pt x="17" y="404"/>
                      </a:lnTo>
                      <a:lnTo>
                        <a:pt x="13" y="382"/>
                      </a:lnTo>
                      <a:lnTo>
                        <a:pt x="9" y="362"/>
                      </a:lnTo>
                      <a:lnTo>
                        <a:pt x="6" y="341"/>
                      </a:lnTo>
                      <a:lnTo>
                        <a:pt x="5" y="320"/>
                      </a:lnTo>
                      <a:lnTo>
                        <a:pt x="4" y="297"/>
                      </a:lnTo>
                      <a:lnTo>
                        <a:pt x="5" y="276"/>
                      </a:lnTo>
                      <a:lnTo>
                        <a:pt x="6" y="255"/>
                      </a:lnTo>
                      <a:lnTo>
                        <a:pt x="9" y="233"/>
                      </a:lnTo>
                      <a:lnTo>
                        <a:pt x="13" y="212"/>
                      </a:lnTo>
                      <a:lnTo>
                        <a:pt x="17" y="192"/>
                      </a:lnTo>
                      <a:lnTo>
                        <a:pt x="24" y="172"/>
                      </a:lnTo>
                      <a:lnTo>
                        <a:pt x="30" y="152"/>
                      </a:lnTo>
                      <a:lnTo>
                        <a:pt x="37" y="133"/>
                      </a:lnTo>
                      <a:lnTo>
                        <a:pt x="46" y="115"/>
                      </a:lnTo>
                      <a:lnTo>
                        <a:pt x="56" y="96"/>
                      </a:lnTo>
                      <a:lnTo>
                        <a:pt x="62" y="84"/>
                      </a:lnTo>
                      <a:lnTo>
                        <a:pt x="61" y="85"/>
                      </a:lnTo>
                      <a:lnTo>
                        <a:pt x="60" y="85"/>
                      </a:lnTo>
                      <a:lnTo>
                        <a:pt x="58" y="87"/>
                      </a:lnTo>
                      <a:lnTo>
                        <a:pt x="57" y="87"/>
                      </a:lnTo>
                      <a:lnTo>
                        <a:pt x="56" y="88"/>
                      </a:lnTo>
                      <a:lnTo>
                        <a:pt x="56" y="88"/>
                      </a:lnTo>
                      <a:lnTo>
                        <a:pt x="54" y="89"/>
                      </a:lnTo>
                      <a:lnTo>
                        <a:pt x="53" y="8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9" name="Freeform 358"/>
                <p:cNvSpPr>
                  <a:spLocks noEditPoints="1"/>
                </p:cNvSpPr>
                <p:nvPr/>
              </p:nvSpPr>
              <p:spPr bwMode="auto">
                <a:xfrm>
                  <a:off x="2561" y="2303"/>
                  <a:ext cx="426" cy="314"/>
                </a:xfrm>
                <a:custGeom>
                  <a:avLst/>
                  <a:gdLst/>
                  <a:ahLst/>
                  <a:cxnLst>
                    <a:cxn ang="0">
                      <a:pos x="850" y="259"/>
                    </a:cxn>
                    <a:cxn ang="0">
                      <a:pos x="838" y="195"/>
                    </a:cxn>
                    <a:cxn ang="0">
                      <a:pos x="818" y="136"/>
                    </a:cxn>
                    <a:cxn ang="0">
                      <a:pos x="790" y="81"/>
                    </a:cxn>
                    <a:cxn ang="0">
                      <a:pos x="754" y="31"/>
                    </a:cxn>
                    <a:cxn ang="0">
                      <a:pos x="732" y="7"/>
                    </a:cxn>
                    <a:cxn ang="0">
                      <a:pos x="727" y="4"/>
                    </a:cxn>
                    <a:cxn ang="0">
                      <a:pos x="720" y="2"/>
                    </a:cxn>
                    <a:cxn ang="0">
                      <a:pos x="736" y="19"/>
                    </a:cxn>
                    <a:cxn ang="0">
                      <a:pos x="775" y="67"/>
                    </a:cxn>
                    <a:cxn ang="0">
                      <a:pos x="804" y="119"/>
                    </a:cxn>
                    <a:cxn ang="0">
                      <a:pos x="827" y="176"/>
                    </a:cxn>
                    <a:cxn ang="0">
                      <a:pos x="842" y="237"/>
                    </a:cxn>
                    <a:cxn ang="0">
                      <a:pos x="847" y="301"/>
                    </a:cxn>
                    <a:cxn ang="0">
                      <a:pos x="850" y="345"/>
                    </a:cxn>
                    <a:cxn ang="0">
                      <a:pos x="838" y="408"/>
                    </a:cxn>
                    <a:cxn ang="0">
                      <a:pos x="818" y="467"/>
                    </a:cxn>
                    <a:cxn ang="0">
                      <a:pos x="790" y="522"/>
                    </a:cxn>
                    <a:cxn ang="0">
                      <a:pos x="754" y="571"/>
                    </a:cxn>
                    <a:cxn ang="0">
                      <a:pos x="716" y="611"/>
                    </a:cxn>
                    <a:cxn ang="0">
                      <a:pos x="715" y="611"/>
                    </a:cxn>
                    <a:cxn ang="0">
                      <a:pos x="712" y="610"/>
                    </a:cxn>
                    <a:cxn ang="0">
                      <a:pos x="723" y="599"/>
                    </a:cxn>
                    <a:cxn ang="0">
                      <a:pos x="763" y="553"/>
                    </a:cxn>
                    <a:cxn ang="0">
                      <a:pos x="795" y="502"/>
                    </a:cxn>
                    <a:cxn ang="0">
                      <a:pos x="820" y="446"/>
                    </a:cxn>
                    <a:cxn ang="0">
                      <a:pos x="838" y="386"/>
                    </a:cxn>
                    <a:cxn ang="0">
                      <a:pos x="846" y="324"/>
                    </a:cxn>
                    <a:cxn ang="0">
                      <a:pos x="56" y="91"/>
                    </a:cxn>
                    <a:cxn ang="0">
                      <a:pos x="35" y="136"/>
                    </a:cxn>
                    <a:cxn ang="0">
                      <a:pos x="13" y="195"/>
                    </a:cxn>
                    <a:cxn ang="0">
                      <a:pos x="3" y="259"/>
                    </a:cxn>
                    <a:cxn ang="0">
                      <a:pos x="1" y="324"/>
                    </a:cxn>
                    <a:cxn ang="0">
                      <a:pos x="9" y="388"/>
                    </a:cxn>
                    <a:cxn ang="0">
                      <a:pos x="27" y="448"/>
                    </a:cxn>
                    <a:cxn ang="0">
                      <a:pos x="52" y="505"/>
                    </a:cxn>
                    <a:cxn ang="0">
                      <a:pos x="85" y="555"/>
                    </a:cxn>
                    <a:cxn ang="0">
                      <a:pos x="125" y="602"/>
                    </a:cxn>
                    <a:cxn ang="0">
                      <a:pos x="153" y="627"/>
                    </a:cxn>
                    <a:cxn ang="0">
                      <a:pos x="156" y="626"/>
                    </a:cxn>
                    <a:cxn ang="0">
                      <a:pos x="157" y="626"/>
                    </a:cxn>
                    <a:cxn ang="0">
                      <a:pos x="129" y="599"/>
                    </a:cxn>
                    <a:cxn ang="0">
                      <a:pos x="89" y="553"/>
                    </a:cxn>
                    <a:cxn ang="0">
                      <a:pos x="56" y="502"/>
                    </a:cxn>
                    <a:cxn ang="0">
                      <a:pos x="31" y="446"/>
                    </a:cxn>
                    <a:cxn ang="0">
                      <a:pos x="15" y="386"/>
                    </a:cxn>
                    <a:cxn ang="0">
                      <a:pos x="7" y="324"/>
                    </a:cxn>
                    <a:cxn ang="0">
                      <a:pos x="8" y="259"/>
                    </a:cxn>
                    <a:cxn ang="0">
                      <a:pos x="19" y="196"/>
                    </a:cxn>
                    <a:cxn ang="0">
                      <a:pos x="39" y="137"/>
                    </a:cxn>
                    <a:cxn ang="0">
                      <a:pos x="65" y="85"/>
                    </a:cxn>
                    <a:cxn ang="0">
                      <a:pos x="61" y="88"/>
                    </a:cxn>
                    <a:cxn ang="0">
                      <a:pos x="59" y="89"/>
                    </a:cxn>
                  </a:cxnLst>
                  <a:rect l="0" t="0" r="r" b="b"/>
                  <a:pathLst>
                    <a:path w="851" h="627">
                      <a:moveTo>
                        <a:pt x="851" y="301"/>
                      </a:moveTo>
                      <a:lnTo>
                        <a:pt x="851" y="280"/>
                      </a:lnTo>
                      <a:lnTo>
                        <a:pt x="850" y="259"/>
                      </a:lnTo>
                      <a:lnTo>
                        <a:pt x="847" y="237"/>
                      </a:lnTo>
                      <a:lnTo>
                        <a:pt x="843" y="216"/>
                      </a:lnTo>
                      <a:lnTo>
                        <a:pt x="838" y="195"/>
                      </a:lnTo>
                      <a:lnTo>
                        <a:pt x="832" y="175"/>
                      </a:lnTo>
                      <a:lnTo>
                        <a:pt x="826" y="155"/>
                      </a:lnTo>
                      <a:lnTo>
                        <a:pt x="818" y="136"/>
                      </a:lnTo>
                      <a:lnTo>
                        <a:pt x="810" y="117"/>
                      </a:lnTo>
                      <a:lnTo>
                        <a:pt x="800" y="99"/>
                      </a:lnTo>
                      <a:lnTo>
                        <a:pt x="790" y="81"/>
                      </a:lnTo>
                      <a:lnTo>
                        <a:pt x="779" y="64"/>
                      </a:lnTo>
                      <a:lnTo>
                        <a:pt x="767" y="47"/>
                      </a:lnTo>
                      <a:lnTo>
                        <a:pt x="754" y="31"/>
                      </a:lnTo>
                      <a:lnTo>
                        <a:pt x="740" y="15"/>
                      </a:lnTo>
                      <a:lnTo>
                        <a:pt x="734" y="8"/>
                      </a:lnTo>
                      <a:lnTo>
                        <a:pt x="732" y="7"/>
                      </a:lnTo>
                      <a:lnTo>
                        <a:pt x="730" y="7"/>
                      </a:lnTo>
                      <a:lnTo>
                        <a:pt x="728" y="6"/>
                      </a:lnTo>
                      <a:lnTo>
                        <a:pt x="727" y="4"/>
                      </a:lnTo>
                      <a:lnTo>
                        <a:pt x="724" y="3"/>
                      </a:lnTo>
                      <a:lnTo>
                        <a:pt x="723" y="3"/>
                      </a:lnTo>
                      <a:lnTo>
                        <a:pt x="720" y="2"/>
                      </a:lnTo>
                      <a:lnTo>
                        <a:pt x="719" y="0"/>
                      </a:lnTo>
                      <a:lnTo>
                        <a:pt x="723" y="4"/>
                      </a:lnTo>
                      <a:lnTo>
                        <a:pt x="736" y="19"/>
                      </a:lnTo>
                      <a:lnTo>
                        <a:pt x="750" y="34"/>
                      </a:lnTo>
                      <a:lnTo>
                        <a:pt x="763" y="50"/>
                      </a:lnTo>
                      <a:lnTo>
                        <a:pt x="775" y="67"/>
                      </a:lnTo>
                      <a:lnTo>
                        <a:pt x="786" y="84"/>
                      </a:lnTo>
                      <a:lnTo>
                        <a:pt x="795" y="101"/>
                      </a:lnTo>
                      <a:lnTo>
                        <a:pt x="804" y="119"/>
                      </a:lnTo>
                      <a:lnTo>
                        <a:pt x="814" y="137"/>
                      </a:lnTo>
                      <a:lnTo>
                        <a:pt x="820" y="157"/>
                      </a:lnTo>
                      <a:lnTo>
                        <a:pt x="827" y="176"/>
                      </a:lnTo>
                      <a:lnTo>
                        <a:pt x="834" y="196"/>
                      </a:lnTo>
                      <a:lnTo>
                        <a:pt x="838" y="217"/>
                      </a:lnTo>
                      <a:lnTo>
                        <a:pt x="842" y="237"/>
                      </a:lnTo>
                      <a:lnTo>
                        <a:pt x="844" y="259"/>
                      </a:lnTo>
                      <a:lnTo>
                        <a:pt x="846" y="280"/>
                      </a:lnTo>
                      <a:lnTo>
                        <a:pt x="847" y="301"/>
                      </a:lnTo>
                      <a:lnTo>
                        <a:pt x="851" y="301"/>
                      </a:lnTo>
                      <a:lnTo>
                        <a:pt x="851" y="324"/>
                      </a:lnTo>
                      <a:lnTo>
                        <a:pt x="850" y="345"/>
                      </a:lnTo>
                      <a:lnTo>
                        <a:pt x="847" y="366"/>
                      </a:lnTo>
                      <a:lnTo>
                        <a:pt x="843" y="388"/>
                      </a:lnTo>
                      <a:lnTo>
                        <a:pt x="838" y="408"/>
                      </a:lnTo>
                      <a:lnTo>
                        <a:pt x="832" y="428"/>
                      </a:lnTo>
                      <a:lnTo>
                        <a:pt x="826" y="448"/>
                      </a:lnTo>
                      <a:lnTo>
                        <a:pt x="818" y="467"/>
                      </a:lnTo>
                      <a:lnTo>
                        <a:pt x="810" y="486"/>
                      </a:lnTo>
                      <a:lnTo>
                        <a:pt x="800" y="505"/>
                      </a:lnTo>
                      <a:lnTo>
                        <a:pt x="790" y="522"/>
                      </a:lnTo>
                      <a:lnTo>
                        <a:pt x="779" y="539"/>
                      </a:lnTo>
                      <a:lnTo>
                        <a:pt x="767" y="555"/>
                      </a:lnTo>
                      <a:lnTo>
                        <a:pt x="754" y="571"/>
                      </a:lnTo>
                      <a:lnTo>
                        <a:pt x="740" y="587"/>
                      </a:lnTo>
                      <a:lnTo>
                        <a:pt x="727" y="602"/>
                      </a:lnTo>
                      <a:lnTo>
                        <a:pt x="716" y="611"/>
                      </a:lnTo>
                      <a:lnTo>
                        <a:pt x="716" y="611"/>
                      </a:lnTo>
                      <a:lnTo>
                        <a:pt x="715" y="611"/>
                      </a:lnTo>
                      <a:lnTo>
                        <a:pt x="715" y="611"/>
                      </a:lnTo>
                      <a:lnTo>
                        <a:pt x="714" y="611"/>
                      </a:lnTo>
                      <a:lnTo>
                        <a:pt x="714" y="610"/>
                      </a:lnTo>
                      <a:lnTo>
                        <a:pt x="712" y="610"/>
                      </a:lnTo>
                      <a:lnTo>
                        <a:pt x="712" y="610"/>
                      </a:lnTo>
                      <a:lnTo>
                        <a:pt x="711" y="610"/>
                      </a:lnTo>
                      <a:lnTo>
                        <a:pt x="723" y="599"/>
                      </a:lnTo>
                      <a:lnTo>
                        <a:pt x="736" y="585"/>
                      </a:lnTo>
                      <a:lnTo>
                        <a:pt x="750" y="569"/>
                      </a:lnTo>
                      <a:lnTo>
                        <a:pt x="763" y="553"/>
                      </a:lnTo>
                      <a:lnTo>
                        <a:pt x="775" y="537"/>
                      </a:lnTo>
                      <a:lnTo>
                        <a:pt x="786" y="519"/>
                      </a:lnTo>
                      <a:lnTo>
                        <a:pt x="795" y="502"/>
                      </a:lnTo>
                      <a:lnTo>
                        <a:pt x="804" y="483"/>
                      </a:lnTo>
                      <a:lnTo>
                        <a:pt x="814" y="465"/>
                      </a:lnTo>
                      <a:lnTo>
                        <a:pt x="820" y="446"/>
                      </a:lnTo>
                      <a:lnTo>
                        <a:pt x="827" y="426"/>
                      </a:lnTo>
                      <a:lnTo>
                        <a:pt x="834" y="406"/>
                      </a:lnTo>
                      <a:lnTo>
                        <a:pt x="838" y="386"/>
                      </a:lnTo>
                      <a:lnTo>
                        <a:pt x="842" y="365"/>
                      </a:lnTo>
                      <a:lnTo>
                        <a:pt x="844" y="345"/>
                      </a:lnTo>
                      <a:lnTo>
                        <a:pt x="846" y="324"/>
                      </a:lnTo>
                      <a:lnTo>
                        <a:pt x="847" y="301"/>
                      </a:lnTo>
                      <a:lnTo>
                        <a:pt x="851" y="301"/>
                      </a:lnTo>
                      <a:close/>
                      <a:moveTo>
                        <a:pt x="56" y="91"/>
                      </a:moveTo>
                      <a:lnTo>
                        <a:pt x="52" y="99"/>
                      </a:lnTo>
                      <a:lnTo>
                        <a:pt x="43" y="117"/>
                      </a:lnTo>
                      <a:lnTo>
                        <a:pt x="35" y="136"/>
                      </a:lnTo>
                      <a:lnTo>
                        <a:pt x="27" y="155"/>
                      </a:lnTo>
                      <a:lnTo>
                        <a:pt x="20" y="175"/>
                      </a:lnTo>
                      <a:lnTo>
                        <a:pt x="13" y="195"/>
                      </a:lnTo>
                      <a:lnTo>
                        <a:pt x="9" y="216"/>
                      </a:lnTo>
                      <a:lnTo>
                        <a:pt x="5" y="237"/>
                      </a:lnTo>
                      <a:lnTo>
                        <a:pt x="3" y="259"/>
                      </a:lnTo>
                      <a:lnTo>
                        <a:pt x="1" y="280"/>
                      </a:lnTo>
                      <a:lnTo>
                        <a:pt x="0" y="301"/>
                      </a:lnTo>
                      <a:lnTo>
                        <a:pt x="1" y="324"/>
                      </a:lnTo>
                      <a:lnTo>
                        <a:pt x="3" y="345"/>
                      </a:lnTo>
                      <a:lnTo>
                        <a:pt x="5" y="366"/>
                      </a:lnTo>
                      <a:lnTo>
                        <a:pt x="9" y="388"/>
                      </a:lnTo>
                      <a:lnTo>
                        <a:pt x="13" y="408"/>
                      </a:lnTo>
                      <a:lnTo>
                        <a:pt x="20" y="428"/>
                      </a:lnTo>
                      <a:lnTo>
                        <a:pt x="27" y="448"/>
                      </a:lnTo>
                      <a:lnTo>
                        <a:pt x="35" y="467"/>
                      </a:lnTo>
                      <a:lnTo>
                        <a:pt x="43" y="486"/>
                      </a:lnTo>
                      <a:lnTo>
                        <a:pt x="52" y="505"/>
                      </a:lnTo>
                      <a:lnTo>
                        <a:pt x="63" y="522"/>
                      </a:lnTo>
                      <a:lnTo>
                        <a:pt x="73" y="539"/>
                      </a:lnTo>
                      <a:lnTo>
                        <a:pt x="85" y="555"/>
                      </a:lnTo>
                      <a:lnTo>
                        <a:pt x="97" y="571"/>
                      </a:lnTo>
                      <a:lnTo>
                        <a:pt x="110" y="587"/>
                      </a:lnTo>
                      <a:lnTo>
                        <a:pt x="125" y="602"/>
                      </a:lnTo>
                      <a:lnTo>
                        <a:pt x="140" y="617"/>
                      </a:lnTo>
                      <a:lnTo>
                        <a:pt x="153" y="627"/>
                      </a:lnTo>
                      <a:lnTo>
                        <a:pt x="153" y="627"/>
                      </a:lnTo>
                      <a:lnTo>
                        <a:pt x="154" y="627"/>
                      </a:lnTo>
                      <a:lnTo>
                        <a:pt x="154" y="626"/>
                      </a:lnTo>
                      <a:lnTo>
                        <a:pt x="156" y="626"/>
                      </a:lnTo>
                      <a:lnTo>
                        <a:pt x="156" y="626"/>
                      </a:lnTo>
                      <a:lnTo>
                        <a:pt x="157" y="626"/>
                      </a:lnTo>
                      <a:lnTo>
                        <a:pt x="157" y="626"/>
                      </a:lnTo>
                      <a:lnTo>
                        <a:pt x="158" y="626"/>
                      </a:lnTo>
                      <a:lnTo>
                        <a:pt x="144" y="613"/>
                      </a:lnTo>
                      <a:lnTo>
                        <a:pt x="129" y="599"/>
                      </a:lnTo>
                      <a:lnTo>
                        <a:pt x="114" y="585"/>
                      </a:lnTo>
                      <a:lnTo>
                        <a:pt x="101" y="569"/>
                      </a:lnTo>
                      <a:lnTo>
                        <a:pt x="89" y="553"/>
                      </a:lnTo>
                      <a:lnTo>
                        <a:pt x="77" y="537"/>
                      </a:lnTo>
                      <a:lnTo>
                        <a:pt x="67" y="519"/>
                      </a:lnTo>
                      <a:lnTo>
                        <a:pt x="56" y="502"/>
                      </a:lnTo>
                      <a:lnTo>
                        <a:pt x="47" y="483"/>
                      </a:lnTo>
                      <a:lnTo>
                        <a:pt x="39" y="465"/>
                      </a:lnTo>
                      <a:lnTo>
                        <a:pt x="31" y="446"/>
                      </a:lnTo>
                      <a:lnTo>
                        <a:pt x="24" y="426"/>
                      </a:lnTo>
                      <a:lnTo>
                        <a:pt x="19" y="406"/>
                      </a:lnTo>
                      <a:lnTo>
                        <a:pt x="15" y="386"/>
                      </a:lnTo>
                      <a:lnTo>
                        <a:pt x="11" y="365"/>
                      </a:lnTo>
                      <a:lnTo>
                        <a:pt x="8" y="345"/>
                      </a:lnTo>
                      <a:lnTo>
                        <a:pt x="7" y="324"/>
                      </a:lnTo>
                      <a:lnTo>
                        <a:pt x="5" y="301"/>
                      </a:lnTo>
                      <a:lnTo>
                        <a:pt x="7" y="280"/>
                      </a:lnTo>
                      <a:lnTo>
                        <a:pt x="8" y="259"/>
                      </a:lnTo>
                      <a:lnTo>
                        <a:pt x="11" y="237"/>
                      </a:lnTo>
                      <a:lnTo>
                        <a:pt x="15" y="217"/>
                      </a:lnTo>
                      <a:lnTo>
                        <a:pt x="19" y="196"/>
                      </a:lnTo>
                      <a:lnTo>
                        <a:pt x="24" y="176"/>
                      </a:lnTo>
                      <a:lnTo>
                        <a:pt x="31" y="157"/>
                      </a:lnTo>
                      <a:lnTo>
                        <a:pt x="39" y="137"/>
                      </a:lnTo>
                      <a:lnTo>
                        <a:pt x="47" y="119"/>
                      </a:lnTo>
                      <a:lnTo>
                        <a:pt x="56" y="101"/>
                      </a:lnTo>
                      <a:lnTo>
                        <a:pt x="65" y="85"/>
                      </a:lnTo>
                      <a:lnTo>
                        <a:pt x="64" y="87"/>
                      </a:lnTo>
                      <a:lnTo>
                        <a:pt x="63" y="87"/>
                      </a:lnTo>
                      <a:lnTo>
                        <a:pt x="61" y="88"/>
                      </a:lnTo>
                      <a:lnTo>
                        <a:pt x="61" y="88"/>
                      </a:lnTo>
                      <a:lnTo>
                        <a:pt x="60" y="89"/>
                      </a:lnTo>
                      <a:lnTo>
                        <a:pt x="59" y="89"/>
                      </a:lnTo>
                      <a:lnTo>
                        <a:pt x="57" y="91"/>
                      </a:lnTo>
                      <a:lnTo>
                        <a:pt x="56" y="9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0" name="Freeform 359"/>
                <p:cNvSpPr>
                  <a:spLocks noEditPoints="1"/>
                </p:cNvSpPr>
                <p:nvPr/>
              </p:nvSpPr>
              <p:spPr bwMode="auto">
                <a:xfrm>
                  <a:off x="2563" y="2301"/>
                  <a:ext cx="423" cy="315"/>
                </a:xfrm>
                <a:custGeom>
                  <a:avLst/>
                  <a:gdLst/>
                  <a:ahLst/>
                  <a:cxnLst>
                    <a:cxn ang="0">
                      <a:pos x="844" y="263"/>
                    </a:cxn>
                    <a:cxn ang="0">
                      <a:pos x="832" y="200"/>
                    </a:cxn>
                    <a:cxn ang="0">
                      <a:pos x="812" y="141"/>
                    </a:cxn>
                    <a:cxn ang="0">
                      <a:pos x="784" y="87"/>
                    </a:cxn>
                    <a:cxn ang="0">
                      <a:pos x="749" y="36"/>
                    </a:cxn>
                    <a:cxn ang="0">
                      <a:pos x="721" y="7"/>
                    </a:cxn>
                    <a:cxn ang="0">
                      <a:pos x="716" y="4"/>
                    </a:cxn>
                    <a:cxn ang="0">
                      <a:pos x="711" y="2"/>
                    </a:cxn>
                    <a:cxn ang="0">
                      <a:pos x="732" y="24"/>
                    </a:cxn>
                    <a:cxn ang="0">
                      <a:pos x="769" y="72"/>
                    </a:cxn>
                    <a:cxn ang="0">
                      <a:pos x="800" y="124"/>
                    </a:cxn>
                    <a:cxn ang="0">
                      <a:pos x="823" y="181"/>
                    </a:cxn>
                    <a:cxn ang="0">
                      <a:pos x="836" y="241"/>
                    </a:cxn>
                    <a:cxn ang="0">
                      <a:pos x="841" y="305"/>
                    </a:cxn>
                    <a:cxn ang="0">
                      <a:pos x="844" y="349"/>
                    </a:cxn>
                    <a:cxn ang="0">
                      <a:pos x="832" y="412"/>
                    </a:cxn>
                    <a:cxn ang="0">
                      <a:pos x="812" y="470"/>
                    </a:cxn>
                    <a:cxn ang="0">
                      <a:pos x="784" y="525"/>
                    </a:cxn>
                    <a:cxn ang="0">
                      <a:pos x="749" y="574"/>
                    </a:cxn>
                    <a:cxn ang="0">
                      <a:pos x="711" y="615"/>
                    </a:cxn>
                    <a:cxn ang="0">
                      <a:pos x="709" y="614"/>
                    </a:cxn>
                    <a:cxn ang="0">
                      <a:pos x="707" y="613"/>
                    </a:cxn>
                    <a:cxn ang="0">
                      <a:pos x="719" y="601"/>
                    </a:cxn>
                    <a:cxn ang="0">
                      <a:pos x="757" y="555"/>
                    </a:cxn>
                    <a:cxn ang="0">
                      <a:pos x="791" y="505"/>
                    </a:cxn>
                    <a:cxn ang="0">
                      <a:pos x="816" y="449"/>
                    </a:cxn>
                    <a:cxn ang="0">
                      <a:pos x="832" y="390"/>
                    </a:cxn>
                    <a:cxn ang="0">
                      <a:pos x="840" y="326"/>
                    </a:cxn>
                    <a:cxn ang="0">
                      <a:pos x="58" y="92"/>
                    </a:cxn>
                    <a:cxn ang="0">
                      <a:pos x="33" y="141"/>
                    </a:cxn>
                    <a:cxn ang="0">
                      <a:pos x="13" y="200"/>
                    </a:cxn>
                    <a:cxn ang="0">
                      <a:pos x="2" y="263"/>
                    </a:cxn>
                    <a:cxn ang="0">
                      <a:pos x="1" y="328"/>
                    </a:cxn>
                    <a:cxn ang="0">
                      <a:pos x="9" y="390"/>
                    </a:cxn>
                    <a:cxn ang="0">
                      <a:pos x="26" y="450"/>
                    </a:cxn>
                    <a:cxn ang="0">
                      <a:pos x="52" y="507"/>
                    </a:cxn>
                    <a:cxn ang="0">
                      <a:pos x="83" y="558"/>
                    </a:cxn>
                    <a:cxn ang="0">
                      <a:pos x="123" y="605"/>
                    </a:cxn>
                    <a:cxn ang="0">
                      <a:pos x="153" y="630"/>
                    </a:cxn>
                    <a:cxn ang="0">
                      <a:pos x="155" y="630"/>
                    </a:cxn>
                    <a:cxn ang="0">
                      <a:pos x="157" y="629"/>
                    </a:cxn>
                    <a:cxn ang="0">
                      <a:pos x="142" y="615"/>
                    </a:cxn>
                    <a:cxn ang="0">
                      <a:pos x="101" y="571"/>
                    </a:cxn>
                    <a:cxn ang="0">
                      <a:pos x="65" y="522"/>
                    </a:cxn>
                    <a:cxn ang="0">
                      <a:pos x="38" y="467"/>
                    </a:cxn>
                    <a:cxn ang="0">
                      <a:pos x="18" y="410"/>
                    </a:cxn>
                    <a:cxn ang="0">
                      <a:pos x="8" y="348"/>
                    </a:cxn>
                    <a:cxn ang="0">
                      <a:pos x="5" y="284"/>
                    </a:cxn>
                    <a:cxn ang="0">
                      <a:pos x="13" y="221"/>
                    </a:cxn>
                    <a:cxn ang="0">
                      <a:pos x="30" y="161"/>
                    </a:cxn>
                    <a:cxn ang="0">
                      <a:pos x="56" y="107"/>
                    </a:cxn>
                    <a:cxn ang="0">
                      <a:pos x="65" y="88"/>
                    </a:cxn>
                    <a:cxn ang="0">
                      <a:pos x="62" y="89"/>
                    </a:cxn>
                    <a:cxn ang="0">
                      <a:pos x="58" y="92"/>
                    </a:cxn>
                  </a:cxnLst>
                  <a:rect l="0" t="0" r="r" b="b"/>
                  <a:pathLst>
                    <a:path w="845" h="630">
                      <a:moveTo>
                        <a:pt x="845" y="305"/>
                      </a:moveTo>
                      <a:lnTo>
                        <a:pt x="845" y="284"/>
                      </a:lnTo>
                      <a:lnTo>
                        <a:pt x="844" y="263"/>
                      </a:lnTo>
                      <a:lnTo>
                        <a:pt x="841" y="241"/>
                      </a:lnTo>
                      <a:lnTo>
                        <a:pt x="837" y="220"/>
                      </a:lnTo>
                      <a:lnTo>
                        <a:pt x="832" y="200"/>
                      </a:lnTo>
                      <a:lnTo>
                        <a:pt x="827" y="180"/>
                      </a:lnTo>
                      <a:lnTo>
                        <a:pt x="820" y="160"/>
                      </a:lnTo>
                      <a:lnTo>
                        <a:pt x="812" y="141"/>
                      </a:lnTo>
                      <a:lnTo>
                        <a:pt x="804" y="123"/>
                      </a:lnTo>
                      <a:lnTo>
                        <a:pt x="795" y="104"/>
                      </a:lnTo>
                      <a:lnTo>
                        <a:pt x="784" y="87"/>
                      </a:lnTo>
                      <a:lnTo>
                        <a:pt x="773" y="70"/>
                      </a:lnTo>
                      <a:lnTo>
                        <a:pt x="761" y="52"/>
                      </a:lnTo>
                      <a:lnTo>
                        <a:pt x="749" y="36"/>
                      </a:lnTo>
                      <a:lnTo>
                        <a:pt x="736" y="22"/>
                      </a:lnTo>
                      <a:lnTo>
                        <a:pt x="724" y="8"/>
                      </a:lnTo>
                      <a:lnTo>
                        <a:pt x="721" y="7"/>
                      </a:lnTo>
                      <a:lnTo>
                        <a:pt x="720" y="7"/>
                      </a:lnTo>
                      <a:lnTo>
                        <a:pt x="717" y="6"/>
                      </a:lnTo>
                      <a:lnTo>
                        <a:pt x="716" y="4"/>
                      </a:lnTo>
                      <a:lnTo>
                        <a:pt x="715" y="3"/>
                      </a:lnTo>
                      <a:lnTo>
                        <a:pt x="712" y="3"/>
                      </a:lnTo>
                      <a:lnTo>
                        <a:pt x="711" y="2"/>
                      </a:lnTo>
                      <a:lnTo>
                        <a:pt x="708" y="0"/>
                      </a:lnTo>
                      <a:lnTo>
                        <a:pt x="719" y="10"/>
                      </a:lnTo>
                      <a:lnTo>
                        <a:pt x="732" y="24"/>
                      </a:lnTo>
                      <a:lnTo>
                        <a:pt x="745" y="40"/>
                      </a:lnTo>
                      <a:lnTo>
                        <a:pt x="757" y="56"/>
                      </a:lnTo>
                      <a:lnTo>
                        <a:pt x="769" y="72"/>
                      </a:lnTo>
                      <a:lnTo>
                        <a:pt x="780" y="89"/>
                      </a:lnTo>
                      <a:lnTo>
                        <a:pt x="791" y="107"/>
                      </a:lnTo>
                      <a:lnTo>
                        <a:pt x="800" y="124"/>
                      </a:lnTo>
                      <a:lnTo>
                        <a:pt x="808" y="143"/>
                      </a:lnTo>
                      <a:lnTo>
                        <a:pt x="816" y="161"/>
                      </a:lnTo>
                      <a:lnTo>
                        <a:pt x="823" y="181"/>
                      </a:lnTo>
                      <a:lnTo>
                        <a:pt x="828" y="201"/>
                      </a:lnTo>
                      <a:lnTo>
                        <a:pt x="832" y="221"/>
                      </a:lnTo>
                      <a:lnTo>
                        <a:pt x="836" y="241"/>
                      </a:lnTo>
                      <a:lnTo>
                        <a:pt x="839" y="263"/>
                      </a:lnTo>
                      <a:lnTo>
                        <a:pt x="840" y="284"/>
                      </a:lnTo>
                      <a:lnTo>
                        <a:pt x="841" y="305"/>
                      </a:lnTo>
                      <a:lnTo>
                        <a:pt x="845" y="305"/>
                      </a:lnTo>
                      <a:lnTo>
                        <a:pt x="845" y="328"/>
                      </a:lnTo>
                      <a:lnTo>
                        <a:pt x="844" y="349"/>
                      </a:lnTo>
                      <a:lnTo>
                        <a:pt x="841" y="370"/>
                      </a:lnTo>
                      <a:lnTo>
                        <a:pt x="837" y="390"/>
                      </a:lnTo>
                      <a:lnTo>
                        <a:pt x="832" y="412"/>
                      </a:lnTo>
                      <a:lnTo>
                        <a:pt x="827" y="432"/>
                      </a:lnTo>
                      <a:lnTo>
                        <a:pt x="820" y="450"/>
                      </a:lnTo>
                      <a:lnTo>
                        <a:pt x="812" y="470"/>
                      </a:lnTo>
                      <a:lnTo>
                        <a:pt x="804" y="489"/>
                      </a:lnTo>
                      <a:lnTo>
                        <a:pt x="795" y="507"/>
                      </a:lnTo>
                      <a:lnTo>
                        <a:pt x="784" y="525"/>
                      </a:lnTo>
                      <a:lnTo>
                        <a:pt x="773" y="542"/>
                      </a:lnTo>
                      <a:lnTo>
                        <a:pt x="761" y="558"/>
                      </a:lnTo>
                      <a:lnTo>
                        <a:pt x="749" y="574"/>
                      </a:lnTo>
                      <a:lnTo>
                        <a:pt x="736" y="590"/>
                      </a:lnTo>
                      <a:lnTo>
                        <a:pt x="721" y="605"/>
                      </a:lnTo>
                      <a:lnTo>
                        <a:pt x="711" y="615"/>
                      </a:lnTo>
                      <a:lnTo>
                        <a:pt x="711" y="614"/>
                      </a:lnTo>
                      <a:lnTo>
                        <a:pt x="709" y="614"/>
                      </a:lnTo>
                      <a:lnTo>
                        <a:pt x="709" y="614"/>
                      </a:lnTo>
                      <a:lnTo>
                        <a:pt x="708" y="614"/>
                      </a:lnTo>
                      <a:lnTo>
                        <a:pt x="708" y="614"/>
                      </a:lnTo>
                      <a:lnTo>
                        <a:pt x="707" y="613"/>
                      </a:lnTo>
                      <a:lnTo>
                        <a:pt x="707" y="613"/>
                      </a:lnTo>
                      <a:lnTo>
                        <a:pt x="705" y="613"/>
                      </a:lnTo>
                      <a:lnTo>
                        <a:pt x="719" y="601"/>
                      </a:lnTo>
                      <a:lnTo>
                        <a:pt x="732" y="586"/>
                      </a:lnTo>
                      <a:lnTo>
                        <a:pt x="745" y="571"/>
                      </a:lnTo>
                      <a:lnTo>
                        <a:pt x="757" y="555"/>
                      </a:lnTo>
                      <a:lnTo>
                        <a:pt x="769" y="539"/>
                      </a:lnTo>
                      <a:lnTo>
                        <a:pt x="780" y="522"/>
                      </a:lnTo>
                      <a:lnTo>
                        <a:pt x="791" y="505"/>
                      </a:lnTo>
                      <a:lnTo>
                        <a:pt x="800" y="486"/>
                      </a:lnTo>
                      <a:lnTo>
                        <a:pt x="808" y="467"/>
                      </a:lnTo>
                      <a:lnTo>
                        <a:pt x="816" y="449"/>
                      </a:lnTo>
                      <a:lnTo>
                        <a:pt x="823" y="430"/>
                      </a:lnTo>
                      <a:lnTo>
                        <a:pt x="828" y="410"/>
                      </a:lnTo>
                      <a:lnTo>
                        <a:pt x="832" y="390"/>
                      </a:lnTo>
                      <a:lnTo>
                        <a:pt x="836" y="369"/>
                      </a:lnTo>
                      <a:lnTo>
                        <a:pt x="839" y="348"/>
                      </a:lnTo>
                      <a:lnTo>
                        <a:pt x="840" y="326"/>
                      </a:lnTo>
                      <a:lnTo>
                        <a:pt x="841" y="305"/>
                      </a:lnTo>
                      <a:lnTo>
                        <a:pt x="845" y="305"/>
                      </a:lnTo>
                      <a:close/>
                      <a:moveTo>
                        <a:pt x="58" y="92"/>
                      </a:moveTo>
                      <a:lnTo>
                        <a:pt x="52" y="104"/>
                      </a:lnTo>
                      <a:lnTo>
                        <a:pt x="42" y="123"/>
                      </a:lnTo>
                      <a:lnTo>
                        <a:pt x="33" y="141"/>
                      </a:lnTo>
                      <a:lnTo>
                        <a:pt x="26" y="160"/>
                      </a:lnTo>
                      <a:lnTo>
                        <a:pt x="20" y="180"/>
                      </a:lnTo>
                      <a:lnTo>
                        <a:pt x="13" y="200"/>
                      </a:lnTo>
                      <a:lnTo>
                        <a:pt x="9" y="220"/>
                      </a:lnTo>
                      <a:lnTo>
                        <a:pt x="5" y="241"/>
                      </a:lnTo>
                      <a:lnTo>
                        <a:pt x="2" y="263"/>
                      </a:lnTo>
                      <a:lnTo>
                        <a:pt x="1" y="284"/>
                      </a:lnTo>
                      <a:lnTo>
                        <a:pt x="0" y="305"/>
                      </a:lnTo>
                      <a:lnTo>
                        <a:pt x="1" y="328"/>
                      </a:lnTo>
                      <a:lnTo>
                        <a:pt x="2" y="349"/>
                      </a:lnTo>
                      <a:lnTo>
                        <a:pt x="5" y="370"/>
                      </a:lnTo>
                      <a:lnTo>
                        <a:pt x="9" y="390"/>
                      </a:lnTo>
                      <a:lnTo>
                        <a:pt x="13" y="412"/>
                      </a:lnTo>
                      <a:lnTo>
                        <a:pt x="20" y="432"/>
                      </a:lnTo>
                      <a:lnTo>
                        <a:pt x="26" y="450"/>
                      </a:lnTo>
                      <a:lnTo>
                        <a:pt x="33" y="470"/>
                      </a:lnTo>
                      <a:lnTo>
                        <a:pt x="42" y="489"/>
                      </a:lnTo>
                      <a:lnTo>
                        <a:pt x="52" y="507"/>
                      </a:lnTo>
                      <a:lnTo>
                        <a:pt x="61" y="525"/>
                      </a:lnTo>
                      <a:lnTo>
                        <a:pt x="73" y="542"/>
                      </a:lnTo>
                      <a:lnTo>
                        <a:pt x="83" y="558"/>
                      </a:lnTo>
                      <a:lnTo>
                        <a:pt x="97" y="574"/>
                      </a:lnTo>
                      <a:lnTo>
                        <a:pt x="110" y="590"/>
                      </a:lnTo>
                      <a:lnTo>
                        <a:pt x="123" y="605"/>
                      </a:lnTo>
                      <a:lnTo>
                        <a:pt x="138" y="618"/>
                      </a:lnTo>
                      <a:lnTo>
                        <a:pt x="153" y="630"/>
                      </a:lnTo>
                      <a:lnTo>
                        <a:pt x="153" y="630"/>
                      </a:lnTo>
                      <a:lnTo>
                        <a:pt x="154" y="630"/>
                      </a:lnTo>
                      <a:lnTo>
                        <a:pt x="154" y="630"/>
                      </a:lnTo>
                      <a:lnTo>
                        <a:pt x="155" y="630"/>
                      </a:lnTo>
                      <a:lnTo>
                        <a:pt x="155" y="629"/>
                      </a:lnTo>
                      <a:lnTo>
                        <a:pt x="157" y="629"/>
                      </a:lnTo>
                      <a:lnTo>
                        <a:pt x="157" y="629"/>
                      </a:lnTo>
                      <a:lnTo>
                        <a:pt x="158" y="629"/>
                      </a:lnTo>
                      <a:lnTo>
                        <a:pt x="157" y="627"/>
                      </a:lnTo>
                      <a:lnTo>
                        <a:pt x="142" y="615"/>
                      </a:lnTo>
                      <a:lnTo>
                        <a:pt x="127" y="601"/>
                      </a:lnTo>
                      <a:lnTo>
                        <a:pt x="114" y="586"/>
                      </a:lnTo>
                      <a:lnTo>
                        <a:pt x="101" y="571"/>
                      </a:lnTo>
                      <a:lnTo>
                        <a:pt x="87" y="555"/>
                      </a:lnTo>
                      <a:lnTo>
                        <a:pt x="77" y="539"/>
                      </a:lnTo>
                      <a:lnTo>
                        <a:pt x="65" y="522"/>
                      </a:lnTo>
                      <a:lnTo>
                        <a:pt x="56" y="505"/>
                      </a:lnTo>
                      <a:lnTo>
                        <a:pt x="46" y="486"/>
                      </a:lnTo>
                      <a:lnTo>
                        <a:pt x="38" y="467"/>
                      </a:lnTo>
                      <a:lnTo>
                        <a:pt x="30" y="449"/>
                      </a:lnTo>
                      <a:lnTo>
                        <a:pt x="24" y="430"/>
                      </a:lnTo>
                      <a:lnTo>
                        <a:pt x="18" y="410"/>
                      </a:lnTo>
                      <a:lnTo>
                        <a:pt x="13" y="390"/>
                      </a:lnTo>
                      <a:lnTo>
                        <a:pt x="10" y="369"/>
                      </a:lnTo>
                      <a:lnTo>
                        <a:pt x="8" y="348"/>
                      </a:lnTo>
                      <a:lnTo>
                        <a:pt x="5" y="326"/>
                      </a:lnTo>
                      <a:lnTo>
                        <a:pt x="5" y="305"/>
                      </a:lnTo>
                      <a:lnTo>
                        <a:pt x="5" y="284"/>
                      </a:lnTo>
                      <a:lnTo>
                        <a:pt x="8" y="263"/>
                      </a:lnTo>
                      <a:lnTo>
                        <a:pt x="10" y="241"/>
                      </a:lnTo>
                      <a:lnTo>
                        <a:pt x="13" y="221"/>
                      </a:lnTo>
                      <a:lnTo>
                        <a:pt x="18" y="201"/>
                      </a:lnTo>
                      <a:lnTo>
                        <a:pt x="24" y="181"/>
                      </a:lnTo>
                      <a:lnTo>
                        <a:pt x="30" y="161"/>
                      </a:lnTo>
                      <a:lnTo>
                        <a:pt x="38" y="143"/>
                      </a:lnTo>
                      <a:lnTo>
                        <a:pt x="46" y="124"/>
                      </a:lnTo>
                      <a:lnTo>
                        <a:pt x="56" y="107"/>
                      </a:lnTo>
                      <a:lnTo>
                        <a:pt x="65" y="89"/>
                      </a:lnTo>
                      <a:lnTo>
                        <a:pt x="66" y="87"/>
                      </a:lnTo>
                      <a:lnTo>
                        <a:pt x="65" y="88"/>
                      </a:lnTo>
                      <a:lnTo>
                        <a:pt x="65" y="88"/>
                      </a:lnTo>
                      <a:lnTo>
                        <a:pt x="64" y="89"/>
                      </a:lnTo>
                      <a:lnTo>
                        <a:pt x="62" y="89"/>
                      </a:lnTo>
                      <a:lnTo>
                        <a:pt x="61" y="91"/>
                      </a:lnTo>
                      <a:lnTo>
                        <a:pt x="60" y="91"/>
                      </a:lnTo>
                      <a:lnTo>
                        <a:pt x="58" y="92"/>
                      </a:lnTo>
                      <a:lnTo>
                        <a:pt x="58" y="9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1" name="Freeform 360"/>
                <p:cNvSpPr>
                  <a:spLocks noEditPoints="1"/>
                </p:cNvSpPr>
                <p:nvPr/>
              </p:nvSpPr>
              <p:spPr bwMode="auto">
                <a:xfrm>
                  <a:off x="2564" y="2299"/>
                  <a:ext cx="421" cy="317"/>
                </a:xfrm>
                <a:custGeom>
                  <a:avLst/>
                  <a:gdLst/>
                  <a:ahLst/>
                  <a:cxnLst>
                    <a:cxn ang="0">
                      <a:pos x="839" y="267"/>
                    </a:cxn>
                    <a:cxn ang="0">
                      <a:pos x="829" y="204"/>
                    </a:cxn>
                    <a:cxn ang="0">
                      <a:pos x="809" y="145"/>
                    </a:cxn>
                    <a:cxn ang="0">
                      <a:pos x="781" y="92"/>
                    </a:cxn>
                    <a:cxn ang="0">
                      <a:pos x="745" y="42"/>
                    </a:cxn>
                    <a:cxn ang="0">
                      <a:pos x="714" y="8"/>
                    </a:cxn>
                    <a:cxn ang="0">
                      <a:pos x="709" y="6"/>
                    </a:cxn>
                    <a:cxn ang="0">
                      <a:pos x="702" y="3"/>
                    </a:cxn>
                    <a:cxn ang="0">
                      <a:pos x="701" y="2"/>
                    </a:cxn>
                    <a:cxn ang="0">
                      <a:pos x="742" y="46"/>
                    </a:cxn>
                    <a:cxn ang="0">
                      <a:pos x="777" y="95"/>
                    </a:cxn>
                    <a:cxn ang="0">
                      <a:pos x="803" y="148"/>
                    </a:cxn>
                    <a:cxn ang="0">
                      <a:pos x="823" y="205"/>
                    </a:cxn>
                    <a:cxn ang="0">
                      <a:pos x="834" y="267"/>
                    </a:cxn>
                    <a:cxn ang="0">
                      <a:pos x="842" y="309"/>
                    </a:cxn>
                    <a:cxn ang="0">
                      <a:pos x="837" y="373"/>
                    </a:cxn>
                    <a:cxn ang="0">
                      <a:pos x="822" y="434"/>
                    </a:cxn>
                    <a:cxn ang="0">
                      <a:pos x="799" y="491"/>
                    </a:cxn>
                    <a:cxn ang="0">
                      <a:pos x="770" y="545"/>
                    </a:cxn>
                    <a:cxn ang="0">
                      <a:pos x="731" y="593"/>
                    </a:cxn>
                    <a:cxn ang="0">
                      <a:pos x="706" y="618"/>
                    </a:cxn>
                    <a:cxn ang="0">
                      <a:pos x="703" y="617"/>
                    </a:cxn>
                    <a:cxn ang="0">
                      <a:pos x="702" y="615"/>
                    </a:cxn>
                    <a:cxn ang="0">
                      <a:pos x="729" y="589"/>
                    </a:cxn>
                    <a:cxn ang="0">
                      <a:pos x="765" y="542"/>
                    </a:cxn>
                    <a:cxn ang="0">
                      <a:pos x="795" y="490"/>
                    </a:cxn>
                    <a:cxn ang="0">
                      <a:pos x="818" y="433"/>
                    </a:cxn>
                    <a:cxn ang="0">
                      <a:pos x="831" y="373"/>
                    </a:cxn>
                    <a:cxn ang="0">
                      <a:pos x="837" y="309"/>
                    </a:cxn>
                    <a:cxn ang="0">
                      <a:pos x="51" y="109"/>
                    </a:cxn>
                    <a:cxn ang="0">
                      <a:pos x="26" y="165"/>
                    </a:cxn>
                    <a:cxn ang="0">
                      <a:pos x="10" y="225"/>
                    </a:cxn>
                    <a:cxn ang="0">
                      <a:pos x="2" y="288"/>
                    </a:cxn>
                    <a:cxn ang="0">
                      <a:pos x="3" y="353"/>
                    </a:cxn>
                    <a:cxn ang="0">
                      <a:pos x="14" y="414"/>
                    </a:cxn>
                    <a:cxn ang="0">
                      <a:pos x="34" y="473"/>
                    </a:cxn>
                    <a:cxn ang="0">
                      <a:pos x="62" y="527"/>
                    </a:cxn>
                    <a:cxn ang="0">
                      <a:pos x="96" y="577"/>
                    </a:cxn>
                    <a:cxn ang="0">
                      <a:pos x="139" y="621"/>
                    </a:cxn>
                    <a:cxn ang="0">
                      <a:pos x="155" y="633"/>
                    </a:cxn>
                    <a:cxn ang="0">
                      <a:pos x="156" y="633"/>
                    </a:cxn>
                    <a:cxn ang="0">
                      <a:pos x="159" y="631"/>
                    </a:cxn>
                    <a:cxn ang="0">
                      <a:pos x="127" y="603"/>
                    </a:cxn>
                    <a:cxn ang="0">
                      <a:pos x="88" y="558"/>
                    </a:cxn>
                    <a:cxn ang="0">
                      <a:pos x="56" y="507"/>
                    </a:cxn>
                    <a:cxn ang="0">
                      <a:pos x="31" y="453"/>
                    </a:cxn>
                    <a:cxn ang="0">
                      <a:pos x="14" y="393"/>
                    </a:cxn>
                    <a:cxn ang="0">
                      <a:pos x="6" y="330"/>
                    </a:cxn>
                    <a:cxn ang="0">
                      <a:pos x="8" y="267"/>
                    </a:cxn>
                    <a:cxn ang="0">
                      <a:pos x="19" y="205"/>
                    </a:cxn>
                    <a:cxn ang="0">
                      <a:pos x="38" y="148"/>
                    </a:cxn>
                    <a:cxn ang="0">
                      <a:pos x="65" y="95"/>
                    </a:cxn>
                    <a:cxn ang="0">
                      <a:pos x="67" y="89"/>
                    </a:cxn>
                    <a:cxn ang="0">
                      <a:pos x="64" y="92"/>
                    </a:cxn>
                    <a:cxn ang="0">
                      <a:pos x="60" y="93"/>
                    </a:cxn>
                  </a:cxnLst>
                  <a:rect l="0" t="0" r="r" b="b"/>
                  <a:pathLst>
                    <a:path w="842" h="634">
                      <a:moveTo>
                        <a:pt x="842" y="309"/>
                      </a:moveTo>
                      <a:lnTo>
                        <a:pt x="841" y="288"/>
                      </a:lnTo>
                      <a:lnTo>
                        <a:pt x="839" y="267"/>
                      </a:lnTo>
                      <a:lnTo>
                        <a:pt x="837" y="245"/>
                      </a:lnTo>
                      <a:lnTo>
                        <a:pt x="833" y="225"/>
                      </a:lnTo>
                      <a:lnTo>
                        <a:pt x="829" y="204"/>
                      </a:lnTo>
                      <a:lnTo>
                        <a:pt x="822" y="184"/>
                      </a:lnTo>
                      <a:lnTo>
                        <a:pt x="815" y="165"/>
                      </a:lnTo>
                      <a:lnTo>
                        <a:pt x="809" y="145"/>
                      </a:lnTo>
                      <a:lnTo>
                        <a:pt x="799" y="127"/>
                      </a:lnTo>
                      <a:lnTo>
                        <a:pt x="790" y="109"/>
                      </a:lnTo>
                      <a:lnTo>
                        <a:pt x="781" y="92"/>
                      </a:lnTo>
                      <a:lnTo>
                        <a:pt x="770" y="75"/>
                      </a:lnTo>
                      <a:lnTo>
                        <a:pt x="758" y="58"/>
                      </a:lnTo>
                      <a:lnTo>
                        <a:pt x="745" y="42"/>
                      </a:lnTo>
                      <a:lnTo>
                        <a:pt x="731" y="27"/>
                      </a:lnTo>
                      <a:lnTo>
                        <a:pt x="718" y="12"/>
                      </a:lnTo>
                      <a:lnTo>
                        <a:pt x="714" y="8"/>
                      </a:lnTo>
                      <a:lnTo>
                        <a:pt x="713" y="7"/>
                      </a:lnTo>
                      <a:lnTo>
                        <a:pt x="710" y="7"/>
                      </a:lnTo>
                      <a:lnTo>
                        <a:pt x="709" y="6"/>
                      </a:lnTo>
                      <a:lnTo>
                        <a:pt x="706" y="4"/>
                      </a:lnTo>
                      <a:lnTo>
                        <a:pt x="705" y="4"/>
                      </a:lnTo>
                      <a:lnTo>
                        <a:pt x="702" y="3"/>
                      </a:lnTo>
                      <a:lnTo>
                        <a:pt x="701" y="2"/>
                      </a:lnTo>
                      <a:lnTo>
                        <a:pt x="699" y="0"/>
                      </a:lnTo>
                      <a:lnTo>
                        <a:pt x="701" y="2"/>
                      </a:lnTo>
                      <a:lnTo>
                        <a:pt x="714" y="16"/>
                      </a:lnTo>
                      <a:lnTo>
                        <a:pt x="729" y="31"/>
                      </a:lnTo>
                      <a:lnTo>
                        <a:pt x="742" y="46"/>
                      </a:lnTo>
                      <a:lnTo>
                        <a:pt x="754" y="62"/>
                      </a:lnTo>
                      <a:lnTo>
                        <a:pt x="765" y="78"/>
                      </a:lnTo>
                      <a:lnTo>
                        <a:pt x="777" y="95"/>
                      </a:lnTo>
                      <a:lnTo>
                        <a:pt x="786" y="112"/>
                      </a:lnTo>
                      <a:lnTo>
                        <a:pt x="795" y="129"/>
                      </a:lnTo>
                      <a:lnTo>
                        <a:pt x="803" y="148"/>
                      </a:lnTo>
                      <a:lnTo>
                        <a:pt x="811" y="167"/>
                      </a:lnTo>
                      <a:lnTo>
                        <a:pt x="818" y="187"/>
                      </a:lnTo>
                      <a:lnTo>
                        <a:pt x="823" y="205"/>
                      </a:lnTo>
                      <a:lnTo>
                        <a:pt x="827" y="225"/>
                      </a:lnTo>
                      <a:lnTo>
                        <a:pt x="831" y="247"/>
                      </a:lnTo>
                      <a:lnTo>
                        <a:pt x="834" y="267"/>
                      </a:lnTo>
                      <a:lnTo>
                        <a:pt x="835" y="288"/>
                      </a:lnTo>
                      <a:lnTo>
                        <a:pt x="837" y="309"/>
                      </a:lnTo>
                      <a:lnTo>
                        <a:pt x="842" y="309"/>
                      </a:lnTo>
                      <a:lnTo>
                        <a:pt x="841" y="332"/>
                      </a:lnTo>
                      <a:lnTo>
                        <a:pt x="839" y="353"/>
                      </a:lnTo>
                      <a:lnTo>
                        <a:pt x="837" y="373"/>
                      </a:lnTo>
                      <a:lnTo>
                        <a:pt x="833" y="394"/>
                      </a:lnTo>
                      <a:lnTo>
                        <a:pt x="829" y="414"/>
                      </a:lnTo>
                      <a:lnTo>
                        <a:pt x="822" y="434"/>
                      </a:lnTo>
                      <a:lnTo>
                        <a:pt x="815" y="454"/>
                      </a:lnTo>
                      <a:lnTo>
                        <a:pt x="809" y="473"/>
                      </a:lnTo>
                      <a:lnTo>
                        <a:pt x="799" y="491"/>
                      </a:lnTo>
                      <a:lnTo>
                        <a:pt x="790" y="510"/>
                      </a:lnTo>
                      <a:lnTo>
                        <a:pt x="781" y="527"/>
                      </a:lnTo>
                      <a:lnTo>
                        <a:pt x="770" y="545"/>
                      </a:lnTo>
                      <a:lnTo>
                        <a:pt x="758" y="561"/>
                      </a:lnTo>
                      <a:lnTo>
                        <a:pt x="745" y="577"/>
                      </a:lnTo>
                      <a:lnTo>
                        <a:pt x="731" y="593"/>
                      </a:lnTo>
                      <a:lnTo>
                        <a:pt x="718" y="607"/>
                      </a:lnTo>
                      <a:lnTo>
                        <a:pt x="706" y="618"/>
                      </a:lnTo>
                      <a:lnTo>
                        <a:pt x="706" y="618"/>
                      </a:lnTo>
                      <a:lnTo>
                        <a:pt x="705" y="617"/>
                      </a:lnTo>
                      <a:lnTo>
                        <a:pt x="705" y="617"/>
                      </a:lnTo>
                      <a:lnTo>
                        <a:pt x="703" y="617"/>
                      </a:lnTo>
                      <a:lnTo>
                        <a:pt x="703" y="617"/>
                      </a:lnTo>
                      <a:lnTo>
                        <a:pt x="703" y="617"/>
                      </a:lnTo>
                      <a:lnTo>
                        <a:pt x="702" y="615"/>
                      </a:lnTo>
                      <a:lnTo>
                        <a:pt x="702" y="615"/>
                      </a:lnTo>
                      <a:lnTo>
                        <a:pt x="714" y="603"/>
                      </a:lnTo>
                      <a:lnTo>
                        <a:pt x="729" y="589"/>
                      </a:lnTo>
                      <a:lnTo>
                        <a:pt x="742" y="574"/>
                      </a:lnTo>
                      <a:lnTo>
                        <a:pt x="754" y="558"/>
                      </a:lnTo>
                      <a:lnTo>
                        <a:pt x="765" y="542"/>
                      </a:lnTo>
                      <a:lnTo>
                        <a:pt x="777" y="525"/>
                      </a:lnTo>
                      <a:lnTo>
                        <a:pt x="786" y="507"/>
                      </a:lnTo>
                      <a:lnTo>
                        <a:pt x="795" y="490"/>
                      </a:lnTo>
                      <a:lnTo>
                        <a:pt x="803" y="471"/>
                      </a:lnTo>
                      <a:lnTo>
                        <a:pt x="811" y="453"/>
                      </a:lnTo>
                      <a:lnTo>
                        <a:pt x="818" y="433"/>
                      </a:lnTo>
                      <a:lnTo>
                        <a:pt x="823" y="413"/>
                      </a:lnTo>
                      <a:lnTo>
                        <a:pt x="827" y="393"/>
                      </a:lnTo>
                      <a:lnTo>
                        <a:pt x="831" y="373"/>
                      </a:lnTo>
                      <a:lnTo>
                        <a:pt x="834" y="352"/>
                      </a:lnTo>
                      <a:lnTo>
                        <a:pt x="835" y="330"/>
                      </a:lnTo>
                      <a:lnTo>
                        <a:pt x="837" y="309"/>
                      </a:lnTo>
                      <a:lnTo>
                        <a:pt x="842" y="309"/>
                      </a:lnTo>
                      <a:close/>
                      <a:moveTo>
                        <a:pt x="60" y="93"/>
                      </a:moveTo>
                      <a:lnTo>
                        <a:pt x="51" y="109"/>
                      </a:lnTo>
                      <a:lnTo>
                        <a:pt x="42" y="127"/>
                      </a:lnTo>
                      <a:lnTo>
                        <a:pt x="34" y="145"/>
                      </a:lnTo>
                      <a:lnTo>
                        <a:pt x="26" y="165"/>
                      </a:lnTo>
                      <a:lnTo>
                        <a:pt x="19" y="184"/>
                      </a:lnTo>
                      <a:lnTo>
                        <a:pt x="14" y="204"/>
                      </a:lnTo>
                      <a:lnTo>
                        <a:pt x="10" y="225"/>
                      </a:lnTo>
                      <a:lnTo>
                        <a:pt x="6" y="245"/>
                      </a:lnTo>
                      <a:lnTo>
                        <a:pt x="3" y="267"/>
                      </a:lnTo>
                      <a:lnTo>
                        <a:pt x="2" y="288"/>
                      </a:lnTo>
                      <a:lnTo>
                        <a:pt x="0" y="309"/>
                      </a:lnTo>
                      <a:lnTo>
                        <a:pt x="2" y="332"/>
                      </a:lnTo>
                      <a:lnTo>
                        <a:pt x="3" y="353"/>
                      </a:lnTo>
                      <a:lnTo>
                        <a:pt x="6" y="373"/>
                      </a:lnTo>
                      <a:lnTo>
                        <a:pt x="10" y="394"/>
                      </a:lnTo>
                      <a:lnTo>
                        <a:pt x="14" y="414"/>
                      </a:lnTo>
                      <a:lnTo>
                        <a:pt x="19" y="434"/>
                      </a:lnTo>
                      <a:lnTo>
                        <a:pt x="26" y="454"/>
                      </a:lnTo>
                      <a:lnTo>
                        <a:pt x="34" y="473"/>
                      </a:lnTo>
                      <a:lnTo>
                        <a:pt x="42" y="491"/>
                      </a:lnTo>
                      <a:lnTo>
                        <a:pt x="51" y="510"/>
                      </a:lnTo>
                      <a:lnTo>
                        <a:pt x="62" y="527"/>
                      </a:lnTo>
                      <a:lnTo>
                        <a:pt x="72" y="545"/>
                      </a:lnTo>
                      <a:lnTo>
                        <a:pt x="84" y="561"/>
                      </a:lnTo>
                      <a:lnTo>
                        <a:pt x="96" y="577"/>
                      </a:lnTo>
                      <a:lnTo>
                        <a:pt x="109" y="593"/>
                      </a:lnTo>
                      <a:lnTo>
                        <a:pt x="124" y="607"/>
                      </a:lnTo>
                      <a:lnTo>
                        <a:pt x="139" y="621"/>
                      </a:lnTo>
                      <a:lnTo>
                        <a:pt x="153" y="634"/>
                      </a:lnTo>
                      <a:lnTo>
                        <a:pt x="153" y="633"/>
                      </a:lnTo>
                      <a:lnTo>
                        <a:pt x="155" y="633"/>
                      </a:lnTo>
                      <a:lnTo>
                        <a:pt x="155" y="633"/>
                      </a:lnTo>
                      <a:lnTo>
                        <a:pt x="156" y="633"/>
                      </a:lnTo>
                      <a:lnTo>
                        <a:pt x="156" y="633"/>
                      </a:lnTo>
                      <a:lnTo>
                        <a:pt x="157" y="633"/>
                      </a:lnTo>
                      <a:lnTo>
                        <a:pt x="157" y="631"/>
                      </a:lnTo>
                      <a:lnTo>
                        <a:pt x="159" y="631"/>
                      </a:lnTo>
                      <a:lnTo>
                        <a:pt x="156" y="630"/>
                      </a:lnTo>
                      <a:lnTo>
                        <a:pt x="141" y="617"/>
                      </a:lnTo>
                      <a:lnTo>
                        <a:pt x="127" y="603"/>
                      </a:lnTo>
                      <a:lnTo>
                        <a:pt x="113" y="589"/>
                      </a:lnTo>
                      <a:lnTo>
                        <a:pt x="100" y="574"/>
                      </a:lnTo>
                      <a:lnTo>
                        <a:pt x="88" y="558"/>
                      </a:lnTo>
                      <a:lnTo>
                        <a:pt x="76" y="542"/>
                      </a:lnTo>
                      <a:lnTo>
                        <a:pt x="65" y="525"/>
                      </a:lnTo>
                      <a:lnTo>
                        <a:pt x="56" y="507"/>
                      </a:lnTo>
                      <a:lnTo>
                        <a:pt x="47" y="490"/>
                      </a:lnTo>
                      <a:lnTo>
                        <a:pt x="38" y="471"/>
                      </a:lnTo>
                      <a:lnTo>
                        <a:pt x="31" y="453"/>
                      </a:lnTo>
                      <a:lnTo>
                        <a:pt x="24" y="433"/>
                      </a:lnTo>
                      <a:lnTo>
                        <a:pt x="19" y="413"/>
                      </a:lnTo>
                      <a:lnTo>
                        <a:pt x="14" y="393"/>
                      </a:lnTo>
                      <a:lnTo>
                        <a:pt x="11" y="373"/>
                      </a:lnTo>
                      <a:lnTo>
                        <a:pt x="8" y="352"/>
                      </a:lnTo>
                      <a:lnTo>
                        <a:pt x="6" y="330"/>
                      </a:lnTo>
                      <a:lnTo>
                        <a:pt x="6" y="309"/>
                      </a:lnTo>
                      <a:lnTo>
                        <a:pt x="6" y="288"/>
                      </a:lnTo>
                      <a:lnTo>
                        <a:pt x="8" y="267"/>
                      </a:lnTo>
                      <a:lnTo>
                        <a:pt x="11" y="247"/>
                      </a:lnTo>
                      <a:lnTo>
                        <a:pt x="14" y="225"/>
                      </a:lnTo>
                      <a:lnTo>
                        <a:pt x="19" y="205"/>
                      </a:lnTo>
                      <a:lnTo>
                        <a:pt x="24" y="187"/>
                      </a:lnTo>
                      <a:lnTo>
                        <a:pt x="31" y="167"/>
                      </a:lnTo>
                      <a:lnTo>
                        <a:pt x="38" y="148"/>
                      </a:lnTo>
                      <a:lnTo>
                        <a:pt x="47" y="129"/>
                      </a:lnTo>
                      <a:lnTo>
                        <a:pt x="56" y="112"/>
                      </a:lnTo>
                      <a:lnTo>
                        <a:pt x="65" y="95"/>
                      </a:lnTo>
                      <a:lnTo>
                        <a:pt x="69" y="88"/>
                      </a:lnTo>
                      <a:lnTo>
                        <a:pt x="68" y="88"/>
                      </a:lnTo>
                      <a:lnTo>
                        <a:pt x="67" y="89"/>
                      </a:lnTo>
                      <a:lnTo>
                        <a:pt x="65" y="91"/>
                      </a:lnTo>
                      <a:lnTo>
                        <a:pt x="64" y="91"/>
                      </a:lnTo>
                      <a:lnTo>
                        <a:pt x="64" y="92"/>
                      </a:lnTo>
                      <a:lnTo>
                        <a:pt x="63" y="92"/>
                      </a:lnTo>
                      <a:lnTo>
                        <a:pt x="62" y="93"/>
                      </a:lnTo>
                      <a:lnTo>
                        <a:pt x="60" y="9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2" name="Freeform 361"/>
                <p:cNvSpPr>
                  <a:spLocks noEditPoints="1"/>
                </p:cNvSpPr>
                <p:nvPr/>
              </p:nvSpPr>
              <p:spPr bwMode="auto">
                <a:xfrm>
                  <a:off x="2565" y="2298"/>
                  <a:ext cx="419" cy="317"/>
                </a:xfrm>
                <a:custGeom>
                  <a:avLst/>
                  <a:gdLst/>
                  <a:ahLst/>
                  <a:cxnLst>
                    <a:cxn ang="0">
                      <a:pos x="834" y="269"/>
                    </a:cxn>
                    <a:cxn ang="0">
                      <a:pos x="823" y="207"/>
                    </a:cxn>
                    <a:cxn ang="0">
                      <a:pos x="803" y="149"/>
                    </a:cxn>
                    <a:cxn ang="0">
                      <a:pos x="775" y="95"/>
                    </a:cxn>
                    <a:cxn ang="0">
                      <a:pos x="740" y="46"/>
                    </a:cxn>
                    <a:cxn ang="0">
                      <a:pos x="703" y="6"/>
                    </a:cxn>
                    <a:cxn ang="0">
                      <a:pos x="698" y="4"/>
                    </a:cxn>
                    <a:cxn ang="0">
                      <a:pos x="691" y="1"/>
                    </a:cxn>
                    <a:cxn ang="0">
                      <a:pos x="695" y="6"/>
                    </a:cxn>
                    <a:cxn ang="0">
                      <a:pos x="736" y="49"/>
                    </a:cxn>
                    <a:cxn ang="0">
                      <a:pos x="771" y="97"/>
                    </a:cxn>
                    <a:cxn ang="0">
                      <a:pos x="799" y="151"/>
                    </a:cxn>
                    <a:cxn ang="0">
                      <a:pos x="818" y="209"/>
                    </a:cxn>
                    <a:cxn ang="0">
                      <a:pos x="828" y="270"/>
                    </a:cxn>
                    <a:cxn ang="0">
                      <a:pos x="836" y="311"/>
                    </a:cxn>
                    <a:cxn ang="0">
                      <a:pos x="831" y="375"/>
                    </a:cxn>
                    <a:cxn ang="0">
                      <a:pos x="818" y="436"/>
                    </a:cxn>
                    <a:cxn ang="0">
                      <a:pos x="795" y="492"/>
                    </a:cxn>
                    <a:cxn ang="0">
                      <a:pos x="764" y="545"/>
                    </a:cxn>
                    <a:cxn ang="0">
                      <a:pos x="727" y="592"/>
                    </a:cxn>
                    <a:cxn ang="0">
                      <a:pos x="700" y="619"/>
                    </a:cxn>
                    <a:cxn ang="0">
                      <a:pos x="699" y="617"/>
                    </a:cxn>
                    <a:cxn ang="0">
                      <a:pos x="696" y="617"/>
                    </a:cxn>
                    <a:cxn ang="0">
                      <a:pos x="723" y="589"/>
                    </a:cxn>
                    <a:cxn ang="0">
                      <a:pos x="760" y="543"/>
                    </a:cxn>
                    <a:cxn ang="0">
                      <a:pos x="790" y="491"/>
                    </a:cxn>
                    <a:cxn ang="0">
                      <a:pos x="812" y="435"/>
                    </a:cxn>
                    <a:cxn ang="0">
                      <a:pos x="826" y="375"/>
                    </a:cxn>
                    <a:cxn ang="0">
                      <a:pos x="831" y="311"/>
                    </a:cxn>
                    <a:cxn ang="0">
                      <a:pos x="60" y="95"/>
                    </a:cxn>
                    <a:cxn ang="0">
                      <a:pos x="33" y="149"/>
                    </a:cxn>
                    <a:cxn ang="0">
                      <a:pos x="13" y="207"/>
                    </a:cxn>
                    <a:cxn ang="0">
                      <a:pos x="3" y="269"/>
                    </a:cxn>
                    <a:cxn ang="0">
                      <a:pos x="0" y="332"/>
                    </a:cxn>
                    <a:cxn ang="0">
                      <a:pos x="8" y="396"/>
                    </a:cxn>
                    <a:cxn ang="0">
                      <a:pos x="25" y="455"/>
                    </a:cxn>
                    <a:cxn ang="0">
                      <a:pos x="51" y="511"/>
                    </a:cxn>
                    <a:cxn ang="0">
                      <a:pos x="82" y="561"/>
                    </a:cxn>
                    <a:cxn ang="0">
                      <a:pos x="122" y="607"/>
                    </a:cxn>
                    <a:cxn ang="0">
                      <a:pos x="153" y="635"/>
                    </a:cxn>
                    <a:cxn ang="0">
                      <a:pos x="154" y="633"/>
                    </a:cxn>
                    <a:cxn ang="0">
                      <a:pos x="157" y="633"/>
                    </a:cxn>
                    <a:cxn ang="0">
                      <a:pos x="156" y="631"/>
                    </a:cxn>
                    <a:cxn ang="0">
                      <a:pos x="112" y="589"/>
                    </a:cxn>
                    <a:cxn ang="0">
                      <a:pos x="76" y="543"/>
                    </a:cxn>
                    <a:cxn ang="0">
                      <a:pos x="45" y="491"/>
                    </a:cxn>
                    <a:cxn ang="0">
                      <a:pos x="24" y="435"/>
                    </a:cxn>
                    <a:cxn ang="0">
                      <a:pos x="9" y="375"/>
                    </a:cxn>
                    <a:cxn ang="0">
                      <a:pos x="5" y="311"/>
                    </a:cxn>
                    <a:cxn ang="0">
                      <a:pos x="9" y="249"/>
                    </a:cxn>
                    <a:cxn ang="0">
                      <a:pos x="24" y="189"/>
                    </a:cxn>
                    <a:cxn ang="0">
                      <a:pos x="45" y="133"/>
                    </a:cxn>
                    <a:cxn ang="0">
                      <a:pos x="72" y="88"/>
                    </a:cxn>
                    <a:cxn ang="0">
                      <a:pos x="68" y="89"/>
                    </a:cxn>
                    <a:cxn ang="0">
                      <a:pos x="64" y="91"/>
                    </a:cxn>
                  </a:cxnLst>
                  <a:rect l="0" t="0" r="r" b="b"/>
                  <a:pathLst>
                    <a:path w="836" h="635">
                      <a:moveTo>
                        <a:pt x="836" y="311"/>
                      </a:moveTo>
                      <a:lnTo>
                        <a:pt x="835" y="290"/>
                      </a:lnTo>
                      <a:lnTo>
                        <a:pt x="834" y="269"/>
                      </a:lnTo>
                      <a:lnTo>
                        <a:pt x="831" y="247"/>
                      </a:lnTo>
                      <a:lnTo>
                        <a:pt x="827" y="227"/>
                      </a:lnTo>
                      <a:lnTo>
                        <a:pt x="823" y="207"/>
                      </a:lnTo>
                      <a:lnTo>
                        <a:pt x="818" y="187"/>
                      </a:lnTo>
                      <a:lnTo>
                        <a:pt x="811" y="167"/>
                      </a:lnTo>
                      <a:lnTo>
                        <a:pt x="803" y="149"/>
                      </a:lnTo>
                      <a:lnTo>
                        <a:pt x="795" y="130"/>
                      </a:lnTo>
                      <a:lnTo>
                        <a:pt x="786" y="113"/>
                      </a:lnTo>
                      <a:lnTo>
                        <a:pt x="775" y="95"/>
                      </a:lnTo>
                      <a:lnTo>
                        <a:pt x="764" y="78"/>
                      </a:lnTo>
                      <a:lnTo>
                        <a:pt x="752" y="62"/>
                      </a:lnTo>
                      <a:lnTo>
                        <a:pt x="740" y="46"/>
                      </a:lnTo>
                      <a:lnTo>
                        <a:pt x="727" y="30"/>
                      </a:lnTo>
                      <a:lnTo>
                        <a:pt x="714" y="16"/>
                      </a:lnTo>
                      <a:lnTo>
                        <a:pt x="703" y="6"/>
                      </a:lnTo>
                      <a:lnTo>
                        <a:pt x="702" y="6"/>
                      </a:lnTo>
                      <a:lnTo>
                        <a:pt x="699" y="5"/>
                      </a:lnTo>
                      <a:lnTo>
                        <a:pt x="698" y="4"/>
                      </a:lnTo>
                      <a:lnTo>
                        <a:pt x="695" y="2"/>
                      </a:lnTo>
                      <a:lnTo>
                        <a:pt x="694" y="2"/>
                      </a:lnTo>
                      <a:lnTo>
                        <a:pt x="691" y="1"/>
                      </a:lnTo>
                      <a:lnTo>
                        <a:pt x="690" y="0"/>
                      </a:lnTo>
                      <a:lnTo>
                        <a:pt x="687" y="0"/>
                      </a:lnTo>
                      <a:lnTo>
                        <a:pt x="695" y="6"/>
                      </a:lnTo>
                      <a:lnTo>
                        <a:pt x="710" y="20"/>
                      </a:lnTo>
                      <a:lnTo>
                        <a:pt x="723" y="34"/>
                      </a:lnTo>
                      <a:lnTo>
                        <a:pt x="736" y="49"/>
                      </a:lnTo>
                      <a:lnTo>
                        <a:pt x="748" y="65"/>
                      </a:lnTo>
                      <a:lnTo>
                        <a:pt x="760" y="81"/>
                      </a:lnTo>
                      <a:lnTo>
                        <a:pt x="771" y="97"/>
                      </a:lnTo>
                      <a:lnTo>
                        <a:pt x="780" y="114"/>
                      </a:lnTo>
                      <a:lnTo>
                        <a:pt x="790" y="133"/>
                      </a:lnTo>
                      <a:lnTo>
                        <a:pt x="799" y="151"/>
                      </a:lnTo>
                      <a:lnTo>
                        <a:pt x="806" y="170"/>
                      </a:lnTo>
                      <a:lnTo>
                        <a:pt x="812" y="189"/>
                      </a:lnTo>
                      <a:lnTo>
                        <a:pt x="818" y="209"/>
                      </a:lnTo>
                      <a:lnTo>
                        <a:pt x="823" y="229"/>
                      </a:lnTo>
                      <a:lnTo>
                        <a:pt x="826" y="249"/>
                      </a:lnTo>
                      <a:lnTo>
                        <a:pt x="828" y="270"/>
                      </a:lnTo>
                      <a:lnTo>
                        <a:pt x="830" y="290"/>
                      </a:lnTo>
                      <a:lnTo>
                        <a:pt x="831" y="311"/>
                      </a:lnTo>
                      <a:lnTo>
                        <a:pt x="836" y="311"/>
                      </a:lnTo>
                      <a:lnTo>
                        <a:pt x="835" y="332"/>
                      </a:lnTo>
                      <a:lnTo>
                        <a:pt x="834" y="354"/>
                      </a:lnTo>
                      <a:lnTo>
                        <a:pt x="831" y="375"/>
                      </a:lnTo>
                      <a:lnTo>
                        <a:pt x="827" y="396"/>
                      </a:lnTo>
                      <a:lnTo>
                        <a:pt x="823" y="416"/>
                      </a:lnTo>
                      <a:lnTo>
                        <a:pt x="818" y="436"/>
                      </a:lnTo>
                      <a:lnTo>
                        <a:pt x="811" y="455"/>
                      </a:lnTo>
                      <a:lnTo>
                        <a:pt x="803" y="473"/>
                      </a:lnTo>
                      <a:lnTo>
                        <a:pt x="795" y="492"/>
                      </a:lnTo>
                      <a:lnTo>
                        <a:pt x="786" y="511"/>
                      </a:lnTo>
                      <a:lnTo>
                        <a:pt x="775" y="528"/>
                      </a:lnTo>
                      <a:lnTo>
                        <a:pt x="764" y="545"/>
                      </a:lnTo>
                      <a:lnTo>
                        <a:pt x="752" y="561"/>
                      </a:lnTo>
                      <a:lnTo>
                        <a:pt x="740" y="577"/>
                      </a:lnTo>
                      <a:lnTo>
                        <a:pt x="727" y="592"/>
                      </a:lnTo>
                      <a:lnTo>
                        <a:pt x="714" y="607"/>
                      </a:lnTo>
                      <a:lnTo>
                        <a:pt x="700" y="619"/>
                      </a:lnTo>
                      <a:lnTo>
                        <a:pt x="700" y="619"/>
                      </a:lnTo>
                      <a:lnTo>
                        <a:pt x="700" y="619"/>
                      </a:lnTo>
                      <a:lnTo>
                        <a:pt x="699" y="617"/>
                      </a:lnTo>
                      <a:lnTo>
                        <a:pt x="699" y="617"/>
                      </a:lnTo>
                      <a:lnTo>
                        <a:pt x="698" y="617"/>
                      </a:lnTo>
                      <a:lnTo>
                        <a:pt x="698" y="617"/>
                      </a:lnTo>
                      <a:lnTo>
                        <a:pt x="696" y="617"/>
                      </a:lnTo>
                      <a:lnTo>
                        <a:pt x="696" y="617"/>
                      </a:lnTo>
                      <a:lnTo>
                        <a:pt x="710" y="604"/>
                      </a:lnTo>
                      <a:lnTo>
                        <a:pt x="723" y="589"/>
                      </a:lnTo>
                      <a:lnTo>
                        <a:pt x="736" y="575"/>
                      </a:lnTo>
                      <a:lnTo>
                        <a:pt x="748" y="559"/>
                      </a:lnTo>
                      <a:lnTo>
                        <a:pt x="760" y="543"/>
                      </a:lnTo>
                      <a:lnTo>
                        <a:pt x="771" y="525"/>
                      </a:lnTo>
                      <a:lnTo>
                        <a:pt x="780" y="508"/>
                      </a:lnTo>
                      <a:lnTo>
                        <a:pt x="790" y="491"/>
                      </a:lnTo>
                      <a:lnTo>
                        <a:pt x="799" y="472"/>
                      </a:lnTo>
                      <a:lnTo>
                        <a:pt x="806" y="454"/>
                      </a:lnTo>
                      <a:lnTo>
                        <a:pt x="812" y="435"/>
                      </a:lnTo>
                      <a:lnTo>
                        <a:pt x="818" y="415"/>
                      </a:lnTo>
                      <a:lnTo>
                        <a:pt x="823" y="395"/>
                      </a:lnTo>
                      <a:lnTo>
                        <a:pt x="826" y="375"/>
                      </a:lnTo>
                      <a:lnTo>
                        <a:pt x="828" y="354"/>
                      </a:lnTo>
                      <a:lnTo>
                        <a:pt x="830" y="332"/>
                      </a:lnTo>
                      <a:lnTo>
                        <a:pt x="831" y="311"/>
                      </a:lnTo>
                      <a:lnTo>
                        <a:pt x="836" y="311"/>
                      </a:lnTo>
                      <a:close/>
                      <a:moveTo>
                        <a:pt x="61" y="93"/>
                      </a:moveTo>
                      <a:lnTo>
                        <a:pt x="60" y="95"/>
                      </a:lnTo>
                      <a:lnTo>
                        <a:pt x="51" y="113"/>
                      </a:lnTo>
                      <a:lnTo>
                        <a:pt x="41" y="130"/>
                      </a:lnTo>
                      <a:lnTo>
                        <a:pt x="33" y="149"/>
                      </a:lnTo>
                      <a:lnTo>
                        <a:pt x="25" y="167"/>
                      </a:lnTo>
                      <a:lnTo>
                        <a:pt x="19" y="187"/>
                      </a:lnTo>
                      <a:lnTo>
                        <a:pt x="13" y="207"/>
                      </a:lnTo>
                      <a:lnTo>
                        <a:pt x="8" y="227"/>
                      </a:lnTo>
                      <a:lnTo>
                        <a:pt x="5" y="247"/>
                      </a:lnTo>
                      <a:lnTo>
                        <a:pt x="3" y="269"/>
                      </a:lnTo>
                      <a:lnTo>
                        <a:pt x="0" y="290"/>
                      </a:lnTo>
                      <a:lnTo>
                        <a:pt x="0" y="311"/>
                      </a:lnTo>
                      <a:lnTo>
                        <a:pt x="0" y="332"/>
                      </a:lnTo>
                      <a:lnTo>
                        <a:pt x="3" y="354"/>
                      </a:lnTo>
                      <a:lnTo>
                        <a:pt x="5" y="375"/>
                      </a:lnTo>
                      <a:lnTo>
                        <a:pt x="8" y="396"/>
                      </a:lnTo>
                      <a:lnTo>
                        <a:pt x="13" y="416"/>
                      </a:lnTo>
                      <a:lnTo>
                        <a:pt x="19" y="436"/>
                      </a:lnTo>
                      <a:lnTo>
                        <a:pt x="25" y="455"/>
                      </a:lnTo>
                      <a:lnTo>
                        <a:pt x="33" y="473"/>
                      </a:lnTo>
                      <a:lnTo>
                        <a:pt x="41" y="492"/>
                      </a:lnTo>
                      <a:lnTo>
                        <a:pt x="51" y="511"/>
                      </a:lnTo>
                      <a:lnTo>
                        <a:pt x="60" y="528"/>
                      </a:lnTo>
                      <a:lnTo>
                        <a:pt x="72" y="545"/>
                      </a:lnTo>
                      <a:lnTo>
                        <a:pt x="82" y="561"/>
                      </a:lnTo>
                      <a:lnTo>
                        <a:pt x="96" y="577"/>
                      </a:lnTo>
                      <a:lnTo>
                        <a:pt x="109" y="592"/>
                      </a:lnTo>
                      <a:lnTo>
                        <a:pt x="122" y="607"/>
                      </a:lnTo>
                      <a:lnTo>
                        <a:pt x="137" y="621"/>
                      </a:lnTo>
                      <a:lnTo>
                        <a:pt x="152" y="633"/>
                      </a:lnTo>
                      <a:lnTo>
                        <a:pt x="153" y="635"/>
                      </a:lnTo>
                      <a:lnTo>
                        <a:pt x="153" y="635"/>
                      </a:lnTo>
                      <a:lnTo>
                        <a:pt x="154" y="635"/>
                      </a:lnTo>
                      <a:lnTo>
                        <a:pt x="154" y="633"/>
                      </a:lnTo>
                      <a:lnTo>
                        <a:pt x="156" y="633"/>
                      </a:lnTo>
                      <a:lnTo>
                        <a:pt x="156" y="633"/>
                      </a:lnTo>
                      <a:lnTo>
                        <a:pt x="157" y="633"/>
                      </a:lnTo>
                      <a:lnTo>
                        <a:pt x="157" y="633"/>
                      </a:lnTo>
                      <a:lnTo>
                        <a:pt x="158" y="632"/>
                      </a:lnTo>
                      <a:lnTo>
                        <a:pt x="156" y="631"/>
                      </a:lnTo>
                      <a:lnTo>
                        <a:pt x="140" y="617"/>
                      </a:lnTo>
                      <a:lnTo>
                        <a:pt x="126" y="604"/>
                      </a:lnTo>
                      <a:lnTo>
                        <a:pt x="112" y="589"/>
                      </a:lnTo>
                      <a:lnTo>
                        <a:pt x="100" y="575"/>
                      </a:lnTo>
                      <a:lnTo>
                        <a:pt x="86" y="559"/>
                      </a:lnTo>
                      <a:lnTo>
                        <a:pt x="76" y="543"/>
                      </a:lnTo>
                      <a:lnTo>
                        <a:pt x="65" y="525"/>
                      </a:lnTo>
                      <a:lnTo>
                        <a:pt x="55" y="508"/>
                      </a:lnTo>
                      <a:lnTo>
                        <a:pt x="45" y="491"/>
                      </a:lnTo>
                      <a:lnTo>
                        <a:pt x="37" y="472"/>
                      </a:lnTo>
                      <a:lnTo>
                        <a:pt x="31" y="454"/>
                      </a:lnTo>
                      <a:lnTo>
                        <a:pt x="24" y="435"/>
                      </a:lnTo>
                      <a:lnTo>
                        <a:pt x="19" y="415"/>
                      </a:lnTo>
                      <a:lnTo>
                        <a:pt x="13" y="395"/>
                      </a:lnTo>
                      <a:lnTo>
                        <a:pt x="9" y="375"/>
                      </a:lnTo>
                      <a:lnTo>
                        <a:pt x="7" y="354"/>
                      </a:lnTo>
                      <a:lnTo>
                        <a:pt x="5" y="332"/>
                      </a:lnTo>
                      <a:lnTo>
                        <a:pt x="5" y="311"/>
                      </a:lnTo>
                      <a:lnTo>
                        <a:pt x="5" y="290"/>
                      </a:lnTo>
                      <a:lnTo>
                        <a:pt x="7" y="270"/>
                      </a:lnTo>
                      <a:lnTo>
                        <a:pt x="9" y="249"/>
                      </a:lnTo>
                      <a:lnTo>
                        <a:pt x="13" y="229"/>
                      </a:lnTo>
                      <a:lnTo>
                        <a:pt x="19" y="209"/>
                      </a:lnTo>
                      <a:lnTo>
                        <a:pt x="24" y="189"/>
                      </a:lnTo>
                      <a:lnTo>
                        <a:pt x="31" y="170"/>
                      </a:lnTo>
                      <a:lnTo>
                        <a:pt x="37" y="151"/>
                      </a:lnTo>
                      <a:lnTo>
                        <a:pt x="45" y="133"/>
                      </a:lnTo>
                      <a:lnTo>
                        <a:pt x="55" y="114"/>
                      </a:lnTo>
                      <a:lnTo>
                        <a:pt x="65" y="97"/>
                      </a:lnTo>
                      <a:lnTo>
                        <a:pt x="72" y="88"/>
                      </a:lnTo>
                      <a:lnTo>
                        <a:pt x="70" y="88"/>
                      </a:lnTo>
                      <a:lnTo>
                        <a:pt x="69" y="89"/>
                      </a:lnTo>
                      <a:lnTo>
                        <a:pt x="68" y="89"/>
                      </a:lnTo>
                      <a:lnTo>
                        <a:pt x="66" y="90"/>
                      </a:lnTo>
                      <a:lnTo>
                        <a:pt x="65" y="91"/>
                      </a:lnTo>
                      <a:lnTo>
                        <a:pt x="64" y="91"/>
                      </a:lnTo>
                      <a:lnTo>
                        <a:pt x="62" y="93"/>
                      </a:lnTo>
                      <a:lnTo>
                        <a:pt x="61" y="9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3" name="Freeform 362"/>
                <p:cNvSpPr>
                  <a:spLocks noEditPoints="1"/>
                </p:cNvSpPr>
                <p:nvPr/>
              </p:nvSpPr>
              <p:spPr bwMode="auto">
                <a:xfrm>
                  <a:off x="2567" y="2296"/>
                  <a:ext cx="415" cy="319"/>
                </a:xfrm>
                <a:custGeom>
                  <a:avLst/>
                  <a:gdLst/>
                  <a:ahLst/>
                  <a:cxnLst>
                    <a:cxn ang="0">
                      <a:pos x="828" y="273"/>
                    </a:cxn>
                    <a:cxn ang="0">
                      <a:pos x="817" y="211"/>
                    </a:cxn>
                    <a:cxn ang="0">
                      <a:pos x="797" y="154"/>
                    </a:cxn>
                    <a:cxn ang="0">
                      <a:pos x="771" y="101"/>
                    </a:cxn>
                    <a:cxn ang="0">
                      <a:pos x="736" y="52"/>
                    </a:cxn>
                    <a:cxn ang="0">
                      <a:pos x="695" y="8"/>
                    </a:cxn>
                    <a:cxn ang="0">
                      <a:pos x="689" y="5"/>
                    </a:cxn>
                    <a:cxn ang="0">
                      <a:pos x="683" y="2"/>
                    </a:cxn>
                    <a:cxn ang="0">
                      <a:pos x="676" y="0"/>
                    </a:cxn>
                    <a:cxn ang="0">
                      <a:pos x="719" y="40"/>
                    </a:cxn>
                    <a:cxn ang="0">
                      <a:pos x="755" y="86"/>
                    </a:cxn>
                    <a:cxn ang="0">
                      <a:pos x="785" y="138"/>
                    </a:cxn>
                    <a:cxn ang="0">
                      <a:pos x="807" y="194"/>
                    </a:cxn>
                    <a:cxn ang="0">
                      <a:pos x="820" y="253"/>
                    </a:cxn>
                    <a:cxn ang="0">
                      <a:pos x="825" y="315"/>
                    </a:cxn>
                    <a:cxn ang="0">
                      <a:pos x="828" y="358"/>
                    </a:cxn>
                    <a:cxn ang="0">
                      <a:pos x="817" y="419"/>
                    </a:cxn>
                    <a:cxn ang="0">
                      <a:pos x="797" y="477"/>
                    </a:cxn>
                    <a:cxn ang="0">
                      <a:pos x="771" y="531"/>
                    </a:cxn>
                    <a:cxn ang="0">
                      <a:pos x="736" y="580"/>
                    </a:cxn>
                    <a:cxn ang="0">
                      <a:pos x="696" y="621"/>
                    </a:cxn>
                    <a:cxn ang="0">
                      <a:pos x="693" y="621"/>
                    </a:cxn>
                    <a:cxn ang="0">
                      <a:pos x="692" y="620"/>
                    </a:cxn>
                    <a:cxn ang="0">
                      <a:pos x="691" y="619"/>
                    </a:cxn>
                    <a:cxn ang="0">
                      <a:pos x="732" y="576"/>
                    </a:cxn>
                    <a:cxn ang="0">
                      <a:pos x="765" y="528"/>
                    </a:cxn>
                    <a:cxn ang="0">
                      <a:pos x="793" y="475"/>
                    </a:cxn>
                    <a:cxn ang="0">
                      <a:pos x="812" y="418"/>
                    </a:cxn>
                    <a:cxn ang="0">
                      <a:pos x="823" y="358"/>
                    </a:cxn>
                    <a:cxn ang="0">
                      <a:pos x="831" y="315"/>
                    </a:cxn>
                    <a:cxn ang="0">
                      <a:pos x="50" y="118"/>
                    </a:cxn>
                    <a:cxn ang="0">
                      <a:pos x="25" y="173"/>
                    </a:cxn>
                    <a:cxn ang="0">
                      <a:pos x="8" y="231"/>
                    </a:cxn>
                    <a:cxn ang="0">
                      <a:pos x="0" y="294"/>
                    </a:cxn>
                    <a:cxn ang="0">
                      <a:pos x="2" y="358"/>
                    </a:cxn>
                    <a:cxn ang="0">
                      <a:pos x="13" y="419"/>
                    </a:cxn>
                    <a:cxn ang="0">
                      <a:pos x="32" y="477"/>
                    </a:cxn>
                    <a:cxn ang="0">
                      <a:pos x="59" y="531"/>
                    </a:cxn>
                    <a:cxn ang="0">
                      <a:pos x="94" y="580"/>
                    </a:cxn>
                    <a:cxn ang="0">
                      <a:pos x="135" y="623"/>
                    </a:cxn>
                    <a:cxn ang="0">
                      <a:pos x="153" y="637"/>
                    </a:cxn>
                    <a:cxn ang="0">
                      <a:pos x="155" y="636"/>
                    </a:cxn>
                    <a:cxn ang="0">
                      <a:pos x="158" y="636"/>
                    </a:cxn>
                    <a:cxn ang="0">
                      <a:pos x="139" y="619"/>
                    </a:cxn>
                    <a:cxn ang="0">
                      <a:pos x="98" y="576"/>
                    </a:cxn>
                    <a:cxn ang="0">
                      <a:pos x="63" y="528"/>
                    </a:cxn>
                    <a:cxn ang="0">
                      <a:pos x="37" y="475"/>
                    </a:cxn>
                    <a:cxn ang="0">
                      <a:pos x="17" y="418"/>
                    </a:cxn>
                    <a:cxn ang="0">
                      <a:pos x="6" y="358"/>
                    </a:cxn>
                    <a:cxn ang="0">
                      <a:pos x="5" y="294"/>
                    </a:cxn>
                    <a:cxn ang="0">
                      <a:pos x="13" y="233"/>
                    </a:cxn>
                    <a:cxn ang="0">
                      <a:pos x="29" y="174"/>
                    </a:cxn>
                    <a:cxn ang="0">
                      <a:pos x="54" y="119"/>
                    </a:cxn>
                    <a:cxn ang="0">
                      <a:pos x="71" y="89"/>
                    </a:cxn>
                    <a:cxn ang="0">
                      <a:pos x="69" y="92"/>
                    </a:cxn>
                    <a:cxn ang="0">
                      <a:pos x="65" y="93"/>
                    </a:cxn>
                  </a:cxnLst>
                  <a:rect l="0" t="0" r="r" b="b"/>
                  <a:pathLst>
                    <a:path w="831" h="637">
                      <a:moveTo>
                        <a:pt x="831" y="315"/>
                      </a:moveTo>
                      <a:lnTo>
                        <a:pt x="829" y="294"/>
                      </a:lnTo>
                      <a:lnTo>
                        <a:pt x="828" y="273"/>
                      </a:lnTo>
                      <a:lnTo>
                        <a:pt x="825" y="253"/>
                      </a:lnTo>
                      <a:lnTo>
                        <a:pt x="821" y="231"/>
                      </a:lnTo>
                      <a:lnTo>
                        <a:pt x="817" y="211"/>
                      </a:lnTo>
                      <a:lnTo>
                        <a:pt x="812" y="193"/>
                      </a:lnTo>
                      <a:lnTo>
                        <a:pt x="805" y="173"/>
                      </a:lnTo>
                      <a:lnTo>
                        <a:pt x="797" y="154"/>
                      </a:lnTo>
                      <a:lnTo>
                        <a:pt x="789" y="135"/>
                      </a:lnTo>
                      <a:lnTo>
                        <a:pt x="780" y="118"/>
                      </a:lnTo>
                      <a:lnTo>
                        <a:pt x="771" y="101"/>
                      </a:lnTo>
                      <a:lnTo>
                        <a:pt x="759" y="84"/>
                      </a:lnTo>
                      <a:lnTo>
                        <a:pt x="748" y="68"/>
                      </a:lnTo>
                      <a:lnTo>
                        <a:pt x="736" y="52"/>
                      </a:lnTo>
                      <a:lnTo>
                        <a:pt x="723" y="37"/>
                      </a:lnTo>
                      <a:lnTo>
                        <a:pt x="708" y="22"/>
                      </a:lnTo>
                      <a:lnTo>
                        <a:pt x="695" y="8"/>
                      </a:lnTo>
                      <a:lnTo>
                        <a:pt x="693" y="6"/>
                      </a:lnTo>
                      <a:lnTo>
                        <a:pt x="691" y="6"/>
                      </a:lnTo>
                      <a:lnTo>
                        <a:pt x="689" y="5"/>
                      </a:lnTo>
                      <a:lnTo>
                        <a:pt x="687" y="4"/>
                      </a:lnTo>
                      <a:lnTo>
                        <a:pt x="684" y="4"/>
                      </a:lnTo>
                      <a:lnTo>
                        <a:pt x="683" y="2"/>
                      </a:lnTo>
                      <a:lnTo>
                        <a:pt x="680" y="1"/>
                      </a:lnTo>
                      <a:lnTo>
                        <a:pt x="679" y="1"/>
                      </a:lnTo>
                      <a:lnTo>
                        <a:pt x="676" y="0"/>
                      </a:lnTo>
                      <a:lnTo>
                        <a:pt x="691" y="12"/>
                      </a:lnTo>
                      <a:lnTo>
                        <a:pt x="705" y="25"/>
                      </a:lnTo>
                      <a:lnTo>
                        <a:pt x="719" y="40"/>
                      </a:lnTo>
                      <a:lnTo>
                        <a:pt x="732" y="54"/>
                      </a:lnTo>
                      <a:lnTo>
                        <a:pt x="744" y="70"/>
                      </a:lnTo>
                      <a:lnTo>
                        <a:pt x="755" y="86"/>
                      </a:lnTo>
                      <a:lnTo>
                        <a:pt x="765" y="102"/>
                      </a:lnTo>
                      <a:lnTo>
                        <a:pt x="776" y="119"/>
                      </a:lnTo>
                      <a:lnTo>
                        <a:pt x="785" y="138"/>
                      </a:lnTo>
                      <a:lnTo>
                        <a:pt x="793" y="155"/>
                      </a:lnTo>
                      <a:lnTo>
                        <a:pt x="800" y="174"/>
                      </a:lnTo>
                      <a:lnTo>
                        <a:pt x="807" y="194"/>
                      </a:lnTo>
                      <a:lnTo>
                        <a:pt x="812" y="213"/>
                      </a:lnTo>
                      <a:lnTo>
                        <a:pt x="817" y="233"/>
                      </a:lnTo>
                      <a:lnTo>
                        <a:pt x="820" y="253"/>
                      </a:lnTo>
                      <a:lnTo>
                        <a:pt x="823" y="274"/>
                      </a:lnTo>
                      <a:lnTo>
                        <a:pt x="825" y="294"/>
                      </a:lnTo>
                      <a:lnTo>
                        <a:pt x="825" y="315"/>
                      </a:lnTo>
                      <a:lnTo>
                        <a:pt x="831" y="315"/>
                      </a:lnTo>
                      <a:lnTo>
                        <a:pt x="829" y="336"/>
                      </a:lnTo>
                      <a:lnTo>
                        <a:pt x="828" y="358"/>
                      </a:lnTo>
                      <a:lnTo>
                        <a:pt x="825" y="379"/>
                      </a:lnTo>
                      <a:lnTo>
                        <a:pt x="821" y="399"/>
                      </a:lnTo>
                      <a:lnTo>
                        <a:pt x="817" y="419"/>
                      </a:lnTo>
                      <a:lnTo>
                        <a:pt x="812" y="439"/>
                      </a:lnTo>
                      <a:lnTo>
                        <a:pt x="805" y="459"/>
                      </a:lnTo>
                      <a:lnTo>
                        <a:pt x="797" y="477"/>
                      </a:lnTo>
                      <a:lnTo>
                        <a:pt x="789" y="496"/>
                      </a:lnTo>
                      <a:lnTo>
                        <a:pt x="780" y="513"/>
                      </a:lnTo>
                      <a:lnTo>
                        <a:pt x="771" y="531"/>
                      </a:lnTo>
                      <a:lnTo>
                        <a:pt x="759" y="548"/>
                      </a:lnTo>
                      <a:lnTo>
                        <a:pt x="748" y="564"/>
                      </a:lnTo>
                      <a:lnTo>
                        <a:pt x="736" y="580"/>
                      </a:lnTo>
                      <a:lnTo>
                        <a:pt x="723" y="595"/>
                      </a:lnTo>
                      <a:lnTo>
                        <a:pt x="708" y="609"/>
                      </a:lnTo>
                      <a:lnTo>
                        <a:pt x="696" y="621"/>
                      </a:lnTo>
                      <a:lnTo>
                        <a:pt x="695" y="621"/>
                      </a:lnTo>
                      <a:lnTo>
                        <a:pt x="695" y="621"/>
                      </a:lnTo>
                      <a:lnTo>
                        <a:pt x="693" y="621"/>
                      </a:lnTo>
                      <a:lnTo>
                        <a:pt x="693" y="621"/>
                      </a:lnTo>
                      <a:lnTo>
                        <a:pt x="692" y="620"/>
                      </a:lnTo>
                      <a:lnTo>
                        <a:pt x="692" y="620"/>
                      </a:lnTo>
                      <a:lnTo>
                        <a:pt x="691" y="620"/>
                      </a:lnTo>
                      <a:lnTo>
                        <a:pt x="691" y="620"/>
                      </a:lnTo>
                      <a:lnTo>
                        <a:pt x="691" y="619"/>
                      </a:lnTo>
                      <a:lnTo>
                        <a:pt x="705" y="605"/>
                      </a:lnTo>
                      <a:lnTo>
                        <a:pt x="719" y="592"/>
                      </a:lnTo>
                      <a:lnTo>
                        <a:pt x="732" y="576"/>
                      </a:lnTo>
                      <a:lnTo>
                        <a:pt x="744" y="561"/>
                      </a:lnTo>
                      <a:lnTo>
                        <a:pt x="755" y="545"/>
                      </a:lnTo>
                      <a:lnTo>
                        <a:pt x="765" y="528"/>
                      </a:lnTo>
                      <a:lnTo>
                        <a:pt x="776" y="511"/>
                      </a:lnTo>
                      <a:lnTo>
                        <a:pt x="785" y="493"/>
                      </a:lnTo>
                      <a:lnTo>
                        <a:pt x="793" y="475"/>
                      </a:lnTo>
                      <a:lnTo>
                        <a:pt x="800" y="456"/>
                      </a:lnTo>
                      <a:lnTo>
                        <a:pt x="807" y="438"/>
                      </a:lnTo>
                      <a:lnTo>
                        <a:pt x="812" y="418"/>
                      </a:lnTo>
                      <a:lnTo>
                        <a:pt x="817" y="398"/>
                      </a:lnTo>
                      <a:lnTo>
                        <a:pt x="820" y="378"/>
                      </a:lnTo>
                      <a:lnTo>
                        <a:pt x="823" y="358"/>
                      </a:lnTo>
                      <a:lnTo>
                        <a:pt x="825" y="336"/>
                      </a:lnTo>
                      <a:lnTo>
                        <a:pt x="825" y="315"/>
                      </a:lnTo>
                      <a:lnTo>
                        <a:pt x="831" y="315"/>
                      </a:lnTo>
                      <a:close/>
                      <a:moveTo>
                        <a:pt x="63" y="94"/>
                      </a:moveTo>
                      <a:lnTo>
                        <a:pt x="59" y="101"/>
                      </a:lnTo>
                      <a:lnTo>
                        <a:pt x="50" y="118"/>
                      </a:lnTo>
                      <a:lnTo>
                        <a:pt x="41" y="135"/>
                      </a:lnTo>
                      <a:lnTo>
                        <a:pt x="32" y="154"/>
                      </a:lnTo>
                      <a:lnTo>
                        <a:pt x="25" y="173"/>
                      </a:lnTo>
                      <a:lnTo>
                        <a:pt x="18" y="193"/>
                      </a:lnTo>
                      <a:lnTo>
                        <a:pt x="13" y="211"/>
                      </a:lnTo>
                      <a:lnTo>
                        <a:pt x="8" y="231"/>
                      </a:lnTo>
                      <a:lnTo>
                        <a:pt x="5" y="253"/>
                      </a:lnTo>
                      <a:lnTo>
                        <a:pt x="2" y="273"/>
                      </a:lnTo>
                      <a:lnTo>
                        <a:pt x="0" y="294"/>
                      </a:lnTo>
                      <a:lnTo>
                        <a:pt x="0" y="315"/>
                      </a:lnTo>
                      <a:lnTo>
                        <a:pt x="0" y="336"/>
                      </a:lnTo>
                      <a:lnTo>
                        <a:pt x="2" y="358"/>
                      </a:lnTo>
                      <a:lnTo>
                        <a:pt x="5" y="379"/>
                      </a:lnTo>
                      <a:lnTo>
                        <a:pt x="8" y="399"/>
                      </a:lnTo>
                      <a:lnTo>
                        <a:pt x="13" y="419"/>
                      </a:lnTo>
                      <a:lnTo>
                        <a:pt x="18" y="439"/>
                      </a:lnTo>
                      <a:lnTo>
                        <a:pt x="25" y="459"/>
                      </a:lnTo>
                      <a:lnTo>
                        <a:pt x="32" y="477"/>
                      </a:lnTo>
                      <a:lnTo>
                        <a:pt x="41" y="496"/>
                      </a:lnTo>
                      <a:lnTo>
                        <a:pt x="50" y="513"/>
                      </a:lnTo>
                      <a:lnTo>
                        <a:pt x="59" y="531"/>
                      </a:lnTo>
                      <a:lnTo>
                        <a:pt x="70" y="548"/>
                      </a:lnTo>
                      <a:lnTo>
                        <a:pt x="82" y="564"/>
                      </a:lnTo>
                      <a:lnTo>
                        <a:pt x="94" y="580"/>
                      </a:lnTo>
                      <a:lnTo>
                        <a:pt x="107" y="595"/>
                      </a:lnTo>
                      <a:lnTo>
                        <a:pt x="121" y="609"/>
                      </a:lnTo>
                      <a:lnTo>
                        <a:pt x="135" y="623"/>
                      </a:lnTo>
                      <a:lnTo>
                        <a:pt x="150" y="636"/>
                      </a:lnTo>
                      <a:lnTo>
                        <a:pt x="153" y="637"/>
                      </a:lnTo>
                      <a:lnTo>
                        <a:pt x="153" y="637"/>
                      </a:lnTo>
                      <a:lnTo>
                        <a:pt x="154" y="637"/>
                      </a:lnTo>
                      <a:lnTo>
                        <a:pt x="154" y="637"/>
                      </a:lnTo>
                      <a:lnTo>
                        <a:pt x="155" y="636"/>
                      </a:lnTo>
                      <a:lnTo>
                        <a:pt x="157" y="636"/>
                      </a:lnTo>
                      <a:lnTo>
                        <a:pt x="157" y="636"/>
                      </a:lnTo>
                      <a:lnTo>
                        <a:pt x="158" y="636"/>
                      </a:lnTo>
                      <a:lnTo>
                        <a:pt x="158" y="636"/>
                      </a:lnTo>
                      <a:lnTo>
                        <a:pt x="154" y="632"/>
                      </a:lnTo>
                      <a:lnTo>
                        <a:pt x="139" y="619"/>
                      </a:lnTo>
                      <a:lnTo>
                        <a:pt x="125" y="605"/>
                      </a:lnTo>
                      <a:lnTo>
                        <a:pt x="111" y="592"/>
                      </a:lnTo>
                      <a:lnTo>
                        <a:pt x="98" y="576"/>
                      </a:lnTo>
                      <a:lnTo>
                        <a:pt x="86" y="561"/>
                      </a:lnTo>
                      <a:lnTo>
                        <a:pt x="74" y="545"/>
                      </a:lnTo>
                      <a:lnTo>
                        <a:pt x="63" y="528"/>
                      </a:lnTo>
                      <a:lnTo>
                        <a:pt x="54" y="511"/>
                      </a:lnTo>
                      <a:lnTo>
                        <a:pt x="45" y="493"/>
                      </a:lnTo>
                      <a:lnTo>
                        <a:pt x="37" y="475"/>
                      </a:lnTo>
                      <a:lnTo>
                        <a:pt x="29" y="456"/>
                      </a:lnTo>
                      <a:lnTo>
                        <a:pt x="24" y="438"/>
                      </a:lnTo>
                      <a:lnTo>
                        <a:pt x="17" y="418"/>
                      </a:lnTo>
                      <a:lnTo>
                        <a:pt x="13" y="398"/>
                      </a:lnTo>
                      <a:lnTo>
                        <a:pt x="9" y="378"/>
                      </a:lnTo>
                      <a:lnTo>
                        <a:pt x="6" y="358"/>
                      </a:lnTo>
                      <a:lnTo>
                        <a:pt x="5" y="336"/>
                      </a:lnTo>
                      <a:lnTo>
                        <a:pt x="5" y="315"/>
                      </a:lnTo>
                      <a:lnTo>
                        <a:pt x="5" y="294"/>
                      </a:lnTo>
                      <a:lnTo>
                        <a:pt x="6" y="274"/>
                      </a:lnTo>
                      <a:lnTo>
                        <a:pt x="9" y="253"/>
                      </a:lnTo>
                      <a:lnTo>
                        <a:pt x="13" y="233"/>
                      </a:lnTo>
                      <a:lnTo>
                        <a:pt x="17" y="213"/>
                      </a:lnTo>
                      <a:lnTo>
                        <a:pt x="24" y="194"/>
                      </a:lnTo>
                      <a:lnTo>
                        <a:pt x="29" y="174"/>
                      </a:lnTo>
                      <a:lnTo>
                        <a:pt x="37" y="155"/>
                      </a:lnTo>
                      <a:lnTo>
                        <a:pt x="45" y="138"/>
                      </a:lnTo>
                      <a:lnTo>
                        <a:pt x="54" y="119"/>
                      </a:lnTo>
                      <a:lnTo>
                        <a:pt x="63" y="102"/>
                      </a:lnTo>
                      <a:lnTo>
                        <a:pt x="73" y="89"/>
                      </a:lnTo>
                      <a:lnTo>
                        <a:pt x="71" y="89"/>
                      </a:lnTo>
                      <a:lnTo>
                        <a:pt x="70" y="90"/>
                      </a:lnTo>
                      <a:lnTo>
                        <a:pt x="70" y="90"/>
                      </a:lnTo>
                      <a:lnTo>
                        <a:pt x="69" y="92"/>
                      </a:lnTo>
                      <a:lnTo>
                        <a:pt x="67" y="92"/>
                      </a:lnTo>
                      <a:lnTo>
                        <a:pt x="66" y="93"/>
                      </a:lnTo>
                      <a:lnTo>
                        <a:pt x="65" y="93"/>
                      </a:lnTo>
                      <a:lnTo>
                        <a:pt x="63" y="9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4" name="Freeform 363"/>
                <p:cNvSpPr>
                  <a:spLocks noEditPoints="1"/>
                </p:cNvSpPr>
                <p:nvPr/>
              </p:nvSpPr>
              <p:spPr bwMode="auto">
                <a:xfrm>
                  <a:off x="2568" y="2294"/>
                  <a:ext cx="413" cy="320"/>
                </a:xfrm>
                <a:custGeom>
                  <a:avLst/>
                  <a:gdLst/>
                  <a:ahLst/>
                  <a:cxnLst>
                    <a:cxn ang="0">
                      <a:pos x="823" y="278"/>
                    </a:cxn>
                    <a:cxn ang="0">
                      <a:pos x="813" y="217"/>
                    </a:cxn>
                    <a:cxn ang="0">
                      <a:pos x="794" y="159"/>
                    </a:cxn>
                    <a:cxn ang="0">
                      <a:pos x="766" y="105"/>
                    </a:cxn>
                    <a:cxn ang="0">
                      <a:pos x="731" y="57"/>
                    </a:cxn>
                    <a:cxn ang="0">
                      <a:pos x="690" y="14"/>
                    </a:cxn>
                    <a:cxn ang="0">
                      <a:pos x="678" y="5"/>
                    </a:cxn>
                    <a:cxn ang="0">
                      <a:pos x="671" y="2"/>
                    </a:cxn>
                    <a:cxn ang="0">
                      <a:pos x="666" y="0"/>
                    </a:cxn>
                    <a:cxn ang="0">
                      <a:pos x="701" y="32"/>
                    </a:cxn>
                    <a:cxn ang="0">
                      <a:pos x="739" y="76"/>
                    </a:cxn>
                    <a:cxn ang="0">
                      <a:pos x="771" y="125"/>
                    </a:cxn>
                    <a:cxn ang="0">
                      <a:pos x="797" y="179"/>
                    </a:cxn>
                    <a:cxn ang="0">
                      <a:pos x="813" y="238"/>
                    </a:cxn>
                    <a:cxn ang="0">
                      <a:pos x="821" y="299"/>
                    </a:cxn>
                    <a:cxn ang="0">
                      <a:pos x="825" y="340"/>
                    </a:cxn>
                    <a:cxn ang="0">
                      <a:pos x="818" y="403"/>
                    </a:cxn>
                    <a:cxn ang="0">
                      <a:pos x="801" y="462"/>
                    </a:cxn>
                    <a:cxn ang="0">
                      <a:pos x="775" y="516"/>
                    </a:cxn>
                    <a:cxn ang="0">
                      <a:pos x="743" y="567"/>
                    </a:cxn>
                    <a:cxn ang="0">
                      <a:pos x="705" y="612"/>
                    </a:cxn>
                    <a:cxn ang="0">
                      <a:pos x="690" y="624"/>
                    </a:cxn>
                    <a:cxn ang="0">
                      <a:pos x="687" y="624"/>
                    </a:cxn>
                    <a:cxn ang="0">
                      <a:pos x="686" y="623"/>
                    </a:cxn>
                    <a:cxn ang="0">
                      <a:pos x="715" y="593"/>
                    </a:cxn>
                    <a:cxn ang="0">
                      <a:pos x="751" y="548"/>
                    </a:cxn>
                    <a:cxn ang="0">
                      <a:pos x="781" y="496"/>
                    </a:cxn>
                    <a:cxn ang="0">
                      <a:pos x="802" y="440"/>
                    </a:cxn>
                    <a:cxn ang="0">
                      <a:pos x="817" y="382"/>
                    </a:cxn>
                    <a:cxn ang="0">
                      <a:pos x="821" y="319"/>
                    </a:cxn>
                    <a:cxn ang="0">
                      <a:pos x="60" y="105"/>
                    </a:cxn>
                    <a:cxn ang="0">
                      <a:pos x="32" y="159"/>
                    </a:cxn>
                    <a:cxn ang="0">
                      <a:pos x="14" y="217"/>
                    </a:cxn>
                    <a:cxn ang="0">
                      <a:pos x="2" y="278"/>
                    </a:cxn>
                    <a:cxn ang="0">
                      <a:pos x="0" y="340"/>
                    </a:cxn>
                    <a:cxn ang="0">
                      <a:pos x="8" y="403"/>
                    </a:cxn>
                    <a:cxn ang="0">
                      <a:pos x="26" y="462"/>
                    </a:cxn>
                    <a:cxn ang="0">
                      <a:pos x="50" y="516"/>
                    </a:cxn>
                    <a:cxn ang="0">
                      <a:pos x="81" y="567"/>
                    </a:cxn>
                    <a:cxn ang="0">
                      <a:pos x="121" y="612"/>
                    </a:cxn>
                    <a:cxn ang="0">
                      <a:pos x="153" y="640"/>
                    </a:cxn>
                    <a:cxn ang="0">
                      <a:pos x="156" y="640"/>
                    </a:cxn>
                    <a:cxn ang="0">
                      <a:pos x="157" y="639"/>
                    </a:cxn>
                    <a:cxn ang="0">
                      <a:pos x="153" y="635"/>
                    </a:cxn>
                    <a:cxn ang="0">
                      <a:pos x="111" y="593"/>
                    </a:cxn>
                    <a:cxn ang="0">
                      <a:pos x="75" y="548"/>
                    </a:cxn>
                    <a:cxn ang="0">
                      <a:pos x="46" y="496"/>
                    </a:cxn>
                    <a:cxn ang="0">
                      <a:pos x="23" y="440"/>
                    </a:cxn>
                    <a:cxn ang="0">
                      <a:pos x="10" y="382"/>
                    </a:cxn>
                    <a:cxn ang="0">
                      <a:pos x="6" y="319"/>
                    </a:cxn>
                    <a:cxn ang="0">
                      <a:pos x="10" y="258"/>
                    </a:cxn>
                    <a:cxn ang="0">
                      <a:pos x="23" y="198"/>
                    </a:cxn>
                    <a:cxn ang="0">
                      <a:pos x="46" y="142"/>
                    </a:cxn>
                    <a:cxn ang="0">
                      <a:pos x="75" y="92"/>
                    </a:cxn>
                    <a:cxn ang="0">
                      <a:pos x="73" y="90"/>
                    </a:cxn>
                    <a:cxn ang="0">
                      <a:pos x="69" y="93"/>
                    </a:cxn>
                    <a:cxn ang="0">
                      <a:pos x="67" y="96"/>
                    </a:cxn>
                  </a:cxnLst>
                  <a:rect l="0" t="0" r="r" b="b"/>
                  <a:pathLst>
                    <a:path w="826" h="640">
                      <a:moveTo>
                        <a:pt x="826" y="319"/>
                      </a:moveTo>
                      <a:lnTo>
                        <a:pt x="825" y="298"/>
                      </a:lnTo>
                      <a:lnTo>
                        <a:pt x="823" y="278"/>
                      </a:lnTo>
                      <a:lnTo>
                        <a:pt x="821" y="257"/>
                      </a:lnTo>
                      <a:lnTo>
                        <a:pt x="818" y="237"/>
                      </a:lnTo>
                      <a:lnTo>
                        <a:pt x="813" y="217"/>
                      </a:lnTo>
                      <a:lnTo>
                        <a:pt x="807" y="197"/>
                      </a:lnTo>
                      <a:lnTo>
                        <a:pt x="801" y="178"/>
                      </a:lnTo>
                      <a:lnTo>
                        <a:pt x="794" y="159"/>
                      </a:lnTo>
                      <a:lnTo>
                        <a:pt x="785" y="141"/>
                      </a:lnTo>
                      <a:lnTo>
                        <a:pt x="775" y="122"/>
                      </a:lnTo>
                      <a:lnTo>
                        <a:pt x="766" y="105"/>
                      </a:lnTo>
                      <a:lnTo>
                        <a:pt x="755" y="89"/>
                      </a:lnTo>
                      <a:lnTo>
                        <a:pt x="743" y="73"/>
                      </a:lnTo>
                      <a:lnTo>
                        <a:pt x="731" y="57"/>
                      </a:lnTo>
                      <a:lnTo>
                        <a:pt x="718" y="42"/>
                      </a:lnTo>
                      <a:lnTo>
                        <a:pt x="705" y="28"/>
                      </a:lnTo>
                      <a:lnTo>
                        <a:pt x="690" y="14"/>
                      </a:lnTo>
                      <a:lnTo>
                        <a:pt x="682" y="8"/>
                      </a:lnTo>
                      <a:lnTo>
                        <a:pt x="681" y="6"/>
                      </a:lnTo>
                      <a:lnTo>
                        <a:pt x="678" y="5"/>
                      </a:lnTo>
                      <a:lnTo>
                        <a:pt x="677" y="4"/>
                      </a:lnTo>
                      <a:lnTo>
                        <a:pt x="674" y="4"/>
                      </a:lnTo>
                      <a:lnTo>
                        <a:pt x="671" y="2"/>
                      </a:lnTo>
                      <a:lnTo>
                        <a:pt x="670" y="1"/>
                      </a:lnTo>
                      <a:lnTo>
                        <a:pt x="667" y="1"/>
                      </a:lnTo>
                      <a:lnTo>
                        <a:pt x="666" y="0"/>
                      </a:lnTo>
                      <a:lnTo>
                        <a:pt x="673" y="5"/>
                      </a:lnTo>
                      <a:lnTo>
                        <a:pt x="687" y="18"/>
                      </a:lnTo>
                      <a:lnTo>
                        <a:pt x="701" y="32"/>
                      </a:lnTo>
                      <a:lnTo>
                        <a:pt x="715" y="45"/>
                      </a:lnTo>
                      <a:lnTo>
                        <a:pt x="727" y="60"/>
                      </a:lnTo>
                      <a:lnTo>
                        <a:pt x="739" y="76"/>
                      </a:lnTo>
                      <a:lnTo>
                        <a:pt x="751" y="92"/>
                      </a:lnTo>
                      <a:lnTo>
                        <a:pt x="762" y="107"/>
                      </a:lnTo>
                      <a:lnTo>
                        <a:pt x="771" y="125"/>
                      </a:lnTo>
                      <a:lnTo>
                        <a:pt x="781" y="142"/>
                      </a:lnTo>
                      <a:lnTo>
                        <a:pt x="789" y="161"/>
                      </a:lnTo>
                      <a:lnTo>
                        <a:pt x="797" y="179"/>
                      </a:lnTo>
                      <a:lnTo>
                        <a:pt x="802" y="198"/>
                      </a:lnTo>
                      <a:lnTo>
                        <a:pt x="809" y="218"/>
                      </a:lnTo>
                      <a:lnTo>
                        <a:pt x="813" y="238"/>
                      </a:lnTo>
                      <a:lnTo>
                        <a:pt x="817" y="258"/>
                      </a:lnTo>
                      <a:lnTo>
                        <a:pt x="819" y="278"/>
                      </a:lnTo>
                      <a:lnTo>
                        <a:pt x="821" y="299"/>
                      </a:lnTo>
                      <a:lnTo>
                        <a:pt x="821" y="319"/>
                      </a:lnTo>
                      <a:lnTo>
                        <a:pt x="826" y="319"/>
                      </a:lnTo>
                      <a:lnTo>
                        <a:pt x="825" y="340"/>
                      </a:lnTo>
                      <a:lnTo>
                        <a:pt x="823" y="362"/>
                      </a:lnTo>
                      <a:lnTo>
                        <a:pt x="821" y="383"/>
                      </a:lnTo>
                      <a:lnTo>
                        <a:pt x="818" y="403"/>
                      </a:lnTo>
                      <a:lnTo>
                        <a:pt x="813" y="423"/>
                      </a:lnTo>
                      <a:lnTo>
                        <a:pt x="807" y="443"/>
                      </a:lnTo>
                      <a:lnTo>
                        <a:pt x="801" y="462"/>
                      </a:lnTo>
                      <a:lnTo>
                        <a:pt x="794" y="480"/>
                      </a:lnTo>
                      <a:lnTo>
                        <a:pt x="785" y="499"/>
                      </a:lnTo>
                      <a:lnTo>
                        <a:pt x="775" y="516"/>
                      </a:lnTo>
                      <a:lnTo>
                        <a:pt x="766" y="533"/>
                      </a:lnTo>
                      <a:lnTo>
                        <a:pt x="755" y="551"/>
                      </a:lnTo>
                      <a:lnTo>
                        <a:pt x="743" y="567"/>
                      </a:lnTo>
                      <a:lnTo>
                        <a:pt x="731" y="583"/>
                      </a:lnTo>
                      <a:lnTo>
                        <a:pt x="718" y="597"/>
                      </a:lnTo>
                      <a:lnTo>
                        <a:pt x="705" y="612"/>
                      </a:lnTo>
                      <a:lnTo>
                        <a:pt x="691" y="625"/>
                      </a:lnTo>
                      <a:lnTo>
                        <a:pt x="690" y="624"/>
                      </a:lnTo>
                      <a:lnTo>
                        <a:pt x="690" y="624"/>
                      </a:lnTo>
                      <a:lnTo>
                        <a:pt x="689" y="624"/>
                      </a:lnTo>
                      <a:lnTo>
                        <a:pt x="689" y="624"/>
                      </a:lnTo>
                      <a:lnTo>
                        <a:pt x="687" y="624"/>
                      </a:lnTo>
                      <a:lnTo>
                        <a:pt x="687" y="623"/>
                      </a:lnTo>
                      <a:lnTo>
                        <a:pt x="686" y="623"/>
                      </a:lnTo>
                      <a:lnTo>
                        <a:pt x="686" y="623"/>
                      </a:lnTo>
                      <a:lnTo>
                        <a:pt x="687" y="621"/>
                      </a:lnTo>
                      <a:lnTo>
                        <a:pt x="701" y="608"/>
                      </a:lnTo>
                      <a:lnTo>
                        <a:pt x="715" y="593"/>
                      </a:lnTo>
                      <a:lnTo>
                        <a:pt x="727" y="579"/>
                      </a:lnTo>
                      <a:lnTo>
                        <a:pt x="739" y="564"/>
                      </a:lnTo>
                      <a:lnTo>
                        <a:pt x="751" y="548"/>
                      </a:lnTo>
                      <a:lnTo>
                        <a:pt x="762" y="531"/>
                      </a:lnTo>
                      <a:lnTo>
                        <a:pt x="771" y="513"/>
                      </a:lnTo>
                      <a:lnTo>
                        <a:pt x="781" y="496"/>
                      </a:lnTo>
                      <a:lnTo>
                        <a:pt x="789" y="479"/>
                      </a:lnTo>
                      <a:lnTo>
                        <a:pt x="797" y="460"/>
                      </a:lnTo>
                      <a:lnTo>
                        <a:pt x="802" y="440"/>
                      </a:lnTo>
                      <a:lnTo>
                        <a:pt x="809" y="422"/>
                      </a:lnTo>
                      <a:lnTo>
                        <a:pt x="813" y="402"/>
                      </a:lnTo>
                      <a:lnTo>
                        <a:pt x="817" y="382"/>
                      </a:lnTo>
                      <a:lnTo>
                        <a:pt x="819" y="362"/>
                      </a:lnTo>
                      <a:lnTo>
                        <a:pt x="821" y="340"/>
                      </a:lnTo>
                      <a:lnTo>
                        <a:pt x="821" y="319"/>
                      </a:lnTo>
                      <a:lnTo>
                        <a:pt x="826" y="319"/>
                      </a:lnTo>
                      <a:close/>
                      <a:moveTo>
                        <a:pt x="67" y="96"/>
                      </a:moveTo>
                      <a:lnTo>
                        <a:pt x="60" y="105"/>
                      </a:lnTo>
                      <a:lnTo>
                        <a:pt x="50" y="122"/>
                      </a:lnTo>
                      <a:lnTo>
                        <a:pt x="40" y="141"/>
                      </a:lnTo>
                      <a:lnTo>
                        <a:pt x="32" y="159"/>
                      </a:lnTo>
                      <a:lnTo>
                        <a:pt x="26" y="178"/>
                      </a:lnTo>
                      <a:lnTo>
                        <a:pt x="19" y="197"/>
                      </a:lnTo>
                      <a:lnTo>
                        <a:pt x="14" y="217"/>
                      </a:lnTo>
                      <a:lnTo>
                        <a:pt x="8" y="237"/>
                      </a:lnTo>
                      <a:lnTo>
                        <a:pt x="4" y="257"/>
                      </a:lnTo>
                      <a:lnTo>
                        <a:pt x="2" y="278"/>
                      </a:lnTo>
                      <a:lnTo>
                        <a:pt x="0" y="298"/>
                      </a:lnTo>
                      <a:lnTo>
                        <a:pt x="0" y="319"/>
                      </a:lnTo>
                      <a:lnTo>
                        <a:pt x="0" y="340"/>
                      </a:lnTo>
                      <a:lnTo>
                        <a:pt x="2" y="362"/>
                      </a:lnTo>
                      <a:lnTo>
                        <a:pt x="4" y="383"/>
                      </a:lnTo>
                      <a:lnTo>
                        <a:pt x="8" y="403"/>
                      </a:lnTo>
                      <a:lnTo>
                        <a:pt x="14" y="423"/>
                      </a:lnTo>
                      <a:lnTo>
                        <a:pt x="19" y="443"/>
                      </a:lnTo>
                      <a:lnTo>
                        <a:pt x="26" y="462"/>
                      </a:lnTo>
                      <a:lnTo>
                        <a:pt x="32" y="480"/>
                      </a:lnTo>
                      <a:lnTo>
                        <a:pt x="40" y="499"/>
                      </a:lnTo>
                      <a:lnTo>
                        <a:pt x="50" y="516"/>
                      </a:lnTo>
                      <a:lnTo>
                        <a:pt x="60" y="533"/>
                      </a:lnTo>
                      <a:lnTo>
                        <a:pt x="71" y="551"/>
                      </a:lnTo>
                      <a:lnTo>
                        <a:pt x="81" y="567"/>
                      </a:lnTo>
                      <a:lnTo>
                        <a:pt x="95" y="583"/>
                      </a:lnTo>
                      <a:lnTo>
                        <a:pt x="107" y="597"/>
                      </a:lnTo>
                      <a:lnTo>
                        <a:pt x="121" y="612"/>
                      </a:lnTo>
                      <a:lnTo>
                        <a:pt x="135" y="625"/>
                      </a:lnTo>
                      <a:lnTo>
                        <a:pt x="151" y="639"/>
                      </a:lnTo>
                      <a:lnTo>
                        <a:pt x="153" y="640"/>
                      </a:lnTo>
                      <a:lnTo>
                        <a:pt x="155" y="640"/>
                      </a:lnTo>
                      <a:lnTo>
                        <a:pt x="155" y="640"/>
                      </a:lnTo>
                      <a:lnTo>
                        <a:pt x="156" y="640"/>
                      </a:lnTo>
                      <a:lnTo>
                        <a:pt x="156" y="640"/>
                      </a:lnTo>
                      <a:lnTo>
                        <a:pt x="157" y="640"/>
                      </a:lnTo>
                      <a:lnTo>
                        <a:pt x="157" y="639"/>
                      </a:lnTo>
                      <a:lnTo>
                        <a:pt x="159" y="639"/>
                      </a:lnTo>
                      <a:lnTo>
                        <a:pt x="159" y="639"/>
                      </a:lnTo>
                      <a:lnTo>
                        <a:pt x="153" y="635"/>
                      </a:lnTo>
                      <a:lnTo>
                        <a:pt x="139" y="621"/>
                      </a:lnTo>
                      <a:lnTo>
                        <a:pt x="124" y="608"/>
                      </a:lnTo>
                      <a:lnTo>
                        <a:pt x="111" y="593"/>
                      </a:lnTo>
                      <a:lnTo>
                        <a:pt x="97" y="579"/>
                      </a:lnTo>
                      <a:lnTo>
                        <a:pt x="85" y="564"/>
                      </a:lnTo>
                      <a:lnTo>
                        <a:pt x="75" y="548"/>
                      </a:lnTo>
                      <a:lnTo>
                        <a:pt x="64" y="531"/>
                      </a:lnTo>
                      <a:lnTo>
                        <a:pt x="54" y="513"/>
                      </a:lnTo>
                      <a:lnTo>
                        <a:pt x="46" y="496"/>
                      </a:lnTo>
                      <a:lnTo>
                        <a:pt x="38" y="479"/>
                      </a:lnTo>
                      <a:lnTo>
                        <a:pt x="30" y="460"/>
                      </a:lnTo>
                      <a:lnTo>
                        <a:pt x="23" y="440"/>
                      </a:lnTo>
                      <a:lnTo>
                        <a:pt x="18" y="422"/>
                      </a:lnTo>
                      <a:lnTo>
                        <a:pt x="14" y="402"/>
                      </a:lnTo>
                      <a:lnTo>
                        <a:pt x="10" y="382"/>
                      </a:lnTo>
                      <a:lnTo>
                        <a:pt x="7" y="362"/>
                      </a:lnTo>
                      <a:lnTo>
                        <a:pt x="6" y="340"/>
                      </a:lnTo>
                      <a:lnTo>
                        <a:pt x="6" y="319"/>
                      </a:lnTo>
                      <a:lnTo>
                        <a:pt x="6" y="299"/>
                      </a:lnTo>
                      <a:lnTo>
                        <a:pt x="7" y="278"/>
                      </a:lnTo>
                      <a:lnTo>
                        <a:pt x="10" y="258"/>
                      </a:lnTo>
                      <a:lnTo>
                        <a:pt x="14" y="238"/>
                      </a:lnTo>
                      <a:lnTo>
                        <a:pt x="18" y="218"/>
                      </a:lnTo>
                      <a:lnTo>
                        <a:pt x="23" y="198"/>
                      </a:lnTo>
                      <a:lnTo>
                        <a:pt x="30" y="179"/>
                      </a:lnTo>
                      <a:lnTo>
                        <a:pt x="38" y="161"/>
                      </a:lnTo>
                      <a:lnTo>
                        <a:pt x="46" y="142"/>
                      </a:lnTo>
                      <a:lnTo>
                        <a:pt x="54" y="125"/>
                      </a:lnTo>
                      <a:lnTo>
                        <a:pt x="64" y="107"/>
                      </a:lnTo>
                      <a:lnTo>
                        <a:pt x="75" y="92"/>
                      </a:lnTo>
                      <a:lnTo>
                        <a:pt x="76" y="89"/>
                      </a:lnTo>
                      <a:lnTo>
                        <a:pt x="75" y="90"/>
                      </a:lnTo>
                      <a:lnTo>
                        <a:pt x="73" y="90"/>
                      </a:lnTo>
                      <a:lnTo>
                        <a:pt x="72" y="92"/>
                      </a:lnTo>
                      <a:lnTo>
                        <a:pt x="71" y="92"/>
                      </a:lnTo>
                      <a:lnTo>
                        <a:pt x="69" y="93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7" y="9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5" name="Freeform 364"/>
                <p:cNvSpPr>
                  <a:spLocks noEditPoints="1"/>
                </p:cNvSpPr>
                <p:nvPr/>
              </p:nvSpPr>
              <p:spPr bwMode="auto">
                <a:xfrm>
                  <a:off x="2569" y="2292"/>
                  <a:ext cx="411" cy="322"/>
                </a:xfrm>
                <a:custGeom>
                  <a:avLst/>
                  <a:gdLst/>
                  <a:ahLst/>
                  <a:cxnLst>
                    <a:cxn ang="0">
                      <a:pos x="818" y="282"/>
                    </a:cxn>
                    <a:cxn ang="0">
                      <a:pos x="807" y="221"/>
                    </a:cxn>
                    <a:cxn ang="0">
                      <a:pos x="788" y="163"/>
                    </a:cxn>
                    <a:cxn ang="0">
                      <a:pos x="760" y="110"/>
                    </a:cxn>
                    <a:cxn ang="0">
                      <a:pos x="727" y="62"/>
                    </a:cxn>
                    <a:cxn ang="0">
                      <a:pos x="686" y="20"/>
                    </a:cxn>
                    <a:cxn ang="0">
                      <a:pos x="667" y="5"/>
                    </a:cxn>
                    <a:cxn ang="0">
                      <a:pos x="661" y="2"/>
                    </a:cxn>
                    <a:cxn ang="0">
                      <a:pos x="654" y="0"/>
                    </a:cxn>
                    <a:cxn ang="0">
                      <a:pos x="696" y="37"/>
                    </a:cxn>
                    <a:cxn ang="0">
                      <a:pos x="735" y="81"/>
                    </a:cxn>
                    <a:cxn ang="0">
                      <a:pos x="767" y="130"/>
                    </a:cxn>
                    <a:cxn ang="0">
                      <a:pos x="791" y="185"/>
                    </a:cxn>
                    <a:cxn ang="0">
                      <a:pos x="807" y="242"/>
                    </a:cxn>
                    <a:cxn ang="0">
                      <a:pos x="815" y="303"/>
                    </a:cxn>
                    <a:cxn ang="0">
                      <a:pos x="820" y="344"/>
                    </a:cxn>
                    <a:cxn ang="0">
                      <a:pos x="812" y="406"/>
                    </a:cxn>
                    <a:cxn ang="0">
                      <a:pos x="795" y="464"/>
                    </a:cxn>
                    <a:cxn ang="0">
                      <a:pos x="771" y="519"/>
                    </a:cxn>
                    <a:cxn ang="0">
                      <a:pos x="739" y="569"/>
                    </a:cxn>
                    <a:cxn ang="0">
                      <a:pos x="700" y="613"/>
                    </a:cxn>
                    <a:cxn ang="0">
                      <a:pos x="684" y="628"/>
                    </a:cxn>
                    <a:cxn ang="0">
                      <a:pos x="683" y="627"/>
                    </a:cxn>
                    <a:cxn ang="0">
                      <a:pos x="680" y="625"/>
                    </a:cxn>
                    <a:cxn ang="0">
                      <a:pos x="696" y="611"/>
                    </a:cxn>
                    <a:cxn ang="0">
                      <a:pos x="735" y="565"/>
                    </a:cxn>
                    <a:cxn ang="0">
                      <a:pos x="767" y="516"/>
                    </a:cxn>
                    <a:cxn ang="0">
                      <a:pos x="791" y="463"/>
                    </a:cxn>
                    <a:cxn ang="0">
                      <a:pos x="807" y="406"/>
                    </a:cxn>
                    <a:cxn ang="0">
                      <a:pos x="815" y="344"/>
                    </a:cxn>
                    <a:cxn ang="0">
                      <a:pos x="68" y="97"/>
                    </a:cxn>
                    <a:cxn ang="0">
                      <a:pos x="40" y="146"/>
                    </a:cxn>
                    <a:cxn ang="0">
                      <a:pos x="19" y="202"/>
                    </a:cxn>
                    <a:cxn ang="0">
                      <a:pos x="4" y="261"/>
                    </a:cxn>
                    <a:cxn ang="0">
                      <a:pos x="0" y="323"/>
                    </a:cxn>
                    <a:cxn ang="0">
                      <a:pos x="4" y="386"/>
                    </a:cxn>
                    <a:cxn ang="0">
                      <a:pos x="19" y="446"/>
                    </a:cxn>
                    <a:cxn ang="0">
                      <a:pos x="40" y="501"/>
                    </a:cxn>
                    <a:cxn ang="0">
                      <a:pos x="69" y="553"/>
                    </a:cxn>
                    <a:cxn ang="0">
                      <a:pos x="106" y="600"/>
                    </a:cxn>
                    <a:cxn ang="0">
                      <a:pos x="149" y="640"/>
                    </a:cxn>
                    <a:cxn ang="0">
                      <a:pos x="154" y="643"/>
                    </a:cxn>
                    <a:cxn ang="0">
                      <a:pos x="157" y="643"/>
                    </a:cxn>
                    <a:cxn ang="0">
                      <a:pos x="158" y="641"/>
                    </a:cxn>
                    <a:cxn ang="0">
                      <a:pos x="124" y="611"/>
                    </a:cxn>
                    <a:cxn ang="0">
                      <a:pos x="85" y="565"/>
                    </a:cxn>
                    <a:cxn ang="0">
                      <a:pos x="53" y="516"/>
                    </a:cxn>
                    <a:cxn ang="0">
                      <a:pos x="29" y="463"/>
                    </a:cxn>
                    <a:cxn ang="0">
                      <a:pos x="13" y="406"/>
                    </a:cxn>
                    <a:cxn ang="0">
                      <a:pos x="5" y="344"/>
                    </a:cxn>
                    <a:cxn ang="0">
                      <a:pos x="7" y="282"/>
                    </a:cxn>
                    <a:cxn ang="0">
                      <a:pos x="17" y="222"/>
                    </a:cxn>
                    <a:cxn ang="0">
                      <a:pos x="36" y="166"/>
                    </a:cxn>
                    <a:cxn ang="0">
                      <a:pos x="62" y="113"/>
                    </a:cxn>
                    <a:cxn ang="0">
                      <a:pos x="77" y="90"/>
                    </a:cxn>
                    <a:cxn ang="0">
                      <a:pos x="73" y="93"/>
                    </a:cxn>
                    <a:cxn ang="0">
                      <a:pos x="69" y="96"/>
                    </a:cxn>
                  </a:cxnLst>
                  <a:rect l="0" t="0" r="r" b="b"/>
                  <a:pathLst>
                    <a:path w="820" h="644">
                      <a:moveTo>
                        <a:pt x="820" y="323"/>
                      </a:moveTo>
                      <a:lnTo>
                        <a:pt x="820" y="302"/>
                      </a:lnTo>
                      <a:lnTo>
                        <a:pt x="818" y="282"/>
                      </a:lnTo>
                      <a:lnTo>
                        <a:pt x="815" y="261"/>
                      </a:lnTo>
                      <a:lnTo>
                        <a:pt x="812" y="241"/>
                      </a:lnTo>
                      <a:lnTo>
                        <a:pt x="807" y="221"/>
                      </a:lnTo>
                      <a:lnTo>
                        <a:pt x="802" y="202"/>
                      </a:lnTo>
                      <a:lnTo>
                        <a:pt x="795" y="182"/>
                      </a:lnTo>
                      <a:lnTo>
                        <a:pt x="788" y="163"/>
                      </a:lnTo>
                      <a:lnTo>
                        <a:pt x="780" y="146"/>
                      </a:lnTo>
                      <a:lnTo>
                        <a:pt x="771" y="127"/>
                      </a:lnTo>
                      <a:lnTo>
                        <a:pt x="760" y="110"/>
                      </a:lnTo>
                      <a:lnTo>
                        <a:pt x="750" y="94"/>
                      </a:lnTo>
                      <a:lnTo>
                        <a:pt x="739" y="78"/>
                      </a:lnTo>
                      <a:lnTo>
                        <a:pt x="727" y="62"/>
                      </a:lnTo>
                      <a:lnTo>
                        <a:pt x="714" y="48"/>
                      </a:lnTo>
                      <a:lnTo>
                        <a:pt x="700" y="33"/>
                      </a:lnTo>
                      <a:lnTo>
                        <a:pt x="686" y="20"/>
                      </a:lnTo>
                      <a:lnTo>
                        <a:pt x="671" y="8"/>
                      </a:lnTo>
                      <a:lnTo>
                        <a:pt x="670" y="6"/>
                      </a:lnTo>
                      <a:lnTo>
                        <a:pt x="667" y="5"/>
                      </a:lnTo>
                      <a:lnTo>
                        <a:pt x="664" y="5"/>
                      </a:lnTo>
                      <a:lnTo>
                        <a:pt x="663" y="4"/>
                      </a:lnTo>
                      <a:lnTo>
                        <a:pt x="661" y="2"/>
                      </a:lnTo>
                      <a:lnTo>
                        <a:pt x="659" y="2"/>
                      </a:lnTo>
                      <a:lnTo>
                        <a:pt x="657" y="1"/>
                      </a:lnTo>
                      <a:lnTo>
                        <a:pt x="654" y="0"/>
                      </a:lnTo>
                      <a:lnTo>
                        <a:pt x="667" y="10"/>
                      </a:lnTo>
                      <a:lnTo>
                        <a:pt x="683" y="24"/>
                      </a:lnTo>
                      <a:lnTo>
                        <a:pt x="696" y="37"/>
                      </a:lnTo>
                      <a:lnTo>
                        <a:pt x="710" y="52"/>
                      </a:lnTo>
                      <a:lnTo>
                        <a:pt x="723" y="66"/>
                      </a:lnTo>
                      <a:lnTo>
                        <a:pt x="735" y="81"/>
                      </a:lnTo>
                      <a:lnTo>
                        <a:pt x="746" y="97"/>
                      </a:lnTo>
                      <a:lnTo>
                        <a:pt x="756" y="113"/>
                      </a:lnTo>
                      <a:lnTo>
                        <a:pt x="767" y="130"/>
                      </a:lnTo>
                      <a:lnTo>
                        <a:pt x="775" y="147"/>
                      </a:lnTo>
                      <a:lnTo>
                        <a:pt x="783" y="166"/>
                      </a:lnTo>
                      <a:lnTo>
                        <a:pt x="791" y="185"/>
                      </a:lnTo>
                      <a:lnTo>
                        <a:pt x="798" y="203"/>
                      </a:lnTo>
                      <a:lnTo>
                        <a:pt x="803" y="222"/>
                      </a:lnTo>
                      <a:lnTo>
                        <a:pt x="807" y="242"/>
                      </a:lnTo>
                      <a:lnTo>
                        <a:pt x="811" y="262"/>
                      </a:lnTo>
                      <a:lnTo>
                        <a:pt x="814" y="282"/>
                      </a:lnTo>
                      <a:lnTo>
                        <a:pt x="815" y="303"/>
                      </a:lnTo>
                      <a:lnTo>
                        <a:pt x="815" y="323"/>
                      </a:lnTo>
                      <a:lnTo>
                        <a:pt x="820" y="323"/>
                      </a:lnTo>
                      <a:lnTo>
                        <a:pt x="820" y="344"/>
                      </a:lnTo>
                      <a:lnTo>
                        <a:pt x="818" y="366"/>
                      </a:lnTo>
                      <a:lnTo>
                        <a:pt x="815" y="386"/>
                      </a:lnTo>
                      <a:lnTo>
                        <a:pt x="812" y="406"/>
                      </a:lnTo>
                      <a:lnTo>
                        <a:pt x="807" y="426"/>
                      </a:lnTo>
                      <a:lnTo>
                        <a:pt x="802" y="446"/>
                      </a:lnTo>
                      <a:lnTo>
                        <a:pt x="795" y="464"/>
                      </a:lnTo>
                      <a:lnTo>
                        <a:pt x="788" y="483"/>
                      </a:lnTo>
                      <a:lnTo>
                        <a:pt x="780" y="501"/>
                      </a:lnTo>
                      <a:lnTo>
                        <a:pt x="771" y="519"/>
                      </a:lnTo>
                      <a:lnTo>
                        <a:pt x="760" y="536"/>
                      </a:lnTo>
                      <a:lnTo>
                        <a:pt x="750" y="553"/>
                      </a:lnTo>
                      <a:lnTo>
                        <a:pt x="739" y="569"/>
                      </a:lnTo>
                      <a:lnTo>
                        <a:pt x="727" y="584"/>
                      </a:lnTo>
                      <a:lnTo>
                        <a:pt x="714" y="600"/>
                      </a:lnTo>
                      <a:lnTo>
                        <a:pt x="700" y="613"/>
                      </a:lnTo>
                      <a:lnTo>
                        <a:pt x="686" y="627"/>
                      </a:lnTo>
                      <a:lnTo>
                        <a:pt x="686" y="628"/>
                      </a:lnTo>
                      <a:lnTo>
                        <a:pt x="684" y="628"/>
                      </a:lnTo>
                      <a:lnTo>
                        <a:pt x="684" y="627"/>
                      </a:lnTo>
                      <a:lnTo>
                        <a:pt x="683" y="627"/>
                      </a:lnTo>
                      <a:lnTo>
                        <a:pt x="683" y="627"/>
                      </a:lnTo>
                      <a:lnTo>
                        <a:pt x="682" y="627"/>
                      </a:lnTo>
                      <a:lnTo>
                        <a:pt x="682" y="627"/>
                      </a:lnTo>
                      <a:lnTo>
                        <a:pt x="680" y="625"/>
                      </a:lnTo>
                      <a:lnTo>
                        <a:pt x="680" y="625"/>
                      </a:lnTo>
                      <a:lnTo>
                        <a:pt x="683" y="624"/>
                      </a:lnTo>
                      <a:lnTo>
                        <a:pt x="696" y="611"/>
                      </a:lnTo>
                      <a:lnTo>
                        <a:pt x="710" y="596"/>
                      </a:lnTo>
                      <a:lnTo>
                        <a:pt x="723" y="581"/>
                      </a:lnTo>
                      <a:lnTo>
                        <a:pt x="735" y="565"/>
                      </a:lnTo>
                      <a:lnTo>
                        <a:pt x="746" y="551"/>
                      </a:lnTo>
                      <a:lnTo>
                        <a:pt x="756" y="533"/>
                      </a:lnTo>
                      <a:lnTo>
                        <a:pt x="767" y="516"/>
                      </a:lnTo>
                      <a:lnTo>
                        <a:pt x="775" y="499"/>
                      </a:lnTo>
                      <a:lnTo>
                        <a:pt x="783" y="481"/>
                      </a:lnTo>
                      <a:lnTo>
                        <a:pt x="791" y="463"/>
                      </a:lnTo>
                      <a:lnTo>
                        <a:pt x="798" y="444"/>
                      </a:lnTo>
                      <a:lnTo>
                        <a:pt x="803" y="424"/>
                      </a:lnTo>
                      <a:lnTo>
                        <a:pt x="807" y="406"/>
                      </a:lnTo>
                      <a:lnTo>
                        <a:pt x="811" y="386"/>
                      </a:lnTo>
                      <a:lnTo>
                        <a:pt x="814" y="364"/>
                      </a:lnTo>
                      <a:lnTo>
                        <a:pt x="815" y="344"/>
                      </a:lnTo>
                      <a:lnTo>
                        <a:pt x="815" y="323"/>
                      </a:lnTo>
                      <a:lnTo>
                        <a:pt x="820" y="323"/>
                      </a:lnTo>
                      <a:close/>
                      <a:moveTo>
                        <a:pt x="68" y="97"/>
                      </a:moveTo>
                      <a:lnTo>
                        <a:pt x="58" y="110"/>
                      </a:lnTo>
                      <a:lnTo>
                        <a:pt x="49" y="127"/>
                      </a:lnTo>
                      <a:lnTo>
                        <a:pt x="40" y="146"/>
                      </a:lnTo>
                      <a:lnTo>
                        <a:pt x="32" y="163"/>
                      </a:lnTo>
                      <a:lnTo>
                        <a:pt x="24" y="182"/>
                      </a:lnTo>
                      <a:lnTo>
                        <a:pt x="19" y="202"/>
                      </a:lnTo>
                      <a:lnTo>
                        <a:pt x="12" y="221"/>
                      </a:lnTo>
                      <a:lnTo>
                        <a:pt x="8" y="241"/>
                      </a:lnTo>
                      <a:lnTo>
                        <a:pt x="4" y="261"/>
                      </a:lnTo>
                      <a:lnTo>
                        <a:pt x="1" y="282"/>
                      </a:lnTo>
                      <a:lnTo>
                        <a:pt x="0" y="302"/>
                      </a:lnTo>
                      <a:lnTo>
                        <a:pt x="0" y="323"/>
                      </a:lnTo>
                      <a:lnTo>
                        <a:pt x="0" y="344"/>
                      </a:lnTo>
                      <a:lnTo>
                        <a:pt x="1" y="366"/>
                      </a:lnTo>
                      <a:lnTo>
                        <a:pt x="4" y="386"/>
                      </a:lnTo>
                      <a:lnTo>
                        <a:pt x="8" y="406"/>
                      </a:lnTo>
                      <a:lnTo>
                        <a:pt x="12" y="426"/>
                      </a:lnTo>
                      <a:lnTo>
                        <a:pt x="19" y="446"/>
                      </a:lnTo>
                      <a:lnTo>
                        <a:pt x="24" y="464"/>
                      </a:lnTo>
                      <a:lnTo>
                        <a:pt x="32" y="483"/>
                      </a:lnTo>
                      <a:lnTo>
                        <a:pt x="40" y="501"/>
                      </a:lnTo>
                      <a:lnTo>
                        <a:pt x="49" y="519"/>
                      </a:lnTo>
                      <a:lnTo>
                        <a:pt x="58" y="536"/>
                      </a:lnTo>
                      <a:lnTo>
                        <a:pt x="69" y="553"/>
                      </a:lnTo>
                      <a:lnTo>
                        <a:pt x="81" y="569"/>
                      </a:lnTo>
                      <a:lnTo>
                        <a:pt x="93" y="584"/>
                      </a:lnTo>
                      <a:lnTo>
                        <a:pt x="106" y="600"/>
                      </a:lnTo>
                      <a:lnTo>
                        <a:pt x="120" y="613"/>
                      </a:lnTo>
                      <a:lnTo>
                        <a:pt x="134" y="627"/>
                      </a:lnTo>
                      <a:lnTo>
                        <a:pt x="149" y="640"/>
                      </a:lnTo>
                      <a:lnTo>
                        <a:pt x="153" y="644"/>
                      </a:lnTo>
                      <a:lnTo>
                        <a:pt x="154" y="644"/>
                      </a:lnTo>
                      <a:lnTo>
                        <a:pt x="154" y="643"/>
                      </a:lnTo>
                      <a:lnTo>
                        <a:pt x="156" y="643"/>
                      </a:lnTo>
                      <a:lnTo>
                        <a:pt x="156" y="643"/>
                      </a:lnTo>
                      <a:lnTo>
                        <a:pt x="157" y="643"/>
                      </a:lnTo>
                      <a:lnTo>
                        <a:pt x="157" y="643"/>
                      </a:lnTo>
                      <a:lnTo>
                        <a:pt x="158" y="643"/>
                      </a:lnTo>
                      <a:lnTo>
                        <a:pt x="158" y="641"/>
                      </a:lnTo>
                      <a:lnTo>
                        <a:pt x="152" y="636"/>
                      </a:lnTo>
                      <a:lnTo>
                        <a:pt x="137" y="624"/>
                      </a:lnTo>
                      <a:lnTo>
                        <a:pt x="124" y="611"/>
                      </a:lnTo>
                      <a:lnTo>
                        <a:pt x="109" y="596"/>
                      </a:lnTo>
                      <a:lnTo>
                        <a:pt x="97" y="581"/>
                      </a:lnTo>
                      <a:lnTo>
                        <a:pt x="85" y="565"/>
                      </a:lnTo>
                      <a:lnTo>
                        <a:pt x="73" y="551"/>
                      </a:lnTo>
                      <a:lnTo>
                        <a:pt x="62" y="533"/>
                      </a:lnTo>
                      <a:lnTo>
                        <a:pt x="53" y="516"/>
                      </a:lnTo>
                      <a:lnTo>
                        <a:pt x="44" y="499"/>
                      </a:lnTo>
                      <a:lnTo>
                        <a:pt x="36" y="481"/>
                      </a:lnTo>
                      <a:lnTo>
                        <a:pt x="29" y="463"/>
                      </a:lnTo>
                      <a:lnTo>
                        <a:pt x="23" y="444"/>
                      </a:lnTo>
                      <a:lnTo>
                        <a:pt x="17" y="424"/>
                      </a:lnTo>
                      <a:lnTo>
                        <a:pt x="13" y="406"/>
                      </a:lnTo>
                      <a:lnTo>
                        <a:pt x="9" y="386"/>
                      </a:lnTo>
                      <a:lnTo>
                        <a:pt x="7" y="364"/>
                      </a:lnTo>
                      <a:lnTo>
                        <a:pt x="5" y="344"/>
                      </a:lnTo>
                      <a:lnTo>
                        <a:pt x="4" y="323"/>
                      </a:lnTo>
                      <a:lnTo>
                        <a:pt x="5" y="303"/>
                      </a:lnTo>
                      <a:lnTo>
                        <a:pt x="7" y="282"/>
                      </a:lnTo>
                      <a:lnTo>
                        <a:pt x="9" y="262"/>
                      </a:lnTo>
                      <a:lnTo>
                        <a:pt x="13" y="242"/>
                      </a:lnTo>
                      <a:lnTo>
                        <a:pt x="17" y="222"/>
                      </a:lnTo>
                      <a:lnTo>
                        <a:pt x="23" y="203"/>
                      </a:lnTo>
                      <a:lnTo>
                        <a:pt x="29" y="185"/>
                      </a:lnTo>
                      <a:lnTo>
                        <a:pt x="36" y="166"/>
                      </a:lnTo>
                      <a:lnTo>
                        <a:pt x="44" y="147"/>
                      </a:lnTo>
                      <a:lnTo>
                        <a:pt x="53" y="130"/>
                      </a:lnTo>
                      <a:lnTo>
                        <a:pt x="62" y="113"/>
                      </a:lnTo>
                      <a:lnTo>
                        <a:pt x="73" y="97"/>
                      </a:lnTo>
                      <a:lnTo>
                        <a:pt x="78" y="90"/>
                      </a:lnTo>
                      <a:lnTo>
                        <a:pt x="77" y="90"/>
                      </a:lnTo>
                      <a:lnTo>
                        <a:pt x="76" y="92"/>
                      </a:lnTo>
                      <a:lnTo>
                        <a:pt x="74" y="93"/>
                      </a:lnTo>
                      <a:lnTo>
                        <a:pt x="73" y="93"/>
                      </a:lnTo>
                      <a:lnTo>
                        <a:pt x="72" y="94"/>
                      </a:lnTo>
                      <a:lnTo>
                        <a:pt x="70" y="94"/>
                      </a:lnTo>
                      <a:lnTo>
                        <a:pt x="69" y="96"/>
                      </a:lnTo>
                      <a:lnTo>
                        <a:pt x="68" y="9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6" name="Freeform 365"/>
                <p:cNvSpPr>
                  <a:spLocks noEditPoints="1"/>
                </p:cNvSpPr>
                <p:nvPr/>
              </p:nvSpPr>
              <p:spPr bwMode="auto">
                <a:xfrm>
                  <a:off x="2571" y="2291"/>
                  <a:ext cx="407" cy="322"/>
                </a:xfrm>
                <a:custGeom>
                  <a:avLst/>
                  <a:gdLst/>
                  <a:ahLst/>
                  <a:cxnLst>
                    <a:cxn ang="0">
                      <a:pos x="813" y="285"/>
                    </a:cxn>
                    <a:cxn ang="0">
                      <a:pos x="803" y="225"/>
                    </a:cxn>
                    <a:cxn ang="0">
                      <a:pos x="783" y="168"/>
                    </a:cxn>
                    <a:cxn ang="0">
                      <a:pos x="756" y="114"/>
                    </a:cxn>
                    <a:cxn ang="0">
                      <a:pos x="721" y="67"/>
                    </a:cxn>
                    <a:cxn ang="0">
                      <a:pos x="681" y="25"/>
                    </a:cxn>
                    <a:cxn ang="0">
                      <a:pos x="658" y="5"/>
                    </a:cxn>
                    <a:cxn ang="0">
                      <a:pos x="651" y="3"/>
                    </a:cxn>
                    <a:cxn ang="0">
                      <a:pos x="644" y="0"/>
                    </a:cxn>
                    <a:cxn ang="0">
                      <a:pos x="663" y="16"/>
                    </a:cxn>
                    <a:cxn ang="0">
                      <a:pos x="705" y="56"/>
                    </a:cxn>
                    <a:cxn ang="0">
                      <a:pos x="741" y="101"/>
                    </a:cxn>
                    <a:cxn ang="0">
                      <a:pos x="771" y="152"/>
                    </a:cxn>
                    <a:cxn ang="0">
                      <a:pos x="792" y="206"/>
                    </a:cxn>
                    <a:cxn ang="0">
                      <a:pos x="805" y="265"/>
                    </a:cxn>
                    <a:cxn ang="0">
                      <a:pos x="809" y="326"/>
                    </a:cxn>
                    <a:cxn ang="0">
                      <a:pos x="813" y="369"/>
                    </a:cxn>
                    <a:cxn ang="0">
                      <a:pos x="803" y="429"/>
                    </a:cxn>
                    <a:cxn ang="0">
                      <a:pos x="783" y="486"/>
                    </a:cxn>
                    <a:cxn ang="0">
                      <a:pos x="756" y="538"/>
                    </a:cxn>
                    <a:cxn ang="0">
                      <a:pos x="721" y="586"/>
                    </a:cxn>
                    <a:cxn ang="0">
                      <a:pos x="681" y="628"/>
                    </a:cxn>
                    <a:cxn ang="0">
                      <a:pos x="679" y="630"/>
                    </a:cxn>
                    <a:cxn ang="0">
                      <a:pos x="676" y="628"/>
                    </a:cxn>
                    <a:cxn ang="0">
                      <a:pos x="675" y="627"/>
                    </a:cxn>
                    <a:cxn ang="0">
                      <a:pos x="705" y="598"/>
                    </a:cxn>
                    <a:cxn ang="0">
                      <a:pos x="741" y="551"/>
                    </a:cxn>
                    <a:cxn ang="0">
                      <a:pos x="771" y="500"/>
                    </a:cxn>
                    <a:cxn ang="0">
                      <a:pos x="792" y="446"/>
                    </a:cxn>
                    <a:cxn ang="0">
                      <a:pos x="805" y="387"/>
                    </a:cxn>
                    <a:cxn ang="0">
                      <a:pos x="809" y="326"/>
                    </a:cxn>
                    <a:cxn ang="0">
                      <a:pos x="69" y="99"/>
                    </a:cxn>
                    <a:cxn ang="0">
                      <a:pos x="40" y="149"/>
                    </a:cxn>
                    <a:cxn ang="0">
                      <a:pos x="17" y="205"/>
                    </a:cxn>
                    <a:cxn ang="0">
                      <a:pos x="4" y="265"/>
                    </a:cxn>
                    <a:cxn ang="0">
                      <a:pos x="0" y="326"/>
                    </a:cxn>
                    <a:cxn ang="0">
                      <a:pos x="4" y="389"/>
                    </a:cxn>
                    <a:cxn ang="0">
                      <a:pos x="17" y="447"/>
                    </a:cxn>
                    <a:cxn ang="0">
                      <a:pos x="40" y="503"/>
                    </a:cxn>
                    <a:cxn ang="0">
                      <a:pos x="69" y="555"/>
                    </a:cxn>
                    <a:cxn ang="0">
                      <a:pos x="105" y="600"/>
                    </a:cxn>
                    <a:cxn ang="0">
                      <a:pos x="147" y="642"/>
                    </a:cxn>
                    <a:cxn ang="0">
                      <a:pos x="154" y="646"/>
                    </a:cxn>
                    <a:cxn ang="0">
                      <a:pos x="157" y="644"/>
                    </a:cxn>
                    <a:cxn ang="0">
                      <a:pos x="159" y="644"/>
                    </a:cxn>
                    <a:cxn ang="0">
                      <a:pos x="122" y="611"/>
                    </a:cxn>
                    <a:cxn ang="0">
                      <a:pos x="83" y="567"/>
                    </a:cxn>
                    <a:cxn ang="0">
                      <a:pos x="53" y="519"/>
                    </a:cxn>
                    <a:cxn ang="0">
                      <a:pos x="29" y="465"/>
                    </a:cxn>
                    <a:cxn ang="0">
                      <a:pos x="12" y="407"/>
                    </a:cxn>
                    <a:cxn ang="0">
                      <a:pos x="5" y="347"/>
                    </a:cxn>
                    <a:cxn ang="0">
                      <a:pos x="6" y="285"/>
                    </a:cxn>
                    <a:cxn ang="0">
                      <a:pos x="17" y="226"/>
                    </a:cxn>
                    <a:cxn ang="0">
                      <a:pos x="36" y="169"/>
                    </a:cxn>
                    <a:cxn ang="0">
                      <a:pos x="62" y="117"/>
                    </a:cxn>
                    <a:cxn ang="0">
                      <a:pos x="79" y="91"/>
                    </a:cxn>
                    <a:cxn ang="0">
                      <a:pos x="75" y="93"/>
                    </a:cxn>
                    <a:cxn ang="0">
                      <a:pos x="71" y="96"/>
                    </a:cxn>
                  </a:cxnLst>
                  <a:rect l="0" t="0" r="r" b="b"/>
                  <a:pathLst>
                    <a:path w="815" h="646">
                      <a:moveTo>
                        <a:pt x="815" y="326"/>
                      </a:moveTo>
                      <a:lnTo>
                        <a:pt x="815" y="306"/>
                      </a:lnTo>
                      <a:lnTo>
                        <a:pt x="813" y="285"/>
                      </a:lnTo>
                      <a:lnTo>
                        <a:pt x="811" y="265"/>
                      </a:lnTo>
                      <a:lnTo>
                        <a:pt x="807" y="245"/>
                      </a:lnTo>
                      <a:lnTo>
                        <a:pt x="803" y="225"/>
                      </a:lnTo>
                      <a:lnTo>
                        <a:pt x="796" y="205"/>
                      </a:lnTo>
                      <a:lnTo>
                        <a:pt x="791" y="186"/>
                      </a:lnTo>
                      <a:lnTo>
                        <a:pt x="783" y="168"/>
                      </a:lnTo>
                      <a:lnTo>
                        <a:pt x="775" y="149"/>
                      </a:lnTo>
                      <a:lnTo>
                        <a:pt x="765" y="132"/>
                      </a:lnTo>
                      <a:lnTo>
                        <a:pt x="756" y="114"/>
                      </a:lnTo>
                      <a:lnTo>
                        <a:pt x="745" y="99"/>
                      </a:lnTo>
                      <a:lnTo>
                        <a:pt x="733" y="83"/>
                      </a:lnTo>
                      <a:lnTo>
                        <a:pt x="721" y="67"/>
                      </a:lnTo>
                      <a:lnTo>
                        <a:pt x="709" y="52"/>
                      </a:lnTo>
                      <a:lnTo>
                        <a:pt x="695" y="39"/>
                      </a:lnTo>
                      <a:lnTo>
                        <a:pt x="681" y="25"/>
                      </a:lnTo>
                      <a:lnTo>
                        <a:pt x="667" y="12"/>
                      </a:lnTo>
                      <a:lnTo>
                        <a:pt x="660" y="7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4"/>
                      </a:lnTo>
                      <a:lnTo>
                        <a:pt x="651" y="3"/>
                      </a:lnTo>
                      <a:lnTo>
                        <a:pt x="648" y="3"/>
                      </a:lnTo>
                      <a:lnTo>
                        <a:pt x="647" y="1"/>
                      </a:lnTo>
                      <a:lnTo>
                        <a:pt x="644" y="0"/>
                      </a:lnTo>
                      <a:lnTo>
                        <a:pt x="642" y="0"/>
                      </a:lnTo>
                      <a:lnTo>
                        <a:pt x="648" y="4"/>
                      </a:lnTo>
                      <a:lnTo>
                        <a:pt x="663" y="16"/>
                      </a:lnTo>
                      <a:lnTo>
                        <a:pt x="677" y="28"/>
                      </a:lnTo>
                      <a:lnTo>
                        <a:pt x="692" y="41"/>
                      </a:lnTo>
                      <a:lnTo>
                        <a:pt x="705" y="56"/>
                      </a:lnTo>
                      <a:lnTo>
                        <a:pt x="717" y="71"/>
                      </a:lnTo>
                      <a:lnTo>
                        <a:pt x="729" y="85"/>
                      </a:lnTo>
                      <a:lnTo>
                        <a:pt x="741" y="101"/>
                      </a:lnTo>
                      <a:lnTo>
                        <a:pt x="752" y="117"/>
                      </a:lnTo>
                      <a:lnTo>
                        <a:pt x="761" y="134"/>
                      </a:lnTo>
                      <a:lnTo>
                        <a:pt x="771" y="152"/>
                      </a:lnTo>
                      <a:lnTo>
                        <a:pt x="779" y="169"/>
                      </a:lnTo>
                      <a:lnTo>
                        <a:pt x="785" y="188"/>
                      </a:lnTo>
                      <a:lnTo>
                        <a:pt x="792" y="206"/>
                      </a:lnTo>
                      <a:lnTo>
                        <a:pt x="797" y="226"/>
                      </a:lnTo>
                      <a:lnTo>
                        <a:pt x="801" y="245"/>
                      </a:lnTo>
                      <a:lnTo>
                        <a:pt x="805" y="265"/>
                      </a:lnTo>
                      <a:lnTo>
                        <a:pt x="808" y="285"/>
                      </a:lnTo>
                      <a:lnTo>
                        <a:pt x="809" y="306"/>
                      </a:lnTo>
                      <a:lnTo>
                        <a:pt x="809" y="326"/>
                      </a:lnTo>
                      <a:lnTo>
                        <a:pt x="815" y="326"/>
                      </a:lnTo>
                      <a:lnTo>
                        <a:pt x="815" y="347"/>
                      </a:lnTo>
                      <a:lnTo>
                        <a:pt x="813" y="369"/>
                      </a:lnTo>
                      <a:lnTo>
                        <a:pt x="811" y="389"/>
                      </a:lnTo>
                      <a:lnTo>
                        <a:pt x="807" y="409"/>
                      </a:lnTo>
                      <a:lnTo>
                        <a:pt x="803" y="429"/>
                      </a:lnTo>
                      <a:lnTo>
                        <a:pt x="796" y="447"/>
                      </a:lnTo>
                      <a:lnTo>
                        <a:pt x="791" y="467"/>
                      </a:lnTo>
                      <a:lnTo>
                        <a:pt x="783" y="486"/>
                      </a:lnTo>
                      <a:lnTo>
                        <a:pt x="775" y="503"/>
                      </a:lnTo>
                      <a:lnTo>
                        <a:pt x="765" y="520"/>
                      </a:lnTo>
                      <a:lnTo>
                        <a:pt x="756" y="538"/>
                      </a:lnTo>
                      <a:lnTo>
                        <a:pt x="745" y="555"/>
                      </a:lnTo>
                      <a:lnTo>
                        <a:pt x="733" y="571"/>
                      </a:lnTo>
                      <a:lnTo>
                        <a:pt x="721" y="586"/>
                      </a:lnTo>
                      <a:lnTo>
                        <a:pt x="709" y="600"/>
                      </a:lnTo>
                      <a:lnTo>
                        <a:pt x="695" y="615"/>
                      </a:lnTo>
                      <a:lnTo>
                        <a:pt x="681" y="628"/>
                      </a:lnTo>
                      <a:lnTo>
                        <a:pt x="680" y="630"/>
                      </a:lnTo>
                      <a:lnTo>
                        <a:pt x="679" y="630"/>
                      </a:lnTo>
                      <a:lnTo>
                        <a:pt x="679" y="630"/>
                      </a:lnTo>
                      <a:lnTo>
                        <a:pt x="677" y="628"/>
                      </a:lnTo>
                      <a:lnTo>
                        <a:pt x="677" y="628"/>
                      </a:lnTo>
                      <a:lnTo>
                        <a:pt x="676" y="628"/>
                      </a:lnTo>
                      <a:lnTo>
                        <a:pt x="676" y="628"/>
                      </a:lnTo>
                      <a:lnTo>
                        <a:pt x="675" y="628"/>
                      </a:lnTo>
                      <a:lnTo>
                        <a:pt x="675" y="627"/>
                      </a:lnTo>
                      <a:lnTo>
                        <a:pt x="677" y="624"/>
                      </a:lnTo>
                      <a:lnTo>
                        <a:pt x="692" y="611"/>
                      </a:lnTo>
                      <a:lnTo>
                        <a:pt x="705" y="598"/>
                      </a:lnTo>
                      <a:lnTo>
                        <a:pt x="717" y="583"/>
                      </a:lnTo>
                      <a:lnTo>
                        <a:pt x="729" y="567"/>
                      </a:lnTo>
                      <a:lnTo>
                        <a:pt x="741" y="551"/>
                      </a:lnTo>
                      <a:lnTo>
                        <a:pt x="752" y="535"/>
                      </a:lnTo>
                      <a:lnTo>
                        <a:pt x="761" y="519"/>
                      </a:lnTo>
                      <a:lnTo>
                        <a:pt x="771" y="500"/>
                      </a:lnTo>
                      <a:lnTo>
                        <a:pt x="779" y="483"/>
                      </a:lnTo>
                      <a:lnTo>
                        <a:pt x="785" y="465"/>
                      </a:lnTo>
                      <a:lnTo>
                        <a:pt x="792" y="446"/>
                      </a:lnTo>
                      <a:lnTo>
                        <a:pt x="797" y="427"/>
                      </a:lnTo>
                      <a:lnTo>
                        <a:pt x="801" y="407"/>
                      </a:lnTo>
                      <a:lnTo>
                        <a:pt x="805" y="387"/>
                      </a:lnTo>
                      <a:lnTo>
                        <a:pt x="808" y="367"/>
                      </a:lnTo>
                      <a:lnTo>
                        <a:pt x="809" y="347"/>
                      </a:lnTo>
                      <a:lnTo>
                        <a:pt x="809" y="326"/>
                      </a:lnTo>
                      <a:lnTo>
                        <a:pt x="815" y="326"/>
                      </a:lnTo>
                      <a:close/>
                      <a:moveTo>
                        <a:pt x="70" y="96"/>
                      </a:moveTo>
                      <a:lnTo>
                        <a:pt x="69" y="99"/>
                      </a:lnTo>
                      <a:lnTo>
                        <a:pt x="58" y="114"/>
                      </a:lnTo>
                      <a:lnTo>
                        <a:pt x="48" y="132"/>
                      </a:lnTo>
                      <a:lnTo>
                        <a:pt x="40" y="149"/>
                      </a:lnTo>
                      <a:lnTo>
                        <a:pt x="32" y="168"/>
                      </a:lnTo>
                      <a:lnTo>
                        <a:pt x="24" y="186"/>
                      </a:lnTo>
                      <a:lnTo>
                        <a:pt x="17" y="205"/>
                      </a:lnTo>
                      <a:lnTo>
                        <a:pt x="12" y="225"/>
                      </a:lnTo>
                      <a:lnTo>
                        <a:pt x="8" y="245"/>
                      </a:lnTo>
                      <a:lnTo>
                        <a:pt x="4" y="265"/>
                      </a:lnTo>
                      <a:lnTo>
                        <a:pt x="1" y="285"/>
                      </a:lnTo>
                      <a:lnTo>
                        <a:pt x="0" y="306"/>
                      </a:lnTo>
                      <a:lnTo>
                        <a:pt x="0" y="326"/>
                      </a:lnTo>
                      <a:lnTo>
                        <a:pt x="0" y="347"/>
                      </a:lnTo>
                      <a:lnTo>
                        <a:pt x="1" y="369"/>
                      </a:lnTo>
                      <a:lnTo>
                        <a:pt x="4" y="389"/>
                      </a:lnTo>
                      <a:lnTo>
                        <a:pt x="8" y="409"/>
                      </a:lnTo>
                      <a:lnTo>
                        <a:pt x="12" y="429"/>
                      </a:lnTo>
                      <a:lnTo>
                        <a:pt x="17" y="447"/>
                      </a:lnTo>
                      <a:lnTo>
                        <a:pt x="24" y="467"/>
                      </a:lnTo>
                      <a:lnTo>
                        <a:pt x="32" y="486"/>
                      </a:lnTo>
                      <a:lnTo>
                        <a:pt x="40" y="503"/>
                      </a:lnTo>
                      <a:lnTo>
                        <a:pt x="48" y="520"/>
                      </a:lnTo>
                      <a:lnTo>
                        <a:pt x="58" y="538"/>
                      </a:lnTo>
                      <a:lnTo>
                        <a:pt x="69" y="555"/>
                      </a:lnTo>
                      <a:lnTo>
                        <a:pt x="79" y="571"/>
                      </a:lnTo>
                      <a:lnTo>
                        <a:pt x="91" y="586"/>
                      </a:lnTo>
                      <a:lnTo>
                        <a:pt x="105" y="600"/>
                      </a:lnTo>
                      <a:lnTo>
                        <a:pt x="118" y="615"/>
                      </a:lnTo>
                      <a:lnTo>
                        <a:pt x="133" y="628"/>
                      </a:lnTo>
                      <a:lnTo>
                        <a:pt x="147" y="642"/>
                      </a:lnTo>
                      <a:lnTo>
                        <a:pt x="153" y="646"/>
                      </a:lnTo>
                      <a:lnTo>
                        <a:pt x="154" y="646"/>
                      </a:lnTo>
                      <a:lnTo>
                        <a:pt x="154" y="646"/>
                      </a:lnTo>
                      <a:lnTo>
                        <a:pt x="155" y="646"/>
                      </a:lnTo>
                      <a:lnTo>
                        <a:pt x="155" y="644"/>
                      </a:lnTo>
                      <a:lnTo>
                        <a:pt x="157" y="644"/>
                      </a:lnTo>
                      <a:lnTo>
                        <a:pt x="157" y="644"/>
                      </a:lnTo>
                      <a:lnTo>
                        <a:pt x="158" y="644"/>
                      </a:lnTo>
                      <a:lnTo>
                        <a:pt x="159" y="644"/>
                      </a:lnTo>
                      <a:lnTo>
                        <a:pt x="150" y="638"/>
                      </a:lnTo>
                      <a:lnTo>
                        <a:pt x="135" y="624"/>
                      </a:lnTo>
                      <a:lnTo>
                        <a:pt x="122" y="611"/>
                      </a:lnTo>
                      <a:lnTo>
                        <a:pt x="109" y="598"/>
                      </a:lnTo>
                      <a:lnTo>
                        <a:pt x="95" y="583"/>
                      </a:lnTo>
                      <a:lnTo>
                        <a:pt x="83" y="567"/>
                      </a:lnTo>
                      <a:lnTo>
                        <a:pt x="73" y="551"/>
                      </a:lnTo>
                      <a:lnTo>
                        <a:pt x="62" y="535"/>
                      </a:lnTo>
                      <a:lnTo>
                        <a:pt x="53" y="519"/>
                      </a:lnTo>
                      <a:lnTo>
                        <a:pt x="44" y="500"/>
                      </a:lnTo>
                      <a:lnTo>
                        <a:pt x="36" y="483"/>
                      </a:lnTo>
                      <a:lnTo>
                        <a:pt x="29" y="465"/>
                      </a:lnTo>
                      <a:lnTo>
                        <a:pt x="22" y="446"/>
                      </a:lnTo>
                      <a:lnTo>
                        <a:pt x="17" y="427"/>
                      </a:lnTo>
                      <a:lnTo>
                        <a:pt x="12" y="407"/>
                      </a:lnTo>
                      <a:lnTo>
                        <a:pt x="9" y="387"/>
                      </a:lnTo>
                      <a:lnTo>
                        <a:pt x="6" y="367"/>
                      </a:lnTo>
                      <a:lnTo>
                        <a:pt x="5" y="347"/>
                      </a:lnTo>
                      <a:lnTo>
                        <a:pt x="4" y="326"/>
                      </a:lnTo>
                      <a:lnTo>
                        <a:pt x="5" y="306"/>
                      </a:lnTo>
                      <a:lnTo>
                        <a:pt x="6" y="285"/>
                      </a:lnTo>
                      <a:lnTo>
                        <a:pt x="9" y="265"/>
                      </a:lnTo>
                      <a:lnTo>
                        <a:pt x="12" y="245"/>
                      </a:lnTo>
                      <a:lnTo>
                        <a:pt x="17" y="226"/>
                      </a:lnTo>
                      <a:lnTo>
                        <a:pt x="22" y="206"/>
                      </a:lnTo>
                      <a:lnTo>
                        <a:pt x="29" y="188"/>
                      </a:lnTo>
                      <a:lnTo>
                        <a:pt x="36" y="169"/>
                      </a:lnTo>
                      <a:lnTo>
                        <a:pt x="44" y="152"/>
                      </a:lnTo>
                      <a:lnTo>
                        <a:pt x="53" y="134"/>
                      </a:lnTo>
                      <a:lnTo>
                        <a:pt x="62" y="117"/>
                      </a:lnTo>
                      <a:lnTo>
                        <a:pt x="73" y="101"/>
                      </a:lnTo>
                      <a:lnTo>
                        <a:pt x="81" y="89"/>
                      </a:lnTo>
                      <a:lnTo>
                        <a:pt x="79" y="91"/>
                      </a:lnTo>
                      <a:lnTo>
                        <a:pt x="78" y="92"/>
                      </a:lnTo>
                      <a:lnTo>
                        <a:pt x="77" y="92"/>
                      </a:lnTo>
                      <a:lnTo>
                        <a:pt x="75" y="93"/>
                      </a:lnTo>
                      <a:lnTo>
                        <a:pt x="74" y="93"/>
                      </a:lnTo>
                      <a:lnTo>
                        <a:pt x="73" y="95"/>
                      </a:lnTo>
                      <a:lnTo>
                        <a:pt x="71" y="96"/>
                      </a:lnTo>
                      <a:lnTo>
                        <a:pt x="70" y="9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7" name="Freeform 366"/>
                <p:cNvSpPr>
                  <a:spLocks noEditPoints="1"/>
                </p:cNvSpPr>
                <p:nvPr/>
              </p:nvSpPr>
              <p:spPr bwMode="auto">
                <a:xfrm>
                  <a:off x="2571" y="2289"/>
                  <a:ext cx="406" cy="324"/>
                </a:xfrm>
                <a:custGeom>
                  <a:avLst/>
                  <a:gdLst/>
                  <a:ahLst/>
                  <a:cxnLst>
                    <a:cxn ang="0">
                      <a:pos x="810" y="289"/>
                    </a:cxn>
                    <a:cxn ang="0">
                      <a:pos x="799" y="229"/>
                    </a:cxn>
                    <a:cxn ang="0">
                      <a:pos x="779" y="173"/>
                    </a:cxn>
                    <a:cxn ang="0">
                      <a:pos x="752" y="120"/>
                    </a:cxn>
                    <a:cxn ang="0">
                      <a:pos x="719" y="73"/>
                    </a:cxn>
                    <a:cxn ang="0">
                      <a:pos x="679" y="31"/>
                    </a:cxn>
                    <a:cxn ang="0">
                      <a:pos x="649" y="7"/>
                    </a:cxn>
                    <a:cxn ang="0">
                      <a:pos x="641" y="4"/>
                    </a:cxn>
                    <a:cxn ang="0">
                      <a:pos x="634" y="1"/>
                    </a:cxn>
                    <a:cxn ang="0">
                      <a:pos x="660" y="21"/>
                    </a:cxn>
                    <a:cxn ang="0">
                      <a:pos x="702" y="61"/>
                    </a:cxn>
                    <a:cxn ang="0">
                      <a:pos x="738" y="107"/>
                    </a:cxn>
                    <a:cxn ang="0">
                      <a:pos x="767" y="157"/>
                    </a:cxn>
                    <a:cxn ang="0">
                      <a:pos x="788" y="212"/>
                    </a:cxn>
                    <a:cxn ang="0">
                      <a:pos x="802" y="269"/>
                    </a:cxn>
                    <a:cxn ang="0">
                      <a:pos x="807" y="330"/>
                    </a:cxn>
                    <a:cxn ang="0">
                      <a:pos x="810" y="371"/>
                    </a:cxn>
                    <a:cxn ang="0">
                      <a:pos x="799" y="431"/>
                    </a:cxn>
                    <a:cxn ang="0">
                      <a:pos x="779" y="488"/>
                    </a:cxn>
                    <a:cxn ang="0">
                      <a:pos x="752" y="540"/>
                    </a:cxn>
                    <a:cxn ang="0">
                      <a:pos x="719" y="588"/>
                    </a:cxn>
                    <a:cxn ang="0">
                      <a:pos x="679" y="631"/>
                    </a:cxn>
                    <a:cxn ang="0">
                      <a:pos x="675" y="632"/>
                    </a:cxn>
                    <a:cxn ang="0">
                      <a:pos x="672" y="631"/>
                    </a:cxn>
                    <a:cxn ang="0">
                      <a:pos x="671" y="631"/>
                    </a:cxn>
                    <a:cxn ang="0">
                      <a:pos x="702" y="600"/>
                    </a:cxn>
                    <a:cxn ang="0">
                      <a:pos x="738" y="554"/>
                    </a:cxn>
                    <a:cxn ang="0">
                      <a:pos x="767" y="504"/>
                    </a:cxn>
                    <a:cxn ang="0">
                      <a:pos x="788" y="450"/>
                    </a:cxn>
                    <a:cxn ang="0">
                      <a:pos x="802" y="391"/>
                    </a:cxn>
                    <a:cxn ang="0">
                      <a:pos x="807" y="330"/>
                    </a:cxn>
                    <a:cxn ang="0">
                      <a:pos x="69" y="104"/>
                    </a:cxn>
                    <a:cxn ang="0">
                      <a:pos x="40" y="154"/>
                    </a:cxn>
                    <a:cxn ang="0">
                      <a:pos x="19" y="210"/>
                    </a:cxn>
                    <a:cxn ang="0">
                      <a:pos x="5" y="269"/>
                    </a:cxn>
                    <a:cxn ang="0">
                      <a:pos x="0" y="330"/>
                    </a:cxn>
                    <a:cxn ang="0">
                      <a:pos x="5" y="393"/>
                    </a:cxn>
                    <a:cxn ang="0">
                      <a:pos x="19" y="451"/>
                    </a:cxn>
                    <a:cxn ang="0">
                      <a:pos x="40" y="506"/>
                    </a:cxn>
                    <a:cxn ang="0">
                      <a:pos x="69" y="558"/>
                    </a:cxn>
                    <a:cxn ang="0">
                      <a:pos x="105" y="603"/>
                    </a:cxn>
                    <a:cxn ang="0">
                      <a:pos x="148" y="643"/>
                    </a:cxn>
                    <a:cxn ang="0">
                      <a:pos x="156" y="648"/>
                    </a:cxn>
                    <a:cxn ang="0">
                      <a:pos x="158" y="647"/>
                    </a:cxn>
                    <a:cxn ang="0">
                      <a:pos x="161" y="647"/>
                    </a:cxn>
                    <a:cxn ang="0">
                      <a:pos x="122" y="614"/>
                    </a:cxn>
                    <a:cxn ang="0">
                      <a:pos x="85" y="570"/>
                    </a:cxn>
                    <a:cxn ang="0">
                      <a:pos x="53" y="522"/>
                    </a:cxn>
                    <a:cxn ang="0">
                      <a:pos x="29" y="469"/>
                    </a:cxn>
                    <a:cxn ang="0">
                      <a:pos x="13" y="411"/>
                    </a:cxn>
                    <a:cxn ang="0">
                      <a:pos x="7" y="351"/>
                    </a:cxn>
                    <a:cxn ang="0">
                      <a:pos x="8" y="290"/>
                    </a:cxn>
                    <a:cxn ang="0">
                      <a:pos x="19" y="230"/>
                    </a:cxn>
                    <a:cxn ang="0">
                      <a:pos x="37" y="174"/>
                    </a:cxn>
                    <a:cxn ang="0">
                      <a:pos x="64" y="122"/>
                    </a:cxn>
                    <a:cxn ang="0">
                      <a:pos x="85" y="91"/>
                    </a:cxn>
                    <a:cxn ang="0">
                      <a:pos x="81" y="93"/>
                    </a:cxn>
                    <a:cxn ang="0">
                      <a:pos x="77" y="96"/>
                    </a:cxn>
                  </a:cxnLst>
                  <a:rect l="0" t="0" r="r" b="b"/>
                  <a:pathLst>
                    <a:path w="811" h="648">
                      <a:moveTo>
                        <a:pt x="811" y="330"/>
                      </a:moveTo>
                      <a:lnTo>
                        <a:pt x="811" y="310"/>
                      </a:lnTo>
                      <a:lnTo>
                        <a:pt x="810" y="289"/>
                      </a:lnTo>
                      <a:lnTo>
                        <a:pt x="807" y="269"/>
                      </a:lnTo>
                      <a:lnTo>
                        <a:pt x="803" y="249"/>
                      </a:lnTo>
                      <a:lnTo>
                        <a:pt x="799" y="229"/>
                      </a:lnTo>
                      <a:lnTo>
                        <a:pt x="794" y="210"/>
                      </a:lnTo>
                      <a:lnTo>
                        <a:pt x="787" y="192"/>
                      </a:lnTo>
                      <a:lnTo>
                        <a:pt x="779" y="173"/>
                      </a:lnTo>
                      <a:lnTo>
                        <a:pt x="771" y="154"/>
                      </a:lnTo>
                      <a:lnTo>
                        <a:pt x="763" y="137"/>
                      </a:lnTo>
                      <a:lnTo>
                        <a:pt x="752" y="120"/>
                      </a:lnTo>
                      <a:lnTo>
                        <a:pt x="742" y="104"/>
                      </a:lnTo>
                      <a:lnTo>
                        <a:pt x="731" y="88"/>
                      </a:lnTo>
                      <a:lnTo>
                        <a:pt x="719" y="73"/>
                      </a:lnTo>
                      <a:lnTo>
                        <a:pt x="706" y="59"/>
                      </a:lnTo>
                      <a:lnTo>
                        <a:pt x="692" y="44"/>
                      </a:lnTo>
                      <a:lnTo>
                        <a:pt x="679" y="31"/>
                      </a:lnTo>
                      <a:lnTo>
                        <a:pt x="663" y="17"/>
                      </a:lnTo>
                      <a:lnTo>
                        <a:pt x="650" y="7"/>
                      </a:lnTo>
                      <a:lnTo>
                        <a:pt x="649" y="7"/>
                      </a:lnTo>
                      <a:lnTo>
                        <a:pt x="646" y="5"/>
                      </a:lnTo>
                      <a:lnTo>
                        <a:pt x="643" y="4"/>
                      </a:lnTo>
                      <a:lnTo>
                        <a:pt x="641" y="4"/>
                      </a:lnTo>
                      <a:lnTo>
                        <a:pt x="639" y="3"/>
                      </a:lnTo>
                      <a:lnTo>
                        <a:pt x="637" y="1"/>
                      </a:lnTo>
                      <a:lnTo>
                        <a:pt x="634" y="1"/>
                      </a:lnTo>
                      <a:lnTo>
                        <a:pt x="633" y="0"/>
                      </a:lnTo>
                      <a:lnTo>
                        <a:pt x="646" y="9"/>
                      </a:lnTo>
                      <a:lnTo>
                        <a:pt x="660" y="21"/>
                      </a:lnTo>
                      <a:lnTo>
                        <a:pt x="675" y="35"/>
                      </a:lnTo>
                      <a:lnTo>
                        <a:pt x="688" y="48"/>
                      </a:lnTo>
                      <a:lnTo>
                        <a:pt x="702" y="61"/>
                      </a:lnTo>
                      <a:lnTo>
                        <a:pt x="715" y="76"/>
                      </a:lnTo>
                      <a:lnTo>
                        <a:pt x="727" y="91"/>
                      </a:lnTo>
                      <a:lnTo>
                        <a:pt x="738" y="107"/>
                      </a:lnTo>
                      <a:lnTo>
                        <a:pt x="748" y="122"/>
                      </a:lnTo>
                      <a:lnTo>
                        <a:pt x="758" y="140"/>
                      </a:lnTo>
                      <a:lnTo>
                        <a:pt x="767" y="157"/>
                      </a:lnTo>
                      <a:lnTo>
                        <a:pt x="775" y="174"/>
                      </a:lnTo>
                      <a:lnTo>
                        <a:pt x="782" y="193"/>
                      </a:lnTo>
                      <a:lnTo>
                        <a:pt x="788" y="212"/>
                      </a:lnTo>
                      <a:lnTo>
                        <a:pt x="794" y="230"/>
                      </a:lnTo>
                      <a:lnTo>
                        <a:pt x="798" y="250"/>
                      </a:lnTo>
                      <a:lnTo>
                        <a:pt x="802" y="269"/>
                      </a:lnTo>
                      <a:lnTo>
                        <a:pt x="804" y="290"/>
                      </a:lnTo>
                      <a:lnTo>
                        <a:pt x="806" y="310"/>
                      </a:lnTo>
                      <a:lnTo>
                        <a:pt x="807" y="330"/>
                      </a:lnTo>
                      <a:lnTo>
                        <a:pt x="811" y="330"/>
                      </a:lnTo>
                      <a:lnTo>
                        <a:pt x="811" y="351"/>
                      </a:lnTo>
                      <a:lnTo>
                        <a:pt x="810" y="371"/>
                      </a:lnTo>
                      <a:lnTo>
                        <a:pt x="807" y="393"/>
                      </a:lnTo>
                      <a:lnTo>
                        <a:pt x="803" y="413"/>
                      </a:lnTo>
                      <a:lnTo>
                        <a:pt x="799" y="431"/>
                      </a:lnTo>
                      <a:lnTo>
                        <a:pt x="794" y="451"/>
                      </a:lnTo>
                      <a:lnTo>
                        <a:pt x="787" y="470"/>
                      </a:lnTo>
                      <a:lnTo>
                        <a:pt x="779" y="488"/>
                      </a:lnTo>
                      <a:lnTo>
                        <a:pt x="771" y="506"/>
                      </a:lnTo>
                      <a:lnTo>
                        <a:pt x="763" y="523"/>
                      </a:lnTo>
                      <a:lnTo>
                        <a:pt x="752" y="540"/>
                      </a:lnTo>
                      <a:lnTo>
                        <a:pt x="742" y="558"/>
                      </a:lnTo>
                      <a:lnTo>
                        <a:pt x="731" y="572"/>
                      </a:lnTo>
                      <a:lnTo>
                        <a:pt x="719" y="588"/>
                      </a:lnTo>
                      <a:lnTo>
                        <a:pt x="706" y="603"/>
                      </a:lnTo>
                      <a:lnTo>
                        <a:pt x="692" y="618"/>
                      </a:lnTo>
                      <a:lnTo>
                        <a:pt x="679" y="631"/>
                      </a:lnTo>
                      <a:lnTo>
                        <a:pt x="676" y="632"/>
                      </a:lnTo>
                      <a:lnTo>
                        <a:pt x="675" y="632"/>
                      </a:lnTo>
                      <a:lnTo>
                        <a:pt x="675" y="632"/>
                      </a:lnTo>
                      <a:lnTo>
                        <a:pt x="674" y="632"/>
                      </a:lnTo>
                      <a:lnTo>
                        <a:pt x="674" y="631"/>
                      </a:lnTo>
                      <a:lnTo>
                        <a:pt x="672" y="631"/>
                      </a:lnTo>
                      <a:lnTo>
                        <a:pt x="672" y="631"/>
                      </a:lnTo>
                      <a:lnTo>
                        <a:pt x="671" y="631"/>
                      </a:lnTo>
                      <a:lnTo>
                        <a:pt x="671" y="631"/>
                      </a:lnTo>
                      <a:lnTo>
                        <a:pt x="675" y="627"/>
                      </a:lnTo>
                      <a:lnTo>
                        <a:pt x="688" y="614"/>
                      </a:lnTo>
                      <a:lnTo>
                        <a:pt x="702" y="600"/>
                      </a:lnTo>
                      <a:lnTo>
                        <a:pt x="715" y="586"/>
                      </a:lnTo>
                      <a:lnTo>
                        <a:pt x="727" y="570"/>
                      </a:lnTo>
                      <a:lnTo>
                        <a:pt x="738" y="554"/>
                      </a:lnTo>
                      <a:lnTo>
                        <a:pt x="748" y="538"/>
                      </a:lnTo>
                      <a:lnTo>
                        <a:pt x="758" y="522"/>
                      </a:lnTo>
                      <a:lnTo>
                        <a:pt x="767" y="504"/>
                      </a:lnTo>
                      <a:lnTo>
                        <a:pt x="775" y="486"/>
                      </a:lnTo>
                      <a:lnTo>
                        <a:pt x="782" y="469"/>
                      </a:lnTo>
                      <a:lnTo>
                        <a:pt x="788" y="450"/>
                      </a:lnTo>
                      <a:lnTo>
                        <a:pt x="794" y="430"/>
                      </a:lnTo>
                      <a:lnTo>
                        <a:pt x="798" y="411"/>
                      </a:lnTo>
                      <a:lnTo>
                        <a:pt x="802" y="391"/>
                      </a:lnTo>
                      <a:lnTo>
                        <a:pt x="804" y="371"/>
                      </a:lnTo>
                      <a:lnTo>
                        <a:pt x="806" y="351"/>
                      </a:lnTo>
                      <a:lnTo>
                        <a:pt x="807" y="330"/>
                      </a:lnTo>
                      <a:lnTo>
                        <a:pt x="811" y="330"/>
                      </a:lnTo>
                      <a:close/>
                      <a:moveTo>
                        <a:pt x="74" y="97"/>
                      </a:moveTo>
                      <a:lnTo>
                        <a:pt x="69" y="104"/>
                      </a:lnTo>
                      <a:lnTo>
                        <a:pt x="58" y="120"/>
                      </a:lnTo>
                      <a:lnTo>
                        <a:pt x="49" y="137"/>
                      </a:lnTo>
                      <a:lnTo>
                        <a:pt x="40" y="154"/>
                      </a:lnTo>
                      <a:lnTo>
                        <a:pt x="32" y="173"/>
                      </a:lnTo>
                      <a:lnTo>
                        <a:pt x="25" y="192"/>
                      </a:lnTo>
                      <a:lnTo>
                        <a:pt x="19" y="210"/>
                      </a:lnTo>
                      <a:lnTo>
                        <a:pt x="13" y="229"/>
                      </a:lnTo>
                      <a:lnTo>
                        <a:pt x="9" y="249"/>
                      </a:lnTo>
                      <a:lnTo>
                        <a:pt x="5" y="269"/>
                      </a:lnTo>
                      <a:lnTo>
                        <a:pt x="3" y="289"/>
                      </a:lnTo>
                      <a:lnTo>
                        <a:pt x="1" y="310"/>
                      </a:lnTo>
                      <a:lnTo>
                        <a:pt x="0" y="330"/>
                      </a:lnTo>
                      <a:lnTo>
                        <a:pt x="1" y="351"/>
                      </a:lnTo>
                      <a:lnTo>
                        <a:pt x="3" y="371"/>
                      </a:lnTo>
                      <a:lnTo>
                        <a:pt x="5" y="393"/>
                      </a:lnTo>
                      <a:lnTo>
                        <a:pt x="9" y="413"/>
                      </a:lnTo>
                      <a:lnTo>
                        <a:pt x="13" y="431"/>
                      </a:lnTo>
                      <a:lnTo>
                        <a:pt x="19" y="451"/>
                      </a:lnTo>
                      <a:lnTo>
                        <a:pt x="25" y="470"/>
                      </a:lnTo>
                      <a:lnTo>
                        <a:pt x="32" y="488"/>
                      </a:lnTo>
                      <a:lnTo>
                        <a:pt x="40" y="506"/>
                      </a:lnTo>
                      <a:lnTo>
                        <a:pt x="49" y="523"/>
                      </a:lnTo>
                      <a:lnTo>
                        <a:pt x="58" y="540"/>
                      </a:lnTo>
                      <a:lnTo>
                        <a:pt x="69" y="558"/>
                      </a:lnTo>
                      <a:lnTo>
                        <a:pt x="81" y="572"/>
                      </a:lnTo>
                      <a:lnTo>
                        <a:pt x="93" y="588"/>
                      </a:lnTo>
                      <a:lnTo>
                        <a:pt x="105" y="603"/>
                      </a:lnTo>
                      <a:lnTo>
                        <a:pt x="120" y="618"/>
                      </a:lnTo>
                      <a:lnTo>
                        <a:pt x="133" y="631"/>
                      </a:lnTo>
                      <a:lnTo>
                        <a:pt x="148" y="643"/>
                      </a:lnTo>
                      <a:lnTo>
                        <a:pt x="154" y="648"/>
                      </a:lnTo>
                      <a:lnTo>
                        <a:pt x="156" y="648"/>
                      </a:lnTo>
                      <a:lnTo>
                        <a:pt x="156" y="648"/>
                      </a:lnTo>
                      <a:lnTo>
                        <a:pt x="157" y="648"/>
                      </a:lnTo>
                      <a:lnTo>
                        <a:pt x="158" y="648"/>
                      </a:lnTo>
                      <a:lnTo>
                        <a:pt x="158" y="647"/>
                      </a:lnTo>
                      <a:lnTo>
                        <a:pt x="160" y="647"/>
                      </a:lnTo>
                      <a:lnTo>
                        <a:pt x="160" y="647"/>
                      </a:lnTo>
                      <a:lnTo>
                        <a:pt x="161" y="647"/>
                      </a:lnTo>
                      <a:lnTo>
                        <a:pt x="152" y="639"/>
                      </a:lnTo>
                      <a:lnTo>
                        <a:pt x="137" y="627"/>
                      </a:lnTo>
                      <a:lnTo>
                        <a:pt x="122" y="614"/>
                      </a:lnTo>
                      <a:lnTo>
                        <a:pt x="109" y="600"/>
                      </a:lnTo>
                      <a:lnTo>
                        <a:pt x="97" y="586"/>
                      </a:lnTo>
                      <a:lnTo>
                        <a:pt x="85" y="570"/>
                      </a:lnTo>
                      <a:lnTo>
                        <a:pt x="73" y="554"/>
                      </a:lnTo>
                      <a:lnTo>
                        <a:pt x="64" y="538"/>
                      </a:lnTo>
                      <a:lnTo>
                        <a:pt x="53" y="522"/>
                      </a:lnTo>
                      <a:lnTo>
                        <a:pt x="45" y="504"/>
                      </a:lnTo>
                      <a:lnTo>
                        <a:pt x="37" y="486"/>
                      </a:lnTo>
                      <a:lnTo>
                        <a:pt x="29" y="469"/>
                      </a:lnTo>
                      <a:lnTo>
                        <a:pt x="24" y="450"/>
                      </a:lnTo>
                      <a:lnTo>
                        <a:pt x="19" y="430"/>
                      </a:lnTo>
                      <a:lnTo>
                        <a:pt x="13" y="411"/>
                      </a:lnTo>
                      <a:lnTo>
                        <a:pt x="11" y="391"/>
                      </a:lnTo>
                      <a:lnTo>
                        <a:pt x="8" y="371"/>
                      </a:lnTo>
                      <a:lnTo>
                        <a:pt x="7" y="351"/>
                      </a:lnTo>
                      <a:lnTo>
                        <a:pt x="5" y="330"/>
                      </a:lnTo>
                      <a:lnTo>
                        <a:pt x="7" y="310"/>
                      </a:lnTo>
                      <a:lnTo>
                        <a:pt x="8" y="290"/>
                      </a:lnTo>
                      <a:lnTo>
                        <a:pt x="11" y="269"/>
                      </a:lnTo>
                      <a:lnTo>
                        <a:pt x="13" y="250"/>
                      </a:lnTo>
                      <a:lnTo>
                        <a:pt x="19" y="230"/>
                      </a:lnTo>
                      <a:lnTo>
                        <a:pt x="24" y="212"/>
                      </a:lnTo>
                      <a:lnTo>
                        <a:pt x="29" y="193"/>
                      </a:lnTo>
                      <a:lnTo>
                        <a:pt x="37" y="174"/>
                      </a:lnTo>
                      <a:lnTo>
                        <a:pt x="45" y="157"/>
                      </a:lnTo>
                      <a:lnTo>
                        <a:pt x="53" y="140"/>
                      </a:lnTo>
                      <a:lnTo>
                        <a:pt x="64" y="122"/>
                      </a:lnTo>
                      <a:lnTo>
                        <a:pt x="73" y="107"/>
                      </a:lnTo>
                      <a:lnTo>
                        <a:pt x="85" y="91"/>
                      </a:lnTo>
                      <a:lnTo>
                        <a:pt x="85" y="91"/>
                      </a:lnTo>
                      <a:lnTo>
                        <a:pt x="84" y="92"/>
                      </a:lnTo>
                      <a:lnTo>
                        <a:pt x="82" y="92"/>
                      </a:lnTo>
                      <a:lnTo>
                        <a:pt x="81" y="93"/>
                      </a:lnTo>
                      <a:lnTo>
                        <a:pt x="80" y="93"/>
                      </a:lnTo>
                      <a:lnTo>
                        <a:pt x="78" y="95"/>
                      </a:lnTo>
                      <a:lnTo>
                        <a:pt x="77" y="96"/>
                      </a:lnTo>
                      <a:lnTo>
                        <a:pt x="76" y="96"/>
                      </a:lnTo>
                      <a:lnTo>
                        <a:pt x="74" y="9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8" name="Freeform 367"/>
                <p:cNvSpPr>
                  <a:spLocks noEditPoints="1"/>
                </p:cNvSpPr>
                <p:nvPr/>
              </p:nvSpPr>
              <p:spPr bwMode="auto">
                <a:xfrm>
                  <a:off x="2573" y="2287"/>
                  <a:ext cx="403" cy="326"/>
                </a:xfrm>
                <a:custGeom>
                  <a:avLst/>
                  <a:gdLst/>
                  <a:ahLst/>
                  <a:cxnLst>
                    <a:cxn ang="0">
                      <a:pos x="804" y="292"/>
                    </a:cxn>
                    <a:cxn ang="0">
                      <a:pos x="793" y="233"/>
                    </a:cxn>
                    <a:cxn ang="0">
                      <a:pos x="775" y="176"/>
                    </a:cxn>
                    <a:cxn ang="0">
                      <a:pos x="748" y="124"/>
                    </a:cxn>
                    <a:cxn ang="0">
                      <a:pos x="713" y="78"/>
                    </a:cxn>
                    <a:cxn ang="0">
                      <a:pos x="673" y="35"/>
                    </a:cxn>
                    <a:cxn ang="0">
                      <a:pos x="638" y="7"/>
                    </a:cxn>
                    <a:cxn ang="0">
                      <a:pos x="631" y="4"/>
                    </a:cxn>
                    <a:cxn ang="0">
                      <a:pos x="624" y="2"/>
                    </a:cxn>
                    <a:cxn ang="0">
                      <a:pos x="626" y="3"/>
                    </a:cxn>
                    <a:cxn ang="0">
                      <a:pos x="671" y="39"/>
                    </a:cxn>
                    <a:cxn ang="0">
                      <a:pos x="709" y="80"/>
                    </a:cxn>
                    <a:cxn ang="0">
                      <a:pos x="743" y="127"/>
                    </a:cxn>
                    <a:cxn ang="0">
                      <a:pos x="769" y="179"/>
                    </a:cxn>
                    <a:cxn ang="0">
                      <a:pos x="788" y="235"/>
                    </a:cxn>
                    <a:cxn ang="0">
                      <a:pos x="799" y="293"/>
                    </a:cxn>
                    <a:cxn ang="0">
                      <a:pos x="805" y="333"/>
                    </a:cxn>
                    <a:cxn ang="0">
                      <a:pos x="801" y="394"/>
                    </a:cxn>
                    <a:cxn ang="0">
                      <a:pos x="788" y="453"/>
                    </a:cxn>
                    <a:cxn ang="0">
                      <a:pos x="767" y="507"/>
                    </a:cxn>
                    <a:cxn ang="0">
                      <a:pos x="737" y="558"/>
                    </a:cxn>
                    <a:cxn ang="0">
                      <a:pos x="701" y="605"/>
                    </a:cxn>
                    <a:cxn ang="0">
                      <a:pos x="671" y="634"/>
                    </a:cxn>
                    <a:cxn ang="0">
                      <a:pos x="668" y="634"/>
                    </a:cxn>
                    <a:cxn ang="0">
                      <a:pos x="667" y="633"/>
                    </a:cxn>
                    <a:cxn ang="0">
                      <a:pos x="671" y="629"/>
                    </a:cxn>
                    <a:cxn ang="0">
                      <a:pos x="709" y="586"/>
                    </a:cxn>
                    <a:cxn ang="0">
                      <a:pos x="743" y="539"/>
                    </a:cxn>
                    <a:cxn ang="0">
                      <a:pos x="769" y="489"/>
                    </a:cxn>
                    <a:cxn ang="0">
                      <a:pos x="788" y="433"/>
                    </a:cxn>
                    <a:cxn ang="0">
                      <a:pos x="799" y="374"/>
                    </a:cxn>
                    <a:cxn ang="0">
                      <a:pos x="805" y="333"/>
                    </a:cxn>
                    <a:cxn ang="0">
                      <a:pos x="58" y="124"/>
                    </a:cxn>
                    <a:cxn ang="0">
                      <a:pos x="32" y="176"/>
                    </a:cxn>
                    <a:cxn ang="0">
                      <a:pos x="13" y="233"/>
                    </a:cxn>
                    <a:cxn ang="0">
                      <a:pos x="2" y="292"/>
                    </a:cxn>
                    <a:cxn ang="0">
                      <a:pos x="1" y="354"/>
                    </a:cxn>
                    <a:cxn ang="0">
                      <a:pos x="8" y="414"/>
                    </a:cxn>
                    <a:cxn ang="0">
                      <a:pos x="25" y="472"/>
                    </a:cxn>
                    <a:cxn ang="0">
                      <a:pos x="49" y="526"/>
                    </a:cxn>
                    <a:cxn ang="0">
                      <a:pos x="79" y="574"/>
                    </a:cxn>
                    <a:cxn ang="0">
                      <a:pos x="118" y="618"/>
                    </a:cxn>
                    <a:cxn ang="0">
                      <a:pos x="155" y="651"/>
                    </a:cxn>
                    <a:cxn ang="0">
                      <a:pos x="157" y="650"/>
                    </a:cxn>
                    <a:cxn ang="0">
                      <a:pos x="159" y="650"/>
                    </a:cxn>
                    <a:cxn ang="0">
                      <a:pos x="150" y="641"/>
                    </a:cxn>
                    <a:cxn ang="0">
                      <a:pos x="109" y="601"/>
                    </a:cxn>
                    <a:cxn ang="0">
                      <a:pos x="73" y="555"/>
                    </a:cxn>
                    <a:cxn ang="0">
                      <a:pos x="44" y="506"/>
                    </a:cxn>
                    <a:cxn ang="0">
                      <a:pos x="22" y="452"/>
                    </a:cxn>
                    <a:cxn ang="0">
                      <a:pos x="9" y="394"/>
                    </a:cxn>
                    <a:cxn ang="0">
                      <a:pos x="5" y="333"/>
                    </a:cxn>
                    <a:cxn ang="0">
                      <a:pos x="9" y="273"/>
                    </a:cxn>
                    <a:cxn ang="0">
                      <a:pos x="22" y="215"/>
                    </a:cxn>
                    <a:cxn ang="0">
                      <a:pos x="44" y="161"/>
                    </a:cxn>
                    <a:cxn ang="0">
                      <a:pos x="73" y="111"/>
                    </a:cxn>
                    <a:cxn ang="0">
                      <a:pos x="86" y="91"/>
                    </a:cxn>
                    <a:cxn ang="0">
                      <a:pos x="82" y="94"/>
                    </a:cxn>
                    <a:cxn ang="0">
                      <a:pos x="78" y="96"/>
                    </a:cxn>
                  </a:cxnLst>
                  <a:rect l="0" t="0" r="r" b="b"/>
                  <a:pathLst>
                    <a:path w="805" h="651">
                      <a:moveTo>
                        <a:pt x="805" y="333"/>
                      </a:moveTo>
                      <a:lnTo>
                        <a:pt x="805" y="313"/>
                      </a:lnTo>
                      <a:lnTo>
                        <a:pt x="804" y="292"/>
                      </a:lnTo>
                      <a:lnTo>
                        <a:pt x="801" y="272"/>
                      </a:lnTo>
                      <a:lnTo>
                        <a:pt x="797" y="252"/>
                      </a:lnTo>
                      <a:lnTo>
                        <a:pt x="793" y="233"/>
                      </a:lnTo>
                      <a:lnTo>
                        <a:pt x="788" y="213"/>
                      </a:lnTo>
                      <a:lnTo>
                        <a:pt x="781" y="195"/>
                      </a:lnTo>
                      <a:lnTo>
                        <a:pt x="775" y="176"/>
                      </a:lnTo>
                      <a:lnTo>
                        <a:pt x="767" y="159"/>
                      </a:lnTo>
                      <a:lnTo>
                        <a:pt x="757" y="141"/>
                      </a:lnTo>
                      <a:lnTo>
                        <a:pt x="748" y="124"/>
                      </a:lnTo>
                      <a:lnTo>
                        <a:pt x="737" y="108"/>
                      </a:lnTo>
                      <a:lnTo>
                        <a:pt x="725" y="92"/>
                      </a:lnTo>
                      <a:lnTo>
                        <a:pt x="713" y="78"/>
                      </a:lnTo>
                      <a:lnTo>
                        <a:pt x="701" y="63"/>
                      </a:lnTo>
                      <a:lnTo>
                        <a:pt x="688" y="48"/>
                      </a:lnTo>
                      <a:lnTo>
                        <a:pt x="673" y="35"/>
                      </a:lnTo>
                      <a:lnTo>
                        <a:pt x="659" y="23"/>
                      </a:lnTo>
                      <a:lnTo>
                        <a:pt x="644" y="11"/>
                      </a:lnTo>
                      <a:lnTo>
                        <a:pt x="638" y="7"/>
                      </a:lnTo>
                      <a:lnTo>
                        <a:pt x="636" y="6"/>
                      </a:lnTo>
                      <a:lnTo>
                        <a:pt x="634" y="4"/>
                      </a:lnTo>
                      <a:lnTo>
                        <a:pt x="631" y="4"/>
                      </a:lnTo>
                      <a:lnTo>
                        <a:pt x="628" y="3"/>
                      </a:lnTo>
                      <a:lnTo>
                        <a:pt x="627" y="2"/>
                      </a:lnTo>
                      <a:lnTo>
                        <a:pt x="624" y="2"/>
                      </a:lnTo>
                      <a:lnTo>
                        <a:pt x="622" y="0"/>
                      </a:lnTo>
                      <a:lnTo>
                        <a:pt x="619" y="0"/>
                      </a:lnTo>
                      <a:lnTo>
                        <a:pt x="626" y="3"/>
                      </a:lnTo>
                      <a:lnTo>
                        <a:pt x="642" y="15"/>
                      </a:lnTo>
                      <a:lnTo>
                        <a:pt x="656" y="27"/>
                      </a:lnTo>
                      <a:lnTo>
                        <a:pt x="671" y="39"/>
                      </a:lnTo>
                      <a:lnTo>
                        <a:pt x="684" y="52"/>
                      </a:lnTo>
                      <a:lnTo>
                        <a:pt x="697" y="66"/>
                      </a:lnTo>
                      <a:lnTo>
                        <a:pt x="709" y="80"/>
                      </a:lnTo>
                      <a:lnTo>
                        <a:pt x="721" y="95"/>
                      </a:lnTo>
                      <a:lnTo>
                        <a:pt x="733" y="111"/>
                      </a:lnTo>
                      <a:lnTo>
                        <a:pt x="743" y="127"/>
                      </a:lnTo>
                      <a:lnTo>
                        <a:pt x="753" y="144"/>
                      </a:lnTo>
                      <a:lnTo>
                        <a:pt x="761" y="161"/>
                      </a:lnTo>
                      <a:lnTo>
                        <a:pt x="769" y="179"/>
                      </a:lnTo>
                      <a:lnTo>
                        <a:pt x="777" y="197"/>
                      </a:lnTo>
                      <a:lnTo>
                        <a:pt x="783" y="215"/>
                      </a:lnTo>
                      <a:lnTo>
                        <a:pt x="788" y="235"/>
                      </a:lnTo>
                      <a:lnTo>
                        <a:pt x="793" y="253"/>
                      </a:lnTo>
                      <a:lnTo>
                        <a:pt x="796" y="273"/>
                      </a:lnTo>
                      <a:lnTo>
                        <a:pt x="799" y="293"/>
                      </a:lnTo>
                      <a:lnTo>
                        <a:pt x="800" y="313"/>
                      </a:lnTo>
                      <a:lnTo>
                        <a:pt x="801" y="333"/>
                      </a:lnTo>
                      <a:lnTo>
                        <a:pt x="805" y="333"/>
                      </a:lnTo>
                      <a:lnTo>
                        <a:pt x="805" y="354"/>
                      </a:lnTo>
                      <a:lnTo>
                        <a:pt x="804" y="374"/>
                      </a:lnTo>
                      <a:lnTo>
                        <a:pt x="801" y="394"/>
                      </a:lnTo>
                      <a:lnTo>
                        <a:pt x="797" y="414"/>
                      </a:lnTo>
                      <a:lnTo>
                        <a:pt x="793" y="434"/>
                      </a:lnTo>
                      <a:lnTo>
                        <a:pt x="788" y="453"/>
                      </a:lnTo>
                      <a:lnTo>
                        <a:pt x="781" y="472"/>
                      </a:lnTo>
                      <a:lnTo>
                        <a:pt x="775" y="490"/>
                      </a:lnTo>
                      <a:lnTo>
                        <a:pt x="767" y="507"/>
                      </a:lnTo>
                      <a:lnTo>
                        <a:pt x="757" y="526"/>
                      </a:lnTo>
                      <a:lnTo>
                        <a:pt x="748" y="542"/>
                      </a:lnTo>
                      <a:lnTo>
                        <a:pt x="737" y="558"/>
                      </a:lnTo>
                      <a:lnTo>
                        <a:pt x="725" y="574"/>
                      </a:lnTo>
                      <a:lnTo>
                        <a:pt x="713" y="590"/>
                      </a:lnTo>
                      <a:lnTo>
                        <a:pt x="701" y="605"/>
                      </a:lnTo>
                      <a:lnTo>
                        <a:pt x="688" y="618"/>
                      </a:lnTo>
                      <a:lnTo>
                        <a:pt x="673" y="631"/>
                      </a:lnTo>
                      <a:lnTo>
                        <a:pt x="671" y="634"/>
                      </a:lnTo>
                      <a:lnTo>
                        <a:pt x="669" y="634"/>
                      </a:lnTo>
                      <a:lnTo>
                        <a:pt x="669" y="634"/>
                      </a:lnTo>
                      <a:lnTo>
                        <a:pt x="668" y="634"/>
                      </a:lnTo>
                      <a:lnTo>
                        <a:pt x="668" y="634"/>
                      </a:lnTo>
                      <a:lnTo>
                        <a:pt x="667" y="634"/>
                      </a:lnTo>
                      <a:lnTo>
                        <a:pt x="667" y="633"/>
                      </a:lnTo>
                      <a:lnTo>
                        <a:pt x="665" y="633"/>
                      </a:lnTo>
                      <a:lnTo>
                        <a:pt x="665" y="633"/>
                      </a:lnTo>
                      <a:lnTo>
                        <a:pt x="671" y="629"/>
                      </a:lnTo>
                      <a:lnTo>
                        <a:pt x="684" y="615"/>
                      </a:lnTo>
                      <a:lnTo>
                        <a:pt x="697" y="601"/>
                      </a:lnTo>
                      <a:lnTo>
                        <a:pt x="709" y="586"/>
                      </a:lnTo>
                      <a:lnTo>
                        <a:pt x="721" y="571"/>
                      </a:lnTo>
                      <a:lnTo>
                        <a:pt x="733" y="555"/>
                      </a:lnTo>
                      <a:lnTo>
                        <a:pt x="743" y="539"/>
                      </a:lnTo>
                      <a:lnTo>
                        <a:pt x="753" y="523"/>
                      </a:lnTo>
                      <a:lnTo>
                        <a:pt x="761" y="506"/>
                      </a:lnTo>
                      <a:lnTo>
                        <a:pt x="769" y="489"/>
                      </a:lnTo>
                      <a:lnTo>
                        <a:pt x="777" y="470"/>
                      </a:lnTo>
                      <a:lnTo>
                        <a:pt x="783" y="452"/>
                      </a:lnTo>
                      <a:lnTo>
                        <a:pt x="788" y="433"/>
                      </a:lnTo>
                      <a:lnTo>
                        <a:pt x="793" y="414"/>
                      </a:lnTo>
                      <a:lnTo>
                        <a:pt x="796" y="394"/>
                      </a:lnTo>
                      <a:lnTo>
                        <a:pt x="799" y="374"/>
                      </a:lnTo>
                      <a:lnTo>
                        <a:pt x="800" y="354"/>
                      </a:lnTo>
                      <a:lnTo>
                        <a:pt x="801" y="333"/>
                      </a:lnTo>
                      <a:lnTo>
                        <a:pt x="805" y="333"/>
                      </a:lnTo>
                      <a:close/>
                      <a:moveTo>
                        <a:pt x="77" y="96"/>
                      </a:moveTo>
                      <a:lnTo>
                        <a:pt x="69" y="108"/>
                      </a:lnTo>
                      <a:lnTo>
                        <a:pt x="58" y="124"/>
                      </a:lnTo>
                      <a:lnTo>
                        <a:pt x="49" y="141"/>
                      </a:lnTo>
                      <a:lnTo>
                        <a:pt x="40" y="159"/>
                      </a:lnTo>
                      <a:lnTo>
                        <a:pt x="32" y="176"/>
                      </a:lnTo>
                      <a:lnTo>
                        <a:pt x="25" y="195"/>
                      </a:lnTo>
                      <a:lnTo>
                        <a:pt x="18" y="213"/>
                      </a:lnTo>
                      <a:lnTo>
                        <a:pt x="13" y="233"/>
                      </a:lnTo>
                      <a:lnTo>
                        <a:pt x="8" y="252"/>
                      </a:lnTo>
                      <a:lnTo>
                        <a:pt x="5" y="272"/>
                      </a:lnTo>
                      <a:lnTo>
                        <a:pt x="2" y="292"/>
                      </a:lnTo>
                      <a:lnTo>
                        <a:pt x="1" y="313"/>
                      </a:lnTo>
                      <a:lnTo>
                        <a:pt x="0" y="333"/>
                      </a:lnTo>
                      <a:lnTo>
                        <a:pt x="1" y="354"/>
                      </a:lnTo>
                      <a:lnTo>
                        <a:pt x="2" y="374"/>
                      </a:lnTo>
                      <a:lnTo>
                        <a:pt x="5" y="394"/>
                      </a:lnTo>
                      <a:lnTo>
                        <a:pt x="8" y="414"/>
                      </a:lnTo>
                      <a:lnTo>
                        <a:pt x="13" y="434"/>
                      </a:lnTo>
                      <a:lnTo>
                        <a:pt x="18" y="453"/>
                      </a:lnTo>
                      <a:lnTo>
                        <a:pt x="25" y="472"/>
                      </a:lnTo>
                      <a:lnTo>
                        <a:pt x="32" y="490"/>
                      </a:lnTo>
                      <a:lnTo>
                        <a:pt x="40" y="507"/>
                      </a:lnTo>
                      <a:lnTo>
                        <a:pt x="49" y="526"/>
                      </a:lnTo>
                      <a:lnTo>
                        <a:pt x="58" y="542"/>
                      </a:lnTo>
                      <a:lnTo>
                        <a:pt x="69" y="558"/>
                      </a:lnTo>
                      <a:lnTo>
                        <a:pt x="79" y="574"/>
                      </a:lnTo>
                      <a:lnTo>
                        <a:pt x="91" y="590"/>
                      </a:lnTo>
                      <a:lnTo>
                        <a:pt x="105" y="605"/>
                      </a:lnTo>
                      <a:lnTo>
                        <a:pt x="118" y="618"/>
                      </a:lnTo>
                      <a:lnTo>
                        <a:pt x="131" y="631"/>
                      </a:lnTo>
                      <a:lnTo>
                        <a:pt x="146" y="645"/>
                      </a:lnTo>
                      <a:lnTo>
                        <a:pt x="155" y="651"/>
                      </a:lnTo>
                      <a:lnTo>
                        <a:pt x="155" y="650"/>
                      </a:lnTo>
                      <a:lnTo>
                        <a:pt x="157" y="650"/>
                      </a:lnTo>
                      <a:lnTo>
                        <a:pt x="157" y="650"/>
                      </a:lnTo>
                      <a:lnTo>
                        <a:pt x="158" y="650"/>
                      </a:lnTo>
                      <a:lnTo>
                        <a:pt x="158" y="650"/>
                      </a:lnTo>
                      <a:lnTo>
                        <a:pt x="159" y="650"/>
                      </a:lnTo>
                      <a:lnTo>
                        <a:pt x="159" y="649"/>
                      </a:lnTo>
                      <a:lnTo>
                        <a:pt x="161" y="649"/>
                      </a:lnTo>
                      <a:lnTo>
                        <a:pt x="150" y="641"/>
                      </a:lnTo>
                      <a:lnTo>
                        <a:pt x="135" y="629"/>
                      </a:lnTo>
                      <a:lnTo>
                        <a:pt x="122" y="615"/>
                      </a:lnTo>
                      <a:lnTo>
                        <a:pt x="109" y="601"/>
                      </a:lnTo>
                      <a:lnTo>
                        <a:pt x="95" y="586"/>
                      </a:lnTo>
                      <a:lnTo>
                        <a:pt x="83" y="571"/>
                      </a:lnTo>
                      <a:lnTo>
                        <a:pt x="73" y="555"/>
                      </a:lnTo>
                      <a:lnTo>
                        <a:pt x="62" y="539"/>
                      </a:lnTo>
                      <a:lnTo>
                        <a:pt x="53" y="523"/>
                      </a:lnTo>
                      <a:lnTo>
                        <a:pt x="44" y="506"/>
                      </a:lnTo>
                      <a:lnTo>
                        <a:pt x="36" y="489"/>
                      </a:lnTo>
                      <a:lnTo>
                        <a:pt x="29" y="470"/>
                      </a:lnTo>
                      <a:lnTo>
                        <a:pt x="22" y="452"/>
                      </a:lnTo>
                      <a:lnTo>
                        <a:pt x="17" y="433"/>
                      </a:lnTo>
                      <a:lnTo>
                        <a:pt x="13" y="414"/>
                      </a:lnTo>
                      <a:lnTo>
                        <a:pt x="9" y="394"/>
                      </a:lnTo>
                      <a:lnTo>
                        <a:pt x="8" y="374"/>
                      </a:lnTo>
                      <a:lnTo>
                        <a:pt x="5" y="354"/>
                      </a:lnTo>
                      <a:lnTo>
                        <a:pt x="5" y="333"/>
                      </a:lnTo>
                      <a:lnTo>
                        <a:pt x="5" y="313"/>
                      </a:lnTo>
                      <a:lnTo>
                        <a:pt x="8" y="293"/>
                      </a:lnTo>
                      <a:lnTo>
                        <a:pt x="9" y="273"/>
                      </a:lnTo>
                      <a:lnTo>
                        <a:pt x="13" y="253"/>
                      </a:lnTo>
                      <a:lnTo>
                        <a:pt x="17" y="235"/>
                      </a:lnTo>
                      <a:lnTo>
                        <a:pt x="22" y="215"/>
                      </a:lnTo>
                      <a:lnTo>
                        <a:pt x="29" y="197"/>
                      </a:lnTo>
                      <a:lnTo>
                        <a:pt x="36" y="179"/>
                      </a:lnTo>
                      <a:lnTo>
                        <a:pt x="44" y="161"/>
                      </a:lnTo>
                      <a:lnTo>
                        <a:pt x="53" y="144"/>
                      </a:lnTo>
                      <a:lnTo>
                        <a:pt x="62" y="127"/>
                      </a:lnTo>
                      <a:lnTo>
                        <a:pt x="73" y="111"/>
                      </a:lnTo>
                      <a:lnTo>
                        <a:pt x="83" y="95"/>
                      </a:lnTo>
                      <a:lnTo>
                        <a:pt x="87" y="90"/>
                      </a:lnTo>
                      <a:lnTo>
                        <a:pt x="86" y="91"/>
                      </a:lnTo>
                      <a:lnTo>
                        <a:pt x="85" y="92"/>
                      </a:lnTo>
                      <a:lnTo>
                        <a:pt x="83" y="92"/>
                      </a:lnTo>
                      <a:lnTo>
                        <a:pt x="82" y="94"/>
                      </a:lnTo>
                      <a:lnTo>
                        <a:pt x="81" y="95"/>
                      </a:lnTo>
                      <a:lnTo>
                        <a:pt x="79" y="95"/>
                      </a:lnTo>
                      <a:lnTo>
                        <a:pt x="78" y="96"/>
                      </a:lnTo>
                      <a:lnTo>
                        <a:pt x="77" y="9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9" name="Freeform 368"/>
                <p:cNvSpPr>
                  <a:spLocks noEditPoints="1"/>
                </p:cNvSpPr>
                <p:nvPr/>
              </p:nvSpPr>
              <p:spPr bwMode="auto">
                <a:xfrm>
                  <a:off x="2574" y="2285"/>
                  <a:ext cx="401" cy="327"/>
                </a:xfrm>
                <a:custGeom>
                  <a:avLst/>
                  <a:gdLst/>
                  <a:ahLst/>
                  <a:cxnLst>
                    <a:cxn ang="0">
                      <a:pos x="799" y="297"/>
                    </a:cxn>
                    <a:cxn ang="0">
                      <a:pos x="789" y="237"/>
                    </a:cxn>
                    <a:cxn ang="0">
                      <a:pos x="770" y="181"/>
                    </a:cxn>
                    <a:cxn ang="0">
                      <a:pos x="743" y="129"/>
                    </a:cxn>
                    <a:cxn ang="0">
                      <a:pos x="710" y="83"/>
                    </a:cxn>
                    <a:cxn ang="0">
                      <a:pos x="670" y="42"/>
                    </a:cxn>
                    <a:cxn ang="0">
                      <a:pos x="628" y="7"/>
                    </a:cxn>
                    <a:cxn ang="0">
                      <a:pos x="620" y="4"/>
                    </a:cxn>
                    <a:cxn ang="0">
                      <a:pos x="613" y="2"/>
                    </a:cxn>
                    <a:cxn ang="0">
                      <a:pos x="622" y="10"/>
                    </a:cxn>
                    <a:cxn ang="0">
                      <a:pos x="667" y="44"/>
                    </a:cxn>
                    <a:cxn ang="0">
                      <a:pos x="706" y="86"/>
                    </a:cxn>
                    <a:cxn ang="0">
                      <a:pos x="739" y="132"/>
                    </a:cxn>
                    <a:cxn ang="0">
                      <a:pos x="765" y="184"/>
                    </a:cxn>
                    <a:cxn ang="0">
                      <a:pos x="783" y="239"/>
                    </a:cxn>
                    <a:cxn ang="0">
                      <a:pos x="794" y="297"/>
                    </a:cxn>
                    <a:cxn ang="0">
                      <a:pos x="802" y="337"/>
                    </a:cxn>
                    <a:cxn ang="0">
                      <a:pos x="797" y="398"/>
                    </a:cxn>
                    <a:cxn ang="0">
                      <a:pos x="783" y="457"/>
                    </a:cxn>
                    <a:cxn ang="0">
                      <a:pos x="762" y="511"/>
                    </a:cxn>
                    <a:cxn ang="0">
                      <a:pos x="733" y="561"/>
                    </a:cxn>
                    <a:cxn ang="0">
                      <a:pos x="697" y="607"/>
                    </a:cxn>
                    <a:cxn ang="0">
                      <a:pos x="666" y="638"/>
                    </a:cxn>
                    <a:cxn ang="0">
                      <a:pos x="663" y="637"/>
                    </a:cxn>
                    <a:cxn ang="0">
                      <a:pos x="662" y="637"/>
                    </a:cxn>
                    <a:cxn ang="0">
                      <a:pos x="667" y="630"/>
                    </a:cxn>
                    <a:cxn ang="0">
                      <a:pos x="706" y="589"/>
                    </a:cxn>
                    <a:cxn ang="0">
                      <a:pos x="739" y="542"/>
                    </a:cxn>
                    <a:cxn ang="0">
                      <a:pos x="765" y="492"/>
                    </a:cxn>
                    <a:cxn ang="0">
                      <a:pos x="783" y="437"/>
                    </a:cxn>
                    <a:cxn ang="0">
                      <a:pos x="794" y="378"/>
                    </a:cxn>
                    <a:cxn ang="0">
                      <a:pos x="802" y="337"/>
                    </a:cxn>
                    <a:cxn ang="0">
                      <a:pos x="68" y="114"/>
                    </a:cxn>
                    <a:cxn ang="0">
                      <a:pos x="40" y="164"/>
                    </a:cxn>
                    <a:cxn ang="0">
                      <a:pos x="19" y="219"/>
                    </a:cxn>
                    <a:cxn ang="0">
                      <a:pos x="6" y="276"/>
                    </a:cxn>
                    <a:cxn ang="0">
                      <a:pos x="0" y="337"/>
                    </a:cxn>
                    <a:cxn ang="0">
                      <a:pos x="6" y="398"/>
                    </a:cxn>
                    <a:cxn ang="0">
                      <a:pos x="19" y="457"/>
                    </a:cxn>
                    <a:cxn ang="0">
                      <a:pos x="40" y="511"/>
                    </a:cxn>
                    <a:cxn ang="0">
                      <a:pos x="68" y="561"/>
                    </a:cxn>
                    <a:cxn ang="0">
                      <a:pos x="104" y="607"/>
                    </a:cxn>
                    <a:cxn ang="0">
                      <a:pos x="147" y="646"/>
                    </a:cxn>
                    <a:cxn ang="0">
                      <a:pos x="157" y="654"/>
                    </a:cxn>
                    <a:cxn ang="0">
                      <a:pos x="159" y="653"/>
                    </a:cxn>
                    <a:cxn ang="0">
                      <a:pos x="161" y="653"/>
                    </a:cxn>
                    <a:cxn ang="0">
                      <a:pos x="121" y="617"/>
                    </a:cxn>
                    <a:cxn ang="0">
                      <a:pos x="84" y="574"/>
                    </a:cxn>
                    <a:cxn ang="0">
                      <a:pos x="53" y="526"/>
                    </a:cxn>
                    <a:cxn ang="0">
                      <a:pos x="30" y="473"/>
                    </a:cxn>
                    <a:cxn ang="0">
                      <a:pos x="14" y="417"/>
                    </a:cxn>
                    <a:cxn ang="0">
                      <a:pos x="6" y="358"/>
                    </a:cxn>
                    <a:cxn ang="0">
                      <a:pos x="7" y="297"/>
                    </a:cxn>
                    <a:cxn ang="0">
                      <a:pos x="18" y="239"/>
                    </a:cxn>
                    <a:cxn ang="0">
                      <a:pos x="36" y="184"/>
                    </a:cxn>
                    <a:cxn ang="0">
                      <a:pos x="63" y="132"/>
                    </a:cxn>
                    <a:cxn ang="0">
                      <a:pos x="92" y="91"/>
                    </a:cxn>
                    <a:cxn ang="0">
                      <a:pos x="88" y="94"/>
                    </a:cxn>
                    <a:cxn ang="0">
                      <a:pos x="83" y="96"/>
                    </a:cxn>
                  </a:cxnLst>
                  <a:rect l="0" t="0" r="r" b="b"/>
                  <a:pathLst>
                    <a:path w="802" h="654">
                      <a:moveTo>
                        <a:pt x="802" y="337"/>
                      </a:moveTo>
                      <a:lnTo>
                        <a:pt x="801" y="317"/>
                      </a:lnTo>
                      <a:lnTo>
                        <a:pt x="799" y="297"/>
                      </a:lnTo>
                      <a:lnTo>
                        <a:pt x="797" y="276"/>
                      </a:lnTo>
                      <a:lnTo>
                        <a:pt x="793" y="257"/>
                      </a:lnTo>
                      <a:lnTo>
                        <a:pt x="789" y="237"/>
                      </a:lnTo>
                      <a:lnTo>
                        <a:pt x="783" y="219"/>
                      </a:lnTo>
                      <a:lnTo>
                        <a:pt x="777" y="200"/>
                      </a:lnTo>
                      <a:lnTo>
                        <a:pt x="770" y="181"/>
                      </a:lnTo>
                      <a:lnTo>
                        <a:pt x="762" y="164"/>
                      </a:lnTo>
                      <a:lnTo>
                        <a:pt x="753" y="147"/>
                      </a:lnTo>
                      <a:lnTo>
                        <a:pt x="743" y="129"/>
                      </a:lnTo>
                      <a:lnTo>
                        <a:pt x="733" y="114"/>
                      </a:lnTo>
                      <a:lnTo>
                        <a:pt x="722" y="98"/>
                      </a:lnTo>
                      <a:lnTo>
                        <a:pt x="710" y="83"/>
                      </a:lnTo>
                      <a:lnTo>
                        <a:pt x="697" y="68"/>
                      </a:lnTo>
                      <a:lnTo>
                        <a:pt x="683" y="55"/>
                      </a:lnTo>
                      <a:lnTo>
                        <a:pt x="670" y="42"/>
                      </a:lnTo>
                      <a:lnTo>
                        <a:pt x="655" y="28"/>
                      </a:lnTo>
                      <a:lnTo>
                        <a:pt x="641" y="16"/>
                      </a:lnTo>
                      <a:lnTo>
                        <a:pt x="628" y="7"/>
                      </a:lnTo>
                      <a:lnTo>
                        <a:pt x="625" y="6"/>
                      </a:lnTo>
                      <a:lnTo>
                        <a:pt x="622" y="6"/>
                      </a:lnTo>
                      <a:lnTo>
                        <a:pt x="620" y="4"/>
                      </a:lnTo>
                      <a:lnTo>
                        <a:pt x="617" y="4"/>
                      </a:lnTo>
                      <a:lnTo>
                        <a:pt x="616" y="3"/>
                      </a:lnTo>
                      <a:lnTo>
                        <a:pt x="613" y="2"/>
                      </a:lnTo>
                      <a:lnTo>
                        <a:pt x="610" y="2"/>
                      </a:lnTo>
                      <a:lnTo>
                        <a:pt x="608" y="0"/>
                      </a:lnTo>
                      <a:lnTo>
                        <a:pt x="622" y="10"/>
                      </a:lnTo>
                      <a:lnTo>
                        <a:pt x="638" y="20"/>
                      </a:lnTo>
                      <a:lnTo>
                        <a:pt x="653" y="32"/>
                      </a:lnTo>
                      <a:lnTo>
                        <a:pt x="667" y="44"/>
                      </a:lnTo>
                      <a:lnTo>
                        <a:pt x="681" y="58"/>
                      </a:lnTo>
                      <a:lnTo>
                        <a:pt x="694" y="72"/>
                      </a:lnTo>
                      <a:lnTo>
                        <a:pt x="706" y="86"/>
                      </a:lnTo>
                      <a:lnTo>
                        <a:pt x="718" y="102"/>
                      </a:lnTo>
                      <a:lnTo>
                        <a:pt x="729" y="116"/>
                      </a:lnTo>
                      <a:lnTo>
                        <a:pt x="739" y="132"/>
                      </a:lnTo>
                      <a:lnTo>
                        <a:pt x="749" y="149"/>
                      </a:lnTo>
                      <a:lnTo>
                        <a:pt x="758" y="167"/>
                      </a:lnTo>
                      <a:lnTo>
                        <a:pt x="765" y="184"/>
                      </a:lnTo>
                      <a:lnTo>
                        <a:pt x="773" y="201"/>
                      </a:lnTo>
                      <a:lnTo>
                        <a:pt x="778" y="220"/>
                      </a:lnTo>
                      <a:lnTo>
                        <a:pt x="783" y="239"/>
                      </a:lnTo>
                      <a:lnTo>
                        <a:pt x="789" y="257"/>
                      </a:lnTo>
                      <a:lnTo>
                        <a:pt x="791" y="277"/>
                      </a:lnTo>
                      <a:lnTo>
                        <a:pt x="794" y="297"/>
                      </a:lnTo>
                      <a:lnTo>
                        <a:pt x="795" y="317"/>
                      </a:lnTo>
                      <a:lnTo>
                        <a:pt x="797" y="337"/>
                      </a:lnTo>
                      <a:lnTo>
                        <a:pt x="802" y="337"/>
                      </a:lnTo>
                      <a:lnTo>
                        <a:pt x="801" y="358"/>
                      </a:lnTo>
                      <a:lnTo>
                        <a:pt x="799" y="378"/>
                      </a:lnTo>
                      <a:lnTo>
                        <a:pt x="797" y="398"/>
                      </a:lnTo>
                      <a:lnTo>
                        <a:pt x="793" y="418"/>
                      </a:lnTo>
                      <a:lnTo>
                        <a:pt x="789" y="437"/>
                      </a:lnTo>
                      <a:lnTo>
                        <a:pt x="783" y="457"/>
                      </a:lnTo>
                      <a:lnTo>
                        <a:pt x="777" y="476"/>
                      </a:lnTo>
                      <a:lnTo>
                        <a:pt x="770" y="493"/>
                      </a:lnTo>
                      <a:lnTo>
                        <a:pt x="762" y="511"/>
                      </a:lnTo>
                      <a:lnTo>
                        <a:pt x="753" y="529"/>
                      </a:lnTo>
                      <a:lnTo>
                        <a:pt x="743" y="545"/>
                      </a:lnTo>
                      <a:lnTo>
                        <a:pt x="733" y="561"/>
                      </a:lnTo>
                      <a:lnTo>
                        <a:pt x="722" y="577"/>
                      </a:lnTo>
                      <a:lnTo>
                        <a:pt x="710" y="593"/>
                      </a:lnTo>
                      <a:lnTo>
                        <a:pt x="697" y="607"/>
                      </a:lnTo>
                      <a:lnTo>
                        <a:pt x="683" y="621"/>
                      </a:lnTo>
                      <a:lnTo>
                        <a:pt x="670" y="634"/>
                      </a:lnTo>
                      <a:lnTo>
                        <a:pt x="666" y="638"/>
                      </a:lnTo>
                      <a:lnTo>
                        <a:pt x="665" y="638"/>
                      </a:lnTo>
                      <a:lnTo>
                        <a:pt x="665" y="637"/>
                      </a:lnTo>
                      <a:lnTo>
                        <a:pt x="663" y="637"/>
                      </a:lnTo>
                      <a:lnTo>
                        <a:pt x="663" y="637"/>
                      </a:lnTo>
                      <a:lnTo>
                        <a:pt x="662" y="637"/>
                      </a:lnTo>
                      <a:lnTo>
                        <a:pt x="662" y="637"/>
                      </a:lnTo>
                      <a:lnTo>
                        <a:pt x="661" y="635"/>
                      </a:lnTo>
                      <a:lnTo>
                        <a:pt x="661" y="635"/>
                      </a:lnTo>
                      <a:lnTo>
                        <a:pt x="667" y="630"/>
                      </a:lnTo>
                      <a:lnTo>
                        <a:pt x="681" y="617"/>
                      </a:lnTo>
                      <a:lnTo>
                        <a:pt x="694" y="603"/>
                      </a:lnTo>
                      <a:lnTo>
                        <a:pt x="706" y="589"/>
                      </a:lnTo>
                      <a:lnTo>
                        <a:pt x="718" y="574"/>
                      </a:lnTo>
                      <a:lnTo>
                        <a:pt x="729" y="558"/>
                      </a:lnTo>
                      <a:lnTo>
                        <a:pt x="739" y="542"/>
                      </a:lnTo>
                      <a:lnTo>
                        <a:pt x="749" y="526"/>
                      </a:lnTo>
                      <a:lnTo>
                        <a:pt x="758" y="509"/>
                      </a:lnTo>
                      <a:lnTo>
                        <a:pt x="765" y="492"/>
                      </a:lnTo>
                      <a:lnTo>
                        <a:pt x="773" y="473"/>
                      </a:lnTo>
                      <a:lnTo>
                        <a:pt x="778" y="456"/>
                      </a:lnTo>
                      <a:lnTo>
                        <a:pt x="783" y="437"/>
                      </a:lnTo>
                      <a:lnTo>
                        <a:pt x="789" y="417"/>
                      </a:lnTo>
                      <a:lnTo>
                        <a:pt x="791" y="398"/>
                      </a:lnTo>
                      <a:lnTo>
                        <a:pt x="794" y="378"/>
                      </a:lnTo>
                      <a:lnTo>
                        <a:pt x="795" y="358"/>
                      </a:lnTo>
                      <a:lnTo>
                        <a:pt x="797" y="337"/>
                      </a:lnTo>
                      <a:lnTo>
                        <a:pt x="802" y="337"/>
                      </a:lnTo>
                      <a:close/>
                      <a:moveTo>
                        <a:pt x="80" y="98"/>
                      </a:moveTo>
                      <a:lnTo>
                        <a:pt x="80" y="98"/>
                      </a:lnTo>
                      <a:lnTo>
                        <a:pt x="68" y="114"/>
                      </a:lnTo>
                      <a:lnTo>
                        <a:pt x="59" y="129"/>
                      </a:lnTo>
                      <a:lnTo>
                        <a:pt x="48" y="147"/>
                      </a:lnTo>
                      <a:lnTo>
                        <a:pt x="40" y="164"/>
                      </a:lnTo>
                      <a:lnTo>
                        <a:pt x="32" y="181"/>
                      </a:lnTo>
                      <a:lnTo>
                        <a:pt x="24" y="200"/>
                      </a:lnTo>
                      <a:lnTo>
                        <a:pt x="19" y="219"/>
                      </a:lnTo>
                      <a:lnTo>
                        <a:pt x="14" y="237"/>
                      </a:lnTo>
                      <a:lnTo>
                        <a:pt x="8" y="257"/>
                      </a:lnTo>
                      <a:lnTo>
                        <a:pt x="6" y="276"/>
                      </a:lnTo>
                      <a:lnTo>
                        <a:pt x="3" y="297"/>
                      </a:lnTo>
                      <a:lnTo>
                        <a:pt x="2" y="317"/>
                      </a:lnTo>
                      <a:lnTo>
                        <a:pt x="0" y="337"/>
                      </a:lnTo>
                      <a:lnTo>
                        <a:pt x="2" y="358"/>
                      </a:lnTo>
                      <a:lnTo>
                        <a:pt x="3" y="378"/>
                      </a:lnTo>
                      <a:lnTo>
                        <a:pt x="6" y="398"/>
                      </a:lnTo>
                      <a:lnTo>
                        <a:pt x="8" y="418"/>
                      </a:lnTo>
                      <a:lnTo>
                        <a:pt x="14" y="437"/>
                      </a:lnTo>
                      <a:lnTo>
                        <a:pt x="19" y="457"/>
                      </a:lnTo>
                      <a:lnTo>
                        <a:pt x="24" y="476"/>
                      </a:lnTo>
                      <a:lnTo>
                        <a:pt x="32" y="493"/>
                      </a:lnTo>
                      <a:lnTo>
                        <a:pt x="40" y="511"/>
                      </a:lnTo>
                      <a:lnTo>
                        <a:pt x="48" y="529"/>
                      </a:lnTo>
                      <a:lnTo>
                        <a:pt x="59" y="545"/>
                      </a:lnTo>
                      <a:lnTo>
                        <a:pt x="68" y="561"/>
                      </a:lnTo>
                      <a:lnTo>
                        <a:pt x="80" y="577"/>
                      </a:lnTo>
                      <a:lnTo>
                        <a:pt x="92" y="593"/>
                      </a:lnTo>
                      <a:lnTo>
                        <a:pt x="104" y="607"/>
                      </a:lnTo>
                      <a:lnTo>
                        <a:pt x="117" y="621"/>
                      </a:lnTo>
                      <a:lnTo>
                        <a:pt x="132" y="634"/>
                      </a:lnTo>
                      <a:lnTo>
                        <a:pt x="147" y="646"/>
                      </a:lnTo>
                      <a:lnTo>
                        <a:pt x="156" y="654"/>
                      </a:lnTo>
                      <a:lnTo>
                        <a:pt x="156" y="654"/>
                      </a:lnTo>
                      <a:lnTo>
                        <a:pt x="157" y="654"/>
                      </a:lnTo>
                      <a:lnTo>
                        <a:pt x="157" y="653"/>
                      </a:lnTo>
                      <a:lnTo>
                        <a:pt x="159" y="653"/>
                      </a:lnTo>
                      <a:lnTo>
                        <a:pt x="159" y="653"/>
                      </a:lnTo>
                      <a:lnTo>
                        <a:pt x="160" y="653"/>
                      </a:lnTo>
                      <a:lnTo>
                        <a:pt x="160" y="653"/>
                      </a:lnTo>
                      <a:lnTo>
                        <a:pt x="161" y="653"/>
                      </a:lnTo>
                      <a:lnTo>
                        <a:pt x="149" y="643"/>
                      </a:lnTo>
                      <a:lnTo>
                        <a:pt x="135" y="630"/>
                      </a:lnTo>
                      <a:lnTo>
                        <a:pt x="121" y="617"/>
                      </a:lnTo>
                      <a:lnTo>
                        <a:pt x="108" y="603"/>
                      </a:lnTo>
                      <a:lnTo>
                        <a:pt x="96" y="589"/>
                      </a:lnTo>
                      <a:lnTo>
                        <a:pt x="84" y="574"/>
                      </a:lnTo>
                      <a:lnTo>
                        <a:pt x="73" y="558"/>
                      </a:lnTo>
                      <a:lnTo>
                        <a:pt x="63" y="542"/>
                      </a:lnTo>
                      <a:lnTo>
                        <a:pt x="53" y="526"/>
                      </a:lnTo>
                      <a:lnTo>
                        <a:pt x="44" y="509"/>
                      </a:lnTo>
                      <a:lnTo>
                        <a:pt x="36" y="492"/>
                      </a:lnTo>
                      <a:lnTo>
                        <a:pt x="30" y="473"/>
                      </a:lnTo>
                      <a:lnTo>
                        <a:pt x="23" y="456"/>
                      </a:lnTo>
                      <a:lnTo>
                        <a:pt x="18" y="437"/>
                      </a:lnTo>
                      <a:lnTo>
                        <a:pt x="14" y="417"/>
                      </a:lnTo>
                      <a:lnTo>
                        <a:pt x="10" y="398"/>
                      </a:lnTo>
                      <a:lnTo>
                        <a:pt x="7" y="378"/>
                      </a:lnTo>
                      <a:lnTo>
                        <a:pt x="6" y="358"/>
                      </a:lnTo>
                      <a:lnTo>
                        <a:pt x="6" y="337"/>
                      </a:lnTo>
                      <a:lnTo>
                        <a:pt x="6" y="317"/>
                      </a:lnTo>
                      <a:lnTo>
                        <a:pt x="7" y="297"/>
                      </a:lnTo>
                      <a:lnTo>
                        <a:pt x="10" y="277"/>
                      </a:lnTo>
                      <a:lnTo>
                        <a:pt x="14" y="257"/>
                      </a:lnTo>
                      <a:lnTo>
                        <a:pt x="18" y="239"/>
                      </a:lnTo>
                      <a:lnTo>
                        <a:pt x="23" y="220"/>
                      </a:lnTo>
                      <a:lnTo>
                        <a:pt x="30" y="201"/>
                      </a:lnTo>
                      <a:lnTo>
                        <a:pt x="36" y="184"/>
                      </a:lnTo>
                      <a:lnTo>
                        <a:pt x="44" y="167"/>
                      </a:lnTo>
                      <a:lnTo>
                        <a:pt x="53" y="149"/>
                      </a:lnTo>
                      <a:lnTo>
                        <a:pt x="63" y="132"/>
                      </a:lnTo>
                      <a:lnTo>
                        <a:pt x="73" y="116"/>
                      </a:lnTo>
                      <a:lnTo>
                        <a:pt x="84" y="102"/>
                      </a:lnTo>
                      <a:lnTo>
                        <a:pt x="92" y="91"/>
                      </a:lnTo>
                      <a:lnTo>
                        <a:pt x="91" y="92"/>
                      </a:lnTo>
                      <a:lnTo>
                        <a:pt x="89" y="92"/>
                      </a:lnTo>
                      <a:lnTo>
                        <a:pt x="88" y="94"/>
                      </a:lnTo>
                      <a:lnTo>
                        <a:pt x="85" y="95"/>
                      </a:lnTo>
                      <a:lnTo>
                        <a:pt x="84" y="95"/>
                      </a:lnTo>
                      <a:lnTo>
                        <a:pt x="83" y="96"/>
                      </a:lnTo>
                      <a:lnTo>
                        <a:pt x="81" y="96"/>
                      </a:lnTo>
                      <a:lnTo>
                        <a:pt x="80" y="9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0" name="Freeform 369"/>
                <p:cNvSpPr>
                  <a:spLocks noEditPoints="1"/>
                </p:cNvSpPr>
                <p:nvPr/>
              </p:nvSpPr>
              <p:spPr bwMode="auto">
                <a:xfrm>
                  <a:off x="2575" y="2284"/>
                  <a:ext cx="399" cy="327"/>
                </a:xfrm>
                <a:custGeom>
                  <a:avLst/>
                  <a:gdLst/>
                  <a:ahLst/>
                  <a:cxnLst>
                    <a:cxn ang="0">
                      <a:pos x="794" y="299"/>
                    </a:cxn>
                    <a:cxn ang="0">
                      <a:pos x="783" y="241"/>
                    </a:cxn>
                    <a:cxn ang="0">
                      <a:pos x="764" y="185"/>
                    </a:cxn>
                    <a:cxn ang="0">
                      <a:pos x="738" y="133"/>
                    </a:cxn>
                    <a:cxn ang="0">
                      <a:pos x="704" y="86"/>
                    </a:cxn>
                    <a:cxn ang="0">
                      <a:pos x="666" y="45"/>
                    </a:cxn>
                    <a:cxn ang="0">
                      <a:pos x="621" y="9"/>
                    </a:cxn>
                    <a:cxn ang="0">
                      <a:pos x="610" y="4"/>
                    </a:cxn>
                    <a:cxn ang="0">
                      <a:pos x="602" y="1"/>
                    </a:cxn>
                    <a:cxn ang="0">
                      <a:pos x="595" y="0"/>
                    </a:cxn>
                    <a:cxn ang="0">
                      <a:pos x="633" y="25"/>
                    </a:cxn>
                    <a:cxn ang="0">
                      <a:pos x="676" y="62"/>
                    </a:cxn>
                    <a:cxn ang="0">
                      <a:pos x="712" y="105"/>
                    </a:cxn>
                    <a:cxn ang="0">
                      <a:pos x="743" y="153"/>
                    </a:cxn>
                    <a:cxn ang="0">
                      <a:pos x="767" y="205"/>
                    </a:cxn>
                    <a:cxn ang="0">
                      <a:pos x="783" y="261"/>
                    </a:cxn>
                    <a:cxn ang="0">
                      <a:pos x="791" y="319"/>
                    </a:cxn>
                    <a:cxn ang="0">
                      <a:pos x="795" y="360"/>
                    </a:cxn>
                    <a:cxn ang="0">
                      <a:pos x="788" y="420"/>
                    </a:cxn>
                    <a:cxn ang="0">
                      <a:pos x="772" y="476"/>
                    </a:cxn>
                    <a:cxn ang="0">
                      <a:pos x="748" y="529"/>
                    </a:cxn>
                    <a:cxn ang="0">
                      <a:pos x="716" y="577"/>
                    </a:cxn>
                    <a:cxn ang="0">
                      <a:pos x="679" y="621"/>
                    </a:cxn>
                    <a:cxn ang="0">
                      <a:pos x="659" y="639"/>
                    </a:cxn>
                    <a:cxn ang="0">
                      <a:pos x="658" y="637"/>
                    </a:cxn>
                    <a:cxn ang="0">
                      <a:pos x="655" y="637"/>
                    </a:cxn>
                    <a:cxn ang="0">
                      <a:pos x="676" y="617"/>
                    </a:cxn>
                    <a:cxn ang="0">
                      <a:pos x="712" y="575"/>
                    </a:cxn>
                    <a:cxn ang="0">
                      <a:pos x="743" y="527"/>
                    </a:cxn>
                    <a:cxn ang="0">
                      <a:pos x="767" y="475"/>
                    </a:cxn>
                    <a:cxn ang="0">
                      <a:pos x="783" y="419"/>
                    </a:cxn>
                    <a:cxn ang="0">
                      <a:pos x="791" y="359"/>
                    </a:cxn>
                    <a:cxn ang="0">
                      <a:pos x="82" y="96"/>
                    </a:cxn>
                    <a:cxn ang="0">
                      <a:pos x="57" y="133"/>
                    </a:cxn>
                    <a:cxn ang="0">
                      <a:pos x="31" y="185"/>
                    </a:cxn>
                    <a:cxn ang="0">
                      <a:pos x="12" y="241"/>
                    </a:cxn>
                    <a:cxn ang="0">
                      <a:pos x="3" y="299"/>
                    </a:cxn>
                    <a:cxn ang="0">
                      <a:pos x="0" y="360"/>
                    </a:cxn>
                    <a:cxn ang="0">
                      <a:pos x="8" y="420"/>
                    </a:cxn>
                    <a:cxn ang="0">
                      <a:pos x="24" y="476"/>
                    </a:cxn>
                    <a:cxn ang="0">
                      <a:pos x="48" y="529"/>
                    </a:cxn>
                    <a:cxn ang="0">
                      <a:pos x="78" y="577"/>
                    </a:cxn>
                    <a:cxn ang="0">
                      <a:pos x="117" y="621"/>
                    </a:cxn>
                    <a:cxn ang="0">
                      <a:pos x="156" y="655"/>
                    </a:cxn>
                    <a:cxn ang="0">
                      <a:pos x="157" y="655"/>
                    </a:cxn>
                    <a:cxn ang="0">
                      <a:pos x="160" y="653"/>
                    </a:cxn>
                    <a:cxn ang="0">
                      <a:pos x="148" y="643"/>
                    </a:cxn>
                    <a:cxn ang="0">
                      <a:pos x="106" y="604"/>
                    </a:cxn>
                    <a:cxn ang="0">
                      <a:pos x="72" y="559"/>
                    </a:cxn>
                    <a:cxn ang="0">
                      <a:pos x="44" y="509"/>
                    </a:cxn>
                    <a:cxn ang="0">
                      <a:pos x="23" y="456"/>
                    </a:cxn>
                    <a:cxn ang="0">
                      <a:pos x="9" y="399"/>
                    </a:cxn>
                    <a:cxn ang="0">
                      <a:pos x="5" y="339"/>
                    </a:cxn>
                    <a:cxn ang="0">
                      <a:pos x="9" y="279"/>
                    </a:cxn>
                    <a:cxn ang="0">
                      <a:pos x="23" y="223"/>
                    </a:cxn>
                    <a:cxn ang="0">
                      <a:pos x="44" y="169"/>
                    </a:cxn>
                    <a:cxn ang="0">
                      <a:pos x="72" y="119"/>
                    </a:cxn>
                    <a:cxn ang="0">
                      <a:pos x="94" y="89"/>
                    </a:cxn>
                    <a:cxn ang="0">
                      <a:pos x="90" y="92"/>
                    </a:cxn>
                    <a:cxn ang="0">
                      <a:pos x="86" y="94"/>
                    </a:cxn>
                  </a:cxnLst>
                  <a:rect l="0" t="0" r="r" b="b"/>
                  <a:pathLst>
                    <a:path w="796" h="655">
                      <a:moveTo>
                        <a:pt x="796" y="339"/>
                      </a:moveTo>
                      <a:lnTo>
                        <a:pt x="795" y="319"/>
                      </a:lnTo>
                      <a:lnTo>
                        <a:pt x="794" y="299"/>
                      </a:lnTo>
                      <a:lnTo>
                        <a:pt x="791" y="279"/>
                      </a:lnTo>
                      <a:lnTo>
                        <a:pt x="788" y="259"/>
                      </a:lnTo>
                      <a:lnTo>
                        <a:pt x="783" y="241"/>
                      </a:lnTo>
                      <a:lnTo>
                        <a:pt x="778" y="221"/>
                      </a:lnTo>
                      <a:lnTo>
                        <a:pt x="772" y="203"/>
                      </a:lnTo>
                      <a:lnTo>
                        <a:pt x="764" y="185"/>
                      </a:lnTo>
                      <a:lnTo>
                        <a:pt x="756" y="167"/>
                      </a:lnTo>
                      <a:lnTo>
                        <a:pt x="748" y="150"/>
                      </a:lnTo>
                      <a:lnTo>
                        <a:pt x="738" y="133"/>
                      </a:lnTo>
                      <a:lnTo>
                        <a:pt x="728" y="117"/>
                      </a:lnTo>
                      <a:lnTo>
                        <a:pt x="716" y="101"/>
                      </a:lnTo>
                      <a:lnTo>
                        <a:pt x="704" y="86"/>
                      </a:lnTo>
                      <a:lnTo>
                        <a:pt x="692" y="72"/>
                      </a:lnTo>
                      <a:lnTo>
                        <a:pt x="679" y="58"/>
                      </a:lnTo>
                      <a:lnTo>
                        <a:pt x="666" y="45"/>
                      </a:lnTo>
                      <a:lnTo>
                        <a:pt x="651" y="33"/>
                      </a:lnTo>
                      <a:lnTo>
                        <a:pt x="637" y="21"/>
                      </a:lnTo>
                      <a:lnTo>
                        <a:pt x="621" y="9"/>
                      </a:lnTo>
                      <a:lnTo>
                        <a:pt x="614" y="6"/>
                      </a:lnTo>
                      <a:lnTo>
                        <a:pt x="613" y="5"/>
                      </a:lnTo>
                      <a:lnTo>
                        <a:pt x="610" y="4"/>
                      </a:lnTo>
                      <a:lnTo>
                        <a:pt x="607" y="4"/>
                      </a:lnTo>
                      <a:lnTo>
                        <a:pt x="605" y="2"/>
                      </a:lnTo>
                      <a:lnTo>
                        <a:pt x="602" y="1"/>
                      </a:lnTo>
                      <a:lnTo>
                        <a:pt x="599" y="1"/>
                      </a:lnTo>
                      <a:lnTo>
                        <a:pt x="597" y="0"/>
                      </a:lnTo>
                      <a:lnTo>
                        <a:pt x="595" y="0"/>
                      </a:lnTo>
                      <a:lnTo>
                        <a:pt x="602" y="4"/>
                      </a:lnTo>
                      <a:lnTo>
                        <a:pt x="618" y="14"/>
                      </a:lnTo>
                      <a:lnTo>
                        <a:pt x="633" y="25"/>
                      </a:lnTo>
                      <a:lnTo>
                        <a:pt x="649" y="37"/>
                      </a:lnTo>
                      <a:lnTo>
                        <a:pt x="662" y="49"/>
                      </a:lnTo>
                      <a:lnTo>
                        <a:pt x="676" y="62"/>
                      </a:lnTo>
                      <a:lnTo>
                        <a:pt x="688" y="76"/>
                      </a:lnTo>
                      <a:lnTo>
                        <a:pt x="702" y="90"/>
                      </a:lnTo>
                      <a:lnTo>
                        <a:pt x="712" y="105"/>
                      </a:lnTo>
                      <a:lnTo>
                        <a:pt x="724" y="119"/>
                      </a:lnTo>
                      <a:lnTo>
                        <a:pt x="734" y="135"/>
                      </a:lnTo>
                      <a:lnTo>
                        <a:pt x="743" y="153"/>
                      </a:lnTo>
                      <a:lnTo>
                        <a:pt x="752" y="169"/>
                      </a:lnTo>
                      <a:lnTo>
                        <a:pt x="760" y="186"/>
                      </a:lnTo>
                      <a:lnTo>
                        <a:pt x="767" y="205"/>
                      </a:lnTo>
                      <a:lnTo>
                        <a:pt x="774" y="223"/>
                      </a:lnTo>
                      <a:lnTo>
                        <a:pt x="779" y="242"/>
                      </a:lnTo>
                      <a:lnTo>
                        <a:pt x="783" y="261"/>
                      </a:lnTo>
                      <a:lnTo>
                        <a:pt x="787" y="279"/>
                      </a:lnTo>
                      <a:lnTo>
                        <a:pt x="788" y="299"/>
                      </a:lnTo>
                      <a:lnTo>
                        <a:pt x="791" y="319"/>
                      </a:lnTo>
                      <a:lnTo>
                        <a:pt x="791" y="339"/>
                      </a:lnTo>
                      <a:lnTo>
                        <a:pt x="796" y="339"/>
                      </a:lnTo>
                      <a:lnTo>
                        <a:pt x="795" y="360"/>
                      </a:lnTo>
                      <a:lnTo>
                        <a:pt x="794" y="380"/>
                      </a:lnTo>
                      <a:lnTo>
                        <a:pt x="791" y="400"/>
                      </a:lnTo>
                      <a:lnTo>
                        <a:pt x="788" y="420"/>
                      </a:lnTo>
                      <a:lnTo>
                        <a:pt x="783" y="439"/>
                      </a:lnTo>
                      <a:lnTo>
                        <a:pt x="778" y="458"/>
                      </a:lnTo>
                      <a:lnTo>
                        <a:pt x="772" y="476"/>
                      </a:lnTo>
                      <a:lnTo>
                        <a:pt x="764" y="495"/>
                      </a:lnTo>
                      <a:lnTo>
                        <a:pt x="756" y="512"/>
                      </a:lnTo>
                      <a:lnTo>
                        <a:pt x="748" y="529"/>
                      </a:lnTo>
                      <a:lnTo>
                        <a:pt x="738" y="545"/>
                      </a:lnTo>
                      <a:lnTo>
                        <a:pt x="728" y="561"/>
                      </a:lnTo>
                      <a:lnTo>
                        <a:pt x="716" y="577"/>
                      </a:lnTo>
                      <a:lnTo>
                        <a:pt x="704" y="592"/>
                      </a:lnTo>
                      <a:lnTo>
                        <a:pt x="692" y="607"/>
                      </a:lnTo>
                      <a:lnTo>
                        <a:pt x="679" y="621"/>
                      </a:lnTo>
                      <a:lnTo>
                        <a:pt x="666" y="635"/>
                      </a:lnTo>
                      <a:lnTo>
                        <a:pt x="660" y="639"/>
                      </a:lnTo>
                      <a:lnTo>
                        <a:pt x="659" y="639"/>
                      </a:lnTo>
                      <a:lnTo>
                        <a:pt x="659" y="639"/>
                      </a:lnTo>
                      <a:lnTo>
                        <a:pt x="658" y="637"/>
                      </a:lnTo>
                      <a:lnTo>
                        <a:pt x="658" y="637"/>
                      </a:lnTo>
                      <a:lnTo>
                        <a:pt x="656" y="637"/>
                      </a:lnTo>
                      <a:lnTo>
                        <a:pt x="656" y="637"/>
                      </a:lnTo>
                      <a:lnTo>
                        <a:pt x="655" y="637"/>
                      </a:lnTo>
                      <a:lnTo>
                        <a:pt x="655" y="637"/>
                      </a:lnTo>
                      <a:lnTo>
                        <a:pt x="662" y="631"/>
                      </a:lnTo>
                      <a:lnTo>
                        <a:pt x="676" y="617"/>
                      </a:lnTo>
                      <a:lnTo>
                        <a:pt x="688" y="604"/>
                      </a:lnTo>
                      <a:lnTo>
                        <a:pt x="702" y="589"/>
                      </a:lnTo>
                      <a:lnTo>
                        <a:pt x="712" y="575"/>
                      </a:lnTo>
                      <a:lnTo>
                        <a:pt x="724" y="559"/>
                      </a:lnTo>
                      <a:lnTo>
                        <a:pt x="734" y="543"/>
                      </a:lnTo>
                      <a:lnTo>
                        <a:pt x="743" y="527"/>
                      </a:lnTo>
                      <a:lnTo>
                        <a:pt x="752" y="509"/>
                      </a:lnTo>
                      <a:lnTo>
                        <a:pt x="760" y="492"/>
                      </a:lnTo>
                      <a:lnTo>
                        <a:pt x="767" y="475"/>
                      </a:lnTo>
                      <a:lnTo>
                        <a:pt x="774" y="456"/>
                      </a:lnTo>
                      <a:lnTo>
                        <a:pt x="779" y="438"/>
                      </a:lnTo>
                      <a:lnTo>
                        <a:pt x="783" y="419"/>
                      </a:lnTo>
                      <a:lnTo>
                        <a:pt x="787" y="399"/>
                      </a:lnTo>
                      <a:lnTo>
                        <a:pt x="788" y="379"/>
                      </a:lnTo>
                      <a:lnTo>
                        <a:pt x="791" y="359"/>
                      </a:lnTo>
                      <a:lnTo>
                        <a:pt x="791" y="339"/>
                      </a:lnTo>
                      <a:lnTo>
                        <a:pt x="796" y="339"/>
                      </a:lnTo>
                      <a:close/>
                      <a:moveTo>
                        <a:pt x="82" y="96"/>
                      </a:moveTo>
                      <a:lnTo>
                        <a:pt x="78" y="101"/>
                      </a:lnTo>
                      <a:lnTo>
                        <a:pt x="68" y="117"/>
                      </a:lnTo>
                      <a:lnTo>
                        <a:pt x="57" y="133"/>
                      </a:lnTo>
                      <a:lnTo>
                        <a:pt x="48" y="150"/>
                      </a:lnTo>
                      <a:lnTo>
                        <a:pt x="39" y="167"/>
                      </a:lnTo>
                      <a:lnTo>
                        <a:pt x="31" y="185"/>
                      </a:lnTo>
                      <a:lnTo>
                        <a:pt x="24" y="203"/>
                      </a:lnTo>
                      <a:lnTo>
                        <a:pt x="17" y="221"/>
                      </a:lnTo>
                      <a:lnTo>
                        <a:pt x="12" y="241"/>
                      </a:lnTo>
                      <a:lnTo>
                        <a:pt x="8" y="259"/>
                      </a:lnTo>
                      <a:lnTo>
                        <a:pt x="4" y="279"/>
                      </a:lnTo>
                      <a:lnTo>
                        <a:pt x="3" y="299"/>
                      </a:lnTo>
                      <a:lnTo>
                        <a:pt x="0" y="319"/>
                      </a:lnTo>
                      <a:lnTo>
                        <a:pt x="0" y="339"/>
                      </a:lnTo>
                      <a:lnTo>
                        <a:pt x="0" y="360"/>
                      </a:lnTo>
                      <a:lnTo>
                        <a:pt x="3" y="380"/>
                      </a:lnTo>
                      <a:lnTo>
                        <a:pt x="4" y="400"/>
                      </a:lnTo>
                      <a:lnTo>
                        <a:pt x="8" y="420"/>
                      </a:lnTo>
                      <a:lnTo>
                        <a:pt x="12" y="439"/>
                      </a:lnTo>
                      <a:lnTo>
                        <a:pt x="17" y="458"/>
                      </a:lnTo>
                      <a:lnTo>
                        <a:pt x="24" y="476"/>
                      </a:lnTo>
                      <a:lnTo>
                        <a:pt x="31" y="495"/>
                      </a:lnTo>
                      <a:lnTo>
                        <a:pt x="39" y="512"/>
                      </a:lnTo>
                      <a:lnTo>
                        <a:pt x="48" y="529"/>
                      </a:lnTo>
                      <a:lnTo>
                        <a:pt x="57" y="545"/>
                      </a:lnTo>
                      <a:lnTo>
                        <a:pt x="68" y="561"/>
                      </a:lnTo>
                      <a:lnTo>
                        <a:pt x="78" y="577"/>
                      </a:lnTo>
                      <a:lnTo>
                        <a:pt x="90" y="592"/>
                      </a:lnTo>
                      <a:lnTo>
                        <a:pt x="104" y="607"/>
                      </a:lnTo>
                      <a:lnTo>
                        <a:pt x="117" y="621"/>
                      </a:lnTo>
                      <a:lnTo>
                        <a:pt x="130" y="635"/>
                      </a:lnTo>
                      <a:lnTo>
                        <a:pt x="145" y="647"/>
                      </a:lnTo>
                      <a:lnTo>
                        <a:pt x="156" y="655"/>
                      </a:lnTo>
                      <a:lnTo>
                        <a:pt x="156" y="655"/>
                      </a:lnTo>
                      <a:lnTo>
                        <a:pt x="157" y="655"/>
                      </a:lnTo>
                      <a:lnTo>
                        <a:pt x="157" y="655"/>
                      </a:lnTo>
                      <a:lnTo>
                        <a:pt x="158" y="655"/>
                      </a:lnTo>
                      <a:lnTo>
                        <a:pt x="158" y="653"/>
                      </a:lnTo>
                      <a:lnTo>
                        <a:pt x="160" y="653"/>
                      </a:lnTo>
                      <a:lnTo>
                        <a:pt x="161" y="653"/>
                      </a:lnTo>
                      <a:lnTo>
                        <a:pt x="161" y="653"/>
                      </a:lnTo>
                      <a:lnTo>
                        <a:pt x="148" y="643"/>
                      </a:lnTo>
                      <a:lnTo>
                        <a:pt x="133" y="631"/>
                      </a:lnTo>
                      <a:lnTo>
                        <a:pt x="120" y="617"/>
                      </a:lnTo>
                      <a:lnTo>
                        <a:pt x="106" y="604"/>
                      </a:lnTo>
                      <a:lnTo>
                        <a:pt x="94" y="589"/>
                      </a:lnTo>
                      <a:lnTo>
                        <a:pt x="82" y="575"/>
                      </a:lnTo>
                      <a:lnTo>
                        <a:pt x="72" y="559"/>
                      </a:lnTo>
                      <a:lnTo>
                        <a:pt x="61" y="543"/>
                      </a:lnTo>
                      <a:lnTo>
                        <a:pt x="52" y="527"/>
                      </a:lnTo>
                      <a:lnTo>
                        <a:pt x="44" y="509"/>
                      </a:lnTo>
                      <a:lnTo>
                        <a:pt x="36" y="492"/>
                      </a:lnTo>
                      <a:lnTo>
                        <a:pt x="29" y="475"/>
                      </a:lnTo>
                      <a:lnTo>
                        <a:pt x="23" y="456"/>
                      </a:lnTo>
                      <a:lnTo>
                        <a:pt x="17" y="438"/>
                      </a:lnTo>
                      <a:lnTo>
                        <a:pt x="13" y="419"/>
                      </a:lnTo>
                      <a:lnTo>
                        <a:pt x="9" y="399"/>
                      </a:lnTo>
                      <a:lnTo>
                        <a:pt x="7" y="379"/>
                      </a:lnTo>
                      <a:lnTo>
                        <a:pt x="5" y="359"/>
                      </a:lnTo>
                      <a:lnTo>
                        <a:pt x="5" y="339"/>
                      </a:lnTo>
                      <a:lnTo>
                        <a:pt x="5" y="319"/>
                      </a:lnTo>
                      <a:lnTo>
                        <a:pt x="7" y="299"/>
                      </a:lnTo>
                      <a:lnTo>
                        <a:pt x="9" y="279"/>
                      </a:lnTo>
                      <a:lnTo>
                        <a:pt x="13" y="261"/>
                      </a:lnTo>
                      <a:lnTo>
                        <a:pt x="17" y="242"/>
                      </a:lnTo>
                      <a:lnTo>
                        <a:pt x="23" y="223"/>
                      </a:lnTo>
                      <a:lnTo>
                        <a:pt x="29" y="205"/>
                      </a:lnTo>
                      <a:lnTo>
                        <a:pt x="36" y="186"/>
                      </a:lnTo>
                      <a:lnTo>
                        <a:pt x="44" y="169"/>
                      </a:lnTo>
                      <a:lnTo>
                        <a:pt x="52" y="153"/>
                      </a:lnTo>
                      <a:lnTo>
                        <a:pt x="61" y="135"/>
                      </a:lnTo>
                      <a:lnTo>
                        <a:pt x="72" y="119"/>
                      </a:lnTo>
                      <a:lnTo>
                        <a:pt x="82" y="105"/>
                      </a:lnTo>
                      <a:lnTo>
                        <a:pt x="94" y="90"/>
                      </a:lnTo>
                      <a:lnTo>
                        <a:pt x="94" y="89"/>
                      </a:lnTo>
                      <a:lnTo>
                        <a:pt x="93" y="90"/>
                      </a:lnTo>
                      <a:lnTo>
                        <a:pt x="92" y="92"/>
                      </a:lnTo>
                      <a:lnTo>
                        <a:pt x="90" y="92"/>
                      </a:lnTo>
                      <a:lnTo>
                        <a:pt x="89" y="93"/>
                      </a:lnTo>
                      <a:lnTo>
                        <a:pt x="88" y="94"/>
                      </a:lnTo>
                      <a:lnTo>
                        <a:pt x="86" y="94"/>
                      </a:lnTo>
                      <a:lnTo>
                        <a:pt x="85" y="96"/>
                      </a:lnTo>
                      <a:lnTo>
                        <a:pt x="82" y="9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1" name="Freeform 370"/>
                <p:cNvSpPr>
                  <a:spLocks noEditPoints="1"/>
                </p:cNvSpPr>
                <p:nvPr/>
              </p:nvSpPr>
              <p:spPr bwMode="auto">
                <a:xfrm>
                  <a:off x="2577" y="2283"/>
                  <a:ext cx="395" cy="328"/>
                </a:xfrm>
                <a:custGeom>
                  <a:avLst/>
                  <a:gdLst/>
                  <a:ahLst/>
                  <a:cxnLst>
                    <a:cxn ang="0">
                      <a:pos x="788" y="302"/>
                    </a:cxn>
                    <a:cxn ang="0">
                      <a:pos x="777" y="244"/>
                    </a:cxn>
                    <a:cxn ang="0">
                      <a:pos x="759" y="189"/>
                    </a:cxn>
                    <a:cxn ang="0">
                      <a:pos x="733" y="137"/>
                    </a:cxn>
                    <a:cxn ang="0">
                      <a:pos x="700" y="91"/>
                    </a:cxn>
                    <a:cxn ang="0">
                      <a:pos x="661" y="49"/>
                    </a:cxn>
                    <a:cxn ang="0">
                      <a:pos x="616" y="15"/>
                    </a:cxn>
                    <a:cxn ang="0">
                      <a:pos x="596" y="4"/>
                    </a:cxn>
                    <a:cxn ang="0">
                      <a:pos x="590" y="1"/>
                    </a:cxn>
                    <a:cxn ang="0">
                      <a:pos x="582" y="0"/>
                    </a:cxn>
                    <a:cxn ang="0">
                      <a:pos x="628" y="29"/>
                    </a:cxn>
                    <a:cxn ang="0">
                      <a:pos x="671" y="67"/>
                    </a:cxn>
                    <a:cxn ang="0">
                      <a:pos x="708" y="109"/>
                    </a:cxn>
                    <a:cxn ang="0">
                      <a:pos x="739" y="156"/>
                    </a:cxn>
                    <a:cxn ang="0">
                      <a:pos x="761" y="208"/>
                    </a:cxn>
                    <a:cxn ang="0">
                      <a:pos x="777" y="264"/>
                    </a:cxn>
                    <a:cxn ang="0">
                      <a:pos x="785" y="322"/>
                    </a:cxn>
                    <a:cxn ang="0">
                      <a:pos x="789" y="363"/>
                    </a:cxn>
                    <a:cxn ang="0">
                      <a:pos x="783" y="422"/>
                    </a:cxn>
                    <a:cxn ang="0">
                      <a:pos x="767" y="478"/>
                    </a:cxn>
                    <a:cxn ang="0">
                      <a:pos x="743" y="531"/>
                    </a:cxn>
                    <a:cxn ang="0">
                      <a:pos x="712" y="579"/>
                    </a:cxn>
                    <a:cxn ang="0">
                      <a:pos x="675" y="622"/>
                    </a:cxn>
                    <a:cxn ang="0">
                      <a:pos x="653" y="640"/>
                    </a:cxn>
                    <a:cxn ang="0">
                      <a:pos x="652" y="640"/>
                    </a:cxn>
                    <a:cxn ang="0">
                      <a:pos x="649" y="639"/>
                    </a:cxn>
                    <a:cxn ang="0">
                      <a:pos x="671" y="619"/>
                    </a:cxn>
                    <a:cxn ang="0">
                      <a:pos x="708" y="576"/>
                    </a:cxn>
                    <a:cxn ang="0">
                      <a:pos x="739" y="528"/>
                    </a:cxn>
                    <a:cxn ang="0">
                      <a:pos x="761" y="477"/>
                    </a:cxn>
                    <a:cxn ang="0">
                      <a:pos x="777" y="421"/>
                    </a:cxn>
                    <a:cxn ang="0">
                      <a:pos x="785" y="362"/>
                    </a:cxn>
                    <a:cxn ang="0">
                      <a:pos x="86" y="96"/>
                    </a:cxn>
                    <a:cxn ang="0">
                      <a:pos x="57" y="137"/>
                    </a:cxn>
                    <a:cxn ang="0">
                      <a:pos x="30" y="189"/>
                    </a:cxn>
                    <a:cxn ang="0">
                      <a:pos x="12" y="244"/>
                    </a:cxn>
                    <a:cxn ang="0">
                      <a:pos x="1" y="302"/>
                    </a:cxn>
                    <a:cxn ang="0">
                      <a:pos x="0" y="363"/>
                    </a:cxn>
                    <a:cxn ang="0">
                      <a:pos x="8" y="422"/>
                    </a:cxn>
                    <a:cxn ang="0">
                      <a:pos x="24" y="478"/>
                    </a:cxn>
                    <a:cxn ang="0">
                      <a:pos x="47" y="531"/>
                    </a:cxn>
                    <a:cxn ang="0">
                      <a:pos x="78" y="579"/>
                    </a:cxn>
                    <a:cxn ang="0">
                      <a:pos x="115" y="622"/>
                    </a:cxn>
                    <a:cxn ang="0">
                      <a:pos x="155" y="658"/>
                    </a:cxn>
                    <a:cxn ang="0">
                      <a:pos x="158" y="656"/>
                    </a:cxn>
                    <a:cxn ang="0">
                      <a:pos x="159" y="656"/>
                    </a:cxn>
                    <a:cxn ang="0">
                      <a:pos x="146" y="644"/>
                    </a:cxn>
                    <a:cxn ang="0">
                      <a:pos x="106" y="604"/>
                    </a:cxn>
                    <a:cxn ang="0">
                      <a:pos x="71" y="560"/>
                    </a:cxn>
                    <a:cxn ang="0">
                      <a:pos x="43" y="511"/>
                    </a:cxn>
                    <a:cxn ang="0">
                      <a:pos x="22" y="459"/>
                    </a:cxn>
                    <a:cxn ang="0">
                      <a:pos x="9" y="402"/>
                    </a:cxn>
                    <a:cxn ang="0">
                      <a:pos x="5" y="342"/>
                    </a:cxn>
                    <a:cxn ang="0">
                      <a:pos x="9" y="284"/>
                    </a:cxn>
                    <a:cxn ang="0">
                      <a:pos x="22" y="226"/>
                    </a:cxn>
                    <a:cxn ang="0">
                      <a:pos x="43" y="173"/>
                    </a:cxn>
                    <a:cxn ang="0">
                      <a:pos x="71" y="124"/>
                    </a:cxn>
                    <a:cxn ang="0">
                      <a:pos x="98" y="89"/>
                    </a:cxn>
                    <a:cxn ang="0">
                      <a:pos x="94" y="92"/>
                    </a:cxn>
                    <a:cxn ang="0">
                      <a:pos x="89" y="95"/>
                    </a:cxn>
                  </a:cxnLst>
                  <a:rect l="0" t="0" r="r" b="b"/>
                  <a:pathLst>
                    <a:path w="791" h="658">
                      <a:moveTo>
                        <a:pt x="791" y="342"/>
                      </a:moveTo>
                      <a:lnTo>
                        <a:pt x="789" y="322"/>
                      </a:lnTo>
                      <a:lnTo>
                        <a:pt x="788" y="302"/>
                      </a:lnTo>
                      <a:lnTo>
                        <a:pt x="785" y="282"/>
                      </a:lnTo>
                      <a:lnTo>
                        <a:pt x="783" y="262"/>
                      </a:lnTo>
                      <a:lnTo>
                        <a:pt x="777" y="244"/>
                      </a:lnTo>
                      <a:lnTo>
                        <a:pt x="772" y="225"/>
                      </a:lnTo>
                      <a:lnTo>
                        <a:pt x="767" y="206"/>
                      </a:lnTo>
                      <a:lnTo>
                        <a:pt x="759" y="189"/>
                      </a:lnTo>
                      <a:lnTo>
                        <a:pt x="752" y="172"/>
                      </a:lnTo>
                      <a:lnTo>
                        <a:pt x="743" y="154"/>
                      </a:lnTo>
                      <a:lnTo>
                        <a:pt x="733" y="137"/>
                      </a:lnTo>
                      <a:lnTo>
                        <a:pt x="723" y="121"/>
                      </a:lnTo>
                      <a:lnTo>
                        <a:pt x="712" y="107"/>
                      </a:lnTo>
                      <a:lnTo>
                        <a:pt x="700" y="91"/>
                      </a:lnTo>
                      <a:lnTo>
                        <a:pt x="688" y="77"/>
                      </a:lnTo>
                      <a:lnTo>
                        <a:pt x="675" y="63"/>
                      </a:lnTo>
                      <a:lnTo>
                        <a:pt x="661" y="49"/>
                      </a:lnTo>
                      <a:lnTo>
                        <a:pt x="647" y="37"/>
                      </a:lnTo>
                      <a:lnTo>
                        <a:pt x="632" y="25"/>
                      </a:lnTo>
                      <a:lnTo>
                        <a:pt x="616" y="15"/>
                      </a:lnTo>
                      <a:lnTo>
                        <a:pt x="602" y="5"/>
                      </a:lnTo>
                      <a:lnTo>
                        <a:pt x="599" y="5"/>
                      </a:lnTo>
                      <a:lnTo>
                        <a:pt x="596" y="4"/>
                      </a:lnTo>
                      <a:lnTo>
                        <a:pt x="595" y="3"/>
                      </a:lnTo>
                      <a:lnTo>
                        <a:pt x="592" y="3"/>
                      </a:lnTo>
                      <a:lnTo>
                        <a:pt x="590" y="1"/>
                      </a:lnTo>
                      <a:lnTo>
                        <a:pt x="587" y="1"/>
                      </a:lnTo>
                      <a:lnTo>
                        <a:pt x="584" y="0"/>
                      </a:lnTo>
                      <a:lnTo>
                        <a:pt x="582" y="0"/>
                      </a:lnTo>
                      <a:lnTo>
                        <a:pt x="598" y="8"/>
                      </a:lnTo>
                      <a:lnTo>
                        <a:pt x="614" y="19"/>
                      </a:lnTo>
                      <a:lnTo>
                        <a:pt x="628" y="29"/>
                      </a:lnTo>
                      <a:lnTo>
                        <a:pt x="643" y="41"/>
                      </a:lnTo>
                      <a:lnTo>
                        <a:pt x="657" y="53"/>
                      </a:lnTo>
                      <a:lnTo>
                        <a:pt x="671" y="67"/>
                      </a:lnTo>
                      <a:lnTo>
                        <a:pt x="684" y="80"/>
                      </a:lnTo>
                      <a:lnTo>
                        <a:pt x="696" y="95"/>
                      </a:lnTo>
                      <a:lnTo>
                        <a:pt x="708" y="109"/>
                      </a:lnTo>
                      <a:lnTo>
                        <a:pt x="719" y="124"/>
                      </a:lnTo>
                      <a:lnTo>
                        <a:pt x="729" y="140"/>
                      </a:lnTo>
                      <a:lnTo>
                        <a:pt x="739" y="156"/>
                      </a:lnTo>
                      <a:lnTo>
                        <a:pt x="747" y="173"/>
                      </a:lnTo>
                      <a:lnTo>
                        <a:pt x="755" y="190"/>
                      </a:lnTo>
                      <a:lnTo>
                        <a:pt x="761" y="208"/>
                      </a:lnTo>
                      <a:lnTo>
                        <a:pt x="768" y="226"/>
                      </a:lnTo>
                      <a:lnTo>
                        <a:pt x="773" y="245"/>
                      </a:lnTo>
                      <a:lnTo>
                        <a:pt x="777" y="264"/>
                      </a:lnTo>
                      <a:lnTo>
                        <a:pt x="781" y="284"/>
                      </a:lnTo>
                      <a:lnTo>
                        <a:pt x="784" y="302"/>
                      </a:lnTo>
                      <a:lnTo>
                        <a:pt x="785" y="322"/>
                      </a:lnTo>
                      <a:lnTo>
                        <a:pt x="785" y="342"/>
                      </a:lnTo>
                      <a:lnTo>
                        <a:pt x="791" y="342"/>
                      </a:lnTo>
                      <a:lnTo>
                        <a:pt x="789" y="363"/>
                      </a:lnTo>
                      <a:lnTo>
                        <a:pt x="788" y="383"/>
                      </a:lnTo>
                      <a:lnTo>
                        <a:pt x="785" y="403"/>
                      </a:lnTo>
                      <a:lnTo>
                        <a:pt x="783" y="422"/>
                      </a:lnTo>
                      <a:lnTo>
                        <a:pt x="777" y="442"/>
                      </a:lnTo>
                      <a:lnTo>
                        <a:pt x="772" y="461"/>
                      </a:lnTo>
                      <a:lnTo>
                        <a:pt x="767" y="478"/>
                      </a:lnTo>
                      <a:lnTo>
                        <a:pt x="759" y="497"/>
                      </a:lnTo>
                      <a:lnTo>
                        <a:pt x="752" y="514"/>
                      </a:lnTo>
                      <a:lnTo>
                        <a:pt x="743" y="531"/>
                      </a:lnTo>
                      <a:lnTo>
                        <a:pt x="733" y="547"/>
                      </a:lnTo>
                      <a:lnTo>
                        <a:pt x="723" y="563"/>
                      </a:lnTo>
                      <a:lnTo>
                        <a:pt x="712" y="579"/>
                      </a:lnTo>
                      <a:lnTo>
                        <a:pt x="700" y="594"/>
                      </a:lnTo>
                      <a:lnTo>
                        <a:pt x="688" y="608"/>
                      </a:lnTo>
                      <a:lnTo>
                        <a:pt x="675" y="622"/>
                      </a:lnTo>
                      <a:lnTo>
                        <a:pt x="661" y="635"/>
                      </a:lnTo>
                      <a:lnTo>
                        <a:pt x="655" y="640"/>
                      </a:lnTo>
                      <a:lnTo>
                        <a:pt x="653" y="640"/>
                      </a:lnTo>
                      <a:lnTo>
                        <a:pt x="653" y="640"/>
                      </a:lnTo>
                      <a:lnTo>
                        <a:pt x="652" y="640"/>
                      </a:lnTo>
                      <a:lnTo>
                        <a:pt x="652" y="640"/>
                      </a:lnTo>
                      <a:lnTo>
                        <a:pt x="651" y="639"/>
                      </a:lnTo>
                      <a:lnTo>
                        <a:pt x="651" y="639"/>
                      </a:lnTo>
                      <a:lnTo>
                        <a:pt x="649" y="639"/>
                      </a:lnTo>
                      <a:lnTo>
                        <a:pt x="649" y="639"/>
                      </a:lnTo>
                      <a:lnTo>
                        <a:pt x="657" y="631"/>
                      </a:lnTo>
                      <a:lnTo>
                        <a:pt x="671" y="619"/>
                      </a:lnTo>
                      <a:lnTo>
                        <a:pt x="684" y="604"/>
                      </a:lnTo>
                      <a:lnTo>
                        <a:pt x="696" y="591"/>
                      </a:lnTo>
                      <a:lnTo>
                        <a:pt x="708" y="576"/>
                      </a:lnTo>
                      <a:lnTo>
                        <a:pt x="719" y="560"/>
                      </a:lnTo>
                      <a:lnTo>
                        <a:pt x="729" y="544"/>
                      </a:lnTo>
                      <a:lnTo>
                        <a:pt x="739" y="528"/>
                      </a:lnTo>
                      <a:lnTo>
                        <a:pt x="747" y="511"/>
                      </a:lnTo>
                      <a:lnTo>
                        <a:pt x="755" y="494"/>
                      </a:lnTo>
                      <a:lnTo>
                        <a:pt x="761" y="477"/>
                      </a:lnTo>
                      <a:lnTo>
                        <a:pt x="768" y="459"/>
                      </a:lnTo>
                      <a:lnTo>
                        <a:pt x="773" y="441"/>
                      </a:lnTo>
                      <a:lnTo>
                        <a:pt x="777" y="421"/>
                      </a:lnTo>
                      <a:lnTo>
                        <a:pt x="781" y="402"/>
                      </a:lnTo>
                      <a:lnTo>
                        <a:pt x="784" y="382"/>
                      </a:lnTo>
                      <a:lnTo>
                        <a:pt x="785" y="362"/>
                      </a:lnTo>
                      <a:lnTo>
                        <a:pt x="785" y="342"/>
                      </a:lnTo>
                      <a:lnTo>
                        <a:pt x="791" y="342"/>
                      </a:lnTo>
                      <a:close/>
                      <a:moveTo>
                        <a:pt x="86" y="96"/>
                      </a:moveTo>
                      <a:lnTo>
                        <a:pt x="78" y="107"/>
                      </a:lnTo>
                      <a:lnTo>
                        <a:pt x="67" y="121"/>
                      </a:lnTo>
                      <a:lnTo>
                        <a:pt x="57" y="137"/>
                      </a:lnTo>
                      <a:lnTo>
                        <a:pt x="47" y="154"/>
                      </a:lnTo>
                      <a:lnTo>
                        <a:pt x="38" y="172"/>
                      </a:lnTo>
                      <a:lnTo>
                        <a:pt x="30" y="189"/>
                      </a:lnTo>
                      <a:lnTo>
                        <a:pt x="24" y="206"/>
                      </a:lnTo>
                      <a:lnTo>
                        <a:pt x="17" y="225"/>
                      </a:lnTo>
                      <a:lnTo>
                        <a:pt x="12" y="244"/>
                      </a:lnTo>
                      <a:lnTo>
                        <a:pt x="8" y="262"/>
                      </a:lnTo>
                      <a:lnTo>
                        <a:pt x="4" y="282"/>
                      </a:lnTo>
                      <a:lnTo>
                        <a:pt x="1" y="302"/>
                      </a:lnTo>
                      <a:lnTo>
                        <a:pt x="0" y="322"/>
                      </a:lnTo>
                      <a:lnTo>
                        <a:pt x="0" y="342"/>
                      </a:lnTo>
                      <a:lnTo>
                        <a:pt x="0" y="363"/>
                      </a:lnTo>
                      <a:lnTo>
                        <a:pt x="1" y="383"/>
                      </a:lnTo>
                      <a:lnTo>
                        <a:pt x="4" y="403"/>
                      </a:lnTo>
                      <a:lnTo>
                        <a:pt x="8" y="422"/>
                      </a:lnTo>
                      <a:lnTo>
                        <a:pt x="12" y="442"/>
                      </a:lnTo>
                      <a:lnTo>
                        <a:pt x="17" y="461"/>
                      </a:lnTo>
                      <a:lnTo>
                        <a:pt x="24" y="478"/>
                      </a:lnTo>
                      <a:lnTo>
                        <a:pt x="30" y="497"/>
                      </a:lnTo>
                      <a:lnTo>
                        <a:pt x="38" y="514"/>
                      </a:lnTo>
                      <a:lnTo>
                        <a:pt x="47" y="531"/>
                      </a:lnTo>
                      <a:lnTo>
                        <a:pt x="57" y="547"/>
                      </a:lnTo>
                      <a:lnTo>
                        <a:pt x="67" y="563"/>
                      </a:lnTo>
                      <a:lnTo>
                        <a:pt x="78" y="579"/>
                      </a:lnTo>
                      <a:lnTo>
                        <a:pt x="90" y="594"/>
                      </a:lnTo>
                      <a:lnTo>
                        <a:pt x="102" y="608"/>
                      </a:lnTo>
                      <a:lnTo>
                        <a:pt x="115" y="622"/>
                      </a:lnTo>
                      <a:lnTo>
                        <a:pt x="129" y="635"/>
                      </a:lnTo>
                      <a:lnTo>
                        <a:pt x="143" y="647"/>
                      </a:lnTo>
                      <a:lnTo>
                        <a:pt x="155" y="658"/>
                      </a:lnTo>
                      <a:lnTo>
                        <a:pt x="157" y="656"/>
                      </a:lnTo>
                      <a:lnTo>
                        <a:pt x="157" y="656"/>
                      </a:lnTo>
                      <a:lnTo>
                        <a:pt x="158" y="656"/>
                      </a:lnTo>
                      <a:lnTo>
                        <a:pt x="158" y="656"/>
                      </a:lnTo>
                      <a:lnTo>
                        <a:pt x="159" y="656"/>
                      </a:lnTo>
                      <a:lnTo>
                        <a:pt x="159" y="656"/>
                      </a:lnTo>
                      <a:lnTo>
                        <a:pt x="161" y="655"/>
                      </a:lnTo>
                      <a:lnTo>
                        <a:pt x="161" y="655"/>
                      </a:lnTo>
                      <a:lnTo>
                        <a:pt x="146" y="644"/>
                      </a:lnTo>
                      <a:lnTo>
                        <a:pt x="133" y="631"/>
                      </a:lnTo>
                      <a:lnTo>
                        <a:pt x="118" y="619"/>
                      </a:lnTo>
                      <a:lnTo>
                        <a:pt x="106" y="604"/>
                      </a:lnTo>
                      <a:lnTo>
                        <a:pt x="94" y="591"/>
                      </a:lnTo>
                      <a:lnTo>
                        <a:pt x="82" y="576"/>
                      </a:lnTo>
                      <a:lnTo>
                        <a:pt x="71" y="560"/>
                      </a:lnTo>
                      <a:lnTo>
                        <a:pt x="61" y="544"/>
                      </a:lnTo>
                      <a:lnTo>
                        <a:pt x="51" y="528"/>
                      </a:lnTo>
                      <a:lnTo>
                        <a:pt x="43" y="511"/>
                      </a:lnTo>
                      <a:lnTo>
                        <a:pt x="36" y="494"/>
                      </a:lnTo>
                      <a:lnTo>
                        <a:pt x="28" y="477"/>
                      </a:lnTo>
                      <a:lnTo>
                        <a:pt x="22" y="459"/>
                      </a:lnTo>
                      <a:lnTo>
                        <a:pt x="17" y="441"/>
                      </a:lnTo>
                      <a:lnTo>
                        <a:pt x="13" y="421"/>
                      </a:lnTo>
                      <a:lnTo>
                        <a:pt x="9" y="402"/>
                      </a:lnTo>
                      <a:lnTo>
                        <a:pt x="6" y="382"/>
                      </a:lnTo>
                      <a:lnTo>
                        <a:pt x="5" y="362"/>
                      </a:lnTo>
                      <a:lnTo>
                        <a:pt x="5" y="342"/>
                      </a:lnTo>
                      <a:lnTo>
                        <a:pt x="5" y="322"/>
                      </a:lnTo>
                      <a:lnTo>
                        <a:pt x="6" y="302"/>
                      </a:lnTo>
                      <a:lnTo>
                        <a:pt x="9" y="284"/>
                      </a:lnTo>
                      <a:lnTo>
                        <a:pt x="13" y="264"/>
                      </a:lnTo>
                      <a:lnTo>
                        <a:pt x="17" y="245"/>
                      </a:lnTo>
                      <a:lnTo>
                        <a:pt x="22" y="226"/>
                      </a:lnTo>
                      <a:lnTo>
                        <a:pt x="28" y="208"/>
                      </a:lnTo>
                      <a:lnTo>
                        <a:pt x="36" y="190"/>
                      </a:lnTo>
                      <a:lnTo>
                        <a:pt x="43" y="173"/>
                      </a:lnTo>
                      <a:lnTo>
                        <a:pt x="51" y="156"/>
                      </a:lnTo>
                      <a:lnTo>
                        <a:pt x="61" y="140"/>
                      </a:lnTo>
                      <a:lnTo>
                        <a:pt x="71" y="124"/>
                      </a:lnTo>
                      <a:lnTo>
                        <a:pt x="82" y="109"/>
                      </a:lnTo>
                      <a:lnTo>
                        <a:pt x="94" y="95"/>
                      </a:lnTo>
                      <a:lnTo>
                        <a:pt x="98" y="89"/>
                      </a:lnTo>
                      <a:lnTo>
                        <a:pt x="97" y="89"/>
                      </a:lnTo>
                      <a:lnTo>
                        <a:pt x="95" y="91"/>
                      </a:lnTo>
                      <a:lnTo>
                        <a:pt x="94" y="92"/>
                      </a:lnTo>
                      <a:lnTo>
                        <a:pt x="91" y="92"/>
                      </a:lnTo>
                      <a:lnTo>
                        <a:pt x="90" y="93"/>
                      </a:lnTo>
                      <a:lnTo>
                        <a:pt x="89" y="95"/>
                      </a:lnTo>
                      <a:lnTo>
                        <a:pt x="87" y="95"/>
                      </a:lnTo>
                      <a:lnTo>
                        <a:pt x="86" y="9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2" name="Freeform 371"/>
                <p:cNvSpPr>
                  <a:spLocks noEditPoints="1"/>
                </p:cNvSpPr>
                <p:nvPr/>
              </p:nvSpPr>
              <p:spPr bwMode="auto">
                <a:xfrm>
                  <a:off x="2578" y="2281"/>
                  <a:ext cx="393" cy="330"/>
                </a:xfrm>
                <a:custGeom>
                  <a:avLst/>
                  <a:gdLst/>
                  <a:ahLst/>
                  <a:cxnLst>
                    <a:cxn ang="0">
                      <a:pos x="783" y="306"/>
                    </a:cxn>
                    <a:cxn ang="0">
                      <a:pos x="774" y="249"/>
                    </a:cxn>
                    <a:cxn ang="0">
                      <a:pos x="755" y="193"/>
                    </a:cxn>
                    <a:cxn ang="0">
                      <a:pos x="729" y="142"/>
                    </a:cxn>
                    <a:cxn ang="0">
                      <a:pos x="697" y="97"/>
                    </a:cxn>
                    <a:cxn ang="0">
                      <a:pos x="657" y="56"/>
                    </a:cxn>
                    <a:cxn ang="0">
                      <a:pos x="613" y="21"/>
                    </a:cxn>
                    <a:cxn ang="0">
                      <a:pos x="588" y="5"/>
                    </a:cxn>
                    <a:cxn ang="0">
                      <a:pos x="580" y="4"/>
                    </a:cxn>
                    <a:cxn ang="0">
                      <a:pos x="572" y="1"/>
                    </a:cxn>
                    <a:cxn ang="0">
                      <a:pos x="594" y="15"/>
                    </a:cxn>
                    <a:cxn ang="0">
                      <a:pos x="640" y="47"/>
                    </a:cxn>
                    <a:cxn ang="0">
                      <a:pos x="681" y="85"/>
                    </a:cxn>
                    <a:cxn ang="0">
                      <a:pos x="714" y="129"/>
                    </a:cxn>
                    <a:cxn ang="0">
                      <a:pos x="742" y="178"/>
                    </a:cxn>
                    <a:cxn ang="0">
                      <a:pos x="763" y="232"/>
                    </a:cxn>
                    <a:cxn ang="0">
                      <a:pos x="777" y="288"/>
                    </a:cxn>
                    <a:cxn ang="0">
                      <a:pos x="781" y="346"/>
                    </a:cxn>
                    <a:cxn ang="0">
                      <a:pos x="783" y="386"/>
                    </a:cxn>
                    <a:cxn ang="0">
                      <a:pos x="774" y="445"/>
                    </a:cxn>
                    <a:cxn ang="0">
                      <a:pos x="755" y="499"/>
                    </a:cxn>
                    <a:cxn ang="0">
                      <a:pos x="729" y="550"/>
                    </a:cxn>
                    <a:cxn ang="0">
                      <a:pos x="697" y="596"/>
                    </a:cxn>
                    <a:cxn ang="0">
                      <a:pos x="657" y="638"/>
                    </a:cxn>
                    <a:cxn ang="0">
                      <a:pos x="649" y="643"/>
                    </a:cxn>
                    <a:cxn ang="0">
                      <a:pos x="646" y="643"/>
                    </a:cxn>
                    <a:cxn ang="0">
                      <a:pos x="645" y="642"/>
                    </a:cxn>
                    <a:cxn ang="0">
                      <a:pos x="681" y="607"/>
                    </a:cxn>
                    <a:cxn ang="0">
                      <a:pos x="714" y="563"/>
                    </a:cxn>
                    <a:cxn ang="0">
                      <a:pos x="742" y="515"/>
                    </a:cxn>
                    <a:cxn ang="0">
                      <a:pos x="763" y="462"/>
                    </a:cxn>
                    <a:cxn ang="0">
                      <a:pos x="777" y="406"/>
                    </a:cxn>
                    <a:cxn ang="0">
                      <a:pos x="781" y="346"/>
                    </a:cxn>
                    <a:cxn ang="0">
                      <a:pos x="89" y="97"/>
                    </a:cxn>
                    <a:cxn ang="0">
                      <a:pos x="56" y="142"/>
                    </a:cxn>
                    <a:cxn ang="0">
                      <a:pos x="31" y="193"/>
                    </a:cxn>
                    <a:cxn ang="0">
                      <a:pos x="12" y="249"/>
                    </a:cxn>
                    <a:cxn ang="0">
                      <a:pos x="2" y="306"/>
                    </a:cxn>
                    <a:cxn ang="0">
                      <a:pos x="0" y="366"/>
                    </a:cxn>
                    <a:cxn ang="0">
                      <a:pos x="8" y="426"/>
                    </a:cxn>
                    <a:cxn ang="0">
                      <a:pos x="24" y="482"/>
                    </a:cxn>
                    <a:cxn ang="0">
                      <a:pos x="47" y="534"/>
                    </a:cxn>
                    <a:cxn ang="0">
                      <a:pos x="77" y="582"/>
                    </a:cxn>
                    <a:cxn ang="0">
                      <a:pos x="115" y="624"/>
                    </a:cxn>
                    <a:cxn ang="0">
                      <a:pos x="156" y="660"/>
                    </a:cxn>
                    <a:cxn ang="0">
                      <a:pos x="159" y="659"/>
                    </a:cxn>
                    <a:cxn ang="0">
                      <a:pos x="160" y="659"/>
                    </a:cxn>
                    <a:cxn ang="0">
                      <a:pos x="161" y="658"/>
                    </a:cxn>
                    <a:cxn ang="0">
                      <a:pos x="119" y="620"/>
                    </a:cxn>
                    <a:cxn ang="0">
                      <a:pos x="81" y="579"/>
                    </a:cxn>
                    <a:cxn ang="0">
                      <a:pos x="52" y="531"/>
                    </a:cxn>
                    <a:cxn ang="0">
                      <a:pos x="28" y="479"/>
                    </a:cxn>
                    <a:cxn ang="0">
                      <a:pos x="12" y="425"/>
                    </a:cxn>
                    <a:cxn ang="0">
                      <a:pos x="6" y="366"/>
                    </a:cxn>
                    <a:cxn ang="0">
                      <a:pos x="7" y="306"/>
                    </a:cxn>
                    <a:cxn ang="0">
                      <a:pos x="18" y="249"/>
                    </a:cxn>
                    <a:cxn ang="0">
                      <a:pos x="35" y="196"/>
                    </a:cxn>
                    <a:cxn ang="0">
                      <a:pos x="61" y="145"/>
                    </a:cxn>
                    <a:cxn ang="0">
                      <a:pos x="93" y="100"/>
                    </a:cxn>
                    <a:cxn ang="0">
                      <a:pos x="99" y="91"/>
                    </a:cxn>
                    <a:cxn ang="0">
                      <a:pos x="95" y="93"/>
                    </a:cxn>
                    <a:cxn ang="0">
                      <a:pos x="89" y="96"/>
                    </a:cxn>
                  </a:cxnLst>
                  <a:rect l="0" t="0" r="r" b="b"/>
                  <a:pathLst>
                    <a:path w="786" h="660">
                      <a:moveTo>
                        <a:pt x="786" y="346"/>
                      </a:moveTo>
                      <a:lnTo>
                        <a:pt x="786" y="326"/>
                      </a:lnTo>
                      <a:lnTo>
                        <a:pt x="783" y="306"/>
                      </a:lnTo>
                      <a:lnTo>
                        <a:pt x="782" y="286"/>
                      </a:lnTo>
                      <a:lnTo>
                        <a:pt x="778" y="268"/>
                      </a:lnTo>
                      <a:lnTo>
                        <a:pt x="774" y="249"/>
                      </a:lnTo>
                      <a:lnTo>
                        <a:pt x="769" y="230"/>
                      </a:lnTo>
                      <a:lnTo>
                        <a:pt x="762" y="212"/>
                      </a:lnTo>
                      <a:lnTo>
                        <a:pt x="755" y="193"/>
                      </a:lnTo>
                      <a:lnTo>
                        <a:pt x="747" y="176"/>
                      </a:lnTo>
                      <a:lnTo>
                        <a:pt x="738" y="160"/>
                      </a:lnTo>
                      <a:lnTo>
                        <a:pt x="729" y="142"/>
                      </a:lnTo>
                      <a:lnTo>
                        <a:pt x="719" y="126"/>
                      </a:lnTo>
                      <a:lnTo>
                        <a:pt x="707" y="112"/>
                      </a:lnTo>
                      <a:lnTo>
                        <a:pt x="697" y="97"/>
                      </a:lnTo>
                      <a:lnTo>
                        <a:pt x="683" y="83"/>
                      </a:lnTo>
                      <a:lnTo>
                        <a:pt x="671" y="69"/>
                      </a:lnTo>
                      <a:lnTo>
                        <a:pt x="657" y="56"/>
                      </a:lnTo>
                      <a:lnTo>
                        <a:pt x="644" y="44"/>
                      </a:lnTo>
                      <a:lnTo>
                        <a:pt x="628" y="32"/>
                      </a:lnTo>
                      <a:lnTo>
                        <a:pt x="613" y="21"/>
                      </a:lnTo>
                      <a:lnTo>
                        <a:pt x="597" y="11"/>
                      </a:lnTo>
                      <a:lnTo>
                        <a:pt x="590" y="7"/>
                      </a:lnTo>
                      <a:lnTo>
                        <a:pt x="588" y="5"/>
                      </a:lnTo>
                      <a:lnTo>
                        <a:pt x="585" y="5"/>
                      </a:lnTo>
                      <a:lnTo>
                        <a:pt x="582" y="4"/>
                      </a:lnTo>
                      <a:lnTo>
                        <a:pt x="580" y="4"/>
                      </a:lnTo>
                      <a:lnTo>
                        <a:pt x="577" y="3"/>
                      </a:lnTo>
                      <a:lnTo>
                        <a:pt x="574" y="1"/>
                      </a:lnTo>
                      <a:lnTo>
                        <a:pt x="572" y="1"/>
                      </a:lnTo>
                      <a:lnTo>
                        <a:pt x="569" y="0"/>
                      </a:lnTo>
                      <a:lnTo>
                        <a:pt x="578" y="5"/>
                      </a:lnTo>
                      <a:lnTo>
                        <a:pt x="594" y="15"/>
                      </a:lnTo>
                      <a:lnTo>
                        <a:pt x="610" y="25"/>
                      </a:lnTo>
                      <a:lnTo>
                        <a:pt x="625" y="36"/>
                      </a:lnTo>
                      <a:lnTo>
                        <a:pt x="640" y="47"/>
                      </a:lnTo>
                      <a:lnTo>
                        <a:pt x="654" y="60"/>
                      </a:lnTo>
                      <a:lnTo>
                        <a:pt x="667" y="72"/>
                      </a:lnTo>
                      <a:lnTo>
                        <a:pt x="681" y="85"/>
                      </a:lnTo>
                      <a:lnTo>
                        <a:pt x="693" y="100"/>
                      </a:lnTo>
                      <a:lnTo>
                        <a:pt x="703" y="115"/>
                      </a:lnTo>
                      <a:lnTo>
                        <a:pt x="714" y="129"/>
                      </a:lnTo>
                      <a:lnTo>
                        <a:pt x="725" y="145"/>
                      </a:lnTo>
                      <a:lnTo>
                        <a:pt x="734" y="161"/>
                      </a:lnTo>
                      <a:lnTo>
                        <a:pt x="742" y="178"/>
                      </a:lnTo>
                      <a:lnTo>
                        <a:pt x="750" y="196"/>
                      </a:lnTo>
                      <a:lnTo>
                        <a:pt x="758" y="213"/>
                      </a:lnTo>
                      <a:lnTo>
                        <a:pt x="763" y="232"/>
                      </a:lnTo>
                      <a:lnTo>
                        <a:pt x="769" y="249"/>
                      </a:lnTo>
                      <a:lnTo>
                        <a:pt x="773" y="269"/>
                      </a:lnTo>
                      <a:lnTo>
                        <a:pt x="777" y="288"/>
                      </a:lnTo>
                      <a:lnTo>
                        <a:pt x="779" y="306"/>
                      </a:lnTo>
                      <a:lnTo>
                        <a:pt x="781" y="326"/>
                      </a:lnTo>
                      <a:lnTo>
                        <a:pt x="781" y="346"/>
                      </a:lnTo>
                      <a:lnTo>
                        <a:pt x="786" y="346"/>
                      </a:lnTo>
                      <a:lnTo>
                        <a:pt x="786" y="366"/>
                      </a:lnTo>
                      <a:lnTo>
                        <a:pt x="783" y="386"/>
                      </a:lnTo>
                      <a:lnTo>
                        <a:pt x="782" y="406"/>
                      </a:lnTo>
                      <a:lnTo>
                        <a:pt x="778" y="426"/>
                      </a:lnTo>
                      <a:lnTo>
                        <a:pt x="774" y="445"/>
                      </a:lnTo>
                      <a:lnTo>
                        <a:pt x="769" y="463"/>
                      </a:lnTo>
                      <a:lnTo>
                        <a:pt x="762" y="482"/>
                      </a:lnTo>
                      <a:lnTo>
                        <a:pt x="755" y="499"/>
                      </a:lnTo>
                      <a:lnTo>
                        <a:pt x="747" y="516"/>
                      </a:lnTo>
                      <a:lnTo>
                        <a:pt x="738" y="534"/>
                      </a:lnTo>
                      <a:lnTo>
                        <a:pt x="729" y="550"/>
                      </a:lnTo>
                      <a:lnTo>
                        <a:pt x="719" y="566"/>
                      </a:lnTo>
                      <a:lnTo>
                        <a:pt x="707" y="582"/>
                      </a:lnTo>
                      <a:lnTo>
                        <a:pt x="697" y="596"/>
                      </a:lnTo>
                      <a:lnTo>
                        <a:pt x="683" y="611"/>
                      </a:lnTo>
                      <a:lnTo>
                        <a:pt x="671" y="624"/>
                      </a:lnTo>
                      <a:lnTo>
                        <a:pt x="657" y="638"/>
                      </a:lnTo>
                      <a:lnTo>
                        <a:pt x="650" y="644"/>
                      </a:lnTo>
                      <a:lnTo>
                        <a:pt x="649" y="643"/>
                      </a:lnTo>
                      <a:lnTo>
                        <a:pt x="649" y="643"/>
                      </a:lnTo>
                      <a:lnTo>
                        <a:pt x="647" y="643"/>
                      </a:lnTo>
                      <a:lnTo>
                        <a:pt x="647" y="643"/>
                      </a:lnTo>
                      <a:lnTo>
                        <a:pt x="646" y="643"/>
                      </a:lnTo>
                      <a:lnTo>
                        <a:pt x="646" y="642"/>
                      </a:lnTo>
                      <a:lnTo>
                        <a:pt x="645" y="642"/>
                      </a:lnTo>
                      <a:lnTo>
                        <a:pt x="645" y="642"/>
                      </a:lnTo>
                      <a:lnTo>
                        <a:pt x="654" y="634"/>
                      </a:lnTo>
                      <a:lnTo>
                        <a:pt x="667" y="620"/>
                      </a:lnTo>
                      <a:lnTo>
                        <a:pt x="681" y="607"/>
                      </a:lnTo>
                      <a:lnTo>
                        <a:pt x="693" y="594"/>
                      </a:lnTo>
                      <a:lnTo>
                        <a:pt x="703" y="579"/>
                      </a:lnTo>
                      <a:lnTo>
                        <a:pt x="714" y="563"/>
                      </a:lnTo>
                      <a:lnTo>
                        <a:pt x="725" y="547"/>
                      </a:lnTo>
                      <a:lnTo>
                        <a:pt x="734" y="531"/>
                      </a:lnTo>
                      <a:lnTo>
                        <a:pt x="742" y="515"/>
                      </a:lnTo>
                      <a:lnTo>
                        <a:pt x="750" y="498"/>
                      </a:lnTo>
                      <a:lnTo>
                        <a:pt x="758" y="479"/>
                      </a:lnTo>
                      <a:lnTo>
                        <a:pt x="763" y="462"/>
                      </a:lnTo>
                      <a:lnTo>
                        <a:pt x="769" y="443"/>
                      </a:lnTo>
                      <a:lnTo>
                        <a:pt x="773" y="425"/>
                      </a:lnTo>
                      <a:lnTo>
                        <a:pt x="777" y="406"/>
                      </a:lnTo>
                      <a:lnTo>
                        <a:pt x="779" y="386"/>
                      </a:lnTo>
                      <a:lnTo>
                        <a:pt x="781" y="366"/>
                      </a:lnTo>
                      <a:lnTo>
                        <a:pt x="781" y="346"/>
                      </a:lnTo>
                      <a:lnTo>
                        <a:pt x="786" y="346"/>
                      </a:lnTo>
                      <a:close/>
                      <a:moveTo>
                        <a:pt x="89" y="96"/>
                      </a:moveTo>
                      <a:lnTo>
                        <a:pt x="89" y="97"/>
                      </a:lnTo>
                      <a:lnTo>
                        <a:pt x="77" y="112"/>
                      </a:lnTo>
                      <a:lnTo>
                        <a:pt x="67" y="126"/>
                      </a:lnTo>
                      <a:lnTo>
                        <a:pt x="56" y="142"/>
                      </a:lnTo>
                      <a:lnTo>
                        <a:pt x="47" y="160"/>
                      </a:lnTo>
                      <a:lnTo>
                        <a:pt x="39" y="176"/>
                      </a:lnTo>
                      <a:lnTo>
                        <a:pt x="31" y="193"/>
                      </a:lnTo>
                      <a:lnTo>
                        <a:pt x="24" y="212"/>
                      </a:lnTo>
                      <a:lnTo>
                        <a:pt x="18" y="230"/>
                      </a:lnTo>
                      <a:lnTo>
                        <a:pt x="12" y="249"/>
                      </a:lnTo>
                      <a:lnTo>
                        <a:pt x="8" y="268"/>
                      </a:lnTo>
                      <a:lnTo>
                        <a:pt x="4" y="286"/>
                      </a:lnTo>
                      <a:lnTo>
                        <a:pt x="2" y="306"/>
                      </a:lnTo>
                      <a:lnTo>
                        <a:pt x="0" y="326"/>
                      </a:lnTo>
                      <a:lnTo>
                        <a:pt x="0" y="346"/>
                      </a:lnTo>
                      <a:lnTo>
                        <a:pt x="0" y="366"/>
                      </a:lnTo>
                      <a:lnTo>
                        <a:pt x="2" y="386"/>
                      </a:lnTo>
                      <a:lnTo>
                        <a:pt x="4" y="406"/>
                      </a:lnTo>
                      <a:lnTo>
                        <a:pt x="8" y="426"/>
                      </a:lnTo>
                      <a:lnTo>
                        <a:pt x="12" y="445"/>
                      </a:lnTo>
                      <a:lnTo>
                        <a:pt x="18" y="463"/>
                      </a:lnTo>
                      <a:lnTo>
                        <a:pt x="24" y="482"/>
                      </a:lnTo>
                      <a:lnTo>
                        <a:pt x="31" y="499"/>
                      </a:lnTo>
                      <a:lnTo>
                        <a:pt x="39" y="516"/>
                      </a:lnTo>
                      <a:lnTo>
                        <a:pt x="47" y="534"/>
                      </a:lnTo>
                      <a:lnTo>
                        <a:pt x="56" y="550"/>
                      </a:lnTo>
                      <a:lnTo>
                        <a:pt x="67" y="566"/>
                      </a:lnTo>
                      <a:lnTo>
                        <a:pt x="77" y="582"/>
                      </a:lnTo>
                      <a:lnTo>
                        <a:pt x="89" y="596"/>
                      </a:lnTo>
                      <a:lnTo>
                        <a:pt x="101" y="611"/>
                      </a:lnTo>
                      <a:lnTo>
                        <a:pt x="115" y="624"/>
                      </a:lnTo>
                      <a:lnTo>
                        <a:pt x="128" y="638"/>
                      </a:lnTo>
                      <a:lnTo>
                        <a:pt x="143" y="650"/>
                      </a:lnTo>
                      <a:lnTo>
                        <a:pt x="156" y="660"/>
                      </a:lnTo>
                      <a:lnTo>
                        <a:pt x="157" y="660"/>
                      </a:lnTo>
                      <a:lnTo>
                        <a:pt x="157" y="660"/>
                      </a:lnTo>
                      <a:lnTo>
                        <a:pt x="159" y="659"/>
                      </a:lnTo>
                      <a:lnTo>
                        <a:pt x="159" y="659"/>
                      </a:lnTo>
                      <a:lnTo>
                        <a:pt x="160" y="659"/>
                      </a:lnTo>
                      <a:lnTo>
                        <a:pt x="160" y="659"/>
                      </a:lnTo>
                      <a:lnTo>
                        <a:pt x="161" y="659"/>
                      </a:lnTo>
                      <a:lnTo>
                        <a:pt x="163" y="659"/>
                      </a:lnTo>
                      <a:lnTo>
                        <a:pt x="161" y="658"/>
                      </a:lnTo>
                      <a:lnTo>
                        <a:pt x="145" y="646"/>
                      </a:lnTo>
                      <a:lnTo>
                        <a:pt x="132" y="634"/>
                      </a:lnTo>
                      <a:lnTo>
                        <a:pt x="119" y="620"/>
                      </a:lnTo>
                      <a:lnTo>
                        <a:pt x="105" y="607"/>
                      </a:lnTo>
                      <a:lnTo>
                        <a:pt x="93" y="594"/>
                      </a:lnTo>
                      <a:lnTo>
                        <a:pt x="81" y="579"/>
                      </a:lnTo>
                      <a:lnTo>
                        <a:pt x="71" y="563"/>
                      </a:lnTo>
                      <a:lnTo>
                        <a:pt x="61" y="547"/>
                      </a:lnTo>
                      <a:lnTo>
                        <a:pt x="52" y="531"/>
                      </a:lnTo>
                      <a:lnTo>
                        <a:pt x="43" y="515"/>
                      </a:lnTo>
                      <a:lnTo>
                        <a:pt x="35" y="498"/>
                      </a:lnTo>
                      <a:lnTo>
                        <a:pt x="28" y="479"/>
                      </a:lnTo>
                      <a:lnTo>
                        <a:pt x="23" y="462"/>
                      </a:lnTo>
                      <a:lnTo>
                        <a:pt x="18" y="443"/>
                      </a:lnTo>
                      <a:lnTo>
                        <a:pt x="12" y="425"/>
                      </a:lnTo>
                      <a:lnTo>
                        <a:pt x="10" y="406"/>
                      </a:lnTo>
                      <a:lnTo>
                        <a:pt x="7" y="386"/>
                      </a:lnTo>
                      <a:lnTo>
                        <a:pt x="6" y="366"/>
                      </a:lnTo>
                      <a:lnTo>
                        <a:pt x="4" y="346"/>
                      </a:lnTo>
                      <a:lnTo>
                        <a:pt x="6" y="326"/>
                      </a:lnTo>
                      <a:lnTo>
                        <a:pt x="7" y="306"/>
                      </a:lnTo>
                      <a:lnTo>
                        <a:pt x="10" y="288"/>
                      </a:lnTo>
                      <a:lnTo>
                        <a:pt x="12" y="269"/>
                      </a:lnTo>
                      <a:lnTo>
                        <a:pt x="18" y="249"/>
                      </a:lnTo>
                      <a:lnTo>
                        <a:pt x="23" y="232"/>
                      </a:lnTo>
                      <a:lnTo>
                        <a:pt x="28" y="213"/>
                      </a:lnTo>
                      <a:lnTo>
                        <a:pt x="35" y="196"/>
                      </a:lnTo>
                      <a:lnTo>
                        <a:pt x="43" y="178"/>
                      </a:lnTo>
                      <a:lnTo>
                        <a:pt x="52" y="161"/>
                      </a:lnTo>
                      <a:lnTo>
                        <a:pt x="61" y="145"/>
                      </a:lnTo>
                      <a:lnTo>
                        <a:pt x="71" y="129"/>
                      </a:lnTo>
                      <a:lnTo>
                        <a:pt x="81" y="115"/>
                      </a:lnTo>
                      <a:lnTo>
                        <a:pt x="93" y="100"/>
                      </a:lnTo>
                      <a:lnTo>
                        <a:pt x="103" y="89"/>
                      </a:lnTo>
                      <a:lnTo>
                        <a:pt x="101" y="91"/>
                      </a:lnTo>
                      <a:lnTo>
                        <a:pt x="99" y="91"/>
                      </a:lnTo>
                      <a:lnTo>
                        <a:pt x="97" y="92"/>
                      </a:lnTo>
                      <a:lnTo>
                        <a:pt x="96" y="93"/>
                      </a:lnTo>
                      <a:lnTo>
                        <a:pt x="95" y="93"/>
                      </a:lnTo>
                      <a:lnTo>
                        <a:pt x="93" y="95"/>
                      </a:lnTo>
                      <a:lnTo>
                        <a:pt x="91" y="96"/>
                      </a:lnTo>
                      <a:lnTo>
                        <a:pt x="89" y="9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3" name="Freeform 372"/>
                <p:cNvSpPr>
                  <a:spLocks noEditPoints="1"/>
                </p:cNvSpPr>
                <p:nvPr/>
              </p:nvSpPr>
              <p:spPr bwMode="auto">
                <a:xfrm>
                  <a:off x="2579" y="2280"/>
                  <a:ext cx="391" cy="330"/>
                </a:xfrm>
                <a:custGeom>
                  <a:avLst/>
                  <a:gdLst/>
                  <a:ahLst/>
                  <a:cxnLst>
                    <a:cxn ang="0">
                      <a:pos x="779" y="307"/>
                    </a:cxn>
                    <a:cxn ang="0">
                      <a:pos x="768" y="250"/>
                    </a:cxn>
                    <a:cxn ang="0">
                      <a:pos x="750" y="195"/>
                    </a:cxn>
                    <a:cxn ang="0">
                      <a:pos x="724" y="145"/>
                    </a:cxn>
                    <a:cxn ang="0">
                      <a:pos x="691" y="100"/>
                    </a:cxn>
                    <a:cxn ang="0">
                      <a:pos x="652" y="58"/>
                    </a:cxn>
                    <a:cxn ang="0">
                      <a:pos x="609" y="24"/>
                    </a:cxn>
                    <a:cxn ang="0">
                      <a:pos x="574" y="4"/>
                    </a:cxn>
                    <a:cxn ang="0">
                      <a:pos x="566" y="1"/>
                    </a:cxn>
                    <a:cxn ang="0">
                      <a:pos x="558" y="0"/>
                    </a:cxn>
                    <a:cxn ang="0">
                      <a:pos x="574" y="9"/>
                    </a:cxn>
                    <a:cxn ang="0">
                      <a:pos x="621" y="38"/>
                    </a:cxn>
                    <a:cxn ang="0">
                      <a:pos x="663" y="76"/>
                    </a:cxn>
                    <a:cxn ang="0">
                      <a:pos x="699" y="117"/>
                    </a:cxn>
                    <a:cxn ang="0">
                      <a:pos x="728" y="163"/>
                    </a:cxn>
                    <a:cxn ang="0">
                      <a:pos x="752" y="215"/>
                    </a:cxn>
                    <a:cxn ang="0">
                      <a:pos x="767" y="270"/>
                    </a:cxn>
                    <a:cxn ang="0">
                      <a:pos x="775" y="327"/>
                    </a:cxn>
                    <a:cxn ang="0">
                      <a:pos x="780" y="367"/>
                    </a:cxn>
                    <a:cxn ang="0">
                      <a:pos x="772" y="426"/>
                    </a:cxn>
                    <a:cxn ang="0">
                      <a:pos x="756" y="482"/>
                    </a:cxn>
                    <a:cxn ang="0">
                      <a:pos x="734" y="533"/>
                    </a:cxn>
                    <a:cxn ang="0">
                      <a:pos x="703" y="581"/>
                    </a:cxn>
                    <a:cxn ang="0">
                      <a:pos x="666" y="624"/>
                    </a:cxn>
                    <a:cxn ang="0">
                      <a:pos x="643" y="644"/>
                    </a:cxn>
                    <a:cxn ang="0">
                      <a:pos x="642" y="643"/>
                    </a:cxn>
                    <a:cxn ang="0">
                      <a:pos x="639" y="643"/>
                    </a:cxn>
                    <a:cxn ang="0">
                      <a:pos x="663" y="620"/>
                    </a:cxn>
                    <a:cxn ang="0">
                      <a:pos x="699" y="579"/>
                    </a:cxn>
                    <a:cxn ang="0">
                      <a:pos x="728" y="531"/>
                    </a:cxn>
                    <a:cxn ang="0">
                      <a:pos x="752" y="480"/>
                    </a:cxn>
                    <a:cxn ang="0">
                      <a:pos x="767" y="426"/>
                    </a:cxn>
                    <a:cxn ang="0">
                      <a:pos x="775" y="367"/>
                    </a:cxn>
                    <a:cxn ang="0">
                      <a:pos x="93" y="94"/>
                    </a:cxn>
                    <a:cxn ang="0">
                      <a:pos x="66" y="129"/>
                    </a:cxn>
                    <a:cxn ang="0">
                      <a:pos x="38" y="178"/>
                    </a:cxn>
                    <a:cxn ang="0">
                      <a:pos x="17" y="231"/>
                    </a:cxn>
                    <a:cxn ang="0">
                      <a:pos x="4" y="289"/>
                    </a:cxn>
                    <a:cxn ang="0">
                      <a:pos x="0" y="347"/>
                    </a:cxn>
                    <a:cxn ang="0">
                      <a:pos x="4" y="407"/>
                    </a:cxn>
                    <a:cxn ang="0">
                      <a:pos x="17" y="464"/>
                    </a:cxn>
                    <a:cxn ang="0">
                      <a:pos x="38" y="516"/>
                    </a:cxn>
                    <a:cxn ang="0">
                      <a:pos x="66" y="565"/>
                    </a:cxn>
                    <a:cxn ang="0">
                      <a:pos x="101" y="609"/>
                    </a:cxn>
                    <a:cxn ang="0">
                      <a:pos x="141" y="649"/>
                    </a:cxn>
                    <a:cxn ang="0">
                      <a:pos x="157" y="660"/>
                    </a:cxn>
                    <a:cxn ang="0">
                      <a:pos x="160" y="659"/>
                    </a:cxn>
                    <a:cxn ang="0">
                      <a:pos x="162" y="659"/>
                    </a:cxn>
                    <a:cxn ang="0">
                      <a:pos x="130" y="633"/>
                    </a:cxn>
                    <a:cxn ang="0">
                      <a:pos x="92" y="592"/>
                    </a:cxn>
                    <a:cxn ang="0">
                      <a:pos x="60" y="547"/>
                    </a:cxn>
                    <a:cxn ang="0">
                      <a:pos x="34" y="498"/>
                    </a:cxn>
                    <a:cxn ang="0">
                      <a:pos x="16" y="444"/>
                    </a:cxn>
                    <a:cxn ang="0">
                      <a:pos x="7" y="387"/>
                    </a:cxn>
                    <a:cxn ang="0">
                      <a:pos x="5" y="327"/>
                    </a:cxn>
                    <a:cxn ang="0">
                      <a:pos x="12" y="270"/>
                    </a:cxn>
                    <a:cxn ang="0">
                      <a:pos x="28" y="215"/>
                    </a:cxn>
                    <a:cxn ang="0">
                      <a:pos x="50" y="163"/>
                    </a:cxn>
                    <a:cxn ang="0">
                      <a:pos x="81" y="117"/>
                    </a:cxn>
                    <a:cxn ang="0">
                      <a:pos x="106" y="86"/>
                    </a:cxn>
                    <a:cxn ang="0">
                      <a:pos x="101" y="89"/>
                    </a:cxn>
                    <a:cxn ang="0">
                      <a:pos x="96" y="92"/>
                    </a:cxn>
                  </a:cxnLst>
                  <a:rect l="0" t="0" r="r" b="b"/>
                  <a:pathLst>
                    <a:path w="780" h="660">
                      <a:moveTo>
                        <a:pt x="780" y="347"/>
                      </a:moveTo>
                      <a:lnTo>
                        <a:pt x="780" y="327"/>
                      </a:lnTo>
                      <a:lnTo>
                        <a:pt x="779" y="307"/>
                      </a:lnTo>
                      <a:lnTo>
                        <a:pt x="776" y="289"/>
                      </a:lnTo>
                      <a:lnTo>
                        <a:pt x="772" y="269"/>
                      </a:lnTo>
                      <a:lnTo>
                        <a:pt x="768" y="250"/>
                      </a:lnTo>
                      <a:lnTo>
                        <a:pt x="763" y="231"/>
                      </a:lnTo>
                      <a:lnTo>
                        <a:pt x="756" y="213"/>
                      </a:lnTo>
                      <a:lnTo>
                        <a:pt x="750" y="195"/>
                      </a:lnTo>
                      <a:lnTo>
                        <a:pt x="742" y="178"/>
                      </a:lnTo>
                      <a:lnTo>
                        <a:pt x="734" y="161"/>
                      </a:lnTo>
                      <a:lnTo>
                        <a:pt x="724" y="145"/>
                      </a:lnTo>
                      <a:lnTo>
                        <a:pt x="714" y="129"/>
                      </a:lnTo>
                      <a:lnTo>
                        <a:pt x="703" y="114"/>
                      </a:lnTo>
                      <a:lnTo>
                        <a:pt x="691" y="100"/>
                      </a:lnTo>
                      <a:lnTo>
                        <a:pt x="679" y="85"/>
                      </a:lnTo>
                      <a:lnTo>
                        <a:pt x="666" y="72"/>
                      </a:lnTo>
                      <a:lnTo>
                        <a:pt x="652" y="58"/>
                      </a:lnTo>
                      <a:lnTo>
                        <a:pt x="638" y="46"/>
                      </a:lnTo>
                      <a:lnTo>
                        <a:pt x="623" y="34"/>
                      </a:lnTo>
                      <a:lnTo>
                        <a:pt x="609" y="24"/>
                      </a:lnTo>
                      <a:lnTo>
                        <a:pt x="593" y="13"/>
                      </a:lnTo>
                      <a:lnTo>
                        <a:pt x="577" y="5"/>
                      </a:lnTo>
                      <a:lnTo>
                        <a:pt x="574" y="4"/>
                      </a:lnTo>
                      <a:lnTo>
                        <a:pt x="571" y="4"/>
                      </a:lnTo>
                      <a:lnTo>
                        <a:pt x="569" y="2"/>
                      </a:lnTo>
                      <a:lnTo>
                        <a:pt x="566" y="1"/>
                      </a:lnTo>
                      <a:lnTo>
                        <a:pt x="563" y="1"/>
                      </a:lnTo>
                      <a:lnTo>
                        <a:pt x="561" y="0"/>
                      </a:lnTo>
                      <a:lnTo>
                        <a:pt x="558" y="0"/>
                      </a:lnTo>
                      <a:lnTo>
                        <a:pt x="555" y="0"/>
                      </a:lnTo>
                      <a:lnTo>
                        <a:pt x="557" y="0"/>
                      </a:lnTo>
                      <a:lnTo>
                        <a:pt x="574" y="9"/>
                      </a:lnTo>
                      <a:lnTo>
                        <a:pt x="590" y="18"/>
                      </a:lnTo>
                      <a:lnTo>
                        <a:pt x="606" y="28"/>
                      </a:lnTo>
                      <a:lnTo>
                        <a:pt x="621" y="38"/>
                      </a:lnTo>
                      <a:lnTo>
                        <a:pt x="635" y="50"/>
                      </a:lnTo>
                      <a:lnTo>
                        <a:pt x="648" y="62"/>
                      </a:lnTo>
                      <a:lnTo>
                        <a:pt x="663" y="76"/>
                      </a:lnTo>
                      <a:lnTo>
                        <a:pt x="675" y="89"/>
                      </a:lnTo>
                      <a:lnTo>
                        <a:pt x="687" y="102"/>
                      </a:lnTo>
                      <a:lnTo>
                        <a:pt x="699" y="117"/>
                      </a:lnTo>
                      <a:lnTo>
                        <a:pt x="710" y="131"/>
                      </a:lnTo>
                      <a:lnTo>
                        <a:pt x="719" y="147"/>
                      </a:lnTo>
                      <a:lnTo>
                        <a:pt x="728" y="163"/>
                      </a:lnTo>
                      <a:lnTo>
                        <a:pt x="738" y="181"/>
                      </a:lnTo>
                      <a:lnTo>
                        <a:pt x="746" y="198"/>
                      </a:lnTo>
                      <a:lnTo>
                        <a:pt x="752" y="215"/>
                      </a:lnTo>
                      <a:lnTo>
                        <a:pt x="758" y="233"/>
                      </a:lnTo>
                      <a:lnTo>
                        <a:pt x="763" y="251"/>
                      </a:lnTo>
                      <a:lnTo>
                        <a:pt x="767" y="270"/>
                      </a:lnTo>
                      <a:lnTo>
                        <a:pt x="771" y="289"/>
                      </a:lnTo>
                      <a:lnTo>
                        <a:pt x="774" y="309"/>
                      </a:lnTo>
                      <a:lnTo>
                        <a:pt x="775" y="327"/>
                      </a:lnTo>
                      <a:lnTo>
                        <a:pt x="775" y="347"/>
                      </a:lnTo>
                      <a:lnTo>
                        <a:pt x="780" y="347"/>
                      </a:lnTo>
                      <a:lnTo>
                        <a:pt x="780" y="367"/>
                      </a:lnTo>
                      <a:lnTo>
                        <a:pt x="779" y="387"/>
                      </a:lnTo>
                      <a:lnTo>
                        <a:pt x="776" y="407"/>
                      </a:lnTo>
                      <a:lnTo>
                        <a:pt x="772" y="426"/>
                      </a:lnTo>
                      <a:lnTo>
                        <a:pt x="768" y="446"/>
                      </a:lnTo>
                      <a:lnTo>
                        <a:pt x="763" y="464"/>
                      </a:lnTo>
                      <a:lnTo>
                        <a:pt x="756" y="482"/>
                      </a:lnTo>
                      <a:lnTo>
                        <a:pt x="750" y="499"/>
                      </a:lnTo>
                      <a:lnTo>
                        <a:pt x="742" y="516"/>
                      </a:lnTo>
                      <a:lnTo>
                        <a:pt x="734" y="533"/>
                      </a:lnTo>
                      <a:lnTo>
                        <a:pt x="724" y="549"/>
                      </a:lnTo>
                      <a:lnTo>
                        <a:pt x="714" y="565"/>
                      </a:lnTo>
                      <a:lnTo>
                        <a:pt x="703" y="581"/>
                      </a:lnTo>
                      <a:lnTo>
                        <a:pt x="691" y="596"/>
                      </a:lnTo>
                      <a:lnTo>
                        <a:pt x="679" y="609"/>
                      </a:lnTo>
                      <a:lnTo>
                        <a:pt x="666" y="624"/>
                      </a:lnTo>
                      <a:lnTo>
                        <a:pt x="652" y="636"/>
                      </a:lnTo>
                      <a:lnTo>
                        <a:pt x="644" y="644"/>
                      </a:lnTo>
                      <a:lnTo>
                        <a:pt x="643" y="644"/>
                      </a:lnTo>
                      <a:lnTo>
                        <a:pt x="643" y="643"/>
                      </a:lnTo>
                      <a:lnTo>
                        <a:pt x="642" y="643"/>
                      </a:lnTo>
                      <a:lnTo>
                        <a:pt x="642" y="643"/>
                      </a:lnTo>
                      <a:lnTo>
                        <a:pt x="641" y="643"/>
                      </a:lnTo>
                      <a:lnTo>
                        <a:pt x="641" y="643"/>
                      </a:lnTo>
                      <a:lnTo>
                        <a:pt x="639" y="643"/>
                      </a:lnTo>
                      <a:lnTo>
                        <a:pt x="639" y="641"/>
                      </a:lnTo>
                      <a:lnTo>
                        <a:pt x="648" y="633"/>
                      </a:lnTo>
                      <a:lnTo>
                        <a:pt x="663" y="620"/>
                      </a:lnTo>
                      <a:lnTo>
                        <a:pt x="675" y="607"/>
                      </a:lnTo>
                      <a:lnTo>
                        <a:pt x="687" y="592"/>
                      </a:lnTo>
                      <a:lnTo>
                        <a:pt x="699" y="579"/>
                      </a:lnTo>
                      <a:lnTo>
                        <a:pt x="710" y="563"/>
                      </a:lnTo>
                      <a:lnTo>
                        <a:pt x="719" y="547"/>
                      </a:lnTo>
                      <a:lnTo>
                        <a:pt x="728" y="531"/>
                      </a:lnTo>
                      <a:lnTo>
                        <a:pt x="738" y="515"/>
                      </a:lnTo>
                      <a:lnTo>
                        <a:pt x="746" y="498"/>
                      </a:lnTo>
                      <a:lnTo>
                        <a:pt x="752" y="480"/>
                      </a:lnTo>
                      <a:lnTo>
                        <a:pt x="758" y="462"/>
                      </a:lnTo>
                      <a:lnTo>
                        <a:pt x="763" y="444"/>
                      </a:lnTo>
                      <a:lnTo>
                        <a:pt x="767" y="426"/>
                      </a:lnTo>
                      <a:lnTo>
                        <a:pt x="771" y="406"/>
                      </a:lnTo>
                      <a:lnTo>
                        <a:pt x="774" y="387"/>
                      </a:lnTo>
                      <a:lnTo>
                        <a:pt x="775" y="367"/>
                      </a:lnTo>
                      <a:lnTo>
                        <a:pt x="775" y="347"/>
                      </a:lnTo>
                      <a:lnTo>
                        <a:pt x="780" y="347"/>
                      </a:lnTo>
                      <a:close/>
                      <a:moveTo>
                        <a:pt x="93" y="94"/>
                      </a:moveTo>
                      <a:lnTo>
                        <a:pt x="89" y="100"/>
                      </a:lnTo>
                      <a:lnTo>
                        <a:pt x="77" y="114"/>
                      </a:lnTo>
                      <a:lnTo>
                        <a:pt x="66" y="129"/>
                      </a:lnTo>
                      <a:lnTo>
                        <a:pt x="56" y="145"/>
                      </a:lnTo>
                      <a:lnTo>
                        <a:pt x="46" y="161"/>
                      </a:lnTo>
                      <a:lnTo>
                        <a:pt x="38" y="178"/>
                      </a:lnTo>
                      <a:lnTo>
                        <a:pt x="31" y="195"/>
                      </a:lnTo>
                      <a:lnTo>
                        <a:pt x="23" y="213"/>
                      </a:lnTo>
                      <a:lnTo>
                        <a:pt x="17" y="231"/>
                      </a:lnTo>
                      <a:lnTo>
                        <a:pt x="12" y="250"/>
                      </a:lnTo>
                      <a:lnTo>
                        <a:pt x="8" y="269"/>
                      </a:lnTo>
                      <a:lnTo>
                        <a:pt x="4" y="289"/>
                      </a:lnTo>
                      <a:lnTo>
                        <a:pt x="1" y="307"/>
                      </a:lnTo>
                      <a:lnTo>
                        <a:pt x="0" y="327"/>
                      </a:lnTo>
                      <a:lnTo>
                        <a:pt x="0" y="347"/>
                      </a:lnTo>
                      <a:lnTo>
                        <a:pt x="0" y="367"/>
                      </a:lnTo>
                      <a:lnTo>
                        <a:pt x="1" y="387"/>
                      </a:lnTo>
                      <a:lnTo>
                        <a:pt x="4" y="407"/>
                      </a:lnTo>
                      <a:lnTo>
                        <a:pt x="8" y="426"/>
                      </a:lnTo>
                      <a:lnTo>
                        <a:pt x="12" y="446"/>
                      </a:lnTo>
                      <a:lnTo>
                        <a:pt x="17" y="464"/>
                      </a:lnTo>
                      <a:lnTo>
                        <a:pt x="23" y="482"/>
                      </a:lnTo>
                      <a:lnTo>
                        <a:pt x="31" y="499"/>
                      </a:lnTo>
                      <a:lnTo>
                        <a:pt x="38" y="516"/>
                      </a:lnTo>
                      <a:lnTo>
                        <a:pt x="46" y="533"/>
                      </a:lnTo>
                      <a:lnTo>
                        <a:pt x="56" y="549"/>
                      </a:lnTo>
                      <a:lnTo>
                        <a:pt x="66" y="565"/>
                      </a:lnTo>
                      <a:lnTo>
                        <a:pt x="77" y="581"/>
                      </a:lnTo>
                      <a:lnTo>
                        <a:pt x="89" y="596"/>
                      </a:lnTo>
                      <a:lnTo>
                        <a:pt x="101" y="609"/>
                      </a:lnTo>
                      <a:lnTo>
                        <a:pt x="113" y="624"/>
                      </a:lnTo>
                      <a:lnTo>
                        <a:pt x="128" y="636"/>
                      </a:lnTo>
                      <a:lnTo>
                        <a:pt x="141" y="649"/>
                      </a:lnTo>
                      <a:lnTo>
                        <a:pt x="156" y="660"/>
                      </a:lnTo>
                      <a:lnTo>
                        <a:pt x="157" y="660"/>
                      </a:lnTo>
                      <a:lnTo>
                        <a:pt x="157" y="660"/>
                      </a:lnTo>
                      <a:lnTo>
                        <a:pt x="158" y="660"/>
                      </a:lnTo>
                      <a:lnTo>
                        <a:pt x="160" y="660"/>
                      </a:lnTo>
                      <a:lnTo>
                        <a:pt x="160" y="659"/>
                      </a:lnTo>
                      <a:lnTo>
                        <a:pt x="161" y="659"/>
                      </a:lnTo>
                      <a:lnTo>
                        <a:pt x="161" y="659"/>
                      </a:lnTo>
                      <a:lnTo>
                        <a:pt x="162" y="659"/>
                      </a:lnTo>
                      <a:lnTo>
                        <a:pt x="160" y="656"/>
                      </a:lnTo>
                      <a:lnTo>
                        <a:pt x="145" y="645"/>
                      </a:lnTo>
                      <a:lnTo>
                        <a:pt x="130" y="633"/>
                      </a:lnTo>
                      <a:lnTo>
                        <a:pt x="117" y="620"/>
                      </a:lnTo>
                      <a:lnTo>
                        <a:pt x="105" y="607"/>
                      </a:lnTo>
                      <a:lnTo>
                        <a:pt x="92" y="592"/>
                      </a:lnTo>
                      <a:lnTo>
                        <a:pt x="81" y="579"/>
                      </a:lnTo>
                      <a:lnTo>
                        <a:pt x="70" y="563"/>
                      </a:lnTo>
                      <a:lnTo>
                        <a:pt x="60" y="547"/>
                      </a:lnTo>
                      <a:lnTo>
                        <a:pt x="50" y="531"/>
                      </a:lnTo>
                      <a:lnTo>
                        <a:pt x="42" y="515"/>
                      </a:lnTo>
                      <a:lnTo>
                        <a:pt x="34" y="498"/>
                      </a:lnTo>
                      <a:lnTo>
                        <a:pt x="28" y="480"/>
                      </a:lnTo>
                      <a:lnTo>
                        <a:pt x="21" y="462"/>
                      </a:lnTo>
                      <a:lnTo>
                        <a:pt x="16" y="444"/>
                      </a:lnTo>
                      <a:lnTo>
                        <a:pt x="12" y="426"/>
                      </a:lnTo>
                      <a:lnTo>
                        <a:pt x="9" y="406"/>
                      </a:lnTo>
                      <a:lnTo>
                        <a:pt x="7" y="387"/>
                      </a:lnTo>
                      <a:lnTo>
                        <a:pt x="5" y="367"/>
                      </a:lnTo>
                      <a:lnTo>
                        <a:pt x="4" y="347"/>
                      </a:lnTo>
                      <a:lnTo>
                        <a:pt x="5" y="327"/>
                      </a:lnTo>
                      <a:lnTo>
                        <a:pt x="7" y="309"/>
                      </a:lnTo>
                      <a:lnTo>
                        <a:pt x="9" y="289"/>
                      </a:lnTo>
                      <a:lnTo>
                        <a:pt x="12" y="270"/>
                      </a:lnTo>
                      <a:lnTo>
                        <a:pt x="16" y="251"/>
                      </a:lnTo>
                      <a:lnTo>
                        <a:pt x="21" y="233"/>
                      </a:lnTo>
                      <a:lnTo>
                        <a:pt x="28" y="215"/>
                      </a:lnTo>
                      <a:lnTo>
                        <a:pt x="34" y="198"/>
                      </a:lnTo>
                      <a:lnTo>
                        <a:pt x="42" y="181"/>
                      </a:lnTo>
                      <a:lnTo>
                        <a:pt x="50" y="163"/>
                      </a:lnTo>
                      <a:lnTo>
                        <a:pt x="60" y="147"/>
                      </a:lnTo>
                      <a:lnTo>
                        <a:pt x="70" y="131"/>
                      </a:lnTo>
                      <a:lnTo>
                        <a:pt x="81" y="117"/>
                      </a:lnTo>
                      <a:lnTo>
                        <a:pt x="92" y="102"/>
                      </a:lnTo>
                      <a:lnTo>
                        <a:pt x="105" y="89"/>
                      </a:lnTo>
                      <a:lnTo>
                        <a:pt x="106" y="86"/>
                      </a:lnTo>
                      <a:lnTo>
                        <a:pt x="105" y="88"/>
                      </a:lnTo>
                      <a:lnTo>
                        <a:pt x="102" y="89"/>
                      </a:lnTo>
                      <a:lnTo>
                        <a:pt x="101" y="89"/>
                      </a:lnTo>
                      <a:lnTo>
                        <a:pt x="100" y="90"/>
                      </a:lnTo>
                      <a:lnTo>
                        <a:pt x="98" y="92"/>
                      </a:lnTo>
                      <a:lnTo>
                        <a:pt x="96" y="92"/>
                      </a:lnTo>
                      <a:lnTo>
                        <a:pt x="94" y="93"/>
                      </a:lnTo>
                      <a:lnTo>
                        <a:pt x="93" y="9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4" name="Freeform 373"/>
                <p:cNvSpPr>
                  <a:spLocks noEditPoints="1"/>
                </p:cNvSpPr>
                <p:nvPr/>
              </p:nvSpPr>
              <p:spPr bwMode="auto">
                <a:xfrm>
                  <a:off x="2580" y="2279"/>
                  <a:ext cx="388" cy="331"/>
                </a:xfrm>
                <a:custGeom>
                  <a:avLst/>
                  <a:gdLst/>
                  <a:ahLst/>
                  <a:cxnLst>
                    <a:cxn ang="0">
                      <a:pos x="775" y="310"/>
                    </a:cxn>
                    <a:cxn ang="0">
                      <a:pos x="765" y="253"/>
                    </a:cxn>
                    <a:cxn ang="0">
                      <a:pos x="746" y="200"/>
                    </a:cxn>
                    <a:cxn ang="0">
                      <a:pos x="721" y="149"/>
                    </a:cxn>
                    <a:cxn ang="0">
                      <a:pos x="689" y="104"/>
                    </a:cxn>
                    <a:cxn ang="0">
                      <a:pos x="650" y="64"/>
                    </a:cxn>
                    <a:cxn ang="0">
                      <a:pos x="606" y="29"/>
                    </a:cxn>
                    <a:cxn ang="0">
                      <a:pos x="565" y="4"/>
                    </a:cxn>
                    <a:cxn ang="0">
                      <a:pos x="556" y="3"/>
                    </a:cxn>
                    <a:cxn ang="0">
                      <a:pos x="548" y="1"/>
                    </a:cxn>
                    <a:cxn ang="0">
                      <a:pos x="556" y="5"/>
                    </a:cxn>
                    <a:cxn ang="0">
                      <a:pos x="604" y="33"/>
                    </a:cxn>
                    <a:cxn ang="0">
                      <a:pos x="646" y="67"/>
                    </a:cxn>
                    <a:cxn ang="0">
                      <a:pos x="685" y="107"/>
                    </a:cxn>
                    <a:cxn ang="0">
                      <a:pos x="717" y="152"/>
                    </a:cxn>
                    <a:cxn ang="0">
                      <a:pos x="742" y="201"/>
                    </a:cxn>
                    <a:cxn ang="0">
                      <a:pos x="759" y="254"/>
                    </a:cxn>
                    <a:cxn ang="0">
                      <a:pos x="770" y="312"/>
                    </a:cxn>
                    <a:cxn ang="0">
                      <a:pos x="777" y="350"/>
                    </a:cxn>
                    <a:cxn ang="0">
                      <a:pos x="773" y="410"/>
                    </a:cxn>
                    <a:cxn ang="0">
                      <a:pos x="759" y="466"/>
                    </a:cxn>
                    <a:cxn ang="0">
                      <a:pos x="738" y="519"/>
                    </a:cxn>
                    <a:cxn ang="0">
                      <a:pos x="710" y="567"/>
                    </a:cxn>
                    <a:cxn ang="0">
                      <a:pos x="677" y="611"/>
                    </a:cxn>
                    <a:cxn ang="0">
                      <a:pos x="641" y="646"/>
                    </a:cxn>
                    <a:cxn ang="0">
                      <a:pos x="638" y="646"/>
                    </a:cxn>
                    <a:cxn ang="0">
                      <a:pos x="637" y="644"/>
                    </a:cxn>
                    <a:cxn ang="0">
                      <a:pos x="646" y="634"/>
                    </a:cxn>
                    <a:cxn ang="0">
                      <a:pos x="685" y="594"/>
                    </a:cxn>
                    <a:cxn ang="0">
                      <a:pos x="717" y="548"/>
                    </a:cxn>
                    <a:cxn ang="0">
                      <a:pos x="742" y="499"/>
                    </a:cxn>
                    <a:cxn ang="0">
                      <a:pos x="759" y="446"/>
                    </a:cxn>
                    <a:cxn ang="0">
                      <a:pos x="770" y="390"/>
                    </a:cxn>
                    <a:cxn ang="0">
                      <a:pos x="777" y="350"/>
                    </a:cxn>
                    <a:cxn ang="0">
                      <a:pos x="77" y="119"/>
                    </a:cxn>
                    <a:cxn ang="0">
                      <a:pos x="48" y="165"/>
                    </a:cxn>
                    <a:cxn ang="0">
                      <a:pos x="24" y="217"/>
                    </a:cxn>
                    <a:cxn ang="0">
                      <a:pos x="8" y="273"/>
                    </a:cxn>
                    <a:cxn ang="0">
                      <a:pos x="2" y="330"/>
                    </a:cxn>
                    <a:cxn ang="0">
                      <a:pos x="3" y="390"/>
                    </a:cxn>
                    <a:cxn ang="0">
                      <a:pos x="14" y="447"/>
                    </a:cxn>
                    <a:cxn ang="0">
                      <a:pos x="31" y="502"/>
                    </a:cxn>
                    <a:cxn ang="0">
                      <a:pos x="57" y="551"/>
                    </a:cxn>
                    <a:cxn ang="0">
                      <a:pos x="89" y="598"/>
                    </a:cxn>
                    <a:cxn ang="0">
                      <a:pos x="128" y="638"/>
                    </a:cxn>
                    <a:cxn ang="0">
                      <a:pos x="159" y="663"/>
                    </a:cxn>
                    <a:cxn ang="0">
                      <a:pos x="160" y="662"/>
                    </a:cxn>
                    <a:cxn ang="0">
                      <a:pos x="163" y="662"/>
                    </a:cxn>
                    <a:cxn ang="0">
                      <a:pos x="160" y="658"/>
                    </a:cxn>
                    <a:cxn ang="0">
                      <a:pos x="117" y="622"/>
                    </a:cxn>
                    <a:cxn ang="0">
                      <a:pos x="81" y="579"/>
                    </a:cxn>
                    <a:cxn ang="0">
                      <a:pos x="52" y="532"/>
                    </a:cxn>
                    <a:cxn ang="0">
                      <a:pos x="30" y="482"/>
                    </a:cxn>
                    <a:cxn ang="0">
                      <a:pos x="14" y="427"/>
                    </a:cxn>
                    <a:cxn ang="0">
                      <a:pos x="7" y="370"/>
                    </a:cxn>
                    <a:cxn ang="0">
                      <a:pos x="8" y="312"/>
                    </a:cxn>
                    <a:cxn ang="0">
                      <a:pos x="18" y="254"/>
                    </a:cxn>
                    <a:cxn ang="0">
                      <a:pos x="36" y="201"/>
                    </a:cxn>
                    <a:cxn ang="0">
                      <a:pos x="61" y="152"/>
                    </a:cxn>
                    <a:cxn ang="0">
                      <a:pos x="93" y="107"/>
                    </a:cxn>
                    <a:cxn ang="0">
                      <a:pos x="111" y="87"/>
                    </a:cxn>
                    <a:cxn ang="0">
                      <a:pos x="105" y="89"/>
                    </a:cxn>
                    <a:cxn ang="0">
                      <a:pos x="100" y="92"/>
                    </a:cxn>
                  </a:cxnLst>
                  <a:rect l="0" t="0" r="r" b="b"/>
                  <a:pathLst>
                    <a:path w="777" h="663">
                      <a:moveTo>
                        <a:pt x="777" y="350"/>
                      </a:moveTo>
                      <a:lnTo>
                        <a:pt x="777" y="330"/>
                      </a:lnTo>
                      <a:lnTo>
                        <a:pt x="775" y="310"/>
                      </a:lnTo>
                      <a:lnTo>
                        <a:pt x="773" y="292"/>
                      </a:lnTo>
                      <a:lnTo>
                        <a:pt x="769" y="273"/>
                      </a:lnTo>
                      <a:lnTo>
                        <a:pt x="765" y="253"/>
                      </a:lnTo>
                      <a:lnTo>
                        <a:pt x="759" y="236"/>
                      </a:lnTo>
                      <a:lnTo>
                        <a:pt x="754" y="217"/>
                      </a:lnTo>
                      <a:lnTo>
                        <a:pt x="746" y="200"/>
                      </a:lnTo>
                      <a:lnTo>
                        <a:pt x="738" y="182"/>
                      </a:lnTo>
                      <a:lnTo>
                        <a:pt x="730" y="165"/>
                      </a:lnTo>
                      <a:lnTo>
                        <a:pt x="721" y="149"/>
                      </a:lnTo>
                      <a:lnTo>
                        <a:pt x="710" y="133"/>
                      </a:lnTo>
                      <a:lnTo>
                        <a:pt x="699" y="119"/>
                      </a:lnTo>
                      <a:lnTo>
                        <a:pt x="689" y="104"/>
                      </a:lnTo>
                      <a:lnTo>
                        <a:pt x="677" y="89"/>
                      </a:lnTo>
                      <a:lnTo>
                        <a:pt x="663" y="76"/>
                      </a:lnTo>
                      <a:lnTo>
                        <a:pt x="650" y="64"/>
                      </a:lnTo>
                      <a:lnTo>
                        <a:pt x="636" y="51"/>
                      </a:lnTo>
                      <a:lnTo>
                        <a:pt x="621" y="40"/>
                      </a:lnTo>
                      <a:lnTo>
                        <a:pt x="606" y="29"/>
                      </a:lnTo>
                      <a:lnTo>
                        <a:pt x="590" y="19"/>
                      </a:lnTo>
                      <a:lnTo>
                        <a:pt x="574" y="9"/>
                      </a:lnTo>
                      <a:lnTo>
                        <a:pt x="565" y="4"/>
                      </a:lnTo>
                      <a:lnTo>
                        <a:pt x="562" y="4"/>
                      </a:lnTo>
                      <a:lnTo>
                        <a:pt x="560" y="3"/>
                      </a:lnTo>
                      <a:lnTo>
                        <a:pt x="556" y="3"/>
                      </a:lnTo>
                      <a:lnTo>
                        <a:pt x="553" y="1"/>
                      </a:lnTo>
                      <a:lnTo>
                        <a:pt x="550" y="1"/>
                      </a:lnTo>
                      <a:lnTo>
                        <a:pt x="548" y="1"/>
                      </a:lnTo>
                      <a:lnTo>
                        <a:pt x="545" y="0"/>
                      </a:lnTo>
                      <a:lnTo>
                        <a:pt x="542" y="0"/>
                      </a:lnTo>
                      <a:lnTo>
                        <a:pt x="556" y="5"/>
                      </a:lnTo>
                      <a:lnTo>
                        <a:pt x="572" y="13"/>
                      </a:lnTo>
                      <a:lnTo>
                        <a:pt x="588" y="23"/>
                      </a:lnTo>
                      <a:lnTo>
                        <a:pt x="604" y="33"/>
                      </a:lnTo>
                      <a:lnTo>
                        <a:pt x="618" y="44"/>
                      </a:lnTo>
                      <a:lnTo>
                        <a:pt x="633" y="55"/>
                      </a:lnTo>
                      <a:lnTo>
                        <a:pt x="646" y="67"/>
                      </a:lnTo>
                      <a:lnTo>
                        <a:pt x="659" y="80"/>
                      </a:lnTo>
                      <a:lnTo>
                        <a:pt x="673" y="93"/>
                      </a:lnTo>
                      <a:lnTo>
                        <a:pt x="685" y="107"/>
                      </a:lnTo>
                      <a:lnTo>
                        <a:pt x="695" y="121"/>
                      </a:lnTo>
                      <a:lnTo>
                        <a:pt x="706" y="136"/>
                      </a:lnTo>
                      <a:lnTo>
                        <a:pt x="717" y="152"/>
                      </a:lnTo>
                      <a:lnTo>
                        <a:pt x="726" y="168"/>
                      </a:lnTo>
                      <a:lnTo>
                        <a:pt x="734" y="185"/>
                      </a:lnTo>
                      <a:lnTo>
                        <a:pt x="742" y="201"/>
                      </a:lnTo>
                      <a:lnTo>
                        <a:pt x="749" y="218"/>
                      </a:lnTo>
                      <a:lnTo>
                        <a:pt x="755" y="237"/>
                      </a:lnTo>
                      <a:lnTo>
                        <a:pt x="759" y="254"/>
                      </a:lnTo>
                      <a:lnTo>
                        <a:pt x="765" y="273"/>
                      </a:lnTo>
                      <a:lnTo>
                        <a:pt x="767" y="292"/>
                      </a:lnTo>
                      <a:lnTo>
                        <a:pt x="770" y="312"/>
                      </a:lnTo>
                      <a:lnTo>
                        <a:pt x="771" y="330"/>
                      </a:lnTo>
                      <a:lnTo>
                        <a:pt x="771" y="350"/>
                      </a:lnTo>
                      <a:lnTo>
                        <a:pt x="777" y="350"/>
                      </a:lnTo>
                      <a:lnTo>
                        <a:pt x="777" y="370"/>
                      </a:lnTo>
                      <a:lnTo>
                        <a:pt x="775" y="390"/>
                      </a:lnTo>
                      <a:lnTo>
                        <a:pt x="773" y="410"/>
                      </a:lnTo>
                      <a:lnTo>
                        <a:pt x="769" y="429"/>
                      </a:lnTo>
                      <a:lnTo>
                        <a:pt x="765" y="447"/>
                      </a:lnTo>
                      <a:lnTo>
                        <a:pt x="759" y="466"/>
                      </a:lnTo>
                      <a:lnTo>
                        <a:pt x="754" y="483"/>
                      </a:lnTo>
                      <a:lnTo>
                        <a:pt x="746" y="502"/>
                      </a:lnTo>
                      <a:lnTo>
                        <a:pt x="738" y="519"/>
                      </a:lnTo>
                      <a:lnTo>
                        <a:pt x="730" y="535"/>
                      </a:lnTo>
                      <a:lnTo>
                        <a:pt x="721" y="551"/>
                      </a:lnTo>
                      <a:lnTo>
                        <a:pt x="710" y="567"/>
                      </a:lnTo>
                      <a:lnTo>
                        <a:pt x="699" y="583"/>
                      </a:lnTo>
                      <a:lnTo>
                        <a:pt x="689" y="598"/>
                      </a:lnTo>
                      <a:lnTo>
                        <a:pt x="677" y="611"/>
                      </a:lnTo>
                      <a:lnTo>
                        <a:pt x="663" y="624"/>
                      </a:lnTo>
                      <a:lnTo>
                        <a:pt x="650" y="638"/>
                      </a:lnTo>
                      <a:lnTo>
                        <a:pt x="641" y="646"/>
                      </a:lnTo>
                      <a:lnTo>
                        <a:pt x="640" y="646"/>
                      </a:lnTo>
                      <a:lnTo>
                        <a:pt x="640" y="646"/>
                      </a:lnTo>
                      <a:lnTo>
                        <a:pt x="638" y="646"/>
                      </a:lnTo>
                      <a:lnTo>
                        <a:pt x="638" y="644"/>
                      </a:lnTo>
                      <a:lnTo>
                        <a:pt x="637" y="644"/>
                      </a:lnTo>
                      <a:lnTo>
                        <a:pt x="637" y="644"/>
                      </a:lnTo>
                      <a:lnTo>
                        <a:pt x="636" y="644"/>
                      </a:lnTo>
                      <a:lnTo>
                        <a:pt x="636" y="644"/>
                      </a:lnTo>
                      <a:lnTo>
                        <a:pt x="646" y="634"/>
                      </a:lnTo>
                      <a:lnTo>
                        <a:pt x="659" y="622"/>
                      </a:lnTo>
                      <a:lnTo>
                        <a:pt x="673" y="608"/>
                      </a:lnTo>
                      <a:lnTo>
                        <a:pt x="685" y="594"/>
                      </a:lnTo>
                      <a:lnTo>
                        <a:pt x="695" y="579"/>
                      </a:lnTo>
                      <a:lnTo>
                        <a:pt x="706" y="564"/>
                      </a:lnTo>
                      <a:lnTo>
                        <a:pt x="717" y="548"/>
                      </a:lnTo>
                      <a:lnTo>
                        <a:pt x="726" y="532"/>
                      </a:lnTo>
                      <a:lnTo>
                        <a:pt x="734" y="516"/>
                      </a:lnTo>
                      <a:lnTo>
                        <a:pt x="742" y="499"/>
                      </a:lnTo>
                      <a:lnTo>
                        <a:pt x="749" y="482"/>
                      </a:lnTo>
                      <a:lnTo>
                        <a:pt x="755" y="465"/>
                      </a:lnTo>
                      <a:lnTo>
                        <a:pt x="759" y="446"/>
                      </a:lnTo>
                      <a:lnTo>
                        <a:pt x="765" y="427"/>
                      </a:lnTo>
                      <a:lnTo>
                        <a:pt x="767" y="409"/>
                      </a:lnTo>
                      <a:lnTo>
                        <a:pt x="770" y="390"/>
                      </a:lnTo>
                      <a:lnTo>
                        <a:pt x="771" y="370"/>
                      </a:lnTo>
                      <a:lnTo>
                        <a:pt x="771" y="350"/>
                      </a:lnTo>
                      <a:lnTo>
                        <a:pt x="777" y="350"/>
                      </a:lnTo>
                      <a:close/>
                      <a:moveTo>
                        <a:pt x="99" y="93"/>
                      </a:moveTo>
                      <a:lnTo>
                        <a:pt x="89" y="104"/>
                      </a:lnTo>
                      <a:lnTo>
                        <a:pt x="77" y="119"/>
                      </a:lnTo>
                      <a:lnTo>
                        <a:pt x="67" y="133"/>
                      </a:lnTo>
                      <a:lnTo>
                        <a:pt x="57" y="149"/>
                      </a:lnTo>
                      <a:lnTo>
                        <a:pt x="48" y="165"/>
                      </a:lnTo>
                      <a:lnTo>
                        <a:pt x="39" y="182"/>
                      </a:lnTo>
                      <a:lnTo>
                        <a:pt x="31" y="200"/>
                      </a:lnTo>
                      <a:lnTo>
                        <a:pt x="24" y="217"/>
                      </a:lnTo>
                      <a:lnTo>
                        <a:pt x="19" y="236"/>
                      </a:lnTo>
                      <a:lnTo>
                        <a:pt x="14" y="253"/>
                      </a:lnTo>
                      <a:lnTo>
                        <a:pt x="8" y="273"/>
                      </a:lnTo>
                      <a:lnTo>
                        <a:pt x="6" y="292"/>
                      </a:lnTo>
                      <a:lnTo>
                        <a:pt x="3" y="310"/>
                      </a:lnTo>
                      <a:lnTo>
                        <a:pt x="2" y="330"/>
                      </a:lnTo>
                      <a:lnTo>
                        <a:pt x="0" y="350"/>
                      </a:lnTo>
                      <a:lnTo>
                        <a:pt x="2" y="370"/>
                      </a:lnTo>
                      <a:lnTo>
                        <a:pt x="3" y="390"/>
                      </a:lnTo>
                      <a:lnTo>
                        <a:pt x="6" y="410"/>
                      </a:lnTo>
                      <a:lnTo>
                        <a:pt x="8" y="429"/>
                      </a:lnTo>
                      <a:lnTo>
                        <a:pt x="14" y="447"/>
                      </a:lnTo>
                      <a:lnTo>
                        <a:pt x="19" y="466"/>
                      </a:lnTo>
                      <a:lnTo>
                        <a:pt x="24" y="483"/>
                      </a:lnTo>
                      <a:lnTo>
                        <a:pt x="31" y="502"/>
                      </a:lnTo>
                      <a:lnTo>
                        <a:pt x="39" y="519"/>
                      </a:lnTo>
                      <a:lnTo>
                        <a:pt x="48" y="535"/>
                      </a:lnTo>
                      <a:lnTo>
                        <a:pt x="57" y="551"/>
                      </a:lnTo>
                      <a:lnTo>
                        <a:pt x="67" y="567"/>
                      </a:lnTo>
                      <a:lnTo>
                        <a:pt x="77" y="583"/>
                      </a:lnTo>
                      <a:lnTo>
                        <a:pt x="89" y="598"/>
                      </a:lnTo>
                      <a:lnTo>
                        <a:pt x="101" y="611"/>
                      </a:lnTo>
                      <a:lnTo>
                        <a:pt x="115" y="624"/>
                      </a:lnTo>
                      <a:lnTo>
                        <a:pt x="128" y="638"/>
                      </a:lnTo>
                      <a:lnTo>
                        <a:pt x="141" y="650"/>
                      </a:lnTo>
                      <a:lnTo>
                        <a:pt x="157" y="662"/>
                      </a:lnTo>
                      <a:lnTo>
                        <a:pt x="159" y="663"/>
                      </a:lnTo>
                      <a:lnTo>
                        <a:pt x="159" y="662"/>
                      </a:lnTo>
                      <a:lnTo>
                        <a:pt x="160" y="662"/>
                      </a:lnTo>
                      <a:lnTo>
                        <a:pt x="160" y="662"/>
                      </a:lnTo>
                      <a:lnTo>
                        <a:pt x="161" y="662"/>
                      </a:lnTo>
                      <a:lnTo>
                        <a:pt x="161" y="662"/>
                      </a:lnTo>
                      <a:lnTo>
                        <a:pt x="163" y="662"/>
                      </a:lnTo>
                      <a:lnTo>
                        <a:pt x="163" y="660"/>
                      </a:lnTo>
                      <a:lnTo>
                        <a:pt x="164" y="660"/>
                      </a:lnTo>
                      <a:lnTo>
                        <a:pt x="160" y="658"/>
                      </a:lnTo>
                      <a:lnTo>
                        <a:pt x="145" y="646"/>
                      </a:lnTo>
                      <a:lnTo>
                        <a:pt x="131" y="634"/>
                      </a:lnTo>
                      <a:lnTo>
                        <a:pt x="117" y="622"/>
                      </a:lnTo>
                      <a:lnTo>
                        <a:pt x="105" y="608"/>
                      </a:lnTo>
                      <a:lnTo>
                        <a:pt x="93" y="594"/>
                      </a:lnTo>
                      <a:lnTo>
                        <a:pt x="81" y="579"/>
                      </a:lnTo>
                      <a:lnTo>
                        <a:pt x="71" y="564"/>
                      </a:lnTo>
                      <a:lnTo>
                        <a:pt x="61" y="548"/>
                      </a:lnTo>
                      <a:lnTo>
                        <a:pt x="52" y="532"/>
                      </a:lnTo>
                      <a:lnTo>
                        <a:pt x="44" y="516"/>
                      </a:lnTo>
                      <a:lnTo>
                        <a:pt x="36" y="499"/>
                      </a:lnTo>
                      <a:lnTo>
                        <a:pt x="30" y="482"/>
                      </a:lnTo>
                      <a:lnTo>
                        <a:pt x="23" y="465"/>
                      </a:lnTo>
                      <a:lnTo>
                        <a:pt x="18" y="446"/>
                      </a:lnTo>
                      <a:lnTo>
                        <a:pt x="14" y="427"/>
                      </a:lnTo>
                      <a:lnTo>
                        <a:pt x="11" y="409"/>
                      </a:lnTo>
                      <a:lnTo>
                        <a:pt x="8" y="390"/>
                      </a:lnTo>
                      <a:lnTo>
                        <a:pt x="7" y="370"/>
                      </a:lnTo>
                      <a:lnTo>
                        <a:pt x="6" y="350"/>
                      </a:lnTo>
                      <a:lnTo>
                        <a:pt x="7" y="330"/>
                      </a:lnTo>
                      <a:lnTo>
                        <a:pt x="8" y="312"/>
                      </a:lnTo>
                      <a:lnTo>
                        <a:pt x="11" y="292"/>
                      </a:lnTo>
                      <a:lnTo>
                        <a:pt x="14" y="273"/>
                      </a:lnTo>
                      <a:lnTo>
                        <a:pt x="18" y="254"/>
                      </a:lnTo>
                      <a:lnTo>
                        <a:pt x="23" y="237"/>
                      </a:lnTo>
                      <a:lnTo>
                        <a:pt x="30" y="218"/>
                      </a:lnTo>
                      <a:lnTo>
                        <a:pt x="36" y="201"/>
                      </a:lnTo>
                      <a:lnTo>
                        <a:pt x="44" y="185"/>
                      </a:lnTo>
                      <a:lnTo>
                        <a:pt x="52" y="168"/>
                      </a:lnTo>
                      <a:lnTo>
                        <a:pt x="61" y="152"/>
                      </a:lnTo>
                      <a:lnTo>
                        <a:pt x="71" y="136"/>
                      </a:lnTo>
                      <a:lnTo>
                        <a:pt x="81" y="121"/>
                      </a:lnTo>
                      <a:lnTo>
                        <a:pt x="93" y="107"/>
                      </a:lnTo>
                      <a:lnTo>
                        <a:pt x="105" y="93"/>
                      </a:lnTo>
                      <a:lnTo>
                        <a:pt x="112" y="85"/>
                      </a:lnTo>
                      <a:lnTo>
                        <a:pt x="111" y="87"/>
                      </a:lnTo>
                      <a:lnTo>
                        <a:pt x="109" y="88"/>
                      </a:lnTo>
                      <a:lnTo>
                        <a:pt x="107" y="88"/>
                      </a:lnTo>
                      <a:lnTo>
                        <a:pt x="105" y="89"/>
                      </a:lnTo>
                      <a:lnTo>
                        <a:pt x="104" y="91"/>
                      </a:lnTo>
                      <a:lnTo>
                        <a:pt x="101" y="92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5" name="Freeform 374"/>
                <p:cNvSpPr>
                  <a:spLocks noEditPoints="1"/>
                </p:cNvSpPr>
                <p:nvPr/>
              </p:nvSpPr>
              <p:spPr bwMode="auto">
                <a:xfrm>
                  <a:off x="2581" y="2277"/>
                  <a:ext cx="386" cy="332"/>
                </a:xfrm>
                <a:custGeom>
                  <a:avLst/>
                  <a:gdLst/>
                  <a:ahLst/>
                  <a:cxnLst>
                    <a:cxn ang="0">
                      <a:pos x="767" y="295"/>
                    </a:cxn>
                    <a:cxn ang="0">
                      <a:pos x="748" y="221"/>
                    </a:cxn>
                    <a:cxn ang="0">
                      <a:pos x="715" y="153"/>
                    </a:cxn>
                    <a:cxn ang="0">
                      <a:pos x="671" y="95"/>
                    </a:cxn>
                    <a:cxn ang="0">
                      <a:pos x="617" y="44"/>
                    </a:cxn>
                    <a:cxn ang="0">
                      <a:pos x="553" y="6"/>
                    </a:cxn>
                    <a:cxn ang="0">
                      <a:pos x="542" y="3"/>
                    </a:cxn>
                    <a:cxn ang="0">
                      <a:pos x="530" y="0"/>
                    </a:cxn>
                    <a:cxn ang="0">
                      <a:pos x="567" y="19"/>
                    </a:cxn>
                    <a:cxn ang="0">
                      <a:pos x="629" y="60"/>
                    </a:cxn>
                    <a:cxn ang="0">
                      <a:pos x="679" y="111"/>
                    </a:cxn>
                    <a:cxn ang="0">
                      <a:pos x="720" y="172"/>
                    </a:cxn>
                    <a:cxn ang="0">
                      <a:pos x="750" y="240"/>
                    </a:cxn>
                    <a:cxn ang="0">
                      <a:pos x="764" y="315"/>
                    </a:cxn>
                    <a:cxn ang="0">
                      <a:pos x="771" y="373"/>
                    </a:cxn>
                    <a:cxn ang="0">
                      <a:pos x="759" y="450"/>
                    </a:cxn>
                    <a:cxn ang="0">
                      <a:pos x="734" y="521"/>
                    </a:cxn>
                    <a:cxn ang="0">
                      <a:pos x="695" y="585"/>
                    </a:cxn>
                    <a:cxn ang="0">
                      <a:pos x="644" y="639"/>
                    </a:cxn>
                    <a:cxn ang="0">
                      <a:pos x="633" y="647"/>
                    </a:cxn>
                    <a:cxn ang="0">
                      <a:pos x="630" y="646"/>
                    </a:cxn>
                    <a:cxn ang="0">
                      <a:pos x="667" y="609"/>
                    </a:cxn>
                    <a:cxn ang="0">
                      <a:pos x="711" y="551"/>
                    </a:cxn>
                    <a:cxn ang="0">
                      <a:pos x="743" y="485"/>
                    </a:cxn>
                    <a:cxn ang="0">
                      <a:pos x="762" y="412"/>
                    </a:cxn>
                    <a:cxn ang="0">
                      <a:pos x="771" y="353"/>
                    </a:cxn>
                    <a:cxn ang="0">
                      <a:pos x="77" y="123"/>
                    </a:cxn>
                    <a:cxn ang="0">
                      <a:pos x="38" y="187"/>
                    </a:cxn>
                    <a:cxn ang="0">
                      <a:pos x="12" y="257"/>
                    </a:cxn>
                    <a:cxn ang="0">
                      <a:pos x="1" y="333"/>
                    </a:cxn>
                    <a:cxn ang="0">
                      <a:pos x="5" y="412"/>
                    </a:cxn>
                    <a:cxn ang="0">
                      <a:pos x="24" y="486"/>
                    </a:cxn>
                    <a:cxn ang="0">
                      <a:pos x="56" y="553"/>
                    </a:cxn>
                    <a:cxn ang="0">
                      <a:pos x="101" y="613"/>
                    </a:cxn>
                    <a:cxn ang="0">
                      <a:pos x="156" y="662"/>
                    </a:cxn>
                    <a:cxn ang="0">
                      <a:pos x="160" y="663"/>
                    </a:cxn>
                    <a:cxn ang="0">
                      <a:pos x="164" y="663"/>
                    </a:cxn>
                    <a:cxn ang="0">
                      <a:pos x="130" y="635"/>
                    </a:cxn>
                    <a:cxn ang="0">
                      <a:pos x="81" y="581"/>
                    </a:cxn>
                    <a:cxn ang="0">
                      <a:pos x="42" y="518"/>
                    </a:cxn>
                    <a:cxn ang="0">
                      <a:pos x="17" y="449"/>
                    </a:cxn>
                    <a:cxn ang="0">
                      <a:pos x="5" y="373"/>
                    </a:cxn>
                    <a:cxn ang="0">
                      <a:pos x="9" y="296"/>
                    </a:cxn>
                    <a:cxn ang="0">
                      <a:pos x="28" y="223"/>
                    </a:cxn>
                    <a:cxn ang="0">
                      <a:pos x="60" y="156"/>
                    </a:cxn>
                    <a:cxn ang="0">
                      <a:pos x="104" y="98"/>
                    </a:cxn>
                    <a:cxn ang="0">
                      <a:pos x="110" y="88"/>
                    </a:cxn>
                    <a:cxn ang="0">
                      <a:pos x="104" y="92"/>
                    </a:cxn>
                  </a:cxnLst>
                  <a:rect l="0" t="0" r="r" b="b"/>
                  <a:pathLst>
                    <a:path w="771" h="665">
                      <a:moveTo>
                        <a:pt x="771" y="353"/>
                      </a:moveTo>
                      <a:lnTo>
                        <a:pt x="771" y="333"/>
                      </a:lnTo>
                      <a:lnTo>
                        <a:pt x="770" y="315"/>
                      </a:lnTo>
                      <a:lnTo>
                        <a:pt x="767" y="295"/>
                      </a:lnTo>
                      <a:lnTo>
                        <a:pt x="763" y="276"/>
                      </a:lnTo>
                      <a:lnTo>
                        <a:pt x="759" y="257"/>
                      </a:lnTo>
                      <a:lnTo>
                        <a:pt x="754" y="239"/>
                      </a:lnTo>
                      <a:lnTo>
                        <a:pt x="748" y="221"/>
                      </a:lnTo>
                      <a:lnTo>
                        <a:pt x="742" y="204"/>
                      </a:lnTo>
                      <a:lnTo>
                        <a:pt x="734" y="187"/>
                      </a:lnTo>
                      <a:lnTo>
                        <a:pt x="724" y="169"/>
                      </a:lnTo>
                      <a:lnTo>
                        <a:pt x="715" y="153"/>
                      </a:lnTo>
                      <a:lnTo>
                        <a:pt x="706" y="137"/>
                      </a:lnTo>
                      <a:lnTo>
                        <a:pt x="695" y="123"/>
                      </a:lnTo>
                      <a:lnTo>
                        <a:pt x="683" y="108"/>
                      </a:lnTo>
                      <a:lnTo>
                        <a:pt x="671" y="95"/>
                      </a:lnTo>
                      <a:lnTo>
                        <a:pt x="659" y="82"/>
                      </a:lnTo>
                      <a:lnTo>
                        <a:pt x="644" y="68"/>
                      </a:lnTo>
                      <a:lnTo>
                        <a:pt x="631" y="56"/>
                      </a:lnTo>
                      <a:lnTo>
                        <a:pt x="617" y="44"/>
                      </a:lnTo>
                      <a:lnTo>
                        <a:pt x="602" y="34"/>
                      </a:lnTo>
                      <a:lnTo>
                        <a:pt x="586" y="24"/>
                      </a:lnTo>
                      <a:lnTo>
                        <a:pt x="570" y="15"/>
                      </a:lnTo>
                      <a:lnTo>
                        <a:pt x="553" y="6"/>
                      </a:lnTo>
                      <a:lnTo>
                        <a:pt x="551" y="6"/>
                      </a:lnTo>
                      <a:lnTo>
                        <a:pt x="549" y="4"/>
                      </a:lnTo>
                      <a:lnTo>
                        <a:pt x="545" y="4"/>
                      </a:lnTo>
                      <a:lnTo>
                        <a:pt x="542" y="3"/>
                      </a:lnTo>
                      <a:lnTo>
                        <a:pt x="539" y="3"/>
                      </a:lnTo>
                      <a:lnTo>
                        <a:pt x="537" y="2"/>
                      </a:lnTo>
                      <a:lnTo>
                        <a:pt x="534" y="2"/>
                      </a:lnTo>
                      <a:lnTo>
                        <a:pt x="530" y="0"/>
                      </a:lnTo>
                      <a:lnTo>
                        <a:pt x="527" y="0"/>
                      </a:lnTo>
                      <a:lnTo>
                        <a:pt x="534" y="3"/>
                      </a:lnTo>
                      <a:lnTo>
                        <a:pt x="551" y="11"/>
                      </a:lnTo>
                      <a:lnTo>
                        <a:pt x="567" y="19"/>
                      </a:lnTo>
                      <a:lnTo>
                        <a:pt x="583" y="28"/>
                      </a:lnTo>
                      <a:lnTo>
                        <a:pt x="599" y="38"/>
                      </a:lnTo>
                      <a:lnTo>
                        <a:pt x="614" y="48"/>
                      </a:lnTo>
                      <a:lnTo>
                        <a:pt x="629" y="60"/>
                      </a:lnTo>
                      <a:lnTo>
                        <a:pt x="642" y="72"/>
                      </a:lnTo>
                      <a:lnTo>
                        <a:pt x="655" y="84"/>
                      </a:lnTo>
                      <a:lnTo>
                        <a:pt x="667" y="98"/>
                      </a:lnTo>
                      <a:lnTo>
                        <a:pt x="679" y="111"/>
                      </a:lnTo>
                      <a:lnTo>
                        <a:pt x="691" y="126"/>
                      </a:lnTo>
                      <a:lnTo>
                        <a:pt x="702" y="140"/>
                      </a:lnTo>
                      <a:lnTo>
                        <a:pt x="711" y="156"/>
                      </a:lnTo>
                      <a:lnTo>
                        <a:pt x="720" y="172"/>
                      </a:lnTo>
                      <a:lnTo>
                        <a:pt x="728" y="188"/>
                      </a:lnTo>
                      <a:lnTo>
                        <a:pt x="736" y="205"/>
                      </a:lnTo>
                      <a:lnTo>
                        <a:pt x="743" y="223"/>
                      </a:lnTo>
                      <a:lnTo>
                        <a:pt x="750" y="240"/>
                      </a:lnTo>
                      <a:lnTo>
                        <a:pt x="755" y="259"/>
                      </a:lnTo>
                      <a:lnTo>
                        <a:pt x="759" y="277"/>
                      </a:lnTo>
                      <a:lnTo>
                        <a:pt x="762" y="296"/>
                      </a:lnTo>
                      <a:lnTo>
                        <a:pt x="764" y="315"/>
                      </a:lnTo>
                      <a:lnTo>
                        <a:pt x="766" y="334"/>
                      </a:lnTo>
                      <a:lnTo>
                        <a:pt x="767" y="353"/>
                      </a:lnTo>
                      <a:lnTo>
                        <a:pt x="771" y="353"/>
                      </a:lnTo>
                      <a:lnTo>
                        <a:pt x="771" y="373"/>
                      </a:lnTo>
                      <a:lnTo>
                        <a:pt x="770" y="393"/>
                      </a:lnTo>
                      <a:lnTo>
                        <a:pt x="767" y="412"/>
                      </a:lnTo>
                      <a:lnTo>
                        <a:pt x="763" y="432"/>
                      </a:lnTo>
                      <a:lnTo>
                        <a:pt x="759" y="450"/>
                      </a:lnTo>
                      <a:lnTo>
                        <a:pt x="754" y="468"/>
                      </a:lnTo>
                      <a:lnTo>
                        <a:pt x="748" y="486"/>
                      </a:lnTo>
                      <a:lnTo>
                        <a:pt x="742" y="504"/>
                      </a:lnTo>
                      <a:lnTo>
                        <a:pt x="734" y="521"/>
                      </a:lnTo>
                      <a:lnTo>
                        <a:pt x="724" y="537"/>
                      </a:lnTo>
                      <a:lnTo>
                        <a:pt x="715" y="553"/>
                      </a:lnTo>
                      <a:lnTo>
                        <a:pt x="706" y="569"/>
                      </a:lnTo>
                      <a:lnTo>
                        <a:pt x="695" y="585"/>
                      </a:lnTo>
                      <a:lnTo>
                        <a:pt x="683" y="598"/>
                      </a:lnTo>
                      <a:lnTo>
                        <a:pt x="671" y="613"/>
                      </a:lnTo>
                      <a:lnTo>
                        <a:pt x="659" y="626"/>
                      </a:lnTo>
                      <a:lnTo>
                        <a:pt x="644" y="639"/>
                      </a:lnTo>
                      <a:lnTo>
                        <a:pt x="635" y="647"/>
                      </a:lnTo>
                      <a:lnTo>
                        <a:pt x="634" y="647"/>
                      </a:lnTo>
                      <a:lnTo>
                        <a:pt x="634" y="647"/>
                      </a:lnTo>
                      <a:lnTo>
                        <a:pt x="633" y="647"/>
                      </a:lnTo>
                      <a:lnTo>
                        <a:pt x="633" y="647"/>
                      </a:lnTo>
                      <a:lnTo>
                        <a:pt x="631" y="647"/>
                      </a:lnTo>
                      <a:lnTo>
                        <a:pt x="631" y="646"/>
                      </a:lnTo>
                      <a:lnTo>
                        <a:pt x="630" y="646"/>
                      </a:lnTo>
                      <a:lnTo>
                        <a:pt x="630" y="646"/>
                      </a:lnTo>
                      <a:lnTo>
                        <a:pt x="642" y="635"/>
                      </a:lnTo>
                      <a:lnTo>
                        <a:pt x="655" y="622"/>
                      </a:lnTo>
                      <a:lnTo>
                        <a:pt x="667" y="609"/>
                      </a:lnTo>
                      <a:lnTo>
                        <a:pt x="679" y="595"/>
                      </a:lnTo>
                      <a:lnTo>
                        <a:pt x="691" y="581"/>
                      </a:lnTo>
                      <a:lnTo>
                        <a:pt x="702" y="566"/>
                      </a:lnTo>
                      <a:lnTo>
                        <a:pt x="711" y="551"/>
                      </a:lnTo>
                      <a:lnTo>
                        <a:pt x="720" y="535"/>
                      </a:lnTo>
                      <a:lnTo>
                        <a:pt x="728" y="518"/>
                      </a:lnTo>
                      <a:lnTo>
                        <a:pt x="736" y="502"/>
                      </a:lnTo>
                      <a:lnTo>
                        <a:pt x="743" y="485"/>
                      </a:lnTo>
                      <a:lnTo>
                        <a:pt x="750" y="466"/>
                      </a:lnTo>
                      <a:lnTo>
                        <a:pt x="755" y="449"/>
                      </a:lnTo>
                      <a:lnTo>
                        <a:pt x="759" y="430"/>
                      </a:lnTo>
                      <a:lnTo>
                        <a:pt x="762" y="412"/>
                      </a:lnTo>
                      <a:lnTo>
                        <a:pt x="764" y="393"/>
                      </a:lnTo>
                      <a:lnTo>
                        <a:pt x="766" y="373"/>
                      </a:lnTo>
                      <a:lnTo>
                        <a:pt x="767" y="353"/>
                      </a:lnTo>
                      <a:lnTo>
                        <a:pt x="771" y="353"/>
                      </a:lnTo>
                      <a:close/>
                      <a:moveTo>
                        <a:pt x="102" y="92"/>
                      </a:moveTo>
                      <a:lnTo>
                        <a:pt x="101" y="95"/>
                      </a:lnTo>
                      <a:lnTo>
                        <a:pt x="88" y="108"/>
                      </a:lnTo>
                      <a:lnTo>
                        <a:pt x="77" y="123"/>
                      </a:lnTo>
                      <a:lnTo>
                        <a:pt x="66" y="137"/>
                      </a:lnTo>
                      <a:lnTo>
                        <a:pt x="56" y="153"/>
                      </a:lnTo>
                      <a:lnTo>
                        <a:pt x="46" y="169"/>
                      </a:lnTo>
                      <a:lnTo>
                        <a:pt x="38" y="187"/>
                      </a:lnTo>
                      <a:lnTo>
                        <a:pt x="30" y="204"/>
                      </a:lnTo>
                      <a:lnTo>
                        <a:pt x="24" y="221"/>
                      </a:lnTo>
                      <a:lnTo>
                        <a:pt x="17" y="239"/>
                      </a:lnTo>
                      <a:lnTo>
                        <a:pt x="12" y="257"/>
                      </a:lnTo>
                      <a:lnTo>
                        <a:pt x="8" y="276"/>
                      </a:lnTo>
                      <a:lnTo>
                        <a:pt x="5" y="295"/>
                      </a:lnTo>
                      <a:lnTo>
                        <a:pt x="3" y="315"/>
                      </a:lnTo>
                      <a:lnTo>
                        <a:pt x="1" y="333"/>
                      </a:lnTo>
                      <a:lnTo>
                        <a:pt x="0" y="353"/>
                      </a:lnTo>
                      <a:lnTo>
                        <a:pt x="1" y="373"/>
                      </a:lnTo>
                      <a:lnTo>
                        <a:pt x="3" y="393"/>
                      </a:lnTo>
                      <a:lnTo>
                        <a:pt x="5" y="412"/>
                      </a:lnTo>
                      <a:lnTo>
                        <a:pt x="8" y="432"/>
                      </a:lnTo>
                      <a:lnTo>
                        <a:pt x="12" y="450"/>
                      </a:lnTo>
                      <a:lnTo>
                        <a:pt x="17" y="468"/>
                      </a:lnTo>
                      <a:lnTo>
                        <a:pt x="24" y="486"/>
                      </a:lnTo>
                      <a:lnTo>
                        <a:pt x="30" y="504"/>
                      </a:lnTo>
                      <a:lnTo>
                        <a:pt x="38" y="521"/>
                      </a:lnTo>
                      <a:lnTo>
                        <a:pt x="46" y="537"/>
                      </a:lnTo>
                      <a:lnTo>
                        <a:pt x="56" y="553"/>
                      </a:lnTo>
                      <a:lnTo>
                        <a:pt x="66" y="569"/>
                      </a:lnTo>
                      <a:lnTo>
                        <a:pt x="77" y="585"/>
                      </a:lnTo>
                      <a:lnTo>
                        <a:pt x="88" y="598"/>
                      </a:lnTo>
                      <a:lnTo>
                        <a:pt x="101" y="613"/>
                      </a:lnTo>
                      <a:lnTo>
                        <a:pt x="113" y="626"/>
                      </a:lnTo>
                      <a:lnTo>
                        <a:pt x="126" y="639"/>
                      </a:lnTo>
                      <a:lnTo>
                        <a:pt x="141" y="651"/>
                      </a:lnTo>
                      <a:lnTo>
                        <a:pt x="156" y="662"/>
                      </a:lnTo>
                      <a:lnTo>
                        <a:pt x="158" y="665"/>
                      </a:lnTo>
                      <a:lnTo>
                        <a:pt x="158" y="665"/>
                      </a:lnTo>
                      <a:lnTo>
                        <a:pt x="160" y="665"/>
                      </a:lnTo>
                      <a:lnTo>
                        <a:pt x="160" y="663"/>
                      </a:lnTo>
                      <a:lnTo>
                        <a:pt x="161" y="663"/>
                      </a:lnTo>
                      <a:lnTo>
                        <a:pt x="162" y="663"/>
                      </a:lnTo>
                      <a:lnTo>
                        <a:pt x="162" y="663"/>
                      </a:lnTo>
                      <a:lnTo>
                        <a:pt x="164" y="663"/>
                      </a:lnTo>
                      <a:lnTo>
                        <a:pt x="164" y="662"/>
                      </a:lnTo>
                      <a:lnTo>
                        <a:pt x="158" y="658"/>
                      </a:lnTo>
                      <a:lnTo>
                        <a:pt x="144" y="647"/>
                      </a:lnTo>
                      <a:lnTo>
                        <a:pt x="130" y="635"/>
                      </a:lnTo>
                      <a:lnTo>
                        <a:pt x="117" y="622"/>
                      </a:lnTo>
                      <a:lnTo>
                        <a:pt x="104" y="609"/>
                      </a:lnTo>
                      <a:lnTo>
                        <a:pt x="92" y="595"/>
                      </a:lnTo>
                      <a:lnTo>
                        <a:pt x="81" y="581"/>
                      </a:lnTo>
                      <a:lnTo>
                        <a:pt x="70" y="566"/>
                      </a:lnTo>
                      <a:lnTo>
                        <a:pt x="60" y="551"/>
                      </a:lnTo>
                      <a:lnTo>
                        <a:pt x="52" y="535"/>
                      </a:lnTo>
                      <a:lnTo>
                        <a:pt x="42" y="518"/>
                      </a:lnTo>
                      <a:lnTo>
                        <a:pt x="36" y="502"/>
                      </a:lnTo>
                      <a:lnTo>
                        <a:pt x="28" y="485"/>
                      </a:lnTo>
                      <a:lnTo>
                        <a:pt x="23" y="466"/>
                      </a:lnTo>
                      <a:lnTo>
                        <a:pt x="17" y="449"/>
                      </a:lnTo>
                      <a:lnTo>
                        <a:pt x="13" y="430"/>
                      </a:lnTo>
                      <a:lnTo>
                        <a:pt x="9" y="412"/>
                      </a:lnTo>
                      <a:lnTo>
                        <a:pt x="8" y="393"/>
                      </a:lnTo>
                      <a:lnTo>
                        <a:pt x="5" y="373"/>
                      </a:lnTo>
                      <a:lnTo>
                        <a:pt x="5" y="353"/>
                      </a:lnTo>
                      <a:lnTo>
                        <a:pt x="5" y="334"/>
                      </a:lnTo>
                      <a:lnTo>
                        <a:pt x="8" y="315"/>
                      </a:lnTo>
                      <a:lnTo>
                        <a:pt x="9" y="296"/>
                      </a:lnTo>
                      <a:lnTo>
                        <a:pt x="13" y="277"/>
                      </a:lnTo>
                      <a:lnTo>
                        <a:pt x="17" y="259"/>
                      </a:lnTo>
                      <a:lnTo>
                        <a:pt x="23" y="240"/>
                      </a:lnTo>
                      <a:lnTo>
                        <a:pt x="28" y="223"/>
                      </a:lnTo>
                      <a:lnTo>
                        <a:pt x="36" y="205"/>
                      </a:lnTo>
                      <a:lnTo>
                        <a:pt x="42" y="188"/>
                      </a:lnTo>
                      <a:lnTo>
                        <a:pt x="52" y="172"/>
                      </a:lnTo>
                      <a:lnTo>
                        <a:pt x="60" y="156"/>
                      </a:lnTo>
                      <a:lnTo>
                        <a:pt x="70" y="140"/>
                      </a:lnTo>
                      <a:lnTo>
                        <a:pt x="81" y="126"/>
                      </a:lnTo>
                      <a:lnTo>
                        <a:pt x="92" y="111"/>
                      </a:lnTo>
                      <a:lnTo>
                        <a:pt x="104" y="98"/>
                      </a:lnTo>
                      <a:lnTo>
                        <a:pt x="116" y="86"/>
                      </a:lnTo>
                      <a:lnTo>
                        <a:pt x="114" y="86"/>
                      </a:lnTo>
                      <a:lnTo>
                        <a:pt x="113" y="87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8" y="90"/>
                      </a:lnTo>
                      <a:lnTo>
                        <a:pt x="105" y="91"/>
                      </a:lnTo>
                      <a:lnTo>
                        <a:pt x="104" y="92"/>
                      </a:lnTo>
                      <a:lnTo>
                        <a:pt x="102" y="9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6" name="Freeform 375"/>
                <p:cNvSpPr>
                  <a:spLocks noEditPoints="1"/>
                </p:cNvSpPr>
                <p:nvPr/>
              </p:nvSpPr>
              <p:spPr bwMode="auto">
                <a:xfrm>
                  <a:off x="2583" y="2277"/>
                  <a:ext cx="383" cy="332"/>
                </a:xfrm>
                <a:custGeom>
                  <a:avLst/>
                  <a:gdLst/>
                  <a:ahLst/>
                  <a:cxnLst>
                    <a:cxn ang="0">
                      <a:pos x="761" y="296"/>
                    </a:cxn>
                    <a:cxn ang="0">
                      <a:pos x="743" y="222"/>
                    </a:cxn>
                    <a:cxn ang="0">
                      <a:pos x="711" y="156"/>
                    </a:cxn>
                    <a:cxn ang="0">
                      <a:pos x="667" y="97"/>
                    </a:cxn>
                    <a:cxn ang="0">
                      <a:pos x="612" y="48"/>
                    </a:cxn>
                    <a:cxn ang="0">
                      <a:pos x="550" y="9"/>
                    </a:cxn>
                    <a:cxn ang="0">
                      <a:pos x="527" y="1"/>
                    </a:cxn>
                    <a:cxn ang="0">
                      <a:pos x="516" y="0"/>
                    </a:cxn>
                    <a:cxn ang="0">
                      <a:pos x="547" y="13"/>
                    </a:cxn>
                    <a:cxn ang="0">
                      <a:pos x="610" y="52"/>
                    </a:cxn>
                    <a:cxn ang="0">
                      <a:pos x="663" y="100"/>
                    </a:cxn>
                    <a:cxn ang="0">
                      <a:pos x="707" y="158"/>
                    </a:cxn>
                    <a:cxn ang="0">
                      <a:pos x="739" y="225"/>
                    </a:cxn>
                    <a:cxn ang="0">
                      <a:pos x="756" y="297"/>
                    </a:cxn>
                    <a:cxn ang="0">
                      <a:pos x="765" y="354"/>
                    </a:cxn>
                    <a:cxn ang="0">
                      <a:pos x="759" y="431"/>
                    </a:cxn>
                    <a:cxn ang="0">
                      <a:pos x="736" y="503"/>
                    </a:cxn>
                    <a:cxn ang="0">
                      <a:pos x="700" y="568"/>
                    </a:cxn>
                    <a:cxn ang="0">
                      <a:pos x="653" y="626"/>
                    </a:cxn>
                    <a:cxn ang="0">
                      <a:pos x="628" y="647"/>
                    </a:cxn>
                    <a:cxn ang="0">
                      <a:pos x="624" y="647"/>
                    </a:cxn>
                    <a:cxn ang="0">
                      <a:pos x="651" y="622"/>
                    </a:cxn>
                    <a:cxn ang="0">
                      <a:pos x="696" y="566"/>
                    </a:cxn>
                    <a:cxn ang="0">
                      <a:pos x="731" y="502"/>
                    </a:cxn>
                    <a:cxn ang="0">
                      <a:pos x="753" y="431"/>
                    </a:cxn>
                    <a:cxn ang="0">
                      <a:pos x="761" y="354"/>
                    </a:cxn>
                    <a:cxn ang="0">
                      <a:pos x="87" y="111"/>
                    </a:cxn>
                    <a:cxn ang="0">
                      <a:pos x="46" y="172"/>
                    </a:cxn>
                    <a:cxn ang="0">
                      <a:pos x="17" y="241"/>
                    </a:cxn>
                    <a:cxn ang="0">
                      <a:pos x="2" y="316"/>
                    </a:cxn>
                    <a:cxn ang="0">
                      <a:pos x="2" y="394"/>
                    </a:cxn>
                    <a:cxn ang="0">
                      <a:pos x="17" y="469"/>
                    </a:cxn>
                    <a:cxn ang="0">
                      <a:pos x="46" y="536"/>
                    </a:cxn>
                    <a:cxn ang="0">
                      <a:pos x="87" y="598"/>
                    </a:cxn>
                    <a:cxn ang="0">
                      <a:pos x="139" y="650"/>
                    </a:cxn>
                    <a:cxn ang="0">
                      <a:pos x="159" y="664"/>
                    </a:cxn>
                    <a:cxn ang="0">
                      <a:pos x="162" y="663"/>
                    </a:cxn>
                    <a:cxn ang="0">
                      <a:pos x="142" y="646"/>
                    </a:cxn>
                    <a:cxn ang="0">
                      <a:pos x="91" y="595"/>
                    </a:cxn>
                    <a:cxn ang="0">
                      <a:pos x="50" y="535"/>
                    </a:cxn>
                    <a:cxn ang="0">
                      <a:pos x="22" y="467"/>
                    </a:cxn>
                    <a:cxn ang="0">
                      <a:pos x="6" y="393"/>
                    </a:cxn>
                    <a:cxn ang="0">
                      <a:pos x="6" y="316"/>
                    </a:cxn>
                    <a:cxn ang="0">
                      <a:pos x="22" y="242"/>
                    </a:cxn>
                    <a:cxn ang="0">
                      <a:pos x="50" y="174"/>
                    </a:cxn>
                    <a:cxn ang="0">
                      <a:pos x="91" y="115"/>
                    </a:cxn>
                    <a:cxn ang="0">
                      <a:pos x="119" y="83"/>
                    </a:cxn>
                    <a:cxn ang="0">
                      <a:pos x="111" y="87"/>
                    </a:cxn>
                  </a:cxnLst>
                  <a:rect l="0" t="0" r="r" b="b"/>
                  <a:pathLst>
                    <a:path w="765" h="664">
                      <a:moveTo>
                        <a:pt x="765" y="354"/>
                      </a:moveTo>
                      <a:lnTo>
                        <a:pt x="765" y="334"/>
                      </a:lnTo>
                      <a:lnTo>
                        <a:pt x="764" y="316"/>
                      </a:lnTo>
                      <a:lnTo>
                        <a:pt x="761" y="296"/>
                      </a:lnTo>
                      <a:lnTo>
                        <a:pt x="759" y="277"/>
                      </a:lnTo>
                      <a:lnTo>
                        <a:pt x="753" y="258"/>
                      </a:lnTo>
                      <a:lnTo>
                        <a:pt x="749" y="241"/>
                      </a:lnTo>
                      <a:lnTo>
                        <a:pt x="743" y="222"/>
                      </a:lnTo>
                      <a:lnTo>
                        <a:pt x="736" y="205"/>
                      </a:lnTo>
                      <a:lnTo>
                        <a:pt x="728" y="189"/>
                      </a:lnTo>
                      <a:lnTo>
                        <a:pt x="720" y="172"/>
                      </a:lnTo>
                      <a:lnTo>
                        <a:pt x="711" y="156"/>
                      </a:lnTo>
                      <a:lnTo>
                        <a:pt x="700" y="140"/>
                      </a:lnTo>
                      <a:lnTo>
                        <a:pt x="689" y="125"/>
                      </a:lnTo>
                      <a:lnTo>
                        <a:pt x="679" y="111"/>
                      </a:lnTo>
                      <a:lnTo>
                        <a:pt x="667" y="97"/>
                      </a:lnTo>
                      <a:lnTo>
                        <a:pt x="653" y="84"/>
                      </a:lnTo>
                      <a:lnTo>
                        <a:pt x="640" y="71"/>
                      </a:lnTo>
                      <a:lnTo>
                        <a:pt x="627" y="59"/>
                      </a:lnTo>
                      <a:lnTo>
                        <a:pt x="612" y="48"/>
                      </a:lnTo>
                      <a:lnTo>
                        <a:pt x="598" y="37"/>
                      </a:lnTo>
                      <a:lnTo>
                        <a:pt x="582" y="27"/>
                      </a:lnTo>
                      <a:lnTo>
                        <a:pt x="566" y="17"/>
                      </a:lnTo>
                      <a:lnTo>
                        <a:pt x="550" y="9"/>
                      </a:lnTo>
                      <a:lnTo>
                        <a:pt x="536" y="4"/>
                      </a:lnTo>
                      <a:lnTo>
                        <a:pt x="534" y="3"/>
                      </a:lnTo>
                      <a:lnTo>
                        <a:pt x="531" y="3"/>
                      </a:lnTo>
                      <a:lnTo>
                        <a:pt x="527" y="1"/>
                      </a:lnTo>
                      <a:lnTo>
                        <a:pt x="524" y="1"/>
                      </a:lnTo>
                      <a:lnTo>
                        <a:pt x="522" y="1"/>
                      </a:lnTo>
                      <a:lnTo>
                        <a:pt x="519" y="0"/>
                      </a:lnTo>
                      <a:lnTo>
                        <a:pt x="516" y="0"/>
                      </a:lnTo>
                      <a:lnTo>
                        <a:pt x="512" y="0"/>
                      </a:lnTo>
                      <a:lnTo>
                        <a:pt x="512" y="0"/>
                      </a:lnTo>
                      <a:lnTo>
                        <a:pt x="530" y="7"/>
                      </a:lnTo>
                      <a:lnTo>
                        <a:pt x="547" y="13"/>
                      </a:lnTo>
                      <a:lnTo>
                        <a:pt x="563" y="23"/>
                      </a:lnTo>
                      <a:lnTo>
                        <a:pt x="579" y="31"/>
                      </a:lnTo>
                      <a:lnTo>
                        <a:pt x="595" y="41"/>
                      </a:lnTo>
                      <a:lnTo>
                        <a:pt x="610" y="52"/>
                      </a:lnTo>
                      <a:lnTo>
                        <a:pt x="623" y="63"/>
                      </a:lnTo>
                      <a:lnTo>
                        <a:pt x="637" y="75"/>
                      </a:lnTo>
                      <a:lnTo>
                        <a:pt x="651" y="87"/>
                      </a:lnTo>
                      <a:lnTo>
                        <a:pt x="663" y="100"/>
                      </a:lnTo>
                      <a:lnTo>
                        <a:pt x="675" y="115"/>
                      </a:lnTo>
                      <a:lnTo>
                        <a:pt x="685" y="128"/>
                      </a:lnTo>
                      <a:lnTo>
                        <a:pt x="696" y="144"/>
                      </a:lnTo>
                      <a:lnTo>
                        <a:pt x="707" y="158"/>
                      </a:lnTo>
                      <a:lnTo>
                        <a:pt x="715" y="174"/>
                      </a:lnTo>
                      <a:lnTo>
                        <a:pt x="724" y="190"/>
                      </a:lnTo>
                      <a:lnTo>
                        <a:pt x="731" y="208"/>
                      </a:lnTo>
                      <a:lnTo>
                        <a:pt x="739" y="225"/>
                      </a:lnTo>
                      <a:lnTo>
                        <a:pt x="744" y="242"/>
                      </a:lnTo>
                      <a:lnTo>
                        <a:pt x="749" y="260"/>
                      </a:lnTo>
                      <a:lnTo>
                        <a:pt x="753" y="278"/>
                      </a:lnTo>
                      <a:lnTo>
                        <a:pt x="756" y="297"/>
                      </a:lnTo>
                      <a:lnTo>
                        <a:pt x="759" y="316"/>
                      </a:lnTo>
                      <a:lnTo>
                        <a:pt x="760" y="335"/>
                      </a:lnTo>
                      <a:lnTo>
                        <a:pt x="761" y="354"/>
                      </a:lnTo>
                      <a:lnTo>
                        <a:pt x="765" y="354"/>
                      </a:lnTo>
                      <a:lnTo>
                        <a:pt x="765" y="374"/>
                      </a:lnTo>
                      <a:lnTo>
                        <a:pt x="764" y="394"/>
                      </a:lnTo>
                      <a:lnTo>
                        <a:pt x="761" y="413"/>
                      </a:lnTo>
                      <a:lnTo>
                        <a:pt x="759" y="431"/>
                      </a:lnTo>
                      <a:lnTo>
                        <a:pt x="753" y="450"/>
                      </a:lnTo>
                      <a:lnTo>
                        <a:pt x="749" y="469"/>
                      </a:lnTo>
                      <a:lnTo>
                        <a:pt x="743" y="486"/>
                      </a:lnTo>
                      <a:lnTo>
                        <a:pt x="736" y="503"/>
                      </a:lnTo>
                      <a:lnTo>
                        <a:pt x="728" y="520"/>
                      </a:lnTo>
                      <a:lnTo>
                        <a:pt x="720" y="536"/>
                      </a:lnTo>
                      <a:lnTo>
                        <a:pt x="711" y="552"/>
                      </a:lnTo>
                      <a:lnTo>
                        <a:pt x="700" y="568"/>
                      </a:lnTo>
                      <a:lnTo>
                        <a:pt x="689" y="583"/>
                      </a:lnTo>
                      <a:lnTo>
                        <a:pt x="679" y="598"/>
                      </a:lnTo>
                      <a:lnTo>
                        <a:pt x="667" y="612"/>
                      </a:lnTo>
                      <a:lnTo>
                        <a:pt x="653" y="626"/>
                      </a:lnTo>
                      <a:lnTo>
                        <a:pt x="640" y="638"/>
                      </a:lnTo>
                      <a:lnTo>
                        <a:pt x="630" y="648"/>
                      </a:lnTo>
                      <a:lnTo>
                        <a:pt x="628" y="648"/>
                      </a:lnTo>
                      <a:lnTo>
                        <a:pt x="628" y="647"/>
                      </a:lnTo>
                      <a:lnTo>
                        <a:pt x="627" y="647"/>
                      </a:lnTo>
                      <a:lnTo>
                        <a:pt x="627" y="647"/>
                      </a:lnTo>
                      <a:lnTo>
                        <a:pt x="626" y="647"/>
                      </a:lnTo>
                      <a:lnTo>
                        <a:pt x="624" y="647"/>
                      </a:lnTo>
                      <a:lnTo>
                        <a:pt x="624" y="647"/>
                      </a:lnTo>
                      <a:lnTo>
                        <a:pt x="623" y="646"/>
                      </a:lnTo>
                      <a:lnTo>
                        <a:pt x="637" y="634"/>
                      </a:lnTo>
                      <a:lnTo>
                        <a:pt x="651" y="622"/>
                      </a:lnTo>
                      <a:lnTo>
                        <a:pt x="663" y="608"/>
                      </a:lnTo>
                      <a:lnTo>
                        <a:pt x="675" y="595"/>
                      </a:lnTo>
                      <a:lnTo>
                        <a:pt x="685" y="580"/>
                      </a:lnTo>
                      <a:lnTo>
                        <a:pt x="696" y="566"/>
                      </a:lnTo>
                      <a:lnTo>
                        <a:pt x="707" y="551"/>
                      </a:lnTo>
                      <a:lnTo>
                        <a:pt x="715" y="535"/>
                      </a:lnTo>
                      <a:lnTo>
                        <a:pt x="724" y="518"/>
                      </a:lnTo>
                      <a:lnTo>
                        <a:pt x="731" y="502"/>
                      </a:lnTo>
                      <a:lnTo>
                        <a:pt x="739" y="485"/>
                      </a:lnTo>
                      <a:lnTo>
                        <a:pt x="744" y="467"/>
                      </a:lnTo>
                      <a:lnTo>
                        <a:pt x="749" y="449"/>
                      </a:lnTo>
                      <a:lnTo>
                        <a:pt x="753" y="431"/>
                      </a:lnTo>
                      <a:lnTo>
                        <a:pt x="756" y="413"/>
                      </a:lnTo>
                      <a:lnTo>
                        <a:pt x="759" y="393"/>
                      </a:lnTo>
                      <a:lnTo>
                        <a:pt x="760" y="374"/>
                      </a:lnTo>
                      <a:lnTo>
                        <a:pt x="761" y="354"/>
                      </a:lnTo>
                      <a:lnTo>
                        <a:pt x="765" y="354"/>
                      </a:lnTo>
                      <a:close/>
                      <a:moveTo>
                        <a:pt x="106" y="89"/>
                      </a:moveTo>
                      <a:lnTo>
                        <a:pt x="99" y="97"/>
                      </a:lnTo>
                      <a:lnTo>
                        <a:pt x="87" y="111"/>
                      </a:lnTo>
                      <a:lnTo>
                        <a:pt x="75" y="125"/>
                      </a:lnTo>
                      <a:lnTo>
                        <a:pt x="65" y="140"/>
                      </a:lnTo>
                      <a:lnTo>
                        <a:pt x="55" y="156"/>
                      </a:lnTo>
                      <a:lnTo>
                        <a:pt x="46" y="172"/>
                      </a:lnTo>
                      <a:lnTo>
                        <a:pt x="38" y="189"/>
                      </a:lnTo>
                      <a:lnTo>
                        <a:pt x="30" y="205"/>
                      </a:lnTo>
                      <a:lnTo>
                        <a:pt x="24" y="222"/>
                      </a:lnTo>
                      <a:lnTo>
                        <a:pt x="17" y="241"/>
                      </a:lnTo>
                      <a:lnTo>
                        <a:pt x="12" y="258"/>
                      </a:lnTo>
                      <a:lnTo>
                        <a:pt x="8" y="277"/>
                      </a:lnTo>
                      <a:lnTo>
                        <a:pt x="5" y="296"/>
                      </a:lnTo>
                      <a:lnTo>
                        <a:pt x="2" y="316"/>
                      </a:lnTo>
                      <a:lnTo>
                        <a:pt x="1" y="334"/>
                      </a:lnTo>
                      <a:lnTo>
                        <a:pt x="0" y="354"/>
                      </a:lnTo>
                      <a:lnTo>
                        <a:pt x="1" y="374"/>
                      </a:lnTo>
                      <a:lnTo>
                        <a:pt x="2" y="394"/>
                      </a:lnTo>
                      <a:lnTo>
                        <a:pt x="5" y="413"/>
                      </a:lnTo>
                      <a:lnTo>
                        <a:pt x="8" y="431"/>
                      </a:lnTo>
                      <a:lnTo>
                        <a:pt x="12" y="450"/>
                      </a:lnTo>
                      <a:lnTo>
                        <a:pt x="17" y="469"/>
                      </a:lnTo>
                      <a:lnTo>
                        <a:pt x="24" y="486"/>
                      </a:lnTo>
                      <a:lnTo>
                        <a:pt x="30" y="503"/>
                      </a:lnTo>
                      <a:lnTo>
                        <a:pt x="38" y="520"/>
                      </a:lnTo>
                      <a:lnTo>
                        <a:pt x="46" y="536"/>
                      </a:lnTo>
                      <a:lnTo>
                        <a:pt x="55" y="552"/>
                      </a:lnTo>
                      <a:lnTo>
                        <a:pt x="65" y="568"/>
                      </a:lnTo>
                      <a:lnTo>
                        <a:pt x="75" y="583"/>
                      </a:lnTo>
                      <a:lnTo>
                        <a:pt x="87" y="598"/>
                      </a:lnTo>
                      <a:lnTo>
                        <a:pt x="99" y="612"/>
                      </a:lnTo>
                      <a:lnTo>
                        <a:pt x="111" y="626"/>
                      </a:lnTo>
                      <a:lnTo>
                        <a:pt x="125" y="638"/>
                      </a:lnTo>
                      <a:lnTo>
                        <a:pt x="139" y="650"/>
                      </a:lnTo>
                      <a:lnTo>
                        <a:pt x="154" y="662"/>
                      </a:lnTo>
                      <a:lnTo>
                        <a:pt x="158" y="664"/>
                      </a:lnTo>
                      <a:lnTo>
                        <a:pt x="159" y="664"/>
                      </a:lnTo>
                      <a:lnTo>
                        <a:pt x="159" y="664"/>
                      </a:lnTo>
                      <a:lnTo>
                        <a:pt x="161" y="664"/>
                      </a:lnTo>
                      <a:lnTo>
                        <a:pt x="161" y="663"/>
                      </a:lnTo>
                      <a:lnTo>
                        <a:pt x="162" y="663"/>
                      </a:lnTo>
                      <a:lnTo>
                        <a:pt x="162" y="663"/>
                      </a:lnTo>
                      <a:lnTo>
                        <a:pt x="163" y="663"/>
                      </a:lnTo>
                      <a:lnTo>
                        <a:pt x="165" y="663"/>
                      </a:lnTo>
                      <a:lnTo>
                        <a:pt x="157" y="658"/>
                      </a:lnTo>
                      <a:lnTo>
                        <a:pt x="142" y="646"/>
                      </a:lnTo>
                      <a:lnTo>
                        <a:pt x="129" y="634"/>
                      </a:lnTo>
                      <a:lnTo>
                        <a:pt x="115" y="622"/>
                      </a:lnTo>
                      <a:lnTo>
                        <a:pt x="103" y="608"/>
                      </a:lnTo>
                      <a:lnTo>
                        <a:pt x="91" y="595"/>
                      </a:lnTo>
                      <a:lnTo>
                        <a:pt x="79" y="580"/>
                      </a:lnTo>
                      <a:lnTo>
                        <a:pt x="69" y="566"/>
                      </a:lnTo>
                      <a:lnTo>
                        <a:pt x="59" y="551"/>
                      </a:lnTo>
                      <a:lnTo>
                        <a:pt x="50" y="535"/>
                      </a:lnTo>
                      <a:lnTo>
                        <a:pt x="42" y="518"/>
                      </a:lnTo>
                      <a:lnTo>
                        <a:pt x="34" y="502"/>
                      </a:lnTo>
                      <a:lnTo>
                        <a:pt x="27" y="485"/>
                      </a:lnTo>
                      <a:lnTo>
                        <a:pt x="22" y="467"/>
                      </a:lnTo>
                      <a:lnTo>
                        <a:pt x="17" y="449"/>
                      </a:lnTo>
                      <a:lnTo>
                        <a:pt x="13" y="431"/>
                      </a:lnTo>
                      <a:lnTo>
                        <a:pt x="9" y="413"/>
                      </a:lnTo>
                      <a:lnTo>
                        <a:pt x="6" y="393"/>
                      </a:lnTo>
                      <a:lnTo>
                        <a:pt x="5" y="374"/>
                      </a:lnTo>
                      <a:lnTo>
                        <a:pt x="5" y="354"/>
                      </a:lnTo>
                      <a:lnTo>
                        <a:pt x="5" y="335"/>
                      </a:lnTo>
                      <a:lnTo>
                        <a:pt x="6" y="316"/>
                      </a:lnTo>
                      <a:lnTo>
                        <a:pt x="9" y="297"/>
                      </a:lnTo>
                      <a:lnTo>
                        <a:pt x="13" y="278"/>
                      </a:lnTo>
                      <a:lnTo>
                        <a:pt x="17" y="260"/>
                      </a:lnTo>
                      <a:lnTo>
                        <a:pt x="22" y="242"/>
                      </a:lnTo>
                      <a:lnTo>
                        <a:pt x="27" y="225"/>
                      </a:lnTo>
                      <a:lnTo>
                        <a:pt x="34" y="208"/>
                      </a:lnTo>
                      <a:lnTo>
                        <a:pt x="42" y="190"/>
                      </a:lnTo>
                      <a:lnTo>
                        <a:pt x="50" y="174"/>
                      </a:lnTo>
                      <a:lnTo>
                        <a:pt x="59" y="158"/>
                      </a:lnTo>
                      <a:lnTo>
                        <a:pt x="69" y="144"/>
                      </a:lnTo>
                      <a:lnTo>
                        <a:pt x="79" y="128"/>
                      </a:lnTo>
                      <a:lnTo>
                        <a:pt x="91" y="115"/>
                      </a:lnTo>
                      <a:lnTo>
                        <a:pt x="103" y="100"/>
                      </a:lnTo>
                      <a:lnTo>
                        <a:pt x="115" y="87"/>
                      </a:lnTo>
                      <a:lnTo>
                        <a:pt x="121" y="81"/>
                      </a:lnTo>
                      <a:lnTo>
                        <a:pt x="119" y="83"/>
                      </a:lnTo>
                      <a:lnTo>
                        <a:pt x="118" y="84"/>
                      </a:lnTo>
                      <a:lnTo>
                        <a:pt x="115" y="85"/>
                      </a:lnTo>
                      <a:lnTo>
                        <a:pt x="114" y="85"/>
                      </a:lnTo>
                      <a:lnTo>
                        <a:pt x="111" y="87"/>
                      </a:lnTo>
                      <a:lnTo>
                        <a:pt x="110" y="88"/>
                      </a:lnTo>
                      <a:lnTo>
                        <a:pt x="109" y="89"/>
                      </a:lnTo>
                      <a:lnTo>
                        <a:pt x="106" y="8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7" name="Freeform 376"/>
                <p:cNvSpPr>
                  <a:spLocks noEditPoints="1"/>
                </p:cNvSpPr>
                <p:nvPr/>
              </p:nvSpPr>
              <p:spPr bwMode="auto">
                <a:xfrm>
                  <a:off x="2584" y="2275"/>
                  <a:ext cx="381" cy="333"/>
                </a:xfrm>
                <a:custGeom>
                  <a:avLst/>
                  <a:gdLst/>
                  <a:ahLst/>
                  <a:cxnLst>
                    <a:cxn ang="0">
                      <a:pos x="757" y="300"/>
                    </a:cxn>
                    <a:cxn ang="0">
                      <a:pos x="738" y="227"/>
                    </a:cxn>
                    <a:cxn ang="0">
                      <a:pos x="706" y="160"/>
                    </a:cxn>
                    <a:cxn ang="0">
                      <a:pos x="662" y="102"/>
                    </a:cxn>
                    <a:cxn ang="0">
                      <a:pos x="609" y="52"/>
                    </a:cxn>
                    <a:cxn ang="0">
                      <a:pos x="546" y="15"/>
                    </a:cxn>
                    <a:cxn ang="0">
                      <a:pos x="516" y="3"/>
                    </a:cxn>
                    <a:cxn ang="0">
                      <a:pos x="504" y="2"/>
                    </a:cxn>
                    <a:cxn ang="0">
                      <a:pos x="528" y="11"/>
                    </a:cxn>
                    <a:cxn ang="0">
                      <a:pos x="592" y="46"/>
                    </a:cxn>
                    <a:cxn ang="0">
                      <a:pos x="646" y="92"/>
                    </a:cxn>
                    <a:cxn ang="0">
                      <a:pos x="693" y="148"/>
                    </a:cxn>
                    <a:cxn ang="0">
                      <a:pos x="727" y="211"/>
                    </a:cxn>
                    <a:cxn ang="0">
                      <a:pos x="749" y="281"/>
                    </a:cxn>
                    <a:cxn ang="0">
                      <a:pos x="757" y="357"/>
                    </a:cxn>
                    <a:cxn ang="0">
                      <a:pos x="757" y="416"/>
                    </a:cxn>
                    <a:cxn ang="0">
                      <a:pos x="738" y="489"/>
                    </a:cxn>
                    <a:cxn ang="0">
                      <a:pos x="706" y="555"/>
                    </a:cxn>
                    <a:cxn ang="0">
                      <a:pos x="662" y="613"/>
                    </a:cxn>
                    <a:cxn ang="0">
                      <a:pos x="624" y="650"/>
                    </a:cxn>
                    <a:cxn ang="0">
                      <a:pos x="621" y="649"/>
                    </a:cxn>
                    <a:cxn ang="0">
                      <a:pos x="620" y="647"/>
                    </a:cxn>
                    <a:cxn ang="0">
                      <a:pos x="670" y="597"/>
                    </a:cxn>
                    <a:cxn ang="0">
                      <a:pos x="711" y="537"/>
                    </a:cxn>
                    <a:cxn ang="0">
                      <a:pos x="739" y="469"/>
                    </a:cxn>
                    <a:cxn ang="0">
                      <a:pos x="754" y="396"/>
                    </a:cxn>
                    <a:cxn ang="0">
                      <a:pos x="111" y="90"/>
                    </a:cxn>
                    <a:cxn ang="0">
                      <a:pos x="65" y="144"/>
                    </a:cxn>
                    <a:cxn ang="0">
                      <a:pos x="31" y="209"/>
                    </a:cxn>
                    <a:cxn ang="0">
                      <a:pos x="8" y="281"/>
                    </a:cxn>
                    <a:cxn ang="0">
                      <a:pos x="0" y="357"/>
                    </a:cxn>
                    <a:cxn ang="0">
                      <a:pos x="8" y="434"/>
                    </a:cxn>
                    <a:cxn ang="0">
                      <a:pos x="31" y="506"/>
                    </a:cxn>
                    <a:cxn ang="0">
                      <a:pos x="65" y="570"/>
                    </a:cxn>
                    <a:cxn ang="0">
                      <a:pos x="112" y="626"/>
                    </a:cxn>
                    <a:cxn ang="0">
                      <a:pos x="159" y="666"/>
                    </a:cxn>
                    <a:cxn ang="0">
                      <a:pos x="163" y="666"/>
                    </a:cxn>
                    <a:cxn ang="0">
                      <a:pos x="165" y="665"/>
                    </a:cxn>
                    <a:cxn ang="0">
                      <a:pos x="115" y="623"/>
                    </a:cxn>
                    <a:cxn ang="0">
                      <a:pos x="69" y="567"/>
                    </a:cxn>
                    <a:cxn ang="0">
                      <a:pos x="35" y="504"/>
                    </a:cxn>
                    <a:cxn ang="0">
                      <a:pos x="14" y="433"/>
                    </a:cxn>
                    <a:cxn ang="0">
                      <a:pos x="6" y="357"/>
                    </a:cxn>
                    <a:cxn ang="0">
                      <a:pos x="14" y="281"/>
                    </a:cxn>
                    <a:cxn ang="0">
                      <a:pos x="35" y="211"/>
                    </a:cxn>
                    <a:cxn ang="0">
                      <a:pos x="69" y="148"/>
                    </a:cxn>
                    <a:cxn ang="0">
                      <a:pos x="115" y="92"/>
                    </a:cxn>
                    <a:cxn ang="0">
                      <a:pos x="121" y="84"/>
                    </a:cxn>
                    <a:cxn ang="0">
                      <a:pos x="113" y="88"/>
                    </a:cxn>
                  </a:cxnLst>
                  <a:rect l="0" t="0" r="r" b="b"/>
                  <a:pathLst>
                    <a:path w="762" h="666">
                      <a:moveTo>
                        <a:pt x="762" y="357"/>
                      </a:moveTo>
                      <a:lnTo>
                        <a:pt x="761" y="338"/>
                      </a:lnTo>
                      <a:lnTo>
                        <a:pt x="759" y="319"/>
                      </a:lnTo>
                      <a:lnTo>
                        <a:pt x="757" y="300"/>
                      </a:lnTo>
                      <a:lnTo>
                        <a:pt x="754" y="281"/>
                      </a:lnTo>
                      <a:lnTo>
                        <a:pt x="750" y="263"/>
                      </a:lnTo>
                      <a:lnTo>
                        <a:pt x="745" y="244"/>
                      </a:lnTo>
                      <a:lnTo>
                        <a:pt x="738" y="227"/>
                      </a:lnTo>
                      <a:lnTo>
                        <a:pt x="731" y="209"/>
                      </a:lnTo>
                      <a:lnTo>
                        <a:pt x="723" y="192"/>
                      </a:lnTo>
                      <a:lnTo>
                        <a:pt x="715" y="176"/>
                      </a:lnTo>
                      <a:lnTo>
                        <a:pt x="706" y="160"/>
                      </a:lnTo>
                      <a:lnTo>
                        <a:pt x="697" y="144"/>
                      </a:lnTo>
                      <a:lnTo>
                        <a:pt x="686" y="130"/>
                      </a:lnTo>
                      <a:lnTo>
                        <a:pt x="674" y="115"/>
                      </a:lnTo>
                      <a:lnTo>
                        <a:pt x="662" y="102"/>
                      </a:lnTo>
                      <a:lnTo>
                        <a:pt x="650" y="88"/>
                      </a:lnTo>
                      <a:lnTo>
                        <a:pt x="637" y="76"/>
                      </a:lnTo>
                      <a:lnTo>
                        <a:pt x="624" y="64"/>
                      </a:lnTo>
                      <a:lnTo>
                        <a:pt x="609" y="52"/>
                      </a:lnTo>
                      <a:lnTo>
                        <a:pt x="594" y="42"/>
                      </a:lnTo>
                      <a:lnTo>
                        <a:pt x="578" y="32"/>
                      </a:lnTo>
                      <a:lnTo>
                        <a:pt x="562" y="23"/>
                      </a:lnTo>
                      <a:lnTo>
                        <a:pt x="546" y="15"/>
                      </a:lnTo>
                      <a:lnTo>
                        <a:pt x="529" y="7"/>
                      </a:lnTo>
                      <a:lnTo>
                        <a:pt x="522" y="4"/>
                      </a:lnTo>
                      <a:lnTo>
                        <a:pt x="520" y="4"/>
                      </a:lnTo>
                      <a:lnTo>
                        <a:pt x="516" y="3"/>
                      </a:lnTo>
                      <a:lnTo>
                        <a:pt x="513" y="3"/>
                      </a:lnTo>
                      <a:lnTo>
                        <a:pt x="510" y="2"/>
                      </a:lnTo>
                      <a:lnTo>
                        <a:pt x="506" y="2"/>
                      </a:lnTo>
                      <a:lnTo>
                        <a:pt x="504" y="2"/>
                      </a:lnTo>
                      <a:lnTo>
                        <a:pt x="501" y="0"/>
                      </a:lnTo>
                      <a:lnTo>
                        <a:pt x="497" y="0"/>
                      </a:lnTo>
                      <a:lnTo>
                        <a:pt x="510" y="4"/>
                      </a:lnTo>
                      <a:lnTo>
                        <a:pt x="528" y="11"/>
                      </a:lnTo>
                      <a:lnTo>
                        <a:pt x="544" y="19"/>
                      </a:lnTo>
                      <a:lnTo>
                        <a:pt x="560" y="27"/>
                      </a:lnTo>
                      <a:lnTo>
                        <a:pt x="576" y="36"/>
                      </a:lnTo>
                      <a:lnTo>
                        <a:pt x="592" y="46"/>
                      </a:lnTo>
                      <a:lnTo>
                        <a:pt x="606" y="56"/>
                      </a:lnTo>
                      <a:lnTo>
                        <a:pt x="620" y="68"/>
                      </a:lnTo>
                      <a:lnTo>
                        <a:pt x="633" y="79"/>
                      </a:lnTo>
                      <a:lnTo>
                        <a:pt x="646" y="92"/>
                      </a:lnTo>
                      <a:lnTo>
                        <a:pt x="659" y="106"/>
                      </a:lnTo>
                      <a:lnTo>
                        <a:pt x="670" y="119"/>
                      </a:lnTo>
                      <a:lnTo>
                        <a:pt x="682" y="134"/>
                      </a:lnTo>
                      <a:lnTo>
                        <a:pt x="693" y="148"/>
                      </a:lnTo>
                      <a:lnTo>
                        <a:pt x="702" y="163"/>
                      </a:lnTo>
                      <a:lnTo>
                        <a:pt x="711" y="179"/>
                      </a:lnTo>
                      <a:lnTo>
                        <a:pt x="719" y="195"/>
                      </a:lnTo>
                      <a:lnTo>
                        <a:pt x="727" y="211"/>
                      </a:lnTo>
                      <a:lnTo>
                        <a:pt x="734" y="228"/>
                      </a:lnTo>
                      <a:lnTo>
                        <a:pt x="739" y="245"/>
                      </a:lnTo>
                      <a:lnTo>
                        <a:pt x="745" y="264"/>
                      </a:lnTo>
                      <a:lnTo>
                        <a:pt x="749" y="281"/>
                      </a:lnTo>
                      <a:lnTo>
                        <a:pt x="753" y="300"/>
                      </a:lnTo>
                      <a:lnTo>
                        <a:pt x="754" y="319"/>
                      </a:lnTo>
                      <a:lnTo>
                        <a:pt x="757" y="338"/>
                      </a:lnTo>
                      <a:lnTo>
                        <a:pt x="757" y="357"/>
                      </a:lnTo>
                      <a:lnTo>
                        <a:pt x="762" y="357"/>
                      </a:lnTo>
                      <a:lnTo>
                        <a:pt x="761" y="377"/>
                      </a:lnTo>
                      <a:lnTo>
                        <a:pt x="759" y="397"/>
                      </a:lnTo>
                      <a:lnTo>
                        <a:pt x="757" y="416"/>
                      </a:lnTo>
                      <a:lnTo>
                        <a:pt x="754" y="434"/>
                      </a:lnTo>
                      <a:lnTo>
                        <a:pt x="750" y="453"/>
                      </a:lnTo>
                      <a:lnTo>
                        <a:pt x="745" y="470"/>
                      </a:lnTo>
                      <a:lnTo>
                        <a:pt x="738" y="489"/>
                      </a:lnTo>
                      <a:lnTo>
                        <a:pt x="731" y="506"/>
                      </a:lnTo>
                      <a:lnTo>
                        <a:pt x="723" y="522"/>
                      </a:lnTo>
                      <a:lnTo>
                        <a:pt x="715" y="539"/>
                      </a:lnTo>
                      <a:lnTo>
                        <a:pt x="706" y="555"/>
                      </a:lnTo>
                      <a:lnTo>
                        <a:pt x="697" y="570"/>
                      </a:lnTo>
                      <a:lnTo>
                        <a:pt x="686" y="585"/>
                      </a:lnTo>
                      <a:lnTo>
                        <a:pt x="674" y="599"/>
                      </a:lnTo>
                      <a:lnTo>
                        <a:pt x="662" y="613"/>
                      </a:lnTo>
                      <a:lnTo>
                        <a:pt x="650" y="626"/>
                      </a:lnTo>
                      <a:lnTo>
                        <a:pt x="637" y="639"/>
                      </a:lnTo>
                      <a:lnTo>
                        <a:pt x="625" y="650"/>
                      </a:lnTo>
                      <a:lnTo>
                        <a:pt x="624" y="650"/>
                      </a:lnTo>
                      <a:lnTo>
                        <a:pt x="622" y="650"/>
                      </a:lnTo>
                      <a:lnTo>
                        <a:pt x="622" y="650"/>
                      </a:lnTo>
                      <a:lnTo>
                        <a:pt x="621" y="649"/>
                      </a:lnTo>
                      <a:lnTo>
                        <a:pt x="621" y="649"/>
                      </a:lnTo>
                      <a:lnTo>
                        <a:pt x="620" y="649"/>
                      </a:lnTo>
                      <a:lnTo>
                        <a:pt x="620" y="649"/>
                      </a:lnTo>
                      <a:lnTo>
                        <a:pt x="618" y="649"/>
                      </a:lnTo>
                      <a:lnTo>
                        <a:pt x="620" y="647"/>
                      </a:lnTo>
                      <a:lnTo>
                        <a:pt x="633" y="635"/>
                      </a:lnTo>
                      <a:lnTo>
                        <a:pt x="646" y="623"/>
                      </a:lnTo>
                      <a:lnTo>
                        <a:pt x="659" y="610"/>
                      </a:lnTo>
                      <a:lnTo>
                        <a:pt x="670" y="597"/>
                      </a:lnTo>
                      <a:lnTo>
                        <a:pt x="682" y="582"/>
                      </a:lnTo>
                      <a:lnTo>
                        <a:pt x="693" y="567"/>
                      </a:lnTo>
                      <a:lnTo>
                        <a:pt x="702" y="553"/>
                      </a:lnTo>
                      <a:lnTo>
                        <a:pt x="711" y="537"/>
                      </a:lnTo>
                      <a:lnTo>
                        <a:pt x="719" y="521"/>
                      </a:lnTo>
                      <a:lnTo>
                        <a:pt x="727" y="504"/>
                      </a:lnTo>
                      <a:lnTo>
                        <a:pt x="734" y="486"/>
                      </a:lnTo>
                      <a:lnTo>
                        <a:pt x="739" y="469"/>
                      </a:lnTo>
                      <a:lnTo>
                        <a:pt x="745" y="452"/>
                      </a:lnTo>
                      <a:lnTo>
                        <a:pt x="749" y="433"/>
                      </a:lnTo>
                      <a:lnTo>
                        <a:pt x="753" y="414"/>
                      </a:lnTo>
                      <a:lnTo>
                        <a:pt x="754" y="396"/>
                      </a:lnTo>
                      <a:lnTo>
                        <a:pt x="757" y="377"/>
                      </a:lnTo>
                      <a:lnTo>
                        <a:pt x="757" y="357"/>
                      </a:lnTo>
                      <a:lnTo>
                        <a:pt x="762" y="357"/>
                      </a:lnTo>
                      <a:close/>
                      <a:moveTo>
                        <a:pt x="111" y="90"/>
                      </a:moveTo>
                      <a:lnTo>
                        <a:pt x="99" y="102"/>
                      </a:lnTo>
                      <a:lnTo>
                        <a:pt x="87" y="115"/>
                      </a:lnTo>
                      <a:lnTo>
                        <a:pt x="76" y="130"/>
                      </a:lnTo>
                      <a:lnTo>
                        <a:pt x="65" y="144"/>
                      </a:lnTo>
                      <a:lnTo>
                        <a:pt x="55" y="160"/>
                      </a:lnTo>
                      <a:lnTo>
                        <a:pt x="47" y="176"/>
                      </a:lnTo>
                      <a:lnTo>
                        <a:pt x="37" y="192"/>
                      </a:lnTo>
                      <a:lnTo>
                        <a:pt x="31" y="209"/>
                      </a:lnTo>
                      <a:lnTo>
                        <a:pt x="23" y="227"/>
                      </a:lnTo>
                      <a:lnTo>
                        <a:pt x="18" y="244"/>
                      </a:lnTo>
                      <a:lnTo>
                        <a:pt x="12" y="263"/>
                      </a:lnTo>
                      <a:lnTo>
                        <a:pt x="8" y="281"/>
                      </a:lnTo>
                      <a:lnTo>
                        <a:pt x="4" y="300"/>
                      </a:lnTo>
                      <a:lnTo>
                        <a:pt x="3" y="319"/>
                      </a:lnTo>
                      <a:lnTo>
                        <a:pt x="0" y="338"/>
                      </a:lnTo>
                      <a:lnTo>
                        <a:pt x="0" y="357"/>
                      </a:lnTo>
                      <a:lnTo>
                        <a:pt x="0" y="377"/>
                      </a:lnTo>
                      <a:lnTo>
                        <a:pt x="3" y="397"/>
                      </a:lnTo>
                      <a:lnTo>
                        <a:pt x="4" y="416"/>
                      </a:lnTo>
                      <a:lnTo>
                        <a:pt x="8" y="434"/>
                      </a:lnTo>
                      <a:lnTo>
                        <a:pt x="12" y="453"/>
                      </a:lnTo>
                      <a:lnTo>
                        <a:pt x="18" y="470"/>
                      </a:lnTo>
                      <a:lnTo>
                        <a:pt x="23" y="489"/>
                      </a:lnTo>
                      <a:lnTo>
                        <a:pt x="31" y="506"/>
                      </a:lnTo>
                      <a:lnTo>
                        <a:pt x="37" y="522"/>
                      </a:lnTo>
                      <a:lnTo>
                        <a:pt x="47" y="539"/>
                      </a:lnTo>
                      <a:lnTo>
                        <a:pt x="55" y="555"/>
                      </a:lnTo>
                      <a:lnTo>
                        <a:pt x="65" y="570"/>
                      </a:lnTo>
                      <a:lnTo>
                        <a:pt x="76" y="585"/>
                      </a:lnTo>
                      <a:lnTo>
                        <a:pt x="87" y="599"/>
                      </a:lnTo>
                      <a:lnTo>
                        <a:pt x="99" y="613"/>
                      </a:lnTo>
                      <a:lnTo>
                        <a:pt x="112" y="626"/>
                      </a:lnTo>
                      <a:lnTo>
                        <a:pt x="125" y="639"/>
                      </a:lnTo>
                      <a:lnTo>
                        <a:pt x="139" y="651"/>
                      </a:lnTo>
                      <a:lnTo>
                        <a:pt x="153" y="662"/>
                      </a:lnTo>
                      <a:lnTo>
                        <a:pt x="159" y="666"/>
                      </a:lnTo>
                      <a:lnTo>
                        <a:pt x="160" y="666"/>
                      </a:lnTo>
                      <a:lnTo>
                        <a:pt x="160" y="666"/>
                      </a:lnTo>
                      <a:lnTo>
                        <a:pt x="161" y="666"/>
                      </a:lnTo>
                      <a:lnTo>
                        <a:pt x="163" y="666"/>
                      </a:lnTo>
                      <a:lnTo>
                        <a:pt x="163" y="666"/>
                      </a:lnTo>
                      <a:lnTo>
                        <a:pt x="164" y="665"/>
                      </a:lnTo>
                      <a:lnTo>
                        <a:pt x="164" y="665"/>
                      </a:lnTo>
                      <a:lnTo>
                        <a:pt x="165" y="665"/>
                      </a:lnTo>
                      <a:lnTo>
                        <a:pt x="156" y="658"/>
                      </a:lnTo>
                      <a:lnTo>
                        <a:pt x="141" y="647"/>
                      </a:lnTo>
                      <a:lnTo>
                        <a:pt x="128" y="635"/>
                      </a:lnTo>
                      <a:lnTo>
                        <a:pt x="115" y="623"/>
                      </a:lnTo>
                      <a:lnTo>
                        <a:pt x="103" y="610"/>
                      </a:lnTo>
                      <a:lnTo>
                        <a:pt x="91" y="597"/>
                      </a:lnTo>
                      <a:lnTo>
                        <a:pt x="80" y="582"/>
                      </a:lnTo>
                      <a:lnTo>
                        <a:pt x="69" y="567"/>
                      </a:lnTo>
                      <a:lnTo>
                        <a:pt x="60" y="553"/>
                      </a:lnTo>
                      <a:lnTo>
                        <a:pt x="51" y="537"/>
                      </a:lnTo>
                      <a:lnTo>
                        <a:pt x="43" y="521"/>
                      </a:lnTo>
                      <a:lnTo>
                        <a:pt x="35" y="504"/>
                      </a:lnTo>
                      <a:lnTo>
                        <a:pt x="28" y="486"/>
                      </a:lnTo>
                      <a:lnTo>
                        <a:pt x="22" y="469"/>
                      </a:lnTo>
                      <a:lnTo>
                        <a:pt x="18" y="452"/>
                      </a:lnTo>
                      <a:lnTo>
                        <a:pt x="14" y="433"/>
                      </a:lnTo>
                      <a:lnTo>
                        <a:pt x="10" y="414"/>
                      </a:lnTo>
                      <a:lnTo>
                        <a:pt x="7" y="396"/>
                      </a:lnTo>
                      <a:lnTo>
                        <a:pt x="6" y="377"/>
                      </a:lnTo>
                      <a:lnTo>
                        <a:pt x="6" y="357"/>
                      </a:lnTo>
                      <a:lnTo>
                        <a:pt x="6" y="338"/>
                      </a:lnTo>
                      <a:lnTo>
                        <a:pt x="7" y="319"/>
                      </a:lnTo>
                      <a:lnTo>
                        <a:pt x="10" y="300"/>
                      </a:lnTo>
                      <a:lnTo>
                        <a:pt x="14" y="281"/>
                      </a:lnTo>
                      <a:lnTo>
                        <a:pt x="18" y="264"/>
                      </a:lnTo>
                      <a:lnTo>
                        <a:pt x="22" y="245"/>
                      </a:lnTo>
                      <a:lnTo>
                        <a:pt x="28" y="228"/>
                      </a:lnTo>
                      <a:lnTo>
                        <a:pt x="35" y="211"/>
                      </a:lnTo>
                      <a:lnTo>
                        <a:pt x="43" y="195"/>
                      </a:lnTo>
                      <a:lnTo>
                        <a:pt x="51" y="179"/>
                      </a:lnTo>
                      <a:lnTo>
                        <a:pt x="60" y="163"/>
                      </a:lnTo>
                      <a:lnTo>
                        <a:pt x="69" y="148"/>
                      </a:lnTo>
                      <a:lnTo>
                        <a:pt x="80" y="134"/>
                      </a:lnTo>
                      <a:lnTo>
                        <a:pt x="91" y="119"/>
                      </a:lnTo>
                      <a:lnTo>
                        <a:pt x="103" y="106"/>
                      </a:lnTo>
                      <a:lnTo>
                        <a:pt x="115" y="92"/>
                      </a:lnTo>
                      <a:lnTo>
                        <a:pt x="127" y="80"/>
                      </a:lnTo>
                      <a:lnTo>
                        <a:pt x="125" y="82"/>
                      </a:lnTo>
                      <a:lnTo>
                        <a:pt x="123" y="83"/>
                      </a:lnTo>
                      <a:lnTo>
                        <a:pt x="121" y="84"/>
                      </a:lnTo>
                      <a:lnTo>
                        <a:pt x="119" y="84"/>
                      </a:lnTo>
                      <a:lnTo>
                        <a:pt x="117" y="86"/>
                      </a:lnTo>
                      <a:lnTo>
                        <a:pt x="115" y="87"/>
                      </a:lnTo>
                      <a:lnTo>
                        <a:pt x="113" y="88"/>
                      </a:lnTo>
                      <a:lnTo>
                        <a:pt x="111" y="9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8" name="Freeform 377"/>
                <p:cNvSpPr>
                  <a:spLocks noEditPoints="1"/>
                </p:cNvSpPr>
                <p:nvPr/>
              </p:nvSpPr>
              <p:spPr bwMode="auto">
                <a:xfrm>
                  <a:off x="2585" y="2275"/>
                  <a:ext cx="379" cy="333"/>
                </a:xfrm>
                <a:custGeom>
                  <a:avLst/>
                  <a:gdLst/>
                  <a:ahLst/>
                  <a:cxnLst>
                    <a:cxn ang="0">
                      <a:pos x="751" y="301"/>
                    </a:cxn>
                    <a:cxn ang="0">
                      <a:pos x="734" y="229"/>
                    </a:cxn>
                    <a:cxn ang="0">
                      <a:pos x="702" y="162"/>
                    </a:cxn>
                    <a:cxn ang="0">
                      <a:pos x="658" y="104"/>
                    </a:cxn>
                    <a:cxn ang="0">
                      <a:pos x="605" y="56"/>
                    </a:cxn>
                    <a:cxn ang="0">
                      <a:pos x="542" y="17"/>
                    </a:cxn>
                    <a:cxn ang="0">
                      <a:pos x="505" y="3"/>
                    </a:cxn>
                    <a:cxn ang="0">
                      <a:pos x="491" y="1"/>
                    </a:cxn>
                    <a:cxn ang="0">
                      <a:pos x="489" y="3"/>
                    </a:cxn>
                    <a:cxn ang="0">
                      <a:pos x="555" y="31"/>
                    </a:cxn>
                    <a:cxn ang="0">
                      <a:pos x="615" y="71"/>
                    </a:cxn>
                    <a:cxn ang="0">
                      <a:pos x="666" y="121"/>
                    </a:cxn>
                    <a:cxn ang="0">
                      <a:pos x="706" y="181"/>
                    </a:cxn>
                    <a:cxn ang="0">
                      <a:pos x="734" y="248"/>
                    </a:cxn>
                    <a:cxn ang="0">
                      <a:pos x="750" y="321"/>
                    </a:cxn>
                    <a:cxn ang="0">
                      <a:pos x="755" y="378"/>
                    </a:cxn>
                    <a:cxn ang="0">
                      <a:pos x="744" y="453"/>
                    </a:cxn>
                    <a:cxn ang="0">
                      <a:pos x="719" y="522"/>
                    </a:cxn>
                    <a:cxn ang="0">
                      <a:pos x="680" y="584"/>
                    </a:cxn>
                    <a:cxn ang="0">
                      <a:pos x="632" y="638"/>
                    </a:cxn>
                    <a:cxn ang="0">
                      <a:pos x="617" y="650"/>
                    </a:cxn>
                    <a:cxn ang="0">
                      <a:pos x="614" y="648"/>
                    </a:cxn>
                    <a:cxn ang="0">
                      <a:pos x="642" y="622"/>
                    </a:cxn>
                    <a:cxn ang="0">
                      <a:pos x="687" y="567"/>
                    </a:cxn>
                    <a:cxn ang="0">
                      <a:pos x="722" y="503"/>
                    </a:cxn>
                    <a:cxn ang="0">
                      <a:pos x="743" y="434"/>
                    </a:cxn>
                    <a:cxn ang="0">
                      <a:pos x="751" y="358"/>
                    </a:cxn>
                    <a:cxn ang="0">
                      <a:pos x="98" y="104"/>
                    </a:cxn>
                    <a:cxn ang="0">
                      <a:pos x="54" y="162"/>
                    </a:cxn>
                    <a:cxn ang="0">
                      <a:pos x="22" y="229"/>
                    </a:cxn>
                    <a:cxn ang="0">
                      <a:pos x="4" y="301"/>
                    </a:cxn>
                    <a:cxn ang="0">
                      <a:pos x="0" y="378"/>
                    </a:cxn>
                    <a:cxn ang="0">
                      <a:pos x="12" y="453"/>
                    </a:cxn>
                    <a:cxn ang="0">
                      <a:pos x="37" y="522"/>
                    </a:cxn>
                    <a:cxn ang="0">
                      <a:pos x="74" y="584"/>
                    </a:cxn>
                    <a:cxn ang="0">
                      <a:pos x="124" y="638"/>
                    </a:cxn>
                    <a:cxn ang="0">
                      <a:pos x="160" y="667"/>
                    </a:cxn>
                    <a:cxn ang="0">
                      <a:pos x="162" y="666"/>
                    </a:cxn>
                    <a:cxn ang="0">
                      <a:pos x="154" y="658"/>
                    </a:cxn>
                    <a:cxn ang="0">
                      <a:pos x="101" y="610"/>
                    </a:cxn>
                    <a:cxn ang="0">
                      <a:pos x="58" y="552"/>
                    </a:cxn>
                    <a:cxn ang="0">
                      <a:pos x="28" y="487"/>
                    </a:cxn>
                    <a:cxn ang="0">
                      <a:pos x="9" y="415"/>
                    </a:cxn>
                    <a:cxn ang="0">
                      <a:pos x="5" y="339"/>
                    </a:cxn>
                    <a:cxn ang="0">
                      <a:pos x="16" y="265"/>
                    </a:cxn>
                    <a:cxn ang="0">
                      <a:pos x="41" y="197"/>
                    </a:cxn>
                    <a:cxn ang="0">
                      <a:pos x="78" y="136"/>
                    </a:cxn>
                    <a:cxn ang="0">
                      <a:pos x="126" y="83"/>
                    </a:cxn>
                    <a:cxn ang="0">
                      <a:pos x="126" y="80"/>
                    </a:cxn>
                    <a:cxn ang="0">
                      <a:pos x="118" y="85"/>
                    </a:cxn>
                  </a:cxnLst>
                  <a:rect l="0" t="0" r="r" b="b"/>
                  <a:pathLst>
                    <a:path w="756" h="667">
                      <a:moveTo>
                        <a:pt x="756" y="358"/>
                      </a:moveTo>
                      <a:lnTo>
                        <a:pt x="755" y="339"/>
                      </a:lnTo>
                      <a:lnTo>
                        <a:pt x="754" y="320"/>
                      </a:lnTo>
                      <a:lnTo>
                        <a:pt x="751" y="301"/>
                      </a:lnTo>
                      <a:lnTo>
                        <a:pt x="748" y="282"/>
                      </a:lnTo>
                      <a:lnTo>
                        <a:pt x="744" y="264"/>
                      </a:lnTo>
                      <a:lnTo>
                        <a:pt x="739" y="246"/>
                      </a:lnTo>
                      <a:lnTo>
                        <a:pt x="734" y="229"/>
                      </a:lnTo>
                      <a:lnTo>
                        <a:pt x="726" y="212"/>
                      </a:lnTo>
                      <a:lnTo>
                        <a:pt x="719" y="194"/>
                      </a:lnTo>
                      <a:lnTo>
                        <a:pt x="710" y="178"/>
                      </a:lnTo>
                      <a:lnTo>
                        <a:pt x="702" y="162"/>
                      </a:lnTo>
                      <a:lnTo>
                        <a:pt x="691" y="148"/>
                      </a:lnTo>
                      <a:lnTo>
                        <a:pt x="680" y="132"/>
                      </a:lnTo>
                      <a:lnTo>
                        <a:pt x="670" y="119"/>
                      </a:lnTo>
                      <a:lnTo>
                        <a:pt x="658" y="104"/>
                      </a:lnTo>
                      <a:lnTo>
                        <a:pt x="646" y="91"/>
                      </a:lnTo>
                      <a:lnTo>
                        <a:pt x="632" y="79"/>
                      </a:lnTo>
                      <a:lnTo>
                        <a:pt x="618" y="67"/>
                      </a:lnTo>
                      <a:lnTo>
                        <a:pt x="605" y="56"/>
                      </a:lnTo>
                      <a:lnTo>
                        <a:pt x="590" y="45"/>
                      </a:lnTo>
                      <a:lnTo>
                        <a:pt x="574" y="35"/>
                      </a:lnTo>
                      <a:lnTo>
                        <a:pt x="558" y="27"/>
                      </a:lnTo>
                      <a:lnTo>
                        <a:pt x="542" y="17"/>
                      </a:lnTo>
                      <a:lnTo>
                        <a:pt x="525" y="11"/>
                      </a:lnTo>
                      <a:lnTo>
                        <a:pt x="507" y="4"/>
                      </a:lnTo>
                      <a:lnTo>
                        <a:pt x="507" y="4"/>
                      </a:lnTo>
                      <a:lnTo>
                        <a:pt x="505" y="3"/>
                      </a:lnTo>
                      <a:lnTo>
                        <a:pt x="501" y="3"/>
                      </a:lnTo>
                      <a:lnTo>
                        <a:pt x="498" y="1"/>
                      </a:lnTo>
                      <a:lnTo>
                        <a:pt x="494" y="1"/>
                      </a:lnTo>
                      <a:lnTo>
                        <a:pt x="491" y="1"/>
                      </a:lnTo>
                      <a:lnTo>
                        <a:pt x="487" y="1"/>
                      </a:lnTo>
                      <a:lnTo>
                        <a:pt x="485" y="0"/>
                      </a:lnTo>
                      <a:lnTo>
                        <a:pt x="482" y="0"/>
                      </a:lnTo>
                      <a:lnTo>
                        <a:pt x="489" y="3"/>
                      </a:lnTo>
                      <a:lnTo>
                        <a:pt x="506" y="8"/>
                      </a:lnTo>
                      <a:lnTo>
                        <a:pt x="523" y="15"/>
                      </a:lnTo>
                      <a:lnTo>
                        <a:pt x="539" y="23"/>
                      </a:lnTo>
                      <a:lnTo>
                        <a:pt x="555" y="31"/>
                      </a:lnTo>
                      <a:lnTo>
                        <a:pt x="571" y="40"/>
                      </a:lnTo>
                      <a:lnTo>
                        <a:pt x="586" y="49"/>
                      </a:lnTo>
                      <a:lnTo>
                        <a:pt x="601" y="60"/>
                      </a:lnTo>
                      <a:lnTo>
                        <a:pt x="615" y="71"/>
                      </a:lnTo>
                      <a:lnTo>
                        <a:pt x="629" y="83"/>
                      </a:lnTo>
                      <a:lnTo>
                        <a:pt x="642" y="95"/>
                      </a:lnTo>
                      <a:lnTo>
                        <a:pt x="654" y="108"/>
                      </a:lnTo>
                      <a:lnTo>
                        <a:pt x="666" y="121"/>
                      </a:lnTo>
                      <a:lnTo>
                        <a:pt x="676" y="136"/>
                      </a:lnTo>
                      <a:lnTo>
                        <a:pt x="687" y="150"/>
                      </a:lnTo>
                      <a:lnTo>
                        <a:pt x="696" y="165"/>
                      </a:lnTo>
                      <a:lnTo>
                        <a:pt x="706" y="181"/>
                      </a:lnTo>
                      <a:lnTo>
                        <a:pt x="714" y="197"/>
                      </a:lnTo>
                      <a:lnTo>
                        <a:pt x="722" y="213"/>
                      </a:lnTo>
                      <a:lnTo>
                        <a:pt x="728" y="230"/>
                      </a:lnTo>
                      <a:lnTo>
                        <a:pt x="734" y="248"/>
                      </a:lnTo>
                      <a:lnTo>
                        <a:pt x="739" y="265"/>
                      </a:lnTo>
                      <a:lnTo>
                        <a:pt x="743" y="284"/>
                      </a:lnTo>
                      <a:lnTo>
                        <a:pt x="747" y="302"/>
                      </a:lnTo>
                      <a:lnTo>
                        <a:pt x="750" y="321"/>
                      </a:lnTo>
                      <a:lnTo>
                        <a:pt x="751" y="339"/>
                      </a:lnTo>
                      <a:lnTo>
                        <a:pt x="751" y="358"/>
                      </a:lnTo>
                      <a:lnTo>
                        <a:pt x="756" y="358"/>
                      </a:lnTo>
                      <a:lnTo>
                        <a:pt x="755" y="378"/>
                      </a:lnTo>
                      <a:lnTo>
                        <a:pt x="754" y="397"/>
                      </a:lnTo>
                      <a:lnTo>
                        <a:pt x="751" y="417"/>
                      </a:lnTo>
                      <a:lnTo>
                        <a:pt x="748" y="435"/>
                      </a:lnTo>
                      <a:lnTo>
                        <a:pt x="744" y="453"/>
                      </a:lnTo>
                      <a:lnTo>
                        <a:pt x="739" y="471"/>
                      </a:lnTo>
                      <a:lnTo>
                        <a:pt x="734" y="489"/>
                      </a:lnTo>
                      <a:lnTo>
                        <a:pt x="726" y="506"/>
                      </a:lnTo>
                      <a:lnTo>
                        <a:pt x="719" y="522"/>
                      </a:lnTo>
                      <a:lnTo>
                        <a:pt x="710" y="539"/>
                      </a:lnTo>
                      <a:lnTo>
                        <a:pt x="702" y="555"/>
                      </a:lnTo>
                      <a:lnTo>
                        <a:pt x="691" y="570"/>
                      </a:lnTo>
                      <a:lnTo>
                        <a:pt x="680" y="584"/>
                      </a:lnTo>
                      <a:lnTo>
                        <a:pt x="670" y="599"/>
                      </a:lnTo>
                      <a:lnTo>
                        <a:pt x="658" y="612"/>
                      </a:lnTo>
                      <a:lnTo>
                        <a:pt x="646" y="626"/>
                      </a:lnTo>
                      <a:lnTo>
                        <a:pt x="632" y="638"/>
                      </a:lnTo>
                      <a:lnTo>
                        <a:pt x="618" y="650"/>
                      </a:lnTo>
                      <a:lnTo>
                        <a:pt x="618" y="650"/>
                      </a:lnTo>
                      <a:lnTo>
                        <a:pt x="617" y="650"/>
                      </a:lnTo>
                      <a:lnTo>
                        <a:pt x="617" y="650"/>
                      </a:lnTo>
                      <a:lnTo>
                        <a:pt x="615" y="650"/>
                      </a:lnTo>
                      <a:lnTo>
                        <a:pt x="615" y="650"/>
                      </a:lnTo>
                      <a:lnTo>
                        <a:pt x="614" y="648"/>
                      </a:lnTo>
                      <a:lnTo>
                        <a:pt x="614" y="648"/>
                      </a:lnTo>
                      <a:lnTo>
                        <a:pt x="613" y="648"/>
                      </a:lnTo>
                      <a:lnTo>
                        <a:pt x="615" y="647"/>
                      </a:lnTo>
                      <a:lnTo>
                        <a:pt x="629" y="635"/>
                      </a:lnTo>
                      <a:lnTo>
                        <a:pt x="642" y="622"/>
                      </a:lnTo>
                      <a:lnTo>
                        <a:pt x="654" y="610"/>
                      </a:lnTo>
                      <a:lnTo>
                        <a:pt x="666" y="596"/>
                      </a:lnTo>
                      <a:lnTo>
                        <a:pt x="676" y="582"/>
                      </a:lnTo>
                      <a:lnTo>
                        <a:pt x="687" y="567"/>
                      </a:lnTo>
                      <a:lnTo>
                        <a:pt x="696" y="552"/>
                      </a:lnTo>
                      <a:lnTo>
                        <a:pt x="706" y="536"/>
                      </a:lnTo>
                      <a:lnTo>
                        <a:pt x="714" y="520"/>
                      </a:lnTo>
                      <a:lnTo>
                        <a:pt x="722" y="503"/>
                      </a:lnTo>
                      <a:lnTo>
                        <a:pt x="728" y="487"/>
                      </a:lnTo>
                      <a:lnTo>
                        <a:pt x="734" y="470"/>
                      </a:lnTo>
                      <a:lnTo>
                        <a:pt x="739" y="451"/>
                      </a:lnTo>
                      <a:lnTo>
                        <a:pt x="743" y="434"/>
                      </a:lnTo>
                      <a:lnTo>
                        <a:pt x="747" y="415"/>
                      </a:lnTo>
                      <a:lnTo>
                        <a:pt x="750" y="397"/>
                      </a:lnTo>
                      <a:lnTo>
                        <a:pt x="751" y="378"/>
                      </a:lnTo>
                      <a:lnTo>
                        <a:pt x="751" y="358"/>
                      </a:lnTo>
                      <a:lnTo>
                        <a:pt x="756" y="358"/>
                      </a:lnTo>
                      <a:close/>
                      <a:moveTo>
                        <a:pt x="116" y="85"/>
                      </a:moveTo>
                      <a:lnTo>
                        <a:pt x="110" y="91"/>
                      </a:lnTo>
                      <a:lnTo>
                        <a:pt x="98" y="104"/>
                      </a:lnTo>
                      <a:lnTo>
                        <a:pt x="86" y="119"/>
                      </a:lnTo>
                      <a:lnTo>
                        <a:pt x="74" y="132"/>
                      </a:lnTo>
                      <a:lnTo>
                        <a:pt x="64" y="148"/>
                      </a:lnTo>
                      <a:lnTo>
                        <a:pt x="54" y="162"/>
                      </a:lnTo>
                      <a:lnTo>
                        <a:pt x="45" y="178"/>
                      </a:lnTo>
                      <a:lnTo>
                        <a:pt x="37" y="194"/>
                      </a:lnTo>
                      <a:lnTo>
                        <a:pt x="29" y="212"/>
                      </a:lnTo>
                      <a:lnTo>
                        <a:pt x="22" y="229"/>
                      </a:lnTo>
                      <a:lnTo>
                        <a:pt x="17" y="246"/>
                      </a:lnTo>
                      <a:lnTo>
                        <a:pt x="12" y="264"/>
                      </a:lnTo>
                      <a:lnTo>
                        <a:pt x="8" y="282"/>
                      </a:lnTo>
                      <a:lnTo>
                        <a:pt x="4" y="301"/>
                      </a:lnTo>
                      <a:lnTo>
                        <a:pt x="1" y="320"/>
                      </a:lnTo>
                      <a:lnTo>
                        <a:pt x="0" y="339"/>
                      </a:lnTo>
                      <a:lnTo>
                        <a:pt x="0" y="358"/>
                      </a:lnTo>
                      <a:lnTo>
                        <a:pt x="0" y="378"/>
                      </a:lnTo>
                      <a:lnTo>
                        <a:pt x="1" y="397"/>
                      </a:lnTo>
                      <a:lnTo>
                        <a:pt x="4" y="417"/>
                      </a:lnTo>
                      <a:lnTo>
                        <a:pt x="8" y="435"/>
                      </a:lnTo>
                      <a:lnTo>
                        <a:pt x="12" y="453"/>
                      </a:lnTo>
                      <a:lnTo>
                        <a:pt x="17" y="471"/>
                      </a:lnTo>
                      <a:lnTo>
                        <a:pt x="22" y="489"/>
                      </a:lnTo>
                      <a:lnTo>
                        <a:pt x="29" y="506"/>
                      </a:lnTo>
                      <a:lnTo>
                        <a:pt x="37" y="522"/>
                      </a:lnTo>
                      <a:lnTo>
                        <a:pt x="45" y="539"/>
                      </a:lnTo>
                      <a:lnTo>
                        <a:pt x="54" y="555"/>
                      </a:lnTo>
                      <a:lnTo>
                        <a:pt x="64" y="570"/>
                      </a:lnTo>
                      <a:lnTo>
                        <a:pt x="74" y="584"/>
                      </a:lnTo>
                      <a:lnTo>
                        <a:pt x="86" y="599"/>
                      </a:lnTo>
                      <a:lnTo>
                        <a:pt x="98" y="612"/>
                      </a:lnTo>
                      <a:lnTo>
                        <a:pt x="110" y="626"/>
                      </a:lnTo>
                      <a:lnTo>
                        <a:pt x="124" y="638"/>
                      </a:lnTo>
                      <a:lnTo>
                        <a:pt x="137" y="650"/>
                      </a:lnTo>
                      <a:lnTo>
                        <a:pt x="152" y="662"/>
                      </a:lnTo>
                      <a:lnTo>
                        <a:pt x="160" y="667"/>
                      </a:lnTo>
                      <a:lnTo>
                        <a:pt x="160" y="667"/>
                      </a:lnTo>
                      <a:lnTo>
                        <a:pt x="161" y="666"/>
                      </a:lnTo>
                      <a:lnTo>
                        <a:pt x="161" y="666"/>
                      </a:lnTo>
                      <a:lnTo>
                        <a:pt x="162" y="666"/>
                      </a:lnTo>
                      <a:lnTo>
                        <a:pt x="162" y="666"/>
                      </a:lnTo>
                      <a:lnTo>
                        <a:pt x="164" y="666"/>
                      </a:lnTo>
                      <a:lnTo>
                        <a:pt x="165" y="666"/>
                      </a:lnTo>
                      <a:lnTo>
                        <a:pt x="165" y="664"/>
                      </a:lnTo>
                      <a:lnTo>
                        <a:pt x="154" y="658"/>
                      </a:lnTo>
                      <a:lnTo>
                        <a:pt x="141" y="647"/>
                      </a:lnTo>
                      <a:lnTo>
                        <a:pt x="126" y="635"/>
                      </a:lnTo>
                      <a:lnTo>
                        <a:pt x="114" y="622"/>
                      </a:lnTo>
                      <a:lnTo>
                        <a:pt x="101" y="610"/>
                      </a:lnTo>
                      <a:lnTo>
                        <a:pt x="90" y="596"/>
                      </a:lnTo>
                      <a:lnTo>
                        <a:pt x="78" y="582"/>
                      </a:lnTo>
                      <a:lnTo>
                        <a:pt x="69" y="567"/>
                      </a:lnTo>
                      <a:lnTo>
                        <a:pt x="58" y="552"/>
                      </a:lnTo>
                      <a:lnTo>
                        <a:pt x="49" y="536"/>
                      </a:lnTo>
                      <a:lnTo>
                        <a:pt x="41" y="520"/>
                      </a:lnTo>
                      <a:lnTo>
                        <a:pt x="34" y="503"/>
                      </a:lnTo>
                      <a:lnTo>
                        <a:pt x="28" y="487"/>
                      </a:lnTo>
                      <a:lnTo>
                        <a:pt x="21" y="470"/>
                      </a:lnTo>
                      <a:lnTo>
                        <a:pt x="16" y="451"/>
                      </a:lnTo>
                      <a:lnTo>
                        <a:pt x="12" y="434"/>
                      </a:lnTo>
                      <a:lnTo>
                        <a:pt x="9" y="415"/>
                      </a:lnTo>
                      <a:lnTo>
                        <a:pt x="7" y="397"/>
                      </a:lnTo>
                      <a:lnTo>
                        <a:pt x="5" y="378"/>
                      </a:lnTo>
                      <a:lnTo>
                        <a:pt x="5" y="358"/>
                      </a:lnTo>
                      <a:lnTo>
                        <a:pt x="5" y="339"/>
                      </a:lnTo>
                      <a:lnTo>
                        <a:pt x="7" y="321"/>
                      </a:lnTo>
                      <a:lnTo>
                        <a:pt x="9" y="302"/>
                      </a:lnTo>
                      <a:lnTo>
                        <a:pt x="12" y="284"/>
                      </a:lnTo>
                      <a:lnTo>
                        <a:pt x="16" y="265"/>
                      </a:lnTo>
                      <a:lnTo>
                        <a:pt x="21" y="248"/>
                      </a:lnTo>
                      <a:lnTo>
                        <a:pt x="28" y="230"/>
                      </a:lnTo>
                      <a:lnTo>
                        <a:pt x="34" y="213"/>
                      </a:lnTo>
                      <a:lnTo>
                        <a:pt x="41" y="197"/>
                      </a:lnTo>
                      <a:lnTo>
                        <a:pt x="49" y="181"/>
                      </a:lnTo>
                      <a:lnTo>
                        <a:pt x="58" y="165"/>
                      </a:lnTo>
                      <a:lnTo>
                        <a:pt x="69" y="150"/>
                      </a:lnTo>
                      <a:lnTo>
                        <a:pt x="78" y="136"/>
                      </a:lnTo>
                      <a:lnTo>
                        <a:pt x="90" y="121"/>
                      </a:lnTo>
                      <a:lnTo>
                        <a:pt x="101" y="108"/>
                      </a:lnTo>
                      <a:lnTo>
                        <a:pt x="114" y="95"/>
                      </a:lnTo>
                      <a:lnTo>
                        <a:pt x="126" y="83"/>
                      </a:lnTo>
                      <a:lnTo>
                        <a:pt x="133" y="77"/>
                      </a:lnTo>
                      <a:lnTo>
                        <a:pt x="130" y="79"/>
                      </a:lnTo>
                      <a:lnTo>
                        <a:pt x="129" y="80"/>
                      </a:lnTo>
                      <a:lnTo>
                        <a:pt x="126" y="80"/>
                      </a:lnTo>
                      <a:lnTo>
                        <a:pt x="125" y="81"/>
                      </a:lnTo>
                      <a:lnTo>
                        <a:pt x="122" y="83"/>
                      </a:lnTo>
                      <a:lnTo>
                        <a:pt x="120" y="84"/>
                      </a:lnTo>
                      <a:lnTo>
                        <a:pt x="118" y="85"/>
                      </a:lnTo>
                      <a:lnTo>
                        <a:pt x="116" y="8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9" name="Freeform 378"/>
                <p:cNvSpPr>
                  <a:spLocks noEditPoints="1"/>
                </p:cNvSpPr>
                <p:nvPr/>
              </p:nvSpPr>
              <p:spPr bwMode="auto">
                <a:xfrm>
                  <a:off x="2587" y="2274"/>
                  <a:ext cx="375" cy="333"/>
                </a:xfrm>
                <a:custGeom>
                  <a:avLst/>
                  <a:gdLst/>
                  <a:ahLst/>
                  <a:cxnLst>
                    <a:cxn ang="0">
                      <a:pos x="747" y="302"/>
                    </a:cxn>
                    <a:cxn ang="0">
                      <a:pos x="728" y="230"/>
                    </a:cxn>
                    <a:cxn ang="0">
                      <a:pos x="696" y="165"/>
                    </a:cxn>
                    <a:cxn ang="0">
                      <a:pos x="653" y="108"/>
                    </a:cxn>
                    <a:cxn ang="0">
                      <a:pos x="600" y="58"/>
                    </a:cxn>
                    <a:cxn ang="0">
                      <a:pos x="538" y="21"/>
                    </a:cxn>
                    <a:cxn ang="0">
                      <a:pos x="488" y="2"/>
                    </a:cxn>
                    <a:cxn ang="0">
                      <a:pos x="475" y="1"/>
                    </a:cxn>
                    <a:cxn ang="0">
                      <a:pos x="467" y="1"/>
                    </a:cxn>
                    <a:cxn ang="0">
                      <a:pos x="535" y="25"/>
                    </a:cxn>
                    <a:cxn ang="0">
                      <a:pos x="596" y="62"/>
                    </a:cxn>
                    <a:cxn ang="0">
                      <a:pos x="649" y="110"/>
                    </a:cxn>
                    <a:cxn ang="0">
                      <a:pos x="692" y="167"/>
                    </a:cxn>
                    <a:cxn ang="0">
                      <a:pos x="723" y="233"/>
                    </a:cxn>
                    <a:cxn ang="0">
                      <a:pos x="741" y="303"/>
                    </a:cxn>
                    <a:cxn ang="0">
                      <a:pos x="751" y="359"/>
                    </a:cxn>
                    <a:cxn ang="0">
                      <a:pos x="743" y="435"/>
                    </a:cxn>
                    <a:cxn ang="0">
                      <a:pos x="721" y="506"/>
                    </a:cxn>
                    <a:cxn ang="0">
                      <a:pos x="687" y="569"/>
                    </a:cxn>
                    <a:cxn ang="0">
                      <a:pos x="640" y="625"/>
                    </a:cxn>
                    <a:cxn ang="0">
                      <a:pos x="612" y="651"/>
                    </a:cxn>
                    <a:cxn ang="0">
                      <a:pos x="610" y="649"/>
                    </a:cxn>
                    <a:cxn ang="0">
                      <a:pos x="611" y="645"/>
                    </a:cxn>
                    <a:cxn ang="0">
                      <a:pos x="661" y="595"/>
                    </a:cxn>
                    <a:cxn ang="0">
                      <a:pos x="701" y="536"/>
                    </a:cxn>
                    <a:cxn ang="0">
                      <a:pos x="729" y="470"/>
                    </a:cxn>
                    <a:cxn ang="0">
                      <a:pos x="744" y="398"/>
                    </a:cxn>
                    <a:cxn ang="0">
                      <a:pos x="121" y="82"/>
                    </a:cxn>
                    <a:cxn ang="0">
                      <a:pos x="74" y="136"/>
                    </a:cxn>
                    <a:cxn ang="0">
                      <a:pos x="37" y="197"/>
                    </a:cxn>
                    <a:cxn ang="0">
                      <a:pos x="12" y="266"/>
                    </a:cxn>
                    <a:cxn ang="0">
                      <a:pos x="0" y="340"/>
                    </a:cxn>
                    <a:cxn ang="0">
                      <a:pos x="4" y="416"/>
                    </a:cxn>
                    <a:cxn ang="0">
                      <a:pos x="22" y="488"/>
                    </a:cxn>
                    <a:cxn ang="0">
                      <a:pos x="54" y="555"/>
                    </a:cxn>
                    <a:cxn ang="0">
                      <a:pos x="97" y="612"/>
                    </a:cxn>
                    <a:cxn ang="0">
                      <a:pos x="150" y="660"/>
                    </a:cxn>
                    <a:cxn ang="0">
                      <a:pos x="162" y="667"/>
                    </a:cxn>
                    <a:cxn ang="0">
                      <a:pos x="165" y="665"/>
                    </a:cxn>
                    <a:cxn ang="0">
                      <a:pos x="126" y="633"/>
                    </a:cxn>
                    <a:cxn ang="0">
                      <a:pos x="78" y="581"/>
                    </a:cxn>
                    <a:cxn ang="0">
                      <a:pos x="41" y="520"/>
                    </a:cxn>
                    <a:cxn ang="0">
                      <a:pos x="16" y="452"/>
                    </a:cxn>
                    <a:cxn ang="0">
                      <a:pos x="5" y="379"/>
                    </a:cxn>
                    <a:cxn ang="0">
                      <a:pos x="9" y="303"/>
                    </a:cxn>
                    <a:cxn ang="0">
                      <a:pos x="26" y="233"/>
                    </a:cxn>
                    <a:cxn ang="0">
                      <a:pos x="58" y="167"/>
                    </a:cxn>
                    <a:cxn ang="0">
                      <a:pos x="101" y="110"/>
                    </a:cxn>
                    <a:cxn ang="0">
                      <a:pos x="137" y="76"/>
                    </a:cxn>
                    <a:cxn ang="0">
                      <a:pos x="127" y="80"/>
                    </a:cxn>
                  </a:cxnLst>
                  <a:rect l="0" t="0" r="r" b="b"/>
                  <a:pathLst>
                    <a:path w="751" h="667">
                      <a:moveTo>
                        <a:pt x="751" y="359"/>
                      </a:moveTo>
                      <a:lnTo>
                        <a:pt x="751" y="340"/>
                      </a:lnTo>
                      <a:lnTo>
                        <a:pt x="748" y="321"/>
                      </a:lnTo>
                      <a:lnTo>
                        <a:pt x="747" y="302"/>
                      </a:lnTo>
                      <a:lnTo>
                        <a:pt x="743" y="283"/>
                      </a:lnTo>
                      <a:lnTo>
                        <a:pt x="739" y="266"/>
                      </a:lnTo>
                      <a:lnTo>
                        <a:pt x="733" y="247"/>
                      </a:lnTo>
                      <a:lnTo>
                        <a:pt x="728" y="230"/>
                      </a:lnTo>
                      <a:lnTo>
                        <a:pt x="721" y="213"/>
                      </a:lnTo>
                      <a:lnTo>
                        <a:pt x="713" y="197"/>
                      </a:lnTo>
                      <a:lnTo>
                        <a:pt x="705" y="181"/>
                      </a:lnTo>
                      <a:lnTo>
                        <a:pt x="696" y="165"/>
                      </a:lnTo>
                      <a:lnTo>
                        <a:pt x="687" y="150"/>
                      </a:lnTo>
                      <a:lnTo>
                        <a:pt x="676" y="136"/>
                      </a:lnTo>
                      <a:lnTo>
                        <a:pt x="664" y="121"/>
                      </a:lnTo>
                      <a:lnTo>
                        <a:pt x="653" y="108"/>
                      </a:lnTo>
                      <a:lnTo>
                        <a:pt x="640" y="94"/>
                      </a:lnTo>
                      <a:lnTo>
                        <a:pt x="627" y="81"/>
                      </a:lnTo>
                      <a:lnTo>
                        <a:pt x="614" y="70"/>
                      </a:lnTo>
                      <a:lnTo>
                        <a:pt x="600" y="58"/>
                      </a:lnTo>
                      <a:lnTo>
                        <a:pt x="586" y="48"/>
                      </a:lnTo>
                      <a:lnTo>
                        <a:pt x="570" y="38"/>
                      </a:lnTo>
                      <a:lnTo>
                        <a:pt x="554" y="29"/>
                      </a:lnTo>
                      <a:lnTo>
                        <a:pt x="538" y="21"/>
                      </a:lnTo>
                      <a:lnTo>
                        <a:pt x="522" y="13"/>
                      </a:lnTo>
                      <a:lnTo>
                        <a:pt x="504" y="6"/>
                      </a:lnTo>
                      <a:lnTo>
                        <a:pt x="491" y="2"/>
                      </a:lnTo>
                      <a:lnTo>
                        <a:pt x="488" y="2"/>
                      </a:lnTo>
                      <a:lnTo>
                        <a:pt x="484" y="2"/>
                      </a:lnTo>
                      <a:lnTo>
                        <a:pt x="482" y="1"/>
                      </a:lnTo>
                      <a:lnTo>
                        <a:pt x="478" y="1"/>
                      </a:lnTo>
                      <a:lnTo>
                        <a:pt x="475" y="1"/>
                      </a:lnTo>
                      <a:lnTo>
                        <a:pt x="471" y="1"/>
                      </a:lnTo>
                      <a:lnTo>
                        <a:pt x="468" y="0"/>
                      </a:lnTo>
                      <a:lnTo>
                        <a:pt x="464" y="0"/>
                      </a:lnTo>
                      <a:lnTo>
                        <a:pt x="467" y="1"/>
                      </a:lnTo>
                      <a:lnTo>
                        <a:pt x="486" y="5"/>
                      </a:lnTo>
                      <a:lnTo>
                        <a:pt x="503" y="12"/>
                      </a:lnTo>
                      <a:lnTo>
                        <a:pt x="519" y="18"/>
                      </a:lnTo>
                      <a:lnTo>
                        <a:pt x="535" y="25"/>
                      </a:lnTo>
                      <a:lnTo>
                        <a:pt x="551" y="34"/>
                      </a:lnTo>
                      <a:lnTo>
                        <a:pt x="567" y="42"/>
                      </a:lnTo>
                      <a:lnTo>
                        <a:pt x="582" y="52"/>
                      </a:lnTo>
                      <a:lnTo>
                        <a:pt x="596" y="62"/>
                      </a:lnTo>
                      <a:lnTo>
                        <a:pt x="611" y="73"/>
                      </a:lnTo>
                      <a:lnTo>
                        <a:pt x="624" y="85"/>
                      </a:lnTo>
                      <a:lnTo>
                        <a:pt x="637" y="97"/>
                      </a:lnTo>
                      <a:lnTo>
                        <a:pt x="649" y="110"/>
                      </a:lnTo>
                      <a:lnTo>
                        <a:pt x="661" y="124"/>
                      </a:lnTo>
                      <a:lnTo>
                        <a:pt x="672" y="138"/>
                      </a:lnTo>
                      <a:lnTo>
                        <a:pt x="683" y="153"/>
                      </a:lnTo>
                      <a:lnTo>
                        <a:pt x="692" y="167"/>
                      </a:lnTo>
                      <a:lnTo>
                        <a:pt x="701" y="183"/>
                      </a:lnTo>
                      <a:lnTo>
                        <a:pt x="709" y="199"/>
                      </a:lnTo>
                      <a:lnTo>
                        <a:pt x="716" y="215"/>
                      </a:lnTo>
                      <a:lnTo>
                        <a:pt x="723" y="233"/>
                      </a:lnTo>
                      <a:lnTo>
                        <a:pt x="729" y="250"/>
                      </a:lnTo>
                      <a:lnTo>
                        <a:pt x="733" y="267"/>
                      </a:lnTo>
                      <a:lnTo>
                        <a:pt x="737" y="285"/>
                      </a:lnTo>
                      <a:lnTo>
                        <a:pt x="741" y="303"/>
                      </a:lnTo>
                      <a:lnTo>
                        <a:pt x="744" y="322"/>
                      </a:lnTo>
                      <a:lnTo>
                        <a:pt x="745" y="340"/>
                      </a:lnTo>
                      <a:lnTo>
                        <a:pt x="745" y="359"/>
                      </a:lnTo>
                      <a:lnTo>
                        <a:pt x="751" y="359"/>
                      </a:lnTo>
                      <a:lnTo>
                        <a:pt x="751" y="379"/>
                      </a:lnTo>
                      <a:lnTo>
                        <a:pt x="748" y="398"/>
                      </a:lnTo>
                      <a:lnTo>
                        <a:pt x="747" y="416"/>
                      </a:lnTo>
                      <a:lnTo>
                        <a:pt x="743" y="435"/>
                      </a:lnTo>
                      <a:lnTo>
                        <a:pt x="739" y="454"/>
                      </a:lnTo>
                      <a:lnTo>
                        <a:pt x="733" y="471"/>
                      </a:lnTo>
                      <a:lnTo>
                        <a:pt x="728" y="488"/>
                      </a:lnTo>
                      <a:lnTo>
                        <a:pt x="721" y="506"/>
                      </a:lnTo>
                      <a:lnTo>
                        <a:pt x="713" y="523"/>
                      </a:lnTo>
                      <a:lnTo>
                        <a:pt x="705" y="539"/>
                      </a:lnTo>
                      <a:lnTo>
                        <a:pt x="696" y="555"/>
                      </a:lnTo>
                      <a:lnTo>
                        <a:pt x="687" y="569"/>
                      </a:lnTo>
                      <a:lnTo>
                        <a:pt x="676" y="584"/>
                      </a:lnTo>
                      <a:lnTo>
                        <a:pt x="664" y="599"/>
                      </a:lnTo>
                      <a:lnTo>
                        <a:pt x="653" y="612"/>
                      </a:lnTo>
                      <a:lnTo>
                        <a:pt x="640" y="625"/>
                      </a:lnTo>
                      <a:lnTo>
                        <a:pt x="627" y="637"/>
                      </a:lnTo>
                      <a:lnTo>
                        <a:pt x="614" y="649"/>
                      </a:lnTo>
                      <a:lnTo>
                        <a:pt x="612" y="651"/>
                      </a:lnTo>
                      <a:lnTo>
                        <a:pt x="612" y="651"/>
                      </a:lnTo>
                      <a:lnTo>
                        <a:pt x="611" y="649"/>
                      </a:lnTo>
                      <a:lnTo>
                        <a:pt x="611" y="649"/>
                      </a:lnTo>
                      <a:lnTo>
                        <a:pt x="610" y="649"/>
                      </a:lnTo>
                      <a:lnTo>
                        <a:pt x="610" y="649"/>
                      </a:lnTo>
                      <a:lnTo>
                        <a:pt x="608" y="649"/>
                      </a:lnTo>
                      <a:lnTo>
                        <a:pt x="607" y="649"/>
                      </a:lnTo>
                      <a:lnTo>
                        <a:pt x="607" y="648"/>
                      </a:lnTo>
                      <a:lnTo>
                        <a:pt x="611" y="645"/>
                      </a:lnTo>
                      <a:lnTo>
                        <a:pt x="624" y="633"/>
                      </a:lnTo>
                      <a:lnTo>
                        <a:pt x="637" y="621"/>
                      </a:lnTo>
                      <a:lnTo>
                        <a:pt x="649" y="608"/>
                      </a:lnTo>
                      <a:lnTo>
                        <a:pt x="661" y="595"/>
                      </a:lnTo>
                      <a:lnTo>
                        <a:pt x="672" y="581"/>
                      </a:lnTo>
                      <a:lnTo>
                        <a:pt x="683" y="567"/>
                      </a:lnTo>
                      <a:lnTo>
                        <a:pt x="692" y="552"/>
                      </a:lnTo>
                      <a:lnTo>
                        <a:pt x="701" y="536"/>
                      </a:lnTo>
                      <a:lnTo>
                        <a:pt x="709" y="520"/>
                      </a:lnTo>
                      <a:lnTo>
                        <a:pt x="716" y="504"/>
                      </a:lnTo>
                      <a:lnTo>
                        <a:pt x="723" y="487"/>
                      </a:lnTo>
                      <a:lnTo>
                        <a:pt x="729" y="470"/>
                      </a:lnTo>
                      <a:lnTo>
                        <a:pt x="733" y="452"/>
                      </a:lnTo>
                      <a:lnTo>
                        <a:pt x="737" y="434"/>
                      </a:lnTo>
                      <a:lnTo>
                        <a:pt x="741" y="416"/>
                      </a:lnTo>
                      <a:lnTo>
                        <a:pt x="744" y="398"/>
                      </a:lnTo>
                      <a:lnTo>
                        <a:pt x="745" y="379"/>
                      </a:lnTo>
                      <a:lnTo>
                        <a:pt x="745" y="359"/>
                      </a:lnTo>
                      <a:lnTo>
                        <a:pt x="751" y="359"/>
                      </a:lnTo>
                      <a:close/>
                      <a:moveTo>
                        <a:pt x="121" y="82"/>
                      </a:moveTo>
                      <a:lnTo>
                        <a:pt x="109" y="94"/>
                      </a:lnTo>
                      <a:lnTo>
                        <a:pt x="97" y="108"/>
                      </a:lnTo>
                      <a:lnTo>
                        <a:pt x="85" y="121"/>
                      </a:lnTo>
                      <a:lnTo>
                        <a:pt x="74" y="136"/>
                      </a:lnTo>
                      <a:lnTo>
                        <a:pt x="63" y="150"/>
                      </a:lnTo>
                      <a:lnTo>
                        <a:pt x="54" y="165"/>
                      </a:lnTo>
                      <a:lnTo>
                        <a:pt x="45" y="181"/>
                      </a:lnTo>
                      <a:lnTo>
                        <a:pt x="37" y="197"/>
                      </a:lnTo>
                      <a:lnTo>
                        <a:pt x="29" y="213"/>
                      </a:lnTo>
                      <a:lnTo>
                        <a:pt x="22" y="230"/>
                      </a:lnTo>
                      <a:lnTo>
                        <a:pt x="16" y="247"/>
                      </a:lnTo>
                      <a:lnTo>
                        <a:pt x="12" y="266"/>
                      </a:lnTo>
                      <a:lnTo>
                        <a:pt x="8" y="283"/>
                      </a:lnTo>
                      <a:lnTo>
                        <a:pt x="4" y="302"/>
                      </a:lnTo>
                      <a:lnTo>
                        <a:pt x="1" y="321"/>
                      </a:lnTo>
                      <a:lnTo>
                        <a:pt x="0" y="340"/>
                      </a:lnTo>
                      <a:lnTo>
                        <a:pt x="0" y="359"/>
                      </a:lnTo>
                      <a:lnTo>
                        <a:pt x="0" y="379"/>
                      </a:lnTo>
                      <a:lnTo>
                        <a:pt x="1" y="398"/>
                      </a:lnTo>
                      <a:lnTo>
                        <a:pt x="4" y="416"/>
                      </a:lnTo>
                      <a:lnTo>
                        <a:pt x="8" y="435"/>
                      </a:lnTo>
                      <a:lnTo>
                        <a:pt x="12" y="454"/>
                      </a:lnTo>
                      <a:lnTo>
                        <a:pt x="16" y="471"/>
                      </a:lnTo>
                      <a:lnTo>
                        <a:pt x="22" y="488"/>
                      </a:lnTo>
                      <a:lnTo>
                        <a:pt x="29" y="506"/>
                      </a:lnTo>
                      <a:lnTo>
                        <a:pt x="37" y="523"/>
                      </a:lnTo>
                      <a:lnTo>
                        <a:pt x="45" y="539"/>
                      </a:lnTo>
                      <a:lnTo>
                        <a:pt x="54" y="555"/>
                      </a:lnTo>
                      <a:lnTo>
                        <a:pt x="63" y="569"/>
                      </a:lnTo>
                      <a:lnTo>
                        <a:pt x="74" y="584"/>
                      </a:lnTo>
                      <a:lnTo>
                        <a:pt x="85" y="599"/>
                      </a:lnTo>
                      <a:lnTo>
                        <a:pt x="97" y="612"/>
                      </a:lnTo>
                      <a:lnTo>
                        <a:pt x="109" y="625"/>
                      </a:lnTo>
                      <a:lnTo>
                        <a:pt x="122" y="637"/>
                      </a:lnTo>
                      <a:lnTo>
                        <a:pt x="135" y="649"/>
                      </a:lnTo>
                      <a:lnTo>
                        <a:pt x="150" y="660"/>
                      </a:lnTo>
                      <a:lnTo>
                        <a:pt x="159" y="667"/>
                      </a:lnTo>
                      <a:lnTo>
                        <a:pt x="159" y="667"/>
                      </a:lnTo>
                      <a:lnTo>
                        <a:pt x="161" y="667"/>
                      </a:lnTo>
                      <a:lnTo>
                        <a:pt x="162" y="667"/>
                      </a:lnTo>
                      <a:lnTo>
                        <a:pt x="162" y="665"/>
                      </a:lnTo>
                      <a:lnTo>
                        <a:pt x="163" y="665"/>
                      </a:lnTo>
                      <a:lnTo>
                        <a:pt x="163" y="665"/>
                      </a:lnTo>
                      <a:lnTo>
                        <a:pt x="165" y="665"/>
                      </a:lnTo>
                      <a:lnTo>
                        <a:pt x="165" y="665"/>
                      </a:lnTo>
                      <a:lnTo>
                        <a:pt x="153" y="656"/>
                      </a:lnTo>
                      <a:lnTo>
                        <a:pt x="139" y="645"/>
                      </a:lnTo>
                      <a:lnTo>
                        <a:pt x="126" y="633"/>
                      </a:lnTo>
                      <a:lnTo>
                        <a:pt x="113" y="621"/>
                      </a:lnTo>
                      <a:lnTo>
                        <a:pt x="101" y="608"/>
                      </a:lnTo>
                      <a:lnTo>
                        <a:pt x="89" y="595"/>
                      </a:lnTo>
                      <a:lnTo>
                        <a:pt x="78" y="581"/>
                      </a:lnTo>
                      <a:lnTo>
                        <a:pt x="67" y="567"/>
                      </a:lnTo>
                      <a:lnTo>
                        <a:pt x="58" y="552"/>
                      </a:lnTo>
                      <a:lnTo>
                        <a:pt x="49" y="536"/>
                      </a:lnTo>
                      <a:lnTo>
                        <a:pt x="41" y="520"/>
                      </a:lnTo>
                      <a:lnTo>
                        <a:pt x="33" y="504"/>
                      </a:lnTo>
                      <a:lnTo>
                        <a:pt x="26" y="487"/>
                      </a:lnTo>
                      <a:lnTo>
                        <a:pt x="21" y="470"/>
                      </a:lnTo>
                      <a:lnTo>
                        <a:pt x="16" y="452"/>
                      </a:lnTo>
                      <a:lnTo>
                        <a:pt x="12" y="434"/>
                      </a:lnTo>
                      <a:lnTo>
                        <a:pt x="9" y="416"/>
                      </a:lnTo>
                      <a:lnTo>
                        <a:pt x="6" y="398"/>
                      </a:lnTo>
                      <a:lnTo>
                        <a:pt x="5" y="379"/>
                      </a:lnTo>
                      <a:lnTo>
                        <a:pt x="5" y="359"/>
                      </a:lnTo>
                      <a:lnTo>
                        <a:pt x="5" y="340"/>
                      </a:lnTo>
                      <a:lnTo>
                        <a:pt x="6" y="322"/>
                      </a:lnTo>
                      <a:lnTo>
                        <a:pt x="9" y="303"/>
                      </a:lnTo>
                      <a:lnTo>
                        <a:pt x="12" y="285"/>
                      </a:lnTo>
                      <a:lnTo>
                        <a:pt x="16" y="267"/>
                      </a:lnTo>
                      <a:lnTo>
                        <a:pt x="21" y="250"/>
                      </a:lnTo>
                      <a:lnTo>
                        <a:pt x="26" y="233"/>
                      </a:lnTo>
                      <a:lnTo>
                        <a:pt x="33" y="215"/>
                      </a:lnTo>
                      <a:lnTo>
                        <a:pt x="41" y="199"/>
                      </a:lnTo>
                      <a:lnTo>
                        <a:pt x="49" y="183"/>
                      </a:lnTo>
                      <a:lnTo>
                        <a:pt x="58" y="167"/>
                      </a:lnTo>
                      <a:lnTo>
                        <a:pt x="67" y="153"/>
                      </a:lnTo>
                      <a:lnTo>
                        <a:pt x="78" y="138"/>
                      </a:lnTo>
                      <a:lnTo>
                        <a:pt x="89" y="124"/>
                      </a:lnTo>
                      <a:lnTo>
                        <a:pt x="101" y="110"/>
                      </a:lnTo>
                      <a:lnTo>
                        <a:pt x="113" y="97"/>
                      </a:lnTo>
                      <a:lnTo>
                        <a:pt x="126" y="85"/>
                      </a:lnTo>
                      <a:lnTo>
                        <a:pt x="138" y="74"/>
                      </a:lnTo>
                      <a:lnTo>
                        <a:pt x="137" y="76"/>
                      </a:lnTo>
                      <a:lnTo>
                        <a:pt x="134" y="76"/>
                      </a:lnTo>
                      <a:lnTo>
                        <a:pt x="131" y="77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6" y="81"/>
                      </a:lnTo>
                      <a:lnTo>
                        <a:pt x="123" y="82"/>
                      </a:lnTo>
                      <a:lnTo>
                        <a:pt x="121" y="8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0" name="Freeform 379"/>
                <p:cNvSpPr>
                  <a:spLocks noEditPoints="1"/>
                </p:cNvSpPr>
                <p:nvPr/>
              </p:nvSpPr>
              <p:spPr bwMode="auto">
                <a:xfrm>
                  <a:off x="2588" y="2274"/>
                  <a:ext cx="373" cy="333"/>
                </a:xfrm>
                <a:custGeom>
                  <a:avLst/>
                  <a:gdLst/>
                  <a:ahLst/>
                  <a:cxnLst>
                    <a:cxn ang="0">
                      <a:pos x="742" y="303"/>
                    </a:cxn>
                    <a:cxn ang="0">
                      <a:pos x="723" y="231"/>
                    </a:cxn>
                    <a:cxn ang="0">
                      <a:pos x="691" y="166"/>
                    </a:cxn>
                    <a:cxn ang="0">
                      <a:pos x="649" y="109"/>
                    </a:cxn>
                    <a:cxn ang="0">
                      <a:pos x="596" y="61"/>
                    </a:cxn>
                    <a:cxn ang="0">
                      <a:pos x="534" y="24"/>
                    </a:cxn>
                    <a:cxn ang="0">
                      <a:pos x="477" y="1"/>
                    </a:cxn>
                    <a:cxn ang="0">
                      <a:pos x="462" y="0"/>
                    </a:cxn>
                    <a:cxn ang="0">
                      <a:pos x="449" y="0"/>
                    </a:cxn>
                    <a:cxn ang="0">
                      <a:pos x="516" y="21"/>
                    </a:cxn>
                    <a:cxn ang="0">
                      <a:pos x="578" y="54"/>
                    </a:cxn>
                    <a:cxn ang="0">
                      <a:pos x="633" y="100"/>
                    </a:cxn>
                    <a:cxn ang="0">
                      <a:pos x="678" y="154"/>
                    </a:cxn>
                    <a:cxn ang="0">
                      <a:pos x="713" y="217"/>
                    </a:cxn>
                    <a:cxn ang="0">
                      <a:pos x="734" y="286"/>
                    </a:cxn>
                    <a:cxn ang="0">
                      <a:pos x="741" y="359"/>
                    </a:cxn>
                    <a:cxn ang="0">
                      <a:pos x="742" y="416"/>
                    </a:cxn>
                    <a:cxn ang="0">
                      <a:pos x="723" y="488"/>
                    </a:cxn>
                    <a:cxn ang="0">
                      <a:pos x="691" y="553"/>
                    </a:cxn>
                    <a:cxn ang="0">
                      <a:pos x="649" y="611"/>
                    </a:cxn>
                    <a:cxn ang="0">
                      <a:pos x="608" y="649"/>
                    </a:cxn>
                    <a:cxn ang="0">
                      <a:pos x="605" y="648"/>
                    </a:cxn>
                    <a:cxn ang="0">
                      <a:pos x="602" y="648"/>
                    </a:cxn>
                    <a:cxn ang="0">
                      <a:pos x="645" y="607"/>
                    </a:cxn>
                    <a:cxn ang="0">
                      <a:pos x="687" y="551"/>
                    </a:cxn>
                    <a:cxn ang="0">
                      <a:pos x="719" y="486"/>
                    </a:cxn>
                    <a:cxn ang="0">
                      <a:pos x="737" y="415"/>
                    </a:cxn>
                    <a:cxn ang="0">
                      <a:pos x="746" y="359"/>
                    </a:cxn>
                    <a:cxn ang="0">
                      <a:pos x="96" y="109"/>
                    </a:cxn>
                    <a:cxn ang="0">
                      <a:pos x="53" y="166"/>
                    </a:cxn>
                    <a:cxn ang="0">
                      <a:pos x="23" y="231"/>
                    </a:cxn>
                    <a:cxn ang="0">
                      <a:pos x="4" y="303"/>
                    </a:cxn>
                    <a:cxn ang="0">
                      <a:pos x="0" y="379"/>
                    </a:cxn>
                    <a:cxn ang="0">
                      <a:pos x="11" y="452"/>
                    </a:cxn>
                    <a:cxn ang="0">
                      <a:pos x="36" y="521"/>
                    </a:cxn>
                    <a:cxn ang="0">
                      <a:pos x="73" y="583"/>
                    </a:cxn>
                    <a:cxn ang="0">
                      <a:pos x="121" y="636"/>
                    </a:cxn>
                    <a:cxn ang="0">
                      <a:pos x="161" y="665"/>
                    </a:cxn>
                    <a:cxn ang="0">
                      <a:pos x="164" y="665"/>
                    </a:cxn>
                    <a:cxn ang="0">
                      <a:pos x="152" y="655"/>
                    </a:cxn>
                    <a:cxn ang="0">
                      <a:pos x="100" y="607"/>
                    </a:cxn>
                    <a:cxn ang="0">
                      <a:pos x="57" y="551"/>
                    </a:cxn>
                    <a:cxn ang="0">
                      <a:pos x="27" y="486"/>
                    </a:cxn>
                    <a:cxn ang="0">
                      <a:pos x="10" y="415"/>
                    </a:cxn>
                    <a:cxn ang="0">
                      <a:pos x="6" y="340"/>
                    </a:cxn>
                    <a:cxn ang="0">
                      <a:pos x="16" y="267"/>
                    </a:cxn>
                    <a:cxn ang="0">
                      <a:pos x="41" y="199"/>
                    </a:cxn>
                    <a:cxn ang="0">
                      <a:pos x="77" y="139"/>
                    </a:cxn>
                    <a:cxn ang="0">
                      <a:pos x="125" y="88"/>
                    </a:cxn>
                    <a:cxn ang="0">
                      <a:pos x="141" y="72"/>
                    </a:cxn>
                    <a:cxn ang="0">
                      <a:pos x="132" y="76"/>
                    </a:cxn>
                  </a:cxnLst>
                  <a:rect l="0" t="0" r="r" b="b"/>
                  <a:pathLst>
                    <a:path w="746" h="665">
                      <a:moveTo>
                        <a:pt x="746" y="359"/>
                      </a:moveTo>
                      <a:lnTo>
                        <a:pt x="746" y="340"/>
                      </a:lnTo>
                      <a:lnTo>
                        <a:pt x="745" y="322"/>
                      </a:lnTo>
                      <a:lnTo>
                        <a:pt x="742" y="303"/>
                      </a:lnTo>
                      <a:lnTo>
                        <a:pt x="738" y="285"/>
                      </a:lnTo>
                      <a:lnTo>
                        <a:pt x="734" y="266"/>
                      </a:lnTo>
                      <a:lnTo>
                        <a:pt x="729" y="249"/>
                      </a:lnTo>
                      <a:lnTo>
                        <a:pt x="723" y="231"/>
                      </a:lnTo>
                      <a:lnTo>
                        <a:pt x="717" y="214"/>
                      </a:lnTo>
                      <a:lnTo>
                        <a:pt x="709" y="198"/>
                      </a:lnTo>
                      <a:lnTo>
                        <a:pt x="701" y="182"/>
                      </a:lnTo>
                      <a:lnTo>
                        <a:pt x="691" y="166"/>
                      </a:lnTo>
                      <a:lnTo>
                        <a:pt x="682" y="151"/>
                      </a:lnTo>
                      <a:lnTo>
                        <a:pt x="671" y="137"/>
                      </a:lnTo>
                      <a:lnTo>
                        <a:pt x="661" y="122"/>
                      </a:lnTo>
                      <a:lnTo>
                        <a:pt x="649" y="109"/>
                      </a:lnTo>
                      <a:lnTo>
                        <a:pt x="637" y="96"/>
                      </a:lnTo>
                      <a:lnTo>
                        <a:pt x="624" y="84"/>
                      </a:lnTo>
                      <a:lnTo>
                        <a:pt x="610" y="72"/>
                      </a:lnTo>
                      <a:lnTo>
                        <a:pt x="596" y="61"/>
                      </a:lnTo>
                      <a:lnTo>
                        <a:pt x="581" y="50"/>
                      </a:lnTo>
                      <a:lnTo>
                        <a:pt x="566" y="41"/>
                      </a:lnTo>
                      <a:lnTo>
                        <a:pt x="550" y="32"/>
                      </a:lnTo>
                      <a:lnTo>
                        <a:pt x="534" y="24"/>
                      </a:lnTo>
                      <a:lnTo>
                        <a:pt x="518" y="16"/>
                      </a:lnTo>
                      <a:lnTo>
                        <a:pt x="501" y="9"/>
                      </a:lnTo>
                      <a:lnTo>
                        <a:pt x="484" y="4"/>
                      </a:lnTo>
                      <a:lnTo>
                        <a:pt x="477" y="1"/>
                      </a:lnTo>
                      <a:lnTo>
                        <a:pt x="473" y="1"/>
                      </a:lnTo>
                      <a:lnTo>
                        <a:pt x="469" y="1"/>
                      </a:lnTo>
                      <a:lnTo>
                        <a:pt x="466" y="0"/>
                      </a:lnTo>
                      <a:lnTo>
                        <a:pt x="462" y="0"/>
                      </a:lnTo>
                      <a:lnTo>
                        <a:pt x="458" y="0"/>
                      </a:lnTo>
                      <a:lnTo>
                        <a:pt x="456" y="0"/>
                      </a:lnTo>
                      <a:lnTo>
                        <a:pt x="452" y="0"/>
                      </a:lnTo>
                      <a:lnTo>
                        <a:pt x="449" y="0"/>
                      </a:lnTo>
                      <a:lnTo>
                        <a:pt x="465" y="2"/>
                      </a:lnTo>
                      <a:lnTo>
                        <a:pt x="482" y="8"/>
                      </a:lnTo>
                      <a:lnTo>
                        <a:pt x="500" y="14"/>
                      </a:lnTo>
                      <a:lnTo>
                        <a:pt x="516" y="21"/>
                      </a:lnTo>
                      <a:lnTo>
                        <a:pt x="533" y="28"/>
                      </a:lnTo>
                      <a:lnTo>
                        <a:pt x="549" y="36"/>
                      </a:lnTo>
                      <a:lnTo>
                        <a:pt x="564" y="45"/>
                      </a:lnTo>
                      <a:lnTo>
                        <a:pt x="578" y="54"/>
                      </a:lnTo>
                      <a:lnTo>
                        <a:pt x="593" y="65"/>
                      </a:lnTo>
                      <a:lnTo>
                        <a:pt x="608" y="76"/>
                      </a:lnTo>
                      <a:lnTo>
                        <a:pt x="621" y="88"/>
                      </a:lnTo>
                      <a:lnTo>
                        <a:pt x="633" y="100"/>
                      </a:lnTo>
                      <a:lnTo>
                        <a:pt x="645" y="112"/>
                      </a:lnTo>
                      <a:lnTo>
                        <a:pt x="657" y="125"/>
                      </a:lnTo>
                      <a:lnTo>
                        <a:pt x="667" y="139"/>
                      </a:lnTo>
                      <a:lnTo>
                        <a:pt x="678" y="154"/>
                      </a:lnTo>
                      <a:lnTo>
                        <a:pt x="687" y="169"/>
                      </a:lnTo>
                      <a:lnTo>
                        <a:pt x="697" y="185"/>
                      </a:lnTo>
                      <a:lnTo>
                        <a:pt x="705" y="199"/>
                      </a:lnTo>
                      <a:lnTo>
                        <a:pt x="713" y="217"/>
                      </a:lnTo>
                      <a:lnTo>
                        <a:pt x="719" y="233"/>
                      </a:lnTo>
                      <a:lnTo>
                        <a:pt x="725" y="250"/>
                      </a:lnTo>
                      <a:lnTo>
                        <a:pt x="730" y="267"/>
                      </a:lnTo>
                      <a:lnTo>
                        <a:pt x="734" y="286"/>
                      </a:lnTo>
                      <a:lnTo>
                        <a:pt x="737" y="303"/>
                      </a:lnTo>
                      <a:lnTo>
                        <a:pt x="739" y="322"/>
                      </a:lnTo>
                      <a:lnTo>
                        <a:pt x="741" y="340"/>
                      </a:lnTo>
                      <a:lnTo>
                        <a:pt x="741" y="359"/>
                      </a:lnTo>
                      <a:lnTo>
                        <a:pt x="746" y="359"/>
                      </a:lnTo>
                      <a:lnTo>
                        <a:pt x="746" y="379"/>
                      </a:lnTo>
                      <a:lnTo>
                        <a:pt x="745" y="398"/>
                      </a:lnTo>
                      <a:lnTo>
                        <a:pt x="742" y="416"/>
                      </a:lnTo>
                      <a:lnTo>
                        <a:pt x="738" y="435"/>
                      </a:lnTo>
                      <a:lnTo>
                        <a:pt x="734" y="452"/>
                      </a:lnTo>
                      <a:lnTo>
                        <a:pt x="729" y="471"/>
                      </a:lnTo>
                      <a:lnTo>
                        <a:pt x="723" y="488"/>
                      </a:lnTo>
                      <a:lnTo>
                        <a:pt x="717" y="504"/>
                      </a:lnTo>
                      <a:lnTo>
                        <a:pt x="709" y="521"/>
                      </a:lnTo>
                      <a:lnTo>
                        <a:pt x="701" y="537"/>
                      </a:lnTo>
                      <a:lnTo>
                        <a:pt x="691" y="553"/>
                      </a:lnTo>
                      <a:lnTo>
                        <a:pt x="682" y="568"/>
                      </a:lnTo>
                      <a:lnTo>
                        <a:pt x="671" y="583"/>
                      </a:lnTo>
                      <a:lnTo>
                        <a:pt x="661" y="597"/>
                      </a:lnTo>
                      <a:lnTo>
                        <a:pt x="649" y="611"/>
                      </a:lnTo>
                      <a:lnTo>
                        <a:pt x="637" y="623"/>
                      </a:lnTo>
                      <a:lnTo>
                        <a:pt x="624" y="636"/>
                      </a:lnTo>
                      <a:lnTo>
                        <a:pt x="610" y="648"/>
                      </a:lnTo>
                      <a:lnTo>
                        <a:pt x="608" y="649"/>
                      </a:lnTo>
                      <a:lnTo>
                        <a:pt x="608" y="649"/>
                      </a:lnTo>
                      <a:lnTo>
                        <a:pt x="606" y="649"/>
                      </a:lnTo>
                      <a:lnTo>
                        <a:pt x="605" y="649"/>
                      </a:lnTo>
                      <a:lnTo>
                        <a:pt x="605" y="648"/>
                      </a:lnTo>
                      <a:lnTo>
                        <a:pt x="604" y="648"/>
                      </a:lnTo>
                      <a:lnTo>
                        <a:pt x="604" y="648"/>
                      </a:lnTo>
                      <a:lnTo>
                        <a:pt x="602" y="648"/>
                      </a:lnTo>
                      <a:lnTo>
                        <a:pt x="602" y="648"/>
                      </a:lnTo>
                      <a:lnTo>
                        <a:pt x="608" y="644"/>
                      </a:lnTo>
                      <a:lnTo>
                        <a:pt x="621" y="632"/>
                      </a:lnTo>
                      <a:lnTo>
                        <a:pt x="633" y="620"/>
                      </a:lnTo>
                      <a:lnTo>
                        <a:pt x="645" y="607"/>
                      </a:lnTo>
                      <a:lnTo>
                        <a:pt x="657" y="593"/>
                      </a:lnTo>
                      <a:lnTo>
                        <a:pt x="667" y="580"/>
                      </a:lnTo>
                      <a:lnTo>
                        <a:pt x="678" y="565"/>
                      </a:lnTo>
                      <a:lnTo>
                        <a:pt x="687" y="551"/>
                      </a:lnTo>
                      <a:lnTo>
                        <a:pt x="697" y="535"/>
                      </a:lnTo>
                      <a:lnTo>
                        <a:pt x="705" y="519"/>
                      </a:lnTo>
                      <a:lnTo>
                        <a:pt x="713" y="503"/>
                      </a:lnTo>
                      <a:lnTo>
                        <a:pt x="719" y="486"/>
                      </a:lnTo>
                      <a:lnTo>
                        <a:pt x="725" y="470"/>
                      </a:lnTo>
                      <a:lnTo>
                        <a:pt x="730" y="451"/>
                      </a:lnTo>
                      <a:lnTo>
                        <a:pt x="734" y="434"/>
                      </a:lnTo>
                      <a:lnTo>
                        <a:pt x="737" y="415"/>
                      </a:lnTo>
                      <a:lnTo>
                        <a:pt x="739" y="398"/>
                      </a:lnTo>
                      <a:lnTo>
                        <a:pt x="741" y="379"/>
                      </a:lnTo>
                      <a:lnTo>
                        <a:pt x="741" y="359"/>
                      </a:lnTo>
                      <a:lnTo>
                        <a:pt x="746" y="359"/>
                      </a:lnTo>
                      <a:close/>
                      <a:moveTo>
                        <a:pt x="128" y="78"/>
                      </a:moveTo>
                      <a:lnTo>
                        <a:pt x="121" y="84"/>
                      </a:lnTo>
                      <a:lnTo>
                        <a:pt x="109" y="96"/>
                      </a:lnTo>
                      <a:lnTo>
                        <a:pt x="96" y="109"/>
                      </a:lnTo>
                      <a:lnTo>
                        <a:pt x="85" y="122"/>
                      </a:lnTo>
                      <a:lnTo>
                        <a:pt x="73" y="137"/>
                      </a:lnTo>
                      <a:lnTo>
                        <a:pt x="64" y="151"/>
                      </a:lnTo>
                      <a:lnTo>
                        <a:pt x="53" y="166"/>
                      </a:lnTo>
                      <a:lnTo>
                        <a:pt x="44" y="182"/>
                      </a:lnTo>
                      <a:lnTo>
                        <a:pt x="36" y="198"/>
                      </a:lnTo>
                      <a:lnTo>
                        <a:pt x="29" y="214"/>
                      </a:lnTo>
                      <a:lnTo>
                        <a:pt x="23" y="231"/>
                      </a:lnTo>
                      <a:lnTo>
                        <a:pt x="16" y="249"/>
                      </a:lnTo>
                      <a:lnTo>
                        <a:pt x="11" y="266"/>
                      </a:lnTo>
                      <a:lnTo>
                        <a:pt x="7" y="285"/>
                      </a:lnTo>
                      <a:lnTo>
                        <a:pt x="4" y="303"/>
                      </a:lnTo>
                      <a:lnTo>
                        <a:pt x="2" y="322"/>
                      </a:lnTo>
                      <a:lnTo>
                        <a:pt x="0" y="340"/>
                      </a:lnTo>
                      <a:lnTo>
                        <a:pt x="0" y="359"/>
                      </a:lnTo>
                      <a:lnTo>
                        <a:pt x="0" y="379"/>
                      </a:lnTo>
                      <a:lnTo>
                        <a:pt x="2" y="398"/>
                      </a:lnTo>
                      <a:lnTo>
                        <a:pt x="4" y="416"/>
                      </a:lnTo>
                      <a:lnTo>
                        <a:pt x="7" y="435"/>
                      </a:lnTo>
                      <a:lnTo>
                        <a:pt x="11" y="452"/>
                      </a:lnTo>
                      <a:lnTo>
                        <a:pt x="16" y="471"/>
                      </a:lnTo>
                      <a:lnTo>
                        <a:pt x="23" y="488"/>
                      </a:lnTo>
                      <a:lnTo>
                        <a:pt x="29" y="504"/>
                      </a:lnTo>
                      <a:lnTo>
                        <a:pt x="36" y="521"/>
                      </a:lnTo>
                      <a:lnTo>
                        <a:pt x="44" y="537"/>
                      </a:lnTo>
                      <a:lnTo>
                        <a:pt x="53" y="553"/>
                      </a:lnTo>
                      <a:lnTo>
                        <a:pt x="64" y="568"/>
                      </a:lnTo>
                      <a:lnTo>
                        <a:pt x="73" y="583"/>
                      </a:lnTo>
                      <a:lnTo>
                        <a:pt x="85" y="597"/>
                      </a:lnTo>
                      <a:lnTo>
                        <a:pt x="96" y="611"/>
                      </a:lnTo>
                      <a:lnTo>
                        <a:pt x="109" y="623"/>
                      </a:lnTo>
                      <a:lnTo>
                        <a:pt x="121" y="636"/>
                      </a:lnTo>
                      <a:lnTo>
                        <a:pt x="136" y="648"/>
                      </a:lnTo>
                      <a:lnTo>
                        <a:pt x="149" y="659"/>
                      </a:lnTo>
                      <a:lnTo>
                        <a:pt x="160" y="665"/>
                      </a:lnTo>
                      <a:lnTo>
                        <a:pt x="161" y="665"/>
                      </a:lnTo>
                      <a:lnTo>
                        <a:pt x="161" y="665"/>
                      </a:lnTo>
                      <a:lnTo>
                        <a:pt x="163" y="665"/>
                      </a:lnTo>
                      <a:lnTo>
                        <a:pt x="163" y="665"/>
                      </a:lnTo>
                      <a:lnTo>
                        <a:pt x="164" y="665"/>
                      </a:lnTo>
                      <a:lnTo>
                        <a:pt x="165" y="664"/>
                      </a:lnTo>
                      <a:lnTo>
                        <a:pt x="165" y="664"/>
                      </a:lnTo>
                      <a:lnTo>
                        <a:pt x="167" y="664"/>
                      </a:lnTo>
                      <a:lnTo>
                        <a:pt x="152" y="655"/>
                      </a:lnTo>
                      <a:lnTo>
                        <a:pt x="139" y="644"/>
                      </a:lnTo>
                      <a:lnTo>
                        <a:pt x="125" y="632"/>
                      </a:lnTo>
                      <a:lnTo>
                        <a:pt x="112" y="620"/>
                      </a:lnTo>
                      <a:lnTo>
                        <a:pt x="100" y="607"/>
                      </a:lnTo>
                      <a:lnTo>
                        <a:pt x="89" y="593"/>
                      </a:lnTo>
                      <a:lnTo>
                        <a:pt x="77" y="580"/>
                      </a:lnTo>
                      <a:lnTo>
                        <a:pt x="68" y="565"/>
                      </a:lnTo>
                      <a:lnTo>
                        <a:pt x="57" y="551"/>
                      </a:lnTo>
                      <a:lnTo>
                        <a:pt x="49" y="535"/>
                      </a:lnTo>
                      <a:lnTo>
                        <a:pt x="41" y="519"/>
                      </a:lnTo>
                      <a:lnTo>
                        <a:pt x="33" y="503"/>
                      </a:lnTo>
                      <a:lnTo>
                        <a:pt x="27" y="486"/>
                      </a:lnTo>
                      <a:lnTo>
                        <a:pt x="21" y="470"/>
                      </a:lnTo>
                      <a:lnTo>
                        <a:pt x="16" y="451"/>
                      </a:lnTo>
                      <a:lnTo>
                        <a:pt x="12" y="434"/>
                      </a:lnTo>
                      <a:lnTo>
                        <a:pt x="10" y="415"/>
                      </a:lnTo>
                      <a:lnTo>
                        <a:pt x="7" y="398"/>
                      </a:lnTo>
                      <a:lnTo>
                        <a:pt x="6" y="379"/>
                      </a:lnTo>
                      <a:lnTo>
                        <a:pt x="4" y="359"/>
                      </a:lnTo>
                      <a:lnTo>
                        <a:pt x="6" y="340"/>
                      </a:lnTo>
                      <a:lnTo>
                        <a:pt x="7" y="322"/>
                      </a:lnTo>
                      <a:lnTo>
                        <a:pt x="10" y="303"/>
                      </a:lnTo>
                      <a:lnTo>
                        <a:pt x="12" y="286"/>
                      </a:lnTo>
                      <a:lnTo>
                        <a:pt x="16" y="267"/>
                      </a:lnTo>
                      <a:lnTo>
                        <a:pt x="21" y="250"/>
                      </a:lnTo>
                      <a:lnTo>
                        <a:pt x="27" y="233"/>
                      </a:lnTo>
                      <a:lnTo>
                        <a:pt x="33" y="217"/>
                      </a:lnTo>
                      <a:lnTo>
                        <a:pt x="41" y="199"/>
                      </a:lnTo>
                      <a:lnTo>
                        <a:pt x="49" y="185"/>
                      </a:lnTo>
                      <a:lnTo>
                        <a:pt x="57" y="169"/>
                      </a:lnTo>
                      <a:lnTo>
                        <a:pt x="68" y="154"/>
                      </a:lnTo>
                      <a:lnTo>
                        <a:pt x="77" y="139"/>
                      </a:lnTo>
                      <a:lnTo>
                        <a:pt x="89" y="125"/>
                      </a:lnTo>
                      <a:lnTo>
                        <a:pt x="100" y="112"/>
                      </a:lnTo>
                      <a:lnTo>
                        <a:pt x="112" y="100"/>
                      </a:lnTo>
                      <a:lnTo>
                        <a:pt x="125" y="88"/>
                      </a:lnTo>
                      <a:lnTo>
                        <a:pt x="139" y="76"/>
                      </a:lnTo>
                      <a:lnTo>
                        <a:pt x="147" y="69"/>
                      </a:lnTo>
                      <a:lnTo>
                        <a:pt x="144" y="70"/>
                      </a:lnTo>
                      <a:lnTo>
                        <a:pt x="141" y="72"/>
                      </a:lnTo>
                      <a:lnTo>
                        <a:pt x="140" y="73"/>
                      </a:lnTo>
                      <a:lnTo>
                        <a:pt x="137" y="74"/>
                      </a:lnTo>
                      <a:lnTo>
                        <a:pt x="135" y="74"/>
                      </a:lnTo>
                      <a:lnTo>
                        <a:pt x="132" y="76"/>
                      </a:lnTo>
                      <a:lnTo>
                        <a:pt x="131" y="77"/>
                      </a:lnTo>
                      <a:lnTo>
                        <a:pt x="128" y="7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1" name="Freeform 380"/>
                <p:cNvSpPr>
                  <a:spLocks noEditPoints="1"/>
                </p:cNvSpPr>
                <p:nvPr/>
              </p:nvSpPr>
              <p:spPr bwMode="auto">
                <a:xfrm>
                  <a:off x="2589" y="2273"/>
                  <a:ext cx="371" cy="334"/>
                </a:xfrm>
                <a:custGeom>
                  <a:avLst/>
                  <a:gdLst/>
                  <a:ahLst/>
                  <a:cxnLst>
                    <a:cxn ang="0">
                      <a:pos x="736" y="305"/>
                    </a:cxn>
                    <a:cxn ang="0">
                      <a:pos x="718" y="235"/>
                    </a:cxn>
                    <a:cxn ang="0">
                      <a:pos x="687" y="169"/>
                    </a:cxn>
                    <a:cxn ang="0">
                      <a:pos x="644" y="112"/>
                    </a:cxn>
                    <a:cxn ang="0">
                      <a:pos x="591" y="64"/>
                    </a:cxn>
                    <a:cxn ang="0">
                      <a:pos x="530" y="27"/>
                    </a:cxn>
                    <a:cxn ang="0">
                      <a:pos x="462" y="3"/>
                    </a:cxn>
                    <a:cxn ang="0">
                      <a:pos x="449" y="2"/>
                    </a:cxn>
                    <a:cxn ang="0">
                      <a:pos x="434" y="0"/>
                    </a:cxn>
                    <a:cxn ang="0">
                      <a:pos x="478" y="12"/>
                    </a:cxn>
                    <a:cxn ang="0">
                      <a:pos x="545" y="40"/>
                    </a:cxn>
                    <a:cxn ang="0">
                      <a:pos x="602" y="79"/>
                    </a:cxn>
                    <a:cxn ang="0">
                      <a:pos x="652" y="130"/>
                    </a:cxn>
                    <a:cxn ang="0">
                      <a:pos x="691" y="187"/>
                    </a:cxn>
                    <a:cxn ang="0">
                      <a:pos x="719" y="253"/>
                    </a:cxn>
                    <a:cxn ang="0">
                      <a:pos x="734" y="324"/>
                    </a:cxn>
                    <a:cxn ang="0">
                      <a:pos x="740" y="381"/>
                    </a:cxn>
                    <a:cxn ang="0">
                      <a:pos x="728" y="454"/>
                    </a:cxn>
                    <a:cxn ang="0">
                      <a:pos x="704" y="522"/>
                    </a:cxn>
                    <a:cxn ang="0">
                      <a:pos x="667" y="583"/>
                    </a:cxn>
                    <a:cxn ang="0">
                      <a:pos x="619" y="635"/>
                    </a:cxn>
                    <a:cxn ang="0">
                      <a:pos x="601" y="650"/>
                    </a:cxn>
                    <a:cxn ang="0">
                      <a:pos x="598" y="649"/>
                    </a:cxn>
                    <a:cxn ang="0">
                      <a:pos x="615" y="633"/>
                    </a:cxn>
                    <a:cxn ang="0">
                      <a:pos x="663" y="581"/>
                    </a:cxn>
                    <a:cxn ang="0">
                      <a:pos x="699" y="519"/>
                    </a:cxn>
                    <a:cxn ang="0">
                      <a:pos x="724" y="453"/>
                    </a:cxn>
                    <a:cxn ang="0">
                      <a:pos x="735" y="380"/>
                    </a:cxn>
                    <a:cxn ang="0">
                      <a:pos x="121" y="87"/>
                    </a:cxn>
                    <a:cxn ang="0">
                      <a:pos x="73" y="140"/>
                    </a:cxn>
                    <a:cxn ang="0">
                      <a:pos x="36" y="201"/>
                    </a:cxn>
                    <a:cxn ang="0">
                      <a:pos x="11" y="269"/>
                    </a:cxn>
                    <a:cxn ang="0">
                      <a:pos x="0" y="342"/>
                    </a:cxn>
                    <a:cxn ang="0">
                      <a:pos x="4" y="418"/>
                    </a:cxn>
                    <a:cxn ang="0">
                      <a:pos x="21" y="489"/>
                    </a:cxn>
                    <a:cxn ang="0">
                      <a:pos x="53" y="554"/>
                    </a:cxn>
                    <a:cxn ang="0">
                      <a:pos x="96" y="610"/>
                    </a:cxn>
                    <a:cxn ang="0">
                      <a:pos x="148" y="658"/>
                    </a:cxn>
                    <a:cxn ang="0">
                      <a:pos x="162" y="666"/>
                    </a:cxn>
                    <a:cxn ang="0">
                      <a:pos x="165" y="666"/>
                    </a:cxn>
                    <a:cxn ang="0">
                      <a:pos x="137" y="643"/>
                    </a:cxn>
                    <a:cxn ang="0">
                      <a:pos x="88" y="594"/>
                    </a:cxn>
                    <a:cxn ang="0">
                      <a:pos x="48" y="535"/>
                    </a:cxn>
                    <a:cxn ang="0">
                      <a:pos x="21" y="470"/>
                    </a:cxn>
                    <a:cxn ang="0">
                      <a:pos x="7" y="398"/>
                    </a:cxn>
                    <a:cxn ang="0">
                      <a:pos x="7" y="324"/>
                    </a:cxn>
                    <a:cxn ang="0">
                      <a:pos x="21" y="253"/>
                    </a:cxn>
                    <a:cxn ang="0">
                      <a:pos x="48" y="187"/>
                    </a:cxn>
                    <a:cxn ang="0">
                      <a:pos x="88" y="130"/>
                    </a:cxn>
                    <a:cxn ang="0">
                      <a:pos x="137" y="79"/>
                    </a:cxn>
                    <a:cxn ang="0">
                      <a:pos x="149" y="68"/>
                    </a:cxn>
                    <a:cxn ang="0">
                      <a:pos x="138" y="74"/>
                    </a:cxn>
                  </a:cxnLst>
                  <a:rect l="0" t="0" r="r" b="b"/>
                  <a:pathLst>
                    <a:path w="740" h="667">
                      <a:moveTo>
                        <a:pt x="740" y="361"/>
                      </a:moveTo>
                      <a:lnTo>
                        <a:pt x="740" y="342"/>
                      </a:lnTo>
                      <a:lnTo>
                        <a:pt x="739" y="324"/>
                      </a:lnTo>
                      <a:lnTo>
                        <a:pt x="736" y="305"/>
                      </a:lnTo>
                      <a:lnTo>
                        <a:pt x="732" y="287"/>
                      </a:lnTo>
                      <a:lnTo>
                        <a:pt x="728" y="269"/>
                      </a:lnTo>
                      <a:lnTo>
                        <a:pt x="724" y="252"/>
                      </a:lnTo>
                      <a:lnTo>
                        <a:pt x="718" y="235"/>
                      </a:lnTo>
                      <a:lnTo>
                        <a:pt x="711" y="217"/>
                      </a:lnTo>
                      <a:lnTo>
                        <a:pt x="704" y="201"/>
                      </a:lnTo>
                      <a:lnTo>
                        <a:pt x="696" y="185"/>
                      </a:lnTo>
                      <a:lnTo>
                        <a:pt x="687" y="169"/>
                      </a:lnTo>
                      <a:lnTo>
                        <a:pt x="678" y="155"/>
                      </a:lnTo>
                      <a:lnTo>
                        <a:pt x="667" y="140"/>
                      </a:lnTo>
                      <a:lnTo>
                        <a:pt x="656" y="126"/>
                      </a:lnTo>
                      <a:lnTo>
                        <a:pt x="644" y="112"/>
                      </a:lnTo>
                      <a:lnTo>
                        <a:pt x="632" y="99"/>
                      </a:lnTo>
                      <a:lnTo>
                        <a:pt x="619" y="87"/>
                      </a:lnTo>
                      <a:lnTo>
                        <a:pt x="606" y="75"/>
                      </a:lnTo>
                      <a:lnTo>
                        <a:pt x="591" y="64"/>
                      </a:lnTo>
                      <a:lnTo>
                        <a:pt x="577" y="54"/>
                      </a:lnTo>
                      <a:lnTo>
                        <a:pt x="562" y="44"/>
                      </a:lnTo>
                      <a:lnTo>
                        <a:pt x="546" y="36"/>
                      </a:lnTo>
                      <a:lnTo>
                        <a:pt x="530" y="27"/>
                      </a:lnTo>
                      <a:lnTo>
                        <a:pt x="514" y="20"/>
                      </a:lnTo>
                      <a:lnTo>
                        <a:pt x="498" y="14"/>
                      </a:lnTo>
                      <a:lnTo>
                        <a:pt x="481" y="7"/>
                      </a:lnTo>
                      <a:lnTo>
                        <a:pt x="462" y="3"/>
                      </a:lnTo>
                      <a:lnTo>
                        <a:pt x="459" y="2"/>
                      </a:lnTo>
                      <a:lnTo>
                        <a:pt x="457" y="2"/>
                      </a:lnTo>
                      <a:lnTo>
                        <a:pt x="453" y="2"/>
                      </a:lnTo>
                      <a:lnTo>
                        <a:pt x="449" y="2"/>
                      </a:lnTo>
                      <a:lnTo>
                        <a:pt x="445" y="2"/>
                      </a:lnTo>
                      <a:lnTo>
                        <a:pt x="441" y="2"/>
                      </a:lnTo>
                      <a:lnTo>
                        <a:pt x="437" y="0"/>
                      </a:lnTo>
                      <a:lnTo>
                        <a:pt x="434" y="0"/>
                      </a:lnTo>
                      <a:lnTo>
                        <a:pt x="430" y="0"/>
                      </a:lnTo>
                      <a:lnTo>
                        <a:pt x="443" y="3"/>
                      </a:lnTo>
                      <a:lnTo>
                        <a:pt x="461" y="7"/>
                      </a:lnTo>
                      <a:lnTo>
                        <a:pt x="478" y="12"/>
                      </a:lnTo>
                      <a:lnTo>
                        <a:pt x="495" y="18"/>
                      </a:lnTo>
                      <a:lnTo>
                        <a:pt x="513" y="24"/>
                      </a:lnTo>
                      <a:lnTo>
                        <a:pt x="529" y="32"/>
                      </a:lnTo>
                      <a:lnTo>
                        <a:pt x="545" y="40"/>
                      </a:lnTo>
                      <a:lnTo>
                        <a:pt x="559" y="48"/>
                      </a:lnTo>
                      <a:lnTo>
                        <a:pt x="574" y="59"/>
                      </a:lnTo>
                      <a:lnTo>
                        <a:pt x="589" y="68"/>
                      </a:lnTo>
                      <a:lnTo>
                        <a:pt x="602" y="79"/>
                      </a:lnTo>
                      <a:lnTo>
                        <a:pt x="615" y="91"/>
                      </a:lnTo>
                      <a:lnTo>
                        <a:pt x="628" y="103"/>
                      </a:lnTo>
                      <a:lnTo>
                        <a:pt x="640" y="116"/>
                      </a:lnTo>
                      <a:lnTo>
                        <a:pt x="652" y="130"/>
                      </a:lnTo>
                      <a:lnTo>
                        <a:pt x="663" y="143"/>
                      </a:lnTo>
                      <a:lnTo>
                        <a:pt x="674" y="157"/>
                      </a:lnTo>
                      <a:lnTo>
                        <a:pt x="683" y="172"/>
                      </a:lnTo>
                      <a:lnTo>
                        <a:pt x="691" y="187"/>
                      </a:lnTo>
                      <a:lnTo>
                        <a:pt x="699" y="203"/>
                      </a:lnTo>
                      <a:lnTo>
                        <a:pt x="707" y="219"/>
                      </a:lnTo>
                      <a:lnTo>
                        <a:pt x="714" y="236"/>
                      </a:lnTo>
                      <a:lnTo>
                        <a:pt x="719" y="253"/>
                      </a:lnTo>
                      <a:lnTo>
                        <a:pt x="724" y="271"/>
                      </a:lnTo>
                      <a:lnTo>
                        <a:pt x="728" y="288"/>
                      </a:lnTo>
                      <a:lnTo>
                        <a:pt x="731" y="305"/>
                      </a:lnTo>
                      <a:lnTo>
                        <a:pt x="734" y="324"/>
                      </a:lnTo>
                      <a:lnTo>
                        <a:pt x="735" y="342"/>
                      </a:lnTo>
                      <a:lnTo>
                        <a:pt x="735" y="361"/>
                      </a:lnTo>
                      <a:lnTo>
                        <a:pt x="740" y="361"/>
                      </a:lnTo>
                      <a:lnTo>
                        <a:pt x="740" y="381"/>
                      </a:lnTo>
                      <a:lnTo>
                        <a:pt x="739" y="400"/>
                      </a:lnTo>
                      <a:lnTo>
                        <a:pt x="736" y="418"/>
                      </a:lnTo>
                      <a:lnTo>
                        <a:pt x="732" y="436"/>
                      </a:lnTo>
                      <a:lnTo>
                        <a:pt x="728" y="454"/>
                      </a:lnTo>
                      <a:lnTo>
                        <a:pt x="724" y="472"/>
                      </a:lnTo>
                      <a:lnTo>
                        <a:pt x="718" y="489"/>
                      </a:lnTo>
                      <a:lnTo>
                        <a:pt x="711" y="506"/>
                      </a:lnTo>
                      <a:lnTo>
                        <a:pt x="704" y="522"/>
                      </a:lnTo>
                      <a:lnTo>
                        <a:pt x="696" y="538"/>
                      </a:lnTo>
                      <a:lnTo>
                        <a:pt x="687" y="554"/>
                      </a:lnTo>
                      <a:lnTo>
                        <a:pt x="678" y="569"/>
                      </a:lnTo>
                      <a:lnTo>
                        <a:pt x="667" y="583"/>
                      </a:lnTo>
                      <a:lnTo>
                        <a:pt x="656" y="597"/>
                      </a:lnTo>
                      <a:lnTo>
                        <a:pt x="644" y="610"/>
                      </a:lnTo>
                      <a:lnTo>
                        <a:pt x="632" y="623"/>
                      </a:lnTo>
                      <a:lnTo>
                        <a:pt x="619" y="635"/>
                      </a:lnTo>
                      <a:lnTo>
                        <a:pt x="606" y="647"/>
                      </a:lnTo>
                      <a:lnTo>
                        <a:pt x="602" y="650"/>
                      </a:lnTo>
                      <a:lnTo>
                        <a:pt x="601" y="650"/>
                      </a:lnTo>
                      <a:lnTo>
                        <a:pt x="601" y="650"/>
                      </a:lnTo>
                      <a:lnTo>
                        <a:pt x="599" y="650"/>
                      </a:lnTo>
                      <a:lnTo>
                        <a:pt x="599" y="650"/>
                      </a:lnTo>
                      <a:lnTo>
                        <a:pt x="598" y="650"/>
                      </a:lnTo>
                      <a:lnTo>
                        <a:pt x="598" y="649"/>
                      </a:lnTo>
                      <a:lnTo>
                        <a:pt x="597" y="649"/>
                      </a:lnTo>
                      <a:lnTo>
                        <a:pt x="597" y="649"/>
                      </a:lnTo>
                      <a:lnTo>
                        <a:pt x="602" y="643"/>
                      </a:lnTo>
                      <a:lnTo>
                        <a:pt x="615" y="633"/>
                      </a:lnTo>
                      <a:lnTo>
                        <a:pt x="628" y="619"/>
                      </a:lnTo>
                      <a:lnTo>
                        <a:pt x="640" y="607"/>
                      </a:lnTo>
                      <a:lnTo>
                        <a:pt x="652" y="594"/>
                      </a:lnTo>
                      <a:lnTo>
                        <a:pt x="663" y="581"/>
                      </a:lnTo>
                      <a:lnTo>
                        <a:pt x="674" y="566"/>
                      </a:lnTo>
                      <a:lnTo>
                        <a:pt x="683" y="551"/>
                      </a:lnTo>
                      <a:lnTo>
                        <a:pt x="691" y="535"/>
                      </a:lnTo>
                      <a:lnTo>
                        <a:pt x="699" y="519"/>
                      </a:lnTo>
                      <a:lnTo>
                        <a:pt x="707" y="504"/>
                      </a:lnTo>
                      <a:lnTo>
                        <a:pt x="714" y="488"/>
                      </a:lnTo>
                      <a:lnTo>
                        <a:pt x="719" y="470"/>
                      </a:lnTo>
                      <a:lnTo>
                        <a:pt x="724" y="453"/>
                      </a:lnTo>
                      <a:lnTo>
                        <a:pt x="728" y="436"/>
                      </a:lnTo>
                      <a:lnTo>
                        <a:pt x="731" y="417"/>
                      </a:lnTo>
                      <a:lnTo>
                        <a:pt x="734" y="398"/>
                      </a:lnTo>
                      <a:lnTo>
                        <a:pt x="735" y="380"/>
                      </a:lnTo>
                      <a:lnTo>
                        <a:pt x="735" y="361"/>
                      </a:lnTo>
                      <a:lnTo>
                        <a:pt x="740" y="361"/>
                      </a:lnTo>
                      <a:close/>
                      <a:moveTo>
                        <a:pt x="133" y="76"/>
                      </a:moveTo>
                      <a:lnTo>
                        <a:pt x="121" y="87"/>
                      </a:lnTo>
                      <a:lnTo>
                        <a:pt x="108" y="99"/>
                      </a:lnTo>
                      <a:lnTo>
                        <a:pt x="96" y="112"/>
                      </a:lnTo>
                      <a:lnTo>
                        <a:pt x="84" y="126"/>
                      </a:lnTo>
                      <a:lnTo>
                        <a:pt x="73" y="140"/>
                      </a:lnTo>
                      <a:lnTo>
                        <a:pt x="62" y="155"/>
                      </a:lnTo>
                      <a:lnTo>
                        <a:pt x="53" y="169"/>
                      </a:lnTo>
                      <a:lnTo>
                        <a:pt x="44" y="185"/>
                      </a:lnTo>
                      <a:lnTo>
                        <a:pt x="36" y="201"/>
                      </a:lnTo>
                      <a:lnTo>
                        <a:pt x="28" y="217"/>
                      </a:lnTo>
                      <a:lnTo>
                        <a:pt x="21" y="235"/>
                      </a:lnTo>
                      <a:lnTo>
                        <a:pt x="16" y="252"/>
                      </a:lnTo>
                      <a:lnTo>
                        <a:pt x="11" y="269"/>
                      </a:lnTo>
                      <a:lnTo>
                        <a:pt x="7" y="287"/>
                      </a:lnTo>
                      <a:lnTo>
                        <a:pt x="4" y="305"/>
                      </a:lnTo>
                      <a:lnTo>
                        <a:pt x="1" y="324"/>
                      </a:lnTo>
                      <a:lnTo>
                        <a:pt x="0" y="342"/>
                      </a:lnTo>
                      <a:lnTo>
                        <a:pt x="0" y="361"/>
                      </a:lnTo>
                      <a:lnTo>
                        <a:pt x="0" y="381"/>
                      </a:lnTo>
                      <a:lnTo>
                        <a:pt x="1" y="400"/>
                      </a:lnTo>
                      <a:lnTo>
                        <a:pt x="4" y="418"/>
                      </a:lnTo>
                      <a:lnTo>
                        <a:pt x="7" y="436"/>
                      </a:lnTo>
                      <a:lnTo>
                        <a:pt x="11" y="454"/>
                      </a:lnTo>
                      <a:lnTo>
                        <a:pt x="16" y="472"/>
                      </a:lnTo>
                      <a:lnTo>
                        <a:pt x="21" y="489"/>
                      </a:lnTo>
                      <a:lnTo>
                        <a:pt x="28" y="506"/>
                      </a:lnTo>
                      <a:lnTo>
                        <a:pt x="36" y="522"/>
                      </a:lnTo>
                      <a:lnTo>
                        <a:pt x="44" y="538"/>
                      </a:lnTo>
                      <a:lnTo>
                        <a:pt x="53" y="554"/>
                      </a:lnTo>
                      <a:lnTo>
                        <a:pt x="62" y="569"/>
                      </a:lnTo>
                      <a:lnTo>
                        <a:pt x="73" y="583"/>
                      </a:lnTo>
                      <a:lnTo>
                        <a:pt x="84" y="597"/>
                      </a:lnTo>
                      <a:lnTo>
                        <a:pt x="96" y="610"/>
                      </a:lnTo>
                      <a:lnTo>
                        <a:pt x="108" y="623"/>
                      </a:lnTo>
                      <a:lnTo>
                        <a:pt x="121" y="635"/>
                      </a:lnTo>
                      <a:lnTo>
                        <a:pt x="134" y="647"/>
                      </a:lnTo>
                      <a:lnTo>
                        <a:pt x="148" y="658"/>
                      </a:lnTo>
                      <a:lnTo>
                        <a:pt x="160" y="667"/>
                      </a:lnTo>
                      <a:lnTo>
                        <a:pt x="161" y="667"/>
                      </a:lnTo>
                      <a:lnTo>
                        <a:pt x="162" y="666"/>
                      </a:lnTo>
                      <a:lnTo>
                        <a:pt x="162" y="666"/>
                      </a:lnTo>
                      <a:lnTo>
                        <a:pt x="164" y="666"/>
                      </a:lnTo>
                      <a:lnTo>
                        <a:pt x="164" y="666"/>
                      </a:lnTo>
                      <a:lnTo>
                        <a:pt x="165" y="666"/>
                      </a:lnTo>
                      <a:lnTo>
                        <a:pt x="165" y="666"/>
                      </a:lnTo>
                      <a:lnTo>
                        <a:pt x="166" y="665"/>
                      </a:lnTo>
                      <a:lnTo>
                        <a:pt x="165" y="665"/>
                      </a:lnTo>
                      <a:lnTo>
                        <a:pt x="152" y="654"/>
                      </a:lnTo>
                      <a:lnTo>
                        <a:pt x="137" y="643"/>
                      </a:lnTo>
                      <a:lnTo>
                        <a:pt x="124" y="633"/>
                      </a:lnTo>
                      <a:lnTo>
                        <a:pt x="112" y="619"/>
                      </a:lnTo>
                      <a:lnTo>
                        <a:pt x="100" y="607"/>
                      </a:lnTo>
                      <a:lnTo>
                        <a:pt x="88" y="594"/>
                      </a:lnTo>
                      <a:lnTo>
                        <a:pt x="77" y="581"/>
                      </a:lnTo>
                      <a:lnTo>
                        <a:pt x="66" y="566"/>
                      </a:lnTo>
                      <a:lnTo>
                        <a:pt x="57" y="551"/>
                      </a:lnTo>
                      <a:lnTo>
                        <a:pt x="48" y="535"/>
                      </a:lnTo>
                      <a:lnTo>
                        <a:pt x="40" y="519"/>
                      </a:lnTo>
                      <a:lnTo>
                        <a:pt x="33" y="504"/>
                      </a:lnTo>
                      <a:lnTo>
                        <a:pt x="26" y="488"/>
                      </a:lnTo>
                      <a:lnTo>
                        <a:pt x="21" y="470"/>
                      </a:lnTo>
                      <a:lnTo>
                        <a:pt x="16" y="453"/>
                      </a:lnTo>
                      <a:lnTo>
                        <a:pt x="12" y="436"/>
                      </a:lnTo>
                      <a:lnTo>
                        <a:pt x="8" y="417"/>
                      </a:lnTo>
                      <a:lnTo>
                        <a:pt x="7" y="398"/>
                      </a:lnTo>
                      <a:lnTo>
                        <a:pt x="5" y="380"/>
                      </a:lnTo>
                      <a:lnTo>
                        <a:pt x="4" y="361"/>
                      </a:lnTo>
                      <a:lnTo>
                        <a:pt x="5" y="342"/>
                      </a:lnTo>
                      <a:lnTo>
                        <a:pt x="7" y="324"/>
                      </a:lnTo>
                      <a:lnTo>
                        <a:pt x="8" y="305"/>
                      </a:lnTo>
                      <a:lnTo>
                        <a:pt x="12" y="288"/>
                      </a:lnTo>
                      <a:lnTo>
                        <a:pt x="16" y="271"/>
                      </a:lnTo>
                      <a:lnTo>
                        <a:pt x="21" y="253"/>
                      </a:lnTo>
                      <a:lnTo>
                        <a:pt x="26" y="236"/>
                      </a:lnTo>
                      <a:lnTo>
                        <a:pt x="33" y="219"/>
                      </a:lnTo>
                      <a:lnTo>
                        <a:pt x="40" y="203"/>
                      </a:lnTo>
                      <a:lnTo>
                        <a:pt x="48" y="187"/>
                      </a:lnTo>
                      <a:lnTo>
                        <a:pt x="57" y="172"/>
                      </a:lnTo>
                      <a:lnTo>
                        <a:pt x="66" y="157"/>
                      </a:lnTo>
                      <a:lnTo>
                        <a:pt x="77" y="143"/>
                      </a:lnTo>
                      <a:lnTo>
                        <a:pt x="88" y="130"/>
                      </a:lnTo>
                      <a:lnTo>
                        <a:pt x="100" y="116"/>
                      </a:lnTo>
                      <a:lnTo>
                        <a:pt x="112" y="103"/>
                      </a:lnTo>
                      <a:lnTo>
                        <a:pt x="124" y="91"/>
                      </a:lnTo>
                      <a:lnTo>
                        <a:pt x="137" y="79"/>
                      </a:lnTo>
                      <a:lnTo>
                        <a:pt x="152" y="68"/>
                      </a:lnTo>
                      <a:lnTo>
                        <a:pt x="154" y="67"/>
                      </a:lnTo>
                      <a:lnTo>
                        <a:pt x="152" y="68"/>
                      </a:lnTo>
                      <a:lnTo>
                        <a:pt x="149" y="68"/>
                      </a:lnTo>
                      <a:lnTo>
                        <a:pt x="146" y="70"/>
                      </a:lnTo>
                      <a:lnTo>
                        <a:pt x="144" y="71"/>
                      </a:lnTo>
                      <a:lnTo>
                        <a:pt x="141" y="72"/>
                      </a:lnTo>
                      <a:lnTo>
                        <a:pt x="138" y="74"/>
                      </a:lnTo>
                      <a:lnTo>
                        <a:pt x="136" y="75"/>
                      </a:lnTo>
                      <a:lnTo>
                        <a:pt x="133" y="7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2" name="Freeform 381"/>
                <p:cNvSpPr>
                  <a:spLocks noEditPoints="1"/>
                </p:cNvSpPr>
                <p:nvPr/>
              </p:nvSpPr>
              <p:spPr bwMode="auto">
                <a:xfrm>
                  <a:off x="2590" y="2273"/>
                  <a:ext cx="368" cy="333"/>
                </a:xfrm>
                <a:custGeom>
                  <a:avLst/>
                  <a:gdLst/>
                  <a:ahLst/>
                  <a:cxnLst>
                    <a:cxn ang="0">
                      <a:pos x="733" y="305"/>
                    </a:cxn>
                    <a:cxn ang="0">
                      <a:pos x="715" y="235"/>
                    </a:cxn>
                    <a:cxn ang="0">
                      <a:pos x="683" y="171"/>
                    </a:cxn>
                    <a:cxn ang="0">
                      <a:pos x="641" y="114"/>
                    </a:cxn>
                    <a:cxn ang="0">
                      <a:pos x="589" y="67"/>
                    </a:cxn>
                    <a:cxn ang="0">
                      <a:pos x="529" y="30"/>
                    </a:cxn>
                    <a:cxn ang="0">
                      <a:pos x="461" y="6"/>
                    </a:cxn>
                    <a:cxn ang="0">
                      <a:pos x="432" y="0"/>
                    </a:cxn>
                    <a:cxn ang="0">
                      <a:pos x="416" y="0"/>
                    </a:cxn>
                    <a:cxn ang="0">
                      <a:pos x="460" y="10"/>
                    </a:cxn>
                    <a:cxn ang="0">
                      <a:pos x="526" y="34"/>
                    </a:cxn>
                    <a:cxn ang="0">
                      <a:pos x="586" y="71"/>
                    </a:cxn>
                    <a:cxn ang="0">
                      <a:pos x="638" y="118"/>
                    </a:cxn>
                    <a:cxn ang="0">
                      <a:pos x="679" y="173"/>
                    </a:cxn>
                    <a:cxn ang="0">
                      <a:pos x="710" y="237"/>
                    </a:cxn>
                    <a:cxn ang="0">
                      <a:pos x="727" y="307"/>
                    </a:cxn>
                    <a:cxn ang="0">
                      <a:pos x="737" y="361"/>
                    </a:cxn>
                    <a:cxn ang="0">
                      <a:pos x="730" y="436"/>
                    </a:cxn>
                    <a:cxn ang="0">
                      <a:pos x="709" y="505"/>
                    </a:cxn>
                    <a:cxn ang="0">
                      <a:pos x="674" y="567"/>
                    </a:cxn>
                    <a:cxn ang="0">
                      <a:pos x="629" y="622"/>
                    </a:cxn>
                    <a:cxn ang="0">
                      <a:pos x="597" y="650"/>
                    </a:cxn>
                    <a:cxn ang="0">
                      <a:pos x="594" y="649"/>
                    </a:cxn>
                    <a:cxn ang="0">
                      <a:pos x="600" y="642"/>
                    </a:cxn>
                    <a:cxn ang="0">
                      <a:pos x="649" y="593"/>
                    </a:cxn>
                    <a:cxn ang="0">
                      <a:pos x="689" y="534"/>
                    </a:cxn>
                    <a:cxn ang="0">
                      <a:pos x="715" y="469"/>
                    </a:cxn>
                    <a:cxn ang="0">
                      <a:pos x="730" y="398"/>
                    </a:cxn>
                    <a:cxn ang="0">
                      <a:pos x="143" y="71"/>
                    </a:cxn>
                    <a:cxn ang="0">
                      <a:pos x="96" y="114"/>
                    </a:cxn>
                    <a:cxn ang="0">
                      <a:pos x="53" y="171"/>
                    </a:cxn>
                    <a:cxn ang="0">
                      <a:pos x="23" y="235"/>
                    </a:cxn>
                    <a:cxn ang="0">
                      <a:pos x="6" y="305"/>
                    </a:cxn>
                    <a:cxn ang="0">
                      <a:pos x="2" y="381"/>
                    </a:cxn>
                    <a:cxn ang="0">
                      <a:pos x="12" y="453"/>
                    </a:cxn>
                    <a:cxn ang="0">
                      <a:pos x="37" y="521"/>
                    </a:cxn>
                    <a:cxn ang="0">
                      <a:pos x="73" y="582"/>
                    </a:cxn>
                    <a:cxn ang="0">
                      <a:pos x="121" y="634"/>
                    </a:cxn>
                    <a:cxn ang="0">
                      <a:pos x="163" y="666"/>
                    </a:cxn>
                    <a:cxn ang="0">
                      <a:pos x="167" y="665"/>
                    </a:cxn>
                    <a:cxn ang="0">
                      <a:pos x="165" y="662"/>
                    </a:cxn>
                    <a:cxn ang="0">
                      <a:pos x="112" y="618"/>
                    </a:cxn>
                    <a:cxn ang="0">
                      <a:pos x="68" y="565"/>
                    </a:cxn>
                    <a:cxn ang="0">
                      <a:pos x="35" y="502"/>
                    </a:cxn>
                    <a:cxn ang="0">
                      <a:pos x="13" y="434"/>
                    </a:cxn>
                    <a:cxn ang="0">
                      <a:pos x="6" y="361"/>
                    </a:cxn>
                    <a:cxn ang="0">
                      <a:pos x="13" y="288"/>
                    </a:cxn>
                    <a:cxn ang="0">
                      <a:pos x="35" y="220"/>
                    </a:cxn>
                    <a:cxn ang="0">
                      <a:pos x="68" y="159"/>
                    </a:cxn>
                    <a:cxn ang="0">
                      <a:pos x="112" y="104"/>
                    </a:cxn>
                    <a:cxn ang="0">
                      <a:pos x="164" y="62"/>
                    </a:cxn>
                    <a:cxn ang="0">
                      <a:pos x="153" y="67"/>
                    </a:cxn>
                    <a:cxn ang="0">
                      <a:pos x="143" y="71"/>
                    </a:cxn>
                  </a:cxnLst>
                  <a:rect l="0" t="0" r="r" b="b"/>
                  <a:pathLst>
                    <a:path w="737" h="666">
                      <a:moveTo>
                        <a:pt x="737" y="361"/>
                      </a:moveTo>
                      <a:lnTo>
                        <a:pt x="737" y="342"/>
                      </a:lnTo>
                      <a:lnTo>
                        <a:pt x="735" y="324"/>
                      </a:lnTo>
                      <a:lnTo>
                        <a:pt x="733" y="305"/>
                      </a:lnTo>
                      <a:lnTo>
                        <a:pt x="730" y="288"/>
                      </a:lnTo>
                      <a:lnTo>
                        <a:pt x="726" y="269"/>
                      </a:lnTo>
                      <a:lnTo>
                        <a:pt x="721" y="252"/>
                      </a:lnTo>
                      <a:lnTo>
                        <a:pt x="715" y="235"/>
                      </a:lnTo>
                      <a:lnTo>
                        <a:pt x="709" y="219"/>
                      </a:lnTo>
                      <a:lnTo>
                        <a:pt x="701" y="201"/>
                      </a:lnTo>
                      <a:lnTo>
                        <a:pt x="693" y="187"/>
                      </a:lnTo>
                      <a:lnTo>
                        <a:pt x="683" y="171"/>
                      </a:lnTo>
                      <a:lnTo>
                        <a:pt x="674" y="156"/>
                      </a:lnTo>
                      <a:lnTo>
                        <a:pt x="663" y="141"/>
                      </a:lnTo>
                      <a:lnTo>
                        <a:pt x="653" y="127"/>
                      </a:lnTo>
                      <a:lnTo>
                        <a:pt x="641" y="114"/>
                      </a:lnTo>
                      <a:lnTo>
                        <a:pt x="629" y="102"/>
                      </a:lnTo>
                      <a:lnTo>
                        <a:pt x="617" y="90"/>
                      </a:lnTo>
                      <a:lnTo>
                        <a:pt x="604" y="78"/>
                      </a:lnTo>
                      <a:lnTo>
                        <a:pt x="589" y="67"/>
                      </a:lnTo>
                      <a:lnTo>
                        <a:pt x="574" y="56"/>
                      </a:lnTo>
                      <a:lnTo>
                        <a:pt x="560" y="47"/>
                      </a:lnTo>
                      <a:lnTo>
                        <a:pt x="545" y="38"/>
                      </a:lnTo>
                      <a:lnTo>
                        <a:pt x="529" y="30"/>
                      </a:lnTo>
                      <a:lnTo>
                        <a:pt x="512" y="23"/>
                      </a:lnTo>
                      <a:lnTo>
                        <a:pt x="496" y="16"/>
                      </a:lnTo>
                      <a:lnTo>
                        <a:pt x="478" y="10"/>
                      </a:lnTo>
                      <a:lnTo>
                        <a:pt x="461" y="6"/>
                      </a:lnTo>
                      <a:lnTo>
                        <a:pt x="445" y="2"/>
                      </a:lnTo>
                      <a:lnTo>
                        <a:pt x="440" y="2"/>
                      </a:lnTo>
                      <a:lnTo>
                        <a:pt x="436" y="0"/>
                      </a:lnTo>
                      <a:lnTo>
                        <a:pt x="432" y="0"/>
                      </a:lnTo>
                      <a:lnTo>
                        <a:pt x="428" y="0"/>
                      </a:lnTo>
                      <a:lnTo>
                        <a:pt x="424" y="0"/>
                      </a:lnTo>
                      <a:lnTo>
                        <a:pt x="420" y="0"/>
                      </a:lnTo>
                      <a:lnTo>
                        <a:pt x="416" y="0"/>
                      </a:lnTo>
                      <a:lnTo>
                        <a:pt x="412" y="0"/>
                      </a:lnTo>
                      <a:lnTo>
                        <a:pt x="424" y="3"/>
                      </a:lnTo>
                      <a:lnTo>
                        <a:pt x="442" y="6"/>
                      </a:lnTo>
                      <a:lnTo>
                        <a:pt x="460" y="10"/>
                      </a:lnTo>
                      <a:lnTo>
                        <a:pt x="477" y="15"/>
                      </a:lnTo>
                      <a:lnTo>
                        <a:pt x="494" y="20"/>
                      </a:lnTo>
                      <a:lnTo>
                        <a:pt x="510" y="27"/>
                      </a:lnTo>
                      <a:lnTo>
                        <a:pt x="526" y="34"/>
                      </a:lnTo>
                      <a:lnTo>
                        <a:pt x="542" y="42"/>
                      </a:lnTo>
                      <a:lnTo>
                        <a:pt x="557" y="51"/>
                      </a:lnTo>
                      <a:lnTo>
                        <a:pt x="572" y="60"/>
                      </a:lnTo>
                      <a:lnTo>
                        <a:pt x="586" y="71"/>
                      </a:lnTo>
                      <a:lnTo>
                        <a:pt x="600" y="82"/>
                      </a:lnTo>
                      <a:lnTo>
                        <a:pt x="613" y="92"/>
                      </a:lnTo>
                      <a:lnTo>
                        <a:pt x="626" y="104"/>
                      </a:lnTo>
                      <a:lnTo>
                        <a:pt x="638" y="118"/>
                      </a:lnTo>
                      <a:lnTo>
                        <a:pt x="649" y="131"/>
                      </a:lnTo>
                      <a:lnTo>
                        <a:pt x="659" y="144"/>
                      </a:lnTo>
                      <a:lnTo>
                        <a:pt x="670" y="159"/>
                      </a:lnTo>
                      <a:lnTo>
                        <a:pt x="679" y="173"/>
                      </a:lnTo>
                      <a:lnTo>
                        <a:pt x="689" y="188"/>
                      </a:lnTo>
                      <a:lnTo>
                        <a:pt x="697" y="204"/>
                      </a:lnTo>
                      <a:lnTo>
                        <a:pt x="703" y="220"/>
                      </a:lnTo>
                      <a:lnTo>
                        <a:pt x="710" y="237"/>
                      </a:lnTo>
                      <a:lnTo>
                        <a:pt x="715" y="253"/>
                      </a:lnTo>
                      <a:lnTo>
                        <a:pt x="721" y="271"/>
                      </a:lnTo>
                      <a:lnTo>
                        <a:pt x="725" y="288"/>
                      </a:lnTo>
                      <a:lnTo>
                        <a:pt x="727" y="307"/>
                      </a:lnTo>
                      <a:lnTo>
                        <a:pt x="730" y="324"/>
                      </a:lnTo>
                      <a:lnTo>
                        <a:pt x="731" y="342"/>
                      </a:lnTo>
                      <a:lnTo>
                        <a:pt x="733" y="361"/>
                      </a:lnTo>
                      <a:lnTo>
                        <a:pt x="737" y="361"/>
                      </a:lnTo>
                      <a:lnTo>
                        <a:pt x="737" y="381"/>
                      </a:lnTo>
                      <a:lnTo>
                        <a:pt x="735" y="400"/>
                      </a:lnTo>
                      <a:lnTo>
                        <a:pt x="733" y="417"/>
                      </a:lnTo>
                      <a:lnTo>
                        <a:pt x="730" y="436"/>
                      </a:lnTo>
                      <a:lnTo>
                        <a:pt x="726" y="453"/>
                      </a:lnTo>
                      <a:lnTo>
                        <a:pt x="721" y="472"/>
                      </a:lnTo>
                      <a:lnTo>
                        <a:pt x="715" y="488"/>
                      </a:lnTo>
                      <a:lnTo>
                        <a:pt x="709" y="505"/>
                      </a:lnTo>
                      <a:lnTo>
                        <a:pt x="701" y="521"/>
                      </a:lnTo>
                      <a:lnTo>
                        <a:pt x="693" y="537"/>
                      </a:lnTo>
                      <a:lnTo>
                        <a:pt x="683" y="553"/>
                      </a:lnTo>
                      <a:lnTo>
                        <a:pt x="674" y="567"/>
                      </a:lnTo>
                      <a:lnTo>
                        <a:pt x="663" y="582"/>
                      </a:lnTo>
                      <a:lnTo>
                        <a:pt x="653" y="595"/>
                      </a:lnTo>
                      <a:lnTo>
                        <a:pt x="641" y="609"/>
                      </a:lnTo>
                      <a:lnTo>
                        <a:pt x="629" y="622"/>
                      </a:lnTo>
                      <a:lnTo>
                        <a:pt x="617" y="634"/>
                      </a:lnTo>
                      <a:lnTo>
                        <a:pt x="604" y="646"/>
                      </a:lnTo>
                      <a:lnTo>
                        <a:pt x="598" y="650"/>
                      </a:lnTo>
                      <a:lnTo>
                        <a:pt x="597" y="650"/>
                      </a:lnTo>
                      <a:lnTo>
                        <a:pt x="597" y="649"/>
                      </a:lnTo>
                      <a:lnTo>
                        <a:pt x="596" y="649"/>
                      </a:lnTo>
                      <a:lnTo>
                        <a:pt x="596" y="649"/>
                      </a:lnTo>
                      <a:lnTo>
                        <a:pt x="594" y="649"/>
                      </a:lnTo>
                      <a:lnTo>
                        <a:pt x="593" y="649"/>
                      </a:lnTo>
                      <a:lnTo>
                        <a:pt x="593" y="649"/>
                      </a:lnTo>
                      <a:lnTo>
                        <a:pt x="592" y="647"/>
                      </a:lnTo>
                      <a:lnTo>
                        <a:pt x="600" y="642"/>
                      </a:lnTo>
                      <a:lnTo>
                        <a:pt x="613" y="630"/>
                      </a:lnTo>
                      <a:lnTo>
                        <a:pt x="626" y="618"/>
                      </a:lnTo>
                      <a:lnTo>
                        <a:pt x="638" y="606"/>
                      </a:lnTo>
                      <a:lnTo>
                        <a:pt x="649" y="593"/>
                      </a:lnTo>
                      <a:lnTo>
                        <a:pt x="659" y="578"/>
                      </a:lnTo>
                      <a:lnTo>
                        <a:pt x="670" y="565"/>
                      </a:lnTo>
                      <a:lnTo>
                        <a:pt x="679" y="550"/>
                      </a:lnTo>
                      <a:lnTo>
                        <a:pt x="689" y="534"/>
                      </a:lnTo>
                      <a:lnTo>
                        <a:pt x="697" y="519"/>
                      </a:lnTo>
                      <a:lnTo>
                        <a:pt x="703" y="502"/>
                      </a:lnTo>
                      <a:lnTo>
                        <a:pt x="710" y="486"/>
                      </a:lnTo>
                      <a:lnTo>
                        <a:pt x="715" y="469"/>
                      </a:lnTo>
                      <a:lnTo>
                        <a:pt x="721" y="452"/>
                      </a:lnTo>
                      <a:lnTo>
                        <a:pt x="725" y="434"/>
                      </a:lnTo>
                      <a:lnTo>
                        <a:pt x="727" y="417"/>
                      </a:lnTo>
                      <a:lnTo>
                        <a:pt x="730" y="398"/>
                      </a:lnTo>
                      <a:lnTo>
                        <a:pt x="731" y="380"/>
                      </a:lnTo>
                      <a:lnTo>
                        <a:pt x="733" y="361"/>
                      </a:lnTo>
                      <a:lnTo>
                        <a:pt x="737" y="361"/>
                      </a:lnTo>
                      <a:close/>
                      <a:moveTo>
                        <a:pt x="143" y="71"/>
                      </a:moveTo>
                      <a:lnTo>
                        <a:pt x="135" y="78"/>
                      </a:lnTo>
                      <a:lnTo>
                        <a:pt x="121" y="90"/>
                      </a:lnTo>
                      <a:lnTo>
                        <a:pt x="108" y="102"/>
                      </a:lnTo>
                      <a:lnTo>
                        <a:pt x="96" y="114"/>
                      </a:lnTo>
                      <a:lnTo>
                        <a:pt x="85" y="127"/>
                      </a:lnTo>
                      <a:lnTo>
                        <a:pt x="73" y="141"/>
                      </a:lnTo>
                      <a:lnTo>
                        <a:pt x="64" y="156"/>
                      </a:lnTo>
                      <a:lnTo>
                        <a:pt x="53" y="171"/>
                      </a:lnTo>
                      <a:lnTo>
                        <a:pt x="45" y="187"/>
                      </a:lnTo>
                      <a:lnTo>
                        <a:pt x="37" y="201"/>
                      </a:lnTo>
                      <a:lnTo>
                        <a:pt x="29" y="219"/>
                      </a:lnTo>
                      <a:lnTo>
                        <a:pt x="23" y="235"/>
                      </a:lnTo>
                      <a:lnTo>
                        <a:pt x="17" y="252"/>
                      </a:lnTo>
                      <a:lnTo>
                        <a:pt x="12" y="269"/>
                      </a:lnTo>
                      <a:lnTo>
                        <a:pt x="8" y="288"/>
                      </a:lnTo>
                      <a:lnTo>
                        <a:pt x="6" y="305"/>
                      </a:lnTo>
                      <a:lnTo>
                        <a:pt x="3" y="324"/>
                      </a:lnTo>
                      <a:lnTo>
                        <a:pt x="2" y="342"/>
                      </a:lnTo>
                      <a:lnTo>
                        <a:pt x="0" y="361"/>
                      </a:lnTo>
                      <a:lnTo>
                        <a:pt x="2" y="381"/>
                      </a:lnTo>
                      <a:lnTo>
                        <a:pt x="3" y="400"/>
                      </a:lnTo>
                      <a:lnTo>
                        <a:pt x="6" y="417"/>
                      </a:lnTo>
                      <a:lnTo>
                        <a:pt x="8" y="436"/>
                      </a:lnTo>
                      <a:lnTo>
                        <a:pt x="12" y="453"/>
                      </a:lnTo>
                      <a:lnTo>
                        <a:pt x="17" y="472"/>
                      </a:lnTo>
                      <a:lnTo>
                        <a:pt x="23" y="488"/>
                      </a:lnTo>
                      <a:lnTo>
                        <a:pt x="29" y="505"/>
                      </a:lnTo>
                      <a:lnTo>
                        <a:pt x="37" y="521"/>
                      </a:lnTo>
                      <a:lnTo>
                        <a:pt x="45" y="537"/>
                      </a:lnTo>
                      <a:lnTo>
                        <a:pt x="53" y="553"/>
                      </a:lnTo>
                      <a:lnTo>
                        <a:pt x="64" y="567"/>
                      </a:lnTo>
                      <a:lnTo>
                        <a:pt x="73" y="582"/>
                      </a:lnTo>
                      <a:lnTo>
                        <a:pt x="85" y="595"/>
                      </a:lnTo>
                      <a:lnTo>
                        <a:pt x="96" y="609"/>
                      </a:lnTo>
                      <a:lnTo>
                        <a:pt x="108" y="622"/>
                      </a:lnTo>
                      <a:lnTo>
                        <a:pt x="121" y="634"/>
                      </a:lnTo>
                      <a:lnTo>
                        <a:pt x="135" y="646"/>
                      </a:lnTo>
                      <a:lnTo>
                        <a:pt x="148" y="657"/>
                      </a:lnTo>
                      <a:lnTo>
                        <a:pt x="163" y="666"/>
                      </a:lnTo>
                      <a:lnTo>
                        <a:pt x="163" y="666"/>
                      </a:lnTo>
                      <a:lnTo>
                        <a:pt x="164" y="666"/>
                      </a:lnTo>
                      <a:lnTo>
                        <a:pt x="164" y="666"/>
                      </a:lnTo>
                      <a:lnTo>
                        <a:pt x="165" y="665"/>
                      </a:lnTo>
                      <a:lnTo>
                        <a:pt x="167" y="665"/>
                      </a:lnTo>
                      <a:lnTo>
                        <a:pt x="167" y="665"/>
                      </a:lnTo>
                      <a:lnTo>
                        <a:pt x="168" y="665"/>
                      </a:lnTo>
                      <a:lnTo>
                        <a:pt x="168" y="665"/>
                      </a:lnTo>
                      <a:lnTo>
                        <a:pt x="165" y="662"/>
                      </a:lnTo>
                      <a:lnTo>
                        <a:pt x="152" y="653"/>
                      </a:lnTo>
                      <a:lnTo>
                        <a:pt x="137" y="642"/>
                      </a:lnTo>
                      <a:lnTo>
                        <a:pt x="124" y="630"/>
                      </a:lnTo>
                      <a:lnTo>
                        <a:pt x="112" y="618"/>
                      </a:lnTo>
                      <a:lnTo>
                        <a:pt x="100" y="606"/>
                      </a:lnTo>
                      <a:lnTo>
                        <a:pt x="88" y="593"/>
                      </a:lnTo>
                      <a:lnTo>
                        <a:pt x="77" y="578"/>
                      </a:lnTo>
                      <a:lnTo>
                        <a:pt x="68" y="565"/>
                      </a:lnTo>
                      <a:lnTo>
                        <a:pt x="59" y="550"/>
                      </a:lnTo>
                      <a:lnTo>
                        <a:pt x="49" y="534"/>
                      </a:lnTo>
                      <a:lnTo>
                        <a:pt x="41" y="519"/>
                      </a:lnTo>
                      <a:lnTo>
                        <a:pt x="35" y="502"/>
                      </a:lnTo>
                      <a:lnTo>
                        <a:pt x="28" y="486"/>
                      </a:lnTo>
                      <a:lnTo>
                        <a:pt x="21" y="469"/>
                      </a:lnTo>
                      <a:lnTo>
                        <a:pt x="17" y="452"/>
                      </a:lnTo>
                      <a:lnTo>
                        <a:pt x="13" y="434"/>
                      </a:lnTo>
                      <a:lnTo>
                        <a:pt x="10" y="417"/>
                      </a:lnTo>
                      <a:lnTo>
                        <a:pt x="8" y="398"/>
                      </a:lnTo>
                      <a:lnTo>
                        <a:pt x="6" y="380"/>
                      </a:lnTo>
                      <a:lnTo>
                        <a:pt x="6" y="361"/>
                      </a:lnTo>
                      <a:lnTo>
                        <a:pt x="6" y="342"/>
                      </a:lnTo>
                      <a:lnTo>
                        <a:pt x="8" y="324"/>
                      </a:lnTo>
                      <a:lnTo>
                        <a:pt x="10" y="307"/>
                      </a:lnTo>
                      <a:lnTo>
                        <a:pt x="13" y="288"/>
                      </a:lnTo>
                      <a:lnTo>
                        <a:pt x="17" y="271"/>
                      </a:lnTo>
                      <a:lnTo>
                        <a:pt x="21" y="253"/>
                      </a:lnTo>
                      <a:lnTo>
                        <a:pt x="28" y="237"/>
                      </a:lnTo>
                      <a:lnTo>
                        <a:pt x="35" y="220"/>
                      </a:lnTo>
                      <a:lnTo>
                        <a:pt x="41" y="204"/>
                      </a:lnTo>
                      <a:lnTo>
                        <a:pt x="49" y="188"/>
                      </a:lnTo>
                      <a:lnTo>
                        <a:pt x="59" y="173"/>
                      </a:lnTo>
                      <a:lnTo>
                        <a:pt x="68" y="159"/>
                      </a:lnTo>
                      <a:lnTo>
                        <a:pt x="77" y="144"/>
                      </a:lnTo>
                      <a:lnTo>
                        <a:pt x="88" y="131"/>
                      </a:lnTo>
                      <a:lnTo>
                        <a:pt x="100" y="118"/>
                      </a:lnTo>
                      <a:lnTo>
                        <a:pt x="112" y="104"/>
                      </a:lnTo>
                      <a:lnTo>
                        <a:pt x="124" y="92"/>
                      </a:lnTo>
                      <a:lnTo>
                        <a:pt x="137" y="82"/>
                      </a:lnTo>
                      <a:lnTo>
                        <a:pt x="152" y="71"/>
                      </a:lnTo>
                      <a:lnTo>
                        <a:pt x="164" y="62"/>
                      </a:lnTo>
                      <a:lnTo>
                        <a:pt x="161" y="63"/>
                      </a:lnTo>
                      <a:lnTo>
                        <a:pt x="159" y="64"/>
                      </a:lnTo>
                      <a:lnTo>
                        <a:pt x="156" y="66"/>
                      </a:lnTo>
                      <a:lnTo>
                        <a:pt x="153" y="67"/>
                      </a:lnTo>
                      <a:lnTo>
                        <a:pt x="151" y="67"/>
                      </a:lnTo>
                      <a:lnTo>
                        <a:pt x="148" y="68"/>
                      </a:lnTo>
                      <a:lnTo>
                        <a:pt x="145" y="70"/>
                      </a:lnTo>
                      <a:lnTo>
                        <a:pt x="143" y="7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3" name="Freeform 382"/>
                <p:cNvSpPr>
                  <a:spLocks noEditPoints="1"/>
                </p:cNvSpPr>
                <p:nvPr/>
              </p:nvSpPr>
              <p:spPr bwMode="auto">
                <a:xfrm>
                  <a:off x="2591" y="2273"/>
                  <a:ext cx="366" cy="332"/>
                </a:xfrm>
                <a:custGeom>
                  <a:avLst/>
                  <a:gdLst/>
                  <a:ahLst/>
                  <a:cxnLst>
                    <a:cxn ang="0">
                      <a:pos x="727" y="305"/>
                    </a:cxn>
                    <a:cxn ang="0">
                      <a:pos x="710" y="236"/>
                    </a:cxn>
                    <a:cxn ang="0">
                      <a:pos x="679" y="172"/>
                    </a:cxn>
                    <a:cxn ang="0">
                      <a:pos x="636" y="116"/>
                    </a:cxn>
                    <a:cxn ang="0">
                      <a:pos x="585" y="68"/>
                    </a:cxn>
                    <a:cxn ang="0">
                      <a:pos x="525" y="32"/>
                    </a:cxn>
                    <a:cxn ang="0">
                      <a:pos x="457" y="7"/>
                    </a:cxn>
                    <a:cxn ang="0">
                      <a:pos x="417" y="0"/>
                    </a:cxn>
                    <a:cxn ang="0">
                      <a:pos x="399" y="2"/>
                    </a:cxn>
                    <a:cxn ang="0">
                      <a:pos x="421" y="6"/>
                    </a:cxn>
                    <a:cxn ang="0">
                      <a:pos x="490" y="23"/>
                    </a:cxn>
                    <a:cxn ang="0">
                      <a:pos x="553" y="54"/>
                    </a:cxn>
                    <a:cxn ang="0">
                      <a:pos x="609" y="95"/>
                    </a:cxn>
                    <a:cxn ang="0">
                      <a:pos x="655" y="145"/>
                    </a:cxn>
                    <a:cxn ang="0">
                      <a:pos x="691" y="205"/>
                    </a:cxn>
                    <a:cxn ang="0">
                      <a:pos x="715" y="272"/>
                    </a:cxn>
                    <a:cxn ang="0">
                      <a:pos x="726" y="342"/>
                    </a:cxn>
                    <a:cxn ang="0">
                      <a:pos x="730" y="398"/>
                    </a:cxn>
                    <a:cxn ang="0">
                      <a:pos x="715" y="470"/>
                    </a:cxn>
                    <a:cxn ang="0">
                      <a:pos x="687" y="535"/>
                    </a:cxn>
                    <a:cxn ang="0">
                      <a:pos x="648" y="594"/>
                    </a:cxn>
                    <a:cxn ang="0">
                      <a:pos x="598" y="643"/>
                    </a:cxn>
                    <a:cxn ang="0">
                      <a:pos x="590" y="649"/>
                    </a:cxn>
                    <a:cxn ang="0">
                      <a:pos x="587" y="647"/>
                    </a:cxn>
                    <a:cxn ang="0">
                      <a:pos x="620" y="617"/>
                    </a:cxn>
                    <a:cxn ang="0">
                      <a:pos x="664" y="563"/>
                    </a:cxn>
                    <a:cxn ang="0">
                      <a:pos x="698" y="502"/>
                    </a:cxn>
                    <a:cxn ang="0">
                      <a:pos x="719" y="434"/>
                    </a:cxn>
                    <a:cxn ang="0">
                      <a:pos x="727" y="361"/>
                    </a:cxn>
                    <a:cxn ang="0">
                      <a:pos x="133" y="79"/>
                    </a:cxn>
                    <a:cxn ang="0">
                      <a:pos x="84" y="130"/>
                    </a:cxn>
                    <a:cxn ang="0">
                      <a:pos x="44" y="187"/>
                    </a:cxn>
                    <a:cxn ang="0">
                      <a:pos x="17" y="253"/>
                    </a:cxn>
                    <a:cxn ang="0">
                      <a:pos x="3" y="324"/>
                    </a:cxn>
                    <a:cxn ang="0">
                      <a:pos x="3" y="398"/>
                    </a:cxn>
                    <a:cxn ang="0">
                      <a:pos x="17" y="470"/>
                    </a:cxn>
                    <a:cxn ang="0">
                      <a:pos x="44" y="535"/>
                    </a:cxn>
                    <a:cxn ang="0">
                      <a:pos x="84" y="594"/>
                    </a:cxn>
                    <a:cxn ang="0">
                      <a:pos x="133" y="643"/>
                    </a:cxn>
                    <a:cxn ang="0">
                      <a:pos x="164" y="665"/>
                    </a:cxn>
                    <a:cxn ang="0">
                      <a:pos x="166" y="665"/>
                    </a:cxn>
                    <a:cxn ang="0">
                      <a:pos x="164" y="661"/>
                    </a:cxn>
                    <a:cxn ang="0">
                      <a:pos x="110" y="617"/>
                    </a:cxn>
                    <a:cxn ang="0">
                      <a:pos x="66" y="563"/>
                    </a:cxn>
                    <a:cxn ang="0">
                      <a:pos x="33" y="502"/>
                    </a:cxn>
                    <a:cxn ang="0">
                      <a:pos x="13" y="434"/>
                    </a:cxn>
                    <a:cxn ang="0">
                      <a:pos x="5" y="361"/>
                    </a:cxn>
                    <a:cxn ang="0">
                      <a:pos x="13" y="289"/>
                    </a:cxn>
                    <a:cxn ang="0">
                      <a:pos x="33" y="221"/>
                    </a:cxn>
                    <a:cxn ang="0">
                      <a:pos x="66" y="160"/>
                    </a:cxn>
                    <a:cxn ang="0">
                      <a:pos x="110" y="107"/>
                    </a:cxn>
                    <a:cxn ang="0">
                      <a:pos x="164" y="63"/>
                    </a:cxn>
                    <a:cxn ang="0">
                      <a:pos x="165" y="60"/>
                    </a:cxn>
                    <a:cxn ang="0">
                      <a:pos x="153" y="66"/>
                    </a:cxn>
                  </a:cxnLst>
                  <a:rect l="0" t="0" r="r" b="b"/>
                  <a:pathLst>
                    <a:path w="731" h="665">
                      <a:moveTo>
                        <a:pt x="731" y="361"/>
                      </a:moveTo>
                      <a:lnTo>
                        <a:pt x="731" y="342"/>
                      </a:lnTo>
                      <a:lnTo>
                        <a:pt x="730" y="324"/>
                      </a:lnTo>
                      <a:lnTo>
                        <a:pt x="727" y="305"/>
                      </a:lnTo>
                      <a:lnTo>
                        <a:pt x="724" y="288"/>
                      </a:lnTo>
                      <a:lnTo>
                        <a:pt x="720" y="271"/>
                      </a:lnTo>
                      <a:lnTo>
                        <a:pt x="715" y="253"/>
                      </a:lnTo>
                      <a:lnTo>
                        <a:pt x="710" y="236"/>
                      </a:lnTo>
                      <a:lnTo>
                        <a:pt x="703" y="219"/>
                      </a:lnTo>
                      <a:lnTo>
                        <a:pt x="695" y="203"/>
                      </a:lnTo>
                      <a:lnTo>
                        <a:pt x="687" y="187"/>
                      </a:lnTo>
                      <a:lnTo>
                        <a:pt x="679" y="172"/>
                      </a:lnTo>
                      <a:lnTo>
                        <a:pt x="670" y="157"/>
                      </a:lnTo>
                      <a:lnTo>
                        <a:pt x="659" y="143"/>
                      </a:lnTo>
                      <a:lnTo>
                        <a:pt x="648" y="130"/>
                      </a:lnTo>
                      <a:lnTo>
                        <a:pt x="636" y="116"/>
                      </a:lnTo>
                      <a:lnTo>
                        <a:pt x="624" y="103"/>
                      </a:lnTo>
                      <a:lnTo>
                        <a:pt x="611" y="91"/>
                      </a:lnTo>
                      <a:lnTo>
                        <a:pt x="598" y="79"/>
                      </a:lnTo>
                      <a:lnTo>
                        <a:pt x="585" y="68"/>
                      </a:lnTo>
                      <a:lnTo>
                        <a:pt x="570" y="59"/>
                      </a:lnTo>
                      <a:lnTo>
                        <a:pt x="555" y="48"/>
                      </a:lnTo>
                      <a:lnTo>
                        <a:pt x="541" y="40"/>
                      </a:lnTo>
                      <a:lnTo>
                        <a:pt x="525" y="32"/>
                      </a:lnTo>
                      <a:lnTo>
                        <a:pt x="509" y="24"/>
                      </a:lnTo>
                      <a:lnTo>
                        <a:pt x="491" y="18"/>
                      </a:lnTo>
                      <a:lnTo>
                        <a:pt x="474" y="12"/>
                      </a:lnTo>
                      <a:lnTo>
                        <a:pt x="457" y="7"/>
                      </a:lnTo>
                      <a:lnTo>
                        <a:pt x="439" y="3"/>
                      </a:lnTo>
                      <a:lnTo>
                        <a:pt x="426" y="0"/>
                      </a:lnTo>
                      <a:lnTo>
                        <a:pt x="421" y="0"/>
                      </a:lnTo>
                      <a:lnTo>
                        <a:pt x="417" y="0"/>
                      </a:lnTo>
                      <a:lnTo>
                        <a:pt x="413" y="0"/>
                      </a:lnTo>
                      <a:lnTo>
                        <a:pt x="407" y="2"/>
                      </a:lnTo>
                      <a:lnTo>
                        <a:pt x="403" y="2"/>
                      </a:lnTo>
                      <a:lnTo>
                        <a:pt x="399" y="2"/>
                      </a:lnTo>
                      <a:lnTo>
                        <a:pt x="395" y="2"/>
                      </a:lnTo>
                      <a:lnTo>
                        <a:pt x="390" y="2"/>
                      </a:lnTo>
                      <a:lnTo>
                        <a:pt x="403" y="3"/>
                      </a:lnTo>
                      <a:lnTo>
                        <a:pt x="421" y="6"/>
                      </a:lnTo>
                      <a:lnTo>
                        <a:pt x="438" y="8"/>
                      </a:lnTo>
                      <a:lnTo>
                        <a:pt x="457" y="12"/>
                      </a:lnTo>
                      <a:lnTo>
                        <a:pt x="473" y="18"/>
                      </a:lnTo>
                      <a:lnTo>
                        <a:pt x="490" y="23"/>
                      </a:lnTo>
                      <a:lnTo>
                        <a:pt x="506" y="30"/>
                      </a:lnTo>
                      <a:lnTo>
                        <a:pt x="522" y="36"/>
                      </a:lnTo>
                      <a:lnTo>
                        <a:pt x="538" y="44"/>
                      </a:lnTo>
                      <a:lnTo>
                        <a:pt x="553" y="54"/>
                      </a:lnTo>
                      <a:lnTo>
                        <a:pt x="567" y="63"/>
                      </a:lnTo>
                      <a:lnTo>
                        <a:pt x="582" y="72"/>
                      </a:lnTo>
                      <a:lnTo>
                        <a:pt x="595" y="83"/>
                      </a:lnTo>
                      <a:lnTo>
                        <a:pt x="609" y="95"/>
                      </a:lnTo>
                      <a:lnTo>
                        <a:pt x="620" y="107"/>
                      </a:lnTo>
                      <a:lnTo>
                        <a:pt x="632" y="119"/>
                      </a:lnTo>
                      <a:lnTo>
                        <a:pt x="644" y="132"/>
                      </a:lnTo>
                      <a:lnTo>
                        <a:pt x="655" y="145"/>
                      </a:lnTo>
                      <a:lnTo>
                        <a:pt x="664" y="160"/>
                      </a:lnTo>
                      <a:lnTo>
                        <a:pt x="674" y="175"/>
                      </a:lnTo>
                      <a:lnTo>
                        <a:pt x="683" y="189"/>
                      </a:lnTo>
                      <a:lnTo>
                        <a:pt x="691" y="205"/>
                      </a:lnTo>
                      <a:lnTo>
                        <a:pt x="698" y="221"/>
                      </a:lnTo>
                      <a:lnTo>
                        <a:pt x="704" y="237"/>
                      </a:lnTo>
                      <a:lnTo>
                        <a:pt x="710" y="255"/>
                      </a:lnTo>
                      <a:lnTo>
                        <a:pt x="715" y="272"/>
                      </a:lnTo>
                      <a:lnTo>
                        <a:pt x="719" y="289"/>
                      </a:lnTo>
                      <a:lnTo>
                        <a:pt x="723" y="307"/>
                      </a:lnTo>
                      <a:lnTo>
                        <a:pt x="724" y="325"/>
                      </a:lnTo>
                      <a:lnTo>
                        <a:pt x="726" y="342"/>
                      </a:lnTo>
                      <a:lnTo>
                        <a:pt x="727" y="361"/>
                      </a:lnTo>
                      <a:lnTo>
                        <a:pt x="731" y="361"/>
                      </a:lnTo>
                      <a:lnTo>
                        <a:pt x="731" y="380"/>
                      </a:lnTo>
                      <a:lnTo>
                        <a:pt x="730" y="398"/>
                      </a:lnTo>
                      <a:lnTo>
                        <a:pt x="727" y="417"/>
                      </a:lnTo>
                      <a:lnTo>
                        <a:pt x="724" y="436"/>
                      </a:lnTo>
                      <a:lnTo>
                        <a:pt x="720" y="453"/>
                      </a:lnTo>
                      <a:lnTo>
                        <a:pt x="715" y="470"/>
                      </a:lnTo>
                      <a:lnTo>
                        <a:pt x="710" y="488"/>
                      </a:lnTo>
                      <a:lnTo>
                        <a:pt x="703" y="504"/>
                      </a:lnTo>
                      <a:lnTo>
                        <a:pt x="695" y="519"/>
                      </a:lnTo>
                      <a:lnTo>
                        <a:pt x="687" y="535"/>
                      </a:lnTo>
                      <a:lnTo>
                        <a:pt x="679" y="551"/>
                      </a:lnTo>
                      <a:lnTo>
                        <a:pt x="670" y="566"/>
                      </a:lnTo>
                      <a:lnTo>
                        <a:pt x="659" y="581"/>
                      </a:lnTo>
                      <a:lnTo>
                        <a:pt x="648" y="594"/>
                      </a:lnTo>
                      <a:lnTo>
                        <a:pt x="636" y="607"/>
                      </a:lnTo>
                      <a:lnTo>
                        <a:pt x="624" y="619"/>
                      </a:lnTo>
                      <a:lnTo>
                        <a:pt x="611" y="633"/>
                      </a:lnTo>
                      <a:lnTo>
                        <a:pt x="598" y="643"/>
                      </a:lnTo>
                      <a:lnTo>
                        <a:pt x="593" y="649"/>
                      </a:lnTo>
                      <a:lnTo>
                        <a:pt x="591" y="649"/>
                      </a:lnTo>
                      <a:lnTo>
                        <a:pt x="590" y="649"/>
                      </a:lnTo>
                      <a:lnTo>
                        <a:pt x="590" y="649"/>
                      </a:lnTo>
                      <a:lnTo>
                        <a:pt x="589" y="647"/>
                      </a:lnTo>
                      <a:lnTo>
                        <a:pt x="589" y="647"/>
                      </a:lnTo>
                      <a:lnTo>
                        <a:pt x="587" y="647"/>
                      </a:lnTo>
                      <a:lnTo>
                        <a:pt x="587" y="647"/>
                      </a:lnTo>
                      <a:lnTo>
                        <a:pt x="586" y="647"/>
                      </a:lnTo>
                      <a:lnTo>
                        <a:pt x="595" y="639"/>
                      </a:lnTo>
                      <a:lnTo>
                        <a:pt x="609" y="629"/>
                      </a:lnTo>
                      <a:lnTo>
                        <a:pt x="620" y="617"/>
                      </a:lnTo>
                      <a:lnTo>
                        <a:pt x="632" y="603"/>
                      </a:lnTo>
                      <a:lnTo>
                        <a:pt x="644" y="591"/>
                      </a:lnTo>
                      <a:lnTo>
                        <a:pt x="655" y="577"/>
                      </a:lnTo>
                      <a:lnTo>
                        <a:pt x="664" y="563"/>
                      </a:lnTo>
                      <a:lnTo>
                        <a:pt x="674" y="549"/>
                      </a:lnTo>
                      <a:lnTo>
                        <a:pt x="683" y="533"/>
                      </a:lnTo>
                      <a:lnTo>
                        <a:pt x="691" y="518"/>
                      </a:lnTo>
                      <a:lnTo>
                        <a:pt x="698" y="502"/>
                      </a:lnTo>
                      <a:lnTo>
                        <a:pt x="704" y="485"/>
                      </a:lnTo>
                      <a:lnTo>
                        <a:pt x="710" y="469"/>
                      </a:lnTo>
                      <a:lnTo>
                        <a:pt x="715" y="452"/>
                      </a:lnTo>
                      <a:lnTo>
                        <a:pt x="719" y="434"/>
                      </a:lnTo>
                      <a:lnTo>
                        <a:pt x="723" y="417"/>
                      </a:lnTo>
                      <a:lnTo>
                        <a:pt x="724" y="398"/>
                      </a:lnTo>
                      <a:lnTo>
                        <a:pt x="726" y="380"/>
                      </a:lnTo>
                      <a:lnTo>
                        <a:pt x="727" y="361"/>
                      </a:lnTo>
                      <a:lnTo>
                        <a:pt x="731" y="361"/>
                      </a:lnTo>
                      <a:close/>
                      <a:moveTo>
                        <a:pt x="150" y="67"/>
                      </a:moveTo>
                      <a:lnTo>
                        <a:pt x="148" y="68"/>
                      </a:lnTo>
                      <a:lnTo>
                        <a:pt x="133" y="79"/>
                      </a:lnTo>
                      <a:lnTo>
                        <a:pt x="120" y="91"/>
                      </a:lnTo>
                      <a:lnTo>
                        <a:pt x="108" y="103"/>
                      </a:lnTo>
                      <a:lnTo>
                        <a:pt x="96" y="116"/>
                      </a:lnTo>
                      <a:lnTo>
                        <a:pt x="84" y="130"/>
                      </a:lnTo>
                      <a:lnTo>
                        <a:pt x="73" y="143"/>
                      </a:lnTo>
                      <a:lnTo>
                        <a:pt x="62" y="157"/>
                      </a:lnTo>
                      <a:lnTo>
                        <a:pt x="53" y="172"/>
                      </a:lnTo>
                      <a:lnTo>
                        <a:pt x="44" y="187"/>
                      </a:lnTo>
                      <a:lnTo>
                        <a:pt x="36" y="203"/>
                      </a:lnTo>
                      <a:lnTo>
                        <a:pt x="29" y="219"/>
                      </a:lnTo>
                      <a:lnTo>
                        <a:pt x="22" y="236"/>
                      </a:lnTo>
                      <a:lnTo>
                        <a:pt x="17" y="253"/>
                      </a:lnTo>
                      <a:lnTo>
                        <a:pt x="12" y="271"/>
                      </a:lnTo>
                      <a:lnTo>
                        <a:pt x="8" y="288"/>
                      </a:lnTo>
                      <a:lnTo>
                        <a:pt x="4" y="305"/>
                      </a:lnTo>
                      <a:lnTo>
                        <a:pt x="3" y="324"/>
                      </a:lnTo>
                      <a:lnTo>
                        <a:pt x="1" y="342"/>
                      </a:lnTo>
                      <a:lnTo>
                        <a:pt x="0" y="361"/>
                      </a:lnTo>
                      <a:lnTo>
                        <a:pt x="1" y="380"/>
                      </a:lnTo>
                      <a:lnTo>
                        <a:pt x="3" y="398"/>
                      </a:lnTo>
                      <a:lnTo>
                        <a:pt x="4" y="417"/>
                      </a:lnTo>
                      <a:lnTo>
                        <a:pt x="8" y="436"/>
                      </a:lnTo>
                      <a:lnTo>
                        <a:pt x="12" y="453"/>
                      </a:lnTo>
                      <a:lnTo>
                        <a:pt x="17" y="470"/>
                      </a:lnTo>
                      <a:lnTo>
                        <a:pt x="22" y="488"/>
                      </a:lnTo>
                      <a:lnTo>
                        <a:pt x="29" y="504"/>
                      </a:lnTo>
                      <a:lnTo>
                        <a:pt x="36" y="519"/>
                      </a:lnTo>
                      <a:lnTo>
                        <a:pt x="44" y="535"/>
                      </a:lnTo>
                      <a:lnTo>
                        <a:pt x="53" y="551"/>
                      </a:lnTo>
                      <a:lnTo>
                        <a:pt x="62" y="566"/>
                      </a:lnTo>
                      <a:lnTo>
                        <a:pt x="73" y="581"/>
                      </a:lnTo>
                      <a:lnTo>
                        <a:pt x="84" y="594"/>
                      </a:lnTo>
                      <a:lnTo>
                        <a:pt x="96" y="607"/>
                      </a:lnTo>
                      <a:lnTo>
                        <a:pt x="108" y="619"/>
                      </a:lnTo>
                      <a:lnTo>
                        <a:pt x="120" y="633"/>
                      </a:lnTo>
                      <a:lnTo>
                        <a:pt x="133" y="643"/>
                      </a:lnTo>
                      <a:lnTo>
                        <a:pt x="148" y="654"/>
                      </a:lnTo>
                      <a:lnTo>
                        <a:pt x="161" y="665"/>
                      </a:lnTo>
                      <a:lnTo>
                        <a:pt x="162" y="665"/>
                      </a:lnTo>
                      <a:lnTo>
                        <a:pt x="164" y="665"/>
                      </a:lnTo>
                      <a:lnTo>
                        <a:pt x="164" y="665"/>
                      </a:lnTo>
                      <a:lnTo>
                        <a:pt x="165" y="665"/>
                      </a:lnTo>
                      <a:lnTo>
                        <a:pt x="165" y="665"/>
                      </a:lnTo>
                      <a:lnTo>
                        <a:pt x="166" y="665"/>
                      </a:lnTo>
                      <a:lnTo>
                        <a:pt x="168" y="663"/>
                      </a:lnTo>
                      <a:lnTo>
                        <a:pt x="168" y="663"/>
                      </a:lnTo>
                      <a:lnTo>
                        <a:pt x="169" y="663"/>
                      </a:lnTo>
                      <a:lnTo>
                        <a:pt x="164" y="661"/>
                      </a:lnTo>
                      <a:lnTo>
                        <a:pt x="150" y="650"/>
                      </a:lnTo>
                      <a:lnTo>
                        <a:pt x="137" y="639"/>
                      </a:lnTo>
                      <a:lnTo>
                        <a:pt x="124" y="629"/>
                      </a:lnTo>
                      <a:lnTo>
                        <a:pt x="110" y="617"/>
                      </a:lnTo>
                      <a:lnTo>
                        <a:pt x="98" y="603"/>
                      </a:lnTo>
                      <a:lnTo>
                        <a:pt x="88" y="591"/>
                      </a:lnTo>
                      <a:lnTo>
                        <a:pt x="77" y="577"/>
                      </a:lnTo>
                      <a:lnTo>
                        <a:pt x="66" y="563"/>
                      </a:lnTo>
                      <a:lnTo>
                        <a:pt x="57" y="549"/>
                      </a:lnTo>
                      <a:lnTo>
                        <a:pt x="49" y="533"/>
                      </a:lnTo>
                      <a:lnTo>
                        <a:pt x="41" y="518"/>
                      </a:lnTo>
                      <a:lnTo>
                        <a:pt x="33" y="502"/>
                      </a:lnTo>
                      <a:lnTo>
                        <a:pt x="26" y="485"/>
                      </a:lnTo>
                      <a:lnTo>
                        <a:pt x="21" y="469"/>
                      </a:lnTo>
                      <a:lnTo>
                        <a:pt x="17" y="452"/>
                      </a:lnTo>
                      <a:lnTo>
                        <a:pt x="13" y="434"/>
                      </a:lnTo>
                      <a:lnTo>
                        <a:pt x="9" y="417"/>
                      </a:lnTo>
                      <a:lnTo>
                        <a:pt x="7" y="398"/>
                      </a:lnTo>
                      <a:lnTo>
                        <a:pt x="5" y="380"/>
                      </a:lnTo>
                      <a:lnTo>
                        <a:pt x="5" y="361"/>
                      </a:lnTo>
                      <a:lnTo>
                        <a:pt x="5" y="342"/>
                      </a:lnTo>
                      <a:lnTo>
                        <a:pt x="7" y="325"/>
                      </a:lnTo>
                      <a:lnTo>
                        <a:pt x="9" y="307"/>
                      </a:lnTo>
                      <a:lnTo>
                        <a:pt x="13" y="289"/>
                      </a:lnTo>
                      <a:lnTo>
                        <a:pt x="17" y="272"/>
                      </a:lnTo>
                      <a:lnTo>
                        <a:pt x="21" y="255"/>
                      </a:lnTo>
                      <a:lnTo>
                        <a:pt x="26" y="237"/>
                      </a:lnTo>
                      <a:lnTo>
                        <a:pt x="33" y="221"/>
                      </a:lnTo>
                      <a:lnTo>
                        <a:pt x="41" y="205"/>
                      </a:lnTo>
                      <a:lnTo>
                        <a:pt x="49" y="189"/>
                      </a:lnTo>
                      <a:lnTo>
                        <a:pt x="57" y="175"/>
                      </a:lnTo>
                      <a:lnTo>
                        <a:pt x="66" y="160"/>
                      </a:lnTo>
                      <a:lnTo>
                        <a:pt x="77" y="145"/>
                      </a:lnTo>
                      <a:lnTo>
                        <a:pt x="88" y="132"/>
                      </a:lnTo>
                      <a:lnTo>
                        <a:pt x="98" y="119"/>
                      </a:lnTo>
                      <a:lnTo>
                        <a:pt x="110" y="107"/>
                      </a:lnTo>
                      <a:lnTo>
                        <a:pt x="124" y="95"/>
                      </a:lnTo>
                      <a:lnTo>
                        <a:pt x="137" y="83"/>
                      </a:lnTo>
                      <a:lnTo>
                        <a:pt x="150" y="72"/>
                      </a:lnTo>
                      <a:lnTo>
                        <a:pt x="164" y="63"/>
                      </a:lnTo>
                      <a:lnTo>
                        <a:pt x="174" y="56"/>
                      </a:lnTo>
                      <a:lnTo>
                        <a:pt x="172" y="58"/>
                      </a:lnTo>
                      <a:lnTo>
                        <a:pt x="169" y="59"/>
                      </a:lnTo>
                      <a:lnTo>
                        <a:pt x="165" y="60"/>
                      </a:lnTo>
                      <a:lnTo>
                        <a:pt x="162" y="62"/>
                      </a:lnTo>
                      <a:lnTo>
                        <a:pt x="160" y="63"/>
                      </a:lnTo>
                      <a:lnTo>
                        <a:pt x="156" y="64"/>
                      </a:lnTo>
                      <a:lnTo>
                        <a:pt x="153" y="66"/>
                      </a:lnTo>
                      <a:lnTo>
                        <a:pt x="150" y="6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4" name="Freeform 383"/>
                <p:cNvSpPr>
                  <a:spLocks noEditPoints="1"/>
                </p:cNvSpPr>
                <p:nvPr/>
              </p:nvSpPr>
              <p:spPr bwMode="auto">
                <a:xfrm>
                  <a:off x="2593" y="2273"/>
                  <a:ext cx="363" cy="332"/>
                </a:xfrm>
                <a:custGeom>
                  <a:avLst/>
                  <a:gdLst/>
                  <a:ahLst/>
                  <a:cxnLst>
                    <a:cxn ang="0">
                      <a:pos x="721" y="307"/>
                    </a:cxn>
                    <a:cxn ang="0">
                      <a:pos x="704" y="237"/>
                    </a:cxn>
                    <a:cxn ang="0">
                      <a:pos x="673" y="173"/>
                    </a:cxn>
                    <a:cxn ang="0">
                      <a:pos x="632" y="118"/>
                    </a:cxn>
                    <a:cxn ang="0">
                      <a:pos x="580" y="71"/>
                    </a:cxn>
                    <a:cxn ang="0">
                      <a:pos x="520" y="34"/>
                    </a:cxn>
                    <a:cxn ang="0">
                      <a:pos x="454" y="10"/>
                    </a:cxn>
                    <a:cxn ang="0">
                      <a:pos x="400" y="2"/>
                    </a:cxn>
                    <a:cxn ang="0">
                      <a:pos x="382" y="2"/>
                    </a:cxn>
                    <a:cxn ang="0">
                      <a:pos x="382" y="4"/>
                    </a:cxn>
                    <a:cxn ang="0">
                      <a:pos x="452" y="15"/>
                    </a:cxn>
                    <a:cxn ang="0">
                      <a:pos x="518" y="39"/>
                    </a:cxn>
                    <a:cxn ang="0">
                      <a:pos x="578" y="75"/>
                    </a:cxn>
                    <a:cxn ang="0">
                      <a:pos x="628" y="120"/>
                    </a:cxn>
                    <a:cxn ang="0">
                      <a:pos x="669" y="176"/>
                    </a:cxn>
                    <a:cxn ang="0">
                      <a:pos x="699" y="239"/>
                    </a:cxn>
                    <a:cxn ang="0">
                      <a:pos x="717" y="307"/>
                    </a:cxn>
                    <a:cxn ang="0">
                      <a:pos x="727" y="361"/>
                    </a:cxn>
                    <a:cxn ang="0">
                      <a:pos x="719" y="434"/>
                    </a:cxn>
                    <a:cxn ang="0">
                      <a:pos x="697" y="502"/>
                    </a:cxn>
                    <a:cxn ang="0">
                      <a:pos x="664" y="565"/>
                    </a:cxn>
                    <a:cxn ang="0">
                      <a:pos x="620" y="618"/>
                    </a:cxn>
                    <a:cxn ang="0">
                      <a:pos x="586" y="647"/>
                    </a:cxn>
                    <a:cxn ang="0">
                      <a:pos x="583" y="647"/>
                    </a:cxn>
                    <a:cxn ang="0">
                      <a:pos x="591" y="638"/>
                    </a:cxn>
                    <a:cxn ang="0">
                      <a:pos x="639" y="589"/>
                    </a:cxn>
                    <a:cxn ang="0">
                      <a:pos x="677" y="533"/>
                    </a:cxn>
                    <a:cxn ang="0">
                      <a:pos x="705" y="468"/>
                    </a:cxn>
                    <a:cxn ang="0">
                      <a:pos x="719" y="398"/>
                    </a:cxn>
                    <a:cxn ang="0">
                      <a:pos x="158" y="62"/>
                    </a:cxn>
                    <a:cxn ang="0">
                      <a:pos x="106" y="104"/>
                    </a:cxn>
                    <a:cxn ang="0">
                      <a:pos x="62" y="159"/>
                    </a:cxn>
                    <a:cxn ang="0">
                      <a:pos x="29" y="220"/>
                    </a:cxn>
                    <a:cxn ang="0">
                      <a:pos x="7" y="288"/>
                    </a:cxn>
                    <a:cxn ang="0">
                      <a:pos x="0" y="361"/>
                    </a:cxn>
                    <a:cxn ang="0">
                      <a:pos x="7" y="434"/>
                    </a:cxn>
                    <a:cxn ang="0">
                      <a:pos x="29" y="502"/>
                    </a:cxn>
                    <a:cxn ang="0">
                      <a:pos x="62" y="565"/>
                    </a:cxn>
                    <a:cxn ang="0">
                      <a:pos x="106" y="618"/>
                    </a:cxn>
                    <a:cxn ang="0">
                      <a:pos x="159" y="662"/>
                    </a:cxn>
                    <a:cxn ang="0">
                      <a:pos x="165" y="663"/>
                    </a:cxn>
                    <a:cxn ang="0">
                      <a:pos x="169" y="663"/>
                    </a:cxn>
                    <a:cxn ang="0">
                      <a:pos x="135" y="638"/>
                    </a:cxn>
                    <a:cxn ang="0">
                      <a:pos x="86" y="589"/>
                    </a:cxn>
                    <a:cxn ang="0">
                      <a:pos x="47" y="533"/>
                    </a:cxn>
                    <a:cxn ang="0">
                      <a:pos x="21" y="468"/>
                    </a:cxn>
                    <a:cxn ang="0">
                      <a:pos x="6" y="398"/>
                    </a:cxn>
                    <a:cxn ang="0">
                      <a:pos x="6" y="325"/>
                    </a:cxn>
                    <a:cxn ang="0">
                      <a:pos x="21" y="255"/>
                    </a:cxn>
                    <a:cxn ang="0">
                      <a:pos x="47" y="191"/>
                    </a:cxn>
                    <a:cxn ang="0">
                      <a:pos x="86" y="134"/>
                    </a:cxn>
                    <a:cxn ang="0">
                      <a:pos x="135" y="86"/>
                    </a:cxn>
                    <a:cxn ang="0">
                      <a:pos x="186" y="50"/>
                    </a:cxn>
                    <a:cxn ang="0">
                      <a:pos x="185" y="51"/>
                    </a:cxn>
                    <a:cxn ang="0">
                      <a:pos x="182" y="52"/>
                    </a:cxn>
                    <a:cxn ang="0">
                      <a:pos x="170" y="56"/>
                    </a:cxn>
                    <a:cxn ang="0">
                      <a:pos x="158" y="62"/>
                    </a:cxn>
                  </a:cxnLst>
                  <a:rect l="0" t="0" r="r" b="b"/>
                  <a:pathLst>
                    <a:path w="727" h="665">
                      <a:moveTo>
                        <a:pt x="727" y="361"/>
                      </a:moveTo>
                      <a:lnTo>
                        <a:pt x="725" y="342"/>
                      </a:lnTo>
                      <a:lnTo>
                        <a:pt x="724" y="324"/>
                      </a:lnTo>
                      <a:lnTo>
                        <a:pt x="721" y="307"/>
                      </a:lnTo>
                      <a:lnTo>
                        <a:pt x="719" y="288"/>
                      </a:lnTo>
                      <a:lnTo>
                        <a:pt x="715" y="271"/>
                      </a:lnTo>
                      <a:lnTo>
                        <a:pt x="709" y="253"/>
                      </a:lnTo>
                      <a:lnTo>
                        <a:pt x="704" y="237"/>
                      </a:lnTo>
                      <a:lnTo>
                        <a:pt x="697" y="220"/>
                      </a:lnTo>
                      <a:lnTo>
                        <a:pt x="691" y="204"/>
                      </a:lnTo>
                      <a:lnTo>
                        <a:pt x="683" y="188"/>
                      </a:lnTo>
                      <a:lnTo>
                        <a:pt x="673" y="173"/>
                      </a:lnTo>
                      <a:lnTo>
                        <a:pt x="664" y="159"/>
                      </a:lnTo>
                      <a:lnTo>
                        <a:pt x="653" y="144"/>
                      </a:lnTo>
                      <a:lnTo>
                        <a:pt x="643" y="131"/>
                      </a:lnTo>
                      <a:lnTo>
                        <a:pt x="632" y="118"/>
                      </a:lnTo>
                      <a:lnTo>
                        <a:pt x="620" y="104"/>
                      </a:lnTo>
                      <a:lnTo>
                        <a:pt x="607" y="92"/>
                      </a:lnTo>
                      <a:lnTo>
                        <a:pt x="594" y="82"/>
                      </a:lnTo>
                      <a:lnTo>
                        <a:pt x="580" y="71"/>
                      </a:lnTo>
                      <a:lnTo>
                        <a:pt x="566" y="60"/>
                      </a:lnTo>
                      <a:lnTo>
                        <a:pt x="551" y="51"/>
                      </a:lnTo>
                      <a:lnTo>
                        <a:pt x="536" y="42"/>
                      </a:lnTo>
                      <a:lnTo>
                        <a:pt x="520" y="34"/>
                      </a:lnTo>
                      <a:lnTo>
                        <a:pt x="504" y="27"/>
                      </a:lnTo>
                      <a:lnTo>
                        <a:pt x="488" y="20"/>
                      </a:lnTo>
                      <a:lnTo>
                        <a:pt x="471" y="15"/>
                      </a:lnTo>
                      <a:lnTo>
                        <a:pt x="454" y="10"/>
                      </a:lnTo>
                      <a:lnTo>
                        <a:pt x="436" y="6"/>
                      </a:lnTo>
                      <a:lnTo>
                        <a:pt x="418" y="3"/>
                      </a:lnTo>
                      <a:lnTo>
                        <a:pt x="406" y="0"/>
                      </a:lnTo>
                      <a:lnTo>
                        <a:pt x="400" y="2"/>
                      </a:lnTo>
                      <a:lnTo>
                        <a:pt x="396" y="2"/>
                      </a:lnTo>
                      <a:lnTo>
                        <a:pt x="391" y="2"/>
                      </a:lnTo>
                      <a:lnTo>
                        <a:pt x="387" y="2"/>
                      </a:lnTo>
                      <a:lnTo>
                        <a:pt x="382" y="2"/>
                      </a:lnTo>
                      <a:lnTo>
                        <a:pt x="376" y="3"/>
                      </a:lnTo>
                      <a:lnTo>
                        <a:pt x="372" y="3"/>
                      </a:lnTo>
                      <a:lnTo>
                        <a:pt x="367" y="3"/>
                      </a:lnTo>
                      <a:lnTo>
                        <a:pt x="382" y="4"/>
                      </a:lnTo>
                      <a:lnTo>
                        <a:pt x="399" y="6"/>
                      </a:lnTo>
                      <a:lnTo>
                        <a:pt x="418" y="7"/>
                      </a:lnTo>
                      <a:lnTo>
                        <a:pt x="435" y="11"/>
                      </a:lnTo>
                      <a:lnTo>
                        <a:pt x="452" y="15"/>
                      </a:lnTo>
                      <a:lnTo>
                        <a:pt x="470" y="19"/>
                      </a:lnTo>
                      <a:lnTo>
                        <a:pt x="486" y="26"/>
                      </a:lnTo>
                      <a:lnTo>
                        <a:pt x="503" y="31"/>
                      </a:lnTo>
                      <a:lnTo>
                        <a:pt x="518" y="39"/>
                      </a:lnTo>
                      <a:lnTo>
                        <a:pt x="534" y="47"/>
                      </a:lnTo>
                      <a:lnTo>
                        <a:pt x="548" y="55"/>
                      </a:lnTo>
                      <a:lnTo>
                        <a:pt x="563" y="64"/>
                      </a:lnTo>
                      <a:lnTo>
                        <a:pt x="578" y="75"/>
                      </a:lnTo>
                      <a:lnTo>
                        <a:pt x="591" y="86"/>
                      </a:lnTo>
                      <a:lnTo>
                        <a:pt x="604" y="96"/>
                      </a:lnTo>
                      <a:lnTo>
                        <a:pt x="616" y="108"/>
                      </a:lnTo>
                      <a:lnTo>
                        <a:pt x="628" y="120"/>
                      </a:lnTo>
                      <a:lnTo>
                        <a:pt x="639" y="134"/>
                      </a:lnTo>
                      <a:lnTo>
                        <a:pt x="649" y="147"/>
                      </a:lnTo>
                      <a:lnTo>
                        <a:pt x="660" y="161"/>
                      </a:lnTo>
                      <a:lnTo>
                        <a:pt x="669" y="176"/>
                      </a:lnTo>
                      <a:lnTo>
                        <a:pt x="677" y="191"/>
                      </a:lnTo>
                      <a:lnTo>
                        <a:pt x="685" y="207"/>
                      </a:lnTo>
                      <a:lnTo>
                        <a:pt x="693" y="223"/>
                      </a:lnTo>
                      <a:lnTo>
                        <a:pt x="699" y="239"/>
                      </a:lnTo>
                      <a:lnTo>
                        <a:pt x="705" y="255"/>
                      </a:lnTo>
                      <a:lnTo>
                        <a:pt x="709" y="272"/>
                      </a:lnTo>
                      <a:lnTo>
                        <a:pt x="713" y="289"/>
                      </a:lnTo>
                      <a:lnTo>
                        <a:pt x="717" y="307"/>
                      </a:lnTo>
                      <a:lnTo>
                        <a:pt x="719" y="325"/>
                      </a:lnTo>
                      <a:lnTo>
                        <a:pt x="720" y="342"/>
                      </a:lnTo>
                      <a:lnTo>
                        <a:pt x="721" y="361"/>
                      </a:lnTo>
                      <a:lnTo>
                        <a:pt x="727" y="361"/>
                      </a:lnTo>
                      <a:lnTo>
                        <a:pt x="725" y="380"/>
                      </a:lnTo>
                      <a:lnTo>
                        <a:pt x="724" y="398"/>
                      </a:lnTo>
                      <a:lnTo>
                        <a:pt x="721" y="417"/>
                      </a:lnTo>
                      <a:lnTo>
                        <a:pt x="719" y="434"/>
                      </a:lnTo>
                      <a:lnTo>
                        <a:pt x="715" y="452"/>
                      </a:lnTo>
                      <a:lnTo>
                        <a:pt x="709" y="469"/>
                      </a:lnTo>
                      <a:lnTo>
                        <a:pt x="704" y="486"/>
                      </a:lnTo>
                      <a:lnTo>
                        <a:pt x="697" y="502"/>
                      </a:lnTo>
                      <a:lnTo>
                        <a:pt x="691" y="519"/>
                      </a:lnTo>
                      <a:lnTo>
                        <a:pt x="683" y="534"/>
                      </a:lnTo>
                      <a:lnTo>
                        <a:pt x="673" y="550"/>
                      </a:lnTo>
                      <a:lnTo>
                        <a:pt x="664" y="565"/>
                      </a:lnTo>
                      <a:lnTo>
                        <a:pt x="653" y="578"/>
                      </a:lnTo>
                      <a:lnTo>
                        <a:pt x="643" y="593"/>
                      </a:lnTo>
                      <a:lnTo>
                        <a:pt x="632" y="606"/>
                      </a:lnTo>
                      <a:lnTo>
                        <a:pt x="620" y="618"/>
                      </a:lnTo>
                      <a:lnTo>
                        <a:pt x="607" y="630"/>
                      </a:lnTo>
                      <a:lnTo>
                        <a:pt x="594" y="642"/>
                      </a:lnTo>
                      <a:lnTo>
                        <a:pt x="586" y="647"/>
                      </a:lnTo>
                      <a:lnTo>
                        <a:pt x="586" y="647"/>
                      </a:lnTo>
                      <a:lnTo>
                        <a:pt x="584" y="647"/>
                      </a:lnTo>
                      <a:lnTo>
                        <a:pt x="584" y="647"/>
                      </a:lnTo>
                      <a:lnTo>
                        <a:pt x="583" y="647"/>
                      </a:lnTo>
                      <a:lnTo>
                        <a:pt x="583" y="647"/>
                      </a:lnTo>
                      <a:lnTo>
                        <a:pt x="582" y="647"/>
                      </a:lnTo>
                      <a:lnTo>
                        <a:pt x="580" y="646"/>
                      </a:lnTo>
                      <a:lnTo>
                        <a:pt x="580" y="646"/>
                      </a:lnTo>
                      <a:lnTo>
                        <a:pt x="591" y="638"/>
                      </a:lnTo>
                      <a:lnTo>
                        <a:pt x="604" y="626"/>
                      </a:lnTo>
                      <a:lnTo>
                        <a:pt x="616" y="615"/>
                      </a:lnTo>
                      <a:lnTo>
                        <a:pt x="628" y="602"/>
                      </a:lnTo>
                      <a:lnTo>
                        <a:pt x="639" y="589"/>
                      </a:lnTo>
                      <a:lnTo>
                        <a:pt x="649" y="575"/>
                      </a:lnTo>
                      <a:lnTo>
                        <a:pt x="660" y="562"/>
                      </a:lnTo>
                      <a:lnTo>
                        <a:pt x="669" y="547"/>
                      </a:lnTo>
                      <a:lnTo>
                        <a:pt x="677" y="533"/>
                      </a:lnTo>
                      <a:lnTo>
                        <a:pt x="685" y="517"/>
                      </a:lnTo>
                      <a:lnTo>
                        <a:pt x="693" y="501"/>
                      </a:lnTo>
                      <a:lnTo>
                        <a:pt x="699" y="485"/>
                      </a:lnTo>
                      <a:lnTo>
                        <a:pt x="705" y="468"/>
                      </a:lnTo>
                      <a:lnTo>
                        <a:pt x="709" y="452"/>
                      </a:lnTo>
                      <a:lnTo>
                        <a:pt x="713" y="434"/>
                      </a:lnTo>
                      <a:lnTo>
                        <a:pt x="717" y="416"/>
                      </a:lnTo>
                      <a:lnTo>
                        <a:pt x="719" y="398"/>
                      </a:lnTo>
                      <a:lnTo>
                        <a:pt x="720" y="380"/>
                      </a:lnTo>
                      <a:lnTo>
                        <a:pt x="721" y="361"/>
                      </a:lnTo>
                      <a:lnTo>
                        <a:pt x="727" y="361"/>
                      </a:lnTo>
                      <a:close/>
                      <a:moveTo>
                        <a:pt x="158" y="62"/>
                      </a:moveTo>
                      <a:lnTo>
                        <a:pt x="146" y="71"/>
                      </a:lnTo>
                      <a:lnTo>
                        <a:pt x="131" y="82"/>
                      </a:lnTo>
                      <a:lnTo>
                        <a:pt x="118" y="92"/>
                      </a:lnTo>
                      <a:lnTo>
                        <a:pt x="106" y="104"/>
                      </a:lnTo>
                      <a:lnTo>
                        <a:pt x="94" y="118"/>
                      </a:lnTo>
                      <a:lnTo>
                        <a:pt x="82" y="131"/>
                      </a:lnTo>
                      <a:lnTo>
                        <a:pt x="71" y="144"/>
                      </a:lnTo>
                      <a:lnTo>
                        <a:pt x="62" y="159"/>
                      </a:lnTo>
                      <a:lnTo>
                        <a:pt x="53" y="173"/>
                      </a:lnTo>
                      <a:lnTo>
                        <a:pt x="43" y="188"/>
                      </a:lnTo>
                      <a:lnTo>
                        <a:pt x="35" y="204"/>
                      </a:lnTo>
                      <a:lnTo>
                        <a:pt x="29" y="220"/>
                      </a:lnTo>
                      <a:lnTo>
                        <a:pt x="22" y="237"/>
                      </a:lnTo>
                      <a:lnTo>
                        <a:pt x="15" y="253"/>
                      </a:lnTo>
                      <a:lnTo>
                        <a:pt x="11" y="271"/>
                      </a:lnTo>
                      <a:lnTo>
                        <a:pt x="7" y="288"/>
                      </a:lnTo>
                      <a:lnTo>
                        <a:pt x="4" y="307"/>
                      </a:lnTo>
                      <a:lnTo>
                        <a:pt x="2" y="324"/>
                      </a:lnTo>
                      <a:lnTo>
                        <a:pt x="0" y="342"/>
                      </a:lnTo>
                      <a:lnTo>
                        <a:pt x="0" y="361"/>
                      </a:lnTo>
                      <a:lnTo>
                        <a:pt x="0" y="380"/>
                      </a:lnTo>
                      <a:lnTo>
                        <a:pt x="2" y="398"/>
                      </a:lnTo>
                      <a:lnTo>
                        <a:pt x="4" y="417"/>
                      </a:lnTo>
                      <a:lnTo>
                        <a:pt x="7" y="434"/>
                      </a:lnTo>
                      <a:lnTo>
                        <a:pt x="11" y="452"/>
                      </a:lnTo>
                      <a:lnTo>
                        <a:pt x="15" y="469"/>
                      </a:lnTo>
                      <a:lnTo>
                        <a:pt x="22" y="486"/>
                      </a:lnTo>
                      <a:lnTo>
                        <a:pt x="29" y="502"/>
                      </a:lnTo>
                      <a:lnTo>
                        <a:pt x="35" y="519"/>
                      </a:lnTo>
                      <a:lnTo>
                        <a:pt x="43" y="534"/>
                      </a:lnTo>
                      <a:lnTo>
                        <a:pt x="53" y="550"/>
                      </a:lnTo>
                      <a:lnTo>
                        <a:pt x="62" y="565"/>
                      </a:lnTo>
                      <a:lnTo>
                        <a:pt x="71" y="578"/>
                      </a:lnTo>
                      <a:lnTo>
                        <a:pt x="82" y="593"/>
                      </a:lnTo>
                      <a:lnTo>
                        <a:pt x="94" y="606"/>
                      </a:lnTo>
                      <a:lnTo>
                        <a:pt x="106" y="618"/>
                      </a:lnTo>
                      <a:lnTo>
                        <a:pt x="118" y="630"/>
                      </a:lnTo>
                      <a:lnTo>
                        <a:pt x="131" y="642"/>
                      </a:lnTo>
                      <a:lnTo>
                        <a:pt x="146" y="653"/>
                      </a:lnTo>
                      <a:lnTo>
                        <a:pt x="159" y="662"/>
                      </a:lnTo>
                      <a:lnTo>
                        <a:pt x="162" y="665"/>
                      </a:lnTo>
                      <a:lnTo>
                        <a:pt x="163" y="665"/>
                      </a:lnTo>
                      <a:lnTo>
                        <a:pt x="165" y="663"/>
                      </a:lnTo>
                      <a:lnTo>
                        <a:pt x="165" y="663"/>
                      </a:lnTo>
                      <a:lnTo>
                        <a:pt x="166" y="663"/>
                      </a:lnTo>
                      <a:lnTo>
                        <a:pt x="166" y="663"/>
                      </a:lnTo>
                      <a:lnTo>
                        <a:pt x="167" y="663"/>
                      </a:lnTo>
                      <a:lnTo>
                        <a:pt x="169" y="663"/>
                      </a:lnTo>
                      <a:lnTo>
                        <a:pt x="169" y="662"/>
                      </a:lnTo>
                      <a:lnTo>
                        <a:pt x="162" y="658"/>
                      </a:lnTo>
                      <a:lnTo>
                        <a:pt x="149" y="649"/>
                      </a:lnTo>
                      <a:lnTo>
                        <a:pt x="135" y="638"/>
                      </a:lnTo>
                      <a:lnTo>
                        <a:pt x="122" y="626"/>
                      </a:lnTo>
                      <a:lnTo>
                        <a:pt x="110" y="615"/>
                      </a:lnTo>
                      <a:lnTo>
                        <a:pt x="98" y="602"/>
                      </a:lnTo>
                      <a:lnTo>
                        <a:pt x="86" y="589"/>
                      </a:lnTo>
                      <a:lnTo>
                        <a:pt x="75" y="575"/>
                      </a:lnTo>
                      <a:lnTo>
                        <a:pt x="66" y="562"/>
                      </a:lnTo>
                      <a:lnTo>
                        <a:pt x="57" y="547"/>
                      </a:lnTo>
                      <a:lnTo>
                        <a:pt x="47" y="533"/>
                      </a:lnTo>
                      <a:lnTo>
                        <a:pt x="39" y="517"/>
                      </a:lnTo>
                      <a:lnTo>
                        <a:pt x="33" y="501"/>
                      </a:lnTo>
                      <a:lnTo>
                        <a:pt x="26" y="485"/>
                      </a:lnTo>
                      <a:lnTo>
                        <a:pt x="21" y="468"/>
                      </a:lnTo>
                      <a:lnTo>
                        <a:pt x="15" y="452"/>
                      </a:lnTo>
                      <a:lnTo>
                        <a:pt x="11" y="434"/>
                      </a:lnTo>
                      <a:lnTo>
                        <a:pt x="9" y="416"/>
                      </a:lnTo>
                      <a:lnTo>
                        <a:pt x="6" y="398"/>
                      </a:lnTo>
                      <a:lnTo>
                        <a:pt x="5" y="380"/>
                      </a:lnTo>
                      <a:lnTo>
                        <a:pt x="5" y="361"/>
                      </a:lnTo>
                      <a:lnTo>
                        <a:pt x="5" y="342"/>
                      </a:lnTo>
                      <a:lnTo>
                        <a:pt x="6" y="325"/>
                      </a:lnTo>
                      <a:lnTo>
                        <a:pt x="9" y="307"/>
                      </a:lnTo>
                      <a:lnTo>
                        <a:pt x="11" y="289"/>
                      </a:lnTo>
                      <a:lnTo>
                        <a:pt x="15" y="272"/>
                      </a:lnTo>
                      <a:lnTo>
                        <a:pt x="21" y="255"/>
                      </a:lnTo>
                      <a:lnTo>
                        <a:pt x="26" y="239"/>
                      </a:lnTo>
                      <a:lnTo>
                        <a:pt x="33" y="223"/>
                      </a:lnTo>
                      <a:lnTo>
                        <a:pt x="39" y="207"/>
                      </a:lnTo>
                      <a:lnTo>
                        <a:pt x="47" y="191"/>
                      </a:lnTo>
                      <a:lnTo>
                        <a:pt x="57" y="176"/>
                      </a:lnTo>
                      <a:lnTo>
                        <a:pt x="66" y="161"/>
                      </a:lnTo>
                      <a:lnTo>
                        <a:pt x="75" y="147"/>
                      </a:lnTo>
                      <a:lnTo>
                        <a:pt x="86" y="134"/>
                      </a:lnTo>
                      <a:lnTo>
                        <a:pt x="98" y="120"/>
                      </a:lnTo>
                      <a:lnTo>
                        <a:pt x="110" y="108"/>
                      </a:lnTo>
                      <a:lnTo>
                        <a:pt x="122" y="96"/>
                      </a:lnTo>
                      <a:lnTo>
                        <a:pt x="135" y="86"/>
                      </a:lnTo>
                      <a:lnTo>
                        <a:pt x="149" y="75"/>
                      </a:lnTo>
                      <a:lnTo>
                        <a:pt x="162" y="64"/>
                      </a:lnTo>
                      <a:lnTo>
                        <a:pt x="177" y="55"/>
                      </a:lnTo>
                      <a:lnTo>
                        <a:pt x="186" y="50"/>
                      </a:lnTo>
                      <a:lnTo>
                        <a:pt x="186" y="50"/>
                      </a:lnTo>
                      <a:lnTo>
                        <a:pt x="185" y="51"/>
                      </a:lnTo>
                      <a:lnTo>
                        <a:pt x="185" y="51"/>
                      </a:lnTo>
                      <a:lnTo>
                        <a:pt x="185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2" y="51"/>
                      </a:lnTo>
                      <a:lnTo>
                        <a:pt x="182" y="52"/>
                      </a:lnTo>
                      <a:lnTo>
                        <a:pt x="178" y="54"/>
                      </a:lnTo>
                      <a:lnTo>
                        <a:pt x="175" y="54"/>
                      </a:lnTo>
                      <a:lnTo>
                        <a:pt x="173" y="55"/>
                      </a:lnTo>
                      <a:lnTo>
                        <a:pt x="170" y="56"/>
                      </a:lnTo>
                      <a:lnTo>
                        <a:pt x="167" y="58"/>
                      </a:lnTo>
                      <a:lnTo>
                        <a:pt x="165" y="59"/>
                      </a:lnTo>
                      <a:lnTo>
                        <a:pt x="161" y="60"/>
                      </a:lnTo>
                      <a:lnTo>
                        <a:pt x="158" y="6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5" name="Freeform 384"/>
                <p:cNvSpPr>
                  <a:spLocks noEditPoints="1"/>
                </p:cNvSpPr>
                <p:nvPr/>
              </p:nvSpPr>
              <p:spPr bwMode="auto">
                <a:xfrm>
                  <a:off x="2594" y="2274"/>
                  <a:ext cx="361" cy="331"/>
                </a:xfrm>
                <a:custGeom>
                  <a:avLst/>
                  <a:gdLst/>
                  <a:ahLst/>
                  <a:cxnLst>
                    <a:cxn ang="0">
                      <a:pos x="718" y="305"/>
                    </a:cxn>
                    <a:cxn ang="0">
                      <a:pos x="699" y="235"/>
                    </a:cxn>
                    <a:cxn ang="0">
                      <a:pos x="669" y="173"/>
                    </a:cxn>
                    <a:cxn ang="0">
                      <a:pos x="627" y="117"/>
                    </a:cxn>
                    <a:cxn ang="0">
                      <a:pos x="577" y="70"/>
                    </a:cxn>
                    <a:cxn ang="0">
                      <a:pos x="517" y="34"/>
                    </a:cxn>
                    <a:cxn ang="0">
                      <a:pos x="452" y="10"/>
                    </a:cxn>
                    <a:cxn ang="0">
                      <a:pos x="385" y="0"/>
                    </a:cxn>
                    <a:cxn ang="0">
                      <a:pos x="364" y="1"/>
                    </a:cxn>
                    <a:cxn ang="0">
                      <a:pos x="342" y="5"/>
                    </a:cxn>
                    <a:cxn ang="0">
                      <a:pos x="397" y="6"/>
                    </a:cxn>
                    <a:cxn ang="0">
                      <a:pos x="466" y="20"/>
                    </a:cxn>
                    <a:cxn ang="0">
                      <a:pos x="530" y="46"/>
                    </a:cxn>
                    <a:cxn ang="0">
                      <a:pos x="588" y="85"/>
                    </a:cxn>
                    <a:cxn ang="0">
                      <a:pos x="635" y="133"/>
                    </a:cxn>
                    <a:cxn ang="0">
                      <a:pos x="674" y="190"/>
                    </a:cxn>
                    <a:cxn ang="0">
                      <a:pos x="701" y="254"/>
                    </a:cxn>
                    <a:cxn ang="0">
                      <a:pos x="715" y="323"/>
                    </a:cxn>
                    <a:cxn ang="0">
                      <a:pos x="721" y="378"/>
                    </a:cxn>
                    <a:cxn ang="0">
                      <a:pos x="710" y="450"/>
                    </a:cxn>
                    <a:cxn ang="0">
                      <a:pos x="686" y="516"/>
                    </a:cxn>
                    <a:cxn ang="0">
                      <a:pos x="650" y="575"/>
                    </a:cxn>
                    <a:cxn ang="0">
                      <a:pos x="604" y="627"/>
                    </a:cxn>
                    <a:cxn ang="0">
                      <a:pos x="580" y="645"/>
                    </a:cxn>
                    <a:cxn ang="0">
                      <a:pos x="577" y="644"/>
                    </a:cxn>
                    <a:cxn ang="0">
                      <a:pos x="600" y="623"/>
                    </a:cxn>
                    <a:cxn ang="0">
                      <a:pos x="646" y="572"/>
                    </a:cxn>
                    <a:cxn ang="0">
                      <a:pos x="682" y="514"/>
                    </a:cxn>
                    <a:cxn ang="0">
                      <a:pos x="706" y="448"/>
                    </a:cxn>
                    <a:cxn ang="0">
                      <a:pos x="717" y="378"/>
                    </a:cxn>
                    <a:cxn ang="0">
                      <a:pos x="159" y="61"/>
                    </a:cxn>
                    <a:cxn ang="0">
                      <a:pos x="105" y="105"/>
                    </a:cxn>
                    <a:cxn ang="0">
                      <a:pos x="61" y="158"/>
                    </a:cxn>
                    <a:cxn ang="0">
                      <a:pos x="28" y="219"/>
                    </a:cxn>
                    <a:cxn ang="0">
                      <a:pos x="8" y="287"/>
                    </a:cxn>
                    <a:cxn ang="0">
                      <a:pos x="0" y="359"/>
                    </a:cxn>
                    <a:cxn ang="0">
                      <a:pos x="8" y="432"/>
                    </a:cxn>
                    <a:cxn ang="0">
                      <a:pos x="28" y="500"/>
                    </a:cxn>
                    <a:cxn ang="0">
                      <a:pos x="61" y="561"/>
                    </a:cxn>
                    <a:cxn ang="0">
                      <a:pos x="105" y="615"/>
                    </a:cxn>
                    <a:cxn ang="0">
                      <a:pos x="159" y="659"/>
                    </a:cxn>
                    <a:cxn ang="0">
                      <a:pos x="167" y="661"/>
                    </a:cxn>
                    <a:cxn ang="0">
                      <a:pos x="169" y="660"/>
                    </a:cxn>
                    <a:cxn ang="0">
                      <a:pos x="135" y="633"/>
                    </a:cxn>
                    <a:cxn ang="0">
                      <a:pos x="87" y="585"/>
                    </a:cxn>
                    <a:cxn ang="0">
                      <a:pos x="48" y="529"/>
                    </a:cxn>
                    <a:cxn ang="0">
                      <a:pos x="21" y="466"/>
                    </a:cxn>
                    <a:cxn ang="0">
                      <a:pos x="7" y="396"/>
                    </a:cxn>
                    <a:cxn ang="0">
                      <a:pos x="7" y="323"/>
                    </a:cxn>
                    <a:cxn ang="0">
                      <a:pos x="21" y="254"/>
                    </a:cxn>
                    <a:cxn ang="0">
                      <a:pos x="48" y="190"/>
                    </a:cxn>
                    <a:cxn ang="0">
                      <a:pos x="87" y="133"/>
                    </a:cxn>
                    <a:cxn ang="0">
                      <a:pos x="135" y="85"/>
                    </a:cxn>
                    <a:cxn ang="0">
                      <a:pos x="192" y="46"/>
                    </a:cxn>
                    <a:cxn ang="0">
                      <a:pos x="195" y="44"/>
                    </a:cxn>
                    <a:cxn ang="0">
                      <a:pos x="183" y="49"/>
                    </a:cxn>
                    <a:cxn ang="0">
                      <a:pos x="176" y="52"/>
                    </a:cxn>
                    <a:cxn ang="0">
                      <a:pos x="171" y="53"/>
                    </a:cxn>
                  </a:cxnLst>
                  <a:rect l="0" t="0" r="r" b="b"/>
                  <a:pathLst>
                    <a:path w="722" h="661">
                      <a:moveTo>
                        <a:pt x="722" y="359"/>
                      </a:moveTo>
                      <a:lnTo>
                        <a:pt x="721" y="340"/>
                      </a:lnTo>
                      <a:lnTo>
                        <a:pt x="719" y="323"/>
                      </a:lnTo>
                      <a:lnTo>
                        <a:pt x="718" y="305"/>
                      </a:lnTo>
                      <a:lnTo>
                        <a:pt x="714" y="287"/>
                      </a:lnTo>
                      <a:lnTo>
                        <a:pt x="710" y="270"/>
                      </a:lnTo>
                      <a:lnTo>
                        <a:pt x="705" y="253"/>
                      </a:lnTo>
                      <a:lnTo>
                        <a:pt x="699" y="235"/>
                      </a:lnTo>
                      <a:lnTo>
                        <a:pt x="693" y="219"/>
                      </a:lnTo>
                      <a:lnTo>
                        <a:pt x="686" y="203"/>
                      </a:lnTo>
                      <a:lnTo>
                        <a:pt x="678" y="187"/>
                      </a:lnTo>
                      <a:lnTo>
                        <a:pt x="669" y="173"/>
                      </a:lnTo>
                      <a:lnTo>
                        <a:pt x="659" y="158"/>
                      </a:lnTo>
                      <a:lnTo>
                        <a:pt x="650" y="143"/>
                      </a:lnTo>
                      <a:lnTo>
                        <a:pt x="639" y="130"/>
                      </a:lnTo>
                      <a:lnTo>
                        <a:pt x="627" y="117"/>
                      </a:lnTo>
                      <a:lnTo>
                        <a:pt x="615" y="105"/>
                      </a:lnTo>
                      <a:lnTo>
                        <a:pt x="604" y="93"/>
                      </a:lnTo>
                      <a:lnTo>
                        <a:pt x="590" y="81"/>
                      </a:lnTo>
                      <a:lnTo>
                        <a:pt x="577" y="70"/>
                      </a:lnTo>
                      <a:lnTo>
                        <a:pt x="562" y="61"/>
                      </a:lnTo>
                      <a:lnTo>
                        <a:pt x="548" y="52"/>
                      </a:lnTo>
                      <a:lnTo>
                        <a:pt x="533" y="42"/>
                      </a:lnTo>
                      <a:lnTo>
                        <a:pt x="517" y="34"/>
                      </a:lnTo>
                      <a:lnTo>
                        <a:pt x="501" y="28"/>
                      </a:lnTo>
                      <a:lnTo>
                        <a:pt x="485" y="21"/>
                      </a:lnTo>
                      <a:lnTo>
                        <a:pt x="468" y="16"/>
                      </a:lnTo>
                      <a:lnTo>
                        <a:pt x="452" y="10"/>
                      </a:lnTo>
                      <a:lnTo>
                        <a:pt x="433" y="6"/>
                      </a:lnTo>
                      <a:lnTo>
                        <a:pt x="416" y="4"/>
                      </a:lnTo>
                      <a:lnTo>
                        <a:pt x="398" y="1"/>
                      </a:lnTo>
                      <a:lnTo>
                        <a:pt x="385" y="0"/>
                      </a:lnTo>
                      <a:lnTo>
                        <a:pt x="380" y="0"/>
                      </a:lnTo>
                      <a:lnTo>
                        <a:pt x="374" y="1"/>
                      </a:lnTo>
                      <a:lnTo>
                        <a:pt x="369" y="1"/>
                      </a:lnTo>
                      <a:lnTo>
                        <a:pt x="364" y="1"/>
                      </a:lnTo>
                      <a:lnTo>
                        <a:pt x="358" y="2"/>
                      </a:lnTo>
                      <a:lnTo>
                        <a:pt x="353" y="2"/>
                      </a:lnTo>
                      <a:lnTo>
                        <a:pt x="348" y="4"/>
                      </a:lnTo>
                      <a:lnTo>
                        <a:pt x="342" y="5"/>
                      </a:lnTo>
                      <a:lnTo>
                        <a:pt x="342" y="4"/>
                      </a:lnTo>
                      <a:lnTo>
                        <a:pt x="361" y="4"/>
                      </a:lnTo>
                      <a:lnTo>
                        <a:pt x="380" y="4"/>
                      </a:lnTo>
                      <a:lnTo>
                        <a:pt x="397" y="6"/>
                      </a:lnTo>
                      <a:lnTo>
                        <a:pt x="416" y="8"/>
                      </a:lnTo>
                      <a:lnTo>
                        <a:pt x="433" y="12"/>
                      </a:lnTo>
                      <a:lnTo>
                        <a:pt x="450" y="16"/>
                      </a:lnTo>
                      <a:lnTo>
                        <a:pt x="466" y="20"/>
                      </a:lnTo>
                      <a:lnTo>
                        <a:pt x="484" y="25"/>
                      </a:lnTo>
                      <a:lnTo>
                        <a:pt x="500" y="32"/>
                      </a:lnTo>
                      <a:lnTo>
                        <a:pt x="516" y="38"/>
                      </a:lnTo>
                      <a:lnTo>
                        <a:pt x="530" y="46"/>
                      </a:lnTo>
                      <a:lnTo>
                        <a:pt x="545" y="56"/>
                      </a:lnTo>
                      <a:lnTo>
                        <a:pt x="560" y="65"/>
                      </a:lnTo>
                      <a:lnTo>
                        <a:pt x="574" y="74"/>
                      </a:lnTo>
                      <a:lnTo>
                        <a:pt x="588" y="85"/>
                      </a:lnTo>
                      <a:lnTo>
                        <a:pt x="600" y="97"/>
                      </a:lnTo>
                      <a:lnTo>
                        <a:pt x="613" y="108"/>
                      </a:lnTo>
                      <a:lnTo>
                        <a:pt x="625" y="121"/>
                      </a:lnTo>
                      <a:lnTo>
                        <a:pt x="635" y="133"/>
                      </a:lnTo>
                      <a:lnTo>
                        <a:pt x="646" y="146"/>
                      </a:lnTo>
                      <a:lnTo>
                        <a:pt x="655" y="161"/>
                      </a:lnTo>
                      <a:lnTo>
                        <a:pt x="665" y="175"/>
                      </a:lnTo>
                      <a:lnTo>
                        <a:pt x="674" y="190"/>
                      </a:lnTo>
                      <a:lnTo>
                        <a:pt x="682" y="205"/>
                      </a:lnTo>
                      <a:lnTo>
                        <a:pt x="689" y="221"/>
                      </a:lnTo>
                      <a:lnTo>
                        <a:pt x="695" y="237"/>
                      </a:lnTo>
                      <a:lnTo>
                        <a:pt x="701" y="254"/>
                      </a:lnTo>
                      <a:lnTo>
                        <a:pt x="706" y="271"/>
                      </a:lnTo>
                      <a:lnTo>
                        <a:pt x="710" y="287"/>
                      </a:lnTo>
                      <a:lnTo>
                        <a:pt x="713" y="306"/>
                      </a:lnTo>
                      <a:lnTo>
                        <a:pt x="715" y="323"/>
                      </a:lnTo>
                      <a:lnTo>
                        <a:pt x="717" y="342"/>
                      </a:lnTo>
                      <a:lnTo>
                        <a:pt x="717" y="359"/>
                      </a:lnTo>
                      <a:lnTo>
                        <a:pt x="722" y="359"/>
                      </a:lnTo>
                      <a:lnTo>
                        <a:pt x="721" y="378"/>
                      </a:lnTo>
                      <a:lnTo>
                        <a:pt x="719" y="396"/>
                      </a:lnTo>
                      <a:lnTo>
                        <a:pt x="718" y="415"/>
                      </a:lnTo>
                      <a:lnTo>
                        <a:pt x="714" y="432"/>
                      </a:lnTo>
                      <a:lnTo>
                        <a:pt x="710" y="450"/>
                      </a:lnTo>
                      <a:lnTo>
                        <a:pt x="705" y="467"/>
                      </a:lnTo>
                      <a:lnTo>
                        <a:pt x="699" y="483"/>
                      </a:lnTo>
                      <a:lnTo>
                        <a:pt x="693" y="500"/>
                      </a:lnTo>
                      <a:lnTo>
                        <a:pt x="686" y="516"/>
                      </a:lnTo>
                      <a:lnTo>
                        <a:pt x="678" y="531"/>
                      </a:lnTo>
                      <a:lnTo>
                        <a:pt x="669" y="547"/>
                      </a:lnTo>
                      <a:lnTo>
                        <a:pt x="659" y="561"/>
                      </a:lnTo>
                      <a:lnTo>
                        <a:pt x="650" y="575"/>
                      </a:lnTo>
                      <a:lnTo>
                        <a:pt x="639" y="589"/>
                      </a:lnTo>
                      <a:lnTo>
                        <a:pt x="627" y="601"/>
                      </a:lnTo>
                      <a:lnTo>
                        <a:pt x="615" y="615"/>
                      </a:lnTo>
                      <a:lnTo>
                        <a:pt x="604" y="627"/>
                      </a:lnTo>
                      <a:lnTo>
                        <a:pt x="590" y="637"/>
                      </a:lnTo>
                      <a:lnTo>
                        <a:pt x="581" y="645"/>
                      </a:lnTo>
                      <a:lnTo>
                        <a:pt x="581" y="645"/>
                      </a:lnTo>
                      <a:lnTo>
                        <a:pt x="580" y="645"/>
                      </a:lnTo>
                      <a:lnTo>
                        <a:pt x="578" y="644"/>
                      </a:lnTo>
                      <a:lnTo>
                        <a:pt x="578" y="644"/>
                      </a:lnTo>
                      <a:lnTo>
                        <a:pt x="577" y="644"/>
                      </a:lnTo>
                      <a:lnTo>
                        <a:pt x="577" y="644"/>
                      </a:lnTo>
                      <a:lnTo>
                        <a:pt x="576" y="644"/>
                      </a:lnTo>
                      <a:lnTo>
                        <a:pt x="576" y="644"/>
                      </a:lnTo>
                      <a:lnTo>
                        <a:pt x="588" y="633"/>
                      </a:lnTo>
                      <a:lnTo>
                        <a:pt x="600" y="623"/>
                      </a:lnTo>
                      <a:lnTo>
                        <a:pt x="613" y="611"/>
                      </a:lnTo>
                      <a:lnTo>
                        <a:pt x="625" y="599"/>
                      </a:lnTo>
                      <a:lnTo>
                        <a:pt x="635" y="585"/>
                      </a:lnTo>
                      <a:lnTo>
                        <a:pt x="646" y="572"/>
                      </a:lnTo>
                      <a:lnTo>
                        <a:pt x="655" y="559"/>
                      </a:lnTo>
                      <a:lnTo>
                        <a:pt x="665" y="544"/>
                      </a:lnTo>
                      <a:lnTo>
                        <a:pt x="674" y="529"/>
                      </a:lnTo>
                      <a:lnTo>
                        <a:pt x="682" y="514"/>
                      </a:lnTo>
                      <a:lnTo>
                        <a:pt x="689" y="498"/>
                      </a:lnTo>
                      <a:lnTo>
                        <a:pt x="695" y="482"/>
                      </a:lnTo>
                      <a:lnTo>
                        <a:pt x="701" y="466"/>
                      </a:lnTo>
                      <a:lnTo>
                        <a:pt x="706" y="448"/>
                      </a:lnTo>
                      <a:lnTo>
                        <a:pt x="710" y="431"/>
                      </a:lnTo>
                      <a:lnTo>
                        <a:pt x="713" y="414"/>
                      </a:lnTo>
                      <a:lnTo>
                        <a:pt x="715" y="396"/>
                      </a:lnTo>
                      <a:lnTo>
                        <a:pt x="717" y="378"/>
                      </a:lnTo>
                      <a:lnTo>
                        <a:pt x="717" y="359"/>
                      </a:lnTo>
                      <a:lnTo>
                        <a:pt x="722" y="359"/>
                      </a:lnTo>
                      <a:close/>
                      <a:moveTo>
                        <a:pt x="169" y="54"/>
                      </a:moveTo>
                      <a:lnTo>
                        <a:pt x="159" y="61"/>
                      </a:lnTo>
                      <a:lnTo>
                        <a:pt x="145" y="70"/>
                      </a:lnTo>
                      <a:lnTo>
                        <a:pt x="132" y="81"/>
                      </a:lnTo>
                      <a:lnTo>
                        <a:pt x="119" y="93"/>
                      </a:lnTo>
                      <a:lnTo>
                        <a:pt x="105" y="105"/>
                      </a:lnTo>
                      <a:lnTo>
                        <a:pt x="93" y="117"/>
                      </a:lnTo>
                      <a:lnTo>
                        <a:pt x="83" y="130"/>
                      </a:lnTo>
                      <a:lnTo>
                        <a:pt x="72" y="143"/>
                      </a:lnTo>
                      <a:lnTo>
                        <a:pt x="61" y="158"/>
                      </a:lnTo>
                      <a:lnTo>
                        <a:pt x="52" y="173"/>
                      </a:lnTo>
                      <a:lnTo>
                        <a:pt x="44" y="187"/>
                      </a:lnTo>
                      <a:lnTo>
                        <a:pt x="36" y="203"/>
                      </a:lnTo>
                      <a:lnTo>
                        <a:pt x="28" y="219"/>
                      </a:lnTo>
                      <a:lnTo>
                        <a:pt x="21" y="235"/>
                      </a:lnTo>
                      <a:lnTo>
                        <a:pt x="16" y="253"/>
                      </a:lnTo>
                      <a:lnTo>
                        <a:pt x="12" y="270"/>
                      </a:lnTo>
                      <a:lnTo>
                        <a:pt x="8" y="287"/>
                      </a:lnTo>
                      <a:lnTo>
                        <a:pt x="4" y="305"/>
                      </a:lnTo>
                      <a:lnTo>
                        <a:pt x="2" y="323"/>
                      </a:lnTo>
                      <a:lnTo>
                        <a:pt x="0" y="340"/>
                      </a:lnTo>
                      <a:lnTo>
                        <a:pt x="0" y="359"/>
                      </a:lnTo>
                      <a:lnTo>
                        <a:pt x="0" y="378"/>
                      </a:lnTo>
                      <a:lnTo>
                        <a:pt x="2" y="396"/>
                      </a:lnTo>
                      <a:lnTo>
                        <a:pt x="4" y="415"/>
                      </a:lnTo>
                      <a:lnTo>
                        <a:pt x="8" y="432"/>
                      </a:lnTo>
                      <a:lnTo>
                        <a:pt x="12" y="450"/>
                      </a:lnTo>
                      <a:lnTo>
                        <a:pt x="16" y="467"/>
                      </a:lnTo>
                      <a:lnTo>
                        <a:pt x="21" y="483"/>
                      </a:lnTo>
                      <a:lnTo>
                        <a:pt x="28" y="500"/>
                      </a:lnTo>
                      <a:lnTo>
                        <a:pt x="36" y="516"/>
                      </a:lnTo>
                      <a:lnTo>
                        <a:pt x="44" y="531"/>
                      </a:lnTo>
                      <a:lnTo>
                        <a:pt x="52" y="547"/>
                      </a:lnTo>
                      <a:lnTo>
                        <a:pt x="61" y="561"/>
                      </a:lnTo>
                      <a:lnTo>
                        <a:pt x="72" y="575"/>
                      </a:lnTo>
                      <a:lnTo>
                        <a:pt x="83" y="589"/>
                      </a:lnTo>
                      <a:lnTo>
                        <a:pt x="93" y="601"/>
                      </a:lnTo>
                      <a:lnTo>
                        <a:pt x="105" y="615"/>
                      </a:lnTo>
                      <a:lnTo>
                        <a:pt x="119" y="627"/>
                      </a:lnTo>
                      <a:lnTo>
                        <a:pt x="132" y="637"/>
                      </a:lnTo>
                      <a:lnTo>
                        <a:pt x="145" y="648"/>
                      </a:lnTo>
                      <a:lnTo>
                        <a:pt x="159" y="659"/>
                      </a:lnTo>
                      <a:lnTo>
                        <a:pt x="164" y="661"/>
                      </a:lnTo>
                      <a:lnTo>
                        <a:pt x="164" y="661"/>
                      </a:lnTo>
                      <a:lnTo>
                        <a:pt x="165" y="661"/>
                      </a:lnTo>
                      <a:lnTo>
                        <a:pt x="167" y="661"/>
                      </a:lnTo>
                      <a:lnTo>
                        <a:pt x="167" y="660"/>
                      </a:lnTo>
                      <a:lnTo>
                        <a:pt x="168" y="660"/>
                      </a:lnTo>
                      <a:lnTo>
                        <a:pt x="168" y="660"/>
                      </a:lnTo>
                      <a:lnTo>
                        <a:pt x="169" y="660"/>
                      </a:lnTo>
                      <a:lnTo>
                        <a:pt x="171" y="660"/>
                      </a:lnTo>
                      <a:lnTo>
                        <a:pt x="163" y="655"/>
                      </a:lnTo>
                      <a:lnTo>
                        <a:pt x="148" y="644"/>
                      </a:lnTo>
                      <a:lnTo>
                        <a:pt x="135" y="633"/>
                      </a:lnTo>
                      <a:lnTo>
                        <a:pt x="121" y="623"/>
                      </a:lnTo>
                      <a:lnTo>
                        <a:pt x="109" y="611"/>
                      </a:lnTo>
                      <a:lnTo>
                        <a:pt x="97" y="599"/>
                      </a:lnTo>
                      <a:lnTo>
                        <a:pt x="87" y="585"/>
                      </a:lnTo>
                      <a:lnTo>
                        <a:pt x="76" y="572"/>
                      </a:lnTo>
                      <a:lnTo>
                        <a:pt x="65" y="559"/>
                      </a:lnTo>
                      <a:lnTo>
                        <a:pt x="56" y="544"/>
                      </a:lnTo>
                      <a:lnTo>
                        <a:pt x="48" y="529"/>
                      </a:lnTo>
                      <a:lnTo>
                        <a:pt x="40" y="514"/>
                      </a:lnTo>
                      <a:lnTo>
                        <a:pt x="33" y="498"/>
                      </a:lnTo>
                      <a:lnTo>
                        <a:pt x="27" y="482"/>
                      </a:lnTo>
                      <a:lnTo>
                        <a:pt x="21" y="466"/>
                      </a:lnTo>
                      <a:lnTo>
                        <a:pt x="16" y="448"/>
                      </a:lnTo>
                      <a:lnTo>
                        <a:pt x="12" y="431"/>
                      </a:lnTo>
                      <a:lnTo>
                        <a:pt x="9" y="414"/>
                      </a:lnTo>
                      <a:lnTo>
                        <a:pt x="7" y="396"/>
                      </a:lnTo>
                      <a:lnTo>
                        <a:pt x="5" y="378"/>
                      </a:lnTo>
                      <a:lnTo>
                        <a:pt x="5" y="359"/>
                      </a:lnTo>
                      <a:lnTo>
                        <a:pt x="5" y="342"/>
                      </a:lnTo>
                      <a:lnTo>
                        <a:pt x="7" y="323"/>
                      </a:lnTo>
                      <a:lnTo>
                        <a:pt x="9" y="306"/>
                      </a:lnTo>
                      <a:lnTo>
                        <a:pt x="12" y="287"/>
                      </a:lnTo>
                      <a:lnTo>
                        <a:pt x="16" y="271"/>
                      </a:lnTo>
                      <a:lnTo>
                        <a:pt x="21" y="254"/>
                      </a:lnTo>
                      <a:lnTo>
                        <a:pt x="27" y="237"/>
                      </a:lnTo>
                      <a:lnTo>
                        <a:pt x="33" y="221"/>
                      </a:lnTo>
                      <a:lnTo>
                        <a:pt x="40" y="205"/>
                      </a:lnTo>
                      <a:lnTo>
                        <a:pt x="48" y="190"/>
                      </a:lnTo>
                      <a:lnTo>
                        <a:pt x="56" y="175"/>
                      </a:lnTo>
                      <a:lnTo>
                        <a:pt x="65" y="161"/>
                      </a:lnTo>
                      <a:lnTo>
                        <a:pt x="76" y="146"/>
                      </a:lnTo>
                      <a:lnTo>
                        <a:pt x="87" y="133"/>
                      </a:lnTo>
                      <a:lnTo>
                        <a:pt x="97" y="121"/>
                      </a:lnTo>
                      <a:lnTo>
                        <a:pt x="109" y="108"/>
                      </a:lnTo>
                      <a:lnTo>
                        <a:pt x="121" y="97"/>
                      </a:lnTo>
                      <a:lnTo>
                        <a:pt x="135" y="85"/>
                      </a:lnTo>
                      <a:lnTo>
                        <a:pt x="148" y="74"/>
                      </a:lnTo>
                      <a:lnTo>
                        <a:pt x="163" y="65"/>
                      </a:lnTo>
                      <a:lnTo>
                        <a:pt x="176" y="56"/>
                      </a:lnTo>
                      <a:lnTo>
                        <a:pt x="192" y="46"/>
                      </a:lnTo>
                      <a:lnTo>
                        <a:pt x="203" y="41"/>
                      </a:lnTo>
                      <a:lnTo>
                        <a:pt x="200" y="42"/>
                      </a:lnTo>
                      <a:lnTo>
                        <a:pt x="197" y="44"/>
                      </a:lnTo>
                      <a:lnTo>
                        <a:pt x="195" y="44"/>
                      </a:lnTo>
                      <a:lnTo>
                        <a:pt x="191" y="45"/>
                      </a:lnTo>
                      <a:lnTo>
                        <a:pt x="188" y="46"/>
                      </a:lnTo>
                      <a:lnTo>
                        <a:pt x="185" y="48"/>
                      </a:lnTo>
                      <a:lnTo>
                        <a:pt x="183" y="49"/>
                      </a:lnTo>
                      <a:lnTo>
                        <a:pt x="180" y="50"/>
                      </a:lnTo>
                      <a:lnTo>
                        <a:pt x="179" y="50"/>
                      </a:lnTo>
                      <a:lnTo>
                        <a:pt x="177" y="50"/>
                      </a:lnTo>
                      <a:lnTo>
                        <a:pt x="176" y="52"/>
                      </a:lnTo>
                      <a:lnTo>
                        <a:pt x="175" y="52"/>
                      </a:lnTo>
                      <a:lnTo>
                        <a:pt x="173" y="53"/>
                      </a:lnTo>
                      <a:lnTo>
                        <a:pt x="172" y="53"/>
                      </a:lnTo>
                      <a:lnTo>
                        <a:pt x="171" y="53"/>
                      </a:lnTo>
                      <a:lnTo>
                        <a:pt x="169" y="5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6" name="Freeform 385"/>
                <p:cNvSpPr>
                  <a:spLocks noEditPoints="1"/>
                </p:cNvSpPr>
                <p:nvPr/>
              </p:nvSpPr>
              <p:spPr bwMode="auto">
                <a:xfrm>
                  <a:off x="2595" y="2275"/>
                  <a:ext cx="359" cy="329"/>
                </a:xfrm>
                <a:custGeom>
                  <a:avLst/>
                  <a:gdLst/>
                  <a:ahLst/>
                  <a:cxnLst>
                    <a:cxn ang="0">
                      <a:pos x="712" y="304"/>
                    </a:cxn>
                    <a:cxn ang="0">
                      <a:pos x="694" y="236"/>
                    </a:cxn>
                    <a:cxn ang="0">
                      <a:pos x="664" y="173"/>
                    </a:cxn>
                    <a:cxn ang="0">
                      <a:pos x="623" y="117"/>
                    </a:cxn>
                    <a:cxn ang="0">
                      <a:pos x="573" y="72"/>
                    </a:cxn>
                    <a:cxn ang="0">
                      <a:pos x="513" y="36"/>
                    </a:cxn>
                    <a:cxn ang="0">
                      <a:pos x="447" y="12"/>
                    </a:cxn>
                    <a:cxn ang="0">
                      <a:pos x="377" y="1"/>
                    </a:cxn>
                    <a:cxn ang="0">
                      <a:pos x="341" y="3"/>
                    </a:cxn>
                    <a:cxn ang="0">
                      <a:pos x="311" y="8"/>
                    </a:cxn>
                    <a:cxn ang="0">
                      <a:pos x="358" y="5"/>
                    </a:cxn>
                    <a:cxn ang="0">
                      <a:pos x="429" y="12"/>
                    </a:cxn>
                    <a:cxn ang="0">
                      <a:pos x="495" y="33"/>
                    </a:cxn>
                    <a:cxn ang="0">
                      <a:pos x="555" y="65"/>
                    </a:cxn>
                    <a:cxn ang="0">
                      <a:pos x="607" y="109"/>
                    </a:cxn>
                    <a:cxn ang="0">
                      <a:pos x="651" y="161"/>
                    </a:cxn>
                    <a:cxn ang="0">
                      <a:pos x="683" y="221"/>
                    </a:cxn>
                    <a:cxn ang="0">
                      <a:pos x="704" y="288"/>
                    </a:cxn>
                    <a:cxn ang="0">
                      <a:pos x="711" y="358"/>
                    </a:cxn>
                    <a:cxn ang="0">
                      <a:pos x="712" y="413"/>
                    </a:cxn>
                    <a:cxn ang="0">
                      <a:pos x="694" y="482"/>
                    </a:cxn>
                    <a:cxn ang="0">
                      <a:pos x="664" y="544"/>
                    </a:cxn>
                    <a:cxn ang="0">
                      <a:pos x="623" y="599"/>
                    </a:cxn>
                    <a:cxn ang="0">
                      <a:pos x="575" y="643"/>
                    </a:cxn>
                    <a:cxn ang="0">
                      <a:pos x="573" y="643"/>
                    </a:cxn>
                    <a:cxn ang="0">
                      <a:pos x="569" y="642"/>
                    </a:cxn>
                    <a:cxn ang="0">
                      <a:pos x="607" y="608"/>
                    </a:cxn>
                    <a:cxn ang="0">
                      <a:pos x="651" y="556"/>
                    </a:cxn>
                    <a:cxn ang="0">
                      <a:pos x="683" y="497"/>
                    </a:cxn>
                    <a:cxn ang="0">
                      <a:pos x="704" y="430"/>
                    </a:cxn>
                    <a:cxn ang="0">
                      <a:pos x="711" y="358"/>
                    </a:cxn>
                    <a:cxn ang="0">
                      <a:pos x="157" y="61"/>
                    </a:cxn>
                    <a:cxn ang="0">
                      <a:pos x="105" y="105"/>
                    </a:cxn>
                    <a:cxn ang="0">
                      <a:pos x="61" y="158"/>
                    </a:cxn>
                    <a:cxn ang="0">
                      <a:pos x="28" y="220"/>
                    </a:cxn>
                    <a:cxn ang="0">
                      <a:pos x="6" y="286"/>
                    </a:cxn>
                    <a:cxn ang="0">
                      <a:pos x="0" y="358"/>
                    </a:cxn>
                    <a:cxn ang="0">
                      <a:pos x="6" y="431"/>
                    </a:cxn>
                    <a:cxn ang="0">
                      <a:pos x="28" y="498"/>
                    </a:cxn>
                    <a:cxn ang="0">
                      <a:pos x="61" y="559"/>
                    </a:cxn>
                    <a:cxn ang="0">
                      <a:pos x="105" y="612"/>
                    </a:cxn>
                    <a:cxn ang="0">
                      <a:pos x="157" y="655"/>
                    </a:cxn>
                    <a:cxn ang="0">
                      <a:pos x="166" y="659"/>
                    </a:cxn>
                    <a:cxn ang="0">
                      <a:pos x="169" y="658"/>
                    </a:cxn>
                    <a:cxn ang="0">
                      <a:pos x="133" y="631"/>
                    </a:cxn>
                    <a:cxn ang="0">
                      <a:pos x="85" y="583"/>
                    </a:cxn>
                    <a:cxn ang="0">
                      <a:pos x="48" y="527"/>
                    </a:cxn>
                    <a:cxn ang="0">
                      <a:pos x="21" y="463"/>
                    </a:cxn>
                    <a:cxn ang="0">
                      <a:pos x="6" y="394"/>
                    </a:cxn>
                    <a:cxn ang="0">
                      <a:pos x="6" y="322"/>
                    </a:cxn>
                    <a:cxn ang="0">
                      <a:pos x="21" y="253"/>
                    </a:cxn>
                    <a:cxn ang="0">
                      <a:pos x="48" y="190"/>
                    </a:cxn>
                    <a:cxn ang="0">
                      <a:pos x="85" y="135"/>
                    </a:cxn>
                    <a:cxn ang="0">
                      <a:pos x="133" y="87"/>
                    </a:cxn>
                    <a:cxn ang="0">
                      <a:pos x="189" y="48"/>
                    </a:cxn>
                    <a:cxn ang="0">
                      <a:pos x="222" y="32"/>
                    </a:cxn>
                    <a:cxn ang="0">
                      <a:pos x="200" y="40"/>
                    </a:cxn>
                  </a:cxnLst>
                  <a:rect l="0" t="0" r="r" b="b"/>
                  <a:pathLst>
                    <a:path w="716" h="659">
                      <a:moveTo>
                        <a:pt x="716" y="358"/>
                      </a:moveTo>
                      <a:lnTo>
                        <a:pt x="715" y="339"/>
                      </a:lnTo>
                      <a:lnTo>
                        <a:pt x="714" y="322"/>
                      </a:lnTo>
                      <a:lnTo>
                        <a:pt x="712" y="304"/>
                      </a:lnTo>
                      <a:lnTo>
                        <a:pt x="708" y="286"/>
                      </a:lnTo>
                      <a:lnTo>
                        <a:pt x="704" y="269"/>
                      </a:lnTo>
                      <a:lnTo>
                        <a:pt x="700" y="252"/>
                      </a:lnTo>
                      <a:lnTo>
                        <a:pt x="694" y="236"/>
                      </a:lnTo>
                      <a:lnTo>
                        <a:pt x="688" y="220"/>
                      </a:lnTo>
                      <a:lnTo>
                        <a:pt x="680" y="204"/>
                      </a:lnTo>
                      <a:lnTo>
                        <a:pt x="672" y="188"/>
                      </a:lnTo>
                      <a:lnTo>
                        <a:pt x="664" y="173"/>
                      </a:lnTo>
                      <a:lnTo>
                        <a:pt x="655" y="158"/>
                      </a:lnTo>
                      <a:lnTo>
                        <a:pt x="644" y="144"/>
                      </a:lnTo>
                      <a:lnTo>
                        <a:pt x="634" y="131"/>
                      </a:lnTo>
                      <a:lnTo>
                        <a:pt x="623" y="117"/>
                      </a:lnTo>
                      <a:lnTo>
                        <a:pt x="611" y="105"/>
                      </a:lnTo>
                      <a:lnTo>
                        <a:pt x="599" y="93"/>
                      </a:lnTo>
                      <a:lnTo>
                        <a:pt x="586" y="83"/>
                      </a:lnTo>
                      <a:lnTo>
                        <a:pt x="573" y="72"/>
                      </a:lnTo>
                      <a:lnTo>
                        <a:pt x="558" y="61"/>
                      </a:lnTo>
                      <a:lnTo>
                        <a:pt x="543" y="52"/>
                      </a:lnTo>
                      <a:lnTo>
                        <a:pt x="529" y="44"/>
                      </a:lnTo>
                      <a:lnTo>
                        <a:pt x="513" y="36"/>
                      </a:lnTo>
                      <a:lnTo>
                        <a:pt x="498" y="28"/>
                      </a:lnTo>
                      <a:lnTo>
                        <a:pt x="481" y="23"/>
                      </a:lnTo>
                      <a:lnTo>
                        <a:pt x="465" y="16"/>
                      </a:lnTo>
                      <a:lnTo>
                        <a:pt x="447" y="12"/>
                      </a:lnTo>
                      <a:lnTo>
                        <a:pt x="430" y="8"/>
                      </a:lnTo>
                      <a:lnTo>
                        <a:pt x="413" y="4"/>
                      </a:lnTo>
                      <a:lnTo>
                        <a:pt x="394" y="3"/>
                      </a:lnTo>
                      <a:lnTo>
                        <a:pt x="377" y="1"/>
                      </a:lnTo>
                      <a:lnTo>
                        <a:pt x="362" y="0"/>
                      </a:lnTo>
                      <a:lnTo>
                        <a:pt x="355" y="1"/>
                      </a:lnTo>
                      <a:lnTo>
                        <a:pt x="347" y="3"/>
                      </a:lnTo>
                      <a:lnTo>
                        <a:pt x="341" y="3"/>
                      </a:lnTo>
                      <a:lnTo>
                        <a:pt x="333" y="4"/>
                      </a:lnTo>
                      <a:lnTo>
                        <a:pt x="326" y="5"/>
                      </a:lnTo>
                      <a:lnTo>
                        <a:pt x="319" y="7"/>
                      </a:lnTo>
                      <a:lnTo>
                        <a:pt x="311" y="8"/>
                      </a:lnTo>
                      <a:lnTo>
                        <a:pt x="305" y="9"/>
                      </a:lnTo>
                      <a:lnTo>
                        <a:pt x="322" y="7"/>
                      </a:lnTo>
                      <a:lnTo>
                        <a:pt x="339" y="5"/>
                      </a:lnTo>
                      <a:lnTo>
                        <a:pt x="358" y="5"/>
                      </a:lnTo>
                      <a:lnTo>
                        <a:pt x="375" y="5"/>
                      </a:lnTo>
                      <a:lnTo>
                        <a:pt x="394" y="7"/>
                      </a:lnTo>
                      <a:lnTo>
                        <a:pt x="411" y="9"/>
                      </a:lnTo>
                      <a:lnTo>
                        <a:pt x="429" y="12"/>
                      </a:lnTo>
                      <a:lnTo>
                        <a:pt x="446" y="16"/>
                      </a:lnTo>
                      <a:lnTo>
                        <a:pt x="463" y="21"/>
                      </a:lnTo>
                      <a:lnTo>
                        <a:pt x="479" y="27"/>
                      </a:lnTo>
                      <a:lnTo>
                        <a:pt x="495" y="33"/>
                      </a:lnTo>
                      <a:lnTo>
                        <a:pt x="511" y="40"/>
                      </a:lnTo>
                      <a:lnTo>
                        <a:pt x="526" y="48"/>
                      </a:lnTo>
                      <a:lnTo>
                        <a:pt x="541" y="56"/>
                      </a:lnTo>
                      <a:lnTo>
                        <a:pt x="555" y="65"/>
                      </a:lnTo>
                      <a:lnTo>
                        <a:pt x="570" y="76"/>
                      </a:lnTo>
                      <a:lnTo>
                        <a:pt x="583" y="87"/>
                      </a:lnTo>
                      <a:lnTo>
                        <a:pt x="595" y="97"/>
                      </a:lnTo>
                      <a:lnTo>
                        <a:pt x="607" y="109"/>
                      </a:lnTo>
                      <a:lnTo>
                        <a:pt x="619" y="121"/>
                      </a:lnTo>
                      <a:lnTo>
                        <a:pt x="631" y="135"/>
                      </a:lnTo>
                      <a:lnTo>
                        <a:pt x="640" y="148"/>
                      </a:lnTo>
                      <a:lnTo>
                        <a:pt x="651" y="161"/>
                      </a:lnTo>
                      <a:lnTo>
                        <a:pt x="660" y="176"/>
                      </a:lnTo>
                      <a:lnTo>
                        <a:pt x="668" y="190"/>
                      </a:lnTo>
                      <a:lnTo>
                        <a:pt x="676" y="205"/>
                      </a:lnTo>
                      <a:lnTo>
                        <a:pt x="683" y="221"/>
                      </a:lnTo>
                      <a:lnTo>
                        <a:pt x="690" y="237"/>
                      </a:lnTo>
                      <a:lnTo>
                        <a:pt x="695" y="253"/>
                      </a:lnTo>
                      <a:lnTo>
                        <a:pt x="700" y="270"/>
                      </a:lnTo>
                      <a:lnTo>
                        <a:pt x="704" y="288"/>
                      </a:lnTo>
                      <a:lnTo>
                        <a:pt x="707" y="305"/>
                      </a:lnTo>
                      <a:lnTo>
                        <a:pt x="710" y="322"/>
                      </a:lnTo>
                      <a:lnTo>
                        <a:pt x="711" y="341"/>
                      </a:lnTo>
                      <a:lnTo>
                        <a:pt x="711" y="358"/>
                      </a:lnTo>
                      <a:lnTo>
                        <a:pt x="716" y="358"/>
                      </a:lnTo>
                      <a:lnTo>
                        <a:pt x="715" y="377"/>
                      </a:lnTo>
                      <a:lnTo>
                        <a:pt x="714" y="395"/>
                      </a:lnTo>
                      <a:lnTo>
                        <a:pt x="712" y="413"/>
                      </a:lnTo>
                      <a:lnTo>
                        <a:pt x="708" y="431"/>
                      </a:lnTo>
                      <a:lnTo>
                        <a:pt x="704" y="449"/>
                      </a:lnTo>
                      <a:lnTo>
                        <a:pt x="700" y="465"/>
                      </a:lnTo>
                      <a:lnTo>
                        <a:pt x="694" y="482"/>
                      </a:lnTo>
                      <a:lnTo>
                        <a:pt x="688" y="498"/>
                      </a:lnTo>
                      <a:lnTo>
                        <a:pt x="680" y="514"/>
                      </a:lnTo>
                      <a:lnTo>
                        <a:pt x="672" y="530"/>
                      </a:lnTo>
                      <a:lnTo>
                        <a:pt x="664" y="544"/>
                      </a:lnTo>
                      <a:lnTo>
                        <a:pt x="655" y="559"/>
                      </a:lnTo>
                      <a:lnTo>
                        <a:pt x="644" y="572"/>
                      </a:lnTo>
                      <a:lnTo>
                        <a:pt x="634" y="586"/>
                      </a:lnTo>
                      <a:lnTo>
                        <a:pt x="623" y="599"/>
                      </a:lnTo>
                      <a:lnTo>
                        <a:pt x="611" y="612"/>
                      </a:lnTo>
                      <a:lnTo>
                        <a:pt x="599" y="623"/>
                      </a:lnTo>
                      <a:lnTo>
                        <a:pt x="586" y="635"/>
                      </a:lnTo>
                      <a:lnTo>
                        <a:pt x="575" y="643"/>
                      </a:lnTo>
                      <a:lnTo>
                        <a:pt x="574" y="643"/>
                      </a:lnTo>
                      <a:lnTo>
                        <a:pt x="574" y="643"/>
                      </a:lnTo>
                      <a:lnTo>
                        <a:pt x="573" y="643"/>
                      </a:lnTo>
                      <a:lnTo>
                        <a:pt x="573" y="643"/>
                      </a:lnTo>
                      <a:lnTo>
                        <a:pt x="571" y="642"/>
                      </a:lnTo>
                      <a:lnTo>
                        <a:pt x="570" y="642"/>
                      </a:lnTo>
                      <a:lnTo>
                        <a:pt x="570" y="642"/>
                      </a:lnTo>
                      <a:lnTo>
                        <a:pt x="569" y="642"/>
                      </a:lnTo>
                      <a:lnTo>
                        <a:pt x="570" y="642"/>
                      </a:lnTo>
                      <a:lnTo>
                        <a:pt x="583" y="631"/>
                      </a:lnTo>
                      <a:lnTo>
                        <a:pt x="595" y="620"/>
                      </a:lnTo>
                      <a:lnTo>
                        <a:pt x="607" y="608"/>
                      </a:lnTo>
                      <a:lnTo>
                        <a:pt x="619" y="596"/>
                      </a:lnTo>
                      <a:lnTo>
                        <a:pt x="631" y="583"/>
                      </a:lnTo>
                      <a:lnTo>
                        <a:pt x="640" y="570"/>
                      </a:lnTo>
                      <a:lnTo>
                        <a:pt x="651" y="556"/>
                      </a:lnTo>
                      <a:lnTo>
                        <a:pt x="660" y="542"/>
                      </a:lnTo>
                      <a:lnTo>
                        <a:pt x="668" y="527"/>
                      </a:lnTo>
                      <a:lnTo>
                        <a:pt x="676" y="511"/>
                      </a:lnTo>
                      <a:lnTo>
                        <a:pt x="683" y="497"/>
                      </a:lnTo>
                      <a:lnTo>
                        <a:pt x="690" y="479"/>
                      </a:lnTo>
                      <a:lnTo>
                        <a:pt x="695" y="463"/>
                      </a:lnTo>
                      <a:lnTo>
                        <a:pt x="700" y="447"/>
                      </a:lnTo>
                      <a:lnTo>
                        <a:pt x="704" y="430"/>
                      </a:lnTo>
                      <a:lnTo>
                        <a:pt x="707" y="413"/>
                      </a:lnTo>
                      <a:lnTo>
                        <a:pt x="710" y="394"/>
                      </a:lnTo>
                      <a:lnTo>
                        <a:pt x="711" y="377"/>
                      </a:lnTo>
                      <a:lnTo>
                        <a:pt x="711" y="358"/>
                      </a:lnTo>
                      <a:lnTo>
                        <a:pt x="716" y="358"/>
                      </a:lnTo>
                      <a:close/>
                      <a:moveTo>
                        <a:pt x="181" y="47"/>
                      </a:moveTo>
                      <a:lnTo>
                        <a:pt x="172" y="52"/>
                      </a:lnTo>
                      <a:lnTo>
                        <a:pt x="157" y="61"/>
                      </a:lnTo>
                      <a:lnTo>
                        <a:pt x="144" y="72"/>
                      </a:lnTo>
                      <a:lnTo>
                        <a:pt x="130" y="83"/>
                      </a:lnTo>
                      <a:lnTo>
                        <a:pt x="117" y="93"/>
                      </a:lnTo>
                      <a:lnTo>
                        <a:pt x="105" y="105"/>
                      </a:lnTo>
                      <a:lnTo>
                        <a:pt x="93" y="117"/>
                      </a:lnTo>
                      <a:lnTo>
                        <a:pt x="81" y="131"/>
                      </a:lnTo>
                      <a:lnTo>
                        <a:pt x="70" y="144"/>
                      </a:lnTo>
                      <a:lnTo>
                        <a:pt x="61" y="158"/>
                      </a:lnTo>
                      <a:lnTo>
                        <a:pt x="52" y="173"/>
                      </a:lnTo>
                      <a:lnTo>
                        <a:pt x="42" y="188"/>
                      </a:lnTo>
                      <a:lnTo>
                        <a:pt x="34" y="204"/>
                      </a:lnTo>
                      <a:lnTo>
                        <a:pt x="28" y="220"/>
                      </a:lnTo>
                      <a:lnTo>
                        <a:pt x="21" y="236"/>
                      </a:lnTo>
                      <a:lnTo>
                        <a:pt x="16" y="252"/>
                      </a:lnTo>
                      <a:lnTo>
                        <a:pt x="10" y="269"/>
                      </a:lnTo>
                      <a:lnTo>
                        <a:pt x="6" y="286"/>
                      </a:lnTo>
                      <a:lnTo>
                        <a:pt x="4" y="304"/>
                      </a:lnTo>
                      <a:lnTo>
                        <a:pt x="1" y="322"/>
                      </a:lnTo>
                      <a:lnTo>
                        <a:pt x="0" y="339"/>
                      </a:lnTo>
                      <a:lnTo>
                        <a:pt x="0" y="358"/>
                      </a:lnTo>
                      <a:lnTo>
                        <a:pt x="0" y="377"/>
                      </a:lnTo>
                      <a:lnTo>
                        <a:pt x="1" y="395"/>
                      </a:lnTo>
                      <a:lnTo>
                        <a:pt x="4" y="413"/>
                      </a:lnTo>
                      <a:lnTo>
                        <a:pt x="6" y="431"/>
                      </a:lnTo>
                      <a:lnTo>
                        <a:pt x="10" y="449"/>
                      </a:lnTo>
                      <a:lnTo>
                        <a:pt x="16" y="465"/>
                      </a:lnTo>
                      <a:lnTo>
                        <a:pt x="21" y="482"/>
                      </a:lnTo>
                      <a:lnTo>
                        <a:pt x="28" y="498"/>
                      </a:lnTo>
                      <a:lnTo>
                        <a:pt x="34" y="514"/>
                      </a:lnTo>
                      <a:lnTo>
                        <a:pt x="42" y="530"/>
                      </a:lnTo>
                      <a:lnTo>
                        <a:pt x="52" y="544"/>
                      </a:lnTo>
                      <a:lnTo>
                        <a:pt x="61" y="559"/>
                      </a:lnTo>
                      <a:lnTo>
                        <a:pt x="70" y="572"/>
                      </a:lnTo>
                      <a:lnTo>
                        <a:pt x="81" y="586"/>
                      </a:lnTo>
                      <a:lnTo>
                        <a:pt x="93" y="599"/>
                      </a:lnTo>
                      <a:lnTo>
                        <a:pt x="105" y="612"/>
                      </a:lnTo>
                      <a:lnTo>
                        <a:pt x="117" y="623"/>
                      </a:lnTo>
                      <a:lnTo>
                        <a:pt x="130" y="635"/>
                      </a:lnTo>
                      <a:lnTo>
                        <a:pt x="144" y="646"/>
                      </a:lnTo>
                      <a:lnTo>
                        <a:pt x="157" y="655"/>
                      </a:lnTo>
                      <a:lnTo>
                        <a:pt x="164" y="659"/>
                      </a:lnTo>
                      <a:lnTo>
                        <a:pt x="165" y="659"/>
                      </a:lnTo>
                      <a:lnTo>
                        <a:pt x="165" y="659"/>
                      </a:lnTo>
                      <a:lnTo>
                        <a:pt x="166" y="659"/>
                      </a:lnTo>
                      <a:lnTo>
                        <a:pt x="168" y="659"/>
                      </a:lnTo>
                      <a:lnTo>
                        <a:pt x="168" y="659"/>
                      </a:lnTo>
                      <a:lnTo>
                        <a:pt x="169" y="658"/>
                      </a:lnTo>
                      <a:lnTo>
                        <a:pt x="169" y="658"/>
                      </a:lnTo>
                      <a:lnTo>
                        <a:pt x="170" y="658"/>
                      </a:lnTo>
                      <a:lnTo>
                        <a:pt x="161" y="651"/>
                      </a:lnTo>
                      <a:lnTo>
                        <a:pt x="146" y="642"/>
                      </a:lnTo>
                      <a:lnTo>
                        <a:pt x="133" y="631"/>
                      </a:lnTo>
                      <a:lnTo>
                        <a:pt x="121" y="620"/>
                      </a:lnTo>
                      <a:lnTo>
                        <a:pt x="108" y="608"/>
                      </a:lnTo>
                      <a:lnTo>
                        <a:pt x="97" y="596"/>
                      </a:lnTo>
                      <a:lnTo>
                        <a:pt x="85" y="583"/>
                      </a:lnTo>
                      <a:lnTo>
                        <a:pt x="74" y="570"/>
                      </a:lnTo>
                      <a:lnTo>
                        <a:pt x="65" y="556"/>
                      </a:lnTo>
                      <a:lnTo>
                        <a:pt x="56" y="542"/>
                      </a:lnTo>
                      <a:lnTo>
                        <a:pt x="48" y="527"/>
                      </a:lnTo>
                      <a:lnTo>
                        <a:pt x="40" y="511"/>
                      </a:lnTo>
                      <a:lnTo>
                        <a:pt x="32" y="497"/>
                      </a:lnTo>
                      <a:lnTo>
                        <a:pt x="26" y="479"/>
                      </a:lnTo>
                      <a:lnTo>
                        <a:pt x="21" y="463"/>
                      </a:lnTo>
                      <a:lnTo>
                        <a:pt x="16" y="447"/>
                      </a:lnTo>
                      <a:lnTo>
                        <a:pt x="12" y="430"/>
                      </a:lnTo>
                      <a:lnTo>
                        <a:pt x="9" y="413"/>
                      </a:lnTo>
                      <a:lnTo>
                        <a:pt x="6" y="394"/>
                      </a:lnTo>
                      <a:lnTo>
                        <a:pt x="5" y="377"/>
                      </a:lnTo>
                      <a:lnTo>
                        <a:pt x="5" y="358"/>
                      </a:lnTo>
                      <a:lnTo>
                        <a:pt x="5" y="341"/>
                      </a:lnTo>
                      <a:lnTo>
                        <a:pt x="6" y="322"/>
                      </a:lnTo>
                      <a:lnTo>
                        <a:pt x="9" y="305"/>
                      </a:lnTo>
                      <a:lnTo>
                        <a:pt x="12" y="288"/>
                      </a:lnTo>
                      <a:lnTo>
                        <a:pt x="16" y="270"/>
                      </a:lnTo>
                      <a:lnTo>
                        <a:pt x="21" y="253"/>
                      </a:lnTo>
                      <a:lnTo>
                        <a:pt x="26" y="237"/>
                      </a:lnTo>
                      <a:lnTo>
                        <a:pt x="32" y="221"/>
                      </a:lnTo>
                      <a:lnTo>
                        <a:pt x="40" y="205"/>
                      </a:lnTo>
                      <a:lnTo>
                        <a:pt x="48" y="190"/>
                      </a:lnTo>
                      <a:lnTo>
                        <a:pt x="56" y="176"/>
                      </a:lnTo>
                      <a:lnTo>
                        <a:pt x="65" y="161"/>
                      </a:lnTo>
                      <a:lnTo>
                        <a:pt x="74" y="148"/>
                      </a:lnTo>
                      <a:lnTo>
                        <a:pt x="85" y="135"/>
                      </a:lnTo>
                      <a:lnTo>
                        <a:pt x="97" y="121"/>
                      </a:lnTo>
                      <a:lnTo>
                        <a:pt x="108" y="109"/>
                      </a:lnTo>
                      <a:lnTo>
                        <a:pt x="121" y="97"/>
                      </a:lnTo>
                      <a:lnTo>
                        <a:pt x="133" y="87"/>
                      </a:lnTo>
                      <a:lnTo>
                        <a:pt x="146" y="76"/>
                      </a:lnTo>
                      <a:lnTo>
                        <a:pt x="161" y="65"/>
                      </a:lnTo>
                      <a:lnTo>
                        <a:pt x="174" y="56"/>
                      </a:lnTo>
                      <a:lnTo>
                        <a:pt x="189" y="48"/>
                      </a:lnTo>
                      <a:lnTo>
                        <a:pt x="205" y="40"/>
                      </a:lnTo>
                      <a:lnTo>
                        <a:pt x="221" y="33"/>
                      </a:lnTo>
                      <a:lnTo>
                        <a:pt x="229" y="29"/>
                      </a:lnTo>
                      <a:lnTo>
                        <a:pt x="222" y="32"/>
                      </a:lnTo>
                      <a:lnTo>
                        <a:pt x="217" y="33"/>
                      </a:lnTo>
                      <a:lnTo>
                        <a:pt x="210" y="36"/>
                      </a:lnTo>
                      <a:lnTo>
                        <a:pt x="205" y="39"/>
                      </a:lnTo>
                      <a:lnTo>
                        <a:pt x="200" y="40"/>
                      </a:lnTo>
                      <a:lnTo>
                        <a:pt x="193" y="43"/>
                      </a:lnTo>
                      <a:lnTo>
                        <a:pt x="188" y="44"/>
                      </a:lnTo>
                      <a:lnTo>
                        <a:pt x="181" y="4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7" name="Freeform 386"/>
                <p:cNvSpPr>
                  <a:spLocks/>
                </p:cNvSpPr>
                <p:nvPr/>
              </p:nvSpPr>
              <p:spPr bwMode="auto">
                <a:xfrm>
                  <a:off x="2597" y="2276"/>
                  <a:ext cx="355" cy="328"/>
                </a:xfrm>
                <a:custGeom>
                  <a:avLst/>
                  <a:gdLst/>
                  <a:ahLst/>
                  <a:cxnLst>
                    <a:cxn ang="0">
                      <a:pos x="708" y="302"/>
                    </a:cxn>
                    <a:cxn ang="0">
                      <a:pos x="690" y="233"/>
                    </a:cxn>
                    <a:cxn ang="0">
                      <a:pos x="660" y="171"/>
                    </a:cxn>
                    <a:cxn ang="0">
                      <a:pos x="620" y="117"/>
                    </a:cxn>
                    <a:cxn ang="0">
                      <a:pos x="569" y="70"/>
                    </a:cxn>
                    <a:cxn ang="0">
                      <a:pos x="511" y="34"/>
                    </a:cxn>
                    <a:cxn ang="0">
                      <a:pos x="445" y="12"/>
                    </a:cxn>
                    <a:cxn ang="0">
                      <a:pos x="375" y="0"/>
                    </a:cxn>
                    <a:cxn ang="0">
                      <a:pos x="319" y="4"/>
                    </a:cxn>
                    <a:cxn ang="0">
                      <a:pos x="248" y="20"/>
                    </a:cxn>
                    <a:cxn ang="0">
                      <a:pos x="187" y="42"/>
                    </a:cxn>
                    <a:cxn ang="0">
                      <a:pos x="130" y="81"/>
                    </a:cxn>
                    <a:cxn ang="0">
                      <a:pos x="82" y="129"/>
                    </a:cxn>
                    <a:cxn ang="0">
                      <a:pos x="43" y="186"/>
                    </a:cxn>
                    <a:cxn ang="0">
                      <a:pos x="16" y="250"/>
                    </a:cxn>
                    <a:cxn ang="0">
                      <a:pos x="2" y="319"/>
                    </a:cxn>
                    <a:cxn ang="0">
                      <a:pos x="2" y="392"/>
                    </a:cxn>
                    <a:cxn ang="0">
                      <a:pos x="16" y="462"/>
                    </a:cxn>
                    <a:cxn ang="0">
                      <a:pos x="43" y="525"/>
                    </a:cxn>
                    <a:cxn ang="0">
                      <a:pos x="82" y="581"/>
                    </a:cxn>
                    <a:cxn ang="0">
                      <a:pos x="130" y="629"/>
                    </a:cxn>
                    <a:cxn ang="0">
                      <a:pos x="166" y="656"/>
                    </a:cxn>
                    <a:cxn ang="0">
                      <a:pos x="170" y="655"/>
                    </a:cxn>
                    <a:cxn ang="0">
                      <a:pos x="160" y="647"/>
                    </a:cxn>
                    <a:cxn ang="0">
                      <a:pos x="108" y="604"/>
                    </a:cxn>
                    <a:cxn ang="0">
                      <a:pos x="64" y="552"/>
                    </a:cxn>
                    <a:cxn ang="0">
                      <a:pos x="32" y="492"/>
                    </a:cxn>
                    <a:cxn ang="0">
                      <a:pos x="12" y="426"/>
                    </a:cxn>
                    <a:cxn ang="0">
                      <a:pos x="4" y="355"/>
                    </a:cxn>
                    <a:cxn ang="0">
                      <a:pos x="12" y="285"/>
                    </a:cxn>
                    <a:cxn ang="0">
                      <a:pos x="32" y="219"/>
                    </a:cxn>
                    <a:cxn ang="0">
                      <a:pos x="64" y="159"/>
                    </a:cxn>
                    <a:cxn ang="0">
                      <a:pos x="108" y="108"/>
                    </a:cxn>
                    <a:cxn ang="0">
                      <a:pos x="160" y="65"/>
                    </a:cxn>
                    <a:cxn ang="0">
                      <a:pos x="219" y="33"/>
                    </a:cxn>
                    <a:cxn ang="0">
                      <a:pos x="286" y="12"/>
                    </a:cxn>
                    <a:cxn ang="0">
                      <a:pos x="356" y="5"/>
                    </a:cxn>
                    <a:cxn ang="0">
                      <a:pos x="427" y="12"/>
                    </a:cxn>
                    <a:cxn ang="0">
                      <a:pos x="492" y="33"/>
                    </a:cxn>
                    <a:cxn ang="0">
                      <a:pos x="552" y="65"/>
                    </a:cxn>
                    <a:cxn ang="0">
                      <a:pos x="604" y="108"/>
                    </a:cxn>
                    <a:cxn ang="0">
                      <a:pos x="646" y="159"/>
                    </a:cxn>
                    <a:cxn ang="0">
                      <a:pos x="680" y="219"/>
                    </a:cxn>
                    <a:cxn ang="0">
                      <a:pos x="700" y="285"/>
                    </a:cxn>
                    <a:cxn ang="0">
                      <a:pos x="706" y="355"/>
                    </a:cxn>
                    <a:cxn ang="0">
                      <a:pos x="708" y="410"/>
                    </a:cxn>
                    <a:cxn ang="0">
                      <a:pos x="690" y="478"/>
                    </a:cxn>
                    <a:cxn ang="0">
                      <a:pos x="660" y="540"/>
                    </a:cxn>
                    <a:cxn ang="0">
                      <a:pos x="620" y="595"/>
                    </a:cxn>
                    <a:cxn ang="0">
                      <a:pos x="571" y="640"/>
                    </a:cxn>
                    <a:cxn ang="0">
                      <a:pos x="567" y="639"/>
                    </a:cxn>
                    <a:cxn ang="0">
                      <a:pos x="564" y="637"/>
                    </a:cxn>
                    <a:cxn ang="0">
                      <a:pos x="604" y="604"/>
                    </a:cxn>
                    <a:cxn ang="0">
                      <a:pos x="646" y="552"/>
                    </a:cxn>
                    <a:cxn ang="0">
                      <a:pos x="680" y="492"/>
                    </a:cxn>
                    <a:cxn ang="0">
                      <a:pos x="700" y="426"/>
                    </a:cxn>
                    <a:cxn ang="0">
                      <a:pos x="706" y="355"/>
                    </a:cxn>
                  </a:cxnLst>
                  <a:rect l="0" t="0" r="r" b="b"/>
                  <a:pathLst>
                    <a:path w="712" h="656">
                      <a:moveTo>
                        <a:pt x="712" y="355"/>
                      </a:moveTo>
                      <a:lnTo>
                        <a:pt x="712" y="338"/>
                      </a:lnTo>
                      <a:lnTo>
                        <a:pt x="710" y="319"/>
                      </a:lnTo>
                      <a:lnTo>
                        <a:pt x="708" y="302"/>
                      </a:lnTo>
                      <a:lnTo>
                        <a:pt x="705" y="283"/>
                      </a:lnTo>
                      <a:lnTo>
                        <a:pt x="701" y="267"/>
                      </a:lnTo>
                      <a:lnTo>
                        <a:pt x="696" y="250"/>
                      </a:lnTo>
                      <a:lnTo>
                        <a:pt x="690" y="233"/>
                      </a:lnTo>
                      <a:lnTo>
                        <a:pt x="684" y="217"/>
                      </a:lnTo>
                      <a:lnTo>
                        <a:pt x="677" y="201"/>
                      </a:lnTo>
                      <a:lnTo>
                        <a:pt x="669" y="186"/>
                      </a:lnTo>
                      <a:lnTo>
                        <a:pt x="660" y="171"/>
                      </a:lnTo>
                      <a:lnTo>
                        <a:pt x="650" y="157"/>
                      </a:lnTo>
                      <a:lnTo>
                        <a:pt x="641" y="142"/>
                      </a:lnTo>
                      <a:lnTo>
                        <a:pt x="630" y="129"/>
                      </a:lnTo>
                      <a:lnTo>
                        <a:pt x="620" y="117"/>
                      </a:lnTo>
                      <a:lnTo>
                        <a:pt x="608" y="104"/>
                      </a:lnTo>
                      <a:lnTo>
                        <a:pt x="595" y="93"/>
                      </a:lnTo>
                      <a:lnTo>
                        <a:pt x="583" y="81"/>
                      </a:lnTo>
                      <a:lnTo>
                        <a:pt x="569" y="70"/>
                      </a:lnTo>
                      <a:lnTo>
                        <a:pt x="555" y="61"/>
                      </a:lnTo>
                      <a:lnTo>
                        <a:pt x="540" y="52"/>
                      </a:lnTo>
                      <a:lnTo>
                        <a:pt x="525" y="42"/>
                      </a:lnTo>
                      <a:lnTo>
                        <a:pt x="511" y="34"/>
                      </a:lnTo>
                      <a:lnTo>
                        <a:pt x="495" y="28"/>
                      </a:lnTo>
                      <a:lnTo>
                        <a:pt x="479" y="21"/>
                      </a:lnTo>
                      <a:lnTo>
                        <a:pt x="461" y="16"/>
                      </a:lnTo>
                      <a:lnTo>
                        <a:pt x="445" y="12"/>
                      </a:lnTo>
                      <a:lnTo>
                        <a:pt x="428" y="8"/>
                      </a:lnTo>
                      <a:lnTo>
                        <a:pt x="411" y="4"/>
                      </a:lnTo>
                      <a:lnTo>
                        <a:pt x="392" y="2"/>
                      </a:lnTo>
                      <a:lnTo>
                        <a:pt x="375" y="0"/>
                      </a:lnTo>
                      <a:lnTo>
                        <a:pt x="356" y="0"/>
                      </a:lnTo>
                      <a:lnTo>
                        <a:pt x="337" y="0"/>
                      </a:lnTo>
                      <a:lnTo>
                        <a:pt x="337" y="1"/>
                      </a:lnTo>
                      <a:lnTo>
                        <a:pt x="319" y="4"/>
                      </a:lnTo>
                      <a:lnTo>
                        <a:pt x="300" y="6"/>
                      </a:lnTo>
                      <a:lnTo>
                        <a:pt x="283" y="10"/>
                      </a:lnTo>
                      <a:lnTo>
                        <a:pt x="266" y="16"/>
                      </a:lnTo>
                      <a:lnTo>
                        <a:pt x="248" y="20"/>
                      </a:lnTo>
                      <a:lnTo>
                        <a:pt x="231" y="25"/>
                      </a:lnTo>
                      <a:lnTo>
                        <a:pt x="215" y="32"/>
                      </a:lnTo>
                      <a:lnTo>
                        <a:pt x="198" y="37"/>
                      </a:lnTo>
                      <a:lnTo>
                        <a:pt x="187" y="42"/>
                      </a:lnTo>
                      <a:lnTo>
                        <a:pt x="171" y="52"/>
                      </a:lnTo>
                      <a:lnTo>
                        <a:pt x="158" y="61"/>
                      </a:lnTo>
                      <a:lnTo>
                        <a:pt x="143" y="70"/>
                      </a:lnTo>
                      <a:lnTo>
                        <a:pt x="130" y="81"/>
                      </a:lnTo>
                      <a:lnTo>
                        <a:pt x="116" y="93"/>
                      </a:lnTo>
                      <a:lnTo>
                        <a:pt x="104" y="104"/>
                      </a:lnTo>
                      <a:lnTo>
                        <a:pt x="92" y="117"/>
                      </a:lnTo>
                      <a:lnTo>
                        <a:pt x="82" y="129"/>
                      </a:lnTo>
                      <a:lnTo>
                        <a:pt x="71" y="142"/>
                      </a:lnTo>
                      <a:lnTo>
                        <a:pt x="60" y="157"/>
                      </a:lnTo>
                      <a:lnTo>
                        <a:pt x="51" y="171"/>
                      </a:lnTo>
                      <a:lnTo>
                        <a:pt x="43" y="186"/>
                      </a:lnTo>
                      <a:lnTo>
                        <a:pt x="35" y="201"/>
                      </a:lnTo>
                      <a:lnTo>
                        <a:pt x="28" y="217"/>
                      </a:lnTo>
                      <a:lnTo>
                        <a:pt x="22" y="233"/>
                      </a:lnTo>
                      <a:lnTo>
                        <a:pt x="16" y="250"/>
                      </a:lnTo>
                      <a:lnTo>
                        <a:pt x="11" y="267"/>
                      </a:lnTo>
                      <a:lnTo>
                        <a:pt x="7" y="283"/>
                      </a:lnTo>
                      <a:lnTo>
                        <a:pt x="4" y="302"/>
                      </a:lnTo>
                      <a:lnTo>
                        <a:pt x="2" y="319"/>
                      </a:lnTo>
                      <a:lnTo>
                        <a:pt x="0" y="338"/>
                      </a:lnTo>
                      <a:lnTo>
                        <a:pt x="0" y="355"/>
                      </a:lnTo>
                      <a:lnTo>
                        <a:pt x="0" y="374"/>
                      </a:lnTo>
                      <a:lnTo>
                        <a:pt x="2" y="392"/>
                      </a:lnTo>
                      <a:lnTo>
                        <a:pt x="4" y="410"/>
                      </a:lnTo>
                      <a:lnTo>
                        <a:pt x="7" y="427"/>
                      </a:lnTo>
                      <a:lnTo>
                        <a:pt x="11" y="444"/>
                      </a:lnTo>
                      <a:lnTo>
                        <a:pt x="16" y="462"/>
                      </a:lnTo>
                      <a:lnTo>
                        <a:pt x="22" y="478"/>
                      </a:lnTo>
                      <a:lnTo>
                        <a:pt x="28" y="494"/>
                      </a:lnTo>
                      <a:lnTo>
                        <a:pt x="35" y="510"/>
                      </a:lnTo>
                      <a:lnTo>
                        <a:pt x="43" y="525"/>
                      </a:lnTo>
                      <a:lnTo>
                        <a:pt x="51" y="540"/>
                      </a:lnTo>
                      <a:lnTo>
                        <a:pt x="60" y="555"/>
                      </a:lnTo>
                      <a:lnTo>
                        <a:pt x="71" y="568"/>
                      </a:lnTo>
                      <a:lnTo>
                        <a:pt x="82" y="581"/>
                      </a:lnTo>
                      <a:lnTo>
                        <a:pt x="92" y="595"/>
                      </a:lnTo>
                      <a:lnTo>
                        <a:pt x="104" y="607"/>
                      </a:lnTo>
                      <a:lnTo>
                        <a:pt x="116" y="619"/>
                      </a:lnTo>
                      <a:lnTo>
                        <a:pt x="130" y="629"/>
                      </a:lnTo>
                      <a:lnTo>
                        <a:pt x="143" y="640"/>
                      </a:lnTo>
                      <a:lnTo>
                        <a:pt x="158" y="651"/>
                      </a:lnTo>
                      <a:lnTo>
                        <a:pt x="166" y="656"/>
                      </a:lnTo>
                      <a:lnTo>
                        <a:pt x="166" y="656"/>
                      </a:lnTo>
                      <a:lnTo>
                        <a:pt x="167" y="655"/>
                      </a:lnTo>
                      <a:lnTo>
                        <a:pt x="167" y="655"/>
                      </a:lnTo>
                      <a:lnTo>
                        <a:pt x="168" y="655"/>
                      </a:lnTo>
                      <a:lnTo>
                        <a:pt x="170" y="655"/>
                      </a:lnTo>
                      <a:lnTo>
                        <a:pt x="170" y="655"/>
                      </a:lnTo>
                      <a:lnTo>
                        <a:pt x="171" y="655"/>
                      </a:lnTo>
                      <a:lnTo>
                        <a:pt x="171" y="653"/>
                      </a:lnTo>
                      <a:lnTo>
                        <a:pt x="160" y="647"/>
                      </a:lnTo>
                      <a:lnTo>
                        <a:pt x="146" y="636"/>
                      </a:lnTo>
                      <a:lnTo>
                        <a:pt x="132" y="627"/>
                      </a:lnTo>
                      <a:lnTo>
                        <a:pt x="120" y="615"/>
                      </a:lnTo>
                      <a:lnTo>
                        <a:pt x="108" y="604"/>
                      </a:lnTo>
                      <a:lnTo>
                        <a:pt x="96" y="591"/>
                      </a:lnTo>
                      <a:lnTo>
                        <a:pt x="86" y="579"/>
                      </a:lnTo>
                      <a:lnTo>
                        <a:pt x="75" y="565"/>
                      </a:lnTo>
                      <a:lnTo>
                        <a:pt x="64" y="552"/>
                      </a:lnTo>
                      <a:lnTo>
                        <a:pt x="56" y="537"/>
                      </a:lnTo>
                      <a:lnTo>
                        <a:pt x="47" y="523"/>
                      </a:lnTo>
                      <a:lnTo>
                        <a:pt x="39" y="507"/>
                      </a:lnTo>
                      <a:lnTo>
                        <a:pt x="32" y="492"/>
                      </a:lnTo>
                      <a:lnTo>
                        <a:pt x="26" y="476"/>
                      </a:lnTo>
                      <a:lnTo>
                        <a:pt x="20" y="460"/>
                      </a:lnTo>
                      <a:lnTo>
                        <a:pt x="16" y="443"/>
                      </a:lnTo>
                      <a:lnTo>
                        <a:pt x="12" y="426"/>
                      </a:lnTo>
                      <a:lnTo>
                        <a:pt x="10" y="408"/>
                      </a:lnTo>
                      <a:lnTo>
                        <a:pt x="7" y="391"/>
                      </a:lnTo>
                      <a:lnTo>
                        <a:pt x="6" y="374"/>
                      </a:lnTo>
                      <a:lnTo>
                        <a:pt x="4" y="355"/>
                      </a:lnTo>
                      <a:lnTo>
                        <a:pt x="6" y="338"/>
                      </a:lnTo>
                      <a:lnTo>
                        <a:pt x="7" y="319"/>
                      </a:lnTo>
                      <a:lnTo>
                        <a:pt x="10" y="302"/>
                      </a:lnTo>
                      <a:lnTo>
                        <a:pt x="12" y="285"/>
                      </a:lnTo>
                      <a:lnTo>
                        <a:pt x="16" y="267"/>
                      </a:lnTo>
                      <a:lnTo>
                        <a:pt x="20" y="251"/>
                      </a:lnTo>
                      <a:lnTo>
                        <a:pt x="26" y="235"/>
                      </a:lnTo>
                      <a:lnTo>
                        <a:pt x="32" y="219"/>
                      </a:lnTo>
                      <a:lnTo>
                        <a:pt x="39" y="203"/>
                      </a:lnTo>
                      <a:lnTo>
                        <a:pt x="47" y="189"/>
                      </a:lnTo>
                      <a:lnTo>
                        <a:pt x="56" y="174"/>
                      </a:lnTo>
                      <a:lnTo>
                        <a:pt x="64" y="159"/>
                      </a:lnTo>
                      <a:lnTo>
                        <a:pt x="75" y="146"/>
                      </a:lnTo>
                      <a:lnTo>
                        <a:pt x="86" y="133"/>
                      </a:lnTo>
                      <a:lnTo>
                        <a:pt x="96" y="120"/>
                      </a:lnTo>
                      <a:lnTo>
                        <a:pt x="108" y="108"/>
                      </a:lnTo>
                      <a:lnTo>
                        <a:pt x="120" y="96"/>
                      </a:lnTo>
                      <a:lnTo>
                        <a:pt x="132" y="85"/>
                      </a:lnTo>
                      <a:lnTo>
                        <a:pt x="146" y="74"/>
                      </a:lnTo>
                      <a:lnTo>
                        <a:pt x="160" y="65"/>
                      </a:lnTo>
                      <a:lnTo>
                        <a:pt x="174" y="56"/>
                      </a:lnTo>
                      <a:lnTo>
                        <a:pt x="188" y="48"/>
                      </a:lnTo>
                      <a:lnTo>
                        <a:pt x="204" y="40"/>
                      </a:lnTo>
                      <a:lnTo>
                        <a:pt x="219" y="33"/>
                      </a:lnTo>
                      <a:lnTo>
                        <a:pt x="235" y="26"/>
                      </a:lnTo>
                      <a:lnTo>
                        <a:pt x="252" y="21"/>
                      </a:lnTo>
                      <a:lnTo>
                        <a:pt x="268" y="16"/>
                      </a:lnTo>
                      <a:lnTo>
                        <a:pt x="286" y="12"/>
                      </a:lnTo>
                      <a:lnTo>
                        <a:pt x="303" y="9"/>
                      </a:lnTo>
                      <a:lnTo>
                        <a:pt x="320" y="6"/>
                      </a:lnTo>
                      <a:lnTo>
                        <a:pt x="337" y="5"/>
                      </a:lnTo>
                      <a:lnTo>
                        <a:pt x="356" y="5"/>
                      </a:lnTo>
                      <a:lnTo>
                        <a:pt x="373" y="5"/>
                      </a:lnTo>
                      <a:lnTo>
                        <a:pt x="392" y="6"/>
                      </a:lnTo>
                      <a:lnTo>
                        <a:pt x="409" y="9"/>
                      </a:lnTo>
                      <a:lnTo>
                        <a:pt x="427" y="12"/>
                      </a:lnTo>
                      <a:lnTo>
                        <a:pt x="444" y="16"/>
                      </a:lnTo>
                      <a:lnTo>
                        <a:pt x="460" y="21"/>
                      </a:lnTo>
                      <a:lnTo>
                        <a:pt x="476" y="26"/>
                      </a:lnTo>
                      <a:lnTo>
                        <a:pt x="492" y="33"/>
                      </a:lnTo>
                      <a:lnTo>
                        <a:pt x="508" y="40"/>
                      </a:lnTo>
                      <a:lnTo>
                        <a:pt x="523" y="48"/>
                      </a:lnTo>
                      <a:lnTo>
                        <a:pt x="537" y="56"/>
                      </a:lnTo>
                      <a:lnTo>
                        <a:pt x="552" y="65"/>
                      </a:lnTo>
                      <a:lnTo>
                        <a:pt x="565" y="74"/>
                      </a:lnTo>
                      <a:lnTo>
                        <a:pt x="579" y="85"/>
                      </a:lnTo>
                      <a:lnTo>
                        <a:pt x="592" y="96"/>
                      </a:lnTo>
                      <a:lnTo>
                        <a:pt x="604" y="108"/>
                      </a:lnTo>
                      <a:lnTo>
                        <a:pt x="616" y="120"/>
                      </a:lnTo>
                      <a:lnTo>
                        <a:pt x="626" y="133"/>
                      </a:lnTo>
                      <a:lnTo>
                        <a:pt x="637" y="146"/>
                      </a:lnTo>
                      <a:lnTo>
                        <a:pt x="646" y="159"/>
                      </a:lnTo>
                      <a:lnTo>
                        <a:pt x="656" y="174"/>
                      </a:lnTo>
                      <a:lnTo>
                        <a:pt x="664" y="189"/>
                      </a:lnTo>
                      <a:lnTo>
                        <a:pt x="672" y="203"/>
                      </a:lnTo>
                      <a:lnTo>
                        <a:pt x="680" y="219"/>
                      </a:lnTo>
                      <a:lnTo>
                        <a:pt x="685" y="235"/>
                      </a:lnTo>
                      <a:lnTo>
                        <a:pt x="690" y="251"/>
                      </a:lnTo>
                      <a:lnTo>
                        <a:pt x="696" y="267"/>
                      </a:lnTo>
                      <a:lnTo>
                        <a:pt x="700" y="285"/>
                      </a:lnTo>
                      <a:lnTo>
                        <a:pt x="702" y="302"/>
                      </a:lnTo>
                      <a:lnTo>
                        <a:pt x="705" y="319"/>
                      </a:lnTo>
                      <a:lnTo>
                        <a:pt x="706" y="338"/>
                      </a:lnTo>
                      <a:lnTo>
                        <a:pt x="706" y="355"/>
                      </a:lnTo>
                      <a:lnTo>
                        <a:pt x="712" y="355"/>
                      </a:lnTo>
                      <a:lnTo>
                        <a:pt x="712" y="374"/>
                      </a:lnTo>
                      <a:lnTo>
                        <a:pt x="710" y="392"/>
                      </a:lnTo>
                      <a:lnTo>
                        <a:pt x="708" y="410"/>
                      </a:lnTo>
                      <a:lnTo>
                        <a:pt x="705" y="427"/>
                      </a:lnTo>
                      <a:lnTo>
                        <a:pt x="701" y="444"/>
                      </a:lnTo>
                      <a:lnTo>
                        <a:pt x="696" y="462"/>
                      </a:lnTo>
                      <a:lnTo>
                        <a:pt x="690" y="478"/>
                      </a:lnTo>
                      <a:lnTo>
                        <a:pt x="684" y="494"/>
                      </a:lnTo>
                      <a:lnTo>
                        <a:pt x="677" y="510"/>
                      </a:lnTo>
                      <a:lnTo>
                        <a:pt x="669" y="525"/>
                      </a:lnTo>
                      <a:lnTo>
                        <a:pt x="660" y="540"/>
                      </a:lnTo>
                      <a:lnTo>
                        <a:pt x="650" y="555"/>
                      </a:lnTo>
                      <a:lnTo>
                        <a:pt x="641" y="568"/>
                      </a:lnTo>
                      <a:lnTo>
                        <a:pt x="630" y="581"/>
                      </a:lnTo>
                      <a:lnTo>
                        <a:pt x="620" y="595"/>
                      </a:lnTo>
                      <a:lnTo>
                        <a:pt x="608" y="607"/>
                      </a:lnTo>
                      <a:lnTo>
                        <a:pt x="595" y="619"/>
                      </a:lnTo>
                      <a:lnTo>
                        <a:pt x="583" y="629"/>
                      </a:lnTo>
                      <a:lnTo>
                        <a:pt x="571" y="640"/>
                      </a:lnTo>
                      <a:lnTo>
                        <a:pt x="569" y="639"/>
                      </a:lnTo>
                      <a:lnTo>
                        <a:pt x="568" y="639"/>
                      </a:lnTo>
                      <a:lnTo>
                        <a:pt x="568" y="639"/>
                      </a:lnTo>
                      <a:lnTo>
                        <a:pt x="567" y="639"/>
                      </a:lnTo>
                      <a:lnTo>
                        <a:pt x="567" y="639"/>
                      </a:lnTo>
                      <a:lnTo>
                        <a:pt x="565" y="639"/>
                      </a:lnTo>
                      <a:lnTo>
                        <a:pt x="565" y="639"/>
                      </a:lnTo>
                      <a:lnTo>
                        <a:pt x="564" y="637"/>
                      </a:lnTo>
                      <a:lnTo>
                        <a:pt x="565" y="636"/>
                      </a:lnTo>
                      <a:lnTo>
                        <a:pt x="579" y="627"/>
                      </a:lnTo>
                      <a:lnTo>
                        <a:pt x="592" y="615"/>
                      </a:lnTo>
                      <a:lnTo>
                        <a:pt x="604" y="604"/>
                      </a:lnTo>
                      <a:lnTo>
                        <a:pt x="616" y="591"/>
                      </a:lnTo>
                      <a:lnTo>
                        <a:pt x="626" y="579"/>
                      </a:lnTo>
                      <a:lnTo>
                        <a:pt x="637" y="565"/>
                      </a:lnTo>
                      <a:lnTo>
                        <a:pt x="646" y="552"/>
                      </a:lnTo>
                      <a:lnTo>
                        <a:pt x="656" y="537"/>
                      </a:lnTo>
                      <a:lnTo>
                        <a:pt x="664" y="523"/>
                      </a:lnTo>
                      <a:lnTo>
                        <a:pt x="672" y="507"/>
                      </a:lnTo>
                      <a:lnTo>
                        <a:pt x="680" y="492"/>
                      </a:lnTo>
                      <a:lnTo>
                        <a:pt x="685" y="476"/>
                      </a:lnTo>
                      <a:lnTo>
                        <a:pt x="690" y="460"/>
                      </a:lnTo>
                      <a:lnTo>
                        <a:pt x="696" y="443"/>
                      </a:lnTo>
                      <a:lnTo>
                        <a:pt x="700" y="426"/>
                      </a:lnTo>
                      <a:lnTo>
                        <a:pt x="702" y="408"/>
                      </a:lnTo>
                      <a:lnTo>
                        <a:pt x="705" y="391"/>
                      </a:lnTo>
                      <a:lnTo>
                        <a:pt x="706" y="374"/>
                      </a:lnTo>
                      <a:lnTo>
                        <a:pt x="706" y="355"/>
                      </a:lnTo>
                      <a:lnTo>
                        <a:pt x="712" y="35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8" name="Freeform 387"/>
                <p:cNvSpPr>
                  <a:spLocks/>
                </p:cNvSpPr>
                <p:nvPr/>
              </p:nvSpPr>
              <p:spPr bwMode="auto">
                <a:xfrm>
                  <a:off x="2598" y="2277"/>
                  <a:ext cx="353" cy="326"/>
                </a:xfrm>
                <a:custGeom>
                  <a:avLst/>
                  <a:gdLst/>
                  <a:ahLst/>
                  <a:cxnLst>
                    <a:cxn ang="0">
                      <a:pos x="702" y="300"/>
                    </a:cxn>
                    <a:cxn ang="0">
                      <a:pos x="685" y="232"/>
                    </a:cxn>
                    <a:cxn ang="0">
                      <a:pos x="655" y="171"/>
                    </a:cxn>
                    <a:cxn ang="0">
                      <a:pos x="614" y="116"/>
                    </a:cxn>
                    <a:cxn ang="0">
                      <a:pos x="565" y="71"/>
                    </a:cxn>
                    <a:cxn ang="0">
                      <a:pos x="506" y="35"/>
                    </a:cxn>
                    <a:cxn ang="0">
                      <a:pos x="441" y="11"/>
                    </a:cxn>
                    <a:cxn ang="0">
                      <a:pos x="370" y="0"/>
                    </a:cxn>
                    <a:cxn ang="0">
                      <a:pos x="300" y="4"/>
                    </a:cxn>
                    <a:cxn ang="0">
                      <a:pos x="261" y="14"/>
                    </a:cxn>
                    <a:cxn ang="0">
                      <a:pos x="224" y="24"/>
                    </a:cxn>
                    <a:cxn ang="0">
                      <a:pos x="169" y="51"/>
                    </a:cxn>
                    <a:cxn ang="0">
                      <a:pos x="116" y="92"/>
                    </a:cxn>
                    <a:cxn ang="0">
                      <a:pos x="69" y="143"/>
                    </a:cxn>
                    <a:cxn ang="0">
                      <a:pos x="35" y="200"/>
                    </a:cxn>
                    <a:cxn ang="0">
                      <a:pos x="11" y="265"/>
                    </a:cxn>
                    <a:cxn ang="0">
                      <a:pos x="0" y="336"/>
                    </a:cxn>
                    <a:cxn ang="0">
                      <a:pos x="4" y="408"/>
                    </a:cxn>
                    <a:cxn ang="0">
                      <a:pos x="21" y="474"/>
                    </a:cxn>
                    <a:cxn ang="0">
                      <a:pos x="51" y="537"/>
                    </a:cxn>
                    <a:cxn ang="0">
                      <a:pos x="92" y="591"/>
                    </a:cxn>
                    <a:cxn ang="0">
                      <a:pos x="141" y="637"/>
                    </a:cxn>
                    <a:cxn ang="0">
                      <a:pos x="167" y="653"/>
                    </a:cxn>
                    <a:cxn ang="0">
                      <a:pos x="171" y="651"/>
                    </a:cxn>
                    <a:cxn ang="0">
                      <a:pos x="144" y="633"/>
                    </a:cxn>
                    <a:cxn ang="0">
                      <a:pos x="95" y="587"/>
                    </a:cxn>
                    <a:cxn ang="0">
                      <a:pos x="55" y="534"/>
                    </a:cxn>
                    <a:cxn ang="0">
                      <a:pos x="25" y="473"/>
                    </a:cxn>
                    <a:cxn ang="0">
                      <a:pos x="8" y="406"/>
                    </a:cxn>
                    <a:cxn ang="0">
                      <a:pos x="5" y="336"/>
                    </a:cxn>
                    <a:cxn ang="0">
                      <a:pos x="16" y="267"/>
                    </a:cxn>
                    <a:cxn ang="0">
                      <a:pos x="39" y="203"/>
                    </a:cxn>
                    <a:cxn ang="0">
                      <a:pos x="73" y="145"/>
                    </a:cxn>
                    <a:cxn ang="0">
                      <a:pos x="119" y="96"/>
                    </a:cxn>
                    <a:cxn ang="0">
                      <a:pos x="172" y="56"/>
                    </a:cxn>
                    <a:cxn ang="0">
                      <a:pos x="233" y="27"/>
                    </a:cxn>
                    <a:cxn ang="0">
                      <a:pos x="300" y="10"/>
                    </a:cxn>
                    <a:cxn ang="0">
                      <a:pos x="370" y="6"/>
                    </a:cxn>
                    <a:cxn ang="0">
                      <a:pos x="440" y="16"/>
                    </a:cxn>
                    <a:cxn ang="0">
                      <a:pos x="504" y="40"/>
                    </a:cxn>
                    <a:cxn ang="0">
                      <a:pos x="561" y="75"/>
                    </a:cxn>
                    <a:cxn ang="0">
                      <a:pos x="610" y="119"/>
                    </a:cxn>
                    <a:cxn ang="0">
                      <a:pos x="650" y="173"/>
                    </a:cxn>
                    <a:cxn ang="0">
                      <a:pos x="679" y="233"/>
                    </a:cxn>
                    <a:cxn ang="0">
                      <a:pos x="697" y="300"/>
                    </a:cxn>
                    <a:cxn ang="0">
                      <a:pos x="706" y="353"/>
                    </a:cxn>
                    <a:cxn ang="0">
                      <a:pos x="699" y="425"/>
                    </a:cxn>
                    <a:cxn ang="0">
                      <a:pos x="678" y="492"/>
                    </a:cxn>
                    <a:cxn ang="0">
                      <a:pos x="646" y="551"/>
                    </a:cxn>
                    <a:cxn ang="0">
                      <a:pos x="602" y="603"/>
                    </a:cxn>
                    <a:cxn ang="0">
                      <a:pos x="564" y="637"/>
                    </a:cxn>
                    <a:cxn ang="0">
                      <a:pos x="561" y="635"/>
                    </a:cxn>
                    <a:cxn ang="0">
                      <a:pos x="558" y="635"/>
                    </a:cxn>
                    <a:cxn ang="0">
                      <a:pos x="600" y="599"/>
                    </a:cxn>
                    <a:cxn ang="0">
                      <a:pos x="642" y="549"/>
                    </a:cxn>
                    <a:cxn ang="0">
                      <a:pos x="674" y="489"/>
                    </a:cxn>
                    <a:cxn ang="0">
                      <a:pos x="694" y="424"/>
                    </a:cxn>
                    <a:cxn ang="0">
                      <a:pos x="701" y="353"/>
                    </a:cxn>
                  </a:cxnLst>
                  <a:rect l="0" t="0" r="r" b="b"/>
                  <a:pathLst>
                    <a:path w="706" h="653">
                      <a:moveTo>
                        <a:pt x="706" y="353"/>
                      </a:moveTo>
                      <a:lnTo>
                        <a:pt x="706" y="336"/>
                      </a:lnTo>
                      <a:lnTo>
                        <a:pt x="705" y="317"/>
                      </a:lnTo>
                      <a:lnTo>
                        <a:pt x="702" y="300"/>
                      </a:lnTo>
                      <a:lnTo>
                        <a:pt x="699" y="283"/>
                      </a:lnTo>
                      <a:lnTo>
                        <a:pt x="695" y="265"/>
                      </a:lnTo>
                      <a:lnTo>
                        <a:pt x="690" y="248"/>
                      </a:lnTo>
                      <a:lnTo>
                        <a:pt x="685" y="232"/>
                      </a:lnTo>
                      <a:lnTo>
                        <a:pt x="678" y="216"/>
                      </a:lnTo>
                      <a:lnTo>
                        <a:pt x="671" y="200"/>
                      </a:lnTo>
                      <a:lnTo>
                        <a:pt x="663" y="185"/>
                      </a:lnTo>
                      <a:lnTo>
                        <a:pt x="655" y="171"/>
                      </a:lnTo>
                      <a:lnTo>
                        <a:pt x="646" y="156"/>
                      </a:lnTo>
                      <a:lnTo>
                        <a:pt x="635" y="143"/>
                      </a:lnTo>
                      <a:lnTo>
                        <a:pt x="626" y="130"/>
                      </a:lnTo>
                      <a:lnTo>
                        <a:pt x="614" y="116"/>
                      </a:lnTo>
                      <a:lnTo>
                        <a:pt x="602" y="104"/>
                      </a:lnTo>
                      <a:lnTo>
                        <a:pt x="590" y="92"/>
                      </a:lnTo>
                      <a:lnTo>
                        <a:pt x="578" y="82"/>
                      </a:lnTo>
                      <a:lnTo>
                        <a:pt x="565" y="71"/>
                      </a:lnTo>
                      <a:lnTo>
                        <a:pt x="550" y="60"/>
                      </a:lnTo>
                      <a:lnTo>
                        <a:pt x="536" y="51"/>
                      </a:lnTo>
                      <a:lnTo>
                        <a:pt x="521" y="43"/>
                      </a:lnTo>
                      <a:lnTo>
                        <a:pt x="506" y="35"/>
                      </a:lnTo>
                      <a:lnTo>
                        <a:pt x="490" y="28"/>
                      </a:lnTo>
                      <a:lnTo>
                        <a:pt x="474" y="22"/>
                      </a:lnTo>
                      <a:lnTo>
                        <a:pt x="458" y="16"/>
                      </a:lnTo>
                      <a:lnTo>
                        <a:pt x="441" y="11"/>
                      </a:lnTo>
                      <a:lnTo>
                        <a:pt x="424" y="7"/>
                      </a:lnTo>
                      <a:lnTo>
                        <a:pt x="406" y="4"/>
                      </a:lnTo>
                      <a:lnTo>
                        <a:pt x="389" y="2"/>
                      </a:lnTo>
                      <a:lnTo>
                        <a:pt x="370" y="0"/>
                      </a:lnTo>
                      <a:lnTo>
                        <a:pt x="353" y="0"/>
                      </a:lnTo>
                      <a:lnTo>
                        <a:pt x="334" y="0"/>
                      </a:lnTo>
                      <a:lnTo>
                        <a:pt x="317" y="2"/>
                      </a:lnTo>
                      <a:lnTo>
                        <a:pt x="300" y="4"/>
                      </a:lnTo>
                      <a:lnTo>
                        <a:pt x="291" y="7"/>
                      </a:lnTo>
                      <a:lnTo>
                        <a:pt x="281" y="8"/>
                      </a:lnTo>
                      <a:lnTo>
                        <a:pt x="271" y="11"/>
                      </a:lnTo>
                      <a:lnTo>
                        <a:pt x="261" y="14"/>
                      </a:lnTo>
                      <a:lnTo>
                        <a:pt x="252" y="16"/>
                      </a:lnTo>
                      <a:lnTo>
                        <a:pt x="243" y="19"/>
                      </a:lnTo>
                      <a:lnTo>
                        <a:pt x="233" y="22"/>
                      </a:lnTo>
                      <a:lnTo>
                        <a:pt x="224" y="24"/>
                      </a:lnTo>
                      <a:lnTo>
                        <a:pt x="216" y="28"/>
                      </a:lnTo>
                      <a:lnTo>
                        <a:pt x="200" y="35"/>
                      </a:lnTo>
                      <a:lnTo>
                        <a:pt x="184" y="43"/>
                      </a:lnTo>
                      <a:lnTo>
                        <a:pt x="169" y="51"/>
                      </a:lnTo>
                      <a:lnTo>
                        <a:pt x="156" y="60"/>
                      </a:lnTo>
                      <a:lnTo>
                        <a:pt x="141" y="71"/>
                      </a:lnTo>
                      <a:lnTo>
                        <a:pt x="128" y="82"/>
                      </a:lnTo>
                      <a:lnTo>
                        <a:pt x="116" y="92"/>
                      </a:lnTo>
                      <a:lnTo>
                        <a:pt x="103" y="104"/>
                      </a:lnTo>
                      <a:lnTo>
                        <a:pt x="92" y="116"/>
                      </a:lnTo>
                      <a:lnTo>
                        <a:pt x="80" y="130"/>
                      </a:lnTo>
                      <a:lnTo>
                        <a:pt x="69" y="143"/>
                      </a:lnTo>
                      <a:lnTo>
                        <a:pt x="60" y="156"/>
                      </a:lnTo>
                      <a:lnTo>
                        <a:pt x="51" y="171"/>
                      </a:lnTo>
                      <a:lnTo>
                        <a:pt x="43" y="185"/>
                      </a:lnTo>
                      <a:lnTo>
                        <a:pt x="35" y="200"/>
                      </a:lnTo>
                      <a:lnTo>
                        <a:pt x="27" y="216"/>
                      </a:lnTo>
                      <a:lnTo>
                        <a:pt x="21" y="232"/>
                      </a:lnTo>
                      <a:lnTo>
                        <a:pt x="16" y="248"/>
                      </a:lnTo>
                      <a:lnTo>
                        <a:pt x="11" y="265"/>
                      </a:lnTo>
                      <a:lnTo>
                        <a:pt x="7" y="283"/>
                      </a:lnTo>
                      <a:lnTo>
                        <a:pt x="4" y="300"/>
                      </a:lnTo>
                      <a:lnTo>
                        <a:pt x="1" y="317"/>
                      </a:lnTo>
                      <a:lnTo>
                        <a:pt x="0" y="336"/>
                      </a:lnTo>
                      <a:lnTo>
                        <a:pt x="0" y="353"/>
                      </a:lnTo>
                      <a:lnTo>
                        <a:pt x="0" y="372"/>
                      </a:lnTo>
                      <a:lnTo>
                        <a:pt x="1" y="389"/>
                      </a:lnTo>
                      <a:lnTo>
                        <a:pt x="4" y="408"/>
                      </a:lnTo>
                      <a:lnTo>
                        <a:pt x="7" y="425"/>
                      </a:lnTo>
                      <a:lnTo>
                        <a:pt x="11" y="442"/>
                      </a:lnTo>
                      <a:lnTo>
                        <a:pt x="16" y="458"/>
                      </a:lnTo>
                      <a:lnTo>
                        <a:pt x="21" y="474"/>
                      </a:lnTo>
                      <a:lnTo>
                        <a:pt x="27" y="492"/>
                      </a:lnTo>
                      <a:lnTo>
                        <a:pt x="35" y="506"/>
                      </a:lnTo>
                      <a:lnTo>
                        <a:pt x="43" y="522"/>
                      </a:lnTo>
                      <a:lnTo>
                        <a:pt x="51" y="537"/>
                      </a:lnTo>
                      <a:lnTo>
                        <a:pt x="60" y="551"/>
                      </a:lnTo>
                      <a:lnTo>
                        <a:pt x="69" y="565"/>
                      </a:lnTo>
                      <a:lnTo>
                        <a:pt x="80" y="578"/>
                      </a:lnTo>
                      <a:lnTo>
                        <a:pt x="92" y="591"/>
                      </a:lnTo>
                      <a:lnTo>
                        <a:pt x="103" y="603"/>
                      </a:lnTo>
                      <a:lnTo>
                        <a:pt x="116" y="615"/>
                      </a:lnTo>
                      <a:lnTo>
                        <a:pt x="128" y="626"/>
                      </a:lnTo>
                      <a:lnTo>
                        <a:pt x="141" y="637"/>
                      </a:lnTo>
                      <a:lnTo>
                        <a:pt x="156" y="646"/>
                      </a:lnTo>
                      <a:lnTo>
                        <a:pt x="165" y="653"/>
                      </a:lnTo>
                      <a:lnTo>
                        <a:pt x="167" y="653"/>
                      </a:lnTo>
                      <a:lnTo>
                        <a:pt x="167" y="653"/>
                      </a:lnTo>
                      <a:lnTo>
                        <a:pt x="168" y="653"/>
                      </a:lnTo>
                      <a:lnTo>
                        <a:pt x="168" y="651"/>
                      </a:lnTo>
                      <a:lnTo>
                        <a:pt x="169" y="651"/>
                      </a:lnTo>
                      <a:lnTo>
                        <a:pt x="171" y="651"/>
                      </a:lnTo>
                      <a:lnTo>
                        <a:pt x="171" y="651"/>
                      </a:lnTo>
                      <a:lnTo>
                        <a:pt x="172" y="651"/>
                      </a:lnTo>
                      <a:lnTo>
                        <a:pt x="159" y="642"/>
                      </a:lnTo>
                      <a:lnTo>
                        <a:pt x="144" y="633"/>
                      </a:lnTo>
                      <a:lnTo>
                        <a:pt x="132" y="622"/>
                      </a:lnTo>
                      <a:lnTo>
                        <a:pt x="119" y="611"/>
                      </a:lnTo>
                      <a:lnTo>
                        <a:pt x="107" y="599"/>
                      </a:lnTo>
                      <a:lnTo>
                        <a:pt x="95" y="587"/>
                      </a:lnTo>
                      <a:lnTo>
                        <a:pt x="84" y="575"/>
                      </a:lnTo>
                      <a:lnTo>
                        <a:pt x="73" y="562"/>
                      </a:lnTo>
                      <a:lnTo>
                        <a:pt x="64" y="549"/>
                      </a:lnTo>
                      <a:lnTo>
                        <a:pt x="55" y="534"/>
                      </a:lnTo>
                      <a:lnTo>
                        <a:pt x="47" y="519"/>
                      </a:lnTo>
                      <a:lnTo>
                        <a:pt x="39" y="505"/>
                      </a:lnTo>
                      <a:lnTo>
                        <a:pt x="32" y="489"/>
                      </a:lnTo>
                      <a:lnTo>
                        <a:pt x="25" y="473"/>
                      </a:lnTo>
                      <a:lnTo>
                        <a:pt x="20" y="457"/>
                      </a:lnTo>
                      <a:lnTo>
                        <a:pt x="16" y="441"/>
                      </a:lnTo>
                      <a:lnTo>
                        <a:pt x="12" y="424"/>
                      </a:lnTo>
                      <a:lnTo>
                        <a:pt x="8" y="406"/>
                      </a:lnTo>
                      <a:lnTo>
                        <a:pt x="7" y="389"/>
                      </a:lnTo>
                      <a:lnTo>
                        <a:pt x="5" y="372"/>
                      </a:lnTo>
                      <a:lnTo>
                        <a:pt x="4" y="353"/>
                      </a:lnTo>
                      <a:lnTo>
                        <a:pt x="5" y="336"/>
                      </a:lnTo>
                      <a:lnTo>
                        <a:pt x="7" y="319"/>
                      </a:lnTo>
                      <a:lnTo>
                        <a:pt x="8" y="300"/>
                      </a:lnTo>
                      <a:lnTo>
                        <a:pt x="12" y="284"/>
                      </a:lnTo>
                      <a:lnTo>
                        <a:pt x="16" y="267"/>
                      </a:lnTo>
                      <a:lnTo>
                        <a:pt x="20" y="251"/>
                      </a:lnTo>
                      <a:lnTo>
                        <a:pt x="25" y="233"/>
                      </a:lnTo>
                      <a:lnTo>
                        <a:pt x="32" y="217"/>
                      </a:lnTo>
                      <a:lnTo>
                        <a:pt x="39" y="203"/>
                      </a:lnTo>
                      <a:lnTo>
                        <a:pt x="47" y="188"/>
                      </a:lnTo>
                      <a:lnTo>
                        <a:pt x="55" y="173"/>
                      </a:lnTo>
                      <a:lnTo>
                        <a:pt x="64" y="159"/>
                      </a:lnTo>
                      <a:lnTo>
                        <a:pt x="73" y="145"/>
                      </a:lnTo>
                      <a:lnTo>
                        <a:pt x="84" y="132"/>
                      </a:lnTo>
                      <a:lnTo>
                        <a:pt x="95" y="119"/>
                      </a:lnTo>
                      <a:lnTo>
                        <a:pt x="107" y="107"/>
                      </a:lnTo>
                      <a:lnTo>
                        <a:pt x="119" y="96"/>
                      </a:lnTo>
                      <a:lnTo>
                        <a:pt x="132" y="84"/>
                      </a:lnTo>
                      <a:lnTo>
                        <a:pt x="144" y="75"/>
                      </a:lnTo>
                      <a:lnTo>
                        <a:pt x="159" y="64"/>
                      </a:lnTo>
                      <a:lnTo>
                        <a:pt x="172" y="56"/>
                      </a:lnTo>
                      <a:lnTo>
                        <a:pt x="187" y="47"/>
                      </a:lnTo>
                      <a:lnTo>
                        <a:pt x="201" y="40"/>
                      </a:lnTo>
                      <a:lnTo>
                        <a:pt x="217" y="32"/>
                      </a:lnTo>
                      <a:lnTo>
                        <a:pt x="233" y="27"/>
                      </a:lnTo>
                      <a:lnTo>
                        <a:pt x="249" y="20"/>
                      </a:lnTo>
                      <a:lnTo>
                        <a:pt x="265" y="16"/>
                      </a:lnTo>
                      <a:lnTo>
                        <a:pt x="283" y="12"/>
                      </a:lnTo>
                      <a:lnTo>
                        <a:pt x="300" y="10"/>
                      </a:lnTo>
                      <a:lnTo>
                        <a:pt x="317" y="7"/>
                      </a:lnTo>
                      <a:lnTo>
                        <a:pt x="334" y="6"/>
                      </a:lnTo>
                      <a:lnTo>
                        <a:pt x="353" y="6"/>
                      </a:lnTo>
                      <a:lnTo>
                        <a:pt x="370" y="6"/>
                      </a:lnTo>
                      <a:lnTo>
                        <a:pt x="389" y="7"/>
                      </a:lnTo>
                      <a:lnTo>
                        <a:pt x="406" y="10"/>
                      </a:lnTo>
                      <a:lnTo>
                        <a:pt x="424" y="12"/>
                      </a:lnTo>
                      <a:lnTo>
                        <a:pt x="440" y="16"/>
                      </a:lnTo>
                      <a:lnTo>
                        <a:pt x="457" y="20"/>
                      </a:lnTo>
                      <a:lnTo>
                        <a:pt x="473" y="27"/>
                      </a:lnTo>
                      <a:lnTo>
                        <a:pt x="489" y="32"/>
                      </a:lnTo>
                      <a:lnTo>
                        <a:pt x="504" y="40"/>
                      </a:lnTo>
                      <a:lnTo>
                        <a:pt x="518" y="47"/>
                      </a:lnTo>
                      <a:lnTo>
                        <a:pt x="533" y="56"/>
                      </a:lnTo>
                      <a:lnTo>
                        <a:pt x="548" y="64"/>
                      </a:lnTo>
                      <a:lnTo>
                        <a:pt x="561" y="75"/>
                      </a:lnTo>
                      <a:lnTo>
                        <a:pt x="574" y="84"/>
                      </a:lnTo>
                      <a:lnTo>
                        <a:pt x="588" y="96"/>
                      </a:lnTo>
                      <a:lnTo>
                        <a:pt x="600" y="107"/>
                      </a:lnTo>
                      <a:lnTo>
                        <a:pt x="610" y="119"/>
                      </a:lnTo>
                      <a:lnTo>
                        <a:pt x="622" y="132"/>
                      </a:lnTo>
                      <a:lnTo>
                        <a:pt x="631" y="145"/>
                      </a:lnTo>
                      <a:lnTo>
                        <a:pt x="642" y="159"/>
                      </a:lnTo>
                      <a:lnTo>
                        <a:pt x="650" y="173"/>
                      </a:lnTo>
                      <a:lnTo>
                        <a:pt x="659" y="188"/>
                      </a:lnTo>
                      <a:lnTo>
                        <a:pt x="667" y="203"/>
                      </a:lnTo>
                      <a:lnTo>
                        <a:pt x="674" y="217"/>
                      </a:lnTo>
                      <a:lnTo>
                        <a:pt x="679" y="233"/>
                      </a:lnTo>
                      <a:lnTo>
                        <a:pt x="686" y="251"/>
                      </a:lnTo>
                      <a:lnTo>
                        <a:pt x="690" y="267"/>
                      </a:lnTo>
                      <a:lnTo>
                        <a:pt x="694" y="284"/>
                      </a:lnTo>
                      <a:lnTo>
                        <a:pt x="697" y="300"/>
                      </a:lnTo>
                      <a:lnTo>
                        <a:pt x="699" y="319"/>
                      </a:lnTo>
                      <a:lnTo>
                        <a:pt x="701" y="336"/>
                      </a:lnTo>
                      <a:lnTo>
                        <a:pt x="701" y="353"/>
                      </a:lnTo>
                      <a:lnTo>
                        <a:pt x="706" y="353"/>
                      </a:lnTo>
                      <a:lnTo>
                        <a:pt x="706" y="372"/>
                      </a:lnTo>
                      <a:lnTo>
                        <a:pt x="705" y="389"/>
                      </a:lnTo>
                      <a:lnTo>
                        <a:pt x="702" y="408"/>
                      </a:lnTo>
                      <a:lnTo>
                        <a:pt x="699" y="425"/>
                      </a:lnTo>
                      <a:lnTo>
                        <a:pt x="695" y="442"/>
                      </a:lnTo>
                      <a:lnTo>
                        <a:pt x="690" y="458"/>
                      </a:lnTo>
                      <a:lnTo>
                        <a:pt x="685" y="474"/>
                      </a:lnTo>
                      <a:lnTo>
                        <a:pt x="678" y="492"/>
                      </a:lnTo>
                      <a:lnTo>
                        <a:pt x="671" y="506"/>
                      </a:lnTo>
                      <a:lnTo>
                        <a:pt x="663" y="522"/>
                      </a:lnTo>
                      <a:lnTo>
                        <a:pt x="655" y="537"/>
                      </a:lnTo>
                      <a:lnTo>
                        <a:pt x="646" y="551"/>
                      </a:lnTo>
                      <a:lnTo>
                        <a:pt x="635" y="565"/>
                      </a:lnTo>
                      <a:lnTo>
                        <a:pt x="626" y="578"/>
                      </a:lnTo>
                      <a:lnTo>
                        <a:pt x="614" y="591"/>
                      </a:lnTo>
                      <a:lnTo>
                        <a:pt x="602" y="603"/>
                      </a:lnTo>
                      <a:lnTo>
                        <a:pt x="590" y="615"/>
                      </a:lnTo>
                      <a:lnTo>
                        <a:pt x="578" y="626"/>
                      </a:lnTo>
                      <a:lnTo>
                        <a:pt x="565" y="637"/>
                      </a:lnTo>
                      <a:lnTo>
                        <a:pt x="564" y="637"/>
                      </a:lnTo>
                      <a:lnTo>
                        <a:pt x="564" y="637"/>
                      </a:lnTo>
                      <a:lnTo>
                        <a:pt x="562" y="637"/>
                      </a:lnTo>
                      <a:lnTo>
                        <a:pt x="562" y="637"/>
                      </a:lnTo>
                      <a:lnTo>
                        <a:pt x="561" y="635"/>
                      </a:lnTo>
                      <a:lnTo>
                        <a:pt x="560" y="635"/>
                      </a:lnTo>
                      <a:lnTo>
                        <a:pt x="560" y="635"/>
                      </a:lnTo>
                      <a:lnTo>
                        <a:pt x="558" y="635"/>
                      </a:lnTo>
                      <a:lnTo>
                        <a:pt x="558" y="635"/>
                      </a:lnTo>
                      <a:lnTo>
                        <a:pt x="561" y="633"/>
                      </a:lnTo>
                      <a:lnTo>
                        <a:pt x="574" y="622"/>
                      </a:lnTo>
                      <a:lnTo>
                        <a:pt x="588" y="611"/>
                      </a:lnTo>
                      <a:lnTo>
                        <a:pt x="600" y="599"/>
                      </a:lnTo>
                      <a:lnTo>
                        <a:pt x="610" y="587"/>
                      </a:lnTo>
                      <a:lnTo>
                        <a:pt x="622" y="575"/>
                      </a:lnTo>
                      <a:lnTo>
                        <a:pt x="631" y="562"/>
                      </a:lnTo>
                      <a:lnTo>
                        <a:pt x="642" y="549"/>
                      </a:lnTo>
                      <a:lnTo>
                        <a:pt x="650" y="534"/>
                      </a:lnTo>
                      <a:lnTo>
                        <a:pt x="659" y="519"/>
                      </a:lnTo>
                      <a:lnTo>
                        <a:pt x="667" y="505"/>
                      </a:lnTo>
                      <a:lnTo>
                        <a:pt x="674" y="489"/>
                      </a:lnTo>
                      <a:lnTo>
                        <a:pt x="679" y="473"/>
                      </a:lnTo>
                      <a:lnTo>
                        <a:pt x="686" y="457"/>
                      </a:lnTo>
                      <a:lnTo>
                        <a:pt x="690" y="441"/>
                      </a:lnTo>
                      <a:lnTo>
                        <a:pt x="694" y="424"/>
                      </a:lnTo>
                      <a:lnTo>
                        <a:pt x="697" y="406"/>
                      </a:lnTo>
                      <a:lnTo>
                        <a:pt x="699" y="389"/>
                      </a:lnTo>
                      <a:lnTo>
                        <a:pt x="701" y="372"/>
                      </a:lnTo>
                      <a:lnTo>
                        <a:pt x="701" y="353"/>
                      </a:lnTo>
                      <a:lnTo>
                        <a:pt x="706" y="35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9" name="Freeform 388"/>
                <p:cNvSpPr>
                  <a:spLocks/>
                </p:cNvSpPr>
                <p:nvPr/>
              </p:nvSpPr>
              <p:spPr bwMode="auto">
                <a:xfrm>
                  <a:off x="2599" y="2279"/>
                  <a:ext cx="351" cy="324"/>
                </a:xfrm>
                <a:custGeom>
                  <a:avLst/>
                  <a:gdLst/>
                  <a:ahLst/>
                  <a:cxnLst>
                    <a:cxn ang="0">
                      <a:pos x="698" y="297"/>
                    </a:cxn>
                    <a:cxn ang="0">
                      <a:pos x="681" y="230"/>
                    </a:cxn>
                    <a:cxn ang="0">
                      <a:pos x="652" y="169"/>
                    </a:cxn>
                    <a:cxn ang="0">
                      <a:pos x="612" y="115"/>
                    </a:cxn>
                    <a:cxn ang="0">
                      <a:pos x="561" y="69"/>
                    </a:cxn>
                    <a:cxn ang="0">
                      <a:pos x="504" y="35"/>
                    </a:cxn>
                    <a:cxn ang="0">
                      <a:pos x="440" y="11"/>
                    </a:cxn>
                    <a:cxn ang="0">
                      <a:pos x="369" y="0"/>
                    </a:cxn>
                    <a:cxn ang="0">
                      <a:pos x="299" y="4"/>
                    </a:cxn>
                    <a:cxn ang="0">
                      <a:pos x="231" y="21"/>
                    </a:cxn>
                    <a:cxn ang="0">
                      <a:pos x="170" y="51"/>
                    </a:cxn>
                    <a:cxn ang="0">
                      <a:pos x="116" y="91"/>
                    </a:cxn>
                    <a:cxn ang="0">
                      <a:pos x="71" y="141"/>
                    </a:cxn>
                    <a:cxn ang="0">
                      <a:pos x="35" y="198"/>
                    </a:cxn>
                    <a:cxn ang="0">
                      <a:pos x="12" y="262"/>
                    </a:cxn>
                    <a:cxn ang="0">
                      <a:pos x="2" y="333"/>
                    </a:cxn>
                    <a:cxn ang="0">
                      <a:pos x="6" y="403"/>
                    </a:cxn>
                    <a:cxn ang="0">
                      <a:pos x="22" y="471"/>
                    </a:cxn>
                    <a:cxn ang="0">
                      <a:pos x="52" y="532"/>
                    </a:cxn>
                    <a:cxn ang="0">
                      <a:pos x="92" y="586"/>
                    </a:cxn>
                    <a:cxn ang="0">
                      <a:pos x="142" y="631"/>
                    </a:cxn>
                    <a:cxn ang="0">
                      <a:pos x="170" y="648"/>
                    </a:cxn>
                    <a:cxn ang="0">
                      <a:pos x="172" y="647"/>
                    </a:cxn>
                    <a:cxn ang="0">
                      <a:pos x="159" y="638"/>
                    </a:cxn>
                    <a:cxn ang="0">
                      <a:pos x="107" y="595"/>
                    </a:cxn>
                    <a:cxn ang="0">
                      <a:pos x="66" y="543"/>
                    </a:cxn>
                    <a:cxn ang="0">
                      <a:pos x="34" y="485"/>
                    </a:cxn>
                    <a:cxn ang="0">
                      <a:pos x="12" y="421"/>
                    </a:cxn>
                    <a:cxn ang="0">
                      <a:pos x="6" y="350"/>
                    </a:cxn>
                    <a:cxn ang="0">
                      <a:pos x="12" y="281"/>
                    </a:cxn>
                    <a:cxn ang="0">
                      <a:pos x="34" y="216"/>
                    </a:cxn>
                    <a:cxn ang="0">
                      <a:pos x="66" y="157"/>
                    </a:cxn>
                    <a:cxn ang="0">
                      <a:pos x="107" y="107"/>
                    </a:cxn>
                    <a:cxn ang="0">
                      <a:pos x="159" y="64"/>
                    </a:cxn>
                    <a:cxn ang="0">
                      <a:pos x="218" y="32"/>
                    </a:cxn>
                    <a:cxn ang="0">
                      <a:pos x="283" y="12"/>
                    </a:cxn>
                    <a:cxn ang="0">
                      <a:pos x="352" y="5"/>
                    </a:cxn>
                    <a:cxn ang="0">
                      <a:pos x="421" y="12"/>
                    </a:cxn>
                    <a:cxn ang="0">
                      <a:pos x="487" y="32"/>
                    </a:cxn>
                    <a:cxn ang="0">
                      <a:pos x="545" y="64"/>
                    </a:cxn>
                    <a:cxn ang="0">
                      <a:pos x="596" y="107"/>
                    </a:cxn>
                    <a:cxn ang="0">
                      <a:pos x="638" y="157"/>
                    </a:cxn>
                    <a:cxn ang="0">
                      <a:pos x="670" y="216"/>
                    </a:cxn>
                    <a:cxn ang="0">
                      <a:pos x="690" y="281"/>
                    </a:cxn>
                    <a:cxn ang="0">
                      <a:pos x="697" y="350"/>
                    </a:cxn>
                    <a:cxn ang="0">
                      <a:pos x="698" y="403"/>
                    </a:cxn>
                    <a:cxn ang="0">
                      <a:pos x="681" y="471"/>
                    </a:cxn>
                    <a:cxn ang="0">
                      <a:pos x="652" y="532"/>
                    </a:cxn>
                    <a:cxn ang="0">
                      <a:pos x="612" y="586"/>
                    </a:cxn>
                    <a:cxn ang="0">
                      <a:pos x="561" y="631"/>
                    </a:cxn>
                    <a:cxn ang="0">
                      <a:pos x="557" y="632"/>
                    </a:cxn>
                    <a:cxn ang="0">
                      <a:pos x="555" y="631"/>
                    </a:cxn>
                    <a:cxn ang="0">
                      <a:pos x="584" y="607"/>
                    </a:cxn>
                    <a:cxn ang="0">
                      <a:pos x="629" y="558"/>
                    </a:cxn>
                    <a:cxn ang="0">
                      <a:pos x="664" y="501"/>
                    </a:cxn>
                    <a:cxn ang="0">
                      <a:pos x="686" y="437"/>
                    </a:cxn>
                    <a:cxn ang="0">
                      <a:pos x="697" y="369"/>
                    </a:cxn>
                  </a:cxnLst>
                  <a:rect l="0" t="0" r="r" b="b"/>
                  <a:pathLst>
                    <a:path w="702" h="648">
                      <a:moveTo>
                        <a:pt x="702" y="350"/>
                      </a:moveTo>
                      <a:lnTo>
                        <a:pt x="702" y="333"/>
                      </a:lnTo>
                      <a:lnTo>
                        <a:pt x="701" y="314"/>
                      </a:lnTo>
                      <a:lnTo>
                        <a:pt x="698" y="297"/>
                      </a:lnTo>
                      <a:lnTo>
                        <a:pt x="696" y="280"/>
                      </a:lnTo>
                      <a:lnTo>
                        <a:pt x="692" y="262"/>
                      </a:lnTo>
                      <a:lnTo>
                        <a:pt x="686" y="246"/>
                      </a:lnTo>
                      <a:lnTo>
                        <a:pt x="681" y="230"/>
                      </a:lnTo>
                      <a:lnTo>
                        <a:pt x="676" y="214"/>
                      </a:lnTo>
                      <a:lnTo>
                        <a:pt x="668" y="198"/>
                      </a:lnTo>
                      <a:lnTo>
                        <a:pt x="660" y="184"/>
                      </a:lnTo>
                      <a:lnTo>
                        <a:pt x="652" y="169"/>
                      </a:lnTo>
                      <a:lnTo>
                        <a:pt x="642" y="154"/>
                      </a:lnTo>
                      <a:lnTo>
                        <a:pt x="633" y="141"/>
                      </a:lnTo>
                      <a:lnTo>
                        <a:pt x="622" y="128"/>
                      </a:lnTo>
                      <a:lnTo>
                        <a:pt x="612" y="115"/>
                      </a:lnTo>
                      <a:lnTo>
                        <a:pt x="600" y="103"/>
                      </a:lnTo>
                      <a:lnTo>
                        <a:pt x="588" y="91"/>
                      </a:lnTo>
                      <a:lnTo>
                        <a:pt x="575" y="80"/>
                      </a:lnTo>
                      <a:lnTo>
                        <a:pt x="561" y="69"/>
                      </a:lnTo>
                      <a:lnTo>
                        <a:pt x="548" y="60"/>
                      </a:lnTo>
                      <a:lnTo>
                        <a:pt x="533" y="51"/>
                      </a:lnTo>
                      <a:lnTo>
                        <a:pt x="519" y="43"/>
                      </a:lnTo>
                      <a:lnTo>
                        <a:pt x="504" y="35"/>
                      </a:lnTo>
                      <a:lnTo>
                        <a:pt x="488" y="28"/>
                      </a:lnTo>
                      <a:lnTo>
                        <a:pt x="472" y="21"/>
                      </a:lnTo>
                      <a:lnTo>
                        <a:pt x="456" y="16"/>
                      </a:lnTo>
                      <a:lnTo>
                        <a:pt x="440" y="11"/>
                      </a:lnTo>
                      <a:lnTo>
                        <a:pt x="423" y="7"/>
                      </a:lnTo>
                      <a:lnTo>
                        <a:pt x="405" y="4"/>
                      </a:lnTo>
                      <a:lnTo>
                        <a:pt x="388" y="1"/>
                      </a:lnTo>
                      <a:lnTo>
                        <a:pt x="369" y="0"/>
                      </a:lnTo>
                      <a:lnTo>
                        <a:pt x="352" y="0"/>
                      </a:lnTo>
                      <a:lnTo>
                        <a:pt x="333" y="0"/>
                      </a:lnTo>
                      <a:lnTo>
                        <a:pt x="316" y="1"/>
                      </a:lnTo>
                      <a:lnTo>
                        <a:pt x="299" y="4"/>
                      </a:lnTo>
                      <a:lnTo>
                        <a:pt x="282" y="7"/>
                      </a:lnTo>
                      <a:lnTo>
                        <a:pt x="264" y="11"/>
                      </a:lnTo>
                      <a:lnTo>
                        <a:pt x="248" y="16"/>
                      </a:lnTo>
                      <a:lnTo>
                        <a:pt x="231" y="21"/>
                      </a:lnTo>
                      <a:lnTo>
                        <a:pt x="215" y="28"/>
                      </a:lnTo>
                      <a:lnTo>
                        <a:pt x="200" y="35"/>
                      </a:lnTo>
                      <a:lnTo>
                        <a:pt x="184" y="43"/>
                      </a:lnTo>
                      <a:lnTo>
                        <a:pt x="170" y="51"/>
                      </a:lnTo>
                      <a:lnTo>
                        <a:pt x="156" y="60"/>
                      </a:lnTo>
                      <a:lnTo>
                        <a:pt x="142" y="69"/>
                      </a:lnTo>
                      <a:lnTo>
                        <a:pt x="128" y="80"/>
                      </a:lnTo>
                      <a:lnTo>
                        <a:pt x="116" y="91"/>
                      </a:lnTo>
                      <a:lnTo>
                        <a:pt x="104" y="103"/>
                      </a:lnTo>
                      <a:lnTo>
                        <a:pt x="92" y="115"/>
                      </a:lnTo>
                      <a:lnTo>
                        <a:pt x="82" y="128"/>
                      </a:lnTo>
                      <a:lnTo>
                        <a:pt x="71" y="141"/>
                      </a:lnTo>
                      <a:lnTo>
                        <a:pt x="60" y="154"/>
                      </a:lnTo>
                      <a:lnTo>
                        <a:pt x="52" y="169"/>
                      </a:lnTo>
                      <a:lnTo>
                        <a:pt x="43" y="184"/>
                      </a:lnTo>
                      <a:lnTo>
                        <a:pt x="35" y="198"/>
                      </a:lnTo>
                      <a:lnTo>
                        <a:pt x="28" y="214"/>
                      </a:lnTo>
                      <a:lnTo>
                        <a:pt x="22" y="230"/>
                      </a:lnTo>
                      <a:lnTo>
                        <a:pt x="16" y="246"/>
                      </a:lnTo>
                      <a:lnTo>
                        <a:pt x="12" y="262"/>
                      </a:lnTo>
                      <a:lnTo>
                        <a:pt x="8" y="280"/>
                      </a:lnTo>
                      <a:lnTo>
                        <a:pt x="6" y="297"/>
                      </a:lnTo>
                      <a:lnTo>
                        <a:pt x="3" y="314"/>
                      </a:lnTo>
                      <a:lnTo>
                        <a:pt x="2" y="333"/>
                      </a:lnTo>
                      <a:lnTo>
                        <a:pt x="0" y="350"/>
                      </a:lnTo>
                      <a:lnTo>
                        <a:pt x="2" y="369"/>
                      </a:lnTo>
                      <a:lnTo>
                        <a:pt x="3" y="386"/>
                      </a:lnTo>
                      <a:lnTo>
                        <a:pt x="6" y="403"/>
                      </a:lnTo>
                      <a:lnTo>
                        <a:pt x="8" y="421"/>
                      </a:lnTo>
                      <a:lnTo>
                        <a:pt x="12" y="438"/>
                      </a:lnTo>
                      <a:lnTo>
                        <a:pt x="16" y="455"/>
                      </a:lnTo>
                      <a:lnTo>
                        <a:pt x="22" y="471"/>
                      </a:lnTo>
                      <a:lnTo>
                        <a:pt x="28" y="487"/>
                      </a:lnTo>
                      <a:lnTo>
                        <a:pt x="35" y="502"/>
                      </a:lnTo>
                      <a:lnTo>
                        <a:pt x="43" y="518"/>
                      </a:lnTo>
                      <a:lnTo>
                        <a:pt x="52" y="532"/>
                      </a:lnTo>
                      <a:lnTo>
                        <a:pt x="60" y="547"/>
                      </a:lnTo>
                      <a:lnTo>
                        <a:pt x="71" y="560"/>
                      </a:lnTo>
                      <a:lnTo>
                        <a:pt x="82" y="574"/>
                      </a:lnTo>
                      <a:lnTo>
                        <a:pt x="92" y="586"/>
                      </a:lnTo>
                      <a:lnTo>
                        <a:pt x="104" y="599"/>
                      </a:lnTo>
                      <a:lnTo>
                        <a:pt x="116" y="610"/>
                      </a:lnTo>
                      <a:lnTo>
                        <a:pt x="128" y="622"/>
                      </a:lnTo>
                      <a:lnTo>
                        <a:pt x="142" y="631"/>
                      </a:lnTo>
                      <a:lnTo>
                        <a:pt x="156" y="642"/>
                      </a:lnTo>
                      <a:lnTo>
                        <a:pt x="167" y="648"/>
                      </a:lnTo>
                      <a:lnTo>
                        <a:pt x="168" y="648"/>
                      </a:lnTo>
                      <a:lnTo>
                        <a:pt x="170" y="648"/>
                      </a:lnTo>
                      <a:lnTo>
                        <a:pt x="170" y="648"/>
                      </a:lnTo>
                      <a:lnTo>
                        <a:pt x="171" y="648"/>
                      </a:lnTo>
                      <a:lnTo>
                        <a:pt x="172" y="648"/>
                      </a:lnTo>
                      <a:lnTo>
                        <a:pt x="172" y="647"/>
                      </a:lnTo>
                      <a:lnTo>
                        <a:pt x="174" y="647"/>
                      </a:lnTo>
                      <a:lnTo>
                        <a:pt x="174" y="647"/>
                      </a:lnTo>
                      <a:lnTo>
                        <a:pt x="172" y="646"/>
                      </a:lnTo>
                      <a:lnTo>
                        <a:pt x="159" y="638"/>
                      </a:lnTo>
                      <a:lnTo>
                        <a:pt x="146" y="627"/>
                      </a:lnTo>
                      <a:lnTo>
                        <a:pt x="132" y="618"/>
                      </a:lnTo>
                      <a:lnTo>
                        <a:pt x="119" y="607"/>
                      </a:lnTo>
                      <a:lnTo>
                        <a:pt x="107" y="595"/>
                      </a:lnTo>
                      <a:lnTo>
                        <a:pt x="96" y="583"/>
                      </a:lnTo>
                      <a:lnTo>
                        <a:pt x="86" y="570"/>
                      </a:lnTo>
                      <a:lnTo>
                        <a:pt x="75" y="558"/>
                      </a:lnTo>
                      <a:lnTo>
                        <a:pt x="66" y="543"/>
                      </a:lnTo>
                      <a:lnTo>
                        <a:pt x="56" y="530"/>
                      </a:lnTo>
                      <a:lnTo>
                        <a:pt x="48" y="515"/>
                      </a:lnTo>
                      <a:lnTo>
                        <a:pt x="40" y="501"/>
                      </a:lnTo>
                      <a:lnTo>
                        <a:pt x="34" y="485"/>
                      </a:lnTo>
                      <a:lnTo>
                        <a:pt x="27" y="470"/>
                      </a:lnTo>
                      <a:lnTo>
                        <a:pt x="22" y="454"/>
                      </a:lnTo>
                      <a:lnTo>
                        <a:pt x="16" y="437"/>
                      </a:lnTo>
                      <a:lnTo>
                        <a:pt x="12" y="421"/>
                      </a:lnTo>
                      <a:lnTo>
                        <a:pt x="10" y="403"/>
                      </a:lnTo>
                      <a:lnTo>
                        <a:pt x="8" y="386"/>
                      </a:lnTo>
                      <a:lnTo>
                        <a:pt x="7" y="369"/>
                      </a:lnTo>
                      <a:lnTo>
                        <a:pt x="6" y="350"/>
                      </a:lnTo>
                      <a:lnTo>
                        <a:pt x="7" y="333"/>
                      </a:lnTo>
                      <a:lnTo>
                        <a:pt x="8" y="316"/>
                      </a:lnTo>
                      <a:lnTo>
                        <a:pt x="10" y="298"/>
                      </a:lnTo>
                      <a:lnTo>
                        <a:pt x="12" y="281"/>
                      </a:lnTo>
                      <a:lnTo>
                        <a:pt x="16" y="264"/>
                      </a:lnTo>
                      <a:lnTo>
                        <a:pt x="22" y="248"/>
                      </a:lnTo>
                      <a:lnTo>
                        <a:pt x="27" y="232"/>
                      </a:lnTo>
                      <a:lnTo>
                        <a:pt x="34" y="216"/>
                      </a:lnTo>
                      <a:lnTo>
                        <a:pt x="40" y="201"/>
                      </a:lnTo>
                      <a:lnTo>
                        <a:pt x="48" y="186"/>
                      </a:lnTo>
                      <a:lnTo>
                        <a:pt x="56" y="172"/>
                      </a:lnTo>
                      <a:lnTo>
                        <a:pt x="66" y="157"/>
                      </a:lnTo>
                      <a:lnTo>
                        <a:pt x="75" y="144"/>
                      </a:lnTo>
                      <a:lnTo>
                        <a:pt x="86" y="130"/>
                      </a:lnTo>
                      <a:lnTo>
                        <a:pt x="96" y="119"/>
                      </a:lnTo>
                      <a:lnTo>
                        <a:pt x="107" y="107"/>
                      </a:lnTo>
                      <a:lnTo>
                        <a:pt x="119" y="95"/>
                      </a:lnTo>
                      <a:lnTo>
                        <a:pt x="132" y="84"/>
                      </a:lnTo>
                      <a:lnTo>
                        <a:pt x="146" y="73"/>
                      </a:lnTo>
                      <a:lnTo>
                        <a:pt x="159" y="64"/>
                      </a:lnTo>
                      <a:lnTo>
                        <a:pt x="172" y="55"/>
                      </a:lnTo>
                      <a:lnTo>
                        <a:pt x="187" y="47"/>
                      </a:lnTo>
                      <a:lnTo>
                        <a:pt x="202" y="39"/>
                      </a:lnTo>
                      <a:lnTo>
                        <a:pt x="218" y="32"/>
                      </a:lnTo>
                      <a:lnTo>
                        <a:pt x="234" y="25"/>
                      </a:lnTo>
                      <a:lnTo>
                        <a:pt x="250" y="20"/>
                      </a:lnTo>
                      <a:lnTo>
                        <a:pt x="266" y="16"/>
                      </a:lnTo>
                      <a:lnTo>
                        <a:pt x="283" y="12"/>
                      </a:lnTo>
                      <a:lnTo>
                        <a:pt x="299" y="9"/>
                      </a:lnTo>
                      <a:lnTo>
                        <a:pt x="316" y="7"/>
                      </a:lnTo>
                      <a:lnTo>
                        <a:pt x="333" y="5"/>
                      </a:lnTo>
                      <a:lnTo>
                        <a:pt x="352" y="5"/>
                      </a:lnTo>
                      <a:lnTo>
                        <a:pt x="369" y="5"/>
                      </a:lnTo>
                      <a:lnTo>
                        <a:pt x="387" y="7"/>
                      </a:lnTo>
                      <a:lnTo>
                        <a:pt x="404" y="9"/>
                      </a:lnTo>
                      <a:lnTo>
                        <a:pt x="421" y="12"/>
                      </a:lnTo>
                      <a:lnTo>
                        <a:pt x="439" y="16"/>
                      </a:lnTo>
                      <a:lnTo>
                        <a:pt x="455" y="20"/>
                      </a:lnTo>
                      <a:lnTo>
                        <a:pt x="471" y="25"/>
                      </a:lnTo>
                      <a:lnTo>
                        <a:pt x="487" y="32"/>
                      </a:lnTo>
                      <a:lnTo>
                        <a:pt x="501" y="39"/>
                      </a:lnTo>
                      <a:lnTo>
                        <a:pt x="517" y="47"/>
                      </a:lnTo>
                      <a:lnTo>
                        <a:pt x="531" y="55"/>
                      </a:lnTo>
                      <a:lnTo>
                        <a:pt x="545" y="64"/>
                      </a:lnTo>
                      <a:lnTo>
                        <a:pt x="559" y="73"/>
                      </a:lnTo>
                      <a:lnTo>
                        <a:pt x="572" y="84"/>
                      </a:lnTo>
                      <a:lnTo>
                        <a:pt x="584" y="95"/>
                      </a:lnTo>
                      <a:lnTo>
                        <a:pt x="596" y="107"/>
                      </a:lnTo>
                      <a:lnTo>
                        <a:pt x="608" y="119"/>
                      </a:lnTo>
                      <a:lnTo>
                        <a:pt x="618" y="130"/>
                      </a:lnTo>
                      <a:lnTo>
                        <a:pt x="629" y="144"/>
                      </a:lnTo>
                      <a:lnTo>
                        <a:pt x="638" y="157"/>
                      </a:lnTo>
                      <a:lnTo>
                        <a:pt x="648" y="172"/>
                      </a:lnTo>
                      <a:lnTo>
                        <a:pt x="656" y="186"/>
                      </a:lnTo>
                      <a:lnTo>
                        <a:pt x="664" y="201"/>
                      </a:lnTo>
                      <a:lnTo>
                        <a:pt x="670" y="216"/>
                      </a:lnTo>
                      <a:lnTo>
                        <a:pt x="677" y="232"/>
                      </a:lnTo>
                      <a:lnTo>
                        <a:pt x="682" y="248"/>
                      </a:lnTo>
                      <a:lnTo>
                        <a:pt x="686" y="264"/>
                      </a:lnTo>
                      <a:lnTo>
                        <a:pt x="690" y="281"/>
                      </a:lnTo>
                      <a:lnTo>
                        <a:pt x="693" y="298"/>
                      </a:lnTo>
                      <a:lnTo>
                        <a:pt x="696" y="316"/>
                      </a:lnTo>
                      <a:lnTo>
                        <a:pt x="697" y="333"/>
                      </a:lnTo>
                      <a:lnTo>
                        <a:pt x="697" y="350"/>
                      </a:lnTo>
                      <a:lnTo>
                        <a:pt x="702" y="350"/>
                      </a:lnTo>
                      <a:lnTo>
                        <a:pt x="702" y="369"/>
                      </a:lnTo>
                      <a:lnTo>
                        <a:pt x="701" y="386"/>
                      </a:lnTo>
                      <a:lnTo>
                        <a:pt x="698" y="403"/>
                      </a:lnTo>
                      <a:lnTo>
                        <a:pt x="696" y="421"/>
                      </a:lnTo>
                      <a:lnTo>
                        <a:pt x="692" y="438"/>
                      </a:lnTo>
                      <a:lnTo>
                        <a:pt x="686" y="455"/>
                      </a:lnTo>
                      <a:lnTo>
                        <a:pt x="681" y="471"/>
                      </a:lnTo>
                      <a:lnTo>
                        <a:pt x="676" y="487"/>
                      </a:lnTo>
                      <a:lnTo>
                        <a:pt x="668" y="502"/>
                      </a:lnTo>
                      <a:lnTo>
                        <a:pt x="660" y="518"/>
                      </a:lnTo>
                      <a:lnTo>
                        <a:pt x="652" y="532"/>
                      </a:lnTo>
                      <a:lnTo>
                        <a:pt x="642" y="547"/>
                      </a:lnTo>
                      <a:lnTo>
                        <a:pt x="633" y="560"/>
                      </a:lnTo>
                      <a:lnTo>
                        <a:pt x="622" y="574"/>
                      </a:lnTo>
                      <a:lnTo>
                        <a:pt x="612" y="586"/>
                      </a:lnTo>
                      <a:lnTo>
                        <a:pt x="600" y="599"/>
                      </a:lnTo>
                      <a:lnTo>
                        <a:pt x="588" y="610"/>
                      </a:lnTo>
                      <a:lnTo>
                        <a:pt x="575" y="622"/>
                      </a:lnTo>
                      <a:lnTo>
                        <a:pt x="561" y="631"/>
                      </a:lnTo>
                      <a:lnTo>
                        <a:pt x="560" y="632"/>
                      </a:lnTo>
                      <a:lnTo>
                        <a:pt x="559" y="632"/>
                      </a:lnTo>
                      <a:lnTo>
                        <a:pt x="559" y="632"/>
                      </a:lnTo>
                      <a:lnTo>
                        <a:pt x="557" y="632"/>
                      </a:lnTo>
                      <a:lnTo>
                        <a:pt x="557" y="632"/>
                      </a:lnTo>
                      <a:lnTo>
                        <a:pt x="556" y="632"/>
                      </a:lnTo>
                      <a:lnTo>
                        <a:pt x="555" y="632"/>
                      </a:lnTo>
                      <a:lnTo>
                        <a:pt x="555" y="631"/>
                      </a:lnTo>
                      <a:lnTo>
                        <a:pt x="553" y="631"/>
                      </a:lnTo>
                      <a:lnTo>
                        <a:pt x="559" y="627"/>
                      </a:lnTo>
                      <a:lnTo>
                        <a:pt x="572" y="618"/>
                      </a:lnTo>
                      <a:lnTo>
                        <a:pt x="584" y="607"/>
                      </a:lnTo>
                      <a:lnTo>
                        <a:pt x="596" y="595"/>
                      </a:lnTo>
                      <a:lnTo>
                        <a:pt x="608" y="583"/>
                      </a:lnTo>
                      <a:lnTo>
                        <a:pt x="618" y="570"/>
                      </a:lnTo>
                      <a:lnTo>
                        <a:pt x="629" y="558"/>
                      </a:lnTo>
                      <a:lnTo>
                        <a:pt x="638" y="543"/>
                      </a:lnTo>
                      <a:lnTo>
                        <a:pt x="648" y="530"/>
                      </a:lnTo>
                      <a:lnTo>
                        <a:pt x="656" y="515"/>
                      </a:lnTo>
                      <a:lnTo>
                        <a:pt x="664" y="501"/>
                      </a:lnTo>
                      <a:lnTo>
                        <a:pt x="670" y="485"/>
                      </a:lnTo>
                      <a:lnTo>
                        <a:pt x="677" y="470"/>
                      </a:lnTo>
                      <a:lnTo>
                        <a:pt x="682" y="454"/>
                      </a:lnTo>
                      <a:lnTo>
                        <a:pt x="686" y="437"/>
                      </a:lnTo>
                      <a:lnTo>
                        <a:pt x="690" y="421"/>
                      </a:lnTo>
                      <a:lnTo>
                        <a:pt x="693" y="403"/>
                      </a:lnTo>
                      <a:lnTo>
                        <a:pt x="696" y="386"/>
                      </a:lnTo>
                      <a:lnTo>
                        <a:pt x="697" y="369"/>
                      </a:lnTo>
                      <a:lnTo>
                        <a:pt x="697" y="350"/>
                      </a:lnTo>
                      <a:lnTo>
                        <a:pt x="702" y="35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0" name="Freeform 389"/>
                <p:cNvSpPr>
                  <a:spLocks/>
                </p:cNvSpPr>
                <p:nvPr/>
              </p:nvSpPr>
              <p:spPr bwMode="auto">
                <a:xfrm>
                  <a:off x="2600" y="2280"/>
                  <a:ext cx="348" cy="323"/>
                </a:xfrm>
                <a:custGeom>
                  <a:avLst/>
                  <a:gdLst/>
                  <a:ahLst/>
                  <a:cxnLst>
                    <a:cxn ang="0">
                      <a:pos x="693" y="294"/>
                    </a:cxn>
                    <a:cxn ang="0">
                      <a:pos x="675" y="227"/>
                    </a:cxn>
                    <a:cxn ang="0">
                      <a:pos x="646" y="167"/>
                    </a:cxn>
                    <a:cxn ang="0">
                      <a:pos x="606" y="113"/>
                    </a:cxn>
                    <a:cxn ang="0">
                      <a:pos x="557" y="69"/>
                    </a:cxn>
                    <a:cxn ang="0">
                      <a:pos x="500" y="34"/>
                    </a:cxn>
                    <a:cxn ang="0">
                      <a:pos x="436" y="10"/>
                    </a:cxn>
                    <a:cxn ang="0">
                      <a:pos x="366" y="0"/>
                    </a:cxn>
                    <a:cxn ang="0">
                      <a:pos x="296" y="4"/>
                    </a:cxn>
                    <a:cxn ang="0">
                      <a:pos x="229" y="21"/>
                    </a:cxn>
                    <a:cxn ang="0">
                      <a:pos x="168" y="50"/>
                    </a:cxn>
                    <a:cxn ang="0">
                      <a:pos x="115" y="90"/>
                    </a:cxn>
                    <a:cxn ang="0">
                      <a:pos x="69" y="139"/>
                    </a:cxn>
                    <a:cxn ang="0">
                      <a:pos x="35" y="197"/>
                    </a:cxn>
                    <a:cxn ang="0">
                      <a:pos x="12" y="261"/>
                    </a:cxn>
                    <a:cxn ang="0">
                      <a:pos x="1" y="330"/>
                    </a:cxn>
                    <a:cxn ang="0">
                      <a:pos x="4" y="400"/>
                    </a:cxn>
                    <a:cxn ang="0">
                      <a:pos x="21" y="467"/>
                    </a:cxn>
                    <a:cxn ang="0">
                      <a:pos x="51" y="528"/>
                    </a:cxn>
                    <a:cxn ang="0">
                      <a:pos x="91" y="581"/>
                    </a:cxn>
                    <a:cxn ang="0">
                      <a:pos x="140" y="627"/>
                    </a:cxn>
                    <a:cxn ang="0">
                      <a:pos x="169" y="644"/>
                    </a:cxn>
                    <a:cxn ang="0">
                      <a:pos x="173" y="644"/>
                    </a:cxn>
                    <a:cxn ang="0">
                      <a:pos x="157" y="632"/>
                    </a:cxn>
                    <a:cxn ang="0">
                      <a:pos x="107" y="591"/>
                    </a:cxn>
                    <a:cxn ang="0">
                      <a:pos x="64" y="539"/>
                    </a:cxn>
                    <a:cxn ang="0">
                      <a:pos x="32" y="482"/>
                    </a:cxn>
                    <a:cxn ang="0">
                      <a:pos x="12" y="416"/>
                    </a:cxn>
                    <a:cxn ang="0">
                      <a:pos x="5" y="347"/>
                    </a:cxn>
                    <a:cxn ang="0">
                      <a:pos x="12" y="278"/>
                    </a:cxn>
                    <a:cxn ang="0">
                      <a:pos x="32" y="214"/>
                    </a:cxn>
                    <a:cxn ang="0">
                      <a:pos x="64" y="155"/>
                    </a:cxn>
                    <a:cxn ang="0">
                      <a:pos x="107" y="105"/>
                    </a:cxn>
                    <a:cxn ang="0">
                      <a:pos x="157" y="64"/>
                    </a:cxn>
                    <a:cxn ang="0">
                      <a:pos x="216" y="32"/>
                    </a:cxn>
                    <a:cxn ang="0">
                      <a:pos x="280" y="12"/>
                    </a:cxn>
                    <a:cxn ang="0">
                      <a:pos x="349" y="4"/>
                    </a:cxn>
                    <a:cxn ang="0">
                      <a:pos x="418" y="12"/>
                    </a:cxn>
                    <a:cxn ang="0">
                      <a:pos x="482" y="32"/>
                    </a:cxn>
                    <a:cxn ang="0">
                      <a:pos x="541" y="64"/>
                    </a:cxn>
                    <a:cxn ang="0">
                      <a:pos x="592" y="105"/>
                    </a:cxn>
                    <a:cxn ang="0">
                      <a:pos x="634" y="155"/>
                    </a:cxn>
                    <a:cxn ang="0">
                      <a:pos x="665" y="214"/>
                    </a:cxn>
                    <a:cxn ang="0">
                      <a:pos x="685" y="278"/>
                    </a:cxn>
                    <a:cxn ang="0">
                      <a:pos x="693" y="347"/>
                    </a:cxn>
                    <a:cxn ang="0">
                      <a:pos x="693" y="400"/>
                    </a:cxn>
                    <a:cxn ang="0">
                      <a:pos x="675" y="467"/>
                    </a:cxn>
                    <a:cxn ang="0">
                      <a:pos x="646" y="528"/>
                    </a:cxn>
                    <a:cxn ang="0">
                      <a:pos x="606" y="581"/>
                    </a:cxn>
                    <a:cxn ang="0">
                      <a:pos x="557" y="627"/>
                    </a:cxn>
                    <a:cxn ang="0">
                      <a:pos x="552" y="628"/>
                    </a:cxn>
                    <a:cxn ang="0">
                      <a:pos x="548" y="628"/>
                    </a:cxn>
                    <a:cxn ang="0">
                      <a:pos x="580" y="601"/>
                    </a:cxn>
                    <a:cxn ang="0">
                      <a:pos x="623" y="553"/>
                    </a:cxn>
                    <a:cxn ang="0">
                      <a:pos x="658" y="496"/>
                    </a:cxn>
                    <a:cxn ang="0">
                      <a:pos x="681" y="434"/>
                    </a:cxn>
                    <a:cxn ang="0">
                      <a:pos x="691" y="366"/>
                    </a:cxn>
                  </a:cxnLst>
                  <a:rect l="0" t="0" r="r" b="b"/>
                  <a:pathLst>
                    <a:path w="697" h="645">
                      <a:moveTo>
                        <a:pt x="697" y="347"/>
                      </a:moveTo>
                      <a:lnTo>
                        <a:pt x="697" y="330"/>
                      </a:lnTo>
                      <a:lnTo>
                        <a:pt x="695" y="313"/>
                      </a:lnTo>
                      <a:lnTo>
                        <a:pt x="693" y="294"/>
                      </a:lnTo>
                      <a:lnTo>
                        <a:pt x="690" y="278"/>
                      </a:lnTo>
                      <a:lnTo>
                        <a:pt x="686" y="261"/>
                      </a:lnTo>
                      <a:lnTo>
                        <a:pt x="682" y="245"/>
                      </a:lnTo>
                      <a:lnTo>
                        <a:pt x="675" y="227"/>
                      </a:lnTo>
                      <a:lnTo>
                        <a:pt x="670" y="211"/>
                      </a:lnTo>
                      <a:lnTo>
                        <a:pt x="663" y="197"/>
                      </a:lnTo>
                      <a:lnTo>
                        <a:pt x="655" y="182"/>
                      </a:lnTo>
                      <a:lnTo>
                        <a:pt x="646" y="167"/>
                      </a:lnTo>
                      <a:lnTo>
                        <a:pt x="638" y="153"/>
                      </a:lnTo>
                      <a:lnTo>
                        <a:pt x="627" y="139"/>
                      </a:lnTo>
                      <a:lnTo>
                        <a:pt x="618" y="126"/>
                      </a:lnTo>
                      <a:lnTo>
                        <a:pt x="606" y="113"/>
                      </a:lnTo>
                      <a:lnTo>
                        <a:pt x="596" y="101"/>
                      </a:lnTo>
                      <a:lnTo>
                        <a:pt x="584" y="90"/>
                      </a:lnTo>
                      <a:lnTo>
                        <a:pt x="570" y="78"/>
                      </a:lnTo>
                      <a:lnTo>
                        <a:pt x="557" y="69"/>
                      </a:lnTo>
                      <a:lnTo>
                        <a:pt x="544" y="58"/>
                      </a:lnTo>
                      <a:lnTo>
                        <a:pt x="529" y="50"/>
                      </a:lnTo>
                      <a:lnTo>
                        <a:pt x="514" y="41"/>
                      </a:lnTo>
                      <a:lnTo>
                        <a:pt x="500" y="34"/>
                      </a:lnTo>
                      <a:lnTo>
                        <a:pt x="485" y="26"/>
                      </a:lnTo>
                      <a:lnTo>
                        <a:pt x="469" y="21"/>
                      </a:lnTo>
                      <a:lnTo>
                        <a:pt x="453" y="14"/>
                      </a:lnTo>
                      <a:lnTo>
                        <a:pt x="436" y="10"/>
                      </a:lnTo>
                      <a:lnTo>
                        <a:pt x="420" y="6"/>
                      </a:lnTo>
                      <a:lnTo>
                        <a:pt x="402" y="4"/>
                      </a:lnTo>
                      <a:lnTo>
                        <a:pt x="385" y="1"/>
                      </a:lnTo>
                      <a:lnTo>
                        <a:pt x="366" y="0"/>
                      </a:lnTo>
                      <a:lnTo>
                        <a:pt x="349" y="0"/>
                      </a:lnTo>
                      <a:lnTo>
                        <a:pt x="330" y="0"/>
                      </a:lnTo>
                      <a:lnTo>
                        <a:pt x="313" y="1"/>
                      </a:lnTo>
                      <a:lnTo>
                        <a:pt x="296" y="4"/>
                      </a:lnTo>
                      <a:lnTo>
                        <a:pt x="279" y="6"/>
                      </a:lnTo>
                      <a:lnTo>
                        <a:pt x="261" y="10"/>
                      </a:lnTo>
                      <a:lnTo>
                        <a:pt x="245" y="14"/>
                      </a:lnTo>
                      <a:lnTo>
                        <a:pt x="229" y="21"/>
                      </a:lnTo>
                      <a:lnTo>
                        <a:pt x="213" y="26"/>
                      </a:lnTo>
                      <a:lnTo>
                        <a:pt x="197" y="34"/>
                      </a:lnTo>
                      <a:lnTo>
                        <a:pt x="183" y="41"/>
                      </a:lnTo>
                      <a:lnTo>
                        <a:pt x="168" y="50"/>
                      </a:lnTo>
                      <a:lnTo>
                        <a:pt x="155" y="58"/>
                      </a:lnTo>
                      <a:lnTo>
                        <a:pt x="140" y="69"/>
                      </a:lnTo>
                      <a:lnTo>
                        <a:pt x="128" y="78"/>
                      </a:lnTo>
                      <a:lnTo>
                        <a:pt x="115" y="90"/>
                      </a:lnTo>
                      <a:lnTo>
                        <a:pt x="103" y="101"/>
                      </a:lnTo>
                      <a:lnTo>
                        <a:pt x="91" y="113"/>
                      </a:lnTo>
                      <a:lnTo>
                        <a:pt x="80" y="126"/>
                      </a:lnTo>
                      <a:lnTo>
                        <a:pt x="69" y="139"/>
                      </a:lnTo>
                      <a:lnTo>
                        <a:pt x="60" y="153"/>
                      </a:lnTo>
                      <a:lnTo>
                        <a:pt x="51" y="167"/>
                      </a:lnTo>
                      <a:lnTo>
                        <a:pt x="43" y="182"/>
                      </a:lnTo>
                      <a:lnTo>
                        <a:pt x="35" y="197"/>
                      </a:lnTo>
                      <a:lnTo>
                        <a:pt x="28" y="211"/>
                      </a:lnTo>
                      <a:lnTo>
                        <a:pt x="21" y="227"/>
                      </a:lnTo>
                      <a:lnTo>
                        <a:pt x="16" y="245"/>
                      </a:lnTo>
                      <a:lnTo>
                        <a:pt x="12" y="261"/>
                      </a:lnTo>
                      <a:lnTo>
                        <a:pt x="8" y="278"/>
                      </a:lnTo>
                      <a:lnTo>
                        <a:pt x="4" y="294"/>
                      </a:lnTo>
                      <a:lnTo>
                        <a:pt x="3" y="313"/>
                      </a:lnTo>
                      <a:lnTo>
                        <a:pt x="1" y="330"/>
                      </a:lnTo>
                      <a:lnTo>
                        <a:pt x="0" y="347"/>
                      </a:lnTo>
                      <a:lnTo>
                        <a:pt x="1" y="366"/>
                      </a:lnTo>
                      <a:lnTo>
                        <a:pt x="3" y="383"/>
                      </a:lnTo>
                      <a:lnTo>
                        <a:pt x="4" y="400"/>
                      </a:lnTo>
                      <a:lnTo>
                        <a:pt x="8" y="418"/>
                      </a:lnTo>
                      <a:lnTo>
                        <a:pt x="12" y="435"/>
                      </a:lnTo>
                      <a:lnTo>
                        <a:pt x="16" y="451"/>
                      </a:lnTo>
                      <a:lnTo>
                        <a:pt x="21" y="467"/>
                      </a:lnTo>
                      <a:lnTo>
                        <a:pt x="28" y="483"/>
                      </a:lnTo>
                      <a:lnTo>
                        <a:pt x="35" y="499"/>
                      </a:lnTo>
                      <a:lnTo>
                        <a:pt x="43" y="513"/>
                      </a:lnTo>
                      <a:lnTo>
                        <a:pt x="51" y="528"/>
                      </a:lnTo>
                      <a:lnTo>
                        <a:pt x="60" y="543"/>
                      </a:lnTo>
                      <a:lnTo>
                        <a:pt x="69" y="556"/>
                      </a:lnTo>
                      <a:lnTo>
                        <a:pt x="80" y="569"/>
                      </a:lnTo>
                      <a:lnTo>
                        <a:pt x="91" y="581"/>
                      </a:lnTo>
                      <a:lnTo>
                        <a:pt x="103" y="593"/>
                      </a:lnTo>
                      <a:lnTo>
                        <a:pt x="115" y="605"/>
                      </a:lnTo>
                      <a:lnTo>
                        <a:pt x="128" y="616"/>
                      </a:lnTo>
                      <a:lnTo>
                        <a:pt x="140" y="627"/>
                      </a:lnTo>
                      <a:lnTo>
                        <a:pt x="155" y="636"/>
                      </a:lnTo>
                      <a:lnTo>
                        <a:pt x="168" y="645"/>
                      </a:lnTo>
                      <a:lnTo>
                        <a:pt x="169" y="645"/>
                      </a:lnTo>
                      <a:lnTo>
                        <a:pt x="169" y="644"/>
                      </a:lnTo>
                      <a:lnTo>
                        <a:pt x="171" y="644"/>
                      </a:lnTo>
                      <a:lnTo>
                        <a:pt x="171" y="644"/>
                      </a:lnTo>
                      <a:lnTo>
                        <a:pt x="172" y="644"/>
                      </a:lnTo>
                      <a:lnTo>
                        <a:pt x="173" y="644"/>
                      </a:lnTo>
                      <a:lnTo>
                        <a:pt x="173" y="644"/>
                      </a:lnTo>
                      <a:lnTo>
                        <a:pt x="175" y="643"/>
                      </a:lnTo>
                      <a:lnTo>
                        <a:pt x="171" y="641"/>
                      </a:lnTo>
                      <a:lnTo>
                        <a:pt x="157" y="632"/>
                      </a:lnTo>
                      <a:lnTo>
                        <a:pt x="144" y="623"/>
                      </a:lnTo>
                      <a:lnTo>
                        <a:pt x="131" y="612"/>
                      </a:lnTo>
                      <a:lnTo>
                        <a:pt x="119" y="601"/>
                      </a:lnTo>
                      <a:lnTo>
                        <a:pt x="107" y="591"/>
                      </a:lnTo>
                      <a:lnTo>
                        <a:pt x="95" y="579"/>
                      </a:lnTo>
                      <a:lnTo>
                        <a:pt x="84" y="565"/>
                      </a:lnTo>
                      <a:lnTo>
                        <a:pt x="73" y="553"/>
                      </a:lnTo>
                      <a:lnTo>
                        <a:pt x="64" y="539"/>
                      </a:lnTo>
                      <a:lnTo>
                        <a:pt x="55" y="525"/>
                      </a:lnTo>
                      <a:lnTo>
                        <a:pt x="47" y="511"/>
                      </a:lnTo>
                      <a:lnTo>
                        <a:pt x="39" y="496"/>
                      </a:lnTo>
                      <a:lnTo>
                        <a:pt x="32" y="482"/>
                      </a:lnTo>
                      <a:lnTo>
                        <a:pt x="27" y="466"/>
                      </a:lnTo>
                      <a:lnTo>
                        <a:pt x="21" y="450"/>
                      </a:lnTo>
                      <a:lnTo>
                        <a:pt x="16" y="434"/>
                      </a:lnTo>
                      <a:lnTo>
                        <a:pt x="12" y="416"/>
                      </a:lnTo>
                      <a:lnTo>
                        <a:pt x="9" y="400"/>
                      </a:lnTo>
                      <a:lnTo>
                        <a:pt x="7" y="383"/>
                      </a:lnTo>
                      <a:lnTo>
                        <a:pt x="5" y="366"/>
                      </a:lnTo>
                      <a:lnTo>
                        <a:pt x="5" y="347"/>
                      </a:lnTo>
                      <a:lnTo>
                        <a:pt x="5" y="330"/>
                      </a:lnTo>
                      <a:lnTo>
                        <a:pt x="7" y="313"/>
                      </a:lnTo>
                      <a:lnTo>
                        <a:pt x="9" y="295"/>
                      </a:lnTo>
                      <a:lnTo>
                        <a:pt x="12" y="278"/>
                      </a:lnTo>
                      <a:lnTo>
                        <a:pt x="16" y="262"/>
                      </a:lnTo>
                      <a:lnTo>
                        <a:pt x="21" y="246"/>
                      </a:lnTo>
                      <a:lnTo>
                        <a:pt x="27" y="230"/>
                      </a:lnTo>
                      <a:lnTo>
                        <a:pt x="32" y="214"/>
                      </a:lnTo>
                      <a:lnTo>
                        <a:pt x="39" y="199"/>
                      </a:lnTo>
                      <a:lnTo>
                        <a:pt x="47" y="183"/>
                      </a:lnTo>
                      <a:lnTo>
                        <a:pt x="55" y="170"/>
                      </a:lnTo>
                      <a:lnTo>
                        <a:pt x="64" y="155"/>
                      </a:lnTo>
                      <a:lnTo>
                        <a:pt x="73" y="142"/>
                      </a:lnTo>
                      <a:lnTo>
                        <a:pt x="84" y="129"/>
                      </a:lnTo>
                      <a:lnTo>
                        <a:pt x="95" y="117"/>
                      </a:lnTo>
                      <a:lnTo>
                        <a:pt x="107" y="105"/>
                      </a:lnTo>
                      <a:lnTo>
                        <a:pt x="119" y="93"/>
                      </a:lnTo>
                      <a:lnTo>
                        <a:pt x="131" y="82"/>
                      </a:lnTo>
                      <a:lnTo>
                        <a:pt x="144" y="73"/>
                      </a:lnTo>
                      <a:lnTo>
                        <a:pt x="157" y="64"/>
                      </a:lnTo>
                      <a:lnTo>
                        <a:pt x="171" y="54"/>
                      </a:lnTo>
                      <a:lnTo>
                        <a:pt x="185" y="46"/>
                      </a:lnTo>
                      <a:lnTo>
                        <a:pt x="200" y="38"/>
                      </a:lnTo>
                      <a:lnTo>
                        <a:pt x="216" y="32"/>
                      </a:lnTo>
                      <a:lnTo>
                        <a:pt x="231" y="25"/>
                      </a:lnTo>
                      <a:lnTo>
                        <a:pt x="247" y="20"/>
                      </a:lnTo>
                      <a:lnTo>
                        <a:pt x="263" y="16"/>
                      </a:lnTo>
                      <a:lnTo>
                        <a:pt x="280" y="12"/>
                      </a:lnTo>
                      <a:lnTo>
                        <a:pt x="297" y="8"/>
                      </a:lnTo>
                      <a:lnTo>
                        <a:pt x="313" y="6"/>
                      </a:lnTo>
                      <a:lnTo>
                        <a:pt x="332" y="5"/>
                      </a:lnTo>
                      <a:lnTo>
                        <a:pt x="349" y="4"/>
                      </a:lnTo>
                      <a:lnTo>
                        <a:pt x="366" y="5"/>
                      </a:lnTo>
                      <a:lnTo>
                        <a:pt x="384" y="6"/>
                      </a:lnTo>
                      <a:lnTo>
                        <a:pt x="401" y="8"/>
                      </a:lnTo>
                      <a:lnTo>
                        <a:pt x="418" y="12"/>
                      </a:lnTo>
                      <a:lnTo>
                        <a:pt x="434" y="16"/>
                      </a:lnTo>
                      <a:lnTo>
                        <a:pt x="450" y="20"/>
                      </a:lnTo>
                      <a:lnTo>
                        <a:pt x="466" y="25"/>
                      </a:lnTo>
                      <a:lnTo>
                        <a:pt x="482" y="32"/>
                      </a:lnTo>
                      <a:lnTo>
                        <a:pt x="498" y="38"/>
                      </a:lnTo>
                      <a:lnTo>
                        <a:pt x="513" y="46"/>
                      </a:lnTo>
                      <a:lnTo>
                        <a:pt x="526" y="54"/>
                      </a:lnTo>
                      <a:lnTo>
                        <a:pt x="541" y="64"/>
                      </a:lnTo>
                      <a:lnTo>
                        <a:pt x="554" y="73"/>
                      </a:lnTo>
                      <a:lnTo>
                        <a:pt x="568" y="82"/>
                      </a:lnTo>
                      <a:lnTo>
                        <a:pt x="580" y="93"/>
                      </a:lnTo>
                      <a:lnTo>
                        <a:pt x="592" y="105"/>
                      </a:lnTo>
                      <a:lnTo>
                        <a:pt x="603" y="117"/>
                      </a:lnTo>
                      <a:lnTo>
                        <a:pt x="614" y="129"/>
                      </a:lnTo>
                      <a:lnTo>
                        <a:pt x="623" y="142"/>
                      </a:lnTo>
                      <a:lnTo>
                        <a:pt x="634" y="155"/>
                      </a:lnTo>
                      <a:lnTo>
                        <a:pt x="642" y="170"/>
                      </a:lnTo>
                      <a:lnTo>
                        <a:pt x="650" y="183"/>
                      </a:lnTo>
                      <a:lnTo>
                        <a:pt x="658" y="199"/>
                      </a:lnTo>
                      <a:lnTo>
                        <a:pt x="665" y="214"/>
                      </a:lnTo>
                      <a:lnTo>
                        <a:pt x="671" y="230"/>
                      </a:lnTo>
                      <a:lnTo>
                        <a:pt x="677" y="246"/>
                      </a:lnTo>
                      <a:lnTo>
                        <a:pt x="681" y="262"/>
                      </a:lnTo>
                      <a:lnTo>
                        <a:pt x="685" y="278"/>
                      </a:lnTo>
                      <a:lnTo>
                        <a:pt x="689" y="295"/>
                      </a:lnTo>
                      <a:lnTo>
                        <a:pt x="690" y="313"/>
                      </a:lnTo>
                      <a:lnTo>
                        <a:pt x="691" y="330"/>
                      </a:lnTo>
                      <a:lnTo>
                        <a:pt x="693" y="347"/>
                      </a:lnTo>
                      <a:lnTo>
                        <a:pt x="697" y="347"/>
                      </a:lnTo>
                      <a:lnTo>
                        <a:pt x="697" y="366"/>
                      </a:lnTo>
                      <a:lnTo>
                        <a:pt x="695" y="383"/>
                      </a:lnTo>
                      <a:lnTo>
                        <a:pt x="693" y="400"/>
                      </a:lnTo>
                      <a:lnTo>
                        <a:pt x="690" y="418"/>
                      </a:lnTo>
                      <a:lnTo>
                        <a:pt x="686" y="435"/>
                      </a:lnTo>
                      <a:lnTo>
                        <a:pt x="682" y="451"/>
                      </a:lnTo>
                      <a:lnTo>
                        <a:pt x="675" y="467"/>
                      </a:lnTo>
                      <a:lnTo>
                        <a:pt x="670" y="483"/>
                      </a:lnTo>
                      <a:lnTo>
                        <a:pt x="663" y="499"/>
                      </a:lnTo>
                      <a:lnTo>
                        <a:pt x="655" y="513"/>
                      </a:lnTo>
                      <a:lnTo>
                        <a:pt x="646" y="528"/>
                      </a:lnTo>
                      <a:lnTo>
                        <a:pt x="638" y="543"/>
                      </a:lnTo>
                      <a:lnTo>
                        <a:pt x="627" y="556"/>
                      </a:lnTo>
                      <a:lnTo>
                        <a:pt x="618" y="569"/>
                      </a:lnTo>
                      <a:lnTo>
                        <a:pt x="606" y="581"/>
                      </a:lnTo>
                      <a:lnTo>
                        <a:pt x="596" y="593"/>
                      </a:lnTo>
                      <a:lnTo>
                        <a:pt x="584" y="605"/>
                      </a:lnTo>
                      <a:lnTo>
                        <a:pt x="570" y="616"/>
                      </a:lnTo>
                      <a:lnTo>
                        <a:pt x="557" y="627"/>
                      </a:lnTo>
                      <a:lnTo>
                        <a:pt x="554" y="629"/>
                      </a:lnTo>
                      <a:lnTo>
                        <a:pt x="553" y="629"/>
                      </a:lnTo>
                      <a:lnTo>
                        <a:pt x="552" y="628"/>
                      </a:lnTo>
                      <a:lnTo>
                        <a:pt x="552" y="628"/>
                      </a:lnTo>
                      <a:lnTo>
                        <a:pt x="550" y="628"/>
                      </a:lnTo>
                      <a:lnTo>
                        <a:pt x="550" y="628"/>
                      </a:lnTo>
                      <a:lnTo>
                        <a:pt x="549" y="628"/>
                      </a:lnTo>
                      <a:lnTo>
                        <a:pt x="548" y="628"/>
                      </a:lnTo>
                      <a:lnTo>
                        <a:pt x="548" y="628"/>
                      </a:lnTo>
                      <a:lnTo>
                        <a:pt x="554" y="623"/>
                      </a:lnTo>
                      <a:lnTo>
                        <a:pt x="568" y="612"/>
                      </a:lnTo>
                      <a:lnTo>
                        <a:pt x="580" y="601"/>
                      </a:lnTo>
                      <a:lnTo>
                        <a:pt x="592" y="591"/>
                      </a:lnTo>
                      <a:lnTo>
                        <a:pt x="603" y="579"/>
                      </a:lnTo>
                      <a:lnTo>
                        <a:pt x="614" y="565"/>
                      </a:lnTo>
                      <a:lnTo>
                        <a:pt x="623" y="553"/>
                      </a:lnTo>
                      <a:lnTo>
                        <a:pt x="634" y="539"/>
                      </a:lnTo>
                      <a:lnTo>
                        <a:pt x="642" y="525"/>
                      </a:lnTo>
                      <a:lnTo>
                        <a:pt x="650" y="511"/>
                      </a:lnTo>
                      <a:lnTo>
                        <a:pt x="658" y="496"/>
                      </a:lnTo>
                      <a:lnTo>
                        <a:pt x="665" y="482"/>
                      </a:lnTo>
                      <a:lnTo>
                        <a:pt x="671" y="466"/>
                      </a:lnTo>
                      <a:lnTo>
                        <a:pt x="677" y="450"/>
                      </a:lnTo>
                      <a:lnTo>
                        <a:pt x="681" y="434"/>
                      </a:lnTo>
                      <a:lnTo>
                        <a:pt x="685" y="416"/>
                      </a:lnTo>
                      <a:lnTo>
                        <a:pt x="689" y="400"/>
                      </a:lnTo>
                      <a:lnTo>
                        <a:pt x="690" y="383"/>
                      </a:lnTo>
                      <a:lnTo>
                        <a:pt x="691" y="366"/>
                      </a:lnTo>
                      <a:lnTo>
                        <a:pt x="693" y="347"/>
                      </a:lnTo>
                      <a:lnTo>
                        <a:pt x="697" y="34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1" name="Freeform 390"/>
                <p:cNvSpPr>
                  <a:spLocks/>
                </p:cNvSpPr>
                <p:nvPr/>
              </p:nvSpPr>
              <p:spPr bwMode="auto">
                <a:xfrm>
                  <a:off x="2601" y="2281"/>
                  <a:ext cx="346" cy="321"/>
                </a:xfrm>
                <a:custGeom>
                  <a:avLst/>
                  <a:gdLst/>
                  <a:ahLst/>
                  <a:cxnLst>
                    <a:cxn ang="0">
                      <a:pos x="687" y="293"/>
                    </a:cxn>
                    <a:cxn ang="0">
                      <a:pos x="671" y="227"/>
                    </a:cxn>
                    <a:cxn ang="0">
                      <a:pos x="642" y="167"/>
                    </a:cxn>
                    <a:cxn ang="0">
                      <a:pos x="602" y="114"/>
                    </a:cxn>
                    <a:cxn ang="0">
                      <a:pos x="553" y="68"/>
                    </a:cxn>
                    <a:cxn ang="0">
                      <a:pos x="495" y="34"/>
                    </a:cxn>
                    <a:cxn ang="0">
                      <a:pos x="433" y="11"/>
                    </a:cxn>
                    <a:cxn ang="0">
                      <a:pos x="363" y="0"/>
                    </a:cxn>
                    <a:cxn ang="0">
                      <a:pos x="293" y="4"/>
                    </a:cxn>
                    <a:cxn ang="0">
                      <a:pos x="228" y="20"/>
                    </a:cxn>
                    <a:cxn ang="0">
                      <a:pos x="166" y="50"/>
                    </a:cxn>
                    <a:cxn ang="0">
                      <a:pos x="113" y="90"/>
                    </a:cxn>
                    <a:cxn ang="0">
                      <a:pos x="69" y="139"/>
                    </a:cxn>
                    <a:cxn ang="0">
                      <a:pos x="34" y="196"/>
                    </a:cxn>
                    <a:cxn ang="0">
                      <a:pos x="10" y="259"/>
                    </a:cxn>
                    <a:cxn ang="0">
                      <a:pos x="1" y="328"/>
                    </a:cxn>
                    <a:cxn ang="0">
                      <a:pos x="4" y="398"/>
                    </a:cxn>
                    <a:cxn ang="0">
                      <a:pos x="21" y="465"/>
                    </a:cxn>
                    <a:cxn ang="0">
                      <a:pos x="50" y="525"/>
                    </a:cxn>
                    <a:cxn ang="0">
                      <a:pos x="90" y="578"/>
                    </a:cxn>
                    <a:cxn ang="0">
                      <a:pos x="140" y="622"/>
                    </a:cxn>
                    <a:cxn ang="0">
                      <a:pos x="169" y="642"/>
                    </a:cxn>
                    <a:cxn ang="0">
                      <a:pos x="173" y="641"/>
                    </a:cxn>
                    <a:cxn ang="0">
                      <a:pos x="169" y="637"/>
                    </a:cxn>
                    <a:cxn ang="0">
                      <a:pos x="117" y="598"/>
                    </a:cxn>
                    <a:cxn ang="0">
                      <a:pos x="73" y="549"/>
                    </a:cxn>
                    <a:cxn ang="0">
                      <a:pos x="38" y="493"/>
                    </a:cxn>
                    <a:cxn ang="0">
                      <a:pos x="16" y="430"/>
                    </a:cxn>
                    <a:cxn ang="0">
                      <a:pos x="5" y="362"/>
                    </a:cxn>
                    <a:cxn ang="0">
                      <a:pos x="9" y="293"/>
                    </a:cxn>
                    <a:cxn ang="0">
                      <a:pos x="25" y="228"/>
                    </a:cxn>
                    <a:cxn ang="0">
                      <a:pos x="54" y="169"/>
                    </a:cxn>
                    <a:cxn ang="0">
                      <a:pos x="93" y="116"/>
                    </a:cxn>
                    <a:cxn ang="0">
                      <a:pos x="142" y="72"/>
                    </a:cxn>
                    <a:cxn ang="0">
                      <a:pos x="198" y="39"/>
                    </a:cxn>
                    <a:cxn ang="0">
                      <a:pos x="261" y="15"/>
                    </a:cxn>
                    <a:cxn ang="0">
                      <a:pos x="329" y="6"/>
                    </a:cxn>
                    <a:cxn ang="0">
                      <a:pos x="398" y="8"/>
                    </a:cxn>
                    <a:cxn ang="0">
                      <a:pos x="463" y="26"/>
                    </a:cxn>
                    <a:cxn ang="0">
                      <a:pos x="523" y="54"/>
                    </a:cxn>
                    <a:cxn ang="0">
                      <a:pos x="575" y="94"/>
                    </a:cxn>
                    <a:cxn ang="0">
                      <a:pos x="619" y="141"/>
                    </a:cxn>
                    <a:cxn ang="0">
                      <a:pos x="652" y="197"/>
                    </a:cxn>
                    <a:cxn ang="0">
                      <a:pos x="676" y="260"/>
                    </a:cxn>
                    <a:cxn ang="0">
                      <a:pos x="686" y="328"/>
                    </a:cxn>
                    <a:cxn ang="0">
                      <a:pos x="690" y="381"/>
                    </a:cxn>
                    <a:cxn ang="0">
                      <a:pos x="676" y="449"/>
                    </a:cxn>
                    <a:cxn ang="0">
                      <a:pos x="650" y="510"/>
                    </a:cxn>
                    <a:cxn ang="0">
                      <a:pos x="612" y="565"/>
                    </a:cxn>
                    <a:cxn ang="0">
                      <a:pos x="566" y="613"/>
                    </a:cxn>
                    <a:cxn ang="0">
                      <a:pos x="546" y="626"/>
                    </a:cxn>
                    <a:cxn ang="0">
                      <a:pos x="543" y="625"/>
                    </a:cxn>
                    <a:cxn ang="0">
                      <a:pos x="563" y="609"/>
                    </a:cxn>
                    <a:cxn ang="0">
                      <a:pos x="608" y="562"/>
                    </a:cxn>
                    <a:cxn ang="0">
                      <a:pos x="646" y="507"/>
                    </a:cxn>
                    <a:cxn ang="0">
                      <a:pos x="671" y="446"/>
                    </a:cxn>
                    <a:cxn ang="0">
                      <a:pos x="684" y="380"/>
                    </a:cxn>
                  </a:cxnLst>
                  <a:rect l="0" t="0" r="r" b="b"/>
                  <a:pathLst>
                    <a:path w="691" h="642">
                      <a:moveTo>
                        <a:pt x="691" y="345"/>
                      </a:moveTo>
                      <a:lnTo>
                        <a:pt x="691" y="328"/>
                      </a:lnTo>
                      <a:lnTo>
                        <a:pt x="690" y="311"/>
                      </a:lnTo>
                      <a:lnTo>
                        <a:pt x="687" y="293"/>
                      </a:lnTo>
                      <a:lnTo>
                        <a:pt x="684" y="276"/>
                      </a:lnTo>
                      <a:lnTo>
                        <a:pt x="680" y="259"/>
                      </a:lnTo>
                      <a:lnTo>
                        <a:pt x="676" y="243"/>
                      </a:lnTo>
                      <a:lnTo>
                        <a:pt x="671" y="227"/>
                      </a:lnTo>
                      <a:lnTo>
                        <a:pt x="664" y="211"/>
                      </a:lnTo>
                      <a:lnTo>
                        <a:pt x="658" y="196"/>
                      </a:lnTo>
                      <a:lnTo>
                        <a:pt x="650" y="181"/>
                      </a:lnTo>
                      <a:lnTo>
                        <a:pt x="642" y="167"/>
                      </a:lnTo>
                      <a:lnTo>
                        <a:pt x="632" y="152"/>
                      </a:lnTo>
                      <a:lnTo>
                        <a:pt x="623" y="139"/>
                      </a:lnTo>
                      <a:lnTo>
                        <a:pt x="612" y="125"/>
                      </a:lnTo>
                      <a:lnTo>
                        <a:pt x="602" y="114"/>
                      </a:lnTo>
                      <a:lnTo>
                        <a:pt x="590" y="102"/>
                      </a:lnTo>
                      <a:lnTo>
                        <a:pt x="578" y="90"/>
                      </a:lnTo>
                      <a:lnTo>
                        <a:pt x="566" y="79"/>
                      </a:lnTo>
                      <a:lnTo>
                        <a:pt x="553" y="68"/>
                      </a:lnTo>
                      <a:lnTo>
                        <a:pt x="539" y="59"/>
                      </a:lnTo>
                      <a:lnTo>
                        <a:pt x="525" y="50"/>
                      </a:lnTo>
                      <a:lnTo>
                        <a:pt x="511" y="42"/>
                      </a:lnTo>
                      <a:lnTo>
                        <a:pt x="495" y="34"/>
                      </a:lnTo>
                      <a:lnTo>
                        <a:pt x="481" y="27"/>
                      </a:lnTo>
                      <a:lnTo>
                        <a:pt x="465" y="20"/>
                      </a:lnTo>
                      <a:lnTo>
                        <a:pt x="449" y="15"/>
                      </a:lnTo>
                      <a:lnTo>
                        <a:pt x="433" y="11"/>
                      </a:lnTo>
                      <a:lnTo>
                        <a:pt x="415" y="7"/>
                      </a:lnTo>
                      <a:lnTo>
                        <a:pt x="398" y="4"/>
                      </a:lnTo>
                      <a:lnTo>
                        <a:pt x="381" y="2"/>
                      </a:lnTo>
                      <a:lnTo>
                        <a:pt x="363" y="0"/>
                      </a:lnTo>
                      <a:lnTo>
                        <a:pt x="346" y="0"/>
                      </a:lnTo>
                      <a:lnTo>
                        <a:pt x="327" y="0"/>
                      </a:lnTo>
                      <a:lnTo>
                        <a:pt x="310" y="2"/>
                      </a:lnTo>
                      <a:lnTo>
                        <a:pt x="293" y="4"/>
                      </a:lnTo>
                      <a:lnTo>
                        <a:pt x="277" y="7"/>
                      </a:lnTo>
                      <a:lnTo>
                        <a:pt x="260" y="11"/>
                      </a:lnTo>
                      <a:lnTo>
                        <a:pt x="244" y="15"/>
                      </a:lnTo>
                      <a:lnTo>
                        <a:pt x="228" y="20"/>
                      </a:lnTo>
                      <a:lnTo>
                        <a:pt x="212" y="27"/>
                      </a:lnTo>
                      <a:lnTo>
                        <a:pt x="196" y="34"/>
                      </a:lnTo>
                      <a:lnTo>
                        <a:pt x="181" y="42"/>
                      </a:lnTo>
                      <a:lnTo>
                        <a:pt x="166" y="50"/>
                      </a:lnTo>
                      <a:lnTo>
                        <a:pt x="153" y="59"/>
                      </a:lnTo>
                      <a:lnTo>
                        <a:pt x="140" y="68"/>
                      </a:lnTo>
                      <a:lnTo>
                        <a:pt x="126" y="79"/>
                      </a:lnTo>
                      <a:lnTo>
                        <a:pt x="113" y="90"/>
                      </a:lnTo>
                      <a:lnTo>
                        <a:pt x="101" y="102"/>
                      </a:lnTo>
                      <a:lnTo>
                        <a:pt x="90" y="114"/>
                      </a:lnTo>
                      <a:lnTo>
                        <a:pt x="80" y="125"/>
                      </a:lnTo>
                      <a:lnTo>
                        <a:pt x="69" y="139"/>
                      </a:lnTo>
                      <a:lnTo>
                        <a:pt x="60" y="152"/>
                      </a:lnTo>
                      <a:lnTo>
                        <a:pt x="50" y="167"/>
                      </a:lnTo>
                      <a:lnTo>
                        <a:pt x="42" y="181"/>
                      </a:lnTo>
                      <a:lnTo>
                        <a:pt x="34" y="196"/>
                      </a:lnTo>
                      <a:lnTo>
                        <a:pt x="28" y="211"/>
                      </a:lnTo>
                      <a:lnTo>
                        <a:pt x="21" y="227"/>
                      </a:lnTo>
                      <a:lnTo>
                        <a:pt x="16" y="243"/>
                      </a:lnTo>
                      <a:lnTo>
                        <a:pt x="10" y="259"/>
                      </a:lnTo>
                      <a:lnTo>
                        <a:pt x="6" y="276"/>
                      </a:lnTo>
                      <a:lnTo>
                        <a:pt x="4" y="293"/>
                      </a:lnTo>
                      <a:lnTo>
                        <a:pt x="2" y="311"/>
                      </a:lnTo>
                      <a:lnTo>
                        <a:pt x="1" y="328"/>
                      </a:lnTo>
                      <a:lnTo>
                        <a:pt x="0" y="345"/>
                      </a:lnTo>
                      <a:lnTo>
                        <a:pt x="1" y="364"/>
                      </a:lnTo>
                      <a:lnTo>
                        <a:pt x="2" y="381"/>
                      </a:lnTo>
                      <a:lnTo>
                        <a:pt x="4" y="398"/>
                      </a:lnTo>
                      <a:lnTo>
                        <a:pt x="6" y="416"/>
                      </a:lnTo>
                      <a:lnTo>
                        <a:pt x="10" y="432"/>
                      </a:lnTo>
                      <a:lnTo>
                        <a:pt x="16" y="449"/>
                      </a:lnTo>
                      <a:lnTo>
                        <a:pt x="21" y="465"/>
                      </a:lnTo>
                      <a:lnTo>
                        <a:pt x="28" y="480"/>
                      </a:lnTo>
                      <a:lnTo>
                        <a:pt x="34" y="496"/>
                      </a:lnTo>
                      <a:lnTo>
                        <a:pt x="42" y="510"/>
                      </a:lnTo>
                      <a:lnTo>
                        <a:pt x="50" y="525"/>
                      </a:lnTo>
                      <a:lnTo>
                        <a:pt x="60" y="538"/>
                      </a:lnTo>
                      <a:lnTo>
                        <a:pt x="69" y="553"/>
                      </a:lnTo>
                      <a:lnTo>
                        <a:pt x="80" y="565"/>
                      </a:lnTo>
                      <a:lnTo>
                        <a:pt x="90" y="578"/>
                      </a:lnTo>
                      <a:lnTo>
                        <a:pt x="101" y="590"/>
                      </a:lnTo>
                      <a:lnTo>
                        <a:pt x="113" y="602"/>
                      </a:lnTo>
                      <a:lnTo>
                        <a:pt x="126" y="613"/>
                      </a:lnTo>
                      <a:lnTo>
                        <a:pt x="140" y="622"/>
                      </a:lnTo>
                      <a:lnTo>
                        <a:pt x="153" y="633"/>
                      </a:lnTo>
                      <a:lnTo>
                        <a:pt x="166" y="641"/>
                      </a:lnTo>
                      <a:lnTo>
                        <a:pt x="168" y="642"/>
                      </a:lnTo>
                      <a:lnTo>
                        <a:pt x="169" y="642"/>
                      </a:lnTo>
                      <a:lnTo>
                        <a:pt x="170" y="642"/>
                      </a:lnTo>
                      <a:lnTo>
                        <a:pt x="170" y="642"/>
                      </a:lnTo>
                      <a:lnTo>
                        <a:pt x="172" y="641"/>
                      </a:lnTo>
                      <a:lnTo>
                        <a:pt x="173" y="641"/>
                      </a:lnTo>
                      <a:lnTo>
                        <a:pt x="173" y="641"/>
                      </a:lnTo>
                      <a:lnTo>
                        <a:pt x="174" y="641"/>
                      </a:lnTo>
                      <a:lnTo>
                        <a:pt x="176" y="641"/>
                      </a:lnTo>
                      <a:lnTo>
                        <a:pt x="169" y="637"/>
                      </a:lnTo>
                      <a:lnTo>
                        <a:pt x="156" y="629"/>
                      </a:lnTo>
                      <a:lnTo>
                        <a:pt x="142" y="618"/>
                      </a:lnTo>
                      <a:lnTo>
                        <a:pt x="129" y="609"/>
                      </a:lnTo>
                      <a:lnTo>
                        <a:pt x="117" y="598"/>
                      </a:lnTo>
                      <a:lnTo>
                        <a:pt x="105" y="586"/>
                      </a:lnTo>
                      <a:lnTo>
                        <a:pt x="93" y="574"/>
                      </a:lnTo>
                      <a:lnTo>
                        <a:pt x="82" y="562"/>
                      </a:lnTo>
                      <a:lnTo>
                        <a:pt x="73" y="549"/>
                      </a:lnTo>
                      <a:lnTo>
                        <a:pt x="64" y="535"/>
                      </a:lnTo>
                      <a:lnTo>
                        <a:pt x="54" y="522"/>
                      </a:lnTo>
                      <a:lnTo>
                        <a:pt x="46" y="507"/>
                      </a:lnTo>
                      <a:lnTo>
                        <a:pt x="38" y="493"/>
                      </a:lnTo>
                      <a:lnTo>
                        <a:pt x="32" y="478"/>
                      </a:lnTo>
                      <a:lnTo>
                        <a:pt x="25" y="462"/>
                      </a:lnTo>
                      <a:lnTo>
                        <a:pt x="20" y="446"/>
                      </a:lnTo>
                      <a:lnTo>
                        <a:pt x="16" y="430"/>
                      </a:lnTo>
                      <a:lnTo>
                        <a:pt x="12" y="414"/>
                      </a:lnTo>
                      <a:lnTo>
                        <a:pt x="9" y="397"/>
                      </a:lnTo>
                      <a:lnTo>
                        <a:pt x="6" y="380"/>
                      </a:lnTo>
                      <a:lnTo>
                        <a:pt x="5" y="362"/>
                      </a:lnTo>
                      <a:lnTo>
                        <a:pt x="5" y="345"/>
                      </a:lnTo>
                      <a:lnTo>
                        <a:pt x="5" y="328"/>
                      </a:lnTo>
                      <a:lnTo>
                        <a:pt x="6" y="311"/>
                      </a:lnTo>
                      <a:lnTo>
                        <a:pt x="9" y="293"/>
                      </a:lnTo>
                      <a:lnTo>
                        <a:pt x="12" y="277"/>
                      </a:lnTo>
                      <a:lnTo>
                        <a:pt x="16" y="260"/>
                      </a:lnTo>
                      <a:lnTo>
                        <a:pt x="20" y="244"/>
                      </a:lnTo>
                      <a:lnTo>
                        <a:pt x="25" y="228"/>
                      </a:lnTo>
                      <a:lnTo>
                        <a:pt x="32" y="213"/>
                      </a:lnTo>
                      <a:lnTo>
                        <a:pt x="38" y="197"/>
                      </a:lnTo>
                      <a:lnTo>
                        <a:pt x="46" y="183"/>
                      </a:lnTo>
                      <a:lnTo>
                        <a:pt x="54" y="169"/>
                      </a:lnTo>
                      <a:lnTo>
                        <a:pt x="64" y="155"/>
                      </a:lnTo>
                      <a:lnTo>
                        <a:pt x="73" y="141"/>
                      </a:lnTo>
                      <a:lnTo>
                        <a:pt x="82" y="128"/>
                      </a:lnTo>
                      <a:lnTo>
                        <a:pt x="93" y="116"/>
                      </a:lnTo>
                      <a:lnTo>
                        <a:pt x="105" y="104"/>
                      </a:lnTo>
                      <a:lnTo>
                        <a:pt x="117" y="94"/>
                      </a:lnTo>
                      <a:lnTo>
                        <a:pt x="129" y="83"/>
                      </a:lnTo>
                      <a:lnTo>
                        <a:pt x="142" y="72"/>
                      </a:lnTo>
                      <a:lnTo>
                        <a:pt x="156" y="63"/>
                      </a:lnTo>
                      <a:lnTo>
                        <a:pt x="169" y="54"/>
                      </a:lnTo>
                      <a:lnTo>
                        <a:pt x="184" y="46"/>
                      </a:lnTo>
                      <a:lnTo>
                        <a:pt x="198" y="39"/>
                      </a:lnTo>
                      <a:lnTo>
                        <a:pt x="213" y="31"/>
                      </a:lnTo>
                      <a:lnTo>
                        <a:pt x="229" y="26"/>
                      </a:lnTo>
                      <a:lnTo>
                        <a:pt x="245" y="20"/>
                      </a:lnTo>
                      <a:lnTo>
                        <a:pt x="261" y="15"/>
                      </a:lnTo>
                      <a:lnTo>
                        <a:pt x="277" y="12"/>
                      </a:lnTo>
                      <a:lnTo>
                        <a:pt x="294" y="8"/>
                      </a:lnTo>
                      <a:lnTo>
                        <a:pt x="311" y="7"/>
                      </a:lnTo>
                      <a:lnTo>
                        <a:pt x="329" y="6"/>
                      </a:lnTo>
                      <a:lnTo>
                        <a:pt x="346" y="4"/>
                      </a:lnTo>
                      <a:lnTo>
                        <a:pt x="363" y="6"/>
                      </a:lnTo>
                      <a:lnTo>
                        <a:pt x="381" y="7"/>
                      </a:lnTo>
                      <a:lnTo>
                        <a:pt x="398" y="8"/>
                      </a:lnTo>
                      <a:lnTo>
                        <a:pt x="414" y="12"/>
                      </a:lnTo>
                      <a:lnTo>
                        <a:pt x="431" y="15"/>
                      </a:lnTo>
                      <a:lnTo>
                        <a:pt x="447" y="20"/>
                      </a:lnTo>
                      <a:lnTo>
                        <a:pt x="463" y="26"/>
                      </a:lnTo>
                      <a:lnTo>
                        <a:pt x="478" y="31"/>
                      </a:lnTo>
                      <a:lnTo>
                        <a:pt x="494" y="39"/>
                      </a:lnTo>
                      <a:lnTo>
                        <a:pt x="509" y="46"/>
                      </a:lnTo>
                      <a:lnTo>
                        <a:pt x="523" y="54"/>
                      </a:lnTo>
                      <a:lnTo>
                        <a:pt x="537" y="63"/>
                      </a:lnTo>
                      <a:lnTo>
                        <a:pt x="550" y="72"/>
                      </a:lnTo>
                      <a:lnTo>
                        <a:pt x="563" y="83"/>
                      </a:lnTo>
                      <a:lnTo>
                        <a:pt x="575" y="94"/>
                      </a:lnTo>
                      <a:lnTo>
                        <a:pt x="587" y="104"/>
                      </a:lnTo>
                      <a:lnTo>
                        <a:pt x="598" y="116"/>
                      </a:lnTo>
                      <a:lnTo>
                        <a:pt x="608" y="128"/>
                      </a:lnTo>
                      <a:lnTo>
                        <a:pt x="619" y="141"/>
                      </a:lnTo>
                      <a:lnTo>
                        <a:pt x="628" y="155"/>
                      </a:lnTo>
                      <a:lnTo>
                        <a:pt x="638" y="169"/>
                      </a:lnTo>
                      <a:lnTo>
                        <a:pt x="646" y="183"/>
                      </a:lnTo>
                      <a:lnTo>
                        <a:pt x="652" y="197"/>
                      </a:lnTo>
                      <a:lnTo>
                        <a:pt x="660" y="213"/>
                      </a:lnTo>
                      <a:lnTo>
                        <a:pt x="666" y="228"/>
                      </a:lnTo>
                      <a:lnTo>
                        <a:pt x="671" y="244"/>
                      </a:lnTo>
                      <a:lnTo>
                        <a:pt x="676" y="260"/>
                      </a:lnTo>
                      <a:lnTo>
                        <a:pt x="680" y="277"/>
                      </a:lnTo>
                      <a:lnTo>
                        <a:pt x="683" y="293"/>
                      </a:lnTo>
                      <a:lnTo>
                        <a:pt x="684" y="311"/>
                      </a:lnTo>
                      <a:lnTo>
                        <a:pt x="686" y="328"/>
                      </a:lnTo>
                      <a:lnTo>
                        <a:pt x="687" y="345"/>
                      </a:lnTo>
                      <a:lnTo>
                        <a:pt x="691" y="345"/>
                      </a:lnTo>
                      <a:lnTo>
                        <a:pt x="691" y="364"/>
                      </a:lnTo>
                      <a:lnTo>
                        <a:pt x="690" y="381"/>
                      </a:lnTo>
                      <a:lnTo>
                        <a:pt x="687" y="398"/>
                      </a:lnTo>
                      <a:lnTo>
                        <a:pt x="684" y="416"/>
                      </a:lnTo>
                      <a:lnTo>
                        <a:pt x="680" y="432"/>
                      </a:lnTo>
                      <a:lnTo>
                        <a:pt x="676" y="449"/>
                      </a:lnTo>
                      <a:lnTo>
                        <a:pt x="671" y="465"/>
                      </a:lnTo>
                      <a:lnTo>
                        <a:pt x="664" y="480"/>
                      </a:lnTo>
                      <a:lnTo>
                        <a:pt x="658" y="496"/>
                      </a:lnTo>
                      <a:lnTo>
                        <a:pt x="650" y="510"/>
                      </a:lnTo>
                      <a:lnTo>
                        <a:pt x="642" y="525"/>
                      </a:lnTo>
                      <a:lnTo>
                        <a:pt x="632" y="538"/>
                      </a:lnTo>
                      <a:lnTo>
                        <a:pt x="623" y="553"/>
                      </a:lnTo>
                      <a:lnTo>
                        <a:pt x="612" y="565"/>
                      </a:lnTo>
                      <a:lnTo>
                        <a:pt x="602" y="578"/>
                      </a:lnTo>
                      <a:lnTo>
                        <a:pt x="590" y="590"/>
                      </a:lnTo>
                      <a:lnTo>
                        <a:pt x="578" y="602"/>
                      </a:lnTo>
                      <a:lnTo>
                        <a:pt x="566" y="613"/>
                      </a:lnTo>
                      <a:lnTo>
                        <a:pt x="553" y="622"/>
                      </a:lnTo>
                      <a:lnTo>
                        <a:pt x="547" y="626"/>
                      </a:lnTo>
                      <a:lnTo>
                        <a:pt x="547" y="626"/>
                      </a:lnTo>
                      <a:lnTo>
                        <a:pt x="546" y="626"/>
                      </a:lnTo>
                      <a:lnTo>
                        <a:pt x="545" y="626"/>
                      </a:lnTo>
                      <a:lnTo>
                        <a:pt x="545" y="626"/>
                      </a:lnTo>
                      <a:lnTo>
                        <a:pt x="543" y="625"/>
                      </a:lnTo>
                      <a:lnTo>
                        <a:pt x="543" y="625"/>
                      </a:lnTo>
                      <a:lnTo>
                        <a:pt x="542" y="625"/>
                      </a:lnTo>
                      <a:lnTo>
                        <a:pt x="541" y="625"/>
                      </a:lnTo>
                      <a:lnTo>
                        <a:pt x="550" y="618"/>
                      </a:lnTo>
                      <a:lnTo>
                        <a:pt x="563" y="609"/>
                      </a:lnTo>
                      <a:lnTo>
                        <a:pt x="575" y="598"/>
                      </a:lnTo>
                      <a:lnTo>
                        <a:pt x="587" y="586"/>
                      </a:lnTo>
                      <a:lnTo>
                        <a:pt x="598" y="574"/>
                      </a:lnTo>
                      <a:lnTo>
                        <a:pt x="608" y="562"/>
                      </a:lnTo>
                      <a:lnTo>
                        <a:pt x="619" y="549"/>
                      </a:lnTo>
                      <a:lnTo>
                        <a:pt x="628" y="535"/>
                      </a:lnTo>
                      <a:lnTo>
                        <a:pt x="638" y="522"/>
                      </a:lnTo>
                      <a:lnTo>
                        <a:pt x="646" y="507"/>
                      </a:lnTo>
                      <a:lnTo>
                        <a:pt x="652" y="493"/>
                      </a:lnTo>
                      <a:lnTo>
                        <a:pt x="660" y="478"/>
                      </a:lnTo>
                      <a:lnTo>
                        <a:pt x="666" y="462"/>
                      </a:lnTo>
                      <a:lnTo>
                        <a:pt x="671" y="446"/>
                      </a:lnTo>
                      <a:lnTo>
                        <a:pt x="676" y="430"/>
                      </a:lnTo>
                      <a:lnTo>
                        <a:pt x="680" y="414"/>
                      </a:lnTo>
                      <a:lnTo>
                        <a:pt x="683" y="397"/>
                      </a:lnTo>
                      <a:lnTo>
                        <a:pt x="684" y="380"/>
                      </a:lnTo>
                      <a:lnTo>
                        <a:pt x="686" y="362"/>
                      </a:lnTo>
                      <a:lnTo>
                        <a:pt x="687" y="345"/>
                      </a:lnTo>
                      <a:lnTo>
                        <a:pt x="691" y="34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2" name="Freeform 391"/>
                <p:cNvSpPr>
                  <a:spLocks/>
                </p:cNvSpPr>
                <p:nvPr/>
              </p:nvSpPr>
              <p:spPr bwMode="auto">
                <a:xfrm>
                  <a:off x="2603" y="2282"/>
                  <a:ext cx="343" cy="319"/>
                </a:xfrm>
                <a:custGeom>
                  <a:avLst/>
                  <a:gdLst/>
                  <a:ahLst/>
                  <a:cxnLst>
                    <a:cxn ang="0">
                      <a:pos x="684" y="291"/>
                    </a:cxn>
                    <a:cxn ang="0">
                      <a:pos x="666" y="226"/>
                    </a:cxn>
                    <a:cxn ang="0">
                      <a:pos x="637" y="166"/>
                    </a:cxn>
                    <a:cxn ang="0">
                      <a:pos x="598" y="113"/>
                    </a:cxn>
                    <a:cxn ang="0">
                      <a:pos x="549" y="69"/>
                    </a:cxn>
                    <a:cxn ang="0">
                      <a:pos x="493" y="34"/>
                    </a:cxn>
                    <a:cxn ang="0">
                      <a:pos x="429" y="12"/>
                    </a:cxn>
                    <a:cxn ang="0">
                      <a:pos x="361" y="1"/>
                    </a:cxn>
                    <a:cxn ang="0">
                      <a:pos x="292" y="4"/>
                    </a:cxn>
                    <a:cxn ang="0">
                      <a:pos x="226" y="21"/>
                    </a:cxn>
                    <a:cxn ang="0">
                      <a:pos x="166" y="50"/>
                    </a:cxn>
                    <a:cxn ang="0">
                      <a:pos x="114" y="89"/>
                    </a:cxn>
                    <a:cxn ang="0">
                      <a:pos x="68" y="138"/>
                    </a:cxn>
                    <a:cxn ang="0">
                      <a:pos x="34" y="195"/>
                    </a:cxn>
                    <a:cxn ang="0">
                      <a:pos x="11" y="258"/>
                    </a:cxn>
                    <a:cxn ang="0">
                      <a:pos x="0" y="326"/>
                    </a:cxn>
                    <a:cxn ang="0">
                      <a:pos x="4" y="396"/>
                    </a:cxn>
                    <a:cxn ang="0">
                      <a:pos x="22" y="462"/>
                    </a:cxn>
                    <a:cxn ang="0">
                      <a:pos x="50" y="521"/>
                    </a:cxn>
                    <a:cxn ang="0">
                      <a:pos x="90" y="575"/>
                    </a:cxn>
                    <a:cxn ang="0">
                      <a:pos x="139" y="619"/>
                    </a:cxn>
                    <a:cxn ang="0">
                      <a:pos x="171" y="639"/>
                    </a:cxn>
                    <a:cxn ang="0">
                      <a:pos x="174" y="639"/>
                    </a:cxn>
                    <a:cxn ang="0">
                      <a:pos x="168" y="633"/>
                    </a:cxn>
                    <a:cxn ang="0">
                      <a:pos x="116" y="593"/>
                    </a:cxn>
                    <a:cxn ang="0">
                      <a:pos x="72" y="545"/>
                    </a:cxn>
                    <a:cxn ang="0">
                      <a:pos x="39" y="490"/>
                    </a:cxn>
                    <a:cxn ang="0">
                      <a:pos x="16" y="428"/>
                    </a:cxn>
                    <a:cxn ang="0">
                      <a:pos x="6" y="360"/>
                    </a:cxn>
                    <a:cxn ang="0">
                      <a:pos x="10" y="293"/>
                    </a:cxn>
                    <a:cxn ang="0">
                      <a:pos x="26" y="227"/>
                    </a:cxn>
                    <a:cxn ang="0">
                      <a:pos x="55" y="169"/>
                    </a:cxn>
                    <a:cxn ang="0">
                      <a:pos x="94" y="116"/>
                    </a:cxn>
                    <a:cxn ang="0">
                      <a:pos x="142" y="73"/>
                    </a:cxn>
                    <a:cxn ang="0">
                      <a:pos x="198" y="38"/>
                    </a:cxn>
                    <a:cxn ang="0">
                      <a:pos x="259" y="16"/>
                    </a:cxn>
                    <a:cxn ang="0">
                      <a:pos x="327" y="6"/>
                    </a:cxn>
                    <a:cxn ang="0">
                      <a:pos x="396" y="9"/>
                    </a:cxn>
                    <a:cxn ang="0">
                      <a:pos x="460" y="26"/>
                    </a:cxn>
                    <a:cxn ang="0">
                      <a:pos x="520" y="54"/>
                    </a:cxn>
                    <a:cxn ang="0">
                      <a:pos x="572" y="93"/>
                    </a:cxn>
                    <a:cxn ang="0">
                      <a:pos x="614" y="141"/>
                    </a:cxn>
                    <a:cxn ang="0">
                      <a:pos x="649" y="197"/>
                    </a:cxn>
                    <a:cxn ang="0">
                      <a:pos x="672" y="259"/>
                    </a:cxn>
                    <a:cxn ang="0">
                      <a:pos x="682" y="326"/>
                    </a:cxn>
                    <a:cxn ang="0">
                      <a:pos x="685" y="379"/>
                    </a:cxn>
                    <a:cxn ang="0">
                      <a:pos x="672" y="446"/>
                    </a:cxn>
                    <a:cxn ang="0">
                      <a:pos x="645" y="507"/>
                    </a:cxn>
                    <a:cxn ang="0">
                      <a:pos x="609" y="561"/>
                    </a:cxn>
                    <a:cxn ang="0">
                      <a:pos x="563" y="608"/>
                    </a:cxn>
                    <a:cxn ang="0">
                      <a:pos x="541" y="623"/>
                    </a:cxn>
                    <a:cxn ang="0">
                      <a:pos x="537" y="623"/>
                    </a:cxn>
                    <a:cxn ang="0">
                      <a:pos x="559" y="604"/>
                    </a:cxn>
                    <a:cxn ang="0">
                      <a:pos x="605" y="559"/>
                    </a:cxn>
                    <a:cxn ang="0">
                      <a:pos x="641" y="504"/>
                    </a:cxn>
                    <a:cxn ang="0">
                      <a:pos x="666" y="444"/>
                    </a:cxn>
                    <a:cxn ang="0">
                      <a:pos x="681" y="378"/>
                    </a:cxn>
                  </a:cxnLst>
                  <a:rect l="0" t="0" r="r" b="b"/>
                  <a:pathLst>
                    <a:path w="688" h="639">
                      <a:moveTo>
                        <a:pt x="688" y="343"/>
                      </a:moveTo>
                      <a:lnTo>
                        <a:pt x="686" y="326"/>
                      </a:lnTo>
                      <a:lnTo>
                        <a:pt x="685" y="309"/>
                      </a:lnTo>
                      <a:lnTo>
                        <a:pt x="684" y="291"/>
                      </a:lnTo>
                      <a:lnTo>
                        <a:pt x="680" y="274"/>
                      </a:lnTo>
                      <a:lnTo>
                        <a:pt x="676" y="258"/>
                      </a:lnTo>
                      <a:lnTo>
                        <a:pt x="672" y="242"/>
                      </a:lnTo>
                      <a:lnTo>
                        <a:pt x="666" y="226"/>
                      </a:lnTo>
                      <a:lnTo>
                        <a:pt x="660" y="210"/>
                      </a:lnTo>
                      <a:lnTo>
                        <a:pt x="653" y="195"/>
                      </a:lnTo>
                      <a:lnTo>
                        <a:pt x="645" y="179"/>
                      </a:lnTo>
                      <a:lnTo>
                        <a:pt x="637" y="166"/>
                      </a:lnTo>
                      <a:lnTo>
                        <a:pt x="629" y="151"/>
                      </a:lnTo>
                      <a:lnTo>
                        <a:pt x="618" y="138"/>
                      </a:lnTo>
                      <a:lnTo>
                        <a:pt x="609" y="125"/>
                      </a:lnTo>
                      <a:lnTo>
                        <a:pt x="598" y="113"/>
                      </a:lnTo>
                      <a:lnTo>
                        <a:pt x="587" y="101"/>
                      </a:lnTo>
                      <a:lnTo>
                        <a:pt x="575" y="89"/>
                      </a:lnTo>
                      <a:lnTo>
                        <a:pt x="563" y="78"/>
                      </a:lnTo>
                      <a:lnTo>
                        <a:pt x="549" y="69"/>
                      </a:lnTo>
                      <a:lnTo>
                        <a:pt x="536" y="60"/>
                      </a:lnTo>
                      <a:lnTo>
                        <a:pt x="521" y="50"/>
                      </a:lnTo>
                      <a:lnTo>
                        <a:pt x="508" y="42"/>
                      </a:lnTo>
                      <a:lnTo>
                        <a:pt x="493" y="34"/>
                      </a:lnTo>
                      <a:lnTo>
                        <a:pt x="477" y="28"/>
                      </a:lnTo>
                      <a:lnTo>
                        <a:pt x="461" y="21"/>
                      </a:lnTo>
                      <a:lnTo>
                        <a:pt x="445" y="16"/>
                      </a:lnTo>
                      <a:lnTo>
                        <a:pt x="429" y="12"/>
                      </a:lnTo>
                      <a:lnTo>
                        <a:pt x="413" y="8"/>
                      </a:lnTo>
                      <a:lnTo>
                        <a:pt x="396" y="4"/>
                      </a:lnTo>
                      <a:lnTo>
                        <a:pt x="379" y="2"/>
                      </a:lnTo>
                      <a:lnTo>
                        <a:pt x="361" y="1"/>
                      </a:lnTo>
                      <a:lnTo>
                        <a:pt x="344" y="0"/>
                      </a:lnTo>
                      <a:lnTo>
                        <a:pt x="327" y="1"/>
                      </a:lnTo>
                      <a:lnTo>
                        <a:pt x="308" y="2"/>
                      </a:lnTo>
                      <a:lnTo>
                        <a:pt x="292" y="4"/>
                      </a:lnTo>
                      <a:lnTo>
                        <a:pt x="275" y="8"/>
                      </a:lnTo>
                      <a:lnTo>
                        <a:pt x="258" y="12"/>
                      </a:lnTo>
                      <a:lnTo>
                        <a:pt x="242" y="16"/>
                      </a:lnTo>
                      <a:lnTo>
                        <a:pt x="226" y="21"/>
                      </a:lnTo>
                      <a:lnTo>
                        <a:pt x="211" y="28"/>
                      </a:lnTo>
                      <a:lnTo>
                        <a:pt x="195" y="34"/>
                      </a:lnTo>
                      <a:lnTo>
                        <a:pt x="180" y="42"/>
                      </a:lnTo>
                      <a:lnTo>
                        <a:pt x="166" y="50"/>
                      </a:lnTo>
                      <a:lnTo>
                        <a:pt x="152" y="60"/>
                      </a:lnTo>
                      <a:lnTo>
                        <a:pt x="139" y="69"/>
                      </a:lnTo>
                      <a:lnTo>
                        <a:pt x="126" y="78"/>
                      </a:lnTo>
                      <a:lnTo>
                        <a:pt x="114" y="89"/>
                      </a:lnTo>
                      <a:lnTo>
                        <a:pt x="102" y="101"/>
                      </a:lnTo>
                      <a:lnTo>
                        <a:pt x="90" y="113"/>
                      </a:lnTo>
                      <a:lnTo>
                        <a:pt x="79" y="125"/>
                      </a:lnTo>
                      <a:lnTo>
                        <a:pt x="68" y="138"/>
                      </a:lnTo>
                      <a:lnTo>
                        <a:pt x="59" y="151"/>
                      </a:lnTo>
                      <a:lnTo>
                        <a:pt x="50" y="166"/>
                      </a:lnTo>
                      <a:lnTo>
                        <a:pt x="42" y="179"/>
                      </a:lnTo>
                      <a:lnTo>
                        <a:pt x="34" y="195"/>
                      </a:lnTo>
                      <a:lnTo>
                        <a:pt x="27" y="210"/>
                      </a:lnTo>
                      <a:lnTo>
                        <a:pt x="22" y="226"/>
                      </a:lnTo>
                      <a:lnTo>
                        <a:pt x="16" y="242"/>
                      </a:lnTo>
                      <a:lnTo>
                        <a:pt x="11" y="258"/>
                      </a:lnTo>
                      <a:lnTo>
                        <a:pt x="7" y="274"/>
                      </a:lnTo>
                      <a:lnTo>
                        <a:pt x="4" y="291"/>
                      </a:lnTo>
                      <a:lnTo>
                        <a:pt x="2" y="309"/>
                      </a:lnTo>
                      <a:lnTo>
                        <a:pt x="0" y="326"/>
                      </a:lnTo>
                      <a:lnTo>
                        <a:pt x="0" y="343"/>
                      </a:lnTo>
                      <a:lnTo>
                        <a:pt x="0" y="362"/>
                      </a:lnTo>
                      <a:lnTo>
                        <a:pt x="2" y="379"/>
                      </a:lnTo>
                      <a:lnTo>
                        <a:pt x="4" y="396"/>
                      </a:lnTo>
                      <a:lnTo>
                        <a:pt x="7" y="412"/>
                      </a:lnTo>
                      <a:lnTo>
                        <a:pt x="11" y="430"/>
                      </a:lnTo>
                      <a:lnTo>
                        <a:pt x="16" y="446"/>
                      </a:lnTo>
                      <a:lnTo>
                        <a:pt x="22" y="462"/>
                      </a:lnTo>
                      <a:lnTo>
                        <a:pt x="27" y="478"/>
                      </a:lnTo>
                      <a:lnTo>
                        <a:pt x="34" y="492"/>
                      </a:lnTo>
                      <a:lnTo>
                        <a:pt x="42" y="507"/>
                      </a:lnTo>
                      <a:lnTo>
                        <a:pt x="50" y="521"/>
                      </a:lnTo>
                      <a:lnTo>
                        <a:pt x="59" y="535"/>
                      </a:lnTo>
                      <a:lnTo>
                        <a:pt x="68" y="549"/>
                      </a:lnTo>
                      <a:lnTo>
                        <a:pt x="79" y="561"/>
                      </a:lnTo>
                      <a:lnTo>
                        <a:pt x="90" y="575"/>
                      </a:lnTo>
                      <a:lnTo>
                        <a:pt x="102" y="587"/>
                      </a:lnTo>
                      <a:lnTo>
                        <a:pt x="114" y="597"/>
                      </a:lnTo>
                      <a:lnTo>
                        <a:pt x="126" y="608"/>
                      </a:lnTo>
                      <a:lnTo>
                        <a:pt x="139" y="619"/>
                      </a:lnTo>
                      <a:lnTo>
                        <a:pt x="152" y="628"/>
                      </a:lnTo>
                      <a:lnTo>
                        <a:pt x="166" y="637"/>
                      </a:lnTo>
                      <a:lnTo>
                        <a:pt x="170" y="639"/>
                      </a:lnTo>
                      <a:lnTo>
                        <a:pt x="171" y="639"/>
                      </a:lnTo>
                      <a:lnTo>
                        <a:pt x="171" y="639"/>
                      </a:lnTo>
                      <a:lnTo>
                        <a:pt x="172" y="639"/>
                      </a:lnTo>
                      <a:lnTo>
                        <a:pt x="174" y="639"/>
                      </a:lnTo>
                      <a:lnTo>
                        <a:pt x="174" y="639"/>
                      </a:lnTo>
                      <a:lnTo>
                        <a:pt x="175" y="637"/>
                      </a:lnTo>
                      <a:lnTo>
                        <a:pt x="176" y="637"/>
                      </a:lnTo>
                      <a:lnTo>
                        <a:pt x="176" y="637"/>
                      </a:lnTo>
                      <a:lnTo>
                        <a:pt x="168" y="633"/>
                      </a:lnTo>
                      <a:lnTo>
                        <a:pt x="155" y="624"/>
                      </a:lnTo>
                      <a:lnTo>
                        <a:pt x="142" y="615"/>
                      </a:lnTo>
                      <a:lnTo>
                        <a:pt x="128" y="604"/>
                      </a:lnTo>
                      <a:lnTo>
                        <a:pt x="116" y="593"/>
                      </a:lnTo>
                      <a:lnTo>
                        <a:pt x="104" y="583"/>
                      </a:lnTo>
                      <a:lnTo>
                        <a:pt x="94" y="571"/>
                      </a:lnTo>
                      <a:lnTo>
                        <a:pt x="83" y="559"/>
                      </a:lnTo>
                      <a:lnTo>
                        <a:pt x="72" y="545"/>
                      </a:lnTo>
                      <a:lnTo>
                        <a:pt x="63" y="532"/>
                      </a:lnTo>
                      <a:lnTo>
                        <a:pt x="55" y="519"/>
                      </a:lnTo>
                      <a:lnTo>
                        <a:pt x="46" y="504"/>
                      </a:lnTo>
                      <a:lnTo>
                        <a:pt x="39" y="490"/>
                      </a:lnTo>
                      <a:lnTo>
                        <a:pt x="32" y="475"/>
                      </a:lnTo>
                      <a:lnTo>
                        <a:pt x="26" y="460"/>
                      </a:lnTo>
                      <a:lnTo>
                        <a:pt x="20" y="444"/>
                      </a:lnTo>
                      <a:lnTo>
                        <a:pt x="16" y="428"/>
                      </a:lnTo>
                      <a:lnTo>
                        <a:pt x="12" y="411"/>
                      </a:lnTo>
                      <a:lnTo>
                        <a:pt x="10" y="395"/>
                      </a:lnTo>
                      <a:lnTo>
                        <a:pt x="7" y="378"/>
                      </a:lnTo>
                      <a:lnTo>
                        <a:pt x="6" y="360"/>
                      </a:lnTo>
                      <a:lnTo>
                        <a:pt x="6" y="343"/>
                      </a:lnTo>
                      <a:lnTo>
                        <a:pt x="6" y="326"/>
                      </a:lnTo>
                      <a:lnTo>
                        <a:pt x="7" y="309"/>
                      </a:lnTo>
                      <a:lnTo>
                        <a:pt x="10" y="293"/>
                      </a:lnTo>
                      <a:lnTo>
                        <a:pt x="12" y="275"/>
                      </a:lnTo>
                      <a:lnTo>
                        <a:pt x="16" y="259"/>
                      </a:lnTo>
                      <a:lnTo>
                        <a:pt x="20" y="243"/>
                      </a:lnTo>
                      <a:lnTo>
                        <a:pt x="26" y="227"/>
                      </a:lnTo>
                      <a:lnTo>
                        <a:pt x="32" y="211"/>
                      </a:lnTo>
                      <a:lnTo>
                        <a:pt x="39" y="197"/>
                      </a:lnTo>
                      <a:lnTo>
                        <a:pt x="46" y="182"/>
                      </a:lnTo>
                      <a:lnTo>
                        <a:pt x="55" y="169"/>
                      </a:lnTo>
                      <a:lnTo>
                        <a:pt x="63" y="154"/>
                      </a:lnTo>
                      <a:lnTo>
                        <a:pt x="72" y="141"/>
                      </a:lnTo>
                      <a:lnTo>
                        <a:pt x="83" y="129"/>
                      </a:lnTo>
                      <a:lnTo>
                        <a:pt x="94" y="116"/>
                      </a:lnTo>
                      <a:lnTo>
                        <a:pt x="104" y="105"/>
                      </a:lnTo>
                      <a:lnTo>
                        <a:pt x="116" y="93"/>
                      </a:lnTo>
                      <a:lnTo>
                        <a:pt x="128" y="82"/>
                      </a:lnTo>
                      <a:lnTo>
                        <a:pt x="142" y="73"/>
                      </a:lnTo>
                      <a:lnTo>
                        <a:pt x="155" y="64"/>
                      </a:lnTo>
                      <a:lnTo>
                        <a:pt x="168" y="54"/>
                      </a:lnTo>
                      <a:lnTo>
                        <a:pt x="183" y="46"/>
                      </a:lnTo>
                      <a:lnTo>
                        <a:pt x="198" y="38"/>
                      </a:lnTo>
                      <a:lnTo>
                        <a:pt x="212" y="32"/>
                      </a:lnTo>
                      <a:lnTo>
                        <a:pt x="228" y="26"/>
                      </a:lnTo>
                      <a:lnTo>
                        <a:pt x="243" y="21"/>
                      </a:lnTo>
                      <a:lnTo>
                        <a:pt x="259" y="16"/>
                      </a:lnTo>
                      <a:lnTo>
                        <a:pt x="276" y="12"/>
                      </a:lnTo>
                      <a:lnTo>
                        <a:pt x="292" y="9"/>
                      </a:lnTo>
                      <a:lnTo>
                        <a:pt x="309" y="8"/>
                      </a:lnTo>
                      <a:lnTo>
                        <a:pt x="327" y="6"/>
                      </a:lnTo>
                      <a:lnTo>
                        <a:pt x="344" y="5"/>
                      </a:lnTo>
                      <a:lnTo>
                        <a:pt x="361" y="6"/>
                      </a:lnTo>
                      <a:lnTo>
                        <a:pt x="379" y="8"/>
                      </a:lnTo>
                      <a:lnTo>
                        <a:pt x="396" y="9"/>
                      </a:lnTo>
                      <a:lnTo>
                        <a:pt x="412" y="12"/>
                      </a:lnTo>
                      <a:lnTo>
                        <a:pt x="428" y="16"/>
                      </a:lnTo>
                      <a:lnTo>
                        <a:pt x="444" y="21"/>
                      </a:lnTo>
                      <a:lnTo>
                        <a:pt x="460" y="26"/>
                      </a:lnTo>
                      <a:lnTo>
                        <a:pt x="476" y="32"/>
                      </a:lnTo>
                      <a:lnTo>
                        <a:pt x="491" y="38"/>
                      </a:lnTo>
                      <a:lnTo>
                        <a:pt x="505" y="46"/>
                      </a:lnTo>
                      <a:lnTo>
                        <a:pt x="520" y="54"/>
                      </a:lnTo>
                      <a:lnTo>
                        <a:pt x="533" y="64"/>
                      </a:lnTo>
                      <a:lnTo>
                        <a:pt x="547" y="73"/>
                      </a:lnTo>
                      <a:lnTo>
                        <a:pt x="559" y="82"/>
                      </a:lnTo>
                      <a:lnTo>
                        <a:pt x="572" y="93"/>
                      </a:lnTo>
                      <a:lnTo>
                        <a:pt x="583" y="105"/>
                      </a:lnTo>
                      <a:lnTo>
                        <a:pt x="595" y="116"/>
                      </a:lnTo>
                      <a:lnTo>
                        <a:pt x="605" y="129"/>
                      </a:lnTo>
                      <a:lnTo>
                        <a:pt x="614" y="141"/>
                      </a:lnTo>
                      <a:lnTo>
                        <a:pt x="624" y="154"/>
                      </a:lnTo>
                      <a:lnTo>
                        <a:pt x="633" y="169"/>
                      </a:lnTo>
                      <a:lnTo>
                        <a:pt x="641" y="182"/>
                      </a:lnTo>
                      <a:lnTo>
                        <a:pt x="649" y="197"/>
                      </a:lnTo>
                      <a:lnTo>
                        <a:pt x="656" y="211"/>
                      </a:lnTo>
                      <a:lnTo>
                        <a:pt x="661" y="227"/>
                      </a:lnTo>
                      <a:lnTo>
                        <a:pt x="666" y="243"/>
                      </a:lnTo>
                      <a:lnTo>
                        <a:pt x="672" y="259"/>
                      </a:lnTo>
                      <a:lnTo>
                        <a:pt x="676" y="275"/>
                      </a:lnTo>
                      <a:lnTo>
                        <a:pt x="678" y="293"/>
                      </a:lnTo>
                      <a:lnTo>
                        <a:pt x="681" y="309"/>
                      </a:lnTo>
                      <a:lnTo>
                        <a:pt x="682" y="326"/>
                      </a:lnTo>
                      <a:lnTo>
                        <a:pt x="682" y="343"/>
                      </a:lnTo>
                      <a:lnTo>
                        <a:pt x="688" y="343"/>
                      </a:lnTo>
                      <a:lnTo>
                        <a:pt x="686" y="362"/>
                      </a:lnTo>
                      <a:lnTo>
                        <a:pt x="685" y="379"/>
                      </a:lnTo>
                      <a:lnTo>
                        <a:pt x="684" y="396"/>
                      </a:lnTo>
                      <a:lnTo>
                        <a:pt x="680" y="412"/>
                      </a:lnTo>
                      <a:lnTo>
                        <a:pt x="676" y="430"/>
                      </a:lnTo>
                      <a:lnTo>
                        <a:pt x="672" y="446"/>
                      </a:lnTo>
                      <a:lnTo>
                        <a:pt x="666" y="462"/>
                      </a:lnTo>
                      <a:lnTo>
                        <a:pt x="660" y="478"/>
                      </a:lnTo>
                      <a:lnTo>
                        <a:pt x="653" y="492"/>
                      </a:lnTo>
                      <a:lnTo>
                        <a:pt x="645" y="507"/>
                      </a:lnTo>
                      <a:lnTo>
                        <a:pt x="637" y="521"/>
                      </a:lnTo>
                      <a:lnTo>
                        <a:pt x="629" y="535"/>
                      </a:lnTo>
                      <a:lnTo>
                        <a:pt x="618" y="549"/>
                      </a:lnTo>
                      <a:lnTo>
                        <a:pt x="609" y="561"/>
                      </a:lnTo>
                      <a:lnTo>
                        <a:pt x="598" y="575"/>
                      </a:lnTo>
                      <a:lnTo>
                        <a:pt x="587" y="587"/>
                      </a:lnTo>
                      <a:lnTo>
                        <a:pt x="575" y="597"/>
                      </a:lnTo>
                      <a:lnTo>
                        <a:pt x="563" y="608"/>
                      </a:lnTo>
                      <a:lnTo>
                        <a:pt x="549" y="619"/>
                      </a:lnTo>
                      <a:lnTo>
                        <a:pt x="543" y="624"/>
                      </a:lnTo>
                      <a:lnTo>
                        <a:pt x="541" y="623"/>
                      </a:lnTo>
                      <a:lnTo>
                        <a:pt x="541" y="623"/>
                      </a:lnTo>
                      <a:lnTo>
                        <a:pt x="540" y="623"/>
                      </a:lnTo>
                      <a:lnTo>
                        <a:pt x="539" y="623"/>
                      </a:lnTo>
                      <a:lnTo>
                        <a:pt x="539" y="623"/>
                      </a:lnTo>
                      <a:lnTo>
                        <a:pt x="537" y="623"/>
                      </a:lnTo>
                      <a:lnTo>
                        <a:pt x="537" y="623"/>
                      </a:lnTo>
                      <a:lnTo>
                        <a:pt x="536" y="623"/>
                      </a:lnTo>
                      <a:lnTo>
                        <a:pt x="547" y="615"/>
                      </a:lnTo>
                      <a:lnTo>
                        <a:pt x="559" y="604"/>
                      </a:lnTo>
                      <a:lnTo>
                        <a:pt x="572" y="593"/>
                      </a:lnTo>
                      <a:lnTo>
                        <a:pt x="583" y="583"/>
                      </a:lnTo>
                      <a:lnTo>
                        <a:pt x="595" y="571"/>
                      </a:lnTo>
                      <a:lnTo>
                        <a:pt x="605" y="559"/>
                      </a:lnTo>
                      <a:lnTo>
                        <a:pt x="614" y="545"/>
                      </a:lnTo>
                      <a:lnTo>
                        <a:pt x="624" y="532"/>
                      </a:lnTo>
                      <a:lnTo>
                        <a:pt x="633" y="519"/>
                      </a:lnTo>
                      <a:lnTo>
                        <a:pt x="641" y="504"/>
                      </a:lnTo>
                      <a:lnTo>
                        <a:pt x="649" y="490"/>
                      </a:lnTo>
                      <a:lnTo>
                        <a:pt x="656" y="475"/>
                      </a:lnTo>
                      <a:lnTo>
                        <a:pt x="661" y="460"/>
                      </a:lnTo>
                      <a:lnTo>
                        <a:pt x="666" y="444"/>
                      </a:lnTo>
                      <a:lnTo>
                        <a:pt x="672" y="428"/>
                      </a:lnTo>
                      <a:lnTo>
                        <a:pt x="676" y="411"/>
                      </a:lnTo>
                      <a:lnTo>
                        <a:pt x="678" y="395"/>
                      </a:lnTo>
                      <a:lnTo>
                        <a:pt x="681" y="378"/>
                      </a:lnTo>
                      <a:lnTo>
                        <a:pt x="682" y="360"/>
                      </a:lnTo>
                      <a:lnTo>
                        <a:pt x="682" y="343"/>
                      </a:lnTo>
                      <a:lnTo>
                        <a:pt x="688" y="34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3" name="Freeform 392"/>
                <p:cNvSpPr>
                  <a:spLocks/>
                </p:cNvSpPr>
                <p:nvPr/>
              </p:nvSpPr>
              <p:spPr bwMode="auto">
                <a:xfrm>
                  <a:off x="2604" y="2283"/>
                  <a:ext cx="341" cy="318"/>
                </a:xfrm>
                <a:custGeom>
                  <a:avLst/>
                  <a:gdLst/>
                  <a:ahLst/>
                  <a:cxnLst>
                    <a:cxn ang="0">
                      <a:pos x="678" y="289"/>
                    </a:cxn>
                    <a:cxn ang="0">
                      <a:pos x="661" y="224"/>
                    </a:cxn>
                    <a:cxn ang="0">
                      <a:pos x="633" y="165"/>
                    </a:cxn>
                    <a:cxn ang="0">
                      <a:pos x="593" y="112"/>
                    </a:cxn>
                    <a:cxn ang="0">
                      <a:pos x="545" y="68"/>
                    </a:cxn>
                    <a:cxn ang="0">
                      <a:pos x="489" y="35"/>
                    </a:cxn>
                    <a:cxn ang="0">
                      <a:pos x="426" y="11"/>
                    </a:cxn>
                    <a:cxn ang="0">
                      <a:pos x="358" y="2"/>
                    </a:cxn>
                    <a:cxn ang="0">
                      <a:pos x="289" y="4"/>
                    </a:cxn>
                    <a:cxn ang="0">
                      <a:pos x="224" y="22"/>
                    </a:cxn>
                    <a:cxn ang="0">
                      <a:pos x="164" y="50"/>
                    </a:cxn>
                    <a:cxn ang="0">
                      <a:pos x="112" y="90"/>
                    </a:cxn>
                    <a:cxn ang="0">
                      <a:pos x="68" y="137"/>
                    </a:cxn>
                    <a:cxn ang="0">
                      <a:pos x="33" y="193"/>
                    </a:cxn>
                    <a:cxn ang="0">
                      <a:pos x="11" y="256"/>
                    </a:cxn>
                    <a:cxn ang="0">
                      <a:pos x="0" y="324"/>
                    </a:cxn>
                    <a:cxn ang="0">
                      <a:pos x="4" y="393"/>
                    </a:cxn>
                    <a:cxn ang="0">
                      <a:pos x="20" y="458"/>
                    </a:cxn>
                    <a:cxn ang="0">
                      <a:pos x="49" y="518"/>
                    </a:cxn>
                    <a:cxn ang="0">
                      <a:pos x="88" y="570"/>
                    </a:cxn>
                    <a:cxn ang="0">
                      <a:pos x="137" y="614"/>
                    </a:cxn>
                    <a:cxn ang="0">
                      <a:pos x="171" y="637"/>
                    </a:cxn>
                    <a:cxn ang="0">
                      <a:pos x="175" y="635"/>
                    </a:cxn>
                    <a:cxn ang="0">
                      <a:pos x="167" y="629"/>
                    </a:cxn>
                    <a:cxn ang="0">
                      <a:pos x="115" y="590"/>
                    </a:cxn>
                    <a:cxn ang="0">
                      <a:pos x="72" y="542"/>
                    </a:cxn>
                    <a:cxn ang="0">
                      <a:pos x="39" y="488"/>
                    </a:cxn>
                    <a:cxn ang="0">
                      <a:pos x="16" y="425"/>
                    </a:cxn>
                    <a:cxn ang="0">
                      <a:pos x="5" y="358"/>
                    </a:cxn>
                    <a:cxn ang="0">
                      <a:pos x="9" y="291"/>
                    </a:cxn>
                    <a:cxn ang="0">
                      <a:pos x="25" y="227"/>
                    </a:cxn>
                    <a:cxn ang="0">
                      <a:pos x="53" y="168"/>
                    </a:cxn>
                    <a:cxn ang="0">
                      <a:pos x="92" y="116"/>
                    </a:cxn>
                    <a:cxn ang="0">
                      <a:pos x="140" y="72"/>
                    </a:cxn>
                    <a:cxn ang="0">
                      <a:pos x="196" y="39"/>
                    </a:cxn>
                    <a:cxn ang="0">
                      <a:pos x="257" y="16"/>
                    </a:cxn>
                    <a:cxn ang="0">
                      <a:pos x="324" y="6"/>
                    </a:cxn>
                    <a:cxn ang="0">
                      <a:pos x="392" y="10"/>
                    </a:cxn>
                    <a:cxn ang="0">
                      <a:pos x="457" y="26"/>
                    </a:cxn>
                    <a:cxn ang="0">
                      <a:pos x="516" y="55"/>
                    </a:cxn>
                    <a:cxn ang="0">
                      <a:pos x="566" y="94"/>
                    </a:cxn>
                    <a:cxn ang="0">
                      <a:pos x="610" y="140"/>
                    </a:cxn>
                    <a:cxn ang="0">
                      <a:pos x="643" y="196"/>
                    </a:cxn>
                    <a:cxn ang="0">
                      <a:pos x="666" y="257"/>
                    </a:cxn>
                    <a:cxn ang="0">
                      <a:pos x="677" y="324"/>
                    </a:cxn>
                    <a:cxn ang="0">
                      <a:pos x="679" y="376"/>
                    </a:cxn>
                    <a:cxn ang="0">
                      <a:pos x="666" y="442"/>
                    </a:cxn>
                    <a:cxn ang="0">
                      <a:pos x="641" y="503"/>
                    </a:cxn>
                    <a:cxn ang="0">
                      <a:pos x="603" y="558"/>
                    </a:cxn>
                    <a:cxn ang="0">
                      <a:pos x="558" y="605"/>
                    </a:cxn>
                    <a:cxn ang="0">
                      <a:pos x="534" y="621"/>
                    </a:cxn>
                    <a:cxn ang="0">
                      <a:pos x="532" y="619"/>
                    </a:cxn>
                    <a:cxn ang="0">
                      <a:pos x="554" y="601"/>
                    </a:cxn>
                    <a:cxn ang="0">
                      <a:pos x="599" y="555"/>
                    </a:cxn>
                    <a:cxn ang="0">
                      <a:pos x="637" y="502"/>
                    </a:cxn>
                    <a:cxn ang="0">
                      <a:pos x="662" y="441"/>
                    </a:cxn>
                    <a:cxn ang="0">
                      <a:pos x="675" y="376"/>
                    </a:cxn>
                  </a:cxnLst>
                  <a:rect l="0" t="0" r="r" b="b"/>
                  <a:pathLst>
                    <a:path w="682" h="637">
                      <a:moveTo>
                        <a:pt x="682" y="341"/>
                      </a:moveTo>
                      <a:lnTo>
                        <a:pt x="681" y="324"/>
                      </a:lnTo>
                      <a:lnTo>
                        <a:pt x="679" y="307"/>
                      </a:lnTo>
                      <a:lnTo>
                        <a:pt x="678" y="289"/>
                      </a:lnTo>
                      <a:lnTo>
                        <a:pt x="675" y="273"/>
                      </a:lnTo>
                      <a:lnTo>
                        <a:pt x="671" y="256"/>
                      </a:lnTo>
                      <a:lnTo>
                        <a:pt x="666" y="240"/>
                      </a:lnTo>
                      <a:lnTo>
                        <a:pt x="661" y="224"/>
                      </a:lnTo>
                      <a:lnTo>
                        <a:pt x="655" y="209"/>
                      </a:lnTo>
                      <a:lnTo>
                        <a:pt x="647" y="193"/>
                      </a:lnTo>
                      <a:lnTo>
                        <a:pt x="641" y="179"/>
                      </a:lnTo>
                      <a:lnTo>
                        <a:pt x="633" y="165"/>
                      </a:lnTo>
                      <a:lnTo>
                        <a:pt x="623" y="151"/>
                      </a:lnTo>
                      <a:lnTo>
                        <a:pt x="614" y="137"/>
                      </a:lnTo>
                      <a:lnTo>
                        <a:pt x="603" y="124"/>
                      </a:lnTo>
                      <a:lnTo>
                        <a:pt x="593" y="112"/>
                      </a:lnTo>
                      <a:lnTo>
                        <a:pt x="582" y="100"/>
                      </a:lnTo>
                      <a:lnTo>
                        <a:pt x="570" y="90"/>
                      </a:lnTo>
                      <a:lnTo>
                        <a:pt x="558" y="79"/>
                      </a:lnTo>
                      <a:lnTo>
                        <a:pt x="545" y="68"/>
                      </a:lnTo>
                      <a:lnTo>
                        <a:pt x="532" y="59"/>
                      </a:lnTo>
                      <a:lnTo>
                        <a:pt x="518" y="50"/>
                      </a:lnTo>
                      <a:lnTo>
                        <a:pt x="504" y="42"/>
                      </a:lnTo>
                      <a:lnTo>
                        <a:pt x="489" y="35"/>
                      </a:lnTo>
                      <a:lnTo>
                        <a:pt x="473" y="27"/>
                      </a:lnTo>
                      <a:lnTo>
                        <a:pt x="458" y="22"/>
                      </a:lnTo>
                      <a:lnTo>
                        <a:pt x="442" y="16"/>
                      </a:lnTo>
                      <a:lnTo>
                        <a:pt x="426" y="11"/>
                      </a:lnTo>
                      <a:lnTo>
                        <a:pt x="409" y="8"/>
                      </a:lnTo>
                      <a:lnTo>
                        <a:pt x="393" y="4"/>
                      </a:lnTo>
                      <a:lnTo>
                        <a:pt x="376" y="3"/>
                      </a:lnTo>
                      <a:lnTo>
                        <a:pt x="358" y="2"/>
                      </a:lnTo>
                      <a:lnTo>
                        <a:pt x="341" y="0"/>
                      </a:lnTo>
                      <a:lnTo>
                        <a:pt x="324" y="2"/>
                      </a:lnTo>
                      <a:lnTo>
                        <a:pt x="306" y="3"/>
                      </a:lnTo>
                      <a:lnTo>
                        <a:pt x="289" y="4"/>
                      </a:lnTo>
                      <a:lnTo>
                        <a:pt x="272" y="8"/>
                      </a:lnTo>
                      <a:lnTo>
                        <a:pt x="256" y="11"/>
                      </a:lnTo>
                      <a:lnTo>
                        <a:pt x="240" y="16"/>
                      </a:lnTo>
                      <a:lnTo>
                        <a:pt x="224" y="22"/>
                      </a:lnTo>
                      <a:lnTo>
                        <a:pt x="208" y="27"/>
                      </a:lnTo>
                      <a:lnTo>
                        <a:pt x="193" y="35"/>
                      </a:lnTo>
                      <a:lnTo>
                        <a:pt x="179" y="42"/>
                      </a:lnTo>
                      <a:lnTo>
                        <a:pt x="164" y="50"/>
                      </a:lnTo>
                      <a:lnTo>
                        <a:pt x="151" y="59"/>
                      </a:lnTo>
                      <a:lnTo>
                        <a:pt x="137" y="68"/>
                      </a:lnTo>
                      <a:lnTo>
                        <a:pt x="124" y="79"/>
                      </a:lnTo>
                      <a:lnTo>
                        <a:pt x="112" y="90"/>
                      </a:lnTo>
                      <a:lnTo>
                        <a:pt x="100" y="100"/>
                      </a:lnTo>
                      <a:lnTo>
                        <a:pt x="88" y="112"/>
                      </a:lnTo>
                      <a:lnTo>
                        <a:pt x="77" y="124"/>
                      </a:lnTo>
                      <a:lnTo>
                        <a:pt x="68" y="137"/>
                      </a:lnTo>
                      <a:lnTo>
                        <a:pt x="59" y="151"/>
                      </a:lnTo>
                      <a:lnTo>
                        <a:pt x="49" y="165"/>
                      </a:lnTo>
                      <a:lnTo>
                        <a:pt x="41" y="179"/>
                      </a:lnTo>
                      <a:lnTo>
                        <a:pt x="33" y="193"/>
                      </a:lnTo>
                      <a:lnTo>
                        <a:pt x="27" y="209"/>
                      </a:lnTo>
                      <a:lnTo>
                        <a:pt x="20" y="224"/>
                      </a:lnTo>
                      <a:lnTo>
                        <a:pt x="15" y="240"/>
                      </a:lnTo>
                      <a:lnTo>
                        <a:pt x="11" y="256"/>
                      </a:lnTo>
                      <a:lnTo>
                        <a:pt x="7" y="273"/>
                      </a:lnTo>
                      <a:lnTo>
                        <a:pt x="4" y="289"/>
                      </a:lnTo>
                      <a:lnTo>
                        <a:pt x="1" y="307"/>
                      </a:lnTo>
                      <a:lnTo>
                        <a:pt x="0" y="324"/>
                      </a:lnTo>
                      <a:lnTo>
                        <a:pt x="0" y="341"/>
                      </a:lnTo>
                      <a:lnTo>
                        <a:pt x="0" y="358"/>
                      </a:lnTo>
                      <a:lnTo>
                        <a:pt x="1" y="376"/>
                      </a:lnTo>
                      <a:lnTo>
                        <a:pt x="4" y="393"/>
                      </a:lnTo>
                      <a:lnTo>
                        <a:pt x="7" y="410"/>
                      </a:lnTo>
                      <a:lnTo>
                        <a:pt x="11" y="426"/>
                      </a:lnTo>
                      <a:lnTo>
                        <a:pt x="15" y="442"/>
                      </a:lnTo>
                      <a:lnTo>
                        <a:pt x="20" y="458"/>
                      </a:lnTo>
                      <a:lnTo>
                        <a:pt x="27" y="474"/>
                      </a:lnTo>
                      <a:lnTo>
                        <a:pt x="33" y="489"/>
                      </a:lnTo>
                      <a:lnTo>
                        <a:pt x="41" y="503"/>
                      </a:lnTo>
                      <a:lnTo>
                        <a:pt x="49" y="518"/>
                      </a:lnTo>
                      <a:lnTo>
                        <a:pt x="59" y="531"/>
                      </a:lnTo>
                      <a:lnTo>
                        <a:pt x="68" y="545"/>
                      </a:lnTo>
                      <a:lnTo>
                        <a:pt x="77" y="558"/>
                      </a:lnTo>
                      <a:lnTo>
                        <a:pt x="88" y="570"/>
                      </a:lnTo>
                      <a:lnTo>
                        <a:pt x="100" y="582"/>
                      </a:lnTo>
                      <a:lnTo>
                        <a:pt x="112" y="594"/>
                      </a:lnTo>
                      <a:lnTo>
                        <a:pt x="124" y="605"/>
                      </a:lnTo>
                      <a:lnTo>
                        <a:pt x="137" y="614"/>
                      </a:lnTo>
                      <a:lnTo>
                        <a:pt x="151" y="625"/>
                      </a:lnTo>
                      <a:lnTo>
                        <a:pt x="164" y="633"/>
                      </a:lnTo>
                      <a:lnTo>
                        <a:pt x="171" y="637"/>
                      </a:lnTo>
                      <a:lnTo>
                        <a:pt x="171" y="637"/>
                      </a:lnTo>
                      <a:lnTo>
                        <a:pt x="172" y="635"/>
                      </a:lnTo>
                      <a:lnTo>
                        <a:pt x="173" y="635"/>
                      </a:lnTo>
                      <a:lnTo>
                        <a:pt x="173" y="635"/>
                      </a:lnTo>
                      <a:lnTo>
                        <a:pt x="175" y="635"/>
                      </a:lnTo>
                      <a:lnTo>
                        <a:pt x="175" y="635"/>
                      </a:lnTo>
                      <a:lnTo>
                        <a:pt x="176" y="635"/>
                      </a:lnTo>
                      <a:lnTo>
                        <a:pt x="177" y="634"/>
                      </a:lnTo>
                      <a:lnTo>
                        <a:pt x="167" y="629"/>
                      </a:lnTo>
                      <a:lnTo>
                        <a:pt x="153" y="619"/>
                      </a:lnTo>
                      <a:lnTo>
                        <a:pt x="140" y="610"/>
                      </a:lnTo>
                      <a:lnTo>
                        <a:pt x="127" y="601"/>
                      </a:lnTo>
                      <a:lnTo>
                        <a:pt x="115" y="590"/>
                      </a:lnTo>
                      <a:lnTo>
                        <a:pt x="104" y="579"/>
                      </a:lnTo>
                      <a:lnTo>
                        <a:pt x="92" y="567"/>
                      </a:lnTo>
                      <a:lnTo>
                        <a:pt x="81" y="555"/>
                      </a:lnTo>
                      <a:lnTo>
                        <a:pt x="72" y="542"/>
                      </a:lnTo>
                      <a:lnTo>
                        <a:pt x="63" y="529"/>
                      </a:lnTo>
                      <a:lnTo>
                        <a:pt x="53" y="515"/>
                      </a:lnTo>
                      <a:lnTo>
                        <a:pt x="45" y="502"/>
                      </a:lnTo>
                      <a:lnTo>
                        <a:pt x="39" y="488"/>
                      </a:lnTo>
                      <a:lnTo>
                        <a:pt x="31" y="472"/>
                      </a:lnTo>
                      <a:lnTo>
                        <a:pt x="25" y="457"/>
                      </a:lnTo>
                      <a:lnTo>
                        <a:pt x="20" y="441"/>
                      </a:lnTo>
                      <a:lnTo>
                        <a:pt x="16" y="425"/>
                      </a:lnTo>
                      <a:lnTo>
                        <a:pt x="12" y="409"/>
                      </a:lnTo>
                      <a:lnTo>
                        <a:pt x="9" y="393"/>
                      </a:lnTo>
                      <a:lnTo>
                        <a:pt x="7" y="376"/>
                      </a:lnTo>
                      <a:lnTo>
                        <a:pt x="5" y="358"/>
                      </a:lnTo>
                      <a:lnTo>
                        <a:pt x="5" y="341"/>
                      </a:lnTo>
                      <a:lnTo>
                        <a:pt x="5" y="324"/>
                      </a:lnTo>
                      <a:lnTo>
                        <a:pt x="7" y="308"/>
                      </a:lnTo>
                      <a:lnTo>
                        <a:pt x="9" y="291"/>
                      </a:lnTo>
                      <a:lnTo>
                        <a:pt x="12" y="273"/>
                      </a:lnTo>
                      <a:lnTo>
                        <a:pt x="16" y="257"/>
                      </a:lnTo>
                      <a:lnTo>
                        <a:pt x="20" y="241"/>
                      </a:lnTo>
                      <a:lnTo>
                        <a:pt x="25" y="227"/>
                      </a:lnTo>
                      <a:lnTo>
                        <a:pt x="31" y="211"/>
                      </a:lnTo>
                      <a:lnTo>
                        <a:pt x="39" y="196"/>
                      </a:lnTo>
                      <a:lnTo>
                        <a:pt x="45" y="181"/>
                      </a:lnTo>
                      <a:lnTo>
                        <a:pt x="53" y="168"/>
                      </a:lnTo>
                      <a:lnTo>
                        <a:pt x="63" y="153"/>
                      </a:lnTo>
                      <a:lnTo>
                        <a:pt x="72" y="140"/>
                      </a:lnTo>
                      <a:lnTo>
                        <a:pt x="81" y="128"/>
                      </a:lnTo>
                      <a:lnTo>
                        <a:pt x="92" y="116"/>
                      </a:lnTo>
                      <a:lnTo>
                        <a:pt x="104" y="104"/>
                      </a:lnTo>
                      <a:lnTo>
                        <a:pt x="115" y="94"/>
                      </a:lnTo>
                      <a:lnTo>
                        <a:pt x="127" y="83"/>
                      </a:lnTo>
                      <a:lnTo>
                        <a:pt x="140" y="72"/>
                      </a:lnTo>
                      <a:lnTo>
                        <a:pt x="153" y="63"/>
                      </a:lnTo>
                      <a:lnTo>
                        <a:pt x="167" y="55"/>
                      </a:lnTo>
                      <a:lnTo>
                        <a:pt x="181" y="47"/>
                      </a:lnTo>
                      <a:lnTo>
                        <a:pt x="196" y="39"/>
                      </a:lnTo>
                      <a:lnTo>
                        <a:pt x="211" y="32"/>
                      </a:lnTo>
                      <a:lnTo>
                        <a:pt x="225" y="26"/>
                      </a:lnTo>
                      <a:lnTo>
                        <a:pt x="241" y="20"/>
                      </a:lnTo>
                      <a:lnTo>
                        <a:pt x="257" y="16"/>
                      </a:lnTo>
                      <a:lnTo>
                        <a:pt x="273" y="12"/>
                      </a:lnTo>
                      <a:lnTo>
                        <a:pt x="289" y="10"/>
                      </a:lnTo>
                      <a:lnTo>
                        <a:pt x="306" y="7"/>
                      </a:lnTo>
                      <a:lnTo>
                        <a:pt x="324" y="6"/>
                      </a:lnTo>
                      <a:lnTo>
                        <a:pt x="341" y="6"/>
                      </a:lnTo>
                      <a:lnTo>
                        <a:pt x="358" y="6"/>
                      </a:lnTo>
                      <a:lnTo>
                        <a:pt x="376" y="7"/>
                      </a:lnTo>
                      <a:lnTo>
                        <a:pt x="392" y="10"/>
                      </a:lnTo>
                      <a:lnTo>
                        <a:pt x="409" y="12"/>
                      </a:lnTo>
                      <a:lnTo>
                        <a:pt x="425" y="16"/>
                      </a:lnTo>
                      <a:lnTo>
                        <a:pt x="441" y="20"/>
                      </a:lnTo>
                      <a:lnTo>
                        <a:pt x="457" y="26"/>
                      </a:lnTo>
                      <a:lnTo>
                        <a:pt x="472" y="32"/>
                      </a:lnTo>
                      <a:lnTo>
                        <a:pt x="486" y="39"/>
                      </a:lnTo>
                      <a:lnTo>
                        <a:pt x="501" y="47"/>
                      </a:lnTo>
                      <a:lnTo>
                        <a:pt x="516" y="55"/>
                      </a:lnTo>
                      <a:lnTo>
                        <a:pt x="529" y="63"/>
                      </a:lnTo>
                      <a:lnTo>
                        <a:pt x="542" y="72"/>
                      </a:lnTo>
                      <a:lnTo>
                        <a:pt x="554" y="83"/>
                      </a:lnTo>
                      <a:lnTo>
                        <a:pt x="566" y="94"/>
                      </a:lnTo>
                      <a:lnTo>
                        <a:pt x="578" y="104"/>
                      </a:lnTo>
                      <a:lnTo>
                        <a:pt x="589" y="116"/>
                      </a:lnTo>
                      <a:lnTo>
                        <a:pt x="599" y="128"/>
                      </a:lnTo>
                      <a:lnTo>
                        <a:pt x="610" y="140"/>
                      </a:lnTo>
                      <a:lnTo>
                        <a:pt x="619" y="153"/>
                      </a:lnTo>
                      <a:lnTo>
                        <a:pt x="627" y="168"/>
                      </a:lnTo>
                      <a:lnTo>
                        <a:pt x="637" y="181"/>
                      </a:lnTo>
                      <a:lnTo>
                        <a:pt x="643" y="196"/>
                      </a:lnTo>
                      <a:lnTo>
                        <a:pt x="650" y="211"/>
                      </a:lnTo>
                      <a:lnTo>
                        <a:pt x="657" y="227"/>
                      </a:lnTo>
                      <a:lnTo>
                        <a:pt x="662" y="241"/>
                      </a:lnTo>
                      <a:lnTo>
                        <a:pt x="666" y="257"/>
                      </a:lnTo>
                      <a:lnTo>
                        <a:pt x="670" y="273"/>
                      </a:lnTo>
                      <a:lnTo>
                        <a:pt x="673" y="291"/>
                      </a:lnTo>
                      <a:lnTo>
                        <a:pt x="675" y="308"/>
                      </a:lnTo>
                      <a:lnTo>
                        <a:pt x="677" y="324"/>
                      </a:lnTo>
                      <a:lnTo>
                        <a:pt x="677" y="341"/>
                      </a:lnTo>
                      <a:lnTo>
                        <a:pt x="682" y="341"/>
                      </a:lnTo>
                      <a:lnTo>
                        <a:pt x="681" y="358"/>
                      </a:lnTo>
                      <a:lnTo>
                        <a:pt x="679" y="376"/>
                      </a:lnTo>
                      <a:lnTo>
                        <a:pt x="678" y="393"/>
                      </a:lnTo>
                      <a:lnTo>
                        <a:pt x="675" y="410"/>
                      </a:lnTo>
                      <a:lnTo>
                        <a:pt x="671" y="426"/>
                      </a:lnTo>
                      <a:lnTo>
                        <a:pt x="666" y="442"/>
                      </a:lnTo>
                      <a:lnTo>
                        <a:pt x="661" y="458"/>
                      </a:lnTo>
                      <a:lnTo>
                        <a:pt x="655" y="474"/>
                      </a:lnTo>
                      <a:lnTo>
                        <a:pt x="647" y="489"/>
                      </a:lnTo>
                      <a:lnTo>
                        <a:pt x="641" y="503"/>
                      </a:lnTo>
                      <a:lnTo>
                        <a:pt x="633" y="518"/>
                      </a:lnTo>
                      <a:lnTo>
                        <a:pt x="623" y="531"/>
                      </a:lnTo>
                      <a:lnTo>
                        <a:pt x="614" y="545"/>
                      </a:lnTo>
                      <a:lnTo>
                        <a:pt x="603" y="558"/>
                      </a:lnTo>
                      <a:lnTo>
                        <a:pt x="593" y="570"/>
                      </a:lnTo>
                      <a:lnTo>
                        <a:pt x="582" y="582"/>
                      </a:lnTo>
                      <a:lnTo>
                        <a:pt x="570" y="594"/>
                      </a:lnTo>
                      <a:lnTo>
                        <a:pt x="558" y="605"/>
                      </a:lnTo>
                      <a:lnTo>
                        <a:pt x="545" y="614"/>
                      </a:lnTo>
                      <a:lnTo>
                        <a:pt x="536" y="621"/>
                      </a:lnTo>
                      <a:lnTo>
                        <a:pt x="536" y="621"/>
                      </a:lnTo>
                      <a:lnTo>
                        <a:pt x="534" y="621"/>
                      </a:lnTo>
                      <a:lnTo>
                        <a:pt x="534" y="621"/>
                      </a:lnTo>
                      <a:lnTo>
                        <a:pt x="533" y="621"/>
                      </a:lnTo>
                      <a:lnTo>
                        <a:pt x="532" y="619"/>
                      </a:lnTo>
                      <a:lnTo>
                        <a:pt x="532" y="619"/>
                      </a:lnTo>
                      <a:lnTo>
                        <a:pt x="530" y="619"/>
                      </a:lnTo>
                      <a:lnTo>
                        <a:pt x="529" y="619"/>
                      </a:lnTo>
                      <a:lnTo>
                        <a:pt x="542" y="610"/>
                      </a:lnTo>
                      <a:lnTo>
                        <a:pt x="554" y="601"/>
                      </a:lnTo>
                      <a:lnTo>
                        <a:pt x="566" y="590"/>
                      </a:lnTo>
                      <a:lnTo>
                        <a:pt x="578" y="579"/>
                      </a:lnTo>
                      <a:lnTo>
                        <a:pt x="589" y="567"/>
                      </a:lnTo>
                      <a:lnTo>
                        <a:pt x="599" y="555"/>
                      </a:lnTo>
                      <a:lnTo>
                        <a:pt x="610" y="542"/>
                      </a:lnTo>
                      <a:lnTo>
                        <a:pt x="619" y="529"/>
                      </a:lnTo>
                      <a:lnTo>
                        <a:pt x="627" y="515"/>
                      </a:lnTo>
                      <a:lnTo>
                        <a:pt x="637" y="502"/>
                      </a:lnTo>
                      <a:lnTo>
                        <a:pt x="643" y="488"/>
                      </a:lnTo>
                      <a:lnTo>
                        <a:pt x="650" y="472"/>
                      </a:lnTo>
                      <a:lnTo>
                        <a:pt x="657" y="457"/>
                      </a:lnTo>
                      <a:lnTo>
                        <a:pt x="662" y="441"/>
                      </a:lnTo>
                      <a:lnTo>
                        <a:pt x="666" y="425"/>
                      </a:lnTo>
                      <a:lnTo>
                        <a:pt x="670" y="409"/>
                      </a:lnTo>
                      <a:lnTo>
                        <a:pt x="673" y="393"/>
                      </a:lnTo>
                      <a:lnTo>
                        <a:pt x="675" y="376"/>
                      </a:lnTo>
                      <a:lnTo>
                        <a:pt x="677" y="358"/>
                      </a:lnTo>
                      <a:lnTo>
                        <a:pt x="677" y="341"/>
                      </a:lnTo>
                      <a:lnTo>
                        <a:pt x="682" y="34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4" name="Freeform 393"/>
                <p:cNvSpPr>
                  <a:spLocks/>
                </p:cNvSpPr>
                <p:nvPr/>
              </p:nvSpPr>
              <p:spPr bwMode="auto">
                <a:xfrm>
                  <a:off x="2605" y="2285"/>
                  <a:ext cx="339" cy="316"/>
                </a:xfrm>
                <a:custGeom>
                  <a:avLst/>
                  <a:gdLst/>
                  <a:ahLst/>
                  <a:cxnLst>
                    <a:cxn ang="0">
                      <a:pos x="672" y="288"/>
                    </a:cxn>
                    <a:cxn ang="0">
                      <a:pos x="655" y="222"/>
                    </a:cxn>
                    <a:cxn ang="0">
                      <a:pos x="627" y="164"/>
                    </a:cxn>
                    <a:cxn ang="0">
                      <a:pos x="589" y="111"/>
                    </a:cxn>
                    <a:cxn ang="0">
                      <a:pos x="541" y="68"/>
                    </a:cxn>
                    <a:cxn ang="0">
                      <a:pos x="485" y="33"/>
                    </a:cxn>
                    <a:cxn ang="0">
                      <a:pos x="422" y="11"/>
                    </a:cxn>
                    <a:cxn ang="0">
                      <a:pos x="355" y="1"/>
                    </a:cxn>
                    <a:cxn ang="0">
                      <a:pos x="286" y="4"/>
                    </a:cxn>
                    <a:cxn ang="0">
                      <a:pos x="222" y="21"/>
                    </a:cxn>
                    <a:cxn ang="0">
                      <a:pos x="162" y="49"/>
                    </a:cxn>
                    <a:cxn ang="0">
                      <a:pos x="110" y="88"/>
                    </a:cxn>
                    <a:cxn ang="0">
                      <a:pos x="66" y="136"/>
                    </a:cxn>
                    <a:cxn ang="0">
                      <a:pos x="33" y="192"/>
                    </a:cxn>
                    <a:cxn ang="0">
                      <a:pos x="10" y="254"/>
                    </a:cxn>
                    <a:cxn ang="0">
                      <a:pos x="0" y="321"/>
                    </a:cxn>
                    <a:cxn ang="0">
                      <a:pos x="4" y="390"/>
                    </a:cxn>
                    <a:cxn ang="0">
                      <a:pos x="20" y="455"/>
                    </a:cxn>
                    <a:cxn ang="0">
                      <a:pos x="49" y="514"/>
                    </a:cxn>
                    <a:cxn ang="0">
                      <a:pos x="88" y="566"/>
                    </a:cxn>
                    <a:cxn ang="0">
                      <a:pos x="136" y="610"/>
                    </a:cxn>
                    <a:cxn ang="0">
                      <a:pos x="172" y="632"/>
                    </a:cxn>
                    <a:cxn ang="0">
                      <a:pos x="174" y="631"/>
                    </a:cxn>
                    <a:cxn ang="0">
                      <a:pos x="165" y="623"/>
                    </a:cxn>
                    <a:cxn ang="0">
                      <a:pos x="114" y="586"/>
                    </a:cxn>
                    <a:cxn ang="0">
                      <a:pos x="70" y="538"/>
                    </a:cxn>
                    <a:cxn ang="0">
                      <a:pos x="37" y="483"/>
                    </a:cxn>
                    <a:cxn ang="0">
                      <a:pos x="14" y="422"/>
                    </a:cxn>
                    <a:cxn ang="0">
                      <a:pos x="5" y="355"/>
                    </a:cxn>
                    <a:cxn ang="0">
                      <a:pos x="8" y="288"/>
                    </a:cxn>
                    <a:cxn ang="0">
                      <a:pos x="25" y="224"/>
                    </a:cxn>
                    <a:cxn ang="0">
                      <a:pos x="53" y="165"/>
                    </a:cxn>
                    <a:cxn ang="0">
                      <a:pos x="92" y="115"/>
                    </a:cxn>
                    <a:cxn ang="0">
                      <a:pos x="138" y="72"/>
                    </a:cxn>
                    <a:cxn ang="0">
                      <a:pos x="193" y="39"/>
                    </a:cxn>
                    <a:cxn ang="0">
                      <a:pos x="254" y="16"/>
                    </a:cxn>
                    <a:cxn ang="0">
                      <a:pos x="321" y="5"/>
                    </a:cxn>
                    <a:cxn ang="0">
                      <a:pos x="389" y="9"/>
                    </a:cxn>
                    <a:cxn ang="0">
                      <a:pos x="453" y="25"/>
                    </a:cxn>
                    <a:cxn ang="0">
                      <a:pos x="511" y="53"/>
                    </a:cxn>
                    <a:cxn ang="0">
                      <a:pos x="562" y="92"/>
                    </a:cxn>
                    <a:cxn ang="0">
                      <a:pos x="604" y="140"/>
                    </a:cxn>
                    <a:cxn ang="0">
                      <a:pos x="638" y="194"/>
                    </a:cxn>
                    <a:cxn ang="0">
                      <a:pos x="660" y="256"/>
                    </a:cxn>
                    <a:cxn ang="0">
                      <a:pos x="671" y="321"/>
                    </a:cxn>
                    <a:cxn ang="0">
                      <a:pos x="675" y="373"/>
                    </a:cxn>
                    <a:cxn ang="0">
                      <a:pos x="660" y="439"/>
                    </a:cxn>
                    <a:cxn ang="0">
                      <a:pos x="635" y="499"/>
                    </a:cxn>
                    <a:cxn ang="0">
                      <a:pos x="599" y="554"/>
                    </a:cxn>
                    <a:cxn ang="0">
                      <a:pos x="553" y="599"/>
                    </a:cxn>
                    <a:cxn ang="0">
                      <a:pos x="529" y="616"/>
                    </a:cxn>
                    <a:cxn ang="0">
                      <a:pos x="525" y="616"/>
                    </a:cxn>
                    <a:cxn ang="0">
                      <a:pos x="538" y="606"/>
                    </a:cxn>
                    <a:cxn ang="0">
                      <a:pos x="585" y="563"/>
                    </a:cxn>
                    <a:cxn ang="0">
                      <a:pos x="623" y="511"/>
                    </a:cxn>
                    <a:cxn ang="0">
                      <a:pos x="651" y="453"/>
                    </a:cxn>
                    <a:cxn ang="0">
                      <a:pos x="667" y="389"/>
                    </a:cxn>
                    <a:cxn ang="0">
                      <a:pos x="676" y="338"/>
                    </a:cxn>
                  </a:cxnLst>
                  <a:rect l="0" t="0" r="r" b="b"/>
                  <a:pathLst>
                    <a:path w="676" h="632">
                      <a:moveTo>
                        <a:pt x="676" y="338"/>
                      </a:moveTo>
                      <a:lnTo>
                        <a:pt x="676" y="321"/>
                      </a:lnTo>
                      <a:lnTo>
                        <a:pt x="675" y="304"/>
                      </a:lnTo>
                      <a:lnTo>
                        <a:pt x="672" y="288"/>
                      </a:lnTo>
                      <a:lnTo>
                        <a:pt x="670" y="270"/>
                      </a:lnTo>
                      <a:lnTo>
                        <a:pt x="666" y="254"/>
                      </a:lnTo>
                      <a:lnTo>
                        <a:pt x="660" y="238"/>
                      </a:lnTo>
                      <a:lnTo>
                        <a:pt x="655" y="222"/>
                      </a:lnTo>
                      <a:lnTo>
                        <a:pt x="650" y="206"/>
                      </a:lnTo>
                      <a:lnTo>
                        <a:pt x="643" y="192"/>
                      </a:lnTo>
                      <a:lnTo>
                        <a:pt x="635" y="177"/>
                      </a:lnTo>
                      <a:lnTo>
                        <a:pt x="627" y="164"/>
                      </a:lnTo>
                      <a:lnTo>
                        <a:pt x="618" y="149"/>
                      </a:lnTo>
                      <a:lnTo>
                        <a:pt x="608" y="136"/>
                      </a:lnTo>
                      <a:lnTo>
                        <a:pt x="599" y="124"/>
                      </a:lnTo>
                      <a:lnTo>
                        <a:pt x="589" y="111"/>
                      </a:lnTo>
                      <a:lnTo>
                        <a:pt x="577" y="100"/>
                      </a:lnTo>
                      <a:lnTo>
                        <a:pt x="566" y="88"/>
                      </a:lnTo>
                      <a:lnTo>
                        <a:pt x="553" y="77"/>
                      </a:lnTo>
                      <a:lnTo>
                        <a:pt x="541" y="68"/>
                      </a:lnTo>
                      <a:lnTo>
                        <a:pt x="527" y="59"/>
                      </a:lnTo>
                      <a:lnTo>
                        <a:pt x="514" y="49"/>
                      </a:lnTo>
                      <a:lnTo>
                        <a:pt x="499" y="41"/>
                      </a:lnTo>
                      <a:lnTo>
                        <a:pt x="485" y="33"/>
                      </a:lnTo>
                      <a:lnTo>
                        <a:pt x="470" y="27"/>
                      </a:lnTo>
                      <a:lnTo>
                        <a:pt x="454" y="21"/>
                      </a:lnTo>
                      <a:lnTo>
                        <a:pt x="438" y="16"/>
                      </a:lnTo>
                      <a:lnTo>
                        <a:pt x="422" y="11"/>
                      </a:lnTo>
                      <a:lnTo>
                        <a:pt x="406" y="7"/>
                      </a:lnTo>
                      <a:lnTo>
                        <a:pt x="390" y="4"/>
                      </a:lnTo>
                      <a:lnTo>
                        <a:pt x="373" y="3"/>
                      </a:lnTo>
                      <a:lnTo>
                        <a:pt x="355" y="1"/>
                      </a:lnTo>
                      <a:lnTo>
                        <a:pt x="338" y="0"/>
                      </a:lnTo>
                      <a:lnTo>
                        <a:pt x="321" y="1"/>
                      </a:lnTo>
                      <a:lnTo>
                        <a:pt x="303" y="3"/>
                      </a:lnTo>
                      <a:lnTo>
                        <a:pt x="286" y="4"/>
                      </a:lnTo>
                      <a:lnTo>
                        <a:pt x="270" y="7"/>
                      </a:lnTo>
                      <a:lnTo>
                        <a:pt x="253" y="11"/>
                      </a:lnTo>
                      <a:lnTo>
                        <a:pt x="237" y="16"/>
                      </a:lnTo>
                      <a:lnTo>
                        <a:pt x="222" y="21"/>
                      </a:lnTo>
                      <a:lnTo>
                        <a:pt x="206" y="27"/>
                      </a:lnTo>
                      <a:lnTo>
                        <a:pt x="192" y="33"/>
                      </a:lnTo>
                      <a:lnTo>
                        <a:pt x="177" y="41"/>
                      </a:lnTo>
                      <a:lnTo>
                        <a:pt x="162" y="49"/>
                      </a:lnTo>
                      <a:lnTo>
                        <a:pt x="149" y="59"/>
                      </a:lnTo>
                      <a:lnTo>
                        <a:pt x="136" y="68"/>
                      </a:lnTo>
                      <a:lnTo>
                        <a:pt x="122" y="77"/>
                      </a:lnTo>
                      <a:lnTo>
                        <a:pt x="110" y="88"/>
                      </a:lnTo>
                      <a:lnTo>
                        <a:pt x="98" y="100"/>
                      </a:lnTo>
                      <a:lnTo>
                        <a:pt x="88" y="111"/>
                      </a:lnTo>
                      <a:lnTo>
                        <a:pt x="77" y="124"/>
                      </a:lnTo>
                      <a:lnTo>
                        <a:pt x="66" y="136"/>
                      </a:lnTo>
                      <a:lnTo>
                        <a:pt x="57" y="149"/>
                      </a:lnTo>
                      <a:lnTo>
                        <a:pt x="49" y="164"/>
                      </a:lnTo>
                      <a:lnTo>
                        <a:pt x="40" y="177"/>
                      </a:lnTo>
                      <a:lnTo>
                        <a:pt x="33" y="192"/>
                      </a:lnTo>
                      <a:lnTo>
                        <a:pt x="26" y="206"/>
                      </a:lnTo>
                      <a:lnTo>
                        <a:pt x="20" y="222"/>
                      </a:lnTo>
                      <a:lnTo>
                        <a:pt x="14" y="238"/>
                      </a:lnTo>
                      <a:lnTo>
                        <a:pt x="10" y="254"/>
                      </a:lnTo>
                      <a:lnTo>
                        <a:pt x="6" y="270"/>
                      </a:lnTo>
                      <a:lnTo>
                        <a:pt x="4" y="288"/>
                      </a:lnTo>
                      <a:lnTo>
                        <a:pt x="1" y="304"/>
                      </a:lnTo>
                      <a:lnTo>
                        <a:pt x="0" y="321"/>
                      </a:lnTo>
                      <a:lnTo>
                        <a:pt x="0" y="338"/>
                      </a:lnTo>
                      <a:lnTo>
                        <a:pt x="0" y="355"/>
                      </a:lnTo>
                      <a:lnTo>
                        <a:pt x="1" y="373"/>
                      </a:lnTo>
                      <a:lnTo>
                        <a:pt x="4" y="390"/>
                      </a:lnTo>
                      <a:lnTo>
                        <a:pt x="6" y="406"/>
                      </a:lnTo>
                      <a:lnTo>
                        <a:pt x="10" y="423"/>
                      </a:lnTo>
                      <a:lnTo>
                        <a:pt x="14" y="439"/>
                      </a:lnTo>
                      <a:lnTo>
                        <a:pt x="20" y="455"/>
                      </a:lnTo>
                      <a:lnTo>
                        <a:pt x="26" y="470"/>
                      </a:lnTo>
                      <a:lnTo>
                        <a:pt x="33" y="485"/>
                      </a:lnTo>
                      <a:lnTo>
                        <a:pt x="40" y="499"/>
                      </a:lnTo>
                      <a:lnTo>
                        <a:pt x="49" y="514"/>
                      </a:lnTo>
                      <a:lnTo>
                        <a:pt x="57" y="527"/>
                      </a:lnTo>
                      <a:lnTo>
                        <a:pt x="66" y="540"/>
                      </a:lnTo>
                      <a:lnTo>
                        <a:pt x="77" y="554"/>
                      </a:lnTo>
                      <a:lnTo>
                        <a:pt x="88" y="566"/>
                      </a:lnTo>
                      <a:lnTo>
                        <a:pt x="98" y="578"/>
                      </a:lnTo>
                      <a:lnTo>
                        <a:pt x="110" y="588"/>
                      </a:lnTo>
                      <a:lnTo>
                        <a:pt x="122" y="599"/>
                      </a:lnTo>
                      <a:lnTo>
                        <a:pt x="136" y="610"/>
                      </a:lnTo>
                      <a:lnTo>
                        <a:pt x="149" y="619"/>
                      </a:lnTo>
                      <a:lnTo>
                        <a:pt x="162" y="628"/>
                      </a:lnTo>
                      <a:lnTo>
                        <a:pt x="170" y="632"/>
                      </a:lnTo>
                      <a:lnTo>
                        <a:pt x="172" y="632"/>
                      </a:lnTo>
                      <a:lnTo>
                        <a:pt x="172" y="632"/>
                      </a:lnTo>
                      <a:lnTo>
                        <a:pt x="173" y="632"/>
                      </a:lnTo>
                      <a:lnTo>
                        <a:pt x="174" y="631"/>
                      </a:lnTo>
                      <a:lnTo>
                        <a:pt x="174" y="631"/>
                      </a:lnTo>
                      <a:lnTo>
                        <a:pt x="176" y="631"/>
                      </a:lnTo>
                      <a:lnTo>
                        <a:pt x="177" y="631"/>
                      </a:lnTo>
                      <a:lnTo>
                        <a:pt x="177" y="631"/>
                      </a:lnTo>
                      <a:lnTo>
                        <a:pt x="165" y="623"/>
                      </a:lnTo>
                      <a:lnTo>
                        <a:pt x="152" y="615"/>
                      </a:lnTo>
                      <a:lnTo>
                        <a:pt x="138" y="606"/>
                      </a:lnTo>
                      <a:lnTo>
                        <a:pt x="126" y="595"/>
                      </a:lnTo>
                      <a:lnTo>
                        <a:pt x="114" y="586"/>
                      </a:lnTo>
                      <a:lnTo>
                        <a:pt x="102" y="574"/>
                      </a:lnTo>
                      <a:lnTo>
                        <a:pt x="92" y="563"/>
                      </a:lnTo>
                      <a:lnTo>
                        <a:pt x="81" y="551"/>
                      </a:lnTo>
                      <a:lnTo>
                        <a:pt x="70" y="538"/>
                      </a:lnTo>
                      <a:lnTo>
                        <a:pt x="61" y="524"/>
                      </a:lnTo>
                      <a:lnTo>
                        <a:pt x="53" y="511"/>
                      </a:lnTo>
                      <a:lnTo>
                        <a:pt x="45" y="498"/>
                      </a:lnTo>
                      <a:lnTo>
                        <a:pt x="37" y="483"/>
                      </a:lnTo>
                      <a:lnTo>
                        <a:pt x="30" y="469"/>
                      </a:lnTo>
                      <a:lnTo>
                        <a:pt x="25" y="453"/>
                      </a:lnTo>
                      <a:lnTo>
                        <a:pt x="20" y="438"/>
                      </a:lnTo>
                      <a:lnTo>
                        <a:pt x="14" y="422"/>
                      </a:lnTo>
                      <a:lnTo>
                        <a:pt x="12" y="406"/>
                      </a:lnTo>
                      <a:lnTo>
                        <a:pt x="8" y="389"/>
                      </a:lnTo>
                      <a:lnTo>
                        <a:pt x="6" y="373"/>
                      </a:lnTo>
                      <a:lnTo>
                        <a:pt x="5" y="355"/>
                      </a:lnTo>
                      <a:lnTo>
                        <a:pt x="5" y="338"/>
                      </a:lnTo>
                      <a:lnTo>
                        <a:pt x="5" y="321"/>
                      </a:lnTo>
                      <a:lnTo>
                        <a:pt x="6" y="305"/>
                      </a:lnTo>
                      <a:lnTo>
                        <a:pt x="8" y="288"/>
                      </a:lnTo>
                      <a:lnTo>
                        <a:pt x="12" y="272"/>
                      </a:lnTo>
                      <a:lnTo>
                        <a:pt x="14" y="256"/>
                      </a:lnTo>
                      <a:lnTo>
                        <a:pt x="20" y="240"/>
                      </a:lnTo>
                      <a:lnTo>
                        <a:pt x="25" y="224"/>
                      </a:lnTo>
                      <a:lnTo>
                        <a:pt x="30" y="209"/>
                      </a:lnTo>
                      <a:lnTo>
                        <a:pt x="37" y="194"/>
                      </a:lnTo>
                      <a:lnTo>
                        <a:pt x="45" y="180"/>
                      </a:lnTo>
                      <a:lnTo>
                        <a:pt x="53" y="165"/>
                      </a:lnTo>
                      <a:lnTo>
                        <a:pt x="61" y="152"/>
                      </a:lnTo>
                      <a:lnTo>
                        <a:pt x="70" y="140"/>
                      </a:lnTo>
                      <a:lnTo>
                        <a:pt x="81" y="126"/>
                      </a:lnTo>
                      <a:lnTo>
                        <a:pt x="92" y="115"/>
                      </a:lnTo>
                      <a:lnTo>
                        <a:pt x="102" y="103"/>
                      </a:lnTo>
                      <a:lnTo>
                        <a:pt x="114" y="92"/>
                      </a:lnTo>
                      <a:lnTo>
                        <a:pt x="126" y="81"/>
                      </a:lnTo>
                      <a:lnTo>
                        <a:pt x="138" y="72"/>
                      </a:lnTo>
                      <a:lnTo>
                        <a:pt x="152" y="63"/>
                      </a:lnTo>
                      <a:lnTo>
                        <a:pt x="165" y="53"/>
                      </a:lnTo>
                      <a:lnTo>
                        <a:pt x="180" y="45"/>
                      </a:lnTo>
                      <a:lnTo>
                        <a:pt x="193" y="39"/>
                      </a:lnTo>
                      <a:lnTo>
                        <a:pt x="208" y="32"/>
                      </a:lnTo>
                      <a:lnTo>
                        <a:pt x="224" y="25"/>
                      </a:lnTo>
                      <a:lnTo>
                        <a:pt x="238" y="20"/>
                      </a:lnTo>
                      <a:lnTo>
                        <a:pt x="254" y="16"/>
                      </a:lnTo>
                      <a:lnTo>
                        <a:pt x="270" y="12"/>
                      </a:lnTo>
                      <a:lnTo>
                        <a:pt x="287" y="9"/>
                      </a:lnTo>
                      <a:lnTo>
                        <a:pt x="303" y="7"/>
                      </a:lnTo>
                      <a:lnTo>
                        <a:pt x="321" y="5"/>
                      </a:lnTo>
                      <a:lnTo>
                        <a:pt x="338" y="5"/>
                      </a:lnTo>
                      <a:lnTo>
                        <a:pt x="355" y="5"/>
                      </a:lnTo>
                      <a:lnTo>
                        <a:pt x="371" y="7"/>
                      </a:lnTo>
                      <a:lnTo>
                        <a:pt x="389" y="9"/>
                      </a:lnTo>
                      <a:lnTo>
                        <a:pt x="405" y="12"/>
                      </a:lnTo>
                      <a:lnTo>
                        <a:pt x="421" y="16"/>
                      </a:lnTo>
                      <a:lnTo>
                        <a:pt x="437" y="20"/>
                      </a:lnTo>
                      <a:lnTo>
                        <a:pt x="453" y="25"/>
                      </a:lnTo>
                      <a:lnTo>
                        <a:pt x="467" y="32"/>
                      </a:lnTo>
                      <a:lnTo>
                        <a:pt x="482" y="39"/>
                      </a:lnTo>
                      <a:lnTo>
                        <a:pt x="497" y="45"/>
                      </a:lnTo>
                      <a:lnTo>
                        <a:pt x="511" y="53"/>
                      </a:lnTo>
                      <a:lnTo>
                        <a:pt x="525" y="63"/>
                      </a:lnTo>
                      <a:lnTo>
                        <a:pt x="538" y="72"/>
                      </a:lnTo>
                      <a:lnTo>
                        <a:pt x="550" y="81"/>
                      </a:lnTo>
                      <a:lnTo>
                        <a:pt x="562" y="92"/>
                      </a:lnTo>
                      <a:lnTo>
                        <a:pt x="574" y="103"/>
                      </a:lnTo>
                      <a:lnTo>
                        <a:pt x="585" y="115"/>
                      </a:lnTo>
                      <a:lnTo>
                        <a:pt x="595" y="126"/>
                      </a:lnTo>
                      <a:lnTo>
                        <a:pt x="604" y="140"/>
                      </a:lnTo>
                      <a:lnTo>
                        <a:pt x="614" y="152"/>
                      </a:lnTo>
                      <a:lnTo>
                        <a:pt x="623" y="165"/>
                      </a:lnTo>
                      <a:lnTo>
                        <a:pt x="631" y="180"/>
                      </a:lnTo>
                      <a:lnTo>
                        <a:pt x="638" y="194"/>
                      </a:lnTo>
                      <a:lnTo>
                        <a:pt x="644" y="209"/>
                      </a:lnTo>
                      <a:lnTo>
                        <a:pt x="651" y="224"/>
                      </a:lnTo>
                      <a:lnTo>
                        <a:pt x="656" y="240"/>
                      </a:lnTo>
                      <a:lnTo>
                        <a:pt x="660" y="256"/>
                      </a:lnTo>
                      <a:lnTo>
                        <a:pt x="664" y="272"/>
                      </a:lnTo>
                      <a:lnTo>
                        <a:pt x="667" y="288"/>
                      </a:lnTo>
                      <a:lnTo>
                        <a:pt x="670" y="305"/>
                      </a:lnTo>
                      <a:lnTo>
                        <a:pt x="671" y="321"/>
                      </a:lnTo>
                      <a:lnTo>
                        <a:pt x="671" y="338"/>
                      </a:lnTo>
                      <a:lnTo>
                        <a:pt x="676" y="338"/>
                      </a:lnTo>
                      <a:lnTo>
                        <a:pt x="676" y="355"/>
                      </a:lnTo>
                      <a:lnTo>
                        <a:pt x="675" y="373"/>
                      </a:lnTo>
                      <a:lnTo>
                        <a:pt x="672" y="390"/>
                      </a:lnTo>
                      <a:lnTo>
                        <a:pt x="670" y="406"/>
                      </a:lnTo>
                      <a:lnTo>
                        <a:pt x="666" y="423"/>
                      </a:lnTo>
                      <a:lnTo>
                        <a:pt x="660" y="439"/>
                      </a:lnTo>
                      <a:lnTo>
                        <a:pt x="655" y="455"/>
                      </a:lnTo>
                      <a:lnTo>
                        <a:pt x="650" y="470"/>
                      </a:lnTo>
                      <a:lnTo>
                        <a:pt x="643" y="485"/>
                      </a:lnTo>
                      <a:lnTo>
                        <a:pt x="635" y="499"/>
                      </a:lnTo>
                      <a:lnTo>
                        <a:pt x="627" y="514"/>
                      </a:lnTo>
                      <a:lnTo>
                        <a:pt x="618" y="527"/>
                      </a:lnTo>
                      <a:lnTo>
                        <a:pt x="608" y="540"/>
                      </a:lnTo>
                      <a:lnTo>
                        <a:pt x="599" y="554"/>
                      </a:lnTo>
                      <a:lnTo>
                        <a:pt x="589" y="566"/>
                      </a:lnTo>
                      <a:lnTo>
                        <a:pt x="577" y="578"/>
                      </a:lnTo>
                      <a:lnTo>
                        <a:pt x="566" y="588"/>
                      </a:lnTo>
                      <a:lnTo>
                        <a:pt x="553" y="599"/>
                      </a:lnTo>
                      <a:lnTo>
                        <a:pt x="541" y="610"/>
                      </a:lnTo>
                      <a:lnTo>
                        <a:pt x="530" y="618"/>
                      </a:lnTo>
                      <a:lnTo>
                        <a:pt x="529" y="616"/>
                      </a:lnTo>
                      <a:lnTo>
                        <a:pt x="529" y="616"/>
                      </a:lnTo>
                      <a:lnTo>
                        <a:pt x="527" y="616"/>
                      </a:lnTo>
                      <a:lnTo>
                        <a:pt x="526" y="616"/>
                      </a:lnTo>
                      <a:lnTo>
                        <a:pt x="526" y="616"/>
                      </a:lnTo>
                      <a:lnTo>
                        <a:pt x="525" y="616"/>
                      </a:lnTo>
                      <a:lnTo>
                        <a:pt x="525" y="616"/>
                      </a:lnTo>
                      <a:lnTo>
                        <a:pt x="523" y="615"/>
                      </a:lnTo>
                      <a:lnTo>
                        <a:pt x="525" y="615"/>
                      </a:lnTo>
                      <a:lnTo>
                        <a:pt x="538" y="606"/>
                      </a:lnTo>
                      <a:lnTo>
                        <a:pt x="550" y="595"/>
                      </a:lnTo>
                      <a:lnTo>
                        <a:pt x="562" y="586"/>
                      </a:lnTo>
                      <a:lnTo>
                        <a:pt x="574" y="574"/>
                      </a:lnTo>
                      <a:lnTo>
                        <a:pt x="585" y="563"/>
                      </a:lnTo>
                      <a:lnTo>
                        <a:pt x="595" y="551"/>
                      </a:lnTo>
                      <a:lnTo>
                        <a:pt x="604" y="538"/>
                      </a:lnTo>
                      <a:lnTo>
                        <a:pt x="614" y="524"/>
                      </a:lnTo>
                      <a:lnTo>
                        <a:pt x="623" y="511"/>
                      </a:lnTo>
                      <a:lnTo>
                        <a:pt x="631" y="498"/>
                      </a:lnTo>
                      <a:lnTo>
                        <a:pt x="638" y="483"/>
                      </a:lnTo>
                      <a:lnTo>
                        <a:pt x="644" y="469"/>
                      </a:lnTo>
                      <a:lnTo>
                        <a:pt x="651" y="453"/>
                      </a:lnTo>
                      <a:lnTo>
                        <a:pt x="656" y="438"/>
                      </a:lnTo>
                      <a:lnTo>
                        <a:pt x="660" y="422"/>
                      </a:lnTo>
                      <a:lnTo>
                        <a:pt x="664" y="406"/>
                      </a:lnTo>
                      <a:lnTo>
                        <a:pt x="667" y="389"/>
                      </a:lnTo>
                      <a:lnTo>
                        <a:pt x="670" y="373"/>
                      </a:lnTo>
                      <a:lnTo>
                        <a:pt x="671" y="355"/>
                      </a:lnTo>
                      <a:lnTo>
                        <a:pt x="671" y="338"/>
                      </a:lnTo>
                      <a:lnTo>
                        <a:pt x="676" y="33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5" name="Freeform 394"/>
                <p:cNvSpPr>
                  <a:spLocks/>
                </p:cNvSpPr>
                <p:nvPr/>
              </p:nvSpPr>
              <p:spPr bwMode="auto">
                <a:xfrm>
                  <a:off x="2607" y="2286"/>
                  <a:ext cx="335" cy="314"/>
                </a:xfrm>
                <a:custGeom>
                  <a:avLst/>
                  <a:gdLst/>
                  <a:ahLst/>
                  <a:cxnLst>
                    <a:cxn ang="0">
                      <a:pos x="668" y="285"/>
                    </a:cxn>
                    <a:cxn ang="0">
                      <a:pos x="652" y="221"/>
                    </a:cxn>
                    <a:cxn ang="0">
                      <a:pos x="622" y="162"/>
                    </a:cxn>
                    <a:cxn ang="0">
                      <a:pos x="584" y="110"/>
                    </a:cxn>
                    <a:cxn ang="0">
                      <a:pos x="537" y="66"/>
                    </a:cxn>
                    <a:cxn ang="0">
                      <a:pos x="481" y="33"/>
                    </a:cxn>
                    <a:cxn ang="0">
                      <a:pos x="420" y="10"/>
                    </a:cxn>
                    <a:cxn ang="0">
                      <a:pos x="353" y="0"/>
                    </a:cxn>
                    <a:cxn ang="0">
                      <a:pos x="284" y="4"/>
                    </a:cxn>
                    <a:cxn ang="0">
                      <a:pos x="220" y="20"/>
                    </a:cxn>
                    <a:cxn ang="0">
                      <a:pos x="162" y="49"/>
                    </a:cxn>
                    <a:cxn ang="0">
                      <a:pos x="110" y="88"/>
                    </a:cxn>
                    <a:cxn ang="0">
                      <a:pos x="67" y="134"/>
                    </a:cxn>
                    <a:cxn ang="0">
                      <a:pos x="34" y="190"/>
                    </a:cxn>
                    <a:cxn ang="0">
                      <a:pos x="11" y="251"/>
                    </a:cxn>
                    <a:cxn ang="0">
                      <a:pos x="0" y="318"/>
                    </a:cxn>
                    <a:cxn ang="0">
                      <a:pos x="4" y="387"/>
                    </a:cxn>
                    <a:cxn ang="0">
                      <a:pos x="20" y="451"/>
                    </a:cxn>
                    <a:cxn ang="0">
                      <a:pos x="48" y="509"/>
                    </a:cxn>
                    <a:cxn ang="0">
                      <a:pos x="87" y="561"/>
                    </a:cxn>
                    <a:cxn ang="0">
                      <a:pos x="135" y="604"/>
                    </a:cxn>
                    <a:cxn ang="0">
                      <a:pos x="172" y="628"/>
                    </a:cxn>
                    <a:cxn ang="0">
                      <a:pos x="176" y="628"/>
                    </a:cxn>
                    <a:cxn ang="0">
                      <a:pos x="178" y="627"/>
                    </a:cxn>
                    <a:cxn ang="0">
                      <a:pos x="126" y="591"/>
                    </a:cxn>
                    <a:cxn ang="0">
                      <a:pos x="80" y="545"/>
                    </a:cxn>
                    <a:cxn ang="0">
                      <a:pos x="44" y="493"/>
                    </a:cxn>
                    <a:cxn ang="0">
                      <a:pos x="20" y="434"/>
                    </a:cxn>
                    <a:cxn ang="0">
                      <a:pos x="7" y="370"/>
                    </a:cxn>
                    <a:cxn ang="0">
                      <a:pos x="7" y="302"/>
                    </a:cxn>
                    <a:cxn ang="0">
                      <a:pos x="20" y="237"/>
                    </a:cxn>
                    <a:cxn ang="0">
                      <a:pos x="44" y="178"/>
                    </a:cxn>
                    <a:cxn ang="0">
                      <a:pos x="80" y="125"/>
                    </a:cxn>
                    <a:cxn ang="0">
                      <a:pos x="126" y="81"/>
                    </a:cxn>
                    <a:cxn ang="0">
                      <a:pos x="178" y="45"/>
                    </a:cxn>
                    <a:cxn ang="0">
                      <a:pos x="238" y="20"/>
                    </a:cxn>
                    <a:cxn ang="0">
                      <a:pos x="301" y="6"/>
                    </a:cxn>
                    <a:cxn ang="0">
                      <a:pos x="369" y="6"/>
                    </a:cxn>
                    <a:cxn ang="0">
                      <a:pos x="435" y="20"/>
                    </a:cxn>
                    <a:cxn ang="0">
                      <a:pos x="493" y="45"/>
                    </a:cxn>
                    <a:cxn ang="0">
                      <a:pos x="547" y="81"/>
                    </a:cxn>
                    <a:cxn ang="0">
                      <a:pos x="592" y="125"/>
                    </a:cxn>
                    <a:cxn ang="0">
                      <a:pos x="626" y="178"/>
                    </a:cxn>
                    <a:cxn ang="0">
                      <a:pos x="652" y="237"/>
                    </a:cxn>
                    <a:cxn ang="0">
                      <a:pos x="665" y="302"/>
                    </a:cxn>
                    <a:cxn ang="0">
                      <a:pos x="672" y="352"/>
                    </a:cxn>
                    <a:cxn ang="0">
                      <a:pos x="661" y="419"/>
                    </a:cxn>
                    <a:cxn ang="0">
                      <a:pos x="638" y="482"/>
                    </a:cxn>
                    <a:cxn ang="0">
                      <a:pos x="605" y="536"/>
                    </a:cxn>
                    <a:cxn ang="0">
                      <a:pos x="561" y="584"/>
                    </a:cxn>
                    <a:cxn ang="0">
                      <a:pos x="524" y="613"/>
                    </a:cxn>
                    <a:cxn ang="0">
                      <a:pos x="520" y="612"/>
                    </a:cxn>
                    <a:cxn ang="0">
                      <a:pos x="521" y="609"/>
                    </a:cxn>
                    <a:cxn ang="0">
                      <a:pos x="569" y="569"/>
                    </a:cxn>
                    <a:cxn ang="0">
                      <a:pos x="610" y="520"/>
                    </a:cxn>
                    <a:cxn ang="0">
                      <a:pos x="641" y="464"/>
                    </a:cxn>
                    <a:cxn ang="0">
                      <a:pos x="660" y="402"/>
                    </a:cxn>
                    <a:cxn ang="0">
                      <a:pos x="666" y="335"/>
                    </a:cxn>
                  </a:cxnLst>
                  <a:rect l="0" t="0" r="r" b="b"/>
                  <a:pathLst>
                    <a:path w="672" h="628">
                      <a:moveTo>
                        <a:pt x="672" y="335"/>
                      </a:moveTo>
                      <a:lnTo>
                        <a:pt x="672" y="318"/>
                      </a:lnTo>
                      <a:lnTo>
                        <a:pt x="670" y="302"/>
                      </a:lnTo>
                      <a:lnTo>
                        <a:pt x="668" y="285"/>
                      </a:lnTo>
                      <a:lnTo>
                        <a:pt x="665" y="267"/>
                      </a:lnTo>
                      <a:lnTo>
                        <a:pt x="661" y="251"/>
                      </a:lnTo>
                      <a:lnTo>
                        <a:pt x="657" y="235"/>
                      </a:lnTo>
                      <a:lnTo>
                        <a:pt x="652" y="221"/>
                      </a:lnTo>
                      <a:lnTo>
                        <a:pt x="645" y="205"/>
                      </a:lnTo>
                      <a:lnTo>
                        <a:pt x="638" y="190"/>
                      </a:lnTo>
                      <a:lnTo>
                        <a:pt x="632" y="175"/>
                      </a:lnTo>
                      <a:lnTo>
                        <a:pt x="622" y="162"/>
                      </a:lnTo>
                      <a:lnTo>
                        <a:pt x="614" y="147"/>
                      </a:lnTo>
                      <a:lnTo>
                        <a:pt x="605" y="134"/>
                      </a:lnTo>
                      <a:lnTo>
                        <a:pt x="594" y="122"/>
                      </a:lnTo>
                      <a:lnTo>
                        <a:pt x="584" y="110"/>
                      </a:lnTo>
                      <a:lnTo>
                        <a:pt x="573" y="98"/>
                      </a:lnTo>
                      <a:lnTo>
                        <a:pt x="561" y="88"/>
                      </a:lnTo>
                      <a:lnTo>
                        <a:pt x="549" y="77"/>
                      </a:lnTo>
                      <a:lnTo>
                        <a:pt x="537" y="66"/>
                      </a:lnTo>
                      <a:lnTo>
                        <a:pt x="524" y="57"/>
                      </a:lnTo>
                      <a:lnTo>
                        <a:pt x="511" y="49"/>
                      </a:lnTo>
                      <a:lnTo>
                        <a:pt x="496" y="41"/>
                      </a:lnTo>
                      <a:lnTo>
                        <a:pt x="481" y="33"/>
                      </a:lnTo>
                      <a:lnTo>
                        <a:pt x="467" y="26"/>
                      </a:lnTo>
                      <a:lnTo>
                        <a:pt x="452" y="20"/>
                      </a:lnTo>
                      <a:lnTo>
                        <a:pt x="436" y="14"/>
                      </a:lnTo>
                      <a:lnTo>
                        <a:pt x="420" y="10"/>
                      </a:lnTo>
                      <a:lnTo>
                        <a:pt x="404" y="6"/>
                      </a:lnTo>
                      <a:lnTo>
                        <a:pt x="387" y="4"/>
                      </a:lnTo>
                      <a:lnTo>
                        <a:pt x="371" y="1"/>
                      </a:lnTo>
                      <a:lnTo>
                        <a:pt x="353" y="0"/>
                      </a:lnTo>
                      <a:lnTo>
                        <a:pt x="336" y="0"/>
                      </a:lnTo>
                      <a:lnTo>
                        <a:pt x="319" y="0"/>
                      </a:lnTo>
                      <a:lnTo>
                        <a:pt x="301" y="1"/>
                      </a:lnTo>
                      <a:lnTo>
                        <a:pt x="284" y="4"/>
                      </a:lnTo>
                      <a:lnTo>
                        <a:pt x="268" y="6"/>
                      </a:lnTo>
                      <a:lnTo>
                        <a:pt x="252" y="10"/>
                      </a:lnTo>
                      <a:lnTo>
                        <a:pt x="236" y="14"/>
                      </a:lnTo>
                      <a:lnTo>
                        <a:pt x="220" y="20"/>
                      </a:lnTo>
                      <a:lnTo>
                        <a:pt x="206" y="26"/>
                      </a:lnTo>
                      <a:lnTo>
                        <a:pt x="191" y="33"/>
                      </a:lnTo>
                      <a:lnTo>
                        <a:pt x="176" y="41"/>
                      </a:lnTo>
                      <a:lnTo>
                        <a:pt x="162" y="49"/>
                      </a:lnTo>
                      <a:lnTo>
                        <a:pt x="148" y="57"/>
                      </a:lnTo>
                      <a:lnTo>
                        <a:pt x="135" y="66"/>
                      </a:lnTo>
                      <a:lnTo>
                        <a:pt x="122" y="77"/>
                      </a:lnTo>
                      <a:lnTo>
                        <a:pt x="110" y="88"/>
                      </a:lnTo>
                      <a:lnTo>
                        <a:pt x="99" y="98"/>
                      </a:lnTo>
                      <a:lnTo>
                        <a:pt x="87" y="110"/>
                      </a:lnTo>
                      <a:lnTo>
                        <a:pt x="76" y="122"/>
                      </a:lnTo>
                      <a:lnTo>
                        <a:pt x="67" y="134"/>
                      </a:lnTo>
                      <a:lnTo>
                        <a:pt x="58" y="147"/>
                      </a:lnTo>
                      <a:lnTo>
                        <a:pt x="48" y="162"/>
                      </a:lnTo>
                      <a:lnTo>
                        <a:pt x="40" y="175"/>
                      </a:lnTo>
                      <a:lnTo>
                        <a:pt x="34" y="190"/>
                      </a:lnTo>
                      <a:lnTo>
                        <a:pt x="26" y="205"/>
                      </a:lnTo>
                      <a:lnTo>
                        <a:pt x="20" y="221"/>
                      </a:lnTo>
                      <a:lnTo>
                        <a:pt x="15" y="235"/>
                      </a:lnTo>
                      <a:lnTo>
                        <a:pt x="11" y="251"/>
                      </a:lnTo>
                      <a:lnTo>
                        <a:pt x="7" y="267"/>
                      </a:lnTo>
                      <a:lnTo>
                        <a:pt x="4" y="285"/>
                      </a:lnTo>
                      <a:lnTo>
                        <a:pt x="2" y="302"/>
                      </a:lnTo>
                      <a:lnTo>
                        <a:pt x="0" y="318"/>
                      </a:lnTo>
                      <a:lnTo>
                        <a:pt x="0" y="335"/>
                      </a:lnTo>
                      <a:lnTo>
                        <a:pt x="0" y="352"/>
                      </a:lnTo>
                      <a:lnTo>
                        <a:pt x="2" y="370"/>
                      </a:lnTo>
                      <a:lnTo>
                        <a:pt x="4" y="387"/>
                      </a:lnTo>
                      <a:lnTo>
                        <a:pt x="7" y="403"/>
                      </a:lnTo>
                      <a:lnTo>
                        <a:pt x="11" y="419"/>
                      </a:lnTo>
                      <a:lnTo>
                        <a:pt x="15" y="435"/>
                      </a:lnTo>
                      <a:lnTo>
                        <a:pt x="20" y="451"/>
                      </a:lnTo>
                      <a:lnTo>
                        <a:pt x="26" y="466"/>
                      </a:lnTo>
                      <a:lnTo>
                        <a:pt x="34" y="482"/>
                      </a:lnTo>
                      <a:lnTo>
                        <a:pt x="40" y="496"/>
                      </a:lnTo>
                      <a:lnTo>
                        <a:pt x="48" y="509"/>
                      </a:lnTo>
                      <a:lnTo>
                        <a:pt x="58" y="523"/>
                      </a:lnTo>
                      <a:lnTo>
                        <a:pt x="67" y="536"/>
                      </a:lnTo>
                      <a:lnTo>
                        <a:pt x="76" y="549"/>
                      </a:lnTo>
                      <a:lnTo>
                        <a:pt x="87" y="561"/>
                      </a:lnTo>
                      <a:lnTo>
                        <a:pt x="99" y="573"/>
                      </a:lnTo>
                      <a:lnTo>
                        <a:pt x="110" y="584"/>
                      </a:lnTo>
                      <a:lnTo>
                        <a:pt x="122" y="595"/>
                      </a:lnTo>
                      <a:lnTo>
                        <a:pt x="135" y="604"/>
                      </a:lnTo>
                      <a:lnTo>
                        <a:pt x="148" y="613"/>
                      </a:lnTo>
                      <a:lnTo>
                        <a:pt x="162" y="623"/>
                      </a:lnTo>
                      <a:lnTo>
                        <a:pt x="172" y="628"/>
                      </a:lnTo>
                      <a:lnTo>
                        <a:pt x="172" y="628"/>
                      </a:lnTo>
                      <a:lnTo>
                        <a:pt x="174" y="628"/>
                      </a:lnTo>
                      <a:lnTo>
                        <a:pt x="175" y="628"/>
                      </a:lnTo>
                      <a:lnTo>
                        <a:pt x="175" y="628"/>
                      </a:lnTo>
                      <a:lnTo>
                        <a:pt x="176" y="628"/>
                      </a:lnTo>
                      <a:lnTo>
                        <a:pt x="178" y="627"/>
                      </a:lnTo>
                      <a:lnTo>
                        <a:pt x="178" y="627"/>
                      </a:lnTo>
                      <a:lnTo>
                        <a:pt x="179" y="627"/>
                      </a:lnTo>
                      <a:lnTo>
                        <a:pt x="178" y="627"/>
                      </a:lnTo>
                      <a:lnTo>
                        <a:pt x="164" y="619"/>
                      </a:lnTo>
                      <a:lnTo>
                        <a:pt x="151" y="609"/>
                      </a:lnTo>
                      <a:lnTo>
                        <a:pt x="138" y="600"/>
                      </a:lnTo>
                      <a:lnTo>
                        <a:pt x="126" y="591"/>
                      </a:lnTo>
                      <a:lnTo>
                        <a:pt x="114" y="580"/>
                      </a:lnTo>
                      <a:lnTo>
                        <a:pt x="102" y="569"/>
                      </a:lnTo>
                      <a:lnTo>
                        <a:pt x="91" y="557"/>
                      </a:lnTo>
                      <a:lnTo>
                        <a:pt x="80" y="545"/>
                      </a:lnTo>
                      <a:lnTo>
                        <a:pt x="71" y="533"/>
                      </a:lnTo>
                      <a:lnTo>
                        <a:pt x="62" y="520"/>
                      </a:lnTo>
                      <a:lnTo>
                        <a:pt x="52" y="507"/>
                      </a:lnTo>
                      <a:lnTo>
                        <a:pt x="44" y="493"/>
                      </a:lnTo>
                      <a:lnTo>
                        <a:pt x="38" y="479"/>
                      </a:lnTo>
                      <a:lnTo>
                        <a:pt x="31" y="464"/>
                      </a:lnTo>
                      <a:lnTo>
                        <a:pt x="24" y="450"/>
                      </a:lnTo>
                      <a:lnTo>
                        <a:pt x="20" y="434"/>
                      </a:lnTo>
                      <a:lnTo>
                        <a:pt x="15" y="418"/>
                      </a:lnTo>
                      <a:lnTo>
                        <a:pt x="11" y="402"/>
                      </a:lnTo>
                      <a:lnTo>
                        <a:pt x="8" y="386"/>
                      </a:lnTo>
                      <a:lnTo>
                        <a:pt x="7" y="370"/>
                      </a:lnTo>
                      <a:lnTo>
                        <a:pt x="6" y="352"/>
                      </a:lnTo>
                      <a:lnTo>
                        <a:pt x="4" y="335"/>
                      </a:lnTo>
                      <a:lnTo>
                        <a:pt x="6" y="319"/>
                      </a:lnTo>
                      <a:lnTo>
                        <a:pt x="7" y="302"/>
                      </a:lnTo>
                      <a:lnTo>
                        <a:pt x="8" y="285"/>
                      </a:lnTo>
                      <a:lnTo>
                        <a:pt x="11" y="269"/>
                      </a:lnTo>
                      <a:lnTo>
                        <a:pt x="15" y="253"/>
                      </a:lnTo>
                      <a:lnTo>
                        <a:pt x="20" y="237"/>
                      </a:lnTo>
                      <a:lnTo>
                        <a:pt x="24" y="222"/>
                      </a:lnTo>
                      <a:lnTo>
                        <a:pt x="31" y="207"/>
                      </a:lnTo>
                      <a:lnTo>
                        <a:pt x="38" y="193"/>
                      </a:lnTo>
                      <a:lnTo>
                        <a:pt x="44" y="178"/>
                      </a:lnTo>
                      <a:lnTo>
                        <a:pt x="52" y="163"/>
                      </a:lnTo>
                      <a:lnTo>
                        <a:pt x="62" y="150"/>
                      </a:lnTo>
                      <a:lnTo>
                        <a:pt x="71" y="138"/>
                      </a:lnTo>
                      <a:lnTo>
                        <a:pt x="80" y="125"/>
                      </a:lnTo>
                      <a:lnTo>
                        <a:pt x="91" y="113"/>
                      </a:lnTo>
                      <a:lnTo>
                        <a:pt x="102" y="102"/>
                      </a:lnTo>
                      <a:lnTo>
                        <a:pt x="114" y="90"/>
                      </a:lnTo>
                      <a:lnTo>
                        <a:pt x="126" y="81"/>
                      </a:lnTo>
                      <a:lnTo>
                        <a:pt x="138" y="70"/>
                      </a:lnTo>
                      <a:lnTo>
                        <a:pt x="151" y="61"/>
                      </a:lnTo>
                      <a:lnTo>
                        <a:pt x="164" y="53"/>
                      </a:lnTo>
                      <a:lnTo>
                        <a:pt x="178" y="45"/>
                      </a:lnTo>
                      <a:lnTo>
                        <a:pt x="192" y="37"/>
                      </a:lnTo>
                      <a:lnTo>
                        <a:pt x="207" y="30"/>
                      </a:lnTo>
                      <a:lnTo>
                        <a:pt x="222" y="25"/>
                      </a:lnTo>
                      <a:lnTo>
                        <a:pt x="238" y="20"/>
                      </a:lnTo>
                      <a:lnTo>
                        <a:pt x="254" y="16"/>
                      </a:lnTo>
                      <a:lnTo>
                        <a:pt x="270" y="12"/>
                      </a:lnTo>
                      <a:lnTo>
                        <a:pt x="285" y="9"/>
                      </a:lnTo>
                      <a:lnTo>
                        <a:pt x="301" y="6"/>
                      </a:lnTo>
                      <a:lnTo>
                        <a:pt x="319" y="5"/>
                      </a:lnTo>
                      <a:lnTo>
                        <a:pt x="336" y="5"/>
                      </a:lnTo>
                      <a:lnTo>
                        <a:pt x="353" y="5"/>
                      </a:lnTo>
                      <a:lnTo>
                        <a:pt x="369" y="6"/>
                      </a:lnTo>
                      <a:lnTo>
                        <a:pt x="387" y="9"/>
                      </a:lnTo>
                      <a:lnTo>
                        <a:pt x="403" y="12"/>
                      </a:lnTo>
                      <a:lnTo>
                        <a:pt x="419" y="16"/>
                      </a:lnTo>
                      <a:lnTo>
                        <a:pt x="435" y="20"/>
                      </a:lnTo>
                      <a:lnTo>
                        <a:pt x="449" y="25"/>
                      </a:lnTo>
                      <a:lnTo>
                        <a:pt x="465" y="30"/>
                      </a:lnTo>
                      <a:lnTo>
                        <a:pt x="480" y="37"/>
                      </a:lnTo>
                      <a:lnTo>
                        <a:pt x="493" y="45"/>
                      </a:lnTo>
                      <a:lnTo>
                        <a:pt x="508" y="53"/>
                      </a:lnTo>
                      <a:lnTo>
                        <a:pt x="521" y="61"/>
                      </a:lnTo>
                      <a:lnTo>
                        <a:pt x="533" y="70"/>
                      </a:lnTo>
                      <a:lnTo>
                        <a:pt x="547" y="81"/>
                      </a:lnTo>
                      <a:lnTo>
                        <a:pt x="559" y="90"/>
                      </a:lnTo>
                      <a:lnTo>
                        <a:pt x="569" y="102"/>
                      </a:lnTo>
                      <a:lnTo>
                        <a:pt x="581" y="113"/>
                      </a:lnTo>
                      <a:lnTo>
                        <a:pt x="592" y="125"/>
                      </a:lnTo>
                      <a:lnTo>
                        <a:pt x="601" y="138"/>
                      </a:lnTo>
                      <a:lnTo>
                        <a:pt x="610" y="150"/>
                      </a:lnTo>
                      <a:lnTo>
                        <a:pt x="618" y="163"/>
                      </a:lnTo>
                      <a:lnTo>
                        <a:pt x="626" y="178"/>
                      </a:lnTo>
                      <a:lnTo>
                        <a:pt x="634" y="193"/>
                      </a:lnTo>
                      <a:lnTo>
                        <a:pt x="641" y="207"/>
                      </a:lnTo>
                      <a:lnTo>
                        <a:pt x="646" y="222"/>
                      </a:lnTo>
                      <a:lnTo>
                        <a:pt x="652" y="237"/>
                      </a:lnTo>
                      <a:lnTo>
                        <a:pt x="656" y="253"/>
                      </a:lnTo>
                      <a:lnTo>
                        <a:pt x="660" y="269"/>
                      </a:lnTo>
                      <a:lnTo>
                        <a:pt x="662" y="285"/>
                      </a:lnTo>
                      <a:lnTo>
                        <a:pt x="665" y="302"/>
                      </a:lnTo>
                      <a:lnTo>
                        <a:pt x="666" y="319"/>
                      </a:lnTo>
                      <a:lnTo>
                        <a:pt x="666" y="335"/>
                      </a:lnTo>
                      <a:lnTo>
                        <a:pt x="672" y="335"/>
                      </a:lnTo>
                      <a:lnTo>
                        <a:pt x="672" y="352"/>
                      </a:lnTo>
                      <a:lnTo>
                        <a:pt x="670" y="370"/>
                      </a:lnTo>
                      <a:lnTo>
                        <a:pt x="668" y="387"/>
                      </a:lnTo>
                      <a:lnTo>
                        <a:pt x="665" y="403"/>
                      </a:lnTo>
                      <a:lnTo>
                        <a:pt x="661" y="419"/>
                      </a:lnTo>
                      <a:lnTo>
                        <a:pt x="657" y="435"/>
                      </a:lnTo>
                      <a:lnTo>
                        <a:pt x="652" y="451"/>
                      </a:lnTo>
                      <a:lnTo>
                        <a:pt x="645" y="466"/>
                      </a:lnTo>
                      <a:lnTo>
                        <a:pt x="638" y="482"/>
                      </a:lnTo>
                      <a:lnTo>
                        <a:pt x="632" y="496"/>
                      </a:lnTo>
                      <a:lnTo>
                        <a:pt x="622" y="509"/>
                      </a:lnTo>
                      <a:lnTo>
                        <a:pt x="614" y="523"/>
                      </a:lnTo>
                      <a:lnTo>
                        <a:pt x="605" y="536"/>
                      </a:lnTo>
                      <a:lnTo>
                        <a:pt x="594" y="549"/>
                      </a:lnTo>
                      <a:lnTo>
                        <a:pt x="584" y="561"/>
                      </a:lnTo>
                      <a:lnTo>
                        <a:pt x="573" y="573"/>
                      </a:lnTo>
                      <a:lnTo>
                        <a:pt x="561" y="584"/>
                      </a:lnTo>
                      <a:lnTo>
                        <a:pt x="549" y="595"/>
                      </a:lnTo>
                      <a:lnTo>
                        <a:pt x="537" y="604"/>
                      </a:lnTo>
                      <a:lnTo>
                        <a:pt x="524" y="613"/>
                      </a:lnTo>
                      <a:lnTo>
                        <a:pt x="524" y="613"/>
                      </a:lnTo>
                      <a:lnTo>
                        <a:pt x="523" y="613"/>
                      </a:lnTo>
                      <a:lnTo>
                        <a:pt x="523" y="613"/>
                      </a:lnTo>
                      <a:lnTo>
                        <a:pt x="521" y="612"/>
                      </a:lnTo>
                      <a:lnTo>
                        <a:pt x="520" y="612"/>
                      </a:lnTo>
                      <a:lnTo>
                        <a:pt x="520" y="612"/>
                      </a:lnTo>
                      <a:lnTo>
                        <a:pt x="519" y="612"/>
                      </a:lnTo>
                      <a:lnTo>
                        <a:pt x="517" y="612"/>
                      </a:lnTo>
                      <a:lnTo>
                        <a:pt x="521" y="609"/>
                      </a:lnTo>
                      <a:lnTo>
                        <a:pt x="533" y="600"/>
                      </a:lnTo>
                      <a:lnTo>
                        <a:pt x="547" y="591"/>
                      </a:lnTo>
                      <a:lnTo>
                        <a:pt x="559" y="580"/>
                      </a:lnTo>
                      <a:lnTo>
                        <a:pt x="569" y="569"/>
                      </a:lnTo>
                      <a:lnTo>
                        <a:pt x="581" y="557"/>
                      </a:lnTo>
                      <a:lnTo>
                        <a:pt x="592" y="545"/>
                      </a:lnTo>
                      <a:lnTo>
                        <a:pt x="601" y="533"/>
                      </a:lnTo>
                      <a:lnTo>
                        <a:pt x="610" y="520"/>
                      </a:lnTo>
                      <a:lnTo>
                        <a:pt x="618" y="507"/>
                      </a:lnTo>
                      <a:lnTo>
                        <a:pt x="626" y="493"/>
                      </a:lnTo>
                      <a:lnTo>
                        <a:pt x="634" y="479"/>
                      </a:lnTo>
                      <a:lnTo>
                        <a:pt x="641" y="464"/>
                      </a:lnTo>
                      <a:lnTo>
                        <a:pt x="646" y="450"/>
                      </a:lnTo>
                      <a:lnTo>
                        <a:pt x="652" y="434"/>
                      </a:lnTo>
                      <a:lnTo>
                        <a:pt x="656" y="418"/>
                      </a:lnTo>
                      <a:lnTo>
                        <a:pt x="660" y="402"/>
                      </a:lnTo>
                      <a:lnTo>
                        <a:pt x="662" y="386"/>
                      </a:lnTo>
                      <a:lnTo>
                        <a:pt x="665" y="370"/>
                      </a:lnTo>
                      <a:lnTo>
                        <a:pt x="666" y="352"/>
                      </a:lnTo>
                      <a:lnTo>
                        <a:pt x="666" y="335"/>
                      </a:lnTo>
                      <a:lnTo>
                        <a:pt x="672" y="33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6" name="Freeform 395"/>
                <p:cNvSpPr>
                  <a:spLocks/>
                </p:cNvSpPr>
                <p:nvPr/>
              </p:nvSpPr>
              <p:spPr bwMode="auto">
                <a:xfrm>
                  <a:off x="2608" y="2287"/>
                  <a:ext cx="333" cy="313"/>
                </a:xfrm>
                <a:custGeom>
                  <a:avLst/>
                  <a:gdLst/>
                  <a:ahLst/>
                  <a:cxnLst>
                    <a:cxn ang="0">
                      <a:pos x="662" y="283"/>
                    </a:cxn>
                    <a:cxn ang="0">
                      <a:pos x="646" y="219"/>
                    </a:cxn>
                    <a:cxn ang="0">
                      <a:pos x="618" y="160"/>
                    </a:cxn>
                    <a:cxn ang="0">
                      <a:pos x="580" y="110"/>
                    </a:cxn>
                    <a:cxn ang="0">
                      <a:pos x="533" y="67"/>
                    </a:cxn>
                    <a:cxn ang="0">
                      <a:pos x="477" y="34"/>
                    </a:cxn>
                    <a:cxn ang="0">
                      <a:pos x="416" y="11"/>
                    </a:cxn>
                    <a:cxn ang="0">
                      <a:pos x="350" y="0"/>
                    </a:cxn>
                    <a:cxn ang="0">
                      <a:pos x="282" y="4"/>
                    </a:cxn>
                    <a:cxn ang="0">
                      <a:pos x="219" y="20"/>
                    </a:cxn>
                    <a:cxn ang="0">
                      <a:pos x="160" y="48"/>
                    </a:cxn>
                    <a:cxn ang="0">
                      <a:pos x="109" y="87"/>
                    </a:cxn>
                    <a:cxn ang="0">
                      <a:pos x="65" y="135"/>
                    </a:cxn>
                    <a:cxn ang="0">
                      <a:pos x="32" y="189"/>
                    </a:cxn>
                    <a:cxn ang="0">
                      <a:pos x="9" y="251"/>
                    </a:cxn>
                    <a:cxn ang="0">
                      <a:pos x="0" y="316"/>
                    </a:cxn>
                    <a:cxn ang="0">
                      <a:pos x="3" y="384"/>
                    </a:cxn>
                    <a:cxn ang="0">
                      <a:pos x="20" y="448"/>
                    </a:cxn>
                    <a:cxn ang="0">
                      <a:pos x="48" y="506"/>
                    </a:cxn>
                    <a:cxn ang="0">
                      <a:pos x="87" y="558"/>
                    </a:cxn>
                    <a:cxn ang="0">
                      <a:pos x="133" y="601"/>
                    </a:cxn>
                    <a:cxn ang="0">
                      <a:pos x="173" y="626"/>
                    </a:cxn>
                    <a:cxn ang="0">
                      <a:pos x="177" y="625"/>
                    </a:cxn>
                    <a:cxn ang="0">
                      <a:pos x="176" y="622"/>
                    </a:cxn>
                    <a:cxn ang="0">
                      <a:pos x="124" y="587"/>
                    </a:cxn>
                    <a:cxn ang="0">
                      <a:pos x="80" y="542"/>
                    </a:cxn>
                    <a:cxn ang="0">
                      <a:pos x="44" y="490"/>
                    </a:cxn>
                    <a:cxn ang="0">
                      <a:pos x="19" y="432"/>
                    </a:cxn>
                    <a:cxn ang="0">
                      <a:pos x="7" y="368"/>
                    </a:cxn>
                    <a:cxn ang="0">
                      <a:pos x="7" y="300"/>
                    </a:cxn>
                    <a:cxn ang="0">
                      <a:pos x="19" y="236"/>
                    </a:cxn>
                    <a:cxn ang="0">
                      <a:pos x="44" y="177"/>
                    </a:cxn>
                    <a:cxn ang="0">
                      <a:pos x="80" y="124"/>
                    </a:cxn>
                    <a:cxn ang="0">
                      <a:pos x="124" y="80"/>
                    </a:cxn>
                    <a:cxn ang="0">
                      <a:pos x="176" y="44"/>
                    </a:cxn>
                    <a:cxn ang="0">
                      <a:pos x="236" y="20"/>
                    </a:cxn>
                    <a:cxn ang="0">
                      <a:pos x="300" y="7"/>
                    </a:cxn>
                    <a:cxn ang="0">
                      <a:pos x="366" y="7"/>
                    </a:cxn>
                    <a:cxn ang="0">
                      <a:pos x="430" y="20"/>
                    </a:cxn>
                    <a:cxn ang="0">
                      <a:pos x="489" y="44"/>
                    </a:cxn>
                    <a:cxn ang="0">
                      <a:pos x="542" y="80"/>
                    </a:cxn>
                    <a:cxn ang="0">
                      <a:pos x="586" y="124"/>
                    </a:cxn>
                    <a:cxn ang="0">
                      <a:pos x="622" y="177"/>
                    </a:cxn>
                    <a:cxn ang="0">
                      <a:pos x="646" y="236"/>
                    </a:cxn>
                    <a:cxn ang="0">
                      <a:pos x="659" y="300"/>
                    </a:cxn>
                    <a:cxn ang="0">
                      <a:pos x="666" y="350"/>
                    </a:cxn>
                    <a:cxn ang="0">
                      <a:pos x="655" y="417"/>
                    </a:cxn>
                    <a:cxn ang="0">
                      <a:pos x="633" y="478"/>
                    </a:cxn>
                    <a:cxn ang="0">
                      <a:pos x="599" y="533"/>
                    </a:cxn>
                    <a:cxn ang="0">
                      <a:pos x="557" y="581"/>
                    </a:cxn>
                    <a:cxn ang="0">
                      <a:pos x="518" y="610"/>
                    </a:cxn>
                    <a:cxn ang="0">
                      <a:pos x="514" y="610"/>
                    </a:cxn>
                    <a:cxn ang="0">
                      <a:pos x="512" y="609"/>
                    </a:cxn>
                    <a:cxn ang="0">
                      <a:pos x="554" y="577"/>
                    </a:cxn>
                    <a:cxn ang="0">
                      <a:pos x="595" y="530"/>
                    </a:cxn>
                    <a:cxn ang="0">
                      <a:pos x="629" y="476"/>
                    </a:cxn>
                    <a:cxn ang="0">
                      <a:pos x="651" y="416"/>
                    </a:cxn>
                    <a:cxn ang="0">
                      <a:pos x="661" y="350"/>
                    </a:cxn>
                  </a:cxnLst>
                  <a:rect l="0" t="0" r="r" b="b"/>
                  <a:pathLst>
                    <a:path w="666" h="626">
                      <a:moveTo>
                        <a:pt x="666" y="333"/>
                      </a:moveTo>
                      <a:lnTo>
                        <a:pt x="666" y="316"/>
                      </a:lnTo>
                      <a:lnTo>
                        <a:pt x="665" y="300"/>
                      </a:lnTo>
                      <a:lnTo>
                        <a:pt x="662" y="283"/>
                      </a:lnTo>
                      <a:lnTo>
                        <a:pt x="659" y="267"/>
                      </a:lnTo>
                      <a:lnTo>
                        <a:pt x="655" y="251"/>
                      </a:lnTo>
                      <a:lnTo>
                        <a:pt x="651" y="235"/>
                      </a:lnTo>
                      <a:lnTo>
                        <a:pt x="646" y="219"/>
                      </a:lnTo>
                      <a:lnTo>
                        <a:pt x="639" y="204"/>
                      </a:lnTo>
                      <a:lnTo>
                        <a:pt x="633" y="189"/>
                      </a:lnTo>
                      <a:lnTo>
                        <a:pt x="626" y="175"/>
                      </a:lnTo>
                      <a:lnTo>
                        <a:pt x="618" y="160"/>
                      </a:lnTo>
                      <a:lnTo>
                        <a:pt x="609" y="147"/>
                      </a:lnTo>
                      <a:lnTo>
                        <a:pt x="599" y="135"/>
                      </a:lnTo>
                      <a:lnTo>
                        <a:pt x="590" y="121"/>
                      </a:lnTo>
                      <a:lnTo>
                        <a:pt x="580" y="110"/>
                      </a:lnTo>
                      <a:lnTo>
                        <a:pt x="569" y="98"/>
                      </a:lnTo>
                      <a:lnTo>
                        <a:pt x="557" y="87"/>
                      </a:lnTo>
                      <a:lnTo>
                        <a:pt x="545" y="76"/>
                      </a:lnTo>
                      <a:lnTo>
                        <a:pt x="533" y="67"/>
                      </a:lnTo>
                      <a:lnTo>
                        <a:pt x="520" y="58"/>
                      </a:lnTo>
                      <a:lnTo>
                        <a:pt x="506" y="48"/>
                      </a:lnTo>
                      <a:lnTo>
                        <a:pt x="492" y="40"/>
                      </a:lnTo>
                      <a:lnTo>
                        <a:pt x="477" y="34"/>
                      </a:lnTo>
                      <a:lnTo>
                        <a:pt x="462" y="27"/>
                      </a:lnTo>
                      <a:lnTo>
                        <a:pt x="448" y="20"/>
                      </a:lnTo>
                      <a:lnTo>
                        <a:pt x="432" y="15"/>
                      </a:lnTo>
                      <a:lnTo>
                        <a:pt x="416" y="11"/>
                      </a:lnTo>
                      <a:lnTo>
                        <a:pt x="400" y="7"/>
                      </a:lnTo>
                      <a:lnTo>
                        <a:pt x="384" y="4"/>
                      </a:lnTo>
                      <a:lnTo>
                        <a:pt x="366" y="2"/>
                      </a:lnTo>
                      <a:lnTo>
                        <a:pt x="350" y="0"/>
                      </a:lnTo>
                      <a:lnTo>
                        <a:pt x="333" y="0"/>
                      </a:lnTo>
                      <a:lnTo>
                        <a:pt x="316" y="0"/>
                      </a:lnTo>
                      <a:lnTo>
                        <a:pt x="298" y="2"/>
                      </a:lnTo>
                      <a:lnTo>
                        <a:pt x="282" y="4"/>
                      </a:lnTo>
                      <a:lnTo>
                        <a:pt x="265" y="7"/>
                      </a:lnTo>
                      <a:lnTo>
                        <a:pt x="249" y="11"/>
                      </a:lnTo>
                      <a:lnTo>
                        <a:pt x="233" y="15"/>
                      </a:lnTo>
                      <a:lnTo>
                        <a:pt x="219" y="20"/>
                      </a:lnTo>
                      <a:lnTo>
                        <a:pt x="203" y="27"/>
                      </a:lnTo>
                      <a:lnTo>
                        <a:pt x="188" y="34"/>
                      </a:lnTo>
                      <a:lnTo>
                        <a:pt x="175" y="40"/>
                      </a:lnTo>
                      <a:lnTo>
                        <a:pt x="160" y="48"/>
                      </a:lnTo>
                      <a:lnTo>
                        <a:pt x="147" y="58"/>
                      </a:lnTo>
                      <a:lnTo>
                        <a:pt x="133" y="67"/>
                      </a:lnTo>
                      <a:lnTo>
                        <a:pt x="121" y="76"/>
                      </a:lnTo>
                      <a:lnTo>
                        <a:pt x="109" y="87"/>
                      </a:lnTo>
                      <a:lnTo>
                        <a:pt x="97" y="98"/>
                      </a:lnTo>
                      <a:lnTo>
                        <a:pt x="87" y="110"/>
                      </a:lnTo>
                      <a:lnTo>
                        <a:pt x="76" y="121"/>
                      </a:lnTo>
                      <a:lnTo>
                        <a:pt x="65" y="135"/>
                      </a:lnTo>
                      <a:lnTo>
                        <a:pt x="56" y="147"/>
                      </a:lnTo>
                      <a:lnTo>
                        <a:pt x="48" y="160"/>
                      </a:lnTo>
                      <a:lnTo>
                        <a:pt x="40" y="175"/>
                      </a:lnTo>
                      <a:lnTo>
                        <a:pt x="32" y="189"/>
                      </a:lnTo>
                      <a:lnTo>
                        <a:pt x="25" y="204"/>
                      </a:lnTo>
                      <a:lnTo>
                        <a:pt x="20" y="219"/>
                      </a:lnTo>
                      <a:lnTo>
                        <a:pt x="15" y="235"/>
                      </a:lnTo>
                      <a:lnTo>
                        <a:pt x="9" y="251"/>
                      </a:lnTo>
                      <a:lnTo>
                        <a:pt x="7" y="267"/>
                      </a:lnTo>
                      <a:lnTo>
                        <a:pt x="3" y="283"/>
                      </a:lnTo>
                      <a:lnTo>
                        <a:pt x="1" y="300"/>
                      </a:lnTo>
                      <a:lnTo>
                        <a:pt x="0" y="316"/>
                      </a:lnTo>
                      <a:lnTo>
                        <a:pt x="0" y="333"/>
                      </a:lnTo>
                      <a:lnTo>
                        <a:pt x="0" y="350"/>
                      </a:lnTo>
                      <a:lnTo>
                        <a:pt x="1" y="368"/>
                      </a:lnTo>
                      <a:lnTo>
                        <a:pt x="3" y="384"/>
                      </a:lnTo>
                      <a:lnTo>
                        <a:pt x="7" y="401"/>
                      </a:lnTo>
                      <a:lnTo>
                        <a:pt x="9" y="417"/>
                      </a:lnTo>
                      <a:lnTo>
                        <a:pt x="15" y="433"/>
                      </a:lnTo>
                      <a:lnTo>
                        <a:pt x="20" y="448"/>
                      </a:lnTo>
                      <a:lnTo>
                        <a:pt x="25" y="464"/>
                      </a:lnTo>
                      <a:lnTo>
                        <a:pt x="32" y="478"/>
                      </a:lnTo>
                      <a:lnTo>
                        <a:pt x="40" y="493"/>
                      </a:lnTo>
                      <a:lnTo>
                        <a:pt x="48" y="506"/>
                      </a:lnTo>
                      <a:lnTo>
                        <a:pt x="56" y="519"/>
                      </a:lnTo>
                      <a:lnTo>
                        <a:pt x="65" y="533"/>
                      </a:lnTo>
                      <a:lnTo>
                        <a:pt x="76" y="546"/>
                      </a:lnTo>
                      <a:lnTo>
                        <a:pt x="87" y="558"/>
                      </a:lnTo>
                      <a:lnTo>
                        <a:pt x="97" y="569"/>
                      </a:lnTo>
                      <a:lnTo>
                        <a:pt x="109" y="581"/>
                      </a:lnTo>
                      <a:lnTo>
                        <a:pt x="121" y="590"/>
                      </a:lnTo>
                      <a:lnTo>
                        <a:pt x="133" y="601"/>
                      </a:lnTo>
                      <a:lnTo>
                        <a:pt x="147" y="610"/>
                      </a:lnTo>
                      <a:lnTo>
                        <a:pt x="160" y="618"/>
                      </a:lnTo>
                      <a:lnTo>
                        <a:pt x="172" y="626"/>
                      </a:lnTo>
                      <a:lnTo>
                        <a:pt x="173" y="626"/>
                      </a:lnTo>
                      <a:lnTo>
                        <a:pt x="175" y="625"/>
                      </a:lnTo>
                      <a:lnTo>
                        <a:pt x="175" y="625"/>
                      </a:lnTo>
                      <a:lnTo>
                        <a:pt x="176" y="625"/>
                      </a:lnTo>
                      <a:lnTo>
                        <a:pt x="177" y="625"/>
                      </a:lnTo>
                      <a:lnTo>
                        <a:pt x="177" y="625"/>
                      </a:lnTo>
                      <a:lnTo>
                        <a:pt x="179" y="625"/>
                      </a:lnTo>
                      <a:lnTo>
                        <a:pt x="180" y="623"/>
                      </a:lnTo>
                      <a:lnTo>
                        <a:pt x="176" y="622"/>
                      </a:lnTo>
                      <a:lnTo>
                        <a:pt x="163" y="614"/>
                      </a:lnTo>
                      <a:lnTo>
                        <a:pt x="149" y="606"/>
                      </a:lnTo>
                      <a:lnTo>
                        <a:pt x="136" y="597"/>
                      </a:lnTo>
                      <a:lnTo>
                        <a:pt x="124" y="587"/>
                      </a:lnTo>
                      <a:lnTo>
                        <a:pt x="112" y="577"/>
                      </a:lnTo>
                      <a:lnTo>
                        <a:pt x="101" y="566"/>
                      </a:lnTo>
                      <a:lnTo>
                        <a:pt x="89" y="554"/>
                      </a:lnTo>
                      <a:lnTo>
                        <a:pt x="80" y="542"/>
                      </a:lnTo>
                      <a:lnTo>
                        <a:pt x="69" y="530"/>
                      </a:lnTo>
                      <a:lnTo>
                        <a:pt x="60" y="517"/>
                      </a:lnTo>
                      <a:lnTo>
                        <a:pt x="52" y="503"/>
                      </a:lnTo>
                      <a:lnTo>
                        <a:pt x="44" y="490"/>
                      </a:lnTo>
                      <a:lnTo>
                        <a:pt x="37" y="476"/>
                      </a:lnTo>
                      <a:lnTo>
                        <a:pt x="31" y="461"/>
                      </a:lnTo>
                      <a:lnTo>
                        <a:pt x="24" y="446"/>
                      </a:lnTo>
                      <a:lnTo>
                        <a:pt x="19" y="432"/>
                      </a:lnTo>
                      <a:lnTo>
                        <a:pt x="15" y="416"/>
                      </a:lnTo>
                      <a:lnTo>
                        <a:pt x="11" y="400"/>
                      </a:lnTo>
                      <a:lnTo>
                        <a:pt x="8" y="384"/>
                      </a:lnTo>
                      <a:lnTo>
                        <a:pt x="7" y="368"/>
                      </a:lnTo>
                      <a:lnTo>
                        <a:pt x="5" y="350"/>
                      </a:lnTo>
                      <a:lnTo>
                        <a:pt x="4" y="333"/>
                      </a:lnTo>
                      <a:lnTo>
                        <a:pt x="5" y="317"/>
                      </a:lnTo>
                      <a:lnTo>
                        <a:pt x="7" y="300"/>
                      </a:lnTo>
                      <a:lnTo>
                        <a:pt x="8" y="284"/>
                      </a:lnTo>
                      <a:lnTo>
                        <a:pt x="11" y="268"/>
                      </a:lnTo>
                      <a:lnTo>
                        <a:pt x="15" y="252"/>
                      </a:lnTo>
                      <a:lnTo>
                        <a:pt x="19" y="236"/>
                      </a:lnTo>
                      <a:lnTo>
                        <a:pt x="24" y="221"/>
                      </a:lnTo>
                      <a:lnTo>
                        <a:pt x="31" y="205"/>
                      </a:lnTo>
                      <a:lnTo>
                        <a:pt x="37" y="191"/>
                      </a:lnTo>
                      <a:lnTo>
                        <a:pt x="44" y="177"/>
                      </a:lnTo>
                      <a:lnTo>
                        <a:pt x="52" y="163"/>
                      </a:lnTo>
                      <a:lnTo>
                        <a:pt x="60" y="149"/>
                      </a:lnTo>
                      <a:lnTo>
                        <a:pt x="69" y="137"/>
                      </a:lnTo>
                      <a:lnTo>
                        <a:pt x="80" y="124"/>
                      </a:lnTo>
                      <a:lnTo>
                        <a:pt x="89" y="112"/>
                      </a:lnTo>
                      <a:lnTo>
                        <a:pt x="101" y="102"/>
                      </a:lnTo>
                      <a:lnTo>
                        <a:pt x="112" y="91"/>
                      </a:lnTo>
                      <a:lnTo>
                        <a:pt x="124" y="80"/>
                      </a:lnTo>
                      <a:lnTo>
                        <a:pt x="136" y="71"/>
                      </a:lnTo>
                      <a:lnTo>
                        <a:pt x="149" y="62"/>
                      </a:lnTo>
                      <a:lnTo>
                        <a:pt x="163" y="52"/>
                      </a:lnTo>
                      <a:lnTo>
                        <a:pt x="176" y="44"/>
                      </a:lnTo>
                      <a:lnTo>
                        <a:pt x="191" y="38"/>
                      </a:lnTo>
                      <a:lnTo>
                        <a:pt x="205" y="31"/>
                      </a:lnTo>
                      <a:lnTo>
                        <a:pt x="220" y="26"/>
                      </a:lnTo>
                      <a:lnTo>
                        <a:pt x="236" y="20"/>
                      </a:lnTo>
                      <a:lnTo>
                        <a:pt x="251" y="15"/>
                      </a:lnTo>
                      <a:lnTo>
                        <a:pt x="267" y="12"/>
                      </a:lnTo>
                      <a:lnTo>
                        <a:pt x="282" y="10"/>
                      </a:lnTo>
                      <a:lnTo>
                        <a:pt x="300" y="7"/>
                      </a:lnTo>
                      <a:lnTo>
                        <a:pt x="316" y="6"/>
                      </a:lnTo>
                      <a:lnTo>
                        <a:pt x="333" y="6"/>
                      </a:lnTo>
                      <a:lnTo>
                        <a:pt x="350" y="6"/>
                      </a:lnTo>
                      <a:lnTo>
                        <a:pt x="366" y="7"/>
                      </a:lnTo>
                      <a:lnTo>
                        <a:pt x="382" y="10"/>
                      </a:lnTo>
                      <a:lnTo>
                        <a:pt x="400" y="12"/>
                      </a:lnTo>
                      <a:lnTo>
                        <a:pt x="414" y="15"/>
                      </a:lnTo>
                      <a:lnTo>
                        <a:pt x="430" y="20"/>
                      </a:lnTo>
                      <a:lnTo>
                        <a:pt x="446" y="26"/>
                      </a:lnTo>
                      <a:lnTo>
                        <a:pt x="461" y="31"/>
                      </a:lnTo>
                      <a:lnTo>
                        <a:pt x="476" y="38"/>
                      </a:lnTo>
                      <a:lnTo>
                        <a:pt x="489" y="44"/>
                      </a:lnTo>
                      <a:lnTo>
                        <a:pt x="504" y="52"/>
                      </a:lnTo>
                      <a:lnTo>
                        <a:pt x="517" y="62"/>
                      </a:lnTo>
                      <a:lnTo>
                        <a:pt x="529" y="71"/>
                      </a:lnTo>
                      <a:lnTo>
                        <a:pt x="542" y="80"/>
                      </a:lnTo>
                      <a:lnTo>
                        <a:pt x="554" y="91"/>
                      </a:lnTo>
                      <a:lnTo>
                        <a:pt x="565" y="102"/>
                      </a:lnTo>
                      <a:lnTo>
                        <a:pt x="576" y="112"/>
                      </a:lnTo>
                      <a:lnTo>
                        <a:pt x="586" y="124"/>
                      </a:lnTo>
                      <a:lnTo>
                        <a:pt x="595" y="137"/>
                      </a:lnTo>
                      <a:lnTo>
                        <a:pt x="605" y="149"/>
                      </a:lnTo>
                      <a:lnTo>
                        <a:pt x="614" y="163"/>
                      </a:lnTo>
                      <a:lnTo>
                        <a:pt x="622" y="177"/>
                      </a:lnTo>
                      <a:lnTo>
                        <a:pt x="629" y="191"/>
                      </a:lnTo>
                      <a:lnTo>
                        <a:pt x="635" y="205"/>
                      </a:lnTo>
                      <a:lnTo>
                        <a:pt x="641" y="221"/>
                      </a:lnTo>
                      <a:lnTo>
                        <a:pt x="646" y="236"/>
                      </a:lnTo>
                      <a:lnTo>
                        <a:pt x="651" y="252"/>
                      </a:lnTo>
                      <a:lnTo>
                        <a:pt x="654" y="268"/>
                      </a:lnTo>
                      <a:lnTo>
                        <a:pt x="658" y="284"/>
                      </a:lnTo>
                      <a:lnTo>
                        <a:pt x="659" y="300"/>
                      </a:lnTo>
                      <a:lnTo>
                        <a:pt x="661" y="317"/>
                      </a:lnTo>
                      <a:lnTo>
                        <a:pt x="661" y="333"/>
                      </a:lnTo>
                      <a:lnTo>
                        <a:pt x="666" y="333"/>
                      </a:lnTo>
                      <a:lnTo>
                        <a:pt x="666" y="350"/>
                      </a:lnTo>
                      <a:lnTo>
                        <a:pt x="665" y="368"/>
                      </a:lnTo>
                      <a:lnTo>
                        <a:pt x="662" y="384"/>
                      </a:lnTo>
                      <a:lnTo>
                        <a:pt x="659" y="401"/>
                      </a:lnTo>
                      <a:lnTo>
                        <a:pt x="655" y="417"/>
                      </a:lnTo>
                      <a:lnTo>
                        <a:pt x="651" y="433"/>
                      </a:lnTo>
                      <a:lnTo>
                        <a:pt x="646" y="448"/>
                      </a:lnTo>
                      <a:lnTo>
                        <a:pt x="639" y="464"/>
                      </a:lnTo>
                      <a:lnTo>
                        <a:pt x="633" y="478"/>
                      </a:lnTo>
                      <a:lnTo>
                        <a:pt x="626" y="493"/>
                      </a:lnTo>
                      <a:lnTo>
                        <a:pt x="618" y="506"/>
                      </a:lnTo>
                      <a:lnTo>
                        <a:pt x="609" y="519"/>
                      </a:lnTo>
                      <a:lnTo>
                        <a:pt x="599" y="533"/>
                      </a:lnTo>
                      <a:lnTo>
                        <a:pt x="590" y="546"/>
                      </a:lnTo>
                      <a:lnTo>
                        <a:pt x="580" y="558"/>
                      </a:lnTo>
                      <a:lnTo>
                        <a:pt x="569" y="569"/>
                      </a:lnTo>
                      <a:lnTo>
                        <a:pt x="557" y="581"/>
                      </a:lnTo>
                      <a:lnTo>
                        <a:pt x="545" y="590"/>
                      </a:lnTo>
                      <a:lnTo>
                        <a:pt x="533" y="601"/>
                      </a:lnTo>
                      <a:lnTo>
                        <a:pt x="520" y="610"/>
                      </a:lnTo>
                      <a:lnTo>
                        <a:pt x="518" y="610"/>
                      </a:lnTo>
                      <a:lnTo>
                        <a:pt x="517" y="610"/>
                      </a:lnTo>
                      <a:lnTo>
                        <a:pt x="517" y="610"/>
                      </a:lnTo>
                      <a:lnTo>
                        <a:pt x="516" y="610"/>
                      </a:lnTo>
                      <a:lnTo>
                        <a:pt x="514" y="610"/>
                      </a:lnTo>
                      <a:lnTo>
                        <a:pt x="514" y="610"/>
                      </a:lnTo>
                      <a:lnTo>
                        <a:pt x="513" y="610"/>
                      </a:lnTo>
                      <a:lnTo>
                        <a:pt x="512" y="609"/>
                      </a:lnTo>
                      <a:lnTo>
                        <a:pt x="512" y="609"/>
                      </a:lnTo>
                      <a:lnTo>
                        <a:pt x="517" y="606"/>
                      </a:lnTo>
                      <a:lnTo>
                        <a:pt x="529" y="597"/>
                      </a:lnTo>
                      <a:lnTo>
                        <a:pt x="542" y="587"/>
                      </a:lnTo>
                      <a:lnTo>
                        <a:pt x="554" y="577"/>
                      </a:lnTo>
                      <a:lnTo>
                        <a:pt x="565" y="566"/>
                      </a:lnTo>
                      <a:lnTo>
                        <a:pt x="576" y="554"/>
                      </a:lnTo>
                      <a:lnTo>
                        <a:pt x="586" y="542"/>
                      </a:lnTo>
                      <a:lnTo>
                        <a:pt x="595" y="530"/>
                      </a:lnTo>
                      <a:lnTo>
                        <a:pt x="605" y="517"/>
                      </a:lnTo>
                      <a:lnTo>
                        <a:pt x="614" y="503"/>
                      </a:lnTo>
                      <a:lnTo>
                        <a:pt x="622" y="490"/>
                      </a:lnTo>
                      <a:lnTo>
                        <a:pt x="629" y="476"/>
                      </a:lnTo>
                      <a:lnTo>
                        <a:pt x="635" y="461"/>
                      </a:lnTo>
                      <a:lnTo>
                        <a:pt x="641" y="446"/>
                      </a:lnTo>
                      <a:lnTo>
                        <a:pt x="646" y="432"/>
                      </a:lnTo>
                      <a:lnTo>
                        <a:pt x="651" y="416"/>
                      </a:lnTo>
                      <a:lnTo>
                        <a:pt x="654" y="400"/>
                      </a:lnTo>
                      <a:lnTo>
                        <a:pt x="658" y="384"/>
                      </a:lnTo>
                      <a:lnTo>
                        <a:pt x="659" y="368"/>
                      </a:lnTo>
                      <a:lnTo>
                        <a:pt x="661" y="350"/>
                      </a:lnTo>
                      <a:lnTo>
                        <a:pt x="661" y="333"/>
                      </a:lnTo>
                      <a:lnTo>
                        <a:pt x="666" y="33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7" name="Freeform 396"/>
                <p:cNvSpPr>
                  <a:spLocks/>
                </p:cNvSpPr>
                <p:nvPr/>
              </p:nvSpPr>
              <p:spPr bwMode="auto">
                <a:xfrm>
                  <a:off x="2609" y="2289"/>
                  <a:ext cx="331" cy="310"/>
                </a:xfrm>
                <a:custGeom>
                  <a:avLst/>
                  <a:gdLst/>
                  <a:ahLst/>
                  <a:cxnLst>
                    <a:cxn ang="0">
                      <a:pos x="658" y="280"/>
                    </a:cxn>
                    <a:cxn ang="0">
                      <a:pos x="642" y="217"/>
                    </a:cxn>
                    <a:cxn ang="0">
                      <a:pos x="614" y="158"/>
                    </a:cxn>
                    <a:cxn ang="0">
                      <a:pos x="577" y="108"/>
                    </a:cxn>
                    <a:cxn ang="0">
                      <a:pos x="529" y="65"/>
                    </a:cxn>
                    <a:cxn ang="0">
                      <a:pos x="476" y="32"/>
                    </a:cxn>
                    <a:cxn ang="0">
                      <a:pos x="415" y="11"/>
                    </a:cxn>
                    <a:cxn ang="0">
                      <a:pos x="349" y="0"/>
                    </a:cxn>
                    <a:cxn ang="0">
                      <a:pos x="281" y="4"/>
                    </a:cxn>
                    <a:cxn ang="0">
                      <a:pos x="218" y="20"/>
                    </a:cxn>
                    <a:cxn ang="0">
                      <a:pos x="160" y="48"/>
                    </a:cxn>
                    <a:cxn ang="0">
                      <a:pos x="110" y="85"/>
                    </a:cxn>
                    <a:cxn ang="0">
                      <a:pos x="67" y="133"/>
                    </a:cxn>
                    <a:cxn ang="0">
                      <a:pos x="34" y="188"/>
                    </a:cxn>
                    <a:cxn ang="0">
                      <a:pos x="11" y="248"/>
                    </a:cxn>
                    <a:cxn ang="0">
                      <a:pos x="2" y="314"/>
                    </a:cxn>
                    <a:cxn ang="0">
                      <a:pos x="4" y="381"/>
                    </a:cxn>
                    <a:cxn ang="0">
                      <a:pos x="20" y="445"/>
                    </a:cxn>
                    <a:cxn ang="0">
                      <a:pos x="48" y="502"/>
                    </a:cxn>
                    <a:cxn ang="0">
                      <a:pos x="87" y="552"/>
                    </a:cxn>
                    <a:cxn ang="0">
                      <a:pos x="134" y="595"/>
                    </a:cxn>
                    <a:cxn ang="0">
                      <a:pos x="175" y="622"/>
                    </a:cxn>
                    <a:cxn ang="0">
                      <a:pos x="179" y="620"/>
                    </a:cxn>
                    <a:cxn ang="0">
                      <a:pos x="183" y="620"/>
                    </a:cxn>
                    <a:cxn ang="0">
                      <a:pos x="136" y="591"/>
                    </a:cxn>
                    <a:cxn ang="0">
                      <a:pos x="91" y="550"/>
                    </a:cxn>
                    <a:cxn ang="0">
                      <a:pos x="54" y="499"/>
                    </a:cxn>
                    <a:cxn ang="0">
                      <a:pos x="26" y="442"/>
                    </a:cxn>
                    <a:cxn ang="0">
                      <a:pos x="10" y="381"/>
                    </a:cxn>
                    <a:cxn ang="0">
                      <a:pos x="6" y="314"/>
                    </a:cxn>
                    <a:cxn ang="0">
                      <a:pos x="16" y="249"/>
                    </a:cxn>
                    <a:cxn ang="0">
                      <a:pos x="38" y="189"/>
                    </a:cxn>
                    <a:cxn ang="0">
                      <a:pos x="71" y="136"/>
                    </a:cxn>
                    <a:cxn ang="0">
                      <a:pos x="112" y="89"/>
                    </a:cxn>
                    <a:cxn ang="0">
                      <a:pos x="163" y="52"/>
                    </a:cxn>
                    <a:cxn ang="0">
                      <a:pos x="220" y="24"/>
                    </a:cxn>
                    <a:cxn ang="0">
                      <a:pos x="283" y="8"/>
                    </a:cxn>
                    <a:cxn ang="0">
                      <a:pos x="348" y="5"/>
                    </a:cxn>
                    <a:cxn ang="0">
                      <a:pos x="413" y="15"/>
                    </a:cxn>
                    <a:cxn ang="0">
                      <a:pos x="473" y="37"/>
                    </a:cxn>
                    <a:cxn ang="0">
                      <a:pos x="527" y="69"/>
                    </a:cxn>
                    <a:cxn ang="0">
                      <a:pos x="573" y="112"/>
                    </a:cxn>
                    <a:cxn ang="0">
                      <a:pos x="610" y="161"/>
                    </a:cxn>
                    <a:cxn ang="0">
                      <a:pos x="638" y="218"/>
                    </a:cxn>
                    <a:cxn ang="0">
                      <a:pos x="654" y="281"/>
                    </a:cxn>
                    <a:cxn ang="0">
                      <a:pos x="662" y="330"/>
                    </a:cxn>
                    <a:cxn ang="0">
                      <a:pos x="656" y="397"/>
                    </a:cxn>
                    <a:cxn ang="0">
                      <a:pos x="637" y="459"/>
                    </a:cxn>
                    <a:cxn ang="0">
                      <a:pos x="606" y="515"/>
                    </a:cxn>
                    <a:cxn ang="0">
                      <a:pos x="565" y="564"/>
                    </a:cxn>
                    <a:cxn ang="0">
                      <a:pos x="517" y="604"/>
                    </a:cxn>
                    <a:cxn ang="0">
                      <a:pos x="511" y="606"/>
                    </a:cxn>
                    <a:cxn ang="0">
                      <a:pos x="508" y="606"/>
                    </a:cxn>
                    <a:cxn ang="0">
                      <a:pos x="539" y="582"/>
                    </a:cxn>
                    <a:cxn ang="0">
                      <a:pos x="584" y="538"/>
                    </a:cxn>
                    <a:cxn ang="0">
                      <a:pos x="618" y="486"/>
                    </a:cxn>
                    <a:cxn ang="0">
                      <a:pos x="644" y="427"/>
                    </a:cxn>
                    <a:cxn ang="0">
                      <a:pos x="656" y="363"/>
                    </a:cxn>
                  </a:cxnLst>
                  <a:rect l="0" t="0" r="r" b="b"/>
                  <a:pathLst>
                    <a:path w="662" h="622">
                      <a:moveTo>
                        <a:pt x="662" y="330"/>
                      </a:moveTo>
                      <a:lnTo>
                        <a:pt x="662" y="314"/>
                      </a:lnTo>
                      <a:lnTo>
                        <a:pt x="661" y="297"/>
                      </a:lnTo>
                      <a:lnTo>
                        <a:pt x="658" y="280"/>
                      </a:lnTo>
                      <a:lnTo>
                        <a:pt x="656" y="264"/>
                      </a:lnTo>
                      <a:lnTo>
                        <a:pt x="652" y="248"/>
                      </a:lnTo>
                      <a:lnTo>
                        <a:pt x="648" y="232"/>
                      </a:lnTo>
                      <a:lnTo>
                        <a:pt x="642" y="217"/>
                      </a:lnTo>
                      <a:lnTo>
                        <a:pt x="637" y="202"/>
                      </a:lnTo>
                      <a:lnTo>
                        <a:pt x="630" y="188"/>
                      </a:lnTo>
                      <a:lnTo>
                        <a:pt x="622" y="173"/>
                      </a:lnTo>
                      <a:lnTo>
                        <a:pt x="614" y="158"/>
                      </a:lnTo>
                      <a:lnTo>
                        <a:pt x="606" y="145"/>
                      </a:lnTo>
                      <a:lnTo>
                        <a:pt x="597" y="133"/>
                      </a:lnTo>
                      <a:lnTo>
                        <a:pt x="588" y="120"/>
                      </a:lnTo>
                      <a:lnTo>
                        <a:pt x="577" y="108"/>
                      </a:lnTo>
                      <a:lnTo>
                        <a:pt x="565" y="97"/>
                      </a:lnTo>
                      <a:lnTo>
                        <a:pt x="555" y="85"/>
                      </a:lnTo>
                      <a:lnTo>
                        <a:pt x="543" y="76"/>
                      </a:lnTo>
                      <a:lnTo>
                        <a:pt x="529" y="65"/>
                      </a:lnTo>
                      <a:lnTo>
                        <a:pt x="517" y="56"/>
                      </a:lnTo>
                      <a:lnTo>
                        <a:pt x="504" y="48"/>
                      </a:lnTo>
                      <a:lnTo>
                        <a:pt x="489" y="40"/>
                      </a:lnTo>
                      <a:lnTo>
                        <a:pt x="476" y="32"/>
                      </a:lnTo>
                      <a:lnTo>
                        <a:pt x="461" y="25"/>
                      </a:lnTo>
                      <a:lnTo>
                        <a:pt x="445" y="20"/>
                      </a:lnTo>
                      <a:lnTo>
                        <a:pt x="431" y="15"/>
                      </a:lnTo>
                      <a:lnTo>
                        <a:pt x="415" y="11"/>
                      </a:lnTo>
                      <a:lnTo>
                        <a:pt x="399" y="7"/>
                      </a:lnTo>
                      <a:lnTo>
                        <a:pt x="383" y="4"/>
                      </a:lnTo>
                      <a:lnTo>
                        <a:pt x="365" y="1"/>
                      </a:lnTo>
                      <a:lnTo>
                        <a:pt x="349" y="0"/>
                      </a:lnTo>
                      <a:lnTo>
                        <a:pt x="332" y="0"/>
                      </a:lnTo>
                      <a:lnTo>
                        <a:pt x="315" y="0"/>
                      </a:lnTo>
                      <a:lnTo>
                        <a:pt x="297" y="1"/>
                      </a:lnTo>
                      <a:lnTo>
                        <a:pt x="281" y="4"/>
                      </a:lnTo>
                      <a:lnTo>
                        <a:pt x="266" y="7"/>
                      </a:lnTo>
                      <a:lnTo>
                        <a:pt x="250" y="11"/>
                      </a:lnTo>
                      <a:lnTo>
                        <a:pt x="234" y="15"/>
                      </a:lnTo>
                      <a:lnTo>
                        <a:pt x="218" y="20"/>
                      </a:lnTo>
                      <a:lnTo>
                        <a:pt x="203" y="25"/>
                      </a:lnTo>
                      <a:lnTo>
                        <a:pt x="188" y="32"/>
                      </a:lnTo>
                      <a:lnTo>
                        <a:pt x="174" y="40"/>
                      </a:lnTo>
                      <a:lnTo>
                        <a:pt x="160" y="48"/>
                      </a:lnTo>
                      <a:lnTo>
                        <a:pt x="147" y="56"/>
                      </a:lnTo>
                      <a:lnTo>
                        <a:pt x="134" y="65"/>
                      </a:lnTo>
                      <a:lnTo>
                        <a:pt x="122" y="76"/>
                      </a:lnTo>
                      <a:lnTo>
                        <a:pt x="110" y="85"/>
                      </a:lnTo>
                      <a:lnTo>
                        <a:pt x="98" y="97"/>
                      </a:lnTo>
                      <a:lnTo>
                        <a:pt x="87" y="108"/>
                      </a:lnTo>
                      <a:lnTo>
                        <a:pt x="76" y="120"/>
                      </a:lnTo>
                      <a:lnTo>
                        <a:pt x="67" y="133"/>
                      </a:lnTo>
                      <a:lnTo>
                        <a:pt x="58" y="145"/>
                      </a:lnTo>
                      <a:lnTo>
                        <a:pt x="48" y="158"/>
                      </a:lnTo>
                      <a:lnTo>
                        <a:pt x="40" y="173"/>
                      </a:lnTo>
                      <a:lnTo>
                        <a:pt x="34" y="188"/>
                      </a:lnTo>
                      <a:lnTo>
                        <a:pt x="27" y="202"/>
                      </a:lnTo>
                      <a:lnTo>
                        <a:pt x="20" y="217"/>
                      </a:lnTo>
                      <a:lnTo>
                        <a:pt x="16" y="232"/>
                      </a:lnTo>
                      <a:lnTo>
                        <a:pt x="11" y="248"/>
                      </a:lnTo>
                      <a:lnTo>
                        <a:pt x="7" y="264"/>
                      </a:lnTo>
                      <a:lnTo>
                        <a:pt x="4" y="280"/>
                      </a:lnTo>
                      <a:lnTo>
                        <a:pt x="3" y="297"/>
                      </a:lnTo>
                      <a:lnTo>
                        <a:pt x="2" y="314"/>
                      </a:lnTo>
                      <a:lnTo>
                        <a:pt x="0" y="330"/>
                      </a:lnTo>
                      <a:lnTo>
                        <a:pt x="2" y="347"/>
                      </a:lnTo>
                      <a:lnTo>
                        <a:pt x="3" y="365"/>
                      </a:lnTo>
                      <a:lnTo>
                        <a:pt x="4" y="381"/>
                      </a:lnTo>
                      <a:lnTo>
                        <a:pt x="7" y="397"/>
                      </a:lnTo>
                      <a:lnTo>
                        <a:pt x="11" y="413"/>
                      </a:lnTo>
                      <a:lnTo>
                        <a:pt x="16" y="429"/>
                      </a:lnTo>
                      <a:lnTo>
                        <a:pt x="20" y="445"/>
                      </a:lnTo>
                      <a:lnTo>
                        <a:pt x="27" y="459"/>
                      </a:lnTo>
                      <a:lnTo>
                        <a:pt x="34" y="474"/>
                      </a:lnTo>
                      <a:lnTo>
                        <a:pt x="40" y="488"/>
                      </a:lnTo>
                      <a:lnTo>
                        <a:pt x="48" y="502"/>
                      </a:lnTo>
                      <a:lnTo>
                        <a:pt x="58" y="515"/>
                      </a:lnTo>
                      <a:lnTo>
                        <a:pt x="67" y="528"/>
                      </a:lnTo>
                      <a:lnTo>
                        <a:pt x="76" y="540"/>
                      </a:lnTo>
                      <a:lnTo>
                        <a:pt x="87" y="552"/>
                      </a:lnTo>
                      <a:lnTo>
                        <a:pt x="98" y="564"/>
                      </a:lnTo>
                      <a:lnTo>
                        <a:pt x="110" y="575"/>
                      </a:lnTo>
                      <a:lnTo>
                        <a:pt x="122" y="586"/>
                      </a:lnTo>
                      <a:lnTo>
                        <a:pt x="134" y="595"/>
                      </a:lnTo>
                      <a:lnTo>
                        <a:pt x="147" y="604"/>
                      </a:lnTo>
                      <a:lnTo>
                        <a:pt x="160" y="614"/>
                      </a:lnTo>
                      <a:lnTo>
                        <a:pt x="174" y="622"/>
                      </a:lnTo>
                      <a:lnTo>
                        <a:pt x="175" y="622"/>
                      </a:lnTo>
                      <a:lnTo>
                        <a:pt x="176" y="622"/>
                      </a:lnTo>
                      <a:lnTo>
                        <a:pt x="176" y="622"/>
                      </a:lnTo>
                      <a:lnTo>
                        <a:pt x="178" y="622"/>
                      </a:lnTo>
                      <a:lnTo>
                        <a:pt x="179" y="620"/>
                      </a:lnTo>
                      <a:lnTo>
                        <a:pt x="180" y="620"/>
                      </a:lnTo>
                      <a:lnTo>
                        <a:pt x="180" y="620"/>
                      </a:lnTo>
                      <a:lnTo>
                        <a:pt x="182" y="620"/>
                      </a:lnTo>
                      <a:lnTo>
                        <a:pt x="183" y="620"/>
                      </a:lnTo>
                      <a:lnTo>
                        <a:pt x="176" y="616"/>
                      </a:lnTo>
                      <a:lnTo>
                        <a:pt x="163" y="610"/>
                      </a:lnTo>
                      <a:lnTo>
                        <a:pt x="150" y="600"/>
                      </a:lnTo>
                      <a:lnTo>
                        <a:pt x="136" y="591"/>
                      </a:lnTo>
                      <a:lnTo>
                        <a:pt x="124" y="582"/>
                      </a:lnTo>
                      <a:lnTo>
                        <a:pt x="112" y="571"/>
                      </a:lnTo>
                      <a:lnTo>
                        <a:pt x="102" y="560"/>
                      </a:lnTo>
                      <a:lnTo>
                        <a:pt x="91" y="550"/>
                      </a:lnTo>
                      <a:lnTo>
                        <a:pt x="80" y="538"/>
                      </a:lnTo>
                      <a:lnTo>
                        <a:pt x="71" y="526"/>
                      </a:lnTo>
                      <a:lnTo>
                        <a:pt x="62" y="512"/>
                      </a:lnTo>
                      <a:lnTo>
                        <a:pt x="54" y="499"/>
                      </a:lnTo>
                      <a:lnTo>
                        <a:pt x="46" y="486"/>
                      </a:lnTo>
                      <a:lnTo>
                        <a:pt x="38" y="471"/>
                      </a:lnTo>
                      <a:lnTo>
                        <a:pt x="31" y="458"/>
                      </a:lnTo>
                      <a:lnTo>
                        <a:pt x="26" y="442"/>
                      </a:lnTo>
                      <a:lnTo>
                        <a:pt x="20" y="427"/>
                      </a:lnTo>
                      <a:lnTo>
                        <a:pt x="16" y="411"/>
                      </a:lnTo>
                      <a:lnTo>
                        <a:pt x="12" y="397"/>
                      </a:lnTo>
                      <a:lnTo>
                        <a:pt x="10" y="381"/>
                      </a:lnTo>
                      <a:lnTo>
                        <a:pt x="7" y="363"/>
                      </a:lnTo>
                      <a:lnTo>
                        <a:pt x="6" y="347"/>
                      </a:lnTo>
                      <a:lnTo>
                        <a:pt x="6" y="330"/>
                      </a:lnTo>
                      <a:lnTo>
                        <a:pt x="6" y="314"/>
                      </a:lnTo>
                      <a:lnTo>
                        <a:pt x="7" y="297"/>
                      </a:lnTo>
                      <a:lnTo>
                        <a:pt x="10" y="281"/>
                      </a:lnTo>
                      <a:lnTo>
                        <a:pt x="12" y="265"/>
                      </a:lnTo>
                      <a:lnTo>
                        <a:pt x="16" y="249"/>
                      </a:lnTo>
                      <a:lnTo>
                        <a:pt x="20" y="234"/>
                      </a:lnTo>
                      <a:lnTo>
                        <a:pt x="26" y="218"/>
                      </a:lnTo>
                      <a:lnTo>
                        <a:pt x="31" y="204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4" y="161"/>
                      </a:lnTo>
                      <a:lnTo>
                        <a:pt x="62" y="148"/>
                      </a:lnTo>
                      <a:lnTo>
                        <a:pt x="71" y="136"/>
                      </a:lnTo>
                      <a:lnTo>
                        <a:pt x="80" y="124"/>
                      </a:lnTo>
                      <a:lnTo>
                        <a:pt x="91" y="112"/>
                      </a:lnTo>
                      <a:lnTo>
                        <a:pt x="102" y="100"/>
                      </a:lnTo>
                      <a:lnTo>
                        <a:pt x="112" y="89"/>
                      </a:lnTo>
                      <a:lnTo>
                        <a:pt x="124" y="79"/>
                      </a:lnTo>
                      <a:lnTo>
                        <a:pt x="136" y="69"/>
                      </a:lnTo>
                      <a:lnTo>
                        <a:pt x="150" y="60"/>
                      </a:lnTo>
                      <a:lnTo>
                        <a:pt x="163" y="52"/>
                      </a:lnTo>
                      <a:lnTo>
                        <a:pt x="176" y="44"/>
                      </a:lnTo>
                      <a:lnTo>
                        <a:pt x="191" y="37"/>
                      </a:lnTo>
                      <a:lnTo>
                        <a:pt x="206" y="31"/>
                      </a:lnTo>
                      <a:lnTo>
                        <a:pt x="220" y="24"/>
                      </a:lnTo>
                      <a:lnTo>
                        <a:pt x="235" y="20"/>
                      </a:lnTo>
                      <a:lnTo>
                        <a:pt x="251" y="15"/>
                      </a:lnTo>
                      <a:lnTo>
                        <a:pt x="267" y="12"/>
                      </a:lnTo>
                      <a:lnTo>
                        <a:pt x="283" y="8"/>
                      </a:lnTo>
                      <a:lnTo>
                        <a:pt x="299" y="7"/>
                      </a:lnTo>
                      <a:lnTo>
                        <a:pt x="315" y="5"/>
                      </a:lnTo>
                      <a:lnTo>
                        <a:pt x="332" y="5"/>
                      </a:lnTo>
                      <a:lnTo>
                        <a:pt x="348" y="5"/>
                      </a:lnTo>
                      <a:lnTo>
                        <a:pt x="365" y="7"/>
                      </a:lnTo>
                      <a:lnTo>
                        <a:pt x="381" y="8"/>
                      </a:lnTo>
                      <a:lnTo>
                        <a:pt x="397" y="12"/>
                      </a:lnTo>
                      <a:lnTo>
                        <a:pt x="413" y="15"/>
                      </a:lnTo>
                      <a:lnTo>
                        <a:pt x="429" y="20"/>
                      </a:lnTo>
                      <a:lnTo>
                        <a:pt x="444" y="24"/>
                      </a:lnTo>
                      <a:lnTo>
                        <a:pt x="459" y="31"/>
                      </a:lnTo>
                      <a:lnTo>
                        <a:pt x="473" y="37"/>
                      </a:lnTo>
                      <a:lnTo>
                        <a:pt x="487" y="44"/>
                      </a:lnTo>
                      <a:lnTo>
                        <a:pt x="501" y="52"/>
                      </a:lnTo>
                      <a:lnTo>
                        <a:pt x="515" y="60"/>
                      </a:lnTo>
                      <a:lnTo>
                        <a:pt x="527" y="69"/>
                      </a:lnTo>
                      <a:lnTo>
                        <a:pt x="539" y="79"/>
                      </a:lnTo>
                      <a:lnTo>
                        <a:pt x="551" y="89"/>
                      </a:lnTo>
                      <a:lnTo>
                        <a:pt x="563" y="100"/>
                      </a:lnTo>
                      <a:lnTo>
                        <a:pt x="573" y="112"/>
                      </a:lnTo>
                      <a:lnTo>
                        <a:pt x="584" y="124"/>
                      </a:lnTo>
                      <a:lnTo>
                        <a:pt x="593" y="136"/>
                      </a:lnTo>
                      <a:lnTo>
                        <a:pt x="602" y="148"/>
                      </a:lnTo>
                      <a:lnTo>
                        <a:pt x="610" y="161"/>
                      </a:lnTo>
                      <a:lnTo>
                        <a:pt x="618" y="176"/>
                      </a:lnTo>
                      <a:lnTo>
                        <a:pt x="625" y="189"/>
                      </a:lnTo>
                      <a:lnTo>
                        <a:pt x="632" y="204"/>
                      </a:lnTo>
                      <a:lnTo>
                        <a:pt x="638" y="218"/>
                      </a:lnTo>
                      <a:lnTo>
                        <a:pt x="644" y="234"/>
                      </a:lnTo>
                      <a:lnTo>
                        <a:pt x="648" y="249"/>
                      </a:lnTo>
                      <a:lnTo>
                        <a:pt x="652" y="265"/>
                      </a:lnTo>
                      <a:lnTo>
                        <a:pt x="654" y="281"/>
                      </a:lnTo>
                      <a:lnTo>
                        <a:pt x="656" y="297"/>
                      </a:lnTo>
                      <a:lnTo>
                        <a:pt x="657" y="314"/>
                      </a:lnTo>
                      <a:lnTo>
                        <a:pt x="658" y="330"/>
                      </a:lnTo>
                      <a:lnTo>
                        <a:pt x="662" y="330"/>
                      </a:lnTo>
                      <a:lnTo>
                        <a:pt x="662" y="347"/>
                      </a:lnTo>
                      <a:lnTo>
                        <a:pt x="661" y="365"/>
                      </a:lnTo>
                      <a:lnTo>
                        <a:pt x="658" y="381"/>
                      </a:lnTo>
                      <a:lnTo>
                        <a:pt x="656" y="397"/>
                      </a:lnTo>
                      <a:lnTo>
                        <a:pt x="652" y="413"/>
                      </a:lnTo>
                      <a:lnTo>
                        <a:pt x="648" y="429"/>
                      </a:lnTo>
                      <a:lnTo>
                        <a:pt x="642" y="445"/>
                      </a:lnTo>
                      <a:lnTo>
                        <a:pt x="637" y="459"/>
                      </a:lnTo>
                      <a:lnTo>
                        <a:pt x="630" y="474"/>
                      </a:lnTo>
                      <a:lnTo>
                        <a:pt x="622" y="488"/>
                      </a:lnTo>
                      <a:lnTo>
                        <a:pt x="614" y="502"/>
                      </a:lnTo>
                      <a:lnTo>
                        <a:pt x="606" y="515"/>
                      </a:lnTo>
                      <a:lnTo>
                        <a:pt x="597" y="528"/>
                      </a:lnTo>
                      <a:lnTo>
                        <a:pt x="588" y="540"/>
                      </a:lnTo>
                      <a:lnTo>
                        <a:pt x="577" y="552"/>
                      </a:lnTo>
                      <a:lnTo>
                        <a:pt x="565" y="564"/>
                      </a:lnTo>
                      <a:lnTo>
                        <a:pt x="555" y="575"/>
                      </a:lnTo>
                      <a:lnTo>
                        <a:pt x="543" y="586"/>
                      </a:lnTo>
                      <a:lnTo>
                        <a:pt x="529" y="595"/>
                      </a:lnTo>
                      <a:lnTo>
                        <a:pt x="517" y="604"/>
                      </a:lnTo>
                      <a:lnTo>
                        <a:pt x="513" y="607"/>
                      </a:lnTo>
                      <a:lnTo>
                        <a:pt x="513" y="607"/>
                      </a:lnTo>
                      <a:lnTo>
                        <a:pt x="512" y="607"/>
                      </a:lnTo>
                      <a:lnTo>
                        <a:pt x="511" y="606"/>
                      </a:lnTo>
                      <a:lnTo>
                        <a:pt x="511" y="606"/>
                      </a:lnTo>
                      <a:lnTo>
                        <a:pt x="509" y="606"/>
                      </a:lnTo>
                      <a:lnTo>
                        <a:pt x="508" y="606"/>
                      </a:lnTo>
                      <a:lnTo>
                        <a:pt x="508" y="606"/>
                      </a:lnTo>
                      <a:lnTo>
                        <a:pt x="507" y="606"/>
                      </a:lnTo>
                      <a:lnTo>
                        <a:pt x="515" y="600"/>
                      </a:lnTo>
                      <a:lnTo>
                        <a:pt x="527" y="591"/>
                      </a:lnTo>
                      <a:lnTo>
                        <a:pt x="539" y="582"/>
                      </a:lnTo>
                      <a:lnTo>
                        <a:pt x="551" y="571"/>
                      </a:lnTo>
                      <a:lnTo>
                        <a:pt x="563" y="560"/>
                      </a:lnTo>
                      <a:lnTo>
                        <a:pt x="573" y="550"/>
                      </a:lnTo>
                      <a:lnTo>
                        <a:pt x="584" y="538"/>
                      </a:lnTo>
                      <a:lnTo>
                        <a:pt x="593" y="526"/>
                      </a:lnTo>
                      <a:lnTo>
                        <a:pt x="602" y="512"/>
                      </a:lnTo>
                      <a:lnTo>
                        <a:pt x="610" y="499"/>
                      </a:lnTo>
                      <a:lnTo>
                        <a:pt x="618" y="486"/>
                      </a:lnTo>
                      <a:lnTo>
                        <a:pt x="625" y="471"/>
                      </a:lnTo>
                      <a:lnTo>
                        <a:pt x="632" y="458"/>
                      </a:lnTo>
                      <a:lnTo>
                        <a:pt x="638" y="442"/>
                      </a:lnTo>
                      <a:lnTo>
                        <a:pt x="644" y="427"/>
                      </a:lnTo>
                      <a:lnTo>
                        <a:pt x="648" y="411"/>
                      </a:lnTo>
                      <a:lnTo>
                        <a:pt x="652" y="397"/>
                      </a:lnTo>
                      <a:lnTo>
                        <a:pt x="654" y="381"/>
                      </a:lnTo>
                      <a:lnTo>
                        <a:pt x="656" y="363"/>
                      </a:lnTo>
                      <a:lnTo>
                        <a:pt x="657" y="347"/>
                      </a:lnTo>
                      <a:lnTo>
                        <a:pt x="658" y="330"/>
                      </a:lnTo>
                      <a:lnTo>
                        <a:pt x="662" y="33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8" name="Freeform 397"/>
                <p:cNvSpPr>
                  <a:spLocks/>
                </p:cNvSpPr>
                <p:nvPr/>
              </p:nvSpPr>
              <p:spPr bwMode="auto">
                <a:xfrm>
                  <a:off x="2610" y="2290"/>
                  <a:ext cx="328" cy="309"/>
                </a:xfrm>
                <a:custGeom>
                  <a:avLst/>
                  <a:gdLst/>
                  <a:ahLst/>
                  <a:cxnLst>
                    <a:cxn ang="0">
                      <a:pos x="654" y="278"/>
                    </a:cxn>
                    <a:cxn ang="0">
                      <a:pos x="637" y="215"/>
                    </a:cxn>
                    <a:cxn ang="0">
                      <a:pos x="610" y="157"/>
                    </a:cxn>
                    <a:cxn ang="0">
                      <a:pos x="572" y="106"/>
                    </a:cxn>
                    <a:cxn ang="0">
                      <a:pos x="525" y="65"/>
                    </a:cxn>
                    <a:cxn ang="0">
                      <a:pos x="472" y="32"/>
                    </a:cxn>
                    <a:cxn ang="0">
                      <a:pos x="410" y="9"/>
                    </a:cxn>
                    <a:cxn ang="0">
                      <a:pos x="346" y="0"/>
                    </a:cxn>
                    <a:cxn ang="0">
                      <a:pos x="278" y="4"/>
                    </a:cxn>
                    <a:cxn ang="0">
                      <a:pos x="216" y="20"/>
                    </a:cxn>
                    <a:cxn ang="0">
                      <a:pos x="159" y="46"/>
                    </a:cxn>
                    <a:cxn ang="0">
                      <a:pos x="108" y="85"/>
                    </a:cxn>
                    <a:cxn ang="0">
                      <a:pos x="65" y="131"/>
                    </a:cxn>
                    <a:cxn ang="0">
                      <a:pos x="33" y="185"/>
                    </a:cxn>
                    <a:cxn ang="0">
                      <a:pos x="11" y="246"/>
                    </a:cxn>
                    <a:cxn ang="0">
                      <a:pos x="1" y="311"/>
                    </a:cxn>
                    <a:cxn ang="0">
                      <a:pos x="4" y="378"/>
                    </a:cxn>
                    <a:cxn ang="0">
                      <a:pos x="20" y="440"/>
                    </a:cxn>
                    <a:cxn ang="0">
                      <a:pos x="48" y="497"/>
                    </a:cxn>
                    <a:cxn ang="0">
                      <a:pos x="85" y="548"/>
                    </a:cxn>
                    <a:cxn ang="0">
                      <a:pos x="132" y="591"/>
                    </a:cxn>
                    <a:cxn ang="0">
                      <a:pos x="176" y="617"/>
                    </a:cxn>
                    <a:cxn ang="0">
                      <a:pos x="180" y="617"/>
                    </a:cxn>
                    <a:cxn ang="0">
                      <a:pos x="183" y="616"/>
                    </a:cxn>
                    <a:cxn ang="0">
                      <a:pos x="136" y="587"/>
                    </a:cxn>
                    <a:cxn ang="0">
                      <a:pos x="89" y="545"/>
                    </a:cxn>
                    <a:cxn ang="0">
                      <a:pos x="52" y="495"/>
                    </a:cxn>
                    <a:cxn ang="0">
                      <a:pos x="25" y="439"/>
                    </a:cxn>
                    <a:cxn ang="0">
                      <a:pos x="9" y="376"/>
                    </a:cxn>
                    <a:cxn ang="0">
                      <a:pos x="5" y="311"/>
                    </a:cxn>
                    <a:cxn ang="0">
                      <a:pos x="16" y="247"/>
                    </a:cxn>
                    <a:cxn ang="0">
                      <a:pos x="37" y="187"/>
                    </a:cxn>
                    <a:cxn ang="0">
                      <a:pos x="69" y="134"/>
                    </a:cxn>
                    <a:cxn ang="0">
                      <a:pos x="112" y="89"/>
                    </a:cxn>
                    <a:cxn ang="0">
                      <a:pos x="161" y="52"/>
                    </a:cxn>
                    <a:cxn ang="0">
                      <a:pos x="217" y="24"/>
                    </a:cxn>
                    <a:cxn ang="0">
                      <a:pos x="280" y="8"/>
                    </a:cxn>
                    <a:cxn ang="0">
                      <a:pos x="345" y="5"/>
                    </a:cxn>
                    <a:cxn ang="0">
                      <a:pos x="410" y="14"/>
                    </a:cxn>
                    <a:cxn ang="0">
                      <a:pos x="469" y="36"/>
                    </a:cxn>
                    <a:cxn ang="0">
                      <a:pos x="522" y="69"/>
                    </a:cxn>
                    <a:cxn ang="0">
                      <a:pos x="569" y="110"/>
                    </a:cxn>
                    <a:cxn ang="0">
                      <a:pos x="606" y="159"/>
                    </a:cxn>
                    <a:cxn ang="0">
                      <a:pos x="633" y="217"/>
                    </a:cxn>
                    <a:cxn ang="0">
                      <a:pos x="649" y="278"/>
                    </a:cxn>
                    <a:cxn ang="0">
                      <a:pos x="657" y="327"/>
                    </a:cxn>
                    <a:cxn ang="0">
                      <a:pos x="650" y="394"/>
                    </a:cxn>
                    <a:cxn ang="0">
                      <a:pos x="631" y="455"/>
                    </a:cxn>
                    <a:cxn ang="0">
                      <a:pos x="601" y="511"/>
                    </a:cxn>
                    <a:cxn ang="0">
                      <a:pos x="561" y="560"/>
                    </a:cxn>
                    <a:cxn ang="0">
                      <a:pos x="513" y="600"/>
                    </a:cxn>
                    <a:cxn ang="0">
                      <a:pos x="505" y="603"/>
                    </a:cxn>
                    <a:cxn ang="0">
                      <a:pos x="501" y="601"/>
                    </a:cxn>
                    <a:cxn ang="0">
                      <a:pos x="534" y="577"/>
                    </a:cxn>
                    <a:cxn ang="0">
                      <a:pos x="578" y="533"/>
                    </a:cxn>
                    <a:cxn ang="0">
                      <a:pos x="613" y="482"/>
                    </a:cxn>
                    <a:cxn ang="0">
                      <a:pos x="638" y="424"/>
                    </a:cxn>
                    <a:cxn ang="0">
                      <a:pos x="650" y="360"/>
                    </a:cxn>
                  </a:cxnLst>
                  <a:rect l="0" t="0" r="r" b="b"/>
                  <a:pathLst>
                    <a:path w="657" h="617">
                      <a:moveTo>
                        <a:pt x="657" y="327"/>
                      </a:moveTo>
                      <a:lnTo>
                        <a:pt x="657" y="311"/>
                      </a:lnTo>
                      <a:lnTo>
                        <a:pt x="655" y="294"/>
                      </a:lnTo>
                      <a:lnTo>
                        <a:pt x="654" y="278"/>
                      </a:lnTo>
                      <a:lnTo>
                        <a:pt x="650" y="262"/>
                      </a:lnTo>
                      <a:lnTo>
                        <a:pt x="647" y="246"/>
                      </a:lnTo>
                      <a:lnTo>
                        <a:pt x="642" y="230"/>
                      </a:lnTo>
                      <a:lnTo>
                        <a:pt x="637" y="215"/>
                      </a:lnTo>
                      <a:lnTo>
                        <a:pt x="631" y="199"/>
                      </a:lnTo>
                      <a:lnTo>
                        <a:pt x="625" y="185"/>
                      </a:lnTo>
                      <a:lnTo>
                        <a:pt x="618" y="171"/>
                      </a:lnTo>
                      <a:lnTo>
                        <a:pt x="610" y="157"/>
                      </a:lnTo>
                      <a:lnTo>
                        <a:pt x="601" y="143"/>
                      </a:lnTo>
                      <a:lnTo>
                        <a:pt x="591" y="131"/>
                      </a:lnTo>
                      <a:lnTo>
                        <a:pt x="582" y="118"/>
                      </a:lnTo>
                      <a:lnTo>
                        <a:pt x="572" y="106"/>
                      </a:lnTo>
                      <a:lnTo>
                        <a:pt x="561" y="96"/>
                      </a:lnTo>
                      <a:lnTo>
                        <a:pt x="550" y="85"/>
                      </a:lnTo>
                      <a:lnTo>
                        <a:pt x="538" y="74"/>
                      </a:lnTo>
                      <a:lnTo>
                        <a:pt x="525" y="65"/>
                      </a:lnTo>
                      <a:lnTo>
                        <a:pt x="513" y="56"/>
                      </a:lnTo>
                      <a:lnTo>
                        <a:pt x="500" y="46"/>
                      </a:lnTo>
                      <a:lnTo>
                        <a:pt x="485" y="38"/>
                      </a:lnTo>
                      <a:lnTo>
                        <a:pt x="472" y="32"/>
                      </a:lnTo>
                      <a:lnTo>
                        <a:pt x="457" y="25"/>
                      </a:lnTo>
                      <a:lnTo>
                        <a:pt x="442" y="20"/>
                      </a:lnTo>
                      <a:lnTo>
                        <a:pt x="426" y="14"/>
                      </a:lnTo>
                      <a:lnTo>
                        <a:pt x="410" y="9"/>
                      </a:lnTo>
                      <a:lnTo>
                        <a:pt x="396" y="6"/>
                      </a:lnTo>
                      <a:lnTo>
                        <a:pt x="378" y="4"/>
                      </a:lnTo>
                      <a:lnTo>
                        <a:pt x="362" y="1"/>
                      </a:lnTo>
                      <a:lnTo>
                        <a:pt x="346" y="0"/>
                      </a:lnTo>
                      <a:lnTo>
                        <a:pt x="329" y="0"/>
                      </a:lnTo>
                      <a:lnTo>
                        <a:pt x="312" y="0"/>
                      </a:lnTo>
                      <a:lnTo>
                        <a:pt x="296" y="1"/>
                      </a:lnTo>
                      <a:lnTo>
                        <a:pt x="278" y="4"/>
                      </a:lnTo>
                      <a:lnTo>
                        <a:pt x="263" y="6"/>
                      </a:lnTo>
                      <a:lnTo>
                        <a:pt x="247" y="9"/>
                      </a:lnTo>
                      <a:lnTo>
                        <a:pt x="232" y="14"/>
                      </a:lnTo>
                      <a:lnTo>
                        <a:pt x="216" y="20"/>
                      </a:lnTo>
                      <a:lnTo>
                        <a:pt x="201" y="25"/>
                      </a:lnTo>
                      <a:lnTo>
                        <a:pt x="187" y="32"/>
                      </a:lnTo>
                      <a:lnTo>
                        <a:pt x="172" y="38"/>
                      </a:lnTo>
                      <a:lnTo>
                        <a:pt x="159" y="46"/>
                      </a:lnTo>
                      <a:lnTo>
                        <a:pt x="145" y="56"/>
                      </a:lnTo>
                      <a:lnTo>
                        <a:pt x="132" y="65"/>
                      </a:lnTo>
                      <a:lnTo>
                        <a:pt x="120" y="74"/>
                      </a:lnTo>
                      <a:lnTo>
                        <a:pt x="108" y="85"/>
                      </a:lnTo>
                      <a:lnTo>
                        <a:pt x="97" y="96"/>
                      </a:lnTo>
                      <a:lnTo>
                        <a:pt x="85" y="106"/>
                      </a:lnTo>
                      <a:lnTo>
                        <a:pt x="76" y="118"/>
                      </a:lnTo>
                      <a:lnTo>
                        <a:pt x="65" y="131"/>
                      </a:lnTo>
                      <a:lnTo>
                        <a:pt x="56" y="143"/>
                      </a:lnTo>
                      <a:lnTo>
                        <a:pt x="48" y="157"/>
                      </a:lnTo>
                      <a:lnTo>
                        <a:pt x="40" y="171"/>
                      </a:lnTo>
                      <a:lnTo>
                        <a:pt x="33" y="185"/>
                      </a:lnTo>
                      <a:lnTo>
                        <a:pt x="27" y="199"/>
                      </a:lnTo>
                      <a:lnTo>
                        <a:pt x="20" y="215"/>
                      </a:lnTo>
                      <a:lnTo>
                        <a:pt x="15" y="230"/>
                      </a:lnTo>
                      <a:lnTo>
                        <a:pt x="11" y="246"/>
                      </a:lnTo>
                      <a:lnTo>
                        <a:pt x="7" y="262"/>
                      </a:lnTo>
                      <a:lnTo>
                        <a:pt x="4" y="278"/>
                      </a:lnTo>
                      <a:lnTo>
                        <a:pt x="3" y="294"/>
                      </a:lnTo>
                      <a:lnTo>
                        <a:pt x="1" y="311"/>
                      </a:lnTo>
                      <a:lnTo>
                        <a:pt x="0" y="327"/>
                      </a:lnTo>
                      <a:lnTo>
                        <a:pt x="1" y="344"/>
                      </a:lnTo>
                      <a:lnTo>
                        <a:pt x="3" y="362"/>
                      </a:lnTo>
                      <a:lnTo>
                        <a:pt x="4" y="378"/>
                      </a:lnTo>
                      <a:lnTo>
                        <a:pt x="7" y="394"/>
                      </a:lnTo>
                      <a:lnTo>
                        <a:pt x="11" y="410"/>
                      </a:lnTo>
                      <a:lnTo>
                        <a:pt x="15" y="426"/>
                      </a:lnTo>
                      <a:lnTo>
                        <a:pt x="20" y="440"/>
                      </a:lnTo>
                      <a:lnTo>
                        <a:pt x="27" y="455"/>
                      </a:lnTo>
                      <a:lnTo>
                        <a:pt x="33" y="470"/>
                      </a:lnTo>
                      <a:lnTo>
                        <a:pt x="40" y="484"/>
                      </a:lnTo>
                      <a:lnTo>
                        <a:pt x="48" y="497"/>
                      </a:lnTo>
                      <a:lnTo>
                        <a:pt x="56" y="511"/>
                      </a:lnTo>
                      <a:lnTo>
                        <a:pt x="65" y="524"/>
                      </a:lnTo>
                      <a:lnTo>
                        <a:pt x="76" y="536"/>
                      </a:lnTo>
                      <a:lnTo>
                        <a:pt x="85" y="548"/>
                      </a:lnTo>
                      <a:lnTo>
                        <a:pt x="97" y="560"/>
                      </a:lnTo>
                      <a:lnTo>
                        <a:pt x="108" y="571"/>
                      </a:lnTo>
                      <a:lnTo>
                        <a:pt x="120" y="581"/>
                      </a:lnTo>
                      <a:lnTo>
                        <a:pt x="132" y="591"/>
                      </a:lnTo>
                      <a:lnTo>
                        <a:pt x="145" y="600"/>
                      </a:lnTo>
                      <a:lnTo>
                        <a:pt x="159" y="608"/>
                      </a:lnTo>
                      <a:lnTo>
                        <a:pt x="172" y="616"/>
                      </a:lnTo>
                      <a:lnTo>
                        <a:pt x="176" y="617"/>
                      </a:lnTo>
                      <a:lnTo>
                        <a:pt x="177" y="617"/>
                      </a:lnTo>
                      <a:lnTo>
                        <a:pt x="177" y="617"/>
                      </a:lnTo>
                      <a:lnTo>
                        <a:pt x="179" y="617"/>
                      </a:lnTo>
                      <a:lnTo>
                        <a:pt x="180" y="617"/>
                      </a:lnTo>
                      <a:lnTo>
                        <a:pt x="180" y="617"/>
                      </a:lnTo>
                      <a:lnTo>
                        <a:pt x="181" y="616"/>
                      </a:lnTo>
                      <a:lnTo>
                        <a:pt x="183" y="616"/>
                      </a:lnTo>
                      <a:lnTo>
                        <a:pt x="183" y="616"/>
                      </a:lnTo>
                      <a:lnTo>
                        <a:pt x="175" y="612"/>
                      </a:lnTo>
                      <a:lnTo>
                        <a:pt x="161" y="604"/>
                      </a:lnTo>
                      <a:lnTo>
                        <a:pt x="148" y="596"/>
                      </a:lnTo>
                      <a:lnTo>
                        <a:pt x="136" y="587"/>
                      </a:lnTo>
                      <a:lnTo>
                        <a:pt x="123" y="577"/>
                      </a:lnTo>
                      <a:lnTo>
                        <a:pt x="112" y="567"/>
                      </a:lnTo>
                      <a:lnTo>
                        <a:pt x="100" y="556"/>
                      </a:lnTo>
                      <a:lnTo>
                        <a:pt x="89" y="545"/>
                      </a:lnTo>
                      <a:lnTo>
                        <a:pt x="79" y="533"/>
                      </a:lnTo>
                      <a:lnTo>
                        <a:pt x="69" y="521"/>
                      </a:lnTo>
                      <a:lnTo>
                        <a:pt x="60" y="508"/>
                      </a:lnTo>
                      <a:lnTo>
                        <a:pt x="52" y="495"/>
                      </a:lnTo>
                      <a:lnTo>
                        <a:pt x="44" y="482"/>
                      </a:lnTo>
                      <a:lnTo>
                        <a:pt x="37" y="468"/>
                      </a:lnTo>
                      <a:lnTo>
                        <a:pt x="31" y="454"/>
                      </a:lnTo>
                      <a:lnTo>
                        <a:pt x="25" y="439"/>
                      </a:lnTo>
                      <a:lnTo>
                        <a:pt x="20" y="424"/>
                      </a:lnTo>
                      <a:lnTo>
                        <a:pt x="16" y="408"/>
                      </a:lnTo>
                      <a:lnTo>
                        <a:pt x="12" y="392"/>
                      </a:lnTo>
                      <a:lnTo>
                        <a:pt x="9" y="376"/>
                      </a:lnTo>
                      <a:lnTo>
                        <a:pt x="7" y="360"/>
                      </a:lnTo>
                      <a:lnTo>
                        <a:pt x="5" y="344"/>
                      </a:lnTo>
                      <a:lnTo>
                        <a:pt x="5" y="327"/>
                      </a:lnTo>
                      <a:lnTo>
                        <a:pt x="5" y="311"/>
                      </a:lnTo>
                      <a:lnTo>
                        <a:pt x="7" y="294"/>
                      </a:lnTo>
                      <a:lnTo>
                        <a:pt x="9" y="278"/>
                      </a:lnTo>
                      <a:lnTo>
                        <a:pt x="12" y="262"/>
                      </a:lnTo>
                      <a:lnTo>
                        <a:pt x="16" y="247"/>
                      </a:lnTo>
                      <a:lnTo>
                        <a:pt x="20" y="231"/>
                      </a:lnTo>
                      <a:lnTo>
                        <a:pt x="25" y="217"/>
                      </a:lnTo>
                      <a:lnTo>
                        <a:pt x="31" y="202"/>
                      </a:lnTo>
                      <a:lnTo>
                        <a:pt x="37" y="187"/>
                      </a:lnTo>
                      <a:lnTo>
                        <a:pt x="44" y="174"/>
                      </a:lnTo>
                      <a:lnTo>
                        <a:pt x="52" y="159"/>
                      </a:lnTo>
                      <a:lnTo>
                        <a:pt x="60" y="147"/>
                      </a:lnTo>
                      <a:lnTo>
                        <a:pt x="69" y="134"/>
                      </a:lnTo>
                      <a:lnTo>
                        <a:pt x="79" y="122"/>
                      </a:lnTo>
                      <a:lnTo>
                        <a:pt x="89" y="110"/>
                      </a:lnTo>
                      <a:lnTo>
                        <a:pt x="100" y="100"/>
                      </a:lnTo>
                      <a:lnTo>
                        <a:pt x="112" y="89"/>
                      </a:lnTo>
                      <a:lnTo>
                        <a:pt x="123" y="78"/>
                      </a:lnTo>
                      <a:lnTo>
                        <a:pt x="136" y="69"/>
                      </a:lnTo>
                      <a:lnTo>
                        <a:pt x="148" y="60"/>
                      </a:lnTo>
                      <a:lnTo>
                        <a:pt x="161" y="52"/>
                      </a:lnTo>
                      <a:lnTo>
                        <a:pt x="175" y="44"/>
                      </a:lnTo>
                      <a:lnTo>
                        <a:pt x="189" y="36"/>
                      </a:lnTo>
                      <a:lnTo>
                        <a:pt x="203" y="30"/>
                      </a:lnTo>
                      <a:lnTo>
                        <a:pt x="217" y="24"/>
                      </a:lnTo>
                      <a:lnTo>
                        <a:pt x="233" y="18"/>
                      </a:lnTo>
                      <a:lnTo>
                        <a:pt x="248" y="14"/>
                      </a:lnTo>
                      <a:lnTo>
                        <a:pt x="264" y="10"/>
                      </a:lnTo>
                      <a:lnTo>
                        <a:pt x="280" y="8"/>
                      </a:lnTo>
                      <a:lnTo>
                        <a:pt x="296" y="6"/>
                      </a:lnTo>
                      <a:lnTo>
                        <a:pt x="312" y="5"/>
                      </a:lnTo>
                      <a:lnTo>
                        <a:pt x="329" y="4"/>
                      </a:lnTo>
                      <a:lnTo>
                        <a:pt x="345" y="5"/>
                      </a:lnTo>
                      <a:lnTo>
                        <a:pt x="362" y="6"/>
                      </a:lnTo>
                      <a:lnTo>
                        <a:pt x="378" y="8"/>
                      </a:lnTo>
                      <a:lnTo>
                        <a:pt x="394" y="10"/>
                      </a:lnTo>
                      <a:lnTo>
                        <a:pt x="410" y="14"/>
                      </a:lnTo>
                      <a:lnTo>
                        <a:pt x="425" y="18"/>
                      </a:lnTo>
                      <a:lnTo>
                        <a:pt x="440" y="24"/>
                      </a:lnTo>
                      <a:lnTo>
                        <a:pt x="454" y="30"/>
                      </a:lnTo>
                      <a:lnTo>
                        <a:pt x="469" y="36"/>
                      </a:lnTo>
                      <a:lnTo>
                        <a:pt x="484" y="44"/>
                      </a:lnTo>
                      <a:lnTo>
                        <a:pt x="497" y="52"/>
                      </a:lnTo>
                      <a:lnTo>
                        <a:pt x="510" y="60"/>
                      </a:lnTo>
                      <a:lnTo>
                        <a:pt x="522" y="69"/>
                      </a:lnTo>
                      <a:lnTo>
                        <a:pt x="534" y="78"/>
                      </a:lnTo>
                      <a:lnTo>
                        <a:pt x="546" y="89"/>
                      </a:lnTo>
                      <a:lnTo>
                        <a:pt x="558" y="100"/>
                      </a:lnTo>
                      <a:lnTo>
                        <a:pt x="569" y="110"/>
                      </a:lnTo>
                      <a:lnTo>
                        <a:pt x="578" y="122"/>
                      </a:lnTo>
                      <a:lnTo>
                        <a:pt x="587" y="134"/>
                      </a:lnTo>
                      <a:lnTo>
                        <a:pt x="597" y="147"/>
                      </a:lnTo>
                      <a:lnTo>
                        <a:pt x="606" y="159"/>
                      </a:lnTo>
                      <a:lnTo>
                        <a:pt x="613" y="174"/>
                      </a:lnTo>
                      <a:lnTo>
                        <a:pt x="621" y="187"/>
                      </a:lnTo>
                      <a:lnTo>
                        <a:pt x="627" y="202"/>
                      </a:lnTo>
                      <a:lnTo>
                        <a:pt x="633" y="217"/>
                      </a:lnTo>
                      <a:lnTo>
                        <a:pt x="638" y="231"/>
                      </a:lnTo>
                      <a:lnTo>
                        <a:pt x="642" y="247"/>
                      </a:lnTo>
                      <a:lnTo>
                        <a:pt x="646" y="262"/>
                      </a:lnTo>
                      <a:lnTo>
                        <a:pt x="649" y="278"/>
                      </a:lnTo>
                      <a:lnTo>
                        <a:pt x="650" y="294"/>
                      </a:lnTo>
                      <a:lnTo>
                        <a:pt x="651" y="311"/>
                      </a:lnTo>
                      <a:lnTo>
                        <a:pt x="653" y="327"/>
                      </a:lnTo>
                      <a:lnTo>
                        <a:pt x="657" y="327"/>
                      </a:lnTo>
                      <a:lnTo>
                        <a:pt x="657" y="344"/>
                      </a:lnTo>
                      <a:lnTo>
                        <a:pt x="655" y="362"/>
                      </a:lnTo>
                      <a:lnTo>
                        <a:pt x="654" y="378"/>
                      </a:lnTo>
                      <a:lnTo>
                        <a:pt x="650" y="394"/>
                      </a:lnTo>
                      <a:lnTo>
                        <a:pt x="647" y="410"/>
                      </a:lnTo>
                      <a:lnTo>
                        <a:pt x="642" y="426"/>
                      </a:lnTo>
                      <a:lnTo>
                        <a:pt x="637" y="440"/>
                      </a:lnTo>
                      <a:lnTo>
                        <a:pt x="631" y="455"/>
                      </a:lnTo>
                      <a:lnTo>
                        <a:pt x="625" y="470"/>
                      </a:lnTo>
                      <a:lnTo>
                        <a:pt x="618" y="484"/>
                      </a:lnTo>
                      <a:lnTo>
                        <a:pt x="610" y="497"/>
                      </a:lnTo>
                      <a:lnTo>
                        <a:pt x="601" y="511"/>
                      </a:lnTo>
                      <a:lnTo>
                        <a:pt x="591" y="524"/>
                      </a:lnTo>
                      <a:lnTo>
                        <a:pt x="582" y="536"/>
                      </a:lnTo>
                      <a:lnTo>
                        <a:pt x="572" y="548"/>
                      </a:lnTo>
                      <a:lnTo>
                        <a:pt x="561" y="560"/>
                      </a:lnTo>
                      <a:lnTo>
                        <a:pt x="550" y="571"/>
                      </a:lnTo>
                      <a:lnTo>
                        <a:pt x="538" y="581"/>
                      </a:lnTo>
                      <a:lnTo>
                        <a:pt x="525" y="591"/>
                      </a:lnTo>
                      <a:lnTo>
                        <a:pt x="513" y="600"/>
                      </a:lnTo>
                      <a:lnTo>
                        <a:pt x="508" y="603"/>
                      </a:lnTo>
                      <a:lnTo>
                        <a:pt x="506" y="603"/>
                      </a:lnTo>
                      <a:lnTo>
                        <a:pt x="505" y="603"/>
                      </a:lnTo>
                      <a:lnTo>
                        <a:pt x="505" y="603"/>
                      </a:lnTo>
                      <a:lnTo>
                        <a:pt x="504" y="603"/>
                      </a:lnTo>
                      <a:lnTo>
                        <a:pt x="502" y="603"/>
                      </a:lnTo>
                      <a:lnTo>
                        <a:pt x="502" y="603"/>
                      </a:lnTo>
                      <a:lnTo>
                        <a:pt x="501" y="601"/>
                      </a:lnTo>
                      <a:lnTo>
                        <a:pt x="500" y="601"/>
                      </a:lnTo>
                      <a:lnTo>
                        <a:pt x="510" y="596"/>
                      </a:lnTo>
                      <a:lnTo>
                        <a:pt x="522" y="587"/>
                      </a:lnTo>
                      <a:lnTo>
                        <a:pt x="534" y="577"/>
                      </a:lnTo>
                      <a:lnTo>
                        <a:pt x="546" y="567"/>
                      </a:lnTo>
                      <a:lnTo>
                        <a:pt x="558" y="556"/>
                      </a:lnTo>
                      <a:lnTo>
                        <a:pt x="569" y="545"/>
                      </a:lnTo>
                      <a:lnTo>
                        <a:pt x="578" y="533"/>
                      </a:lnTo>
                      <a:lnTo>
                        <a:pt x="587" y="521"/>
                      </a:lnTo>
                      <a:lnTo>
                        <a:pt x="597" y="508"/>
                      </a:lnTo>
                      <a:lnTo>
                        <a:pt x="606" y="495"/>
                      </a:lnTo>
                      <a:lnTo>
                        <a:pt x="613" y="482"/>
                      </a:lnTo>
                      <a:lnTo>
                        <a:pt x="621" y="468"/>
                      </a:lnTo>
                      <a:lnTo>
                        <a:pt x="627" y="454"/>
                      </a:lnTo>
                      <a:lnTo>
                        <a:pt x="633" y="439"/>
                      </a:lnTo>
                      <a:lnTo>
                        <a:pt x="638" y="424"/>
                      </a:lnTo>
                      <a:lnTo>
                        <a:pt x="642" y="408"/>
                      </a:lnTo>
                      <a:lnTo>
                        <a:pt x="646" y="392"/>
                      </a:lnTo>
                      <a:lnTo>
                        <a:pt x="649" y="376"/>
                      </a:lnTo>
                      <a:lnTo>
                        <a:pt x="650" y="360"/>
                      </a:lnTo>
                      <a:lnTo>
                        <a:pt x="651" y="344"/>
                      </a:lnTo>
                      <a:lnTo>
                        <a:pt x="653" y="327"/>
                      </a:lnTo>
                      <a:lnTo>
                        <a:pt x="657" y="32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9" name="Freeform 398"/>
                <p:cNvSpPr>
                  <a:spLocks/>
                </p:cNvSpPr>
                <p:nvPr/>
              </p:nvSpPr>
              <p:spPr bwMode="auto">
                <a:xfrm>
                  <a:off x="2611" y="2291"/>
                  <a:ext cx="327" cy="308"/>
                </a:xfrm>
                <a:custGeom>
                  <a:avLst/>
                  <a:gdLst/>
                  <a:ahLst/>
                  <a:cxnLst>
                    <a:cxn ang="0">
                      <a:pos x="648" y="276"/>
                    </a:cxn>
                    <a:cxn ang="0">
                      <a:pos x="632" y="213"/>
                    </a:cxn>
                    <a:cxn ang="0">
                      <a:pos x="604" y="156"/>
                    </a:cxn>
                    <a:cxn ang="0">
                      <a:pos x="567" y="107"/>
                    </a:cxn>
                    <a:cxn ang="0">
                      <a:pos x="521" y="64"/>
                    </a:cxn>
                    <a:cxn ang="0">
                      <a:pos x="467" y="32"/>
                    </a:cxn>
                    <a:cxn ang="0">
                      <a:pos x="407" y="10"/>
                    </a:cxn>
                    <a:cxn ang="0">
                      <a:pos x="342" y="0"/>
                    </a:cxn>
                    <a:cxn ang="0">
                      <a:pos x="277" y="3"/>
                    </a:cxn>
                    <a:cxn ang="0">
                      <a:pos x="214" y="19"/>
                    </a:cxn>
                    <a:cxn ang="0">
                      <a:pos x="157" y="47"/>
                    </a:cxn>
                    <a:cxn ang="0">
                      <a:pos x="106" y="84"/>
                    </a:cxn>
                    <a:cxn ang="0">
                      <a:pos x="65" y="131"/>
                    </a:cxn>
                    <a:cxn ang="0">
                      <a:pos x="32" y="184"/>
                    </a:cxn>
                    <a:cxn ang="0">
                      <a:pos x="10" y="244"/>
                    </a:cxn>
                    <a:cxn ang="0">
                      <a:pos x="0" y="309"/>
                    </a:cxn>
                    <a:cxn ang="0">
                      <a:pos x="4" y="376"/>
                    </a:cxn>
                    <a:cxn ang="0">
                      <a:pos x="20" y="437"/>
                    </a:cxn>
                    <a:cxn ang="0">
                      <a:pos x="48" y="494"/>
                    </a:cxn>
                    <a:cxn ang="0">
                      <a:pos x="85" y="545"/>
                    </a:cxn>
                    <a:cxn ang="0">
                      <a:pos x="130" y="586"/>
                    </a:cxn>
                    <a:cxn ang="0">
                      <a:pos x="177" y="615"/>
                    </a:cxn>
                    <a:cxn ang="0">
                      <a:pos x="180" y="614"/>
                    </a:cxn>
                    <a:cxn ang="0">
                      <a:pos x="184" y="613"/>
                    </a:cxn>
                    <a:cxn ang="0">
                      <a:pos x="134" y="582"/>
                    </a:cxn>
                    <a:cxn ang="0">
                      <a:pos x="88" y="541"/>
                    </a:cxn>
                    <a:cxn ang="0">
                      <a:pos x="52" y="491"/>
                    </a:cxn>
                    <a:cxn ang="0">
                      <a:pos x="25" y="436"/>
                    </a:cxn>
                    <a:cxn ang="0">
                      <a:pos x="9" y="374"/>
                    </a:cxn>
                    <a:cxn ang="0">
                      <a:pos x="5" y="309"/>
                    </a:cxn>
                    <a:cxn ang="0">
                      <a:pos x="14" y="245"/>
                    </a:cxn>
                    <a:cxn ang="0">
                      <a:pos x="37" y="187"/>
                    </a:cxn>
                    <a:cxn ang="0">
                      <a:pos x="69" y="133"/>
                    </a:cxn>
                    <a:cxn ang="0">
                      <a:pos x="110" y="88"/>
                    </a:cxn>
                    <a:cxn ang="0">
                      <a:pos x="160" y="51"/>
                    </a:cxn>
                    <a:cxn ang="0">
                      <a:pos x="216" y="24"/>
                    </a:cxn>
                    <a:cxn ang="0">
                      <a:pos x="277" y="8"/>
                    </a:cxn>
                    <a:cxn ang="0">
                      <a:pos x="342" y="6"/>
                    </a:cxn>
                    <a:cxn ang="0">
                      <a:pos x="406" y="15"/>
                    </a:cxn>
                    <a:cxn ang="0">
                      <a:pos x="465" y="36"/>
                    </a:cxn>
                    <a:cxn ang="0">
                      <a:pos x="518" y="68"/>
                    </a:cxn>
                    <a:cxn ang="0">
                      <a:pos x="563" y="109"/>
                    </a:cxn>
                    <a:cxn ang="0">
                      <a:pos x="600" y="159"/>
                    </a:cxn>
                    <a:cxn ang="0">
                      <a:pos x="627" y="215"/>
                    </a:cxn>
                    <a:cxn ang="0">
                      <a:pos x="643" y="277"/>
                    </a:cxn>
                    <a:cxn ang="0">
                      <a:pos x="652" y="325"/>
                    </a:cxn>
                    <a:cxn ang="0">
                      <a:pos x="646" y="392"/>
                    </a:cxn>
                    <a:cxn ang="0">
                      <a:pos x="626" y="453"/>
                    </a:cxn>
                    <a:cxn ang="0">
                      <a:pos x="596" y="507"/>
                    </a:cxn>
                    <a:cxn ang="0">
                      <a:pos x="557" y="555"/>
                    </a:cxn>
                    <a:cxn ang="0">
                      <a:pos x="509" y="595"/>
                    </a:cxn>
                    <a:cxn ang="0">
                      <a:pos x="498" y="599"/>
                    </a:cxn>
                    <a:cxn ang="0">
                      <a:pos x="494" y="599"/>
                    </a:cxn>
                    <a:cxn ang="0">
                      <a:pos x="530" y="573"/>
                    </a:cxn>
                    <a:cxn ang="0">
                      <a:pos x="574" y="530"/>
                    </a:cxn>
                    <a:cxn ang="0">
                      <a:pos x="608" y="478"/>
                    </a:cxn>
                    <a:cxn ang="0">
                      <a:pos x="632" y="421"/>
                    </a:cxn>
                    <a:cxn ang="0">
                      <a:pos x="646" y="358"/>
                    </a:cxn>
                  </a:cxnLst>
                  <a:rect l="0" t="0" r="r" b="b"/>
                  <a:pathLst>
                    <a:path w="652" h="615">
                      <a:moveTo>
                        <a:pt x="652" y="325"/>
                      </a:moveTo>
                      <a:lnTo>
                        <a:pt x="651" y="309"/>
                      </a:lnTo>
                      <a:lnTo>
                        <a:pt x="650" y="292"/>
                      </a:lnTo>
                      <a:lnTo>
                        <a:pt x="648" y="276"/>
                      </a:lnTo>
                      <a:lnTo>
                        <a:pt x="646" y="260"/>
                      </a:lnTo>
                      <a:lnTo>
                        <a:pt x="642" y="244"/>
                      </a:lnTo>
                      <a:lnTo>
                        <a:pt x="638" y="229"/>
                      </a:lnTo>
                      <a:lnTo>
                        <a:pt x="632" y="213"/>
                      </a:lnTo>
                      <a:lnTo>
                        <a:pt x="626" y="199"/>
                      </a:lnTo>
                      <a:lnTo>
                        <a:pt x="619" y="184"/>
                      </a:lnTo>
                      <a:lnTo>
                        <a:pt x="612" y="171"/>
                      </a:lnTo>
                      <a:lnTo>
                        <a:pt x="604" y="156"/>
                      </a:lnTo>
                      <a:lnTo>
                        <a:pt x="596" y="143"/>
                      </a:lnTo>
                      <a:lnTo>
                        <a:pt x="587" y="131"/>
                      </a:lnTo>
                      <a:lnTo>
                        <a:pt x="578" y="119"/>
                      </a:lnTo>
                      <a:lnTo>
                        <a:pt x="567" y="107"/>
                      </a:lnTo>
                      <a:lnTo>
                        <a:pt x="557" y="95"/>
                      </a:lnTo>
                      <a:lnTo>
                        <a:pt x="545" y="84"/>
                      </a:lnTo>
                      <a:lnTo>
                        <a:pt x="533" y="74"/>
                      </a:lnTo>
                      <a:lnTo>
                        <a:pt x="521" y="64"/>
                      </a:lnTo>
                      <a:lnTo>
                        <a:pt x="509" y="55"/>
                      </a:lnTo>
                      <a:lnTo>
                        <a:pt x="495" y="47"/>
                      </a:lnTo>
                      <a:lnTo>
                        <a:pt x="481" y="39"/>
                      </a:lnTo>
                      <a:lnTo>
                        <a:pt x="467" y="32"/>
                      </a:lnTo>
                      <a:lnTo>
                        <a:pt x="453" y="26"/>
                      </a:lnTo>
                      <a:lnTo>
                        <a:pt x="438" y="19"/>
                      </a:lnTo>
                      <a:lnTo>
                        <a:pt x="423" y="15"/>
                      </a:lnTo>
                      <a:lnTo>
                        <a:pt x="407" y="10"/>
                      </a:lnTo>
                      <a:lnTo>
                        <a:pt x="391" y="7"/>
                      </a:lnTo>
                      <a:lnTo>
                        <a:pt x="375" y="3"/>
                      </a:lnTo>
                      <a:lnTo>
                        <a:pt x="359" y="2"/>
                      </a:lnTo>
                      <a:lnTo>
                        <a:pt x="342" y="0"/>
                      </a:lnTo>
                      <a:lnTo>
                        <a:pt x="326" y="0"/>
                      </a:lnTo>
                      <a:lnTo>
                        <a:pt x="309" y="0"/>
                      </a:lnTo>
                      <a:lnTo>
                        <a:pt x="293" y="2"/>
                      </a:lnTo>
                      <a:lnTo>
                        <a:pt x="277" y="3"/>
                      </a:lnTo>
                      <a:lnTo>
                        <a:pt x="261" y="7"/>
                      </a:lnTo>
                      <a:lnTo>
                        <a:pt x="245" y="10"/>
                      </a:lnTo>
                      <a:lnTo>
                        <a:pt x="229" y="15"/>
                      </a:lnTo>
                      <a:lnTo>
                        <a:pt x="214" y="19"/>
                      </a:lnTo>
                      <a:lnTo>
                        <a:pt x="200" y="26"/>
                      </a:lnTo>
                      <a:lnTo>
                        <a:pt x="185" y="32"/>
                      </a:lnTo>
                      <a:lnTo>
                        <a:pt x="170" y="39"/>
                      </a:lnTo>
                      <a:lnTo>
                        <a:pt x="157" y="47"/>
                      </a:lnTo>
                      <a:lnTo>
                        <a:pt x="144" y="55"/>
                      </a:lnTo>
                      <a:lnTo>
                        <a:pt x="130" y="64"/>
                      </a:lnTo>
                      <a:lnTo>
                        <a:pt x="118" y="74"/>
                      </a:lnTo>
                      <a:lnTo>
                        <a:pt x="106" y="84"/>
                      </a:lnTo>
                      <a:lnTo>
                        <a:pt x="96" y="95"/>
                      </a:lnTo>
                      <a:lnTo>
                        <a:pt x="85" y="107"/>
                      </a:lnTo>
                      <a:lnTo>
                        <a:pt x="74" y="119"/>
                      </a:lnTo>
                      <a:lnTo>
                        <a:pt x="65" y="131"/>
                      </a:lnTo>
                      <a:lnTo>
                        <a:pt x="56" y="143"/>
                      </a:lnTo>
                      <a:lnTo>
                        <a:pt x="48" y="156"/>
                      </a:lnTo>
                      <a:lnTo>
                        <a:pt x="40" y="171"/>
                      </a:lnTo>
                      <a:lnTo>
                        <a:pt x="32" y="184"/>
                      </a:lnTo>
                      <a:lnTo>
                        <a:pt x="25" y="199"/>
                      </a:lnTo>
                      <a:lnTo>
                        <a:pt x="20" y="213"/>
                      </a:lnTo>
                      <a:lnTo>
                        <a:pt x="14" y="229"/>
                      </a:lnTo>
                      <a:lnTo>
                        <a:pt x="10" y="244"/>
                      </a:lnTo>
                      <a:lnTo>
                        <a:pt x="6" y="260"/>
                      </a:lnTo>
                      <a:lnTo>
                        <a:pt x="4" y="276"/>
                      </a:lnTo>
                      <a:lnTo>
                        <a:pt x="1" y="292"/>
                      </a:lnTo>
                      <a:lnTo>
                        <a:pt x="0" y="309"/>
                      </a:lnTo>
                      <a:lnTo>
                        <a:pt x="0" y="325"/>
                      </a:lnTo>
                      <a:lnTo>
                        <a:pt x="0" y="342"/>
                      </a:lnTo>
                      <a:lnTo>
                        <a:pt x="1" y="358"/>
                      </a:lnTo>
                      <a:lnTo>
                        <a:pt x="4" y="376"/>
                      </a:lnTo>
                      <a:lnTo>
                        <a:pt x="6" y="392"/>
                      </a:lnTo>
                      <a:lnTo>
                        <a:pt x="10" y="406"/>
                      </a:lnTo>
                      <a:lnTo>
                        <a:pt x="14" y="422"/>
                      </a:lnTo>
                      <a:lnTo>
                        <a:pt x="20" y="437"/>
                      </a:lnTo>
                      <a:lnTo>
                        <a:pt x="25" y="453"/>
                      </a:lnTo>
                      <a:lnTo>
                        <a:pt x="32" y="466"/>
                      </a:lnTo>
                      <a:lnTo>
                        <a:pt x="40" y="481"/>
                      </a:lnTo>
                      <a:lnTo>
                        <a:pt x="48" y="494"/>
                      </a:lnTo>
                      <a:lnTo>
                        <a:pt x="56" y="507"/>
                      </a:lnTo>
                      <a:lnTo>
                        <a:pt x="65" y="521"/>
                      </a:lnTo>
                      <a:lnTo>
                        <a:pt x="74" y="533"/>
                      </a:lnTo>
                      <a:lnTo>
                        <a:pt x="85" y="545"/>
                      </a:lnTo>
                      <a:lnTo>
                        <a:pt x="96" y="555"/>
                      </a:lnTo>
                      <a:lnTo>
                        <a:pt x="106" y="566"/>
                      </a:lnTo>
                      <a:lnTo>
                        <a:pt x="118" y="577"/>
                      </a:lnTo>
                      <a:lnTo>
                        <a:pt x="130" y="586"/>
                      </a:lnTo>
                      <a:lnTo>
                        <a:pt x="144" y="595"/>
                      </a:lnTo>
                      <a:lnTo>
                        <a:pt x="157" y="605"/>
                      </a:lnTo>
                      <a:lnTo>
                        <a:pt x="170" y="611"/>
                      </a:lnTo>
                      <a:lnTo>
                        <a:pt x="177" y="615"/>
                      </a:lnTo>
                      <a:lnTo>
                        <a:pt x="177" y="615"/>
                      </a:lnTo>
                      <a:lnTo>
                        <a:pt x="178" y="614"/>
                      </a:lnTo>
                      <a:lnTo>
                        <a:pt x="180" y="614"/>
                      </a:lnTo>
                      <a:lnTo>
                        <a:pt x="180" y="614"/>
                      </a:lnTo>
                      <a:lnTo>
                        <a:pt x="181" y="614"/>
                      </a:lnTo>
                      <a:lnTo>
                        <a:pt x="182" y="614"/>
                      </a:lnTo>
                      <a:lnTo>
                        <a:pt x="184" y="614"/>
                      </a:lnTo>
                      <a:lnTo>
                        <a:pt x="184" y="613"/>
                      </a:lnTo>
                      <a:lnTo>
                        <a:pt x="173" y="607"/>
                      </a:lnTo>
                      <a:lnTo>
                        <a:pt x="160" y="599"/>
                      </a:lnTo>
                      <a:lnTo>
                        <a:pt x="146" y="591"/>
                      </a:lnTo>
                      <a:lnTo>
                        <a:pt x="134" y="582"/>
                      </a:lnTo>
                      <a:lnTo>
                        <a:pt x="122" y="573"/>
                      </a:lnTo>
                      <a:lnTo>
                        <a:pt x="110" y="563"/>
                      </a:lnTo>
                      <a:lnTo>
                        <a:pt x="98" y="553"/>
                      </a:lnTo>
                      <a:lnTo>
                        <a:pt x="88" y="541"/>
                      </a:lnTo>
                      <a:lnTo>
                        <a:pt x="78" y="530"/>
                      </a:lnTo>
                      <a:lnTo>
                        <a:pt x="69" y="517"/>
                      </a:lnTo>
                      <a:lnTo>
                        <a:pt x="60" y="505"/>
                      </a:lnTo>
                      <a:lnTo>
                        <a:pt x="52" y="491"/>
                      </a:lnTo>
                      <a:lnTo>
                        <a:pt x="44" y="478"/>
                      </a:lnTo>
                      <a:lnTo>
                        <a:pt x="37" y="465"/>
                      </a:lnTo>
                      <a:lnTo>
                        <a:pt x="30" y="450"/>
                      </a:lnTo>
                      <a:lnTo>
                        <a:pt x="25" y="436"/>
                      </a:lnTo>
                      <a:lnTo>
                        <a:pt x="20" y="421"/>
                      </a:lnTo>
                      <a:lnTo>
                        <a:pt x="14" y="406"/>
                      </a:lnTo>
                      <a:lnTo>
                        <a:pt x="12" y="390"/>
                      </a:lnTo>
                      <a:lnTo>
                        <a:pt x="9" y="374"/>
                      </a:lnTo>
                      <a:lnTo>
                        <a:pt x="6" y="358"/>
                      </a:lnTo>
                      <a:lnTo>
                        <a:pt x="5" y="342"/>
                      </a:lnTo>
                      <a:lnTo>
                        <a:pt x="5" y="325"/>
                      </a:lnTo>
                      <a:lnTo>
                        <a:pt x="5" y="309"/>
                      </a:lnTo>
                      <a:lnTo>
                        <a:pt x="6" y="293"/>
                      </a:lnTo>
                      <a:lnTo>
                        <a:pt x="9" y="277"/>
                      </a:lnTo>
                      <a:lnTo>
                        <a:pt x="12" y="261"/>
                      </a:lnTo>
                      <a:lnTo>
                        <a:pt x="14" y="245"/>
                      </a:lnTo>
                      <a:lnTo>
                        <a:pt x="20" y="231"/>
                      </a:lnTo>
                      <a:lnTo>
                        <a:pt x="25" y="215"/>
                      </a:lnTo>
                      <a:lnTo>
                        <a:pt x="30" y="200"/>
                      </a:lnTo>
                      <a:lnTo>
                        <a:pt x="37" y="187"/>
                      </a:lnTo>
                      <a:lnTo>
                        <a:pt x="44" y="172"/>
                      </a:lnTo>
                      <a:lnTo>
                        <a:pt x="52" y="159"/>
                      </a:lnTo>
                      <a:lnTo>
                        <a:pt x="60" y="147"/>
                      </a:lnTo>
                      <a:lnTo>
                        <a:pt x="69" y="133"/>
                      </a:lnTo>
                      <a:lnTo>
                        <a:pt x="78" y="121"/>
                      </a:lnTo>
                      <a:lnTo>
                        <a:pt x="88" y="109"/>
                      </a:lnTo>
                      <a:lnTo>
                        <a:pt x="98" y="99"/>
                      </a:lnTo>
                      <a:lnTo>
                        <a:pt x="110" y="88"/>
                      </a:lnTo>
                      <a:lnTo>
                        <a:pt x="122" y="78"/>
                      </a:lnTo>
                      <a:lnTo>
                        <a:pt x="134" y="68"/>
                      </a:lnTo>
                      <a:lnTo>
                        <a:pt x="146" y="59"/>
                      </a:lnTo>
                      <a:lnTo>
                        <a:pt x="160" y="51"/>
                      </a:lnTo>
                      <a:lnTo>
                        <a:pt x="173" y="43"/>
                      </a:lnTo>
                      <a:lnTo>
                        <a:pt x="186" y="36"/>
                      </a:lnTo>
                      <a:lnTo>
                        <a:pt x="201" y="30"/>
                      </a:lnTo>
                      <a:lnTo>
                        <a:pt x="216" y="24"/>
                      </a:lnTo>
                      <a:lnTo>
                        <a:pt x="230" y="19"/>
                      </a:lnTo>
                      <a:lnTo>
                        <a:pt x="246" y="15"/>
                      </a:lnTo>
                      <a:lnTo>
                        <a:pt x="261" y="11"/>
                      </a:lnTo>
                      <a:lnTo>
                        <a:pt x="277" y="8"/>
                      </a:lnTo>
                      <a:lnTo>
                        <a:pt x="293" y="7"/>
                      </a:lnTo>
                      <a:lnTo>
                        <a:pt x="309" y="6"/>
                      </a:lnTo>
                      <a:lnTo>
                        <a:pt x="326" y="4"/>
                      </a:lnTo>
                      <a:lnTo>
                        <a:pt x="342" y="6"/>
                      </a:lnTo>
                      <a:lnTo>
                        <a:pt x="358" y="7"/>
                      </a:lnTo>
                      <a:lnTo>
                        <a:pt x="375" y="8"/>
                      </a:lnTo>
                      <a:lnTo>
                        <a:pt x="390" y="11"/>
                      </a:lnTo>
                      <a:lnTo>
                        <a:pt x="406" y="15"/>
                      </a:lnTo>
                      <a:lnTo>
                        <a:pt x="421" y="19"/>
                      </a:lnTo>
                      <a:lnTo>
                        <a:pt x="437" y="24"/>
                      </a:lnTo>
                      <a:lnTo>
                        <a:pt x="451" y="30"/>
                      </a:lnTo>
                      <a:lnTo>
                        <a:pt x="465" y="36"/>
                      </a:lnTo>
                      <a:lnTo>
                        <a:pt x="479" y="43"/>
                      </a:lnTo>
                      <a:lnTo>
                        <a:pt x="493" y="51"/>
                      </a:lnTo>
                      <a:lnTo>
                        <a:pt x="506" y="59"/>
                      </a:lnTo>
                      <a:lnTo>
                        <a:pt x="518" y="68"/>
                      </a:lnTo>
                      <a:lnTo>
                        <a:pt x="530" y="78"/>
                      </a:lnTo>
                      <a:lnTo>
                        <a:pt x="542" y="88"/>
                      </a:lnTo>
                      <a:lnTo>
                        <a:pt x="553" y="99"/>
                      </a:lnTo>
                      <a:lnTo>
                        <a:pt x="563" y="109"/>
                      </a:lnTo>
                      <a:lnTo>
                        <a:pt x="574" y="121"/>
                      </a:lnTo>
                      <a:lnTo>
                        <a:pt x="583" y="133"/>
                      </a:lnTo>
                      <a:lnTo>
                        <a:pt x="592" y="147"/>
                      </a:lnTo>
                      <a:lnTo>
                        <a:pt x="600" y="159"/>
                      </a:lnTo>
                      <a:lnTo>
                        <a:pt x="608" y="172"/>
                      </a:lnTo>
                      <a:lnTo>
                        <a:pt x="615" y="187"/>
                      </a:lnTo>
                      <a:lnTo>
                        <a:pt x="622" y="200"/>
                      </a:lnTo>
                      <a:lnTo>
                        <a:pt x="627" y="215"/>
                      </a:lnTo>
                      <a:lnTo>
                        <a:pt x="632" y="231"/>
                      </a:lnTo>
                      <a:lnTo>
                        <a:pt x="636" y="245"/>
                      </a:lnTo>
                      <a:lnTo>
                        <a:pt x="640" y="261"/>
                      </a:lnTo>
                      <a:lnTo>
                        <a:pt x="643" y="277"/>
                      </a:lnTo>
                      <a:lnTo>
                        <a:pt x="646" y="293"/>
                      </a:lnTo>
                      <a:lnTo>
                        <a:pt x="646" y="309"/>
                      </a:lnTo>
                      <a:lnTo>
                        <a:pt x="647" y="325"/>
                      </a:lnTo>
                      <a:lnTo>
                        <a:pt x="652" y="325"/>
                      </a:lnTo>
                      <a:lnTo>
                        <a:pt x="651" y="342"/>
                      </a:lnTo>
                      <a:lnTo>
                        <a:pt x="650" y="358"/>
                      </a:lnTo>
                      <a:lnTo>
                        <a:pt x="648" y="376"/>
                      </a:lnTo>
                      <a:lnTo>
                        <a:pt x="646" y="392"/>
                      </a:lnTo>
                      <a:lnTo>
                        <a:pt x="642" y="406"/>
                      </a:lnTo>
                      <a:lnTo>
                        <a:pt x="638" y="422"/>
                      </a:lnTo>
                      <a:lnTo>
                        <a:pt x="632" y="437"/>
                      </a:lnTo>
                      <a:lnTo>
                        <a:pt x="626" y="453"/>
                      </a:lnTo>
                      <a:lnTo>
                        <a:pt x="619" y="466"/>
                      </a:lnTo>
                      <a:lnTo>
                        <a:pt x="612" y="481"/>
                      </a:lnTo>
                      <a:lnTo>
                        <a:pt x="604" y="494"/>
                      </a:lnTo>
                      <a:lnTo>
                        <a:pt x="596" y="507"/>
                      </a:lnTo>
                      <a:lnTo>
                        <a:pt x="587" y="521"/>
                      </a:lnTo>
                      <a:lnTo>
                        <a:pt x="578" y="533"/>
                      </a:lnTo>
                      <a:lnTo>
                        <a:pt x="567" y="545"/>
                      </a:lnTo>
                      <a:lnTo>
                        <a:pt x="557" y="555"/>
                      </a:lnTo>
                      <a:lnTo>
                        <a:pt x="545" y="566"/>
                      </a:lnTo>
                      <a:lnTo>
                        <a:pt x="533" y="577"/>
                      </a:lnTo>
                      <a:lnTo>
                        <a:pt x="521" y="586"/>
                      </a:lnTo>
                      <a:lnTo>
                        <a:pt x="509" y="595"/>
                      </a:lnTo>
                      <a:lnTo>
                        <a:pt x="501" y="601"/>
                      </a:lnTo>
                      <a:lnTo>
                        <a:pt x="499" y="601"/>
                      </a:lnTo>
                      <a:lnTo>
                        <a:pt x="499" y="601"/>
                      </a:lnTo>
                      <a:lnTo>
                        <a:pt x="498" y="599"/>
                      </a:lnTo>
                      <a:lnTo>
                        <a:pt x="497" y="599"/>
                      </a:lnTo>
                      <a:lnTo>
                        <a:pt x="497" y="599"/>
                      </a:lnTo>
                      <a:lnTo>
                        <a:pt x="495" y="599"/>
                      </a:lnTo>
                      <a:lnTo>
                        <a:pt x="494" y="599"/>
                      </a:lnTo>
                      <a:lnTo>
                        <a:pt x="494" y="599"/>
                      </a:lnTo>
                      <a:lnTo>
                        <a:pt x="506" y="591"/>
                      </a:lnTo>
                      <a:lnTo>
                        <a:pt x="518" y="582"/>
                      </a:lnTo>
                      <a:lnTo>
                        <a:pt x="530" y="573"/>
                      </a:lnTo>
                      <a:lnTo>
                        <a:pt x="542" y="563"/>
                      </a:lnTo>
                      <a:lnTo>
                        <a:pt x="553" y="553"/>
                      </a:lnTo>
                      <a:lnTo>
                        <a:pt x="563" y="541"/>
                      </a:lnTo>
                      <a:lnTo>
                        <a:pt x="574" y="530"/>
                      </a:lnTo>
                      <a:lnTo>
                        <a:pt x="583" y="517"/>
                      </a:lnTo>
                      <a:lnTo>
                        <a:pt x="592" y="505"/>
                      </a:lnTo>
                      <a:lnTo>
                        <a:pt x="600" y="491"/>
                      </a:lnTo>
                      <a:lnTo>
                        <a:pt x="608" y="478"/>
                      </a:lnTo>
                      <a:lnTo>
                        <a:pt x="615" y="465"/>
                      </a:lnTo>
                      <a:lnTo>
                        <a:pt x="622" y="450"/>
                      </a:lnTo>
                      <a:lnTo>
                        <a:pt x="627" y="436"/>
                      </a:lnTo>
                      <a:lnTo>
                        <a:pt x="632" y="421"/>
                      </a:lnTo>
                      <a:lnTo>
                        <a:pt x="636" y="406"/>
                      </a:lnTo>
                      <a:lnTo>
                        <a:pt x="640" y="390"/>
                      </a:lnTo>
                      <a:lnTo>
                        <a:pt x="643" y="374"/>
                      </a:lnTo>
                      <a:lnTo>
                        <a:pt x="646" y="358"/>
                      </a:lnTo>
                      <a:lnTo>
                        <a:pt x="646" y="342"/>
                      </a:lnTo>
                      <a:lnTo>
                        <a:pt x="647" y="325"/>
                      </a:lnTo>
                      <a:lnTo>
                        <a:pt x="652" y="32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0" name="Freeform 399"/>
                <p:cNvSpPr>
                  <a:spLocks/>
                </p:cNvSpPr>
                <p:nvPr/>
              </p:nvSpPr>
              <p:spPr bwMode="auto">
                <a:xfrm>
                  <a:off x="2613" y="2292"/>
                  <a:ext cx="323" cy="306"/>
                </a:xfrm>
                <a:custGeom>
                  <a:avLst/>
                  <a:gdLst/>
                  <a:ahLst/>
                  <a:cxnLst>
                    <a:cxn ang="0">
                      <a:pos x="644" y="274"/>
                    </a:cxn>
                    <a:cxn ang="0">
                      <a:pos x="628" y="213"/>
                    </a:cxn>
                    <a:cxn ang="0">
                      <a:pos x="601" y="155"/>
                    </a:cxn>
                    <a:cxn ang="0">
                      <a:pos x="564" y="106"/>
                    </a:cxn>
                    <a:cxn ang="0">
                      <a:pos x="517" y="65"/>
                    </a:cxn>
                    <a:cxn ang="0">
                      <a:pos x="464" y="32"/>
                    </a:cxn>
                    <a:cxn ang="0">
                      <a:pos x="405" y="10"/>
                    </a:cxn>
                    <a:cxn ang="0">
                      <a:pos x="340" y="1"/>
                    </a:cxn>
                    <a:cxn ang="0">
                      <a:pos x="275" y="4"/>
                    </a:cxn>
                    <a:cxn ang="0">
                      <a:pos x="212" y="20"/>
                    </a:cxn>
                    <a:cxn ang="0">
                      <a:pos x="156" y="48"/>
                    </a:cxn>
                    <a:cxn ang="0">
                      <a:pos x="107" y="85"/>
                    </a:cxn>
                    <a:cxn ang="0">
                      <a:pos x="64" y="130"/>
                    </a:cxn>
                    <a:cxn ang="0">
                      <a:pos x="32" y="183"/>
                    </a:cxn>
                    <a:cxn ang="0">
                      <a:pos x="11" y="243"/>
                    </a:cxn>
                    <a:cxn ang="0">
                      <a:pos x="0" y="307"/>
                    </a:cxn>
                    <a:cxn ang="0">
                      <a:pos x="4" y="372"/>
                    </a:cxn>
                    <a:cxn ang="0">
                      <a:pos x="20" y="435"/>
                    </a:cxn>
                    <a:cxn ang="0">
                      <a:pos x="47" y="491"/>
                    </a:cxn>
                    <a:cxn ang="0">
                      <a:pos x="84" y="541"/>
                    </a:cxn>
                    <a:cxn ang="0">
                      <a:pos x="131" y="583"/>
                    </a:cxn>
                    <a:cxn ang="0">
                      <a:pos x="178" y="612"/>
                    </a:cxn>
                    <a:cxn ang="0">
                      <a:pos x="182" y="611"/>
                    </a:cxn>
                    <a:cxn ang="0">
                      <a:pos x="186" y="611"/>
                    </a:cxn>
                    <a:cxn ang="0">
                      <a:pos x="186" y="611"/>
                    </a:cxn>
                    <a:cxn ang="0">
                      <a:pos x="186" y="611"/>
                    </a:cxn>
                    <a:cxn ang="0">
                      <a:pos x="134" y="579"/>
                    </a:cxn>
                    <a:cxn ang="0">
                      <a:pos x="88" y="537"/>
                    </a:cxn>
                    <a:cxn ang="0">
                      <a:pos x="51" y="488"/>
                    </a:cxn>
                    <a:cxn ang="0">
                      <a:pos x="24" y="434"/>
                    </a:cxn>
                    <a:cxn ang="0">
                      <a:pos x="10" y="372"/>
                    </a:cxn>
                    <a:cxn ang="0">
                      <a:pos x="6" y="307"/>
                    </a:cxn>
                    <a:cxn ang="0">
                      <a:pos x="15" y="245"/>
                    </a:cxn>
                    <a:cxn ang="0">
                      <a:pos x="36" y="186"/>
                    </a:cxn>
                    <a:cxn ang="0">
                      <a:pos x="68" y="133"/>
                    </a:cxn>
                    <a:cxn ang="0">
                      <a:pos x="110" y="88"/>
                    </a:cxn>
                    <a:cxn ang="0">
                      <a:pos x="159" y="52"/>
                    </a:cxn>
                    <a:cxn ang="0">
                      <a:pos x="215" y="25"/>
                    </a:cxn>
                    <a:cxn ang="0">
                      <a:pos x="275" y="9"/>
                    </a:cxn>
                    <a:cxn ang="0">
                      <a:pos x="340" y="5"/>
                    </a:cxn>
                    <a:cxn ang="0">
                      <a:pos x="404" y="16"/>
                    </a:cxn>
                    <a:cxn ang="0">
                      <a:pos x="461" y="37"/>
                    </a:cxn>
                    <a:cxn ang="0">
                      <a:pos x="515" y="69"/>
                    </a:cxn>
                    <a:cxn ang="0">
                      <a:pos x="560" y="110"/>
                    </a:cxn>
                    <a:cxn ang="0">
                      <a:pos x="596" y="158"/>
                    </a:cxn>
                    <a:cxn ang="0">
                      <a:pos x="622" y="214"/>
                    </a:cxn>
                    <a:cxn ang="0">
                      <a:pos x="638" y="275"/>
                    </a:cxn>
                    <a:cxn ang="0">
                      <a:pos x="648" y="323"/>
                    </a:cxn>
                    <a:cxn ang="0">
                      <a:pos x="641" y="388"/>
                    </a:cxn>
                    <a:cxn ang="0">
                      <a:pos x="622" y="450"/>
                    </a:cxn>
                    <a:cxn ang="0">
                      <a:pos x="592" y="504"/>
                    </a:cxn>
                    <a:cxn ang="0">
                      <a:pos x="553" y="552"/>
                    </a:cxn>
                    <a:cxn ang="0">
                      <a:pos x="505" y="592"/>
                    </a:cxn>
                    <a:cxn ang="0">
                      <a:pos x="492" y="597"/>
                    </a:cxn>
                    <a:cxn ang="0">
                      <a:pos x="489" y="596"/>
                    </a:cxn>
                    <a:cxn ang="0">
                      <a:pos x="515" y="579"/>
                    </a:cxn>
                    <a:cxn ang="0">
                      <a:pos x="560" y="537"/>
                    </a:cxn>
                    <a:cxn ang="0">
                      <a:pos x="596" y="488"/>
                    </a:cxn>
                    <a:cxn ang="0">
                      <a:pos x="622" y="434"/>
                    </a:cxn>
                    <a:cxn ang="0">
                      <a:pos x="638" y="372"/>
                    </a:cxn>
                    <a:cxn ang="0">
                      <a:pos x="648" y="323"/>
                    </a:cxn>
                  </a:cxnLst>
                  <a:rect l="0" t="0" r="r" b="b"/>
                  <a:pathLst>
                    <a:path w="648" h="612">
                      <a:moveTo>
                        <a:pt x="648" y="323"/>
                      </a:moveTo>
                      <a:lnTo>
                        <a:pt x="646" y="307"/>
                      </a:lnTo>
                      <a:lnTo>
                        <a:pt x="645" y="290"/>
                      </a:lnTo>
                      <a:lnTo>
                        <a:pt x="644" y="274"/>
                      </a:lnTo>
                      <a:lnTo>
                        <a:pt x="641" y="258"/>
                      </a:lnTo>
                      <a:lnTo>
                        <a:pt x="637" y="243"/>
                      </a:lnTo>
                      <a:lnTo>
                        <a:pt x="633" y="227"/>
                      </a:lnTo>
                      <a:lnTo>
                        <a:pt x="628" y="213"/>
                      </a:lnTo>
                      <a:lnTo>
                        <a:pt x="622" y="198"/>
                      </a:lnTo>
                      <a:lnTo>
                        <a:pt x="616" y="183"/>
                      </a:lnTo>
                      <a:lnTo>
                        <a:pt x="608" y="170"/>
                      </a:lnTo>
                      <a:lnTo>
                        <a:pt x="601" y="155"/>
                      </a:lnTo>
                      <a:lnTo>
                        <a:pt x="592" y="143"/>
                      </a:lnTo>
                      <a:lnTo>
                        <a:pt x="582" y="130"/>
                      </a:lnTo>
                      <a:lnTo>
                        <a:pt x="573" y="118"/>
                      </a:lnTo>
                      <a:lnTo>
                        <a:pt x="564" y="106"/>
                      </a:lnTo>
                      <a:lnTo>
                        <a:pt x="553" y="96"/>
                      </a:lnTo>
                      <a:lnTo>
                        <a:pt x="541" y="85"/>
                      </a:lnTo>
                      <a:lnTo>
                        <a:pt x="529" y="74"/>
                      </a:lnTo>
                      <a:lnTo>
                        <a:pt x="517" y="65"/>
                      </a:lnTo>
                      <a:lnTo>
                        <a:pt x="505" y="56"/>
                      </a:lnTo>
                      <a:lnTo>
                        <a:pt x="492" y="48"/>
                      </a:lnTo>
                      <a:lnTo>
                        <a:pt x="479" y="40"/>
                      </a:lnTo>
                      <a:lnTo>
                        <a:pt x="464" y="32"/>
                      </a:lnTo>
                      <a:lnTo>
                        <a:pt x="449" y="26"/>
                      </a:lnTo>
                      <a:lnTo>
                        <a:pt x="435" y="20"/>
                      </a:lnTo>
                      <a:lnTo>
                        <a:pt x="420" y="14"/>
                      </a:lnTo>
                      <a:lnTo>
                        <a:pt x="405" y="10"/>
                      </a:lnTo>
                      <a:lnTo>
                        <a:pt x="389" y="6"/>
                      </a:lnTo>
                      <a:lnTo>
                        <a:pt x="373" y="4"/>
                      </a:lnTo>
                      <a:lnTo>
                        <a:pt x="357" y="2"/>
                      </a:lnTo>
                      <a:lnTo>
                        <a:pt x="340" y="1"/>
                      </a:lnTo>
                      <a:lnTo>
                        <a:pt x="324" y="0"/>
                      </a:lnTo>
                      <a:lnTo>
                        <a:pt x="307" y="1"/>
                      </a:lnTo>
                      <a:lnTo>
                        <a:pt x="291" y="2"/>
                      </a:lnTo>
                      <a:lnTo>
                        <a:pt x="275" y="4"/>
                      </a:lnTo>
                      <a:lnTo>
                        <a:pt x="259" y="6"/>
                      </a:lnTo>
                      <a:lnTo>
                        <a:pt x="243" y="10"/>
                      </a:lnTo>
                      <a:lnTo>
                        <a:pt x="228" y="14"/>
                      </a:lnTo>
                      <a:lnTo>
                        <a:pt x="212" y="20"/>
                      </a:lnTo>
                      <a:lnTo>
                        <a:pt x="198" y="26"/>
                      </a:lnTo>
                      <a:lnTo>
                        <a:pt x="184" y="32"/>
                      </a:lnTo>
                      <a:lnTo>
                        <a:pt x="170" y="40"/>
                      </a:lnTo>
                      <a:lnTo>
                        <a:pt x="156" y="48"/>
                      </a:lnTo>
                      <a:lnTo>
                        <a:pt x="143" y="56"/>
                      </a:lnTo>
                      <a:lnTo>
                        <a:pt x="131" y="65"/>
                      </a:lnTo>
                      <a:lnTo>
                        <a:pt x="118" y="74"/>
                      </a:lnTo>
                      <a:lnTo>
                        <a:pt x="107" y="85"/>
                      </a:lnTo>
                      <a:lnTo>
                        <a:pt x="95" y="96"/>
                      </a:lnTo>
                      <a:lnTo>
                        <a:pt x="84" y="106"/>
                      </a:lnTo>
                      <a:lnTo>
                        <a:pt x="74" y="118"/>
                      </a:lnTo>
                      <a:lnTo>
                        <a:pt x="64" y="130"/>
                      </a:lnTo>
                      <a:lnTo>
                        <a:pt x="55" y="143"/>
                      </a:lnTo>
                      <a:lnTo>
                        <a:pt x="47" y="155"/>
                      </a:lnTo>
                      <a:lnTo>
                        <a:pt x="39" y="170"/>
                      </a:lnTo>
                      <a:lnTo>
                        <a:pt x="32" y="183"/>
                      </a:lnTo>
                      <a:lnTo>
                        <a:pt x="26" y="198"/>
                      </a:lnTo>
                      <a:lnTo>
                        <a:pt x="20" y="213"/>
                      </a:lnTo>
                      <a:lnTo>
                        <a:pt x="15" y="227"/>
                      </a:lnTo>
                      <a:lnTo>
                        <a:pt x="11" y="243"/>
                      </a:lnTo>
                      <a:lnTo>
                        <a:pt x="7" y="258"/>
                      </a:lnTo>
                      <a:lnTo>
                        <a:pt x="4" y="274"/>
                      </a:lnTo>
                      <a:lnTo>
                        <a:pt x="2" y="290"/>
                      </a:lnTo>
                      <a:lnTo>
                        <a:pt x="0" y="307"/>
                      </a:lnTo>
                      <a:lnTo>
                        <a:pt x="0" y="323"/>
                      </a:lnTo>
                      <a:lnTo>
                        <a:pt x="0" y="340"/>
                      </a:lnTo>
                      <a:lnTo>
                        <a:pt x="2" y="356"/>
                      </a:lnTo>
                      <a:lnTo>
                        <a:pt x="4" y="372"/>
                      </a:lnTo>
                      <a:lnTo>
                        <a:pt x="7" y="388"/>
                      </a:lnTo>
                      <a:lnTo>
                        <a:pt x="11" y="404"/>
                      </a:lnTo>
                      <a:lnTo>
                        <a:pt x="15" y="420"/>
                      </a:lnTo>
                      <a:lnTo>
                        <a:pt x="20" y="435"/>
                      </a:lnTo>
                      <a:lnTo>
                        <a:pt x="26" y="450"/>
                      </a:lnTo>
                      <a:lnTo>
                        <a:pt x="32" y="464"/>
                      </a:lnTo>
                      <a:lnTo>
                        <a:pt x="39" y="478"/>
                      </a:lnTo>
                      <a:lnTo>
                        <a:pt x="47" y="491"/>
                      </a:lnTo>
                      <a:lnTo>
                        <a:pt x="55" y="504"/>
                      </a:lnTo>
                      <a:lnTo>
                        <a:pt x="64" y="517"/>
                      </a:lnTo>
                      <a:lnTo>
                        <a:pt x="74" y="529"/>
                      </a:lnTo>
                      <a:lnTo>
                        <a:pt x="84" y="541"/>
                      </a:lnTo>
                      <a:lnTo>
                        <a:pt x="95" y="552"/>
                      </a:lnTo>
                      <a:lnTo>
                        <a:pt x="107" y="563"/>
                      </a:lnTo>
                      <a:lnTo>
                        <a:pt x="118" y="573"/>
                      </a:lnTo>
                      <a:lnTo>
                        <a:pt x="131" y="583"/>
                      </a:lnTo>
                      <a:lnTo>
                        <a:pt x="143" y="592"/>
                      </a:lnTo>
                      <a:lnTo>
                        <a:pt x="156" y="600"/>
                      </a:lnTo>
                      <a:lnTo>
                        <a:pt x="170" y="608"/>
                      </a:lnTo>
                      <a:lnTo>
                        <a:pt x="178" y="612"/>
                      </a:lnTo>
                      <a:lnTo>
                        <a:pt x="179" y="612"/>
                      </a:lnTo>
                      <a:lnTo>
                        <a:pt x="180" y="612"/>
                      </a:lnTo>
                      <a:lnTo>
                        <a:pt x="180" y="612"/>
                      </a:lnTo>
                      <a:lnTo>
                        <a:pt x="182" y="611"/>
                      </a:lnTo>
                      <a:lnTo>
                        <a:pt x="183" y="611"/>
                      </a:lnTo>
                      <a:lnTo>
                        <a:pt x="184" y="611"/>
                      </a:lnTo>
                      <a:lnTo>
                        <a:pt x="184" y="611"/>
                      </a:lnTo>
                      <a:lnTo>
                        <a:pt x="186" y="611"/>
                      </a:lnTo>
                      <a:lnTo>
                        <a:pt x="186" y="611"/>
                      </a:lnTo>
                      <a:lnTo>
                        <a:pt x="186" y="611"/>
                      </a:lnTo>
                      <a:lnTo>
                        <a:pt x="186" y="611"/>
                      </a:lnTo>
                      <a:lnTo>
                        <a:pt x="186" y="611"/>
                      </a:lnTo>
                      <a:lnTo>
                        <a:pt x="186" y="611"/>
                      </a:lnTo>
                      <a:lnTo>
                        <a:pt x="186" y="611"/>
                      </a:lnTo>
                      <a:lnTo>
                        <a:pt x="186" y="611"/>
                      </a:lnTo>
                      <a:lnTo>
                        <a:pt x="186" y="611"/>
                      </a:lnTo>
                      <a:lnTo>
                        <a:pt x="172" y="604"/>
                      </a:lnTo>
                      <a:lnTo>
                        <a:pt x="159" y="596"/>
                      </a:lnTo>
                      <a:lnTo>
                        <a:pt x="146" y="588"/>
                      </a:lnTo>
                      <a:lnTo>
                        <a:pt x="134" y="579"/>
                      </a:lnTo>
                      <a:lnTo>
                        <a:pt x="122" y="569"/>
                      </a:lnTo>
                      <a:lnTo>
                        <a:pt x="110" y="559"/>
                      </a:lnTo>
                      <a:lnTo>
                        <a:pt x="99" y="548"/>
                      </a:lnTo>
                      <a:lnTo>
                        <a:pt x="88" y="537"/>
                      </a:lnTo>
                      <a:lnTo>
                        <a:pt x="78" y="525"/>
                      </a:lnTo>
                      <a:lnTo>
                        <a:pt x="68" y="513"/>
                      </a:lnTo>
                      <a:lnTo>
                        <a:pt x="60" y="501"/>
                      </a:lnTo>
                      <a:lnTo>
                        <a:pt x="51" y="488"/>
                      </a:lnTo>
                      <a:lnTo>
                        <a:pt x="44" y="475"/>
                      </a:lnTo>
                      <a:lnTo>
                        <a:pt x="36" y="462"/>
                      </a:lnTo>
                      <a:lnTo>
                        <a:pt x="31" y="447"/>
                      </a:lnTo>
                      <a:lnTo>
                        <a:pt x="24" y="434"/>
                      </a:lnTo>
                      <a:lnTo>
                        <a:pt x="20" y="418"/>
                      </a:lnTo>
                      <a:lnTo>
                        <a:pt x="15" y="403"/>
                      </a:lnTo>
                      <a:lnTo>
                        <a:pt x="12" y="387"/>
                      </a:lnTo>
                      <a:lnTo>
                        <a:pt x="10" y="372"/>
                      </a:lnTo>
                      <a:lnTo>
                        <a:pt x="7" y="356"/>
                      </a:lnTo>
                      <a:lnTo>
                        <a:pt x="6" y="340"/>
                      </a:lnTo>
                      <a:lnTo>
                        <a:pt x="6" y="323"/>
                      </a:lnTo>
                      <a:lnTo>
                        <a:pt x="6" y="307"/>
                      </a:lnTo>
                      <a:lnTo>
                        <a:pt x="7" y="291"/>
                      </a:lnTo>
                      <a:lnTo>
                        <a:pt x="10" y="275"/>
                      </a:lnTo>
                      <a:lnTo>
                        <a:pt x="12" y="259"/>
                      </a:lnTo>
                      <a:lnTo>
                        <a:pt x="15" y="245"/>
                      </a:lnTo>
                      <a:lnTo>
                        <a:pt x="20" y="229"/>
                      </a:lnTo>
                      <a:lnTo>
                        <a:pt x="24" y="214"/>
                      </a:lnTo>
                      <a:lnTo>
                        <a:pt x="31" y="199"/>
                      </a:lnTo>
                      <a:lnTo>
                        <a:pt x="36" y="186"/>
                      </a:lnTo>
                      <a:lnTo>
                        <a:pt x="44" y="171"/>
                      </a:lnTo>
                      <a:lnTo>
                        <a:pt x="51" y="158"/>
                      </a:lnTo>
                      <a:lnTo>
                        <a:pt x="60" y="146"/>
                      </a:lnTo>
                      <a:lnTo>
                        <a:pt x="68" y="133"/>
                      </a:lnTo>
                      <a:lnTo>
                        <a:pt x="78" y="121"/>
                      </a:lnTo>
                      <a:lnTo>
                        <a:pt x="88" y="110"/>
                      </a:lnTo>
                      <a:lnTo>
                        <a:pt x="99" y="98"/>
                      </a:lnTo>
                      <a:lnTo>
                        <a:pt x="110" y="88"/>
                      </a:lnTo>
                      <a:lnTo>
                        <a:pt x="122" y="78"/>
                      </a:lnTo>
                      <a:lnTo>
                        <a:pt x="134" y="69"/>
                      </a:lnTo>
                      <a:lnTo>
                        <a:pt x="146" y="60"/>
                      </a:lnTo>
                      <a:lnTo>
                        <a:pt x="159" y="52"/>
                      </a:lnTo>
                      <a:lnTo>
                        <a:pt x="172" y="44"/>
                      </a:lnTo>
                      <a:lnTo>
                        <a:pt x="186" y="37"/>
                      </a:lnTo>
                      <a:lnTo>
                        <a:pt x="200" y="30"/>
                      </a:lnTo>
                      <a:lnTo>
                        <a:pt x="215" y="25"/>
                      </a:lnTo>
                      <a:lnTo>
                        <a:pt x="230" y="20"/>
                      </a:lnTo>
                      <a:lnTo>
                        <a:pt x="244" y="16"/>
                      </a:lnTo>
                      <a:lnTo>
                        <a:pt x="260" y="12"/>
                      </a:lnTo>
                      <a:lnTo>
                        <a:pt x="275" y="9"/>
                      </a:lnTo>
                      <a:lnTo>
                        <a:pt x="291" y="6"/>
                      </a:lnTo>
                      <a:lnTo>
                        <a:pt x="308" y="5"/>
                      </a:lnTo>
                      <a:lnTo>
                        <a:pt x="324" y="5"/>
                      </a:lnTo>
                      <a:lnTo>
                        <a:pt x="340" y="5"/>
                      </a:lnTo>
                      <a:lnTo>
                        <a:pt x="356" y="6"/>
                      </a:lnTo>
                      <a:lnTo>
                        <a:pt x="372" y="9"/>
                      </a:lnTo>
                      <a:lnTo>
                        <a:pt x="388" y="12"/>
                      </a:lnTo>
                      <a:lnTo>
                        <a:pt x="404" y="16"/>
                      </a:lnTo>
                      <a:lnTo>
                        <a:pt x="419" y="20"/>
                      </a:lnTo>
                      <a:lnTo>
                        <a:pt x="433" y="25"/>
                      </a:lnTo>
                      <a:lnTo>
                        <a:pt x="448" y="30"/>
                      </a:lnTo>
                      <a:lnTo>
                        <a:pt x="461" y="37"/>
                      </a:lnTo>
                      <a:lnTo>
                        <a:pt x="476" y="44"/>
                      </a:lnTo>
                      <a:lnTo>
                        <a:pt x="489" y="52"/>
                      </a:lnTo>
                      <a:lnTo>
                        <a:pt x="503" y="60"/>
                      </a:lnTo>
                      <a:lnTo>
                        <a:pt x="515" y="69"/>
                      </a:lnTo>
                      <a:lnTo>
                        <a:pt x="527" y="78"/>
                      </a:lnTo>
                      <a:lnTo>
                        <a:pt x="539" y="88"/>
                      </a:lnTo>
                      <a:lnTo>
                        <a:pt x="549" y="98"/>
                      </a:lnTo>
                      <a:lnTo>
                        <a:pt x="560" y="110"/>
                      </a:lnTo>
                      <a:lnTo>
                        <a:pt x="569" y="121"/>
                      </a:lnTo>
                      <a:lnTo>
                        <a:pt x="578" y="133"/>
                      </a:lnTo>
                      <a:lnTo>
                        <a:pt x="588" y="146"/>
                      </a:lnTo>
                      <a:lnTo>
                        <a:pt x="596" y="158"/>
                      </a:lnTo>
                      <a:lnTo>
                        <a:pt x="604" y="171"/>
                      </a:lnTo>
                      <a:lnTo>
                        <a:pt x="610" y="186"/>
                      </a:lnTo>
                      <a:lnTo>
                        <a:pt x="617" y="199"/>
                      </a:lnTo>
                      <a:lnTo>
                        <a:pt x="622" y="214"/>
                      </a:lnTo>
                      <a:lnTo>
                        <a:pt x="628" y="229"/>
                      </a:lnTo>
                      <a:lnTo>
                        <a:pt x="632" y="245"/>
                      </a:lnTo>
                      <a:lnTo>
                        <a:pt x="636" y="259"/>
                      </a:lnTo>
                      <a:lnTo>
                        <a:pt x="638" y="275"/>
                      </a:lnTo>
                      <a:lnTo>
                        <a:pt x="641" y="291"/>
                      </a:lnTo>
                      <a:lnTo>
                        <a:pt x="642" y="307"/>
                      </a:lnTo>
                      <a:lnTo>
                        <a:pt x="642" y="323"/>
                      </a:lnTo>
                      <a:lnTo>
                        <a:pt x="648" y="323"/>
                      </a:lnTo>
                      <a:lnTo>
                        <a:pt x="646" y="340"/>
                      </a:lnTo>
                      <a:lnTo>
                        <a:pt x="645" y="356"/>
                      </a:lnTo>
                      <a:lnTo>
                        <a:pt x="644" y="372"/>
                      </a:lnTo>
                      <a:lnTo>
                        <a:pt x="641" y="388"/>
                      </a:lnTo>
                      <a:lnTo>
                        <a:pt x="637" y="404"/>
                      </a:lnTo>
                      <a:lnTo>
                        <a:pt x="633" y="420"/>
                      </a:lnTo>
                      <a:lnTo>
                        <a:pt x="628" y="435"/>
                      </a:lnTo>
                      <a:lnTo>
                        <a:pt x="622" y="450"/>
                      </a:lnTo>
                      <a:lnTo>
                        <a:pt x="616" y="464"/>
                      </a:lnTo>
                      <a:lnTo>
                        <a:pt x="608" y="478"/>
                      </a:lnTo>
                      <a:lnTo>
                        <a:pt x="601" y="491"/>
                      </a:lnTo>
                      <a:lnTo>
                        <a:pt x="592" y="504"/>
                      </a:lnTo>
                      <a:lnTo>
                        <a:pt x="582" y="517"/>
                      </a:lnTo>
                      <a:lnTo>
                        <a:pt x="573" y="529"/>
                      </a:lnTo>
                      <a:lnTo>
                        <a:pt x="564" y="541"/>
                      </a:lnTo>
                      <a:lnTo>
                        <a:pt x="553" y="552"/>
                      </a:lnTo>
                      <a:lnTo>
                        <a:pt x="541" y="563"/>
                      </a:lnTo>
                      <a:lnTo>
                        <a:pt x="529" y="573"/>
                      </a:lnTo>
                      <a:lnTo>
                        <a:pt x="517" y="583"/>
                      </a:lnTo>
                      <a:lnTo>
                        <a:pt x="505" y="592"/>
                      </a:lnTo>
                      <a:lnTo>
                        <a:pt x="495" y="597"/>
                      </a:lnTo>
                      <a:lnTo>
                        <a:pt x="495" y="597"/>
                      </a:lnTo>
                      <a:lnTo>
                        <a:pt x="493" y="597"/>
                      </a:lnTo>
                      <a:lnTo>
                        <a:pt x="492" y="597"/>
                      </a:lnTo>
                      <a:lnTo>
                        <a:pt x="492" y="597"/>
                      </a:lnTo>
                      <a:lnTo>
                        <a:pt x="491" y="597"/>
                      </a:lnTo>
                      <a:lnTo>
                        <a:pt x="489" y="597"/>
                      </a:lnTo>
                      <a:lnTo>
                        <a:pt x="489" y="596"/>
                      </a:lnTo>
                      <a:lnTo>
                        <a:pt x="488" y="596"/>
                      </a:lnTo>
                      <a:lnTo>
                        <a:pt x="489" y="596"/>
                      </a:lnTo>
                      <a:lnTo>
                        <a:pt x="503" y="588"/>
                      </a:lnTo>
                      <a:lnTo>
                        <a:pt x="515" y="579"/>
                      </a:lnTo>
                      <a:lnTo>
                        <a:pt x="527" y="569"/>
                      </a:lnTo>
                      <a:lnTo>
                        <a:pt x="539" y="559"/>
                      </a:lnTo>
                      <a:lnTo>
                        <a:pt x="549" y="548"/>
                      </a:lnTo>
                      <a:lnTo>
                        <a:pt x="560" y="537"/>
                      </a:lnTo>
                      <a:lnTo>
                        <a:pt x="569" y="525"/>
                      </a:lnTo>
                      <a:lnTo>
                        <a:pt x="578" y="513"/>
                      </a:lnTo>
                      <a:lnTo>
                        <a:pt x="588" y="501"/>
                      </a:lnTo>
                      <a:lnTo>
                        <a:pt x="596" y="488"/>
                      </a:lnTo>
                      <a:lnTo>
                        <a:pt x="604" y="475"/>
                      </a:lnTo>
                      <a:lnTo>
                        <a:pt x="610" y="462"/>
                      </a:lnTo>
                      <a:lnTo>
                        <a:pt x="617" y="447"/>
                      </a:lnTo>
                      <a:lnTo>
                        <a:pt x="622" y="434"/>
                      </a:lnTo>
                      <a:lnTo>
                        <a:pt x="628" y="418"/>
                      </a:lnTo>
                      <a:lnTo>
                        <a:pt x="632" y="403"/>
                      </a:lnTo>
                      <a:lnTo>
                        <a:pt x="636" y="387"/>
                      </a:lnTo>
                      <a:lnTo>
                        <a:pt x="638" y="372"/>
                      </a:lnTo>
                      <a:lnTo>
                        <a:pt x="641" y="356"/>
                      </a:lnTo>
                      <a:lnTo>
                        <a:pt x="642" y="340"/>
                      </a:lnTo>
                      <a:lnTo>
                        <a:pt x="642" y="323"/>
                      </a:lnTo>
                      <a:lnTo>
                        <a:pt x="648" y="32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1" name="Freeform 400"/>
                <p:cNvSpPr>
                  <a:spLocks/>
                </p:cNvSpPr>
                <p:nvPr/>
              </p:nvSpPr>
              <p:spPr bwMode="auto">
                <a:xfrm>
                  <a:off x="2614" y="2293"/>
                  <a:ext cx="321" cy="304"/>
                </a:xfrm>
                <a:custGeom>
                  <a:avLst/>
                  <a:gdLst/>
                  <a:ahLst/>
                  <a:cxnLst>
                    <a:cxn ang="0">
                      <a:pos x="638" y="273"/>
                    </a:cxn>
                    <a:cxn ang="0">
                      <a:pos x="622" y="211"/>
                    </a:cxn>
                    <a:cxn ang="0">
                      <a:pos x="595" y="155"/>
                    </a:cxn>
                    <a:cxn ang="0">
                      <a:pos x="558" y="105"/>
                    </a:cxn>
                    <a:cxn ang="0">
                      <a:pos x="513" y="64"/>
                    </a:cxn>
                    <a:cxn ang="0">
                      <a:pos x="460" y="32"/>
                    </a:cxn>
                    <a:cxn ang="0">
                      <a:pos x="401" y="11"/>
                    </a:cxn>
                    <a:cxn ang="0">
                      <a:pos x="337" y="2"/>
                    </a:cxn>
                    <a:cxn ang="0">
                      <a:pos x="272" y="4"/>
                    </a:cxn>
                    <a:cxn ang="0">
                      <a:pos x="211" y="20"/>
                    </a:cxn>
                    <a:cxn ang="0">
                      <a:pos x="155" y="47"/>
                    </a:cxn>
                    <a:cxn ang="0">
                      <a:pos x="105" y="84"/>
                    </a:cxn>
                    <a:cxn ang="0">
                      <a:pos x="64" y="129"/>
                    </a:cxn>
                    <a:cxn ang="0">
                      <a:pos x="32" y="183"/>
                    </a:cxn>
                    <a:cxn ang="0">
                      <a:pos x="9" y="241"/>
                    </a:cxn>
                    <a:cxn ang="0">
                      <a:pos x="0" y="305"/>
                    </a:cxn>
                    <a:cxn ang="0">
                      <a:pos x="4" y="370"/>
                    </a:cxn>
                    <a:cxn ang="0">
                      <a:pos x="20" y="432"/>
                    </a:cxn>
                    <a:cxn ang="0">
                      <a:pos x="47" y="487"/>
                    </a:cxn>
                    <a:cxn ang="0">
                      <a:pos x="83" y="537"/>
                    </a:cxn>
                    <a:cxn ang="0">
                      <a:pos x="129" y="578"/>
                    </a:cxn>
                    <a:cxn ang="0">
                      <a:pos x="179" y="609"/>
                    </a:cxn>
                    <a:cxn ang="0">
                      <a:pos x="181" y="609"/>
                    </a:cxn>
                    <a:cxn ang="0">
                      <a:pos x="183" y="609"/>
                    </a:cxn>
                    <a:cxn ang="0">
                      <a:pos x="185" y="607"/>
                    </a:cxn>
                    <a:cxn ang="0">
                      <a:pos x="188" y="607"/>
                    </a:cxn>
                    <a:cxn ang="0">
                      <a:pos x="97" y="545"/>
                    </a:cxn>
                    <a:cxn ang="0">
                      <a:pos x="29" y="445"/>
                    </a:cxn>
                    <a:cxn ang="0">
                      <a:pos x="11" y="385"/>
                    </a:cxn>
                    <a:cxn ang="0">
                      <a:pos x="5" y="321"/>
                    </a:cxn>
                    <a:cxn ang="0">
                      <a:pos x="11" y="257"/>
                    </a:cxn>
                    <a:cxn ang="0">
                      <a:pos x="29" y="199"/>
                    </a:cxn>
                    <a:cxn ang="0">
                      <a:pos x="97" y="99"/>
                    </a:cxn>
                    <a:cxn ang="0">
                      <a:pos x="199" y="31"/>
                    </a:cxn>
                    <a:cxn ang="0">
                      <a:pos x="257" y="12"/>
                    </a:cxn>
                    <a:cxn ang="0">
                      <a:pos x="321" y="6"/>
                    </a:cxn>
                    <a:cxn ang="0">
                      <a:pos x="385" y="12"/>
                    </a:cxn>
                    <a:cxn ang="0">
                      <a:pos x="444" y="31"/>
                    </a:cxn>
                    <a:cxn ang="0">
                      <a:pos x="545" y="99"/>
                    </a:cxn>
                    <a:cxn ang="0">
                      <a:pos x="611" y="199"/>
                    </a:cxn>
                    <a:cxn ang="0">
                      <a:pos x="630" y="257"/>
                    </a:cxn>
                    <a:cxn ang="0">
                      <a:pos x="637" y="321"/>
                    </a:cxn>
                    <a:cxn ang="0">
                      <a:pos x="638" y="370"/>
                    </a:cxn>
                    <a:cxn ang="0">
                      <a:pos x="622" y="432"/>
                    </a:cxn>
                    <a:cxn ang="0">
                      <a:pos x="595" y="487"/>
                    </a:cxn>
                    <a:cxn ang="0">
                      <a:pos x="558" y="537"/>
                    </a:cxn>
                    <a:cxn ang="0">
                      <a:pos x="513" y="578"/>
                    </a:cxn>
                    <a:cxn ang="0">
                      <a:pos x="486" y="595"/>
                    </a:cxn>
                    <a:cxn ang="0">
                      <a:pos x="482" y="594"/>
                    </a:cxn>
                    <a:cxn ang="0">
                      <a:pos x="522" y="565"/>
                    </a:cxn>
                    <a:cxn ang="0">
                      <a:pos x="598" y="472"/>
                    </a:cxn>
                    <a:cxn ang="0">
                      <a:pos x="627" y="401"/>
                    </a:cxn>
                    <a:cxn ang="0">
                      <a:pos x="637" y="337"/>
                    </a:cxn>
                  </a:cxnLst>
                  <a:rect l="0" t="0" r="r" b="b"/>
                  <a:pathLst>
                    <a:path w="642" h="609">
                      <a:moveTo>
                        <a:pt x="642" y="321"/>
                      </a:moveTo>
                      <a:lnTo>
                        <a:pt x="641" y="305"/>
                      </a:lnTo>
                      <a:lnTo>
                        <a:pt x="641" y="289"/>
                      </a:lnTo>
                      <a:lnTo>
                        <a:pt x="638" y="273"/>
                      </a:lnTo>
                      <a:lnTo>
                        <a:pt x="635" y="257"/>
                      </a:lnTo>
                      <a:lnTo>
                        <a:pt x="631" y="241"/>
                      </a:lnTo>
                      <a:lnTo>
                        <a:pt x="627" y="227"/>
                      </a:lnTo>
                      <a:lnTo>
                        <a:pt x="622" y="211"/>
                      </a:lnTo>
                      <a:lnTo>
                        <a:pt x="617" y="196"/>
                      </a:lnTo>
                      <a:lnTo>
                        <a:pt x="610" y="183"/>
                      </a:lnTo>
                      <a:lnTo>
                        <a:pt x="603" y="168"/>
                      </a:lnTo>
                      <a:lnTo>
                        <a:pt x="595" y="155"/>
                      </a:lnTo>
                      <a:lnTo>
                        <a:pt x="587" y="143"/>
                      </a:lnTo>
                      <a:lnTo>
                        <a:pt x="578" y="129"/>
                      </a:lnTo>
                      <a:lnTo>
                        <a:pt x="569" y="117"/>
                      </a:lnTo>
                      <a:lnTo>
                        <a:pt x="558" y="105"/>
                      </a:lnTo>
                      <a:lnTo>
                        <a:pt x="548" y="95"/>
                      </a:lnTo>
                      <a:lnTo>
                        <a:pt x="537" y="84"/>
                      </a:lnTo>
                      <a:lnTo>
                        <a:pt x="525" y="74"/>
                      </a:lnTo>
                      <a:lnTo>
                        <a:pt x="513" y="64"/>
                      </a:lnTo>
                      <a:lnTo>
                        <a:pt x="501" y="55"/>
                      </a:lnTo>
                      <a:lnTo>
                        <a:pt x="488" y="47"/>
                      </a:lnTo>
                      <a:lnTo>
                        <a:pt x="474" y="39"/>
                      </a:lnTo>
                      <a:lnTo>
                        <a:pt x="460" y="32"/>
                      </a:lnTo>
                      <a:lnTo>
                        <a:pt x="446" y="26"/>
                      </a:lnTo>
                      <a:lnTo>
                        <a:pt x="432" y="20"/>
                      </a:lnTo>
                      <a:lnTo>
                        <a:pt x="416" y="15"/>
                      </a:lnTo>
                      <a:lnTo>
                        <a:pt x="401" y="11"/>
                      </a:lnTo>
                      <a:lnTo>
                        <a:pt x="385" y="7"/>
                      </a:lnTo>
                      <a:lnTo>
                        <a:pt x="370" y="4"/>
                      </a:lnTo>
                      <a:lnTo>
                        <a:pt x="353" y="3"/>
                      </a:lnTo>
                      <a:lnTo>
                        <a:pt x="337" y="2"/>
                      </a:lnTo>
                      <a:lnTo>
                        <a:pt x="321" y="0"/>
                      </a:lnTo>
                      <a:lnTo>
                        <a:pt x="304" y="2"/>
                      </a:lnTo>
                      <a:lnTo>
                        <a:pt x="288" y="3"/>
                      </a:lnTo>
                      <a:lnTo>
                        <a:pt x="272" y="4"/>
                      </a:lnTo>
                      <a:lnTo>
                        <a:pt x="256" y="7"/>
                      </a:lnTo>
                      <a:lnTo>
                        <a:pt x="241" y="11"/>
                      </a:lnTo>
                      <a:lnTo>
                        <a:pt x="225" y="15"/>
                      </a:lnTo>
                      <a:lnTo>
                        <a:pt x="211" y="20"/>
                      </a:lnTo>
                      <a:lnTo>
                        <a:pt x="196" y="26"/>
                      </a:lnTo>
                      <a:lnTo>
                        <a:pt x="181" y="32"/>
                      </a:lnTo>
                      <a:lnTo>
                        <a:pt x="168" y="39"/>
                      </a:lnTo>
                      <a:lnTo>
                        <a:pt x="155" y="47"/>
                      </a:lnTo>
                      <a:lnTo>
                        <a:pt x="141" y="55"/>
                      </a:lnTo>
                      <a:lnTo>
                        <a:pt x="129" y="64"/>
                      </a:lnTo>
                      <a:lnTo>
                        <a:pt x="117" y="74"/>
                      </a:lnTo>
                      <a:lnTo>
                        <a:pt x="105" y="84"/>
                      </a:lnTo>
                      <a:lnTo>
                        <a:pt x="93" y="95"/>
                      </a:lnTo>
                      <a:lnTo>
                        <a:pt x="83" y="105"/>
                      </a:lnTo>
                      <a:lnTo>
                        <a:pt x="73" y="117"/>
                      </a:lnTo>
                      <a:lnTo>
                        <a:pt x="64" y="129"/>
                      </a:lnTo>
                      <a:lnTo>
                        <a:pt x="55" y="143"/>
                      </a:lnTo>
                      <a:lnTo>
                        <a:pt x="47" y="155"/>
                      </a:lnTo>
                      <a:lnTo>
                        <a:pt x="39" y="168"/>
                      </a:lnTo>
                      <a:lnTo>
                        <a:pt x="32" y="183"/>
                      </a:lnTo>
                      <a:lnTo>
                        <a:pt x="25" y="196"/>
                      </a:lnTo>
                      <a:lnTo>
                        <a:pt x="20" y="211"/>
                      </a:lnTo>
                      <a:lnTo>
                        <a:pt x="15" y="227"/>
                      </a:lnTo>
                      <a:lnTo>
                        <a:pt x="9" y="241"/>
                      </a:lnTo>
                      <a:lnTo>
                        <a:pt x="7" y="257"/>
                      </a:lnTo>
                      <a:lnTo>
                        <a:pt x="4" y="273"/>
                      </a:lnTo>
                      <a:lnTo>
                        <a:pt x="1" y="289"/>
                      </a:lnTo>
                      <a:lnTo>
                        <a:pt x="0" y="305"/>
                      </a:lnTo>
                      <a:lnTo>
                        <a:pt x="0" y="321"/>
                      </a:lnTo>
                      <a:lnTo>
                        <a:pt x="0" y="338"/>
                      </a:lnTo>
                      <a:lnTo>
                        <a:pt x="1" y="354"/>
                      </a:lnTo>
                      <a:lnTo>
                        <a:pt x="4" y="370"/>
                      </a:lnTo>
                      <a:lnTo>
                        <a:pt x="7" y="386"/>
                      </a:lnTo>
                      <a:lnTo>
                        <a:pt x="9" y="402"/>
                      </a:lnTo>
                      <a:lnTo>
                        <a:pt x="15" y="417"/>
                      </a:lnTo>
                      <a:lnTo>
                        <a:pt x="20" y="432"/>
                      </a:lnTo>
                      <a:lnTo>
                        <a:pt x="25" y="446"/>
                      </a:lnTo>
                      <a:lnTo>
                        <a:pt x="32" y="461"/>
                      </a:lnTo>
                      <a:lnTo>
                        <a:pt x="39" y="474"/>
                      </a:lnTo>
                      <a:lnTo>
                        <a:pt x="47" y="487"/>
                      </a:lnTo>
                      <a:lnTo>
                        <a:pt x="55" y="501"/>
                      </a:lnTo>
                      <a:lnTo>
                        <a:pt x="64" y="513"/>
                      </a:lnTo>
                      <a:lnTo>
                        <a:pt x="73" y="526"/>
                      </a:lnTo>
                      <a:lnTo>
                        <a:pt x="83" y="537"/>
                      </a:lnTo>
                      <a:lnTo>
                        <a:pt x="93" y="549"/>
                      </a:lnTo>
                      <a:lnTo>
                        <a:pt x="105" y="559"/>
                      </a:lnTo>
                      <a:lnTo>
                        <a:pt x="117" y="569"/>
                      </a:lnTo>
                      <a:lnTo>
                        <a:pt x="129" y="578"/>
                      </a:lnTo>
                      <a:lnTo>
                        <a:pt x="141" y="587"/>
                      </a:lnTo>
                      <a:lnTo>
                        <a:pt x="155" y="595"/>
                      </a:lnTo>
                      <a:lnTo>
                        <a:pt x="168" y="603"/>
                      </a:lnTo>
                      <a:lnTo>
                        <a:pt x="179" y="609"/>
                      </a:lnTo>
                      <a:lnTo>
                        <a:pt x="180" y="609"/>
                      </a:lnTo>
                      <a:lnTo>
                        <a:pt x="180" y="609"/>
                      </a:lnTo>
                      <a:lnTo>
                        <a:pt x="180" y="609"/>
                      </a:lnTo>
                      <a:lnTo>
                        <a:pt x="181" y="609"/>
                      </a:lnTo>
                      <a:lnTo>
                        <a:pt x="181" y="609"/>
                      </a:lnTo>
                      <a:lnTo>
                        <a:pt x="181" y="609"/>
                      </a:lnTo>
                      <a:lnTo>
                        <a:pt x="183" y="609"/>
                      </a:lnTo>
                      <a:lnTo>
                        <a:pt x="183" y="609"/>
                      </a:lnTo>
                      <a:lnTo>
                        <a:pt x="183" y="609"/>
                      </a:lnTo>
                      <a:lnTo>
                        <a:pt x="184" y="609"/>
                      </a:lnTo>
                      <a:lnTo>
                        <a:pt x="184" y="609"/>
                      </a:lnTo>
                      <a:lnTo>
                        <a:pt x="185" y="607"/>
                      </a:lnTo>
                      <a:lnTo>
                        <a:pt x="185" y="607"/>
                      </a:lnTo>
                      <a:lnTo>
                        <a:pt x="187" y="607"/>
                      </a:lnTo>
                      <a:lnTo>
                        <a:pt x="187" y="607"/>
                      </a:lnTo>
                      <a:lnTo>
                        <a:pt x="188" y="607"/>
                      </a:lnTo>
                      <a:lnTo>
                        <a:pt x="171" y="599"/>
                      </a:lnTo>
                      <a:lnTo>
                        <a:pt x="144" y="583"/>
                      </a:lnTo>
                      <a:lnTo>
                        <a:pt x="120" y="565"/>
                      </a:lnTo>
                      <a:lnTo>
                        <a:pt x="97" y="545"/>
                      </a:lnTo>
                      <a:lnTo>
                        <a:pt x="77" y="522"/>
                      </a:lnTo>
                      <a:lnTo>
                        <a:pt x="59" y="498"/>
                      </a:lnTo>
                      <a:lnTo>
                        <a:pt x="43" y="472"/>
                      </a:lnTo>
                      <a:lnTo>
                        <a:pt x="29" y="445"/>
                      </a:lnTo>
                      <a:lnTo>
                        <a:pt x="24" y="430"/>
                      </a:lnTo>
                      <a:lnTo>
                        <a:pt x="19" y="416"/>
                      </a:lnTo>
                      <a:lnTo>
                        <a:pt x="15" y="401"/>
                      </a:lnTo>
                      <a:lnTo>
                        <a:pt x="11" y="385"/>
                      </a:lnTo>
                      <a:lnTo>
                        <a:pt x="8" y="369"/>
                      </a:lnTo>
                      <a:lnTo>
                        <a:pt x="7" y="354"/>
                      </a:lnTo>
                      <a:lnTo>
                        <a:pt x="5" y="337"/>
                      </a:lnTo>
                      <a:lnTo>
                        <a:pt x="5" y="321"/>
                      </a:lnTo>
                      <a:lnTo>
                        <a:pt x="5" y="305"/>
                      </a:lnTo>
                      <a:lnTo>
                        <a:pt x="7" y="289"/>
                      </a:lnTo>
                      <a:lnTo>
                        <a:pt x="8" y="273"/>
                      </a:lnTo>
                      <a:lnTo>
                        <a:pt x="11" y="257"/>
                      </a:lnTo>
                      <a:lnTo>
                        <a:pt x="15" y="243"/>
                      </a:lnTo>
                      <a:lnTo>
                        <a:pt x="19" y="228"/>
                      </a:lnTo>
                      <a:lnTo>
                        <a:pt x="24" y="213"/>
                      </a:lnTo>
                      <a:lnTo>
                        <a:pt x="29" y="199"/>
                      </a:lnTo>
                      <a:lnTo>
                        <a:pt x="43" y="171"/>
                      </a:lnTo>
                      <a:lnTo>
                        <a:pt x="59" y="145"/>
                      </a:lnTo>
                      <a:lnTo>
                        <a:pt x="77" y="120"/>
                      </a:lnTo>
                      <a:lnTo>
                        <a:pt x="97" y="99"/>
                      </a:lnTo>
                      <a:lnTo>
                        <a:pt x="120" y="78"/>
                      </a:lnTo>
                      <a:lnTo>
                        <a:pt x="144" y="60"/>
                      </a:lnTo>
                      <a:lnTo>
                        <a:pt x="171" y="44"/>
                      </a:lnTo>
                      <a:lnTo>
                        <a:pt x="199" y="31"/>
                      </a:lnTo>
                      <a:lnTo>
                        <a:pt x="212" y="24"/>
                      </a:lnTo>
                      <a:lnTo>
                        <a:pt x="227" y="20"/>
                      </a:lnTo>
                      <a:lnTo>
                        <a:pt x="243" y="15"/>
                      </a:lnTo>
                      <a:lnTo>
                        <a:pt x="257" y="12"/>
                      </a:lnTo>
                      <a:lnTo>
                        <a:pt x="273" y="10"/>
                      </a:lnTo>
                      <a:lnTo>
                        <a:pt x="289" y="7"/>
                      </a:lnTo>
                      <a:lnTo>
                        <a:pt x="305" y="6"/>
                      </a:lnTo>
                      <a:lnTo>
                        <a:pt x="321" y="6"/>
                      </a:lnTo>
                      <a:lnTo>
                        <a:pt x="337" y="6"/>
                      </a:lnTo>
                      <a:lnTo>
                        <a:pt x="353" y="7"/>
                      </a:lnTo>
                      <a:lnTo>
                        <a:pt x="369" y="10"/>
                      </a:lnTo>
                      <a:lnTo>
                        <a:pt x="385" y="12"/>
                      </a:lnTo>
                      <a:lnTo>
                        <a:pt x="400" y="15"/>
                      </a:lnTo>
                      <a:lnTo>
                        <a:pt x="414" y="20"/>
                      </a:lnTo>
                      <a:lnTo>
                        <a:pt x="429" y="24"/>
                      </a:lnTo>
                      <a:lnTo>
                        <a:pt x="444" y="31"/>
                      </a:lnTo>
                      <a:lnTo>
                        <a:pt x="472" y="44"/>
                      </a:lnTo>
                      <a:lnTo>
                        <a:pt x="497" y="60"/>
                      </a:lnTo>
                      <a:lnTo>
                        <a:pt x="522" y="78"/>
                      </a:lnTo>
                      <a:lnTo>
                        <a:pt x="545" y="99"/>
                      </a:lnTo>
                      <a:lnTo>
                        <a:pt x="565" y="120"/>
                      </a:lnTo>
                      <a:lnTo>
                        <a:pt x="583" y="145"/>
                      </a:lnTo>
                      <a:lnTo>
                        <a:pt x="598" y="171"/>
                      </a:lnTo>
                      <a:lnTo>
                        <a:pt x="611" y="199"/>
                      </a:lnTo>
                      <a:lnTo>
                        <a:pt x="618" y="213"/>
                      </a:lnTo>
                      <a:lnTo>
                        <a:pt x="622" y="228"/>
                      </a:lnTo>
                      <a:lnTo>
                        <a:pt x="627" y="243"/>
                      </a:lnTo>
                      <a:lnTo>
                        <a:pt x="630" y="257"/>
                      </a:lnTo>
                      <a:lnTo>
                        <a:pt x="633" y="273"/>
                      </a:lnTo>
                      <a:lnTo>
                        <a:pt x="635" y="289"/>
                      </a:lnTo>
                      <a:lnTo>
                        <a:pt x="637" y="305"/>
                      </a:lnTo>
                      <a:lnTo>
                        <a:pt x="637" y="321"/>
                      </a:lnTo>
                      <a:lnTo>
                        <a:pt x="642" y="321"/>
                      </a:lnTo>
                      <a:lnTo>
                        <a:pt x="641" y="338"/>
                      </a:lnTo>
                      <a:lnTo>
                        <a:pt x="641" y="354"/>
                      </a:lnTo>
                      <a:lnTo>
                        <a:pt x="638" y="370"/>
                      </a:lnTo>
                      <a:lnTo>
                        <a:pt x="635" y="386"/>
                      </a:lnTo>
                      <a:lnTo>
                        <a:pt x="631" y="402"/>
                      </a:lnTo>
                      <a:lnTo>
                        <a:pt x="627" y="417"/>
                      </a:lnTo>
                      <a:lnTo>
                        <a:pt x="622" y="432"/>
                      </a:lnTo>
                      <a:lnTo>
                        <a:pt x="617" y="446"/>
                      </a:lnTo>
                      <a:lnTo>
                        <a:pt x="610" y="461"/>
                      </a:lnTo>
                      <a:lnTo>
                        <a:pt x="603" y="474"/>
                      </a:lnTo>
                      <a:lnTo>
                        <a:pt x="595" y="487"/>
                      </a:lnTo>
                      <a:lnTo>
                        <a:pt x="587" y="501"/>
                      </a:lnTo>
                      <a:lnTo>
                        <a:pt x="578" y="513"/>
                      </a:lnTo>
                      <a:lnTo>
                        <a:pt x="569" y="526"/>
                      </a:lnTo>
                      <a:lnTo>
                        <a:pt x="558" y="537"/>
                      </a:lnTo>
                      <a:lnTo>
                        <a:pt x="548" y="549"/>
                      </a:lnTo>
                      <a:lnTo>
                        <a:pt x="537" y="559"/>
                      </a:lnTo>
                      <a:lnTo>
                        <a:pt x="525" y="569"/>
                      </a:lnTo>
                      <a:lnTo>
                        <a:pt x="513" y="578"/>
                      </a:lnTo>
                      <a:lnTo>
                        <a:pt x="501" y="587"/>
                      </a:lnTo>
                      <a:lnTo>
                        <a:pt x="489" y="595"/>
                      </a:lnTo>
                      <a:lnTo>
                        <a:pt x="488" y="595"/>
                      </a:lnTo>
                      <a:lnTo>
                        <a:pt x="486" y="595"/>
                      </a:lnTo>
                      <a:lnTo>
                        <a:pt x="485" y="594"/>
                      </a:lnTo>
                      <a:lnTo>
                        <a:pt x="485" y="594"/>
                      </a:lnTo>
                      <a:lnTo>
                        <a:pt x="484" y="594"/>
                      </a:lnTo>
                      <a:lnTo>
                        <a:pt x="482" y="594"/>
                      </a:lnTo>
                      <a:lnTo>
                        <a:pt x="481" y="594"/>
                      </a:lnTo>
                      <a:lnTo>
                        <a:pt x="481" y="594"/>
                      </a:lnTo>
                      <a:lnTo>
                        <a:pt x="497" y="583"/>
                      </a:lnTo>
                      <a:lnTo>
                        <a:pt x="522" y="565"/>
                      </a:lnTo>
                      <a:lnTo>
                        <a:pt x="545" y="545"/>
                      </a:lnTo>
                      <a:lnTo>
                        <a:pt x="565" y="522"/>
                      </a:lnTo>
                      <a:lnTo>
                        <a:pt x="583" y="498"/>
                      </a:lnTo>
                      <a:lnTo>
                        <a:pt x="598" y="472"/>
                      </a:lnTo>
                      <a:lnTo>
                        <a:pt x="611" y="445"/>
                      </a:lnTo>
                      <a:lnTo>
                        <a:pt x="618" y="430"/>
                      </a:lnTo>
                      <a:lnTo>
                        <a:pt x="622" y="416"/>
                      </a:lnTo>
                      <a:lnTo>
                        <a:pt x="627" y="401"/>
                      </a:lnTo>
                      <a:lnTo>
                        <a:pt x="630" y="385"/>
                      </a:lnTo>
                      <a:lnTo>
                        <a:pt x="633" y="369"/>
                      </a:lnTo>
                      <a:lnTo>
                        <a:pt x="635" y="354"/>
                      </a:lnTo>
                      <a:lnTo>
                        <a:pt x="637" y="337"/>
                      </a:lnTo>
                      <a:lnTo>
                        <a:pt x="637" y="321"/>
                      </a:lnTo>
                      <a:lnTo>
                        <a:pt x="642" y="32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2" name="Freeform 401"/>
                <p:cNvSpPr>
                  <a:spLocks/>
                </p:cNvSpPr>
                <p:nvPr/>
              </p:nvSpPr>
              <p:spPr bwMode="auto">
                <a:xfrm>
                  <a:off x="2615" y="2295"/>
                  <a:ext cx="319" cy="302"/>
                </a:xfrm>
                <a:custGeom>
                  <a:avLst/>
                  <a:gdLst/>
                  <a:ahLst/>
                  <a:cxnLst>
                    <a:cxn ang="0">
                      <a:pos x="632" y="270"/>
                    </a:cxn>
                    <a:cxn ang="0">
                      <a:pos x="616" y="209"/>
                    </a:cxn>
                    <a:cxn ang="0">
                      <a:pos x="590" y="153"/>
                    </a:cxn>
                    <a:cxn ang="0">
                      <a:pos x="554" y="105"/>
                    </a:cxn>
                    <a:cxn ang="0">
                      <a:pos x="509" y="64"/>
                    </a:cxn>
                    <a:cxn ang="0">
                      <a:pos x="455" y="32"/>
                    </a:cxn>
                    <a:cxn ang="0">
                      <a:pos x="398" y="11"/>
                    </a:cxn>
                    <a:cxn ang="0">
                      <a:pos x="334" y="0"/>
                    </a:cxn>
                    <a:cxn ang="0">
                      <a:pos x="269" y="4"/>
                    </a:cxn>
                    <a:cxn ang="0">
                      <a:pos x="209" y="20"/>
                    </a:cxn>
                    <a:cxn ang="0">
                      <a:pos x="153" y="47"/>
                    </a:cxn>
                    <a:cxn ang="0">
                      <a:pos x="104" y="83"/>
                    </a:cxn>
                    <a:cxn ang="0">
                      <a:pos x="62" y="128"/>
                    </a:cxn>
                    <a:cxn ang="0">
                      <a:pos x="30" y="181"/>
                    </a:cxn>
                    <a:cxn ang="0">
                      <a:pos x="9" y="240"/>
                    </a:cxn>
                    <a:cxn ang="0">
                      <a:pos x="0" y="302"/>
                    </a:cxn>
                    <a:cxn ang="0">
                      <a:pos x="4" y="367"/>
                    </a:cxn>
                    <a:cxn ang="0">
                      <a:pos x="18" y="429"/>
                    </a:cxn>
                    <a:cxn ang="0">
                      <a:pos x="45" y="483"/>
                    </a:cxn>
                    <a:cxn ang="0">
                      <a:pos x="82" y="532"/>
                    </a:cxn>
                    <a:cxn ang="0">
                      <a:pos x="128" y="574"/>
                    </a:cxn>
                    <a:cxn ang="0">
                      <a:pos x="180" y="606"/>
                    </a:cxn>
                    <a:cxn ang="0">
                      <a:pos x="184" y="604"/>
                    </a:cxn>
                    <a:cxn ang="0">
                      <a:pos x="188" y="603"/>
                    </a:cxn>
                    <a:cxn ang="0">
                      <a:pos x="96" y="540"/>
                    </a:cxn>
                    <a:cxn ang="0">
                      <a:pos x="29" y="441"/>
                    </a:cxn>
                    <a:cxn ang="0">
                      <a:pos x="10" y="382"/>
                    </a:cxn>
                    <a:cxn ang="0">
                      <a:pos x="4" y="318"/>
                    </a:cxn>
                    <a:cxn ang="0">
                      <a:pos x="10" y="256"/>
                    </a:cxn>
                    <a:cxn ang="0">
                      <a:pos x="29" y="197"/>
                    </a:cxn>
                    <a:cxn ang="0">
                      <a:pos x="96" y="97"/>
                    </a:cxn>
                    <a:cxn ang="0">
                      <a:pos x="196" y="29"/>
                    </a:cxn>
                    <a:cxn ang="0">
                      <a:pos x="254" y="12"/>
                    </a:cxn>
                    <a:cxn ang="0">
                      <a:pos x="318" y="5"/>
                    </a:cxn>
                    <a:cxn ang="0">
                      <a:pos x="381" y="12"/>
                    </a:cxn>
                    <a:cxn ang="0">
                      <a:pos x="439" y="29"/>
                    </a:cxn>
                    <a:cxn ang="0">
                      <a:pos x="539" y="97"/>
                    </a:cxn>
                    <a:cxn ang="0">
                      <a:pos x="607" y="197"/>
                    </a:cxn>
                    <a:cxn ang="0">
                      <a:pos x="624" y="256"/>
                    </a:cxn>
                    <a:cxn ang="0">
                      <a:pos x="631" y="318"/>
                    </a:cxn>
                    <a:cxn ang="0">
                      <a:pos x="632" y="367"/>
                    </a:cxn>
                    <a:cxn ang="0">
                      <a:pos x="616" y="429"/>
                    </a:cxn>
                    <a:cxn ang="0">
                      <a:pos x="590" y="483"/>
                    </a:cxn>
                    <a:cxn ang="0">
                      <a:pos x="554" y="532"/>
                    </a:cxn>
                    <a:cxn ang="0">
                      <a:pos x="509" y="574"/>
                    </a:cxn>
                    <a:cxn ang="0">
                      <a:pos x="481" y="591"/>
                    </a:cxn>
                    <a:cxn ang="0">
                      <a:pos x="477" y="591"/>
                    </a:cxn>
                    <a:cxn ang="0">
                      <a:pos x="493" y="578"/>
                    </a:cxn>
                    <a:cxn ang="0">
                      <a:pos x="578" y="494"/>
                    </a:cxn>
                    <a:cxn ang="0">
                      <a:pos x="618" y="411"/>
                    </a:cxn>
                    <a:cxn ang="0">
                      <a:pos x="630" y="350"/>
                    </a:cxn>
                  </a:cxnLst>
                  <a:rect l="0" t="0" r="r" b="b"/>
                  <a:pathLst>
                    <a:path w="636" h="606">
                      <a:moveTo>
                        <a:pt x="636" y="318"/>
                      </a:moveTo>
                      <a:lnTo>
                        <a:pt x="636" y="302"/>
                      </a:lnTo>
                      <a:lnTo>
                        <a:pt x="635" y="286"/>
                      </a:lnTo>
                      <a:lnTo>
                        <a:pt x="632" y="270"/>
                      </a:lnTo>
                      <a:lnTo>
                        <a:pt x="630" y="254"/>
                      </a:lnTo>
                      <a:lnTo>
                        <a:pt x="626" y="240"/>
                      </a:lnTo>
                      <a:lnTo>
                        <a:pt x="622" y="224"/>
                      </a:lnTo>
                      <a:lnTo>
                        <a:pt x="616" y="209"/>
                      </a:lnTo>
                      <a:lnTo>
                        <a:pt x="611" y="194"/>
                      </a:lnTo>
                      <a:lnTo>
                        <a:pt x="604" y="181"/>
                      </a:lnTo>
                      <a:lnTo>
                        <a:pt x="598" y="166"/>
                      </a:lnTo>
                      <a:lnTo>
                        <a:pt x="590" y="153"/>
                      </a:lnTo>
                      <a:lnTo>
                        <a:pt x="582" y="141"/>
                      </a:lnTo>
                      <a:lnTo>
                        <a:pt x="572" y="128"/>
                      </a:lnTo>
                      <a:lnTo>
                        <a:pt x="563" y="116"/>
                      </a:lnTo>
                      <a:lnTo>
                        <a:pt x="554" y="105"/>
                      </a:lnTo>
                      <a:lnTo>
                        <a:pt x="543" y="93"/>
                      </a:lnTo>
                      <a:lnTo>
                        <a:pt x="533" y="83"/>
                      </a:lnTo>
                      <a:lnTo>
                        <a:pt x="521" y="73"/>
                      </a:lnTo>
                      <a:lnTo>
                        <a:pt x="509" y="64"/>
                      </a:lnTo>
                      <a:lnTo>
                        <a:pt x="497" y="55"/>
                      </a:lnTo>
                      <a:lnTo>
                        <a:pt x="483" y="47"/>
                      </a:lnTo>
                      <a:lnTo>
                        <a:pt x="470" y="39"/>
                      </a:lnTo>
                      <a:lnTo>
                        <a:pt x="455" y="32"/>
                      </a:lnTo>
                      <a:lnTo>
                        <a:pt x="442" y="25"/>
                      </a:lnTo>
                      <a:lnTo>
                        <a:pt x="427" y="20"/>
                      </a:lnTo>
                      <a:lnTo>
                        <a:pt x="413" y="15"/>
                      </a:lnTo>
                      <a:lnTo>
                        <a:pt x="398" y="11"/>
                      </a:lnTo>
                      <a:lnTo>
                        <a:pt x="382" y="7"/>
                      </a:lnTo>
                      <a:lnTo>
                        <a:pt x="366" y="4"/>
                      </a:lnTo>
                      <a:lnTo>
                        <a:pt x="350" y="1"/>
                      </a:lnTo>
                      <a:lnTo>
                        <a:pt x="334" y="0"/>
                      </a:lnTo>
                      <a:lnTo>
                        <a:pt x="318" y="0"/>
                      </a:lnTo>
                      <a:lnTo>
                        <a:pt x="302" y="0"/>
                      </a:lnTo>
                      <a:lnTo>
                        <a:pt x="285" y="1"/>
                      </a:lnTo>
                      <a:lnTo>
                        <a:pt x="269" y="4"/>
                      </a:lnTo>
                      <a:lnTo>
                        <a:pt x="254" y="7"/>
                      </a:lnTo>
                      <a:lnTo>
                        <a:pt x="238" y="11"/>
                      </a:lnTo>
                      <a:lnTo>
                        <a:pt x="224" y="15"/>
                      </a:lnTo>
                      <a:lnTo>
                        <a:pt x="209" y="20"/>
                      </a:lnTo>
                      <a:lnTo>
                        <a:pt x="194" y="25"/>
                      </a:lnTo>
                      <a:lnTo>
                        <a:pt x="180" y="32"/>
                      </a:lnTo>
                      <a:lnTo>
                        <a:pt x="166" y="39"/>
                      </a:lnTo>
                      <a:lnTo>
                        <a:pt x="153" y="47"/>
                      </a:lnTo>
                      <a:lnTo>
                        <a:pt x="140" y="55"/>
                      </a:lnTo>
                      <a:lnTo>
                        <a:pt x="128" y="64"/>
                      </a:lnTo>
                      <a:lnTo>
                        <a:pt x="116" y="73"/>
                      </a:lnTo>
                      <a:lnTo>
                        <a:pt x="104" y="83"/>
                      </a:lnTo>
                      <a:lnTo>
                        <a:pt x="93" y="93"/>
                      </a:lnTo>
                      <a:lnTo>
                        <a:pt x="82" y="105"/>
                      </a:lnTo>
                      <a:lnTo>
                        <a:pt x="72" y="116"/>
                      </a:lnTo>
                      <a:lnTo>
                        <a:pt x="62" y="128"/>
                      </a:lnTo>
                      <a:lnTo>
                        <a:pt x="54" y="141"/>
                      </a:lnTo>
                      <a:lnTo>
                        <a:pt x="45" y="153"/>
                      </a:lnTo>
                      <a:lnTo>
                        <a:pt x="38" y="166"/>
                      </a:lnTo>
                      <a:lnTo>
                        <a:pt x="30" y="181"/>
                      </a:lnTo>
                      <a:lnTo>
                        <a:pt x="25" y="194"/>
                      </a:lnTo>
                      <a:lnTo>
                        <a:pt x="18" y="209"/>
                      </a:lnTo>
                      <a:lnTo>
                        <a:pt x="14" y="224"/>
                      </a:lnTo>
                      <a:lnTo>
                        <a:pt x="9" y="240"/>
                      </a:lnTo>
                      <a:lnTo>
                        <a:pt x="6" y="254"/>
                      </a:lnTo>
                      <a:lnTo>
                        <a:pt x="4" y="270"/>
                      </a:lnTo>
                      <a:lnTo>
                        <a:pt x="1" y="286"/>
                      </a:lnTo>
                      <a:lnTo>
                        <a:pt x="0" y="302"/>
                      </a:lnTo>
                      <a:lnTo>
                        <a:pt x="0" y="318"/>
                      </a:lnTo>
                      <a:lnTo>
                        <a:pt x="0" y="335"/>
                      </a:lnTo>
                      <a:lnTo>
                        <a:pt x="1" y="351"/>
                      </a:lnTo>
                      <a:lnTo>
                        <a:pt x="4" y="367"/>
                      </a:lnTo>
                      <a:lnTo>
                        <a:pt x="6" y="382"/>
                      </a:lnTo>
                      <a:lnTo>
                        <a:pt x="9" y="398"/>
                      </a:lnTo>
                      <a:lnTo>
                        <a:pt x="14" y="413"/>
                      </a:lnTo>
                      <a:lnTo>
                        <a:pt x="18" y="429"/>
                      </a:lnTo>
                      <a:lnTo>
                        <a:pt x="25" y="442"/>
                      </a:lnTo>
                      <a:lnTo>
                        <a:pt x="30" y="457"/>
                      </a:lnTo>
                      <a:lnTo>
                        <a:pt x="38" y="470"/>
                      </a:lnTo>
                      <a:lnTo>
                        <a:pt x="45" y="483"/>
                      </a:lnTo>
                      <a:lnTo>
                        <a:pt x="54" y="496"/>
                      </a:lnTo>
                      <a:lnTo>
                        <a:pt x="62" y="508"/>
                      </a:lnTo>
                      <a:lnTo>
                        <a:pt x="72" y="520"/>
                      </a:lnTo>
                      <a:lnTo>
                        <a:pt x="82" y="532"/>
                      </a:lnTo>
                      <a:lnTo>
                        <a:pt x="93" y="543"/>
                      </a:lnTo>
                      <a:lnTo>
                        <a:pt x="104" y="554"/>
                      </a:lnTo>
                      <a:lnTo>
                        <a:pt x="116" y="564"/>
                      </a:lnTo>
                      <a:lnTo>
                        <a:pt x="128" y="574"/>
                      </a:lnTo>
                      <a:lnTo>
                        <a:pt x="140" y="583"/>
                      </a:lnTo>
                      <a:lnTo>
                        <a:pt x="153" y="591"/>
                      </a:lnTo>
                      <a:lnTo>
                        <a:pt x="166" y="599"/>
                      </a:lnTo>
                      <a:lnTo>
                        <a:pt x="180" y="606"/>
                      </a:lnTo>
                      <a:lnTo>
                        <a:pt x="181" y="606"/>
                      </a:lnTo>
                      <a:lnTo>
                        <a:pt x="182" y="604"/>
                      </a:lnTo>
                      <a:lnTo>
                        <a:pt x="182" y="604"/>
                      </a:lnTo>
                      <a:lnTo>
                        <a:pt x="184" y="604"/>
                      </a:lnTo>
                      <a:lnTo>
                        <a:pt x="185" y="604"/>
                      </a:lnTo>
                      <a:lnTo>
                        <a:pt x="186" y="604"/>
                      </a:lnTo>
                      <a:lnTo>
                        <a:pt x="188" y="604"/>
                      </a:lnTo>
                      <a:lnTo>
                        <a:pt x="188" y="603"/>
                      </a:lnTo>
                      <a:lnTo>
                        <a:pt x="169" y="594"/>
                      </a:lnTo>
                      <a:lnTo>
                        <a:pt x="142" y="578"/>
                      </a:lnTo>
                      <a:lnTo>
                        <a:pt x="118" y="560"/>
                      </a:lnTo>
                      <a:lnTo>
                        <a:pt x="96" y="540"/>
                      </a:lnTo>
                      <a:lnTo>
                        <a:pt x="76" y="518"/>
                      </a:lnTo>
                      <a:lnTo>
                        <a:pt x="58" y="494"/>
                      </a:lnTo>
                      <a:lnTo>
                        <a:pt x="42" y="467"/>
                      </a:lnTo>
                      <a:lnTo>
                        <a:pt x="29" y="441"/>
                      </a:lnTo>
                      <a:lnTo>
                        <a:pt x="24" y="426"/>
                      </a:lnTo>
                      <a:lnTo>
                        <a:pt x="18" y="411"/>
                      </a:lnTo>
                      <a:lnTo>
                        <a:pt x="14" y="397"/>
                      </a:lnTo>
                      <a:lnTo>
                        <a:pt x="10" y="382"/>
                      </a:lnTo>
                      <a:lnTo>
                        <a:pt x="8" y="366"/>
                      </a:lnTo>
                      <a:lnTo>
                        <a:pt x="6" y="350"/>
                      </a:lnTo>
                      <a:lnTo>
                        <a:pt x="5" y="334"/>
                      </a:lnTo>
                      <a:lnTo>
                        <a:pt x="4" y="318"/>
                      </a:lnTo>
                      <a:lnTo>
                        <a:pt x="5" y="302"/>
                      </a:lnTo>
                      <a:lnTo>
                        <a:pt x="6" y="286"/>
                      </a:lnTo>
                      <a:lnTo>
                        <a:pt x="8" y="270"/>
                      </a:lnTo>
                      <a:lnTo>
                        <a:pt x="10" y="256"/>
                      </a:lnTo>
                      <a:lnTo>
                        <a:pt x="14" y="240"/>
                      </a:lnTo>
                      <a:lnTo>
                        <a:pt x="18" y="225"/>
                      </a:lnTo>
                      <a:lnTo>
                        <a:pt x="24" y="210"/>
                      </a:lnTo>
                      <a:lnTo>
                        <a:pt x="29" y="197"/>
                      </a:lnTo>
                      <a:lnTo>
                        <a:pt x="42" y="169"/>
                      </a:lnTo>
                      <a:lnTo>
                        <a:pt x="58" y="144"/>
                      </a:lnTo>
                      <a:lnTo>
                        <a:pt x="76" y="120"/>
                      </a:lnTo>
                      <a:lnTo>
                        <a:pt x="96" y="97"/>
                      </a:lnTo>
                      <a:lnTo>
                        <a:pt x="118" y="77"/>
                      </a:lnTo>
                      <a:lnTo>
                        <a:pt x="142" y="59"/>
                      </a:lnTo>
                      <a:lnTo>
                        <a:pt x="169" y="43"/>
                      </a:lnTo>
                      <a:lnTo>
                        <a:pt x="196" y="29"/>
                      </a:lnTo>
                      <a:lnTo>
                        <a:pt x="210" y="24"/>
                      </a:lnTo>
                      <a:lnTo>
                        <a:pt x="225" y="19"/>
                      </a:lnTo>
                      <a:lnTo>
                        <a:pt x="240" y="15"/>
                      </a:lnTo>
                      <a:lnTo>
                        <a:pt x="254" y="12"/>
                      </a:lnTo>
                      <a:lnTo>
                        <a:pt x="270" y="9"/>
                      </a:lnTo>
                      <a:lnTo>
                        <a:pt x="286" y="7"/>
                      </a:lnTo>
                      <a:lnTo>
                        <a:pt x="302" y="5"/>
                      </a:lnTo>
                      <a:lnTo>
                        <a:pt x="318" y="5"/>
                      </a:lnTo>
                      <a:lnTo>
                        <a:pt x="334" y="5"/>
                      </a:lnTo>
                      <a:lnTo>
                        <a:pt x="350" y="7"/>
                      </a:lnTo>
                      <a:lnTo>
                        <a:pt x="366" y="9"/>
                      </a:lnTo>
                      <a:lnTo>
                        <a:pt x="381" y="12"/>
                      </a:lnTo>
                      <a:lnTo>
                        <a:pt x="397" y="15"/>
                      </a:lnTo>
                      <a:lnTo>
                        <a:pt x="411" y="19"/>
                      </a:lnTo>
                      <a:lnTo>
                        <a:pt x="426" y="24"/>
                      </a:lnTo>
                      <a:lnTo>
                        <a:pt x="439" y="29"/>
                      </a:lnTo>
                      <a:lnTo>
                        <a:pt x="467" y="43"/>
                      </a:lnTo>
                      <a:lnTo>
                        <a:pt x="493" y="59"/>
                      </a:lnTo>
                      <a:lnTo>
                        <a:pt x="518" y="77"/>
                      </a:lnTo>
                      <a:lnTo>
                        <a:pt x="539" y="97"/>
                      </a:lnTo>
                      <a:lnTo>
                        <a:pt x="559" y="120"/>
                      </a:lnTo>
                      <a:lnTo>
                        <a:pt x="578" y="144"/>
                      </a:lnTo>
                      <a:lnTo>
                        <a:pt x="594" y="169"/>
                      </a:lnTo>
                      <a:lnTo>
                        <a:pt x="607" y="197"/>
                      </a:lnTo>
                      <a:lnTo>
                        <a:pt x="612" y="210"/>
                      </a:lnTo>
                      <a:lnTo>
                        <a:pt x="618" y="225"/>
                      </a:lnTo>
                      <a:lnTo>
                        <a:pt x="622" y="240"/>
                      </a:lnTo>
                      <a:lnTo>
                        <a:pt x="624" y="256"/>
                      </a:lnTo>
                      <a:lnTo>
                        <a:pt x="627" y="270"/>
                      </a:lnTo>
                      <a:lnTo>
                        <a:pt x="630" y="286"/>
                      </a:lnTo>
                      <a:lnTo>
                        <a:pt x="631" y="302"/>
                      </a:lnTo>
                      <a:lnTo>
                        <a:pt x="631" y="318"/>
                      </a:lnTo>
                      <a:lnTo>
                        <a:pt x="636" y="318"/>
                      </a:lnTo>
                      <a:lnTo>
                        <a:pt x="636" y="335"/>
                      </a:lnTo>
                      <a:lnTo>
                        <a:pt x="635" y="351"/>
                      </a:lnTo>
                      <a:lnTo>
                        <a:pt x="632" y="367"/>
                      </a:lnTo>
                      <a:lnTo>
                        <a:pt x="630" y="382"/>
                      </a:lnTo>
                      <a:lnTo>
                        <a:pt x="626" y="398"/>
                      </a:lnTo>
                      <a:lnTo>
                        <a:pt x="622" y="413"/>
                      </a:lnTo>
                      <a:lnTo>
                        <a:pt x="616" y="429"/>
                      </a:lnTo>
                      <a:lnTo>
                        <a:pt x="611" y="442"/>
                      </a:lnTo>
                      <a:lnTo>
                        <a:pt x="604" y="457"/>
                      </a:lnTo>
                      <a:lnTo>
                        <a:pt x="598" y="470"/>
                      </a:lnTo>
                      <a:lnTo>
                        <a:pt x="590" y="483"/>
                      </a:lnTo>
                      <a:lnTo>
                        <a:pt x="582" y="496"/>
                      </a:lnTo>
                      <a:lnTo>
                        <a:pt x="572" y="508"/>
                      </a:lnTo>
                      <a:lnTo>
                        <a:pt x="563" y="520"/>
                      </a:lnTo>
                      <a:lnTo>
                        <a:pt x="554" y="532"/>
                      </a:lnTo>
                      <a:lnTo>
                        <a:pt x="543" y="543"/>
                      </a:lnTo>
                      <a:lnTo>
                        <a:pt x="533" y="554"/>
                      </a:lnTo>
                      <a:lnTo>
                        <a:pt x="521" y="564"/>
                      </a:lnTo>
                      <a:lnTo>
                        <a:pt x="509" y="574"/>
                      </a:lnTo>
                      <a:lnTo>
                        <a:pt x="497" y="583"/>
                      </a:lnTo>
                      <a:lnTo>
                        <a:pt x="483" y="591"/>
                      </a:lnTo>
                      <a:lnTo>
                        <a:pt x="482" y="591"/>
                      </a:lnTo>
                      <a:lnTo>
                        <a:pt x="481" y="591"/>
                      </a:lnTo>
                      <a:lnTo>
                        <a:pt x="479" y="591"/>
                      </a:lnTo>
                      <a:lnTo>
                        <a:pt x="479" y="591"/>
                      </a:lnTo>
                      <a:lnTo>
                        <a:pt x="478" y="591"/>
                      </a:lnTo>
                      <a:lnTo>
                        <a:pt x="477" y="591"/>
                      </a:lnTo>
                      <a:lnTo>
                        <a:pt x="475" y="591"/>
                      </a:lnTo>
                      <a:lnTo>
                        <a:pt x="475" y="590"/>
                      </a:lnTo>
                      <a:lnTo>
                        <a:pt x="474" y="590"/>
                      </a:lnTo>
                      <a:lnTo>
                        <a:pt x="493" y="578"/>
                      </a:lnTo>
                      <a:lnTo>
                        <a:pt x="518" y="560"/>
                      </a:lnTo>
                      <a:lnTo>
                        <a:pt x="539" y="540"/>
                      </a:lnTo>
                      <a:lnTo>
                        <a:pt x="559" y="518"/>
                      </a:lnTo>
                      <a:lnTo>
                        <a:pt x="578" y="494"/>
                      </a:lnTo>
                      <a:lnTo>
                        <a:pt x="594" y="467"/>
                      </a:lnTo>
                      <a:lnTo>
                        <a:pt x="607" y="441"/>
                      </a:lnTo>
                      <a:lnTo>
                        <a:pt x="612" y="426"/>
                      </a:lnTo>
                      <a:lnTo>
                        <a:pt x="618" y="411"/>
                      </a:lnTo>
                      <a:lnTo>
                        <a:pt x="622" y="397"/>
                      </a:lnTo>
                      <a:lnTo>
                        <a:pt x="624" y="382"/>
                      </a:lnTo>
                      <a:lnTo>
                        <a:pt x="627" y="366"/>
                      </a:lnTo>
                      <a:lnTo>
                        <a:pt x="630" y="350"/>
                      </a:lnTo>
                      <a:lnTo>
                        <a:pt x="631" y="334"/>
                      </a:lnTo>
                      <a:lnTo>
                        <a:pt x="631" y="318"/>
                      </a:lnTo>
                      <a:lnTo>
                        <a:pt x="636" y="31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3" name="Freeform 402"/>
                <p:cNvSpPr>
                  <a:spLocks/>
                </p:cNvSpPr>
                <p:nvPr/>
              </p:nvSpPr>
              <p:spPr bwMode="auto">
                <a:xfrm>
                  <a:off x="2617" y="2296"/>
                  <a:ext cx="315" cy="301"/>
                </a:xfrm>
                <a:custGeom>
                  <a:avLst/>
                  <a:gdLst/>
                  <a:ahLst/>
                  <a:cxnLst>
                    <a:cxn ang="0">
                      <a:pos x="630" y="283"/>
                    </a:cxn>
                    <a:cxn ang="0">
                      <a:pos x="622" y="237"/>
                    </a:cxn>
                    <a:cxn ang="0">
                      <a:pos x="606" y="193"/>
                    </a:cxn>
                    <a:cxn ang="0">
                      <a:pos x="560" y="114"/>
                    </a:cxn>
                    <a:cxn ang="0">
                      <a:pos x="492" y="54"/>
                    </a:cxn>
                    <a:cxn ang="0">
                      <a:pos x="424" y="18"/>
                    </a:cxn>
                    <a:cxn ang="0">
                      <a:pos x="380" y="6"/>
                    </a:cxn>
                    <a:cxn ang="0">
                      <a:pos x="332" y="0"/>
                    </a:cxn>
                    <a:cxn ang="0">
                      <a:pos x="284" y="1"/>
                    </a:cxn>
                    <a:cxn ang="0">
                      <a:pos x="238" y="9"/>
                    </a:cxn>
                    <a:cxn ang="0">
                      <a:pos x="194" y="25"/>
                    </a:cxn>
                    <a:cxn ang="0">
                      <a:pos x="115" y="72"/>
                    </a:cxn>
                    <a:cxn ang="0">
                      <a:pos x="54" y="139"/>
                    </a:cxn>
                    <a:cxn ang="0">
                      <a:pos x="19" y="207"/>
                    </a:cxn>
                    <a:cxn ang="0">
                      <a:pos x="6" y="251"/>
                    </a:cxn>
                    <a:cxn ang="0">
                      <a:pos x="0" y="299"/>
                    </a:cxn>
                    <a:cxn ang="0">
                      <a:pos x="2" y="348"/>
                    </a:cxn>
                    <a:cxn ang="0">
                      <a:pos x="10" y="395"/>
                    </a:cxn>
                    <a:cxn ang="0">
                      <a:pos x="24" y="439"/>
                    </a:cxn>
                    <a:cxn ang="0">
                      <a:pos x="72" y="516"/>
                    </a:cxn>
                    <a:cxn ang="0">
                      <a:pos x="139" y="577"/>
                    </a:cxn>
                    <a:cxn ang="0">
                      <a:pos x="183" y="601"/>
                    </a:cxn>
                    <a:cxn ang="0">
                      <a:pos x="186" y="600"/>
                    </a:cxn>
                    <a:cxn ang="0">
                      <a:pos x="190" y="600"/>
                    </a:cxn>
                    <a:cxn ang="0">
                      <a:pos x="142" y="573"/>
                    </a:cxn>
                    <a:cxn ang="0">
                      <a:pos x="76" y="513"/>
                    </a:cxn>
                    <a:cxn ang="0">
                      <a:pos x="30" y="436"/>
                    </a:cxn>
                    <a:cxn ang="0">
                      <a:pos x="15" y="394"/>
                    </a:cxn>
                    <a:cxn ang="0">
                      <a:pos x="7" y="347"/>
                    </a:cxn>
                    <a:cxn ang="0">
                      <a:pos x="6" y="299"/>
                    </a:cxn>
                    <a:cxn ang="0">
                      <a:pos x="11" y="253"/>
                    </a:cxn>
                    <a:cxn ang="0">
                      <a:pos x="24" y="209"/>
                    </a:cxn>
                    <a:cxn ang="0">
                      <a:pos x="58" y="142"/>
                    </a:cxn>
                    <a:cxn ang="0">
                      <a:pos x="118" y="76"/>
                    </a:cxn>
                    <a:cxn ang="0">
                      <a:pos x="195" y="29"/>
                    </a:cxn>
                    <a:cxn ang="0">
                      <a:pos x="238" y="14"/>
                    </a:cxn>
                    <a:cxn ang="0">
                      <a:pos x="284" y="6"/>
                    </a:cxn>
                    <a:cxn ang="0">
                      <a:pos x="332" y="5"/>
                    </a:cxn>
                    <a:cxn ang="0">
                      <a:pos x="379" y="12"/>
                    </a:cxn>
                    <a:cxn ang="0">
                      <a:pos x="423" y="24"/>
                    </a:cxn>
                    <a:cxn ang="0">
                      <a:pos x="489" y="58"/>
                    </a:cxn>
                    <a:cxn ang="0">
                      <a:pos x="556" y="118"/>
                    </a:cxn>
                    <a:cxn ang="0">
                      <a:pos x="602" y="194"/>
                    </a:cxn>
                    <a:cxn ang="0">
                      <a:pos x="617" y="238"/>
                    </a:cxn>
                    <a:cxn ang="0">
                      <a:pos x="625" y="283"/>
                    </a:cxn>
                    <a:cxn ang="0">
                      <a:pos x="632" y="315"/>
                    </a:cxn>
                    <a:cxn ang="0">
                      <a:pos x="628" y="363"/>
                    </a:cxn>
                    <a:cxn ang="0">
                      <a:pos x="617" y="410"/>
                    </a:cxn>
                    <a:cxn ang="0">
                      <a:pos x="593" y="466"/>
                    </a:cxn>
                    <a:cxn ang="0">
                      <a:pos x="540" y="539"/>
                    </a:cxn>
                    <a:cxn ang="0">
                      <a:pos x="476" y="588"/>
                    </a:cxn>
                    <a:cxn ang="0">
                      <a:pos x="473" y="587"/>
                    </a:cxn>
                    <a:cxn ang="0">
                      <a:pos x="469" y="587"/>
                    </a:cxn>
                    <a:cxn ang="0">
                      <a:pos x="489" y="573"/>
                    </a:cxn>
                    <a:cxn ang="0">
                      <a:pos x="556" y="513"/>
                    </a:cxn>
                    <a:cxn ang="0">
                      <a:pos x="602" y="436"/>
                    </a:cxn>
                    <a:cxn ang="0">
                      <a:pos x="617" y="394"/>
                    </a:cxn>
                    <a:cxn ang="0">
                      <a:pos x="625" y="347"/>
                    </a:cxn>
                    <a:cxn ang="0">
                      <a:pos x="632" y="315"/>
                    </a:cxn>
                  </a:cxnLst>
                  <a:rect l="0" t="0" r="r" b="b"/>
                  <a:pathLst>
                    <a:path w="632" h="601">
                      <a:moveTo>
                        <a:pt x="632" y="315"/>
                      </a:moveTo>
                      <a:lnTo>
                        <a:pt x="632" y="299"/>
                      </a:lnTo>
                      <a:lnTo>
                        <a:pt x="630" y="283"/>
                      </a:lnTo>
                      <a:lnTo>
                        <a:pt x="628" y="267"/>
                      </a:lnTo>
                      <a:lnTo>
                        <a:pt x="625" y="251"/>
                      </a:lnTo>
                      <a:lnTo>
                        <a:pt x="622" y="237"/>
                      </a:lnTo>
                      <a:lnTo>
                        <a:pt x="617" y="222"/>
                      </a:lnTo>
                      <a:lnTo>
                        <a:pt x="613" y="207"/>
                      </a:lnTo>
                      <a:lnTo>
                        <a:pt x="606" y="193"/>
                      </a:lnTo>
                      <a:lnTo>
                        <a:pt x="593" y="165"/>
                      </a:lnTo>
                      <a:lnTo>
                        <a:pt x="578" y="139"/>
                      </a:lnTo>
                      <a:lnTo>
                        <a:pt x="560" y="114"/>
                      </a:lnTo>
                      <a:lnTo>
                        <a:pt x="540" y="93"/>
                      </a:lnTo>
                      <a:lnTo>
                        <a:pt x="517" y="72"/>
                      </a:lnTo>
                      <a:lnTo>
                        <a:pt x="492" y="54"/>
                      </a:lnTo>
                      <a:lnTo>
                        <a:pt x="467" y="38"/>
                      </a:lnTo>
                      <a:lnTo>
                        <a:pt x="439" y="25"/>
                      </a:lnTo>
                      <a:lnTo>
                        <a:pt x="424" y="18"/>
                      </a:lnTo>
                      <a:lnTo>
                        <a:pt x="409" y="14"/>
                      </a:lnTo>
                      <a:lnTo>
                        <a:pt x="395" y="9"/>
                      </a:lnTo>
                      <a:lnTo>
                        <a:pt x="380" y="6"/>
                      </a:lnTo>
                      <a:lnTo>
                        <a:pt x="364" y="4"/>
                      </a:lnTo>
                      <a:lnTo>
                        <a:pt x="348" y="1"/>
                      </a:lnTo>
                      <a:lnTo>
                        <a:pt x="332" y="0"/>
                      </a:lnTo>
                      <a:lnTo>
                        <a:pt x="316" y="0"/>
                      </a:lnTo>
                      <a:lnTo>
                        <a:pt x="300" y="0"/>
                      </a:lnTo>
                      <a:lnTo>
                        <a:pt x="284" y="1"/>
                      </a:lnTo>
                      <a:lnTo>
                        <a:pt x="268" y="4"/>
                      </a:lnTo>
                      <a:lnTo>
                        <a:pt x="252" y="6"/>
                      </a:lnTo>
                      <a:lnTo>
                        <a:pt x="238" y="9"/>
                      </a:lnTo>
                      <a:lnTo>
                        <a:pt x="222" y="14"/>
                      </a:lnTo>
                      <a:lnTo>
                        <a:pt x="207" y="18"/>
                      </a:lnTo>
                      <a:lnTo>
                        <a:pt x="194" y="25"/>
                      </a:lnTo>
                      <a:lnTo>
                        <a:pt x="166" y="38"/>
                      </a:lnTo>
                      <a:lnTo>
                        <a:pt x="139" y="54"/>
                      </a:lnTo>
                      <a:lnTo>
                        <a:pt x="115" y="72"/>
                      </a:lnTo>
                      <a:lnTo>
                        <a:pt x="92" y="93"/>
                      </a:lnTo>
                      <a:lnTo>
                        <a:pt x="72" y="114"/>
                      </a:lnTo>
                      <a:lnTo>
                        <a:pt x="54" y="139"/>
                      </a:lnTo>
                      <a:lnTo>
                        <a:pt x="38" y="165"/>
                      </a:lnTo>
                      <a:lnTo>
                        <a:pt x="24" y="193"/>
                      </a:lnTo>
                      <a:lnTo>
                        <a:pt x="19" y="207"/>
                      </a:lnTo>
                      <a:lnTo>
                        <a:pt x="14" y="222"/>
                      </a:lnTo>
                      <a:lnTo>
                        <a:pt x="10" y="237"/>
                      </a:lnTo>
                      <a:lnTo>
                        <a:pt x="6" y="251"/>
                      </a:lnTo>
                      <a:lnTo>
                        <a:pt x="3" y="267"/>
                      </a:lnTo>
                      <a:lnTo>
                        <a:pt x="2" y="283"/>
                      </a:lnTo>
                      <a:lnTo>
                        <a:pt x="0" y="299"/>
                      </a:lnTo>
                      <a:lnTo>
                        <a:pt x="0" y="315"/>
                      </a:lnTo>
                      <a:lnTo>
                        <a:pt x="0" y="331"/>
                      </a:lnTo>
                      <a:lnTo>
                        <a:pt x="2" y="348"/>
                      </a:lnTo>
                      <a:lnTo>
                        <a:pt x="3" y="363"/>
                      </a:lnTo>
                      <a:lnTo>
                        <a:pt x="6" y="379"/>
                      </a:lnTo>
                      <a:lnTo>
                        <a:pt x="10" y="395"/>
                      </a:lnTo>
                      <a:lnTo>
                        <a:pt x="14" y="410"/>
                      </a:lnTo>
                      <a:lnTo>
                        <a:pt x="19" y="424"/>
                      </a:lnTo>
                      <a:lnTo>
                        <a:pt x="24" y="439"/>
                      </a:lnTo>
                      <a:lnTo>
                        <a:pt x="38" y="466"/>
                      </a:lnTo>
                      <a:lnTo>
                        <a:pt x="54" y="492"/>
                      </a:lnTo>
                      <a:lnTo>
                        <a:pt x="72" y="516"/>
                      </a:lnTo>
                      <a:lnTo>
                        <a:pt x="92" y="539"/>
                      </a:lnTo>
                      <a:lnTo>
                        <a:pt x="115" y="559"/>
                      </a:lnTo>
                      <a:lnTo>
                        <a:pt x="139" y="577"/>
                      </a:lnTo>
                      <a:lnTo>
                        <a:pt x="166" y="593"/>
                      </a:lnTo>
                      <a:lnTo>
                        <a:pt x="183" y="601"/>
                      </a:lnTo>
                      <a:lnTo>
                        <a:pt x="183" y="601"/>
                      </a:lnTo>
                      <a:lnTo>
                        <a:pt x="184" y="601"/>
                      </a:lnTo>
                      <a:lnTo>
                        <a:pt x="186" y="601"/>
                      </a:lnTo>
                      <a:lnTo>
                        <a:pt x="186" y="600"/>
                      </a:lnTo>
                      <a:lnTo>
                        <a:pt x="187" y="600"/>
                      </a:lnTo>
                      <a:lnTo>
                        <a:pt x="188" y="600"/>
                      </a:lnTo>
                      <a:lnTo>
                        <a:pt x="190" y="600"/>
                      </a:lnTo>
                      <a:lnTo>
                        <a:pt x="190" y="600"/>
                      </a:lnTo>
                      <a:lnTo>
                        <a:pt x="168" y="589"/>
                      </a:lnTo>
                      <a:lnTo>
                        <a:pt x="142" y="573"/>
                      </a:lnTo>
                      <a:lnTo>
                        <a:pt x="118" y="555"/>
                      </a:lnTo>
                      <a:lnTo>
                        <a:pt x="96" y="535"/>
                      </a:lnTo>
                      <a:lnTo>
                        <a:pt x="76" y="513"/>
                      </a:lnTo>
                      <a:lnTo>
                        <a:pt x="58" y="489"/>
                      </a:lnTo>
                      <a:lnTo>
                        <a:pt x="43" y="464"/>
                      </a:lnTo>
                      <a:lnTo>
                        <a:pt x="30" y="436"/>
                      </a:lnTo>
                      <a:lnTo>
                        <a:pt x="24" y="423"/>
                      </a:lnTo>
                      <a:lnTo>
                        <a:pt x="19" y="408"/>
                      </a:lnTo>
                      <a:lnTo>
                        <a:pt x="15" y="394"/>
                      </a:lnTo>
                      <a:lnTo>
                        <a:pt x="11" y="378"/>
                      </a:lnTo>
                      <a:lnTo>
                        <a:pt x="8" y="363"/>
                      </a:lnTo>
                      <a:lnTo>
                        <a:pt x="7" y="347"/>
                      </a:lnTo>
                      <a:lnTo>
                        <a:pt x="6" y="331"/>
                      </a:lnTo>
                      <a:lnTo>
                        <a:pt x="4" y="315"/>
                      </a:lnTo>
                      <a:lnTo>
                        <a:pt x="6" y="299"/>
                      </a:lnTo>
                      <a:lnTo>
                        <a:pt x="7" y="283"/>
                      </a:lnTo>
                      <a:lnTo>
                        <a:pt x="8" y="269"/>
                      </a:lnTo>
                      <a:lnTo>
                        <a:pt x="11" y="253"/>
                      </a:lnTo>
                      <a:lnTo>
                        <a:pt x="15" y="238"/>
                      </a:lnTo>
                      <a:lnTo>
                        <a:pt x="19" y="223"/>
                      </a:lnTo>
                      <a:lnTo>
                        <a:pt x="24" y="209"/>
                      </a:lnTo>
                      <a:lnTo>
                        <a:pt x="30" y="194"/>
                      </a:lnTo>
                      <a:lnTo>
                        <a:pt x="43" y="167"/>
                      </a:lnTo>
                      <a:lnTo>
                        <a:pt x="58" y="142"/>
                      </a:lnTo>
                      <a:lnTo>
                        <a:pt x="76" y="118"/>
                      </a:lnTo>
                      <a:lnTo>
                        <a:pt x="96" y="95"/>
                      </a:lnTo>
                      <a:lnTo>
                        <a:pt x="118" y="76"/>
                      </a:lnTo>
                      <a:lnTo>
                        <a:pt x="142" y="58"/>
                      </a:lnTo>
                      <a:lnTo>
                        <a:pt x="168" y="42"/>
                      </a:lnTo>
                      <a:lnTo>
                        <a:pt x="195" y="29"/>
                      </a:lnTo>
                      <a:lnTo>
                        <a:pt x="210" y="24"/>
                      </a:lnTo>
                      <a:lnTo>
                        <a:pt x="223" y="18"/>
                      </a:lnTo>
                      <a:lnTo>
                        <a:pt x="238" y="14"/>
                      </a:lnTo>
                      <a:lnTo>
                        <a:pt x="254" y="12"/>
                      </a:lnTo>
                      <a:lnTo>
                        <a:pt x="268" y="8"/>
                      </a:lnTo>
                      <a:lnTo>
                        <a:pt x="284" y="6"/>
                      </a:lnTo>
                      <a:lnTo>
                        <a:pt x="300" y="5"/>
                      </a:lnTo>
                      <a:lnTo>
                        <a:pt x="316" y="5"/>
                      </a:lnTo>
                      <a:lnTo>
                        <a:pt x="332" y="5"/>
                      </a:lnTo>
                      <a:lnTo>
                        <a:pt x="348" y="6"/>
                      </a:lnTo>
                      <a:lnTo>
                        <a:pt x="363" y="8"/>
                      </a:lnTo>
                      <a:lnTo>
                        <a:pt x="379" y="12"/>
                      </a:lnTo>
                      <a:lnTo>
                        <a:pt x="393" y="14"/>
                      </a:lnTo>
                      <a:lnTo>
                        <a:pt x="408" y="18"/>
                      </a:lnTo>
                      <a:lnTo>
                        <a:pt x="423" y="24"/>
                      </a:lnTo>
                      <a:lnTo>
                        <a:pt x="437" y="29"/>
                      </a:lnTo>
                      <a:lnTo>
                        <a:pt x="464" y="42"/>
                      </a:lnTo>
                      <a:lnTo>
                        <a:pt x="489" y="58"/>
                      </a:lnTo>
                      <a:lnTo>
                        <a:pt x="513" y="76"/>
                      </a:lnTo>
                      <a:lnTo>
                        <a:pt x="536" y="95"/>
                      </a:lnTo>
                      <a:lnTo>
                        <a:pt x="556" y="118"/>
                      </a:lnTo>
                      <a:lnTo>
                        <a:pt x="573" y="142"/>
                      </a:lnTo>
                      <a:lnTo>
                        <a:pt x="589" y="167"/>
                      </a:lnTo>
                      <a:lnTo>
                        <a:pt x="602" y="194"/>
                      </a:lnTo>
                      <a:lnTo>
                        <a:pt x="608" y="209"/>
                      </a:lnTo>
                      <a:lnTo>
                        <a:pt x="613" y="223"/>
                      </a:lnTo>
                      <a:lnTo>
                        <a:pt x="617" y="238"/>
                      </a:lnTo>
                      <a:lnTo>
                        <a:pt x="621" y="253"/>
                      </a:lnTo>
                      <a:lnTo>
                        <a:pt x="624" y="269"/>
                      </a:lnTo>
                      <a:lnTo>
                        <a:pt x="625" y="283"/>
                      </a:lnTo>
                      <a:lnTo>
                        <a:pt x="626" y="299"/>
                      </a:lnTo>
                      <a:lnTo>
                        <a:pt x="626" y="315"/>
                      </a:lnTo>
                      <a:lnTo>
                        <a:pt x="632" y="315"/>
                      </a:lnTo>
                      <a:lnTo>
                        <a:pt x="632" y="331"/>
                      </a:lnTo>
                      <a:lnTo>
                        <a:pt x="630" y="348"/>
                      </a:lnTo>
                      <a:lnTo>
                        <a:pt x="628" y="363"/>
                      </a:lnTo>
                      <a:lnTo>
                        <a:pt x="625" y="379"/>
                      </a:lnTo>
                      <a:lnTo>
                        <a:pt x="622" y="395"/>
                      </a:lnTo>
                      <a:lnTo>
                        <a:pt x="617" y="410"/>
                      </a:lnTo>
                      <a:lnTo>
                        <a:pt x="613" y="424"/>
                      </a:lnTo>
                      <a:lnTo>
                        <a:pt x="606" y="439"/>
                      </a:lnTo>
                      <a:lnTo>
                        <a:pt x="593" y="466"/>
                      </a:lnTo>
                      <a:lnTo>
                        <a:pt x="578" y="492"/>
                      </a:lnTo>
                      <a:lnTo>
                        <a:pt x="560" y="516"/>
                      </a:lnTo>
                      <a:lnTo>
                        <a:pt x="540" y="539"/>
                      </a:lnTo>
                      <a:lnTo>
                        <a:pt x="517" y="559"/>
                      </a:lnTo>
                      <a:lnTo>
                        <a:pt x="492" y="577"/>
                      </a:lnTo>
                      <a:lnTo>
                        <a:pt x="476" y="588"/>
                      </a:lnTo>
                      <a:lnTo>
                        <a:pt x="475" y="588"/>
                      </a:lnTo>
                      <a:lnTo>
                        <a:pt x="473" y="588"/>
                      </a:lnTo>
                      <a:lnTo>
                        <a:pt x="473" y="587"/>
                      </a:lnTo>
                      <a:lnTo>
                        <a:pt x="472" y="587"/>
                      </a:lnTo>
                      <a:lnTo>
                        <a:pt x="471" y="587"/>
                      </a:lnTo>
                      <a:lnTo>
                        <a:pt x="469" y="587"/>
                      </a:lnTo>
                      <a:lnTo>
                        <a:pt x="469" y="587"/>
                      </a:lnTo>
                      <a:lnTo>
                        <a:pt x="468" y="587"/>
                      </a:lnTo>
                      <a:lnTo>
                        <a:pt x="489" y="573"/>
                      </a:lnTo>
                      <a:lnTo>
                        <a:pt x="513" y="555"/>
                      </a:lnTo>
                      <a:lnTo>
                        <a:pt x="536" y="535"/>
                      </a:lnTo>
                      <a:lnTo>
                        <a:pt x="556" y="513"/>
                      </a:lnTo>
                      <a:lnTo>
                        <a:pt x="573" y="489"/>
                      </a:lnTo>
                      <a:lnTo>
                        <a:pt x="589" y="464"/>
                      </a:lnTo>
                      <a:lnTo>
                        <a:pt x="602" y="436"/>
                      </a:lnTo>
                      <a:lnTo>
                        <a:pt x="608" y="423"/>
                      </a:lnTo>
                      <a:lnTo>
                        <a:pt x="613" y="408"/>
                      </a:lnTo>
                      <a:lnTo>
                        <a:pt x="617" y="394"/>
                      </a:lnTo>
                      <a:lnTo>
                        <a:pt x="621" y="378"/>
                      </a:lnTo>
                      <a:lnTo>
                        <a:pt x="624" y="363"/>
                      </a:lnTo>
                      <a:lnTo>
                        <a:pt x="625" y="347"/>
                      </a:lnTo>
                      <a:lnTo>
                        <a:pt x="626" y="331"/>
                      </a:lnTo>
                      <a:lnTo>
                        <a:pt x="626" y="315"/>
                      </a:lnTo>
                      <a:lnTo>
                        <a:pt x="632" y="31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4" name="Freeform 403"/>
                <p:cNvSpPr>
                  <a:spLocks/>
                </p:cNvSpPr>
                <p:nvPr/>
              </p:nvSpPr>
              <p:spPr bwMode="auto">
                <a:xfrm>
                  <a:off x="2617" y="2297"/>
                  <a:ext cx="314" cy="299"/>
                </a:xfrm>
                <a:custGeom>
                  <a:avLst/>
                  <a:gdLst/>
                  <a:ahLst/>
                  <a:cxnLst>
                    <a:cxn ang="0">
                      <a:pos x="626" y="281"/>
                    </a:cxn>
                    <a:cxn ang="0">
                      <a:pos x="618" y="235"/>
                    </a:cxn>
                    <a:cxn ang="0">
                      <a:pos x="603" y="192"/>
                    </a:cxn>
                    <a:cxn ang="0">
                      <a:pos x="555" y="115"/>
                    </a:cxn>
                    <a:cxn ang="0">
                      <a:pos x="489" y="54"/>
                    </a:cxn>
                    <a:cxn ang="0">
                      <a:pos x="422" y="19"/>
                    </a:cxn>
                    <a:cxn ang="0">
                      <a:pos x="377" y="7"/>
                    </a:cxn>
                    <a:cxn ang="0">
                      <a:pos x="330" y="0"/>
                    </a:cxn>
                    <a:cxn ang="0">
                      <a:pos x="282" y="2"/>
                    </a:cxn>
                    <a:cxn ang="0">
                      <a:pos x="236" y="10"/>
                    </a:cxn>
                    <a:cxn ang="0">
                      <a:pos x="192" y="24"/>
                    </a:cxn>
                    <a:cxn ang="0">
                      <a:pos x="114" y="72"/>
                    </a:cxn>
                    <a:cxn ang="0">
                      <a:pos x="54" y="139"/>
                    </a:cxn>
                    <a:cxn ang="0">
                      <a:pos x="20" y="205"/>
                    </a:cxn>
                    <a:cxn ang="0">
                      <a:pos x="6" y="251"/>
                    </a:cxn>
                    <a:cxn ang="0">
                      <a:pos x="1" y="297"/>
                    </a:cxn>
                    <a:cxn ang="0">
                      <a:pos x="2" y="345"/>
                    </a:cxn>
                    <a:cxn ang="0">
                      <a:pos x="10" y="392"/>
                    </a:cxn>
                    <a:cxn ang="0">
                      <a:pos x="25" y="436"/>
                    </a:cxn>
                    <a:cxn ang="0">
                      <a:pos x="72" y="513"/>
                    </a:cxn>
                    <a:cxn ang="0">
                      <a:pos x="138" y="573"/>
                    </a:cxn>
                    <a:cxn ang="0">
                      <a:pos x="185" y="598"/>
                    </a:cxn>
                    <a:cxn ang="0">
                      <a:pos x="188" y="598"/>
                    </a:cxn>
                    <a:cxn ang="0">
                      <a:pos x="192" y="597"/>
                    </a:cxn>
                    <a:cxn ang="0">
                      <a:pos x="141" y="569"/>
                    </a:cxn>
                    <a:cxn ang="0">
                      <a:pos x="76" y="510"/>
                    </a:cxn>
                    <a:cxn ang="0">
                      <a:pos x="29" y="433"/>
                    </a:cxn>
                    <a:cxn ang="0">
                      <a:pos x="16" y="390"/>
                    </a:cxn>
                    <a:cxn ang="0">
                      <a:pos x="6" y="345"/>
                    </a:cxn>
                    <a:cxn ang="0">
                      <a:pos x="6" y="297"/>
                    </a:cxn>
                    <a:cxn ang="0">
                      <a:pos x="12" y="252"/>
                    </a:cxn>
                    <a:cxn ang="0">
                      <a:pos x="24" y="208"/>
                    </a:cxn>
                    <a:cxn ang="0">
                      <a:pos x="58" y="141"/>
                    </a:cxn>
                    <a:cxn ang="0">
                      <a:pos x="118" y="76"/>
                    </a:cxn>
                    <a:cxn ang="0">
                      <a:pos x="194" y="30"/>
                    </a:cxn>
                    <a:cxn ang="0">
                      <a:pos x="237" y="15"/>
                    </a:cxn>
                    <a:cxn ang="0">
                      <a:pos x="282" y="7"/>
                    </a:cxn>
                    <a:cxn ang="0">
                      <a:pos x="330" y="6"/>
                    </a:cxn>
                    <a:cxn ang="0">
                      <a:pos x="377" y="11"/>
                    </a:cxn>
                    <a:cxn ang="0">
                      <a:pos x="419" y="24"/>
                    </a:cxn>
                    <a:cxn ang="0">
                      <a:pos x="486" y="58"/>
                    </a:cxn>
                    <a:cxn ang="0">
                      <a:pos x="553" y="117"/>
                    </a:cxn>
                    <a:cxn ang="0">
                      <a:pos x="598" y="193"/>
                    </a:cxn>
                    <a:cxn ang="0">
                      <a:pos x="612" y="236"/>
                    </a:cxn>
                    <a:cxn ang="0">
                      <a:pos x="620" y="282"/>
                    </a:cxn>
                    <a:cxn ang="0">
                      <a:pos x="627" y="313"/>
                    </a:cxn>
                    <a:cxn ang="0">
                      <a:pos x="623" y="361"/>
                    </a:cxn>
                    <a:cxn ang="0">
                      <a:pos x="614" y="406"/>
                    </a:cxn>
                    <a:cxn ang="0">
                      <a:pos x="590" y="462"/>
                    </a:cxn>
                    <a:cxn ang="0">
                      <a:pos x="535" y="535"/>
                    </a:cxn>
                    <a:cxn ang="0">
                      <a:pos x="470" y="585"/>
                    </a:cxn>
                    <a:cxn ang="0">
                      <a:pos x="467" y="585"/>
                    </a:cxn>
                    <a:cxn ang="0">
                      <a:pos x="465" y="585"/>
                    </a:cxn>
                    <a:cxn ang="0">
                      <a:pos x="486" y="569"/>
                    </a:cxn>
                    <a:cxn ang="0">
                      <a:pos x="553" y="510"/>
                    </a:cxn>
                    <a:cxn ang="0">
                      <a:pos x="598" y="433"/>
                    </a:cxn>
                    <a:cxn ang="0">
                      <a:pos x="612" y="390"/>
                    </a:cxn>
                    <a:cxn ang="0">
                      <a:pos x="620" y="345"/>
                    </a:cxn>
                    <a:cxn ang="0">
                      <a:pos x="627" y="313"/>
                    </a:cxn>
                  </a:cxnLst>
                  <a:rect l="0" t="0" r="r" b="b"/>
                  <a:pathLst>
                    <a:path w="627" h="598">
                      <a:moveTo>
                        <a:pt x="627" y="313"/>
                      </a:moveTo>
                      <a:lnTo>
                        <a:pt x="627" y="297"/>
                      </a:lnTo>
                      <a:lnTo>
                        <a:pt x="626" y="281"/>
                      </a:lnTo>
                      <a:lnTo>
                        <a:pt x="623" y="265"/>
                      </a:lnTo>
                      <a:lnTo>
                        <a:pt x="620" y="251"/>
                      </a:lnTo>
                      <a:lnTo>
                        <a:pt x="618" y="235"/>
                      </a:lnTo>
                      <a:lnTo>
                        <a:pt x="614" y="220"/>
                      </a:lnTo>
                      <a:lnTo>
                        <a:pt x="608" y="205"/>
                      </a:lnTo>
                      <a:lnTo>
                        <a:pt x="603" y="192"/>
                      </a:lnTo>
                      <a:lnTo>
                        <a:pt x="590" y="164"/>
                      </a:lnTo>
                      <a:lnTo>
                        <a:pt x="574" y="139"/>
                      </a:lnTo>
                      <a:lnTo>
                        <a:pt x="555" y="115"/>
                      </a:lnTo>
                      <a:lnTo>
                        <a:pt x="535" y="92"/>
                      </a:lnTo>
                      <a:lnTo>
                        <a:pt x="514" y="72"/>
                      </a:lnTo>
                      <a:lnTo>
                        <a:pt x="489" y="54"/>
                      </a:lnTo>
                      <a:lnTo>
                        <a:pt x="463" y="38"/>
                      </a:lnTo>
                      <a:lnTo>
                        <a:pt x="435" y="24"/>
                      </a:lnTo>
                      <a:lnTo>
                        <a:pt x="422" y="19"/>
                      </a:lnTo>
                      <a:lnTo>
                        <a:pt x="407" y="14"/>
                      </a:lnTo>
                      <a:lnTo>
                        <a:pt x="393" y="10"/>
                      </a:lnTo>
                      <a:lnTo>
                        <a:pt x="377" y="7"/>
                      </a:lnTo>
                      <a:lnTo>
                        <a:pt x="362" y="4"/>
                      </a:lnTo>
                      <a:lnTo>
                        <a:pt x="346" y="2"/>
                      </a:lnTo>
                      <a:lnTo>
                        <a:pt x="330" y="0"/>
                      </a:lnTo>
                      <a:lnTo>
                        <a:pt x="314" y="0"/>
                      </a:lnTo>
                      <a:lnTo>
                        <a:pt x="298" y="0"/>
                      </a:lnTo>
                      <a:lnTo>
                        <a:pt x="282" y="2"/>
                      </a:lnTo>
                      <a:lnTo>
                        <a:pt x="266" y="4"/>
                      </a:lnTo>
                      <a:lnTo>
                        <a:pt x="250" y="7"/>
                      </a:lnTo>
                      <a:lnTo>
                        <a:pt x="236" y="10"/>
                      </a:lnTo>
                      <a:lnTo>
                        <a:pt x="221" y="14"/>
                      </a:lnTo>
                      <a:lnTo>
                        <a:pt x="206" y="19"/>
                      </a:lnTo>
                      <a:lnTo>
                        <a:pt x="192" y="24"/>
                      </a:lnTo>
                      <a:lnTo>
                        <a:pt x="165" y="38"/>
                      </a:lnTo>
                      <a:lnTo>
                        <a:pt x="138" y="54"/>
                      </a:lnTo>
                      <a:lnTo>
                        <a:pt x="114" y="72"/>
                      </a:lnTo>
                      <a:lnTo>
                        <a:pt x="92" y="92"/>
                      </a:lnTo>
                      <a:lnTo>
                        <a:pt x="72" y="115"/>
                      </a:lnTo>
                      <a:lnTo>
                        <a:pt x="54" y="139"/>
                      </a:lnTo>
                      <a:lnTo>
                        <a:pt x="38" y="164"/>
                      </a:lnTo>
                      <a:lnTo>
                        <a:pt x="25" y="192"/>
                      </a:lnTo>
                      <a:lnTo>
                        <a:pt x="20" y="205"/>
                      </a:lnTo>
                      <a:lnTo>
                        <a:pt x="14" y="220"/>
                      </a:lnTo>
                      <a:lnTo>
                        <a:pt x="10" y="235"/>
                      </a:lnTo>
                      <a:lnTo>
                        <a:pt x="6" y="251"/>
                      </a:lnTo>
                      <a:lnTo>
                        <a:pt x="4" y="265"/>
                      </a:lnTo>
                      <a:lnTo>
                        <a:pt x="2" y="281"/>
                      </a:lnTo>
                      <a:lnTo>
                        <a:pt x="1" y="297"/>
                      </a:lnTo>
                      <a:lnTo>
                        <a:pt x="0" y="313"/>
                      </a:lnTo>
                      <a:lnTo>
                        <a:pt x="1" y="329"/>
                      </a:lnTo>
                      <a:lnTo>
                        <a:pt x="2" y="345"/>
                      </a:lnTo>
                      <a:lnTo>
                        <a:pt x="4" y="361"/>
                      </a:lnTo>
                      <a:lnTo>
                        <a:pt x="6" y="377"/>
                      </a:lnTo>
                      <a:lnTo>
                        <a:pt x="10" y="392"/>
                      </a:lnTo>
                      <a:lnTo>
                        <a:pt x="14" y="406"/>
                      </a:lnTo>
                      <a:lnTo>
                        <a:pt x="20" y="421"/>
                      </a:lnTo>
                      <a:lnTo>
                        <a:pt x="25" y="436"/>
                      </a:lnTo>
                      <a:lnTo>
                        <a:pt x="38" y="462"/>
                      </a:lnTo>
                      <a:lnTo>
                        <a:pt x="54" y="489"/>
                      </a:lnTo>
                      <a:lnTo>
                        <a:pt x="72" y="513"/>
                      </a:lnTo>
                      <a:lnTo>
                        <a:pt x="92" y="535"/>
                      </a:lnTo>
                      <a:lnTo>
                        <a:pt x="114" y="555"/>
                      </a:lnTo>
                      <a:lnTo>
                        <a:pt x="138" y="573"/>
                      </a:lnTo>
                      <a:lnTo>
                        <a:pt x="165" y="589"/>
                      </a:lnTo>
                      <a:lnTo>
                        <a:pt x="184" y="598"/>
                      </a:lnTo>
                      <a:lnTo>
                        <a:pt x="185" y="598"/>
                      </a:lnTo>
                      <a:lnTo>
                        <a:pt x="186" y="598"/>
                      </a:lnTo>
                      <a:lnTo>
                        <a:pt x="188" y="598"/>
                      </a:lnTo>
                      <a:lnTo>
                        <a:pt x="188" y="598"/>
                      </a:lnTo>
                      <a:lnTo>
                        <a:pt x="189" y="598"/>
                      </a:lnTo>
                      <a:lnTo>
                        <a:pt x="190" y="597"/>
                      </a:lnTo>
                      <a:lnTo>
                        <a:pt x="192" y="597"/>
                      </a:lnTo>
                      <a:lnTo>
                        <a:pt x="192" y="597"/>
                      </a:lnTo>
                      <a:lnTo>
                        <a:pt x="166" y="585"/>
                      </a:lnTo>
                      <a:lnTo>
                        <a:pt x="141" y="569"/>
                      </a:lnTo>
                      <a:lnTo>
                        <a:pt x="118" y="551"/>
                      </a:lnTo>
                      <a:lnTo>
                        <a:pt x="96" y="531"/>
                      </a:lnTo>
                      <a:lnTo>
                        <a:pt x="76" y="510"/>
                      </a:lnTo>
                      <a:lnTo>
                        <a:pt x="58" y="486"/>
                      </a:lnTo>
                      <a:lnTo>
                        <a:pt x="42" y="461"/>
                      </a:lnTo>
                      <a:lnTo>
                        <a:pt x="29" y="433"/>
                      </a:lnTo>
                      <a:lnTo>
                        <a:pt x="24" y="420"/>
                      </a:lnTo>
                      <a:lnTo>
                        <a:pt x="20" y="405"/>
                      </a:lnTo>
                      <a:lnTo>
                        <a:pt x="16" y="390"/>
                      </a:lnTo>
                      <a:lnTo>
                        <a:pt x="12" y="376"/>
                      </a:lnTo>
                      <a:lnTo>
                        <a:pt x="9" y="361"/>
                      </a:lnTo>
                      <a:lnTo>
                        <a:pt x="6" y="345"/>
                      </a:lnTo>
                      <a:lnTo>
                        <a:pt x="6" y="329"/>
                      </a:lnTo>
                      <a:lnTo>
                        <a:pt x="5" y="313"/>
                      </a:lnTo>
                      <a:lnTo>
                        <a:pt x="6" y="297"/>
                      </a:lnTo>
                      <a:lnTo>
                        <a:pt x="6" y="282"/>
                      </a:lnTo>
                      <a:lnTo>
                        <a:pt x="9" y="267"/>
                      </a:lnTo>
                      <a:lnTo>
                        <a:pt x="12" y="252"/>
                      </a:lnTo>
                      <a:lnTo>
                        <a:pt x="16" y="236"/>
                      </a:lnTo>
                      <a:lnTo>
                        <a:pt x="20" y="221"/>
                      </a:lnTo>
                      <a:lnTo>
                        <a:pt x="24" y="208"/>
                      </a:lnTo>
                      <a:lnTo>
                        <a:pt x="29" y="193"/>
                      </a:lnTo>
                      <a:lnTo>
                        <a:pt x="42" y="167"/>
                      </a:lnTo>
                      <a:lnTo>
                        <a:pt x="58" y="141"/>
                      </a:lnTo>
                      <a:lnTo>
                        <a:pt x="76" y="117"/>
                      </a:lnTo>
                      <a:lnTo>
                        <a:pt x="96" y="95"/>
                      </a:lnTo>
                      <a:lnTo>
                        <a:pt x="118" y="76"/>
                      </a:lnTo>
                      <a:lnTo>
                        <a:pt x="141" y="58"/>
                      </a:lnTo>
                      <a:lnTo>
                        <a:pt x="166" y="43"/>
                      </a:lnTo>
                      <a:lnTo>
                        <a:pt x="194" y="30"/>
                      </a:lnTo>
                      <a:lnTo>
                        <a:pt x="208" y="24"/>
                      </a:lnTo>
                      <a:lnTo>
                        <a:pt x="222" y="19"/>
                      </a:lnTo>
                      <a:lnTo>
                        <a:pt x="237" y="15"/>
                      </a:lnTo>
                      <a:lnTo>
                        <a:pt x="252" y="11"/>
                      </a:lnTo>
                      <a:lnTo>
                        <a:pt x="267" y="8"/>
                      </a:lnTo>
                      <a:lnTo>
                        <a:pt x="282" y="7"/>
                      </a:lnTo>
                      <a:lnTo>
                        <a:pt x="298" y="6"/>
                      </a:lnTo>
                      <a:lnTo>
                        <a:pt x="314" y="6"/>
                      </a:lnTo>
                      <a:lnTo>
                        <a:pt x="330" y="6"/>
                      </a:lnTo>
                      <a:lnTo>
                        <a:pt x="346" y="7"/>
                      </a:lnTo>
                      <a:lnTo>
                        <a:pt x="361" y="8"/>
                      </a:lnTo>
                      <a:lnTo>
                        <a:pt x="377" y="11"/>
                      </a:lnTo>
                      <a:lnTo>
                        <a:pt x="391" y="15"/>
                      </a:lnTo>
                      <a:lnTo>
                        <a:pt x="406" y="19"/>
                      </a:lnTo>
                      <a:lnTo>
                        <a:pt x="419" y="24"/>
                      </a:lnTo>
                      <a:lnTo>
                        <a:pt x="434" y="30"/>
                      </a:lnTo>
                      <a:lnTo>
                        <a:pt x="461" y="43"/>
                      </a:lnTo>
                      <a:lnTo>
                        <a:pt x="486" y="58"/>
                      </a:lnTo>
                      <a:lnTo>
                        <a:pt x="510" y="76"/>
                      </a:lnTo>
                      <a:lnTo>
                        <a:pt x="533" y="95"/>
                      </a:lnTo>
                      <a:lnTo>
                        <a:pt x="553" y="117"/>
                      </a:lnTo>
                      <a:lnTo>
                        <a:pt x="570" y="141"/>
                      </a:lnTo>
                      <a:lnTo>
                        <a:pt x="584" y="167"/>
                      </a:lnTo>
                      <a:lnTo>
                        <a:pt x="598" y="193"/>
                      </a:lnTo>
                      <a:lnTo>
                        <a:pt x="603" y="208"/>
                      </a:lnTo>
                      <a:lnTo>
                        <a:pt x="608" y="221"/>
                      </a:lnTo>
                      <a:lnTo>
                        <a:pt x="612" y="236"/>
                      </a:lnTo>
                      <a:lnTo>
                        <a:pt x="616" y="252"/>
                      </a:lnTo>
                      <a:lnTo>
                        <a:pt x="619" y="267"/>
                      </a:lnTo>
                      <a:lnTo>
                        <a:pt x="620" y="282"/>
                      </a:lnTo>
                      <a:lnTo>
                        <a:pt x="622" y="297"/>
                      </a:lnTo>
                      <a:lnTo>
                        <a:pt x="622" y="313"/>
                      </a:lnTo>
                      <a:lnTo>
                        <a:pt x="627" y="313"/>
                      </a:lnTo>
                      <a:lnTo>
                        <a:pt x="627" y="329"/>
                      </a:lnTo>
                      <a:lnTo>
                        <a:pt x="626" y="345"/>
                      </a:lnTo>
                      <a:lnTo>
                        <a:pt x="623" y="361"/>
                      </a:lnTo>
                      <a:lnTo>
                        <a:pt x="620" y="377"/>
                      </a:lnTo>
                      <a:lnTo>
                        <a:pt x="618" y="392"/>
                      </a:lnTo>
                      <a:lnTo>
                        <a:pt x="614" y="406"/>
                      </a:lnTo>
                      <a:lnTo>
                        <a:pt x="608" y="421"/>
                      </a:lnTo>
                      <a:lnTo>
                        <a:pt x="603" y="436"/>
                      </a:lnTo>
                      <a:lnTo>
                        <a:pt x="590" y="462"/>
                      </a:lnTo>
                      <a:lnTo>
                        <a:pt x="574" y="489"/>
                      </a:lnTo>
                      <a:lnTo>
                        <a:pt x="555" y="513"/>
                      </a:lnTo>
                      <a:lnTo>
                        <a:pt x="535" y="535"/>
                      </a:lnTo>
                      <a:lnTo>
                        <a:pt x="514" y="555"/>
                      </a:lnTo>
                      <a:lnTo>
                        <a:pt x="489" y="573"/>
                      </a:lnTo>
                      <a:lnTo>
                        <a:pt x="470" y="585"/>
                      </a:lnTo>
                      <a:lnTo>
                        <a:pt x="469" y="585"/>
                      </a:lnTo>
                      <a:lnTo>
                        <a:pt x="467" y="585"/>
                      </a:lnTo>
                      <a:lnTo>
                        <a:pt x="467" y="585"/>
                      </a:lnTo>
                      <a:lnTo>
                        <a:pt x="466" y="585"/>
                      </a:lnTo>
                      <a:lnTo>
                        <a:pt x="465" y="585"/>
                      </a:lnTo>
                      <a:lnTo>
                        <a:pt x="465" y="585"/>
                      </a:lnTo>
                      <a:lnTo>
                        <a:pt x="463" y="585"/>
                      </a:lnTo>
                      <a:lnTo>
                        <a:pt x="462" y="583"/>
                      </a:lnTo>
                      <a:lnTo>
                        <a:pt x="486" y="569"/>
                      </a:lnTo>
                      <a:lnTo>
                        <a:pt x="510" y="551"/>
                      </a:lnTo>
                      <a:lnTo>
                        <a:pt x="533" y="531"/>
                      </a:lnTo>
                      <a:lnTo>
                        <a:pt x="553" y="510"/>
                      </a:lnTo>
                      <a:lnTo>
                        <a:pt x="570" y="486"/>
                      </a:lnTo>
                      <a:lnTo>
                        <a:pt x="584" y="461"/>
                      </a:lnTo>
                      <a:lnTo>
                        <a:pt x="598" y="433"/>
                      </a:lnTo>
                      <a:lnTo>
                        <a:pt x="603" y="420"/>
                      </a:lnTo>
                      <a:lnTo>
                        <a:pt x="608" y="405"/>
                      </a:lnTo>
                      <a:lnTo>
                        <a:pt x="612" y="390"/>
                      </a:lnTo>
                      <a:lnTo>
                        <a:pt x="616" y="376"/>
                      </a:lnTo>
                      <a:lnTo>
                        <a:pt x="619" y="361"/>
                      </a:lnTo>
                      <a:lnTo>
                        <a:pt x="620" y="345"/>
                      </a:lnTo>
                      <a:lnTo>
                        <a:pt x="622" y="329"/>
                      </a:lnTo>
                      <a:lnTo>
                        <a:pt x="622" y="313"/>
                      </a:lnTo>
                      <a:lnTo>
                        <a:pt x="627" y="31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5" name="Freeform 404"/>
                <p:cNvSpPr>
                  <a:spLocks/>
                </p:cNvSpPr>
                <p:nvPr/>
              </p:nvSpPr>
              <p:spPr bwMode="auto">
                <a:xfrm>
                  <a:off x="2619" y="2298"/>
                  <a:ext cx="311" cy="298"/>
                </a:xfrm>
                <a:custGeom>
                  <a:avLst/>
                  <a:gdLst/>
                  <a:ahLst/>
                  <a:cxnLst>
                    <a:cxn ang="0">
                      <a:pos x="621" y="278"/>
                    </a:cxn>
                    <a:cxn ang="0">
                      <a:pos x="613" y="233"/>
                    </a:cxn>
                    <a:cxn ang="0">
                      <a:pos x="598" y="189"/>
                    </a:cxn>
                    <a:cxn ang="0">
                      <a:pos x="552" y="113"/>
                    </a:cxn>
                    <a:cxn ang="0">
                      <a:pos x="485" y="53"/>
                    </a:cxn>
                    <a:cxn ang="0">
                      <a:pos x="419" y="19"/>
                    </a:cxn>
                    <a:cxn ang="0">
                      <a:pos x="375" y="7"/>
                    </a:cxn>
                    <a:cxn ang="0">
                      <a:pos x="328" y="0"/>
                    </a:cxn>
                    <a:cxn ang="0">
                      <a:pos x="280" y="1"/>
                    </a:cxn>
                    <a:cxn ang="0">
                      <a:pos x="234" y="9"/>
                    </a:cxn>
                    <a:cxn ang="0">
                      <a:pos x="191" y="24"/>
                    </a:cxn>
                    <a:cxn ang="0">
                      <a:pos x="114" y="71"/>
                    </a:cxn>
                    <a:cxn ang="0">
                      <a:pos x="54" y="137"/>
                    </a:cxn>
                    <a:cxn ang="0">
                      <a:pos x="20" y="204"/>
                    </a:cxn>
                    <a:cxn ang="0">
                      <a:pos x="7" y="248"/>
                    </a:cxn>
                    <a:cxn ang="0">
                      <a:pos x="2" y="294"/>
                    </a:cxn>
                    <a:cxn ang="0">
                      <a:pos x="3" y="342"/>
                    </a:cxn>
                    <a:cxn ang="0">
                      <a:pos x="11" y="389"/>
                    </a:cxn>
                    <a:cxn ang="0">
                      <a:pos x="26" y="431"/>
                    </a:cxn>
                    <a:cxn ang="0">
                      <a:pos x="72" y="508"/>
                    </a:cxn>
                    <a:cxn ang="0">
                      <a:pos x="138" y="568"/>
                    </a:cxn>
                    <a:cxn ang="0">
                      <a:pos x="187" y="595"/>
                    </a:cxn>
                    <a:cxn ang="0">
                      <a:pos x="190" y="594"/>
                    </a:cxn>
                    <a:cxn ang="0">
                      <a:pos x="194" y="594"/>
                    </a:cxn>
                    <a:cxn ang="0">
                      <a:pos x="166" y="579"/>
                    </a:cxn>
                    <a:cxn ang="0">
                      <a:pos x="95" y="527"/>
                    </a:cxn>
                    <a:cxn ang="0">
                      <a:pos x="43" y="457"/>
                    </a:cxn>
                    <a:cxn ang="0">
                      <a:pos x="19" y="402"/>
                    </a:cxn>
                    <a:cxn ang="0">
                      <a:pos x="10" y="357"/>
                    </a:cxn>
                    <a:cxn ang="0">
                      <a:pos x="6" y="310"/>
                    </a:cxn>
                    <a:cxn ang="0">
                      <a:pos x="10" y="264"/>
                    </a:cxn>
                    <a:cxn ang="0">
                      <a:pos x="19" y="220"/>
                    </a:cxn>
                    <a:cxn ang="0">
                      <a:pos x="43" y="165"/>
                    </a:cxn>
                    <a:cxn ang="0">
                      <a:pos x="95" y="94"/>
                    </a:cxn>
                    <a:cxn ang="0">
                      <a:pos x="166" y="41"/>
                    </a:cxn>
                    <a:cxn ang="0">
                      <a:pos x="222" y="19"/>
                    </a:cxn>
                    <a:cxn ang="0">
                      <a:pos x="265" y="8"/>
                    </a:cxn>
                    <a:cxn ang="0">
                      <a:pos x="312" y="4"/>
                    </a:cxn>
                    <a:cxn ang="0">
                      <a:pos x="359" y="8"/>
                    </a:cxn>
                    <a:cxn ang="0">
                      <a:pos x="403" y="19"/>
                    </a:cxn>
                    <a:cxn ang="0">
                      <a:pos x="457" y="41"/>
                    </a:cxn>
                    <a:cxn ang="0">
                      <a:pos x="528" y="94"/>
                    </a:cxn>
                    <a:cxn ang="0">
                      <a:pos x="581" y="165"/>
                    </a:cxn>
                    <a:cxn ang="0">
                      <a:pos x="604" y="220"/>
                    </a:cxn>
                    <a:cxn ang="0">
                      <a:pos x="614" y="264"/>
                    </a:cxn>
                    <a:cxn ang="0">
                      <a:pos x="618" y="310"/>
                    </a:cxn>
                    <a:cxn ang="0">
                      <a:pos x="621" y="342"/>
                    </a:cxn>
                    <a:cxn ang="0">
                      <a:pos x="613" y="389"/>
                    </a:cxn>
                    <a:cxn ang="0">
                      <a:pos x="598" y="431"/>
                    </a:cxn>
                    <a:cxn ang="0">
                      <a:pos x="552" y="508"/>
                    </a:cxn>
                    <a:cxn ang="0">
                      <a:pos x="485" y="568"/>
                    </a:cxn>
                    <a:cxn ang="0">
                      <a:pos x="463" y="582"/>
                    </a:cxn>
                    <a:cxn ang="0">
                      <a:pos x="459" y="580"/>
                    </a:cxn>
                    <a:cxn ang="0">
                      <a:pos x="456" y="580"/>
                    </a:cxn>
                    <a:cxn ang="0">
                      <a:pos x="507" y="547"/>
                    </a:cxn>
                    <a:cxn ang="0">
                      <a:pos x="565" y="482"/>
                    </a:cxn>
                    <a:cxn ang="0">
                      <a:pos x="600" y="415"/>
                    </a:cxn>
                    <a:cxn ang="0">
                      <a:pos x="612" y="373"/>
                    </a:cxn>
                    <a:cxn ang="0">
                      <a:pos x="617" y="326"/>
                    </a:cxn>
                  </a:cxnLst>
                  <a:rect l="0" t="0" r="r" b="b"/>
                  <a:pathLst>
                    <a:path w="622" h="595">
                      <a:moveTo>
                        <a:pt x="622" y="310"/>
                      </a:moveTo>
                      <a:lnTo>
                        <a:pt x="622" y="294"/>
                      </a:lnTo>
                      <a:lnTo>
                        <a:pt x="621" y="278"/>
                      </a:lnTo>
                      <a:lnTo>
                        <a:pt x="620" y="264"/>
                      </a:lnTo>
                      <a:lnTo>
                        <a:pt x="617" y="248"/>
                      </a:lnTo>
                      <a:lnTo>
                        <a:pt x="613" y="233"/>
                      </a:lnTo>
                      <a:lnTo>
                        <a:pt x="609" y="218"/>
                      </a:lnTo>
                      <a:lnTo>
                        <a:pt x="604" y="204"/>
                      </a:lnTo>
                      <a:lnTo>
                        <a:pt x="598" y="189"/>
                      </a:lnTo>
                      <a:lnTo>
                        <a:pt x="585" y="162"/>
                      </a:lnTo>
                      <a:lnTo>
                        <a:pt x="569" y="137"/>
                      </a:lnTo>
                      <a:lnTo>
                        <a:pt x="552" y="113"/>
                      </a:lnTo>
                      <a:lnTo>
                        <a:pt x="532" y="90"/>
                      </a:lnTo>
                      <a:lnTo>
                        <a:pt x="509" y="71"/>
                      </a:lnTo>
                      <a:lnTo>
                        <a:pt x="485" y="53"/>
                      </a:lnTo>
                      <a:lnTo>
                        <a:pt x="460" y="37"/>
                      </a:lnTo>
                      <a:lnTo>
                        <a:pt x="433" y="24"/>
                      </a:lnTo>
                      <a:lnTo>
                        <a:pt x="419" y="19"/>
                      </a:lnTo>
                      <a:lnTo>
                        <a:pt x="404" y="13"/>
                      </a:lnTo>
                      <a:lnTo>
                        <a:pt x="389" y="9"/>
                      </a:lnTo>
                      <a:lnTo>
                        <a:pt x="375" y="7"/>
                      </a:lnTo>
                      <a:lnTo>
                        <a:pt x="359" y="3"/>
                      </a:lnTo>
                      <a:lnTo>
                        <a:pt x="344" y="1"/>
                      </a:lnTo>
                      <a:lnTo>
                        <a:pt x="328" y="0"/>
                      </a:lnTo>
                      <a:lnTo>
                        <a:pt x="312" y="0"/>
                      </a:lnTo>
                      <a:lnTo>
                        <a:pt x="296" y="0"/>
                      </a:lnTo>
                      <a:lnTo>
                        <a:pt x="280" y="1"/>
                      </a:lnTo>
                      <a:lnTo>
                        <a:pt x="264" y="3"/>
                      </a:lnTo>
                      <a:lnTo>
                        <a:pt x="250" y="7"/>
                      </a:lnTo>
                      <a:lnTo>
                        <a:pt x="234" y="9"/>
                      </a:lnTo>
                      <a:lnTo>
                        <a:pt x="219" y="13"/>
                      </a:lnTo>
                      <a:lnTo>
                        <a:pt x="206" y="19"/>
                      </a:lnTo>
                      <a:lnTo>
                        <a:pt x="191" y="24"/>
                      </a:lnTo>
                      <a:lnTo>
                        <a:pt x="164" y="37"/>
                      </a:lnTo>
                      <a:lnTo>
                        <a:pt x="138" y="53"/>
                      </a:lnTo>
                      <a:lnTo>
                        <a:pt x="114" y="71"/>
                      </a:lnTo>
                      <a:lnTo>
                        <a:pt x="92" y="90"/>
                      </a:lnTo>
                      <a:lnTo>
                        <a:pt x="72" y="113"/>
                      </a:lnTo>
                      <a:lnTo>
                        <a:pt x="54" y="137"/>
                      </a:lnTo>
                      <a:lnTo>
                        <a:pt x="39" y="162"/>
                      </a:lnTo>
                      <a:lnTo>
                        <a:pt x="26" y="189"/>
                      </a:lnTo>
                      <a:lnTo>
                        <a:pt x="20" y="204"/>
                      </a:lnTo>
                      <a:lnTo>
                        <a:pt x="15" y="218"/>
                      </a:lnTo>
                      <a:lnTo>
                        <a:pt x="11" y="233"/>
                      </a:lnTo>
                      <a:lnTo>
                        <a:pt x="7" y="248"/>
                      </a:lnTo>
                      <a:lnTo>
                        <a:pt x="4" y="264"/>
                      </a:lnTo>
                      <a:lnTo>
                        <a:pt x="3" y="278"/>
                      </a:lnTo>
                      <a:lnTo>
                        <a:pt x="2" y="294"/>
                      </a:lnTo>
                      <a:lnTo>
                        <a:pt x="0" y="310"/>
                      </a:lnTo>
                      <a:lnTo>
                        <a:pt x="2" y="326"/>
                      </a:lnTo>
                      <a:lnTo>
                        <a:pt x="3" y="342"/>
                      </a:lnTo>
                      <a:lnTo>
                        <a:pt x="4" y="358"/>
                      </a:lnTo>
                      <a:lnTo>
                        <a:pt x="7" y="373"/>
                      </a:lnTo>
                      <a:lnTo>
                        <a:pt x="11" y="389"/>
                      </a:lnTo>
                      <a:lnTo>
                        <a:pt x="15" y="403"/>
                      </a:lnTo>
                      <a:lnTo>
                        <a:pt x="20" y="418"/>
                      </a:lnTo>
                      <a:lnTo>
                        <a:pt x="26" y="431"/>
                      </a:lnTo>
                      <a:lnTo>
                        <a:pt x="39" y="459"/>
                      </a:lnTo>
                      <a:lnTo>
                        <a:pt x="54" y="484"/>
                      </a:lnTo>
                      <a:lnTo>
                        <a:pt x="72" y="508"/>
                      </a:lnTo>
                      <a:lnTo>
                        <a:pt x="92" y="530"/>
                      </a:lnTo>
                      <a:lnTo>
                        <a:pt x="114" y="550"/>
                      </a:lnTo>
                      <a:lnTo>
                        <a:pt x="138" y="568"/>
                      </a:lnTo>
                      <a:lnTo>
                        <a:pt x="164" y="584"/>
                      </a:lnTo>
                      <a:lnTo>
                        <a:pt x="186" y="595"/>
                      </a:lnTo>
                      <a:lnTo>
                        <a:pt x="187" y="595"/>
                      </a:lnTo>
                      <a:lnTo>
                        <a:pt x="188" y="594"/>
                      </a:lnTo>
                      <a:lnTo>
                        <a:pt x="190" y="594"/>
                      </a:lnTo>
                      <a:lnTo>
                        <a:pt x="190" y="594"/>
                      </a:lnTo>
                      <a:lnTo>
                        <a:pt x="191" y="594"/>
                      </a:lnTo>
                      <a:lnTo>
                        <a:pt x="192" y="594"/>
                      </a:lnTo>
                      <a:lnTo>
                        <a:pt x="194" y="594"/>
                      </a:lnTo>
                      <a:lnTo>
                        <a:pt x="195" y="592"/>
                      </a:lnTo>
                      <a:lnTo>
                        <a:pt x="192" y="592"/>
                      </a:lnTo>
                      <a:lnTo>
                        <a:pt x="166" y="579"/>
                      </a:lnTo>
                      <a:lnTo>
                        <a:pt x="140" y="564"/>
                      </a:lnTo>
                      <a:lnTo>
                        <a:pt x="118" y="547"/>
                      </a:lnTo>
                      <a:lnTo>
                        <a:pt x="95" y="527"/>
                      </a:lnTo>
                      <a:lnTo>
                        <a:pt x="76" y="504"/>
                      </a:lnTo>
                      <a:lnTo>
                        <a:pt x="58" y="482"/>
                      </a:lnTo>
                      <a:lnTo>
                        <a:pt x="43" y="457"/>
                      </a:lnTo>
                      <a:lnTo>
                        <a:pt x="30" y="430"/>
                      </a:lnTo>
                      <a:lnTo>
                        <a:pt x="24" y="415"/>
                      </a:lnTo>
                      <a:lnTo>
                        <a:pt x="19" y="402"/>
                      </a:lnTo>
                      <a:lnTo>
                        <a:pt x="15" y="387"/>
                      </a:lnTo>
                      <a:lnTo>
                        <a:pt x="12" y="373"/>
                      </a:lnTo>
                      <a:lnTo>
                        <a:pt x="10" y="357"/>
                      </a:lnTo>
                      <a:lnTo>
                        <a:pt x="7" y="342"/>
                      </a:lnTo>
                      <a:lnTo>
                        <a:pt x="6" y="326"/>
                      </a:lnTo>
                      <a:lnTo>
                        <a:pt x="6" y="310"/>
                      </a:lnTo>
                      <a:lnTo>
                        <a:pt x="6" y="294"/>
                      </a:lnTo>
                      <a:lnTo>
                        <a:pt x="7" y="279"/>
                      </a:lnTo>
                      <a:lnTo>
                        <a:pt x="10" y="264"/>
                      </a:lnTo>
                      <a:lnTo>
                        <a:pt x="12" y="249"/>
                      </a:lnTo>
                      <a:lnTo>
                        <a:pt x="15" y="234"/>
                      </a:lnTo>
                      <a:lnTo>
                        <a:pt x="19" y="220"/>
                      </a:lnTo>
                      <a:lnTo>
                        <a:pt x="24" y="205"/>
                      </a:lnTo>
                      <a:lnTo>
                        <a:pt x="30" y="192"/>
                      </a:lnTo>
                      <a:lnTo>
                        <a:pt x="43" y="165"/>
                      </a:lnTo>
                      <a:lnTo>
                        <a:pt x="58" y="140"/>
                      </a:lnTo>
                      <a:lnTo>
                        <a:pt x="76" y="116"/>
                      </a:lnTo>
                      <a:lnTo>
                        <a:pt x="95" y="94"/>
                      </a:lnTo>
                      <a:lnTo>
                        <a:pt x="118" y="75"/>
                      </a:lnTo>
                      <a:lnTo>
                        <a:pt x="140" y="57"/>
                      </a:lnTo>
                      <a:lnTo>
                        <a:pt x="166" y="41"/>
                      </a:lnTo>
                      <a:lnTo>
                        <a:pt x="192" y="29"/>
                      </a:lnTo>
                      <a:lnTo>
                        <a:pt x="207" y="23"/>
                      </a:lnTo>
                      <a:lnTo>
                        <a:pt x="222" y="19"/>
                      </a:lnTo>
                      <a:lnTo>
                        <a:pt x="235" y="15"/>
                      </a:lnTo>
                      <a:lnTo>
                        <a:pt x="251" y="11"/>
                      </a:lnTo>
                      <a:lnTo>
                        <a:pt x="265" y="8"/>
                      </a:lnTo>
                      <a:lnTo>
                        <a:pt x="280" y="7"/>
                      </a:lnTo>
                      <a:lnTo>
                        <a:pt x="296" y="5"/>
                      </a:lnTo>
                      <a:lnTo>
                        <a:pt x="312" y="4"/>
                      </a:lnTo>
                      <a:lnTo>
                        <a:pt x="328" y="5"/>
                      </a:lnTo>
                      <a:lnTo>
                        <a:pt x="343" y="7"/>
                      </a:lnTo>
                      <a:lnTo>
                        <a:pt x="359" y="8"/>
                      </a:lnTo>
                      <a:lnTo>
                        <a:pt x="373" y="11"/>
                      </a:lnTo>
                      <a:lnTo>
                        <a:pt x="388" y="15"/>
                      </a:lnTo>
                      <a:lnTo>
                        <a:pt x="403" y="19"/>
                      </a:lnTo>
                      <a:lnTo>
                        <a:pt x="417" y="23"/>
                      </a:lnTo>
                      <a:lnTo>
                        <a:pt x="431" y="29"/>
                      </a:lnTo>
                      <a:lnTo>
                        <a:pt x="457" y="41"/>
                      </a:lnTo>
                      <a:lnTo>
                        <a:pt x="483" y="57"/>
                      </a:lnTo>
                      <a:lnTo>
                        <a:pt x="507" y="75"/>
                      </a:lnTo>
                      <a:lnTo>
                        <a:pt x="528" y="94"/>
                      </a:lnTo>
                      <a:lnTo>
                        <a:pt x="548" y="116"/>
                      </a:lnTo>
                      <a:lnTo>
                        <a:pt x="565" y="140"/>
                      </a:lnTo>
                      <a:lnTo>
                        <a:pt x="581" y="165"/>
                      </a:lnTo>
                      <a:lnTo>
                        <a:pt x="594" y="192"/>
                      </a:lnTo>
                      <a:lnTo>
                        <a:pt x="600" y="205"/>
                      </a:lnTo>
                      <a:lnTo>
                        <a:pt x="604" y="220"/>
                      </a:lnTo>
                      <a:lnTo>
                        <a:pt x="608" y="234"/>
                      </a:lnTo>
                      <a:lnTo>
                        <a:pt x="612" y="249"/>
                      </a:lnTo>
                      <a:lnTo>
                        <a:pt x="614" y="264"/>
                      </a:lnTo>
                      <a:lnTo>
                        <a:pt x="616" y="279"/>
                      </a:lnTo>
                      <a:lnTo>
                        <a:pt x="617" y="294"/>
                      </a:lnTo>
                      <a:lnTo>
                        <a:pt x="618" y="310"/>
                      </a:lnTo>
                      <a:lnTo>
                        <a:pt x="622" y="310"/>
                      </a:lnTo>
                      <a:lnTo>
                        <a:pt x="622" y="326"/>
                      </a:lnTo>
                      <a:lnTo>
                        <a:pt x="621" y="342"/>
                      </a:lnTo>
                      <a:lnTo>
                        <a:pt x="620" y="358"/>
                      </a:lnTo>
                      <a:lnTo>
                        <a:pt x="617" y="373"/>
                      </a:lnTo>
                      <a:lnTo>
                        <a:pt x="613" y="389"/>
                      </a:lnTo>
                      <a:lnTo>
                        <a:pt x="609" y="403"/>
                      </a:lnTo>
                      <a:lnTo>
                        <a:pt x="604" y="418"/>
                      </a:lnTo>
                      <a:lnTo>
                        <a:pt x="598" y="431"/>
                      </a:lnTo>
                      <a:lnTo>
                        <a:pt x="585" y="459"/>
                      </a:lnTo>
                      <a:lnTo>
                        <a:pt x="569" y="484"/>
                      </a:lnTo>
                      <a:lnTo>
                        <a:pt x="552" y="508"/>
                      </a:lnTo>
                      <a:lnTo>
                        <a:pt x="532" y="530"/>
                      </a:lnTo>
                      <a:lnTo>
                        <a:pt x="509" y="550"/>
                      </a:lnTo>
                      <a:lnTo>
                        <a:pt x="485" y="568"/>
                      </a:lnTo>
                      <a:lnTo>
                        <a:pt x="464" y="582"/>
                      </a:lnTo>
                      <a:lnTo>
                        <a:pt x="463" y="582"/>
                      </a:lnTo>
                      <a:lnTo>
                        <a:pt x="463" y="582"/>
                      </a:lnTo>
                      <a:lnTo>
                        <a:pt x="461" y="582"/>
                      </a:lnTo>
                      <a:lnTo>
                        <a:pt x="460" y="580"/>
                      </a:lnTo>
                      <a:lnTo>
                        <a:pt x="459" y="580"/>
                      </a:lnTo>
                      <a:lnTo>
                        <a:pt x="459" y="580"/>
                      </a:lnTo>
                      <a:lnTo>
                        <a:pt x="457" y="580"/>
                      </a:lnTo>
                      <a:lnTo>
                        <a:pt x="456" y="580"/>
                      </a:lnTo>
                      <a:lnTo>
                        <a:pt x="457" y="579"/>
                      </a:lnTo>
                      <a:lnTo>
                        <a:pt x="483" y="564"/>
                      </a:lnTo>
                      <a:lnTo>
                        <a:pt x="507" y="547"/>
                      </a:lnTo>
                      <a:lnTo>
                        <a:pt x="528" y="527"/>
                      </a:lnTo>
                      <a:lnTo>
                        <a:pt x="548" y="504"/>
                      </a:lnTo>
                      <a:lnTo>
                        <a:pt x="565" y="482"/>
                      </a:lnTo>
                      <a:lnTo>
                        <a:pt x="581" y="457"/>
                      </a:lnTo>
                      <a:lnTo>
                        <a:pt x="594" y="430"/>
                      </a:lnTo>
                      <a:lnTo>
                        <a:pt x="600" y="415"/>
                      </a:lnTo>
                      <a:lnTo>
                        <a:pt x="604" y="402"/>
                      </a:lnTo>
                      <a:lnTo>
                        <a:pt x="608" y="387"/>
                      </a:lnTo>
                      <a:lnTo>
                        <a:pt x="612" y="373"/>
                      </a:lnTo>
                      <a:lnTo>
                        <a:pt x="614" y="357"/>
                      </a:lnTo>
                      <a:lnTo>
                        <a:pt x="616" y="342"/>
                      </a:lnTo>
                      <a:lnTo>
                        <a:pt x="617" y="326"/>
                      </a:lnTo>
                      <a:lnTo>
                        <a:pt x="618" y="310"/>
                      </a:lnTo>
                      <a:lnTo>
                        <a:pt x="622" y="31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6" name="Freeform 405"/>
                <p:cNvSpPr>
                  <a:spLocks/>
                </p:cNvSpPr>
                <p:nvPr/>
              </p:nvSpPr>
              <p:spPr bwMode="auto">
                <a:xfrm>
                  <a:off x="2620" y="2300"/>
                  <a:ext cx="308" cy="295"/>
                </a:xfrm>
                <a:custGeom>
                  <a:avLst/>
                  <a:gdLst/>
                  <a:ahLst/>
                  <a:cxnLst>
                    <a:cxn ang="0">
                      <a:pos x="615" y="276"/>
                    </a:cxn>
                    <a:cxn ang="0">
                      <a:pos x="607" y="230"/>
                    </a:cxn>
                    <a:cxn ang="0">
                      <a:pos x="593" y="187"/>
                    </a:cxn>
                    <a:cxn ang="0">
                      <a:pos x="548" y="111"/>
                    </a:cxn>
                    <a:cxn ang="0">
                      <a:pos x="481" y="52"/>
                    </a:cxn>
                    <a:cxn ang="0">
                      <a:pos x="414" y="18"/>
                    </a:cxn>
                    <a:cxn ang="0">
                      <a:pos x="372" y="5"/>
                    </a:cxn>
                    <a:cxn ang="0">
                      <a:pos x="325" y="0"/>
                    </a:cxn>
                    <a:cxn ang="0">
                      <a:pos x="277" y="1"/>
                    </a:cxn>
                    <a:cxn ang="0">
                      <a:pos x="232" y="9"/>
                    </a:cxn>
                    <a:cxn ang="0">
                      <a:pos x="189" y="24"/>
                    </a:cxn>
                    <a:cxn ang="0">
                      <a:pos x="113" y="70"/>
                    </a:cxn>
                    <a:cxn ang="0">
                      <a:pos x="53" y="135"/>
                    </a:cxn>
                    <a:cxn ang="0">
                      <a:pos x="19" y="202"/>
                    </a:cxn>
                    <a:cxn ang="0">
                      <a:pos x="7" y="246"/>
                    </a:cxn>
                    <a:cxn ang="0">
                      <a:pos x="1" y="291"/>
                    </a:cxn>
                    <a:cxn ang="0">
                      <a:pos x="1" y="339"/>
                    </a:cxn>
                    <a:cxn ang="0">
                      <a:pos x="11" y="384"/>
                    </a:cxn>
                    <a:cxn ang="0">
                      <a:pos x="24" y="427"/>
                    </a:cxn>
                    <a:cxn ang="0">
                      <a:pos x="71" y="504"/>
                    </a:cxn>
                    <a:cxn ang="0">
                      <a:pos x="136" y="563"/>
                    </a:cxn>
                    <a:cxn ang="0">
                      <a:pos x="188" y="591"/>
                    </a:cxn>
                    <a:cxn ang="0">
                      <a:pos x="192" y="589"/>
                    </a:cxn>
                    <a:cxn ang="0">
                      <a:pos x="195" y="589"/>
                    </a:cxn>
                    <a:cxn ang="0">
                      <a:pos x="164" y="575"/>
                    </a:cxn>
                    <a:cxn ang="0">
                      <a:pos x="95" y="521"/>
                    </a:cxn>
                    <a:cxn ang="0">
                      <a:pos x="41" y="452"/>
                    </a:cxn>
                    <a:cxn ang="0">
                      <a:pos x="19" y="398"/>
                    </a:cxn>
                    <a:cxn ang="0">
                      <a:pos x="9" y="354"/>
                    </a:cxn>
                    <a:cxn ang="0">
                      <a:pos x="5" y="307"/>
                    </a:cxn>
                    <a:cxn ang="0">
                      <a:pos x="9" y="262"/>
                    </a:cxn>
                    <a:cxn ang="0">
                      <a:pos x="19" y="218"/>
                    </a:cxn>
                    <a:cxn ang="0">
                      <a:pos x="41" y="163"/>
                    </a:cxn>
                    <a:cxn ang="0">
                      <a:pos x="95" y="93"/>
                    </a:cxn>
                    <a:cxn ang="0">
                      <a:pos x="164" y="41"/>
                    </a:cxn>
                    <a:cxn ang="0">
                      <a:pos x="219" y="18"/>
                    </a:cxn>
                    <a:cxn ang="0">
                      <a:pos x="262" y="8"/>
                    </a:cxn>
                    <a:cxn ang="0">
                      <a:pos x="309" y="4"/>
                    </a:cxn>
                    <a:cxn ang="0">
                      <a:pos x="356" y="8"/>
                    </a:cxn>
                    <a:cxn ang="0">
                      <a:pos x="400" y="18"/>
                    </a:cxn>
                    <a:cxn ang="0">
                      <a:pos x="453" y="41"/>
                    </a:cxn>
                    <a:cxn ang="0">
                      <a:pos x="524" y="93"/>
                    </a:cxn>
                    <a:cxn ang="0">
                      <a:pos x="575" y="163"/>
                    </a:cxn>
                    <a:cxn ang="0">
                      <a:pos x="598" y="218"/>
                    </a:cxn>
                    <a:cxn ang="0">
                      <a:pos x="609" y="262"/>
                    </a:cxn>
                    <a:cxn ang="0">
                      <a:pos x="613" y="307"/>
                    </a:cxn>
                    <a:cxn ang="0">
                      <a:pos x="615" y="339"/>
                    </a:cxn>
                    <a:cxn ang="0">
                      <a:pos x="607" y="384"/>
                    </a:cxn>
                    <a:cxn ang="0">
                      <a:pos x="593" y="427"/>
                    </a:cxn>
                    <a:cxn ang="0">
                      <a:pos x="548" y="504"/>
                    </a:cxn>
                    <a:cxn ang="0">
                      <a:pos x="481" y="563"/>
                    </a:cxn>
                    <a:cxn ang="0">
                      <a:pos x="456" y="577"/>
                    </a:cxn>
                    <a:cxn ang="0">
                      <a:pos x="452" y="577"/>
                    </a:cxn>
                    <a:cxn ang="0">
                      <a:pos x="449" y="577"/>
                    </a:cxn>
                    <a:cxn ang="0">
                      <a:pos x="502" y="541"/>
                    </a:cxn>
                    <a:cxn ang="0">
                      <a:pos x="561" y="477"/>
                    </a:cxn>
                    <a:cxn ang="0">
                      <a:pos x="594" y="412"/>
                    </a:cxn>
                    <a:cxn ang="0">
                      <a:pos x="606" y="368"/>
                    </a:cxn>
                    <a:cxn ang="0">
                      <a:pos x="611" y="323"/>
                    </a:cxn>
                  </a:cxnLst>
                  <a:rect l="0" t="0" r="r" b="b"/>
                  <a:pathLst>
                    <a:path w="617" h="591">
                      <a:moveTo>
                        <a:pt x="617" y="307"/>
                      </a:moveTo>
                      <a:lnTo>
                        <a:pt x="617" y="291"/>
                      </a:lnTo>
                      <a:lnTo>
                        <a:pt x="615" y="276"/>
                      </a:lnTo>
                      <a:lnTo>
                        <a:pt x="614" y="261"/>
                      </a:lnTo>
                      <a:lnTo>
                        <a:pt x="611" y="246"/>
                      </a:lnTo>
                      <a:lnTo>
                        <a:pt x="607" y="230"/>
                      </a:lnTo>
                      <a:lnTo>
                        <a:pt x="603" y="215"/>
                      </a:lnTo>
                      <a:lnTo>
                        <a:pt x="598" y="202"/>
                      </a:lnTo>
                      <a:lnTo>
                        <a:pt x="593" y="187"/>
                      </a:lnTo>
                      <a:lnTo>
                        <a:pt x="579" y="161"/>
                      </a:lnTo>
                      <a:lnTo>
                        <a:pt x="565" y="135"/>
                      </a:lnTo>
                      <a:lnTo>
                        <a:pt x="548" y="111"/>
                      </a:lnTo>
                      <a:lnTo>
                        <a:pt x="528" y="89"/>
                      </a:lnTo>
                      <a:lnTo>
                        <a:pt x="505" y="70"/>
                      </a:lnTo>
                      <a:lnTo>
                        <a:pt x="481" y="52"/>
                      </a:lnTo>
                      <a:lnTo>
                        <a:pt x="456" y="37"/>
                      </a:lnTo>
                      <a:lnTo>
                        <a:pt x="429" y="24"/>
                      </a:lnTo>
                      <a:lnTo>
                        <a:pt x="414" y="18"/>
                      </a:lnTo>
                      <a:lnTo>
                        <a:pt x="401" y="13"/>
                      </a:lnTo>
                      <a:lnTo>
                        <a:pt x="386" y="9"/>
                      </a:lnTo>
                      <a:lnTo>
                        <a:pt x="372" y="5"/>
                      </a:lnTo>
                      <a:lnTo>
                        <a:pt x="356" y="2"/>
                      </a:lnTo>
                      <a:lnTo>
                        <a:pt x="341" y="1"/>
                      </a:lnTo>
                      <a:lnTo>
                        <a:pt x="325" y="0"/>
                      </a:lnTo>
                      <a:lnTo>
                        <a:pt x="309" y="0"/>
                      </a:lnTo>
                      <a:lnTo>
                        <a:pt x="293" y="0"/>
                      </a:lnTo>
                      <a:lnTo>
                        <a:pt x="277" y="1"/>
                      </a:lnTo>
                      <a:lnTo>
                        <a:pt x="262" y="2"/>
                      </a:lnTo>
                      <a:lnTo>
                        <a:pt x="247" y="5"/>
                      </a:lnTo>
                      <a:lnTo>
                        <a:pt x="232" y="9"/>
                      </a:lnTo>
                      <a:lnTo>
                        <a:pt x="217" y="13"/>
                      </a:lnTo>
                      <a:lnTo>
                        <a:pt x="203" y="18"/>
                      </a:lnTo>
                      <a:lnTo>
                        <a:pt x="189" y="24"/>
                      </a:lnTo>
                      <a:lnTo>
                        <a:pt x="161" y="37"/>
                      </a:lnTo>
                      <a:lnTo>
                        <a:pt x="136" y="52"/>
                      </a:lnTo>
                      <a:lnTo>
                        <a:pt x="113" y="70"/>
                      </a:lnTo>
                      <a:lnTo>
                        <a:pt x="91" y="89"/>
                      </a:lnTo>
                      <a:lnTo>
                        <a:pt x="71" y="111"/>
                      </a:lnTo>
                      <a:lnTo>
                        <a:pt x="53" y="135"/>
                      </a:lnTo>
                      <a:lnTo>
                        <a:pt x="37" y="161"/>
                      </a:lnTo>
                      <a:lnTo>
                        <a:pt x="24" y="187"/>
                      </a:lnTo>
                      <a:lnTo>
                        <a:pt x="19" y="202"/>
                      </a:lnTo>
                      <a:lnTo>
                        <a:pt x="15" y="215"/>
                      </a:lnTo>
                      <a:lnTo>
                        <a:pt x="11" y="230"/>
                      </a:lnTo>
                      <a:lnTo>
                        <a:pt x="7" y="246"/>
                      </a:lnTo>
                      <a:lnTo>
                        <a:pt x="4" y="261"/>
                      </a:lnTo>
                      <a:lnTo>
                        <a:pt x="1" y="276"/>
                      </a:lnTo>
                      <a:lnTo>
                        <a:pt x="1" y="291"/>
                      </a:lnTo>
                      <a:lnTo>
                        <a:pt x="0" y="307"/>
                      </a:lnTo>
                      <a:lnTo>
                        <a:pt x="1" y="323"/>
                      </a:lnTo>
                      <a:lnTo>
                        <a:pt x="1" y="339"/>
                      </a:lnTo>
                      <a:lnTo>
                        <a:pt x="4" y="355"/>
                      </a:lnTo>
                      <a:lnTo>
                        <a:pt x="7" y="370"/>
                      </a:lnTo>
                      <a:lnTo>
                        <a:pt x="11" y="384"/>
                      </a:lnTo>
                      <a:lnTo>
                        <a:pt x="15" y="399"/>
                      </a:lnTo>
                      <a:lnTo>
                        <a:pt x="19" y="414"/>
                      </a:lnTo>
                      <a:lnTo>
                        <a:pt x="24" y="427"/>
                      </a:lnTo>
                      <a:lnTo>
                        <a:pt x="37" y="455"/>
                      </a:lnTo>
                      <a:lnTo>
                        <a:pt x="53" y="480"/>
                      </a:lnTo>
                      <a:lnTo>
                        <a:pt x="71" y="504"/>
                      </a:lnTo>
                      <a:lnTo>
                        <a:pt x="91" y="525"/>
                      </a:lnTo>
                      <a:lnTo>
                        <a:pt x="113" y="545"/>
                      </a:lnTo>
                      <a:lnTo>
                        <a:pt x="136" y="563"/>
                      </a:lnTo>
                      <a:lnTo>
                        <a:pt x="161" y="579"/>
                      </a:lnTo>
                      <a:lnTo>
                        <a:pt x="187" y="591"/>
                      </a:lnTo>
                      <a:lnTo>
                        <a:pt x="188" y="591"/>
                      </a:lnTo>
                      <a:lnTo>
                        <a:pt x="189" y="591"/>
                      </a:lnTo>
                      <a:lnTo>
                        <a:pt x="191" y="591"/>
                      </a:lnTo>
                      <a:lnTo>
                        <a:pt x="192" y="589"/>
                      </a:lnTo>
                      <a:lnTo>
                        <a:pt x="192" y="589"/>
                      </a:lnTo>
                      <a:lnTo>
                        <a:pt x="193" y="589"/>
                      </a:lnTo>
                      <a:lnTo>
                        <a:pt x="195" y="589"/>
                      </a:lnTo>
                      <a:lnTo>
                        <a:pt x="196" y="589"/>
                      </a:lnTo>
                      <a:lnTo>
                        <a:pt x="191" y="587"/>
                      </a:lnTo>
                      <a:lnTo>
                        <a:pt x="164" y="575"/>
                      </a:lnTo>
                      <a:lnTo>
                        <a:pt x="139" y="559"/>
                      </a:lnTo>
                      <a:lnTo>
                        <a:pt x="116" y="541"/>
                      </a:lnTo>
                      <a:lnTo>
                        <a:pt x="95" y="521"/>
                      </a:lnTo>
                      <a:lnTo>
                        <a:pt x="75" y="500"/>
                      </a:lnTo>
                      <a:lnTo>
                        <a:pt x="57" y="477"/>
                      </a:lnTo>
                      <a:lnTo>
                        <a:pt x="41" y="452"/>
                      </a:lnTo>
                      <a:lnTo>
                        <a:pt x="29" y="426"/>
                      </a:lnTo>
                      <a:lnTo>
                        <a:pt x="24" y="412"/>
                      </a:lnTo>
                      <a:lnTo>
                        <a:pt x="19" y="398"/>
                      </a:lnTo>
                      <a:lnTo>
                        <a:pt x="15" y="383"/>
                      </a:lnTo>
                      <a:lnTo>
                        <a:pt x="12" y="368"/>
                      </a:lnTo>
                      <a:lnTo>
                        <a:pt x="9" y="354"/>
                      </a:lnTo>
                      <a:lnTo>
                        <a:pt x="7" y="339"/>
                      </a:lnTo>
                      <a:lnTo>
                        <a:pt x="5" y="323"/>
                      </a:lnTo>
                      <a:lnTo>
                        <a:pt x="5" y="307"/>
                      </a:lnTo>
                      <a:lnTo>
                        <a:pt x="5" y="292"/>
                      </a:lnTo>
                      <a:lnTo>
                        <a:pt x="7" y="276"/>
                      </a:lnTo>
                      <a:lnTo>
                        <a:pt x="9" y="262"/>
                      </a:lnTo>
                      <a:lnTo>
                        <a:pt x="12" y="246"/>
                      </a:lnTo>
                      <a:lnTo>
                        <a:pt x="15" y="231"/>
                      </a:lnTo>
                      <a:lnTo>
                        <a:pt x="19" y="218"/>
                      </a:lnTo>
                      <a:lnTo>
                        <a:pt x="24" y="203"/>
                      </a:lnTo>
                      <a:lnTo>
                        <a:pt x="29" y="190"/>
                      </a:lnTo>
                      <a:lnTo>
                        <a:pt x="41" y="163"/>
                      </a:lnTo>
                      <a:lnTo>
                        <a:pt x="57" y="138"/>
                      </a:lnTo>
                      <a:lnTo>
                        <a:pt x="75" y="114"/>
                      </a:lnTo>
                      <a:lnTo>
                        <a:pt x="95" y="93"/>
                      </a:lnTo>
                      <a:lnTo>
                        <a:pt x="116" y="73"/>
                      </a:lnTo>
                      <a:lnTo>
                        <a:pt x="139" y="56"/>
                      </a:lnTo>
                      <a:lnTo>
                        <a:pt x="164" y="41"/>
                      </a:lnTo>
                      <a:lnTo>
                        <a:pt x="191" y="28"/>
                      </a:lnTo>
                      <a:lnTo>
                        <a:pt x="204" y="22"/>
                      </a:lnTo>
                      <a:lnTo>
                        <a:pt x="219" y="18"/>
                      </a:lnTo>
                      <a:lnTo>
                        <a:pt x="233" y="14"/>
                      </a:lnTo>
                      <a:lnTo>
                        <a:pt x="248" y="10"/>
                      </a:lnTo>
                      <a:lnTo>
                        <a:pt x="262" y="8"/>
                      </a:lnTo>
                      <a:lnTo>
                        <a:pt x="278" y="6"/>
                      </a:lnTo>
                      <a:lnTo>
                        <a:pt x="293" y="5"/>
                      </a:lnTo>
                      <a:lnTo>
                        <a:pt x="309" y="4"/>
                      </a:lnTo>
                      <a:lnTo>
                        <a:pt x="325" y="5"/>
                      </a:lnTo>
                      <a:lnTo>
                        <a:pt x="340" y="6"/>
                      </a:lnTo>
                      <a:lnTo>
                        <a:pt x="356" y="8"/>
                      </a:lnTo>
                      <a:lnTo>
                        <a:pt x="370" y="10"/>
                      </a:lnTo>
                      <a:lnTo>
                        <a:pt x="385" y="14"/>
                      </a:lnTo>
                      <a:lnTo>
                        <a:pt x="400" y="18"/>
                      </a:lnTo>
                      <a:lnTo>
                        <a:pt x="413" y="22"/>
                      </a:lnTo>
                      <a:lnTo>
                        <a:pt x="428" y="28"/>
                      </a:lnTo>
                      <a:lnTo>
                        <a:pt x="453" y="41"/>
                      </a:lnTo>
                      <a:lnTo>
                        <a:pt x="478" y="56"/>
                      </a:lnTo>
                      <a:lnTo>
                        <a:pt x="502" y="73"/>
                      </a:lnTo>
                      <a:lnTo>
                        <a:pt x="524" y="93"/>
                      </a:lnTo>
                      <a:lnTo>
                        <a:pt x="544" y="114"/>
                      </a:lnTo>
                      <a:lnTo>
                        <a:pt x="561" y="138"/>
                      </a:lnTo>
                      <a:lnTo>
                        <a:pt x="575" y="163"/>
                      </a:lnTo>
                      <a:lnTo>
                        <a:pt x="589" y="190"/>
                      </a:lnTo>
                      <a:lnTo>
                        <a:pt x="594" y="203"/>
                      </a:lnTo>
                      <a:lnTo>
                        <a:pt x="598" y="218"/>
                      </a:lnTo>
                      <a:lnTo>
                        <a:pt x="603" y="231"/>
                      </a:lnTo>
                      <a:lnTo>
                        <a:pt x="606" y="246"/>
                      </a:lnTo>
                      <a:lnTo>
                        <a:pt x="609" y="262"/>
                      </a:lnTo>
                      <a:lnTo>
                        <a:pt x="611" y="276"/>
                      </a:lnTo>
                      <a:lnTo>
                        <a:pt x="611" y="292"/>
                      </a:lnTo>
                      <a:lnTo>
                        <a:pt x="613" y="307"/>
                      </a:lnTo>
                      <a:lnTo>
                        <a:pt x="617" y="307"/>
                      </a:lnTo>
                      <a:lnTo>
                        <a:pt x="617" y="323"/>
                      </a:lnTo>
                      <a:lnTo>
                        <a:pt x="615" y="339"/>
                      </a:lnTo>
                      <a:lnTo>
                        <a:pt x="614" y="355"/>
                      </a:lnTo>
                      <a:lnTo>
                        <a:pt x="611" y="370"/>
                      </a:lnTo>
                      <a:lnTo>
                        <a:pt x="607" y="384"/>
                      </a:lnTo>
                      <a:lnTo>
                        <a:pt x="603" y="399"/>
                      </a:lnTo>
                      <a:lnTo>
                        <a:pt x="598" y="414"/>
                      </a:lnTo>
                      <a:lnTo>
                        <a:pt x="593" y="427"/>
                      </a:lnTo>
                      <a:lnTo>
                        <a:pt x="579" y="455"/>
                      </a:lnTo>
                      <a:lnTo>
                        <a:pt x="565" y="480"/>
                      </a:lnTo>
                      <a:lnTo>
                        <a:pt x="548" y="504"/>
                      </a:lnTo>
                      <a:lnTo>
                        <a:pt x="528" y="525"/>
                      </a:lnTo>
                      <a:lnTo>
                        <a:pt x="505" y="545"/>
                      </a:lnTo>
                      <a:lnTo>
                        <a:pt x="481" y="563"/>
                      </a:lnTo>
                      <a:lnTo>
                        <a:pt x="457" y="577"/>
                      </a:lnTo>
                      <a:lnTo>
                        <a:pt x="456" y="577"/>
                      </a:lnTo>
                      <a:lnTo>
                        <a:pt x="456" y="577"/>
                      </a:lnTo>
                      <a:lnTo>
                        <a:pt x="454" y="577"/>
                      </a:lnTo>
                      <a:lnTo>
                        <a:pt x="453" y="577"/>
                      </a:lnTo>
                      <a:lnTo>
                        <a:pt x="452" y="577"/>
                      </a:lnTo>
                      <a:lnTo>
                        <a:pt x="450" y="577"/>
                      </a:lnTo>
                      <a:lnTo>
                        <a:pt x="449" y="577"/>
                      </a:lnTo>
                      <a:lnTo>
                        <a:pt x="449" y="577"/>
                      </a:lnTo>
                      <a:lnTo>
                        <a:pt x="453" y="575"/>
                      </a:lnTo>
                      <a:lnTo>
                        <a:pt x="478" y="559"/>
                      </a:lnTo>
                      <a:lnTo>
                        <a:pt x="502" y="541"/>
                      </a:lnTo>
                      <a:lnTo>
                        <a:pt x="524" y="521"/>
                      </a:lnTo>
                      <a:lnTo>
                        <a:pt x="544" y="500"/>
                      </a:lnTo>
                      <a:lnTo>
                        <a:pt x="561" y="477"/>
                      </a:lnTo>
                      <a:lnTo>
                        <a:pt x="575" y="452"/>
                      </a:lnTo>
                      <a:lnTo>
                        <a:pt x="589" y="426"/>
                      </a:lnTo>
                      <a:lnTo>
                        <a:pt x="594" y="412"/>
                      </a:lnTo>
                      <a:lnTo>
                        <a:pt x="598" y="398"/>
                      </a:lnTo>
                      <a:lnTo>
                        <a:pt x="603" y="383"/>
                      </a:lnTo>
                      <a:lnTo>
                        <a:pt x="606" y="368"/>
                      </a:lnTo>
                      <a:lnTo>
                        <a:pt x="609" y="354"/>
                      </a:lnTo>
                      <a:lnTo>
                        <a:pt x="611" y="339"/>
                      </a:lnTo>
                      <a:lnTo>
                        <a:pt x="611" y="323"/>
                      </a:lnTo>
                      <a:lnTo>
                        <a:pt x="613" y="307"/>
                      </a:lnTo>
                      <a:lnTo>
                        <a:pt x="617" y="30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7" name="Freeform 406"/>
                <p:cNvSpPr>
                  <a:spLocks/>
                </p:cNvSpPr>
                <p:nvPr/>
              </p:nvSpPr>
              <p:spPr bwMode="auto">
                <a:xfrm>
                  <a:off x="2621" y="2300"/>
                  <a:ext cx="307" cy="295"/>
                </a:xfrm>
                <a:custGeom>
                  <a:avLst/>
                  <a:gdLst/>
                  <a:ahLst/>
                  <a:cxnLst>
                    <a:cxn ang="0">
                      <a:pos x="610" y="275"/>
                    </a:cxn>
                    <a:cxn ang="0">
                      <a:pos x="602" y="230"/>
                    </a:cxn>
                    <a:cxn ang="0">
                      <a:pos x="588" y="188"/>
                    </a:cxn>
                    <a:cxn ang="0">
                      <a:pos x="542" y="112"/>
                    </a:cxn>
                    <a:cxn ang="0">
                      <a:pos x="477" y="53"/>
                    </a:cxn>
                    <a:cxn ang="0">
                      <a:pos x="411" y="19"/>
                    </a:cxn>
                    <a:cxn ang="0">
                      <a:pos x="367" y="7"/>
                    </a:cxn>
                    <a:cxn ang="0">
                      <a:pos x="322" y="1"/>
                    </a:cxn>
                    <a:cxn ang="0">
                      <a:pos x="274" y="3"/>
                    </a:cxn>
                    <a:cxn ang="0">
                      <a:pos x="229" y="11"/>
                    </a:cxn>
                    <a:cxn ang="0">
                      <a:pos x="186" y="25"/>
                    </a:cxn>
                    <a:cxn ang="0">
                      <a:pos x="112" y="71"/>
                    </a:cxn>
                    <a:cxn ang="0">
                      <a:pos x="52" y="136"/>
                    </a:cxn>
                    <a:cxn ang="0">
                      <a:pos x="18" y="201"/>
                    </a:cxn>
                    <a:cxn ang="0">
                      <a:pos x="6" y="245"/>
                    </a:cxn>
                    <a:cxn ang="0">
                      <a:pos x="0" y="290"/>
                    </a:cxn>
                    <a:cxn ang="0">
                      <a:pos x="1" y="338"/>
                    </a:cxn>
                    <a:cxn ang="0">
                      <a:pos x="9" y="383"/>
                    </a:cxn>
                    <a:cxn ang="0">
                      <a:pos x="24" y="426"/>
                    </a:cxn>
                    <a:cxn ang="0">
                      <a:pos x="70" y="500"/>
                    </a:cxn>
                    <a:cxn ang="0">
                      <a:pos x="134" y="560"/>
                    </a:cxn>
                    <a:cxn ang="0">
                      <a:pos x="189" y="588"/>
                    </a:cxn>
                    <a:cxn ang="0">
                      <a:pos x="192" y="588"/>
                    </a:cxn>
                    <a:cxn ang="0">
                      <a:pos x="196" y="587"/>
                    </a:cxn>
                    <a:cxn ang="0">
                      <a:pos x="189" y="584"/>
                    </a:cxn>
                    <a:cxn ang="0">
                      <a:pos x="114" y="539"/>
                    </a:cxn>
                    <a:cxn ang="0">
                      <a:pos x="56" y="475"/>
                    </a:cxn>
                    <a:cxn ang="0">
                      <a:pos x="18" y="397"/>
                    </a:cxn>
                    <a:cxn ang="0">
                      <a:pos x="6" y="337"/>
                    </a:cxn>
                    <a:cxn ang="0">
                      <a:pos x="5" y="291"/>
                    </a:cxn>
                    <a:cxn ang="0">
                      <a:pos x="10" y="246"/>
                    </a:cxn>
                    <a:cxn ang="0">
                      <a:pos x="41" y="164"/>
                    </a:cxn>
                    <a:cxn ang="0">
                      <a:pos x="93" y="93"/>
                    </a:cxn>
                    <a:cxn ang="0">
                      <a:pos x="162" y="43"/>
                    </a:cxn>
                    <a:cxn ang="0">
                      <a:pos x="245" y="12"/>
                    </a:cxn>
                    <a:cxn ang="0">
                      <a:pos x="290" y="7"/>
                    </a:cxn>
                    <a:cxn ang="0">
                      <a:pos x="337" y="7"/>
                    </a:cxn>
                    <a:cxn ang="0">
                      <a:pos x="395" y="19"/>
                    </a:cxn>
                    <a:cxn ang="0">
                      <a:pos x="474" y="57"/>
                    </a:cxn>
                    <a:cxn ang="0">
                      <a:pos x="538" y="116"/>
                    </a:cxn>
                    <a:cxn ang="0">
                      <a:pos x="583" y="189"/>
                    </a:cxn>
                    <a:cxn ang="0">
                      <a:pos x="603" y="261"/>
                    </a:cxn>
                    <a:cxn ang="0">
                      <a:pos x="607" y="306"/>
                    </a:cxn>
                    <a:cxn ang="0">
                      <a:pos x="610" y="338"/>
                    </a:cxn>
                    <a:cxn ang="0">
                      <a:pos x="602" y="383"/>
                    </a:cxn>
                    <a:cxn ang="0">
                      <a:pos x="588" y="426"/>
                    </a:cxn>
                    <a:cxn ang="0">
                      <a:pos x="542" y="500"/>
                    </a:cxn>
                    <a:cxn ang="0">
                      <a:pos x="477" y="560"/>
                    </a:cxn>
                    <a:cxn ang="0">
                      <a:pos x="449" y="576"/>
                    </a:cxn>
                    <a:cxn ang="0">
                      <a:pos x="446" y="576"/>
                    </a:cxn>
                    <a:cxn ang="0">
                      <a:pos x="442" y="575"/>
                    </a:cxn>
                    <a:cxn ang="0">
                      <a:pos x="474" y="556"/>
                    </a:cxn>
                    <a:cxn ang="0">
                      <a:pos x="538" y="498"/>
                    </a:cxn>
                    <a:cxn ang="0">
                      <a:pos x="583" y="423"/>
                    </a:cxn>
                    <a:cxn ang="0">
                      <a:pos x="603" y="353"/>
                    </a:cxn>
                    <a:cxn ang="0">
                      <a:pos x="607" y="306"/>
                    </a:cxn>
                  </a:cxnLst>
                  <a:rect l="0" t="0" r="r" b="b"/>
                  <a:pathLst>
                    <a:path w="612" h="588">
                      <a:moveTo>
                        <a:pt x="612" y="306"/>
                      </a:moveTo>
                      <a:lnTo>
                        <a:pt x="611" y="290"/>
                      </a:lnTo>
                      <a:lnTo>
                        <a:pt x="610" y="275"/>
                      </a:lnTo>
                      <a:lnTo>
                        <a:pt x="608" y="260"/>
                      </a:lnTo>
                      <a:lnTo>
                        <a:pt x="606" y="245"/>
                      </a:lnTo>
                      <a:lnTo>
                        <a:pt x="602" y="230"/>
                      </a:lnTo>
                      <a:lnTo>
                        <a:pt x="598" y="216"/>
                      </a:lnTo>
                      <a:lnTo>
                        <a:pt x="594" y="201"/>
                      </a:lnTo>
                      <a:lnTo>
                        <a:pt x="588" y="188"/>
                      </a:lnTo>
                      <a:lnTo>
                        <a:pt x="575" y="161"/>
                      </a:lnTo>
                      <a:lnTo>
                        <a:pt x="559" y="136"/>
                      </a:lnTo>
                      <a:lnTo>
                        <a:pt x="542" y="112"/>
                      </a:lnTo>
                      <a:lnTo>
                        <a:pt x="522" y="90"/>
                      </a:lnTo>
                      <a:lnTo>
                        <a:pt x="501" y="71"/>
                      </a:lnTo>
                      <a:lnTo>
                        <a:pt x="477" y="53"/>
                      </a:lnTo>
                      <a:lnTo>
                        <a:pt x="451" y="37"/>
                      </a:lnTo>
                      <a:lnTo>
                        <a:pt x="425" y="25"/>
                      </a:lnTo>
                      <a:lnTo>
                        <a:pt x="411" y="19"/>
                      </a:lnTo>
                      <a:lnTo>
                        <a:pt x="397" y="15"/>
                      </a:lnTo>
                      <a:lnTo>
                        <a:pt x="382" y="11"/>
                      </a:lnTo>
                      <a:lnTo>
                        <a:pt x="367" y="7"/>
                      </a:lnTo>
                      <a:lnTo>
                        <a:pt x="353" y="4"/>
                      </a:lnTo>
                      <a:lnTo>
                        <a:pt x="337" y="3"/>
                      </a:lnTo>
                      <a:lnTo>
                        <a:pt x="322" y="1"/>
                      </a:lnTo>
                      <a:lnTo>
                        <a:pt x="306" y="0"/>
                      </a:lnTo>
                      <a:lnTo>
                        <a:pt x="290" y="1"/>
                      </a:lnTo>
                      <a:lnTo>
                        <a:pt x="274" y="3"/>
                      </a:lnTo>
                      <a:lnTo>
                        <a:pt x="259" y="4"/>
                      </a:lnTo>
                      <a:lnTo>
                        <a:pt x="245" y="7"/>
                      </a:lnTo>
                      <a:lnTo>
                        <a:pt x="229" y="11"/>
                      </a:lnTo>
                      <a:lnTo>
                        <a:pt x="216" y="15"/>
                      </a:lnTo>
                      <a:lnTo>
                        <a:pt x="201" y="19"/>
                      </a:lnTo>
                      <a:lnTo>
                        <a:pt x="186" y="25"/>
                      </a:lnTo>
                      <a:lnTo>
                        <a:pt x="160" y="37"/>
                      </a:lnTo>
                      <a:lnTo>
                        <a:pt x="134" y="53"/>
                      </a:lnTo>
                      <a:lnTo>
                        <a:pt x="112" y="71"/>
                      </a:lnTo>
                      <a:lnTo>
                        <a:pt x="89" y="90"/>
                      </a:lnTo>
                      <a:lnTo>
                        <a:pt x="70" y="112"/>
                      </a:lnTo>
                      <a:lnTo>
                        <a:pt x="52" y="136"/>
                      </a:lnTo>
                      <a:lnTo>
                        <a:pt x="37" y="161"/>
                      </a:lnTo>
                      <a:lnTo>
                        <a:pt x="24" y="188"/>
                      </a:lnTo>
                      <a:lnTo>
                        <a:pt x="18" y="201"/>
                      </a:lnTo>
                      <a:lnTo>
                        <a:pt x="13" y="216"/>
                      </a:lnTo>
                      <a:lnTo>
                        <a:pt x="9" y="230"/>
                      </a:lnTo>
                      <a:lnTo>
                        <a:pt x="6" y="245"/>
                      </a:lnTo>
                      <a:lnTo>
                        <a:pt x="4" y="260"/>
                      </a:lnTo>
                      <a:lnTo>
                        <a:pt x="1" y="275"/>
                      </a:lnTo>
                      <a:lnTo>
                        <a:pt x="0" y="290"/>
                      </a:lnTo>
                      <a:lnTo>
                        <a:pt x="0" y="306"/>
                      </a:lnTo>
                      <a:lnTo>
                        <a:pt x="0" y="322"/>
                      </a:lnTo>
                      <a:lnTo>
                        <a:pt x="1" y="338"/>
                      </a:lnTo>
                      <a:lnTo>
                        <a:pt x="4" y="353"/>
                      </a:lnTo>
                      <a:lnTo>
                        <a:pt x="6" y="369"/>
                      </a:lnTo>
                      <a:lnTo>
                        <a:pt x="9" y="383"/>
                      </a:lnTo>
                      <a:lnTo>
                        <a:pt x="13" y="398"/>
                      </a:lnTo>
                      <a:lnTo>
                        <a:pt x="18" y="411"/>
                      </a:lnTo>
                      <a:lnTo>
                        <a:pt x="24" y="426"/>
                      </a:lnTo>
                      <a:lnTo>
                        <a:pt x="37" y="453"/>
                      </a:lnTo>
                      <a:lnTo>
                        <a:pt x="52" y="478"/>
                      </a:lnTo>
                      <a:lnTo>
                        <a:pt x="70" y="500"/>
                      </a:lnTo>
                      <a:lnTo>
                        <a:pt x="89" y="523"/>
                      </a:lnTo>
                      <a:lnTo>
                        <a:pt x="112" y="543"/>
                      </a:lnTo>
                      <a:lnTo>
                        <a:pt x="134" y="560"/>
                      </a:lnTo>
                      <a:lnTo>
                        <a:pt x="160" y="575"/>
                      </a:lnTo>
                      <a:lnTo>
                        <a:pt x="186" y="588"/>
                      </a:lnTo>
                      <a:lnTo>
                        <a:pt x="189" y="588"/>
                      </a:lnTo>
                      <a:lnTo>
                        <a:pt x="189" y="588"/>
                      </a:lnTo>
                      <a:lnTo>
                        <a:pt x="190" y="588"/>
                      </a:lnTo>
                      <a:lnTo>
                        <a:pt x="192" y="588"/>
                      </a:lnTo>
                      <a:lnTo>
                        <a:pt x="193" y="588"/>
                      </a:lnTo>
                      <a:lnTo>
                        <a:pt x="194" y="588"/>
                      </a:lnTo>
                      <a:lnTo>
                        <a:pt x="196" y="587"/>
                      </a:lnTo>
                      <a:lnTo>
                        <a:pt x="197" y="587"/>
                      </a:lnTo>
                      <a:lnTo>
                        <a:pt x="198" y="587"/>
                      </a:lnTo>
                      <a:lnTo>
                        <a:pt x="189" y="584"/>
                      </a:lnTo>
                      <a:lnTo>
                        <a:pt x="162" y="571"/>
                      </a:lnTo>
                      <a:lnTo>
                        <a:pt x="137" y="556"/>
                      </a:lnTo>
                      <a:lnTo>
                        <a:pt x="114" y="539"/>
                      </a:lnTo>
                      <a:lnTo>
                        <a:pt x="93" y="519"/>
                      </a:lnTo>
                      <a:lnTo>
                        <a:pt x="73" y="498"/>
                      </a:lnTo>
                      <a:lnTo>
                        <a:pt x="56" y="475"/>
                      </a:lnTo>
                      <a:lnTo>
                        <a:pt x="41" y="450"/>
                      </a:lnTo>
                      <a:lnTo>
                        <a:pt x="29" y="423"/>
                      </a:lnTo>
                      <a:lnTo>
                        <a:pt x="18" y="397"/>
                      </a:lnTo>
                      <a:lnTo>
                        <a:pt x="10" y="367"/>
                      </a:lnTo>
                      <a:lnTo>
                        <a:pt x="8" y="353"/>
                      </a:lnTo>
                      <a:lnTo>
                        <a:pt x="6" y="337"/>
                      </a:lnTo>
                      <a:lnTo>
                        <a:pt x="5" y="322"/>
                      </a:lnTo>
                      <a:lnTo>
                        <a:pt x="5" y="306"/>
                      </a:lnTo>
                      <a:lnTo>
                        <a:pt x="5" y="291"/>
                      </a:lnTo>
                      <a:lnTo>
                        <a:pt x="6" y="275"/>
                      </a:lnTo>
                      <a:lnTo>
                        <a:pt x="8" y="261"/>
                      </a:lnTo>
                      <a:lnTo>
                        <a:pt x="10" y="246"/>
                      </a:lnTo>
                      <a:lnTo>
                        <a:pt x="18" y="217"/>
                      </a:lnTo>
                      <a:lnTo>
                        <a:pt x="29" y="189"/>
                      </a:lnTo>
                      <a:lnTo>
                        <a:pt x="41" y="164"/>
                      </a:lnTo>
                      <a:lnTo>
                        <a:pt x="56" y="138"/>
                      </a:lnTo>
                      <a:lnTo>
                        <a:pt x="73" y="116"/>
                      </a:lnTo>
                      <a:lnTo>
                        <a:pt x="93" y="93"/>
                      </a:lnTo>
                      <a:lnTo>
                        <a:pt x="114" y="75"/>
                      </a:lnTo>
                      <a:lnTo>
                        <a:pt x="137" y="57"/>
                      </a:lnTo>
                      <a:lnTo>
                        <a:pt x="162" y="43"/>
                      </a:lnTo>
                      <a:lnTo>
                        <a:pt x="189" y="29"/>
                      </a:lnTo>
                      <a:lnTo>
                        <a:pt x="217" y="19"/>
                      </a:lnTo>
                      <a:lnTo>
                        <a:pt x="245" y="12"/>
                      </a:lnTo>
                      <a:lnTo>
                        <a:pt x="259" y="9"/>
                      </a:lnTo>
                      <a:lnTo>
                        <a:pt x="275" y="7"/>
                      </a:lnTo>
                      <a:lnTo>
                        <a:pt x="290" y="7"/>
                      </a:lnTo>
                      <a:lnTo>
                        <a:pt x="306" y="5"/>
                      </a:lnTo>
                      <a:lnTo>
                        <a:pt x="321" y="7"/>
                      </a:lnTo>
                      <a:lnTo>
                        <a:pt x="337" y="7"/>
                      </a:lnTo>
                      <a:lnTo>
                        <a:pt x="351" y="9"/>
                      </a:lnTo>
                      <a:lnTo>
                        <a:pt x="366" y="12"/>
                      </a:lnTo>
                      <a:lnTo>
                        <a:pt x="395" y="19"/>
                      </a:lnTo>
                      <a:lnTo>
                        <a:pt x="423" y="29"/>
                      </a:lnTo>
                      <a:lnTo>
                        <a:pt x="450" y="43"/>
                      </a:lnTo>
                      <a:lnTo>
                        <a:pt x="474" y="57"/>
                      </a:lnTo>
                      <a:lnTo>
                        <a:pt x="498" y="75"/>
                      </a:lnTo>
                      <a:lnTo>
                        <a:pt x="519" y="93"/>
                      </a:lnTo>
                      <a:lnTo>
                        <a:pt x="538" y="116"/>
                      </a:lnTo>
                      <a:lnTo>
                        <a:pt x="555" y="138"/>
                      </a:lnTo>
                      <a:lnTo>
                        <a:pt x="571" y="164"/>
                      </a:lnTo>
                      <a:lnTo>
                        <a:pt x="583" y="189"/>
                      </a:lnTo>
                      <a:lnTo>
                        <a:pt x="594" y="217"/>
                      </a:lnTo>
                      <a:lnTo>
                        <a:pt x="600" y="246"/>
                      </a:lnTo>
                      <a:lnTo>
                        <a:pt x="603" y="261"/>
                      </a:lnTo>
                      <a:lnTo>
                        <a:pt x="606" y="275"/>
                      </a:lnTo>
                      <a:lnTo>
                        <a:pt x="607" y="291"/>
                      </a:lnTo>
                      <a:lnTo>
                        <a:pt x="607" y="306"/>
                      </a:lnTo>
                      <a:lnTo>
                        <a:pt x="612" y="306"/>
                      </a:lnTo>
                      <a:lnTo>
                        <a:pt x="611" y="322"/>
                      </a:lnTo>
                      <a:lnTo>
                        <a:pt x="610" y="338"/>
                      </a:lnTo>
                      <a:lnTo>
                        <a:pt x="608" y="353"/>
                      </a:lnTo>
                      <a:lnTo>
                        <a:pt x="606" y="369"/>
                      </a:lnTo>
                      <a:lnTo>
                        <a:pt x="602" y="383"/>
                      </a:lnTo>
                      <a:lnTo>
                        <a:pt x="598" y="398"/>
                      </a:lnTo>
                      <a:lnTo>
                        <a:pt x="594" y="411"/>
                      </a:lnTo>
                      <a:lnTo>
                        <a:pt x="588" y="426"/>
                      </a:lnTo>
                      <a:lnTo>
                        <a:pt x="575" y="453"/>
                      </a:lnTo>
                      <a:lnTo>
                        <a:pt x="559" y="478"/>
                      </a:lnTo>
                      <a:lnTo>
                        <a:pt x="542" y="500"/>
                      </a:lnTo>
                      <a:lnTo>
                        <a:pt x="522" y="523"/>
                      </a:lnTo>
                      <a:lnTo>
                        <a:pt x="501" y="543"/>
                      </a:lnTo>
                      <a:lnTo>
                        <a:pt x="477" y="560"/>
                      </a:lnTo>
                      <a:lnTo>
                        <a:pt x="451" y="575"/>
                      </a:lnTo>
                      <a:lnTo>
                        <a:pt x="450" y="576"/>
                      </a:lnTo>
                      <a:lnTo>
                        <a:pt x="449" y="576"/>
                      </a:lnTo>
                      <a:lnTo>
                        <a:pt x="447" y="576"/>
                      </a:lnTo>
                      <a:lnTo>
                        <a:pt x="446" y="576"/>
                      </a:lnTo>
                      <a:lnTo>
                        <a:pt x="446" y="576"/>
                      </a:lnTo>
                      <a:lnTo>
                        <a:pt x="445" y="575"/>
                      </a:lnTo>
                      <a:lnTo>
                        <a:pt x="443" y="575"/>
                      </a:lnTo>
                      <a:lnTo>
                        <a:pt x="442" y="575"/>
                      </a:lnTo>
                      <a:lnTo>
                        <a:pt x="441" y="575"/>
                      </a:lnTo>
                      <a:lnTo>
                        <a:pt x="450" y="571"/>
                      </a:lnTo>
                      <a:lnTo>
                        <a:pt x="474" y="556"/>
                      </a:lnTo>
                      <a:lnTo>
                        <a:pt x="498" y="539"/>
                      </a:lnTo>
                      <a:lnTo>
                        <a:pt x="519" y="519"/>
                      </a:lnTo>
                      <a:lnTo>
                        <a:pt x="538" y="498"/>
                      </a:lnTo>
                      <a:lnTo>
                        <a:pt x="555" y="475"/>
                      </a:lnTo>
                      <a:lnTo>
                        <a:pt x="571" y="450"/>
                      </a:lnTo>
                      <a:lnTo>
                        <a:pt x="583" y="423"/>
                      </a:lnTo>
                      <a:lnTo>
                        <a:pt x="594" y="397"/>
                      </a:lnTo>
                      <a:lnTo>
                        <a:pt x="600" y="367"/>
                      </a:lnTo>
                      <a:lnTo>
                        <a:pt x="603" y="353"/>
                      </a:lnTo>
                      <a:lnTo>
                        <a:pt x="606" y="337"/>
                      </a:lnTo>
                      <a:lnTo>
                        <a:pt x="607" y="322"/>
                      </a:lnTo>
                      <a:lnTo>
                        <a:pt x="607" y="306"/>
                      </a:lnTo>
                      <a:lnTo>
                        <a:pt x="612" y="30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8" name="Freeform 407"/>
                <p:cNvSpPr>
                  <a:spLocks/>
                </p:cNvSpPr>
                <p:nvPr/>
              </p:nvSpPr>
              <p:spPr bwMode="auto">
                <a:xfrm>
                  <a:off x="2623" y="2302"/>
                  <a:ext cx="303" cy="293"/>
                </a:xfrm>
                <a:custGeom>
                  <a:avLst/>
                  <a:gdLst/>
                  <a:ahLst/>
                  <a:cxnLst>
                    <a:cxn ang="0">
                      <a:pos x="606" y="272"/>
                    </a:cxn>
                    <a:cxn ang="0">
                      <a:pos x="598" y="227"/>
                    </a:cxn>
                    <a:cxn ang="0">
                      <a:pos x="584" y="186"/>
                    </a:cxn>
                    <a:cxn ang="0">
                      <a:pos x="539" y="110"/>
                    </a:cxn>
                    <a:cxn ang="0">
                      <a:pos x="473" y="52"/>
                    </a:cxn>
                    <a:cxn ang="0">
                      <a:pos x="408" y="18"/>
                    </a:cxn>
                    <a:cxn ang="0">
                      <a:pos x="365" y="6"/>
                    </a:cxn>
                    <a:cxn ang="0">
                      <a:pos x="320" y="1"/>
                    </a:cxn>
                    <a:cxn ang="0">
                      <a:pos x="273" y="2"/>
                    </a:cxn>
                    <a:cxn ang="0">
                      <a:pos x="228" y="10"/>
                    </a:cxn>
                    <a:cxn ang="0">
                      <a:pos x="186" y="24"/>
                    </a:cxn>
                    <a:cxn ang="0">
                      <a:pos x="111" y="69"/>
                    </a:cxn>
                    <a:cxn ang="0">
                      <a:pos x="52" y="134"/>
                    </a:cxn>
                    <a:cxn ang="0">
                      <a:pos x="19" y="199"/>
                    </a:cxn>
                    <a:cxn ang="0">
                      <a:pos x="7" y="242"/>
                    </a:cxn>
                    <a:cxn ang="0">
                      <a:pos x="0" y="288"/>
                    </a:cxn>
                    <a:cxn ang="0">
                      <a:pos x="2" y="335"/>
                    </a:cxn>
                    <a:cxn ang="0">
                      <a:pos x="10" y="379"/>
                    </a:cxn>
                    <a:cxn ang="0">
                      <a:pos x="24" y="422"/>
                    </a:cxn>
                    <a:cxn ang="0">
                      <a:pos x="70" y="496"/>
                    </a:cxn>
                    <a:cxn ang="0">
                      <a:pos x="134" y="555"/>
                    </a:cxn>
                    <a:cxn ang="0">
                      <a:pos x="191" y="585"/>
                    </a:cxn>
                    <a:cxn ang="0">
                      <a:pos x="195" y="584"/>
                    </a:cxn>
                    <a:cxn ang="0">
                      <a:pos x="198" y="584"/>
                    </a:cxn>
                    <a:cxn ang="0">
                      <a:pos x="188" y="579"/>
                    </a:cxn>
                    <a:cxn ang="0">
                      <a:pos x="114" y="533"/>
                    </a:cxn>
                    <a:cxn ang="0">
                      <a:pos x="56" y="471"/>
                    </a:cxn>
                    <a:cxn ang="0">
                      <a:pos x="19" y="392"/>
                    </a:cxn>
                    <a:cxn ang="0">
                      <a:pos x="7" y="334"/>
                    </a:cxn>
                    <a:cxn ang="0">
                      <a:pos x="6" y="288"/>
                    </a:cxn>
                    <a:cxn ang="0">
                      <a:pos x="11" y="243"/>
                    </a:cxn>
                    <a:cxn ang="0">
                      <a:pos x="42" y="161"/>
                    </a:cxn>
                    <a:cxn ang="0">
                      <a:pos x="92" y="93"/>
                    </a:cxn>
                    <a:cxn ang="0">
                      <a:pos x="162" y="41"/>
                    </a:cxn>
                    <a:cxn ang="0">
                      <a:pos x="244" y="12"/>
                    </a:cxn>
                    <a:cxn ang="0">
                      <a:pos x="288" y="5"/>
                    </a:cxn>
                    <a:cxn ang="0">
                      <a:pos x="335" y="6"/>
                    </a:cxn>
                    <a:cxn ang="0">
                      <a:pos x="392" y="18"/>
                    </a:cxn>
                    <a:cxn ang="0">
                      <a:pos x="471" y="56"/>
                    </a:cxn>
                    <a:cxn ang="0">
                      <a:pos x="535" y="114"/>
                    </a:cxn>
                    <a:cxn ang="0">
                      <a:pos x="578" y="187"/>
                    </a:cxn>
                    <a:cxn ang="0">
                      <a:pos x="598" y="258"/>
                    </a:cxn>
                    <a:cxn ang="0">
                      <a:pos x="602" y="303"/>
                    </a:cxn>
                    <a:cxn ang="0">
                      <a:pos x="606" y="335"/>
                    </a:cxn>
                    <a:cxn ang="0">
                      <a:pos x="598" y="379"/>
                    </a:cxn>
                    <a:cxn ang="0">
                      <a:pos x="584" y="422"/>
                    </a:cxn>
                    <a:cxn ang="0">
                      <a:pos x="539" y="496"/>
                    </a:cxn>
                    <a:cxn ang="0">
                      <a:pos x="473" y="555"/>
                    </a:cxn>
                    <a:cxn ang="0">
                      <a:pos x="443" y="572"/>
                    </a:cxn>
                    <a:cxn ang="0">
                      <a:pos x="439" y="572"/>
                    </a:cxn>
                    <a:cxn ang="0">
                      <a:pos x="436" y="572"/>
                    </a:cxn>
                    <a:cxn ang="0">
                      <a:pos x="471" y="551"/>
                    </a:cxn>
                    <a:cxn ang="0">
                      <a:pos x="535" y="493"/>
                    </a:cxn>
                    <a:cxn ang="0">
                      <a:pos x="578" y="420"/>
                    </a:cxn>
                    <a:cxn ang="0">
                      <a:pos x="598" y="348"/>
                    </a:cxn>
                    <a:cxn ang="0">
                      <a:pos x="602" y="303"/>
                    </a:cxn>
                  </a:cxnLst>
                  <a:rect l="0" t="0" r="r" b="b"/>
                  <a:pathLst>
                    <a:path w="608" h="585">
                      <a:moveTo>
                        <a:pt x="608" y="303"/>
                      </a:moveTo>
                      <a:lnTo>
                        <a:pt x="606" y="288"/>
                      </a:lnTo>
                      <a:lnTo>
                        <a:pt x="606" y="272"/>
                      </a:lnTo>
                      <a:lnTo>
                        <a:pt x="604" y="258"/>
                      </a:lnTo>
                      <a:lnTo>
                        <a:pt x="601" y="242"/>
                      </a:lnTo>
                      <a:lnTo>
                        <a:pt x="598" y="227"/>
                      </a:lnTo>
                      <a:lnTo>
                        <a:pt x="593" y="214"/>
                      </a:lnTo>
                      <a:lnTo>
                        <a:pt x="589" y="199"/>
                      </a:lnTo>
                      <a:lnTo>
                        <a:pt x="584" y="186"/>
                      </a:lnTo>
                      <a:lnTo>
                        <a:pt x="570" y="159"/>
                      </a:lnTo>
                      <a:lnTo>
                        <a:pt x="556" y="134"/>
                      </a:lnTo>
                      <a:lnTo>
                        <a:pt x="539" y="110"/>
                      </a:lnTo>
                      <a:lnTo>
                        <a:pt x="519" y="89"/>
                      </a:lnTo>
                      <a:lnTo>
                        <a:pt x="497" y="69"/>
                      </a:lnTo>
                      <a:lnTo>
                        <a:pt x="473" y="52"/>
                      </a:lnTo>
                      <a:lnTo>
                        <a:pt x="448" y="37"/>
                      </a:lnTo>
                      <a:lnTo>
                        <a:pt x="423" y="24"/>
                      </a:lnTo>
                      <a:lnTo>
                        <a:pt x="408" y="18"/>
                      </a:lnTo>
                      <a:lnTo>
                        <a:pt x="395" y="14"/>
                      </a:lnTo>
                      <a:lnTo>
                        <a:pt x="380" y="10"/>
                      </a:lnTo>
                      <a:lnTo>
                        <a:pt x="365" y="6"/>
                      </a:lnTo>
                      <a:lnTo>
                        <a:pt x="351" y="4"/>
                      </a:lnTo>
                      <a:lnTo>
                        <a:pt x="335" y="2"/>
                      </a:lnTo>
                      <a:lnTo>
                        <a:pt x="320" y="1"/>
                      </a:lnTo>
                      <a:lnTo>
                        <a:pt x="304" y="0"/>
                      </a:lnTo>
                      <a:lnTo>
                        <a:pt x="288" y="1"/>
                      </a:lnTo>
                      <a:lnTo>
                        <a:pt x="273" y="2"/>
                      </a:lnTo>
                      <a:lnTo>
                        <a:pt x="257" y="4"/>
                      </a:lnTo>
                      <a:lnTo>
                        <a:pt x="243" y="6"/>
                      </a:lnTo>
                      <a:lnTo>
                        <a:pt x="228" y="10"/>
                      </a:lnTo>
                      <a:lnTo>
                        <a:pt x="214" y="14"/>
                      </a:lnTo>
                      <a:lnTo>
                        <a:pt x="199" y="18"/>
                      </a:lnTo>
                      <a:lnTo>
                        <a:pt x="186" y="24"/>
                      </a:lnTo>
                      <a:lnTo>
                        <a:pt x="159" y="37"/>
                      </a:lnTo>
                      <a:lnTo>
                        <a:pt x="134" y="52"/>
                      </a:lnTo>
                      <a:lnTo>
                        <a:pt x="111" y="69"/>
                      </a:lnTo>
                      <a:lnTo>
                        <a:pt x="90" y="89"/>
                      </a:lnTo>
                      <a:lnTo>
                        <a:pt x="70" y="110"/>
                      </a:lnTo>
                      <a:lnTo>
                        <a:pt x="52" y="134"/>
                      </a:lnTo>
                      <a:lnTo>
                        <a:pt x="36" y="159"/>
                      </a:lnTo>
                      <a:lnTo>
                        <a:pt x="24" y="186"/>
                      </a:lnTo>
                      <a:lnTo>
                        <a:pt x="19" y="199"/>
                      </a:lnTo>
                      <a:lnTo>
                        <a:pt x="14" y="214"/>
                      </a:lnTo>
                      <a:lnTo>
                        <a:pt x="10" y="227"/>
                      </a:lnTo>
                      <a:lnTo>
                        <a:pt x="7" y="242"/>
                      </a:lnTo>
                      <a:lnTo>
                        <a:pt x="4" y="258"/>
                      </a:lnTo>
                      <a:lnTo>
                        <a:pt x="2" y="272"/>
                      </a:lnTo>
                      <a:lnTo>
                        <a:pt x="0" y="288"/>
                      </a:lnTo>
                      <a:lnTo>
                        <a:pt x="0" y="303"/>
                      </a:lnTo>
                      <a:lnTo>
                        <a:pt x="0" y="319"/>
                      </a:lnTo>
                      <a:lnTo>
                        <a:pt x="2" y="335"/>
                      </a:lnTo>
                      <a:lnTo>
                        <a:pt x="4" y="350"/>
                      </a:lnTo>
                      <a:lnTo>
                        <a:pt x="7" y="364"/>
                      </a:lnTo>
                      <a:lnTo>
                        <a:pt x="10" y="379"/>
                      </a:lnTo>
                      <a:lnTo>
                        <a:pt x="14" y="394"/>
                      </a:lnTo>
                      <a:lnTo>
                        <a:pt x="19" y="408"/>
                      </a:lnTo>
                      <a:lnTo>
                        <a:pt x="24" y="422"/>
                      </a:lnTo>
                      <a:lnTo>
                        <a:pt x="36" y="448"/>
                      </a:lnTo>
                      <a:lnTo>
                        <a:pt x="52" y="473"/>
                      </a:lnTo>
                      <a:lnTo>
                        <a:pt x="70" y="496"/>
                      </a:lnTo>
                      <a:lnTo>
                        <a:pt x="90" y="517"/>
                      </a:lnTo>
                      <a:lnTo>
                        <a:pt x="111" y="537"/>
                      </a:lnTo>
                      <a:lnTo>
                        <a:pt x="134" y="555"/>
                      </a:lnTo>
                      <a:lnTo>
                        <a:pt x="159" y="571"/>
                      </a:lnTo>
                      <a:lnTo>
                        <a:pt x="186" y="583"/>
                      </a:lnTo>
                      <a:lnTo>
                        <a:pt x="191" y="585"/>
                      </a:lnTo>
                      <a:lnTo>
                        <a:pt x="192" y="585"/>
                      </a:lnTo>
                      <a:lnTo>
                        <a:pt x="194" y="584"/>
                      </a:lnTo>
                      <a:lnTo>
                        <a:pt x="195" y="584"/>
                      </a:lnTo>
                      <a:lnTo>
                        <a:pt x="196" y="584"/>
                      </a:lnTo>
                      <a:lnTo>
                        <a:pt x="196" y="584"/>
                      </a:lnTo>
                      <a:lnTo>
                        <a:pt x="198" y="584"/>
                      </a:lnTo>
                      <a:lnTo>
                        <a:pt x="199" y="584"/>
                      </a:lnTo>
                      <a:lnTo>
                        <a:pt x="200" y="583"/>
                      </a:lnTo>
                      <a:lnTo>
                        <a:pt x="188" y="579"/>
                      </a:lnTo>
                      <a:lnTo>
                        <a:pt x="162" y="565"/>
                      </a:lnTo>
                      <a:lnTo>
                        <a:pt x="138" y="551"/>
                      </a:lnTo>
                      <a:lnTo>
                        <a:pt x="114" y="533"/>
                      </a:lnTo>
                      <a:lnTo>
                        <a:pt x="92" y="515"/>
                      </a:lnTo>
                      <a:lnTo>
                        <a:pt x="74" y="493"/>
                      </a:lnTo>
                      <a:lnTo>
                        <a:pt x="56" y="471"/>
                      </a:lnTo>
                      <a:lnTo>
                        <a:pt x="42" y="446"/>
                      </a:lnTo>
                      <a:lnTo>
                        <a:pt x="28" y="420"/>
                      </a:lnTo>
                      <a:lnTo>
                        <a:pt x="19" y="392"/>
                      </a:lnTo>
                      <a:lnTo>
                        <a:pt x="11" y="363"/>
                      </a:lnTo>
                      <a:lnTo>
                        <a:pt x="8" y="348"/>
                      </a:lnTo>
                      <a:lnTo>
                        <a:pt x="7" y="334"/>
                      </a:lnTo>
                      <a:lnTo>
                        <a:pt x="6" y="319"/>
                      </a:lnTo>
                      <a:lnTo>
                        <a:pt x="6" y="303"/>
                      </a:lnTo>
                      <a:lnTo>
                        <a:pt x="6" y="288"/>
                      </a:lnTo>
                      <a:lnTo>
                        <a:pt x="7" y="272"/>
                      </a:lnTo>
                      <a:lnTo>
                        <a:pt x="8" y="258"/>
                      </a:lnTo>
                      <a:lnTo>
                        <a:pt x="11" y="243"/>
                      </a:lnTo>
                      <a:lnTo>
                        <a:pt x="19" y="215"/>
                      </a:lnTo>
                      <a:lnTo>
                        <a:pt x="28" y="187"/>
                      </a:lnTo>
                      <a:lnTo>
                        <a:pt x="42" y="161"/>
                      </a:lnTo>
                      <a:lnTo>
                        <a:pt x="56" y="137"/>
                      </a:lnTo>
                      <a:lnTo>
                        <a:pt x="74" y="114"/>
                      </a:lnTo>
                      <a:lnTo>
                        <a:pt x="92" y="93"/>
                      </a:lnTo>
                      <a:lnTo>
                        <a:pt x="114" y="73"/>
                      </a:lnTo>
                      <a:lnTo>
                        <a:pt x="138" y="56"/>
                      </a:lnTo>
                      <a:lnTo>
                        <a:pt x="162" y="41"/>
                      </a:lnTo>
                      <a:lnTo>
                        <a:pt x="188" y="29"/>
                      </a:lnTo>
                      <a:lnTo>
                        <a:pt x="215" y="18"/>
                      </a:lnTo>
                      <a:lnTo>
                        <a:pt x="244" y="12"/>
                      </a:lnTo>
                      <a:lnTo>
                        <a:pt x="259" y="9"/>
                      </a:lnTo>
                      <a:lnTo>
                        <a:pt x="273" y="6"/>
                      </a:lnTo>
                      <a:lnTo>
                        <a:pt x="288" y="5"/>
                      </a:lnTo>
                      <a:lnTo>
                        <a:pt x="304" y="5"/>
                      </a:lnTo>
                      <a:lnTo>
                        <a:pt x="319" y="5"/>
                      </a:lnTo>
                      <a:lnTo>
                        <a:pt x="335" y="6"/>
                      </a:lnTo>
                      <a:lnTo>
                        <a:pt x="349" y="9"/>
                      </a:lnTo>
                      <a:lnTo>
                        <a:pt x="364" y="12"/>
                      </a:lnTo>
                      <a:lnTo>
                        <a:pt x="392" y="18"/>
                      </a:lnTo>
                      <a:lnTo>
                        <a:pt x="420" y="29"/>
                      </a:lnTo>
                      <a:lnTo>
                        <a:pt x="447" y="41"/>
                      </a:lnTo>
                      <a:lnTo>
                        <a:pt x="471" y="56"/>
                      </a:lnTo>
                      <a:lnTo>
                        <a:pt x="493" y="73"/>
                      </a:lnTo>
                      <a:lnTo>
                        <a:pt x="515" y="93"/>
                      </a:lnTo>
                      <a:lnTo>
                        <a:pt x="535" y="114"/>
                      </a:lnTo>
                      <a:lnTo>
                        <a:pt x="552" y="137"/>
                      </a:lnTo>
                      <a:lnTo>
                        <a:pt x="566" y="161"/>
                      </a:lnTo>
                      <a:lnTo>
                        <a:pt x="578" y="187"/>
                      </a:lnTo>
                      <a:lnTo>
                        <a:pt x="589" y="215"/>
                      </a:lnTo>
                      <a:lnTo>
                        <a:pt x="596" y="243"/>
                      </a:lnTo>
                      <a:lnTo>
                        <a:pt x="598" y="258"/>
                      </a:lnTo>
                      <a:lnTo>
                        <a:pt x="601" y="272"/>
                      </a:lnTo>
                      <a:lnTo>
                        <a:pt x="602" y="288"/>
                      </a:lnTo>
                      <a:lnTo>
                        <a:pt x="602" y="303"/>
                      </a:lnTo>
                      <a:lnTo>
                        <a:pt x="608" y="303"/>
                      </a:lnTo>
                      <a:lnTo>
                        <a:pt x="606" y="319"/>
                      </a:lnTo>
                      <a:lnTo>
                        <a:pt x="606" y="335"/>
                      </a:lnTo>
                      <a:lnTo>
                        <a:pt x="604" y="350"/>
                      </a:lnTo>
                      <a:lnTo>
                        <a:pt x="601" y="364"/>
                      </a:lnTo>
                      <a:lnTo>
                        <a:pt x="598" y="379"/>
                      </a:lnTo>
                      <a:lnTo>
                        <a:pt x="593" y="394"/>
                      </a:lnTo>
                      <a:lnTo>
                        <a:pt x="589" y="408"/>
                      </a:lnTo>
                      <a:lnTo>
                        <a:pt x="584" y="422"/>
                      </a:lnTo>
                      <a:lnTo>
                        <a:pt x="570" y="448"/>
                      </a:lnTo>
                      <a:lnTo>
                        <a:pt x="556" y="473"/>
                      </a:lnTo>
                      <a:lnTo>
                        <a:pt x="539" y="496"/>
                      </a:lnTo>
                      <a:lnTo>
                        <a:pt x="519" y="517"/>
                      </a:lnTo>
                      <a:lnTo>
                        <a:pt x="497" y="537"/>
                      </a:lnTo>
                      <a:lnTo>
                        <a:pt x="473" y="555"/>
                      </a:lnTo>
                      <a:lnTo>
                        <a:pt x="448" y="571"/>
                      </a:lnTo>
                      <a:lnTo>
                        <a:pt x="444" y="573"/>
                      </a:lnTo>
                      <a:lnTo>
                        <a:pt x="443" y="572"/>
                      </a:lnTo>
                      <a:lnTo>
                        <a:pt x="441" y="572"/>
                      </a:lnTo>
                      <a:lnTo>
                        <a:pt x="440" y="572"/>
                      </a:lnTo>
                      <a:lnTo>
                        <a:pt x="439" y="572"/>
                      </a:lnTo>
                      <a:lnTo>
                        <a:pt x="437" y="572"/>
                      </a:lnTo>
                      <a:lnTo>
                        <a:pt x="437" y="572"/>
                      </a:lnTo>
                      <a:lnTo>
                        <a:pt x="436" y="572"/>
                      </a:lnTo>
                      <a:lnTo>
                        <a:pt x="435" y="572"/>
                      </a:lnTo>
                      <a:lnTo>
                        <a:pt x="447" y="565"/>
                      </a:lnTo>
                      <a:lnTo>
                        <a:pt x="471" y="551"/>
                      </a:lnTo>
                      <a:lnTo>
                        <a:pt x="493" y="533"/>
                      </a:lnTo>
                      <a:lnTo>
                        <a:pt x="515" y="515"/>
                      </a:lnTo>
                      <a:lnTo>
                        <a:pt x="535" y="493"/>
                      </a:lnTo>
                      <a:lnTo>
                        <a:pt x="552" y="471"/>
                      </a:lnTo>
                      <a:lnTo>
                        <a:pt x="566" y="446"/>
                      </a:lnTo>
                      <a:lnTo>
                        <a:pt x="578" y="420"/>
                      </a:lnTo>
                      <a:lnTo>
                        <a:pt x="589" y="392"/>
                      </a:lnTo>
                      <a:lnTo>
                        <a:pt x="596" y="363"/>
                      </a:lnTo>
                      <a:lnTo>
                        <a:pt x="598" y="348"/>
                      </a:lnTo>
                      <a:lnTo>
                        <a:pt x="601" y="334"/>
                      </a:lnTo>
                      <a:lnTo>
                        <a:pt x="602" y="319"/>
                      </a:lnTo>
                      <a:lnTo>
                        <a:pt x="602" y="303"/>
                      </a:lnTo>
                      <a:lnTo>
                        <a:pt x="608" y="30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9" name="Freeform 408"/>
                <p:cNvSpPr>
                  <a:spLocks/>
                </p:cNvSpPr>
                <p:nvPr/>
              </p:nvSpPr>
              <p:spPr bwMode="auto">
                <a:xfrm>
                  <a:off x="2624" y="2303"/>
                  <a:ext cx="301" cy="291"/>
                </a:xfrm>
                <a:custGeom>
                  <a:avLst/>
                  <a:gdLst/>
                  <a:ahLst/>
                  <a:cxnLst>
                    <a:cxn ang="0">
                      <a:pos x="601" y="270"/>
                    </a:cxn>
                    <a:cxn ang="0">
                      <a:pos x="589" y="212"/>
                    </a:cxn>
                    <a:cxn ang="0">
                      <a:pos x="550" y="133"/>
                    </a:cxn>
                    <a:cxn ang="0">
                      <a:pos x="493" y="70"/>
                    </a:cxn>
                    <a:cxn ang="0">
                      <a:pos x="418" y="24"/>
                    </a:cxn>
                    <a:cxn ang="0">
                      <a:pos x="346" y="4"/>
                    </a:cxn>
                    <a:cxn ang="0">
                      <a:pos x="301" y="0"/>
                    </a:cxn>
                    <a:cxn ang="0">
                      <a:pos x="254" y="4"/>
                    </a:cxn>
                    <a:cxn ang="0">
                      <a:pos x="184" y="24"/>
                    </a:cxn>
                    <a:cxn ang="0">
                      <a:pos x="109" y="70"/>
                    </a:cxn>
                    <a:cxn ang="0">
                      <a:pos x="51" y="133"/>
                    </a:cxn>
                    <a:cxn ang="0">
                      <a:pos x="13" y="212"/>
                    </a:cxn>
                    <a:cxn ang="0">
                      <a:pos x="1" y="270"/>
                    </a:cxn>
                    <a:cxn ang="0">
                      <a:pos x="0" y="317"/>
                    </a:cxn>
                    <a:cxn ang="0">
                      <a:pos x="5" y="362"/>
                    </a:cxn>
                    <a:cxn ang="0">
                      <a:pos x="36" y="445"/>
                    </a:cxn>
                    <a:cxn ang="0">
                      <a:pos x="88" y="514"/>
                    </a:cxn>
                    <a:cxn ang="0">
                      <a:pos x="157" y="566"/>
                    </a:cxn>
                    <a:cxn ang="0">
                      <a:pos x="195" y="582"/>
                    </a:cxn>
                    <a:cxn ang="0">
                      <a:pos x="197" y="581"/>
                    </a:cxn>
                    <a:cxn ang="0">
                      <a:pos x="201" y="581"/>
                    </a:cxn>
                    <a:cxn ang="0">
                      <a:pos x="160" y="562"/>
                    </a:cxn>
                    <a:cxn ang="0">
                      <a:pos x="92" y="510"/>
                    </a:cxn>
                    <a:cxn ang="0">
                      <a:pos x="40" y="442"/>
                    </a:cxn>
                    <a:cxn ang="0">
                      <a:pos x="11" y="361"/>
                    </a:cxn>
                    <a:cxn ang="0">
                      <a:pos x="5" y="317"/>
                    </a:cxn>
                    <a:cxn ang="0">
                      <a:pos x="7" y="272"/>
                    </a:cxn>
                    <a:cxn ang="0">
                      <a:pos x="19" y="213"/>
                    </a:cxn>
                    <a:cxn ang="0">
                      <a:pos x="56" y="136"/>
                    </a:cxn>
                    <a:cxn ang="0">
                      <a:pos x="112" y="74"/>
                    </a:cxn>
                    <a:cxn ang="0">
                      <a:pos x="185" y="28"/>
                    </a:cxn>
                    <a:cxn ang="0">
                      <a:pos x="256" y="10"/>
                    </a:cxn>
                    <a:cxn ang="0">
                      <a:pos x="301" y="6"/>
                    </a:cxn>
                    <a:cxn ang="0">
                      <a:pos x="346" y="10"/>
                    </a:cxn>
                    <a:cxn ang="0">
                      <a:pos x="416" y="28"/>
                    </a:cxn>
                    <a:cxn ang="0">
                      <a:pos x="489" y="74"/>
                    </a:cxn>
                    <a:cxn ang="0">
                      <a:pos x="546" y="136"/>
                    </a:cxn>
                    <a:cxn ang="0">
                      <a:pos x="583" y="213"/>
                    </a:cxn>
                    <a:cxn ang="0">
                      <a:pos x="595" y="272"/>
                    </a:cxn>
                    <a:cxn ang="0">
                      <a:pos x="602" y="301"/>
                    </a:cxn>
                    <a:cxn ang="0">
                      <a:pos x="598" y="348"/>
                    </a:cxn>
                    <a:cxn ang="0">
                      <a:pos x="578" y="418"/>
                    </a:cxn>
                    <a:cxn ang="0">
                      <a:pos x="533" y="493"/>
                    </a:cxn>
                    <a:cxn ang="0">
                      <a:pos x="469" y="551"/>
                    </a:cxn>
                    <a:cxn ang="0">
                      <a:pos x="434" y="570"/>
                    </a:cxn>
                    <a:cxn ang="0">
                      <a:pos x="432" y="570"/>
                    </a:cxn>
                    <a:cxn ang="0">
                      <a:pos x="428" y="569"/>
                    </a:cxn>
                    <a:cxn ang="0">
                      <a:pos x="466" y="547"/>
                    </a:cxn>
                    <a:cxn ang="0">
                      <a:pos x="529" y="490"/>
                    </a:cxn>
                    <a:cxn ang="0">
                      <a:pos x="574" y="417"/>
                    </a:cxn>
                    <a:cxn ang="0">
                      <a:pos x="594" y="346"/>
                    </a:cxn>
                    <a:cxn ang="0">
                      <a:pos x="597" y="301"/>
                    </a:cxn>
                  </a:cxnLst>
                  <a:rect l="0" t="0" r="r" b="b"/>
                  <a:pathLst>
                    <a:path w="602" h="582">
                      <a:moveTo>
                        <a:pt x="602" y="301"/>
                      </a:moveTo>
                      <a:lnTo>
                        <a:pt x="602" y="286"/>
                      </a:lnTo>
                      <a:lnTo>
                        <a:pt x="601" y="270"/>
                      </a:lnTo>
                      <a:lnTo>
                        <a:pt x="598" y="256"/>
                      </a:lnTo>
                      <a:lnTo>
                        <a:pt x="595" y="241"/>
                      </a:lnTo>
                      <a:lnTo>
                        <a:pt x="589" y="212"/>
                      </a:lnTo>
                      <a:lnTo>
                        <a:pt x="578" y="184"/>
                      </a:lnTo>
                      <a:lnTo>
                        <a:pt x="566" y="159"/>
                      </a:lnTo>
                      <a:lnTo>
                        <a:pt x="550" y="133"/>
                      </a:lnTo>
                      <a:lnTo>
                        <a:pt x="533" y="111"/>
                      </a:lnTo>
                      <a:lnTo>
                        <a:pt x="514" y="88"/>
                      </a:lnTo>
                      <a:lnTo>
                        <a:pt x="493" y="70"/>
                      </a:lnTo>
                      <a:lnTo>
                        <a:pt x="469" y="52"/>
                      </a:lnTo>
                      <a:lnTo>
                        <a:pt x="445" y="38"/>
                      </a:lnTo>
                      <a:lnTo>
                        <a:pt x="418" y="24"/>
                      </a:lnTo>
                      <a:lnTo>
                        <a:pt x="390" y="14"/>
                      </a:lnTo>
                      <a:lnTo>
                        <a:pt x="361" y="7"/>
                      </a:lnTo>
                      <a:lnTo>
                        <a:pt x="346" y="4"/>
                      </a:lnTo>
                      <a:lnTo>
                        <a:pt x="332" y="2"/>
                      </a:lnTo>
                      <a:lnTo>
                        <a:pt x="316" y="2"/>
                      </a:lnTo>
                      <a:lnTo>
                        <a:pt x="301" y="0"/>
                      </a:lnTo>
                      <a:lnTo>
                        <a:pt x="285" y="2"/>
                      </a:lnTo>
                      <a:lnTo>
                        <a:pt x="270" y="2"/>
                      </a:lnTo>
                      <a:lnTo>
                        <a:pt x="254" y="4"/>
                      </a:lnTo>
                      <a:lnTo>
                        <a:pt x="240" y="7"/>
                      </a:lnTo>
                      <a:lnTo>
                        <a:pt x="212" y="14"/>
                      </a:lnTo>
                      <a:lnTo>
                        <a:pt x="184" y="24"/>
                      </a:lnTo>
                      <a:lnTo>
                        <a:pt x="157" y="38"/>
                      </a:lnTo>
                      <a:lnTo>
                        <a:pt x="132" y="52"/>
                      </a:lnTo>
                      <a:lnTo>
                        <a:pt x="109" y="70"/>
                      </a:lnTo>
                      <a:lnTo>
                        <a:pt x="88" y="88"/>
                      </a:lnTo>
                      <a:lnTo>
                        <a:pt x="68" y="111"/>
                      </a:lnTo>
                      <a:lnTo>
                        <a:pt x="51" y="133"/>
                      </a:lnTo>
                      <a:lnTo>
                        <a:pt x="36" y="159"/>
                      </a:lnTo>
                      <a:lnTo>
                        <a:pt x="24" y="184"/>
                      </a:lnTo>
                      <a:lnTo>
                        <a:pt x="13" y="212"/>
                      </a:lnTo>
                      <a:lnTo>
                        <a:pt x="5" y="241"/>
                      </a:lnTo>
                      <a:lnTo>
                        <a:pt x="3" y="256"/>
                      </a:lnTo>
                      <a:lnTo>
                        <a:pt x="1" y="270"/>
                      </a:lnTo>
                      <a:lnTo>
                        <a:pt x="0" y="286"/>
                      </a:lnTo>
                      <a:lnTo>
                        <a:pt x="0" y="301"/>
                      </a:lnTo>
                      <a:lnTo>
                        <a:pt x="0" y="317"/>
                      </a:lnTo>
                      <a:lnTo>
                        <a:pt x="1" y="332"/>
                      </a:lnTo>
                      <a:lnTo>
                        <a:pt x="3" y="348"/>
                      </a:lnTo>
                      <a:lnTo>
                        <a:pt x="5" y="362"/>
                      </a:lnTo>
                      <a:lnTo>
                        <a:pt x="13" y="392"/>
                      </a:lnTo>
                      <a:lnTo>
                        <a:pt x="24" y="418"/>
                      </a:lnTo>
                      <a:lnTo>
                        <a:pt x="36" y="445"/>
                      </a:lnTo>
                      <a:lnTo>
                        <a:pt x="51" y="470"/>
                      </a:lnTo>
                      <a:lnTo>
                        <a:pt x="68" y="493"/>
                      </a:lnTo>
                      <a:lnTo>
                        <a:pt x="88" y="514"/>
                      </a:lnTo>
                      <a:lnTo>
                        <a:pt x="109" y="534"/>
                      </a:lnTo>
                      <a:lnTo>
                        <a:pt x="132" y="551"/>
                      </a:lnTo>
                      <a:lnTo>
                        <a:pt x="157" y="566"/>
                      </a:lnTo>
                      <a:lnTo>
                        <a:pt x="184" y="579"/>
                      </a:lnTo>
                      <a:lnTo>
                        <a:pt x="193" y="582"/>
                      </a:lnTo>
                      <a:lnTo>
                        <a:pt x="195" y="582"/>
                      </a:lnTo>
                      <a:lnTo>
                        <a:pt x="195" y="582"/>
                      </a:lnTo>
                      <a:lnTo>
                        <a:pt x="196" y="582"/>
                      </a:lnTo>
                      <a:lnTo>
                        <a:pt x="197" y="581"/>
                      </a:lnTo>
                      <a:lnTo>
                        <a:pt x="199" y="581"/>
                      </a:lnTo>
                      <a:lnTo>
                        <a:pt x="200" y="581"/>
                      </a:lnTo>
                      <a:lnTo>
                        <a:pt x="201" y="581"/>
                      </a:lnTo>
                      <a:lnTo>
                        <a:pt x="203" y="581"/>
                      </a:lnTo>
                      <a:lnTo>
                        <a:pt x="185" y="574"/>
                      </a:lnTo>
                      <a:lnTo>
                        <a:pt x="160" y="562"/>
                      </a:lnTo>
                      <a:lnTo>
                        <a:pt x="136" y="547"/>
                      </a:lnTo>
                      <a:lnTo>
                        <a:pt x="112" y="530"/>
                      </a:lnTo>
                      <a:lnTo>
                        <a:pt x="92" y="510"/>
                      </a:lnTo>
                      <a:lnTo>
                        <a:pt x="72" y="490"/>
                      </a:lnTo>
                      <a:lnTo>
                        <a:pt x="56" y="467"/>
                      </a:lnTo>
                      <a:lnTo>
                        <a:pt x="40" y="442"/>
                      </a:lnTo>
                      <a:lnTo>
                        <a:pt x="28" y="417"/>
                      </a:lnTo>
                      <a:lnTo>
                        <a:pt x="19" y="389"/>
                      </a:lnTo>
                      <a:lnTo>
                        <a:pt x="11" y="361"/>
                      </a:lnTo>
                      <a:lnTo>
                        <a:pt x="8" y="346"/>
                      </a:lnTo>
                      <a:lnTo>
                        <a:pt x="7" y="332"/>
                      </a:lnTo>
                      <a:lnTo>
                        <a:pt x="5" y="317"/>
                      </a:lnTo>
                      <a:lnTo>
                        <a:pt x="5" y="301"/>
                      </a:lnTo>
                      <a:lnTo>
                        <a:pt x="5" y="286"/>
                      </a:lnTo>
                      <a:lnTo>
                        <a:pt x="7" y="272"/>
                      </a:lnTo>
                      <a:lnTo>
                        <a:pt x="8" y="256"/>
                      </a:lnTo>
                      <a:lnTo>
                        <a:pt x="11" y="241"/>
                      </a:lnTo>
                      <a:lnTo>
                        <a:pt x="19" y="213"/>
                      </a:lnTo>
                      <a:lnTo>
                        <a:pt x="28" y="187"/>
                      </a:lnTo>
                      <a:lnTo>
                        <a:pt x="40" y="160"/>
                      </a:lnTo>
                      <a:lnTo>
                        <a:pt x="56" y="136"/>
                      </a:lnTo>
                      <a:lnTo>
                        <a:pt x="72" y="113"/>
                      </a:lnTo>
                      <a:lnTo>
                        <a:pt x="92" y="92"/>
                      </a:lnTo>
                      <a:lnTo>
                        <a:pt x="112" y="74"/>
                      </a:lnTo>
                      <a:lnTo>
                        <a:pt x="136" y="56"/>
                      </a:lnTo>
                      <a:lnTo>
                        <a:pt x="160" y="42"/>
                      </a:lnTo>
                      <a:lnTo>
                        <a:pt x="185" y="28"/>
                      </a:lnTo>
                      <a:lnTo>
                        <a:pt x="213" y="19"/>
                      </a:lnTo>
                      <a:lnTo>
                        <a:pt x="241" y="11"/>
                      </a:lnTo>
                      <a:lnTo>
                        <a:pt x="256" y="10"/>
                      </a:lnTo>
                      <a:lnTo>
                        <a:pt x="270" y="7"/>
                      </a:lnTo>
                      <a:lnTo>
                        <a:pt x="285" y="6"/>
                      </a:lnTo>
                      <a:lnTo>
                        <a:pt x="301" y="6"/>
                      </a:lnTo>
                      <a:lnTo>
                        <a:pt x="316" y="6"/>
                      </a:lnTo>
                      <a:lnTo>
                        <a:pt x="332" y="7"/>
                      </a:lnTo>
                      <a:lnTo>
                        <a:pt x="346" y="10"/>
                      </a:lnTo>
                      <a:lnTo>
                        <a:pt x="361" y="11"/>
                      </a:lnTo>
                      <a:lnTo>
                        <a:pt x="389" y="19"/>
                      </a:lnTo>
                      <a:lnTo>
                        <a:pt x="416" y="28"/>
                      </a:lnTo>
                      <a:lnTo>
                        <a:pt x="442" y="42"/>
                      </a:lnTo>
                      <a:lnTo>
                        <a:pt x="466" y="56"/>
                      </a:lnTo>
                      <a:lnTo>
                        <a:pt x="489" y="74"/>
                      </a:lnTo>
                      <a:lnTo>
                        <a:pt x="510" y="92"/>
                      </a:lnTo>
                      <a:lnTo>
                        <a:pt x="529" y="113"/>
                      </a:lnTo>
                      <a:lnTo>
                        <a:pt x="546" y="136"/>
                      </a:lnTo>
                      <a:lnTo>
                        <a:pt x="561" y="160"/>
                      </a:lnTo>
                      <a:lnTo>
                        <a:pt x="574" y="187"/>
                      </a:lnTo>
                      <a:lnTo>
                        <a:pt x="583" y="213"/>
                      </a:lnTo>
                      <a:lnTo>
                        <a:pt x="591" y="241"/>
                      </a:lnTo>
                      <a:lnTo>
                        <a:pt x="594" y="256"/>
                      </a:lnTo>
                      <a:lnTo>
                        <a:pt x="595" y="272"/>
                      </a:lnTo>
                      <a:lnTo>
                        <a:pt x="597" y="286"/>
                      </a:lnTo>
                      <a:lnTo>
                        <a:pt x="597" y="301"/>
                      </a:lnTo>
                      <a:lnTo>
                        <a:pt x="602" y="301"/>
                      </a:lnTo>
                      <a:lnTo>
                        <a:pt x="602" y="317"/>
                      </a:lnTo>
                      <a:lnTo>
                        <a:pt x="601" y="332"/>
                      </a:lnTo>
                      <a:lnTo>
                        <a:pt x="598" y="348"/>
                      </a:lnTo>
                      <a:lnTo>
                        <a:pt x="595" y="362"/>
                      </a:lnTo>
                      <a:lnTo>
                        <a:pt x="589" y="392"/>
                      </a:lnTo>
                      <a:lnTo>
                        <a:pt x="578" y="418"/>
                      </a:lnTo>
                      <a:lnTo>
                        <a:pt x="566" y="445"/>
                      </a:lnTo>
                      <a:lnTo>
                        <a:pt x="550" y="470"/>
                      </a:lnTo>
                      <a:lnTo>
                        <a:pt x="533" y="493"/>
                      </a:lnTo>
                      <a:lnTo>
                        <a:pt x="514" y="514"/>
                      </a:lnTo>
                      <a:lnTo>
                        <a:pt x="493" y="534"/>
                      </a:lnTo>
                      <a:lnTo>
                        <a:pt x="469" y="551"/>
                      </a:lnTo>
                      <a:lnTo>
                        <a:pt x="445" y="566"/>
                      </a:lnTo>
                      <a:lnTo>
                        <a:pt x="436" y="570"/>
                      </a:lnTo>
                      <a:lnTo>
                        <a:pt x="434" y="570"/>
                      </a:lnTo>
                      <a:lnTo>
                        <a:pt x="434" y="570"/>
                      </a:lnTo>
                      <a:lnTo>
                        <a:pt x="433" y="570"/>
                      </a:lnTo>
                      <a:lnTo>
                        <a:pt x="432" y="570"/>
                      </a:lnTo>
                      <a:lnTo>
                        <a:pt x="430" y="570"/>
                      </a:lnTo>
                      <a:lnTo>
                        <a:pt x="429" y="569"/>
                      </a:lnTo>
                      <a:lnTo>
                        <a:pt x="428" y="569"/>
                      </a:lnTo>
                      <a:lnTo>
                        <a:pt x="426" y="569"/>
                      </a:lnTo>
                      <a:lnTo>
                        <a:pt x="442" y="562"/>
                      </a:lnTo>
                      <a:lnTo>
                        <a:pt x="466" y="547"/>
                      </a:lnTo>
                      <a:lnTo>
                        <a:pt x="489" y="530"/>
                      </a:lnTo>
                      <a:lnTo>
                        <a:pt x="510" y="510"/>
                      </a:lnTo>
                      <a:lnTo>
                        <a:pt x="529" y="490"/>
                      </a:lnTo>
                      <a:lnTo>
                        <a:pt x="546" y="467"/>
                      </a:lnTo>
                      <a:lnTo>
                        <a:pt x="561" y="442"/>
                      </a:lnTo>
                      <a:lnTo>
                        <a:pt x="574" y="417"/>
                      </a:lnTo>
                      <a:lnTo>
                        <a:pt x="583" y="389"/>
                      </a:lnTo>
                      <a:lnTo>
                        <a:pt x="591" y="361"/>
                      </a:lnTo>
                      <a:lnTo>
                        <a:pt x="594" y="346"/>
                      </a:lnTo>
                      <a:lnTo>
                        <a:pt x="595" y="332"/>
                      </a:lnTo>
                      <a:lnTo>
                        <a:pt x="597" y="317"/>
                      </a:lnTo>
                      <a:lnTo>
                        <a:pt x="597" y="301"/>
                      </a:lnTo>
                      <a:lnTo>
                        <a:pt x="602" y="30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0" name="Freeform 409"/>
                <p:cNvSpPr>
                  <a:spLocks/>
                </p:cNvSpPr>
                <p:nvPr/>
              </p:nvSpPr>
              <p:spPr bwMode="auto">
                <a:xfrm>
                  <a:off x="2625" y="2304"/>
                  <a:ext cx="299" cy="289"/>
                </a:xfrm>
                <a:custGeom>
                  <a:avLst/>
                  <a:gdLst/>
                  <a:ahLst/>
                  <a:cxnLst>
                    <a:cxn ang="0">
                      <a:pos x="595" y="267"/>
                    </a:cxn>
                    <a:cxn ang="0">
                      <a:pos x="583" y="210"/>
                    </a:cxn>
                    <a:cxn ang="0">
                      <a:pos x="546" y="132"/>
                    </a:cxn>
                    <a:cxn ang="0">
                      <a:pos x="487" y="68"/>
                    </a:cxn>
                    <a:cxn ang="0">
                      <a:pos x="414" y="24"/>
                    </a:cxn>
                    <a:cxn ang="0">
                      <a:pos x="343" y="4"/>
                    </a:cxn>
                    <a:cxn ang="0">
                      <a:pos x="298" y="0"/>
                    </a:cxn>
                    <a:cxn ang="0">
                      <a:pos x="253" y="4"/>
                    </a:cxn>
                    <a:cxn ang="0">
                      <a:pos x="182" y="24"/>
                    </a:cxn>
                    <a:cxn ang="0">
                      <a:pos x="108" y="68"/>
                    </a:cxn>
                    <a:cxn ang="0">
                      <a:pos x="50" y="132"/>
                    </a:cxn>
                    <a:cxn ang="0">
                      <a:pos x="13" y="210"/>
                    </a:cxn>
                    <a:cxn ang="0">
                      <a:pos x="1" y="267"/>
                    </a:cxn>
                    <a:cxn ang="0">
                      <a:pos x="0" y="314"/>
                    </a:cxn>
                    <a:cxn ang="0">
                      <a:pos x="5" y="358"/>
                    </a:cxn>
                    <a:cxn ang="0">
                      <a:pos x="36" y="441"/>
                    </a:cxn>
                    <a:cxn ang="0">
                      <a:pos x="86" y="510"/>
                    </a:cxn>
                    <a:cxn ang="0">
                      <a:pos x="156" y="560"/>
                    </a:cxn>
                    <a:cxn ang="0">
                      <a:pos x="196" y="578"/>
                    </a:cxn>
                    <a:cxn ang="0">
                      <a:pos x="200" y="578"/>
                    </a:cxn>
                    <a:cxn ang="0">
                      <a:pos x="202" y="576"/>
                    </a:cxn>
                    <a:cxn ang="0">
                      <a:pos x="158" y="556"/>
                    </a:cxn>
                    <a:cxn ang="0">
                      <a:pos x="90" y="506"/>
                    </a:cxn>
                    <a:cxn ang="0">
                      <a:pos x="40" y="438"/>
                    </a:cxn>
                    <a:cxn ang="0">
                      <a:pos x="10" y="358"/>
                    </a:cxn>
                    <a:cxn ang="0">
                      <a:pos x="5" y="314"/>
                    </a:cxn>
                    <a:cxn ang="0">
                      <a:pos x="6" y="269"/>
                    </a:cxn>
                    <a:cxn ang="0">
                      <a:pos x="17" y="212"/>
                    </a:cxn>
                    <a:cxn ang="0">
                      <a:pos x="54" y="134"/>
                    </a:cxn>
                    <a:cxn ang="0">
                      <a:pos x="112" y="72"/>
                    </a:cxn>
                    <a:cxn ang="0">
                      <a:pos x="184" y="28"/>
                    </a:cxn>
                    <a:cxn ang="0">
                      <a:pos x="253" y="8"/>
                    </a:cxn>
                    <a:cxn ang="0">
                      <a:pos x="298" y="5"/>
                    </a:cxn>
                    <a:cxn ang="0">
                      <a:pos x="342" y="8"/>
                    </a:cxn>
                    <a:cxn ang="0">
                      <a:pos x="413" y="28"/>
                    </a:cxn>
                    <a:cxn ang="0">
                      <a:pos x="485" y="72"/>
                    </a:cxn>
                    <a:cxn ang="0">
                      <a:pos x="542" y="134"/>
                    </a:cxn>
                    <a:cxn ang="0">
                      <a:pos x="578" y="212"/>
                    </a:cxn>
                    <a:cxn ang="0">
                      <a:pos x="590" y="269"/>
                    </a:cxn>
                    <a:cxn ang="0">
                      <a:pos x="596" y="298"/>
                    </a:cxn>
                    <a:cxn ang="0">
                      <a:pos x="592" y="343"/>
                    </a:cxn>
                    <a:cxn ang="0">
                      <a:pos x="572" y="415"/>
                    </a:cxn>
                    <a:cxn ang="0">
                      <a:pos x="529" y="488"/>
                    </a:cxn>
                    <a:cxn ang="0">
                      <a:pos x="465" y="546"/>
                    </a:cxn>
                    <a:cxn ang="0">
                      <a:pos x="427" y="567"/>
                    </a:cxn>
                    <a:cxn ang="0">
                      <a:pos x="423" y="566"/>
                    </a:cxn>
                    <a:cxn ang="0">
                      <a:pos x="421" y="566"/>
                    </a:cxn>
                    <a:cxn ang="0">
                      <a:pos x="462" y="542"/>
                    </a:cxn>
                    <a:cxn ang="0">
                      <a:pos x="525" y="486"/>
                    </a:cxn>
                    <a:cxn ang="0">
                      <a:pos x="568" y="413"/>
                    </a:cxn>
                    <a:cxn ang="0">
                      <a:pos x="588" y="343"/>
                    </a:cxn>
                    <a:cxn ang="0">
                      <a:pos x="591" y="298"/>
                    </a:cxn>
                  </a:cxnLst>
                  <a:rect l="0" t="0" r="r" b="b"/>
                  <a:pathLst>
                    <a:path w="596" h="578">
                      <a:moveTo>
                        <a:pt x="596" y="298"/>
                      </a:moveTo>
                      <a:lnTo>
                        <a:pt x="596" y="283"/>
                      </a:lnTo>
                      <a:lnTo>
                        <a:pt x="595" y="267"/>
                      </a:lnTo>
                      <a:lnTo>
                        <a:pt x="592" y="253"/>
                      </a:lnTo>
                      <a:lnTo>
                        <a:pt x="590" y="238"/>
                      </a:lnTo>
                      <a:lnTo>
                        <a:pt x="583" y="210"/>
                      </a:lnTo>
                      <a:lnTo>
                        <a:pt x="572" y="182"/>
                      </a:lnTo>
                      <a:lnTo>
                        <a:pt x="560" y="156"/>
                      </a:lnTo>
                      <a:lnTo>
                        <a:pt x="546" y="132"/>
                      </a:lnTo>
                      <a:lnTo>
                        <a:pt x="529" y="109"/>
                      </a:lnTo>
                      <a:lnTo>
                        <a:pt x="509" y="88"/>
                      </a:lnTo>
                      <a:lnTo>
                        <a:pt x="487" y="68"/>
                      </a:lnTo>
                      <a:lnTo>
                        <a:pt x="465" y="51"/>
                      </a:lnTo>
                      <a:lnTo>
                        <a:pt x="441" y="36"/>
                      </a:lnTo>
                      <a:lnTo>
                        <a:pt x="414" y="24"/>
                      </a:lnTo>
                      <a:lnTo>
                        <a:pt x="386" y="13"/>
                      </a:lnTo>
                      <a:lnTo>
                        <a:pt x="358" y="7"/>
                      </a:lnTo>
                      <a:lnTo>
                        <a:pt x="343" y="4"/>
                      </a:lnTo>
                      <a:lnTo>
                        <a:pt x="329" y="1"/>
                      </a:lnTo>
                      <a:lnTo>
                        <a:pt x="313" y="0"/>
                      </a:lnTo>
                      <a:lnTo>
                        <a:pt x="298" y="0"/>
                      </a:lnTo>
                      <a:lnTo>
                        <a:pt x="282" y="0"/>
                      </a:lnTo>
                      <a:lnTo>
                        <a:pt x="267" y="1"/>
                      </a:lnTo>
                      <a:lnTo>
                        <a:pt x="253" y="4"/>
                      </a:lnTo>
                      <a:lnTo>
                        <a:pt x="238" y="7"/>
                      </a:lnTo>
                      <a:lnTo>
                        <a:pt x="209" y="13"/>
                      </a:lnTo>
                      <a:lnTo>
                        <a:pt x="182" y="24"/>
                      </a:lnTo>
                      <a:lnTo>
                        <a:pt x="156" y="36"/>
                      </a:lnTo>
                      <a:lnTo>
                        <a:pt x="132" y="51"/>
                      </a:lnTo>
                      <a:lnTo>
                        <a:pt x="108" y="68"/>
                      </a:lnTo>
                      <a:lnTo>
                        <a:pt x="86" y="88"/>
                      </a:lnTo>
                      <a:lnTo>
                        <a:pt x="68" y="109"/>
                      </a:lnTo>
                      <a:lnTo>
                        <a:pt x="50" y="132"/>
                      </a:lnTo>
                      <a:lnTo>
                        <a:pt x="36" y="156"/>
                      </a:lnTo>
                      <a:lnTo>
                        <a:pt x="22" y="182"/>
                      </a:lnTo>
                      <a:lnTo>
                        <a:pt x="13" y="210"/>
                      </a:lnTo>
                      <a:lnTo>
                        <a:pt x="5" y="238"/>
                      </a:lnTo>
                      <a:lnTo>
                        <a:pt x="2" y="253"/>
                      </a:lnTo>
                      <a:lnTo>
                        <a:pt x="1" y="267"/>
                      </a:lnTo>
                      <a:lnTo>
                        <a:pt x="0" y="283"/>
                      </a:lnTo>
                      <a:lnTo>
                        <a:pt x="0" y="298"/>
                      </a:lnTo>
                      <a:lnTo>
                        <a:pt x="0" y="314"/>
                      </a:lnTo>
                      <a:lnTo>
                        <a:pt x="1" y="329"/>
                      </a:lnTo>
                      <a:lnTo>
                        <a:pt x="2" y="343"/>
                      </a:lnTo>
                      <a:lnTo>
                        <a:pt x="5" y="358"/>
                      </a:lnTo>
                      <a:lnTo>
                        <a:pt x="13" y="387"/>
                      </a:lnTo>
                      <a:lnTo>
                        <a:pt x="22" y="415"/>
                      </a:lnTo>
                      <a:lnTo>
                        <a:pt x="36" y="441"/>
                      </a:lnTo>
                      <a:lnTo>
                        <a:pt x="50" y="466"/>
                      </a:lnTo>
                      <a:lnTo>
                        <a:pt x="68" y="488"/>
                      </a:lnTo>
                      <a:lnTo>
                        <a:pt x="86" y="510"/>
                      </a:lnTo>
                      <a:lnTo>
                        <a:pt x="108" y="528"/>
                      </a:lnTo>
                      <a:lnTo>
                        <a:pt x="132" y="546"/>
                      </a:lnTo>
                      <a:lnTo>
                        <a:pt x="156" y="560"/>
                      </a:lnTo>
                      <a:lnTo>
                        <a:pt x="182" y="574"/>
                      </a:lnTo>
                      <a:lnTo>
                        <a:pt x="194" y="578"/>
                      </a:lnTo>
                      <a:lnTo>
                        <a:pt x="196" y="578"/>
                      </a:lnTo>
                      <a:lnTo>
                        <a:pt x="197" y="578"/>
                      </a:lnTo>
                      <a:lnTo>
                        <a:pt x="198" y="578"/>
                      </a:lnTo>
                      <a:lnTo>
                        <a:pt x="200" y="578"/>
                      </a:lnTo>
                      <a:lnTo>
                        <a:pt x="201" y="578"/>
                      </a:lnTo>
                      <a:lnTo>
                        <a:pt x="202" y="576"/>
                      </a:lnTo>
                      <a:lnTo>
                        <a:pt x="202" y="576"/>
                      </a:lnTo>
                      <a:lnTo>
                        <a:pt x="204" y="576"/>
                      </a:lnTo>
                      <a:lnTo>
                        <a:pt x="184" y="568"/>
                      </a:lnTo>
                      <a:lnTo>
                        <a:pt x="158" y="556"/>
                      </a:lnTo>
                      <a:lnTo>
                        <a:pt x="134" y="542"/>
                      </a:lnTo>
                      <a:lnTo>
                        <a:pt x="112" y="524"/>
                      </a:lnTo>
                      <a:lnTo>
                        <a:pt x="90" y="506"/>
                      </a:lnTo>
                      <a:lnTo>
                        <a:pt x="72" y="486"/>
                      </a:lnTo>
                      <a:lnTo>
                        <a:pt x="54" y="463"/>
                      </a:lnTo>
                      <a:lnTo>
                        <a:pt x="40" y="438"/>
                      </a:lnTo>
                      <a:lnTo>
                        <a:pt x="28" y="413"/>
                      </a:lnTo>
                      <a:lnTo>
                        <a:pt x="17" y="386"/>
                      </a:lnTo>
                      <a:lnTo>
                        <a:pt x="10" y="358"/>
                      </a:lnTo>
                      <a:lnTo>
                        <a:pt x="8" y="343"/>
                      </a:lnTo>
                      <a:lnTo>
                        <a:pt x="6" y="329"/>
                      </a:lnTo>
                      <a:lnTo>
                        <a:pt x="5" y="314"/>
                      </a:lnTo>
                      <a:lnTo>
                        <a:pt x="4" y="298"/>
                      </a:lnTo>
                      <a:lnTo>
                        <a:pt x="5" y="283"/>
                      </a:lnTo>
                      <a:lnTo>
                        <a:pt x="6" y="269"/>
                      </a:lnTo>
                      <a:lnTo>
                        <a:pt x="8" y="254"/>
                      </a:lnTo>
                      <a:lnTo>
                        <a:pt x="10" y="240"/>
                      </a:lnTo>
                      <a:lnTo>
                        <a:pt x="17" y="212"/>
                      </a:lnTo>
                      <a:lnTo>
                        <a:pt x="28" y="184"/>
                      </a:lnTo>
                      <a:lnTo>
                        <a:pt x="40" y="158"/>
                      </a:lnTo>
                      <a:lnTo>
                        <a:pt x="54" y="134"/>
                      </a:lnTo>
                      <a:lnTo>
                        <a:pt x="72" y="112"/>
                      </a:lnTo>
                      <a:lnTo>
                        <a:pt x="90" y="90"/>
                      </a:lnTo>
                      <a:lnTo>
                        <a:pt x="112" y="72"/>
                      </a:lnTo>
                      <a:lnTo>
                        <a:pt x="134" y="55"/>
                      </a:lnTo>
                      <a:lnTo>
                        <a:pt x="158" y="40"/>
                      </a:lnTo>
                      <a:lnTo>
                        <a:pt x="184" y="28"/>
                      </a:lnTo>
                      <a:lnTo>
                        <a:pt x="210" y="19"/>
                      </a:lnTo>
                      <a:lnTo>
                        <a:pt x="238" y="11"/>
                      </a:lnTo>
                      <a:lnTo>
                        <a:pt x="253" y="8"/>
                      </a:lnTo>
                      <a:lnTo>
                        <a:pt x="267" y="7"/>
                      </a:lnTo>
                      <a:lnTo>
                        <a:pt x="282" y="5"/>
                      </a:lnTo>
                      <a:lnTo>
                        <a:pt x="298" y="5"/>
                      </a:lnTo>
                      <a:lnTo>
                        <a:pt x="313" y="5"/>
                      </a:lnTo>
                      <a:lnTo>
                        <a:pt x="327" y="7"/>
                      </a:lnTo>
                      <a:lnTo>
                        <a:pt x="342" y="8"/>
                      </a:lnTo>
                      <a:lnTo>
                        <a:pt x="357" y="11"/>
                      </a:lnTo>
                      <a:lnTo>
                        <a:pt x="385" y="19"/>
                      </a:lnTo>
                      <a:lnTo>
                        <a:pt x="413" y="28"/>
                      </a:lnTo>
                      <a:lnTo>
                        <a:pt x="438" y="40"/>
                      </a:lnTo>
                      <a:lnTo>
                        <a:pt x="462" y="55"/>
                      </a:lnTo>
                      <a:lnTo>
                        <a:pt x="485" y="72"/>
                      </a:lnTo>
                      <a:lnTo>
                        <a:pt x="506" y="90"/>
                      </a:lnTo>
                      <a:lnTo>
                        <a:pt x="525" y="112"/>
                      </a:lnTo>
                      <a:lnTo>
                        <a:pt x="542" y="134"/>
                      </a:lnTo>
                      <a:lnTo>
                        <a:pt x="556" y="158"/>
                      </a:lnTo>
                      <a:lnTo>
                        <a:pt x="568" y="184"/>
                      </a:lnTo>
                      <a:lnTo>
                        <a:pt x="578" y="212"/>
                      </a:lnTo>
                      <a:lnTo>
                        <a:pt x="586" y="240"/>
                      </a:lnTo>
                      <a:lnTo>
                        <a:pt x="588" y="254"/>
                      </a:lnTo>
                      <a:lnTo>
                        <a:pt x="590" y="269"/>
                      </a:lnTo>
                      <a:lnTo>
                        <a:pt x="591" y="283"/>
                      </a:lnTo>
                      <a:lnTo>
                        <a:pt x="591" y="298"/>
                      </a:lnTo>
                      <a:lnTo>
                        <a:pt x="596" y="298"/>
                      </a:lnTo>
                      <a:lnTo>
                        <a:pt x="596" y="314"/>
                      </a:lnTo>
                      <a:lnTo>
                        <a:pt x="595" y="329"/>
                      </a:lnTo>
                      <a:lnTo>
                        <a:pt x="592" y="343"/>
                      </a:lnTo>
                      <a:lnTo>
                        <a:pt x="590" y="358"/>
                      </a:lnTo>
                      <a:lnTo>
                        <a:pt x="583" y="387"/>
                      </a:lnTo>
                      <a:lnTo>
                        <a:pt x="572" y="415"/>
                      </a:lnTo>
                      <a:lnTo>
                        <a:pt x="560" y="441"/>
                      </a:lnTo>
                      <a:lnTo>
                        <a:pt x="546" y="466"/>
                      </a:lnTo>
                      <a:lnTo>
                        <a:pt x="529" y="488"/>
                      </a:lnTo>
                      <a:lnTo>
                        <a:pt x="509" y="510"/>
                      </a:lnTo>
                      <a:lnTo>
                        <a:pt x="487" y="528"/>
                      </a:lnTo>
                      <a:lnTo>
                        <a:pt x="465" y="546"/>
                      </a:lnTo>
                      <a:lnTo>
                        <a:pt x="441" y="560"/>
                      </a:lnTo>
                      <a:lnTo>
                        <a:pt x="429" y="567"/>
                      </a:lnTo>
                      <a:lnTo>
                        <a:pt x="427" y="567"/>
                      </a:lnTo>
                      <a:lnTo>
                        <a:pt x="426" y="566"/>
                      </a:lnTo>
                      <a:lnTo>
                        <a:pt x="425" y="566"/>
                      </a:lnTo>
                      <a:lnTo>
                        <a:pt x="423" y="566"/>
                      </a:lnTo>
                      <a:lnTo>
                        <a:pt x="422" y="566"/>
                      </a:lnTo>
                      <a:lnTo>
                        <a:pt x="422" y="566"/>
                      </a:lnTo>
                      <a:lnTo>
                        <a:pt x="421" y="566"/>
                      </a:lnTo>
                      <a:lnTo>
                        <a:pt x="419" y="566"/>
                      </a:lnTo>
                      <a:lnTo>
                        <a:pt x="438" y="556"/>
                      </a:lnTo>
                      <a:lnTo>
                        <a:pt x="462" y="542"/>
                      </a:lnTo>
                      <a:lnTo>
                        <a:pt x="485" y="524"/>
                      </a:lnTo>
                      <a:lnTo>
                        <a:pt x="506" y="506"/>
                      </a:lnTo>
                      <a:lnTo>
                        <a:pt x="525" y="486"/>
                      </a:lnTo>
                      <a:lnTo>
                        <a:pt x="542" y="463"/>
                      </a:lnTo>
                      <a:lnTo>
                        <a:pt x="556" y="438"/>
                      </a:lnTo>
                      <a:lnTo>
                        <a:pt x="568" y="413"/>
                      </a:lnTo>
                      <a:lnTo>
                        <a:pt x="578" y="386"/>
                      </a:lnTo>
                      <a:lnTo>
                        <a:pt x="586" y="358"/>
                      </a:lnTo>
                      <a:lnTo>
                        <a:pt x="588" y="343"/>
                      </a:lnTo>
                      <a:lnTo>
                        <a:pt x="590" y="329"/>
                      </a:lnTo>
                      <a:lnTo>
                        <a:pt x="591" y="314"/>
                      </a:lnTo>
                      <a:lnTo>
                        <a:pt x="591" y="298"/>
                      </a:lnTo>
                      <a:lnTo>
                        <a:pt x="596" y="29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1" name="Freeform 410"/>
                <p:cNvSpPr>
                  <a:spLocks/>
                </p:cNvSpPr>
                <p:nvPr/>
              </p:nvSpPr>
              <p:spPr bwMode="auto">
                <a:xfrm>
                  <a:off x="2627" y="2306"/>
                  <a:ext cx="295" cy="287"/>
                </a:xfrm>
                <a:custGeom>
                  <a:avLst/>
                  <a:gdLst/>
                  <a:ahLst/>
                  <a:cxnLst>
                    <a:cxn ang="0">
                      <a:pos x="590" y="266"/>
                    </a:cxn>
                    <a:cxn ang="0">
                      <a:pos x="578" y="207"/>
                    </a:cxn>
                    <a:cxn ang="0">
                      <a:pos x="541" y="130"/>
                    </a:cxn>
                    <a:cxn ang="0">
                      <a:pos x="484" y="68"/>
                    </a:cxn>
                    <a:cxn ang="0">
                      <a:pos x="411" y="22"/>
                    </a:cxn>
                    <a:cxn ang="0">
                      <a:pos x="341" y="4"/>
                    </a:cxn>
                    <a:cxn ang="0">
                      <a:pos x="296" y="0"/>
                    </a:cxn>
                    <a:cxn ang="0">
                      <a:pos x="251" y="4"/>
                    </a:cxn>
                    <a:cxn ang="0">
                      <a:pos x="180" y="22"/>
                    </a:cxn>
                    <a:cxn ang="0">
                      <a:pos x="107" y="68"/>
                    </a:cxn>
                    <a:cxn ang="0">
                      <a:pos x="51" y="130"/>
                    </a:cxn>
                    <a:cxn ang="0">
                      <a:pos x="14" y="207"/>
                    </a:cxn>
                    <a:cxn ang="0">
                      <a:pos x="2" y="266"/>
                    </a:cxn>
                    <a:cxn ang="0">
                      <a:pos x="0" y="311"/>
                    </a:cxn>
                    <a:cxn ang="0">
                      <a:pos x="6" y="355"/>
                    </a:cxn>
                    <a:cxn ang="0">
                      <a:pos x="35" y="436"/>
                    </a:cxn>
                    <a:cxn ang="0">
                      <a:pos x="87" y="504"/>
                    </a:cxn>
                    <a:cxn ang="0">
                      <a:pos x="155" y="556"/>
                    </a:cxn>
                    <a:cxn ang="0">
                      <a:pos x="199" y="575"/>
                    </a:cxn>
                    <a:cxn ang="0">
                      <a:pos x="202" y="573"/>
                    </a:cxn>
                    <a:cxn ang="0">
                      <a:pos x="206" y="573"/>
                    </a:cxn>
                    <a:cxn ang="0">
                      <a:pos x="158" y="551"/>
                    </a:cxn>
                    <a:cxn ang="0">
                      <a:pos x="90" y="501"/>
                    </a:cxn>
                    <a:cxn ang="0">
                      <a:pos x="40" y="434"/>
                    </a:cxn>
                    <a:cxn ang="0">
                      <a:pos x="11" y="354"/>
                    </a:cxn>
                    <a:cxn ang="0">
                      <a:pos x="6" y="311"/>
                    </a:cxn>
                    <a:cxn ang="0">
                      <a:pos x="6" y="266"/>
                    </a:cxn>
                    <a:cxn ang="0">
                      <a:pos x="18" y="209"/>
                    </a:cxn>
                    <a:cxn ang="0">
                      <a:pos x="55" y="133"/>
                    </a:cxn>
                    <a:cxn ang="0">
                      <a:pos x="111" y="72"/>
                    </a:cxn>
                    <a:cxn ang="0">
                      <a:pos x="183" y="28"/>
                    </a:cxn>
                    <a:cxn ang="0">
                      <a:pos x="252" y="8"/>
                    </a:cxn>
                    <a:cxn ang="0">
                      <a:pos x="296" y="5"/>
                    </a:cxn>
                    <a:cxn ang="0">
                      <a:pos x="340" y="8"/>
                    </a:cxn>
                    <a:cxn ang="0">
                      <a:pos x="409" y="28"/>
                    </a:cxn>
                    <a:cxn ang="0">
                      <a:pos x="481" y="72"/>
                    </a:cxn>
                    <a:cxn ang="0">
                      <a:pos x="537" y="133"/>
                    </a:cxn>
                    <a:cxn ang="0">
                      <a:pos x="574" y="209"/>
                    </a:cxn>
                    <a:cxn ang="0">
                      <a:pos x="585" y="266"/>
                    </a:cxn>
                    <a:cxn ang="0">
                      <a:pos x="592" y="295"/>
                    </a:cxn>
                    <a:cxn ang="0">
                      <a:pos x="589" y="340"/>
                    </a:cxn>
                    <a:cxn ang="0">
                      <a:pos x="569" y="411"/>
                    </a:cxn>
                    <a:cxn ang="0">
                      <a:pos x="524" y="484"/>
                    </a:cxn>
                    <a:cxn ang="0">
                      <a:pos x="461" y="541"/>
                    </a:cxn>
                    <a:cxn ang="0">
                      <a:pos x="420" y="563"/>
                    </a:cxn>
                    <a:cxn ang="0">
                      <a:pos x="417" y="563"/>
                    </a:cxn>
                    <a:cxn ang="0">
                      <a:pos x="413" y="563"/>
                    </a:cxn>
                    <a:cxn ang="0">
                      <a:pos x="459" y="537"/>
                    </a:cxn>
                    <a:cxn ang="0">
                      <a:pos x="520" y="480"/>
                    </a:cxn>
                    <a:cxn ang="0">
                      <a:pos x="564" y="408"/>
                    </a:cxn>
                    <a:cxn ang="0">
                      <a:pos x="584" y="340"/>
                    </a:cxn>
                    <a:cxn ang="0">
                      <a:pos x="586" y="295"/>
                    </a:cxn>
                  </a:cxnLst>
                  <a:rect l="0" t="0" r="r" b="b"/>
                  <a:pathLst>
                    <a:path w="592" h="575">
                      <a:moveTo>
                        <a:pt x="592" y="295"/>
                      </a:moveTo>
                      <a:lnTo>
                        <a:pt x="592" y="280"/>
                      </a:lnTo>
                      <a:lnTo>
                        <a:pt x="590" y="266"/>
                      </a:lnTo>
                      <a:lnTo>
                        <a:pt x="589" y="250"/>
                      </a:lnTo>
                      <a:lnTo>
                        <a:pt x="586" y="235"/>
                      </a:lnTo>
                      <a:lnTo>
                        <a:pt x="578" y="207"/>
                      </a:lnTo>
                      <a:lnTo>
                        <a:pt x="569" y="181"/>
                      </a:lnTo>
                      <a:lnTo>
                        <a:pt x="556" y="154"/>
                      </a:lnTo>
                      <a:lnTo>
                        <a:pt x="541" y="130"/>
                      </a:lnTo>
                      <a:lnTo>
                        <a:pt x="524" y="107"/>
                      </a:lnTo>
                      <a:lnTo>
                        <a:pt x="505" y="86"/>
                      </a:lnTo>
                      <a:lnTo>
                        <a:pt x="484" y="68"/>
                      </a:lnTo>
                      <a:lnTo>
                        <a:pt x="461" y="50"/>
                      </a:lnTo>
                      <a:lnTo>
                        <a:pt x="437" y="36"/>
                      </a:lnTo>
                      <a:lnTo>
                        <a:pt x="411" y="22"/>
                      </a:lnTo>
                      <a:lnTo>
                        <a:pt x="384" y="13"/>
                      </a:lnTo>
                      <a:lnTo>
                        <a:pt x="356" y="5"/>
                      </a:lnTo>
                      <a:lnTo>
                        <a:pt x="341" y="4"/>
                      </a:lnTo>
                      <a:lnTo>
                        <a:pt x="327" y="1"/>
                      </a:lnTo>
                      <a:lnTo>
                        <a:pt x="311" y="0"/>
                      </a:lnTo>
                      <a:lnTo>
                        <a:pt x="296" y="0"/>
                      </a:lnTo>
                      <a:lnTo>
                        <a:pt x="280" y="0"/>
                      </a:lnTo>
                      <a:lnTo>
                        <a:pt x="265" y="1"/>
                      </a:lnTo>
                      <a:lnTo>
                        <a:pt x="251" y="4"/>
                      </a:lnTo>
                      <a:lnTo>
                        <a:pt x="236" y="5"/>
                      </a:lnTo>
                      <a:lnTo>
                        <a:pt x="208" y="13"/>
                      </a:lnTo>
                      <a:lnTo>
                        <a:pt x="180" y="22"/>
                      </a:lnTo>
                      <a:lnTo>
                        <a:pt x="155" y="36"/>
                      </a:lnTo>
                      <a:lnTo>
                        <a:pt x="131" y="50"/>
                      </a:lnTo>
                      <a:lnTo>
                        <a:pt x="107" y="68"/>
                      </a:lnTo>
                      <a:lnTo>
                        <a:pt x="87" y="86"/>
                      </a:lnTo>
                      <a:lnTo>
                        <a:pt x="67" y="107"/>
                      </a:lnTo>
                      <a:lnTo>
                        <a:pt x="51" y="130"/>
                      </a:lnTo>
                      <a:lnTo>
                        <a:pt x="35" y="154"/>
                      </a:lnTo>
                      <a:lnTo>
                        <a:pt x="23" y="181"/>
                      </a:lnTo>
                      <a:lnTo>
                        <a:pt x="14" y="207"/>
                      </a:lnTo>
                      <a:lnTo>
                        <a:pt x="6" y="235"/>
                      </a:lnTo>
                      <a:lnTo>
                        <a:pt x="3" y="250"/>
                      </a:lnTo>
                      <a:lnTo>
                        <a:pt x="2" y="266"/>
                      </a:lnTo>
                      <a:lnTo>
                        <a:pt x="0" y="280"/>
                      </a:lnTo>
                      <a:lnTo>
                        <a:pt x="0" y="295"/>
                      </a:lnTo>
                      <a:lnTo>
                        <a:pt x="0" y="311"/>
                      </a:lnTo>
                      <a:lnTo>
                        <a:pt x="2" y="326"/>
                      </a:lnTo>
                      <a:lnTo>
                        <a:pt x="3" y="340"/>
                      </a:lnTo>
                      <a:lnTo>
                        <a:pt x="6" y="355"/>
                      </a:lnTo>
                      <a:lnTo>
                        <a:pt x="14" y="383"/>
                      </a:lnTo>
                      <a:lnTo>
                        <a:pt x="23" y="411"/>
                      </a:lnTo>
                      <a:lnTo>
                        <a:pt x="35" y="436"/>
                      </a:lnTo>
                      <a:lnTo>
                        <a:pt x="51" y="461"/>
                      </a:lnTo>
                      <a:lnTo>
                        <a:pt x="67" y="484"/>
                      </a:lnTo>
                      <a:lnTo>
                        <a:pt x="87" y="504"/>
                      </a:lnTo>
                      <a:lnTo>
                        <a:pt x="107" y="524"/>
                      </a:lnTo>
                      <a:lnTo>
                        <a:pt x="131" y="541"/>
                      </a:lnTo>
                      <a:lnTo>
                        <a:pt x="155" y="556"/>
                      </a:lnTo>
                      <a:lnTo>
                        <a:pt x="180" y="568"/>
                      </a:lnTo>
                      <a:lnTo>
                        <a:pt x="198" y="575"/>
                      </a:lnTo>
                      <a:lnTo>
                        <a:pt x="199" y="575"/>
                      </a:lnTo>
                      <a:lnTo>
                        <a:pt x="200" y="573"/>
                      </a:lnTo>
                      <a:lnTo>
                        <a:pt x="200" y="573"/>
                      </a:lnTo>
                      <a:lnTo>
                        <a:pt x="202" y="573"/>
                      </a:lnTo>
                      <a:lnTo>
                        <a:pt x="203" y="573"/>
                      </a:lnTo>
                      <a:lnTo>
                        <a:pt x="204" y="573"/>
                      </a:lnTo>
                      <a:lnTo>
                        <a:pt x="206" y="573"/>
                      </a:lnTo>
                      <a:lnTo>
                        <a:pt x="207" y="572"/>
                      </a:lnTo>
                      <a:lnTo>
                        <a:pt x="183" y="564"/>
                      </a:lnTo>
                      <a:lnTo>
                        <a:pt x="158" y="551"/>
                      </a:lnTo>
                      <a:lnTo>
                        <a:pt x="134" y="537"/>
                      </a:lnTo>
                      <a:lnTo>
                        <a:pt x="111" y="520"/>
                      </a:lnTo>
                      <a:lnTo>
                        <a:pt x="90" y="501"/>
                      </a:lnTo>
                      <a:lnTo>
                        <a:pt x="71" y="480"/>
                      </a:lnTo>
                      <a:lnTo>
                        <a:pt x="55" y="457"/>
                      </a:lnTo>
                      <a:lnTo>
                        <a:pt x="40" y="434"/>
                      </a:lnTo>
                      <a:lnTo>
                        <a:pt x="27" y="408"/>
                      </a:lnTo>
                      <a:lnTo>
                        <a:pt x="18" y="382"/>
                      </a:lnTo>
                      <a:lnTo>
                        <a:pt x="11" y="354"/>
                      </a:lnTo>
                      <a:lnTo>
                        <a:pt x="8" y="340"/>
                      </a:lnTo>
                      <a:lnTo>
                        <a:pt x="6" y="326"/>
                      </a:lnTo>
                      <a:lnTo>
                        <a:pt x="6" y="311"/>
                      </a:lnTo>
                      <a:lnTo>
                        <a:pt x="4" y="295"/>
                      </a:lnTo>
                      <a:lnTo>
                        <a:pt x="6" y="280"/>
                      </a:lnTo>
                      <a:lnTo>
                        <a:pt x="6" y="266"/>
                      </a:lnTo>
                      <a:lnTo>
                        <a:pt x="8" y="251"/>
                      </a:lnTo>
                      <a:lnTo>
                        <a:pt x="11" y="237"/>
                      </a:lnTo>
                      <a:lnTo>
                        <a:pt x="18" y="209"/>
                      </a:lnTo>
                      <a:lnTo>
                        <a:pt x="27" y="182"/>
                      </a:lnTo>
                      <a:lnTo>
                        <a:pt x="40" y="157"/>
                      </a:lnTo>
                      <a:lnTo>
                        <a:pt x="55" y="133"/>
                      </a:lnTo>
                      <a:lnTo>
                        <a:pt x="71" y="110"/>
                      </a:lnTo>
                      <a:lnTo>
                        <a:pt x="90" y="90"/>
                      </a:lnTo>
                      <a:lnTo>
                        <a:pt x="111" y="72"/>
                      </a:lnTo>
                      <a:lnTo>
                        <a:pt x="134" y="54"/>
                      </a:lnTo>
                      <a:lnTo>
                        <a:pt x="158" y="40"/>
                      </a:lnTo>
                      <a:lnTo>
                        <a:pt x="183" y="28"/>
                      </a:lnTo>
                      <a:lnTo>
                        <a:pt x="210" y="18"/>
                      </a:lnTo>
                      <a:lnTo>
                        <a:pt x="238" y="10"/>
                      </a:lnTo>
                      <a:lnTo>
                        <a:pt x="252" y="8"/>
                      </a:lnTo>
                      <a:lnTo>
                        <a:pt x="265" y="6"/>
                      </a:lnTo>
                      <a:lnTo>
                        <a:pt x="281" y="5"/>
                      </a:lnTo>
                      <a:lnTo>
                        <a:pt x="296" y="5"/>
                      </a:lnTo>
                      <a:lnTo>
                        <a:pt x="311" y="5"/>
                      </a:lnTo>
                      <a:lnTo>
                        <a:pt x="325" y="6"/>
                      </a:lnTo>
                      <a:lnTo>
                        <a:pt x="340" y="8"/>
                      </a:lnTo>
                      <a:lnTo>
                        <a:pt x="355" y="10"/>
                      </a:lnTo>
                      <a:lnTo>
                        <a:pt x="383" y="18"/>
                      </a:lnTo>
                      <a:lnTo>
                        <a:pt x="409" y="28"/>
                      </a:lnTo>
                      <a:lnTo>
                        <a:pt x="435" y="40"/>
                      </a:lnTo>
                      <a:lnTo>
                        <a:pt x="459" y="54"/>
                      </a:lnTo>
                      <a:lnTo>
                        <a:pt x="481" y="72"/>
                      </a:lnTo>
                      <a:lnTo>
                        <a:pt x="501" y="90"/>
                      </a:lnTo>
                      <a:lnTo>
                        <a:pt x="520" y="110"/>
                      </a:lnTo>
                      <a:lnTo>
                        <a:pt x="537" y="133"/>
                      </a:lnTo>
                      <a:lnTo>
                        <a:pt x="552" y="157"/>
                      </a:lnTo>
                      <a:lnTo>
                        <a:pt x="564" y="182"/>
                      </a:lnTo>
                      <a:lnTo>
                        <a:pt x="574" y="209"/>
                      </a:lnTo>
                      <a:lnTo>
                        <a:pt x="581" y="237"/>
                      </a:lnTo>
                      <a:lnTo>
                        <a:pt x="584" y="251"/>
                      </a:lnTo>
                      <a:lnTo>
                        <a:pt x="585" y="266"/>
                      </a:lnTo>
                      <a:lnTo>
                        <a:pt x="586" y="280"/>
                      </a:lnTo>
                      <a:lnTo>
                        <a:pt x="586" y="295"/>
                      </a:lnTo>
                      <a:lnTo>
                        <a:pt x="592" y="295"/>
                      </a:lnTo>
                      <a:lnTo>
                        <a:pt x="592" y="311"/>
                      </a:lnTo>
                      <a:lnTo>
                        <a:pt x="590" y="326"/>
                      </a:lnTo>
                      <a:lnTo>
                        <a:pt x="589" y="340"/>
                      </a:lnTo>
                      <a:lnTo>
                        <a:pt x="586" y="355"/>
                      </a:lnTo>
                      <a:lnTo>
                        <a:pt x="578" y="383"/>
                      </a:lnTo>
                      <a:lnTo>
                        <a:pt x="569" y="411"/>
                      </a:lnTo>
                      <a:lnTo>
                        <a:pt x="556" y="436"/>
                      </a:lnTo>
                      <a:lnTo>
                        <a:pt x="541" y="461"/>
                      </a:lnTo>
                      <a:lnTo>
                        <a:pt x="524" y="484"/>
                      </a:lnTo>
                      <a:lnTo>
                        <a:pt x="505" y="504"/>
                      </a:lnTo>
                      <a:lnTo>
                        <a:pt x="484" y="524"/>
                      </a:lnTo>
                      <a:lnTo>
                        <a:pt x="461" y="541"/>
                      </a:lnTo>
                      <a:lnTo>
                        <a:pt x="437" y="556"/>
                      </a:lnTo>
                      <a:lnTo>
                        <a:pt x="421" y="563"/>
                      </a:lnTo>
                      <a:lnTo>
                        <a:pt x="420" y="563"/>
                      </a:lnTo>
                      <a:lnTo>
                        <a:pt x="420" y="563"/>
                      </a:lnTo>
                      <a:lnTo>
                        <a:pt x="419" y="563"/>
                      </a:lnTo>
                      <a:lnTo>
                        <a:pt x="417" y="563"/>
                      </a:lnTo>
                      <a:lnTo>
                        <a:pt x="416" y="563"/>
                      </a:lnTo>
                      <a:lnTo>
                        <a:pt x="415" y="563"/>
                      </a:lnTo>
                      <a:lnTo>
                        <a:pt x="413" y="563"/>
                      </a:lnTo>
                      <a:lnTo>
                        <a:pt x="412" y="563"/>
                      </a:lnTo>
                      <a:lnTo>
                        <a:pt x="435" y="551"/>
                      </a:lnTo>
                      <a:lnTo>
                        <a:pt x="459" y="537"/>
                      </a:lnTo>
                      <a:lnTo>
                        <a:pt x="481" y="520"/>
                      </a:lnTo>
                      <a:lnTo>
                        <a:pt x="501" y="501"/>
                      </a:lnTo>
                      <a:lnTo>
                        <a:pt x="520" y="480"/>
                      </a:lnTo>
                      <a:lnTo>
                        <a:pt x="537" y="457"/>
                      </a:lnTo>
                      <a:lnTo>
                        <a:pt x="552" y="434"/>
                      </a:lnTo>
                      <a:lnTo>
                        <a:pt x="564" y="408"/>
                      </a:lnTo>
                      <a:lnTo>
                        <a:pt x="574" y="382"/>
                      </a:lnTo>
                      <a:lnTo>
                        <a:pt x="581" y="354"/>
                      </a:lnTo>
                      <a:lnTo>
                        <a:pt x="584" y="340"/>
                      </a:lnTo>
                      <a:lnTo>
                        <a:pt x="585" y="326"/>
                      </a:lnTo>
                      <a:lnTo>
                        <a:pt x="586" y="311"/>
                      </a:lnTo>
                      <a:lnTo>
                        <a:pt x="586" y="295"/>
                      </a:lnTo>
                      <a:lnTo>
                        <a:pt x="592" y="29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2" name="Freeform 411"/>
                <p:cNvSpPr>
                  <a:spLocks/>
                </p:cNvSpPr>
                <p:nvPr/>
              </p:nvSpPr>
              <p:spPr bwMode="auto">
                <a:xfrm>
                  <a:off x="2627" y="2307"/>
                  <a:ext cx="294" cy="286"/>
                </a:xfrm>
                <a:custGeom>
                  <a:avLst/>
                  <a:gdLst/>
                  <a:ahLst/>
                  <a:cxnLst>
                    <a:cxn ang="0">
                      <a:pos x="586" y="264"/>
                    </a:cxn>
                    <a:cxn ang="0">
                      <a:pos x="574" y="207"/>
                    </a:cxn>
                    <a:cxn ang="0">
                      <a:pos x="538" y="129"/>
                    </a:cxn>
                    <a:cxn ang="0">
                      <a:pos x="481" y="67"/>
                    </a:cxn>
                    <a:cxn ang="0">
                      <a:pos x="409" y="23"/>
                    </a:cxn>
                    <a:cxn ang="0">
                      <a:pos x="338" y="3"/>
                    </a:cxn>
                    <a:cxn ang="0">
                      <a:pos x="294" y="0"/>
                    </a:cxn>
                    <a:cxn ang="0">
                      <a:pos x="249" y="3"/>
                    </a:cxn>
                    <a:cxn ang="0">
                      <a:pos x="180" y="23"/>
                    </a:cxn>
                    <a:cxn ang="0">
                      <a:pos x="108" y="67"/>
                    </a:cxn>
                    <a:cxn ang="0">
                      <a:pos x="50" y="129"/>
                    </a:cxn>
                    <a:cxn ang="0">
                      <a:pos x="13" y="207"/>
                    </a:cxn>
                    <a:cxn ang="0">
                      <a:pos x="2" y="264"/>
                    </a:cxn>
                    <a:cxn ang="0">
                      <a:pos x="1" y="309"/>
                    </a:cxn>
                    <a:cxn ang="0">
                      <a:pos x="6" y="353"/>
                    </a:cxn>
                    <a:cxn ang="0">
                      <a:pos x="36" y="433"/>
                    </a:cxn>
                    <a:cxn ang="0">
                      <a:pos x="86" y="501"/>
                    </a:cxn>
                    <a:cxn ang="0">
                      <a:pos x="154" y="551"/>
                    </a:cxn>
                    <a:cxn ang="0">
                      <a:pos x="201" y="571"/>
                    </a:cxn>
                    <a:cxn ang="0">
                      <a:pos x="205" y="570"/>
                    </a:cxn>
                    <a:cxn ang="0">
                      <a:pos x="209" y="570"/>
                    </a:cxn>
                    <a:cxn ang="0">
                      <a:pos x="182" y="559"/>
                    </a:cxn>
                    <a:cxn ang="0">
                      <a:pos x="110" y="517"/>
                    </a:cxn>
                    <a:cxn ang="0">
                      <a:pos x="54" y="454"/>
                    </a:cxn>
                    <a:cxn ang="0">
                      <a:pos x="18" y="380"/>
                    </a:cxn>
                    <a:cxn ang="0">
                      <a:pos x="6" y="322"/>
                    </a:cxn>
                    <a:cxn ang="0">
                      <a:pos x="5" y="278"/>
                    </a:cxn>
                    <a:cxn ang="0">
                      <a:pos x="12" y="236"/>
                    </a:cxn>
                    <a:cxn ang="0">
                      <a:pos x="40" y="156"/>
                    </a:cxn>
                    <a:cxn ang="0">
                      <a:pos x="90" y="89"/>
                    </a:cxn>
                    <a:cxn ang="0">
                      <a:pos x="157" y="40"/>
                    </a:cxn>
                    <a:cxn ang="0">
                      <a:pos x="236" y="11"/>
                    </a:cxn>
                    <a:cxn ang="0">
                      <a:pos x="279" y="6"/>
                    </a:cxn>
                    <a:cxn ang="0">
                      <a:pos x="323" y="7"/>
                    </a:cxn>
                    <a:cxn ang="0">
                      <a:pos x="379" y="18"/>
                    </a:cxn>
                    <a:cxn ang="0">
                      <a:pos x="455" y="55"/>
                    </a:cxn>
                    <a:cxn ang="0">
                      <a:pos x="517" y="109"/>
                    </a:cxn>
                    <a:cxn ang="0">
                      <a:pos x="559" y="181"/>
                    </a:cxn>
                    <a:cxn ang="0">
                      <a:pos x="579" y="249"/>
                    </a:cxn>
                    <a:cxn ang="0">
                      <a:pos x="583" y="293"/>
                    </a:cxn>
                    <a:cxn ang="0">
                      <a:pos x="586" y="324"/>
                    </a:cxn>
                    <a:cxn ang="0">
                      <a:pos x="574" y="381"/>
                    </a:cxn>
                    <a:cxn ang="0">
                      <a:pos x="538" y="458"/>
                    </a:cxn>
                    <a:cxn ang="0">
                      <a:pos x="481" y="519"/>
                    </a:cxn>
                    <a:cxn ang="0">
                      <a:pos x="415" y="561"/>
                    </a:cxn>
                    <a:cxn ang="0">
                      <a:pos x="411" y="561"/>
                    </a:cxn>
                    <a:cxn ang="0">
                      <a:pos x="407" y="559"/>
                    </a:cxn>
                    <a:cxn ang="0">
                      <a:pos x="406" y="559"/>
                    </a:cxn>
                    <a:cxn ang="0">
                      <a:pos x="478" y="517"/>
                    </a:cxn>
                    <a:cxn ang="0">
                      <a:pos x="534" y="454"/>
                    </a:cxn>
                    <a:cxn ang="0">
                      <a:pos x="570" y="380"/>
                    </a:cxn>
                    <a:cxn ang="0">
                      <a:pos x="580" y="322"/>
                    </a:cxn>
                    <a:cxn ang="0">
                      <a:pos x="587" y="293"/>
                    </a:cxn>
                  </a:cxnLst>
                  <a:rect l="0" t="0" r="r" b="b"/>
                  <a:pathLst>
                    <a:path w="587" h="571">
                      <a:moveTo>
                        <a:pt x="587" y="293"/>
                      </a:moveTo>
                      <a:lnTo>
                        <a:pt x="587" y="278"/>
                      </a:lnTo>
                      <a:lnTo>
                        <a:pt x="586" y="264"/>
                      </a:lnTo>
                      <a:lnTo>
                        <a:pt x="584" y="249"/>
                      </a:lnTo>
                      <a:lnTo>
                        <a:pt x="582" y="235"/>
                      </a:lnTo>
                      <a:lnTo>
                        <a:pt x="574" y="207"/>
                      </a:lnTo>
                      <a:lnTo>
                        <a:pt x="564" y="179"/>
                      </a:lnTo>
                      <a:lnTo>
                        <a:pt x="552" y="153"/>
                      </a:lnTo>
                      <a:lnTo>
                        <a:pt x="538" y="129"/>
                      </a:lnTo>
                      <a:lnTo>
                        <a:pt x="521" y="107"/>
                      </a:lnTo>
                      <a:lnTo>
                        <a:pt x="502" y="85"/>
                      </a:lnTo>
                      <a:lnTo>
                        <a:pt x="481" y="67"/>
                      </a:lnTo>
                      <a:lnTo>
                        <a:pt x="458" y="50"/>
                      </a:lnTo>
                      <a:lnTo>
                        <a:pt x="434" y="35"/>
                      </a:lnTo>
                      <a:lnTo>
                        <a:pt x="409" y="23"/>
                      </a:lnTo>
                      <a:lnTo>
                        <a:pt x="381" y="14"/>
                      </a:lnTo>
                      <a:lnTo>
                        <a:pt x="353" y="6"/>
                      </a:lnTo>
                      <a:lnTo>
                        <a:pt x="338" y="3"/>
                      </a:lnTo>
                      <a:lnTo>
                        <a:pt x="323" y="2"/>
                      </a:lnTo>
                      <a:lnTo>
                        <a:pt x="309" y="0"/>
                      </a:lnTo>
                      <a:lnTo>
                        <a:pt x="294" y="0"/>
                      </a:lnTo>
                      <a:lnTo>
                        <a:pt x="278" y="0"/>
                      </a:lnTo>
                      <a:lnTo>
                        <a:pt x="263" y="2"/>
                      </a:lnTo>
                      <a:lnTo>
                        <a:pt x="249" y="3"/>
                      </a:lnTo>
                      <a:lnTo>
                        <a:pt x="234" y="6"/>
                      </a:lnTo>
                      <a:lnTo>
                        <a:pt x="206" y="14"/>
                      </a:lnTo>
                      <a:lnTo>
                        <a:pt x="180" y="23"/>
                      </a:lnTo>
                      <a:lnTo>
                        <a:pt x="154" y="35"/>
                      </a:lnTo>
                      <a:lnTo>
                        <a:pt x="130" y="50"/>
                      </a:lnTo>
                      <a:lnTo>
                        <a:pt x="108" y="67"/>
                      </a:lnTo>
                      <a:lnTo>
                        <a:pt x="86" y="85"/>
                      </a:lnTo>
                      <a:lnTo>
                        <a:pt x="68" y="107"/>
                      </a:lnTo>
                      <a:lnTo>
                        <a:pt x="50" y="129"/>
                      </a:lnTo>
                      <a:lnTo>
                        <a:pt x="36" y="153"/>
                      </a:lnTo>
                      <a:lnTo>
                        <a:pt x="24" y="179"/>
                      </a:lnTo>
                      <a:lnTo>
                        <a:pt x="13" y="207"/>
                      </a:lnTo>
                      <a:lnTo>
                        <a:pt x="6" y="235"/>
                      </a:lnTo>
                      <a:lnTo>
                        <a:pt x="4" y="249"/>
                      </a:lnTo>
                      <a:lnTo>
                        <a:pt x="2" y="264"/>
                      </a:lnTo>
                      <a:lnTo>
                        <a:pt x="1" y="278"/>
                      </a:lnTo>
                      <a:lnTo>
                        <a:pt x="0" y="293"/>
                      </a:lnTo>
                      <a:lnTo>
                        <a:pt x="1" y="309"/>
                      </a:lnTo>
                      <a:lnTo>
                        <a:pt x="2" y="324"/>
                      </a:lnTo>
                      <a:lnTo>
                        <a:pt x="4" y="338"/>
                      </a:lnTo>
                      <a:lnTo>
                        <a:pt x="6" y="353"/>
                      </a:lnTo>
                      <a:lnTo>
                        <a:pt x="13" y="381"/>
                      </a:lnTo>
                      <a:lnTo>
                        <a:pt x="24" y="408"/>
                      </a:lnTo>
                      <a:lnTo>
                        <a:pt x="36" y="433"/>
                      </a:lnTo>
                      <a:lnTo>
                        <a:pt x="50" y="458"/>
                      </a:lnTo>
                      <a:lnTo>
                        <a:pt x="68" y="481"/>
                      </a:lnTo>
                      <a:lnTo>
                        <a:pt x="86" y="501"/>
                      </a:lnTo>
                      <a:lnTo>
                        <a:pt x="108" y="519"/>
                      </a:lnTo>
                      <a:lnTo>
                        <a:pt x="130" y="537"/>
                      </a:lnTo>
                      <a:lnTo>
                        <a:pt x="154" y="551"/>
                      </a:lnTo>
                      <a:lnTo>
                        <a:pt x="180" y="563"/>
                      </a:lnTo>
                      <a:lnTo>
                        <a:pt x="200" y="571"/>
                      </a:lnTo>
                      <a:lnTo>
                        <a:pt x="201" y="571"/>
                      </a:lnTo>
                      <a:lnTo>
                        <a:pt x="202" y="571"/>
                      </a:lnTo>
                      <a:lnTo>
                        <a:pt x="204" y="570"/>
                      </a:lnTo>
                      <a:lnTo>
                        <a:pt x="205" y="570"/>
                      </a:lnTo>
                      <a:lnTo>
                        <a:pt x="206" y="570"/>
                      </a:lnTo>
                      <a:lnTo>
                        <a:pt x="208" y="570"/>
                      </a:lnTo>
                      <a:lnTo>
                        <a:pt x="209" y="570"/>
                      </a:lnTo>
                      <a:lnTo>
                        <a:pt x="210" y="570"/>
                      </a:lnTo>
                      <a:lnTo>
                        <a:pt x="208" y="569"/>
                      </a:lnTo>
                      <a:lnTo>
                        <a:pt x="182" y="559"/>
                      </a:lnTo>
                      <a:lnTo>
                        <a:pt x="157" y="547"/>
                      </a:lnTo>
                      <a:lnTo>
                        <a:pt x="133" y="533"/>
                      </a:lnTo>
                      <a:lnTo>
                        <a:pt x="110" y="517"/>
                      </a:lnTo>
                      <a:lnTo>
                        <a:pt x="90" y="498"/>
                      </a:lnTo>
                      <a:lnTo>
                        <a:pt x="72" y="477"/>
                      </a:lnTo>
                      <a:lnTo>
                        <a:pt x="54" y="454"/>
                      </a:lnTo>
                      <a:lnTo>
                        <a:pt x="40" y="432"/>
                      </a:lnTo>
                      <a:lnTo>
                        <a:pt x="28" y="406"/>
                      </a:lnTo>
                      <a:lnTo>
                        <a:pt x="18" y="380"/>
                      </a:lnTo>
                      <a:lnTo>
                        <a:pt x="12" y="352"/>
                      </a:lnTo>
                      <a:lnTo>
                        <a:pt x="9" y="337"/>
                      </a:lnTo>
                      <a:lnTo>
                        <a:pt x="6" y="322"/>
                      </a:lnTo>
                      <a:lnTo>
                        <a:pt x="5" y="308"/>
                      </a:lnTo>
                      <a:lnTo>
                        <a:pt x="5" y="293"/>
                      </a:lnTo>
                      <a:lnTo>
                        <a:pt x="5" y="278"/>
                      </a:lnTo>
                      <a:lnTo>
                        <a:pt x="6" y="264"/>
                      </a:lnTo>
                      <a:lnTo>
                        <a:pt x="9" y="249"/>
                      </a:lnTo>
                      <a:lnTo>
                        <a:pt x="12" y="236"/>
                      </a:lnTo>
                      <a:lnTo>
                        <a:pt x="18" y="208"/>
                      </a:lnTo>
                      <a:lnTo>
                        <a:pt x="28" y="181"/>
                      </a:lnTo>
                      <a:lnTo>
                        <a:pt x="40" y="156"/>
                      </a:lnTo>
                      <a:lnTo>
                        <a:pt x="54" y="132"/>
                      </a:lnTo>
                      <a:lnTo>
                        <a:pt x="72" y="109"/>
                      </a:lnTo>
                      <a:lnTo>
                        <a:pt x="90" y="89"/>
                      </a:lnTo>
                      <a:lnTo>
                        <a:pt x="110" y="71"/>
                      </a:lnTo>
                      <a:lnTo>
                        <a:pt x="133" y="55"/>
                      </a:lnTo>
                      <a:lnTo>
                        <a:pt x="157" y="40"/>
                      </a:lnTo>
                      <a:lnTo>
                        <a:pt x="182" y="28"/>
                      </a:lnTo>
                      <a:lnTo>
                        <a:pt x="208" y="18"/>
                      </a:lnTo>
                      <a:lnTo>
                        <a:pt x="236" y="11"/>
                      </a:lnTo>
                      <a:lnTo>
                        <a:pt x="250" y="8"/>
                      </a:lnTo>
                      <a:lnTo>
                        <a:pt x="265" y="7"/>
                      </a:lnTo>
                      <a:lnTo>
                        <a:pt x="279" y="6"/>
                      </a:lnTo>
                      <a:lnTo>
                        <a:pt x="294" y="6"/>
                      </a:lnTo>
                      <a:lnTo>
                        <a:pt x="309" y="6"/>
                      </a:lnTo>
                      <a:lnTo>
                        <a:pt x="323" y="7"/>
                      </a:lnTo>
                      <a:lnTo>
                        <a:pt x="338" y="8"/>
                      </a:lnTo>
                      <a:lnTo>
                        <a:pt x="353" y="11"/>
                      </a:lnTo>
                      <a:lnTo>
                        <a:pt x="379" y="18"/>
                      </a:lnTo>
                      <a:lnTo>
                        <a:pt x="406" y="28"/>
                      </a:lnTo>
                      <a:lnTo>
                        <a:pt x="431" y="40"/>
                      </a:lnTo>
                      <a:lnTo>
                        <a:pt x="455" y="55"/>
                      </a:lnTo>
                      <a:lnTo>
                        <a:pt x="478" y="71"/>
                      </a:lnTo>
                      <a:lnTo>
                        <a:pt x="498" y="89"/>
                      </a:lnTo>
                      <a:lnTo>
                        <a:pt x="517" y="109"/>
                      </a:lnTo>
                      <a:lnTo>
                        <a:pt x="534" y="132"/>
                      </a:lnTo>
                      <a:lnTo>
                        <a:pt x="547" y="156"/>
                      </a:lnTo>
                      <a:lnTo>
                        <a:pt x="559" y="181"/>
                      </a:lnTo>
                      <a:lnTo>
                        <a:pt x="570" y="208"/>
                      </a:lnTo>
                      <a:lnTo>
                        <a:pt x="576" y="236"/>
                      </a:lnTo>
                      <a:lnTo>
                        <a:pt x="579" y="249"/>
                      </a:lnTo>
                      <a:lnTo>
                        <a:pt x="580" y="264"/>
                      </a:lnTo>
                      <a:lnTo>
                        <a:pt x="582" y="278"/>
                      </a:lnTo>
                      <a:lnTo>
                        <a:pt x="583" y="293"/>
                      </a:lnTo>
                      <a:lnTo>
                        <a:pt x="587" y="293"/>
                      </a:lnTo>
                      <a:lnTo>
                        <a:pt x="587" y="309"/>
                      </a:lnTo>
                      <a:lnTo>
                        <a:pt x="586" y="324"/>
                      </a:lnTo>
                      <a:lnTo>
                        <a:pt x="584" y="338"/>
                      </a:lnTo>
                      <a:lnTo>
                        <a:pt x="582" y="353"/>
                      </a:lnTo>
                      <a:lnTo>
                        <a:pt x="574" y="381"/>
                      </a:lnTo>
                      <a:lnTo>
                        <a:pt x="564" y="408"/>
                      </a:lnTo>
                      <a:lnTo>
                        <a:pt x="552" y="433"/>
                      </a:lnTo>
                      <a:lnTo>
                        <a:pt x="538" y="458"/>
                      </a:lnTo>
                      <a:lnTo>
                        <a:pt x="521" y="481"/>
                      </a:lnTo>
                      <a:lnTo>
                        <a:pt x="502" y="501"/>
                      </a:lnTo>
                      <a:lnTo>
                        <a:pt x="481" y="519"/>
                      </a:lnTo>
                      <a:lnTo>
                        <a:pt x="458" y="537"/>
                      </a:lnTo>
                      <a:lnTo>
                        <a:pt x="434" y="551"/>
                      </a:lnTo>
                      <a:lnTo>
                        <a:pt x="415" y="561"/>
                      </a:lnTo>
                      <a:lnTo>
                        <a:pt x="414" y="561"/>
                      </a:lnTo>
                      <a:lnTo>
                        <a:pt x="413" y="561"/>
                      </a:lnTo>
                      <a:lnTo>
                        <a:pt x="411" y="561"/>
                      </a:lnTo>
                      <a:lnTo>
                        <a:pt x="410" y="561"/>
                      </a:lnTo>
                      <a:lnTo>
                        <a:pt x="409" y="559"/>
                      </a:lnTo>
                      <a:lnTo>
                        <a:pt x="407" y="559"/>
                      </a:lnTo>
                      <a:lnTo>
                        <a:pt x="406" y="559"/>
                      </a:lnTo>
                      <a:lnTo>
                        <a:pt x="406" y="559"/>
                      </a:lnTo>
                      <a:lnTo>
                        <a:pt x="406" y="559"/>
                      </a:lnTo>
                      <a:lnTo>
                        <a:pt x="431" y="547"/>
                      </a:lnTo>
                      <a:lnTo>
                        <a:pt x="455" y="533"/>
                      </a:lnTo>
                      <a:lnTo>
                        <a:pt x="478" y="517"/>
                      </a:lnTo>
                      <a:lnTo>
                        <a:pt x="498" y="498"/>
                      </a:lnTo>
                      <a:lnTo>
                        <a:pt x="517" y="477"/>
                      </a:lnTo>
                      <a:lnTo>
                        <a:pt x="534" y="454"/>
                      </a:lnTo>
                      <a:lnTo>
                        <a:pt x="547" y="432"/>
                      </a:lnTo>
                      <a:lnTo>
                        <a:pt x="559" y="406"/>
                      </a:lnTo>
                      <a:lnTo>
                        <a:pt x="570" y="380"/>
                      </a:lnTo>
                      <a:lnTo>
                        <a:pt x="576" y="352"/>
                      </a:lnTo>
                      <a:lnTo>
                        <a:pt x="579" y="337"/>
                      </a:lnTo>
                      <a:lnTo>
                        <a:pt x="580" y="322"/>
                      </a:lnTo>
                      <a:lnTo>
                        <a:pt x="582" y="308"/>
                      </a:lnTo>
                      <a:lnTo>
                        <a:pt x="583" y="293"/>
                      </a:lnTo>
                      <a:lnTo>
                        <a:pt x="587" y="29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3" name="Freeform 412"/>
                <p:cNvSpPr>
                  <a:spLocks/>
                </p:cNvSpPr>
                <p:nvPr/>
              </p:nvSpPr>
              <p:spPr bwMode="auto">
                <a:xfrm>
                  <a:off x="2629" y="2308"/>
                  <a:ext cx="291" cy="284"/>
                </a:xfrm>
                <a:custGeom>
                  <a:avLst/>
                  <a:gdLst/>
                  <a:ahLst/>
                  <a:cxnLst>
                    <a:cxn ang="0">
                      <a:pos x="581" y="261"/>
                    </a:cxn>
                    <a:cxn ang="0">
                      <a:pos x="570" y="204"/>
                    </a:cxn>
                    <a:cxn ang="0">
                      <a:pos x="533" y="128"/>
                    </a:cxn>
                    <a:cxn ang="0">
                      <a:pos x="477" y="67"/>
                    </a:cxn>
                    <a:cxn ang="0">
                      <a:pos x="405" y="23"/>
                    </a:cxn>
                    <a:cxn ang="0">
                      <a:pos x="336" y="3"/>
                    </a:cxn>
                    <a:cxn ang="0">
                      <a:pos x="292" y="0"/>
                    </a:cxn>
                    <a:cxn ang="0">
                      <a:pos x="248" y="3"/>
                    </a:cxn>
                    <a:cxn ang="0">
                      <a:pos x="179" y="23"/>
                    </a:cxn>
                    <a:cxn ang="0">
                      <a:pos x="107" y="67"/>
                    </a:cxn>
                    <a:cxn ang="0">
                      <a:pos x="51" y="128"/>
                    </a:cxn>
                    <a:cxn ang="0">
                      <a:pos x="14" y="204"/>
                    </a:cxn>
                    <a:cxn ang="0">
                      <a:pos x="2" y="261"/>
                    </a:cxn>
                    <a:cxn ang="0">
                      <a:pos x="2" y="306"/>
                    </a:cxn>
                    <a:cxn ang="0">
                      <a:pos x="7" y="349"/>
                    </a:cxn>
                    <a:cxn ang="0">
                      <a:pos x="36" y="429"/>
                    </a:cxn>
                    <a:cxn ang="0">
                      <a:pos x="86" y="496"/>
                    </a:cxn>
                    <a:cxn ang="0">
                      <a:pos x="154" y="546"/>
                    </a:cxn>
                    <a:cxn ang="0">
                      <a:pos x="204" y="567"/>
                    </a:cxn>
                    <a:cxn ang="0">
                      <a:pos x="208" y="567"/>
                    </a:cxn>
                    <a:cxn ang="0">
                      <a:pos x="212" y="566"/>
                    </a:cxn>
                    <a:cxn ang="0">
                      <a:pos x="180" y="554"/>
                    </a:cxn>
                    <a:cxn ang="0">
                      <a:pos x="110" y="511"/>
                    </a:cxn>
                    <a:cxn ang="0">
                      <a:pos x="55" y="450"/>
                    </a:cxn>
                    <a:cxn ang="0">
                      <a:pos x="19" y="375"/>
                    </a:cxn>
                    <a:cxn ang="0">
                      <a:pos x="7" y="319"/>
                    </a:cxn>
                    <a:cxn ang="0">
                      <a:pos x="6" y="275"/>
                    </a:cxn>
                    <a:cxn ang="0">
                      <a:pos x="11" y="233"/>
                    </a:cxn>
                    <a:cxn ang="0">
                      <a:pos x="40" y="154"/>
                    </a:cxn>
                    <a:cxn ang="0">
                      <a:pos x="90" y="88"/>
                    </a:cxn>
                    <a:cxn ang="0">
                      <a:pos x="155" y="39"/>
                    </a:cxn>
                    <a:cxn ang="0">
                      <a:pos x="235" y="11"/>
                    </a:cxn>
                    <a:cxn ang="0">
                      <a:pos x="277" y="5"/>
                    </a:cxn>
                    <a:cxn ang="0">
                      <a:pos x="321" y="7"/>
                    </a:cxn>
                    <a:cxn ang="0">
                      <a:pos x="377" y="17"/>
                    </a:cxn>
                    <a:cxn ang="0">
                      <a:pos x="452" y="53"/>
                    </a:cxn>
                    <a:cxn ang="0">
                      <a:pos x="513" y="109"/>
                    </a:cxn>
                    <a:cxn ang="0">
                      <a:pos x="556" y="180"/>
                    </a:cxn>
                    <a:cxn ang="0">
                      <a:pos x="574" y="248"/>
                    </a:cxn>
                    <a:cxn ang="0">
                      <a:pos x="578" y="290"/>
                    </a:cxn>
                    <a:cxn ang="0">
                      <a:pos x="581" y="321"/>
                    </a:cxn>
                    <a:cxn ang="0">
                      <a:pos x="570" y="377"/>
                    </a:cxn>
                    <a:cxn ang="0">
                      <a:pos x="533" y="452"/>
                    </a:cxn>
                    <a:cxn ang="0">
                      <a:pos x="477" y="515"/>
                    </a:cxn>
                    <a:cxn ang="0">
                      <a:pos x="408" y="558"/>
                    </a:cxn>
                    <a:cxn ang="0">
                      <a:pos x="404" y="556"/>
                    </a:cxn>
                    <a:cxn ang="0">
                      <a:pos x="400" y="556"/>
                    </a:cxn>
                    <a:cxn ang="0">
                      <a:pos x="403" y="554"/>
                    </a:cxn>
                    <a:cxn ang="0">
                      <a:pos x="473" y="511"/>
                    </a:cxn>
                    <a:cxn ang="0">
                      <a:pos x="529" y="450"/>
                    </a:cxn>
                    <a:cxn ang="0">
                      <a:pos x="565" y="375"/>
                    </a:cxn>
                    <a:cxn ang="0">
                      <a:pos x="577" y="319"/>
                    </a:cxn>
                    <a:cxn ang="0">
                      <a:pos x="582" y="290"/>
                    </a:cxn>
                  </a:cxnLst>
                  <a:rect l="0" t="0" r="r" b="b"/>
                  <a:pathLst>
                    <a:path w="582" h="567">
                      <a:moveTo>
                        <a:pt x="582" y="290"/>
                      </a:moveTo>
                      <a:lnTo>
                        <a:pt x="582" y="275"/>
                      </a:lnTo>
                      <a:lnTo>
                        <a:pt x="581" y="261"/>
                      </a:lnTo>
                      <a:lnTo>
                        <a:pt x="580" y="246"/>
                      </a:lnTo>
                      <a:lnTo>
                        <a:pt x="577" y="232"/>
                      </a:lnTo>
                      <a:lnTo>
                        <a:pt x="570" y="204"/>
                      </a:lnTo>
                      <a:lnTo>
                        <a:pt x="560" y="177"/>
                      </a:lnTo>
                      <a:lnTo>
                        <a:pt x="548" y="152"/>
                      </a:lnTo>
                      <a:lnTo>
                        <a:pt x="533" y="128"/>
                      </a:lnTo>
                      <a:lnTo>
                        <a:pt x="516" y="105"/>
                      </a:lnTo>
                      <a:lnTo>
                        <a:pt x="497" y="85"/>
                      </a:lnTo>
                      <a:lnTo>
                        <a:pt x="477" y="67"/>
                      </a:lnTo>
                      <a:lnTo>
                        <a:pt x="455" y="49"/>
                      </a:lnTo>
                      <a:lnTo>
                        <a:pt x="431" y="35"/>
                      </a:lnTo>
                      <a:lnTo>
                        <a:pt x="405" y="23"/>
                      </a:lnTo>
                      <a:lnTo>
                        <a:pt x="379" y="13"/>
                      </a:lnTo>
                      <a:lnTo>
                        <a:pt x="351" y="5"/>
                      </a:lnTo>
                      <a:lnTo>
                        <a:pt x="336" y="3"/>
                      </a:lnTo>
                      <a:lnTo>
                        <a:pt x="321" y="1"/>
                      </a:lnTo>
                      <a:lnTo>
                        <a:pt x="307" y="0"/>
                      </a:lnTo>
                      <a:lnTo>
                        <a:pt x="292" y="0"/>
                      </a:lnTo>
                      <a:lnTo>
                        <a:pt x="277" y="0"/>
                      </a:lnTo>
                      <a:lnTo>
                        <a:pt x="261" y="1"/>
                      </a:lnTo>
                      <a:lnTo>
                        <a:pt x="248" y="3"/>
                      </a:lnTo>
                      <a:lnTo>
                        <a:pt x="234" y="5"/>
                      </a:lnTo>
                      <a:lnTo>
                        <a:pt x="206" y="13"/>
                      </a:lnTo>
                      <a:lnTo>
                        <a:pt x="179" y="23"/>
                      </a:lnTo>
                      <a:lnTo>
                        <a:pt x="154" y="35"/>
                      </a:lnTo>
                      <a:lnTo>
                        <a:pt x="130" y="49"/>
                      </a:lnTo>
                      <a:lnTo>
                        <a:pt x="107" y="67"/>
                      </a:lnTo>
                      <a:lnTo>
                        <a:pt x="86" y="85"/>
                      </a:lnTo>
                      <a:lnTo>
                        <a:pt x="67" y="105"/>
                      </a:lnTo>
                      <a:lnTo>
                        <a:pt x="51" y="128"/>
                      </a:lnTo>
                      <a:lnTo>
                        <a:pt x="36" y="152"/>
                      </a:lnTo>
                      <a:lnTo>
                        <a:pt x="23" y="177"/>
                      </a:lnTo>
                      <a:lnTo>
                        <a:pt x="14" y="204"/>
                      </a:lnTo>
                      <a:lnTo>
                        <a:pt x="7" y="232"/>
                      </a:lnTo>
                      <a:lnTo>
                        <a:pt x="4" y="246"/>
                      </a:lnTo>
                      <a:lnTo>
                        <a:pt x="2" y="261"/>
                      </a:lnTo>
                      <a:lnTo>
                        <a:pt x="2" y="275"/>
                      </a:lnTo>
                      <a:lnTo>
                        <a:pt x="0" y="290"/>
                      </a:lnTo>
                      <a:lnTo>
                        <a:pt x="2" y="306"/>
                      </a:lnTo>
                      <a:lnTo>
                        <a:pt x="2" y="321"/>
                      </a:lnTo>
                      <a:lnTo>
                        <a:pt x="4" y="335"/>
                      </a:lnTo>
                      <a:lnTo>
                        <a:pt x="7" y="349"/>
                      </a:lnTo>
                      <a:lnTo>
                        <a:pt x="14" y="377"/>
                      </a:lnTo>
                      <a:lnTo>
                        <a:pt x="23" y="403"/>
                      </a:lnTo>
                      <a:lnTo>
                        <a:pt x="36" y="429"/>
                      </a:lnTo>
                      <a:lnTo>
                        <a:pt x="51" y="452"/>
                      </a:lnTo>
                      <a:lnTo>
                        <a:pt x="67" y="475"/>
                      </a:lnTo>
                      <a:lnTo>
                        <a:pt x="86" y="496"/>
                      </a:lnTo>
                      <a:lnTo>
                        <a:pt x="107" y="515"/>
                      </a:lnTo>
                      <a:lnTo>
                        <a:pt x="130" y="532"/>
                      </a:lnTo>
                      <a:lnTo>
                        <a:pt x="154" y="546"/>
                      </a:lnTo>
                      <a:lnTo>
                        <a:pt x="179" y="559"/>
                      </a:lnTo>
                      <a:lnTo>
                        <a:pt x="203" y="567"/>
                      </a:lnTo>
                      <a:lnTo>
                        <a:pt x="204" y="567"/>
                      </a:lnTo>
                      <a:lnTo>
                        <a:pt x="206" y="567"/>
                      </a:lnTo>
                      <a:lnTo>
                        <a:pt x="207" y="567"/>
                      </a:lnTo>
                      <a:lnTo>
                        <a:pt x="208" y="567"/>
                      </a:lnTo>
                      <a:lnTo>
                        <a:pt x="210" y="566"/>
                      </a:lnTo>
                      <a:lnTo>
                        <a:pt x="211" y="566"/>
                      </a:lnTo>
                      <a:lnTo>
                        <a:pt x="212" y="566"/>
                      </a:lnTo>
                      <a:lnTo>
                        <a:pt x="215" y="566"/>
                      </a:lnTo>
                      <a:lnTo>
                        <a:pt x="207" y="563"/>
                      </a:lnTo>
                      <a:lnTo>
                        <a:pt x="180" y="554"/>
                      </a:lnTo>
                      <a:lnTo>
                        <a:pt x="155" y="542"/>
                      </a:lnTo>
                      <a:lnTo>
                        <a:pt x="132" y="527"/>
                      </a:lnTo>
                      <a:lnTo>
                        <a:pt x="110" y="511"/>
                      </a:lnTo>
                      <a:lnTo>
                        <a:pt x="90" y="492"/>
                      </a:lnTo>
                      <a:lnTo>
                        <a:pt x="71" y="472"/>
                      </a:lnTo>
                      <a:lnTo>
                        <a:pt x="55" y="450"/>
                      </a:lnTo>
                      <a:lnTo>
                        <a:pt x="40" y="427"/>
                      </a:lnTo>
                      <a:lnTo>
                        <a:pt x="28" y="402"/>
                      </a:lnTo>
                      <a:lnTo>
                        <a:pt x="19" y="375"/>
                      </a:lnTo>
                      <a:lnTo>
                        <a:pt x="11" y="349"/>
                      </a:lnTo>
                      <a:lnTo>
                        <a:pt x="10" y="334"/>
                      </a:lnTo>
                      <a:lnTo>
                        <a:pt x="7" y="319"/>
                      </a:lnTo>
                      <a:lnTo>
                        <a:pt x="6" y="305"/>
                      </a:lnTo>
                      <a:lnTo>
                        <a:pt x="6" y="290"/>
                      </a:lnTo>
                      <a:lnTo>
                        <a:pt x="6" y="275"/>
                      </a:lnTo>
                      <a:lnTo>
                        <a:pt x="7" y="261"/>
                      </a:lnTo>
                      <a:lnTo>
                        <a:pt x="10" y="248"/>
                      </a:lnTo>
                      <a:lnTo>
                        <a:pt x="11" y="233"/>
                      </a:lnTo>
                      <a:lnTo>
                        <a:pt x="19" y="205"/>
                      </a:lnTo>
                      <a:lnTo>
                        <a:pt x="28" y="180"/>
                      </a:lnTo>
                      <a:lnTo>
                        <a:pt x="40" y="154"/>
                      </a:lnTo>
                      <a:lnTo>
                        <a:pt x="55" y="130"/>
                      </a:lnTo>
                      <a:lnTo>
                        <a:pt x="71" y="109"/>
                      </a:lnTo>
                      <a:lnTo>
                        <a:pt x="90" y="88"/>
                      </a:lnTo>
                      <a:lnTo>
                        <a:pt x="110" y="70"/>
                      </a:lnTo>
                      <a:lnTo>
                        <a:pt x="132" y="53"/>
                      </a:lnTo>
                      <a:lnTo>
                        <a:pt x="155" y="39"/>
                      </a:lnTo>
                      <a:lnTo>
                        <a:pt x="180" y="27"/>
                      </a:lnTo>
                      <a:lnTo>
                        <a:pt x="207" y="17"/>
                      </a:lnTo>
                      <a:lnTo>
                        <a:pt x="235" y="11"/>
                      </a:lnTo>
                      <a:lnTo>
                        <a:pt x="248" y="8"/>
                      </a:lnTo>
                      <a:lnTo>
                        <a:pt x="263" y="7"/>
                      </a:lnTo>
                      <a:lnTo>
                        <a:pt x="277" y="5"/>
                      </a:lnTo>
                      <a:lnTo>
                        <a:pt x="292" y="4"/>
                      </a:lnTo>
                      <a:lnTo>
                        <a:pt x="307" y="5"/>
                      </a:lnTo>
                      <a:lnTo>
                        <a:pt x="321" y="7"/>
                      </a:lnTo>
                      <a:lnTo>
                        <a:pt x="336" y="8"/>
                      </a:lnTo>
                      <a:lnTo>
                        <a:pt x="349" y="11"/>
                      </a:lnTo>
                      <a:lnTo>
                        <a:pt x="377" y="17"/>
                      </a:lnTo>
                      <a:lnTo>
                        <a:pt x="403" y="27"/>
                      </a:lnTo>
                      <a:lnTo>
                        <a:pt x="428" y="39"/>
                      </a:lnTo>
                      <a:lnTo>
                        <a:pt x="452" y="53"/>
                      </a:lnTo>
                      <a:lnTo>
                        <a:pt x="473" y="70"/>
                      </a:lnTo>
                      <a:lnTo>
                        <a:pt x="495" y="88"/>
                      </a:lnTo>
                      <a:lnTo>
                        <a:pt x="513" y="109"/>
                      </a:lnTo>
                      <a:lnTo>
                        <a:pt x="529" y="130"/>
                      </a:lnTo>
                      <a:lnTo>
                        <a:pt x="544" y="154"/>
                      </a:lnTo>
                      <a:lnTo>
                        <a:pt x="556" y="180"/>
                      </a:lnTo>
                      <a:lnTo>
                        <a:pt x="565" y="205"/>
                      </a:lnTo>
                      <a:lnTo>
                        <a:pt x="572" y="233"/>
                      </a:lnTo>
                      <a:lnTo>
                        <a:pt x="574" y="248"/>
                      </a:lnTo>
                      <a:lnTo>
                        <a:pt x="577" y="261"/>
                      </a:lnTo>
                      <a:lnTo>
                        <a:pt x="577" y="275"/>
                      </a:lnTo>
                      <a:lnTo>
                        <a:pt x="578" y="290"/>
                      </a:lnTo>
                      <a:lnTo>
                        <a:pt x="582" y="290"/>
                      </a:lnTo>
                      <a:lnTo>
                        <a:pt x="582" y="306"/>
                      </a:lnTo>
                      <a:lnTo>
                        <a:pt x="581" y="321"/>
                      </a:lnTo>
                      <a:lnTo>
                        <a:pt x="580" y="335"/>
                      </a:lnTo>
                      <a:lnTo>
                        <a:pt x="577" y="349"/>
                      </a:lnTo>
                      <a:lnTo>
                        <a:pt x="570" y="377"/>
                      </a:lnTo>
                      <a:lnTo>
                        <a:pt x="560" y="403"/>
                      </a:lnTo>
                      <a:lnTo>
                        <a:pt x="548" y="429"/>
                      </a:lnTo>
                      <a:lnTo>
                        <a:pt x="533" y="452"/>
                      </a:lnTo>
                      <a:lnTo>
                        <a:pt x="516" y="475"/>
                      </a:lnTo>
                      <a:lnTo>
                        <a:pt x="497" y="496"/>
                      </a:lnTo>
                      <a:lnTo>
                        <a:pt x="477" y="515"/>
                      </a:lnTo>
                      <a:lnTo>
                        <a:pt x="455" y="532"/>
                      </a:lnTo>
                      <a:lnTo>
                        <a:pt x="431" y="546"/>
                      </a:lnTo>
                      <a:lnTo>
                        <a:pt x="408" y="558"/>
                      </a:lnTo>
                      <a:lnTo>
                        <a:pt x="407" y="556"/>
                      </a:lnTo>
                      <a:lnTo>
                        <a:pt x="405" y="556"/>
                      </a:lnTo>
                      <a:lnTo>
                        <a:pt x="404" y="556"/>
                      </a:lnTo>
                      <a:lnTo>
                        <a:pt x="403" y="556"/>
                      </a:lnTo>
                      <a:lnTo>
                        <a:pt x="401" y="556"/>
                      </a:lnTo>
                      <a:lnTo>
                        <a:pt x="400" y="556"/>
                      </a:lnTo>
                      <a:lnTo>
                        <a:pt x="399" y="556"/>
                      </a:lnTo>
                      <a:lnTo>
                        <a:pt x="397" y="556"/>
                      </a:lnTo>
                      <a:lnTo>
                        <a:pt x="403" y="554"/>
                      </a:lnTo>
                      <a:lnTo>
                        <a:pt x="428" y="542"/>
                      </a:lnTo>
                      <a:lnTo>
                        <a:pt x="452" y="527"/>
                      </a:lnTo>
                      <a:lnTo>
                        <a:pt x="473" y="511"/>
                      </a:lnTo>
                      <a:lnTo>
                        <a:pt x="495" y="492"/>
                      </a:lnTo>
                      <a:lnTo>
                        <a:pt x="513" y="472"/>
                      </a:lnTo>
                      <a:lnTo>
                        <a:pt x="529" y="450"/>
                      </a:lnTo>
                      <a:lnTo>
                        <a:pt x="544" y="427"/>
                      </a:lnTo>
                      <a:lnTo>
                        <a:pt x="556" y="402"/>
                      </a:lnTo>
                      <a:lnTo>
                        <a:pt x="565" y="375"/>
                      </a:lnTo>
                      <a:lnTo>
                        <a:pt x="572" y="349"/>
                      </a:lnTo>
                      <a:lnTo>
                        <a:pt x="574" y="334"/>
                      </a:lnTo>
                      <a:lnTo>
                        <a:pt x="577" y="319"/>
                      </a:lnTo>
                      <a:lnTo>
                        <a:pt x="577" y="305"/>
                      </a:lnTo>
                      <a:lnTo>
                        <a:pt x="578" y="290"/>
                      </a:lnTo>
                      <a:lnTo>
                        <a:pt x="582" y="29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4" name="Freeform 413"/>
                <p:cNvSpPr>
                  <a:spLocks/>
                </p:cNvSpPr>
                <p:nvPr/>
              </p:nvSpPr>
              <p:spPr bwMode="auto">
                <a:xfrm>
                  <a:off x="2630" y="2310"/>
                  <a:ext cx="289" cy="282"/>
                </a:xfrm>
                <a:custGeom>
                  <a:avLst/>
                  <a:gdLst/>
                  <a:ahLst/>
                  <a:cxnLst>
                    <a:cxn ang="0">
                      <a:pos x="575" y="258"/>
                    </a:cxn>
                    <a:cxn ang="0">
                      <a:pos x="565" y="202"/>
                    </a:cxn>
                    <a:cxn ang="0">
                      <a:pos x="529" y="126"/>
                    </a:cxn>
                    <a:cxn ang="0">
                      <a:pos x="473" y="65"/>
                    </a:cxn>
                    <a:cxn ang="0">
                      <a:pos x="401" y="22"/>
                    </a:cxn>
                    <a:cxn ang="0">
                      <a:pos x="333" y="2"/>
                    </a:cxn>
                    <a:cxn ang="0">
                      <a:pos x="289" y="0"/>
                    </a:cxn>
                    <a:cxn ang="0">
                      <a:pos x="245" y="2"/>
                    </a:cxn>
                    <a:cxn ang="0">
                      <a:pos x="177" y="22"/>
                    </a:cxn>
                    <a:cxn ang="0">
                      <a:pos x="105" y="65"/>
                    </a:cxn>
                    <a:cxn ang="0">
                      <a:pos x="49" y="126"/>
                    </a:cxn>
                    <a:cxn ang="0">
                      <a:pos x="13" y="202"/>
                    </a:cxn>
                    <a:cxn ang="0">
                      <a:pos x="1" y="258"/>
                    </a:cxn>
                    <a:cxn ang="0">
                      <a:pos x="0" y="302"/>
                    </a:cxn>
                    <a:cxn ang="0">
                      <a:pos x="7" y="346"/>
                    </a:cxn>
                    <a:cxn ang="0">
                      <a:pos x="35" y="426"/>
                    </a:cxn>
                    <a:cxn ang="0">
                      <a:pos x="85" y="492"/>
                    </a:cxn>
                    <a:cxn ang="0">
                      <a:pos x="152" y="541"/>
                    </a:cxn>
                    <a:cxn ang="0">
                      <a:pos x="205" y="564"/>
                    </a:cxn>
                    <a:cxn ang="0">
                      <a:pos x="209" y="563"/>
                    </a:cxn>
                    <a:cxn ang="0">
                      <a:pos x="215" y="563"/>
                    </a:cxn>
                    <a:cxn ang="0">
                      <a:pos x="205" y="559"/>
                    </a:cxn>
                    <a:cxn ang="0">
                      <a:pos x="131" y="523"/>
                    </a:cxn>
                    <a:cxn ang="0">
                      <a:pos x="71" y="468"/>
                    </a:cxn>
                    <a:cxn ang="0">
                      <a:pos x="28" y="398"/>
                    </a:cxn>
                    <a:cxn ang="0">
                      <a:pos x="8" y="331"/>
                    </a:cxn>
                    <a:cxn ang="0">
                      <a:pos x="5" y="287"/>
                    </a:cxn>
                    <a:cxn ang="0">
                      <a:pos x="8" y="245"/>
                    </a:cxn>
                    <a:cxn ang="0">
                      <a:pos x="28" y="177"/>
                    </a:cxn>
                    <a:cxn ang="0">
                      <a:pos x="71" y="107"/>
                    </a:cxn>
                    <a:cxn ang="0">
                      <a:pos x="131" y="53"/>
                    </a:cxn>
                    <a:cxn ang="0">
                      <a:pos x="205" y="17"/>
                    </a:cxn>
                    <a:cxn ang="0">
                      <a:pos x="260" y="5"/>
                    </a:cxn>
                    <a:cxn ang="0">
                      <a:pos x="304" y="5"/>
                    </a:cxn>
                    <a:cxn ang="0">
                      <a:pos x="346" y="10"/>
                    </a:cxn>
                    <a:cxn ang="0">
                      <a:pos x="424" y="38"/>
                    </a:cxn>
                    <a:cxn ang="0">
                      <a:pos x="489" y="87"/>
                    </a:cxn>
                    <a:cxn ang="0">
                      <a:pos x="538" y="153"/>
                    </a:cxn>
                    <a:cxn ang="0">
                      <a:pos x="566" y="230"/>
                    </a:cxn>
                    <a:cxn ang="0">
                      <a:pos x="571" y="272"/>
                    </a:cxn>
                    <a:cxn ang="0">
                      <a:pos x="577" y="302"/>
                    </a:cxn>
                    <a:cxn ang="0">
                      <a:pos x="571" y="346"/>
                    </a:cxn>
                    <a:cxn ang="0">
                      <a:pos x="542" y="426"/>
                    </a:cxn>
                    <a:cxn ang="0">
                      <a:pos x="493" y="492"/>
                    </a:cxn>
                    <a:cxn ang="0">
                      <a:pos x="426" y="541"/>
                    </a:cxn>
                    <a:cxn ang="0">
                      <a:pos x="398" y="553"/>
                    </a:cxn>
                    <a:cxn ang="0">
                      <a:pos x="394" y="553"/>
                    </a:cxn>
                    <a:cxn ang="0">
                      <a:pos x="390" y="553"/>
                    </a:cxn>
                    <a:cxn ang="0">
                      <a:pos x="424" y="537"/>
                    </a:cxn>
                    <a:cxn ang="0">
                      <a:pos x="489" y="488"/>
                    </a:cxn>
                    <a:cxn ang="0">
                      <a:pos x="538" y="423"/>
                    </a:cxn>
                    <a:cxn ang="0">
                      <a:pos x="566" y="344"/>
                    </a:cxn>
                    <a:cxn ang="0">
                      <a:pos x="571" y="302"/>
                    </a:cxn>
                  </a:cxnLst>
                  <a:rect l="0" t="0" r="r" b="b"/>
                  <a:pathLst>
                    <a:path w="578" h="564">
                      <a:moveTo>
                        <a:pt x="578" y="287"/>
                      </a:moveTo>
                      <a:lnTo>
                        <a:pt x="577" y="272"/>
                      </a:lnTo>
                      <a:lnTo>
                        <a:pt x="575" y="258"/>
                      </a:lnTo>
                      <a:lnTo>
                        <a:pt x="574" y="243"/>
                      </a:lnTo>
                      <a:lnTo>
                        <a:pt x="571" y="230"/>
                      </a:lnTo>
                      <a:lnTo>
                        <a:pt x="565" y="202"/>
                      </a:lnTo>
                      <a:lnTo>
                        <a:pt x="554" y="175"/>
                      </a:lnTo>
                      <a:lnTo>
                        <a:pt x="542" y="150"/>
                      </a:lnTo>
                      <a:lnTo>
                        <a:pt x="529" y="126"/>
                      </a:lnTo>
                      <a:lnTo>
                        <a:pt x="512" y="103"/>
                      </a:lnTo>
                      <a:lnTo>
                        <a:pt x="493" y="83"/>
                      </a:lnTo>
                      <a:lnTo>
                        <a:pt x="473" y="65"/>
                      </a:lnTo>
                      <a:lnTo>
                        <a:pt x="450" y="49"/>
                      </a:lnTo>
                      <a:lnTo>
                        <a:pt x="426" y="34"/>
                      </a:lnTo>
                      <a:lnTo>
                        <a:pt x="401" y="22"/>
                      </a:lnTo>
                      <a:lnTo>
                        <a:pt x="374" y="12"/>
                      </a:lnTo>
                      <a:lnTo>
                        <a:pt x="348" y="5"/>
                      </a:lnTo>
                      <a:lnTo>
                        <a:pt x="333" y="2"/>
                      </a:lnTo>
                      <a:lnTo>
                        <a:pt x="318" y="1"/>
                      </a:lnTo>
                      <a:lnTo>
                        <a:pt x="304" y="0"/>
                      </a:lnTo>
                      <a:lnTo>
                        <a:pt x="289" y="0"/>
                      </a:lnTo>
                      <a:lnTo>
                        <a:pt x="274" y="0"/>
                      </a:lnTo>
                      <a:lnTo>
                        <a:pt x="260" y="1"/>
                      </a:lnTo>
                      <a:lnTo>
                        <a:pt x="245" y="2"/>
                      </a:lnTo>
                      <a:lnTo>
                        <a:pt x="231" y="5"/>
                      </a:lnTo>
                      <a:lnTo>
                        <a:pt x="203" y="12"/>
                      </a:lnTo>
                      <a:lnTo>
                        <a:pt x="177" y="22"/>
                      </a:lnTo>
                      <a:lnTo>
                        <a:pt x="152" y="34"/>
                      </a:lnTo>
                      <a:lnTo>
                        <a:pt x="128" y="49"/>
                      </a:lnTo>
                      <a:lnTo>
                        <a:pt x="105" y="65"/>
                      </a:lnTo>
                      <a:lnTo>
                        <a:pt x="85" y="83"/>
                      </a:lnTo>
                      <a:lnTo>
                        <a:pt x="67" y="103"/>
                      </a:lnTo>
                      <a:lnTo>
                        <a:pt x="49" y="126"/>
                      </a:lnTo>
                      <a:lnTo>
                        <a:pt x="35" y="150"/>
                      </a:lnTo>
                      <a:lnTo>
                        <a:pt x="23" y="175"/>
                      </a:lnTo>
                      <a:lnTo>
                        <a:pt x="13" y="202"/>
                      </a:lnTo>
                      <a:lnTo>
                        <a:pt x="7" y="230"/>
                      </a:lnTo>
                      <a:lnTo>
                        <a:pt x="4" y="243"/>
                      </a:lnTo>
                      <a:lnTo>
                        <a:pt x="1" y="258"/>
                      </a:lnTo>
                      <a:lnTo>
                        <a:pt x="0" y="272"/>
                      </a:lnTo>
                      <a:lnTo>
                        <a:pt x="0" y="287"/>
                      </a:lnTo>
                      <a:lnTo>
                        <a:pt x="0" y="302"/>
                      </a:lnTo>
                      <a:lnTo>
                        <a:pt x="1" y="316"/>
                      </a:lnTo>
                      <a:lnTo>
                        <a:pt x="4" y="331"/>
                      </a:lnTo>
                      <a:lnTo>
                        <a:pt x="7" y="346"/>
                      </a:lnTo>
                      <a:lnTo>
                        <a:pt x="13" y="374"/>
                      </a:lnTo>
                      <a:lnTo>
                        <a:pt x="23" y="400"/>
                      </a:lnTo>
                      <a:lnTo>
                        <a:pt x="35" y="426"/>
                      </a:lnTo>
                      <a:lnTo>
                        <a:pt x="49" y="448"/>
                      </a:lnTo>
                      <a:lnTo>
                        <a:pt x="67" y="471"/>
                      </a:lnTo>
                      <a:lnTo>
                        <a:pt x="85" y="492"/>
                      </a:lnTo>
                      <a:lnTo>
                        <a:pt x="105" y="511"/>
                      </a:lnTo>
                      <a:lnTo>
                        <a:pt x="128" y="527"/>
                      </a:lnTo>
                      <a:lnTo>
                        <a:pt x="152" y="541"/>
                      </a:lnTo>
                      <a:lnTo>
                        <a:pt x="177" y="553"/>
                      </a:lnTo>
                      <a:lnTo>
                        <a:pt x="203" y="563"/>
                      </a:lnTo>
                      <a:lnTo>
                        <a:pt x="205" y="564"/>
                      </a:lnTo>
                      <a:lnTo>
                        <a:pt x="207" y="563"/>
                      </a:lnTo>
                      <a:lnTo>
                        <a:pt x="208" y="563"/>
                      </a:lnTo>
                      <a:lnTo>
                        <a:pt x="209" y="563"/>
                      </a:lnTo>
                      <a:lnTo>
                        <a:pt x="212" y="563"/>
                      </a:lnTo>
                      <a:lnTo>
                        <a:pt x="213" y="563"/>
                      </a:lnTo>
                      <a:lnTo>
                        <a:pt x="215" y="563"/>
                      </a:lnTo>
                      <a:lnTo>
                        <a:pt x="216" y="561"/>
                      </a:lnTo>
                      <a:lnTo>
                        <a:pt x="217" y="561"/>
                      </a:lnTo>
                      <a:lnTo>
                        <a:pt x="205" y="559"/>
                      </a:lnTo>
                      <a:lnTo>
                        <a:pt x="179" y="549"/>
                      </a:lnTo>
                      <a:lnTo>
                        <a:pt x="153" y="537"/>
                      </a:lnTo>
                      <a:lnTo>
                        <a:pt x="131" y="523"/>
                      </a:lnTo>
                      <a:lnTo>
                        <a:pt x="108" y="507"/>
                      </a:lnTo>
                      <a:lnTo>
                        <a:pt x="88" y="488"/>
                      </a:lnTo>
                      <a:lnTo>
                        <a:pt x="71" y="468"/>
                      </a:lnTo>
                      <a:lnTo>
                        <a:pt x="53" y="445"/>
                      </a:lnTo>
                      <a:lnTo>
                        <a:pt x="40" y="423"/>
                      </a:lnTo>
                      <a:lnTo>
                        <a:pt x="28" y="398"/>
                      </a:lnTo>
                      <a:lnTo>
                        <a:pt x="17" y="372"/>
                      </a:lnTo>
                      <a:lnTo>
                        <a:pt x="11" y="344"/>
                      </a:lnTo>
                      <a:lnTo>
                        <a:pt x="8" y="331"/>
                      </a:lnTo>
                      <a:lnTo>
                        <a:pt x="7" y="316"/>
                      </a:lnTo>
                      <a:lnTo>
                        <a:pt x="5" y="302"/>
                      </a:lnTo>
                      <a:lnTo>
                        <a:pt x="5" y="287"/>
                      </a:lnTo>
                      <a:lnTo>
                        <a:pt x="5" y="272"/>
                      </a:lnTo>
                      <a:lnTo>
                        <a:pt x="7" y="259"/>
                      </a:lnTo>
                      <a:lnTo>
                        <a:pt x="8" y="245"/>
                      </a:lnTo>
                      <a:lnTo>
                        <a:pt x="11" y="230"/>
                      </a:lnTo>
                      <a:lnTo>
                        <a:pt x="17" y="203"/>
                      </a:lnTo>
                      <a:lnTo>
                        <a:pt x="28" y="177"/>
                      </a:lnTo>
                      <a:lnTo>
                        <a:pt x="40" y="153"/>
                      </a:lnTo>
                      <a:lnTo>
                        <a:pt x="53" y="129"/>
                      </a:lnTo>
                      <a:lnTo>
                        <a:pt x="71" y="107"/>
                      </a:lnTo>
                      <a:lnTo>
                        <a:pt x="88" y="87"/>
                      </a:lnTo>
                      <a:lnTo>
                        <a:pt x="108" y="69"/>
                      </a:lnTo>
                      <a:lnTo>
                        <a:pt x="131" y="53"/>
                      </a:lnTo>
                      <a:lnTo>
                        <a:pt x="153" y="38"/>
                      </a:lnTo>
                      <a:lnTo>
                        <a:pt x="179" y="26"/>
                      </a:lnTo>
                      <a:lnTo>
                        <a:pt x="205" y="17"/>
                      </a:lnTo>
                      <a:lnTo>
                        <a:pt x="232" y="10"/>
                      </a:lnTo>
                      <a:lnTo>
                        <a:pt x="245" y="8"/>
                      </a:lnTo>
                      <a:lnTo>
                        <a:pt x="260" y="5"/>
                      </a:lnTo>
                      <a:lnTo>
                        <a:pt x="274" y="5"/>
                      </a:lnTo>
                      <a:lnTo>
                        <a:pt x="289" y="4"/>
                      </a:lnTo>
                      <a:lnTo>
                        <a:pt x="304" y="5"/>
                      </a:lnTo>
                      <a:lnTo>
                        <a:pt x="318" y="5"/>
                      </a:lnTo>
                      <a:lnTo>
                        <a:pt x="332" y="8"/>
                      </a:lnTo>
                      <a:lnTo>
                        <a:pt x="346" y="10"/>
                      </a:lnTo>
                      <a:lnTo>
                        <a:pt x="373" y="17"/>
                      </a:lnTo>
                      <a:lnTo>
                        <a:pt x="400" y="26"/>
                      </a:lnTo>
                      <a:lnTo>
                        <a:pt x="424" y="38"/>
                      </a:lnTo>
                      <a:lnTo>
                        <a:pt x="448" y="53"/>
                      </a:lnTo>
                      <a:lnTo>
                        <a:pt x="469" y="69"/>
                      </a:lnTo>
                      <a:lnTo>
                        <a:pt x="489" y="87"/>
                      </a:lnTo>
                      <a:lnTo>
                        <a:pt x="508" y="107"/>
                      </a:lnTo>
                      <a:lnTo>
                        <a:pt x="524" y="129"/>
                      </a:lnTo>
                      <a:lnTo>
                        <a:pt x="538" y="153"/>
                      </a:lnTo>
                      <a:lnTo>
                        <a:pt x="550" y="177"/>
                      </a:lnTo>
                      <a:lnTo>
                        <a:pt x="559" y="203"/>
                      </a:lnTo>
                      <a:lnTo>
                        <a:pt x="566" y="230"/>
                      </a:lnTo>
                      <a:lnTo>
                        <a:pt x="569" y="245"/>
                      </a:lnTo>
                      <a:lnTo>
                        <a:pt x="571" y="259"/>
                      </a:lnTo>
                      <a:lnTo>
                        <a:pt x="571" y="272"/>
                      </a:lnTo>
                      <a:lnTo>
                        <a:pt x="573" y="287"/>
                      </a:lnTo>
                      <a:lnTo>
                        <a:pt x="578" y="287"/>
                      </a:lnTo>
                      <a:lnTo>
                        <a:pt x="577" y="302"/>
                      </a:lnTo>
                      <a:lnTo>
                        <a:pt x="575" y="316"/>
                      </a:lnTo>
                      <a:lnTo>
                        <a:pt x="574" y="331"/>
                      </a:lnTo>
                      <a:lnTo>
                        <a:pt x="571" y="346"/>
                      </a:lnTo>
                      <a:lnTo>
                        <a:pt x="565" y="374"/>
                      </a:lnTo>
                      <a:lnTo>
                        <a:pt x="554" y="400"/>
                      </a:lnTo>
                      <a:lnTo>
                        <a:pt x="542" y="426"/>
                      </a:lnTo>
                      <a:lnTo>
                        <a:pt x="529" y="448"/>
                      </a:lnTo>
                      <a:lnTo>
                        <a:pt x="512" y="471"/>
                      </a:lnTo>
                      <a:lnTo>
                        <a:pt x="493" y="492"/>
                      </a:lnTo>
                      <a:lnTo>
                        <a:pt x="473" y="511"/>
                      </a:lnTo>
                      <a:lnTo>
                        <a:pt x="450" y="527"/>
                      </a:lnTo>
                      <a:lnTo>
                        <a:pt x="426" y="541"/>
                      </a:lnTo>
                      <a:lnTo>
                        <a:pt x="401" y="553"/>
                      </a:lnTo>
                      <a:lnTo>
                        <a:pt x="401" y="553"/>
                      </a:lnTo>
                      <a:lnTo>
                        <a:pt x="398" y="553"/>
                      </a:lnTo>
                      <a:lnTo>
                        <a:pt x="397" y="553"/>
                      </a:lnTo>
                      <a:lnTo>
                        <a:pt x="396" y="553"/>
                      </a:lnTo>
                      <a:lnTo>
                        <a:pt x="394" y="553"/>
                      </a:lnTo>
                      <a:lnTo>
                        <a:pt x="393" y="553"/>
                      </a:lnTo>
                      <a:lnTo>
                        <a:pt x="392" y="553"/>
                      </a:lnTo>
                      <a:lnTo>
                        <a:pt x="390" y="553"/>
                      </a:lnTo>
                      <a:lnTo>
                        <a:pt x="389" y="553"/>
                      </a:lnTo>
                      <a:lnTo>
                        <a:pt x="400" y="549"/>
                      </a:lnTo>
                      <a:lnTo>
                        <a:pt x="424" y="537"/>
                      </a:lnTo>
                      <a:lnTo>
                        <a:pt x="448" y="523"/>
                      </a:lnTo>
                      <a:lnTo>
                        <a:pt x="469" y="507"/>
                      </a:lnTo>
                      <a:lnTo>
                        <a:pt x="489" y="488"/>
                      </a:lnTo>
                      <a:lnTo>
                        <a:pt x="508" y="468"/>
                      </a:lnTo>
                      <a:lnTo>
                        <a:pt x="524" y="445"/>
                      </a:lnTo>
                      <a:lnTo>
                        <a:pt x="538" y="423"/>
                      </a:lnTo>
                      <a:lnTo>
                        <a:pt x="550" y="398"/>
                      </a:lnTo>
                      <a:lnTo>
                        <a:pt x="559" y="372"/>
                      </a:lnTo>
                      <a:lnTo>
                        <a:pt x="566" y="344"/>
                      </a:lnTo>
                      <a:lnTo>
                        <a:pt x="569" y="331"/>
                      </a:lnTo>
                      <a:lnTo>
                        <a:pt x="571" y="316"/>
                      </a:lnTo>
                      <a:lnTo>
                        <a:pt x="571" y="302"/>
                      </a:lnTo>
                      <a:lnTo>
                        <a:pt x="573" y="287"/>
                      </a:lnTo>
                      <a:lnTo>
                        <a:pt x="578" y="28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5" name="Freeform 414"/>
                <p:cNvSpPr>
                  <a:spLocks/>
                </p:cNvSpPr>
                <p:nvPr/>
              </p:nvSpPr>
              <p:spPr bwMode="auto">
                <a:xfrm>
                  <a:off x="2631" y="2310"/>
                  <a:ext cx="287" cy="281"/>
                </a:xfrm>
                <a:custGeom>
                  <a:avLst/>
                  <a:gdLst/>
                  <a:ahLst/>
                  <a:cxnLst>
                    <a:cxn ang="0">
                      <a:pos x="571" y="257"/>
                    </a:cxn>
                    <a:cxn ang="0">
                      <a:pos x="559" y="201"/>
                    </a:cxn>
                    <a:cxn ang="0">
                      <a:pos x="523" y="126"/>
                    </a:cxn>
                    <a:cxn ang="0">
                      <a:pos x="467" y="66"/>
                    </a:cxn>
                    <a:cxn ang="0">
                      <a:pos x="397" y="23"/>
                    </a:cxn>
                    <a:cxn ang="0">
                      <a:pos x="330" y="4"/>
                    </a:cxn>
                    <a:cxn ang="0">
                      <a:pos x="286" y="0"/>
                    </a:cxn>
                    <a:cxn ang="0">
                      <a:pos x="242" y="4"/>
                    </a:cxn>
                    <a:cxn ang="0">
                      <a:pos x="174" y="23"/>
                    </a:cxn>
                    <a:cxn ang="0">
                      <a:pos x="104" y="66"/>
                    </a:cxn>
                    <a:cxn ang="0">
                      <a:pos x="49" y="126"/>
                    </a:cxn>
                    <a:cxn ang="0">
                      <a:pos x="13" y="201"/>
                    </a:cxn>
                    <a:cxn ang="0">
                      <a:pos x="1" y="257"/>
                    </a:cxn>
                    <a:cxn ang="0">
                      <a:pos x="0" y="301"/>
                    </a:cxn>
                    <a:cxn ang="0">
                      <a:pos x="5" y="345"/>
                    </a:cxn>
                    <a:cxn ang="0">
                      <a:pos x="34" y="423"/>
                    </a:cxn>
                    <a:cxn ang="0">
                      <a:pos x="84" y="488"/>
                    </a:cxn>
                    <a:cxn ang="0">
                      <a:pos x="149" y="538"/>
                    </a:cxn>
                    <a:cxn ang="0">
                      <a:pos x="209" y="562"/>
                    </a:cxn>
                    <a:cxn ang="0">
                      <a:pos x="213" y="560"/>
                    </a:cxn>
                    <a:cxn ang="0">
                      <a:pos x="217" y="560"/>
                    </a:cxn>
                    <a:cxn ang="0">
                      <a:pos x="202" y="555"/>
                    </a:cxn>
                    <a:cxn ang="0">
                      <a:pos x="129" y="519"/>
                    </a:cxn>
                    <a:cxn ang="0">
                      <a:pos x="69" y="466"/>
                    </a:cxn>
                    <a:cxn ang="0">
                      <a:pos x="26" y="395"/>
                    </a:cxn>
                    <a:cxn ang="0">
                      <a:pos x="8" y="329"/>
                    </a:cxn>
                    <a:cxn ang="0">
                      <a:pos x="5" y="286"/>
                    </a:cxn>
                    <a:cxn ang="0">
                      <a:pos x="8" y="244"/>
                    </a:cxn>
                    <a:cxn ang="0">
                      <a:pos x="26" y="177"/>
                    </a:cxn>
                    <a:cxn ang="0">
                      <a:pos x="69" y="108"/>
                    </a:cxn>
                    <a:cxn ang="0">
                      <a:pos x="129" y="53"/>
                    </a:cxn>
                    <a:cxn ang="0">
                      <a:pos x="202" y="19"/>
                    </a:cxn>
                    <a:cxn ang="0">
                      <a:pos x="257" y="7"/>
                    </a:cxn>
                    <a:cxn ang="0">
                      <a:pos x="301" y="5"/>
                    </a:cxn>
                    <a:cxn ang="0">
                      <a:pos x="342" y="11"/>
                    </a:cxn>
                    <a:cxn ang="0">
                      <a:pos x="419" y="40"/>
                    </a:cxn>
                    <a:cxn ang="0">
                      <a:pos x="485" y="88"/>
                    </a:cxn>
                    <a:cxn ang="0">
                      <a:pos x="533" y="153"/>
                    </a:cxn>
                    <a:cxn ang="0">
                      <a:pos x="562" y="230"/>
                    </a:cxn>
                    <a:cxn ang="0">
                      <a:pos x="567" y="271"/>
                    </a:cxn>
                    <a:cxn ang="0">
                      <a:pos x="571" y="301"/>
                    </a:cxn>
                    <a:cxn ang="0">
                      <a:pos x="566" y="345"/>
                    </a:cxn>
                    <a:cxn ang="0">
                      <a:pos x="538" y="423"/>
                    </a:cxn>
                    <a:cxn ang="0">
                      <a:pos x="489" y="488"/>
                    </a:cxn>
                    <a:cxn ang="0">
                      <a:pos x="422" y="538"/>
                    </a:cxn>
                    <a:cxn ang="0">
                      <a:pos x="390" y="552"/>
                    </a:cxn>
                    <a:cxn ang="0">
                      <a:pos x="386" y="552"/>
                    </a:cxn>
                    <a:cxn ang="0">
                      <a:pos x="381" y="551"/>
                    </a:cxn>
                    <a:cxn ang="0">
                      <a:pos x="419" y="534"/>
                    </a:cxn>
                    <a:cxn ang="0">
                      <a:pos x="485" y="486"/>
                    </a:cxn>
                    <a:cxn ang="0">
                      <a:pos x="533" y="421"/>
                    </a:cxn>
                    <a:cxn ang="0">
                      <a:pos x="562" y="343"/>
                    </a:cxn>
                    <a:cxn ang="0">
                      <a:pos x="567" y="301"/>
                    </a:cxn>
                  </a:cxnLst>
                  <a:rect l="0" t="0" r="r" b="b"/>
                  <a:pathLst>
                    <a:path w="572" h="562">
                      <a:moveTo>
                        <a:pt x="572" y="286"/>
                      </a:moveTo>
                      <a:lnTo>
                        <a:pt x="571" y="271"/>
                      </a:lnTo>
                      <a:lnTo>
                        <a:pt x="571" y="257"/>
                      </a:lnTo>
                      <a:lnTo>
                        <a:pt x="568" y="244"/>
                      </a:lnTo>
                      <a:lnTo>
                        <a:pt x="566" y="229"/>
                      </a:lnTo>
                      <a:lnTo>
                        <a:pt x="559" y="201"/>
                      </a:lnTo>
                      <a:lnTo>
                        <a:pt x="550" y="176"/>
                      </a:lnTo>
                      <a:lnTo>
                        <a:pt x="538" y="150"/>
                      </a:lnTo>
                      <a:lnTo>
                        <a:pt x="523" y="126"/>
                      </a:lnTo>
                      <a:lnTo>
                        <a:pt x="507" y="105"/>
                      </a:lnTo>
                      <a:lnTo>
                        <a:pt x="489" y="84"/>
                      </a:lnTo>
                      <a:lnTo>
                        <a:pt x="467" y="66"/>
                      </a:lnTo>
                      <a:lnTo>
                        <a:pt x="446" y="49"/>
                      </a:lnTo>
                      <a:lnTo>
                        <a:pt x="422" y="35"/>
                      </a:lnTo>
                      <a:lnTo>
                        <a:pt x="397" y="23"/>
                      </a:lnTo>
                      <a:lnTo>
                        <a:pt x="371" y="13"/>
                      </a:lnTo>
                      <a:lnTo>
                        <a:pt x="343" y="7"/>
                      </a:lnTo>
                      <a:lnTo>
                        <a:pt x="330" y="4"/>
                      </a:lnTo>
                      <a:lnTo>
                        <a:pt x="315" y="3"/>
                      </a:lnTo>
                      <a:lnTo>
                        <a:pt x="301" y="1"/>
                      </a:lnTo>
                      <a:lnTo>
                        <a:pt x="286" y="0"/>
                      </a:lnTo>
                      <a:lnTo>
                        <a:pt x="271" y="1"/>
                      </a:lnTo>
                      <a:lnTo>
                        <a:pt x="257" y="3"/>
                      </a:lnTo>
                      <a:lnTo>
                        <a:pt x="242" y="4"/>
                      </a:lnTo>
                      <a:lnTo>
                        <a:pt x="229" y="7"/>
                      </a:lnTo>
                      <a:lnTo>
                        <a:pt x="201" y="13"/>
                      </a:lnTo>
                      <a:lnTo>
                        <a:pt x="174" y="23"/>
                      </a:lnTo>
                      <a:lnTo>
                        <a:pt x="149" y="35"/>
                      </a:lnTo>
                      <a:lnTo>
                        <a:pt x="126" y="49"/>
                      </a:lnTo>
                      <a:lnTo>
                        <a:pt x="104" y="66"/>
                      </a:lnTo>
                      <a:lnTo>
                        <a:pt x="84" y="84"/>
                      </a:lnTo>
                      <a:lnTo>
                        <a:pt x="65" y="105"/>
                      </a:lnTo>
                      <a:lnTo>
                        <a:pt x="49" y="126"/>
                      </a:lnTo>
                      <a:lnTo>
                        <a:pt x="34" y="150"/>
                      </a:lnTo>
                      <a:lnTo>
                        <a:pt x="22" y="176"/>
                      </a:lnTo>
                      <a:lnTo>
                        <a:pt x="13" y="201"/>
                      </a:lnTo>
                      <a:lnTo>
                        <a:pt x="5" y="229"/>
                      </a:lnTo>
                      <a:lnTo>
                        <a:pt x="4" y="244"/>
                      </a:lnTo>
                      <a:lnTo>
                        <a:pt x="1" y="257"/>
                      </a:lnTo>
                      <a:lnTo>
                        <a:pt x="0" y="271"/>
                      </a:lnTo>
                      <a:lnTo>
                        <a:pt x="0" y="286"/>
                      </a:lnTo>
                      <a:lnTo>
                        <a:pt x="0" y="301"/>
                      </a:lnTo>
                      <a:lnTo>
                        <a:pt x="1" y="315"/>
                      </a:lnTo>
                      <a:lnTo>
                        <a:pt x="4" y="330"/>
                      </a:lnTo>
                      <a:lnTo>
                        <a:pt x="5" y="345"/>
                      </a:lnTo>
                      <a:lnTo>
                        <a:pt x="13" y="371"/>
                      </a:lnTo>
                      <a:lnTo>
                        <a:pt x="22" y="398"/>
                      </a:lnTo>
                      <a:lnTo>
                        <a:pt x="34" y="423"/>
                      </a:lnTo>
                      <a:lnTo>
                        <a:pt x="49" y="446"/>
                      </a:lnTo>
                      <a:lnTo>
                        <a:pt x="65" y="468"/>
                      </a:lnTo>
                      <a:lnTo>
                        <a:pt x="84" y="488"/>
                      </a:lnTo>
                      <a:lnTo>
                        <a:pt x="104" y="507"/>
                      </a:lnTo>
                      <a:lnTo>
                        <a:pt x="126" y="523"/>
                      </a:lnTo>
                      <a:lnTo>
                        <a:pt x="149" y="538"/>
                      </a:lnTo>
                      <a:lnTo>
                        <a:pt x="174" y="550"/>
                      </a:lnTo>
                      <a:lnTo>
                        <a:pt x="201" y="559"/>
                      </a:lnTo>
                      <a:lnTo>
                        <a:pt x="209" y="562"/>
                      </a:lnTo>
                      <a:lnTo>
                        <a:pt x="210" y="562"/>
                      </a:lnTo>
                      <a:lnTo>
                        <a:pt x="212" y="562"/>
                      </a:lnTo>
                      <a:lnTo>
                        <a:pt x="213" y="560"/>
                      </a:lnTo>
                      <a:lnTo>
                        <a:pt x="214" y="560"/>
                      </a:lnTo>
                      <a:lnTo>
                        <a:pt x="216" y="560"/>
                      </a:lnTo>
                      <a:lnTo>
                        <a:pt x="217" y="560"/>
                      </a:lnTo>
                      <a:lnTo>
                        <a:pt x="220" y="560"/>
                      </a:lnTo>
                      <a:lnTo>
                        <a:pt x="221" y="559"/>
                      </a:lnTo>
                      <a:lnTo>
                        <a:pt x="202" y="555"/>
                      </a:lnTo>
                      <a:lnTo>
                        <a:pt x="177" y="546"/>
                      </a:lnTo>
                      <a:lnTo>
                        <a:pt x="152" y="534"/>
                      </a:lnTo>
                      <a:lnTo>
                        <a:pt x="129" y="519"/>
                      </a:lnTo>
                      <a:lnTo>
                        <a:pt x="108" y="503"/>
                      </a:lnTo>
                      <a:lnTo>
                        <a:pt x="88" y="486"/>
                      </a:lnTo>
                      <a:lnTo>
                        <a:pt x="69" y="466"/>
                      </a:lnTo>
                      <a:lnTo>
                        <a:pt x="53" y="443"/>
                      </a:lnTo>
                      <a:lnTo>
                        <a:pt x="38" y="421"/>
                      </a:lnTo>
                      <a:lnTo>
                        <a:pt x="26" y="395"/>
                      </a:lnTo>
                      <a:lnTo>
                        <a:pt x="17" y="370"/>
                      </a:lnTo>
                      <a:lnTo>
                        <a:pt x="10" y="343"/>
                      </a:lnTo>
                      <a:lnTo>
                        <a:pt x="8" y="329"/>
                      </a:lnTo>
                      <a:lnTo>
                        <a:pt x="6" y="315"/>
                      </a:lnTo>
                      <a:lnTo>
                        <a:pt x="5" y="301"/>
                      </a:lnTo>
                      <a:lnTo>
                        <a:pt x="5" y="286"/>
                      </a:lnTo>
                      <a:lnTo>
                        <a:pt x="5" y="271"/>
                      </a:lnTo>
                      <a:lnTo>
                        <a:pt x="6" y="258"/>
                      </a:lnTo>
                      <a:lnTo>
                        <a:pt x="8" y="244"/>
                      </a:lnTo>
                      <a:lnTo>
                        <a:pt x="10" y="230"/>
                      </a:lnTo>
                      <a:lnTo>
                        <a:pt x="17" y="204"/>
                      </a:lnTo>
                      <a:lnTo>
                        <a:pt x="26" y="177"/>
                      </a:lnTo>
                      <a:lnTo>
                        <a:pt x="38" y="153"/>
                      </a:lnTo>
                      <a:lnTo>
                        <a:pt x="53" y="129"/>
                      </a:lnTo>
                      <a:lnTo>
                        <a:pt x="69" y="108"/>
                      </a:lnTo>
                      <a:lnTo>
                        <a:pt x="88" y="88"/>
                      </a:lnTo>
                      <a:lnTo>
                        <a:pt x="108" y="69"/>
                      </a:lnTo>
                      <a:lnTo>
                        <a:pt x="129" y="53"/>
                      </a:lnTo>
                      <a:lnTo>
                        <a:pt x="152" y="40"/>
                      </a:lnTo>
                      <a:lnTo>
                        <a:pt x="177" y="28"/>
                      </a:lnTo>
                      <a:lnTo>
                        <a:pt x="202" y="19"/>
                      </a:lnTo>
                      <a:lnTo>
                        <a:pt x="229" y="11"/>
                      </a:lnTo>
                      <a:lnTo>
                        <a:pt x="243" y="9"/>
                      </a:lnTo>
                      <a:lnTo>
                        <a:pt x="257" y="7"/>
                      </a:lnTo>
                      <a:lnTo>
                        <a:pt x="271" y="5"/>
                      </a:lnTo>
                      <a:lnTo>
                        <a:pt x="286" y="5"/>
                      </a:lnTo>
                      <a:lnTo>
                        <a:pt x="301" y="5"/>
                      </a:lnTo>
                      <a:lnTo>
                        <a:pt x="314" y="7"/>
                      </a:lnTo>
                      <a:lnTo>
                        <a:pt x="329" y="9"/>
                      </a:lnTo>
                      <a:lnTo>
                        <a:pt x="342" y="11"/>
                      </a:lnTo>
                      <a:lnTo>
                        <a:pt x="370" y="19"/>
                      </a:lnTo>
                      <a:lnTo>
                        <a:pt x="395" y="28"/>
                      </a:lnTo>
                      <a:lnTo>
                        <a:pt x="419" y="40"/>
                      </a:lnTo>
                      <a:lnTo>
                        <a:pt x="443" y="53"/>
                      </a:lnTo>
                      <a:lnTo>
                        <a:pt x="465" y="69"/>
                      </a:lnTo>
                      <a:lnTo>
                        <a:pt x="485" y="88"/>
                      </a:lnTo>
                      <a:lnTo>
                        <a:pt x="503" y="108"/>
                      </a:lnTo>
                      <a:lnTo>
                        <a:pt x="519" y="129"/>
                      </a:lnTo>
                      <a:lnTo>
                        <a:pt x="533" y="153"/>
                      </a:lnTo>
                      <a:lnTo>
                        <a:pt x="544" y="177"/>
                      </a:lnTo>
                      <a:lnTo>
                        <a:pt x="554" y="204"/>
                      </a:lnTo>
                      <a:lnTo>
                        <a:pt x="562" y="230"/>
                      </a:lnTo>
                      <a:lnTo>
                        <a:pt x="563" y="244"/>
                      </a:lnTo>
                      <a:lnTo>
                        <a:pt x="566" y="258"/>
                      </a:lnTo>
                      <a:lnTo>
                        <a:pt x="567" y="271"/>
                      </a:lnTo>
                      <a:lnTo>
                        <a:pt x="567" y="286"/>
                      </a:lnTo>
                      <a:lnTo>
                        <a:pt x="572" y="286"/>
                      </a:lnTo>
                      <a:lnTo>
                        <a:pt x="571" y="301"/>
                      </a:lnTo>
                      <a:lnTo>
                        <a:pt x="571" y="315"/>
                      </a:lnTo>
                      <a:lnTo>
                        <a:pt x="568" y="330"/>
                      </a:lnTo>
                      <a:lnTo>
                        <a:pt x="566" y="345"/>
                      </a:lnTo>
                      <a:lnTo>
                        <a:pt x="559" y="371"/>
                      </a:lnTo>
                      <a:lnTo>
                        <a:pt x="550" y="398"/>
                      </a:lnTo>
                      <a:lnTo>
                        <a:pt x="538" y="423"/>
                      </a:lnTo>
                      <a:lnTo>
                        <a:pt x="523" y="446"/>
                      </a:lnTo>
                      <a:lnTo>
                        <a:pt x="507" y="468"/>
                      </a:lnTo>
                      <a:lnTo>
                        <a:pt x="489" y="488"/>
                      </a:lnTo>
                      <a:lnTo>
                        <a:pt x="467" y="507"/>
                      </a:lnTo>
                      <a:lnTo>
                        <a:pt x="446" y="523"/>
                      </a:lnTo>
                      <a:lnTo>
                        <a:pt x="422" y="538"/>
                      </a:lnTo>
                      <a:lnTo>
                        <a:pt x="397" y="550"/>
                      </a:lnTo>
                      <a:lnTo>
                        <a:pt x="391" y="552"/>
                      </a:lnTo>
                      <a:lnTo>
                        <a:pt x="390" y="552"/>
                      </a:lnTo>
                      <a:lnTo>
                        <a:pt x="389" y="552"/>
                      </a:lnTo>
                      <a:lnTo>
                        <a:pt x="387" y="552"/>
                      </a:lnTo>
                      <a:lnTo>
                        <a:pt x="386" y="552"/>
                      </a:lnTo>
                      <a:lnTo>
                        <a:pt x="383" y="551"/>
                      </a:lnTo>
                      <a:lnTo>
                        <a:pt x="382" y="551"/>
                      </a:lnTo>
                      <a:lnTo>
                        <a:pt x="381" y="551"/>
                      </a:lnTo>
                      <a:lnTo>
                        <a:pt x="379" y="551"/>
                      </a:lnTo>
                      <a:lnTo>
                        <a:pt x="395" y="546"/>
                      </a:lnTo>
                      <a:lnTo>
                        <a:pt x="419" y="534"/>
                      </a:lnTo>
                      <a:lnTo>
                        <a:pt x="443" y="519"/>
                      </a:lnTo>
                      <a:lnTo>
                        <a:pt x="465" y="503"/>
                      </a:lnTo>
                      <a:lnTo>
                        <a:pt x="485" y="486"/>
                      </a:lnTo>
                      <a:lnTo>
                        <a:pt x="503" y="466"/>
                      </a:lnTo>
                      <a:lnTo>
                        <a:pt x="519" y="443"/>
                      </a:lnTo>
                      <a:lnTo>
                        <a:pt x="533" y="421"/>
                      </a:lnTo>
                      <a:lnTo>
                        <a:pt x="544" y="395"/>
                      </a:lnTo>
                      <a:lnTo>
                        <a:pt x="554" y="370"/>
                      </a:lnTo>
                      <a:lnTo>
                        <a:pt x="562" y="343"/>
                      </a:lnTo>
                      <a:lnTo>
                        <a:pt x="563" y="329"/>
                      </a:lnTo>
                      <a:lnTo>
                        <a:pt x="566" y="315"/>
                      </a:lnTo>
                      <a:lnTo>
                        <a:pt x="567" y="301"/>
                      </a:lnTo>
                      <a:lnTo>
                        <a:pt x="567" y="286"/>
                      </a:lnTo>
                      <a:lnTo>
                        <a:pt x="572" y="28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6" name="Freeform 415"/>
                <p:cNvSpPr>
                  <a:spLocks/>
                </p:cNvSpPr>
                <p:nvPr/>
              </p:nvSpPr>
              <p:spPr bwMode="auto">
                <a:xfrm>
                  <a:off x="2633" y="2312"/>
                  <a:ext cx="283" cy="279"/>
                </a:xfrm>
                <a:custGeom>
                  <a:avLst/>
                  <a:gdLst/>
                  <a:ahLst/>
                  <a:cxnLst>
                    <a:cxn ang="0">
                      <a:pos x="566" y="255"/>
                    </a:cxn>
                    <a:cxn ang="0">
                      <a:pos x="554" y="199"/>
                    </a:cxn>
                    <a:cxn ang="0">
                      <a:pos x="519" y="125"/>
                    </a:cxn>
                    <a:cxn ang="0">
                      <a:pos x="464" y="65"/>
                    </a:cxn>
                    <a:cxn ang="0">
                      <a:pos x="395" y="22"/>
                    </a:cxn>
                    <a:cxn ang="0">
                      <a:pos x="327" y="4"/>
                    </a:cxn>
                    <a:cxn ang="0">
                      <a:pos x="284" y="0"/>
                    </a:cxn>
                    <a:cxn ang="0">
                      <a:pos x="240" y="4"/>
                    </a:cxn>
                    <a:cxn ang="0">
                      <a:pos x="174" y="22"/>
                    </a:cxn>
                    <a:cxn ang="0">
                      <a:pos x="103" y="65"/>
                    </a:cxn>
                    <a:cxn ang="0">
                      <a:pos x="48" y="125"/>
                    </a:cxn>
                    <a:cxn ang="0">
                      <a:pos x="12" y="199"/>
                    </a:cxn>
                    <a:cxn ang="0">
                      <a:pos x="2" y="255"/>
                    </a:cxn>
                    <a:cxn ang="0">
                      <a:pos x="0" y="298"/>
                    </a:cxn>
                    <a:cxn ang="0">
                      <a:pos x="6" y="340"/>
                    </a:cxn>
                    <a:cxn ang="0">
                      <a:pos x="35" y="419"/>
                    </a:cxn>
                    <a:cxn ang="0">
                      <a:pos x="83" y="484"/>
                    </a:cxn>
                    <a:cxn ang="0">
                      <a:pos x="148" y="533"/>
                    </a:cxn>
                    <a:cxn ang="0">
                      <a:pos x="212" y="557"/>
                    </a:cxn>
                    <a:cxn ang="0">
                      <a:pos x="218" y="557"/>
                    </a:cxn>
                    <a:cxn ang="0">
                      <a:pos x="222" y="556"/>
                    </a:cxn>
                    <a:cxn ang="0">
                      <a:pos x="202" y="549"/>
                    </a:cxn>
                    <a:cxn ang="0">
                      <a:pos x="128" y="515"/>
                    </a:cxn>
                    <a:cxn ang="0">
                      <a:pos x="68" y="460"/>
                    </a:cxn>
                    <a:cxn ang="0">
                      <a:pos x="27" y="392"/>
                    </a:cxn>
                    <a:cxn ang="0">
                      <a:pos x="8" y="326"/>
                    </a:cxn>
                    <a:cxn ang="0">
                      <a:pos x="6" y="283"/>
                    </a:cxn>
                    <a:cxn ang="0">
                      <a:pos x="8" y="241"/>
                    </a:cxn>
                    <a:cxn ang="0">
                      <a:pos x="27" y="175"/>
                    </a:cxn>
                    <a:cxn ang="0">
                      <a:pos x="68" y="106"/>
                    </a:cxn>
                    <a:cxn ang="0">
                      <a:pos x="128" y="53"/>
                    </a:cxn>
                    <a:cxn ang="0">
                      <a:pos x="202" y="17"/>
                    </a:cxn>
                    <a:cxn ang="0">
                      <a:pos x="255" y="6"/>
                    </a:cxn>
                    <a:cxn ang="0">
                      <a:pos x="299" y="5"/>
                    </a:cxn>
                    <a:cxn ang="0">
                      <a:pos x="340" y="10"/>
                    </a:cxn>
                    <a:cxn ang="0">
                      <a:pos x="417" y="38"/>
                    </a:cxn>
                    <a:cxn ang="0">
                      <a:pos x="481" y="86"/>
                    </a:cxn>
                    <a:cxn ang="0">
                      <a:pos x="529" y="151"/>
                    </a:cxn>
                    <a:cxn ang="0">
                      <a:pos x="557" y="227"/>
                    </a:cxn>
                    <a:cxn ang="0">
                      <a:pos x="562" y="270"/>
                    </a:cxn>
                    <a:cxn ang="0">
                      <a:pos x="566" y="298"/>
                    </a:cxn>
                    <a:cxn ang="0">
                      <a:pos x="561" y="340"/>
                    </a:cxn>
                    <a:cxn ang="0">
                      <a:pos x="533" y="419"/>
                    </a:cxn>
                    <a:cxn ang="0">
                      <a:pos x="484" y="484"/>
                    </a:cxn>
                    <a:cxn ang="0">
                      <a:pos x="419" y="533"/>
                    </a:cxn>
                    <a:cxn ang="0">
                      <a:pos x="381" y="548"/>
                    </a:cxn>
                    <a:cxn ang="0">
                      <a:pos x="377" y="548"/>
                    </a:cxn>
                    <a:cxn ang="0">
                      <a:pos x="372" y="548"/>
                    </a:cxn>
                    <a:cxn ang="0">
                      <a:pos x="417" y="528"/>
                    </a:cxn>
                    <a:cxn ang="0">
                      <a:pos x="481" y="480"/>
                    </a:cxn>
                    <a:cxn ang="0">
                      <a:pos x="529" y="416"/>
                    </a:cxn>
                    <a:cxn ang="0">
                      <a:pos x="557" y="339"/>
                    </a:cxn>
                    <a:cxn ang="0">
                      <a:pos x="562" y="298"/>
                    </a:cxn>
                  </a:cxnLst>
                  <a:rect l="0" t="0" r="r" b="b"/>
                  <a:pathLst>
                    <a:path w="568" h="557">
                      <a:moveTo>
                        <a:pt x="568" y="283"/>
                      </a:moveTo>
                      <a:lnTo>
                        <a:pt x="566" y="268"/>
                      </a:lnTo>
                      <a:lnTo>
                        <a:pt x="566" y="255"/>
                      </a:lnTo>
                      <a:lnTo>
                        <a:pt x="564" y="241"/>
                      </a:lnTo>
                      <a:lnTo>
                        <a:pt x="561" y="226"/>
                      </a:lnTo>
                      <a:lnTo>
                        <a:pt x="554" y="199"/>
                      </a:lnTo>
                      <a:lnTo>
                        <a:pt x="545" y="173"/>
                      </a:lnTo>
                      <a:lnTo>
                        <a:pt x="533" y="149"/>
                      </a:lnTo>
                      <a:lnTo>
                        <a:pt x="519" y="125"/>
                      </a:lnTo>
                      <a:lnTo>
                        <a:pt x="503" y="103"/>
                      </a:lnTo>
                      <a:lnTo>
                        <a:pt x="484" y="83"/>
                      </a:lnTo>
                      <a:lnTo>
                        <a:pt x="464" y="65"/>
                      </a:lnTo>
                      <a:lnTo>
                        <a:pt x="443" y="49"/>
                      </a:lnTo>
                      <a:lnTo>
                        <a:pt x="419" y="34"/>
                      </a:lnTo>
                      <a:lnTo>
                        <a:pt x="395" y="22"/>
                      </a:lnTo>
                      <a:lnTo>
                        <a:pt x="368" y="13"/>
                      </a:lnTo>
                      <a:lnTo>
                        <a:pt x="341" y="6"/>
                      </a:lnTo>
                      <a:lnTo>
                        <a:pt x="327" y="4"/>
                      </a:lnTo>
                      <a:lnTo>
                        <a:pt x="313" y="1"/>
                      </a:lnTo>
                      <a:lnTo>
                        <a:pt x="299" y="1"/>
                      </a:lnTo>
                      <a:lnTo>
                        <a:pt x="284" y="0"/>
                      </a:lnTo>
                      <a:lnTo>
                        <a:pt x="269" y="1"/>
                      </a:lnTo>
                      <a:lnTo>
                        <a:pt x="255" y="1"/>
                      </a:lnTo>
                      <a:lnTo>
                        <a:pt x="240" y="4"/>
                      </a:lnTo>
                      <a:lnTo>
                        <a:pt x="227" y="6"/>
                      </a:lnTo>
                      <a:lnTo>
                        <a:pt x="200" y="13"/>
                      </a:lnTo>
                      <a:lnTo>
                        <a:pt x="174" y="22"/>
                      </a:lnTo>
                      <a:lnTo>
                        <a:pt x="148" y="34"/>
                      </a:lnTo>
                      <a:lnTo>
                        <a:pt x="126" y="49"/>
                      </a:lnTo>
                      <a:lnTo>
                        <a:pt x="103" y="65"/>
                      </a:lnTo>
                      <a:lnTo>
                        <a:pt x="83" y="83"/>
                      </a:lnTo>
                      <a:lnTo>
                        <a:pt x="66" y="103"/>
                      </a:lnTo>
                      <a:lnTo>
                        <a:pt x="48" y="125"/>
                      </a:lnTo>
                      <a:lnTo>
                        <a:pt x="35" y="149"/>
                      </a:lnTo>
                      <a:lnTo>
                        <a:pt x="23" y="173"/>
                      </a:lnTo>
                      <a:lnTo>
                        <a:pt x="12" y="199"/>
                      </a:lnTo>
                      <a:lnTo>
                        <a:pt x="6" y="226"/>
                      </a:lnTo>
                      <a:lnTo>
                        <a:pt x="3" y="241"/>
                      </a:lnTo>
                      <a:lnTo>
                        <a:pt x="2" y="255"/>
                      </a:lnTo>
                      <a:lnTo>
                        <a:pt x="0" y="268"/>
                      </a:lnTo>
                      <a:lnTo>
                        <a:pt x="0" y="283"/>
                      </a:lnTo>
                      <a:lnTo>
                        <a:pt x="0" y="298"/>
                      </a:lnTo>
                      <a:lnTo>
                        <a:pt x="2" y="312"/>
                      </a:lnTo>
                      <a:lnTo>
                        <a:pt x="3" y="327"/>
                      </a:lnTo>
                      <a:lnTo>
                        <a:pt x="6" y="340"/>
                      </a:lnTo>
                      <a:lnTo>
                        <a:pt x="12" y="368"/>
                      </a:lnTo>
                      <a:lnTo>
                        <a:pt x="23" y="394"/>
                      </a:lnTo>
                      <a:lnTo>
                        <a:pt x="35" y="419"/>
                      </a:lnTo>
                      <a:lnTo>
                        <a:pt x="48" y="441"/>
                      </a:lnTo>
                      <a:lnTo>
                        <a:pt x="66" y="464"/>
                      </a:lnTo>
                      <a:lnTo>
                        <a:pt x="83" y="484"/>
                      </a:lnTo>
                      <a:lnTo>
                        <a:pt x="103" y="503"/>
                      </a:lnTo>
                      <a:lnTo>
                        <a:pt x="126" y="519"/>
                      </a:lnTo>
                      <a:lnTo>
                        <a:pt x="148" y="533"/>
                      </a:lnTo>
                      <a:lnTo>
                        <a:pt x="174" y="545"/>
                      </a:lnTo>
                      <a:lnTo>
                        <a:pt x="200" y="555"/>
                      </a:lnTo>
                      <a:lnTo>
                        <a:pt x="212" y="557"/>
                      </a:lnTo>
                      <a:lnTo>
                        <a:pt x="214" y="557"/>
                      </a:lnTo>
                      <a:lnTo>
                        <a:pt x="215" y="557"/>
                      </a:lnTo>
                      <a:lnTo>
                        <a:pt x="218" y="557"/>
                      </a:lnTo>
                      <a:lnTo>
                        <a:pt x="219" y="556"/>
                      </a:lnTo>
                      <a:lnTo>
                        <a:pt x="220" y="556"/>
                      </a:lnTo>
                      <a:lnTo>
                        <a:pt x="222" y="556"/>
                      </a:lnTo>
                      <a:lnTo>
                        <a:pt x="223" y="556"/>
                      </a:lnTo>
                      <a:lnTo>
                        <a:pt x="226" y="556"/>
                      </a:lnTo>
                      <a:lnTo>
                        <a:pt x="202" y="549"/>
                      </a:lnTo>
                      <a:lnTo>
                        <a:pt x="175" y="540"/>
                      </a:lnTo>
                      <a:lnTo>
                        <a:pt x="151" y="528"/>
                      </a:lnTo>
                      <a:lnTo>
                        <a:pt x="128" y="515"/>
                      </a:lnTo>
                      <a:lnTo>
                        <a:pt x="107" y="499"/>
                      </a:lnTo>
                      <a:lnTo>
                        <a:pt x="87" y="480"/>
                      </a:lnTo>
                      <a:lnTo>
                        <a:pt x="68" y="460"/>
                      </a:lnTo>
                      <a:lnTo>
                        <a:pt x="52" y="439"/>
                      </a:lnTo>
                      <a:lnTo>
                        <a:pt x="39" y="416"/>
                      </a:lnTo>
                      <a:lnTo>
                        <a:pt x="27" y="392"/>
                      </a:lnTo>
                      <a:lnTo>
                        <a:pt x="18" y="367"/>
                      </a:lnTo>
                      <a:lnTo>
                        <a:pt x="11" y="339"/>
                      </a:lnTo>
                      <a:lnTo>
                        <a:pt x="8" y="326"/>
                      </a:lnTo>
                      <a:lnTo>
                        <a:pt x="7" y="312"/>
                      </a:lnTo>
                      <a:lnTo>
                        <a:pt x="6" y="298"/>
                      </a:lnTo>
                      <a:lnTo>
                        <a:pt x="6" y="283"/>
                      </a:lnTo>
                      <a:lnTo>
                        <a:pt x="6" y="270"/>
                      </a:lnTo>
                      <a:lnTo>
                        <a:pt x="7" y="255"/>
                      </a:lnTo>
                      <a:lnTo>
                        <a:pt x="8" y="241"/>
                      </a:lnTo>
                      <a:lnTo>
                        <a:pt x="11" y="227"/>
                      </a:lnTo>
                      <a:lnTo>
                        <a:pt x="18" y="201"/>
                      </a:lnTo>
                      <a:lnTo>
                        <a:pt x="27" y="175"/>
                      </a:lnTo>
                      <a:lnTo>
                        <a:pt x="39" y="151"/>
                      </a:lnTo>
                      <a:lnTo>
                        <a:pt x="52" y="127"/>
                      </a:lnTo>
                      <a:lnTo>
                        <a:pt x="68" y="106"/>
                      </a:lnTo>
                      <a:lnTo>
                        <a:pt x="87" y="86"/>
                      </a:lnTo>
                      <a:lnTo>
                        <a:pt x="107" y="69"/>
                      </a:lnTo>
                      <a:lnTo>
                        <a:pt x="128" y="53"/>
                      </a:lnTo>
                      <a:lnTo>
                        <a:pt x="151" y="38"/>
                      </a:lnTo>
                      <a:lnTo>
                        <a:pt x="175" y="26"/>
                      </a:lnTo>
                      <a:lnTo>
                        <a:pt x="202" y="17"/>
                      </a:lnTo>
                      <a:lnTo>
                        <a:pt x="228" y="10"/>
                      </a:lnTo>
                      <a:lnTo>
                        <a:pt x="241" y="8"/>
                      </a:lnTo>
                      <a:lnTo>
                        <a:pt x="255" y="6"/>
                      </a:lnTo>
                      <a:lnTo>
                        <a:pt x="269" y="5"/>
                      </a:lnTo>
                      <a:lnTo>
                        <a:pt x="284" y="5"/>
                      </a:lnTo>
                      <a:lnTo>
                        <a:pt x="299" y="5"/>
                      </a:lnTo>
                      <a:lnTo>
                        <a:pt x="312" y="6"/>
                      </a:lnTo>
                      <a:lnTo>
                        <a:pt x="327" y="8"/>
                      </a:lnTo>
                      <a:lnTo>
                        <a:pt x="340" y="10"/>
                      </a:lnTo>
                      <a:lnTo>
                        <a:pt x="367" y="17"/>
                      </a:lnTo>
                      <a:lnTo>
                        <a:pt x="392" y="26"/>
                      </a:lnTo>
                      <a:lnTo>
                        <a:pt x="417" y="38"/>
                      </a:lnTo>
                      <a:lnTo>
                        <a:pt x="440" y="53"/>
                      </a:lnTo>
                      <a:lnTo>
                        <a:pt x="461" y="69"/>
                      </a:lnTo>
                      <a:lnTo>
                        <a:pt x="481" y="86"/>
                      </a:lnTo>
                      <a:lnTo>
                        <a:pt x="499" y="106"/>
                      </a:lnTo>
                      <a:lnTo>
                        <a:pt x="515" y="127"/>
                      </a:lnTo>
                      <a:lnTo>
                        <a:pt x="529" y="151"/>
                      </a:lnTo>
                      <a:lnTo>
                        <a:pt x="541" y="175"/>
                      </a:lnTo>
                      <a:lnTo>
                        <a:pt x="550" y="201"/>
                      </a:lnTo>
                      <a:lnTo>
                        <a:pt x="557" y="227"/>
                      </a:lnTo>
                      <a:lnTo>
                        <a:pt x="560" y="241"/>
                      </a:lnTo>
                      <a:lnTo>
                        <a:pt x="561" y="255"/>
                      </a:lnTo>
                      <a:lnTo>
                        <a:pt x="562" y="270"/>
                      </a:lnTo>
                      <a:lnTo>
                        <a:pt x="562" y="283"/>
                      </a:lnTo>
                      <a:lnTo>
                        <a:pt x="568" y="283"/>
                      </a:lnTo>
                      <a:lnTo>
                        <a:pt x="566" y="298"/>
                      </a:lnTo>
                      <a:lnTo>
                        <a:pt x="566" y="312"/>
                      </a:lnTo>
                      <a:lnTo>
                        <a:pt x="564" y="327"/>
                      </a:lnTo>
                      <a:lnTo>
                        <a:pt x="561" y="340"/>
                      </a:lnTo>
                      <a:lnTo>
                        <a:pt x="554" y="368"/>
                      </a:lnTo>
                      <a:lnTo>
                        <a:pt x="545" y="394"/>
                      </a:lnTo>
                      <a:lnTo>
                        <a:pt x="533" y="419"/>
                      </a:lnTo>
                      <a:lnTo>
                        <a:pt x="519" y="441"/>
                      </a:lnTo>
                      <a:lnTo>
                        <a:pt x="503" y="464"/>
                      </a:lnTo>
                      <a:lnTo>
                        <a:pt x="484" y="484"/>
                      </a:lnTo>
                      <a:lnTo>
                        <a:pt x="464" y="503"/>
                      </a:lnTo>
                      <a:lnTo>
                        <a:pt x="443" y="519"/>
                      </a:lnTo>
                      <a:lnTo>
                        <a:pt x="419" y="533"/>
                      </a:lnTo>
                      <a:lnTo>
                        <a:pt x="395" y="545"/>
                      </a:lnTo>
                      <a:lnTo>
                        <a:pt x="384" y="549"/>
                      </a:lnTo>
                      <a:lnTo>
                        <a:pt x="381" y="548"/>
                      </a:lnTo>
                      <a:lnTo>
                        <a:pt x="380" y="548"/>
                      </a:lnTo>
                      <a:lnTo>
                        <a:pt x="379" y="548"/>
                      </a:lnTo>
                      <a:lnTo>
                        <a:pt x="377" y="548"/>
                      </a:lnTo>
                      <a:lnTo>
                        <a:pt x="376" y="548"/>
                      </a:lnTo>
                      <a:lnTo>
                        <a:pt x="375" y="548"/>
                      </a:lnTo>
                      <a:lnTo>
                        <a:pt x="372" y="548"/>
                      </a:lnTo>
                      <a:lnTo>
                        <a:pt x="371" y="548"/>
                      </a:lnTo>
                      <a:lnTo>
                        <a:pt x="392" y="540"/>
                      </a:lnTo>
                      <a:lnTo>
                        <a:pt x="417" y="528"/>
                      </a:lnTo>
                      <a:lnTo>
                        <a:pt x="440" y="515"/>
                      </a:lnTo>
                      <a:lnTo>
                        <a:pt x="461" y="499"/>
                      </a:lnTo>
                      <a:lnTo>
                        <a:pt x="481" y="480"/>
                      </a:lnTo>
                      <a:lnTo>
                        <a:pt x="499" y="460"/>
                      </a:lnTo>
                      <a:lnTo>
                        <a:pt x="515" y="439"/>
                      </a:lnTo>
                      <a:lnTo>
                        <a:pt x="529" y="416"/>
                      </a:lnTo>
                      <a:lnTo>
                        <a:pt x="541" y="392"/>
                      </a:lnTo>
                      <a:lnTo>
                        <a:pt x="550" y="367"/>
                      </a:lnTo>
                      <a:lnTo>
                        <a:pt x="557" y="339"/>
                      </a:lnTo>
                      <a:lnTo>
                        <a:pt x="560" y="326"/>
                      </a:lnTo>
                      <a:lnTo>
                        <a:pt x="561" y="312"/>
                      </a:lnTo>
                      <a:lnTo>
                        <a:pt x="562" y="298"/>
                      </a:lnTo>
                      <a:lnTo>
                        <a:pt x="562" y="283"/>
                      </a:lnTo>
                      <a:lnTo>
                        <a:pt x="568" y="28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7" name="Freeform 416"/>
                <p:cNvSpPr>
                  <a:spLocks/>
                </p:cNvSpPr>
                <p:nvPr/>
              </p:nvSpPr>
              <p:spPr bwMode="auto">
                <a:xfrm>
                  <a:off x="2634" y="2313"/>
                  <a:ext cx="281" cy="277"/>
                </a:xfrm>
                <a:custGeom>
                  <a:avLst/>
                  <a:gdLst/>
                  <a:ahLst/>
                  <a:cxnLst>
                    <a:cxn ang="0">
                      <a:pos x="561" y="253"/>
                    </a:cxn>
                    <a:cxn ang="0">
                      <a:pos x="549" y="199"/>
                    </a:cxn>
                    <a:cxn ang="0">
                      <a:pos x="514" y="124"/>
                    </a:cxn>
                    <a:cxn ang="0">
                      <a:pos x="460" y="64"/>
                    </a:cxn>
                    <a:cxn ang="0">
                      <a:pos x="390" y="23"/>
                    </a:cxn>
                    <a:cxn ang="0">
                      <a:pos x="324" y="4"/>
                    </a:cxn>
                    <a:cxn ang="0">
                      <a:pos x="281" y="0"/>
                    </a:cxn>
                    <a:cxn ang="0">
                      <a:pos x="238" y="4"/>
                    </a:cxn>
                    <a:cxn ang="0">
                      <a:pos x="172" y="23"/>
                    </a:cxn>
                    <a:cxn ang="0">
                      <a:pos x="103" y="64"/>
                    </a:cxn>
                    <a:cxn ang="0">
                      <a:pos x="48" y="124"/>
                    </a:cxn>
                    <a:cxn ang="0">
                      <a:pos x="12" y="199"/>
                    </a:cxn>
                    <a:cxn ang="0">
                      <a:pos x="1" y="253"/>
                    </a:cxn>
                    <a:cxn ang="0">
                      <a:pos x="0" y="296"/>
                    </a:cxn>
                    <a:cxn ang="0">
                      <a:pos x="5" y="338"/>
                    </a:cxn>
                    <a:cxn ang="0">
                      <a:pos x="33" y="416"/>
                    </a:cxn>
                    <a:cxn ang="0">
                      <a:pos x="83" y="481"/>
                    </a:cxn>
                    <a:cxn ang="0">
                      <a:pos x="147" y="529"/>
                    </a:cxn>
                    <a:cxn ang="0">
                      <a:pos x="216" y="554"/>
                    </a:cxn>
                    <a:cxn ang="0">
                      <a:pos x="221" y="554"/>
                    </a:cxn>
                    <a:cxn ang="0">
                      <a:pos x="225" y="553"/>
                    </a:cxn>
                    <a:cxn ang="0">
                      <a:pos x="225" y="551"/>
                    </a:cxn>
                    <a:cxn ang="0">
                      <a:pos x="149" y="525"/>
                    </a:cxn>
                    <a:cxn ang="0">
                      <a:pos x="85" y="477"/>
                    </a:cxn>
                    <a:cxn ang="0">
                      <a:pos x="39" y="413"/>
                    </a:cxn>
                    <a:cxn ang="0">
                      <a:pos x="11" y="337"/>
                    </a:cxn>
                    <a:cxn ang="0">
                      <a:pos x="5" y="296"/>
                    </a:cxn>
                    <a:cxn ang="0">
                      <a:pos x="7" y="253"/>
                    </a:cxn>
                    <a:cxn ang="0">
                      <a:pos x="17" y="200"/>
                    </a:cxn>
                    <a:cxn ang="0">
                      <a:pos x="52" y="127"/>
                    </a:cxn>
                    <a:cxn ang="0">
                      <a:pos x="105" y="68"/>
                    </a:cxn>
                    <a:cxn ang="0">
                      <a:pos x="173" y="27"/>
                    </a:cxn>
                    <a:cxn ang="0">
                      <a:pos x="238" y="8"/>
                    </a:cxn>
                    <a:cxn ang="0">
                      <a:pos x="281" y="6"/>
                    </a:cxn>
                    <a:cxn ang="0">
                      <a:pos x="322" y="8"/>
                    </a:cxn>
                    <a:cxn ang="0">
                      <a:pos x="389" y="27"/>
                    </a:cxn>
                    <a:cxn ang="0">
                      <a:pos x="457" y="68"/>
                    </a:cxn>
                    <a:cxn ang="0">
                      <a:pos x="510" y="127"/>
                    </a:cxn>
                    <a:cxn ang="0">
                      <a:pos x="545" y="200"/>
                    </a:cxn>
                    <a:cxn ang="0">
                      <a:pos x="555" y="253"/>
                    </a:cxn>
                    <a:cxn ang="0">
                      <a:pos x="562" y="281"/>
                    </a:cxn>
                    <a:cxn ang="0">
                      <a:pos x="558" y="324"/>
                    </a:cxn>
                    <a:cxn ang="0">
                      <a:pos x="539" y="390"/>
                    </a:cxn>
                    <a:cxn ang="0">
                      <a:pos x="498" y="461"/>
                    </a:cxn>
                    <a:cxn ang="0">
                      <a:pos x="438" y="514"/>
                    </a:cxn>
                    <a:cxn ang="0">
                      <a:pos x="374" y="546"/>
                    </a:cxn>
                    <a:cxn ang="0">
                      <a:pos x="369" y="546"/>
                    </a:cxn>
                    <a:cxn ang="0">
                      <a:pos x="364" y="546"/>
                    </a:cxn>
                    <a:cxn ang="0">
                      <a:pos x="362" y="545"/>
                    </a:cxn>
                    <a:cxn ang="0">
                      <a:pos x="436" y="510"/>
                    </a:cxn>
                    <a:cxn ang="0">
                      <a:pos x="494" y="457"/>
                    </a:cxn>
                    <a:cxn ang="0">
                      <a:pos x="535" y="389"/>
                    </a:cxn>
                    <a:cxn ang="0">
                      <a:pos x="554" y="324"/>
                    </a:cxn>
                    <a:cxn ang="0">
                      <a:pos x="557" y="281"/>
                    </a:cxn>
                  </a:cxnLst>
                  <a:rect l="0" t="0" r="r" b="b"/>
                  <a:pathLst>
                    <a:path w="562" h="554">
                      <a:moveTo>
                        <a:pt x="562" y="281"/>
                      </a:moveTo>
                      <a:lnTo>
                        <a:pt x="562" y="266"/>
                      </a:lnTo>
                      <a:lnTo>
                        <a:pt x="561" y="253"/>
                      </a:lnTo>
                      <a:lnTo>
                        <a:pt x="558" y="239"/>
                      </a:lnTo>
                      <a:lnTo>
                        <a:pt x="557" y="225"/>
                      </a:lnTo>
                      <a:lnTo>
                        <a:pt x="549" y="199"/>
                      </a:lnTo>
                      <a:lnTo>
                        <a:pt x="539" y="172"/>
                      </a:lnTo>
                      <a:lnTo>
                        <a:pt x="528" y="148"/>
                      </a:lnTo>
                      <a:lnTo>
                        <a:pt x="514" y="124"/>
                      </a:lnTo>
                      <a:lnTo>
                        <a:pt x="498" y="103"/>
                      </a:lnTo>
                      <a:lnTo>
                        <a:pt x="480" y="83"/>
                      </a:lnTo>
                      <a:lnTo>
                        <a:pt x="460" y="64"/>
                      </a:lnTo>
                      <a:lnTo>
                        <a:pt x="438" y="48"/>
                      </a:lnTo>
                      <a:lnTo>
                        <a:pt x="414" y="35"/>
                      </a:lnTo>
                      <a:lnTo>
                        <a:pt x="390" y="23"/>
                      </a:lnTo>
                      <a:lnTo>
                        <a:pt x="365" y="14"/>
                      </a:lnTo>
                      <a:lnTo>
                        <a:pt x="337" y="6"/>
                      </a:lnTo>
                      <a:lnTo>
                        <a:pt x="324" y="4"/>
                      </a:lnTo>
                      <a:lnTo>
                        <a:pt x="309" y="2"/>
                      </a:lnTo>
                      <a:lnTo>
                        <a:pt x="296" y="0"/>
                      </a:lnTo>
                      <a:lnTo>
                        <a:pt x="281" y="0"/>
                      </a:lnTo>
                      <a:lnTo>
                        <a:pt x="266" y="0"/>
                      </a:lnTo>
                      <a:lnTo>
                        <a:pt x="252" y="2"/>
                      </a:lnTo>
                      <a:lnTo>
                        <a:pt x="238" y="4"/>
                      </a:lnTo>
                      <a:lnTo>
                        <a:pt x="224" y="6"/>
                      </a:lnTo>
                      <a:lnTo>
                        <a:pt x="197" y="14"/>
                      </a:lnTo>
                      <a:lnTo>
                        <a:pt x="172" y="23"/>
                      </a:lnTo>
                      <a:lnTo>
                        <a:pt x="147" y="35"/>
                      </a:lnTo>
                      <a:lnTo>
                        <a:pt x="124" y="48"/>
                      </a:lnTo>
                      <a:lnTo>
                        <a:pt x="103" y="64"/>
                      </a:lnTo>
                      <a:lnTo>
                        <a:pt x="83" y="83"/>
                      </a:lnTo>
                      <a:lnTo>
                        <a:pt x="64" y="103"/>
                      </a:lnTo>
                      <a:lnTo>
                        <a:pt x="48" y="124"/>
                      </a:lnTo>
                      <a:lnTo>
                        <a:pt x="33" y="148"/>
                      </a:lnTo>
                      <a:lnTo>
                        <a:pt x="21" y="172"/>
                      </a:lnTo>
                      <a:lnTo>
                        <a:pt x="12" y="199"/>
                      </a:lnTo>
                      <a:lnTo>
                        <a:pt x="5" y="225"/>
                      </a:lnTo>
                      <a:lnTo>
                        <a:pt x="3" y="239"/>
                      </a:lnTo>
                      <a:lnTo>
                        <a:pt x="1" y="253"/>
                      </a:lnTo>
                      <a:lnTo>
                        <a:pt x="0" y="266"/>
                      </a:lnTo>
                      <a:lnTo>
                        <a:pt x="0" y="281"/>
                      </a:lnTo>
                      <a:lnTo>
                        <a:pt x="0" y="296"/>
                      </a:lnTo>
                      <a:lnTo>
                        <a:pt x="1" y="310"/>
                      </a:lnTo>
                      <a:lnTo>
                        <a:pt x="3" y="324"/>
                      </a:lnTo>
                      <a:lnTo>
                        <a:pt x="5" y="338"/>
                      </a:lnTo>
                      <a:lnTo>
                        <a:pt x="12" y="365"/>
                      </a:lnTo>
                      <a:lnTo>
                        <a:pt x="21" y="390"/>
                      </a:lnTo>
                      <a:lnTo>
                        <a:pt x="33" y="416"/>
                      </a:lnTo>
                      <a:lnTo>
                        <a:pt x="48" y="438"/>
                      </a:lnTo>
                      <a:lnTo>
                        <a:pt x="64" y="461"/>
                      </a:lnTo>
                      <a:lnTo>
                        <a:pt x="83" y="481"/>
                      </a:lnTo>
                      <a:lnTo>
                        <a:pt x="103" y="498"/>
                      </a:lnTo>
                      <a:lnTo>
                        <a:pt x="124" y="514"/>
                      </a:lnTo>
                      <a:lnTo>
                        <a:pt x="147" y="529"/>
                      </a:lnTo>
                      <a:lnTo>
                        <a:pt x="172" y="541"/>
                      </a:lnTo>
                      <a:lnTo>
                        <a:pt x="197" y="550"/>
                      </a:lnTo>
                      <a:lnTo>
                        <a:pt x="216" y="554"/>
                      </a:lnTo>
                      <a:lnTo>
                        <a:pt x="217" y="554"/>
                      </a:lnTo>
                      <a:lnTo>
                        <a:pt x="219" y="554"/>
                      </a:lnTo>
                      <a:lnTo>
                        <a:pt x="221" y="554"/>
                      </a:lnTo>
                      <a:lnTo>
                        <a:pt x="223" y="554"/>
                      </a:lnTo>
                      <a:lnTo>
                        <a:pt x="224" y="553"/>
                      </a:lnTo>
                      <a:lnTo>
                        <a:pt x="225" y="553"/>
                      </a:lnTo>
                      <a:lnTo>
                        <a:pt x="228" y="553"/>
                      </a:lnTo>
                      <a:lnTo>
                        <a:pt x="229" y="553"/>
                      </a:lnTo>
                      <a:lnTo>
                        <a:pt x="225" y="551"/>
                      </a:lnTo>
                      <a:lnTo>
                        <a:pt x="199" y="545"/>
                      </a:lnTo>
                      <a:lnTo>
                        <a:pt x="173" y="535"/>
                      </a:lnTo>
                      <a:lnTo>
                        <a:pt x="149" y="525"/>
                      </a:lnTo>
                      <a:lnTo>
                        <a:pt x="127" y="510"/>
                      </a:lnTo>
                      <a:lnTo>
                        <a:pt x="105" y="494"/>
                      </a:lnTo>
                      <a:lnTo>
                        <a:pt x="85" y="477"/>
                      </a:lnTo>
                      <a:lnTo>
                        <a:pt x="68" y="457"/>
                      </a:lnTo>
                      <a:lnTo>
                        <a:pt x="52" y="436"/>
                      </a:lnTo>
                      <a:lnTo>
                        <a:pt x="39" y="413"/>
                      </a:lnTo>
                      <a:lnTo>
                        <a:pt x="27" y="389"/>
                      </a:lnTo>
                      <a:lnTo>
                        <a:pt x="17" y="364"/>
                      </a:lnTo>
                      <a:lnTo>
                        <a:pt x="11" y="337"/>
                      </a:lnTo>
                      <a:lnTo>
                        <a:pt x="8" y="324"/>
                      </a:lnTo>
                      <a:lnTo>
                        <a:pt x="7" y="309"/>
                      </a:lnTo>
                      <a:lnTo>
                        <a:pt x="5" y="296"/>
                      </a:lnTo>
                      <a:lnTo>
                        <a:pt x="5" y="281"/>
                      </a:lnTo>
                      <a:lnTo>
                        <a:pt x="5" y="268"/>
                      </a:lnTo>
                      <a:lnTo>
                        <a:pt x="7" y="253"/>
                      </a:lnTo>
                      <a:lnTo>
                        <a:pt x="8" y="240"/>
                      </a:lnTo>
                      <a:lnTo>
                        <a:pt x="11" y="225"/>
                      </a:lnTo>
                      <a:lnTo>
                        <a:pt x="17" y="200"/>
                      </a:lnTo>
                      <a:lnTo>
                        <a:pt x="27" y="175"/>
                      </a:lnTo>
                      <a:lnTo>
                        <a:pt x="39" y="149"/>
                      </a:lnTo>
                      <a:lnTo>
                        <a:pt x="52" y="127"/>
                      </a:lnTo>
                      <a:lnTo>
                        <a:pt x="68" y="105"/>
                      </a:lnTo>
                      <a:lnTo>
                        <a:pt x="85" y="87"/>
                      </a:lnTo>
                      <a:lnTo>
                        <a:pt x="105" y="68"/>
                      </a:lnTo>
                      <a:lnTo>
                        <a:pt x="127" y="52"/>
                      </a:lnTo>
                      <a:lnTo>
                        <a:pt x="149" y="39"/>
                      </a:lnTo>
                      <a:lnTo>
                        <a:pt x="173" y="27"/>
                      </a:lnTo>
                      <a:lnTo>
                        <a:pt x="199" y="18"/>
                      </a:lnTo>
                      <a:lnTo>
                        <a:pt x="225" y="11"/>
                      </a:lnTo>
                      <a:lnTo>
                        <a:pt x="238" y="8"/>
                      </a:lnTo>
                      <a:lnTo>
                        <a:pt x="253" y="7"/>
                      </a:lnTo>
                      <a:lnTo>
                        <a:pt x="266" y="6"/>
                      </a:lnTo>
                      <a:lnTo>
                        <a:pt x="281" y="6"/>
                      </a:lnTo>
                      <a:lnTo>
                        <a:pt x="296" y="6"/>
                      </a:lnTo>
                      <a:lnTo>
                        <a:pt x="309" y="7"/>
                      </a:lnTo>
                      <a:lnTo>
                        <a:pt x="322" y="8"/>
                      </a:lnTo>
                      <a:lnTo>
                        <a:pt x="337" y="11"/>
                      </a:lnTo>
                      <a:lnTo>
                        <a:pt x="362" y="18"/>
                      </a:lnTo>
                      <a:lnTo>
                        <a:pt x="389" y="27"/>
                      </a:lnTo>
                      <a:lnTo>
                        <a:pt x="413" y="39"/>
                      </a:lnTo>
                      <a:lnTo>
                        <a:pt x="436" y="52"/>
                      </a:lnTo>
                      <a:lnTo>
                        <a:pt x="457" y="68"/>
                      </a:lnTo>
                      <a:lnTo>
                        <a:pt x="476" y="87"/>
                      </a:lnTo>
                      <a:lnTo>
                        <a:pt x="494" y="105"/>
                      </a:lnTo>
                      <a:lnTo>
                        <a:pt x="510" y="127"/>
                      </a:lnTo>
                      <a:lnTo>
                        <a:pt x="524" y="149"/>
                      </a:lnTo>
                      <a:lnTo>
                        <a:pt x="535" y="175"/>
                      </a:lnTo>
                      <a:lnTo>
                        <a:pt x="545" y="200"/>
                      </a:lnTo>
                      <a:lnTo>
                        <a:pt x="551" y="225"/>
                      </a:lnTo>
                      <a:lnTo>
                        <a:pt x="554" y="240"/>
                      </a:lnTo>
                      <a:lnTo>
                        <a:pt x="555" y="253"/>
                      </a:lnTo>
                      <a:lnTo>
                        <a:pt x="557" y="268"/>
                      </a:lnTo>
                      <a:lnTo>
                        <a:pt x="557" y="281"/>
                      </a:lnTo>
                      <a:lnTo>
                        <a:pt x="562" y="281"/>
                      </a:lnTo>
                      <a:lnTo>
                        <a:pt x="562" y="296"/>
                      </a:lnTo>
                      <a:lnTo>
                        <a:pt x="561" y="310"/>
                      </a:lnTo>
                      <a:lnTo>
                        <a:pt x="558" y="324"/>
                      </a:lnTo>
                      <a:lnTo>
                        <a:pt x="557" y="338"/>
                      </a:lnTo>
                      <a:lnTo>
                        <a:pt x="549" y="365"/>
                      </a:lnTo>
                      <a:lnTo>
                        <a:pt x="539" y="390"/>
                      </a:lnTo>
                      <a:lnTo>
                        <a:pt x="528" y="416"/>
                      </a:lnTo>
                      <a:lnTo>
                        <a:pt x="514" y="438"/>
                      </a:lnTo>
                      <a:lnTo>
                        <a:pt x="498" y="461"/>
                      </a:lnTo>
                      <a:lnTo>
                        <a:pt x="480" y="481"/>
                      </a:lnTo>
                      <a:lnTo>
                        <a:pt x="460" y="498"/>
                      </a:lnTo>
                      <a:lnTo>
                        <a:pt x="438" y="514"/>
                      </a:lnTo>
                      <a:lnTo>
                        <a:pt x="414" y="529"/>
                      </a:lnTo>
                      <a:lnTo>
                        <a:pt x="390" y="541"/>
                      </a:lnTo>
                      <a:lnTo>
                        <a:pt x="374" y="546"/>
                      </a:lnTo>
                      <a:lnTo>
                        <a:pt x="373" y="546"/>
                      </a:lnTo>
                      <a:lnTo>
                        <a:pt x="370" y="546"/>
                      </a:lnTo>
                      <a:lnTo>
                        <a:pt x="369" y="546"/>
                      </a:lnTo>
                      <a:lnTo>
                        <a:pt x="368" y="546"/>
                      </a:lnTo>
                      <a:lnTo>
                        <a:pt x="366" y="546"/>
                      </a:lnTo>
                      <a:lnTo>
                        <a:pt x="364" y="546"/>
                      </a:lnTo>
                      <a:lnTo>
                        <a:pt x="362" y="546"/>
                      </a:lnTo>
                      <a:lnTo>
                        <a:pt x="361" y="546"/>
                      </a:lnTo>
                      <a:lnTo>
                        <a:pt x="362" y="545"/>
                      </a:lnTo>
                      <a:lnTo>
                        <a:pt x="389" y="535"/>
                      </a:lnTo>
                      <a:lnTo>
                        <a:pt x="413" y="525"/>
                      </a:lnTo>
                      <a:lnTo>
                        <a:pt x="436" y="510"/>
                      </a:lnTo>
                      <a:lnTo>
                        <a:pt x="457" y="494"/>
                      </a:lnTo>
                      <a:lnTo>
                        <a:pt x="476" y="477"/>
                      </a:lnTo>
                      <a:lnTo>
                        <a:pt x="494" y="457"/>
                      </a:lnTo>
                      <a:lnTo>
                        <a:pt x="510" y="436"/>
                      </a:lnTo>
                      <a:lnTo>
                        <a:pt x="524" y="413"/>
                      </a:lnTo>
                      <a:lnTo>
                        <a:pt x="535" y="389"/>
                      </a:lnTo>
                      <a:lnTo>
                        <a:pt x="545" y="364"/>
                      </a:lnTo>
                      <a:lnTo>
                        <a:pt x="551" y="337"/>
                      </a:lnTo>
                      <a:lnTo>
                        <a:pt x="554" y="324"/>
                      </a:lnTo>
                      <a:lnTo>
                        <a:pt x="555" y="309"/>
                      </a:lnTo>
                      <a:lnTo>
                        <a:pt x="557" y="296"/>
                      </a:lnTo>
                      <a:lnTo>
                        <a:pt x="557" y="281"/>
                      </a:lnTo>
                      <a:lnTo>
                        <a:pt x="562" y="28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8" name="Freeform 417"/>
                <p:cNvSpPr>
                  <a:spLocks/>
                </p:cNvSpPr>
                <p:nvPr/>
              </p:nvSpPr>
              <p:spPr bwMode="auto">
                <a:xfrm>
                  <a:off x="2635" y="2314"/>
                  <a:ext cx="279" cy="276"/>
                </a:xfrm>
                <a:custGeom>
                  <a:avLst/>
                  <a:gdLst/>
                  <a:ahLst/>
                  <a:cxnLst>
                    <a:cxn ang="0">
                      <a:pos x="555" y="250"/>
                    </a:cxn>
                    <a:cxn ang="0">
                      <a:pos x="544" y="196"/>
                    </a:cxn>
                    <a:cxn ang="0">
                      <a:pos x="509" y="122"/>
                    </a:cxn>
                    <a:cxn ang="0">
                      <a:pos x="455" y="64"/>
                    </a:cxn>
                    <a:cxn ang="0">
                      <a:pos x="386" y="21"/>
                    </a:cxn>
                    <a:cxn ang="0">
                      <a:pos x="321" y="3"/>
                    </a:cxn>
                    <a:cxn ang="0">
                      <a:pos x="278" y="0"/>
                    </a:cxn>
                    <a:cxn ang="0">
                      <a:pos x="235" y="3"/>
                    </a:cxn>
                    <a:cxn ang="0">
                      <a:pos x="169" y="21"/>
                    </a:cxn>
                    <a:cxn ang="0">
                      <a:pos x="101" y="64"/>
                    </a:cxn>
                    <a:cxn ang="0">
                      <a:pos x="46" y="122"/>
                    </a:cxn>
                    <a:cxn ang="0">
                      <a:pos x="12" y="196"/>
                    </a:cxn>
                    <a:cxn ang="0">
                      <a:pos x="1" y="250"/>
                    </a:cxn>
                    <a:cxn ang="0">
                      <a:pos x="0" y="293"/>
                    </a:cxn>
                    <a:cxn ang="0">
                      <a:pos x="5" y="334"/>
                    </a:cxn>
                    <a:cxn ang="0">
                      <a:pos x="33" y="411"/>
                    </a:cxn>
                    <a:cxn ang="0">
                      <a:pos x="81" y="475"/>
                    </a:cxn>
                    <a:cxn ang="0">
                      <a:pos x="145" y="523"/>
                    </a:cxn>
                    <a:cxn ang="0">
                      <a:pos x="220" y="551"/>
                    </a:cxn>
                    <a:cxn ang="0">
                      <a:pos x="225" y="550"/>
                    </a:cxn>
                    <a:cxn ang="0">
                      <a:pos x="230" y="550"/>
                    </a:cxn>
                    <a:cxn ang="0">
                      <a:pos x="222" y="547"/>
                    </a:cxn>
                    <a:cxn ang="0">
                      <a:pos x="148" y="519"/>
                    </a:cxn>
                    <a:cxn ang="0">
                      <a:pos x="85" y="472"/>
                    </a:cxn>
                    <a:cxn ang="0">
                      <a:pos x="37" y="409"/>
                    </a:cxn>
                    <a:cxn ang="0">
                      <a:pos x="10" y="334"/>
                    </a:cxn>
                    <a:cxn ang="0">
                      <a:pos x="5" y="293"/>
                    </a:cxn>
                    <a:cxn ang="0">
                      <a:pos x="5" y="250"/>
                    </a:cxn>
                    <a:cxn ang="0">
                      <a:pos x="17" y="197"/>
                    </a:cxn>
                    <a:cxn ang="0">
                      <a:pos x="50" y="125"/>
                    </a:cxn>
                    <a:cxn ang="0">
                      <a:pos x="104" y="68"/>
                    </a:cxn>
                    <a:cxn ang="0">
                      <a:pos x="172" y="27"/>
                    </a:cxn>
                    <a:cxn ang="0">
                      <a:pos x="237" y="8"/>
                    </a:cxn>
                    <a:cxn ang="0">
                      <a:pos x="278" y="5"/>
                    </a:cxn>
                    <a:cxn ang="0">
                      <a:pos x="319" y="8"/>
                    </a:cxn>
                    <a:cxn ang="0">
                      <a:pos x="385" y="27"/>
                    </a:cxn>
                    <a:cxn ang="0">
                      <a:pos x="453" y="68"/>
                    </a:cxn>
                    <a:cxn ang="0">
                      <a:pos x="505" y="125"/>
                    </a:cxn>
                    <a:cxn ang="0">
                      <a:pos x="539" y="197"/>
                    </a:cxn>
                    <a:cxn ang="0">
                      <a:pos x="550" y="250"/>
                    </a:cxn>
                    <a:cxn ang="0">
                      <a:pos x="556" y="278"/>
                    </a:cxn>
                    <a:cxn ang="0">
                      <a:pos x="554" y="321"/>
                    </a:cxn>
                    <a:cxn ang="0">
                      <a:pos x="535" y="387"/>
                    </a:cxn>
                    <a:cxn ang="0">
                      <a:pos x="493" y="455"/>
                    </a:cxn>
                    <a:cxn ang="0">
                      <a:pos x="434" y="510"/>
                    </a:cxn>
                    <a:cxn ang="0">
                      <a:pos x="365" y="543"/>
                    </a:cxn>
                    <a:cxn ang="0">
                      <a:pos x="359" y="543"/>
                    </a:cxn>
                    <a:cxn ang="0">
                      <a:pos x="353" y="543"/>
                    </a:cxn>
                    <a:cxn ang="0">
                      <a:pos x="359" y="540"/>
                    </a:cxn>
                    <a:cxn ang="0">
                      <a:pos x="431" y="506"/>
                    </a:cxn>
                    <a:cxn ang="0">
                      <a:pos x="489" y="452"/>
                    </a:cxn>
                    <a:cxn ang="0">
                      <a:pos x="530" y="385"/>
                    </a:cxn>
                    <a:cxn ang="0">
                      <a:pos x="548" y="321"/>
                    </a:cxn>
                    <a:cxn ang="0">
                      <a:pos x="551" y="278"/>
                    </a:cxn>
                  </a:cxnLst>
                  <a:rect l="0" t="0" r="r" b="b"/>
                  <a:pathLst>
                    <a:path w="556" h="551">
                      <a:moveTo>
                        <a:pt x="556" y="278"/>
                      </a:moveTo>
                      <a:lnTo>
                        <a:pt x="556" y="265"/>
                      </a:lnTo>
                      <a:lnTo>
                        <a:pt x="555" y="250"/>
                      </a:lnTo>
                      <a:lnTo>
                        <a:pt x="554" y="236"/>
                      </a:lnTo>
                      <a:lnTo>
                        <a:pt x="551" y="222"/>
                      </a:lnTo>
                      <a:lnTo>
                        <a:pt x="544" y="196"/>
                      </a:lnTo>
                      <a:lnTo>
                        <a:pt x="535" y="170"/>
                      </a:lnTo>
                      <a:lnTo>
                        <a:pt x="523" y="146"/>
                      </a:lnTo>
                      <a:lnTo>
                        <a:pt x="509" y="122"/>
                      </a:lnTo>
                      <a:lnTo>
                        <a:pt x="493" y="101"/>
                      </a:lnTo>
                      <a:lnTo>
                        <a:pt x="475" y="81"/>
                      </a:lnTo>
                      <a:lnTo>
                        <a:pt x="455" y="64"/>
                      </a:lnTo>
                      <a:lnTo>
                        <a:pt x="434" y="48"/>
                      </a:lnTo>
                      <a:lnTo>
                        <a:pt x="411" y="33"/>
                      </a:lnTo>
                      <a:lnTo>
                        <a:pt x="386" y="21"/>
                      </a:lnTo>
                      <a:lnTo>
                        <a:pt x="361" y="12"/>
                      </a:lnTo>
                      <a:lnTo>
                        <a:pt x="334" y="5"/>
                      </a:lnTo>
                      <a:lnTo>
                        <a:pt x="321" y="3"/>
                      </a:lnTo>
                      <a:lnTo>
                        <a:pt x="306" y="1"/>
                      </a:lnTo>
                      <a:lnTo>
                        <a:pt x="293" y="0"/>
                      </a:lnTo>
                      <a:lnTo>
                        <a:pt x="278" y="0"/>
                      </a:lnTo>
                      <a:lnTo>
                        <a:pt x="263" y="0"/>
                      </a:lnTo>
                      <a:lnTo>
                        <a:pt x="249" y="1"/>
                      </a:lnTo>
                      <a:lnTo>
                        <a:pt x="235" y="3"/>
                      </a:lnTo>
                      <a:lnTo>
                        <a:pt x="222" y="5"/>
                      </a:lnTo>
                      <a:lnTo>
                        <a:pt x="196" y="12"/>
                      </a:lnTo>
                      <a:lnTo>
                        <a:pt x="169" y="21"/>
                      </a:lnTo>
                      <a:lnTo>
                        <a:pt x="145" y="33"/>
                      </a:lnTo>
                      <a:lnTo>
                        <a:pt x="122" y="48"/>
                      </a:lnTo>
                      <a:lnTo>
                        <a:pt x="101" y="64"/>
                      </a:lnTo>
                      <a:lnTo>
                        <a:pt x="81" y="81"/>
                      </a:lnTo>
                      <a:lnTo>
                        <a:pt x="62" y="101"/>
                      </a:lnTo>
                      <a:lnTo>
                        <a:pt x="46" y="122"/>
                      </a:lnTo>
                      <a:lnTo>
                        <a:pt x="33" y="146"/>
                      </a:lnTo>
                      <a:lnTo>
                        <a:pt x="21" y="170"/>
                      </a:lnTo>
                      <a:lnTo>
                        <a:pt x="12" y="196"/>
                      </a:lnTo>
                      <a:lnTo>
                        <a:pt x="5" y="222"/>
                      </a:lnTo>
                      <a:lnTo>
                        <a:pt x="2" y="236"/>
                      </a:lnTo>
                      <a:lnTo>
                        <a:pt x="1" y="250"/>
                      </a:lnTo>
                      <a:lnTo>
                        <a:pt x="0" y="265"/>
                      </a:lnTo>
                      <a:lnTo>
                        <a:pt x="0" y="278"/>
                      </a:lnTo>
                      <a:lnTo>
                        <a:pt x="0" y="293"/>
                      </a:lnTo>
                      <a:lnTo>
                        <a:pt x="1" y="307"/>
                      </a:lnTo>
                      <a:lnTo>
                        <a:pt x="2" y="321"/>
                      </a:lnTo>
                      <a:lnTo>
                        <a:pt x="5" y="334"/>
                      </a:lnTo>
                      <a:lnTo>
                        <a:pt x="12" y="362"/>
                      </a:lnTo>
                      <a:lnTo>
                        <a:pt x="21" y="387"/>
                      </a:lnTo>
                      <a:lnTo>
                        <a:pt x="33" y="411"/>
                      </a:lnTo>
                      <a:lnTo>
                        <a:pt x="46" y="434"/>
                      </a:lnTo>
                      <a:lnTo>
                        <a:pt x="62" y="455"/>
                      </a:lnTo>
                      <a:lnTo>
                        <a:pt x="81" y="475"/>
                      </a:lnTo>
                      <a:lnTo>
                        <a:pt x="101" y="494"/>
                      </a:lnTo>
                      <a:lnTo>
                        <a:pt x="122" y="510"/>
                      </a:lnTo>
                      <a:lnTo>
                        <a:pt x="145" y="523"/>
                      </a:lnTo>
                      <a:lnTo>
                        <a:pt x="169" y="535"/>
                      </a:lnTo>
                      <a:lnTo>
                        <a:pt x="196" y="544"/>
                      </a:lnTo>
                      <a:lnTo>
                        <a:pt x="220" y="551"/>
                      </a:lnTo>
                      <a:lnTo>
                        <a:pt x="221" y="551"/>
                      </a:lnTo>
                      <a:lnTo>
                        <a:pt x="222" y="550"/>
                      </a:lnTo>
                      <a:lnTo>
                        <a:pt x="225" y="550"/>
                      </a:lnTo>
                      <a:lnTo>
                        <a:pt x="226" y="550"/>
                      </a:lnTo>
                      <a:lnTo>
                        <a:pt x="229" y="550"/>
                      </a:lnTo>
                      <a:lnTo>
                        <a:pt x="230" y="550"/>
                      </a:lnTo>
                      <a:lnTo>
                        <a:pt x="233" y="548"/>
                      </a:lnTo>
                      <a:lnTo>
                        <a:pt x="234" y="548"/>
                      </a:lnTo>
                      <a:lnTo>
                        <a:pt x="222" y="547"/>
                      </a:lnTo>
                      <a:lnTo>
                        <a:pt x="197" y="540"/>
                      </a:lnTo>
                      <a:lnTo>
                        <a:pt x="172" y="531"/>
                      </a:lnTo>
                      <a:lnTo>
                        <a:pt x="148" y="519"/>
                      </a:lnTo>
                      <a:lnTo>
                        <a:pt x="125" y="506"/>
                      </a:lnTo>
                      <a:lnTo>
                        <a:pt x="104" y="490"/>
                      </a:lnTo>
                      <a:lnTo>
                        <a:pt x="85" y="472"/>
                      </a:lnTo>
                      <a:lnTo>
                        <a:pt x="66" y="452"/>
                      </a:lnTo>
                      <a:lnTo>
                        <a:pt x="50" y="431"/>
                      </a:lnTo>
                      <a:lnTo>
                        <a:pt x="37" y="409"/>
                      </a:lnTo>
                      <a:lnTo>
                        <a:pt x="26" y="385"/>
                      </a:lnTo>
                      <a:lnTo>
                        <a:pt x="17" y="359"/>
                      </a:lnTo>
                      <a:lnTo>
                        <a:pt x="10" y="334"/>
                      </a:lnTo>
                      <a:lnTo>
                        <a:pt x="8" y="321"/>
                      </a:lnTo>
                      <a:lnTo>
                        <a:pt x="5" y="306"/>
                      </a:lnTo>
                      <a:lnTo>
                        <a:pt x="5" y="293"/>
                      </a:lnTo>
                      <a:lnTo>
                        <a:pt x="4" y="278"/>
                      </a:lnTo>
                      <a:lnTo>
                        <a:pt x="5" y="265"/>
                      </a:lnTo>
                      <a:lnTo>
                        <a:pt x="5" y="250"/>
                      </a:lnTo>
                      <a:lnTo>
                        <a:pt x="8" y="237"/>
                      </a:lnTo>
                      <a:lnTo>
                        <a:pt x="10" y="224"/>
                      </a:lnTo>
                      <a:lnTo>
                        <a:pt x="17" y="197"/>
                      </a:lnTo>
                      <a:lnTo>
                        <a:pt x="26" y="172"/>
                      </a:lnTo>
                      <a:lnTo>
                        <a:pt x="37" y="148"/>
                      </a:lnTo>
                      <a:lnTo>
                        <a:pt x="50" y="125"/>
                      </a:lnTo>
                      <a:lnTo>
                        <a:pt x="66" y="105"/>
                      </a:lnTo>
                      <a:lnTo>
                        <a:pt x="85" y="85"/>
                      </a:lnTo>
                      <a:lnTo>
                        <a:pt x="104" y="68"/>
                      </a:lnTo>
                      <a:lnTo>
                        <a:pt x="125" y="52"/>
                      </a:lnTo>
                      <a:lnTo>
                        <a:pt x="148" y="39"/>
                      </a:lnTo>
                      <a:lnTo>
                        <a:pt x="172" y="27"/>
                      </a:lnTo>
                      <a:lnTo>
                        <a:pt x="197" y="17"/>
                      </a:lnTo>
                      <a:lnTo>
                        <a:pt x="222" y="11"/>
                      </a:lnTo>
                      <a:lnTo>
                        <a:pt x="237" y="8"/>
                      </a:lnTo>
                      <a:lnTo>
                        <a:pt x="250" y="7"/>
                      </a:lnTo>
                      <a:lnTo>
                        <a:pt x="263" y="5"/>
                      </a:lnTo>
                      <a:lnTo>
                        <a:pt x="278" y="5"/>
                      </a:lnTo>
                      <a:lnTo>
                        <a:pt x="291" y="5"/>
                      </a:lnTo>
                      <a:lnTo>
                        <a:pt x="306" y="7"/>
                      </a:lnTo>
                      <a:lnTo>
                        <a:pt x="319" y="8"/>
                      </a:lnTo>
                      <a:lnTo>
                        <a:pt x="333" y="11"/>
                      </a:lnTo>
                      <a:lnTo>
                        <a:pt x="359" y="17"/>
                      </a:lnTo>
                      <a:lnTo>
                        <a:pt x="385" y="27"/>
                      </a:lnTo>
                      <a:lnTo>
                        <a:pt x="409" y="39"/>
                      </a:lnTo>
                      <a:lnTo>
                        <a:pt x="431" y="52"/>
                      </a:lnTo>
                      <a:lnTo>
                        <a:pt x="453" y="68"/>
                      </a:lnTo>
                      <a:lnTo>
                        <a:pt x="471" y="85"/>
                      </a:lnTo>
                      <a:lnTo>
                        <a:pt x="489" y="105"/>
                      </a:lnTo>
                      <a:lnTo>
                        <a:pt x="505" y="125"/>
                      </a:lnTo>
                      <a:lnTo>
                        <a:pt x="519" y="148"/>
                      </a:lnTo>
                      <a:lnTo>
                        <a:pt x="530" y="172"/>
                      </a:lnTo>
                      <a:lnTo>
                        <a:pt x="539" y="197"/>
                      </a:lnTo>
                      <a:lnTo>
                        <a:pt x="546" y="224"/>
                      </a:lnTo>
                      <a:lnTo>
                        <a:pt x="548" y="237"/>
                      </a:lnTo>
                      <a:lnTo>
                        <a:pt x="550" y="250"/>
                      </a:lnTo>
                      <a:lnTo>
                        <a:pt x="551" y="265"/>
                      </a:lnTo>
                      <a:lnTo>
                        <a:pt x="551" y="278"/>
                      </a:lnTo>
                      <a:lnTo>
                        <a:pt x="556" y="278"/>
                      </a:lnTo>
                      <a:lnTo>
                        <a:pt x="556" y="293"/>
                      </a:lnTo>
                      <a:lnTo>
                        <a:pt x="555" y="307"/>
                      </a:lnTo>
                      <a:lnTo>
                        <a:pt x="554" y="321"/>
                      </a:lnTo>
                      <a:lnTo>
                        <a:pt x="551" y="334"/>
                      </a:lnTo>
                      <a:lnTo>
                        <a:pt x="544" y="362"/>
                      </a:lnTo>
                      <a:lnTo>
                        <a:pt x="535" y="387"/>
                      </a:lnTo>
                      <a:lnTo>
                        <a:pt x="523" y="411"/>
                      </a:lnTo>
                      <a:lnTo>
                        <a:pt x="509" y="434"/>
                      </a:lnTo>
                      <a:lnTo>
                        <a:pt x="493" y="455"/>
                      </a:lnTo>
                      <a:lnTo>
                        <a:pt x="475" y="475"/>
                      </a:lnTo>
                      <a:lnTo>
                        <a:pt x="455" y="494"/>
                      </a:lnTo>
                      <a:lnTo>
                        <a:pt x="434" y="510"/>
                      </a:lnTo>
                      <a:lnTo>
                        <a:pt x="411" y="523"/>
                      </a:lnTo>
                      <a:lnTo>
                        <a:pt x="386" y="535"/>
                      </a:lnTo>
                      <a:lnTo>
                        <a:pt x="365" y="543"/>
                      </a:lnTo>
                      <a:lnTo>
                        <a:pt x="363" y="543"/>
                      </a:lnTo>
                      <a:lnTo>
                        <a:pt x="361" y="543"/>
                      </a:lnTo>
                      <a:lnTo>
                        <a:pt x="359" y="543"/>
                      </a:lnTo>
                      <a:lnTo>
                        <a:pt x="357" y="543"/>
                      </a:lnTo>
                      <a:lnTo>
                        <a:pt x="355" y="543"/>
                      </a:lnTo>
                      <a:lnTo>
                        <a:pt x="353" y="543"/>
                      </a:lnTo>
                      <a:lnTo>
                        <a:pt x="351" y="543"/>
                      </a:lnTo>
                      <a:lnTo>
                        <a:pt x="349" y="543"/>
                      </a:lnTo>
                      <a:lnTo>
                        <a:pt x="359" y="540"/>
                      </a:lnTo>
                      <a:lnTo>
                        <a:pt x="385" y="531"/>
                      </a:lnTo>
                      <a:lnTo>
                        <a:pt x="409" y="519"/>
                      </a:lnTo>
                      <a:lnTo>
                        <a:pt x="431" y="506"/>
                      </a:lnTo>
                      <a:lnTo>
                        <a:pt x="453" y="490"/>
                      </a:lnTo>
                      <a:lnTo>
                        <a:pt x="471" y="472"/>
                      </a:lnTo>
                      <a:lnTo>
                        <a:pt x="489" y="452"/>
                      </a:lnTo>
                      <a:lnTo>
                        <a:pt x="505" y="431"/>
                      </a:lnTo>
                      <a:lnTo>
                        <a:pt x="519" y="409"/>
                      </a:lnTo>
                      <a:lnTo>
                        <a:pt x="530" y="385"/>
                      </a:lnTo>
                      <a:lnTo>
                        <a:pt x="539" y="359"/>
                      </a:lnTo>
                      <a:lnTo>
                        <a:pt x="546" y="334"/>
                      </a:lnTo>
                      <a:lnTo>
                        <a:pt x="548" y="321"/>
                      </a:lnTo>
                      <a:lnTo>
                        <a:pt x="550" y="306"/>
                      </a:lnTo>
                      <a:lnTo>
                        <a:pt x="551" y="293"/>
                      </a:lnTo>
                      <a:lnTo>
                        <a:pt x="551" y="278"/>
                      </a:lnTo>
                      <a:lnTo>
                        <a:pt x="556" y="27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9" name="Freeform 418"/>
                <p:cNvSpPr>
                  <a:spLocks/>
                </p:cNvSpPr>
                <p:nvPr/>
              </p:nvSpPr>
              <p:spPr bwMode="auto">
                <a:xfrm>
                  <a:off x="2637" y="2316"/>
                  <a:ext cx="275" cy="273"/>
                </a:xfrm>
                <a:custGeom>
                  <a:avLst/>
                  <a:gdLst/>
                  <a:ahLst/>
                  <a:cxnLst>
                    <a:cxn ang="0">
                      <a:pos x="550" y="247"/>
                    </a:cxn>
                    <a:cxn ang="0">
                      <a:pos x="540" y="194"/>
                    </a:cxn>
                    <a:cxn ang="0">
                      <a:pos x="505" y="121"/>
                    </a:cxn>
                    <a:cxn ang="0">
                      <a:pos x="452" y="62"/>
                    </a:cxn>
                    <a:cxn ang="0">
                      <a:pos x="384" y="21"/>
                    </a:cxn>
                    <a:cxn ang="0">
                      <a:pos x="317" y="2"/>
                    </a:cxn>
                    <a:cxn ang="0">
                      <a:pos x="276" y="0"/>
                    </a:cxn>
                    <a:cxn ang="0">
                      <a:pos x="233" y="2"/>
                    </a:cxn>
                    <a:cxn ang="0">
                      <a:pos x="168" y="21"/>
                    </a:cxn>
                    <a:cxn ang="0">
                      <a:pos x="100" y="62"/>
                    </a:cxn>
                    <a:cxn ang="0">
                      <a:pos x="47" y="121"/>
                    </a:cxn>
                    <a:cxn ang="0">
                      <a:pos x="12" y="194"/>
                    </a:cxn>
                    <a:cxn ang="0">
                      <a:pos x="2" y="247"/>
                    </a:cxn>
                    <a:cxn ang="0">
                      <a:pos x="0" y="290"/>
                    </a:cxn>
                    <a:cxn ang="0">
                      <a:pos x="6" y="331"/>
                    </a:cxn>
                    <a:cxn ang="0">
                      <a:pos x="34" y="407"/>
                    </a:cxn>
                    <a:cxn ang="0">
                      <a:pos x="80" y="471"/>
                    </a:cxn>
                    <a:cxn ang="0">
                      <a:pos x="144" y="519"/>
                    </a:cxn>
                    <a:cxn ang="0">
                      <a:pos x="220" y="545"/>
                    </a:cxn>
                    <a:cxn ang="0">
                      <a:pos x="228" y="547"/>
                    </a:cxn>
                    <a:cxn ang="0">
                      <a:pos x="236" y="545"/>
                    </a:cxn>
                    <a:cxn ang="0">
                      <a:pos x="243" y="544"/>
                    </a:cxn>
                    <a:cxn ang="0">
                      <a:pos x="171" y="525"/>
                    </a:cxn>
                    <a:cxn ang="0">
                      <a:pos x="103" y="484"/>
                    </a:cxn>
                    <a:cxn ang="0">
                      <a:pos x="51" y="427"/>
                    </a:cxn>
                    <a:cxn ang="0">
                      <a:pos x="16" y="356"/>
                    </a:cxn>
                    <a:cxn ang="0">
                      <a:pos x="4" y="275"/>
                    </a:cxn>
                    <a:cxn ang="0">
                      <a:pos x="16" y="195"/>
                    </a:cxn>
                    <a:cxn ang="0">
                      <a:pos x="51" y="123"/>
                    </a:cxn>
                    <a:cxn ang="0">
                      <a:pos x="103" y="66"/>
                    </a:cxn>
                    <a:cxn ang="0">
                      <a:pos x="171" y="26"/>
                    </a:cxn>
                    <a:cxn ang="0">
                      <a:pos x="248" y="6"/>
                    </a:cxn>
                    <a:cxn ang="0">
                      <a:pos x="331" y="10"/>
                    </a:cxn>
                    <a:cxn ang="0">
                      <a:pos x="405" y="37"/>
                    </a:cxn>
                    <a:cxn ang="0">
                      <a:pos x="468" y="83"/>
                    </a:cxn>
                    <a:cxn ang="0">
                      <a:pos x="515" y="146"/>
                    </a:cxn>
                    <a:cxn ang="0">
                      <a:pos x="541" y="221"/>
                    </a:cxn>
                    <a:cxn ang="0">
                      <a:pos x="552" y="275"/>
                    </a:cxn>
                    <a:cxn ang="0">
                      <a:pos x="549" y="318"/>
                    </a:cxn>
                    <a:cxn ang="0">
                      <a:pos x="530" y="383"/>
                    </a:cxn>
                    <a:cxn ang="0">
                      <a:pos x="489" y="451"/>
                    </a:cxn>
                    <a:cxn ang="0">
                      <a:pos x="431" y="504"/>
                    </a:cxn>
                    <a:cxn ang="0">
                      <a:pos x="357" y="539"/>
                    </a:cxn>
                    <a:cxn ang="0">
                      <a:pos x="352" y="540"/>
                    </a:cxn>
                    <a:cxn ang="0">
                      <a:pos x="344" y="539"/>
                    </a:cxn>
                    <a:cxn ang="0">
                      <a:pos x="337" y="539"/>
                    </a:cxn>
                    <a:cxn ang="0">
                      <a:pos x="405" y="513"/>
                    </a:cxn>
                    <a:cxn ang="0">
                      <a:pos x="468" y="467"/>
                    </a:cxn>
                    <a:cxn ang="0">
                      <a:pos x="515" y="404"/>
                    </a:cxn>
                    <a:cxn ang="0">
                      <a:pos x="541" y="330"/>
                    </a:cxn>
                    <a:cxn ang="0">
                      <a:pos x="552" y="275"/>
                    </a:cxn>
                  </a:cxnLst>
                  <a:rect l="0" t="0" r="r" b="b"/>
                  <a:pathLst>
                    <a:path w="552" h="547">
                      <a:moveTo>
                        <a:pt x="552" y="275"/>
                      </a:moveTo>
                      <a:lnTo>
                        <a:pt x="552" y="262"/>
                      </a:lnTo>
                      <a:lnTo>
                        <a:pt x="550" y="247"/>
                      </a:lnTo>
                      <a:lnTo>
                        <a:pt x="549" y="234"/>
                      </a:lnTo>
                      <a:lnTo>
                        <a:pt x="546" y="219"/>
                      </a:lnTo>
                      <a:lnTo>
                        <a:pt x="540" y="194"/>
                      </a:lnTo>
                      <a:lnTo>
                        <a:pt x="530" y="169"/>
                      </a:lnTo>
                      <a:lnTo>
                        <a:pt x="519" y="143"/>
                      </a:lnTo>
                      <a:lnTo>
                        <a:pt x="505" y="121"/>
                      </a:lnTo>
                      <a:lnTo>
                        <a:pt x="489" y="99"/>
                      </a:lnTo>
                      <a:lnTo>
                        <a:pt x="471" y="81"/>
                      </a:lnTo>
                      <a:lnTo>
                        <a:pt x="452" y="62"/>
                      </a:lnTo>
                      <a:lnTo>
                        <a:pt x="431" y="46"/>
                      </a:lnTo>
                      <a:lnTo>
                        <a:pt x="408" y="33"/>
                      </a:lnTo>
                      <a:lnTo>
                        <a:pt x="384" y="21"/>
                      </a:lnTo>
                      <a:lnTo>
                        <a:pt x="357" y="12"/>
                      </a:lnTo>
                      <a:lnTo>
                        <a:pt x="332" y="5"/>
                      </a:lnTo>
                      <a:lnTo>
                        <a:pt x="317" y="2"/>
                      </a:lnTo>
                      <a:lnTo>
                        <a:pt x="304" y="1"/>
                      </a:lnTo>
                      <a:lnTo>
                        <a:pt x="291" y="0"/>
                      </a:lnTo>
                      <a:lnTo>
                        <a:pt x="276" y="0"/>
                      </a:lnTo>
                      <a:lnTo>
                        <a:pt x="261" y="0"/>
                      </a:lnTo>
                      <a:lnTo>
                        <a:pt x="248" y="1"/>
                      </a:lnTo>
                      <a:lnTo>
                        <a:pt x="233" y="2"/>
                      </a:lnTo>
                      <a:lnTo>
                        <a:pt x="220" y="5"/>
                      </a:lnTo>
                      <a:lnTo>
                        <a:pt x="194" y="12"/>
                      </a:lnTo>
                      <a:lnTo>
                        <a:pt x="168" y="21"/>
                      </a:lnTo>
                      <a:lnTo>
                        <a:pt x="144" y="33"/>
                      </a:lnTo>
                      <a:lnTo>
                        <a:pt x="122" y="46"/>
                      </a:lnTo>
                      <a:lnTo>
                        <a:pt x="100" y="62"/>
                      </a:lnTo>
                      <a:lnTo>
                        <a:pt x="80" y="81"/>
                      </a:lnTo>
                      <a:lnTo>
                        <a:pt x="63" y="99"/>
                      </a:lnTo>
                      <a:lnTo>
                        <a:pt x="47" y="121"/>
                      </a:lnTo>
                      <a:lnTo>
                        <a:pt x="34" y="143"/>
                      </a:lnTo>
                      <a:lnTo>
                        <a:pt x="22" y="169"/>
                      </a:lnTo>
                      <a:lnTo>
                        <a:pt x="12" y="194"/>
                      </a:lnTo>
                      <a:lnTo>
                        <a:pt x="6" y="219"/>
                      </a:lnTo>
                      <a:lnTo>
                        <a:pt x="3" y="234"/>
                      </a:lnTo>
                      <a:lnTo>
                        <a:pt x="2" y="247"/>
                      </a:lnTo>
                      <a:lnTo>
                        <a:pt x="0" y="262"/>
                      </a:lnTo>
                      <a:lnTo>
                        <a:pt x="0" y="275"/>
                      </a:lnTo>
                      <a:lnTo>
                        <a:pt x="0" y="290"/>
                      </a:lnTo>
                      <a:lnTo>
                        <a:pt x="2" y="303"/>
                      </a:lnTo>
                      <a:lnTo>
                        <a:pt x="3" y="318"/>
                      </a:lnTo>
                      <a:lnTo>
                        <a:pt x="6" y="331"/>
                      </a:lnTo>
                      <a:lnTo>
                        <a:pt x="12" y="358"/>
                      </a:lnTo>
                      <a:lnTo>
                        <a:pt x="22" y="383"/>
                      </a:lnTo>
                      <a:lnTo>
                        <a:pt x="34" y="407"/>
                      </a:lnTo>
                      <a:lnTo>
                        <a:pt x="47" y="430"/>
                      </a:lnTo>
                      <a:lnTo>
                        <a:pt x="63" y="451"/>
                      </a:lnTo>
                      <a:lnTo>
                        <a:pt x="80" y="471"/>
                      </a:lnTo>
                      <a:lnTo>
                        <a:pt x="100" y="488"/>
                      </a:lnTo>
                      <a:lnTo>
                        <a:pt x="122" y="504"/>
                      </a:lnTo>
                      <a:lnTo>
                        <a:pt x="144" y="519"/>
                      </a:lnTo>
                      <a:lnTo>
                        <a:pt x="168" y="529"/>
                      </a:lnTo>
                      <a:lnTo>
                        <a:pt x="194" y="539"/>
                      </a:lnTo>
                      <a:lnTo>
                        <a:pt x="220" y="545"/>
                      </a:lnTo>
                      <a:lnTo>
                        <a:pt x="224" y="547"/>
                      </a:lnTo>
                      <a:lnTo>
                        <a:pt x="227" y="547"/>
                      </a:lnTo>
                      <a:lnTo>
                        <a:pt x="228" y="547"/>
                      </a:lnTo>
                      <a:lnTo>
                        <a:pt x="231" y="545"/>
                      </a:lnTo>
                      <a:lnTo>
                        <a:pt x="233" y="545"/>
                      </a:lnTo>
                      <a:lnTo>
                        <a:pt x="236" y="545"/>
                      </a:lnTo>
                      <a:lnTo>
                        <a:pt x="237" y="545"/>
                      </a:lnTo>
                      <a:lnTo>
                        <a:pt x="240" y="544"/>
                      </a:lnTo>
                      <a:lnTo>
                        <a:pt x="243" y="544"/>
                      </a:lnTo>
                      <a:lnTo>
                        <a:pt x="222" y="541"/>
                      </a:lnTo>
                      <a:lnTo>
                        <a:pt x="195" y="535"/>
                      </a:lnTo>
                      <a:lnTo>
                        <a:pt x="171" y="525"/>
                      </a:lnTo>
                      <a:lnTo>
                        <a:pt x="147" y="513"/>
                      </a:lnTo>
                      <a:lnTo>
                        <a:pt x="124" y="500"/>
                      </a:lnTo>
                      <a:lnTo>
                        <a:pt x="103" y="484"/>
                      </a:lnTo>
                      <a:lnTo>
                        <a:pt x="84" y="467"/>
                      </a:lnTo>
                      <a:lnTo>
                        <a:pt x="67" y="448"/>
                      </a:lnTo>
                      <a:lnTo>
                        <a:pt x="51" y="427"/>
                      </a:lnTo>
                      <a:lnTo>
                        <a:pt x="38" y="404"/>
                      </a:lnTo>
                      <a:lnTo>
                        <a:pt x="26" y="382"/>
                      </a:lnTo>
                      <a:lnTo>
                        <a:pt x="16" y="356"/>
                      </a:lnTo>
                      <a:lnTo>
                        <a:pt x="10" y="330"/>
                      </a:lnTo>
                      <a:lnTo>
                        <a:pt x="6" y="303"/>
                      </a:lnTo>
                      <a:lnTo>
                        <a:pt x="4" y="275"/>
                      </a:lnTo>
                      <a:lnTo>
                        <a:pt x="6" y="247"/>
                      </a:lnTo>
                      <a:lnTo>
                        <a:pt x="10" y="221"/>
                      </a:lnTo>
                      <a:lnTo>
                        <a:pt x="16" y="195"/>
                      </a:lnTo>
                      <a:lnTo>
                        <a:pt x="26" y="170"/>
                      </a:lnTo>
                      <a:lnTo>
                        <a:pt x="38" y="146"/>
                      </a:lnTo>
                      <a:lnTo>
                        <a:pt x="51" y="123"/>
                      </a:lnTo>
                      <a:lnTo>
                        <a:pt x="67" y="103"/>
                      </a:lnTo>
                      <a:lnTo>
                        <a:pt x="84" y="83"/>
                      </a:lnTo>
                      <a:lnTo>
                        <a:pt x="103" y="66"/>
                      </a:lnTo>
                      <a:lnTo>
                        <a:pt x="124" y="50"/>
                      </a:lnTo>
                      <a:lnTo>
                        <a:pt x="147" y="37"/>
                      </a:lnTo>
                      <a:lnTo>
                        <a:pt x="171" y="26"/>
                      </a:lnTo>
                      <a:lnTo>
                        <a:pt x="195" y="17"/>
                      </a:lnTo>
                      <a:lnTo>
                        <a:pt x="222" y="10"/>
                      </a:lnTo>
                      <a:lnTo>
                        <a:pt x="248" y="6"/>
                      </a:lnTo>
                      <a:lnTo>
                        <a:pt x="276" y="5"/>
                      </a:lnTo>
                      <a:lnTo>
                        <a:pt x="304" y="6"/>
                      </a:lnTo>
                      <a:lnTo>
                        <a:pt x="331" y="10"/>
                      </a:lnTo>
                      <a:lnTo>
                        <a:pt x="356" y="17"/>
                      </a:lnTo>
                      <a:lnTo>
                        <a:pt x="381" y="26"/>
                      </a:lnTo>
                      <a:lnTo>
                        <a:pt x="405" y="37"/>
                      </a:lnTo>
                      <a:lnTo>
                        <a:pt x="428" y="50"/>
                      </a:lnTo>
                      <a:lnTo>
                        <a:pt x="448" y="66"/>
                      </a:lnTo>
                      <a:lnTo>
                        <a:pt x="468" y="83"/>
                      </a:lnTo>
                      <a:lnTo>
                        <a:pt x="485" y="103"/>
                      </a:lnTo>
                      <a:lnTo>
                        <a:pt x="501" y="123"/>
                      </a:lnTo>
                      <a:lnTo>
                        <a:pt x="515" y="146"/>
                      </a:lnTo>
                      <a:lnTo>
                        <a:pt x="525" y="170"/>
                      </a:lnTo>
                      <a:lnTo>
                        <a:pt x="534" y="195"/>
                      </a:lnTo>
                      <a:lnTo>
                        <a:pt x="541" y="221"/>
                      </a:lnTo>
                      <a:lnTo>
                        <a:pt x="545" y="247"/>
                      </a:lnTo>
                      <a:lnTo>
                        <a:pt x="546" y="275"/>
                      </a:lnTo>
                      <a:lnTo>
                        <a:pt x="552" y="275"/>
                      </a:lnTo>
                      <a:lnTo>
                        <a:pt x="552" y="290"/>
                      </a:lnTo>
                      <a:lnTo>
                        <a:pt x="550" y="303"/>
                      </a:lnTo>
                      <a:lnTo>
                        <a:pt x="549" y="318"/>
                      </a:lnTo>
                      <a:lnTo>
                        <a:pt x="546" y="331"/>
                      </a:lnTo>
                      <a:lnTo>
                        <a:pt x="540" y="358"/>
                      </a:lnTo>
                      <a:lnTo>
                        <a:pt x="530" y="383"/>
                      </a:lnTo>
                      <a:lnTo>
                        <a:pt x="519" y="407"/>
                      </a:lnTo>
                      <a:lnTo>
                        <a:pt x="505" y="430"/>
                      </a:lnTo>
                      <a:lnTo>
                        <a:pt x="489" y="451"/>
                      </a:lnTo>
                      <a:lnTo>
                        <a:pt x="471" y="471"/>
                      </a:lnTo>
                      <a:lnTo>
                        <a:pt x="452" y="488"/>
                      </a:lnTo>
                      <a:lnTo>
                        <a:pt x="431" y="504"/>
                      </a:lnTo>
                      <a:lnTo>
                        <a:pt x="408" y="519"/>
                      </a:lnTo>
                      <a:lnTo>
                        <a:pt x="384" y="529"/>
                      </a:lnTo>
                      <a:lnTo>
                        <a:pt x="357" y="539"/>
                      </a:lnTo>
                      <a:lnTo>
                        <a:pt x="356" y="540"/>
                      </a:lnTo>
                      <a:lnTo>
                        <a:pt x="353" y="540"/>
                      </a:lnTo>
                      <a:lnTo>
                        <a:pt x="352" y="540"/>
                      </a:lnTo>
                      <a:lnTo>
                        <a:pt x="349" y="540"/>
                      </a:lnTo>
                      <a:lnTo>
                        <a:pt x="347" y="540"/>
                      </a:lnTo>
                      <a:lnTo>
                        <a:pt x="344" y="539"/>
                      </a:lnTo>
                      <a:lnTo>
                        <a:pt x="343" y="539"/>
                      </a:lnTo>
                      <a:lnTo>
                        <a:pt x="340" y="539"/>
                      </a:lnTo>
                      <a:lnTo>
                        <a:pt x="337" y="539"/>
                      </a:lnTo>
                      <a:lnTo>
                        <a:pt x="356" y="535"/>
                      </a:lnTo>
                      <a:lnTo>
                        <a:pt x="381" y="525"/>
                      </a:lnTo>
                      <a:lnTo>
                        <a:pt x="405" y="513"/>
                      </a:lnTo>
                      <a:lnTo>
                        <a:pt x="428" y="500"/>
                      </a:lnTo>
                      <a:lnTo>
                        <a:pt x="448" y="484"/>
                      </a:lnTo>
                      <a:lnTo>
                        <a:pt x="468" y="467"/>
                      </a:lnTo>
                      <a:lnTo>
                        <a:pt x="485" y="448"/>
                      </a:lnTo>
                      <a:lnTo>
                        <a:pt x="501" y="427"/>
                      </a:lnTo>
                      <a:lnTo>
                        <a:pt x="515" y="404"/>
                      </a:lnTo>
                      <a:lnTo>
                        <a:pt x="525" y="382"/>
                      </a:lnTo>
                      <a:lnTo>
                        <a:pt x="534" y="356"/>
                      </a:lnTo>
                      <a:lnTo>
                        <a:pt x="541" y="330"/>
                      </a:lnTo>
                      <a:lnTo>
                        <a:pt x="545" y="303"/>
                      </a:lnTo>
                      <a:lnTo>
                        <a:pt x="546" y="275"/>
                      </a:lnTo>
                      <a:lnTo>
                        <a:pt x="552" y="27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0" name="Freeform 419"/>
                <p:cNvSpPr>
                  <a:spLocks/>
                </p:cNvSpPr>
                <p:nvPr/>
              </p:nvSpPr>
              <p:spPr bwMode="auto">
                <a:xfrm>
                  <a:off x="2637" y="2317"/>
                  <a:ext cx="274" cy="272"/>
                </a:xfrm>
                <a:custGeom>
                  <a:avLst/>
                  <a:gdLst/>
                  <a:ahLst/>
                  <a:cxnLst>
                    <a:cxn ang="0">
                      <a:pos x="546" y="245"/>
                    </a:cxn>
                    <a:cxn ang="0">
                      <a:pos x="535" y="192"/>
                    </a:cxn>
                    <a:cxn ang="0">
                      <a:pos x="501" y="120"/>
                    </a:cxn>
                    <a:cxn ang="0">
                      <a:pos x="449" y="63"/>
                    </a:cxn>
                    <a:cxn ang="0">
                      <a:pos x="381" y="22"/>
                    </a:cxn>
                    <a:cxn ang="0">
                      <a:pos x="315" y="3"/>
                    </a:cxn>
                    <a:cxn ang="0">
                      <a:pos x="274" y="0"/>
                    </a:cxn>
                    <a:cxn ang="0">
                      <a:pos x="233" y="3"/>
                    </a:cxn>
                    <a:cxn ang="0">
                      <a:pos x="168" y="22"/>
                    </a:cxn>
                    <a:cxn ang="0">
                      <a:pos x="100" y="63"/>
                    </a:cxn>
                    <a:cxn ang="0">
                      <a:pos x="46" y="120"/>
                    </a:cxn>
                    <a:cxn ang="0">
                      <a:pos x="13" y="192"/>
                    </a:cxn>
                    <a:cxn ang="0">
                      <a:pos x="1" y="245"/>
                    </a:cxn>
                    <a:cxn ang="0">
                      <a:pos x="1" y="288"/>
                    </a:cxn>
                    <a:cxn ang="0">
                      <a:pos x="6" y="329"/>
                    </a:cxn>
                    <a:cxn ang="0">
                      <a:pos x="33" y="404"/>
                    </a:cxn>
                    <a:cxn ang="0">
                      <a:pos x="81" y="467"/>
                    </a:cxn>
                    <a:cxn ang="0">
                      <a:pos x="144" y="514"/>
                    </a:cxn>
                    <a:cxn ang="0">
                      <a:pos x="218" y="542"/>
                    </a:cxn>
                    <a:cxn ang="0">
                      <a:pos x="235" y="543"/>
                    </a:cxn>
                    <a:cxn ang="0">
                      <a:pos x="245" y="542"/>
                    </a:cxn>
                    <a:cxn ang="0">
                      <a:pos x="253" y="541"/>
                    </a:cxn>
                    <a:cxn ang="0">
                      <a:pos x="194" y="530"/>
                    </a:cxn>
                    <a:cxn ang="0">
                      <a:pos x="124" y="497"/>
                    </a:cxn>
                    <a:cxn ang="0">
                      <a:pos x="66" y="445"/>
                    </a:cxn>
                    <a:cxn ang="0">
                      <a:pos x="26" y="378"/>
                    </a:cxn>
                    <a:cxn ang="0">
                      <a:pos x="6" y="301"/>
                    </a:cxn>
                    <a:cxn ang="0">
                      <a:pos x="10" y="220"/>
                    </a:cxn>
                    <a:cxn ang="0">
                      <a:pos x="37" y="145"/>
                    </a:cxn>
                    <a:cxn ang="0">
                      <a:pos x="84" y="84"/>
                    </a:cxn>
                    <a:cxn ang="0">
                      <a:pos x="146" y="38"/>
                    </a:cxn>
                    <a:cxn ang="0">
                      <a:pos x="220" y="11"/>
                    </a:cxn>
                    <a:cxn ang="0">
                      <a:pos x="301" y="7"/>
                    </a:cxn>
                    <a:cxn ang="0">
                      <a:pos x="378" y="26"/>
                    </a:cxn>
                    <a:cxn ang="0">
                      <a:pos x="445" y="67"/>
                    </a:cxn>
                    <a:cxn ang="0">
                      <a:pos x="497" y="123"/>
                    </a:cxn>
                    <a:cxn ang="0">
                      <a:pos x="530" y="193"/>
                    </a:cxn>
                    <a:cxn ang="0">
                      <a:pos x="543" y="273"/>
                    </a:cxn>
                    <a:cxn ang="0">
                      <a:pos x="546" y="301"/>
                    </a:cxn>
                    <a:cxn ang="0">
                      <a:pos x="535" y="354"/>
                    </a:cxn>
                    <a:cxn ang="0">
                      <a:pos x="501" y="426"/>
                    </a:cxn>
                    <a:cxn ang="0">
                      <a:pos x="449" y="485"/>
                    </a:cxn>
                    <a:cxn ang="0">
                      <a:pos x="381" y="526"/>
                    </a:cxn>
                    <a:cxn ang="0">
                      <a:pos x="342" y="537"/>
                    </a:cxn>
                    <a:cxn ang="0">
                      <a:pos x="334" y="537"/>
                    </a:cxn>
                    <a:cxn ang="0">
                      <a:pos x="327" y="537"/>
                    </a:cxn>
                    <a:cxn ang="0">
                      <a:pos x="354" y="530"/>
                    </a:cxn>
                    <a:cxn ang="0">
                      <a:pos x="425" y="497"/>
                    </a:cxn>
                    <a:cxn ang="0">
                      <a:pos x="481" y="445"/>
                    </a:cxn>
                    <a:cxn ang="0">
                      <a:pos x="522" y="378"/>
                    </a:cxn>
                    <a:cxn ang="0">
                      <a:pos x="542" y="301"/>
                    </a:cxn>
                  </a:cxnLst>
                  <a:rect l="0" t="0" r="r" b="b"/>
                  <a:pathLst>
                    <a:path w="547" h="543">
                      <a:moveTo>
                        <a:pt x="547" y="273"/>
                      </a:moveTo>
                      <a:lnTo>
                        <a:pt x="547" y="260"/>
                      </a:lnTo>
                      <a:lnTo>
                        <a:pt x="546" y="245"/>
                      </a:lnTo>
                      <a:lnTo>
                        <a:pt x="544" y="232"/>
                      </a:lnTo>
                      <a:lnTo>
                        <a:pt x="542" y="219"/>
                      </a:lnTo>
                      <a:lnTo>
                        <a:pt x="535" y="192"/>
                      </a:lnTo>
                      <a:lnTo>
                        <a:pt x="526" y="167"/>
                      </a:lnTo>
                      <a:lnTo>
                        <a:pt x="515" y="143"/>
                      </a:lnTo>
                      <a:lnTo>
                        <a:pt x="501" y="120"/>
                      </a:lnTo>
                      <a:lnTo>
                        <a:pt x="485" y="100"/>
                      </a:lnTo>
                      <a:lnTo>
                        <a:pt x="467" y="80"/>
                      </a:lnTo>
                      <a:lnTo>
                        <a:pt x="449" y="63"/>
                      </a:lnTo>
                      <a:lnTo>
                        <a:pt x="427" y="47"/>
                      </a:lnTo>
                      <a:lnTo>
                        <a:pt x="405" y="34"/>
                      </a:lnTo>
                      <a:lnTo>
                        <a:pt x="381" y="22"/>
                      </a:lnTo>
                      <a:lnTo>
                        <a:pt x="355" y="12"/>
                      </a:lnTo>
                      <a:lnTo>
                        <a:pt x="329" y="6"/>
                      </a:lnTo>
                      <a:lnTo>
                        <a:pt x="315" y="3"/>
                      </a:lnTo>
                      <a:lnTo>
                        <a:pt x="302" y="2"/>
                      </a:lnTo>
                      <a:lnTo>
                        <a:pt x="287" y="0"/>
                      </a:lnTo>
                      <a:lnTo>
                        <a:pt x="274" y="0"/>
                      </a:lnTo>
                      <a:lnTo>
                        <a:pt x="259" y="0"/>
                      </a:lnTo>
                      <a:lnTo>
                        <a:pt x="246" y="2"/>
                      </a:lnTo>
                      <a:lnTo>
                        <a:pt x="233" y="3"/>
                      </a:lnTo>
                      <a:lnTo>
                        <a:pt x="218" y="6"/>
                      </a:lnTo>
                      <a:lnTo>
                        <a:pt x="193" y="12"/>
                      </a:lnTo>
                      <a:lnTo>
                        <a:pt x="168" y="22"/>
                      </a:lnTo>
                      <a:lnTo>
                        <a:pt x="144" y="34"/>
                      </a:lnTo>
                      <a:lnTo>
                        <a:pt x="121" y="47"/>
                      </a:lnTo>
                      <a:lnTo>
                        <a:pt x="100" y="63"/>
                      </a:lnTo>
                      <a:lnTo>
                        <a:pt x="81" y="80"/>
                      </a:lnTo>
                      <a:lnTo>
                        <a:pt x="62" y="100"/>
                      </a:lnTo>
                      <a:lnTo>
                        <a:pt x="46" y="120"/>
                      </a:lnTo>
                      <a:lnTo>
                        <a:pt x="33" y="143"/>
                      </a:lnTo>
                      <a:lnTo>
                        <a:pt x="22" y="167"/>
                      </a:lnTo>
                      <a:lnTo>
                        <a:pt x="13" y="192"/>
                      </a:lnTo>
                      <a:lnTo>
                        <a:pt x="6" y="219"/>
                      </a:lnTo>
                      <a:lnTo>
                        <a:pt x="4" y="232"/>
                      </a:lnTo>
                      <a:lnTo>
                        <a:pt x="1" y="245"/>
                      </a:lnTo>
                      <a:lnTo>
                        <a:pt x="1" y="260"/>
                      </a:lnTo>
                      <a:lnTo>
                        <a:pt x="0" y="273"/>
                      </a:lnTo>
                      <a:lnTo>
                        <a:pt x="1" y="288"/>
                      </a:lnTo>
                      <a:lnTo>
                        <a:pt x="1" y="301"/>
                      </a:lnTo>
                      <a:lnTo>
                        <a:pt x="4" y="316"/>
                      </a:lnTo>
                      <a:lnTo>
                        <a:pt x="6" y="329"/>
                      </a:lnTo>
                      <a:lnTo>
                        <a:pt x="13" y="354"/>
                      </a:lnTo>
                      <a:lnTo>
                        <a:pt x="22" y="380"/>
                      </a:lnTo>
                      <a:lnTo>
                        <a:pt x="33" y="404"/>
                      </a:lnTo>
                      <a:lnTo>
                        <a:pt x="46" y="426"/>
                      </a:lnTo>
                      <a:lnTo>
                        <a:pt x="62" y="447"/>
                      </a:lnTo>
                      <a:lnTo>
                        <a:pt x="81" y="467"/>
                      </a:lnTo>
                      <a:lnTo>
                        <a:pt x="100" y="485"/>
                      </a:lnTo>
                      <a:lnTo>
                        <a:pt x="121" y="501"/>
                      </a:lnTo>
                      <a:lnTo>
                        <a:pt x="144" y="514"/>
                      </a:lnTo>
                      <a:lnTo>
                        <a:pt x="168" y="526"/>
                      </a:lnTo>
                      <a:lnTo>
                        <a:pt x="193" y="535"/>
                      </a:lnTo>
                      <a:lnTo>
                        <a:pt x="218" y="542"/>
                      </a:lnTo>
                      <a:lnTo>
                        <a:pt x="230" y="543"/>
                      </a:lnTo>
                      <a:lnTo>
                        <a:pt x="233" y="543"/>
                      </a:lnTo>
                      <a:lnTo>
                        <a:pt x="235" y="543"/>
                      </a:lnTo>
                      <a:lnTo>
                        <a:pt x="238" y="542"/>
                      </a:lnTo>
                      <a:lnTo>
                        <a:pt x="241" y="542"/>
                      </a:lnTo>
                      <a:lnTo>
                        <a:pt x="245" y="542"/>
                      </a:lnTo>
                      <a:lnTo>
                        <a:pt x="247" y="542"/>
                      </a:lnTo>
                      <a:lnTo>
                        <a:pt x="250" y="541"/>
                      </a:lnTo>
                      <a:lnTo>
                        <a:pt x="253" y="541"/>
                      </a:lnTo>
                      <a:lnTo>
                        <a:pt x="246" y="541"/>
                      </a:lnTo>
                      <a:lnTo>
                        <a:pt x="220" y="537"/>
                      </a:lnTo>
                      <a:lnTo>
                        <a:pt x="194" y="530"/>
                      </a:lnTo>
                      <a:lnTo>
                        <a:pt x="169" y="521"/>
                      </a:lnTo>
                      <a:lnTo>
                        <a:pt x="146" y="510"/>
                      </a:lnTo>
                      <a:lnTo>
                        <a:pt x="124" y="497"/>
                      </a:lnTo>
                      <a:lnTo>
                        <a:pt x="104" y="481"/>
                      </a:lnTo>
                      <a:lnTo>
                        <a:pt x="84" y="463"/>
                      </a:lnTo>
                      <a:lnTo>
                        <a:pt x="66" y="445"/>
                      </a:lnTo>
                      <a:lnTo>
                        <a:pt x="52" y="424"/>
                      </a:lnTo>
                      <a:lnTo>
                        <a:pt x="37" y="401"/>
                      </a:lnTo>
                      <a:lnTo>
                        <a:pt x="26" y="378"/>
                      </a:lnTo>
                      <a:lnTo>
                        <a:pt x="17" y="353"/>
                      </a:lnTo>
                      <a:lnTo>
                        <a:pt x="10" y="328"/>
                      </a:lnTo>
                      <a:lnTo>
                        <a:pt x="6" y="301"/>
                      </a:lnTo>
                      <a:lnTo>
                        <a:pt x="5" y="273"/>
                      </a:lnTo>
                      <a:lnTo>
                        <a:pt x="6" y="246"/>
                      </a:lnTo>
                      <a:lnTo>
                        <a:pt x="10" y="220"/>
                      </a:lnTo>
                      <a:lnTo>
                        <a:pt x="17" y="193"/>
                      </a:lnTo>
                      <a:lnTo>
                        <a:pt x="26" y="169"/>
                      </a:lnTo>
                      <a:lnTo>
                        <a:pt x="37" y="145"/>
                      </a:lnTo>
                      <a:lnTo>
                        <a:pt x="52" y="123"/>
                      </a:lnTo>
                      <a:lnTo>
                        <a:pt x="66" y="103"/>
                      </a:lnTo>
                      <a:lnTo>
                        <a:pt x="84" y="84"/>
                      </a:lnTo>
                      <a:lnTo>
                        <a:pt x="104" y="67"/>
                      </a:lnTo>
                      <a:lnTo>
                        <a:pt x="124" y="51"/>
                      </a:lnTo>
                      <a:lnTo>
                        <a:pt x="146" y="38"/>
                      </a:lnTo>
                      <a:lnTo>
                        <a:pt x="169" y="26"/>
                      </a:lnTo>
                      <a:lnTo>
                        <a:pt x="194" y="18"/>
                      </a:lnTo>
                      <a:lnTo>
                        <a:pt x="220" y="11"/>
                      </a:lnTo>
                      <a:lnTo>
                        <a:pt x="246" y="7"/>
                      </a:lnTo>
                      <a:lnTo>
                        <a:pt x="274" y="6"/>
                      </a:lnTo>
                      <a:lnTo>
                        <a:pt x="301" y="7"/>
                      </a:lnTo>
                      <a:lnTo>
                        <a:pt x="327" y="11"/>
                      </a:lnTo>
                      <a:lnTo>
                        <a:pt x="354" y="18"/>
                      </a:lnTo>
                      <a:lnTo>
                        <a:pt x="378" y="26"/>
                      </a:lnTo>
                      <a:lnTo>
                        <a:pt x="402" y="38"/>
                      </a:lnTo>
                      <a:lnTo>
                        <a:pt x="425" y="51"/>
                      </a:lnTo>
                      <a:lnTo>
                        <a:pt x="445" y="67"/>
                      </a:lnTo>
                      <a:lnTo>
                        <a:pt x="463" y="84"/>
                      </a:lnTo>
                      <a:lnTo>
                        <a:pt x="481" y="103"/>
                      </a:lnTo>
                      <a:lnTo>
                        <a:pt x="497" y="123"/>
                      </a:lnTo>
                      <a:lnTo>
                        <a:pt x="510" y="145"/>
                      </a:lnTo>
                      <a:lnTo>
                        <a:pt x="522" y="169"/>
                      </a:lnTo>
                      <a:lnTo>
                        <a:pt x="530" y="193"/>
                      </a:lnTo>
                      <a:lnTo>
                        <a:pt x="536" y="220"/>
                      </a:lnTo>
                      <a:lnTo>
                        <a:pt x="542" y="246"/>
                      </a:lnTo>
                      <a:lnTo>
                        <a:pt x="543" y="273"/>
                      </a:lnTo>
                      <a:lnTo>
                        <a:pt x="547" y="273"/>
                      </a:lnTo>
                      <a:lnTo>
                        <a:pt x="547" y="288"/>
                      </a:lnTo>
                      <a:lnTo>
                        <a:pt x="546" y="301"/>
                      </a:lnTo>
                      <a:lnTo>
                        <a:pt x="544" y="316"/>
                      </a:lnTo>
                      <a:lnTo>
                        <a:pt x="542" y="329"/>
                      </a:lnTo>
                      <a:lnTo>
                        <a:pt x="535" y="354"/>
                      </a:lnTo>
                      <a:lnTo>
                        <a:pt x="526" y="380"/>
                      </a:lnTo>
                      <a:lnTo>
                        <a:pt x="515" y="404"/>
                      </a:lnTo>
                      <a:lnTo>
                        <a:pt x="501" y="426"/>
                      </a:lnTo>
                      <a:lnTo>
                        <a:pt x="485" y="447"/>
                      </a:lnTo>
                      <a:lnTo>
                        <a:pt x="467" y="467"/>
                      </a:lnTo>
                      <a:lnTo>
                        <a:pt x="449" y="485"/>
                      </a:lnTo>
                      <a:lnTo>
                        <a:pt x="427" y="501"/>
                      </a:lnTo>
                      <a:lnTo>
                        <a:pt x="405" y="514"/>
                      </a:lnTo>
                      <a:lnTo>
                        <a:pt x="381" y="526"/>
                      </a:lnTo>
                      <a:lnTo>
                        <a:pt x="355" y="535"/>
                      </a:lnTo>
                      <a:lnTo>
                        <a:pt x="345" y="538"/>
                      </a:lnTo>
                      <a:lnTo>
                        <a:pt x="342" y="537"/>
                      </a:lnTo>
                      <a:lnTo>
                        <a:pt x="339" y="537"/>
                      </a:lnTo>
                      <a:lnTo>
                        <a:pt x="337" y="537"/>
                      </a:lnTo>
                      <a:lnTo>
                        <a:pt x="334" y="537"/>
                      </a:lnTo>
                      <a:lnTo>
                        <a:pt x="333" y="537"/>
                      </a:lnTo>
                      <a:lnTo>
                        <a:pt x="330" y="537"/>
                      </a:lnTo>
                      <a:lnTo>
                        <a:pt x="327" y="537"/>
                      </a:lnTo>
                      <a:lnTo>
                        <a:pt x="325" y="537"/>
                      </a:lnTo>
                      <a:lnTo>
                        <a:pt x="327" y="537"/>
                      </a:lnTo>
                      <a:lnTo>
                        <a:pt x="354" y="530"/>
                      </a:lnTo>
                      <a:lnTo>
                        <a:pt x="378" y="521"/>
                      </a:lnTo>
                      <a:lnTo>
                        <a:pt x="402" y="510"/>
                      </a:lnTo>
                      <a:lnTo>
                        <a:pt x="425" y="497"/>
                      </a:lnTo>
                      <a:lnTo>
                        <a:pt x="445" y="481"/>
                      </a:lnTo>
                      <a:lnTo>
                        <a:pt x="463" y="463"/>
                      </a:lnTo>
                      <a:lnTo>
                        <a:pt x="481" y="445"/>
                      </a:lnTo>
                      <a:lnTo>
                        <a:pt x="497" y="424"/>
                      </a:lnTo>
                      <a:lnTo>
                        <a:pt x="510" y="401"/>
                      </a:lnTo>
                      <a:lnTo>
                        <a:pt x="522" y="378"/>
                      </a:lnTo>
                      <a:lnTo>
                        <a:pt x="530" y="353"/>
                      </a:lnTo>
                      <a:lnTo>
                        <a:pt x="536" y="328"/>
                      </a:lnTo>
                      <a:lnTo>
                        <a:pt x="542" y="301"/>
                      </a:lnTo>
                      <a:lnTo>
                        <a:pt x="543" y="273"/>
                      </a:lnTo>
                      <a:lnTo>
                        <a:pt x="547" y="27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1" name="Freeform 420"/>
                <p:cNvSpPr>
                  <a:spLocks/>
                </p:cNvSpPr>
                <p:nvPr/>
              </p:nvSpPr>
              <p:spPr bwMode="auto">
                <a:xfrm>
                  <a:off x="2639" y="2318"/>
                  <a:ext cx="271" cy="270"/>
                </a:xfrm>
                <a:custGeom>
                  <a:avLst/>
                  <a:gdLst/>
                  <a:ahLst/>
                  <a:cxnLst>
                    <a:cxn ang="0">
                      <a:pos x="537" y="216"/>
                    </a:cxn>
                    <a:cxn ang="0">
                      <a:pos x="511" y="141"/>
                    </a:cxn>
                    <a:cxn ang="0">
                      <a:pos x="464" y="78"/>
                    </a:cxn>
                    <a:cxn ang="0">
                      <a:pos x="401" y="32"/>
                    </a:cxn>
                    <a:cxn ang="0">
                      <a:pos x="327" y="5"/>
                    </a:cxn>
                    <a:cxn ang="0">
                      <a:pos x="244" y="1"/>
                    </a:cxn>
                    <a:cxn ang="0">
                      <a:pos x="167" y="21"/>
                    </a:cxn>
                    <a:cxn ang="0">
                      <a:pos x="99" y="61"/>
                    </a:cxn>
                    <a:cxn ang="0">
                      <a:pos x="47" y="118"/>
                    </a:cxn>
                    <a:cxn ang="0">
                      <a:pos x="12" y="190"/>
                    </a:cxn>
                    <a:cxn ang="0">
                      <a:pos x="0" y="270"/>
                    </a:cxn>
                    <a:cxn ang="0">
                      <a:pos x="12" y="351"/>
                    </a:cxn>
                    <a:cxn ang="0">
                      <a:pos x="47" y="422"/>
                    </a:cxn>
                    <a:cxn ang="0">
                      <a:pos x="99" y="479"/>
                    </a:cxn>
                    <a:cxn ang="0">
                      <a:pos x="167" y="520"/>
                    </a:cxn>
                    <a:cxn ang="0">
                      <a:pos x="239" y="539"/>
                    </a:cxn>
                    <a:cxn ang="0">
                      <a:pos x="249" y="538"/>
                    </a:cxn>
                    <a:cxn ang="0">
                      <a:pos x="261" y="538"/>
                    </a:cxn>
                    <a:cxn ang="0">
                      <a:pos x="244" y="535"/>
                    </a:cxn>
                    <a:cxn ang="0">
                      <a:pos x="168" y="515"/>
                    </a:cxn>
                    <a:cxn ang="0">
                      <a:pos x="103" y="476"/>
                    </a:cxn>
                    <a:cxn ang="0">
                      <a:pos x="51" y="419"/>
                    </a:cxn>
                    <a:cxn ang="0">
                      <a:pos x="18" y="350"/>
                    </a:cxn>
                    <a:cxn ang="0">
                      <a:pos x="6" y="270"/>
                    </a:cxn>
                    <a:cxn ang="0">
                      <a:pos x="18" y="192"/>
                    </a:cxn>
                    <a:cxn ang="0">
                      <a:pos x="51" y="122"/>
                    </a:cxn>
                    <a:cxn ang="0">
                      <a:pos x="103" y="65"/>
                    </a:cxn>
                    <a:cxn ang="0">
                      <a:pos x="168" y="25"/>
                    </a:cxn>
                    <a:cxn ang="0">
                      <a:pos x="244" y="5"/>
                    </a:cxn>
                    <a:cxn ang="0">
                      <a:pos x="325" y="9"/>
                    </a:cxn>
                    <a:cxn ang="0">
                      <a:pos x="399" y="37"/>
                    </a:cxn>
                    <a:cxn ang="0">
                      <a:pos x="460" y="82"/>
                    </a:cxn>
                    <a:cxn ang="0">
                      <a:pos x="507" y="144"/>
                    </a:cxn>
                    <a:cxn ang="0">
                      <a:pos x="533" y="217"/>
                    </a:cxn>
                    <a:cxn ang="0">
                      <a:pos x="542" y="270"/>
                    </a:cxn>
                    <a:cxn ang="0">
                      <a:pos x="530" y="351"/>
                    </a:cxn>
                    <a:cxn ang="0">
                      <a:pos x="497" y="422"/>
                    </a:cxn>
                    <a:cxn ang="0">
                      <a:pos x="444" y="479"/>
                    </a:cxn>
                    <a:cxn ang="0">
                      <a:pos x="377" y="520"/>
                    </a:cxn>
                    <a:cxn ang="0">
                      <a:pos x="329" y="534"/>
                    </a:cxn>
                    <a:cxn ang="0">
                      <a:pos x="319" y="534"/>
                    </a:cxn>
                    <a:cxn ang="0">
                      <a:pos x="308" y="535"/>
                    </a:cxn>
                    <a:cxn ang="0">
                      <a:pos x="351" y="524"/>
                    </a:cxn>
                    <a:cxn ang="0">
                      <a:pos x="421" y="491"/>
                    </a:cxn>
                    <a:cxn ang="0">
                      <a:pos x="477" y="439"/>
                    </a:cxn>
                    <a:cxn ang="0">
                      <a:pos x="517" y="374"/>
                    </a:cxn>
                    <a:cxn ang="0">
                      <a:pos x="537" y="298"/>
                    </a:cxn>
                  </a:cxnLst>
                  <a:rect l="0" t="0" r="r" b="b"/>
                  <a:pathLst>
                    <a:path w="542" h="539">
                      <a:moveTo>
                        <a:pt x="542" y="270"/>
                      </a:moveTo>
                      <a:lnTo>
                        <a:pt x="541" y="242"/>
                      </a:lnTo>
                      <a:lnTo>
                        <a:pt x="537" y="216"/>
                      </a:lnTo>
                      <a:lnTo>
                        <a:pt x="530" y="190"/>
                      </a:lnTo>
                      <a:lnTo>
                        <a:pt x="521" y="165"/>
                      </a:lnTo>
                      <a:lnTo>
                        <a:pt x="511" y="141"/>
                      </a:lnTo>
                      <a:lnTo>
                        <a:pt x="497" y="118"/>
                      </a:lnTo>
                      <a:lnTo>
                        <a:pt x="481" y="98"/>
                      </a:lnTo>
                      <a:lnTo>
                        <a:pt x="464" y="78"/>
                      </a:lnTo>
                      <a:lnTo>
                        <a:pt x="444" y="61"/>
                      </a:lnTo>
                      <a:lnTo>
                        <a:pt x="424" y="45"/>
                      </a:lnTo>
                      <a:lnTo>
                        <a:pt x="401" y="32"/>
                      </a:lnTo>
                      <a:lnTo>
                        <a:pt x="377" y="21"/>
                      </a:lnTo>
                      <a:lnTo>
                        <a:pt x="352" y="12"/>
                      </a:lnTo>
                      <a:lnTo>
                        <a:pt x="327" y="5"/>
                      </a:lnTo>
                      <a:lnTo>
                        <a:pt x="300" y="1"/>
                      </a:lnTo>
                      <a:lnTo>
                        <a:pt x="272" y="0"/>
                      </a:lnTo>
                      <a:lnTo>
                        <a:pt x="244" y="1"/>
                      </a:lnTo>
                      <a:lnTo>
                        <a:pt x="218" y="5"/>
                      </a:lnTo>
                      <a:lnTo>
                        <a:pt x="191" y="12"/>
                      </a:lnTo>
                      <a:lnTo>
                        <a:pt x="167" y="21"/>
                      </a:lnTo>
                      <a:lnTo>
                        <a:pt x="143" y="32"/>
                      </a:lnTo>
                      <a:lnTo>
                        <a:pt x="120" y="45"/>
                      </a:lnTo>
                      <a:lnTo>
                        <a:pt x="99" y="61"/>
                      </a:lnTo>
                      <a:lnTo>
                        <a:pt x="80" y="78"/>
                      </a:lnTo>
                      <a:lnTo>
                        <a:pt x="63" y="98"/>
                      </a:lnTo>
                      <a:lnTo>
                        <a:pt x="47" y="118"/>
                      </a:lnTo>
                      <a:lnTo>
                        <a:pt x="34" y="141"/>
                      </a:lnTo>
                      <a:lnTo>
                        <a:pt x="22" y="165"/>
                      </a:lnTo>
                      <a:lnTo>
                        <a:pt x="12" y="190"/>
                      </a:lnTo>
                      <a:lnTo>
                        <a:pt x="6" y="216"/>
                      </a:lnTo>
                      <a:lnTo>
                        <a:pt x="2" y="242"/>
                      </a:lnTo>
                      <a:lnTo>
                        <a:pt x="0" y="270"/>
                      </a:lnTo>
                      <a:lnTo>
                        <a:pt x="2" y="298"/>
                      </a:lnTo>
                      <a:lnTo>
                        <a:pt x="6" y="325"/>
                      </a:lnTo>
                      <a:lnTo>
                        <a:pt x="12" y="351"/>
                      </a:lnTo>
                      <a:lnTo>
                        <a:pt x="22" y="377"/>
                      </a:lnTo>
                      <a:lnTo>
                        <a:pt x="34" y="399"/>
                      </a:lnTo>
                      <a:lnTo>
                        <a:pt x="47" y="422"/>
                      </a:lnTo>
                      <a:lnTo>
                        <a:pt x="63" y="443"/>
                      </a:lnTo>
                      <a:lnTo>
                        <a:pt x="80" y="462"/>
                      </a:lnTo>
                      <a:lnTo>
                        <a:pt x="99" y="479"/>
                      </a:lnTo>
                      <a:lnTo>
                        <a:pt x="120" y="495"/>
                      </a:lnTo>
                      <a:lnTo>
                        <a:pt x="143" y="508"/>
                      </a:lnTo>
                      <a:lnTo>
                        <a:pt x="167" y="520"/>
                      </a:lnTo>
                      <a:lnTo>
                        <a:pt x="191" y="530"/>
                      </a:lnTo>
                      <a:lnTo>
                        <a:pt x="218" y="536"/>
                      </a:lnTo>
                      <a:lnTo>
                        <a:pt x="239" y="539"/>
                      </a:lnTo>
                      <a:lnTo>
                        <a:pt x="243" y="539"/>
                      </a:lnTo>
                      <a:lnTo>
                        <a:pt x="245" y="539"/>
                      </a:lnTo>
                      <a:lnTo>
                        <a:pt x="249" y="538"/>
                      </a:lnTo>
                      <a:lnTo>
                        <a:pt x="253" y="538"/>
                      </a:lnTo>
                      <a:lnTo>
                        <a:pt x="257" y="538"/>
                      </a:lnTo>
                      <a:lnTo>
                        <a:pt x="261" y="538"/>
                      </a:lnTo>
                      <a:lnTo>
                        <a:pt x="264" y="536"/>
                      </a:lnTo>
                      <a:lnTo>
                        <a:pt x="268" y="536"/>
                      </a:lnTo>
                      <a:lnTo>
                        <a:pt x="244" y="535"/>
                      </a:lnTo>
                      <a:lnTo>
                        <a:pt x="219" y="531"/>
                      </a:lnTo>
                      <a:lnTo>
                        <a:pt x="192" y="524"/>
                      </a:lnTo>
                      <a:lnTo>
                        <a:pt x="168" y="515"/>
                      </a:lnTo>
                      <a:lnTo>
                        <a:pt x="146" y="504"/>
                      </a:lnTo>
                      <a:lnTo>
                        <a:pt x="123" y="491"/>
                      </a:lnTo>
                      <a:lnTo>
                        <a:pt x="103" y="476"/>
                      </a:lnTo>
                      <a:lnTo>
                        <a:pt x="84" y="459"/>
                      </a:lnTo>
                      <a:lnTo>
                        <a:pt x="67" y="439"/>
                      </a:lnTo>
                      <a:lnTo>
                        <a:pt x="51" y="419"/>
                      </a:lnTo>
                      <a:lnTo>
                        <a:pt x="38" y="398"/>
                      </a:lnTo>
                      <a:lnTo>
                        <a:pt x="27" y="374"/>
                      </a:lnTo>
                      <a:lnTo>
                        <a:pt x="18" y="350"/>
                      </a:lnTo>
                      <a:lnTo>
                        <a:pt x="11" y="325"/>
                      </a:lnTo>
                      <a:lnTo>
                        <a:pt x="7" y="298"/>
                      </a:lnTo>
                      <a:lnTo>
                        <a:pt x="6" y="270"/>
                      </a:lnTo>
                      <a:lnTo>
                        <a:pt x="7" y="243"/>
                      </a:lnTo>
                      <a:lnTo>
                        <a:pt x="11" y="217"/>
                      </a:lnTo>
                      <a:lnTo>
                        <a:pt x="18" y="192"/>
                      </a:lnTo>
                      <a:lnTo>
                        <a:pt x="27" y="166"/>
                      </a:lnTo>
                      <a:lnTo>
                        <a:pt x="38" y="144"/>
                      </a:lnTo>
                      <a:lnTo>
                        <a:pt x="51" y="122"/>
                      </a:lnTo>
                      <a:lnTo>
                        <a:pt x="67" y="101"/>
                      </a:lnTo>
                      <a:lnTo>
                        <a:pt x="84" y="82"/>
                      </a:lnTo>
                      <a:lnTo>
                        <a:pt x="103" y="65"/>
                      </a:lnTo>
                      <a:lnTo>
                        <a:pt x="123" y="50"/>
                      </a:lnTo>
                      <a:lnTo>
                        <a:pt x="146" y="37"/>
                      </a:lnTo>
                      <a:lnTo>
                        <a:pt x="168" y="25"/>
                      </a:lnTo>
                      <a:lnTo>
                        <a:pt x="192" y="16"/>
                      </a:lnTo>
                      <a:lnTo>
                        <a:pt x="219" y="9"/>
                      </a:lnTo>
                      <a:lnTo>
                        <a:pt x="244" y="5"/>
                      </a:lnTo>
                      <a:lnTo>
                        <a:pt x="272" y="4"/>
                      </a:lnTo>
                      <a:lnTo>
                        <a:pt x="299" y="5"/>
                      </a:lnTo>
                      <a:lnTo>
                        <a:pt x="325" y="9"/>
                      </a:lnTo>
                      <a:lnTo>
                        <a:pt x="351" y="16"/>
                      </a:lnTo>
                      <a:lnTo>
                        <a:pt x="376" y="25"/>
                      </a:lnTo>
                      <a:lnTo>
                        <a:pt x="399" y="37"/>
                      </a:lnTo>
                      <a:lnTo>
                        <a:pt x="421" y="50"/>
                      </a:lnTo>
                      <a:lnTo>
                        <a:pt x="441" y="65"/>
                      </a:lnTo>
                      <a:lnTo>
                        <a:pt x="460" y="82"/>
                      </a:lnTo>
                      <a:lnTo>
                        <a:pt x="477" y="101"/>
                      </a:lnTo>
                      <a:lnTo>
                        <a:pt x="493" y="122"/>
                      </a:lnTo>
                      <a:lnTo>
                        <a:pt x="507" y="144"/>
                      </a:lnTo>
                      <a:lnTo>
                        <a:pt x="517" y="166"/>
                      </a:lnTo>
                      <a:lnTo>
                        <a:pt x="526" y="192"/>
                      </a:lnTo>
                      <a:lnTo>
                        <a:pt x="533" y="217"/>
                      </a:lnTo>
                      <a:lnTo>
                        <a:pt x="537" y="243"/>
                      </a:lnTo>
                      <a:lnTo>
                        <a:pt x="538" y="270"/>
                      </a:lnTo>
                      <a:lnTo>
                        <a:pt x="542" y="270"/>
                      </a:lnTo>
                      <a:lnTo>
                        <a:pt x="541" y="298"/>
                      </a:lnTo>
                      <a:lnTo>
                        <a:pt x="537" y="325"/>
                      </a:lnTo>
                      <a:lnTo>
                        <a:pt x="530" y="351"/>
                      </a:lnTo>
                      <a:lnTo>
                        <a:pt x="521" y="377"/>
                      </a:lnTo>
                      <a:lnTo>
                        <a:pt x="511" y="399"/>
                      </a:lnTo>
                      <a:lnTo>
                        <a:pt x="497" y="422"/>
                      </a:lnTo>
                      <a:lnTo>
                        <a:pt x="481" y="443"/>
                      </a:lnTo>
                      <a:lnTo>
                        <a:pt x="464" y="462"/>
                      </a:lnTo>
                      <a:lnTo>
                        <a:pt x="444" y="479"/>
                      </a:lnTo>
                      <a:lnTo>
                        <a:pt x="424" y="495"/>
                      </a:lnTo>
                      <a:lnTo>
                        <a:pt x="401" y="508"/>
                      </a:lnTo>
                      <a:lnTo>
                        <a:pt x="377" y="520"/>
                      </a:lnTo>
                      <a:lnTo>
                        <a:pt x="352" y="530"/>
                      </a:lnTo>
                      <a:lnTo>
                        <a:pt x="333" y="534"/>
                      </a:lnTo>
                      <a:lnTo>
                        <a:pt x="329" y="534"/>
                      </a:lnTo>
                      <a:lnTo>
                        <a:pt x="327" y="534"/>
                      </a:lnTo>
                      <a:lnTo>
                        <a:pt x="323" y="534"/>
                      </a:lnTo>
                      <a:lnTo>
                        <a:pt x="319" y="534"/>
                      </a:lnTo>
                      <a:lnTo>
                        <a:pt x="315" y="534"/>
                      </a:lnTo>
                      <a:lnTo>
                        <a:pt x="311" y="534"/>
                      </a:lnTo>
                      <a:lnTo>
                        <a:pt x="308" y="535"/>
                      </a:lnTo>
                      <a:lnTo>
                        <a:pt x="304" y="535"/>
                      </a:lnTo>
                      <a:lnTo>
                        <a:pt x="325" y="531"/>
                      </a:lnTo>
                      <a:lnTo>
                        <a:pt x="351" y="524"/>
                      </a:lnTo>
                      <a:lnTo>
                        <a:pt x="376" y="515"/>
                      </a:lnTo>
                      <a:lnTo>
                        <a:pt x="399" y="504"/>
                      </a:lnTo>
                      <a:lnTo>
                        <a:pt x="421" y="491"/>
                      </a:lnTo>
                      <a:lnTo>
                        <a:pt x="441" y="476"/>
                      </a:lnTo>
                      <a:lnTo>
                        <a:pt x="460" y="459"/>
                      </a:lnTo>
                      <a:lnTo>
                        <a:pt x="477" y="439"/>
                      </a:lnTo>
                      <a:lnTo>
                        <a:pt x="493" y="419"/>
                      </a:lnTo>
                      <a:lnTo>
                        <a:pt x="507" y="398"/>
                      </a:lnTo>
                      <a:lnTo>
                        <a:pt x="517" y="374"/>
                      </a:lnTo>
                      <a:lnTo>
                        <a:pt x="526" y="350"/>
                      </a:lnTo>
                      <a:lnTo>
                        <a:pt x="533" y="325"/>
                      </a:lnTo>
                      <a:lnTo>
                        <a:pt x="537" y="298"/>
                      </a:lnTo>
                      <a:lnTo>
                        <a:pt x="538" y="270"/>
                      </a:lnTo>
                      <a:lnTo>
                        <a:pt x="542" y="27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2" name="Freeform 421"/>
                <p:cNvSpPr>
                  <a:spLocks/>
                </p:cNvSpPr>
                <p:nvPr/>
              </p:nvSpPr>
              <p:spPr bwMode="auto">
                <a:xfrm>
                  <a:off x="2640" y="2320"/>
                  <a:ext cx="269" cy="267"/>
                </a:xfrm>
                <a:custGeom>
                  <a:avLst/>
                  <a:gdLst/>
                  <a:ahLst/>
                  <a:cxnLst>
                    <a:cxn ang="0">
                      <a:pos x="531" y="214"/>
                    </a:cxn>
                    <a:cxn ang="0">
                      <a:pos x="505" y="139"/>
                    </a:cxn>
                    <a:cxn ang="0">
                      <a:pos x="458" y="78"/>
                    </a:cxn>
                    <a:cxn ang="0">
                      <a:pos x="397" y="32"/>
                    </a:cxn>
                    <a:cxn ang="0">
                      <a:pos x="322" y="5"/>
                    </a:cxn>
                    <a:cxn ang="0">
                      <a:pos x="241" y="1"/>
                    </a:cxn>
                    <a:cxn ang="0">
                      <a:pos x="164" y="20"/>
                    </a:cxn>
                    <a:cxn ang="0">
                      <a:pos x="99" y="61"/>
                    </a:cxn>
                    <a:cxn ang="0">
                      <a:pos x="47" y="117"/>
                    </a:cxn>
                    <a:cxn ang="0">
                      <a:pos x="12" y="187"/>
                    </a:cxn>
                    <a:cxn ang="0">
                      <a:pos x="0" y="267"/>
                    </a:cxn>
                    <a:cxn ang="0">
                      <a:pos x="12" y="347"/>
                    </a:cxn>
                    <a:cxn ang="0">
                      <a:pos x="47" y="418"/>
                    </a:cxn>
                    <a:cxn ang="0">
                      <a:pos x="99" y="475"/>
                    </a:cxn>
                    <a:cxn ang="0">
                      <a:pos x="164" y="515"/>
                    </a:cxn>
                    <a:cxn ang="0">
                      <a:pos x="241" y="535"/>
                    </a:cxn>
                    <a:cxn ang="0">
                      <a:pos x="265" y="533"/>
                    </a:cxn>
                    <a:cxn ang="0">
                      <a:pos x="292" y="532"/>
                    </a:cxn>
                    <a:cxn ang="0">
                      <a:pos x="320" y="531"/>
                    </a:cxn>
                    <a:cxn ang="0">
                      <a:pos x="373" y="515"/>
                    </a:cxn>
                    <a:cxn ang="0">
                      <a:pos x="440" y="475"/>
                    </a:cxn>
                    <a:cxn ang="0">
                      <a:pos x="492" y="418"/>
                    </a:cxn>
                    <a:cxn ang="0">
                      <a:pos x="525" y="347"/>
                    </a:cxn>
                    <a:cxn ang="0">
                      <a:pos x="538" y="267"/>
                    </a:cxn>
                    <a:cxn ang="0">
                      <a:pos x="527" y="214"/>
                    </a:cxn>
                    <a:cxn ang="0">
                      <a:pos x="501" y="142"/>
                    </a:cxn>
                    <a:cxn ang="0">
                      <a:pos x="456" y="81"/>
                    </a:cxn>
                    <a:cxn ang="0">
                      <a:pos x="394" y="36"/>
                    </a:cxn>
                    <a:cxn ang="0">
                      <a:pos x="322" y="9"/>
                    </a:cxn>
                    <a:cxn ang="0">
                      <a:pos x="242" y="5"/>
                    </a:cxn>
                    <a:cxn ang="0">
                      <a:pos x="167" y="25"/>
                    </a:cxn>
                    <a:cxn ang="0">
                      <a:pos x="101" y="63"/>
                    </a:cxn>
                    <a:cxn ang="0">
                      <a:pos x="51" y="121"/>
                    </a:cxn>
                    <a:cxn ang="0">
                      <a:pos x="17" y="189"/>
                    </a:cxn>
                    <a:cxn ang="0">
                      <a:pos x="5" y="267"/>
                    </a:cxn>
                    <a:cxn ang="0">
                      <a:pos x="17" y="346"/>
                    </a:cxn>
                    <a:cxn ang="0">
                      <a:pos x="51" y="415"/>
                    </a:cxn>
                    <a:cxn ang="0">
                      <a:pos x="101" y="471"/>
                    </a:cxn>
                    <a:cxn ang="0">
                      <a:pos x="167" y="511"/>
                    </a:cxn>
                    <a:cxn ang="0">
                      <a:pos x="242" y="529"/>
                    </a:cxn>
                    <a:cxn ang="0">
                      <a:pos x="322" y="525"/>
                    </a:cxn>
                    <a:cxn ang="0">
                      <a:pos x="394" y="499"/>
                    </a:cxn>
                    <a:cxn ang="0">
                      <a:pos x="456" y="453"/>
                    </a:cxn>
                    <a:cxn ang="0">
                      <a:pos x="501" y="394"/>
                    </a:cxn>
                    <a:cxn ang="0">
                      <a:pos x="527" y="320"/>
                    </a:cxn>
                    <a:cxn ang="0">
                      <a:pos x="538" y="267"/>
                    </a:cxn>
                  </a:cxnLst>
                  <a:rect l="0" t="0" r="r" b="b"/>
                  <a:pathLst>
                    <a:path w="538" h="535">
                      <a:moveTo>
                        <a:pt x="538" y="267"/>
                      </a:moveTo>
                      <a:lnTo>
                        <a:pt x="537" y="240"/>
                      </a:lnTo>
                      <a:lnTo>
                        <a:pt x="531" y="214"/>
                      </a:lnTo>
                      <a:lnTo>
                        <a:pt x="525" y="187"/>
                      </a:lnTo>
                      <a:lnTo>
                        <a:pt x="517" y="163"/>
                      </a:lnTo>
                      <a:lnTo>
                        <a:pt x="505" y="139"/>
                      </a:lnTo>
                      <a:lnTo>
                        <a:pt x="492" y="117"/>
                      </a:lnTo>
                      <a:lnTo>
                        <a:pt x="476" y="97"/>
                      </a:lnTo>
                      <a:lnTo>
                        <a:pt x="458" y="78"/>
                      </a:lnTo>
                      <a:lnTo>
                        <a:pt x="440" y="61"/>
                      </a:lnTo>
                      <a:lnTo>
                        <a:pt x="420" y="45"/>
                      </a:lnTo>
                      <a:lnTo>
                        <a:pt x="397" y="32"/>
                      </a:lnTo>
                      <a:lnTo>
                        <a:pt x="373" y="20"/>
                      </a:lnTo>
                      <a:lnTo>
                        <a:pt x="349" y="12"/>
                      </a:lnTo>
                      <a:lnTo>
                        <a:pt x="322" y="5"/>
                      </a:lnTo>
                      <a:lnTo>
                        <a:pt x="296" y="1"/>
                      </a:lnTo>
                      <a:lnTo>
                        <a:pt x="269" y="0"/>
                      </a:lnTo>
                      <a:lnTo>
                        <a:pt x="241" y="1"/>
                      </a:lnTo>
                      <a:lnTo>
                        <a:pt x="215" y="5"/>
                      </a:lnTo>
                      <a:lnTo>
                        <a:pt x="189" y="12"/>
                      </a:lnTo>
                      <a:lnTo>
                        <a:pt x="164" y="20"/>
                      </a:lnTo>
                      <a:lnTo>
                        <a:pt x="141" y="32"/>
                      </a:lnTo>
                      <a:lnTo>
                        <a:pt x="119" y="45"/>
                      </a:lnTo>
                      <a:lnTo>
                        <a:pt x="99" y="61"/>
                      </a:lnTo>
                      <a:lnTo>
                        <a:pt x="79" y="78"/>
                      </a:lnTo>
                      <a:lnTo>
                        <a:pt x="61" y="97"/>
                      </a:lnTo>
                      <a:lnTo>
                        <a:pt x="47" y="117"/>
                      </a:lnTo>
                      <a:lnTo>
                        <a:pt x="32" y="139"/>
                      </a:lnTo>
                      <a:lnTo>
                        <a:pt x="21" y="163"/>
                      </a:lnTo>
                      <a:lnTo>
                        <a:pt x="12" y="187"/>
                      </a:lnTo>
                      <a:lnTo>
                        <a:pt x="5" y="214"/>
                      </a:lnTo>
                      <a:lnTo>
                        <a:pt x="1" y="240"/>
                      </a:lnTo>
                      <a:lnTo>
                        <a:pt x="0" y="267"/>
                      </a:lnTo>
                      <a:lnTo>
                        <a:pt x="1" y="295"/>
                      </a:lnTo>
                      <a:lnTo>
                        <a:pt x="5" y="322"/>
                      </a:lnTo>
                      <a:lnTo>
                        <a:pt x="12" y="347"/>
                      </a:lnTo>
                      <a:lnTo>
                        <a:pt x="21" y="372"/>
                      </a:lnTo>
                      <a:lnTo>
                        <a:pt x="32" y="395"/>
                      </a:lnTo>
                      <a:lnTo>
                        <a:pt x="47" y="418"/>
                      </a:lnTo>
                      <a:lnTo>
                        <a:pt x="61" y="439"/>
                      </a:lnTo>
                      <a:lnTo>
                        <a:pt x="79" y="457"/>
                      </a:lnTo>
                      <a:lnTo>
                        <a:pt x="99" y="475"/>
                      </a:lnTo>
                      <a:lnTo>
                        <a:pt x="119" y="491"/>
                      </a:lnTo>
                      <a:lnTo>
                        <a:pt x="141" y="504"/>
                      </a:lnTo>
                      <a:lnTo>
                        <a:pt x="164" y="515"/>
                      </a:lnTo>
                      <a:lnTo>
                        <a:pt x="189" y="524"/>
                      </a:lnTo>
                      <a:lnTo>
                        <a:pt x="215" y="531"/>
                      </a:lnTo>
                      <a:lnTo>
                        <a:pt x="241" y="535"/>
                      </a:lnTo>
                      <a:lnTo>
                        <a:pt x="248" y="535"/>
                      </a:lnTo>
                      <a:lnTo>
                        <a:pt x="257" y="535"/>
                      </a:lnTo>
                      <a:lnTo>
                        <a:pt x="265" y="533"/>
                      </a:lnTo>
                      <a:lnTo>
                        <a:pt x="274" y="533"/>
                      </a:lnTo>
                      <a:lnTo>
                        <a:pt x="284" y="532"/>
                      </a:lnTo>
                      <a:lnTo>
                        <a:pt x="292" y="532"/>
                      </a:lnTo>
                      <a:lnTo>
                        <a:pt x="301" y="532"/>
                      </a:lnTo>
                      <a:lnTo>
                        <a:pt x="310" y="531"/>
                      </a:lnTo>
                      <a:lnTo>
                        <a:pt x="320" y="531"/>
                      </a:lnTo>
                      <a:lnTo>
                        <a:pt x="322" y="531"/>
                      </a:lnTo>
                      <a:lnTo>
                        <a:pt x="349" y="524"/>
                      </a:lnTo>
                      <a:lnTo>
                        <a:pt x="373" y="515"/>
                      </a:lnTo>
                      <a:lnTo>
                        <a:pt x="397" y="504"/>
                      </a:lnTo>
                      <a:lnTo>
                        <a:pt x="420" y="491"/>
                      </a:lnTo>
                      <a:lnTo>
                        <a:pt x="440" y="475"/>
                      </a:lnTo>
                      <a:lnTo>
                        <a:pt x="458" y="457"/>
                      </a:lnTo>
                      <a:lnTo>
                        <a:pt x="476" y="439"/>
                      </a:lnTo>
                      <a:lnTo>
                        <a:pt x="492" y="418"/>
                      </a:lnTo>
                      <a:lnTo>
                        <a:pt x="505" y="395"/>
                      </a:lnTo>
                      <a:lnTo>
                        <a:pt x="517" y="372"/>
                      </a:lnTo>
                      <a:lnTo>
                        <a:pt x="525" y="347"/>
                      </a:lnTo>
                      <a:lnTo>
                        <a:pt x="531" y="322"/>
                      </a:lnTo>
                      <a:lnTo>
                        <a:pt x="537" y="295"/>
                      </a:lnTo>
                      <a:lnTo>
                        <a:pt x="538" y="267"/>
                      </a:lnTo>
                      <a:lnTo>
                        <a:pt x="533" y="267"/>
                      </a:lnTo>
                      <a:lnTo>
                        <a:pt x="531" y="240"/>
                      </a:lnTo>
                      <a:lnTo>
                        <a:pt x="527" y="214"/>
                      </a:lnTo>
                      <a:lnTo>
                        <a:pt x="521" y="189"/>
                      </a:lnTo>
                      <a:lnTo>
                        <a:pt x="512" y="165"/>
                      </a:lnTo>
                      <a:lnTo>
                        <a:pt x="501" y="142"/>
                      </a:lnTo>
                      <a:lnTo>
                        <a:pt x="488" y="121"/>
                      </a:lnTo>
                      <a:lnTo>
                        <a:pt x="473" y="99"/>
                      </a:lnTo>
                      <a:lnTo>
                        <a:pt x="456" y="81"/>
                      </a:lnTo>
                      <a:lnTo>
                        <a:pt x="437" y="63"/>
                      </a:lnTo>
                      <a:lnTo>
                        <a:pt x="417" y="49"/>
                      </a:lnTo>
                      <a:lnTo>
                        <a:pt x="394" y="36"/>
                      </a:lnTo>
                      <a:lnTo>
                        <a:pt x="372" y="25"/>
                      </a:lnTo>
                      <a:lnTo>
                        <a:pt x="348" y="16"/>
                      </a:lnTo>
                      <a:lnTo>
                        <a:pt x="322" y="9"/>
                      </a:lnTo>
                      <a:lnTo>
                        <a:pt x="296" y="5"/>
                      </a:lnTo>
                      <a:lnTo>
                        <a:pt x="269" y="4"/>
                      </a:lnTo>
                      <a:lnTo>
                        <a:pt x="242" y="5"/>
                      </a:lnTo>
                      <a:lnTo>
                        <a:pt x="216" y="9"/>
                      </a:lnTo>
                      <a:lnTo>
                        <a:pt x="191" y="16"/>
                      </a:lnTo>
                      <a:lnTo>
                        <a:pt x="167" y="25"/>
                      </a:lnTo>
                      <a:lnTo>
                        <a:pt x="143" y="36"/>
                      </a:lnTo>
                      <a:lnTo>
                        <a:pt x="121" y="49"/>
                      </a:lnTo>
                      <a:lnTo>
                        <a:pt x="101" y="63"/>
                      </a:lnTo>
                      <a:lnTo>
                        <a:pt x="83" y="81"/>
                      </a:lnTo>
                      <a:lnTo>
                        <a:pt x="65" y="99"/>
                      </a:lnTo>
                      <a:lnTo>
                        <a:pt x="51" y="121"/>
                      </a:lnTo>
                      <a:lnTo>
                        <a:pt x="37" y="142"/>
                      </a:lnTo>
                      <a:lnTo>
                        <a:pt x="25" y="165"/>
                      </a:lnTo>
                      <a:lnTo>
                        <a:pt x="17" y="189"/>
                      </a:lnTo>
                      <a:lnTo>
                        <a:pt x="11" y="214"/>
                      </a:lnTo>
                      <a:lnTo>
                        <a:pt x="7" y="240"/>
                      </a:lnTo>
                      <a:lnTo>
                        <a:pt x="5" y="267"/>
                      </a:lnTo>
                      <a:lnTo>
                        <a:pt x="7" y="295"/>
                      </a:lnTo>
                      <a:lnTo>
                        <a:pt x="11" y="320"/>
                      </a:lnTo>
                      <a:lnTo>
                        <a:pt x="17" y="346"/>
                      </a:lnTo>
                      <a:lnTo>
                        <a:pt x="25" y="370"/>
                      </a:lnTo>
                      <a:lnTo>
                        <a:pt x="37" y="394"/>
                      </a:lnTo>
                      <a:lnTo>
                        <a:pt x="51" y="415"/>
                      </a:lnTo>
                      <a:lnTo>
                        <a:pt x="65" y="435"/>
                      </a:lnTo>
                      <a:lnTo>
                        <a:pt x="83" y="453"/>
                      </a:lnTo>
                      <a:lnTo>
                        <a:pt x="101" y="471"/>
                      </a:lnTo>
                      <a:lnTo>
                        <a:pt x="121" y="485"/>
                      </a:lnTo>
                      <a:lnTo>
                        <a:pt x="143" y="499"/>
                      </a:lnTo>
                      <a:lnTo>
                        <a:pt x="167" y="511"/>
                      </a:lnTo>
                      <a:lnTo>
                        <a:pt x="191" y="519"/>
                      </a:lnTo>
                      <a:lnTo>
                        <a:pt x="216" y="525"/>
                      </a:lnTo>
                      <a:lnTo>
                        <a:pt x="242" y="529"/>
                      </a:lnTo>
                      <a:lnTo>
                        <a:pt x="269" y="531"/>
                      </a:lnTo>
                      <a:lnTo>
                        <a:pt x="296" y="529"/>
                      </a:lnTo>
                      <a:lnTo>
                        <a:pt x="322" y="525"/>
                      </a:lnTo>
                      <a:lnTo>
                        <a:pt x="348" y="519"/>
                      </a:lnTo>
                      <a:lnTo>
                        <a:pt x="372" y="511"/>
                      </a:lnTo>
                      <a:lnTo>
                        <a:pt x="394" y="499"/>
                      </a:lnTo>
                      <a:lnTo>
                        <a:pt x="417" y="485"/>
                      </a:lnTo>
                      <a:lnTo>
                        <a:pt x="437" y="471"/>
                      </a:lnTo>
                      <a:lnTo>
                        <a:pt x="456" y="453"/>
                      </a:lnTo>
                      <a:lnTo>
                        <a:pt x="473" y="435"/>
                      </a:lnTo>
                      <a:lnTo>
                        <a:pt x="488" y="415"/>
                      </a:lnTo>
                      <a:lnTo>
                        <a:pt x="501" y="394"/>
                      </a:lnTo>
                      <a:lnTo>
                        <a:pt x="512" y="370"/>
                      </a:lnTo>
                      <a:lnTo>
                        <a:pt x="521" y="346"/>
                      </a:lnTo>
                      <a:lnTo>
                        <a:pt x="527" y="320"/>
                      </a:lnTo>
                      <a:lnTo>
                        <a:pt x="531" y="295"/>
                      </a:lnTo>
                      <a:lnTo>
                        <a:pt x="533" y="267"/>
                      </a:lnTo>
                      <a:lnTo>
                        <a:pt x="538" y="267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3" name="Freeform 422"/>
                <p:cNvSpPr>
                  <a:spLocks/>
                </p:cNvSpPr>
                <p:nvPr/>
              </p:nvSpPr>
              <p:spPr bwMode="auto">
                <a:xfrm>
                  <a:off x="2641" y="2320"/>
                  <a:ext cx="267" cy="267"/>
                </a:xfrm>
                <a:custGeom>
                  <a:avLst/>
                  <a:gdLst/>
                  <a:ahLst/>
                  <a:cxnLst>
                    <a:cxn ang="0">
                      <a:pos x="527" y="213"/>
                    </a:cxn>
                    <a:cxn ang="0">
                      <a:pos x="501" y="140"/>
                    </a:cxn>
                    <a:cxn ang="0">
                      <a:pos x="454" y="78"/>
                    </a:cxn>
                    <a:cxn ang="0">
                      <a:pos x="393" y="33"/>
                    </a:cxn>
                    <a:cxn ang="0">
                      <a:pos x="319" y="5"/>
                    </a:cxn>
                    <a:cxn ang="0">
                      <a:pos x="238" y="1"/>
                    </a:cxn>
                    <a:cxn ang="0">
                      <a:pos x="162" y="21"/>
                    </a:cxn>
                    <a:cxn ang="0">
                      <a:pos x="97" y="61"/>
                    </a:cxn>
                    <a:cxn ang="0">
                      <a:pos x="45" y="118"/>
                    </a:cxn>
                    <a:cxn ang="0">
                      <a:pos x="12" y="188"/>
                    </a:cxn>
                    <a:cxn ang="0">
                      <a:pos x="0" y="266"/>
                    </a:cxn>
                    <a:cxn ang="0">
                      <a:pos x="12" y="346"/>
                    </a:cxn>
                    <a:cxn ang="0">
                      <a:pos x="45" y="415"/>
                    </a:cxn>
                    <a:cxn ang="0">
                      <a:pos x="97" y="472"/>
                    </a:cxn>
                    <a:cxn ang="0">
                      <a:pos x="162" y="511"/>
                    </a:cxn>
                    <a:cxn ang="0">
                      <a:pos x="238" y="531"/>
                    </a:cxn>
                    <a:cxn ang="0">
                      <a:pos x="271" y="532"/>
                    </a:cxn>
                    <a:cxn ang="0">
                      <a:pos x="285" y="531"/>
                    </a:cxn>
                    <a:cxn ang="0">
                      <a:pos x="298" y="531"/>
                    </a:cxn>
                    <a:cxn ang="0">
                      <a:pos x="370" y="511"/>
                    </a:cxn>
                    <a:cxn ang="0">
                      <a:pos x="435" y="472"/>
                    </a:cxn>
                    <a:cxn ang="0">
                      <a:pos x="487" y="415"/>
                    </a:cxn>
                    <a:cxn ang="0">
                      <a:pos x="520" y="346"/>
                    </a:cxn>
                    <a:cxn ang="0">
                      <a:pos x="532" y="266"/>
                    </a:cxn>
                    <a:cxn ang="0">
                      <a:pos x="522" y="214"/>
                    </a:cxn>
                    <a:cxn ang="0">
                      <a:pos x="495" y="142"/>
                    </a:cxn>
                    <a:cxn ang="0">
                      <a:pos x="451" y="82"/>
                    </a:cxn>
                    <a:cxn ang="0">
                      <a:pos x="390" y="37"/>
                    </a:cxn>
                    <a:cxn ang="0">
                      <a:pos x="318" y="11"/>
                    </a:cxn>
                    <a:cxn ang="0">
                      <a:pos x="239" y="7"/>
                    </a:cxn>
                    <a:cxn ang="0">
                      <a:pos x="165" y="27"/>
                    </a:cxn>
                    <a:cxn ang="0">
                      <a:pos x="100" y="65"/>
                    </a:cxn>
                    <a:cxn ang="0">
                      <a:pos x="49" y="121"/>
                    </a:cxn>
                    <a:cxn ang="0">
                      <a:pos x="17" y="189"/>
                    </a:cxn>
                    <a:cxn ang="0">
                      <a:pos x="5" y="266"/>
                    </a:cxn>
                    <a:cxn ang="0">
                      <a:pos x="17" y="345"/>
                    </a:cxn>
                    <a:cxn ang="0">
                      <a:pos x="49" y="413"/>
                    </a:cxn>
                    <a:cxn ang="0">
                      <a:pos x="100" y="468"/>
                    </a:cxn>
                    <a:cxn ang="0">
                      <a:pos x="165" y="507"/>
                    </a:cxn>
                    <a:cxn ang="0">
                      <a:pos x="239" y="526"/>
                    </a:cxn>
                    <a:cxn ang="0">
                      <a:pos x="318" y="522"/>
                    </a:cxn>
                    <a:cxn ang="0">
                      <a:pos x="390" y="496"/>
                    </a:cxn>
                    <a:cxn ang="0">
                      <a:pos x="451" y="451"/>
                    </a:cxn>
                    <a:cxn ang="0">
                      <a:pos x="495" y="391"/>
                    </a:cxn>
                    <a:cxn ang="0">
                      <a:pos x="522" y="319"/>
                    </a:cxn>
                    <a:cxn ang="0">
                      <a:pos x="532" y="266"/>
                    </a:cxn>
                  </a:cxnLst>
                  <a:rect l="0" t="0" r="r" b="b"/>
                  <a:pathLst>
                    <a:path w="532" h="532">
                      <a:moveTo>
                        <a:pt x="532" y="266"/>
                      </a:moveTo>
                      <a:lnTo>
                        <a:pt x="531" y="239"/>
                      </a:lnTo>
                      <a:lnTo>
                        <a:pt x="527" y="213"/>
                      </a:lnTo>
                      <a:lnTo>
                        <a:pt x="520" y="188"/>
                      </a:lnTo>
                      <a:lnTo>
                        <a:pt x="511" y="162"/>
                      </a:lnTo>
                      <a:lnTo>
                        <a:pt x="501" y="140"/>
                      </a:lnTo>
                      <a:lnTo>
                        <a:pt x="487" y="118"/>
                      </a:lnTo>
                      <a:lnTo>
                        <a:pt x="471" y="97"/>
                      </a:lnTo>
                      <a:lnTo>
                        <a:pt x="454" y="78"/>
                      </a:lnTo>
                      <a:lnTo>
                        <a:pt x="435" y="61"/>
                      </a:lnTo>
                      <a:lnTo>
                        <a:pt x="415" y="46"/>
                      </a:lnTo>
                      <a:lnTo>
                        <a:pt x="393" y="33"/>
                      </a:lnTo>
                      <a:lnTo>
                        <a:pt x="370" y="21"/>
                      </a:lnTo>
                      <a:lnTo>
                        <a:pt x="345" y="12"/>
                      </a:lnTo>
                      <a:lnTo>
                        <a:pt x="319" y="5"/>
                      </a:lnTo>
                      <a:lnTo>
                        <a:pt x="293" y="1"/>
                      </a:lnTo>
                      <a:lnTo>
                        <a:pt x="266" y="0"/>
                      </a:lnTo>
                      <a:lnTo>
                        <a:pt x="238" y="1"/>
                      </a:lnTo>
                      <a:lnTo>
                        <a:pt x="213" y="5"/>
                      </a:lnTo>
                      <a:lnTo>
                        <a:pt x="186" y="12"/>
                      </a:lnTo>
                      <a:lnTo>
                        <a:pt x="162" y="21"/>
                      </a:lnTo>
                      <a:lnTo>
                        <a:pt x="140" y="33"/>
                      </a:lnTo>
                      <a:lnTo>
                        <a:pt x="117" y="46"/>
                      </a:lnTo>
                      <a:lnTo>
                        <a:pt x="97" y="61"/>
                      </a:lnTo>
                      <a:lnTo>
                        <a:pt x="78" y="78"/>
                      </a:lnTo>
                      <a:lnTo>
                        <a:pt x="61" y="97"/>
                      </a:lnTo>
                      <a:lnTo>
                        <a:pt x="45" y="118"/>
                      </a:lnTo>
                      <a:lnTo>
                        <a:pt x="32" y="140"/>
                      </a:lnTo>
                      <a:lnTo>
                        <a:pt x="21" y="162"/>
                      </a:lnTo>
                      <a:lnTo>
                        <a:pt x="12" y="188"/>
                      </a:lnTo>
                      <a:lnTo>
                        <a:pt x="5" y="213"/>
                      </a:lnTo>
                      <a:lnTo>
                        <a:pt x="1" y="239"/>
                      </a:lnTo>
                      <a:lnTo>
                        <a:pt x="0" y="266"/>
                      </a:lnTo>
                      <a:lnTo>
                        <a:pt x="1" y="294"/>
                      </a:lnTo>
                      <a:lnTo>
                        <a:pt x="5" y="321"/>
                      </a:lnTo>
                      <a:lnTo>
                        <a:pt x="12" y="346"/>
                      </a:lnTo>
                      <a:lnTo>
                        <a:pt x="21" y="370"/>
                      </a:lnTo>
                      <a:lnTo>
                        <a:pt x="32" y="394"/>
                      </a:lnTo>
                      <a:lnTo>
                        <a:pt x="45" y="415"/>
                      </a:lnTo>
                      <a:lnTo>
                        <a:pt x="61" y="435"/>
                      </a:lnTo>
                      <a:lnTo>
                        <a:pt x="78" y="455"/>
                      </a:lnTo>
                      <a:lnTo>
                        <a:pt x="97" y="472"/>
                      </a:lnTo>
                      <a:lnTo>
                        <a:pt x="117" y="487"/>
                      </a:lnTo>
                      <a:lnTo>
                        <a:pt x="140" y="500"/>
                      </a:lnTo>
                      <a:lnTo>
                        <a:pt x="162" y="511"/>
                      </a:lnTo>
                      <a:lnTo>
                        <a:pt x="186" y="520"/>
                      </a:lnTo>
                      <a:lnTo>
                        <a:pt x="213" y="527"/>
                      </a:lnTo>
                      <a:lnTo>
                        <a:pt x="238" y="531"/>
                      </a:lnTo>
                      <a:lnTo>
                        <a:pt x="262" y="532"/>
                      </a:lnTo>
                      <a:lnTo>
                        <a:pt x="267" y="532"/>
                      </a:lnTo>
                      <a:lnTo>
                        <a:pt x="271" y="532"/>
                      </a:lnTo>
                      <a:lnTo>
                        <a:pt x="275" y="531"/>
                      </a:lnTo>
                      <a:lnTo>
                        <a:pt x="279" y="531"/>
                      </a:lnTo>
                      <a:lnTo>
                        <a:pt x="285" y="531"/>
                      </a:lnTo>
                      <a:lnTo>
                        <a:pt x="289" y="531"/>
                      </a:lnTo>
                      <a:lnTo>
                        <a:pt x="293" y="531"/>
                      </a:lnTo>
                      <a:lnTo>
                        <a:pt x="298" y="531"/>
                      </a:lnTo>
                      <a:lnTo>
                        <a:pt x="319" y="527"/>
                      </a:lnTo>
                      <a:lnTo>
                        <a:pt x="345" y="520"/>
                      </a:lnTo>
                      <a:lnTo>
                        <a:pt x="370" y="511"/>
                      </a:lnTo>
                      <a:lnTo>
                        <a:pt x="393" y="500"/>
                      </a:lnTo>
                      <a:lnTo>
                        <a:pt x="415" y="487"/>
                      </a:lnTo>
                      <a:lnTo>
                        <a:pt x="435" y="472"/>
                      </a:lnTo>
                      <a:lnTo>
                        <a:pt x="454" y="455"/>
                      </a:lnTo>
                      <a:lnTo>
                        <a:pt x="471" y="435"/>
                      </a:lnTo>
                      <a:lnTo>
                        <a:pt x="487" y="415"/>
                      </a:lnTo>
                      <a:lnTo>
                        <a:pt x="501" y="394"/>
                      </a:lnTo>
                      <a:lnTo>
                        <a:pt x="511" y="370"/>
                      </a:lnTo>
                      <a:lnTo>
                        <a:pt x="520" y="346"/>
                      </a:lnTo>
                      <a:lnTo>
                        <a:pt x="527" y="321"/>
                      </a:lnTo>
                      <a:lnTo>
                        <a:pt x="531" y="294"/>
                      </a:lnTo>
                      <a:lnTo>
                        <a:pt x="532" y="266"/>
                      </a:lnTo>
                      <a:lnTo>
                        <a:pt x="527" y="266"/>
                      </a:lnTo>
                      <a:lnTo>
                        <a:pt x="526" y="239"/>
                      </a:lnTo>
                      <a:lnTo>
                        <a:pt x="522" y="214"/>
                      </a:lnTo>
                      <a:lnTo>
                        <a:pt x="515" y="189"/>
                      </a:lnTo>
                      <a:lnTo>
                        <a:pt x="507" y="165"/>
                      </a:lnTo>
                      <a:lnTo>
                        <a:pt x="495" y="142"/>
                      </a:lnTo>
                      <a:lnTo>
                        <a:pt x="482" y="121"/>
                      </a:lnTo>
                      <a:lnTo>
                        <a:pt x="467" y="101"/>
                      </a:lnTo>
                      <a:lnTo>
                        <a:pt x="451" y="82"/>
                      </a:lnTo>
                      <a:lnTo>
                        <a:pt x="433" y="65"/>
                      </a:lnTo>
                      <a:lnTo>
                        <a:pt x="411" y="50"/>
                      </a:lnTo>
                      <a:lnTo>
                        <a:pt x="390" y="37"/>
                      </a:lnTo>
                      <a:lnTo>
                        <a:pt x="367" y="27"/>
                      </a:lnTo>
                      <a:lnTo>
                        <a:pt x="343" y="17"/>
                      </a:lnTo>
                      <a:lnTo>
                        <a:pt x="318" y="11"/>
                      </a:lnTo>
                      <a:lnTo>
                        <a:pt x="293" y="7"/>
                      </a:lnTo>
                      <a:lnTo>
                        <a:pt x="266" y="5"/>
                      </a:lnTo>
                      <a:lnTo>
                        <a:pt x="239" y="7"/>
                      </a:lnTo>
                      <a:lnTo>
                        <a:pt x="213" y="11"/>
                      </a:lnTo>
                      <a:lnTo>
                        <a:pt x="189" y="17"/>
                      </a:lnTo>
                      <a:lnTo>
                        <a:pt x="165" y="27"/>
                      </a:lnTo>
                      <a:lnTo>
                        <a:pt x="141" y="37"/>
                      </a:lnTo>
                      <a:lnTo>
                        <a:pt x="120" y="50"/>
                      </a:lnTo>
                      <a:lnTo>
                        <a:pt x="100" y="65"/>
                      </a:lnTo>
                      <a:lnTo>
                        <a:pt x="81" y="82"/>
                      </a:lnTo>
                      <a:lnTo>
                        <a:pt x="65" y="101"/>
                      </a:lnTo>
                      <a:lnTo>
                        <a:pt x="49" y="121"/>
                      </a:lnTo>
                      <a:lnTo>
                        <a:pt x="36" y="142"/>
                      </a:lnTo>
                      <a:lnTo>
                        <a:pt x="25" y="165"/>
                      </a:lnTo>
                      <a:lnTo>
                        <a:pt x="17" y="189"/>
                      </a:lnTo>
                      <a:lnTo>
                        <a:pt x="10" y="214"/>
                      </a:lnTo>
                      <a:lnTo>
                        <a:pt x="6" y="239"/>
                      </a:lnTo>
                      <a:lnTo>
                        <a:pt x="5" y="266"/>
                      </a:lnTo>
                      <a:lnTo>
                        <a:pt x="6" y="293"/>
                      </a:lnTo>
                      <a:lnTo>
                        <a:pt x="10" y="319"/>
                      </a:lnTo>
                      <a:lnTo>
                        <a:pt x="17" y="345"/>
                      </a:lnTo>
                      <a:lnTo>
                        <a:pt x="25" y="369"/>
                      </a:lnTo>
                      <a:lnTo>
                        <a:pt x="36" y="391"/>
                      </a:lnTo>
                      <a:lnTo>
                        <a:pt x="49" y="413"/>
                      </a:lnTo>
                      <a:lnTo>
                        <a:pt x="65" y="432"/>
                      </a:lnTo>
                      <a:lnTo>
                        <a:pt x="81" y="451"/>
                      </a:lnTo>
                      <a:lnTo>
                        <a:pt x="100" y="468"/>
                      </a:lnTo>
                      <a:lnTo>
                        <a:pt x="120" y="483"/>
                      </a:lnTo>
                      <a:lnTo>
                        <a:pt x="141" y="496"/>
                      </a:lnTo>
                      <a:lnTo>
                        <a:pt x="165" y="507"/>
                      </a:lnTo>
                      <a:lnTo>
                        <a:pt x="189" y="516"/>
                      </a:lnTo>
                      <a:lnTo>
                        <a:pt x="213" y="522"/>
                      </a:lnTo>
                      <a:lnTo>
                        <a:pt x="239" y="526"/>
                      </a:lnTo>
                      <a:lnTo>
                        <a:pt x="266" y="527"/>
                      </a:lnTo>
                      <a:lnTo>
                        <a:pt x="293" y="526"/>
                      </a:lnTo>
                      <a:lnTo>
                        <a:pt x="318" y="522"/>
                      </a:lnTo>
                      <a:lnTo>
                        <a:pt x="343" y="516"/>
                      </a:lnTo>
                      <a:lnTo>
                        <a:pt x="367" y="507"/>
                      </a:lnTo>
                      <a:lnTo>
                        <a:pt x="390" y="496"/>
                      </a:lnTo>
                      <a:lnTo>
                        <a:pt x="411" y="483"/>
                      </a:lnTo>
                      <a:lnTo>
                        <a:pt x="433" y="468"/>
                      </a:lnTo>
                      <a:lnTo>
                        <a:pt x="451" y="451"/>
                      </a:lnTo>
                      <a:lnTo>
                        <a:pt x="467" y="432"/>
                      </a:lnTo>
                      <a:lnTo>
                        <a:pt x="482" y="413"/>
                      </a:lnTo>
                      <a:lnTo>
                        <a:pt x="495" y="391"/>
                      </a:lnTo>
                      <a:lnTo>
                        <a:pt x="507" y="369"/>
                      </a:lnTo>
                      <a:lnTo>
                        <a:pt x="515" y="345"/>
                      </a:lnTo>
                      <a:lnTo>
                        <a:pt x="522" y="319"/>
                      </a:lnTo>
                      <a:lnTo>
                        <a:pt x="526" y="293"/>
                      </a:lnTo>
                      <a:lnTo>
                        <a:pt x="527" y="266"/>
                      </a:lnTo>
                      <a:lnTo>
                        <a:pt x="532" y="26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4" name="Freeform 423"/>
                <p:cNvSpPr>
                  <a:spLocks/>
                </p:cNvSpPr>
                <p:nvPr/>
              </p:nvSpPr>
              <p:spPr bwMode="auto">
                <a:xfrm>
                  <a:off x="2643" y="2322"/>
                  <a:ext cx="263" cy="263"/>
                </a:xfrm>
                <a:custGeom>
                  <a:avLst/>
                  <a:gdLst/>
                  <a:ahLst/>
                  <a:cxnLst>
                    <a:cxn ang="0">
                      <a:pos x="522" y="210"/>
                    </a:cxn>
                    <a:cxn ang="0">
                      <a:pos x="496" y="138"/>
                    </a:cxn>
                    <a:cxn ang="0">
                      <a:pos x="451" y="77"/>
                    </a:cxn>
                    <a:cxn ang="0">
                      <a:pos x="389" y="32"/>
                    </a:cxn>
                    <a:cxn ang="0">
                      <a:pos x="317" y="5"/>
                    </a:cxn>
                    <a:cxn ang="0">
                      <a:pos x="237" y="1"/>
                    </a:cxn>
                    <a:cxn ang="0">
                      <a:pos x="162" y="21"/>
                    </a:cxn>
                    <a:cxn ang="0">
                      <a:pos x="96" y="59"/>
                    </a:cxn>
                    <a:cxn ang="0">
                      <a:pos x="46" y="117"/>
                    </a:cxn>
                    <a:cxn ang="0">
                      <a:pos x="12" y="185"/>
                    </a:cxn>
                    <a:cxn ang="0">
                      <a:pos x="0" y="263"/>
                    </a:cxn>
                    <a:cxn ang="0">
                      <a:pos x="12" y="342"/>
                    </a:cxn>
                    <a:cxn ang="0">
                      <a:pos x="46" y="411"/>
                    </a:cxn>
                    <a:cxn ang="0">
                      <a:pos x="96" y="467"/>
                    </a:cxn>
                    <a:cxn ang="0">
                      <a:pos x="162" y="507"/>
                    </a:cxn>
                    <a:cxn ang="0">
                      <a:pos x="237" y="525"/>
                    </a:cxn>
                    <a:cxn ang="0">
                      <a:pos x="317" y="521"/>
                    </a:cxn>
                    <a:cxn ang="0">
                      <a:pos x="389" y="495"/>
                    </a:cxn>
                    <a:cxn ang="0">
                      <a:pos x="451" y="449"/>
                    </a:cxn>
                    <a:cxn ang="0">
                      <a:pos x="496" y="390"/>
                    </a:cxn>
                    <a:cxn ang="0">
                      <a:pos x="522" y="316"/>
                    </a:cxn>
                    <a:cxn ang="0">
                      <a:pos x="522" y="263"/>
                    </a:cxn>
                    <a:cxn ang="0">
                      <a:pos x="511" y="187"/>
                    </a:cxn>
                    <a:cxn ang="0">
                      <a:pos x="479" y="119"/>
                    </a:cxn>
                    <a:cxn ang="0">
                      <a:pos x="428" y="63"/>
                    </a:cxn>
                    <a:cxn ang="0">
                      <a:pos x="364" y="25"/>
                    </a:cxn>
                    <a:cxn ang="0">
                      <a:pos x="291" y="6"/>
                    </a:cxn>
                    <a:cxn ang="0">
                      <a:pos x="212" y="10"/>
                    </a:cxn>
                    <a:cxn ang="0">
                      <a:pos x="140" y="36"/>
                    </a:cxn>
                    <a:cxn ang="0">
                      <a:pos x="80" y="81"/>
                    </a:cxn>
                    <a:cxn ang="0">
                      <a:pos x="36" y="141"/>
                    </a:cxn>
                    <a:cxn ang="0">
                      <a:pos x="11" y="211"/>
                    </a:cxn>
                    <a:cxn ang="0">
                      <a:pos x="7" y="290"/>
                    </a:cxn>
                    <a:cxn ang="0">
                      <a:pos x="26" y="364"/>
                    </a:cxn>
                    <a:cxn ang="0">
                      <a:pos x="64" y="428"/>
                    </a:cxn>
                    <a:cxn ang="0">
                      <a:pos x="119" y="477"/>
                    </a:cxn>
                    <a:cxn ang="0">
                      <a:pos x="187" y="511"/>
                    </a:cxn>
                    <a:cxn ang="0">
                      <a:pos x="264" y="523"/>
                    </a:cxn>
                    <a:cxn ang="0">
                      <a:pos x="341" y="511"/>
                    </a:cxn>
                    <a:cxn ang="0">
                      <a:pos x="408" y="477"/>
                    </a:cxn>
                    <a:cxn ang="0">
                      <a:pos x="464" y="428"/>
                    </a:cxn>
                    <a:cxn ang="0">
                      <a:pos x="503" y="364"/>
                    </a:cxn>
                    <a:cxn ang="0">
                      <a:pos x="521" y="290"/>
                    </a:cxn>
                  </a:cxnLst>
                  <a:rect l="0" t="0" r="r" b="b"/>
                  <a:pathLst>
                    <a:path w="528" h="527">
                      <a:moveTo>
                        <a:pt x="528" y="263"/>
                      </a:moveTo>
                      <a:lnTo>
                        <a:pt x="526" y="236"/>
                      </a:lnTo>
                      <a:lnTo>
                        <a:pt x="522" y="210"/>
                      </a:lnTo>
                      <a:lnTo>
                        <a:pt x="516" y="185"/>
                      </a:lnTo>
                      <a:lnTo>
                        <a:pt x="507" y="161"/>
                      </a:lnTo>
                      <a:lnTo>
                        <a:pt x="496" y="138"/>
                      </a:lnTo>
                      <a:lnTo>
                        <a:pt x="483" y="117"/>
                      </a:lnTo>
                      <a:lnTo>
                        <a:pt x="468" y="95"/>
                      </a:lnTo>
                      <a:lnTo>
                        <a:pt x="451" y="77"/>
                      </a:lnTo>
                      <a:lnTo>
                        <a:pt x="432" y="59"/>
                      </a:lnTo>
                      <a:lnTo>
                        <a:pt x="412" y="45"/>
                      </a:lnTo>
                      <a:lnTo>
                        <a:pt x="389" y="32"/>
                      </a:lnTo>
                      <a:lnTo>
                        <a:pt x="367" y="21"/>
                      </a:lnTo>
                      <a:lnTo>
                        <a:pt x="343" y="12"/>
                      </a:lnTo>
                      <a:lnTo>
                        <a:pt x="317" y="5"/>
                      </a:lnTo>
                      <a:lnTo>
                        <a:pt x="291" y="1"/>
                      </a:lnTo>
                      <a:lnTo>
                        <a:pt x="264" y="0"/>
                      </a:lnTo>
                      <a:lnTo>
                        <a:pt x="237" y="1"/>
                      </a:lnTo>
                      <a:lnTo>
                        <a:pt x="211" y="5"/>
                      </a:lnTo>
                      <a:lnTo>
                        <a:pt x="186" y="12"/>
                      </a:lnTo>
                      <a:lnTo>
                        <a:pt x="162" y="21"/>
                      </a:lnTo>
                      <a:lnTo>
                        <a:pt x="138" y="32"/>
                      </a:lnTo>
                      <a:lnTo>
                        <a:pt x="116" y="45"/>
                      </a:lnTo>
                      <a:lnTo>
                        <a:pt x="96" y="59"/>
                      </a:lnTo>
                      <a:lnTo>
                        <a:pt x="78" y="77"/>
                      </a:lnTo>
                      <a:lnTo>
                        <a:pt x="60" y="95"/>
                      </a:lnTo>
                      <a:lnTo>
                        <a:pt x="46" y="117"/>
                      </a:lnTo>
                      <a:lnTo>
                        <a:pt x="32" y="138"/>
                      </a:lnTo>
                      <a:lnTo>
                        <a:pt x="20" y="161"/>
                      </a:lnTo>
                      <a:lnTo>
                        <a:pt x="12" y="185"/>
                      </a:lnTo>
                      <a:lnTo>
                        <a:pt x="6" y="210"/>
                      </a:lnTo>
                      <a:lnTo>
                        <a:pt x="2" y="236"/>
                      </a:lnTo>
                      <a:lnTo>
                        <a:pt x="0" y="263"/>
                      </a:lnTo>
                      <a:lnTo>
                        <a:pt x="2" y="291"/>
                      </a:lnTo>
                      <a:lnTo>
                        <a:pt x="6" y="316"/>
                      </a:lnTo>
                      <a:lnTo>
                        <a:pt x="12" y="342"/>
                      </a:lnTo>
                      <a:lnTo>
                        <a:pt x="20" y="366"/>
                      </a:lnTo>
                      <a:lnTo>
                        <a:pt x="32" y="390"/>
                      </a:lnTo>
                      <a:lnTo>
                        <a:pt x="46" y="411"/>
                      </a:lnTo>
                      <a:lnTo>
                        <a:pt x="60" y="431"/>
                      </a:lnTo>
                      <a:lnTo>
                        <a:pt x="78" y="449"/>
                      </a:lnTo>
                      <a:lnTo>
                        <a:pt x="96" y="467"/>
                      </a:lnTo>
                      <a:lnTo>
                        <a:pt x="116" y="481"/>
                      </a:lnTo>
                      <a:lnTo>
                        <a:pt x="138" y="495"/>
                      </a:lnTo>
                      <a:lnTo>
                        <a:pt x="162" y="507"/>
                      </a:lnTo>
                      <a:lnTo>
                        <a:pt x="186" y="515"/>
                      </a:lnTo>
                      <a:lnTo>
                        <a:pt x="211" y="521"/>
                      </a:lnTo>
                      <a:lnTo>
                        <a:pt x="237" y="525"/>
                      </a:lnTo>
                      <a:lnTo>
                        <a:pt x="264" y="527"/>
                      </a:lnTo>
                      <a:lnTo>
                        <a:pt x="291" y="525"/>
                      </a:lnTo>
                      <a:lnTo>
                        <a:pt x="317" y="521"/>
                      </a:lnTo>
                      <a:lnTo>
                        <a:pt x="343" y="515"/>
                      </a:lnTo>
                      <a:lnTo>
                        <a:pt x="367" y="507"/>
                      </a:lnTo>
                      <a:lnTo>
                        <a:pt x="389" y="495"/>
                      </a:lnTo>
                      <a:lnTo>
                        <a:pt x="412" y="481"/>
                      </a:lnTo>
                      <a:lnTo>
                        <a:pt x="432" y="467"/>
                      </a:lnTo>
                      <a:lnTo>
                        <a:pt x="451" y="449"/>
                      </a:lnTo>
                      <a:lnTo>
                        <a:pt x="468" y="431"/>
                      </a:lnTo>
                      <a:lnTo>
                        <a:pt x="483" y="411"/>
                      </a:lnTo>
                      <a:lnTo>
                        <a:pt x="496" y="390"/>
                      </a:lnTo>
                      <a:lnTo>
                        <a:pt x="507" y="366"/>
                      </a:lnTo>
                      <a:lnTo>
                        <a:pt x="516" y="342"/>
                      </a:lnTo>
                      <a:lnTo>
                        <a:pt x="522" y="316"/>
                      </a:lnTo>
                      <a:lnTo>
                        <a:pt x="526" y="291"/>
                      </a:lnTo>
                      <a:lnTo>
                        <a:pt x="528" y="263"/>
                      </a:lnTo>
                      <a:lnTo>
                        <a:pt x="522" y="263"/>
                      </a:lnTo>
                      <a:lnTo>
                        <a:pt x="521" y="236"/>
                      </a:lnTo>
                      <a:lnTo>
                        <a:pt x="517" y="211"/>
                      </a:lnTo>
                      <a:lnTo>
                        <a:pt x="511" y="187"/>
                      </a:lnTo>
                      <a:lnTo>
                        <a:pt x="503" y="163"/>
                      </a:lnTo>
                      <a:lnTo>
                        <a:pt x="492" y="141"/>
                      </a:lnTo>
                      <a:lnTo>
                        <a:pt x="479" y="119"/>
                      </a:lnTo>
                      <a:lnTo>
                        <a:pt x="464" y="99"/>
                      </a:lnTo>
                      <a:lnTo>
                        <a:pt x="447" y="81"/>
                      </a:lnTo>
                      <a:lnTo>
                        <a:pt x="428" y="63"/>
                      </a:lnTo>
                      <a:lnTo>
                        <a:pt x="408" y="49"/>
                      </a:lnTo>
                      <a:lnTo>
                        <a:pt x="387" y="36"/>
                      </a:lnTo>
                      <a:lnTo>
                        <a:pt x="364" y="25"/>
                      </a:lnTo>
                      <a:lnTo>
                        <a:pt x="341" y="17"/>
                      </a:lnTo>
                      <a:lnTo>
                        <a:pt x="316" y="10"/>
                      </a:lnTo>
                      <a:lnTo>
                        <a:pt x="291" y="6"/>
                      </a:lnTo>
                      <a:lnTo>
                        <a:pt x="264" y="5"/>
                      </a:lnTo>
                      <a:lnTo>
                        <a:pt x="237" y="6"/>
                      </a:lnTo>
                      <a:lnTo>
                        <a:pt x="212" y="10"/>
                      </a:lnTo>
                      <a:lnTo>
                        <a:pt x="187" y="17"/>
                      </a:lnTo>
                      <a:lnTo>
                        <a:pt x="163" y="25"/>
                      </a:lnTo>
                      <a:lnTo>
                        <a:pt x="140" y="36"/>
                      </a:lnTo>
                      <a:lnTo>
                        <a:pt x="119" y="49"/>
                      </a:lnTo>
                      <a:lnTo>
                        <a:pt x="99" y="63"/>
                      </a:lnTo>
                      <a:lnTo>
                        <a:pt x="80" y="81"/>
                      </a:lnTo>
                      <a:lnTo>
                        <a:pt x="64" y="99"/>
                      </a:lnTo>
                      <a:lnTo>
                        <a:pt x="50" y="119"/>
                      </a:lnTo>
                      <a:lnTo>
                        <a:pt x="36" y="141"/>
                      </a:lnTo>
                      <a:lnTo>
                        <a:pt x="26" y="163"/>
                      </a:lnTo>
                      <a:lnTo>
                        <a:pt x="16" y="187"/>
                      </a:lnTo>
                      <a:lnTo>
                        <a:pt x="11" y="211"/>
                      </a:lnTo>
                      <a:lnTo>
                        <a:pt x="7" y="236"/>
                      </a:lnTo>
                      <a:lnTo>
                        <a:pt x="6" y="263"/>
                      </a:lnTo>
                      <a:lnTo>
                        <a:pt x="7" y="290"/>
                      </a:lnTo>
                      <a:lnTo>
                        <a:pt x="11" y="315"/>
                      </a:lnTo>
                      <a:lnTo>
                        <a:pt x="16" y="340"/>
                      </a:lnTo>
                      <a:lnTo>
                        <a:pt x="26" y="364"/>
                      </a:lnTo>
                      <a:lnTo>
                        <a:pt x="36" y="387"/>
                      </a:lnTo>
                      <a:lnTo>
                        <a:pt x="50" y="408"/>
                      </a:lnTo>
                      <a:lnTo>
                        <a:pt x="64" y="428"/>
                      </a:lnTo>
                      <a:lnTo>
                        <a:pt x="80" y="447"/>
                      </a:lnTo>
                      <a:lnTo>
                        <a:pt x="99" y="463"/>
                      </a:lnTo>
                      <a:lnTo>
                        <a:pt x="119" y="477"/>
                      </a:lnTo>
                      <a:lnTo>
                        <a:pt x="140" y="491"/>
                      </a:lnTo>
                      <a:lnTo>
                        <a:pt x="163" y="501"/>
                      </a:lnTo>
                      <a:lnTo>
                        <a:pt x="187" y="511"/>
                      </a:lnTo>
                      <a:lnTo>
                        <a:pt x="212" y="517"/>
                      </a:lnTo>
                      <a:lnTo>
                        <a:pt x="237" y="521"/>
                      </a:lnTo>
                      <a:lnTo>
                        <a:pt x="264" y="523"/>
                      </a:lnTo>
                      <a:lnTo>
                        <a:pt x="291" y="521"/>
                      </a:lnTo>
                      <a:lnTo>
                        <a:pt x="316" y="517"/>
                      </a:lnTo>
                      <a:lnTo>
                        <a:pt x="341" y="511"/>
                      </a:lnTo>
                      <a:lnTo>
                        <a:pt x="364" y="501"/>
                      </a:lnTo>
                      <a:lnTo>
                        <a:pt x="387" y="491"/>
                      </a:lnTo>
                      <a:lnTo>
                        <a:pt x="408" y="477"/>
                      </a:lnTo>
                      <a:lnTo>
                        <a:pt x="428" y="463"/>
                      </a:lnTo>
                      <a:lnTo>
                        <a:pt x="447" y="447"/>
                      </a:lnTo>
                      <a:lnTo>
                        <a:pt x="464" y="428"/>
                      </a:lnTo>
                      <a:lnTo>
                        <a:pt x="479" y="408"/>
                      </a:lnTo>
                      <a:lnTo>
                        <a:pt x="492" y="387"/>
                      </a:lnTo>
                      <a:lnTo>
                        <a:pt x="503" y="364"/>
                      </a:lnTo>
                      <a:lnTo>
                        <a:pt x="511" y="340"/>
                      </a:lnTo>
                      <a:lnTo>
                        <a:pt x="517" y="315"/>
                      </a:lnTo>
                      <a:lnTo>
                        <a:pt x="521" y="290"/>
                      </a:lnTo>
                      <a:lnTo>
                        <a:pt x="522" y="263"/>
                      </a:lnTo>
                      <a:lnTo>
                        <a:pt x="528" y="26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5" name="Freeform 424"/>
                <p:cNvSpPr>
                  <a:spLocks/>
                </p:cNvSpPr>
                <p:nvPr/>
              </p:nvSpPr>
              <p:spPr bwMode="auto">
                <a:xfrm>
                  <a:off x="2644" y="2323"/>
                  <a:ext cx="261" cy="261"/>
                </a:xfrm>
                <a:custGeom>
                  <a:avLst/>
                  <a:gdLst/>
                  <a:ahLst/>
                  <a:cxnLst>
                    <a:cxn ang="0">
                      <a:pos x="517" y="209"/>
                    </a:cxn>
                    <a:cxn ang="0">
                      <a:pos x="490" y="137"/>
                    </a:cxn>
                    <a:cxn ang="0">
                      <a:pos x="446" y="77"/>
                    </a:cxn>
                    <a:cxn ang="0">
                      <a:pos x="385" y="32"/>
                    </a:cxn>
                    <a:cxn ang="0">
                      <a:pos x="313" y="6"/>
                    </a:cxn>
                    <a:cxn ang="0">
                      <a:pos x="234" y="2"/>
                    </a:cxn>
                    <a:cxn ang="0">
                      <a:pos x="160" y="22"/>
                    </a:cxn>
                    <a:cxn ang="0">
                      <a:pos x="95" y="60"/>
                    </a:cxn>
                    <a:cxn ang="0">
                      <a:pos x="44" y="116"/>
                    </a:cxn>
                    <a:cxn ang="0">
                      <a:pos x="12" y="184"/>
                    </a:cxn>
                    <a:cxn ang="0">
                      <a:pos x="0" y="261"/>
                    </a:cxn>
                    <a:cxn ang="0">
                      <a:pos x="12" y="340"/>
                    </a:cxn>
                    <a:cxn ang="0">
                      <a:pos x="44" y="408"/>
                    </a:cxn>
                    <a:cxn ang="0">
                      <a:pos x="95" y="463"/>
                    </a:cxn>
                    <a:cxn ang="0">
                      <a:pos x="160" y="502"/>
                    </a:cxn>
                    <a:cxn ang="0">
                      <a:pos x="234" y="521"/>
                    </a:cxn>
                    <a:cxn ang="0">
                      <a:pos x="313" y="517"/>
                    </a:cxn>
                    <a:cxn ang="0">
                      <a:pos x="385" y="491"/>
                    </a:cxn>
                    <a:cxn ang="0">
                      <a:pos x="446" y="446"/>
                    </a:cxn>
                    <a:cxn ang="0">
                      <a:pos x="490" y="386"/>
                    </a:cxn>
                    <a:cxn ang="0">
                      <a:pos x="517" y="314"/>
                    </a:cxn>
                    <a:cxn ang="0">
                      <a:pos x="517" y="261"/>
                    </a:cxn>
                    <a:cxn ang="0">
                      <a:pos x="506" y="185"/>
                    </a:cxn>
                    <a:cxn ang="0">
                      <a:pos x="473" y="119"/>
                    </a:cxn>
                    <a:cxn ang="0">
                      <a:pos x="424" y="64"/>
                    </a:cxn>
                    <a:cxn ang="0">
                      <a:pos x="361" y="26"/>
                    </a:cxn>
                    <a:cxn ang="0">
                      <a:pos x="288" y="7"/>
                    </a:cxn>
                    <a:cxn ang="0">
                      <a:pos x="209" y="11"/>
                    </a:cxn>
                    <a:cxn ang="0">
                      <a:pos x="139" y="36"/>
                    </a:cxn>
                    <a:cxn ang="0">
                      <a:pos x="80" y="80"/>
                    </a:cxn>
                    <a:cxn ang="0">
                      <a:pos x="36" y="140"/>
                    </a:cxn>
                    <a:cxn ang="0">
                      <a:pos x="9" y="211"/>
                    </a:cxn>
                    <a:cxn ang="0">
                      <a:pos x="5" y="288"/>
                    </a:cxn>
                    <a:cxn ang="0">
                      <a:pos x="25" y="361"/>
                    </a:cxn>
                    <a:cxn ang="0">
                      <a:pos x="63" y="425"/>
                    </a:cxn>
                    <a:cxn ang="0">
                      <a:pos x="117" y="474"/>
                    </a:cxn>
                    <a:cxn ang="0">
                      <a:pos x="185" y="506"/>
                    </a:cxn>
                    <a:cxn ang="0">
                      <a:pos x="261" y="518"/>
                    </a:cxn>
                    <a:cxn ang="0">
                      <a:pos x="337" y="506"/>
                    </a:cxn>
                    <a:cxn ang="0">
                      <a:pos x="404" y="474"/>
                    </a:cxn>
                    <a:cxn ang="0">
                      <a:pos x="458" y="425"/>
                    </a:cxn>
                    <a:cxn ang="0">
                      <a:pos x="497" y="361"/>
                    </a:cxn>
                    <a:cxn ang="0">
                      <a:pos x="515" y="288"/>
                    </a:cxn>
                  </a:cxnLst>
                  <a:rect l="0" t="0" r="r" b="b"/>
                  <a:pathLst>
                    <a:path w="522" h="522">
                      <a:moveTo>
                        <a:pt x="522" y="261"/>
                      </a:moveTo>
                      <a:lnTo>
                        <a:pt x="521" y="234"/>
                      </a:lnTo>
                      <a:lnTo>
                        <a:pt x="517" y="209"/>
                      </a:lnTo>
                      <a:lnTo>
                        <a:pt x="510" y="184"/>
                      </a:lnTo>
                      <a:lnTo>
                        <a:pt x="502" y="160"/>
                      </a:lnTo>
                      <a:lnTo>
                        <a:pt x="490" y="137"/>
                      </a:lnTo>
                      <a:lnTo>
                        <a:pt x="477" y="116"/>
                      </a:lnTo>
                      <a:lnTo>
                        <a:pt x="462" y="96"/>
                      </a:lnTo>
                      <a:lnTo>
                        <a:pt x="446" y="77"/>
                      </a:lnTo>
                      <a:lnTo>
                        <a:pt x="428" y="60"/>
                      </a:lnTo>
                      <a:lnTo>
                        <a:pt x="406" y="45"/>
                      </a:lnTo>
                      <a:lnTo>
                        <a:pt x="385" y="32"/>
                      </a:lnTo>
                      <a:lnTo>
                        <a:pt x="362" y="22"/>
                      </a:lnTo>
                      <a:lnTo>
                        <a:pt x="338" y="12"/>
                      </a:lnTo>
                      <a:lnTo>
                        <a:pt x="313" y="6"/>
                      </a:lnTo>
                      <a:lnTo>
                        <a:pt x="288" y="2"/>
                      </a:lnTo>
                      <a:lnTo>
                        <a:pt x="261" y="0"/>
                      </a:lnTo>
                      <a:lnTo>
                        <a:pt x="234" y="2"/>
                      </a:lnTo>
                      <a:lnTo>
                        <a:pt x="208" y="6"/>
                      </a:lnTo>
                      <a:lnTo>
                        <a:pt x="184" y="12"/>
                      </a:lnTo>
                      <a:lnTo>
                        <a:pt x="160" y="22"/>
                      </a:lnTo>
                      <a:lnTo>
                        <a:pt x="136" y="32"/>
                      </a:lnTo>
                      <a:lnTo>
                        <a:pt x="115" y="45"/>
                      </a:lnTo>
                      <a:lnTo>
                        <a:pt x="95" y="60"/>
                      </a:lnTo>
                      <a:lnTo>
                        <a:pt x="76" y="77"/>
                      </a:lnTo>
                      <a:lnTo>
                        <a:pt x="60" y="96"/>
                      </a:lnTo>
                      <a:lnTo>
                        <a:pt x="44" y="116"/>
                      </a:lnTo>
                      <a:lnTo>
                        <a:pt x="31" y="137"/>
                      </a:lnTo>
                      <a:lnTo>
                        <a:pt x="20" y="160"/>
                      </a:lnTo>
                      <a:lnTo>
                        <a:pt x="12" y="184"/>
                      </a:lnTo>
                      <a:lnTo>
                        <a:pt x="5" y="209"/>
                      </a:lnTo>
                      <a:lnTo>
                        <a:pt x="1" y="234"/>
                      </a:lnTo>
                      <a:lnTo>
                        <a:pt x="0" y="261"/>
                      </a:lnTo>
                      <a:lnTo>
                        <a:pt x="1" y="288"/>
                      </a:lnTo>
                      <a:lnTo>
                        <a:pt x="5" y="314"/>
                      </a:lnTo>
                      <a:lnTo>
                        <a:pt x="12" y="340"/>
                      </a:lnTo>
                      <a:lnTo>
                        <a:pt x="20" y="364"/>
                      </a:lnTo>
                      <a:lnTo>
                        <a:pt x="31" y="386"/>
                      </a:lnTo>
                      <a:lnTo>
                        <a:pt x="44" y="408"/>
                      </a:lnTo>
                      <a:lnTo>
                        <a:pt x="60" y="427"/>
                      </a:lnTo>
                      <a:lnTo>
                        <a:pt x="76" y="446"/>
                      </a:lnTo>
                      <a:lnTo>
                        <a:pt x="95" y="463"/>
                      </a:lnTo>
                      <a:lnTo>
                        <a:pt x="115" y="478"/>
                      </a:lnTo>
                      <a:lnTo>
                        <a:pt x="136" y="491"/>
                      </a:lnTo>
                      <a:lnTo>
                        <a:pt x="160" y="502"/>
                      </a:lnTo>
                      <a:lnTo>
                        <a:pt x="184" y="511"/>
                      </a:lnTo>
                      <a:lnTo>
                        <a:pt x="208" y="517"/>
                      </a:lnTo>
                      <a:lnTo>
                        <a:pt x="234" y="521"/>
                      </a:lnTo>
                      <a:lnTo>
                        <a:pt x="261" y="522"/>
                      </a:lnTo>
                      <a:lnTo>
                        <a:pt x="288" y="521"/>
                      </a:lnTo>
                      <a:lnTo>
                        <a:pt x="313" y="517"/>
                      </a:lnTo>
                      <a:lnTo>
                        <a:pt x="338" y="511"/>
                      </a:lnTo>
                      <a:lnTo>
                        <a:pt x="362" y="502"/>
                      </a:lnTo>
                      <a:lnTo>
                        <a:pt x="385" y="491"/>
                      </a:lnTo>
                      <a:lnTo>
                        <a:pt x="406" y="478"/>
                      </a:lnTo>
                      <a:lnTo>
                        <a:pt x="428" y="463"/>
                      </a:lnTo>
                      <a:lnTo>
                        <a:pt x="446" y="446"/>
                      </a:lnTo>
                      <a:lnTo>
                        <a:pt x="462" y="427"/>
                      </a:lnTo>
                      <a:lnTo>
                        <a:pt x="477" y="408"/>
                      </a:lnTo>
                      <a:lnTo>
                        <a:pt x="490" y="386"/>
                      </a:lnTo>
                      <a:lnTo>
                        <a:pt x="502" y="364"/>
                      </a:lnTo>
                      <a:lnTo>
                        <a:pt x="510" y="340"/>
                      </a:lnTo>
                      <a:lnTo>
                        <a:pt x="517" y="314"/>
                      </a:lnTo>
                      <a:lnTo>
                        <a:pt x="521" y="288"/>
                      </a:lnTo>
                      <a:lnTo>
                        <a:pt x="522" y="261"/>
                      </a:lnTo>
                      <a:lnTo>
                        <a:pt x="517" y="261"/>
                      </a:lnTo>
                      <a:lnTo>
                        <a:pt x="515" y="236"/>
                      </a:lnTo>
                      <a:lnTo>
                        <a:pt x="512" y="211"/>
                      </a:lnTo>
                      <a:lnTo>
                        <a:pt x="506" y="185"/>
                      </a:lnTo>
                      <a:lnTo>
                        <a:pt x="497" y="161"/>
                      </a:lnTo>
                      <a:lnTo>
                        <a:pt x="486" y="140"/>
                      </a:lnTo>
                      <a:lnTo>
                        <a:pt x="473" y="119"/>
                      </a:lnTo>
                      <a:lnTo>
                        <a:pt x="458" y="99"/>
                      </a:lnTo>
                      <a:lnTo>
                        <a:pt x="442" y="80"/>
                      </a:lnTo>
                      <a:lnTo>
                        <a:pt x="424" y="64"/>
                      </a:lnTo>
                      <a:lnTo>
                        <a:pt x="404" y="49"/>
                      </a:lnTo>
                      <a:lnTo>
                        <a:pt x="384" y="36"/>
                      </a:lnTo>
                      <a:lnTo>
                        <a:pt x="361" y="26"/>
                      </a:lnTo>
                      <a:lnTo>
                        <a:pt x="337" y="18"/>
                      </a:lnTo>
                      <a:lnTo>
                        <a:pt x="313" y="11"/>
                      </a:lnTo>
                      <a:lnTo>
                        <a:pt x="288" y="7"/>
                      </a:lnTo>
                      <a:lnTo>
                        <a:pt x="261" y="6"/>
                      </a:lnTo>
                      <a:lnTo>
                        <a:pt x="234" y="7"/>
                      </a:lnTo>
                      <a:lnTo>
                        <a:pt x="209" y="11"/>
                      </a:lnTo>
                      <a:lnTo>
                        <a:pt x="185" y="18"/>
                      </a:lnTo>
                      <a:lnTo>
                        <a:pt x="161" y="26"/>
                      </a:lnTo>
                      <a:lnTo>
                        <a:pt x="139" y="36"/>
                      </a:lnTo>
                      <a:lnTo>
                        <a:pt x="117" y="49"/>
                      </a:lnTo>
                      <a:lnTo>
                        <a:pt x="97" y="64"/>
                      </a:lnTo>
                      <a:lnTo>
                        <a:pt x="80" y="80"/>
                      </a:lnTo>
                      <a:lnTo>
                        <a:pt x="63" y="99"/>
                      </a:lnTo>
                      <a:lnTo>
                        <a:pt x="48" y="119"/>
                      </a:lnTo>
                      <a:lnTo>
                        <a:pt x="36" y="140"/>
                      </a:lnTo>
                      <a:lnTo>
                        <a:pt x="25" y="161"/>
                      </a:lnTo>
                      <a:lnTo>
                        <a:pt x="16" y="185"/>
                      </a:lnTo>
                      <a:lnTo>
                        <a:pt x="9" y="211"/>
                      </a:lnTo>
                      <a:lnTo>
                        <a:pt x="5" y="236"/>
                      </a:lnTo>
                      <a:lnTo>
                        <a:pt x="4" y="261"/>
                      </a:lnTo>
                      <a:lnTo>
                        <a:pt x="5" y="288"/>
                      </a:lnTo>
                      <a:lnTo>
                        <a:pt x="9" y="313"/>
                      </a:lnTo>
                      <a:lnTo>
                        <a:pt x="16" y="338"/>
                      </a:lnTo>
                      <a:lnTo>
                        <a:pt x="25" y="361"/>
                      </a:lnTo>
                      <a:lnTo>
                        <a:pt x="36" y="384"/>
                      </a:lnTo>
                      <a:lnTo>
                        <a:pt x="48" y="405"/>
                      </a:lnTo>
                      <a:lnTo>
                        <a:pt x="63" y="425"/>
                      </a:lnTo>
                      <a:lnTo>
                        <a:pt x="80" y="442"/>
                      </a:lnTo>
                      <a:lnTo>
                        <a:pt x="97" y="459"/>
                      </a:lnTo>
                      <a:lnTo>
                        <a:pt x="117" y="474"/>
                      </a:lnTo>
                      <a:lnTo>
                        <a:pt x="139" y="486"/>
                      </a:lnTo>
                      <a:lnTo>
                        <a:pt x="161" y="498"/>
                      </a:lnTo>
                      <a:lnTo>
                        <a:pt x="185" y="506"/>
                      </a:lnTo>
                      <a:lnTo>
                        <a:pt x="209" y="513"/>
                      </a:lnTo>
                      <a:lnTo>
                        <a:pt x="234" y="517"/>
                      </a:lnTo>
                      <a:lnTo>
                        <a:pt x="261" y="518"/>
                      </a:lnTo>
                      <a:lnTo>
                        <a:pt x="288" y="517"/>
                      </a:lnTo>
                      <a:lnTo>
                        <a:pt x="313" y="513"/>
                      </a:lnTo>
                      <a:lnTo>
                        <a:pt x="337" y="506"/>
                      </a:lnTo>
                      <a:lnTo>
                        <a:pt x="361" y="498"/>
                      </a:lnTo>
                      <a:lnTo>
                        <a:pt x="384" y="486"/>
                      </a:lnTo>
                      <a:lnTo>
                        <a:pt x="404" y="474"/>
                      </a:lnTo>
                      <a:lnTo>
                        <a:pt x="424" y="459"/>
                      </a:lnTo>
                      <a:lnTo>
                        <a:pt x="442" y="442"/>
                      </a:lnTo>
                      <a:lnTo>
                        <a:pt x="458" y="425"/>
                      </a:lnTo>
                      <a:lnTo>
                        <a:pt x="473" y="405"/>
                      </a:lnTo>
                      <a:lnTo>
                        <a:pt x="486" y="384"/>
                      </a:lnTo>
                      <a:lnTo>
                        <a:pt x="497" y="361"/>
                      </a:lnTo>
                      <a:lnTo>
                        <a:pt x="506" y="338"/>
                      </a:lnTo>
                      <a:lnTo>
                        <a:pt x="512" y="313"/>
                      </a:lnTo>
                      <a:lnTo>
                        <a:pt x="515" y="288"/>
                      </a:lnTo>
                      <a:lnTo>
                        <a:pt x="517" y="261"/>
                      </a:lnTo>
                      <a:lnTo>
                        <a:pt x="522" y="26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6" name="Freeform 425"/>
                <p:cNvSpPr>
                  <a:spLocks/>
                </p:cNvSpPr>
                <p:nvPr/>
              </p:nvSpPr>
              <p:spPr bwMode="auto">
                <a:xfrm>
                  <a:off x="2645" y="2324"/>
                  <a:ext cx="259" cy="259"/>
                </a:xfrm>
                <a:custGeom>
                  <a:avLst/>
                  <a:gdLst/>
                  <a:ahLst/>
                  <a:cxnLst>
                    <a:cxn ang="0">
                      <a:pos x="511" y="206"/>
                    </a:cxn>
                    <a:cxn ang="0">
                      <a:pos x="486" y="136"/>
                    </a:cxn>
                    <a:cxn ang="0">
                      <a:pos x="441" y="76"/>
                    </a:cxn>
                    <a:cxn ang="0">
                      <a:pos x="381" y="31"/>
                    </a:cxn>
                    <a:cxn ang="0">
                      <a:pos x="310" y="5"/>
                    </a:cxn>
                    <a:cxn ang="0">
                      <a:pos x="231" y="1"/>
                    </a:cxn>
                    <a:cxn ang="0">
                      <a:pos x="157" y="20"/>
                    </a:cxn>
                    <a:cxn ang="0">
                      <a:pos x="93" y="58"/>
                    </a:cxn>
                    <a:cxn ang="0">
                      <a:pos x="44" y="114"/>
                    </a:cxn>
                    <a:cxn ang="0">
                      <a:pos x="10" y="182"/>
                    </a:cxn>
                    <a:cxn ang="0">
                      <a:pos x="0" y="258"/>
                    </a:cxn>
                    <a:cxn ang="0">
                      <a:pos x="10" y="335"/>
                    </a:cxn>
                    <a:cxn ang="0">
                      <a:pos x="44" y="403"/>
                    </a:cxn>
                    <a:cxn ang="0">
                      <a:pos x="93" y="458"/>
                    </a:cxn>
                    <a:cxn ang="0">
                      <a:pos x="157" y="496"/>
                    </a:cxn>
                    <a:cxn ang="0">
                      <a:pos x="231" y="516"/>
                    </a:cxn>
                    <a:cxn ang="0">
                      <a:pos x="310" y="512"/>
                    </a:cxn>
                    <a:cxn ang="0">
                      <a:pos x="381" y="486"/>
                    </a:cxn>
                    <a:cxn ang="0">
                      <a:pos x="441" y="442"/>
                    </a:cxn>
                    <a:cxn ang="0">
                      <a:pos x="486" y="382"/>
                    </a:cxn>
                    <a:cxn ang="0">
                      <a:pos x="511" y="310"/>
                    </a:cxn>
                    <a:cxn ang="0">
                      <a:pos x="511" y="258"/>
                    </a:cxn>
                    <a:cxn ang="0">
                      <a:pos x="501" y="184"/>
                    </a:cxn>
                    <a:cxn ang="0">
                      <a:pos x="469" y="117"/>
                    </a:cxn>
                    <a:cxn ang="0">
                      <a:pos x="419" y="62"/>
                    </a:cxn>
                    <a:cxn ang="0">
                      <a:pos x="357" y="25"/>
                    </a:cxn>
                    <a:cxn ang="0">
                      <a:pos x="283" y="7"/>
                    </a:cxn>
                    <a:cxn ang="0">
                      <a:pos x="206" y="11"/>
                    </a:cxn>
                    <a:cxn ang="0">
                      <a:pos x="137" y="36"/>
                    </a:cxn>
                    <a:cxn ang="0">
                      <a:pos x="78" y="80"/>
                    </a:cxn>
                    <a:cxn ang="0">
                      <a:pos x="34" y="137"/>
                    </a:cxn>
                    <a:cxn ang="0">
                      <a:pos x="9" y="208"/>
                    </a:cxn>
                    <a:cxn ang="0">
                      <a:pos x="5" y="285"/>
                    </a:cxn>
                    <a:cxn ang="0">
                      <a:pos x="24" y="357"/>
                    </a:cxn>
                    <a:cxn ang="0">
                      <a:pos x="62" y="419"/>
                    </a:cxn>
                    <a:cxn ang="0">
                      <a:pos x="116" y="468"/>
                    </a:cxn>
                    <a:cxn ang="0">
                      <a:pos x="182" y="500"/>
                    </a:cxn>
                    <a:cxn ang="0">
                      <a:pos x="258" y="512"/>
                    </a:cxn>
                    <a:cxn ang="0">
                      <a:pos x="333" y="500"/>
                    </a:cxn>
                    <a:cxn ang="0">
                      <a:pos x="399" y="468"/>
                    </a:cxn>
                    <a:cxn ang="0">
                      <a:pos x="454" y="419"/>
                    </a:cxn>
                    <a:cxn ang="0">
                      <a:pos x="491" y="357"/>
                    </a:cxn>
                    <a:cxn ang="0">
                      <a:pos x="510" y="285"/>
                    </a:cxn>
                  </a:cxnLst>
                  <a:rect l="0" t="0" r="r" b="b"/>
                  <a:pathLst>
                    <a:path w="516" h="518">
                      <a:moveTo>
                        <a:pt x="516" y="258"/>
                      </a:moveTo>
                      <a:lnTo>
                        <a:pt x="515" y="231"/>
                      </a:lnTo>
                      <a:lnTo>
                        <a:pt x="511" y="206"/>
                      </a:lnTo>
                      <a:lnTo>
                        <a:pt x="505" y="182"/>
                      </a:lnTo>
                      <a:lnTo>
                        <a:pt x="497" y="158"/>
                      </a:lnTo>
                      <a:lnTo>
                        <a:pt x="486" y="136"/>
                      </a:lnTo>
                      <a:lnTo>
                        <a:pt x="473" y="114"/>
                      </a:lnTo>
                      <a:lnTo>
                        <a:pt x="458" y="94"/>
                      </a:lnTo>
                      <a:lnTo>
                        <a:pt x="441" y="76"/>
                      </a:lnTo>
                      <a:lnTo>
                        <a:pt x="422" y="58"/>
                      </a:lnTo>
                      <a:lnTo>
                        <a:pt x="402" y="44"/>
                      </a:lnTo>
                      <a:lnTo>
                        <a:pt x="381" y="31"/>
                      </a:lnTo>
                      <a:lnTo>
                        <a:pt x="358" y="20"/>
                      </a:lnTo>
                      <a:lnTo>
                        <a:pt x="335" y="12"/>
                      </a:lnTo>
                      <a:lnTo>
                        <a:pt x="310" y="5"/>
                      </a:lnTo>
                      <a:lnTo>
                        <a:pt x="285" y="1"/>
                      </a:lnTo>
                      <a:lnTo>
                        <a:pt x="258" y="0"/>
                      </a:lnTo>
                      <a:lnTo>
                        <a:pt x="231" y="1"/>
                      </a:lnTo>
                      <a:lnTo>
                        <a:pt x="206" y="5"/>
                      </a:lnTo>
                      <a:lnTo>
                        <a:pt x="181" y="12"/>
                      </a:lnTo>
                      <a:lnTo>
                        <a:pt x="157" y="20"/>
                      </a:lnTo>
                      <a:lnTo>
                        <a:pt x="134" y="31"/>
                      </a:lnTo>
                      <a:lnTo>
                        <a:pt x="113" y="44"/>
                      </a:lnTo>
                      <a:lnTo>
                        <a:pt x="93" y="58"/>
                      </a:lnTo>
                      <a:lnTo>
                        <a:pt x="74" y="76"/>
                      </a:lnTo>
                      <a:lnTo>
                        <a:pt x="58" y="94"/>
                      </a:lnTo>
                      <a:lnTo>
                        <a:pt x="44" y="114"/>
                      </a:lnTo>
                      <a:lnTo>
                        <a:pt x="30" y="136"/>
                      </a:lnTo>
                      <a:lnTo>
                        <a:pt x="20" y="158"/>
                      </a:lnTo>
                      <a:lnTo>
                        <a:pt x="10" y="182"/>
                      </a:lnTo>
                      <a:lnTo>
                        <a:pt x="5" y="206"/>
                      </a:lnTo>
                      <a:lnTo>
                        <a:pt x="1" y="231"/>
                      </a:lnTo>
                      <a:lnTo>
                        <a:pt x="0" y="258"/>
                      </a:lnTo>
                      <a:lnTo>
                        <a:pt x="1" y="285"/>
                      </a:lnTo>
                      <a:lnTo>
                        <a:pt x="5" y="310"/>
                      </a:lnTo>
                      <a:lnTo>
                        <a:pt x="10" y="335"/>
                      </a:lnTo>
                      <a:lnTo>
                        <a:pt x="20" y="359"/>
                      </a:lnTo>
                      <a:lnTo>
                        <a:pt x="30" y="382"/>
                      </a:lnTo>
                      <a:lnTo>
                        <a:pt x="44" y="403"/>
                      </a:lnTo>
                      <a:lnTo>
                        <a:pt x="58" y="423"/>
                      </a:lnTo>
                      <a:lnTo>
                        <a:pt x="74" y="442"/>
                      </a:lnTo>
                      <a:lnTo>
                        <a:pt x="93" y="458"/>
                      </a:lnTo>
                      <a:lnTo>
                        <a:pt x="113" y="472"/>
                      </a:lnTo>
                      <a:lnTo>
                        <a:pt x="134" y="486"/>
                      </a:lnTo>
                      <a:lnTo>
                        <a:pt x="157" y="496"/>
                      </a:lnTo>
                      <a:lnTo>
                        <a:pt x="181" y="506"/>
                      </a:lnTo>
                      <a:lnTo>
                        <a:pt x="206" y="512"/>
                      </a:lnTo>
                      <a:lnTo>
                        <a:pt x="231" y="516"/>
                      </a:lnTo>
                      <a:lnTo>
                        <a:pt x="258" y="518"/>
                      </a:lnTo>
                      <a:lnTo>
                        <a:pt x="285" y="516"/>
                      </a:lnTo>
                      <a:lnTo>
                        <a:pt x="310" y="512"/>
                      </a:lnTo>
                      <a:lnTo>
                        <a:pt x="335" y="506"/>
                      </a:lnTo>
                      <a:lnTo>
                        <a:pt x="358" y="496"/>
                      </a:lnTo>
                      <a:lnTo>
                        <a:pt x="381" y="486"/>
                      </a:lnTo>
                      <a:lnTo>
                        <a:pt x="402" y="472"/>
                      </a:lnTo>
                      <a:lnTo>
                        <a:pt x="422" y="458"/>
                      </a:lnTo>
                      <a:lnTo>
                        <a:pt x="441" y="442"/>
                      </a:lnTo>
                      <a:lnTo>
                        <a:pt x="458" y="423"/>
                      </a:lnTo>
                      <a:lnTo>
                        <a:pt x="473" y="403"/>
                      </a:lnTo>
                      <a:lnTo>
                        <a:pt x="486" y="382"/>
                      </a:lnTo>
                      <a:lnTo>
                        <a:pt x="497" y="359"/>
                      </a:lnTo>
                      <a:lnTo>
                        <a:pt x="505" y="335"/>
                      </a:lnTo>
                      <a:lnTo>
                        <a:pt x="511" y="310"/>
                      </a:lnTo>
                      <a:lnTo>
                        <a:pt x="515" y="285"/>
                      </a:lnTo>
                      <a:lnTo>
                        <a:pt x="516" y="258"/>
                      </a:lnTo>
                      <a:lnTo>
                        <a:pt x="511" y="258"/>
                      </a:lnTo>
                      <a:lnTo>
                        <a:pt x="510" y="233"/>
                      </a:lnTo>
                      <a:lnTo>
                        <a:pt x="506" y="208"/>
                      </a:lnTo>
                      <a:lnTo>
                        <a:pt x="501" y="184"/>
                      </a:lnTo>
                      <a:lnTo>
                        <a:pt x="491" y="160"/>
                      </a:lnTo>
                      <a:lnTo>
                        <a:pt x="481" y="137"/>
                      </a:lnTo>
                      <a:lnTo>
                        <a:pt x="469" y="117"/>
                      </a:lnTo>
                      <a:lnTo>
                        <a:pt x="454" y="97"/>
                      </a:lnTo>
                      <a:lnTo>
                        <a:pt x="438" y="80"/>
                      </a:lnTo>
                      <a:lnTo>
                        <a:pt x="419" y="62"/>
                      </a:lnTo>
                      <a:lnTo>
                        <a:pt x="399" y="48"/>
                      </a:lnTo>
                      <a:lnTo>
                        <a:pt x="379" y="36"/>
                      </a:lnTo>
                      <a:lnTo>
                        <a:pt x="357" y="25"/>
                      </a:lnTo>
                      <a:lnTo>
                        <a:pt x="333" y="16"/>
                      </a:lnTo>
                      <a:lnTo>
                        <a:pt x="309" y="11"/>
                      </a:lnTo>
                      <a:lnTo>
                        <a:pt x="283" y="7"/>
                      </a:lnTo>
                      <a:lnTo>
                        <a:pt x="258" y="5"/>
                      </a:lnTo>
                      <a:lnTo>
                        <a:pt x="231" y="7"/>
                      </a:lnTo>
                      <a:lnTo>
                        <a:pt x="206" y="11"/>
                      </a:lnTo>
                      <a:lnTo>
                        <a:pt x="182" y="16"/>
                      </a:lnTo>
                      <a:lnTo>
                        <a:pt x="160" y="25"/>
                      </a:lnTo>
                      <a:lnTo>
                        <a:pt x="137" y="36"/>
                      </a:lnTo>
                      <a:lnTo>
                        <a:pt x="116" y="48"/>
                      </a:lnTo>
                      <a:lnTo>
                        <a:pt x="97" y="62"/>
                      </a:lnTo>
                      <a:lnTo>
                        <a:pt x="78" y="80"/>
                      </a:lnTo>
                      <a:lnTo>
                        <a:pt x="62" y="97"/>
                      </a:lnTo>
                      <a:lnTo>
                        <a:pt x="48" y="117"/>
                      </a:lnTo>
                      <a:lnTo>
                        <a:pt x="34" y="137"/>
                      </a:lnTo>
                      <a:lnTo>
                        <a:pt x="24" y="160"/>
                      </a:lnTo>
                      <a:lnTo>
                        <a:pt x="16" y="184"/>
                      </a:lnTo>
                      <a:lnTo>
                        <a:pt x="9" y="208"/>
                      </a:lnTo>
                      <a:lnTo>
                        <a:pt x="5" y="233"/>
                      </a:lnTo>
                      <a:lnTo>
                        <a:pt x="4" y="258"/>
                      </a:lnTo>
                      <a:lnTo>
                        <a:pt x="5" y="285"/>
                      </a:lnTo>
                      <a:lnTo>
                        <a:pt x="9" y="310"/>
                      </a:lnTo>
                      <a:lnTo>
                        <a:pt x="16" y="334"/>
                      </a:lnTo>
                      <a:lnTo>
                        <a:pt x="24" y="357"/>
                      </a:lnTo>
                      <a:lnTo>
                        <a:pt x="34" y="379"/>
                      </a:lnTo>
                      <a:lnTo>
                        <a:pt x="48" y="401"/>
                      </a:lnTo>
                      <a:lnTo>
                        <a:pt x="62" y="419"/>
                      </a:lnTo>
                      <a:lnTo>
                        <a:pt x="78" y="438"/>
                      </a:lnTo>
                      <a:lnTo>
                        <a:pt x="97" y="454"/>
                      </a:lnTo>
                      <a:lnTo>
                        <a:pt x="116" y="468"/>
                      </a:lnTo>
                      <a:lnTo>
                        <a:pt x="137" y="482"/>
                      </a:lnTo>
                      <a:lnTo>
                        <a:pt x="160" y="492"/>
                      </a:lnTo>
                      <a:lnTo>
                        <a:pt x="182" y="500"/>
                      </a:lnTo>
                      <a:lnTo>
                        <a:pt x="206" y="507"/>
                      </a:lnTo>
                      <a:lnTo>
                        <a:pt x="231" y="511"/>
                      </a:lnTo>
                      <a:lnTo>
                        <a:pt x="258" y="512"/>
                      </a:lnTo>
                      <a:lnTo>
                        <a:pt x="283" y="511"/>
                      </a:lnTo>
                      <a:lnTo>
                        <a:pt x="309" y="507"/>
                      </a:lnTo>
                      <a:lnTo>
                        <a:pt x="333" y="500"/>
                      </a:lnTo>
                      <a:lnTo>
                        <a:pt x="357" y="492"/>
                      </a:lnTo>
                      <a:lnTo>
                        <a:pt x="379" y="482"/>
                      </a:lnTo>
                      <a:lnTo>
                        <a:pt x="399" y="468"/>
                      </a:lnTo>
                      <a:lnTo>
                        <a:pt x="419" y="454"/>
                      </a:lnTo>
                      <a:lnTo>
                        <a:pt x="438" y="438"/>
                      </a:lnTo>
                      <a:lnTo>
                        <a:pt x="454" y="419"/>
                      </a:lnTo>
                      <a:lnTo>
                        <a:pt x="469" y="401"/>
                      </a:lnTo>
                      <a:lnTo>
                        <a:pt x="481" y="379"/>
                      </a:lnTo>
                      <a:lnTo>
                        <a:pt x="491" y="357"/>
                      </a:lnTo>
                      <a:lnTo>
                        <a:pt x="501" y="334"/>
                      </a:lnTo>
                      <a:lnTo>
                        <a:pt x="506" y="310"/>
                      </a:lnTo>
                      <a:lnTo>
                        <a:pt x="510" y="285"/>
                      </a:lnTo>
                      <a:lnTo>
                        <a:pt x="511" y="258"/>
                      </a:lnTo>
                      <a:lnTo>
                        <a:pt x="516" y="25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7" name="Freeform 426"/>
                <p:cNvSpPr>
                  <a:spLocks/>
                </p:cNvSpPr>
                <p:nvPr/>
              </p:nvSpPr>
              <p:spPr bwMode="auto">
                <a:xfrm>
                  <a:off x="2646" y="2326"/>
                  <a:ext cx="256" cy="256"/>
                </a:xfrm>
                <a:custGeom>
                  <a:avLst/>
                  <a:gdLst/>
                  <a:ahLst/>
                  <a:cxnLst>
                    <a:cxn ang="0">
                      <a:pos x="508" y="205"/>
                    </a:cxn>
                    <a:cxn ang="0">
                      <a:pos x="482" y="134"/>
                    </a:cxn>
                    <a:cxn ang="0">
                      <a:pos x="438" y="74"/>
                    </a:cxn>
                    <a:cxn ang="0">
                      <a:pos x="380" y="30"/>
                    </a:cxn>
                    <a:cxn ang="0">
                      <a:pos x="309" y="5"/>
                    </a:cxn>
                    <a:cxn ang="0">
                      <a:pos x="230" y="1"/>
                    </a:cxn>
                    <a:cxn ang="0">
                      <a:pos x="157" y="20"/>
                    </a:cxn>
                    <a:cxn ang="0">
                      <a:pos x="93" y="58"/>
                    </a:cxn>
                    <a:cxn ang="0">
                      <a:pos x="44" y="113"/>
                    </a:cxn>
                    <a:cxn ang="0">
                      <a:pos x="12" y="179"/>
                    </a:cxn>
                    <a:cxn ang="0">
                      <a:pos x="0" y="255"/>
                    </a:cxn>
                    <a:cxn ang="0">
                      <a:pos x="12" y="332"/>
                    </a:cxn>
                    <a:cxn ang="0">
                      <a:pos x="44" y="399"/>
                    </a:cxn>
                    <a:cxn ang="0">
                      <a:pos x="93" y="453"/>
                    </a:cxn>
                    <a:cxn ang="0">
                      <a:pos x="157" y="492"/>
                    </a:cxn>
                    <a:cxn ang="0">
                      <a:pos x="230" y="511"/>
                    </a:cxn>
                    <a:cxn ang="0">
                      <a:pos x="309" y="507"/>
                    </a:cxn>
                    <a:cxn ang="0">
                      <a:pos x="380" y="480"/>
                    </a:cxn>
                    <a:cxn ang="0">
                      <a:pos x="438" y="436"/>
                    </a:cxn>
                    <a:cxn ang="0">
                      <a:pos x="482" y="378"/>
                    </a:cxn>
                    <a:cxn ang="0">
                      <a:pos x="508" y="307"/>
                    </a:cxn>
                    <a:cxn ang="0">
                      <a:pos x="508" y="255"/>
                    </a:cxn>
                    <a:cxn ang="0">
                      <a:pos x="497" y="181"/>
                    </a:cxn>
                    <a:cxn ang="0">
                      <a:pos x="465" y="115"/>
                    </a:cxn>
                    <a:cxn ang="0">
                      <a:pos x="417" y="62"/>
                    </a:cxn>
                    <a:cxn ang="0">
                      <a:pos x="354" y="24"/>
                    </a:cxn>
                    <a:cxn ang="0">
                      <a:pos x="282" y="6"/>
                    </a:cxn>
                    <a:cxn ang="0">
                      <a:pos x="206" y="9"/>
                    </a:cxn>
                    <a:cxn ang="0">
                      <a:pos x="137" y="34"/>
                    </a:cxn>
                    <a:cxn ang="0">
                      <a:pos x="79" y="78"/>
                    </a:cxn>
                    <a:cxn ang="0">
                      <a:pos x="36" y="135"/>
                    </a:cxn>
                    <a:cxn ang="0">
                      <a:pos x="11" y="205"/>
                    </a:cxn>
                    <a:cxn ang="0">
                      <a:pos x="7" y="282"/>
                    </a:cxn>
                    <a:cxn ang="0">
                      <a:pos x="25" y="354"/>
                    </a:cxn>
                    <a:cxn ang="0">
                      <a:pos x="63" y="415"/>
                    </a:cxn>
                    <a:cxn ang="0">
                      <a:pos x="116" y="464"/>
                    </a:cxn>
                    <a:cxn ang="0">
                      <a:pos x="183" y="495"/>
                    </a:cxn>
                    <a:cxn ang="0">
                      <a:pos x="257" y="507"/>
                    </a:cxn>
                    <a:cxn ang="0">
                      <a:pos x="332" y="495"/>
                    </a:cxn>
                    <a:cxn ang="0">
                      <a:pos x="397" y="464"/>
                    </a:cxn>
                    <a:cxn ang="0">
                      <a:pos x="450" y="415"/>
                    </a:cxn>
                    <a:cxn ang="0">
                      <a:pos x="489" y="354"/>
                    </a:cxn>
                    <a:cxn ang="0">
                      <a:pos x="508" y="282"/>
                    </a:cxn>
                  </a:cxnLst>
                  <a:rect l="0" t="0" r="r" b="b"/>
                  <a:pathLst>
                    <a:path w="513" h="512">
                      <a:moveTo>
                        <a:pt x="513" y="255"/>
                      </a:moveTo>
                      <a:lnTo>
                        <a:pt x="511" y="230"/>
                      </a:lnTo>
                      <a:lnTo>
                        <a:pt x="508" y="205"/>
                      </a:lnTo>
                      <a:lnTo>
                        <a:pt x="502" y="179"/>
                      </a:lnTo>
                      <a:lnTo>
                        <a:pt x="493" y="155"/>
                      </a:lnTo>
                      <a:lnTo>
                        <a:pt x="482" y="134"/>
                      </a:lnTo>
                      <a:lnTo>
                        <a:pt x="469" y="113"/>
                      </a:lnTo>
                      <a:lnTo>
                        <a:pt x="454" y="93"/>
                      </a:lnTo>
                      <a:lnTo>
                        <a:pt x="438" y="74"/>
                      </a:lnTo>
                      <a:lnTo>
                        <a:pt x="420" y="58"/>
                      </a:lnTo>
                      <a:lnTo>
                        <a:pt x="400" y="43"/>
                      </a:lnTo>
                      <a:lnTo>
                        <a:pt x="380" y="30"/>
                      </a:lnTo>
                      <a:lnTo>
                        <a:pt x="357" y="20"/>
                      </a:lnTo>
                      <a:lnTo>
                        <a:pt x="333" y="12"/>
                      </a:lnTo>
                      <a:lnTo>
                        <a:pt x="309" y="5"/>
                      </a:lnTo>
                      <a:lnTo>
                        <a:pt x="284" y="1"/>
                      </a:lnTo>
                      <a:lnTo>
                        <a:pt x="257" y="0"/>
                      </a:lnTo>
                      <a:lnTo>
                        <a:pt x="230" y="1"/>
                      </a:lnTo>
                      <a:lnTo>
                        <a:pt x="205" y="5"/>
                      </a:lnTo>
                      <a:lnTo>
                        <a:pt x="181" y="12"/>
                      </a:lnTo>
                      <a:lnTo>
                        <a:pt x="157" y="20"/>
                      </a:lnTo>
                      <a:lnTo>
                        <a:pt x="135" y="30"/>
                      </a:lnTo>
                      <a:lnTo>
                        <a:pt x="113" y="43"/>
                      </a:lnTo>
                      <a:lnTo>
                        <a:pt x="93" y="58"/>
                      </a:lnTo>
                      <a:lnTo>
                        <a:pt x="76" y="74"/>
                      </a:lnTo>
                      <a:lnTo>
                        <a:pt x="59" y="93"/>
                      </a:lnTo>
                      <a:lnTo>
                        <a:pt x="44" y="113"/>
                      </a:lnTo>
                      <a:lnTo>
                        <a:pt x="32" y="134"/>
                      </a:lnTo>
                      <a:lnTo>
                        <a:pt x="21" y="155"/>
                      </a:lnTo>
                      <a:lnTo>
                        <a:pt x="12" y="179"/>
                      </a:lnTo>
                      <a:lnTo>
                        <a:pt x="5" y="205"/>
                      </a:lnTo>
                      <a:lnTo>
                        <a:pt x="1" y="230"/>
                      </a:lnTo>
                      <a:lnTo>
                        <a:pt x="0" y="255"/>
                      </a:lnTo>
                      <a:lnTo>
                        <a:pt x="1" y="282"/>
                      </a:lnTo>
                      <a:lnTo>
                        <a:pt x="5" y="307"/>
                      </a:lnTo>
                      <a:lnTo>
                        <a:pt x="12" y="332"/>
                      </a:lnTo>
                      <a:lnTo>
                        <a:pt x="21" y="355"/>
                      </a:lnTo>
                      <a:lnTo>
                        <a:pt x="32" y="378"/>
                      </a:lnTo>
                      <a:lnTo>
                        <a:pt x="44" y="399"/>
                      </a:lnTo>
                      <a:lnTo>
                        <a:pt x="59" y="419"/>
                      </a:lnTo>
                      <a:lnTo>
                        <a:pt x="76" y="436"/>
                      </a:lnTo>
                      <a:lnTo>
                        <a:pt x="93" y="453"/>
                      </a:lnTo>
                      <a:lnTo>
                        <a:pt x="113" y="468"/>
                      </a:lnTo>
                      <a:lnTo>
                        <a:pt x="135" y="480"/>
                      </a:lnTo>
                      <a:lnTo>
                        <a:pt x="157" y="492"/>
                      </a:lnTo>
                      <a:lnTo>
                        <a:pt x="181" y="500"/>
                      </a:lnTo>
                      <a:lnTo>
                        <a:pt x="205" y="507"/>
                      </a:lnTo>
                      <a:lnTo>
                        <a:pt x="230" y="511"/>
                      </a:lnTo>
                      <a:lnTo>
                        <a:pt x="257" y="512"/>
                      </a:lnTo>
                      <a:lnTo>
                        <a:pt x="284" y="511"/>
                      </a:lnTo>
                      <a:lnTo>
                        <a:pt x="309" y="507"/>
                      </a:lnTo>
                      <a:lnTo>
                        <a:pt x="333" y="500"/>
                      </a:lnTo>
                      <a:lnTo>
                        <a:pt x="357" y="492"/>
                      </a:lnTo>
                      <a:lnTo>
                        <a:pt x="380" y="480"/>
                      </a:lnTo>
                      <a:lnTo>
                        <a:pt x="400" y="468"/>
                      </a:lnTo>
                      <a:lnTo>
                        <a:pt x="420" y="453"/>
                      </a:lnTo>
                      <a:lnTo>
                        <a:pt x="438" y="436"/>
                      </a:lnTo>
                      <a:lnTo>
                        <a:pt x="454" y="419"/>
                      </a:lnTo>
                      <a:lnTo>
                        <a:pt x="469" y="399"/>
                      </a:lnTo>
                      <a:lnTo>
                        <a:pt x="482" y="378"/>
                      </a:lnTo>
                      <a:lnTo>
                        <a:pt x="493" y="355"/>
                      </a:lnTo>
                      <a:lnTo>
                        <a:pt x="502" y="332"/>
                      </a:lnTo>
                      <a:lnTo>
                        <a:pt x="508" y="307"/>
                      </a:lnTo>
                      <a:lnTo>
                        <a:pt x="511" y="282"/>
                      </a:lnTo>
                      <a:lnTo>
                        <a:pt x="513" y="255"/>
                      </a:lnTo>
                      <a:lnTo>
                        <a:pt x="508" y="255"/>
                      </a:lnTo>
                      <a:lnTo>
                        <a:pt x="508" y="230"/>
                      </a:lnTo>
                      <a:lnTo>
                        <a:pt x="504" y="205"/>
                      </a:lnTo>
                      <a:lnTo>
                        <a:pt x="497" y="181"/>
                      </a:lnTo>
                      <a:lnTo>
                        <a:pt x="489" y="158"/>
                      </a:lnTo>
                      <a:lnTo>
                        <a:pt x="478" y="135"/>
                      </a:lnTo>
                      <a:lnTo>
                        <a:pt x="465" y="115"/>
                      </a:lnTo>
                      <a:lnTo>
                        <a:pt x="450" y="95"/>
                      </a:lnTo>
                      <a:lnTo>
                        <a:pt x="434" y="78"/>
                      </a:lnTo>
                      <a:lnTo>
                        <a:pt x="417" y="62"/>
                      </a:lnTo>
                      <a:lnTo>
                        <a:pt x="397" y="47"/>
                      </a:lnTo>
                      <a:lnTo>
                        <a:pt x="377" y="34"/>
                      </a:lnTo>
                      <a:lnTo>
                        <a:pt x="354" y="24"/>
                      </a:lnTo>
                      <a:lnTo>
                        <a:pt x="332" y="16"/>
                      </a:lnTo>
                      <a:lnTo>
                        <a:pt x="308" y="9"/>
                      </a:lnTo>
                      <a:lnTo>
                        <a:pt x="282" y="6"/>
                      </a:lnTo>
                      <a:lnTo>
                        <a:pt x="257" y="5"/>
                      </a:lnTo>
                      <a:lnTo>
                        <a:pt x="232" y="6"/>
                      </a:lnTo>
                      <a:lnTo>
                        <a:pt x="206" y="9"/>
                      </a:lnTo>
                      <a:lnTo>
                        <a:pt x="183" y="16"/>
                      </a:lnTo>
                      <a:lnTo>
                        <a:pt x="159" y="24"/>
                      </a:lnTo>
                      <a:lnTo>
                        <a:pt x="137" y="34"/>
                      </a:lnTo>
                      <a:lnTo>
                        <a:pt x="116" y="47"/>
                      </a:lnTo>
                      <a:lnTo>
                        <a:pt x="97" y="62"/>
                      </a:lnTo>
                      <a:lnTo>
                        <a:pt x="79" y="78"/>
                      </a:lnTo>
                      <a:lnTo>
                        <a:pt x="63" y="95"/>
                      </a:lnTo>
                      <a:lnTo>
                        <a:pt x="48" y="115"/>
                      </a:lnTo>
                      <a:lnTo>
                        <a:pt x="36" y="135"/>
                      </a:lnTo>
                      <a:lnTo>
                        <a:pt x="25" y="158"/>
                      </a:lnTo>
                      <a:lnTo>
                        <a:pt x="17" y="181"/>
                      </a:lnTo>
                      <a:lnTo>
                        <a:pt x="11" y="205"/>
                      </a:lnTo>
                      <a:lnTo>
                        <a:pt x="7" y="230"/>
                      </a:lnTo>
                      <a:lnTo>
                        <a:pt x="5" y="255"/>
                      </a:lnTo>
                      <a:lnTo>
                        <a:pt x="7" y="282"/>
                      </a:lnTo>
                      <a:lnTo>
                        <a:pt x="11" y="306"/>
                      </a:lnTo>
                      <a:lnTo>
                        <a:pt x="17" y="330"/>
                      </a:lnTo>
                      <a:lnTo>
                        <a:pt x="25" y="354"/>
                      </a:lnTo>
                      <a:lnTo>
                        <a:pt x="36" y="375"/>
                      </a:lnTo>
                      <a:lnTo>
                        <a:pt x="48" y="396"/>
                      </a:lnTo>
                      <a:lnTo>
                        <a:pt x="63" y="415"/>
                      </a:lnTo>
                      <a:lnTo>
                        <a:pt x="79" y="433"/>
                      </a:lnTo>
                      <a:lnTo>
                        <a:pt x="97" y="449"/>
                      </a:lnTo>
                      <a:lnTo>
                        <a:pt x="116" y="464"/>
                      </a:lnTo>
                      <a:lnTo>
                        <a:pt x="137" y="476"/>
                      </a:lnTo>
                      <a:lnTo>
                        <a:pt x="159" y="487"/>
                      </a:lnTo>
                      <a:lnTo>
                        <a:pt x="183" y="495"/>
                      </a:lnTo>
                      <a:lnTo>
                        <a:pt x="206" y="501"/>
                      </a:lnTo>
                      <a:lnTo>
                        <a:pt x="232" y="505"/>
                      </a:lnTo>
                      <a:lnTo>
                        <a:pt x="257" y="507"/>
                      </a:lnTo>
                      <a:lnTo>
                        <a:pt x="282" y="505"/>
                      </a:lnTo>
                      <a:lnTo>
                        <a:pt x="308" y="501"/>
                      </a:lnTo>
                      <a:lnTo>
                        <a:pt x="332" y="495"/>
                      </a:lnTo>
                      <a:lnTo>
                        <a:pt x="354" y="487"/>
                      </a:lnTo>
                      <a:lnTo>
                        <a:pt x="377" y="476"/>
                      </a:lnTo>
                      <a:lnTo>
                        <a:pt x="397" y="464"/>
                      </a:lnTo>
                      <a:lnTo>
                        <a:pt x="417" y="449"/>
                      </a:lnTo>
                      <a:lnTo>
                        <a:pt x="434" y="433"/>
                      </a:lnTo>
                      <a:lnTo>
                        <a:pt x="450" y="415"/>
                      </a:lnTo>
                      <a:lnTo>
                        <a:pt x="465" y="396"/>
                      </a:lnTo>
                      <a:lnTo>
                        <a:pt x="478" y="375"/>
                      </a:lnTo>
                      <a:lnTo>
                        <a:pt x="489" y="354"/>
                      </a:lnTo>
                      <a:lnTo>
                        <a:pt x="497" y="330"/>
                      </a:lnTo>
                      <a:lnTo>
                        <a:pt x="504" y="306"/>
                      </a:lnTo>
                      <a:lnTo>
                        <a:pt x="508" y="282"/>
                      </a:lnTo>
                      <a:lnTo>
                        <a:pt x="508" y="255"/>
                      </a:lnTo>
                      <a:lnTo>
                        <a:pt x="513" y="25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8" name="Freeform 427"/>
                <p:cNvSpPr>
                  <a:spLocks/>
                </p:cNvSpPr>
                <p:nvPr/>
              </p:nvSpPr>
              <p:spPr bwMode="auto">
                <a:xfrm>
                  <a:off x="2647" y="2327"/>
                  <a:ext cx="254" cy="254"/>
                </a:xfrm>
                <a:custGeom>
                  <a:avLst/>
                  <a:gdLst/>
                  <a:ahLst/>
                  <a:cxnLst>
                    <a:cxn ang="0">
                      <a:pos x="502" y="203"/>
                    </a:cxn>
                    <a:cxn ang="0">
                      <a:pos x="477" y="132"/>
                    </a:cxn>
                    <a:cxn ang="0">
                      <a:pos x="434" y="75"/>
                    </a:cxn>
                    <a:cxn ang="0">
                      <a:pos x="375" y="31"/>
                    </a:cxn>
                    <a:cxn ang="0">
                      <a:pos x="305" y="6"/>
                    </a:cxn>
                    <a:cxn ang="0">
                      <a:pos x="227" y="2"/>
                    </a:cxn>
                    <a:cxn ang="0">
                      <a:pos x="156" y="20"/>
                    </a:cxn>
                    <a:cxn ang="0">
                      <a:pos x="93" y="57"/>
                    </a:cxn>
                    <a:cxn ang="0">
                      <a:pos x="44" y="112"/>
                    </a:cxn>
                    <a:cxn ang="0">
                      <a:pos x="12" y="179"/>
                    </a:cxn>
                    <a:cxn ang="0">
                      <a:pos x="0" y="253"/>
                    </a:cxn>
                    <a:cxn ang="0">
                      <a:pos x="12" y="329"/>
                    </a:cxn>
                    <a:cxn ang="0">
                      <a:pos x="44" y="396"/>
                    </a:cxn>
                    <a:cxn ang="0">
                      <a:pos x="93" y="449"/>
                    </a:cxn>
                    <a:cxn ang="0">
                      <a:pos x="156" y="487"/>
                    </a:cxn>
                    <a:cxn ang="0">
                      <a:pos x="227" y="506"/>
                    </a:cxn>
                    <a:cxn ang="0">
                      <a:pos x="305" y="502"/>
                    </a:cxn>
                    <a:cxn ang="0">
                      <a:pos x="375" y="477"/>
                    </a:cxn>
                    <a:cxn ang="0">
                      <a:pos x="434" y="433"/>
                    </a:cxn>
                    <a:cxn ang="0">
                      <a:pos x="477" y="374"/>
                    </a:cxn>
                    <a:cxn ang="0">
                      <a:pos x="502" y="305"/>
                    </a:cxn>
                    <a:cxn ang="0">
                      <a:pos x="503" y="253"/>
                    </a:cxn>
                    <a:cxn ang="0">
                      <a:pos x="491" y="180"/>
                    </a:cxn>
                    <a:cxn ang="0">
                      <a:pos x="461" y="115"/>
                    </a:cxn>
                    <a:cxn ang="0">
                      <a:pos x="413" y="61"/>
                    </a:cxn>
                    <a:cxn ang="0">
                      <a:pos x="351" y="24"/>
                    </a:cxn>
                    <a:cxn ang="0">
                      <a:pos x="279" y="6"/>
                    </a:cxn>
                    <a:cxn ang="0">
                      <a:pos x="203" y="10"/>
                    </a:cxn>
                    <a:cxn ang="0">
                      <a:pos x="136" y="35"/>
                    </a:cxn>
                    <a:cxn ang="0">
                      <a:pos x="78" y="77"/>
                    </a:cxn>
                    <a:cxn ang="0">
                      <a:pos x="36" y="135"/>
                    </a:cxn>
                    <a:cxn ang="0">
                      <a:pos x="10" y="204"/>
                    </a:cxn>
                    <a:cxn ang="0">
                      <a:pos x="6" y="278"/>
                    </a:cxn>
                    <a:cxn ang="0">
                      <a:pos x="25" y="350"/>
                    </a:cxn>
                    <a:cxn ang="0">
                      <a:pos x="62" y="411"/>
                    </a:cxn>
                    <a:cxn ang="0">
                      <a:pos x="114" y="459"/>
                    </a:cxn>
                    <a:cxn ang="0">
                      <a:pos x="180" y="491"/>
                    </a:cxn>
                    <a:cxn ang="0">
                      <a:pos x="254" y="502"/>
                    </a:cxn>
                    <a:cxn ang="0">
                      <a:pos x="327" y="491"/>
                    </a:cxn>
                    <a:cxn ang="0">
                      <a:pos x="393" y="459"/>
                    </a:cxn>
                    <a:cxn ang="0">
                      <a:pos x="446" y="411"/>
                    </a:cxn>
                    <a:cxn ang="0">
                      <a:pos x="483" y="350"/>
                    </a:cxn>
                    <a:cxn ang="0">
                      <a:pos x="502" y="278"/>
                    </a:cxn>
                  </a:cxnLst>
                  <a:rect l="0" t="0" r="r" b="b"/>
                  <a:pathLst>
                    <a:path w="507" h="507">
                      <a:moveTo>
                        <a:pt x="507" y="253"/>
                      </a:moveTo>
                      <a:lnTo>
                        <a:pt x="506" y="228"/>
                      </a:lnTo>
                      <a:lnTo>
                        <a:pt x="502" y="203"/>
                      </a:lnTo>
                      <a:lnTo>
                        <a:pt x="497" y="179"/>
                      </a:lnTo>
                      <a:lnTo>
                        <a:pt x="487" y="155"/>
                      </a:lnTo>
                      <a:lnTo>
                        <a:pt x="477" y="132"/>
                      </a:lnTo>
                      <a:lnTo>
                        <a:pt x="465" y="112"/>
                      </a:lnTo>
                      <a:lnTo>
                        <a:pt x="450" y="92"/>
                      </a:lnTo>
                      <a:lnTo>
                        <a:pt x="434" y="75"/>
                      </a:lnTo>
                      <a:lnTo>
                        <a:pt x="415" y="57"/>
                      </a:lnTo>
                      <a:lnTo>
                        <a:pt x="395" y="43"/>
                      </a:lnTo>
                      <a:lnTo>
                        <a:pt x="375" y="31"/>
                      </a:lnTo>
                      <a:lnTo>
                        <a:pt x="353" y="20"/>
                      </a:lnTo>
                      <a:lnTo>
                        <a:pt x="329" y="11"/>
                      </a:lnTo>
                      <a:lnTo>
                        <a:pt x="305" y="6"/>
                      </a:lnTo>
                      <a:lnTo>
                        <a:pt x="279" y="2"/>
                      </a:lnTo>
                      <a:lnTo>
                        <a:pt x="254" y="0"/>
                      </a:lnTo>
                      <a:lnTo>
                        <a:pt x="227" y="2"/>
                      </a:lnTo>
                      <a:lnTo>
                        <a:pt x="202" y="6"/>
                      </a:lnTo>
                      <a:lnTo>
                        <a:pt x="178" y="11"/>
                      </a:lnTo>
                      <a:lnTo>
                        <a:pt x="156" y="20"/>
                      </a:lnTo>
                      <a:lnTo>
                        <a:pt x="133" y="31"/>
                      </a:lnTo>
                      <a:lnTo>
                        <a:pt x="112" y="43"/>
                      </a:lnTo>
                      <a:lnTo>
                        <a:pt x="93" y="57"/>
                      </a:lnTo>
                      <a:lnTo>
                        <a:pt x="74" y="75"/>
                      </a:lnTo>
                      <a:lnTo>
                        <a:pt x="58" y="92"/>
                      </a:lnTo>
                      <a:lnTo>
                        <a:pt x="44" y="112"/>
                      </a:lnTo>
                      <a:lnTo>
                        <a:pt x="30" y="132"/>
                      </a:lnTo>
                      <a:lnTo>
                        <a:pt x="20" y="155"/>
                      </a:lnTo>
                      <a:lnTo>
                        <a:pt x="12" y="179"/>
                      </a:lnTo>
                      <a:lnTo>
                        <a:pt x="5" y="203"/>
                      </a:lnTo>
                      <a:lnTo>
                        <a:pt x="1" y="228"/>
                      </a:lnTo>
                      <a:lnTo>
                        <a:pt x="0" y="253"/>
                      </a:lnTo>
                      <a:lnTo>
                        <a:pt x="1" y="280"/>
                      </a:lnTo>
                      <a:lnTo>
                        <a:pt x="5" y="305"/>
                      </a:lnTo>
                      <a:lnTo>
                        <a:pt x="12" y="329"/>
                      </a:lnTo>
                      <a:lnTo>
                        <a:pt x="20" y="352"/>
                      </a:lnTo>
                      <a:lnTo>
                        <a:pt x="30" y="374"/>
                      </a:lnTo>
                      <a:lnTo>
                        <a:pt x="44" y="396"/>
                      </a:lnTo>
                      <a:lnTo>
                        <a:pt x="58" y="414"/>
                      </a:lnTo>
                      <a:lnTo>
                        <a:pt x="74" y="433"/>
                      </a:lnTo>
                      <a:lnTo>
                        <a:pt x="93" y="449"/>
                      </a:lnTo>
                      <a:lnTo>
                        <a:pt x="112" y="463"/>
                      </a:lnTo>
                      <a:lnTo>
                        <a:pt x="133" y="477"/>
                      </a:lnTo>
                      <a:lnTo>
                        <a:pt x="156" y="487"/>
                      </a:lnTo>
                      <a:lnTo>
                        <a:pt x="178" y="495"/>
                      </a:lnTo>
                      <a:lnTo>
                        <a:pt x="202" y="502"/>
                      </a:lnTo>
                      <a:lnTo>
                        <a:pt x="227" y="506"/>
                      </a:lnTo>
                      <a:lnTo>
                        <a:pt x="254" y="507"/>
                      </a:lnTo>
                      <a:lnTo>
                        <a:pt x="279" y="506"/>
                      </a:lnTo>
                      <a:lnTo>
                        <a:pt x="305" y="502"/>
                      </a:lnTo>
                      <a:lnTo>
                        <a:pt x="329" y="495"/>
                      </a:lnTo>
                      <a:lnTo>
                        <a:pt x="353" y="487"/>
                      </a:lnTo>
                      <a:lnTo>
                        <a:pt x="375" y="477"/>
                      </a:lnTo>
                      <a:lnTo>
                        <a:pt x="395" y="463"/>
                      </a:lnTo>
                      <a:lnTo>
                        <a:pt x="415" y="449"/>
                      </a:lnTo>
                      <a:lnTo>
                        <a:pt x="434" y="433"/>
                      </a:lnTo>
                      <a:lnTo>
                        <a:pt x="450" y="414"/>
                      </a:lnTo>
                      <a:lnTo>
                        <a:pt x="465" y="396"/>
                      </a:lnTo>
                      <a:lnTo>
                        <a:pt x="477" y="374"/>
                      </a:lnTo>
                      <a:lnTo>
                        <a:pt x="487" y="352"/>
                      </a:lnTo>
                      <a:lnTo>
                        <a:pt x="497" y="329"/>
                      </a:lnTo>
                      <a:lnTo>
                        <a:pt x="502" y="305"/>
                      </a:lnTo>
                      <a:lnTo>
                        <a:pt x="506" y="280"/>
                      </a:lnTo>
                      <a:lnTo>
                        <a:pt x="507" y="253"/>
                      </a:lnTo>
                      <a:lnTo>
                        <a:pt x="503" y="253"/>
                      </a:lnTo>
                      <a:lnTo>
                        <a:pt x="502" y="228"/>
                      </a:lnTo>
                      <a:lnTo>
                        <a:pt x="498" y="204"/>
                      </a:lnTo>
                      <a:lnTo>
                        <a:pt x="491" y="180"/>
                      </a:lnTo>
                      <a:lnTo>
                        <a:pt x="483" y="157"/>
                      </a:lnTo>
                      <a:lnTo>
                        <a:pt x="473" y="135"/>
                      </a:lnTo>
                      <a:lnTo>
                        <a:pt x="461" y="115"/>
                      </a:lnTo>
                      <a:lnTo>
                        <a:pt x="446" y="95"/>
                      </a:lnTo>
                      <a:lnTo>
                        <a:pt x="430" y="77"/>
                      </a:lnTo>
                      <a:lnTo>
                        <a:pt x="413" y="61"/>
                      </a:lnTo>
                      <a:lnTo>
                        <a:pt x="393" y="47"/>
                      </a:lnTo>
                      <a:lnTo>
                        <a:pt x="373" y="35"/>
                      </a:lnTo>
                      <a:lnTo>
                        <a:pt x="351" y="24"/>
                      </a:lnTo>
                      <a:lnTo>
                        <a:pt x="327" y="16"/>
                      </a:lnTo>
                      <a:lnTo>
                        <a:pt x="303" y="10"/>
                      </a:lnTo>
                      <a:lnTo>
                        <a:pt x="279" y="6"/>
                      </a:lnTo>
                      <a:lnTo>
                        <a:pt x="254" y="4"/>
                      </a:lnTo>
                      <a:lnTo>
                        <a:pt x="229" y="6"/>
                      </a:lnTo>
                      <a:lnTo>
                        <a:pt x="203" y="10"/>
                      </a:lnTo>
                      <a:lnTo>
                        <a:pt x="180" y="16"/>
                      </a:lnTo>
                      <a:lnTo>
                        <a:pt x="157" y="24"/>
                      </a:lnTo>
                      <a:lnTo>
                        <a:pt x="136" y="35"/>
                      </a:lnTo>
                      <a:lnTo>
                        <a:pt x="114" y="47"/>
                      </a:lnTo>
                      <a:lnTo>
                        <a:pt x="96" y="61"/>
                      </a:lnTo>
                      <a:lnTo>
                        <a:pt x="78" y="77"/>
                      </a:lnTo>
                      <a:lnTo>
                        <a:pt x="62" y="95"/>
                      </a:lnTo>
                      <a:lnTo>
                        <a:pt x="48" y="115"/>
                      </a:lnTo>
                      <a:lnTo>
                        <a:pt x="36" y="135"/>
                      </a:lnTo>
                      <a:lnTo>
                        <a:pt x="25" y="157"/>
                      </a:lnTo>
                      <a:lnTo>
                        <a:pt x="16" y="180"/>
                      </a:lnTo>
                      <a:lnTo>
                        <a:pt x="10" y="204"/>
                      </a:lnTo>
                      <a:lnTo>
                        <a:pt x="6" y="228"/>
                      </a:lnTo>
                      <a:lnTo>
                        <a:pt x="5" y="253"/>
                      </a:lnTo>
                      <a:lnTo>
                        <a:pt x="6" y="278"/>
                      </a:lnTo>
                      <a:lnTo>
                        <a:pt x="10" y="304"/>
                      </a:lnTo>
                      <a:lnTo>
                        <a:pt x="16" y="328"/>
                      </a:lnTo>
                      <a:lnTo>
                        <a:pt x="25" y="350"/>
                      </a:lnTo>
                      <a:lnTo>
                        <a:pt x="36" y="372"/>
                      </a:lnTo>
                      <a:lnTo>
                        <a:pt x="48" y="393"/>
                      </a:lnTo>
                      <a:lnTo>
                        <a:pt x="62" y="411"/>
                      </a:lnTo>
                      <a:lnTo>
                        <a:pt x="78" y="429"/>
                      </a:lnTo>
                      <a:lnTo>
                        <a:pt x="96" y="445"/>
                      </a:lnTo>
                      <a:lnTo>
                        <a:pt x="114" y="459"/>
                      </a:lnTo>
                      <a:lnTo>
                        <a:pt x="136" y="473"/>
                      </a:lnTo>
                      <a:lnTo>
                        <a:pt x="157" y="482"/>
                      </a:lnTo>
                      <a:lnTo>
                        <a:pt x="180" y="491"/>
                      </a:lnTo>
                      <a:lnTo>
                        <a:pt x="203" y="497"/>
                      </a:lnTo>
                      <a:lnTo>
                        <a:pt x="229" y="501"/>
                      </a:lnTo>
                      <a:lnTo>
                        <a:pt x="254" y="502"/>
                      </a:lnTo>
                      <a:lnTo>
                        <a:pt x="279" y="501"/>
                      </a:lnTo>
                      <a:lnTo>
                        <a:pt x="303" y="497"/>
                      </a:lnTo>
                      <a:lnTo>
                        <a:pt x="327" y="491"/>
                      </a:lnTo>
                      <a:lnTo>
                        <a:pt x="351" y="482"/>
                      </a:lnTo>
                      <a:lnTo>
                        <a:pt x="373" y="473"/>
                      </a:lnTo>
                      <a:lnTo>
                        <a:pt x="393" y="459"/>
                      </a:lnTo>
                      <a:lnTo>
                        <a:pt x="413" y="445"/>
                      </a:lnTo>
                      <a:lnTo>
                        <a:pt x="430" y="429"/>
                      </a:lnTo>
                      <a:lnTo>
                        <a:pt x="446" y="411"/>
                      </a:lnTo>
                      <a:lnTo>
                        <a:pt x="461" y="393"/>
                      </a:lnTo>
                      <a:lnTo>
                        <a:pt x="473" y="372"/>
                      </a:lnTo>
                      <a:lnTo>
                        <a:pt x="483" y="350"/>
                      </a:lnTo>
                      <a:lnTo>
                        <a:pt x="491" y="328"/>
                      </a:lnTo>
                      <a:lnTo>
                        <a:pt x="498" y="304"/>
                      </a:lnTo>
                      <a:lnTo>
                        <a:pt x="502" y="278"/>
                      </a:lnTo>
                      <a:lnTo>
                        <a:pt x="503" y="253"/>
                      </a:lnTo>
                      <a:lnTo>
                        <a:pt x="507" y="25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9" name="Freeform 428"/>
                <p:cNvSpPr>
                  <a:spLocks/>
                </p:cNvSpPr>
                <p:nvPr/>
              </p:nvSpPr>
              <p:spPr bwMode="auto">
                <a:xfrm>
                  <a:off x="2649" y="2328"/>
                  <a:ext cx="251" cy="251"/>
                </a:xfrm>
                <a:custGeom>
                  <a:avLst/>
                  <a:gdLst/>
                  <a:ahLst/>
                  <a:cxnLst>
                    <a:cxn ang="0">
                      <a:pos x="499" y="200"/>
                    </a:cxn>
                    <a:cxn ang="0">
                      <a:pos x="473" y="130"/>
                    </a:cxn>
                    <a:cxn ang="0">
                      <a:pos x="429" y="73"/>
                    </a:cxn>
                    <a:cxn ang="0">
                      <a:pos x="372" y="29"/>
                    </a:cxn>
                    <a:cxn ang="0">
                      <a:pos x="303" y="4"/>
                    </a:cxn>
                    <a:cxn ang="0">
                      <a:pos x="227" y="1"/>
                    </a:cxn>
                    <a:cxn ang="0">
                      <a:pos x="154" y="19"/>
                    </a:cxn>
                    <a:cxn ang="0">
                      <a:pos x="92" y="57"/>
                    </a:cxn>
                    <a:cxn ang="0">
                      <a:pos x="43" y="110"/>
                    </a:cxn>
                    <a:cxn ang="0">
                      <a:pos x="12" y="176"/>
                    </a:cxn>
                    <a:cxn ang="0">
                      <a:pos x="0" y="250"/>
                    </a:cxn>
                    <a:cxn ang="0">
                      <a:pos x="12" y="325"/>
                    </a:cxn>
                    <a:cxn ang="0">
                      <a:pos x="43" y="391"/>
                    </a:cxn>
                    <a:cxn ang="0">
                      <a:pos x="92" y="444"/>
                    </a:cxn>
                    <a:cxn ang="0">
                      <a:pos x="154" y="482"/>
                    </a:cxn>
                    <a:cxn ang="0">
                      <a:pos x="227" y="500"/>
                    </a:cxn>
                    <a:cxn ang="0">
                      <a:pos x="303" y="496"/>
                    </a:cxn>
                    <a:cxn ang="0">
                      <a:pos x="372" y="471"/>
                    </a:cxn>
                    <a:cxn ang="0">
                      <a:pos x="429" y="428"/>
                    </a:cxn>
                    <a:cxn ang="0">
                      <a:pos x="473" y="370"/>
                    </a:cxn>
                    <a:cxn ang="0">
                      <a:pos x="499" y="301"/>
                    </a:cxn>
                    <a:cxn ang="0">
                      <a:pos x="499" y="250"/>
                    </a:cxn>
                    <a:cxn ang="0">
                      <a:pos x="487" y="177"/>
                    </a:cxn>
                    <a:cxn ang="0">
                      <a:pos x="456" y="113"/>
                    </a:cxn>
                    <a:cxn ang="0">
                      <a:pos x="408" y="61"/>
                    </a:cxn>
                    <a:cxn ang="0">
                      <a:pos x="348" y="24"/>
                    </a:cxn>
                    <a:cxn ang="0">
                      <a:pos x="277" y="5"/>
                    </a:cxn>
                    <a:cxn ang="0">
                      <a:pos x="203" y="9"/>
                    </a:cxn>
                    <a:cxn ang="0">
                      <a:pos x="135" y="34"/>
                    </a:cxn>
                    <a:cxn ang="0">
                      <a:pos x="78" y="77"/>
                    </a:cxn>
                    <a:cxn ang="0">
                      <a:pos x="35" y="133"/>
                    </a:cxn>
                    <a:cxn ang="0">
                      <a:pos x="11" y="201"/>
                    </a:cxn>
                    <a:cxn ang="0">
                      <a:pos x="7" y="275"/>
                    </a:cxn>
                    <a:cxn ang="0">
                      <a:pos x="24" y="346"/>
                    </a:cxn>
                    <a:cxn ang="0">
                      <a:pos x="62" y="407"/>
                    </a:cxn>
                    <a:cxn ang="0">
                      <a:pos x="114" y="455"/>
                    </a:cxn>
                    <a:cxn ang="0">
                      <a:pos x="179" y="486"/>
                    </a:cxn>
                    <a:cxn ang="0">
                      <a:pos x="252" y="496"/>
                    </a:cxn>
                    <a:cxn ang="0">
                      <a:pos x="325" y="486"/>
                    </a:cxn>
                    <a:cxn ang="0">
                      <a:pos x="389" y="455"/>
                    </a:cxn>
                    <a:cxn ang="0">
                      <a:pos x="443" y="407"/>
                    </a:cxn>
                    <a:cxn ang="0">
                      <a:pos x="479" y="346"/>
                    </a:cxn>
                    <a:cxn ang="0">
                      <a:pos x="497" y="275"/>
                    </a:cxn>
                  </a:cxnLst>
                  <a:rect l="0" t="0" r="r" b="b"/>
                  <a:pathLst>
                    <a:path w="503" h="502">
                      <a:moveTo>
                        <a:pt x="503" y="250"/>
                      </a:moveTo>
                      <a:lnTo>
                        <a:pt x="503" y="225"/>
                      </a:lnTo>
                      <a:lnTo>
                        <a:pt x="499" y="200"/>
                      </a:lnTo>
                      <a:lnTo>
                        <a:pt x="492" y="176"/>
                      </a:lnTo>
                      <a:lnTo>
                        <a:pt x="484" y="153"/>
                      </a:lnTo>
                      <a:lnTo>
                        <a:pt x="473" y="130"/>
                      </a:lnTo>
                      <a:lnTo>
                        <a:pt x="460" y="110"/>
                      </a:lnTo>
                      <a:lnTo>
                        <a:pt x="445" y="90"/>
                      </a:lnTo>
                      <a:lnTo>
                        <a:pt x="429" y="73"/>
                      </a:lnTo>
                      <a:lnTo>
                        <a:pt x="412" y="57"/>
                      </a:lnTo>
                      <a:lnTo>
                        <a:pt x="392" y="42"/>
                      </a:lnTo>
                      <a:lnTo>
                        <a:pt x="372" y="29"/>
                      </a:lnTo>
                      <a:lnTo>
                        <a:pt x="349" y="19"/>
                      </a:lnTo>
                      <a:lnTo>
                        <a:pt x="327" y="11"/>
                      </a:lnTo>
                      <a:lnTo>
                        <a:pt x="303" y="4"/>
                      </a:lnTo>
                      <a:lnTo>
                        <a:pt x="277" y="1"/>
                      </a:lnTo>
                      <a:lnTo>
                        <a:pt x="252" y="0"/>
                      </a:lnTo>
                      <a:lnTo>
                        <a:pt x="227" y="1"/>
                      </a:lnTo>
                      <a:lnTo>
                        <a:pt x="201" y="4"/>
                      </a:lnTo>
                      <a:lnTo>
                        <a:pt x="178" y="11"/>
                      </a:lnTo>
                      <a:lnTo>
                        <a:pt x="154" y="19"/>
                      </a:lnTo>
                      <a:lnTo>
                        <a:pt x="132" y="29"/>
                      </a:lnTo>
                      <a:lnTo>
                        <a:pt x="111" y="42"/>
                      </a:lnTo>
                      <a:lnTo>
                        <a:pt x="92" y="57"/>
                      </a:lnTo>
                      <a:lnTo>
                        <a:pt x="74" y="73"/>
                      </a:lnTo>
                      <a:lnTo>
                        <a:pt x="58" y="90"/>
                      </a:lnTo>
                      <a:lnTo>
                        <a:pt x="43" y="110"/>
                      </a:lnTo>
                      <a:lnTo>
                        <a:pt x="31" y="130"/>
                      </a:lnTo>
                      <a:lnTo>
                        <a:pt x="20" y="153"/>
                      </a:lnTo>
                      <a:lnTo>
                        <a:pt x="12" y="176"/>
                      </a:lnTo>
                      <a:lnTo>
                        <a:pt x="6" y="200"/>
                      </a:lnTo>
                      <a:lnTo>
                        <a:pt x="2" y="225"/>
                      </a:lnTo>
                      <a:lnTo>
                        <a:pt x="0" y="250"/>
                      </a:lnTo>
                      <a:lnTo>
                        <a:pt x="2" y="277"/>
                      </a:lnTo>
                      <a:lnTo>
                        <a:pt x="6" y="301"/>
                      </a:lnTo>
                      <a:lnTo>
                        <a:pt x="12" y="325"/>
                      </a:lnTo>
                      <a:lnTo>
                        <a:pt x="20" y="349"/>
                      </a:lnTo>
                      <a:lnTo>
                        <a:pt x="31" y="370"/>
                      </a:lnTo>
                      <a:lnTo>
                        <a:pt x="43" y="391"/>
                      </a:lnTo>
                      <a:lnTo>
                        <a:pt x="58" y="410"/>
                      </a:lnTo>
                      <a:lnTo>
                        <a:pt x="74" y="428"/>
                      </a:lnTo>
                      <a:lnTo>
                        <a:pt x="92" y="444"/>
                      </a:lnTo>
                      <a:lnTo>
                        <a:pt x="111" y="459"/>
                      </a:lnTo>
                      <a:lnTo>
                        <a:pt x="132" y="471"/>
                      </a:lnTo>
                      <a:lnTo>
                        <a:pt x="154" y="482"/>
                      </a:lnTo>
                      <a:lnTo>
                        <a:pt x="178" y="490"/>
                      </a:lnTo>
                      <a:lnTo>
                        <a:pt x="201" y="496"/>
                      </a:lnTo>
                      <a:lnTo>
                        <a:pt x="227" y="500"/>
                      </a:lnTo>
                      <a:lnTo>
                        <a:pt x="252" y="502"/>
                      </a:lnTo>
                      <a:lnTo>
                        <a:pt x="277" y="500"/>
                      </a:lnTo>
                      <a:lnTo>
                        <a:pt x="303" y="496"/>
                      </a:lnTo>
                      <a:lnTo>
                        <a:pt x="327" y="490"/>
                      </a:lnTo>
                      <a:lnTo>
                        <a:pt x="349" y="482"/>
                      </a:lnTo>
                      <a:lnTo>
                        <a:pt x="372" y="471"/>
                      </a:lnTo>
                      <a:lnTo>
                        <a:pt x="392" y="459"/>
                      </a:lnTo>
                      <a:lnTo>
                        <a:pt x="412" y="444"/>
                      </a:lnTo>
                      <a:lnTo>
                        <a:pt x="429" y="428"/>
                      </a:lnTo>
                      <a:lnTo>
                        <a:pt x="445" y="410"/>
                      </a:lnTo>
                      <a:lnTo>
                        <a:pt x="460" y="391"/>
                      </a:lnTo>
                      <a:lnTo>
                        <a:pt x="473" y="370"/>
                      </a:lnTo>
                      <a:lnTo>
                        <a:pt x="484" y="349"/>
                      </a:lnTo>
                      <a:lnTo>
                        <a:pt x="492" y="325"/>
                      </a:lnTo>
                      <a:lnTo>
                        <a:pt x="499" y="301"/>
                      </a:lnTo>
                      <a:lnTo>
                        <a:pt x="503" y="277"/>
                      </a:lnTo>
                      <a:lnTo>
                        <a:pt x="503" y="250"/>
                      </a:lnTo>
                      <a:lnTo>
                        <a:pt x="499" y="250"/>
                      </a:lnTo>
                      <a:lnTo>
                        <a:pt x="497" y="225"/>
                      </a:lnTo>
                      <a:lnTo>
                        <a:pt x="493" y="201"/>
                      </a:lnTo>
                      <a:lnTo>
                        <a:pt x="487" y="177"/>
                      </a:lnTo>
                      <a:lnTo>
                        <a:pt x="479" y="154"/>
                      </a:lnTo>
                      <a:lnTo>
                        <a:pt x="468" y="133"/>
                      </a:lnTo>
                      <a:lnTo>
                        <a:pt x="456" y="113"/>
                      </a:lnTo>
                      <a:lnTo>
                        <a:pt x="443" y="94"/>
                      </a:lnTo>
                      <a:lnTo>
                        <a:pt x="427" y="77"/>
                      </a:lnTo>
                      <a:lnTo>
                        <a:pt x="408" y="61"/>
                      </a:lnTo>
                      <a:lnTo>
                        <a:pt x="389" y="46"/>
                      </a:lnTo>
                      <a:lnTo>
                        <a:pt x="369" y="34"/>
                      </a:lnTo>
                      <a:lnTo>
                        <a:pt x="348" y="24"/>
                      </a:lnTo>
                      <a:lnTo>
                        <a:pt x="325" y="16"/>
                      </a:lnTo>
                      <a:lnTo>
                        <a:pt x="301" y="9"/>
                      </a:lnTo>
                      <a:lnTo>
                        <a:pt x="277" y="5"/>
                      </a:lnTo>
                      <a:lnTo>
                        <a:pt x="252" y="4"/>
                      </a:lnTo>
                      <a:lnTo>
                        <a:pt x="227" y="5"/>
                      </a:lnTo>
                      <a:lnTo>
                        <a:pt x="203" y="9"/>
                      </a:lnTo>
                      <a:lnTo>
                        <a:pt x="179" y="16"/>
                      </a:lnTo>
                      <a:lnTo>
                        <a:pt x="156" y="24"/>
                      </a:lnTo>
                      <a:lnTo>
                        <a:pt x="135" y="34"/>
                      </a:lnTo>
                      <a:lnTo>
                        <a:pt x="114" y="46"/>
                      </a:lnTo>
                      <a:lnTo>
                        <a:pt x="95" y="61"/>
                      </a:lnTo>
                      <a:lnTo>
                        <a:pt x="78" y="77"/>
                      </a:lnTo>
                      <a:lnTo>
                        <a:pt x="62" y="94"/>
                      </a:lnTo>
                      <a:lnTo>
                        <a:pt x="48" y="113"/>
                      </a:lnTo>
                      <a:lnTo>
                        <a:pt x="35" y="133"/>
                      </a:lnTo>
                      <a:lnTo>
                        <a:pt x="24" y="154"/>
                      </a:lnTo>
                      <a:lnTo>
                        <a:pt x="16" y="177"/>
                      </a:lnTo>
                      <a:lnTo>
                        <a:pt x="11" y="201"/>
                      </a:lnTo>
                      <a:lnTo>
                        <a:pt x="7" y="225"/>
                      </a:lnTo>
                      <a:lnTo>
                        <a:pt x="6" y="250"/>
                      </a:lnTo>
                      <a:lnTo>
                        <a:pt x="7" y="275"/>
                      </a:lnTo>
                      <a:lnTo>
                        <a:pt x="11" y="301"/>
                      </a:lnTo>
                      <a:lnTo>
                        <a:pt x="16" y="323"/>
                      </a:lnTo>
                      <a:lnTo>
                        <a:pt x="24" y="346"/>
                      </a:lnTo>
                      <a:lnTo>
                        <a:pt x="35" y="367"/>
                      </a:lnTo>
                      <a:lnTo>
                        <a:pt x="48" y="389"/>
                      </a:lnTo>
                      <a:lnTo>
                        <a:pt x="62" y="407"/>
                      </a:lnTo>
                      <a:lnTo>
                        <a:pt x="78" y="424"/>
                      </a:lnTo>
                      <a:lnTo>
                        <a:pt x="95" y="440"/>
                      </a:lnTo>
                      <a:lnTo>
                        <a:pt x="114" y="455"/>
                      </a:lnTo>
                      <a:lnTo>
                        <a:pt x="135" y="467"/>
                      </a:lnTo>
                      <a:lnTo>
                        <a:pt x="156" y="478"/>
                      </a:lnTo>
                      <a:lnTo>
                        <a:pt x="179" y="486"/>
                      </a:lnTo>
                      <a:lnTo>
                        <a:pt x="203" y="491"/>
                      </a:lnTo>
                      <a:lnTo>
                        <a:pt x="227" y="495"/>
                      </a:lnTo>
                      <a:lnTo>
                        <a:pt x="252" y="496"/>
                      </a:lnTo>
                      <a:lnTo>
                        <a:pt x="277" y="495"/>
                      </a:lnTo>
                      <a:lnTo>
                        <a:pt x="301" y="491"/>
                      </a:lnTo>
                      <a:lnTo>
                        <a:pt x="325" y="486"/>
                      </a:lnTo>
                      <a:lnTo>
                        <a:pt x="348" y="478"/>
                      </a:lnTo>
                      <a:lnTo>
                        <a:pt x="369" y="467"/>
                      </a:lnTo>
                      <a:lnTo>
                        <a:pt x="389" y="455"/>
                      </a:lnTo>
                      <a:lnTo>
                        <a:pt x="408" y="440"/>
                      </a:lnTo>
                      <a:lnTo>
                        <a:pt x="427" y="424"/>
                      </a:lnTo>
                      <a:lnTo>
                        <a:pt x="443" y="407"/>
                      </a:lnTo>
                      <a:lnTo>
                        <a:pt x="456" y="389"/>
                      </a:lnTo>
                      <a:lnTo>
                        <a:pt x="468" y="367"/>
                      </a:lnTo>
                      <a:lnTo>
                        <a:pt x="479" y="346"/>
                      </a:lnTo>
                      <a:lnTo>
                        <a:pt x="487" y="323"/>
                      </a:lnTo>
                      <a:lnTo>
                        <a:pt x="493" y="301"/>
                      </a:lnTo>
                      <a:lnTo>
                        <a:pt x="497" y="275"/>
                      </a:lnTo>
                      <a:lnTo>
                        <a:pt x="499" y="250"/>
                      </a:lnTo>
                      <a:lnTo>
                        <a:pt x="503" y="25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0" name="Freeform 429"/>
                <p:cNvSpPr>
                  <a:spLocks/>
                </p:cNvSpPr>
                <p:nvPr/>
              </p:nvSpPr>
              <p:spPr bwMode="auto">
                <a:xfrm>
                  <a:off x="2650" y="2329"/>
                  <a:ext cx="249" cy="249"/>
                </a:xfrm>
                <a:custGeom>
                  <a:avLst/>
                  <a:gdLst/>
                  <a:ahLst/>
                  <a:cxnLst>
                    <a:cxn ang="0">
                      <a:pos x="493" y="200"/>
                    </a:cxn>
                    <a:cxn ang="0">
                      <a:pos x="468" y="131"/>
                    </a:cxn>
                    <a:cxn ang="0">
                      <a:pos x="425" y="73"/>
                    </a:cxn>
                    <a:cxn ang="0">
                      <a:pos x="368" y="31"/>
                    </a:cxn>
                    <a:cxn ang="0">
                      <a:pos x="298" y="6"/>
                    </a:cxn>
                    <a:cxn ang="0">
                      <a:pos x="224" y="2"/>
                    </a:cxn>
                    <a:cxn ang="0">
                      <a:pos x="152" y="20"/>
                    </a:cxn>
                    <a:cxn ang="0">
                      <a:pos x="91" y="57"/>
                    </a:cxn>
                    <a:cxn ang="0">
                      <a:pos x="43" y="111"/>
                    </a:cxn>
                    <a:cxn ang="0">
                      <a:pos x="11" y="176"/>
                    </a:cxn>
                    <a:cxn ang="0">
                      <a:pos x="0" y="249"/>
                    </a:cxn>
                    <a:cxn ang="0">
                      <a:pos x="11" y="324"/>
                    </a:cxn>
                    <a:cxn ang="0">
                      <a:pos x="43" y="389"/>
                    </a:cxn>
                    <a:cxn ang="0">
                      <a:pos x="91" y="441"/>
                    </a:cxn>
                    <a:cxn ang="0">
                      <a:pos x="152" y="478"/>
                    </a:cxn>
                    <a:cxn ang="0">
                      <a:pos x="224" y="497"/>
                    </a:cxn>
                    <a:cxn ang="0">
                      <a:pos x="298" y="493"/>
                    </a:cxn>
                    <a:cxn ang="0">
                      <a:pos x="368" y="469"/>
                    </a:cxn>
                    <a:cxn ang="0">
                      <a:pos x="425" y="425"/>
                    </a:cxn>
                    <a:cxn ang="0">
                      <a:pos x="468" y="368"/>
                    </a:cxn>
                    <a:cxn ang="0">
                      <a:pos x="493" y="300"/>
                    </a:cxn>
                    <a:cxn ang="0">
                      <a:pos x="493" y="249"/>
                    </a:cxn>
                    <a:cxn ang="0">
                      <a:pos x="482" y="177"/>
                    </a:cxn>
                    <a:cxn ang="0">
                      <a:pos x="452" y="113"/>
                    </a:cxn>
                    <a:cxn ang="0">
                      <a:pos x="404" y="61"/>
                    </a:cxn>
                    <a:cxn ang="0">
                      <a:pos x="344" y="26"/>
                    </a:cxn>
                    <a:cxn ang="0">
                      <a:pos x="274" y="7"/>
                    </a:cxn>
                    <a:cxn ang="0">
                      <a:pos x="200" y="11"/>
                    </a:cxn>
                    <a:cxn ang="0">
                      <a:pos x="133" y="35"/>
                    </a:cxn>
                    <a:cxn ang="0">
                      <a:pos x="76" y="77"/>
                    </a:cxn>
                    <a:cxn ang="0">
                      <a:pos x="35" y="133"/>
                    </a:cxn>
                    <a:cxn ang="0">
                      <a:pos x="11" y="200"/>
                    </a:cxn>
                    <a:cxn ang="0">
                      <a:pos x="7" y="274"/>
                    </a:cxn>
                    <a:cxn ang="0">
                      <a:pos x="24" y="345"/>
                    </a:cxn>
                    <a:cxn ang="0">
                      <a:pos x="61" y="405"/>
                    </a:cxn>
                    <a:cxn ang="0">
                      <a:pos x="113" y="451"/>
                    </a:cxn>
                    <a:cxn ang="0">
                      <a:pos x="176" y="482"/>
                    </a:cxn>
                    <a:cxn ang="0">
                      <a:pos x="249" y="493"/>
                    </a:cxn>
                    <a:cxn ang="0">
                      <a:pos x="321" y="482"/>
                    </a:cxn>
                    <a:cxn ang="0">
                      <a:pos x="385" y="451"/>
                    </a:cxn>
                    <a:cxn ang="0">
                      <a:pos x="437" y="405"/>
                    </a:cxn>
                    <a:cxn ang="0">
                      <a:pos x="474" y="345"/>
                    </a:cxn>
                    <a:cxn ang="0">
                      <a:pos x="492" y="274"/>
                    </a:cxn>
                  </a:cxnLst>
                  <a:rect l="0" t="0" r="r" b="b"/>
                  <a:pathLst>
                    <a:path w="498" h="498">
                      <a:moveTo>
                        <a:pt x="498" y="249"/>
                      </a:moveTo>
                      <a:lnTo>
                        <a:pt x="497" y="224"/>
                      </a:lnTo>
                      <a:lnTo>
                        <a:pt x="493" y="200"/>
                      </a:lnTo>
                      <a:lnTo>
                        <a:pt x="486" y="176"/>
                      </a:lnTo>
                      <a:lnTo>
                        <a:pt x="478" y="153"/>
                      </a:lnTo>
                      <a:lnTo>
                        <a:pt x="468" y="131"/>
                      </a:lnTo>
                      <a:lnTo>
                        <a:pt x="456" y="111"/>
                      </a:lnTo>
                      <a:lnTo>
                        <a:pt x="441" y="91"/>
                      </a:lnTo>
                      <a:lnTo>
                        <a:pt x="425" y="73"/>
                      </a:lnTo>
                      <a:lnTo>
                        <a:pt x="408" y="57"/>
                      </a:lnTo>
                      <a:lnTo>
                        <a:pt x="388" y="43"/>
                      </a:lnTo>
                      <a:lnTo>
                        <a:pt x="368" y="31"/>
                      </a:lnTo>
                      <a:lnTo>
                        <a:pt x="346" y="20"/>
                      </a:lnTo>
                      <a:lnTo>
                        <a:pt x="322" y="12"/>
                      </a:lnTo>
                      <a:lnTo>
                        <a:pt x="298" y="6"/>
                      </a:lnTo>
                      <a:lnTo>
                        <a:pt x="274" y="2"/>
                      </a:lnTo>
                      <a:lnTo>
                        <a:pt x="249" y="0"/>
                      </a:lnTo>
                      <a:lnTo>
                        <a:pt x="224" y="2"/>
                      </a:lnTo>
                      <a:lnTo>
                        <a:pt x="198" y="6"/>
                      </a:lnTo>
                      <a:lnTo>
                        <a:pt x="175" y="12"/>
                      </a:lnTo>
                      <a:lnTo>
                        <a:pt x="152" y="20"/>
                      </a:lnTo>
                      <a:lnTo>
                        <a:pt x="131" y="31"/>
                      </a:lnTo>
                      <a:lnTo>
                        <a:pt x="109" y="43"/>
                      </a:lnTo>
                      <a:lnTo>
                        <a:pt x="91" y="57"/>
                      </a:lnTo>
                      <a:lnTo>
                        <a:pt x="73" y="73"/>
                      </a:lnTo>
                      <a:lnTo>
                        <a:pt x="57" y="91"/>
                      </a:lnTo>
                      <a:lnTo>
                        <a:pt x="43" y="111"/>
                      </a:lnTo>
                      <a:lnTo>
                        <a:pt x="31" y="131"/>
                      </a:lnTo>
                      <a:lnTo>
                        <a:pt x="20" y="153"/>
                      </a:lnTo>
                      <a:lnTo>
                        <a:pt x="11" y="176"/>
                      </a:lnTo>
                      <a:lnTo>
                        <a:pt x="5" y="200"/>
                      </a:lnTo>
                      <a:lnTo>
                        <a:pt x="1" y="224"/>
                      </a:lnTo>
                      <a:lnTo>
                        <a:pt x="0" y="249"/>
                      </a:lnTo>
                      <a:lnTo>
                        <a:pt x="1" y="274"/>
                      </a:lnTo>
                      <a:lnTo>
                        <a:pt x="5" y="300"/>
                      </a:lnTo>
                      <a:lnTo>
                        <a:pt x="11" y="324"/>
                      </a:lnTo>
                      <a:lnTo>
                        <a:pt x="20" y="346"/>
                      </a:lnTo>
                      <a:lnTo>
                        <a:pt x="31" y="368"/>
                      </a:lnTo>
                      <a:lnTo>
                        <a:pt x="43" y="389"/>
                      </a:lnTo>
                      <a:lnTo>
                        <a:pt x="57" y="407"/>
                      </a:lnTo>
                      <a:lnTo>
                        <a:pt x="73" y="425"/>
                      </a:lnTo>
                      <a:lnTo>
                        <a:pt x="91" y="441"/>
                      </a:lnTo>
                      <a:lnTo>
                        <a:pt x="109" y="455"/>
                      </a:lnTo>
                      <a:lnTo>
                        <a:pt x="131" y="469"/>
                      </a:lnTo>
                      <a:lnTo>
                        <a:pt x="152" y="478"/>
                      </a:lnTo>
                      <a:lnTo>
                        <a:pt x="175" y="487"/>
                      </a:lnTo>
                      <a:lnTo>
                        <a:pt x="198" y="493"/>
                      </a:lnTo>
                      <a:lnTo>
                        <a:pt x="224" y="497"/>
                      </a:lnTo>
                      <a:lnTo>
                        <a:pt x="249" y="498"/>
                      </a:lnTo>
                      <a:lnTo>
                        <a:pt x="274" y="497"/>
                      </a:lnTo>
                      <a:lnTo>
                        <a:pt x="298" y="493"/>
                      </a:lnTo>
                      <a:lnTo>
                        <a:pt x="322" y="487"/>
                      </a:lnTo>
                      <a:lnTo>
                        <a:pt x="346" y="478"/>
                      </a:lnTo>
                      <a:lnTo>
                        <a:pt x="368" y="469"/>
                      </a:lnTo>
                      <a:lnTo>
                        <a:pt x="388" y="455"/>
                      </a:lnTo>
                      <a:lnTo>
                        <a:pt x="408" y="441"/>
                      </a:lnTo>
                      <a:lnTo>
                        <a:pt x="425" y="425"/>
                      </a:lnTo>
                      <a:lnTo>
                        <a:pt x="441" y="407"/>
                      </a:lnTo>
                      <a:lnTo>
                        <a:pt x="456" y="389"/>
                      </a:lnTo>
                      <a:lnTo>
                        <a:pt x="468" y="368"/>
                      </a:lnTo>
                      <a:lnTo>
                        <a:pt x="478" y="346"/>
                      </a:lnTo>
                      <a:lnTo>
                        <a:pt x="486" y="324"/>
                      </a:lnTo>
                      <a:lnTo>
                        <a:pt x="493" y="300"/>
                      </a:lnTo>
                      <a:lnTo>
                        <a:pt x="497" y="274"/>
                      </a:lnTo>
                      <a:lnTo>
                        <a:pt x="498" y="249"/>
                      </a:lnTo>
                      <a:lnTo>
                        <a:pt x="493" y="249"/>
                      </a:lnTo>
                      <a:lnTo>
                        <a:pt x="492" y="225"/>
                      </a:lnTo>
                      <a:lnTo>
                        <a:pt x="488" y="200"/>
                      </a:lnTo>
                      <a:lnTo>
                        <a:pt x="482" y="177"/>
                      </a:lnTo>
                      <a:lnTo>
                        <a:pt x="474" y="155"/>
                      </a:lnTo>
                      <a:lnTo>
                        <a:pt x="464" y="133"/>
                      </a:lnTo>
                      <a:lnTo>
                        <a:pt x="452" y="113"/>
                      </a:lnTo>
                      <a:lnTo>
                        <a:pt x="437" y="95"/>
                      </a:lnTo>
                      <a:lnTo>
                        <a:pt x="421" y="77"/>
                      </a:lnTo>
                      <a:lnTo>
                        <a:pt x="404" y="61"/>
                      </a:lnTo>
                      <a:lnTo>
                        <a:pt x="385" y="47"/>
                      </a:lnTo>
                      <a:lnTo>
                        <a:pt x="365" y="35"/>
                      </a:lnTo>
                      <a:lnTo>
                        <a:pt x="344" y="26"/>
                      </a:lnTo>
                      <a:lnTo>
                        <a:pt x="321" y="16"/>
                      </a:lnTo>
                      <a:lnTo>
                        <a:pt x="298" y="11"/>
                      </a:lnTo>
                      <a:lnTo>
                        <a:pt x="274" y="7"/>
                      </a:lnTo>
                      <a:lnTo>
                        <a:pt x="249" y="6"/>
                      </a:lnTo>
                      <a:lnTo>
                        <a:pt x="224" y="7"/>
                      </a:lnTo>
                      <a:lnTo>
                        <a:pt x="200" y="11"/>
                      </a:lnTo>
                      <a:lnTo>
                        <a:pt x="176" y="16"/>
                      </a:lnTo>
                      <a:lnTo>
                        <a:pt x="155" y="26"/>
                      </a:lnTo>
                      <a:lnTo>
                        <a:pt x="133" y="35"/>
                      </a:lnTo>
                      <a:lnTo>
                        <a:pt x="113" y="47"/>
                      </a:lnTo>
                      <a:lnTo>
                        <a:pt x="93" y="61"/>
                      </a:lnTo>
                      <a:lnTo>
                        <a:pt x="76" y="77"/>
                      </a:lnTo>
                      <a:lnTo>
                        <a:pt x="61" y="95"/>
                      </a:lnTo>
                      <a:lnTo>
                        <a:pt x="47" y="113"/>
                      </a:lnTo>
                      <a:lnTo>
                        <a:pt x="35" y="133"/>
                      </a:lnTo>
                      <a:lnTo>
                        <a:pt x="24" y="155"/>
                      </a:lnTo>
                      <a:lnTo>
                        <a:pt x="16" y="177"/>
                      </a:lnTo>
                      <a:lnTo>
                        <a:pt x="11" y="200"/>
                      </a:lnTo>
                      <a:lnTo>
                        <a:pt x="7" y="225"/>
                      </a:lnTo>
                      <a:lnTo>
                        <a:pt x="5" y="249"/>
                      </a:lnTo>
                      <a:lnTo>
                        <a:pt x="7" y="274"/>
                      </a:lnTo>
                      <a:lnTo>
                        <a:pt x="11" y="298"/>
                      </a:lnTo>
                      <a:lnTo>
                        <a:pt x="16" y="322"/>
                      </a:lnTo>
                      <a:lnTo>
                        <a:pt x="24" y="345"/>
                      </a:lnTo>
                      <a:lnTo>
                        <a:pt x="35" y="366"/>
                      </a:lnTo>
                      <a:lnTo>
                        <a:pt x="47" y="386"/>
                      </a:lnTo>
                      <a:lnTo>
                        <a:pt x="61" y="405"/>
                      </a:lnTo>
                      <a:lnTo>
                        <a:pt x="76" y="422"/>
                      </a:lnTo>
                      <a:lnTo>
                        <a:pt x="93" y="438"/>
                      </a:lnTo>
                      <a:lnTo>
                        <a:pt x="113" y="451"/>
                      </a:lnTo>
                      <a:lnTo>
                        <a:pt x="133" y="463"/>
                      </a:lnTo>
                      <a:lnTo>
                        <a:pt x="155" y="474"/>
                      </a:lnTo>
                      <a:lnTo>
                        <a:pt x="176" y="482"/>
                      </a:lnTo>
                      <a:lnTo>
                        <a:pt x="200" y="489"/>
                      </a:lnTo>
                      <a:lnTo>
                        <a:pt x="224" y="491"/>
                      </a:lnTo>
                      <a:lnTo>
                        <a:pt x="249" y="493"/>
                      </a:lnTo>
                      <a:lnTo>
                        <a:pt x="274" y="491"/>
                      </a:lnTo>
                      <a:lnTo>
                        <a:pt x="298" y="489"/>
                      </a:lnTo>
                      <a:lnTo>
                        <a:pt x="321" y="482"/>
                      </a:lnTo>
                      <a:lnTo>
                        <a:pt x="344" y="474"/>
                      </a:lnTo>
                      <a:lnTo>
                        <a:pt x="365" y="463"/>
                      </a:lnTo>
                      <a:lnTo>
                        <a:pt x="385" y="451"/>
                      </a:lnTo>
                      <a:lnTo>
                        <a:pt x="404" y="438"/>
                      </a:lnTo>
                      <a:lnTo>
                        <a:pt x="421" y="422"/>
                      </a:lnTo>
                      <a:lnTo>
                        <a:pt x="437" y="405"/>
                      </a:lnTo>
                      <a:lnTo>
                        <a:pt x="452" y="386"/>
                      </a:lnTo>
                      <a:lnTo>
                        <a:pt x="464" y="366"/>
                      </a:lnTo>
                      <a:lnTo>
                        <a:pt x="474" y="345"/>
                      </a:lnTo>
                      <a:lnTo>
                        <a:pt x="482" y="322"/>
                      </a:lnTo>
                      <a:lnTo>
                        <a:pt x="488" y="298"/>
                      </a:lnTo>
                      <a:lnTo>
                        <a:pt x="492" y="274"/>
                      </a:lnTo>
                      <a:lnTo>
                        <a:pt x="493" y="249"/>
                      </a:lnTo>
                      <a:lnTo>
                        <a:pt x="498" y="249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1" name="Freeform 430"/>
                <p:cNvSpPr>
                  <a:spLocks/>
                </p:cNvSpPr>
                <p:nvPr/>
              </p:nvSpPr>
              <p:spPr bwMode="auto">
                <a:xfrm>
                  <a:off x="2651" y="2330"/>
                  <a:ext cx="247" cy="247"/>
                </a:xfrm>
                <a:custGeom>
                  <a:avLst/>
                  <a:gdLst/>
                  <a:ahLst/>
                  <a:cxnLst>
                    <a:cxn ang="0">
                      <a:pos x="487" y="197"/>
                    </a:cxn>
                    <a:cxn ang="0">
                      <a:pos x="462" y="129"/>
                    </a:cxn>
                    <a:cxn ang="0">
                      <a:pos x="421" y="73"/>
                    </a:cxn>
                    <a:cxn ang="0">
                      <a:pos x="363" y="30"/>
                    </a:cxn>
                    <a:cxn ang="0">
                      <a:pos x="295" y="5"/>
                    </a:cxn>
                    <a:cxn ang="0">
                      <a:pos x="221" y="1"/>
                    </a:cxn>
                    <a:cxn ang="0">
                      <a:pos x="150" y="20"/>
                    </a:cxn>
                    <a:cxn ang="0">
                      <a:pos x="89" y="57"/>
                    </a:cxn>
                    <a:cxn ang="0">
                      <a:pos x="42" y="109"/>
                    </a:cxn>
                    <a:cxn ang="0">
                      <a:pos x="10" y="173"/>
                    </a:cxn>
                    <a:cxn ang="0">
                      <a:pos x="0" y="246"/>
                    </a:cxn>
                    <a:cxn ang="0">
                      <a:pos x="10" y="319"/>
                    </a:cxn>
                    <a:cxn ang="0">
                      <a:pos x="42" y="385"/>
                    </a:cxn>
                    <a:cxn ang="0">
                      <a:pos x="89" y="436"/>
                    </a:cxn>
                    <a:cxn ang="0">
                      <a:pos x="150" y="474"/>
                    </a:cxn>
                    <a:cxn ang="0">
                      <a:pos x="221" y="491"/>
                    </a:cxn>
                    <a:cxn ang="0">
                      <a:pos x="295" y="487"/>
                    </a:cxn>
                    <a:cxn ang="0">
                      <a:pos x="363" y="463"/>
                    </a:cxn>
                    <a:cxn ang="0">
                      <a:pos x="421" y="420"/>
                    </a:cxn>
                    <a:cxn ang="0">
                      <a:pos x="462" y="363"/>
                    </a:cxn>
                    <a:cxn ang="0">
                      <a:pos x="487" y="297"/>
                    </a:cxn>
                    <a:cxn ang="0">
                      <a:pos x="487" y="246"/>
                    </a:cxn>
                    <a:cxn ang="0">
                      <a:pos x="477" y="174"/>
                    </a:cxn>
                    <a:cxn ang="0">
                      <a:pos x="446" y="112"/>
                    </a:cxn>
                    <a:cxn ang="0">
                      <a:pos x="399" y="60"/>
                    </a:cxn>
                    <a:cxn ang="0">
                      <a:pos x="339" y="24"/>
                    </a:cxn>
                    <a:cxn ang="0">
                      <a:pos x="270" y="7"/>
                    </a:cxn>
                    <a:cxn ang="0">
                      <a:pos x="197" y="11"/>
                    </a:cxn>
                    <a:cxn ang="0">
                      <a:pos x="130" y="34"/>
                    </a:cxn>
                    <a:cxn ang="0">
                      <a:pos x="76" y="76"/>
                    </a:cxn>
                    <a:cxn ang="0">
                      <a:pos x="34" y="132"/>
                    </a:cxn>
                    <a:cxn ang="0">
                      <a:pos x="9" y="198"/>
                    </a:cxn>
                    <a:cxn ang="0">
                      <a:pos x="6" y="271"/>
                    </a:cxn>
                    <a:cxn ang="0">
                      <a:pos x="24" y="341"/>
                    </a:cxn>
                    <a:cxn ang="0">
                      <a:pos x="60" y="401"/>
                    </a:cxn>
                    <a:cxn ang="0">
                      <a:pos x="112" y="447"/>
                    </a:cxn>
                    <a:cxn ang="0">
                      <a:pos x="174" y="476"/>
                    </a:cxn>
                    <a:cxn ang="0">
                      <a:pos x="246" y="488"/>
                    </a:cxn>
                    <a:cxn ang="0">
                      <a:pos x="318" y="476"/>
                    </a:cxn>
                    <a:cxn ang="0">
                      <a:pos x="381" y="447"/>
                    </a:cxn>
                    <a:cxn ang="0">
                      <a:pos x="433" y="401"/>
                    </a:cxn>
                    <a:cxn ang="0">
                      <a:pos x="469" y="341"/>
                    </a:cxn>
                    <a:cxn ang="0">
                      <a:pos x="486" y="271"/>
                    </a:cxn>
                  </a:cxnLst>
                  <a:rect l="0" t="0" r="r" b="b"/>
                  <a:pathLst>
                    <a:path w="493" h="492">
                      <a:moveTo>
                        <a:pt x="493" y="246"/>
                      </a:moveTo>
                      <a:lnTo>
                        <a:pt x="491" y="221"/>
                      </a:lnTo>
                      <a:lnTo>
                        <a:pt x="487" y="197"/>
                      </a:lnTo>
                      <a:lnTo>
                        <a:pt x="481" y="173"/>
                      </a:lnTo>
                      <a:lnTo>
                        <a:pt x="473" y="150"/>
                      </a:lnTo>
                      <a:lnTo>
                        <a:pt x="462" y="129"/>
                      </a:lnTo>
                      <a:lnTo>
                        <a:pt x="450" y="109"/>
                      </a:lnTo>
                      <a:lnTo>
                        <a:pt x="437" y="90"/>
                      </a:lnTo>
                      <a:lnTo>
                        <a:pt x="421" y="73"/>
                      </a:lnTo>
                      <a:lnTo>
                        <a:pt x="402" y="57"/>
                      </a:lnTo>
                      <a:lnTo>
                        <a:pt x="383" y="42"/>
                      </a:lnTo>
                      <a:lnTo>
                        <a:pt x="363" y="30"/>
                      </a:lnTo>
                      <a:lnTo>
                        <a:pt x="342" y="20"/>
                      </a:lnTo>
                      <a:lnTo>
                        <a:pt x="319" y="12"/>
                      </a:lnTo>
                      <a:lnTo>
                        <a:pt x="295" y="5"/>
                      </a:lnTo>
                      <a:lnTo>
                        <a:pt x="271" y="1"/>
                      </a:lnTo>
                      <a:lnTo>
                        <a:pt x="246" y="0"/>
                      </a:lnTo>
                      <a:lnTo>
                        <a:pt x="221" y="1"/>
                      </a:lnTo>
                      <a:lnTo>
                        <a:pt x="197" y="5"/>
                      </a:lnTo>
                      <a:lnTo>
                        <a:pt x="173" y="12"/>
                      </a:lnTo>
                      <a:lnTo>
                        <a:pt x="150" y="20"/>
                      </a:lnTo>
                      <a:lnTo>
                        <a:pt x="129" y="30"/>
                      </a:lnTo>
                      <a:lnTo>
                        <a:pt x="108" y="42"/>
                      </a:lnTo>
                      <a:lnTo>
                        <a:pt x="89" y="57"/>
                      </a:lnTo>
                      <a:lnTo>
                        <a:pt x="72" y="73"/>
                      </a:lnTo>
                      <a:lnTo>
                        <a:pt x="56" y="90"/>
                      </a:lnTo>
                      <a:lnTo>
                        <a:pt x="42" y="109"/>
                      </a:lnTo>
                      <a:lnTo>
                        <a:pt x="29" y="129"/>
                      </a:lnTo>
                      <a:lnTo>
                        <a:pt x="18" y="150"/>
                      </a:lnTo>
                      <a:lnTo>
                        <a:pt x="10" y="173"/>
                      </a:lnTo>
                      <a:lnTo>
                        <a:pt x="5" y="197"/>
                      </a:lnTo>
                      <a:lnTo>
                        <a:pt x="1" y="221"/>
                      </a:lnTo>
                      <a:lnTo>
                        <a:pt x="0" y="246"/>
                      </a:lnTo>
                      <a:lnTo>
                        <a:pt x="1" y="271"/>
                      </a:lnTo>
                      <a:lnTo>
                        <a:pt x="5" y="297"/>
                      </a:lnTo>
                      <a:lnTo>
                        <a:pt x="10" y="319"/>
                      </a:lnTo>
                      <a:lnTo>
                        <a:pt x="18" y="342"/>
                      </a:lnTo>
                      <a:lnTo>
                        <a:pt x="29" y="363"/>
                      </a:lnTo>
                      <a:lnTo>
                        <a:pt x="42" y="385"/>
                      </a:lnTo>
                      <a:lnTo>
                        <a:pt x="56" y="403"/>
                      </a:lnTo>
                      <a:lnTo>
                        <a:pt x="72" y="420"/>
                      </a:lnTo>
                      <a:lnTo>
                        <a:pt x="89" y="436"/>
                      </a:lnTo>
                      <a:lnTo>
                        <a:pt x="108" y="451"/>
                      </a:lnTo>
                      <a:lnTo>
                        <a:pt x="129" y="463"/>
                      </a:lnTo>
                      <a:lnTo>
                        <a:pt x="150" y="474"/>
                      </a:lnTo>
                      <a:lnTo>
                        <a:pt x="173" y="482"/>
                      </a:lnTo>
                      <a:lnTo>
                        <a:pt x="197" y="487"/>
                      </a:lnTo>
                      <a:lnTo>
                        <a:pt x="221" y="491"/>
                      </a:lnTo>
                      <a:lnTo>
                        <a:pt x="246" y="492"/>
                      </a:lnTo>
                      <a:lnTo>
                        <a:pt x="271" y="491"/>
                      </a:lnTo>
                      <a:lnTo>
                        <a:pt x="295" y="487"/>
                      </a:lnTo>
                      <a:lnTo>
                        <a:pt x="319" y="482"/>
                      </a:lnTo>
                      <a:lnTo>
                        <a:pt x="342" y="474"/>
                      </a:lnTo>
                      <a:lnTo>
                        <a:pt x="363" y="463"/>
                      </a:lnTo>
                      <a:lnTo>
                        <a:pt x="383" y="451"/>
                      </a:lnTo>
                      <a:lnTo>
                        <a:pt x="402" y="436"/>
                      </a:lnTo>
                      <a:lnTo>
                        <a:pt x="421" y="420"/>
                      </a:lnTo>
                      <a:lnTo>
                        <a:pt x="437" y="403"/>
                      </a:lnTo>
                      <a:lnTo>
                        <a:pt x="450" y="385"/>
                      </a:lnTo>
                      <a:lnTo>
                        <a:pt x="462" y="363"/>
                      </a:lnTo>
                      <a:lnTo>
                        <a:pt x="473" y="342"/>
                      </a:lnTo>
                      <a:lnTo>
                        <a:pt x="481" y="319"/>
                      </a:lnTo>
                      <a:lnTo>
                        <a:pt x="487" y="297"/>
                      </a:lnTo>
                      <a:lnTo>
                        <a:pt x="491" y="271"/>
                      </a:lnTo>
                      <a:lnTo>
                        <a:pt x="493" y="246"/>
                      </a:lnTo>
                      <a:lnTo>
                        <a:pt x="487" y="246"/>
                      </a:lnTo>
                      <a:lnTo>
                        <a:pt x="486" y="222"/>
                      </a:lnTo>
                      <a:lnTo>
                        <a:pt x="482" y="198"/>
                      </a:lnTo>
                      <a:lnTo>
                        <a:pt x="477" y="174"/>
                      </a:lnTo>
                      <a:lnTo>
                        <a:pt x="469" y="153"/>
                      </a:lnTo>
                      <a:lnTo>
                        <a:pt x="458" y="132"/>
                      </a:lnTo>
                      <a:lnTo>
                        <a:pt x="446" y="112"/>
                      </a:lnTo>
                      <a:lnTo>
                        <a:pt x="433" y="93"/>
                      </a:lnTo>
                      <a:lnTo>
                        <a:pt x="417" y="76"/>
                      </a:lnTo>
                      <a:lnTo>
                        <a:pt x="399" y="60"/>
                      </a:lnTo>
                      <a:lnTo>
                        <a:pt x="381" y="46"/>
                      </a:lnTo>
                      <a:lnTo>
                        <a:pt x="361" y="34"/>
                      </a:lnTo>
                      <a:lnTo>
                        <a:pt x="339" y="24"/>
                      </a:lnTo>
                      <a:lnTo>
                        <a:pt x="318" y="16"/>
                      </a:lnTo>
                      <a:lnTo>
                        <a:pt x="294" y="11"/>
                      </a:lnTo>
                      <a:lnTo>
                        <a:pt x="270" y="7"/>
                      </a:lnTo>
                      <a:lnTo>
                        <a:pt x="246" y="5"/>
                      </a:lnTo>
                      <a:lnTo>
                        <a:pt x="221" y="7"/>
                      </a:lnTo>
                      <a:lnTo>
                        <a:pt x="197" y="11"/>
                      </a:lnTo>
                      <a:lnTo>
                        <a:pt x="174" y="16"/>
                      </a:lnTo>
                      <a:lnTo>
                        <a:pt x="152" y="24"/>
                      </a:lnTo>
                      <a:lnTo>
                        <a:pt x="130" y="34"/>
                      </a:lnTo>
                      <a:lnTo>
                        <a:pt x="112" y="46"/>
                      </a:lnTo>
                      <a:lnTo>
                        <a:pt x="93" y="60"/>
                      </a:lnTo>
                      <a:lnTo>
                        <a:pt x="76" y="76"/>
                      </a:lnTo>
                      <a:lnTo>
                        <a:pt x="60" y="93"/>
                      </a:lnTo>
                      <a:lnTo>
                        <a:pt x="46" y="112"/>
                      </a:lnTo>
                      <a:lnTo>
                        <a:pt x="34" y="132"/>
                      </a:lnTo>
                      <a:lnTo>
                        <a:pt x="24" y="153"/>
                      </a:lnTo>
                      <a:lnTo>
                        <a:pt x="16" y="174"/>
                      </a:lnTo>
                      <a:lnTo>
                        <a:pt x="9" y="198"/>
                      </a:lnTo>
                      <a:lnTo>
                        <a:pt x="6" y="222"/>
                      </a:lnTo>
                      <a:lnTo>
                        <a:pt x="5" y="246"/>
                      </a:lnTo>
                      <a:lnTo>
                        <a:pt x="6" y="271"/>
                      </a:lnTo>
                      <a:lnTo>
                        <a:pt x="9" y="295"/>
                      </a:lnTo>
                      <a:lnTo>
                        <a:pt x="16" y="318"/>
                      </a:lnTo>
                      <a:lnTo>
                        <a:pt x="24" y="341"/>
                      </a:lnTo>
                      <a:lnTo>
                        <a:pt x="34" y="362"/>
                      </a:lnTo>
                      <a:lnTo>
                        <a:pt x="46" y="382"/>
                      </a:lnTo>
                      <a:lnTo>
                        <a:pt x="60" y="401"/>
                      </a:lnTo>
                      <a:lnTo>
                        <a:pt x="76" y="416"/>
                      </a:lnTo>
                      <a:lnTo>
                        <a:pt x="93" y="432"/>
                      </a:lnTo>
                      <a:lnTo>
                        <a:pt x="112" y="447"/>
                      </a:lnTo>
                      <a:lnTo>
                        <a:pt x="130" y="459"/>
                      </a:lnTo>
                      <a:lnTo>
                        <a:pt x="152" y="468"/>
                      </a:lnTo>
                      <a:lnTo>
                        <a:pt x="174" y="476"/>
                      </a:lnTo>
                      <a:lnTo>
                        <a:pt x="197" y="483"/>
                      </a:lnTo>
                      <a:lnTo>
                        <a:pt x="221" y="487"/>
                      </a:lnTo>
                      <a:lnTo>
                        <a:pt x="246" y="488"/>
                      </a:lnTo>
                      <a:lnTo>
                        <a:pt x="270" y="487"/>
                      </a:lnTo>
                      <a:lnTo>
                        <a:pt x="294" y="483"/>
                      </a:lnTo>
                      <a:lnTo>
                        <a:pt x="318" y="476"/>
                      </a:lnTo>
                      <a:lnTo>
                        <a:pt x="339" y="468"/>
                      </a:lnTo>
                      <a:lnTo>
                        <a:pt x="361" y="459"/>
                      </a:lnTo>
                      <a:lnTo>
                        <a:pt x="381" y="447"/>
                      </a:lnTo>
                      <a:lnTo>
                        <a:pt x="399" y="432"/>
                      </a:lnTo>
                      <a:lnTo>
                        <a:pt x="417" y="416"/>
                      </a:lnTo>
                      <a:lnTo>
                        <a:pt x="433" y="401"/>
                      </a:lnTo>
                      <a:lnTo>
                        <a:pt x="446" y="382"/>
                      </a:lnTo>
                      <a:lnTo>
                        <a:pt x="458" y="362"/>
                      </a:lnTo>
                      <a:lnTo>
                        <a:pt x="469" y="341"/>
                      </a:lnTo>
                      <a:lnTo>
                        <a:pt x="477" y="318"/>
                      </a:lnTo>
                      <a:lnTo>
                        <a:pt x="482" y="295"/>
                      </a:lnTo>
                      <a:lnTo>
                        <a:pt x="486" y="271"/>
                      </a:lnTo>
                      <a:lnTo>
                        <a:pt x="487" y="246"/>
                      </a:lnTo>
                      <a:lnTo>
                        <a:pt x="493" y="246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2" name="Freeform 431"/>
                <p:cNvSpPr>
                  <a:spLocks/>
                </p:cNvSpPr>
                <p:nvPr/>
              </p:nvSpPr>
              <p:spPr bwMode="auto">
                <a:xfrm>
                  <a:off x="2653" y="2332"/>
                  <a:ext cx="243" cy="243"/>
                </a:xfrm>
                <a:custGeom>
                  <a:avLst/>
                  <a:gdLst/>
                  <a:ahLst/>
                  <a:cxnLst>
                    <a:cxn ang="0">
                      <a:pos x="483" y="194"/>
                    </a:cxn>
                    <a:cxn ang="0">
                      <a:pos x="459" y="127"/>
                    </a:cxn>
                    <a:cxn ang="0">
                      <a:pos x="416" y="71"/>
                    </a:cxn>
                    <a:cxn ang="0">
                      <a:pos x="360" y="29"/>
                    </a:cxn>
                    <a:cxn ang="0">
                      <a:pos x="293" y="5"/>
                    </a:cxn>
                    <a:cxn ang="0">
                      <a:pos x="219" y="1"/>
                    </a:cxn>
                    <a:cxn ang="0">
                      <a:pos x="150" y="20"/>
                    </a:cxn>
                    <a:cxn ang="0">
                      <a:pos x="88" y="55"/>
                    </a:cxn>
                    <a:cxn ang="0">
                      <a:pos x="42" y="107"/>
                    </a:cxn>
                    <a:cxn ang="0">
                      <a:pos x="11" y="171"/>
                    </a:cxn>
                    <a:cxn ang="0">
                      <a:pos x="0" y="243"/>
                    </a:cxn>
                    <a:cxn ang="0">
                      <a:pos x="11" y="316"/>
                    </a:cxn>
                    <a:cxn ang="0">
                      <a:pos x="42" y="380"/>
                    </a:cxn>
                    <a:cxn ang="0">
                      <a:pos x="88" y="432"/>
                    </a:cxn>
                    <a:cxn ang="0">
                      <a:pos x="150" y="468"/>
                    </a:cxn>
                    <a:cxn ang="0">
                      <a:pos x="219" y="485"/>
                    </a:cxn>
                    <a:cxn ang="0">
                      <a:pos x="293" y="483"/>
                    </a:cxn>
                    <a:cxn ang="0">
                      <a:pos x="360" y="457"/>
                    </a:cxn>
                    <a:cxn ang="0">
                      <a:pos x="416" y="416"/>
                    </a:cxn>
                    <a:cxn ang="0">
                      <a:pos x="459" y="360"/>
                    </a:cxn>
                    <a:cxn ang="0">
                      <a:pos x="483" y="292"/>
                    </a:cxn>
                    <a:cxn ang="0">
                      <a:pos x="483" y="243"/>
                    </a:cxn>
                    <a:cxn ang="0">
                      <a:pos x="472" y="173"/>
                    </a:cxn>
                    <a:cxn ang="0">
                      <a:pos x="443" y="110"/>
                    </a:cxn>
                    <a:cxn ang="0">
                      <a:pos x="396" y="59"/>
                    </a:cxn>
                    <a:cxn ang="0">
                      <a:pos x="337" y="23"/>
                    </a:cxn>
                    <a:cxn ang="0">
                      <a:pos x="268" y="6"/>
                    </a:cxn>
                    <a:cxn ang="0">
                      <a:pos x="196" y="10"/>
                    </a:cxn>
                    <a:cxn ang="0">
                      <a:pos x="130" y="34"/>
                    </a:cxn>
                    <a:cxn ang="0">
                      <a:pos x="75" y="74"/>
                    </a:cxn>
                    <a:cxn ang="0">
                      <a:pos x="34" y="130"/>
                    </a:cxn>
                    <a:cxn ang="0">
                      <a:pos x="10" y="195"/>
                    </a:cxn>
                    <a:cxn ang="0">
                      <a:pos x="6" y="268"/>
                    </a:cxn>
                    <a:cxn ang="0">
                      <a:pos x="24" y="336"/>
                    </a:cxn>
                    <a:cxn ang="0">
                      <a:pos x="59" y="395"/>
                    </a:cxn>
                    <a:cxn ang="0">
                      <a:pos x="111" y="441"/>
                    </a:cxn>
                    <a:cxn ang="0">
                      <a:pos x="174" y="472"/>
                    </a:cxn>
                    <a:cxn ang="0">
                      <a:pos x="244" y="483"/>
                    </a:cxn>
                    <a:cxn ang="0">
                      <a:pos x="315" y="472"/>
                    </a:cxn>
                    <a:cxn ang="0">
                      <a:pos x="377" y="441"/>
                    </a:cxn>
                    <a:cxn ang="0">
                      <a:pos x="428" y="395"/>
                    </a:cxn>
                    <a:cxn ang="0">
                      <a:pos x="464" y="336"/>
                    </a:cxn>
                    <a:cxn ang="0">
                      <a:pos x="481" y="268"/>
                    </a:cxn>
                  </a:cxnLst>
                  <a:rect l="0" t="0" r="r" b="b"/>
                  <a:pathLst>
                    <a:path w="488" h="487">
                      <a:moveTo>
                        <a:pt x="488" y="243"/>
                      </a:moveTo>
                      <a:lnTo>
                        <a:pt x="487" y="219"/>
                      </a:lnTo>
                      <a:lnTo>
                        <a:pt x="483" y="194"/>
                      </a:lnTo>
                      <a:lnTo>
                        <a:pt x="477" y="171"/>
                      </a:lnTo>
                      <a:lnTo>
                        <a:pt x="469" y="149"/>
                      </a:lnTo>
                      <a:lnTo>
                        <a:pt x="459" y="127"/>
                      </a:lnTo>
                      <a:lnTo>
                        <a:pt x="447" y="107"/>
                      </a:lnTo>
                      <a:lnTo>
                        <a:pt x="432" y="89"/>
                      </a:lnTo>
                      <a:lnTo>
                        <a:pt x="416" y="71"/>
                      </a:lnTo>
                      <a:lnTo>
                        <a:pt x="399" y="55"/>
                      </a:lnTo>
                      <a:lnTo>
                        <a:pt x="380" y="41"/>
                      </a:lnTo>
                      <a:lnTo>
                        <a:pt x="360" y="29"/>
                      </a:lnTo>
                      <a:lnTo>
                        <a:pt x="339" y="20"/>
                      </a:lnTo>
                      <a:lnTo>
                        <a:pt x="316" y="10"/>
                      </a:lnTo>
                      <a:lnTo>
                        <a:pt x="293" y="5"/>
                      </a:lnTo>
                      <a:lnTo>
                        <a:pt x="269" y="1"/>
                      </a:lnTo>
                      <a:lnTo>
                        <a:pt x="244" y="0"/>
                      </a:lnTo>
                      <a:lnTo>
                        <a:pt x="219" y="1"/>
                      </a:lnTo>
                      <a:lnTo>
                        <a:pt x="195" y="5"/>
                      </a:lnTo>
                      <a:lnTo>
                        <a:pt x="171" y="10"/>
                      </a:lnTo>
                      <a:lnTo>
                        <a:pt x="150" y="20"/>
                      </a:lnTo>
                      <a:lnTo>
                        <a:pt x="128" y="29"/>
                      </a:lnTo>
                      <a:lnTo>
                        <a:pt x="108" y="41"/>
                      </a:lnTo>
                      <a:lnTo>
                        <a:pt x="88" y="55"/>
                      </a:lnTo>
                      <a:lnTo>
                        <a:pt x="71" y="71"/>
                      </a:lnTo>
                      <a:lnTo>
                        <a:pt x="56" y="89"/>
                      </a:lnTo>
                      <a:lnTo>
                        <a:pt x="42" y="107"/>
                      </a:lnTo>
                      <a:lnTo>
                        <a:pt x="30" y="127"/>
                      </a:lnTo>
                      <a:lnTo>
                        <a:pt x="19" y="149"/>
                      </a:lnTo>
                      <a:lnTo>
                        <a:pt x="11" y="171"/>
                      </a:lnTo>
                      <a:lnTo>
                        <a:pt x="6" y="194"/>
                      </a:lnTo>
                      <a:lnTo>
                        <a:pt x="2" y="219"/>
                      </a:lnTo>
                      <a:lnTo>
                        <a:pt x="0" y="243"/>
                      </a:lnTo>
                      <a:lnTo>
                        <a:pt x="2" y="268"/>
                      </a:lnTo>
                      <a:lnTo>
                        <a:pt x="6" y="292"/>
                      </a:lnTo>
                      <a:lnTo>
                        <a:pt x="11" y="316"/>
                      </a:lnTo>
                      <a:lnTo>
                        <a:pt x="19" y="339"/>
                      </a:lnTo>
                      <a:lnTo>
                        <a:pt x="30" y="360"/>
                      </a:lnTo>
                      <a:lnTo>
                        <a:pt x="42" y="380"/>
                      </a:lnTo>
                      <a:lnTo>
                        <a:pt x="56" y="399"/>
                      </a:lnTo>
                      <a:lnTo>
                        <a:pt x="71" y="416"/>
                      </a:lnTo>
                      <a:lnTo>
                        <a:pt x="88" y="432"/>
                      </a:lnTo>
                      <a:lnTo>
                        <a:pt x="108" y="445"/>
                      </a:lnTo>
                      <a:lnTo>
                        <a:pt x="128" y="457"/>
                      </a:lnTo>
                      <a:lnTo>
                        <a:pt x="150" y="468"/>
                      </a:lnTo>
                      <a:lnTo>
                        <a:pt x="171" y="476"/>
                      </a:lnTo>
                      <a:lnTo>
                        <a:pt x="195" y="483"/>
                      </a:lnTo>
                      <a:lnTo>
                        <a:pt x="219" y="485"/>
                      </a:lnTo>
                      <a:lnTo>
                        <a:pt x="244" y="487"/>
                      </a:lnTo>
                      <a:lnTo>
                        <a:pt x="269" y="485"/>
                      </a:lnTo>
                      <a:lnTo>
                        <a:pt x="293" y="483"/>
                      </a:lnTo>
                      <a:lnTo>
                        <a:pt x="316" y="476"/>
                      </a:lnTo>
                      <a:lnTo>
                        <a:pt x="339" y="468"/>
                      </a:lnTo>
                      <a:lnTo>
                        <a:pt x="360" y="457"/>
                      </a:lnTo>
                      <a:lnTo>
                        <a:pt x="380" y="445"/>
                      </a:lnTo>
                      <a:lnTo>
                        <a:pt x="399" y="432"/>
                      </a:lnTo>
                      <a:lnTo>
                        <a:pt x="416" y="416"/>
                      </a:lnTo>
                      <a:lnTo>
                        <a:pt x="432" y="399"/>
                      </a:lnTo>
                      <a:lnTo>
                        <a:pt x="447" y="380"/>
                      </a:lnTo>
                      <a:lnTo>
                        <a:pt x="459" y="360"/>
                      </a:lnTo>
                      <a:lnTo>
                        <a:pt x="469" y="339"/>
                      </a:lnTo>
                      <a:lnTo>
                        <a:pt x="477" y="316"/>
                      </a:lnTo>
                      <a:lnTo>
                        <a:pt x="483" y="292"/>
                      </a:lnTo>
                      <a:lnTo>
                        <a:pt x="487" y="268"/>
                      </a:lnTo>
                      <a:lnTo>
                        <a:pt x="488" y="243"/>
                      </a:lnTo>
                      <a:lnTo>
                        <a:pt x="483" y="243"/>
                      </a:lnTo>
                      <a:lnTo>
                        <a:pt x="481" y="219"/>
                      </a:lnTo>
                      <a:lnTo>
                        <a:pt x="479" y="195"/>
                      </a:lnTo>
                      <a:lnTo>
                        <a:pt x="472" y="173"/>
                      </a:lnTo>
                      <a:lnTo>
                        <a:pt x="464" y="150"/>
                      </a:lnTo>
                      <a:lnTo>
                        <a:pt x="455" y="130"/>
                      </a:lnTo>
                      <a:lnTo>
                        <a:pt x="443" y="110"/>
                      </a:lnTo>
                      <a:lnTo>
                        <a:pt x="428" y="91"/>
                      </a:lnTo>
                      <a:lnTo>
                        <a:pt x="413" y="74"/>
                      </a:lnTo>
                      <a:lnTo>
                        <a:pt x="396" y="59"/>
                      </a:lnTo>
                      <a:lnTo>
                        <a:pt x="377" y="46"/>
                      </a:lnTo>
                      <a:lnTo>
                        <a:pt x="357" y="34"/>
                      </a:lnTo>
                      <a:lnTo>
                        <a:pt x="337" y="23"/>
                      </a:lnTo>
                      <a:lnTo>
                        <a:pt x="315" y="16"/>
                      </a:lnTo>
                      <a:lnTo>
                        <a:pt x="292" y="10"/>
                      </a:lnTo>
                      <a:lnTo>
                        <a:pt x="268" y="6"/>
                      </a:lnTo>
                      <a:lnTo>
                        <a:pt x="244" y="5"/>
                      </a:lnTo>
                      <a:lnTo>
                        <a:pt x="220" y="6"/>
                      </a:lnTo>
                      <a:lnTo>
                        <a:pt x="196" y="10"/>
                      </a:lnTo>
                      <a:lnTo>
                        <a:pt x="174" y="16"/>
                      </a:lnTo>
                      <a:lnTo>
                        <a:pt x="151" y="23"/>
                      </a:lnTo>
                      <a:lnTo>
                        <a:pt x="130" y="34"/>
                      </a:lnTo>
                      <a:lnTo>
                        <a:pt x="111" y="46"/>
                      </a:lnTo>
                      <a:lnTo>
                        <a:pt x="92" y="59"/>
                      </a:lnTo>
                      <a:lnTo>
                        <a:pt x="75" y="74"/>
                      </a:lnTo>
                      <a:lnTo>
                        <a:pt x="59" y="91"/>
                      </a:lnTo>
                      <a:lnTo>
                        <a:pt x="46" y="110"/>
                      </a:lnTo>
                      <a:lnTo>
                        <a:pt x="34" y="130"/>
                      </a:lnTo>
                      <a:lnTo>
                        <a:pt x="24" y="150"/>
                      </a:lnTo>
                      <a:lnTo>
                        <a:pt x="16" y="173"/>
                      </a:lnTo>
                      <a:lnTo>
                        <a:pt x="10" y="195"/>
                      </a:lnTo>
                      <a:lnTo>
                        <a:pt x="6" y="219"/>
                      </a:lnTo>
                      <a:lnTo>
                        <a:pt x="6" y="243"/>
                      </a:lnTo>
                      <a:lnTo>
                        <a:pt x="6" y="268"/>
                      </a:lnTo>
                      <a:lnTo>
                        <a:pt x="10" y="291"/>
                      </a:lnTo>
                      <a:lnTo>
                        <a:pt x="16" y="315"/>
                      </a:lnTo>
                      <a:lnTo>
                        <a:pt x="24" y="336"/>
                      </a:lnTo>
                      <a:lnTo>
                        <a:pt x="34" y="358"/>
                      </a:lnTo>
                      <a:lnTo>
                        <a:pt x="46" y="378"/>
                      </a:lnTo>
                      <a:lnTo>
                        <a:pt x="59" y="395"/>
                      </a:lnTo>
                      <a:lnTo>
                        <a:pt x="75" y="412"/>
                      </a:lnTo>
                      <a:lnTo>
                        <a:pt x="92" y="428"/>
                      </a:lnTo>
                      <a:lnTo>
                        <a:pt x="111" y="441"/>
                      </a:lnTo>
                      <a:lnTo>
                        <a:pt x="130" y="453"/>
                      </a:lnTo>
                      <a:lnTo>
                        <a:pt x="151" y="464"/>
                      </a:lnTo>
                      <a:lnTo>
                        <a:pt x="174" y="472"/>
                      </a:lnTo>
                      <a:lnTo>
                        <a:pt x="196" y="477"/>
                      </a:lnTo>
                      <a:lnTo>
                        <a:pt x="220" y="481"/>
                      </a:lnTo>
                      <a:lnTo>
                        <a:pt x="244" y="483"/>
                      </a:lnTo>
                      <a:lnTo>
                        <a:pt x="268" y="481"/>
                      </a:lnTo>
                      <a:lnTo>
                        <a:pt x="292" y="477"/>
                      </a:lnTo>
                      <a:lnTo>
                        <a:pt x="315" y="472"/>
                      </a:lnTo>
                      <a:lnTo>
                        <a:pt x="337" y="464"/>
                      </a:lnTo>
                      <a:lnTo>
                        <a:pt x="357" y="453"/>
                      </a:lnTo>
                      <a:lnTo>
                        <a:pt x="377" y="441"/>
                      </a:lnTo>
                      <a:lnTo>
                        <a:pt x="396" y="428"/>
                      </a:lnTo>
                      <a:lnTo>
                        <a:pt x="413" y="412"/>
                      </a:lnTo>
                      <a:lnTo>
                        <a:pt x="428" y="395"/>
                      </a:lnTo>
                      <a:lnTo>
                        <a:pt x="443" y="378"/>
                      </a:lnTo>
                      <a:lnTo>
                        <a:pt x="455" y="358"/>
                      </a:lnTo>
                      <a:lnTo>
                        <a:pt x="464" y="336"/>
                      </a:lnTo>
                      <a:lnTo>
                        <a:pt x="472" y="315"/>
                      </a:lnTo>
                      <a:lnTo>
                        <a:pt x="479" y="291"/>
                      </a:lnTo>
                      <a:lnTo>
                        <a:pt x="481" y="268"/>
                      </a:lnTo>
                      <a:lnTo>
                        <a:pt x="483" y="243"/>
                      </a:lnTo>
                      <a:lnTo>
                        <a:pt x="488" y="24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3" name="Freeform 432"/>
                <p:cNvSpPr>
                  <a:spLocks/>
                </p:cNvSpPr>
                <p:nvPr/>
              </p:nvSpPr>
              <p:spPr bwMode="auto">
                <a:xfrm>
                  <a:off x="2654" y="2333"/>
                  <a:ext cx="241" cy="242"/>
                </a:xfrm>
                <a:custGeom>
                  <a:avLst/>
                  <a:gdLst/>
                  <a:ahLst/>
                  <a:cxnLst>
                    <a:cxn ang="0">
                      <a:pos x="477" y="193"/>
                    </a:cxn>
                    <a:cxn ang="0">
                      <a:pos x="453" y="127"/>
                    </a:cxn>
                    <a:cxn ang="0">
                      <a:pos x="412" y="71"/>
                    </a:cxn>
                    <a:cxn ang="0">
                      <a:pos x="356" y="29"/>
                    </a:cxn>
                    <a:cxn ang="0">
                      <a:pos x="289" y="6"/>
                    </a:cxn>
                    <a:cxn ang="0">
                      <a:pos x="216" y="2"/>
                    </a:cxn>
                    <a:cxn ang="0">
                      <a:pos x="147" y="19"/>
                    </a:cxn>
                    <a:cxn ang="0">
                      <a:pos x="88" y="55"/>
                    </a:cxn>
                    <a:cxn ang="0">
                      <a:pos x="41" y="107"/>
                    </a:cxn>
                    <a:cxn ang="0">
                      <a:pos x="11" y="169"/>
                    </a:cxn>
                    <a:cxn ang="0">
                      <a:pos x="0" y="241"/>
                    </a:cxn>
                    <a:cxn ang="0">
                      <a:pos x="11" y="313"/>
                    </a:cxn>
                    <a:cxn ang="0">
                      <a:pos x="41" y="377"/>
                    </a:cxn>
                    <a:cxn ang="0">
                      <a:pos x="88" y="427"/>
                    </a:cxn>
                    <a:cxn ang="0">
                      <a:pos x="147" y="463"/>
                    </a:cxn>
                    <a:cxn ang="0">
                      <a:pos x="216" y="482"/>
                    </a:cxn>
                    <a:cxn ang="0">
                      <a:pos x="289" y="478"/>
                    </a:cxn>
                    <a:cxn ang="0">
                      <a:pos x="356" y="454"/>
                    </a:cxn>
                    <a:cxn ang="0">
                      <a:pos x="412" y="411"/>
                    </a:cxn>
                    <a:cxn ang="0">
                      <a:pos x="453" y="357"/>
                    </a:cxn>
                    <a:cxn ang="0">
                      <a:pos x="477" y="290"/>
                    </a:cxn>
                    <a:cxn ang="0">
                      <a:pos x="477" y="241"/>
                    </a:cxn>
                    <a:cxn ang="0">
                      <a:pos x="466" y="172"/>
                    </a:cxn>
                    <a:cxn ang="0">
                      <a:pos x="437" y="109"/>
                    </a:cxn>
                    <a:cxn ang="0">
                      <a:pos x="392" y="59"/>
                    </a:cxn>
                    <a:cxn ang="0">
                      <a:pos x="333" y="24"/>
                    </a:cxn>
                    <a:cxn ang="0">
                      <a:pos x="265" y="7"/>
                    </a:cxn>
                    <a:cxn ang="0">
                      <a:pos x="193" y="10"/>
                    </a:cxn>
                    <a:cxn ang="0">
                      <a:pos x="128" y="33"/>
                    </a:cxn>
                    <a:cxn ang="0">
                      <a:pos x="73" y="75"/>
                    </a:cxn>
                    <a:cxn ang="0">
                      <a:pos x="33" y="129"/>
                    </a:cxn>
                    <a:cxn ang="0">
                      <a:pos x="9" y="195"/>
                    </a:cxn>
                    <a:cxn ang="0">
                      <a:pos x="5" y="265"/>
                    </a:cxn>
                    <a:cxn ang="0">
                      <a:pos x="23" y="333"/>
                    </a:cxn>
                    <a:cxn ang="0">
                      <a:pos x="59" y="392"/>
                    </a:cxn>
                    <a:cxn ang="0">
                      <a:pos x="109" y="437"/>
                    </a:cxn>
                    <a:cxn ang="0">
                      <a:pos x="171" y="467"/>
                    </a:cxn>
                    <a:cxn ang="0">
                      <a:pos x="241" y="478"/>
                    </a:cxn>
                    <a:cxn ang="0">
                      <a:pos x="312" y="467"/>
                    </a:cxn>
                    <a:cxn ang="0">
                      <a:pos x="373" y="437"/>
                    </a:cxn>
                    <a:cxn ang="0">
                      <a:pos x="424" y="392"/>
                    </a:cxn>
                    <a:cxn ang="0">
                      <a:pos x="458" y="333"/>
                    </a:cxn>
                    <a:cxn ang="0">
                      <a:pos x="476" y="265"/>
                    </a:cxn>
                  </a:cxnLst>
                  <a:rect l="0" t="0" r="r" b="b"/>
                  <a:pathLst>
                    <a:path w="482" h="483">
                      <a:moveTo>
                        <a:pt x="482" y="241"/>
                      </a:moveTo>
                      <a:lnTo>
                        <a:pt x="481" y="217"/>
                      </a:lnTo>
                      <a:lnTo>
                        <a:pt x="477" y="193"/>
                      </a:lnTo>
                      <a:lnTo>
                        <a:pt x="472" y="169"/>
                      </a:lnTo>
                      <a:lnTo>
                        <a:pt x="464" y="148"/>
                      </a:lnTo>
                      <a:lnTo>
                        <a:pt x="453" y="127"/>
                      </a:lnTo>
                      <a:lnTo>
                        <a:pt x="441" y="107"/>
                      </a:lnTo>
                      <a:lnTo>
                        <a:pt x="428" y="88"/>
                      </a:lnTo>
                      <a:lnTo>
                        <a:pt x="412" y="71"/>
                      </a:lnTo>
                      <a:lnTo>
                        <a:pt x="394" y="55"/>
                      </a:lnTo>
                      <a:lnTo>
                        <a:pt x="376" y="41"/>
                      </a:lnTo>
                      <a:lnTo>
                        <a:pt x="356" y="29"/>
                      </a:lnTo>
                      <a:lnTo>
                        <a:pt x="334" y="19"/>
                      </a:lnTo>
                      <a:lnTo>
                        <a:pt x="313" y="11"/>
                      </a:lnTo>
                      <a:lnTo>
                        <a:pt x="289" y="6"/>
                      </a:lnTo>
                      <a:lnTo>
                        <a:pt x="265" y="2"/>
                      </a:lnTo>
                      <a:lnTo>
                        <a:pt x="241" y="0"/>
                      </a:lnTo>
                      <a:lnTo>
                        <a:pt x="216" y="2"/>
                      </a:lnTo>
                      <a:lnTo>
                        <a:pt x="192" y="6"/>
                      </a:lnTo>
                      <a:lnTo>
                        <a:pt x="169" y="11"/>
                      </a:lnTo>
                      <a:lnTo>
                        <a:pt x="147" y="19"/>
                      </a:lnTo>
                      <a:lnTo>
                        <a:pt x="125" y="29"/>
                      </a:lnTo>
                      <a:lnTo>
                        <a:pt x="107" y="41"/>
                      </a:lnTo>
                      <a:lnTo>
                        <a:pt x="88" y="55"/>
                      </a:lnTo>
                      <a:lnTo>
                        <a:pt x="71" y="71"/>
                      </a:lnTo>
                      <a:lnTo>
                        <a:pt x="55" y="88"/>
                      </a:lnTo>
                      <a:lnTo>
                        <a:pt x="41" y="107"/>
                      </a:lnTo>
                      <a:lnTo>
                        <a:pt x="29" y="127"/>
                      </a:lnTo>
                      <a:lnTo>
                        <a:pt x="19" y="148"/>
                      </a:lnTo>
                      <a:lnTo>
                        <a:pt x="11" y="169"/>
                      </a:lnTo>
                      <a:lnTo>
                        <a:pt x="4" y="193"/>
                      </a:lnTo>
                      <a:lnTo>
                        <a:pt x="1" y="217"/>
                      </a:lnTo>
                      <a:lnTo>
                        <a:pt x="0" y="241"/>
                      </a:lnTo>
                      <a:lnTo>
                        <a:pt x="1" y="266"/>
                      </a:lnTo>
                      <a:lnTo>
                        <a:pt x="4" y="290"/>
                      </a:lnTo>
                      <a:lnTo>
                        <a:pt x="11" y="313"/>
                      </a:lnTo>
                      <a:lnTo>
                        <a:pt x="19" y="336"/>
                      </a:lnTo>
                      <a:lnTo>
                        <a:pt x="29" y="357"/>
                      </a:lnTo>
                      <a:lnTo>
                        <a:pt x="41" y="377"/>
                      </a:lnTo>
                      <a:lnTo>
                        <a:pt x="55" y="396"/>
                      </a:lnTo>
                      <a:lnTo>
                        <a:pt x="71" y="411"/>
                      </a:lnTo>
                      <a:lnTo>
                        <a:pt x="88" y="427"/>
                      </a:lnTo>
                      <a:lnTo>
                        <a:pt x="107" y="442"/>
                      </a:lnTo>
                      <a:lnTo>
                        <a:pt x="125" y="454"/>
                      </a:lnTo>
                      <a:lnTo>
                        <a:pt x="147" y="463"/>
                      </a:lnTo>
                      <a:lnTo>
                        <a:pt x="169" y="471"/>
                      </a:lnTo>
                      <a:lnTo>
                        <a:pt x="192" y="478"/>
                      </a:lnTo>
                      <a:lnTo>
                        <a:pt x="216" y="482"/>
                      </a:lnTo>
                      <a:lnTo>
                        <a:pt x="241" y="483"/>
                      </a:lnTo>
                      <a:lnTo>
                        <a:pt x="265" y="482"/>
                      </a:lnTo>
                      <a:lnTo>
                        <a:pt x="289" y="478"/>
                      </a:lnTo>
                      <a:lnTo>
                        <a:pt x="313" y="471"/>
                      </a:lnTo>
                      <a:lnTo>
                        <a:pt x="334" y="463"/>
                      </a:lnTo>
                      <a:lnTo>
                        <a:pt x="356" y="454"/>
                      </a:lnTo>
                      <a:lnTo>
                        <a:pt x="376" y="442"/>
                      </a:lnTo>
                      <a:lnTo>
                        <a:pt x="394" y="427"/>
                      </a:lnTo>
                      <a:lnTo>
                        <a:pt x="412" y="411"/>
                      </a:lnTo>
                      <a:lnTo>
                        <a:pt x="428" y="396"/>
                      </a:lnTo>
                      <a:lnTo>
                        <a:pt x="441" y="377"/>
                      </a:lnTo>
                      <a:lnTo>
                        <a:pt x="453" y="357"/>
                      </a:lnTo>
                      <a:lnTo>
                        <a:pt x="464" y="336"/>
                      </a:lnTo>
                      <a:lnTo>
                        <a:pt x="472" y="313"/>
                      </a:lnTo>
                      <a:lnTo>
                        <a:pt x="477" y="290"/>
                      </a:lnTo>
                      <a:lnTo>
                        <a:pt x="481" y="266"/>
                      </a:lnTo>
                      <a:lnTo>
                        <a:pt x="482" y="241"/>
                      </a:lnTo>
                      <a:lnTo>
                        <a:pt x="477" y="241"/>
                      </a:lnTo>
                      <a:lnTo>
                        <a:pt x="476" y="217"/>
                      </a:lnTo>
                      <a:lnTo>
                        <a:pt x="473" y="195"/>
                      </a:lnTo>
                      <a:lnTo>
                        <a:pt x="466" y="172"/>
                      </a:lnTo>
                      <a:lnTo>
                        <a:pt x="458" y="149"/>
                      </a:lnTo>
                      <a:lnTo>
                        <a:pt x="449" y="129"/>
                      </a:lnTo>
                      <a:lnTo>
                        <a:pt x="437" y="109"/>
                      </a:lnTo>
                      <a:lnTo>
                        <a:pt x="424" y="91"/>
                      </a:lnTo>
                      <a:lnTo>
                        <a:pt x="408" y="75"/>
                      </a:lnTo>
                      <a:lnTo>
                        <a:pt x="392" y="59"/>
                      </a:lnTo>
                      <a:lnTo>
                        <a:pt x="373" y="45"/>
                      </a:lnTo>
                      <a:lnTo>
                        <a:pt x="353" y="33"/>
                      </a:lnTo>
                      <a:lnTo>
                        <a:pt x="333" y="24"/>
                      </a:lnTo>
                      <a:lnTo>
                        <a:pt x="312" y="16"/>
                      </a:lnTo>
                      <a:lnTo>
                        <a:pt x="289" y="10"/>
                      </a:lnTo>
                      <a:lnTo>
                        <a:pt x="265" y="7"/>
                      </a:lnTo>
                      <a:lnTo>
                        <a:pt x="241" y="6"/>
                      </a:lnTo>
                      <a:lnTo>
                        <a:pt x="217" y="7"/>
                      </a:lnTo>
                      <a:lnTo>
                        <a:pt x="193" y="10"/>
                      </a:lnTo>
                      <a:lnTo>
                        <a:pt x="171" y="16"/>
                      </a:lnTo>
                      <a:lnTo>
                        <a:pt x="149" y="24"/>
                      </a:lnTo>
                      <a:lnTo>
                        <a:pt x="128" y="33"/>
                      </a:lnTo>
                      <a:lnTo>
                        <a:pt x="109" y="45"/>
                      </a:lnTo>
                      <a:lnTo>
                        <a:pt x="91" y="59"/>
                      </a:lnTo>
                      <a:lnTo>
                        <a:pt x="73" y="75"/>
                      </a:lnTo>
                      <a:lnTo>
                        <a:pt x="59" y="91"/>
                      </a:lnTo>
                      <a:lnTo>
                        <a:pt x="45" y="109"/>
                      </a:lnTo>
                      <a:lnTo>
                        <a:pt x="33" y="129"/>
                      </a:lnTo>
                      <a:lnTo>
                        <a:pt x="23" y="149"/>
                      </a:lnTo>
                      <a:lnTo>
                        <a:pt x="15" y="172"/>
                      </a:lnTo>
                      <a:lnTo>
                        <a:pt x="9" y="195"/>
                      </a:lnTo>
                      <a:lnTo>
                        <a:pt x="5" y="217"/>
                      </a:lnTo>
                      <a:lnTo>
                        <a:pt x="4" y="241"/>
                      </a:lnTo>
                      <a:lnTo>
                        <a:pt x="5" y="265"/>
                      </a:lnTo>
                      <a:lnTo>
                        <a:pt x="9" y="289"/>
                      </a:lnTo>
                      <a:lnTo>
                        <a:pt x="15" y="312"/>
                      </a:lnTo>
                      <a:lnTo>
                        <a:pt x="23" y="333"/>
                      </a:lnTo>
                      <a:lnTo>
                        <a:pt x="33" y="354"/>
                      </a:lnTo>
                      <a:lnTo>
                        <a:pt x="45" y="374"/>
                      </a:lnTo>
                      <a:lnTo>
                        <a:pt x="59" y="392"/>
                      </a:lnTo>
                      <a:lnTo>
                        <a:pt x="73" y="409"/>
                      </a:lnTo>
                      <a:lnTo>
                        <a:pt x="91" y="423"/>
                      </a:lnTo>
                      <a:lnTo>
                        <a:pt x="109" y="437"/>
                      </a:lnTo>
                      <a:lnTo>
                        <a:pt x="128" y="449"/>
                      </a:lnTo>
                      <a:lnTo>
                        <a:pt x="149" y="459"/>
                      </a:lnTo>
                      <a:lnTo>
                        <a:pt x="171" y="467"/>
                      </a:lnTo>
                      <a:lnTo>
                        <a:pt x="193" y="473"/>
                      </a:lnTo>
                      <a:lnTo>
                        <a:pt x="217" y="477"/>
                      </a:lnTo>
                      <a:lnTo>
                        <a:pt x="241" y="478"/>
                      </a:lnTo>
                      <a:lnTo>
                        <a:pt x="265" y="477"/>
                      </a:lnTo>
                      <a:lnTo>
                        <a:pt x="289" y="473"/>
                      </a:lnTo>
                      <a:lnTo>
                        <a:pt x="312" y="467"/>
                      </a:lnTo>
                      <a:lnTo>
                        <a:pt x="333" y="459"/>
                      </a:lnTo>
                      <a:lnTo>
                        <a:pt x="353" y="449"/>
                      </a:lnTo>
                      <a:lnTo>
                        <a:pt x="373" y="437"/>
                      </a:lnTo>
                      <a:lnTo>
                        <a:pt x="392" y="423"/>
                      </a:lnTo>
                      <a:lnTo>
                        <a:pt x="408" y="409"/>
                      </a:lnTo>
                      <a:lnTo>
                        <a:pt x="424" y="392"/>
                      </a:lnTo>
                      <a:lnTo>
                        <a:pt x="437" y="374"/>
                      </a:lnTo>
                      <a:lnTo>
                        <a:pt x="449" y="354"/>
                      </a:lnTo>
                      <a:lnTo>
                        <a:pt x="458" y="333"/>
                      </a:lnTo>
                      <a:lnTo>
                        <a:pt x="466" y="312"/>
                      </a:lnTo>
                      <a:lnTo>
                        <a:pt x="473" y="289"/>
                      </a:lnTo>
                      <a:lnTo>
                        <a:pt x="476" y="265"/>
                      </a:lnTo>
                      <a:lnTo>
                        <a:pt x="477" y="241"/>
                      </a:lnTo>
                      <a:lnTo>
                        <a:pt x="482" y="24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4" name="Freeform 433"/>
                <p:cNvSpPr>
                  <a:spLocks/>
                </p:cNvSpPr>
                <p:nvPr/>
              </p:nvSpPr>
              <p:spPr bwMode="auto">
                <a:xfrm>
                  <a:off x="2655" y="2334"/>
                  <a:ext cx="239" cy="239"/>
                </a:xfrm>
                <a:custGeom>
                  <a:avLst/>
                  <a:gdLst/>
                  <a:ahLst/>
                  <a:cxnLst>
                    <a:cxn ang="0">
                      <a:pos x="473" y="190"/>
                    </a:cxn>
                    <a:cxn ang="0">
                      <a:pos x="449" y="125"/>
                    </a:cxn>
                    <a:cxn ang="0">
                      <a:pos x="407" y="69"/>
                    </a:cxn>
                    <a:cxn ang="0">
                      <a:pos x="351" y="29"/>
                    </a:cxn>
                    <a:cxn ang="0">
                      <a:pos x="286" y="5"/>
                    </a:cxn>
                    <a:cxn ang="0">
                      <a:pos x="214" y="1"/>
                    </a:cxn>
                    <a:cxn ang="0">
                      <a:pos x="145" y="18"/>
                    </a:cxn>
                    <a:cxn ang="0">
                      <a:pos x="86" y="54"/>
                    </a:cxn>
                    <a:cxn ang="0">
                      <a:pos x="40" y="105"/>
                    </a:cxn>
                    <a:cxn ang="0">
                      <a:pos x="10" y="168"/>
                    </a:cxn>
                    <a:cxn ang="0">
                      <a:pos x="0" y="238"/>
                    </a:cxn>
                    <a:cxn ang="0">
                      <a:pos x="10" y="310"/>
                    </a:cxn>
                    <a:cxn ang="0">
                      <a:pos x="40" y="373"/>
                    </a:cxn>
                    <a:cxn ang="0">
                      <a:pos x="86" y="423"/>
                    </a:cxn>
                    <a:cxn ang="0">
                      <a:pos x="145" y="459"/>
                    </a:cxn>
                    <a:cxn ang="0">
                      <a:pos x="214" y="476"/>
                    </a:cxn>
                    <a:cxn ang="0">
                      <a:pos x="286" y="472"/>
                    </a:cxn>
                    <a:cxn ang="0">
                      <a:pos x="351" y="448"/>
                    </a:cxn>
                    <a:cxn ang="0">
                      <a:pos x="407" y="407"/>
                    </a:cxn>
                    <a:cxn ang="0">
                      <a:pos x="449" y="353"/>
                    </a:cxn>
                    <a:cxn ang="0">
                      <a:pos x="473" y="286"/>
                    </a:cxn>
                    <a:cxn ang="0">
                      <a:pos x="471" y="238"/>
                    </a:cxn>
                    <a:cxn ang="0">
                      <a:pos x="462" y="169"/>
                    </a:cxn>
                    <a:cxn ang="0">
                      <a:pos x="431" y="108"/>
                    </a:cxn>
                    <a:cxn ang="0">
                      <a:pos x="387" y="58"/>
                    </a:cxn>
                    <a:cxn ang="0">
                      <a:pos x="329" y="22"/>
                    </a:cxn>
                    <a:cxn ang="0">
                      <a:pos x="262" y="7"/>
                    </a:cxn>
                    <a:cxn ang="0">
                      <a:pos x="190" y="9"/>
                    </a:cxn>
                    <a:cxn ang="0">
                      <a:pos x="126" y="33"/>
                    </a:cxn>
                    <a:cxn ang="0">
                      <a:pos x="73" y="73"/>
                    </a:cxn>
                    <a:cxn ang="0">
                      <a:pos x="32" y="128"/>
                    </a:cxn>
                    <a:cxn ang="0">
                      <a:pos x="9" y="192"/>
                    </a:cxn>
                    <a:cxn ang="0">
                      <a:pos x="5" y="262"/>
                    </a:cxn>
                    <a:cxn ang="0">
                      <a:pos x="22" y="330"/>
                    </a:cxn>
                    <a:cxn ang="0">
                      <a:pos x="57" y="387"/>
                    </a:cxn>
                    <a:cxn ang="0">
                      <a:pos x="108" y="432"/>
                    </a:cxn>
                    <a:cxn ang="0">
                      <a:pos x="169" y="462"/>
                    </a:cxn>
                    <a:cxn ang="0">
                      <a:pos x="238" y="472"/>
                    </a:cxn>
                    <a:cxn ang="0">
                      <a:pos x="307" y="462"/>
                    </a:cxn>
                    <a:cxn ang="0">
                      <a:pos x="369" y="432"/>
                    </a:cxn>
                    <a:cxn ang="0">
                      <a:pos x="418" y="387"/>
                    </a:cxn>
                    <a:cxn ang="0">
                      <a:pos x="454" y="330"/>
                    </a:cxn>
                    <a:cxn ang="0">
                      <a:pos x="471" y="262"/>
                    </a:cxn>
                  </a:cxnLst>
                  <a:rect l="0" t="0" r="r" b="b"/>
                  <a:pathLst>
                    <a:path w="477" h="478">
                      <a:moveTo>
                        <a:pt x="477" y="238"/>
                      </a:moveTo>
                      <a:lnTo>
                        <a:pt x="475" y="214"/>
                      </a:lnTo>
                      <a:lnTo>
                        <a:pt x="473" y="190"/>
                      </a:lnTo>
                      <a:lnTo>
                        <a:pt x="466" y="168"/>
                      </a:lnTo>
                      <a:lnTo>
                        <a:pt x="458" y="145"/>
                      </a:lnTo>
                      <a:lnTo>
                        <a:pt x="449" y="125"/>
                      </a:lnTo>
                      <a:lnTo>
                        <a:pt x="437" y="105"/>
                      </a:lnTo>
                      <a:lnTo>
                        <a:pt x="422" y="86"/>
                      </a:lnTo>
                      <a:lnTo>
                        <a:pt x="407" y="69"/>
                      </a:lnTo>
                      <a:lnTo>
                        <a:pt x="390" y="54"/>
                      </a:lnTo>
                      <a:lnTo>
                        <a:pt x="371" y="41"/>
                      </a:lnTo>
                      <a:lnTo>
                        <a:pt x="351" y="29"/>
                      </a:lnTo>
                      <a:lnTo>
                        <a:pt x="331" y="18"/>
                      </a:lnTo>
                      <a:lnTo>
                        <a:pt x="309" y="11"/>
                      </a:lnTo>
                      <a:lnTo>
                        <a:pt x="286" y="5"/>
                      </a:lnTo>
                      <a:lnTo>
                        <a:pt x="262" y="1"/>
                      </a:lnTo>
                      <a:lnTo>
                        <a:pt x="238" y="0"/>
                      </a:lnTo>
                      <a:lnTo>
                        <a:pt x="214" y="1"/>
                      </a:lnTo>
                      <a:lnTo>
                        <a:pt x="190" y="5"/>
                      </a:lnTo>
                      <a:lnTo>
                        <a:pt x="168" y="11"/>
                      </a:lnTo>
                      <a:lnTo>
                        <a:pt x="145" y="18"/>
                      </a:lnTo>
                      <a:lnTo>
                        <a:pt x="124" y="29"/>
                      </a:lnTo>
                      <a:lnTo>
                        <a:pt x="105" y="41"/>
                      </a:lnTo>
                      <a:lnTo>
                        <a:pt x="86" y="54"/>
                      </a:lnTo>
                      <a:lnTo>
                        <a:pt x="69" y="69"/>
                      </a:lnTo>
                      <a:lnTo>
                        <a:pt x="53" y="86"/>
                      </a:lnTo>
                      <a:lnTo>
                        <a:pt x="40" y="105"/>
                      </a:lnTo>
                      <a:lnTo>
                        <a:pt x="28" y="125"/>
                      </a:lnTo>
                      <a:lnTo>
                        <a:pt x="18" y="145"/>
                      </a:lnTo>
                      <a:lnTo>
                        <a:pt x="10" y="168"/>
                      </a:lnTo>
                      <a:lnTo>
                        <a:pt x="4" y="190"/>
                      </a:lnTo>
                      <a:lnTo>
                        <a:pt x="0" y="214"/>
                      </a:lnTo>
                      <a:lnTo>
                        <a:pt x="0" y="238"/>
                      </a:lnTo>
                      <a:lnTo>
                        <a:pt x="0" y="263"/>
                      </a:lnTo>
                      <a:lnTo>
                        <a:pt x="4" y="286"/>
                      </a:lnTo>
                      <a:lnTo>
                        <a:pt x="10" y="310"/>
                      </a:lnTo>
                      <a:lnTo>
                        <a:pt x="18" y="331"/>
                      </a:lnTo>
                      <a:lnTo>
                        <a:pt x="28" y="353"/>
                      </a:lnTo>
                      <a:lnTo>
                        <a:pt x="40" y="373"/>
                      </a:lnTo>
                      <a:lnTo>
                        <a:pt x="53" y="390"/>
                      </a:lnTo>
                      <a:lnTo>
                        <a:pt x="69" y="407"/>
                      </a:lnTo>
                      <a:lnTo>
                        <a:pt x="86" y="423"/>
                      </a:lnTo>
                      <a:lnTo>
                        <a:pt x="105" y="436"/>
                      </a:lnTo>
                      <a:lnTo>
                        <a:pt x="124" y="448"/>
                      </a:lnTo>
                      <a:lnTo>
                        <a:pt x="145" y="459"/>
                      </a:lnTo>
                      <a:lnTo>
                        <a:pt x="168" y="467"/>
                      </a:lnTo>
                      <a:lnTo>
                        <a:pt x="190" y="472"/>
                      </a:lnTo>
                      <a:lnTo>
                        <a:pt x="214" y="476"/>
                      </a:lnTo>
                      <a:lnTo>
                        <a:pt x="238" y="478"/>
                      </a:lnTo>
                      <a:lnTo>
                        <a:pt x="262" y="476"/>
                      </a:lnTo>
                      <a:lnTo>
                        <a:pt x="286" y="472"/>
                      </a:lnTo>
                      <a:lnTo>
                        <a:pt x="309" y="467"/>
                      </a:lnTo>
                      <a:lnTo>
                        <a:pt x="331" y="459"/>
                      </a:lnTo>
                      <a:lnTo>
                        <a:pt x="351" y="448"/>
                      </a:lnTo>
                      <a:lnTo>
                        <a:pt x="371" y="436"/>
                      </a:lnTo>
                      <a:lnTo>
                        <a:pt x="390" y="423"/>
                      </a:lnTo>
                      <a:lnTo>
                        <a:pt x="407" y="407"/>
                      </a:lnTo>
                      <a:lnTo>
                        <a:pt x="422" y="390"/>
                      </a:lnTo>
                      <a:lnTo>
                        <a:pt x="437" y="373"/>
                      </a:lnTo>
                      <a:lnTo>
                        <a:pt x="449" y="353"/>
                      </a:lnTo>
                      <a:lnTo>
                        <a:pt x="458" y="331"/>
                      </a:lnTo>
                      <a:lnTo>
                        <a:pt x="466" y="310"/>
                      </a:lnTo>
                      <a:lnTo>
                        <a:pt x="473" y="286"/>
                      </a:lnTo>
                      <a:lnTo>
                        <a:pt x="475" y="263"/>
                      </a:lnTo>
                      <a:lnTo>
                        <a:pt x="477" y="238"/>
                      </a:lnTo>
                      <a:lnTo>
                        <a:pt x="471" y="238"/>
                      </a:lnTo>
                      <a:lnTo>
                        <a:pt x="471" y="214"/>
                      </a:lnTo>
                      <a:lnTo>
                        <a:pt x="467" y="192"/>
                      </a:lnTo>
                      <a:lnTo>
                        <a:pt x="462" y="169"/>
                      </a:lnTo>
                      <a:lnTo>
                        <a:pt x="454" y="148"/>
                      </a:lnTo>
                      <a:lnTo>
                        <a:pt x="443" y="128"/>
                      </a:lnTo>
                      <a:lnTo>
                        <a:pt x="431" y="108"/>
                      </a:lnTo>
                      <a:lnTo>
                        <a:pt x="418" y="90"/>
                      </a:lnTo>
                      <a:lnTo>
                        <a:pt x="403" y="73"/>
                      </a:lnTo>
                      <a:lnTo>
                        <a:pt x="387" y="58"/>
                      </a:lnTo>
                      <a:lnTo>
                        <a:pt x="369" y="45"/>
                      </a:lnTo>
                      <a:lnTo>
                        <a:pt x="350" y="33"/>
                      </a:lnTo>
                      <a:lnTo>
                        <a:pt x="329" y="22"/>
                      </a:lnTo>
                      <a:lnTo>
                        <a:pt x="307" y="16"/>
                      </a:lnTo>
                      <a:lnTo>
                        <a:pt x="285" y="9"/>
                      </a:lnTo>
                      <a:lnTo>
                        <a:pt x="262" y="7"/>
                      </a:lnTo>
                      <a:lnTo>
                        <a:pt x="238" y="5"/>
                      </a:lnTo>
                      <a:lnTo>
                        <a:pt x="214" y="7"/>
                      </a:lnTo>
                      <a:lnTo>
                        <a:pt x="190" y="9"/>
                      </a:lnTo>
                      <a:lnTo>
                        <a:pt x="169" y="16"/>
                      </a:lnTo>
                      <a:lnTo>
                        <a:pt x="148" y="22"/>
                      </a:lnTo>
                      <a:lnTo>
                        <a:pt x="126" y="33"/>
                      </a:lnTo>
                      <a:lnTo>
                        <a:pt x="108" y="45"/>
                      </a:lnTo>
                      <a:lnTo>
                        <a:pt x="89" y="58"/>
                      </a:lnTo>
                      <a:lnTo>
                        <a:pt x="73" y="73"/>
                      </a:lnTo>
                      <a:lnTo>
                        <a:pt x="57" y="90"/>
                      </a:lnTo>
                      <a:lnTo>
                        <a:pt x="44" y="108"/>
                      </a:lnTo>
                      <a:lnTo>
                        <a:pt x="32" y="128"/>
                      </a:lnTo>
                      <a:lnTo>
                        <a:pt x="22" y="148"/>
                      </a:lnTo>
                      <a:lnTo>
                        <a:pt x="14" y="169"/>
                      </a:lnTo>
                      <a:lnTo>
                        <a:pt x="9" y="192"/>
                      </a:lnTo>
                      <a:lnTo>
                        <a:pt x="5" y="214"/>
                      </a:lnTo>
                      <a:lnTo>
                        <a:pt x="4" y="238"/>
                      </a:lnTo>
                      <a:lnTo>
                        <a:pt x="5" y="262"/>
                      </a:lnTo>
                      <a:lnTo>
                        <a:pt x="9" y="286"/>
                      </a:lnTo>
                      <a:lnTo>
                        <a:pt x="14" y="309"/>
                      </a:lnTo>
                      <a:lnTo>
                        <a:pt x="22" y="330"/>
                      </a:lnTo>
                      <a:lnTo>
                        <a:pt x="32" y="350"/>
                      </a:lnTo>
                      <a:lnTo>
                        <a:pt x="44" y="369"/>
                      </a:lnTo>
                      <a:lnTo>
                        <a:pt x="57" y="387"/>
                      </a:lnTo>
                      <a:lnTo>
                        <a:pt x="73" y="403"/>
                      </a:lnTo>
                      <a:lnTo>
                        <a:pt x="89" y="419"/>
                      </a:lnTo>
                      <a:lnTo>
                        <a:pt x="108" y="432"/>
                      </a:lnTo>
                      <a:lnTo>
                        <a:pt x="126" y="444"/>
                      </a:lnTo>
                      <a:lnTo>
                        <a:pt x="148" y="454"/>
                      </a:lnTo>
                      <a:lnTo>
                        <a:pt x="169" y="462"/>
                      </a:lnTo>
                      <a:lnTo>
                        <a:pt x="190" y="467"/>
                      </a:lnTo>
                      <a:lnTo>
                        <a:pt x="214" y="471"/>
                      </a:lnTo>
                      <a:lnTo>
                        <a:pt x="238" y="472"/>
                      </a:lnTo>
                      <a:lnTo>
                        <a:pt x="262" y="471"/>
                      </a:lnTo>
                      <a:lnTo>
                        <a:pt x="285" y="467"/>
                      </a:lnTo>
                      <a:lnTo>
                        <a:pt x="307" y="462"/>
                      </a:lnTo>
                      <a:lnTo>
                        <a:pt x="329" y="454"/>
                      </a:lnTo>
                      <a:lnTo>
                        <a:pt x="350" y="444"/>
                      </a:lnTo>
                      <a:lnTo>
                        <a:pt x="369" y="432"/>
                      </a:lnTo>
                      <a:lnTo>
                        <a:pt x="387" y="419"/>
                      </a:lnTo>
                      <a:lnTo>
                        <a:pt x="403" y="403"/>
                      </a:lnTo>
                      <a:lnTo>
                        <a:pt x="418" y="387"/>
                      </a:lnTo>
                      <a:lnTo>
                        <a:pt x="431" y="369"/>
                      </a:lnTo>
                      <a:lnTo>
                        <a:pt x="443" y="350"/>
                      </a:lnTo>
                      <a:lnTo>
                        <a:pt x="454" y="330"/>
                      </a:lnTo>
                      <a:lnTo>
                        <a:pt x="462" y="309"/>
                      </a:lnTo>
                      <a:lnTo>
                        <a:pt x="467" y="286"/>
                      </a:lnTo>
                      <a:lnTo>
                        <a:pt x="471" y="262"/>
                      </a:lnTo>
                      <a:lnTo>
                        <a:pt x="471" y="238"/>
                      </a:lnTo>
                      <a:lnTo>
                        <a:pt x="477" y="23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5" name="Freeform 434"/>
                <p:cNvSpPr>
                  <a:spLocks/>
                </p:cNvSpPr>
                <p:nvPr/>
              </p:nvSpPr>
              <p:spPr bwMode="auto">
                <a:xfrm>
                  <a:off x="2656" y="2336"/>
                  <a:ext cx="236" cy="236"/>
                </a:xfrm>
                <a:custGeom>
                  <a:avLst/>
                  <a:gdLst/>
                  <a:ahLst/>
                  <a:cxnLst>
                    <a:cxn ang="0">
                      <a:pos x="469" y="189"/>
                    </a:cxn>
                    <a:cxn ang="0">
                      <a:pos x="445" y="123"/>
                    </a:cxn>
                    <a:cxn ang="0">
                      <a:pos x="404" y="69"/>
                    </a:cxn>
                    <a:cxn ang="0">
                      <a:pos x="349" y="27"/>
                    </a:cxn>
                    <a:cxn ang="0">
                      <a:pos x="285" y="4"/>
                    </a:cxn>
                    <a:cxn ang="0">
                      <a:pos x="213" y="1"/>
                    </a:cxn>
                    <a:cxn ang="0">
                      <a:pos x="145" y="18"/>
                    </a:cxn>
                    <a:cxn ang="0">
                      <a:pos x="87" y="53"/>
                    </a:cxn>
                    <a:cxn ang="0">
                      <a:pos x="41" y="103"/>
                    </a:cxn>
                    <a:cxn ang="0">
                      <a:pos x="11" y="166"/>
                    </a:cxn>
                    <a:cxn ang="0">
                      <a:pos x="0" y="235"/>
                    </a:cxn>
                    <a:cxn ang="0">
                      <a:pos x="11" y="306"/>
                    </a:cxn>
                    <a:cxn ang="0">
                      <a:pos x="41" y="368"/>
                    </a:cxn>
                    <a:cxn ang="0">
                      <a:pos x="87" y="417"/>
                    </a:cxn>
                    <a:cxn ang="0">
                      <a:pos x="145" y="453"/>
                    </a:cxn>
                    <a:cxn ang="0">
                      <a:pos x="213" y="471"/>
                    </a:cxn>
                    <a:cxn ang="0">
                      <a:pos x="285" y="467"/>
                    </a:cxn>
                    <a:cxn ang="0">
                      <a:pos x="349" y="443"/>
                    </a:cxn>
                    <a:cxn ang="0">
                      <a:pos x="404" y="403"/>
                    </a:cxn>
                    <a:cxn ang="0">
                      <a:pos x="445" y="348"/>
                    </a:cxn>
                    <a:cxn ang="0">
                      <a:pos x="469" y="283"/>
                    </a:cxn>
                    <a:cxn ang="0">
                      <a:pos x="469" y="235"/>
                    </a:cxn>
                    <a:cxn ang="0">
                      <a:pos x="458" y="167"/>
                    </a:cxn>
                    <a:cxn ang="0">
                      <a:pos x="429" y="106"/>
                    </a:cxn>
                    <a:cxn ang="0">
                      <a:pos x="384" y="57"/>
                    </a:cxn>
                    <a:cxn ang="0">
                      <a:pos x="326" y="22"/>
                    </a:cxn>
                    <a:cxn ang="0">
                      <a:pos x="261" y="5"/>
                    </a:cxn>
                    <a:cxn ang="0">
                      <a:pos x="190" y="9"/>
                    </a:cxn>
                    <a:cxn ang="0">
                      <a:pos x="127" y="33"/>
                    </a:cxn>
                    <a:cxn ang="0">
                      <a:pos x="73" y="71"/>
                    </a:cxn>
                    <a:cxn ang="0">
                      <a:pos x="33" y="125"/>
                    </a:cxn>
                    <a:cxn ang="0">
                      <a:pos x="11" y="189"/>
                    </a:cxn>
                    <a:cxn ang="0">
                      <a:pos x="7" y="259"/>
                    </a:cxn>
                    <a:cxn ang="0">
                      <a:pos x="24" y="326"/>
                    </a:cxn>
                    <a:cxn ang="0">
                      <a:pos x="59" y="383"/>
                    </a:cxn>
                    <a:cxn ang="0">
                      <a:pos x="108" y="427"/>
                    </a:cxn>
                    <a:cxn ang="0">
                      <a:pos x="168" y="456"/>
                    </a:cxn>
                    <a:cxn ang="0">
                      <a:pos x="237" y="467"/>
                    </a:cxn>
                    <a:cxn ang="0">
                      <a:pos x="305" y="456"/>
                    </a:cxn>
                    <a:cxn ang="0">
                      <a:pos x="366" y="427"/>
                    </a:cxn>
                    <a:cxn ang="0">
                      <a:pos x="416" y="383"/>
                    </a:cxn>
                    <a:cxn ang="0">
                      <a:pos x="450" y="326"/>
                    </a:cxn>
                    <a:cxn ang="0">
                      <a:pos x="468" y="259"/>
                    </a:cxn>
                  </a:cxnLst>
                  <a:rect l="0" t="0" r="r" b="b"/>
                  <a:pathLst>
                    <a:path w="473" h="472">
                      <a:moveTo>
                        <a:pt x="473" y="235"/>
                      </a:moveTo>
                      <a:lnTo>
                        <a:pt x="472" y="211"/>
                      </a:lnTo>
                      <a:lnTo>
                        <a:pt x="469" y="189"/>
                      </a:lnTo>
                      <a:lnTo>
                        <a:pt x="462" y="166"/>
                      </a:lnTo>
                      <a:lnTo>
                        <a:pt x="454" y="143"/>
                      </a:lnTo>
                      <a:lnTo>
                        <a:pt x="445" y="123"/>
                      </a:lnTo>
                      <a:lnTo>
                        <a:pt x="433" y="103"/>
                      </a:lnTo>
                      <a:lnTo>
                        <a:pt x="420" y="85"/>
                      </a:lnTo>
                      <a:lnTo>
                        <a:pt x="404" y="69"/>
                      </a:lnTo>
                      <a:lnTo>
                        <a:pt x="388" y="53"/>
                      </a:lnTo>
                      <a:lnTo>
                        <a:pt x="369" y="39"/>
                      </a:lnTo>
                      <a:lnTo>
                        <a:pt x="349" y="27"/>
                      </a:lnTo>
                      <a:lnTo>
                        <a:pt x="329" y="18"/>
                      </a:lnTo>
                      <a:lnTo>
                        <a:pt x="308" y="10"/>
                      </a:lnTo>
                      <a:lnTo>
                        <a:pt x="285" y="4"/>
                      </a:lnTo>
                      <a:lnTo>
                        <a:pt x="261" y="1"/>
                      </a:lnTo>
                      <a:lnTo>
                        <a:pt x="237" y="0"/>
                      </a:lnTo>
                      <a:lnTo>
                        <a:pt x="213" y="1"/>
                      </a:lnTo>
                      <a:lnTo>
                        <a:pt x="189" y="4"/>
                      </a:lnTo>
                      <a:lnTo>
                        <a:pt x="167" y="10"/>
                      </a:lnTo>
                      <a:lnTo>
                        <a:pt x="145" y="18"/>
                      </a:lnTo>
                      <a:lnTo>
                        <a:pt x="124" y="27"/>
                      </a:lnTo>
                      <a:lnTo>
                        <a:pt x="105" y="39"/>
                      </a:lnTo>
                      <a:lnTo>
                        <a:pt x="87" y="53"/>
                      </a:lnTo>
                      <a:lnTo>
                        <a:pt x="69" y="69"/>
                      </a:lnTo>
                      <a:lnTo>
                        <a:pt x="55" y="85"/>
                      </a:lnTo>
                      <a:lnTo>
                        <a:pt x="41" y="103"/>
                      </a:lnTo>
                      <a:lnTo>
                        <a:pt x="29" y="123"/>
                      </a:lnTo>
                      <a:lnTo>
                        <a:pt x="19" y="143"/>
                      </a:lnTo>
                      <a:lnTo>
                        <a:pt x="11" y="166"/>
                      </a:lnTo>
                      <a:lnTo>
                        <a:pt x="5" y="189"/>
                      </a:lnTo>
                      <a:lnTo>
                        <a:pt x="1" y="211"/>
                      </a:lnTo>
                      <a:lnTo>
                        <a:pt x="0" y="235"/>
                      </a:lnTo>
                      <a:lnTo>
                        <a:pt x="1" y="259"/>
                      </a:lnTo>
                      <a:lnTo>
                        <a:pt x="5" y="283"/>
                      </a:lnTo>
                      <a:lnTo>
                        <a:pt x="11" y="306"/>
                      </a:lnTo>
                      <a:lnTo>
                        <a:pt x="19" y="327"/>
                      </a:lnTo>
                      <a:lnTo>
                        <a:pt x="29" y="348"/>
                      </a:lnTo>
                      <a:lnTo>
                        <a:pt x="41" y="368"/>
                      </a:lnTo>
                      <a:lnTo>
                        <a:pt x="55" y="386"/>
                      </a:lnTo>
                      <a:lnTo>
                        <a:pt x="69" y="403"/>
                      </a:lnTo>
                      <a:lnTo>
                        <a:pt x="87" y="417"/>
                      </a:lnTo>
                      <a:lnTo>
                        <a:pt x="105" y="431"/>
                      </a:lnTo>
                      <a:lnTo>
                        <a:pt x="124" y="443"/>
                      </a:lnTo>
                      <a:lnTo>
                        <a:pt x="145" y="453"/>
                      </a:lnTo>
                      <a:lnTo>
                        <a:pt x="167" y="461"/>
                      </a:lnTo>
                      <a:lnTo>
                        <a:pt x="189" y="467"/>
                      </a:lnTo>
                      <a:lnTo>
                        <a:pt x="213" y="471"/>
                      </a:lnTo>
                      <a:lnTo>
                        <a:pt x="237" y="472"/>
                      </a:lnTo>
                      <a:lnTo>
                        <a:pt x="261" y="471"/>
                      </a:lnTo>
                      <a:lnTo>
                        <a:pt x="285" y="467"/>
                      </a:lnTo>
                      <a:lnTo>
                        <a:pt x="308" y="461"/>
                      </a:lnTo>
                      <a:lnTo>
                        <a:pt x="329" y="453"/>
                      </a:lnTo>
                      <a:lnTo>
                        <a:pt x="349" y="443"/>
                      </a:lnTo>
                      <a:lnTo>
                        <a:pt x="369" y="431"/>
                      </a:lnTo>
                      <a:lnTo>
                        <a:pt x="388" y="417"/>
                      </a:lnTo>
                      <a:lnTo>
                        <a:pt x="404" y="403"/>
                      </a:lnTo>
                      <a:lnTo>
                        <a:pt x="420" y="386"/>
                      </a:lnTo>
                      <a:lnTo>
                        <a:pt x="433" y="368"/>
                      </a:lnTo>
                      <a:lnTo>
                        <a:pt x="445" y="348"/>
                      </a:lnTo>
                      <a:lnTo>
                        <a:pt x="454" y="327"/>
                      </a:lnTo>
                      <a:lnTo>
                        <a:pt x="462" y="306"/>
                      </a:lnTo>
                      <a:lnTo>
                        <a:pt x="469" y="283"/>
                      </a:lnTo>
                      <a:lnTo>
                        <a:pt x="472" y="259"/>
                      </a:lnTo>
                      <a:lnTo>
                        <a:pt x="473" y="235"/>
                      </a:lnTo>
                      <a:lnTo>
                        <a:pt x="469" y="235"/>
                      </a:lnTo>
                      <a:lnTo>
                        <a:pt x="468" y="212"/>
                      </a:lnTo>
                      <a:lnTo>
                        <a:pt x="464" y="189"/>
                      </a:lnTo>
                      <a:lnTo>
                        <a:pt x="458" y="167"/>
                      </a:lnTo>
                      <a:lnTo>
                        <a:pt x="450" y="146"/>
                      </a:lnTo>
                      <a:lnTo>
                        <a:pt x="441" y="125"/>
                      </a:lnTo>
                      <a:lnTo>
                        <a:pt x="429" y="106"/>
                      </a:lnTo>
                      <a:lnTo>
                        <a:pt x="416" y="89"/>
                      </a:lnTo>
                      <a:lnTo>
                        <a:pt x="401" y="71"/>
                      </a:lnTo>
                      <a:lnTo>
                        <a:pt x="384" y="57"/>
                      </a:lnTo>
                      <a:lnTo>
                        <a:pt x="366" y="43"/>
                      </a:lnTo>
                      <a:lnTo>
                        <a:pt x="348" y="33"/>
                      </a:lnTo>
                      <a:lnTo>
                        <a:pt x="326" y="22"/>
                      </a:lnTo>
                      <a:lnTo>
                        <a:pt x="305" y="14"/>
                      </a:lnTo>
                      <a:lnTo>
                        <a:pt x="284" y="9"/>
                      </a:lnTo>
                      <a:lnTo>
                        <a:pt x="261" y="5"/>
                      </a:lnTo>
                      <a:lnTo>
                        <a:pt x="237" y="5"/>
                      </a:lnTo>
                      <a:lnTo>
                        <a:pt x="213" y="5"/>
                      </a:lnTo>
                      <a:lnTo>
                        <a:pt x="190" y="9"/>
                      </a:lnTo>
                      <a:lnTo>
                        <a:pt x="168" y="14"/>
                      </a:lnTo>
                      <a:lnTo>
                        <a:pt x="147" y="22"/>
                      </a:lnTo>
                      <a:lnTo>
                        <a:pt x="127" y="33"/>
                      </a:lnTo>
                      <a:lnTo>
                        <a:pt x="108" y="43"/>
                      </a:lnTo>
                      <a:lnTo>
                        <a:pt x="89" y="57"/>
                      </a:lnTo>
                      <a:lnTo>
                        <a:pt x="73" y="71"/>
                      </a:lnTo>
                      <a:lnTo>
                        <a:pt x="59" y="89"/>
                      </a:lnTo>
                      <a:lnTo>
                        <a:pt x="45" y="106"/>
                      </a:lnTo>
                      <a:lnTo>
                        <a:pt x="33" y="125"/>
                      </a:lnTo>
                      <a:lnTo>
                        <a:pt x="24" y="146"/>
                      </a:lnTo>
                      <a:lnTo>
                        <a:pt x="16" y="167"/>
                      </a:lnTo>
                      <a:lnTo>
                        <a:pt x="11" y="189"/>
                      </a:lnTo>
                      <a:lnTo>
                        <a:pt x="7" y="212"/>
                      </a:lnTo>
                      <a:lnTo>
                        <a:pt x="5" y="235"/>
                      </a:lnTo>
                      <a:lnTo>
                        <a:pt x="7" y="259"/>
                      </a:lnTo>
                      <a:lnTo>
                        <a:pt x="11" y="282"/>
                      </a:lnTo>
                      <a:lnTo>
                        <a:pt x="16" y="304"/>
                      </a:lnTo>
                      <a:lnTo>
                        <a:pt x="24" y="326"/>
                      </a:lnTo>
                      <a:lnTo>
                        <a:pt x="33" y="346"/>
                      </a:lnTo>
                      <a:lnTo>
                        <a:pt x="45" y="364"/>
                      </a:lnTo>
                      <a:lnTo>
                        <a:pt x="59" y="383"/>
                      </a:lnTo>
                      <a:lnTo>
                        <a:pt x="73" y="399"/>
                      </a:lnTo>
                      <a:lnTo>
                        <a:pt x="89" y="413"/>
                      </a:lnTo>
                      <a:lnTo>
                        <a:pt x="108" y="427"/>
                      </a:lnTo>
                      <a:lnTo>
                        <a:pt x="127" y="439"/>
                      </a:lnTo>
                      <a:lnTo>
                        <a:pt x="147" y="448"/>
                      </a:lnTo>
                      <a:lnTo>
                        <a:pt x="168" y="456"/>
                      </a:lnTo>
                      <a:lnTo>
                        <a:pt x="190" y="463"/>
                      </a:lnTo>
                      <a:lnTo>
                        <a:pt x="213" y="465"/>
                      </a:lnTo>
                      <a:lnTo>
                        <a:pt x="237" y="467"/>
                      </a:lnTo>
                      <a:lnTo>
                        <a:pt x="261" y="465"/>
                      </a:lnTo>
                      <a:lnTo>
                        <a:pt x="284" y="463"/>
                      </a:lnTo>
                      <a:lnTo>
                        <a:pt x="305" y="456"/>
                      </a:lnTo>
                      <a:lnTo>
                        <a:pt x="326" y="448"/>
                      </a:lnTo>
                      <a:lnTo>
                        <a:pt x="348" y="439"/>
                      </a:lnTo>
                      <a:lnTo>
                        <a:pt x="366" y="427"/>
                      </a:lnTo>
                      <a:lnTo>
                        <a:pt x="384" y="413"/>
                      </a:lnTo>
                      <a:lnTo>
                        <a:pt x="401" y="399"/>
                      </a:lnTo>
                      <a:lnTo>
                        <a:pt x="416" y="383"/>
                      </a:lnTo>
                      <a:lnTo>
                        <a:pt x="429" y="364"/>
                      </a:lnTo>
                      <a:lnTo>
                        <a:pt x="441" y="346"/>
                      </a:lnTo>
                      <a:lnTo>
                        <a:pt x="450" y="326"/>
                      </a:lnTo>
                      <a:lnTo>
                        <a:pt x="458" y="304"/>
                      </a:lnTo>
                      <a:lnTo>
                        <a:pt x="464" y="282"/>
                      </a:lnTo>
                      <a:lnTo>
                        <a:pt x="468" y="259"/>
                      </a:lnTo>
                      <a:lnTo>
                        <a:pt x="469" y="235"/>
                      </a:lnTo>
                      <a:lnTo>
                        <a:pt x="473" y="23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6" name="Freeform 435"/>
                <p:cNvSpPr>
                  <a:spLocks/>
                </p:cNvSpPr>
                <p:nvPr/>
              </p:nvSpPr>
              <p:spPr bwMode="auto">
                <a:xfrm>
                  <a:off x="2657" y="2337"/>
                  <a:ext cx="234" cy="234"/>
                </a:xfrm>
                <a:custGeom>
                  <a:avLst/>
                  <a:gdLst/>
                  <a:ahLst/>
                  <a:cxnLst>
                    <a:cxn ang="0">
                      <a:pos x="463" y="187"/>
                    </a:cxn>
                    <a:cxn ang="0">
                      <a:pos x="439" y="123"/>
                    </a:cxn>
                    <a:cxn ang="0">
                      <a:pos x="399" y="68"/>
                    </a:cxn>
                    <a:cxn ang="0">
                      <a:pos x="346" y="28"/>
                    </a:cxn>
                    <a:cxn ang="0">
                      <a:pos x="281" y="4"/>
                    </a:cxn>
                    <a:cxn ang="0">
                      <a:pos x="210" y="2"/>
                    </a:cxn>
                    <a:cxn ang="0">
                      <a:pos x="144" y="17"/>
                    </a:cxn>
                    <a:cxn ang="0">
                      <a:pos x="85" y="53"/>
                    </a:cxn>
                    <a:cxn ang="0">
                      <a:pos x="40" y="103"/>
                    </a:cxn>
                    <a:cxn ang="0">
                      <a:pos x="10" y="164"/>
                    </a:cxn>
                    <a:cxn ang="0">
                      <a:pos x="0" y="233"/>
                    </a:cxn>
                    <a:cxn ang="0">
                      <a:pos x="10" y="304"/>
                    </a:cxn>
                    <a:cxn ang="0">
                      <a:pos x="40" y="364"/>
                    </a:cxn>
                    <a:cxn ang="0">
                      <a:pos x="85" y="414"/>
                    </a:cxn>
                    <a:cxn ang="0">
                      <a:pos x="144" y="449"/>
                    </a:cxn>
                    <a:cxn ang="0">
                      <a:pos x="210" y="466"/>
                    </a:cxn>
                    <a:cxn ang="0">
                      <a:pos x="281" y="462"/>
                    </a:cxn>
                    <a:cxn ang="0">
                      <a:pos x="346" y="439"/>
                    </a:cxn>
                    <a:cxn ang="0">
                      <a:pos x="399" y="398"/>
                    </a:cxn>
                    <a:cxn ang="0">
                      <a:pos x="439" y="345"/>
                    </a:cxn>
                    <a:cxn ang="0">
                      <a:pos x="463" y="281"/>
                    </a:cxn>
                    <a:cxn ang="0">
                      <a:pos x="463" y="233"/>
                    </a:cxn>
                    <a:cxn ang="0">
                      <a:pos x="453" y="165"/>
                    </a:cxn>
                    <a:cxn ang="0">
                      <a:pos x="423" y="105"/>
                    </a:cxn>
                    <a:cxn ang="0">
                      <a:pos x="379" y="57"/>
                    </a:cxn>
                    <a:cxn ang="0">
                      <a:pos x="323" y="23"/>
                    </a:cxn>
                    <a:cxn ang="0">
                      <a:pos x="257" y="6"/>
                    </a:cxn>
                    <a:cxn ang="0">
                      <a:pos x="187" y="10"/>
                    </a:cxn>
                    <a:cxn ang="0">
                      <a:pos x="125" y="32"/>
                    </a:cxn>
                    <a:cxn ang="0">
                      <a:pos x="72" y="72"/>
                    </a:cxn>
                    <a:cxn ang="0">
                      <a:pos x="33" y="124"/>
                    </a:cxn>
                    <a:cxn ang="0">
                      <a:pos x="9" y="188"/>
                    </a:cxn>
                    <a:cxn ang="0">
                      <a:pos x="6" y="257"/>
                    </a:cxn>
                    <a:cxn ang="0">
                      <a:pos x="24" y="322"/>
                    </a:cxn>
                    <a:cxn ang="0">
                      <a:pos x="57" y="380"/>
                    </a:cxn>
                    <a:cxn ang="0">
                      <a:pos x="106" y="423"/>
                    </a:cxn>
                    <a:cxn ang="0">
                      <a:pos x="166" y="451"/>
                    </a:cxn>
                    <a:cxn ang="0">
                      <a:pos x="234" y="462"/>
                    </a:cxn>
                    <a:cxn ang="0">
                      <a:pos x="302" y="451"/>
                    </a:cxn>
                    <a:cxn ang="0">
                      <a:pos x="362" y="423"/>
                    </a:cxn>
                    <a:cxn ang="0">
                      <a:pos x="410" y="380"/>
                    </a:cxn>
                    <a:cxn ang="0">
                      <a:pos x="445" y="322"/>
                    </a:cxn>
                    <a:cxn ang="0">
                      <a:pos x="462" y="257"/>
                    </a:cxn>
                  </a:cxnLst>
                  <a:rect l="0" t="0" r="r" b="b"/>
                  <a:pathLst>
                    <a:path w="467" h="467">
                      <a:moveTo>
                        <a:pt x="467" y="233"/>
                      </a:moveTo>
                      <a:lnTo>
                        <a:pt x="467" y="209"/>
                      </a:lnTo>
                      <a:lnTo>
                        <a:pt x="463" y="187"/>
                      </a:lnTo>
                      <a:lnTo>
                        <a:pt x="458" y="164"/>
                      </a:lnTo>
                      <a:lnTo>
                        <a:pt x="450" y="143"/>
                      </a:lnTo>
                      <a:lnTo>
                        <a:pt x="439" y="123"/>
                      </a:lnTo>
                      <a:lnTo>
                        <a:pt x="427" y="103"/>
                      </a:lnTo>
                      <a:lnTo>
                        <a:pt x="414" y="85"/>
                      </a:lnTo>
                      <a:lnTo>
                        <a:pt x="399" y="68"/>
                      </a:lnTo>
                      <a:lnTo>
                        <a:pt x="383" y="53"/>
                      </a:lnTo>
                      <a:lnTo>
                        <a:pt x="365" y="40"/>
                      </a:lnTo>
                      <a:lnTo>
                        <a:pt x="346" y="28"/>
                      </a:lnTo>
                      <a:lnTo>
                        <a:pt x="325" y="17"/>
                      </a:lnTo>
                      <a:lnTo>
                        <a:pt x="303" y="11"/>
                      </a:lnTo>
                      <a:lnTo>
                        <a:pt x="281" y="4"/>
                      </a:lnTo>
                      <a:lnTo>
                        <a:pt x="258" y="2"/>
                      </a:lnTo>
                      <a:lnTo>
                        <a:pt x="234" y="0"/>
                      </a:lnTo>
                      <a:lnTo>
                        <a:pt x="210" y="2"/>
                      </a:lnTo>
                      <a:lnTo>
                        <a:pt x="186" y="4"/>
                      </a:lnTo>
                      <a:lnTo>
                        <a:pt x="165" y="11"/>
                      </a:lnTo>
                      <a:lnTo>
                        <a:pt x="144" y="17"/>
                      </a:lnTo>
                      <a:lnTo>
                        <a:pt x="122" y="28"/>
                      </a:lnTo>
                      <a:lnTo>
                        <a:pt x="104" y="40"/>
                      </a:lnTo>
                      <a:lnTo>
                        <a:pt x="85" y="53"/>
                      </a:lnTo>
                      <a:lnTo>
                        <a:pt x="69" y="68"/>
                      </a:lnTo>
                      <a:lnTo>
                        <a:pt x="53" y="85"/>
                      </a:lnTo>
                      <a:lnTo>
                        <a:pt x="40" y="103"/>
                      </a:lnTo>
                      <a:lnTo>
                        <a:pt x="28" y="123"/>
                      </a:lnTo>
                      <a:lnTo>
                        <a:pt x="18" y="143"/>
                      </a:lnTo>
                      <a:lnTo>
                        <a:pt x="10" y="164"/>
                      </a:lnTo>
                      <a:lnTo>
                        <a:pt x="5" y="187"/>
                      </a:lnTo>
                      <a:lnTo>
                        <a:pt x="1" y="209"/>
                      </a:lnTo>
                      <a:lnTo>
                        <a:pt x="0" y="233"/>
                      </a:lnTo>
                      <a:lnTo>
                        <a:pt x="1" y="257"/>
                      </a:lnTo>
                      <a:lnTo>
                        <a:pt x="5" y="281"/>
                      </a:lnTo>
                      <a:lnTo>
                        <a:pt x="10" y="30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40" y="364"/>
                      </a:lnTo>
                      <a:lnTo>
                        <a:pt x="53" y="382"/>
                      </a:lnTo>
                      <a:lnTo>
                        <a:pt x="69" y="398"/>
                      </a:lnTo>
                      <a:lnTo>
                        <a:pt x="85" y="414"/>
                      </a:lnTo>
                      <a:lnTo>
                        <a:pt x="104" y="427"/>
                      </a:lnTo>
                      <a:lnTo>
                        <a:pt x="122" y="439"/>
                      </a:lnTo>
                      <a:lnTo>
                        <a:pt x="144" y="449"/>
                      </a:lnTo>
                      <a:lnTo>
                        <a:pt x="165" y="457"/>
                      </a:lnTo>
                      <a:lnTo>
                        <a:pt x="186" y="462"/>
                      </a:lnTo>
                      <a:lnTo>
                        <a:pt x="210" y="466"/>
                      </a:lnTo>
                      <a:lnTo>
                        <a:pt x="234" y="467"/>
                      </a:lnTo>
                      <a:lnTo>
                        <a:pt x="258" y="466"/>
                      </a:lnTo>
                      <a:lnTo>
                        <a:pt x="281" y="462"/>
                      </a:lnTo>
                      <a:lnTo>
                        <a:pt x="303" y="457"/>
                      </a:lnTo>
                      <a:lnTo>
                        <a:pt x="325" y="449"/>
                      </a:lnTo>
                      <a:lnTo>
                        <a:pt x="346" y="439"/>
                      </a:lnTo>
                      <a:lnTo>
                        <a:pt x="365" y="427"/>
                      </a:lnTo>
                      <a:lnTo>
                        <a:pt x="383" y="414"/>
                      </a:lnTo>
                      <a:lnTo>
                        <a:pt x="399" y="398"/>
                      </a:lnTo>
                      <a:lnTo>
                        <a:pt x="414" y="382"/>
                      </a:lnTo>
                      <a:lnTo>
                        <a:pt x="427" y="364"/>
                      </a:lnTo>
                      <a:lnTo>
                        <a:pt x="439" y="345"/>
                      </a:lnTo>
                      <a:lnTo>
                        <a:pt x="450" y="325"/>
                      </a:lnTo>
                      <a:lnTo>
                        <a:pt x="458" y="304"/>
                      </a:lnTo>
                      <a:lnTo>
                        <a:pt x="463" y="281"/>
                      </a:lnTo>
                      <a:lnTo>
                        <a:pt x="467" y="257"/>
                      </a:lnTo>
                      <a:lnTo>
                        <a:pt x="467" y="233"/>
                      </a:lnTo>
                      <a:lnTo>
                        <a:pt x="463" y="233"/>
                      </a:lnTo>
                      <a:lnTo>
                        <a:pt x="462" y="210"/>
                      </a:lnTo>
                      <a:lnTo>
                        <a:pt x="458" y="188"/>
                      </a:lnTo>
                      <a:lnTo>
                        <a:pt x="453" y="165"/>
                      </a:lnTo>
                      <a:lnTo>
                        <a:pt x="445" y="144"/>
                      </a:lnTo>
                      <a:lnTo>
                        <a:pt x="435" y="124"/>
                      </a:lnTo>
                      <a:lnTo>
                        <a:pt x="423" y="105"/>
                      </a:lnTo>
                      <a:lnTo>
                        <a:pt x="410" y="88"/>
                      </a:lnTo>
                      <a:lnTo>
                        <a:pt x="395" y="72"/>
                      </a:lnTo>
                      <a:lnTo>
                        <a:pt x="379" y="57"/>
                      </a:lnTo>
                      <a:lnTo>
                        <a:pt x="362" y="44"/>
                      </a:lnTo>
                      <a:lnTo>
                        <a:pt x="343" y="32"/>
                      </a:lnTo>
                      <a:lnTo>
                        <a:pt x="323" y="23"/>
                      </a:lnTo>
                      <a:lnTo>
                        <a:pt x="302" y="15"/>
                      </a:lnTo>
                      <a:lnTo>
                        <a:pt x="279" y="10"/>
                      </a:lnTo>
                      <a:lnTo>
                        <a:pt x="257" y="6"/>
                      </a:lnTo>
                      <a:lnTo>
                        <a:pt x="234" y="4"/>
                      </a:lnTo>
                      <a:lnTo>
                        <a:pt x="210" y="6"/>
                      </a:lnTo>
                      <a:lnTo>
                        <a:pt x="187" y="10"/>
                      </a:lnTo>
                      <a:lnTo>
                        <a:pt x="166" y="15"/>
                      </a:lnTo>
                      <a:lnTo>
                        <a:pt x="145" y="23"/>
                      </a:lnTo>
                      <a:lnTo>
                        <a:pt x="125" y="32"/>
                      </a:lnTo>
                      <a:lnTo>
                        <a:pt x="106" y="44"/>
                      </a:lnTo>
                      <a:lnTo>
                        <a:pt x="89" y="57"/>
                      </a:lnTo>
                      <a:lnTo>
                        <a:pt x="72" y="72"/>
                      </a:lnTo>
                      <a:lnTo>
                        <a:pt x="57" y="88"/>
                      </a:lnTo>
                      <a:lnTo>
                        <a:pt x="44" y="105"/>
                      </a:lnTo>
                      <a:lnTo>
                        <a:pt x="33" y="124"/>
                      </a:lnTo>
                      <a:lnTo>
                        <a:pt x="24" y="144"/>
                      </a:lnTo>
                      <a:lnTo>
                        <a:pt x="16" y="165"/>
                      </a:lnTo>
                      <a:lnTo>
                        <a:pt x="9" y="188"/>
                      </a:lnTo>
                      <a:lnTo>
                        <a:pt x="6" y="210"/>
                      </a:lnTo>
                      <a:lnTo>
                        <a:pt x="5" y="233"/>
                      </a:lnTo>
                      <a:lnTo>
                        <a:pt x="6" y="257"/>
                      </a:lnTo>
                      <a:lnTo>
                        <a:pt x="9" y="280"/>
                      </a:lnTo>
                      <a:lnTo>
                        <a:pt x="16" y="301"/>
                      </a:lnTo>
                      <a:lnTo>
                        <a:pt x="24" y="322"/>
                      </a:lnTo>
                      <a:lnTo>
                        <a:pt x="33" y="342"/>
                      </a:lnTo>
                      <a:lnTo>
                        <a:pt x="44" y="361"/>
                      </a:lnTo>
                      <a:lnTo>
                        <a:pt x="57" y="380"/>
                      </a:lnTo>
                      <a:lnTo>
                        <a:pt x="72" y="395"/>
                      </a:lnTo>
                      <a:lnTo>
                        <a:pt x="89" y="410"/>
                      </a:lnTo>
                      <a:lnTo>
                        <a:pt x="106" y="423"/>
                      </a:lnTo>
                      <a:lnTo>
                        <a:pt x="125" y="434"/>
                      </a:lnTo>
                      <a:lnTo>
                        <a:pt x="145" y="445"/>
                      </a:lnTo>
                      <a:lnTo>
                        <a:pt x="166" y="451"/>
                      </a:lnTo>
                      <a:lnTo>
                        <a:pt x="187" y="458"/>
                      </a:lnTo>
                      <a:lnTo>
                        <a:pt x="210" y="461"/>
                      </a:lnTo>
                      <a:lnTo>
                        <a:pt x="234" y="462"/>
                      </a:lnTo>
                      <a:lnTo>
                        <a:pt x="257" y="461"/>
                      </a:lnTo>
                      <a:lnTo>
                        <a:pt x="279" y="458"/>
                      </a:lnTo>
                      <a:lnTo>
                        <a:pt x="302" y="451"/>
                      </a:lnTo>
                      <a:lnTo>
                        <a:pt x="323" y="445"/>
                      </a:lnTo>
                      <a:lnTo>
                        <a:pt x="343" y="434"/>
                      </a:lnTo>
                      <a:lnTo>
                        <a:pt x="362" y="423"/>
                      </a:lnTo>
                      <a:lnTo>
                        <a:pt x="379" y="410"/>
                      </a:lnTo>
                      <a:lnTo>
                        <a:pt x="395" y="395"/>
                      </a:lnTo>
                      <a:lnTo>
                        <a:pt x="410" y="380"/>
                      </a:lnTo>
                      <a:lnTo>
                        <a:pt x="423" y="361"/>
                      </a:lnTo>
                      <a:lnTo>
                        <a:pt x="435" y="342"/>
                      </a:lnTo>
                      <a:lnTo>
                        <a:pt x="445" y="322"/>
                      </a:lnTo>
                      <a:lnTo>
                        <a:pt x="453" y="301"/>
                      </a:lnTo>
                      <a:lnTo>
                        <a:pt x="458" y="280"/>
                      </a:lnTo>
                      <a:lnTo>
                        <a:pt x="462" y="257"/>
                      </a:lnTo>
                      <a:lnTo>
                        <a:pt x="463" y="233"/>
                      </a:lnTo>
                      <a:lnTo>
                        <a:pt x="467" y="23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</p:grpSp>
          <p:sp>
            <p:nvSpPr>
              <p:cNvPr id="35" name="Freeform 436"/>
              <p:cNvSpPr>
                <a:spLocks/>
              </p:cNvSpPr>
              <p:nvPr userDrawn="1"/>
            </p:nvSpPr>
            <p:spPr bwMode="auto">
              <a:xfrm rot="-5400000">
                <a:off x="1230" y="502"/>
                <a:ext cx="1" cy="1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1" y="4"/>
                  </a:cxn>
                  <a:cxn ang="0">
                    <a:pos x="3" y="4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3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1" y="4"/>
                  </a:cxn>
                </a:cxnLst>
                <a:rect l="0" t="0" r="r" b="b"/>
                <a:pathLst>
                  <a:path w="7" h="6">
                    <a:moveTo>
                      <a:pt x="1" y="4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4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36" name="Freeform 437"/>
              <p:cNvSpPr>
                <a:spLocks/>
              </p:cNvSpPr>
              <p:nvPr userDrawn="1"/>
            </p:nvSpPr>
            <p:spPr bwMode="auto">
              <a:xfrm rot="-5400000">
                <a:off x="1347" y="838"/>
                <a:ext cx="2" cy="1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8" y="5"/>
                  </a:cxn>
                  <a:cxn ang="0">
                    <a:pos x="8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</a:cxnLst>
                <a:rect l="0" t="0" r="r" b="b"/>
                <a:pathLst>
                  <a:path w="11" h="5">
                    <a:moveTo>
                      <a:pt x="3" y="4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37" name="Freeform 438"/>
              <p:cNvSpPr>
                <a:spLocks/>
              </p:cNvSpPr>
              <p:nvPr userDrawn="1"/>
            </p:nvSpPr>
            <p:spPr bwMode="auto">
              <a:xfrm rot="-5400000">
                <a:off x="1341" y="836"/>
                <a:ext cx="1" cy="2"/>
              </a:xfrm>
              <a:custGeom>
                <a:avLst/>
                <a:gdLst/>
                <a:ahLst/>
                <a:cxnLst>
                  <a:cxn ang="0">
                    <a:pos x="3" y="10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2" y="8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3" y="10"/>
                  </a:cxn>
                </a:cxnLst>
                <a:rect l="0" t="0" r="r" b="b"/>
                <a:pathLst>
                  <a:path w="6" h="10">
                    <a:moveTo>
                      <a:pt x="3" y="10"/>
                    </a:move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38" name="Freeform 439"/>
              <p:cNvSpPr>
                <a:spLocks/>
              </p:cNvSpPr>
              <p:nvPr userDrawn="1"/>
            </p:nvSpPr>
            <p:spPr bwMode="auto">
              <a:xfrm rot="-5400000">
                <a:off x="1272" y="672"/>
                <a:ext cx="4" cy="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7" y="5"/>
                  </a:cxn>
                  <a:cxn ang="0">
                    <a:pos x="8" y="6"/>
                  </a:cxn>
                  <a:cxn ang="0">
                    <a:pos x="11" y="7"/>
                  </a:cxn>
                  <a:cxn ang="0">
                    <a:pos x="12" y="9"/>
                  </a:cxn>
                  <a:cxn ang="0">
                    <a:pos x="15" y="10"/>
                  </a:cxn>
                  <a:cxn ang="0">
                    <a:pos x="17" y="11"/>
                  </a:cxn>
                  <a:cxn ang="0">
                    <a:pos x="19" y="13"/>
                  </a:cxn>
                  <a:cxn ang="0">
                    <a:pos x="21" y="15"/>
                  </a:cxn>
                  <a:cxn ang="0">
                    <a:pos x="21" y="14"/>
                  </a:cxn>
                  <a:cxn ang="0">
                    <a:pos x="20" y="13"/>
                  </a:cxn>
                  <a:cxn ang="0">
                    <a:pos x="17" y="11"/>
                  </a:cxn>
                  <a:cxn ang="0">
                    <a:pos x="13" y="9"/>
                  </a:cxn>
                  <a:cxn ang="0">
                    <a:pos x="11" y="6"/>
                  </a:cxn>
                  <a:cxn ang="0">
                    <a:pos x="7" y="5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4" y="3"/>
                  </a:cxn>
                </a:cxnLst>
                <a:rect l="0" t="0" r="r" b="b"/>
                <a:pathLst>
                  <a:path w="21" h="15">
                    <a:moveTo>
                      <a:pt x="4" y="3"/>
                    </a:moveTo>
                    <a:lnTo>
                      <a:pt x="7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2" y="9"/>
                    </a:lnTo>
                    <a:lnTo>
                      <a:pt x="15" y="10"/>
                    </a:lnTo>
                    <a:lnTo>
                      <a:pt x="17" y="11"/>
                    </a:lnTo>
                    <a:lnTo>
                      <a:pt x="19" y="13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0" y="13"/>
                    </a:lnTo>
                    <a:lnTo>
                      <a:pt x="17" y="11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39" name="Freeform 440"/>
              <p:cNvSpPr>
                <a:spLocks/>
              </p:cNvSpPr>
              <p:nvPr userDrawn="1"/>
            </p:nvSpPr>
            <p:spPr bwMode="auto">
              <a:xfrm rot="-5400000">
                <a:off x="1214" y="954"/>
                <a:ext cx="5" cy="7"/>
              </a:xfrm>
              <a:custGeom>
                <a:avLst/>
                <a:gdLst/>
                <a:ahLst/>
                <a:cxnLst>
                  <a:cxn ang="0">
                    <a:pos x="7" y="32"/>
                  </a:cxn>
                  <a:cxn ang="0">
                    <a:pos x="11" y="29"/>
                  </a:cxn>
                  <a:cxn ang="0">
                    <a:pos x="14" y="25"/>
                  </a:cxn>
                  <a:cxn ang="0">
                    <a:pos x="18" y="21"/>
                  </a:cxn>
                  <a:cxn ang="0">
                    <a:pos x="20" y="17"/>
                  </a:cxn>
                  <a:cxn ang="0">
                    <a:pos x="23" y="13"/>
                  </a:cxn>
                  <a:cxn ang="0">
                    <a:pos x="26" y="11"/>
                  </a:cxn>
                  <a:cxn ang="0">
                    <a:pos x="27" y="7"/>
                  </a:cxn>
                  <a:cxn ang="0">
                    <a:pos x="28" y="4"/>
                  </a:cxn>
                  <a:cxn ang="0">
                    <a:pos x="28" y="4"/>
                  </a:cxn>
                  <a:cxn ang="0">
                    <a:pos x="28" y="3"/>
                  </a:cxn>
                  <a:cxn ang="0">
                    <a:pos x="30" y="1"/>
                  </a:cxn>
                  <a:cxn ang="0">
                    <a:pos x="30" y="1"/>
                  </a:cxn>
                  <a:cxn ang="0">
                    <a:pos x="30" y="1"/>
                  </a:cxn>
                  <a:cxn ang="0">
                    <a:pos x="30" y="0"/>
                  </a:cxn>
                  <a:cxn ang="0">
                    <a:pos x="30" y="0"/>
                  </a:cxn>
                  <a:cxn ang="0">
                    <a:pos x="30" y="0"/>
                  </a:cxn>
                  <a:cxn ang="0">
                    <a:pos x="27" y="4"/>
                  </a:cxn>
                  <a:cxn ang="0">
                    <a:pos x="23" y="7"/>
                  </a:cxn>
                  <a:cxn ang="0">
                    <a:pos x="19" y="11"/>
                  </a:cxn>
                  <a:cxn ang="0">
                    <a:pos x="16" y="15"/>
                  </a:cxn>
                  <a:cxn ang="0">
                    <a:pos x="12" y="17"/>
                  </a:cxn>
                  <a:cxn ang="0">
                    <a:pos x="10" y="21"/>
                  </a:cxn>
                  <a:cxn ang="0">
                    <a:pos x="6" y="24"/>
                  </a:cxn>
                  <a:cxn ang="0">
                    <a:pos x="2" y="28"/>
                  </a:cxn>
                  <a:cxn ang="0">
                    <a:pos x="2" y="29"/>
                  </a:cxn>
                  <a:cxn ang="0">
                    <a:pos x="2" y="31"/>
                  </a:cxn>
                  <a:cxn ang="0">
                    <a:pos x="0" y="32"/>
                  </a:cxn>
                  <a:cxn ang="0">
                    <a:pos x="0" y="33"/>
                  </a:cxn>
                  <a:cxn ang="0">
                    <a:pos x="2" y="33"/>
                  </a:cxn>
                  <a:cxn ang="0">
                    <a:pos x="2" y="35"/>
                  </a:cxn>
                  <a:cxn ang="0">
                    <a:pos x="2" y="36"/>
                  </a:cxn>
                  <a:cxn ang="0">
                    <a:pos x="2" y="36"/>
                  </a:cxn>
                  <a:cxn ang="0">
                    <a:pos x="3" y="36"/>
                  </a:cxn>
                  <a:cxn ang="0">
                    <a:pos x="3" y="36"/>
                  </a:cxn>
                  <a:cxn ang="0">
                    <a:pos x="3" y="36"/>
                  </a:cxn>
                  <a:cxn ang="0">
                    <a:pos x="4" y="36"/>
                  </a:cxn>
                  <a:cxn ang="0">
                    <a:pos x="4" y="35"/>
                  </a:cxn>
                  <a:cxn ang="0">
                    <a:pos x="6" y="33"/>
                  </a:cxn>
                  <a:cxn ang="0">
                    <a:pos x="6" y="33"/>
                  </a:cxn>
                  <a:cxn ang="0">
                    <a:pos x="7" y="32"/>
                  </a:cxn>
                </a:cxnLst>
                <a:rect l="0" t="0" r="r" b="b"/>
                <a:pathLst>
                  <a:path w="30" h="36">
                    <a:moveTo>
                      <a:pt x="7" y="32"/>
                    </a:moveTo>
                    <a:lnTo>
                      <a:pt x="11" y="29"/>
                    </a:lnTo>
                    <a:lnTo>
                      <a:pt x="14" y="25"/>
                    </a:lnTo>
                    <a:lnTo>
                      <a:pt x="18" y="21"/>
                    </a:lnTo>
                    <a:lnTo>
                      <a:pt x="20" y="17"/>
                    </a:lnTo>
                    <a:lnTo>
                      <a:pt x="23" y="13"/>
                    </a:lnTo>
                    <a:lnTo>
                      <a:pt x="26" y="11"/>
                    </a:lnTo>
                    <a:lnTo>
                      <a:pt x="27" y="7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7" y="4"/>
                    </a:lnTo>
                    <a:lnTo>
                      <a:pt x="23" y="7"/>
                    </a:lnTo>
                    <a:lnTo>
                      <a:pt x="19" y="11"/>
                    </a:lnTo>
                    <a:lnTo>
                      <a:pt x="16" y="15"/>
                    </a:lnTo>
                    <a:lnTo>
                      <a:pt x="12" y="17"/>
                    </a:lnTo>
                    <a:lnTo>
                      <a:pt x="10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7" y="32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40" name="Freeform 441"/>
              <p:cNvSpPr>
                <a:spLocks/>
              </p:cNvSpPr>
              <p:nvPr userDrawn="1"/>
            </p:nvSpPr>
            <p:spPr bwMode="auto">
              <a:xfrm rot="-5400000">
                <a:off x="1197" y="946"/>
                <a:ext cx="8" cy="4"/>
              </a:xfrm>
              <a:custGeom>
                <a:avLst/>
                <a:gdLst/>
                <a:ahLst/>
                <a:cxnLst>
                  <a:cxn ang="0">
                    <a:pos x="35" y="5"/>
                  </a:cxn>
                  <a:cxn ang="0">
                    <a:pos x="36" y="5"/>
                  </a:cxn>
                  <a:cxn ang="0">
                    <a:pos x="37" y="4"/>
                  </a:cxn>
                  <a:cxn ang="0">
                    <a:pos x="39" y="4"/>
                  </a:cxn>
                  <a:cxn ang="0">
                    <a:pos x="40" y="4"/>
                  </a:cxn>
                  <a:cxn ang="0">
                    <a:pos x="41" y="4"/>
                  </a:cxn>
                  <a:cxn ang="0">
                    <a:pos x="43" y="2"/>
                  </a:cxn>
                  <a:cxn ang="0">
                    <a:pos x="44" y="2"/>
                  </a:cxn>
                  <a:cxn ang="0">
                    <a:pos x="45" y="2"/>
                  </a:cxn>
                  <a:cxn ang="0">
                    <a:pos x="47" y="2"/>
                  </a:cxn>
                  <a:cxn ang="0">
                    <a:pos x="47" y="2"/>
                  </a:cxn>
                  <a:cxn ang="0">
                    <a:pos x="48" y="2"/>
                  </a:cxn>
                  <a:cxn ang="0">
                    <a:pos x="48" y="1"/>
                  </a:cxn>
                  <a:cxn ang="0">
                    <a:pos x="48" y="1"/>
                  </a:cxn>
                  <a:cxn ang="0">
                    <a:pos x="48" y="1"/>
                  </a:cxn>
                  <a:cxn ang="0">
                    <a:pos x="48" y="1"/>
                  </a:cxn>
                  <a:cxn ang="0">
                    <a:pos x="47" y="0"/>
                  </a:cxn>
                  <a:cxn ang="0">
                    <a:pos x="41" y="1"/>
                  </a:cxn>
                  <a:cxn ang="0">
                    <a:pos x="35" y="4"/>
                  </a:cxn>
                  <a:cxn ang="0">
                    <a:pos x="29" y="6"/>
                  </a:cxn>
                  <a:cxn ang="0">
                    <a:pos x="23" y="8"/>
                  </a:cxn>
                  <a:cxn ang="0">
                    <a:pos x="17" y="12"/>
                  </a:cxn>
                  <a:cxn ang="0">
                    <a:pos x="12" y="14"/>
                  </a:cxn>
                  <a:cxn ang="0">
                    <a:pos x="5" y="17"/>
                  </a:cxn>
                  <a:cxn ang="0">
                    <a:pos x="0" y="21"/>
                  </a:cxn>
                  <a:cxn ang="0">
                    <a:pos x="4" y="18"/>
                  </a:cxn>
                  <a:cxn ang="0">
                    <a:pos x="8" y="15"/>
                  </a:cxn>
                  <a:cxn ang="0">
                    <a:pos x="12" y="14"/>
                  </a:cxn>
                  <a:cxn ang="0">
                    <a:pos x="16" y="12"/>
                  </a:cxn>
                  <a:cxn ang="0">
                    <a:pos x="21" y="10"/>
                  </a:cxn>
                  <a:cxn ang="0">
                    <a:pos x="25" y="8"/>
                  </a:cxn>
                  <a:cxn ang="0">
                    <a:pos x="29" y="6"/>
                  </a:cxn>
                  <a:cxn ang="0">
                    <a:pos x="35" y="5"/>
                  </a:cxn>
                </a:cxnLst>
                <a:rect l="0" t="0" r="r" b="b"/>
                <a:pathLst>
                  <a:path w="48" h="21">
                    <a:moveTo>
                      <a:pt x="35" y="5"/>
                    </a:moveTo>
                    <a:lnTo>
                      <a:pt x="36" y="5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1" y="1"/>
                    </a:lnTo>
                    <a:lnTo>
                      <a:pt x="35" y="4"/>
                    </a:lnTo>
                    <a:lnTo>
                      <a:pt x="29" y="6"/>
                    </a:lnTo>
                    <a:lnTo>
                      <a:pt x="23" y="8"/>
                    </a:lnTo>
                    <a:lnTo>
                      <a:pt x="17" y="12"/>
                    </a:lnTo>
                    <a:lnTo>
                      <a:pt x="12" y="14"/>
                    </a:lnTo>
                    <a:lnTo>
                      <a:pt x="5" y="17"/>
                    </a:lnTo>
                    <a:lnTo>
                      <a:pt x="0" y="21"/>
                    </a:lnTo>
                    <a:lnTo>
                      <a:pt x="4" y="18"/>
                    </a:lnTo>
                    <a:lnTo>
                      <a:pt x="8" y="15"/>
                    </a:lnTo>
                    <a:lnTo>
                      <a:pt x="12" y="14"/>
                    </a:lnTo>
                    <a:lnTo>
                      <a:pt x="16" y="12"/>
                    </a:lnTo>
                    <a:lnTo>
                      <a:pt x="21" y="10"/>
                    </a:lnTo>
                    <a:lnTo>
                      <a:pt x="25" y="8"/>
                    </a:lnTo>
                    <a:lnTo>
                      <a:pt x="29" y="6"/>
                    </a:lnTo>
                    <a:lnTo>
                      <a:pt x="35" y="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41" name="Freeform 442"/>
              <p:cNvSpPr>
                <a:spLocks/>
              </p:cNvSpPr>
              <p:nvPr userDrawn="1"/>
            </p:nvSpPr>
            <p:spPr bwMode="auto">
              <a:xfrm rot="-5400000">
                <a:off x="1351" y="559"/>
                <a:ext cx="19" cy="12"/>
              </a:xfrm>
              <a:custGeom>
                <a:avLst/>
                <a:gdLst/>
                <a:ahLst/>
                <a:cxnLst>
                  <a:cxn ang="0">
                    <a:pos x="32" y="63"/>
                  </a:cxn>
                  <a:cxn ang="0">
                    <a:pos x="40" y="62"/>
                  </a:cxn>
                  <a:cxn ang="0">
                    <a:pos x="46" y="58"/>
                  </a:cxn>
                  <a:cxn ang="0">
                    <a:pos x="48" y="55"/>
                  </a:cxn>
                  <a:cxn ang="0">
                    <a:pos x="50" y="52"/>
                  </a:cxn>
                  <a:cxn ang="0">
                    <a:pos x="57" y="50"/>
                  </a:cxn>
                  <a:cxn ang="0">
                    <a:pos x="61" y="48"/>
                  </a:cxn>
                  <a:cxn ang="0">
                    <a:pos x="61" y="46"/>
                  </a:cxn>
                  <a:cxn ang="0">
                    <a:pos x="62" y="43"/>
                  </a:cxn>
                  <a:cxn ang="0">
                    <a:pos x="68" y="42"/>
                  </a:cxn>
                  <a:cxn ang="0">
                    <a:pos x="70" y="40"/>
                  </a:cxn>
                  <a:cxn ang="0">
                    <a:pos x="73" y="40"/>
                  </a:cxn>
                  <a:cxn ang="0">
                    <a:pos x="74" y="38"/>
                  </a:cxn>
                  <a:cxn ang="0">
                    <a:pos x="76" y="34"/>
                  </a:cxn>
                  <a:cxn ang="0">
                    <a:pos x="80" y="31"/>
                  </a:cxn>
                  <a:cxn ang="0">
                    <a:pos x="84" y="30"/>
                  </a:cxn>
                  <a:cxn ang="0">
                    <a:pos x="88" y="26"/>
                  </a:cxn>
                  <a:cxn ang="0">
                    <a:pos x="90" y="19"/>
                  </a:cxn>
                  <a:cxn ang="0">
                    <a:pos x="94" y="16"/>
                  </a:cxn>
                  <a:cxn ang="0">
                    <a:pos x="100" y="14"/>
                  </a:cxn>
                  <a:cxn ang="0">
                    <a:pos x="102" y="8"/>
                  </a:cxn>
                  <a:cxn ang="0">
                    <a:pos x="105" y="2"/>
                  </a:cxn>
                  <a:cxn ang="0">
                    <a:pos x="97" y="3"/>
                  </a:cxn>
                  <a:cxn ang="0">
                    <a:pos x="85" y="7"/>
                  </a:cxn>
                  <a:cxn ang="0">
                    <a:pos x="80" y="8"/>
                  </a:cxn>
                  <a:cxn ang="0">
                    <a:pos x="77" y="11"/>
                  </a:cxn>
                  <a:cxn ang="0">
                    <a:pos x="72" y="14"/>
                  </a:cxn>
                  <a:cxn ang="0">
                    <a:pos x="65" y="18"/>
                  </a:cxn>
                  <a:cxn ang="0">
                    <a:pos x="61" y="19"/>
                  </a:cxn>
                  <a:cxn ang="0">
                    <a:pos x="58" y="19"/>
                  </a:cxn>
                  <a:cxn ang="0">
                    <a:pos x="56" y="20"/>
                  </a:cxn>
                  <a:cxn ang="0">
                    <a:pos x="53" y="23"/>
                  </a:cxn>
                  <a:cxn ang="0">
                    <a:pos x="50" y="24"/>
                  </a:cxn>
                  <a:cxn ang="0">
                    <a:pos x="45" y="26"/>
                  </a:cxn>
                  <a:cxn ang="0">
                    <a:pos x="44" y="27"/>
                  </a:cxn>
                  <a:cxn ang="0">
                    <a:pos x="44" y="28"/>
                  </a:cxn>
                  <a:cxn ang="0">
                    <a:pos x="40" y="30"/>
                  </a:cxn>
                  <a:cxn ang="0">
                    <a:pos x="34" y="31"/>
                  </a:cxn>
                  <a:cxn ang="0">
                    <a:pos x="32" y="32"/>
                  </a:cxn>
                  <a:cxn ang="0">
                    <a:pos x="30" y="32"/>
                  </a:cxn>
                  <a:cxn ang="0">
                    <a:pos x="26" y="34"/>
                  </a:cxn>
                  <a:cxn ang="0">
                    <a:pos x="21" y="35"/>
                  </a:cxn>
                  <a:cxn ang="0">
                    <a:pos x="17" y="39"/>
                  </a:cxn>
                  <a:cxn ang="0">
                    <a:pos x="16" y="44"/>
                  </a:cxn>
                  <a:cxn ang="0">
                    <a:pos x="13" y="47"/>
                  </a:cxn>
                  <a:cxn ang="0">
                    <a:pos x="13" y="47"/>
                  </a:cxn>
                  <a:cxn ang="0">
                    <a:pos x="9" y="48"/>
                  </a:cxn>
                  <a:cxn ang="0">
                    <a:pos x="4" y="50"/>
                  </a:cxn>
                  <a:cxn ang="0">
                    <a:pos x="2" y="52"/>
                  </a:cxn>
                  <a:cxn ang="0">
                    <a:pos x="1" y="55"/>
                  </a:cxn>
                  <a:cxn ang="0">
                    <a:pos x="2" y="56"/>
                  </a:cxn>
                  <a:cxn ang="0">
                    <a:pos x="9" y="56"/>
                  </a:cxn>
                  <a:cxn ang="0">
                    <a:pos x="9" y="59"/>
                  </a:cxn>
                  <a:cxn ang="0">
                    <a:pos x="9" y="63"/>
                  </a:cxn>
                  <a:cxn ang="0">
                    <a:pos x="14" y="63"/>
                  </a:cxn>
                  <a:cxn ang="0">
                    <a:pos x="22" y="64"/>
                  </a:cxn>
                </a:cxnLst>
                <a:rect l="0" t="0" r="r" b="b"/>
                <a:pathLst>
                  <a:path w="106" h="64">
                    <a:moveTo>
                      <a:pt x="25" y="64"/>
                    </a:moveTo>
                    <a:lnTo>
                      <a:pt x="26" y="63"/>
                    </a:lnTo>
                    <a:lnTo>
                      <a:pt x="29" y="63"/>
                    </a:lnTo>
                    <a:lnTo>
                      <a:pt x="32" y="63"/>
                    </a:lnTo>
                    <a:lnTo>
                      <a:pt x="33" y="63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2" y="60"/>
                    </a:lnTo>
                    <a:lnTo>
                      <a:pt x="44" y="60"/>
                    </a:lnTo>
                    <a:lnTo>
                      <a:pt x="45" y="59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48" y="56"/>
                    </a:lnTo>
                    <a:lnTo>
                      <a:pt x="48" y="55"/>
                    </a:lnTo>
                    <a:lnTo>
                      <a:pt x="48" y="55"/>
                    </a:lnTo>
                    <a:lnTo>
                      <a:pt x="49" y="54"/>
                    </a:lnTo>
                    <a:lnTo>
                      <a:pt x="49" y="54"/>
                    </a:lnTo>
                    <a:lnTo>
                      <a:pt x="49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3" y="51"/>
                    </a:lnTo>
                    <a:lnTo>
                      <a:pt x="54" y="51"/>
                    </a:lnTo>
                    <a:lnTo>
                      <a:pt x="57" y="50"/>
                    </a:lnTo>
                    <a:lnTo>
                      <a:pt x="58" y="50"/>
                    </a:lnTo>
                    <a:lnTo>
                      <a:pt x="60" y="48"/>
                    </a:lnTo>
                    <a:lnTo>
                      <a:pt x="61" y="48"/>
                    </a:lnTo>
                    <a:lnTo>
                      <a:pt x="61" y="48"/>
                    </a:lnTo>
                    <a:lnTo>
                      <a:pt x="61" y="47"/>
                    </a:lnTo>
                    <a:lnTo>
                      <a:pt x="61" y="47"/>
                    </a:lnTo>
                    <a:lnTo>
                      <a:pt x="61" y="46"/>
                    </a:lnTo>
                    <a:lnTo>
                      <a:pt x="61" y="46"/>
                    </a:lnTo>
                    <a:lnTo>
                      <a:pt x="61" y="46"/>
                    </a:lnTo>
                    <a:lnTo>
                      <a:pt x="61" y="44"/>
                    </a:lnTo>
                    <a:lnTo>
                      <a:pt x="62" y="44"/>
                    </a:lnTo>
                    <a:lnTo>
                      <a:pt x="62" y="43"/>
                    </a:lnTo>
                    <a:lnTo>
                      <a:pt x="64" y="43"/>
                    </a:lnTo>
                    <a:lnTo>
                      <a:pt x="65" y="42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9" y="40"/>
                    </a:lnTo>
                    <a:lnTo>
                      <a:pt x="69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3" y="39"/>
                    </a:lnTo>
                    <a:lnTo>
                      <a:pt x="73" y="38"/>
                    </a:lnTo>
                    <a:lnTo>
                      <a:pt x="74" y="38"/>
                    </a:lnTo>
                    <a:lnTo>
                      <a:pt x="74" y="36"/>
                    </a:lnTo>
                    <a:lnTo>
                      <a:pt x="76" y="35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2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80" y="31"/>
                    </a:lnTo>
                    <a:lnTo>
                      <a:pt x="80" y="31"/>
                    </a:lnTo>
                    <a:lnTo>
                      <a:pt x="81" y="31"/>
                    </a:lnTo>
                    <a:lnTo>
                      <a:pt x="82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8"/>
                    </a:lnTo>
                    <a:lnTo>
                      <a:pt x="86" y="27"/>
                    </a:lnTo>
                    <a:lnTo>
                      <a:pt x="88" y="26"/>
                    </a:lnTo>
                    <a:lnTo>
                      <a:pt x="88" y="23"/>
                    </a:lnTo>
                    <a:lnTo>
                      <a:pt x="89" y="22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3" y="16"/>
                    </a:lnTo>
                    <a:lnTo>
                      <a:pt x="94" y="16"/>
                    </a:lnTo>
                    <a:lnTo>
                      <a:pt x="96" y="15"/>
                    </a:lnTo>
                    <a:lnTo>
                      <a:pt x="97" y="15"/>
                    </a:lnTo>
                    <a:lnTo>
                      <a:pt x="98" y="15"/>
                    </a:lnTo>
                    <a:lnTo>
                      <a:pt x="100" y="14"/>
                    </a:lnTo>
                    <a:lnTo>
                      <a:pt x="101" y="14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2" y="8"/>
                    </a:lnTo>
                    <a:lnTo>
                      <a:pt x="104" y="7"/>
                    </a:lnTo>
                    <a:lnTo>
                      <a:pt x="104" y="6"/>
                    </a:lnTo>
                    <a:lnTo>
                      <a:pt x="105" y="4"/>
                    </a:lnTo>
                    <a:lnTo>
                      <a:pt x="105" y="2"/>
                    </a:lnTo>
                    <a:lnTo>
                      <a:pt x="106" y="0"/>
                    </a:lnTo>
                    <a:lnTo>
                      <a:pt x="102" y="2"/>
                    </a:lnTo>
                    <a:lnTo>
                      <a:pt x="100" y="2"/>
                    </a:lnTo>
                    <a:lnTo>
                      <a:pt x="97" y="3"/>
                    </a:lnTo>
                    <a:lnTo>
                      <a:pt x="94" y="4"/>
                    </a:lnTo>
                    <a:lnTo>
                      <a:pt x="90" y="4"/>
                    </a:lnTo>
                    <a:lnTo>
                      <a:pt x="88" y="6"/>
                    </a:lnTo>
                    <a:lnTo>
                      <a:pt x="85" y="7"/>
                    </a:lnTo>
                    <a:lnTo>
                      <a:pt x="82" y="7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0" y="8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72" y="14"/>
                    </a:lnTo>
                    <a:lnTo>
                      <a:pt x="70" y="15"/>
                    </a:lnTo>
                    <a:lnTo>
                      <a:pt x="69" y="15"/>
                    </a:lnTo>
                    <a:lnTo>
                      <a:pt x="66" y="16"/>
                    </a:lnTo>
                    <a:lnTo>
                      <a:pt x="65" y="18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3" y="23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4"/>
                    </a:lnTo>
                    <a:lnTo>
                      <a:pt x="49" y="24"/>
                    </a:lnTo>
                    <a:lnTo>
                      <a:pt x="48" y="24"/>
                    </a:lnTo>
                    <a:lnTo>
                      <a:pt x="46" y="26"/>
                    </a:lnTo>
                    <a:lnTo>
                      <a:pt x="45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7"/>
                    </a:lnTo>
                    <a:lnTo>
                      <a:pt x="44" y="27"/>
                    </a:lnTo>
                    <a:lnTo>
                      <a:pt x="44" y="27"/>
                    </a:lnTo>
                    <a:lnTo>
                      <a:pt x="44" y="27"/>
                    </a:lnTo>
                    <a:lnTo>
                      <a:pt x="44" y="27"/>
                    </a:lnTo>
                    <a:lnTo>
                      <a:pt x="44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1" y="30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7" y="30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32" y="31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8" y="34"/>
                    </a:lnTo>
                    <a:lnTo>
                      <a:pt x="26" y="34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21" y="35"/>
                    </a:lnTo>
                    <a:lnTo>
                      <a:pt x="20" y="36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5" y="48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5"/>
                    </a:lnTo>
                    <a:lnTo>
                      <a:pt x="2" y="55"/>
                    </a:lnTo>
                    <a:lnTo>
                      <a:pt x="2" y="56"/>
                    </a:lnTo>
                    <a:lnTo>
                      <a:pt x="5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9" y="56"/>
                    </a:lnTo>
                    <a:lnTo>
                      <a:pt x="10" y="56"/>
                    </a:lnTo>
                    <a:lnTo>
                      <a:pt x="10" y="58"/>
                    </a:lnTo>
                    <a:lnTo>
                      <a:pt x="10" y="59"/>
                    </a:lnTo>
                    <a:lnTo>
                      <a:pt x="9" y="59"/>
                    </a:lnTo>
                    <a:lnTo>
                      <a:pt x="9" y="60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13" y="63"/>
                    </a:lnTo>
                    <a:lnTo>
                      <a:pt x="14" y="63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5" y="6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6633"/>
                  </a:gs>
                  <a:gs pos="50000">
                    <a:srgbClr val="CC9900"/>
                  </a:gs>
                  <a:gs pos="100000">
                    <a:srgbClr val="996633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grpSp>
            <p:nvGrpSpPr>
              <p:cNvPr id="42" name="Group 443"/>
              <p:cNvGrpSpPr>
                <a:grpSpLocks/>
              </p:cNvGrpSpPr>
              <p:nvPr userDrawn="1"/>
            </p:nvGrpSpPr>
            <p:grpSpPr bwMode="auto">
              <a:xfrm rot="-5400000">
                <a:off x="981" y="565"/>
                <a:ext cx="596" cy="180"/>
                <a:chOff x="2197" y="2211"/>
                <a:chExt cx="1664" cy="477"/>
              </a:xfrm>
            </p:grpSpPr>
            <p:sp>
              <p:nvSpPr>
                <p:cNvPr id="883" name="Freeform 444"/>
                <p:cNvSpPr>
                  <a:spLocks noEditPoints="1"/>
                </p:cNvSpPr>
                <p:nvPr/>
              </p:nvSpPr>
              <p:spPr bwMode="auto">
                <a:xfrm>
                  <a:off x="3557" y="2314"/>
                  <a:ext cx="304" cy="172"/>
                </a:xfrm>
                <a:custGeom>
                  <a:avLst/>
                  <a:gdLst/>
                  <a:ahLst/>
                  <a:cxnLst>
                    <a:cxn ang="0">
                      <a:pos x="148" y="17"/>
                    </a:cxn>
                    <a:cxn ang="0">
                      <a:pos x="125" y="2"/>
                    </a:cxn>
                    <a:cxn ang="0">
                      <a:pos x="85" y="17"/>
                    </a:cxn>
                    <a:cxn ang="0">
                      <a:pos x="80" y="53"/>
                    </a:cxn>
                    <a:cxn ang="0">
                      <a:pos x="113" y="49"/>
                    </a:cxn>
                    <a:cxn ang="0">
                      <a:pos x="172" y="133"/>
                    </a:cxn>
                    <a:cxn ang="0">
                      <a:pos x="155" y="118"/>
                    </a:cxn>
                    <a:cxn ang="0">
                      <a:pos x="119" y="114"/>
                    </a:cxn>
                    <a:cxn ang="0">
                      <a:pos x="92" y="133"/>
                    </a:cxn>
                    <a:cxn ang="0">
                      <a:pos x="128" y="131"/>
                    </a:cxn>
                    <a:cxn ang="0">
                      <a:pos x="159" y="147"/>
                    </a:cxn>
                    <a:cxn ang="0">
                      <a:pos x="88" y="245"/>
                    </a:cxn>
                    <a:cxn ang="0">
                      <a:pos x="63" y="245"/>
                    </a:cxn>
                    <a:cxn ang="0">
                      <a:pos x="43" y="266"/>
                    </a:cxn>
                    <a:cxn ang="0">
                      <a:pos x="9" y="292"/>
                    </a:cxn>
                    <a:cxn ang="0">
                      <a:pos x="496" y="230"/>
                    </a:cxn>
                    <a:cxn ang="0">
                      <a:pos x="518" y="234"/>
                    </a:cxn>
                    <a:cxn ang="0">
                      <a:pos x="121" y="223"/>
                    </a:cxn>
                    <a:cxn ang="0">
                      <a:pos x="104" y="241"/>
                    </a:cxn>
                    <a:cxn ang="0">
                      <a:pos x="555" y="266"/>
                    </a:cxn>
                    <a:cxn ang="0">
                      <a:pos x="220" y="198"/>
                    </a:cxn>
                    <a:cxn ang="0">
                      <a:pos x="145" y="225"/>
                    </a:cxn>
                    <a:cxn ang="0">
                      <a:pos x="189" y="210"/>
                    </a:cxn>
                    <a:cxn ang="0">
                      <a:pos x="582" y="295"/>
                    </a:cxn>
                    <a:cxn ang="0">
                      <a:pos x="480" y="233"/>
                    </a:cxn>
                    <a:cxn ang="0">
                      <a:pos x="456" y="210"/>
                    </a:cxn>
                    <a:cxn ang="0">
                      <a:pos x="401" y="183"/>
                    </a:cxn>
                    <a:cxn ang="0">
                      <a:pos x="333" y="158"/>
                    </a:cxn>
                    <a:cxn ang="0">
                      <a:pos x="278" y="158"/>
                    </a:cxn>
                    <a:cxn ang="0">
                      <a:pos x="261" y="175"/>
                    </a:cxn>
                    <a:cxn ang="0">
                      <a:pos x="221" y="179"/>
                    </a:cxn>
                    <a:cxn ang="0">
                      <a:pos x="264" y="182"/>
                    </a:cxn>
                    <a:cxn ang="0">
                      <a:pos x="322" y="177"/>
                    </a:cxn>
                    <a:cxn ang="0">
                      <a:pos x="358" y="193"/>
                    </a:cxn>
                    <a:cxn ang="0">
                      <a:pos x="420" y="206"/>
                    </a:cxn>
                    <a:cxn ang="0">
                      <a:pos x="474" y="242"/>
                    </a:cxn>
                    <a:cxn ang="0">
                      <a:pos x="441" y="332"/>
                    </a:cxn>
                    <a:cxn ang="0">
                      <a:pos x="474" y="332"/>
                    </a:cxn>
                    <a:cxn ang="0">
                      <a:pos x="508" y="338"/>
                    </a:cxn>
                    <a:cxn ang="0">
                      <a:pos x="500" y="312"/>
                    </a:cxn>
                    <a:cxn ang="0">
                      <a:pos x="470" y="284"/>
                    </a:cxn>
                    <a:cxn ang="0">
                      <a:pos x="437" y="254"/>
                    </a:cxn>
                    <a:cxn ang="0">
                      <a:pos x="428" y="234"/>
                    </a:cxn>
                    <a:cxn ang="0">
                      <a:pos x="393" y="215"/>
                    </a:cxn>
                    <a:cxn ang="0">
                      <a:pos x="362" y="215"/>
                    </a:cxn>
                    <a:cxn ang="0">
                      <a:pos x="329" y="207"/>
                    </a:cxn>
                    <a:cxn ang="0">
                      <a:pos x="270" y="202"/>
                    </a:cxn>
                    <a:cxn ang="0">
                      <a:pos x="232" y="214"/>
                    </a:cxn>
                    <a:cxn ang="0">
                      <a:pos x="206" y="221"/>
                    </a:cxn>
                    <a:cxn ang="0">
                      <a:pos x="173" y="237"/>
                    </a:cxn>
                    <a:cxn ang="0">
                      <a:pos x="117" y="276"/>
                    </a:cxn>
                    <a:cxn ang="0">
                      <a:pos x="76" y="314"/>
                    </a:cxn>
                    <a:cxn ang="0">
                      <a:pos x="88" y="320"/>
                    </a:cxn>
                    <a:cxn ang="0">
                      <a:pos x="104" y="332"/>
                    </a:cxn>
                    <a:cxn ang="0">
                      <a:pos x="128" y="336"/>
                    </a:cxn>
                    <a:cxn ang="0">
                      <a:pos x="188" y="308"/>
                    </a:cxn>
                    <a:cxn ang="0">
                      <a:pos x="244" y="287"/>
                    </a:cxn>
                    <a:cxn ang="0">
                      <a:pos x="277" y="291"/>
                    </a:cxn>
                    <a:cxn ang="0">
                      <a:pos x="322" y="295"/>
                    </a:cxn>
                    <a:cxn ang="0">
                      <a:pos x="354" y="308"/>
                    </a:cxn>
                    <a:cxn ang="0">
                      <a:pos x="396" y="340"/>
                    </a:cxn>
                    <a:cxn ang="0">
                      <a:pos x="385" y="324"/>
                    </a:cxn>
                    <a:cxn ang="0">
                      <a:pos x="381" y="332"/>
                    </a:cxn>
                  </a:cxnLst>
                  <a:rect l="0" t="0" r="r" b="b"/>
                  <a:pathLst>
                    <a:path w="607" h="344">
                      <a:moveTo>
                        <a:pt x="117" y="46"/>
                      </a:moveTo>
                      <a:lnTo>
                        <a:pt x="117" y="46"/>
                      </a:lnTo>
                      <a:lnTo>
                        <a:pt x="117" y="46"/>
                      </a:lnTo>
                      <a:lnTo>
                        <a:pt x="119" y="46"/>
                      </a:lnTo>
                      <a:lnTo>
                        <a:pt x="119" y="46"/>
                      </a:lnTo>
                      <a:lnTo>
                        <a:pt x="120" y="46"/>
                      </a:lnTo>
                      <a:lnTo>
                        <a:pt x="121" y="46"/>
                      </a:lnTo>
                      <a:lnTo>
                        <a:pt x="121" y="46"/>
                      </a:lnTo>
                      <a:lnTo>
                        <a:pt x="121" y="46"/>
                      </a:lnTo>
                      <a:lnTo>
                        <a:pt x="123" y="42"/>
                      </a:lnTo>
                      <a:lnTo>
                        <a:pt x="124" y="41"/>
                      </a:lnTo>
                      <a:lnTo>
                        <a:pt x="124" y="38"/>
                      </a:lnTo>
                      <a:lnTo>
                        <a:pt x="125" y="36"/>
                      </a:lnTo>
                      <a:lnTo>
                        <a:pt x="125" y="34"/>
                      </a:lnTo>
                      <a:lnTo>
                        <a:pt x="125" y="34"/>
                      </a:lnTo>
                      <a:lnTo>
                        <a:pt x="125" y="33"/>
                      </a:lnTo>
                      <a:lnTo>
                        <a:pt x="125" y="33"/>
                      </a:lnTo>
                      <a:lnTo>
                        <a:pt x="128" y="33"/>
                      </a:lnTo>
                      <a:lnTo>
                        <a:pt x="132" y="33"/>
                      </a:lnTo>
                      <a:lnTo>
                        <a:pt x="135" y="33"/>
                      </a:lnTo>
                      <a:lnTo>
                        <a:pt x="137" y="33"/>
                      </a:lnTo>
                      <a:lnTo>
                        <a:pt x="139" y="32"/>
                      </a:lnTo>
                      <a:lnTo>
                        <a:pt x="141" y="32"/>
                      </a:lnTo>
                      <a:lnTo>
                        <a:pt x="141" y="30"/>
                      </a:lnTo>
                      <a:lnTo>
                        <a:pt x="143" y="29"/>
                      </a:lnTo>
                      <a:lnTo>
                        <a:pt x="144" y="28"/>
                      </a:lnTo>
                      <a:lnTo>
                        <a:pt x="144" y="25"/>
                      </a:lnTo>
                      <a:lnTo>
                        <a:pt x="145" y="24"/>
                      </a:lnTo>
                      <a:lnTo>
                        <a:pt x="147" y="22"/>
                      </a:lnTo>
                      <a:lnTo>
                        <a:pt x="147" y="20"/>
                      </a:lnTo>
                      <a:lnTo>
                        <a:pt x="148" y="17"/>
                      </a:lnTo>
                      <a:lnTo>
                        <a:pt x="149" y="16"/>
                      </a:lnTo>
                      <a:lnTo>
                        <a:pt x="151" y="12"/>
                      </a:lnTo>
                      <a:lnTo>
                        <a:pt x="151" y="12"/>
                      </a:lnTo>
                      <a:lnTo>
                        <a:pt x="148" y="13"/>
                      </a:lnTo>
                      <a:lnTo>
                        <a:pt x="147" y="13"/>
                      </a:lnTo>
                      <a:lnTo>
                        <a:pt x="144" y="14"/>
                      </a:lnTo>
                      <a:lnTo>
                        <a:pt x="141" y="16"/>
                      </a:lnTo>
                      <a:lnTo>
                        <a:pt x="137" y="16"/>
                      </a:lnTo>
                      <a:lnTo>
                        <a:pt x="136" y="17"/>
                      </a:lnTo>
                      <a:lnTo>
                        <a:pt x="133" y="17"/>
                      </a:lnTo>
                      <a:lnTo>
                        <a:pt x="135" y="17"/>
                      </a:lnTo>
                      <a:lnTo>
                        <a:pt x="135" y="16"/>
                      </a:lnTo>
                      <a:lnTo>
                        <a:pt x="136" y="14"/>
                      </a:lnTo>
                      <a:lnTo>
                        <a:pt x="137" y="13"/>
                      </a:lnTo>
                      <a:lnTo>
                        <a:pt x="137" y="10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3" y="8"/>
                      </a:lnTo>
                      <a:lnTo>
                        <a:pt x="132" y="8"/>
                      </a:lnTo>
                      <a:lnTo>
                        <a:pt x="132" y="8"/>
                      </a:lnTo>
                      <a:lnTo>
                        <a:pt x="131" y="8"/>
                      </a:lnTo>
                      <a:lnTo>
                        <a:pt x="128" y="8"/>
                      </a:lnTo>
                      <a:lnTo>
                        <a:pt x="125" y="8"/>
                      </a:lnTo>
                      <a:lnTo>
                        <a:pt x="125" y="8"/>
                      </a:lnTo>
                      <a:lnTo>
                        <a:pt x="125" y="6"/>
                      </a:lnTo>
                      <a:lnTo>
                        <a:pt x="125" y="5"/>
                      </a:lnTo>
                      <a:lnTo>
                        <a:pt x="125" y="4"/>
                      </a:lnTo>
                      <a:lnTo>
                        <a:pt x="125" y="2"/>
                      </a:lnTo>
                      <a:lnTo>
                        <a:pt x="125" y="1"/>
                      </a:ln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16" y="5"/>
                      </a:lnTo>
                      <a:lnTo>
                        <a:pt x="112" y="6"/>
                      </a:lnTo>
                      <a:lnTo>
                        <a:pt x="108" y="8"/>
                      </a:lnTo>
                      <a:lnTo>
                        <a:pt x="104" y="9"/>
                      </a:lnTo>
                      <a:lnTo>
                        <a:pt x="99" y="10"/>
                      </a:lnTo>
                      <a:lnTo>
                        <a:pt x="95" y="10"/>
                      </a:lnTo>
                      <a:lnTo>
                        <a:pt x="88" y="12"/>
                      </a:lnTo>
                      <a:lnTo>
                        <a:pt x="88" y="12"/>
                      </a:lnTo>
                      <a:lnTo>
                        <a:pt x="88" y="12"/>
                      </a:lnTo>
                      <a:lnTo>
                        <a:pt x="88" y="12"/>
                      </a:lnTo>
                      <a:lnTo>
                        <a:pt x="88" y="13"/>
                      </a:lnTo>
                      <a:lnTo>
                        <a:pt x="87" y="13"/>
                      </a:lnTo>
                      <a:lnTo>
                        <a:pt x="87" y="14"/>
                      </a:lnTo>
                      <a:lnTo>
                        <a:pt x="85" y="16"/>
                      </a:lnTo>
                      <a:lnTo>
                        <a:pt x="84" y="17"/>
                      </a:lnTo>
                      <a:lnTo>
                        <a:pt x="84" y="17"/>
                      </a:lnTo>
                      <a:lnTo>
                        <a:pt x="84" y="17"/>
                      </a:lnTo>
                      <a:lnTo>
                        <a:pt x="84" y="17"/>
                      </a:lnTo>
                      <a:lnTo>
                        <a:pt x="84" y="17"/>
                      </a:lnTo>
                      <a:lnTo>
                        <a:pt x="85" y="17"/>
                      </a:lnTo>
                      <a:lnTo>
                        <a:pt x="85" y="18"/>
                      </a:lnTo>
                      <a:lnTo>
                        <a:pt x="87" y="20"/>
                      </a:lnTo>
                      <a:lnTo>
                        <a:pt x="88" y="21"/>
                      </a:lnTo>
                      <a:lnTo>
                        <a:pt x="87" y="20"/>
                      </a:lnTo>
                      <a:lnTo>
                        <a:pt x="85" y="18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7" y="17"/>
                      </a:lnTo>
                      <a:lnTo>
                        <a:pt x="88" y="17"/>
                      </a:lnTo>
                      <a:lnTo>
                        <a:pt x="89" y="18"/>
                      </a:lnTo>
                      <a:lnTo>
                        <a:pt x="91" y="20"/>
                      </a:lnTo>
                      <a:lnTo>
                        <a:pt x="91" y="21"/>
                      </a:lnTo>
                      <a:lnTo>
                        <a:pt x="92" y="22"/>
                      </a:lnTo>
                      <a:lnTo>
                        <a:pt x="92" y="22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2" y="25"/>
                      </a:lnTo>
                      <a:lnTo>
                        <a:pt x="91" y="28"/>
                      </a:lnTo>
                      <a:lnTo>
                        <a:pt x="89" y="30"/>
                      </a:lnTo>
                      <a:lnTo>
                        <a:pt x="89" y="32"/>
                      </a:lnTo>
                      <a:lnTo>
                        <a:pt x="88" y="34"/>
                      </a:lnTo>
                      <a:lnTo>
                        <a:pt x="87" y="36"/>
                      </a:lnTo>
                      <a:lnTo>
                        <a:pt x="85" y="37"/>
                      </a:lnTo>
                      <a:lnTo>
                        <a:pt x="83" y="37"/>
                      </a:lnTo>
                      <a:lnTo>
                        <a:pt x="80" y="37"/>
                      </a:lnTo>
                      <a:lnTo>
                        <a:pt x="80" y="40"/>
                      </a:lnTo>
                      <a:lnTo>
                        <a:pt x="79" y="42"/>
                      </a:lnTo>
                      <a:lnTo>
                        <a:pt x="79" y="44"/>
                      </a:lnTo>
                      <a:lnTo>
                        <a:pt x="77" y="46"/>
                      </a:lnTo>
                      <a:lnTo>
                        <a:pt x="76" y="48"/>
                      </a:lnTo>
                      <a:lnTo>
                        <a:pt x="76" y="49"/>
                      </a:lnTo>
                      <a:lnTo>
                        <a:pt x="76" y="52"/>
                      </a:lnTo>
                      <a:lnTo>
                        <a:pt x="75" y="53"/>
                      </a:lnTo>
                      <a:lnTo>
                        <a:pt x="76" y="53"/>
                      </a:lnTo>
                      <a:lnTo>
                        <a:pt x="77" y="53"/>
                      </a:lnTo>
                      <a:lnTo>
                        <a:pt x="80" y="53"/>
                      </a:lnTo>
                      <a:lnTo>
                        <a:pt x="81" y="53"/>
                      </a:lnTo>
                      <a:lnTo>
                        <a:pt x="84" y="52"/>
                      </a:lnTo>
                      <a:lnTo>
                        <a:pt x="87" y="50"/>
                      </a:lnTo>
                      <a:lnTo>
                        <a:pt x="88" y="49"/>
                      </a:lnTo>
                      <a:lnTo>
                        <a:pt x="88" y="46"/>
                      </a:lnTo>
                      <a:lnTo>
                        <a:pt x="89" y="46"/>
                      </a:lnTo>
                      <a:lnTo>
                        <a:pt x="91" y="46"/>
                      </a:lnTo>
                      <a:lnTo>
                        <a:pt x="91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8"/>
                      </a:lnTo>
                      <a:lnTo>
                        <a:pt x="93" y="48"/>
                      </a:lnTo>
                      <a:lnTo>
                        <a:pt x="95" y="48"/>
                      </a:lnTo>
                      <a:lnTo>
                        <a:pt x="97" y="48"/>
                      </a:lnTo>
                      <a:lnTo>
                        <a:pt x="99" y="46"/>
                      </a:lnTo>
                      <a:lnTo>
                        <a:pt x="101" y="46"/>
                      </a:lnTo>
                      <a:lnTo>
                        <a:pt x="103" y="46"/>
                      </a:lnTo>
                      <a:lnTo>
                        <a:pt x="104" y="46"/>
                      </a:lnTo>
                      <a:lnTo>
                        <a:pt x="104" y="46"/>
                      </a:lnTo>
                      <a:lnTo>
                        <a:pt x="104" y="46"/>
                      </a:lnTo>
                      <a:lnTo>
                        <a:pt x="105" y="48"/>
                      </a:lnTo>
                      <a:lnTo>
                        <a:pt x="105" y="48"/>
                      </a:lnTo>
                      <a:lnTo>
                        <a:pt x="107" y="49"/>
                      </a:lnTo>
                      <a:lnTo>
                        <a:pt x="108" y="49"/>
                      </a:lnTo>
                      <a:lnTo>
                        <a:pt x="111" y="49"/>
                      </a:lnTo>
                      <a:lnTo>
                        <a:pt x="113" y="50"/>
                      </a:lnTo>
                      <a:lnTo>
                        <a:pt x="113" y="49"/>
                      </a:lnTo>
                      <a:lnTo>
                        <a:pt x="113" y="49"/>
                      </a:lnTo>
                      <a:lnTo>
                        <a:pt x="115" y="49"/>
                      </a:lnTo>
                      <a:lnTo>
                        <a:pt x="115" y="48"/>
                      </a:lnTo>
                      <a:lnTo>
                        <a:pt x="116" y="48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7" y="46"/>
                      </a:lnTo>
                      <a:close/>
                      <a:moveTo>
                        <a:pt x="175" y="150"/>
                      </a:moveTo>
                      <a:lnTo>
                        <a:pt x="179" y="150"/>
                      </a:lnTo>
                      <a:lnTo>
                        <a:pt x="183" y="150"/>
                      </a:lnTo>
                      <a:lnTo>
                        <a:pt x="185" y="149"/>
                      </a:lnTo>
                      <a:lnTo>
                        <a:pt x="189" y="149"/>
                      </a:lnTo>
                      <a:lnTo>
                        <a:pt x="193" y="147"/>
                      </a:lnTo>
                      <a:lnTo>
                        <a:pt x="196" y="146"/>
                      </a:lnTo>
                      <a:lnTo>
                        <a:pt x="199" y="143"/>
                      </a:lnTo>
                      <a:lnTo>
                        <a:pt x="201" y="141"/>
                      </a:lnTo>
                      <a:lnTo>
                        <a:pt x="201" y="141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1" y="137"/>
                      </a:lnTo>
                      <a:lnTo>
                        <a:pt x="201" y="134"/>
                      </a:lnTo>
                      <a:lnTo>
                        <a:pt x="201" y="133"/>
                      </a:lnTo>
                      <a:lnTo>
                        <a:pt x="201" y="130"/>
                      </a:lnTo>
                      <a:lnTo>
                        <a:pt x="201" y="129"/>
                      </a:lnTo>
                      <a:lnTo>
                        <a:pt x="196" y="130"/>
                      </a:lnTo>
                      <a:lnTo>
                        <a:pt x="192" y="130"/>
                      </a:lnTo>
                      <a:lnTo>
                        <a:pt x="188" y="131"/>
                      </a:lnTo>
                      <a:lnTo>
                        <a:pt x="184" y="131"/>
                      </a:lnTo>
                      <a:lnTo>
                        <a:pt x="181" y="131"/>
                      </a:lnTo>
                      <a:lnTo>
                        <a:pt x="177" y="131"/>
                      </a:lnTo>
                      <a:lnTo>
                        <a:pt x="175" y="131"/>
                      </a:lnTo>
                      <a:lnTo>
                        <a:pt x="172" y="133"/>
                      </a:lnTo>
                      <a:lnTo>
                        <a:pt x="169" y="133"/>
                      </a:lnTo>
                      <a:lnTo>
                        <a:pt x="168" y="133"/>
                      </a:lnTo>
                      <a:lnTo>
                        <a:pt x="168" y="131"/>
                      </a:lnTo>
                      <a:lnTo>
                        <a:pt x="167" y="131"/>
                      </a:lnTo>
                      <a:lnTo>
                        <a:pt x="165" y="130"/>
                      </a:lnTo>
                      <a:lnTo>
                        <a:pt x="163" y="130"/>
                      </a:lnTo>
                      <a:lnTo>
                        <a:pt x="161" y="129"/>
                      </a:lnTo>
                      <a:lnTo>
                        <a:pt x="159" y="129"/>
                      </a:lnTo>
                      <a:lnTo>
                        <a:pt x="161" y="129"/>
                      </a:lnTo>
                      <a:lnTo>
                        <a:pt x="164" y="129"/>
                      </a:lnTo>
                      <a:lnTo>
                        <a:pt x="167" y="129"/>
                      </a:lnTo>
                      <a:lnTo>
                        <a:pt x="168" y="129"/>
                      </a:lnTo>
                      <a:lnTo>
                        <a:pt x="171" y="129"/>
                      </a:lnTo>
                      <a:lnTo>
                        <a:pt x="172" y="129"/>
                      </a:lnTo>
                      <a:lnTo>
                        <a:pt x="173" y="129"/>
                      </a:lnTo>
                      <a:lnTo>
                        <a:pt x="175" y="129"/>
                      </a:lnTo>
                      <a:lnTo>
                        <a:pt x="175" y="127"/>
                      </a:lnTo>
                      <a:lnTo>
                        <a:pt x="175" y="126"/>
                      </a:lnTo>
                      <a:lnTo>
                        <a:pt x="175" y="123"/>
                      </a:lnTo>
                      <a:lnTo>
                        <a:pt x="175" y="122"/>
                      </a:lnTo>
                      <a:lnTo>
                        <a:pt x="175" y="121"/>
                      </a:lnTo>
                      <a:lnTo>
                        <a:pt x="175" y="119"/>
                      </a:lnTo>
                      <a:lnTo>
                        <a:pt x="175" y="118"/>
                      </a:lnTo>
                      <a:lnTo>
                        <a:pt x="175" y="115"/>
                      </a:lnTo>
                      <a:lnTo>
                        <a:pt x="175" y="114"/>
                      </a:lnTo>
                      <a:lnTo>
                        <a:pt x="173" y="114"/>
                      </a:lnTo>
                      <a:lnTo>
                        <a:pt x="171" y="114"/>
                      </a:lnTo>
                      <a:lnTo>
                        <a:pt x="168" y="115"/>
                      </a:lnTo>
                      <a:lnTo>
                        <a:pt x="164" y="115"/>
                      </a:lnTo>
                      <a:lnTo>
                        <a:pt x="160" y="117"/>
                      </a:lnTo>
                      <a:lnTo>
                        <a:pt x="155" y="118"/>
                      </a:lnTo>
                      <a:lnTo>
                        <a:pt x="151" y="121"/>
                      </a:lnTo>
                      <a:lnTo>
                        <a:pt x="151" y="121"/>
                      </a:lnTo>
                      <a:lnTo>
                        <a:pt x="151" y="121"/>
                      </a:lnTo>
                      <a:lnTo>
                        <a:pt x="151" y="121"/>
                      </a:lnTo>
                      <a:lnTo>
                        <a:pt x="151" y="119"/>
                      </a:lnTo>
                      <a:lnTo>
                        <a:pt x="151" y="119"/>
                      </a:lnTo>
                      <a:lnTo>
                        <a:pt x="151" y="118"/>
                      </a:lnTo>
                      <a:lnTo>
                        <a:pt x="151" y="117"/>
                      </a:lnTo>
                      <a:lnTo>
                        <a:pt x="151" y="115"/>
                      </a:lnTo>
                      <a:lnTo>
                        <a:pt x="148" y="115"/>
                      </a:lnTo>
                      <a:lnTo>
                        <a:pt x="145" y="117"/>
                      </a:lnTo>
                      <a:lnTo>
                        <a:pt x="143" y="118"/>
                      </a:lnTo>
                      <a:lnTo>
                        <a:pt x="140" y="118"/>
                      </a:lnTo>
                      <a:lnTo>
                        <a:pt x="139" y="119"/>
                      </a:lnTo>
                      <a:lnTo>
                        <a:pt x="137" y="121"/>
                      </a:lnTo>
                      <a:lnTo>
                        <a:pt x="135" y="123"/>
                      </a:lnTo>
                      <a:lnTo>
                        <a:pt x="133" y="125"/>
                      </a:lnTo>
                      <a:lnTo>
                        <a:pt x="133" y="122"/>
                      </a:lnTo>
                      <a:lnTo>
                        <a:pt x="132" y="121"/>
                      </a:lnTo>
                      <a:lnTo>
                        <a:pt x="131" y="118"/>
                      </a:lnTo>
                      <a:lnTo>
                        <a:pt x="129" y="117"/>
                      </a:lnTo>
                      <a:lnTo>
                        <a:pt x="128" y="115"/>
                      </a:lnTo>
                      <a:lnTo>
                        <a:pt x="127" y="113"/>
                      </a:lnTo>
                      <a:lnTo>
                        <a:pt x="125" y="113"/>
                      </a:lnTo>
                      <a:lnTo>
                        <a:pt x="125" y="111"/>
                      </a:lnTo>
                      <a:lnTo>
                        <a:pt x="127" y="111"/>
                      </a:lnTo>
                      <a:lnTo>
                        <a:pt x="125" y="111"/>
                      </a:lnTo>
                      <a:lnTo>
                        <a:pt x="124" y="111"/>
                      </a:lnTo>
                      <a:lnTo>
                        <a:pt x="123" y="113"/>
                      </a:lnTo>
                      <a:lnTo>
                        <a:pt x="120" y="114"/>
                      </a:lnTo>
                      <a:lnTo>
                        <a:pt x="119" y="114"/>
                      </a:lnTo>
                      <a:lnTo>
                        <a:pt x="117" y="115"/>
                      </a:lnTo>
                      <a:lnTo>
                        <a:pt x="117" y="115"/>
                      </a:lnTo>
                      <a:lnTo>
                        <a:pt x="117" y="115"/>
                      </a:lnTo>
                      <a:lnTo>
                        <a:pt x="117" y="115"/>
                      </a:lnTo>
                      <a:lnTo>
                        <a:pt x="117" y="115"/>
                      </a:lnTo>
                      <a:lnTo>
                        <a:pt x="117" y="115"/>
                      </a:lnTo>
                      <a:lnTo>
                        <a:pt x="117" y="115"/>
                      </a:lnTo>
                      <a:lnTo>
                        <a:pt x="117" y="114"/>
                      </a:lnTo>
                      <a:lnTo>
                        <a:pt x="117" y="113"/>
                      </a:lnTo>
                      <a:lnTo>
                        <a:pt x="117" y="111"/>
                      </a:lnTo>
                      <a:lnTo>
                        <a:pt x="115" y="113"/>
                      </a:lnTo>
                      <a:lnTo>
                        <a:pt x="112" y="114"/>
                      </a:lnTo>
                      <a:lnTo>
                        <a:pt x="109" y="115"/>
                      </a:lnTo>
                      <a:lnTo>
                        <a:pt x="107" y="115"/>
                      </a:lnTo>
                      <a:lnTo>
                        <a:pt x="103" y="115"/>
                      </a:lnTo>
                      <a:lnTo>
                        <a:pt x="100" y="115"/>
                      </a:lnTo>
                      <a:lnTo>
                        <a:pt x="96" y="115"/>
                      </a:lnTo>
                      <a:lnTo>
                        <a:pt x="92" y="115"/>
                      </a:lnTo>
                      <a:lnTo>
                        <a:pt x="92" y="118"/>
                      </a:lnTo>
                      <a:lnTo>
                        <a:pt x="92" y="119"/>
                      </a:lnTo>
                      <a:lnTo>
                        <a:pt x="91" y="121"/>
                      </a:lnTo>
                      <a:lnTo>
                        <a:pt x="91" y="123"/>
                      </a:lnTo>
                      <a:lnTo>
                        <a:pt x="89" y="125"/>
                      </a:lnTo>
                      <a:lnTo>
                        <a:pt x="89" y="127"/>
                      </a:lnTo>
                      <a:lnTo>
                        <a:pt x="88" y="130"/>
                      </a:lnTo>
                      <a:lnTo>
                        <a:pt x="88" y="133"/>
                      </a:lnTo>
                      <a:lnTo>
                        <a:pt x="88" y="133"/>
                      </a:lnTo>
                      <a:lnTo>
                        <a:pt x="89" y="133"/>
                      </a:lnTo>
                      <a:lnTo>
                        <a:pt x="89" y="133"/>
                      </a:lnTo>
                      <a:lnTo>
                        <a:pt x="91" y="133"/>
                      </a:lnTo>
                      <a:lnTo>
                        <a:pt x="92" y="133"/>
                      </a:lnTo>
                      <a:lnTo>
                        <a:pt x="93" y="133"/>
                      </a:lnTo>
                      <a:lnTo>
                        <a:pt x="95" y="133"/>
                      </a:lnTo>
                      <a:lnTo>
                        <a:pt x="96" y="133"/>
                      </a:lnTo>
                      <a:lnTo>
                        <a:pt x="96" y="133"/>
                      </a:lnTo>
                      <a:lnTo>
                        <a:pt x="97" y="133"/>
                      </a:lnTo>
                      <a:lnTo>
                        <a:pt x="99" y="133"/>
                      </a:lnTo>
                      <a:lnTo>
                        <a:pt x="100" y="133"/>
                      </a:lnTo>
                      <a:lnTo>
                        <a:pt x="101" y="133"/>
                      </a:lnTo>
                      <a:lnTo>
                        <a:pt x="103" y="133"/>
                      </a:lnTo>
                      <a:lnTo>
                        <a:pt x="104" y="133"/>
                      </a:lnTo>
                      <a:lnTo>
                        <a:pt x="104" y="133"/>
                      </a:lnTo>
                      <a:lnTo>
                        <a:pt x="104" y="133"/>
                      </a:lnTo>
                      <a:lnTo>
                        <a:pt x="104" y="133"/>
                      </a:lnTo>
                      <a:lnTo>
                        <a:pt x="105" y="133"/>
                      </a:lnTo>
                      <a:lnTo>
                        <a:pt x="105" y="133"/>
                      </a:lnTo>
                      <a:lnTo>
                        <a:pt x="105" y="133"/>
                      </a:lnTo>
                      <a:lnTo>
                        <a:pt x="107" y="133"/>
                      </a:lnTo>
                      <a:lnTo>
                        <a:pt x="108" y="133"/>
                      </a:lnTo>
                      <a:lnTo>
                        <a:pt x="109" y="133"/>
                      </a:lnTo>
                      <a:lnTo>
                        <a:pt x="109" y="133"/>
                      </a:lnTo>
                      <a:lnTo>
                        <a:pt x="111" y="133"/>
                      </a:lnTo>
                      <a:lnTo>
                        <a:pt x="112" y="133"/>
                      </a:lnTo>
                      <a:lnTo>
                        <a:pt x="113" y="133"/>
                      </a:lnTo>
                      <a:lnTo>
                        <a:pt x="115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7" y="133"/>
                      </a:lnTo>
                      <a:lnTo>
                        <a:pt x="119" y="133"/>
                      </a:lnTo>
                      <a:lnTo>
                        <a:pt x="121" y="133"/>
                      </a:lnTo>
                      <a:lnTo>
                        <a:pt x="124" y="131"/>
                      </a:lnTo>
                      <a:lnTo>
                        <a:pt x="128" y="131"/>
                      </a:lnTo>
                      <a:lnTo>
                        <a:pt x="131" y="131"/>
                      </a:lnTo>
                      <a:lnTo>
                        <a:pt x="133" y="131"/>
                      </a:lnTo>
                      <a:lnTo>
                        <a:pt x="136" y="131"/>
                      </a:lnTo>
                      <a:lnTo>
                        <a:pt x="137" y="133"/>
                      </a:lnTo>
                      <a:lnTo>
                        <a:pt x="137" y="133"/>
                      </a:lnTo>
                      <a:lnTo>
                        <a:pt x="137" y="133"/>
                      </a:lnTo>
                      <a:lnTo>
                        <a:pt x="137" y="133"/>
                      </a:lnTo>
                      <a:lnTo>
                        <a:pt x="137" y="134"/>
                      </a:lnTo>
                      <a:lnTo>
                        <a:pt x="137" y="135"/>
                      </a:lnTo>
                      <a:lnTo>
                        <a:pt x="137" y="137"/>
                      </a:lnTo>
                      <a:lnTo>
                        <a:pt x="137" y="138"/>
                      </a:lnTo>
                      <a:lnTo>
                        <a:pt x="137" y="141"/>
                      </a:lnTo>
                      <a:lnTo>
                        <a:pt x="139" y="141"/>
                      </a:lnTo>
                      <a:lnTo>
                        <a:pt x="140" y="141"/>
                      </a:lnTo>
                      <a:lnTo>
                        <a:pt x="141" y="141"/>
                      </a:lnTo>
                      <a:lnTo>
                        <a:pt x="143" y="141"/>
                      </a:lnTo>
                      <a:lnTo>
                        <a:pt x="143" y="139"/>
                      </a:lnTo>
                      <a:lnTo>
                        <a:pt x="144" y="139"/>
                      </a:lnTo>
                      <a:lnTo>
                        <a:pt x="145" y="138"/>
                      </a:lnTo>
                      <a:lnTo>
                        <a:pt x="147" y="137"/>
                      </a:lnTo>
                      <a:lnTo>
                        <a:pt x="147" y="138"/>
                      </a:lnTo>
                      <a:lnTo>
                        <a:pt x="147" y="139"/>
                      </a:lnTo>
                      <a:lnTo>
                        <a:pt x="147" y="142"/>
                      </a:lnTo>
                      <a:lnTo>
                        <a:pt x="147" y="143"/>
                      </a:lnTo>
                      <a:lnTo>
                        <a:pt x="147" y="145"/>
                      </a:lnTo>
                      <a:lnTo>
                        <a:pt x="147" y="146"/>
                      </a:lnTo>
                      <a:lnTo>
                        <a:pt x="147" y="147"/>
                      </a:lnTo>
                      <a:lnTo>
                        <a:pt x="147" y="150"/>
                      </a:lnTo>
                      <a:lnTo>
                        <a:pt x="151" y="149"/>
                      </a:lnTo>
                      <a:lnTo>
                        <a:pt x="155" y="149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4" y="143"/>
                      </a:lnTo>
                      <a:lnTo>
                        <a:pt x="167" y="142"/>
                      </a:lnTo>
                      <a:lnTo>
                        <a:pt x="169" y="142"/>
                      </a:lnTo>
                      <a:lnTo>
                        <a:pt x="172" y="141"/>
                      </a:lnTo>
                      <a:lnTo>
                        <a:pt x="171" y="143"/>
                      </a:lnTo>
                      <a:lnTo>
                        <a:pt x="171" y="146"/>
                      </a:lnTo>
                      <a:lnTo>
                        <a:pt x="171" y="147"/>
                      </a:lnTo>
                      <a:lnTo>
                        <a:pt x="172" y="149"/>
                      </a:lnTo>
                      <a:lnTo>
                        <a:pt x="173" y="149"/>
                      </a:lnTo>
                      <a:lnTo>
                        <a:pt x="175" y="150"/>
                      </a:lnTo>
                      <a:lnTo>
                        <a:pt x="175" y="150"/>
                      </a:lnTo>
                      <a:lnTo>
                        <a:pt x="175" y="150"/>
                      </a:lnTo>
                      <a:close/>
                      <a:moveTo>
                        <a:pt x="80" y="254"/>
                      </a:moveTo>
                      <a:lnTo>
                        <a:pt x="79" y="254"/>
                      </a:lnTo>
                      <a:lnTo>
                        <a:pt x="77" y="254"/>
                      </a:lnTo>
                      <a:lnTo>
                        <a:pt x="79" y="252"/>
                      </a:lnTo>
                      <a:lnTo>
                        <a:pt x="79" y="252"/>
                      </a:lnTo>
                      <a:lnTo>
                        <a:pt x="80" y="252"/>
                      </a:lnTo>
                      <a:lnTo>
                        <a:pt x="83" y="251"/>
                      </a:lnTo>
                      <a:lnTo>
                        <a:pt x="85" y="251"/>
                      </a:lnTo>
                      <a:lnTo>
                        <a:pt x="88" y="250"/>
                      </a:lnTo>
                      <a:lnTo>
                        <a:pt x="88" y="248"/>
                      </a:lnTo>
                      <a:lnTo>
                        <a:pt x="88" y="247"/>
                      </a:lnTo>
                      <a:lnTo>
                        <a:pt x="88" y="246"/>
                      </a:lnTo>
                      <a:lnTo>
                        <a:pt x="88" y="246"/>
                      </a:lnTo>
                      <a:lnTo>
                        <a:pt x="88" y="245"/>
                      </a:lnTo>
                      <a:lnTo>
                        <a:pt x="88" y="245"/>
                      </a:lnTo>
                      <a:lnTo>
                        <a:pt x="88" y="245"/>
                      </a:lnTo>
                      <a:lnTo>
                        <a:pt x="88" y="245"/>
                      </a:lnTo>
                      <a:lnTo>
                        <a:pt x="88" y="245"/>
                      </a:lnTo>
                      <a:lnTo>
                        <a:pt x="87" y="245"/>
                      </a:lnTo>
                      <a:lnTo>
                        <a:pt x="85" y="245"/>
                      </a:lnTo>
                      <a:lnTo>
                        <a:pt x="84" y="245"/>
                      </a:lnTo>
                      <a:lnTo>
                        <a:pt x="83" y="245"/>
                      </a:lnTo>
                      <a:lnTo>
                        <a:pt x="81" y="245"/>
                      </a:lnTo>
                      <a:lnTo>
                        <a:pt x="80" y="245"/>
                      </a:lnTo>
                      <a:lnTo>
                        <a:pt x="80" y="245"/>
                      </a:lnTo>
                      <a:lnTo>
                        <a:pt x="79" y="245"/>
                      </a:lnTo>
                      <a:lnTo>
                        <a:pt x="77" y="245"/>
                      </a:lnTo>
                      <a:lnTo>
                        <a:pt x="76" y="245"/>
                      </a:lnTo>
                      <a:lnTo>
                        <a:pt x="76" y="245"/>
                      </a:lnTo>
                      <a:lnTo>
                        <a:pt x="76" y="245"/>
                      </a:lnTo>
                      <a:lnTo>
                        <a:pt x="75" y="245"/>
                      </a:lnTo>
                      <a:lnTo>
                        <a:pt x="75" y="245"/>
                      </a:lnTo>
                      <a:lnTo>
                        <a:pt x="75" y="245"/>
                      </a:lnTo>
                      <a:lnTo>
                        <a:pt x="75" y="243"/>
                      </a:lnTo>
                      <a:lnTo>
                        <a:pt x="75" y="243"/>
                      </a:lnTo>
                      <a:lnTo>
                        <a:pt x="75" y="243"/>
                      </a:lnTo>
                      <a:lnTo>
                        <a:pt x="75" y="243"/>
                      </a:lnTo>
                      <a:lnTo>
                        <a:pt x="73" y="245"/>
                      </a:lnTo>
                      <a:lnTo>
                        <a:pt x="72" y="245"/>
                      </a:lnTo>
                      <a:lnTo>
                        <a:pt x="71" y="245"/>
                      </a:lnTo>
                      <a:lnTo>
                        <a:pt x="68" y="245"/>
                      </a:lnTo>
                      <a:lnTo>
                        <a:pt x="68" y="245"/>
                      </a:lnTo>
                      <a:lnTo>
                        <a:pt x="68" y="245"/>
                      </a:lnTo>
                      <a:lnTo>
                        <a:pt x="67" y="245"/>
                      </a:lnTo>
                      <a:lnTo>
                        <a:pt x="67" y="243"/>
                      </a:lnTo>
                      <a:lnTo>
                        <a:pt x="67" y="243"/>
                      </a:lnTo>
                      <a:lnTo>
                        <a:pt x="65" y="243"/>
                      </a:lnTo>
                      <a:lnTo>
                        <a:pt x="64" y="243"/>
                      </a:lnTo>
                      <a:lnTo>
                        <a:pt x="63" y="245"/>
                      </a:lnTo>
                      <a:lnTo>
                        <a:pt x="63" y="245"/>
                      </a:lnTo>
                      <a:lnTo>
                        <a:pt x="63" y="245"/>
                      </a:lnTo>
                      <a:lnTo>
                        <a:pt x="61" y="245"/>
                      </a:lnTo>
                      <a:lnTo>
                        <a:pt x="61" y="245"/>
                      </a:lnTo>
                      <a:lnTo>
                        <a:pt x="60" y="245"/>
                      </a:lnTo>
                      <a:lnTo>
                        <a:pt x="60" y="245"/>
                      </a:lnTo>
                      <a:lnTo>
                        <a:pt x="59" y="245"/>
                      </a:lnTo>
                      <a:lnTo>
                        <a:pt x="59" y="245"/>
                      </a:lnTo>
                      <a:lnTo>
                        <a:pt x="57" y="247"/>
                      </a:lnTo>
                      <a:lnTo>
                        <a:pt x="56" y="250"/>
                      </a:lnTo>
                      <a:lnTo>
                        <a:pt x="56" y="251"/>
                      </a:lnTo>
                      <a:lnTo>
                        <a:pt x="55" y="252"/>
                      </a:lnTo>
                      <a:lnTo>
                        <a:pt x="55" y="254"/>
                      </a:lnTo>
                      <a:lnTo>
                        <a:pt x="55" y="255"/>
                      </a:lnTo>
                      <a:lnTo>
                        <a:pt x="55" y="256"/>
                      </a:lnTo>
                      <a:lnTo>
                        <a:pt x="55" y="258"/>
                      </a:lnTo>
                      <a:lnTo>
                        <a:pt x="55" y="258"/>
                      </a:lnTo>
                      <a:lnTo>
                        <a:pt x="55" y="258"/>
                      </a:lnTo>
                      <a:lnTo>
                        <a:pt x="55" y="258"/>
                      </a:lnTo>
                      <a:lnTo>
                        <a:pt x="53" y="258"/>
                      </a:lnTo>
                      <a:lnTo>
                        <a:pt x="53" y="258"/>
                      </a:lnTo>
                      <a:lnTo>
                        <a:pt x="53" y="259"/>
                      </a:lnTo>
                      <a:lnTo>
                        <a:pt x="52" y="260"/>
                      </a:lnTo>
                      <a:lnTo>
                        <a:pt x="51" y="262"/>
                      </a:lnTo>
                      <a:lnTo>
                        <a:pt x="48" y="263"/>
                      </a:lnTo>
                      <a:lnTo>
                        <a:pt x="45" y="264"/>
                      </a:lnTo>
                      <a:lnTo>
                        <a:pt x="44" y="264"/>
                      </a:lnTo>
                      <a:lnTo>
                        <a:pt x="43" y="266"/>
                      </a:lnTo>
                      <a:lnTo>
                        <a:pt x="43" y="266"/>
                      </a:lnTo>
                      <a:lnTo>
                        <a:pt x="43" y="266"/>
                      </a:lnTo>
                      <a:lnTo>
                        <a:pt x="43" y="266"/>
                      </a:lnTo>
                      <a:lnTo>
                        <a:pt x="43" y="266"/>
                      </a:lnTo>
                      <a:lnTo>
                        <a:pt x="36" y="268"/>
                      </a:lnTo>
                      <a:lnTo>
                        <a:pt x="29" y="272"/>
                      </a:lnTo>
                      <a:lnTo>
                        <a:pt x="24" y="275"/>
                      </a:lnTo>
                      <a:lnTo>
                        <a:pt x="19" y="279"/>
                      </a:lnTo>
                      <a:lnTo>
                        <a:pt x="13" y="283"/>
                      </a:lnTo>
                      <a:lnTo>
                        <a:pt x="8" y="286"/>
                      </a:lnTo>
                      <a:lnTo>
                        <a:pt x="4" y="291"/>
                      </a:lnTo>
                      <a:lnTo>
                        <a:pt x="0" y="295"/>
                      </a:lnTo>
                      <a:lnTo>
                        <a:pt x="0" y="296"/>
                      </a:lnTo>
                      <a:lnTo>
                        <a:pt x="0" y="298"/>
                      </a:lnTo>
                      <a:lnTo>
                        <a:pt x="0" y="298"/>
                      </a:lnTo>
                      <a:lnTo>
                        <a:pt x="0" y="298"/>
                      </a:lnTo>
                      <a:lnTo>
                        <a:pt x="0" y="299"/>
                      </a:lnTo>
                      <a:lnTo>
                        <a:pt x="0" y="299"/>
                      </a:lnTo>
                      <a:lnTo>
                        <a:pt x="0" y="299"/>
                      </a:lnTo>
                      <a:lnTo>
                        <a:pt x="0" y="299"/>
                      </a:lnTo>
                      <a:lnTo>
                        <a:pt x="1" y="299"/>
                      </a:lnTo>
                      <a:lnTo>
                        <a:pt x="1" y="299"/>
                      </a:lnTo>
                      <a:lnTo>
                        <a:pt x="1" y="298"/>
                      </a:lnTo>
                      <a:lnTo>
                        <a:pt x="3" y="298"/>
                      </a:lnTo>
                      <a:lnTo>
                        <a:pt x="3" y="296"/>
                      </a:lnTo>
                      <a:lnTo>
                        <a:pt x="4" y="295"/>
                      </a:lnTo>
                      <a:lnTo>
                        <a:pt x="4" y="294"/>
                      </a:lnTo>
                      <a:lnTo>
                        <a:pt x="4" y="291"/>
                      </a:lnTo>
                      <a:lnTo>
                        <a:pt x="5" y="291"/>
                      </a:lnTo>
                      <a:lnTo>
                        <a:pt x="7" y="291"/>
                      </a:lnTo>
                      <a:lnTo>
                        <a:pt x="8" y="292"/>
                      </a:lnTo>
                      <a:lnTo>
                        <a:pt x="8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2"/>
                      </a:lnTo>
                      <a:lnTo>
                        <a:pt x="9" y="291"/>
                      </a:lnTo>
                      <a:lnTo>
                        <a:pt x="15" y="287"/>
                      </a:lnTo>
                      <a:lnTo>
                        <a:pt x="21" y="284"/>
                      </a:lnTo>
                      <a:lnTo>
                        <a:pt x="28" y="280"/>
                      </a:lnTo>
                      <a:lnTo>
                        <a:pt x="36" y="276"/>
                      </a:lnTo>
                      <a:lnTo>
                        <a:pt x="44" y="271"/>
                      </a:lnTo>
                      <a:lnTo>
                        <a:pt x="51" y="267"/>
                      </a:lnTo>
                      <a:lnTo>
                        <a:pt x="57" y="262"/>
                      </a:lnTo>
                      <a:lnTo>
                        <a:pt x="63" y="258"/>
                      </a:lnTo>
                      <a:lnTo>
                        <a:pt x="63" y="258"/>
                      </a:lnTo>
                      <a:lnTo>
                        <a:pt x="63" y="258"/>
                      </a:lnTo>
                      <a:lnTo>
                        <a:pt x="63" y="258"/>
                      </a:lnTo>
                      <a:lnTo>
                        <a:pt x="63" y="259"/>
                      </a:lnTo>
                      <a:lnTo>
                        <a:pt x="63" y="259"/>
                      </a:lnTo>
                      <a:lnTo>
                        <a:pt x="63" y="259"/>
                      </a:lnTo>
                      <a:lnTo>
                        <a:pt x="63" y="259"/>
                      </a:lnTo>
                      <a:lnTo>
                        <a:pt x="63" y="258"/>
                      </a:lnTo>
                      <a:lnTo>
                        <a:pt x="64" y="256"/>
                      </a:lnTo>
                      <a:lnTo>
                        <a:pt x="67" y="255"/>
                      </a:lnTo>
                      <a:lnTo>
                        <a:pt x="68" y="254"/>
                      </a:lnTo>
                      <a:lnTo>
                        <a:pt x="69" y="254"/>
                      </a:lnTo>
                      <a:lnTo>
                        <a:pt x="72" y="254"/>
                      </a:lnTo>
                      <a:lnTo>
                        <a:pt x="75" y="254"/>
                      </a:lnTo>
                      <a:lnTo>
                        <a:pt x="77" y="254"/>
                      </a:lnTo>
                      <a:lnTo>
                        <a:pt x="80" y="254"/>
                      </a:lnTo>
                      <a:close/>
                      <a:moveTo>
                        <a:pt x="482" y="225"/>
                      </a:moveTo>
                      <a:lnTo>
                        <a:pt x="486" y="226"/>
                      </a:lnTo>
                      <a:lnTo>
                        <a:pt x="489" y="227"/>
                      </a:lnTo>
                      <a:lnTo>
                        <a:pt x="493" y="229"/>
                      </a:lnTo>
                      <a:lnTo>
                        <a:pt x="496" y="230"/>
                      </a:lnTo>
                      <a:lnTo>
                        <a:pt x="498" y="231"/>
                      </a:lnTo>
                      <a:lnTo>
                        <a:pt x="502" y="231"/>
                      </a:lnTo>
                      <a:lnTo>
                        <a:pt x="505" y="233"/>
                      </a:lnTo>
                      <a:lnTo>
                        <a:pt x="508" y="233"/>
                      </a:lnTo>
                      <a:lnTo>
                        <a:pt x="509" y="233"/>
                      </a:lnTo>
                      <a:lnTo>
                        <a:pt x="510" y="233"/>
                      </a:lnTo>
                      <a:lnTo>
                        <a:pt x="511" y="233"/>
                      </a:lnTo>
                      <a:lnTo>
                        <a:pt x="511" y="233"/>
                      </a:lnTo>
                      <a:lnTo>
                        <a:pt x="511" y="233"/>
                      </a:lnTo>
                      <a:lnTo>
                        <a:pt x="511" y="233"/>
                      </a:lnTo>
                      <a:lnTo>
                        <a:pt x="511" y="233"/>
                      </a:lnTo>
                      <a:lnTo>
                        <a:pt x="511" y="233"/>
                      </a:lnTo>
                      <a:lnTo>
                        <a:pt x="515" y="237"/>
                      </a:lnTo>
                      <a:lnTo>
                        <a:pt x="518" y="239"/>
                      </a:lnTo>
                      <a:lnTo>
                        <a:pt x="522" y="242"/>
                      </a:lnTo>
                      <a:lnTo>
                        <a:pt x="525" y="245"/>
                      </a:lnTo>
                      <a:lnTo>
                        <a:pt x="527" y="246"/>
                      </a:lnTo>
                      <a:lnTo>
                        <a:pt x="531" y="247"/>
                      </a:lnTo>
                      <a:lnTo>
                        <a:pt x="534" y="248"/>
                      </a:lnTo>
                      <a:lnTo>
                        <a:pt x="537" y="250"/>
                      </a:lnTo>
                      <a:lnTo>
                        <a:pt x="538" y="250"/>
                      </a:lnTo>
                      <a:lnTo>
                        <a:pt x="539" y="250"/>
                      </a:lnTo>
                      <a:lnTo>
                        <a:pt x="541" y="250"/>
                      </a:lnTo>
                      <a:lnTo>
                        <a:pt x="541" y="248"/>
                      </a:lnTo>
                      <a:lnTo>
                        <a:pt x="541" y="247"/>
                      </a:lnTo>
                      <a:lnTo>
                        <a:pt x="541" y="246"/>
                      </a:lnTo>
                      <a:lnTo>
                        <a:pt x="541" y="246"/>
                      </a:lnTo>
                      <a:lnTo>
                        <a:pt x="541" y="245"/>
                      </a:lnTo>
                      <a:lnTo>
                        <a:pt x="533" y="242"/>
                      </a:lnTo>
                      <a:lnTo>
                        <a:pt x="526" y="238"/>
                      </a:lnTo>
                      <a:lnTo>
                        <a:pt x="518" y="234"/>
                      </a:lnTo>
                      <a:lnTo>
                        <a:pt x="509" y="230"/>
                      </a:lnTo>
                      <a:lnTo>
                        <a:pt x="501" y="226"/>
                      </a:lnTo>
                      <a:lnTo>
                        <a:pt x="493" y="223"/>
                      </a:lnTo>
                      <a:lnTo>
                        <a:pt x="484" y="219"/>
                      </a:lnTo>
                      <a:lnTo>
                        <a:pt x="474" y="215"/>
                      </a:lnTo>
                      <a:lnTo>
                        <a:pt x="474" y="215"/>
                      </a:lnTo>
                      <a:lnTo>
                        <a:pt x="474" y="215"/>
                      </a:lnTo>
                      <a:lnTo>
                        <a:pt x="474" y="215"/>
                      </a:lnTo>
                      <a:lnTo>
                        <a:pt x="476" y="217"/>
                      </a:lnTo>
                      <a:lnTo>
                        <a:pt x="477" y="219"/>
                      </a:lnTo>
                      <a:lnTo>
                        <a:pt x="478" y="221"/>
                      </a:lnTo>
                      <a:lnTo>
                        <a:pt x="480" y="222"/>
                      </a:lnTo>
                      <a:lnTo>
                        <a:pt x="482" y="225"/>
                      </a:lnTo>
                      <a:close/>
                      <a:moveTo>
                        <a:pt x="104" y="241"/>
                      </a:moveTo>
                      <a:lnTo>
                        <a:pt x="105" y="239"/>
                      </a:lnTo>
                      <a:lnTo>
                        <a:pt x="107" y="238"/>
                      </a:lnTo>
                      <a:lnTo>
                        <a:pt x="109" y="237"/>
                      </a:lnTo>
                      <a:lnTo>
                        <a:pt x="112" y="237"/>
                      </a:lnTo>
                      <a:lnTo>
                        <a:pt x="115" y="235"/>
                      </a:lnTo>
                      <a:lnTo>
                        <a:pt x="119" y="233"/>
                      </a:lnTo>
                      <a:lnTo>
                        <a:pt x="121" y="231"/>
                      </a:lnTo>
                      <a:lnTo>
                        <a:pt x="125" y="229"/>
                      </a:lnTo>
                      <a:lnTo>
                        <a:pt x="125" y="226"/>
                      </a:lnTo>
                      <a:lnTo>
                        <a:pt x="125" y="225"/>
                      </a:lnTo>
                      <a:lnTo>
                        <a:pt x="125" y="225"/>
                      </a:lnTo>
                      <a:lnTo>
                        <a:pt x="125" y="225"/>
                      </a:lnTo>
                      <a:lnTo>
                        <a:pt x="125" y="225"/>
                      </a:lnTo>
                      <a:lnTo>
                        <a:pt x="125" y="223"/>
                      </a:lnTo>
                      <a:lnTo>
                        <a:pt x="125" y="222"/>
                      </a:lnTo>
                      <a:lnTo>
                        <a:pt x="125" y="221"/>
                      </a:lnTo>
                      <a:lnTo>
                        <a:pt x="121" y="223"/>
                      </a:lnTo>
                      <a:lnTo>
                        <a:pt x="119" y="225"/>
                      </a:lnTo>
                      <a:lnTo>
                        <a:pt x="115" y="227"/>
                      </a:lnTo>
                      <a:lnTo>
                        <a:pt x="111" y="229"/>
                      </a:lnTo>
                      <a:lnTo>
                        <a:pt x="107" y="231"/>
                      </a:lnTo>
                      <a:lnTo>
                        <a:pt x="103" y="234"/>
                      </a:lnTo>
                      <a:lnTo>
                        <a:pt x="99" y="237"/>
                      </a:lnTo>
                      <a:lnTo>
                        <a:pt x="96" y="241"/>
                      </a:lnTo>
                      <a:lnTo>
                        <a:pt x="96" y="239"/>
                      </a:lnTo>
                      <a:lnTo>
                        <a:pt x="96" y="239"/>
                      </a:lnTo>
                      <a:lnTo>
                        <a:pt x="96" y="239"/>
                      </a:lnTo>
                      <a:lnTo>
                        <a:pt x="96" y="239"/>
                      </a:lnTo>
                      <a:lnTo>
                        <a:pt x="96" y="239"/>
                      </a:lnTo>
                      <a:lnTo>
                        <a:pt x="96" y="241"/>
                      </a:lnTo>
                      <a:lnTo>
                        <a:pt x="96" y="241"/>
                      </a:lnTo>
                      <a:lnTo>
                        <a:pt x="96" y="241"/>
                      </a:lnTo>
                      <a:lnTo>
                        <a:pt x="96" y="241"/>
                      </a:lnTo>
                      <a:lnTo>
                        <a:pt x="96" y="241"/>
                      </a:lnTo>
                      <a:lnTo>
                        <a:pt x="96" y="241"/>
                      </a:lnTo>
                      <a:lnTo>
                        <a:pt x="96" y="241"/>
                      </a:lnTo>
                      <a:lnTo>
                        <a:pt x="97" y="241"/>
                      </a:lnTo>
                      <a:lnTo>
                        <a:pt x="97" y="241"/>
                      </a:lnTo>
                      <a:lnTo>
                        <a:pt x="99" y="241"/>
                      </a:lnTo>
                      <a:lnTo>
                        <a:pt x="100" y="241"/>
                      </a:lnTo>
                      <a:lnTo>
                        <a:pt x="101" y="241"/>
                      </a:lnTo>
                      <a:lnTo>
                        <a:pt x="101" y="241"/>
                      </a:lnTo>
                      <a:lnTo>
                        <a:pt x="101" y="241"/>
                      </a:lnTo>
                      <a:lnTo>
                        <a:pt x="103" y="241"/>
                      </a:lnTo>
                      <a:lnTo>
                        <a:pt x="103" y="241"/>
                      </a:lnTo>
                      <a:lnTo>
                        <a:pt x="104" y="241"/>
                      </a:lnTo>
                      <a:lnTo>
                        <a:pt x="104" y="241"/>
                      </a:lnTo>
                      <a:lnTo>
                        <a:pt x="104" y="241"/>
                      </a:lnTo>
                      <a:close/>
                      <a:moveTo>
                        <a:pt x="554" y="270"/>
                      </a:moveTo>
                      <a:lnTo>
                        <a:pt x="555" y="270"/>
                      </a:lnTo>
                      <a:lnTo>
                        <a:pt x="557" y="271"/>
                      </a:lnTo>
                      <a:lnTo>
                        <a:pt x="558" y="271"/>
                      </a:lnTo>
                      <a:lnTo>
                        <a:pt x="559" y="272"/>
                      </a:lnTo>
                      <a:lnTo>
                        <a:pt x="561" y="274"/>
                      </a:lnTo>
                      <a:lnTo>
                        <a:pt x="563" y="275"/>
                      </a:lnTo>
                      <a:lnTo>
                        <a:pt x="565" y="276"/>
                      </a:lnTo>
                      <a:lnTo>
                        <a:pt x="566" y="278"/>
                      </a:lnTo>
                      <a:lnTo>
                        <a:pt x="569" y="278"/>
                      </a:lnTo>
                      <a:lnTo>
                        <a:pt x="570" y="278"/>
                      </a:lnTo>
                      <a:lnTo>
                        <a:pt x="570" y="276"/>
                      </a:lnTo>
                      <a:lnTo>
                        <a:pt x="570" y="275"/>
                      </a:lnTo>
                      <a:lnTo>
                        <a:pt x="570" y="274"/>
                      </a:lnTo>
                      <a:lnTo>
                        <a:pt x="569" y="272"/>
                      </a:lnTo>
                      <a:lnTo>
                        <a:pt x="567" y="271"/>
                      </a:lnTo>
                      <a:lnTo>
                        <a:pt x="566" y="270"/>
                      </a:lnTo>
                      <a:lnTo>
                        <a:pt x="566" y="270"/>
                      </a:lnTo>
                      <a:lnTo>
                        <a:pt x="565" y="268"/>
                      </a:lnTo>
                      <a:lnTo>
                        <a:pt x="565" y="267"/>
                      </a:lnTo>
                      <a:lnTo>
                        <a:pt x="563" y="266"/>
                      </a:lnTo>
                      <a:lnTo>
                        <a:pt x="562" y="264"/>
                      </a:lnTo>
                      <a:lnTo>
                        <a:pt x="561" y="263"/>
                      </a:lnTo>
                      <a:lnTo>
                        <a:pt x="559" y="262"/>
                      </a:lnTo>
                      <a:lnTo>
                        <a:pt x="558" y="262"/>
                      </a:lnTo>
                      <a:lnTo>
                        <a:pt x="555" y="260"/>
                      </a:lnTo>
                      <a:lnTo>
                        <a:pt x="554" y="260"/>
                      </a:lnTo>
                      <a:lnTo>
                        <a:pt x="554" y="262"/>
                      </a:lnTo>
                      <a:lnTo>
                        <a:pt x="554" y="263"/>
                      </a:lnTo>
                      <a:lnTo>
                        <a:pt x="554" y="264"/>
                      </a:lnTo>
                      <a:lnTo>
                        <a:pt x="555" y="266"/>
                      </a:lnTo>
                      <a:lnTo>
                        <a:pt x="554" y="268"/>
                      </a:lnTo>
                      <a:lnTo>
                        <a:pt x="554" y="270"/>
                      </a:lnTo>
                      <a:close/>
                      <a:moveTo>
                        <a:pt x="196" y="203"/>
                      </a:moveTo>
                      <a:lnTo>
                        <a:pt x="195" y="206"/>
                      </a:lnTo>
                      <a:lnTo>
                        <a:pt x="195" y="209"/>
                      </a:lnTo>
                      <a:lnTo>
                        <a:pt x="196" y="210"/>
                      </a:lnTo>
                      <a:lnTo>
                        <a:pt x="197" y="210"/>
                      </a:lnTo>
                      <a:lnTo>
                        <a:pt x="200" y="210"/>
                      </a:lnTo>
                      <a:lnTo>
                        <a:pt x="203" y="209"/>
                      </a:lnTo>
                      <a:lnTo>
                        <a:pt x="205" y="206"/>
                      </a:lnTo>
                      <a:lnTo>
                        <a:pt x="208" y="203"/>
                      </a:lnTo>
                      <a:lnTo>
                        <a:pt x="208" y="203"/>
                      </a:lnTo>
                      <a:lnTo>
                        <a:pt x="208" y="203"/>
                      </a:lnTo>
                      <a:lnTo>
                        <a:pt x="209" y="203"/>
                      </a:lnTo>
                      <a:lnTo>
                        <a:pt x="209" y="203"/>
                      </a:lnTo>
                      <a:lnTo>
                        <a:pt x="210" y="203"/>
                      </a:lnTo>
                      <a:lnTo>
                        <a:pt x="212" y="203"/>
                      </a:lnTo>
                      <a:lnTo>
                        <a:pt x="214" y="203"/>
                      </a:lnTo>
                      <a:lnTo>
                        <a:pt x="217" y="203"/>
                      </a:lnTo>
                      <a:lnTo>
                        <a:pt x="217" y="203"/>
                      </a:lnTo>
                      <a:lnTo>
                        <a:pt x="217" y="202"/>
                      </a:lnTo>
                      <a:lnTo>
                        <a:pt x="217" y="201"/>
                      </a:lnTo>
                      <a:lnTo>
                        <a:pt x="217" y="199"/>
                      </a:lnTo>
                      <a:lnTo>
                        <a:pt x="217" y="198"/>
                      </a:lnTo>
                      <a:lnTo>
                        <a:pt x="217" y="197"/>
                      </a:lnTo>
                      <a:lnTo>
                        <a:pt x="217" y="195"/>
                      </a:lnTo>
                      <a:lnTo>
                        <a:pt x="217" y="195"/>
                      </a:lnTo>
                      <a:lnTo>
                        <a:pt x="218" y="197"/>
                      </a:lnTo>
                      <a:lnTo>
                        <a:pt x="220" y="198"/>
                      </a:lnTo>
                      <a:lnTo>
                        <a:pt x="220" y="198"/>
                      </a:lnTo>
                      <a:lnTo>
                        <a:pt x="220" y="198"/>
                      </a:lnTo>
                      <a:lnTo>
                        <a:pt x="220" y="197"/>
                      </a:lnTo>
                      <a:lnTo>
                        <a:pt x="220" y="195"/>
                      </a:lnTo>
                      <a:lnTo>
                        <a:pt x="218" y="194"/>
                      </a:lnTo>
                      <a:lnTo>
                        <a:pt x="217" y="191"/>
                      </a:lnTo>
                      <a:lnTo>
                        <a:pt x="209" y="195"/>
                      </a:lnTo>
                      <a:lnTo>
                        <a:pt x="200" y="198"/>
                      </a:lnTo>
                      <a:lnTo>
                        <a:pt x="191" y="202"/>
                      </a:lnTo>
                      <a:lnTo>
                        <a:pt x="180" y="205"/>
                      </a:lnTo>
                      <a:lnTo>
                        <a:pt x="171" y="207"/>
                      </a:lnTo>
                      <a:lnTo>
                        <a:pt x="160" y="213"/>
                      </a:lnTo>
                      <a:lnTo>
                        <a:pt x="148" y="218"/>
                      </a:lnTo>
                      <a:lnTo>
                        <a:pt x="137" y="225"/>
                      </a:lnTo>
                      <a:lnTo>
                        <a:pt x="137" y="226"/>
                      </a:lnTo>
                      <a:lnTo>
                        <a:pt x="137" y="226"/>
                      </a:lnTo>
                      <a:lnTo>
                        <a:pt x="137" y="226"/>
                      </a:lnTo>
                      <a:lnTo>
                        <a:pt x="137" y="226"/>
                      </a:lnTo>
                      <a:lnTo>
                        <a:pt x="137" y="225"/>
                      </a:lnTo>
                      <a:lnTo>
                        <a:pt x="137" y="225"/>
                      </a:lnTo>
                      <a:lnTo>
                        <a:pt x="137" y="225"/>
                      </a:lnTo>
                      <a:lnTo>
                        <a:pt x="137" y="225"/>
                      </a:lnTo>
                      <a:lnTo>
                        <a:pt x="137" y="225"/>
                      </a:lnTo>
                      <a:lnTo>
                        <a:pt x="139" y="225"/>
                      </a:lnTo>
                      <a:lnTo>
                        <a:pt x="139" y="225"/>
                      </a:lnTo>
                      <a:lnTo>
                        <a:pt x="140" y="225"/>
                      </a:lnTo>
                      <a:lnTo>
                        <a:pt x="141" y="225"/>
                      </a:lnTo>
                      <a:lnTo>
                        <a:pt x="141" y="225"/>
                      </a:lnTo>
                      <a:lnTo>
                        <a:pt x="141" y="225"/>
                      </a:lnTo>
                      <a:lnTo>
                        <a:pt x="143" y="225"/>
                      </a:lnTo>
                      <a:lnTo>
                        <a:pt x="144" y="225"/>
                      </a:lnTo>
                      <a:lnTo>
                        <a:pt x="144" y="225"/>
                      </a:lnTo>
                      <a:lnTo>
                        <a:pt x="145" y="225"/>
                      </a:lnTo>
                      <a:lnTo>
                        <a:pt x="147" y="225"/>
                      </a:lnTo>
                      <a:lnTo>
                        <a:pt x="147" y="225"/>
                      </a:lnTo>
                      <a:lnTo>
                        <a:pt x="148" y="225"/>
                      </a:lnTo>
                      <a:lnTo>
                        <a:pt x="149" y="225"/>
                      </a:lnTo>
                      <a:lnTo>
                        <a:pt x="151" y="225"/>
                      </a:lnTo>
                      <a:lnTo>
                        <a:pt x="153" y="221"/>
                      </a:lnTo>
                      <a:lnTo>
                        <a:pt x="157" y="219"/>
                      </a:lnTo>
                      <a:lnTo>
                        <a:pt x="161" y="217"/>
                      </a:lnTo>
                      <a:lnTo>
                        <a:pt x="165" y="215"/>
                      </a:lnTo>
                      <a:lnTo>
                        <a:pt x="169" y="214"/>
                      </a:lnTo>
                      <a:lnTo>
                        <a:pt x="173" y="213"/>
                      </a:lnTo>
                      <a:lnTo>
                        <a:pt x="176" y="213"/>
                      </a:lnTo>
                      <a:lnTo>
                        <a:pt x="180" y="211"/>
                      </a:lnTo>
                      <a:lnTo>
                        <a:pt x="180" y="209"/>
                      </a:lnTo>
                      <a:lnTo>
                        <a:pt x="180" y="207"/>
                      </a:lnTo>
                      <a:lnTo>
                        <a:pt x="181" y="206"/>
                      </a:lnTo>
                      <a:lnTo>
                        <a:pt x="181" y="205"/>
                      </a:lnTo>
                      <a:lnTo>
                        <a:pt x="183" y="203"/>
                      </a:lnTo>
                      <a:lnTo>
                        <a:pt x="183" y="203"/>
                      </a:lnTo>
                      <a:lnTo>
                        <a:pt x="184" y="203"/>
                      </a:lnTo>
                      <a:lnTo>
                        <a:pt x="184" y="203"/>
                      </a:lnTo>
                      <a:lnTo>
                        <a:pt x="185" y="206"/>
                      </a:lnTo>
                      <a:lnTo>
                        <a:pt x="185" y="209"/>
                      </a:lnTo>
                      <a:lnTo>
                        <a:pt x="187" y="210"/>
                      </a:lnTo>
                      <a:lnTo>
                        <a:pt x="187" y="211"/>
                      </a:lnTo>
                      <a:lnTo>
                        <a:pt x="188" y="211"/>
                      </a:lnTo>
                      <a:lnTo>
                        <a:pt x="188" y="211"/>
                      </a:lnTo>
                      <a:lnTo>
                        <a:pt x="188" y="211"/>
                      </a:lnTo>
                      <a:lnTo>
                        <a:pt x="188" y="211"/>
                      </a:lnTo>
                      <a:lnTo>
                        <a:pt x="188" y="211"/>
                      </a:lnTo>
                      <a:lnTo>
                        <a:pt x="189" y="210"/>
                      </a:lnTo>
                      <a:lnTo>
                        <a:pt x="191" y="209"/>
                      </a:lnTo>
                      <a:lnTo>
                        <a:pt x="192" y="207"/>
                      </a:lnTo>
                      <a:lnTo>
                        <a:pt x="193" y="206"/>
                      </a:lnTo>
                      <a:lnTo>
                        <a:pt x="195" y="205"/>
                      </a:lnTo>
                      <a:lnTo>
                        <a:pt x="196" y="203"/>
                      </a:lnTo>
                      <a:lnTo>
                        <a:pt x="196" y="203"/>
                      </a:lnTo>
                      <a:close/>
                      <a:moveTo>
                        <a:pt x="586" y="295"/>
                      </a:moveTo>
                      <a:lnTo>
                        <a:pt x="590" y="295"/>
                      </a:lnTo>
                      <a:lnTo>
                        <a:pt x="593" y="296"/>
                      </a:lnTo>
                      <a:lnTo>
                        <a:pt x="595" y="298"/>
                      </a:lnTo>
                      <a:lnTo>
                        <a:pt x="598" y="299"/>
                      </a:lnTo>
                      <a:lnTo>
                        <a:pt x="601" y="302"/>
                      </a:lnTo>
                      <a:lnTo>
                        <a:pt x="603" y="303"/>
                      </a:lnTo>
                      <a:lnTo>
                        <a:pt x="606" y="306"/>
                      </a:lnTo>
                      <a:lnTo>
                        <a:pt x="607" y="307"/>
                      </a:lnTo>
                      <a:lnTo>
                        <a:pt x="606" y="306"/>
                      </a:lnTo>
                      <a:lnTo>
                        <a:pt x="603" y="303"/>
                      </a:lnTo>
                      <a:lnTo>
                        <a:pt x="601" y="302"/>
                      </a:lnTo>
                      <a:lnTo>
                        <a:pt x="598" y="299"/>
                      </a:lnTo>
                      <a:lnTo>
                        <a:pt x="595" y="296"/>
                      </a:lnTo>
                      <a:lnTo>
                        <a:pt x="593" y="295"/>
                      </a:lnTo>
                      <a:lnTo>
                        <a:pt x="590" y="292"/>
                      </a:lnTo>
                      <a:lnTo>
                        <a:pt x="586" y="291"/>
                      </a:lnTo>
                      <a:lnTo>
                        <a:pt x="585" y="290"/>
                      </a:lnTo>
                      <a:lnTo>
                        <a:pt x="583" y="290"/>
                      </a:lnTo>
                      <a:lnTo>
                        <a:pt x="583" y="290"/>
                      </a:lnTo>
                      <a:lnTo>
                        <a:pt x="583" y="290"/>
                      </a:lnTo>
                      <a:lnTo>
                        <a:pt x="583" y="291"/>
                      </a:lnTo>
                      <a:lnTo>
                        <a:pt x="583" y="292"/>
                      </a:lnTo>
                      <a:lnTo>
                        <a:pt x="583" y="294"/>
                      </a:lnTo>
                      <a:lnTo>
                        <a:pt x="582" y="295"/>
                      </a:lnTo>
                      <a:lnTo>
                        <a:pt x="583" y="295"/>
                      </a:lnTo>
                      <a:lnTo>
                        <a:pt x="583" y="295"/>
                      </a:lnTo>
                      <a:lnTo>
                        <a:pt x="583" y="295"/>
                      </a:lnTo>
                      <a:lnTo>
                        <a:pt x="585" y="295"/>
                      </a:lnTo>
                      <a:lnTo>
                        <a:pt x="585" y="295"/>
                      </a:lnTo>
                      <a:lnTo>
                        <a:pt x="586" y="295"/>
                      </a:lnTo>
                      <a:lnTo>
                        <a:pt x="586" y="295"/>
                      </a:lnTo>
                      <a:lnTo>
                        <a:pt x="586" y="295"/>
                      </a:lnTo>
                      <a:close/>
                      <a:moveTo>
                        <a:pt x="474" y="245"/>
                      </a:moveTo>
                      <a:lnTo>
                        <a:pt x="477" y="245"/>
                      </a:lnTo>
                      <a:lnTo>
                        <a:pt x="480" y="245"/>
                      </a:lnTo>
                      <a:lnTo>
                        <a:pt x="482" y="245"/>
                      </a:lnTo>
                      <a:lnTo>
                        <a:pt x="484" y="246"/>
                      </a:lnTo>
                      <a:lnTo>
                        <a:pt x="485" y="246"/>
                      </a:lnTo>
                      <a:lnTo>
                        <a:pt x="486" y="247"/>
                      </a:lnTo>
                      <a:lnTo>
                        <a:pt x="488" y="248"/>
                      </a:lnTo>
                      <a:lnTo>
                        <a:pt x="488" y="250"/>
                      </a:lnTo>
                      <a:lnTo>
                        <a:pt x="488" y="247"/>
                      </a:lnTo>
                      <a:lnTo>
                        <a:pt x="488" y="246"/>
                      </a:lnTo>
                      <a:lnTo>
                        <a:pt x="488" y="245"/>
                      </a:lnTo>
                      <a:lnTo>
                        <a:pt x="488" y="242"/>
                      </a:lnTo>
                      <a:lnTo>
                        <a:pt x="489" y="241"/>
                      </a:lnTo>
                      <a:lnTo>
                        <a:pt x="489" y="238"/>
                      </a:lnTo>
                      <a:lnTo>
                        <a:pt x="490" y="235"/>
                      </a:lnTo>
                      <a:lnTo>
                        <a:pt x="492" y="233"/>
                      </a:lnTo>
                      <a:lnTo>
                        <a:pt x="490" y="233"/>
                      </a:lnTo>
                      <a:lnTo>
                        <a:pt x="488" y="233"/>
                      </a:lnTo>
                      <a:lnTo>
                        <a:pt x="486" y="233"/>
                      </a:lnTo>
                      <a:lnTo>
                        <a:pt x="485" y="233"/>
                      </a:lnTo>
                      <a:lnTo>
                        <a:pt x="482" y="233"/>
                      </a:lnTo>
                      <a:lnTo>
                        <a:pt x="480" y="233"/>
                      </a:lnTo>
                      <a:lnTo>
                        <a:pt x="477" y="233"/>
                      </a:lnTo>
                      <a:lnTo>
                        <a:pt x="474" y="233"/>
                      </a:lnTo>
                      <a:lnTo>
                        <a:pt x="474" y="233"/>
                      </a:lnTo>
                      <a:lnTo>
                        <a:pt x="474" y="233"/>
                      </a:lnTo>
                      <a:lnTo>
                        <a:pt x="474" y="231"/>
                      </a:lnTo>
                      <a:lnTo>
                        <a:pt x="474" y="230"/>
                      </a:lnTo>
                      <a:lnTo>
                        <a:pt x="474" y="230"/>
                      </a:lnTo>
                      <a:lnTo>
                        <a:pt x="474" y="229"/>
                      </a:lnTo>
                      <a:lnTo>
                        <a:pt x="474" y="229"/>
                      </a:lnTo>
                      <a:lnTo>
                        <a:pt x="474" y="229"/>
                      </a:lnTo>
                      <a:lnTo>
                        <a:pt x="474" y="227"/>
                      </a:lnTo>
                      <a:lnTo>
                        <a:pt x="473" y="225"/>
                      </a:lnTo>
                      <a:lnTo>
                        <a:pt x="472" y="223"/>
                      </a:lnTo>
                      <a:lnTo>
                        <a:pt x="470" y="223"/>
                      </a:lnTo>
                      <a:lnTo>
                        <a:pt x="469" y="222"/>
                      </a:lnTo>
                      <a:lnTo>
                        <a:pt x="468" y="221"/>
                      </a:lnTo>
                      <a:lnTo>
                        <a:pt x="468" y="221"/>
                      </a:lnTo>
                      <a:lnTo>
                        <a:pt x="466" y="221"/>
                      </a:lnTo>
                      <a:lnTo>
                        <a:pt x="464" y="219"/>
                      </a:lnTo>
                      <a:lnTo>
                        <a:pt x="464" y="218"/>
                      </a:lnTo>
                      <a:lnTo>
                        <a:pt x="462" y="217"/>
                      </a:lnTo>
                      <a:lnTo>
                        <a:pt x="464" y="217"/>
                      </a:lnTo>
                      <a:lnTo>
                        <a:pt x="465" y="217"/>
                      </a:lnTo>
                      <a:lnTo>
                        <a:pt x="465" y="215"/>
                      </a:lnTo>
                      <a:lnTo>
                        <a:pt x="466" y="215"/>
                      </a:lnTo>
                      <a:lnTo>
                        <a:pt x="466" y="215"/>
                      </a:lnTo>
                      <a:lnTo>
                        <a:pt x="464" y="215"/>
                      </a:lnTo>
                      <a:lnTo>
                        <a:pt x="461" y="214"/>
                      </a:lnTo>
                      <a:lnTo>
                        <a:pt x="458" y="213"/>
                      </a:lnTo>
                      <a:lnTo>
                        <a:pt x="457" y="211"/>
                      </a:lnTo>
                      <a:lnTo>
                        <a:pt x="456" y="210"/>
                      </a:lnTo>
                      <a:lnTo>
                        <a:pt x="454" y="209"/>
                      </a:lnTo>
                      <a:lnTo>
                        <a:pt x="454" y="207"/>
                      </a:lnTo>
                      <a:lnTo>
                        <a:pt x="453" y="207"/>
                      </a:lnTo>
                      <a:lnTo>
                        <a:pt x="452" y="205"/>
                      </a:lnTo>
                      <a:lnTo>
                        <a:pt x="450" y="203"/>
                      </a:lnTo>
                      <a:lnTo>
                        <a:pt x="448" y="202"/>
                      </a:lnTo>
                      <a:lnTo>
                        <a:pt x="445" y="201"/>
                      </a:lnTo>
                      <a:lnTo>
                        <a:pt x="442" y="201"/>
                      </a:lnTo>
                      <a:lnTo>
                        <a:pt x="440" y="199"/>
                      </a:lnTo>
                      <a:lnTo>
                        <a:pt x="436" y="199"/>
                      </a:lnTo>
                      <a:lnTo>
                        <a:pt x="433" y="199"/>
                      </a:lnTo>
                      <a:lnTo>
                        <a:pt x="433" y="198"/>
                      </a:lnTo>
                      <a:lnTo>
                        <a:pt x="433" y="197"/>
                      </a:lnTo>
                      <a:lnTo>
                        <a:pt x="433" y="197"/>
                      </a:lnTo>
                      <a:lnTo>
                        <a:pt x="433" y="195"/>
                      </a:lnTo>
                      <a:lnTo>
                        <a:pt x="433" y="195"/>
                      </a:lnTo>
                      <a:lnTo>
                        <a:pt x="433" y="195"/>
                      </a:lnTo>
                      <a:lnTo>
                        <a:pt x="433" y="195"/>
                      </a:lnTo>
                      <a:lnTo>
                        <a:pt x="433" y="195"/>
                      </a:lnTo>
                      <a:lnTo>
                        <a:pt x="430" y="194"/>
                      </a:lnTo>
                      <a:lnTo>
                        <a:pt x="426" y="193"/>
                      </a:lnTo>
                      <a:lnTo>
                        <a:pt x="422" y="190"/>
                      </a:lnTo>
                      <a:lnTo>
                        <a:pt x="418" y="189"/>
                      </a:lnTo>
                      <a:lnTo>
                        <a:pt x="413" y="187"/>
                      </a:lnTo>
                      <a:lnTo>
                        <a:pt x="409" y="186"/>
                      </a:lnTo>
                      <a:lnTo>
                        <a:pt x="405" y="185"/>
                      </a:lnTo>
                      <a:lnTo>
                        <a:pt x="400" y="183"/>
                      </a:lnTo>
                      <a:lnTo>
                        <a:pt x="401" y="183"/>
                      </a:lnTo>
                      <a:lnTo>
                        <a:pt x="401" y="183"/>
                      </a:lnTo>
                      <a:lnTo>
                        <a:pt x="401" y="183"/>
                      </a:lnTo>
                      <a:lnTo>
                        <a:pt x="401" y="183"/>
                      </a:lnTo>
                      <a:lnTo>
                        <a:pt x="400" y="183"/>
                      </a:lnTo>
                      <a:lnTo>
                        <a:pt x="398" y="183"/>
                      </a:lnTo>
                      <a:lnTo>
                        <a:pt x="397" y="183"/>
                      </a:lnTo>
                      <a:lnTo>
                        <a:pt x="396" y="183"/>
                      </a:lnTo>
                      <a:lnTo>
                        <a:pt x="393" y="181"/>
                      </a:lnTo>
                      <a:lnTo>
                        <a:pt x="389" y="179"/>
                      </a:lnTo>
                      <a:lnTo>
                        <a:pt x="385" y="178"/>
                      </a:lnTo>
                      <a:lnTo>
                        <a:pt x="381" y="177"/>
                      </a:lnTo>
                      <a:lnTo>
                        <a:pt x="377" y="175"/>
                      </a:lnTo>
                      <a:lnTo>
                        <a:pt x="373" y="174"/>
                      </a:lnTo>
                      <a:lnTo>
                        <a:pt x="370" y="171"/>
                      </a:lnTo>
                      <a:lnTo>
                        <a:pt x="366" y="170"/>
                      </a:lnTo>
                      <a:lnTo>
                        <a:pt x="365" y="170"/>
                      </a:lnTo>
                      <a:lnTo>
                        <a:pt x="365" y="170"/>
                      </a:lnTo>
                      <a:lnTo>
                        <a:pt x="365" y="170"/>
                      </a:lnTo>
                      <a:lnTo>
                        <a:pt x="364" y="169"/>
                      </a:lnTo>
                      <a:lnTo>
                        <a:pt x="364" y="169"/>
                      </a:lnTo>
                      <a:lnTo>
                        <a:pt x="364" y="167"/>
                      </a:lnTo>
                      <a:lnTo>
                        <a:pt x="364" y="165"/>
                      </a:lnTo>
                      <a:lnTo>
                        <a:pt x="362" y="162"/>
                      </a:lnTo>
                      <a:lnTo>
                        <a:pt x="360" y="163"/>
                      </a:lnTo>
                      <a:lnTo>
                        <a:pt x="356" y="165"/>
                      </a:lnTo>
                      <a:lnTo>
                        <a:pt x="353" y="165"/>
                      </a:lnTo>
                      <a:lnTo>
                        <a:pt x="350" y="165"/>
                      </a:lnTo>
                      <a:lnTo>
                        <a:pt x="346" y="163"/>
                      </a:lnTo>
                      <a:lnTo>
                        <a:pt x="344" y="162"/>
                      </a:lnTo>
                      <a:lnTo>
                        <a:pt x="341" y="161"/>
                      </a:lnTo>
                      <a:lnTo>
                        <a:pt x="337" y="158"/>
                      </a:lnTo>
                      <a:lnTo>
                        <a:pt x="336" y="158"/>
                      </a:lnTo>
                      <a:lnTo>
                        <a:pt x="334" y="158"/>
                      </a:lnTo>
                      <a:lnTo>
                        <a:pt x="333" y="158"/>
                      </a:lnTo>
                      <a:lnTo>
                        <a:pt x="332" y="159"/>
                      </a:lnTo>
                      <a:lnTo>
                        <a:pt x="330" y="159"/>
                      </a:lnTo>
                      <a:lnTo>
                        <a:pt x="330" y="161"/>
                      </a:lnTo>
                      <a:lnTo>
                        <a:pt x="329" y="163"/>
                      </a:lnTo>
                      <a:lnTo>
                        <a:pt x="329" y="166"/>
                      </a:lnTo>
                      <a:lnTo>
                        <a:pt x="328" y="166"/>
                      </a:lnTo>
                      <a:lnTo>
                        <a:pt x="325" y="165"/>
                      </a:lnTo>
                      <a:lnTo>
                        <a:pt x="324" y="163"/>
                      </a:lnTo>
                      <a:lnTo>
                        <a:pt x="321" y="162"/>
                      </a:lnTo>
                      <a:lnTo>
                        <a:pt x="318" y="162"/>
                      </a:lnTo>
                      <a:lnTo>
                        <a:pt x="317" y="161"/>
                      </a:lnTo>
                      <a:lnTo>
                        <a:pt x="314" y="161"/>
                      </a:lnTo>
                      <a:lnTo>
                        <a:pt x="313" y="162"/>
                      </a:lnTo>
                      <a:lnTo>
                        <a:pt x="310" y="161"/>
                      </a:lnTo>
                      <a:lnTo>
                        <a:pt x="309" y="159"/>
                      </a:lnTo>
                      <a:lnTo>
                        <a:pt x="308" y="159"/>
                      </a:lnTo>
                      <a:lnTo>
                        <a:pt x="306" y="158"/>
                      </a:lnTo>
                      <a:lnTo>
                        <a:pt x="306" y="158"/>
                      </a:lnTo>
                      <a:lnTo>
                        <a:pt x="306" y="158"/>
                      </a:lnTo>
                      <a:lnTo>
                        <a:pt x="305" y="158"/>
                      </a:lnTo>
                      <a:lnTo>
                        <a:pt x="304" y="158"/>
                      </a:lnTo>
                      <a:lnTo>
                        <a:pt x="304" y="157"/>
                      </a:lnTo>
                      <a:lnTo>
                        <a:pt x="302" y="155"/>
                      </a:lnTo>
                      <a:lnTo>
                        <a:pt x="300" y="155"/>
                      </a:lnTo>
                      <a:lnTo>
                        <a:pt x="297" y="154"/>
                      </a:lnTo>
                      <a:lnTo>
                        <a:pt x="294" y="155"/>
                      </a:lnTo>
                      <a:lnTo>
                        <a:pt x="290" y="155"/>
                      </a:lnTo>
                      <a:lnTo>
                        <a:pt x="286" y="157"/>
                      </a:lnTo>
                      <a:lnTo>
                        <a:pt x="284" y="158"/>
                      </a:lnTo>
                      <a:lnTo>
                        <a:pt x="281" y="158"/>
                      </a:lnTo>
                      <a:lnTo>
                        <a:pt x="278" y="158"/>
                      </a:lnTo>
                      <a:lnTo>
                        <a:pt x="277" y="158"/>
                      </a:lnTo>
                      <a:lnTo>
                        <a:pt x="276" y="158"/>
                      </a:lnTo>
                      <a:lnTo>
                        <a:pt x="274" y="158"/>
                      </a:lnTo>
                      <a:lnTo>
                        <a:pt x="273" y="158"/>
                      </a:lnTo>
                      <a:lnTo>
                        <a:pt x="272" y="158"/>
                      </a:lnTo>
                      <a:lnTo>
                        <a:pt x="270" y="158"/>
                      </a:lnTo>
                      <a:lnTo>
                        <a:pt x="268" y="159"/>
                      </a:lnTo>
                      <a:lnTo>
                        <a:pt x="268" y="159"/>
                      </a:lnTo>
                      <a:lnTo>
                        <a:pt x="266" y="159"/>
                      </a:lnTo>
                      <a:lnTo>
                        <a:pt x="268" y="159"/>
                      </a:lnTo>
                      <a:lnTo>
                        <a:pt x="268" y="161"/>
                      </a:lnTo>
                      <a:lnTo>
                        <a:pt x="268" y="161"/>
                      </a:lnTo>
                      <a:lnTo>
                        <a:pt x="268" y="161"/>
                      </a:lnTo>
                      <a:lnTo>
                        <a:pt x="266" y="162"/>
                      </a:lnTo>
                      <a:lnTo>
                        <a:pt x="266" y="165"/>
                      </a:lnTo>
                      <a:lnTo>
                        <a:pt x="266" y="166"/>
                      </a:lnTo>
                      <a:lnTo>
                        <a:pt x="268" y="167"/>
                      </a:lnTo>
                      <a:lnTo>
                        <a:pt x="269" y="167"/>
                      </a:lnTo>
                      <a:lnTo>
                        <a:pt x="272" y="167"/>
                      </a:lnTo>
                      <a:lnTo>
                        <a:pt x="273" y="166"/>
                      </a:lnTo>
                      <a:lnTo>
                        <a:pt x="274" y="166"/>
                      </a:lnTo>
                      <a:lnTo>
                        <a:pt x="276" y="166"/>
                      </a:lnTo>
                      <a:lnTo>
                        <a:pt x="272" y="166"/>
                      </a:lnTo>
                      <a:lnTo>
                        <a:pt x="269" y="167"/>
                      </a:lnTo>
                      <a:lnTo>
                        <a:pt x="268" y="169"/>
                      </a:lnTo>
                      <a:lnTo>
                        <a:pt x="266" y="170"/>
                      </a:lnTo>
                      <a:lnTo>
                        <a:pt x="265" y="171"/>
                      </a:lnTo>
                      <a:lnTo>
                        <a:pt x="264" y="173"/>
                      </a:lnTo>
                      <a:lnTo>
                        <a:pt x="262" y="174"/>
                      </a:lnTo>
                      <a:lnTo>
                        <a:pt x="262" y="174"/>
                      </a:lnTo>
                      <a:lnTo>
                        <a:pt x="261" y="175"/>
                      </a:lnTo>
                      <a:lnTo>
                        <a:pt x="260" y="177"/>
                      </a:lnTo>
                      <a:lnTo>
                        <a:pt x="258" y="178"/>
                      </a:lnTo>
                      <a:lnTo>
                        <a:pt x="257" y="178"/>
                      </a:lnTo>
                      <a:lnTo>
                        <a:pt x="256" y="178"/>
                      </a:lnTo>
                      <a:lnTo>
                        <a:pt x="254" y="179"/>
                      </a:lnTo>
                      <a:lnTo>
                        <a:pt x="253" y="179"/>
                      </a:lnTo>
                      <a:lnTo>
                        <a:pt x="249" y="179"/>
                      </a:lnTo>
                      <a:lnTo>
                        <a:pt x="249" y="178"/>
                      </a:lnTo>
                      <a:lnTo>
                        <a:pt x="249" y="177"/>
                      </a:lnTo>
                      <a:lnTo>
                        <a:pt x="249" y="177"/>
                      </a:lnTo>
                      <a:lnTo>
                        <a:pt x="249" y="177"/>
                      </a:lnTo>
                      <a:lnTo>
                        <a:pt x="249" y="177"/>
                      </a:lnTo>
                      <a:lnTo>
                        <a:pt x="249" y="177"/>
                      </a:lnTo>
                      <a:lnTo>
                        <a:pt x="249" y="175"/>
                      </a:lnTo>
                      <a:lnTo>
                        <a:pt x="249" y="174"/>
                      </a:lnTo>
                      <a:lnTo>
                        <a:pt x="248" y="174"/>
                      </a:lnTo>
                      <a:lnTo>
                        <a:pt x="245" y="174"/>
                      </a:lnTo>
                      <a:lnTo>
                        <a:pt x="242" y="174"/>
                      </a:lnTo>
                      <a:lnTo>
                        <a:pt x="240" y="175"/>
                      </a:lnTo>
                      <a:lnTo>
                        <a:pt x="236" y="175"/>
                      </a:lnTo>
                      <a:lnTo>
                        <a:pt x="232" y="177"/>
                      </a:lnTo>
                      <a:lnTo>
                        <a:pt x="228" y="177"/>
                      </a:lnTo>
                      <a:lnTo>
                        <a:pt x="225" y="179"/>
                      </a:lnTo>
                      <a:lnTo>
                        <a:pt x="226" y="178"/>
                      </a:lnTo>
                      <a:lnTo>
                        <a:pt x="226" y="177"/>
                      </a:lnTo>
                      <a:lnTo>
                        <a:pt x="226" y="177"/>
                      </a:lnTo>
                      <a:lnTo>
                        <a:pt x="226" y="177"/>
                      </a:lnTo>
                      <a:lnTo>
                        <a:pt x="225" y="178"/>
                      </a:lnTo>
                      <a:lnTo>
                        <a:pt x="224" y="178"/>
                      </a:lnTo>
                      <a:lnTo>
                        <a:pt x="222" y="178"/>
                      </a:lnTo>
                      <a:lnTo>
                        <a:pt x="221" y="179"/>
                      </a:lnTo>
                      <a:lnTo>
                        <a:pt x="221" y="179"/>
                      </a:lnTo>
                      <a:lnTo>
                        <a:pt x="221" y="179"/>
                      </a:lnTo>
                      <a:lnTo>
                        <a:pt x="221" y="179"/>
                      </a:lnTo>
                      <a:lnTo>
                        <a:pt x="221" y="181"/>
                      </a:lnTo>
                      <a:lnTo>
                        <a:pt x="222" y="181"/>
                      </a:lnTo>
                      <a:lnTo>
                        <a:pt x="222" y="181"/>
                      </a:lnTo>
                      <a:lnTo>
                        <a:pt x="224" y="179"/>
                      </a:lnTo>
                      <a:lnTo>
                        <a:pt x="225" y="179"/>
                      </a:lnTo>
                      <a:lnTo>
                        <a:pt x="225" y="179"/>
                      </a:lnTo>
                      <a:lnTo>
                        <a:pt x="225" y="179"/>
                      </a:lnTo>
                      <a:lnTo>
                        <a:pt x="226" y="179"/>
                      </a:lnTo>
                      <a:lnTo>
                        <a:pt x="228" y="179"/>
                      </a:lnTo>
                      <a:lnTo>
                        <a:pt x="229" y="179"/>
                      </a:lnTo>
                      <a:lnTo>
                        <a:pt x="230" y="179"/>
                      </a:lnTo>
                      <a:lnTo>
                        <a:pt x="232" y="179"/>
                      </a:lnTo>
                      <a:lnTo>
                        <a:pt x="233" y="179"/>
                      </a:lnTo>
                      <a:lnTo>
                        <a:pt x="233" y="181"/>
                      </a:lnTo>
                      <a:lnTo>
                        <a:pt x="233" y="182"/>
                      </a:lnTo>
                      <a:lnTo>
                        <a:pt x="233" y="183"/>
                      </a:lnTo>
                      <a:lnTo>
                        <a:pt x="234" y="183"/>
                      </a:lnTo>
                      <a:lnTo>
                        <a:pt x="234" y="185"/>
                      </a:lnTo>
                      <a:lnTo>
                        <a:pt x="236" y="185"/>
                      </a:lnTo>
                      <a:lnTo>
                        <a:pt x="236" y="183"/>
                      </a:lnTo>
                      <a:lnTo>
                        <a:pt x="237" y="183"/>
                      </a:lnTo>
                      <a:lnTo>
                        <a:pt x="242" y="183"/>
                      </a:lnTo>
                      <a:lnTo>
                        <a:pt x="246" y="183"/>
                      </a:lnTo>
                      <a:lnTo>
                        <a:pt x="250" y="183"/>
                      </a:lnTo>
                      <a:lnTo>
                        <a:pt x="253" y="183"/>
                      </a:lnTo>
                      <a:lnTo>
                        <a:pt x="257" y="182"/>
                      </a:lnTo>
                      <a:lnTo>
                        <a:pt x="260" y="182"/>
                      </a:lnTo>
                      <a:lnTo>
                        <a:pt x="264" y="182"/>
                      </a:lnTo>
                      <a:lnTo>
                        <a:pt x="266" y="183"/>
                      </a:lnTo>
                      <a:lnTo>
                        <a:pt x="266" y="182"/>
                      </a:lnTo>
                      <a:lnTo>
                        <a:pt x="266" y="182"/>
                      </a:lnTo>
                      <a:lnTo>
                        <a:pt x="265" y="182"/>
                      </a:lnTo>
                      <a:lnTo>
                        <a:pt x="265" y="181"/>
                      </a:lnTo>
                      <a:lnTo>
                        <a:pt x="264" y="181"/>
                      </a:lnTo>
                      <a:lnTo>
                        <a:pt x="264" y="179"/>
                      </a:lnTo>
                      <a:lnTo>
                        <a:pt x="262" y="179"/>
                      </a:lnTo>
                      <a:lnTo>
                        <a:pt x="262" y="179"/>
                      </a:lnTo>
                      <a:lnTo>
                        <a:pt x="268" y="178"/>
                      </a:lnTo>
                      <a:lnTo>
                        <a:pt x="272" y="178"/>
                      </a:lnTo>
                      <a:lnTo>
                        <a:pt x="277" y="177"/>
                      </a:lnTo>
                      <a:lnTo>
                        <a:pt x="282" y="174"/>
                      </a:lnTo>
                      <a:lnTo>
                        <a:pt x="286" y="173"/>
                      </a:lnTo>
                      <a:lnTo>
                        <a:pt x="293" y="171"/>
                      </a:lnTo>
                      <a:lnTo>
                        <a:pt x="298" y="171"/>
                      </a:lnTo>
                      <a:lnTo>
                        <a:pt x="304" y="170"/>
                      </a:lnTo>
                      <a:lnTo>
                        <a:pt x="305" y="170"/>
                      </a:lnTo>
                      <a:lnTo>
                        <a:pt x="306" y="170"/>
                      </a:lnTo>
                      <a:lnTo>
                        <a:pt x="308" y="170"/>
                      </a:lnTo>
                      <a:lnTo>
                        <a:pt x="308" y="170"/>
                      </a:lnTo>
                      <a:lnTo>
                        <a:pt x="308" y="170"/>
                      </a:lnTo>
                      <a:lnTo>
                        <a:pt x="308" y="170"/>
                      </a:lnTo>
                      <a:lnTo>
                        <a:pt x="308" y="170"/>
                      </a:lnTo>
                      <a:lnTo>
                        <a:pt x="308" y="170"/>
                      </a:lnTo>
                      <a:lnTo>
                        <a:pt x="310" y="171"/>
                      </a:lnTo>
                      <a:lnTo>
                        <a:pt x="312" y="173"/>
                      </a:lnTo>
                      <a:lnTo>
                        <a:pt x="314" y="174"/>
                      </a:lnTo>
                      <a:lnTo>
                        <a:pt x="317" y="174"/>
                      </a:lnTo>
                      <a:lnTo>
                        <a:pt x="320" y="175"/>
                      </a:lnTo>
                      <a:lnTo>
                        <a:pt x="322" y="177"/>
                      </a:lnTo>
                      <a:lnTo>
                        <a:pt x="326" y="177"/>
                      </a:lnTo>
                      <a:lnTo>
                        <a:pt x="329" y="179"/>
                      </a:lnTo>
                      <a:lnTo>
                        <a:pt x="330" y="179"/>
                      </a:lnTo>
                      <a:lnTo>
                        <a:pt x="330" y="179"/>
                      </a:lnTo>
                      <a:lnTo>
                        <a:pt x="332" y="179"/>
                      </a:lnTo>
                      <a:lnTo>
                        <a:pt x="332" y="179"/>
                      </a:lnTo>
                      <a:lnTo>
                        <a:pt x="332" y="179"/>
                      </a:lnTo>
                      <a:lnTo>
                        <a:pt x="332" y="179"/>
                      </a:lnTo>
                      <a:lnTo>
                        <a:pt x="332" y="179"/>
                      </a:lnTo>
                      <a:lnTo>
                        <a:pt x="333" y="179"/>
                      </a:lnTo>
                      <a:lnTo>
                        <a:pt x="334" y="181"/>
                      </a:lnTo>
                      <a:lnTo>
                        <a:pt x="337" y="181"/>
                      </a:lnTo>
                      <a:lnTo>
                        <a:pt x="338" y="182"/>
                      </a:lnTo>
                      <a:lnTo>
                        <a:pt x="340" y="182"/>
                      </a:lnTo>
                      <a:lnTo>
                        <a:pt x="342" y="182"/>
                      </a:lnTo>
                      <a:lnTo>
                        <a:pt x="344" y="182"/>
                      </a:lnTo>
                      <a:lnTo>
                        <a:pt x="346" y="183"/>
                      </a:lnTo>
                      <a:lnTo>
                        <a:pt x="350" y="183"/>
                      </a:lnTo>
                      <a:lnTo>
                        <a:pt x="349" y="183"/>
                      </a:lnTo>
                      <a:lnTo>
                        <a:pt x="349" y="183"/>
                      </a:lnTo>
                      <a:lnTo>
                        <a:pt x="348" y="185"/>
                      </a:lnTo>
                      <a:lnTo>
                        <a:pt x="346" y="185"/>
                      </a:lnTo>
                      <a:lnTo>
                        <a:pt x="345" y="186"/>
                      </a:lnTo>
                      <a:lnTo>
                        <a:pt x="345" y="187"/>
                      </a:lnTo>
                      <a:lnTo>
                        <a:pt x="345" y="190"/>
                      </a:lnTo>
                      <a:lnTo>
                        <a:pt x="346" y="191"/>
                      </a:lnTo>
                      <a:lnTo>
                        <a:pt x="349" y="191"/>
                      </a:lnTo>
                      <a:lnTo>
                        <a:pt x="352" y="191"/>
                      </a:lnTo>
                      <a:lnTo>
                        <a:pt x="354" y="191"/>
                      </a:lnTo>
                      <a:lnTo>
                        <a:pt x="356" y="191"/>
                      </a:lnTo>
                      <a:lnTo>
                        <a:pt x="358" y="193"/>
                      </a:lnTo>
                      <a:lnTo>
                        <a:pt x="361" y="193"/>
                      </a:lnTo>
                      <a:lnTo>
                        <a:pt x="364" y="194"/>
                      </a:lnTo>
                      <a:lnTo>
                        <a:pt x="366" y="195"/>
                      </a:lnTo>
                      <a:lnTo>
                        <a:pt x="368" y="195"/>
                      </a:lnTo>
                      <a:lnTo>
                        <a:pt x="368" y="195"/>
                      </a:lnTo>
                      <a:lnTo>
                        <a:pt x="369" y="197"/>
                      </a:lnTo>
                      <a:lnTo>
                        <a:pt x="370" y="197"/>
                      </a:lnTo>
                      <a:lnTo>
                        <a:pt x="373" y="198"/>
                      </a:lnTo>
                      <a:lnTo>
                        <a:pt x="374" y="199"/>
                      </a:lnTo>
                      <a:lnTo>
                        <a:pt x="374" y="199"/>
                      </a:lnTo>
                      <a:lnTo>
                        <a:pt x="376" y="199"/>
                      </a:lnTo>
                      <a:lnTo>
                        <a:pt x="376" y="199"/>
                      </a:lnTo>
                      <a:lnTo>
                        <a:pt x="377" y="199"/>
                      </a:lnTo>
                      <a:lnTo>
                        <a:pt x="380" y="199"/>
                      </a:lnTo>
                      <a:lnTo>
                        <a:pt x="382" y="201"/>
                      </a:lnTo>
                      <a:lnTo>
                        <a:pt x="385" y="201"/>
                      </a:lnTo>
                      <a:lnTo>
                        <a:pt x="389" y="201"/>
                      </a:lnTo>
                      <a:lnTo>
                        <a:pt x="393" y="202"/>
                      </a:lnTo>
                      <a:lnTo>
                        <a:pt x="396" y="203"/>
                      </a:lnTo>
                      <a:lnTo>
                        <a:pt x="396" y="203"/>
                      </a:lnTo>
                      <a:lnTo>
                        <a:pt x="397" y="203"/>
                      </a:lnTo>
                      <a:lnTo>
                        <a:pt x="398" y="203"/>
                      </a:lnTo>
                      <a:lnTo>
                        <a:pt x="401" y="203"/>
                      </a:lnTo>
                      <a:lnTo>
                        <a:pt x="404" y="202"/>
                      </a:lnTo>
                      <a:lnTo>
                        <a:pt x="406" y="202"/>
                      </a:lnTo>
                      <a:lnTo>
                        <a:pt x="409" y="201"/>
                      </a:lnTo>
                      <a:lnTo>
                        <a:pt x="412" y="199"/>
                      </a:lnTo>
                      <a:lnTo>
                        <a:pt x="413" y="201"/>
                      </a:lnTo>
                      <a:lnTo>
                        <a:pt x="414" y="202"/>
                      </a:lnTo>
                      <a:lnTo>
                        <a:pt x="417" y="205"/>
                      </a:lnTo>
                      <a:lnTo>
                        <a:pt x="420" y="206"/>
                      </a:lnTo>
                      <a:lnTo>
                        <a:pt x="422" y="207"/>
                      </a:lnTo>
                      <a:lnTo>
                        <a:pt x="426" y="210"/>
                      </a:lnTo>
                      <a:lnTo>
                        <a:pt x="430" y="213"/>
                      </a:lnTo>
                      <a:lnTo>
                        <a:pt x="433" y="215"/>
                      </a:lnTo>
                      <a:lnTo>
                        <a:pt x="436" y="215"/>
                      </a:lnTo>
                      <a:lnTo>
                        <a:pt x="438" y="215"/>
                      </a:lnTo>
                      <a:lnTo>
                        <a:pt x="440" y="217"/>
                      </a:lnTo>
                      <a:lnTo>
                        <a:pt x="440" y="217"/>
                      </a:lnTo>
                      <a:lnTo>
                        <a:pt x="441" y="217"/>
                      </a:lnTo>
                      <a:lnTo>
                        <a:pt x="441" y="218"/>
                      </a:lnTo>
                      <a:lnTo>
                        <a:pt x="441" y="219"/>
                      </a:lnTo>
                      <a:lnTo>
                        <a:pt x="441" y="221"/>
                      </a:lnTo>
                      <a:lnTo>
                        <a:pt x="445" y="222"/>
                      </a:lnTo>
                      <a:lnTo>
                        <a:pt x="448" y="223"/>
                      </a:lnTo>
                      <a:lnTo>
                        <a:pt x="450" y="226"/>
                      </a:lnTo>
                      <a:lnTo>
                        <a:pt x="454" y="229"/>
                      </a:lnTo>
                      <a:lnTo>
                        <a:pt x="457" y="230"/>
                      </a:lnTo>
                      <a:lnTo>
                        <a:pt x="461" y="231"/>
                      </a:lnTo>
                      <a:lnTo>
                        <a:pt x="464" y="233"/>
                      </a:lnTo>
                      <a:lnTo>
                        <a:pt x="466" y="233"/>
                      </a:lnTo>
                      <a:lnTo>
                        <a:pt x="469" y="234"/>
                      </a:lnTo>
                      <a:lnTo>
                        <a:pt x="470" y="234"/>
                      </a:lnTo>
                      <a:lnTo>
                        <a:pt x="470" y="235"/>
                      </a:lnTo>
                      <a:lnTo>
                        <a:pt x="470" y="235"/>
                      </a:lnTo>
                      <a:lnTo>
                        <a:pt x="470" y="235"/>
                      </a:lnTo>
                      <a:lnTo>
                        <a:pt x="472" y="237"/>
                      </a:lnTo>
                      <a:lnTo>
                        <a:pt x="472" y="238"/>
                      </a:lnTo>
                      <a:lnTo>
                        <a:pt x="474" y="241"/>
                      </a:lnTo>
                      <a:lnTo>
                        <a:pt x="474" y="242"/>
                      </a:lnTo>
                      <a:lnTo>
                        <a:pt x="474" y="242"/>
                      </a:lnTo>
                      <a:lnTo>
                        <a:pt x="474" y="242"/>
                      </a:lnTo>
                      <a:lnTo>
                        <a:pt x="474" y="243"/>
                      </a:lnTo>
                      <a:lnTo>
                        <a:pt x="474" y="243"/>
                      </a:lnTo>
                      <a:lnTo>
                        <a:pt x="474" y="245"/>
                      </a:lnTo>
                      <a:lnTo>
                        <a:pt x="474" y="245"/>
                      </a:lnTo>
                      <a:lnTo>
                        <a:pt x="474" y="245"/>
                      </a:lnTo>
                      <a:close/>
                      <a:moveTo>
                        <a:pt x="378" y="315"/>
                      </a:moveTo>
                      <a:lnTo>
                        <a:pt x="384" y="318"/>
                      </a:lnTo>
                      <a:lnTo>
                        <a:pt x="388" y="320"/>
                      </a:lnTo>
                      <a:lnTo>
                        <a:pt x="393" y="320"/>
                      </a:lnTo>
                      <a:lnTo>
                        <a:pt x="397" y="322"/>
                      </a:lnTo>
                      <a:lnTo>
                        <a:pt x="401" y="322"/>
                      </a:lnTo>
                      <a:lnTo>
                        <a:pt x="405" y="322"/>
                      </a:lnTo>
                      <a:lnTo>
                        <a:pt x="409" y="323"/>
                      </a:lnTo>
                      <a:lnTo>
                        <a:pt x="412" y="324"/>
                      </a:lnTo>
                      <a:lnTo>
                        <a:pt x="412" y="326"/>
                      </a:lnTo>
                      <a:lnTo>
                        <a:pt x="412" y="326"/>
                      </a:lnTo>
                      <a:lnTo>
                        <a:pt x="412" y="326"/>
                      </a:lnTo>
                      <a:lnTo>
                        <a:pt x="412" y="326"/>
                      </a:lnTo>
                      <a:lnTo>
                        <a:pt x="412" y="326"/>
                      </a:lnTo>
                      <a:lnTo>
                        <a:pt x="412" y="324"/>
                      </a:lnTo>
                      <a:lnTo>
                        <a:pt x="412" y="324"/>
                      </a:lnTo>
                      <a:lnTo>
                        <a:pt x="412" y="324"/>
                      </a:lnTo>
                      <a:lnTo>
                        <a:pt x="417" y="324"/>
                      </a:lnTo>
                      <a:lnTo>
                        <a:pt x="421" y="324"/>
                      </a:lnTo>
                      <a:lnTo>
                        <a:pt x="425" y="326"/>
                      </a:lnTo>
                      <a:lnTo>
                        <a:pt x="429" y="327"/>
                      </a:lnTo>
                      <a:lnTo>
                        <a:pt x="432" y="328"/>
                      </a:lnTo>
                      <a:lnTo>
                        <a:pt x="436" y="330"/>
                      </a:lnTo>
                      <a:lnTo>
                        <a:pt x="438" y="331"/>
                      </a:lnTo>
                      <a:lnTo>
                        <a:pt x="441" y="332"/>
                      </a:lnTo>
                      <a:lnTo>
                        <a:pt x="441" y="332"/>
                      </a:lnTo>
                      <a:lnTo>
                        <a:pt x="441" y="332"/>
                      </a:lnTo>
                      <a:lnTo>
                        <a:pt x="441" y="331"/>
                      </a:lnTo>
                      <a:lnTo>
                        <a:pt x="442" y="330"/>
                      </a:lnTo>
                      <a:lnTo>
                        <a:pt x="442" y="328"/>
                      </a:lnTo>
                      <a:lnTo>
                        <a:pt x="444" y="327"/>
                      </a:lnTo>
                      <a:lnTo>
                        <a:pt x="445" y="326"/>
                      </a:lnTo>
                      <a:lnTo>
                        <a:pt x="446" y="324"/>
                      </a:lnTo>
                      <a:lnTo>
                        <a:pt x="448" y="326"/>
                      </a:lnTo>
                      <a:lnTo>
                        <a:pt x="449" y="326"/>
                      </a:lnTo>
                      <a:lnTo>
                        <a:pt x="450" y="326"/>
                      </a:lnTo>
                      <a:lnTo>
                        <a:pt x="452" y="327"/>
                      </a:lnTo>
                      <a:lnTo>
                        <a:pt x="453" y="327"/>
                      </a:lnTo>
                      <a:lnTo>
                        <a:pt x="454" y="328"/>
                      </a:lnTo>
                      <a:lnTo>
                        <a:pt x="457" y="330"/>
                      </a:lnTo>
                      <a:lnTo>
                        <a:pt x="458" y="332"/>
                      </a:lnTo>
                      <a:lnTo>
                        <a:pt x="458" y="331"/>
                      </a:lnTo>
                      <a:lnTo>
                        <a:pt x="458" y="330"/>
                      </a:lnTo>
                      <a:lnTo>
                        <a:pt x="458" y="330"/>
                      </a:lnTo>
                      <a:lnTo>
                        <a:pt x="458" y="328"/>
                      </a:lnTo>
                      <a:lnTo>
                        <a:pt x="458" y="328"/>
                      </a:lnTo>
                      <a:lnTo>
                        <a:pt x="458" y="328"/>
                      </a:lnTo>
                      <a:lnTo>
                        <a:pt x="458" y="328"/>
                      </a:lnTo>
                      <a:lnTo>
                        <a:pt x="458" y="328"/>
                      </a:lnTo>
                      <a:lnTo>
                        <a:pt x="461" y="328"/>
                      </a:lnTo>
                      <a:lnTo>
                        <a:pt x="464" y="328"/>
                      </a:lnTo>
                      <a:lnTo>
                        <a:pt x="465" y="328"/>
                      </a:lnTo>
                      <a:lnTo>
                        <a:pt x="466" y="328"/>
                      </a:lnTo>
                      <a:lnTo>
                        <a:pt x="468" y="330"/>
                      </a:lnTo>
                      <a:lnTo>
                        <a:pt x="470" y="330"/>
                      </a:lnTo>
                      <a:lnTo>
                        <a:pt x="472" y="331"/>
                      </a:lnTo>
                      <a:lnTo>
                        <a:pt x="474" y="332"/>
                      </a:lnTo>
                      <a:lnTo>
                        <a:pt x="474" y="332"/>
                      </a:lnTo>
                      <a:lnTo>
                        <a:pt x="474" y="332"/>
                      </a:lnTo>
                      <a:lnTo>
                        <a:pt x="474" y="331"/>
                      </a:lnTo>
                      <a:lnTo>
                        <a:pt x="474" y="331"/>
                      </a:lnTo>
                      <a:lnTo>
                        <a:pt x="474" y="331"/>
                      </a:lnTo>
                      <a:lnTo>
                        <a:pt x="474" y="331"/>
                      </a:lnTo>
                      <a:lnTo>
                        <a:pt x="474" y="331"/>
                      </a:lnTo>
                      <a:lnTo>
                        <a:pt x="474" y="332"/>
                      </a:lnTo>
                      <a:lnTo>
                        <a:pt x="477" y="335"/>
                      </a:lnTo>
                      <a:lnTo>
                        <a:pt x="481" y="336"/>
                      </a:lnTo>
                      <a:lnTo>
                        <a:pt x="484" y="338"/>
                      </a:lnTo>
                      <a:lnTo>
                        <a:pt x="486" y="338"/>
                      </a:lnTo>
                      <a:lnTo>
                        <a:pt x="489" y="338"/>
                      </a:lnTo>
                      <a:lnTo>
                        <a:pt x="492" y="336"/>
                      </a:lnTo>
                      <a:lnTo>
                        <a:pt x="493" y="336"/>
                      </a:lnTo>
                      <a:lnTo>
                        <a:pt x="496" y="336"/>
                      </a:lnTo>
                      <a:lnTo>
                        <a:pt x="496" y="336"/>
                      </a:lnTo>
                      <a:lnTo>
                        <a:pt x="496" y="336"/>
                      </a:lnTo>
                      <a:lnTo>
                        <a:pt x="496" y="336"/>
                      </a:lnTo>
                      <a:lnTo>
                        <a:pt x="496" y="336"/>
                      </a:lnTo>
                      <a:lnTo>
                        <a:pt x="496" y="335"/>
                      </a:lnTo>
                      <a:lnTo>
                        <a:pt x="497" y="335"/>
                      </a:lnTo>
                      <a:lnTo>
                        <a:pt x="498" y="334"/>
                      </a:lnTo>
                      <a:lnTo>
                        <a:pt x="500" y="332"/>
                      </a:lnTo>
                      <a:lnTo>
                        <a:pt x="500" y="332"/>
                      </a:lnTo>
                      <a:lnTo>
                        <a:pt x="500" y="334"/>
                      </a:lnTo>
                      <a:lnTo>
                        <a:pt x="501" y="335"/>
                      </a:lnTo>
                      <a:lnTo>
                        <a:pt x="501" y="336"/>
                      </a:lnTo>
                      <a:lnTo>
                        <a:pt x="502" y="336"/>
                      </a:lnTo>
                      <a:lnTo>
                        <a:pt x="505" y="338"/>
                      </a:lnTo>
                      <a:lnTo>
                        <a:pt x="508" y="338"/>
                      </a:lnTo>
                      <a:lnTo>
                        <a:pt x="511" y="336"/>
                      </a:lnTo>
                      <a:lnTo>
                        <a:pt x="513" y="336"/>
                      </a:lnTo>
                      <a:lnTo>
                        <a:pt x="514" y="336"/>
                      </a:lnTo>
                      <a:lnTo>
                        <a:pt x="514" y="336"/>
                      </a:lnTo>
                      <a:lnTo>
                        <a:pt x="514" y="336"/>
                      </a:lnTo>
                      <a:lnTo>
                        <a:pt x="513" y="336"/>
                      </a:lnTo>
                      <a:lnTo>
                        <a:pt x="513" y="336"/>
                      </a:lnTo>
                      <a:lnTo>
                        <a:pt x="511" y="336"/>
                      </a:lnTo>
                      <a:lnTo>
                        <a:pt x="511" y="336"/>
                      </a:lnTo>
                      <a:lnTo>
                        <a:pt x="511" y="335"/>
                      </a:lnTo>
                      <a:lnTo>
                        <a:pt x="510" y="334"/>
                      </a:lnTo>
                      <a:lnTo>
                        <a:pt x="508" y="334"/>
                      </a:lnTo>
                      <a:lnTo>
                        <a:pt x="506" y="332"/>
                      </a:lnTo>
                      <a:lnTo>
                        <a:pt x="504" y="331"/>
                      </a:lnTo>
                      <a:lnTo>
                        <a:pt x="502" y="328"/>
                      </a:lnTo>
                      <a:lnTo>
                        <a:pt x="501" y="327"/>
                      </a:lnTo>
                      <a:lnTo>
                        <a:pt x="500" y="324"/>
                      </a:lnTo>
                      <a:lnTo>
                        <a:pt x="498" y="323"/>
                      </a:lnTo>
                      <a:lnTo>
                        <a:pt x="497" y="322"/>
                      </a:lnTo>
                      <a:lnTo>
                        <a:pt x="497" y="320"/>
                      </a:lnTo>
                      <a:lnTo>
                        <a:pt x="497" y="320"/>
                      </a:lnTo>
                      <a:lnTo>
                        <a:pt x="497" y="320"/>
                      </a:lnTo>
                      <a:lnTo>
                        <a:pt x="497" y="319"/>
                      </a:lnTo>
                      <a:lnTo>
                        <a:pt x="498" y="319"/>
                      </a:lnTo>
                      <a:lnTo>
                        <a:pt x="500" y="319"/>
                      </a:lnTo>
                      <a:lnTo>
                        <a:pt x="500" y="318"/>
                      </a:lnTo>
                      <a:lnTo>
                        <a:pt x="500" y="316"/>
                      </a:lnTo>
                      <a:lnTo>
                        <a:pt x="500" y="315"/>
                      </a:lnTo>
                      <a:lnTo>
                        <a:pt x="500" y="314"/>
                      </a:lnTo>
                      <a:lnTo>
                        <a:pt x="500" y="314"/>
                      </a:lnTo>
                      <a:lnTo>
                        <a:pt x="500" y="312"/>
                      </a:lnTo>
                      <a:lnTo>
                        <a:pt x="500" y="312"/>
                      </a:lnTo>
                      <a:lnTo>
                        <a:pt x="500" y="312"/>
                      </a:lnTo>
                      <a:lnTo>
                        <a:pt x="498" y="310"/>
                      </a:lnTo>
                      <a:lnTo>
                        <a:pt x="496" y="308"/>
                      </a:lnTo>
                      <a:lnTo>
                        <a:pt x="494" y="307"/>
                      </a:lnTo>
                      <a:lnTo>
                        <a:pt x="492" y="304"/>
                      </a:lnTo>
                      <a:lnTo>
                        <a:pt x="490" y="303"/>
                      </a:lnTo>
                      <a:lnTo>
                        <a:pt x="489" y="300"/>
                      </a:lnTo>
                      <a:lnTo>
                        <a:pt x="488" y="298"/>
                      </a:lnTo>
                      <a:lnTo>
                        <a:pt x="488" y="295"/>
                      </a:lnTo>
                      <a:lnTo>
                        <a:pt x="486" y="295"/>
                      </a:lnTo>
                      <a:lnTo>
                        <a:pt x="485" y="295"/>
                      </a:lnTo>
                      <a:lnTo>
                        <a:pt x="484" y="295"/>
                      </a:lnTo>
                      <a:lnTo>
                        <a:pt x="484" y="295"/>
                      </a:lnTo>
                      <a:lnTo>
                        <a:pt x="484" y="295"/>
                      </a:lnTo>
                      <a:lnTo>
                        <a:pt x="482" y="295"/>
                      </a:lnTo>
                      <a:lnTo>
                        <a:pt x="482" y="295"/>
                      </a:lnTo>
                      <a:lnTo>
                        <a:pt x="482" y="295"/>
                      </a:lnTo>
                      <a:lnTo>
                        <a:pt x="482" y="295"/>
                      </a:lnTo>
                      <a:lnTo>
                        <a:pt x="481" y="295"/>
                      </a:lnTo>
                      <a:lnTo>
                        <a:pt x="480" y="295"/>
                      </a:lnTo>
                      <a:lnTo>
                        <a:pt x="478" y="294"/>
                      </a:lnTo>
                      <a:lnTo>
                        <a:pt x="477" y="294"/>
                      </a:lnTo>
                      <a:lnTo>
                        <a:pt x="476" y="294"/>
                      </a:lnTo>
                      <a:lnTo>
                        <a:pt x="474" y="292"/>
                      </a:lnTo>
                      <a:lnTo>
                        <a:pt x="474" y="291"/>
                      </a:lnTo>
                      <a:lnTo>
                        <a:pt x="472" y="288"/>
                      </a:lnTo>
                      <a:lnTo>
                        <a:pt x="472" y="287"/>
                      </a:lnTo>
                      <a:lnTo>
                        <a:pt x="470" y="286"/>
                      </a:lnTo>
                      <a:lnTo>
                        <a:pt x="470" y="284"/>
                      </a:lnTo>
                      <a:lnTo>
                        <a:pt x="470" y="284"/>
                      </a:lnTo>
                      <a:lnTo>
                        <a:pt x="470" y="284"/>
                      </a:lnTo>
                      <a:lnTo>
                        <a:pt x="469" y="283"/>
                      </a:lnTo>
                      <a:lnTo>
                        <a:pt x="466" y="283"/>
                      </a:lnTo>
                      <a:lnTo>
                        <a:pt x="466" y="282"/>
                      </a:lnTo>
                      <a:lnTo>
                        <a:pt x="466" y="280"/>
                      </a:lnTo>
                      <a:lnTo>
                        <a:pt x="466" y="280"/>
                      </a:lnTo>
                      <a:lnTo>
                        <a:pt x="465" y="280"/>
                      </a:lnTo>
                      <a:lnTo>
                        <a:pt x="465" y="280"/>
                      </a:lnTo>
                      <a:lnTo>
                        <a:pt x="464" y="280"/>
                      </a:lnTo>
                      <a:lnTo>
                        <a:pt x="461" y="279"/>
                      </a:lnTo>
                      <a:lnTo>
                        <a:pt x="458" y="278"/>
                      </a:lnTo>
                      <a:lnTo>
                        <a:pt x="456" y="275"/>
                      </a:lnTo>
                      <a:lnTo>
                        <a:pt x="454" y="275"/>
                      </a:lnTo>
                      <a:lnTo>
                        <a:pt x="454" y="274"/>
                      </a:lnTo>
                      <a:lnTo>
                        <a:pt x="454" y="274"/>
                      </a:lnTo>
                      <a:lnTo>
                        <a:pt x="454" y="274"/>
                      </a:lnTo>
                      <a:lnTo>
                        <a:pt x="453" y="274"/>
                      </a:lnTo>
                      <a:lnTo>
                        <a:pt x="452" y="272"/>
                      </a:lnTo>
                      <a:lnTo>
                        <a:pt x="450" y="270"/>
                      </a:lnTo>
                      <a:lnTo>
                        <a:pt x="449" y="268"/>
                      </a:lnTo>
                      <a:lnTo>
                        <a:pt x="449" y="267"/>
                      </a:lnTo>
                      <a:lnTo>
                        <a:pt x="448" y="266"/>
                      </a:lnTo>
                      <a:lnTo>
                        <a:pt x="445" y="266"/>
                      </a:lnTo>
                      <a:lnTo>
                        <a:pt x="444" y="264"/>
                      </a:lnTo>
                      <a:lnTo>
                        <a:pt x="442" y="262"/>
                      </a:lnTo>
                      <a:lnTo>
                        <a:pt x="442" y="260"/>
                      </a:lnTo>
                      <a:lnTo>
                        <a:pt x="441" y="258"/>
                      </a:lnTo>
                      <a:lnTo>
                        <a:pt x="441" y="256"/>
                      </a:lnTo>
                      <a:lnTo>
                        <a:pt x="440" y="255"/>
                      </a:lnTo>
                      <a:lnTo>
                        <a:pt x="438" y="254"/>
                      </a:lnTo>
                      <a:lnTo>
                        <a:pt x="437" y="254"/>
                      </a:lnTo>
                      <a:lnTo>
                        <a:pt x="436" y="254"/>
                      </a:lnTo>
                      <a:lnTo>
                        <a:pt x="434" y="254"/>
                      </a:lnTo>
                      <a:lnTo>
                        <a:pt x="433" y="254"/>
                      </a:lnTo>
                      <a:lnTo>
                        <a:pt x="433" y="254"/>
                      </a:lnTo>
                      <a:lnTo>
                        <a:pt x="430" y="251"/>
                      </a:lnTo>
                      <a:lnTo>
                        <a:pt x="429" y="248"/>
                      </a:lnTo>
                      <a:lnTo>
                        <a:pt x="429" y="247"/>
                      </a:lnTo>
                      <a:lnTo>
                        <a:pt x="429" y="246"/>
                      </a:lnTo>
                      <a:lnTo>
                        <a:pt x="429" y="246"/>
                      </a:lnTo>
                      <a:lnTo>
                        <a:pt x="429" y="245"/>
                      </a:lnTo>
                      <a:lnTo>
                        <a:pt x="428" y="245"/>
                      </a:lnTo>
                      <a:lnTo>
                        <a:pt x="425" y="245"/>
                      </a:lnTo>
                      <a:lnTo>
                        <a:pt x="425" y="242"/>
                      </a:lnTo>
                      <a:lnTo>
                        <a:pt x="424" y="242"/>
                      </a:lnTo>
                      <a:lnTo>
                        <a:pt x="422" y="241"/>
                      </a:lnTo>
                      <a:lnTo>
                        <a:pt x="421" y="241"/>
                      </a:lnTo>
                      <a:lnTo>
                        <a:pt x="418" y="241"/>
                      </a:lnTo>
                      <a:lnTo>
                        <a:pt x="416" y="241"/>
                      </a:lnTo>
                      <a:lnTo>
                        <a:pt x="414" y="239"/>
                      </a:lnTo>
                      <a:lnTo>
                        <a:pt x="412" y="237"/>
                      </a:lnTo>
                      <a:lnTo>
                        <a:pt x="412" y="235"/>
                      </a:lnTo>
                      <a:lnTo>
                        <a:pt x="412" y="234"/>
                      </a:lnTo>
                      <a:lnTo>
                        <a:pt x="412" y="234"/>
                      </a:lnTo>
                      <a:lnTo>
                        <a:pt x="412" y="233"/>
                      </a:lnTo>
                      <a:lnTo>
                        <a:pt x="412" y="233"/>
                      </a:lnTo>
                      <a:lnTo>
                        <a:pt x="412" y="233"/>
                      </a:lnTo>
                      <a:lnTo>
                        <a:pt x="412" y="233"/>
                      </a:lnTo>
                      <a:lnTo>
                        <a:pt x="412" y="233"/>
                      </a:lnTo>
                      <a:lnTo>
                        <a:pt x="417" y="233"/>
                      </a:lnTo>
                      <a:lnTo>
                        <a:pt x="422" y="233"/>
                      </a:lnTo>
                      <a:lnTo>
                        <a:pt x="428" y="234"/>
                      </a:lnTo>
                      <a:lnTo>
                        <a:pt x="433" y="234"/>
                      </a:lnTo>
                      <a:lnTo>
                        <a:pt x="437" y="234"/>
                      </a:lnTo>
                      <a:lnTo>
                        <a:pt x="442" y="234"/>
                      </a:lnTo>
                      <a:lnTo>
                        <a:pt x="446" y="234"/>
                      </a:lnTo>
                      <a:lnTo>
                        <a:pt x="450" y="233"/>
                      </a:lnTo>
                      <a:lnTo>
                        <a:pt x="446" y="233"/>
                      </a:lnTo>
                      <a:lnTo>
                        <a:pt x="441" y="233"/>
                      </a:lnTo>
                      <a:lnTo>
                        <a:pt x="434" y="233"/>
                      </a:lnTo>
                      <a:lnTo>
                        <a:pt x="429" y="231"/>
                      </a:lnTo>
                      <a:lnTo>
                        <a:pt x="422" y="231"/>
                      </a:lnTo>
                      <a:lnTo>
                        <a:pt x="416" y="229"/>
                      </a:lnTo>
                      <a:lnTo>
                        <a:pt x="409" y="227"/>
                      </a:lnTo>
                      <a:lnTo>
                        <a:pt x="405" y="225"/>
                      </a:lnTo>
                      <a:lnTo>
                        <a:pt x="405" y="225"/>
                      </a:lnTo>
                      <a:lnTo>
                        <a:pt x="405" y="223"/>
                      </a:lnTo>
                      <a:lnTo>
                        <a:pt x="405" y="223"/>
                      </a:lnTo>
                      <a:lnTo>
                        <a:pt x="405" y="222"/>
                      </a:lnTo>
                      <a:lnTo>
                        <a:pt x="405" y="222"/>
                      </a:lnTo>
                      <a:lnTo>
                        <a:pt x="405" y="221"/>
                      </a:lnTo>
                      <a:lnTo>
                        <a:pt x="405" y="221"/>
                      </a:lnTo>
                      <a:lnTo>
                        <a:pt x="405" y="221"/>
                      </a:lnTo>
                      <a:lnTo>
                        <a:pt x="401" y="219"/>
                      </a:lnTo>
                      <a:lnTo>
                        <a:pt x="400" y="218"/>
                      </a:lnTo>
                      <a:lnTo>
                        <a:pt x="398" y="217"/>
                      </a:lnTo>
                      <a:lnTo>
                        <a:pt x="397" y="217"/>
                      </a:lnTo>
                      <a:lnTo>
                        <a:pt x="397" y="217"/>
                      </a:lnTo>
                      <a:lnTo>
                        <a:pt x="396" y="215"/>
                      </a:lnTo>
                      <a:lnTo>
                        <a:pt x="396" y="215"/>
                      </a:lnTo>
                      <a:lnTo>
                        <a:pt x="396" y="215"/>
                      </a:lnTo>
                      <a:lnTo>
                        <a:pt x="394" y="215"/>
                      </a:lnTo>
                      <a:lnTo>
                        <a:pt x="393" y="215"/>
                      </a:lnTo>
                      <a:lnTo>
                        <a:pt x="392" y="214"/>
                      </a:lnTo>
                      <a:lnTo>
                        <a:pt x="392" y="214"/>
                      </a:lnTo>
                      <a:lnTo>
                        <a:pt x="390" y="213"/>
                      </a:lnTo>
                      <a:lnTo>
                        <a:pt x="390" y="213"/>
                      </a:lnTo>
                      <a:lnTo>
                        <a:pt x="389" y="213"/>
                      </a:lnTo>
                      <a:lnTo>
                        <a:pt x="388" y="211"/>
                      </a:lnTo>
                      <a:lnTo>
                        <a:pt x="386" y="209"/>
                      </a:lnTo>
                      <a:lnTo>
                        <a:pt x="385" y="207"/>
                      </a:lnTo>
                      <a:lnTo>
                        <a:pt x="384" y="207"/>
                      </a:lnTo>
                      <a:lnTo>
                        <a:pt x="382" y="206"/>
                      </a:lnTo>
                      <a:lnTo>
                        <a:pt x="382" y="206"/>
                      </a:lnTo>
                      <a:lnTo>
                        <a:pt x="381" y="207"/>
                      </a:lnTo>
                      <a:lnTo>
                        <a:pt x="380" y="207"/>
                      </a:lnTo>
                      <a:lnTo>
                        <a:pt x="378" y="207"/>
                      </a:lnTo>
                      <a:lnTo>
                        <a:pt x="378" y="207"/>
                      </a:lnTo>
                      <a:lnTo>
                        <a:pt x="378" y="207"/>
                      </a:lnTo>
                      <a:lnTo>
                        <a:pt x="378" y="207"/>
                      </a:lnTo>
                      <a:lnTo>
                        <a:pt x="377" y="207"/>
                      </a:lnTo>
                      <a:lnTo>
                        <a:pt x="376" y="209"/>
                      </a:lnTo>
                      <a:lnTo>
                        <a:pt x="376" y="209"/>
                      </a:lnTo>
                      <a:lnTo>
                        <a:pt x="376" y="210"/>
                      </a:lnTo>
                      <a:lnTo>
                        <a:pt x="376" y="211"/>
                      </a:lnTo>
                      <a:lnTo>
                        <a:pt x="374" y="211"/>
                      </a:lnTo>
                      <a:lnTo>
                        <a:pt x="374" y="213"/>
                      </a:lnTo>
                      <a:lnTo>
                        <a:pt x="373" y="213"/>
                      </a:lnTo>
                      <a:lnTo>
                        <a:pt x="370" y="213"/>
                      </a:lnTo>
                      <a:lnTo>
                        <a:pt x="369" y="213"/>
                      </a:lnTo>
                      <a:lnTo>
                        <a:pt x="368" y="214"/>
                      </a:lnTo>
                      <a:lnTo>
                        <a:pt x="368" y="214"/>
                      </a:lnTo>
                      <a:lnTo>
                        <a:pt x="366" y="215"/>
                      </a:lnTo>
                      <a:lnTo>
                        <a:pt x="362" y="215"/>
                      </a:lnTo>
                      <a:lnTo>
                        <a:pt x="357" y="215"/>
                      </a:lnTo>
                      <a:lnTo>
                        <a:pt x="352" y="215"/>
                      </a:lnTo>
                      <a:lnTo>
                        <a:pt x="346" y="215"/>
                      </a:lnTo>
                      <a:lnTo>
                        <a:pt x="341" y="215"/>
                      </a:lnTo>
                      <a:lnTo>
                        <a:pt x="336" y="215"/>
                      </a:lnTo>
                      <a:lnTo>
                        <a:pt x="330" y="215"/>
                      </a:lnTo>
                      <a:lnTo>
                        <a:pt x="325" y="215"/>
                      </a:lnTo>
                      <a:lnTo>
                        <a:pt x="325" y="215"/>
                      </a:lnTo>
                      <a:lnTo>
                        <a:pt x="324" y="215"/>
                      </a:lnTo>
                      <a:lnTo>
                        <a:pt x="321" y="214"/>
                      </a:lnTo>
                      <a:lnTo>
                        <a:pt x="318" y="214"/>
                      </a:lnTo>
                      <a:lnTo>
                        <a:pt x="317" y="213"/>
                      </a:lnTo>
                      <a:lnTo>
                        <a:pt x="314" y="213"/>
                      </a:lnTo>
                      <a:lnTo>
                        <a:pt x="313" y="213"/>
                      </a:lnTo>
                      <a:lnTo>
                        <a:pt x="313" y="211"/>
                      </a:lnTo>
                      <a:lnTo>
                        <a:pt x="312" y="211"/>
                      </a:lnTo>
                      <a:lnTo>
                        <a:pt x="310" y="211"/>
                      </a:lnTo>
                      <a:lnTo>
                        <a:pt x="312" y="210"/>
                      </a:lnTo>
                      <a:lnTo>
                        <a:pt x="312" y="210"/>
                      </a:lnTo>
                      <a:lnTo>
                        <a:pt x="313" y="209"/>
                      </a:lnTo>
                      <a:lnTo>
                        <a:pt x="316" y="209"/>
                      </a:lnTo>
                      <a:lnTo>
                        <a:pt x="318" y="207"/>
                      </a:lnTo>
                      <a:lnTo>
                        <a:pt x="321" y="207"/>
                      </a:lnTo>
                      <a:lnTo>
                        <a:pt x="321" y="207"/>
                      </a:lnTo>
                      <a:lnTo>
                        <a:pt x="321" y="207"/>
                      </a:lnTo>
                      <a:lnTo>
                        <a:pt x="322" y="207"/>
                      </a:lnTo>
                      <a:lnTo>
                        <a:pt x="324" y="207"/>
                      </a:lnTo>
                      <a:lnTo>
                        <a:pt x="325" y="207"/>
                      </a:lnTo>
                      <a:lnTo>
                        <a:pt x="326" y="207"/>
                      </a:lnTo>
                      <a:lnTo>
                        <a:pt x="328" y="207"/>
                      </a:lnTo>
                      <a:lnTo>
                        <a:pt x="329" y="207"/>
                      </a:lnTo>
                      <a:lnTo>
                        <a:pt x="329" y="207"/>
                      </a:lnTo>
                      <a:lnTo>
                        <a:pt x="329" y="206"/>
                      </a:lnTo>
                      <a:lnTo>
                        <a:pt x="329" y="205"/>
                      </a:lnTo>
                      <a:lnTo>
                        <a:pt x="329" y="203"/>
                      </a:lnTo>
                      <a:lnTo>
                        <a:pt x="329" y="202"/>
                      </a:lnTo>
                      <a:lnTo>
                        <a:pt x="329" y="201"/>
                      </a:lnTo>
                      <a:lnTo>
                        <a:pt x="329" y="199"/>
                      </a:lnTo>
                      <a:lnTo>
                        <a:pt x="329" y="199"/>
                      </a:lnTo>
                      <a:lnTo>
                        <a:pt x="329" y="199"/>
                      </a:lnTo>
                      <a:lnTo>
                        <a:pt x="328" y="199"/>
                      </a:lnTo>
                      <a:lnTo>
                        <a:pt x="328" y="199"/>
                      </a:lnTo>
                      <a:lnTo>
                        <a:pt x="326" y="199"/>
                      </a:lnTo>
                      <a:lnTo>
                        <a:pt x="325" y="199"/>
                      </a:lnTo>
                      <a:lnTo>
                        <a:pt x="324" y="199"/>
                      </a:lnTo>
                      <a:lnTo>
                        <a:pt x="322" y="199"/>
                      </a:lnTo>
                      <a:lnTo>
                        <a:pt x="321" y="199"/>
                      </a:lnTo>
                      <a:lnTo>
                        <a:pt x="320" y="199"/>
                      </a:lnTo>
                      <a:lnTo>
                        <a:pt x="318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17" y="199"/>
                      </a:lnTo>
                      <a:lnTo>
                        <a:pt x="309" y="198"/>
                      </a:lnTo>
                      <a:lnTo>
                        <a:pt x="302" y="198"/>
                      </a:lnTo>
                      <a:lnTo>
                        <a:pt x="296" y="198"/>
                      </a:lnTo>
                      <a:lnTo>
                        <a:pt x="289" y="198"/>
                      </a:lnTo>
                      <a:lnTo>
                        <a:pt x="284" y="199"/>
                      </a:lnTo>
                      <a:lnTo>
                        <a:pt x="277" y="201"/>
                      </a:lnTo>
                      <a:lnTo>
                        <a:pt x="270" y="202"/>
                      </a:lnTo>
                      <a:lnTo>
                        <a:pt x="262" y="203"/>
                      </a:lnTo>
                      <a:lnTo>
                        <a:pt x="261" y="202"/>
                      </a:lnTo>
                      <a:lnTo>
                        <a:pt x="261" y="202"/>
                      </a:lnTo>
                      <a:lnTo>
                        <a:pt x="261" y="203"/>
                      </a:lnTo>
                      <a:lnTo>
                        <a:pt x="261" y="203"/>
                      </a:lnTo>
                      <a:lnTo>
                        <a:pt x="261" y="205"/>
                      </a:lnTo>
                      <a:lnTo>
                        <a:pt x="260" y="205"/>
                      </a:lnTo>
                      <a:lnTo>
                        <a:pt x="260" y="205"/>
                      </a:lnTo>
                      <a:lnTo>
                        <a:pt x="258" y="203"/>
                      </a:lnTo>
                      <a:lnTo>
                        <a:pt x="258" y="205"/>
                      </a:lnTo>
                      <a:lnTo>
                        <a:pt x="257" y="206"/>
                      </a:lnTo>
                      <a:lnTo>
                        <a:pt x="256" y="206"/>
                      </a:lnTo>
                      <a:lnTo>
                        <a:pt x="254" y="207"/>
                      </a:lnTo>
                      <a:lnTo>
                        <a:pt x="252" y="207"/>
                      </a:lnTo>
                      <a:lnTo>
                        <a:pt x="250" y="207"/>
                      </a:lnTo>
                      <a:lnTo>
                        <a:pt x="250" y="207"/>
                      </a:lnTo>
                      <a:lnTo>
                        <a:pt x="249" y="207"/>
                      </a:lnTo>
                      <a:lnTo>
                        <a:pt x="249" y="206"/>
                      </a:lnTo>
                      <a:lnTo>
                        <a:pt x="249" y="206"/>
                      </a:lnTo>
                      <a:lnTo>
                        <a:pt x="249" y="206"/>
                      </a:lnTo>
                      <a:lnTo>
                        <a:pt x="249" y="206"/>
                      </a:lnTo>
                      <a:lnTo>
                        <a:pt x="249" y="206"/>
                      </a:lnTo>
                      <a:lnTo>
                        <a:pt x="248" y="207"/>
                      </a:lnTo>
                      <a:lnTo>
                        <a:pt x="248" y="207"/>
                      </a:lnTo>
                      <a:lnTo>
                        <a:pt x="246" y="207"/>
                      </a:lnTo>
                      <a:lnTo>
                        <a:pt x="242" y="209"/>
                      </a:lnTo>
                      <a:lnTo>
                        <a:pt x="240" y="210"/>
                      </a:lnTo>
                      <a:lnTo>
                        <a:pt x="238" y="211"/>
                      </a:lnTo>
                      <a:lnTo>
                        <a:pt x="236" y="213"/>
                      </a:lnTo>
                      <a:lnTo>
                        <a:pt x="234" y="214"/>
                      </a:lnTo>
                      <a:lnTo>
                        <a:pt x="232" y="214"/>
                      </a:lnTo>
                      <a:lnTo>
                        <a:pt x="230" y="213"/>
                      </a:lnTo>
                      <a:lnTo>
                        <a:pt x="229" y="211"/>
                      </a:lnTo>
                      <a:lnTo>
                        <a:pt x="229" y="211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3"/>
                      </a:lnTo>
                      <a:lnTo>
                        <a:pt x="229" y="214"/>
                      </a:lnTo>
                      <a:lnTo>
                        <a:pt x="229" y="215"/>
                      </a:lnTo>
                      <a:lnTo>
                        <a:pt x="229" y="218"/>
                      </a:lnTo>
                      <a:lnTo>
                        <a:pt x="229" y="221"/>
                      </a:lnTo>
                      <a:lnTo>
                        <a:pt x="229" y="221"/>
                      </a:lnTo>
                      <a:lnTo>
                        <a:pt x="228" y="221"/>
                      </a:lnTo>
                      <a:lnTo>
                        <a:pt x="228" y="221"/>
                      </a:lnTo>
                      <a:lnTo>
                        <a:pt x="226" y="221"/>
                      </a:lnTo>
                      <a:lnTo>
                        <a:pt x="225" y="221"/>
                      </a:lnTo>
                      <a:lnTo>
                        <a:pt x="224" y="221"/>
                      </a:lnTo>
                      <a:lnTo>
                        <a:pt x="222" y="221"/>
                      </a:lnTo>
                      <a:lnTo>
                        <a:pt x="221" y="221"/>
                      </a:lnTo>
                      <a:lnTo>
                        <a:pt x="220" y="221"/>
                      </a:lnTo>
                      <a:lnTo>
                        <a:pt x="218" y="219"/>
                      </a:lnTo>
                      <a:lnTo>
                        <a:pt x="217" y="219"/>
                      </a:lnTo>
                      <a:lnTo>
                        <a:pt x="217" y="218"/>
                      </a:lnTo>
                      <a:lnTo>
                        <a:pt x="217" y="217"/>
                      </a:lnTo>
                      <a:lnTo>
                        <a:pt x="217" y="217"/>
                      </a:lnTo>
                      <a:lnTo>
                        <a:pt x="217" y="217"/>
                      </a:lnTo>
                      <a:lnTo>
                        <a:pt x="217" y="215"/>
                      </a:lnTo>
                      <a:lnTo>
                        <a:pt x="214" y="217"/>
                      </a:lnTo>
                      <a:lnTo>
                        <a:pt x="212" y="218"/>
                      </a:lnTo>
                      <a:lnTo>
                        <a:pt x="210" y="219"/>
                      </a:lnTo>
                      <a:lnTo>
                        <a:pt x="208" y="219"/>
                      </a:lnTo>
                      <a:lnTo>
                        <a:pt x="206" y="221"/>
                      </a:lnTo>
                      <a:lnTo>
                        <a:pt x="205" y="221"/>
                      </a:lnTo>
                      <a:lnTo>
                        <a:pt x="203" y="221"/>
                      </a:lnTo>
                      <a:lnTo>
                        <a:pt x="201" y="221"/>
                      </a:lnTo>
                      <a:lnTo>
                        <a:pt x="199" y="223"/>
                      </a:lnTo>
                      <a:lnTo>
                        <a:pt x="197" y="225"/>
                      </a:lnTo>
                      <a:lnTo>
                        <a:pt x="197" y="226"/>
                      </a:lnTo>
                      <a:lnTo>
                        <a:pt x="196" y="227"/>
                      </a:lnTo>
                      <a:lnTo>
                        <a:pt x="195" y="227"/>
                      </a:lnTo>
                      <a:lnTo>
                        <a:pt x="192" y="229"/>
                      </a:lnTo>
                      <a:lnTo>
                        <a:pt x="191" y="229"/>
                      </a:lnTo>
                      <a:lnTo>
                        <a:pt x="188" y="229"/>
                      </a:lnTo>
                      <a:lnTo>
                        <a:pt x="188" y="229"/>
                      </a:lnTo>
                      <a:lnTo>
                        <a:pt x="188" y="229"/>
                      </a:lnTo>
                      <a:lnTo>
                        <a:pt x="188" y="230"/>
                      </a:lnTo>
                      <a:lnTo>
                        <a:pt x="188" y="231"/>
                      </a:lnTo>
                      <a:lnTo>
                        <a:pt x="188" y="231"/>
                      </a:lnTo>
                      <a:lnTo>
                        <a:pt x="188" y="231"/>
                      </a:lnTo>
                      <a:lnTo>
                        <a:pt x="188" y="230"/>
                      </a:lnTo>
                      <a:lnTo>
                        <a:pt x="188" y="229"/>
                      </a:lnTo>
                      <a:lnTo>
                        <a:pt x="187" y="230"/>
                      </a:lnTo>
                      <a:lnTo>
                        <a:pt x="187" y="231"/>
                      </a:lnTo>
                      <a:lnTo>
                        <a:pt x="185" y="231"/>
                      </a:lnTo>
                      <a:lnTo>
                        <a:pt x="184" y="233"/>
                      </a:lnTo>
                      <a:lnTo>
                        <a:pt x="183" y="233"/>
                      </a:lnTo>
                      <a:lnTo>
                        <a:pt x="181" y="233"/>
                      </a:lnTo>
                      <a:lnTo>
                        <a:pt x="180" y="233"/>
                      </a:lnTo>
                      <a:lnTo>
                        <a:pt x="180" y="233"/>
                      </a:lnTo>
                      <a:lnTo>
                        <a:pt x="179" y="234"/>
                      </a:lnTo>
                      <a:lnTo>
                        <a:pt x="177" y="235"/>
                      </a:lnTo>
                      <a:lnTo>
                        <a:pt x="176" y="235"/>
                      </a:lnTo>
                      <a:lnTo>
                        <a:pt x="173" y="237"/>
                      </a:lnTo>
                      <a:lnTo>
                        <a:pt x="171" y="238"/>
                      </a:lnTo>
                      <a:lnTo>
                        <a:pt x="167" y="238"/>
                      </a:lnTo>
                      <a:lnTo>
                        <a:pt x="165" y="239"/>
                      </a:lnTo>
                      <a:lnTo>
                        <a:pt x="163" y="241"/>
                      </a:lnTo>
                      <a:lnTo>
                        <a:pt x="159" y="243"/>
                      </a:lnTo>
                      <a:lnTo>
                        <a:pt x="157" y="245"/>
                      </a:lnTo>
                      <a:lnTo>
                        <a:pt x="156" y="246"/>
                      </a:lnTo>
                      <a:lnTo>
                        <a:pt x="156" y="247"/>
                      </a:lnTo>
                      <a:lnTo>
                        <a:pt x="156" y="248"/>
                      </a:lnTo>
                      <a:lnTo>
                        <a:pt x="157" y="250"/>
                      </a:lnTo>
                      <a:lnTo>
                        <a:pt x="159" y="252"/>
                      </a:lnTo>
                      <a:lnTo>
                        <a:pt x="159" y="254"/>
                      </a:lnTo>
                      <a:lnTo>
                        <a:pt x="157" y="254"/>
                      </a:lnTo>
                      <a:lnTo>
                        <a:pt x="156" y="255"/>
                      </a:lnTo>
                      <a:lnTo>
                        <a:pt x="153" y="256"/>
                      </a:lnTo>
                      <a:lnTo>
                        <a:pt x="151" y="258"/>
                      </a:lnTo>
                      <a:lnTo>
                        <a:pt x="147" y="260"/>
                      </a:lnTo>
                      <a:lnTo>
                        <a:pt x="145" y="262"/>
                      </a:lnTo>
                      <a:lnTo>
                        <a:pt x="143" y="264"/>
                      </a:lnTo>
                      <a:lnTo>
                        <a:pt x="143" y="266"/>
                      </a:lnTo>
                      <a:lnTo>
                        <a:pt x="137" y="267"/>
                      </a:lnTo>
                      <a:lnTo>
                        <a:pt x="133" y="270"/>
                      </a:lnTo>
                      <a:lnTo>
                        <a:pt x="128" y="272"/>
                      </a:lnTo>
                      <a:lnTo>
                        <a:pt x="123" y="274"/>
                      </a:lnTo>
                      <a:lnTo>
                        <a:pt x="116" y="276"/>
                      </a:lnTo>
                      <a:lnTo>
                        <a:pt x="111" y="279"/>
                      </a:lnTo>
                      <a:lnTo>
                        <a:pt x="104" y="280"/>
                      </a:lnTo>
                      <a:lnTo>
                        <a:pt x="96" y="283"/>
                      </a:lnTo>
                      <a:lnTo>
                        <a:pt x="104" y="280"/>
                      </a:lnTo>
                      <a:lnTo>
                        <a:pt x="111" y="279"/>
                      </a:lnTo>
                      <a:lnTo>
                        <a:pt x="117" y="276"/>
                      </a:lnTo>
                      <a:lnTo>
                        <a:pt x="124" y="275"/>
                      </a:lnTo>
                      <a:lnTo>
                        <a:pt x="131" y="272"/>
                      </a:lnTo>
                      <a:lnTo>
                        <a:pt x="136" y="271"/>
                      </a:lnTo>
                      <a:lnTo>
                        <a:pt x="141" y="271"/>
                      </a:lnTo>
                      <a:lnTo>
                        <a:pt x="147" y="270"/>
                      </a:lnTo>
                      <a:lnTo>
                        <a:pt x="145" y="270"/>
                      </a:lnTo>
                      <a:lnTo>
                        <a:pt x="144" y="271"/>
                      </a:lnTo>
                      <a:lnTo>
                        <a:pt x="143" y="271"/>
                      </a:lnTo>
                      <a:lnTo>
                        <a:pt x="143" y="272"/>
                      </a:lnTo>
                      <a:lnTo>
                        <a:pt x="141" y="274"/>
                      </a:lnTo>
                      <a:lnTo>
                        <a:pt x="140" y="275"/>
                      </a:lnTo>
                      <a:lnTo>
                        <a:pt x="139" y="276"/>
                      </a:lnTo>
                      <a:lnTo>
                        <a:pt x="137" y="278"/>
                      </a:lnTo>
                      <a:lnTo>
                        <a:pt x="133" y="278"/>
                      </a:lnTo>
                      <a:lnTo>
                        <a:pt x="128" y="279"/>
                      </a:lnTo>
                      <a:lnTo>
                        <a:pt x="123" y="282"/>
                      </a:lnTo>
                      <a:lnTo>
                        <a:pt x="117" y="283"/>
                      </a:lnTo>
                      <a:lnTo>
                        <a:pt x="112" y="287"/>
                      </a:lnTo>
                      <a:lnTo>
                        <a:pt x="107" y="290"/>
                      </a:lnTo>
                      <a:lnTo>
                        <a:pt x="101" y="294"/>
                      </a:lnTo>
                      <a:lnTo>
                        <a:pt x="96" y="299"/>
                      </a:lnTo>
                      <a:lnTo>
                        <a:pt x="93" y="300"/>
                      </a:lnTo>
                      <a:lnTo>
                        <a:pt x="91" y="302"/>
                      </a:lnTo>
                      <a:lnTo>
                        <a:pt x="88" y="303"/>
                      </a:lnTo>
                      <a:lnTo>
                        <a:pt x="85" y="304"/>
                      </a:lnTo>
                      <a:lnTo>
                        <a:pt x="83" y="306"/>
                      </a:lnTo>
                      <a:lnTo>
                        <a:pt x="81" y="307"/>
                      </a:lnTo>
                      <a:lnTo>
                        <a:pt x="80" y="307"/>
                      </a:lnTo>
                      <a:lnTo>
                        <a:pt x="80" y="307"/>
                      </a:lnTo>
                      <a:lnTo>
                        <a:pt x="77" y="310"/>
                      </a:lnTo>
                      <a:lnTo>
                        <a:pt x="76" y="314"/>
                      </a:lnTo>
                      <a:lnTo>
                        <a:pt x="75" y="316"/>
                      </a:lnTo>
                      <a:lnTo>
                        <a:pt x="75" y="319"/>
                      </a:lnTo>
                      <a:lnTo>
                        <a:pt x="75" y="320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4"/>
                      </a:lnTo>
                      <a:lnTo>
                        <a:pt x="75" y="324"/>
                      </a:lnTo>
                      <a:lnTo>
                        <a:pt x="75" y="323"/>
                      </a:lnTo>
                      <a:lnTo>
                        <a:pt x="76" y="323"/>
                      </a:lnTo>
                      <a:lnTo>
                        <a:pt x="76" y="322"/>
                      </a:lnTo>
                      <a:lnTo>
                        <a:pt x="76" y="320"/>
                      </a:lnTo>
                      <a:lnTo>
                        <a:pt x="77" y="320"/>
                      </a:lnTo>
                      <a:lnTo>
                        <a:pt x="79" y="319"/>
                      </a:lnTo>
                      <a:lnTo>
                        <a:pt x="80" y="319"/>
                      </a:lnTo>
                      <a:lnTo>
                        <a:pt x="80" y="319"/>
                      </a:lnTo>
                      <a:lnTo>
                        <a:pt x="80" y="319"/>
                      </a:lnTo>
                      <a:lnTo>
                        <a:pt x="80" y="320"/>
                      </a:lnTo>
                      <a:lnTo>
                        <a:pt x="80" y="320"/>
                      </a:lnTo>
                      <a:lnTo>
                        <a:pt x="80" y="320"/>
                      </a:lnTo>
                      <a:lnTo>
                        <a:pt x="80" y="322"/>
                      </a:lnTo>
                      <a:lnTo>
                        <a:pt x="80" y="323"/>
                      </a:lnTo>
                      <a:lnTo>
                        <a:pt x="80" y="324"/>
                      </a:lnTo>
                      <a:lnTo>
                        <a:pt x="83" y="324"/>
                      </a:lnTo>
                      <a:lnTo>
                        <a:pt x="85" y="324"/>
                      </a:lnTo>
                      <a:lnTo>
                        <a:pt x="87" y="324"/>
                      </a:lnTo>
                      <a:lnTo>
                        <a:pt x="87" y="323"/>
                      </a:lnTo>
                      <a:lnTo>
                        <a:pt x="88" y="322"/>
                      </a:lnTo>
                      <a:lnTo>
                        <a:pt x="88" y="320"/>
                      </a:lnTo>
                      <a:lnTo>
                        <a:pt x="88" y="320"/>
                      </a:lnTo>
                      <a:lnTo>
                        <a:pt x="88" y="319"/>
                      </a:lnTo>
                      <a:lnTo>
                        <a:pt x="88" y="320"/>
                      </a:lnTo>
                      <a:lnTo>
                        <a:pt x="88" y="322"/>
                      </a:lnTo>
                      <a:lnTo>
                        <a:pt x="88" y="323"/>
                      </a:lnTo>
                      <a:lnTo>
                        <a:pt x="89" y="324"/>
                      </a:lnTo>
                      <a:lnTo>
                        <a:pt x="89" y="326"/>
                      </a:lnTo>
                      <a:lnTo>
                        <a:pt x="89" y="327"/>
                      </a:lnTo>
                      <a:lnTo>
                        <a:pt x="91" y="330"/>
                      </a:lnTo>
                      <a:lnTo>
                        <a:pt x="92" y="332"/>
                      </a:lnTo>
                      <a:lnTo>
                        <a:pt x="92" y="332"/>
                      </a:lnTo>
                      <a:lnTo>
                        <a:pt x="93" y="331"/>
                      </a:lnTo>
                      <a:lnTo>
                        <a:pt x="96" y="328"/>
                      </a:lnTo>
                      <a:lnTo>
                        <a:pt x="97" y="327"/>
                      </a:lnTo>
                      <a:lnTo>
                        <a:pt x="100" y="324"/>
                      </a:lnTo>
                      <a:lnTo>
                        <a:pt x="101" y="323"/>
                      </a:lnTo>
                      <a:lnTo>
                        <a:pt x="101" y="323"/>
                      </a:lnTo>
                      <a:lnTo>
                        <a:pt x="100" y="324"/>
                      </a:lnTo>
                      <a:lnTo>
                        <a:pt x="101" y="327"/>
                      </a:lnTo>
                      <a:lnTo>
                        <a:pt x="103" y="330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4" y="334"/>
                      </a:lnTo>
                      <a:lnTo>
                        <a:pt x="104" y="335"/>
                      </a:lnTo>
                      <a:lnTo>
                        <a:pt x="104" y="338"/>
                      </a:lnTo>
                      <a:lnTo>
                        <a:pt x="104" y="340"/>
                      </a:lnTo>
                      <a:lnTo>
                        <a:pt x="104" y="340"/>
                      </a:lnTo>
                      <a:lnTo>
                        <a:pt x="104" y="340"/>
                      </a:lnTo>
                      <a:lnTo>
                        <a:pt x="104" y="340"/>
                      </a:lnTo>
                      <a:lnTo>
                        <a:pt x="104" y="339"/>
                      </a:lnTo>
                      <a:lnTo>
                        <a:pt x="104" y="339"/>
                      </a:lnTo>
                      <a:lnTo>
                        <a:pt x="104" y="336"/>
                      </a:lnTo>
                      <a:lnTo>
                        <a:pt x="104" y="335"/>
                      </a:lnTo>
                      <a:lnTo>
                        <a:pt x="104" y="332"/>
                      </a:lnTo>
                      <a:lnTo>
                        <a:pt x="107" y="332"/>
                      </a:lnTo>
                      <a:lnTo>
                        <a:pt x="108" y="332"/>
                      </a:lnTo>
                      <a:lnTo>
                        <a:pt x="109" y="332"/>
                      </a:lnTo>
                      <a:lnTo>
                        <a:pt x="111" y="332"/>
                      </a:lnTo>
                      <a:lnTo>
                        <a:pt x="112" y="332"/>
                      </a:lnTo>
                      <a:lnTo>
                        <a:pt x="112" y="332"/>
                      </a:lnTo>
                      <a:lnTo>
                        <a:pt x="113" y="332"/>
                      </a:lnTo>
                      <a:lnTo>
                        <a:pt x="113" y="332"/>
                      </a:lnTo>
                      <a:lnTo>
                        <a:pt x="116" y="332"/>
                      </a:lnTo>
                      <a:lnTo>
                        <a:pt x="117" y="334"/>
                      </a:lnTo>
                      <a:lnTo>
                        <a:pt x="117" y="335"/>
                      </a:lnTo>
                      <a:lnTo>
                        <a:pt x="119" y="336"/>
                      </a:lnTo>
                      <a:lnTo>
                        <a:pt x="117" y="338"/>
                      </a:lnTo>
                      <a:lnTo>
                        <a:pt x="117" y="339"/>
                      </a:lnTo>
                      <a:lnTo>
                        <a:pt x="117" y="340"/>
                      </a:lnTo>
                      <a:lnTo>
                        <a:pt x="117" y="340"/>
                      </a:lnTo>
                      <a:lnTo>
                        <a:pt x="117" y="340"/>
                      </a:lnTo>
                      <a:lnTo>
                        <a:pt x="117" y="340"/>
                      </a:lnTo>
                      <a:lnTo>
                        <a:pt x="119" y="342"/>
                      </a:lnTo>
                      <a:lnTo>
                        <a:pt x="120" y="342"/>
                      </a:lnTo>
                      <a:lnTo>
                        <a:pt x="121" y="342"/>
                      </a:lnTo>
                      <a:lnTo>
                        <a:pt x="123" y="340"/>
                      </a:lnTo>
                      <a:lnTo>
                        <a:pt x="124" y="339"/>
                      </a:lnTo>
                      <a:lnTo>
                        <a:pt x="125" y="336"/>
                      </a:lnTo>
                      <a:lnTo>
                        <a:pt x="125" y="336"/>
                      </a:lnTo>
                      <a:lnTo>
                        <a:pt x="125" y="336"/>
                      </a:lnTo>
                      <a:lnTo>
                        <a:pt x="125" y="336"/>
                      </a:lnTo>
                      <a:lnTo>
                        <a:pt x="125" y="336"/>
                      </a:lnTo>
                      <a:lnTo>
                        <a:pt x="127" y="336"/>
                      </a:lnTo>
                      <a:lnTo>
                        <a:pt x="127" y="336"/>
                      </a:lnTo>
                      <a:lnTo>
                        <a:pt x="128" y="336"/>
                      </a:lnTo>
                      <a:lnTo>
                        <a:pt x="129" y="336"/>
                      </a:lnTo>
                      <a:lnTo>
                        <a:pt x="131" y="336"/>
                      </a:lnTo>
                      <a:lnTo>
                        <a:pt x="132" y="336"/>
                      </a:lnTo>
                      <a:lnTo>
                        <a:pt x="133" y="335"/>
                      </a:lnTo>
                      <a:lnTo>
                        <a:pt x="133" y="335"/>
                      </a:lnTo>
                      <a:lnTo>
                        <a:pt x="135" y="334"/>
                      </a:lnTo>
                      <a:lnTo>
                        <a:pt x="135" y="334"/>
                      </a:lnTo>
                      <a:lnTo>
                        <a:pt x="136" y="332"/>
                      </a:lnTo>
                      <a:lnTo>
                        <a:pt x="137" y="332"/>
                      </a:lnTo>
                      <a:lnTo>
                        <a:pt x="139" y="332"/>
                      </a:lnTo>
                      <a:lnTo>
                        <a:pt x="141" y="331"/>
                      </a:lnTo>
                      <a:lnTo>
                        <a:pt x="143" y="330"/>
                      </a:lnTo>
                      <a:lnTo>
                        <a:pt x="144" y="328"/>
                      </a:lnTo>
                      <a:lnTo>
                        <a:pt x="145" y="327"/>
                      </a:lnTo>
                      <a:lnTo>
                        <a:pt x="147" y="326"/>
                      </a:lnTo>
                      <a:lnTo>
                        <a:pt x="149" y="324"/>
                      </a:lnTo>
                      <a:lnTo>
                        <a:pt x="151" y="324"/>
                      </a:lnTo>
                      <a:lnTo>
                        <a:pt x="153" y="324"/>
                      </a:lnTo>
                      <a:lnTo>
                        <a:pt x="155" y="323"/>
                      </a:lnTo>
                      <a:lnTo>
                        <a:pt x="156" y="323"/>
                      </a:lnTo>
                      <a:lnTo>
                        <a:pt x="157" y="322"/>
                      </a:lnTo>
                      <a:lnTo>
                        <a:pt x="157" y="320"/>
                      </a:lnTo>
                      <a:lnTo>
                        <a:pt x="159" y="320"/>
                      </a:lnTo>
                      <a:lnTo>
                        <a:pt x="159" y="319"/>
                      </a:lnTo>
                      <a:lnTo>
                        <a:pt x="159" y="319"/>
                      </a:lnTo>
                      <a:lnTo>
                        <a:pt x="164" y="318"/>
                      </a:lnTo>
                      <a:lnTo>
                        <a:pt x="168" y="316"/>
                      </a:lnTo>
                      <a:lnTo>
                        <a:pt x="173" y="314"/>
                      </a:lnTo>
                      <a:lnTo>
                        <a:pt x="179" y="312"/>
                      </a:lnTo>
                      <a:lnTo>
                        <a:pt x="184" y="310"/>
                      </a:lnTo>
                      <a:lnTo>
                        <a:pt x="188" y="308"/>
                      </a:lnTo>
                      <a:lnTo>
                        <a:pt x="192" y="307"/>
                      </a:lnTo>
                      <a:lnTo>
                        <a:pt x="196" y="307"/>
                      </a:lnTo>
                      <a:lnTo>
                        <a:pt x="197" y="306"/>
                      </a:lnTo>
                      <a:lnTo>
                        <a:pt x="199" y="304"/>
                      </a:lnTo>
                      <a:lnTo>
                        <a:pt x="200" y="304"/>
                      </a:lnTo>
                      <a:lnTo>
                        <a:pt x="201" y="303"/>
                      </a:lnTo>
                      <a:lnTo>
                        <a:pt x="203" y="302"/>
                      </a:lnTo>
                      <a:lnTo>
                        <a:pt x="204" y="302"/>
                      </a:lnTo>
                      <a:lnTo>
                        <a:pt x="205" y="300"/>
                      </a:lnTo>
                      <a:lnTo>
                        <a:pt x="208" y="299"/>
                      </a:lnTo>
                      <a:lnTo>
                        <a:pt x="209" y="299"/>
                      </a:lnTo>
                      <a:lnTo>
                        <a:pt x="210" y="299"/>
                      </a:lnTo>
                      <a:lnTo>
                        <a:pt x="213" y="299"/>
                      </a:lnTo>
                      <a:lnTo>
                        <a:pt x="216" y="298"/>
                      </a:lnTo>
                      <a:lnTo>
                        <a:pt x="218" y="298"/>
                      </a:lnTo>
                      <a:lnTo>
                        <a:pt x="222" y="298"/>
                      </a:lnTo>
                      <a:lnTo>
                        <a:pt x="226" y="296"/>
                      </a:lnTo>
                      <a:lnTo>
                        <a:pt x="229" y="295"/>
                      </a:lnTo>
                      <a:lnTo>
                        <a:pt x="228" y="294"/>
                      </a:lnTo>
                      <a:lnTo>
                        <a:pt x="228" y="292"/>
                      </a:lnTo>
                      <a:lnTo>
                        <a:pt x="228" y="292"/>
                      </a:lnTo>
                      <a:lnTo>
                        <a:pt x="228" y="291"/>
                      </a:lnTo>
                      <a:lnTo>
                        <a:pt x="228" y="291"/>
                      </a:lnTo>
                      <a:lnTo>
                        <a:pt x="228" y="291"/>
                      </a:lnTo>
                      <a:lnTo>
                        <a:pt x="229" y="291"/>
                      </a:lnTo>
                      <a:lnTo>
                        <a:pt x="229" y="291"/>
                      </a:lnTo>
                      <a:lnTo>
                        <a:pt x="230" y="290"/>
                      </a:lnTo>
                      <a:lnTo>
                        <a:pt x="233" y="288"/>
                      </a:lnTo>
                      <a:lnTo>
                        <a:pt x="237" y="287"/>
                      </a:lnTo>
                      <a:lnTo>
                        <a:pt x="240" y="287"/>
                      </a:lnTo>
                      <a:lnTo>
                        <a:pt x="244" y="287"/>
                      </a:lnTo>
                      <a:lnTo>
                        <a:pt x="248" y="287"/>
                      </a:lnTo>
                      <a:lnTo>
                        <a:pt x="250" y="286"/>
                      </a:lnTo>
                      <a:lnTo>
                        <a:pt x="254" y="286"/>
                      </a:lnTo>
                      <a:lnTo>
                        <a:pt x="254" y="286"/>
                      </a:lnTo>
                      <a:lnTo>
                        <a:pt x="254" y="287"/>
                      </a:lnTo>
                      <a:lnTo>
                        <a:pt x="254" y="287"/>
                      </a:lnTo>
                      <a:lnTo>
                        <a:pt x="254" y="287"/>
                      </a:lnTo>
                      <a:lnTo>
                        <a:pt x="256" y="287"/>
                      </a:lnTo>
                      <a:lnTo>
                        <a:pt x="256" y="288"/>
                      </a:lnTo>
                      <a:lnTo>
                        <a:pt x="257" y="290"/>
                      </a:lnTo>
                      <a:lnTo>
                        <a:pt x="258" y="291"/>
                      </a:lnTo>
                      <a:lnTo>
                        <a:pt x="260" y="291"/>
                      </a:lnTo>
                      <a:lnTo>
                        <a:pt x="262" y="290"/>
                      </a:lnTo>
                      <a:lnTo>
                        <a:pt x="265" y="290"/>
                      </a:lnTo>
                      <a:lnTo>
                        <a:pt x="268" y="290"/>
                      </a:lnTo>
                      <a:lnTo>
                        <a:pt x="270" y="288"/>
                      </a:lnTo>
                      <a:lnTo>
                        <a:pt x="274" y="288"/>
                      </a:lnTo>
                      <a:lnTo>
                        <a:pt x="278" y="290"/>
                      </a:lnTo>
                      <a:lnTo>
                        <a:pt x="284" y="291"/>
                      </a:lnTo>
                      <a:lnTo>
                        <a:pt x="278" y="291"/>
                      </a:lnTo>
                      <a:lnTo>
                        <a:pt x="274" y="291"/>
                      </a:lnTo>
                      <a:lnTo>
                        <a:pt x="272" y="292"/>
                      </a:lnTo>
                      <a:lnTo>
                        <a:pt x="268" y="292"/>
                      </a:lnTo>
                      <a:lnTo>
                        <a:pt x="266" y="292"/>
                      </a:lnTo>
                      <a:lnTo>
                        <a:pt x="264" y="292"/>
                      </a:lnTo>
                      <a:lnTo>
                        <a:pt x="264" y="292"/>
                      </a:lnTo>
                      <a:lnTo>
                        <a:pt x="262" y="291"/>
                      </a:lnTo>
                      <a:lnTo>
                        <a:pt x="266" y="291"/>
                      </a:lnTo>
                      <a:lnTo>
                        <a:pt x="269" y="291"/>
                      </a:lnTo>
                      <a:lnTo>
                        <a:pt x="273" y="291"/>
                      </a:lnTo>
                      <a:lnTo>
                        <a:pt x="277" y="291"/>
                      </a:lnTo>
                      <a:lnTo>
                        <a:pt x="280" y="290"/>
                      </a:lnTo>
                      <a:lnTo>
                        <a:pt x="282" y="288"/>
                      </a:lnTo>
                      <a:lnTo>
                        <a:pt x="285" y="288"/>
                      </a:lnTo>
                      <a:lnTo>
                        <a:pt x="288" y="286"/>
                      </a:lnTo>
                      <a:lnTo>
                        <a:pt x="288" y="287"/>
                      </a:lnTo>
                      <a:lnTo>
                        <a:pt x="288" y="287"/>
                      </a:lnTo>
                      <a:lnTo>
                        <a:pt x="289" y="288"/>
                      </a:lnTo>
                      <a:lnTo>
                        <a:pt x="290" y="288"/>
                      </a:lnTo>
                      <a:lnTo>
                        <a:pt x="292" y="290"/>
                      </a:lnTo>
                      <a:lnTo>
                        <a:pt x="293" y="290"/>
                      </a:lnTo>
                      <a:lnTo>
                        <a:pt x="294" y="291"/>
                      </a:lnTo>
                      <a:lnTo>
                        <a:pt x="296" y="291"/>
                      </a:lnTo>
                      <a:lnTo>
                        <a:pt x="298" y="291"/>
                      </a:lnTo>
                      <a:lnTo>
                        <a:pt x="301" y="290"/>
                      </a:lnTo>
                      <a:lnTo>
                        <a:pt x="304" y="290"/>
                      </a:lnTo>
                      <a:lnTo>
                        <a:pt x="305" y="290"/>
                      </a:lnTo>
                      <a:lnTo>
                        <a:pt x="308" y="288"/>
                      </a:lnTo>
                      <a:lnTo>
                        <a:pt x="310" y="288"/>
                      </a:lnTo>
                      <a:lnTo>
                        <a:pt x="316" y="290"/>
                      </a:lnTo>
                      <a:lnTo>
                        <a:pt x="321" y="291"/>
                      </a:lnTo>
                      <a:lnTo>
                        <a:pt x="320" y="291"/>
                      </a:lnTo>
                      <a:lnTo>
                        <a:pt x="320" y="291"/>
                      </a:lnTo>
                      <a:lnTo>
                        <a:pt x="320" y="291"/>
                      </a:lnTo>
                      <a:lnTo>
                        <a:pt x="320" y="291"/>
                      </a:lnTo>
                      <a:lnTo>
                        <a:pt x="318" y="292"/>
                      </a:lnTo>
                      <a:lnTo>
                        <a:pt x="318" y="292"/>
                      </a:lnTo>
                      <a:lnTo>
                        <a:pt x="320" y="294"/>
                      </a:lnTo>
                      <a:lnTo>
                        <a:pt x="321" y="295"/>
                      </a:lnTo>
                      <a:lnTo>
                        <a:pt x="321" y="295"/>
                      </a:lnTo>
                      <a:lnTo>
                        <a:pt x="321" y="295"/>
                      </a:lnTo>
                      <a:lnTo>
                        <a:pt x="322" y="295"/>
                      </a:lnTo>
                      <a:lnTo>
                        <a:pt x="324" y="295"/>
                      </a:lnTo>
                      <a:lnTo>
                        <a:pt x="326" y="295"/>
                      </a:lnTo>
                      <a:lnTo>
                        <a:pt x="328" y="295"/>
                      </a:lnTo>
                      <a:lnTo>
                        <a:pt x="330" y="295"/>
                      </a:lnTo>
                      <a:lnTo>
                        <a:pt x="333" y="295"/>
                      </a:lnTo>
                      <a:lnTo>
                        <a:pt x="333" y="295"/>
                      </a:lnTo>
                      <a:lnTo>
                        <a:pt x="333" y="295"/>
                      </a:lnTo>
                      <a:lnTo>
                        <a:pt x="333" y="295"/>
                      </a:lnTo>
                      <a:lnTo>
                        <a:pt x="333" y="295"/>
                      </a:lnTo>
                      <a:lnTo>
                        <a:pt x="333" y="296"/>
                      </a:lnTo>
                      <a:lnTo>
                        <a:pt x="333" y="296"/>
                      </a:lnTo>
                      <a:lnTo>
                        <a:pt x="333" y="298"/>
                      </a:lnTo>
                      <a:lnTo>
                        <a:pt x="333" y="299"/>
                      </a:lnTo>
                      <a:lnTo>
                        <a:pt x="336" y="300"/>
                      </a:lnTo>
                      <a:lnTo>
                        <a:pt x="337" y="302"/>
                      </a:lnTo>
                      <a:lnTo>
                        <a:pt x="340" y="302"/>
                      </a:lnTo>
                      <a:lnTo>
                        <a:pt x="341" y="303"/>
                      </a:lnTo>
                      <a:lnTo>
                        <a:pt x="344" y="304"/>
                      </a:lnTo>
                      <a:lnTo>
                        <a:pt x="346" y="304"/>
                      </a:lnTo>
                      <a:lnTo>
                        <a:pt x="348" y="306"/>
                      </a:lnTo>
                      <a:lnTo>
                        <a:pt x="350" y="307"/>
                      </a:lnTo>
                      <a:lnTo>
                        <a:pt x="350" y="307"/>
                      </a:lnTo>
                      <a:lnTo>
                        <a:pt x="350" y="307"/>
                      </a:lnTo>
                      <a:lnTo>
                        <a:pt x="352" y="307"/>
                      </a:lnTo>
                      <a:lnTo>
                        <a:pt x="352" y="307"/>
                      </a:lnTo>
                      <a:lnTo>
                        <a:pt x="353" y="307"/>
                      </a:lnTo>
                      <a:lnTo>
                        <a:pt x="353" y="307"/>
                      </a:lnTo>
                      <a:lnTo>
                        <a:pt x="354" y="307"/>
                      </a:lnTo>
                      <a:lnTo>
                        <a:pt x="354" y="307"/>
                      </a:lnTo>
                      <a:lnTo>
                        <a:pt x="354" y="307"/>
                      </a:lnTo>
                      <a:lnTo>
                        <a:pt x="354" y="308"/>
                      </a:lnTo>
                      <a:lnTo>
                        <a:pt x="354" y="308"/>
                      </a:lnTo>
                      <a:lnTo>
                        <a:pt x="354" y="310"/>
                      </a:lnTo>
                      <a:lnTo>
                        <a:pt x="356" y="310"/>
                      </a:lnTo>
                      <a:lnTo>
                        <a:pt x="356" y="311"/>
                      </a:lnTo>
                      <a:lnTo>
                        <a:pt x="357" y="311"/>
                      </a:lnTo>
                      <a:lnTo>
                        <a:pt x="358" y="312"/>
                      </a:lnTo>
                      <a:lnTo>
                        <a:pt x="361" y="312"/>
                      </a:lnTo>
                      <a:lnTo>
                        <a:pt x="365" y="312"/>
                      </a:lnTo>
                      <a:lnTo>
                        <a:pt x="368" y="312"/>
                      </a:lnTo>
                      <a:lnTo>
                        <a:pt x="370" y="312"/>
                      </a:lnTo>
                      <a:lnTo>
                        <a:pt x="373" y="312"/>
                      </a:lnTo>
                      <a:lnTo>
                        <a:pt x="376" y="314"/>
                      </a:lnTo>
                      <a:lnTo>
                        <a:pt x="377" y="314"/>
                      </a:lnTo>
                      <a:lnTo>
                        <a:pt x="378" y="315"/>
                      </a:lnTo>
                      <a:close/>
                      <a:moveTo>
                        <a:pt x="388" y="336"/>
                      </a:moveTo>
                      <a:lnTo>
                        <a:pt x="388" y="339"/>
                      </a:lnTo>
                      <a:lnTo>
                        <a:pt x="388" y="342"/>
                      </a:lnTo>
                      <a:lnTo>
                        <a:pt x="389" y="343"/>
                      </a:lnTo>
                      <a:lnTo>
                        <a:pt x="389" y="344"/>
                      </a:lnTo>
                      <a:lnTo>
                        <a:pt x="390" y="344"/>
                      </a:lnTo>
                      <a:lnTo>
                        <a:pt x="390" y="344"/>
                      </a:lnTo>
                      <a:lnTo>
                        <a:pt x="392" y="344"/>
                      </a:lnTo>
                      <a:lnTo>
                        <a:pt x="392" y="344"/>
                      </a:lnTo>
                      <a:lnTo>
                        <a:pt x="396" y="343"/>
                      </a:lnTo>
                      <a:lnTo>
                        <a:pt x="397" y="343"/>
                      </a:lnTo>
                      <a:lnTo>
                        <a:pt x="397" y="343"/>
                      </a:lnTo>
                      <a:lnTo>
                        <a:pt x="397" y="343"/>
                      </a:lnTo>
                      <a:lnTo>
                        <a:pt x="396" y="343"/>
                      </a:lnTo>
                      <a:lnTo>
                        <a:pt x="396" y="342"/>
                      </a:lnTo>
                      <a:lnTo>
                        <a:pt x="394" y="342"/>
                      </a:lnTo>
                      <a:lnTo>
                        <a:pt x="396" y="340"/>
                      </a:lnTo>
                      <a:lnTo>
                        <a:pt x="398" y="340"/>
                      </a:lnTo>
                      <a:lnTo>
                        <a:pt x="401" y="340"/>
                      </a:lnTo>
                      <a:lnTo>
                        <a:pt x="402" y="340"/>
                      </a:lnTo>
                      <a:lnTo>
                        <a:pt x="404" y="340"/>
                      </a:lnTo>
                      <a:lnTo>
                        <a:pt x="406" y="340"/>
                      </a:lnTo>
                      <a:lnTo>
                        <a:pt x="408" y="340"/>
                      </a:lnTo>
                      <a:lnTo>
                        <a:pt x="409" y="340"/>
                      </a:lnTo>
                      <a:lnTo>
                        <a:pt x="412" y="340"/>
                      </a:lnTo>
                      <a:lnTo>
                        <a:pt x="412" y="338"/>
                      </a:lnTo>
                      <a:lnTo>
                        <a:pt x="410" y="336"/>
                      </a:lnTo>
                      <a:lnTo>
                        <a:pt x="409" y="336"/>
                      </a:lnTo>
                      <a:lnTo>
                        <a:pt x="408" y="336"/>
                      </a:lnTo>
                      <a:lnTo>
                        <a:pt x="406" y="336"/>
                      </a:lnTo>
                      <a:lnTo>
                        <a:pt x="405" y="336"/>
                      </a:lnTo>
                      <a:lnTo>
                        <a:pt x="405" y="335"/>
                      </a:lnTo>
                      <a:lnTo>
                        <a:pt x="405" y="332"/>
                      </a:lnTo>
                      <a:lnTo>
                        <a:pt x="402" y="331"/>
                      </a:lnTo>
                      <a:lnTo>
                        <a:pt x="401" y="330"/>
                      </a:lnTo>
                      <a:lnTo>
                        <a:pt x="400" y="330"/>
                      </a:lnTo>
                      <a:lnTo>
                        <a:pt x="400" y="328"/>
                      </a:lnTo>
                      <a:lnTo>
                        <a:pt x="400" y="328"/>
                      </a:lnTo>
                      <a:lnTo>
                        <a:pt x="400" y="328"/>
                      </a:lnTo>
                      <a:lnTo>
                        <a:pt x="398" y="328"/>
                      </a:lnTo>
                      <a:lnTo>
                        <a:pt x="396" y="328"/>
                      </a:lnTo>
                      <a:lnTo>
                        <a:pt x="396" y="327"/>
                      </a:lnTo>
                      <a:lnTo>
                        <a:pt x="394" y="326"/>
                      </a:lnTo>
                      <a:lnTo>
                        <a:pt x="393" y="324"/>
                      </a:lnTo>
                      <a:lnTo>
                        <a:pt x="392" y="324"/>
                      </a:lnTo>
                      <a:lnTo>
                        <a:pt x="389" y="324"/>
                      </a:lnTo>
                      <a:lnTo>
                        <a:pt x="386" y="324"/>
                      </a:lnTo>
                      <a:lnTo>
                        <a:pt x="385" y="324"/>
                      </a:lnTo>
                      <a:lnTo>
                        <a:pt x="382" y="324"/>
                      </a:lnTo>
                      <a:lnTo>
                        <a:pt x="382" y="324"/>
                      </a:lnTo>
                      <a:lnTo>
                        <a:pt x="382" y="324"/>
                      </a:lnTo>
                      <a:lnTo>
                        <a:pt x="381" y="324"/>
                      </a:lnTo>
                      <a:lnTo>
                        <a:pt x="381" y="324"/>
                      </a:lnTo>
                      <a:lnTo>
                        <a:pt x="380" y="324"/>
                      </a:lnTo>
                      <a:lnTo>
                        <a:pt x="378" y="324"/>
                      </a:lnTo>
                      <a:lnTo>
                        <a:pt x="377" y="324"/>
                      </a:lnTo>
                      <a:lnTo>
                        <a:pt x="376" y="324"/>
                      </a:lnTo>
                      <a:lnTo>
                        <a:pt x="372" y="324"/>
                      </a:lnTo>
                      <a:lnTo>
                        <a:pt x="370" y="324"/>
                      </a:lnTo>
                      <a:lnTo>
                        <a:pt x="369" y="324"/>
                      </a:lnTo>
                      <a:lnTo>
                        <a:pt x="369" y="326"/>
                      </a:lnTo>
                      <a:lnTo>
                        <a:pt x="369" y="326"/>
                      </a:lnTo>
                      <a:lnTo>
                        <a:pt x="370" y="327"/>
                      </a:lnTo>
                      <a:lnTo>
                        <a:pt x="372" y="330"/>
                      </a:lnTo>
                      <a:lnTo>
                        <a:pt x="376" y="332"/>
                      </a:lnTo>
                      <a:lnTo>
                        <a:pt x="376" y="332"/>
                      </a:lnTo>
                      <a:lnTo>
                        <a:pt x="376" y="332"/>
                      </a:lnTo>
                      <a:lnTo>
                        <a:pt x="376" y="332"/>
                      </a:lnTo>
                      <a:lnTo>
                        <a:pt x="376" y="332"/>
                      </a:lnTo>
                      <a:lnTo>
                        <a:pt x="376" y="331"/>
                      </a:lnTo>
                      <a:lnTo>
                        <a:pt x="376" y="331"/>
                      </a:lnTo>
                      <a:lnTo>
                        <a:pt x="376" y="330"/>
                      </a:lnTo>
                      <a:lnTo>
                        <a:pt x="376" y="328"/>
                      </a:lnTo>
                      <a:lnTo>
                        <a:pt x="377" y="328"/>
                      </a:lnTo>
                      <a:lnTo>
                        <a:pt x="377" y="328"/>
                      </a:lnTo>
                      <a:lnTo>
                        <a:pt x="378" y="330"/>
                      </a:lnTo>
                      <a:lnTo>
                        <a:pt x="378" y="330"/>
                      </a:lnTo>
                      <a:lnTo>
                        <a:pt x="380" y="331"/>
                      </a:lnTo>
                      <a:lnTo>
                        <a:pt x="381" y="332"/>
                      </a:lnTo>
                      <a:lnTo>
                        <a:pt x="381" y="332"/>
                      </a:lnTo>
                      <a:lnTo>
                        <a:pt x="382" y="332"/>
                      </a:lnTo>
                      <a:lnTo>
                        <a:pt x="382" y="332"/>
                      </a:lnTo>
                      <a:lnTo>
                        <a:pt x="382" y="332"/>
                      </a:lnTo>
                      <a:lnTo>
                        <a:pt x="384" y="332"/>
                      </a:lnTo>
                      <a:lnTo>
                        <a:pt x="384" y="332"/>
                      </a:lnTo>
                      <a:lnTo>
                        <a:pt x="384" y="334"/>
                      </a:lnTo>
                      <a:lnTo>
                        <a:pt x="385" y="334"/>
                      </a:lnTo>
                      <a:lnTo>
                        <a:pt x="386" y="335"/>
                      </a:lnTo>
                      <a:lnTo>
                        <a:pt x="388" y="33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996633"/>
                    </a:gs>
                    <a:gs pos="50000">
                      <a:srgbClr val="CC9900"/>
                    </a:gs>
                    <a:gs pos="100000">
                      <a:srgbClr val="996633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84" name="Freeform 445"/>
                <p:cNvSpPr>
                  <a:spLocks/>
                </p:cNvSpPr>
                <p:nvPr/>
              </p:nvSpPr>
              <p:spPr bwMode="auto">
                <a:xfrm>
                  <a:off x="3000" y="2272"/>
                  <a:ext cx="672" cy="416"/>
                </a:xfrm>
                <a:custGeom>
                  <a:avLst/>
                  <a:gdLst/>
                  <a:ahLst/>
                  <a:cxnLst>
                    <a:cxn ang="0">
                      <a:pos x="379" y="828"/>
                    </a:cxn>
                    <a:cxn ang="0">
                      <a:pos x="442" y="810"/>
                    </a:cxn>
                    <a:cxn ang="0">
                      <a:pos x="508" y="781"/>
                    </a:cxn>
                    <a:cxn ang="0">
                      <a:pos x="547" y="730"/>
                    </a:cxn>
                    <a:cxn ang="0">
                      <a:pos x="624" y="689"/>
                    </a:cxn>
                    <a:cxn ang="0">
                      <a:pos x="591" y="673"/>
                    </a:cxn>
                    <a:cxn ang="0">
                      <a:pos x="658" y="629"/>
                    </a:cxn>
                    <a:cxn ang="0">
                      <a:pos x="715" y="577"/>
                    </a:cxn>
                    <a:cxn ang="0">
                      <a:pos x="732" y="544"/>
                    </a:cxn>
                    <a:cxn ang="0">
                      <a:pos x="807" y="502"/>
                    </a:cxn>
                    <a:cxn ang="0">
                      <a:pos x="851" y="503"/>
                    </a:cxn>
                    <a:cxn ang="0">
                      <a:pos x="880" y="500"/>
                    </a:cxn>
                    <a:cxn ang="0">
                      <a:pos x="925" y="391"/>
                    </a:cxn>
                    <a:cxn ang="0">
                      <a:pos x="985" y="354"/>
                    </a:cxn>
                    <a:cxn ang="0">
                      <a:pos x="1013" y="346"/>
                    </a:cxn>
                    <a:cxn ang="0">
                      <a:pos x="1036" y="370"/>
                    </a:cxn>
                    <a:cxn ang="0">
                      <a:pos x="1037" y="390"/>
                    </a:cxn>
                    <a:cxn ang="0">
                      <a:pos x="1074" y="386"/>
                    </a:cxn>
                    <a:cxn ang="0">
                      <a:pos x="1088" y="354"/>
                    </a:cxn>
                    <a:cxn ang="0">
                      <a:pos x="1105" y="331"/>
                    </a:cxn>
                    <a:cxn ang="0">
                      <a:pos x="1129" y="322"/>
                    </a:cxn>
                    <a:cxn ang="0">
                      <a:pos x="1188" y="306"/>
                    </a:cxn>
                    <a:cxn ang="0">
                      <a:pos x="1228" y="274"/>
                    </a:cxn>
                    <a:cxn ang="0">
                      <a:pos x="1270" y="271"/>
                    </a:cxn>
                    <a:cxn ang="0">
                      <a:pos x="1294" y="235"/>
                    </a:cxn>
                    <a:cxn ang="0">
                      <a:pos x="1230" y="238"/>
                    </a:cxn>
                    <a:cxn ang="0">
                      <a:pos x="1081" y="331"/>
                    </a:cxn>
                    <a:cxn ang="0">
                      <a:pos x="1121" y="269"/>
                    </a:cxn>
                    <a:cxn ang="0">
                      <a:pos x="1122" y="230"/>
                    </a:cxn>
                    <a:cxn ang="0">
                      <a:pos x="1126" y="214"/>
                    </a:cxn>
                    <a:cxn ang="0">
                      <a:pos x="1182" y="181"/>
                    </a:cxn>
                    <a:cxn ang="0">
                      <a:pos x="1318" y="117"/>
                    </a:cxn>
                    <a:cxn ang="0">
                      <a:pos x="1094" y="162"/>
                    </a:cxn>
                    <a:cxn ang="0">
                      <a:pos x="1094" y="145"/>
                    </a:cxn>
                    <a:cxn ang="0">
                      <a:pos x="1144" y="140"/>
                    </a:cxn>
                    <a:cxn ang="0">
                      <a:pos x="1130" y="122"/>
                    </a:cxn>
                    <a:cxn ang="0">
                      <a:pos x="1133" y="98"/>
                    </a:cxn>
                    <a:cxn ang="0">
                      <a:pos x="1132" y="56"/>
                    </a:cxn>
                    <a:cxn ang="0">
                      <a:pos x="1066" y="82"/>
                    </a:cxn>
                    <a:cxn ang="0">
                      <a:pos x="1116" y="28"/>
                    </a:cxn>
                    <a:cxn ang="0">
                      <a:pos x="1032" y="2"/>
                    </a:cxn>
                    <a:cxn ang="0">
                      <a:pos x="847" y="183"/>
                    </a:cxn>
                    <a:cxn ang="0">
                      <a:pos x="743" y="274"/>
                    </a:cxn>
                    <a:cxn ang="0">
                      <a:pos x="717" y="302"/>
                    </a:cxn>
                    <a:cxn ang="0">
                      <a:pos x="664" y="356"/>
                    </a:cxn>
                    <a:cxn ang="0">
                      <a:pos x="535" y="395"/>
                    </a:cxn>
                    <a:cxn ang="0">
                      <a:pos x="430" y="403"/>
                    </a:cxn>
                    <a:cxn ang="0">
                      <a:pos x="362" y="427"/>
                    </a:cxn>
                    <a:cxn ang="0">
                      <a:pos x="330" y="442"/>
                    </a:cxn>
                    <a:cxn ang="0">
                      <a:pos x="290" y="399"/>
                    </a:cxn>
                    <a:cxn ang="0">
                      <a:pos x="249" y="415"/>
                    </a:cxn>
                    <a:cxn ang="0">
                      <a:pos x="231" y="442"/>
                    </a:cxn>
                    <a:cxn ang="0">
                      <a:pos x="147" y="432"/>
                    </a:cxn>
                    <a:cxn ang="0">
                      <a:pos x="131" y="462"/>
                    </a:cxn>
                    <a:cxn ang="0">
                      <a:pos x="40" y="436"/>
                    </a:cxn>
                    <a:cxn ang="0">
                      <a:pos x="12" y="468"/>
                    </a:cxn>
                    <a:cxn ang="0">
                      <a:pos x="72" y="543"/>
                    </a:cxn>
                    <a:cxn ang="0">
                      <a:pos x="194" y="629"/>
                    </a:cxn>
                    <a:cxn ang="0">
                      <a:pos x="194" y="660"/>
                    </a:cxn>
                    <a:cxn ang="0">
                      <a:pos x="231" y="705"/>
                    </a:cxn>
                    <a:cxn ang="0">
                      <a:pos x="207" y="718"/>
                    </a:cxn>
                    <a:cxn ang="0">
                      <a:pos x="215" y="744"/>
                    </a:cxn>
                    <a:cxn ang="0">
                      <a:pos x="253" y="801"/>
                    </a:cxn>
                  </a:cxnLst>
                  <a:rect l="0" t="0" r="r" b="b"/>
                  <a:pathLst>
                    <a:path w="1342" h="832">
                      <a:moveTo>
                        <a:pt x="287" y="818"/>
                      </a:moveTo>
                      <a:lnTo>
                        <a:pt x="290" y="818"/>
                      </a:lnTo>
                      <a:lnTo>
                        <a:pt x="291" y="820"/>
                      </a:lnTo>
                      <a:lnTo>
                        <a:pt x="294" y="821"/>
                      </a:lnTo>
                      <a:lnTo>
                        <a:pt x="297" y="821"/>
                      </a:lnTo>
                      <a:lnTo>
                        <a:pt x="299" y="822"/>
                      </a:lnTo>
                      <a:lnTo>
                        <a:pt x="302" y="822"/>
                      </a:lnTo>
                      <a:lnTo>
                        <a:pt x="305" y="824"/>
                      </a:lnTo>
                      <a:lnTo>
                        <a:pt x="309" y="825"/>
                      </a:lnTo>
                      <a:lnTo>
                        <a:pt x="310" y="825"/>
                      </a:lnTo>
                      <a:lnTo>
                        <a:pt x="313" y="825"/>
                      </a:lnTo>
                      <a:lnTo>
                        <a:pt x="314" y="825"/>
                      </a:lnTo>
                      <a:lnTo>
                        <a:pt x="315" y="824"/>
                      </a:lnTo>
                      <a:lnTo>
                        <a:pt x="317" y="824"/>
                      </a:lnTo>
                      <a:lnTo>
                        <a:pt x="318" y="824"/>
                      </a:lnTo>
                      <a:lnTo>
                        <a:pt x="321" y="824"/>
                      </a:lnTo>
                      <a:lnTo>
                        <a:pt x="322" y="825"/>
                      </a:lnTo>
                      <a:lnTo>
                        <a:pt x="326" y="825"/>
                      </a:lnTo>
                      <a:lnTo>
                        <a:pt x="329" y="826"/>
                      </a:lnTo>
                      <a:lnTo>
                        <a:pt x="333" y="828"/>
                      </a:lnTo>
                      <a:lnTo>
                        <a:pt x="337" y="828"/>
                      </a:lnTo>
                      <a:lnTo>
                        <a:pt x="339" y="829"/>
                      </a:lnTo>
                      <a:lnTo>
                        <a:pt x="343" y="830"/>
                      </a:lnTo>
                      <a:lnTo>
                        <a:pt x="347" y="832"/>
                      </a:lnTo>
                      <a:lnTo>
                        <a:pt x="351" y="832"/>
                      </a:lnTo>
                      <a:lnTo>
                        <a:pt x="351" y="832"/>
                      </a:lnTo>
                      <a:lnTo>
                        <a:pt x="351" y="832"/>
                      </a:lnTo>
                      <a:lnTo>
                        <a:pt x="351" y="832"/>
                      </a:lnTo>
                      <a:lnTo>
                        <a:pt x="351" y="832"/>
                      </a:lnTo>
                      <a:lnTo>
                        <a:pt x="351" y="832"/>
                      </a:lnTo>
                      <a:lnTo>
                        <a:pt x="353" y="832"/>
                      </a:lnTo>
                      <a:lnTo>
                        <a:pt x="353" y="832"/>
                      </a:lnTo>
                      <a:lnTo>
                        <a:pt x="354" y="832"/>
                      </a:lnTo>
                      <a:lnTo>
                        <a:pt x="354" y="832"/>
                      </a:lnTo>
                      <a:lnTo>
                        <a:pt x="354" y="832"/>
                      </a:lnTo>
                      <a:lnTo>
                        <a:pt x="355" y="832"/>
                      </a:lnTo>
                      <a:lnTo>
                        <a:pt x="357" y="832"/>
                      </a:lnTo>
                      <a:lnTo>
                        <a:pt x="357" y="832"/>
                      </a:lnTo>
                      <a:lnTo>
                        <a:pt x="358" y="832"/>
                      </a:lnTo>
                      <a:lnTo>
                        <a:pt x="359" y="832"/>
                      </a:lnTo>
                      <a:lnTo>
                        <a:pt x="361" y="832"/>
                      </a:lnTo>
                      <a:lnTo>
                        <a:pt x="361" y="832"/>
                      </a:lnTo>
                      <a:lnTo>
                        <a:pt x="362" y="832"/>
                      </a:lnTo>
                      <a:lnTo>
                        <a:pt x="363" y="830"/>
                      </a:lnTo>
                      <a:lnTo>
                        <a:pt x="363" y="830"/>
                      </a:lnTo>
                      <a:lnTo>
                        <a:pt x="365" y="830"/>
                      </a:lnTo>
                      <a:lnTo>
                        <a:pt x="365" y="830"/>
                      </a:lnTo>
                      <a:lnTo>
                        <a:pt x="366" y="830"/>
                      </a:lnTo>
                      <a:lnTo>
                        <a:pt x="367" y="829"/>
                      </a:lnTo>
                      <a:lnTo>
                        <a:pt x="369" y="829"/>
                      </a:lnTo>
                      <a:lnTo>
                        <a:pt x="369" y="830"/>
                      </a:lnTo>
                      <a:lnTo>
                        <a:pt x="370" y="830"/>
                      </a:lnTo>
                      <a:lnTo>
                        <a:pt x="371" y="830"/>
                      </a:lnTo>
                      <a:lnTo>
                        <a:pt x="371" y="830"/>
                      </a:lnTo>
                      <a:lnTo>
                        <a:pt x="373" y="830"/>
                      </a:lnTo>
                      <a:lnTo>
                        <a:pt x="373" y="830"/>
                      </a:lnTo>
                      <a:lnTo>
                        <a:pt x="374" y="830"/>
                      </a:lnTo>
                      <a:lnTo>
                        <a:pt x="375" y="830"/>
                      </a:lnTo>
                      <a:lnTo>
                        <a:pt x="375" y="830"/>
                      </a:lnTo>
                      <a:lnTo>
                        <a:pt x="377" y="829"/>
                      </a:lnTo>
                      <a:lnTo>
                        <a:pt x="377" y="829"/>
                      </a:lnTo>
                      <a:lnTo>
                        <a:pt x="377" y="829"/>
                      </a:lnTo>
                      <a:lnTo>
                        <a:pt x="377" y="829"/>
                      </a:lnTo>
                      <a:lnTo>
                        <a:pt x="378" y="828"/>
                      </a:lnTo>
                      <a:lnTo>
                        <a:pt x="378" y="828"/>
                      </a:lnTo>
                      <a:lnTo>
                        <a:pt x="379" y="828"/>
                      </a:lnTo>
                      <a:lnTo>
                        <a:pt x="379" y="828"/>
                      </a:lnTo>
                      <a:lnTo>
                        <a:pt x="381" y="828"/>
                      </a:lnTo>
                      <a:lnTo>
                        <a:pt x="382" y="828"/>
                      </a:lnTo>
                      <a:lnTo>
                        <a:pt x="385" y="829"/>
                      </a:lnTo>
                      <a:lnTo>
                        <a:pt x="386" y="829"/>
                      </a:lnTo>
                      <a:lnTo>
                        <a:pt x="389" y="829"/>
                      </a:lnTo>
                      <a:lnTo>
                        <a:pt x="390" y="829"/>
                      </a:lnTo>
                      <a:lnTo>
                        <a:pt x="391" y="829"/>
                      </a:lnTo>
                      <a:lnTo>
                        <a:pt x="391" y="829"/>
                      </a:lnTo>
                      <a:lnTo>
                        <a:pt x="391" y="829"/>
                      </a:lnTo>
                      <a:lnTo>
                        <a:pt x="391" y="829"/>
                      </a:lnTo>
                      <a:lnTo>
                        <a:pt x="393" y="829"/>
                      </a:lnTo>
                      <a:lnTo>
                        <a:pt x="393" y="828"/>
                      </a:lnTo>
                      <a:lnTo>
                        <a:pt x="394" y="828"/>
                      </a:lnTo>
                      <a:lnTo>
                        <a:pt x="394" y="828"/>
                      </a:lnTo>
                      <a:lnTo>
                        <a:pt x="397" y="829"/>
                      </a:lnTo>
                      <a:lnTo>
                        <a:pt x="399" y="829"/>
                      </a:lnTo>
                      <a:lnTo>
                        <a:pt x="401" y="829"/>
                      </a:lnTo>
                      <a:lnTo>
                        <a:pt x="403" y="829"/>
                      </a:lnTo>
                      <a:lnTo>
                        <a:pt x="406" y="830"/>
                      </a:lnTo>
                      <a:lnTo>
                        <a:pt x="408" y="830"/>
                      </a:lnTo>
                      <a:lnTo>
                        <a:pt x="411" y="830"/>
                      </a:lnTo>
                      <a:lnTo>
                        <a:pt x="414" y="830"/>
                      </a:lnTo>
                      <a:lnTo>
                        <a:pt x="414" y="830"/>
                      </a:lnTo>
                      <a:lnTo>
                        <a:pt x="415" y="830"/>
                      </a:lnTo>
                      <a:lnTo>
                        <a:pt x="416" y="830"/>
                      </a:lnTo>
                      <a:lnTo>
                        <a:pt x="416" y="830"/>
                      </a:lnTo>
                      <a:lnTo>
                        <a:pt x="416" y="830"/>
                      </a:lnTo>
                      <a:lnTo>
                        <a:pt x="418" y="829"/>
                      </a:lnTo>
                      <a:lnTo>
                        <a:pt x="418" y="829"/>
                      </a:lnTo>
                      <a:lnTo>
                        <a:pt x="416" y="829"/>
                      </a:lnTo>
                      <a:lnTo>
                        <a:pt x="415" y="828"/>
                      </a:lnTo>
                      <a:lnTo>
                        <a:pt x="414" y="828"/>
                      </a:lnTo>
                      <a:lnTo>
                        <a:pt x="412" y="826"/>
                      </a:lnTo>
                      <a:lnTo>
                        <a:pt x="411" y="826"/>
                      </a:lnTo>
                      <a:lnTo>
                        <a:pt x="410" y="826"/>
                      </a:lnTo>
                      <a:lnTo>
                        <a:pt x="408" y="825"/>
                      </a:lnTo>
                      <a:lnTo>
                        <a:pt x="407" y="825"/>
                      </a:lnTo>
                      <a:lnTo>
                        <a:pt x="407" y="824"/>
                      </a:lnTo>
                      <a:lnTo>
                        <a:pt x="407" y="824"/>
                      </a:lnTo>
                      <a:lnTo>
                        <a:pt x="408" y="822"/>
                      </a:lnTo>
                      <a:lnTo>
                        <a:pt x="408" y="822"/>
                      </a:lnTo>
                      <a:lnTo>
                        <a:pt x="410" y="821"/>
                      </a:lnTo>
                      <a:lnTo>
                        <a:pt x="410" y="821"/>
                      </a:lnTo>
                      <a:lnTo>
                        <a:pt x="411" y="820"/>
                      </a:lnTo>
                      <a:lnTo>
                        <a:pt x="411" y="820"/>
                      </a:lnTo>
                      <a:lnTo>
                        <a:pt x="412" y="818"/>
                      </a:lnTo>
                      <a:lnTo>
                        <a:pt x="414" y="818"/>
                      </a:lnTo>
                      <a:lnTo>
                        <a:pt x="415" y="818"/>
                      </a:lnTo>
                      <a:lnTo>
                        <a:pt x="418" y="818"/>
                      </a:lnTo>
                      <a:lnTo>
                        <a:pt x="420" y="818"/>
                      </a:lnTo>
                      <a:lnTo>
                        <a:pt x="422" y="820"/>
                      </a:lnTo>
                      <a:lnTo>
                        <a:pt x="424" y="820"/>
                      </a:lnTo>
                      <a:lnTo>
                        <a:pt x="427" y="820"/>
                      </a:lnTo>
                      <a:lnTo>
                        <a:pt x="428" y="820"/>
                      </a:lnTo>
                      <a:lnTo>
                        <a:pt x="430" y="818"/>
                      </a:lnTo>
                      <a:lnTo>
                        <a:pt x="431" y="817"/>
                      </a:lnTo>
                      <a:lnTo>
                        <a:pt x="432" y="816"/>
                      </a:lnTo>
                      <a:lnTo>
                        <a:pt x="434" y="814"/>
                      </a:lnTo>
                      <a:lnTo>
                        <a:pt x="435" y="814"/>
                      </a:lnTo>
                      <a:lnTo>
                        <a:pt x="435" y="813"/>
                      </a:lnTo>
                      <a:lnTo>
                        <a:pt x="436" y="812"/>
                      </a:lnTo>
                      <a:lnTo>
                        <a:pt x="438" y="810"/>
                      </a:lnTo>
                      <a:lnTo>
                        <a:pt x="438" y="810"/>
                      </a:lnTo>
                      <a:lnTo>
                        <a:pt x="439" y="809"/>
                      </a:lnTo>
                      <a:lnTo>
                        <a:pt x="440" y="809"/>
                      </a:lnTo>
                      <a:lnTo>
                        <a:pt x="440" y="809"/>
                      </a:lnTo>
                      <a:lnTo>
                        <a:pt x="442" y="810"/>
                      </a:lnTo>
                      <a:lnTo>
                        <a:pt x="443" y="810"/>
                      </a:lnTo>
                      <a:lnTo>
                        <a:pt x="444" y="810"/>
                      </a:lnTo>
                      <a:lnTo>
                        <a:pt x="446" y="809"/>
                      </a:lnTo>
                      <a:lnTo>
                        <a:pt x="447" y="809"/>
                      </a:lnTo>
                      <a:lnTo>
                        <a:pt x="447" y="808"/>
                      </a:lnTo>
                      <a:lnTo>
                        <a:pt x="448" y="806"/>
                      </a:lnTo>
                      <a:lnTo>
                        <a:pt x="448" y="805"/>
                      </a:lnTo>
                      <a:lnTo>
                        <a:pt x="450" y="804"/>
                      </a:lnTo>
                      <a:lnTo>
                        <a:pt x="450" y="802"/>
                      </a:lnTo>
                      <a:lnTo>
                        <a:pt x="450" y="801"/>
                      </a:lnTo>
                      <a:lnTo>
                        <a:pt x="451" y="801"/>
                      </a:lnTo>
                      <a:lnTo>
                        <a:pt x="451" y="800"/>
                      </a:lnTo>
                      <a:lnTo>
                        <a:pt x="452" y="800"/>
                      </a:lnTo>
                      <a:lnTo>
                        <a:pt x="452" y="800"/>
                      </a:lnTo>
                      <a:lnTo>
                        <a:pt x="454" y="800"/>
                      </a:lnTo>
                      <a:lnTo>
                        <a:pt x="455" y="798"/>
                      </a:lnTo>
                      <a:lnTo>
                        <a:pt x="456" y="798"/>
                      </a:lnTo>
                      <a:lnTo>
                        <a:pt x="458" y="798"/>
                      </a:lnTo>
                      <a:lnTo>
                        <a:pt x="460" y="798"/>
                      </a:lnTo>
                      <a:lnTo>
                        <a:pt x="460" y="798"/>
                      </a:lnTo>
                      <a:lnTo>
                        <a:pt x="462" y="798"/>
                      </a:lnTo>
                      <a:lnTo>
                        <a:pt x="462" y="798"/>
                      </a:lnTo>
                      <a:lnTo>
                        <a:pt x="463" y="798"/>
                      </a:lnTo>
                      <a:lnTo>
                        <a:pt x="463" y="798"/>
                      </a:lnTo>
                      <a:lnTo>
                        <a:pt x="464" y="798"/>
                      </a:lnTo>
                      <a:lnTo>
                        <a:pt x="466" y="798"/>
                      </a:lnTo>
                      <a:lnTo>
                        <a:pt x="466" y="798"/>
                      </a:lnTo>
                      <a:lnTo>
                        <a:pt x="467" y="798"/>
                      </a:lnTo>
                      <a:lnTo>
                        <a:pt x="467" y="798"/>
                      </a:lnTo>
                      <a:lnTo>
                        <a:pt x="467" y="797"/>
                      </a:lnTo>
                      <a:lnTo>
                        <a:pt x="467" y="797"/>
                      </a:lnTo>
                      <a:lnTo>
                        <a:pt x="467" y="797"/>
                      </a:lnTo>
                      <a:lnTo>
                        <a:pt x="467" y="797"/>
                      </a:lnTo>
                      <a:lnTo>
                        <a:pt x="467" y="797"/>
                      </a:lnTo>
                      <a:lnTo>
                        <a:pt x="467" y="797"/>
                      </a:lnTo>
                      <a:lnTo>
                        <a:pt x="470" y="796"/>
                      </a:lnTo>
                      <a:lnTo>
                        <a:pt x="472" y="796"/>
                      </a:lnTo>
                      <a:lnTo>
                        <a:pt x="475" y="796"/>
                      </a:lnTo>
                      <a:lnTo>
                        <a:pt x="478" y="796"/>
                      </a:lnTo>
                      <a:lnTo>
                        <a:pt x="480" y="796"/>
                      </a:lnTo>
                      <a:lnTo>
                        <a:pt x="483" y="796"/>
                      </a:lnTo>
                      <a:lnTo>
                        <a:pt x="486" y="796"/>
                      </a:lnTo>
                      <a:lnTo>
                        <a:pt x="488" y="796"/>
                      </a:lnTo>
                      <a:lnTo>
                        <a:pt x="490" y="794"/>
                      </a:lnTo>
                      <a:lnTo>
                        <a:pt x="490" y="794"/>
                      </a:lnTo>
                      <a:lnTo>
                        <a:pt x="491" y="794"/>
                      </a:lnTo>
                      <a:lnTo>
                        <a:pt x="491" y="794"/>
                      </a:lnTo>
                      <a:lnTo>
                        <a:pt x="492" y="793"/>
                      </a:lnTo>
                      <a:lnTo>
                        <a:pt x="494" y="793"/>
                      </a:lnTo>
                      <a:lnTo>
                        <a:pt x="494" y="793"/>
                      </a:lnTo>
                      <a:lnTo>
                        <a:pt x="495" y="792"/>
                      </a:lnTo>
                      <a:lnTo>
                        <a:pt x="495" y="792"/>
                      </a:lnTo>
                      <a:lnTo>
                        <a:pt x="496" y="792"/>
                      </a:lnTo>
                      <a:lnTo>
                        <a:pt x="498" y="792"/>
                      </a:lnTo>
                      <a:lnTo>
                        <a:pt x="498" y="792"/>
                      </a:lnTo>
                      <a:lnTo>
                        <a:pt x="499" y="792"/>
                      </a:lnTo>
                      <a:lnTo>
                        <a:pt x="499" y="792"/>
                      </a:lnTo>
                      <a:lnTo>
                        <a:pt x="500" y="790"/>
                      </a:lnTo>
                      <a:lnTo>
                        <a:pt x="500" y="790"/>
                      </a:lnTo>
                      <a:lnTo>
                        <a:pt x="502" y="789"/>
                      </a:lnTo>
                      <a:lnTo>
                        <a:pt x="503" y="788"/>
                      </a:lnTo>
                      <a:lnTo>
                        <a:pt x="504" y="788"/>
                      </a:lnTo>
                      <a:lnTo>
                        <a:pt x="504" y="786"/>
                      </a:lnTo>
                      <a:lnTo>
                        <a:pt x="506" y="785"/>
                      </a:lnTo>
                      <a:lnTo>
                        <a:pt x="507" y="784"/>
                      </a:lnTo>
                      <a:lnTo>
                        <a:pt x="508" y="782"/>
                      </a:lnTo>
                      <a:lnTo>
                        <a:pt x="508" y="781"/>
                      </a:lnTo>
                      <a:lnTo>
                        <a:pt x="510" y="781"/>
                      </a:lnTo>
                      <a:lnTo>
                        <a:pt x="510" y="780"/>
                      </a:lnTo>
                      <a:lnTo>
                        <a:pt x="511" y="780"/>
                      </a:lnTo>
                      <a:lnTo>
                        <a:pt x="512" y="780"/>
                      </a:lnTo>
                      <a:lnTo>
                        <a:pt x="512" y="780"/>
                      </a:lnTo>
                      <a:lnTo>
                        <a:pt x="514" y="780"/>
                      </a:lnTo>
                      <a:lnTo>
                        <a:pt x="515" y="780"/>
                      </a:lnTo>
                      <a:lnTo>
                        <a:pt x="515" y="778"/>
                      </a:lnTo>
                      <a:lnTo>
                        <a:pt x="516" y="778"/>
                      </a:lnTo>
                      <a:lnTo>
                        <a:pt x="518" y="777"/>
                      </a:lnTo>
                      <a:lnTo>
                        <a:pt x="519" y="776"/>
                      </a:lnTo>
                      <a:lnTo>
                        <a:pt x="519" y="776"/>
                      </a:lnTo>
                      <a:lnTo>
                        <a:pt x="519" y="774"/>
                      </a:lnTo>
                      <a:lnTo>
                        <a:pt x="519" y="773"/>
                      </a:lnTo>
                      <a:lnTo>
                        <a:pt x="519" y="773"/>
                      </a:lnTo>
                      <a:lnTo>
                        <a:pt x="520" y="772"/>
                      </a:lnTo>
                      <a:lnTo>
                        <a:pt x="519" y="772"/>
                      </a:lnTo>
                      <a:lnTo>
                        <a:pt x="519" y="770"/>
                      </a:lnTo>
                      <a:lnTo>
                        <a:pt x="518" y="770"/>
                      </a:lnTo>
                      <a:lnTo>
                        <a:pt x="516" y="770"/>
                      </a:lnTo>
                      <a:lnTo>
                        <a:pt x="515" y="770"/>
                      </a:lnTo>
                      <a:lnTo>
                        <a:pt x="514" y="770"/>
                      </a:lnTo>
                      <a:lnTo>
                        <a:pt x="512" y="770"/>
                      </a:lnTo>
                      <a:lnTo>
                        <a:pt x="512" y="770"/>
                      </a:lnTo>
                      <a:lnTo>
                        <a:pt x="512" y="768"/>
                      </a:lnTo>
                      <a:lnTo>
                        <a:pt x="512" y="765"/>
                      </a:lnTo>
                      <a:lnTo>
                        <a:pt x="514" y="762"/>
                      </a:lnTo>
                      <a:lnTo>
                        <a:pt x="514" y="760"/>
                      </a:lnTo>
                      <a:lnTo>
                        <a:pt x="514" y="757"/>
                      </a:lnTo>
                      <a:lnTo>
                        <a:pt x="515" y="754"/>
                      </a:lnTo>
                      <a:lnTo>
                        <a:pt x="515" y="752"/>
                      </a:lnTo>
                      <a:lnTo>
                        <a:pt x="515" y="749"/>
                      </a:lnTo>
                      <a:lnTo>
                        <a:pt x="516" y="748"/>
                      </a:lnTo>
                      <a:lnTo>
                        <a:pt x="516" y="748"/>
                      </a:lnTo>
                      <a:lnTo>
                        <a:pt x="518" y="748"/>
                      </a:lnTo>
                      <a:lnTo>
                        <a:pt x="519" y="746"/>
                      </a:lnTo>
                      <a:lnTo>
                        <a:pt x="520" y="746"/>
                      </a:lnTo>
                      <a:lnTo>
                        <a:pt x="522" y="746"/>
                      </a:lnTo>
                      <a:lnTo>
                        <a:pt x="523" y="746"/>
                      </a:lnTo>
                      <a:lnTo>
                        <a:pt x="524" y="745"/>
                      </a:lnTo>
                      <a:lnTo>
                        <a:pt x="526" y="745"/>
                      </a:lnTo>
                      <a:lnTo>
                        <a:pt x="527" y="745"/>
                      </a:lnTo>
                      <a:lnTo>
                        <a:pt x="527" y="744"/>
                      </a:lnTo>
                      <a:lnTo>
                        <a:pt x="527" y="744"/>
                      </a:lnTo>
                      <a:lnTo>
                        <a:pt x="528" y="744"/>
                      </a:lnTo>
                      <a:lnTo>
                        <a:pt x="528" y="742"/>
                      </a:lnTo>
                      <a:lnTo>
                        <a:pt x="530" y="742"/>
                      </a:lnTo>
                      <a:lnTo>
                        <a:pt x="531" y="741"/>
                      </a:lnTo>
                      <a:lnTo>
                        <a:pt x="531" y="741"/>
                      </a:lnTo>
                      <a:lnTo>
                        <a:pt x="532" y="741"/>
                      </a:lnTo>
                      <a:lnTo>
                        <a:pt x="532" y="741"/>
                      </a:lnTo>
                      <a:lnTo>
                        <a:pt x="534" y="741"/>
                      </a:lnTo>
                      <a:lnTo>
                        <a:pt x="535" y="741"/>
                      </a:lnTo>
                      <a:lnTo>
                        <a:pt x="535" y="741"/>
                      </a:lnTo>
                      <a:lnTo>
                        <a:pt x="536" y="741"/>
                      </a:lnTo>
                      <a:lnTo>
                        <a:pt x="536" y="741"/>
                      </a:lnTo>
                      <a:lnTo>
                        <a:pt x="538" y="740"/>
                      </a:lnTo>
                      <a:lnTo>
                        <a:pt x="539" y="738"/>
                      </a:lnTo>
                      <a:lnTo>
                        <a:pt x="539" y="737"/>
                      </a:lnTo>
                      <a:lnTo>
                        <a:pt x="540" y="736"/>
                      </a:lnTo>
                      <a:lnTo>
                        <a:pt x="542" y="736"/>
                      </a:lnTo>
                      <a:lnTo>
                        <a:pt x="543" y="734"/>
                      </a:lnTo>
                      <a:lnTo>
                        <a:pt x="544" y="733"/>
                      </a:lnTo>
                      <a:lnTo>
                        <a:pt x="544" y="732"/>
                      </a:lnTo>
                      <a:lnTo>
                        <a:pt x="546" y="732"/>
                      </a:lnTo>
                      <a:lnTo>
                        <a:pt x="546" y="732"/>
                      </a:lnTo>
                      <a:lnTo>
                        <a:pt x="547" y="730"/>
                      </a:lnTo>
                      <a:lnTo>
                        <a:pt x="548" y="730"/>
                      </a:lnTo>
                      <a:lnTo>
                        <a:pt x="550" y="730"/>
                      </a:lnTo>
                      <a:lnTo>
                        <a:pt x="552" y="730"/>
                      </a:lnTo>
                      <a:lnTo>
                        <a:pt x="554" y="729"/>
                      </a:lnTo>
                      <a:lnTo>
                        <a:pt x="555" y="729"/>
                      </a:lnTo>
                      <a:lnTo>
                        <a:pt x="555" y="729"/>
                      </a:lnTo>
                      <a:lnTo>
                        <a:pt x="555" y="728"/>
                      </a:lnTo>
                      <a:lnTo>
                        <a:pt x="556" y="728"/>
                      </a:lnTo>
                      <a:lnTo>
                        <a:pt x="556" y="728"/>
                      </a:lnTo>
                      <a:lnTo>
                        <a:pt x="556" y="728"/>
                      </a:lnTo>
                      <a:lnTo>
                        <a:pt x="556" y="726"/>
                      </a:lnTo>
                      <a:lnTo>
                        <a:pt x="558" y="726"/>
                      </a:lnTo>
                      <a:lnTo>
                        <a:pt x="558" y="725"/>
                      </a:lnTo>
                      <a:lnTo>
                        <a:pt x="559" y="725"/>
                      </a:lnTo>
                      <a:lnTo>
                        <a:pt x="559" y="725"/>
                      </a:lnTo>
                      <a:lnTo>
                        <a:pt x="560" y="725"/>
                      </a:lnTo>
                      <a:lnTo>
                        <a:pt x="562" y="724"/>
                      </a:lnTo>
                      <a:lnTo>
                        <a:pt x="563" y="724"/>
                      </a:lnTo>
                      <a:lnTo>
                        <a:pt x="564" y="724"/>
                      </a:lnTo>
                      <a:lnTo>
                        <a:pt x="564" y="724"/>
                      </a:lnTo>
                      <a:lnTo>
                        <a:pt x="566" y="722"/>
                      </a:lnTo>
                      <a:lnTo>
                        <a:pt x="567" y="722"/>
                      </a:lnTo>
                      <a:lnTo>
                        <a:pt x="567" y="722"/>
                      </a:lnTo>
                      <a:lnTo>
                        <a:pt x="568" y="721"/>
                      </a:lnTo>
                      <a:lnTo>
                        <a:pt x="568" y="721"/>
                      </a:lnTo>
                      <a:lnTo>
                        <a:pt x="568" y="720"/>
                      </a:lnTo>
                      <a:lnTo>
                        <a:pt x="568" y="720"/>
                      </a:lnTo>
                      <a:lnTo>
                        <a:pt x="568" y="718"/>
                      </a:lnTo>
                      <a:lnTo>
                        <a:pt x="568" y="718"/>
                      </a:lnTo>
                      <a:lnTo>
                        <a:pt x="570" y="718"/>
                      </a:lnTo>
                      <a:lnTo>
                        <a:pt x="571" y="717"/>
                      </a:lnTo>
                      <a:lnTo>
                        <a:pt x="572" y="717"/>
                      </a:lnTo>
                      <a:lnTo>
                        <a:pt x="574" y="716"/>
                      </a:lnTo>
                      <a:lnTo>
                        <a:pt x="575" y="716"/>
                      </a:lnTo>
                      <a:lnTo>
                        <a:pt x="576" y="716"/>
                      </a:lnTo>
                      <a:lnTo>
                        <a:pt x="576" y="714"/>
                      </a:lnTo>
                      <a:lnTo>
                        <a:pt x="578" y="714"/>
                      </a:lnTo>
                      <a:lnTo>
                        <a:pt x="579" y="713"/>
                      </a:lnTo>
                      <a:lnTo>
                        <a:pt x="579" y="713"/>
                      </a:lnTo>
                      <a:lnTo>
                        <a:pt x="580" y="713"/>
                      </a:lnTo>
                      <a:lnTo>
                        <a:pt x="580" y="712"/>
                      </a:lnTo>
                      <a:lnTo>
                        <a:pt x="582" y="712"/>
                      </a:lnTo>
                      <a:lnTo>
                        <a:pt x="582" y="712"/>
                      </a:lnTo>
                      <a:lnTo>
                        <a:pt x="583" y="710"/>
                      </a:lnTo>
                      <a:lnTo>
                        <a:pt x="584" y="710"/>
                      </a:lnTo>
                      <a:lnTo>
                        <a:pt x="587" y="709"/>
                      </a:lnTo>
                      <a:lnTo>
                        <a:pt x="591" y="708"/>
                      </a:lnTo>
                      <a:lnTo>
                        <a:pt x="594" y="708"/>
                      </a:lnTo>
                      <a:lnTo>
                        <a:pt x="598" y="707"/>
                      </a:lnTo>
                      <a:lnTo>
                        <a:pt x="602" y="705"/>
                      </a:lnTo>
                      <a:lnTo>
                        <a:pt x="604" y="704"/>
                      </a:lnTo>
                      <a:lnTo>
                        <a:pt x="608" y="703"/>
                      </a:lnTo>
                      <a:lnTo>
                        <a:pt x="612" y="701"/>
                      </a:lnTo>
                      <a:lnTo>
                        <a:pt x="612" y="700"/>
                      </a:lnTo>
                      <a:lnTo>
                        <a:pt x="614" y="699"/>
                      </a:lnTo>
                      <a:lnTo>
                        <a:pt x="614" y="697"/>
                      </a:lnTo>
                      <a:lnTo>
                        <a:pt x="615" y="697"/>
                      </a:lnTo>
                      <a:lnTo>
                        <a:pt x="615" y="696"/>
                      </a:lnTo>
                      <a:lnTo>
                        <a:pt x="616" y="695"/>
                      </a:lnTo>
                      <a:lnTo>
                        <a:pt x="616" y="693"/>
                      </a:lnTo>
                      <a:lnTo>
                        <a:pt x="616" y="692"/>
                      </a:lnTo>
                      <a:lnTo>
                        <a:pt x="618" y="692"/>
                      </a:lnTo>
                      <a:lnTo>
                        <a:pt x="619" y="692"/>
                      </a:lnTo>
                      <a:lnTo>
                        <a:pt x="620" y="691"/>
                      </a:lnTo>
                      <a:lnTo>
                        <a:pt x="622" y="691"/>
                      </a:lnTo>
                      <a:lnTo>
                        <a:pt x="623" y="689"/>
                      </a:lnTo>
                      <a:lnTo>
                        <a:pt x="624" y="689"/>
                      </a:lnTo>
                      <a:lnTo>
                        <a:pt x="626" y="689"/>
                      </a:lnTo>
                      <a:lnTo>
                        <a:pt x="627" y="688"/>
                      </a:lnTo>
                      <a:lnTo>
                        <a:pt x="627" y="687"/>
                      </a:lnTo>
                      <a:lnTo>
                        <a:pt x="628" y="685"/>
                      </a:lnTo>
                      <a:lnTo>
                        <a:pt x="628" y="684"/>
                      </a:lnTo>
                      <a:lnTo>
                        <a:pt x="630" y="683"/>
                      </a:lnTo>
                      <a:lnTo>
                        <a:pt x="630" y="681"/>
                      </a:lnTo>
                      <a:lnTo>
                        <a:pt x="631" y="681"/>
                      </a:lnTo>
                      <a:lnTo>
                        <a:pt x="631" y="680"/>
                      </a:lnTo>
                      <a:lnTo>
                        <a:pt x="632" y="679"/>
                      </a:lnTo>
                      <a:lnTo>
                        <a:pt x="632" y="677"/>
                      </a:lnTo>
                      <a:lnTo>
                        <a:pt x="634" y="677"/>
                      </a:lnTo>
                      <a:lnTo>
                        <a:pt x="635" y="676"/>
                      </a:lnTo>
                      <a:lnTo>
                        <a:pt x="636" y="676"/>
                      </a:lnTo>
                      <a:lnTo>
                        <a:pt x="638" y="675"/>
                      </a:lnTo>
                      <a:lnTo>
                        <a:pt x="639" y="675"/>
                      </a:lnTo>
                      <a:lnTo>
                        <a:pt x="640" y="673"/>
                      </a:lnTo>
                      <a:lnTo>
                        <a:pt x="642" y="672"/>
                      </a:lnTo>
                      <a:lnTo>
                        <a:pt x="642" y="671"/>
                      </a:lnTo>
                      <a:lnTo>
                        <a:pt x="642" y="669"/>
                      </a:lnTo>
                      <a:lnTo>
                        <a:pt x="643" y="667"/>
                      </a:lnTo>
                      <a:lnTo>
                        <a:pt x="643" y="665"/>
                      </a:lnTo>
                      <a:lnTo>
                        <a:pt x="644" y="663"/>
                      </a:lnTo>
                      <a:lnTo>
                        <a:pt x="644" y="661"/>
                      </a:lnTo>
                      <a:lnTo>
                        <a:pt x="644" y="659"/>
                      </a:lnTo>
                      <a:lnTo>
                        <a:pt x="646" y="657"/>
                      </a:lnTo>
                      <a:lnTo>
                        <a:pt x="646" y="656"/>
                      </a:lnTo>
                      <a:lnTo>
                        <a:pt x="647" y="656"/>
                      </a:lnTo>
                      <a:lnTo>
                        <a:pt x="648" y="655"/>
                      </a:lnTo>
                      <a:lnTo>
                        <a:pt x="650" y="655"/>
                      </a:lnTo>
                      <a:lnTo>
                        <a:pt x="650" y="655"/>
                      </a:lnTo>
                      <a:lnTo>
                        <a:pt x="651" y="653"/>
                      </a:lnTo>
                      <a:lnTo>
                        <a:pt x="652" y="653"/>
                      </a:lnTo>
                      <a:lnTo>
                        <a:pt x="654" y="653"/>
                      </a:lnTo>
                      <a:lnTo>
                        <a:pt x="654" y="652"/>
                      </a:lnTo>
                      <a:lnTo>
                        <a:pt x="655" y="652"/>
                      </a:lnTo>
                      <a:lnTo>
                        <a:pt x="655" y="651"/>
                      </a:lnTo>
                      <a:lnTo>
                        <a:pt x="655" y="651"/>
                      </a:lnTo>
                      <a:lnTo>
                        <a:pt x="655" y="649"/>
                      </a:lnTo>
                      <a:lnTo>
                        <a:pt x="655" y="649"/>
                      </a:lnTo>
                      <a:lnTo>
                        <a:pt x="655" y="648"/>
                      </a:lnTo>
                      <a:lnTo>
                        <a:pt x="655" y="648"/>
                      </a:lnTo>
                      <a:lnTo>
                        <a:pt x="648" y="649"/>
                      </a:lnTo>
                      <a:lnTo>
                        <a:pt x="643" y="652"/>
                      </a:lnTo>
                      <a:lnTo>
                        <a:pt x="636" y="653"/>
                      </a:lnTo>
                      <a:lnTo>
                        <a:pt x="630" y="656"/>
                      </a:lnTo>
                      <a:lnTo>
                        <a:pt x="624" y="659"/>
                      </a:lnTo>
                      <a:lnTo>
                        <a:pt x="618" y="660"/>
                      </a:lnTo>
                      <a:lnTo>
                        <a:pt x="611" y="663"/>
                      </a:lnTo>
                      <a:lnTo>
                        <a:pt x="604" y="664"/>
                      </a:lnTo>
                      <a:lnTo>
                        <a:pt x="604" y="664"/>
                      </a:lnTo>
                      <a:lnTo>
                        <a:pt x="603" y="665"/>
                      </a:lnTo>
                      <a:lnTo>
                        <a:pt x="603" y="665"/>
                      </a:lnTo>
                      <a:lnTo>
                        <a:pt x="602" y="665"/>
                      </a:lnTo>
                      <a:lnTo>
                        <a:pt x="602" y="667"/>
                      </a:lnTo>
                      <a:lnTo>
                        <a:pt x="600" y="667"/>
                      </a:lnTo>
                      <a:lnTo>
                        <a:pt x="600" y="668"/>
                      </a:lnTo>
                      <a:lnTo>
                        <a:pt x="600" y="668"/>
                      </a:lnTo>
                      <a:lnTo>
                        <a:pt x="599" y="668"/>
                      </a:lnTo>
                      <a:lnTo>
                        <a:pt x="598" y="669"/>
                      </a:lnTo>
                      <a:lnTo>
                        <a:pt x="598" y="669"/>
                      </a:lnTo>
                      <a:lnTo>
                        <a:pt x="596" y="671"/>
                      </a:lnTo>
                      <a:lnTo>
                        <a:pt x="595" y="671"/>
                      </a:lnTo>
                      <a:lnTo>
                        <a:pt x="594" y="672"/>
                      </a:lnTo>
                      <a:lnTo>
                        <a:pt x="594" y="672"/>
                      </a:lnTo>
                      <a:lnTo>
                        <a:pt x="592" y="672"/>
                      </a:lnTo>
                      <a:lnTo>
                        <a:pt x="591" y="673"/>
                      </a:lnTo>
                      <a:lnTo>
                        <a:pt x="590" y="673"/>
                      </a:lnTo>
                      <a:lnTo>
                        <a:pt x="588" y="673"/>
                      </a:lnTo>
                      <a:lnTo>
                        <a:pt x="587" y="673"/>
                      </a:lnTo>
                      <a:lnTo>
                        <a:pt x="586" y="673"/>
                      </a:lnTo>
                      <a:lnTo>
                        <a:pt x="584" y="673"/>
                      </a:lnTo>
                      <a:lnTo>
                        <a:pt x="583" y="673"/>
                      </a:lnTo>
                      <a:lnTo>
                        <a:pt x="582" y="673"/>
                      </a:lnTo>
                      <a:lnTo>
                        <a:pt x="582" y="673"/>
                      </a:lnTo>
                      <a:lnTo>
                        <a:pt x="582" y="673"/>
                      </a:lnTo>
                      <a:lnTo>
                        <a:pt x="582" y="673"/>
                      </a:lnTo>
                      <a:lnTo>
                        <a:pt x="582" y="672"/>
                      </a:lnTo>
                      <a:lnTo>
                        <a:pt x="582" y="672"/>
                      </a:lnTo>
                      <a:lnTo>
                        <a:pt x="582" y="672"/>
                      </a:lnTo>
                      <a:lnTo>
                        <a:pt x="580" y="671"/>
                      </a:lnTo>
                      <a:lnTo>
                        <a:pt x="580" y="671"/>
                      </a:lnTo>
                      <a:lnTo>
                        <a:pt x="579" y="671"/>
                      </a:lnTo>
                      <a:lnTo>
                        <a:pt x="579" y="671"/>
                      </a:lnTo>
                      <a:lnTo>
                        <a:pt x="578" y="671"/>
                      </a:lnTo>
                      <a:lnTo>
                        <a:pt x="576" y="671"/>
                      </a:lnTo>
                      <a:lnTo>
                        <a:pt x="575" y="671"/>
                      </a:lnTo>
                      <a:lnTo>
                        <a:pt x="575" y="671"/>
                      </a:lnTo>
                      <a:lnTo>
                        <a:pt x="574" y="671"/>
                      </a:lnTo>
                      <a:lnTo>
                        <a:pt x="572" y="671"/>
                      </a:lnTo>
                      <a:lnTo>
                        <a:pt x="572" y="671"/>
                      </a:lnTo>
                      <a:lnTo>
                        <a:pt x="572" y="671"/>
                      </a:lnTo>
                      <a:lnTo>
                        <a:pt x="572" y="671"/>
                      </a:lnTo>
                      <a:lnTo>
                        <a:pt x="572" y="669"/>
                      </a:lnTo>
                      <a:lnTo>
                        <a:pt x="572" y="669"/>
                      </a:lnTo>
                      <a:lnTo>
                        <a:pt x="572" y="669"/>
                      </a:lnTo>
                      <a:lnTo>
                        <a:pt x="571" y="669"/>
                      </a:lnTo>
                      <a:lnTo>
                        <a:pt x="571" y="669"/>
                      </a:lnTo>
                      <a:lnTo>
                        <a:pt x="576" y="668"/>
                      </a:lnTo>
                      <a:lnTo>
                        <a:pt x="582" y="667"/>
                      </a:lnTo>
                      <a:lnTo>
                        <a:pt x="586" y="665"/>
                      </a:lnTo>
                      <a:lnTo>
                        <a:pt x="591" y="664"/>
                      </a:lnTo>
                      <a:lnTo>
                        <a:pt x="595" y="663"/>
                      </a:lnTo>
                      <a:lnTo>
                        <a:pt x="600" y="661"/>
                      </a:lnTo>
                      <a:lnTo>
                        <a:pt x="606" y="660"/>
                      </a:lnTo>
                      <a:lnTo>
                        <a:pt x="611" y="657"/>
                      </a:lnTo>
                      <a:lnTo>
                        <a:pt x="611" y="657"/>
                      </a:lnTo>
                      <a:lnTo>
                        <a:pt x="612" y="656"/>
                      </a:lnTo>
                      <a:lnTo>
                        <a:pt x="612" y="656"/>
                      </a:lnTo>
                      <a:lnTo>
                        <a:pt x="614" y="655"/>
                      </a:lnTo>
                      <a:lnTo>
                        <a:pt x="614" y="653"/>
                      </a:lnTo>
                      <a:lnTo>
                        <a:pt x="615" y="653"/>
                      </a:lnTo>
                      <a:lnTo>
                        <a:pt x="615" y="652"/>
                      </a:lnTo>
                      <a:lnTo>
                        <a:pt x="616" y="651"/>
                      </a:lnTo>
                      <a:lnTo>
                        <a:pt x="620" y="649"/>
                      </a:lnTo>
                      <a:lnTo>
                        <a:pt x="623" y="648"/>
                      </a:lnTo>
                      <a:lnTo>
                        <a:pt x="627" y="647"/>
                      </a:lnTo>
                      <a:lnTo>
                        <a:pt x="630" y="645"/>
                      </a:lnTo>
                      <a:lnTo>
                        <a:pt x="634" y="644"/>
                      </a:lnTo>
                      <a:lnTo>
                        <a:pt x="638" y="643"/>
                      </a:lnTo>
                      <a:lnTo>
                        <a:pt x="640" y="641"/>
                      </a:lnTo>
                      <a:lnTo>
                        <a:pt x="644" y="640"/>
                      </a:lnTo>
                      <a:lnTo>
                        <a:pt x="646" y="640"/>
                      </a:lnTo>
                      <a:lnTo>
                        <a:pt x="647" y="639"/>
                      </a:lnTo>
                      <a:lnTo>
                        <a:pt x="648" y="637"/>
                      </a:lnTo>
                      <a:lnTo>
                        <a:pt x="648" y="637"/>
                      </a:lnTo>
                      <a:lnTo>
                        <a:pt x="648" y="636"/>
                      </a:lnTo>
                      <a:lnTo>
                        <a:pt x="648" y="635"/>
                      </a:lnTo>
                      <a:lnTo>
                        <a:pt x="650" y="635"/>
                      </a:lnTo>
                      <a:lnTo>
                        <a:pt x="650" y="633"/>
                      </a:lnTo>
                      <a:lnTo>
                        <a:pt x="651" y="632"/>
                      </a:lnTo>
                      <a:lnTo>
                        <a:pt x="654" y="631"/>
                      </a:lnTo>
                      <a:lnTo>
                        <a:pt x="655" y="629"/>
                      </a:lnTo>
                      <a:lnTo>
                        <a:pt x="658" y="629"/>
                      </a:lnTo>
                      <a:lnTo>
                        <a:pt x="659" y="628"/>
                      </a:lnTo>
                      <a:lnTo>
                        <a:pt x="662" y="627"/>
                      </a:lnTo>
                      <a:lnTo>
                        <a:pt x="664" y="625"/>
                      </a:lnTo>
                      <a:lnTo>
                        <a:pt x="666" y="624"/>
                      </a:lnTo>
                      <a:lnTo>
                        <a:pt x="667" y="624"/>
                      </a:lnTo>
                      <a:lnTo>
                        <a:pt x="668" y="623"/>
                      </a:lnTo>
                      <a:lnTo>
                        <a:pt x="670" y="621"/>
                      </a:lnTo>
                      <a:lnTo>
                        <a:pt x="671" y="620"/>
                      </a:lnTo>
                      <a:lnTo>
                        <a:pt x="671" y="619"/>
                      </a:lnTo>
                      <a:lnTo>
                        <a:pt x="672" y="619"/>
                      </a:lnTo>
                      <a:lnTo>
                        <a:pt x="672" y="617"/>
                      </a:lnTo>
                      <a:lnTo>
                        <a:pt x="674" y="616"/>
                      </a:lnTo>
                      <a:lnTo>
                        <a:pt x="675" y="615"/>
                      </a:lnTo>
                      <a:lnTo>
                        <a:pt x="675" y="615"/>
                      </a:lnTo>
                      <a:lnTo>
                        <a:pt x="676" y="615"/>
                      </a:lnTo>
                      <a:lnTo>
                        <a:pt x="676" y="613"/>
                      </a:lnTo>
                      <a:lnTo>
                        <a:pt x="678" y="613"/>
                      </a:lnTo>
                      <a:lnTo>
                        <a:pt x="678" y="613"/>
                      </a:lnTo>
                      <a:lnTo>
                        <a:pt x="679" y="613"/>
                      </a:lnTo>
                      <a:lnTo>
                        <a:pt x="679" y="612"/>
                      </a:lnTo>
                      <a:lnTo>
                        <a:pt x="680" y="612"/>
                      </a:lnTo>
                      <a:lnTo>
                        <a:pt x="680" y="611"/>
                      </a:lnTo>
                      <a:lnTo>
                        <a:pt x="682" y="611"/>
                      </a:lnTo>
                      <a:lnTo>
                        <a:pt x="682" y="611"/>
                      </a:lnTo>
                      <a:lnTo>
                        <a:pt x="682" y="609"/>
                      </a:lnTo>
                      <a:lnTo>
                        <a:pt x="682" y="609"/>
                      </a:lnTo>
                      <a:lnTo>
                        <a:pt x="682" y="608"/>
                      </a:lnTo>
                      <a:lnTo>
                        <a:pt x="682" y="608"/>
                      </a:lnTo>
                      <a:lnTo>
                        <a:pt x="683" y="607"/>
                      </a:lnTo>
                      <a:lnTo>
                        <a:pt x="684" y="607"/>
                      </a:lnTo>
                      <a:lnTo>
                        <a:pt x="686" y="605"/>
                      </a:lnTo>
                      <a:lnTo>
                        <a:pt x="687" y="605"/>
                      </a:lnTo>
                      <a:lnTo>
                        <a:pt x="688" y="604"/>
                      </a:lnTo>
                      <a:lnTo>
                        <a:pt x="690" y="603"/>
                      </a:lnTo>
                      <a:lnTo>
                        <a:pt x="690" y="603"/>
                      </a:lnTo>
                      <a:lnTo>
                        <a:pt x="691" y="601"/>
                      </a:lnTo>
                      <a:lnTo>
                        <a:pt x="691" y="601"/>
                      </a:lnTo>
                      <a:lnTo>
                        <a:pt x="692" y="600"/>
                      </a:lnTo>
                      <a:lnTo>
                        <a:pt x="692" y="600"/>
                      </a:lnTo>
                      <a:lnTo>
                        <a:pt x="694" y="600"/>
                      </a:lnTo>
                      <a:lnTo>
                        <a:pt x="694" y="599"/>
                      </a:lnTo>
                      <a:lnTo>
                        <a:pt x="694" y="599"/>
                      </a:lnTo>
                      <a:lnTo>
                        <a:pt x="694" y="597"/>
                      </a:lnTo>
                      <a:lnTo>
                        <a:pt x="694" y="597"/>
                      </a:lnTo>
                      <a:lnTo>
                        <a:pt x="695" y="596"/>
                      </a:lnTo>
                      <a:lnTo>
                        <a:pt x="696" y="596"/>
                      </a:lnTo>
                      <a:lnTo>
                        <a:pt x="698" y="595"/>
                      </a:lnTo>
                      <a:lnTo>
                        <a:pt x="699" y="593"/>
                      </a:lnTo>
                      <a:lnTo>
                        <a:pt x="700" y="593"/>
                      </a:lnTo>
                      <a:lnTo>
                        <a:pt x="702" y="592"/>
                      </a:lnTo>
                      <a:lnTo>
                        <a:pt x="703" y="592"/>
                      </a:lnTo>
                      <a:lnTo>
                        <a:pt x="704" y="591"/>
                      </a:lnTo>
                      <a:lnTo>
                        <a:pt x="704" y="589"/>
                      </a:lnTo>
                      <a:lnTo>
                        <a:pt x="706" y="589"/>
                      </a:lnTo>
                      <a:lnTo>
                        <a:pt x="706" y="588"/>
                      </a:lnTo>
                      <a:lnTo>
                        <a:pt x="707" y="587"/>
                      </a:lnTo>
                      <a:lnTo>
                        <a:pt x="707" y="587"/>
                      </a:lnTo>
                      <a:lnTo>
                        <a:pt x="707" y="585"/>
                      </a:lnTo>
                      <a:lnTo>
                        <a:pt x="708" y="584"/>
                      </a:lnTo>
                      <a:lnTo>
                        <a:pt x="708" y="584"/>
                      </a:lnTo>
                      <a:lnTo>
                        <a:pt x="710" y="583"/>
                      </a:lnTo>
                      <a:lnTo>
                        <a:pt x="711" y="581"/>
                      </a:lnTo>
                      <a:lnTo>
                        <a:pt x="712" y="581"/>
                      </a:lnTo>
                      <a:lnTo>
                        <a:pt x="712" y="580"/>
                      </a:lnTo>
                      <a:lnTo>
                        <a:pt x="713" y="579"/>
                      </a:lnTo>
                      <a:lnTo>
                        <a:pt x="715" y="579"/>
                      </a:lnTo>
                      <a:lnTo>
                        <a:pt x="715" y="577"/>
                      </a:lnTo>
                      <a:lnTo>
                        <a:pt x="716" y="576"/>
                      </a:lnTo>
                      <a:lnTo>
                        <a:pt x="716" y="573"/>
                      </a:lnTo>
                      <a:lnTo>
                        <a:pt x="717" y="571"/>
                      </a:lnTo>
                      <a:lnTo>
                        <a:pt x="717" y="568"/>
                      </a:lnTo>
                      <a:lnTo>
                        <a:pt x="717" y="565"/>
                      </a:lnTo>
                      <a:lnTo>
                        <a:pt x="719" y="561"/>
                      </a:lnTo>
                      <a:lnTo>
                        <a:pt x="719" y="559"/>
                      </a:lnTo>
                      <a:lnTo>
                        <a:pt x="720" y="556"/>
                      </a:lnTo>
                      <a:lnTo>
                        <a:pt x="720" y="553"/>
                      </a:lnTo>
                      <a:lnTo>
                        <a:pt x="717" y="555"/>
                      </a:lnTo>
                      <a:lnTo>
                        <a:pt x="715" y="555"/>
                      </a:lnTo>
                      <a:lnTo>
                        <a:pt x="712" y="556"/>
                      </a:lnTo>
                      <a:lnTo>
                        <a:pt x="711" y="557"/>
                      </a:lnTo>
                      <a:lnTo>
                        <a:pt x="708" y="559"/>
                      </a:lnTo>
                      <a:lnTo>
                        <a:pt x="706" y="560"/>
                      </a:lnTo>
                      <a:lnTo>
                        <a:pt x="703" y="560"/>
                      </a:lnTo>
                      <a:lnTo>
                        <a:pt x="702" y="561"/>
                      </a:lnTo>
                      <a:lnTo>
                        <a:pt x="702" y="561"/>
                      </a:lnTo>
                      <a:lnTo>
                        <a:pt x="702" y="561"/>
                      </a:lnTo>
                      <a:lnTo>
                        <a:pt x="702" y="561"/>
                      </a:lnTo>
                      <a:lnTo>
                        <a:pt x="702" y="560"/>
                      </a:lnTo>
                      <a:lnTo>
                        <a:pt x="702" y="560"/>
                      </a:lnTo>
                      <a:lnTo>
                        <a:pt x="702" y="560"/>
                      </a:lnTo>
                      <a:lnTo>
                        <a:pt x="702" y="560"/>
                      </a:lnTo>
                      <a:lnTo>
                        <a:pt x="702" y="559"/>
                      </a:lnTo>
                      <a:lnTo>
                        <a:pt x="703" y="559"/>
                      </a:lnTo>
                      <a:lnTo>
                        <a:pt x="704" y="557"/>
                      </a:lnTo>
                      <a:lnTo>
                        <a:pt x="706" y="557"/>
                      </a:lnTo>
                      <a:lnTo>
                        <a:pt x="706" y="556"/>
                      </a:lnTo>
                      <a:lnTo>
                        <a:pt x="707" y="556"/>
                      </a:lnTo>
                      <a:lnTo>
                        <a:pt x="708" y="556"/>
                      </a:lnTo>
                      <a:lnTo>
                        <a:pt x="710" y="555"/>
                      </a:lnTo>
                      <a:lnTo>
                        <a:pt x="711" y="553"/>
                      </a:lnTo>
                      <a:lnTo>
                        <a:pt x="711" y="553"/>
                      </a:lnTo>
                      <a:lnTo>
                        <a:pt x="712" y="552"/>
                      </a:lnTo>
                      <a:lnTo>
                        <a:pt x="712" y="552"/>
                      </a:lnTo>
                      <a:lnTo>
                        <a:pt x="712" y="551"/>
                      </a:lnTo>
                      <a:lnTo>
                        <a:pt x="713" y="551"/>
                      </a:lnTo>
                      <a:lnTo>
                        <a:pt x="713" y="549"/>
                      </a:lnTo>
                      <a:lnTo>
                        <a:pt x="715" y="548"/>
                      </a:lnTo>
                      <a:lnTo>
                        <a:pt x="715" y="547"/>
                      </a:lnTo>
                      <a:lnTo>
                        <a:pt x="716" y="547"/>
                      </a:lnTo>
                      <a:lnTo>
                        <a:pt x="717" y="545"/>
                      </a:lnTo>
                      <a:lnTo>
                        <a:pt x="717" y="545"/>
                      </a:lnTo>
                      <a:lnTo>
                        <a:pt x="719" y="545"/>
                      </a:lnTo>
                      <a:lnTo>
                        <a:pt x="719" y="545"/>
                      </a:lnTo>
                      <a:lnTo>
                        <a:pt x="720" y="545"/>
                      </a:lnTo>
                      <a:lnTo>
                        <a:pt x="720" y="545"/>
                      </a:lnTo>
                      <a:lnTo>
                        <a:pt x="721" y="545"/>
                      </a:lnTo>
                      <a:lnTo>
                        <a:pt x="721" y="545"/>
                      </a:lnTo>
                      <a:lnTo>
                        <a:pt x="723" y="544"/>
                      </a:lnTo>
                      <a:lnTo>
                        <a:pt x="724" y="544"/>
                      </a:lnTo>
                      <a:lnTo>
                        <a:pt x="724" y="544"/>
                      </a:lnTo>
                      <a:lnTo>
                        <a:pt x="725" y="544"/>
                      </a:lnTo>
                      <a:lnTo>
                        <a:pt x="727" y="544"/>
                      </a:lnTo>
                      <a:lnTo>
                        <a:pt x="728" y="543"/>
                      </a:lnTo>
                      <a:lnTo>
                        <a:pt x="729" y="543"/>
                      </a:lnTo>
                      <a:lnTo>
                        <a:pt x="729" y="543"/>
                      </a:lnTo>
                      <a:lnTo>
                        <a:pt x="729" y="544"/>
                      </a:lnTo>
                      <a:lnTo>
                        <a:pt x="729" y="544"/>
                      </a:lnTo>
                      <a:lnTo>
                        <a:pt x="729" y="544"/>
                      </a:lnTo>
                      <a:lnTo>
                        <a:pt x="729" y="544"/>
                      </a:lnTo>
                      <a:lnTo>
                        <a:pt x="731" y="544"/>
                      </a:lnTo>
                      <a:lnTo>
                        <a:pt x="731" y="545"/>
                      </a:lnTo>
                      <a:lnTo>
                        <a:pt x="731" y="545"/>
                      </a:lnTo>
                      <a:lnTo>
                        <a:pt x="732" y="545"/>
                      </a:lnTo>
                      <a:lnTo>
                        <a:pt x="732" y="544"/>
                      </a:lnTo>
                      <a:lnTo>
                        <a:pt x="733" y="544"/>
                      </a:lnTo>
                      <a:lnTo>
                        <a:pt x="735" y="543"/>
                      </a:lnTo>
                      <a:lnTo>
                        <a:pt x="736" y="543"/>
                      </a:lnTo>
                      <a:lnTo>
                        <a:pt x="736" y="541"/>
                      </a:lnTo>
                      <a:lnTo>
                        <a:pt x="737" y="541"/>
                      </a:lnTo>
                      <a:lnTo>
                        <a:pt x="739" y="540"/>
                      </a:lnTo>
                      <a:lnTo>
                        <a:pt x="739" y="540"/>
                      </a:lnTo>
                      <a:lnTo>
                        <a:pt x="739" y="540"/>
                      </a:lnTo>
                      <a:lnTo>
                        <a:pt x="739" y="539"/>
                      </a:lnTo>
                      <a:lnTo>
                        <a:pt x="739" y="539"/>
                      </a:lnTo>
                      <a:lnTo>
                        <a:pt x="739" y="539"/>
                      </a:lnTo>
                      <a:lnTo>
                        <a:pt x="740" y="537"/>
                      </a:lnTo>
                      <a:lnTo>
                        <a:pt x="740" y="536"/>
                      </a:lnTo>
                      <a:lnTo>
                        <a:pt x="741" y="535"/>
                      </a:lnTo>
                      <a:lnTo>
                        <a:pt x="743" y="533"/>
                      </a:lnTo>
                      <a:lnTo>
                        <a:pt x="744" y="532"/>
                      </a:lnTo>
                      <a:lnTo>
                        <a:pt x="745" y="532"/>
                      </a:lnTo>
                      <a:lnTo>
                        <a:pt x="747" y="531"/>
                      </a:lnTo>
                      <a:lnTo>
                        <a:pt x="748" y="529"/>
                      </a:lnTo>
                      <a:lnTo>
                        <a:pt x="751" y="528"/>
                      </a:lnTo>
                      <a:lnTo>
                        <a:pt x="752" y="527"/>
                      </a:lnTo>
                      <a:lnTo>
                        <a:pt x="753" y="525"/>
                      </a:lnTo>
                      <a:lnTo>
                        <a:pt x="755" y="524"/>
                      </a:lnTo>
                      <a:lnTo>
                        <a:pt x="756" y="524"/>
                      </a:lnTo>
                      <a:lnTo>
                        <a:pt x="757" y="524"/>
                      </a:lnTo>
                      <a:lnTo>
                        <a:pt x="757" y="524"/>
                      </a:lnTo>
                      <a:lnTo>
                        <a:pt x="759" y="524"/>
                      </a:lnTo>
                      <a:lnTo>
                        <a:pt x="759" y="524"/>
                      </a:lnTo>
                      <a:lnTo>
                        <a:pt x="760" y="524"/>
                      </a:lnTo>
                      <a:lnTo>
                        <a:pt x="761" y="524"/>
                      </a:lnTo>
                      <a:lnTo>
                        <a:pt x="764" y="523"/>
                      </a:lnTo>
                      <a:lnTo>
                        <a:pt x="767" y="520"/>
                      </a:lnTo>
                      <a:lnTo>
                        <a:pt x="769" y="519"/>
                      </a:lnTo>
                      <a:lnTo>
                        <a:pt x="772" y="516"/>
                      </a:lnTo>
                      <a:lnTo>
                        <a:pt x="775" y="514"/>
                      </a:lnTo>
                      <a:lnTo>
                        <a:pt x="777" y="512"/>
                      </a:lnTo>
                      <a:lnTo>
                        <a:pt x="780" y="510"/>
                      </a:lnTo>
                      <a:lnTo>
                        <a:pt x="783" y="508"/>
                      </a:lnTo>
                      <a:lnTo>
                        <a:pt x="784" y="507"/>
                      </a:lnTo>
                      <a:lnTo>
                        <a:pt x="785" y="507"/>
                      </a:lnTo>
                      <a:lnTo>
                        <a:pt x="785" y="506"/>
                      </a:lnTo>
                      <a:lnTo>
                        <a:pt x="787" y="506"/>
                      </a:lnTo>
                      <a:lnTo>
                        <a:pt x="788" y="506"/>
                      </a:lnTo>
                      <a:lnTo>
                        <a:pt x="788" y="506"/>
                      </a:lnTo>
                      <a:lnTo>
                        <a:pt x="789" y="506"/>
                      </a:lnTo>
                      <a:lnTo>
                        <a:pt x="789" y="506"/>
                      </a:lnTo>
                      <a:lnTo>
                        <a:pt x="789" y="507"/>
                      </a:lnTo>
                      <a:lnTo>
                        <a:pt x="789" y="508"/>
                      </a:lnTo>
                      <a:lnTo>
                        <a:pt x="789" y="508"/>
                      </a:lnTo>
                      <a:lnTo>
                        <a:pt x="789" y="510"/>
                      </a:lnTo>
                      <a:lnTo>
                        <a:pt x="789" y="510"/>
                      </a:lnTo>
                      <a:lnTo>
                        <a:pt x="789" y="511"/>
                      </a:lnTo>
                      <a:lnTo>
                        <a:pt x="789" y="511"/>
                      </a:lnTo>
                      <a:lnTo>
                        <a:pt x="789" y="512"/>
                      </a:lnTo>
                      <a:lnTo>
                        <a:pt x="791" y="511"/>
                      </a:lnTo>
                      <a:lnTo>
                        <a:pt x="793" y="511"/>
                      </a:lnTo>
                      <a:lnTo>
                        <a:pt x="795" y="510"/>
                      </a:lnTo>
                      <a:lnTo>
                        <a:pt x="796" y="507"/>
                      </a:lnTo>
                      <a:lnTo>
                        <a:pt x="799" y="506"/>
                      </a:lnTo>
                      <a:lnTo>
                        <a:pt x="801" y="503"/>
                      </a:lnTo>
                      <a:lnTo>
                        <a:pt x="803" y="502"/>
                      </a:lnTo>
                      <a:lnTo>
                        <a:pt x="805" y="500"/>
                      </a:lnTo>
                      <a:lnTo>
                        <a:pt x="805" y="500"/>
                      </a:lnTo>
                      <a:lnTo>
                        <a:pt x="807" y="500"/>
                      </a:lnTo>
                      <a:lnTo>
                        <a:pt x="807" y="500"/>
                      </a:lnTo>
                      <a:lnTo>
                        <a:pt x="807" y="500"/>
                      </a:lnTo>
                      <a:lnTo>
                        <a:pt x="807" y="502"/>
                      </a:lnTo>
                      <a:lnTo>
                        <a:pt x="807" y="502"/>
                      </a:lnTo>
                      <a:lnTo>
                        <a:pt x="807" y="502"/>
                      </a:lnTo>
                      <a:lnTo>
                        <a:pt x="808" y="502"/>
                      </a:lnTo>
                      <a:lnTo>
                        <a:pt x="809" y="502"/>
                      </a:lnTo>
                      <a:lnTo>
                        <a:pt x="812" y="500"/>
                      </a:lnTo>
                      <a:lnTo>
                        <a:pt x="813" y="498"/>
                      </a:lnTo>
                      <a:lnTo>
                        <a:pt x="816" y="495"/>
                      </a:lnTo>
                      <a:lnTo>
                        <a:pt x="819" y="492"/>
                      </a:lnTo>
                      <a:lnTo>
                        <a:pt x="821" y="491"/>
                      </a:lnTo>
                      <a:lnTo>
                        <a:pt x="824" y="488"/>
                      </a:lnTo>
                      <a:lnTo>
                        <a:pt x="827" y="487"/>
                      </a:lnTo>
                      <a:lnTo>
                        <a:pt x="827" y="488"/>
                      </a:lnTo>
                      <a:lnTo>
                        <a:pt x="827" y="490"/>
                      </a:lnTo>
                      <a:lnTo>
                        <a:pt x="827" y="491"/>
                      </a:lnTo>
                      <a:lnTo>
                        <a:pt x="827" y="492"/>
                      </a:lnTo>
                      <a:lnTo>
                        <a:pt x="827" y="494"/>
                      </a:lnTo>
                      <a:lnTo>
                        <a:pt x="828" y="495"/>
                      </a:lnTo>
                      <a:lnTo>
                        <a:pt x="828" y="496"/>
                      </a:lnTo>
                      <a:lnTo>
                        <a:pt x="828" y="498"/>
                      </a:lnTo>
                      <a:lnTo>
                        <a:pt x="828" y="496"/>
                      </a:lnTo>
                      <a:lnTo>
                        <a:pt x="829" y="496"/>
                      </a:lnTo>
                      <a:lnTo>
                        <a:pt x="831" y="495"/>
                      </a:lnTo>
                      <a:lnTo>
                        <a:pt x="831" y="495"/>
                      </a:lnTo>
                      <a:lnTo>
                        <a:pt x="832" y="494"/>
                      </a:lnTo>
                      <a:lnTo>
                        <a:pt x="833" y="492"/>
                      </a:lnTo>
                      <a:lnTo>
                        <a:pt x="833" y="492"/>
                      </a:lnTo>
                      <a:lnTo>
                        <a:pt x="835" y="491"/>
                      </a:lnTo>
                      <a:lnTo>
                        <a:pt x="835" y="492"/>
                      </a:lnTo>
                      <a:lnTo>
                        <a:pt x="835" y="495"/>
                      </a:lnTo>
                      <a:lnTo>
                        <a:pt x="835" y="496"/>
                      </a:lnTo>
                      <a:lnTo>
                        <a:pt x="835" y="499"/>
                      </a:lnTo>
                      <a:lnTo>
                        <a:pt x="835" y="500"/>
                      </a:lnTo>
                      <a:lnTo>
                        <a:pt x="835" y="503"/>
                      </a:lnTo>
                      <a:lnTo>
                        <a:pt x="835" y="504"/>
                      </a:lnTo>
                      <a:lnTo>
                        <a:pt x="835" y="506"/>
                      </a:lnTo>
                      <a:lnTo>
                        <a:pt x="836" y="506"/>
                      </a:lnTo>
                      <a:lnTo>
                        <a:pt x="836" y="506"/>
                      </a:lnTo>
                      <a:lnTo>
                        <a:pt x="837" y="506"/>
                      </a:lnTo>
                      <a:lnTo>
                        <a:pt x="839" y="504"/>
                      </a:lnTo>
                      <a:lnTo>
                        <a:pt x="839" y="504"/>
                      </a:lnTo>
                      <a:lnTo>
                        <a:pt x="840" y="503"/>
                      </a:lnTo>
                      <a:lnTo>
                        <a:pt x="840" y="503"/>
                      </a:lnTo>
                      <a:lnTo>
                        <a:pt x="841" y="503"/>
                      </a:lnTo>
                      <a:lnTo>
                        <a:pt x="841" y="503"/>
                      </a:lnTo>
                      <a:lnTo>
                        <a:pt x="841" y="503"/>
                      </a:lnTo>
                      <a:lnTo>
                        <a:pt x="841" y="504"/>
                      </a:lnTo>
                      <a:lnTo>
                        <a:pt x="843" y="504"/>
                      </a:lnTo>
                      <a:lnTo>
                        <a:pt x="843" y="504"/>
                      </a:lnTo>
                      <a:lnTo>
                        <a:pt x="843" y="506"/>
                      </a:lnTo>
                      <a:lnTo>
                        <a:pt x="843" y="506"/>
                      </a:lnTo>
                      <a:lnTo>
                        <a:pt x="843" y="506"/>
                      </a:lnTo>
                      <a:lnTo>
                        <a:pt x="843" y="506"/>
                      </a:lnTo>
                      <a:lnTo>
                        <a:pt x="844" y="506"/>
                      </a:lnTo>
                      <a:lnTo>
                        <a:pt x="844" y="506"/>
                      </a:lnTo>
                      <a:lnTo>
                        <a:pt x="844" y="506"/>
                      </a:lnTo>
                      <a:lnTo>
                        <a:pt x="845" y="506"/>
                      </a:lnTo>
                      <a:lnTo>
                        <a:pt x="845" y="504"/>
                      </a:lnTo>
                      <a:lnTo>
                        <a:pt x="847" y="504"/>
                      </a:lnTo>
                      <a:lnTo>
                        <a:pt x="847" y="503"/>
                      </a:lnTo>
                      <a:lnTo>
                        <a:pt x="848" y="503"/>
                      </a:lnTo>
                      <a:lnTo>
                        <a:pt x="849" y="503"/>
                      </a:lnTo>
                      <a:lnTo>
                        <a:pt x="849" y="503"/>
                      </a:lnTo>
                      <a:lnTo>
                        <a:pt x="849" y="503"/>
                      </a:lnTo>
                      <a:lnTo>
                        <a:pt x="851" y="503"/>
                      </a:lnTo>
                      <a:lnTo>
                        <a:pt x="851" y="503"/>
                      </a:lnTo>
                      <a:lnTo>
                        <a:pt x="851" y="503"/>
                      </a:lnTo>
                      <a:lnTo>
                        <a:pt x="851" y="503"/>
                      </a:lnTo>
                      <a:lnTo>
                        <a:pt x="851" y="504"/>
                      </a:lnTo>
                      <a:lnTo>
                        <a:pt x="851" y="506"/>
                      </a:lnTo>
                      <a:lnTo>
                        <a:pt x="851" y="506"/>
                      </a:lnTo>
                      <a:lnTo>
                        <a:pt x="851" y="507"/>
                      </a:lnTo>
                      <a:lnTo>
                        <a:pt x="851" y="508"/>
                      </a:lnTo>
                      <a:lnTo>
                        <a:pt x="849" y="510"/>
                      </a:lnTo>
                      <a:lnTo>
                        <a:pt x="849" y="510"/>
                      </a:lnTo>
                      <a:lnTo>
                        <a:pt x="849" y="511"/>
                      </a:lnTo>
                      <a:lnTo>
                        <a:pt x="851" y="510"/>
                      </a:lnTo>
                      <a:lnTo>
                        <a:pt x="851" y="510"/>
                      </a:lnTo>
                      <a:lnTo>
                        <a:pt x="852" y="510"/>
                      </a:lnTo>
                      <a:lnTo>
                        <a:pt x="852" y="508"/>
                      </a:lnTo>
                      <a:lnTo>
                        <a:pt x="853" y="508"/>
                      </a:lnTo>
                      <a:lnTo>
                        <a:pt x="853" y="508"/>
                      </a:lnTo>
                      <a:lnTo>
                        <a:pt x="855" y="507"/>
                      </a:lnTo>
                      <a:lnTo>
                        <a:pt x="855" y="507"/>
                      </a:lnTo>
                      <a:lnTo>
                        <a:pt x="856" y="507"/>
                      </a:lnTo>
                      <a:lnTo>
                        <a:pt x="857" y="507"/>
                      </a:lnTo>
                      <a:lnTo>
                        <a:pt x="857" y="507"/>
                      </a:lnTo>
                      <a:lnTo>
                        <a:pt x="857" y="508"/>
                      </a:lnTo>
                      <a:lnTo>
                        <a:pt x="857" y="510"/>
                      </a:lnTo>
                      <a:lnTo>
                        <a:pt x="857" y="511"/>
                      </a:lnTo>
                      <a:lnTo>
                        <a:pt x="857" y="512"/>
                      </a:lnTo>
                      <a:lnTo>
                        <a:pt x="857" y="515"/>
                      </a:lnTo>
                      <a:lnTo>
                        <a:pt x="857" y="514"/>
                      </a:lnTo>
                      <a:lnTo>
                        <a:pt x="859" y="514"/>
                      </a:lnTo>
                      <a:lnTo>
                        <a:pt x="859" y="512"/>
                      </a:lnTo>
                      <a:lnTo>
                        <a:pt x="860" y="512"/>
                      </a:lnTo>
                      <a:lnTo>
                        <a:pt x="860" y="512"/>
                      </a:lnTo>
                      <a:lnTo>
                        <a:pt x="861" y="511"/>
                      </a:lnTo>
                      <a:lnTo>
                        <a:pt x="863" y="511"/>
                      </a:lnTo>
                      <a:lnTo>
                        <a:pt x="863" y="511"/>
                      </a:lnTo>
                      <a:lnTo>
                        <a:pt x="863" y="511"/>
                      </a:lnTo>
                      <a:lnTo>
                        <a:pt x="863" y="511"/>
                      </a:lnTo>
                      <a:lnTo>
                        <a:pt x="864" y="511"/>
                      </a:lnTo>
                      <a:lnTo>
                        <a:pt x="864" y="511"/>
                      </a:lnTo>
                      <a:lnTo>
                        <a:pt x="864" y="512"/>
                      </a:lnTo>
                      <a:lnTo>
                        <a:pt x="864" y="512"/>
                      </a:lnTo>
                      <a:lnTo>
                        <a:pt x="864" y="512"/>
                      </a:lnTo>
                      <a:lnTo>
                        <a:pt x="864" y="512"/>
                      </a:lnTo>
                      <a:lnTo>
                        <a:pt x="865" y="512"/>
                      </a:lnTo>
                      <a:lnTo>
                        <a:pt x="865" y="512"/>
                      </a:lnTo>
                      <a:lnTo>
                        <a:pt x="867" y="511"/>
                      </a:lnTo>
                      <a:lnTo>
                        <a:pt x="868" y="511"/>
                      </a:lnTo>
                      <a:lnTo>
                        <a:pt x="868" y="511"/>
                      </a:lnTo>
                      <a:lnTo>
                        <a:pt x="869" y="510"/>
                      </a:lnTo>
                      <a:lnTo>
                        <a:pt x="871" y="510"/>
                      </a:lnTo>
                      <a:lnTo>
                        <a:pt x="871" y="510"/>
                      </a:lnTo>
                      <a:lnTo>
                        <a:pt x="871" y="510"/>
                      </a:lnTo>
                      <a:lnTo>
                        <a:pt x="871" y="510"/>
                      </a:lnTo>
                      <a:lnTo>
                        <a:pt x="871" y="510"/>
                      </a:lnTo>
                      <a:lnTo>
                        <a:pt x="872" y="510"/>
                      </a:lnTo>
                      <a:lnTo>
                        <a:pt x="872" y="510"/>
                      </a:lnTo>
                      <a:lnTo>
                        <a:pt x="872" y="510"/>
                      </a:lnTo>
                      <a:lnTo>
                        <a:pt x="872" y="510"/>
                      </a:lnTo>
                      <a:lnTo>
                        <a:pt x="873" y="510"/>
                      </a:lnTo>
                      <a:lnTo>
                        <a:pt x="873" y="510"/>
                      </a:lnTo>
                      <a:lnTo>
                        <a:pt x="873" y="510"/>
                      </a:lnTo>
                      <a:lnTo>
                        <a:pt x="875" y="510"/>
                      </a:lnTo>
                      <a:lnTo>
                        <a:pt x="875" y="508"/>
                      </a:lnTo>
                      <a:lnTo>
                        <a:pt x="876" y="508"/>
                      </a:lnTo>
                      <a:lnTo>
                        <a:pt x="876" y="507"/>
                      </a:lnTo>
                      <a:lnTo>
                        <a:pt x="877" y="506"/>
                      </a:lnTo>
                      <a:lnTo>
                        <a:pt x="877" y="506"/>
                      </a:lnTo>
                      <a:lnTo>
                        <a:pt x="879" y="504"/>
                      </a:lnTo>
                      <a:lnTo>
                        <a:pt x="880" y="502"/>
                      </a:lnTo>
                      <a:lnTo>
                        <a:pt x="880" y="500"/>
                      </a:lnTo>
                      <a:lnTo>
                        <a:pt x="880" y="499"/>
                      </a:lnTo>
                      <a:lnTo>
                        <a:pt x="881" y="498"/>
                      </a:lnTo>
                      <a:lnTo>
                        <a:pt x="881" y="496"/>
                      </a:lnTo>
                      <a:lnTo>
                        <a:pt x="881" y="494"/>
                      </a:lnTo>
                      <a:lnTo>
                        <a:pt x="881" y="494"/>
                      </a:lnTo>
                      <a:lnTo>
                        <a:pt x="881" y="492"/>
                      </a:lnTo>
                      <a:lnTo>
                        <a:pt x="881" y="491"/>
                      </a:lnTo>
                      <a:lnTo>
                        <a:pt x="883" y="490"/>
                      </a:lnTo>
                      <a:lnTo>
                        <a:pt x="884" y="488"/>
                      </a:lnTo>
                      <a:lnTo>
                        <a:pt x="884" y="488"/>
                      </a:lnTo>
                      <a:lnTo>
                        <a:pt x="885" y="487"/>
                      </a:lnTo>
                      <a:lnTo>
                        <a:pt x="887" y="486"/>
                      </a:lnTo>
                      <a:lnTo>
                        <a:pt x="888" y="484"/>
                      </a:lnTo>
                      <a:lnTo>
                        <a:pt x="888" y="480"/>
                      </a:lnTo>
                      <a:lnTo>
                        <a:pt x="889" y="476"/>
                      </a:lnTo>
                      <a:lnTo>
                        <a:pt x="889" y="472"/>
                      </a:lnTo>
                      <a:lnTo>
                        <a:pt x="889" y="468"/>
                      </a:lnTo>
                      <a:lnTo>
                        <a:pt x="891" y="464"/>
                      </a:lnTo>
                      <a:lnTo>
                        <a:pt x="891" y="460"/>
                      </a:lnTo>
                      <a:lnTo>
                        <a:pt x="891" y="456"/>
                      </a:lnTo>
                      <a:lnTo>
                        <a:pt x="892" y="452"/>
                      </a:lnTo>
                      <a:lnTo>
                        <a:pt x="892" y="451"/>
                      </a:lnTo>
                      <a:lnTo>
                        <a:pt x="893" y="450"/>
                      </a:lnTo>
                      <a:lnTo>
                        <a:pt x="895" y="448"/>
                      </a:lnTo>
                      <a:lnTo>
                        <a:pt x="895" y="447"/>
                      </a:lnTo>
                      <a:lnTo>
                        <a:pt x="896" y="446"/>
                      </a:lnTo>
                      <a:lnTo>
                        <a:pt x="897" y="446"/>
                      </a:lnTo>
                      <a:lnTo>
                        <a:pt x="897" y="444"/>
                      </a:lnTo>
                      <a:lnTo>
                        <a:pt x="899" y="443"/>
                      </a:lnTo>
                      <a:lnTo>
                        <a:pt x="899" y="442"/>
                      </a:lnTo>
                      <a:lnTo>
                        <a:pt x="899" y="440"/>
                      </a:lnTo>
                      <a:lnTo>
                        <a:pt x="900" y="439"/>
                      </a:lnTo>
                      <a:lnTo>
                        <a:pt x="900" y="436"/>
                      </a:lnTo>
                      <a:lnTo>
                        <a:pt x="900" y="435"/>
                      </a:lnTo>
                      <a:lnTo>
                        <a:pt x="900" y="434"/>
                      </a:lnTo>
                      <a:lnTo>
                        <a:pt x="901" y="432"/>
                      </a:lnTo>
                      <a:lnTo>
                        <a:pt x="901" y="431"/>
                      </a:lnTo>
                      <a:lnTo>
                        <a:pt x="903" y="428"/>
                      </a:lnTo>
                      <a:lnTo>
                        <a:pt x="904" y="427"/>
                      </a:lnTo>
                      <a:lnTo>
                        <a:pt x="905" y="424"/>
                      </a:lnTo>
                      <a:lnTo>
                        <a:pt x="908" y="422"/>
                      </a:lnTo>
                      <a:lnTo>
                        <a:pt x="909" y="420"/>
                      </a:lnTo>
                      <a:lnTo>
                        <a:pt x="912" y="419"/>
                      </a:lnTo>
                      <a:lnTo>
                        <a:pt x="913" y="416"/>
                      </a:lnTo>
                      <a:lnTo>
                        <a:pt x="915" y="415"/>
                      </a:lnTo>
                      <a:lnTo>
                        <a:pt x="916" y="414"/>
                      </a:lnTo>
                      <a:lnTo>
                        <a:pt x="916" y="412"/>
                      </a:lnTo>
                      <a:lnTo>
                        <a:pt x="916" y="412"/>
                      </a:lnTo>
                      <a:lnTo>
                        <a:pt x="916" y="411"/>
                      </a:lnTo>
                      <a:lnTo>
                        <a:pt x="916" y="410"/>
                      </a:lnTo>
                      <a:lnTo>
                        <a:pt x="917" y="410"/>
                      </a:lnTo>
                      <a:lnTo>
                        <a:pt x="917" y="408"/>
                      </a:lnTo>
                      <a:lnTo>
                        <a:pt x="919" y="407"/>
                      </a:lnTo>
                      <a:lnTo>
                        <a:pt x="919" y="406"/>
                      </a:lnTo>
                      <a:lnTo>
                        <a:pt x="919" y="404"/>
                      </a:lnTo>
                      <a:lnTo>
                        <a:pt x="920" y="403"/>
                      </a:lnTo>
                      <a:lnTo>
                        <a:pt x="921" y="402"/>
                      </a:lnTo>
                      <a:lnTo>
                        <a:pt x="923" y="402"/>
                      </a:lnTo>
                      <a:lnTo>
                        <a:pt x="923" y="400"/>
                      </a:lnTo>
                      <a:lnTo>
                        <a:pt x="924" y="399"/>
                      </a:lnTo>
                      <a:lnTo>
                        <a:pt x="925" y="396"/>
                      </a:lnTo>
                      <a:lnTo>
                        <a:pt x="925" y="396"/>
                      </a:lnTo>
                      <a:lnTo>
                        <a:pt x="925" y="395"/>
                      </a:lnTo>
                      <a:lnTo>
                        <a:pt x="925" y="394"/>
                      </a:lnTo>
                      <a:lnTo>
                        <a:pt x="925" y="392"/>
                      </a:lnTo>
                      <a:lnTo>
                        <a:pt x="925" y="392"/>
                      </a:lnTo>
                      <a:lnTo>
                        <a:pt x="925" y="391"/>
                      </a:lnTo>
                      <a:lnTo>
                        <a:pt x="925" y="390"/>
                      </a:lnTo>
                      <a:lnTo>
                        <a:pt x="925" y="388"/>
                      </a:lnTo>
                      <a:lnTo>
                        <a:pt x="927" y="387"/>
                      </a:lnTo>
                      <a:lnTo>
                        <a:pt x="927" y="386"/>
                      </a:lnTo>
                      <a:lnTo>
                        <a:pt x="928" y="384"/>
                      </a:lnTo>
                      <a:lnTo>
                        <a:pt x="928" y="383"/>
                      </a:lnTo>
                      <a:lnTo>
                        <a:pt x="929" y="382"/>
                      </a:lnTo>
                      <a:lnTo>
                        <a:pt x="931" y="380"/>
                      </a:lnTo>
                      <a:lnTo>
                        <a:pt x="932" y="379"/>
                      </a:lnTo>
                      <a:lnTo>
                        <a:pt x="933" y="378"/>
                      </a:lnTo>
                      <a:lnTo>
                        <a:pt x="936" y="375"/>
                      </a:lnTo>
                      <a:lnTo>
                        <a:pt x="937" y="372"/>
                      </a:lnTo>
                      <a:lnTo>
                        <a:pt x="940" y="370"/>
                      </a:lnTo>
                      <a:lnTo>
                        <a:pt x="943" y="367"/>
                      </a:lnTo>
                      <a:lnTo>
                        <a:pt x="945" y="364"/>
                      </a:lnTo>
                      <a:lnTo>
                        <a:pt x="948" y="363"/>
                      </a:lnTo>
                      <a:lnTo>
                        <a:pt x="951" y="360"/>
                      </a:lnTo>
                      <a:lnTo>
                        <a:pt x="953" y="356"/>
                      </a:lnTo>
                      <a:lnTo>
                        <a:pt x="955" y="356"/>
                      </a:lnTo>
                      <a:lnTo>
                        <a:pt x="956" y="356"/>
                      </a:lnTo>
                      <a:lnTo>
                        <a:pt x="956" y="356"/>
                      </a:lnTo>
                      <a:lnTo>
                        <a:pt x="957" y="356"/>
                      </a:lnTo>
                      <a:lnTo>
                        <a:pt x="957" y="356"/>
                      </a:lnTo>
                      <a:lnTo>
                        <a:pt x="957" y="358"/>
                      </a:lnTo>
                      <a:lnTo>
                        <a:pt x="959" y="358"/>
                      </a:lnTo>
                      <a:lnTo>
                        <a:pt x="959" y="358"/>
                      </a:lnTo>
                      <a:lnTo>
                        <a:pt x="960" y="358"/>
                      </a:lnTo>
                      <a:lnTo>
                        <a:pt x="960" y="358"/>
                      </a:lnTo>
                      <a:lnTo>
                        <a:pt x="960" y="358"/>
                      </a:lnTo>
                      <a:lnTo>
                        <a:pt x="961" y="356"/>
                      </a:lnTo>
                      <a:lnTo>
                        <a:pt x="961" y="356"/>
                      </a:lnTo>
                      <a:lnTo>
                        <a:pt x="963" y="355"/>
                      </a:lnTo>
                      <a:lnTo>
                        <a:pt x="963" y="355"/>
                      </a:lnTo>
                      <a:lnTo>
                        <a:pt x="964" y="354"/>
                      </a:lnTo>
                      <a:lnTo>
                        <a:pt x="965" y="354"/>
                      </a:lnTo>
                      <a:lnTo>
                        <a:pt x="965" y="354"/>
                      </a:lnTo>
                      <a:lnTo>
                        <a:pt x="967" y="354"/>
                      </a:lnTo>
                      <a:lnTo>
                        <a:pt x="967" y="354"/>
                      </a:lnTo>
                      <a:lnTo>
                        <a:pt x="967" y="354"/>
                      </a:lnTo>
                      <a:lnTo>
                        <a:pt x="967" y="355"/>
                      </a:lnTo>
                      <a:lnTo>
                        <a:pt x="968" y="355"/>
                      </a:lnTo>
                      <a:lnTo>
                        <a:pt x="968" y="356"/>
                      </a:lnTo>
                      <a:lnTo>
                        <a:pt x="968" y="356"/>
                      </a:lnTo>
                      <a:lnTo>
                        <a:pt x="969" y="355"/>
                      </a:lnTo>
                      <a:lnTo>
                        <a:pt x="969" y="355"/>
                      </a:lnTo>
                      <a:lnTo>
                        <a:pt x="971" y="354"/>
                      </a:lnTo>
                      <a:lnTo>
                        <a:pt x="971" y="354"/>
                      </a:lnTo>
                      <a:lnTo>
                        <a:pt x="972" y="352"/>
                      </a:lnTo>
                      <a:lnTo>
                        <a:pt x="973" y="352"/>
                      </a:lnTo>
                      <a:lnTo>
                        <a:pt x="973" y="351"/>
                      </a:lnTo>
                      <a:lnTo>
                        <a:pt x="975" y="351"/>
                      </a:lnTo>
                      <a:lnTo>
                        <a:pt x="975" y="352"/>
                      </a:lnTo>
                      <a:lnTo>
                        <a:pt x="975" y="354"/>
                      </a:lnTo>
                      <a:lnTo>
                        <a:pt x="976" y="355"/>
                      </a:lnTo>
                      <a:lnTo>
                        <a:pt x="976" y="356"/>
                      </a:lnTo>
                      <a:lnTo>
                        <a:pt x="976" y="358"/>
                      </a:lnTo>
                      <a:lnTo>
                        <a:pt x="976" y="359"/>
                      </a:lnTo>
                      <a:lnTo>
                        <a:pt x="976" y="359"/>
                      </a:lnTo>
                      <a:lnTo>
                        <a:pt x="977" y="359"/>
                      </a:lnTo>
                      <a:lnTo>
                        <a:pt x="977" y="359"/>
                      </a:lnTo>
                      <a:lnTo>
                        <a:pt x="979" y="359"/>
                      </a:lnTo>
                      <a:lnTo>
                        <a:pt x="980" y="358"/>
                      </a:lnTo>
                      <a:lnTo>
                        <a:pt x="981" y="356"/>
                      </a:lnTo>
                      <a:lnTo>
                        <a:pt x="983" y="355"/>
                      </a:lnTo>
                      <a:lnTo>
                        <a:pt x="984" y="354"/>
                      </a:lnTo>
                      <a:lnTo>
                        <a:pt x="985" y="354"/>
                      </a:lnTo>
                      <a:lnTo>
                        <a:pt x="985" y="354"/>
                      </a:lnTo>
                      <a:lnTo>
                        <a:pt x="985" y="355"/>
                      </a:lnTo>
                      <a:lnTo>
                        <a:pt x="985" y="355"/>
                      </a:lnTo>
                      <a:lnTo>
                        <a:pt x="985" y="355"/>
                      </a:lnTo>
                      <a:lnTo>
                        <a:pt x="985" y="355"/>
                      </a:lnTo>
                      <a:lnTo>
                        <a:pt x="985" y="356"/>
                      </a:lnTo>
                      <a:lnTo>
                        <a:pt x="985" y="356"/>
                      </a:lnTo>
                      <a:lnTo>
                        <a:pt x="985" y="356"/>
                      </a:lnTo>
                      <a:lnTo>
                        <a:pt x="987" y="356"/>
                      </a:lnTo>
                      <a:lnTo>
                        <a:pt x="988" y="355"/>
                      </a:lnTo>
                      <a:lnTo>
                        <a:pt x="989" y="355"/>
                      </a:lnTo>
                      <a:lnTo>
                        <a:pt x="991" y="354"/>
                      </a:lnTo>
                      <a:lnTo>
                        <a:pt x="991" y="354"/>
                      </a:lnTo>
                      <a:lnTo>
                        <a:pt x="992" y="354"/>
                      </a:lnTo>
                      <a:lnTo>
                        <a:pt x="993" y="354"/>
                      </a:lnTo>
                      <a:lnTo>
                        <a:pt x="993" y="354"/>
                      </a:lnTo>
                      <a:lnTo>
                        <a:pt x="993" y="354"/>
                      </a:lnTo>
                      <a:lnTo>
                        <a:pt x="993" y="354"/>
                      </a:lnTo>
                      <a:lnTo>
                        <a:pt x="993" y="355"/>
                      </a:lnTo>
                      <a:lnTo>
                        <a:pt x="993" y="355"/>
                      </a:lnTo>
                      <a:lnTo>
                        <a:pt x="993" y="355"/>
                      </a:lnTo>
                      <a:lnTo>
                        <a:pt x="993" y="356"/>
                      </a:lnTo>
                      <a:lnTo>
                        <a:pt x="993" y="356"/>
                      </a:lnTo>
                      <a:lnTo>
                        <a:pt x="993" y="356"/>
                      </a:lnTo>
                      <a:lnTo>
                        <a:pt x="993" y="356"/>
                      </a:lnTo>
                      <a:lnTo>
                        <a:pt x="995" y="356"/>
                      </a:lnTo>
                      <a:lnTo>
                        <a:pt x="996" y="355"/>
                      </a:lnTo>
                      <a:lnTo>
                        <a:pt x="997" y="355"/>
                      </a:lnTo>
                      <a:lnTo>
                        <a:pt x="997" y="354"/>
                      </a:lnTo>
                      <a:lnTo>
                        <a:pt x="1000" y="352"/>
                      </a:lnTo>
                      <a:lnTo>
                        <a:pt x="1001" y="350"/>
                      </a:lnTo>
                      <a:lnTo>
                        <a:pt x="1001" y="348"/>
                      </a:lnTo>
                      <a:lnTo>
                        <a:pt x="1003" y="348"/>
                      </a:lnTo>
                      <a:lnTo>
                        <a:pt x="1003" y="347"/>
                      </a:lnTo>
                      <a:lnTo>
                        <a:pt x="1003" y="347"/>
                      </a:lnTo>
                      <a:lnTo>
                        <a:pt x="1003" y="346"/>
                      </a:lnTo>
                      <a:lnTo>
                        <a:pt x="1003" y="344"/>
                      </a:lnTo>
                      <a:lnTo>
                        <a:pt x="1003" y="344"/>
                      </a:lnTo>
                      <a:lnTo>
                        <a:pt x="1004" y="343"/>
                      </a:lnTo>
                      <a:lnTo>
                        <a:pt x="1004" y="342"/>
                      </a:lnTo>
                      <a:lnTo>
                        <a:pt x="1004" y="342"/>
                      </a:lnTo>
                      <a:lnTo>
                        <a:pt x="1005" y="340"/>
                      </a:lnTo>
                      <a:lnTo>
                        <a:pt x="1005" y="340"/>
                      </a:lnTo>
                      <a:lnTo>
                        <a:pt x="1005" y="339"/>
                      </a:lnTo>
                      <a:lnTo>
                        <a:pt x="1007" y="339"/>
                      </a:lnTo>
                      <a:lnTo>
                        <a:pt x="1007" y="338"/>
                      </a:lnTo>
                      <a:lnTo>
                        <a:pt x="1007" y="338"/>
                      </a:lnTo>
                      <a:lnTo>
                        <a:pt x="1008" y="338"/>
                      </a:lnTo>
                      <a:lnTo>
                        <a:pt x="1008" y="336"/>
                      </a:lnTo>
                      <a:lnTo>
                        <a:pt x="1009" y="336"/>
                      </a:lnTo>
                      <a:lnTo>
                        <a:pt x="1009" y="336"/>
                      </a:lnTo>
                      <a:lnTo>
                        <a:pt x="1009" y="336"/>
                      </a:lnTo>
                      <a:lnTo>
                        <a:pt x="1009" y="335"/>
                      </a:lnTo>
                      <a:lnTo>
                        <a:pt x="1011" y="335"/>
                      </a:lnTo>
                      <a:lnTo>
                        <a:pt x="1011" y="335"/>
                      </a:lnTo>
                      <a:lnTo>
                        <a:pt x="1011" y="336"/>
                      </a:lnTo>
                      <a:lnTo>
                        <a:pt x="1011" y="338"/>
                      </a:lnTo>
                      <a:lnTo>
                        <a:pt x="1011" y="339"/>
                      </a:lnTo>
                      <a:lnTo>
                        <a:pt x="1011" y="340"/>
                      </a:lnTo>
                      <a:lnTo>
                        <a:pt x="1009" y="342"/>
                      </a:lnTo>
                      <a:lnTo>
                        <a:pt x="1009" y="343"/>
                      </a:lnTo>
                      <a:lnTo>
                        <a:pt x="1009" y="344"/>
                      </a:lnTo>
                      <a:lnTo>
                        <a:pt x="1009" y="344"/>
                      </a:lnTo>
                      <a:lnTo>
                        <a:pt x="1009" y="346"/>
                      </a:lnTo>
                      <a:lnTo>
                        <a:pt x="1009" y="347"/>
                      </a:lnTo>
                      <a:lnTo>
                        <a:pt x="1011" y="347"/>
                      </a:lnTo>
                      <a:lnTo>
                        <a:pt x="1012" y="346"/>
                      </a:lnTo>
                      <a:lnTo>
                        <a:pt x="1013" y="346"/>
                      </a:lnTo>
                      <a:lnTo>
                        <a:pt x="1015" y="344"/>
                      </a:lnTo>
                      <a:lnTo>
                        <a:pt x="1016" y="343"/>
                      </a:lnTo>
                      <a:lnTo>
                        <a:pt x="1017" y="343"/>
                      </a:lnTo>
                      <a:lnTo>
                        <a:pt x="1017" y="342"/>
                      </a:lnTo>
                      <a:lnTo>
                        <a:pt x="1018" y="342"/>
                      </a:lnTo>
                      <a:lnTo>
                        <a:pt x="1018" y="342"/>
                      </a:lnTo>
                      <a:lnTo>
                        <a:pt x="1020" y="342"/>
                      </a:lnTo>
                      <a:lnTo>
                        <a:pt x="1020" y="342"/>
                      </a:lnTo>
                      <a:lnTo>
                        <a:pt x="1020" y="343"/>
                      </a:lnTo>
                      <a:lnTo>
                        <a:pt x="1020" y="343"/>
                      </a:lnTo>
                      <a:lnTo>
                        <a:pt x="1020" y="343"/>
                      </a:lnTo>
                      <a:lnTo>
                        <a:pt x="1020" y="343"/>
                      </a:lnTo>
                      <a:lnTo>
                        <a:pt x="1020" y="343"/>
                      </a:lnTo>
                      <a:lnTo>
                        <a:pt x="1021" y="343"/>
                      </a:lnTo>
                      <a:lnTo>
                        <a:pt x="1022" y="343"/>
                      </a:lnTo>
                      <a:lnTo>
                        <a:pt x="1022" y="342"/>
                      </a:lnTo>
                      <a:lnTo>
                        <a:pt x="1024" y="342"/>
                      </a:lnTo>
                      <a:lnTo>
                        <a:pt x="1025" y="340"/>
                      </a:lnTo>
                      <a:lnTo>
                        <a:pt x="1026" y="340"/>
                      </a:lnTo>
                      <a:lnTo>
                        <a:pt x="1028" y="339"/>
                      </a:lnTo>
                      <a:lnTo>
                        <a:pt x="1028" y="342"/>
                      </a:lnTo>
                      <a:lnTo>
                        <a:pt x="1029" y="346"/>
                      </a:lnTo>
                      <a:lnTo>
                        <a:pt x="1029" y="348"/>
                      </a:lnTo>
                      <a:lnTo>
                        <a:pt x="1029" y="351"/>
                      </a:lnTo>
                      <a:lnTo>
                        <a:pt x="1030" y="354"/>
                      </a:lnTo>
                      <a:lnTo>
                        <a:pt x="1030" y="358"/>
                      </a:lnTo>
                      <a:lnTo>
                        <a:pt x="1030" y="360"/>
                      </a:lnTo>
                      <a:lnTo>
                        <a:pt x="1030" y="363"/>
                      </a:lnTo>
                      <a:lnTo>
                        <a:pt x="1032" y="363"/>
                      </a:lnTo>
                      <a:lnTo>
                        <a:pt x="1033" y="363"/>
                      </a:lnTo>
                      <a:lnTo>
                        <a:pt x="1033" y="362"/>
                      </a:lnTo>
                      <a:lnTo>
                        <a:pt x="1034" y="362"/>
                      </a:lnTo>
                      <a:lnTo>
                        <a:pt x="1034" y="362"/>
                      </a:lnTo>
                      <a:lnTo>
                        <a:pt x="1036" y="360"/>
                      </a:lnTo>
                      <a:lnTo>
                        <a:pt x="1036" y="360"/>
                      </a:lnTo>
                      <a:lnTo>
                        <a:pt x="1037" y="359"/>
                      </a:lnTo>
                      <a:lnTo>
                        <a:pt x="1037" y="359"/>
                      </a:lnTo>
                      <a:lnTo>
                        <a:pt x="1037" y="359"/>
                      </a:lnTo>
                      <a:lnTo>
                        <a:pt x="1037" y="360"/>
                      </a:lnTo>
                      <a:lnTo>
                        <a:pt x="1038" y="360"/>
                      </a:lnTo>
                      <a:lnTo>
                        <a:pt x="1038" y="360"/>
                      </a:lnTo>
                      <a:lnTo>
                        <a:pt x="1038" y="360"/>
                      </a:lnTo>
                      <a:lnTo>
                        <a:pt x="1038" y="360"/>
                      </a:lnTo>
                      <a:lnTo>
                        <a:pt x="1040" y="360"/>
                      </a:lnTo>
                      <a:lnTo>
                        <a:pt x="1041" y="360"/>
                      </a:lnTo>
                      <a:lnTo>
                        <a:pt x="1041" y="359"/>
                      </a:lnTo>
                      <a:lnTo>
                        <a:pt x="1042" y="359"/>
                      </a:lnTo>
                      <a:lnTo>
                        <a:pt x="1042" y="359"/>
                      </a:lnTo>
                      <a:lnTo>
                        <a:pt x="1044" y="358"/>
                      </a:lnTo>
                      <a:lnTo>
                        <a:pt x="1044" y="358"/>
                      </a:lnTo>
                      <a:lnTo>
                        <a:pt x="1045" y="358"/>
                      </a:lnTo>
                      <a:lnTo>
                        <a:pt x="1046" y="356"/>
                      </a:lnTo>
                      <a:lnTo>
                        <a:pt x="1046" y="358"/>
                      </a:lnTo>
                      <a:lnTo>
                        <a:pt x="1046" y="358"/>
                      </a:lnTo>
                      <a:lnTo>
                        <a:pt x="1046" y="358"/>
                      </a:lnTo>
                      <a:lnTo>
                        <a:pt x="1048" y="358"/>
                      </a:lnTo>
                      <a:lnTo>
                        <a:pt x="1048" y="358"/>
                      </a:lnTo>
                      <a:lnTo>
                        <a:pt x="1048" y="358"/>
                      </a:lnTo>
                      <a:lnTo>
                        <a:pt x="1048" y="358"/>
                      </a:lnTo>
                      <a:lnTo>
                        <a:pt x="1048" y="359"/>
                      </a:lnTo>
                      <a:lnTo>
                        <a:pt x="1046" y="360"/>
                      </a:lnTo>
                      <a:lnTo>
                        <a:pt x="1044" y="362"/>
                      </a:lnTo>
                      <a:lnTo>
                        <a:pt x="1042" y="363"/>
                      </a:lnTo>
                      <a:lnTo>
                        <a:pt x="1041" y="366"/>
                      </a:lnTo>
                      <a:lnTo>
                        <a:pt x="1038" y="367"/>
                      </a:lnTo>
                      <a:lnTo>
                        <a:pt x="1037" y="368"/>
                      </a:lnTo>
                      <a:lnTo>
                        <a:pt x="1036" y="370"/>
                      </a:lnTo>
                      <a:lnTo>
                        <a:pt x="1034" y="372"/>
                      </a:lnTo>
                      <a:lnTo>
                        <a:pt x="1033" y="374"/>
                      </a:lnTo>
                      <a:lnTo>
                        <a:pt x="1032" y="374"/>
                      </a:lnTo>
                      <a:lnTo>
                        <a:pt x="1030" y="374"/>
                      </a:lnTo>
                      <a:lnTo>
                        <a:pt x="1030" y="374"/>
                      </a:lnTo>
                      <a:lnTo>
                        <a:pt x="1030" y="372"/>
                      </a:lnTo>
                      <a:lnTo>
                        <a:pt x="1030" y="371"/>
                      </a:lnTo>
                      <a:lnTo>
                        <a:pt x="1030" y="371"/>
                      </a:lnTo>
                      <a:lnTo>
                        <a:pt x="1030" y="370"/>
                      </a:lnTo>
                      <a:lnTo>
                        <a:pt x="1029" y="371"/>
                      </a:lnTo>
                      <a:lnTo>
                        <a:pt x="1028" y="371"/>
                      </a:lnTo>
                      <a:lnTo>
                        <a:pt x="1026" y="372"/>
                      </a:lnTo>
                      <a:lnTo>
                        <a:pt x="1025" y="374"/>
                      </a:lnTo>
                      <a:lnTo>
                        <a:pt x="1024" y="375"/>
                      </a:lnTo>
                      <a:lnTo>
                        <a:pt x="1022" y="375"/>
                      </a:lnTo>
                      <a:lnTo>
                        <a:pt x="1021" y="376"/>
                      </a:lnTo>
                      <a:lnTo>
                        <a:pt x="1020" y="378"/>
                      </a:lnTo>
                      <a:lnTo>
                        <a:pt x="1020" y="379"/>
                      </a:lnTo>
                      <a:lnTo>
                        <a:pt x="1018" y="379"/>
                      </a:lnTo>
                      <a:lnTo>
                        <a:pt x="1018" y="380"/>
                      </a:lnTo>
                      <a:lnTo>
                        <a:pt x="1017" y="382"/>
                      </a:lnTo>
                      <a:lnTo>
                        <a:pt x="1017" y="383"/>
                      </a:lnTo>
                      <a:lnTo>
                        <a:pt x="1017" y="383"/>
                      </a:lnTo>
                      <a:lnTo>
                        <a:pt x="1017" y="384"/>
                      </a:lnTo>
                      <a:lnTo>
                        <a:pt x="1017" y="386"/>
                      </a:lnTo>
                      <a:lnTo>
                        <a:pt x="1018" y="384"/>
                      </a:lnTo>
                      <a:lnTo>
                        <a:pt x="1020" y="383"/>
                      </a:lnTo>
                      <a:lnTo>
                        <a:pt x="1021" y="383"/>
                      </a:lnTo>
                      <a:lnTo>
                        <a:pt x="1022" y="382"/>
                      </a:lnTo>
                      <a:lnTo>
                        <a:pt x="1024" y="380"/>
                      </a:lnTo>
                      <a:lnTo>
                        <a:pt x="1025" y="379"/>
                      </a:lnTo>
                      <a:lnTo>
                        <a:pt x="1026" y="379"/>
                      </a:lnTo>
                      <a:lnTo>
                        <a:pt x="1028" y="378"/>
                      </a:lnTo>
                      <a:lnTo>
                        <a:pt x="1028" y="378"/>
                      </a:lnTo>
                      <a:lnTo>
                        <a:pt x="1028" y="378"/>
                      </a:lnTo>
                      <a:lnTo>
                        <a:pt x="1028" y="378"/>
                      </a:lnTo>
                      <a:lnTo>
                        <a:pt x="1028" y="378"/>
                      </a:lnTo>
                      <a:lnTo>
                        <a:pt x="1028" y="378"/>
                      </a:lnTo>
                      <a:lnTo>
                        <a:pt x="1028" y="379"/>
                      </a:lnTo>
                      <a:lnTo>
                        <a:pt x="1029" y="379"/>
                      </a:lnTo>
                      <a:lnTo>
                        <a:pt x="1029" y="379"/>
                      </a:lnTo>
                      <a:lnTo>
                        <a:pt x="1029" y="379"/>
                      </a:lnTo>
                      <a:lnTo>
                        <a:pt x="1030" y="379"/>
                      </a:lnTo>
                      <a:lnTo>
                        <a:pt x="1032" y="379"/>
                      </a:lnTo>
                      <a:lnTo>
                        <a:pt x="1033" y="379"/>
                      </a:lnTo>
                      <a:lnTo>
                        <a:pt x="1034" y="379"/>
                      </a:lnTo>
                      <a:lnTo>
                        <a:pt x="1036" y="379"/>
                      </a:lnTo>
                      <a:lnTo>
                        <a:pt x="1036" y="379"/>
                      </a:lnTo>
                      <a:lnTo>
                        <a:pt x="1037" y="380"/>
                      </a:lnTo>
                      <a:lnTo>
                        <a:pt x="1037" y="382"/>
                      </a:lnTo>
                      <a:lnTo>
                        <a:pt x="1036" y="383"/>
                      </a:lnTo>
                      <a:lnTo>
                        <a:pt x="1036" y="384"/>
                      </a:lnTo>
                      <a:lnTo>
                        <a:pt x="1034" y="386"/>
                      </a:lnTo>
                      <a:lnTo>
                        <a:pt x="1033" y="387"/>
                      </a:lnTo>
                      <a:lnTo>
                        <a:pt x="1032" y="388"/>
                      </a:lnTo>
                      <a:lnTo>
                        <a:pt x="1030" y="390"/>
                      </a:lnTo>
                      <a:lnTo>
                        <a:pt x="1029" y="391"/>
                      </a:lnTo>
                      <a:lnTo>
                        <a:pt x="1030" y="391"/>
                      </a:lnTo>
                      <a:lnTo>
                        <a:pt x="1030" y="391"/>
                      </a:lnTo>
                      <a:lnTo>
                        <a:pt x="1032" y="390"/>
                      </a:lnTo>
                      <a:lnTo>
                        <a:pt x="1033" y="390"/>
                      </a:lnTo>
                      <a:lnTo>
                        <a:pt x="1034" y="388"/>
                      </a:lnTo>
                      <a:lnTo>
                        <a:pt x="1034" y="388"/>
                      </a:lnTo>
                      <a:lnTo>
                        <a:pt x="1036" y="388"/>
                      </a:lnTo>
                      <a:lnTo>
                        <a:pt x="1036" y="388"/>
                      </a:lnTo>
                      <a:lnTo>
                        <a:pt x="1036" y="388"/>
                      </a:lnTo>
                      <a:lnTo>
                        <a:pt x="1037" y="390"/>
                      </a:lnTo>
                      <a:lnTo>
                        <a:pt x="1037" y="391"/>
                      </a:lnTo>
                      <a:lnTo>
                        <a:pt x="1037" y="391"/>
                      </a:lnTo>
                      <a:lnTo>
                        <a:pt x="1037" y="392"/>
                      </a:lnTo>
                      <a:lnTo>
                        <a:pt x="1037" y="392"/>
                      </a:lnTo>
                      <a:lnTo>
                        <a:pt x="1037" y="394"/>
                      </a:lnTo>
                      <a:lnTo>
                        <a:pt x="1037" y="394"/>
                      </a:lnTo>
                      <a:lnTo>
                        <a:pt x="1037" y="395"/>
                      </a:lnTo>
                      <a:lnTo>
                        <a:pt x="1037" y="395"/>
                      </a:lnTo>
                      <a:lnTo>
                        <a:pt x="1038" y="395"/>
                      </a:lnTo>
                      <a:lnTo>
                        <a:pt x="1038" y="395"/>
                      </a:lnTo>
                      <a:lnTo>
                        <a:pt x="1038" y="395"/>
                      </a:lnTo>
                      <a:lnTo>
                        <a:pt x="1038" y="394"/>
                      </a:lnTo>
                      <a:lnTo>
                        <a:pt x="1040" y="394"/>
                      </a:lnTo>
                      <a:lnTo>
                        <a:pt x="1040" y="392"/>
                      </a:lnTo>
                      <a:lnTo>
                        <a:pt x="1041" y="392"/>
                      </a:lnTo>
                      <a:lnTo>
                        <a:pt x="1042" y="392"/>
                      </a:lnTo>
                      <a:lnTo>
                        <a:pt x="1044" y="392"/>
                      </a:lnTo>
                      <a:lnTo>
                        <a:pt x="1044" y="391"/>
                      </a:lnTo>
                      <a:lnTo>
                        <a:pt x="1045" y="391"/>
                      </a:lnTo>
                      <a:lnTo>
                        <a:pt x="1045" y="391"/>
                      </a:lnTo>
                      <a:lnTo>
                        <a:pt x="1046" y="391"/>
                      </a:lnTo>
                      <a:lnTo>
                        <a:pt x="1046" y="392"/>
                      </a:lnTo>
                      <a:lnTo>
                        <a:pt x="1048" y="391"/>
                      </a:lnTo>
                      <a:lnTo>
                        <a:pt x="1049" y="391"/>
                      </a:lnTo>
                      <a:lnTo>
                        <a:pt x="1049" y="390"/>
                      </a:lnTo>
                      <a:lnTo>
                        <a:pt x="1050" y="390"/>
                      </a:lnTo>
                      <a:lnTo>
                        <a:pt x="1052" y="390"/>
                      </a:lnTo>
                      <a:lnTo>
                        <a:pt x="1052" y="388"/>
                      </a:lnTo>
                      <a:lnTo>
                        <a:pt x="1053" y="388"/>
                      </a:lnTo>
                      <a:lnTo>
                        <a:pt x="1054" y="387"/>
                      </a:lnTo>
                      <a:lnTo>
                        <a:pt x="1054" y="387"/>
                      </a:lnTo>
                      <a:lnTo>
                        <a:pt x="1054" y="388"/>
                      </a:lnTo>
                      <a:lnTo>
                        <a:pt x="1054" y="388"/>
                      </a:lnTo>
                      <a:lnTo>
                        <a:pt x="1054" y="388"/>
                      </a:lnTo>
                      <a:lnTo>
                        <a:pt x="1054" y="388"/>
                      </a:lnTo>
                      <a:lnTo>
                        <a:pt x="1056" y="388"/>
                      </a:lnTo>
                      <a:lnTo>
                        <a:pt x="1056" y="388"/>
                      </a:lnTo>
                      <a:lnTo>
                        <a:pt x="1056" y="388"/>
                      </a:lnTo>
                      <a:lnTo>
                        <a:pt x="1057" y="388"/>
                      </a:lnTo>
                      <a:lnTo>
                        <a:pt x="1057" y="387"/>
                      </a:lnTo>
                      <a:lnTo>
                        <a:pt x="1058" y="387"/>
                      </a:lnTo>
                      <a:lnTo>
                        <a:pt x="1060" y="386"/>
                      </a:lnTo>
                      <a:lnTo>
                        <a:pt x="1060" y="386"/>
                      </a:lnTo>
                      <a:lnTo>
                        <a:pt x="1061" y="384"/>
                      </a:lnTo>
                      <a:lnTo>
                        <a:pt x="1062" y="384"/>
                      </a:lnTo>
                      <a:lnTo>
                        <a:pt x="1064" y="383"/>
                      </a:lnTo>
                      <a:lnTo>
                        <a:pt x="1064" y="383"/>
                      </a:lnTo>
                      <a:lnTo>
                        <a:pt x="1064" y="384"/>
                      </a:lnTo>
                      <a:lnTo>
                        <a:pt x="1064" y="384"/>
                      </a:lnTo>
                      <a:lnTo>
                        <a:pt x="1064" y="384"/>
                      </a:lnTo>
                      <a:lnTo>
                        <a:pt x="1064" y="384"/>
                      </a:lnTo>
                      <a:lnTo>
                        <a:pt x="1064" y="384"/>
                      </a:lnTo>
                      <a:lnTo>
                        <a:pt x="1064" y="384"/>
                      </a:lnTo>
                      <a:lnTo>
                        <a:pt x="1064" y="384"/>
                      </a:lnTo>
                      <a:lnTo>
                        <a:pt x="1065" y="384"/>
                      </a:lnTo>
                      <a:lnTo>
                        <a:pt x="1065" y="384"/>
                      </a:lnTo>
                      <a:lnTo>
                        <a:pt x="1066" y="384"/>
                      </a:lnTo>
                      <a:lnTo>
                        <a:pt x="1068" y="383"/>
                      </a:lnTo>
                      <a:lnTo>
                        <a:pt x="1069" y="383"/>
                      </a:lnTo>
                      <a:lnTo>
                        <a:pt x="1070" y="382"/>
                      </a:lnTo>
                      <a:lnTo>
                        <a:pt x="1073" y="382"/>
                      </a:lnTo>
                      <a:lnTo>
                        <a:pt x="1074" y="380"/>
                      </a:lnTo>
                      <a:lnTo>
                        <a:pt x="1074" y="382"/>
                      </a:lnTo>
                      <a:lnTo>
                        <a:pt x="1074" y="383"/>
                      </a:lnTo>
                      <a:lnTo>
                        <a:pt x="1074" y="383"/>
                      </a:lnTo>
                      <a:lnTo>
                        <a:pt x="1074" y="384"/>
                      </a:lnTo>
                      <a:lnTo>
                        <a:pt x="1074" y="386"/>
                      </a:lnTo>
                      <a:lnTo>
                        <a:pt x="1074" y="387"/>
                      </a:lnTo>
                      <a:lnTo>
                        <a:pt x="1074" y="387"/>
                      </a:lnTo>
                      <a:lnTo>
                        <a:pt x="1076" y="388"/>
                      </a:lnTo>
                      <a:lnTo>
                        <a:pt x="1077" y="387"/>
                      </a:lnTo>
                      <a:lnTo>
                        <a:pt x="1080" y="384"/>
                      </a:lnTo>
                      <a:lnTo>
                        <a:pt x="1082" y="383"/>
                      </a:lnTo>
                      <a:lnTo>
                        <a:pt x="1085" y="382"/>
                      </a:lnTo>
                      <a:lnTo>
                        <a:pt x="1088" y="379"/>
                      </a:lnTo>
                      <a:lnTo>
                        <a:pt x="1089" y="378"/>
                      </a:lnTo>
                      <a:lnTo>
                        <a:pt x="1092" y="375"/>
                      </a:lnTo>
                      <a:lnTo>
                        <a:pt x="1094" y="374"/>
                      </a:lnTo>
                      <a:lnTo>
                        <a:pt x="1096" y="372"/>
                      </a:lnTo>
                      <a:lnTo>
                        <a:pt x="1097" y="371"/>
                      </a:lnTo>
                      <a:lnTo>
                        <a:pt x="1097" y="371"/>
                      </a:lnTo>
                      <a:lnTo>
                        <a:pt x="1097" y="370"/>
                      </a:lnTo>
                      <a:lnTo>
                        <a:pt x="1097" y="370"/>
                      </a:lnTo>
                      <a:lnTo>
                        <a:pt x="1097" y="368"/>
                      </a:lnTo>
                      <a:lnTo>
                        <a:pt x="1098" y="367"/>
                      </a:lnTo>
                      <a:lnTo>
                        <a:pt x="1098" y="366"/>
                      </a:lnTo>
                      <a:lnTo>
                        <a:pt x="1100" y="366"/>
                      </a:lnTo>
                      <a:lnTo>
                        <a:pt x="1101" y="364"/>
                      </a:lnTo>
                      <a:lnTo>
                        <a:pt x="1102" y="363"/>
                      </a:lnTo>
                      <a:lnTo>
                        <a:pt x="1102" y="363"/>
                      </a:lnTo>
                      <a:lnTo>
                        <a:pt x="1104" y="362"/>
                      </a:lnTo>
                      <a:lnTo>
                        <a:pt x="1105" y="360"/>
                      </a:lnTo>
                      <a:lnTo>
                        <a:pt x="1106" y="359"/>
                      </a:lnTo>
                      <a:lnTo>
                        <a:pt x="1108" y="358"/>
                      </a:lnTo>
                      <a:lnTo>
                        <a:pt x="1108" y="356"/>
                      </a:lnTo>
                      <a:lnTo>
                        <a:pt x="1108" y="355"/>
                      </a:lnTo>
                      <a:lnTo>
                        <a:pt x="1108" y="354"/>
                      </a:lnTo>
                      <a:lnTo>
                        <a:pt x="1108" y="352"/>
                      </a:lnTo>
                      <a:lnTo>
                        <a:pt x="1108" y="351"/>
                      </a:lnTo>
                      <a:lnTo>
                        <a:pt x="1108" y="350"/>
                      </a:lnTo>
                      <a:lnTo>
                        <a:pt x="1109" y="348"/>
                      </a:lnTo>
                      <a:lnTo>
                        <a:pt x="1109" y="347"/>
                      </a:lnTo>
                      <a:lnTo>
                        <a:pt x="1108" y="348"/>
                      </a:lnTo>
                      <a:lnTo>
                        <a:pt x="1106" y="348"/>
                      </a:lnTo>
                      <a:lnTo>
                        <a:pt x="1105" y="348"/>
                      </a:lnTo>
                      <a:lnTo>
                        <a:pt x="1104" y="350"/>
                      </a:lnTo>
                      <a:lnTo>
                        <a:pt x="1104" y="350"/>
                      </a:lnTo>
                      <a:lnTo>
                        <a:pt x="1102" y="351"/>
                      </a:lnTo>
                      <a:lnTo>
                        <a:pt x="1101" y="351"/>
                      </a:lnTo>
                      <a:lnTo>
                        <a:pt x="1100" y="352"/>
                      </a:lnTo>
                      <a:lnTo>
                        <a:pt x="1100" y="352"/>
                      </a:lnTo>
                      <a:lnTo>
                        <a:pt x="1100" y="352"/>
                      </a:lnTo>
                      <a:lnTo>
                        <a:pt x="1098" y="352"/>
                      </a:lnTo>
                      <a:lnTo>
                        <a:pt x="1098" y="352"/>
                      </a:lnTo>
                      <a:lnTo>
                        <a:pt x="1098" y="352"/>
                      </a:lnTo>
                      <a:lnTo>
                        <a:pt x="1098" y="352"/>
                      </a:lnTo>
                      <a:lnTo>
                        <a:pt x="1098" y="352"/>
                      </a:lnTo>
                      <a:lnTo>
                        <a:pt x="1098" y="352"/>
                      </a:lnTo>
                      <a:lnTo>
                        <a:pt x="1097" y="352"/>
                      </a:lnTo>
                      <a:lnTo>
                        <a:pt x="1097" y="352"/>
                      </a:lnTo>
                      <a:lnTo>
                        <a:pt x="1096" y="352"/>
                      </a:lnTo>
                      <a:lnTo>
                        <a:pt x="1094" y="354"/>
                      </a:lnTo>
                      <a:lnTo>
                        <a:pt x="1094" y="354"/>
                      </a:lnTo>
                      <a:lnTo>
                        <a:pt x="1093" y="355"/>
                      </a:lnTo>
                      <a:lnTo>
                        <a:pt x="1092" y="355"/>
                      </a:lnTo>
                      <a:lnTo>
                        <a:pt x="1092" y="355"/>
                      </a:lnTo>
                      <a:lnTo>
                        <a:pt x="1092" y="355"/>
                      </a:lnTo>
                      <a:lnTo>
                        <a:pt x="1090" y="355"/>
                      </a:lnTo>
                      <a:lnTo>
                        <a:pt x="1090" y="355"/>
                      </a:lnTo>
                      <a:lnTo>
                        <a:pt x="1089" y="355"/>
                      </a:lnTo>
                      <a:lnTo>
                        <a:pt x="1089" y="354"/>
                      </a:lnTo>
                      <a:lnTo>
                        <a:pt x="1089" y="354"/>
                      </a:lnTo>
                      <a:lnTo>
                        <a:pt x="1088" y="354"/>
                      </a:lnTo>
                      <a:lnTo>
                        <a:pt x="1088" y="354"/>
                      </a:lnTo>
                      <a:lnTo>
                        <a:pt x="1086" y="355"/>
                      </a:lnTo>
                      <a:lnTo>
                        <a:pt x="1085" y="355"/>
                      </a:lnTo>
                      <a:lnTo>
                        <a:pt x="1085" y="356"/>
                      </a:lnTo>
                      <a:lnTo>
                        <a:pt x="1084" y="356"/>
                      </a:lnTo>
                      <a:lnTo>
                        <a:pt x="1082" y="358"/>
                      </a:lnTo>
                      <a:lnTo>
                        <a:pt x="1081" y="358"/>
                      </a:lnTo>
                      <a:lnTo>
                        <a:pt x="1080" y="359"/>
                      </a:lnTo>
                      <a:lnTo>
                        <a:pt x="1078" y="359"/>
                      </a:lnTo>
                      <a:lnTo>
                        <a:pt x="1078" y="359"/>
                      </a:lnTo>
                      <a:lnTo>
                        <a:pt x="1078" y="359"/>
                      </a:lnTo>
                      <a:lnTo>
                        <a:pt x="1078" y="359"/>
                      </a:lnTo>
                      <a:lnTo>
                        <a:pt x="1078" y="359"/>
                      </a:lnTo>
                      <a:lnTo>
                        <a:pt x="1078" y="359"/>
                      </a:lnTo>
                      <a:lnTo>
                        <a:pt x="1078" y="359"/>
                      </a:lnTo>
                      <a:lnTo>
                        <a:pt x="1078" y="358"/>
                      </a:lnTo>
                      <a:lnTo>
                        <a:pt x="1078" y="358"/>
                      </a:lnTo>
                      <a:lnTo>
                        <a:pt x="1080" y="356"/>
                      </a:lnTo>
                      <a:lnTo>
                        <a:pt x="1081" y="355"/>
                      </a:lnTo>
                      <a:lnTo>
                        <a:pt x="1081" y="354"/>
                      </a:lnTo>
                      <a:lnTo>
                        <a:pt x="1082" y="354"/>
                      </a:lnTo>
                      <a:lnTo>
                        <a:pt x="1084" y="352"/>
                      </a:lnTo>
                      <a:lnTo>
                        <a:pt x="1085" y="351"/>
                      </a:lnTo>
                      <a:lnTo>
                        <a:pt x="1086" y="350"/>
                      </a:lnTo>
                      <a:lnTo>
                        <a:pt x="1088" y="348"/>
                      </a:lnTo>
                      <a:lnTo>
                        <a:pt x="1088" y="347"/>
                      </a:lnTo>
                      <a:lnTo>
                        <a:pt x="1088" y="346"/>
                      </a:lnTo>
                      <a:lnTo>
                        <a:pt x="1089" y="344"/>
                      </a:lnTo>
                      <a:lnTo>
                        <a:pt x="1089" y="343"/>
                      </a:lnTo>
                      <a:lnTo>
                        <a:pt x="1089" y="342"/>
                      </a:lnTo>
                      <a:lnTo>
                        <a:pt x="1090" y="340"/>
                      </a:lnTo>
                      <a:lnTo>
                        <a:pt x="1090" y="339"/>
                      </a:lnTo>
                      <a:lnTo>
                        <a:pt x="1090" y="336"/>
                      </a:lnTo>
                      <a:lnTo>
                        <a:pt x="1090" y="336"/>
                      </a:lnTo>
                      <a:lnTo>
                        <a:pt x="1090" y="336"/>
                      </a:lnTo>
                      <a:lnTo>
                        <a:pt x="1092" y="336"/>
                      </a:lnTo>
                      <a:lnTo>
                        <a:pt x="1092" y="336"/>
                      </a:lnTo>
                      <a:lnTo>
                        <a:pt x="1092" y="335"/>
                      </a:lnTo>
                      <a:lnTo>
                        <a:pt x="1092" y="335"/>
                      </a:lnTo>
                      <a:lnTo>
                        <a:pt x="1093" y="334"/>
                      </a:lnTo>
                      <a:lnTo>
                        <a:pt x="1094" y="334"/>
                      </a:lnTo>
                      <a:lnTo>
                        <a:pt x="1094" y="334"/>
                      </a:lnTo>
                      <a:lnTo>
                        <a:pt x="1094" y="332"/>
                      </a:lnTo>
                      <a:lnTo>
                        <a:pt x="1096" y="332"/>
                      </a:lnTo>
                      <a:lnTo>
                        <a:pt x="1096" y="332"/>
                      </a:lnTo>
                      <a:lnTo>
                        <a:pt x="1096" y="332"/>
                      </a:lnTo>
                      <a:lnTo>
                        <a:pt x="1096" y="332"/>
                      </a:lnTo>
                      <a:lnTo>
                        <a:pt x="1097" y="332"/>
                      </a:lnTo>
                      <a:lnTo>
                        <a:pt x="1097" y="332"/>
                      </a:lnTo>
                      <a:lnTo>
                        <a:pt x="1097" y="332"/>
                      </a:lnTo>
                      <a:lnTo>
                        <a:pt x="1097" y="332"/>
                      </a:lnTo>
                      <a:lnTo>
                        <a:pt x="1097" y="334"/>
                      </a:lnTo>
                      <a:lnTo>
                        <a:pt x="1098" y="334"/>
                      </a:lnTo>
                      <a:lnTo>
                        <a:pt x="1098" y="334"/>
                      </a:lnTo>
                      <a:lnTo>
                        <a:pt x="1098" y="334"/>
                      </a:lnTo>
                      <a:lnTo>
                        <a:pt x="1098" y="334"/>
                      </a:lnTo>
                      <a:lnTo>
                        <a:pt x="1098" y="335"/>
                      </a:lnTo>
                      <a:lnTo>
                        <a:pt x="1098" y="335"/>
                      </a:lnTo>
                      <a:lnTo>
                        <a:pt x="1100" y="334"/>
                      </a:lnTo>
                      <a:lnTo>
                        <a:pt x="1100" y="334"/>
                      </a:lnTo>
                      <a:lnTo>
                        <a:pt x="1101" y="334"/>
                      </a:lnTo>
                      <a:lnTo>
                        <a:pt x="1101" y="334"/>
                      </a:lnTo>
                      <a:lnTo>
                        <a:pt x="1101" y="334"/>
                      </a:lnTo>
                      <a:lnTo>
                        <a:pt x="1102" y="334"/>
                      </a:lnTo>
                      <a:lnTo>
                        <a:pt x="1102" y="334"/>
                      </a:lnTo>
                      <a:lnTo>
                        <a:pt x="1102" y="332"/>
                      </a:lnTo>
                      <a:lnTo>
                        <a:pt x="1104" y="332"/>
                      </a:lnTo>
                      <a:lnTo>
                        <a:pt x="1105" y="331"/>
                      </a:lnTo>
                      <a:lnTo>
                        <a:pt x="1105" y="330"/>
                      </a:lnTo>
                      <a:lnTo>
                        <a:pt x="1106" y="330"/>
                      </a:lnTo>
                      <a:lnTo>
                        <a:pt x="1108" y="329"/>
                      </a:lnTo>
                      <a:lnTo>
                        <a:pt x="1109" y="327"/>
                      </a:lnTo>
                      <a:lnTo>
                        <a:pt x="1110" y="327"/>
                      </a:lnTo>
                      <a:lnTo>
                        <a:pt x="1110" y="326"/>
                      </a:lnTo>
                      <a:lnTo>
                        <a:pt x="1109" y="326"/>
                      </a:lnTo>
                      <a:lnTo>
                        <a:pt x="1109" y="326"/>
                      </a:lnTo>
                      <a:lnTo>
                        <a:pt x="1109" y="326"/>
                      </a:lnTo>
                      <a:lnTo>
                        <a:pt x="1109" y="325"/>
                      </a:lnTo>
                      <a:lnTo>
                        <a:pt x="1109" y="325"/>
                      </a:lnTo>
                      <a:lnTo>
                        <a:pt x="1109" y="325"/>
                      </a:lnTo>
                      <a:lnTo>
                        <a:pt x="1110" y="325"/>
                      </a:lnTo>
                      <a:lnTo>
                        <a:pt x="1110" y="323"/>
                      </a:lnTo>
                      <a:lnTo>
                        <a:pt x="1110" y="322"/>
                      </a:lnTo>
                      <a:lnTo>
                        <a:pt x="1112" y="322"/>
                      </a:lnTo>
                      <a:lnTo>
                        <a:pt x="1113" y="321"/>
                      </a:lnTo>
                      <a:lnTo>
                        <a:pt x="1114" y="319"/>
                      </a:lnTo>
                      <a:lnTo>
                        <a:pt x="1116" y="318"/>
                      </a:lnTo>
                      <a:lnTo>
                        <a:pt x="1117" y="318"/>
                      </a:lnTo>
                      <a:lnTo>
                        <a:pt x="1118" y="317"/>
                      </a:lnTo>
                      <a:lnTo>
                        <a:pt x="1118" y="317"/>
                      </a:lnTo>
                      <a:lnTo>
                        <a:pt x="1120" y="315"/>
                      </a:lnTo>
                      <a:lnTo>
                        <a:pt x="1121" y="315"/>
                      </a:lnTo>
                      <a:lnTo>
                        <a:pt x="1122" y="314"/>
                      </a:lnTo>
                      <a:lnTo>
                        <a:pt x="1124" y="313"/>
                      </a:lnTo>
                      <a:lnTo>
                        <a:pt x="1125" y="313"/>
                      </a:lnTo>
                      <a:lnTo>
                        <a:pt x="1126" y="311"/>
                      </a:lnTo>
                      <a:lnTo>
                        <a:pt x="1128" y="310"/>
                      </a:lnTo>
                      <a:lnTo>
                        <a:pt x="1128" y="310"/>
                      </a:lnTo>
                      <a:lnTo>
                        <a:pt x="1128" y="310"/>
                      </a:lnTo>
                      <a:lnTo>
                        <a:pt x="1129" y="310"/>
                      </a:lnTo>
                      <a:lnTo>
                        <a:pt x="1129" y="310"/>
                      </a:lnTo>
                      <a:lnTo>
                        <a:pt x="1129" y="311"/>
                      </a:lnTo>
                      <a:lnTo>
                        <a:pt x="1129" y="311"/>
                      </a:lnTo>
                      <a:lnTo>
                        <a:pt x="1129" y="311"/>
                      </a:lnTo>
                      <a:lnTo>
                        <a:pt x="1129" y="313"/>
                      </a:lnTo>
                      <a:lnTo>
                        <a:pt x="1129" y="313"/>
                      </a:lnTo>
                      <a:lnTo>
                        <a:pt x="1128" y="314"/>
                      </a:lnTo>
                      <a:lnTo>
                        <a:pt x="1126" y="314"/>
                      </a:lnTo>
                      <a:lnTo>
                        <a:pt x="1126" y="315"/>
                      </a:lnTo>
                      <a:lnTo>
                        <a:pt x="1125" y="317"/>
                      </a:lnTo>
                      <a:lnTo>
                        <a:pt x="1124" y="317"/>
                      </a:lnTo>
                      <a:lnTo>
                        <a:pt x="1122" y="318"/>
                      </a:lnTo>
                      <a:lnTo>
                        <a:pt x="1121" y="319"/>
                      </a:lnTo>
                      <a:lnTo>
                        <a:pt x="1121" y="319"/>
                      </a:lnTo>
                      <a:lnTo>
                        <a:pt x="1121" y="321"/>
                      </a:lnTo>
                      <a:lnTo>
                        <a:pt x="1120" y="321"/>
                      </a:lnTo>
                      <a:lnTo>
                        <a:pt x="1120" y="322"/>
                      </a:lnTo>
                      <a:lnTo>
                        <a:pt x="1118" y="322"/>
                      </a:lnTo>
                      <a:lnTo>
                        <a:pt x="1118" y="323"/>
                      </a:lnTo>
                      <a:lnTo>
                        <a:pt x="1118" y="323"/>
                      </a:lnTo>
                      <a:lnTo>
                        <a:pt x="1118" y="325"/>
                      </a:lnTo>
                      <a:lnTo>
                        <a:pt x="1118" y="325"/>
                      </a:lnTo>
                      <a:lnTo>
                        <a:pt x="1120" y="325"/>
                      </a:lnTo>
                      <a:lnTo>
                        <a:pt x="1121" y="323"/>
                      </a:lnTo>
                      <a:lnTo>
                        <a:pt x="1121" y="323"/>
                      </a:lnTo>
                      <a:lnTo>
                        <a:pt x="1122" y="323"/>
                      </a:lnTo>
                      <a:lnTo>
                        <a:pt x="1124" y="322"/>
                      </a:lnTo>
                      <a:lnTo>
                        <a:pt x="1125" y="322"/>
                      </a:lnTo>
                      <a:lnTo>
                        <a:pt x="1126" y="322"/>
                      </a:lnTo>
                      <a:lnTo>
                        <a:pt x="1126" y="322"/>
                      </a:lnTo>
                      <a:lnTo>
                        <a:pt x="1126" y="322"/>
                      </a:lnTo>
                      <a:lnTo>
                        <a:pt x="1126" y="322"/>
                      </a:lnTo>
                      <a:lnTo>
                        <a:pt x="1128" y="322"/>
                      </a:lnTo>
                      <a:lnTo>
                        <a:pt x="1128" y="322"/>
                      </a:lnTo>
                      <a:lnTo>
                        <a:pt x="1129" y="322"/>
                      </a:lnTo>
                      <a:lnTo>
                        <a:pt x="1129" y="322"/>
                      </a:lnTo>
                      <a:lnTo>
                        <a:pt x="1130" y="322"/>
                      </a:lnTo>
                      <a:lnTo>
                        <a:pt x="1129" y="322"/>
                      </a:lnTo>
                      <a:lnTo>
                        <a:pt x="1129" y="323"/>
                      </a:lnTo>
                      <a:lnTo>
                        <a:pt x="1129" y="323"/>
                      </a:lnTo>
                      <a:lnTo>
                        <a:pt x="1129" y="325"/>
                      </a:lnTo>
                      <a:lnTo>
                        <a:pt x="1129" y="325"/>
                      </a:lnTo>
                      <a:lnTo>
                        <a:pt x="1130" y="326"/>
                      </a:lnTo>
                      <a:lnTo>
                        <a:pt x="1130" y="326"/>
                      </a:lnTo>
                      <a:lnTo>
                        <a:pt x="1130" y="327"/>
                      </a:lnTo>
                      <a:lnTo>
                        <a:pt x="1130" y="326"/>
                      </a:lnTo>
                      <a:lnTo>
                        <a:pt x="1132" y="326"/>
                      </a:lnTo>
                      <a:lnTo>
                        <a:pt x="1132" y="326"/>
                      </a:lnTo>
                      <a:lnTo>
                        <a:pt x="1133" y="326"/>
                      </a:lnTo>
                      <a:lnTo>
                        <a:pt x="1134" y="325"/>
                      </a:lnTo>
                      <a:lnTo>
                        <a:pt x="1134" y="325"/>
                      </a:lnTo>
                      <a:lnTo>
                        <a:pt x="1136" y="325"/>
                      </a:lnTo>
                      <a:lnTo>
                        <a:pt x="1137" y="325"/>
                      </a:lnTo>
                      <a:lnTo>
                        <a:pt x="1137" y="325"/>
                      </a:lnTo>
                      <a:lnTo>
                        <a:pt x="1137" y="325"/>
                      </a:lnTo>
                      <a:lnTo>
                        <a:pt x="1137" y="325"/>
                      </a:lnTo>
                      <a:lnTo>
                        <a:pt x="1138" y="325"/>
                      </a:lnTo>
                      <a:lnTo>
                        <a:pt x="1138" y="325"/>
                      </a:lnTo>
                      <a:lnTo>
                        <a:pt x="1138" y="325"/>
                      </a:lnTo>
                      <a:lnTo>
                        <a:pt x="1138" y="325"/>
                      </a:lnTo>
                      <a:lnTo>
                        <a:pt x="1140" y="325"/>
                      </a:lnTo>
                      <a:lnTo>
                        <a:pt x="1141" y="325"/>
                      </a:lnTo>
                      <a:lnTo>
                        <a:pt x="1144" y="323"/>
                      </a:lnTo>
                      <a:lnTo>
                        <a:pt x="1145" y="322"/>
                      </a:lnTo>
                      <a:lnTo>
                        <a:pt x="1148" y="321"/>
                      </a:lnTo>
                      <a:lnTo>
                        <a:pt x="1150" y="319"/>
                      </a:lnTo>
                      <a:lnTo>
                        <a:pt x="1153" y="317"/>
                      </a:lnTo>
                      <a:lnTo>
                        <a:pt x="1154" y="315"/>
                      </a:lnTo>
                      <a:lnTo>
                        <a:pt x="1157" y="314"/>
                      </a:lnTo>
                      <a:lnTo>
                        <a:pt x="1158" y="313"/>
                      </a:lnTo>
                      <a:lnTo>
                        <a:pt x="1160" y="311"/>
                      </a:lnTo>
                      <a:lnTo>
                        <a:pt x="1161" y="311"/>
                      </a:lnTo>
                      <a:lnTo>
                        <a:pt x="1161" y="313"/>
                      </a:lnTo>
                      <a:lnTo>
                        <a:pt x="1161" y="313"/>
                      </a:lnTo>
                      <a:lnTo>
                        <a:pt x="1161" y="313"/>
                      </a:lnTo>
                      <a:lnTo>
                        <a:pt x="1162" y="314"/>
                      </a:lnTo>
                      <a:lnTo>
                        <a:pt x="1162" y="314"/>
                      </a:lnTo>
                      <a:lnTo>
                        <a:pt x="1165" y="313"/>
                      </a:lnTo>
                      <a:lnTo>
                        <a:pt x="1166" y="313"/>
                      </a:lnTo>
                      <a:lnTo>
                        <a:pt x="1169" y="310"/>
                      </a:lnTo>
                      <a:lnTo>
                        <a:pt x="1172" y="309"/>
                      </a:lnTo>
                      <a:lnTo>
                        <a:pt x="1174" y="307"/>
                      </a:lnTo>
                      <a:lnTo>
                        <a:pt x="1177" y="306"/>
                      </a:lnTo>
                      <a:lnTo>
                        <a:pt x="1181" y="305"/>
                      </a:lnTo>
                      <a:lnTo>
                        <a:pt x="1182" y="303"/>
                      </a:lnTo>
                      <a:lnTo>
                        <a:pt x="1184" y="303"/>
                      </a:lnTo>
                      <a:lnTo>
                        <a:pt x="1185" y="303"/>
                      </a:lnTo>
                      <a:lnTo>
                        <a:pt x="1185" y="303"/>
                      </a:lnTo>
                      <a:lnTo>
                        <a:pt x="1185" y="303"/>
                      </a:lnTo>
                      <a:lnTo>
                        <a:pt x="1185" y="305"/>
                      </a:lnTo>
                      <a:lnTo>
                        <a:pt x="1186" y="305"/>
                      </a:lnTo>
                      <a:lnTo>
                        <a:pt x="1186" y="305"/>
                      </a:lnTo>
                      <a:lnTo>
                        <a:pt x="1186" y="306"/>
                      </a:lnTo>
                      <a:lnTo>
                        <a:pt x="1186" y="306"/>
                      </a:lnTo>
                      <a:lnTo>
                        <a:pt x="1186" y="306"/>
                      </a:lnTo>
                      <a:lnTo>
                        <a:pt x="1186" y="306"/>
                      </a:lnTo>
                      <a:lnTo>
                        <a:pt x="1186" y="306"/>
                      </a:lnTo>
                      <a:lnTo>
                        <a:pt x="1186" y="306"/>
                      </a:lnTo>
                      <a:lnTo>
                        <a:pt x="1186" y="306"/>
                      </a:lnTo>
                      <a:lnTo>
                        <a:pt x="1186" y="306"/>
                      </a:lnTo>
                      <a:lnTo>
                        <a:pt x="1186" y="306"/>
                      </a:lnTo>
                      <a:lnTo>
                        <a:pt x="1188" y="306"/>
                      </a:lnTo>
                      <a:lnTo>
                        <a:pt x="1189" y="305"/>
                      </a:lnTo>
                      <a:lnTo>
                        <a:pt x="1190" y="305"/>
                      </a:lnTo>
                      <a:lnTo>
                        <a:pt x="1192" y="305"/>
                      </a:lnTo>
                      <a:lnTo>
                        <a:pt x="1192" y="303"/>
                      </a:lnTo>
                      <a:lnTo>
                        <a:pt x="1193" y="303"/>
                      </a:lnTo>
                      <a:lnTo>
                        <a:pt x="1194" y="302"/>
                      </a:lnTo>
                      <a:lnTo>
                        <a:pt x="1196" y="301"/>
                      </a:lnTo>
                      <a:lnTo>
                        <a:pt x="1197" y="301"/>
                      </a:lnTo>
                      <a:lnTo>
                        <a:pt x="1197" y="299"/>
                      </a:lnTo>
                      <a:lnTo>
                        <a:pt x="1197" y="299"/>
                      </a:lnTo>
                      <a:lnTo>
                        <a:pt x="1197" y="298"/>
                      </a:lnTo>
                      <a:lnTo>
                        <a:pt x="1197" y="298"/>
                      </a:lnTo>
                      <a:lnTo>
                        <a:pt x="1197" y="297"/>
                      </a:lnTo>
                      <a:lnTo>
                        <a:pt x="1198" y="297"/>
                      </a:lnTo>
                      <a:lnTo>
                        <a:pt x="1200" y="295"/>
                      </a:lnTo>
                      <a:lnTo>
                        <a:pt x="1200" y="294"/>
                      </a:lnTo>
                      <a:lnTo>
                        <a:pt x="1201" y="294"/>
                      </a:lnTo>
                      <a:lnTo>
                        <a:pt x="1202" y="293"/>
                      </a:lnTo>
                      <a:lnTo>
                        <a:pt x="1204" y="293"/>
                      </a:lnTo>
                      <a:lnTo>
                        <a:pt x="1204" y="291"/>
                      </a:lnTo>
                      <a:lnTo>
                        <a:pt x="1205" y="291"/>
                      </a:lnTo>
                      <a:lnTo>
                        <a:pt x="1206" y="290"/>
                      </a:lnTo>
                      <a:lnTo>
                        <a:pt x="1208" y="290"/>
                      </a:lnTo>
                      <a:lnTo>
                        <a:pt x="1208" y="289"/>
                      </a:lnTo>
                      <a:lnTo>
                        <a:pt x="1209" y="287"/>
                      </a:lnTo>
                      <a:lnTo>
                        <a:pt x="1209" y="286"/>
                      </a:lnTo>
                      <a:lnTo>
                        <a:pt x="1209" y="285"/>
                      </a:lnTo>
                      <a:lnTo>
                        <a:pt x="1209" y="285"/>
                      </a:lnTo>
                      <a:lnTo>
                        <a:pt x="1209" y="283"/>
                      </a:lnTo>
                      <a:lnTo>
                        <a:pt x="1209" y="282"/>
                      </a:lnTo>
                      <a:lnTo>
                        <a:pt x="1209" y="282"/>
                      </a:lnTo>
                      <a:lnTo>
                        <a:pt x="1209" y="281"/>
                      </a:lnTo>
                      <a:lnTo>
                        <a:pt x="1210" y="279"/>
                      </a:lnTo>
                      <a:lnTo>
                        <a:pt x="1212" y="279"/>
                      </a:lnTo>
                      <a:lnTo>
                        <a:pt x="1213" y="278"/>
                      </a:lnTo>
                      <a:lnTo>
                        <a:pt x="1214" y="277"/>
                      </a:lnTo>
                      <a:lnTo>
                        <a:pt x="1216" y="275"/>
                      </a:lnTo>
                      <a:lnTo>
                        <a:pt x="1218" y="275"/>
                      </a:lnTo>
                      <a:lnTo>
                        <a:pt x="1220" y="274"/>
                      </a:lnTo>
                      <a:lnTo>
                        <a:pt x="1222" y="273"/>
                      </a:lnTo>
                      <a:lnTo>
                        <a:pt x="1224" y="270"/>
                      </a:lnTo>
                      <a:lnTo>
                        <a:pt x="1225" y="269"/>
                      </a:lnTo>
                      <a:lnTo>
                        <a:pt x="1225" y="267"/>
                      </a:lnTo>
                      <a:lnTo>
                        <a:pt x="1225" y="266"/>
                      </a:lnTo>
                      <a:lnTo>
                        <a:pt x="1225" y="265"/>
                      </a:lnTo>
                      <a:lnTo>
                        <a:pt x="1226" y="263"/>
                      </a:lnTo>
                      <a:lnTo>
                        <a:pt x="1226" y="262"/>
                      </a:lnTo>
                      <a:lnTo>
                        <a:pt x="1226" y="261"/>
                      </a:lnTo>
                      <a:lnTo>
                        <a:pt x="1228" y="261"/>
                      </a:lnTo>
                      <a:lnTo>
                        <a:pt x="1228" y="261"/>
                      </a:lnTo>
                      <a:lnTo>
                        <a:pt x="1229" y="261"/>
                      </a:lnTo>
                      <a:lnTo>
                        <a:pt x="1229" y="261"/>
                      </a:lnTo>
                      <a:lnTo>
                        <a:pt x="1230" y="259"/>
                      </a:lnTo>
                      <a:lnTo>
                        <a:pt x="1232" y="259"/>
                      </a:lnTo>
                      <a:lnTo>
                        <a:pt x="1232" y="259"/>
                      </a:lnTo>
                      <a:lnTo>
                        <a:pt x="1232" y="261"/>
                      </a:lnTo>
                      <a:lnTo>
                        <a:pt x="1232" y="262"/>
                      </a:lnTo>
                      <a:lnTo>
                        <a:pt x="1232" y="265"/>
                      </a:lnTo>
                      <a:lnTo>
                        <a:pt x="1232" y="266"/>
                      </a:lnTo>
                      <a:lnTo>
                        <a:pt x="1232" y="267"/>
                      </a:lnTo>
                      <a:lnTo>
                        <a:pt x="1230" y="269"/>
                      </a:lnTo>
                      <a:lnTo>
                        <a:pt x="1230" y="270"/>
                      </a:lnTo>
                      <a:lnTo>
                        <a:pt x="1230" y="273"/>
                      </a:lnTo>
                      <a:lnTo>
                        <a:pt x="1230" y="273"/>
                      </a:lnTo>
                      <a:lnTo>
                        <a:pt x="1229" y="273"/>
                      </a:lnTo>
                      <a:lnTo>
                        <a:pt x="1228" y="274"/>
                      </a:lnTo>
                      <a:lnTo>
                        <a:pt x="1228" y="274"/>
                      </a:lnTo>
                      <a:lnTo>
                        <a:pt x="1226" y="275"/>
                      </a:lnTo>
                      <a:lnTo>
                        <a:pt x="1225" y="275"/>
                      </a:lnTo>
                      <a:lnTo>
                        <a:pt x="1225" y="275"/>
                      </a:lnTo>
                      <a:lnTo>
                        <a:pt x="1224" y="277"/>
                      </a:lnTo>
                      <a:lnTo>
                        <a:pt x="1224" y="277"/>
                      </a:lnTo>
                      <a:lnTo>
                        <a:pt x="1224" y="278"/>
                      </a:lnTo>
                      <a:lnTo>
                        <a:pt x="1222" y="278"/>
                      </a:lnTo>
                      <a:lnTo>
                        <a:pt x="1222" y="278"/>
                      </a:lnTo>
                      <a:lnTo>
                        <a:pt x="1222" y="279"/>
                      </a:lnTo>
                      <a:lnTo>
                        <a:pt x="1222" y="279"/>
                      </a:lnTo>
                      <a:lnTo>
                        <a:pt x="1222" y="281"/>
                      </a:lnTo>
                      <a:lnTo>
                        <a:pt x="1221" y="281"/>
                      </a:lnTo>
                      <a:lnTo>
                        <a:pt x="1222" y="281"/>
                      </a:lnTo>
                      <a:lnTo>
                        <a:pt x="1224" y="281"/>
                      </a:lnTo>
                      <a:lnTo>
                        <a:pt x="1225" y="281"/>
                      </a:lnTo>
                      <a:lnTo>
                        <a:pt x="1225" y="281"/>
                      </a:lnTo>
                      <a:lnTo>
                        <a:pt x="1226" y="279"/>
                      </a:lnTo>
                      <a:lnTo>
                        <a:pt x="1228" y="279"/>
                      </a:lnTo>
                      <a:lnTo>
                        <a:pt x="1229" y="279"/>
                      </a:lnTo>
                      <a:lnTo>
                        <a:pt x="1230" y="279"/>
                      </a:lnTo>
                      <a:lnTo>
                        <a:pt x="1230" y="281"/>
                      </a:lnTo>
                      <a:lnTo>
                        <a:pt x="1232" y="281"/>
                      </a:lnTo>
                      <a:lnTo>
                        <a:pt x="1232" y="282"/>
                      </a:lnTo>
                      <a:lnTo>
                        <a:pt x="1232" y="282"/>
                      </a:lnTo>
                      <a:lnTo>
                        <a:pt x="1233" y="283"/>
                      </a:lnTo>
                      <a:lnTo>
                        <a:pt x="1233" y="285"/>
                      </a:lnTo>
                      <a:lnTo>
                        <a:pt x="1234" y="285"/>
                      </a:lnTo>
                      <a:lnTo>
                        <a:pt x="1234" y="286"/>
                      </a:lnTo>
                      <a:lnTo>
                        <a:pt x="1236" y="286"/>
                      </a:lnTo>
                      <a:lnTo>
                        <a:pt x="1236" y="285"/>
                      </a:lnTo>
                      <a:lnTo>
                        <a:pt x="1237" y="285"/>
                      </a:lnTo>
                      <a:lnTo>
                        <a:pt x="1238" y="285"/>
                      </a:lnTo>
                      <a:lnTo>
                        <a:pt x="1240" y="283"/>
                      </a:lnTo>
                      <a:lnTo>
                        <a:pt x="1241" y="283"/>
                      </a:lnTo>
                      <a:lnTo>
                        <a:pt x="1241" y="283"/>
                      </a:lnTo>
                      <a:lnTo>
                        <a:pt x="1242" y="282"/>
                      </a:lnTo>
                      <a:lnTo>
                        <a:pt x="1244" y="282"/>
                      </a:lnTo>
                      <a:lnTo>
                        <a:pt x="1244" y="282"/>
                      </a:lnTo>
                      <a:lnTo>
                        <a:pt x="1244" y="281"/>
                      </a:lnTo>
                      <a:lnTo>
                        <a:pt x="1245" y="281"/>
                      </a:lnTo>
                      <a:lnTo>
                        <a:pt x="1245" y="279"/>
                      </a:lnTo>
                      <a:lnTo>
                        <a:pt x="1245" y="279"/>
                      </a:lnTo>
                      <a:lnTo>
                        <a:pt x="1246" y="278"/>
                      </a:lnTo>
                      <a:lnTo>
                        <a:pt x="1248" y="278"/>
                      </a:lnTo>
                      <a:lnTo>
                        <a:pt x="1249" y="277"/>
                      </a:lnTo>
                      <a:lnTo>
                        <a:pt x="1252" y="275"/>
                      </a:lnTo>
                      <a:lnTo>
                        <a:pt x="1253" y="274"/>
                      </a:lnTo>
                      <a:lnTo>
                        <a:pt x="1256" y="273"/>
                      </a:lnTo>
                      <a:lnTo>
                        <a:pt x="1258" y="271"/>
                      </a:lnTo>
                      <a:lnTo>
                        <a:pt x="1261" y="271"/>
                      </a:lnTo>
                      <a:lnTo>
                        <a:pt x="1264" y="270"/>
                      </a:lnTo>
                      <a:lnTo>
                        <a:pt x="1266" y="270"/>
                      </a:lnTo>
                      <a:lnTo>
                        <a:pt x="1266" y="270"/>
                      </a:lnTo>
                      <a:lnTo>
                        <a:pt x="1266" y="270"/>
                      </a:lnTo>
                      <a:lnTo>
                        <a:pt x="1266" y="270"/>
                      </a:lnTo>
                      <a:lnTo>
                        <a:pt x="1268" y="270"/>
                      </a:lnTo>
                      <a:lnTo>
                        <a:pt x="1268" y="270"/>
                      </a:lnTo>
                      <a:lnTo>
                        <a:pt x="1268" y="270"/>
                      </a:lnTo>
                      <a:lnTo>
                        <a:pt x="1268" y="271"/>
                      </a:lnTo>
                      <a:lnTo>
                        <a:pt x="1269" y="271"/>
                      </a:lnTo>
                      <a:lnTo>
                        <a:pt x="1269" y="271"/>
                      </a:lnTo>
                      <a:lnTo>
                        <a:pt x="1269" y="271"/>
                      </a:lnTo>
                      <a:lnTo>
                        <a:pt x="1269" y="271"/>
                      </a:lnTo>
                      <a:lnTo>
                        <a:pt x="1269" y="271"/>
                      </a:lnTo>
                      <a:lnTo>
                        <a:pt x="1269" y="271"/>
                      </a:lnTo>
                      <a:lnTo>
                        <a:pt x="1269" y="271"/>
                      </a:lnTo>
                      <a:lnTo>
                        <a:pt x="1270" y="271"/>
                      </a:lnTo>
                      <a:lnTo>
                        <a:pt x="1270" y="271"/>
                      </a:lnTo>
                      <a:lnTo>
                        <a:pt x="1272" y="271"/>
                      </a:lnTo>
                      <a:lnTo>
                        <a:pt x="1273" y="271"/>
                      </a:lnTo>
                      <a:lnTo>
                        <a:pt x="1273" y="270"/>
                      </a:lnTo>
                      <a:lnTo>
                        <a:pt x="1274" y="270"/>
                      </a:lnTo>
                      <a:lnTo>
                        <a:pt x="1276" y="270"/>
                      </a:lnTo>
                      <a:lnTo>
                        <a:pt x="1277" y="269"/>
                      </a:lnTo>
                      <a:lnTo>
                        <a:pt x="1278" y="269"/>
                      </a:lnTo>
                      <a:lnTo>
                        <a:pt x="1280" y="267"/>
                      </a:lnTo>
                      <a:lnTo>
                        <a:pt x="1280" y="267"/>
                      </a:lnTo>
                      <a:lnTo>
                        <a:pt x="1280" y="266"/>
                      </a:lnTo>
                      <a:lnTo>
                        <a:pt x="1280" y="265"/>
                      </a:lnTo>
                      <a:lnTo>
                        <a:pt x="1280" y="263"/>
                      </a:lnTo>
                      <a:lnTo>
                        <a:pt x="1280" y="262"/>
                      </a:lnTo>
                      <a:lnTo>
                        <a:pt x="1280" y="261"/>
                      </a:lnTo>
                      <a:lnTo>
                        <a:pt x="1281" y="259"/>
                      </a:lnTo>
                      <a:lnTo>
                        <a:pt x="1281" y="258"/>
                      </a:lnTo>
                      <a:lnTo>
                        <a:pt x="1281" y="258"/>
                      </a:lnTo>
                      <a:lnTo>
                        <a:pt x="1280" y="258"/>
                      </a:lnTo>
                      <a:lnTo>
                        <a:pt x="1278" y="258"/>
                      </a:lnTo>
                      <a:lnTo>
                        <a:pt x="1277" y="258"/>
                      </a:lnTo>
                      <a:lnTo>
                        <a:pt x="1276" y="259"/>
                      </a:lnTo>
                      <a:lnTo>
                        <a:pt x="1274" y="259"/>
                      </a:lnTo>
                      <a:lnTo>
                        <a:pt x="1273" y="259"/>
                      </a:lnTo>
                      <a:lnTo>
                        <a:pt x="1272" y="259"/>
                      </a:lnTo>
                      <a:lnTo>
                        <a:pt x="1270" y="259"/>
                      </a:lnTo>
                      <a:lnTo>
                        <a:pt x="1270" y="259"/>
                      </a:lnTo>
                      <a:lnTo>
                        <a:pt x="1269" y="259"/>
                      </a:lnTo>
                      <a:lnTo>
                        <a:pt x="1269" y="258"/>
                      </a:lnTo>
                      <a:lnTo>
                        <a:pt x="1269" y="258"/>
                      </a:lnTo>
                      <a:lnTo>
                        <a:pt x="1269" y="257"/>
                      </a:lnTo>
                      <a:lnTo>
                        <a:pt x="1269" y="255"/>
                      </a:lnTo>
                      <a:lnTo>
                        <a:pt x="1268" y="255"/>
                      </a:lnTo>
                      <a:lnTo>
                        <a:pt x="1269" y="254"/>
                      </a:lnTo>
                      <a:lnTo>
                        <a:pt x="1269" y="254"/>
                      </a:lnTo>
                      <a:lnTo>
                        <a:pt x="1270" y="253"/>
                      </a:lnTo>
                      <a:lnTo>
                        <a:pt x="1273" y="251"/>
                      </a:lnTo>
                      <a:lnTo>
                        <a:pt x="1274" y="251"/>
                      </a:lnTo>
                      <a:lnTo>
                        <a:pt x="1277" y="250"/>
                      </a:lnTo>
                      <a:lnTo>
                        <a:pt x="1278" y="250"/>
                      </a:lnTo>
                      <a:lnTo>
                        <a:pt x="1280" y="249"/>
                      </a:lnTo>
                      <a:lnTo>
                        <a:pt x="1280" y="247"/>
                      </a:lnTo>
                      <a:lnTo>
                        <a:pt x="1281" y="247"/>
                      </a:lnTo>
                      <a:lnTo>
                        <a:pt x="1281" y="247"/>
                      </a:lnTo>
                      <a:lnTo>
                        <a:pt x="1282" y="246"/>
                      </a:lnTo>
                      <a:lnTo>
                        <a:pt x="1282" y="246"/>
                      </a:lnTo>
                      <a:lnTo>
                        <a:pt x="1282" y="245"/>
                      </a:lnTo>
                      <a:lnTo>
                        <a:pt x="1284" y="245"/>
                      </a:lnTo>
                      <a:lnTo>
                        <a:pt x="1284" y="245"/>
                      </a:lnTo>
                      <a:lnTo>
                        <a:pt x="1285" y="243"/>
                      </a:lnTo>
                      <a:lnTo>
                        <a:pt x="1286" y="243"/>
                      </a:lnTo>
                      <a:lnTo>
                        <a:pt x="1288" y="242"/>
                      </a:lnTo>
                      <a:lnTo>
                        <a:pt x="1289" y="242"/>
                      </a:lnTo>
                      <a:lnTo>
                        <a:pt x="1290" y="241"/>
                      </a:lnTo>
                      <a:lnTo>
                        <a:pt x="1293" y="241"/>
                      </a:lnTo>
                      <a:lnTo>
                        <a:pt x="1294" y="241"/>
                      </a:lnTo>
                      <a:lnTo>
                        <a:pt x="1296" y="239"/>
                      </a:lnTo>
                      <a:lnTo>
                        <a:pt x="1296" y="239"/>
                      </a:lnTo>
                      <a:lnTo>
                        <a:pt x="1297" y="238"/>
                      </a:lnTo>
                      <a:lnTo>
                        <a:pt x="1297" y="238"/>
                      </a:lnTo>
                      <a:lnTo>
                        <a:pt x="1297" y="237"/>
                      </a:lnTo>
                      <a:lnTo>
                        <a:pt x="1297" y="237"/>
                      </a:lnTo>
                      <a:lnTo>
                        <a:pt x="1297" y="235"/>
                      </a:lnTo>
                      <a:lnTo>
                        <a:pt x="1297" y="235"/>
                      </a:lnTo>
                      <a:lnTo>
                        <a:pt x="1296" y="235"/>
                      </a:lnTo>
                      <a:lnTo>
                        <a:pt x="1296" y="235"/>
                      </a:lnTo>
                      <a:lnTo>
                        <a:pt x="1294" y="235"/>
                      </a:lnTo>
                      <a:lnTo>
                        <a:pt x="1293" y="235"/>
                      </a:lnTo>
                      <a:lnTo>
                        <a:pt x="1292" y="235"/>
                      </a:lnTo>
                      <a:lnTo>
                        <a:pt x="1290" y="237"/>
                      </a:lnTo>
                      <a:lnTo>
                        <a:pt x="1289" y="237"/>
                      </a:lnTo>
                      <a:lnTo>
                        <a:pt x="1288" y="237"/>
                      </a:lnTo>
                      <a:lnTo>
                        <a:pt x="1285" y="237"/>
                      </a:lnTo>
                      <a:lnTo>
                        <a:pt x="1285" y="237"/>
                      </a:lnTo>
                      <a:lnTo>
                        <a:pt x="1284" y="237"/>
                      </a:lnTo>
                      <a:lnTo>
                        <a:pt x="1282" y="237"/>
                      </a:lnTo>
                      <a:lnTo>
                        <a:pt x="1282" y="235"/>
                      </a:lnTo>
                      <a:lnTo>
                        <a:pt x="1281" y="235"/>
                      </a:lnTo>
                      <a:lnTo>
                        <a:pt x="1280" y="235"/>
                      </a:lnTo>
                      <a:lnTo>
                        <a:pt x="1280" y="235"/>
                      </a:lnTo>
                      <a:lnTo>
                        <a:pt x="1278" y="234"/>
                      </a:lnTo>
                      <a:lnTo>
                        <a:pt x="1273" y="237"/>
                      </a:lnTo>
                      <a:lnTo>
                        <a:pt x="1268" y="238"/>
                      </a:lnTo>
                      <a:lnTo>
                        <a:pt x="1262" y="239"/>
                      </a:lnTo>
                      <a:lnTo>
                        <a:pt x="1258" y="242"/>
                      </a:lnTo>
                      <a:lnTo>
                        <a:pt x="1253" y="243"/>
                      </a:lnTo>
                      <a:lnTo>
                        <a:pt x="1248" y="245"/>
                      </a:lnTo>
                      <a:lnTo>
                        <a:pt x="1242" y="247"/>
                      </a:lnTo>
                      <a:lnTo>
                        <a:pt x="1238" y="249"/>
                      </a:lnTo>
                      <a:lnTo>
                        <a:pt x="1237" y="249"/>
                      </a:lnTo>
                      <a:lnTo>
                        <a:pt x="1237" y="249"/>
                      </a:lnTo>
                      <a:lnTo>
                        <a:pt x="1237" y="249"/>
                      </a:lnTo>
                      <a:lnTo>
                        <a:pt x="1237" y="249"/>
                      </a:lnTo>
                      <a:lnTo>
                        <a:pt x="1237" y="249"/>
                      </a:lnTo>
                      <a:lnTo>
                        <a:pt x="1237" y="249"/>
                      </a:lnTo>
                      <a:lnTo>
                        <a:pt x="1237" y="247"/>
                      </a:lnTo>
                      <a:lnTo>
                        <a:pt x="1238" y="247"/>
                      </a:lnTo>
                      <a:lnTo>
                        <a:pt x="1240" y="246"/>
                      </a:lnTo>
                      <a:lnTo>
                        <a:pt x="1241" y="246"/>
                      </a:lnTo>
                      <a:lnTo>
                        <a:pt x="1244" y="245"/>
                      </a:lnTo>
                      <a:lnTo>
                        <a:pt x="1245" y="243"/>
                      </a:lnTo>
                      <a:lnTo>
                        <a:pt x="1248" y="242"/>
                      </a:lnTo>
                      <a:lnTo>
                        <a:pt x="1250" y="241"/>
                      </a:lnTo>
                      <a:lnTo>
                        <a:pt x="1253" y="239"/>
                      </a:lnTo>
                      <a:lnTo>
                        <a:pt x="1256" y="238"/>
                      </a:lnTo>
                      <a:lnTo>
                        <a:pt x="1257" y="237"/>
                      </a:lnTo>
                      <a:lnTo>
                        <a:pt x="1258" y="237"/>
                      </a:lnTo>
                      <a:lnTo>
                        <a:pt x="1258" y="235"/>
                      </a:lnTo>
                      <a:lnTo>
                        <a:pt x="1258" y="235"/>
                      </a:lnTo>
                      <a:lnTo>
                        <a:pt x="1260" y="234"/>
                      </a:lnTo>
                      <a:lnTo>
                        <a:pt x="1260" y="234"/>
                      </a:lnTo>
                      <a:lnTo>
                        <a:pt x="1258" y="233"/>
                      </a:lnTo>
                      <a:lnTo>
                        <a:pt x="1258" y="233"/>
                      </a:lnTo>
                      <a:lnTo>
                        <a:pt x="1256" y="234"/>
                      </a:lnTo>
                      <a:lnTo>
                        <a:pt x="1253" y="234"/>
                      </a:lnTo>
                      <a:lnTo>
                        <a:pt x="1250" y="235"/>
                      </a:lnTo>
                      <a:lnTo>
                        <a:pt x="1248" y="237"/>
                      </a:lnTo>
                      <a:lnTo>
                        <a:pt x="1245" y="237"/>
                      </a:lnTo>
                      <a:lnTo>
                        <a:pt x="1242" y="238"/>
                      </a:lnTo>
                      <a:lnTo>
                        <a:pt x="1240" y="239"/>
                      </a:lnTo>
                      <a:lnTo>
                        <a:pt x="1237" y="239"/>
                      </a:lnTo>
                      <a:lnTo>
                        <a:pt x="1237" y="239"/>
                      </a:lnTo>
                      <a:lnTo>
                        <a:pt x="1236" y="239"/>
                      </a:lnTo>
                      <a:lnTo>
                        <a:pt x="1236" y="239"/>
                      </a:lnTo>
                      <a:lnTo>
                        <a:pt x="1236" y="239"/>
                      </a:lnTo>
                      <a:lnTo>
                        <a:pt x="1236" y="238"/>
                      </a:lnTo>
                      <a:lnTo>
                        <a:pt x="1234" y="238"/>
                      </a:lnTo>
                      <a:lnTo>
                        <a:pt x="1234" y="238"/>
                      </a:lnTo>
                      <a:lnTo>
                        <a:pt x="1233" y="238"/>
                      </a:lnTo>
                      <a:lnTo>
                        <a:pt x="1233" y="238"/>
                      </a:lnTo>
                      <a:lnTo>
                        <a:pt x="1232" y="238"/>
                      </a:lnTo>
                      <a:lnTo>
                        <a:pt x="1232" y="238"/>
                      </a:lnTo>
                      <a:lnTo>
                        <a:pt x="1230" y="238"/>
                      </a:lnTo>
                      <a:lnTo>
                        <a:pt x="1230" y="238"/>
                      </a:lnTo>
                      <a:lnTo>
                        <a:pt x="1229" y="239"/>
                      </a:lnTo>
                      <a:lnTo>
                        <a:pt x="1228" y="239"/>
                      </a:lnTo>
                      <a:lnTo>
                        <a:pt x="1226" y="239"/>
                      </a:lnTo>
                      <a:lnTo>
                        <a:pt x="1226" y="239"/>
                      </a:lnTo>
                      <a:lnTo>
                        <a:pt x="1225" y="239"/>
                      </a:lnTo>
                      <a:lnTo>
                        <a:pt x="1225" y="239"/>
                      </a:lnTo>
                      <a:lnTo>
                        <a:pt x="1224" y="239"/>
                      </a:lnTo>
                      <a:lnTo>
                        <a:pt x="1224" y="239"/>
                      </a:lnTo>
                      <a:lnTo>
                        <a:pt x="1224" y="238"/>
                      </a:lnTo>
                      <a:lnTo>
                        <a:pt x="1224" y="238"/>
                      </a:lnTo>
                      <a:lnTo>
                        <a:pt x="1222" y="238"/>
                      </a:lnTo>
                      <a:lnTo>
                        <a:pt x="1221" y="239"/>
                      </a:lnTo>
                      <a:lnTo>
                        <a:pt x="1218" y="239"/>
                      </a:lnTo>
                      <a:lnTo>
                        <a:pt x="1216" y="241"/>
                      </a:lnTo>
                      <a:lnTo>
                        <a:pt x="1213" y="242"/>
                      </a:lnTo>
                      <a:lnTo>
                        <a:pt x="1210" y="243"/>
                      </a:lnTo>
                      <a:lnTo>
                        <a:pt x="1208" y="245"/>
                      </a:lnTo>
                      <a:lnTo>
                        <a:pt x="1205" y="246"/>
                      </a:lnTo>
                      <a:lnTo>
                        <a:pt x="1202" y="247"/>
                      </a:lnTo>
                      <a:lnTo>
                        <a:pt x="1201" y="249"/>
                      </a:lnTo>
                      <a:lnTo>
                        <a:pt x="1201" y="249"/>
                      </a:lnTo>
                      <a:lnTo>
                        <a:pt x="1200" y="250"/>
                      </a:lnTo>
                      <a:lnTo>
                        <a:pt x="1200" y="250"/>
                      </a:lnTo>
                      <a:lnTo>
                        <a:pt x="1200" y="251"/>
                      </a:lnTo>
                      <a:lnTo>
                        <a:pt x="1198" y="251"/>
                      </a:lnTo>
                      <a:lnTo>
                        <a:pt x="1198" y="253"/>
                      </a:lnTo>
                      <a:lnTo>
                        <a:pt x="1197" y="253"/>
                      </a:lnTo>
                      <a:lnTo>
                        <a:pt x="1196" y="254"/>
                      </a:lnTo>
                      <a:lnTo>
                        <a:pt x="1194" y="255"/>
                      </a:lnTo>
                      <a:lnTo>
                        <a:pt x="1193" y="257"/>
                      </a:lnTo>
                      <a:lnTo>
                        <a:pt x="1193" y="258"/>
                      </a:lnTo>
                      <a:lnTo>
                        <a:pt x="1192" y="258"/>
                      </a:lnTo>
                      <a:lnTo>
                        <a:pt x="1190" y="259"/>
                      </a:lnTo>
                      <a:lnTo>
                        <a:pt x="1189" y="261"/>
                      </a:lnTo>
                      <a:lnTo>
                        <a:pt x="1188" y="262"/>
                      </a:lnTo>
                      <a:lnTo>
                        <a:pt x="1188" y="262"/>
                      </a:lnTo>
                      <a:lnTo>
                        <a:pt x="1188" y="262"/>
                      </a:lnTo>
                      <a:lnTo>
                        <a:pt x="1188" y="262"/>
                      </a:lnTo>
                      <a:lnTo>
                        <a:pt x="1188" y="262"/>
                      </a:lnTo>
                      <a:lnTo>
                        <a:pt x="1188" y="263"/>
                      </a:lnTo>
                      <a:lnTo>
                        <a:pt x="1186" y="263"/>
                      </a:lnTo>
                      <a:lnTo>
                        <a:pt x="1186" y="265"/>
                      </a:lnTo>
                      <a:lnTo>
                        <a:pt x="1185" y="265"/>
                      </a:lnTo>
                      <a:lnTo>
                        <a:pt x="1173" y="273"/>
                      </a:lnTo>
                      <a:lnTo>
                        <a:pt x="1161" y="279"/>
                      </a:lnTo>
                      <a:lnTo>
                        <a:pt x="1149" y="287"/>
                      </a:lnTo>
                      <a:lnTo>
                        <a:pt x="1137" y="295"/>
                      </a:lnTo>
                      <a:lnTo>
                        <a:pt x="1126" y="303"/>
                      </a:lnTo>
                      <a:lnTo>
                        <a:pt x="1114" y="311"/>
                      </a:lnTo>
                      <a:lnTo>
                        <a:pt x="1102" y="321"/>
                      </a:lnTo>
                      <a:lnTo>
                        <a:pt x="1092" y="329"/>
                      </a:lnTo>
                      <a:lnTo>
                        <a:pt x="1092" y="329"/>
                      </a:lnTo>
                      <a:lnTo>
                        <a:pt x="1092" y="329"/>
                      </a:lnTo>
                      <a:lnTo>
                        <a:pt x="1092" y="327"/>
                      </a:lnTo>
                      <a:lnTo>
                        <a:pt x="1092" y="327"/>
                      </a:lnTo>
                      <a:lnTo>
                        <a:pt x="1092" y="327"/>
                      </a:lnTo>
                      <a:lnTo>
                        <a:pt x="1092" y="326"/>
                      </a:lnTo>
                      <a:lnTo>
                        <a:pt x="1090" y="326"/>
                      </a:lnTo>
                      <a:lnTo>
                        <a:pt x="1090" y="326"/>
                      </a:lnTo>
                      <a:lnTo>
                        <a:pt x="1090" y="326"/>
                      </a:lnTo>
                      <a:lnTo>
                        <a:pt x="1089" y="326"/>
                      </a:lnTo>
                      <a:lnTo>
                        <a:pt x="1088" y="327"/>
                      </a:lnTo>
                      <a:lnTo>
                        <a:pt x="1086" y="329"/>
                      </a:lnTo>
                      <a:lnTo>
                        <a:pt x="1085" y="330"/>
                      </a:lnTo>
                      <a:lnTo>
                        <a:pt x="1084" y="331"/>
                      </a:lnTo>
                      <a:lnTo>
                        <a:pt x="1082" y="331"/>
                      </a:lnTo>
                      <a:lnTo>
                        <a:pt x="1081" y="331"/>
                      </a:lnTo>
                      <a:lnTo>
                        <a:pt x="1081" y="331"/>
                      </a:lnTo>
                      <a:lnTo>
                        <a:pt x="1080" y="331"/>
                      </a:lnTo>
                      <a:lnTo>
                        <a:pt x="1080" y="331"/>
                      </a:lnTo>
                      <a:lnTo>
                        <a:pt x="1080" y="331"/>
                      </a:lnTo>
                      <a:lnTo>
                        <a:pt x="1078" y="331"/>
                      </a:lnTo>
                      <a:lnTo>
                        <a:pt x="1078" y="331"/>
                      </a:lnTo>
                      <a:lnTo>
                        <a:pt x="1078" y="331"/>
                      </a:lnTo>
                      <a:lnTo>
                        <a:pt x="1077" y="331"/>
                      </a:lnTo>
                      <a:lnTo>
                        <a:pt x="1076" y="331"/>
                      </a:lnTo>
                      <a:lnTo>
                        <a:pt x="1076" y="332"/>
                      </a:lnTo>
                      <a:lnTo>
                        <a:pt x="1074" y="332"/>
                      </a:lnTo>
                      <a:lnTo>
                        <a:pt x="1073" y="332"/>
                      </a:lnTo>
                      <a:lnTo>
                        <a:pt x="1072" y="334"/>
                      </a:lnTo>
                      <a:lnTo>
                        <a:pt x="1070" y="334"/>
                      </a:lnTo>
                      <a:lnTo>
                        <a:pt x="1070" y="334"/>
                      </a:lnTo>
                      <a:lnTo>
                        <a:pt x="1069" y="335"/>
                      </a:lnTo>
                      <a:lnTo>
                        <a:pt x="1069" y="332"/>
                      </a:lnTo>
                      <a:lnTo>
                        <a:pt x="1069" y="331"/>
                      </a:lnTo>
                      <a:lnTo>
                        <a:pt x="1069" y="330"/>
                      </a:lnTo>
                      <a:lnTo>
                        <a:pt x="1069" y="329"/>
                      </a:lnTo>
                      <a:lnTo>
                        <a:pt x="1069" y="327"/>
                      </a:lnTo>
                      <a:lnTo>
                        <a:pt x="1069" y="326"/>
                      </a:lnTo>
                      <a:lnTo>
                        <a:pt x="1069" y="323"/>
                      </a:lnTo>
                      <a:lnTo>
                        <a:pt x="1070" y="322"/>
                      </a:lnTo>
                      <a:lnTo>
                        <a:pt x="1070" y="321"/>
                      </a:lnTo>
                      <a:lnTo>
                        <a:pt x="1072" y="318"/>
                      </a:lnTo>
                      <a:lnTo>
                        <a:pt x="1074" y="317"/>
                      </a:lnTo>
                      <a:lnTo>
                        <a:pt x="1077" y="315"/>
                      </a:lnTo>
                      <a:lnTo>
                        <a:pt x="1078" y="313"/>
                      </a:lnTo>
                      <a:lnTo>
                        <a:pt x="1081" y="311"/>
                      </a:lnTo>
                      <a:lnTo>
                        <a:pt x="1084" y="309"/>
                      </a:lnTo>
                      <a:lnTo>
                        <a:pt x="1086" y="307"/>
                      </a:lnTo>
                      <a:lnTo>
                        <a:pt x="1088" y="306"/>
                      </a:lnTo>
                      <a:lnTo>
                        <a:pt x="1088" y="306"/>
                      </a:lnTo>
                      <a:lnTo>
                        <a:pt x="1089" y="306"/>
                      </a:lnTo>
                      <a:lnTo>
                        <a:pt x="1089" y="306"/>
                      </a:lnTo>
                      <a:lnTo>
                        <a:pt x="1089" y="307"/>
                      </a:lnTo>
                      <a:lnTo>
                        <a:pt x="1090" y="307"/>
                      </a:lnTo>
                      <a:lnTo>
                        <a:pt x="1090" y="307"/>
                      </a:lnTo>
                      <a:lnTo>
                        <a:pt x="1090" y="307"/>
                      </a:lnTo>
                      <a:lnTo>
                        <a:pt x="1093" y="306"/>
                      </a:lnTo>
                      <a:lnTo>
                        <a:pt x="1096" y="305"/>
                      </a:lnTo>
                      <a:lnTo>
                        <a:pt x="1098" y="303"/>
                      </a:lnTo>
                      <a:lnTo>
                        <a:pt x="1101" y="302"/>
                      </a:lnTo>
                      <a:lnTo>
                        <a:pt x="1102" y="299"/>
                      </a:lnTo>
                      <a:lnTo>
                        <a:pt x="1105" y="298"/>
                      </a:lnTo>
                      <a:lnTo>
                        <a:pt x="1108" y="297"/>
                      </a:lnTo>
                      <a:lnTo>
                        <a:pt x="1110" y="294"/>
                      </a:lnTo>
                      <a:lnTo>
                        <a:pt x="1110" y="293"/>
                      </a:lnTo>
                      <a:lnTo>
                        <a:pt x="1112" y="291"/>
                      </a:lnTo>
                      <a:lnTo>
                        <a:pt x="1112" y="290"/>
                      </a:lnTo>
                      <a:lnTo>
                        <a:pt x="1112" y="289"/>
                      </a:lnTo>
                      <a:lnTo>
                        <a:pt x="1112" y="287"/>
                      </a:lnTo>
                      <a:lnTo>
                        <a:pt x="1112" y="286"/>
                      </a:lnTo>
                      <a:lnTo>
                        <a:pt x="1112" y="286"/>
                      </a:lnTo>
                      <a:lnTo>
                        <a:pt x="1112" y="285"/>
                      </a:lnTo>
                      <a:lnTo>
                        <a:pt x="1113" y="283"/>
                      </a:lnTo>
                      <a:lnTo>
                        <a:pt x="1113" y="282"/>
                      </a:lnTo>
                      <a:lnTo>
                        <a:pt x="1114" y="281"/>
                      </a:lnTo>
                      <a:lnTo>
                        <a:pt x="1116" y="279"/>
                      </a:lnTo>
                      <a:lnTo>
                        <a:pt x="1117" y="278"/>
                      </a:lnTo>
                      <a:lnTo>
                        <a:pt x="1118" y="277"/>
                      </a:lnTo>
                      <a:lnTo>
                        <a:pt x="1120" y="275"/>
                      </a:lnTo>
                      <a:lnTo>
                        <a:pt x="1121" y="274"/>
                      </a:lnTo>
                      <a:lnTo>
                        <a:pt x="1121" y="273"/>
                      </a:lnTo>
                      <a:lnTo>
                        <a:pt x="1121" y="270"/>
                      </a:lnTo>
                      <a:lnTo>
                        <a:pt x="1121" y="269"/>
                      </a:lnTo>
                      <a:lnTo>
                        <a:pt x="1121" y="267"/>
                      </a:lnTo>
                      <a:lnTo>
                        <a:pt x="1121" y="265"/>
                      </a:lnTo>
                      <a:lnTo>
                        <a:pt x="1121" y="263"/>
                      </a:lnTo>
                      <a:lnTo>
                        <a:pt x="1121" y="261"/>
                      </a:lnTo>
                      <a:lnTo>
                        <a:pt x="1122" y="259"/>
                      </a:lnTo>
                      <a:lnTo>
                        <a:pt x="1121" y="259"/>
                      </a:lnTo>
                      <a:lnTo>
                        <a:pt x="1120" y="261"/>
                      </a:lnTo>
                      <a:lnTo>
                        <a:pt x="1118" y="261"/>
                      </a:lnTo>
                      <a:lnTo>
                        <a:pt x="1117" y="262"/>
                      </a:lnTo>
                      <a:lnTo>
                        <a:pt x="1116" y="262"/>
                      </a:lnTo>
                      <a:lnTo>
                        <a:pt x="1114" y="263"/>
                      </a:lnTo>
                      <a:lnTo>
                        <a:pt x="1113" y="263"/>
                      </a:lnTo>
                      <a:lnTo>
                        <a:pt x="1112" y="263"/>
                      </a:lnTo>
                      <a:lnTo>
                        <a:pt x="1112" y="262"/>
                      </a:lnTo>
                      <a:lnTo>
                        <a:pt x="1112" y="262"/>
                      </a:lnTo>
                      <a:lnTo>
                        <a:pt x="1112" y="261"/>
                      </a:lnTo>
                      <a:lnTo>
                        <a:pt x="1112" y="259"/>
                      </a:lnTo>
                      <a:lnTo>
                        <a:pt x="1112" y="258"/>
                      </a:lnTo>
                      <a:lnTo>
                        <a:pt x="1112" y="257"/>
                      </a:lnTo>
                      <a:lnTo>
                        <a:pt x="1112" y="255"/>
                      </a:lnTo>
                      <a:lnTo>
                        <a:pt x="1112" y="254"/>
                      </a:lnTo>
                      <a:lnTo>
                        <a:pt x="1110" y="254"/>
                      </a:lnTo>
                      <a:lnTo>
                        <a:pt x="1109" y="255"/>
                      </a:lnTo>
                      <a:lnTo>
                        <a:pt x="1108" y="255"/>
                      </a:lnTo>
                      <a:lnTo>
                        <a:pt x="1105" y="257"/>
                      </a:lnTo>
                      <a:lnTo>
                        <a:pt x="1104" y="258"/>
                      </a:lnTo>
                      <a:lnTo>
                        <a:pt x="1101" y="259"/>
                      </a:lnTo>
                      <a:lnTo>
                        <a:pt x="1100" y="261"/>
                      </a:lnTo>
                      <a:lnTo>
                        <a:pt x="1098" y="262"/>
                      </a:lnTo>
                      <a:lnTo>
                        <a:pt x="1097" y="263"/>
                      </a:lnTo>
                      <a:lnTo>
                        <a:pt x="1096" y="263"/>
                      </a:lnTo>
                      <a:lnTo>
                        <a:pt x="1096" y="265"/>
                      </a:lnTo>
                      <a:lnTo>
                        <a:pt x="1094" y="265"/>
                      </a:lnTo>
                      <a:lnTo>
                        <a:pt x="1094" y="265"/>
                      </a:lnTo>
                      <a:lnTo>
                        <a:pt x="1094" y="265"/>
                      </a:lnTo>
                      <a:lnTo>
                        <a:pt x="1094" y="263"/>
                      </a:lnTo>
                      <a:lnTo>
                        <a:pt x="1094" y="263"/>
                      </a:lnTo>
                      <a:lnTo>
                        <a:pt x="1096" y="262"/>
                      </a:lnTo>
                      <a:lnTo>
                        <a:pt x="1097" y="259"/>
                      </a:lnTo>
                      <a:lnTo>
                        <a:pt x="1098" y="258"/>
                      </a:lnTo>
                      <a:lnTo>
                        <a:pt x="1101" y="257"/>
                      </a:lnTo>
                      <a:lnTo>
                        <a:pt x="1104" y="254"/>
                      </a:lnTo>
                      <a:lnTo>
                        <a:pt x="1106" y="253"/>
                      </a:lnTo>
                      <a:lnTo>
                        <a:pt x="1109" y="250"/>
                      </a:lnTo>
                      <a:lnTo>
                        <a:pt x="1112" y="249"/>
                      </a:lnTo>
                      <a:lnTo>
                        <a:pt x="1112" y="247"/>
                      </a:lnTo>
                      <a:lnTo>
                        <a:pt x="1113" y="246"/>
                      </a:lnTo>
                      <a:lnTo>
                        <a:pt x="1113" y="245"/>
                      </a:lnTo>
                      <a:lnTo>
                        <a:pt x="1114" y="243"/>
                      </a:lnTo>
                      <a:lnTo>
                        <a:pt x="1114" y="242"/>
                      </a:lnTo>
                      <a:lnTo>
                        <a:pt x="1116" y="241"/>
                      </a:lnTo>
                      <a:lnTo>
                        <a:pt x="1117" y="238"/>
                      </a:lnTo>
                      <a:lnTo>
                        <a:pt x="1120" y="237"/>
                      </a:lnTo>
                      <a:lnTo>
                        <a:pt x="1120" y="237"/>
                      </a:lnTo>
                      <a:lnTo>
                        <a:pt x="1121" y="237"/>
                      </a:lnTo>
                      <a:lnTo>
                        <a:pt x="1121" y="235"/>
                      </a:lnTo>
                      <a:lnTo>
                        <a:pt x="1121" y="235"/>
                      </a:lnTo>
                      <a:lnTo>
                        <a:pt x="1122" y="234"/>
                      </a:lnTo>
                      <a:lnTo>
                        <a:pt x="1122" y="234"/>
                      </a:lnTo>
                      <a:lnTo>
                        <a:pt x="1122" y="233"/>
                      </a:lnTo>
                      <a:lnTo>
                        <a:pt x="1124" y="233"/>
                      </a:lnTo>
                      <a:lnTo>
                        <a:pt x="1124" y="233"/>
                      </a:lnTo>
                      <a:lnTo>
                        <a:pt x="1124" y="231"/>
                      </a:lnTo>
                      <a:lnTo>
                        <a:pt x="1122" y="231"/>
                      </a:lnTo>
                      <a:lnTo>
                        <a:pt x="1122" y="231"/>
                      </a:lnTo>
                      <a:lnTo>
                        <a:pt x="1122" y="231"/>
                      </a:lnTo>
                      <a:lnTo>
                        <a:pt x="1122" y="230"/>
                      </a:lnTo>
                      <a:lnTo>
                        <a:pt x="1121" y="230"/>
                      </a:lnTo>
                      <a:lnTo>
                        <a:pt x="1121" y="230"/>
                      </a:lnTo>
                      <a:lnTo>
                        <a:pt x="1120" y="231"/>
                      </a:lnTo>
                      <a:lnTo>
                        <a:pt x="1117" y="233"/>
                      </a:lnTo>
                      <a:lnTo>
                        <a:pt x="1114" y="235"/>
                      </a:lnTo>
                      <a:lnTo>
                        <a:pt x="1112" y="237"/>
                      </a:lnTo>
                      <a:lnTo>
                        <a:pt x="1110" y="238"/>
                      </a:lnTo>
                      <a:lnTo>
                        <a:pt x="1108" y="239"/>
                      </a:lnTo>
                      <a:lnTo>
                        <a:pt x="1105" y="242"/>
                      </a:lnTo>
                      <a:lnTo>
                        <a:pt x="1102" y="243"/>
                      </a:lnTo>
                      <a:lnTo>
                        <a:pt x="1102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6"/>
                      </a:lnTo>
                      <a:lnTo>
                        <a:pt x="1102" y="246"/>
                      </a:lnTo>
                      <a:lnTo>
                        <a:pt x="1102" y="246"/>
                      </a:lnTo>
                      <a:lnTo>
                        <a:pt x="1102" y="246"/>
                      </a:lnTo>
                      <a:lnTo>
                        <a:pt x="1102" y="247"/>
                      </a:lnTo>
                      <a:lnTo>
                        <a:pt x="1101" y="249"/>
                      </a:lnTo>
                      <a:lnTo>
                        <a:pt x="1100" y="249"/>
                      </a:lnTo>
                      <a:lnTo>
                        <a:pt x="1100" y="250"/>
                      </a:lnTo>
                      <a:lnTo>
                        <a:pt x="1098" y="251"/>
                      </a:lnTo>
                      <a:lnTo>
                        <a:pt x="1097" y="251"/>
                      </a:lnTo>
                      <a:lnTo>
                        <a:pt x="1096" y="253"/>
                      </a:lnTo>
                      <a:lnTo>
                        <a:pt x="1096" y="254"/>
                      </a:lnTo>
                      <a:lnTo>
                        <a:pt x="1094" y="255"/>
                      </a:lnTo>
                      <a:lnTo>
                        <a:pt x="1094" y="255"/>
                      </a:lnTo>
                      <a:lnTo>
                        <a:pt x="1094" y="255"/>
                      </a:lnTo>
                      <a:lnTo>
                        <a:pt x="1094" y="255"/>
                      </a:lnTo>
                      <a:lnTo>
                        <a:pt x="1094" y="257"/>
                      </a:lnTo>
                      <a:lnTo>
                        <a:pt x="1093" y="257"/>
                      </a:lnTo>
                      <a:lnTo>
                        <a:pt x="1093" y="258"/>
                      </a:lnTo>
                      <a:lnTo>
                        <a:pt x="1093" y="258"/>
                      </a:lnTo>
                      <a:lnTo>
                        <a:pt x="1092" y="259"/>
                      </a:lnTo>
                      <a:lnTo>
                        <a:pt x="1092" y="259"/>
                      </a:lnTo>
                      <a:lnTo>
                        <a:pt x="1090" y="261"/>
                      </a:lnTo>
                      <a:lnTo>
                        <a:pt x="1090" y="262"/>
                      </a:lnTo>
                      <a:lnTo>
                        <a:pt x="1089" y="263"/>
                      </a:lnTo>
                      <a:lnTo>
                        <a:pt x="1088" y="263"/>
                      </a:lnTo>
                      <a:lnTo>
                        <a:pt x="1086" y="265"/>
                      </a:lnTo>
                      <a:lnTo>
                        <a:pt x="1085" y="266"/>
                      </a:lnTo>
                      <a:lnTo>
                        <a:pt x="1084" y="267"/>
                      </a:lnTo>
                      <a:lnTo>
                        <a:pt x="1084" y="265"/>
                      </a:lnTo>
                      <a:lnTo>
                        <a:pt x="1084" y="263"/>
                      </a:lnTo>
                      <a:lnTo>
                        <a:pt x="1084" y="261"/>
                      </a:lnTo>
                      <a:lnTo>
                        <a:pt x="1084" y="259"/>
                      </a:lnTo>
                      <a:lnTo>
                        <a:pt x="1084" y="258"/>
                      </a:lnTo>
                      <a:lnTo>
                        <a:pt x="1084" y="255"/>
                      </a:lnTo>
                      <a:lnTo>
                        <a:pt x="1084" y="254"/>
                      </a:lnTo>
                      <a:lnTo>
                        <a:pt x="1084" y="251"/>
                      </a:lnTo>
                      <a:lnTo>
                        <a:pt x="1088" y="247"/>
                      </a:lnTo>
                      <a:lnTo>
                        <a:pt x="1093" y="245"/>
                      </a:lnTo>
                      <a:lnTo>
                        <a:pt x="1097" y="241"/>
                      </a:lnTo>
                      <a:lnTo>
                        <a:pt x="1102" y="238"/>
                      </a:lnTo>
                      <a:lnTo>
                        <a:pt x="1106" y="234"/>
                      </a:lnTo>
                      <a:lnTo>
                        <a:pt x="1112" y="231"/>
                      </a:lnTo>
                      <a:lnTo>
                        <a:pt x="1117" y="227"/>
                      </a:lnTo>
                      <a:lnTo>
                        <a:pt x="1121" y="225"/>
                      </a:lnTo>
                      <a:lnTo>
                        <a:pt x="1122" y="223"/>
                      </a:lnTo>
                      <a:lnTo>
                        <a:pt x="1124" y="222"/>
                      </a:lnTo>
                      <a:lnTo>
                        <a:pt x="1124" y="221"/>
                      </a:lnTo>
                      <a:lnTo>
                        <a:pt x="1124" y="219"/>
                      </a:lnTo>
                      <a:lnTo>
                        <a:pt x="1125" y="218"/>
                      </a:lnTo>
                      <a:lnTo>
                        <a:pt x="1125" y="218"/>
                      </a:lnTo>
                      <a:lnTo>
                        <a:pt x="1125" y="217"/>
                      </a:lnTo>
                      <a:lnTo>
                        <a:pt x="1125" y="215"/>
                      </a:lnTo>
                      <a:lnTo>
                        <a:pt x="1126" y="214"/>
                      </a:lnTo>
                      <a:lnTo>
                        <a:pt x="1129" y="211"/>
                      </a:lnTo>
                      <a:lnTo>
                        <a:pt x="1132" y="210"/>
                      </a:lnTo>
                      <a:lnTo>
                        <a:pt x="1133" y="209"/>
                      </a:lnTo>
                      <a:lnTo>
                        <a:pt x="1136" y="207"/>
                      </a:lnTo>
                      <a:lnTo>
                        <a:pt x="1138" y="206"/>
                      </a:lnTo>
                      <a:lnTo>
                        <a:pt x="1141" y="203"/>
                      </a:lnTo>
                      <a:lnTo>
                        <a:pt x="1144" y="201"/>
                      </a:lnTo>
                      <a:lnTo>
                        <a:pt x="1144" y="201"/>
                      </a:lnTo>
                      <a:lnTo>
                        <a:pt x="1144" y="201"/>
                      </a:lnTo>
                      <a:lnTo>
                        <a:pt x="1144" y="199"/>
                      </a:lnTo>
                      <a:lnTo>
                        <a:pt x="1144" y="199"/>
                      </a:lnTo>
                      <a:lnTo>
                        <a:pt x="1144" y="199"/>
                      </a:lnTo>
                      <a:lnTo>
                        <a:pt x="1144" y="198"/>
                      </a:lnTo>
                      <a:lnTo>
                        <a:pt x="1144" y="198"/>
                      </a:lnTo>
                      <a:lnTo>
                        <a:pt x="1144" y="197"/>
                      </a:lnTo>
                      <a:lnTo>
                        <a:pt x="1145" y="195"/>
                      </a:lnTo>
                      <a:lnTo>
                        <a:pt x="1146" y="195"/>
                      </a:lnTo>
                      <a:lnTo>
                        <a:pt x="1148" y="194"/>
                      </a:lnTo>
                      <a:lnTo>
                        <a:pt x="1149" y="193"/>
                      </a:lnTo>
                      <a:lnTo>
                        <a:pt x="1150" y="193"/>
                      </a:lnTo>
                      <a:lnTo>
                        <a:pt x="1152" y="191"/>
                      </a:lnTo>
                      <a:lnTo>
                        <a:pt x="1153" y="190"/>
                      </a:lnTo>
                      <a:lnTo>
                        <a:pt x="1154" y="189"/>
                      </a:lnTo>
                      <a:lnTo>
                        <a:pt x="1156" y="189"/>
                      </a:lnTo>
                      <a:lnTo>
                        <a:pt x="1156" y="189"/>
                      </a:lnTo>
                      <a:lnTo>
                        <a:pt x="1156" y="187"/>
                      </a:lnTo>
                      <a:lnTo>
                        <a:pt x="1156" y="187"/>
                      </a:lnTo>
                      <a:lnTo>
                        <a:pt x="1156" y="187"/>
                      </a:lnTo>
                      <a:lnTo>
                        <a:pt x="1156" y="186"/>
                      </a:lnTo>
                      <a:lnTo>
                        <a:pt x="1157" y="186"/>
                      </a:lnTo>
                      <a:lnTo>
                        <a:pt x="1157" y="185"/>
                      </a:lnTo>
                      <a:lnTo>
                        <a:pt x="1158" y="185"/>
                      </a:lnTo>
                      <a:lnTo>
                        <a:pt x="1158" y="183"/>
                      </a:lnTo>
                      <a:lnTo>
                        <a:pt x="1160" y="183"/>
                      </a:lnTo>
                      <a:lnTo>
                        <a:pt x="1161" y="182"/>
                      </a:lnTo>
                      <a:lnTo>
                        <a:pt x="1162" y="182"/>
                      </a:lnTo>
                      <a:lnTo>
                        <a:pt x="1164" y="181"/>
                      </a:lnTo>
                      <a:lnTo>
                        <a:pt x="1165" y="181"/>
                      </a:lnTo>
                      <a:lnTo>
                        <a:pt x="1166" y="179"/>
                      </a:lnTo>
                      <a:lnTo>
                        <a:pt x="1166" y="179"/>
                      </a:lnTo>
                      <a:lnTo>
                        <a:pt x="1166" y="181"/>
                      </a:lnTo>
                      <a:lnTo>
                        <a:pt x="1166" y="181"/>
                      </a:lnTo>
                      <a:lnTo>
                        <a:pt x="1166" y="181"/>
                      </a:lnTo>
                      <a:lnTo>
                        <a:pt x="1166" y="181"/>
                      </a:lnTo>
                      <a:lnTo>
                        <a:pt x="1166" y="182"/>
                      </a:lnTo>
                      <a:lnTo>
                        <a:pt x="1166" y="182"/>
                      </a:lnTo>
                      <a:lnTo>
                        <a:pt x="1168" y="182"/>
                      </a:lnTo>
                      <a:lnTo>
                        <a:pt x="1168" y="182"/>
                      </a:lnTo>
                      <a:lnTo>
                        <a:pt x="1169" y="182"/>
                      </a:lnTo>
                      <a:lnTo>
                        <a:pt x="1169" y="182"/>
                      </a:lnTo>
                      <a:lnTo>
                        <a:pt x="1170" y="182"/>
                      </a:lnTo>
                      <a:lnTo>
                        <a:pt x="1172" y="181"/>
                      </a:lnTo>
                      <a:lnTo>
                        <a:pt x="1173" y="181"/>
                      </a:lnTo>
                      <a:lnTo>
                        <a:pt x="1174" y="181"/>
                      </a:lnTo>
                      <a:lnTo>
                        <a:pt x="1176" y="181"/>
                      </a:lnTo>
                      <a:lnTo>
                        <a:pt x="1176" y="179"/>
                      </a:lnTo>
                      <a:lnTo>
                        <a:pt x="1177" y="179"/>
                      </a:lnTo>
                      <a:lnTo>
                        <a:pt x="1177" y="179"/>
                      </a:lnTo>
                      <a:lnTo>
                        <a:pt x="1177" y="181"/>
                      </a:lnTo>
                      <a:lnTo>
                        <a:pt x="1177" y="181"/>
                      </a:lnTo>
                      <a:lnTo>
                        <a:pt x="1178" y="181"/>
                      </a:lnTo>
                      <a:lnTo>
                        <a:pt x="1178" y="182"/>
                      </a:lnTo>
                      <a:lnTo>
                        <a:pt x="1178" y="182"/>
                      </a:lnTo>
                      <a:lnTo>
                        <a:pt x="1180" y="182"/>
                      </a:lnTo>
                      <a:lnTo>
                        <a:pt x="1180" y="182"/>
                      </a:lnTo>
                      <a:lnTo>
                        <a:pt x="1181" y="181"/>
                      </a:lnTo>
                      <a:lnTo>
                        <a:pt x="1182" y="181"/>
                      </a:lnTo>
                      <a:lnTo>
                        <a:pt x="1184" y="179"/>
                      </a:lnTo>
                      <a:lnTo>
                        <a:pt x="1185" y="179"/>
                      </a:lnTo>
                      <a:lnTo>
                        <a:pt x="1186" y="178"/>
                      </a:lnTo>
                      <a:lnTo>
                        <a:pt x="1188" y="178"/>
                      </a:lnTo>
                      <a:lnTo>
                        <a:pt x="1189" y="175"/>
                      </a:lnTo>
                      <a:lnTo>
                        <a:pt x="1189" y="174"/>
                      </a:lnTo>
                      <a:lnTo>
                        <a:pt x="1189" y="171"/>
                      </a:lnTo>
                      <a:lnTo>
                        <a:pt x="1189" y="169"/>
                      </a:lnTo>
                      <a:lnTo>
                        <a:pt x="1189" y="167"/>
                      </a:lnTo>
                      <a:lnTo>
                        <a:pt x="1189" y="165"/>
                      </a:lnTo>
                      <a:lnTo>
                        <a:pt x="1189" y="163"/>
                      </a:lnTo>
                      <a:lnTo>
                        <a:pt x="1189" y="161"/>
                      </a:lnTo>
                      <a:lnTo>
                        <a:pt x="1189" y="161"/>
                      </a:lnTo>
                      <a:lnTo>
                        <a:pt x="1188" y="161"/>
                      </a:lnTo>
                      <a:lnTo>
                        <a:pt x="1186" y="162"/>
                      </a:lnTo>
                      <a:lnTo>
                        <a:pt x="1186" y="162"/>
                      </a:lnTo>
                      <a:lnTo>
                        <a:pt x="1184" y="163"/>
                      </a:lnTo>
                      <a:lnTo>
                        <a:pt x="1182" y="163"/>
                      </a:lnTo>
                      <a:lnTo>
                        <a:pt x="1181" y="165"/>
                      </a:lnTo>
                      <a:lnTo>
                        <a:pt x="1180" y="166"/>
                      </a:lnTo>
                      <a:lnTo>
                        <a:pt x="1180" y="166"/>
                      </a:lnTo>
                      <a:lnTo>
                        <a:pt x="1178" y="167"/>
                      </a:lnTo>
                      <a:lnTo>
                        <a:pt x="1178" y="167"/>
                      </a:lnTo>
                      <a:lnTo>
                        <a:pt x="1178" y="169"/>
                      </a:lnTo>
                      <a:lnTo>
                        <a:pt x="1178" y="169"/>
                      </a:lnTo>
                      <a:lnTo>
                        <a:pt x="1177" y="170"/>
                      </a:lnTo>
                      <a:lnTo>
                        <a:pt x="1177" y="170"/>
                      </a:lnTo>
                      <a:lnTo>
                        <a:pt x="1177" y="171"/>
                      </a:lnTo>
                      <a:lnTo>
                        <a:pt x="1177" y="171"/>
                      </a:lnTo>
                      <a:lnTo>
                        <a:pt x="1177" y="173"/>
                      </a:lnTo>
                      <a:lnTo>
                        <a:pt x="1176" y="173"/>
                      </a:lnTo>
                      <a:lnTo>
                        <a:pt x="1174" y="174"/>
                      </a:lnTo>
                      <a:lnTo>
                        <a:pt x="1174" y="174"/>
                      </a:lnTo>
                      <a:lnTo>
                        <a:pt x="1173" y="174"/>
                      </a:lnTo>
                      <a:lnTo>
                        <a:pt x="1172" y="175"/>
                      </a:lnTo>
                      <a:lnTo>
                        <a:pt x="1172" y="175"/>
                      </a:lnTo>
                      <a:lnTo>
                        <a:pt x="1170" y="175"/>
                      </a:lnTo>
                      <a:lnTo>
                        <a:pt x="1169" y="175"/>
                      </a:lnTo>
                      <a:lnTo>
                        <a:pt x="1169" y="175"/>
                      </a:lnTo>
                      <a:lnTo>
                        <a:pt x="1169" y="174"/>
                      </a:lnTo>
                      <a:lnTo>
                        <a:pt x="1169" y="174"/>
                      </a:lnTo>
                      <a:lnTo>
                        <a:pt x="1169" y="173"/>
                      </a:lnTo>
                      <a:lnTo>
                        <a:pt x="1169" y="173"/>
                      </a:lnTo>
                      <a:lnTo>
                        <a:pt x="1168" y="173"/>
                      </a:lnTo>
                      <a:lnTo>
                        <a:pt x="1168" y="173"/>
                      </a:lnTo>
                      <a:lnTo>
                        <a:pt x="1166" y="173"/>
                      </a:lnTo>
                      <a:lnTo>
                        <a:pt x="1165" y="173"/>
                      </a:lnTo>
                      <a:lnTo>
                        <a:pt x="1164" y="173"/>
                      </a:lnTo>
                      <a:lnTo>
                        <a:pt x="1162" y="174"/>
                      </a:lnTo>
                      <a:lnTo>
                        <a:pt x="1162" y="174"/>
                      </a:lnTo>
                      <a:lnTo>
                        <a:pt x="1161" y="174"/>
                      </a:lnTo>
                      <a:lnTo>
                        <a:pt x="1160" y="174"/>
                      </a:lnTo>
                      <a:lnTo>
                        <a:pt x="1160" y="173"/>
                      </a:lnTo>
                      <a:lnTo>
                        <a:pt x="1160" y="170"/>
                      </a:lnTo>
                      <a:lnTo>
                        <a:pt x="1160" y="169"/>
                      </a:lnTo>
                      <a:lnTo>
                        <a:pt x="1160" y="167"/>
                      </a:lnTo>
                      <a:lnTo>
                        <a:pt x="1161" y="166"/>
                      </a:lnTo>
                      <a:lnTo>
                        <a:pt x="1161" y="163"/>
                      </a:lnTo>
                      <a:lnTo>
                        <a:pt x="1161" y="162"/>
                      </a:lnTo>
                      <a:lnTo>
                        <a:pt x="1161" y="161"/>
                      </a:lnTo>
                      <a:lnTo>
                        <a:pt x="1182" y="151"/>
                      </a:lnTo>
                      <a:lnTo>
                        <a:pt x="1204" y="145"/>
                      </a:lnTo>
                      <a:lnTo>
                        <a:pt x="1226" y="138"/>
                      </a:lnTo>
                      <a:lnTo>
                        <a:pt x="1249" y="132"/>
                      </a:lnTo>
                      <a:lnTo>
                        <a:pt x="1272" y="126"/>
                      </a:lnTo>
                      <a:lnTo>
                        <a:pt x="1294" y="121"/>
                      </a:lnTo>
                      <a:lnTo>
                        <a:pt x="1318" y="117"/>
                      </a:lnTo>
                      <a:lnTo>
                        <a:pt x="1342" y="113"/>
                      </a:lnTo>
                      <a:lnTo>
                        <a:pt x="1342" y="113"/>
                      </a:lnTo>
                      <a:lnTo>
                        <a:pt x="1342" y="113"/>
                      </a:lnTo>
                      <a:lnTo>
                        <a:pt x="1342" y="112"/>
                      </a:lnTo>
                      <a:lnTo>
                        <a:pt x="1342" y="112"/>
                      </a:lnTo>
                      <a:lnTo>
                        <a:pt x="1342" y="112"/>
                      </a:lnTo>
                      <a:lnTo>
                        <a:pt x="1342" y="110"/>
                      </a:lnTo>
                      <a:lnTo>
                        <a:pt x="1342" y="110"/>
                      </a:lnTo>
                      <a:lnTo>
                        <a:pt x="1342" y="110"/>
                      </a:lnTo>
                      <a:lnTo>
                        <a:pt x="1316" y="113"/>
                      </a:lnTo>
                      <a:lnTo>
                        <a:pt x="1288" y="118"/>
                      </a:lnTo>
                      <a:lnTo>
                        <a:pt x="1262" y="124"/>
                      </a:lnTo>
                      <a:lnTo>
                        <a:pt x="1236" y="130"/>
                      </a:lnTo>
                      <a:lnTo>
                        <a:pt x="1210" y="137"/>
                      </a:lnTo>
                      <a:lnTo>
                        <a:pt x="1186" y="145"/>
                      </a:lnTo>
                      <a:lnTo>
                        <a:pt x="1162" y="154"/>
                      </a:lnTo>
                      <a:lnTo>
                        <a:pt x="1138" y="165"/>
                      </a:lnTo>
                      <a:lnTo>
                        <a:pt x="1137" y="165"/>
                      </a:lnTo>
                      <a:lnTo>
                        <a:pt x="1136" y="163"/>
                      </a:lnTo>
                      <a:lnTo>
                        <a:pt x="1136" y="163"/>
                      </a:lnTo>
                      <a:lnTo>
                        <a:pt x="1136" y="162"/>
                      </a:lnTo>
                      <a:lnTo>
                        <a:pt x="1136" y="161"/>
                      </a:lnTo>
                      <a:lnTo>
                        <a:pt x="1137" y="159"/>
                      </a:lnTo>
                      <a:lnTo>
                        <a:pt x="1137" y="158"/>
                      </a:lnTo>
                      <a:lnTo>
                        <a:pt x="1137" y="157"/>
                      </a:lnTo>
                      <a:lnTo>
                        <a:pt x="1137" y="157"/>
                      </a:lnTo>
                      <a:lnTo>
                        <a:pt x="1137" y="157"/>
                      </a:lnTo>
                      <a:lnTo>
                        <a:pt x="1137" y="157"/>
                      </a:lnTo>
                      <a:lnTo>
                        <a:pt x="1137" y="157"/>
                      </a:lnTo>
                      <a:lnTo>
                        <a:pt x="1136" y="157"/>
                      </a:lnTo>
                      <a:lnTo>
                        <a:pt x="1136" y="157"/>
                      </a:lnTo>
                      <a:lnTo>
                        <a:pt x="1134" y="157"/>
                      </a:lnTo>
                      <a:lnTo>
                        <a:pt x="1134" y="157"/>
                      </a:lnTo>
                      <a:lnTo>
                        <a:pt x="1132" y="158"/>
                      </a:lnTo>
                      <a:lnTo>
                        <a:pt x="1130" y="158"/>
                      </a:lnTo>
                      <a:lnTo>
                        <a:pt x="1128" y="159"/>
                      </a:lnTo>
                      <a:lnTo>
                        <a:pt x="1125" y="161"/>
                      </a:lnTo>
                      <a:lnTo>
                        <a:pt x="1124" y="162"/>
                      </a:lnTo>
                      <a:lnTo>
                        <a:pt x="1121" y="163"/>
                      </a:lnTo>
                      <a:lnTo>
                        <a:pt x="1120" y="165"/>
                      </a:lnTo>
                      <a:lnTo>
                        <a:pt x="1117" y="166"/>
                      </a:lnTo>
                      <a:lnTo>
                        <a:pt x="1116" y="166"/>
                      </a:lnTo>
                      <a:lnTo>
                        <a:pt x="1116" y="165"/>
                      </a:lnTo>
                      <a:lnTo>
                        <a:pt x="1116" y="163"/>
                      </a:lnTo>
                      <a:lnTo>
                        <a:pt x="1116" y="162"/>
                      </a:lnTo>
                      <a:lnTo>
                        <a:pt x="1116" y="161"/>
                      </a:lnTo>
                      <a:lnTo>
                        <a:pt x="1117" y="159"/>
                      </a:lnTo>
                      <a:lnTo>
                        <a:pt x="1117" y="158"/>
                      </a:lnTo>
                      <a:lnTo>
                        <a:pt x="1116" y="158"/>
                      </a:lnTo>
                      <a:lnTo>
                        <a:pt x="1114" y="158"/>
                      </a:lnTo>
                      <a:lnTo>
                        <a:pt x="1113" y="158"/>
                      </a:lnTo>
                      <a:lnTo>
                        <a:pt x="1112" y="159"/>
                      </a:lnTo>
                      <a:lnTo>
                        <a:pt x="1110" y="161"/>
                      </a:lnTo>
                      <a:lnTo>
                        <a:pt x="1108" y="162"/>
                      </a:lnTo>
                      <a:lnTo>
                        <a:pt x="1106" y="162"/>
                      </a:lnTo>
                      <a:lnTo>
                        <a:pt x="1104" y="163"/>
                      </a:lnTo>
                      <a:lnTo>
                        <a:pt x="1102" y="165"/>
                      </a:lnTo>
                      <a:lnTo>
                        <a:pt x="1101" y="165"/>
                      </a:lnTo>
                      <a:lnTo>
                        <a:pt x="1100" y="166"/>
                      </a:lnTo>
                      <a:lnTo>
                        <a:pt x="1098" y="166"/>
                      </a:lnTo>
                      <a:lnTo>
                        <a:pt x="1097" y="166"/>
                      </a:lnTo>
                      <a:lnTo>
                        <a:pt x="1097" y="166"/>
                      </a:lnTo>
                      <a:lnTo>
                        <a:pt x="1096" y="166"/>
                      </a:lnTo>
                      <a:lnTo>
                        <a:pt x="1096" y="166"/>
                      </a:lnTo>
                      <a:lnTo>
                        <a:pt x="1094" y="166"/>
                      </a:lnTo>
                      <a:lnTo>
                        <a:pt x="1094" y="163"/>
                      </a:lnTo>
                      <a:lnTo>
                        <a:pt x="1094" y="162"/>
                      </a:lnTo>
                      <a:lnTo>
                        <a:pt x="1094" y="161"/>
                      </a:lnTo>
                      <a:lnTo>
                        <a:pt x="1094" y="158"/>
                      </a:lnTo>
                      <a:lnTo>
                        <a:pt x="1094" y="157"/>
                      </a:lnTo>
                      <a:lnTo>
                        <a:pt x="1094" y="154"/>
                      </a:lnTo>
                      <a:lnTo>
                        <a:pt x="1094" y="153"/>
                      </a:lnTo>
                      <a:lnTo>
                        <a:pt x="1094" y="151"/>
                      </a:lnTo>
                      <a:lnTo>
                        <a:pt x="1092" y="153"/>
                      </a:lnTo>
                      <a:lnTo>
                        <a:pt x="1088" y="155"/>
                      </a:lnTo>
                      <a:lnTo>
                        <a:pt x="1085" y="157"/>
                      </a:lnTo>
                      <a:lnTo>
                        <a:pt x="1081" y="159"/>
                      </a:lnTo>
                      <a:lnTo>
                        <a:pt x="1078" y="162"/>
                      </a:lnTo>
                      <a:lnTo>
                        <a:pt x="1074" y="163"/>
                      </a:lnTo>
                      <a:lnTo>
                        <a:pt x="1072" y="166"/>
                      </a:lnTo>
                      <a:lnTo>
                        <a:pt x="1068" y="167"/>
                      </a:lnTo>
                      <a:lnTo>
                        <a:pt x="1068" y="167"/>
                      </a:lnTo>
                      <a:lnTo>
                        <a:pt x="1068" y="167"/>
                      </a:lnTo>
                      <a:lnTo>
                        <a:pt x="1066" y="167"/>
                      </a:lnTo>
                      <a:lnTo>
                        <a:pt x="1066" y="167"/>
                      </a:lnTo>
                      <a:lnTo>
                        <a:pt x="1066" y="167"/>
                      </a:lnTo>
                      <a:lnTo>
                        <a:pt x="1065" y="166"/>
                      </a:lnTo>
                      <a:lnTo>
                        <a:pt x="1065" y="166"/>
                      </a:lnTo>
                      <a:lnTo>
                        <a:pt x="1065" y="166"/>
                      </a:lnTo>
                      <a:lnTo>
                        <a:pt x="1064" y="167"/>
                      </a:lnTo>
                      <a:lnTo>
                        <a:pt x="1062" y="167"/>
                      </a:lnTo>
                      <a:lnTo>
                        <a:pt x="1061" y="169"/>
                      </a:lnTo>
                      <a:lnTo>
                        <a:pt x="1060" y="169"/>
                      </a:lnTo>
                      <a:lnTo>
                        <a:pt x="1058" y="170"/>
                      </a:lnTo>
                      <a:lnTo>
                        <a:pt x="1057" y="170"/>
                      </a:lnTo>
                      <a:lnTo>
                        <a:pt x="1056" y="171"/>
                      </a:lnTo>
                      <a:lnTo>
                        <a:pt x="1056" y="171"/>
                      </a:lnTo>
                      <a:lnTo>
                        <a:pt x="1056" y="170"/>
                      </a:lnTo>
                      <a:lnTo>
                        <a:pt x="1056" y="170"/>
                      </a:lnTo>
                      <a:lnTo>
                        <a:pt x="1056" y="169"/>
                      </a:lnTo>
                      <a:lnTo>
                        <a:pt x="1057" y="167"/>
                      </a:lnTo>
                      <a:lnTo>
                        <a:pt x="1057" y="166"/>
                      </a:lnTo>
                      <a:lnTo>
                        <a:pt x="1058" y="165"/>
                      </a:lnTo>
                      <a:lnTo>
                        <a:pt x="1060" y="163"/>
                      </a:lnTo>
                      <a:lnTo>
                        <a:pt x="1062" y="162"/>
                      </a:lnTo>
                      <a:lnTo>
                        <a:pt x="1062" y="161"/>
                      </a:lnTo>
                      <a:lnTo>
                        <a:pt x="1064" y="159"/>
                      </a:lnTo>
                      <a:lnTo>
                        <a:pt x="1065" y="158"/>
                      </a:lnTo>
                      <a:lnTo>
                        <a:pt x="1066" y="158"/>
                      </a:lnTo>
                      <a:lnTo>
                        <a:pt x="1069" y="157"/>
                      </a:lnTo>
                      <a:lnTo>
                        <a:pt x="1070" y="157"/>
                      </a:lnTo>
                      <a:lnTo>
                        <a:pt x="1072" y="157"/>
                      </a:lnTo>
                      <a:lnTo>
                        <a:pt x="1072" y="157"/>
                      </a:lnTo>
                      <a:lnTo>
                        <a:pt x="1073" y="157"/>
                      </a:lnTo>
                      <a:lnTo>
                        <a:pt x="1073" y="157"/>
                      </a:lnTo>
                      <a:lnTo>
                        <a:pt x="1074" y="157"/>
                      </a:lnTo>
                      <a:lnTo>
                        <a:pt x="1074" y="158"/>
                      </a:lnTo>
                      <a:lnTo>
                        <a:pt x="1074" y="158"/>
                      </a:lnTo>
                      <a:lnTo>
                        <a:pt x="1076" y="158"/>
                      </a:lnTo>
                      <a:lnTo>
                        <a:pt x="1076" y="158"/>
                      </a:lnTo>
                      <a:lnTo>
                        <a:pt x="1077" y="158"/>
                      </a:lnTo>
                      <a:lnTo>
                        <a:pt x="1077" y="158"/>
                      </a:lnTo>
                      <a:lnTo>
                        <a:pt x="1078" y="157"/>
                      </a:lnTo>
                      <a:lnTo>
                        <a:pt x="1078" y="157"/>
                      </a:lnTo>
                      <a:lnTo>
                        <a:pt x="1078" y="155"/>
                      </a:lnTo>
                      <a:lnTo>
                        <a:pt x="1080" y="155"/>
                      </a:lnTo>
                      <a:lnTo>
                        <a:pt x="1080" y="155"/>
                      </a:lnTo>
                      <a:lnTo>
                        <a:pt x="1080" y="154"/>
                      </a:lnTo>
                      <a:lnTo>
                        <a:pt x="1081" y="154"/>
                      </a:lnTo>
                      <a:lnTo>
                        <a:pt x="1084" y="151"/>
                      </a:lnTo>
                      <a:lnTo>
                        <a:pt x="1086" y="150"/>
                      </a:lnTo>
                      <a:lnTo>
                        <a:pt x="1089" y="149"/>
                      </a:lnTo>
                      <a:lnTo>
                        <a:pt x="1092" y="147"/>
                      </a:lnTo>
                      <a:lnTo>
                        <a:pt x="1094" y="145"/>
                      </a:lnTo>
                      <a:lnTo>
                        <a:pt x="1097" y="143"/>
                      </a:lnTo>
                      <a:lnTo>
                        <a:pt x="1100" y="142"/>
                      </a:lnTo>
                      <a:lnTo>
                        <a:pt x="1102" y="141"/>
                      </a:lnTo>
                      <a:lnTo>
                        <a:pt x="1102" y="141"/>
                      </a:lnTo>
                      <a:lnTo>
                        <a:pt x="1102" y="141"/>
                      </a:lnTo>
                      <a:lnTo>
                        <a:pt x="1104" y="141"/>
                      </a:lnTo>
                      <a:lnTo>
                        <a:pt x="1104" y="142"/>
                      </a:lnTo>
                      <a:lnTo>
                        <a:pt x="1105" y="142"/>
                      </a:lnTo>
                      <a:lnTo>
                        <a:pt x="1105" y="142"/>
                      </a:lnTo>
                      <a:lnTo>
                        <a:pt x="1105" y="142"/>
                      </a:lnTo>
                      <a:lnTo>
                        <a:pt x="1106" y="142"/>
                      </a:lnTo>
                      <a:lnTo>
                        <a:pt x="1106" y="143"/>
                      </a:lnTo>
                      <a:lnTo>
                        <a:pt x="1106" y="142"/>
                      </a:lnTo>
                      <a:lnTo>
                        <a:pt x="1108" y="142"/>
                      </a:lnTo>
                      <a:lnTo>
                        <a:pt x="1109" y="142"/>
                      </a:lnTo>
                      <a:lnTo>
                        <a:pt x="1109" y="142"/>
                      </a:lnTo>
                      <a:lnTo>
                        <a:pt x="1110" y="141"/>
                      </a:lnTo>
                      <a:lnTo>
                        <a:pt x="1110" y="141"/>
                      </a:lnTo>
                      <a:lnTo>
                        <a:pt x="1112" y="141"/>
                      </a:lnTo>
                      <a:lnTo>
                        <a:pt x="1113" y="141"/>
                      </a:lnTo>
                      <a:lnTo>
                        <a:pt x="1113" y="141"/>
                      </a:lnTo>
                      <a:lnTo>
                        <a:pt x="1113" y="141"/>
                      </a:lnTo>
                      <a:lnTo>
                        <a:pt x="1114" y="141"/>
                      </a:lnTo>
                      <a:lnTo>
                        <a:pt x="1114" y="141"/>
                      </a:lnTo>
                      <a:lnTo>
                        <a:pt x="1114" y="141"/>
                      </a:lnTo>
                      <a:lnTo>
                        <a:pt x="1114" y="142"/>
                      </a:lnTo>
                      <a:lnTo>
                        <a:pt x="1116" y="142"/>
                      </a:lnTo>
                      <a:lnTo>
                        <a:pt x="1116" y="142"/>
                      </a:lnTo>
                      <a:lnTo>
                        <a:pt x="1117" y="141"/>
                      </a:lnTo>
                      <a:lnTo>
                        <a:pt x="1118" y="141"/>
                      </a:lnTo>
                      <a:lnTo>
                        <a:pt x="1118" y="141"/>
                      </a:lnTo>
                      <a:lnTo>
                        <a:pt x="1120" y="141"/>
                      </a:lnTo>
                      <a:lnTo>
                        <a:pt x="1121" y="141"/>
                      </a:lnTo>
                      <a:lnTo>
                        <a:pt x="1122" y="141"/>
                      </a:lnTo>
                      <a:lnTo>
                        <a:pt x="1122" y="140"/>
                      </a:lnTo>
                      <a:lnTo>
                        <a:pt x="1124" y="141"/>
                      </a:lnTo>
                      <a:lnTo>
                        <a:pt x="1124" y="141"/>
                      </a:lnTo>
                      <a:lnTo>
                        <a:pt x="1124" y="141"/>
                      </a:lnTo>
                      <a:lnTo>
                        <a:pt x="1124" y="141"/>
                      </a:lnTo>
                      <a:lnTo>
                        <a:pt x="1124" y="142"/>
                      </a:lnTo>
                      <a:lnTo>
                        <a:pt x="1125" y="142"/>
                      </a:lnTo>
                      <a:lnTo>
                        <a:pt x="1125" y="142"/>
                      </a:lnTo>
                      <a:lnTo>
                        <a:pt x="1125" y="142"/>
                      </a:lnTo>
                      <a:lnTo>
                        <a:pt x="1125" y="142"/>
                      </a:lnTo>
                      <a:lnTo>
                        <a:pt x="1126" y="142"/>
                      </a:lnTo>
                      <a:lnTo>
                        <a:pt x="1126" y="142"/>
                      </a:lnTo>
                      <a:lnTo>
                        <a:pt x="1128" y="142"/>
                      </a:lnTo>
                      <a:lnTo>
                        <a:pt x="1128" y="141"/>
                      </a:lnTo>
                      <a:lnTo>
                        <a:pt x="1129" y="141"/>
                      </a:lnTo>
                      <a:lnTo>
                        <a:pt x="1129" y="141"/>
                      </a:lnTo>
                      <a:lnTo>
                        <a:pt x="1130" y="141"/>
                      </a:lnTo>
                      <a:lnTo>
                        <a:pt x="1132" y="141"/>
                      </a:lnTo>
                      <a:lnTo>
                        <a:pt x="1133" y="141"/>
                      </a:lnTo>
                      <a:lnTo>
                        <a:pt x="1133" y="141"/>
                      </a:lnTo>
                      <a:lnTo>
                        <a:pt x="1133" y="141"/>
                      </a:lnTo>
                      <a:lnTo>
                        <a:pt x="1134" y="141"/>
                      </a:lnTo>
                      <a:lnTo>
                        <a:pt x="1134" y="142"/>
                      </a:lnTo>
                      <a:lnTo>
                        <a:pt x="1134" y="142"/>
                      </a:lnTo>
                      <a:lnTo>
                        <a:pt x="1134" y="143"/>
                      </a:lnTo>
                      <a:lnTo>
                        <a:pt x="1136" y="142"/>
                      </a:lnTo>
                      <a:lnTo>
                        <a:pt x="1137" y="142"/>
                      </a:lnTo>
                      <a:lnTo>
                        <a:pt x="1138" y="142"/>
                      </a:lnTo>
                      <a:lnTo>
                        <a:pt x="1138" y="142"/>
                      </a:lnTo>
                      <a:lnTo>
                        <a:pt x="1140" y="141"/>
                      </a:lnTo>
                      <a:lnTo>
                        <a:pt x="1141" y="141"/>
                      </a:lnTo>
                      <a:lnTo>
                        <a:pt x="1142" y="141"/>
                      </a:lnTo>
                      <a:lnTo>
                        <a:pt x="1144" y="140"/>
                      </a:lnTo>
                      <a:lnTo>
                        <a:pt x="1145" y="141"/>
                      </a:lnTo>
                      <a:lnTo>
                        <a:pt x="1145" y="141"/>
                      </a:lnTo>
                      <a:lnTo>
                        <a:pt x="1145" y="141"/>
                      </a:lnTo>
                      <a:lnTo>
                        <a:pt x="1145" y="141"/>
                      </a:lnTo>
                      <a:lnTo>
                        <a:pt x="1146" y="141"/>
                      </a:lnTo>
                      <a:lnTo>
                        <a:pt x="1146" y="141"/>
                      </a:lnTo>
                      <a:lnTo>
                        <a:pt x="1146" y="142"/>
                      </a:lnTo>
                      <a:lnTo>
                        <a:pt x="1146" y="142"/>
                      </a:lnTo>
                      <a:lnTo>
                        <a:pt x="1148" y="142"/>
                      </a:lnTo>
                      <a:lnTo>
                        <a:pt x="1149" y="142"/>
                      </a:lnTo>
                      <a:lnTo>
                        <a:pt x="1150" y="141"/>
                      </a:lnTo>
                      <a:lnTo>
                        <a:pt x="1152" y="141"/>
                      </a:lnTo>
                      <a:lnTo>
                        <a:pt x="1153" y="140"/>
                      </a:lnTo>
                      <a:lnTo>
                        <a:pt x="1154" y="138"/>
                      </a:lnTo>
                      <a:lnTo>
                        <a:pt x="1156" y="137"/>
                      </a:lnTo>
                      <a:lnTo>
                        <a:pt x="1158" y="137"/>
                      </a:lnTo>
                      <a:lnTo>
                        <a:pt x="1158" y="134"/>
                      </a:lnTo>
                      <a:lnTo>
                        <a:pt x="1158" y="132"/>
                      </a:lnTo>
                      <a:lnTo>
                        <a:pt x="1160" y="130"/>
                      </a:lnTo>
                      <a:lnTo>
                        <a:pt x="1160" y="128"/>
                      </a:lnTo>
                      <a:lnTo>
                        <a:pt x="1161" y="126"/>
                      </a:lnTo>
                      <a:lnTo>
                        <a:pt x="1161" y="124"/>
                      </a:lnTo>
                      <a:lnTo>
                        <a:pt x="1161" y="121"/>
                      </a:lnTo>
                      <a:lnTo>
                        <a:pt x="1162" y="120"/>
                      </a:lnTo>
                      <a:lnTo>
                        <a:pt x="1161" y="118"/>
                      </a:lnTo>
                      <a:lnTo>
                        <a:pt x="1161" y="118"/>
                      </a:lnTo>
                      <a:lnTo>
                        <a:pt x="1160" y="118"/>
                      </a:lnTo>
                      <a:lnTo>
                        <a:pt x="1158" y="118"/>
                      </a:lnTo>
                      <a:lnTo>
                        <a:pt x="1157" y="120"/>
                      </a:lnTo>
                      <a:lnTo>
                        <a:pt x="1156" y="120"/>
                      </a:lnTo>
                      <a:lnTo>
                        <a:pt x="1154" y="120"/>
                      </a:lnTo>
                      <a:lnTo>
                        <a:pt x="1154" y="121"/>
                      </a:lnTo>
                      <a:lnTo>
                        <a:pt x="1153" y="121"/>
                      </a:lnTo>
                      <a:lnTo>
                        <a:pt x="1152" y="121"/>
                      </a:lnTo>
                      <a:lnTo>
                        <a:pt x="1152" y="121"/>
                      </a:lnTo>
                      <a:lnTo>
                        <a:pt x="1150" y="121"/>
                      </a:lnTo>
                      <a:lnTo>
                        <a:pt x="1150" y="121"/>
                      </a:lnTo>
                      <a:lnTo>
                        <a:pt x="1149" y="121"/>
                      </a:lnTo>
                      <a:lnTo>
                        <a:pt x="1149" y="121"/>
                      </a:lnTo>
                      <a:lnTo>
                        <a:pt x="1149" y="121"/>
                      </a:lnTo>
                      <a:lnTo>
                        <a:pt x="1149" y="121"/>
                      </a:lnTo>
                      <a:lnTo>
                        <a:pt x="1148" y="121"/>
                      </a:lnTo>
                      <a:lnTo>
                        <a:pt x="1148" y="121"/>
                      </a:lnTo>
                      <a:lnTo>
                        <a:pt x="1146" y="121"/>
                      </a:lnTo>
                      <a:lnTo>
                        <a:pt x="1146" y="120"/>
                      </a:lnTo>
                      <a:lnTo>
                        <a:pt x="1146" y="120"/>
                      </a:lnTo>
                      <a:lnTo>
                        <a:pt x="1145" y="120"/>
                      </a:lnTo>
                      <a:lnTo>
                        <a:pt x="1145" y="120"/>
                      </a:lnTo>
                      <a:lnTo>
                        <a:pt x="1144" y="120"/>
                      </a:lnTo>
                      <a:lnTo>
                        <a:pt x="1144" y="120"/>
                      </a:lnTo>
                      <a:lnTo>
                        <a:pt x="1142" y="120"/>
                      </a:lnTo>
                      <a:lnTo>
                        <a:pt x="1142" y="121"/>
                      </a:lnTo>
                      <a:lnTo>
                        <a:pt x="1141" y="121"/>
                      </a:lnTo>
                      <a:lnTo>
                        <a:pt x="1141" y="121"/>
                      </a:lnTo>
                      <a:lnTo>
                        <a:pt x="1140" y="121"/>
                      </a:lnTo>
                      <a:lnTo>
                        <a:pt x="1140" y="121"/>
                      </a:lnTo>
                      <a:lnTo>
                        <a:pt x="1138" y="121"/>
                      </a:lnTo>
                      <a:lnTo>
                        <a:pt x="1138" y="121"/>
                      </a:lnTo>
                      <a:lnTo>
                        <a:pt x="1138" y="121"/>
                      </a:lnTo>
                      <a:lnTo>
                        <a:pt x="1138" y="121"/>
                      </a:lnTo>
                      <a:lnTo>
                        <a:pt x="1138" y="120"/>
                      </a:lnTo>
                      <a:lnTo>
                        <a:pt x="1137" y="120"/>
                      </a:lnTo>
                      <a:lnTo>
                        <a:pt x="1137" y="120"/>
                      </a:lnTo>
                      <a:lnTo>
                        <a:pt x="1137" y="120"/>
                      </a:lnTo>
                      <a:lnTo>
                        <a:pt x="1134" y="121"/>
                      </a:lnTo>
                      <a:lnTo>
                        <a:pt x="1132" y="121"/>
                      </a:lnTo>
                      <a:lnTo>
                        <a:pt x="1130" y="122"/>
                      </a:lnTo>
                      <a:lnTo>
                        <a:pt x="1128" y="124"/>
                      </a:lnTo>
                      <a:lnTo>
                        <a:pt x="1125" y="125"/>
                      </a:lnTo>
                      <a:lnTo>
                        <a:pt x="1122" y="126"/>
                      </a:lnTo>
                      <a:lnTo>
                        <a:pt x="1120" y="126"/>
                      </a:lnTo>
                      <a:lnTo>
                        <a:pt x="1117" y="128"/>
                      </a:lnTo>
                      <a:lnTo>
                        <a:pt x="1117" y="128"/>
                      </a:lnTo>
                      <a:lnTo>
                        <a:pt x="1117" y="128"/>
                      </a:lnTo>
                      <a:lnTo>
                        <a:pt x="1117" y="128"/>
                      </a:lnTo>
                      <a:lnTo>
                        <a:pt x="1117" y="126"/>
                      </a:lnTo>
                      <a:lnTo>
                        <a:pt x="1117" y="126"/>
                      </a:lnTo>
                      <a:lnTo>
                        <a:pt x="1117" y="126"/>
                      </a:lnTo>
                      <a:lnTo>
                        <a:pt x="1118" y="126"/>
                      </a:lnTo>
                      <a:lnTo>
                        <a:pt x="1118" y="125"/>
                      </a:lnTo>
                      <a:lnTo>
                        <a:pt x="1120" y="125"/>
                      </a:lnTo>
                      <a:lnTo>
                        <a:pt x="1120" y="124"/>
                      </a:lnTo>
                      <a:lnTo>
                        <a:pt x="1121" y="124"/>
                      </a:lnTo>
                      <a:lnTo>
                        <a:pt x="1122" y="122"/>
                      </a:lnTo>
                      <a:lnTo>
                        <a:pt x="1122" y="122"/>
                      </a:lnTo>
                      <a:lnTo>
                        <a:pt x="1124" y="121"/>
                      </a:lnTo>
                      <a:lnTo>
                        <a:pt x="1125" y="121"/>
                      </a:lnTo>
                      <a:lnTo>
                        <a:pt x="1126" y="120"/>
                      </a:lnTo>
                      <a:lnTo>
                        <a:pt x="1126" y="120"/>
                      </a:lnTo>
                      <a:lnTo>
                        <a:pt x="1128" y="118"/>
                      </a:lnTo>
                      <a:lnTo>
                        <a:pt x="1128" y="117"/>
                      </a:lnTo>
                      <a:lnTo>
                        <a:pt x="1128" y="117"/>
                      </a:lnTo>
                      <a:lnTo>
                        <a:pt x="1128" y="116"/>
                      </a:lnTo>
                      <a:lnTo>
                        <a:pt x="1128" y="116"/>
                      </a:lnTo>
                      <a:lnTo>
                        <a:pt x="1128" y="114"/>
                      </a:lnTo>
                      <a:lnTo>
                        <a:pt x="1128" y="114"/>
                      </a:lnTo>
                      <a:lnTo>
                        <a:pt x="1126" y="114"/>
                      </a:lnTo>
                      <a:lnTo>
                        <a:pt x="1126" y="114"/>
                      </a:lnTo>
                      <a:lnTo>
                        <a:pt x="1125" y="114"/>
                      </a:lnTo>
                      <a:lnTo>
                        <a:pt x="1124" y="114"/>
                      </a:lnTo>
                      <a:lnTo>
                        <a:pt x="1122" y="114"/>
                      </a:lnTo>
                      <a:lnTo>
                        <a:pt x="1121" y="116"/>
                      </a:lnTo>
                      <a:lnTo>
                        <a:pt x="1121" y="116"/>
                      </a:lnTo>
                      <a:lnTo>
                        <a:pt x="1120" y="116"/>
                      </a:lnTo>
                      <a:lnTo>
                        <a:pt x="1118" y="116"/>
                      </a:lnTo>
                      <a:lnTo>
                        <a:pt x="1118" y="116"/>
                      </a:lnTo>
                      <a:lnTo>
                        <a:pt x="1118" y="116"/>
                      </a:lnTo>
                      <a:lnTo>
                        <a:pt x="1118" y="116"/>
                      </a:lnTo>
                      <a:lnTo>
                        <a:pt x="1117" y="116"/>
                      </a:lnTo>
                      <a:lnTo>
                        <a:pt x="1117" y="114"/>
                      </a:lnTo>
                      <a:lnTo>
                        <a:pt x="1118" y="114"/>
                      </a:lnTo>
                      <a:lnTo>
                        <a:pt x="1118" y="113"/>
                      </a:lnTo>
                      <a:lnTo>
                        <a:pt x="1118" y="112"/>
                      </a:lnTo>
                      <a:lnTo>
                        <a:pt x="1120" y="112"/>
                      </a:lnTo>
                      <a:lnTo>
                        <a:pt x="1120" y="110"/>
                      </a:lnTo>
                      <a:lnTo>
                        <a:pt x="1121" y="109"/>
                      </a:lnTo>
                      <a:lnTo>
                        <a:pt x="1122" y="109"/>
                      </a:lnTo>
                      <a:lnTo>
                        <a:pt x="1124" y="108"/>
                      </a:lnTo>
                      <a:lnTo>
                        <a:pt x="1125" y="106"/>
                      </a:lnTo>
                      <a:lnTo>
                        <a:pt x="1126" y="105"/>
                      </a:lnTo>
                      <a:lnTo>
                        <a:pt x="1126" y="105"/>
                      </a:lnTo>
                      <a:lnTo>
                        <a:pt x="1128" y="105"/>
                      </a:lnTo>
                      <a:lnTo>
                        <a:pt x="1128" y="105"/>
                      </a:lnTo>
                      <a:lnTo>
                        <a:pt x="1128" y="104"/>
                      </a:lnTo>
                      <a:lnTo>
                        <a:pt x="1128" y="104"/>
                      </a:lnTo>
                      <a:lnTo>
                        <a:pt x="1128" y="102"/>
                      </a:lnTo>
                      <a:lnTo>
                        <a:pt x="1129" y="101"/>
                      </a:lnTo>
                      <a:lnTo>
                        <a:pt x="1129" y="101"/>
                      </a:lnTo>
                      <a:lnTo>
                        <a:pt x="1130" y="101"/>
                      </a:lnTo>
                      <a:lnTo>
                        <a:pt x="1130" y="100"/>
                      </a:lnTo>
                      <a:lnTo>
                        <a:pt x="1132" y="100"/>
                      </a:lnTo>
                      <a:lnTo>
                        <a:pt x="1132" y="98"/>
                      </a:lnTo>
                      <a:lnTo>
                        <a:pt x="1133" y="98"/>
                      </a:lnTo>
                      <a:lnTo>
                        <a:pt x="1133" y="98"/>
                      </a:lnTo>
                      <a:lnTo>
                        <a:pt x="1134" y="97"/>
                      </a:lnTo>
                      <a:lnTo>
                        <a:pt x="1136" y="97"/>
                      </a:lnTo>
                      <a:lnTo>
                        <a:pt x="1136" y="96"/>
                      </a:lnTo>
                      <a:lnTo>
                        <a:pt x="1136" y="96"/>
                      </a:lnTo>
                      <a:lnTo>
                        <a:pt x="1137" y="96"/>
                      </a:lnTo>
                      <a:lnTo>
                        <a:pt x="1137" y="96"/>
                      </a:lnTo>
                      <a:lnTo>
                        <a:pt x="1137" y="96"/>
                      </a:lnTo>
                      <a:lnTo>
                        <a:pt x="1137" y="96"/>
                      </a:lnTo>
                      <a:lnTo>
                        <a:pt x="1137" y="94"/>
                      </a:lnTo>
                      <a:lnTo>
                        <a:pt x="1138" y="93"/>
                      </a:lnTo>
                      <a:lnTo>
                        <a:pt x="1138" y="92"/>
                      </a:lnTo>
                      <a:lnTo>
                        <a:pt x="1140" y="90"/>
                      </a:lnTo>
                      <a:lnTo>
                        <a:pt x="1140" y="89"/>
                      </a:lnTo>
                      <a:lnTo>
                        <a:pt x="1140" y="88"/>
                      </a:lnTo>
                      <a:lnTo>
                        <a:pt x="1141" y="86"/>
                      </a:lnTo>
                      <a:lnTo>
                        <a:pt x="1141" y="84"/>
                      </a:lnTo>
                      <a:lnTo>
                        <a:pt x="1141" y="82"/>
                      </a:lnTo>
                      <a:lnTo>
                        <a:pt x="1142" y="81"/>
                      </a:lnTo>
                      <a:lnTo>
                        <a:pt x="1144" y="80"/>
                      </a:lnTo>
                      <a:lnTo>
                        <a:pt x="1146" y="78"/>
                      </a:lnTo>
                      <a:lnTo>
                        <a:pt x="1149" y="77"/>
                      </a:lnTo>
                      <a:lnTo>
                        <a:pt x="1152" y="76"/>
                      </a:lnTo>
                      <a:lnTo>
                        <a:pt x="1154" y="74"/>
                      </a:lnTo>
                      <a:lnTo>
                        <a:pt x="1157" y="73"/>
                      </a:lnTo>
                      <a:lnTo>
                        <a:pt x="1160" y="72"/>
                      </a:lnTo>
                      <a:lnTo>
                        <a:pt x="1162" y="72"/>
                      </a:lnTo>
                      <a:lnTo>
                        <a:pt x="1162" y="68"/>
                      </a:lnTo>
                      <a:lnTo>
                        <a:pt x="1162" y="65"/>
                      </a:lnTo>
                      <a:lnTo>
                        <a:pt x="1164" y="62"/>
                      </a:lnTo>
                      <a:lnTo>
                        <a:pt x="1164" y="60"/>
                      </a:lnTo>
                      <a:lnTo>
                        <a:pt x="1164" y="56"/>
                      </a:lnTo>
                      <a:lnTo>
                        <a:pt x="1165" y="53"/>
                      </a:lnTo>
                      <a:lnTo>
                        <a:pt x="1165" y="50"/>
                      </a:lnTo>
                      <a:lnTo>
                        <a:pt x="1166" y="48"/>
                      </a:lnTo>
                      <a:lnTo>
                        <a:pt x="1165" y="48"/>
                      </a:lnTo>
                      <a:lnTo>
                        <a:pt x="1165" y="48"/>
                      </a:lnTo>
                      <a:lnTo>
                        <a:pt x="1165" y="48"/>
                      </a:lnTo>
                      <a:lnTo>
                        <a:pt x="1165" y="48"/>
                      </a:lnTo>
                      <a:lnTo>
                        <a:pt x="1165" y="48"/>
                      </a:lnTo>
                      <a:lnTo>
                        <a:pt x="1165" y="48"/>
                      </a:lnTo>
                      <a:lnTo>
                        <a:pt x="1164" y="48"/>
                      </a:lnTo>
                      <a:lnTo>
                        <a:pt x="1164" y="48"/>
                      </a:lnTo>
                      <a:lnTo>
                        <a:pt x="1161" y="49"/>
                      </a:lnTo>
                      <a:lnTo>
                        <a:pt x="1158" y="49"/>
                      </a:lnTo>
                      <a:lnTo>
                        <a:pt x="1156" y="50"/>
                      </a:lnTo>
                      <a:lnTo>
                        <a:pt x="1153" y="52"/>
                      </a:lnTo>
                      <a:lnTo>
                        <a:pt x="1150" y="53"/>
                      </a:lnTo>
                      <a:lnTo>
                        <a:pt x="1148" y="54"/>
                      </a:lnTo>
                      <a:lnTo>
                        <a:pt x="1145" y="54"/>
                      </a:lnTo>
                      <a:lnTo>
                        <a:pt x="1142" y="56"/>
                      </a:lnTo>
                      <a:lnTo>
                        <a:pt x="1142" y="56"/>
                      </a:lnTo>
                      <a:lnTo>
                        <a:pt x="1142" y="54"/>
                      </a:lnTo>
                      <a:lnTo>
                        <a:pt x="1141" y="54"/>
                      </a:lnTo>
                      <a:lnTo>
                        <a:pt x="1141" y="54"/>
                      </a:lnTo>
                      <a:lnTo>
                        <a:pt x="1140" y="54"/>
                      </a:lnTo>
                      <a:lnTo>
                        <a:pt x="1140" y="53"/>
                      </a:lnTo>
                      <a:lnTo>
                        <a:pt x="1140" y="53"/>
                      </a:lnTo>
                      <a:lnTo>
                        <a:pt x="1138" y="53"/>
                      </a:lnTo>
                      <a:lnTo>
                        <a:pt x="1138" y="53"/>
                      </a:lnTo>
                      <a:lnTo>
                        <a:pt x="1138" y="53"/>
                      </a:lnTo>
                      <a:lnTo>
                        <a:pt x="1137" y="53"/>
                      </a:lnTo>
                      <a:lnTo>
                        <a:pt x="1136" y="53"/>
                      </a:lnTo>
                      <a:lnTo>
                        <a:pt x="1136" y="53"/>
                      </a:lnTo>
                      <a:lnTo>
                        <a:pt x="1134" y="54"/>
                      </a:lnTo>
                      <a:lnTo>
                        <a:pt x="1133" y="54"/>
                      </a:lnTo>
                      <a:lnTo>
                        <a:pt x="1133" y="54"/>
                      </a:lnTo>
                      <a:lnTo>
                        <a:pt x="1132" y="56"/>
                      </a:lnTo>
                      <a:lnTo>
                        <a:pt x="1132" y="56"/>
                      </a:lnTo>
                      <a:lnTo>
                        <a:pt x="1132" y="54"/>
                      </a:lnTo>
                      <a:lnTo>
                        <a:pt x="1132" y="54"/>
                      </a:lnTo>
                      <a:lnTo>
                        <a:pt x="1130" y="54"/>
                      </a:lnTo>
                      <a:lnTo>
                        <a:pt x="1130" y="53"/>
                      </a:lnTo>
                      <a:lnTo>
                        <a:pt x="1130" y="53"/>
                      </a:lnTo>
                      <a:lnTo>
                        <a:pt x="1130" y="53"/>
                      </a:lnTo>
                      <a:lnTo>
                        <a:pt x="1129" y="53"/>
                      </a:lnTo>
                      <a:lnTo>
                        <a:pt x="1126" y="53"/>
                      </a:lnTo>
                      <a:lnTo>
                        <a:pt x="1125" y="54"/>
                      </a:lnTo>
                      <a:lnTo>
                        <a:pt x="1122" y="56"/>
                      </a:lnTo>
                      <a:lnTo>
                        <a:pt x="1120" y="57"/>
                      </a:lnTo>
                      <a:lnTo>
                        <a:pt x="1117" y="58"/>
                      </a:lnTo>
                      <a:lnTo>
                        <a:pt x="1116" y="60"/>
                      </a:lnTo>
                      <a:lnTo>
                        <a:pt x="1113" y="60"/>
                      </a:lnTo>
                      <a:lnTo>
                        <a:pt x="1112" y="61"/>
                      </a:lnTo>
                      <a:lnTo>
                        <a:pt x="1110" y="61"/>
                      </a:lnTo>
                      <a:lnTo>
                        <a:pt x="1109" y="61"/>
                      </a:lnTo>
                      <a:lnTo>
                        <a:pt x="1109" y="61"/>
                      </a:lnTo>
                      <a:lnTo>
                        <a:pt x="1109" y="60"/>
                      </a:lnTo>
                      <a:lnTo>
                        <a:pt x="1109" y="60"/>
                      </a:lnTo>
                      <a:lnTo>
                        <a:pt x="1108" y="58"/>
                      </a:lnTo>
                      <a:lnTo>
                        <a:pt x="1108" y="58"/>
                      </a:lnTo>
                      <a:lnTo>
                        <a:pt x="1105" y="60"/>
                      </a:lnTo>
                      <a:lnTo>
                        <a:pt x="1102" y="61"/>
                      </a:lnTo>
                      <a:lnTo>
                        <a:pt x="1100" y="62"/>
                      </a:lnTo>
                      <a:lnTo>
                        <a:pt x="1097" y="62"/>
                      </a:lnTo>
                      <a:lnTo>
                        <a:pt x="1094" y="64"/>
                      </a:lnTo>
                      <a:lnTo>
                        <a:pt x="1092" y="65"/>
                      </a:lnTo>
                      <a:lnTo>
                        <a:pt x="1089" y="66"/>
                      </a:lnTo>
                      <a:lnTo>
                        <a:pt x="1086" y="68"/>
                      </a:lnTo>
                      <a:lnTo>
                        <a:pt x="1086" y="68"/>
                      </a:lnTo>
                      <a:lnTo>
                        <a:pt x="1085" y="66"/>
                      </a:lnTo>
                      <a:lnTo>
                        <a:pt x="1085" y="66"/>
                      </a:lnTo>
                      <a:lnTo>
                        <a:pt x="1085" y="66"/>
                      </a:lnTo>
                      <a:lnTo>
                        <a:pt x="1085" y="65"/>
                      </a:lnTo>
                      <a:lnTo>
                        <a:pt x="1084" y="65"/>
                      </a:lnTo>
                      <a:lnTo>
                        <a:pt x="1084" y="65"/>
                      </a:lnTo>
                      <a:lnTo>
                        <a:pt x="1084" y="64"/>
                      </a:lnTo>
                      <a:lnTo>
                        <a:pt x="1084" y="64"/>
                      </a:lnTo>
                      <a:lnTo>
                        <a:pt x="1084" y="64"/>
                      </a:lnTo>
                      <a:lnTo>
                        <a:pt x="1082" y="64"/>
                      </a:lnTo>
                      <a:lnTo>
                        <a:pt x="1082" y="64"/>
                      </a:lnTo>
                      <a:lnTo>
                        <a:pt x="1082" y="65"/>
                      </a:lnTo>
                      <a:lnTo>
                        <a:pt x="1081" y="65"/>
                      </a:lnTo>
                      <a:lnTo>
                        <a:pt x="1081" y="65"/>
                      </a:lnTo>
                      <a:lnTo>
                        <a:pt x="1080" y="65"/>
                      </a:lnTo>
                      <a:lnTo>
                        <a:pt x="1080" y="66"/>
                      </a:lnTo>
                      <a:lnTo>
                        <a:pt x="1080" y="66"/>
                      </a:lnTo>
                      <a:lnTo>
                        <a:pt x="1078" y="66"/>
                      </a:lnTo>
                      <a:lnTo>
                        <a:pt x="1078" y="68"/>
                      </a:lnTo>
                      <a:lnTo>
                        <a:pt x="1077" y="68"/>
                      </a:lnTo>
                      <a:lnTo>
                        <a:pt x="1077" y="69"/>
                      </a:lnTo>
                      <a:lnTo>
                        <a:pt x="1076" y="69"/>
                      </a:lnTo>
                      <a:lnTo>
                        <a:pt x="1076" y="69"/>
                      </a:lnTo>
                      <a:lnTo>
                        <a:pt x="1076" y="70"/>
                      </a:lnTo>
                      <a:lnTo>
                        <a:pt x="1076" y="72"/>
                      </a:lnTo>
                      <a:lnTo>
                        <a:pt x="1074" y="72"/>
                      </a:lnTo>
                      <a:lnTo>
                        <a:pt x="1074" y="73"/>
                      </a:lnTo>
                      <a:lnTo>
                        <a:pt x="1074" y="74"/>
                      </a:lnTo>
                      <a:lnTo>
                        <a:pt x="1074" y="74"/>
                      </a:lnTo>
                      <a:lnTo>
                        <a:pt x="1074" y="76"/>
                      </a:lnTo>
                      <a:lnTo>
                        <a:pt x="1074" y="76"/>
                      </a:lnTo>
                      <a:lnTo>
                        <a:pt x="1073" y="78"/>
                      </a:lnTo>
                      <a:lnTo>
                        <a:pt x="1070" y="80"/>
                      </a:lnTo>
                      <a:lnTo>
                        <a:pt x="1069" y="81"/>
                      </a:lnTo>
                      <a:lnTo>
                        <a:pt x="1066" y="82"/>
                      </a:lnTo>
                      <a:lnTo>
                        <a:pt x="1065" y="84"/>
                      </a:lnTo>
                      <a:lnTo>
                        <a:pt x="1062" y="85"/>
                      </a:lnTo>
                      <a:lnTo>
                        <a:pt x="1061" y="85"/>
                      </a:lnTo>
                      <a:lnTo>
                        <a:pt x="1058" y="86"/>
                      </a:lnTo>
                      <a:lnTo>
                        <a:pt x="1058" y="85"/>
                      </a:lnTo>
                      <a:lnTo>
                        <a:pt x="1057" y="84"/>
                      </a:lnTo>
                      <a:lnTo>
                        <a:pt x="1057" y="81"/>
                      </a:lnTo>
                      <a:lnTo>
                        <a:pt x="1057" y="80"/>
                      </a:lnTo>
                      <a:lnTo>
                        <a:pt x="1056" y="77"/>
                      </a:lnTo>
                      <a:lnTo>
                        <a:pt x="1056" y="76"/>
                      </a:lnTo>
                      <a:lnTo>
                        <a:pt x="1056" y="73"/>
                      </a:lnTo>
                      <a:lnTo>
                        <a:pt x="1056" y="72"/>
                      </a:lnTo>
                      <a:lnTo>
                        <a:pt x="1054" y="72"/>
                      </a:lnTo>
                      <a:lnTo>
                        <a:pt x="1054" y="72"/>
                      </a:lnTo>
                      <a:lnTo>
                        <a:pt x="1053" y="72"/>
                      </a:lnTo>
                      <a:lnTo>
                        <a:pt x="1053" y="72"/>
                      </a:lnTo>
                      <a:lnTo>
                        <a:pt x="1052" y="73"/>
                      </a:lnTo>
                      <a:lnTo>
                        <a:pt x="1052" y="73"/>
                      </a:lnTo>
                      <a:lnTo>
                        <a:pt x="1050" y="73"/>
                      </a:lnTo>
                      <a:lnTo>
                        <a:pt x="1049" y="73"/>
                      </a:lnTo>
                      <a:lnTo>
                        <a:pt x="1049" y="74"/>
                      </a:lnTo>
                      <a:lnTo>
                        <a:pt x="1048" y="73"/>
                      </a:lnTo>
                      <a:lnTo>
                        <a:pt x="1048" y="73"/>
                      </a:lnTo>
                      <a:lnTo>
                        <a:pt x="1048" y="73"/>
                      </a:lnTo>
                      <a:lnTo>
                        <a:pt x="1046" y="73"/>
                      </a:lnTo>
                      <a:lnTo>
                        <a:pt x="1046" y="73"/>
                      </a:lnTo>
                      <a:lnTo>
                        <a:pt x="1046" y="72"/>
                      </a:lnTo>
                      <a:lnTo>
                        <a:pt x="1046" y="72"/>
                      </a:lnTo>
                      <a:lnTo>
                        <a:pt x="1052" y="68"/>
                      </a:lnTo>
                      <a:lnTo>
                        <a:pt x="1057" y="64"/>
                      </a:lnTo>
                      <a:lnTo>
                        <a:pt x="1064" y="60"/>
                      </a:lnTo>
                      <a:lnTo>
                        <a:pt x="1069" y="56"/>
                      </a:lnTo>
                      <a:lnTo>
                        <a:pt x="1076" y="52"/>
                      </a:lnTo>
                      <a:lnTo>
                        <a:pt x="1081" y="49"/>
                      </a:lnTo>
                      <a:lnTo>
                        <a:pt x="1088" y="45"/>
                      </a:lnTo>
                      <a:lnTo>
                        <a:pt x="1094" y="41"/>
                      </a:lnTo>
                      <a:lnTo>
                        <a:pt x="1096" y="40"/>
                      </a:lnTo>
                      <a:lnTo>
                        <a:pt x="1097" y="40"/>
                      </a:lnTo>
                      <a:lnTo>
                        <a:pt x="1097" y="40"/>
                      </a:lnTo>
                      <a:lnTo>
                        <a:pt x="1097" y="41"/>
                      </a:lnTo>
                      <a:lnTo>
                        <a:pt x="1098" y="41"/>
                      </a:lnTo>
                      <a:lnTo>
                        <a:pt x="1098" y="42"/>
                      </a:lnTo>
                      <a:lnTo>
                        <a:pt x="1098" y="42"/>
                      </a:lnTo>
                      <a:lnTo>
                        <a:pt x="1100" y="44"/>
                      </a:lnTo>
                      <a:lnTo>
                        <a:pt x="1100" y="42"/>
                      </a:lnTo>
                      <a:lnTo>
                        <a:pt x="1101" y="42"/>
                      </a:lnTo>
                      <a:lnTo>
                        <a:pt x="1101" y="42"/>
                      </a:lnTo>
                      <a:lnTo>
                        <a:pt x="1102" y="41"/>
                      </a:lnTo>
                      <a:lnTo>
                        <a:pt x="1102" y="41"/>
                      </a:lnTo>
                      <a:lnTo>
                        <a:pt x="1104" y="41"/>
                      </a:lnTo>
                      <a:lnTo>
                        <a:pt x="1105" y="40"/>
                      </a:lnTo>
                      <a:lnTo>
                        <a:pt x="1105" y="40"/>
                      </a:lnTo>
                      <a:lnTo>
                        <a:pt x="1106" y="38"/>
                      </a:lnTo>
                      <a:lnTo>
                        <a:pt x="1108" y="38"/>
                      </a:lnTo>
                      <a:lnTo>
                        <a:pt x="1108" y="37"/>
                      </a:lnTo>
                      <a:lnTo>
                        <a:pt x="1109" y="36"/>
                      </a:lnTo>
                      <a:lnTo>
                        <a:pt x="1109" y="36"/>
                      </a:lnTo>
                      <a:lnTo>
                        <a:pt x="1109" y="34"/>
                      </a:lnTo>
                      <a:lnTo>
                        <a:pt x="1110" y="33"/>
                      </a:lnTo>
                      <a:lnTo>
                        <a:pt x="1110" y="33"/>
                      </a:lnTo>
                      <a:lnTo>
                        <a:pt x="1110" y="32"/>
                      </a:lnTo>
                      <a:lnTo>
                        <a:pt x="1112" y="30"/>
                      </a:lnTo>
                      <a:lnTo>
                        <a:pt x="1112" y="30"/>
                      </a:lnTo>
                      <a:lnTo>
                        <a:pt x="1113" y="29"/>
                      </a:lnTo>
                      <a:lnTo>
                        <a:pt x="1114" y="29"/>
                      </a:lnTo>
                      <a:lnTo>
                        <a:pt x="1116" y="29"/>
                      </a:lnTo>
                      <a:lnTo>
                        <a:pt x="1116" y="28"/>
                      </a:lnTo>
                      <a:lnTo>
                        <a:pt x="1117" y="26"/>
                      </a:lnTo>
                      <a:lnTo>
                        <a:pt x="1117" y="26"/>
                      </a:lnTo>
                      <a:lnTo>
                        <a:pt x="1117" y="26"/>
                      </a:lnTo>
                      <a:lnTo>
                        <a:pt x="1117" y="25"/>
                      </a:lnTo>
                      <a:lnTo>
                        <a:pt x="1117" y="25"/>
                      </a:lnTo>
                      <a:lnTo>
                        <a:pt x="1117" y="25"/>
                      </a:lnTo>
                      <a:lnTo>
                        <a:pt x="1117" y="24"/>
                      </a:lnTo>
                      <a:lnTo>
                        <a:pt x="1117" y="24"/>
                      </a:lnTo>
                      <a:lnTo>
                        <a:pt x="1117" y="24"/>
                      </a:lnTo>
                      <a:lnTo>
                        <a:pt x="1114" y="25"/>
                      </a:lnTo>
                      <a:lnTo>
                        <a:pt x="1112" y="25"/>
                      </a:lnTo>
                      <a:lnTo>
                        <a:pt x="1109" y="26"/>
                      </a:lnTo>
                      <a:lnTo>
                        <a:pt x="1106" y="28"/>
                      </a:lnTo>
                      <a:lnTo>
                        <a:pt x="1105" y="29"/>
                      </a:lnTo>
                      <a:lnTo>
                        <a:pt x="1102" y="30"/>
                      </a:lnTo>
                      <a:lnTo>
                        <a:pt x="1100" y="32"/>
                      </a:lnTo>
                      <a:lnTo>
                        <a:pt x="1097" y="32"/>
                      </a:lnTo>
                      <a:lnTo>
                        <a:pt x="1093" y="32"/>
                      </a:lnTo>
                      <a:lnTo>
                        <a:pt x="1089" y="32"/>
                      </a:lnTo>
                      <a:lnTo>
                        <a:pt x="1085" y="30"/>
                      </a:lnTo>
                      <a:lnTo>
                        <a:pt x="1081" y="30"/>
                      </a:lnTo>
                      <a:lnTo>
                        <a:pt x="1077" y="29"/>
                      </a:lnTo>
                      <a:lnTo>
                        <a:pt x="1073" y="29"/>
                      </a:lnTo>
                      <a:lnTo>
                        <a:pt x="1069" y="29"/>
                      </a:lnTo>
                      <a:lnTo>
                        <a:pt x="1065" y="28"/>
                      </a:lnTo>
                      <a:lnTo>
                        <a:pt x="1065" y="25"/>
                      </a:lnTo>
                      <a:lnTo>
                        <a:pt x="1065" y="21"/>
                      </a:lnTo>
                      <a:lnTo>
                        <a:pt x="1065" y="18"/>
                      </a:lnTo>
                      <a:lnTo>
                        <a:pt x="1065" y="14"/>
                      </a:lnTo>
                      <a:lnTo>
                        <a:pt x="1065" y="10"/>
                      </a:lnTo>
                      <a:lnTo>
                        <a:pt x="1065" y="8"/>
                      </a:lnTo>
                      <a:lnTo>
                        <a:pt x="1065" y="4"/>
                      </a:lnTo>
                      <a:lnTo>
                        <a:pt x="1064" y="0"/>
                      </a:lnTo>
                      <a:lnTo>
                        <a:pt x="1062" y="1"/>
                      </a:lnTo>
                      <a:lnTo>
                        <a:pt x="1060" y="1"/>
                      </a:lnTo>
                      <a:lnTo>
                        <a:pt x="1057" y="2"/>
                      </a:lnTo>
                      <a:lnTo>
                        <a:pt x="1053" y="5"/>
                      </a:lnTo>
                      <a:lnTo>
                        <a:pt x="1050" y="6"/>
                      </a:lnTo>
                      <a:lnTo>
                        <a:pt x="1048" y="9"/>
                      </a:lnTo>
                      <a:lnTo>
                        <a:pt x="1044" y="10"/>
                      </a:lnTo>
                      <a:lnTo>
                        <a:pt x="1041" y="12"/>
                      </a:lnTo>
                      <a:lnTo>
                        <a:pt x="1036" y="16"/>
                      </a:lnTo>
                      <a:lnTo>
                        <a:pt x="1032" y="20"/>
                      </a:lnTo>
                      <a:lnTo>
                        <a:pt x="1026" y="22"/>
                      </a:lnTo>
                      <a:lnTo>
                        <a:pt x="1022" y="25"/>
                      </a:lnTo>
                      <a:lnTo>
                        <a:pt x="1018" y="26"/>
                      </a:lnTo>
                      <a:lnTo>
                        <a:pt x="1013" y="29"/>
                      </a:lnTo>
                      <a:lnTo>
                        <a:pt x="1009" y="32"/>
                      </a:lnTo>
                      <a:lnTo>
                        <a:pt x="1005" y="34"/>
                      </a:lnTo>
                      <a:lnTo>
                        <a:pt x="1003" y="34"/>
                      </a:lnTo>
                      <a:lnTo>
                        <a:pt x="1000" y="36"/>
                      </a:lnTo>
                      <a:lnTo>
                        <a:pt x="997" y="38"/>
                      </a:lnTo>
                      <a:lnTo>
                        <a:pt x="995" y="40"/>
                      </a:lnTo>
                      <a:lnTo>
                        <a:pt x="992" y="41"/>
                      </a:lnTo>
                      <a:lnTo>
                        <a:pt x="989" y="42"/>
                      </a:lnTo>
                      <a:lnTo>
                        <a:pt x="988" y="42"/>
                      </a:lnTo>
                      <a:lnTo>
                        <a:pt x="985" y="41"/>
                      </a:lnTo>
                      <a:lnTo>
                        <a:pt x="992" y="37"/>
                      </a:lnTo>
                      <a:lnTo>
                        <a:pt x="997" y="32"/>
                      </a:lnTo>
                      <a:lnTo>
                        <a:pt x="1004" y="28"/>
                      </a:lnTo>
                      <a:lnTo>
                        <a:pt x="1009" y="22"/>
                      </a:lnTo>
                      <a:lnTo>
                        <a:pt x="1016" y="18"/>
                      </a:lnTo>
                      <a:lnTo>
                        <a:pt x="1021" y="13"/>
                      </a:lnTo>
                      <a:lnTo>
                        <a:pt x="1028" y="9"/>
                      </a:lnTo>
                      <a:lnTo>
                        <a:pt x="1033" y="4"/>
                      </a:lnTo>
                      <a:lnTo>
                        <a:pt x="1033" y="4"/>
                      </a:lnTo>
                      <a:lnTo>
                        <a:pt x="1032" y="2"/>
                      </a:lnTo>
                      <a:lnTo>
                        <a:pt x="1032" y="2"/>
                      </a:lnTo>
                      <a:lnTo>
                        <a:pt x="1030" y="2"/>
                      </a:lnTo>
                      <a:lnTo>
                        <a:pt x="1029" y="2"/>
                      </a:lnTo>
                      <a:lnTo>
                        <a:pt x="1026" y="4"/>
                      </a:lnTo>
                      <a:lnTo>
                        <a:pt x="1025" y="4"/>
                      </a:lnTo>
                      <a:lnTo>
                        <a:pt x="1024" y="5"/>
                      </a:lnTo>
                      <a:lnTo>
                        <a:pt x="1009" y="16"/>
                      </a:lnTo>
                      <a:lnTo>
                        <a:pt x="996" y="26"/>
                      </a:lnTo>
                      <a:lnTo>
                        <a:pt x="981" y="38"/>
                      </a:lnTo>
                      <a:lnTo>
                        <a:pt x="968" y="49"/>
                      </a:lnTo>
                      <a:lnTo>
                        <a:pt x="955" y="60"/>
                      </a:lnTo>
                      <a:lnTo>
                        <a:pt x="941" y="69"/>
                      </a:lnTo>
                      <a:lnTo>
                        <a:pt x="929" y="78"/>
                      </a:lnTo>
                      <a:lnTo>
                        <a:pt x="917" y="85"/>
                      </a:lnTo>
                      <a:lnTo>
                        <a:pt x="915" y="89"/>
                      </a:lnTo>
                      <a:lnTo>
                        <a:pt x="912" y="93"/>
                      </a:lnTo>
                      <a:lnTo>
                        <a:pt x="909" y="97"/>
                      </a:lnTo>
                      <a:lnTo>
                        <a:pt x="907" y="101"/>
                      </a:lnTo>
                      <a:lnTo>
                        <a:pt x="904" y="106"/>
                      </a:lnTo>
                      <a:lnTo>
                        <a:pt x="903" y="110"/>
                      </a:lnTo>
                      <a:lnTo>
                        <a:pt x="900" y="114"/>
                      </a:lnTo>
                      <a:lnTo>
                        <a:pt x="897" y="118"/>
                      </a:lnTo>
                      <a:lnTo>
                        <a:pt x="897" y="120"/>
                      </a:lnTo>
                      <a:lnTo>
                        <a:pt x="896" y="120"/>
                      </a:lnTo>
                      <a:lnTo>
                        <a:pt x="896" y="120"/>
                      </a:lnTo>
                      <a:lnTo>
                        <a:pt x="897" y="120"/>
                      </a:lnTo>
                      <a:lnTo>
                        <a:pt x="897" y="121"/>
                      </a:lnTo>
                      <a:lnTo>
                        <a:pt x="897" y="121"/>
                      </a:lnTo>
                      <a:lnTo>
                        <a:pt x="897" y="121"/>
                      </a:lnTo>
                      <a:lnTo>
                        <a:pt x="899" y="121"/>
                      </a:lnTo>
                      <a:lnTo>
                        <a:pt x="897" y="122"/>
                      </a:lnTo>
                      <a:lnTo>
                        <a:pt x="897" y="122"/>
                      </a:lnTo>
                      <a:lnTo>
                        <a:pt x="897" y="124"/>
                      </a:lnTo>
                      <a:lnTo>
                        <a:pt x="896" y="125"/>
                      </a:lnTo>
                      <a:lnTo>
                        <a:pt x="895" y="125"/>
                      </a:lnTo>
                      <a:lnTo>
                        <a:pt x="895" y="126"/>
                      </a:lnTo>
                      <a:lnTo>
                        <a:pt x="893" y="128"/>
                      </a:lnTo>
                      <a:lnTo>
                        <a:pt x="893" y="129"/>
                      </a:lnTo>
                      <a:lnTo>
                        <a:pt x="893" y="130"/>
                      </a:lnTo>
                      <a:lnTo>
                        <a:pt x="893" y="130"/>
                      </a:lnTo>
                      <a:lnTo>
                        <a:pt x="893" y="132"/>
                      </a:lnTo>
                      <a:lnTo>
                        <a:pt x="893" y="132"/>
                      </a:lnTo>
                      <a:lnTo>
                        <a:pt x="892" y="133"/>
                      </a:lnTo>
                      <a:lnTo>
                        <a:pt x="892" y="133"/>
                      </a:lnTo>
                      <a:lnTo>
                        <a:pt x="892" y="134"/>
                      </a:lnTo>
                      <a:lnTo>
                        <a:pt x="892" y="134"/>
                      </a:lnTo>
                      <a:lnTo>
                        <a:pt x="889" y="138"/>
                      </a:lnTo>
                      <a:lnTo>
                        <a:pt x="887" y="141"/>
                      </a:lnTo>
                      <a:lnTo>
                        <a:pt x="884" y="143"/>
                      </a:lnTo>
                      <a:lnTo>
                        <a:pt x="883" y="146"/>
                      </a:lnTo>
                      <a:lnTo>
                        <a:pt x="880" y="150"/>
                      </a:lnTo>
                      <a:lnTo>
                        <a:pt x="877" y="153"/>
                      </a:lnTo>
                      <a:lnTo>
                        <a:pt x="875" y="155"/>
                      </a:lnTo>
                      <a:lnTo>
                        <a:pt x="872" y="158"/>
                      </a:lnTo>
                      <a:lnTo>
                        <a:pt x="872" y="158"/>
                      </a:lnTo>
                      <a:lnTo>
                        <a:pt x="872" y="158"/>
                      </a:lnTo>
                      <a:lnTo>
                        <a:pt x="872" y="158"/>
                      </a:lnTo>
                      <a:lnTo>
                        <a:pt x="872" y="158"/>
                      </a:lnTo>
                      <a:lnTo>
                        <a:pt x="871" y="158"/>
                      </a:lnTo>
                      <a:lnTo>
                        <a:pt x="871" y="157"/>
                      </a:lnTo>
                      <a:lnTo>
                        <a:pt x="871" y="157"/>
                      </a:lnTo>
                      <a:lnTo>
                        <a:pt x="871" y="157"/>
                      </a:lnTo>
                      <a:lnTo>
                        <a:pt x="867" y="162"/>
                      </a:lnTo>
                      <a:lnTo>
                        <a:pt x="861" y="167"/>
                      </a:lnTo>
                      <a:lnTo>
                        <a:pt x="857" y="173"/>
                      </a:lnTo>
                      <a:lnTo>
                        <a:pt x="852" y="178"/>
                      </a:lnTo>
                      <a:lnTo>
                        <a:pt x="847" y="183"/>
                      </a:lnTo>
                      <a:lnTo>
                        <a:pt x="843" y="190"/>
                      </a:lnTo>
                      <a:lnTo>
                        <a:pt x="837" y="195"/>
                      </a:lnTo>
                      <a:lnTo>
                        <a:pt x="832" y="202"/>
                      </a:lnTo>
                      <a:lnTo>
                        <a:pt x="831" y="202"/>
                      </a:lnTo>
                      <a:lnTo>
                        <a:pt x="831" y="202"/>
                      </a:lnTo>
                      <a:lnTo>
                        <a:pt x="831" y="202"/>
                      </a:lnTo>
                      <a:lnTo>
                        <a:pt x="831" y="201"/>
                      </a:lnTo>
                      <a:lnTo>
                        <a:pt x="831" y="201"/>
                      </a:lnTo>
                      <a:lnTo>
                        <a:pt x="831" y="201"/>
                      </a:lnTo>
                      <a:lnTo>
                        <a:pt x="831" y="201"/>
                      </a:lnTo>
                      <a:lnTo>
                        <a:pt x="829" y="201"/>
                      </a:lnTo>
                      <a:lnTo>
                        <a:pt x="827" y="203"/>
                      </a:lnTo>
                      <a:lnTo>
                        <a:pt x="824" y="207"/>
                      </a:lnTo>
                      <a:lnTo>
                        <a:pt x="821" y="210"/>
                      </a:lnTo>
                      <a:lnTo>
                        <a:pt x="819" y="213"/>
                      </a:lnTo>
                      <a:lnTo>
                        <a:pt x="816" y="217"/>
                      </a:lnTo>
                      <a:lnTo>
                        <a:pt x="813" y="219"/>
                      </a:lnTo>
                      <a:lnTo>
                        <a:pt x="811" y="222"/>
                      </a:lnTo>
                      <a:lnTo>
                        <a:pt x="808" y="225"/>
                      </a:lnTo>
                      <a:lnTo>
                        <a:pt x="807" y="226"/>
                      </a:lnTo>
                      <a:lnTo>
                        <a:pt x="807" y="227"/>
                      </a:lnTo>
                      <a:lnTo>
                        <a:pt x="805" y="227"/>
                      </a:lnTo>
                      <a:lnTo>
                        <a:pt x="805" y="226"/>
                      </a:lnTo>
                      <a:lnTo>
                        <a:pt x="805" y="226"/>
                      </a:lnTo>
                      <a:lnTo>
                        <a:pt x="805" y="225"/>
                      </a:lnTo>
                      <a:lnTo>
                        <a:pt x="805" y="225"/>
                      </a:lnTo>
                      <a:lnTo>
                        <a:pt x="804" y="225"/>
                      </a:lnTo>
                      <a:lnTo>
                        <a:pt x="801" y="229"/>
                      </a:lnTo>
                      <a:lnTo>
                        <a:pt x="797" y="233"/>
                      </a:lnTo>
                      <a:lnTo>
                        <a:pt x="795" y="235"/>
                      </a:lnTo>
                      <a:lnTo>
                        <a:pt x="791" y="239"/>
                      </a:lnTo>
                      <a:lnTo>
                        <a:pt x="788" y="242"/>
                      </a:lnTo>
                      <a:lnTo>
                        <a:pt x="784" y="246"/>
                      </a:lnTo>
                      <a:lnTo>
                        <a:pt x="781" y="249"/>
                      </a:lnTo>
                      <a:lnTo>
                        <a:pt x="777" y="253"/>
                      </a:lnTo>
                      <a:lnTo>
                        <a:pt x="777" y="253"/>
                      </a:lnTo>
                      <a:lnTo>
                        <a:pt x="777" y="253"/>
                      </a:lnTo>
                      <a:lnTo>
                        <a:pt x="777" y="253"/>
                      </a:lnTo>
                      <a:lnTo>
                        <a:pt x="777" y="251"/>
                      </a:lnTo>
                      <a:lnTo>
                        <a:pt x="776" y="251"/>
                      </a:lnTo>
                      <a:lnTo>
                        <a:pt x="776" y="250"/>
                      </a:lnTo>
                      <a:lnTo>
                        <a:pt x="776" y="250"/>
                      </a:lnTo>
                      <a:lnTo>
                        <a:pt x="775" y="250"/>
                      </a:lnTo>
                      <a:lnTo>
                        <a:pt x="772" y="253"/>
                      </a:lnTo>
                      <a:lnTo>
                        <a:pt x="769" y="255"/>
                      </a:lnTo>
                      <a:lnTo>
                        <a:pt x="767" y="257"/>
                      </a:lnTo>
                      <a:lnTo>
                        <a:pt x="764" y="259"/>
                      </a:lnTo>
                      <a:lnTo>
                        <a:pt x="760" y="262"/>
                      </a:lnTo>
                      <a:lnTo>
                        <a:pt x="757" y="265"/>
                      </a:lnTo>
                      <a:lnTo>
                        <a:pt x="755" y="267"/>
                      </a:lnTo>
                      <a:lnTo>
                        <a:pt x="752" y="270"/>
                      </a:lnTo>
                      <a:lnTo>
                        <a:pt x="752" y="270"/>
                      </a:lnTo>
                      <a:lnTo>
                        <a:pt x="752" y="270"/>
                      </a:lnTo>
                      <a:lnTo>
                        <a:pt x="752" y="270"/>
                      </a:lnTo>
                      <a:lnTo>
                        <a:pt x="751" y="270"/>
                      </a:lnTo>
                      <a:lnTo>
                        <a:pt x="751" y="269"/>
                      </a:lnTo>
                      <a:lnTo>
                        <a:pt x="751" y="269"/>
                      </a:lnTo>
                      <a:lnTo>
                        <a:pt x="751" y="269"/>
                      </a:lnTo>
                      <a:lnTo>
                        <a:pt x="751" y="269"/>
                      </a:lnTo>
                      <a:lnTo>
                        <a:pt x="749" y="269"/>
                      </a:lnTo>
                      <a:lnTo>
                        <a:pt x="749" y="269"/>
                      </a:lnTo>
                      <a:lnTo>
                        <a:pt x="748" y="270"/>
                      </a:lnTo>
                      <a:lnTo>
                        <a:pt x="747" y="270"/>
                      </a:lnTo>
                      <a:lnTo>
                        <a:pt x="745" y="271"/>
                      </a:lnTo>
                      <a:lnTo>
                        <a:pt x="745" y="273"/>
                      </a:lnTo>
                      <a:lnTo>
                        <a:pt x="744" y="273"/>
                      </a:lnTo>
                      <a:lnTo>
                        <a:pt x="743" y="274"/>
                      </a:lnTo>
                      <a:lnTo>
                        <a:pt x="743" y="274"/>
                      </a:lnTo>
                      <a:lnTo>
                        <a:pt x="743" y="275"/>
                      </a:lnTo>
                      <a:lnTo>
                        <a:pt x="743" y="275"/>
                      </a:lnTo>
                      <a:lnTo>
                        <a:pt x="743" y="275"/>
                      </a:lnTo>
                      <a:lnTo>
                        <a:pt x="743" y="277"/>
                      </a:lnTo>
                      <a:lnTo>
                        <a:pt x="741" y="278"/>
                      </a:lnTo>
                      <a:lnTo>
                        <a:pt x="741" y="278"/>
                      </a:lnTo>
                      <a:lnTo>
                        <a:pt x="741" y="279"/>
                      </a:lnTo>
                      <a:lnTo>
                        <a:pt x="741" y="279"/>
                      </a:lnTo>
                      <a:lnTo>
                        <a:pt x="740" y="279"/>
                      </a:lnTo>
                      <a:lnTo>
                        <a:pt x="740" y="281"/>
                      </a:lnTo>
                      <a:lnTo>
                        <a:pt x="740" y="281"/>
                      </a:lnTo>
                      <a:lnTo>
                        <a:pt x="739" y="282"/>
                      </a:lnTo>
                      <a:lnTo>
                        <a:pt x="739" y="282"/>
                      </a:lnTo>
                      <a:lnTo>
                        <a:pt x="739" y="282"/>
                      </a:lnTo>
                      <a:lnTo>
                        <a:pt x="737" y="283"/>
                      </a:lnTo>
                      <a:lnTo>
                        <a:pt x="737" y="283"/>
                      </a:lnTo>
                      <a:lnTo>
                        <a:pt x="736" y="285"/>
                      </a:lnTo>
                      <a:lnTo>
                        <a:pt x="736" y="285"/>
                      </a:lnTo>
                      <a:lnTo>
                        <a:pt x="735" y="285"/>
                      </a:lnTo>
                      <a:lnTo>
                        <a:pt x="735" y="286"/>
                      </a:lnTo>
                      <a:lnTo>
                        <a:pt x="733" y="286"/>
                      </a:lnTo>
                      <a:lnTo>
                        <a:pt x="733" y="286"/>
                      </a:lnTo>
                      <a:lnTo>
                        <a:pt x="733" y="286"/>
                      </a:lnTo>
                      <a:lnTo>
                        <a:pt x="732" y="286"/>
                      </a:lnTo>
                      <a:lnTo>
                        <a:pt x="732" y="285"/>
                      </a:lnTo>
                      <a:lnTo>
                        <a:pt x="731" y="283"/>
                      </a:lnTo>
                      <a:lnTo>
                        <a:pt x="731" y="282"/>
                      </a:lnTo>
                      <a:lnTo>
                        <a:pt x="731" y="281"/>
                      </a:lnTo>
                      <a:lnTo>
                        <a:pt x="731" y="279"/>
                      </a:lnTo>
                      <a:lnTo>
                        <a:pt x="731" y="278"/>
                      </a:lnTo>
                      <a:lnTo>
                        <a:pt x="731" y="278"/>
                      </a:lnTo>
                      <a:lnTo>
                        <a:pt x="729" y="277"/>
                      </a:lnTo>
                      <a:lnTo>
                        <a:pt x="729" y="278"/>
                      </a:lnTo>
                      <a:lnTo>
                        <a:pt x="729" y="278"/>
                      </a:lnTo>
                      <a:lnTo>
                        <a:pt x="728" y="278"/>
                      </a:lnTo>
                      <a:lnTo>
                        <a:pt x="727" y="279"/>
                      </a:lnTo>
                      <a:lnTo>
                        <a:pt x="727" y="279"/>
                      </a:lnTo>
                      <a:lnTo>
                        <a:pt x="725" y="281"/>
                      </a:lnTo>
                      <a:lnTo>
                        <a:pt x="725" y="282"/>
                      </a:lnTo>
                      <a:lnTo>
                        <a:pt x="724" y="283"/>
                      </a:lnTo>
                      <a:lnTo>
                        <a:pt x="723" y="285"/>
                      </a:lnTo>
                      <a:lnTo>
                        <a:pt x="723" y="285"/>
                      </a:lnTo>
                      <a:lnTo>
                        <a:pt x="723" y="286"/>
                      </a:lnTo>
                      <a:lnTo>
                        <a:pt x="721" y="287"/>
                      </a:lnTo>
                      <a:lnTo>
                        <a:pt x="721" y="289"/>
                      </a:lnTo>
                      <a:lnTo>
                        <a:pt x="721" y="290"/>
                      </a:lnTo>
                      <a:lnTo>
                        <a:pt x="720" y="291"/>
                      </a:lnTo>
                      <a:lnTo>
                        <a:pt x="720" y="293"/>
                      </a:lnTo>
                      <a:lnTo>
                        <a:pt x="719" y="293"/>
                      </a:lnTo>
                      <a:lnTo>
                        <a:pt x="719" y="294"/>
                      </a:lnTo>
                      <a:lnTo>
                        <a:pt x="717" y="294"/>
                      </a:lnTo>
                      <a:lnTo>
                        <a:pt x="717" y="295"/>
                      </a:lnTo>
                      <a:lnTo>
                        <a:pt x="716" y="295"/>
                      </a:lnTo>
                      <a:lnTo>
                        <a:pt x="716" y="297"/>
                      </a:lnTo>
                      <a:lnTo>
                        <a:pt x="715" y="298"/>
                      </a:lnTo>
                      <a:lnTo>
                        <a:pt x="715" y="298"/>
                      </a:lnTo>
                      <a:lnTo>
                        <a:pt x="715" y="299"/>
                      </a:lnTo>
                      <a:lnTo>
                        <a:pt x="715" y="299"/>
                      </a:lnTo>
                      <a:lnTo>
                        <a:pt x="715" y="301"/>
                      </a:lnTo>
                      <a:lnTo>
                        <a:pt x="715" y="301"/>
                      </a:lnTo>
                      <a:lnTo>
                        <a:pt x="715" y="302"/>
                      </a:lnTo>
                      <a:lnTo>
                        <a:pt x="715" y="302"/>
                      </a:lnTo>
                      <a:lnTo>
                        <a:pt x="715" y="303"/>
                      </a:lnTo>
                      <a:lnTo>
                        <a:pt x="716" y="302"/>
                      </a:lnTo>
                      <a:lnTo>
                        <a:pt x="716" y="302"/>
                      </a:lnTo>
                      <a:lnTo>
                        <a:pt x="717" y="302"/>
                      </a:lnTo>
                      <a:lnTo>
                        <a:pt x="719" y="301"/>
                      </a:lnTo>
                      <a:lnTo>
                        <a:pt x="719" y="301"/>
                      </a:lnTo>
                      <a:lnTo>
                        <a:pt x="720" y="301"/>
                      </a:lnTo>
                      <a:lnTo>
                        <a:pt x="721" y="301"/>
                      </a:lnTo>
                      <a:lnTo>
                        <a:pt x="721" y="299"/>
                      </a:lnTo>
                      <a:lnTo>
                        <a:pt x="721" y="299"/>
                      </a:lnTo>
                      <a:lnTo>
                        <a:pt x="721" y="301"/>
                      </a:lnTo>
                      <a:lnTo>
                        <a:pt x="721" y="301"/>
                      </a:lnTo>
                      <a:lnTo>
                        <a:pt x="721" y="301"/>
                      </a:lnTo>
                      <a:lnTo>
                        <a:pt x="721" y="302"/>
                      </a:lnTo>
                      <a:lnTo>
                        <a:pt x="721" y="302"/>
                      </a:lnTo>
                      <a:lnTo>
                        <a:pt x="721" y="302"/>
                      </a:lnTo>
                      <a:lnTo>
                        <a:pt x="721" y="302"/>
                      </a:lnTo>
                      <a:lnTo>
                        <a:pt x="720" y="305"/>
                      </a:lnTo>
                      <a:lnTo>
                        <a:pt x="717" y="307"/>
                      </a:lnTo>
                      <a:lnTo>
                        <a:pt x="715" y="310"/>
                      </a:lnTo>
                      <a:lnTo>
                        <a:pt x="713" y="311"/>
                      </a:lnTo>
                      <a:lnTo>
                        <a:pt x="711" y="314"/>
                      </a:lnTo>
                      <a:lnTo>
                        <a:pt x="710" y="315"/>
                      </a:lnTo>
                      <a:lnTo>
                        <a:pt x="707" y="318"/>
                      </a:lnTo>
                      <a:lnTo>
                        <a:pt x="704" y="319"/>
                      </a:lnTo>
                      <a:lnTo>
                        <a:pt x="704" y="321"/>
                      </a:lnTo>
                      <a:lnTo>
                        <a:pt x="704" y="322"/>
                      </a:lnTo>
                      <a:lnTo>
                        <a:pt x="704" y="323"/>
                      </a:lnTo>
                      <a:lnTo>
                        <a:pt x="704" y="325"/>
                      </a:lnTo>
                      <a:lnTo>
                        <a:pt x="704" y="326"/>
                      </a:lnTo>
                      <a:lnTo>
                        <a:pt x="704" y="326"/>
                      </a:lnTo>
                      <a:lnTo>
                        <a:pt x="704" y="327"/>
                      </a:lnTo>
                      <a:lnTo>
                        <a:pt x="703" y="329"/>
                      </a:lnTo>
                      <a:lnTo>
                        <a:pt x="702" y="330"/>
                      </a:lnTo>
                      <a:lnTo>
                        <a:pt x="700" y="331"/>
                      </a:lnTo>
                      <a:lnTo>
                        <a:pt x="698" y="332"/>
                      </a:lnTo>
                      <a:lnTo>
                        <a:pt x="696" y="335"/>
                      </a:lnTo>
                      <a:lnTo>
                        <a:pt x="694" y="336"/>
                      </a:lnTo>
                      <a:lnTo>
                        <a:pt x="692" y="336"/>
                      </a:lnTo>
                      <a:lnTo>
                        <a:pt x="690" y="338"/>
                      </a:lnTo>
                      <a:lnTo>
                        <a:pt x="688" y="339"/>
                      </a:lnTo>
                      <a:lnTo>
                        <a:pt x="688" y="339"/>
                      </a:lnTo>
                      <a:lnTo>
                        <a:pt x="687" y="339"/>
                      </a:lnTo>
                      <a:lnTo>
                        <a:pt x="687" y="339"/>
                      </a:lnTo>
                      <a:lnTo>
                        <a:pt x="687" y="338"/>
                      </a:lnTo>
                      <a:lnTo>
                        <a:pt x="687" y="338"/>
                      </a:lnTo>
                      <a:lnTo>
                        <a:pt x="686" y="338"/>
                      </a:lnTo>
                      <a:lnTo>
                        <a:pt x="686" y="336"/>
                      </a:lnTo>
                      <a:lnTo>
                        <a:pt x="686" y="336"/>
                      </a:lnTo>
                      <a:lnTo>
                        <a:pt x="683" y="338"/>
                      </a:lnTo>
                      <a:lnTo>
                        <a:pt x="680" y="339"/>
                      </a:lnTo>
                      <a:lnTo>
                        <a:pt x="679" y="340"/>
                      </a:lnTo>
                      <a:lnTo>
                        <a:pt x="676" y="342"/>
                      </a:lnTo>
                      <a:lnTo>
                        <a:pt x="675" y="343"/>
                      </a:lnTo>
                      <a:lnTo>
                        <a:pt x="672" y="343"/>
                      </a:lnTo>
                      <a:lnTo>
                        <a:pt x="671" y="344"/>
                      </a:lnTo>
                      <a:lnTo>
                        <a:pt x="668" y="346"/>
                      </a:lnTo>
                      <a:lnTo>
                        <a:pt x="668" y="347"/>
                      </a:lnTo>
                      <a:lnTo>
                        <a:pt x="667" y="348"/>
                      </a:lnTo>
                      <a:lnTo>
                        <a:pt x="667" y="350"/>
                      </a:lnTo>
                      <a:lnTo>
                        <a:pt x="666" y="350"/>
                      </a:lnTo>
                      <a:lnTo>
                        <a:pt x="666" y="351"/>
                      </a:lnTo>
                      <a:lnTo>
                        <a:pt x="664" y="352"/>
                      </a:lnTo>
                      <a:lnTo>
                        <a:pt x="664" y="354"/>
                      </a:lnTo>
                      <a:lnTo>
                        <a:pt x="663" y="355"/>
                      </a:lnTo>
                      <a:lnTo>
                        <a:pt x="663" y="355"/>
                      </a:lnTo>
                      <a:lnTo>
                        <a:pt x="663" y="355"/>
                      </a:lnTo>
                      <a:lnTo>
                        <a:pt x="663" y="355"/>
                      </a:lnTo>
                      <a:lnTo>
                        <a:pt x="664" y="355"/>
                      </a:lnTo>
                      <a:lnTo>
                        <a:pt x="664" y="355"/>
                      </a:lnTo>
                      <a:lnTo>
                        <a:pt x="664" y="356"/>
                      </a:lnTo>
                      <a:lnTo>
                        <a:pt x="664" y="356"/>
                      </a:lnTo>
                      <a:lnTo>
                        <a:pt x="664" y="356"/>
                      </a:lnTo>
                      <a:lnTo>
                        <a:pt x="660" y="359"/>
                      </a:lnTo>
                      <a:lnTo>
                        <a:pt x="658" y="360"/>
                      </a:lnTo>
                      <a:lnTo>
                        <a:pt x="655" y="362"/>
                      </a:lnTo>
                      <a:lnTo>
                        <a:pt x="651" y="363"/>
                      </a:lnTo>
                      <a:lnTo>
                        <a:pt x="648" y="366"/>
                      </a:lnTo>
                      <a:lnTo>
                        <a:pt x="646" y="367"/>
                      </a:lnTo>
                      <a:lnTo>
                        <a:pt x="642" y="368"/>
                      </a:lnTo>
                      <a:lnTo>
                        <a:pt x="639" y="370"/>
                      </a:lnTo>
                      <a:lnTo>
                        <a:pt x="638" y="371"/>
                      </a:lnTo>
                      <a:lnTo>
                        <a:pt x="638" y="371"/>
                      </a:lnTo>
                      <a:lnTo>
                        <a:pt x="636" y="372"/>
                      </a:lnTo>
                      <a:lnTo>
                        <a:pt x="636" y="372"/>
                      </a:lnTo>
                      <a:lnTo>
                        <a:pt x="636" y="374"/>
                      </a:lnTo>
                      <a:lnTo>
                        <a:pt x="635" y="375"/>
                      </a:lnTo>
                      <a:lnTo>
                        <a:pt x="635" y="375"/>
                      </a:lnTo>
                      <a:lnTo>
                        <a:pt x="634" y="376"/>
                      </a:lnTo>
                      <a:lnTo>
                        <a:pt x="630" y="378"/>
                      </a:lnTo>
                      <a:lnTo>
                        <a:pt x="627" y="379"/>
                      </a:lnTo>
                      <a:lnTo>
                        <a:pt x="624" y="380"/>
                      </a:lnTo>
                      <a:lnTo>
                        <a:pt x="622" y="382"/>
                      </a:lnTo>
                      <a:lnTo>
                        <a:pt x="618" y="383"/>
                      </a:lnTo>
                      <a:lnTo>
                        <a:pt x="615" y="384"/>
                      </a:lnTo>
                      <a:lnTo>
                        <a:pt x="612" y="386"/>
                      </a:lnTo>
                      <a:lnTo>
                        <a:pt x="608" y="387"/>
                      </a:lnTo>
                      <a:lnTo>
                        <a:pt x="607" y="387"/>
                      </a:lnTo>
                      <a:lnTo>
                        <a:pt x="606" y="388"/>
                      </a:lnTo>
                      <a:lnTo>
                        <a:pt x="604" y="390"/>
                      </a:lnTo>
                      <a:lnTo>
                        <a:pt x="604" y="390"/>
                      </a:lnTo>
                      <a:lnTo>
                        <a:pt x="604" y="391"/>
                      </a:lnTo>
                      <a:lnTo>
                        <a:pt x="603" y="391"/>
                      </a:lnTo>
                      <a:lnTo>
                        <a:pt x="603" y="392"/>
                      </a:lnTo>
                      <a:lnTo>
                        <a:pt x="602" y="394"/>
                      </a:lnTo>
                      <a:lnTo>
                        <a:pt x="602" y="394"/>
                      </a:lnTo>
                      <a:lnTo>
                        <a:pt x="602" y="394"/>
                      </a:lnTo>
                      <a:lnTo>
                        <a:pt x="602" y="394"/>
                      </a:lnTo>
                      <a:lnTo>
                        <a:pt x="600" y="394"/>
                      </a:lnTo>
                      <a:lnTo>
                        <a:pt x="600" y="394"/>
                      </a:lnTo>
                      <a:lnTo>
                        <a:pt x="600" y="394"/>
                      </a:lnTo>
                      <a:lnTo>
                        <a:pt x="599" y="395"/>
                      </a:lnTo>
                      <a:lnTo>
                        <a:pt x="599" y="395"/>
                      </a:lnTo>
                      <a:lnTo>
                        <a:pt x="598" y="394"/>
                      </a:lnTo>
                      <a:lnTo>
                        <a:pt x="598" y="394"/>
                      </a:lnTo>
                      <a:lnTo>
                        <a:pt x="596" y="394"/>
                      </a:lnTo>
                      <a:lnTo>
                        <a:pt x="596" y="394"/>
                      </a:lnTo>
                      <a:lnTo>
                        <a:pt x="595" y="392"/>
                      </a:lnTo>
                      <a:lnTo>
                        <a:pt x="595" y="392"/>
                      </a:lnTo>
                      <a:lnTo>
                        <a:pt x="594" y="392"/>
                      </a:lnTo>
                      <a:lnTo>
                        <a:pt x="594" y="391"/>
                      </a:lnTo>
                      <a:lnTo>
                        <a:pt x="587" y="394"/>
                      </a:lnTo>
                      <a:lnTo>
                        <a:pt x="579" y="395"/>
                      </a:lnTo>
                      <a:lnTo>
                        <a:pt x="572" y="395"/>
                      </a:lnTo>
                      <a:lnTo>
                        <a:pt x="566" y="396"/>
                      </a:lnTo>
                      <a:lnTo>
                        <a:pt x="559" y="398"/>
                      </a:lnTo>
                      <a:lnTo>
                        <a:pt x="552" y="398"/>
                      </a:lnTo>
                      <a:lnTo>
                        <a:pt x="544" y="399"/>
                      </a:lnTo>
                      <a:lnTo>
                        <a:pt x="538" y="399"/>
                      </a:lnTo>
                      <a:lnTo>
                        <a:pt x="538" y="399"/>
                      </a:lnTo>
                      <a:lnTo>
                        <a:pt x="536" y="399"/>
                      </a:lnTo>
                      <a:lnTo>
                        <a:pt x="536" y="398"/>
                      </a:lnTo>
                      <a:lnTo>
                        <a:pt x="536" y="398"/>
                      </a:lnTo>
                      <a:lnTo>
                        <a:pt x="535" y="398"/>
                      </a:lnTo>
                      <a:lnTo>
                        <a:pt x="535" y="396"/>
                      </a:lnTo>
                      <a:lnTo>
                        <a:pt x="535" y="396"/>
                      </a:lnTo>
                      <a:lnTo>
                        <a:pt x="535" y="396"/>
                      </a:lnTo>
                      <a:lnTo>
                        <a:pt x="535" y="395"/>
                      </a:lnTo>
                      <a:lnTo>
                        <a:pt x="534" y="395"/>
                      </a:lnTo>
                      <a:lnTo>
                        <a:pt x="534" y="395"/>
                      </a:lnTo>
                      <a:lnTo>
                        <a:pt x="532" y="395"/>
                      </a:lnTo>
                      <a:lnTo>
                        <a:pt x="532" y="395"/>
                      </a:lnTo>
                      <a:lnTo>
                        <a:pt x="531" y="395"/>
                      </a:lnTo>
                      <a:lnTo>
                        <a:pt x="530" y="395"/>
                      </a:lnTo>
                      <a:lnTo>
                        <a:pt x="530" y="395"/>
                      </a:lnTo>
                      <a:lnTo>
                        <a:pt x="528" y="395"/>
                      </a:lnTo>
                      <a:lnTo>
                        <a:pt x="528" y="395"/>
                      </a:lnTo>
                      <a:lnTo>
                        <a:pt x="528" y="394"/>
                      </a:lnTo>
                      <a:lnTo>
                        <a:pt x="527" y="394"/>
                      </a:lnTo>
                      <a:lnTo>
                        <a:pt x="527" y="394"/>
                      </a:lnTo>
                      <a:lnTo>
                        <a:pt x="527" y="394"/>
                      </a:lnTo>
                      <a:lnTo>
                        <a:pt x="527" y="392"/>
                      </a:lnTo>
                      <a:lnTo>
                        <a:pt x="526" y="392"/>
                      </a:lnTo>
                      <a:lnTo>
                        <a:pt x="522" y="392"/>
                      </a:lnTo>
                      <a:lnTo>
                        <a:pt x="516" y="392"/>
                      </a:lnTo>
                      <a:lnTo>
                        <a:pt x="511" y="392"/>
                      </a:lnTo>
                      <a:lnTo>
                        <a:pt x="506" y="392"/>
                      </a:lnTo>
                      <a:lnTo>
                        <a:pt x="500" y="392"/>
                      </a:lnTo>
                      <a:lnTo>
                        <a:pt x="495" y="392"/>
                      </a:lnTo>
                      <a:lnTo>
                        <a:pt x="490" y="392"/>
                      </a:lnTo>
                      <a:lnTo>
                        <a:pt x="484" y="392"/>
                      </a:lnTo>
                      <a:lnTo>
                        <a:pt x="483" y="392"/>
                      </a:lnTo>
                      <a:lnTo>
                        <a:pt x="483" y="394"/>
                      </a:lnTo>
                      <a:lnTo>
                        <a:pt x="483" y="394"/>
                      </a:lnTo>
                      <a:lnTo>
                        <a:pt x="483" y="394"/>
                      </a:lnTo>
                      <a:lnTo>
                        <a:pt x="483" y="394"/>
                      </a:lnTo>
                      <a:lnTo>
                        <a:pt x="483" y="394"/>
                      </a:lnTo>
                      <a:lnTo>
                        <a:pt x="483" y="395"/>
                      </a:lnTo>
                      <a:lnTo>
                        <a:pt x="482" y="395"/>
                      </a:lnTo>
                      <a:lnTo>
                        <a:pt x="479" y="395"/>
                      </a:lnTo>
                      <a:lnTo>
                        <a:pt x="478" y="395"/>
                      </a:lnTo>
                      <a:lnTo>
                        <a:pt x="475" y="395"/>
                      </a:lnTo>
                      <a:lnTo>
                        <a:pt x="472" y="395"/>
                      </a:lnTo>
                      <a:lnTo>
                        <a:pt x="471" y="395"/>
                      </a:lnTo>
                      <a:lnTo>
                        <a:pt x="468" y="395"/>
                      </a:lnTo>
                      <a:lnTo>
                        <a:pt x="466" y="395"/>
                      </a:lnTo>
                      <a:lnTo>
                        <a:pt x="463" y="395"/>
                      </a:lnTo>
                      <a:lnTo>
                        <a:pt x="463" y="395"/>
                      </a:lnTo>
                      <a:lnTo>
                        <a:pt x="462" y="396"/>
                      </a:lnTo>
                      <a:lnTo>
                        <a:pt x="462" y="396"/>
                      </a:lnTo>
                      <a:lnTo>
                        <a:pt x="460" y="398"/>
                      </a:lnTo>
                      <a:lnTo>
                        <a:pt x="459" y="398"/>
                      </a:lnTo>
                      <a:lnTo>
                        <a:pt x="458" y="398"/>
                      </a:lnTo>
                      <a:lnTo>
                        <a:pt x="456" y="399"/>
                      </a:lnTo>
                      <a:lnTo>
                        <a:pt x="454" y="399"/>
                      </a:lnTo>
                      <a:lnTo>
                        <a:pt x="452" y="399"/>
                      </a:lnTo>
                      <a:lnTo>
                        <a:pt x="451" y="398"/>
                      </a:lnTo>
                      <a:lnTo>
                        <a:pt x="448" y="398"/>
                      </a:lnTo>
                      <a:lnTo>
                        <a:pt x="447" y="398"/>
                      </a:lnTo>
                      <a:lnTo>
                        <a:pt x="446" y="398"/>
                      </a:lnTo>
                      <a:lnTo>
                        <a:pt x="443" y="398"/>
                      </a:lnTo>
                      <a:lnTo>
                        <a:pt x="442" y="398"/>
                      </a:lnTo>
                      <a:lnTo>
                        <a:pt x="440" y="396"/>
                      </a:lnTo>
                      <a:lnTo>
                        <a:pt x="439" y="398"/>
                      </a:lnTo>
                      <a:lnTo>
                        <a:pt x="438" y="398"/>
                      </a:lnTo>
                      <a:lnTo>
                        <a:pt x="436" y="399"/>
                      </a:lnTo>
                      <a:lnTo>
                        <a:pt x="436" y="399"/>
                      </a:lnTo>
                      <a:lnTo>
                        <a:pt x="435" y="400"/>
                      </a:lnTo>
                      <a:lnTo>
                        <a:pt x="434" y="402"/>
                      </a:lnTo>
                      <a:lnTo>
                        <a:pt x="434" y="402"/>
                      </a:lnTo>
                      <a:lnTo>
                        <a:pt x="432" y="403"/>
                      </a:lnTo>
                      <a:lnTo>
                        <a:pt x="431" y="403"/>
                      </a:lnTo>
                      <a:lnTo>
                        <a:pt x="431" y="403"/>
                      </a:lnTo>
                      <a:lnTo>
                        <a:pt x="431" y="403"/>
                      </a:lnTo>
                      <a:lnTo>
                        <a:pt x="430" y="403"/>
                      </a:lnTo>
                      <a:lnTo>
                        <a:pt x="430" y="403"/>
                      </a:lnTo>
                      <a:lnTo>
                        <a:pt x="428" y="403"/>
                      </a:lnTo>
                      <a:lnTo>
                        <a:pt x="428" y="403"/>
                      </a:lnTo>
                      <a:lnTo>
                        <a:pt x="427" y="403"/>
                      </a:lnTo>
                      <a:lnTo>
                        <a:pt x="426" y="404"/>
                      </a:lnTo>
                      <a:lnTo>
                        <a:pt x="426" y="404"/>
                      </a:lnTo>
                      <a:lnTo>
                        <a:pt x="424" y="406"/>
                      </a:lnTo>
                      <a:lnTo>
                        <a:pt x="423" y="406"/>
                      </a:lnTo>
                      <a:lnTo>
                        <a:pt x="422" y="406"/>
                      </a:lnTo>
                      <a:lnTo>
                        <a:pt x="419" y="407"/>
                      </a:lnTo>
                      <a:lnTo>
                        <a:pt x="418" y="407"/>
                      </a:lnTo>
                      <a:lnTo>
                        <a:pt x="416" y="407"/>
                      </a:lnTo>
                      <a:lnTo>
                        <a:pt x="415" y="407"/>
                      </a:lnTo>
                      <a:lnTo>
                        <a:pt x="414" y="407"/>
                      </a:lnTo>
                      <a:lnTo>
                        <a:pt x="414" y="408"/>
                      </a:lnTo>
                      <a:lnTo>
                        <a:pt x="412" y="408"/>
                      </a:lnTo>
                      <a:lnTo>
                        <a:pt x="411" y="408"/>
                      </a:lnTo>
                      <a:lnTo>
                        <a:pt x="411" y="408"/>
                      </a:lnTo>
                      <a:lnTo>
                        <a:pt x="410" y="410"/>
                      </a:lnTo>
                      <a:lnTo>
                        <a:pt x="410" y="410"/>
                      </a:lnTo>
                      <a:lnTo>
                        <a:pt x="407" y="410"/>
                      </a:lnTo>
                      <a:lnTo>
                        <a:pt x="405" y="410"/>
                      </a:lnTo>
                      <a:lnTo>
                        <a:pt x="403" y="408"/>
                      </a:lnTo>
                      <a:lnTo>
                        <a:pt x="402" y="408"/>
                      </a:lnTo>
                      <a:lnTo>
                        <a:pt x="399" y="408"/>
                      </a:lnTo>
                      <a:lnTo>
                        <a:pt x="398" y="408"/>
                      </a:lnTo>
                      <a:lnTo>
                        <a:pt x="395" y="408"/>
                      </a:lnTo>
                      <a:lnTo>
                        <a:pt x="394" y="408"/>
                      </a:lnTo>
                      <a:lnTo>
                        <a:pt x="393" y="408"/>
                      </a:lnTo>
                      <a:lnTo>
                        <a:pt x="393" y="408"/>
                      </a:lnTo>
                      <a:lnTo>
                        <a:pt x="391" y="408"/>
                      </a:lnTo>
                      <a:lnTo>
                        <a:pt x="391" y="408"/>
                      </a:lnTo>
                      <a:lnTo>
                        <a:pt x="390" y="408"/>
                      </a:lnTo>
                      <a:lnTo>
                        <a:pt x="390" y="408"/>
                      </a:lnTo>
                      <a:lnTo>
                        <a:pt x="390" y="408"/>
                      </a:lnTo>
                      <a:lnTo>
                        <a:pt x="389" y="408"/>
                      </a:lnTo>
                      <a:lnTo>
                        <a:pt x="387" y="408"/>
                      </a:lnTo>
                      <a:lnTo>
                        <a:pt x="386" y="410"/>
                      </a:lnTo>
                      <a:lnTo>
                        <a:pt x="385" y="410"/>
                      </a:lnTo>
                      <a:lnTo>
                        <a:pt x="383" y="410"/>
                      </a:lnTo>
                      <a:lnTo>
                        <a:pt x="382" y="410"/>
                      </a:lnTo>
                      <a:lnTo>
                        <a:pt x="381" y="410"/>
                      </a:lnTo>
                      <a:lnTo>
                        <a:pt x="379" y="410"/>
                      </a:lnTo>
                      <a:lnTo>
                        <a:pt x="378" y="410"/>
                      </a:lnTo>
                      <a:lnTo>
                        <a:pt x="378" y="411"/>
                      </a:lnTo>
                      <a:lnTo>
                        <a:pt x="378" y="411"/>
                      </a:lnTo>
                      <a:lnTo>
                        <a:pt x="378" y="411"/>
                      </a:lnTo>
                      <a:lnTo>
                        <a:pt x="378" y="412"/>
                      </a:lnTo>
                      <a:lnTo>
                        <a:pt x="378" y="412"/>
                      </a:lnTo>
                      <a:lnTo>
                        <a:pt x="378" y="412"/>
                      </a:lnTo>
                      <a:lnTo>
                        <a:pt x="377" y="412"/>
                      </a:lnTo>
                      <a:lnTo>
                        <a:pt x="377" y="412"/>
                      </a:lnTo>
                      <a:lnTo>
                        <a:pt x="375" y="414"/>
                      </a:lnTo>
                      <a:lnTo>
                        <a:pt x="374" y="414"/>
                      </a:lnTo>
                      <a:lnTo>
                        <a:pt x="373" y="414"/>
                      </a:lnTo>
                      <a:lnTo>
                        <a:pt x="371" y="412"/>
                      </a:lnTo>
                      <a:lnTo>
                        <a:pt x="370" y="412"/>
                      </a:lnTo>
                      <a:lnTo>
                        <a:pt x="369" y="412"/>
                      </a:lnTo>
                      <a:lnTo>
                        <a:pt x="367" y="412"/>
                      </a:lnTo>
                      <a:lnTo>
                        <a:pt x="366" y="412"/>
                      </a:lnTo>
                      <a:lnTo>
                        <a:pt x="365" y="415"/>
                      </a:lnTo>
                      <a:lnTo>
                        <a:pt x="365" y="416"/>
                      </a:lnTo>
                      <a:lnTo>
                        <a:pt x="365" y="419"/>
                      </a:lnTo>
                      <a:lnTo>
                        <a:pt x="363" y="420"/>
                      </a:lnTo>
                      <a:lnTo>
                        <a:pt x="363" y="423"/>
                      </a:lnTo>
                      <a:lnTo>
                        <a:pt x="363" y="424"/>
                      </a:lnTo>
                      <a:lnTo>
                        <a:pt x="362" y="427"/>
                      </a:lnTo>
                      <a:lnTo>
                        <a:pt x="362" y="428"/>
                      </a:lnTo>
                      <a:lnTo>
                        <a:pt x="366" y="430"/>
                      </a:lnTo>
                      <a:lnTo>
                        <a:pt x="370" y="431"/>
                      </a:lnTo>
                      <a:lnTo>
                        <a:pt x="374" y="432"/>
                      </a:lnTo>
                      <a:lnTo>
                        <a:pt x="378" y="434"/>
                      </a:lnTo>
                      <a:lnTo>
                        <a:pt x="382" y="434"/>
                      </a:lnTo>
                      <a:lnTo>
                        <a:pt x="386" y="435"/>
                      </a:lnTo>
                      <a:lnTo>
                        <a:pt x="390" y="436"/>
                      </a:lnTo>
                      <a:lnTo>
                        <a:pt x="394" y="438"/>
                      </a:lnTo>
                      <a:lnTo>
                        <a:pt x="395" y="436"/>
                      </a:lnTo>
                      <a:lnTo>
                        <a:pt x="395" y="436"/>
                      </a:lnTo>
                      <a:lnTo>
                        <a:pt x="395" y="436"/>
                      </a:lnTo>
                      <a:lnTo>
                        <a:pt x="397" y="436"/>
                      </a:lnTo>
                      <a:lnTo>
                        <a:pt x="397" y="435"/>
                      </a:lnTo>
                      <a:lnTo>
                        <a:pt x="397" y="435"/>
                      </a:lnTo>
                      <a:lnTo>
                        <a:pt x="398" y="435"/>
                      </a:lnTo>
                      <a:lnTo>
                        <a:pt x="398" y="435"/>
                      </a:lnTo>
                      <a:lnTo>
                        <a:pt x="399" y="434"/>
                      </a:lnTo>
                      <a:lnTo>
                        <a:pt x="399" y="434"/>
                      </a:lnTo>
                      <a:lnTo>
                        <a:pt x="401" y="434"/>
                      </a:lnTo>
                      <a:lnTo>
                        <a:pt x="401" y="434"/>
                      </a:lnTo>
                      <a:lnTo>
                        <a:pt x="401" y="434"/>
                      </a:lnTo>
                      <a:lnTo>
                        <a:pt x="402" y="434"/>
                      </a:lnTo>
                      <a:lnTo>
                        <a:pt x="403" y="434"/>
                      </a:lnTo>
                      <a:lnTo>
                        <a:pt x="403" y="435"/>
                      </a:lnTo>
                      <a:lnTo>
                        <a:pt x="405" y="435"/>
                      </a:lnTo>
                      <a:lnTo>
                        <a:pt x="405" y="435"/>
                      </a:lnTo>
                      <a:lnTo>
                        <a:pt x="406" y="435"/>
                      </a:lnTo>
                      <a:lnTo>
                        <a:pt x="406" y="436"/>
                      </a:lnTo>
                      <a:lnTo>
                        <a:pt x="406" y="436"/>
                      </a:lnTo>
                      <a:lnTo>
                        <a:pt x="406" y="436"/>
                      </a:lnTo>
                      <a:lnTo>
                        <a:pt x="406" y="438"/>
                      </a:lnTo>
                      <a:lnTo>
                        <a:pt x="406" y="438"/>
                      </a:lnTo>
                      <a:lnTo>
                        <a:pt x="406" y="439"/>
                      </a:lnTo>
                      <a:lnTo>
                        <a:pt x="406" y="440"/>
                      </a:lnTo>
                      <a:lnTo>
                        <a:pt x="406" y="440"/>
                      </a:lnTo>
                      <a:lnTo>
                        <a:pt x="406" y="442"/>
                      </a:lnTo>
                      <a:lnTo>
                        <a:pt x="405" y="443"/>
                      </a:lnTo>
                      <a:lnTo>
                        <a:pt x="405" y="444"/>
                      </a:lnTo>
                      <a:lnTo>
                        <a:pt x="406" y="446"/>
                      </a:lnTo>
                      <a:lnTo>
                        <a:pt x="406" y="447"/>
                      </a:lnTo>
                      <a:lnTo>
                        <a:pt x="405" y="447"/>
                      </a:lnTo>
                      <a:lnTo>
                        <a:pt x="405" y="448"/>
                      </a:lnTo>
                      <a:lnTo>
                        <a:pt x="403" y="448"/>
                      </a:lnTo>
                      <a:lnTo>
                        <a:pt x="403" y="450"/>
                      </a:lnTo>
                      <a:lnTo>
                        <a:pt x="402" y="450"/>
                      </a:lnTo>
                      <a:lnTo>
                        <a:pt x="401" y="451"/>
                      </a:lnTo>
                      <a:lnTo>
                        <a:pt x="401" y="451"/>
                      </a:lnTo>
                      <a:lnTo>
                        <a:pt x="399" y="452"/>
                      </a:lnTo>
                      <a:lnTo>
                        <a:pt x="394" y="452"/>
                      </a:lnTo>
                      <a:lnTo>
                        <a:pt x="389" y="452"/>
                      </a:lnTo>
                      <a:lnTo>
                        <a:pt x="382" y="450"/>
                      </a:lnTo>
                      <a:lnTo>
                        <a:pt x="375" y="448"/>
                      </a:lnTo>
                      <a:lnTo>
                        <a:pt x="369" y="446"/>
                      </a:lnTo>
                      <a:lnTo>
                        <a:pt x="361" y="443"/>
                      </a:lnTo>
                      <a:lnTo>
                        <a:pt x="354" y="442"/>
                      </a:lnTo>
                      <a:lnTo>
                        <a:pt x="347" y="440"/>
                      </a:lnTo>
                      <a:lnTo>
                        <a:pt x="346" y="440"/>
                      </a:lnTo>
                      <a:lnTo>
                        <a:pt x="345" y="440"/>
                      </a:lnTo>
                      <a:lnTo>
                        <a:pt x="342" y="440"/>
                      </a:lnTo>
                      <a:lnTo>
                        <a:pt x="341" y="442"/>
                      </a:lnTo>
                      <a:lnTo>
                        <a:pt x="339" y="442"/>
                      </a:lnTo>
                      <a:lnTo>
                        <a:pt x="337" y="442"/>
                      </a:lnTo>
                      <a:lnTo>
                        <a:pt x="335" y="442"/>
                      </a:lnTo>
                      <a:lnTo>
                        <a:pt x="333" y="442"/>
                      </a:lnTo>
                      <a:lnTo>
                        <a:pt x="331" y="442"/>
                      </a:lnTo>
                      <a:lnTo>
                        <a:pt x="330" y="442"/>
                      </a:lnTo>
                      <a:lnTo>
                        <a:pt x="329" y="443"/>
                      </a:lnTo>
                      <a:lnTo>
                        <a:pt x="329" y="443"/>
                      </a:lnTo>
                      <a:lnTo>
                        <a:pt x="327" y="443"/>
                      </a:lnTo>
                      <a:lnTo>
                        <a:pt x="326" y="443"/>
                      </a:lnTo>
                      <a:lnTo>
                        <a:pt x="326" y="444"/>
                      </a:lnTo>
                      <a:lnTo>
                        <a:pt x="325" y="444"/>
                      </a:lnTo>
                      <a:lnTo>
                        <a:pt x="325" y="443"/>
                      </a:lnTo>
                      <a:lnTo>
                        <a:pt x="323" y="442"/>
                      </a:lnTo>
                      <a:lnTo>
                        <a:pt x="323" y="439"/>
                      </a:lnTo>
                      <a:lnTo>
                        <a:pt x="322" y="438"/>
                      </a:lnTo>
                      <a:lnTo>
                        <a:pt x="322" y="436"/>
                      </a:lnTo>
                      <a:lnTo>
                        <a:pt x="321" y="434"/>
                      </a:lnTo>
                      <a:lnTo>
                        <a:pt x="321" y="432"/>
                      </a:lnTo>
                      <a:lnTo>
                        <a:pt x="319" y="431"/>
                      </a:lnTo>
                      <a:lnTo>
                        <a:pt x="318" y="430"/>
                      </a:lnTo>
                      <a:lnTo>
                        <a:pt x="318" y="430"/>
                      </a:lnTo>
                      <a:lnTo>
                        <a:pt x="317" y="428"/>
                      </a:lnTo>
                      <a:lnTo>
                        <a:pt x="315" y="428"/>
                      </a:lnTo>
                      <a:lnTo>
                        <a:pt x="314" y="427"/>
                      </a:lnTo>
                      <a:lnTo>
                        <a:pt x="313" y="427"/>
                      </a:lnTo>
                      <a:lnTo>
                        <a:pt x="313" y="426"/>
                      </a:lnTo>
                      <a:lnTo>
                        <a:pt x="311" y="426"/>
                      </a:lnTo>
                      <a:lnTo>
                        <a:pt x="311" y="424"/>
                      </a:lnTo>
                      <a:lnTo>
                        <a:pt x="313" y="424"/>
                      </a:lnTo>
                      <a:lnTo>
                        <a:pt x="314" y="424"/>
                      </a:lnTo>
                      <a:lnTo>
                        <a:pt x="315" y="424"/>
                      </a:lnTo>
                      <a:lnTo>
                        <a:pt x="317" y="426"/>
                      </a:lnTo>
                      <a:lnTo>
                        <a:pt x="318" y="426"/>
                      </a:lnTo>
                      <a:lnTo>
                        <a:pt x="319" y="426"/>
                      </a:lnTo>
                      <a:lnTo>
                        <a:pt x="321" y="426"/>
                      </a:lnTo>
                      <a:lnTo>
                        <a:pt x="321" y="426"/>
                      </a:lnTo>
                      <a:lnTo>
                        <a:pt x="322" y="426"/>
                      </a:lnTo>
                      <a:lnTo>
                        <a:pt x="322" y="426"/>
                      </a:lnTo>
                      <a:lnTo>
                        <a:pt x="323" y="426"/>
                      </a:lnTo>
                      <a:lnTo>
                        <a:pt x="323" y="424"/>
                      </a:lnTo>
                      <a:lnTo>
                        <a:pt x="323" y="424"/>
                      </a:lnTo>
                      <a:lnTo>
                        <a:pt x="323" y="424"/>
                      </a:lnTo>
                      <a:lnTo>
                        <a:pt x="323" y="423"/>
                      </a:lnTo>
                      <a:lnTo>
                        <a:pt x="322" y="423"/>
                      </a:lnTo>
                      <a:lnTo>
                        <a:pt x="322" y="422"/>
                      </a:lnTo>
                      <a:lnTo>
                        <a:pt x="321" y="420"/>
                      </a:lnTo>
                      <a:lnTo>
                        <a:pt x="319" y="420"/>
                      </a:lnTo>
                      <a:lnTo>
                        <a:pt x="318" y="419"/>
                      </a:lnTo>
                      <a:lnTo>
                        <a:pt x="317" y="419"/>
                      </a:lnTo>
                      <a:lnTo>
                        <a:pt x="315" y="418"/>
                      </a:lnTo>
                      <a:lnTo>
                        <a:pt x="315" y="418"/>
                      </a:lnTo>
                      <a:lnTo>
                        <a:pt x="315" y="416"/>
                      </a:lnTo>
                      <a:lnTo>
                        <a:pt x="315" y="415"/>
                      </a:lnTo>
                      <a:lnTo>
                        <a:pt x="315" y="415"/>
                      </a:lnTo>
                      <a:lnTo>
                        <a:pt x="315" y="414"/>
                      </a:lnTo>
                      <a:lnTo>
                        <a:pt x="315" y="412"/>
                      </a:lnTo>
                      <a:lnTo>
                        <a:pt x="315" y="412"/>
                      </a:lnTo>
                      <a:lnTo>
                        <a:pt x="315" y="411"/>
                      </a:lnTo>
                      <a:lnTo>
                        <a:pt x="315" y="410"/>
                      </a:lnTo>
                      <a:lnTo>
                        <a:pt x="313" y="408"/>
                      </a:lnTo>
                      <a:lnTo>
                        <a:pt x="310" y="407"/>
                      </a:lnTo>
                      <a:lnTo>
                        <a:pt x="306" y="406"/>
                      </a:lnTo>
                      <a:lnTo>
                        <a:pt x="303" y="404"/>
                      </a:lnTo>
                      <a:lnTo>
                        <a:pt x="301" y="403"/>
                      </a:lnTo>
                      <a:lnTo>
                        <a:pt x="297" y="402"/>
                      </a:lnTo>
                      <a:lnTo>
                        <a:pt x="294" y="400"/>
                      </a:lnTo>
                      <a:lnTo>
                        <a:pt x="291" y="399"/>
                      </a:lnTo>
                      <a:lnTo>
                        <a:pt x="290" y="399"/>
                      </a:lnTo>
                      <a:lnTo>
                        <a:pt x="290" y="399"/>
                      </a:lnTo>
                      <a:lnTo>
                        <a:pt x="290" y="399"/>
                      </a:lnTo>
                      <a:lnTo>
                        <a:pt x="290" y="399"/>
                      </a:lnTo>
                      <a:lnTo>
                        <a:pt x="290" y="399"/>
                      </a:lnTo>
                      <a:lnTo>
                        <a:pt x="290" y="400"/>
                      </a:lnTo>
                      <a:lnTo>
                        <a:pt x="289" y="400"/>
                      </a:lnTo>
                      <a:lnTo>
                        <a:pt x="289" y="400"/>
                      </a:lnTo>
                      <a:lnTo>
                        <a:pt x="287" y="400"/>
                      </a:lnTo>
                      <a:lnTo>
                        <a:pt x="286" y="402"/>
                      </a:lnTo>
                      <a:lnTo>
                        <a:pt x="286" y="402"/>
                      </a:lnTo>
                      <a:lnTo>
                        <a:pt x="285" y="403"/>
                      </a:lnTo>
                      <a:lnTo>
                        <a:pt x="283" y="403"/>
                      </a:lnTo>
                      <a:lnTo>
                        <a:pt x="282" y="403"/>
                      </a:lnTo>
                      <a:lnTo>
                        <a:pt x="282" y="404"/>
                      </a:lnTo>
                      <a:lnTo>
                        <a:pt x="281" y="404"/>
                      </a:lnTo>
                      <a:lnTo>
                        <a:pt x="278" y="404"/>
                      </a:lnTo>
                      <a:lnTo>
                        <a:pt x="277" y="403"/>
                      </a:lnTo>
                      <a:lnTo>
                        <a:pt x="274" y="403"/>
                      </a:lnTo>
                      <a:lnTo>
                        <a:pt x="273" y="402"/>
                      </a:lnTo>
                      <a:lnTo>
                        <a:pt x="270" y="402"/>
                      </a:lnTo>
                      <a:lnTo>
                        <a:pt x="269" y="400"/>
                      </a:lnTo>
                      <a:lnTo>
                        <a:pt x="266" y="400"/>
                      </a:lnTo>
                      <a:lnTo>
                        <a:pt x="265" y="399"/>
                      </a:lnTo>
                      <a:lnTo>
                        <a:pt x="263" y="399"/>
                      </a:lnTo>
                      <a:lnTo>
                        <a:pt x="262" y="399"/>
                      </a:lnTo>
                      <a:lnTo>
                        <a:pt x="262" y="399"/>
                      </a:lnTo>
                      <a:lnTo>
                        <a:pt x="261" y="400"/>
                      </a:lnTo>
                      <a:lnTo>
                        <a:pt x="261" y="400"/>
                      </a:lnTo>
                      <a:lnTo>
                        <a:pt x="261" y="402"/>
                      </a:lnTo>
                      <a:lnTo>
                        <a:pt x="261" y="402"/>
                      </a:lnTo>
                      <a:lnTo>
                        <a:pt x="261" y="403"/>
                      </a:lnTo>
                      <a:lnTo>
                        <a:pt x="259" y="403"/>
                      </a:lnTo>
                      <a:lnTo>
                        <a:pt x="259" y="403"/>
                      </a:lnTo>
                      <a:lnTo>
                        <a:pt x="258" y="403"/>
                      </a:lnTo>
                      <a:lnTo>
                        <a:pt x="257" y="403"/>
                      </a:lnTo>
                      <a:lnTo>
                        <a:pt x="255" y="403"/>
                      </a:lnTo>
                      <a:lnTo>
                        <a:pt x="254" y="403"/>
                      </a:lnTo>
                      <a:lnTo>
                        <a:pt x="254" y="403"/>
                      </a:lnTo>
                      <a:lnTo>
                        <a:pt x="253" y="403"/>
                      </a:lnTo>
                      <a:lnTo>
                        <a:pt x="251" y="403"/>
                      </a:lnTo>
                      <a:lnTo>
                        <a:pt x="249" y="402"/>
                      </a:lnTo>
                      <a:lnTo>
                        <a:pt x="247" y="402"/>
                      </a:lnTo>
                      <a:lnTo>
                        <a:pt x="245" y="400"/>
                      </a:lnTo>
                      <a:lnTo>
                        <a:pt x="243" y="399"/>
                      </a:lnTo>
                      <a:lnTo>
                        <a:pt x="242" y="399"/>
                      </a:lnTo>
                      <a:lnTo>
                        <a:pt x="239" y="398"/>
                      </a:lnTo>
                      <a:lnTo>
                        <a:pt x="238" y="398"/>
                      </a:lnTo>
                      <a:lnTo>
                        <a:pt x="237" y="399"/>
                      </a:lnTo>
                      <a:lnTo>
                        <a:pt x="235" y="400"/>
                      </a:lnTo>
                      <a:lnTo>
                        <a:pt x="234" y="402"/>
                      </a:lnTo>
                      <a:lnTo>
                        <a:pt x="233" y="403"/>
                      </a:lnTo>
                      <a:lnTo>
                        <a:pt x="231" y="404"/>
                      </a:lnTo>
                      <a:lnTo>
                        <a:pt x="230" y="406"/>
                      </a:lnTo>
                      <a:lnTo>
                        <a:pt x="230" y="407"/>
                      </a:lnTo>
                      <a:lnTo>
                        <a:pt x="229" y="410"/>
                      </a:lnTo>
                      <a:lnTo>
                        <a:pt x="230" y="410"/>
                      </a:lnTo>
                      <a:lnTo>
                        <a:pt x="231" y="411"/>
                      </a:lnTo>
                      <a:lnTo>
                        <a:pt x="233" y="412"/>
                      </a:lnTo>
                      <a:lnTo>
                        <a:pt x="235" y="414"/>
                      </a:lnTo>
                      <a:lnTo>
                        <a:pt x="237" y="415"/>
                      </a:lnTo>
                      <a:lnTo>
                        <a:pt x="239" y="416"/>
                      </a:lnTo>
                      <a:lnTo>
                        <a:pt x="241" y="416"/>
                      </a:lnTo>
                      <a:lnTo>
                        <a:pt x="242" y="418"/>
                      </a:lnTo>
                      <a:lnTo>
                        <a:pt x="243" y="416"/>
                      </a:lnTo>
                      <a:lnTo>
                        <a:pt x="243" y="416"/>
                      </a:lnTo>
                      <a:lnTo>
                        <a:pt x="245" y="416"/>
                      </a:lnTo>
                      <a:lnTo>
                        <a:pt x="245" y="416"/>
                      </a:lnTo>
                      <a:lnTo>
                        <a:pt x="246" y="416"/>
                      </a:lnTo>
                      <a:lnTo>
                        <a:pt x="246" y="415"/>
                      </a:lnTo>
                      <a:lnTo>
                        <a:pt x="247" y="415"/>
                      </a:lnTo>
                      <a:lnTo>
                        <a:pt x="249" y="415"/>
                      </a:lnTo>
                      <a:lnTo>
                        <a:pt x="250" y="415"/>
                      </a:lnTo>
                      <a:lnTo>
                        <a:pt x="251" y="416"/>
                      </a:lnTo>
                      <a:lnTo>
                        <a:pt x="254" y="416"/>
                      </a:lnTo>
                      <a:lnTo>
                        <a:pt x="255" y="418"/>
                      </a:lnTo>
                      <a:lnTo>
                        <a:pt x="257" y="419"/>
                      </a:lnTo>
                      <a:lnTo>
                        <a:pt x="259" y="420"/>
                      </a:lnTo>
                      <a:lnTo>
                        <a:pt x="261" y="422"/>
                      </a:lnTo>
                      <a:lnTo>
                        <a:pt x="262" y="423"/>
                      </a:lnTo>
                      <a:lnTo>
                        <a:pt x="262" y="423"/>
                      </a:lnTo>
                      <a:lnTo>
                        <a:pt x="262" y="424"/>
                      </a:lnTo>
                      <a:lnTo>
                        <a:pt x="261" y="424"/>
                      </a:lnTo>
                      <a:lnTo>
                        <a:pt x="259" y="424"/>
                      </a:lnTo>
                      <a:lnTo>
                        <a:pt x="258" y="423"/>
                      </a:lnTo>
                      <a:lnTo>
                        <a:pt x="257" y="423"/>
                      </a:lnTo>
                      <a:lnTo>
                        <a:pt x="255" y="423"/>
                      </a:lnTo>
                      <a:lnTo>
                        <a:pt x="254" y="423"/>
                      </a:lnTo>
                      <a:lnTo>
                        <a:pt x="254" y="426"/>
                      </a:lnTo>
                      <a:lnTo>
                        <a:pt x="253" y="428"/>
                      </a:lnTo>
                      <a:lnTo>
                        <a:pt x="253" y="431"/>
                      </a:lnTo>
                      <a:lnTo>
                        <a:pt x="251" y="434"/>
                      </a:lnTo>
                      <a:lnTo>
                        <a:pt x="251" y="435"/>
                      </a:lnTo>
                      <a:lnTo>
                        <a:pt x="250" y="438"/>
                      </a:lnTo>
                      <a:lnTo>
                        <a:pt x="250" y="440"/>
                      </a:lnTo>
                      <a:lnTo>
                        <a:pt x="249" y="443"/>
                      </a:lnTo>
                      <a:lnTo>
                        <a:pt x="249" y="443"/>
                      </a:lnTo>
                      <a:lnTo>
                        <a:pt x="250" y="443"/>
                      </a:lnTo>
                      <a:lnTo>
                        <a:pt x="250" y="444"/>
                      </a:lnTo>
                      <a:lnTo>
                        <a:pt x="251" y="446"/>
                      </a:lnTo>
                      <a:lnTo>
                        <a:pt x="251" y="446"/>
                      </a:lnTo>
                      <a:lnTo>
                        <a:pt x="253" y="447"/>
                      </a:lnTo>
                      <a:lnTo>
                        <a:pt x="254" y="447"/>
                      </a:lnTo>
                      <a:lnTo>
                        <a:pt x="255" y="448"/>
                      </a:lnTo>
                      <a:lnTo>
                        <a:pt x="255" y="450"/>
                      </a:lnTo>
                      <a:lnTo>
                        <a:pt x="257" y="451"/>
                      </a:lnTo>
                      <a:lnTo>
                        <a:pt x="257" y="452"/>
                      </a:lnTo>
                      <a:lnTo>
                        <a:pt x="257" y="452"/>
                      </a:lnTo>
                      <a:lnTo>
                        <a:pt x="257" y="454"/>
                      </a:lnTo>
                      <a:lnTo>
                        <a:pt x="258" y="455"/>
                      </a:lnTo>
                      <a:lnTo>
                        <a:pt x="258" y="456"/>
                      </a:lnTo>
                      <a:lnTo>
                        <a:pt x="258" y="458"/>
                      </a:lnTo>
                      <a:lnTo>
                        <a:pt x="258" y="458"/>
                      </a:lnTo>
                      <a:lnTo>
                        <a:pt x="258" y="458"/>
                      </a:lnTo>
                      <a:lnTo>
                        <a:pt x="258" y="458"/>
                      </a:lnTo>
                      <a:lnTo>
                        <a:pt x="258" y="458"/>
                      </a:lnTo>
                      <a:lnTo>
                        <a:pt x="258" y="458"/>
                      </a:lnTo>
                      <a:lnTo>
                        <a:pt x="257" y="458"/>
                      </a:lnTo>
                      <a:lnTo>
                        <a:pt x="257" y="458"/>
                      </a:lnTo>
                      <a:lnTo>
                        <a:pt x="255" y="458"/>
                      </a:lnTo>
                      <a:lnTo>
                        <a:pt x="253" y="456"/>
                      </a:lnTo>
                      <a:lnTo>
                        <a:pt x="250" y="455"/>
                      </a:lnTo>
                      <a:lnTo>
                        <a:pt x="247" y="455"/>
                      </a:lnTo>
                      <a:lnTo>
                        <a:pt x="245" y="454"/>
                      </a:lnTo>
                      <a:lnTo>
                        <a:pt x="243" y="452"/>
                      </a:lnTo>
                      <a:lnTo>
                        <a:pt x="241" y="451"/>
                      </a:lnTo>
                      <a:lnTo>
                        <a:pt x="238" y="450"/>
                      </a:lnTo>
                      <a:lnTo>
                        <a:pt x="235" y="448"/>
                      </a:lnTo>
                      <a:lnTo>
                        <a:pt x="235" y="448"/>
                      </a:lnTo>
                      <a:lnTo>
                        <a:pt x="235" y="447"/>
                      </a:lnTo>
                      <a:lnTo>
                        <a:pt x="235" y="447"/>
                      </a:lnTo>
                      <a:lnTo>
                        <a:pt x="235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4"/>
                      </a:lnTo>
                      <a:lnTo>
                        <a:pt x="234" y="444"/>
                      </a:lnTo>
                      <a:lnTo>
                        <a:pt x="233" y="443"/>
                      </a:lnTo>
                      <a:lnTo>
                        <a:pt x="231" y="443"/>
                      </a:lnTo>
                      <a:lnTo>
                        <a:pt x="231" y="442"/>
                      </a:lnTo>
                      <a:lnTo>
                        <a:pt x="230" y="442"/>
                      </a:lnTo>
                      <a:lnTo>
                        <a:pt x="229" y="442"/>
                      </a:lnTo>
                      <a:lnTo>
                        <a:pt x="227" y="440"/>
                      </a:lnTo>
                      <a:lnTo>
                        <a:pt x="226" y="440"/>
                      </a:lnTo>
                      <a:lnTo>
                        <a:pt x="226" y="439"/>
                      </a:lnTo>
                      <a:lnTo>
                        <a:pt x="225" y="439"/>
                      </a:lnTo>
                      <a:lnTo>
                        <a:pt x="223" y="439"/>
                      </a:lnTo>
                      <a:lnTo>
                        <a:pt x="222" y="439"/>
                      </a:lnTo>
                      <a:lnTo>
                        <a:pt x="222" y="439"/>
                      </a:lnTo>
                      <a:lnTo>
                        <a:pt x="221" y="439"/>
                      </a:lnTo>
                      <a:lnTo>
                        <a:pt x="221" y="439"/>
                      </a:lnTo>
                      <a:lnTo>
                        <a:pt x="219" y="439"/>
                      </a:lnTo>
                      <a:lnTo>
                        <a:pt x="219" y="440"/>
                      </a:lnTo>
                      <a:lnTo>
                        <a:pt x="213" y="436"/>
                      </a:lnTo>
                      <a:lnTo>
                        <a:pt x="206" y="434"/>
                      </a:lnTo>
                      <a:lnTo>
                        <a:pt x="201" y="431"/>
                      </a:lnTo>
                      <a:lnTo>
                        <a:pt x="194" y="428"/>
                      </a:lnTo>
                      <a:lnTo>
                        <a:pt x="189" y="424"/>
                      </a:lnTo>
                      <a:lnTo>
                        <a:pt x="182" y="422"/>
                      </a:lnTo>
                      <a:lnTo>
                        <a:pt x="175" y="419"/>
                      </a:lnTo>
                      <a:lnTo>
                        <a:pt x="170" y="416"/>
                      </a:lnTo>
                      <a:lnTo>
                        <a:pt x="169" y="416"/>
                      </a:lnTo>
                      <a:lnTo>
                        <a:pt x="169" y="416"/>
                      </a:lnTo>
                      <a:lnTo>
                        <a:pt x="167" y="416"/>
                      </a:lnTo>
                      <a:lnTo>
                        <a:pt x="167" y="418"/>
                      </a:lnTo>
                      <a:lnTo>
                        <a:pt x="167" y="418"/>
                      </a:lnTo>
                      <a:lnTo>
                        <a:pt x="167" y="418"/>
                      </a:lnTo>
                      <a:lnTo>
                        <a:pt x="167" y="419"/>
                      </a:lnTo>
                      <a:lnTo>
                        <a:pt x="167" y="419"/>
                      </a:lnTo>
                      <a:lnTo>
                        <a:pt x="169" y="420"/>
                      </a:lnTo>
                      <a:lnTo>
                        <a:pt x="169" y="420"/>
                      </a:lnTo>
                      <a:lnTo>
                        <a:pt x="170" y="420"/>
                      </a:lnTo>
                      <a:lnTo>
                        <a:pt x="171" y="422"/>
                      </a:lnTo>
                      <a:lnTo>
                        <a:pt x="171" y="422"/>
                      </a:lnTo>
                      <a:lnTo>
                        <a:pt x="173" y="423"/>
                      </a:lnTo>
                      <a:lnTo>
                        <a:pt x="174" y="423"/>
                      </a:lnTo>
                      <a:lnTo>
                        <a:pt x="174" y="424"/>
                      </a:lnTo>
                      <a:lnTo>
                        <a:pt x="175" y="426"/>
                      </a:lnTo>
                      <a:lnTo>
                        <a:pt x="175" y="427"/>
                      </a:lnTo>
                      <a:lnTo>
                        <a:pt x="175" y="427"/>
                      </a:lnTo>
                      <a:lnTo>
                        <a:pt x="175" y="428"/>
                      </a:lnTo>
                      <a:lnTo>
                        <a:pt x="175" y="428"/>
                      </a:lnTo>
                      <a:lnTo>
                        <a:pt x="174" y="430"/>
                      </a:lnTo>
                      <a:lnTo>
                        <a:pt x="174" y="431"/>
                      </a:lnTo>
                      <a:lnTo>
                        <a:pt x="174" y="431"/>
                      </a:lnTo>
                      <a:lnTo>
                        <a:pt x="173" y="432"/>
                      </a:lnTo>
                      <a:lnTo>
                        <a:pt x="171" y="432"/>
                      </a:lnTo>
                      <a:lnTo>
                        <a:pt x="170" y="431"/>
                      </a:lnTo>
                      <a:lnTo>
                        <a:pt x="169" y="431"/>
                      </a:lnTo>
                      <a:lnTo>
                        <a:pt x="167" y="431"/>
                      </a:lnTo>
                      <a:lnTo>
                        <a:pt x="165" y="430"/>
                      </a:lnTo>
                      <a:lnTo>
                        <a:pt x="163" y="430"/>
                      </a:lnTo>
                      <a:lnTo>
                        <a:pt x="162" y="430"/>
                      </a:lnTo>
                      <a:lnTo>
                        <a:pt x="161" y="430"/>
                      </a:lnTo>
                      <a:lnTo>
                        <a:pt x="159" y="431"/>
                      </a:lnTo>
                      <a:lnTo>
                        <a:pt x="159" y="432"/>
                      </a:lnTo>
                      <a:lnTo>
                        <a:pt x="158" y="432"/>
                      </a:lnTo>
                      <a:lnTo>
                        <a:pt x="157" y="434"/>
                      </a:lnTo>
                      <a:lnTo>
                        <a:pt x="157" y="434"/>
                      </a:lnTo>
                      <a:lnTo>
                        <a:pt x="155" y="435"/>
                      </a:lnTo>
                      <a:lnTo>
                        <a:pt x="155" y="435"/>
                      </a:lnTo>
                      <a:lnTo>
                        <a:pt x="154" y="435"/>
                      </a:lnTo>
                      <a:lnTo>
                        <a:pt x="153" y="435"/>
                      </a:lnTo>
                      <a:lnTo>
                        <a:pt x="151" y="434"/>
                      </a:lnTo>
                      <a:lnTo>
                        <a:pt x="150" y="434"/>
                      </a:lnTo>
                      <a:lnTo>
                        <a:pt x="149" y="432"/>
                      </a:lnTo>
                      <a:lnTo>
                        <a:pt x="147" y="432"/>
                      </a:lnTo>
                      <a:lnTo>
                        <a:pt x="146" y="432"/>
                      </a:lnTo>
                      <a:lnTo>
                        <a:pt x="146" y="431"/>
                      </a:lnTo>
                      <a:lnTo>
                        <a:pt x="145" y="432"/>
                      </a:lnTo>
                      <a:lnTo>
                        <a:pt x="145" y="432"/>
                      </a:lnTo>
                      <a:lnTo>
                        <a:pt x="143" y="434"/>
                      </a:lnTo>
                      <a:lnTo>
                        <a:pt x="143" y="435"/>
                      </a:lnTo>
                      <a:lnTo>
                        <a:pt x="142" y="435"/>
                      </a:lnTo>
                      <a:lnTo>
                        <a:pt x="142" y="436"/>
                      </a:lnTo>
                      <a:lnTo>
                        <a:pt x="141" y="436"/>
                      </a:lnTo>
                      <a:lnTo>
                        <a:pt x="141" y="438"/>
                      </a:lnTo>
                      <a:lnTo>
                        <a:pt x="147" y="442"/>
                      </a:lnTo>
                      <a:lnTo>
                        <a:pt x="154" y="447"/>
                      </a:lnTo>
                      <a:lnTo>
                        <a:pt x="161" y="451"/>
                      </a:lnTo>
                      <a:lnTo>
                        <a:pt x="167" y="455"/>
                      </a:lnTo>
                      <a:lnTo>
                        <a:pt x="174" y="459"/>
                      </a:lnTo>
                      <a:lnTo>
                        <a:pt x="181" y="463"/>
                      </a:lnTo>
                      <a:lnTo>
                        <a:pt x="187" y="467"/>
                      </a:lnTo>
                      <a:lnTo>
                        <a:pt x="194" y="470"/>
                      </a:lnTo>
                      <a:lnTo>
                        <a:pt x="193" y="471"/>
                      </a:lnTo>
                      <a:lnTo>
                        <a:pt x="193" y="471"/>
                      </a:lnTo>
                      <a:lnTo>
                        <a:pt x="191" y="471"/>
                      </a:lnTo>
                      <a:lnTo>
                        <a:pt x="190" y="472"/>
                      </a:lnTo>
                      <a:lnTo>
                        <a:pt x="190" y="472"/>
                      </a:lnTo>
                      <a:lnTo>
                        <a:pt x="189" y="474"/>
                      </a:lnTo>
                      <a:lnTo>
                        <a:pt x="187" y="474"/>
                      </a:lnTo>
                      <a:lnTo>
                        <a:pt x="187" y="474"/>
                      </a:lnTo>
                      <a:lnTo>
                        <a:pt x="187" y="475"/>
                      </a:lnTo>
                      <a:lnTo>
                        <a:pt x="187" y="475"/>
                      </a:lnTo>
                      <a:lnTo>
                        <a:pt x="187" y="476"/>
                      </a:lnTo>
                      <a:lnTo>
                        <a:pt x="187" y="476"/>
                      </a:lnTo>
                      <a:lnTo>
                        <a:pt x="187" y="478"/>
                      </a:lnTo>
                      <a:lnTo>
                        <a:pt x="187" y="478"/>
                      </a:lnTo>
                      <a:lnTo>
                        <a:pt x="187" y="479"/>
                      </a:lnTo>
                      <a:lnTo>
                        <a:pt x="187" y="479"/>
                      </a:lnTo>
                      <a:lnTo>
                        <a:pt x="186" y="479"/>
                      </a:lnTo>
                      <a:lnTo>
                        <a:pt x="183" y="479"/>
                      </a:lnTo>
                      <a:lnTo>
                        <a:pt x="181" y="478"/>
                      </a:lnTo>
                      <a:lnTo>
                        <a:pt x="178" y="476"/>
                      </a:lnTo>
                      <a:lnTo>
                        <a:pt x="175" y="475"/>
                      </a:lnTo>
                      <a:lnTo>
                        <a:pt x="171" y="474"/>
                      </a:lnTo>
                      <a:lnTo>
                        <a:pt x="169" y="472"/>
                      </a:lnTo>
                      <a:lnTo>
                        <a:pt x="166" y="471"/>
                      </a:lnTo>
                      <a:lnTo>
                        <a:pt x="165" y="471"/>
                      </a:lnTo>
                      <a:lnTo>
                        <a:pt x="165" y="471"/>
                      </a:lnTo>
                      <a:lnTo>
                        <a:pt x="163" y="471"/>
                      </a:lnTo>
                      <a:lnTo>
                        <a:pt x="162" y="471"/>
                      </a:lnTo>
                      <a:lnTo>
                        <a:pt x="161" y="472"/>
                      </a:lnTo>
                      <a:lnTo>
                        <a:pt x="161" y="472"/>
                      </a:lnTo>
                      <a:lnTo>
                        <a:pt x="159" y="472"/>
                      </a:lnTo>
                      <a:lnTo>
                        <a:pt x="158" y="472"/>
                      </a:lnTo>
                      <a:lnTo>
                        <a:pt x="157" y="471"/>
                      </a:lnTo>
                      <a:lnTo>
                        <a:pt x="154" y="470"/>
                      </a:lnTo>
                      <a:lnTo>
                        <a:pt x="151" y="468"/>
                      </a:lnTo>
                      <a:lnTo>
                        <a:pt x="150" y="468"/>
                      </a:lnTo>
                      <a:lnTo>
                        <a:pt x="147" y="467"/>
                      </a:lnTo>
                      <a:lnTo>
                        <a:pt x="145" y="466"/>
                      </a:lnTo>
                      <a:lnTo>
                        <a:pt x="143" y="464"/>
                      </a:lnTo>
                      <a:lnTo>
                        <a:pt x="141" y="463"/>
                      </a:lnTo>
                      <a:lnTo>
                        <a:pt x="139" y="463"/>
                      </a:lnTo>
                      <a:lnTo>
                        <a:pt x="139" y="462"/>
                      </a:lnTo>
                      <a:lnTo>
                        <a:pt x="138" y="462"/>
                      </a:lnTo>
                      <a:lnTo>
                        <a:pt x="137" y="462"/>
                      </a:lnTo>
                      <a:lnTo>
                        <a:pt x="137" y="462"/>
                      </a:lnTo>
                      <a:lnTo>
                        <a:pt x="135" y="463"/>
                      </a:lnTo>
                      <a:lnTo>
                        <a:pt x="135" y="463"/>
                      </a:lnTo>
                      <a:lnTo>
                        <a:pt x="134" y="463"/>
                      </a:lnTo>
                      <a:lnTo>
                        <a:pt x="131" y="462"/>
                      </a:lnTo>
                      <a:lnTo>
                        <a:pt x="129" y="460"/>
                      </a:lnTo>
                      <a:lnTo>
                        <a:pt x="126" y="459"/>
                      </a:lnTo>
                      <a:lnTo>
                        <a:pt x="123" y="458"/>
                      </a:lnTo>
                      <a:lnTo>
                        <a:pt x="121" y="456"/>
                      </a:lnTo>
                      <a:lnTo>
                        <a:pt x="118" y="455"/>
                      </a:lnTo>
                      <a:lnTo>
                        <a:pt x="115" y="454"/>
                      </a:lnTo>
                      <a:lnTo>
                        <a:pt x="114" y="452"/>
                      </a:lnTo>
                      <a:lnTo>
                        <a:pt x="113" y="452"/>
                      </a:lnTo>
                      <a:lnTo>
                        <a:pt x="111" y="451"/>
                      </a:lnTo>
                      <a:lnTo>
                        <a:pt x="110" y="451"/>
                      </a:lnTo>
                      <a:lnTo>
                        <a:pt x="110" y="451"/>
                      </a:lnTo>
                      <a:lnTo>
                        <a:pt x="109" y="451"/>
                      </a:lnTo>
                      <a:lnTo>
                        <a:pt x="107" y="451"/>
                      </a:lnTo>
                      <a:lnTo>
                        <a:pt x="106" y="451"/>
                      </a:lnTo>
                      <a:lnTo>
                        <a:pt x="105" y="451"/>
                      </a:lnTo>
                      <a:lnTo>
                        <a:pt x="105" y="451"/>
                      </a:lnTo>
                      <a:lnTo>
                        <a:pt x="103" y="450"/>
                      </a:lnTo>
                      <a:lnTo>
                        <a:pt x="102" y="450"/>
                      </a:lnTo>
                      <a:lnTo>
                        <a:pt x="100" y="448"/>
                      </a:lnTo>
                      <a:lnTo>
                        <a:pt x="98" y="448"/>
                      </a:lnTo>
                      <a:lnTo>
                        <a:pt x="96" y="447"/>
                      </a:lnTo>
                      <a:lnTo>
                        <a:pt x="94" y="446"/>
                      </a:lnTo>
                      <a:lnTo>
                        <a:pt x="92" y="444"/>
                      </a:lnTo>
                      <a:lnTo>
                        <a:pt x="89" y="444"/>
                      </a:lnTo>
                      <a:lnTo>
                        <a:pt x="88" y="443"/>
                      </a:lnTo>
                      <a:lnTo>
                        <a:pt x="85" y="443"/>
                      </a:lnTo>
                      <a:lnTo>
                        <a:pt x="84" y="443"/>
                      </a:lnTo>
                      <a:lnTo>
                        <a:pt x="81" y="442"/>
                      </a:lnTo>
                      <a:lnTo>
                        <a:pt x="78" y="440"/>
                      </a:lnTo>
                      <a:lnTo>
                        <a:pt x="76" y="439"/>
                      </a:lnTo>
                      <a:lnTo>
                        <a:pt x="73" y="438"/>
                      </a:lnTo>
                      <a:lnTo>
                        <a:pt x="72" y="439"/>
                      </a:lnTo>
                      <a:lnTo>
                        <a:pt x="72" y="439"/>
                      </a:lnTo>
                      <a:lnTo>
                        <a:pt x="70" y="440"/>
                      </a:lnTo>
                      <a:lnTo>
                        <a:pt x="70" y="442"/>
                      </a:lnTo>
                      <a:lnTo>
                        <a:pt x="69" y="442"/>
                      </a:lnTo>
                      <a:lnTo>
                        <a:pt x="69" y="443"/>
                      </a:lnTo>
                      <a:lnTo>
                        <a:pt x="68" y="443"/>
                      </a:lnTo>
                      <a:lnTo>
                        <a:pt x="68" y="444"/>
                      </a:lnTo>
                      <a:lnTo>
                        <a:pt x="66" y="443"/>
                      </a:lnTo>
                      <a:lnTo>
                        <a:pt x="65" y="443"/>
                      </a:lnTo>
                      <a:lnTo>
                        <a:pt x="65" y="442"/>
                      </a:lnTo>
                      <a:lnTo>
                        <a:pt x="64" y="442"/>
                      </a:lnTo>
                      <a:lnTo>
                        <a:pt x="62" y="442"/>
                      </a:lnTo>
                      <a:lnTo>
                        <a:pt x="62" y="442"/>
                      </a:lnTo>
                      <a:lnTo>
                        <a:pt x="61" y="440"/>
                      </a:lnTo>
                      <a:lnTo>
                        <a:pt x="60" y="440"/>
                      </a:lnTo>
                      <a:lnTo>
                        <a:pt x="60" y="440"/>
                      </a:lnTo>
                      <a:lnTo>
                        <a:pt x="58" y="439"/>
                      </a:lnTo>
                      <a:lnTo>
                        <a:pt x="57" y="439"/>
                      </a:lnTo>
                      <a:lnTo>
                        <a:pt x="56" y="439"/>
                      </a:lnTo>
                      <a:lnTo>
                        <a:pt x="54" y="439"/>
                      </a:lnTo>
                      <a:lnTo>
                        <a:pt x="53" y="439"/>
                      </a:lnTo>
                      <a:lnTo>
                        <a:pt x="53" y="439"/>
                      </a:lnTo>
                      <a:lnTo>
                        <a:pt x="52" y="439"/>
                      </a:lnTo>
                      <a:lnTo>
                        <a:pt x="52" y="439"/>
                      </a:lnTo>
                      <a:lnTo>
                        <a:pt x="50" y="438"/>
                      </a:lnTo>
                      <a:lnTo>
                        <a:pt x="49" y="438"/>
                      </a:lnTo>
                      <a:lnTo>
                        <a:pt x="48" y="438"/>
                      </a:lnTo>
                      <a:lnTo>
                        <a:pt x="48" y="438"/>
                      </a:lnTo>
                      <a:lnTo>
                        <a:pt x="46" y="436"/>
                      </a:lnTo>
                      <a:lnTo>
                        <a:pt x="44" y="436"/>
                      </a:lnTo>
                      <a:lnTo>
                        <a:pt x="42" y="435"/>
                      </a:lnTo>
                      <a:lnTo>
                        <a:pt x="41" y="435"/>
                      </a:lnTo>
                      <a:lnTo>
                        <a:pt x="41" y="435"/>
                      </a:lnTo>
                      <a:lnTo>
                        <a:pt x="40" y="435"/>
                      </a:lnTo>
                      <a:lnTo>
                        <a:pt x="40" y="436"/>
                      </a:lnTo>
                      <a:lnTo>
                        <a:pt x="40" y="436"/>
                      </a:lnTo>
                      <a:lnTo>
                        <a:pt x="40" y="438"/>
                      </a:lnTo>
                      <a:lnTo>
                        <a:pt x="38" y="438"/>
                      </a:lnTo>
                      <a:lnTo>
                        <a:pt x="37" y="438"/>
                      </a:lnTo>
                      <a:lnTo>
                        <a:pt x="37" y="439"/>
                      </a:lnTo>
                      <a:lnTo>
                        <a:pt x="37" y="440"/>
                      </a:lnTo>
                      <a:lnTo>
                        <a:pt x="37" y="442"/>
                      </a:lnTo>
                      <a:lnTo>
                        <a:pt x="37" y="442"/>
                      </a:lnTo>
                      <a:lnTo>
                        <a:pt x="36" y="443"/>
                      </a:lnTo>
                      <a:lnTo>
                        <a:pt x="36" y="443"/>
                      </a:lnTo>
                      <a:lnTo>
                        <a:pt x="34" y="444"/>
                      </a:lnTo>
                      <a:lnTo>
                        <a:pt x="32" y="444"/>
                      </a:lnTo>
                      <a:lnTo>
                        <a:pt x="30" y="443"/>
                      </a:lnTo>
                      <a:lnTo>
                        <a:pt x="29" y="443"/>
                      </a:lnTo>
                      <a:lnTo>
                        <a:pt x="28" y="442"/>
                      </a:lnTo>
                      <a:lnTo>
                        <a:pt x="26" y="440"/>
                      </a:lnTo>
                      <a:lnTo>
                        <a:pt x="25" y="440"/>
                      </a:lnTo>
                      <a:lnTo>
                        <a:pt x="24" y="439"/>
                      </a:lnTo>
                      <a:lnTo>
                        <a:pt x="22" y="439"/>
                      </a:lnTo>
                      <a:lnTo>
                        <a:pt x="21" y="438"/>
                      </a:lnTo>
                      <a:lnTo>
                        <a:pt x="21" y="439"/>
                      </a:lnTo>
                      <a:lnTo>
                        <a:pt x="21" y="440"/>
                      </a:lnTo>
                      <a:lnTo>
                        <a:pt x="20" y="440"/>
                      </a:lnTo>
                      <a:lnTo>
                        <a:pt x="20" y="442"/>
                      </a:lnTo>
                      <a:lnTo>
                        <a:pt x="20" y="443"/>
                      </a:lnTo>
                      <a:lnTo>
                        <a:pt x="18" y="443"/>
                      </a:lnTo>
                      <a:lnTo>
                        <a:pt x="18" y="444"/>
                      </a:lnTo>
                      <a:lnTo>
                        <a:pt x="17" y="446"/>
                      </a:lnTo>
                      <a:lnTo>
                        <a:pt x="17" y="444"/>
                      </a:lnTo>
                      <a:lnTo>
                        <a:pt x="16" y="444"/>
                      </a:lnTo>
                      <a:lnTo>
                        <a:pt x="14" y="444"/>
                      </a:lnTo>
                      <a:lnTo>
                        <a:pt x="14" y="443"/>
                      </a:lnTo>
                      <a:lnTo>
                        <a:pt x="13" y="443"/>
                      </a:lnTo>
                      <a:lnTo>
                        <a:pt x="13" y="443"/>
                      </a:lnTo>
                      <a:lnTo>
                        <a:pt x="12" y="442"/>
                      </a:lnTo>
                      <a:lnTo>
                        <a:pt x="9" y="442"/>
                      </a:lnTo>
                      <a:lnTo>
                        <a:pt x="9" y="442"/>
                      </a:lnTo>
                      <a:lnTo>
                        <a:pt x="8" y="443"/>
                      </a:lnTo>
                      <a:lnTo>
                        <a:pt x="6" y="444"/>
                      </a:lnTo>
                      <a:lnTo>
                        <a:pt x="5" y="444"/>
                      </a:lnTo>
                      <a:lnTo>
                        <a:pt x="4" y="446"/>
                      </a:lnTo>
                      <a:lnTo>
                        <a:pt x="2" y="447"/>
                      </a:lnTo>
                      <a:lnTo>
                        <a:pt x="1" y="447"/>
                      </a:lnTo>
                      <a:lnTo>
                        <a:pt x="0" y="448"/>
                      </a:lnTo>
                      <a:lnTo>
                        <a:pt x="1" y="450"/>
                      </a:lnTo>
                      <a:lnTo>
                        <a:pt x="1" y="451"/>
                      </a:lnTo>
                      <a:lnTo>
                        <a:pt x="2" y="452"/>
                      </a:lnTo>
                      <a:lnTo>
                        <a:pt x="5" y="454"/>
                      </a:lnTo>
                      <a:lnTo>
                        <a:pt x="6" y="455"/>
                      </a:lnTo>
                      <a:lnTo>
                        <a:pt x="8" y="456"/>
                      </a:lnTo>
                      <a:lnTo>
                        <a:pt x="10" y="458"/>
                      </a:lnTo>
                      <a:lnTo>
                        <a:pt x="12" y="459"/>
                      </a:lnTo>
                      <a:lnTo>
                        <a:pt x="12" y="460"/>
                      </a:lnTo>
                      <a:lnTo>
                        <a:pt x="12" y="462"/>
                      </a:lnTo>
                      <a:lnTo>
                        <a:pt x="12" y="463"/>
                      </a:lnTo>
                      <a:lnTo>
                        <a:pt x="12" y="463"/>
                      </a:lnTo>
                      <a:lnTo>
                        <a:pt x="12" y="464"/>
                      </a:lnTo>
                      <a:lnTo>
                        <a:pt x="12" y="464"/>
                      </a:lnTo>
                      <a:lnTo>
                        <a:pt x="10" y="466"/>
                      </a:lnTo>
                      <a:lnTo>
                        <a:pt x="10" y="466"/>
                      </a:lnTo>
                      <a:lnTo>
                        <a:pt x="10" y="466"/>
                      </a:lnTo>
                      <a:lnTo>
                        <a:pt x="10" y="467"/>
                      </a:lnTo>
                      <a:lnTo>
                        <a:pt x="10" y="467"/>
                      </a:lnTo>
                      <a:lnTo>
                        <a:pt x="10" y="467"/>
                      </a:lnTo>
                      <a:lnTo>
                        <a:pt x="10" y="467"/>
                      </a:lnTo>
                      <a:lnTo>
                        <a:pt x="10" y="468"/>
                      </a:lnTo>
                      <a:lnTo>
                        <a:pt x="12" y="468"/>
                      </a:lnTo>
                      <a:lnTo>
                        <a:pt x="12" y="470"/>
                      </a:lnTo>
                      <a:lnTo>
                        <a:pt x="13" y="471"/>
                      </a:lnTo>
                      <a:lnTo>
                        <a:pt x="14" y="471"/>
                      </a:lnTo>
                      <a:lnTo>
                        <a:pt x="16" y="472"/>
                      </a:lnTo>
                      <a:lnTo>
                        <a:pt x="17" y="474"/>
                      </a:lnTo>
                      <a:lnTo>
                        <a:pt x="18" y="475"/>
                      </a:lnTo>
                      <a:lnTo>
                        <a:pt x="20" y="476"/>
                      </a:lnTo>
                      <a:lnTo>
                        <a:pt x="21" y="478"/>
                      </a:lnTo>
                      <a:lnTo>
                        <a:pt x="21" y="479"/>
                      </a:lnTo>
                      <a:lnTo>
                        <a:pt x="22" y="480"/>
                      </a:lnTo>
                      <a:lnTo>
                        <a:pt x="22" y="482"/>
                      </a:lnTo>
                      <a:lnTo>
                        <a:pt x="24" y="483"/>
                      </a:lnTo>
                      <a:lnTo>
                        <a:pt x="25" y="486"/>
                      </a:lnTo>
                      <a:lnTo>
                        <a:pt x="28" y="487"/>
                      </a:lnTo>
                      <a:lnTo>
                        <a:pt x="29" y="488"/>
                      </a:lnTo>
                      <a:lnTo>
                        <a:pt x="32" y="491"/>
                      </a:lnTo>
                      <a:lnTo>
                        <a:pt x="33" y="492"/>
                      </a:lnTo>
                      <a:lnTo>
                        <a:pt x="34" y="494"/>
                      </a:lnTo>
                      <a:lnTo>
                        <a:pt x="34" y="494"/>
                      </a:lnTo>
                      <a:lnTo>
                        <a:pt x="36" y="495"/>
                      </a:lnTo>
                      <a:lnTo>
                        <a:pt x="36" y="495"/>
                      </a:lnTo>
                      <a:lnTo>
                        <a:pt x="36" y="496"/>
                      </a:lnTo>
                      <a:lnTo>
                        <a:pt x="36" y="496"/>
                      </a:lnTo>
                      <a:lnTo>
                        <a:pt x="37" y="498"/>
                      </a:lnTo>
                      <a:lnTo>
                        <a:pt x="37" y="499"/>
                      </a:lnTo>
                      <a:lnTo>
                        <a:pt x="37" y="499"/>
                      </a:lnTo>
                      <a:lnTo>
                        <a:pt x="38" y="500"/>
                      </a:lnTo>
                      <a:lnTo>
                        <a:pt x="38" y="500"/>
                      </a:lnTo>
                      <a:lnTo>
                        <a:pt x="40" y="502"/>
                      </a:lnTo>
                      <a:lnTo>
                        <a:pt x="41" y="502"/>
                      </a:lnTo>
                      <a:lnTo>
                        <a:pt x="42" y="503"/>
                      </a:lnTo>
                      <a:lnTo>
                        <a:pt x="42" y="503"/>
                      </a:lnTo>
                      <a:lnTo>
                        <a:pt x="44" y="504"/>
                      </a:lnTo>
                      <a:lnTo>
                        <a:pt x="45" y="507"/>
                      </a:lnTo>
                      <a:lnTo>
                        <a:pt x="45" y="508"/>
                      </a:lnTo>
                      <a:lnTo>
                        <a:pt x="46" y="510"/>
                      </a:lnTo>
                      <a:lnTo>
                        <a:pt x="46" y="512"/>
                      </a:lnTo>
                      <a:lnTo>
                        <a:pt x="48" y="514"/>
                      </a:lnTo>
                      <a:lnTo>
                        <a:pt x="49" y="516"/>
                      </a:lnTo>
                      <a:lnTo>
                        <a:pt x="49" y="518"/>
                      </a:lnTo>
                      <a:lnTo>
                        <a:pt x="49" y="519"/>
                      </a:lnTo>
                      <a:lnTo>
                        <a:pt x="50" y="520"/>
                      </a:lnTo>
                      <a:lnTo>
                        <a:pt x="52" y="520"/>
                      </a:lnTo>
                      <a:lnTo>
                        <a:pt x="52" y="520"/>
                      </a:lnTo>
                      <a:lnTo>
                        <a:pt x="53" y="521"/>
                      </a:lnTo>
                      <a:lnTo>
                        <a:pt x="54" y="521"/>
                      </a:lnTo>
                      <a:lnTo>
                        <a:pt x="54" y="523"/>
                      </a:lnTo>
                      <a:lnTo>
                        <a:pt x="56" y="524"/>
                      </a:lnTo>
                      <a:lnTo>
                        <a:pt x="56" y="524"/>
                      </a:lnTo>
                      <a:lnTo>
                        <a:pt x="57" y="525"/>
                      </a:lnTo>
                      <a:lnTo>
                        <a:pt x="57" y="527"/>
                      </a:lnTo>
                      <a:lnTo>
                        <a:pt x="57" y="527"/>
                      </a:lnTo>
                      <a:lnTo>
                        <a:pt x="57" y="528"/>
                      </a:lnTo>
                      <a:lnTo>
                        <a:pt x="58" y="528"/>
                      </a:lnTo>
                      <a:lnTo>
                        <a:pt x="58" y="529"/>
                      </a:lnTo>
                      <a:lnTo>
                        <a:pt x="58" y="529"/>
                      </a:lnTo>
                      <a:lnTo>
                        <a:pt x="60" y="531"/>
                      </a:lnTo>
                      <a:lnTo>
                        <a:pt x="61" y="532"/>
                      </a:lnTo>
                      <a:lnTo>
                        <a:pt x="62" y="533"/>
                      </a:lnTo>
                      <a:lnTo>
                        <a:pt x="64" y="535"/>
                      </a:lnTo>
                      <a:lnTo>
                        <a:pt x="65" y="536"/>
                      </a:lnTo>
                      <a:lnTo>
                        <a:pt x="66" y="537"/>
                      </a:lnTo>
                      <a:lnTo>
                        <a:pt x="68" y="539"/>
                      </a:lnTo>
                      <a:lnTo>
                        <a:pt x="69" y="540"/>
                      </a:lnTo>
                      <a:lnTo>
                        <a:pt x="70" y="541"/>
                      </a:lnTo>
                      <a:lnTo>
                        <a:pt x="70" y="541"/>
                      </a:lnTo>
                      <a:lnTo>
                        <a:pt x="72" y="543"/>
                      </a:lnTo>
                      <a:lnTo>
                        <a:pt x="72" y="543"/>
                      </a:lnTo>
                      <a:lnTo>
                        <a:pt x="72" y="544"/>
                      </a:lnTo>
                      <a:lnTo>
                        <a:pt x="72" y="544"/>
                      </a:lnTo>
                      <a:lnTo>
                        <a:pt x="72" y="544"/>
                      </a:lnTo>
                      <a:lnTo>
                        <a:pt x="72" y="545"/>
                      </a:lnTo>
                      <a:lnTo>
                        <a:pt x="72" y="547"/>
                      </a:lnTo>
                      <a:lnTo>
                        <a:pt x="74" y="548"/>
                      </a:lnTo>
                      <a:lnTo>
                        <a:pt x="77" y="549"/>
                      </a:lnTo>
                      <a:lnTo>
                        <a:pt x="78" y="552"/>
                      </a:lnTo>
                      <a:lnTo>
                        <a:pt x="81" y="553"/>
                      </a:lnTo>
                      <a:lnTo>
                        <a:pt x="84" y="555"/>
                      </a:lnTo>
                      <a:lnTo>
                        <a:pt x="85" y="556"/>
                      </a:lnTo>
                      <a:lnTo>
                        <a:pt x="88" y="559"/>
                      </a:lnTo>
                      <a:lnTo>
                        <a:pt x="89" y="560"/>
                      </a:lnTo>
                      <a:lnTo>
                        <a:pt x="92" y="561"/>
                      </a:lnTo>
                      <a:lnTo>
                        <a:pt x="93" y="561"/>
                      </a:lnTo>
                      <a:lnTo>
                        <a:pt x="93" y="563"/>
                      </a:lnTo>
                      <a:lnTo>
                        <a:pt x="94" y="564"/>
                      </a:lnTo>
                      <a:lnTo>
                        <a:pt x="94" y="565"/>
                      </a:lnTo>
                      <a:lnTo>
                        <a:pt x="96" y="567"/>
                      </a:lnTo>
                      <a:lnTo>
                        <a:pt x="96" y="568"/>
                      </a:lnTo>
                      <a:lnTo>
                        <a:pt x="96" y="569"/>
                      </a:lnTo>
                      <a:lnTo>
                        <a:pt x="97" y="569"/>
                      </a:lnTo>
                      <a:lnTo>
                        <a:pt x="98" y="571"/>
                      </a:lnTo>
                      <a:lnTo>
                        <a:pt x="100" y="571"/>
                      </a:lnTo>
                      <a:lnTo>
                        <a:pt x="101" y="572"/>
                      </a:lnTo>
                      <a:lnTo>
                        <a:pt x="102" y="573"/>
                      </a:lnTo>
                      <a:lnTo>
                        <a:pt x="103" y="573"/>
                      </a:lnTo>
                      <a:lnTo>
                        <a:pt x="103" y="575"/>
                      </a:lnTo>
                      <a:lnTo>
                        <a:pt x="105" y="576"/>
                      </a:lnTo>
                      <a:lnTo>
                        <a:pt x="106" y="575"/>
                      </a:lnTo>
                      <a:lnTo>
                        <a:pt x="106" y="575"/>
                      </a:lnTo>
                      <a:lnTo>
                        <a:pt x="107" y="575"/>
                      </a:lnTo>
                      <a:lnTo>
                        <a:pt x="107" y="575"/>
                      </a:lnTo>
                      <a:lnTo>
                        <a:pt x="109" y="575"/>
                      </a:lnTo>
                      <a:lnTo>
                        <a:pt x="109" y="575"/>
                      </a:lnTo>
                      <a:lnTo>
                        <a:pt x="109" y="573"/>
                      </a:lnTo>
                      <a:lnTo>
                        <a:pt x="110" y="573"/>
                      </a:lnTo>
                      <a:lnTo>
                        <a:pt x="115" y="577"/>
                      </a:lnTo>
                      <a:lnTo>
                        <a:pt x="122" y="581"/>
                      </a:lnTo>
                      <a:lnTo>
                        <a:pt x="129" y="585"/>
                      </a:lnTo>
                      <a:lnTo>
                        <a:pt x="134" y="589"/>
                      </a:lnTo>
                      <a:lnTo>
                        <a:pt x="141" y="593"/>
                      </a:lnTo>
                      <a:lnTo>
                        <a:pt x="147" y="597"/>
                      </a:lnTo>
                      <a:lnTo>
                        <a:pt x="153" y="600"/>
                      </a:lnTo>
                      <a:lnTo>
                        <a:pt x="159" y="604"/>
                      </a:lnTo>
                      <a:lnTo>
                        <a:pt x="159" y="604"/>
                      </a:lnTo>
                      <a:lnTo>
                        <a:pt x="159" y="605"/>
                      </a:lnTo>
                      <a:lnTo>
                        <a:pt x="159" y="605"/>
                      </a:lnTo>
                      <a:lnTo>
                        <a:pt x="159" y="607"/>
                      </a:lnTo>
                      <a:lnTo>
                        <a:pt x="159" y="607"/>
                      </a:lnTo>
                      <a:lnTo>
                        <a:pt x="161" y="608"/>
                      </a:lnTo>
                      <a:lnTo>
                        <a:pt x="161" y="608"/>
                      </a:lnTo>
                      <a:lnTo>
                        <a:pt x="161" y="609"/>
                      </a:lnTo>
                      <a:lnTo>
                        <a:pt x="165" y="611"/>
                      </a:lnTo>
                      <a:lnTo>
                        <a:pt x="169" y="613"/>
                      </a:lnTo>
                      <a:lnTo>
                        <a:pt x="173" y="616"/>
                      </a:lnTo>
                      <a:lnTo>
                        <a:pt x="177" y="619"/>
                      </a:lnTo>
                      <a:lnTo>
                        <a:pt x="181" y="620"/>
                      </a:lnTo>
                      <a:lnTo>
                        <a:pt x="185" y="623"/>
                      </a:lnTo>
                      <a:lnTo>
                        <a:pt x="189" y="625"/>
                      </a:lnTo>
                      <a:lnTo>
                        <a:pt x="193" y="628"/>
                      </a:lnTo>
                      <a:lnTo>
                        <a:pt x="193" y="628"/>
                      </a:lnTo>
                      <a:lnTo>
                        <a:pt x="193" y="628"/>
                      </a:lnTo>
                      <a:lnTo>
                        <a:pt x="193" y="629"/>
                      </a:lnTo>
                      <a:lnTo>
                        <a:pt x="194" y="629"/>
                      </a:lnTo>
                      <a:lnTo>
                        <a:pt x="194" y="629"/>
                      </a:lnTo>
                      <a:lnTo>
                        <a:pt x="194" y="631"/>
                      </a:lnTo>
                      <a:lnTo>
                        <a:pt x="194" y="631"/>
                      </a:lnTo>
                      <a:lnTo>
                        <a:pt x="194" y="632"/>
                      </a:lnTo>
                      <a:lnTo>
                        <a:pt x="197" y="633"/>
                      </a:lnTo>
                      <a:lnTo>
                        <a:pt x="201" y="636"/>
                      </a:lnTo>
                      <a:lnTo>
                        <a:pt x="203" y="637"/>
                      </a:lnTo>
                      <a:lnTo>
                        <a:pt x="206" y="639"/>
                      </a:lnTo>
                      <a:lnTo>
                        <a:pt x="209" y="640"/>
                      </a:lnTo>
                      <a:lnTo>
                        <a:pt x="211" y="641"/>
                      </a:lnTo>
                      <a:lnTo>
                        <a:pt x="214" y="644"/>
                      </a:lnTo>
                      <a:lnTo>
                        <a:pt x="217" y="645"/>
                      </a:lnTo>
                      <a:lnTo>
                        <a:pt x="217" y="645"/>
                      </a:lnTo>
                      <a:lnTo>
                        <a:pt x="217" y="645"/>
                      </a:lnTo>
                      <a:lnTo>
                        <a:pt x="217" y="645"/>
                      </a:lnTo>
                      <a:lnTo>
                        <a:pt x="217" y="647"/>
                      </a:lnTo>
                      <a:lnTo>
                        <a:pt x="217" y="647"/>
                      </a:lnTo>
                      <a:lnTo>
                        <a:pt x="217" y="647"/>
                      </a:lnTo>
                      <a:lnTo>
                        <a:pt x="217" y="647"/>
                      </a:lnTo>
                      <a:lnTo>
                        <a:pt x="215" y="647"/>
                      </a:lnTo>
                      <a:lnTo>
                        <a:pt x="214" y="647"/>
                      </a:lnTo>
                      <a:lnTo>
                        <a:pt x="213" y="645"/>
                      </a:lnTo>
                      <a:lnTo>
                        <a:pt x="211" y="645"/>
                      </a:lnTo>
                      <a:lnTo>
                        <a:pt x="210" y="645"/>
                      </a:lnTo>
                      <a:lnTo>
                        <a:pt x="209" y="644"/>
                      </a:lnTo>
                      <a:lnTo>
                        <a:pt x="207" y="644"/>
                      </a:lnTo>
                      <a:lnTo>
                        <a:pt x="206" y="644"/>
                      </a:lnTo>
                      <a:lnTo>
                        <a:pt x="205" y="643"/>
                      </a:lnTo>
                      <a:lnTo>
                        <a:pt x="203" y="644"/>
                      </a:lnTo>
                      <a:lnTo>
                        <a:pt x="203" y="644"/>
                      </a:lnTo>
                      <a:lnTo>
                        <a:pt x="203" y="644"/>
                      </a:lnTo>
                      <a:lnTo>
                        <a:pt x="202" y="644"/>
                      </a:lnTo>
                      <a:lnTo>
                        <a:pt x="202" y="645"/>
                      </a:lnTo>
                      <a:lnTo>
                        <a:pt x="202" y="645"/>
                      </a:lnTo>
                      <a:lnTo>
                        <a:pt x="202" y="647"/>
                      </a:lnTo>
                      <a:lnTo>
                        <a:pt x="202" y="647"/>
                      </a:lnTo>
                      <a:lnTo>
                        <a:pt x="202" y="647"/>
                      </a:lnTo>
                      <a:lnTo>
                        <a:pt x="203" y="648"/>
                      </a:lnTo>
                      <a:lnTo>
                        <a:pt x="205" y="648"/>
                      </a:lnTo>
                      <a:lnTo>
                        <a:pt x="206" y="648"/>
                      </a:lnTo>
                      <a:lnTo>
                        <a:pt x="206" y="649"/>
                      </a:lnTo>
                      <a:lnTo>
                        <a:pt x="207" y="649"/>
                      </a:lnTo>
                      <a:lnTo>
                        <a:pt x="209" y="651"/>
                      </a:lnTo>
                      <a:lnTo>
                        <a:pt x="209" y="651"/>
                      </a:lnTo>
                      <a:lnTo>
                        <a:pt x="210" y="652"/>
                      </a:lnTo>
                      <a:lnTo>
                        <a:pt x="210" y="652"/>
                      </a:lnTo>
                      <a:lnTo>
                        <a:pt x="210" y="653"/>
                      </a:lnTo>
                      <a:lnTo>
                        <a:pt x="210" y="653"/>
                      </a:lnTo>
                      <a:lnTo>
                        <a:pt x="210" y="655"/>
                      </a:lnTo>
                      <a:lnTo>
                        <a:pt x="210" y="655"/>
                      </a:lnTo>
                      <a:lnTo>
                        <a:pt x="210" y="656"/>
                      </a:lnTo>
                      <a:lnTo>
                        <a:pt x="210" y="656"/>
                      </a:lnTo>
                      <a:lnTo>
                        <a:pt x="209" y="656"/>
                      </a:lnTo>
                      <a:lnTo>
                        <a:pt x="207" y="656"/>
                      </a:lnTo>
                      <a:lnTo>
                        <a:pt x="205" y="656"/>
                      </a:lnTo>
                      <a:lnTo>
                        <a:pt x="203" y="655"/>
                      </a:lnTo>
                      <a:lnTo>
                        <a:pt x="201" y="655"/>
                      </a:lnTo>
                      <a:lnTo>
                        <a:pt x="198" y="655"/>
                      </a:lnTo>
                      <a:lnTo>
                        <a:pt x="197" y="655"/>
                      </a:lnTo>
                      <a:lnTo>
                        <a:pt x="194" y="655"/>
                      </a:lnTo>
                      <a:lnTo>
                        <a:pt x="194" y="656"/>
                      </a:lnTo>
                      <a:lnTo>
                        <a:pt x="194" y="656"/>
                      </a:lnTo>
                      <a:lnTo>
                        <a:pt x="194" y="657"/>
                      </a:lnTo>
                      <a:lnTo>
                        <a:pt x="194" y="657"/>
                      </a:lnTo>
                      <a:lnTo>
                        <a:pt x="194" y="659"/>
                      </a:lnTo>
                      <a:lnTo>
                        <a:pt x="194" y="659"/>
                      </a:lnTo>
                      <a:lnTo>
                        <a:pt x="194" y="660"/>
                      </a:lnTo>
                      <a:lnTo>
                        <a:pt x="194" y="660"/>
                      </a:lnTo>
                      <a:lnTo>
                        <a:pt x="194" y="661"/>
                      </a:lnTo>
                      <a:lnTo>
                        <a:pt x="195" y="661"/>
                      </a:lnTo>
                      <a:lnTo>
                        <a:pt x="195" y="663"/>
                      </a:lnTo>
                      <a:lnTo>
                        <a:pt x="197" y="663"/>
                      </a:lnTo>
                      <a:lnTo>
                        <a:pt x="197" y="664"/>
                      </a:lnTo>
                      <a:lnTo>
                        <a:pt x="198" y="664"/>
                      </a:lnTo>
                      <a:lnTo>
                        <a:pt x="198" y="665"/>
                      </a:lnTo>
                      <a:lnTo>
                        <a:pt x="199" y="665"/>
                      </a:lnTo>
                      <a:lnTo>
                        <a:pt x="201" y="667"/>
                      </a:lnTo>
                      <a:lnTo>
                        <a:pt x="202" y="668"/>
                      </a:lnTo>
                      <a:lnTo>
                        <a:pt x="203" y="669"/>
                      </a:lnTo>
                      <a:lnTo>
                        <a:pt x="205" y="671"/>
                      </a:lnTo>
                      <a:lnTo>
                        <a:pt x="206" y="671"/>
                      </a:lnTo>
                      <a:lnTo>
                        <a:pt x="207" y="672"/>
                      </a:lnTo>
                      <a:lnTo>
                        <a:pt x="209" y="673"/>
                      </a:lnTo>
                      <a:lnTo>
                        <a:pt x="210" y="675"/>
                      </a:lnTo>
                      <a:lnTo>
                        <a:pt x="211" y="676"/>
                      </a:lnTo>
                      <a:lnTo>
                        <a:pt x="213" y="676"/>
                      </a:lnTo>
                      <a:lnTo>
                        <a:pt x="214" y="677"/>
                      </a:lnTo>
                      <a:lnTo>
                        <a:pt x="214" y="677"/>
                      </a:lnTo>
                      <a:lnTo>
                        <a:pt x="215" y="679"/>
                      </a:lnTo>
                      <a:lnTo>
                        <a:pt x="217" y="679"/>
                      </a:lnTo>
                      <a:lnTo>
                        <a:pt x="217" y="680"/>
                      </a:lnTo>
                      <a:lnTo>
                        <a:pt x="218" y="680"/>
                      </a:lnTo>
                      <a:lnTo>
                        <a:pt x="218" y="681"/>
                      </a:lnTo>
                      <a:lnTo>
                        <a:pt x="218" y="681"/>
                      </a:lnTo>
                      <a:lnTo>
                        <a:pt x="218" y="681"/>
                      </a:lnTo>
                      <a:lnTo>
                        <a:pt x="218" y="681"/>
                      </a:lnTo>
                      <a:lnTo>
                        <a:pt x="218" y="681"/>
                      </a:lnTo>
                      <a:lnTo>
                        <a:pt x="217" y="681"/>
                      </a:lnTo>
                      <a:lnTo>
                        <a:pt x="217" y="681"/>
                      </a:lnTo>
                      <a:lnTo>
                        <a:pt x="217" y="681"/>
                      </a:lnTo>
                      <a:lnTo>
                        <a:pt x="217" y="681"/>
                      </a:lnTo>
                      <a:lnTo>
                        <a:pt x="217" y="683"/>
                      </a:lnTo>
                      <a:lnTo>
                        <a:pt x="217" y="683"/>
                      </a:lnTo>
                      <a:lnTo>
                        <a:pt x="217" y="683"/>
                      </a:lnTo>
                      <a:lnTo>
                        <a:pt x="217" y="684"/>
                      </a:lnTo>
                      <a:lnTo>
                        <a:pt x="217" y="684"/>
                      </a:lnTo>
                      <a:lnTo>
                        <a:pt x="217" y="684"/>
                      </a:lnTo>
                      <a:lnTo>
                        <a:pt x="217" y="685"/>
                      </a:lnTo>
                      <a:lnTo>
                        <a:pt x="217" y="685"/>
                      </a:lnTo>
                      <a:lnTo>
                        <a:pt x="217" y="685"/>
                      </a:lnTo>
                      <a:lnTo>
                        <a:pt x="218" y="687"/>
                      </a:lnTo>
                      <a:lnTo>
                        <a:pt x="218" y="687"/>
                      </a:lnTo>
                      <a:lnTo>
                        <a:pt x="219" y="688"/>
                      </a:lnTo>
                      <a:lnTo>
                        <a:pt x="221" y="688"/>
                      </a:lnTo>
                      <a:lnTo>
                        <a:pt x="221" y="688"/>
                      </a:lnTo>
                      <a:lnTo>
                        <a:pt x="222" y="689"/>
                      </a:lnTo>
                      <a:lnTo>
                        <a:pt x="222" y="691"/>
                      </a:lnTo>
                      <a:lnTo>
                        <a:pt x="223" y="692"/>
                      </a:lnTo>
                      <a:lnTo>
                        <a:pt x="223" y="693"/>
                      </a:lnTo>
                      <a:lnTo>
                        <a:pt x="225" y="695"/>
                      </a:lnTo>
                      <a:lnTo>
                        <a:pt x="225" y="696"/>
                      </a:lnTo>
                      <a:lnTo>
                        <a:pt x="225" y="697"/>
                      </a:lnTo>
                      <a:lnTo>
                        <a:pt x="226" y="699"/>
                      </a:lnTo>
                      <a:lnTo>
                        <a:pt x="226" y="700"/>
                      </a:lnTo>
                      <a:lnTo>
                        <a:pt x="227" y="701"/>
                      </a:lnTo>
                      <a:lnTo>
                        <a:pt x="229" y="701"/>
                      </a:lnTo>
                      <a:lnTo>
                        <a:pt x="229" y="703"/>
                      </a:lnTo>
                      <a:lnTo>
                        <a:pt x="230" y="703"/>
                      </a:lnTo>
                      <a:lnTo>
                        <a:pt x="231" y="703"/>
                      </a:lnTo>
                      <a:lnTo>
                        <a:pt x="231" y="704"/>
                      </a:lnTo>
                      <a:lnTo>
                        <a:pt x="231" y="704"/>
                      </a:lnTo>
                      <a:lnTo>
                        <a:pt x="233" y="704"/>
                      </a:lnTo>
                      <a:lnTo>
                        <a:pt x="233" y="705"/>
                      </a:lnTo>
                      <a:lnTo>
                        <a:pt x="233" y="705"/>
                      </a:lnTo>
                      <a:lnTo>
                        <a:pt x="231" y="705"/>
                      </a:lnTo>
                      <a:lnTo>
                        <a:pt x="230" y="705"/>
                      </a:lnTo>
                      <a:lnTo>
                        <a:pt x="230" y="705"/>
                      </a:lnTo>
                      <a:lnTo>
                        <a:pt x="229" y="704"/>
                      </a:lnTo>
                      <a:lnTo>
                        <a:pt x="227" y="704"/>
                      </a:lnTo>
                      <a:lnTo>
                        <a:pt x="226" y="704"/>
                      </a:lnTo>
                      <a:lnTo>
                        <a:pt x="225" y="704"/>
                      </a:lnTo>
                      <a:lnTo>
                        <a:pt x="225" y="704"/>
                      </a:lnTo>
                      <a:lnTo>
                        <a:pt x="223" y="704"/>
                      </a:lnTo>
                      <a:lnTo>
                        <a:pt x="223" y="704"/>
                      </a:lnTo>
                      <a:lnTo>
                        <a:pt x="223" y="704"/>
                      </a:lnTo>
                      <a:lnTo>
                        <a:pt x="222" y="704"/>
                      </a:lnTo>
                      <a:lnTo>
                        <a:pt x="222" y="705"/>
                      </a:lnTo>
                      <a:lnTo>
                        <a:pt x="222" y="705"/>
                      </a:lnTo>
                      <a:lnTo>
                        <a:pt x="222" y="705"/>
                      </a:lnTo>
                      <a:lnTo>
                        <a:pt x="223" y="705"/>
                      </a:lnTo>
                      <a:lnTo>
                        <a:pt x="223" y="707"/>
                      </a:lnTo>
                      <a:lnTo>
                        <a:pt x="225" y="707"/>
                      </a:lnTo>
                      <a:lnTo>
                        <a:pt x="225" y="707"/>
                      </a:lnTo>
                      <a:lnTo>
                        <a:pt x="226" y="708"/>
                      </a:lnTo>
                      <a:lnTo>
                        <a:pt x="226" y="708"/>
                      </a:lnTo>
                      <a:lnTo>
                        <a:pt x="227" y="709"/>
                      </a:lnTo>
                      <a:lnTo>
                        <a:pt x="229" y="709"/>
                      </a:lnTo>
                      <a:lnTo>
                        <a:pt x="229" y="710"/>
                      </a:lnTo>
                      <a:lnTo>
                        <a:pt x="230" y="710"/>
                      </a:lnTo>
                      <a:lnTo>
                        <a:pt x="229" y="712"/>
                      </a:lnTo>
                      <a:lnTo>
                        <a:pt x="229" y="712"/>
                      </a:lnTo>
                      <a:lnTo>
                        <a:pt x="229" y="713"/>
                      </a:lnTo>
                      <a:lnTo>
                        <a:pt x="229" y="713"/>
                      </a:lnTo>
                      <a:lnTo>
                        <a:pt x="230" y="714"/>
                      </a:lnTo>
                      <a:lnTo>
                        <a:pt x="229" y="714"/>
                      </a:lnTo>
                      <a:lnTo>
                        <a:pt x="227" y="713"/>
                      </a:lnTo>
                      <a:lnTo>
                        <a:pt x="226" y="713"/>
                      </a:lnTo>
                      <a:lnTo>
                        <a:pt x="223" y="713"/>
                      </a:lnTo>
                      <a:lnTo>
                        <a:pt x="222" y="712"/>
                      </a:lnTo>
                      <a:lnTo>
                        <a:pt x="221" y="712"/>
                      </a:lnTo>
                      <a:lnTo>
                        <a:pt x="219" y="712"/>
                      </a:lnTo>
                      <a:lnTo>
                        <a:pt x="218" y="712"/>
                      </a:lnTo>
                      <a:lnTo>
                        <a:pt x="217" y="712"/>
                      </a:lnTo>
                      <a:lnTo>
                        <a:pt x="215" y="712"/>
                      </a:lnTo>
                      <a:lnTo>
                        <a:pt x="214" y="712"/>
                      </a:lnTo>
                      <a:lnTo>
                        <a:pt x="213" y="713"/>
                      </a:lnTo>
                      <a:lnTo>
                        <a:pt x="213" y="713"/>
                      </a:lnTo>
                      <a:lnTo>
                        <a:pt x="211" y="713"/>
                      </a:lnTo>
                      <a:lnTo>
                        <a:pt x="210" y="714"/>
                      </a:lnTo>
                      <a:lnTo>
                        <a:pt x="210" y="714"/>
                      </a:lnTo>
                      <a:lnTo>
                        <a:pt x="209" y="714"/>
                      </a:lnTo>
                      <a:lnTo>
                        <a:pt x="209" y="714"/>
                      </a:lnTo>
                      <a:lnTo>
                        <a:pt x="207" y="714"/>
                      </a:lnTo>
                      <a:lnTo>
                        <a:pt x="207" y="713"/>
                      </a:lnTo>
                      <a:lnTo>
                        <a:pt x="206" y="713"/>
                      </a:lnTo>
                      <a:lnTo>
                        <a:pt x="205" y="713"/>
                      </a:lnTo>
                      <a:lnTo>
                        <a:pt x="203" y="712"/>
                      </a:lnTo>
                      <a:lnTo>
                        <a:pt x="202" y="712"/>
                      </a:lnTo>
                      <a:lnTo>
                        <a:pt x="202" y="712"/>
                      </a:lnTo>
                      <a:lnTo>
                        <a:pt x="201" y="712"/>
                      </a:lnTo>
                      <a:lnTo>
                        <a:pt x="201" y="712"/>
                      </a:lnTo>
                      <a:lnTo>
                        <a:pt x="201" y="712"/>
                      </a:lnTo>
                      <a:lnTo>
                        <a:pt x="199" y="712"/>
                      </a:lnTo>
                      <a:lnTo>
                        <a:pt x="199" y="713"/>
                      </a:lnTo>
                      <a:lnTo>
                        <a:pt x="201" y="713"/>
                      </a:lnTo>
                      <a:lnTo>
                        <a:pt x="201" y="713"/>
                      </a:lnTo>
                      <a:lnTo>
                        <a:pt x="201" y="714"/>
                      </a:lnTo>
                      <a:lnTo>
                        <a:pt x="202" y="714"/>
                      </a:lnTo>
                      <a:lnTo>
                        <a:pt x="203" y="716"/>
                      </a:lnTo>
                      <a:lnTo>
                        <a:pt x="205" y="717"/>
                      </a:lnTo>
                      <a:lnTo>
                        <a:pt x="206" y="717"/>
                      </a:lnTo>
                      <a:lnTo>
                        <a:pt x="207" y="718"/>
                      </a:lnTo>
                      <a:lnTo>
                        <a:pt x="209" y="720"/>
                      </a:lnTo>
                      <a:lnTo>
                        <a:pt x="210" y="720"/>
                      </a:lnTo>
                      <a:lnTo>
                        <a:pt x="210" y="721"/>
                      </a:lnTo>
                      <a:lnTo>
                        <a:pt x="209" y="721"/>
                      </a:lnTo>
                      <a:lnTo>
                        <a:pt x="209" y="721"/>
                      </a:lnTo>
                      <a:lnTo>
                        <a:pt x="209" y="721"/>
                      </a:lnTo>
                      <a:lnTo>
                        <a:pt x="209" y="721"/>
                      </a:lnTo>
                      <a:lnTo>
                        <a:pt x="209" y="721"/>
                      </a:lnTo>
                      <a:lnTo>
                        <a:pt x="209" y="721"/>
                      </a:lnTo>
                      <a:lnTo>
                        <a:pt x="207" y="721"/>
                      </a:lnTo>
                      <a:lnTo>
                        <a:pt x="207" y="721"/>
                      </a:lnTo>
                      <a:lnTo>
                        <a:pt x="206" y="720"/>
                      </a:lnTo>
                      <a:lnTo>
                        <a:pt x="205" y="720"/>
                      </a:lnTo>
                      <a:lnTo>
                        <a:pt x="203" y="720"/>
                      </a:lnTo>
                      <a:lnTo>
                        <a:pt x="202" y="718"/>
                      </a:lnTo>
                      <a:lnTo>
                        <a:pt x="201" y="718"/>
                      </a:lnTo>
                      <a:lnTo>
                        <a:pt x="201" y="718"/>
                      </a:lnTo>
                      <a:lnTo>
                        <a:pt x="199" y="717"/>
                      </a:lnTo>
                      <a:lnTo>
                        <a:pt x="198" y="718"/>
                      </a:lnTo>
                      <a:lnTo>
                        <a:pt x="198" y="718"/>
                      </a:lnTo>
                      <a:lnTo>
                        <a:pt x="197" y="718"/>
                      </a:lnTo>
                      <a:lnTo>
                        <a:pt x="197" y="720"/>
                      </a:lnTo>
                      <a:lnTo>
                        <a:pt x="197" y="720"/>
                      </a:lnTo>
                      <a:lnTo>
                        <a:pt x="197" y="720"/>
                      </a:lnTo>
                      <a:lnTo>
                        <a:pt x="197" y="721"/>
                      </a:lnTo>
                      <a:lnTo>
                        <a:pt x="195" y="721"/>
                      </a:lnTo>
                      <a:lnTo>
                        <a:pt x="195" y="722"/>
                      </a:lnTo>
                      <a:lnTo>
                        <a:pt x="197" y="722"/>
                      </a:lnTo>
                      <a:lnTo>
                        <a:pt x="197" y="722"/>
                      </a:lnTo>
                      <a:lnTo>
                        <a:pt x="197" y="724"/>
                      </a:lnTo>
                      <a:lnTo>
                        <a:pt x="198" y="724"/>
                      </a:lnTo>
                      <a:lnTo>
                        <a:pt x="199" y="725"/>
                      </a:lnTo>
                      <a:lnTo>
                        <a:pt x="201" y="725"/>
                      </a:lnTo>
                      <a:lnTo>
                        <a:pt x="202" y="726"/>
                      </a:lnTo>
                      <a:lnTo>
                        <a:pt x="202" y="726"/>
                      </a:lnTo>
                      <a:lnTo>
                        <a:pt x="203" y="728"/>
                      </a:lnTo>
                      <a:lnTo>
                        <a:pt x="203" y="728"/>
                      </a:lnTo>
                      <a:lnTo>
                        <a:pt x="205" y="728"/>
                      </a:lnTo>
                      <a:lnTo>
                        <a:pt x="206" y="729"/>
                      </a:lnTo>
                      <a:lnTo>
                        <a:pt x="206" y="729"/>
                      </a:lnTo>
                      <a:lnTo>
                        <a:pt x="207" y="730"/>
                      </a:lnTo>
                      <a:lnTo>
                        <a:pt x="207" y="730"/>
                      </a:lnTo>
                      <a:lnTo>
                        <a:pt x="207" y="730"/>
                      </a:lnTo>
                      <a:lnTo>
                        <a:pt x="207" y="730"/>
                      </a:lnTo>
                      <a:lnTo>
                        <a:pt x="207" y="732"/>
                      </a:lnTo>
                      <a:lnTo>
                        <a:pt x="207" y="732"/>
                      </a:lnTo>
                      <a:lnTo>
                        <a:pt x="207" y="732"/>
                      </a:lnTo>
                      <a:lnTo>
                        <a:pt x="207" y="732"/>
                      </a:lnTo>
                      <a:lnTo>
                        <a:pt x="206" y="732"/>
                      </a:lnTo>
                      <a:lnTo>
                        <a:pt x="206" y="732"/>
                      </a:lnTo>
                      <a:lnTo>
                        <a:pt x="206" y="732"/>
                      </a:lnTo>
                      <a:lnTo>
                        <a:pt x="207" y="733"/>
                      </a:lnTo>
                      <a:lnTo>
                        <a:pt x="209" y="733"/>
                      </a:lnTo>
                      <a:lnTo>
                        <a:pt x="210" y="734"/>
                      </a:lnTo>
                      <a:lnTo>
                        <a:pt x="213" y="736"/>
                      </a:lnTo>
                      <a:lnTo>
                        <a:pt x="214" y="737"/>
                      </a:lnTo>
                      <a:lnTo>
                        <a:pt x="215" y="737"/>
                      </a:lnTo>
                      <a:lnTo>
                        <a:pt x="217" y="738"/>
                      </a:lnTo>
                      <a:lnTo>
                        <a:pt x="217" y="738"/>
                      </a:lnTo>
                      <a:lnTo>
                        <a:pt x="217" y="740"/>
                      </a:lnTo>
                      <a:lnTo>
                        <a:pt x="217" y="740"/>
                      </a:lnTo>
                      <a:lnTo>
                        <a:pt x="217" y="741"/>
                      </a:lnTo>
                      <a:lnTo>
                        <a:pt x="215" y="741"/>
                      </a:lnTo>
                      <a:lnTo>
                        <a:pt x="215" y="742"/>
                      </a:lnTo>
                      <a:lnTo>
                        <a:pt x="215" y="742"/>
                      </a:lnTo>
                      <a:lnTo>
                        <a:pt x="215" y="744"/>
                      </a:lnTo>
                      <a:lnTo>
                        <a:pt x="215" y="744"/>
                      </a:lnTo>
                      <a:lnTo>
                        <a:pt x="215" y="745"/>
                      </a:lnTo>
                      <a:lnTo>
                        <a:pt x="217" y="745"/>
                      </a:lnTo>
                      <a:lnTo>
                        <a:pt x="218" y="746"/>
                      </a:lnTo>
                      <a:lnTo>
                        <a:pt x="219" y="746"/>
                      </a:lnTo>
                      <a:lnTo>
                        <a:pt x="221" y="748"/>
                      </a:lnTo>
                      <a:lnTo>
                        <a:pt x="222" y="748"/>
                      </a:lnTo>
                      <a:lnTo>
                        <a:pt x="223" y="749"/>
                      </a:lnTo>
                      <a:lnTo>
                        <a:pt x="223" y="750"/>
                      </a:lnTo>
                      <a:lnTo>
                        <a:pt x="222" y="752"/>
                      </a:lnTo>
                      <a:lnTo>
                        <a:pt x="222" y="753"/>
                      </a:lnTo>
                      <a:lnTo>
                        <a:pt x="222" y="754"/>
                      </a:lnTo>
                      <a:lnTo>
                        <a:pt x="221" y="756"/>
                      </a:lnTo>
                      <a:lnTo>
                        <a:pt x="221" y="757"/>
                      </a:lnTo>
                      <a:lnTo>
                        <a:pt x="219" y="758"/>
                      </a:lnTo>
                      <a:lnTo>
                        <a:pt x="219" y="760"/>
                      </a:lnTo>
                      <a:lnTo>
                        <a:pt x="219" y="761"/>
                      </a:lnTo>
                      <a:lnTo>
                        <a:pt x="221" y="761"/>
                      </a:lnTo>
                      <a:lnTo>
                        <a:pt x="221" y="762"/>
                      </a:lnTo>
                      <a:lnTo>
                        <a:pt x="222" y="764"/>
                      </a:lnTo>
                      <a:lnTo>
                        <a:pt x="223" y="764"/>
                      </a:lnTo>
                      <a:lnTo>
                        <a:pt x="225" y="765"/>
                      </a:lnTo>
                      <a:lnTo>
                        <a:pt x="226" y="766"/>
                      </a:lnTo>
                      <a:lnTo>
                        <a:pt x="227" y="768"/>
                      </a:lnTo>
                      <a:lnTo>
                        <a:pt x="229" y="768"/>
                      </a:lnTo>
                      <a:lnTo>
                        <a:pt x="229" y="768"/>
                      </a:lnTo>
                      <a:lnTo>
                        <a:pt x="229" y="769"/>
                      </a:lnTo>
                      <a:lnTo>
                        <a:pt x="230" y="769"/>
                      </a:lnTo>
                      <a:lnTo>
                        <a:pt x="230" y="769"/>
                      </a:lnTo>
                      <a:lnTo>
                        <a:pt x="230" y="770"/>
                      </a:lnTo>
                      <a:lnTo>
                        <a:pt x="231" y="770"/>
                      </a:lnTo>
                      <a:lnTo>
                        <a:pt x="231" y="772"/>
                      </a:lnTo>
                      <a:lnTo>
                        <a:pt x="231" y="772"/>
                      </a:lnTo>
                      <a:lnTo>
                        <a:pt x="233" y="772"/>
                      </a:lnTo>
                      <a:lnTo>
                        <a:pt x="233" y="772"/>
                      </a:lnTo>
                      <a:lnTo>
                        <a:pt x="234" y="773"/>
                      </a:lnTo>
                      <a:lnTo>
                        <a:pt x="235" y="773"/>
                      </a:lnTo>
                      <a:lnTo>
                        <a:pt x="235" y="774"/>
                      </a:lnTo>
                      <a:lnTo>
                        <a:pt x="237" y="774"/>
                      </a:lnTo>
                      <a:lnTo>
                        <a:pt x="238" y="776"/>
                      </a:lnTo>
                      <a:lnTo>
                        <a:pt x="238" y="777"/>
                      </a:lnTo>
                      <a:lnTo>
                        <a:pt x="238" y="778"/>
                      </a:lnTo>
                      <a:lnTo>
                        <a:pt x="239" y="778"/>
                      </a:lnTo>
                      <a:lnTo>
                        <a:pt x="239" y="780"/>
                      </a:lnTo>
                      <a:lnTo>
                        <a:pt x="239" y="781"/>
                      </a:lnTo>
                      <a:lnTo>
                        <a:pt x="241" y="782"/>
                      </a:lnTo>
                      <a:lnTo>
                        <a:pt x="241" y="784"/>
                      </a:lnTo>
                      <a:lnTo>
                        <a:pt x="241" y="785"/>
                      </a:lnTo>
                      <a:lnTo>
                        <a:pt x="241" y="786"/>
                      </a:lnTo>
                      <a:lnTo>
                        <a:pt x="241" y="786"/>
                      </a:lnTo>
                      <a:lnTo>
                        <a:pt x="242" y="788"/>
                      </a:lnTo>
                      <a:lnTo>
                        <a:pt x="243" y="788"/>
                      </a:lnTo>
                      <a:lnTo>
                        <a:pt x="245" y="789"/>
                      </a:lnTo>
                      <a:lnTo>
                        <a:pt x="246" y="789"/>
                      </a:lnTo>
                      <a:lnTo>
                        <a:pt x="247" y="790"/>
                      </a:lnTo>
                      <a:lnTo>
                        <a:pt x="249" y="790"/>
                      </a:lnTo>
                      <a:lnTo>
                        <a:pt x="250" y="792"/>
                      </a:lnTo>
                      <a:lnTo>
                        <a:pt x="250" y="793"/>
                      </a:lnTo>
                      <a:lnTo>
                        <a:pt x="250" y="794"/>
                      </a:lnTo>
                      <a:lnTo>
                        <a:pt x="250" y="794"/>
                      </a:lnTo>
                      <a:lnTo>
                        <a:pt x="250" y="796"/>
                      </a:lnTo>
                      <a:lnTo>
                        <a:pt x="250" y="797"/>
                      </a:lnTo>
                      <a:lnTo>
                        <a:pt x="250" y="797"/>
                      </a:lnTo>
                      <a:lnTo>
                        <a:pt x="250" y="798"/>
                      </a:lnTo>
                      <a:lnTo>
                        <a:pt x="250" y="798"/>
                      </a:lnTo>
                      <a:lnTo>
                        <a:pt x="251" y="800"/>
                      </a:lnTo>
                      <a:lnTo>
                        <a:pt x="251" y="800"/>
                      </a:lnTo>
                      <a:lnTo>
                        <a:pt x="253" y="801"/>
                      </a:lnTo>
                      <a:lnTo>
                        <a:pt x="254" y="801"/>
                      </a:lnTo>
                      <a:lnTo>
                        <a:pt x="254" y="801"/>
                      </a:lnTo>
                      <a:lnTo>
                        <a:pt x="255" y="802"/>
                      </a:lnTo>
                      <a:lnTo>
                        <a:pt x="257" y="802"/>
                      </a:lnTo>
                      <a:lnTo>
                        <a:pt x="258" y="804"/>
                      </a:lnTo>
                      <a:lnTo>
                        <a:pt x="258" y="804"/>
                      </a:lnTo>
                      <a:lnTo>
                        <a:pt x="259" y="805"/>
                      </a:lnTo>
                      <a:lnTo>
                        <a:pt x="259" y="805"/>
                      </a:lnTo>
                      <a:lnTo>
                        <a:pt x="261" y="806"/>
                      </a:lnTo>
                      <a:lnTo>
                        <a:pt x="261" y="806"/>
                      </a:lnTo>
                      <a:lnTo>
                        <a:pt x="262" y="808"/>
                      </a:lnTo>
                      <a:lnTo>
                        <a:pt x="262" y="808"/>
                      </a:lnTo>
                      <a:lnTo>
                        <a:pt x="265" y="809"/>
                      </a:lnTo>
                      <a:lnTo>
                        <a:pt x="269" y="810"/>
                      </a:lnTo>
                      <a:lnTo>
                        <a:pt x="271" y="812"/>
                      </a:lnTo>
                      <a:lnTo>
                        <a:pt x="274" y="813"/>
                      </a:lnTo>
                      <a:lnTo>
                        <a:pt x="277" y="814"/>
                      </a:lnTo>
                      <a:lnTo>
                        <a:pt x="281" y="816"/>
                      </a:lnTo>
                      <a:lnTo>
                        <a:pt x="283" y="817"/>
                      </a:lnTo>
                      <a:lnTo>
                        <a:pt x="287" y="81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996633"/>
                    </a:gs>
                    <a:gs pos="50000">
                      <a:srgbClr val="CC9900"/>
                    </a:gs>
                    <a:gs pos="100000">
                      <a:srgbClr val="996633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85" name="Freeform 446"/>
                <p:cNvSpPr>
                  <a:spLocks/>
                </p:cNvSpPr>
                <p:nvPr/>
              </p:nvSpPr>
              <p:spPr bwMode="auto">
                <a:xfrm>
                  <a:off x="2197" y="2219"/>
                  <a:ext cx="41" cy="11"/>
                </a:xfrm>
                <a:custGeom>
                  <a:avLst/>
                  <a:gdLst/>
                  <a:ahLst/>
                  <a:cxnLst>
                    <a:cxn ang="0">
                      <a:pos x="26" y="23"/>
                    </a:cxn>
                    <a:cxn ang="0">
                      <a:pos x="34" y="19"/>
                    </a:cxn>
                    <a:cxn ang="0">
                      <a:pos x="40" y="16"/>
                    </a:cxn>
                    <a:cxn ang="0">
                      <a:pos x="47" y="12"/>
                    </a:cxn>
                    <a:cxn ang="0">
                      <a:pos x="54" y="10"/>
                    </a:cxn>
                    <a:cxn ang="0">
                      <a:pos x="60" y="7"/>
                    </a:cxn>
                    <a:cxn ang="0">
                      <a:pos x="68" y="6"/>
                    </a:cxn>
                    <a:cxn ang="0">
                      <a:pos x="75" y="3"/>
                    </a:cxn>
                    <a:cxn ang="0">
                      <a:pos x="82" y="0"/>
                    </a:cxn>
                    <a:cxn ang="0">
                      <a:pos x="72" y="0"/>
                    </a:cxn>
                    <a:cxn ang="0">
                      <a:pos x="63" y="0"/>
                    </a:cxn>
                    <a:cxn ang="0">
                      <a:pos x="54" y="2"/>
                    </a:cxn>
                    <a:cxn ang="0">
                      <a:pos x="44" y="3"/>
                    </a:cxn>
                    <a:cxn ang="0">
                      <a:pos x="35" y="4"/>
                    </a:cxn>
                    <a:cxn ang="0">
                      <a:pos x="26" y="6"/>
                    </a:cxn>
                    <a:cxn ang="0">
                      <a:pos x="18" y="8"/>
                    </a:cxn>
                    <a:cxn ang="0">
                      <a:pos x="8" y="11"/>
                    </a:cxn>
                    <a:cxn ang="0">
                      <a:pos x="7" y="12"/>
                    </a:cxn>
                    <a:cxn ang="0">
                      <a:pos x="7" y="12"/>
                    </a:cxn>
                    <a:cxn ang="0">
                      <a:pos x="6" y="14"/>
                    </a:cxn>
                    <a:cxn ang="0">
                      <a:pos x="4" y="14"/>
                    </a:cxn>
                    <a:cxn ang="0">
                      <a:pos x="3" y="15"/>
                    </a:cxn>
                    <a:cxn ang="0">
                      <a:pos x="2" y="16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4" y="15"/>
                    </a:cxn>
                    <a:cxn ang="0">
                      <a:pos x="10" y="14"/>
                    </a:cxn>
                    <a:cxn ang="0">
                      <a:pos x="15" y="12"/>
                    </a:cxn>
                    <a:cxn ang="0">
                      <a:pos x="19" y="11"/>
                    </a:cxn>
                    <a:cxn ang="0">
                      <a:pos x="24" y="8"/>
                    </a:cxn>
                    <a:cxn ang="0">
                      <a:pos x="30" y="7"/>
                    </a:cxn>
                    <a:cxn ang="0">
                      <a:pos x="35" y="7"/>
                    </a:cxn>
                    <a:cxn ang="0">
                      <a:pos x="39" y="6"/>
                    </a:cxn>
                    <a:cxn ang="0">
                      <a:pos x="40" y="6"/>
                    </a:cxn>
                    <a:cxn ang="0">
                      <a:pos x="40" y="6"/>
                    </a:cxn>
                    <a:cxn ang="0">
                      <a:pos x="42" y="6"/>
                    </a:cxn>
                    <a:cxn ang="0">
                      <a:pos x="42" y="6"/>
                    </a:cxn>
                    <a:cxn ang="0">
                      <a:pos x="43" y="6"/>
                    </a:cxn>
                    <a:cxn ang="0">
                      <a:pos x="43" y="7"/>
                    </a:cxn>
                    <a:cxn ang="0">
                      <a:pos x="43" y="7"/>
                    </a:cxn>
                    <a:cxn ang="0">
                      <a:pos x="43" y="7"/>
                    </a:cxn>
                    <a:cxn ang="0">
                      <a:pos x="40" y="8"/>
                    </a:cxn>
                    <a:cxn ang="0">
                      <a:pos x="38" y="10"/>
                    </a:cxn>
                    <a:cxn ang="0">
                      <a:pos x="36" y="12"/>
                    </a:cxn>
                    <a:cxn ang="0">
                      <a:pos x="34" y="14"/>
                    </a:cxn>
                    <a:cxn ang="0">
                      <a:pos x="31" y="15"/>
                    </a:cxn>
                    <a:cxn ang="0">
                      <a:pos x="28" y="18"/>
                    </a:cxn>
                    <a:cxn ang="0">
                      <a:pos x="26" y="19"/>
                    </a:cxn>
                    <a:cxn ang="0">
                      <a:pos x="24" y="22"/>
                    </a:cxn>
                    <a:cxn ang="0">
                      <a:pos x="23" y="23"/>
                    </a:cxn>
                    <a:cxn ang="0">
                      <a:pos x="23" y="23"/>
                    </a:cxn>
                    <a:cxn ang="0">
                      <a:pos x="23" y="23"/>
                    </a:cxn>
                    <a:cxn ang="0">
                      <a:pos x="23" y="23"/>
                    </a:cxn>
                    <a:cxn ang="0">
                      <a:pos x="24" y="23"/>
                    </a:cxn>
                    <a:cxn ang="0">
                      <a:pos x="24" y="23"/>
                    </a:cxn>
                    <a:cxn ang="0">
                      <a:pos x="26" y="23"/>
                    </a:cxn>
                    <a:cxn ang="0">
                      <a:pos x="26" y="23"/>
                    </a:cxn>
                  </a:cxnLst>
                  <a:rect l="0" t="0" r="r" b="b"/>
                  <a:pathLst>
                    <a:path w="82" h="23">
                      <a:moveTo>
                        <a:pt x="26" y="23"/>
                      </a:moveTo>
                      <a:lnTo>
                        <a:pt x="34" y="19"/>
                      </a:lnTo>
                      <a:lnTo>
                        <a:pt x="40" y="16"/>
                      </a:lnTo>
                      <a:lnTo>
                        <a:pt x="47" y="12"/>
                      </a:lnTo>
                      <a:lnTo>
                        <a:pt x="54" y="10"/>
                      </a:lnTo>
                      <a:lnTo>
                        <a:pt x="60" y="7"/>
                      </a:lnTo>
                      <a:lnTo>
                        <a:pt x="68" y="6"/>
                      </a:lnTo>
                      <a:lnTo>
                        <a:pt x="75" y="3"/>
                      </a:lnTo>
                      <a:lnTo>
                        <a:pt x="82" y="0"/>
                      </a:lnTo>
                      <a:lnTo>
                        <a:pt x="72" y="0"/>
                      </a:lnTo>
                      <a:lnTo>
                        <a:pt x="63" y="0"/>
                      </a:lnTo>
                      <a:lnTo>
                        <a:pt x="54" y="2"/>
                      </a:lnTo>
                      <a:lnTo>
                        <a:pt x="44" y="3"/>
                      </a:lnTo>
                      <a:lnTo>
                        <a:pt x="35" y="4"/>
                      </a:lnTo>
                      <a:lnTo>
                        <a:pt x="26" y="6"/>
                      </a:lnTo>
                      <a:lnTo>
                        <a:pt x="18" y="8"/>
                      </a:lnTo>
                      <a:lnTo>
                        <a:pt x="8" y="11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15"/>
                      </a:lnTo>
                      <a:lnTo>
                        <a:pt x="10" y="14"/>
                      </a:lnTo>
                      <a:lnTo>
                        <a:pt x="15" y="12"/>
                      </a:lnTo>
                      <a:lnTo>
                        <a:pt x="19" y="11"/>
                      </a:lnTo>
                      <a:lnTo>
                        <a:pt x="24" y="8"/>
                      </a:lnTo>
                      <a:lnTo>
                        <a:pt x="30" y="7"/>
                      </a:lnTo>
                      <a:lnTo>
                        <a:pt x="35" y="7"/>
                      </a:lnTo>
                      <a:lnTo>
                        <a:pt x="39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3" y="7"/>
                      </a:lnTo>
                      <a:lnTo>
                        <a:pt x="43" y="7"/>
                      </a:lnTo>
                      <a:lnTo>
                        <a:pt x="43" y="7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6" y="12"/>
                      </a:lnTo>
                      <a:lnTo>
                        <a:pt x="34" y="14"/>
                      </a:lnTo>
                      <a:lnTo>
                        <a:pt x="31" y="15"/>
                      </a:lnTo>
                      <a:lnTo>
                        <a:pt x="28" y="18"/>
                      </a:lnTo>
                      <a:lnTo>
                        <a:pt x="26" y="19"/>
                      </a:lnTo>
                      <a:lnTo>
                        <a:pt x="24" y="22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6" y="23"/>
                      </a:lnTo>
                      <a:lnTo>
                        <a:pt x="26" y="2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996633"/>
                    </a:gs>
                    <a:gs pos="50000">
                      <a:srgbClr val="CC9900"/>
                    </a:gs>
                    <a:gs pos="100000">
                      <a:srgbClr val="996633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86" name="Freeform 447"/>
                <p:cNvSpPr>
                  <a:spLocks/>
                </p:cNvSpPr>
                <p:nvPr/>
              </p:nvSpPr>
              <p:spPr bwMode="auto">
                <a:xfrm>
                  <a:off x="2260" y="2211"/>
                  <a:ext cx="629" cy="399"/>
                </a:xfrm>
                <a:custGeom>
                  <a:avLst/>
                  <a:gdLst/>
                  <a:ahLst/>
                  <a:cxnLst>
                    <a:cxn ang="0">
                      <a:pos x="806" y="750"/>
                    </a:cxn>
                    <a:cxn ang="0">
                      <a:pos x="848" y="714"/>
                    </a:cxn>
                    <a:cxn ang="0">
                      <a:pos x="946" y="657"/>
                    </a:cxn>
                    <a:cxn ang="0">
                      <a:pos x="1015" y="612"/>
                    </a:cxn>
                    <a:cxn ang="0">
                      <a:pos x="1075" y="589"/>
                    </a:cxn>
                    <a:cxn ang="0">
                      <a:pos x="1153" y="563"/>
                    </a:cxn>
                    <a:cxn ang="0">
                      <a:pos x="1213" y="537"/>
                    </a:cxn>
                    <a:cxn ang="0">
                      <a:pos x="1231" y="507"/>
                    </a:cxn>
                    <a:cxn ang="0">
                      <a:pos x="1124" y="492"/>
                    </a:cxn>
                    <a:cxn ang="0">
                      <a:pos x="1065" y="483"/>
                    </a:cxn>
                    <a:cxn ang="0">
                      <a:pos x="1048" y="472"/>
                    </a:cxn>
                    <a:cxn ang="0">
                      <a:pos x="964" y="479"/>
                    </a:cxn>
                    <a:cxn ang="0">
                      <a:pos x="918" y="483"/>
                    </a:cxn>
                    <a:cxn ang="0">
                      <a:pos x="858" y="504"/>
                    </a:cxn>
                    <a:cxn ang="0">
                      <a:pos x="814" y="515"/>
                    </a:cxn>
                    <a:cxn ang="0">
                      <a:pos x="774" y="551"/>
                    </a:cxn>
                    <a:cxn ang="0">
                      <a:pos x="683" y="540"/>
                    </a:cxn>
                    <a:cxn ang="0">
                      <a:pos x="627" y="529"/>
                    </a:cxn>
                    <a:cxn ang="0">
                      <a:pos x="595" y="503"/>
                    </a:cxn>
                    <a:cxn ang="0">
                      <a:pos x="688" y="492"/>
                    </a:cxn>
                    <a:cxn ang="0">
                      <a:pos x="730" y="495"/>
                    </a:cxn>
                    <a:cxn ang="0">
                      <a:pos x="744" y="483"/>
                    </a:cxn>
                    <a:cxn ang="0">
                      <a:pos x="743" y="476"/>
                    </a:cxn>
                    <a:cxn ang="0">
                      <a:pos x="762" y="456"/>
                    </a:cxn>
                    <a:cxn ang="0">
                      <a:pos x="803" y="415"/>
                    </a:cxn>
                    <a:cxn ang="0">
                      <a:pos x="874" y="366"/>
                    </a:cxn>
                    <a:cxn ang="0">
                      <a:pos x="894" y="340"/>
                    </a:cxn>
                    <a:cxn ang="0">
                      <a:pos x="863" y="347"/>
                    </a:cxn>
                    <a:cxn ang="0">
                      <a:pos x="816" y="351"/>
                    </a:cxn>
                    <a:cxn ang="0">
                      <a:pos x="771" y="371"/>
                    </a:cxn>
                    <a:cxn ang="0">
                      <a:pos x="750" y="352"/>
                    </a:cxn>
                    <a:cxn ang="0">
                      <a:pos x="675" y="344"/>
                    </a:cxn>
                    <a:cxn ang="0">
                      <a:pos x="631" y="298"/>
                    </a:cxn>
                    <a:cxn ang="0">
                      <a:pos x="609" y="340"/>
                    </a:cxn>
                    <a:cxn ang="0">
                      <a:pos x="539" y="318"/>
                    </a:cxn>
                    <a:cxn ang="0">
                      <a:pos x="526" y="314"/>
                    </a:cxn>
                    <a:cxn ang="0">
                      <a:pos x="402" y="255"/>
                    </a:cxn>
                    <a:cxn ang="0">
                      <a:pos x="23" y="1"/>
                    </a:cxn>
                    <a:cxn ang="0">
                      <a:pos x="19" y="17"/>
                    </a:cxn>
                    <a:cxn ang="0">
                      <a:pos x="52" y="61"/>
                    </a:cxn>
                    <a:cxn ang="0">
                      <a:pos x="0" y="66"/>
                    </a:cxn>
                    <a:cxn ang="0">
                      <a:pos x="109" y="97"/>
                    </a:cxn>
                    <a:cxn ang="0">
                      <a:pos x="273" y="201"/>
                    </a:cxn>
                    <a:cxn ang="0">
                      <a:pos x="337" y="270"/>
                    </a:cxn>
                    <a:cxn ang="0">
                      <a:pos x="353" y="300"/>
                    </a:cxn>
                    <a:cxn ang="0">
                      <a:pos x="310" y="290"/>
                    </a:cxn>
                    <a:cxn ang="0">
                      <a:pos x="371" y="355"/>
                    </a:cxn>
                    <a:cxn ang="0">
                      <a:pos x="426" y="420"/>
                    </a:cxn>
                    <a:cxn ang="0">
                      <a:pos x="446" y="447"/>
                    </a:cxn>
                    <a:cxn ang="0">
                      <a:pos x="498" y="489"/>
                    </a:cxn>
                    <a:cxn ang="0">
                      <a:pos x="546" y="529"/>
                    </a:cxn>
                    <a:cxn ang="0">
                      <a:pos x="614" y="549"/>
                    </a:cxn>
                    <a:cxn ang="0">
                      <a:pos x="667" y="561"/>
                    </a:cxn>
                    <a:cxn ang="0">
                      <a:pos x="698" y="572"/>
                    </a:cxn>
                    <a:cxn ang="0">
                      <a:pos x="727" y="579"/>
                    </a:cxn>
                    <a:cxn ang="0">
                      <a:pos x="710" y="633"/>
                    </a:cxn>
                    <a:cxn ang="0">
                      <a:pos x="735" y="646"/>
                    </a:cxn>
                    <a:cxn ang="0">
                      <a:pos x="758" y="654"/>
                    </a:cxn>
                    <a:cxn ang="0">
                      <a:pos x="794" y="661"/>
                    </a:cxn>
                    <a:cxn ang="0">
                      <a:pos x="772" y="708"/>
                    </a:cxn>
                    <a:cxn ang="0">
                      <a:pos x="756" y="752"/>
                    </a:cxn>
                    <a:cxn ang="0">
                      <a:pos x="742" y="786"/>
                    </a:cxn>
                    <a:cxn ang="0">
                      <a:pos x="759" y="796"/>
                    </a:cxn>
                  </a:cxnLst>
                  <a:rect l="0" t="0" r="r" b="b"/>
                  <a:pathLst>
                    <a:path w="1257" h="797">
                      <a:moveTo>
                        <a:pt x="778" y="792"/>
                      </a:moveTo>
                      <a:lnTo>
                        <a:pt x="779" y="792"/>
                      </a:lnTo>
                      <a:lnTo>
                        <a:pt x="780" y="790"/>
                      </a:lnTo>
                      <a:lnTo>
                        <a:pt x="782" y="790"/>
                      </a:lnTo>
                      <a:lnTo>
                        <a:pt x="783" y="789"/>
                      </a:lnTo>
                      <a:lnTo>
                        <a:pt x="783" y="789"/>
                      </a:lnTo>
                      <a:lnTo>
                        <a:pt x="784" y="789"/>
                      </a:lnTo>
                      <a:lnTo>
                        <a:pt x="786" y="788"/>
                      </a:lnTo>
                      <a:lnTo>
                        <a:pt x="787" y="788"/>
                      </a:lnTo>
                      <a:lnTo>
                        <a:pt x="788" y="786"/>
                      </a:lnTo>
                      <a:lnTo>
                        <a:pt x="790" y="785"/>
                      </a:lnTo>
                      <a:lnTo>
                        <a:pt x="791" y="784"/>
                      </a:lnTo>
                      <a:lnTo>
                        <a:pt x="792" y="782"/>
                      </a:lnTo>
                      <a:lnTo>
                        <a:pt x="792" y="781"/>
                      </a:lnTo>
                      <a:lnTo>
                        <a:pt x="792" y="780"/>
                      </a:lnTo>
                      <a:lnTo>
                        <a:pt x="794" y="778"/>
                      </a:lnTo>
                      <a:lnTo>
                        <a:pt x="795" y="777"/>
                      </a:lnTo>
                      <a:lnTo>
                        <a:pt x="796" y="776"/>
                      </a:lnTo>
                      <a:lnTo>
                        <a:pt x="799" y="776"/>
                      </a:lnTo>
                      <a:lnTo>
                        <a:pt x="800" y="774"/>
                      </a:lnTo>
                      <a:lnTo>
                        <a:pt x="802" y="773"/>
                      </a:lnTo>
                      <a:lnTo>
                        <a:pt x="804" y="773"/>
                      </a:lnTo>
                      <a:lnTo>
                        <a:pt x="806" y="772"/>
                      </a:lnTo>
                      <a:lnTo>
                        <a:pt x="807" y="770"/>
                      </a:lnTo>
                      <a:lnTo>
                        <a:pt x="810" y="769"/>
                      </a:lnTo>
                      <a:lnTo>
                        <a:pt x="810" y="768"/>
                      </a:lnTo>
                      <a:lnTo>
                        <a:pt x="811" y="765"/>
                      </a:lnTo>
                      <a:lnTo>
                        <a:pt x="811" y="762"/>
                      </a:lnTo>
                      <a:lnTo>
                        <a:pt x="812" y="760"/>
                      </a:lnTo>
                      <a:lnTo>
                        <a:pt x="812" y="757"/>
                      </a:lnTo>
                      <a:lnTo>
                        <a:pt x="814" y="754"/>
                      </a:lnTo>
                      <a:lnTo>
                        <a:pt x="815" y="752"/>
                      </a:lnTo>
                      <a:lnTo>
                        <a:pt x="815" y="749"/>
                      </a:lnTo>
                      <a:lnTo>
                        <a:pt x="814" y="749"/>
                      </a:lnTo>
                      <a:lnTo>
                        <a:pt x="812" y="749"/>
                      </a:lnTo>
                      <a:lnTo>
                        <a:pt x="811" y="750"/>
                      </a:lnTo>
                      <a:lnTo>
                        <a:pt x="810" y="750"/>
                      </a:lnTo>
                      <a:lnTo>
                        <a:pt x="808" y="750"/>
                      </a:lnTo>
                      <a:lnTo>
                        <a:pt x="807" y="752"/>
                      </a:lnTo>
                      <a:lnTo>
                        <a:pt x="806" y="752"/>
                      </a:lnTo>
                      <a:lnTo>
                        <a:pt x="804" y="752"/>
                      </a:lnTo>
                      <a:lnTo>
                        <a:pt x="804" y="752"/>
                      </a:lnTo>
                      <a:lnTo>
                        <a:pt x="804" y="752"/>
                      </a:lnTo>
                      <a:lnTo>
                        <a:pt x="804" y="750"/>
                      </a:lnTo>
                      <a:lnTo>
                        <a:pt x="806" y="750"/>
                      </a:lnTo>
                      <a:lnTo>
                        <a:pt x="806" y="750"/>
                      </a:lnTo>
                      <a:lnTo>
                        <a:pt x="806" y="749"/>
                      </a:lnTo>
                      <a:lnTo>
                        <a:pt x="806" y="749"/>
                      </a:lnTo>
                      <a:lnTo>
                        <a:pt x="806" y="749"/>
                      </a:lnTo>
                      <a:lnTo>
                        <a:pt x="807" y="748"/>
                      </a:lnTo>
                      <a:lnTo>
                        <a:pt x="808" y="748"/>
                      </a:lnTo>
                      <a:lnTo>
                        <a:pt x="808" y="746"/>
                      </a:lnTo>
                      <a:lnTo>
                        <a:pt x="810" y="746"/>
                      </a:lnTo>
                      <a:lnTo>
                        <a:pt x="812" y="745"/>
                      </a:lnTo>
                      <a:lnTo>
                        <a:pt x="814" y="745"/>
                      </a:lnTo>
                      <a:lnTo>
                        <a:pt x="815" y="744"/>
                      </a:lnTo>
                      <a:lnTo>
                        <a:pt x="816" y="744"/>
                      </a:lnTo>
                      <a:lnTo>
                        <a:pt x="818" y="742"/>
                      </a:lnTo>
                      <a:lnTo>
                        <a:pt x="818" y="742"/>
                      </a:lnTo>
                      <a:lnTo>
                        <a:pt x="819" y="741"/>
                      </a:lnTo>
                      <a:lnTo>
                        <a:pt x="819" y="740"/>
                      </a:lnTo>
                      <a:lnTo>
                        <a:pt x="820" y="740"/>
                      </a:lnTo>
                      <a:lnTo>
                        <a:pt x="820" y="738"/>
                      </a:lnTo>
                      <a:lnTo>
                        <a:pt x="822" y="737"/>
                      </a:lnTo>
                      <a:lnTo>
                        <a:pt x="823" y="737"/>
                      </a:lnTo>
                      <a:lnTo>
                        <a:pt x="824" y="736"/>
                      </a:lnTo>
                      <a:lnTo>
                        <a:pt x="824" y="736"/>
                      </a:lnTo>
                      <a:lnTo>
                        <a:pt x="826" y="736"/>
                      </a:lnTo>
                      <a:lnTo>
                        <a:pt x="827" y="734"/>
                      </a:lnTo>
                      <a:lnTo>
                        <a:pt x="828" y="734"/>
                      </a:lnTo>
                      <a:lnTo>
                        <a:pt x="830" y="733"/>
                      </a:lnTo>
                      <a:lnTo>
                        <a:pt x="831" y="733"/>
                      </a:lnTo>
                      <a:lnTo>
                        <a:pt x="832" y="733"/>
                      </a:lnTo>
                      <a:lnTo>
                        <a:pt x="832" y="732"/>
                      </a:lnTo>
                      <a:lnTo>
                        <a:pt x="834" y="729"/>
                      </a:lnTo>
                      <a:lnTo>
                        <a:pt x="834" y="728"/>
                      </a:lnTo>
                      <a:lnTo>
                        <a:pt x="835" y="726"/>
                      </a:lnTo>
                      <a:lnTo>
                        <a:pt x="835" y="725"/>
                      </a:lnTo>
                      <a:lnTo>
                        <a:pt x="836" y="724"/>
                      </a:lnTo>
                      <a:lnTo>
                        <a:pt x="838" y="722"/>
                      </a:lnTo>
                      <a:lnTo>
                        <a:pt x="838" y="721"/>
                      </a:lnTo>
                      <a:lnTo>
                        <a:pt x="839" y="720"/>
                      </a:lnTo>
                      <a:lnTo>
                        <a:pt x="840" y="720"/>
                      </a:lnTo>
                      <a:lnTo>
                        <a:pt x="842" y="720"/>
                      </a:lnTo>
                      <a:lnTo>
                        <a:pt x="843" y="718"/>
                      </a:lnTo>
                      <a:lnTo>
                        <a:pt x="843" y="718"/>
                      </a:lnTo>
                      <a:lnTo>
                        <a:pt x="844" y="718"/>
                      </a:lnTo>
                      <a:lnTo>
                        <a:pt x="846" y="717"/>
                      </a:lnTo>
                      <a:lnTo>
                        <a:pt x="847" y="717"/>
                      </a:lnTo>
                      <a:lnTo>
                        <a:pt x="847" y="716"/>
                      </a:lnTo>
                      <a:lnTo>
                        <a:pt x="848" y="714"/>
                      </a:lnTo>
                      <a:lnTo>
                        <a:pt x="848" y="714"/>
                      </a:lnTo>
                      <a:lnTo>
                        <a:pt x="850" y="713"/>
                      </a:lnTo>
                      <a:lnTo>
                        <a:pt x="850" y="712"/>
                      </a:lnTo>
                      <a:lnTo>
                        <a:pt x="851" y="710"/>
                      </a:lnTo>
                      <a:lnTo>
                        <a:pt x="851" y="710"/>
                      </a:lnTo>
                      <a:lnTo>
                        <a:pt x="852" y="709"/>
                      </a:lnTo>
                      <a:lnTo>
                        <a:pt x="856" y="708"/>
                      </a:lnTo>
                      <a:lnTo>
                        <a:pt x="860" y="705"/>
                      </a:lnTo>
                      <a:lnTo>
                        <a:pt x="864" y="704"/>
                      </a:lnTo>
                      <a:lnTo>
                        <a:pt x="868" y="702"/>
                      </a:lnTo>
                      <a:lnTo>
                        <a:pt x="872" y="701"/>
                      </a:lnTo>
                      <a:lnTo>
                        <a:pt x="876" y="700"/>
                      </a:lnTo>
                      <a:lnTo>
                        <a:pt x="880" y="697"/>
                      </a:lnTo>
                      <a:lnTo>
                        <a:pt x="884" y="696"/>
                      </a:lnTo>
                      <a:lnTo>
                        <a:pt x="886" y="696"/>
                      </a:lnTo>
                      <a:lnTo>
                        <a:pt x="886" y="694"/>
                      </a:lnTo>
                      <a:lnTo>
                        <a:pt x="887" y="693"/>
                      </a:lnTo>
                      <a:lnTo>
                        <a:pt x="888" y="692"/>
                      </a:lnTo>
                      <a:lnTo>
                        <a:pt x="890" y="690"/>
                      </a:lnTo>
                      <a:lnTo>
                        <a:pt x="892" y="689"/>
                      </a:lnTo>
                      <a:lnTo>
                        <a:pt x="894" y="688"/>
                      </a:lnTo>
                      <a:lnTo>
                        <a:pt x="896" y="686"/>
                      </a:lnTo>
                      <a:lnTo>
                        <a:pt x="898" y="686"/>
                      </a:lnTo>
                      <a:lnTo>
                        <a:pt x="898" y="686"/>
                      </a:lnTo>
                      <a:lnTo>
                        <a:pt x="898" y="686"/>
                      </a:lnTo>
                      <a:lnTo>
                        <a:pt x="899" y="686"/>
                      </a:lnTo>
                      <a:lnTo>
                        <a:pt x="900" y="686"/>
                      </a:lnTo>
                      <a:lnTo>
                        <a:pt x="902" y="685"/>
                      </a:lnTo>
                      <a:lnTo>
                        <a:pt x="902" y="685"/>
                      </a:lnTo>
                      <a:lnTo>
                        <a:pt x="903" y="684"/>
                      </a:lnTo>
                      <a:lnTo>
                        <a:pt x="904" y="682"/>
                      </a:lnTo>
                      <a:lnTo>
                        <a:pt x="906" y="681"/>
                      </a:lnTo>
                      <a:lnTo>
                        <a:pt x="907" y="678"/>
                      </a:lnTo>
                      <a:lnTo>
                        <a:pt x="907" y="677"/>
                      </a:lnTo>
                      <a:lnTo>
                        <a:pt x="908" y="676"/>
                      </a:lnTo>
                      <a:lnTo>
                        <a:pt x="910" y="673"/>
                      </a:lnTo>
                      <a:lnTo>
                        <a:pt x="910" y="672"/>
                      </a:lnTo>
                      <a:lnTo>
                        <a:pt x="911" y="670"/>
                      </a:lnTo>
                      <a:lnTo>
                        <a:pt x="915" y="668"/>
                      </a:lnTo>
                      <a:lnTo>
                        <a:pt x="919" y="666"/>
                      </a:lnTo>
                      <a:lnTo>
                        <a:pt x="923" y="665"/>
                      </a:lnTo>
                      <a:lnTo>
                        <a:pt x="928" y="664"/>
                      </a:lnTo>
                      <a:lnTo>
                        <a:pt x="932" y="662"/>
                      </a:lnTo>
                      <a:lnTo>
                        <a:pt x="936" y="661"/>
                      </a:lnTo>
                      <a:lnTo>
                        <a:pt x="940" y="658"/>
                      </a:lnTo>
                      <a:lnTo>
                        <a:pt x="944" y="657"/>
                      </a:lnTo>
                      <a:lnTo>
                        <a:pt x="946" y="657"/>
                      </a:lnTo>
                      <a:lnTo>
                        <a:pt x="947" y="656"/>
                      </a:lnTo>
                      <a:lnTo>
                        <a:pt x="948" y="654"/>
                      </a:lnTo>
                      <a:lnTo>
                        <a:pt x="950" y="653"/>
                      </a:lnTo>
                      <a:lnTo>
                        <a:pt x="951" y="653"/>
                      </a:lnTo>
                      <a:lnTo>
                        <a:pt x="952" y="652"/>
                      </a:lnTo>
                      <a:lnTo>
                        <a:pt x="955" y="652"/>
                      </a:lnTo>
                      <a:lnTo>
                        <a:pt x="956" y="650"/>
                      </a:lnTo>
                      <a:lnTo>
                        <a:pt x="958" y="650"/>
                      </a:lnTo>
                      <a:lnTo>
                        <a:pt x="959" y="649"/>
                      </a:lnTo>
                      <a:lnTo>
                        <a:pt x="960" y="649"/>
                      </a:lnTo>
                      <a:lnTo>
                        <a:pt x="962" y="648"/>
                      </a:lnTo>
                      <a:lnTo>
                        <a:pt x="963" y="648"/>
                      </a:lnTo>
                      <a:lnTo>
                        <a:pt x="963" y="646"/>
                      </a:lnTo>
                      <a:lnTo>
                        <a:pt x="963" y="646"/>
                      </a:lnTo>
                      <a:lnTo>
                        <a:pt x="964" y="646"/>
                      </a:lnTo>
                      <a:lnTo>
                        <a:pt x="967" y="645"/>
                      </a:lnTo>
                      <a:lnTo>
                        <a:pt x="970" y="644"/>
                      </a:lnTo>
                      <a:lnTo>
                        <a:pt x="972" y="642"/>
                      </a:lnTo>
                      <a:lnTo>
                        <a:pt x="976" y="641"/>
                      </a:lnTo>
                      <a:lnTo>
                        <a:pt x="979" y="640"/>
                      </a:lnTo>
                      <a:lnTo>
                        <a:pt x="983" y="640"/>
                      </a:lnTo>
                      <a:lnTo>
                        <a:pt x="985" y="639"/>
                      </a:lnTo>
                      <a:lnTo>
                        <a:pt x="988" y="639"/>
                      </a:lnTo>
                      <a:lnTo>
                        <a:pt x="989" y="636"/>
                      </a:lnTo>
                      <a:lnTo>
                        <a:pt x="991" y="635"/>
                      </a:lnTo>
                      <a:lnTo>
                        <a:pt x="992" y="633"/>
                      </a:lnTo>
                      <a:lnTo>
                        <a:pt x="993" y="631"/>
                      </a:lnTo>
                      <a:lnTo>
                        <a:pt x="995" y="629"/>
                      </a:lnTo>
                      <a:lnTo>
                        <a:pt x="996" y="627"/>
                      </a:lnTo>
                      <a:lnTo>
                        <a:pt x="997" y="625"/>
                      </a:lnTo>
                      <a:lnTo>
                        <a:pt x="1000" y="624"/>
                      </a:lnTo>
                      <a:lnTo>
                        <a:pt x="1000" y="623"/>
                      </a:lnTo>
                      <a:lnTo>
                        <a:pt x="1001" y="623"/>
                      </a:lnTo>
                      <a:lnTo>
                        <a:pt x="1003" y="623"/>
                      </a:lnTo>
                      <a:lnTo>
                        <a:pt x="1004" y="621"/>
                      </a:lnTo>
                      <a:lnTo>
                        <a:pt x="1007" y="621"/>
                      </a:lnTo>
                      <a:lnTo>
                        <a:pt x="1008" y="621"/>
                      </a:lnTo>
                      <a:lnTo>
                        <a:pt x="1009" y="620"/>
                      </a:lnTo>
                      <a:lnTo>
                        <a:pt x="1012" y="620"/>
                      </a:lnTo>
                      <a:lnTo>
                        <a:pt x="1012" y="619"/>
                      </a:lnTo>
                      <a:lnTo>
                        <a:pt x="1012" y="617"/>
                      </a:lnTo>
                      <a:lnTo>
                        <a:pt x="1012" y="616"/>
                      </a:lnTo>
                      <a:lnTo>
                        <a:pt x="1013" y="615"/>
                      </a:lnTo>
                      <a:lnTo>
                        <a:pt x="1013" y="615"/>
                      </a:lnTo>
                      <a:lnTo>
                        <a:pt x="1013" y="613"/>
                      </a:lnTo>
                      <a:lnTo>
                        <a:pt x="1015" y="612"/>
                      </a:lnTo>
                      <a:lnTo>
                        <a:pt x="1015" y="611"/>
                      </a:lnTo>
                      <a:lnTo>
                        <a:pt x="1016" y="611"/>
                      </a:lnTo>
                      <a:lnTo>
                        <a:pt x="1019" y="609"/>
                      </a:lnTo>
                      <a:lnTo>
                        <a:pt x="1020" y="609"/>
                      </a:lnTo>
                      <a:lnTo>
                        <a:pt x="1021" y="608"/>
                      </a:lnTo>
                      <a:lnTo>
                        <a:pt x="1023" y="608"/>
                      </a:lnTo>
                      <a:lnTo>
                        <a:pt x="1024" y="607"/>
                      </a:lnTo>
                      <a:lnTo>
                        <a:pt x="1025" y="607"/>
                      </a:lnTo>
                      <a:lnTo>
                        <a:pt x="1027" y="607"/>
                      </a:lnTo>
                      <a:lnTo>
                        <a:pt x="1028" y="605"/>
                      </a:lnTo>
                      <a:lnTo>
                        <a:pt x="1029" y="605"/>
                      </a:lnTo>
                      <a:lnTo>
                        <a:pt x="1029" y="604"/>
                      </a:lnTo>
                      <a:lnTo>
                        <a:pt x="1031" y="604"/>
                      </a:lnTo>
                      <a:lnTo>
                        <a:pt x="1032" y="603"/>
                      </a:lnTo>
                      <a:lnTo>
                        <a:pt x="1032" y="603"/>
                      </a:lnTo>
                      <a:lnTo>
                        <a:pt x="1033" y="601"/>
                      </a:lnTo>
                      <a:lnTo>
                        <a:pt x="1035" y="601"/>
                      </a:lnTo>
                      <a:lnTo>
                        <a:pt x="1035" y="600"/>
                      </a:lnTo>
                      <a:lnTo>
                        <a:pt x="1036" y="600"/>
                      </a:lnTo>
                      <a:lnTo>
                        <a:pt x="1037" y="600"/>
                      </a:lnTo>
                      <a:lnTo>
                        <a:pt x="1037" y="600"/>
                      </a:lnTo>
                      <a:lnTo>
                        <a:pt x="1039" y="600"/>
                      </a:lnTo>
                      <a:lnTo>
                        <a:pt x="1039" y="600"/>
                      </a:lnTo>
                      <a:lnTo>
                        <a:pt x="1040" y="599"/>
                      </a:lnTo>
                      <a:lnTo>
                        <a:pt x="1041" y="599"/>
                      </a:lnTo>
                      <a:lnTo>
                        <a:pt x="1041" y="599"/>
                      </a:lnTo>
                      <a:lnTo>
                        <a:pt x="1041" y="599"/>
                      </a:lnTo>
                      <a:lnTo>
                        <a:pt x="1043" y="599"/>
                      </a:lnTo>
                      <a:lnTo>
                        <a:pt x="1043" y="597"/>
                      </a:lnTo>
                      <a:lnTo>
                        <a:pt x="1044" y="597"/>
                      </a:lnTo>
                      <a:lnTo>
                        <a:pt x="1044" y="597"/>
                      </a:lnTo>
                      <a:lnTo>
                        <a:pt x="1045" y="596"/>
                      </a:lnTo>
                      <a:lnTo>
                        <a:pt x="1047" y="596"/>
                      </a:lnTo>
                      <a:lnTo>
                        <a:pt x="1049" y="595"/>
                      </a:lnTo>
                      <a:lnTo>
                        <a:pt x="1053" y="595"/>
                      </a:lnTo>
                      <a:lnTo>
                        <a:pt x="1056" y="593"/>
                      </a:lnTo>
                      <a:lnTo>
                        <a:pt x="1059" y="593"/>
                      </a:lnTo>
                      <a:lnTo>
                        <a:pt x="1061" y="592"/>
                      </a:lnTo>
                      <a:lnTo>
                        <a:pt x="1065" y="592"/>
                      </a:lnTo>
                      <a:lnTo>
                        <a:pt x="1068" y="592"/>
                      </a:lnTo>
                      <a:lnTo>
                        <a:pt x="1071" y="591"/>
                      </a:lnTo>
                      <a:lnTo>
                        <a:pt x="1073" y="591"/>
                      </a:lnTo>
                      <a:lnTo>
                        <a:pt x="1075" y="591"/>
                      </a:lnTo>
                      <a:lnTo>
                        <a:pt x="1075" y="589"/>
                      </a:lnTo>
                      <a:lnTo>
                        <a:pt x="1075" y="589"/>
                      </a:lnTo>
                      <a:lnTo>
                        <a:pt x="1075" y="589"/>
                      </a:lnTo>
                      <a:lnTo>
                        <a:pt x="1075" y="589"/>
                      </a:lnTo>
                      <a:lnTo>
                        <a:pt x="1075" y="588"/>
                      </a:lnTo>
                      <a:lnTo>
                        <a:pt x="1075" y="588"/>
                      </a:lnTo>
                      <a:lnTo>
                        <a:pt x="1076" y="588"/>
                      </a:lnTo>
                      <a:lnTo>
                        <a:pt x="1077" y="587"/>
                      </a:lnTo>
                      <a:lnTo>
                        <a:pt x="1079" y="587"/>
                      </a:lnTo>
                      <a:lnTo>
                        <a:pt x="1080" y="587"/>
                      </a:lnTo>
                      <a:lnTo>
                        <a:pt x="1081" y="585"/>
                      </a:lnTo>
                      <a:lnTo>
                        <a:pt x="1083" y="585"/>
                      </a:lnTo>
                      <a:lnTo>
                        <a:pt x="1084" y="585"/>
                      </a:lnTo>
                      <a:lnTo>
                        <a:pt x="1087" y="585"/>
                      </a:lnTo>
                      <a:lnTo>
                        <a:pt x="1091" y="584"/>
                      </a:lnTo>
                      <a:lnTo>
                        <a:pt x="1095" y="584"/>
                      </a:lnTo>
                      <a:lnTo>
                        <a:pt x="1099" y="584"/>
                      </a:lnTo>
                      <a:lnTo>
                        <a:pt x="1103" y="584"/>
                      </a:lnTo>
                      <a:lnTo>
                        <a:pt x="1107" y="584"/>
                      </a:lnTo>
                      <a:lnTo>
                        <a:pt x="1111" y="583"/>
                      </a:lnTo>
                      <a:lnTo>
                        <a:pt x="1116" y="583"/>
                      </a:lnTo>
                      <a:lnTo>
                        <a:pt x="1120" y="583"/>
                      </a:lnTo>
                      <a:lnTo>
                        <a:pt x="1124" y="581"/>
                      </a:lnTo>
                      <a:lnTo>
                        <a:pt x="1125" y="580"/>
                      </a:lnTo>
                      <a:lnTo>
                        <a:pt x="1127" y="579"/>
                      </a:lnTo>
                      <a:lnTo>
                        <a:pt x="1125" y="577"/>
                      </a:lnTo>
                      <a:lnTo>
                        <a:pt x="1125" y="576"/>
                      </a:lnTo>
                      <a:lnTo>
                        <a:pt x="1125" y="575"/>
                      </a:lnTo>
                      <a:lnTo>
                        <a:pt x="1127" y="573"/>
                      </a:lnTo>
                      <a:lnTo>
                        <a:pt x="1129" y="572"/>
                      </a:lnTo>
                      <a:lnTo>
                        <a:pt x="1131" y="572"/>
                      </a:lnTo>
                      <a:lnTo>
                        <a:pt x="1132" y="572"/>
                      </a:lnTo>
                      <a:lnTo>
                        <a:pt x="1133" y="572"/>
                      </a:lnTo>
                      <a:lnTo>
                        <a:pt x="1136" y="572"/>
                      </a:lnTo>
                      <a:lnTo>
                        <a:pt x="1137" y="572"/>
                      </a:lnTo>
                      <a:lnTo>
                        <a:pt x="1139" y="571"/>
                      </a:lnTo>
                      <a:lnTo>
                        <a:pt x="1140" y="571"/>
                      </a:lnTo>
                      <a:lnTo>
                        <a:pt x="1141" y="571"/>
                      </a:lnTo>
                      <a:lnTo>
                        <a:pt x="1143" y="569"/>
                      </a:lnTo>
                      <a:lnTo>
                        <a:pt x="1143" y="568"/>
                      </a:lnTo>
                      <a:lnTo>
                        <a:pt x="1144" y="568"/>
                      </a:lnTo>
                      <a:lnTo>
                        <a:pt x="1145" y="567"/>
                      </a:lnTo>
                      <a:lnTo>
                        <a:pt x="1147" y="565"/>
                      </a:lnTo>
                      <a:lnTo>
                        <a:pt x="1148" y="565"/>
                      </a:lnTo>
                      <a:lnTo>
                        <a:pt x="1148" y="564"/>
                      </a:lnTo>
                      <a:lnTo>
                        <a:pt x="1149" y="563"/>
                      </a:lnTo>
                      <a:lnTo>
                        <a:pt x="1151" y="563"/>
                      </a:lnTo>
                      <a:lnTo>
                        <a:pt x="1152" y="563"/>
                      </a:lnTo>
                      <a:lnTo>
                        <a:pt x="1153" y="563"/>
                      </a:lnTo>
                      <a:lnTo>
                        <a:pt x="1155" y="563"/>
                      </a:lnTo>
                      <a:lnTo>
                        <a:pt x="1157" y="563"/>
                      </a:lnTo>
                      <a:lnTo>
                        <a:pt x="1159" y="563"/>
                      </a:lnTo>
                      <a:lnTo>
                        <a:pt x="1160" y="563"/>
                      </a:lnTo>
                      <a:lnTo>
                        <a:pt x="1163" y="561"/>
                      </a:lnTo>
                      <a:lnTo>
                        <a:pt x="1164" y="560"/>
                      </a:lnTo>
                      <a:lnTo>
                        <a:pt x="1164" y="557"/>
                      </a:lnTo>
                      <a:lnTo>
                        <a:pt x="1165" y="556"/>
                      </a:lnTo>
                      <a:lnTo>
                        <a:pt x="1167" y="553"/>
                      </a:lnTo>
                      <a:lnTo>
                        <a:pt x="1168" y="551"/>
                      </a:lnTo>
                      <a:lnTo>
                        <a:pt x="1168" y="549"/>
                      </a:lnTo>
                      <a:lnTo>
                        <a:pt x="1169" y="547"/>
                      </a:lnTo>
                      <a:lnTo>
                        <a:pt x="1171" y="544"/>
                      </a:lnTo>
                      <a:lnTo>
                        <a:pt x="1172" y="544"/>
                      </a:lnTo>
                      <a:lnTo>
                        <a:pt x="1173" y="544"/>
                      </a:lnTo>
                      <a:lnTo>
                        <a:pt x="1176" y="544"/>
                      </a:lnTo>
                      <a:lnTo>
                        <a:pt x="1177" y="543"/>
                      </a:lnTo>
                      <a:lnTo>
                        <a:pt x="1179" y="543"/>
                      </a:lnTo>
                      <a:lnTo>
                        <a:pt x="1180" y="543"/>
                      </a:lnTo>
                      <a:lnTo>
                        <a:pt x="1183" y="543"/>
                      </a:lnTo>
                      <a:lnTo>
                        <a:pt x="1184" y="543"/>
                      </a:lnTo>
                      <a:lnTo>
                        <a:pt x="1184" y="541"/>
                      </a:lnTo>
                      <a:lnTo>
                        <a:pt x="1184" y="541"/>
                      </a:lnTo>
                      <a:lnTo>
                        <a:pt x="1185" y="541"/>
                      </a:lnTo>
                      <a:lnTo>
                        <a:pt x="1185" y="541"/>
                      </a:lnTo>
                      <a:lnTo>
                        <a:pt x="1185" y="540"/>
                      </a:lnTo>
                      <a:lnTo>
                        <a:pt x="1187" y="540"/>
                      </a:lnTo>
                      <a:lnTo>
                        <a:pt x="1187" y="540"/>
                      </a:lnTo>
                      <a:lnTo>
                        <a:pt x="1188" y="540"/>
                      </a:lnTo>
                      <a:lnTo>
                        <a:pt x="1189" y="540"/>
                      </a:lnTo>
                      <a:lnTo>
                        <a:pt x="1191" y="540"/>
                      </a:lnTo>
                      <a:lnTo>
                        <a:pt x="1192" y="540"/>
                      </a:lnTo>
                      <a:lnTo>
                        <a:pt x="1193" y="540"/>
                      </a:lnTo>
                      <a:lnTo>
                        <a:pt x="1196" y="540"/>
                      </a:lnTo>
                      <a:lnTo>
                        <a:pt x="1197" y="540"/>
                      </a:lnTo>
                      <a:lnTo>
                        <a:pt x="1200" y="540"/>
                      </a:lnTo>
                      <a:lnTo>
                        <a:pt x="1201" y="540"/>
                      </a:lnTo>
                      <a:lnTo>
                        <a:pt x="1204" y="540"/>
                      </a:lnTo>
                      <a:lnTo>
                        <a:pt x="1207" y="540"/>
                      </a:lnTo>
                      <a:lnTo>
                        <a:pt x="1208" y="539"/>
                      </a:lnTo>
                      <a:lnTo>
                        <a:pt x="1208" y="539"/>
                      </a:lnTo>
                      <a:lnTo>
                        <a:pt x="1208" y="539"/>
                      </a:lnTo>
                      <a:lnTo>
                        <a:pt x="1209" y="537"/>
                      </a:lnTo>
                      <a:lnTo>
                        <a:pt x="1209" y="537"/>
                      </a:lnTo>
                      <a:lnTo>
                        <a:pt x="1211" y="537"/>
                      </a:lnTo>
                      <a:lnTo>
                        <a:pt x="1213" y="537"/>
                      </a:lnTo>
                      <a:lnTo>
                        <a:pt x="1215" y="537"/>
                      </a:lnTo>
                      <a:lnTo>
                        <a:pt x="1217" y="537"/>
                      </a:lnTo>
                      <a:lnTo>
                        <a:pt x="1220" y="537"/>
                      </a:lnTo>
                      <a:lnTo>
                        <a:pt x="1221" y="537"/>
                      </a:lnTo>
                      <a:lnTo>
                        <a:pt x="1224" y="537"/>
                      </a:lnTo>
                      <a:lnTo>
                        <a:pt x="1227" y="537"/>
                      </a:lnTo>
                      <a:lnTo>
                        <a:pt x="1228" y="537"/>
                      </a:lnTo>
                      <a:lnTo>
                        <a:pt x="1229" y="536"/>
                      </a:lnTo>
                      <a:lnTo>
                        <a:pt x="1231" y="536"/>
                      </a:lnTo>
                      <a:lnTo>
                        <a:pt x="1232" y="535"/>
                      </a:lnTo>
                      <a:lnTo>
                        <a:pt x="1233" y="535"/>
                      </a:lnTo>
                      <a:lnTo>
                        <a:pt x="1236" y="535"/>
                      </a:lnTo>
                      <a:lnTo>
                        <a:pt x="1239" y="535"/>
                      </a:lnTo>
                      <a:lnTo>
                        <a:pt x="1241" y="535"/>
                      </a:lnTo>
                      <a:lnTo>
                        <a:pt x="1244" y="535"/>
                      </a:lnTo>
                      <a:lnTo>
                        <a:pt x="1247" y="532"/>
                      </a:lnTo>
                      <a:lnTo>
                        <a:pt x="1248" y="529"/>
                      </a:lnTo>
                      <a:lnTo>
                        <a:pt x="1249" y="527"/>
                      </a:lnTo>
                      <a:lnTo>
                        <a:pt x="1251" y="524"/>
                      </a:lnTo>
                      <a:lnTo>
                        <a:pt x="1253" y="521"/>
                      </a:lnTo>
                      <a:lnTo>
                        <a:pt x="1255" y="519"/>
                      </a:lnTo>
                      <a:lnTo>
                        <a:pt x="1256" y="516"/>
                      </a:lnTo>
                      <a:lnTo>
                        <a:pt x="1257" y="513"/>
                      </a:lnTo>
                      <a:lnTo>
                        <a:pt x="1257" y="513"/>
                      </a:lnTo>
                      <a:lnTo>
                        <a:pt x="1257" y="513"/>
                      </a:lnTo>
                      <a:lnTo>
                        <a:pt x="1257" y="512"/>
                      </a:lnTo>
                      <a:lnTo>
                        <a:pt x="1256" y="512"/>
                      </a:lnTo>
                      <a:lnTo>
                        <a:pt x="1256" y="512"/>
                      </a:lnTo>
                      <a:lnTo>
                        <a:pt x="1255" y="512"/>
                      </a:lnTo>
                      <a:lnTo>
                        <a:pt x="1253" y="512"/>
                      </a:lnTo>
                      <a:lnTo>
                        <a:pt x="1253" y="511"/>
                      </a:lnTo>
                      <a:lnTo>
                        <a:pt x="1252" y="511"/>
                      </a:lnTo>
                      <a:lnTo>
                        <a:pt x="1249" y="511"/>
                      </a:lnTo>
                      <a:lnTo>
                        <a:pt x="1248" y="509"/>
                      </a:lnTo>
                      <a:lnTo>
                        <a:pt x="1245" y="509"/>
                      </a:lnTo>
                      <a:lnTo>
                        <a:pt x="1243" y="509"/>
                      </a:lnTo>
                      <a:lnTo>
                        <a:pt x="1241" y="508"/>
                      </a:lnTo>
                      <a:lnTo>
                        <a:pt x="1239" y="508"/>
                      </a:lnTo>
                      <a:lnTo>
                        <a:pt x="1236" y="508"/>
                      </a:lnTo>
                      <a:lnTo>
                        <a:pt x="1236" y="508"/>
                      </a:lnTo>
                      <a:lnTo>
                        <a:pt x="1235" y="508"/>
                      </a:lnTo>
                      <a:lnTo>
                        <a:pt x="1235" y="508"/>
                      </a:lnTo>
                      <a:lnTo>
                        <a:pt x="1233" y="507"/>
                      </a:lnTo>
                      <a:lnTo>
                        <a:pt x="1232" y="507"/>
                      </a:lnTo>
                      <a:lnTo>
                        <a:pt x="1231" y="507"/>
                      </a:lnTo>
                      <a:lnTo>
                        <a:pt x="1231" y="507"/>
                      </a:lnTo>
                      <a:lnTo>
                        <a:pt x="1229" y="507"/>
                      </a:lnTo>
                      <a:lnTo>
                        <a:pt x="1229" y="507"/>
                      </a:lnTo>
                      <a:lnTo>
                        <a:pt x="1228" y="507"/>
                      </a:lnTo>
                      <a:lnTo>
                        <a:pt x="1227" y="507"/>
                      </a:lnTo>
                      <a:lnTo>
                        <a:pt x="1227" y="507"/>
                      </a:lnTo>
                      <a:lnTo>
                        <a:pt x="1225" y="507"/>
                      </a:lnTo>
                      <a:lnTo>
                        <a:pt x="1225" y="507"/>
                      </a:lnTo>
                      <a:lnTo>
                        <a:pt x="1225" y="507"/>
                      </a:lnTo>
                      <a:lnTo>
                        <a:pt x="1224" y="507"/>
                      </a:lnTo>
                      <a:lnTo>
                        <a:pt x="1224" y="505"/>
                      </a:lnTo>
                      <a:lnTo>
                        <a:pt x="1223" y="505"/>
                      </a:lnTo>
                      <a:lnTo>
                        <a:pt x="1221" y="505"/>
                      </a:lnTo>
                      <a:lnTo>
                        <a:pt x="1221" y="504"/>
                      </a:lnTo>
                      <a:lnTo>
                        <a:pt x="1220" y="504"/>
                      </a:lnTo>
                      <a:lnTo>
                        <a:pt x="1220" y="503"/>
                      </a:lnTo>
                      <a:lnTo>
                        <a:pt x="1219" y="503"/>
                      </a:lnTo>
                      <a:lnTo>
                        <a:pt x="1219" y="503"/>
                      </a:lnTo>
                      <a:lnTo>
                        <a:pt x="1216" y="501"/>
                      </a:lnTo>
                      <a:lnTo>
                        <a:pt x="1215" y="501"/>
                      </a:lnTo>
                      <a:lnTo>
                        <a:pt x="1212" y="501"/>
                      </a:lnTo>
                      <a:lnTo>
                        <a:pt x="1209" y="500"/>
                      </a:lnTo>
                      <a:lnTo>
                        <a:pt x="1208" y="500"/>
                      </a:lnTo>
                      <a:lnTo>
                        <a:pt x="1205" y="500"/>
                      </a:lnTo>
                      <a:lnTo>
                        <a:pt x="1204" y="499"/>
                      </a:lnTo>
                      <a:lnTo>
                        <a:pt x="1203" y="499"/>
                      </a:lnTo>
                      <a:lnTo>
                        <a:pt x="1201" y="499"/>
                      </a:lnTo>
                      <a:lnTo>
                        <a:pt x="1201" y="497"/>
                      </a:lnTo>
                      <a:lnTo>
                        <a:pt x="1201" y="497"/>
                      </a:lnTo>
                      <a:lnTo>
                        <a:pt x="1201" y="497"/>
                      </a:lnTo>
                      <a:lnTo>
                        <a:pt x="1201" y="497"/>
                      </a:lnTo>
                      <a:lnTo>
                        <a:pt x="1201" y="496"/>
                      </a:lnTo>
                      <a:lnTo>
                        <a:pt x="1201" y="496"/>
                      </a:lnTo>
                      <a:lnTo>
                        <a:pt x="1201" y="496"/>
                      </a:lnTo>
                      <a:lnTo>
                        <a:pt x="1192" y="495"/>
                      </a:lnTo>
                      <a:lnTo>
                        <a:pt x="1184" y="493"/>
                      </a:lnTo>
                      <a:lnTo>
                        <a:pt x="1175" y="493"/>
                      </a:lnTo>
                      <a:lnTo>
                        <a:pt x="1165" y="493"/>
                      </a:lnTo>
                      <a:lnTo>
                        <a:pt x="1156" y="493"/>
                      </a:lnTo>
                      <a:lnTo>
                        <a:pt x="1148" y="493"/>
                      </a:lnTo>
                      <a:lnTo>
                        <a:pt x="1139" y="493"/>
                      </a:lnTo>
                      <a:lnTo>
                        <a:pt x="1129" y="495"/>
                      </a:lnTo>
                      <a:lnTo>
                        <a:pt x="1127" y="495"/>
                      </a:lnTo>
                      <a:lnTo>
                        <a:pt x="1125" y="493"/>
                      </a:lnTo>
                      <a:lnTo>
                        <a:pt x="1125" y="493"/>
                      </a:lnTo>
                      <a:lnTo>
                        <a:pt x="1124" y="493"/>
                      </a:lnTo>
                      <a:lnTo>
                        <a:pt x="1124" y="492"/>
                      </a:lnTo>
                      <a:lnTo>
                        <a:pt x="1124" y="492"/>
                      </a:lnTo>
                      <a:lnTo>
                        <a:pt x="1124" y="491"/>
                      </a:lnTo>
                      <a:lnTo>
                        <a:pt x="1124" y="489"/>
                      </a:lnTo>
                      <a:lnTo>
                        <a:pt x="1125" y="489"/>
                      </a:lnTo>
                      <a:lnTo>
                        <a:pt x="1127" y="489"/>
                      </a:lnTo>
                      <a:lnTo>
                        <a:pt x="1128" y="489"/>
                      </a:lnTo>
                      <a:lnTo>
                        <a:pt x="1129" y="488"/>
                      </a:lnTo>
                      <a:lnTo>
                        <a:pt x="1132" y="488"/>
                      </a:lnTo>
                      <a:lnTo>
                        <a:pt x="1133" y="488"/>
                      </a:lnTo>
                      <a:lnTo>
                        <a:pt x="1135" y="488"/>
                      </a:lnTo>
                      <a:lnTo>
                        <a:pt x="1137" y="488"/>
                      </a:lnTo>
                      <a:lnTo>
                        <a:pt x="1137" y="487"/>
                      </a:lnTo>
                      <a:lnTo>
                        <a:pt x="1137" y="487"/>
                      </a:lnTo>
                      <a:lnTo>
                        <a:pt x="1137" y="487"/>
                      </a:lnTo>
                      <a:lnTo>
                        <a:pt x="1137" y="485"/>
                      </a:lnTo>
                      <a:lnTo>
                        <a:pt x="1137" y="485"/>
                      </a:lnTo>
                      <a:lnTo>
                        <a:pt x="1137" y="485"/>
                      </a:lnTo>
                      <a:lnTo>
                        <a:pt x="1137" y="484"/>
                      </a:lnTo>
                      <a:lnTo>
                        <a:pt x="1139" y="484"/>
                      </a:lnTo>
                      <a:lnTo>
                        <a:pt x="1135" y="484"/>
                      </a:lnTo>
                      <a:lnTo>
                        <a:pt x="1132" y="484"/>
                      </a:lnTo>
                      <a:lnTo>
                        <a:pt x="1129" y="484"/>
                      </a:lnTo>
                      <a:lnTo>
                        <a:pt x="1125" y="484"/>
                      </a:lnTo>
                      <a:lnTo>
                        <a:pt x="1123" y="484"/>
                      </a:lnTo>
                      <a:lnTo>
                        <a:pt x="1119" y="484"/>
                      </a:lnTo>
                      <a:lnTo>
                        <a:pt x="1116" y="484"/>
                      </a:lnTo>
                      <a:lnTo>
                        <a:pt x="1112" y="484"/>
                      </a:lnTo>
                      <a:lnTo>
                        <a:pt x="1111" y="484"/>
                      </a:lnTo>
                      <a:lnTo>
                        <a:pt x="1109" y="484"/>
                      </a:lnTo>
                      <a:lnTo>
                        <a:pt x="1108" y="484"/>
                      </a:lnTo>
                      <a:lnTo>
                        <a:pt x="1107" y="484"/>
                      </a:lnTo>
                      <a:lnTo>
                        <a:pt x="1105" y="483"/>
                      </a:lnTo>
                      <a:lnTo>
                        <a:pt x="1105" y="483"/>
                      </a:lnTo>
                      <a:lnTo>
                        <a:pt x="1104" y="481"/>
                      </a:lnTo>
                      <a:lnTo>
                        <a:pt x="1103" y="480"/>
                      </a:lnTo>
                      <a:lnTo>
                        <a:pt x="1099" y="481"/>
                      </a:lnTo>
                      <a:lnTo>
                        <a:pt x="1093" y="481"/>
                      </a:lnTo>
                      <a:lnTo>
                        <a:pt x="1089" y="481"/>
                      </a:lnTo>
                      <a:lnTo>
                        <a:pt x="1084" y="483"/>
                      </a:lnTo>
                      <a:lnTo>
                        <a:pt x="1080" y="483"/>
                      </a:lnTo>
                      <a:lnTo>
                        <a:pt x="1076" y="483"/>
                      </a:lnTo>
                      <a:lnTo>
                        <a:pt x="1072" y="484"/>
                      </a:lnTo>
                      <a:lnTo>
                        <a:pt x="1067" y="484"/>
                      </a:lnTo>
                      <a:lnTo>
                        <a:pt x="1067" y="484"/>
                      </a:lnTo>
                      <a:lnTo>
                        <a:pt x="1067" y="484"/>
                      </a:lnTo>
                      <a:lnTo>
                        <a:pt x="1065" y="483"/>
                      </a:lnTo>
                      <a:lnTo>
                        <a:pt x="1065" y="483"/>
                      </a:lnTo>
                      <a:lnTo>
                        <a:pt x="1065" y="483"/>
                      </a:lnTo>
                      <a:lnTo>
                        <a:pt x="1064" y="481"/>
                      </a:lnTo>
                      <a:lnTo>
                        <a:pt x="1064" y="481"/>
                      </a:lnTo>
                      <a:lnTo>
                        <a:pt x="1064" y="481"/>
                      </a:lnTo>
                      <a:lnTo>
                        <a:pt x="1061" y="481"/>
                      </a:lnTo>
                      <a:lnTo>
                        <a:pt x="1057" y="481"/>
                      </a:lnTo>
                      <a:lnTo>
                        <a:pt x="1055" y="481"/>
                      </a:lnTo>
                      <a:lnTo>
                        <a:pt x="1052" y="481"/>
                      </a:lnTo>
                      <a:lnTo>
                        <a:pt x="1048" y="483"/>
                      </a:lnTo>
                      <a:lnTo>
                        <a:pt x="1045" y="483"/>
                      </a:lnTo>
                      <a:lnTo>
                        <a:pt x="1043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1" y="481"/>
                      </a:lnTo>
                      <a:lnTo>
                        <a:pt x="1041" y="481"/>
                      </a:lnTo>
                      <a:lnTo>
                        <a:pt x="1043" y="481"/>
                      </a:lnTo>
                      <a:lnTo>
                        <a:pt x="1044" y="480"/>
                      </a:lnTo>
                      <a:lnTo>
                        <a:pt x="1045" y="480"/>
                      </a:lnTo>
                      <a:lnTo>
                        <a:pt x="1047" y="479"/>
                      </a:lnTo>
                      <a:lnTo>
                        <a:pt x="1048" y="479"/>
                      </a:lnTo>
                      <a:lnTo>
                        <a:pt x="1049" y="477"/>
                      </a:lnTo>
                      <a:lnTo>
                        <a:pt x="1049" y="477"/>
                      </a:lnTo>
                      <a:lnTo>
                        <a:pt x="1049" y="477"/>
                      </a:lnTo>
                      <a:lnTo>
                        <a:pt x="1051" y="477"/>
                      </a:lnTo>
                      <a:lnTo>
                        <a:pt x="1051" y="477"/>
                      </a:lnTo>
                      <a:lnTo>
                        <a:pt x="1051" y="476"/>
                      </a:lnTo>
                      <a:lnTo>
                        <a:pt x="1052" y="476"/>
                      </a:lnTo>
                      <a:lnTo>
                        <a:pt x="1052" y="476"/>
                      </a:lnTo>
                      <a:lnTo>
                        <a:pt x="1052" y="476"/>
                      </a:lnTo>
                      <a:lnTo>
                        <a:pt x="1052" y="475"/>
                      </a:lnTo>
                      <a:lnTo>
                        <a:pt x="1053" y="475"/>
                      </a:lnTo>
                      <a:lnTo>
                        <a:pt x="1053" y="475"/>
                      </a:lnTo>
                      <a:lnTo>
                        <a:pt x="1053" y="473"/>
                      </a:lnTo>
                      <a:lnTo>
                        <a:pt x="1053" y="473"/>
                      </a:lnTo>
                      <a:lnTo>
                        <a:pt x="1053" y="473"/>
                      </a:lnTo>
                      <a:lnTo>
                        <a:pt x="1053" y="472"/>
                      </a:lnTo>
                      <a:lnTo>
                        <a:pt x="1053" y="472"/>
                      </a:lnTo>
                      <a:lnTo>
                        <a:pt x="1053" y="472"/>
                      </a:lnTo>
                      <a:lnTo>
                        <a:pt x="1053" y="472"/>
                      </a:lnTo>
                      <a:lnTo>
                        <a:pt x="1053" y="472"/>
                      </a:lnTo>
                      <a:lnTo>
                        <a:pt x="1052" y="472"/>
                      </a:lnTo>
                      <a:lnTo>
                        <a:pt x="1052" y="472"/>
                      </a:lnTo>
                      <a:lnTo>
                        <a:pt x="1052" y="472"/>
                      </a:lnTo>
                      <a:lnTo>
                        <a:pt x="1051" y="472"/>
                      </a:lnTo>
                      <a:lnTo>
                        <a:pt x="1048" y="472"/>
                      </a:lnTo>
                      <a:lnTo>
                        <a:pt x="1045" y="473"/>
                      </a:lnTo>
                      <a:lnTo>
                        <a:pt x="1043" y="473"/>
                      </a:lnTo>
                      <a:lnTo>
                        <a:pt x="1040" y="473"/>
                      </a:lnTo>
                      <a:lnTo>
                        <a:pt x="1036" y="475"/>
                      </a:lnTo>
                      <a:lnTo>
                        <a:pt x="1033" y="475"/>
                      </a:lnTo>
                      <a:lnTo>
                        <a:pt x="1031" y="476"/>
                      </a:lnTo>
                      <a:lnTo>
                        <a:pt x="1027" y="476"/>
                      </a:lnTo>
                      <a:lnTo>
                        <a:pt x="1027" y="476"/>
                      </a:lnTo>
                      <a:lnTo>
                        <a:pt x="1025" y="475"/>
                      </a:lnTo>
                      <a:lnTo>
                        <a:pt x="1025" y="475"/>
                      </a:lnTo>
                      <a:lnTo>
                        <a:pt x="1024" y="475"/>
                      </a:lnTo>
                      <a:lnTo>
                        <a:pt x="1024" y="473"/>
                      </a:lnTo>
                      <a:lnTo>
                        <a:pt x="1023" y="473"/>
                      </a:lnTo>
                      <a:lnTo>
                        <a:pt x="1023" y="472"/>
                      </a:lnTo>
                      <a:lnTo>
                        <a:pt x="1023" y="472"/>
                      </a:lnTo>
                      <a:lnTo>
                        <a:pt x="1021" y="472"/>
                      </a:lnTo>
                      <a:lnTo>
                        <a:pt x="1021" y="472"/>
                      </a:lnTo>
                      <a:lnTo>
                        <a:pt x="1020" y="472"/>
                      </a:lnTo>
                      <a:lnTo>
                        <a:pt x="1019" y="472"/>
                      </a:lnTo>
                      <a:lnTo>
                        <a:pt x="1019" y="472"/>
                      </a:lnTo>
                      <a:lnTo>
                        <a:pt x="1017" y="472"/>
                      </a:lnTo>
                      <a:lnTo>
                        <a:pt x="1016" y="472"/>
                      </a:lnTo>
                      <a:lnTo>
                        <a:pt x="1015" y="472"/>
                      </a:lnTo>
                      <a:lnTo>
                        <a:pt x="1015" y="471"/>
                      </a:lnTo>
                      <a:lnTo>
                        <a:pt x="1013" y="471"/>
                      </a:lnTo>
                      <a:lnTo>
                        <a:pt x="1013" y="471"/>
                      </a:lnTo>
                      <a:lnTo>
                        <a:pt x="1013" y="471"/>
                      </a:lnTo>
                      <a:lnTo>
                        <a:pt x="1012" y="469"/>
                      </a:lnTo>
                      <a:lnTo>
                        <a:pt x="1012" y="469"/>
                      </a:lnTo>
                      <a:lnTo>
                        <a:pt x="1012" y="469"/>
                      </a:lnTo>
                      <a:lnTo>
                        <a:pt x="1012" y="469"/>
                      </a:lnTo>
                      <a:lnTo>
                        <a:pt x="1005" y="471"/>
                      </a:lnTo>
                      <a:lnTo>
                        <a:pt x="1000" y="472"/>
                      </a:lnTo>
                      <a:lnTo>
                        <a:pt x="995" y="473"/>
                      </a:lnTo>
                      <a:lnTo>
                        <a:pt x="988" y="475"/>
                      </a:lnTo>
                      <a:lnTo>
                        <a:pt x="983" y="477"/>
                      </a:lnTo>
                      <a:lnTo>
                        <a:pt x="977" y="479"/>
                      </a:lnTo>
                      <a:lnTo>
                        <a:pt x="971" y="480"/>
                      </a:lnTo>
                      <a:lnTo>
                        <a:pt x="966" y="481"/>
                      </a:lnTo>
                      <a:lnTo>
                        <a:pt x="966" y="481"/>
                      </a:lnTo>
                      <a:lnTo>
                        <a:pt x="964" y="481"/>
                      </a:lnTo>
                      <a:lnTo>
                        <a:pt x="964" y="481"/>
                      </a:lnTo>
                      <a:lnTo>
                        <a:pt x="964" y="480"/>
                      </a:lnTo>
                      <a:lnTo>
                        <a:pt x="964" y="480"/>
                      </a:lnTo>
                      <a:lnTo>
                        <a:pt x="964" y="480"/>
                      </a:lnTo>
                      <a:lnTo>
                        <a:pt x="964" y="479"/>
                      </a:lnTo>
                      <a:lnTo>
                        <a:pt x="964" y="479"/>
                      </a:lnTo>
                      <a:lnTo>
                        <a:pt x="963" y="479"/>
                      </a:lnTo>
                      <a:lnTo>
                        <a:pt x="960" y="479"/>
                      </a:lnTo>
                      <a:lnTo>
                        <a:pt x="959" y="480"/>
                      </a:lnTo>
                      <a:lnTo>
                        <a:pt x="958" y="480"/>
                      </a:lnTo>
                      <a:lnTo>
                        <a:pt x="956" y="480"/>
                      </a:lnTo>
                      <a:lnTo>
                        <a:pt x="955" y="480"/>
                      </a:lnTo>
                      <a:lnTo>
                        <a:pt x="952" y="481"/>
                      </a:lnTo>
                      <a:lnTo>
                        <a:pt x="951" y="481"/>
                      </a:lnTo>
                      <a:lnTo>
                        <a:pt x="951" y="481"/>
                      </a:lnTo>
                      <a:lnTo>
                        <a:pt x="950" y="481"/>
                      </a:lnTo>
                      <a:lnTo>
                        <a:pt x="950" y="481"/>
                      </a:lnTo>
                      <a:lnTo>
                        <a:pt x="950" y="480"/>
                      </a:lnTo>
                      <a:lnTo>
                        <a:pt x="950" y="480"/>
                      </a:lnTo>
                      <a:lnTo>
                        <a:pt x="950" y="480"/>
                      </a:lnTo>
                      <a:lnTo>
                        <a:pt x="950" y="480"/>
                      </a:lnTo>
                      <a:lnTo>
                        <a:pt x="948" y="479"/>
                      </a:lnTo>
                      <a:lnTo>
                        <a:pt x="947" y="480"/>
                      </a:lnTo>
                      <a:lnTo>
                        <a:pt x="944" y="481"/>
                      </a:lnTo>
                      <a:lnTo>
                        <a:pt x="942" y="481"/>
                      </a:lnTo>
                      <a:lnTo>
                        <a:pt x="939" y="483"/>
                      </a:lnTo>
                      <a:lnTo>
                        <a:pt x="936" y="483"/>
                      </a:lnTo>
                      <a:lnTo>
                        <a:pt x="935" y="484"/>
                      </a:lnTo>
                      <a:lnTo>
                        <a:pt x="932" y="484"/>
                      </a:lnTo>
                      <a:lnTo>
                        <a:pt x="930" y="485"/>
                      </a:lnTo>
                      <a:lnTo>
                        <a:pt x="930" y="485"/>
                      </a:lnTo>
                      <a:lnTo>
                        <a:pt x="928" y="485"/>
                      </a:lnTo>
                      <a:lnTo>
                        <a:pt x="928" y="484"/>
                      </a:lnTo>
                      <a:lnTo>
                        <a:pt x="928" y="484"/>
                      </a:lnTo>
                      <a:lnTo>
                        <a:pt x="928" y="483"/>
                      </a:lnTo>
                      <a:lnTo>
                        <a:pt x="928" y="483"/>
                      </a:lnTo>
                      <a:lnTo>
                        <a:pt x="927" y="483"/>
                      </a:lnTo>
                      <a:lnTo>
                        <a:pt x="927" y="481"/>
                      </a:lnTo>
                      <a:lnTo>
                        <a:pt x="927" y="481"/>
                      </a:lnTo>
                      <a:lnTo>
                        <a:pt x="926" y="483"/>
                      </a:lnTo>
                      <a:lnTo>
                        <a:pt x="924" y="483"/>
                      </a:lnTo>
                      <a:lnTo>
                        <a:pt x="923" y="483"/>
                      </a:lnTo>
                      <a:lnTo>
                        <a:pt x="923" y="483"/>
                      </a:lnTo>
                      <a:lnTo>
                        <a:pt x="922" y="484"/>
                      </a:lnTo>
                      <a:lnTo>
                        <a:pt x="920" y="484"/>
                      </a:lnTo>
                      <a:lnTo>
                        <a:pt x="919" y="484"/>
                      </a:lnTo>
                      <a:lnTo>
                        <a:pt x="918" y="484"/>
                      </a:lnTo>
                      <a:lnTo>
                        <a:pt x="918" y="484"/>
                      </a:lnTo>
                      <a:lnTo>
                        <a:pt x="918" y="484"/>
                      </a:lnTo>
                      <a:lnTo>
                        <a:pt x="918" y="483"/>
                      </a:lnTo>
                      <a:lnTo>
                        <a:pt x="918" y="483"/>
                      </a:lnTo>
                      <a:lnTo>
                        <a:pt x="918" y="481"/>
                      </a:lnTo>
                      <a:lnTo>
                        <a:pt x="916" y="481"/>
                      </a:lnTo>
                      <a:lnTo>
                        <a:pt x="916" y="481"/>
                      </a:lnTo>
                      <a:lnTo>
                        <a:pt x="914" y="481"/>
                      </a:lnTo>
                      <a:lnTo>
                        <a:pt x="911" y="483"/>
                      </a:lnTo>
                      <a:lnTo>
                        <a:pt x="908" y="483"/>
                      </a:lnTo>
                      <a:lnTo>
                        <a:pt x="907" y="484"/>
                      </a:lnTo>
                      <a:lnTo>
                        <a:pt x="904" y="484"/>
                      </a:lnTo>
                      <a:lnTo>
                        <a:pt x="902" y="485"/>
                      </a:lnTo>
                      <a:lnTo>
                        <a:pt x="899" y="485"/>
                      </a:lnTo>
                      <a:lnTo>
                        <a:pt x="898" y="487"/>
                      </a:lnTo>
                      <a:lnTo>
                        <a:pt x="896" y="485"/>
                      </a:lnTo>
                      <a:lnTo>
                        <a:pt x="896" y="485"/>
                      </a:lnTo>
                      <a:lnTo>
                        <a:pt x="896" y="485"/>
                      </a:lnTo>
                      <a:lnTo>
                        <a:pt x="895" y="485"/>
                      </a:lnTo>
                      <a:lnTo>
                        <a:pt x="895" y="484"/>
                      </a:lnTo>
                      <a:lnTo>
                        <a:pt x="895" y="484"/>
                      </a:lnTo>
                      <a:lnTo>
                        <a:pt x="894" y="484"/>
                      </a:lnTo>
                      <a:lnTo>
                        <a:pt x="894" y="484"/>
                      </a:lnTo>
                      <a:lnTo>
                        <a:pt x="891" y="485"/>
                      </a:lnTo>
                      <a:lnTo>
                        <a:pt x="888" y="487"/>
                      </a:lnTo>
                      <a:lnTo>
                        <a:pt x="884" y="488"/>
                      </a:lnTo>
                      <a:lnTo>
                        <a:pt x="882" y="489"/>
                      </a:lnTo>
                      <a:lnTo>
                        <a:pt x="878" y="491"/>
                      </a:lnTo>
                      <a:lnTo>
                        <a:pt x="875" y="492"/>
                      </a:lnTo>
                      <a:lnTo>
                        <a:pt x="872" y="493"/>
                      </a:lnTo>
                      <a:lnTo>
                        <a:pt x="870" y="496"/>
                      </a:lnTo>
                      <a:lnTo>
                        <a:pt x="868" y="496"/>
                      </a:lnTo>
                      <a:lnTo>
                        <a:pt x="868" y="496"/>
                      </a:lnTo>
                      <a:lnTo>
                        <a:pt x="868" y="496"/>
                      </a:lnTo>
                      <a:lnTo>
                        <a:pt x="868" y="497"/>
                      </a:lnTo>
                      <a:lnTo>
                        <a:pt x="868" y="497"/>
                      </a:lnTo>
                      <a:lnTo>
                        <a:pt x="868" y="499"/>
                      </a:lnTo>
                      <a:lnTo>
                        <a:pt x="868" y="499"/>
                      </a:lnTo>
                      <a:lnTo>
                        <a:pt x="867" y="500"/>
                      </a:lnTo>
                      <a:lnTo>
                        <a:pt x="867" y="500"/>
                      </a:lnTo>
                      <a:lnTo>
                        <a:pt x="866" y="500"/>
                      </a:lnTo>
                      <a:lnTo>
                        <a:pt x="866" y="501"/>
                      </a:lnTo>
                      <a:lnTo>
                        <a:pt x="866" y="501"/>
                      </a:lnTo>
                      <a:lnTo>
                        <a:pt x="864" y="501"/>
                      </a:lnTo>
                      <a:lnTo>
                        <a:pt x="864" y="503"/>
                      </a:lnTo>
                      <a:lnTo>
                        <a:pt x="863" y="503"/>
                      </a:lnTo>
                      <a:lnTo>
                        <a:pt x="863" y="503"/>
                      </a:lnTo>
                      <a:lnTo>
                        <a:pt x="862" y="503"/>
                      </a:lnTo>
                      <a:lnTo>
                        <a:pt x="860" y="504"/>
                      </a:lnTo>
                      <a:lnTo>
                        <a:pt x="858" y="504"/>
                      </a:lnTo>
                      <a:lnTo>
                        <a:pt x="856" y="505"/>
                      </a:lnTo>
                      <a:lnTo>
                        <a:pt x="855" y="505"/>
                      </a:lnTo>
                      <a:lnTo>
                        <a:pt x="854" y="505"/>
                      </a:lnTo>
                      <a:lnTo>
                        <a:pt x="852" y="507"/>
                      </a:lnTo>
                      <a:lnTo>
                        <a:pt x="851" y="507"/>
                      </a:lnTo>
                      <a:lnTo>
                        <a:pt x="850" y="507"/>
                      </a:lnTo>
                      <a:lnTo>
                        <a:pt x="850" y="507"/>
                      </a:lnTo>
                      <a:lnTo>
                        <a:pt x="850" y="505"/>
                      </a:lnTo>
                      <a:lnTo>
                        <a:pt x="850" y="505"/>
                      </a:lnTo>
                      <a:lnTo>
                        <a:pt x="850" y="505"/>
                      </a:lnTo>
                      <a:lnTo>
                        <a:pt x="850" y="505"/>
                      </a:lnTo>
                      <a:lnTo>
                        <a:pt x="850" y="504"/>
                      </a:lnTo>
                      <a:lnTo>
                        <a:pt x="850" y="504"/>
                      </a:lnTo>
                      <a:lnTo>
                        <a:pt x="847" y="504"/>
                      </a:lnTo>
                      <a:lnTo>
                        <a:pt x="846" y="504"/>
                      </a:lnTo>
                      <a:lnTo>
                        <a:pt x="843" y="505"/>
                      </a:lnTo>
                      <a:lnTo>
                        <a:pt x="840" y="507"/>
                      </a:lnTo>
                      <a:lnTo>
                        <a:pt x="838" y="508"/>
                      </a:lnTo>
                      <a:lnTo>
                        <a:pt x="835" y="509"/>
                      </a:lnTo>
                      <a:lnTo>
                        <a:pt x="832" y="509"/>
                      </a:lnTo>
                      <a:lnTo>
                        <a:pt x="831" y="509"/>
                      </a:lnTo>
                      <a:lnTo>
                        <a:pt x="830" y="509"/>
                      </a:lnTo>
                      <a:lnTo>
                        <a:pt x="830" y="511"/>
                      </a:lnTo>
                      <a:lnTo>
                        <a:pt x="830" y="511"/>
                      </a:lnTo>
                      <a:lnTo>
                        <a:pt x="828" y="509"/>
                      </a:lnTo>
                      <a:lnTo>
                        <a:pt x="828" y="509"/>
                      </a:lnTo>
                      <a:lnTo>
                        <a:pt x="828" y="509"/>
                      </a:lnTo>
                      <a:lnTo>
                        <a:pt x="828" y="509"/>
                      </a:lnTo>
                      <a:lnTo>
                        <a:pt x="828" y="508"/>
                      </a:lnTo>
                      <a:lnTo>
                        <a:pt x="828" y="508"/>
                      </a:lnTo>
                      <a:lnTo>
                        <a:pt x="827" y="508"/>
                      </a:lnTo>
                      <a:lnTo>
                        <a:pt x="827" y="508"/>
                      </a:lnTo>
                      <a:lnTo>
                        <a:pt x="826" y="508"/>
                      </a:lnTo>
                      <a:lnTo>
                        <a:pt x="826" y="508"/>
                      </a:lnTo>
                      <a:lnTo>
                        <a:pt x="824" y="508"/>
                      </a:lnTo>
                      <a:lnTo>
                        <a:pt x="824" y="509"/>
                      </a:lnTo>
                      <a:lnTo>
                        <a:pt x="823" y="509"/>
                      </a:lnTo>
                      <a:lnTo>
                        <a:pt x="822" y="509"/>
                      </a:lnTo>
                      <a:lnTo>
                        <a:pt x="820" y="511"/>
                      </a:lnTo>
                      <a:lnTo>
                        <a:pt x="819" y="511"/>
                      </a:lnTo>
                      <a:lnTo>
                        <a:pt x="819" y="512"/>
                      </a:lnTo>
                      <a:lnTo>
                        <a:pt x="818" y="512"/>
                      </a:lnTo>
                      <a:lnTo>
                        <a:pt x="816" y="513"/>
                      </a:lnTo>
                      <a:lnTo>
                        <a:pt x="815" y="513"/>
                      </a:lnTo>
                      <a:lnTo>
                        <a:pt x="815" y="513"/>
                      </a:lnTo>
                      <a:lnTo>
                        <a:pt x="814" y="515"/>
                      </a:lnTo>
                      <a:lnTo>
                        <a:pt x="814" y="515"/>
                      </a:lnTo>
                      <a:lnTo>
                        <a:pt x="814" y="515"/>
                      </a:lnTo>
                      <a:lnTo>
                        <a:pt x="814" y="516"/>
                      </a:lnTo>
                      <a:lnTo>
                        <a:pt x="812" y="516"/>
                      </a:lnTo>
                      <a:lnTo>
                        <a:pt x="812" y="517"/>
                      </a:lnTo>
                      <a:lnTo>
                        <a:pt x="812" y="517"/>
                      </a:lnTo>
                      <a:lnTo>
                        <a:pt x="811" y="517"/>
                      </a:lnTo>
                      <a:lnTo>
                        <a:pt x="810" y="519"/>
                      </a:lnTo>
                      <a:lnTo>
                        <a:pt x="807" y="520"/>
                      </a:lnTo>
                      <a:lnTo>
                        <a:pt x="804" y="521"/>
                      </a:lnTo>
                      <a:lnTo>
                        <a:pt x="803" y="523"/>
                      </a:lnTo>
                      <a:lnTo>
                        <a:pt x="800" y="524"/>
                      </a:lnTo>
                      <a:lnTo>
                        <a:pt x="798" y="525"/>
                      </a:lnTo>
                      <a:lnTo>
                        <a:pt x="795" y="527"/>
                      </a:lnTo>
                      <a:lnTo>
                        <a:pt x="794" y="528"/>
                      </a:lnTo>
                      <a:lnTo>
                        <a:pt x="792" y="529"/>
                      </a:lnTo>
                      <a:lnTo>
                        <a:pt x="791" y="531"/>
                      </a:lnTo>
                      <a:lnTo>
                        <a:pt x="791" y="531"/>
                      </a:lnTo>
                      <a:lnTo>
                        <a:pt x="790" y="532"/>
                      </a:lnTo>
                      <a:lnTo>
                        <a:pt x="788" y="533"/>
                      </a:lnTo>
                      <a:lnTo>
                        <a:pt x="787" y="535"/>
                      </a:lnTo>
                      <a:lnTo>
                        <a:pt x="787" y="535"/>
                      </a:lnTo>
                      <a:lnTo>
                        <a:pt x="786" y="536"/>
                      </a:lnTo>
                      <a:lnTo>
                        <a:pt x="784" y="536"/>
                      </a:lnTo>
                      <a:lnTo>
                        <a:pt x="784" y="537"/>
                      </a:lnTo>
                      <a:lnTo>
                        <a:pt x="783" y="537"/>
                      </a:lnTo>
                      <a:lnTo>
                        <a:pt x="783" y="537"/>
                      </a:lnTo>
                      <a:lnTo>
                        <a:pt x="782" y="537"/>
                      </a:lnTo>
                      <a:lnTo>
                        <a:pt x="782" y="537"/>
                      </a:lnTo>
                      <a:lnTo>
                        <a:pt x="780" y="539"/>
                      </a:lnTo>
                      <a:lnTo>
                        <a:pt x="780" y="539"/>
                      </a:lnTo>
                      <a:lnTo>
                        <a:pt x="780" y="540"/>
                      </a:lnTo>
                      <a:lnTo>
                        <a:pt x="779" y="540"/>
                      </a:lnTo>
                      <a:lnTo>
                        <a:pt x="779" y="541"/>
                      </a:lnTo>
                      <a:lnTo>
                        <a:pt x="779" y="543"/>
                      </a:lnTo>
                      <a:lnTo>
                        <a:pt x="779" y="544"/>
                      </a:lnTo>
                      <a:lnTo>
                        <a:pt x="778" y="545"/>
                      </a:lnTo>
                      <a:lnTo>
                        <a:pt x="778" y="545"/>
                      </a:lnTo>
                      <a:lnTo>
                        <a:pt x="778" y="547"/>
                      </a:lnTo>
                      <a:lnTo>
                        <a:pt x="776" y="548"/>
                      </a:lnTo>
                      <a:lnTo>
                        <a:pt x="776" y="548"/>
                      </a:lnTo>
                      <a:lnTo>
                        <a:pt x="776" y="548"/>
                      </a:lnTo>
                      <a:lnTo>
                        <a:pt x="775" y="549"/>
                      </a:lnTo>
                      <a:lnTo>
                        <a:pt x="775" y="549"/>
                      </a:lnTo>
                      <a:lnTo>
                        <a:pt x="775" y="551"/>
                      </a:lnTo>
                      <a:lnTo>
                        <a:pt x="774" y="551"/>
                      </a:lnTo>
                      <a:lnTo>
                        <a:pt x="774" y="551"/>
                      </a:lnTo>
                      <a:lnTo>
                        <a:pt x="772" y="551"/>
                      </a:lnTo>
                      <a:lnTo>
                        <a:pt x="771" y="551"/>
                      </a:lnTo>
                      <a:lnTo>
                        <a:pt x="771" y="551"/>
                      </a:lnTo>
                      <a:lnTo>
                        <a:pt x="771" y="551"/>
                      </a:lnTo>
                      <a:lnTo>
                        <a:pt x="770" y="551"/>
                      </a:lnTo>
                      <a:lnTo>
                        <a:pt x="770" y="549"/>
                      </a:lnTo>
                      <a:lnTo>
                        <a:pt x="768" y="549"/>
                      </a:lnTo>
                      <a:lnTo>
                        <a:pt x="768" y="549"/>
                      </a:lnTo>
                      <a:lnTo>
                        <a:pt x="762" y="551"/>
                      </a:lnTo>
                      <a:lnTo>
                        <a:pt x="755" y="553"/>
                      </a:lnTo>
                      <a:lnTo>
                        <a:pt x="748" y="555"/>
                      </a:lnTo>
                      <a:lnTo>
                        <a:pt x="742" y="557"/>
                      </a:lnTo>
                      <a:lnTo>
                        <a:pt x="735" y="559"/>
                      </a:lnTo>
                      <a:lnTo>
                        <a:pt x="728" y="560"/>
                      </a:lnTo>
                      <a:lnTo>
                        <a:pt x="722" y="561"/>
                      </a:lnTo>
                      <a:lnTo>
                        <a:pt x="715" y="564"/>
                      </a:lnTo>
                      <a:lnTo>
                        <a:pt x="715" y="560"/>
                      </a:lnTo>
                      <a:lnTo>
                        <a:pt x="716" y="557"/>
                      </a:lnTo>
                      <a:lnTo>
                        <a:pt x="716" y="555"/>
                      </a:lnTo>
                      <a:lnTo>
                        <a:pt x="718" y="551"/>
                      </a:lnTo>
                      <a:lnTo>
                        <a:pt x="718" y="548"/>
                      </a:lnTo>
                      <a:lnTo>
                        <a:pt x="719" y="545"/>
                      </a:lnTo>
                      <a:lnTo>
                        <a:pt x="719" y="543"/>
                      </a:lnTo>
                      <a:lnTo>
                        <a:pt x="720" y="539"/>
                      </a:lnTo>
                      <a:lnTo>
                        <a:pt x="720" y="539"/>
                      </a:lnTo>
                      <a:lnTo>
                        <a:pt x="719" y="539"/>
                      </a:lnTo>
                      <a:lnTo>
                        <a:pt x="719" y="539"/>
                      </a:lnTo>
                      <a:lnTo>
                        <a:pt x="718" y="539"/>
                      </a:lnTo>
                      <a:lnTo>
                        <a:pt x="716" y="539"/>
                      </a:lnTo>
                      <a:lnTo>
                        <a:pt x="715" y="539"/>
                      </a:lnTo>
                      <a:lnTo>
                        <a:pt x="714" y="539"/>
                      </a:lnTo>
                      <a:lnTo>
                        <a:pt x="712" y="539"/>
                      </a:lnTo>
                      <a:lnTo>
                        <a:pt x="712" y="537"/>
                      </a:lnTo>
                      <a:lnTo>
                        <a:pt x="711" y="537"/>
                      </a:lnTo>
                      <a:lnTo>
                        <a:pt x="711" y="537"/>
                      </a:lnTo>
                      <a:lnTo>
                        <a:pt x="711" y="537"/>
                      </a:lnTo>
                      <a:lnTo>
                        <a:pt x="711" y="536"/>
                      </a:lnTo>
                      <a:lnTo>
                        <a:pt x="711" y="536"/>
                      </a:lnTo>
                      <a:lnTo>
                        <a:pt x="711" y="535"/>
                      </a:lnTo>
                      <a:lnTo>
                        <a:pt x="711" y="535"/>
                      </a:lnTo>
                      <a:lnTo>
                        <a:pt x="706" y="536"/>
                      </a:lnTo>
                      <a:lnTo>
                        <a:pt x="699" y="537"/>
                      </a:lnTo>
                      <a:lnTo>
                        <a:pt x="694" y="537"/>
                      </a:lnTo>
                      <a:lnTo>
                        <a:pt x="688" y="539"/>
                      </a:lnTo>
                      <a:lnTo>
                        <a:pt x="683" y="540"/>
                      </a:lnTo>
                      <a:lnTo>
                        <a:pt x="678" y="540"/>
                      </a:lnTo>
                      <a:lnTo>
                        <a:pt x="671" y="541"/>
                      </a:lnTo>
                      <a:lnTo>
                        <a:pt x="666" y="541"/>
                      </a:lnTo>
                      <a:lnTo>
                        <a:pt x="666" y="540"/>
                      </a:lnTo>
                      <a:lnTo>
                        <a:pt x="666" y="539"/>
                      </a:lnTo>
                      <a:lnTo>
                        <a:pt x="666" y="536"/>
                      </a:lnTo>
                      <a:lnTo>
                        <a:pt x="666" y="535"/>
                      </a:lnTo>
                      <a:lnTo>
                        <a:pt x="667" y="533"/>
                      </a:lnTo>
                      <a:lnTo>
                        <a:pt x="667" y="532"/>
                      </a:lnTo>
                      <a:lnTo>
                        <a:pt x="667" y="529"/>
                      </a:lnTo>
                      <a:lnTo>
                        <a:pt x="667" y="528"/>
                      </a:lnTo>
                      <a:lnTo>
                        <a:pt x="666" y="528"/>
                      </a:lnTo>
                      <a:lnTo>
                        <a:pt x="663" y="528"/>
                      </a:lnTo>
                      <a:lnTo>
                        <a:pt x="661" y="528"/>
                      </a:lnTo>
                      <a:lnTo>
                        <a:pt x="659" y="528"/>
                      </a:lnTo>
                      <a:lnTo>
                        <a:pt x="657" y="528"/>
                      </a:lnTo>
                      <a:lnTo>
                        <a:pt x="654" y="529"/>
                      </a:lnTo>
                      <a:lnTo>
                        <a:pt x="651" y="529"/>
                      </a:lnTo>
                      <a:lnTo>
                        <a:pt x="649" y="529"/>
                      </a:lnTo>
                      <a:lnTo>
                        <a:pt x="647" y="529"/>
                      </a:lnTo>
                      <a:lnTo>
                        <a:pt x="647" y="529"/>
                      </a:lnTo>
                      <a:lnTo>
                        <a:pt x="646" y="531"/>
                      </a:lnTo>
                      <a:lnTo>
                        <a:pt x="646" y="531"/>
                      </a:lnTo>
                      <a:lnTo>
                        <a:pt x="645" y="532"/>
                      </a:lnTo>
                      <a:lnTo>
                        <a:pt x="645" y="532"/>
                      </a:lnTo>
                      <a:lnTo>
                        <a:pt x="643" y="532"/>
                      </a:lnTo>
                      <a:lnTo>
                        <a:pt x="642" y="533"/>
                      </a:lnTo>
                      <a:lnTo>
                        <a:pt x="641" y="533"/>
                      </a:lnTo>
                      <a:lnTo>
                        <a:pt x="639" y="533"/>
                      </a:lnTo>
                      <a:lnTo>
                        <a:pt x="638" y="533"/>
                      </a:lnTo>
                      <a:lnTo>
                        <a:pt x="637" y="533"/>
                      </a:lnTo>
                      <a:lnTo>
                        <a:pt x="635" y="533"/>
                      </a:lnTo>
                      <a:lnTo>
                        <a:pt x="634" y="533"/>
                      </a:lnTo>
                      <a:lnTo>
                        <a:pt x="633" y="533"/>
                      </a:lnTo>
                      <a:lnTo>
                        <a:pt x="631" y="532"/>
                      </a:lnTo>
                      <a:lnTo>
                        <a:pt x="631" y="532"/>
                      </a:lnTo>
                      <a:lnTo>
                        <a:pt x="631" y="532"/>
                      </a:lnTo>
                      <a:lnTo>
                        <a:pt x="630" y="531"/>
                      </a:lnTo>
                      <a:lnTo>
                        <a:pt x="630" y="531"/>
                      </a:lnTo>
                      <a:lnTo>
                        <a:pt x="630" y="531"/>
                      </a:lnTo>
                      <a:lnTo>
                        <a:pt x="630" y="531"/>
                      </a:lnTo>
                      <a:lnTo>
                        <a:pt x="630" y="529"/>
                      </a:lnTo>
                      <a:lnTo>
                        <a:pt x="630" y="529"/>
                      </a:lnTo>
                      <a:lnTo>
                        <a:pt x="629" y="529"/>
                      </a:lnTo>
                      <a:lnTo>
                        <a:pt x="629" y="529"/>
                      </a:lnTo>
                      <a:lnTo>
                        <a:pt x="627" y="529"/>
                      </a:lnTo>
                      <a:lnTo>
                        <a:pt x="627" y="529"/>
                      </a:lnTo>
                      <a:lnTo>
                        <a:pt x="626" y="529"/>
                      </a:lnTo>
                      <a:lnTo>
                        <a:pt x="626" y="529"/>
                      </a:lnTo>
                      <a:lnTo>
                        <a:pt x="626" y="529"/>
                      </a:lnTo>
                      <a:lnTo>
                        <a:pt x="625" y="529"/>
                      </a:lnTo>
                      <a:lnTo>
                        <a:pt x="623" y="529"/>
                      </a:lnTo>
                      <a:lnTo>
                        <a:pt x="622" y="529"/>
                      </a:lnTo>
                      <a:lnTo>
                        <a:pt x="621" y="531"/>
                      </a:lnTo>
                      <a:lnTo>
                        <a:pt x="621" y="531"/>
                      </a:lnTo>
                      <a:lnTo>
                        <a:pt x="619" y="531"/>
                      </a:lnTo>
                      <a:lnTo>
                        <a:pt x="618" y="532"/>
                      </a:lnTo>
                      <a:lnTo>
                        <a:pt x="617" y="532"/>
                      </a:lnTo>
                      <a:lnTo>
                        <a:pt x="615" y="532"/>
                      </a:lnTo>
                      <a:lnTo>
                        <a:pt x="614" y="532"/>
                      </a:lnTo>
                      <a:lnTo>
                        <a:pt x="611" y="532"/>
                      </a:lnTo>
                      <a:lnTo>
                        <a:pt x="610" y="532"/>
                      </a:lnTo>
                      <a:lnTo>
                        <a:pt x="607" y="531"/>
                      </a:lnTo>
                      <a:lnTo>
                        <a:pt x="606" y="531"/>
                      </a:lnTo>
                      <a:lnTo>
                        <a:pt x="603" y="531"/>
                      </a:lnTo>
                      <a:lnTo>
                        <a:pt x="602" y="531"/>
                      </a:lnTo>
                      <a:lnTo>
                        <a:pt x="599" y="531"/>
                      </a:lnTo>
                      <a:lnTo>
                        <a:pt x="598" y="529"/>
                      </a:lnTo>
                      <a:lnTo>
                        <a:pt x="597" y="529"/>
                      </a:lnTo>
                      <a:lnTo>
                        <a:pt x="597" y="528"/>
                      </a:lnTo>
                      <a:lnTo>
                        <a:pt x="598" y="527"/>
                      </a:lnTo>
                      <a:lnTo>
                        <a:pt x="598" y="527"/>
                      </a:lnTo>
                      <a:lnTo>
                        <a:pt x="598" y="525"/>
                      </a:lnTo>
                      <a:lnTo>
                        <a:pt x="599" y="524"/>
                      </a:lnTo>
                      <a:lnTo>
                        <a:pt x="599" y="524"/>
                      </a:lnTo>
                      <a:lnTo>
                        <a:pt x="598" y="524"/>
                      </a:lnTo>
                      <a:lnTo>
                        <a:pt x="597" y="523"/>
                      </a:lnTo>
                      <a:lnTo>
                        <a:pt x="595" y="523"/>
                      </a:lnTo>
                      <a:lnTo>
                        <a:pt x="594" y="523"/>
                      </a:lnTo>
                      <a:lnTo>
                        <a:pt x="593" y="521"/>
                      </a:lnTo>
                      <a:lnTo>
                        <a:pt x="591" y="521"/>
                      </a:lnTo>
                      <a:lnTo>
                        <a:pt x="590" y="520"/>
                      </a:lnTo>
                      <a:lnTo>
                        <a:pt x="589" y="520"/>
                      </a:lnTo>
                      <a:lnTo>
                        <a:pt x="589" y="517"/>
                      </a:lnTo>
                      <a:lnTo>
                        <a:pt x="590" y="516"/>
                      </a:lnTo>
                      <a:lnTo>
                        <a:pt x="590" y="513"/>
                      </a:lnTo>
                      <a:lnTo>
                        <a:pt x="591" y="511"/>
                      </a:lnTo>
                      <a:lnTo>
                        <a:pt x="591" y="509"/>
                      </a:lnTo>
                      <a:lnTo>
                        <a:pt x="593" y="507"/>
                      </a:lnTo>
                      <a:lnTo>
                        <a:pt x="593" y="504"/>
                      </a:lnTo>
                      <a:lnTo>
                        <a:pt x="594" y="503"/>
                      </a:lnTo>
                      <a:lnTo>
                        <a:pt x="595" y="503"/>
                      </a:lnTo>
                      <a:lnTo>
                        <a:pt x="598" y="503"/>
                      </a:lnTo>
                      <a:lnTo>
                        <a:pt x="599" y="503"/>
                      </a:lnTo>
                      <a:lnTo>
                        <a:pt x="602" y="503"/>
                      </a:lnTo>
                      <a:lnTo>
                        <a:pt x="605" y="503"/>
                      </a:lnTo>
                      <a:lnTo>
                        <a:pt x="607" y="503"/>
                      </a:lnTo>
                      <a:lnTo>
                        <a:pt x="610" y="503"/>
                      </a:lnTo>
                      <a:lnTo>
                        <a:pt x="613" y="504"/>
                      </a:lnTo>
                      <a:lnTo>
                        <a:pt x="614" y="504"/>
                      </a:lnTo>
                      <a:lnTo>
                        <a:pt x="615" y="504"/>
                      </a:lnTo>
                      <a:lnTo>
                        <a:pt x="617" y="503"/>
                      </a:lnTo>
                      <a:lnTo>
                        <a:pt x="617" y="503"/>
                      </a:lnTo>
                      <a:lnTo>
                        <a:pt x="617" y="503"/>
                      </a:lnTo>
                      <a:lnTo>
                        <a:pt x="617" y="501"/>
                      </a:lnTo>
                      <a:lnTo>
                        <a:pt x="617" y="501"/>
                      </a:lnTo>
                      <a:lnTo>
                        <a:pt x="615" y="500"/>
                      </a:lnTo>
                      <a:lnTo>
                        <a:pt x="615" y="500"/>
                      </a:lnTo>
                      <a:lnTo>
                        <a:pt x="615" y="500"/>
                      </a:lnTo>
                      <a:lnTo>
                        <a:pt x="614" y="500"/>
                      </a:lnTo>
                      <a:lnTo>
                        <a:pt x="614" y="500"/>
                      </a:lnTo>
                      <a:lnTo>
                        <a:pt x="613" y="499"/>
                      </a:lnTo>
                      <a:lnTo>
                        <a:pt x="611" y="499"/>
                      </a:lnTo>
                      <a:lnTo>
                        <a:pt x="610" y="499"/>
                      </a:lnTo>
                      <a:lnTo>
                        <a:pt x="609" y="499"/>
                      </a:lnTo>
                      <a:lnTo>
                        <a:pt x="609" y="499"/>
                      </a:lnTo>
                      <a:lnTo>
                        <a:pt x="609" y="499"/>
                      </a:lnTo>
                      <a:lnTo>
                        <a:pt x="609" y="499"/>
                      </a:lnTo>
                      <a:lnTo>
                        <a:pt x="607" y="499"/>
                      </a:lnTo>
                      <a:lnTo>
                        <a:pt x="607" y="497"/>
                      </a:lnTo>
                      <a:lnTo>
                        <a:pt x="607" y="497"/>
                      </a:lnTo>
                      <a:lnTo>
                        <a:pt x="606" y="497"/>
                      </a:lnTo>
                      <a:lnTo>
                        <a:pt x="606" y="497"/>
                      </a:lnTo>
                      <a:lnTo>
                        <a:pt x="606" y="497"/>
                      </a:lnTo>
                      <a:lnTo>
                        <a:pt x="606" y="497"/>
                      </a:lnTo>
                      <a:lnTo>
                        <a:pt x="606" y="496"/>
                      </a:lnTo>
                      <a:lnTo>
                        <a:pt x="607" y="496"/>
                      </a:lnTo>
                      <a:lnTo>
                        <a:pt x="607" y="496"/>
                      </a:lnTo>
                      <a:lnTo>
                        <a:pt x="607" y="496"/>
                      </a:lnTo>
                      <a:lnTo>
                        <a:pt x="609" y="496"/>
                      </a:lnTo>
                      <a:lnTo>
                        <a:pt x="609" y="496"/>
                      </a:lnTo>
                      <a:lnTo>
                        <a:pt x="621" y="496"/>
                      </a:lnTo>
                      <a:lnTo>
                        <a:pt x="633" y="496"/>
                      </a:lnTo>
                      <a:lnTo>
                        <a:pt x="643" y="496"/>
                      </a:lnTo>
                      <a:lnTo>
                        <a:pt x="655" y="495"/>
                      </a:lnTo>
                      <a:lnTo>
                        <a:pt x="666" y="495"/>
                      </a:lnTo>
                      <a:lnTo>
                        <a:pt x="676" y="493"/>
                      </a:lnTo>
                      <a:lnTo>
                        <a:pt x="688" y="492"/>
                      </a:lnTo>
                      <a:lnTo>
                        <a:pt x="699" y="489"/>
                      </a:lnTo>
                      <a:lnTo>
                        <a:pt x="700" y="489"/>
                      </a:lnTo>
                      <a:lnTo>
                        <a:pt x="700" y="488"/>
                      </a:lnTo>
                      <a:lnTo>
                        <a:pt x="702" y="488"/>
                      </a:lnTo>
                      <a:lnTo>
                        <a:pt x="702" y="488"/>
                      </a:lnTo>
                      <a:lnTo>
                        <a:pt x="703" y="487"/>
                      </a:lnTo>
                      <a:lnTo>
                        <a:pt x="704" y="487"/>
                      </a:lnTo>
                      <a:lnTo>
                        <a:pt x="704" y="487"/>
                      </a:lnTo>
                      <a:lnTo>
                        <a:pt x="706" y="485"/>
                      </a:lnTo>
                      <a:lnTo>
                        <a:pt x="707" y="485"/>
                      </a:lnTo>
                      <a:lnTo>
                        <a:pt x="710" y="485"/>
                      </a:lnTo>
                      <a:lnTo>
                        <a:pt x="710" y="485"/>
                      </a:lnTo>
                      <a:lnTo>
                        <a:pt x="711" y="485"/>
                      </a:lnTo>
                      <a:lnTo>
                        <a:pt x="711" y="487"/>
                      </a:lnTo>
                      <a:lnTo>
                        <a:pt x="712" y="487"/>
                      </a:lnTo>
                      <a:lnTo>
                        <a:pt x="712" y="488"/>
                      </a:lnTo>
                      <a:lnTo>
                        <a:pt x="712" y="489"/>
                      </a:lnTo>
                      <a:lnTo>
                        <a:pt x="714" y="489"/>
                      </a:lnTo>
                      <a:lnTo>
                        <a:pt x="715" y="489"/>
                      </a:lnTo>
                      <a:lnTo>
                        <a:pt x="716" y="489"/>
                      </a:lnTo>
                      <a:lnTo>
                        <a:pt x="716" y="488"/>
                      </a:lnTo>
                      <a:lnTo>
                        <a:pt x="718" y="488"/>
                      </a:lnTo>
                      <a:lnTo>
                        <a:pt x="719" y="488"/>
                      </a:lnTo>
                      <a:lnTo>
                        <a:pt x="719" y="488"/>
                      </a:lnTo>
                      <a:lnTo>
                        <a:pt x="720" y="488"/>
                      </a:lnTo>
                      <a:lnTo>
                        <a:pt x="722" y="489"/>
                      </a:lnTo>
                      <a:lnTo>
                        <a:pt x="722" y="489"/>
                      </a:lnTo>
                      <a:lnTo>
                        <a:pt x="722" y="491"/>
                      </a:lnTo>
                      <a:lnTo>
                        <a:pt x="722" y="492"/>
                      </a:lnTo>
                      <a:lnTo>
                        <a:pt x="722" y="492"/>
                      </a:lnTo>
                      <a:lnTo>
                        <a:pt x="722" y="493"/>
                      </a:lnTo>
                      <a:lnTo>
                        <a:pt x="720" y="495"/>
                      </a:lnTo>
                      <a:lnTo>
                        <a:pt x="722" y="496"/>
                      </a:lnTo>
                      <a:lnTo>
                        <a:pt x="722" y="496"/>
                      </a:lnTo>
                      <a:lnTo>
                        <a:pt x="722" y="496"/>
                      </a:lnTo>
                      <a:lnTo>
                        <a:pt x="723" y="495"/>
                      </a:lnTo>
                      <a:lnTo>
                        <a:pt x="724" y="495"/>
                      </a:lnTo>
                      <a:lnTo>
                        <a:pt x="724" y="495"/>
                      </a:lnTo>
                      <a:lnTo>
                        <a:pt x="726" y="495"/>
                      </a:lnTo>
                      <a:lnTo>
                        <a:pt x="727" y="495"/>
                      </a:lnTo>
                      <a:lnTo>
                        <a:pt x="727" y="495"/>
                      </a:lnTo>
                      <a:lnTo>
                        <a:pt x="728" y="495"/>
                      </a:lnTo>
                      <a:lnTo>
                        <a:pt x="728" y="495"/>
                      </a:lnTo>
                      <a:lnTo>
                        <a:pt x="728" y="495"/>
                      </a:lnTo>
                      <a:lnTo>
                        <a:pt x="730" y="495"/>
                      </a:lnTo>
                      <a:lnTo>
                        <a:pt x="730" y="495"/>
                      </a:lnTo>
                      <a:lnTo>
                        <a:pt x="730" y="496"/>
                      </a:lnTo>
                      <a:lnTo>
                        <a:pt x="731" y="496"/>
                      </a:lnTo>
                      <a:lnTo>
                        <a:pt x="731" y="496"/>
                      </a:lnTo>
                      <a:lnTo>
                        <a:pt x="731" y="496"/>
                      </a:lnTo>
                      <a:lnTo>
                        <a:pt x="732" y="496"/>
                      </a:lnTo>
                      <a:lnTo>
                        <a:pt x="734" y="496"/>
                      </a:lnTo>
                      <a:lnTo>
                        <a:pt x="735" y="496"/>
                      </a:lnTo>
                      <a:lnTo>
                        <a:pt x="735" y="495"/>
                      </a:lnTo>
                      <a:lnTo>
                        <a:pt x="738" y="495"/>
                      </a:lnTo>
                      <a:lnTo>
                        <a:pt x="739" y="495"/>
                      </a:lnTo>
                      <a:lnTo>
                        <a:pt x="740" y="493"/>
                      </a:lnTo>
                      <a:lnTo>
                        <a:pt x="740" y="493"/>
                      </a:lnTo>
                      <a:lnTo>
                        <a:pt x="742" y="492"/>
                      </a:lnTo>
                      <a:lnTo>
                        <a:pt x="742" y="492"/>
                      </a:lnTo>
                      <a:lnTo>
                        <a:pt x="743" y="492"/>
                      </a:lnTo>
                      <a:lnTo>
                        <a:pt x="743" y="491"/>
                      </a:lnTo>
                      <a:lnTo>
                        <a:pt x="743" y="491"/>
                      </a:lnTo>
                      <a:lnTo>
                        <a:pt x="743" y="489"/>
                      </a:lnTo>
                      <a:lnTo>
                        <a:pt x="744" y="488"/>
                      </a:lnTo>
                      <a:lnTo>
                        <a:pt x="744" y="488"/>
                      </a:lnTo>
                      <a:lnTo>
                        <a:pt x="746" y="488"/>
                      </a:lnTo>
                      <a:lnTo>
                        <a:pt x="747" y="488"/>
                      </a:lnTo>
                      <a:lnTo>
                        <a:pt x="748" y="487"/>
                      </a:lnTo>
                      <a:lnTo>
                        <a:pt x="750" y="487"/>
                      </a:lnTo>
                      <a:lnTo>
                        <a:pt x="750" y="485"/>
                      </a:lnTo>
                      <a:lnTo>
                        <a:pt x="751" y="485"/>
                      </a:lnTo>
                      <a:lnTo>
                        <a:pt x="752" y="484"/>
                      </a:lnTo>
                      <a:lnTo>
                        <a:pt x="752" y="484"/>
                      </a:lnTo>
                      <a:lnTo>
                        <a:pt x="752" y="484"/>
                      </a:lnTo>
                      <a:lnTo>
                        <a:pt x="752" y="484"/>
                      </a:lnTo>
                      <a:lnTo>
                        <a:pt x="752" y="484"/>
                      </a:lnTo>
                      <a:lnTo>
                        <a:pt x="752" y="483"/>
                      </a:lnTo>
                      <a:lnTo>
                        <a:pt x="754" y="483"/>
                      </a:lnTo>
                      <a:lnTo>
                        <a:pt x="754" y="483"/>
                      </a:lnTo>
                      <a:lnTo>
                        <a:pt x="754" y="483"/>
                      </a:lnTo>
                      <a:lnTo>
                        <a:pt x="752" y="483"/>
                      </a:lnTo>
                      <a:lnTo>
                        <a:pt x="751" y="483"/>
                      </a:lnTo>
                      <a:lnTo>
                        <a:pt x="751" y="483"/>
                      </a:lnTo>
                      <a:lnTo>
                        <a:pt x="750" y="483"/>
                      </a:lnTo>
                      <a:lnTo>
                        <a:pt x="748" y="483"/>
                      </a:lnTo>
                      <a:lnTo>
                        <a:pt x="747" y="483"/>
                      </a:lnTo>
                      <a:lnTo>
                        <a:pt x="747" y="484"/>
                      </a:lnTo>
                      <a:lnTo>
                        <a:pt x="746" y="483"/>
                      </a:lnTo>
                      <a:lnTo>
                        <a:pt x="746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6" y="481"/>
                      </a:lnTo>
                      <a:lnTo>
                        <a:pt x="746" y="481"/>
                      </a:lnTo>
                      <a:lnTo>
                        <a:pt x="746" y="480"/>
                      </a:lnTo>
                      <a:lnTo>
                        <a:pt x="747" y="480"/>
                      </a:lnTo>
                      <a:lnTo>
                        <a:pt x="747" y="479"/>
                      </a:lnTo>
                      <a:lnTo>
                        <a:pt x="748" y="479"/>
                      </a:lnTo>
                      <a:lnTo>
                        <a:pt x="751" y="477"/>
                      </a:lnTo>
                      <a:lnTo>
                        <a:pt x="752" y="477"/>
                      </a:lnTo>
                      <a:lnTo>
                        <a:pt x="755" y="476"/>
                      </a:lnTo>
                      <a:lnTo>
                        <a:pt x="758" y="476"/>
                      </a:lnTo>
                      <a:lnTo>
                        <a:pt x="759" y="475"/>
                      </a:lnTo>
                      <a:lnTo>
                        <a:pt x="762" y="475"/>
                      </a:lnTo>
                      <a:lnTo>
                        <a:pt x="764" y="473"/>
                      </a:lnTo>
                      <a:lnTo>
                        <a:pt x="764" y="472"/>
                      </a:lnTo>
                      <a:lnTo>
                        <a:pt x="766" y="472"/>
                      </a:lnTo>
                      <a:lnTo>
                        <a:pt x="766" y="471"/>
                      </a:lnTo>
                      <a:lnTo>
                        <a:pt x="767" y="471"/>
                      </a:lnTo>
                      <a:lnTo>
                        <a:pt x="768" y="469"/>
                      </a:lnTo>
                      <a:lnTo>
                        <a:pt x="768" y="469"/>
                      </a:lnTo>
                      <a:lnTo>
                        <a:pt x="770" y="468"/>
                      </a:lnTo>
                      <a:lnTo>
                        <a:pt x="770" y="468"/>
                      </a:lnTo>
                      <a:lnTo>
                        <a:pt x="772" y="467"/>
                      </a:lnTo>
                      <a:lnTo>
                        <a:pt x="775" y="467"/>
                      </a:lnTo>
                      <a:lnTo>
                        <a:pt x="776" y="465"/>
                      </a:lnTo>
                      <a:lnTo>
                        <a:pt x="779" y="464"/>
                      </a:lnTo>
                      <a:lnTo>
                        <a:pt x="782" y="463"/>
                      </a:lnTo>
                      <a:lnTo>
                        <a:pt x="783" y="461"/>
                      </a:lnTo>
                      <a:lnTo>
                        <a:pt x="786" y="461"/>
                      </a:lnTo>
                      <a:lnTo>
                        <a:pt x="787" y="460"/>
                      </a:lnTo>
                      <a:lnTo>
                        <a:pt x="788" y="459"/>
                      </a:lnTo>
                      <a:lnTo>
                        <a:pt x="790" y="459"/>
                      </a:lnTo>
                      <a:lnTo>
                        <a:pt x="790" y="459"/>
                      </a:lnTo>
                      <a:lnTo>
                        <a:pt x="790" y="459"/>
                      </a:lnTo>
                      <a:lnTo>
                        <a:pt x="790" y="457"/>
                      </a:lnTo>
                      <a:lnTo>
                        <a:pt x="790" y="457"/>
                      </a:lnTo>
                      <a:lnTo>
                        <a:pt x="790" y="457"/>
                      </a:lnTo>
                      <a:lnTo>
                        <a:pt x="790" y="457"/>
                      </a:lnTo>
                      <a:lnTo>
                        <a:pt x="784" y="460"/>
                      </a:lnTo>
                      <a:lnTo>
                        <a:pt x="779" y="463"/>
                      </a:lnTo>
                      <a:lnTo>
                        <a:pt x="772" y="465"/>
                      </a:lnTo>
                      <a:lnTo>
                        <a:pt x="767" y="468"/>
                      </a:lnTo>
                      <a:lnTo>
                        <a:pt x="762" y="471"/>
                      </a:lnTo>
                      <a:lnTo>
                        <a:pt x="756" y="472"/>
                      </a:lnTo>
                      <a:lnTo>
                        <a:pt x="750" y="475"/>
                      </a:lnTo>
                      <a:lnTo>
                        <a:pt x="744" y="476"/>
                      </a:lnTo>
                      <a:lnTo>
                        <a:pt x="743" y="476"/>
                      </a:lnTo>
                      <a:lnTo>
                        <a:pt x="743" y="477"/>
                      </a:lnTo>
                      <a:lnTo>
                        <a:pt x="742" y="477"/>
                      </a:lnTo>
                      <a:lnTo>
                        <a:pt x="740" y="477"/>
                      </a:lnTo>
                      <a:lnTo>
                        <a:pt x="740" y="477"/>
                      </a:lnTo>
                      <a:lnTo>
                        <a:pt x="739" y="477"/>
                      </a:lnTo>
                      <a:lnTo>
                        <a:pt x="738" y="477"/>
                      </a:lnTo>
                      <a:lnTo>
                        <a:pt x="738" y="477"/>
                      </a:lnTo>
                      <a:lnTo>
                        <a:pt x="738" y="477"/>
                      </a:lnTo>
                      <a:lnTo>
                        <a:pt x="738" y="476"/>
                      </a:lnTo>
                      <a:lnTo>
                        <a:pt x="738" y="476"/>
                      </a:lnTo>
                      <a:lnTo>
                        <a:pt x="738" y="475"/>
                      </a:lnTo>
                      <a:lnTo>
                        <a:pt x="738" y="473"/>
                      </a:lnTo>
                      <a:lnTo>
                        <a:pt x="738" y="473"/>
                      </a:lnTo>
                      <a:lnTo>
                        <a:pt x="738" y="472"/>
                      </a:lnTo>
                      <a:lnTo>
                        <a:pt x="738" y="471"/>
                      </a:lnTo>
                      <a:lnTo>
                        <a:pt x="738" y="471"/>
                      </a:lnTo>
                      <a:lnTo>
                        <a:pt x="739" y="469"/>
                      </a:lnTo>
                      <a:lnTo>
                        <a:pt x="739" y="469"/>
                      </a:lnTo>
                      <a:lnTo>
                        <a:pt x="740" y="468"/>
                      </a:lnTo>
                      <a:lnTo>
                        <a:pt x="742" y="467"/>
                      </a:lnTo>
                      <a:lnTo>
                        <a:pt x="744" y="467"/>
                      </a:lnTo>
                      <a:lnTo>
                        <a:pt x="746" y="465"/>
                      </a:lnTo>
                      <a:lnTo>
                        <a:pt x="747" y="464"/>
                      </a:lnTo>
                      <a:lnTo>
                        <a:pt x="748" y="464"/>
                      </a:lnTo>
                      <a:lnTo>
                        <a:pt x="748" y="464"/>
                      </a:lnTo>
                      <a:lnTo>
                        <a:pt x="750" y="463"/>
                      </a:lnTo>
                      <a:lnTo>
                        <a:pt x="750" y="463"/>
                      </a:lnTo>
                      <a:lnTo>
                        <a:pt x="751" y="463"/>
                      </a:lnTo>
                      <a:lnTo>
                        <a:pt x="751" y="461"/>
                      </a:lnTo>
                      <a:lnTo>
                        <a:pt x="751" y="461"/>
                      </a:lnTo>
                      <a:lnTo>
                        <a:pt x="752" y="460"/>
                      </a:lnTo>
                      <a:lnTo>
                        <a:pt x="752" y="460"/>
                      </a:lnTo>
                      <a:lnTo>
                        <a:pt x="754" y="460"/>
                      </a:lnTo>
                      <a:lnTo>
                        <a:pt x="754" y="460"/>
                      </a:lnTo>
                      <a:lnTo>
                        <a:pt x="755" y="459"/>
                      </a:lnTo>
                      <a:lnTo>
                        <a:pt x="756" y="459"/>
                      </a:lnTo>
                      <a:lnTo>
                        <a:pt x="758" y="459"/>
                      </a:lnTo>
                      <a:lnTo>
                        <a:pt x="759" y="457"/>
                      </a:lnTo>
                      <a:lnTo>
                        <a:pt x="760" y="457"/>
                      </a:lnTo>
                      <a:lnTo>
                        <a:pt x="760" y="457"/>
                      </a:lnTo>
                      <a:lnTo>
                        <a:pt x="760" y="456"/>
                      </a:lnTo>
                      <a:lnTo>
                        <a:pt x="760" y="456"/>
                      </a:lnTo>
                      <a:lnTo>
                        <a:pt x="760" y="456"/>
                      </a:lnTo>
                      <a:lnTo>
                        <a:pt x="760" y="456"/>
                      </a:lnTo>
                      <a:lnTo>
                        <a:pt x="762" y="456"/>
                      </a:lnTo>
                      <a:lnTo>
                        <a:pt x="762" y="456"/>
                      </a:lnTo>
                      <a:lnTo>
                        <a:pt x="762" y="455"/>
                      </a:lnTo>
                      <a:lnTo>
                        <a:pt x="762" y="455"/>
                      </a:lnTo>
                      <a:lnTo>
                        <a:pt x="762" y="455"/>
                      </a:lnTo>
                      <a:lnTo>
                        <a:pt x="762" y="455"/>
                      </a:lnTo>
                      <a:lnTo>
                        <a:pt x="763" y="455"/>
                      </a:lnTo>
                      <a:lnTo>
                        <a:pt x="763" y="453"/>
                      </a:lnTo>
                      <a:lnTo>
                        <a:pt x="763" y="453"/>
                      </a:lnTo>
                      <a:lnTo>
                        <a:pt x="763" y="453"/>
                      </a:lnTo>
                      <a:lnTo>
                        <a:pt x="764" y="453"/>
                      </a:lnTo>
                      <a:lnTo>
                        <a:pt x="764" y="452"/>
                      </a:lnTo>
                      <a:lnTo>
                        <a:pt x="766" y="452"/>
                      </a:lnTo>
                      <a:lnTo>
                        <a:pt x="767" y="452"/>
                      </a:lnTo>
                      <a:lnTo>
                        <a:pt x="767" y="451"/>
                      </a:lnTo>
                      <a:lnTo>
                        <a:pt x="768" y="451"/>
                      </a:lnTo>
                      <a:lnTo>
                        <a:pt x="770" y="450"/>
                      </a:lnTo>
                      <a:lnTo>
                        <a:pt x="771" y="450"/>
                      </a:lnTo>
                      <a:lnTo>
                        <a:pt x="771" y="448"/>
                      </a:lnTo>
                      <a:lnTo>
                        <a:pt x="772" y="447"/>
                      </a:lnTo>
                      <a:lnTo>
                        <a:pt x="772" y="444"/>
                      </a:lnTo>
                      <a:lnTo>
                        <a:pt x="774" y="443"/>
                      </a:lnTo>
                      <a:lnTo>
                        <a:pt x="774" y="440"/>
                      </a:lnTo>
                      <a:lnTo>
                        <a:pt x="775" y="439"/>
                      </a:lnTo>
                      <a:lnTo>
                        <a:pt x="775" y="436"/>
                      </a:lnTo>
                      <a:lnTo>
                        <a:pt x="776" y="434"/>
                      </a:lnTo>
                      <a:lnTo>
                        <a:pt x="776" y="432"/>
                      </a:lnTo>
                      <a:lnTo>
                        <a:pt x="776" y="432"/>
                      </a:lnTo>
                      <a:lnTo>
                        <a:pt x="776" y="432"/>
                      </a:lnTo>
                      <a:lnTo>
                        <a:pt x="776" y="431"/>
                      </a:lnTo>
                      <a:lnTo>
                        <a:pt x="778" y="431"/>
                      </a:lnTo>
                      <a:lnTo>
                        <a:pt x="778" y="431"/>
                      </a:lnTo>
                      <a:lnTo>
                        <a:pt x="778" y="431"/>
                      </a:lnTo>
                      <a:lnTo>
                        <a:pt x="779" y="431"/>
                      </a:lnTo>
                      <a:lnTo>
                        <a:pt x="779" y="431"/>
                      </a:lnTo>
                      <a:lnTo>
                        <a:pt x="780" y="430"/>
                      </a:lnTo>
                      <a:lnTo>
                        <a:pt x="783" y="428"/>
                      </a:lnTo>
                      <a:lnTo>
                        <a:pt x="786" y="427"/>
                      </a:lnTo>
                      <a:lnTo>
                        <a:pt x="788" y="426"/>
                      </a:lnTo>
                      <a:lnTo>
                        <a:pt x="791" y="424"/>
                      </a:lnTo>
                      <a:lnTo>
                        <a:pt x="794" y="423"/>
                      </a:lnTo>
                      <a:lnTo>
                        <a:pt x="796" y="422"/>
                      </a:lnTo>
                      <a:lnTo>
                        <a:pt x="799" y="420"/>
                      </a:lnTo>
                      <a:lnTo>
                        <a:pt x="800" y="419"/>
                      </a:lnTo>
                      <a:lnTo>
                        <a:pt x="802" y="418"/>
                      </a:lnTo>
                      <a:lnTo>
                        <a:pt x="803" y="416"/>
                      </a:lnTo>
                      <a:lnTo>
                        <a:pt x="803" y="416"/>
                      </a:lnTo>
                      <a:lnTo>
                        <a:pt x="803" y="415"/>
                      </a:lnTo>
                      <a:lnTo>
                        <a:pt x="804" y="414"/>
                      </a:lnTo>
                      <a:lnTo>
                        <a:pt x="804" y="414"/>
                      </a:lnTo>
                      <a:lnTo>
                        <a:pt x="804" y="412"/>
                      </a:lnTo>
                      <a:lnTo>
                        <a:pt x="804" y="412"/>
                      </a:lnTo>
                      <a:lnTo>
                        <a:pt x="806" y="411"/>
                      </a:lnTo>
                      <a:lnTo>
                        <a:pt x="806" y="411"/>
                      </a:lnTo>
                      <a:lnTo>
                        <a:pt x="807" y="410"/>
                      </a:lnTo>
                      <a:lnTo>
                        <a:pt x="810" y="408"/>
                      </a:lnTo>
                      <a:lnTo>
                        <a:pt x="811" y="407"/>
                      </a:lnTo>
                      <a:lnTo>
                        <a:pt x="812" y="406"/>
                      </a:lnTo>
                      <a:lnTo>
                        <a:pt x="815" y="404"/>
                      </a:lnTo>
                      <a:lnTo>
                        <a:pt x="815" y="404"/>
                      </a:lnTo>
                      <a:lnTo>
                        <a:pt x="815" y="404"/>
                      </a:lnTo>
                      <a:lnTo>
                        <a:pt x="815" y="404"/>
                      </a:lnTo>
                      <a:lnTo>
                        <a:pt x="815" y="404"/>
                      </a:lnTo>
                      <a:lnTo>
                        <a:pt x="815" y="404"/>
                      </a:lnTo>
                      <a:lnTo>
                        <a:pt x="815" y="404"/>
                      </a:lnTo>
                      <a:lnTo>
                        <a:pt x="816" y="403"/>
                      </a:lnTo>
                      <a:lnTo>
                        <a:pt x="816" y="403"/>
                      </a:lnTo>
                      <a:lnTo>
                        <a:pt x="822" y="400"/>
                      </a:lnTo>
                      <a:lnTo>
                        <a:pt x="827" y="398"/>
                      </a:lnTo>
                      <a:lnTo>
                        <a:pt x="832" y="394"/>
                      </a:lnTo>
                      <a:lnTo>
                        <a:pt x="838" y="391"/>
                      </a:lnTo>
                      <a:lnTo>
                        <a:pt x="843" y="388"/>
                      </a:lnTo>
                      <a:lnTo>
                        <a:pt x="850" y="384"/>
                      </a:lnTo>
                      <a:lnTo>
                        <a:pt x="855" y="382"/>
                      </a:lnTo>
                      <a:lnTo>
                        <a:pt x="860" y="379"/>
                      </a:lnTo>
                      <a:lnTo>
                        <a:pt x="862" y="378"/>
                      </a:lnTo>
                      <a:lnTo>
                        <a:pt x="862" y="378"/>
                      </a:lnTo>
                      <a:lnTo>
                        <a:pt x="862" y="376"/>
                      </a:lnTo>
                      <a:lnTo>
                        <a:pt x="862" y="376"/>
                      </a:lnTo>
                      <a:lnTo>
                        <a:pt x="862" y="376"/>
                      </a:lnTo>
                      <a:lnTo>
                        <a:pt x="862" y="375"/>
                      </a:lnTo>
                      <a:lnTo>
                        <a:pt x="863" y="375"/>
                      </a:lnTo>
                      <a:lnTo>
                        <a:pt x="863" y="374"/>
                      </a:lnTo>
                      <a:lnTo>
                        <a:pt x="864" y="374"/>
                      </a:lnTo>
                      <a:lnTo>
                        <a:pt x="866" y="372"/>
                      </a:lnTo>
                      <a:lnTo>
                        <a:pt x="867" y="371"/>
                      </a:lnTo>
                      <a:lnTo>
                        <a:pt x="868" y="371"/>
                      </a:lnTo>
                      <a:lnTo>
                        <a:pt x="870" y="370"/>
                      </a:lnTo>
                      <a:lnTo>
                        <a:pt x="871" y="368"/>
                      </a:lnTo>
                      <a:lnTo>
                        <a:pt x="872" y="368"/>
                      </a:lnTo>
                      <a:lnTo>
                        <a:pt x="874" y="367"/>
                      </a:lnTo>
                      <a:lnTo>
                        <a:pt x="874" y="367"/>
                      </a:lnTo>
                      <a:lnTo>
                        <a:pt x="874" y="366"/>
                      </a:lnTo>
                      <a:lnTo>
                        <a:pt x="874" y="366"/>
                      </a:lnTo>
                      <a:lnTo>
                        <a:pt x="874" y="366"/>
                      </a:lnTo>
                      <a:lnTo>
                        <a:pt x="874" y="364"/>
                      </a:lnTo>
                      <a:lnTo>
                        <a:pt x="875" y="364"/>
                      </a:lnTo>
                      <a:lnTo>
                        <a:pt x="875" y="363"/>
                      </a:lnTo>
                      <a:lnTo>
                        <a:pt x="875" y="363"/>
                      </a:lnTo>
                      <a:lnTo>
                        <a:pt x="875" y="363"/>
                      </a:lnTo>
                      <a:lnTo>
                        <a:pt x="875" y="363"/>
                      </a:lnTo>
                      <a:lnTo>
                        <a:pt x="876" y="362"/>
                      </a:lnTo>
                      <a:lnTo>
                        <a:pt x="876" y="362"/>
                      </a:lnTo>
                      <a:lnTo>
                        <a:pt x="876" y="360"/>
                      </a:lnTo>
                      <a:lnTo>
                        <a:pt x="878" y="360"/>
                      </a:lnTo>
                      <a:lnTo>
                        <a:pt x="878" y="360"/>
                      </a:lnTo>
                      <a:lnTo>
                        <a:pt x="879" y="359"/>
                      </a:lnTo>
                      <a:lnTo>
                        <a:pt x="882" y="358"/>
                      </a:lnTo>
                      <a:lnTo>
                        <a:pt x="884" y="356"/>
                      </a:lnTo>
                      <a:lnTo>
                        <a:pt x="886" y="355"/>
                      </a:lnTo>
                      <a:lnTo>
                        <a:pt x="888" y="354"/>
                      </a:lnTo>
                      <a:lnTo>
                        <a:pt x="891" y="352"/>
                      </a:lnTo>
                      <a:lnTo>
                        <a:pt x="894" y="351"/>
                      </a:lnTo>
                      <a:lnTo>
                        <a:pt x="895" y="350"/>
                      </a:lnTo>
                      <a:lnTo>
                        <a:pt x="898" y="348"/>
                      </a:lnTo>
                      <a:lnTo>
                        <a:pt x="899" y="347"/>
                      </a:lnTo>
                      <a:lnTo>
                        <a:pt x="900" y="346"/>
                      </a:lnTo>
                      <a:lnTo>
                        <a:pt x="902" y="344"/>
                      </a:lnTo>
                      <a:lnTo>
                        <a:pt x="902" y="343"/>
                      </a:lnTo>
                      <a:lnTo>
                        <a:pt x="903" y="340"/>
                      </a:lnTo>
                      <a:lnTo>
                        <a:pt x="904" y="339"/>
                      </a:lnTo>
                      <a:lnTo>
                        <a:pt x="906" y="338"/>
                      </a:lnTo>
                      <a:lnTo>
                        <a:pt x="907" y="335"/>
                      </a:lnTo>
                      <a:lnTo>
                        <a:pt x="907" y="335"/>
                      </a:lnTo>
                      <a:lnTo>
                        <a:pt x="907" y="335"/>
                      </a:lnTo>
                      <a:lnTo>
                        <a:pt x="907" y="335"/>
                      </a:lnTo>
                      <a:lnTo>
                        <a:pt x="907" y="335"/>
                      </a:lnTo>
                      <a:lnTo>
                        <a:pt x="907" y="335"/>
                      </a:lnTo>
                      <a:lnTo>
                        <a:pt x="907" y="335"/>
                      </a:lnTo>
                      <a:lnTo>
                        <a:pt x="907" y="335"/>
                      </a:lnTo>
                      <a:lnTo>
                        <a:pt x="907" y="335"/>
                      </a:lnTo>
                      <a:lnTo>
                        <a:pt x="906" y="335"/>
                      </a:lnTo>
                      <a:lnTo>
                        <a:pt x="904" y="336"/>
                      </a:lnTo>
                      <a:lnTo>
                        <a:pt x="903" y="336"/>
                      </a:lnTo>
                      <a:lnTo>
                        <a:pt x="900" y="338"/>
                      </a:lnTo>
                      <a:lnTo>
                        <a:pt x="899" y="338"/>
                      </a:lnTo>
                      <a:lnTo>
                        <a:pt x="898" y="339"/>
                      </a:lnTo>
                      <a:lnTo>
                        <a:pt x="896" y="339"/>
                      </a:lnTo>
                      <a:lnTo>
                        <a:pt x="895" y="340"/>
                      </a:lnTo>
                      <a:lnTo>
                        <a:pt x="894" y="340"/>
                      </a:lnTo>
                      <a:lnTo>
                        <a:pt x="892" y="340"/>
                      </a:lnTo>
                      <a:lnTo>
                        <a:pt x="892" y="340"/>
                      </a:lnTo>
                      <a:lnTo>
                        <a:pt x="892" y="340"/>
                      </a:lnTo>
                      <a:lnTo>
                        <a:pt x="892" y="340"/>
                      </a:lnTo>
                      <a:lnTo>
                        <a:pt x="892" y="340"/>
                      </a:lnTo>
                      <a:lnTo>
                        <a:pt x="891" y="339"/>
                      </a:lnTo>
                      <a:lnTo>
                        <a:pt x="891" y="339"/>
                      </a:lnTo>
                      <a:lnTo>
                        <a:pt x="890" y="340"/>
                      </a:lnTo>
                      <a:lnTo>
                        <a:pt x="888" y="340"/>
                      </a:lnTo>
                      <a:lnTo>
                        <a:pt x="887" y="340"/>
                      </a:lnTo>
                      <a:lnTo>
                        <a:pt x="886" y="342"/>
                      </a:lnTo>
                      <a:lnTo>
                        <a:pt x="884" y="342"/>
                      </a:lnTo>
                      <a:lnTo>
                        <a:pt x="884" y="342"/>
                      </a:lnTo>
                      <a:lnTo>
                        <a:pt x="883" y="343"/>
                      </a:lnTo>
                      <a:lnTo>
                        <a:pt x="882" y="343"/>
                      </a:lnTo>
                      <a:lnTo>
                        <a:pt x="882" y="343"/>
                      </a:lnTo>
                      <a:lnTo>
                        <a:pt x="882" y="343"/>
                      </a:lnTo>
                      <a:lnTo>
                        <a:pt x="882" y="343"/>
                      </a:lnTo>
                      <a:lnTo>
                        <a:pt x="882" y="343"/>
                      </a:lnTo>
                      <a:lnTo>
                        <a:pt x="882" y="342"/>
                      </a:lnTo>
                      <a:lnTo>
                        <a:pt x="882" y="342"/>
                      </a:lnTo>
                      <a:lnTo>
                        <a:pt x="882" y="342"/>
                      </a:lnTo>
                      <a:lnTo>
                        <a:pt x="882" y="342"/>
                      </a:lnTo>
                      <a:lnTo>
                        <a:pt x="880" y="343"/>
                      </a:lnTo>
                      <a:lnTo>
                        <a:pt x="878" y="343"/>
                      </a:lnTo>
                      <a:lnTo>
                        <a:pt x="876" y="343"/>
                      </a:lnTo>
                      <a:lnTo>
                        <a:pt x="875" y="343"/>
                      </a:lnTo>
                      <a:lnTo>
                        <a:pt x="874" y="344"/>
                      </a:lnTo>
                      <a:lnTo>
                        <a:pt x="874" y="344"/>
                      </a:lnTo>
                      <a:lnTo>
                        <a:pt x="872" y="344"/>
                      </a:lnTo>
                      <a:lnTo>
                        <a:pt x="872" y="343"/>
                      </a:lnTo>
                      <a:lnTo>
                        <a:pt x="872" y="343"/>
                      </a:lnTo>
                      <a:lnTo>
                        <a:pt x="872" y="343"/>
                      </a:lnTo>
                      <a:lnTo>
                        <a:pt x="871" y="343"/>
                      </a:lnTo>
                      <a:lnTo>
                        <a:pt x="871" y="343"/>
                      </a:lnTo>
                      <a:lnTo>
                        <a:pt x="871" y="343"/>
                      </a:lnTo>
                      <a:lnTo>
                        <a:pt x="870" y="343"/>
                      </a:lnTo>
                      <a:lnTo>
                        <a:pt x="870" y="343"/>
                      </a:lnTo>
                      <a:lnTo>
                        <a:pt x="870" y="343"/>
                      </a:lnTo>
                      <a:lnTo>
                        <a:pt x="868" y="344"/>
                      </a:lnTo>
                      <a:lnTo>
                        <a:pt x="867" y="344"/>
                      </a:lnTo>
                      <a:lnTo>
                        <a:pt x="867" y="344"/>
                      </a:lnTo>
                      <a:lnTo>
                        <a:pt x="866" y="346"/>
                      </a:lnTo>
                      <a:lnTo>
                        <a:pt x="864" y="346"/>
                      </a:lnTo>
                      <a:lnTo>
                        <a:pt x="864" y="346"/>
                      </a:lnTo>
                      <a:lnTo>
                        <a:pt x="863" y="347"/>
                      </a:lnTo>
                      <a:lnTo>
                        <a:pt x="862" y="347"/>
                      </a:lnTo>
                      <a:lnTo>
                        <a:pt x="862" y="347"/>
                      </a:lnTo>
                      <a:lnTo>
                        <a:pt x="860" y="347"/>
                      </a:lnTo>
                      <a:lnTo>
                        <a:pt x="860" y="347"/>
                      </a:lnTo>
                      <a:lnTo>
                        <a:pt x="860" y="347"/>
                      </a:lnTo>
                      <a:lnTo>
                        <a:pt x="859" y="347"/>
                      </a:lnTo>
                      <a:lnTo>
                        <a:pt x="859" y="347"/>
                      </a:lnTo>
                      <a:lnTo>
                        <a:pt x="859" y="347"/>
                      </a:lnTo>
                      <a:lnTo>
                        <a:pt x="858" y="346"/>
                      </a:lnTo>
                      <a:lnTo>
                        <a:pt x="856" y="347"/>
                      </a:lnTo>
                      <a:lnTo>
                        <a:pt x="854" y="348"/>
                      </a:lnTo>
                      <a:lnTo>
                        <a:pt x="852" y="350"/>
                      </a:lnTo>
                      <a:lnTo>
                        <a:pt x="850" y="350"/>
                      </a:lnTo>
                      <a:lnTo>
                        <a:pt x="848" y="351"/>
                      </a:lnTo>
                      <a:lnTo>
                        <a:pt x="846" y="352"/>
                      </a:lnTo>
                      <a:lnTo>
                        <a:pt x="844" y="352"/>
                      </a:lnTo>
                      <a:lnTo>
                        <a:pt x="842" y="354"/>
                      </a:lnTo>
                      <a:lnTo>
                        <a:pt x="840" y="354"/>
                      </a:lnTo>
                      <a:lnTo>
                        <a:pt x="840" y="354"/>
                      </a:lnTo>
                      <a:lnTo>
                        <a:pt x="839" y="352"/>
                      </a:lnTo>
                      <a:lnTo>
                        <a:pt x="839" y="352"/>
                      </a:lnTo>
                      <a:lnTo>
                        <a:pt x="840" y="351"/>
                      </a:lnTo>
                      <a:lnTo>
                        <a:pt x="840" y="350"/>
                      </a:lnTo>
                      <a:lnTo>
                        <a:pt x="840" y="348"/>
                      </a:lnTo>
                      <a:lnTo>
                        <a:pt x="839" y="348"/>
                      </a:lnTo>
                      <a:lnTo>
                        <a:pt x="838" y="348"/>
                      </a:lnTo>
                      <a:lnTo>
                        <a:pt x="836" y="348"/>
                      </a:lnTo>
                      <a:lnTo>
                        <a:pt x="834" y="350"/>
                      </a:lnTo>
                      <a:lnTo>
                        <a:pt x="831" y="351"/>
                      </a:lnTo>
                      <a:lnTo>
                        <a:pt x="827" y="352"/>
                      </a:lnTo>
                      <a:lnTo>
                        <a:pt x="824" y="354"/>
                      </a:lnTo>
                      <a:lnTo>
                        <a:pt x="823" y="355"/>
                      </a:lnTo>
                      <a:lnTo>
                        <a:pt x="822" y="355"/>
                      </a:lnTo>
                      <a:lnTo>
                        <a:pt x="820" y="355"/>
                      </a:lnTo>
                      <a:lnTo>
                        <a:pt x="820" y="354"/>
                      </a:lnTo>
                      <a:lnTo>
                        <a:pt x="820" y="354"/>
                      </a:lnTo>
                      <a:lnTo>
                        <a:pt x="820" y="352"/>
                      </a:lnTo>
                      <a:lnTo>
                        <a:pt x="820" y="352"/>
                      </a:lnTo>
                      <a:lnTo>
                        <a:pt x="820" y="351"/>
                      </a:lnTo>
                      <a:lnTo>
                        <a:pt x="820" y="351"/>
                      </a:lnTo>
                      <a:lnTo>
                        <a:pt x="820" y="350"/>
                      </a:lnTo>
                      <a:lnTo>
                        <a:pt x="819" y="350"/>
                      </a:lnTo>
                      <a:lnTo>
                        <a:pt x="819" y="350"/>
                      </a:lnTo>
                      <a:lnTo>
                        <a:pt x="818" y="350"/>
                      </a:lnTo>
                      <a:lnTo>
                        <a:pt x="818" y="351"/>
                      </a:lnTo>
                      <a:lnTo>
                        <a:pt x="816" y="351"/>
                      </a:lnTo>
                      <a:lnTo>
                        <a:pt x="815" y="352"/>
                      </a:lnTo>
                      <a:lnTo>
                        <a:pt x="814" y="352"/>
                      </a:lnTo>
                      <a:lnTo>
                        <a:pt x="812" y="352"/>
                      </a:lnTo>
                      <a:lnTo>
                        <a:pt x="811" y="354"/>
                      </a:lnTo>
                      <a:lnTo>
                        <a:pt x="811" y="355"/>
                      </a:lnTo>
                      <a:lnTo>
                        <a:pt x="810" y="355"/>
                      </a:lnTo>
                      <a:lnTo>
                        <a:pt x="810" y="355"/>
                      </a:lnTo>
                      <a:lnTo>
                        <a:pt x="808" y="356"/>
                      </a:lnTo>
                      <a:lnTo>
                        <a:pt x="808" y="356"/>
                      </a:lnTo>
                      <a:lnTo>
                        <a:pt x="807" y="358"/>
                      </a:lnTo>
                      <a:lnTo>
                        <a:pt x="806" y="358"/>
                      </a:lnTo>
                      <a:lnTo>
                        <a:pt x="804" y="359"/>
                      </a:lnTo>
                      <a:lnTo>
                        <a:pt x="803" y="360"/>
                      </a:lnTo>
                      <a:lnTo>
                        <a:pt x="800" y="362"/>
                      </a:lnTo>
                      <a:lnTo>
                        <a:pt x="798" y="363"/>
                      </a:lnTo>
                      <a:lnTo>
                        <a:pt x="796" y="364"/>
                      </a:lnTo>
                      <a:lnTo>
                        <a:pt x="794" y="366"/>
                      </a:lnTo>
                      <a:lnTo>
                        <a:pt x="792" y="367"/>
                      </a:lnTo>
                      <a:lnTo>
                        <a:pt x="790" y="368"/>
                      </a:lnTo>
                      <a:lnTo>
                        <a:pt x="790" y="368"/>
                      </a:lnTo>
                      <a:lnTo>
                        <a:pt x="788" y="368"/>
                      </a:lnTo>
                      <a:lnTo>
                        <a:pt x="788" y="368"/>
                      </a:lnTo>
                      <a:lnTo>
                        <a:pt x="788" y="368"/>
                      </a:lnTo>
                      <a:lnTo>
                        <a:pt x="787" y="368"/>
                      </a:lnTo>
                      <a:lnTo>
                        <a:pt x="787" y="368"/>
                      </a:lnTo>
                      <a:lnTo>
                        <a:pt x="786" y="368"/>
                      </a:lnTo>
                      <a:lnTo>
                        <a:pt x="786" y="368"/>
                      </a:lnTo>
                      <a:lnTo>
                        <a:pt x="786" y="368"/>
                      </a:lnTo>
                      <a:lnTo>
                        <a:pt x="786" y="368"/>
                      </a:lnTo>
                      <a:lnTo>
                        <a:pt x="786" y="367"/>
                      </a:lnTo>
                      <a:lnTo>
                        <a:pt x="786" y="367"/>
                      </a:lnTo>
                      <a:lnTo>
                        <a:pt x="786" y="367"/>
                      </a:lnTo>
                      <a:lnTo>
                        <a:pt x="786" y="366"/>
                      </a:lnTo>
                      <a:lnTo>
                        <a:pt x="786" y="366"/>
                      </a:lnTo>
                      <a:lnTo>
                        <a:pt x="786" y="366"/>
                      </a:lnTo>
                      <a:lnTo>
                        <a:pt x="783" y="366"/>
                      </a:lnTo>
                      <a:lnTo>
                        <a:pt x="782" y="367"/>
                      </a:lnTo>
                      <a:lnTo>
                        <a:pt x="780" y="367"/>
                      </a:lnTo>
                      <a:lnTo>
                        <a:pt x="779" y="368"/>
                      </a:lnTo>
                      <a:lnTo>
                        <a:pt x="778" y="368"/>
                      </a:lnTo>
                      <a:lnTo>
                        <a:pt x="776" y="370"/>
                      </a:lnTo>
                      <a:lnTo>
                        <a:pt x="775" y="370"/>
                      </a:lnTo>
                      <a:lnTo>
                        <a:pt x="774" y="370"/>
                      </a:lnTo>
                      <a:lnTo>
                        <a:pt x="774" y="371"/>
                      </a:lnTo>
                      <a:lnTo>
                        <a:pt x="772" y="371"/>
                      </a:lnTo>
                      <a:lnTo>
                        <a:pt x="771" y="371"/>
                      </a:lnTo>
                      <a:lnTo>
                        <a:pt x="771" y="371"/>
                      </a:lnTo>
                      <a:lnTo>
                        <a:pt x="770" y="371"/>
                      </a:lnTo>
                      <a:lnTo>
                        <a:pt x="768" y="371"/>
                      </a:lnTo>
                      <a:lnTo>
                        <a:pt x="768" y="371"/>
                      </a:lnTo>
                      <a:lnTo>
                        <a:pt x="767" y="371"/>
                      </a:lnTo>
                      <a:lnTo>
                        <a:pt x="767" y="371"/>
                      </a:lnTo>
                      <a:lnTo>
                        <a:pt x="767" y="371"/>
                      </a:lnTo>
                      <a:lnTo>
                        <a:pt x="767" y="371"/>
                      </a:lnTo>
                      <a:lnTo>
                        <a:pt x="767" y="370"/>
                      </a:lnTo>
                      <a:lnTo>
                        <a:pt x="768" y="370"/>
                      </a:lnTo>
                      <a:lnTo>
                        <a:pt x="768" y="370"/>
                      </a:lnTo>
                      <a:lnTo>
                        <a:pt x="768" y="370"/>
                      </a:lnTo>
                      <a:lnTo>
                        <a:pt x="770" y="370"/>
                      </a:lnTo>
                      <a:lnTo>
                        <a:pt x="772" y="367"/>
                      </a:lnTo>
                      <a:lnTo>
                        <a:pt x="775" y="366"/>
                      </a:lnTo>
                      <a:lnTo>
                        <a:pt x="779" y="364"/>
                      </a:lnTo>
                      <a:lnTo>
                        <a:pt x="782" y="363"/>
                      </a:lnTo>
                      <a:lnTo>
                        <a:pt x="786" y="362"/>
                      </a:lnTo>
                      <a:lnTo>
                        <a:pt x="790" y="359"/>
                      </a:lnTo>
                      <a:lnTo>
                        <a:pt x="794" y="358"/>
                      </a:lnTo>
                      <a:lnTo>
                        <a:pt x="796" y="356"/>
                      </a:lnTo>
                      <a:lnTo>
                        <a:pt x="798" y="355"/>
                      </a:lnTo>
                      <a:lnTo>
                        <a:pt x="798" y="354"/>
                      </a:lnTo>
                      <a:lnTo>
                        <a:pt x="799" y="352"/>
                      </a:lnTo>
                      <a:lnTo>
                        <a:pt x="799" y="352"/>
                      </a:lnTo>
                      <a:lnTo>
                        <a:pt x="798" y="351"/>
                      </a:lnTo>
                      <a:lnTo>
                        <a:pt x="798" y="350"/>
                      </a:lnTo>
                      <a:lnTo>
                        <a:pt x="799" y="350"/>
                      </a:lnTo>
                      <a:lnTo>
                        <a:pt x="799" y="348"/>
                      </a:lnTo>
                      <a:lnTo>
                        <a:pt x="795" y="348"/>
                      </a:lnTo>
                      <a:lnTo>
                        <a:pt x="790" y="350"/>
                      </a:lnTo>
                      <a:lnTo>
                        <a:pt x="784" y="350"/>
                      </a:lnTo>
                      <a:lnTo>
                        <a:pt x="780" y="351"/>
                      </a:lnTo>
                      <a:lnTo>
                        <a:pt x="775" y="351"/>
                      </a:lnTo>
                      <a:lnTo>
                        <a:pt x="771" y="351"/>
                      </a:lnTo>
                      <a:lnTo>
                        <a:pt x="766" y="352"/>
                      </a:lnTo>
                      <a:lnTo>
                        <a:pt x="762" y="352"/>
                      </a:lnTo>
                      <a:lnTo>
                        <a:pt x="760" y="352"/>
                      </a:lnTo>
                      <a:lnTo>
                        <a:pt x="759" y="352"/>
                      </a:lnTo>
                      <a:lnTo>
                        <a:pt x="759" y="352"/>
                      </a:lnTo>
                      <a:lnTo>
                        <a:pt x="758" y="352"/>
                      </a:lnTo>
                      <a:lnTo>
                        <a:pt x="758" y="352"/>
                      </a:lnTo>
                      <a:lnTo>
                        <a:pt x="756" y="352"/>
                      </a:lnTo>
                      <a:lnTo>
                        <a:pt x="756" y="352"/>
                      </a:lnTo>
                      <a:lnTo>
                        <a:pt x="755" y="352"/>
                      </a:lnTo>
                      <a:lnTo>
                        <a:pt x="750" y="352"/>
                      </a:lnTo>
                      <a:lnTo>
                        <a:pt x="746" y="354"/>
                      </a:lnTo>
                      <a:lnTo>
                        <a:pt x="740" y="354"/>
                      </a:lnTo>
                      <a:lnTo>
                        <a:pt x="735" y="354"/>
                      </a:lnTo>
                      <a:lnTo>
                        <a:pt x="730" y="354"/>
                      </a:lnTo>
                      <a:lnTo>
                        <a:pt x="726" y="354"/>
                      </a:lnTo>
                      <a:lnTo>
                        <a:pt x="720" y="354"/>
                      </a:lnTo>
                      <a:lnTo>
                        <a:pt x="715" y="354"/>
                      </a:lnTo>
                      <a:lnTo>
                        <a:pt x="715" y="354"/>
                      </a:lnTo>
                      <a:lnTo>
                        <a:pt x="714" y="354"/>
                      </a:lnTo>
                      <a:lnTo>
                        <a:pt x="714" y="354"/>
                      </a:lnTo>
                      <a:lnTo>
                        <a:pt x="712" y="354"/>
                      </a:lnTo>
                      <a:lnTo>
                        <a:pt x="712" y="354"/>
                      </a:lnTo>
                      <a:lnTo>
                        <a:pt x="711" y="352"/>
                      </a:lnTo>
                      <a:lnTo>
                        <a:pt x="711" y="352"/>
                      </a:lnTo>
                      <a:lnTo>
                        <a:pt x="711" y="352"/>
                      </a:lnTo>
                      <a:lnTo>
                        <a:pt x="710" y="352"/>
                      </a:lnTo>
                      <a:lnTo>
                        <a:pt x="708" y="352"/>
                      </a:lnTo>
                      <a:lnTo>
                        <a:pt x="707" y="352"/>
                      </a:lnTo>
                      <a:lnTo>
                        <a:pt x="706" y="352"/>
                      </a:lnTo>
                      <a:lnTo>
                        <a:pt x="704" y="352"/>
                      </a:lnTo>
                      <a:lnTo>
                        <a:pt x="703" y="352"/>
                      </a:lnTo>
                      <a:lnTo>
                        <a:pt x="702" y="352"/>
                      </a:lnTo>
                      <a:lnTo>
                        <a:pt x="700" y="352"/>
                      </a:lnTo>
                      <a:lnTo>
                        <a:pt x="700" y="351"/>
                      </a:lnTo>
                      <a:lnTo>
                        <a:pt x="700" y="351"/>
                      </a:lnTo>
                      <a:lnTo>
                        <a:pt x="700" y="351"/>
                      </a:lnTo>
                      <a:lnTo>
                        <a:pt x="700" y="350"/>
                      </a:lnTo>
                      <a:lnTo>
                        <a:pt x="700" y="350"/>
                      </a:lnTo>
                      <a:lnTo>
                        <a:pt x="699" y="350"/>
                      </a:lnTo>
                      <a:lnTo>
                        <a:pt x="699" y="348"/>
                      </a:lnTo>
                      <a:lnTo>
                        <a:pt x="699" y="348"/>
                      </a:lnTo>
                      <a:lnTo>
                        <a:pt x="698" y="348"/>
                      </a:lnTo>
                      <a:lnTo>
                        <a:pt x="695" y="347"/>
                      </a:lnTo>
                      <a:lnTo>
                        <a:pt x="692" y="347"/>
                      </a:lnTo>
                      <a:lnTo>
                        <a:pt x="690" y="348"/>
                      </a:lnTo>
                      <a:lnTo>
                        <a:pt x="687" y="348"/>
                      </a:lnTo>
                      <a:lnTo>
                        <a:pt x="683" y="348"/>
                      </a:lnTo>
                      <a:lnTo>
                        <a:pt x="680" y="348"/>
                      </a:lnTo>
                      <a:lnTo>
                        <a:pt x="678" y="348"/>
                      </a:lnTo>
                      <a:lnTo>
                        <a:pt x="676" y="348"/>
                      </a:lnTo>
                      <a:lnTo>
                        <a:pt x="676" y="348"/>
                      </a:lnTo>
                      <a:lnTo>
                        <a:pt x="676" y="347"/>
                      </a:lnTo>
                      <a:lnTo>
                        <a:pt x="675" y="346"/>
                      </a:lnTo>
                      <a:lnTo>
                        <a:pt x="675" y="346"/>
                      </a:lnTo>
                      <a:lnTo>
                        <a:pt x="675" y="344"/>
                      </a:lnTo>
                      <a:lnTo>
                        <a:pt x="675" y="344"/>
                      </a:lnTo>
                      <a:lnTo>
                        <a:pt x="675" y="343"/>
                      </a:lnTo>
                      <a:lnTo>
                        <a:pt x="676" y="343"/>
                      </a:lnTo>
                      <a:lnTo>
                        <a:pt x="678" y="342"/>
                      </a:lnTo>
                      <a:lnTo>
                        <a:pt x="679" y="342"/>
                      </a:lnTo>
                      <a:lnTo>
                        <a:pt x="680" y="342"/>
                      </a:lnTo>
                      <a:lnTo>
                        <a:pt x="682" y="340"/>
                      </a:lnTo>
                      <a:lnTo>
                        <a:pt x="684" y="340"/>
                      </a:lnTo>
                      <a:lnTo>
                        <a:pt x="686" y="340"/>
                      </a:lnTo>
                      <a:lnTo>
                        <a:pt x="687" y="340"/>
                      </a:lnTo>
                      <a:lnTo>
                        <a:pt x="690" y="339"/>
                      </a:lnTo>
                      <a:lnTo>
                        <a:pt x="691" y="338"/>
                      </a:lnTo>
                      <a:lnTo>
                        <a:pt x="691" y="336"/>
                      </a:lnTo>
                      <a:lnTo>
                        <a:pt x="691" y="335"/>
                      </a:lnTo>
                      <a:lnTo>
                        <a:pt x="690" y="334"/>
                      </a:lnTo>
                      <a:lnTo>
                        <a:pt x="690" y="331"/>
                      </a:lnTo>
                      <a:lnTo>
                        <a:pt x="691" y="330"/>
                      </a:lnTo>
                      <a:lnTo>
                        <a:pt x="692" y="328"/>
                      </a:lnTo>
                      <a:lnTo>
                        <a:pt x="694" y="328"/>
                      </a:lnTo>
                      <a:lnTo>
                        <a:pt x="695" y="327"/>
                      </a:lnTo>
                      <a:lnTo>
                        <a:pt x="695" y="327"/>
                      </a:lnTo>
                      <a:lnTo>
                        <a:pt x="696" y="327"/>
                      </a:lnTo>
                      <a:lnTo>
                        <a:pt x="698" y="326"/>
                      </a:lnTo>
                      <a:lnTo>
                        <a:pt x="699" y="326"/>
                      </a:lnTo>
                      <a:lnTo>
                        <a:pt x="699" y="326"/>
                      </a:lnTo>
                      <a:lnTo>
                        <a:pt x="700" y="324"/>
                      </a:lnTo>
                      <a:lnTo>
                        <a:pt x="700" y="324"/>
                      </a:lnTo>
                      <a:lnTo>
                        <a:pt x="700" y="324"/>
                      </a:lnTo>
                      <a:lnTo>
                        <a:pt x="702" y="324"/>
                      </a:lnTo>
                      <a:lnTo>
                        <a:pt x="702" y="324"/>
                      </a:lnTo>
                      <a:lnTo>
                        <a:pt x="702" y="323"/>
                      </a:lnTo>
                      <a:lnTo>
                        <a:pt x="702" y="323"/>
                      </a:lnTo>
                      <a:lnTo>
                        <a:pt x="703" y="323"/>
                      </a:lnTo>
                      <a:lnTo>
                        <a:pt x="703" y="322"/>
                      </a:lnTo>
                      <a:lnTo>
                        <a:pt x="699" y="319"/>
                      </a:lnTo>
                      <a:lnTo>
                        <a:pt x="696" y="315"/>
                      </a:lnTo>
                      <a:lnTo>
                        <a:pt x="692" y="312"/>
                      </a:lnTo>
                      <a:lnTo>
                        <a:pt x="688" y="308"/>
                      </a:lnTo>
                      <a:lnTo>
                        <a:pt x="684" y="306"/>
                      </a:lnTo>
                      <a:lnTo>
                        <a:pt x="679" y="303"/>
                      </a:lnTo>
                      <a:lnTo>
                        <a:pt x="674" y="300"/>
                      </a:lnTo>
                      <a:lnTo>
                        <a:pt x="669" y="298"/>
                      </a:lnTo>
                      <a:lnTo>
                        <a:pt x="661" y="298"/>
                      </a:lnTo>
                      <a:lnTo>
                        <a:pt x="654" y="298"/>
                      </a:lnTo>
                      <a:lnTo>
                        <a:pt x="646" y="298"/>
                      </a:lnTo>
                      <a:lnTo>
                        <a:pt x="639" y="298"/>
                      </a:lnTo>
                      <a:lnTo>
                        <a:pt x="631" y="298"/>
                      </a:lnTo>
                      <a:lnTo>
                        <a:pt x="625" y="298"/>
                      </a:lnTo>
                      <a:lnTo>
                        <a:pt x="617" y="298"/>
                      </a:lnTo>
                      <a:lnTo>
                        <a:pt x="609" y="296"/>
                      </a:lnTo>
                      <a:lnTo>
                        <a:pt x="611" y="296"/>
                      </a:lnTo>
                      <a:lnTo>
                        <a:pt x="614" y="298"/>
                      </a:lnTo>
                      <a:lnTo>
                        <a:pt x="617" y="298"/>
                      </a:lnTo>
                      <a:lnTo>
                        <a:pt x="619" y="298"/>
                      </a:lnTo>
                      <a:lnTo>
                        <a:pt x="622" y="299"/>
                      </a:lnTo>
                      <a:lnTo>
                        <a:pt x="623" y="299"/>
                      </a:lnTo>
                      <a:lnTo>
                        <a:pt x="626" y="300"/>
                      </a:lnTo>
                      <a:lnTo>
                        <a:pt x="629" y="300"/>
                      </a:lnTo>
                      <a:lnTo>
                        <a:pt x="629" y="304"/>
                      </a:lnTo>
                      <a:lnTo>
                        <a:pt x="629" y="308"/>
                      </a:lnTo>
                      <a:lnTo>
                        <a:pt x="627" y="311"/>
                      </a:lnTo>
                      <a:lnTo>
                        <a:pt x="627" y="315"/>
                      </a:lnTo>
                      <a:lnTo>
                        <a:pt x="627" y="318"/>
                      </a:lnTo>
                      <a:lnTo>
                        <a:pt x="627" y="322"/>
                      </a:lnTo>
                      <a:lnTo>
                        <a:pt x="626" y="324"/>
                      </a:lnTo>
                      <a:lnTo>
                        <a:pt x="626" y="328"/>
                      </a:lnTo>
                      <a:lnTo>
                        <a:pt x="626" y="328"/>
                      </a:lnTo>
                      <a:lnTo>
                        <a:pt x="625" y="330"/>
                      </a:lnTo>
                      <a:lnTo>
                        <a:pt x="625" y="330"/>
                      </a:lnTo>
                      <a:lnTo>
                        <a:pt x="623" y="330"/>
                      </a:lnTo>
                      <a:lnTo>
                        <a:pt x="622" y="330"/>
                      </a:lnTo>
                      <a:lnTo>
                        <a:pt x="619" y="330"/>
                      </a:lnTo>
                      <a:lnTo>
                        <a:pt x="618" y="330"/>
                      </a:lnTo>
                      <a:lnTo>
                        <a:pt x="615" y="331"/>
                      </a:lnTo>
                      <a:lnTo>
                        <a:pt x="615" y="331"/>
                      </a:lnTo>
                      <a:lnTo>
                        <a:pt x="615" y="332"/>
                      </a:lnTo>
                      <a:lnTo>
                        <a:pt x="614" y="332"/>
                      </a:lnTo>
                      <a:lnTo>
                        <a:pt x="614" y="334"/>
                      </a:lnTo>
                      <a:lnTo>
                        <a:pt x="614" y="334"/>
                      </a:lnTo>
                      <a:lnTo>
                        <a:pt x="614" y="335"/>
                      </a:lnTo>
                      <a:lnTo>
                        <a:pt x="614" y="336"/>
                      </a:lnTo>
                      <a:lnTo>
                        <a:pt x="614" y="336"/>
                      </a:lnTo>
                      <a:lnTo>
                        <a:pt x="614" y="338"/>
                      </a:lnTo>
                      <a:lnTo>
                        <a:pt x="614" y="338"/>
                      </a:lnTo>
                      <a:lnTo>
                        <a:pt x="614" y="338"/>
                      </a:lnTo>
                      <a:lnTo>
                        <a:pt x="614" y="339"/>
                      </a:lnTo>
                      <a:lnTo>
                        <a:pt x="614" y="339"/>
                      </a:lnTo>
                      <a:lnTo>
                        <a:pt x="614" y="339"/>
                      </a:lnTo>
                      <a:lnTo>
                        <a:pt x="614" y="339"/>
                      </a:lnTo>
                      <a:lnTo>
                        <a:pt x="613" y="340"/>
                      </a:lnTo>
                      <a:lnTo>
                        <a:pt x="611" y="340"/>
                      </a:lnTo>
                      <a:lnTo>
                        <a:pt x="610" y="340"/>
                      </a:lnTo>
                      <a:lnTo>
                        <a:pt x="609" y="340"/>
                      </a:lnTo>
                      <a:lnTo>
                        <a:pt x="607" y="339"/>
                      </a:lnTo>
                      <a:lnTo>
                        <a:pt x="606" y="339"/>
                      </a:lnTo>
                      <a:lnTo>
                        <a:pt x="605" y="339"/>
                      </a:lnTo>
                      <a:lnTo>
                        <a:pt x="603" y="339"/>
                      </a:lnTo>
                      <a:lnTo>
                        <a:pt x="601" y="338"/>
                      </a:lnTo>
                      <a:lnTo>
                        <a:pt x="601" y="338"/>
                      </a:lnTo>
                      <a:lnTo>
                        <a:pt x="599" y="336"/>
                      </a:lnTo>
                      <a:lnTo>
                        <a:pt x="599" y="335"/>
                      </a:lnTo>
                      <a:lnTo>
                        <a:pt x="599" y="335"/>
                      </a:lnTo>
                      <a:lnTo>
                        <a:pt x="599" y="334"/>
                      </a:lnTo>
                      <a:lnTo>
                        <a:pt x="599" y="332"/>
                      </a:lnTo>
                      <a:lnTo>
                        <a:pt x="601" y="332"/>
                      </a:lnTo>
                      <a:lnTo>
                        <a:pt x="601" y="331"/>
                      </a:lnTo>
                      <a:lnTo>
                        <a:pt x="601" y="331"/>
                      </a:lnTo>
                      <a:lnTo>
                        <a:pt x="601" y="330"/>
                      </a:lnTo>
                      <a:lnTo>
                        <a:pt x="601" y="330"/>
                      </a:lnTo>
                      <a:lnTo>
                        <a:pt x="601" y="328"/>
                      </a:lnTo>
                      <a:lnTo>
                        <a:pt x="599" y="328"/>
                      </a:lnTo>
                      <a:lnTo>
                        <a:pt x="599" y="327"/>
                      </a:lnTo>
                      <a:lnTo>
                        <a:pt x="599" y="327"/>
                      </a:lnTo>
                      <a:lnTo>
                        <a:pt x="598" y="327"/>
                      </a:lnTo>
                      <a:lnTo>
                        <a:pt x="594" y="326"/>
                      </a:lnTo>
                      <a:lnTo>
                        <a:pt x="590" y="324"/>
                      </a:lnTo>
                      <a:lnTo>
                        <a:pt x="585" y="323"/>
                      </a:lnTo>
                      <a:lnTo>
                        <a:pt x="581" y="322"/>
                      </a:lnTo>
                      <a:lnTo>
                        <a:pt x="577" y="322"/>
                      </a:lnTo>
                      <a:lnTo>
                        <a:pt x="573" y="320"/>
                      </a:lnTo>
                      <a:lnTo>
                        <a:pt x="569" y="320"/>
                      </a:lnTo>
                      <a:lnTo>
                        <a:pt x="565" y="320"/>
                      </a:lnTo>
                      <a:lnTo>
                        <a:pt x="562" y="320"/>
                      </a:lnTo>
                      <a:lnTo>
                        <a:pt x="561" y="319"/>
                      </a:lnTo>
                      <a:lnTo>
                        <a:pt x="558" y="319"/>
                      </a:lnTo>
                      <a:lnTo>
                        <a:pt x="557" y="318"/>
                      </a:lnTo>
                      <a:lnTo>
                        <a:pt x="554" y="318"/>
                      </a:lnTo>
                      <a:lnTo>
                        <a:pt x="553" y="316"/>
                      </a:lnTo>
                      <a:lnTo>
                        <a:pt x="551" y="316"/>
                      </a:lnTo>
                      <a:lnTo>
                        <a:pt x="549" y="315"/>
                      </a:lnTo>
                      <a:lnTo>
                        <a:pt x="547" y="315"/>
                      </a:lnTo>
                      <a:lnTo>
                        <a:pt x="546" y="315"/>
                      </a:lnTo>
                      <a:lnTo>
                        <a:pt x="545" y="315"/>
                      </a:lnTo>
                      <a:lnTo>
                        <a:pt x="543" y="315"/>
                      </a:lnTo>
                      <a:lnTo>
                        <a:pt x="542" y="316"/>
                      </a:lnTo>
                      <a:lnTo>
                        <a:pt x="542" y="316"/>
                      </a:lnTo>
                      <a:lnTo>
                        <a:pt x="541" y="318"/>
                      </a:lnTo>
                      <a:lnTo>
                        <a:pt x="539" y="318"/>
                      </a:lnTo>
                      <a:lnTo>
                        <a:pt x="539" y="318"/>
                      </a:lnTo>
                      <a:lnTo>
                        <a:pt x="538" y="316"/>
                      </a:lnTo>
                      <a:lnTo>
                        <a:pt x="538" y="316"/>
                      </a:lnTo>
                      <a:lnTo>
                        <a:pt x="537" y="316"/>
                      </a:lnTo>
                      <a:lnTo>
                        <a:pt x="537" y="316"/>
                      </a:lnTo>
                      <a:lnTo>
                        <a:pt x="535" y="315"/>
                      </a:lnTo>
                      <a:lnTo>
                        <a:pt x="535" y="315"/>
                      </a:lnTo>
                      <a:lnTo>
                        <a:pt x="534" y="315"/>
                      </a:lnTo>
                      <a:lnTo>
                        <a:pt x="534" y="314"/>
                      </a:lnTo>
                      <a:lnTo>
                        <a:pt x="534" y="314"/>
                      </a:lnTo>
                      <a:lnTo>
                        <a:pt x="533" y="312"/>
                      </a:lnTo>
                      <a:lnTo>
                        <a:pt x="533" y="311"/>
                      </a:lnTo>
                      <a:lnTo>
                        <a:pt x="531" y="311"/>
                      </a:lnTo>
                      <a:lnTo>
                        <a:pt x="531" y="310"/>
                      </a:lnTo>
                      <a:lnTo>
                        <a:pt x="531" y="308"/>
                      </a:lnTo>
                      <a:lnTo>
                        <a:pt x="530" y="308"/>
                      </a:lnTo>
                      <a:lnTo>
                        <a:pt x="527" y="306"/>
                      </a:lnTo>
                      <a:lnTo>
                        <a:pt x="525" y="304"/>
                      </a:lnTo>
                      <a:lnTo>
                        <a:pt x="521" y="302"/>
                      </a:lnTo>
                      <a:lnTo>
                        <a:pt x="518" y="300"/>
                      </a:lnTo>
                      <a:lnTo>
                        <a:pt x="514" y="299"/>
                      </a:lnTo>
                      <a:lnTo>
                        <a:pt x="511" y="296"/>
                      </a:lnTo>
                      <a:lnTo>
                        <a:pt x="509" y="295"/>
                      </a:lnTo>
                      <a:lnTo>
                        <a:pt x="506" y="294"/>
                      </a:lnTo>
                      <a:lnTo>
                        <a:pt x="505" y="294"/>
                      </a:lnTo>
                      <a:lnTo>
                        <a:pt x="503" y="294"/>
                      </a:lnTo>
                      <a:lnTo>
                        <a:pt x="503" y="294"/>
                      </a:lnTo>
                      <a:lnTo>
                        <a:pt x="503" y="295"/>
                      </a:lnTo>
                      <a:lnTo>
                        <a:pt x="503" y="295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2" y="296"/>
                      </a:lnTo>
                      <a:lnTo>
                        <a:pt x="502" y="296"/>
                      </a:lnTo>
                      <a:lnTo>
                        <a:pt x="502" y="298"/>
                      </a:lnTo>
                      <a:lnTo>
                        <a:pt x="502" y="298"/>
                      </a:lnTo>
                      <a:lnTo>
                        <a:pt x="503" y="298"/>
                      </a:lnTo>
                      <a:lnTo>
                        <a:pt x="503" y="299"/>
                      </a:lnTo>
                      <a:lnTo>
                        <a:pt x="505" y="299"/>
                      </a:lnTo>
                      <a:lnTo>
                        <a:pt x="505" y="300"/>
                      </a:lnTo>
                      <a:lnTo>
                        <a:pt x="506" y="300"/>
                      </a:lnTo>
                      <a:lnTo>
                        <a:pt x="509" y="303"/>
                      </a:lnTo>
                      <a:lnTo>
                        <a:pt x="511" y="304"/>
                      </a:lnTo>
                      <a:lnTo>
                        <a:pt x="515" y="307"/>
                      </a:lnTo>
                      <a:lnTo>
                        <a:pt x="518" y="308"/>
                      </a:lnTo>
                      <a:lnTo>
                        <a:pt x="521" y="310"/>
                      </a:lnTo>
                      <a:lnTo>
                        <a:pt x="523" y="311"/>
                      </a:lnTo>
                      <a:lnTo>
                        <a:pt x="526" y="314"/>
                      </a:lnTo>
                      <a:lnTo>
                        <a:pt x="530" y="315"/>
                      </a:lnTo>
                      <a:lnTo>
                        <a:pt x="529" y="315"/>
                      </a:lnTo>
                      <a:lnTo>
                        <a:pt x="529" y="316"/>
                      </a:lnTo>
                      <a:lnTo>
                        <a:pt x="529" y="316"/>
                      </a:lnTo>
                      <a:lnTo>
                        <a:pt x="529" y="318"/>
                      </a:lnTo>
                      <a:lnTo>
                        <a:pt x="529" y="318"/>
                      </a:lnTo>
                      <a:lnTo>
                        <a:pt x="529" y="319"/>
                      </a:lnTo>
                      <a:lnTo>
                        <a:pt x="529" y="319"/>
                      </a:lnTo>
                      <a:lnTo>
                        <a:pt x="529" y="319"/>
                      </a:lnTo>
                      <a:lnTo>
                        <a:pt x="522" y="316"/>
                      </a:lnTo>
                      <a:lnTo>
                        <a:pt x="515" y="312"/>
                      </a:lnTo>
                      <a:lnTo>
                        <a:pt x="509" y="310"/>
                      </a:lnTo>
                      <a:lnTo>
                        <a:pt x="502" y="306"/>
                      </a:lnTo>
                      <a:lnTo>
                        <a:pt x="495" y="302"/>
                      </a:lnTo>
                      <a:lnTo>
                        <a:pt x="489" y="298"/>
                      </a:lnTo>
                      <a:lnTo>
                        <a:pt x="482" y="294"/>
                      </a:lnTo>
                      <a:lnTo>
                        <a:pt x="474" y="290"/>
                      </a:lnTo>
                      <a:lnTo>
                        <a:pt x="473" y="290"/>
                      </a:lnTo>
                      <a:lnTo>
                        <a:pt x="471" y="290"/>
                      </a:lnTo>
                      <a:lnTo>
                        <a:pt x="470" y="291"/>
                      </a:lnTo>
                      <a:lnTo>
                        <a:pt x="470" y="292"/>
                      </a:lnTo>
                      <a:lnTo>
                        <a:pt x="470" y="294"/>
                      </a:lnTo>
                      <a:lnTo>
                        <a:pt x="469" y="295"/>
                      </a:lnTo>
                      <a:lnTo>
                        <a:pt x="469" y="295"/>
                      </a:lnTo>
                      <a:lnTo>
                        <a:pt x="466" y="296"/>
                      </a:lnTo>
                      <a:lnTo>
                        <a:pt x="466" y="296"/>
                      </a:lnTo>
                      <a:lnTo>
                        <a:pt x="466" y="295"/>
                      </a:lnTo>
                      <a:lnTo>
                        <a:pt x="465" y="295"/>
                      </a:lnTo>
                      <a:lnTo>
                        <a:pt x="463" y="295"/>
                      </a:lnTo>
                      <a:lnTo>
                        <a:pt x="463" y="295"/>
                      </a:lnTo>
                      <a:lnTo>
                        <a:pt x="462" y="294"/>
                      </a:lnTo>
                      <a:lnTo>
                        <a:pt x="461" y="294"/>
                      </a:lnTo>
                      <a:lnTo>
                        <a:pt x="458" y="292"/>
                      </a:lnTo>
                      <a:lnTo>
                        <a:pt x="451" y="288"/>
                      </a:lnTo>
                      <a:lnTo>
                        <a:pt x="445" y="283"/>
                      </a:lnTo>
                      <a:lnTo>
                        <a:pt x="438" y="279"/>
                      </a:lnTo>
                      <a:lnTo>
                        <a:pt x="431" y="274"/>
                      </a:lnTo>
                      <a:lnTo>
                        <a:pt x="423" y="268"/>
                      </a:lnTo>
                      <a:lnTo>
                        <a:pt x="417" y="263"/>
                      </a:lnTo>
                      <a:lnTo>
                        <a:pt x="410" y="258"/>
                      </a:lnTo>
                      <a:lnTo>
                        <a:pt x="402" y="254"/>
                      </a:lnTo>
                      <a:lnTo>
                        <a:pt x="402" y="254"/>
                      </a:lnTo>
                      <a:lnTo>
                        <a:pt x="402" y="254"/>
                      </a:lnTo>
                      <a:lnTo>
                        <a:pt x="402" y="254"/>
                      </a:lnTo>
                      <a:lnTo>
                        <a:pt x="402" y="255"/>
                      </a:lnTo>
                      <a:lnTo>
                        <a:pt x="402" y="255"/>
                      </a:lnTo>
                      <a:lnTo>
                        <a:pt x="402" y="257"/>
                      </a:lnTo>
                      <a:lnTo>
                        <a:pt x="402" y="257"/>
                      </a:lnTo>
                      <a:lnTo>
                        <a:pt x="402" y="257"/>
                      </a:lnTo>
                      <a:lnTo>
                        <a:pt x="398" y="254"/>
                      </a:lnTo>
                      <a:lnTo>
                        <a:pt x="393" y="250"/>
                      </a:lnTo>
                      <a:lnTo>
                        <a:pt x="387" y="246"/>
                      </a:lnTo>
                      <a:lnTo>
                        <a:pt x="382" y="242"/>
                      </a:lnTo>
                      <a:lnTo>
                        <a:pt x="377" y="239"/>
                      </a:lnTo>
                      <a:lnTo>
                        <a:pt x="373" y="235"/>
                      </a:lnTo>
                      <a:lnTo>
                        <a:pt x="367" y="231"/>
                      </a:lnTo>
                      <a:lnTo>
                        <a:pt x="362" y="227"/>
                      </a:lnTo>
                      <a:lnTo>
                        <a:pt x="361" y="227"/>
                      </a:lnTo>
                      <a:lnTo>
                        <a:pt x="361" y="226"/>
                      </a:lnTo>
                      <a:lnTo>
                        <a:pt x="361" y="225"/>
                      </a:lnTo>
                      <a:lnTo>
                        <a:pt x="360" y="225"/>
                      </a:lnTo>
                      <a:lnTo>
                        <a:pt x="360" y="223"/>
                      </a:lnTo>
                      <a:lnTo>
                        <a:pt x="360" y="222"/>
                      </a:lnTo>
                      <a:lnTo>
                        <a:pt x="358" y="222"/>
                      </a:lnTo>
                      <a:lnTo>
                        <a:pt x="358" y="221"/>
                      </a:lnTo>
                      <a:lnTo>
                        <a:pt x="340" y="205"/>
                      </a:lnTo>
                      <a:lnTo>
                        <a:pt x="320" y="190"/>
                      </a:lnTo>
                      <a:lnTo>
                        <a:pt x="301" y="174"/>
                      </a:lnTo>
                      <a:lnTo>
                        <a:pt x="282" y="158"/>
                      </a:lnTo>
                      <a:lnTo>
                        <a:pt x="262" y="143"/>
                      </a:lnTo>
                      <a:lnTo>
                        <a:pt x="242" y="127"/>
                      </a:lnTo>
                      <a:lnTo>
                        <a:pt x="222" y="113"/>
                      </a:lnTo>
                      <a:lnTo>
                        <a:pt x="204" y="97"/>
                      </a:lnTo>
                      <a:lnTo>
                        <a:pt x="204" y="97"/>
                      </a:lnTo>
                      <a:lnTo>
                        <a:pt x="204" y="97"/>
                      </a:lnTo>
                      <a:lnTo>
                        <a:pt x="205" y="97"/>
                      </a:lnTo>
                      <a:lnTo>
                        <a:pt x="206" y="97"/>
                      </a:lnTo>
                      <a:lnTo>
                        <a:pt x="206" y="98"/>
                      </a:lnTo>
                      <a:lnTo>
                        <a:pt x="208" y="98"/>
                      </a:lnTo>
                      <a:lnTo>
                        <a:pt x="209" y="98"/>
                      </a:lnTo>
                      <a:lnTo>
                        <a:pt x="209" y="98"/>
                      </a:lnTo>
                      <a:lnTo>
                        <a:pt x="186" y="81"/>
                      </a:lnTo>
                      <a:lnTo>
                        <a:pt x="164" y="66"/>
                      </a:lnTo>
                      <a:lnTo>
                        <a:pt x="141" y="52"/>
                      </a:lnTo>
                      <a:lnTo>
                        <a:pt x="118" y="40"/>
                      </a:lnTo>
                      <a:lnTo>
                        <a:pt x="96" y="28"/>
                      </a:lnTo>
                      <a:lnTo>
                        <a:pt x="73" y="18"/>
                      </a:lnTo>
                      <a:lnTo>
                        <a:pt x="51" y="8"/>
                      </a:lnTo>
                      <a:lnTo>
                        <a:pt x="28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3" y="1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4" y="6"/>
                      </a:lnTo>
                      <a:lnTo>
                        <a:pt x="24" y="9"/>
                      </a:lnTo>
                      <a:lnTo>
                        <a:pt x="21" y="9"/>
                      </a:lnTo>
                      <a:lnTo>
                        <a:pt x="28" y="12"/>
                      </a:lnTo>
                      <a:lnTo>
                        <a:pt x="36" y="13"/>
                      </a:lnTo>
                      <a:lnTo>
                        <a:pt x="43" y="14"/>
                      </a:lnTo>
                      <a:lnTo>
                        <a:pt x="49" y="17"/>
                      </a:lnTo>
                      <a:lnTo>
                        <a:pt x="57" y="20"/>
                      </a:lnTo>
                      <a:lnTo>
                        <a:pt x="64" y="22"/>
                      </a:lnTo>
                      <a:lnTo>
                        <a:pt x="70" y="25"/>
                      </a:lnTo>
                      <a:lnTo>
                        <a:pt x="78" y="28"/>
                      </a:lnTo>
                      <a:lnTo>
                        <a:pt x="80" y="29"/>
                      </a:lnTo>
                      <a:lnTo>
                        <a:pt x="81" y="30"/>
                      </a:lnTo>
                      <a:lnTo>
                        <a:pt x="84" y="32"/>
                      </a:lnTo>
                      <a:lnTo>
                        <a:pt x="84" y="32"/>
                      </a:lnTo>
                      <a:lnTo>
                        <a:pt x="85" y="33"/>
                      </a:lnTo>
                      <a:lnTo>
                        <a:pt x="86" y="34"/>
                      </a:lnTo>
                      <a:lnTo>
                        <a:pt x="88" y="36"/>
                      </a:lnTo>
                      <a:lnTo>
                        <a:pt x="89" y="37"/>
                      </a:lnTo>
                      <a:lnTo>
                        <a:pt x="89" y="38"/>
                      </a:lnTo>
                      <a:lnTo>
                        <a:pt x="89" y="38"/>
                      </a:lnTo>
                      <a:lnTo>
                        <a:pt x="88" y="38"/>
                      </a:lnTo>
                      <a:lnTo>
                        <a:pt x="88" y="40"/>
                      </a:lnTo>
                      <a:lnTo>
                        <a:pt x="88" y="40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6" y="41"/>
                      </a:lnTo>
                      <a:lnTo>
                        <a:pt x="86" y="41"/>
                      </a:lnTo>
                      <a:lnTo>
                        <a:pt x="86" y="42"/>
                      </a:lnTo>
                      <a:lnTo>
                        <a:pt x="86" y="42"/>
                      </a:lnTo>
                      <a:lnTo>
                        <a:pt x="86" y="42"/>
                      </a:lnTo>
                      <a:lnTo>
                        <a:pt x="85" y="42"/>
                      </a:lnTo>
                      <a:lnTo>
                        <a:pt x="85" y="42"/>
                      </a:lnTo>
                      <a:lnTo>
                        <a:pt x="77" y="38"/>
                      </a:lnTo>
                      <a:lnTo>
                        <a:pt x="69" y="34"/>
                      </a:lnTo>
                      <a:lnTo>
                        <a:pt x="60" y="32"/>
                      </a:lnTo>
                      <a:lnTo>
                        <a:pt x="52" y="28"/>
                      </a:lnTo>
                      <a:lnTo>
                        <a:pt x="44" y="25"/>
                      </a:lnTo>
                      <a:lnTo>
                        <a:pt x="35" y="22"/>
                      </a:lnTo>
                      <a:lnTo>
                        <a:pt x="27" y="20"/>
                      </a:lnTo>
                      <a:lnTo>
                        <a:pt x="19" y="17"/>
                      </a:lnTo>
                      <a:lnTo>
                        <a:pt x="19" y="17"/>
                      </a:lnTo>
                      <a:lnTo>
                        <a:pt x="19" y="18"/>
                      </a:lnTo>
                      <a:lnTo>
                        <a:pt x="19" y="18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9" y="21"/>
                      </a:lnTo>
                      <a:lnTo>
                        <a:pt x="20" y="22"/>
                      </a:lnTo>
                      <a:lnTo>
                        <a:pt x="21" y="24"/>
                      </a:lnTo>
                      <a:lnTo>
                        <a:pt x="23" y="25"/>
                      </a:lnTo>
                      <a:lnTo>
                        <a:pt x="23" y="25"/>
                      </a:lnTo>
                      <a:lnTo>
                        <a:pt x="24" y="26"/>
                      </a:lnTo>
                      <a:lnTo>
                        <a:pt x="25" y="28"/>
                      </a:lnTo>
                      <a:lnTo>
                        <a:pt x="27" y="29"/>
                      </a:lnTo>
                      <a:lnTo>
                        <a:pt x="27" y="29"/>
                      </a:lnTo>
                      <a:lnTo>
                        <a:pt x="27" y="29"/>
                      </a:lnTo>
                      <a:lnTo>
                        <a:pt x="25" y="29"/>
                      </a:lnTo>
                      <a:lnTo>
                        <a:pt x="25" y="29"/>
                      </a:lnTo>
                      <a:lnTo>
                        <a:pt x="24" y="29"/>
                      </a:lnTo>
                      <a:lnTo>
                        <a:pt x="23" y="29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23" y="30"/>
                      </a:lnTo>
                      <a:lnTo>
                        <a:pt x="25" y="32"/>
                      </a:lnTo>
                      <a:lnTo>
                        <a:pt x="27" y="33"/>
                      </a:lnTo>
                      <a:lnTo>
                        <a:pt x="29" y="33"/>
                      </a:lnTo>
                      <a:lnTo>
                        <a:pt x="32" y="34"/>
                      </a:lnTo>
                      <a:lnTo>
                        <a:pt x="35" y="36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3" y="38"/>
                      </a:lnTo>
                      <a:lnTo>
                        <a:pt x="44" y="38"/>
                      </a:lnTo>
                      <a:lnTo>
                        <a:pt x="47" y="40"/>
                      </a:lnTo>
                      <a:lnTo>
                        <a:pt x="48" y="41"/>
                      </a:lnTo>
                      <a:lnTo>
                        <a:pt x="49" y="42"/>
                      </a:lnTo>
                      <a:lnTo>
                        <a:pt x="52" y="44"/>
                      </a:lnTo>
                      <a:lnTo>
                        <a:pt x="53" y="45"/>
                      </a:lnTo>
                      <a:lnTo>
                        <a:pt x="55" y="46"/>
                      </a:lnTo>
                      <a:lnTo>
                        <a:pt x="55" y="49"/>
                      </a:lnTo>
                      <a:lnTo>
                        <a:pt x="55" y="50"/>
                      </a:lnTo>
                      <a:lnTo>
                        <a:pt x="53" y="53"/>
                      </a:lnTo>
                      <a:lnTo>
                        <a:pt x="53" y="54"/>
                      </a:lnTo>
                      <a:lnTo>
                        <a:pt x="53" y="57"/>
                      </a:lnTo>
                      <a:lnTo>
                        <a:pt x="53" y="58"/>
                      </a:lnTo>
                      <a:lnTo>
                        <a:pt x="52" y="61"/>
                      </a:lnTo>
                      <a:lnTo>
                        <a:pt x="52" y="62"/>
                      </a:lnTo>
                      <a:lnTo>
                        <a:pt x="53" y="64"/>
                      </a:lnTo>
                      <a:lnTo>
                        <a:pt x="55" y="65"/>
                      </a:lnTo>
                      <a:lnTo>
                        <a:pt x="56" y="66"/>
                      </a:lnTo>
                      <a:lnTo>
                        <a:pt x="59" y="68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5" y="70"/>
                      </a:lnTo>
                      <a:lnTo>
                        <a:pt x="68" y="72"/>
                      </a:lnTo>
                      <a:lnTo>
                        <a:pt x="68" y="72"/>
                      </a:lnTo>
                      <a:lnTo>
                        <a:pt x="68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68" y="72"/>
                      </a:lnTo>
                      <a:lnTo>
                        <a:pt x="68" y="73"/>
                      </a:lnTo>
                      <a:lnTo>
                        <a:pt x="68" y="73"/>
                      </a:lnTo>
                      <a:lnTo>
                        <a:pt x="68" y="73"/>
                      </a:lnTo>
                      <a:lnTo>
                        <a:pt x="66" y="74"/>
                      </a:lnTo>
                      <a:lnTo>
                        <a:pt x="65" y="73"/>
                      </a:lnTo>
                      <a:lnTo>
                        <a:pt x="61" y="73"/>
                      </a:lnTo>
                      <a:lnTo>
                        <a:pt x="59" y="73"/>
                      </a:lnTo>
                      <a:lnTo>
                        <a:pt x="55" y="72"/>
                      </a:lnTo>
                      <a:lnTo>
                        <a:pt x="49" y="70"/>
                      </a:lnTo>
                      <a:lnTo>
                        <a:pt x="45" y="69"/>
                      </a:lnTo>
                      <a:lnTo>
                        <a:pt x="41" y="68"/>
                      </a:lnTo>
                      <a:lnTo>
                        <a:pt x="40" y="68"/>
                      </a:lnTo>
                      <a:lnTo>
                        <a:pt x="39" y="68"/>
                      </a:lnTo>
                      <a:lnTo>
                        <a:pt x="37" y="68"/>
                      </a:lnTo>
                      <a:lnTo>
                        <a:pt x="36" y="69"/>
                      </a:lnTo>
                      <a:lnTo>
                        <a:pt x="35" y="69"/>
                      </a:lnTo>
                      <a:lnTo>
                        <a:pt x="33" y="69"/>
                      </a:lnTo>
                      <a:lnTo>
                        <a:pt x="31" y="69"/>
                      </a:lnTo>
                      <a:lnTo>
                        <a:pt x="28" y="69"/>
                      </a:lnTo>
                      <a:lnTo>
                        <a:pt x="25" y="68"/>
                      </a:lnTo>
                      <a:lnTo>
                        <a:pt x="23" y="68"/>
                      </a:lnTo>
                      <a:lnTo>
                        <a:pt x="20" y="66"/>
                      </a:lnTo>
                      <a:lnTo>
                        <a:pt x="17" y="66"/>
                      </a:lnTo>
                      <a:lnTo>
                        <a:pt x="13" y="66"/>
                      </a:lnTo>
                      <a:lnTo>
                        <a:pt x="11" y="65"/>
                      </a:lnTo>
                      <a:lnTo>
                        <a:pt x="8" y="65"/>
                      </a:lnTo>
                      <a:lnTo>
                        <a:pt x="5" y="65"/>
                      </a:lnTo>
                      <a:lnTo>
                        <a:pt x="4" y="65"/>
                      </a:lnTo>
                      <a:lnTo>
                        <a:pt x="3" y="65"/>
                      </a:lnTo>
                      <a:lnTo>
                        <a:pt x="1" y="65"/>
                      </a:lnTo>
                      <a:lnTo>
                        <a:pt x="1" y="65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1" y="68"/>
                      </a:lnTo>
                      <a:lnTo>
                        <a:pt x="1" y="68"/>
                      </a:lnTo>
                      <a:lnTo>
                        <a:pt x="1" y="68"/>
                      </a:lnTo>
                      <a:lnTo>
                        <a:pt x="1" y="68"/>
                      </a:lnTo>
                      <a:lnTo>
                        <a:pt x="1" y="68"/>
                      </a:lnTo>
                      <a:lnTo>
                        <a:pt x="3" y="68"/>
                      </a:lnTo>
                      <a:lnTo>
                        <a:pt x="3" y="69"/>
                      </a:lnTo>
                      <a:lnTo>
                        <a:pt x="4" y="69"/>
                      </a:lnTo>
                      <a:lnTo>
                        <a:pt x="9" y="70"/>
                      </a:lnTo>
                      <a:lnTo>
                        <a:pt x="16" y="70"/>
                      </a:lnTo>
                      <a:lnTo>
                        <a:pt x="21" y="72"/>
                      </a:lnTo>
                      <a:lnTo>
                        <a:pt x="27" y="73"/>
                      </a:lnTo>
                      <a:lnTo>
                        <a:pt x="32" y="74"/>
                      </a:lnTo>
                      <a:lnTo>
                        <a:pt x="37" y="75"/>
                      </a:lnTo>
                      <a:lnTo>
                        <a:pt x="44" y="78"/>
                      </a:lnTo>
                      <a:lnTo>
                        <a:pt x="49" y="79"/>
                      </a:lnTo>
                      <a:lnTo>
                        <a:pt x="52" y="79"/>
                      </a:lnTo>
                      <a:lnTo>
                        <a:pt x="53" y="79"/>
                      </a:lnTo>
                      <a:lnTo>
                        <a:pt x="55" y="79"/>
                      </a:lnTo>
                      <a:lnTo>
                        <a:pt x="55" y="79"/>
                      </a:lnTo>
                      <a:lnTo>
                        <a:pt x="56" y="79"/>
                      </a:lnTo>
                      <a:lnTo>
                        <a:pt x="56" y="78"/>
                      </a:lnTo>
                      <a:lnTo>
                        <a:pt x="56" y="78"/>
                      </a:lnTo>
                      <a:lnTo>
                        <a:pt x="57" y="78"/>
                      </a:lnTo>
                      <a:lnTo>
                        <a:pt x="61" y="79"/>
                      </a:lnTo>
                      <a:lnTo>
                        <a:pt x="64" y="81"/>
                      </a:lnTo>
                      <a:lnTo>
                        <a:pt x="68" y="82"/>
                      </a:lnTo>
                      <a:lnTo>
                        <a:pt x="72" y="82"/>
                      </a:lnTo>
                      <a:lnTo>
                        <a:pt x="76" y="83"/>
                      </a:lnTo>
                      <a:lnTo>
                        <a:pt x="80" y="86"/>
                      </a:lnTo>
                      <a:lnTo>
                        <a:pt x="84" y="87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7"/>
                      </a:lnTo>
                      <a:lnTo>
                        <a:pt x="88" y="87"/>
                      </a:lnTo>
                      <a:lnTo>
                        <a:pt x="89" y="87"/>
                      </a:lnTo>
                      <a:lnTo>
                        <a:pt x="89" y="87"/>
                      </a:lnTo>
                      <a:lnTo>
                        <a:pt x="90" y="87"/>
                      </a:lnTo>
                      <a:lnTo>
                        <a:pt x="97" y="91"/>
                      </a:lnTo>
                      <a:lnTo>
                        <a:pt x="104" y="94"/>
                      </a:lnTo>
                      <a:lnTo>
                        <a:pt x="109" y="97"/>
                      </a:lnTo>
                      <a:lnTo>
                        <a:pt x="116" y="101"/>
                      </a:lnTo>
                      <a:lnTo>
                        <a:pt x="122" y="103"/>
                      </a:lnTo>
                      <a:lnTo>
                        <a:pt x="129" y="107"/>
                      </a:lnTo>
                      <a:lnTo>
                        <a:pt x="134" y="110"/>
                      </a:lnTo>
                      <a:lnTo>
                        <a:pt x="141" y="114"/>
                      </a:lnTo>
                      <a:lnTo>
                        <a:pt x="144" y="114"/>
                      </a:lnTo>
                      <a:lnTo>
                        <a:pt x="144" y="114"/>
                      </a:lnTo>
                      <a:lnTo>
                        <a:pt x="145" y="114"/>
                      </a:lnTo>
                      <a:lnTo>
                        <a:pt x="145" y="114"/>
                      </a:lnTo>
                      <a:lnTo>
                        <a:pt x="146" y="114"/>
                      </a:lnTo>
                      <a:lnTo>
                        <a:pt x="146" y="114"/>
                      </a:lnTo>
                      <a:lnTo>
                        <a:pt x="148" y="114"/>
                      </a:lnTo>
                      <a:lnTo>
                        <a:pt x="148" y="114"/>
                      </a:lnTo>
                      <a:lnTo>
                        <a:pt x="150" y="115"/>
                      </a:lnTo>
                      <a:lnTo>
                        <a:pt x="152" y="115"/>
                      </a:lnTo>
                      <a:lnTo>
                        <a:pt x="153" y="117"/>
                      </a:lnTo>
                      <a:lnTo>
                        <a:pt x="156" y="118"/>
                      </a:lnTo>
                      <a:lnTo>
                        <a:pt x="157" y="118"/>
                      </a:lnTo>
                      <a:lnTo>
                        <a:pt x="158" y="119"/>
                      </a:lnTo>
                      <a:lnTo>
                        <a:pt x="160" y="121"/>
                      </a:lnTo>
                      <a:lnTo>
                        <a:pt x="161" y="122"/>
                      </a:lnTo>
                      <a:lnTo>
                        <a:pt x="162" y="121"/>
                      </a:lnTo>
                      <a:lnTo>
                        <a:pt x="162" y="121"/>
                      </a:lnTo>
                      <a:lnTo>
                        <a:pt x="162" y="121"/>
                      </a:lnTo>
                      <a:lnTo>
                        <a:pt x="162" y="121"/>
                      </a:lnTo>
                      <a:lnTo>
                        <a:pt x="164" y="121"/>
                      </a:lnTo>
                      <a:lnTo>
                        <a:pt x="164" y="121"/>
                      </a:lnTo>
                      <a:lnTo>
                        <a:pt x="164" y="119"/>
                      </a:lnTo>
                      <a:lnTo>
                        <a:pt x="165" y="119"/>
                      </a:lnTo>
                      <a:lnTo>
                        <a:pt x="177" y="127"/>
                      </a:lnTo>
                      <a:lnTo>
                        <a:pt x="189" y="137"/>
                      </a:lnTo>
                      <a:lnTo>
                        <a:pt x="202" y="145"/>
                      </a:lnTo>
                      <a:lnTo>
                        <a:pt x="214" y="154"/>
                      </a:lnTo>
                      <a:lnTo>
                        <a:pt x="226" y="162"/>
                      </a:lnTo>
                      <a:lnTo>
                        <a:pt x="240" y="171"/>
                      </a:lnTo>
                      <a:lnTo>
                        <a:pt x="252" y="181"/>
                      </a:lnTo>
                      <a:lnTo>
                        <a:pt x="264" y="190"/>
                      </a:lnTo>
                      <a:lnTo>
                        <a:pt x="266" y="191"/>
                      </a:lnTo>
                      <a:lnTo>
                        <a:pt x="268" y="193"/>
                      </a:lnTo>
                      <a:lnTo>
                        <a:pt x="268" y="193"/>
                      </a:lnTo>
                      <a:lnTo>
                        <a:pt x="268" y="194"/>
                      </a:lnTo>
                      <a:lnTo>
                        <a:pt x="269" y="194"/>
                      </a:lnTo>
                      <a:lnTo>
                        <a:pt x="269" y="195"/>
                      </a:lnTo>
                      <a:lnTo>
                        <a:pt x="269" y="197"/>
                      </a:lnTo>
                      <a:lnTo>
                        <a:pt x="270" y="198"/>
                      </a:lnTo>
                      <a:lnTo>
                        <a:pt x="273" y="201"/>
                      </a:lnTo>
                      <a:lnTo>
                        <a:pt x="277" y="203"/>
                      </a:lnTo>
                      <a:lnTo>
                        <a:pt x="281" y="206"/>
                      </a:lnTo>
                      <a:lnTo>
                        <a:pt x="284" y="209"/>
                      </a:lnTo>
                      <a:lnTo>
                        <a:pt x="288" y="213"/>
                      </a:lnTo>
                      <a:lnTo>
                        <a:pt x="292" y="215"/>
                      </a:lnTo>
                      <a:lnTo>
                        <a:pt x="294" y="218"/>
                      </a:lnTo>
                      <a:lnTo>
                        <a:pt x="297" y="221"/>
                      </a:lnTo>
                      <a:lnTo>
                        <a:pt x="300" y="223"/>
                      </a:lnTo>
                      <a:lnTo>
                        <a:pt x="300" y="225"/>
                      </a:lnTo>
                      <a:lnTo>
                        <a:pt x="301" y="226"/>
                      </a:lnTo>
                      <a:lnTo>
                        <a:pt x="301" y="227"/>
                      </a:lnTo>
                      <a:lnTo>
                        <a:pt x="301" y="229"/>
                      </a:lnTo>
                      <a:lnTo>
                        <a:pt x="301" y="229"/>
                      </a:lnTo>
                      <a:lnTo>
                        <a:pt x="302" y="230"/>
                      </a:lnTo>
                      <a:lnTo>
                        <a:pt x="302" y="233"/>
                      </a:lnTo>
                      <a:lnTo>
                        <a:pt x="304" y="233"/>
                      </a:lnTo>
                      <a:lnTo>
                        <a:pt x="304" y="234"/>
                      </a:lnTo>
                      <a:lnTo>
                        <a:pt x="306" y="237"/>
                      </a:lnTo>
                      <a:lnTo>
                        <a:pt x="308" y="238"/>
                      </a:lnTo>
                      <a:lnTo>
                        <a:pt x="310" y="239"/>
                      </a:lnTo>
                      <a:lnTo>
                        <a:pt x="312" y="241"/>
                      </a:lnTo>
                      <a:lnTo>
                        <a:pt x="313" y="242"/>
                      </a:lnTo>
                      <a:lnTo>
                        <a:pt x="314" y="243"/>
                      </a:lnTo>
                      <a:lnTo>
                        <a:pt x="316" y="245"/>
                      </a:lnTo>
                      <a:lnTo>
                        <a:pt x="316" y="245"/>
                      </a:lnTo>
                      <a:lnTo>
                        <a:pt x="316" y="246"/>
                      </a:lnTo>
                      <a:lnTo>
                        <a:pt x="317" y="246"/>
                      </a:lnTo>
                      <a:lnTo>
                        <a:pt x="317" y="246"/>
                      </a:lnTo>
                      <a:lnTo>
                        <a:pt x="316" y="246"/>
                      </a:lnTo>
                      <a:lnTo>
                        <a:pt x="316" y="246"/>
                      </a:lnTo>
                      <a:lnTo>
                        <a:pt x="316" y="246"/>
                      </a:lnTo>
                      <a:lnTo>
                        <a:pt x="317" y="247"/>
                      </a:lnTo>
                      <a:lnTo>
                        <a:pt x="318" y="250"/>
                      </a:lnTo>
                      <a:lnTo>
                        <a:pt x="321" y="253"/>
                      </a:lnTo>
                      <a:lnTo>
                        <a:pt x="325" y="254"/>
                      </a:lnTo>
                      <a:lnTo>
                        <a:pt x="328" y="257"/>
                      </a:lnTo>
                      <a:lnTo>
                        <a:pt x="330" y="259"/>
                      </a:lnTo>
                      <a:lnTo>
                        <a:pt x="333" y="262"/>
                      </a:lnTo>
                      <a:lnTo>
                        <a:pt x="336" y="263"/>
                      </a:lnTo>
                      <a:lnTo>
                        <a:pt x="336" y="264"/>
                      </a:lnTo>
                      <a:lnTo>
                        <a:pt x="337" y="266"/>
                      </a:lnTo>
                      <a:lnTo>
                        <a:pt x="337" y="267"/>
                      </a:lnTo>
                      <a:lnTo>
                        <a:pt x="337" y="268"/>
                      </a:lnTo>
                      <a:lnTo>
                        <a:pt x="337" y="268"/>
                      </a:lnTo>
                      <a:lnTo>
                        <a:pt x="337" y="270"/>
                      </a:lnTo>
                      <a:lnTo>
                        <a:pt x="337" y="270"/>
                      </a:lnTo>
                      <a:lnTo>
                        <a:pt x="336" y="270"/>
                      </a:lnTo>
                      <a:lnTo>
                        <a:pt x="336" y="270"/>
                      </a:lnTo>
                      <a:lnTo>
                        <a:pt x="336" y="270"/>
                      </a:lnTo>
                      <a:lnTo>
                        <a:pt x="336" y="271"/>
                      </a:lnTo>
                      <a:lnTo>
                        <a:pt x="336" y="271"/>
                      </a:lnTo>
                      <a:lnTo>
                        <a:pt x="336" y="271"/>
                      </a:lnTo>
                      <a:lnTo>
                        <a:pt x="336" y="271"/>
                      </a:lnTo>
                      <a:lnTo>
                        <a:pt x="336" y="272"/>
                      </a:lnTo>
                      <a:lnTo>
                        <a:pt x="334" y="272"/>
                      </a:lnTo>
                      <a:lnTo>
                        <a:pt x="336" y="274"/>
                      </a:lnTo>
                      <a:lnTo>
                        <a:pt x="337" y="275"/>
                      </a:lnTo>
                      <a:lnTo>
                        <a:pt x="338" y="276"/>
                      </a:lnTo>
                      <a:lnTo>
                        <a:pt x="341" y="279"/>
                      </a:lnTo>
                      <a:lnTo>
                        <a:pt x="342" y="280"/>
                      </a:lnTo>
                      <a:lnTo>
                        <a:pt x="345" y="282"/>
                      </a:lnTo>
                      <a:lnTo>
                        <a:pt x="346" y="283"/>
                      </a:lnTo>
                      <a:lnTo>
                        <a:pt x="348" y="286"/>
                      </a:lnTo>
                      <a:lnTo>
                        <a:pt x="349" y="286"/>
                      </a:lnTo>
                      <a:lnTo>
                        <a:pt x="349" y="287"/>
                      </a:lnTo>
                      <a:lnTo>
                        <a:pt x="349" y="288"/>
                      </a:lnTo>
                      <a:lnTo>
                        <a:pt x="349" y="290"/>
                      </a:lnTo>
                      <a:lnTo>
                        <a:pt x="349" y="290"/>
                      </a:lnTo>
                      <a:lnTo>
                        <a:pt x="349" y="291"/>
                      </a:lnTo>
                      <a:lnTo>
                        <a:pt x="349" y="292"/>
                      </a:lnTo>
                      <a:lnTo>
                        <a:pt x="349" y="294"/>
                      </a:lnTo>
                      <a:lnTo>
                        <a:pt x="350" y="295"/>
                      </a:lnTo>
                      <a:lnTo>
                        <a:pt x="353" y="296"/>
                      </a:lnTo>
                      <a:lnTo>
                        <a:pt x="354" y="298"/>
                      </a:lnTo>
                      <a:lnTo>
                        <a:pt x="356" y="299"/>
                      </a:lnTo>
                      <a:lnTo>
                        <a:pt x="358" y="300"/>
                      </a:lnTo>
                      <a:lnTo>
                        <a:pt x="360" y="302"/>
                      </a:lnTo>
                      <a:lnTo>
                        <a:pt x="361" y="303"/>
                      </a:lnTo>
                      <a:lnTo>
                        <a:pt x="361" y="304"/>
                      </a:lnTo>
                      <a:lnTo>
                        <a:pt x="362" y="304"/>
                      </a:lnTo>
                      <a:lnTo>
                        <a:pt x="362" y="304"/>
                      </a:lnTo>
                      <a:lnTo>
                        <a:pt x="364" y="306"/>
                      </a:lnTo>
                      <a:lnTo>
                        <a:pt x="364" y="306"/>
                      </a:lnTo>
                      <a:lnTo>
                        <a:pt x="364" y="306"/>
                      </a:lnTo>
                      <a:lnTo>
                        <a:pt x="362" y="306"/>
                      </a:lnTo>
                      <a:lnTo>
                        <a:pt x="362" y="306"/>
                      </a:lnTo>
                      <a:lnTo>
                        <a:pt x="362" y="306"/>
                      </a:lnTo>
                      <a:lnTo>
                        <a:pt x="360" y="304"/>
                      </a:lnTo>
                      <a:lnTo>
                        <a:pt x="358" y="303"/>
                      </a:lnTo>
                      <a:lnTo>
                        <a:pt x="357" y="303"/>
                      </a:lnTo>
                      <a:lnTo>
                        <a:pt x="356" y="302"/>
                      </a:lnTo>
                      <a:lnTo>
                        <a:pt x="353" y="300"/>
                      </a:lnTo>
                      <a:lnTo>
                        <a:pt x="352" y="299"/>
                      </a:lnTo>
                      <a:lnTo>
                        <a:pt x="350" y="298"/>
                      </a:lnTo>
                      <a:lnTo>
                        <a:pt x="348" y="298"/>
                      </a:lnTo>
                      <a:lnTo>
                        <a:pt x="348" y="299"/>
                      </a:lnTo>
                      <a:lnTo>
                        <a:pt x="348" y="300"/>
                      </a:lnTo>
                      <a:lnTo>
                        <a:pt x="348" y="302"/>
                      </a:lnTo>
                      <a:lnTo>
                        <a:pt x="348" y="303"/>
                      </a:lnTo>
                      <a:lnTo>
                        <a:pt x="348" y="304"/>
                      </a:lnTo>
                      <a:lnTo>
                        <a:pt x="348" y="306"/>
                      </a:lnTo>
                      <a:lnTo>
                        <a:pt x="348" y="308"/>
                      </a:lnTo>
                      <a:lnTo>
                        <a:pt x="348" y="310"/>
                      </a:lnTo>
                      <a:lnTo>
                        <a:pt x="346" y="308"/>
                      </a:lnTo>
                      <a:lnTo>
                        <a:pt x="344" y="307"/>
                      </a:lnTo>
                      <a:lnTo>
                        <a:pt x="342" y="306"/>
                      </a:lnTo>
                      <a:lnTo>
                        <a:pt x="340" y="304"/>
                      </a:lnTo>
                      <a:lnTo>
                        <a:pt x="338" y="303"/>
                      </a:lnTo>
                      <a:lnTo>
                        <a:pt x="336" y="302"/>
                      </a:lnTo>
                      <a:lnTo>
                        <a:pt x="334" y="300"/>
                      </a:lnTo>
                      <a:lnTo>
                        <a:pt x="332" y="299"/>
                      </a:lnTo>
                      <a:lnTo>
                        <a:pt x="332" y="299"/>
                      </a:lnTo>
                      <a:lnTo>
                        <a:pt x="330" y="298"/>
                      </a:lnTo>
                      <a:lnTo>
                        <a:pt x="330" y="298"/>
                      </a:lnTo>
                      <a:lnTo>
                        <a:pt x="329" y="298"/>
                      </a:lnTo>
                      <a:lnTo>
                        <a:pt x="329" y="298"/>
                      </a:lnTo>
                      <a:lnTo>
                        <a:pt x="328" y="298"/>
                      </a:lnTo>
                      <a:lnTo>
                        <a:pt x="328" y="298"/>
                      </a:lnTo>
                      <a:lnTo>
                        <a:pt x="326" y="298"/>
                      </a:lnTo>
                      <a:lnTo>
                        <a:pt x="322" y="295"/>
                      </a:lnTo>
                      <a:lnTo>
                        <a:pt x="318" y="291"/>
                      </a:lnTo>
                      <a:lnTo>
                        <a:pt x="313" y="288"/>
                      </a:lnTo>
                      <a:lnTo>
                        <a:pt x="309" y="286"/>
                      </a:lnTo>
                      <a:lnTo>
                        <a:pt x="305" y="283"/>
                      </a:lnTo>
                      <a:lnTo>
                        <a:pt x="300" y="280"/>
                      </a:lnTo>
                      <a:lnTo>
                        <a:pt x="296" y="276"/>
                      </a:lnTo>
                      <a:lnTo>
                        <a:pt x="292" y="274"/>
                      </a:lnTo>
                      <a:lnTo>
                        <a:pt x="293" y="275"/>
                      </a:lnTo>
                      <a:lnTo>
                        <a:pt x="294" y="276"/>
                      </a:lnTo>
                      <a:lnTo>
                        <a:pt x="296" y="278"/>
                      </a:lnTo>
                      <a:lnTo>
                        <a:pt x="297" y="279"/>
                      </a:lnTo>
                      <a:lnTo>
                        <a:pt x="298" y="280"/>
                      </a:lnTo>
                      <a:lnTo>
                        <a:pt x="300" y="282"/>
                      </a:lnTo>
                      <a:lnTo>
                        <a:pt x="301" y="283"/>
                      </a:lnTo>
                      <a:lnTo>
                        <a:pt x="302" y="284"/>
                      </a:lnTo>
                      <a:lnTo>
                        <a:pt x="305" y="287"/>
                      </a:lnTo>
                      <a:lnTo>
                        <a:pt x="308" y="288"/>
                      </a:lnTo>
                      <a:lnTo>
                        <a:pt x="310" y="290"/>
                      </a:lnTo>
                      <a:lnTo>
                        <a:pt x="313" y="292"/>
                      </a:lnTo>
                      <a:lnTo>
                        <a:pt x="316" y="294"/>
                      </a:lnTo>
                      <a:lnTo>
                        <a:pt x="318" y="295"/>
                      </a:lnTo>
                      <a:lnTo>
                        <a:pt x="320" y="298"/>
                      </a:lnTo>
                      <a:lnTo>
                        <a:pt x="322" y="299"/>
                      </a:lnTo>
                      <a:lnTo>
                        <a:pt x="325" y="302"/>
                      </a:lnTo>
                      <a:lnTo>
                        <a:pt x="326" y="303"/>
                      </a:lnTo>
                      <a:lnTo>
                        <a:pt x="328" y="304"/>
                      </a:lnTo>
                      <a:lnTo>
                        <a:pt x="329" y="304"/>
                      </a:lnTo>
                      <a:lnTo>
                        <a:pt x="329" y="306"/>
                      </a:lnTo>
                      <a:lnTo>
                        <a:pt x="329" y="307"/>
                      </a:lnTo>
                      <a:lnTo>
                        <a:pt x="330" y="307"/>
                      </a:lnTo>
                      <a:lnTo>
                        <a:pt x="332" y="308"/>
                      </a:lnTo>
                      <a:lnTo>
                        <a:pt x="333" y="310"/>
                      </a:lnTo>
                      <a:lnTo>
                        <a:pt x="334" y="311"/>
                      </a:lnTo>
                      <a:lnTo>
                        <a:pt x="336" y="311"/>
                      </a:lnTo>
                      <a:lnTo>
                        <a:pt x="336" y="312"/>
                      </a:lnTo>
                      <a:lnTo>
                        <a:pt x="337" y="312"/>
                      </a:lnTo>
                      <a:lnTo>
                        <a:pt x="338" y="314"/>
                      </a:lnTo>
                      <a:lnTo>
                        <a:pt x="340" y="315"/>
                      </a:lnTo>
                      <a:lnTo>
                        <a:pt x="342" y="318"/>
                      </a:lnTo>
                      <a:lnTo>
                        <a:pt x="342" y="319"/>
                      </a:lnTo>
                      <a:lnTo>
                        <a:pt x="342" y="320"/>
                      </a:lnTo>
                      <a:lnTo>
                        <a:pt x="342" y="322"/>
                      </a:lnTo>
                      <a:lnTo>
                        <a:pt x="342" y="323"/>
                      </a:lnTo>
                      <a:lnTo>
                        <a:pt x="342" y="324"/>
                      </a:lnTo>
                      <a:lnTo>
                        <a:pt x="342" y="326"/>
                      </a:lnTo>
                      <a:lnTo>
                        <a:pt x="342" y="327"/>
                      </a:lnTo>
                      <a:lnTo>
                        <a:pt x="342" y="328"/>
                      </a:lnTo>
                      <a:lnTo>
                        <a:pt x="342" y="328"/>
                      </a:lnTo>
                      <a:lnTo>
                        <a:pt x="342" y="330"/>
                      </a:lnTo>
                      <a:lnTo>
                        <a:pt x="342" y="330"/>
                      </a:lnTo>
                      <a:lnTo>
                        <a:pt x="342" y="330"/>
                      </a:lnTo>
                      <a:lnTo>
                        <a:pt x="344" y="331"/>
                      </a:lnTo>
                      <a:lnTo>
                        <a:pt x="344" y="331"/>
                      </a:lnTo>
                      <a:lnTo>
                        <a:pt x="344" y="331"/>
                      </a:lnTo>
                      <a:lnTo>
                        <a:pt x="344" y="331"/>
                      </a:lnTo>
                      <a:lnTo>
                        <a:pt x="346" y="334"/>
                      </a:lnTo>
                      <a:lnTo>
                        <a:pt x="348" y="336"/>
                      </a:lnTo>
                      <a:lnTo>
                        <a:pt x="352" y="339"/>
                      </a:lnTo>
                      <a:lnTo>
                        <a:pt x="354" y="342"/>
                      </a:lnTo>
                      <a:lnTo>
                        <a:pt x="358" y="344"/>
                      </a:lnTo>
                      <a:lnTo>
                        <a:pt x="362" y="348"/>
                      </a:lnTo>
                      <a:lnTo>
                        <a:pt x="366" y="351"/>
                      </a:lnTo>
                      <a:lnTo>
                        <a:pt x="370" y="354"/>
                      </a:lnTo>
                      <a:lnTo>
                        <a:pt x="371" y="355"/>
                      </a:lnTo>
                      <a:lnTo>
                        <a:pt x="371" y="355"/>
                      </a:lnTo>
                      <a:lnTo>
                        <a:pt x="371" y="356"/>
                      </a:lnTo>
                      <a:lnTo>
                        <a:pt x="373" y="358"/>
                      </a:lnTo>
                      <a:lnTo>
                        <a:pt x="373" y="358"/>
                      </a:lnTo>
                      <a:lnTo>
                        <a:pt x="374" y="359"/>
                      </a:lnTo>
                      <a:lnTo>
                        <a:pt x="374" y="359"/>
                      </a:lnTo>
                      <a:lnTo>
                        <a:pt x="375" y="360"/>
                      </a:lnTo>
                      <a:lnTo>
                        <a:pt x="375" y="360"/>
                      </a:lnTo>
                      <a:lnTo>
                        <a:pt x="377" y="362"/>
                      </a:lnTo>
                      <a:lnTo>
                        <a:pt x="377" y="362"/>
                      </a:lnTo>
                      <a:lnTo>
                        <a:pt x="378" y="363"/>
                      </a:lnTo>
                      <a:lnTo>
                        <a:pt x="379" y="364"/>
                      </a:lnTo>
                      <a:lnTo>
                        <a:pt x="381" y="366"/>
                      </a:lnTo>
                      <a:lnTo>
                        <a:pt x="382" y="367"/>
                      </a:lnTo>
                      <a:lnTo>
                        <a:pt x="383" y="368"/>
                      </a:lnTo>
                      <a:lnTo>
                        <a:pt x="383" y="370"/>
                      </a:lnTo>
                      <a:lnTo>
                        <a:pt x="383" y="371"/>
                      </a:lnTo>
                      <a:lnTo>
                        <a:pt x="385" y="372"/>
                      </a:lnTo>
                      <a:lnTo>
                        <a:pt x="385" y="374"/>
                      </a:lnTo>
                      <a:lnTo>
                        <a:pt x="385" y="375"/>
                      </a:lnTo>
                      <a:lnTo>
                        <a:pt x="385" y="376"/>
                      </a:lnTo>
                      <a:lnTo>
                        <a:pt x="386" y="378"/>
                      </a:lnTo>
                      <a:lnTo>
                        <a:pt x="386" y="379"/>
                      </a:lnTo>
                      <a:lnTo>
                        <a:pt x="386" y="380"/>
                      </a:lnTo>
                      <a:lnTo>
                        <a:pt x="387" y="380"/>
                      </a:lnTo>
                      <a:lnTo>
                        <a:pt x="389" y="383"/>
                      </a:lnTo>
                      <a:lnTo>
                        <a:pt x="391" y="384"/>
                      </a:lnTo>
                      <a:lnTo>
                        <a:pt x="394" y="386"/>
                      </a:lnTo>
                      <a:lnTo>
                        <a:pt x="395" y="388"/>
                      </a:lnTo>
                      <a:lnTo>
                        <a:pt x="398" y="390"/>
                      </a:lnTo>
                      <a:lnTo>
                        <a:pt x="401" y="391"/>
                      </a:lnTo>
                      <a:lnTo>
                        <a:pt x="401" y="392"/>
                      </a:lnTo>
                      <a:lnTo>
                        <a:pt x="401" y="395"/>
                      </a:lnTo>
                      <a:lnTo>
                        <a:pt x="401" y="396"/>
                      </a:lnTo>
                      <a:lnTo>
                        <a:pt x="401" y="398"/>
                      </a:lnTo>
                      <a:lnTo>
                        <a:pt x="402" y="399"/>
                      </a:lnTo>
                      <a:lnTo>
                        <a:pt x="402" y="400"/>
                      </a:lnTo>
                      <a:lnTo>
                        <a:pt x="402" y="402"/>
                      </a:lnTo>
                      <a:lnTo>
                        <a:pt x="403" y="403"/>
                      </a:lnTo>
                      <a:lnTo>
                        <a:pt x="406" y="406"/>
                      </a:lnTo>
                      <a:lnTo>
                        <a:pt x="410" y="408"/>
                      </a:lnTo>
                      <a:lnTo>
                        <a:pt x="413" y="411"/>
                      </a:lnTo>
                      <a:lnTo>
                        <a:pt x="415" y="414"/>
                      </a:lnTo>
                      <a:lnTo>
                        <a:pt x="419" y="416"/>
                      </a:lnTo>
                      <a:lnTo>
                        <a:pt x="422" y="418"/>
                      </a:lnTo>
                      <a:lnTo>
                        <a:pt x="426" y="420"/>
                      </a:lnTo>
                      <a:lnTo>
                        <a:pt x="429" y="423"/>
                      </a:lnTo>
                      <a:lnTo>
                        <a:pt x="430" y="423"/>
                      </a:lnTo>
                      <a:lnTo>
                        <a:pt x="430" y="424"/>
                      </a:lnTo>
                      <a:lnTo>
                        <a:pt x="430" y="424"/>
                      </a:lnTo>
                      <a:lnTo>
                        <a:pt x="430" y="424"/>
                      </a:lnTo>
                      <a:lnTo>
                        <a:pt x="430" y="424"/>
                      </a:lnTo>
                      <a:lnTo>
                        <a:pt x="430" y="426"/>
                      </a:lnTo>
                      <a:lnTo>
                        <a:pt x="430" y="426"/>
                      </a:lnTo>
                      <a:lnTo>
                        <a:pt x="430" y="426"/>
                      </a:lnTo>
                      <a:lnTo>
                        <a:pt x="430" y="426"/>
                      </a:lnTo>
                      <a:lnTo>
                        <a:pt x="430" y="426"/>
                      </a:lnTo>
                      <a:lnTo>
                        <a:pt x="429" y="426"/>
                      </a:lnTo>
                      <a:lnTo>
                        <a:pt x="427" y="424"/>
                      </a:lnTo>
                      <a:lnTo>
                        <a:pt x="426" y="424"/>
                      </a:lnTo>
                      <a:lnTo>
                        <a:pt x="423" y="423"/>
                      </a:lnTo>
                      <a:lnTo>
                        <a:pt x="422" y="422"/>
                      </a:lnTo>
                      <a:lnTo>
                        <a:pt x="421" y="420"/>
                      </a:lnTo>
                      <a:lnTo>
                        <a:pt x="421" y="422"/>
                      </a:lnTo>
                      <a:lnTo>
                        <a:pt x="421" y="422"/>
                      </a:lnTo>
                      <a:lnTo>
                        <a:pt x="419" y="422"/>
                      </a:lnTo>
                      <a:lnTo>
                        <a:pt x="419" y="422"/>
                      </a:lnTo>
                      <a:lnTo>
                        <a:pt x="419" y="422"/>
                      </a:lnTo>
                      <a:lnTo>
                        <a:pt x="419" y="423"/>
                      </a:lnTo>
                      <a:lnTo>
                        <a:pt x="419" y="423"/>
                      </a:lnTo>
                      <a:lnTo>
                        <a:pt x="419" y="423"/>
                      </a:lnTo>
                      <a:lnTo>
                        <a:pt x="421" y="424"/>
                      </a:lnTo>
                      <a:lnTo>
                        <a:pt x="422" y="426"/>
                      </a:lnTo>
                      <a:lnTo>
                        <a:pt x="425" y="427"/>
                      </a:lnTo>
                      <a:lnTo>
                        <a:pt x="426" y="428"/>
                      </a:lnTo>
                      <a:lnTo>
                        <a:pt x="429" y="430"/>
                      </a:lnTo>
                      <a:lnTo>
                        <a:pt x="431" y="431"/>
                      </a:lnTo>
                      <a:lnTo>
                        <a:pt x="433" y="434"/>
                      </a:lnTo>
                      <a:lnTo>
                        <a:pt x="435" y="435"/>
                      </a:lnTo>
                      <a:lnTo>
                        <a:pt x="437" y="436"/>
                      </a:lnTo>
                      <a:lnTo>
                        <a:pt x="438" y="438"/>
                      </a:lnTo>
                      <a:lnTo>
                        <a:pt x="439" y="439"/>
                      </a:lnTo>
                      <a:lnTo>
                        <a:pt x="441" y="440"/>
                      </a:lnTo>
                      <a:lnTo>
                        <a:pt x="442" y="442"/>
                      </a:lnTo>
                      <a:lnTo>
                        <a:pt x="443" y="443"/>
                      </a:lnTo>
                      <a:lnTo>
                        <a:pt x="443" y="443"/>
                      </a:lnTo>
                      <a:lnTo>
                        <a:pt x="445" y="444"/>
                      </a:lnTo>
                      <a:lnTo>
                        <a:pt x="445" y="444"/>
                      </a:lnTo>
                      <a:lnTo>
                        <a:pt x="445" y="446"/>
                      </a:lnTo>
                      <a:lnTo>
                        <a:pt x="445" y="446"/>
                      </a:lnTo>
                      <a:lnTo>
                        <a:pt x="446" y="446"/>
                      </a:lnTo>
                      <a:lnTo>
                        <a:pt x="446" y="447"/>
                      </a:lnTo>
                      <a:lnTo>
                        <a:pt x="447" y="447"/>
                      </a:lnTo>
                      <a:lnTo>
                        <a:pt x="447" y="448"/>
                      </a:lnTo>
                      <a:lnTo>
                        <a:pt x="447" y="448"/>
                      </a:lnTo>
                      <a:lnTo>
                        <a:pt x="449" y="450"/>
                      </a:lnTo>
                      <a:lnTo>
                        <a:pt x="450" y="451"/>
                      </a:lnTo>
                      <a:lnTo>
                        <a:pt x="451" y="451"/>
                      </a:lnTo>
                      <a:lnTo>
                        <a:pt x="453" y="452"/>
                      </a:lnTo>
                      <a:lnTo>
                        <a:pt x="454" y="452"/>
                      </a:lnTo>
                      <a:lnTo>
                        <a:pt x="455" y="453"/>
                      </a:lnTo>
                      <a:lnTo>
                        <a:pt x="457" y="453"/>
                      </a:lnTo>
                      <a:lnTo>
                        <a:pt x="458" y="455"/>
                      </a:lnTo>
                      <a:lnTo>
                        <a:pt x="459" y="455"/>
                      </a:lnTo>
                      <a:lnTo>
                        <a:pt x="459" y="455"/>
                      </a:lnTo>
                      <a:lnTo>
                        <a:pt x="461" y="453"/>
                      </a:lnTo>
                      <a:lnTo>
                        <a:pt x="461" y="453"/>
                      </a:lnTo>
                      <a:lnTo>
                        <a:pt x="462" y="453"/>
                      </a:lnTo>
                      <a:lnTo>
                        <a:pt x="463" y="453"/>
                      </a:lnTo>
                      <a:lnTo>
                        <a:pt x="463" y="453"/>
                      </a:lnTo>
                      <a:lnTo>
                        <a:pt x="465" y="452"/>
                      </a:lnTo>
                      <a:lnTo>
                        <a:pt x="467" y="453"/>
                      </a:lnTo>
                      <a:lnTo>
                        <a:pt x="469" y="455"/>
                      </a:lnTo>
                      <a:lnTo>
                        <a:pt x="470" y="456"/>
                      </a:lnTo>
                      <a:lnTo>
                        <a:pt x="473" y="457"/>
                      </a:lnTo>
                      <a:lnTo>
                        <a:pt x="474" y="459"/>
                      </a:lnTo>
                      <a:lnTo>
                        <a:pt x="475" y="460"/>
                      </a:lnTo>
                      <a:lnTo>
                        <a:pt x="477" y="461"/>
                      </a:lnTo>
                      <a:lnTo>
                        <a:pt x="478" y="463"/>
                      </a:lnTo>
                      <a:lnTo>
                        <a:pt x="479" y="464"/>
                      </a:lnTo>
                      <a:lnTo>
                        <a:pt x="481" y="465"/>
                      </a:lnTo>
                      <a:lnTo>
                        <a:pt x="481" y="467"/>
                      </a:lnTo>
                      <a:lnTo>
                        <a:pt x="481" y="467"/>
                      </a:lnTo>
                      <a:lnTo>
                        <a:pt x="481" y="468"/>
                      </a:lnTo>
                      <a:lnTo>
                        <a:pt x="481" y="469"/>
                      </a:lnTo>
                      <a:lnTo>
                        <a:pt x="481" y="469"/>
                      </a:lnTo>
                      <a:lnTo>
                        <a:pt x="481" y="471"/>
                      </a:lnTo>
                      <a:lnTo>
                        <a:pt x="483" y="472"/>
                      </a:lnTo>
                      <a:lnTo>
                        <a:pt x="485" y="475"/>
                      </a:lnTo>
                      <a:lnTo>
                        <a:pt x="487" y="476"/>
                      </a:lnTo>
                      <a:lnTo>
                        <a:pt x="490" y="477"/>
                      </a:lnTo>
                      <a:lnTo>
                        <a:pt x="493" y="480"/>
                      </a:lnTo>
                      <a:lnTo>
                        <a:pt x="495" y="481"/>
                      </a:lnTo>
                      <a:lnTo>
                        <a:pt x="497" y="484"/>
                      </a:lnTo>
                      <a:lnTo>
                        <a:pt x="498" y="485"/>
                      </a:lnTo>
                      <a:lnTo>
                        <a:pt x="498" y="487"/>
                      </a:lnTo>
                      <a:lnTo>
                        <a:pt x="498" y="488"/>
                      </a:lnTo>
                      <a:lnTo>
                        <a:pt x="498" y="489"/>
                      </a:lnTo>
                      <a:lnTo>
                        <a:pt x="497" y="489"/>
                      </a:lnTo>
                      <a:lnTo>
                        <a:pt x="497" y="491"/>
                      </a:lnTo>
                      <a:lnTo>
                        <a:pt x="497" y="492"/>
                      </a:lnTo>
                      <a:lnTo>
                        <a:pt x="497" y="493"/>
                      </a:lnTo>
                      <a:lnTo>
                        <a:pt x="497" y="495"/>
                      </a:lnTo>
                      <a:lnTo>
                        <a:pt x="499" y="496"/>
                      </a:lnTo>
                      <a:lnTo>
                        <a:pt x="502" y="497"/>
                      </a:lnTo>
                      <a:lnTo>
                        <a:pt x="503" y="499"/>
                      </a:lnTo>
                      <a:lnTo>
                        <a:pt x="506" y="500"/>
                      </a:lnTo>
                      <a:lnTo>
                        <a:pt x="509" y="501"/>
                      </a:lnTo>
                      <a:lnTo>
                        <a:pt x="510" y="503"/>
                      </a:lnTo>
                      <a:lnTo>
                        <a:pt x="513" y="504"/>
                      </a:lnTo>
                      <a:lnTo>
                        <a:pt x="514" y="505"/>
                      </a:lnTo>
                      <a:lnTo>
                        <a:pt x="514" y="505"/>
                      </a:lnTo>
                      <a:lnTo>
                        <a:pt x="515" y="507"/>
                      </a:lnTo>
                      <a:lnTo>
                        <a:pt x="515" y="507"/>
                      </a:lnTo>
                      <a:lnTo>
                        <a:pt x="515" y="508"/>
                      </a:lnTo>
                      <a:lnTo>
                        <a:pt x="517" y="508"/>
                      </a:lnTo>
                      <a:lnTo>
                        <a:pt x="518" y="509"/>
                      </a:lnTo>
                      <a:lnTo>
                        <a:pt x="518" y="509"/>
                      </a:lnTo>
                      <a:lnTo>
                        <a:pt x="519" y="511"/>
                      </a:lnTo>
                      <a:lnTo>
                        <a:pt x="521" y="512"/>
                      </a:lnTo>
                      <a:lnTo>
                        <a:pt x="522" y="513"/>
                      </a:lnTo>
                      <a:lnTo>
                        <a:pt x="525" y="515"/>
                      </a:lnTo>
                      <a:lnTo>
                        <a:pt x="527" y="516"/>
                      </a:lnTo>
                      <a:lnTo>
                        <a:pt x="530" y="517"/>
                      </a:lnTo>
                      <a:lnTo>
                        <a:pt x="531" y="519"/>
                      </a:lnTo>
                      <a:lnTo>
                        <a:pt x="534" y="520"/>
                      </a:lnTo>
                      <a:lnTo>
                        <a:pt x="537" y="520"/>
                      </a:lnTo>
                      <a:lnTo>
                        <a:pt x="538" y="521"/>
                      </a:lnTo>
                      <a:lnTo>
                        <a:pt x="539" y="523"/>
                      </a:lnTo>
                      <a:lnTo>
                        <a:pt x="541" y="523"/>
                      </a:lnTo>
                      <a:lnTo>
                        <a:pt x="541" y="524"/>
                      </a:lnTo>
                      <a:lnTo>
                        <a:pt x="541" y="524"/>
                      </a:lnTo>
                      <a:lnTo>
                        <a:pt x="541" y="525"/>
                      </a:lnTo>
                      <a:lnTo>
                        <a:pt x="541" y="525"/>
                      </a:lnTo>
                      <a:lnTo>
                        <a:pt x="541" y="527"/>
                      </a:lnTo>
                      <a:lnTo>
                        <a:pt x="542" y="527"/>
                      </a:lnTo>
                      <a:lnTo>
                        <a:pt x="542" y="527"/>
                      </a:lnTo>
                      <a:lnTo>
                        <a:pt x="542" y="527"/>
                      </a:lnTo>
                      <a:lnTo>
                        <a:pt x="542" y="527"/>
                      </a:lnTo>
                      <a:lnTo>
                        <a:pt x="542" y="527"/>
                      </a:lnTo>
                      <a:lnTo>
                        <a:pt x="542" y="527"/>
                      </a:lnTo>
                      <a:lnTo>
                        <a:pt x="542" y="528"/>
                      </a:lnTo>
                      <a:lnTo>
                        <a:pt x="543" y="528"/>
                      </a:lnTo>
                      <a:lnTo>
                        <a:pt x="546" y="529"/>
                      </a:lnTo>
                      <a:lnTo>
                        <a:pt x="549" y="531"/>
                      </a:lnTo>
                      <a:lnTo>
                        <a:pt x="551" y="531"/>
                      </a:lnTo>
                      <a:lnTo>
                        <a:pt x="554" y="532"/>
                      </a:lnTo>
                      <a:lnTo>
                        <a:pt x="557" y="533"/>
                      </a:lnTo>
                      <a:lnTo>
                        <a:pt x="559" y="535"/>
                      </a:lnTo>
                      <a:lnTo>
                        <a:pt x="562" y="535"/>
                      </a:lnTo>
                      <a:lnTo>
                        <a:pt x="565" y="536"/>
                      </a:lnTo>
                      <a:lnTo>
                        <a:pt x="566" y="536"/>
                      </a:lnTo>
                      <a:lnTo>
                        <a:pt x="566" y="537"/>
                      </a:lnTo>
                      <a:lnTo>
                        <a:pt x="567" y="537"/>
                      </a:lnTo>
                      <a:lnTo>
                        <a:pt x="567" y="539"/>
                      </a:lnTo>
                      <a:lnTo>
                        <a:pt x="569" y="540"/>
                      </a:lnTo>
                      <a:lnTo>
                        <a:pt x="569" y="540"/>
                      </a:lnTo>
                      <a:lnTo>
                        <a:pt x="569" y="541"/>
                      </a:lnTo>
                      <a:lnTo>
                        <a:pt x="569" y="543"/>
                      </a:lnTo>
                      <a:lnTo>
                        <a:pt x="574" y="543"/>
                      </a:lnTo>
                      <a:lnTo>
                        <a:pt x="578" y="544"/>
                      </a:lnTo>
                      <a:lnTo>
                        <a:pt x="582" y="545"/>
                      </a:lnTo>
                      <a:lnTo>
                        <a:pt x="586" y="545"/>
                      </a:lnTo>
                      <a:lnTo>
                        <a:pt x="590" y="547"/>
                      </a:lnTo>
                      <a:lnTo>
                        <a:pt x="595" y="547"/>
                      </a:lnTo>
                      <a:lnTo>
                        <a:pt x="599" y="548"/>
                      </a:lnTo>
                      <a:lnTo>
                        <a:pt x="603" y="548"/>
                      </a:lnTo>
                      <a:lnTo>
                        <a:pt x="605" y="548"/>
                      </a:lnTo>
                      <a:lnTo>
                        <a:pt x="605" y="548"/>
                      </a:lnTo>
                      <a:lnTo>
                        <a:pt x="605" y="547"/>
                      </a:lnTo>
                      <a:lnTo>
                        <a:pt x="605" y="547"/>
                      </a:lnTo>
                      <a:lnTo>
                        <a:pt x="605" y="547"/>
                      </a:lnTo>
                      <a:lnTo>
                        <a:pt x="605" y="545"/>
                      </a:lnTo>
                      <a:lnTo>
                        <a:pt x="606" y="545"/>
                      </a:lnTo>
                      <a:lnTo>
                        <a:pt x="606" y="545"/>
                      </a:lnTo>
                      <a:lnTo>
                        <a:pt x="607" y="545"/>
                      </a:lnTo>
                      <a:lnTo>
                        <a:pt x="607" y="545"/>
                      </a:lnTo>
                      <a:lnTo>
                        <a:pt x="609" y="545"/>
                      </a:lnTo>
                      <a:lnTo>
                        <a:pt x="609" y="545"/>
                      </a:lnTo>
                      <a:lnTo>
                        <a:pt x="610" y="545"/>
                      </a:lnTo>
                      <a:lnTo>
                        <a:pt x="610" y="545"/>
                      </a:lnTo>
                      <a:lnTo>
                        <a:pt x="611" y="545"/>
                      </a:lnTo>
                      <a:lnTo>
                        <a:pt x="613" y="545"/>
                      </a:lnTo>
                      <a:lnTo>
                        <a:pt x="613" y="547"/>
                      </a:lnTo>
                      <a:lnTo>
                        <a:pt x="614" y="547"/>
                      </a:lnTo>
                      <a:lnTo>
                        <a:pt x="614" y="547"/>
                      </a:lnTo>
                      <a:lnTo>
                        <a:pt x="614" y="548"/>
                      </a:lnTo>
                      <a:lnTo>
                        <a:pt x="614" y="548"/>
                      </a:lnTo>
                      <a:lnTo>
                        <a:pt x="614" y="549"/>
                      </a:lnTo>
                      <a:lnTo>
                        <a:pt x="614" y="549"/>
                      </a:lnTo>
                      <a:lnTo>
                        <a:pt x="615" y="551"/>
                      </a:lnTo>
                      <a:lnTo>
                        <a:pt x="615" y="551"/>
                      </a:lnTo>
                      <a:lnTo>
                        <a:pt x="615" y="551"/>
                      </a:lnTo>
                      <a:lnTo>
                        <a:pt x="617" y="551"/>
                      </a:lnTo>
                      <a:lnTo>
                        <a:pt x="617" y="551"/>
                      </a:lnTo>
                      <a:lnTo>
                        <a:pt x="618" y="551"/>
                      </a:lnTo>
                      <a:lnTo>
                        <a:pt x="618" y="551"/>
                      </a:lnTo>
                      <a:lnTo>
                        <a:pt x="619" y="551"/>
                      </a:lnTo>
                      <a:lnTo>
                        <a:pt x="619" y="551"/>
                      </a:lnTo>
                      <a:lnTo>
                        <a:pt x="619" y="552"/>
                      </a:lnTo>
                      <a:lnTo>
                        <a:pt x="621" y="552"/>
                      </a:lnTo>
                      <a:lnTo>
                        <a:pt x="621" y="552"/>
                      </a:lnTo>
                      <a:lnTo>
                        <a:pt x="622" y="553"/>
                      </a:lnTo>
                      <a:lnTo>
                        <a:pt x="622" y="553"/>
                      </a:lnTo>
                      <a:lnTo>
                        <a:pt x="622" y="553"/>
                      </a:lnTo>
                      <a:lnTo>
                        <a:pt x="623" y="555"/>
                      </a:lnTo>
                      <a:lnTo>
                        <a:pt x="623" y="555"/>
                      </a:lnTo>
                      <a:lnTo>
                        <a:pt x="625" y="555"/>
                      </a:lnTo>
                      <a:lnTo>
                        <a:pt x="627" y="556"/>
                      </a:lnTo>
                      <a:lnTo>
                        <a:pt x="630" y="556"/>
                      </a:lnTo>
                      <a:lnTo>
                        <a:pt x="633" y="556"/>
                      </a:lnTo>
                      <a:lnTo>
                        <a:pt x="635" y="555"/>
                      </a:lnTo>
                      <a:lnTo>
                        <a:pt x="638" y="555"/>
                      </a:lnTo>
                      <a:lnTo>
                        <a:pt x="641" y="555"/>
                      </a:lnTo>
                      <a:lnTo>
                        <a:pt x="642" y="555"/>
                      </a:lnTo>
                      <a:lnTo>
                        <a:pt x="645" y="555"/>
                      </a:lnTo>
                      <a:lnTo>
                        <a:pt x="646" y="555"/>
                      </a:lnTo>
                      <a:lnTo>
                        <a:pt x="646" y="556"/>
                      </a:lnTo>
                      <a:lnTo>
                        <a:pt x="646" y="556"/>
                      </a:lnTo>
                      <a:lnTo>
                        <a:pt x="646" y="557"/>
                      </a:lnTo>
                      <a:lnTo>
                        <a:pt x="646" y="559"/>
                      </a:lnTo>
                      <a:lnTo>
                        <a:pt x="646" y="559"/>
                      </a:lnTo>
                      <a:lnTo>
                        <a:pt x="646" y="560"/>
                      </a:lnTo>
                      <a:lnTo>
                        <a:pt x="649" y="560"/>
                      </a:lnTo>
                      <a:lnTo>
                        <a:pt x="651" y="560"/>
                      </a:lnTo>
                      <a:lnTo>
                        <a:pt x="654" y="560"/>
                      </a:lnTo>
                      <a:lnTo>
                        <a:pt x="655" y="560"/>
                      </a:lnTo>
                      <a:lnTo>
                        <a:pt x="658" y="560"/>
                      </a:lnTo>
                      <a:lnTo>
                        <a:pt x="661" y="560"/>
                      </a:lnTo>
                      <a:lnTo>
                        <a:pt x="663" y="560"/>
                      </a:lnTo>
                      <a:lnTo>
                        <a:pt x="665" y="559"/>
                      </a:lnTo>
                      <a:lnTo>
                        <a:pt x="666" y="560"/>
                      </a:lnTo>
                      <a:lnTo>
                        <a:pt x="666" y="560"/>
                      </a:lnTo>
                      <a:lnTo>
                        <a:pt x="666" y="561"/>
                      </a:lnTo>
                      <a:lnTo>
                        <a:pt x="667" y="561"/>
                      </a:lnTo>
                      <a:lnTo>
                        <a:pt x="667" y="561"/>
                      </a:lnTo>
                      <a:lnTo>
                        <a:pt x="669" y="563"/>
                      </a:lnTo>
                      <a:lnTo>
                        <a:pt x="669" y="563"/>
                      </a:lnTo>
                      <a:lnTo>
                        <a:pt x="670" y="563"/>
                      </a:lnTo>
                      <a:lnTo>
                        <a:pt x="670" y="563"/>
                      </a:lnTo>
                      <a:lnTo>
                        <a:pt x="671" y="563"/>
                      </a:lnTo>
                      <a:lnTo>
                        <a:pt x="671" y="563"/>
                      </a:lnTo>
                      <a:lnTo>
                        <a:pt x="672" y="563"/>
                      </a:lnTo>
                      <a:lnTo>
                        <a:pt x="672" y="563"/>
                      </a:lnTo>
                      <a:lnTo>
                        <a:pt x="674" y="563"/>
                      </a:lnTo>
                      <a:lnTo>
                        <a:pt x="674" y="563"/>
                      </a:lnTo>
                      <a:lnTo>
                        <a:pt x="674" y="563"/>
                      </a:lnTo>
                      <a:lnTo>
                        <a:pt x="675" y="563"/>
                      </a:lnTo>
                      <a:lnTo>
                        <a:pt x="675" y="564"/>
                      </a:lnTo>
                      <a:lnTo>
                        <a:pt x="675" y="564"/>
                      </a:lnTo>
                      <a:lnTo>
                        <a:pt x="675" y="564"/>
                      </a:lnTo>
                      <a:lnTo>
                        <a:pt x="675" y="565"/>
                      </a:lnTo>
                      <a:lnTo>
                        <a:pt x="675" y="565"/>
                      </a:lnTo>
                      <a:lnTo>
                        <a:pt x="676" y="567"/>
                      </a:lnTo>
                      <a:lnTo>
                        <a:pt x="676" y="567"/>
                      </a:lnTo>
                      <a:lnTo>
                        <a:pt x="678" y="567"/>
                      </a:lnTo>
                      <a:lnTo>
                        <a:pt x="679" y="568"/>
                      </a:lnTo>
                      <a:lnTo>
                        <a:pt x="680" y="568"/>
                      </a:lnTo>
                      <a:lnTo>
                        <a:pt x="682" y="568"/>
                      </a:lnTo>
                      <a:lnTo>
                        <a:pt x="683" y="569"/>
                      </a:lnTo>
                      <a:lnTo>
                        <a:pt x="684" y="569"/>
                      </a:lnTo>
                      <a:lnTo>
                        <a:pt x="686" y="571"/>
                      </a:lnTo>
                      <a:lnTo>
                        <a:pt x="687" y="571"/>
                      </a:lnTo>
                      <a:lnTo>
                        <a:pt x="686" y="572"/>
                      </a:lnTo>
                      <a:lnTo>
                        <a:pt x="686" y="572"/>
                      </a:lnTo>
                      <a:lnTo>
                        <a:pt x="686" y="572"/>
                      </a:lnTo>
                      <a:lnTo>
                        <a:pt x="686" y="572"/>
                      </a:lnTo>
                      <a:lnTo>
                        <a:pt x="686" y="572"/>
                      </a:lnTo>
                      <a:lnTo>
                        <a:pt x="686" y="573"/>
                      </a:lnTo>
                      <a:lnTo>
                        <a:pt x="686" y="573"/>
                      </a:lnTo>
                      <a:lnTo>
                        <a:pt x="686" y="573"/>
                      </a:lnTo>
                      <a:lnTo>
                        <a:pt x="687" y="573"/>
                      </a:lnTo>
                      <a:lnTo>
                        <a:pt x="688" y="573"/>
                      </a:lnTo>
                      <a:lnTo>
                        <a:pt x="690" y="572"/>
                      </a:lnTo>
                      <a:lnTo>
                        <a:pt x="691" y="572"/>
                      </a:lnTo>
                      <a:lnTo>
                        <a:pt x="692" y="572"/>
                      </a:lnTo>
                      <a:lnTo>
                        <a:pt x="694" y="572"/>
                      </a:lnTo>
                      <a:lnTo>
                        <a:pt x="695" y="571"/>
                      </a:lnTo>
                      <a:lnTo>
                        <a:pt x="696" y="571"/>
                      </a:lnTo>
                      <a:lnTo>
                        <a:pt x="696" y="571"/>
                      </a:lnTo>
                      <a:lnTo>
                        <a:pt x="698" y="571"/>
                      </a:lnTo>
                      <a:lnTo>
                        <a:pt x="698" y="572"/>
                      </a:lnTo>
                      <a:lnTo>
                        <a:pt x="698" y="572"/>
                      </a:lnTo>
                      <a:lnTo>
                        <a:pt x="698" y="573"/>
                      </a:lnTo>
                      <a:lnTo>
                        <a:pt x="698" y="573"/>
                      </a:lnTo>
                      <a:lnTo>
                        <a:pt x="699" y="575"/>
                      </a:lnTo>
                      <a:lnTo>
                        <a:pt x="699" y="575"/>
                      </a:lnTo>
                      <a:lnTo>
                        <a:pt x="699" y="575"/>
                      </a:lnTo>
                      <a:lnTo>
                        <a:pt x="700" y="575"/>
                      </a:lnTo>
                      <a:lnTo>
                        <a:pt x="700" y="575"/>
                      </a:lnTo>
                      <a:lnTo>
                        <a:pt x="702" y="575"/>
                      </a:lnTo>
                      <a:lnTo>
                        <a:pt x="703" y="575"/>
                      </a:lnTo>
                      <a:lnTo>
                        <a:pt x="703" y="575"/>
                      </a:lnTo>
                      <a:lnTo>
                        <a:pt x="704" y="575"/>
                      </a:lnTo>
                      <a:lnTo>
                        <a:pt x="704" y="575"/>
                      </a:lnTo>
                      <a:lnTo>
                        <a:pt x="706" y="575"/>
                      </a:lnTo>
                      <a:lnTo>
                        <a:pt x="706" y="575"/>
                      </a:lnTo>
                      <a:lnTo>
                        <a:pt x="707" y="576"/>
                      </a:lnTo>
                      <a:lnTo>
                        <a:pt x="707" y="576"/>
                      </a:lnTo>
                      <a:lnTo>
                        <a:pt x="708" y="576"/>
                      </a:lnTo>
                      <a:lnTo>
                        <a:pt x="708" y="576"/>
                      </a:lnTo>
                      <a:lnTo>
                        <a:pt x="708" y="577"/>
                      </a:lnTo>
                      <a:lnTo>
                        <a:pt x="710" y="577"/>
                      </a:lnTo>
                      <a:lnTo>
                        <a:pt x="712" y="576"/>
                      </a:lnTo>
                      <a:lnTo>
                        <a:pt x="716" y="576"/>
                      </a:lnTo>
                      <a:lnTo>
                        <a:pt x="719" y="575"/>
                      </a:lnTo>
                      <a:lnTo>
                        <a:pt x="723" y="575"/>
                      </a:lnTo>
                      <a:lnTo>
                        <a:pt x="726" y="573"/>
                      </a:lnTo>
                      <a:lnTo>
                        <a:pt x="730" y="572"/>
                      </a:lnTo>
                      <a:lnTo>
                        <a:pt x="732" y="572"/>
                      </a:lnTo>
                      <a:lnTo>
                        <a:pt x="735" y="571"/>
                      </a:lnTo>
                      <a:lnTo>
                        <a:pt x="736" y="571"/>
                      </a:lnTo>
                      <a:lnTo>
                        <a:pt x="736" y="571"/>
                      </a:lnTo>
                      <a:lnTo>
                        <a:pt x="738" y="571"/>
                      </a:lnTo>
                      <a:lnTo>
                        <a:pt x="738" y="571"/>
                      </a:lnTo>
                      <a:lnTo>
                        <a:pt x="739" y="571"/>
                      </a:lnTo>
                      <a:lnTo>
                        <a:pt x="739" y="571"/>
                      </a:lnTo>
                      <a:lnTo>
                        <a:pt x="739" y="571"/>
                      </a:lnTo>
                      <a:lnTo>
                        <a:pt x="739" y="572"/>
                      </a:lnTo>
                      <a:lnTo>
                        <a:pt x="738" y="572"/>
                      </a:lnTo>
                      <a:lnTo>
                        <a:pt x="736" y="573"/>
                      </a:lnTo>
                      <a:lnTo>
                        <a:pt x="735" y="573"/>
                      </a:lnTo>
                      <a:lnTo>
                        <a:pt x="734" y="575"/>
                      </a:lnTo>
                      <a:lnTo>
                        <a:pt x="732" y="576"/>
                      </a:lnTo>
                      <a:lnTo>
                        <a:pt x="731" y="576"/>
                      </a:lnTo>
                      <a:lnTo>
                        <a:pt x="728" y="577"/>
                      </a:lnTo>
                      <a:lnTo>
                        <a:pt x="727" y="579"/>
                      </a:lnTo>
                      <a:lnTo>
                        <a:pt x="727" y="579"/>
                      </a:lnTo>
                      <a:lnTo>
                        <a:pt x="727" y="579"/>
                      </a:lnTo>
                      <a:lnTo>
                        <a:pt x="726" y="579"/>
                      </a:lnTo>
                      <a:lnTo>
                        <a:pt x="726" y="580"/>
                      </a:lnTo>
                      <a:lnTo>
                        <a:pt x="726" y="580"/>
                      </a:lnTo>
                      <a:lnTo>
                        <a:pt x="726" y="580"/>
                      </a:lnTo>
                      <a:lnTo>
                        <a:pt x="724" y="580"/>
                      </a:lnTo>
                      <a:lnTo>
                        <a:pt x="723" y="581"/>
                      </a:lnTo>
                      <a:lnTo>
                        <a:pt x="723" y="581"/>
                      </a:lnTo>
                      <a:lnTo>
                        <a:pt x="723" y="581"/>
                      </a:lnTo>
                      <a:lnTo>
                        <a:pt x="723" y="583"/>
                      </a:lnTo>
                      <a:lnTo>
                        <a:pt x="722" y="583"/>
                      </a:lnTo>
                      <a:lnTo>
                        <a:pt x="720" y="584"/>
                      </a:lnTo>
                      <a:lnTo>
                        <a:pt x="720" y="584"/>
                      </a:lnTo>
                      <a:lnTo>
                        <a:pt x="719" y="584"/>
                      </a:lnTo>
                      <a:lnTo>
                        <a:pt x="718" y="585"/>
                      </a:lnTo>
                      <a:lnTo>
                        <a:pt x="715" y="589"/>
                      </a:lnTo>
                      <a:lnTo>
                        <a:pt x="712" y="593"/>
                      </a:lnTo>
                      <a:lnTo>
                        <a:pt x="711" y="597"/>
                      </a:lnTo>
                      <a:lnTo>
                        <a:pt x="710" y="601"/>
                      </a:lnTo>
                      <a:lnTo>
                        <a:pt x="710" y="605"/>
                      </a:lnTo>
                      <a:lnTo>
                        <a:pt x="708" y="609"/>
                      </a:lnTo>
                      <a:lnTo>
                        <a:pt x="707" y="613"/>
                      </a:lnTo>
                      <a:lnTo>
                        <a:pt x="704" y="617"/>
                      </a:lnTo>
                      <a:lnTo>
                        <a:pt x="706" y="617"/>
                      </a:lnTo>
                      <a:lnTo>
                        <a:pt x="707" y="617"/>
                      </a:lnTo>
                      <a:lnTo>
                        <a:pt x="708" y="617"/>
                      </a:lnTo>
                      <a:lnTo>
                        <a:pt x="708" y="617"/>
                      </a:lnTo>
                      <a:lnTo>
                        <a:pt x="710" y="617"/>
                      </a:lnTo>
                      <a:lnTo>
                        <a:pt x="711" y="617"/>
                      </a:lnTo>
                      <a:lnTo>
                        <a:pt x="712" y="617"/>
                      </a:lnTo>
                      <a:lnTo>
                        <a:pt x="712" y="617"/>
                      </a:lnTo>
                      <a:lnTo>
                        <a:pt x="714" y="619"/>
                      </a:lnTo>
                      <a:lnTo>
                        <a:pt x="714" y="620"/>
                      </a:lnTo>
                      <a:lnTo>
                        <a:pt x="714" y="621"/>
                      </a:lnTo>
                      <a:lnTo>
                        <a:pt x="714" y="624"/>
                      </a:lnTo>
                      <a:lnTo>
                        <a:pt x="714" y="625"/>
                      </a:lnTo>
                      <a:lnTo>
                        <a:pt x="712" y="627"/>
                      </a:lnTo>
                      <a:lnTo>
                        <a:pt x="712" y="628"/>
                      </a:lnTo>
                      <a:lnTo>
                        <a:pt x="712" y="629"/>
                      </a:lnTo>
                      <a:lnTo>
                        <a:pt x="711" y="629"/>
                      </a:lnTo>
                      <a:lnTo>
                        <a:pt x="711" y="631"/>
                      </a:lnTo>
                      <a:lnTo>
                        <a:pt x="710" y="631"/>
                      </a:lnTo>
                      <a:lnTo>
                        <a:pt x="710" y="632"/>
                      </a:lnTo>
                      <a:lnTo>
                        <a:pt x="710" y="632"/>
                      </a:lnTo>
                      <a:lnTo>
                        <a:pt x="710" y="633"/>
                      </a:lnTo>
                      <a:lnTo>
                        <a:pt x="710" y="633"/>
                      </a:lnTo>
                      <a:lnTo>
                        <a:pt x="710" y="635"/>
                      </a:lnTo>
                      <a:lnTo>
                        <a:pt x="710" y="635"/>
                      </a:lnTo>
                      <a:lnTo>
                        <a:pt x="711" y="635"/>
                      </a:lnTo>
                      <a:lnTo>
                        <a:pt x="712" y="635"/>
                      </a:lnTo>
                      <a:lnTo>
                        <a:pt x="714" y="635"/>
                      </a:lnTo>
                      <a:lnTo>
                        <a:pt x="715" y="635"/>
                      </a:lnTo>
                      <a:lnTo>
                        <a:pt x="715" y="635"/>
                      </a:lnTo>
                      <a:lnTo>
                        <a:pt x="716" y="635"/>
                      </a:lnTo>
                      <a:lnTo>
                        <a:pt x="718" y="635"/>
                      </a:lnTo>
                      <a:lnTo>
                        <a:pt x="718" y="635"/>
                      </a:lnTo>
                      <a:lnTo>
                        <a:pt x="719" y="636"/>
                      </a:lnTo>
                      <a:lnTo>
                        <a:pt x="719" y="636"/>
                      </a:lnTo>
                      <a:lnTo>
                        <a:pt x="719" y="636"/>
                      </a:lnTo>
                      <a:lnTo>
                        <a:pt x="719" y="637"/>
                      </a:lnTo>
                      <a:lnTo>
                        <a:pt x="719" y="637"/>
                      </a:lnTo>
                      <a:lnTo>
                        <a:pt x="719" y="639"/>
                      </a:lnTo>
                      <a:lnTo>
                        <a:pt x="719" y="639"/>
                      </a:lnTo>
                      <a:lnTo>
                        <a:pt x="719" y="640"/>
                      </a:lnTo>
                      <a:lnTo>
                        <a:pt x="719" y="640"/>
                      </a:lnTo>
                      <a:lnTo>
                        <a:pt x="719" y="640"/>
                      </a:lnTo>
                      <a:lnTo>
                        <a:pt x="719" y="640"/>
                      </a:lnTo>
                      <a:lnTo>
                        <a:pt x="719" y="640"/>
                      </a:lnTo>
                      <a:lnTo>
                        <a:pt x="719" y="640"/>
                      </a:lnTo>
                      <a:lnTo>
                        <a:pt x="719" y="640"/>
                      </a:lnTo>
                      <a:lnTo>
                        <a:pt x="720" y="640"/>
                      </a:lnTo>
                      <a:lnTo>
                        <a:pt x="720" y="640"/>
                      </a:lnTo>
                      <a:lnTo>
                        <a:pt x="722" y="640"/>
                      </a:lnTo>
                      <a:lnTo>
                        <a:pt x="723" y="640"/>
                      </a:lnTo>
                      <a:lnTo>
                        <a:pt x="724" y="640"/>
                      </a:lnTo>
                      <a:lnTo>
                        <a:pt x="726" y="640"/>
                      </a:lnTo>
                      <a:lnTo>
                        <a:pt x="726" y="640"/>
                      </a:lnTo>
                      <a:lnTo>
                        <a:pt x="727" y="639"/>
                      </a:lnTo>
                      <a:lnTo>
                        <a:pt x="728" y="639"/>
                      </a:lnTo>
                      <a:lnTo>
                        <a:pt x="728" y="640"/>
                      </a:lnTo>
                      <a:lnTo>
                        <a:pt x="728" y="641"/>
                      </a:lnTo>
                      <a:lnTo>
                        <a:pt x="728" y="642"/>
                      </a:lnTo>
                      <a:lnTo>
                        <a:pt x="728" y="642"/>
                      </a:lnTo>
                      <a:lnTo>
                        <a:pt x="728" y="644"/>
                      </a:lnTo>
                      <a:lnTo>
                        <a:pt x="728" y="645"/>
                      </a:lnTo>
                      <a:lnTo>
                        <a:pt x="730" y="646"/>
                      </a:lnTo>
                      <a:lnTo>
                        <a:pt x="730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2" y="646"/>
                      </a:lnTo>
                      <a:lnTo>
                        <a:pt x="734" y="646"/>
                      </a:lnTo>
                      <a:lnTo>
                        <a:pt x="735" y="646"/>
                      </a:lnTo>
                      <a:lnTo>
                        <a:pt x="736" y="645"/>
                      </a:lnTo>
                      <a:lnTo>
                        <a:pt x="736" y="645"/>
                      </a:lnTo>
                      <a:lnTo>
                        <a:pt x="738" y="645"/>
                      </a:lnTo>
                      <a:lnTo>
                        <a:pt x="738" y="645"/>
                      </a:lnTo>
                      <a:lnTo>
                        <a:pt x="738" y="645"/>
                      </a:lnTo>
                      <a:lnTo>
                        <a:pt x="739" y="645"/>
                      </a:lnTo>
                      <a:lnTo>
                        <a:pt x="739" y="646"/>
                      </a:lnTo>
                      <a:lnTo>
                        <a:pt x="739" y="646"/>
                      </a:lnTo>
                      <a:lnTo>
                        <a:pt x="738" y="646"/>
                      </a:lnTo>
                      <a:lnTo>
                        <a:pt x="738" y="646"/>
                      </a:lnTo>
                      <a:lnTo>
                        <a:pt x="738" y="648"/>
                      </a:lnTo>
                      <a:lnTo>
                        <a:pt x="738" y="648"/>
                      </a:lnTo>
                      <a:lnTo>
                        <a:pt x="739" y="648"/>
                      </a:lnTo>
                      <a:lnTo>
                        <a:pt x="740" y="648"/>
                      </a:lnTo>
                      <a:lnTo>
                        <a:pt x="742" y="648"/>
                      </a:lnTo>
                      <a:lnTo>
                        <a:pt x="743" y="648"/>
                      </a:lnTo>
                      <a:lnTo>
                        <a:pt x="744" y="646"/>
                      </a:lnTo>
                      <a:lnTo>
                        <a:pt x="746" y="646"/>
                      </a:lnTo>
                      <a:lnTo>
                        <a:pt x="747" y="646"/>
                      </a:lnTo>
                      <a:lnTo>
                        <a:pt x="747" y="648"/>
                      </a:lnTo>
                      <a:lnTo>
                        <a:pt x="747" y="648"/>
                      </a:lnTo>
                      <a:lnTo>
                        <a:pt x="748" y="649"/>
                      </a:lnTo>
                      <a:lnTo>
                        <a:pt x="748" y="650"/>
                      </a:lnTo>
                      <a:lnTo>
                        <a:pt x="748" y="650"/>
                      </a:lnTo>
                      <a:lnTo>
                        <a:pt x="748" y="652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50" y="653"/>
                      </a:lnTo>
                      <a:lnTo>
                        <a:pt x="750" y="653"/>
                      </a:lnTo>
                      <a:lnTo>
                        <a:pt x="751" y="653"/>
                      </a:lnTo>
                      <a:lnTo>
                        <a:pt x="751" y="653"/>
                      </a:lnTo>
                      <a:lnTo>
                        <a:pt x="752" y="653"/>
                      </a:lnTo>
                      <a:lnTo>
                        <a:pt x="752" y="653"/>
                      </a:lnTo>
                      <a:lnTo>
                        <a:pt x="754" y="653"/>
                      </a:lnTo>
                      <a:lnTo>
                        <a:pt x="754" y="653"/>
                      </a:lnTo>
                      <a:lnTo>
                        <a:pt x="754" y="653"/>
                      </a:lnTo>
                      <a:lnTo>
                        <a:pt x="754" y="653"/>
                      </a:lnTo>
                      <a:lnTo>
                        <a:pt x="755" y="653"/>
                      </a:lnTo>
                      <a:lnTo>
                        <a:pt x="755" y="653"/>
                      </a:lnTo>
                      <a:lnTo>
                        <a:pt x="755" y="653"/>
                      </a:lnTo>
                      <a:lnTo>
                        <a:pt x="755" y="654"/>
                      </a:lnTo>
                      <a:lnTo>
                        <a:pt x="755" y="654"/>
                      </a:lnTo>
                      <a:lnTo>
                        <a:pt x="756" y="654"/>
                      </a:lnTo>
                      <a:lnTo>
                        <a:pt x="758" y="654"/>
                      </a:lnTo>
                      <a:lnTo>
                        <a:pt x="758" y="654"/>
                      </a:lnTo>
                      <a:lnTo>
                        <a:pt x="759" y="653"/>
                      </a:lnTo>
                      <a:lnTo>
                        <a:pt x="759" y="653"/>
                      </a:lnTo>
                      <a:lnTo>
                        <a:pt x="760" y="653"/>
                      </a:lnTo>
                      <a:lnTo>
                        <a:pt x="762" y="653"/>
                      </a:lnTo>
                      <a:lnTo>
                        <a:pt x="762" y="653"/>
                      </a:lnTo>
                      <a:lnTo>
                        <a:pt x="763" y="653"/>
                      </a:lnTo>
                      <a:lnTo>
                        <a:pt x="763" y="653"/>
                      </a:lnTo>
                      <a:lnTo>
                        <a:pt x="764" y="653"/>
                      </a:lnTo>
                      <a:lnTo>
                        <a:pt x="764" y="653"/>
                      </a:lnTo>
                      <a:lnTo>
                        <a:pt x="764" y="654"/>
                      </a:lnTo>
                      <a:lnTo>
                        <a:pt x="764" y="654"/>
                      </a:lnTo>
                      <a:lnTo>
                        <a:pt x="764" y="656"/>
                      </a:lnTo>
                      <a:lnTo>
                        <a:pt x="764" y="656"/>
                      </a:lnTo>
                      <a:lnTo>
                        <a:pt x="764" y="656"/>
                      </a:lnTo>
                      <a:lnTo>
                        <a:pt x="766" y="656"/>
                      </a:lnTo>
                      <a:lnTo>
                        <a:pt x="766" y="656"/>
                      </a:lnTo>
                      <a:lnTo>
                        <a:pt x="767" y="656"/>
                      </a:lnTo>
                      <a:lnTo>
                        <a:pt x="768" y="656"/>
                      </a:lnTo>
                      <a:lnTo>
                        <a:pt x="770" y="656"/>
                      </a:lnTo>
                      <a:lnTo>
                        <a:pt x="771" y="654"/>
                      </a:lnTo>
                      <a:lnTo>
                        <a:pt x="772" y="654"/>
                      </a:lnTo>
                      <a:lnTo>
                        <a:pt x="772" y="654"/>
                      </a:lnTo>
                      <a:lnTo>
                        <a:pt x="772" y="654"/>
                      </a:lnTo>
                      <a:lnTo>
                        <a:pt x="772" y="656"/>
                      </a:lnTo>
                      <a:lnTo>
                        <a:pt x="772" y="656"/>
                      </a:lnTo>
                      <a:lnTo>
                        <a:pt x="774" y="656"/>
                      </a:lnTo>
                      <a:lnTo>
                        <a:pt x="774" y="656"/>
                      </a:lnTo>
                      <a:lnTo>
                        <a:pt x="774" y="656"/>
                      </a:lnTo>
                      <a:lnTo>
                        <a:pt x="775" y="656"/>
                      </a:lnTo>
                      <a:lnTo>
                        <a:pt x="776" y="656"/>
                      </a:lnTo>
                      <a:lnTo>
                        <a:pt x="779" y="654"/>
                      </a:lnTo>
                      <a:lnTo>
                        <a:pt x="782" y="653"/>
                      </a:lnTo>
                      <a:lnTo>
                        <a:pt x="784" y="653"/>
                      </a:lnTo>
                      <a:lnTo>
                        <a:pt x="786" y="652"/>
                      </a:lnTo>
                      <a:lnTo>
                        <a:pt x="788" y="652"/>
                      </a:lnTo>
                      <a:lnTo>
                        <a:pt x="791" y="650"/>
                      </a:lnTo>
                      <a:lnTo>
                        <a:pt x="794" y="650"/>
                      </a:lnTo>
                      <a:lnTo>
                        <a:pt x="795" y="650"/>
                      </a:lnTo>
                      <a:lnTo>
                        <a:pt x="796" y="652"/>
                      </a:lnTo>
                      <a:lnTo>
                        <a:pt x="796" y="652"/>
                      </a:lnTo>
                      <a:lnTo>
                        <a:pt x="796" y="653"/>
                      </a:lnTo>
                      <a:lnTo>
                        <a:pt x="796" y="656"/>
                      </a:lnTo>
                      <a:lnTo>
                        <a:pt x="795" y="657"/>
                      </a:lnTo>
                      <a:lnTo>
                        <a:pt x="794" y="658"/>
                      </a:lnTo>
                      <a:lnTo>
                        <a:pt x="794" y="660"/>
                      </a:lnTo>
                      <a:lnTo>
                        <a:pt x="794" y="661"/>
                      </a:lnTo>
                      <a:lnTo>
                        <a:pt x="795" y="661"/>
                      </a:lnTo>
                      <a:lnTo>
                        <a:pt x="796" y="660"/>
                      </a:lnTo>
                      <a:lnTo>
                        <a:pt x="798" y="660"/>
                      </a:lnTo>
                      <a:lnTo>
                        <a:pt x="799" y="660"/>
                      </a:lnTo>
                      <a:lnTo>
                        <a:pt x="800" y="660"/>
                      </a:lnTo>
                      <a:lnTo>
                        <a:pt x="802" y="658"/>
                      </a:lnTo>
                      <a:lnTo>
                        <a:pt x="803" y="658"/>
                      </a:lnTo>
                      <a:lnTo>
                        <a:pt x="803" y="660"/>
                      </a:lnTo>
                      <a:lnTo>
                        <a:pt x="802" y="660"/>
                      </a:lnTo>
                      <a:lnTo>
                        <a:pt x="802" y="661"/>
                      </a:lnTo>
                      <a:lnTo>
                        <a:pt x="800" y="662"/>
                      </a:lnTo>
                      <a:lnTo>
                        <a:pt x="799" y="662"/>
                      </a:lnTo>
                      <a:lnTo>
                        <a:pt x="796" y="664"/>
                      </a:lnTo>
                      <a:lnTo>
                        <a:pt x="795" y="665"/>
                      </a:lnTo>
                      <a:lnTo>
                        <a:pt x="794" y="665"/>
                      </a:lnTo>
                      <a:lnTo>
                        <a:pt x="791" y="669"/>
                      </a:lnTo>
                      <a:lnTo>
                        <a:pt x="790" y="673"/>
                      </a:lnTo>
                      <a:lnTo>
                        <a:pt x="788" y="677"/>
                      </a:lnTo>
                      <a:lnTo>
                        <a:pt x="786" y="682"/>
                      </a:lnTo>
                      <a:lnTo>
                        <a:pt x="784" y="686"/>
                      </a:lnTo>
                      <a:lnTo>
                        <a:pt x="783" y="690"/>
                      </a:lnTo>
                      <a:lnTo>
                        <a:pt x="780" y="694"/>
                      </a:lnTo>
                      <a:lnTo>
                        <a:pt x="779" y="698"/>
                      </a:lnTo>
                      <a:lnTo>
                        <a:pt x="776" y="700"/>
                      </a:lnTo>
                      <a:lnTo>
                        <a:pt x="772" y="701"/>
                      </a:lnTo>
                      <a:lnTo>
                        <a:pt x="770" y="702"/>
                      </a:lnTo>
                      <a:lnTo>
                        <a:pt x="767" y="704"/>
                      </a:lnTo>
                      <a:lnTo>
                        <a:pt x="764" y="705"/>
                      </a:lnTo>
                      <a:lnTo>
                        <a:pt x="760" y="706"/>
                      </a:lnTo>
                      <a:lnTo>
                        <a:pt x="758" y="708"/>
                      </a:lnTo>
                      <a:lnTo>
                        <a:pt x="755" y="709"/>
                      </a:lnTo>
                      <a:lnTo>
                        <a:pt x="755" y="709"/>
                      </a:lnTo>
                      <a:lnTo>
                        <a:pt x="755" y="709"/>
                      </a:lnTo>
                      <a:lnTo>
                        <a:pt x="755" y="709"/>
                      </a:lnTo>
                      <a:lnTo>
                        <a:pt x="755" y="709"/>
                      </a:lnTo>
                      <a:lnTo>
                        <a:pt x="755" y="709"/>
                      </a:lnTo>
                      <a:lnTo>
                        <a:pt x="755" y="710"/>
                      </a:lnTo>
                      <a:lnTo>
                        <a:pt x="755" y="710"/>
                      </a:lnTo>
                      <a:lnTo>
                        <a:pt x="755" y="710"/>
                      </a:lnTo>
                      <a:lnTo>
                        <a:pt x="758" y="710"/>
                      </a:lnTo>
                      <a:lnTo>
                        <a:pt x="759" y="709"/>
                      </a:lnTo>
                      <a:lnTo>
                        <a:pt x="762" y="709"/>
                      </a:lnTo>
                      <a:lnTo>
                        <a:pt x="764" y="709"/>
                      </a:lnTo>
                      <a:lnTo>
                        <a:pt x="767" y="709"/>
                      </a:lnTo>
                      <a:lnTo>
                        <a:pt x="770" y="708"/>
                      </a:lnTo>
                      <a:lnTo>
                        <a:pt x="772" y="708"/>
                      </a:lnTo>
                      <a:lnTo>
                        <a:pt x="775" y="708"/>
                      </a:lnTo>
                      <a:lnTo>
                        <a:pt x="774" y="709"/>
                      </a:lnTo>
                      <a:lnTo>
                        <a:pt x="774" y="710"/>
                      </a:lnTo>
                      <a:lnTo>
                        <a:pt x="774" y="712"/>
                      </a:lnTo>
                      <a:lnTo>
                        <a:pt x="774" y="713"/>
                      </a:lnTo>
                      <a:lnTo>
                        <a:pt x="774" y="714"/>
                      </a:lnTo>
                      <a:lnTo>
                        <a:pt x="774" y="716"/>
                      </a:lnTo>
                      <a:lnTo>
                        <a:pt x="772" y="717"/>
                      </a:lnTo>
                      <a:lnTo>
                        <a:pt x="772" y="718"/>
                      </a:lnTo>
                      <a:lnTo>
                        <a:pt x="771" y="718"/>
                      </a:lnTo>
                      <a:lnTo>
                        <a:pt x="771" y="718"/>
                      </a:lnTo>
                      <a:lnTo>
                        <a:pt x="770" y="720"/>
                      </a:lnTo>
                      <a:lnTo>
                        <a:pt x="768" y="720"/>
                      </a:lnTo>
                      <a:lnTo>
                        <a:pt x="767" y="720"/>
                      </a:lnTo>
                      <a:lnTo>
                        <a:pt x="767" y="721"/>
                      </a:lnTo>
                      <a:lnTo>
                        <a:pt x="766" y="721"/>
                      </a:lnTo>
                      <a:lnTo>
                        <a:pt x="764" y="722"/>
                      </a:lnTo>
                      <a:lnTo>
                        <a:pt x="764" y="724"/>
                      </a:lnTo>
                      <a:lnTo>
                        <a:pt x="763" y="726"/>
                      </a:lnTo>
                      <a:lnTo>
                        <a:pt x="762" y="729"/>
                      </a:lnTo>
                      <a:lnTo>
                        <a:pt x="762" y="730"/>
                      </a:lnTo>
                      <a:lnTo>
                        <a:pt x="760" y="733"/>
                      </a:lnTo>
                      <a:lnTo>
                        <a:pt x="760" y="736"/>
                      </a:lnTo>
                      <a:lnTo>
                        <a:pt x="759" y="738"/>
                      </a:lnTo>
                      <a:lnTo>
                        <a:pt x="759" y="740"/>
                      </a:lnTo>
                      <a:lnTo>
                        <a:pt x="758" y="741"/>
                      </a:lnTo>
                      <a:lnTo>
                        <a:pt x="758" y="741"/>
                      </a:lnTo>
                      <a:lnTo>
                        <a:pt x="758" y="741"/>
                      </a:lnTo>
                      <a:lnTo>
                        <a:pt x="758" y="741"/>
                      </a:lnTo>
                      <a:lnTo>
                        <a:pt x="756" y="742"/>
                      </a:lnTo>
                      <a:lnTo>
                        <a:pt x="756" y="742"/>
                      </a:lnTo>
                      <a:lnTo>
                        <a:pt x="755" y="744"/>
                      </a:lnTo>
                      <a:lnTo>
                        <a:pt x="755" y="744"/>
                      </a:lnTo>
                      <a:lnTo>
                        <a:pt x="755" y="745"/>
                      </a:lnTo>
                      <a:lnTo>
                        <a:pt x="755" y="745"/>
                      </a:lnTo>
                      <a:lnTo>
                        <a:pt x="754" y="746"/>
                      </a:lnTo>
                      <a:lnTo>
                        <a:pt x="754" y="748"/>
                      </a:lnTo>
                      <a:lnTo>
                        <a:pt x="754" y="748"/>
                      </a:lnTo>
                      <a:lnTo>
                        <a:pt x="754" y="749"/>
                      </a:lnTo>
                      <a:lnTo>
                        <a:pt x="754" y="750"/>
                      </a:lnTo>
                      <a:lnTo>
                        <a:pt x="754" y="750"/>
                      </a:lnTo>
                      <a:lnTo>
                        <a:pt x="754" y="752"/>
                      </a:lnTo>
                      <a:lnTo>
                        <a:pt x="754" y="752"/>
                      </a:lnTo>
                      <a:lnTo>
                        <a:pt x="755" y="752"/>
                      </a:lnTo>
                      <a:lnTo>
                        <a:pt x="756" y="752"/>
                      </a:lnTo>
                      <a:lnTo>
                        <a:pt x="756" y="752"/>
                      </a:lnTo>
                      <a:lnTo>
                        <a:pt x="758" y="750"/>
                      </a:lnTo>
                      <a:lnTo>
                        <a:pt x="759" y="750"/>
                      </a:lnTo>
                      <a:lnTo>
                        <a:pt x="762" y="750"/>
                      </a:lnTo>
                      <a:lnTo>
                        <a:pt x="762" y="750"/>
                      </a:lnTo>
                      <a:lnTo>
                        <a:pt x="763" y="750"/>
                      </a:lnTo>
                      <a:lnTo>
                        <a:pt x="763" y="750"/>
                      </a:lnTo>
                      <a:lnTo>
                        <a:pt x="762" y="752"/>
                      </a:lnTo>
                      <a:lnTo>
                        <a:pt x="762" y="752"/>
                      </a:lnTo>
                      <a:lnTo>
                        <a:pt x="762" y="753"/>
                      </a:lnTo>
                      <a:lnTo>
                        <a:pt x="760" y="753"/>
                      </a:lnTo>
                      <a:lnTo>
                        <a:pt x="760" y="754"/>
                      </a:lnTo>
                      <a:lnTo>
                        <a:pt x="759" y="756"/>
                      </a:lnTo>
                      <a:lnTo>
                        <a:pt x="758" y="756"/>
                      </a:lnTo>
                      <a:lnTo>
                        <a:pt x="756" y="756"/>
                      </a:lnTo>
                      <a:lnTo>
                        <a:pt x="755" y="756"/>
                      </a:lnTo>
                      <a:lnTo>
                        <a:pt x="755" y="757"/>
                      </a:lnTo>
                      <a:lnTo>
                        <a:pt x="754" y="757"/>
                      </a:lnTo>
                      <a:lnTo>
                        <a:pt x="752" y="757"/>
                      </a:lnTo>
                      <a:lnTo>
                        <a:pt x="751" y="758"/>
                      </a:lnTo>
                      <a:lnTo>
                        <a:pt x="751" y="761"/>
                      </a:lnTo>
                      <a:lnTo>
                        <a:pt x="750" y="762"/>
                      </a:lnTo>
                      <a:lnTo>
                        <a:pt x="748" y="765"/>
                      </a:lnTo>
                      <a:lnTo>
                        <a:pt x="747" y="768"/>
                      </a:lnTo>
                      <a:lnTo>
                        <a:pt x="746" y="770"/>
                      </a:lnTo>
                      <a:lnTo>
                        <a:pt x="744" y="773"/>
                      </a:lnTo>
                      <a:lnTo>
                        <a:pt x="743" y="776"/>
                      </a:lnTo>
                      <a:lnTo>
                        <a:pt x="743" y="778"/>
                      </a:lnTo>
                      <a:lnTo>
                        <a:pt x="743" y="778"/>
                      </a:lnTo>
                      <a:lnTo>
                        <a:pt x="744" y="778"/>
                      </a:lnTo>
                      <a:lnTo>
                        <a:pt x="746" y="778"/>
                      </a:lnTo>
                      <a:lnTo>
                        <a:pt x="747" y="778"/>
                      </a:lnTo>
                      <a:lnTo>
                        <a:pt x="748" y="778"/>
                      </a:lnTo>
                      <a:lnTo>
                        <a:pt x="750" y="778"/>
                      </a:lnTo>
                      <a:lnTo>
                        <a:pt x="752" y="778"/>
                      </a:lnTo>
                      <a:lnTo>
                        <a:pt x="754" y="778"/>
                      </a:lnTo>
                      <a:lnTo>
                        <a:pt x="754" y="778"/>
                      </a:lnTo>
                      <a:lnTo>
                        <a:pt x="752" y="778"/>
                      </a:lnTo>
                      <a:lnTo>
                        <a:pt x="751" y="780"/>
                      </a:lnTo>
                      <a:lnTo>
                        <a:pt x="750" y="781"/>
                      </a:lnTo>
                      <a:lnTo>
                        <a:pt x="748" y="781"/>
                      </a:lnTo>
                      <a:lnTo>
                        <a:pt x="747" y="782"/>
                      </a:lnTo>
                      <a:lnTo>
                        <a:pt x="746" y="784"/>
                      </a:lnTo>
                      <a:lnTo>
                        <a:pt x="744" y="784"/>
                      </a:lnTo>
                      <a:lnTo>
                        <a:pt x="743" y="785"/>
                      </a:lnTo>
                      <a:lnTo>
                        <a:pt x="743" y="785"/>
                      </a:lnTo>
                      <a:lnTo>
                        <a:pt x="742" y="786"/>
                      </a:lnTo>
                      <a:lnTo>
                        <a:pt x="740" y="786"/>
                      </a:lnTo>
                      <a:lnTo>
                        <a:pt x="740" y="788"/>
                      </a:lnTo>
                      <a:lnTo>
                        <a:pt x="739" y="788"/>
                      </a:lnTo>
                      <a:lnTo>
                        <a:pt x="739" y="788"/>
                      </a:lnTo>
                      <a:lnTo>
                        <a:pt x="738" y="789"/>
                      </a:lnTo>
                      <a:lnTo>
                        <a:pt x="738" y="789"/>
                      </a:lnTo>
                      <a:lnTo>
                        <a:pt x="738" y="789"/>
                      </a:lnTo>
                      <a:lnTo>
                        <a:pt x="738" y="789"/>
                      </a:lnTo>
                      <a:lnTo>
                        <a:pt x="738" y="790"/>
                      </a:lnTo>
                      <a:lnTo>
                        <a:pt x="738" y="790"/>
                      </a:lnTo>
                      <a:lnTo>
                        <a:pt x="739" y="790"/>
                      </a:lnTo>
                      <a:lnTo>
                        <a:pt x="739" y="790"/>
                      </a:lnTo>
                      <a:lnTo>
                        <a:pt x="739" y="792"/>
                      </a:lnTo>
                      <a:lnTo>
                        <a:pt x="740" y="790"/>
                      </a:lnTo>
                      <a:lnTo>
                        <a:pt x="742" y="790"/>
                      </a:lnTo>
                      <a:lnTo>
                        <a:pt x="743" y="790"/>
                      </a:lnTo>
                      <a:lnTo>
                        <a:pt x="743" y="790"/>
                      </a:lnTo>
                      <a:lnTo>
                        <a:pt x="744" y="790"/>
                      </a:lnTo>
                      <a:lnTo>
                        <a:pt x="746" y="790"/>
                      </a:lnTo>
                      <a:lnTo>
                        <a:pt x="747" y="790"/>
                      </a:lnTo>
                      <a:lnTo>
                        <a:pt x="747" y="790"/>
                      </a:lnTo>
                      <a:lnTo>
                        <a:pt x="748" y="792"/>
                      </a:lnTo>
                      <a:lnTo>
                        <a:pt x="747" y="792"/>
                      </a:lnTo>
                      <a:lnTo>
                        <a:pt x="747" y="793"/>
                      </a:lnTo>
                      <a:lnTo>
                        <a:pt x="747" y="794"/>
                      </a:lnTo>
                      <a:lnTo>
                        <a:pt x="747" y="796"/>
                      </a:lnTo>
                      <a:lnTo>
                        <a:pt x="748" y="796"/>
                      </a:lnTo>
                      <a:lnTo>
                        <a:pt x="750" y="797"/>
                      </a:lnTo>
                      <a:lnTo>
                        <a:pt x="751" y="797"/>
                      </a:lnTo>
                      <a:lnTo>
                        <a:pt x="751" y="797"/>
                      </a:lnTo>
                      <a:lnTo>
                        <a:pt x="751" y="797"/>
                      </a:lnTo>
                      <a:lnTo>
                        <a:pt x="751" y="797"/>
                      </a:lnTo>
                      <a:lnTo>
                        <a:pt x="752" y="797"/>
                      </a:lnTo>
                      <a:lnTo>
                        <a:pt x="752" y="797"/>
                      </a:lnTo>
                      <a:lnTo>
                        <a:pt x="754" y="797"/>
                      </a:lnTo>
                      <a:lnTo>
                        <a:pt x="754" y="797"/>
                      </a:lnTo>
                      <a:lnTo>
                        <a:pt x="755" y="797"/>
                      </a:lnTo>
                      <a:lnTo>
                        <a:pt x="755" y="797"/>
                      </a:lnTo>
                      <a:lnTo>
                        <a:pt x="755" y="796"/>
                      </a:lnTo>
                      <a:lnTo>
                        <a:pt x="756" y="796"/>
                      </a:lnTo>
                      <a:lnTo>
                        <a:pt x="756" y="796"/>
                      </a:lnTo>
                      <a:lnTo>
                        <a:pt x="756" y="797"/>
                      </a:lnTo>
                      <a:lnTo>
                        <a:pt x="756" y="797"/>
                      </a:lnTo>
                      <a:lnTo>
                        <a:pt x="756" y="797"/>
                      </a:lnTo>
                      <a:lnTo>
                        <a:pt x="756" y="797"/>
                      </a:lnTo>
                      <a:lnTo>
                        <a:pt x="759" y="796"/>
                      </a:lnTo>
                      <a:lnTo>
                        <a:pt x="762" y="796"/>
                      </a:lnTo>
                      <a:lnTo>
                        <a:pt x="764" y="794"/>
                      </a:lnTo>
                      <a:lnTo>
                        <a:pt x="767" y="794"/>
                      </a:lnTo>
                      <a:lnTo>
                        <a:pt x="770" y="793"/>
                      </a:lnTo>
                      <a:lnTo>
                        <a:pt x="772" y="793"/>
                      </a:lnTo>
                      <a:lnTo>
                        <a:pt x="775" y="792"/>
                      </a:lnTo>
                      <a:lnTo>
                        <a:pt x="778" y="79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996633"/>
                    </a:gs>
                    <a:gs pos="50000">
                      <a:srgbClr val="CC9900"/>
                    </a:gs>
                    <a:gs pos="100000">
                      <a:srgbClr val="996633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</p:grpSp>
          <p:sp>
            <p:nvSpPr>
              <p:cNvPr id="43" name="Freeform 448"/>
              <p:cNvSpPr>
                <a:spLocks/>
              </p:cNvSpPr>
              <p:nvPr userDrawn="1"/>
            </p:nvSpPr>
            <p:spPr bwMode="auto">
              <a:xfrm rot="-5400000">
                <a:off x="1151" y="677"/>
                <a:ext cx="51" cy="124"/>
              </a:xfrm>
              <a:custGeom>
                <a:avLst/>
                <a:gdLst/>
                <a:ahLst/>
                <a:cxnLst>
                  <a:cxn ang="0">
                    <a:pos x="278" y="365"/>
                  </a:cxn>
                  <a:cxn ang="0">
                    <a:pos x="273" y="405"/>
                  </a:cxn>
                  <a:cxn ang="0">
                    <a:pos x="267" y="444"/>
                  </a:cxn>
                  <a:cxn ang="0">
                    <a:pos x="262" y="483"/>
                  </a:cxn>
                  <a:cxn ang="0">
                    <a:pos x="258" y="523"/>
                  </a:cxn>
                  <a:cxn ang="0">
                    <a:pos x="253" y="563"/>
                  </a:cxn>
                  <a:cxn ang="0">
                    <a:pos x="247" y="602"/>
                  </a:cxn>
                  <a:cxn ang="0">
                    <a:pos x="243" y="642"/>
                  </a:cxn>
                  <a:cxn ang="0">
                    <a:pos x="217" y="662"/>
                  </a:cxn>
                  <a:cxn ang="0">
                    <a:pos x="167" y="662"/>
                  </a:cxn>
                  <a:cxn ang="0">
                    <a:pos x="119" y="662"/>
                  </a:cxn>
                  <a:cxn ang="0">
                    <a:pos x="70" y="662"/>
                  </a:cxn>
                  <a:cxn ang="0">
                    <a:pos x="49" y="625"/>
                  </a:cxn>
                  <a:cxn ang="0">
                    <a:pos x="54" y="547"/>
                  </a:cxn>
                  <a:cxn ang="0">
                    <a:pos x="59" y="467"/>
                  </a:cxn>
                  <a:cxn ang="0">
                    <a:pos x="62" y="385"/>
                  </a:cxn>
                  <a:cxn ang="0">
                    <a:pos x="61" y="302"/>
                  </a:cxn>
                  <a:cxn ang="0">
                    <a:pos x="53" y="220"/>
                  </a:cxn>
                  <a:cxn ang="0">
                    <a:pos x="39" y="137"/>
                  </a:cxn>
                  <a:cxn ang="0">
                    <a:pos x="16" y="59"/>
                  </a:cxn>
                  <a:cxn ang="0">
                    <a:pos x="31" y="19"/>
                  </a:cxn>
                  <a:cxn ang="0">
                    <a:pos x="97" y="14"/>
                  </a:cxn>
                  <a:cxn ang="0">
                    <a:pos x="162" y="8"/>
                  </a:cxn>
                  <a:cxn ang="0">
                    <a:pos x="227" y="3"/>
                  </a:cxn>
                  <a:cxn ang="0">
                    <a:pos x="262" y="22"/>
                  </a:cxn>
                  <a:cxn ang="0">
                    <a:pos x="263" y="63"/>
                  </a:cxn>
                  <a:cxn ang="0">
                    <a:pos x="266" y="107"/>
                  </a:cxn>
                  <a:cxn ang="0">
                    <a:pos x="269" y="149"/>
                  </a:cxn>
                  <a:cxn ang="0">
                    <a:pos x="271" y="192"/>
                  </a:cxn>
                  <a:cxn ang="0">
                    <a:pos x="274" y="236"/>
                  </a:cxn>
                  <a:cxn ang="0">
                    <a:pos x="277" y="280"/>
                  </a:cxn>
                  <a:cxn ang="0">
                    <a:pos x="279" y="324"/>
                  </a:cxn>
                </a:cxnLst>
                <a:rect l="0" t="0" r="r" b="b"/>
                <a:pathLst>
                  <a:path w="281" h="662">
                    <a:moveTo>
                      <a:pt x="281" y="345"/>
                    </a:moveTo>
                    <a:lnTo>
                      <a:pt x="278" y="365"/>
                    </a:lnTo>
                    <a:lnTo>
                      <a:pt x="275" y="385"/>
                    </a:lnTo>
                    <a:lnTo>
                      <a:pt x="273" y="405"/>
                    </a:lnTo>
                    <a:lnTo>
                      <a:pt x="270" y="425"/>
                    </a:lnTo>
                    <a:lnTo>
                      <a:pt x="267" y="444"/>
                    </a:lnTo>
                    <a:lnTo>
                      <a:pt x="265" y="463"/>
                    </a:lnTo>
                    <a:lnTo>
                      <a:pt x="262" y="483"/>
                    </a:lnTo>
                    <a:lnTo>
                      <a:pt x="261" y="503"/>
                    </a:lnTo>
                    <a:lnTo>
                      <a:pt x="258" y="523"/>
                    </a:lnTo>
                    <a:lnTo>
                      <a:pt x="255" y="543"/>
                    </a:lnTo>
                    <a:lnTo>
                      <a:pt x="253" y="563"/>
                    </a:lnTo>
                    <a:lnTo>
                      <a:pt x="250" y="583"/>
                    </a:lnTo>
                    <a:lnTo>
                      <a:pt x="247" y="602"/>
                    </a:lnTo>
                    <a:lnTo>
                      <a:pt x="246" y="622"/>
                    </a:lnTo>
                    <a:lnTo>
                      <a:pt x="243" y="642"/>
                    </a:lnTo>
                    <a:lnTo>
                      <a:pt x="241" y="662"/>
                    </a:lnTo>
                    <a:lnTo>
                      <a:pt x="217" y="662"/>
                    </a:lnTo>
                    <a:lnTo>
                      <a:pt x="193" y="662"/>
                    </a:lnTo>
                    <a:lnTo>
                      <a:pt x="167" y="662"/>
                    </a:lnTo>
                    <a:lnTo>
                      <a:pt x="143" y="662"/>
                    </a:lnTo>
                    <a:lnTo>
                      <a:pt x="119" y="662"/>
                    </a:lnTo>
                    <a:lnTo>
                      <a:pt x="95" y="662"/>
                    </a:lnTo>
                    <a:lnTo>
                      <a:pt x="70" y="662"/>
                    </a:lnTo>
                    <a:lnTo>
                      <a:pt x="46" y="662"/>
                    </a:lnTo>
                    <a:lnTo>
                      <a:pt x="49" y="625"/>
                    </a:lnTo>
                    <a:lnTo>
                      <a:pt x="51" y="586"/>
                    </a:lnTo>
                    <a:lnTo>
                      <a:pt x="54" y="547"/>
                    </a:lnTo>
                    <a:lnTo>
                      <a:pt x="57" y="507"/>
                    </a:lnTo>
                    <a:lnTo>
                      <a:pt x="59" y="467"/>
                    </a:lnTo>
                    <a:lnTo>
                      <a:pt x="61" y="426"/>
                    </a:lnTo>
                    <a:lnTo>
                      <a:pt x="62" y="385"/>
                    </a:lnTo>
                    <a:lnTo>
                      <a:pt x="62" y="344"/>
                    </a:lnTo>
                    <a:lnTo>
                      <a:pt x="61" y="302"/>
                    </a:lnTo>
                    <a:lnTo>
                      <a:pt x="58" y="261"/>
                    </a:lnTo>
                    <a:lnTo>
                      <a:pt x="53" y="220"/>
                    </a:lnTo>
                    <a:lnTo>
                      <a:pt x="47" y="179"/>
                    </a:lnTo>
                    <a:lnTo>
                      <a:pt x="39" y="137"/>
                    </a:lnTo>
                    <a:lnTo>
                      <a:pt x="29" y="97"/>
                    </a:lnTo>
                    <a:lnTo>
                      <a:pt x="16" y="59"/>
                    </a:lnTo>
                    <a:lnTo>
                      <a:pt x="0" y="20"/>
                    </a:lnTo>
                    <a:lnTo>
                      <a:pt x="31" y="19"/>
                    </a:lnTo>
                    <a:lnTo>
                      <a:pt x="65" y="16"/>
                    </a:lnTo>
                    <a:lnTo>
                      <a:pt x="97" y="14"/>
                    </a:lnTo>
                    <a:lnTo>
                      <a:pt x="130" y="11"/>
                    </a:lnTo>
                    <a:lnTo>
                      <a:pt x="162" y="8"/>
                    </a:lnTo>
                    <a:lnTo>
                      <a:pt x="194" y="6"/>
                    </a:lnTo>
                    <a:lnTo>
                      <a:pt x="227" y="3"/>
                    </a:lnTo>
                    <a:lnTo>
                      <a:pt x="261" y="0"/>
                    </a:lnTo>
                    <a:lnTo>
                      <a:pt x="262" y="22"/>
                    </a:lnTo>
                    <a:lnTo>
                      <a:pt x="263" y="42"/>
                    </a:lnTo>
                    <a:lnTo>
                      <a:pt x="263" y="63"/>
                    </a:lnTo>
                    <a:lnTo>
                      <a:pt x="265" y="84"/>
                    </a:lnTo>
                    <a:lnTo>
                      <a:pt x="266" y="107"/>
                    </a:lnTo>
                    <a:lnTo>
                      <a:pt x="267" y="128"/>
                    </a:lnTo>
                    <a:lnTo>
                      <a:pt x="269" y="149"/>
                    </a:lnTo>
                    <a:lnTo>
                      <a:pt x="270" y="171"/>
                    </a:lnTo>
                    <a:lnTo>
                      <a:pt x="271" y="192"/>
                    </a:lnTo>
                    <a:lnTo>
                      <a:pt x="273" y="215"/>
                    </a:lnTo>
                    <a:lnTo>
                      <a:pt x="274" y="236"/>
                    </a:lnTo>
                    <a:lnTo>
                      <a:pt x="275" y="257"/>
                    </a:lnTo>
                    <a:lnTo>
                      <a:pt x="277" y="280"/>
                    </a:lnTo>
                    <a:lnTo>
                      <a:pt x="278" y="301"/>
                    </a:lnTo>
                    <a:lnTo>
                      <a:pt x="279" y="324"/>
                    </a:lnTo>
                    <a:lnTo>
                      <a:pt x="281" y="34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44" name="Freeform 449"/>
              <p:cNvSpPr>
                <a:spLocks/>
              </p:cNvSpPr>
              <p:nvPr userDrawn="1"/>
            </p:nvSpPr>
            <p:spPr bwMode="auto">
              <a:xfrm rot="-5400000">
                <a:off x="1144" y="514"/>
                <a:ext cx="79" cy="129"/>
              </a:xfrm>
              <a:custGeom>
                <a:avLst/>
                <a:gdLst/>
                <a:ahLst/>
                <a:cxnLst>
                  <a:cxn ang="0">
                    <a:pos x="26" y="188"/>
                  </a:cxn>
                  <a:cxn ang="0">
                    <a:pos x="78" y="189"/>
                  </a:cxn>
                  <a:cxn ang="0">
                    <a:pos x="129" y="189"/>
                  </a:cxn>
                  <a:cxn ang="0">
                    <a:pos x="181" y="189"/>
                  </a:cxn>
                  <a:cxn ang="0">
                    <a:pos x="207" y="168"/>
                  </a:cxn>
                  <a:cxn ang="0">
                    <a:pos x="207" y="125"/>
                  </a:cxn>
                  <a:cxn ang="0">
                    <a:pos x="205" y="81"/>
                  </a:cxn>
                  <a:cxn ang="0">
                    <a:pos x="207" y="36"/>
                  </a:cxn>
                  <a:cxn ang="0">
                    <a:pos x="231" y="8"/>
                  </a:cxn>
                  <a:cxn ang="0">
                    <a:pos x="285" y="1"/>
                  </a:cxn>
                  <a:cxn ang="0">
                    <a:pos x="343" y="0"/>
                  </a:cxn>
                  <a:cxn ang="0">
                    <a:pos x="400" y="4"/>
                  </a:cxn>
                  <a:cxn ang="0">
                    <a:pos x="433" y="48"/>
                  </a:cxn>
                  <a:cxn ang="0">
                    <a:pos x="440" y="130"/>
                  </a:cxn>
                  <a:cxn ang="0">
                    <a:pos x="440" y="212"/>
                  </a:cxn>
                  <a:cxn ang="0">
                    <a:pos x="434" y="293"/>
                  </a:cxn>
                  <a:cxn ang="0">
                    <a:pos x="427" y="377"/>
                  </a:cxn>
                  <a:cxn ang="0">
                    <a:pos x="416" y="462"/>
                  </a:cxn>
                  <a:cxn ang="0">
                    <a:pos x="408" y="547"/>
                  </a:cxn>
                  <a:cxn ang="0">
                    <a:pos x="403" y="628"/>
                  </a:cxn>
                  <a:cxn ang="0">
                    <a:pos x="377" y="669"/>
                  </a:cxn>
                  <a:cxn ang="0">
                    <a:pos x="328" y="672"/>
                  </a:cxn>
                  <a:cxn ang="0">
                    <a:pos x="277" y="676"/>
                  </a:cxn>
                  <a:cxn ang="0">
                    <a:pos x="227" y="680"/>
                  </a:cxn>
                  <a:cxn ang="0">
                    <a:pos x="200" y="667"/>
                  </a:cxn>
                  <a:cxn ang="0">
                    <a:pos x="200" y="632"/>
                  </a:cxn>
                  <a:cxn ang="0">
                    <a:pos x="200" y="598"/>
                  </a:cxn>
                  <a:cxn ang="0">
                    <a:pos x="200" y="562"/>
                  </a:cxn>
                  <a:cxn ang="0">
                    <a:pos x="201" y="526"/>
                  </a:cxn>
                  <a:cxn ang="0">
                    <a:pos x="203" y="488"/>
                  </a:cxn>
                  <a:cxn ang="0">
                    <a:pos x="203" y="451"/>
                  </a:cxn>
                  <a:cxn ang="0">
                    <a:pos x="204" y="414"/>
                  </a:cxn>
                  <a:cxn ang="0">
                    <a:pos x="180" y="394"/>
                  </a:cxn>
                  <a:cxn ang="0">
                    <a:pos x="129" y="391"/>
                  </a:cxn>
                  <a:cxn ang="0">
                    <a:pos x="79" y="389"/>
                  </a:cxn>
                  <a:cxn ang="0">
                    <a:pos x="28" y="386"/>
                  </a:cxn>
                  <a:cxn ang="0">
                    <a:pos x="3" y="359"/>
                  </a:cxn>
                  <a:cxn ang="0">
                    <a:pos x="3" y="309"/>
                  </a:cxn>
                  <a:cxn ang="0">
                    <a:pos x="3" y="259"/>
                  </a:cxn>
                  <a:cxn ang="0">
                    <a:pos x="2" y="212"/>
                  </a:cxn>
                </a:cxnLst>
                <a:rect l="0" t="0" r="r" b="b"/>
                <a:pathLst>
                  <a:path w="440" h="683">
                    <a:moveTo>
                      <a:pt x="0" y="188"/>
                    </a:moveTo>
                    <a:lnTo>
                      <a:pt x="26" y="188"/>
                    </a:lnTo>
                    <a:lnTo>
                      <a:pt x="52" y="188"/>
                    </a:lnTo>
                    <a:lnTo>
                      <a:pt x="78" y="189"/>
                    </a:lnTo>
                    <a:lnTo>
                      <a:pt x="104" y="189"/>
                    </a:lnTo>
                    <a:lnTo>
                      <a:pt x="129" y="189"/>
                    </a:lnTo>
                    <a:lnTo>
                      <a:pt x="156" y="189"/>
                    </a:lnTo>
                    <a:lnTo>
                      <a:pt x="181" y="189"/>
                    </a:lnTo>
                    <a:lnTo>
                      <a:pt x="207" y="189"/>
                    </a:lnTo>
                    <a:lnTo>
                      <a:pt x="207" y="168"/>
                    </a:lnTo>
                    <a:lnTo>
                      <a:pt x="207" y="146"/>
                    </a:lnTo>
                    <a:lnTo>
                      <a:pt x="207" y="125"/>
                    </a:lnTo>
                    <a:lnTo>
                      <a:pt x="207" y="102"/>
                    </a:lnTo>
                    <a:lnTo>
                      <a:pt x="205" y="81"/>
                    </a:lnTo>
                    <a:lnTo>
                      <a:pt x="205" y="58"/>
                    </a:lnTo>
                    <a:lnTo>
                      <a:pt x="207" y="36"/>
                    </a:lnTo>
                    <a:lnTo>
                      <a:pt x="207" y="13"/>
                    </a:lnTo>
                    <a:lnTo>
                      <a:pt x="231" y="8"/>
                    </a:lnTo>
                    <a:lnTo>
                      <a:pt x="257" y="4"/>
                    </a:lnTo>
                    <a:lnTo>
                      <a:pt x="285" y="1"/>
                    </a:lnTo>
                    <a:lnTo>
                      <a:pt x="315" y="0"/>
                    </a:lnTo>
                    <a:lnTo>
                      <a:pt x="343" y="0"/>
                    </a:lnTo>
                    <a:lnTo>
                      <a:pt x="372" y="1"/>
                    </a:lnTo>
                    <a:lnTo>
                      <a:pt x="400" y="4"/>
                    </a:lnTo>
                    <a:lnTo>
                      <a:pt x="427" y="8"/>
                    </a:lnTo>
                    <a:lnTo>
                      <a:pt x="433" y="48"/>
                    </a:lnTo>
                    <a:lnTo>
                      <a:pt x="437" y="89"/>
                    </a:lnTo>
                    <a:lnTo>
                      <a:pt x="440" y="130"/>
                    </a:lnTo>
                    <a:lnTo>
                      <a:pt x="440" y="170"/>
                    </a:lnTo>
                    <a:lnTo>
                      <a:pt x="440" y="212"/>
                    </a:lnTo>
                    <a:lnTo>
                      <a:pt x="437" y="253"/>
                    </a:lnTo>
                    <a:lnTo>
                      <a:pt x="434" y="293"/>
                    </a:lnTo>
                    <a:lnTo>
                      <a:pt x="431" y="334"/>
                    </a:lnTo>
                    <a:lnTo>
                      <a:pt x="427" y="377"/>
                    </a:lnTo>
                    <a:lnTo>
                      <a:pt x="421" y="419"/>
                    </a:lnTo>
                    <a:lnTo>
                      <a:pt x="416" y="462"/>
                    </a:lnTo>
                    <a:lnTo>
                      <a:pt x="412" y="504"/>
                    </a:lnTo>
                    <a:lnTo>
                      <a:pt x="408" y="547"/>
                    </a:lnTo>
                    <a:lnTo>
                      <a:pt x="404" y="588"/>
                    </a:lnTo>
                    <a:lnTo>
                      <a:pt x="403" y="628"/>
                    </a:lnTo>
                    <a:lnTo>
                      <a:pt x="403" y="668"/>
                    </a:lnTo>
                    <a:lnTo>
                      <a:pt x="377" y="669"/>
                    </a:lnTo>
                    <a:lnTo>
                      <a:pt x="353" y="671"/>
                    </a:lnTo>
                    <a:lnTo>
                      <a:pt x="328" y="672"/>
                    </a:lnTo>
                    <a:lnTo>
                      <a:pt x="303" y="673"/>
                    </a:lnTo>
                    <a:lnTo>
                      <a:pt x="277" y="676"/>
                    </a:lnTo>
                    <a:lnTo>
                      <a:pt x="252" y="677"/>
                    </a:lnTo>
                    <a:lnTo>
                      <a:pt x="227" y="680"/>
                    </a:lnTo>
                    <a:lnTo>
                      <a:pt x="200" y="683"/>
                    </a:lnTo>
                    <a:lnTo>
                      <a:pt x="200" y="667"/>
                    </a:lnTo>
                    <a:lnTo>
                      <a:pt x="200" y="649"/>
                    </a:lnTo>
                    <a:lnTo>
                      <a:pt x="200" y="632"/>
                    </a:lnTo>
                    <a:lnTo>
                      <a:pt x="200" y="615"/>
                    </a:lnTo>
                    <a:lnTo>
                      <a:pt x="200" y="598"/>
                    </a:lnTo>
                    <a:lnTo>
                      <a:pt x="200" y="579"/>
                    </a:lnTo>
                    <a:lnTo>
                      <a:pt x="200" y="562"/>
                    </a:lnTo>
                    <a:lnTo>
                      <a:pt x="201" y="544"/>
                    </a:lnTo>
                    <a:lnTo>
                      <a:pt x="201" y="526"/>
                    </a:lnTo>
                    <a:lnTo>
                      <a:pt x="201" y="507"/>
                    </a:lnTo>
                    <a:lnTo>
                      <a:pt x="203" y="488"/>
                    </a:lnTo>
                    <a:lnTo>
                      <a:pt x="203" y="470"/>
                    </a:lnTo>
                    <a:lnTo>
                      <a:pt x="203" y="451"/>
                    </a:lnTo>
                    <a:lnTo>
                      <a:pt x="204" y="432"/>
                    </a:lnTo>
                    <a:lnTo>
                      <a:pt x="204" y="414"/>
                    </a:lnTo>
                    <a:lnTo>
                      <a:pt x="205" y="397"/>
                    </a:lnTo>
                    <a:lnTo>
                      <a:pt x="180" y="394"/>
                    </a:lnTo>
                    <a:lnTo>
                      <a:pt x="155" y="393"/>
                    </a:lnTo>
                    <a:lnTo>
                      <a:pt x="129" y="391"/>
                    </a:lnTo>
                    <a:lnTo>
                      <a:pt x="104" y="390"/>
                    </a:lnTo>
                    <a:lnTo>
                      <a:pt x="79" y="389"/>
                    </a:lnTo>
                    <a:lnTo>
                      <a:pt x="54" y="387"/>
                    </a:lnTo>
                    <a:lnTo>
                      <a:pt x="28" y="386"/>
                    </a:lnTo>
                    <a:lnTo>
                      <a:pt x="3" y="385"/>
                    </a:lnTo>
                    <a:lnTo>
                      <a:pt x="3" y="359"/>
                    </a:lnTo>
                    <a:lnTo>
                      <a:pt x="3" y="334"/>
                    </a:lnTo>
                    <a:lnTo>
                      <a:pt x="3" y="309"/>
                    </a:lnTo>
                    <a:lnTo>
                      <a:pt x="3" y="283"/>
                    </a:lnTo>
                    <a:lnTo>
                      <a:pt x="3" y="259"/>
                    </a:lnTo>
                    <a:lnTo>
                      <a:pt x="2" y="236"/>
                    </a:lnTo>
                    <a:lnTo>
                      <a:pt x="2" y="212"/>
                    </a:lnTo>
                    <a:lnTo>
                      <a:pt x="0" y="188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grpSp>
            <p:nvGrpSpPr>
              <p:cNvPr id="45" name="Group 450"/>
              <p:cNvGrpSpPr>
                <a:grpSpLocks/>
              </p:cNvGrpSpPr>
              <p:nvPr userDrawn="1"/>
            </p:nvGrpSpPr>
            <p:grpSpPr bwMode="auto">
              <a:xfrm rot="-5400000">
                <a:off x="1301" y="587"/>
                <a:ext cx="30" cy="4"/>
                <a:chOff x="3179" y="2548"/>
                <a:chExt cx="83" cy="9"/>
              </a:xfrm>
            </p:grpSpPr>
            <p:sp>
              <p:nvSpPr>
                <p:cNvPr id="683" name="Freeform 451"/>
                <p:cNvSpPr>
                  <a:spLocks/>
                </p:cNvSpPr>
                <p:nvPr/>
              </p:nvSpPr>
              <p:spPr bwMode="auto">
                <a:xfrm>
                  <a:off x="3195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84" name="Freeform 452"/>
                <p:cNvSpPr>
                  <a:spLocks/>
                </p:cNvSpPr>
                <p:nvPr/>
              </p:nvSpPr>
              <p:spPr bwMode="auto">
                <a:xfrm>
                  <a:off x="3195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85" name="Freeform 453"/>
                <p:cNvSpPr>
                  <a:spLocks/>
                </p:cNvSpPr>
                <p:nvPr/>
              </p:nvSpPr>
              <p:spPr bwMode="auto">
                <a:xfrm>
                  <a:off x="3195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86" name="Freeform 454"/>
                <p:cNvSpPr>
                  <a:spLocks/>
                </p:cNvSpPr>
                <p:nvPr/>
              </p:nvSpPr>
              <p:spPr bwMode="auto">
                <a:xfrm>
                  <a:off x="3195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87" name="Freeform 455"/>
                <p:cNvSpPr>
                  <a:spLocks/>
                </p:cNvSpPr>
                <p:nvPr/>
              </p:nvSpPr>
              <p:spPr bwMode="auto">
                <a:xfrm>
                  <a:off x="3195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88" name="Freeform 456"/>
                <p:cNvSpPr>
                  <a:spLocks/>
                </p:cNvSpPr>
                <p:nvPr/>
              </p:nvSpPr>
              <p:spPr bwMode="auto">
                <a:xfrm>
                  <a:off x="3195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89" name="Freeform 457"/>
                <p:cNvSpPr>
                  <a:spLocks/>
                </p:cNvSpPr>
                <p:nvPr/>
              </p:nvSpPr>
              <p:spPr bwMode="auto">
                <a:xfrm>
                  <a:off x="3195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0" name="Freeform 458"/>
                <p:cNvSpPr>
                  <a:spLocks/>
                </p:cNvSpPr>
                <p:nvPr/>
              </p:nvSpPr>
              <p:spPr bwMode="auto">
                <a:xfrm>
                  <a:off x="3194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1" name="Freeform 459"/>
                <p:cNvSpPr>
                  <a:spLocks/>
                </p:cNvSpPr>
                <p:nvPr/>
              </p:nvSpPr>
              <p:spPr bwMode="auto">
                <a:xfrm>
                  <a:off x="3194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2" name="Freeform 460"/>
                <p:cNvSpPr>
                  <a:spLocks/>
                </p:cNvSpPr>
                <p:nvPr/>
              </p:nvSpPr>
              <p:spPr bwMode="auto">
                <a:xfrm>
                  <a:off x="3194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3" name="Freeform 461"/>
                <p:cNvSpPr>
                  <a:spLocks/>
                </p:cNvSpPr>
                <p:nvPr/>
              </p:nvSpPr>
              <p:spPr bwMode="auto">
                <a:xfrm>
                  <a:off x="3194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4" name="Freeform 462"/>
                <p:cNvSpPr>
                  <a:spLocks/>
                </p:cNvSpPr>
                <p:nvPr/>
              </p:nvSpPr>
              <p:spPr bwMode="auto">
                <a:xfrm>
                  <a:off x="3194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5" name="Freeform 463"/>
                <p:cNvSpPr>
                  <a:spLocks/>
                </p:cNvSpPr>
                <p:nvPr/>
              </p:nvSpPr>
              <p:spPr bwMode="auto">
                <a:xfrm>
                  <a:off x="3193" y="2552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6" name="Freeform 464"/>
                <p:cNvSpPr>
                  <a:spLocks/>
                </p:cNvSpPr>
                <p:nvPr/>
              </p:nvSpPr>
              <p:spPr bwMode="auto">
                <a:xfrm>
                  <a:off x="3193" y="2552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7" name="Freeform 465"/>
                <p:cNvSpPr>
                  <a:spLocks/>
                </p:cNvSpPr>
                <p:nvPr/>
              </p:nvSpPr>
              <p:spPr bwMode="auto">
                <a:xfrm>
                  <a:off x="3193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8" name="Freeform 466"/>
                <p:cNvSpPr>
                  <a:spLocks/>
                </p:cNvSpPr>
                <p:nvPr/>
              </p:nvSpPr>
              <p:spPr bwMode="auto">
                <a:xfrm>
                  <a:off x="3193" y="2552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99" name="Freeform 467"/>
                <p:cNvSpPr>
                  <a:spLocks/>
                </p:cNvSpPr>
                <p:nvPr/>
              </p:nvSpPr>
              <p:spPr bwMode="auto">
                <a:xfrm>
                  <a:off x="3193" y="2552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5">
                      <a:moveTo>
                        <a:pt x="0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0" name="Freeform 468"/>
                <p:cNvSpPr>
                  <a:spLocks/>
                </p:cNvSpPr>
                <p:nvPr/>
              </p:nvSpPr>
              <p:spPr bwMode="auto">
                <a:xfrm>
                  <a:off x="3193" y="2552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2" h="5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1" name="Freeform 469"/>
                <p:cNvSpPr>
                  <a:spLocks/>
                </p:cNvSpPr>
                <p:nvPr/>
              </p:nvSpPr>
              <p:spPr bwMode="auto">
                <a:xfrm>
                  <a:off x="3193" y="2552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2" name="Freeform 470"/>
                <p:cNvSpPr>
                  <a:spLocks/>
                </p:cNvSpPr>
                <p:nvPr/>
              </p:nvSpPr>
              <p:spPr bwMode="auto">
                <a:xfrm>
                  <a:off x="3193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3" name="Freeform 471"/>
                <p:cNvSpPr>
                  <a:spLocks/>
                </p:cNvSpPr>
                <p:nvPr/>
              </p:nvSpPr>
              <p:spPr bwMode="auto">
                <a:xfrm>
                  <a:off x="3193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" h="6">
                      <a:moveTo>
                        <a:pt x="0" y="6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4" name="Freeform 472"/>
                <p:cNvSpPr>
                  <a:spLocks/>
                </p:cNvSpPr>
                <p:nvPr/>
              </p:nvSpPr>
              <p:spPr bwMode="auto">
                <a:xfrm>
                  <a:off x="3193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" h="6">
                      <a:moveTo>
                        <a:pt x="0" y="6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5" name="Freeform 473"/>
                <p:cNvSpPr>
                  <a:spLocks/>
                </p:cNvSpPr>
                <p:nvPr/>
              </p:nvSpPr>
              <p:spPr bwMode="auto">
                <a:xfrm>
                  <a:off x="3192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6" name="Freeform 474"/>
                <p:cNvSpPr>
                  <a:spLocks/>
                </p:cNvSpPr>
                <p:nvPr/>
              </p:nvSpPr>
              <p:spPr bwMode="auto">
                <a:xfrm>
                  <a:off x="3192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7" name="Freeform 475"/>
                <p:cNvSpPr>
                  <a:spLocks/>
                </p:cNvSpPr>
                <p:nvPr/>
              </p:nvSpPr>
              <p:spPr bwMode="auto">
                <a:xfrm>
                  <a:off x="3192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8" name="Freeform 476"/>
                <p:cNvSpPr>
                  <a:spLocks/>
                </p:cNvSpPr>
                <p:nvPr/>
              </p:nvSpPr>
              <p:spPr bwMode="auto">
                <a:xfrm>
                  <a:off x="3192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09" name="Freeform 477"/>
                <p:cNvSpPr>
                  <a:spLocks/>
                </p:cNvSpPr>
                <p:nvPr/>
              </p:nvSpPr>
              <p:spPr bwMode="auto">
                <a:xfrm>
                  <a:off x="3192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0" name="Freeform 478"/>
                <p:cNvSpPr>
                  <a:spLocks/>
                </p:cNvSpPr>
                <p:nvPr/>
              </p:nvSpPr>
              <p:spPr bwMode="auto">
                <a:xfrm>
                  <a:off x="3191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1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1" name="Freeform 479"/>
                <p:cNvSpPr>
                  <a:spLocks/>
                </p:cNvSpPr>
                <p:nvPr/>
              </p:nvSpPr>
              <p:spPr bwMode="auto">
                <a:xfrm>
                  <a:off x="3191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1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2" name="Freeform 480"/>
                <p:cNvSpPr>
                  <a:spLocks/>
                </p:cNvSpPr>
                <p:nvPr/>
              </p:nvSpPr>
              <p:spPr bwMode="auto">
                <a:xfrm>
                  <a:off x="3191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3" name="Freeform 481"/>
                <p:cNvSpPr>
                  <a:spLocks/>
                </p:cNvSpPr>
                <p:nvPr/>
              </p:nvSpPr>
              <p:spPr bwMode="auto">
                <a:xfrm>
                  <a:off x="3191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4" name="Freeform 482"/>
                <p:cNvSpPr>
                  <a:spLocks/>
                </p:cNvSpPr>
                <p:nvPr/>
              </p:nvSpPr>
              <p:spPr bwMode="auto">
                <a:xfrm>
                  <a:off x="3191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lnTo>
                        <a:pt x="1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5" name="Freeform 483"/>
                <p:cNvSpPr>
                  <a:spLocks/>
                </p:cNvSpPr>
                <p:nvPr/>
              </p:nvSpPr>
              <p:spPr bwMode="auto">
                <a:xfrm>
                  <a:off x="3191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1" y="5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6" name="Freeform 484"/>
                <p:cNvSpPr>
                  <a:spLocks/>
                </p:cNvSpPr>
                <p:nvPr/>
              </p:nvSpPr>
              <p:spPr bwMode="auto">
                <a:xfrm>
                  <a:off x="3191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1" y="5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7" name="Freeform 485"/>
                <p:cNvSpPr>
                  <a:spLocks/>
                </p:cNvSpPr>
                <p:nvPr/>
              </p:nvSpPr>
              <p:spPr bwMode="auto">
                <a:xfrm>
                  <a:off x="3191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1" y="5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8" name="Freeform 486"/>
                <p:cNvSpPr>
                  <a:spLocks/>
                </p:cNvSpPr>
                <p:nvPr/>
              </p:nvSpPr>
              <p:spPr bwMode="auto">
                <a:xfrm>
                  <a:off x="3191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1" y="5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19" name="Freeform 487"/>
                <p:cNvSpPr>
                  <a:spLocks/>
                </p:cNvSpPr>
                <p:nvPr/>
              </p:nvSpPr>
              <p:spPr bwMode="auto">
                <a:xfrm>
                  <a:off x="3190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2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0" name="Freeform 488"/>
                <p:cNvSpPr>
                  <a:spLocks/>
                </p:cNvSpPr>
                <p:nvPr/>
              </p:nvSpPr>
              <p:spPr bwMode="auto">
                <a:xfrm>
                  <a:off x="3190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2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1" name="Freeform 489"/>
                <p:cNvSpPr>
                  <a:spLocks/>
                </p:cNvSpPr>
                <p:nvPr/>
              </p:nvSpPr>
              <p:spPr bwMode="auto">
                <a:xfrm>
                  <a:off x="3190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2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2" name="Freeform 490"/>
                <p:cNvSpPr>
                  <a:spLocks/>
                </p:cNvSpPr>
                <p:nvPr/>
              </p:nvSpPr>
              <p:spPr bwMode="auto">
                <a:xfrm>
                  <a:off x="3190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2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3" name="Freeform 491"/>
                <p:cNvSpPr>
                  <a:spLocks/>
                </p:cNvSpPr>
                <p:nvPr/>
              </p:nvSpPr>
              <p:spPr bwMode="auto">
                <a:xfrm>
                  <a:off x="3190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7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2" y="7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4" name="Freeform 492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7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7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5" name="Freeform 493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7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7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6" name="Freeform 494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7" name="Freeform 495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8" name="Freeform 496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29" name="Freeform 497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1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0" name="Freeform 498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1" name="Freeform 499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2" name="Freeform 500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3" name="Freeform 501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1" y="6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4" name="Freeform 502"/>
                <p:cNvSpPr>
                  <a:spLocks/>
                </p:cNvSpPr>
                <p:nvPr/>
              </p:nvSpPr>
              <p:spPr bwMode="auto">
                <a:xfrm>
                  <a:off x="3189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1" y="6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5" name="Freeform 503"/>
                <p:cNvSpPr>
                  <a:spLocks/>
                </p:cNvSpPr>
                <p:nvPr/>
              </p:nvSpPr>
              <p:spPr bwMode="auto">
                <a:xfrm>
                  <a:off x="3188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6" name="Freeform 504"/>
                <p:cNvSpPr>
                  <a:spLocks/>
                </p:cNvSpPr>
                <p:nvPr/>
              </p:nvSpPr>
              <p:spPr bwMode="auto">
                <a:xfrm>
                  <a:off x="3188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7" name="Freeform 505"/>
                <p:cNvSpPr>
                  <a:spLocks/>
                </p:cNvSpPr>
                <p:nvPr/>
              </p:nvSpPr>
              <p:spPr bwMode="auto">
                <a:xfrm>
                  <a:off x="3188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8" name="Freeform 506"/>
                <p:cNvSpPr>
                  <a:spLocks/>
                </p:cNvSpPr>
                <p:nvPr/>
              </p:nvSpPr>
              <p:spPr bwMode="auto">
                <a:xfrm>
                  <a:off x="3188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6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39" name="Freeform 507"/>
                <p:cNvSpPr>
                  <a:spLocks/>
                </p:cNvSpPr>
                <p:nvPr/>
              </p:nvSpPr>
              <p:spPr bwMode="auto">
                <a:xfrm>
                  <a:off x="3188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2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0" name="Freeform 508"/>
                <p:cNvSpPr>
                  <a:spLocks/>
                </p:cNvSpPr>
                <p:nvPr/>
              </p:nvSpPr>
              <p:spPr bwMode="auto">
                <a:xfrm>
                  <a:off x="3188" y="255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2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1" name="Freeform 509"/>
                <p:cNvSpPr>
                  <a:spLocks/>
                </p:cNvSpPr>
                <p:nvPr/>
              </p:nvSpPr>
              <p:spPr bwMode="auto">
                <a:xfrm>
                  <a:off x="3187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2" name="Freeform 510"/>
                <p:cNvSpPr>
                  <a:spLocks/>
                </p:cNvSpPr>
                <p:nvPr/>
              </p:nvSpPr>
              <p:spPr bwMode="auto">
                <a:xfrm>
                  <a:off x="3187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3" name="Freeform 511"/>
                <p:cNvSpPr>
                  <a:spLocks/>
                </p:cNvSpPr>
                <p:nvPr/>
              </p:nvSpPr>
              <p:spPr bwMode="auto">
                <a:xfrm>
                  <a:off x="3187" y="2551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4" name="Freeform 512"/>
                <p:cNvSpPr>
                  <a:spLocks/>
                </p:cNvSpPr>
                <p:nvPr/>
              </p:nvSpPr>
              <p:spPr bwMode="auto">
                <a:xfrm>
                  <a:off x="3187" y="2550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1" y="5"/>
                    </a:cxn>
                    <a:cxn ang="0">
                      <a:pos x="4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4" h="9">
                      <a:moveTo>
                        <a:pt x="0" y="9"/>
                      </a:moveTo>
                      <a:lnTo>
                        <a:pt x="1" y="5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5" name="Freeform 513"/>
                <p:cNvSpPr>
                  <a:spLocks/>
                </p:cNvSpPr>
                <p:nvPr/>
              </p:nvSpPr>
              <p:spPr bwMode="auto">
                <a:xfrm>
                  <a:off x="3187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5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1" y="5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6" name="Freeform 514"/>
                <p:cNvSpPr>
                  <a:spLocks/>
                </p:cNvSpPr>
                <p:nvPr/>
              </p:nvSpPr>
              <p:spPr bwMode="auto">
                <a:xfrm>
                  <a:off x="3187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5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7" name="Freeform 515"/>
                <p:cNvSpPr>
                  <a:spLocks/>
                </p:cNvSpPr>
                <p:nvPr/>
              </p:nvSpPr>
              <p:spPr bwMode="auto">
                <a:xfrm>
                  <a:off x="3187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8" name="Freeform 516"/>
                <p:cNvSpPr>
                  <a:spLocks/>
                </p:cNvSpPr>
                <p:nvPr/>
              </p:nvSpPr>
              <p:spPr bwMode="auto">
                <a:xfrm>
                  <a:off x="3187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49" name="Freeform 517"/>
                <p:cNvSpPr>
                  <a:spLocks/>
                </p:cNvSpPr>
                <p:nvPr/>
              </p:nvSpPr>
              <p:spPr bwMode="auto">
                <a:xfrm>
                  <a:off x="3187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0" name="Freeform 518"/>
                <p:cNvSpPr>
                  <a:spLocks/>
                </p:cNvSpPr>
                <p:nvPr/>
              </p:nvSpPr>
              <p:spPr bwMode="auto">
                <a:xfrm>
                  <a:off x="3187" y="2550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1" y="5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1" name="Freeform 519"/>
                <p:cNvSpPr>
                  <a:spLocks/>
                </p:cNvSpPr>
                <p:nvPr/>
              </p:nvSpPr>
              <p:spPr bwMode="auto">
                <a:xfrm>
                  <a:off x="3187" y="2550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1" y="5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2" name="Freeform 520"/>
                <p:cNvSpPr>
                  <a:spLocks/>
                </p:cNvSpPr>
                <p:nvPr/>
              </p:nvSpPr>
              <p:spPr bwMode="auto">
                <a:xfrm>
                  <a:off x="3186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3" name="Freeform 521"/>
                <p:cNvSpPr>
                  <a:spLocks/>
                </p:cNvSpPr>
                <p:nvPr/>
              </p:nvSpPr>
              <p:spPr bwMode="auto">
                <a:xfrm>
                  <a:off x="3186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4" name="Freeform 522"/>
                <p:cNvSpPr>
                  <a:spLocks/>
                </p:cNvSpPr>
                <p:nvPr/>
              </p:nvSpPr>
              <p:spPr bwMode="auto">
                <a:xfrm>
                  <a:off x="3186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2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5" name="Freeform 523"/>
                <p:cNvSpPr>
                  <a:spLocks/>
                </p:cNvSpPr>
                <p:nvPr/>
              </p:nvSpPr>
              <p:spPr bwMode="auto">
                <a:xfrm>
                  <a:off x="3186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6" name="Freeform 524"/>
                <p:cNvSpPr>
                  <a:spLocks/>
                </p:cNvSpPr>
                <p:nvPr/>
              </p:nvSpPr>
              <p:spPr bwMode="auto">
                <a:xfrm>
                  <a:off x="3186" y="2550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2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7" name="Freeform 525"/>
                <p:cNvSpPr>
                  <a:spLocks/>
                </p:cNvSpPr>
                <p:nvPr/>
              </p:nvSpPr>
              <p:spPr bwMode="auto">
                <a:xfrm>
                  <a:off x="3186" y="2550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2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8" name="Freeform 526"/>
                <p:cNvSpPr>
                  <a:spLocks/>
                </p:cNvSpPr>
                <p:nvPr/>
              </p:nvSpPr>
              <p:spPr bwMode="auto">
                <a:xfrm>
                  <a:off x="3185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59" name="Freeform 527"/>
                <p:cNvSpPr>
                  <a:spLocks/>
                </p:cNvSpPr>
                <p:nvPr/>
              </p:nvSpPr>
              <p:spPr bwMode="auto">
                <a:xfrm>
                  <a:off x="3185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0" name="Freeform 528"/>
                <p:cNvSpPr>
                  <a:spLocks/>
                </p:cNvSpPr>
                <p:nvPr/>
              </p:nvSpPr>
              <p:spPr bwMode="auto">
                <a:xfrm>
                  <a:off x="3185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1" name="Freeform 529"/>
                <p:cNvSpPr>
                  <a:spLocks/>
                </p:cNvSpPr>
                <p:nvPr/>
              </p:nvSpPr>
              <p:spPr bwMode="auto">
                <a:xfrm>
                  <a:off x="3185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2" name="Freeform 530"/>
                <p:cNvSpPr>
                  <a:spLocks/>
                </p:cNvSpPr>
                <p:nvPr/>
              </p:nvSpPr>
              <p:spPr bwMode="auto">
                <a:xfrm>
                  <a:off x="3185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3" name="Freeform 531"/>
                <p:cNvSpPr>
                  <a:spLocks/>
                </p:cNvSpPr>
                <p:nvPr/>
              </p:nvSpPr>
              <p:spPr bwMode="auto">
                <a:xfrm>
                  <a:off x="3185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4" name="Freeform 532"/>
                <p:cNvSpPr>
                  <a:spLocks/>
                </p:cNvSpPr>
                <p:nvPr/>
              </p:nvSpPr>
              <p:spPr bwMode="auto">
                <a:xfrm>
                  <a:off x="3185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5" name="Freeform 533"/>
                <p:cNvSpPr>
                  <a:spLocks/>
                </p:cNvSpPr>
                <p:nvPr/>
              </p:nvSpPr>
              <p:spPr bwMode="auto">
                <a:xfrm>
                  <a:off x="3185" y="2550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6" name="Freeform 534"/>
                <p:cNvSpPr>
                  <a:spLocks/>
                </p:cNvSpPr>
                <p:nvPr/>
              </p:nvSpPr>
              <p:spPr bwMode="auto">
                <a:xfrm>
                  <a:off x="3185" y="2549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2" y="5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4" h="9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7" name="Freeform 535"/>
                <p:cNvSpPr>
                  <a:spLocks/>
                </p:cNvSpPr>
                <p:nvPr/>
              </p:nvSpPr>
              <p:spPr bwMode="auto">
                <a:xfrm>
                  <a:off x="3185" y="2549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2" y="5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4" h="9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8" name="Freeform 536"/>
                <p:cNvSpPr>
                  <a:spLocks/>
                </p:cNvSpPr>
                <p:nvPr/>
              </p:nvSpPr>
              <p:spPr bwMode="auto">
                <a:xfrm>
                  <a:off x="3185" y="2549"/>
                  <a:ext cx="1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1" y="5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2" h="9">
                      <a:moveTo>
                        <a:pt x="0" y="9"/>
                      </a:moveTo>
                      <a:lnTo>
                        <a:pt x="1" y="5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69" name="Freeform 537"/>
                <p:cNvSpPr>
                  <a:spLocks/>
                </p:cNvSpPr>
                <p:nvPr/>
              </p:nvSpPr>
              <p:spPr bwMode="auto">
                <a:xfrm>
                  <a:off x="3184" y="2549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2" y="9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0" name="Freeform 538"/>
                <p:cNvSpPr>
                  <a:spLocks/>
                </p:cNvSpPr>
                <p:nvPr/>
              </p:nvSpPr>
              <p:spPr bwMode="auto">
                <a:xfrm>
                  <a:off x="3184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1" name="Freeform 539"/>
                <p:cNvSpPr>
                  <a:spLocks/>
                </p:cNvSpPr>
                <p:nvPr/>
              </p:nvSpPr>
              <p:spPr bwMode="auto">
                <a:xfrm>
                  <a:off x="3184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2" name="Freeform 540"/>
                <p:cNvSpPr>
                  <a:spLocks/>
                </p:cNvSpPr>
                <p:nvPr/>
              </p:nvSpPr>
              <p:spPr bwMode="auto">
                <a:xfrm>
                  <a:off x="3184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3" name="Freeform 541"/>
                <p:cNvSpPr>
                  <a:spLocks/>
                </p:cNvSpPr>
                <p:nvPr/>
              </p:nvSpPr>
              <p:spPr bwMode="auto">
                <a:xfrm>
                  <a:off x="3184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4" name="Freeform 542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5" name="Freeform 543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6" name="Freeform 544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7" name="Freeform 545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8" name="Freeform 546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79" name="Freeform 547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0" name="Freeform 548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1" name="Freeform 549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2" name="Freeform 550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3" name="Freeform 551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4" name="Freeform 552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5" name="Freeform 553"/>
                <p:cNvSpPr>
                  <a:spLocks/>
                </p:cNvSpPr>
                <p:nvPr/>
              </p:nvSpPr>
              <p:spPr bwMode="auto">
                <a:xfrm>
                  <a:off x="3183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6" name="Freeform 554"/>
                <p:cNvSpPr>
                  <a:spLocks/>
                </p:cNvSpPr>
                <p:nvPr/>
              </p:nvSpPr>
              <p:spPr bwMode="auto">
                <a:xfrm>
                  <a:off x="3182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7" name="Freeform 555"/>
                <p:cNvSpPr>
                  <a:spLocks/>
                </p:cNvSpPr>
                <p:nvPr/>
              </p:nvSpPr>
              <p:spPr bwMode="auto">
                <a:xfrm>
                  <a:off x="3182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8" name="Freeform 556"/>
                <p:cNvSpPr>
                  <a:spLocks/>
                </p:cNvSpPr>
                <p:nvPr/>
              </p:nvSpPr>
              <p:spPr bwMode="auto">
                <a:xfrm>
                  <a:off x="3182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9" name="Freeform 557"/>
                <p:cNvSpPr>
                  <a:spLocks/>
                </p:cNvSpPr>
                <p:nvPr/>
              </p:nvSpPr>
              <p:spPr bwMode="auto">
                <a:xfrm>
                  <a:off x="3182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3" y="4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0" name="Freeform 558"/>
                <p:cNvSpPr>
                  <a:spLocks/>
                </p:cNvSpPr>
                <p:nvPr/>
              </p:nvSpPr>
              <p:spPr bwMode="auto">
                <a:xfrm>
                  <a:off x="3182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3" y="4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4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1" name="Freeform 559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10"/>
                    </a:cxn>
                    <a:cxn ang="0">
                      <a:pos x="4" y="4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1" y="10"/>
                    </a:cxn>
                  </a:cxnLst>
                  <a:rect l="0" t="0" r="r" b="b"/>
                  <a:pathLst>
                    <a:path w="5" h="10">
                      <a:moveTo>
                        <a:pt x="1" y="10"/>
                      </a:move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2" name="Freeform 560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10"/>
                    </a:cxn>
                    <a:cxn ang="0">
                      <a:pos x="4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1" y="10"/>
                    </a:cxn>
                  </a:cxnLst>
                  <a:rect l="0" t="0" r="r" b="b"/>
                  <a:pathLst>
                    <a:path w="4" h="10">
                      <a:moveTo>
                        <a:pt x="1" y="10"/>
                      </a:move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3" name="Freeform 561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4" name="Freeform 562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5" name="Freeform 563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6" name="Freeform 564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7" name="Freeform 565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8" name="Freeform 566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9" name="Freeform 567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0" name="Freeform 568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1" name="Freeform 569"/>
                <p:cNvSpPr>
                  <a:spLocks/>
                </p:cNvSpPr>
                <p:nvPr/>
              </p:nvSpPr>
              <p:spPr bwMode="auto">
                <a:xfrm>
                  <a:off x="3181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2" name="Freeform 570"/>
                <p:cNvSpPr>
                  <a:spLocks/>
                </p:cNvSpPr>
                <p:nvPr/>
              </p:nvSpPr>
              <p:spPr bwMode="auto">
                <a:xfrm>
                  <a:off x="3180" y="2549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4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3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3" name="Freeform 571"/>
                <p:cNvSpPr>
                  <a:spLocks/>
                </p:cNvSpPr>
                <p:nvPr/>
              </p:nvSpPr>
              <p:spPr bwMode="auto">
                <a:xfrm>
                  <a:off x="3180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4" name="Freeform 572"/>
                <p:cNvSpPr>
                  <a:spLocks/>
                </p:cNvSpPr>
                <p:nvPr/>
              </p:nvSpPr>
              <p:spPr bwMode="auto">
                <a:xfrm>
                  <a:off x="3180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8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5" name="Freeform 573"/>
                <p:cNvSpPr>
                  <a:spLocks/>
                </p:cNvSpPr>
                <p:nvPr/>
              </p:nvSpPr>
              <p:spPr bwMode="auto">
                <a:xfrm>
                  <a:off x="3180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6" name="Freeform 574"/>
                <p:cNvSpPr>
                  <a:spLocks/>
                </p:cNvSpPr>
                <p:nvPr/>
              </p:nvSpPr>
              <p:spPr bwMode="auto">
                <a:xfrm>
                  <a:off x="3180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7" name="Freeform 575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4" y="3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3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8" name="Freeform 576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3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9" name="Freeform 577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0" name="Freeform 578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1" name="Freeform 579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2" name="Freeform 580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4" h="9">
                      <a:moveTo>
                        <a:pt x="0" y="9"/>
                      </a:moveTo>
                      <a:lnTo>
                        <a:pt x="0" y="8"/>
                      </a:lnTo>
                      <a:lnTo>
                        <a:pt x="3" y="4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3" name="Freeform 581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4" h="9">
                      <a:moveTo>
                        <a:pt x="0" y="9"/>
                      </a:moveTo>
                      <a:lnTo>
                        <a:pt x="0" y="8"/>
                      </a:lnTo>
                      <a:lnTo>
                        <a:pt x="3" y="4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4" name="Freeform 582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4" y="4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3"/>
                    </a:cxn>
                    <a:cxn ang="0">
                      <a:pos x="1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5" name="Freeform 583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4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1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6" name="Freeform 584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1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7" name="Freeform 585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2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8" name="Freeform 586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2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9" name="Freeform 587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7"/>
                    </a:cxn>
                    <a:cxn ang="0">
                      <a:pos x="2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0" name="Freeform 588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2" y="3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3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1" name="Freeform 589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2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3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2" name="Freeform 590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3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2" h="5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3" name="Freeform 591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1" y="3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2" h="5">
                      <a:moveTo>
                        <a:pt x="0" y="5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4" name="Freeform 592"/>
                <p:cNvSpPr>
                  <a:spLocks/>
                </p:cNvSpPr>
                <p:nvPr/>
              </p:nvSpPr>
              <p:spPr bwMode="auto">
                <a:xfrm>
                  <a:off x="3179" y="2548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2" h="5">
                      <a:moveTo>
                        <a:pt x="0" y="5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5" name="Freeform 593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6" name="Freeform 594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7" name="Freeform 595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8" name="Freeform 596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9" name="Freeform 597"/>
                <p:cNvSpPr>
                  <a:spLocks/>
                </p:cNvSpPr>
                <p:nvPr/>
              </p:nvSpPr>
              <p:spPr bwMode="auto">
                <a:xfrm>
                  <a:off x="3179" y="254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0" name="Freeform 598"/>
                <p:cNvSpPr>
                  <a:spLocks/>
                </p:cNvSpPr>
                <p:nvPr/>
              </p:nvSpPr>
              <p:spPr bwMode="auto">
                <a:xfrm>
                  <a:off x="3261" y="2554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1" name="Freeform 599"/>
                <p:cNvSpPr>
                  <a:spLocks/>
                </p:cNvSpPr>
                <p:nvPr/>
              </p:nvSpPr>
              <p:spPr bwMode="auto">
                <a:xfrm>
                  <a:off x="3261" y="2553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2" name="Freeform 600"/>
                <p:cNvSpPr>
                  <a:spLocks/>
                </p:cNvSpPr>
                <p:nvPr/>
              </p:nvSpPr>
              <p:spPr bwMode="auto">
                <a:xfrm>
                  <a:off x="3261" y="2553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3" name="Freeform 601"/>
                <p:cNvSpPr>
                  <a:spLocks/>
                </p:cNvSpPr>
                <p:nvPr/>
              </p:nvSpPr>
              <p:spPr bwMode="auto">
                <a:xfrm>
                  <a:off x="3260" y="2553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3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4" name="Freeform 602"/>
                <p:cNvSpPr>
                  <a:spLocks/>
                </p:cNvSpPr>
                <p:nvPr/>
              </p:nvSpPr>
              <p:spPr bwMode="auto">
                <a:xfrm>
                  <a:off x="3260" y="2553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3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5" name="Freeform 603"/>
                <p:cNvSpPr>
                  <a:spLocks/>
                </p:cNvSpPr>
                <p:nvPr/>
              </p:nvSpPr>
              <p:spPr bwMode="auto">
                <a:xfrm>
                  <a:off x="3260" y="2553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6" name="Freeform 604"/>
                <p:cNvSpPr>
                  <a:spLocks/>
                </p:cNvSpPr>
                <p:nvPr/>
              </p:nvSpPr>
              <p:spPr bwMode="auto">
                <a:xfrm>
                  <a:off x="3259" y="2553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1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7" name="Freeform 605"/>
                <p:cNvSpPr>
                  <a:spLocks/>
                </p:cNvSpPr>
                <p:nvPr/>
              </p:nvSpPr>
              <p:spPr bwMode="auto">
                <a:xfrm>
                  <a:off x="3259" y="2553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1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3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8" name="Freeform 606"/>
                <p:cNvSpPr>
                  <a:spLocks/>
                </p:cNvSpPr>
                <p:nvPr/>
              </p:nvSpPr>
              <p:spPr bwMode="auto">
                <a:xfrm>
                  <a:off x="3259" y="2553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2" y="3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3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39" name="Freeform 607"/>
                <p:cNvSpPr>
                  <a:spLocks/>
                </p:cNvSpPr>
                <p:nvPr/>
              </p:nvSpPr>
              <p:spPr bwMode="auto">
                <a:xfrm>
                  <a:off x="3259" y="2553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2" y="3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3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0" name="Freeform 608"/>
                <p:cNvSpPr>
                  <a:spLocks/>
                </p:cNvSpPr>
                <p:nvPr/>
              </p:nvSpPr>
              <p:spPr bwMode="auto">
                <a:xfrm>
                  <a:off x="3259" y="2553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1" name="Freeform 609"/>
                <p:cNvSpPr>
                  <a:spLocks/>
                </p:cNvSpPr>
                <p:nvPr/>
              </p:nvSpPr>
              <p:spPr bwMode="auto">
                <a:xfrm>
                  <a:off x="3258" y="2553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2" name="Freeform 610"/>
                <p:cNvSpPr>
                  <a:spLocks/>
                </p:cNvSpPr>
                <p:nvPr/>
              </p:nvSpPr>
              <p:spPr bwMode="auto">
                <a:xfrm>
                  <a:off x="3258" y="2553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3" name="Freeform 611"/>
                <p:cNvSpPr>
                  <a:spLocks/>
                </p:cNvSpPr>
                <p:nvPr/>
              </p:nvSpPr>
              <p:spPr bwMode="auto">
                <a:xfrm>
                  <a:off x="3257" y="2553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4" name="Freeform 612"/>
                <p:cNvSpPr>
                  <a:spLocks/>
                </p:cNvSpPr>
                <p:nvPr/>
              </p:nvSpPr>
              <p:spPr bwMode="auto">
                <a:xfrm>
                  <a:off x="3257" y="2553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5" name="Freeform 613"/>
                <p:cNvSpPr>
                  <a:spLocks/>
                </p:cNvSpPr>
                <p:nvPr/>
              </p:nvSpPr>
              <p:spPr bwMode="auto">
                <a:xfrm>
                  <a:off x="3257" y="2553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4" h="4">
                      <a:moveTo>
                        <a:pt x="2" y="4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6" name="Freeform 614"/>
                <p:cNvSpPr>
                  <a:spLocks/>
                </p:cNvSpPr>
                <p:nvPr/>
              </p:nvSpPr>
              <p:spPr bwMode="auto">
                <a:xfrm>
                  <a:off x="3257" y="2553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7" name="Freeform 615"/>
                <p:cNvSpPr>
                  <a:spLocks/>
                </p:cNvSpPr>
                <p:nvPr/>
              </p:nvSpPr>
              <p:spPr bwMode="auto">
                <a:xfrm>
                  <a:off x="3256" y="2553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4" h="6">
                      <a:moveTo>
                        <a:pt x="1" y="4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8" name="Freeform 616"/>
                <p:cNvSpPr>
                  <a:spLocks/>
                </p:cNvSpPr>
                <p:nvPr/>
              </p:nvSpPr>
              <p:spPr bwMode="auto">
                <a:xfrm>
                  <a:off x="3256" y="2553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4" h="6">
                      <a:moveTo>
                        <a:pt x="1" y="4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9" name="Freeform 617"/>
                <p:cNvSpPr>
                  <a:spLocks/>
                </p:cNvSpPr>
                <p:nvPr/>
              </p:nvSpPr>
              <p:spPr bwMode="auto">
                <a:xfrm>
                  <a:off x="3255" y="2553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0" name="Freeform 618"/>
                <p:cNvSpPr>
                  <a:spLocks/>
                </p:cNvSpPr>
                <p:nvPr/>
              </p:nvSpPr>
              <p:spPr bwMode="auto">
                <a:xfrm>
                  <a:off x="3255" y="2553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1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lnTo>
                        <a:pt x="1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1" name="Freeform 619"/>
                <p:cNvSpPr>
                  <a:spLocks/>
                </p:cNvSpPr>
                <p:nvPr/>
              </p:nvSpPr>
              <p:spPr bwMode="auto">
                <a:xfrm>
                  <a:off x="3255" y="2553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4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lnTo>
                        <a:pt x="3" y="4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2" name="Freeform 620"/>
                <p:cNvSpPr>
                  <a:spLocks/>
                </p:cNvSpPr>
                <p:nvPr/>
              </p:nvSpPr>
              <p:spPr bwMode="auto">
                <a:xfrm>
                  <a:off x="3255" y="2553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2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4" h="7">
                      <a:moveTo>
                        <a:pt x="2" y="6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3" name="Freeform 621"/>
                <p:cNvSpPr>
                  <a:spLocks/>
                </p:cNvSpPr>
                <p:nvPr/>
              </p:nvSpPr>
              <p:spPr bwMode="auto">
                <a:xfrm>
                  <a:off x="3254" y="2553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4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5" h="7">
                      <a:moveTo>
                        <a:pt x="1" y="6"/>
                      </a:moveTo>
                      <a:lnTo>
                        <a:pt x="3" y="4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4" name="Freeform 622"/>
                <p:cNvSpPr>
                  <a:spLocks/>
                </p:cNvSpPr>
                <p:nvPr/>
              </p:nvSpPr>
              <p:spPr bwMode="auto">
                <a:xfrm>
                  <a:off x="3254" y="2553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4" h="7">
                      <a:moveTo>
                        <a:pt x="1" y="7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5" name="Freeform 623"/>
                <p:cNvSpPr>
                  <a:spLocks/>
                </p:cNvSpPr>
                <p:nvPr/>
              </p:nvSpPr>
              <p:spPr bwMode="auto">
                <a:xfrm>
                  <a:off x="3254" y="2553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" h="7">
                      <a:moveTo>
                        <a:pt x="0" y="7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6" name="Freeform 624"/>
                <p:cNvSpPr>
                  <a:spLocks/>
                </p:cNvSpPr>
                <p:nvPr/>
              </p:nvSpPr>
              <p:spPr bwMode="auto">
                <a:xfrm>
                  <a:off x="3253" y="2553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7" name="Freeform 625"/>
                <p:cNvSpPr>
                  <a:spLocks/>
                </p:cNvSpPr>
                <p:nvPr/>
              </p:nvSpPr>
              <p:spPr bwMode="auto">
                <a:xfrm>
                  <a:off x="3253" y="2553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2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4" h="7">
                      <a:moveTo>
                        <a:pt x="1" y="7"/>
                      </a:move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8" name="Freeform 626"/>
                <p:cNvSpPr>
                  <a:spLocks/>
                </p:cNvSpPr>
                <p:nvPr/>
              </p:nvSpPr>
              <p:spPr bwMode="auto">
                <a:xfrm>
                  <a:off x="3253" y="2553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4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9" name="Freeform 627"/>
                <p:cNvSpPr>
                  <a:spLocks/>
                </p:cNvSpPr>
                <p:nvPr/>
              </p:nvSpPr>
              <p:spPr bwMode="auto">
                <a:xfrm>
                  <a:off x="3253" y="2553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4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2" y="7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0" name="Freeform 628"/>
                <p:cNvSpPr>
                  <a:spLocks/>
                </p:cNvSpPr>
                <p:nvPr/>
              </p:nvSpPr>
              <p:spPr bwMode="auto">
                <a:xfrm>
                  <a:off x="3252" y="2553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2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1" name="Freeform 629"/>
                <p:cNvSpPr>
                  <a:spLocks/>
                </p:cNvSpPr>
                <p:nvPr/>
              </p:nvSpPr>
              <p:spPr bwMode="auto">
                <a:xfrm>
                  <a:off x="3252" y="2553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2" name="Freeform 630"/>
                <p:cNvSpPr>
                  <a:spLocks/>
                </p:cNvSpPr>
                <p:nvPr/>
              </p:nvSpPr>
              <p:spPr bwMode="auto">
                <a:xfrm>
                  <a:off x="3252" y="2553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4" y="2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3" name="Freeform 631"/>
                <p:cNvSpPr>
                  <a:spLocks/>
                </p:cNvSpPr>
                <p:nvPr/>
              </p:nvSpPr>
              <p:spPr bwMode="auto">
                <a:xfrm>
                  <a:off x="3251" y="2553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4" y="2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2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4" name="Freeform 632"/>
                <p:cNvSpPr>
                  <a:spLocks/>
                </p:cNvSpPr>
                <p:nvPr/>
              </p:nvSpPr>
              <p:spPr bwMode="auto">
                <a:xfrm>
                  <a:off x="3251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4" y="2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8">
                      <a:moveTo>
                        <a:pt x="1" y="7"/>
                      </a:move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5" name="Freeform 633"/>
                <p:cNvSpPr>
                  <a:spLocks/>
                </p:cNvSpPr>
                <p:nvPr/>
              </p:nvSpPr>
              <p:spPr bwMode="auto">
                <a:xfrm>
                  <a:off x="3251" y="2553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7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6" h="8">
                      <a:moveTo>
                        <a:pt x="2" y="7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6" name="Freeform 634"/>
                <p:cNvSpPr>
                  <a:spLocks/>
                </p:cNvSpPr>
                <p:nvPr/>
              </p:nvSpPr>
              <p:spPr bwMode="auto">
                <a:xfrm>
                  <a:off x="3251" y="2553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7" name="Freeform 635"/>
                <p:cNvSpPr>
                  <a:spLocks/>
                </p:cNvSpPr>
                <p:nvPr/>
              </p:nvSpPr>
              <p:spPr bwMode="auto">
                <a:xfrm>
                  <a:off x="3251" y="2553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8" name="Freeform 636"/>
                <p:cNvSpPr>
                  <a:spLocks/>
                </p:cNvSpPr>
                <p:nvPr/>
              </p:nvSpPr>
              <p:spPr bwMode="auto">
                <a:xfrm>
                  <a:off x="3250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9" name="Freeform 637"/>
                <p:cNvSpPr>
                  <a:spLocks/>
                </p:cNvSpPr>
                <p:nvPr/>
              </p:nvSpPr>
              <p:spPr bwMode="auto">
                <a:xfrm>
                  <a:off x="3250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0" name="Freeform 638"/>
                <p:cNvSpPr>
                  <a:spLocks/>
                </p:cNvSpPr>
                <p:nvPr/>
              </p:nvSpPr>
              <p:spPr bwMode="auto">
                <a:xfrm>
                  <a:off x="3249" y="2553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5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6" h="8">
                      <a:moveTo>
                        <a:pt x="1" y="8"/>
                      </a:move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1" name="Freeform 639"/>
                <p:cNvSpPr>
                  <a:spLocks/>
                </p:cNvSpPr>
                <p:nvPr/>
              </p:nvSpPr>
              <p:spPr bwMode="auto">
                <a:xfrm>
                  <a:off x="3249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2" name="Freeform 640"/>
                <p:cNvSpPr>
                  <a:spLocks/>
                </p:cNvSpPr>
                <p:nvPr/>
              </p:nvSpPr>
              <p:spPr bwMode="auto">
                <a:xfrm>
                  <a:off x="3249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2" y="7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7" h="8"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3" name="Freeform 641"/>
                <p:cNvSpPr>
                  <a:spLocks/>
                </p:cNvSpPr>
                <p:nvPr/>
              </p:nvSpPr>
              <p:spPr bwMode="auto">
                <a:xfrm>
                  <a:off x="3249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7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2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7" h="8">
                      <a:moveTo>
                        <a:pt x="2" y="8"/>
                      </a:moveTo>
                      <a:lnTo>
                        <a:pt x="2" y="7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4" name="Freeform 642"/>
                <p:cNvSpPr>
                  <a:spLocks/>
                </p:cNvSpPr>
                <p:nvPr/>
              </p:nvSpPr>
              <p:spPr bwMode="auto">
                <a:xfrm>
                  <a:off x="3249" y="2553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7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lnTo>
                        <a:pt x="2" y="7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5" name="Freeform 643"/>
                <p:cNvSpPr>
                  <a:spLocks/>
                </p:cNvSpPr>
                <p:nvPr/>
              </p:nvSpPr>
              <p:spPr bwMode="auto">
                <a:xfrm>
                  <a:off x="3248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7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lnTo>
                        <a:pt x="3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6" name="Freeform 644"/>
                <p:cNvSpPr>
                  <a:spLocks/>
                </p:cNvSpPr>
                <p:nvPr/>
              </p:nvSpPr>
              <p:spPr bwMode="auto">
                <a:xfrm>
                  <a:off x="3248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7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lnTo>
                        <a:pt x="1" y="7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7" name="Freeform 645"/>
                <p:cNvSpPr>
                  <a:spLocks/>
                </p:cNvSpPr>
                <p:nvPr/>
              </p:nvSpPr>
              <p:spPr bwMode="auto">
                <a:xfrm>
                  <a:off x="3247" y="2553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7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6" h="8">
                      <a:moveTo>
                        <a:pt x="1" y="8"/>
                      </a:moveTo>
                      <a:lnTo>
                        <a:pt x="2" y="7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8" name="Freeform 646"/>
                <p:cNvSpPr>
                  <a:spLocks/>
                </p:cNvSpPr>
                <p:nvPr/>
              </p:nvSpPr>
              <p:spPr bwMode="auto">
                <a:xfrm>
                  <a:off x="3247" y="2553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6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6" h="8">
                      <a:moveTo>
                        <a:pt x="1" y="8"/>
                      </a:moveTo>
                      <a:lnTo>
                        <a:pt x="2" y="6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9" name="Freeform 647"/>
                <p:cNvSpPr>
                  <a:spLocks/>
                </p:cNvSpPr>
                <p:nvPr/>
              </p:nvSpPr>
              <p:spPr bwMode="auto">
                <a:xfrm>
                  <a:off x="3247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6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" h="8">
                      <a:moveTo>
                        <a:pt x="0" y="8"/>
                      </a:moveTo>
                      <a:lnTo>
                        <a:pt x="1" y="6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80" name="Freeform 648"/>
                <p:cNvSpPr>
                  <a:spLocks/>
                </p:cNvSpPr>
                <p:nvPr/>
              </p:nvSpPr>
              <p:spPr bwMode="auto">
                <a:xfrm>
                  <a:off x="3247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6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3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7" h="8">
                      <a:moveTo>
                        <a:pt x="2" y="8"/>
                      </a:moveTo>
                      <a:lnTo>
                        <a:pt x="3" y="6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81" name="Freeform 649"/>
                <p:cNvSpPr>
                  <a:spLocks/>
                </p:cNvSpPr>
                <p:nvPr/>
              </p:nvSpPr>
              <p:spPr bwMode="auto">
                <a:xfrm>
                  <a:off x="3247" y="2553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6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3" y="6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82" name="Freeform 650"/>
                <p:cNvSpPr>
                  <a:spLocks/>
                </p:cNvSpPr>
                <p:nvPr/>
              </p:nvSpPr>
              <p:spPr bwMode="auto">
                <a:xfrm>
                  <a:off x="3246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6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lnTo>
                        <a:pt x="4" y="6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</p:grpSp>
          <p:grpSp>
            <p:nvGrpSpPr>
              <p:cNvPr id="46" name="Group 651"/>
              <p:cNvGrpSpPr>
                <a:grpSpLocks/>
              </p:cNvGrpSpPr>
              <p:nvPr userDrawn="1"/>
            </p:nvGrpSpPr>
            <p:grpSpPr bwMode="auto">
              <a:xfrm rot="-5400000">
                <a:off x="1311" y="582"/>
                <a:ext cx="15" cy="3"/>
                <a:chOff x="3213" y="2556"/>
                <a:chExt cx="41" cy="7"/>
              </a:xfrm>
            </p:grpSpPr>
            <p:sp>
              <p:nvSpPr>
                <p:cNvPr id="483" name="Freeform 652"/>
                <p:cNvSpPr>
                  <a:spLocks/>
                </p:cNvSpPr>
                <p:nvPr/>
              </p:nvSpPr>
              <p:spPr bwMode="auto">
                <a:xfrm>
                  <a:off x="3253" y="2559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84" name="Freeform 653"/>
                <p:cNvSpPr>
                  <a:spLocks/>
                </p:cNvSpPr>
                <p:nvPr/>
              </p:nvSpPr>
              <p:spPr bwMode="auto">
                <a:xfrm>
                  <a:off x="3253" y="2559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2" h="5">
                      <a:moveTo>
                        <a:pt x="0" y="5"/>
                      </a:move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85" name="Freeform 654"/>
                <p:cNvSpPr>
                  <a:spLocks/>
                </p:cNvSpPr>
                <p:nvPr/>
              </p:nvSpPr>
              <p:spPr bwMode="auto">
                <a:xfrm>
                  <a:off x="3252" y="2559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3" h="5">
                      <a:moveTo>
                        <a:pt x="1" y="5"/>
                      </a:move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86" name="Freeform 655"/>
                <p:cNvSpPr>
                  <a:spLocks/>
                </p:cNvSpPr>
                <p:nvPr/>
              </p:nvSpPr>
              <p:spPr bwMode="auto">
                <a:xfrm>
                  <a:off x="3252" y="2559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3" h="5">
                      <a:moveTo>
                        <a:pt x="1" y="5"/>
                      </a:move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87" name="Freeform 656"/>
                <p:cNvSpPr>
                  <a:spLocks/>
                </p:cNvSpPr>
                <p:nvPr/>
              </p:nvSpPr>
              <p:spPr bwMode="auto">
                <a:xfrm>
                  <a:off x="3252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" h="6">
                      <a:moveTo>
                        <a:pt x="0" y="5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88" name="Freeform 657"/>
                <p:cNvSpPr>
                  <a:spLocks/>
                </p:cNvSpPr>
                <p:nvPr/>
              </p:nvSpPr>
              <p:spPr bwMode="auto">
                <a:xfrm>
                  <a:off x="3251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2" h="6">
                      <a:moveTo>
                        <a:pt x="1" y="5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89" name="Freeform 658"/>
                <p:cNvSpPr>
                  <a:spLocks/>
                </p:cNvSpPr>
                <p:nvPr/>
              </p:nvSpPr>
              <p:spPr bwMode="auto">
                <a:xfrm>
                  <a:off x="3251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1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0" name="Freeform 659"/>
                <p:cNvSpPr>
                  <a:spLocks/>
                </p:cNvSpPr>
                <p:nvPr/>
              </p:nvSpPr>
              <p:spPr bwMode="auto">
                <a:xfrm>
                  <a:off x="3251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" h="6">
                      <a:moveTo>
                        <a:pt x="0" y="6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1" name="Freeform 660"/>
                <p:cNvSpPr>
                  <a:spLocks/>
                </p:cNvSpPr>
                <p:nvPr/>
              </p:nvSpPr>
              <p:spPr bwMode="auto">
                <a:xfrm>
                  <a:off x="3251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2" name="Freeform 661"/>
                <p:cNvSpPr>
                  <a:spLocks/>
                </p:cNvSpPr>
                <p:nvPr/>
              </p:nvSpPr>
              <p:spPr bwMode="auto">
                <a:xfrm>
                  <a:off x="3251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3" name="Freeform 662"/>
                <p:cNvSpPr>
                  <a:spLocks/>
                </p:cNvSpPr>
                <p:nvPr/>
              </p:nvSpPr>
              <p:spPr bwMode="auto">
                <a:xfrm>
                  <a:off x="3251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4" name="Freeform 663"/>
                <p:cNvSpPr>
                  <a:spLocks/>
                </p:cNvSpPr>
                <p:nvPr/>
              </p:nvSpPr>
              <p:spPr bwMode="auto">
                <a:xfrm>
                  <a:off x="3251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5" name="Freeform 664"/>
                <p:cNvSpPr>
                  <a:spLocks/>
                </p:cNvSpPr>
                <p:nvPr/>
              </p:nvSpPr>
              <p:spPr bwMode="auto">
                <a:xfrm>
                  <a:off x="3250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6" name="Freeform 665"/>
                <p:cNvSpPr>
                  <a:spLocks/>
                </p:cNvSpPr>
                <p:nvPr/>
              </p:nvSpPr>
              <p:spPr bwMode="auto">
                <a:xfrm>
                  <a:off x="3250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7" name="Freeform 666"/>
                <p:cNvSpPr>
                  <a:spLocks/>
                </p:cNvSpPr>
                <p:nvPr/>
              </p:nvSpPr>
              <p:spPr bwMode="auto">
                <a:xfrm>
                  <a:off x="3250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" h="6">
                      <a:moveTo>
                        <a:pt x="0" y="6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8" name="Freeform 667"/>
                <p:cNvSpPr>
                  <a:spLocks/>
                </p:cNvSpPr>
                <p:nvPr/>
              </p:nvSpPr>
              <p:spPr bwMode="auto">
                <a:xfrm>
                  <a:off x="3249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99" name="Freeform 668"/>
                <p:cNvSpPr>
                  <a:spLocks/>
                </p:cNvSpPr>
                <p:nvPr/>
              </p:nvSpPr>
              <p:spPr bwMode="auto">
                <a:xfrm>
                  <a:off x="3249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0" name="Freeform 669"/>
                <p:cNvSpPr>
                  <a:spLocks/>
                </p:cNvSpPr>
                <p:nvPr/>
              </p:nvSpPr>
              <p:spPr bwMode="auto">
                <a:xfrm>
                  <a:off x="3249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" h="6">
                      <a:moveTo>
                        <a:pt x="0" y="6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1" name="Freeform 670"/>
                <p:cNvSpPr>
                  <a:spLocks/>
                </p:cNvSpPr>
                <p:nvPr/>
              </p:nvSpPr>
              <p:spPr bwMode="auto">
                <a:xfrm>
                  <a:off x="3249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" h="6">
                      <a:moveTo>
                        <a:pt x="0" y="6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2" name="Freeform 671"/>
                <p:cNvSpPr>
                  <a:spLocks/>
                </p:cNvSpPr>
                <p:nvPr/>
              </p:nvSpPr>
              <p:spPr bwMode="auto">
                <a:xfrm>
                  <a:off x="3249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3" name="Freeform 672"/>
                <p:cNvSpPr>
                  <a:spLocks/>
                </p:cNvSpPr>
                <p:nvPr/>
              </p:nvSpPr>
              <p:spPr bwMode="auto">
                <a:xfrm>
                  <a:off x="3249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2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4" name="Freeform 673"/>
                <p:cNvSpPr>
                  <a:spLocks/>
                </p:cNvSpPr>
                <p:nvPr/>
              </p:nvSpPr>
              <p:spPr bwMode="auto">
                <a:xfrm>
                  <a:off x="3249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5" name="Freeform 674"/>
                <p:cNvSpPr>
                  <a:spLocks/>
                </p:cNvSpPr>
                <p:nvPr/>
              </p:nvSpPr>
              <p:spPr bwMode="auto">
                <a:xfrm>
                  <a:off x="3248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6" name="Freeform 675"/>
                <p:cNvSpPr>
                  <a:spLocks/>
                </p:cNvSpPr>
                <p:nvPr/>
              </p:nvSpPr>
              <p:spPr bwMode="auto">
                <a:xfrm>
                  <a:off x="3248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7" name="Freeform 676"/>
                <p:cNvSpPr>
                  <a:spLocks/>
                </p:cNvSpPr>
                <p:nvPr/>
              </p:nvSpPr>
              <p:spPr bwMode="auto">
                <a:xfrm>
                  <a:off x="3248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" h="6">
                      <a:moveTo>
                        <a:pt x="0" y="6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8" name="Freeform 677"/>
                <p:cNvSpPr>
                  <a:spLocks/>
                </p:cNvSpPr>
                <p:nvPr/>
              </p:nvSpPr>
              <p:spPr bwMode="auto">
                <a:xfrm>
                  <a:off x="3247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09" name="Freeform 678"/>
                <p:cNvSpPr>
                  <a:spLocks/>
                </p:cNvSpPr>
                <p:nvPr/>
              </p:nvSpPr>
              <p:spPr bwMode="auto">
                <a:xfrm>
                  <a:off x="3247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0" name="Freeform 679"/>
                <p:cNvSpPr>
                  <a:spLocks/>
                </p:cNvSpPr>
                <p:nvPr/>
              </p:nvSpPr>
              <p:spPr bwMode="auto">
                <a:xfrm>
                  <a:off x="3247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1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1" name="Freeform 680"/>
                <p:cNvSpPr>
                  <a:spLocks/>
                </p:cNvSpPr>
                <p:nvPr/>
              </p:nvSpPr>
              <p:spPr bwMode="auto">
                <a:xfrm>
                  <a:off x="3247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" h="6">
                      <a:moveTo>
                        <a:pt x="0" y="6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2" name="Freeform 681"/>
                <p:cNvSpPr>
                  <a:spLocks/>
                </p:cNvSpPr>
                <p:nvPr/>
              </p:nvSpPr>
              <p:spPr bwMode="auto">
                <a:xfrm>
                  <a:off x="3247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3" name="Freeform 682"/>
                <p:cNvSpPr>
                  <a:spLocks/>
                </p:cNvSpPr>
                <p:nvPr/>
              </p:nvSpPr>
              <p:spPr bwMode="auto">
                <a:xfrm>
                  <a:off x="3247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4" name="Freeform 683"/>
                <p:cNvSpPr>
                  <a:spLocks/>
                </p:cNvSpPr>
                <p:nvPr/>
              </p:nvSpPr>
              <p:spPr bwMode="auto">
                <a:xfrm>
                  <a:off x="3247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5" name="Freeform 684"/>
                <p:cNvSpPr>
                  <a:spLocks/>
                </p:cNvSpPr>
                <p:nvPr/>
              </p:nvSpPr>
              <p:spPr bwMode="auto">
                <a:xfrm>
                  <a:off x="3246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6" name="Freeform 685"/>
                <p:cNvSpPr>
                  <a:spLocks/>
                </p:cNvSpPr>
                <p:nvPr/>
              </p:nvSpPr>
              <p:spPr bwMode="auto">
                <a:xfrm>
                  <a:off x="3246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7" name="Freeform 686"/>
                <p:cNvSpPr>
                  <a:spLocks/>
                </p:cNvSpPr>
                <p:nvPr/>
              </p:nvSpPr>
              <p:spPr bwMode="auto">
                <a:xfrm>
                  <a:off x="3246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1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8" name="Freeform 687"/>
                <p:cNvSpPr>
                  <a:spLocks/>
                </p:cNvSpPr>
                <p:nvPr/>
              </p:nvSpPr>
              <p:spPr bwMode="auto">
                <a:xfrm>
                  <a:off x="3245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19" name="Freeform 688"/>
                <p:cNvSpPr>
                  <a:spLocks/>
                </p:cNvSpPr>
                <p:nvPr/>
              </p:nvSpPr>
              <p:spPr bwMode="auto">
                <a:xfrm>
                  <a:off x="3245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0" name="Freeform 689"/>
                <p:cNvSpPr>
                  <a:spLocks/>
                </p:cNvSpPr>
                <p:nvPr/>
              </p:nvSpPr>
              <p:spPr bwMode="auto">
                <a:xfrm>
                  <a:off x="3245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1" name="Freeform 690"/>
                <p:cNvSpPr>
                  <a:spLocks/>
                </p:cNvSpPr>
                <p:nvPr/>
              </p:nvSpPr>
              <p:spPr bwMode="auto">
                <a:xfrm>
                  <a:off x="3245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" h="6">
                      <a:moveTo>
                        <a:pt x="0" y="6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2" name="Freeform 691"/>
                <p:cNvSpPr>
                  <a:spLocks/>
                </p:cNvSpPr>
                <p:nvPr/>
              </p:nvSpPr>
              <p:spPr bwMode="auto">
                <a:xfrm>
                  <a:off x="3245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3" name="Freeform 692"/>
                <p:cNvSpPr>
                  <a:spLocks/>
                </p:cNvSpPr>
                <p:nvPr/>
              </p:nvSpPr>
              <p:spPr bwMode="auto">
                <a:xfrm>
                  <a:off x="3245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4" name="Freeform 693"/>
                <p:cNvSpPr>
                  <a:spLocks/>
                </p:cNvSpPr>
                <p:nvPr/>
              </p:nvSpPr>
              <p:spPr bwMode="auto">
                <a:xfrm>
                  <a:off x="3245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5" name="Freeform 694"/>
                <p:cNvSpPr>
                  <a:spLocks/>
                </p:cNvSpPr>
                <p:nvPr/>
              </p:nvSpPr>
              <p:spPr bwMode="auto">
                <a:xfrm>
                  <a:off x="3244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6" name="Freeform 695"/>
                <p:cNvSpPr>
                  <a:spLocks/>
                </p:cNvSpPr>
                <p:nvPr/>
              </p:nvSpPr>
              <p:spPr bwMode="auto">
                <a:xfrm>
                  <a:off x="3244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7" name="Freeform 696"/>
                <p:cNvSpPr>
                  <a:spLocks/>
                </p:cNvSpPr>
                <p:nvPr/>
              </p:nvSpPr>
              <p:spPr bwMode="auto">
                <a:xfrm>
                  <a:off x="3244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8" name="Freeform 697"/>
                <p:cNvSpPr>
                  <a:spLocks/>
                </p:cNvSpPr>
                <p:nvPr/>
              </p:nvSpPr>
              <p:spPr bwMode="auto">
                <a:xfrm>
                  <a:off x="3243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29" name="Freeform 698"/>
                <p:cNvSpPr>
                  <a:spLocks/>
                </p:cNvSpPr>
                <p:nvPr/>
              </p:nvSpPr>
              <p:spPr bwMode="auto">
                <a:xfrm>
                  <a:off x="3243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0" name="Freeform 699"/>
                <p:cNvSpPr>
                  <a:spLocks/>
                </p:cNvSpPr>
                <p:nvPr/>
              </p:nvSpPr>
              <p:spPr bwMode="auto">
                <a:xfrm>
                  <a:off x="3243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1" name="Freeform 700"/>
                <p:cNvSpPr>
                  <a:spLocks/>
                </p:cNvSpPr>
                <p:nvPr/>
              </p:nvSpPr>
              <p:spPr bwMode="auto">
                <a:xfrm>
                  <a:off x="3243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2" name="Freeform 701"/>
                <p:cNvSpPr>
                  <a:spLocks/>
                </p:cNvSpPr>
                <p:nvPr/>
              </p:nvSpPr>
              <p:spPr bwMode="auto">
                <a:xfrm>
                  <a:off x="3243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3" name="Freeform 702"/>
                <p:cNvSpPr>
                  <a:spLocks/>
                </p:cNvSpPr>
                <p:nvPr/>
              </p:nvSpPr>
              <p:spPr bwMode="auto">
                <a:xfrm>
                  <a:off x="3243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4" name="Freeform 703"/>
                <p:cNvSpPr>
                  <a:spLocks/>
                </p:cNvSpPr>
                <p:nvPr/>
              </p:nvSpPr>
              <p:spPr bwMode="auto">
                <a:xfrm>
                  <a:off x="3242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5" name="Freeform 704"/>
                <p:cNvSpPr>
                  <a:spLocks/>
                </p:cNvSpPr>
                <p:nvPr/>
              </p:nvSpPr>
              <p:spPr bwMode="auto">
                <a:xfrm>
                  <a:off x="3242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6" name="Freeform 705"/>
                <p:cNvSpPr>
                  <a:spLocks/>
                </p:cNvSpPr>
                <p:nvPr/>
              </p:nvSpPr>
              <p:spPr bwMode="auto">
                <a:xfrm>
                  <a:off x="3242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7" name="Freeform 706"/>
                <p:cNvSpPr>
                  <a:spLocks/>
                </p:cNvSpPr>
                <p:nvPr/>
              </p:nvSpPr>
              <p:spPr bwMode="auto">
                <a:xfrm>
                  <a:off x="3241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8" name="Freeform 707"/>
                <p:cNvSpPr>
                  <a:spLocks/>
                </p:cNvSpPr>
                <p:nvPr/>
              </p:nvSpPr>
              <p:spPr bwMode="auto">
                <a:xfrm>
                  <a:off x="3241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39" name="Freeform 708"/>
                <p:cNvSpPr>
                  <a:spLocks/>
                </p:cNvSpPr>
                <p:nvPr/>
              </p:nvSpPr>
              <p:spPr bwMode="auto">
                <a:xfrm>
                  <a:off x="3241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0" name="Freeform 709"/>
                <p:cNvSpPr>
                  <a:spLocks/>
                </p:cNvSpPr>
                <p:nvPr/>
              </p:nvSpPr>
              <p:spPr bwMode="auto">
                <a:xfrm>
                  <a:off x="3241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1" name="Freeform 710"/>
                <p:cNvSpPr>
                  <a:spLocks/>
                </p:cNvSpPr>
                <p:nvPr/>
              </p:nvSpPr>
              <p:spPr bwMode="auto">
                <a:xfrm>
                  <a:off x="3241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2" name="Freeform 711"/>
                <p:cNvSpPr>
                  <a:spLocks/>
                </p:cNvSpPr>
                <p:nvPr/>
              </p:nvSpPr>
              <p:spPr bwMode="auto">
                <a:xfrm>
                  <a:off x="3241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3" name="Freeform 712"/>
                <p:cNvSpPr>
                  <a:spLocks/>
                </p:cNvSpPr>
                <p:nvPr/>
              </p:nvSpPr>
              <p:spPr bwMode="auto">
                <a:xfrm>
                  <a:off x="3241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4" name="Freeform 713"/>
                <p:cNvSpPr>
                  <a:spLocks/>
                </p:cNvSpPr>
                <p:nvPr/>
              </p:nvSpPr>
              <p:spPr bwMode="auto">
                <a:xfrm>
                  <a:off x="3240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5" name="Freeform 714"/>
                <p:cNvSpPr>
                  <a:spLocks/>
                </p:cNvSpPr>
                <p:nvPr/>
              </p:nvSpPr>
              <p:spPr bwMode="auto">
                <a:xfrm>
                  <a:off x="3240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6" name="Freeform 715"/>
                <p:cNvSpPr>
                  <a:spLocks/>
                </p:cNvSpPr>
                <p:nvPr/>
              </p:nvSpPr>
              <p:spPr bwMode="auto">
                <a:xfrm>
                  <a:off x="3240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7" name="Freeform 716"/>
                <p:cNvSpPr>
                  <a:spLocks/>
                </p:cNvSpPr>
                <p:nvPr/>
              </p:nvSpPr>
              <p:spPr bwMode="auto">
                <a:xfrm>
                  <a:off x="3239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8" name="Freeform 717"/>
                <p:cNvSpPr>
                  <a:spLocks/>
                </p:cNvSpPr>
                <p:nvPr/>
              </p:nvSpPr>
              <p:spPr bwMode="auto">
                <a:xfrm>
                  <a:off x="3239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2" h="6">
                      <a:moveTo>
                        <a:pt x="1" y="6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49" name="Freeform 718"/>
                <p:cNvSpPr>
                  <a:spLocks/>
                </p:cNvSpPr>
                <p:nvPr/>
              </p:nvSpPr>
              <p:spPr bwMode="auto">
                <a:xfrm>
                  <a:off x="3239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0" name="Freeform 719"/>
                <p:cNvSpPr>
                  <a:spLocks/>
                </p:cNvSpPr>
                <p:nvPr/>
              </p:nvSpPr>
              <p:spPr bwMode="auto">
                <a:xfrm>
                  <a:off x="3239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1" name="Freeform 720"/>
                <p:cNvSpPr>
                  <a:spLocks/>
                </p:cNvSpPr>
                <p:nvPr/>
              </p:nvSpPr>
              <p:spPr bwMode="auto">
                <a:xfrm>
                  <a:off x="3239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2" name="Freeform 721"/>
                <p:cNvSpPr>
                  <a:spLocks/>
                </p:cNvSpPr>
                <p:nvPr/>
              </p:nvSpPr>
              <p:spPr bwMode="auto">
                <a:xfrm>
                  <a:off x="3239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3" h="8">
                      <a:moveTo>
                        <a:pt x="2" y="8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3" name="Freeform 722"/>
                <p:cNvSpPr>
                  <a:spLocks/>
                </p:cNvSpPr>
                <p:nvPr/>
              </p:nvSpPr>
              <p:spPr bwMode="auto">
                <a:xfrm>
                  <a:off x="3239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4" name="Freeform 723"/>
                <p:cNvSpPr>
                  <a:spLocks/>
                </p:cNvSpPr>
                <p:nvPr/>
              </p:nvSpPr>
              <p:spPr bwMode="auto">
                <a:xfrm>
                  <a:off x="3238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5" name="Freeform 724"/>
                <p:cNvSpPr>
                  <a:spLocks/>
                </p:cNvSpPr>
                <p:nvPr/>
              </p:nvSpPr>
              <p:spPr bwMode="auto">
                <a:xfrm>
                  <a:off x="3238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6" name="Freeform 725"/>
                <p:cNvSpPr>
                  <a:spLocks/>
                </p:cNvSpPr>
                <p:nvPr/>
              </p:nvSpPr>
              <p:spPr bwMode="auto">
                <a:xfrm>
                  <a:off x="3238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7" name="Freeform 726"/>
                <p:cNvSpPr>
                  <a:spLocks/>
                </p:cNvSpPr>
                <p:nvPr/>
              </p:nvSpPr>
              <p:spPr bwMode="auto">
                <a:xfrm>
                  <a:off x="3237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8" name="Freeform 727"/>
                <p:cNvSpPr>
                  <a:spLocks/>
                </p:cNvSpPr>
                <p:nvPr/>
              </p:nvSpPr>
              <p:spPr bwMode="auto">
                <a:xfrm>
                  <a:off x="3237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2" h="8">
                      <a:moveTo>
                        <a:pt x="1" y="8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59" name="Freeform 728"/>
                <p:cNvSpPr>
                  <a:spLocks/>
                </p:cNvSpPr>
                <p:nvPr/>
              </p:nvSpPr>
              <p:spPr bwMode="auto">
                <a:xfrm>
                  <a:off x="3237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0" name="Freeform 729"/>
                <p:cNvSpPr>
                  <a:spLocks/>
                </p:cNvSpPr>
                <p:nvPr/>
              </p:nvSpPr>
              <p:spPr bwMode="auto">
                <a:xfrm>
                  <a:off x="3237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1" name="Freeform 730"/>
                <p:cNvSpPr>
                  <a:spLocks/>
                </p:cNvSpPr>
                <p:nvPr/>
              </p:nvSpPr>
              <p:spPr bwMode="auto">
                <a:xfrm>
                  <a:off x="3237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2" name="Freeform 731"/>
                <p:cNvSpPr>
                  <a:spLocks/>
                </p:cNvSpPr>
                <p:nvPr/>
              </p:nvSpPr>
              <p:spPr bwMode="auto">
                <a:xfrm>
                  <a:off x="3237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3" h="8">
                      <a:moveTo>
                        <a:pt x="2" y="8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3" name="Freeform 732"/>
                <p:cNvSpPr>
                  <a:spLocks/>
                </p:cNvSpPr>
                <p:nvPr/>
              </p:nvSpPr>
              <p:spPr bwMode="auto">
                <a:xfrm>
                  <a:off x="3237" y="2559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4" name="Freeform 733"/>
                <p:cNvSpPr>
                  <a:spLocks/>
                </p:cNvSpPr>
                <p:nvPr/>
              </p:nvSpPr>
              <p:spPr bwMode="auto">
                <a:xfrm>
                  <a:off x="3236" y="255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5" name="Freeform 734"/>
                <p:cNvSpPr>
                  <a:spLocks/>
                </p:cNvSpPr>
                <p:nvPr/>
              </p:nvSpPr>
              <p:spPr bwMode="auto">
                <a:xfrm>
                  <a:off x="3236" y="2558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4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4" h="9">
                      <a:moveTo>
                        <a:pt x="1" y="9"/>
                      </a:move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6" name="Freeform 735"/>
                <p:cNvSpPr>
                  <a:spLocks/>
                </p:cNvSpPr>
                <p:nvPr/>
              </p:nvSpPr>
              <p:spPr bwMode="auto">
                <a:xfrm>
                  <a:off x="3236" y="2558"/>
                  <a:ext cx="1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3" h="9">
                      <a:moveTo>
                        <a:pt x="0" y="9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7" name="Freeform 736"/>
                <p:cNvSpPr>
                  <a:spLocks/>
                </p:cNvSpPr>
                <p:nvPr/>
              </p:nvSpPr>
              <p:spPr bwMode="auto">
                <a:xfrm>
                  <a:off x="3235" y="2558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4" h="9">
                      <a:moveTo>
                        <a:pt x="1" y="9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8" name="Freeform 737"/>
                <p:cNvSpPr>
                  <a:spLocks/>
                </p:cNvSpPr>
                <p:nvPr/>
              </p:nvSpPr>
              <p:spPr bwMode="auto">
                <a:xfrm>
                  <a:off x="3235" y="2558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4" h="9">
                      <a:moveTo>
                        <a:pt x="1" y="9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69" name="Freeform 738"/>
                <p:cNvSpPr>
                  <a:spLocks/>
                </p:cNvSpPr>
                <p:nvPr/>
              </p:nvSpPr>
              <p:spPr bwMode="auto">
                <a:xfrm>
                  <a:off x="3235" y="2558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2" h="9">
                      <a:moveTo>
                        <a:pt x="0" y="9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0" name="Freeform 739"/>
                <p:cNvSpPr>
                  <a:spLocks/>
                </p:cNvSpPr>
                <p:nvPr/>
              </p:nvSpPr>
              <p:spPr bwMode="auto">
                <a:xfrm>
                  <a:off x="3235" y="2558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2" h="9">
                      <a:moveTo>
                        <a:pt x="0" y="9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1" name="Freeform 740"/>
                <p:cNvSpPr>
                  <a:spLocks/>
                </p:cNvSpPr>
                <p:nvPr/>
              </p:nvSpPr>
              <p:spPr bwMode="auto">
                <a:xfrm>
                  <a:off x="3235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2" name="Freeform 741"/>
                <p:cNvSpPr>
                  <a:spLocks/>
                </p:cNvSpPr>
                <p:nvPr/>
              </p:nvSpPr>
              <p:spPr bwMode="auto">
                <a:xfrm>
                  <a:off x="3235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3" name="Freeform 742"/>
                <p:cNvSpPr>
                  <a:spLocks/>
                </p:cNvSpPr>
                <p:nvPr/>
              </p:nvSpPr>
              <p:spPr bwMode="auto">
                <a:xfrm>
                  <a:off x="3235" y="2558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4" name="Freeform 743"/>
                <p:cNvSpPr>
                  <a:spLocks/>
                </p:cNvSpPr>
                <p:nvPr/>
              </p:nvSpPr>
              <p:spPr bwMode="auto">
                <a:xfrm>
                  <a:off x="3234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5" name="Freeform 744"/>
                <p:cNvSpPr>
                  <a:spLocks/>
                </p:cNvSpPr>
                <p:nvPr/>
              </p:nvSpPr>
              <p:spPr bwMode="auto">
                <a:xfrm>
                  <a:off x="3234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6" name="Freeform 745"/>
                <p:cNvSpPr>
                  <a:spLocks/>
                </p:cNvSpPr>
                <p:nvPr/>
              </p:nvSpPr>
              <p:spPr bwMode="auto">
                <a:xfrm>
                  <a:off x="3234" y="2558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7" name="Freeform 746"/>
                <p:cNvSpPr>
                  <a:spLocks/>
                </p:cNvSpPr>
                <p:nvPr/>
              </p:nvSpPr>
              <p:spPr bwMode="auto">
                <a:xfrm>
                  <a:off x="3234" y="2558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8" name="Freeform 747"/>
                <p:cNvSpPr>
                  <a:spLocks/>
                </p:cNvSpPr>
                <p:nvPr/>
              </p:nvSpPr>
              <p:spPr bwMode="auto">
                <a:xfrm>
                  <a:off x="3233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79" name="Freeform 748"/>
                <p:cNvSpPr>
                  <a:spLocks/>
                </p:cNvSpPr>
                <p:nvPr/>
              </p:nvSpPr>
              <p:spPr bwMode="auto">
                <a:xfrm>
                  <a:off x="3233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0" name="Freeform 749"/>
                <p:cNvSpPr>
                  <a:spLocks/>
                </p:cNvSpPr>
                <p:nvPr/>
              </p:nvSpPr>
              <p:spPr bwMode="auto">
                <a:xfrm>
                  <a:off x="3233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1" name="Freeform 750"/>
                <p:cNvSpPr>
                  <a:spLocks/>
                </p:cNvSpPr>
                <p:nvPr/>
              </p:nvSpPr>
              <p:spPr bwMode="auto">
                <a:xfrm>
                  <a:off x="3233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2" name="Freeform 751"/>
                <p:cNvSpPr>
                  <a:spLocks/>
                </p:cNvSpPr>
                <p:nvPr/>
              </p:nvSpPr>
              <p:spPr bwMode="auto">
                <a:xfrm>
                  <a:off x="3233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3" name="Freeform 752"/>
                <p:cNvSpPr>
                  <a:spLocks/>
                </p:cNvSpPr>
                <p:nvPr/>
              </p:nvSpPr>
              <p:spPr bwMode="auto">
                <a:xfrm>
                  <a:off x="3233" y="2558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4" name="Freeform 753"/>
                <p:cNvSpPr>
                  <a:spLocks/>
                </p:cNvSpPr>
                <p:nvPr/>
              </p:nvSpPr>
              <p:spPr bwMode="auto">
                <a:xfrm>
                  <a:off x="3232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1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5" name="Freeform 754"/>
                <p:cNvSpPr>
                  <a:spLocks/>
                </p:cNvSpPr>
                <p:nvPr/>
              </p:nvSpPr>
              <p:spPr bwMode="auto">
                <a:xfrm>
                  <a:off x="3232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6" name="Freeform 755"/>
                <p:cNvSpPr>
                  <a:spLocks/>
                </p:cNvSpPr>
                <p:nvPr/>
              </p:nvSpPr>
              <p:spPr bwMode="auto">
                <a:xfrm>
                  <a:off x="3232" y="2558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7" name="Freeform 756"/>
                <p:cNvSpPr>
                  <a:spLocks/>
                </p:cNvSpPr>
                <p:nvPr/>
              </p:nvSpPr>
              <p:spPr bwMode="auto">
                <a:xfrm>
                  <a:off x="3232" y="2558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8" name="Freeform 757"/>
                <p:cNvSpPr>
                  <a:spLocks/>
                </p:cNvSpPr>
                <p:nvPr/>
              </p:nvSpPr>
              <p:spPr bwMode="auto">
                <a:xfrm>
                  <a:off x="3231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7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7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89" name="Freeform 758"/>
                <p:cNvSpPr>
                  <a:spLocks/>
                </p:cNvSpPr>
                <p:nvPr/>
              </p:nvSpPr>
              <p:spPr bwMode="auto">
                <a:xfrm>
                  <a:off x="3231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7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7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0" name="Freeform 759"/>
                <p:cNvSpPr>
                  <a:spLocks/>
                </p:cNvSpPr>
                <p:nvPr/>
              </p:nvSpPr>
              <p:spPr bwMode="auto">
                <a:xfrm>
                  <a:off x="3231" y="2558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1" name="Freeform 760"/>
                <p:cNvSpPr>
                  <a:spLocks/>
                </p:cNvSpPr>
                <p:nvPr/>
              </p:nvSpPr>
              <p:spPr bwMode="auto">
                <a:xfrm>
                  <a:off x="3231" y="2557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2" y="9"/>
                    </a:cxn>
                    <a:cxn ang="0">
                      <a:pos x="2" y="8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3" y="0"/>
                    </a:cxn>
                    <a:cxn ang="0">
                      <a:pos x="2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2" y="8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2" name="Freeform 761"/>
                <p:cNvSpPr>
                  <a:spLocks/>
                </p:cNvSpPr>
                <p:nvPr/>
              </p:nvSpPr>
              <p:spPr bwMode="auto">
                <a:xfrm>
                  <a:off x="3231" y="2557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2" y="9"/>
                    </a:cxn>
                    <a:cxn ang="0">
                      <a:pos x="2" y="8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2" y="8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3" name="Freeform 762"/>
                <p:cNvSpPr>
                  <a:spLocks/>
                </p:cNvSpPr>
                <p:nvPr/>
              </p:nvSpPr>
              <p:spPr bwMode="auto">
                <a:xfrm>
                  <a:off x="3231" y="2557"/>
                  <a:ext cx="1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2" y="8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3" h="9">
                      <a:moveTo>
                        <a:pt x="0" y="9"/>
                      </a:moveTo>
                      <a:lnTo>
                        <a:pt x="2" y="8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4" name="Freeform 763"/>
                <p:cNvSpPr>
                  <a:spLocks/>
                </p:cNvSpPr>
                <p:nvPr/>
              </p:nvSpPr>
              <p:spPr bwMode="auto">
                <a:xfrm>
                  <a:off x="3230" y="2557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8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4" h="9">
                      <a:moveTo>
                        <a:pt x="1" y="9"/>
                      </a:moveTo>
                      <a:lnTo>
                        <a:pt x="1" y="8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5" name="Freeform 764"/>
                <p:cNvSpPr>
                  <a:spLocks/>
                </p:cNvSpPr>
                <p:nvPr/>
              </p:nvSpPr>
              <p:spPr bwMode="auto">
                <a:xfrm>
                  <a:off x="3230" y="2557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4" h="9">
                      <a:moveTo>
                        <a:pt x="1" y="9"/>
                      </a:moveTo>
                      <a:lnTo>
                        <a:pt x="1" y="8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6" name="Freeform 765"/>
                <p:cNvSpPr>
                  <a:spLocks/>
                </p:cNvSpPr>
                <p:nvPr/>
              </p:nvSpPr>
              <p:spPr bwMode="auto">
                <a:xfrm>
                  <a:off x="3230" y="2557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1" y="8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4" h="9">
                      <a:moveTo>
                        <a:pt x="0" y="9"/>
                      </a:moveTo>
                      <a:lnTo>
                        <a:pt x="1" y="8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7" name="Freeform 766"/>
                <p:cNvSpPr>
                  <a:spLocks/>
                </p:cNvSpPr>
                <p:nvPr/>
              </p:nvSpPr>
              <p:spPr bwMode="auto">
                <a:xfrm>
                  <a:off x="3230" y="2557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6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1" y="6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8" name="Freeform 767"/>
                <p:cNvSpPr>
                  <a:spLocks/>
                </p:cNvSpPr>
                <p:nvPr/>
              </p:nvSpPr>
              <p:spPr bwMode="auto">
                <a:xfrm>
                  <a:off x="3229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599" name="Freeform 768"/>
                <p:cNvSpPr>
                  <a:spLocks/>
                </p:cNvSpPr>
                <p:nvPr/>
              </p:nvSpPr>
              <p:spPr bwMode="auto">
                <a:xfrm>
                  <a:off x="3229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0" name="Freeform 769"/>
                <p:cNvSpPr>
                  <a:spLocks/>
                </p:cNvSpPr>
                <p:nvPr/>
              </p:nvSpPr>
              <p:spPr bwMode="auto">
                <a:xfrm>
                  <a:off x="3229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6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" h="8">
                      <a:moveTo>
                        <a:pt x="0" y="8"/>
                      </a:moveTo>
                      <a:lnTo>
                        <a:pt x="1" y="6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1" name="Freeform 770"/>
                <p:cNvSpPr>
                  <a:spLocks/>
                </p:cNvSpPr>
                <p:nvPr/>
              </p:nvSpPr>
              <p:spPr bwMode="auto">
                <a:xfrm>
                  <a:off x="3229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2" name="Freeform 771"/>
                <p:cNvSpPr>
                  <a:spLocks/>
                </p:cNvSpPr>
                <p:nvPr/>
              </p:nvSpPr>
              <p:spPr bwMode="auto">
                <a:xfrm>
                  <a:off x="3229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2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3" name="Freeform 772"/>
                <p:cNvSpPr>
                  <a:spLocks/>
                </p:cNvSpPr>
                <p:nvPr/>
              </p:nvSpPr>
              <p:spPr bwMode="auto">
                <a:xfrm>
                  <a:off x="3229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6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4" name="Freeform 773"/>
                <p:cNvSpPr>
                  <a:spLocks/>
                </p:cNvSpPr>
                <p:nvPr/>
              </p:nvSpPr>
              <p:spPr bwMode="auto">
                <a:xfrm>
                  <a:off x="3228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5" name="Freeform 774"/>
                <p:cNvSpPr>
                  <a:spLocks/>
                </p:cNvSpPr>
                <p:nvPr/>
              </p:nvSpPr>
              <p:spPr bwMode="auto">
                <a:xfrm>
                  <a:off x="3228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6" name="Freeform 775"/>
                <p:cNvSpPr>
                  <a:spLocks/>
                </p:cNvSpPr>
                <p:nvPr/>
              </p:nvSpPr>
              <p:spPr bwMode="auto">
                <a:xfrm>
                  <a:off x="3228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7" name="Freeform 776"/>
                <p:cNvSpPr>
                  <a:spLocks/>
                </p:cNvSpPr>
                <p:nvPr/>
              </p:nvSpPr>
              <p:spPr bwMode="auto">
                <a:xfrm>
                  <a:off x="3228" y="2557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5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3" h="8">
                      <a:moveTo>
                        <a:pt x="0" y="8"/>
                      </a:moveTo>
                      <a:lnTo>
                        <a:pt x="1" y="5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8" name="Freeform 777"/>
                <p:cNvSpPr>
                  <a:spLocks/>
                </p:cNvSpPr>
                <p:nvPr/>
              </p:nvSpPr>
              <p:spPr bwMode="auto">
                <a:xfrm>
                  <a:off x="3227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09" name="Freeform 778"/>
                <p:cNvSpPr>
                  <a:spLocks/>
                </p:cNvSpPr>
                <p:nvPr/>
              </p:nvSpPr>
              <p:spPr bwMode="auto">
                <a:xfrm>
                  <a:off x="3227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0" name="Freeform 779"/>
                <p:cNvSpPr>
                  <a:spLocks/>
                </p:cNvSpPr>
                <p:nvPr/>
              </p:nvSpPr>
              <p:spPr bwMode="auto">
                <a:xfrm>
                  <a:off x="3227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5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5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1" name="Freeform 780"/>
                <p:cNvSpPr>
                  <a:spLocks/>
                </p:cNvSpPr>
                <p:nvPr/>
              </p:nvSpPr>
              <p:spPr bwMode="auto">
                <a:xfrm>
                  <a:off x="3227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2" name="Freeform 781"/>
                <p:cNvSpPr>
                  <a:spLocks/>
                </p:cNvSpPr>
                <p:nvPr/>
              </p:nvSpPr>
              <p:spPr bwMode="auto">
                <a:xfrm>
                  <a:off x="3227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3" name="Freeform 782"/>
                <p:cNvSpPr>
                  <a:spLocks/>
                </p:cNvSpPr>
                <p:nvPr/>
              </p:nvSpPr>
              <p:spPr bwMode="auto">
                <a:xfrm>
                  <a:off x="3227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4" name="Freeform 783"/>
                <p:cNvSpPr>
                  <a:spLocks/>
                </p:cNvSpPr>
                <p:nvPr/>
              </p:nvSpPr>
              <p:spPr bwMode="auto">
                <a:xfrm>
                  <a:off x="3226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5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5" name="Freeform 784"/>
                <p:cNvSpPr>
                  <a:spLocks/>
                </p:cNvSpPr>
                <p:nvPr/>
              </p:nvSpPr>
              <p:spPr bwMode="auto">
                <a:xfrm>
                  <a:off x="3226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6" name="Freeform 785"/>
                <p:cNvSpPr>
                  <a:spLocks/>
                </p:cNvSpPr>
                <p:nvPr/>
              </p:nvSpPr>
              <p:spPr bwMode="auto">
                <a:xfrm>
                  <a:off x="3226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7" name="Freeform 786"/>
                <p:cNvSpPr>
                  <a:spLocks/>
                </p:cNvSpPr>
                <p:nvPr/>
              </p:nvSpPr>
              <p:spPr bwMode="auto">
                <a:xfrm>
                  <a:off x="3226" y="2557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8" name="Freeform 787"/>
                <p:cNvSpPr>
                  <a:spLocks/>
                </p:cNvSpPr>
                <p:nvPr/>
              </p:nvSpPr>
              <p:spPr bwMode="auto">
                <a:xfrm>
                  <a:off x="3225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6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6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19" name="Freeform 788"/>
                <p:cNvSpPr>
                  <a:spLocks/>
                </p:cNvSpPr>
                <p:nvPr/>
              </p:nvSpPr>
              <p:spPr bwMode="auto">
                <a:xfrm>
                  <a:off x="3225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6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6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0" name="Freeform 789"/>
                <p:cNvSpPr>
                  <a:spLocks/>
                </p:cNvSpPr>
                <p:nvPr/>
              </p:nvSpPr>
              <p:spPr bwMode="auto">
                <a:xfrm>
                  <a:off x="3225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1" name="Freeform 790"/>
                <p:cNvSpPr>
                  <a:spLocks/>
                </p:cNvSpPr>
                <p:nvPr/>
              </p:nvSpPr>
              <p:spPr bwMode="auto">
                <a:xfrm>
                  <a:off x="3225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2" name="Freeform 791"/>
                <p:cNvSpPr>
                  <a:spLocks/>
                </p:cNvSpPr>
                <p:nvPr/>
              </p:nvSpPr>
              <p:spPr bwMode="auto">
                <a:xfrm>
                  <a:off x="3225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3" name="Freeform 792"/>
                <p:cNvSpPr>
                  <a:spLocks/>
                </p:cNvSpPr>
                <p:nvPr/>
              </p:nvSpPr>
              <p:spPr bwMode="auto">
                <a:xfrm>
                  <a:off x="3225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4" name="Freeform 793"/>
                <p:cNvSpPr>
                  <a:spLocks/>
                </p:cNvSpPr>
                <p:nvPr/>
              </p:nvSpPr>
              <p:spPr bwMode="auto">
                <a:xfrm>
                  <a:off x="3224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5" name="Freeform 794"/>
                <p:cNvSpPr>
                  <a:spLocks/>
                </p:cNvSpPr>
                <p:nvPr/>
              </p:nvSpPr>
              <p:spPr bwMode="auto">
                <a:xfrm>
                  <a:off x="3224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6" name="Freeform 795"/>
                <p:cNvSpPr>
                  <a:spLocks/>
                </p:cNvSpPr>
                <p:nvPr/>
              </p:nvSpPr>
              <p:spPr bwMode="auto">
                <a:xfrm>
                  <a:off x="3224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7" name="Freeform 796"/>
                <p:cNvSpPr>
                  <a:spLocks/>
                </p:cNvSpPr>
                <p:nvPr/>
              </p:nvSpPr>
              <p:spPr bwMode="auto">
                <a:xfrm>
                  <a:off x="3224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8" name="Freeform 797"/>
                <p:cNvSpPr>
                  <a:spLocks/>
                </p:cNvSpPr>
                <p:nvPr/>
              </p:nvSpPr>
              <p:spPr bwMode="auto">
                <a:xfrm>
                  <a:off x="3223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29" name="Freeform 798"/>
                <p:cNvSpPr>
                  <a:spLocks/>
                </p:cNvSpPr>
                <p:nvPr/>
              </p:nvSpPr>
              <p:spPr bwMode="auto">
                <a:xfrm>
                  <a:off x="3223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0" name="Freeform 799"/>
                <p:cNvSpPr>
                  <a:spLocks/>
                </p:cNvSpPr>
                <p:nvPr/>
              </p:nvSpPr>
              <p:spPr bwMode="auto">
                <a:xfrm>
                  <a:off x="3223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1" name="Freeform 800"/>
                <p:cNvSpPr>
                  <a:spLocks/>
                </p:cNvSpPr>
                <p:nvPr/>
              </p:nvSpPr>
              <p:spPr bwMode="auto">
                <a:xfrm>
                  <a:off x="3223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4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2" name="Freeform 801"/>
                <p:cNvSpPr>
                  <a:spLocks/>
                </p:cNvSpPr>
                <p:nvPr/>
              </p:nvSpPr>
              <p:spPr bwMode="auto">
                <a:xfrm>
                  <a:off x="3223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3" name="Freeform 802"/>
                <p:cNvSpPr>
                  <a:spLocks/>
                </p:cNvSpPr>
                <p:nvPr/>
              </p:nvSpPr>
              <p:spPr bwMode="auto">
                <a:xfrm>
                  <a:off x="3223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4" name="Freeform 803"/>
                <p:cNvSpPr>
                  <a:spLocks/>
                </p:cNvSpPr>
                <p:nvPr/>
              </p:nvSpPr>
              <p:spPr bwMode="auto">
                <a:xfrm>
                  <a:off x="3222" y="2557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3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5" name="Freeform 804"/>
                <p:cNvSpPr>
                  <a:spLocks/>
                </p:cNvSpPr>
                <p:nvPr/>
              </p:nvSpPr>
              <p:spPr bwMode="auto">
                <a:xfrm>
                  <a:off x="3222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6" name="Freeform 805"/>
                <p:cNvSpPr>
                  <a:spLocks/>
                </p:cNvSpPr>
                <p:nvPr/>
              </p:nvSpPr>
              <p:spPr bwMode="auto">
                <a:xfrm>
                  <a:off x="3222" y="2557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" h="7">
                      <a:moveTo>
                        <a:pt x="0" y="7"/>
                      </a:move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7" name="Freeform 806"/>
                <p:cNvSpPr>
                  <a:spLocks/>
                </p:cNvSpPr>
                <p:nvPr/>
              </p:nvSpPr>
              <p:spPr bwMode="auto">
                <a:xfrm>
                  <a:off x="3222" y="2557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" h="7">
                      <a:moveTo>
                        <a:pt x="0" y="7"/>
                      </a:move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8" name="Freeform 807"/>
                <p:cNvSpPr>
                  <a:spLocks/>
                </p:cNvSpPr>
                <p:nvPr/>
              </p:nvSpPr>
              <p:spPr bwMode="auto">
                <a:xfrm>
                  <a:off x="3221" y="2557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4" h="7">
                      <a:moveTo>
                        <a:pt x="1" y="7"/>
                      </a:move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39" name="Freeform 808"/>
                <p:cNvSpPr>
                  <a:spLocks/>
                </p:cNvSpPr>
                <p:nvPr/>
              </p:nvSpPr>
              <p:spPr bwMode="auto">
                <a:xfrm>
                  <a:off x="3221" y="2557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2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4" h="7">
                      <a:moveTo>
                        <a:pt x="1" y="7"/>
                      </a:move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0" name="Freeform 809"/>
                <p:cNvSpPr>
                  <a:spLocks/>
                </p:cNvSpPr>
                <p:nvPr/>
              </p:nvSpPr>
              <p:spPr bwMode="auto">
                <a:xfrm>
                  <a:off x="3221" y="2557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2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" h="7">
                      <a:moveTo>
                        <a:pt x="0" y="7"/>
                      </a:move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1" name="Freeform 810"/>
                <p:cNvSpPr>
                  <a:spLocks/>
                </p:cNvSpPr>
                <p:nvPr/>
              </p:nvSpPr>
              <p:spPr bwMode="auto">
                <a:xfrm>
                  <a:off x="3221" y="2557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4" y="2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2" name="Freeform 811"/>
                <p:cNvSpPr>
                  <a:spLocks/>
                </p:cNvSpPr>
                <p:nvPr/>
              </p:nvSpPr>
              <p:spPr bwMode="auto">
                <a:xfrm>
                  <a:off x="3221" y="2557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2" y="7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4" h="7">
                      <a:moveTo>
                        <a:pt x="2" y="7"/>
                      </a:moveTo>
                      <a:lnTo>
                        <a:pt x="2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3" name="Freeform 812"/>
                <p:cNvSpPr>
                  <a:spLocks/>
                </p:cNvSpPr>
                <p:nvPr/>
              </p:nvSpPr>
              <p:spPr bwMode="auto">
                <a:xfrm>
                  <a:off x="3221" y="2557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3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2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4" name="Freeform 813"/>
                <p:cNvSpPr>
                  <a:spLocks/>
                </p:cNvSpPr>
                <p:nvPr/>
              </p:nvSpPr>
              <p:spPr bwMode="auto">
                <a:xfrm>
                  <a:off x="3220" y="2557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4" y="2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2"/>
                    </a:cxn>
                    <a:cxn ang="0">
                      <a:pos x="1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5" name="Freeform 814"/>
                <p:cNvSpPr>
                  <a:spLocks/>
                </p:cNvSpPr>
                <p:nvPr/>
              </p:nvSpPr>
              <p:spPr bwMode="auto">
                <a:xfrm>
                  <a:off x="3220" y="2557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4" h="7"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6" name="Freeform 815"/>
                <p:cNvSpPr>
                  <a:spLocks/>
                </p:cNvSpPr>
                <p:nvPr/>
              </p:nvSpPr>
              <p:spPr bwMode="auto">
                <a:xfrm>
                  <a:off x="3220" y="255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7" name="Freeform 816"/>
                <p:cNvSpPr>
                  <a:spLocks/>
                </p:cNvSpPr>
                <p:nvPr/>
              </p:nvSpPr>
              <p:spPr bwMode="auto">
                <a:xfrm>
                  <a:off x="3219" y="2556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5" y="1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3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8" name="Freeform 817"/>
                <p:cNvSpPr>
                  <a:spLocks/>
                </p:cNvSpPr>
                <p:nvPr/>
              </p:nvSpPr>
              <p:spPr bwMode="auto">
                <a:xfrm>
                  <a:off x="3219" y="255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1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4" h="8">
                      <a:moveTo>
                        <a:pt x="1" y="8"/>
                      </a:move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49" name="Freeform 818"/>
                <p:cNvSpPr>
                  <a:spLocks/>
                </p:cNvSpPr>
                <p:nvPr/>
              </p:nvSpPr>
              <p:spPr bwMode="auto">
                <a:xfrm>
                  <a:off x="3219" y="255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1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0" name="Freeform 819"/>
                <p:cNvSpPr>
                  <a:spLocks/>
                </p:cNvSpPr>
                <p:nvPr/>
              </p:nvSpPr>
              <p:spPr bwMode="auto">
                <a:xfrm>
                  <a:off x="3219" y="255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7"/>
                    </a:cxn>
                    <a:cxn ang="0">
                      <a:pos x="6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1"/>
                    </a:cxn>
                    <a:cxn ang="0">
                      <a:pos x="2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3" y="7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1" name="Freeform 820"/>
                <p:cNvSpPr>
                  <a:spLocks/>
                </p:cNvSpPr>
                <p:nvPr/>
              </p:nvSpPr>
              <p:spPr bwMode="auto">
                <a:xfrm>
                  <a:off x="3219" y="255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7"/>
                    </a:cxn>
                    <a:cxn ang="0">
                      <a:pos x="4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1"/>
                    </a:cxn>
                    <a:cxn ang="0">
                      <a:pos x="2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lnTo>
                        <a:pt x="3" y="7"/>
                      </a:lnTo>
                      <a:lnTo>
                        <a:pt x="4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2" name="Freeform 821"/>
                <p:cNvSpPr>
                  <a:spLocks/>
                </p:cNvSpPr>
                <p:nvPr/>
              </p:nvSpPr>
              <p:spPr bwMode="auto">
                <a:xfrm>
                  <a:off x="3219" y="255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5"/>
                    </a:cxn>
                    <a:cxn ang="0">
                      <a:pos x="4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2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3" name="Freeform 822"/>
                <p:cNvSpPr>
                  <a:spLocks/>
                </p:cNvSpPr>
                <p:nvPr/>
              </p:nvSpPr>
              <p:spPr bwMode="auto">
                <a:xfrm>
                  <a:off x="3218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3" y="5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1"/>
                    </a:cxn>
                    <a:cxn ang="0">
                      <a:pos x="3" y="5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3" y="5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4" name="Freeform 823"/>
                <p:cNvSpPr>
                  <a:spLocks/>
                </p:cNvSpPr>
                <p:nvPr/>
              </p:nvSpPr>
              <p:spPr bwMode="auto">
                <a:xfrm>
                  <a:off x="3218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3" y="5"/>
                    </a:cxn>
                    <a:cxn ang="0">
                      <a:pos x="4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1"/>
                    </a:cxn>
                    <a:cxn ang="0">
                      <a:pos x="1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3" y="5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5" name="Freeform 824"/>
                <p:cNvSpPr>
                  <a:spLocks/>
                </p:cNvSpPr>
                <p:nvPr/>
              </p:nvSpPr>
              <p:spPr bwMode="auto">
                <a:xfrm>
                  <a:off x="3218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5"/>
                    </a:cxn>
                    <a:cxn ang="0">
                      <a:pos x="4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1"/>
                    </a:cxn>
                    <a:cxn ang="0">
                      <a:pos x="1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" h="7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6" name="Freeform 825"/>
                <p:cNvSpPr>
                  <a:spLocks/>
                </p:cNvSpPr>
                <p:nvPr/>
              </p:nvSpPr>
              <p:spPr bwMode="auto">
                <a:xfrm>
                  <a:off x="3217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2" y="5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2" y="4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2" y="5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7" name="Freeform 826"/>
                <p:cNvSpPr>
                  <a:spLocks/>
                </p:cNvSpPr>
                <p:nvPr/>
              </p:nvSpPr>
              <p:spPr bwMode="auto">
                <a:xfrm>
                  <a:off x="3217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2" y="5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2" y="5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8" name="Freeform 827"/>
                <p:cNvSpPr>
                  <a:spLocks/>
                </p:cNvSpPr>
                <p:nvPr/>
              </p:nvSpPr>
              <p:spPr bwMode="auto">
                <a:xfrm>
                  <a:off x="3217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2" y="4"/>
                    </a:cxn>
                    <a:cxn ang="0">
                      <a:pos x="4" y="1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59" name="Freeform 828"/>
                <p:cNvSpPr>
                  <a:spLocks/>
                </p:cNvSpPr>
                <p:nvPr/>
              </p:nvSpPr>
              <p:spPr bwMode="auto">
                <a:xfrm>
                  <a:off x="3217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0" name="Freeform 829"/>
                <p:cNvSpPr>
                  <a:spLocks/>
                </p:cNvSpPr>
                <p:nvPr/>
              </p:nvSpPr>
              <p:spPr bwMode="auto">
                <a:xfrm>
                  <a:off x="3217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3" y="4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lnTo>
                        <a:pt x="3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1" name="Freeform 830"/>
                <p:cNvSpPr>
                  <a:spLocks/>
                </p:cNvSpPr>
                <p:nvPr/>
              </p:nvSpPr>
              <p:spPr bwMode="auto">
                <a:xfrm>
                  <a:off x="3217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3" y="4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lnTo>
                        <a:pt x="3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2" name="Freeform 831"/>
                <p:cNvSpPr>
                  <a:spLocks/>
                </p:cNvSpPr>
                <p:nvPr/>
              </p:nvSpPr>
              <p:spPr bwMode="auto">
                <a:xfrm>
                  <a:off x="3217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4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" h="7">
                      <a:moveTo>
                        <a:pt x="0" y="7"/>
                      </a:move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3" name="Freeform 832"/>
                <p:cNvSpPr>
                  <a:spLocks/>
                </p:cNvSpPr>
                <p:nvPr/>
              </p:nvSpPr>
              <p:spPr bwMode="auto">
                <a:xfrm>
                  <a:off x="3216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4" y="4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4" name="Freeform 833"/>
                <p:cNvSpPr>
                  <a:spLocks/>
                </p:cNvSpPr>
                <p:nvPr/>
              </p:nvSpPr>
              <p:spPr bwMode="auto">
                <a:xfrm>
                  <a:off x="3216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3" y="3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3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5" name="Freeform 834"/>
                <p:cNvSpPr>
                  <a:spLocks/>
                </p:cNvSpPr>
                <p:nvPr/>
              </p:nvSpPr>
              <p:spPr bwMode="auto">
                <a:xfrm>
                  <a:off x="3215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4" y="3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3"/>
                    </a:cxn>
                    <a:cxn ang="0">
                      <a:pos x="1" y="5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6" name="Freeform 835"/>
                <p:cNvSpPr>
                  <a:spLocks/>
                </p:cNvSpPr>
                <p:nvPr/>
              </p:nvSpPr>
              <p:spPr bwMode="auto">
                <a:xfrm>
                  <a:off x="3215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1" y="5"/>
                    </a:cxn>
                    <a:cxn ang="0">
                      <a:pos x="4" y="3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1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lnTo>
                        <a:pt x="1" y="5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7" name="Freeform 836"/>
                <p:cNvSpPr>
                  <a:spLocks/>
                </p:cNvSpPr>
                <p:nvPr/>
              </p:nvSpPr>
              <p:spPr bwMode="auto">
                <a:xfrm>
                  <a:off x="3215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1" y="5"/>
                    </a:cxn>
                    <a:cxn ang="0">
                      <a:pos x="4" y="3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1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1" y="5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8" name="Freeform 837"/>
                <p:cNvSpPr>
                  <a:spLocks/>
                </p:cNvSpPr>
                <p:nvPr/>
              </p:nvSpPr>
              <p:spPr bwMode="auto">
                <a:xfrm>
                  <a:off x="3215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3" y="5"/>
                    </a:cxn>
                    <a:cxn ang="0">
                      <a:pos x="4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3"/>
                    </a:cxn>
                    <a:cxn ang="0">
                      <a:pos x="2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3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69" name="Freeform 838"/>
                <p:cNvSpPr>
                  <a:spLocks/>
                </p:cNvSpPr>
                <p:nvPr/>
              </p:nvSpPr>
              <p:spPr bwMode="auto">
                <a:xfrm>
                  <a:off x="3215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3" y="5"/>
                    </a:cxn>
                    <a:cxn ang="0">
                      <a:pos x="4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1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0" name="Freeform 839"/>
                <p:cNvSpPr>
                  <a:spLocks/>
                </p:cNvSpPr>
                <p:nvPr/>
              </p:nvSpPr>
              <p:spPr bwMode="auto">
                <a:xfrm>
                  <a:off x="3215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4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1" name="Freeform 840"/>
                <p:cNvSpPr>
                  <a:spLocks/>
                </p:cNvSpPr>
                <p:nvPr/>
              </p:nvSpPr>
              <p:spPr bwMode="auto">
                <a:xfrm>
                  <a:off x="3214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3" y="4"/>
                    </a:cxn>
                    <a:cxn ang="0">
                      <a:pos x="5" y="1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3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7" h="5">
                      <a:moveTo>
                        <a:pt x="1" y="5"/>
                      </a:move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2" name="Freeform 841"/>
                <p:cNvSpPr>
                  <a:spLocks/>
                </p:cNvSpPr>
                <p:nvPr/>
              </p:nvSpPr>
              <p:spPr bwMode="auto">
                <a:xfrm>
                  <a:off x="3214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3" y="4"/>
                    </a:cxn>
                    <a:cxn ang="0">
                      <a:pos x="4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1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5" h="5">
                      <a:moveTo>
                        <a:pt x="1" y="5"/>
                      </a:moveTo>
                      <a:lnTo>
                        <a:pt x="3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3" name="Freeform 842"/>
                <p:cNvSpPr>
                  <a:spLocks/>
                </p:cNvSpPr>
                <p:nvPr/>
              </p:nvSpPr>
              <p:spPr bwMode="auto">
                <a:xfrm>
                  <a:off x="3214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" y="4"/>
                    </a:cxn>
                    <a:cxn ang="0">
                      <a:pos x="4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1"/>
                    </a:cxn>
                    <a:cxn ang="0">
                      <a:pos x="1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lnTo>
                        <a:pt x="3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4" name="Freeform 843"/>
                <p:cNvSpPr>
                  <a:spLocks/>
                </p:cNvSpPr>
                <p:nvPr/>
              </p:nvSpPr>
              <p:spPr bwMode="auto">
                <a:xfrm>
                  <a:off x="3213" y="2556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2" y="4"/>
                    </a:cxn>
                    <a:cxn ang="0">
                      <a:pos x="5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1"/>
                    </a:cxn>
                    <a:cxn ang="0">
                      <a:pos x="2" y="3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6" h="5">
                      <a:moveTo>
                        <a:pt x="1" y="5"/>
                      </a:move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5" name="Freeform 844"/>
                <p:cNvSpPr>
                  <a:spLocks/>
                </p:cNvSpPr>
                <p:nvPr/>
              </p:nvSpPr>
              <p:spPr bwMode="auto">
                <a:xfrm>
                  <a:off x="3213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2" y="4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5" h="5">
                      <a:moveTo>
                        <a:pt x="1" y="5"/>
                      </a:move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6" name="Freeform 845"/>
                <p:cNvSpPr>
                  <a:spLocks/>
                </p:cNvSpPr>
                <p:nvPr/>
              </p:nvSpPr>
              <p:spPr bwMode="auto">
                <a:xfrm>
                  <a:off x="3213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4" y="3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3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7" h="5"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7" name="Freeform 846"/>
                <p:cNvSpPr>
                  <a:spLocks/>
                </p:cNvSpPr>
                <p:nvPr/>
              </p:nvSpPr>
              <p:spPr bwMode="auto">
                <a:xfrm>
                  <a:off x="3213" y="255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4" y="3"/>
                    </a:cxn>
                    <a:cxn ang="0">
                      <a:pos x="6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3" y="3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7" h="5"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8" name="Freeform 847"/>
                <p:cNvSpPr>
                  <a:spLocks/>
                </p:cNvSpPr>
                <p:nvPr/>
              </p:nvSpPr>
              <p:spPr bwMode="auto">
                <a:xfrm>
                  <a:off x="3213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" y="4"/>
                    </a:cxn>
                    <a:cxn ang="0">
                      <a:pos x="4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3" y="1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79" name="Freeform 848"/>
                <p:cNvSpPr>
                  <a:spLocks/>
                </p:cNvSpPr>
                <p:nvPr/>
              </p:nvSpPr>
              <p:spPr bwMode="auto">
                <a:xfrm>
                  <a:off x="3213" y="2556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" y="4"/>
                    </a:cxn>
                    <a:cxn ang="0">
                      <a:pos x="3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80" name="Freeform 849"/>
                <p:cNvSpPr>
                  <a:spLocks/>
                </p:cNvSpPr>
                <p:nvPr/>
              </p:nvSpPr>
              <p:spPr bwMode="auto">
                <a:xfrm>
                  <a:off x="3213" y="2556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3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81" name="Freeform 850"/>
                <p:cNvSpPr>
                  <a:spLocks/>
                </p:cNvSpPr>
                <p:nvPr/>
              </p:nvSpPr>
              <p:spPr bwMode="auto">
                <a:xfrm>
                  <a:off x="3213" y="2556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3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682" name="Freeform 851"/>
                <p:cNvSpPr>
                  <a:spLocks/>
                </p:cNvSpPr>
                <p:nvPr/>
              </p:nvSpPr>
              <p:spPr bwMode="auto">
                <a:xfrm>
                  <a:off x="3213" y="2556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3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</p:grpSp>
          <p:sp>
            <p:nvSpPr>
              <p:cNvPr id="47" name="Freeform 852"/>
              <p:cNvSpPr>
                <a:spLocks/>
              </p:cNvSpPr>
              <p:nvPr userDrawn="1"/>
            </p:nvSpPr>
            <p:spPr bwMode="auto">
              <a:xfrm rot="-5400000">
                <a:off x="1293" y="600"/>
                <a:ext cx="29" cy="14"/>
              </a:xfrm>
              <a:custGeom>
                <a:avLst/>
                <a:gdLst/>
                <a:ahLst/>
                <a:cxnLst>
                  <a:cxn ang="0">
                    <a:pos x="147" y="76"/>
                  </a:cxn>
                  <a:cxn ang="0">
                    <a:pos x="165" y="77"/>
                  </a:cxn>
                  <a:cxn ang="0">
                    <a:pos x="168" y="77"/>
                  </a:cxn>
                  <a:cxn ang="0">
                    <a:pos x="166" y="75"/>
                  </a:cxn>
                  <a:cxn ang="0">
                    <a:pos x="161" y="72"/>
                  </a:cxn>
                  <a:cxn ang="0">
                    <a:pos x="160" y="71"/>
                  </a:cxn>
                  <a:cxn ang="0">
                    <a:pos x="160" y="69"/>
                  </a:cxn>
                  <a:cxn ang="0">
                    <a:pos x="160" y="65"/>
                  </a:cxn>
                  <a:cxn ang="0">
                    <a:pos x="157" y="61"/>
                  </a:cxn>
                  <a:cxn ang="0">
                    <a:pos x="151" y="59"/>
                  </a:cxn>
                  <a:cxn ang="0">
                    <a:pos x="148" y="55"/>
                  </a:cxn>
                  <a:cxn ang="0">
                    <a:pos x="151" y="49"/>
                  </a:cxn>
                  <a:cxn ang="0">
                    <a:pos x="149" y="44"/>
                  </a:cxn>
                  <a:cxn ang="0">
                    <a:pos x="143" y="40"/>
                  </a:cxn>
                  <a:cxn ang="0">
                    <a:pos x="137" y="36"/>
                  </a:cxn>
                  <a:cxn ang="0">
                    <a:pos x="136" y="40"/>
                  </a:cxn>
                  <a:cxn ang="0">
                    <a:pos x="140" y="43"/>
                  </a:cxn>
                  <a:cxn ang="0">
                    <a:pos x="144" y="47"/>
                  </a:cxn>
                  <a:cxn ang="0">
                    <a:pos x="141" y="55"/>
                  </a:cxn>
                  <a:cxn ang="0">
                    <a:pos x="136" y="59"/>
                  </a:cxn>
                  <a:cxn ang="0">
                    <a:pos x="128" y="55"/>
                  </a:cxn>
                  <a:cxn ang="0">
                    <a:pos x="125" y="55"/>
                  </a:cxn>
                  <a:cxn ang="0">
                    <a:pos x="121" y="56"/>
                  </a:cxn>
                  <a:cxn ang="0">
                    <a:pos x="115" y="57"/>
                  </a:cxn>
                  <a:cxn ang="0">
                    <a:pos x="103" y="55"/>
                  </a:cxn>
                  <a:cxn ang="0">
                    <a:pos x="92" y="51"/>
                  </a:cxn>
                  <a:cxn ang="0">
                    <a:pos x="92" y="45"/>
                  </a:cxn>
                  <a:cxn ang="0">
                    <a:pos x="97" y="44"/>
                  </a:cxn>
                  <a:cxn ang="0">
                    <a:pos x="104" y="45"/>
                  </a:cxn>
                  <a:cxn ang="0">
                    <a:pos x="105" y="40"/>
                  </a:cxn>
                  <a:cxn ang="0">
                    <a:pos x="105" y="38"/>
                  </a:cxn>
                  <a:cxn ang="0">
                    <a:pos x="99" y="35"/>
                  </a:cxn>
                  <a:cxn ang="0">
                    <a:pos x="96" y="34"/>
                  </a:cxn>
                  <a:cxn ang="0">
                    <a:pos x="96" y="32"/>
                  </a:cxn>
                  <a:cxn ang="0">
                    <a:pos x="97" y="30"/>
                  </a:cxn>
                  <a:cxn ang="0">
                    <a:pos x="99" y="27"/>
                  </a:cxn>
                  <a:cxn ang="0">
                    <a:pos x="96" y="26"/>
                  </a:cxn>
                  <a:cxn ang="0">
                    <a:pos x="92" y="23"/>
                  </a:cxn>
                  <a:cxn ang="0">
                    <a:pos x="88" y="20"/>
                  </a:cxn>
                  <a:cxn ang="0">
                    <a:pos x="85" y="15"/>
                  </a:cxn>
                  <a:cxn ang="0">
                    <a:pos x="81" y="15"/>
                  </a:cxn>
                  <a:cxn ang="0">
                    <a:pos x="73" y="15"/>
                  </a:cxn>
                  <a:cxn ang="0">
                    <a:pos x="53" y="10"/>
                  </a:cxn>
                  <a:cxn ang="0">
                    <a:pos x="44" y="7"/>
                  </a:cxn>
                  <a:cxn ang="0">
                    <a:pos x="41" y="10"/>
                  </a:cxn>
                  <a:cxn ang="0">
                    <a:pos x="37" y="8"/>
                  </a:cxn>
                  <a:cxn ang="0">
                    <a:pos x="31" y="8"/>
                  </a:cxn>
                  <a:cxn ang="0">
                    <a:pos x="28" y="8"/>
                  </a:cxn>
                  <a:cxn ang="0">
                    <a:pos x="16" y="6"/>
                  </a:cxn>
                  <a:cxn ang="0">
                    <a:pos x="4" y="2"/>
                  </a:cxn>
                  <a:cxn ang="0">
                    <a:pos x="0" y="10"/>
                  </a:cxn>
                  <a:cxn ang="0">
                    <a:pos x="25" y="24"/>
                  </a:cxn>
                  <a:cxn ang="0">
                    <a:pos x="68" y="41"/>
                  </a:cxn>
                  <a:cxn ang="0">
                    <a:pos x="71" y="44"/>
                  </a:cxn>
                  <a:cxn ang="0">
                    <a:pos x="73" y="48"/>
                  </a:cxn>
                  <a:cxn ang="0">
                    <a:pos x="77" y="49"/>
                  </a:cxn>
                  <a:cxn ang="0">
                    <a:pos x="80" y="52"/>
                  </a:cxn>
                  <a:cxn ang="0">
                    <a:pos x="84" y="57"/>
                  </a:cxn>
                  <a:cxn ang="0">
                    <a:pos x="108" y="64"/>
                  </a:cxn>
                  <a:cxn ang="0">
                    <a:pos x="115" y="71"/>
                  </a:cxn>
                  <a:cxn ang="0">
                    <a:pos x="116" y="71"/>
                  </a:cxn>
                  <a:cxn ang="0">
                    <a:pos x="124" y="75"/>
                  </a:cxn>
                </a:cxnLst>
                <a:rect l="0" t="0" r="r" b="b"/>
                <a:pathLst>
                  <a:path w="168" h="77">
                    <a:moveTo>
                      <a:pt x="129" y="76"/>
                    </a:moveTo>
                    <a:lnTo>
                      <a:pt x="133" y="77"/>
                    </a:lnTo>
                    <a:lnTo>
                      <a:pt x="137" y="77"/>
                    </a:lnTo>
                    <a:lnTo>
                      <a:pt x="143" y="77"/>
                    </a:lnTo>
                    <a:lnTo>
                      <a:pt x="147" y="76"/>
                    </a:lnTo>
                    <a:lnTo>
                      <a:pt x="151" y="76"/>
                    </a:lnTo>
                    <a:lnTo>
                      <a:pt x="154" y="76"/>
                    </a:lnTo>
                    <a:lnTo>
                      <a:pt x="160" y="77"/>
                    </a:lnTo>
                    <a:lnTo>
                      <a:pt x="165" y="77"/>
                    </a:lnTo>
                    <a:lnTo>
                      <a:pt x="165" y="77"/>
                    </a:lnTo>
                    <a:lnTo>
                      <a:pt x="165" y="77"/>
                    </a:lnTo>
                    <a:lnTo>
                      <a:pt x="166" y="77"/>
                    </a:lnTo>
                    <a:lnTo>
                      <a:pt x="166" y="77"/>
                    </a:lnTo>
                    <a:lnTo>
                      <a:pt x="166" y="77"/>
                    </a:lnTo>
                    <a:lnTo>
                      <a:pt x="168" y="77"/>
                    </a:lnTo>
                    <a:lnTo>
                      <a:pt x="168" y="77"/>
                    </a:lnTo>
                    <a:lnTo>
                      <a:pt x="168" y="76"/>
                    </a:lnTo>
                    <a:lnTo>
                      <a:pt x="168" y="76"/>
                    </a:lnTo>
                    <a:lnTo>
                      <a:pt x="168" y="75"/>
                    </a:lnTo>
                    <a:lnTo>
                      <a:pt x="166" y="75"/>
                    </a:lnTo>
                    <a:lnTo>
                      <a:pt x="165" y="75"/>
                    </a:lnTo>
                    <a:lnTo>
                      <a:pt x="164" y="75"/>
                    </a:lnTo>
                    <a:lnTo>
                      <a:pt x="164" y="73"/>
                    </a:lnTo>
                    <a:lnTo>
                      <a:pt x="162" y="73"/>
                    </a:lnTo>
                    <a:lnTo>
                      <a:pt x="161" y="72"/>
                    </a:lnTo>
                    <a:lnTo>
                      <a:pt x="161" y="72"/>
                    </a:lnTo>
                    <a:lnTo>
                      <a:pt x="161" y="72"/>
                    </a:lnTo>
                    <a:lnTo>
                      <a:pt x="160" y="72"/>
                    </a:lnTo>
                    <a:lnTo>
                      <a:pt x="160" y="72"/>
                    </a:lnTo>
                    <a:lnTo>
                      <a:pt x="160" y="71"/>
                    </a:lnTo>
                    <a:lnTo>
                      <a:pt x="160" y="71"/>
                    </a:lnTo>
                    <a:lnTo>
                      <a:pt x="160" y="71"/>
                    </a:lnTo>
                    <a:lnTo>
                      <a:pt x="158" y="71"/>
                    </a:lnTo>
                    <a:lnTo>
                      <a:pt x="160" y="69"/>
                    </a:lnTo>
                    <a:lnTo>
                      <a:pt x="160" y="69"/>
                    </a:lnTo>
                    <a:lnTo>
                      <a:pt x="160" y="68"/>
                    </a:lnTo>
                    <a:lnTo>
                      <a:pt x="160" y="67"/>
                    </a:lnTo>
                    <a:lnTo>
                      <a:pt x="160" y="67"/>
                    </a:lnTo>
                    <a:lnTo>
                      <a:pt x="160" y="65"/>
                    </a:lnTo>
                    <a:lnTo>
                      <a:pt x="160" y="65"/>
                    </a:lnTo>
                    <a:lnTo>
                      <a:pt x="161" y="64"/>
                    </a:lnTo>
                    <a:lnTo>
                      <a:pt x="160" y="63"/>
                    </a:lnTo>
                    <a:lnTo>
                      <a:pt x="160" y="63"/>
                    </a:lnTo>
                    <a:lnTo>
                      <a:pt x="158" y="63"/>
                    </a:lnTo>
                    <a:lnTo>
                      <a:pt x="157" y="61"/>
                    </a:lnTo>
                    <a:lnTo>
                      <a:pt x="154" y="61"/>
                    </a:lnTo>
                    <a:lnTo>
                      <a:pt x="153" y="61"/>
                    </a:lnTo>
                    <a:lnTo>
                      <a:pt x="152" y="61"/>
                    </a:lnTo>
                    <a:lnTo>
                      <a:pt x="151" y="60"/>
                    </a:lnTo>
                    <a:lnTo>
                      <a:pt x="151" y="59"/>
                    </a:lnTo>
                    <a:lnTo>
                      <a:pt x="149" y="59"/>
                    </a:lnTo>
                    <a:lnTo>
                      <a:pt x="149" y="57"/>
                    </a:lnTo>
                    <a:lnTo>
                      <a:pt x="149" y="56"/>
                    </a:lnTo>
                    <a:lnTo>
                      <a:pt x="149" y="55"/>
                    </a:lnTo>
                    <a:lnTo>
                      <a:pt x="148" y="55"/>
                    </a:lnTo>
                    <a:lnTo>
                      <a:pt x="148" y="53"/>
                    </a:lnTo>
                    <a:lnTo>
                      <a:pt x="148" y="52"/>
                    </a:lnTo>
                    <a:lnTo>
                      <a:pt x="149" y="52"/>
                    </a:lnTo>
                    <a:lnTo>
                      <a:pt x="151" y="51"/>
                    </a:lnTo>
                    <a:lnTo>
                      <a:pt x="151" y="49"/>
                    </a:lnTo>
                    <a:lnTo>
                      <a:pt x="151" y="49"/>
                    </a:lnTo>
                    <a:lnTo>
                      <a:pt x="151" y="48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9" y="44"/>
                    </a:lnTo>
                    <a:lnTo>
                      <a:pt x="148" y="43"/>
                    </a:lnTo>
                    <a:lnTo>
                      <a:pt x="147" y="43"/>
                    </a:lnTo>
                    <a:lnTo>
                      <a:pt x="145" y="41"/>
                    </a:lnTo>
                    <a:lnTo>
                      <a:pt x="144" y="41"/>
                    </a:lnTo>
                    <a:lnTo>
                      <a:pt x="143" y="40"/>
                    </a:lnTo>
                    <a:lnTo>
                      <a:pt x="141" y="39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39" y="36"/>
                    </a:lnTo>
                    <a:lnTo>
                      <a:pt x="137" y="36"/>
                    </a:lnTo>
                    <a:lnTo>
                      <a:pt x="136" y="38"/>
                    </a:lnTo>
                    <a:lnTo>
                      <a:pt x="136" y="38"/>
                    </a:lnTo>
                    <a:lnTo>
                      <a:pt x="136" y="39"/>
                    </a:lnTo>
                    <a:lnTo>
                      <a:pt x="136" y="39"/>
                    </a:lnTo>
                    <a:lnTo>
                      <a:pt x="136" y="40"/>
                    </a:lnTo>
                    <a:lnTo>
                      <a:pt x="136" y="40"/>
                    </a:lnTo>
                    <a:lnTo>
                      <a:pt x="137" y="41"/>
                    </a:lnTo>
                    <a:lnTo>
                      <a:pt x="137" y="41"/>
                    </a:lnTo>
                    <a:lnTo>
                      <a:pt x="139" y="41"/>
                    </a:lnTo>
                    <a:lnTo>
                      <a:pt x="140" y="43"/>
                    </a:lnTo>
                    <a:lnTo>
                      <a:pt x="141" y="43"/>
                    </a:lnTo>
                    <a:lnTo>
                      <a:pt x="143" y="44"/>
                    </a:lnTo>
                    <a:lnTo>
                      <a:pt x="144" y="44"/>
                    </a:lnTo>
                    <a:lnTo>
                      <a:pt x="145" y="45"/>
                    </a:lnTo>
                    <a:lnTo>
                      <a:pt x="144" y="47"/>
                    </a:lnTo>
                    <a:lnTo>
                      <a:pt x="144" y="48"/>
                    </a:lnTo>
                    <a:lnTo>
                      <a:pt x="143" y="49"/>
                    </a:lnTo>
                    <a:lnTo>
                      <a:pt x="143" y="52"/>
                    </a:lnTo>
                    <a:lnTo>
                      <a:pt x="143" y="53"/>
                    </a:lnTo>
                    <a:lnTo>
                      <a:pt x="141" y="55"/>
                    </a:lnTo>
                    <a:lnTo>
                      <a:pt x="141" y="56"/>
                    </a:lnTo>
                    <a:lnTo>
                      <a:pt x="141" y="59"/>
                    </a:lnTo>
                    <a:lnTo>
                      <a:pt x="139" y="59"/>
                    </a:lnTo>
                    <a:lnTo>
                      <a:pt x="137" y="59"/>
                    </a:lnTo>
                    <a:lnTo>
                      <a:pt x="136" y="59"/>
                    </a:lnTo>
                    <a:lnTo>
                      <a:pt x="135" y="57"/>
                    </a:lnTo>
                    <a:lnTo>
                      <a:pt x="132" y="57"/>
                    </a:lnTo>
                    <a:lnTo>
                      <a:pt x="131" y="57"/>
                    </a:lnTo>
                    <a:lnTo>
                      <a:pt x="129" y="56"/>
                    </a:lnTo>
                    <a:lnTo>
                      <a:pt x="128" y="55"/>
                    </a:lnTo>
                    <a:lnTo>
                      <a:pt x="128" y="55"/>
                    </a:lnTo>
                    <a:lnTo>
                      <a:pt x="128" y="55"/>
                    </a:lnTo>
                    <a:lnTo>
                      <a:pt x="127" y="55"/>
                    </a:lnTo>
                    <a:lnTo>
                      <a:pt x="127" y="55"/>
                    </a:lnTo>
                    <a:lnTo>
                      <a:pt x="125" y="55"/>
                    </a:lnTo>
                    <a:lnTo>
                      <a:pt x="125" y="55"/>
                    </a:lnTo>
                    <a:lnTo>
                      <a:pt x="125" y="56"/>
                    </a:lnTo>
                    <a:lnTo>
                      <a:pt x="124" y="56"/>
                    </a:lnTo>
                    <a:lnTo>
                      <a:pt x="123" y="56"/>
                    </a:lnTo>
                    <a:lnTo>
                      <a:pt x="121" y="56"/>
                    </a:lnTo>
                    <a:lnTo>
                      <a:pt x="120" y="56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6" y="57"/>
                    </a:lnTo>
                    <a:lnTo>
                      <a:pt x="115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8" y="56"/>
                    </a:lnTo>
                    <a:lnTo>
                      <a:pt x="105" y="55"/>
                    </a:lnTo>
                    <a:lnTo>
                      <a:pt x="103" y="55"/>
                    </a:lnTo>
                    <a:lnTo>
                      <a:pt x="100" y="53"/>
                    </a:lnTo>
                    <a:lnTo>
                      <a:pt x="97" y="53"/>
                    </a:lnTo>
                    <a:lnTo>
                      <a:pt x="95" y="52"/>
                    </a:lnTo>
                    <a:lnTo>
                      <a:pt x="93" y="51"/>
                    </a:lnTo>
                    <a:lnTo>
                      <a:pt x="92" y="51"/>
                    </a:lnTo>
                    <a:lnTo>
                      <a:pt x="92" y="49"/>
                    </a:lnTo>
                    <a:lnTo>
                      <a:pt x="91" y="48"/>
                    </a:lnTo>
                    <a:lnTo>
                      <a:pt x="92" y="47"/>
                    </a:lnTo>
                    <a:lnTo>
                      <a:pt x="92" y="47"/>
                    </a:lnTo>
                    <a:lnTo>
                      <a:pt x="92" y="45"/>
                    </a:lnTo>
                    <a:lnTo>
                      <a:pt x="93" y="45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6" y="44"/>
                    </a:lnTo>
                    <a:lnTo>
                      <a:pt x="97" y="44"/>
                    </a:lnTo>
                    <a:lnTo>
                      <a:pt x="99" y="45"/>
                    </a:lnTo>
                    <a:lnTo>
                      <a:pt x="100" y="45"/>
                    </a:lnTo>
                    <a:lnTo>
                      <a:pt x="101" y="45"/>
                    </a:lnTo>
                    <a:lnTo>
                      <a:pt x="103" y="45"/>
                    </a:lnTo>
                    <a:lnTo>
                      <a:pt x="104" y="45"/>
                    </a:lnTo>
                    <a:lnTo>
                      <a:pt x="104" y="44"/>
                    </a:lnTo>
                    <a:lnTo>
                      <a:pt x="104" y="43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5" y="40"/>
                    </a:lnTo>
                    <a:lnTo>
                      <a:pt x="105" y="40"/>
                    </a:lnTo>
                    <a:lnTo>
                      <a:pt x="105" y="39"/>
                    </a:lnTo>
                    <a:lnTo>
                      <a:pt x="107" y="38"/>
                    </a:lnTo>
                    <a:lnTo>
                      <a:pt x="105" y="38"/>
                    </a:lnTo>
                    <a:lnTo>
                      <a:pt x="105" y="38"/>
                    </a:lnTo>
                    <a:lnTo>
                      <a:pt x="104" y="36"/>
                    </a:lnTo>
                    <a:lnTo>
                      <a:pt x="103" y="36"/>
                    </a:lnTo>
                    <a:lnTo>
                      <a:pt x="101" y="36"/>
                    </a:lnTo>
                    <a:lnTo>
                      <a:pt x="100" y="36"/>
                    </a:lnTo>
                    <a:lnTo>
                      <a:pt x="99" y="35"/>
                    </a:lnTo>
                    <a:lnTo>
                      <a:pt x="97" y="35"/>
                    </a:lnTo>
                    <a:lnTo>
                      <a:pt x="97" y="35"/>
                    </a:lnTo>
                    <a:lnTo>
                      <a:pt x="97" y="35"/>
                    </a:lnTo>
                    <a:lnTo>
                      <a:pt x="97" y="34"/>
                    </a:lnTo>
                    <a:lnTo>
                      <a:pt x="96" y="34"/>
                    </a:lnTo>
                    <a:lnTo>
                      <a:pt x="96" y="34"/>
                    </a:lnTo>
                    <a:lnTo>
                      <a:pt x="96" y="34"/>
                    </a:lnTo>
                    <a:lnTo>
                      <a:pt x="96" y="32"/>
                    </a:lnTo>
                    <a:lnTo>
                      <a:pt x="95" y="32"/>
                    </a:lnTo>
                    <a:lnTo>
                      <a:pt x="96" y="32"/>
                    </a:lnTo>
                    <a:lnTo>
                      <a:pt x="96" y="31"/>
                    </a:lnTo>
                    <a:lnTo>
                      <a:pt x="96" y="31"/>
                    </a:lnTo>
                    <a:lnTo>
                      <a:pt x="97" y="31"/>
                    </a:lnTo>
                    <a:lnTo>
                      <a:pt x="97" y="30"/>
                    </a:lnTo>
                    <a:lnTo>
                      <a:pt x="97" y="30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7"/>
                    </a:lnTo>
                    <a:lnTo>
                      <a:pt x="99" y="27"/>
                    </a:lnTo>
                    <a:lnTo>
                      <a:pt x="99" y="27"/>
                    </a:lnTo>
                    <a:lnTo>
                      <a:pt x="97" y="26"/>
                    </a:lnTo>
                    <a:lnTo>
                      <a:pt x="97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5" y="24"/>
                    </a:lnTo>
                    <a:lnTo>
                      <a:pt x="93" y="24"/>
                    </a:lnTo>
                    <a:lnTo>
                      <a:pt x="92" y="23"/>
                    </a:lnTo>
                    <a:lnTo>
                      <a:pt x="92" y="23"/>
                    </a:lnTo>
                    <a:lnTo>
                      <a:pt x="91" y="23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6"/>
                    </a:lnTo>
                    <a:lnTo>
                      <a:pt x="85" y="15"/>
                    </a:lnTo>
                    <a:lnTo>
                      <a:pt x="85" y="14"/>
                    </a:lnTo>
                    <a:lnTo>
                      <a:pt x="84" y="14"/>
                    </a:lnTo>
                    <a:lnTo>
                      <a:pt x="83" y="14"/>
                    </a:lnTo>
                    <a:lnTo>
                      <a:pt x="83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0" y="16"/>
                    </a:lnTo>
                    <a:lnTo>
                      <a:pt x="79" y="16"/>
                    </a:lnTo>
                    <a:lnTo>
                      <a:pt x="77" y="16"/>
                    </a:lnTo>
                    <a:lnTo>
                      <a:pt x="73" y="15"/>
                    </a:lnTo>
                    <a:lnTo>
                      <a:pt x="71" y="14"/>
                    </a:lnTo>
                    <a:lnTo>
                      <a:pt x="67" y="12"/>
                    </a:lnTo>
                    <a:lnTo>
                      <a:pt x="63" y="11"/>
                    </a:lnTo>
                    <a:lnTo>
                      <a:pt x="57" y="11"/>
                    </a:lnTo>
                    <a:lnTo>
                      <a:pt x="53" y="10"/>
                    </a:lnTo>
                    <a:lnTo>
                      <a:pt x="49" y="8"/>
                    </a:lnTo>
                    <a:lnTo>
                      <a:pt x="45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7"/>
                    </a:lnTo>
                    <a:lnTo>
                      <a:pt x="44" y="8"/>
                    </a:lnTo>
                    <a:lnTo>
                      <a:pt x="43" y="8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41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39" y="8"/>
                    </a:lnTo>
                    <a:lnTo>
                      <a:pt x="37" y="8"/>
                    </a:lnTo>
                    <a:lnTo>
                      <a:pt x="35" y="8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4" y="8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6" y="6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8" y="16"/>
                    </a:lnTo>
                    <a:lnTo>
                      <a:pt x="17" y="20"/>
                    </a:lnTo>
                    <a:lnTo>
                      <a:pt x="25" y="24"/>
                    </a:lnTo>
                    <a:lnTo>
                      <a:pt x="35" y="28"/>
                    </a:lnTo>
                    <a:lnTo>
                      <a:pt x="43" y="31"/>
                    </a:lnTo>
                    <a:lnTo>
                      <a:pt x="52" y="35"/>
                    </a:lnTo>
                    <a:lnTo>
                      <a:pt x="60" y="38"/>
                    </a:lnTo>
                    <a:lnTo>
                      <a:pt x="68" y="41"/>
                    </a:lnTo>
                    <a:lnTo>
                      <a:pt x="69" y="41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2" y="45"/>
                    </a:lnTo>
                    <a:lnTo>
                      <a:pt x="72" y="45"/>
                    </a:lnTo>
                    <a:lnTo>
                      <a:pt x="73" y="47"/>
                    </a:lnTo>
                    <a:lnTo>
                      <a:pt x="73" y="47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75" y="48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7" y="49"/>
                    </a:lnTo>
                    <a:lnTo>
                      <a:pt x="79" y="51"/>
                    </a:lnTo>
                    <a:lnTo>
                      <a:pt x="79" y="51"/>
                    </a:lnTo>
                    <a:lnTo>
                      <a:pt x="80" y="52"/>
                    </a:lnTo>
                    <a:lnTo>
                      <a:pt x="80" y="52"/>
                    </a:lnTo>
                    <a:lnTo>
                      <a:pt x="80" y="52"/>
                    </a:lnTo>
                    <a:lnTo>
                      <a:pt x="80" y="53"/>
                    </a:lnTo>
                    <a:lnTo>
                      <a:pt x="80" y="53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84" y="57"/>
                    </a:lnTo>
                    <a:lnTo>
                      <a:pt x="89" y="59"/>
                    </a:lnTo>
                    <a:lnTo>
                      <a:pt x="95" y="60"/>
                    </a:lnTo>
                    <a:lnTo>
                      <a:pt x="99" y="61"/>
                    </a:lnTo>
                    <a:lnTo>
                      <a:pt x="104" y="63"/>
                    </a:lnTo>
                    <a:lnTo>
                      <a:pt x="108" y="64"/>
                    </a:lnTo>
                    <a:lnTo>
                      <a:pt x="112" y="67"/>
                    </a:lnTo>
                    <a:lnTo>
                      <a:pt x="113" y="68"/>
                    </a:lnTo>
                    <a:lnTo>
                      <a:pt x="115" y="69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5" y="71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6" y="71"/>
                    </a:lnTo>
                    <a:lnTo>
                      <a:pt x="117" y="72"/>
                    </a:lnTo>
                    <a:lnTo>
                      <a:pt x="120" y="72"/>
                    </a:lnTo>
                    <a:lnTo>
                      <a:pt x="121" y="73"/>
                    </a:lnTo>
                    <a:lnTo>
                      <a:pt x="123" y="73"/>
                    </a:lnTo>
                    <a:lnTo>
                      <a:pt x="124" y="75"/>
                    </a:lnTo>
                    <a:lnTo>
                      <a:pt x="127" y="75"/>
                    </a:lnTo>
                    <a:lnTo>
                      <a:pt x="128" y="76"/>
                    </a:lnTo>
                    <a:lnTo>
                      <a:pt x="129" y="76"/>
                    </a:lnTo>
                    <a:close/>
                  </a:path>
                </a:pathLst>
              </a:custGeom>
              <a:solidFill>
                <a:srgbClr val="0099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48" name="Freeform 853"/>
              <p:cNvSpPr>
                <a:spLocks/>
              </p:cNvSpPr>
              <p:nvPr userDrawn="1"/>
            </p:nvSpPr>
            <p:spPr bwMode="auto">
              <a:xfrm rot="-5400000">
                <a:off x="1301" y="624"/>
                <a:ext cx="3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6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9" y="2"/>
                  </a:cxn>
                  <a:cxn ang="0">
                    <a:pos x="8" y="2"/>
                  </a:cxn>
                  <a:cxn ang="0">
                    <a:pos x="7" y="2"/>
                  </a:cxn>
                  <a:cxn ang="0">
                    <a:pos x="5" y="1"/>
                  </a:cxn>
                  <a:cxn ang="0">
                    <a:pos x="4" y="1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3" y="2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8" y="5"/>
                  </a:cxn>
                  <a:cxn ang="0">
                    <a:pos x="9" y="6"/>
                  </a:cxn>
                </a:cxnLst>
                <a:rect l="0" t="0" r="r" b="b"/>
                <a:pathLst>
                  <a:path w="12" h="6">
                    <a:moveTo>
                      <a:pt x="9" y="6"/>
                    </a:moveTo>
                    <a:lnTo>
                      <a:pt x="9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49" name="Freeform 854"/>
              <p:cNvSpPr>
                <a:spLocks/>
              </p:cNvSpPr>
              <p:nvPr userDrawn="1"/>
            </p:nvSpPr>
            <p:spPr bwMode="auto">
              <a:xfrm rot="-5400000">
                <a:off x="1289" y="617"/>
                <a:ext cx="1" cy="1"/>
              </a:xfrm>
              <a:custGeom>
                <a:avLst/>
                <a:gdLst/>
                <a:ahLst/>
                <a:cxnLst>
                  <a:cxn ang="0">
                    <a:pos x="6" y="7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3"/>
                  </a:cxn>
                  <a:cxn ang="0">
                    <a:pos x="7" y="3"/>
                  </a:cxn>
                  <a:cxn ang="0">
                    <a:pos x="7" y="1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6" y="7"/>
                  </a:cxn>
                </a:cxnLst>
                <a:rect l="0" t="0" r="r" b="b"/>
                <a:pathLst>
                  <a:path w="7" h="7">
                    <a:moveTo>
                      <a:pt x="6" y="7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50" name="Freeform 855"/>
              <p:cNvSpPr>
                <a:spLocks/>
              </p:cNvSpPr>
              <p:nvPr userDrawn="1"/>
            </p:nvSpPr>
            <p:spPr bwMode="auto">
              <a:xfrm rot="-5400000">
                <a:off x="1291" y="582"/>
                <a:ext cx="5" cy="5"/>
              </a:xfrm>
              <a:custGeom>
                <a:avLst/>
                <a:gdLst/>
                <a:ahLst/>
                <a:cxnLst>
                  <a:cxn ang="0">
                    <a:pos x="9" y="25"/>
                  </a:cxn>
                  <a:cxn ang="0">
                    <a:pos x="10" y="25"/>
                  </a:cxn>
                  <a:cxn ang="0">
                    <a:pos x="12" y="25"/>
                  </a:cxn>
                  <a:cxn ang="0">
                    <a:pos x="13" y="25"/>
                  </a:cxn>
                  <a:cxn ang="0">
                    <a:pos x="16" y="26"/>
                  </a:cxn>
                  <a:cxn ang="0">
                    <a:pos x="17" y="26"/>
                  </a:cxn>
                  <a:cxn ang="0">
                    <a:pos x="18" y="26"/>
                  </a:cxn>
                  <a:cxn ang="0">
                    <a:pos x="20" y="26"/>
                  </a:cxn>
                  <a:cxn ang="0">
                    <a:pos x="22" y="26"/>
                  </a:cxn>
                  <a:cxn ang="0">
                    <a:pos x="24" y="25"/>
                  </a:cxn>
                  <a:cxn ang="0">
                    <a:pos x="25" y="25"/>
                  </a:cxn>
                  <a:cxn ang="0">
                    <a:pos x="25" y="24"/>
                  </a:cxn>
                  <a:cxn ang="0">
                    <a:pos x="26" y="22"/>
                  </a:cxn>
                  <a:cxn ang="0">
                    <a:pos x="26" y="22"/>
                  </a:cxn>
                  <a:cxn ang="0">
                    <a:pos x="25" y="21"/>
                  </a:cxn>
                  <a:cxn ang="0">
                    <a:pos x="25" y="20"/>
                  </a:cxn>
                  <a:cxn ang="0">
                    <a:pos x="25" y="20"/>
                  </a:cxn>
                  <a:cxn ang="0">
                    <a:pos x="24" y="18"/>
                  </a:cxn>
                  <a:cxn ang="0">
                    <a:pos x="22" y="18"/>
                  </a:cxn>
                  <a:cxn ang="0">
                    <a:pos x="22" y="18"/>
                  </a:cxn>
                  <a:cxn ang="0">
                    <a:pos x="21" y="18"/>
                  </a:cxn>
                  <a:cxn ang="0">
                    <a:pos x="20" y="17"/>
                  </a:cxn>
                  <a:cxn ang="0">
                    <a:pos x="20" y="17"/>
                  </a:cxn>
                  <a:cxn ang="0">
                    <a:pos x="18" y="17"/>
                  </a:cxn>
                  <a:cxn ang="0">
                    <a:pos x="17" y="16"/>
                  </a:cxn>
                  <a:cxn ang="0">
                    <a:pos x="17" y="14"/>
                  </a:cxn>
                  <a:cxn ang="0">
                    <a:pos x="17" y="12"/>
                  </a:cxn>
                  <a:cxn ang="0">
                    <a:pos x="17" y="10"/>
                  </a:cxn>
                  <a:cxn ang="0">
                    <a:pos x="17" y="8"/>
                  </a:cxn>
                  <a:cxn ang="0">
                    <a:pos x="17" y="6"/>
                  </a:cxn>
                  <a:cxn ang="0">
                    <a:pos x="17" y="4"/>
                  </a:cxn>
                  <a:cxn ang="0">
                    <a:pos x="17" y="2"/>
                  </a:cxn>
                  <a:cxn ang="0">
                    <a:pos x="17" y="0"/>
                  </a:cxn>
                  <a:cxn ang="0">
                    <a:pos x="17" y="2"/>
                  </a:cxn>
                  <a:cxn ang="0">
                    <a:pos x="16" y="5"/>
                  </a:cxn>
                  <a:cxn ang="0">
                    <a:pos x="14" y="8"/>
                  </a:cxn>
                  <a:cxn ang="0">
                    <a:pos x="13" y="10"/>
                  </a:cxn>
                  <a:cxn ang="0">
                    <a:pos x="12" y="13"/>
                  </a:cxn>
                  <a:cxn ang="0">
                    <a:pos x="10" y="16"/>
                  </a:cxn>
                  <a:cxn ang="0">
                    <a:pos x="10" y="18"/>
                  </a:cxn>
                  <a:cxn ang="0">
                    <a:pos x="9" y="21"/>
                  </a:cxn>
                  <a:cxn ang="0">
                    <a:pos x="8" y="21"/>
                  </a:cxn>
                  <a:cxn ang="0">
                    <a:pos x="6" y="21"/>
                  </a:cxn>
                  <a:cxn ang="0">
                    <a:pos x="5" y="21"/>
                  </a:cxn>
                  <a:cxn ang="0">
                    <a:pos x="4" y="21"/>
                  </a:cxn>
                  <a:cxn ang="0">
                    <a:pos x="2" y="21"/>
                  </a:cxn>
                  <a:cxn ang="0">
                    <a:pos x="1" y="21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0" y="22"/>
                  </a:cxn>
                  <a:cxn ang="0">
                    <a:pos x="1" y="22"/>
                  </a:cxn>
                  <a:cxn ang="0">
                    <a:pos x="1" y="22"/>
                  </a:cxn>
                  <a:cxn ang="0">
                    <a:pos x="2" y="24"/>
                  </a:cxn>
                  <a:cxn ang="0">
                    <a:pos x="4" y="24"/>
                  </a:cxn>
                  <a:cxn ang="0">
                    <a:pos x="6" y="24"/>
                  </a:cxn>
                  <a:cxn ang="0">
                    <a:pos x="8" y="25"/>
                  </a:cxn>
                  <a:cxn ang="0">
                    <a:pos x="9" y="25"/>
                  </a:cxn>
                </a:cxnLst>
                <a:rect l="0" t="0" r="r" b="b"/>
                <a:pathLst>
                  <a:path w="26" h="26">
                    <a:moveTo>
                      <a:pt x="9" y="25"/>
                    </a:moveTo>
                    <a:lnTo>
                      <a:pt x="10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6" y="26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5" y="21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1" y="18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18" y="17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6" y="5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5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99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51" name="Freeform 856"/>
              <p:cNvSpPr>
                <a:spLocks/>
              </p:cNvSpPr>
              <p:nvPr userDrawn="1"/>
            </p:nvSpPr>
            <p:spPr bwMode="auto">
              <a:xfrm rot="-5400000">
                <a:off x="1243" y="519"/>
                <a:ext cx="3" cy="4"/>
              </a:xfrm>
              <a:custGeom>
                <a:avLst/>
                <a:gdLst/>
                <a:ahLst/>
                <a:cxnLst>
                  <a:cxn ang="0">
                    <a:pos x="16" y="7"/>
                  </a:cxn>
                  <a:cxn ang="0">
                    <a:pos x="16" y="6"/>
                  </a:cxn>
                  <a:cxn ang="0">
                    <a:pos x="16" y="6"/>
                  </a:cxn>
                  <a:cxn ang="0">
                    <a:pos x="17" y="4"/>
                  </a:cxn>
                  <a:cxn ang="0">
                    <a:pos x="17" y="3"/>
                  </a:cxn>
                  <a:cxn ang="0">
                    <a:pos x="18" y="3"/>
                  </a:cxn>
                  <a:cxn ang="0">
                    <a:pos x="18" y="2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7" y="3"/>
                  </a:cxn>
                  <a:cxn ang="0">
                    <a:pos x="14" y="6"/>
                  </a:cxn>
                  <a:cxn ang="0">
                    <a:pos x="12" y="8"/>
                  </a:cxn>
                  <a:cxn ang="0">
                    <a:pos x="9" y="11"/>
                  </a:cxn>
                  <a:cxn ang="0">
                    <a:pos x="6" y="14"/>
                  </a:cxn>
                  <a:cxn ang="0">
                    <a:pos x="4" y="16"/>
                  </a:cxn>
                  <a:cxn ang="0">
                    <a:pos x="1" y="19"/>
                  </a:cxn>
                  <a:cxn ang="0">
                    <a:pos x="0" y="22"/>
                  </a:cxn>
                  <a:cxn ang="0">
                    <a:pos x="0" y="20"/>
                  </a:cxn>
                  <a:cxn ang="0">
                    <a:pos x="1" y="20"/>
                  </a:cxn>
                  <a:cxn ang="0">
                    <a:pos x="2" y="19"/>
                  </a:cxn>
                  <a:cxn ang="0">
                    <a:pos x="2" y="19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5" y="18"/>
                  </a:cxn>
                  <a:cxn ang="0">
                    <a:pos x="5" y="16"/>
                  </a:cxn>
                  <a:cxn ang="0">
                    <a:pos x="5" y="16"/>
                  </a:cxn>
                  <a:cxn ang="0">
                    <a:pos x="6" y="15"/>
                  </a:cxn>
                  <a:cxn ang="0">
                    <a:pos x="6" y="15"/>
                  </a:cxn>
                  <a:cxn ang="0">
                    <a:pos x="8" y="14"/>
                  </a:cxn>
                  <a:cxn ang="0">
                    <a:pos x="8" y="14"/>
                  </a:cxn>
                  <a:cxn ang="0">
                    <a:pos x="8" y="14"/>
                  </a:cxn>
                  <a:cxn ang="0">
                    <a:pos x="9" y="12"/>
                  </a:cxn>
                  <a:cxn ang="0">
                    <a:pos x="9" y="12"/>
                  </a:cxn>
                  <a:cxn ang="0">
                    <a:pos x="10" y="11"/>
                  </a:cxn>
                  <a:cxn ang="0">
                    <a:pos x="10" y="11"/>
                  </a:cxn>
                  <a:cxn ang="0">
                    <a:pos x="12" y="10"/>
                  </a:cxn>
                  <a:cxn ang="0">
                    <a:pos x="13" y="10"/>
                  </a:cxn>
                  <a:cxn ang="0">
                    <a:pos x="13" y="8"/>
                  </a:cxn>
                  <a:cxn ang="0">
                    <a:pos x="14" y="8"/>
                  </a:cxn>
                  <a:cxn ang="0">
                    <a:pos x="14" y="7"/>
                  </a:cxn>
                  <a:cxn ang="0">
                    <a:pos x="16" y="7"/>
                  </a:cxn>
                </a:cxnLst>
                <a:rect l="0" t="0" r="r" b="b"/>
                <a:pathLst>
                  <a:path w="18" h="22">
                    <a:moveTo>
                      <a:pt x="16" y="7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3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9" y="11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52" name="Freeform 857"/>
              <p:cNvSpPr>
                <a:spLocks/>
              </p:cNvSpPr>
              <p:nvPr userDrawn="1"/>
            </p:nvSpPr>
            <p:spPr bwMode="auto">
              <a:xfrm rot="-5400000">
                <a:off x="1276" y="622"/>
                <a:ext cx="5" cy="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7" y="7"/>
                  </a:cxn>
                  <a:cxn ang="0">
                    <a:pos x="9" y="8"/>
                  </a:cxn>
                  <a:cxn ang="0">
                    <a:pos x="11" y="8"/>
                  </a:cxn>
                  <a:cxn ang="0">
                    <a:pos x="13" y="9"/>
                  </a:cxn>
                  <a:cxn ang="0">
                    <a:pos x="16" y="11"/>
                  </a:cxn>
                  <a:cxn ang="0">
                    <a:pos x="17" y="11"/>
                  </a:cxn>
                  <a:cxn ang="0">
                    <a:pos x="20" y="12"/>
                  </a:cxn>
                  <a:cxn ang="0">
                    <a:pos x="21" y="12"/>
                  </a:cxn>
                  <a:cxn ang="0">
                    <a:pos x="23" y="13"/>
                  </a:cxn>
                  <a:cxn ang="0">
                    <a:pos x="24" y="13"/>
                  </a:cxn>
                  <a:cxn ang="0">
                    <a:pos x="25" y="13"/>
                  </a:cxn>
                  <a:cxn ang="0">
                    <a:pos x="25" y="13"/>
                  </a:cxn>
                  <a:cxn ang="0">
                    <a:pos x="25" y="12"/>
                  </a:cxn>
                  <a:cxn ang="0">
                    <a:pos x="25" y="12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4" y="9"/>
                  </a:cxn>
                  <a:cxn ang="0">
                    <a:pos x="21" y="8"/>
                  </a:cxn>
                  <a:cxn ang="0">
                    <a:pos x="19" y="7"/>
                  </a:cxn>
                  <a:cxn ang="0">
                    <a:pos x="16" y="5"/>
                  </a:cxn>
                  <a:cxn ang="0">
                    <a:pos x="13" y="4"/>
                  </a:cxn>
                  <a:cxn ang="0">
                    <a:pos x="11" y="3"/>
                  </a:cxn>
                  <a:cxn ang="0">
                    <a:pos x="8" y="1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4" y="4"/>
                  </a:cxn>
                  <a:cxn ang="0">
                    <a:pos x="4" y="5"/>
                  </a:cxn>
                  <a:cxn ang="0">
                    <a:pos x="5" y="5"/>
                  </a:cxn>
                </a:cxnLst>
                <a:rect l="0" t="0" r="r" b="b"/>
                <a:pathLst>
                  <a:path w="25" h="13">
                    <a:moveTo>
                      <a:pt x="5" y="5"/>
                    </a:moveTo>
                    <a:lnTo>
                      <a:pt x="7" y="7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9"/>
                    </a:lnTo>
                    <a:lnTo>
                      <a:pt x="21" y="8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grpSp>
            <p:nvGrpSpPr>
              <p:cNvPr id="53" name="Group 858"/>
              <p:cNvGrpSpPr>
                <a:grpSpLocks/>
              </p:cNvGrpSpPr>
              <p:nvPr userDrawn="1"/>
            </p:nvGrpSpPr>
            <p:grpSpPr bwMode="auto">
              <a:xfrm rot="-5400000">
                <a:off x="1311" y="565"/>
                <a:ext cx="25" cy="26"/>
                <a:chOff x="3215" y="2539"/>
                <a:chExt cx="71" cy="68"/>
              </a:xfrm>
            </p:grpSpPr>
            <p:sp>
              <p:nvSpPr>
                <p:cNvPr id="283" name="Freeform 859"/>
                <p:cNvSpPr>
                  <a:spLocks/>
                </p:cNvSpPr>
                <p:nvPr/>
              </p:nvSpPr>
              <p:spPr bwMode="auto">
                <a:xfrm>
                  <a:off x="3246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3" y="6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lnTo>
                        <a:pt x="3" y="6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84" name="Freeform 860"/>
                <p:cNvSpPr>
                  <a:spLocks/>
                </p:cNvSpPr>
                <p:nvPr/>
              </p:nvSpPr>
              <p:spPr bwMode="auto">
                <a:xfrm>
                  <a:off x="3246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4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3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" h="8">
                      <a:moveTo>
                        <a:pt x="0" y="8"/>
                      </a:moveTo>
                      <a:lnTo>
                        <a:pt x="3" y="4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85" name="Freeform 861"/>
                <p:cNvSpPr>
                  <a:spLocks/>
                </p:cNvSpPr>
                <p:nvPr/>
              </p:nvSpPr>
              <p:spPr bwMode="auto">
                <a:xfrm>
                  <a:off x="3245" y="2553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4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6" h="8">
                      <a:moveTo>
                        <a:pt x="1" y="8"/>
                      </a:move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86" name="Freeform 862"/>
                <p:cNvSpPr>
                  <a:spLocks/>
                </p:cNvSpPr>
                <p:nvPr/>
              </p:nvSpPr>
              <p:spPr bwMode="auto">
                <a:xfrm>
                  <a:off x="3245" y="2553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4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6" h="8">
                      <a:moveTo>
                        <a:pt x="1" y="8"/>
                      </a:move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87" name="Freeform 863"/>
                <p:cNvSpPr>
                  <a:spLocks/>
                </p:cNvSpPr>
                <p:nvPr/>
              </p:nvSpPr>
              <p:spPr bwMode="auto">
                <a:xfrm>
                  <a:off x="3245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4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4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7" h="8">
                      <a:moveTo>
                        <a:pt x="2" y="8"/>
                      </a:moveTo>
                      <a:lnTo>
                        <a:pt x="4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88" name="Freeform 864"/>
                <p:cNvSpPr>
                  <a:spLocks/>
                </p:cNvSpPr>
                <p:nvPr/>
              </p:nvSpPr>
              <p:spPr bwMode="auto">
                <a:xfrm>
                  <a:off x="3245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4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3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7" h="8">
                      <a:moveTo>
                        <a:pt x="2" y="8"/>
                      </a:moveTo>
                      <a:lnTo>
                        <a:pt x="4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89" name="Freeform 865"/>
                <p:cNvSpPr>
                  <a:spLocks/>
                </p:cNvSpPr>
                <p:nvPr/>
              </p:nvSpPr>
              <p:spPr bwMode="auto">
                <a:xfrm>
                  <a:off x="3244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5" y="3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4" y="3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0" name="Freeform 866"/>
                <p:cNvSpPr>
                  <a:spLocks/>
                </p:cNvSpPr>
                <p:nvPr/>
              </p:nvSpPr>
              <p:spPr bwMode="auto">
                <a:xfrm>
                  <a:off x="3244" y="2553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3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3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lnTo>
                        <a:pt x="4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3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1" name="Freeform 867"/>
                <p:cNvSpPr>
                  <a:spLocks/>
                </p:cNvSpPr>
                <p:nvPr/>
              </p:nvSpPr>
              <p:spPr bwMode="auto">
                <a:xfrm>
                  <a:off x="3244" y="2552"/>
                  <a:ext cx="3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4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5" y="1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4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4" y="4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2" name="Freeform 868"/>
                <p:cNvSpPr>
                  <a:spLocks/>
                </p:cNvSpPr>
                <p:nvPr/>
              </p:nvSpPr>
              <p:spPr bwMode="auto">
                <a:xfrm>
                  <a:off x="3243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5" y="4"/>
                    </a:cxn>
                    <a:cxn ang="0">
                      <a:pos x="6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3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6" h="9">
                      <a:moveTo>
                        <a:pt x="1" y="9"/>
                      </a:moveTo>
                      <a:lnTo>
                        <a:pt x="5" y="4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3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3" name="Freeform 869"/>
                <p:cNvSpPr>
                  <a:spLocks/>
                </p:cNvSpPr>
                <p:nvPr/>
              </p:nvSpPr>
              <p:spPr bwMode="auto">
                <a:xfrm>
                  <a:off x="3243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5" y="4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3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6" h="9">
                      <a:moveTo>
                        <a:pt x="1" y="9"/>
                      </a:moveTo>
                      <a:lnTo>
                        <a:pt x="5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3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4" name="Freeform 870"/>
                <p:cNvSpPr>
                  <a:spLocks/>
                </p:cNvSpPr>
                <p:nvPr/>
              </p:nvSpPr>
              <p:spPr bwMode="auto">
                <a:xfrm>
                  <a:off x="3243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2" y="9"/>
                    </a:cxn>
                    <a:cxn ang="0">
                      <a:pos x="6" y="3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3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</a:cxnLst>
                  <a:rect l="0" t="0" r="r" b="b"/>
                  <a:pathLst>
                    <a:path w="8" h="9">
                      <a:moveTo>
                        <a:pt x="2" y="9"/>
                      </a:moveTo>
                      <a:lnTo>
                        <a:pt x="6" y="3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5" name="Freeform 871"/>
                <p:cNvSpPr>
                  <a:spLocks/>
                </p:cNvSpPr>
                <p:nvPr/>
              </p:nvSpPr>
              <p:spPr bwMode="auto">
                <a:xfrm>
                  <a:off x="3243" y="2552"/>
                  <a:ext cx="3" cy="5"/>
                </a:xfrm>
                <a:custGeom>
                  <a:avLst/>
                  <a:gdLst/>
                  <a:ahLst/>
                  <a:cxnLst>
                    <a:cxn ang="0">
                      <a:pos x="2" y="9"/>
                    </a:cxn>
                    <a:cxn ang="0">
                      <a:pos x="6" y="3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3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</a:cxnLst>
                  <a:rect l="0" t="0" r="r" b="b"/>
                  <a:pathLst>
                    <a:path w="7" h="9">
                      <a:moveTo>
                        <a:pt x="2" y="9"/>
                      </a:moveTo>
                      <a:lnTo>
                        <a:pt x="6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6" name="Freeform 872"/>
                <p:cNvSpPr>
                  <a:spLocks/>
                </p:cNvSpPr>
                <p:nvPr/>
              </p:nvSpPr>
              <p:spPr bwMode="auto">
                <a:xfrm>
                  <a:off x="3242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7" y="3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5" y="3"/>
                    </a:cxn>
                    <a:cxn ang="0">
                      <a:pos x="1" y="8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lnTo>
                        <a:pt x="7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7" name="Freeform 873"/>
                <p:cNvSpPr>
                  <a:spLocks/>
                </p:cNvSpPr>
                <p:nvPr/>
              </p:nvSpPr>
              <p:spPr bwMode="auto">
                <a:xfrm>
                  <a:off x="3242" y="2552"/>
                  <a:ext cx="3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7" y="3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5" y="3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7" h="9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8" name="Freeform 874"/>
                <p:cNvSpPr>
                  <a:spLocks/>
                </p:cNvSpPr>
                <p:nvPr/>
              </p:nvSpPr>
              <p:spPr bwMode="auto">
                <a:xfrm>
                  <a:off x="3241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2" y="8"/>
                    </a:cxn>
                    <a:cxn ang="0">
                      <a:pos x="6" y="3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lnTo>
                        <a:pt x="2" y="8"/>
                      </a:lnTo>
                      <a:lnTo>
                        <a:pt x="6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99" name="Freeform 875"/>
                <p:cNvSpPr>
                  <a:spLocks/>
                </p:cNvSpPr>
                <p:nvPr/>
              </p:nvSpPr>
              <p:spPr bwMode="auto">
                <a:xfrm>
                  <a:off x="3241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1" y="8"/>
                    </a:cxn>
                    <a:cxn ang="0">
                      <a:pos x="6" y="3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1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lnTo>
                        <a:pt x="1" y="8"/>
                      </a:lnTo>
                      <a:lnTo>
                        <a:pt x="6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0" name="Freeform 876"/>
                <p:cNvSpPr>
                  <a:spLocks/>
                </p:cNvSpPr>
                <p:nvPr/>
              </p:nvSpPr>
              <p:spPr bwMode="auto">
                <a:xfrm>
                  <a:off x="3241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2" y="9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1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</a:cxnLst>
                  <a:rect l="0" t="0" r="r" b="b"/>
                  <a:pathLst>
                    <a:path w="8" h="9">
                      <a:moveTo>
                        <a:pt x="2" y="9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1" name="Freeform 877"/>
                <p:cNvSpPr>
                  <a:spLocks/>
                </p:cNvSpPr>
                <p:nvPr/>
              </p:nvSpPr>
              <p:spPr bwMode="auto">
                <a:xfrm>
                  <a:off x="3241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2" y="9"/>
                    </a:cxn>
                    <a:cxn ang="0">
                      <a:pos x="7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</a:cxnLst>
                  <a:rect l="0" t="0" r="r" b="b"/>
                  <a:pathLst>
                    <a:path w="8" h="9">
                      <a:moveTo>
                        <a:pt x="2" y="9"/>
                      </a:move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2" name="Freeform 878"/>
                <p:cNvSpPr>
                  <a:spLocks/>
                </p:cNvSpPr>
                <p:nvPr/>
              </p:nvSpPr>
              <p:spPr bwMode="auto">
                <a:xfrm>
                  <a:off x="3240" y="2552"/>
                  <a:ext cx="5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8" y="1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1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9" h="9">
                      <a:moveTo>
                        <a:pt x="1" y="9"/>
                      </a:move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3" name="Freeform 879"/>
                <p:cNvSpPr>
                  <a:spLocks/>
                </p:cNvSpPr>
                <p:nvPr/>
              </p:nvSpPr>
              <p:spPr bwMode="auto">
                <a:xfrm>
                  <a:off x="3240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4" name="Freeform 880"/>
                <p:cNvSpPr>
                  <a:spLocks/>
                </p:cNvSpPr>
                <p:nvPr/>
              </p:nvSpPr>
              <p:spPr bwMode="auto">
                <a:xfrm>
                  <a:off x="3240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" h="9">
                      <a:moveTo>
                        <a:pt x="0" y="9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5" name="Freeform 881"/>
                <p:cNvSpPr>
                  <a:spLocks/>
                </p:cNvSpPr>
                <p:nvPr/>
              </p:nvSpPr>
              <p:spPr bwMode="auto">
                <a:xfrm>
                  <a:off x="3239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6" name="Freeform 882"/>
                <p:cNvSpPr>
                  <a:spLocks/>
                </p:cNvSpPr>
                <p:nvPr/>
              </p:nvSpPr>
              <p:spPr bwMode="auto">
                <a:xfrm>
                  <a:off x="3239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7" name="Freeform 883"/>
                <p:cNvSpPr>
                  <a:spLocks/>
                </p:cNvSpPr>
                <p:nvPr/>
              </p:nvSpPr>
              <p:spPr bwMode="auto">
                <a:xfrm>
                  <a:off x="3239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2" y="9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</a:cxnLst>
                  <a:rect l="0" t="0" r="r" b="b"/>
                  <a:pathLst>
                    <a:path w="10" h="9">
                      <a:moveTo>
                        <a:pt x="2" y="9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8" name="Freeform 884"/>
                <p:cNvSpPr>
                  <a:spLocks/>
                </p:cNvSpPr>
                <p:nvPr/>
              </p:nvSpPr>
              <p:spPr bwMode="auto">
                <a:xfrm>
                  <a:off x="3239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2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  <a:cxn ang="0">
                      <a:pos x="2" y="9"/>
                    </a:cxn>
                  </a:cxnLst>
                  <a:rect l="0" t="0" r="r" b="b"/>
                  <a:pathLst>
                    <a:path w="8" h="9">
                      <a:moveTo>
                        <a:pt x="2" y="9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09" name="Freeform 885"/>
                <p:cNvSpPr>
                  <a:spLocks/>
                </p:cNvSpPr>
                <p:nvPr/>
              </p:nvSpPr>
              <p:spPr bwMode="auto">
                <a:xfrm>
                  <a:off x="3239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" h="9">
                      <a:moveTo>
                        <a:pt x="0" y="9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0" name="Freeform 886"/>
                <p:cNvSpPr>
                  <a:spLocks/>
                </p:cNvSpPr>
                <p:nvPr/>
              </p:nvSpPr>
              <p:spPr bwMode="auto">
                <a:xfrm>
                  <a:off x="3238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1" name="Freeform 887"/>
                <p:cNvSpPr>
                  <a:spLocks/>
                </p:cNvSpPr>
                <p:nvPr/>
              </p:nvSpPr>
              <p:spPr bwMode="auto">
                <a:xfrm>
                  <a:off x="3238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2" name="Freeform 888"/>
                <p:cNvSpPr>
                  <a:spLocks/>
                </p:cNvSpPr>
                <p:nvPr/>
              </p:nvSpPr>
              <p:spPr bwMode="auto">
                <a:xfrm>
                  <a:off x="3237" y="2552"/>
                  <a:ext cx="5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9" h="9">
                      <a:moveTo>
                        <a:pt x="1" y="9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3" name="Freeform 889"/>
                <p:cNvSpPr>
                  <a:spLocks/>
                </p:cNvSpPr>
                <p:nvPr/>
              </p:nvSpPr>
              <p:spPr bwMode="auto">
                <a:xfrm>
                  <a:off x="3237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4" name="Freeform 890"/>
                <p:cNvSpPr>
                  <a:spLocks/>
                </p:cNvSpPr>
                <p:nvPr/>
              </p:nvSpPr>
              <p:spPr bwMode="auto">
                <a:xfrm>
                  <a:off x="3237" y="2552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" h="9">
                      <a:moveTo>
                        <a:pt x="0" y="9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5" name="Freeform 891"/>
                <p:cNvSpPr>
                  <a:spLocks/>
                </p:cNvSpPr>
                <p:nvPr/>
              </p:nvSpPr>
              <p:spPr bwMode="auto">
                <a:xfrm>
                  <a:off x="3237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8" h="8">
                      <a:moveTo>
                        <a:pt x="2" y="8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6" name="Freeform 892"/>
                <p:cNvSpPr>
                  <a:spLocks/>
                </p:cNvSpPr>
                <p:nvPr/>
              </p:nvSpPr>
              <p:spPr bwMode="auto">
                <a:xfrm>
                  <a:off x="3237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8" h="8">
                      <a:moveTo>
                        <a:pt x="2" y="8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7" name="Freeform 893"/>
                <p:cNvSpPr>
                  <a:spLocks/>
                </p:cNvSpPr>
                <p:nvPr/>
              </p:nvSpPr>
              <p:spPr bwMode="auto">
                <a:xfrm>
                  <a:off x="3236" y="2552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8" name="Freeform 894"/>
                <p:cNvSpPr>
                  <a:spLocks/>
                </p:cNvSpPr>
                <p:nvPr/>
              </p:nvSpPr>
              <p:spPr bwMode="auto">
                <a:xfrm>
                  <a:off x="3236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1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8" h="8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19" name="Freeform 895"/>
                <p:cNvSpPr>
                  <a:spLocks/>
                </p:cNvSpPr>
                <p:nvPr/>
              </p:nvSpPr>
              <p:spPr bwMode="auto">
                <a:xfrm>
                  <a:off x="3235" y="2552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8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2" y="8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0" name="Freeform 896"/>
                <p:cNvSpPr>
                  <a:spLocks/>
                </p:cNvSpPr>
                <p:nvPr/>
              </p:nvSpPr>
              <p:spPr bwMode="auto">
                <a:xfrm>
                  <a:off x="3235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2" y="8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8" h="8">
                      <a:moveTo>
                        <a:pt x="1" y="8"/>
                      </a:moveTo>
                      <a:lnTo>
                        <a:pt x="2" y="8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1" name="Freeform 897"/>
                <p:cNvSpPr>
                  <a:spLocks/>
                </p:cNvSpPr>
                <p:nvPr/>
              </p:nvSpPr>
              <p:spPr bwMode="auto">
                <a:xfrm>
                  <a:off x="3235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7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1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lnTo>
                        <a:pt x="1" y="7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2" name="Freeform 898"/>
                <p:cNvSpPr>
                  <a:spLocks/>
                </p:cNvSpPr>
                <p:nvPr/>
              </p:nvSpPr>
              <p:spPr bwMode="auto">
                <a:xfrm>
                  <a:off x="3235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7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3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0" h="8">
                      <a:moveTo>
                        <a:pt x="2" y="8"/>
                      </a:moveTo>
                      <a:lnTo>
                        <a:pt x="3" y="7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3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3" name="Freeform 899"/>
                <p:cNvSpPr>
                  <a:spLocks/>
                </p:cNvSpPr>
                <p:nvPr/>
              </p:nvSpPr>
              <p:spPr bwMode="auto">
                <a:xfrm>
                  <a:off x="3235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3" y="7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3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8" h="8">
                      <a:moveTo>
                        <a:pt x="2" y="8"/>
                      </a:moveTo>
                      <a:lnTo>
                        <a:pt x="3" y="7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4" name="Freeform 900"/>
                <p:cNvSpPr>
                  <a:spLocks/>
                </p:cNvSpPr>
                <p:nvPr/>
              </p:nvSpPr>
              <p:spPr bwMode="auto">
                <a:xfrm>
                  <a:off x="3234" y="2552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7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3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4" y="7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3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5" name="Freeform 901"/>
                <p:cNvSpPr>
                  <a:spLocks/>
                </p:cNvSpPr>
                <p:nvPr/>
              </p:nvSpPr>
              <p:spPr bwMode="auto">
                <a:xfrm>
                  <a:off x="3234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5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3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8" h="8">
                      <a:moveTo>
                        <a:pt x="1" y="8"/>
                      </a:moveTo>
                      <a:lnTo>
                        <a:pt x="4" y="5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3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6" name="Freeform 902"/>
                <p:cNvSpPr>
                  <a:spLocks/>
                </p:cNvSpPr>
                <p:nvPr/>
              </p:nvSpPr>
              <p:spPr bwMode="auto">
                <a:xfrm>
                  <a:off x="3233" y="2552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5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4" y="5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4" y="5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5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7" name="Freeform 903"/>
                <p:cNvSpPr>
                  <a:spLocks/>
                </p:cNvSpPr>
                <p:nvPr/>
              </p:nvSpPr>
              <p:spPr bwMode="auto">
                <a:xfrm>
                  <a:off x="3233" y="2552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5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4" y="5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8" name="Freeform 904"/>
                <p:cNvSpPr>
                  <a:spLocks/>
                </p:cNvSpPr>
                <p:nvPr/>
              </p:nvSpPr>
              <p:spPr bwMode="auto">
                <a:xfrm>
                  <a:off x="3233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6" y="5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0" h="8">
                      <a:moveTo>
                        <a:pt x="2" y="8"/>
                      </a:moveTo>
                      <a:lnTo>
                        <a:pt x="6" y="5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29" name="Freeform 905"/>
                <p:cNvSpPr>
                  <a:spLocks/>
                </p:cNvSpPr>
                <p:nvPr/>
              </p:nvSpPr>
              <p:spPr bwMode="auto">
                <a:xfrm>
                  <a:off x="3233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6" y="4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0" h="8">
                      <a:moveTo>
                        <a:pt x="2" y="8"/>
                      </a:moveTo>
                      <a:lnTo>
                        <a:pt x="6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0" name="Freeform 906"/>
                <p:cNvSpPr>
                  <a:spLocks/>
                </p:cNvSpPr>
                <p:nvPr/>
              </p:nvSpPr>
              <p:spPr bwMode="auto">
                <a:xfrm>
                  <a:off x="3233" y="255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4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lnTo>
                        <a:pt x="4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1" name="Freeform 907"/>
                <p:cNvSpPr>
                  <a:spLocks/>
                </p:cNvSpPr>
                <p:nvPr/>
              </p:nvSpPr>
              <p:spPr bwMode="auto">
                <a:xfrm>
                  <a:off x="3232" y="2552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5" y="4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5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5" y="4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5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2" name="Freeform 908"/>
                <p:cNvSpPr>
                  <a:spLocks/>
                </p:cNvSpPr>
                <p:nvPr/>
              </p:nvSpPr>
              <p:spPr bwMode="auto">
                <a:xfrm>
                  <a:off x="3232" y="2551"/>
                  <a:ext cx="5" cy="5"/>
                </a:xfrm>
                <a:custGeom>
                  <a:avLst/>
                  <a:gdLst/>
                  <a:ahLst/>
                  <a:cxnLst>
                    <a:cxn ang="0">
                      <a:pos x="1" y="9"/>
                    </a:cxn>
                    <a:cxn ang="0">
                      <a:pos x="5" y="5"/>
                    </a:cxn>
                    <a:cxn ang="0">
                      <a:pos x="9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1" y="9"/>
                    </a:cxn>
                  </a:cxnLst>
                  <a:rect l="0" t="0" r="r" b="b"/>
                  <a:pathLst>
                    <a:path w="9" h="9">
                      <a:moveTo>
                        <a:pt x="1" y="9"/>
                      </a:moveTo>
                      <a:lnTo>
                        <a:pt x="5" y="5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3" name="Freeform 909"/>
                <p:cNvSpPr>
                  <a:spLocks/>
                </p:cNvSpPr>
                <p:nvPr/>
              </p:nvSpPr>
              <p:spPr bwMode="auto">
                <a:xfrm>
                  <a:off x="3231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6" y="5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5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5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4" name="Freeform 910"/>
                <p:cNvSpPr>
                  <a:spLocks/>
                </p:cNvSpPr>
                <p:nvPr/>
              </p:nvSpPr>
              <p:spPr bwMode="auto">
                <a:xfrm>
                  <a:off x="3231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5" y="4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5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5" y="4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5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5" name="Freeform 911"/>
                <p:cNvSpPr>
                  <a:spLocks/>
                </p:cNvSpPr>
                <p:nvPr/>
              </p:nvSpPr>
              <p:spPr bwMode="auto">
                <a:xfrm>
                  <a:off x="3231" y="2551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7" y="4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7" y="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0" h="8">
                      <a:moveTo>
                        <a:pt x="2" y="8"/>
                      </a:moveTo>
                      <a:lnTo>
                        <a:pt x="7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6" name="Freeform 912"/>
                <p:cNvSpPr>
                  <a:spLocks/>
                </p:cNvSpPr>
                <p:nvPr/>
              </p:nvSpPr>
              <p:spPr bwMode="auto">
                <a:xfrm>
                  <a:off x="3231" y="2551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7" y="4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0" h="8">
                      <a:moveTo>
                        <a:pt x="2" y="8"/>
                      </a:moveTo>
                      <a:lnTo>
                        <a:pt x="7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7" name="Freeform 913"/>
                <p:cNvSpPr>
                  <a:spLocks/>
                </p:cNvSpPr>
                <p:nvPr/>
              </p:nvSpPr>
              <p:spPr bwMode="auto">
                <a:xfrm>
                  <a:off x="3230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8" y="4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7" y="2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11" h="8">
                      <a:moveTo>
                        <a:pt x="1" y="8"/>
                      </a:moveTo>
                      <a:lnTo>
                        <a:pt x="8" y="4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8" name="Freeform 914"/>
                <p:cNvSpPr>
                  <a:spLocks/>
                </p:cNvSpPr>
                <p:nvPr/>
              </p:nvSpPr>
              <p:spPr bwMode="auto">
                <a:xfrm>
                  <a:off x="3230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7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7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39" name="Freeform 915"/>
                <p:cNvSpPr>
                  <a:spLocks/>
                </p:cNvSpPr>
                <p:nvPr/>
              </p:nvSpPr>
              <p:spPr bwMode="auto">
                <a:xfrm>
                  <a:off x="3230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7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7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0" name="Freeform 916"/>
                <p:cNvSpPr>
                  <a:spLocks/>
                </p:cNvSpPr>
                <p:nvPr/>
              </p:nvSpPr>
              <p:spPr bwMode="auto">
                <a:xfrm>
                  <a:off x="3229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8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1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1" name="Freeform 917"/>
                <p:cNvSpPr>
                  <a:spLocks/>
                </p:cNvSpPr>
                <p:nvPr/>
              </p:nvSpPr>
              <p:spPr bwMode="auto">
                <a:xfrm>
                  <a:off x="3229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8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1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2" name="Freeform 918"/>
                <p:cNvSpPr>
                  <a:spLocks/>
                </p:cNvSpPr>
                <p:nvPr/>
              </p:nvSpPr>
              <p:spPr bwMode="auto">
                <a:xfrm>
                  <a:off x="3229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10" y="1"/>
                    </a:cxn>
                    <a:cxn ang="0">
                      <a:pos x="11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1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1" h="8">
                      <a:moveTo>
                        <a:pt x="2" y="8"/>
                      </a:moveTo>
                      <a:lnTo>
                        <a:pt x="10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3" name="Freeform 919"/>
                <p:cNvSpPr>
                  <a:spLocks/>
                </p:cNvSpPr>
                <p:nvPr/>
              </p:nvSpPr>
              <p:spPr bwMode="auto">
                <a:xfrm>
                  <a:off x="3229" y="2551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8" y="1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1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0" h="8">
                      <a:moveTo>
                        <a:pt x="2" y="8"/>
                      </a:moveTo>
                      <a:lnTo>
                        <a:pt x="8" y="1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4" name="Freeform 920"/>
                <p:cNvSpPr>
                  <a:spLocks/>
                </p:cNvSpPr>
                <p:nvPr/>
              </p:nvSpPr>
              <p:spPr bwMode="auto">
                <a:xfrm>
                  <a:off x="3228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9" y="1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11" h="8">
                      <a:moveTo>
                        <a:pt x="1" y="8"/>
                      </a:moveTo>
                      <a:lnTo>
                        <a:pt x="9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5" name="Freeform 921"/>
                <p:cNvSpPr>
                  <a:spLocks/>
                </p:cNvSpPr>
                <p:nvPr/>
              </p:nvSpPr>
              <p:spPr bwMode="auto">
                <a:xfrm>
                  <a:off x="3228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6" name="Freeform 922"/>
                <p:cNvSpPr>
                  <a:spLocks/>
                </p:cNvSpPr>
                <p:nvPr/>
              </p:nvSpPr>
              <p:spPr bwMode="auto">
                <a:xfrm>
                  <a:off x="3228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7" name="Freeform 923"/>
                <p:cNvSpPr>
                  <a:spLocks/>
                </p:cNvSpPr>
                <p:nvPr/>
              </p:nvSpPr>
              <p:spPr bwMode="auto">
                <a:xfrm>
                  <a:off x="3227" y="255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9" y="0"/>
                    </a:cxn>
                    <a:cxn ang="0">
                      <a:pos x="10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10" h="6">
                      <a:moveTo>
                        <a:pt x="1" y="6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8" name="Freeform 924"/>
                <p:cNvSpPr>
                  <a:spLocks/>
                </p:cNvSpPr>
                <p:nvPr/>
              </p:nvSpPr>
              <p:spPr bwMode="auto">
                <a:xfrm>
                  <a:off x="3227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9" h="6">
                      <a:moveTo>
                        <a:pt x="1" y="6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49" name="Freeform 925"/>
                <p:cNvSpPr>
                  <a:spLocks/>
                </p:cNvSpPr>
                <p:nvPr/>
              </p:nvSpPr>
              <p:spPr bwMode="auto">
                <a:xfrm>
                  <a:off x="3227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11" y="0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10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11" h="6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11" y="0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1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0" name="Freeform 926"/>
                <p:cNvSpPr>
                  <a:spLocks/>
                </p:cNvSpPr>
                <p:nvPr/>
              </p:nvSpPr>
              <p:spPr bwMode="auto">
                <a:xfrm>
                  <a:off x="3227" y="2551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2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10" h="6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2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1" name="Freeform 927"/>
                <p:cNvSpPr>
                  <a:spLocks/>
                </p:cNvSpPr>
                <p:nvPr/>
              </p:nvSpPr>
              <p:spPr bwMode="auto">
                <a:xfrm>
                  <a:off x="3226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6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3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11" h="6">
                      <a:moveTo>
                        <a:pt x="1" y="6"/>
                      </a:moveTo>
                      <a:lnTo>
                        <a:pt x="3" y="6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2" name="Freeform 928"/>
                <p:cNvSpPr>
                  <a:spLocks/>
                </p:cNvSpPr>
                <p:nvPr/>
              </p:nvSpPr>
              <p:spPr bwMode="auto">
                <a:xfrm>
                  <a:off x="3226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3" y="5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3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9" h="6">
                      <a:moveTo>
                        <a:pt x="1" y="6"/>
                      </a:moveTo>
                      <a:lnTo>
                        <a:pt x="3" y="5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3" name="Freeform 929"/>
                <p:cNvSpPr>
                  <a:spLocks/>
                </p:cNvSpPr>
                <p:nvPr/>
              </p:nvSpPr>
              <p:spPr bwMode="auto">
                <a:xfrm>
                  <a:off x="3225" y="2551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10" h="6">
                      <a:moveTo>
                        <a:pt x="1" y="6"/>
                      </a:moveTo>
                      <a:lnTo>
                        <a:pt x="4" y="5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4" name="Freeform 930"/>
                <p:cNvSpPr>
                  <a:spLocks/>
                </p:cNvSpPr>
                <p:nvPr/>
              </p:nvSpPr>
              <p:spPr bwMode="auto">
                <a:xfrm>
                  <a:off x="3225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5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9" h="6">
                      <a:moveTo>
                        <a:pt x="1" y="6"/>
                      </a:moveTo>
                      <a:lnTo>
                        <a:pt x="2" y="5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5" name="Freeform 931"/>
                <p:cNvSpPr>
                  <a:spLocks/>
                </p:cNvSpPr>
                <p:nvPr/>
              </p:nvSpPr>
              <p:spPr bwMode="auto">
                <a:xfrm>
                  <a:off x="3225" y="2551"/>
                  <a:ext cx="5" cy="4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4" y="4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4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11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6" name="Freeform 932"/>
                <p:cNvSpPr>
                  <a:spLocks/>
                </p:cNvSpPr>
                <p:nvPr/>
              </p:nvSpPr>
              <p:spPr bwMode="auto">
                <a:xfrm>
                  <a:off x="3225" y="2551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4" y="4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0" h="5">
                      <a:moveTo>
                        <a:pt x="2" y="5"/>
                      </a:moveTo>
                      <a:lnTo>
                        <a:pt x="4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7" name="Freeform 933"/>
                <p:cNvSpPr>
                  <a:spLocks/>
                </p:cNvSpPr>
                <p:nvPr/>
              </p:nvSpPr>
              <p:spPr bwMode="auto">
                <a:xfrm>
                  <a:off x="3225" y="2551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4" y="6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0" h="7">
                      <a:moveTo>
                        <a:pt x="0" y="7"/>
                      </a:moveTo>
                      <a:lnTo>
                        <a:pt x="4" y="6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8" name="Freeform 934"/>
                <p:cNvSpPr>
                  <a:spLocks/>
                </p:cNvSpPr>
                <p:nvPr/>
              </p:nvSpPr>
              <p:spPr bwMode="auto">
                <a:xfrm>
                  <a:off x="3225" y="2551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4" y="6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3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lnTo>
                        <a:pt x="4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59" name="Freeform 935"/>
                <p:cNvSpPr>
                  <a:spLocks/>
                </p:cNvSpPr>
                <p:nvPr/>
              </p:nvSpPr>
              <p:spPr bwMode="auto">
                <a:xfrm>
                  <a:off x="3225" y="2551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4" y="4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3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lnTo>
                        <a:pt x="4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0" name="Freeform 936"/>
                <p:cNvSpPr>
                  <a:spLocks/>
                </p:cNvSpPr>
                <p:nvPr/>
              </p:nvSpPr>
              <p:spPr bwMode="auto">
                <a:xfrm>
                  <a:off x="3225" y="2551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4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3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8" h="6">
                      <a:moveTo>
                        <a:pt x="0" y="6"/>
                      </a:moveTo>
                      <a:lnTo>
                        <a:pt x="3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1" name="Freeform 937"/>
                <p:cNvSpPr>
                  <a:spLocks/>
                </p:cNvSpPr>
                <p:nvPr/>
              </p:nvSpPr>
              <p:spPr bwMode="auto">
                <a:xfrm>
                  <a:off x="3225" y="2550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5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3" y="4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3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2" name="Freeform 938"/>
                <p:cNvSpPr>
                  <a:spLocks/>
                </p:cNvSpPr>
                <p:nvPr/>
              </p:nvSpPr>
              <p:spPr bwMode="auto">
                <a:xfrm>
                  <a:off x="3225" y="2550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5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3" name="Freeform 939"/>
                <p:cNvSpPr>
                  <a:spLocks/>
                </p:cNvSpPr>
                <p:nvPr/>
              </p:nvSpPr>
              <p:spPr bwMode="auto">
                <a:xfrm>
                  <a:off x="3225" y="2550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" y="4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8" h="5">
                      <a:moveTo>
                        <a:pt x="0" y="5"/>
                      </a:moveTo>
                      <a:lnTo>
                        <a:pt x="3" y="4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4" name="Freeform 940"/>
                <p:cNvSpPr>
                  <a:spLocks/>
                </p:cNvSpPr>
                <p:nvPr/>
              </p:nvSpPr>
              <p:spPr bwMode="auto">
                <a:xfrm>
                  <a:off x="3225" y="2549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5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3" y="5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5" name="Freeform 941"/>
                <p:cNvSpPr>
                  <a:spLocks/>
                </p:cNvSpPr>
                <p:nvPr/>
              </p:nvSpPr>
              <p:spPr bwMode="auto">
                <a:xfrm>
                  <a:off x="3225" y="2549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5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2" y="5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6" name="Freeform 942"/>
                <p:cNvSpPr>
                  <a:spLocks/>
                </p:cNvSpPr>
                <p:nvPr/>
              </p:nvSpPr>
              <p:spPr bwMode="auto">
                <a:xfrm>
                  <a:off x="3224" y="2549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3" y="4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8" h="5">
                      <a:moveTo>
                        <a:pt x="1" y="5"/>
                      </a:moveTo>
                      <a:lnTo>
                        <a:pt x="3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7" name="Freeform 943"/>
                <p:cNvSpPr>
                  <a:spLocks/>
                </p:cNvSpPr>
                <p:nvPr/>
              </p:nvSpPr>
              <p:spPr bwMode="auto">
                <a:xfrm>
                  <a:off x="3224" y="2549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3" y="4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8" h="5">
                      <a:moveTo>
                        <a:pt x="1" y="5"/>
                      </a:moveTo>
                      <a:lnTo>
                        <a:pt x="3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8" name="Freeform 944"/>
                <p:cNvSpPr>
                  <a:spLocks/>
                </p:cNvSpPr>
                <p:nvPr/>
              </p:nvSpPr>
              <p:spPr bwMode="auto">
                <a:xfrm>
                  <a:off x="3224" y="2549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3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" h="5">
                      <a:moveTo>
                        <a:pt x="0" y="5"/>
                      </a:moveTo>
                      <a:lnTo>
                        <a:pt x="3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69" name="Freeform 945"/>
                <p:cNvSpPr>
                  <a:spLocks/>
                </p:cNvSpPr>
                <p:nvPr/>
              </p:nvSpPr>
              <p:spPr bwMode="auto">
                <a:xfrm>
                  <a:off x="3224" y="2549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6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3" y="6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0" name="Freeform 946"/>
                <p:cNvSpPr>
                  <a:spLocks/>
                </p:cNvSpPr>
                <p:nvPr/>
              </p:nvSpPr>
              <p:spPr bwMode="auto">
                <a:xfrm>
                  <a:off x="3224" y="2549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4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1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3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1" name="Freeform 947"/>
                <p:cNvSpPr>
                  <a:spLocks/>
                </p:cNvSpPr>
                <p:nvPr/>
              </p:nvSpPr>
              <p:spPr bwMode="auto">
                <a:xfrm>
                  <a:off x="3224" y="2549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4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1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1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2" name="Freeform 948"/>
                <p:cNvSpPr>
                  <a:spLocks/>
                </p:cNvSpPr>
                <p:nvPr/>
              </p:nvSpPr>
              <p:spPr bwMode="auto">
                <a:xfrm>
                  <a:off x="3224" y="2549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1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3" name="Freeform 949"/>
                <p:cNvSpPr>
                  <a:spLocks/>
                </p:cNvSpPr>
                <p:nvPr/>
              </p:nvSpPr>
              <p:spPr bwMode="auto">
                <a:xfrm>
                  <a:off x="3224" y="2549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1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4" name="Freeform 950"/>
                <p:cNvSpPr>
                  <a:spLocks/>
                </p:cNvSpPr>
                <p:nvPr/>
              </p:nvSpPr>
              <p:spPr bwMode="auto">
                <a:xfrm>
                  <a:off x="3223" y="2549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2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1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6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5" name="Freeform 951"/>
                <p:cNvSpPr>
                  <a:spLocks/>
                </p:cNvSpPr>
                <p:nvPr/>
              </p:nvSpPr>
              <p:spPr bwMode="auto">
                <a:xfrm>
                  <a:off x="3223" y="2548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2" y="4"/>
                    </a:cxn>
                    <a:cxn ang="0">
                      <a:pos x="5" y="1"/>
                    </a:cxn>
                    <a:cxn ang="0">
                      <a:pos x="5" y="1"/>
                    </a:cxn>
                    <a:cxn ang="0">
                      <a:pos x="5" y="1"/>
                    </a:cxn>
                    <a:cxn ang="0">
                      <a:pos x="5" y="1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1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6" name="Freeform 952"/>
                <p:cNvSpPr>
                  <a:spLocks/>
                </p:cNvSpPr>
                <p:nvPr/>
              </p:nvSpPr>
              <p:spPr bwMode="auto">
                <a:xfrm>
                  <a:off x="3223" y="2548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1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7" name="Freeform 953"/>
                <p:cNvSpPr>
                  <a:spLocks/>
                </p:cNvSpPr>
                <p:nvPr/>
              </p:nvSpPr>
              <p:spPr bwMode="auto">
                <a:xfrm>
                  <a:off x="3223" y="2548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3" y="3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3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7" h="4">
                      <a:moveTo>
                        <a:pt x="2" y="4"/>
                      </a:moveTo>
                      <a:lnTo>
                        <a:pt x="3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8" name="Freeform 954"/>
                <p:cNvSpPr>
                  <a:spLocks/>
                </p:cNvSpPr>
                <p:nvPr/>
              </p:nvSpPr>
              <p:spPr bwMode="auto">
                <a:xfrm>
                  <a:off x="3223" y="2548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3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3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3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79" name="Freeform 955"/>
                <p:cNvSpPr>
                  <a:spLocks/>
                </p:cNvSpPr>
                <p:nvPr/>
              </p:nvSpPr>
              <p:spPr bwMode="auto">
                <a:xfrm>
                  <a:off x="3222" y="2548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4" y="3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4" y="1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7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0" name="Freeform 956"/>
                <p:cNvSpPr>
                  <a:spLocks/>
                </p:cNvSpPr>
                <p:nvPr/>
              </p:nvSpPr>
              <p:spPr bwMode="auto">
                <a:xfrm>
                  <a:off x="3222" y="2547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4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5" y="1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3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7" h="5">
                      <a:moveTo>
                        <a:pt x="1" y="5"/>
                      </a:moveTo>
                      <a:lnTo>
                        <a:pt x="4" y="4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1" name="Freeform 957"/>
                <p:cNvSpPr>
                  <a:spLocks/>
                </p:cNvSpPr>
                <p:nvPr/>
              </p:nvSpPr>
              <p:spPr bwMode="auto">
                <a:xfrm>
                  <a:off x="3222" y="2547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7" y="1"/>
                    </a:cxn>
                    <a:cxn ang="0">
                      <a:pos x="5" y="1"/>
                    </a:cxn>
                    <a:cxn ang="0">
                      <a:pos x="5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3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4" y="2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2" name="Freeform 958"/>
                <p:cNvSpPr>
                  <a:spLocks noEditPoints="1"/>
                </p:cNvSpPr>
                <p:nvPr/>
              </p:nvSpPr>
              <p:spPr bwMode="auto">
                <a:xfrm>
                  <a:off x="3221" y="2541"/>
                  <a:ext cx="9" cy="8"/>
                </a:xfrm>
                <a:custGeom>
                  <a:avLst/>
                  <a:gdLst/>
                  <a:ahLst/>
                  <a:cxnLst>
                    <a:cxn ang="0">
                      <a:pos x="1" y="16"/>
                    </a:cxn>
                    <a:cxn ang="0">
                      <a:pos x="4" y="14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4" y="14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6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6" y="0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</a:cxnLst>
                  <a:rect l="0" t="0" r="r" b="b"/>
                  <a:pathLst>
                    <a:path w="17" h="16">
                      <a:moveTo>
                        <a:pt x="1" y="16"/>
                      </a:moveTo>
                      <a:lnTo>
                        <a:pt x="4" y="14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close/>
                      <a:moveTo>
                        <a:pt x="16" y="1"/>
                      </a:move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3" name="Freeform 959"/>
                <p:cNvSpPr>
                  <a:spLocks noEditPoints="1"/>
                </p:cNvSpPr>
                <p:nvPr/>
              </p:nvSpPr>
              <p:spPr bwMode="auto">
                <a:xfrm>
                  <a:off x="3221" y="2541"/>
                  <a:ext cx="9" cy="8"/>
                </a:xfrm>
                <a:custGeom>
                  <a:avLst/>
                  <a:gdLst/>
                  <a:ahLst/>
                  <a:cxnLst>
                    <a:cxn ang="0">
                      <a:pos x="1" y="16"/>
                    </a:cxn>
                    <a:cxn ang="0">
                      <a:pos x="4" y="14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6" y="12"/>
                    </a:cxn>
                    <a:cxn ang="0">
                      <a:pos x="5" y="12"/>
                    </a:cxn>
                    <a:cxn ang="0">
                      <a:pos x="4" y="13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6" y="1"/>
                    </a:cxn>
                    <a:cxn ang="0">
                      <a:pos x="16" y="0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</a:cxnLst>
                  <a:rect l="0" t="0" r="r" b="b"/>
                  <a:pathLst>
                    <a:path w="17" h="16">
                      <a:moveTo>
                        <a:pt x="1" y="16"/>
                      </a:moveTo>
                      <a:lnTo>
                        <a:pt x="4" y="14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5" y="12"/>
                      </a:lnTo>
                      <a:lnTo>
                        <a:pt x="4" y="13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close/>
                      <a:moveTo>
                        <a:pt x="16" y="1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4" name="Freeform 960"/>
                <p:cNvSpPr>
                  <a:spLocks noEditPoints="1"/>
                </p:cNvSpPr>
                <p:nvPr/>
              </p:nvSpPr>
              <p:spPr bwMode="auto">
                <a:xfrm>
                  <a:off x="3221" y="2541"/>
                  <a:ext cx="9" cy="8"/>
                </a:xfrm>
                <a:custGeom>
                  <a:avLst/>
                  <a:gdLst/>
                  <a:ahLst/>
                  <a:cxnLst>
                    <a:cxn ang="0">
                      <a:pos x="2" y="18"/>
                    </a:cxn>
                    <a:cxn ang="0">
                      <a:pos x="6" y="16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7" y="14"/>
                    </a:cxn>
                    <a:cxn ang="0">
                      <a:pos x="6" y="15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18" y="3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18" y="2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6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</a:cxnLst>
                  <a:rect l="0" t="0" r="r" b="b"/>
                  <a:pathLst>
                    <a:path w="19" h="18">
                      <a:moveTo>
                        <a:pt x="2" y="18"/>
                      </a:moveTo>
                      <a:lnTo>
                        <a:pt x="6" y="16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6" y="15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close/>
                      <a:moveTo>
                        <a:pt x="18" y="3"/>
                      </a:move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5" name="Freeform 961"/>
                <p:cNvSpPr>
                  <a:spLocks noEditPoints="1"/>
                </p:cNvSpPr>
                <p:nvPr/>
              </p:nvSpPr>
              <p:spPr bwMode="auto">
                <a:xfrm>
                  <a:off x="3220" y="2541"/>
                  <a:ext cx="9" cy="8"/>
                </a:xfrm>
                <a:custGeom>
                  <a:avLst/>
                  <a:gdLst/>
                  <a:ahLst/>
                  <a:cxnLst>
                    <a:cxn ang="0">
                      <a:pos x="3" y="18"/>
                    </a:cxn>
                    <a:cxn ang="0">
                      <a:pos x="7" y="15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5" y="15"/>
                    </a:cxn>
                    <a:cxn ang="0">
                      <a:pos x="0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3" y="18"/>
                    </a:cxn>
                    <a:cxn ang="0">
                      <a:pos x="3" y="18"/>
                    </a:cxn>
                    <a:cxn ang="0">
                      <a:pos x="3" y="18"/>
                    </a:cxn>
                    <a:cxn ang="0">
                      <a:pos x="3" y="18"/>
                    </a:cxn>
                    <a:cxn ang="0">
                      <a:pos x="3" y="18"/>
                    </a:cxn>
                    <a:cxn ang="0">
                      <a:pos x="3" y="18"/>
                    </a:cxn>
                    <a:cxn ang="0">
                      <a:pos x="3" y="18"/>
                    </a:cxn>
                    <a:cxn ang="0">
                      <a:pos x="3" y="18"/>
                    </a:cxn>
                    <a:cxn ang="0">
                      <a:pos x="3" y="18"/>
                    </a:cxn>
                    <a:cxn ang="0">
                      <a:pos x="3" y="18"/>
                    </a:cxn>
                    <a:cxn ang="0">
                      <a:pos x="19" y="3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9" y="3"/>
                    </a:cxn>
                    <a:cxn ang="0">
                      <a:pos x="19" y="3"/>
                    </a:cxn>
                    <a:cxn ang="0">
                      <a:pos x="19" y="3"/>
                    </a:cxn>
                    <a:cxn ang="0">
                      <a:pos x="19" y="3"/>
                    </a:cxn>
                  </a:cxnLst>
                  <a:rect l="0" t="0" r="r" b="b"/>
                  <a:pathLst>
                    <a:path w="19" h="18">
                      <a:moveTo>
                        <a:pt x="3" y="18"/>
                      </a:moveTo>
                      <a:lnTo>
                        <a:pt x="7" y="15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lnTo>
                        <a:pt x="3" y="18"/>
                      </a:lnTo>
                      <a:close/>
                      <a:moveTo>
                        <a:pt x="19" y="3"/>
                      </a:move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6" name="Freeform 962"/>
                <p:cNvSpPr>
                  <a:spLocks noEditPoints="1"/>
                </p:cNvSpPr>
                <p:nvPr/>
              </p:nvSpPr>
              <p:spPr bwMode="auto">
                <a:xfrm>
                  <a:off x="3220" y="2541"/>
                  <a:ext cx="9" cy="8"/>
                </a:xfrm>
                <a:custGeom>
                  <a:avLst/>
                  <a:gdLst/>
                  <a:ahLst/>
                  <a:cxnLst>
                    <a:cxn ang="0">
                      <a:pos x="1" y="18"/>
                    </a:cxn>
                    <a:cxn ang="0">
                      <a:pos x="7" y="15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4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5" y="14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7" y="3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</a:cxnLst>
                  <a:rect l="0" t="0" r="r" b="b"/>
                  <a:pathLst>
                    <a:path w="19" h="18">
                      <a:moveTo>
                        <a:pt x="1" y="18"/>
                      </a:moveTo>
                      <a:lnTo>
                        <a:pt x="7" y="15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close/>
                      <a:moveTo>
                        <a:pt x="17" y="3"/>
                      </a:move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7" name="Freeform 963"/>
                <p:cNvSpPr>
                  <a:spLocks noEditPoints="1"/>
                </p:cNvSpPr>
                <p:nvPr/>
              </p:nvSpPr>
              <p:spPr bwMode="auto">
                <a:xfrm>
                  <a:off x="3219" y="2541"/>
                  <a:ext cx="10" cy="8"/>
                </a:xfrm>
                <a:custGeom>
                  <a:avLst/>
                  <a:gdLst/>
                  <a:ahLst/>
                  <a:cxnLst>
                    <a:cxn ang="0">
                      <a:pos x="1" y="18"/>
                    </a:cxn>
                    <a:cxn ang="0">
                      <a:pos x="6" y="15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8" y="12"/>
                    </a:cxn>
                    <a:cxn ang="0">
                      <a:pos x="6" y="14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8" y="3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  <a:cxn ang="0">
                      <a:pos x="18" y="3"/>
                    </a:cxn>
                  </a:cxnLst>
                  <a:rect l="0" t="0" r="r" b="b"/>
                  <a:pathLst>
                    <a:path w="20" h="18">
                      <a:moveTo>
                        <a:pt x="1" y="18"/>
                      </a:moveTo>
                      <a:lnTo>
                        <a:pt x="6" y="15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close/>
                      <a:moveTo>
                        <a:pt x="18" y="3"/>
                      </a:move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8" name="Freeform 964"/>
                <p:cNvSpPr>
                  <a:spLocks noEditPoints="1"/>
                </p:cNvSpPr>
                <p:nvPr/>
              </p:nvSpPr>
              <p:spPr bwMode="auto">
                <a:xfrm>
                  <a:off x="3219" y="2541"/>
                  <a:ext cx="10" cy="8"/>
                </a:xfrm>
                <a:custGeom>
                  <a:avLst/>
                  <a:gdLst/>
                  <a:ahLst/>
                  <a:cxnLst>
                    <a:cxn ang="0">
                      <a:pos x="1" y="18"/>
                    </a:cxn>
                    <a:cxn ang="0">
                      <a:pos x="6" y="14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9" y="12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8" y="12"/>
                    </a:cxn>
                    <a:cxn ang="0">
                      <a:pos x="6" y="14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" y="18"/>
                    </a:cxn>
                    <a:cxn ang="0">
                      <a:pos x="18" y="3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8" y="0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7" y="3"/>
                    </a:cxn>
                    <a:cxn ang="0">
                      <a:pos x="18" y="3"/>
                    </a:cxn>
                    <a:cxn ang="0">
                      <a:pos x="18" y="3"/>
                    </a:cxn>
                  </a:cxnLst>
                  <a:rect l="0" t="0" r="r" b="b"/>
                  <a:pathLst>
                    <a:path w="20" h="18">
                      <a:moveTo>
                        <a:pt x="1" y="18"/>
                      </a:moveTo>
                      <a:lnTo>
                        <a:pt x="6" y="14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lnTo>
                        <a:pt x="1" y="18"/>
                      </a:lnTo>
                      <a:close/>
                      <a:moveTo>
                        <a:pt x="18" y="3"/>
                      </a:move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89" name="Freeform 965"/>
                <p:cNvSpPr>
                  <a:spLocks noEditPoints="1"/>
                </p:cNvSpPr>
                <p:nvPr/>
              </p:nvSpPr>
              <p:spPr bwMode="auto">
                <a:xfrm>
                  <a:off x="3219" y="2540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2" y="19"/>
                    </a:cxn>
                    <a:cxn ang="0">
                      <a:pos x="8" y="15"/>
                    </a:cxn>
                    <a:cxn ang="0">
                      <a:pos x="10" y="13"/>
                    </a:cxn>
                    <a:cxn ang="0">
                      <a:pos x="10" y="13"/>
                    </a:cxn>
                    <a:cxn ang="0">
                      <a:pos x="10" y="13"/>
                    </a:cxn>
                    <a:cxn ang="0">
                      <a:pos x="10" y="13"/>
                    </a:cxn>
                    <a:cxn ang="0">
                      <a:pos x="10" y="13"/>
                    </a:cxn>
                    <a:cxn ang="0">
                      <a:pos x="10" y="13"/>
                    </a:cxn>
                    <a:cxn ang="0">
                      <a:pos x="10" y="13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8" y="15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0" y="19"/>
                    </a:cxn>
                    <a:cxn ang="0">
                      <a:pos x="0" y="19"/>
                    </a:cxn>
                    <a:cxn ang="0">
                      <a:pos x="2" y="19"/>
                    </a:cxn>
                    <a:cxn ang="0">
                      <a:pos x="2" y="19"/>
                    </a:cxn>
                    <a:cxn ang="0">
                      <a:pos x="2" y="19"/>
                    </a:cxn>
                    <a:cxn ang="0">
                      <a:pos x="2" y="19"/>
                    </a:cxn>
                    <a:cxn ang="0">
                      <a:pos x="2" y="19"/>
                    </a:cxn>
                    <a:cxn ang="0">
                      <a:pos x="2" y="19"/>
                    </a:cxn>
                    <a:cxn ang="0">
                      <a:pos x="19" y="4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20" y="0"/>
                    </a:cxn>
                    <a:cxn ang="0">
                      <a:pos x="19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20" h="19">
                      <a:moveTo>
                        <a:pt x="2" y="19"/>
                      </a:moveTo>
                      <a:lnTo>
                        <a:pt x="8" y="15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2" y="19"/>
                      </a:lnTo>
                      <a:close/>
                      <a:moveTo>
                        <a:pt x="19" y="4"/>
                      </a:move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0"/>
                      </a:lnTo>
                      <a:lnTo>
                        <a:pt x="19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0" name="Freeform 966"/>
                <p:cNvSpPr>
                  <a:spLocks noEditPoints="1"/>
                </p:cNvSpPr>
                <p:nvPr/>
              </p:nvSpPr>
              <p:spPr bwMode="auto">
                <a:xfrm>
                  <a:off x="3218" y="2540"/>
                  <a:ext cx="11" cy="9"/>
                </a:xfrm>
                <a:custGeom>
                  <a:avLst/>
                  <a:gdLst/>
                  <a:ahLst/>
                  <a:cxnLst>
                    <a:cxn ang="0">
                      <a:pos x="3" y="19"/>
                    </a:cxn>
                    <a:cxn ang="0">
                      <a:pos x="9" y="15"/>
                    </a:cxn>
                    <a:cxn ang="0">
                      <a:pos x="11" y="13"/>
                    </a:cxn>
                    <a:cxn ang="0">
                      <a:pos x="11" y="13"/>
                    </a:cxn>
                    <a:cxn ang="0">
                      <a:pos x="11" y="13"/>
                    </a:cxn>
                    <a:cxn ang="0">
                      <a:pos x="11" y="13"/>
                    </a:cxn>
                    <a:cxn ang="0">
                      <a:pos x="11" y="13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8" y="13"/>
                    </a:cxn>
                    <a:cxn ang="0">
                      <a:pos x="1" y="17"/>
                    </a:cxn>
                    <a:cxn ang="0">
                      <a:pos x="0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9"/>
                    </a:cxn>
                    <a:cxn ang="0">
                      <a:pos x="1" y="19"/>
                    </a:cxn>
                    <a:cxn ang="0">
                      <a:pos x="3" y="19"/>
                    </a:cxn>
                    <a:cxn ang="0">
                      <a:pos x="3" y="19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1" y="1"/>
                    </a:cxn>
                    <a:cxn ang="0">
                      <a:pos x="21" y="1"/>
                    </a:cxn>
                    <a:cxn ang="0">
                      <a:pos x="21" y="1"/>
                    </a:cxn>
                    <a:cxn ang="0">
                      <a:pos x="21" y="1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19" y="3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</a:cxnLst>
                  <a:rect l="0" t="0" r="r" b="b"/>
                  <a:pathLst>
                    <a:path w="21" h="19">
                      <a:moveTo>
                        <a:pt x="3" y="19"/>
                      </a:moveTo>
                      <a:lnTo>
                        <a:pt x="9" y="15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8" y="13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9"/>
                      </a:lnTo>
                      <a:lnTo>
                        <a:pt x="1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close/>
                      <a:moveTo>
                        <a:pt x="20" y="4"/>
                      </a:moveTo>
                      <a:lnTo>
                        <a:pt x="20" y="4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3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1" name="Freeform 967"/>
                <p:cNvSpPr>
                  <a:spLocks noEditPoints="1"/>
                </p:cNvSpPr>
                <p:nvPr/>
              </p:nvSpPr>
              <p:spPr bwMode="auto">
                <a:xfrm>
                  <a:off x="3218" y="2540"/>
                  <a:ext cx="11" cy="9"/>
                </a:xfrm>
                <a:custGeom>
                  <a:avLst/>
                  <a:gdLst/>
                  <a:ahLst/>
                  <a:cxnLst>
                    <a:cxn ang="0">
                      <a:pos x="1" y="17"/>
                    </a:cxn>
                    <a:cxn ang="0">
                      <a:pos x="3" y="17"/>
                    </a:cxn>
                    <a:cxn ang="0">
                      <a:pos x="9" y="15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1" y="12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8" y="13"/>
                    </a:cxn>
                    <a:cxn ang="0">
                      <a:pos x="1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9" y="4"/>
                    </a:cxn>
                    <a:cxn ang="0">
                      <a:pos x="20" y="4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9" y="3"/>
                    </a:cxn>
                    <a:cxn ang="0">
                      <a:pos x="17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21" h="17">
                      <a:moveTo>
                        <a:pt x="1" y="17"/>
                      </a:moveTo>
                      <a:lnTo>
                        <a:pt x="3" y="17"/>
                      </a:lnTo>
                      <a:lnTo>
                        <a:pt x="9" y="15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1" y="12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8" y="13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close/>
                      <a:moveTo>
                        <a:pt x="19" y="4"/>
                      </a:moveTo>
                      <a:lnTo>
                        <a:pt x="20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2" name="Freeform 968"/>
                <p:cNvSpPr>
                  <a:spLocks noEditPoints="1"/>
                </p:cNvSpPr>
                <p:nvPr/>
              </p:nvSpPr>
              <p:spPr bwMode="auto">
                <a:xfrm>
                  <a:off x="3217" y="2540"/>
                  <a:ext cx="12" cy="9"/>
                </a:xfrm>
                <a:custGeom>
                  <a:avLst/>
                  <a:gdLst/>
                  <a:ahLst/>
                  <a:cxnLst>
                    <a:cxn ang="0">
                      <a:pos x="1" y="17"/>
                    </a:cxn>
                    <a:cxn ang="0">
                      <a:pos x="2" y="17"/>
                    </a:cxn>
                    <a:cxn ang="0">
                      <a:pos x="9" y="13"/>
                    </a:cxn>
                    <a:cxn ang="0">
                      <a:pos x="12" y="12"/>
                    </a:cxn>
                    <a:cxn ang="0">
                      <a:pos x="12" y="12"/>
                    </a:cxn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9" y="13"/>
                    </a:cxn>
                    <a:cxn ang="0">
                      <a:pos x="2" y="16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20" y="4"/>
                    </a:cxn>
                    <a:cxn ang="0">
                      <a:pos x="20" y="3"/>
                    </a:cxn>
                    <a:cxn ang="0">
                      <a:pos x="22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0" y="3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</a:cxnLst>
                  <a:rect l="0" t="0" r="r" b="b"/>
                  <a:pathLst>
                    <a:path w="22" h="17">
                      <a:moveTo>
                        <a:pt x="1" y="17"/>
                      </a:moveTo>
                      <a:lnTo>
                        <a:pt x="2" y="17"/>
                      </a:lnTo>
                      <a:lnTo>
                        <a:pt x="9" y="13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9" y="13"/>
                      </a:lnTo>
                      <a:lnTo>
                        <a:pt x="2" y="16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close/>
                      <a:moveTo>
                        <a:pt x="20" y="4"/>
                      </a:moveTo>
                      <a:lnTo>
                        <a:pt x="20" y="3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3" name="Freeform 969"/>
                <p:cNvSpPr>
                  <a:spLocks noEditPoints="1"/>
                </p:cNvSpPr>
                <p:nvPr/>
              </p:nvSpPr>
              <p:spPr bwMode="auto">
                <a:xfrm>
                  <a:off x="3217" y="2540"/>
                  <a:ext cx="11" cy="9"/>
                </a:xfrm>
                <a:custGeom>
                  <a:avLst/>
                  <a:gdLst/>
                  <a:ahLst/>
                  <a:cxnLst>
                    <a:cxn ang="0">
                      <a:pos x="1" y="17"/>
                    </a:cxn>
                    <a:cxn ang="0">
                      <a:pos x="2" y="17"/>
                    </a:cxn>
                    <a:cxn ang="0">
                      <a:pos x="9" y="13"/>
                    </a:cxn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11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13" y="9"/>
                    </a:cxn>
                    <a:cxn ang="0">
                      <a:pos x="14" y="8"/>
                    </a:cxn>
                    <a:cxn ang="0">
                      <a:pos x="9" y="12"/>
                    </a:cxn>
                    <a:cxn ang="0">
                      <a:pos x="2" y="16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8" y="4"/>
                    </a:cxn>
                    <a:cxn ang="0">
                      <a:pos x="20" y="3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0" y="3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  <a:cxn ang="0">
                      <a:pos x="18" y="4"/>
                    </a:cxn>
                  </a:cxnLst>
                  <a:rect l="0" t="0" r="r" b="b"/>
                  <a:pathLst>
                    <a:path w="21" h="17">
                      <a:moveTo>
                        <a:pt x="1" y="17"/>
                      </a:moveTo>
                      <a:lnTo>
                        <a:pt x="2" y="17"/>
                      </a:lnTo>
                      <a:lnTo>
                        <a:pt x="9" y="13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3" y="9"/>
                      </a:lnTo>
                      <a:lnTo>
                        <a:pt x="14" y="8"/>
                      </a:lnTo>
                      <a:lnTo>
                        <a:pt x="9" y="12"/>
                      </a:lnTo>
                      <a:lnTo>
                        <a:pt x="2" y="16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close/>
                      <a:moveTo>
                        <a:pt x="18" y="4"/>
                      </a:moveTo>
                      <a:lnTo>
                        <a:pt x="20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4" name="Freeform 970"/>
                <p:cNvSpPr>
                  <a:spLocks noEditPoints="1"/>
                </p:cNvSpPr>
                <p:nvPr/>
              </p:nvSpPr>
              <p:spPr bwMode="auto">
                <a:xfrm>
                  <a:off x="3217" y="2540"/>
                  <a:ext cx="11" cy="9"/>
                </a:xfrm>
                <a:custGeom>
                  <a:avLst/>
                  <a:gdLst/>
                  <a:ahLst/>
                  <a:cxnLst>
                    <a:cxn ang="0">
                      <a:pos x="2" y="17"/>
                    </a:cxn>
                    <a:cxn ang="0">
                      <a:pos x="4" y="16"/>
                    </a:cxn>
                    <a:cxn ang="0">
                      <a:pos x="11" y="13"/>
                    </a:cxn>
                    <a:cxn ang="0">
                      <a:pos x="15" y="9"/>
                    </a:cxn>
                    <a:cxn ang="0">
                      <a:pos x="15" y="9"/>
                    </a:cxn>
                    <a:cxn ang="0">
                      <a:pos x="15" y="9"/>
                    </a:cxn>
                    <a:cxn ang="0">
                      <a:pos x="15" y="9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16" y="8"/>
                    </a:cxn>
                    <a:cxn ang="0">
                      <a:pos x="11" y="12"/>
                    </a:cxn>
                    <a:cxn ang="0">
                      <a:pos x="4" y="16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2" y="17"/>
                    </a:cxn>
                    <a:cxn ang="0">
                      <a:pos x="2" y="17"/>
                    </a:cxn>
                    <a:cxn ang="0">
                      <a:pos x="2" y="17"/>
                    </a:cxn>
                    <a:cxn ang="0">
                      <a:pos x="2" y="17"/>
                    </a:cxn>
                    <a:cxn ang="0">
                      <a:pos x="2" y="17"/>
                    </a:cxn>
                    <a:cxn ang="0">
                      <a:pos x="20" y="4"/>
                    </a:cxn>
                    <a:cxn ang="0">
                      <a:pos x="22" y="3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0" y="3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</a:cxnLst>
                  <a:rect l="0" t="0" r="r" b="b"/>
                  <a:pathLst>
                    <a:path w="23" h="17">
                      <a:moveTo>
                        <a:pt x="2" y="17"/>
                      </a:moveTo>
                      <a:lnTo>
                        <a:pt x="4" y="16"/>
                      </a:lnTo>
                      <a:lnTo>
                        <a:pt x="11" y="13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5" y="9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1" y="12"/>
                      </a:lnTo>
                      <a:lnTo>
                        <a:pt x="4" y="16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close/>
                      <a:moveTo>
                        <a:pt x="20" y="4"/>
                      </a:moveTo>
                      <a:lnTo>
                        <a:pt x="22" y="3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5" name="Freeform 971"/>
                <p:cNvSpPr>
                  <a:spLocks noEditPoints="1"/>
                </p:cNvSpPr>
                <p:nvPr/>
              </p:nvSpPr>
              <p:spPr bwMode="auto">
                <a:xfrm>
                  <a:off x="3216" y="2540"/>
                  <a:ext cx="12" cy="9"/>
                </a:xfrm>
                <a:custGeom>
                  <a:avLst/>
                  <a:gdLst/>
                  <a:ahLst/>
                  <a:cxnLst>
                    <a:cxn ang="0">
                      <a:pos x="3" y="17"/>
                    </a:cxn>
                    <a:cxn ang="0">
                      <a:pos x="5" y="16"/>
                    </a:cxn>
                    <a:cxn ang="0">
                      <a:pos x="12" y="12"/>
                    </a:cxn>
                    <a:cxn ang="0">
                      <a:pos x="17" y="8"/>
                    </a:cxn>
                    <a:cxn ang="0">
                      <a:pos x="17" y="8"/>
                    </a:cxn>
                    <a:cxn ang="0">
                      <a:pos x="17" y="8"/>
                    </a:cxn>
                    <a:cxn ang="0">
                      <a:pos x="17" y="8"/>
                    </a:cxn>
                    <a:cxn ang="0">
                      <a:pos x="17" y="8"/>
                    </a:cxn>
                    <a:cxn ang="0">
                      <a:pos x="17" y="7"/>
                    </a:cxn>
                    <a:cxn ang="0">
                      <a:pos x="17" y="7"/>
                    </a:cxn>
                    <a:cxn ang="0">
                      <a:pos x="17" y="7"/>
                    </a:cxn>
                    <a:cxn ang="0">
                      <a:pos x="17" y="7"/>
                    </a:cxn>
                    <a:cxn ang="0">
                      <a:pos x="17" y="8"/>
                    </a:cxn>
                    <a:cxn ang="0">
                      <a:pos x="12" y="12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5" y="15"/>
                    </a:cxn>
                    <a:cxn ang="0">
                      <a:pos x="0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3" y="17"/>
                    </a:cxn>
                    <a:cxn ang="0">
                      <a:pos x="21" y="4"/>
                    </a:cxn>
                    <a:cxn ang="0">
                      <a:pos x="23" y="3"/>
                    </a:cxn>
                    <a:cxn ang="0">
                      <a:pos x="24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1" y="1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1" y="4"/>
                    </a:cxn>
                  </a:cxnLst>
                  <a:rect l="0" t="0" r="r" b="b"/>
                  <a:pathLst>
                    <a:path w="24" h="17">
                      <a:moveTo>
                        <a:pt x="3" y="17"/>
                      </a:moveTo>
                      <a:lnTo>
                        <a:pt x="5" y="16"/>
                      </a:lnTo>
                      <a:lnTo>
                        <a:pt x="12" y="12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8"/>
                      </a:lnTo>
                      <a:lnTo>
                        <a:pt x="12" y="12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5" y="15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3" y="17"/>
                      </a:lnTo>
                      <a:close/>
                      <a:moveTo>
                        <a:pt x="21" y="4"/>
                      </a:moveTo>
                      <a:lnTo>
                        <a:pt x="23" y="3"/>
                      </a:lnTo>
                      <a:lnTo>
                        <a:pt x="24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6" name="Freeform 972"/>
                <p:cNvSpPr>
                  <a:spLocks noEditPoints="1"/>
                </p:cNvSpPr>
                <p:nvPr/>
              </p:nvSpPr>
              <p:spPr bwMode="auto">
                <a:xfrm>
                  <a:off x="3216" y="2540"/>
                  <a:ext cx="11" cy="9"/>
                </a:xfrm>
                <a:custGeom>
                  <a:avLst/>
                  <a:gdLst/>
                  <a:ahLst/>
                  <a:cxnLst>
                    <a:cxn ang="0">
                      <a:pos x="5" y="16"/>
                    </a:cxn>
                    <a:cxn ang="0">
                      <a:pos x="17" y="8"/>
                    </a:cxn>
                    <a:cxn ang="0">
                      <a:pos x="17" y="7"/>
                    </a:cxn>
                    <a:cxn ang="0">
                      <a:pos x="17" y="7"/>
                    </a:cxn>
                    <a:cxn ang="0">
                      <a:pos x="19" y="5"/>
                    </a:cxn>
                    <a:cxn ang="0">
                      <a:pos x="19" y="5"/>
                    </a:cxn>
                    <a:cxn ang="0">
                      <a:pos x="16" y="7"/>
                    </a:cxn>
                    <a:cxn ang="0">
                      <a:pos x="9" y="12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21" y="3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3" y="0"/>
                    </a:cxn>
                    <a:cxn ang="0">
                      <a:pos x="21" y="1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20" y="4"/>
                    </a:cxn>
                    <a:cxn ang="0">
                      <a:pos x="20" y="4"/>
                    </a:cxn>
                  </a:cxnLst>
                  <a:rect l="0" t="0" r="r" b="b"/>
                  <a:pathLst>
                    <a:path w="23" h="17">
                      <a:moveTo>
                        <a:pt x="1" y="17"/>
                      </a:moveTo>
                      <a:lnTo>
                        <a:pt x="5" y="16"/>
                      </a:lnTo>
                      <a:lnTo>
                        <a:pt x="12" y="12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4"/>
                      </a:lnTo>
                      <a:lnTo>
                        <a:pt x="16" y="7"/>
                      </a:lnTo>
                      <a:lnTo>
                        <a:pt x="11" y="12"/>
                      </a:lnTo>
                      <a:lnTo>
                        <a:pt x="9" y="12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5" y="15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close/>
                      <a:moveTo>
                        <a:pt x="20" y="4"/>
                      </a:moveTo>
                      <a:lnTo>
                        <a:pt x="21" y="3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7" name="Freeform 973"/>
                <p:cNvSpPr>
                  <a:spLocks noEditPoints="1"/>
                </p:cNvSpPr>
                <p:nvPr/>
              </p:nvSpPr>
              <p:spPr bwMode="auto">
                <a:xfrm>
                  <a:off x="3215" y="2540"/>
                  <a:ext cx="12" cy="9"/>
                </a:xfrm>
                <a:custGeom>
                  <a:avLst/>
                  <a:gdLst/>
                  <a:ahLst/>
                  <a:cxnLst>
                    <a:cxn ang="0">
                      <a:pos x="6" y="15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6" y="15"/>
                    </a:cxn>
                    <a:cxn ang="0">
                      <a:pos x="0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" y="17"/>
                    </a:cxn>
                    <a:cxn ang="0">
                      <a:pos x="1" y="17"/>
                    </a:cxn>
                    <a:cxn ang="0">
                      <a:pos x="10" y="13"/>
                    </a:cxn>
                    <a:cxn ang="0">
                      <a:pos x="18" y="8"/>
                    </a:cxn>
                    <a:cxn ang="0">
                      <a:pos x="20" y="5"/>
                    </a:cxn>
                    <a:cxn ang="0">
                      <a:pos x="20" y="5"/>
                    </a:cxn>
                    <a:cxn ang="0">
                      <a:pos x="20" y="5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1" y="4"/>
                    </a:cxn>
                    <a:cxn ang="0">
                      <a:pos x="22" y="1"/>
                    </a:cxn>
                    <a:cxn ang="0">
                      <a:pos x="24" y="0"/>
                    </a:cxn>
                    <a:cxn ang="0">
                      <a:pos x="24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1"/>
                    </a:cxn>
                    <a:cxn ang="0">
                      <a:pos x="12" y="11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0" y="13"/>
                    </a:cxn>
                    <a:cxn ang="0">
                      <a:pos x="10" y="13"/>
                    </a:cxn>
                  </a:cxnLst>
                  <a:rect l="0" t="0" r="r" b="b"/>
                  <a:pathLst>
                    <a:path w="24" h="17">
                      <a:moveTo>
                        <a:pt x="1" y="17"/>
                      </a:moveTo>
                      <a:lnTo>
                        <a:pt x="6" y="15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9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6" y="15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lnTo>
                        <a:pt x="1" y="17"/>
                      </a:lnTo>
                      <a:close/>
                      <a:moveTo>
                        <a:pt x="10" y="13"/>
                      </a:moveTo>
                      <a:lnTo>
                        <a:pt x="13" y="12"/>
                      </a:lnTo>
                      <a:lnTo>
                        <a:pt x="18" y="8"/>
                      </a:lnTo>
                      <a:lnTo>
                        <a:pt x="18" y="7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2" y="1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1"/>
                      </a:lnTo>
                      <a:lnTo>
                        <a:pt x="17" y="7"/>
                      </a:lnTo>
                      <a:lnTo>
                        <a:pt x="12" y="11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8" name="Freeform 974"/>
                <p:cNvSpPr>
                  <a:spLocks noEditPoints="1"/>
                </p:cNvSpPr>
                <p:nvPr/>
              </p:nvSpPr>
              <p:spPr bwMode="auto">
                <a:xfrm>
                  <a:off x="3215" y="2540"/>
                  <a:ext cx="12" cy="8"/>
                </a:xfrm>
                <a:custGeom>
                  <a:avLst/>
                  <a:gdLst/>
                  <a:ahLst/>
                  <a:cxnLst>
                    <a:cxn ang="0">
                      <a:pos x="1" y="16"/>
                    </a:cxn>
                    <a:cxn ang="0">
                      <a:pos x="6" y="15"/>
                    </a:cxn>
                    <a:cxn ang="0">
                      <a:pos x="9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6" y="13"/>
                    </a:cxn>
                    <a:cxn ang="0">
                      <a:pos x="6" y="13"/>
                    </a:cxn>
                    <a:cxn ang="0">
                      <a:pos x="6" y="13"/>
                    </a:cxn>
                    <a:cxn ang="0">
                      <a:pos x="5" y="15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" y="16"/>
                    </a:cxn>
                    <a:cxn ang="0">
                      <a:pos x="10" y="12"/>
                    </a:cxn>
                    <a:cxn ang="0">
                      <a:pos x="12" y="12"/>
                    </a:cxn>
                    <a:cxn ang="0">
                      <a:pos x="17" y="7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22" y="1"/>
                    </a:cxn>
                    <a:cxn ang="0">
                      <a:pos x="24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1" y="1"/>
                    </a:cxn>
                    <a:cxn ang="0">
                      <a:pos x="17" y="7"/>
                    </a:cxn>
                    <a:cxn ang="0">
                      <a:pos x="12" y="11"/>
                    </a:cxn>
                    <a:cxn ang="0">
                      <a:pos x="10" y="11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0" y="12"/>
                    </a:cxn>
                  </a:cxnLst>
                  <a:rect l="0" t="0" r="r" b="b"/>
                  <a:pathLst>
                    <a:path w="24" h="16">
                      <a:moveTo>
                        <a:pt x="1" y="16"/>
                      </a:moveTo>
                      <a:lnTo>
                        <a:pt x="6" y="15"/>
                      </a:lnTo>
                      <a:lnTo>
                        <a:pt x="9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5" y="15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lnTo>
                        <a:pt x="1" y="16"/>
                      </a:lnTo>
                      <a:close/>
                      <a:moveTo>
                        <a:pt x="10" y="12"/>
                      </a:moveTo>
                      <a:lnTo>
                        <a:pt x="12" y="12"/>
                      </a:lnTo>
                      <a:lnTo>
                        <a:pt x="17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2" y="1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17" y="7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399" name="Freeform 975"/>
                <p:cNvSpPr>
                  <a:spLocks noEditPoints="1"/>
                </p:cNvSpPr>
                <p:nvPr/>
              </p:nvSpPr>
              <p:spPr bwMode="auto">
                <a:xfrm>
                  <a:off x="3215" y="2540"/>
                  <a:ext cx="12" cy="8"/>
                </a:xfrm>
                <a:custGeom>
                  <a:avLst/>
                  <a:gdLst/>
                  <a:ahLst/>
                  <a:cxnLst>
                    <a:cxn ang="0">
                      <a:pos x="0" y="16"/>
                    </a:cxn>
                    <a:cxn ang="0">
                      <a:pos x="6" y="15"/>
                    </a:cxn>
                    <a:cxn ang="0">
                      <a:pos x="8" y="13"/>
                    </a:cxn>
                    <a:cxn ang="0">
                      <a:pos x="8" y="13"/>
                    </a:cxn>
                    <a:cxn ang="0">
                      <a:pos x="6" y="13"/>
                    </a:cxn>
                    <a:cxn ang="0">
                      <a:pos x="6" y="13"/>
                    </a:cxn>
                    <a:cxn ang="0">
                      <a:pos x="6" y="13"/>
                    </a:cxn>
                    <a:cxn ang="0">
                      <a:pos x="6" y="13"/>
                    </a:cxn>
                    <a:cxn ang="0">
                      <a:pos x="5" y="13"/>
                    </a:cxn>
                    <a:cxn ang="0">
                      <a:pos x="5" y="13"/>
                    </a:cxn>
                    <a:cxn ang="0">
                      <a:pos x="5" y="13"/>
                    </a:cxn>
                    <a:cxn ang="0">
                      <a:pos x="0" y="15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10" y="12"/>
                    </a:cxn>
                    <a:cxn ang="0">
                      <a:pos x="12" y="11"/>
                    </a:cxn>
                    <a:cxn ang="0">
                      <a:pos x="17" y="7"/>
                    </a:cxn>
                    <a:cxn ang="0">
                      <a:pos x="22" y="1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1" y="1"/>
                    </a:cxn>
                    <a:cxn ang="0">
                      <a:pos x="17" y="7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0" y="11"/>
                    </a:cxn>
                    <a:cxn ang="0">
                      <a:pos x="10" y="11"/>
                    </a:cxn>
                    <a:cxn ang="0">
                      <a:pos x="10" y="11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0" y="12"/>
                    </a:cxn>
                    <a:cxn ang="0">
                      <a:pos x="10" y="12"/>
                    </a:cxn>
                  </a:cxnLst>
                  <a:rect l="0" t="0" r="r" b="b"/>
                  <a:pathLst>
                    <a:path w="22" h="16">
                      <a:moveTo>
                        <a:pt x="0" y="16"/>
                      </a:moveTo>
                      <a:lnTo>
                        <a:pt x="6" y="15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  <a:moveTo>
                        <a:pt x="10" y="12"/>
                      </a:moveTo>
                      <a:lnTo>
                        <a:pt x="12" y="11"/>
                      </a:lnTo>
                      <a:lnTo>
                        <a:pt x="17" y="7"/>
                      </a:ln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17" y="7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0" name="Freeform 976"/>
                <p:cNvSpPr>
                  <a:spLocks noEditPoints="1"/>
                </p:cNvSpPr>
                <p:nvPr/>
              </p:nvSpPr>
              <p:spPr bwMode="auto">
                <a:xfrm>
                  <a:off x="3215" y="2540"/>
                  <a:ext cx="12" cy="8"/>
                </a:xfrm>
                <a:custGeom>
                  <a:avLst/>
                  <a:gdLst/>
                  <a:ahLst/>
                  <a:cxnLst>
                    <a:cxn ang="0">
                      <a:pos x="0" y="16"/>
                    </a:cxn>
                    <a:cxn ang="0">
                      <a:pos x="5" y="15"/>
                    </a:cxn>
                    <a:cxn ang="0">
                      <a:pos x="6" y="13"/>
                    </a:cxn>
                    <a:cxn ang="0">
                      <a:pos x="6" y="13"/>
                    </a:cxn>
                    <a:cxn ang="0">
                      <a:pos x="5" y="13"/>
                    </a:cxn>
                    <a:cxn ang="0">
                      <a:pos x="5" y="13"/>
                    </a:cxn>
                    <a:cxn ang="0">
                      <a:pos x="5" y="13"/>
                    </a:cxn>
                    <a:cxn ang="0">
                      <a:pos x="4" y="13"/>
                    </a:cxn>
                    <a:cxn ang="0">
                      <a:pos x="4" y="13"/>
                    </a:cxn>
                    <a:cxn ang="0">
                      <a:pos x="4" y="13"/>
                    </a:cxn>
                    <a:cxn ang="0">
                      <a:pos x="4" y="13"/>
                    </a:cxn>
                    <a:cxn ang="0">
                      <a:pos x="1" y="15"/>
                    </a:cxn>
                    <a:cxn ang="0">
                      <a:pos x="1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10" y="11"/>
                    </a:cxn>
                    <a:cxn ang="0">
                      <a:pos x="12" y="11"/>
                    </a:cxn>
                    <a:cxn ang="0">
                      <a:pos x="17" y="7"/>
                    </a:cxn>
                    <a:cxn ang="0">
                      <a:pos x="21" y="1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16" y="5"/>
                    </a:cxn>
                    <a:cxn ang="0">
                      <a:pos x="12" y="9"/>
                    </a:cxn>
                    <a:cxn ang="0">
                      <a:pos x="12" y="9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0" y="11"/>
                    </a:cxn>
                    <a:cxn ang="0">
                      <a:pos x="10" y="11"/>
                    </a:cxn>
                  </a:cxnLst>
                  <a:rect l="0" t="0" r="r" b="b"/>
                  <a:pathLst>
                    <a:path w="22" h="16">
                      <a:moveTo>
                        <a:pt x="0" y="16"/>
                      </a:moveTo>
                      <a:lnTo>
                        <a:pt x="5" y="15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  <a:moveTo>
                        <a:pt x="10" y="11"/>
                      </a:moveTo>
                      <a:lnTo>
                        <a:pt x="12" y="11"/>
                      </a:lnTo>
                      <a:lnTo>
                        <a:pt x="17" y="7"/>
                      </a:lnTo>
                      <a:lnTo>
                        <a:pt x="21" y="1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6" y="5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1" name="Freeform 977"/>
                <p:cNvSpPr>
                  <a:spLocks noEditPoints="1"/>
                </p:cNvSpPr>
                <p:nvPr/>
              </p:nvSpPr>
              <p:spPr bwMode="auto">
                <a:xfrm>
                  <a:off x="3215" y="2540"/>
                  <a:ext cx="12" cy="7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5" y="13"/>
                    </a:cxn>
                    <a:cxn ang="0">
                      <a:pos x="5" y="13"/>
                    </a:cxn>
                    <a:cxn ang="0">
                      <a:pos x="4" y="13"/>
                    </a:cxn>
                    <a:cxn ang="0">
                      <a:pos x="4" y="13"/>
                    </a:cxn>
                    <a:cxn ang="0">
                      <a:pos x="4" y="13"/>
                    </a:cxn>
                    <a:cxn ang="0">
                      <a:pos x="2" y="13"/>
                    </a:cxn>
                    <a:cxn ang="0">
                      <a:pos x="2" y="13"/>
                    </a:cxn>
                    <a:cxn ang="0">
                      <a:pos x="2" y="15"/>
                    </a:cxn>
                    <a:cxn ang="0">
                      <a:pos x="1" y="15"/>
                    </a:cxn>
                    <a:cxn ang="0">
                      <a:pos x="1" y="15"/>
                    </a:cxn>
                    <a:cxn ang="0">
                      <a:pos x="1" y="15"/>
                    </a:cxn>
                    <a:cxn ang="0">
                      <a:pos x="1" y="15"/>
                    </a:cxn>
                    <a:cxn ang="0">
                      <a:pos x="1" y="15"/>
                    </a:cxn>
                    <a:cxn ang="0">
                      <a:pos x="1" y="15"/>
                    </a:cxn>
                    <a:cxn ang="0">
                      <a:pos x="1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7" y="7"/>
                    </a:cxn>
                    <a:cxn ang="0">
                      <a:pos x="21" y="1"/>
                    </a:cxn>
                    <a:cxn ang="0">
                      <a:pos x="22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1" y="0"/>
                    </a:cxn>
                    <a:cxn ang="0">
                      <a:pos x="20" y="0"/>
                    </a:cxn>
                    <a:cxn ang="0">
                      <a:pos x="16" y="5"/>
                    </a:cxn>
                    <a:cxn ang="0">
                      <a:pos x="12" y="9"/>
                    </a:cxn>
                    <a:cxn ang="0">
                      <a:pos x="12" y="9"/>
                    </a:cxn>
                    <a:cxn ang="0">
                      <a:pos x="12" y="9"/>
                    </a:cxn>
                    <a:cxn ang="0">
                      <a:pos x="12" y="9"/>
                    </a:cxn>
                    <a:cxn ang="0">
                      <a:pos x="12" y="9"/>
                    </a:cxn>
                    <a:cxn ang="0">
                      <a:pos x="12" y="9"/>
                    </a:cxn>
                    <a:cxn ang="0">
                      <a:pos x="12" y="11"/>
                    </a:cxn>
                    <a:cxn ang="0">
                      <a:pos x="12" y="11"/>
                    </a:cxn>
                    <a:cxn ang="0">
                      <a:pos x="12" y="11"/>
                    </a:cxn>
                  </a:cxnLst>
                  <a:rect l="0" t="0" r="r" b="b"/>
                  <a:pathLst>
                    <a:path w="22" h="15">
                      <a:moveTo>
                        <a:pt x="0" y="15"/>
                      </a:move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5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close/>
                      <a:moveTo>
                        <a:pt x="12" y="11"/>
                      </a:moveTo>
                      <a:lnTo>
                        <a:pt x="12" y="11"/>
                      </a:lnTo>
                      <a:lnTo>
                        <a:pt x="17" y="7"/>
                      </a:lnTo>
                      <a:lnTo>
                        <a:pt x="21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6" y="5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11"/>
                      </a:lnTo>
                      <a:lnTo>
                        <a:pt x="12" y="11"/>
                      </a:lnTo>
                      <a:lnTo>
                        <a:pt x="12" y="11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2" name="Freeform 978"/>
                <p:cNvSpPr>
                  <a:spLocks noEditPoints="1"/>
                </p:cNvSpPr>
                <p:nvPr/>
              </p:nvSpPr>
              <p:spPr bwMode="auto">
                <a:xfrm>
                  <a:off x="3216" y="2540"/>
                  <a:ext cx="10" cy="7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3" y="13"/>
                    </a:cxn>
                    <a:cxn ang="0">
                      <a:pos x="1" y="13"/>
                    </a:cxn>
                    <a:cxn ang="0">
                      <a:pos x="1" y="13"/>
                    </a:cxn>
                    <a:cxn ang="0">
                      <a:pos x="1" y="13"/>
                    </a:cxn>
                    <a:cxn ang="0">
                      <a:pos x="1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11" y="9"/>
                    </a:cxn>
                    <a:cxn ang="0">
                      <a:pos x="15" y="5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20" y="0"/>
                    </a:cxn>
                    <a:cxn ang="0">
                      <a:pos x="19" y="0"/>
                    </a:cxn>
                    <a:cxn ang="0">
                      <a:pos x="19" y="0"/>
                    </a:cxn>
                    <a:cxn ang="0">
                      <a:pos x="15" y="5"/>
                    </a:cxn>
                    <a:cxn ang="0">
                      <a:pos x="12" y="8"/>
                    </a:cxn>
                    <a:cxn ang="0">
                      <a:pos x="12" y="8"/>
                    </a:cxn>
                    <a:cxn ang="0">
                      <a:pos x="12" y="8"/>
                    </a:cxn>
                    <a:cxn ang="0">
                      <a:pos x="11" y="8"/>
                    </a:cxn>
                    <a:cxn ang="0">
                      <a:pos x="11" y="9"/>
                    </a:cxn>
                    <a:cxn ang="0">
                      <a:pos x="11" y="9"/>
                    </a:cxn>
                    <a:cxn ang="0">
                      <a:pos x="11" y="9"/>
                    </a:cxn>
                    <a:cxn ang="0">
                      <a:pos x="11" y="9"/>
                    </a:cxn>
                    <a:cxn ang="0">
                      <a:pos x="11" y="9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3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close/>
                      <a:moveTo>
                        <a:pt x="11" y="9"/>
                      </a:moveTo>
                      <a:lnTo>
                        <a:pt x="15" y="5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5" y="5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1" y="8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lnTo>
                        <a:pt x="11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3" name="Freeform 979"/>
                <p:cNvSpPr>
                  <a:spLocks noEditPoints="1"/>
                </p:cNvSpPr>
                <p:nvPr/>
              </p:nvSpPr>
              <p:spPr bwMode="auto">
                <a:xfrm>
                  <a:off x="3216" y="2539"/>
                  <a:ext cx="10" cy="8"/>
                </a:xfrm>
                <a:custGeom>
                  <a:avLst/>
                  <a:gdLst/>
                  <a:ahLst/>
                  <a:cxnLst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11" y="10"/>
                    </a:cxn>
                    <a:cxn ang="0">
                      <a:pos x="15" y="6"/>
                    </a:cxn>
                    <a:cxn ang="0">
                      <a:pos x="19" y="1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20" y="1"/>
                    </a:cxn>
                    <a:cxn ang="0">
                      <a:pos x="19" y="1"/>
                    </a:cxn>
                    <a:cxn ang="0">
                      <a:pos x="19" y="1"/>
                    </a:cxn>
                    <a:cxn ang="0">
                      <a:pos x="19" y="1"/>
                    </a:cxn>
                    <a:cxn ang="0">
                      <a:pos x="19" y="1"/>
                    </a:cxn>
                    <a:cxn ang="0">
                      <a:pos x="19" y="0"/>
                    </a:cxn>
                    <a:cxn ang="0">
                      <a:pos x="19" y="1"/>
                    </a:cxn>
                    <a:cxn ang="0">
                      <a:pos x="15" y="6"/>
                    </a:cxn>
                    <a:cxn ang="0">
                      <a:pos x="12" y="8"/>
                    </a:cxn>
                    <a:cxn ang="0">
                      <a:pos x="12" y="8"/>
                    </a:cxn>
                    <a:cxn ang="0">
                      <a:pos x="12" y="8"/>
                    </a:cxn>
                    <a:cxn ang="0">
                      <a:pos x="12" y="9"/>
                    </a:cxn>
                    <a:cxn ang="0">
                      <a:pos x="12" y="9"/>
                    </a:cxn>
                    <a:cxn ang="0">
                      <a:pos x="12" y="9"/>
                    </a:cxn>
                    <a:cxn ang="0">
                      <a:pos x="12" y="9"/>
                    </a:cxn>
                    <a:cxn ang="0">
                      <a:pos x="11" y="9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20" h="16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  <a:moveTo>
                        <a:pt x="11" y="10"/>
                      </a:moveTo>
                      <a:lnTo>
                        <a:pt x="15" y="6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5" y="6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1" y="9"/>
                      </a:lnTo>
                      <a:lnTo>
                        <a:pt x="11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4" name="Freeform 980"/>
                <p:cNvSpPr>
                  <a:spLocks/>
                </p:cNvSpPr>
                <p:nvPr/>
              </p:nvSpPr>
              <p:spPr bwMode="auto">
                <a:xfrm>
                  <a:off x="3222" y="2539"/>
                  <a:ext cx="3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3" y="6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3" y="5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6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5" name="Freeform 981"/>
                <p:cNvSpPr>
                  <a:spLocks/>
                </p:cNvSpPr>
                <p:nvPr/>
              </p:nvSpPr>
              <p:spPr bwMode="auto">
                <a:xfrm>
                  <a:off x="3222" y="2539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6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1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7" h="8">
                      <a:moveTo>
                        <a:pt x="0" y="8"/>
                      </a:moveTo>
                      <a:lnTo>
                        <a:pt x="3" y="6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6" name="Freeform 982"/>
                <p:cNvSpPr>
                  <a:spLocks/>
                </p:cNvSpPr>
                <p:nvPr/>
              </p:nvSpPr>
              <p:spPr bwMode="auto">
                <a:xfrm>
                  <a:off x="3223" y="2539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5"/>
                    </a:cxn>
                    <a:cxn ang="0">
                      <a:pos x="6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" h="6">
                      <a:moveTo>
                        <a:pt x="0" y="6"/>
                      </a:moveTo>
                      <a:lnTo>
                        <a:pt x="2" y="5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7" name="Freeform 983"/>
                <p:cNvSpPr>
                  <a:spLocks/>
                </p:cNvSpPr>
                <p:nvPr/>
              </p:nvSpPr>
              <p:spPr bwMode="auto">
                <a:xfrm>
                  <a:off x="3223" y="2539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4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2"/>
                    </a:cxn>
                    <a:cxn ang="0">
                      <a:pos x="3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8" name="Freeform 984"/>
                <p:cNvSpPr>
                  <a:spLocks/>
                </p:cNvSpPr>
                <p:nvPr/>
              </p:nvSpPr>
              <p:spPr bwMode="auto">
                <a:xfrm>
                  <a:off x="3223" y="2539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09" name="Freeform 985"/>
                <p:cNvSpPr>
                  <a:spLocks/>
                </p:cNvSpPr>
                <p:nvPr/>
              </p:nvSpPr>
              <p:spPr bwMode="auto">
                <a:xfrm>
                  <a:off x="3224" y="253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0" name="Freeform 986"/>
                <p:cNvSpPr>
                  <a:spLocks/>
                </p:cNvSpPr>
                <p:nvPr/>
              </p:nvSpPr>
              <p:spPr bwMode="auto">
                <a:xfrm>
                  <a:off x="3283" y="260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1" name="Freeform 987"/>
                <p:cNvSpPr>
                  <a:spLocks/>
                </p:cNvSpPr>
                <p:nvPr/>
              </p:nvSpPr>
              <p:spPr bwMode="auto">
                <a:xfrm>
                  <a:off x="3283" y="260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2" name="Freeform 988"/>
                <p:cNvSpPr>
                  <a:spLocks/>
                </p:cNvSpPr>
                <p:nvPr/>
              </p:nvSpPr>
              <p:spPr bwMode="auto">
                <a:xfrm>
                  <a:off x="3283" y="2606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3" name="Freeform 989"/>
                <p:cNvSpPr>
                  <a:spLocks/>
                </p:cNvSpPr>
                <p:nvPr/>
              </p:nvSpPr>
              <p:spPr bwMode="auto">
                <a:xfrm>
                  <a:off x="3283" y="2605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4" name="Freeform 990"/>
                <p:cNvSpPr>
                  <a:spLocks/>
                </p:cNvSpPr>
                <p:nvPr/>
              </p:nvSpPr>
              <p:spPr bwMode="auto">
                <a:xfrm>
                  <a:off x="3283" y="2605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5" name="Freeform 991"/>
                <p:cNvSpPr>
                  <a:spLocks/>
                </p:cNvSpPr>
                <p:nvPr/>
              </p:nvSpPr>
              <p:spPr bwMode="auto">
                <a:xfrm>
                  <a:off x="3283" y="2605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2" y="3"/>
                    </a:cxn>
                    <a:cxn ang="0">
                      <a:pos x="2" y="3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6" name="Freeform 992"/>
                <p:cNvSpPr>
                  <a:spLocks/>
                </p:cNvSpPr>
                <p:nvPr/>
              </p:nvSpPr>
              <p:spPr bwMode="auto">
                <a:xfrm>
                  <a:off x="3283" y="2605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2" y="3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2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7" name="Freeform 993"/>
                <p:cNvSpPr>
                  <a:spLocks/>
                </p:cNvSpPr>
                <p:nvPr/>
              </p:nvSpPr>
              <p:spPr bwMode="auto">
                <a:xfrm>
                  <a:off x="3283" y="2604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4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8" name="Freeform 994"/>
                <p:cNvSpPr>
                  <a:spLocks/>
                </p:cNvSpPr>
                <p:nvPr/>
              </p:nvSpPr>
              <p:spPr bwMode="auto">
                <a:xfrm>
                  <a:off x="3282" y="2604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3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1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7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19" name="Freeform 995"/>
                <p:cNvSpPr>
                  <a:spLocks/>
                </p:cNvSpPr>
                <p:nvPr/>
              </p:nvSpPr>
              <p:spPr bwMode="auto">
                <a:xfrm>
                  <a:off x="3282" y="2603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1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8" y="0"/>
                    </a:cxn>
                    <a:cxn ang="0">
                      <a:pos x="1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8" h="5">
                      <a:moveTo>
                        <a:pt x="1" y="5"/>
                      </a:moveTo>
                      <a:lnTo>
                        <a:pt x="1" y="4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0" name="Freeform 996"/>
                <p:cNvSpPr>
                  <a:spLocks/>
                </p:cNvSpPr>
                <p:nvPr/>
              </p:nvSpPr>
              <p:spPr bwMode="auto">
                <a:xfrm>
                  <a:off x="3282" y="2603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8" h="5">
                      <a:moveTo>
                        <a:pt x="0" y="5"/>
                      </a:moveTo>
                      <a:lnTo>
                        <a:pt x="1" y="4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1" name="Freeform 997"/>
                <p:cNvSpPr>
                  <a:spLocks/>
                </p:cNvSpPr>
                <p:nvPr/>
              </p:nvSpPr>
              <p:spPr bwMode="auto">
                <a:xfrm>
                  <a:off x="3282" y="2603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8" h="6">
                      <a:moveTo>
                        <a:pt x="0" y="6"/>
                      </a:moveTo>
                      <a:lnTo>
                        <a:pt x="1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2" name="Freeform 998"/>
                <p:cNvSpPr>
                  <a:spLocks/>
                </p:cNvSpPr>
                <p:nvPr/>
              </p:nvSpPr>
              <p:spPr bwMode="auto">
                <a:xfrm>
                  <a:off x="3281" y="2603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9" h="6">
                      <a:moveTo>
                        <a:pt x="1" y="6"/>
                      </a:move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3" name="Freeform 999"/>
                <p:cNvSpPr>
                  <a:spLocks/>
                </p:cNvSpPr>
                <p:nvPr/>
              </p:nvSpPr>
              <p:spPr bwMode="auto">
                <a:xfrm>
                  <a:off x="3281" y="2603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9" h="6">
                      <a:moveTo>
                        <a:pt x="1" y="6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4" name="Freeform 1000"/>
                <p:cNvSpPr>
                  <a:spLocks/>
                </p:cNvSpPr>
                <p:nvPr/>
              </p:nvSpPr>
              <p:spPr bwMode="auto">
                <a:xfrm>
                  <a:off x="3281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8" y="1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9" h="7">
                      <a:moveTo>
                        <a:pt x="0" y="7"/>
                      </a:move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5" name="Freeform 1001"/>
                <p:cNvSpPr>
                  <a:spLocks/>
                </p:cNvSpPr>
                <p:nvPr/>
              </p:nvSpPr>
              <p:spPr bwMode="auto">
                <a:xfrm>
                  <a:off x="3281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1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9" h="7">
                      <a:moveTo>
                        <a:pt x="0" y="7"/>
                      </a:move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6" name="Freeform 1002"/>
                <p:cNvSpPr>
                  <a:spLocks/>
                </p:cNvSpPr>
                <p:nvPr/>
              </p:nvSpPr>
              <p:spPr bwMode="auto">
                <a:xfrm>
                  <a:off x="3281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10" y="1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0" y="0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1" h="5">
                      <a:moveTo>
                        <a:pt x="2" y="5"/>
                      </a:moveTo>
                      <a:lnTo>
                        <a:pt x="10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7" name="Freeform 1003"/>
                <p:cNvSpPr>
                  <a:spLocks/>
                </p:cNvSpPr>
                <p:nvPr/>
              </p:nvSpPr>
              <p:spPr bwMode="auto">
                <a:xfrm>
                  <a:off x="3281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10" y="1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1" h="5">
                      <a:moveTo>
                        <a:pt x="2" y="5"/>
                      </a:moveTo>
                      <a:lnTo>
                        <a:pt x="10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8" name="Freeform 1004"/>
                <p:cNvSpPr>
                  <a:spLocks/>
                </p:cNvSpPr>
                <p:nvPr/>
              </p:nvSpPr>
              <p:spPr bwMode="auto">
                <a:xfrm>
                  <a:off x="3281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0" y="0"/>
                    </a:cxn>
                    <a:cxn ang="0">
                      <a:pos x="11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1" h="5">
                      <a:moveTo>
                        <a:pt x="0" y="5"/>
                      </a:move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29" name="Freeform 1005"/>
                <p:cNvSpPr>
                  <a:spLocks/>
                </p:cNvSpPr>
                <p:nvPr/>
              </p:nvSpPr>
              <p:spPr bwMode="auto">
                <a:xfrm>
                  <a:off x="3280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11" h="5">
                      <a:moveTo>
                        <a:pt x="1" y="5"/>
                      </a:move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0" name="Freeform 1006"/>
                <p:cNvSpPr>
                  <a:spLocks/>
                </p:cNvSpPr>
                <p:nvPr/>
              </p:nvSpPr>
              <p:spPr bwMode="auto">
                <a:xfrm>
                  <a:off x="3280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11" h="5">
                      <a:moveTo>
                        <a:pt x="1" y="5"/>
                      </a:move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1" name="Freeform 1007"/>
                <p:cNvSpPr>
                  <a:spLocks/>
                </p:cNvSpPr>
                <p:nvPr/>
              </p:nvSpPr>
              <p:spPr bwMode="auto">
                <a:xfrm>
                  <a:off x="3279" y="2602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12" h="5">
                      <a:moveTo>
                        <a:pt x="1" y="5"/>
                      </a:move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2" name="Freeform 1008"/>
                <p:cNvSpPr>
                  <a:spLocks/>
                </p:cNvSpPr>
                <p:nvPr/>
              </p:nvSpPr>
              <p:spPr bwMode="auto">
                <a:xfrm>
                  <a:off x="3279" y="2602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3" name="Freeform 1009"/>
                <p:cNvSpPr>
                  <a:spLocks/>
                </p:cNvSpPr>
                <p:nvPr/>
              </p:nvSpPr>
              <p:spPr bwMode="auto">
                <a:xfrm>
                  <a:off x="3279" y="2602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2" h="5">
                      <a:moveTo>
                        <a:pt x="2" y="5"/>
                      </a:move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4" name="Freeform 1010"/>
                <p:cNvSpPr>
                  <a:spLocks/>
                </p:cNvSpPr>
                <p:nvPr/>
              </p:nvSpPr>
              <p:spPr bwMode="auto">
                <a:xfrm>
                  <a:off x="3279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0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1" h="5">
                      <a:moveTo>
                        <a:pt x="2" y="5"/>
                      </a:move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5" name="Freeform 1011"/>
                <p:cNvSpPr>
                  <a:spLocks/>
                </p:cNvSpPr>
                <p:nvPr/>
              </p:nvSpPr>
              <p:spPr bwMode="auto">
                <a:xfrm>
                  <a:off x="3279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1" h="5">
                      <a:moveTo>
                        <a:pt x="0" y="5"/>
                      </a:move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6" name="Freeform 1012"/>
                <p:cNvSpPr>
                  <a:spLocks/>
                </p:cNvSpPr>
                <p:nvPr/>
              </p:nvSpPr>
              <p:spPr bwMode="auto">
                <a:xfrm>
                  <a:off x="3278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11" h="5">
                      <a:moveTo>
                        <a:pt x="1" y="5"/>
                      </a:move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7" name="Freeform 1013"/>
                <p:cNvSpPr>
                  <a:spLocks/>
                </p:cNvSpPr>
                <p:nvPr/>
              </p:nvSpPr>
              <p:spPr bwMode="auto">
                <a:xfrm>
                  <a:off x="3278" y="2602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11" h="5">
                      <a:moveTo>
                        <a:pt x="1" y="5"/>
                      </a:move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8" name="Freeform 1014"/>
                <p:cNvSpPr>
                  <a:spLocks/>
                </p:cNvSpPr>
                <p:nvPr/>
              </p:nvSpPr>
              <p:spPr bwMode="auto">
                <a:xfrm>
                  <a:off x="3278" y="2602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9" h="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39" name="Freeform 1015"/>
                <p:cNvSpPr>
                  <a:spLocks/>
                </p:cNvSpPr>
                <p:nvPr/>
              </p:nvSpPr>
              <p:spPr bwMode="auto">
                <a:xfrm>
                  <a:off x="3278" y="2602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9" h="4">
                      <a:moveTo>
                        <a:pt x="0" y="4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0" name="Freeform 1016"/>
                <p:cNvSpPr>
                  <a:spLocks/>
                </p:cNvSpPr>
                <p:nvPr/>
              </p:nvSpPr>
              <p:spPr bwMode="auto">
                <a:xfrm>
                  <a:off x="3278" y="2601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8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1" name="Freeform 1017"/>
                <p:cNvSpPr>
                  <a:spLocks/>
                </p:cNvSpPr>
                <p:nvPr/>
              </p:nvSpPr>
              <p:spPr bwMode="auto">
                <a:xfrm>
                  <a:off x="3278" y="2601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8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2" name="Freeform 1018"/>
                <p:cNvSpPr>
                  <a:spLocks/>
                </p:cNvSpPr>
                <p:nvPr/>
              </p:nvSpPr>
              <p:spPr bwMode="auto">
                <a:xfrm>
                  <a:off x="3278" y="2601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8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3" name="Freeform 1019"/>
                <p:cNvSpPr>
                  <a:spLocks/>
                </p:cNvSpPr>
                <p:nvPr/>
              </p:nvSpPr>
              <p:spPr bwMode="auto">
                <a:xfrm>
                  <a:off x="3278" y="2601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4" name="Freeform 1020"/>
                <p:cNvSpPr>
                  <a:spLocks/>
                </p:cNvSpPr>
                <p:nvPr/>
              </p:nvSpPr>
              <p:spPr bwMode="auto">
                <a:xfrm>
                  <a:off x="3278" y="2601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5" name="Freeform 1021"/>
                <p:cNvSpPr>
                  <a:spLocks/>
                </p:cNvSpPr>
                <p:nvPr/>
              </p:nvSpPr>
              <p:spPr bwMode="auto">
                <a:xfrm>
                  <a:off x="3278" y="2601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6" name="Freeform 1022"/>
                <p:cNvSpPr>
                  <a:spLocks/>
                </p:cNvSpPr>
                <p:nvPr/>
              </p:nvSpPr>
              <p:spPr bwMode="auto">
                <a:xfrm>
                  <a:off x="3278" y="2601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7" name="Freeform 1023"/>
                <p:cNvSpPr>
                  <a:spLocks/>
                </p:cNvSpPr>
                <p:nvPr/>
              </p:nvSpPr>
              <p:spPr bwMode="auto">
                <a:xfrm>
                  <a:off x="3278" y="2601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8" name="Freeform 3072"/>
                <p:cNvSpPr>
                  <a:spLocks/>
                </p:cNvSpPr>
                <p:nvPr/>
              </p:nvSpPr>
              <p:spPr bwMode="auto">
                <a:xfrm>
                  <a:off x="3278" y="2601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49" name="Freeform 3073"/>
                <p:cNvSpPr>
                  <a:spLocks/>
                </p:cNvSpPr>
                <p:nvPr/>
              </p:nvSpPr>
              <p:spPr bwMode="auto">
                <a:xfrm>
                  <a:off x="3278" y="2600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0" name="Freeform 3074"/>
                <p:cNvSpPr>
                  <a:spLocks/>
                </p:cNvSpPr>
                <p:nvPr/>
              </p:nvSpPr>
              <p:spPr bwMode="auto">
                <a:xfrm>
                  <a:off x="3278" y="2600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1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1" name="Freeform 3075"/>
                <p:cNvSpPr>
                  <a:spLocks/>
                </p:cNvSpPr>
                <p:nvPr/>
              </p:nvSpPr>
              <p:spPr bwMode="auto">
                <a:xfrm>
                  <a:off x="3278" y="2600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2" name="Freeform 3076"/>
                <p:cNvSpPr>
                  <a:spLocks/>
                </p:cNvSpPr>
                <p:nvPr/>
              </p:nvSpPr>
              <p:spPr bwMode="auto">
                <a:xfrm>
                  <a:off x="3279" y="2600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3" name="Freeform 3077"/>
                <p:cNvSpPr>
                  <a:spLocks/>
                </p:cNvSpPr>
                <p:nvPr/>
              </p:nvSpPr>
              <p:spPr bwMode="auto">
                <a:xfrm>
                  <a:off x="3279" y="2599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4" name="Freeform 3078"/>
                <p:cNvSpPr>
                  <a:spLocks/>
                </p:cNvSpPr>
                <p:nvPr/>
              </p:nvSpPr>
              <p:spPr bwMode="auto">
                <a:xfrm>
                  <a:off x="3279" y="2599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5" name="Freeform 3079"/>
                <p:cNvSpPr>
                  <a:spLocks/>
                </p:cNvSpPr>
                <p:nvPr/>
              </p:nvSpPr>
              <p:spPr bwMode="auto">
                <a:xfrm>
                  <a:off x="3279" y="2599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6" h="2">
                      <a:moveTo>
                        <a:pt x="0" y="2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6" name="Freeform 3080"/>
                <p:cNvSpPr>
                  <a:spLocks/>
                </p:cNvSpPr>
                <p:nvPr/>
              </p:nvSpPr>
              <p:spPr bwMode="auto">
                <a:xfrm>
                  <a:off x="3279" y="2599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7" name="Freeform 3081"/>
                <p:cNvSpPr>
                  <a:spLocks/>
                </p:cNvSpPr>
                <p:nvPr/>
              </p:nvSpPr>
              <p:spPr bwMode="auto">
                <a:xfrm>
                  <a:off x="3279" y="2599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8" name="Freeform 3082"/>
                <p:cNvSpPr>
                  <a:spLocks/>
                </p:cNvSpPr>
                <p:nvPr/>
              </p:nvSpPr>
              <p:spPr bwMode="auto">
                <a:xfrm>
                  <a:off x="3279" y="2599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59" name="Freeform 3083"/>
                <p:cNvSpPr>
                  <a:spLocks/>
                </p:cNvSpPr>
                <p:nvPr/>
              </p:nvSpPr>
              <p:spPr bwMode="auto">
                <a:xfrm>
                  <a:off x="3279" y="2599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0" name="Freeform 3084"/>
                <p:cNvSpPr>
                  <a:spLocks/>
                </p:cNvSpPr>
                <p:nvPr/>
              </p:nvSpPr>
              <p:spPr bwMode="auto">
                <a:xfrm>
                  <a:off x="3279" y="2598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1" name="Freeform 3085"/>
                <p:cNvSpPr>
                  <a:spLocks/>
                </p:cNvSpPr>
                <p:nvPr/>
              </p:nvSpPr>
              <p:spPr bwMode="auto">
                <a:xfrm>
                  <a:off x="3278" y="2598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7" h="4">
                      <a:moveTo>
                        <a:pt x="1" y="4"/>
                      </a:move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2" name="Freeform 3086"/>
                <p:cNvSpPr>
                  <a:spLocks/>
                </p:cNvSpPr>
                <p:nvPr/>
              </p:nvSpPr>
              <p:spPr bwMode="auto">
                <a:xfrm>
                  <a:off x="3278" y="2598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1" y="3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</a:cxnLst>
                  <a:rect l="0" t="0" r="r" b="b"/>
                  <a:pathLst>
                    <a:path w="7" h="3">
                      <a:moveTo>
                        <a:pt x="1" y="3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3" name="Freeform 3087"/>
                <p:cNvSpPr>
                  <a:spLocks/>
                </p:cNvSpPr>
                <p:nvPr/>
              </p:nvSpPr>
              <p:spPr bwMode="auto">
                <a:xfrm>
                  <a:off x="3278" y="2597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4" name="Freeform 3088"/>
                <p:cNvSpPr>
                  <a:spLocks/>
                </p:cNvSpPr>
                <p:nvPr/>
              </p:nvSpPr>
              <p:spPr bwMode="auto">
                <a:xfrm>
                  <a:off x="3277" y="2597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8" h="4">
                      <a:moveTo>
                        <a:pt x="1" y="4"/>
                      </a:move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5" name="Freeform 3089"/>
                <p:cNvSpPr>
                  <a:spLocks/>
                </p:cNvSpPr>
                <p:nvPr/>
              </p:nvSpPr>
              <p:spPr bwMode="auto">
                <a:xfrm>
                  <a:off x="3277" y="2597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8" h="4">
                      <a:moveTo>
                        <a:pt x="1" y="4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6" name="Freeform 3090"/>
                <p:cNvSpPr>
                  <a:spLocks/>
                </p:cNvSpPr>
                <p:nvPr/>
              </p:nvSpPr>
              <p:spPr bwMode="auto">
                <a:xfrm>
                  <a:off x="3277" y="2597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10" h="6">
                      <a:moveTo>
                        <a:pt x="2" y="6"/>
                      </a:move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7" name="Freeform 3091"/>
                <p:cNvSpPr>
                  <a:spLocks/>
                </p:cNvSpPr>
                <p:nvPr/>
              </p:nvSpPr>
              <p:spPr bwMode="auto">
                <a:xfrm>
                  <a:off x="3277" y="2597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10" h="6">
                      <a:moveTo>
                        <a:pt x="2" y="6"/>
                      </a:move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8" name="Freeform 3092"/>
                <p:cNvSpPr>
                  <a:spLocks/>
                </p:cNvSpPr>
                <p:nvPr/>
              </p:nvSpPr>
              <p:spPr bwMode="auto">
                <a:xfrm>
                  <a:off x="3276" y="2597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11" h="6">
                      <a:moveTo>
                        <a:pt x="1" y="6"/>
                      </a:move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69" name="Freeform 3093"/>
                <p:cNvSpPr>
                  <a:spLocks/>
                </p:cNvSpPr>
                <p:nvPr/>
              </p:nvSpPr>
              <p:spPr bwMode="auto">
                <a:xfrm>
                  <a:off x="3275" y="2597"/>
                  <a:ext cx="6" cy="2"/>
                </a:xfrm>
                <a:custGeom>
                  <a:avLst/>
                  <a:gdLst/>
                  <a:ahLst/>
                  <a:cxnLst>
                    <a:cxn ang="0">
                      <a:pos x="2" y="6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2" y="6"/>
                    </a:cxn>
                  </a:cxnLst>
                  <a:rect l="0" t="0" r="r" b="b"/>
                  <a:pathLst>
                    <a:path w="12" h="6">
                      <a:moveTo>
                        <a:pt x="2" y="6"/>
                      </a:move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0" name="Freeform 3094"/>
                <p:cNvSpPr>
                  <a:spLocks/>
                </p:cNvSpPr>
                <p:nvPr/>
              </p:nvSpPr>
              <p:spPr bwMode="auto">
                <a:xfrm>
                  <a:off x="3275" y="2596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3" y="7"/>
                    </a:cxn>
                    <a:cxn ang="0">
                      <a:pos x="3" y="7"/>
                    </a:cxn>
                    <a:cxn ang="0">
                      <a:pos x="3" y="7"/>
                    </a:cxn>
                  </a:cxnLst>
                  <a:rect l="0" t="0" r="r" b="b"/>
                  <a:pathLst>
                    <a:path w="14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1" name="Freeform 3095"/>
                <p:cNvSpPr>
                  <a:spLocks/>
                </p:cNvSpPr>
                <p:nvPr/>
              </p:nvSpPr>
              <p:spPr bwMode="auto">
                <a:xfrm>
                  <a:off x="3275" y="2596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3" y="7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3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4" h="7">
                      <a:moveTo>
                        <a:pt x="2" y="7"/>
                      </a:moveTo>
                      <a:lnTo>
                        <a:pt x="3" y="7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2" name="Freeform 3096"/>
                <p:cNvSpPr>
                  <a:spLocks/>
                </p:cNvSpPr>
                <p:nvPr/>
              </p:nvSpPr>
              <p:spPr bwMode="auto">
                <a:xfrm>
                  <a:off x="3274" y="2596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4" y="7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4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15" h="7">
                      <a:moveTo>
                        <a:pt x="1" y="7"/>
                      </a:moveTo>
                      <a:lnTo>
                        <a:pt x="4" y="7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4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3" name="Freeform 3097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1" y="8"/>
                    </a:cxn>
                    <a:cxn ang="0">
                      <a:pos x="4" y="6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1"/>
                    </a:cxn>
                    <a:cxn ang="0">
                      <a:pos x="4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  <a:cxn ang="0">
                      <a:pos x="1" y="8"/>
                    </a:cxn>
                  </a:cxnLst>
                  <a:rect l="0" t="0" r="r" b="b"/>
                  <a:pathLst>
                    <a:path w="15" h="8">
                      <a:moveTo>
                        <a:pt x="1" y="8"/>
                      </a:moveTo>
                      <a:lnTo>
                        <a:pt x="4" y="6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4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4" name="Freeform 3098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6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4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15" h="8">
                      <a:moveTo>
                        <a:pt x="0" y="8"/>
                      </a:moveTo>
                      <a:lnTo>
                        <a:pt x="4" y="6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5" name="Freeform 3099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6"/>
                    </a:cxn>
                    <a:cxn ang="0">
                      <a:pos x="15" y="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3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15" h="8">
                      <a:moveTo>
                        <a:pt x="0" y="8"/>
                      </a:moveTo>
                      <a:lnTo>
                        <a:pt x="4" y="6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6" name="Freeform 3100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8"/>
                    </a:cxn>
                    <a:cxn ang="0">
                      <a:pos x="13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3" y="2"/>
                    </a:cxn>
                    <a:cxn ang="0">
                      <a:pos x="3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15" h="8">
                      <a:moveTo>
                        <a:pt x="0" y="8"/>
                      </a:moveTo>
                      <a:lnTo>
                        <a:pt x="4" y="8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3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7" name="Freeform 3101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7"/>
                    </a:cxn>
                    <a:cxn ang="0">
                      <a:pos x="13" y="2"/>
                    </a:cxn>
                    <a:cxn ang="0">
                      <a:pos x="15" y="2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3" y="2"/>
                    </a:cxn>
                    <a:cxn ang="0">
                      <a:pos x="3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15" h="8">
                      <a:moveTo>
                        <a:pt x="0" y="8"/>
                      </a:moveTo>
                      <a:lnTo>
                        <a:pt x="3" y="7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3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8" name="Freeform 3102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7"/>
                    </a:cxn>
                    <a:cxn ang="0">
                      <a:pos x="13" y="2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2"/>
                    </a:cxn>
                    <a:cxn ang="0">
                      <a:pos x="3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15" h="8">
                      <a:moveTo>
                        <a:pt x="0" y="8"/>
                      </a:moveTo>
                      <a:lnTo>
                        <a:pt x="3" y="7"/>
                      </a:lnTo>
                      <a:lnTo>
                        <a:pt x="13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79" name="Freeform 3103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3" y="7"/>
                    </a:cxn>
                    <a:cxn ang="0">
                      <a:pos x="13" y="2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3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15" h="8">
                      <a:moveTo>
                        <a:pt x="0" y="8"/>
                      </a:moveTo>
                      <a:lnTo>
                        <a:pt x="3" y="7"/>
                      </a:lnTo>
                      <a:lnTo>
                        <a:pt x="13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3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80" name="Freeform 3104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7"/>
                    </a:cxn>
                    <a:cxn ang="0">
                      <a:pos x="13" y="2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3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3" h="7">
                      <a:moveTo>
                        <a:pt x="0" y="7"/>
                      </a:moveTo>
                      <a:lnTo>
                        <a:pt x="3" y="7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3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81" name="Freeform 3105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6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3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3" h="7">
                      <a:moveTo>
                        <a:pt x="0" y="7"/>
                      </a:moveTo>
                      <a:lnTo>
                        <a:pt x="3" y="6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3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482" name="Freeform 3106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6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3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2" h="7">
                      <a:moveTo>
                        <a:pt x="0" y="7"/>
                      </a:moveTo>
                      <a:lnTo>
                        <a:pt x="3" y="6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</p:grpSp>
          <p:grpSp>
            <p:nvGrpSpPr>
              <p:cNvPr id="54" name="Group 3107"/>
              <p:cNvGrpSpPr>
                <a:grpSpLocks/>
              </p:cNvGrpSpPr>
              <p:nvPr userDrawn="1"/>
            </p:nvGrpSpPr>
            <p:grpSpPr bwMode="auto">
              <a:xfrm rot="-5400000">
                <a:off x="1310" y="555"/>
                <a:ext cx="29" cy="16"/>
                <a:chOff x="3253" y="2556"/>
                <a:chExt cx="79" cy="42"/>
              </a:xfrm>
            </p:grpSpPr>
            <p:sp>
              <p:nvSpPr>
                <p:cNvPr id="83" name="Freeform 3108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6"/>
                    </a:cxn>
                    <a:cxn ang="0">
                      <a:pos x="12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3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2" h="7">
                      <a:moveTo>
                        <a:pt x="0" y="7"/>
                      </a:moveTo>
                      <a:lnTo>
                        <a:pt x="3" y="6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4" name="Freeform 3109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6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3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1" h="6">
                      <a:moveTo>
                        <a:pt x="0" y="6"/>
                      </a:moveTo>
                      <a:lnTo>
                        <a:pt x="3" y="6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5" name="Freeform 3110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" y="4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9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6" name="Freeform 3111"/>
                <p:cNvSpPr>
                  <a:spLocks/>
                </p:cNvSpPr>
                <p:nvPr/>
              </p:nvSpPr>
              <p:spPr bwMode="auto">
                <a:xfrm>
                  <a:off x="3274" y="2595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4"/>
                    </a:cxn>
                    <a:cxn ang="0">
                      <a:pos x="9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9" h="6">
                      <a:moveTo>
                        <a:pt x="0" y="6"/>
                      </a:moveTo>
                      <a:lnTo>
                        <a:pt x="3" y="4"/>
                      </a:lnTo>
                      <a:lnTo>
                        <a:pt x="9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7" name="Freeform 3112"/>
                <p:cNvSpPr>
                  <a:spLocks/>
                </p:cNvSpPr>
                <p:nvPr/>
              </p:nvSpPr>
              <p:spPr bwMode="auto">
                <a:xfrm>
                  <a:off x="3275" y="2595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7" y="2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8" name="Freeform 3113"/>
                <p:cNvSpPr>
                  <a:spLocks/>
                </p:cNvSpPr>
                <p:nvPr/>
              </p:nvSpPr>
              <p:spPr bwMode="auto">
                <a:xfrm>
                  <a:off x="3275" y="2595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9" name="Freeform 3114"/>
                <p:cNvSpPr>
                  <a:spLocks/>
                </p:cNvSpPr>
                <p:nvPr/>
              </p:nvSpPr>
              <p:spPr bwMode="auto">
                <a:xfrm>
                  <a:off x="3275" y="2595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0" name="Freeform 3115"/>
                <p:cNvSpPr>
                  <a:spLocks/>
                </p:cNvSpPr>
                <p:nvPr/>
              </p:nvSpPr>
              <p:spPr bwMode="auto">
                <a:xfrm>
                  <a:off x="3275" y="2594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1" name="Freeform 3116"/>
                <p:cNvSpPr>
                  <a:spLocks/>
                </p:cNvSpPr>
                <p:nvPr/>
              </p:nvSpPr>
              <p:spPr bwMode="auto">
                <a:xfrm>
                  <a:off x="3275" y="2594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2" name="Freeform 3117"/>
                <p:cNvSpPr>
                  <a:spLocks/>
                </p:cNvSpPr>
                <p:nvPr/>
              </p:nvSpPr>
              <p:spPr bwMode="auto">
                <a:xfrm>
                  <a:off x="3275" y="2594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3" name="Freeform 3118"/>
                <p:cNvSpPr>
                  <a:spLocks/>
                </p:cNvSpPr>
                <p:nvPr/>
              </p:nvSpPr>
              <p:spPr bwMode="auto">
                <a:xfrm>
                  <a:off x="3275" y="2594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4" name="Freeform 3119"/>
                <p:cNvSpPr>
                  <a:spLocks/>
                </p:cNvSpPr>
                <p:nvPr/>
              </p:nvSpPr>
              <p:spPr bwMode="auto">
                <a:xfrm>
                  <a:off x="3275" y="2594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7" h="3">
                      <a:moveTo>
                        <a:pt x="0" y="3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5" name="Freeform 3120"/>
                <p:cNvSpPr>
                  <a:spLocks/>
                </p:cNvSpPr>
                <p:nvPr/>
              </p:nvSpPr>
              <p:spPr bwMode="auto">
                <a:xfrm>
                  <a:off x="3275" y="2593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6" name="Freeform 3121"/>
                <p:cNvSpPr>
                  <a:spLocks/>
                </p:cNvSpPr>
                <p:nvPr/>
              </p:nvSpPr>
              <p:spPr bwMode="auto">
                <a:xfrm>
                  <a:off x="3274" y="2593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7" h="4">
                      <a:moveTo>
                        <a:pt x="1" y="4"/>
                      </a:move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7" name="Freeform 3122"/>
                <p:cNvSpPr>
                  <a:spLocks/>
                </p:cNvSpPr>
                <p:nvPr/>
              </p:nvSpPr>
              <p:spPr bwMode="auto">
                <a:xfrm>
                  <a:off x="3274" y="2593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7" h="4">
                      <a:moveTo>
                        <a:pt x="1" y="4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8" name="Freeform 3123"/>
                <p:cNvSpPr>
                  <a:spLocks/>
                </p:cNvSpPr>
                <p:nvPr/>
              </p:nvSpPr>
              <p:spPr bwMode="auto">
                <a:xfrm>
                  <a:off x="3274" y="2593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99" name="Freeform 3124"/>
                <p:cNvSpPr>
                  <a:spLocks/>
                </p:cNvSpPr>
                <p:nvPr/>
              </p:nvSpPr>
              <p:spPr bwMode="auto">
                <a:xfrm>
                  <a:off x="3273" y="2593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8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0" name="Freeform 3125"/>
                <p:cNvSpPr>
                  <a:spLocks/>
                </p:cNvSpPr>
                <p:nvPr/>
              </p:nvSpPr>
              <p:spPr bwMode="auto">
                <a:xfrm>
                  <a:off x="3273" y="2593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8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1" name="Freeform 3126"/>
                <p:cNvSpPr>
                  <a:spLocks/>
                </p:cNvSpPr>
                <p:nvPr/>
              </p:nvSpPr>
              <p:spPr bwMode="auto">
                <a:xfrm>
                  <a:off x="3273" y="2593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3" y="4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3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10" h="4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2" name="Freeform 3127"/>
                <p:cNvSpPr>
                  <a:spLocks/>
                </p:cNvSpPr>
                <p:nvPr/>
              </p:nvSpPr>
              <p:spPr bwMode="auto">
                <a:xfrm>
                  <a:off x="3271" y="2592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4" y="5"/>
                    </a:cxn>
                    <a:cxn ang="0">
                      <a:pos x="5" y="5"/>
                    </a:cxn>
                    <a:cxn ang="0">
                      <a:pos x="12" y="1"/>
                    </a:cxn>
                    <a:cxn ang="0">
                      <a:pos x="12" y="1"/>
                    </a:cxn>
                    <a:cxn ang="0">
                      <a:pos x="12" y="1"/>
                    </a:cxn>
                    <a:cxn ang="0">
                      <a:pos x="12" y="1"/>
                    </a:cxn>
                    <a:cxn ang="0">
                      <a:pos x="12" y="1"/>
                    </a:cxn>
                    <a:cxn ang="0">
                      <a:pos x="12" y="1"/>
                    </a:cxn>
                    <a:cxn ang="0">
                      <a:pos x="12" y="1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5" y="4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4" y="5"/>
                    </a:cxn>
                  </a:cxnLst>
                  <a:rect l="0" t="0" r="r" b="b"/>
                  <a:pathLst>
                    <a:path w="12" h="5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5" y="4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3" name="Freeform 3128"/>
                <p:cNvSpPr>
                  <a:spLocks/>
                </p:cNvSpPr>
                <p:nvPr/>
              </p:nvSpPr>
              <p:spPr bwMode="auto">
                <a:xfrm>
                  <a:off x="3271" y="2592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4" y="5"/>
                    </a:cxn>
                    <a:cxn ang="0">
                      <a:pos x="7" y="4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7" y="4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3" y="5"/>
                    </a:cxn>
                    <a:cxn ang="0">
                      <a:pos x="4" y="5"/>
                    </a:cxn>
                  </a:cxnLst>
                  <a:rect l="0" t="0" r="r" b="b"/>
                  <a:pathLst>
                    <a:path w="14" h="5">
                      <a:moveTo>
                        <a:pt x="4" y="5"/>
                      </a:moveTo>
                      <a:lnTo>
                        <a:pt x="7" y="4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7" y="4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4" name="Freeform 3129"/>
                <p:cNvSpPr>
                  <a:spLocks/>
                </p:cNvSpPr>
                <p:nvPr/>
              </p:nvSpPr>
              <p:spPr bwMode="auto">
                <a:xfrm>
                  <a:off x="3271" y="2592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7" y="4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7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4" h="5">
                      <a:moveTo>
                        <a:pt x="2" y="5"/>
                      </a:moveTo>
                      <a:lnTo>
                        <a:pt x="7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7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5" name="Freeform 3130"/>
                <p:cNvSpPr>
                  <a:spLocks/>
                </p:cNvSpPr>
                <p:nvPr/>
              </p:nvSpPr>
              <p:spPr bwMode="auto">
                <a:xfrm>
                  <a:off x="3271" y="2592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7" y="4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7" y="3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4" h="5">
                      <a:moveTo>
                        <a:pt x="0" y="5"/>
                      </a:moveTo>
                      <a:lnTo>
                        <a:pt x="7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7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6" name="Freeform 3131"/>
                <p:cNvSpPr>
                  <a:spLocks/>
                </p:cNvSpPr>
                <p:nvPr/>
              </p:nvSpPr>
              <p:spPr bwMode="auto">
                <a:xfrm>
                  <a:off x="3270" y="2591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5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7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15" h="6">
                      <a:moveTo>
                        <a:pt x="1" y="6"/>
                      </a:moveTo>
                      <a:lnTo>
                        <a:pt x="8" y="5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7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7" name="Freeform 3132"/>
                <p:cNvSpPr>
                  <a:spLocks/>
                </p:cNvSpPr>
                <p:nvPr/>
              </p:nvSpPr>
              <p:spPr bwMode="auto">
                <a:xfrm>
                  <a:off x="3270" y="2591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8" y="4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7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1" y="6"/>
                    </a:cxn>
                    <a:cxn ang="0">
                      <a:pos x="1" y="6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15" h="6">
                      <a:moveTo>
                        <a:pt x="1" y="6"/>
                      </a:moveTo>
                      <a:lnTo>
                        <a:pt x="8" y="4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7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8" name="Freeform 3133"/>
                <p:cNvSpPr>
                  <a:spLocks/>
                </p:cNvSpPr>
                <p:nvPr/>
              </p:nvSpPr>
              <p:spPr bwMode="auto">
                <a:xfrm>
                  <a:off x="3270" y="2591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7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7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5" h="6">
                      <a:moveTo>
                        <a:pt x="0" y="6"/>
                      </a:moveTo>
                      <a:lnTo>
                        <a:pt x="7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7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09" name="Freeform 3134"/>
                <p:cNvSpPr>
                  <a:spLocks/>
                </p:cNvSpPr>
                <p:nvPr/>
              </p:nvSpPr>
              <p:spPr bwMode="auto">
                <a:xfrm>
                  <a:off x="3270" y="2591"/>
                  <a:ext cx="7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7" y="6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0"/>
                    </a:cxn>
                    <a:cxn ang="0">
                      <a:pos x="7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15" h="8">
                      <a:moveTo>
                        <a:pt x="0" y="8"/>
                      </a:moveTo>
                      <a:lnTo>
                        <a:pt x="7" y="6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7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0" name="Freeform 3135"/>
                <p:cNvSpPr>
                  <a:spLocks/>
                </p:cNvSpPr>
                <p:nvPr/>
              </p:nvSpPr>
              <p:spPr bwMode="auto">
                <a:xfrm>
                  <a:off x="3270" y="2591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7" y="6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7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5" h="7">
                      <a:moveTo>
                        <a:pt x="0" y="7"/>
                      </a:moveTo>
                      <a:lnTo>
                        <a:pt x="7" y="6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7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1" name="Freeform 3136"/>
                <p:cNvSpPr>
                  <a:spLocks/>
                </p:cNvSpPr>
                <p:nvPr/>
              </p:nvSpPr>
              <p:spPr bwMode="auto">
                <a:xfrm>
                  <a:off x="3270" y="2591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7" y="6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7" y="4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5" h="7">
                      <a:moveTo>
                        <a:pt x="0" y="7"/>
                      </a:moveTo>
                      <a:lnTo>
                        <a:pt x="7" y="6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7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2" name="Freeform 3137"/>
                <p:cNvSpPr>
                  <a:spLocks/>
                </p:cNvSpPr>
                <p:nvPr/>
              </p:nvSpPr>
              <p:spPr bwMode="auto">
                <a:xfrm>
                  <a:off x="3270" y="2591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7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7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5" h="7">
                      <a:moveTo>
                        <a:pt x="0" y="7"/>
                      </a:moveTo>
                      <a:lnTo>
                        <a:pt x="7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7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3" name="Freeform 3138"/>
                <p:cNvSpPr>
                  <a:spLocks/>
                </p:cNvSpPr>
                <p:nvPr/>
              </p:nvSpPr>
              <p:spPr bwMode="auto">
                <a:xfrm>
                  <a:off x="3270" y="2590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7" y="5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7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5" h="7">
                      <a:moveTo>
                        <a:pt x="0" y="7"/>
                      </a:moveTo>
                      <a:lnTo>
                        <a:pt x="7" y="5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4" name="Freeform 3139"/>
                <p:cNvSpPr>
                  <a:spLocks/>
                </p:cNvSpPr>
                <p:nvPr/>
              </p:nvSpPr>
              <p:spPr bwMode="auto">
                <a:xfrm>
                  <a:off x="3270" y="2590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7" y="5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7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5" h="7">
                      <a:moveTo>
                        <a:pt x="0" y="7"/>
                      </a:moveTo>
                      <a:lnTo>
                        <a:pt x="7" y="5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7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5" name="Freeform 3140"/>
                <p:cNvSpPr>
                  <a:spLocks/>
                </p:cNvSpPr>
                <p:nvPr/>
              </p:nvSpPr>
              <p:spPr bwMode="auto">
                <a:xfrm>
                  <a:off x="3269" y="2590"/>
                  <a:ext cx="8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8" y="5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8" y="4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16" h="7">
                      <a:moveTo>
                        <a:pt x="1" y="7"/>
                      </a:moveTo>
                      <a:lnTo>
                        <a:pt x="8" y="5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6" name="Freeform 3141"/>
                <p:cNvSpPr>
                  <a:spLocks/>
                </p:cNvSpPr>
                <p:nvPr/>
              </p:nvSpPr>
              <p:spPr bwMode="auto">
                <a:xfrm>
                  <a:off x="3269" y="2590"/>
                  <a:ext cx="8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8" y="4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3" y="0"/>
                    </a:cxn>
                    <a:cxn ang="0">
                      <a:pos x="6" y="4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14" h="7">
                      <a:moveTo>
                        <a:pt x="1" y="7"/>
                      </a:moveTo>
                      <a:lnTo>
                        <a:pt x="8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6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7" name="Freeform 3142"/>
                <p:cNvSpPr>
                  <a:spLocks/>
                </p:cNvSpPr>
                <p:nvPr/>
              </p:nvSpPr>
              <p:spPr bwMode="auto">
                <a:xfrm>
                  <a:off x="3269" y="2590"/>
                  <a:ext cx="8" cy="3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8" y="4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6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4" h="7">
                      <a:moveTo>
                        <a:pt x="0" y="7"/>
                      </a:moveTo>
                      <a:lnTo>
                        <a:pt x="8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6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8" name="Freeform 3143"/>
                <p:cNvSpPr>
                  <a:spLocks/>
                </p:cNvSpPr>
                <p:nvPr/>
              </p:nvSpPr>
              <p:spPr bwMode="auto">
                <a:xfrm>
                  <a:off x="3269" y="2590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2" y="7"/>
                    </a:cxn>
                    <a:cxn ang="0">
                      <a:pos x="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4" y="0"/>
                    </a:cxn>
                    <a:cxn ang="0">
                      <a:pos x="8" y="3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7"/>
                    </a:cxn>
                  </a:cxnLst>
                  <a:rect l="0" t="0" r="r" b="b"/>
                  <a:pathLst>
                    <a:path w="15" h="7">
                      <a:moveTo>
                        <a:pt x="2" y="7"/>
                      </a:moveTo>
                      <a:lnTo>
                        <a:pt x="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19" name="Freeform 3144"/>
                <p:cNvSpPr>
                  <a:spLocks/>
                </p:cNvSpPr>
                <p:nvPr/>
              </p:nvSpPr>
              <p:spPr bwMode="auto">
                <a:xfrm>
                  <a:off x="3269" y="2590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8" y="4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8" y="3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5" h="5">
                      <a:moveTo>
                        <a:pt x="2" y="5"/>
                      </a:moveTo>
                      <a:lnTo>
                        <a:pt x="8" y="4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0" name="Freeform 3145"/>
                <p:cNvSpPr>
                  <a:spLocks/>
                </p:cNvSpPr>
                <p:nvPr/>
              </p:nvSpPr>
              <p:spPr bwMode="auto">
                <a:xfrm>
                  <a:off x="3269" y="2590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8" y="3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8" y="3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4" h="5">
                      <a:moveTo>
                        <a:pt x="0" y="5"/>
                      </a:moveTo>
                      <a:lnTo>
                        <a:pt x="8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1" name="Freeform 3146"/>
                <p:cNvSpPr>
                  <a:spLocks/>
                </p:cNvSpPr>
                <p:nvPr/>
              </p:nvSpPr>
              <p:spPr bwMode="auto">
                <a:xfrm>
                  <a:off x="3268" y="2590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1" y="5"/>
                    </a:cxn>
                    <a:cxn ang="0">
                      <a:pos x="9" y="3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9" y="3"/>
                    </a:cxn>
                    <a:cxn ang="0">
                      <a:pos x="1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</a:cxnLst>
                  <a:rect l="0" t="0" r="r" b="b"/>
                  <a:pathLst>
                    <a:path w="15" h="5">
                      <a:moveTo>
                        <a:pt x="1" y="5"/>
                      </a:moveTo>
                      <a:lnTo>
                        <a:pt x="9" y="3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9" y="3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2" name="Freeform 3147"/>
                <p:cNvSpPr>
                  <a:spLocks/>
                </p:cNvSpPr>
                <p:nvPr/>
              </p:nvSpPr>
              <p:spPr bwMode="auto">
                <a:xfrm>
                  <a:off x="3267" y="2590"/>
                  <a:ext cx="8" cy="3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10" y="3"/>
                    </a:cxn>
                    <a:cxn ang="0">
                      <a:pos x="16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0" y="1"/>
                    </a:cxn>
                    <a:cxn ang="0">
                      <a:pos x="1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16" h="5">
                      <a:moveTo>
                        <a:pt x="2" y="5"/>
                      </a:moveTo>
                      <a:lnTo>
                        <a:pt x="10" y="3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1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3" name="Freeform 3148"/>
                <p:cNvSpPr>
                  <a:spLocks/>
                </p:cNvSpPr>
                <p:nvPr/>
              </p:nvSpPr>
              <p:spPr bwMode="auto">
                <a:xfrm>
                  <a:off x="3267" y="2590"/>
                  <a:ext cx="8" cy="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4" y="5"/>
                    </a:cxn>
                    <a:cxn ang="0">
                      <a:pos x="12" y="3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2" y="1"/>
                    </a:cxn>
                    <a:cxn ang="0">
                      <a:pos x="3" y="4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3" y="5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6" h="5">
                      <a:moveTo>
                        <a:pt x="3" y="5"/>
                      </a:moveTo>
                      <a:lnTo>
                        <a:pt x="4" y="5"/>
                      </a:lnTo>
                      <a:lnTo>
                        <a:pt x="12" y="3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4" name="Freeform 3149"/>
                <p:cNvSpPr>
                  <a:spLocks/>
                </p:cNvSpPr>
                <p:nvPr/>
              </p:nvSpPr>
              <p:spPr bwMode="auto">
                <a:xfrm>
                  <a:off x="3266" y="2590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4" y="4"/>
                    </a:cxn>
                    <a:cxn ang="0">
                      <a:pos x="13" y="1"/>
                    </a:cxn>
                    <a:cxn ang="0">
                      <a:pos x="17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3" y="1"/>
                    </a:cxn>
                    <a:cxn ang="0">
                      <a:pos x="4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5"/>
                    </a:cxn>
                    <a:cxn ang="0">
                      <a:pos x="1" y="5"/>
                    </a:cxn>
                    <a:cxn ang="0">
                      <a:pos x="3" y="5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7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13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5" name="Freeform 3150"/>
                <p:cNvSpPr>
                  <a:spLocks/>
                </p:cNvSpPr>
                <p:nvPr/>
              </p:nvSpPr>
              <p:spPr bwMode="auto">
                <a:xfrm>
                  <a:off x="3266" y="2590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4" y="4"/>
                    </a:cxn>
                    <a:cxn ang="0">
                      <a:pos x="13" y="1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3" y="1"/>
                    </a:cxn>
                    <a:cxn ang="0">
                      <a:pos x="4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16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13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6" name="Freeform 3151"/>
                <p:cNvSpPr>
                  <a:spLocks/>
                </p:cNvSpPr>
                <p:nvPr/>
              </p:nvSpPr>
              <p:spPr bwMode="auto">
                <a:xfrm>
                  <a:off x="3265" y="2590"/>
                  <a:ext cx="9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5" y="4"/>
                    </a:cxn>
                    <a:cxn ang="0">
                      <a:pos x="14" y="1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3" y="1"/>
                    </a:cxn>
                    <a:cxn ang="0">
                      <a:pos x="5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17" h="4">
                      <a:moveTo>
                        <a:pt x="1" y="4"/>
                      </a:moveTo>
                      <a:lnTo>
                        <a:pt x="5" y="4"/>
                      </a:lnTo>
                      <a:lnTo>
                        <a:pt x="14" y="1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5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7" name="Freeform 3152"/>
                <p:cNvSpPr>
                  <a:spLocks/>
                </p:cNvSpPr>
                <p:nvPr/>
              </p:nvSpPr>
              <p:spPr bwMode="auto">
                <a:xfrm>
                  <a:off x="3265" y="2590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5" y="4"/>
                    </a:cxn>
                    <a:cxn ang="0">
                      <a:pos x="14" y="1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3" y="0"/>
                    </a:cxn>
                    <a:cxn ang="0">
                      <a:pos x="5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16" h="4">
                      <a:moveTo>
                        <a:pt x="1" y="4"/>
                      </a:moveTo>
                      <a:lnTo>
                        <a:pt x="5" y="4"/>
                      </a:lnTo>
                      <a:lnTo>
                        <a:pt x="14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5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8" name="Freeform 3153"/>
                <p:cNvSpPr>
                  <a:spLocks/>
                </p:cNvSpPr>
                <p:nvPr/>
              </p:nvSpPr>
              <p:spPr bwMode="auto">
                <a:xfrm>
                  <a:off x="3265" y="2590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" y="3"/>
                    </a:cxn>
                    <a:cxn ang="0">
                      <a:pos x="13" y="1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3" y="0"/>
                    </a:cxn>
                    <a:cxn ang="0">
                      <a:pos x="5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6" h="4">
                      <a:moveTo>
                        <a:pt x="0" y="4"/>
                      </a:moveTo>
                      <a:lnTo>
                        <a:pt x="5" y="3"/>
                      </a:lnTo>
                      <a:lnTo>
                        <a:pt x="13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5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29" name="Freeform 3154"/>
                <p:cNvSpPr>
                  <a:spLocks/>
                </p:cNvSpPr>
                <p:nvPr/>
              </p:nvSpPr>
              <p:spPr bwMode="auto">
                <a:xfrm>
                  <a:off x="3265" y="2590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" y="3"/>
                    </a:cxn>
                    <a:cxn ang="0">
                      <a:pos x="13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5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4" h="4">
                      <a:moveTo>
                        <a:pt x="0" y="4"/>
                      </a:moveTo>
                      <a:lnTo>
                        <a:pt x="5" y="3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5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0" name="Freeform 3155"/>
                <p:cNvSpPr>
                  <a:spLocks/>
                </p:cNvSpPr>
                <p:nvPr/>
              </p:nvSpPr>
              <p:spPr bwMode="auto">
                <a:xfrm>
                  <a:off x="3265" y="2590"/>
                  <a:ext cx="8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5" y="3"/>
                    </a:cxn>
                    <a:cxn ang="0">
                      <a:pos x="13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5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4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5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1" name="Freeform 3156"/>
                <p:cNvSpPr>
                  <a:spLocks/>
                </p:cNvSpPr>
                <p:nvPr/>
              </p:nvSpPr>
              <p:spPr bwMode="auto">
                <a:xfrm>
                  <a:off x="3265" y="2590"/>
                  <a:ext cx="7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5" y="3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5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3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5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2" name="Freeform 3157"/>
                <p:cNvSpPr>
                  <a:spLocks/>
                </p:cNvSpPr>
                <p:nvPr/>
              </p:nvSpPr>
              <p:spPr bwMode="auto">
                <a:xfrm>
                  <a:off x="3265" y="2590"/>
                  <a:ext cx="7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5" y="1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5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3" h="3">
                      <a:moveTo>
                        <a:pt x="0" y="3"/>
                      </a:moveTo>
                      <a:lnTo>
                        <a:pt x="5" y="1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5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3" name="Freeform 3158"/>
                <p:cNvSpPr>
                  <a:spLocks/>
                </p:cNvSpPr>
                <p:nvPr/>
              </p:nvSpPr>
              <p:spPr bwMode="auto">
                <a:xfrm>
                  <a:off x="3265" y="2590"/>
                  <a:ext cx="6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5" y="1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5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2" h="3">
                      <a:moveTo>
                        <a:pt x="0" y="3"/>
                      </a:moveTo>
                      <a:lnTo>
                        <a:pt x="5" y="1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5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4" name="Freeform 3159"/>
                <p:cNvSpPr>
                  <a:spLocks/>
                </p:cNvSpPr>
                <p:nvPr/>
              </p:nvSpPr>
              <p:spPr bwMode="auto">
                <a:xfrm>
                  <a:off x="3265" y="2589"/>
                  <a:ext cx="6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2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5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0" h="2">
                      <a:moveTo>
                        <a:pt x="0" y="2"/>
                      </a:moveTo>
                      <a:lnTo>
                        <a:pt x="5" y="2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5" name="Freeform 3160"/>
                <p:cNvSpPr>
                  <a:spLocks/>
                </p:cNvSpPr>
                <p:nvPr/>
              </p:nvSpPr>
              <p:spPr bwMode="auto">
                <a:xfrm>
                  <a:off x="3265" y="2589"/>
                  <a:ext cx="6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2"/>
                    </a:cxn>
                    <a:cxn ang="0">
                      <a:pos x="10" y="1"/>
                    </a:cxn>
                    <a:cxn ang="0">
                      <a:pos x="10" y="1"/>
                    </a:cxn>
                    <a:cxn ang="0">
                      <a:pos x="9" y="1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5" y="1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0" h="2">
                      <a:moveTo>
                        <a:pt x="0" y="2"/>
                      </a:moveTo>
                      <a:lnTo>
                        <a:pt x="5" y="2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6" name="Freeform 3161"/>
                <p:cNvSpPr>
                  <a:spLocks/>
                </p:cNvSpPr>
                <p:nvPr/>
              </p:nvSpPr>
              <p:spPr bwMode="auto">
                <a:xfrm>
                  <a:off x="3265" y="2589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5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9" h="2">
                      <a:moveTo>
                        <a:pt x="0" y="2"/>
                      </a:moveTo>
                      <a:lnTo>
                        <a:pt x="5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7" name="Freeform 3162"/>
                <p:cNvSpPr>
                  <a:spLocks/>
                </p:cNvSpPr>
                <p:nvPr/>
              </p:nvSpPr>
              <p:spPr bwMode="auto">
                <a:xfrm>
                  <a:off x="3265" y="2589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5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8" h="2">
                      <a:moveTo>
                        <a:pt x="0" y="2"/>
                      </a:move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8" name="Freeform 3163"/>
                <p:cNvSpPr>
                  <a:spLocks/>
                </p:cNvSpPr>
                <p:nvPr/>
              </p:nvSpPr>
              <p:spPr bwMode="auto">
                <a:xfrm>
                  <a:off x="3265" y="2589"/>
                  <a:ext cx="4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5" y="1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39" name="Freeform 3164"/>
                <p:cNvSpPr>
                  <a:spLocks/>
                </p:cNvSpPr>
                <p:nvPr/>
              </p:nvSpPr>
              <p:spPr bwMode="auto">
                <a:xfrm>
                  <a:off x="3265" y="2589"/>
                  <a:ext cx="4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5" y="1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0" name="Freeform 3165"/>
                <p:cNvSpPr>
                  <a:spLocks/>
                </p:cNvSpPr>
                <p:nvPr/>
              </p:nvSpPr>
              <p:spPr bwMode="auto">
                <a:xfrm>
                  <a:off x="3265" y="2589"/>
                  <a:ext cx="4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5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6" h="1">
                      <a:moveTo>
                        <a:pt x="0" y="1"/>
                      </a:move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1" name="Freeform 3166"/>
                <p:cNvSpPr>
                  <a:spLocks/>
                </p:cNvSpPr>
                <p:nvPr/>
              </p:nvSpPr>
              <p:spPr bwMode="auto">
                <a:xfrm>
                  <a:off x="3265" y="2589"/>
                  <a:ext cx="4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5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5" y="2"/>
                    </a:cxn>
                    <a:cxn ang="0">
                      <a:pos x="5" y="0"/>
                    </a:cxn>
                    <a:cxn ang="0">
                      <a:pos x="4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2" name="Freeform 3167"/>
                <p:cNvSpPr>
                  <a:spLocks/>
                </p:cNvSpPr>
                <p:nvPr/>
              </p:nvSpPr>
              <p:spPr bwMode="auto">
                <a:xfrm>
                  <a:off x="3266" y="2589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3" name="Freeform 3168"/>
                <p:cNvSpPr>
                  <a:spLocks/>
                </p:cNvSpPr>
                <p:nvPr/>
              </p:nvSpPr>
              <p:spPr bwMode="auto">
                <a:xfrm>
                  <a:off x="3266" y="2589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3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4" name="Freeform 3169"/>
                <p:cNvSpPr>
                  <a:spLocks/>
                </p:cNvSpPr>
                <p:nvPr/>
              </p:nvSpPr>
              <p:spPr bwMode="auto">
                <a:xfrm>
                  <a:off x="3266" y="2589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3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5" name="Freeform 3170"/>
                <p:cNvSpPr>
                  <a:spLocks/>
                </p:cNvSpPr>
                <p:nvPr/>
              </p:nvSpPr>
              <p:spPr bwMode="auto">
                <a:xfrm>
                  <a:off x="3266" y="2589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6" name="Freeform 3171"/>
                <p:cNvSpPr>
                  <a:spLocks/>
                </p:cNvSpPr>
                <p:nvPr/>
              </p:nvSpPr>
              <p:spPr bwMode="auto">
                <a:xfrm>
                  <a:off x="3266" y="2588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3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7" name="Freeform 3172"/>
                <p:cNvSpPr>
                  <a:spLocks/>
                </p:cNvSpPr>
                <p:nvPr/>
              </p:nvSpPr>
              <p:spPr bwMode="auto">
                <a:xfrm>
                  <a:off x="3266" y="2588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8" name="Freeform 3173"/>
                <p:cNvSpPr>
                  <a:spLocks/>
                </p:cNvSpPr>
                <p:nvPr/>
              </p:nvSpPr>
              <p:spPr bwMode="auto">
                <a:xfrm>
                  <a:off x="3266" y="2588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49" name="Freeform 3174"/>
                <p:cNvSpPr>
                  <a:spLocks/>
                </p:cNvSpPr>
                <p:nvPr/>
              </p:nvSpPr>
              <p:spPr bwMode="auto">
                <a:xfrm>
                  <a:off x="3266" y="2588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0" name="Freeform 3175"/>
                <p:cNvSpPr>
                  <a:spLocks/>
                </p:cNvSpPr>
                <p:nvPr/>
              </p:nvSpPr>
              <p:spPr bwMode="auto">
                <a:xfrm>
                  <a:off x="3266" y="2587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1" name="Freeform 3176"/>
                <p:cNvSpPr>
                  <a:spLocks/>
                </p:cNvSpPr>
                <p:nvPr/>
              </p:nvSpPr>
              <p:spPr bwMode="auto">
                <a:xfrm>
                  <a:off x="3266" y="2587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2" name="Freeform 3177"/>
                <p:cNvSpPr>
                  <a:spLocks/>
                </p:cNvSpPr>
                <p:nvPr/>
              </p:nvSpPr>
              <p:spPr bwMode="auto">
                <a:xfrm>
                  <a:off x="3266" y="2587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3" name="Freeform 3178"/>
                <p:cNvSpPr>
                  <a:spLocks/>
                </p:cNvSpPr>
                <p:nvPr/>
              </p:nvSpPr>
              <p:spPr bwMode="auto">
                <a:xfrm>
                  <a:off x="3266" y="2587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3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4" name="Freeform 3179"/>
                <p:cNvSpPr>
                  <a:spLocks/>
                </p:cNvSpPr>
                <p:nvPr/>
              </p:nvSpPr>
              <p:spPr bwMode="auto">
                <a:xfrm>
                  <a:off x="3266" y="2587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3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5" name="Freeform 3180"/>
                <p:cNvSpPr>
                  <a:spLocks/>
                </p:cNvSpPr>
                <p:nvPr/>
              </p:nvSpPr>
              <p:spPr bwMode="auto">
                <a:xfrm>
                  <a:off x="3265" y="2587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4" y="2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5" h="2">
                      <a:moveTo>
                        <a:pt x="1" y="2"/>
                      </a:move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6" name="Freeform 3181"/>
                <p:cNvSpPr>
                  <a:spLocks/>
                </p:cNvSpPr>
                <p:nvPr/>
              </p:nvSpPr>
              <p:spPr bwMode="auto">
                <a:xfrm>
                  <a:off x="3265" y="2587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6" y="2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lnTo>
                        <a:pt x="6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7" name="Freeform 3182"/>
                <p:cNvSpPr>
                  <a:spLocks/>
                </p:cNvSpPr>
                <p:nvPr/>
              </p:nvSpPr>
              <p:spPr bwMode="auto">
                <a:xfrm>
                  <a:off x="3264" y="2586"/>
                  <a:ext cx="5" cy="1"/>
                </a:xfrm>
                <a:custGeom>
                  <a:avLst/>
                  <a:gdLst/>
                  <a:ahLst/>
                  <a:cxnLst>
                    <a:cxn ang="0">
                      <a:pos x="3" y="3"/>
                    </a:cxn>
                    <a:cxn ang="0">
                      <a:pos x="7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1"/>
                    </a:cxn>
                    <a:cxn ang="0">
                      <a:pos x="8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7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3" y="3"/>
                    </a:cxn>
                  </a:cxnLst>
                  <a:rect l="0" t="0" r="r" b="b"/>
                  <a:pathLst>
                    <a:path w="9" h="3">
                      <a:moveTo>
                        <a:pt x="3" y="3"/>
                      </a:move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8" name="Freeform 3183"/>
                <p:cNvSpPr>
                  <a:spLocks/>
                </p:cNvSpPr>
                <p:nvPr/>
              </p:nvSpPr>
              <p:spPr bwMode="auto">
                <a:xfrm>
                  <a:off x="3262" y="2586"/>
                  <a:ext cx="7" cy="1"/>
                </a:xfrm>
                <a:custGeom>
                  <a:avLst/>
                  <a:gdLst/>
                  <a:ahLst/>
                  <a:cxnLst>
                    <a:cxn ang="0">
                      <a:pos x="5" y="1"/>
                    </a:cxn>
                    <a:cxn ang="0">
                      <a:pos x="11" y="1"/>
                    </a:cxn>
                    <a:cxn ang="0">
                      <a:pos x="12" y="1"/>
                    </a:cxn>
                    <a:cxn ang="0">
                      <a:pos x="12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1" y="1"/>
                    </a:cxn>
                    <a:cxn ang="0">
                      <a:pos x="4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4" y="1"/>
                    </a:cxn>
                    <a:cxn ang="0">
                      <a:pos x="4" y="1"/>
                    </a:cxn>
                    <a:cxn ang="0">
                      <a:pos x="5" y="1"/>
                    </a:cxn>
                  </a:cxnLst>
                  <a:rect l="0" t="0" r="r" b="b"/>
                  <a:pathLst>
                    <a:path w="13" h="1">
                      <a:moveTo>
                        <a:pt x="5" y="1"/>
                      </a:move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1" y="1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59" name="Freeform 3184"/>
                <p:cNvSpPr>
                  <a:spLocks/>
                </p:cNvSpPr>
                <p:nvPr/>
              </p:nvSpPr>
              <p:spPr bwMode="auto">
                <a:xfrm>
                  <a:off x="3262" y="2586"/>
                  <a:ext cx="7" cy="1"/>
                </a:xfrm>
                <a:custGeom>
                  <a:avLst/>
                  <a:gdLst/>
                  <a:ahLst/>
                  <a:cxnLst>
                    <a:cxn ang="0">
                      <a:pos x="4" y="1"/>
                    </a:cxn>
                    <a:cxn ang="0">
                      <a:pos x="11" y="1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11" y="0"/>
                    </a:cxn>
                    <a:cxn ang="0">
                      <a:pos x="4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4" y="1"/>
                    </a:cxn>
                  </a:cxnLst>
                  <a:rect l="0" t="0" r="r" b="b"/>
                  <a:pathLst>
                    <a:path w="13" h="1">
                      <a:moveTo>
                        <a:pt x="4" y="1"/>
                      </a:moveTo>
                      <a:lnTo>
                        <a:pt x="11" y="1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0" name="Freeform 3185"/>
                <p:cNvSpPr>
                  <a:spLocks/>
                </p:cNvSpPr>
                <p:nvPr/>
              </p:nvSpPr>
              <p:spPr bwMode="auto">
                <a:xfrm>
                  <a:off x="3261" y="2585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2" y="2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1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2" y="1"/>
                    </a:cxn>
                    <a:cxn ang="0">
                      <a:pos x="5" y="2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14" h="2">
                      <a:moveTo>
                        <a:pt x="1" y="2"/>
                      </a:moveTo>
                      <a:lnTo>
                        <a:pt x="5" y="2"/>
                      </a:lnTo>
                      <a:lnTo>
                        <a:pt x="12" y="2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5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1" name="Freeform 3186"/>
                <p:cNvSpPr>
                  <a:spLocks/>
                </p:cNvSpPr>
                <p:nvPr/>
              </p:nvSpPr>
              <p:spPr bwMode="auto">
                <a:xfrm>
                  <a:off x="3261" y="2585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5" y="2"/>
                    </a:cxn>
                    <a:cxn ang="0">
                      <a:pos x="12" y="1"/>
                    </a:cxn>
                    <a:cxn ang="0">
                      <a:pos x="14" y="1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0" y="1"/>
                    </a:cxn>
                    <a:cxn ang="0">
                      <a:pos x="5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14" h="2">
                      <a:moveTo>
                        <a:pt x="1" y="2"/>
                      </a:moveTo>
                      <a:lnTo>
                        <a:pt x="5" y="2"/>
                      </a:lnTo>
                      <a:lnTo>
                        <a:pt x="12" y="1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1"/>
                      </a:lnTo>
                      <a:lnTo>
                        <a:pt x="5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2" name="Freeform 3187"/>
                <p:cNvSpPr>
                  <a:spLocks/>
                </p:cNvSpPr>
                <p:nvPr/>
              </p:nvSpPr>
              <p:spPr bwMode="auto">
                <a:xfrm>
                  <a:off x="3261" y="2585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5" y="2"/>
                    </a:cxn>
                    <a:cxn ang="0">
                      <a:pos x="12" y="1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6" y="0"/>
                    </a:cxn>
                    <a:cxn ang="0">
                      <a:pos x="10" y="1"/>
                    </a:cxn>
                    <a:cxn ang="0">
                      <a:pos x="5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6" h="2">
                      <a:moveTo>
                        <a:pt x="0" y="1"/>
                      </a:moveTo>
                      <a:lnTo>
                        <a:pt x="5" y="2"/>
                      </a:lnTo>
                      <a:lnTo>
                        <a:pt x="12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5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3" name="Freeform 3188"/>
                <p:cNvSpPr>
                  <a:spLocks/>
                </p:cNvSpPr>
                <p:nvPr/>
              </p:nvSpPr>
              <p:spPr bwMode="auto">
                <a:xfrm>
                  <a:off x="3261" y="2585"/>
                  <a:ext cx="8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5" y="3"/>
                    </a:cxn>
                    <a:cxn ang="0">
                      <a:pos x="10" y="3"/>
                    </a:cxn>
                    <a:cxn ang="0">
                      <a:pos x="14" y="2"/>
                    </a:cxn>
                    <a:cxn ang="0">
                      <a:pos x="14" y="2"/>
                    </a:cxn>
                    <a:cxn ang="0">
                      <a:pos x="14" y="2"/>
                    </a:cxn>
                    <a:cxn ang="0">
                      <a:pos x="14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0" y="2"/>
                    </a:cxn>
                    <a:cxn ang="0">
                      <a:pos x="5" y="3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6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10" y="3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4" name="Freeform 3189"/>
                <p:cNvSpPr>
                  <a:spLocks/>
                </p:cNvSpPr>
                <p:nvPr/>
              </p:nvSpPr>
              <p:spPr bwMode="auto">
                <a:xfrm>
                  <a:off x="3261" y="2585"/>
                  <a:ext cx="8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5" y="3"/>
                    </a:cxn>
                    <a:cxn ang="0">
                      <a:pos x="10" y="3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0" y="2"/>
                    </a:cxn>
                    <a:cxn ang="0">
                      <a:pos x="5" y="3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6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10" y="3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5" name="Freeform 3190"/>
                <p:cNvSpPr>
                  <a:spLocks/>
                </p:cNvSpPr>
                <p:nvPr/>
              </p:nvSpPr>
              <p:spPr bwMode="auto">
                <a:xfrm>
                  <a:off x="3261" y="2585"/>
                  <a:ext cx="8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3"/>
                    </a:cxn>
                    <a:cxn ang="0">
                      <a:pos x="10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0" y="2"/>
                    </a:cxn>
                    <a:cxn ang="0">
                      <a:pos x="5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6" h="3">
                      <a:moveTo>
                        <a:pt x="0" y="2"/>
                      </a:moveTo>
                      <a:lnTo>
                        <a:pt x="5" y="3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6" name="Freeform 3191"/>
                <p:cNvSpPr>
                  <a:spLocks/>
                </p:cNvSpPr>
                <p:nvPr/>
              </p:nvSpPr>
              <p:spPr bwMode="auto">
                <a:xfrm>
                  <a:off x="3261" y="2584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5" y="4"/>
                    </a:cxn>
                    <a:cxn ang="0">
                      <a:pos x="10" y="3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0" y="3"/>
                    </a:cxn>
                    <a:cxn ang="0">
                      <a:pos x="5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6" h="4">
                      <a:moveTo>
                        <a:pt x="0" y="3"/>
                      </a:moveTo>
                      <a:lnTo>
                        <a:pt x="5" y="4"/>
                      </a:lnTo>
                      <a:lnTo>
                        <a:pt x="10" y="3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0" y="3"/>
                      </a:lnTo>
                      <a:lnTo>
                        <a:pt x="5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7" name="Freeform 3192"/>
                <p:cNvSpPr>
                  <a:spLocks/>
                </p:cNvSpPr>
                <p:nvPr/>
              </p:nvSpPr>
              <p:spPr bwMode="auto">
                <a:xfrm>
                  <a:off x="3261" y="2584"/>
                  <a:ext cx="8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5" y="3"/>
                    </a:cxn>
                    <a:cxn ang="0">
                      <a:pos x="10" y="3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0" y="1"/>
                    </a:cxn>
                    <a:cxn ang="0">
                      <a:pos x="5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6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10" y="3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8" name="Freeform 3193"/>
                <p:cNvSpPr>
                  <a:spLocks/>
                </p:cNvSpPr>
                <p:nvPr/>
              </p:nvSpPr>
              <p:spPr bwMode="auto">
                <a:xfrm>
                  <a:off x="3262" y="2584"/>
                  <a:ext cx="8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4" y="3"/>
                    </a:cxn>
                    <a:cxn ang="0">
                      <a:pos x="9" y="3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6" y="0"/>
                    </a:cxn>
                    <a:cxn ang="0">
                      <a:pos x="15" y="0"/>
                    </a:cxn>
                    <a:cxn ang="0">
                      <a:pos x="9" y="1"/>
                    </a:cxn>
                    <a:cxn ang="0">
                      <a:pos x="4" y="3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6" h="3">
                      <a:moveTo>
                        <a:pt x="0" y="3"/>
                      </a:moveTo>
                      <a:lnTo>
                        <a:pt x="4" y="3"/>
                      </a:lnTo>
                      <a:lnTo>
                        <a:pt x="9" y="3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69" name="Freeform 3194"/>
                <p:cNvSpPr>
                  <a:spLocks/>
                </p:cNvSpPr>
                <p:nvPr/>
              </p:nvSpPr>
              <p:spPr bwMode="auto">
                <a:xfrm>
                  <a:off x="3262" y="2583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4"/>
                    </a:cxn>
                    <a:cxn ang="0">
                      <a:pos x="9" y="2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5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5" y="1"/>
                    </a:cxn>
                    <a:cxn ang="0">
                      <a:pos x="9" y="2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6" h="4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9" y="2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9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0" name="Freeform 3195"/>
                <p:cNvSpPr>
                  <a:spLocks/>
                </p:cNvSpPr>
                <p:nvPr/>
              </p:nvSpPr>
              <p:spPr bwMode="auto">
                <a:xfrm>
                  <a:off x="3262" y="2583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4" y="4"/>
                    </a:cxn>
                    <a:cxn ang="0">
                      <a:pos x="9" y="2"/>
                    </a:cxn>
                    <a:cxn ang="0">
                      <a:pos x="15" y="1"/>
                    </a:cxn>
                    <a:cxn ang="0">
                      <a:pos x="16" y="1"/>
                    </a:cxn>
                    <a:cxn ang="0">
                      <a:pos x="16" y="1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5" y="0"/>
                    </a:cxn>
                    <a:cxn ang="0">
                      <a:pos x="9" y="2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lnTo>
                        <a:pt x="4" y="4"/>
                      </a:lnTo>
                      <a:lnTo>
                        <a:pt x="9" y="2"/>
                      </a:ln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1" name="Freeform 3196"/>
                <p:cNvSpPr>
                  <a:spLocks/>
                </p:cNvSpPr>
                <p:nvPr/>
              </p:nvSpPr>
              <p:spPr bwMode="auto">
                <a:xfrm>
                  <a:off x="3262" y="2583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9" y="2"/>
                    </a:cxn>
                    <a:cxn ang="0">
                      <a:pos x="15" y="1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5" y="0"/>
                    </a:cxn>
                    <a:cxn ang="0">
                      <a:pos x="9" y="1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6" h="2">
                      <a:moveTo>
                        <a:pt x="0" y="2"/>
                      </a:moveTo>
                      <a:lnTo>
                        <a:pt x="4" y="2"/>
                      </a:lnTo>
                      <a:lnTo>
                        <a:pt x="9" y="2"/>
                      </a:lnTo>
                      <a:lnTo>
                        <a:pt x="15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2" name="Freeform 3197"/>
                <p:cNvSpPr>
                  <a:spLocks/>
                </p:cNvSpPr>
                <p:nvPr/>
              </p:nvSpPr>
              <p:spPr bwMode="auto">
                <a:xfrm>
                  <a:off x="3262" y="2583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4"/>
                    </a:cxn>
                    <a:cxn ang="0">
                      <a:pos x="9" y="4"/>
                    </a:cxn>
                    <a:cxn ang="0">
                      <a:pos x="15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5" y="2"/>
                    </a:cxn>
                    <a:cxn ang="0">
                      <a:pos x="9" y="3"/>
                    </a:cxn>
                    <a:cxn ang="0">
                      <a:pos x="4" y="4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6" h="4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9" y="4"/>
                      </a:lnTo>
                      <a:lnTo>
                        <a:pt x="15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2"/>
                      </a:lnTo>
                      <a:lnTo>
                        <a:pt x="9" y="3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3" name="Freeform 3198"/>
                <p:cNvSpPr>
                  <a:spLocks/>
                </p:cNvSpPr>
                <p:nvPr/>
              </p:nvSpPr>
              <p:spPr bwMode="auto">
                <a:xfrm>
                  <a:off x="3262" y="2583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4"/>
                    </a:cxn>
                    <a:cxn ang="0">
                      <a:pos x="9" y="3"/>
                    </a:cxn>
                    <a:cxn ang="0">
                      <a:pos x="15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2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6" y="0"/>
                    </a:cxn>
                    <a:cxn ang="0">
                      <a:pos x="15" y="2"/>
                    </a:cxn>
                    <a:cxn ang="0">
                      <a:pos x="9" y="3"/>
                    </a:cxn>
                    <a:cxn ang="0">
                      <a:pos x="4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6" h="4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9" y="3"/>
                      </a:lnTo>
                      <a:lnTo>
                        <a:pt x="15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2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4" name="Freeform 3199"/>
                <p:cNvSpPr>
                  <a:spLocks/>
                </p:cNvSpPr>
                <p:nvPr/>
              </p:nvSpPr>
              <p:spPr bwMode="auto">
                <a:xfrm>
                  <a:off x="3263" y="2583"/>
                  <a:ext cx="7" cy="2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3" y="4"/>
                    </a:cxn>
                    <a:cxn ang="0">
                      <a:pos x="8" y="3"/>
                    </a:cxn>
                    <a:cxn ang="0">
                      <a:pos x="14" y="2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8" y="3"/>
                    </a:cxn>
                    <a:cxn ang="0">
                      <a:pos x="3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5" h="4">
                      <a:moveTo>
                        <a:pt x="0" y="3"/>
                      </a:moveTo>
                      <a:lnTo>
                        <a:pt x="3" y="4"/>
                      </a:lnTo>
                      <a:lnTo>
                        <a:pt x="8" y="3"/>
                      </a:lnTo>
                      <a:lnTo>
                        <a:pt x="14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5" name="Freeform 3200"/>
                <p:cNvSpPr>
                  <a:spLocks/>
                </p:cNvSpPr>
                <p:nvPr/>
              </p:nvSpPr>
              <p:spPr bwMode="auto">
                <a:xfrm>
                  <a:off x="3263" y="2583"/>
                  <a:ext cx="7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3" y="3"/>
                    </a:cxn>
                    <a:cxn ang="0">
                      <a:pos x="8" y="3"/>
                    </a:cxn>
                    <a:cxn ang="0">
                      <a:pos x="14" y="2"/>
                    </a:cxn>
                    <a:cxn ang="0">
                      <a:pos x="15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8" y="2"/>
                    </a:cxn>
                    <a:cxn ang="0">
                      <a:pos x="3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5" h="3">
                      <a:moveTo>
                        <a:pt x="0" y="3"/>
                      </a:moveTo>
                      <a:lnTo>
                        <a:pt x="3" y="3"/>
                      </a:lnTo>
                      <a:lnTo>
                        <a:pt x="8" y="3"/>
                      </a:lnTo>
                      <a:lnTo>
                        <a:pt x="14" y="2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2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6" name="Freeform 3201"/>
                <p:cNvSpPr>
                  <a:spLocks/>
                </p:cNvSpPr>
                <p:nvPr/>
              </p:nvSpPr>
              <p:spPr bwMode="auto">
                <a:xfrm>
                  <a:off x="3263" y="2583"/>
                  <a:ext cx="6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3" y="3"/>
                    </a:cxn>
                    <a:cxn ang="0">
                      <a:pos x="8" y="3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8" y="2"/>
                    </a:cxn>
                    <a:cxn ang="0">
                      <a:pos x="3" y="3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4" h="3">
                      <a:moveTo>
                        <a:pt x="0" y="3"/>
                      </a:moveTo>
                      <a:lnTo>
                        <a:pt x="3" y="3"/>
                      </a:lnTo>
                      <a:lnTo>
                        <a:pt x="8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8" y="2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7" name="Freeform 3202"/>
                <p:cNvSpPr>
                  <a:spLocks/>
                </p:cNvSpPr>
                <p:nvPr/>
              </p:nvSpPr>
              <p:spPr bwMode="auto">
                <a:xfrm>
                  <a:off x="3263" y="2583"/>
                  <a:ext cx="6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3" y="3"/>
                    </a:cxn>
                    <a:cxn ang="0">
                      <a:pos x="8" y="2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8" y="2"/>
                    </a:cxn>
                    <a:cxn ang="0">
                      <a:pos x="3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4" h="3">
                      <a:moveTo>
                        <a:pt x="0" y="3"/>
                      </a:moveTo>
                      <a:lnTo>
                        <a:pt x="3" y="3"/>
                      </a:lnTo>
                      <a:lnTo>
                        <a:pt x="8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8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8" name="Freeform 3203"/>
                <p:cNvSpPr>
                  <a:spLocks/>
                </p:cNvSpPr>
                <p:nvPr/>
              </p:nvSpPr>
              <p:spPr bwMode="auto">
                <a:xfrm>
                  <a:off x="3263" y="2583"/>
                  <a:ext cx="6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3" y="3"/>
                    </a:cxn>
                    <a:cxn ang="0">
                      <a:pos x="8" y="2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8" y="2"/>
                    </a:cxn>
                    <a:cxn ang="0">
                      <a:pos x="3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4" h="3">
                      <a:moveTo>
                        <a:pt x="0" y="2"/>
                      </a:moveTo>
                      <a:lnTo>
                        <a:pt x="3" y="3"/>
                      </a:lnTo>
                      <a:lnTo>
                        <a:pt x="8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79" name="Freeform 3204"/>
                <p:cNvSpPr>
                  <a:spLocks/>
                </p:cNvSpPr>
                <p:nvPr/>
              </p:nvSpPr>
              <p:spPr bwMode="auto">
                <a:xfrm>
                  <a:off x="3263" y="2583"/>
                  <a:ext cx="6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6" y="2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1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0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0" name="Freeform 3205"/>
                <p:cNvSpPr>
                  <a:spLocks/>
                </p:cNvSpPr>
                <p:nvPr/>
              </p:nvSpPr>
              <p:spPr bwMode="auto">
                <a:xfrm>
                  <a:off x="3263" y="2583"/>
                  <a:ext cx="5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6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9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6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1" name="Freeform 3206"/>
                <p:cNvSpPr>
                  <a:spLocks/>
                </p:cNvSpPr>
                <p:nvPr/>
              </p:nvSpPr>
              <p:spPr bwMode="auto">
                <a:xfrm>
                  <a:off x="3263" y="2583"/>
                  <a:ext cx="4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6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5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8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2" name="Freeform 3207"/>
                <p:cNvSpPr>
                  <a:spLocks/>
                </p:cNvSpPr>
                <p:nvPr/>
              </p:nvSpPr>
              <p:spPr bwMode="auto">
                <a:xfrm>
                  <a:off x="3264" y="2583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3" name="Freeform 3208"/>
                <p:cNvSpPr>
                  <a:spLocks/>
                </p:cNvSpPr>
                <p:nvPr/>
              </p:nvSpPr>
              <p:spPr bwMode="auto">
                <a:xfrm>
                  <a:off x="3265" y="2583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4" name="Freeform 3209"/>
                <p:cNvSpPr>
                  <a:spLocks/>
                </p:cNvSpPr>
                <p:nvPr/>
              </p:nvSpPr>
              <p:spPr bwMode="auto">
                <a:xfrm>
                  <a:off x="3331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5" name="Freeform 3210"/>
                <p:cNvSpPr>
                  <a:spLocks/>
                </p:cNvSpPr>
                <p:nvPr/>
              </p:nvSpPr>
              <p:spPr bwMode="auto">
                <a:xfrm>
                  <a:off x="3331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6" name="Freeform 3211"/>
                <p:cNvSpPr>
                  <a:spLocks/>
                </p:cNvSpPr>
                <p:nvPr/>
              </p:nvSpPr>
              <p:spPr bwMode="auto">
                <a:xfrm>
                  <a:off x="3331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7" name="Freeform 3212"/>
                <p:cNvSpPr>
                  <a:spLocks/>
                </p:cNvSpPr>
                <p:nvPr/>
              </p:nvSpPr>
              <p:spPr bwMode="auto">
                <a:xfrm>
                  <a:off x="3331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8" name="Freeform 3213"/>
                <p:cNvSpPr>
                  <a:spLocks/>
                </p:cNvSpPr>
                <p:nvPr/>
              </p:nvSpPr>
              <p:spPr bwMode="auto">
                <a:xfrm>
                  <a:off x="3331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89" name="Freeform 3214"/>
                <p:cNvSpPr>
                  <a:spLocks/>
                </p:cNvSpPr>
                <p:nvPr/>
              </p:nvSpPr>
              <p:spPr bwMode="auto">
                <a:xfrm>
                  <a:off x="3331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0" name="Freeform 3215"/>
                <p:cNvSpPr>
                  <a:spLocks/>
                </p:cNvSpPr>
                <p:nvPr/>
              </p:nvSpPr>
              <p:spPr bwMode="auto">
                <a:xfrm>
                  <a:off x="3330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1" name="Freeform 3216"/>
                <p:cNvSpPr>
                  <a:spLocks/>
                </p:cNvSpPr>
                <p:nvPr/>
              </p:nvSpPr>
              <p:spPr bwMode="auto">
                <a:xfrm>
                  <a:off x="3330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2" name="Freeform 3217"/>
                <p:cNvSpPr>
                  <a:spLocks/>
                </p:cNvSpPr>
                <p:nvPr/>
              </p:nvSpPr>
              <p:spPr bwMode="auto">
                <a:xfrm>
                  <a:off x="3330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3" name="Freeform 3218"/>
                <p:cNvSpPr>
                  <a:spLocks/>
                </p:cNvSpPr>
                <p:nvPr/>
              </p:nvSpPr>
              <p:spPr bwMode="auto">
                <a:xfrm>
                  <a:off x="3330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4" name="Freeform 3219"/>
                <p:cNvSpPr>
                  <a:spLocks/>
                </p:cNvSpPr>
                <p:nvPr/>
              </p:nvSpPr>
              <p:spPr bwMode="auto">
                <a:xfrm>
                  <a:off x="3330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5" name="Freeform 3220"/>
                <p:cNvSpPr>
                  <a:spLocks/>
                </p:cNvSpPr>
                <p:nvPr/>
              </p:nvSpPr>
              <p:spPr bwMode="auto">
                <a:xfrm>
                  <a:off x="3330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6" name="Freeform 3221"/>
                <p:cNvSpPr>
                  <a:spLocks/>
                </p:cNvSpPr>
                <p:nvPr/>
              </p:nvSpPr>
              <p:spPr bwMode="auto">
                <a:xfrm>
                  <a:off x="3330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7" name="Freeform 3222"/>
                <p:cNvSpPr>
                  <a:spLocks/>
                </p:cNvSpPr>
                <p:nvPr/>
              </p:nvSpPr>
              <p:spPr bwMode="auto">
                <a:xfrm>
                  <a:off x="3330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8" name="Freeform 3223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199" name="Freeform 3224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0" name="Freeform 3225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1" name="Freeform 3226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2" name="Freeform 3227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3" name="Freeform 3228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4" name="Freeform 3229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5" name="Freeform 3230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6" name="Freeform 3231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2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3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7" name="Freeform 3232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2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2" y="3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8" name="Freeform 3233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09" name="Freeform 3234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0" name="Freeform 3235"/>
                <p:cNvSpPr>
                  <a:spLocks/>
                </p:cNvSpPr>
                <p:nvPr/>
              </p:nvSpPr>
              <p:spPr bwMode="auto">
                <a:xfrm>
                  <a:off x="3329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1" name="Freeform 3236"/>
                <p:cNvSpPr>
                  <a:spLocks/>
                </p:cNvSpPr>
                <p:nvPr/>
              </p:nvSpPr>
              <p:spPr bwMode="auto">
                <a:xfrm>
                  <a:off x="3328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2" name="Freeform 3237"/>
                <p:cNvSpPr>
                  <a:spLocks/>
                </p:cNvSpPr>
                <p:nvPr/>
              </p:nvSpPr>
              <p:spPr bwMode="auto">
                <a:xfrm>
                  <a:off x="3328" y="255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3"/>
                    </a:cxn>
                    <a:cxn ang="0">
                      <a:pos x="1" y="1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1" y="3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3" name="Freeform 3238"/>
                <p:cNvSpPr>
                  <a:spLocks/>
                </p:cNvSpPr>
                <p:nvPr/>
              </p:nvSpPr>
              <p:spPr bwMode="auto">
                <a:xfrm>
                  <a:off x="3328" y="2556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" h="4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4" name="Freeform 3239"/>
                <p:cNvSpPr>
                  <a:spLocks/>
                </p:cNvSpPr>
                <p:nvPr/>
              </p:nvSpPr>
              <p:spPr bwMode="auto">
                <a:xfrm>
                  <a:off x="3328" y="2556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" h="4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5" name="Freeform 3240"/>
                <p:cNvSpPr>
                  <a:spLocks/>
                </p:cNvSpPr>
                <p:nvPr/>
              </p:nvSpPr>
              <p:spPr bwMode="auto">
                <a:xfrm>
                  <a:off x="3328" y="2556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6" name="Freeform 3241"/>
                <p:cNvSpPr>
                  <a:spLocks/>
                </p:cNvSpPr>
                <p:nvPr/>
              </p:nvSpPr>
              <p:spPr bwMode="auto">
                <a:xfrm>
                  <a:off x="3328" y="2556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7" name="Freeform 3242"/>
                <p:cNvSpPr>
                  <a:spLocks/>
                </p:cNvSpPr>
                <p:nvPr/>
              </p:nvSpPr>
              <p:spPr bwMode="auto">
                <a:xfrm>
                  <a:off x="3327" y="2556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8" name="Freeform 3243"/>
                <p:cNvSpPr>
                  <a:spLocks/>
                </p:cNvSpPr>
                <p:nvPr/>
              </p:nvSpPr>
              <p:spPr bwMode="auto">
                <a:xfrm>
                  <a:off x="3327" y="2556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19" name="Freeform 3244"/>
                <p:cNvSpPr>
                  <a:spLocks noEditPoints="1"/>
                </p:cNvSpPr>
                <p:nvPr/>
              </p:nvSpPr>
              <p:spPr bwMode="auto">
                <a:xfrm>
                  <a:off x="3323" y="2556"/>
                  <a:ext cx="6" cy="6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9" y="1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9" y="0"/>
                    </a:cxn>
                    <a:cxn ang="0">
                      <a:pos x="9" y="1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0" h="12">
                      <a:moveTo>
                        <a:pt x="8" y="4"/>
                      </a:move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  <a:moveTo>
                        <a:pt x="0" y="12"/>
                      </a:move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0" name="Freeform 3245"/>
                <p:cNvSpPr>
                  <a:spLocks noEditPoints="1"/>
                </p:cNvSpPr>
                <p:nvPr/>
              </p:nvSpPr>
              <p:spPr bwMode="auto">
                <a:xfrm>
                  <a:off x="3323" y="2556"/>
                  <a:ext cx="6" cy="6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9" y="1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1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0" h="12">
                      <a:moveTo>
                        <a:pt x="8" y="4"/>
                      </a:move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  <a:moveTo>
                        <a:pt x="0" y="12"/>
                      </a:move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1" name="Freeform 3246"/>
                <p:cNvSpPr>
                  <a:spLocks noEditPoints="1"/>
                </p:cNvSpPr>
                <p:nvPr/>
              </p:nvSpPr>
              <p:spPr bwMode="auto">
                <a:xfrm>
                  <a:off x="3323" y="2556"/>
                  <a:ext cx="5" cy="6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1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8" y="4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1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9" h="12">
                      <a:moveTo>
                        <a:pt x="0" y="12"/>
                      </a:move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close/>
                      <a:moveTo>
                        <a:pt x="8" y="4"/>
                      </a:move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2" name="Freeform 3247"/>
                <p:cNvSpPr>
                  <a:spLocks noEditPoints="1"/>
                </p:cNvSpPr>
                <p:nvPr/>
              </p:nvSpPr>
              <p:spPr bwMode="auto">
                <a:xfrm>
                  <a:off x="3323" y="2556"/>
                  <a:ext cx="5" cy="6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2"/>
                    </a:cxn>
                    <a:cxn ang="0">
                      <a:pos x="1" y="11"/>
                    </a:cxn>
                    <a:cxn ang="0">
                      <a:pos x="1" y="11"/>
                    </a:cxn>
                    <a:cxn ang="0">
                      <a:pos x="1" y="11"/>
                    </a:cxn>
                    <a:cxn ang="0">
                      <a:pos x="1" y="11"/>
                    </a:cxn>
                    <a:cxn ang="0">
                      <a:pos x="1" y="11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8" y="4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1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9" h="12">
                      <a:moveTo>
                        <a:pt x="0" y="12"/>
                      </a:move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close/>
                      <a:moveTo>
                        <a:pt x="8" y="4"/>
                      </a:move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3" name="Freeform 3248"/>
                <p:cNvSpPr>
                  <a:spLocks noEditPoints="1"/>
                </p:cNvSpPr>
                <p:nvPr/>
              </p:nvSpPr>
              <p:spPr bwMode="auto">
                <a:xfrm>
                  <a:off x="3323" y="2556"/>
                  <a:ext cx="5" cy="6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1" y="11"/>
                    </a:cxn>
                    <a:cxn ang="0">
                      <a:pos x="1" y="11"/>
                    </a:cxn>
                    <a:cxn ang="0">
                      <a:pos x="1" y="11"/>
                    </a:cxn>
                    <a:cxn ang="0">
                      <a:pos x="1" y="11"/>
                    </a:cxn>
                    <a:cxn ang="0">
                      <a:pos x="1" y="11"/>
                    </a:cxn>
                    <a:cxn ang="0">
                      <a:pos x="1" y="11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8" y="5"/>
                    </a:cxn>
                    <a:cxn ang="0">
                      <a:pos x="9" y="1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1"/>
                    </a:cxn>
                    <a:cxn ang="0">
                      <a:pos x="6" y="5"/>
                    </a:cxn>
                    <a:cxn ang="0">
                      <a:pos x="6" y="5"/>
                    </a:cxn>
                    <a:cxn ang="0">
                      <a:pos x="6" y="5"/>
                    </a:cxn>
                    <a:cxn ang="0">
                      <a:pos x="6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9" h="12">
                      <a:moveTo>
                        <a:pt x="0" y="12"/>
                      </a:move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close/>
                      <a:moveTo>
                        <a:pt x="8" y="5"/>
                      </a:move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4" name="Freeform 3249"/>
                <p:cNvSpPr>
                  <a:spLocks noEditPoints="1"/>
                </p:cNvSpPr>
                <p:nvPr/>
              </p:nvSpPr>
              <p:spPr bwMode="auto">
                <a:xfrm>
                  <a:off x="3323" y="2556"/>
                  <a:ext cx="5" cy="6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3" y="12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3" y="12"/>
                    </a:cxn>
                    <a:cxn ang="0">
                      <a:pos x="0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10" y="5"/>
                    </a:cxn>
                    <a:cxn ang="0">
                      <a:pos x="11" y="1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1"/>
                    </a:cxn>
                    <a:cxn ang="0">
                      <a:pos x="11" y="1"/>
                    </a:cxn>
                    <a:cxn ang="0">
                      <a:pos x="11" y="1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10" y="5"/>
                    </a:cxn>
                  </a:cxnLst>
                  <a:rect l="0" t="0" r="r" b="b"/>
                  <a:pathLst>
                    <a:path w="11" h="12">
                      <a:moveTo>
                        <a:pt x="2" y="12"/>
                      </a:move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3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close/>
                      <a:moveTo>
                        <a:pt x="10" y="5"/>
                      </a:move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5" name="Freeform 3250"/>
                <p:cNvSpPr>
                  <a:spLocks noEditPoints="1"/>
                </p:cNvSpPr>
                <p:nvPr/>
              </p:nvSpPr>
              <p:spPr bwMode="auto">
                <a:xfrm>
                  <a:off x="3323" y="2556"/>
                  <a:ext cx="5" cy="6"/>
                </a:xfrm>
                <a:custGeom>
                  <a:avLst/>
                  <a:gdLst/>
                  <a:ahLst/>
                  <a:cxnLst>
                    <a:cxn ang="0">
                      <a:pos x="2" y="12"/>
                    </a:cxn>
                    <a:cxn ang="0">
                      <a:pos x="3" y="12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11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4" y="9"/>
                    </a:cxn>
                    <a:cxn ang="0">
                      <a:pos x="2" y="11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0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8" y="5"/>
                    </a:cxn>
                    <a:cxn ang="0">
                      <a:pos x="11" y="1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1"/>
                    </a:cxn>
                    <a:cxn ang="0">
                      <a:pos x="11" y="1"/>
                    </a:cxn>
                    <a:cxn ang="0">
                      <a:pos x="11" y="1"/>
                    </a:cxn>
                    <a:cxn ang="0">
                      <a:pos x="11" y="1"/>
                    </a:cxn>
                    <a:cxn ang="0">
                      <a:pos x="11" y="1"/>
                    </a:cxn>
                    <a:cxn ang="0">
                      <a:pos x="11" y="1"/>
                    </a:cxn>
                    <a:cxn ang="0">
                      <a:pos x="11" y="1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11" h="12">
                      <a:moveTo>
                        <a:pt x="2" y="12"/>
                      </a:moveTo>
                      <a:lnTo>
                        <a:pt x="3" y="12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close/>
                      <a:moveTo>
                        <a:pt x="8" y="5"/>
                      </a:move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6" name="Freeform 3251"/>
                <p:cNvSpPr>
                  <a:spLocks noEditPoints="1"/>
                </p:cNvSpPr>
                <p:nvPr/>
              </p:nvSpPr>
              <p:spPr bwMode="auto">
                <a:xfrm>
                  <a:off x="3323" y="2557"/>
                  <a:ext cx="5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3" y="11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6" y="8"/>
                    </a:cxn>
                    <a:cxn ang="0">
                      <a:pos x="2" y="1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11" h="11">
                      <a:moveTo>
                        <a:pt x="0" y="11"/>
                      </a:moveTo>
                      <a:lnTo>
                        <a:pt x="3" y="11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7" name="Freeform 3252"/>
                <p:cNvSpPr>
                  <a:spLocks noEditPoints="1"/>
                </p:cNvSpPr>
                <p:nvPr/>
              </p:nvSpPr>
              <p:spPr bwMode="auto">
                <a:xfrm>
                  <a:off x="3323" y="2557"/>
                  <a:ext cx="5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2" y="10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7"/>
                    </a:cxn>
                    <a:cxn ang="0">
                      <a:pos x="6" y="7"/>
                    </a:cxn>
                    <a:cxn ang="0">
                      <a:pos x="6" y="7"/>
                    </a:cxn>
                    <a:cxn ang="0">
                      <a:pos x="2" y="1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8" y="4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11" h="11">
                      <a:moveTo>
                        <a:pt x="0" y="11"/>
                      </a:move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8" name="Freeform 3253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5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2" y="10"/>
                    </a:cxn>
                    <a:cxn ang="0">
                      <a:pos x="6" y="8"/>
                    </a:cxn>
                    <a:cxn ang="0">
                      <a:pos x="6" y="7"/>
                    </a:cxn>
                    <a:cxn ang="0">
                      <a:pos x="6" y="7"/>
                    </a:cxn>
                    <a:cxn ang="0">
                      <a:pos x="6" y="7"/>
                    </a:cxn>
                    <a:cxn ang="0">
                      <a:pos x="6" y="7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7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2" y="1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1" h="11">
                      <a:moveTo>
                        <a:pt x="0" y="11"/>
                      </a:moveTo>
                      <a:lnTo>
                        <a:pt x="2" y="10"/>
                      </a:lnTo>
                      <a:lnTo>
                        <a:pt x="6" y="8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29" name="Freeform 3254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5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2" y="10"/>
                    </a:cxn>
                    <a:cxn ang="0">
                      <a:pos x="6" y="7"/>
                    </a:cxn>
                    <a:cxn ang="0">
                      <a:pos x="6" y="7"/>
                    </a:cxn>
                    <a:cxn ang="0">
                      <a:pos x="6" y="7"/>
                    </a:cxn>
                    <a:cxn ang="0">
                      <a:pos x="6" y="7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6"/>
                    </a:cxn>
                    <a:cxn ang="0">
                      <a:pos x="7" y="4"/>
                    </a:cxn>
                    <a:cxn ang="0">
                      <a:pos x="8" y="4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1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2" y="1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1" h="11">
                      <a:moveTo>
                        <a:pt x="0" y="11"/>
                      </a:moveTo>
                      <a:lnTo>
                        <a:pt x="2" y="10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0" name="Freeform 3255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2" y="10"/>
                    </a:cxn>
                    <a:cxn ang="0">
                      <a:pos x="6" y="7"/>
                    </a:cxn>
                    <a:cxn ang="0">
                      <a:pos x="8" y="4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4"/>
                    </a:cxn>
                    <a:cxn ang="0">
                      <a:pos x="6" y="7"/>
                    </a:cxn>
                    <a:cxn ang="0">
                      <a:pos x="2" y="1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" h="11">
                      <a:moveTo>
                        <a:pt x="0" y="11"/>
                      </a:moveTo>
                      <a:lnTo>
                        <a:pt x="2" y="10"/>
                      </a:lnTo>
                      <a:lnTo>
                        <a:pt x="6" y="7"/>
                      </a:lnTo>
                      <a:lnTo>
                        <a:pt x="8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1" name="Freeform 3256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2" y="10"/>
                    </a:cxn>
                    <a:cxn ang="0">
                      <a:pos x="6" y="7"/>
                    </a:cxn>
                    <a:cxn ang="0">
                      <a:pos x="8" y="4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3"/>
                    </a:cxn>
                    <a:cxn ang="0">
                      <a:pos x="6" y="7"/>
                    </a:cxn>
                    <a:cxn ang="0">
                      <a:pos x="2" y="1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" h="11">
                      <a:moveTo>
                        <a:pt x="0" y="11"/>
                      </a:moveTo>
                      <a:lnTo>
                        <a:pt x="2" y="10"/>
                      </a:lnTo>
                      <a:lnTo>
                        <a:pt x="6" y="7"/>
                      </a:lnTo>
                      <a:lnTo>
                        <a:pt x="8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3"/>
                      </a:lnTo>
                      <a:lnTo>
                        <a:pt x="6" y="7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2" name="Freeform 3257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2" y="10"/>
                    </a:cxn>
                    <a:cxn ang="0">
                      <a:pos x="6" y="7"/>
                    </a:cxn>
                    <a:cxn ang="0">
                      <a:pos x="8" y="4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3"/>
                    </a:cxn>
                    <a:cxn ang="0">
                      <a:pos x="6" y="7"/>
                    </a:cxn>
                    <a:cxn ang="0">
                      <a:pos x="2" y="1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" h="11">
                      <a:moveTo>
                        <a:pt x="0" y="11"/>
                      </a:moveTo>
                      <a:lnTo>
                        <a:pt x="2" y="10"/>
                      </a:lnTo>
                      <a:lnTo>
                        <a:pt x="6" y="7"/>
                      </a:lnTo>
                      <a:lnTo>
                        <a:pt x="8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3"/>
                      </a:lnTo>
                      <a:lnTo>
                        <a:pt x="6" y="7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3" name="Freeform 3258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2" y="10"/>
                    </a:cxn>
                    <a:cxn ang="0">
                      <a:pos x="6" y="7"/>
                    </a:cxn>
                    <a:cxn ang="0">
                      <a:pos x="8" y="3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7" y="3"/>
                    </a:cxn>
                    <a:cxn ang="0">
                      <a:pos x="4" y="7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" h="11">
                      <a:moveTo>
                        <a:pt x="0" y="11"/>
                      </a:moveTo>
                      <a:lnTo>
                        <a:pt x="2" y="10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4" y="7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4" name="Freeform 3259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2" y="10"/>
                    </a:cxn>
                    <a:cxn ang="0">
                      <a:pos x="6" y="7"/>
                    </a:cxn>
                    <a:cxn ang="0">
                      <a:pos x="8" y="3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7" y="3"/>
                    </a:cxn>
                    <a:cxn ang="0">
                      <a:pos x="4" y="7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1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10" h="11">
                      <a:moveTo>
                        <a:pt x="0" y="11"/>
                      </a:moveTo>
                      <a:lnTo>
                        <a:pt x="2" y="10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4" y="7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5" name="Freeform 3260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10"/>
                    </a:cxn>
                    <a:cxn ang="0">
                      <a:pos x="4" y="7"/>
                    </a:cxn>
                    <a:cxn ang="0">
                      <a:pos x="7" y="3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3"/>
                    </a:cxn>
                    <a:cxn ang="0">
                      <a:pos x="4" y="7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0" h="10">
                      <a:moveTo>
                        <a:pt x="0" y="10"/>
                      </a:moveTo>
                      <a:lnTo>
                        <a:pt x="2" y="10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3"/>
                      </a:lnTo>
                      <a:lnTo>
                        <a:pt x="4" y="7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6" name="Freeform 3261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10"/>
                    </a:cxn>
                    <a:cxn ang="0">
                      <a:pos x="4" y="7"/>
                    </a:cxn>
                    <a:cxn ang="0">
                      <a:pos x="7" y="3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3"/>
                    </a:cxn>
                    <a:cxn ang="0">
                      <a:pos x="4" y="7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0" h="10">
                      <a:moveTo>
                        <a:pt x="0" y="10"/>
                      </a:moveTo>
                      <a:lnTo>
                        <a:pt x="2" y="10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3"/>
                      </a:lnTo>
                      <a:lnTo>
                        <a:pt x="4" y="7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7" name="Freeform 3262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10"/>
                    </a:cxn>
                    <a:cxn ang="0">
                      <a:pos x="4" y="7"/>
                    </a:cxn>
                    <a:cxn ang="0">
                      <a:pos x="7" y="3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3"/>
                    </a:cxn>
                    <a:cxn ang="0">
                      <a:pos x="4" y="7"/>
                    </a:cxn>
                    <a:cxn ang="0">
                      <a:pos x="2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8" h="10">
                      <a:moveTo>
                        <a:pt x="0" y="10"/>
                      </a:moveTo>
                      <a:lnTo>
                        <a:pt x="2" y="10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3"/>
                      </a:lnTo>
                      <a:lnTo>
                        <a:pt x="4" y="7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8" name="Freeform 3263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10"/>
                    </a:cxn>
                    <a:cxn ang="0">
                      <a:pos x="4" y="7"/>
                    </a:cxn>
                    <a:cxn ang="0">
                      <a:pos x="7" y="3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3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8" h="10">
                      <a:moveTo>
                        <a:pt x="0" y="10"/>
                      </a:moveTo>
                      <a:lnTo>
                        <a:pt x="2" y="10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3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39" name="Freeform 3264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8"/>
                    </a:cxn>
                    <a:cxn ang="0">
                      <a:pos x="4" y="7"/>
                    </a:cxn>
                    <a:cxn ang="0">
                      <a:pos x="7" y="3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3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8" h="10">
                      <a:moveTo>
                        <a:pt x="0" y="10"/>
                      </a:moveTo>
                      <a:lnTo>
                        <a:pt x="2" y="8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3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0" name="Freeform 3265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8"/>
                    </a:cxn>
                    <a:cxn ang="0">
                      <a:pos x="4" y="6"/>
                    </a:cxn>
                    <a:cxn ang="0">
                      <a:pos x="7" y="3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7" y="3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8" h="10">
                      <a:moveTo>
                        <a:pt x="0" y="10"/>
                      </a:move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7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3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1" name="Freeform 3266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8"/>
                    </a:cxn>
                    <a:cxn ang="0">
                      <a:pos x="4" y="6"/>
                    </a:cxn>
                    <a:cxn ang="0">
                      <a:pos x="7" y="3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7" y="3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8" h="10">
                      <a:moveTo>
                        <a:pt x="0" y="10"/>
                      </a:move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7" y="3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7" y="3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2" name="Freeform 3267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2" y="8"/>
                    </a:cxn>
                    <a:cxn ang="0">
                      <a:pos x="4" y="6"/>
                    </a:cxn>
                    <a:cxn ang="0">
                      <a:pos x="7" y="3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2"/>
                    </a:cxn>
                    <a:cxn ang="0">
                      <a:pos x="7" y="3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8" h="10">
                      <a:moveTo>
                        <a:pt x="0" y="10"/>
                      </a:move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7" y="3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3" name="Freeform 3268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6"/>
                    </a:cxn>
                    <a:cxn ang="0">
                      <a:pos x="4" y="4"/>
                    </a:cxn>
                    <a:cxn ang="0">
                      <a:pos x="7" y="1"/>
                    </a:cxn>
                    <a:cxn ang="0">
                      <a:pos x="8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4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4" name="Freeform 3269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2" y="6"/>
                    </a:cxn>
                    <a:cxn ang="0">
                      <a:pos x="4" y="4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4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7" h="8">
                      <a:moveTo>
                        <a:pt x="0" y="8"/>
                      </a:move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5" name="Freeform 3270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4" y="4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1"/>
                    </a:cxn>
                    <a:cxn ang="0">
                      <a:pos x="4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4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6" name="Freeform 3271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4" y="4"/>
                    </a:cxn>
                    <a:cxn ang="0">
                      <a:pos x="7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1"/>
                    </a:cxn>
                    <a:cxn ang="0">
                      <a:pos x="4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4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7" name="Freeform 3272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4" y="4"/>
                    </a:cxn>
                    <a:cxn ang="0">
                      <a:pos x="6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1"/>
                    </a:cxn>
                    <a:cxn ang="0">
                      <a:pos x="3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4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8" name="Freeform 3273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4" y="4"/>
                    </a:cxn>
                    <a:cxn ang="0">
                      <a:pos x="6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3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4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49" name="Freeform 3274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3" y="4"/>
                    </a:cxn>
                    <a:cxn ang="0">
                      <a:pos x="6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3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4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0" name="Freeform 3275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3" y="4"/>
                    </a:cxn>
                    <a:cxn ang="0">
                      <a:pos x="6" y="1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3" y="4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4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1" name="Freeform 3276"/>
                <p:cNvSpPr>
                  <a:spLocks/>
                </p:cNvSpPr>
                <p:nvPr/>
              </p:nvSpPr>
              <p:spPr bwMode="auto">
                <a:xfrm>
                  <a:off x="3323" y="255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5"/>
                    </a:cxn>
                    <a:cxn ang="0">
                      <a:pos x="3" y="4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6" y="1"/>
                    </a:cxn>
                    <a:cxn ang="0">
                      <a:pos x="3" y="4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" h="6">
                      <a:moveTo>
                        <a:pt x="0" y="6"/>
                      </a:moveTo>
                      <a:lnTo>
                        <a:pt x="0" y="5"/>
                      </a:lnTo>
                      <a:lnTo>
                        <a:pt x="3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2" name="Freeform 3277"/>
                <p:cNvSpPr>
                  <a:spLocks/>
                </p:cNvSpPr>
                <p:nvPr/>
              </p:nvSpPr>
              <p:spPr bwMode="auto">
                <a:xfrm>
                  <a:off x="3323" y="2558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3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3" name="Freeform 3278"/>
                <p:cNvSpPr>
                  <a:spLocks/>
                </p:cNvSpPr>
                <p:nvPr/>
              </p:nvSpPr>
              <p:spPr bwMode="auto">
                <a:xfrm>
                  <a:off x="3323" y="2558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3" y="3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4" name="Freeform 3279"/>
                <p:cNvSpPr>
                  <a:spLocks/>
                </p:cNvSpPr>
                <p:nvPr/>
              </p:nvSpPr>
              <p:spPr bwMode="auto">
                <a:xfrm>
                  <a:off x="3323" y="2558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3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5" name="Freeform 3280"/>
                <p:cNvSpPr>
                  <a:spLocks/>
                </p:cNvSpPr>
                <p:nvPr/>
              </p:nvSpPr>
              <p:spPr bwMode="auto">
                <a:xfrm>
                  <a:off x="3323" y="2558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1"/>
                    </a:cxn>
                    <a:cxn ang="0">
                      <a:pos x="3" y="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6" name="Freeform 3281"/>
                <p:cNvSpPr>
                  <a:spLocks/>
                </p:cNvSpPr>
                <p:nvPr/>
              </p:nvSpPr>
              <p:spPr bwMode="auto">
                <a:xfrm>
                  <a:off x="3323" y="2558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" y="1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3" y="1"/>
                    </a:cxn>
                    <a:cxn ang="0">
                      <a:pos x="0" y="3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7" name="Freeform 3282"/>
                <p:cNvSpPr>
                  <a:spLocks/>
                </p:cNvSpPr>
                <p:nvPr/>
              </p:nvSpPr>
              <p:spPr bwMode="auto">
                <a:xfrm>
                  <a:off x="3323" y="2559"/>
                  <a:ext cx="2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4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8" name="Freeform 3283"/>
                <p:cNvSpPr>
                  <a:spLocks/>
                </p:cNvSpPr>
                <p:nvPr/>
              </p:nvSpPr>
              <p:spPr bwMode="auto">
                <a:xfrm>
                  <a:off x="3323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59" name="Freeform 3284"/>
                <p:cNvSpPr>
                  <a:spLocks/>
                </p:cNvSpPr>
                <p:nvPr/>
              </p:nvSpPr>
              <p:spPr bwMode="auto">
                <a:xfrm>
                  <a:off x="3323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0" name="Freeform 3285"/>
                <p:cNvSpPr>
                  <a:spLocks/>
                </p:cNvSpPr>
                <p:nvPr/>
              </p:nvSpPr>
              <p:spPr bwMode="auto">
                <a:xfrm>
                  <a:off x="3323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1" name="Freeform 3286"/>
                <p:cNvSpPr>
                  <a:spLocks/>
                </p:cNvSpPr>
                <p:nvPr/>
              </p:nvSpPr>
              <p:spPr bwMode="auto">
                <a:xfrm>
                  <a:off x="3323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2" name="Freeform 3287"/>
                <p:cNvSpPr>
                  <a:spLocks/>
                </p:cNvSpPr>
                <p:nvPr/>
              </p:nvSpPr>
              <p:spPr bwMode="auto">
                <a:xfrm>
                  <a:off x="3257" y="2560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3" name="Freeform 3288"/>
                <p:cNvSpPr>
                  <a:spLocks/>
                </p:cNvSpPr>
                <p:nvPr/>
              </p:nvSpPr>
              <p:spPr bwMode="auto">
                <a:xfrm>
                  <a:off x="3257" y="2560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4" name="Freeform 3289"/>
                <p:cNvSpPr>
                  <a:spLocks/>
                </p:cNvSpPr>
                <p:nvPr/>
              </p:nvSpPr>
              <p:spPr bwMode="auto">
                <a:xfrm>
                  <a:off x="3257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5" name="Freeform 3290"/>
                <p:cNvSpPr>
                  <a:spLocks/>
                </p:cNvSpPr>
                <p:nvPr/>
              </p:nvSpPr>
              <p:spPr bwMode="auto">
                <a:xfrm>
                  <a:off x="3257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6" name="Freeform 3291"/>
                <p:cNvSpPr>
                  <a:spLocks/>
                </p:cNvSpPr>
                <p:nvPr/>
              </p:nvSpPr>
              <p:spPr bwMode="auto">
                <a:xfrm>
                  <a:off x="3257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7" name="Freeform 3292"/>
                <p:cNvSpPr>
                  <a:spLocks/>
                </p:cNvSpPr>
                <p:nvPr/>
              </p:nvSpPr>
              <p:spPr bwMode="auto">
                <a:xfrm>
                  <a:off x="3256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8" name="Freeform 3293"/>
                <p:cNvSpPr>
                  <a:spLocks/>
                </p:cNvSpPr>
                <p:nvPr/>
              </p:nvSpPr>
              <p:spPr bwMode="auto">
                <a:xfrm>
                  <a:off x="3256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69" name="Freeform 3294"/>
                <p:cNvSpPr>
                  <a:spLocks/>
                </p:cNvSpPr>
                <p:nvPr/>
              </p:nvSpPr>
              <p:spPr bwMode="auto">
                <a:xfrm>
                  <a:off x="3256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0" name="Freeform 3295"/>
                <p:cNvSpPr>
                  <a:spLocks/>
                </p:cNvSpPr>
                <p:nvPr/>
              </p:nvSpPr>
              <p:spPr bwMode="auto">
                <a:xfrm>
                  <a:off x="3255" y="255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1" name="Freeform 3296"/>
                <p:cNvSpPr>
                  <a:spLocks/>
                </p:cNvSpPr>
                <p:nvPr/>
              </p:nvSpPr>
              <p:spPr bwMode="auto">
                <a:xfrm>
                  <a:off x="3255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  <a:cxn ang="0">
                      <a:pos x="1" y="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2" name="Freeform 3297"/>
                <p:cNvSpPr>
                  <a:spLocks/>
                </p:cNvSpPr>
                <p:nvPr/>
              </p:nvSpPr>
              <p:spPr bwMode="auto">
                <a:xfrm>
                  <a:off x="3255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3" name="Freeform 3298"/>
                <p:cNvSpPr>
                  <a:spLocks/>
                </p:cNvSpPr>
                <p:nvPr/>
              </p:nvSpPr>
              <p:spPr bwMode="auto">
                <a:xfrm>
                  <a:off x="3255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4" name="Freeform 3299"/>
                <p:cNvSpPr>
                  <a:spLocks/>
                </p:cNvSpPr>
                <p:nvPr/>
              </p:nvSpPr>
              <p:spPr bwMode="auto">
                <a:xfrm>
                  <a:off x="3255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5" name="Freeform 3300"/>
                <p:cNvSpPr>
                  <a:spLocks/>
                </p:cNvSpPr>
                <p:nvPr/>
              </p:nvSpPr>
              <p:spPr bwMode="auto">
                <a:xfrm>
                  <a:off x="3255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6" name="Freeform 3301"/>
                <p:cNvSpPr>
                  <a:spLocks/>
                </p:cNvSpPr>
                <p:nvPr/>
              </p:nvSpPr>
              <p:spPr bwMode="auto">
                <a:xfrm>
                  <a:off x="3255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7" name="Freeform 3302"/>
                <p:cNvSpPr>
                  <a:spLocks/>
                </p:cNvSpPr>
                <p:nvPr/>
              </p:nvSpPr>
              <p:spPr bwMode="auto">
                <a:xfrm>
                  <a:off x="3254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8" name="Freeform 3303"/>
                <p:cNvSpPr>
                  <a:spLocks/>
                </p:cNvSpPr>
                <p:nvPr/>
              </p:nvSpPr>
              <p:spPr bwMode="auto">
                <a:xfrm>
                  <a:off x="3254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79" name="Freeform 3304"/>
                <p:cNvSpPr>
                  <a:spLocks/>
                </p:cNvSpPr>
                <p:nvPr/>
              </p:nvSpPr>
              <p:spPr bwMode="auto">
                <a:xfrm>
                  <a:off x="3254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" h="4">
                      <a:moveTo>
                        <a:pt x="0" y="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80" name="Freeform 3305"/>
                <p:cNvSpPr>
                  <a:spLocks/>
                </p:cNvSpPr>
                <p:nvPr/>
              </p:nvSpPr>
              <p:spPr bwMode="auto">
                <a:xfrm>
                  <a:off x="3253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81" name="Freeform 3306"/>
                <p:cNvSpPr>
                  <a:spLocks/>
                </p:cNvSpPr>
                <p:nvPr/>
              </p:nvSpPr>
              <p:spPr bwMode="auto">
                <a:xfrm>
                  <a:off x="3253" y="2559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1" y="4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282" name="Freeform 3307"/>
                <p:cNvSpPr>
                  <a:spLocks/>
                </p:cNvSpPr>
                <p:nvPr/>
              </p:nvSpPr>
              <p:spPr bwMode="auto">
                <a:xfrm>
                  <a:off x="3253" y="2559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5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</p:grpSp>
          <p:sp>
            <p:nvSpPr>
              <p:cNvPr id="55" name="Freeform 3308"/>
              <p:cNvSpPr>
                <a:spLocks/>
              </p:cNvSpPr>
              <p:nvPr userDrawn="1"/>
            </p:nvSpPr>
            <p:spPr bwMode="auto">
              <a:xfrm rot="-5400000">
                <a:off x="1293" y="351"/>
                <a:ext cx="2" cy="3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6" y="9"/>
                  </a:cxn>
                  <a:cxn ang="0">
                    <a:pos x="7" y="10"/>
                  </a:cxn>
                  <a:cxn ang="0">
                    <a:pos x="7" y="10"/>
                  </a:cxn>
                  <a:cxn ang="0">
                    <a:pos x="8" y="12"/>
                  </a:cxn>
                  <a:cxn ang="0">
                    <a:pos x="10" y="12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2" y="14"/>
                  </a:cxn>
                  <a:cxn ang="0">
                    <a:pos x="14" y="14"/>
                  </a:cxn>
                  <a:cxn ang="0">
                    <a:pos x="15" y="14"/>
                  </a:cxn>
                  <a:cxn ang="0">
                    <a:pos x="15" y="14"/>
                  </a:cxn>
                  <a:cxn ang="0">
                    <a:pos x="15" y="14"/>
                  </a:cxn>
                  <a:cxn ang="0">
                    <a:pos x="15" y="14"/>
                  </a:cxn>
                  <a:cxn ang="0">
                    <a:pos x="15" y="13"/>
                  </a:cxn>
                  <a:cxn ang="0">
                    <a:pos x="15" y="12"/>
                  </a:cxn>
                  <a:cxn ang="0">
                    <a:pos x="14" y="12"/>
                  </a:cxn>
                  <a:cxn ang="0">
                    <a:pos x="12" y="10"/>
                  </a:cxn>
                  <a:cxn ang="0">
                    <a:pos x="11" y="9"/>
                  </a:cxn>
                  <a:cxn ang="0">
                    <a:pos x="10" y="8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3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</a:cxnLst>
                <a:rect l="0" t="0" r="r" b="b"/>
                <a:pathLst>
                  <a:path w="15" h="14">
                    <a:moveTo>
                      <a:pt x="4" y="8"/>
                    </a:moveTo>
                    <a:lnTo>
                      <a:pt x="6" y="9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56" name="Freeform 3309"/>
              <p:cNvSpPr>
                <a:spLocks/>
              </p:cNvSpPr>
              <p:nvPr userDrawn="1"/>
            </p:nvSpPr>
            <p:spPr bwMode="auto">
              <a:xfrm rot="-5400000">
                <a:off x="1297" y="450"/>
                <a:ext cx="4" cy="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3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0" y="0"/>
                  </a:cxn>
                  <a:cxn ang="0">
                    <a:pos x="20" y="4"/>
                  </a:cxn>
                  <a:cxn ang="0">
                    <a:pos x="20" y="10"/>
                  </a:cxn>
                  <a:cxn ang="0">
                    <a:pos x="20" y="14"/>
                  </a:cxn>
                  <a:cxn ang="0">
                    <a:pos x="20" y="18"/>
                  </a:cxn>
                  <a:cxn ang="0">
                    <a:pos x="20" y="22"/>
                  </a:cxn>
                  <a:cxn ang="0">
                    <a:pos x="20" y="26"/>
                  </a:cxn>
                  <a:cxn ang="0">
                    <a:pos x="20" y="30"/>
                  </a:cxn>
                  <a:cxn ang="0">
                    <a:pos x="20" y="35"/>
                  </a:cxn>
                  <a:cxn ang="0">
                    <a:pos x="18" y="35"/>
                  </a:cxn>
                  <a:cxn ang="0">
                    <a:pos x="16" y="35"/>
                  </a:cxn>
                  <a:cxn ang="0">
                    <a:pos x="13" y="35"/>
                  </a:cxn>
                  <a:cxn ang="0">
                    <a:pos x="10" y="35"/>
                  </a:cxn>
                  <a:cxn ang="0">
                    <a:pos x="8" y="35"/>
                  </a:cxn>
                  <a:cxn ang="0">
                    <a:pos x="5" y="35"/>
                  </a:cxn>
                  <a:cxn ang="0">
                    <a:pos x="2" y="35"/>
                  </a:cxn>
                  <a:cxn ang="0">
                    <a:pos x="0" y="35"/>
                  </a:cxn>
                  <a:cxn ang="0">
                    <a:pos x="0" y="31"/>
                  </a:cxn>
                  <a:cxn ang="0">
                    <a:pos x="0" y="27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0" y="14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0" y="2"/>
                  </a:cxn>
                </a:cxnLst>
                <a:rect l="0" t="0" r="r" b="b"/>
                <a:pathLst>
                  <a:path w="20" h="35">
                    <a:moveTo>
                      <a:pt x="0" y="2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4"/>
                    </a:lnTo>
                    <a:lnTo>
                      <a:pt x="20" y="10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30"/>
                    </a:lnTo>
                    <a:lnTo>
                      <a:pt x="20" y="35"/>
                    </a:lnTo>
                    <a:lnTo>
                      <a:pt x="18" y="35"/>
                    </a:lnTo>
                    <a:lnTo>
                      <a:pt x="16" y="35"/>
                    </a:lnTo>
                    <a:lnTo>
                      <a:pt x="13" y="35"/>
                    </a:lnTo>
                    <a:lnTo>
                      <a:pt x="10" y="35"/>
                    </a:lnTo>
                    <a:lnTo>
                      <a:pt x="8" y="35"/>
                    </a:lnTo>
                    <a:lnTo>
                      <a:pt x="5" y="35"/>
                    </a:lnTo>
                    <a:lnTo>
                      <a:pt x="2" y="35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96633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57" name="Freeform 3310"/>
              <p:cNvSpPr>
                <a:spLocks/>
              </p:cNvSpPr>
              <p:nvPr userDrawn="1"/>
            </p:nvSpPr>
            <p:spPr bwMode="auto">
              <a:xfrm rot="-5400000">
                <a:off x="1283" y="571"/>
                <a:ext cx="3" cy="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2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7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17" h="2">
                    <a:moveTo>
                      <a:pt x="1" y="2"/>
                    </a:moveTo>
                    <a:lnTo>
                      <a:pt x="2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58" name="Freeform 3311"/>
              <p:cNvSpPr>
                <a:spLocks/>
              </p:cNvSpPr>
              <p:nvPr userDrawn="1"/>
            </p:nvSpPr>
            <p:spPr bwMode="auto">
              <a:xfrm rot="-5400000">
                <a:off x="1263" y="544"/>
                <a:ext cx="4" cy="3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11" y="11"/>
                  </a:cxn>
                  <a:cxn ang="0">
                    <a:pos x="11" y="9"/>
                  </a:cxn>
                  <a:cxn ang="0">
                    <a:pos x="12" y="8"/>
                  </a:cxn>
                  <a:cxn ang="0">
                    <a:pos x="13" y="8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6" y="5"/>
                  </a:cxn>
                  <a:cxn ang="0">
                    <a:pos x="17" y="5"/>
                  </a:cxn>
                  <a:cxn ang="0">
                    <a:pos x="17" y="4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3"/>
                  </a:cxn>
                  <a:cxn ang="0">
                    <a:pos x="19" y="3"/>
                  </a:cxn>
                  <a:cxn ang="0">
                    <a:pos x="19" y="1"/>
                  </a:cxn>
                  <a:cxn ang="0">
                    <a:pos x="19" y="1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3" y="3"/>
                  </a:cxn>
                  <a:cxn ang="0">
                    <a:pos x="12" y="4"/>
                  </a:cxn>
                  <a:cxn ang="0">
                    <a:pos x="9" y="4"/>
                  </a:cxn>
                  <a:cxn ang="0">
                    <a:pos x="8" y="5"/>
                  </a:cxn>
                  <a:cxn ang="0">
                    <a:pos x="7" y="7"/>
                  </a:cxn>
                  <a:cxn ang="0">
                    <a:pos x="5" y="8"/>
                  </a:cxn>
                  <a:cxn ang="0">
                    <a:pos x="4" y="8"/>
                  </a:cxn>
                  <a:cxn ang="0">
                    <a:pos x="3" y="9"/>
                  </a:cxn>
                  <a:cxn ang="0">
                    <a:pos x="3" y="11"/>
                  </a:cxn>
                  <a:cxn ang="0">
                    <a:pos x="1" y="12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0" y="15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1" y="16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5" y="13"/>
                  </a:cxn>
                  <a:cxn ang="0">
                    <a:pos x="7" y="13"/>
                  </a:cxn>
                  <a:cxn ang="0">
                    <a:pos x="7" y="12"/>
                  </a:cxn>
                  <a:cxn ang="0">
                    <a:pos x="8" y="12"/>
                  </a:cxn>
                  <a:cxn ang="0">
                    <a:pos x="9" y="11"/>
                  </a:cxn>
                </a:cxnLst>
                <a:rect l="0" t="0" r="r" b="b"/>
                <a:pathLst>
                  <a:path w="19" h="16">
                    <a:moveTo>
                      <a:pt x="9" y="11"/>
                    </a:moveTo>
                    <a:lnTo>
                      <a:pt x="11" y="11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59" name="Freeform 3312"/>
              <p:cNvSpPr>
                <a:spLocks/>
              </p:cNvSpPr>
              <p:nvPr userDrawn="1"/>
            </p:nvSpPr>
            <p:spPr bwMode="auto">
              <a:xfrm rot="-5400000">
                <a:off x="1270" y="553"/>
                <a:ext cx="11" cy="7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6" y="37"/>
                  </a:cxn>
                  <a:cxn ang="0">
                    <a:pos x="26" y="37"/>
                  </a:cxn>
                  <a:cxn ang="0">
                    <a:pos x="29" y="32"/>
                  </a:cxn>
                  <a:cxn ang="0">
                    <a:pos x="32" y="28"/>
                  </a:cxn>
                  <a:cxn ang="0">
                    <a:pos x="34" y="24"/>
                  </a:cxn>
                  <a:cxn ang="0">
                    <a:pos x="36" y="23"/>
                  </a:cxn>
                  <a:cxn ang="0">
                    <a:pos x="38" y="20"/>
                  </a:cxn>
                  <a:cxn ang="0">
                    <a:pos x="40" y="19"/>
                  </a:cxn>
                  <a:cxn ang="0">
                    <a:pos x="40" y="17"/>
                  </a:cxn>
                  <a:cxn ang="0">
                    <a:pos x="41" y="16"/>
                  </a:cxn>
                  <a:cxn ang="0">
                    <a:pos x="45" y="12"/>
                  </a:cxn>
                  <a:cxn ang="0">
                    <a:pos x="52" y="9"/>
                  </a:cxn>
                  <a:cxn ang="0">
                    <a:pos x="57" y="7"/>
                  </a:cxn>
                  <a:cxn ang="0">
                    <a:pos x="58" y="7"/>
                  </a:cxn>
                  <a:cxn ang="0">
                    <a:pos x="58" y="5"/>
                  </a:cxn>
                  <a:cxn ang="0">
                    <a:pos x="58" y="4"/>
                  </a:cxn>
                  <a:cxn ang="0">
                    <a:pos x="58" y="3"/>
                  </a:cxn>
                  <a:cxn ang="0">
                    <a:pos x="58" y="0"/>
                  </a:cxn>
                  <a:cxn ang="0">
                    <a:pos x="45" y="7"/>
                  </a:cxn>
                  <a:cxn ang="0">
                    <a:pos x="33" y="12"/>
                  </a:cxn>
                  <a:cxn ang="0">
                    <a:pos x="22" y="16"/>
                  </a:cxn>
                  <a:cxn ang="0">
                    <a:pos x="21" y="19"/>
                  </a:cxn>
                  <a:cxn ang="0">
                    <a:pos x="20" y="21"/>
                  </a:cxn>
                  <a:cxn ang="0">
                    <a:pos x="17" y="23"/>
                  </a:cxn>
                  <a:cxn ang="0">
                    <a:pos x="14" y="25"/>
                  </a:cxn>
                  <a:cxn ang="0">
                    <a:pos x="12" y="25"/>
                  </a:cxn>
                  <a:cxn ang="0">
                    <a:pos x="10" y="28"/>
                  </a:cxn>
                  <a:cxn ang="0">
                    <a:pos x="9" y="29"/>
                  </a:cxn>
                  <a:cxn ang="0">
                    <a:pos x="8" y="31"/>
                  </a:cxn>
                  <a:cxn ang="0">
                    <a:pos x="5" y="32"/>
                  </a:cxn>
                  <a:cxn ang="0">
                    <a:pos x="2" y="33"/>
                  </a:cxn>
                  <a:cxn ang="0">
                    <a:pos x="0" y="35"/>
                  </a:cxn>
                  <a:cxn ang="0">
                    <a:pos x="0" y="37"/>
                  </a:cxn>
                  <a:cxn ang="0">
                    <a:pos x="0" y="39"/>
                  </a:cxn>
                  <a:cxn ang="0">
                    <a:pos x="2" y="40"/>
                  </a:cxn>
                  <a:cxn ang="0">
                    <a:pos x="5" y="40"/>
                  </a:cxn>
                  <a:cxn ang="0">
                    <a:pos x="8" y="40"/>
                  </a:cxn>
                  <a:cxn ang="0">
                    <a:pos x="8" y="41"/>
                  </a:cxn>
                  <a:cxn ang="0">
                    <a:pos x="8" y="43"/>
                  </a:cxn>
                  <a:cxn ang="0">
                    <a:pos x="13" y="41"/>
                  </a:cxn>
                  <a:cxn ang="0">
                    <a:pos x="20" y="40"/>
                  </a:cxn>
                  <a:cxn ang="0">
                    <a:pos x="26" y="39"/>
                  </a:cxn>
                </a:cxnLst>
                <a:rect l="0" t="0" r="r" b="b"/>
                <a:pathLst>
                  <a:path w="58" h="43">
                    <a:moveTo>
                      <a:pt x="26" y="39"/>
                    </a:moveTo>
                    <a:lnTo>
                      <a:pt x="26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8" y="36"/>
                    </a:lnTo>
                    <a:lnTo>
                      <a:pt x="28" y="35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30" y="29"/>
                    </a:lnTo>
                    <a:lnTo>
                      <a:pt x="32" y="28"/>
                    </a:lnTo>
                    <a:lnTo>
                      <a:pt x="32" y="25"/>
                    </a:lnTo>
                    <a:lnTo>
                      <a:pt x="33" y="24"/>
                    </a:lnTo>
                    <a:lnTo>
                      <a:pt x="34" y="24"/>
                    </a:lnTo>
                    <a:lnTo>
                      <a:pt x="34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2" y="15"/>
                    </a:lnTo>
                    <a:lnTo>
                      <a:pt x="44" y="13"/>
                    </a:lnTo>
                    <a:lnTo>
                      <a:pt x="45" y="12"/>
                    </a:lnTo>
                    <a:lnTo>
                      <a:pt x="48" y="11"/>
                    </a:lnTo>
                    <a:lnTo>
                      <a:pt x="49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6" y="8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3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8" y="0"/>
                    </a:lnTo>
                    <a:lnTo>
                      <a:pt x="54" y="3"/>
                    </a:lnTo>
                    <a:lnTo>
                      <a:pt x="50" y="4"/>
                    </a:lnTo>
                    <a:lnTo>
                      <a:pt x="45" y="7"/>
                    </a:lnTo>
                    <a:lnTo>
                      <a:pt x="41" y="8"/>
                    </a:lnTo>
                    <a:lnTo>
                      <a:pt x="37" y="9"/>
                    </a:lnTo>
                    <a:lnTo>
                      <a:pt x="33" y="12"/>
                    </a:lnTo>
                    <a:lnTo>
                      <a:pt x="28" y="13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8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9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1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10" y="41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7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4" y="39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996633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0" name="Freeform 3313"/>
              <p:cNvSpPr>
                <a:spLocks/>
              </p:cNvSpPr>
              <p:nvPr userDrawn="1"/>
            </p:nvSpPr>
            <p:spPr bwMode="auto">
              <a:xfrm rot="-5400000">
                <a:off x="1298" y="552"/>
                <a:ext cx="7" cy="8"/>
              </a:xfrm>
              <a:custGeom>
                <a:avLst/>
                <a:gdLst/>
                <a:ahLst/>
                <a:cxnLst>
                  <a:cxn ang="0">
                    <a:pos x="26" y="40"/>
                  </a:cxn>
                  <a:cxn ang="0">
                    <a:pos x="32" y="37"/>
                  </a:cxn>
                  <a:cxn ang="0">
                    <a:pos x="38" y="35"/>
                  </a:cxn>
                  <a:cxn ang="0">
                    <a:pos x="38" y="34"/>
                  </a:cxn>
                  <a:cxn ang="0">
                    <a:pos x="35" y="34"/>
                  </a:cxn>
                  <a:cxn ang="0">
                    <a:pos x="34" y="35"/>
                  </a:cxn>
                  <a:cxn ang="0">
                    <a:pos x="31" y="35"/>
                  </a:cxn>
                  <a:cxn ang="0">
                    <a:pos x="30" y="34"/>
                  </a:cxn>
                  <a:cxn ang="0">
                    <a:pos x="30" y="30"/>
                  </a:cxn>
                  <a:cxn ang="0">
                    <a:pos x="31" y="24"/>
                  </a:cxn>
                  <a:cxn ang="0">
                    <a:pos x="31" y="19"/>
                  </a:cxn>
                  <a:cxn ang="0">
                    <a:pos x="30" y="19"/>
                  </a:cxn>
                  <a:cxn ang="0">
                    <a:pos x="27" y="19"/>
                  </a:cxn>
                  <a:cxn ang="0">
                    <a:pos x="26" y="19"/>
                  </a:cxn>
                  <a:cxn ang="0">
                    <a:pos x="24" y="19"/>
                  </a:cxn>
                  <a:cxn ang="0">
                    <a:pos x="23" y="18"/>
                  </a:cxn>
                  <a:cxn ang="0">
                    <a:pos x="22" y="18"/>
                  </a:cxn>
                  <a:cxn ang="0">
                    <a:pos x="19" y="18"/>
                  </a:cxn>
                  <a:cxn ang="0">
                    <a:pos x="16" y="18"/>
                  </a:cxn>
                  <a:cxn ang="0">
                    <a:pos x="15" y="15"/>
                  </a:cxn>
                  <a:cxn ang="0">
                    <a:pos x="18" y="10"/>
                  </a:cxn>
                  <a:cxn ang="0">
                    <a:pos x="20" y="6"/>
                  </a:cxn>
                  <a:cxn ang="0">
                    <a:pos x="22" y="3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2" y="4"/>
                  </a:cxn>
                  <a:cxn ang="0">
                    <a:pos x="4" y="7"/>
                  </a:cxn>
                  <a:cxn ang="0">
                    <a:pos x="3" y="12"/>
                  </a:cxn>
                  <a:cxn ang="0">
                    <a:pos x="2" y="18"/>
                  </a:cxn>
                  <a:cxn ang="0">
                    <a:pos x="2" y="20"/>
                  </a:cxn>
                  <a:cxn ang="0">
                    <a:pos x="4" y="20"/>
                  </a:cxn>
                  <a:cxn ang="0">
                    <a:pos x="7" y="20"/>
                  </a:cxn>
                  <a:cxn ang="0">
                    <a:pos x="8" y="22"/>
                  </a:cxn>
                  <a:cxn ang="0">
                    <a:pos x="10" y="22"/>
                  </a:cxn>
                  <a:cxn ang="0">
                    <a:pos x="10" y="23"/>
                  </a:cxn>
                  <a:cxn ang="0">
                    <a:pos x="12" y="23"/>
                  </a:cxn>
                  <a:cxn ang="0">
                    <a:pos x="15" y="23"/>
                  </a:cxn>
                  <a:cxn ang="0">
                    <a:pos x="16" y="24"/>
                  </a:cxn>
                  <a:cxn ang="0">
                    <a:pos x="16" y="28"/>
                  </a:cxn>
                  <a:cxn ang="0">
                    <a:pos x="16" y="32"/>
                  </a:cxn>
                  <a:cxn ang="0">
                    <a:pos x="15" y="35"/>
                  </a:cxn>
                  <a:cxn ang="0">
                    <a:pos x="12" y="37"/>
                  </a:cxn>
                  <a:cxn ang="0">
                    <a:pos x="8" y="39"/>
                  </a:cxn>
                  <a:cxn ang="0">
                    <a:pos x="10" y="40"/>
                  </a:cxn>
                  <a:cxn ang="0">
                    <a:pos x="12" y="40"/>
                  </a:cxn>
                  <a:cxn ang="0">
                    <a:pos x="15" y="40"/>
                  </a:cxn>
                  <a:cxn ang="0">
                    <a:pos x="15" y="41"/>
                  </a:cxn>
                  <a:cxn ang="0">
                    <a:pos x="15" y="43"/>
                  </a:cxn>
                  <a:cxn ang="0">
                    <a:pos x="18" y="43"/>
                  </a:cxn>
                  <a:cxn ang="0">
                    <a:pos x="20" y="41"/>
                  </a:cxn>
                  <a:cxn ang="0">
                    <a:pos x="22" y="41"/>
                  </a:cxn>
                </a:cxnLst>
                <a:rect l="0" t="0" r="r" b="b"/>
                <a:pathLst>
                  <a:path w="38" h="43">
                    <a:moveTo>
                      <a:pt x="22" y="41"/>
                    </a:moveTo>
                    <a:lnTo>
                      <a:pt x="24" y="40"/>
                    </a:lnTo>
                    <a:lnTo>
                      <a:pt x="26" y="40"/>
                    </a:lnTo>
                    <a:lnTo>
                      <a:pt x="28" y="39"/>
                    </a:lnTo>
                    <a:lnTo>
                      <a:pt x="30" y="39"/>
                    </a:lnTo>
                    <a:lnTo>
                      <a:pt x="32" y="37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5" y="34"/>
                    </a:lnTo>
                    <a:lnTo>
                      <a:pt x="35" y="34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31" y="35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30" y="32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1" y="24"/>
                    </a:lnTo>
                    <a:lnTo>
                      <a:pt x="31" y="23"/>
                    </a:lnTo>
                    <a:lnTo>
                      <a:pt x="31" y="20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4" y="36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10" y="39"/>
                    </a:lnTo>
                    <a:lnTo>
                      <a:pt x="8" y="39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1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2" y="41"/>
                    </a:lnTo>
                    <a:lnTo>
                      <a:pt x="22" y="41"/>
                    </a:lnTo>
                    <a:close/>
                  </a:path>
                </a:pathLst>
              </a:custGeom>
              <a:solidFill>
                <a:srgbClr val="0099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1" name="Freeform 3314"/>
              <p:cNvSpPr>
                <a:spLocks/>
              </p:cNvSpPr>
              <p:nvPr userDrawn="1"/>
            </p:nvSpPr>
            <p:spPr bwMode="auto">
              <a:xfrm rot="-5400000">
                <a:off x="1299" y="577"/>
                <a:ext cx="12" cy="4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5" y="25"/>
                  </a:cxn>
                  <a:cxn ang="0">
                    <a:pos x="7" y="23"/>
                  </a:cxn>
                  <a:cxn ang="0">
                    <a:pos x="8" y="22"/>
                  </a:cxn>
                  <a:cxn ang="0">
                    <a:pos x="16" y="22"/>
                  </a:cxn>
                  <a:cxn ang="0">
                    <a:pos x="28" y="21"/>
                  </a:cxn>
                  <a:cxn ang="0">
                    <a:pos x="41" y="21"/>
                  </a:cxn>
                  <a:cxn ang="0">
                    <a:pos x="53" y="19"/>
                  </a:cxn>
                  <a:cxn ang="0">
                    <a:pos x="61" y="15"/>
                  </a:cxn>
                  <a:cxn ang="0">
                    <a:pos x="64" y="11"/>
                  </a:cxn>
                  <a:cxn ang="0">
                    <a:pos x="65" y="8"/>
                  </a:cxn>
                  <a:cxn ang="0">
                    <a:pos x="65" y="2"/>
                  </a:cxn>
                  <a:cxn ang="0">
                    <a:pos x="65" y="1"/>
                  </a:cxn>
                  <a:cxn ang="0">
                    <a:pos x="64" y="0"/>
                  </a:cxn>
                  <a:cxn ang="0">
                    <a:pos x="63" y="0"/>
                  </a:cxn>
                  <a:cxn ang="0">
                    <a:pos x="63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60" y="2"/>
                  </a:cxn>
                  <a:cxn ang="0">
                    <a:pos x="59" y="4"/>
                  </a:cxn>
                  <a:cxn ang="0">
                    <a:pos x="57" y="6"/>
                  </a:cxn>
                  <a:cxn ang="0">
                    <a:pos x="56" y="9"/>
                  </a:cxn>
                  <a:cxn ang="0">
                    <a:pos x="52" y="10"/>
                  </a:cxn>
                  <a:cxn ang="0">
                    <a:pos x="48" y="11"/>
                  </a:cxn>
                  <a:cxn ang="0">
                    <a:pos x="43" y="11"/>
                  </a:cxn>
                  <a:cxn ang="0">
                    <a:pos x="39" y="13"/>
                  </a:cxn>
                  <a:cxn ang="0">
                    <a:pos x="35" y="13"/>
                  </a:cxn>
                  <a:cxn ang="0">
                    <a:pos x="33" y="10"/>
                  </a:cxn>
                  <a:cxn ang="0">
                    <a:pos x="33" y="8"/>
                  </a:cxn>
                  <a:cxn ang="0">
                    <a:pos x="33" y="5"/>
                  </a:cxn>
                  <a:cxn ang="0">
                    <a:pos x="31" y="4"/>
                  </a:cxn>
                  <a:cxn ang="0">
                    <a:pos x="28" y="4"/>
                  </a:cxn>
                  <a:cxn ang="0">
                    <a:pos x="28" y="5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4" y="6"/>
                  </a:cxn>
                  <a:cxn ang="0">
                    <a:pos x="21" y="8"/>
                  </a:cxn>
                  <a:cxn ang="0">
                    <a:pos x="19" y="8"/>
                  </a:cxn>
                  <a:cxn ang="0">
                    <a:pos x="17" y="9"/>
                  </a:cxn>
                  <a:cxn ang="0">
                    <a:pos x="16" y="11"/>
                  </a:cxn>
                  <a:cxn ang="0">
                    <a:pos x="15" y="14"/>
                  </a:cxn>
                  <a:cxn ang="0">
                    <a:pos x="13" y="15"/>
                  </a:cxn>
                  <a:cxn ang="0">
                    <a:pos x="12" y="17"/>
                  </a:cxn>
                  <a:cxn ang="0">
                    <a:pos x="11" y="18"/>
                  </a:cxn>
                  <a:cxn ang="0">
                    <a:pos x="8" y="18"/>
                  </a:cxn>
                  <a:cxn ang="0">
                    <a:pos x="5" y="18"/>
                  </a:cxn>
                  <a:cxn ang="0">
                    <a:pos x="3" y="18"/>
                  </a:cxn>
                  <a:cxn ang="0">
                    <a:pos x="3" y="19"/>
                  </a:cxn>
                  <a:cxn ang="0">
                    <a:pos x="1" y="19"/>
                  </a:cxn>
                  <a:cxn ang="0">
                    <a:pos x="0" y="21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1" y="23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3" y="25"/>
                  </a:cxn>
                </a:cxnLst>
                <a:rect l="0" t="0" r="r" b="b"/>
                <a:pathLst>
                  <a:path w="65" h="25">
                    <a:moveTo>
                      <a:pt x="3" y="25"/>
                    </a:moveTo>
                    <a:lnTo>
                      <a:pt x="4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16" y="22"/>
                    </a:lnTo>
                    <a:lnTo>
                      <a:pt x="21" y="22"/>
                    </a:lnTo>
                    <a:lnTo>
                      <a:pt x="28" y="21"/>
                    </a:lnTo>
                    <a:lnTo>
                      <a:pt x="35" y="21"/>
                    </a:lnTo>
                    <a:lnTo>
                      <a:pt x="41" y="21"/>
                    </a:lnTo>
                    <a:lnTo>
                      <a:pt x="47" y="19"/>
                    </a:lnTo>
                    <a:lnTo>
                      <a:pt x="53" y="19"/>
                    </a:lnTo>
                    <a:lnTo>
                      <a:pt x="60" y="18"/>
                    </a:lnTo>
                    <a:lnTo>
                      <a:pt x="61" y="15"/>
                    </a:lnTo>
                    <a:lnTo>
                      <a:pt x="63" y="14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5" y="8"/>
                    </a:lnTo>
                    <a:lnTo>
                      <a:pt x="65" y="5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5"/>
                    </a:lnTo>
                    <a:lnTo>
                      <a:pt x="57" y="6"/>
                    </a:lnTo>
                    <a:lnTo>
                      <a:pt x="57" y="8"/>
                    </a:lnTo>
                    <a:lnTo>
                      <a:pt x="56" y="9"/>
                    </a:lnTo>
                    <a:lnTo>
                      <a:pt x="55" y="10"/>
                    </a:lnTo>
                    <a:lnTo>
                      <a:pt x="52" y="10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10"/>
                    </a:lnTo>
                    <a:lnTo>
                      <a:pt x="33" y="9"/>
                    </a:lnTo>
                    <a:lnTo>
                      <a:pt x="33" y="8"/>
                    </a:lnTo>
                    <a:lnTo>
                      <a:pt x="33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8" y="4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3" y="15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7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0099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2" name="Freeform 3315"/>
              <p:cNvSpPr>
                <a:spLocks/>
              </p:cNvSpPr>
              <p:nvPr userDrawn="1"/>
            </p:nvSpPr>
            <p:spPr bwMode="auto">
              <a:xfrm rot="-5400000">
                <a:off x="1292" y="544"/>
                <a:ext cx="1" cy="1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3" name="Freeform 3316"/>
              <p:cNvSpPr>
                <a:spLocks/>
              </p:cNvSpPr>
              <p:nvPr userDrawn="1"/>
            </p:nvSpPr>
            <p:spPr bwMode="auto">
              <a:xfrm rot="-5400000">
                <a:off x="1278" y="801"/>
                <a:ext cx="14" cy="7"/>
              </a:xfrm>
              <a:custGeom>
                <a:avLst/>
                <a:gdLst/>
                <a:ahLst/>
                <a:cxnLst>
                  <a:cxn ang="0">
                    <a:pos x="73" y="46"/>
                  </a:cxn>
                  <a:cxn ang="0">
                    <a:pos x="81" y="42"/>
                  </a:cxn>
                  <a:cxn ang="0">
                    <a:pos x="87" y="35"/>
                  </a:cxn>
                  <a:cxn ang="0">
                    <a:pos x="91" y="26"/>
                  </a:cxn>
                  <a:cxn ang="0">
                    <a:pos x="93" y="22"/>
                  </a:cxn>
                  <a:cxn ang="0">
                    <a:pos x="97" y="19"/>
                  </a:cxn>
                  <a:cxn ang="0">
                    <a:pos x="97" y="22"/>
                  </a:cxn>
                  <a:cxn ang="0">
                    <a:pos x="99" y="23"/>
                  </a:cxn>
                  <a:cxn ang="0">
                    <a:pos x="105" y="22"/>
                  </a:cxn>
                  <a:cxn ang="0">
                    <a:pos x="113" y="18"/>
                  </a:cxn>
                  <a:cxn ang="0">
                    <a:pos x="117" y="18"/>
                  </a:cxn>
                  <a:cxn ang="0">
                    <a:pos x="117" y="19"/>
                  </a:cxn>
                  <a:cxn ang="0">
                    <a:pos x="125" y="16"/>
                  </a:cxn>
                  <a:cxn ang="0">
                    <a:pos x="136" y="12"/>
                  </a:cxn>
                  <a:cxn ang="0">
                    <a:pos x="143" y="6"/>
                  </a:cxn>
                  <a:cxn ang="0">
                    <a:pos x="143" y="2"/>
                  </a:cxn>
                  <a:cxn ang="0">
                    <a:pos x="129" y="4"/>
                  </a:cxn>
                  <a:cxn ang="0">
                    <a:pos x="108" y="15"/>
                  </a:cxn>
                  <a:cxn ang="0">
                    <a:pos x="101" y="16"/>
                  </a:cxn>
                  <a:cxn ang="0">
                    <a:pos x="101" y="14"/>
                  </a:cxn>
                  <a:cxn ang="0">
                    <a:pos x="93" y="16"/>
                  </a:cxn>
                  <a:cxn ang="0">
                    <a:pos x="85" y="19"/>
                  </a:cxn>
                  <a:cxn ang="0">
                    <a:pos x="81" y="19"/>
                  </a:cxn>
                  <a:cxn ang="0">
                    <a:pos x="83" y="18"/>
                  </a:cxn>
                  <a:cxn ang="0">
                    <a:pos x="69" y="22"/>
                  </a:cxn>
                  <a:cxn ang="0">
                    <a:pos x="53" y="27"/>
                  </a:cxn>
                  <a:cxn ang="0">
                    <a:pos x="48" y="28"/>
                  </a:cxn>
                  <a:cxn ang="0">
                    <a:pos x="47" y="27"/>
                  </a:cxn>
                  <a:cxn ang="0">
                    <a:pos x="29" y="31"/>
                  </a:cxn>
                  <a:cxn ang="0">
                    <a:pos x="7" y="39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7" y="43"/>
                  </a:cxn>
                  <a:cxn ang="0">
                    <a:pos x="16" y="40"/>
                  </a:cxn>
                  <a:cxn ang="0">
                    <a:pos x="21" y="39"/>
                  </a:cxn>
                  <a:cxn ang="0">
                    <a:pos x="23" y="39"/>
                  </a:cxn>
                  <a:cxn ang="0">
                    <a:pos x="24" y="40"/>
                  </a:cxn>
                  <a:cxn ang="0">
                    <a:pos x="25" y="42"/>
                  </a:cxn>
                  <a:cxn ang="0">
                    <a:pos x="36" y="39"/>
                  </a:cxn>
                  <a:cxn ang="0">
                    <a:pos x="49" y="35"/>
                  </a:cxn>
                  <a:cxn ang="0">
                    <a:pos x="53" y="34"/>
                  </a:cxn>
                  <a:cxn ang="0">
                    <a:pos x="55" y="36"/>
                  </a:cxn>
                  <a:cxn ang="0">
                    <a:pos x="57" y="36"/>
                  </a:cxn>
                  <a:cxn ang="0">
                    <a:pos x="63" y="34"/>
                  </a:cxn>
                  <a:cxn ang="0">
                    <a:pos x="67" y="35"/>
                  </a:cxn>
                  <a:cxn ang="0">
                    <a:pos x="69" y="36"/>
                  </a:cxn>
                  <a:cxn ang="0">
                    <a:pos x="72" y="36"/>
                  </a:cxn>
                  <a:cxn ang="0">
                    <a:pos x="75" y="35"/>
                  </a:cxn>
                  <a:cxn ang="0">
                    <a:pos x="75" y="36"/>
                  </a:cxn>
                  <a:cxn ang="0">
                    <a:pos x="68" y="40"/>
                  </a:cxn>
                  <a:cxn ang="0">
                    <a:pos x="64" y="44"/>
                  </a:cxn>
                  <a:cxn ang="0">
                    <a:pos x="63" y="47"/>
                  </a:cxn>
                  <a:cxn ang="0">
                    <a:pos x="64" y="48"/>
                  </a:cxn>
                  <a:cxn ang="0">
                    <a:pos x="67" y="48"/>
                  </a:cxn>
                </a:cxnLst>
                <a:rect l="0" t="0" r="r" b="b"/>
                <a:pathLst>
                  <a:path w="143" h="48">
                    <a:moveTo>
                      <a:pt x="68" y="47"/>
                    </a:moveTo>
                    <a:lnTo>
                      <a:pt x="69" y="47"/>
                    </a:lnTo>
                    <a:lnTo>
                      <a:pt x="72" y="46"/>
                    </a:lnTo>
                    <a:lnTo>
                      <a:pt x="73" y="46"/>
                    </a:lnTo>
                    <a:lnTo>
                      <a:pt x="76" y="44"/>
                    </a:lnTo>
                    <a:lnTo>
                      <a:pt x="77" y="43"/>
                    </a:lnTo>
                    <a:lnTo>
                      <a:pt x="79" y="43"/>
                    </a:lnTo>
                    <a:lnTo>
                      <a:pt x="81" y="42"/>
                    </a:lnTo>
                    <a:lnTo>
                      <a:pt x="83" y="42"/>
                    </a:lnTo>
                    <a:lnTo>
                      <a:pt x="84" y="39"/>
                    </a:lnTo>
                    <a:lnTo>
                      <a:pt x="85" y="36"/>
                    </a:lnTo>
                    <a:lnTo>
                      <a:pt x="87" y="35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89" y="27"/>
                    </a:lnTo>
                    <a:lnTo>
                      <a:pt x="91" y="26"/>
                    </a:lnTo>
                    <a:lnTo>
                      <a:pt x="91" y="23"/>
                    </a:lnTo>
                    <a:lnTo>
                      <a:pt x="92" y="23"/>
                    </a:lnTo>
                    <a:lnTo>
                      <a:pt x="92" y="22"/>
                    </a:lnTo>
                    <a:lnTo>
                      <a:pt x="93" y="22"/>
                    </a:lnTo>
                    <a:lnTo>
                      <a:pt x="95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7" y="20"/>
                    </a:lnTo>
                    <a:lnTo>
                      <a:pt x="97" y="20"/>
                    </a:lnTo>
                    <a:lnTo>
                      <a:pt x="97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3"/>
                    </a:lnTo>
                    <a:lnTo>
                      <a:pt x="99" y="23"/>
                    </a:lnTo>
                    <a:lnTo>
                      <a:pt x="99" y="24"/>
                    </a:lnTo>
                    <a:lnTo>
                      <a:pt x="101" y="23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8" y="20"/>
                    </a:lnTo>
                    <a:lnTo>
                      <a:pt x="109" y="19"/>
                    </a:lnTo>
                    <a:lnTo>
                      <a:pt x="112" y="19"/>
                    </a:lnTo>
                    <a:lnTo>
                      <a:pt x="113" y="18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7" y="16"/>
                    </a:lnTo>
                    <a:lnTo>
                      <a:pt x="117" y="18"/>
                    </a:lnTo>
                    <a:lnTo>
                      <a:pt x="117" y="18"/>
                    </a:lnTo>
                    <a:lnTo>
                      <a:pt x="117" y="18"/>
                    </a:lnTo>
                    <a:lnTo>
                      <a:pt x="117" y="19"/>
                    </a:lnTo>
                    <a:lnTo>
                      <a:pt x="117" y="19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18"/>
                    </a:lnTo>
                    <a:lnTo>
                      <a:pt x="125" y="16"/>
                    </a:lnTo>
                    <a:lnTo>
                      <a:pt x="128" y="15"/>
                    </a:lnTo>
                    <a:lnTo>
                      <a:pt x="131" y="14"/>
                    </a:lnTo>
                    <a:lnTo>
                      <a:pt x="133" y="12"/>
                    </a:lnTo>
                    <a:lnTo>
                      <a:pt x="136" y="12"/>
                    </a:lnTo>
                    <a:lnTo>
                      <a:pt x="139" y="11"/>
                    </a:lnTo>
                    <a:lnTo>
                      <a:pt x="140" y="8"/>
                    </a:lnTo>
                    <a:lnTo>
                      <a:pt x="141" y="7"/>
                    </a:lnTo>
                    <a:lnTo>
                      <a:pt x="143" y="6"/>
                    </a:lnTo>
                    <a:lnTo>
                      <a:pt x="143" y="4"/>
                    </a:lnTo>
                    <a:lnTo>
                      <a:pt x="143" y="3"/>
                    </a:lnTo>
                    <a:lnTo>
                      <a:pt x="143" y="3"/>
                    </a:lnTo>
                    <a:lnTo>
                      <a:pt x="143" y="2"/>
                    </a:lnTo>
                    <a:lnTo>
                      <a:pt x="143" y="0"/>
                    </a:lnTo>
                    <a:lnTo>
                      <a:pt x="139" y="0"/>
                    </a:lnTo>
                    <a:lnTo>
                      <a:pt x="135" y="2"/>
                    </a:lnTo>
                    <a:lnTo>
                      <a:pt x="129" y="4"/>
                    </a:lnTo>
                    <a:lnTo>
                      <a:pt x="124" y="7"/>
                    </a:lnTo>
                    <a:lnTo>
                      <a:pt x="119" y="10"/>
                    </a:lnTo>
                    <a:lnTo>
                      <a:pt x="113" y="12"/>
                    </a:lnTo>
                    <a:lnTo>
                      <a:pt x="108" y="15"/>
                    </a:lnTo>
                    <a:lnTo>
                      <a:pt x="103" y="16"/>
                    </a:lnTo>
                    <a:lnTo>
                      <a:pt x="101" y="16"/>
                    </a:lnTo>
                    <a:lnTo>
                      <a:pt x="101" y="16"/>
                    </a:lnTo>
                    <a:lnTo>
                      <a:pt x="101" y="16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0" y="14"/>
                    </a:lnTo>
                    <a:lnTo>
                      <a:pt x="99" y="15"/>
                    </a:lnTo>
                    <a:lnTo>
                      <a:pt x="96" y="15"/>
                    </a:lnTo>
                    <a:lnTo>
                      <a:pt x="93" y="16"/>
                    </a:lnTo>
                    <a:lnTo>
                      <a:pt x="92" y="16"/>
                    </a:lnTo>
                    <a:lnTo>
                      <a:pt x="89" y="18"/>
                    </a:lnTo>
                    <a:lnTo>
                      <a:pt x="87" y="18"/>
                    </a:lnTo>
                    <a:lnTo>
                      <a:pt x="85" y="19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8"/>
                    </a:lnTo>
                    <a:lnTo>
                      <a:pt x="77" y="19"/>
                    </a:lnTo>
                    <a:lnTo>
                      <a:pt x="73" y="20"/>
                    </a:lnTo>
                    <a:lnTo>
                      <a:pt x="69" y="22"/>
                    </a:lnTo>
                    <a:lnTo>
                      <a:pt x="65" y="23"/>
                    </a:lnTo>
                    <a:lnTo>
                      <a:pt x="61" y="24"/>
                    </a:lnTo>
                    <a:lnTo>
                      <a:pt x="57" y="26"/>
                    </a:lnTo>
                    <a:lnTo>
                      <a:pt x="53" y="27"/>
                    </a:lnTo>
                    <a:lnTo>
                      <a:pt x="49" y="28"/>
                    </a:lnTo>
                    <a:lnTo>
                      <a:pt x="49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7"/>
                    </a:lnTo>
                    <a:lnTo>
                      <a:pt x="47" y="27"/>
                    </a:lnTo>
                    <a:lnTo>
                      <a:pt x="47" y="27"/>
                    </a:lnTo>
                    <a:lnTo>
                      <a:pt x="41" y="28"/>
                    </a:lnTo>
                    <a:lnTo>
                      <a:pt x="36" y="30"/>
                    </a:lnTo>
                    <a:lnTo>
                      <a:pt x="29" y="31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2" y="36"/>
                    </a:lnTo>
                    <a:lnTo>
                      <a:pt x="7" y="39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1" y="43"/>
                    </a:lnTo>
                    <a:lnTo>
                      <a:pt x="4" y="43"/>
                    </a:lnTo>
                    <a:lnTo>
                      <a:pt x="7" y="43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6" y="40"/>
                    </a:lnTo>
                    <a:lnTo>
                      <a:pt x="19" y="40"/>
                    </a:lnTo>
                    <a:lnTo>
                      <a:pt x="20" y="39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40"/>
                    </a:lnTo>
                    <a:lnTo>
                      <a:pt x="36" y="39"/>
                    </a:lnTo>
                    <a:lnTo>
                      <a:pt x="39" y="38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9" y="35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5" y="34"/>
                    </a:lnTo>
                    <a:lnTo>
                      <a:pt x="67" y="35"/>
                    </a:lnTo>
                    <a:lnTo>
                      <a:pt x="67" y="35"/>
                    </a:lnTo>
                    <a:lnTo>
                      <a:pt x="68" y="35"/>
                    </a:lnTo>
                    <a:lnTo>
                      <a:pt x="68" y="35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2" y="36"/>
                    </a:lnTo>
                    <a:lnTo>
                      <a:pt x="72" y="35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5" y="36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1" y="39"/>
                    </a:lnTo>
                    <a:lnTo>
                      <a:pt x="69" y="40"/>
                    </a:lnTo>
                    <a:lnTo>
                      <a:pt x="68" y="40"/>
                    </a:lnTo>
                    <a:lnTo>
                      <a:pt x="67" y="42"/>
                    </a:lnTo>
                    <a:lnTo>
                      <a:pt x="65" y="43"/>
                    </a:lnTo>
                    <a:lnTo>
                      <a:pt x="65" y="43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3" y="46"/>
                    </a:lnTo>
                    <a:lnTo>
                      <a:pt x="63" y="47"/>
                    </a:lnTo>
                    <a:lnTo>
                      <a:pt x="63" y="47"/>
                    </a:lnTo>
                    <a:lnTo>
                      <a:pt x="63" y="48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4" y="48"/>
                    </a:lnTo>
                    <a:lnTo>
                      <a:pt x="65" y="48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8" y="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6633"/>
                  </a:gs>
                  <a:gs pos="100000">
                    <a:srgbClr val="FFFF00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4" name="Freeform 3317"/>
              <p:cNvSpPr>
                <a:spLocks/>
              </p:cNvSpPr>
              <p:nvPr userDrawn="1"/>
            </p:nvSpPr>
            <p:spPr bwMode="auto">
              <a:xfrm rot="-5400000">
                <a:off x="1254" y="777"/>
                <a:ext cx="7" cy="5"/>
              </a:xfrm>
              <a:custGeom>
                <a:avLst/>
                <a:gdLst/>
                <a:ahLst/>
                <a:cxnLst>
                  <a:cxn ang="0">
                    <a:pos x="24" y="15"/>
                  </a:cxn>
                  <a:cxn ang="0">
                    <a:pos x="26" y="13"/>
                  </a:cxn>
                  <a:cxn ang="0">
                    <a:pos x="27" y="13"/>
                  </a:cxn>
                  <a:cxn ang="0">
                    <a:pos x="28" y="12"/>
                  </a:cxn>
                  <a:cxn ang="0">
                    <a:pos x="28" y="12"/>
                  </a:cxn>
                  <a:cxn ang="0">
                    <a:pos x="30" y="11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31" y="8"/>
                  </a:cxn>
                  <a:cxn ang="0">
                    <a:pos x="32" y="7"/>
                  </a:cxn>
                  <a:cxn ang="0">
                    <a:pos x="35" y="5"/>
                  </a:cxn>
                  <a:cxn ang="0">
                    <a:pos x="39" y="4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36" y="1"/>
                  </a:cxn>
                  <a:cxn ang="0">
                    <a:pos x="27" y="7"/>
                  </a:cxn>
                  <a:cxn ang="0">
                    <a:pos x="18" y="12"/>
                  </a:cxn>
                  <a:cxn ang="0">
                    <a:pos x="7" y="17"/>
                  </a:cxn>
                  <a:cxn ang="0">
                    <a:pos x="3" y="20"/>
                  </a:cxn>
                  <a:cxn ang="0">
                    <a:pos x="2" y="21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3" y="21"/>
                  </a:cxn>
                  <a:cxn ang="0">
                    <a:pos x="8" y="20"/>
                  </a:cxn>
                  <a:cxn ang="0">
                    <a:pos x="12" y="17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2" y="15"/>
                  </a:cxn>
                  <a:cxn ang="0">
                    <a:pos x="22" y="15"/>
                  </a:cxn>
                  <a:cxn ang="0">
                    <a:pos x="22" y="15"/>
                  </a:cxn>
                  <a:cxn ang="0">
                    <a:pos x="23" y="15"/>
                  </a:cxn>
                  <a:cxn ang="0">
                    <a:pos x="23" y="15"/>
                  </a:cxn>
                  <a:cxn ang="0">
                    <a:pos x="24" y="15"/>
                  </a:cxn>
                </a:cxnLst>
                <a:rect l="0" t="0" r="r" b="b"/>
                <a:pathLst>
                  <a:path w="40" h="23">
                    <a:moveTo>
                      <a:pt x="24" y="15"/>
                    </a:moveTo>
                    <a:lnTo>
                      <a:pt x="24" y="15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2" y="15"/>
                    </a:lnTo>
                    <a:lnTo>
                      <a:pt x="7" y="17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0099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5" name="Freeform 3318"/>
              <p:cNvSpPr>
                <a:spLocks/>
              </p:cNvSpPr>
              <p:nvPr userDrawn="1"/>
            </p:nvSpPr>
            <p:spPr bwMode="auto">
              <a:xfrm rot="-5400000">
                <a:off x="1256" y="813"/>
                <a:ext cx="1" cy="1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4" y="2"/>
                  </a:cxn>
                </a:cxnLst>
                <a:rect l="0" t="0" r="r" b="b"/>
                <a:pathLst>
                  <a:path w="6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6" name="Freeform 3319"/>
              <p:cNvSpPr>
                <a:spLocks/>
              </p:cNvSpPr>
              <p:nvPr userDrawn="1"/>
            </p:nvSpPr>
            <p:spPr bwMode="auto">
              <a:xfrm rot="-5400000">
                <a:off x="1199" y="907"/>
                <a:ext cx="3" cy="2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5" y="3"/>
                  </a:cxn>
                  <a:cxn ang="0">
                    <a:pos x="7" y="4"/>
                  </a:cxn>
                  <a:cxn ang="0">
                    <a:pos x="8" y="5"/>
                  </a:cxn>
                  <a:cxn ang="0">
                    <a:pos x="8" y="5"/>
                  </a:cxn>
                  <a:cxn ang="0">
                    <a:pos x="9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2" y="7"/>
                  </a:cxn>
                  <a:cxn ang="0">
                    <a:pos x="12" y="8"/>
                  </a:cxn>
                  <a:cxn ang="0">
                    <a:pos x="13" y="8"/>
                  </a:cxn>
                  <a:cxn ang="0">
                    <a:pos x="13" y="7"/>
                  </a:cxn>
                  <a:cxn ang="0">
                    <a:pos x="12" y="7"/>
                  </a:cxn>
                  <a:cxn ang="0">
                    <a:pos x="12" y="5"/>
                  </a:cxn>
                  <a:cxn ang="0">
                    <a:pos x="11" y="5"/>
                  </a:cxn>
                  <a:cxn ang="0">
                    <a:pos x="9" y="4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5" y="1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3" y="1"/>
                  </a:cxn>
                  <a:cxn ang="0">
                    <a:pos x="3" y="3"/>
                  </a:cxn>
                  <a:cxn ang="0">
                    <a:pos x="4" y="3"/>
                  </a:cxn>
                </a:cxnLst>
                <a:rect l="0" t="0" r="r" b="b"/>
                <a:pathLst>
                  <a:path w="13" h="8">
                    <a:moveTo>
                      <a:pt x="4" y="3"/>
                    </a:moveTo>
                    <a:lnTo>
                      <a:pt x="5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7" name="Freeform 3320"/>
              <p:cNvSpPr>
                <a:spLocks/>
              </p:cNvSpPr>
              <p:nvPr userDrawn="1"/>
            </p:nvSpPr>
            <p:spPr bwMode="auto">
              <a:xfrm rot="-5400000">
                <a:off x="1250" y="803"/>
                <a:ext cx="21" cy="10"/>
              </a:xfrm>
              <a:custGeom>
                <a:avLst/>
                <a:gdLst/>
                <a:ahLst/>
                <a:cxnLst>
                  <a:cxn ang="0">
                    <a:pos x="83" y="49"/>
                  </a:cxn>
                  <a:cxn ang="0">
                    <a:pos x="86" y="48"/>
                  </a:cxn>
                  <a:cxn ang="0">
                    <a:pos x="86" y="44"/>
                  </a:cxn>
                  <a:cxn ang="0">
                    <a:pos x="94" y="40"/>
                  </a:cxn>
                  <a:cxn ang="0">
                    <a:pos x="95" y="37"/>
                  </a:cxn>
                  <a:cxn ang="0">
                    <a:pos x="87" y="38"/>
                  </a:cxn>
                  <a:cxn ang="0">
                    <a:pos x="75" y="40"/>
                  </a:cxn>
                  <a:cxn ang="0">
                    <a:pos x="78" y="36"/>
                  </a:cxn>
                  <a:cxn ang="0">
                    <a:pos x="83" y="33"/>
                  </a:cxn>
                  <a:cxn ang="0">
                    <a:pos x="87" y="29"/>
                  </a:cxn>
                  <a:cxn ang="0">
                    <a:pos x="86" y="26"/>
                  </a:cxn>
                  <a:cxn ang="0">
                    <a:pos x="79" y="26"/>
                  </a:cxn>
                  <a:cxn ang="0">
                    <a:pos x="78" y="26"/>
                  </a:cxn>
                  <a:cxn ang="0">
                    <a:pos x="78" y="24"/>
                  </a:cxn>
                  <a:cxn ang="0">
                    <a:pos x="86" y="20"/>
                  </a:cxn>
                  <a:cxn ang="0">
                    <a:pos x="110" y="13"/>
                  </a:cxn>
                  <a:cxn ang="0">
                    <a:pos x="115" y="10"/>
                  </a:cxn>
                  <a:cxn ang="0">
                    <a:pos x="102" y="13"/>
                  </a:cxn>
                  <a:cxn ang="0">
                    <a:pos x="82" y="16"/>
                  </a:cxn>
                  <a:cxn ang="0">
                    <a:pos x="81" y="1"/>
                  </a:cxn>
                  <a:cxn ang="0">
                    <a:pos x="71" y="1"/>
                  </a:cxn>
                  <a:cxn ang="0">
                    <a:pos x="63" y="8"/>
                  </a:cxn>
                  <a:cxn ang="0">
                    <a:pos x="59" y="13"/>
                  </a:cxn>
                  <a:cxn ang="0">
                    <a:pos x="55" y="14"/>
                  </a:cxn>
                  <a:cxn ang="0">
                    <a:pos x="51" y="16"/>
                  </a:cxn>
                  <a:cxn ang="0">
                    <a:pos x="59" y="16"/>
                  </a:cxn>
                  <a:cxn ang="0">
                    <a:pos x="73" y="16"/>
                  </a:cxn>
                  <a:cxn ang="0">
                    <a:pos x="71" y="20"/>
                  </a:cxn>
                  <a:cxn ang="0">
                    <a:pos x="59" y="24"/>
                  </a:cxn>
                  <a:cxn ang="0">
                    <a:pos x="50" y="26"/>
                  </a:cxn>
                  <a:cxn ang="0">
                    <a:pos x="46" y="29"/>
                  </a:cxn>
                  <a:cxn ang="0">
                    <a:pos x="37" y="30"/>
                  </a:cxn>
                  <a:cxn ang="0">
                    <a:pos x="34" y="30"/>
                  </a:cxn>
                  <a:cxn ang="0">
                    <a:pos x="32" y="28"/>
                  </a:cxn>
                  <a:cxn ang="0">
                    <a:pos x="29" y="24"/>
                  </a:cxn>
                  <a:cxn ang="0">
                    <a:pos x="25" y="26"/>
                  </a:cxn>
                  <a:cxn ang="0">
                    <a:pos x="18" y="28"/>
                  </a:cxn>
                  <a:cxn ang="0">
                    <a:pos x="13" y="30"/>
                  </a:cxn>
                  <a:cxn ang="0">
                    <a:pos x="9" y="32"/>
                  </a:cxn>
                  <a:cxn ang="0">
                    <a:pos x="1" y="33"/>
                  </a:cxn>
                  <a:cxn ang="0">
                    <a:pos x="0" y="37"/>
                  </a:cxn>
                  <a:cxn ang="0">
                    <a:pos x="2" y="40"/>
                  </a:cxn>
                  <a:cxn ang="0">
                    <a:pos x="9" y="40"/>
                  </a:cxn>
                  <a:cxn ang="0">
                    <a:pos x="12" y="42"/>
                  </a:cxn>
                  <a:cxn ang="0">
                    <a:pos x="10" y="46"/>
                  </a:cxn>
                  <a:cxn ang="0">
                    <a:pos x="24" y="48"/>
                  </a:cxn>
                  <a:cxn ang="0">
                    <a:pos x="45" y="48"/>
                  </a:cxn>
                  <a:cxn ang="0">
                    <a:pos x="47" y="49"/>
                  </a:cxn>
                  <a:cxn ang="0">
                    <a:pos x="61" y="48"/>
                  </a:cxn>
                  <a:cxn ang="0">
                    <a:pos x="67" y="48"/>
                  </a:cxn>
                  <a:cxn ang="0">
                    <a:pos x="70" y="49"/>
                  </a:cxn>
                  <a:cxn ang="0">
                    <a:pos x="75" y="49"/>
                  </a:cxn>
                  <a:cxn ang="0">
                    <a:pos x="78" y="49"/>
                  </a:cxn>
                  <a:cxn ang="0">
                    <a:pos x="79" y="50"/>
                  </a:cxn>
                </a:cxnLst>
                <a:rect l="0" t="0" r="r" b="b"/>
                <a:pathLst>
                  <a:path w="115" h="50">
                    <a:moveTo>
                      <a:pt x="81" y="50"/>
                    </a:moveTo>
                    <a:lnTo>
                      <a:pt x="81" y="50"/>
                    </a:lnTo>
                    <a:lnTo>
                      <a:pt x="81" y="50"/>
                    </a:lnTo>
                    <a:lnTo>
                      <a:pt x="82" y="49"/>
                    </a:lnTo>
                    <a:lnTo>
                      <a:pt x="82" y="49"/>
                    </a:lnTo>
                    <a:lnTo>
                      <a:pt x="83" y="49"/>
                    </a:lnTo>
                    <a:lnTo>
                      <a:pt x="83" y="49"/>
                    </a:lnTo>
                    <a:lnTo>
                      <a:pt x="83" y="49"/>
                    </a:lnTo>
                    <a:lnTo>
                      <a:pt x="83" y="49"/>
                    </a:lnTo>
                    <a:lnTo>
                      <a:pt x="85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86" y="45"/>
                    </a:lnTo>
                    <a:lnTo>
                      <a:pt x="86" y="45"/>
                    </a:lnTo>
                    <a:lnTo>
                      <a:pt x="86" y="44"/>
                    </a:lnTo>
                    <a:lnTo>
                      <a:pt x="86" y="44"/>
                    </a:lnTo>
                    <a:lnTo>
                      <a:pt x="87" y="42"/>
                    </a:lnTo>
                    <a:lnTo>
                      <a:pt x="87" y="42"/>
                    </a:lnTo>
                    <a:lnTo>
                      <a:pt x="89" y="41"/>
                    </a:lnTo>
                    <a:lnTo>
                      <a:pt x="90" y="41"/>
                    </a:lnTo>
                    <a:lnTo>
                      <a:pt x="91" y="40"/>
                    </a:lnTo>
                    <a:lnTo>
                      <a:pt x="94" y="40"/>
                    </a:lnTo>
                    <a:lnTo>
                      <a:pt x="95" y="38"/>
                    </a:lnTo>
                    <a:lnTo>
                      <a:pt x="95" y="38"/>
                    </a:lnTo>
                    <a:lnTo>
                      <a:pt x="95" y="38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5" y="36"/>
                    </a:lnTo>
                    <a:lnTo>
                      <a:pt x="93" y="37"/>
                    </a:lnTo>
                    <a:lnTo>
                      <a:pt x="90" y="38"/>
                    </a:lnTo>
                    <a:lnTo>
                      <a:pt x="87" y="38"/>
                    </a:lnTo>
                    <a:lnTo>
                      <a:pt x="85" y="40"/>
                    </a:lnTo>
                    <a:lnTo>
                      <a:pt x="82" y="40"/>
                    </a:lnTo>
                    <a:lnTo>
                      <a:pt x="79" y="41"/>
                    </a:lnTo>
                    <a:lnTo>
                      <a:pt x="78" y="41"/>
                    </a:lnTo>
                    <a:lnTo>
                      <a:pt x="75" y="41"/>
                    </a:lnTo>
                    <a:lnTo>
                      <a:pt x="75" y="40"/>
                    </a:lnTo>
                    <a:lnTo>
                      <a:pt x="75" y="40"/>
                    </a:lnTo>
                    <a:lnTo>
                      <a:pt x="75" y="38"/>
                    </a:lnTo>
                    <a:lnTo>
                      <a:pt x="75" y="38"/>
                    </a:lnTo>
                    <a:lnTo>
                      <a:pt x="77" y="37"/>
                    </a:lnTo>
                    <a:lnTo>
                      <a:pt x="77" y="36"/>
                    </a:lnTo>
                    <a:lnTo>
                      <a:pt x="78" y="36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81" y="34"/>
                    </a:lnTo>
                    <a:lnTo>
                      <a:pt x="82" y="33"/>
                    </a:lnTo>
                    <a:lnTo>
                      <a:pt x="83" y="33"/>
                    </a:lnTo>
                    <a:lnTo>
                      <a:pt x="83" y="33"/>
                    </a:lnTo>
                    <a:lnTo>
                      <a:pt x="85" y="32"/>
                    </a:lnTo>
                    <a:lnTo>
                      <a:pt x="86" y="32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7" y="30"/>
                    </a:lnTo>
                    <a:lnTo>
                      <a:pt x="87" y="29"/>
                    </a:lnTo>
                    <a:lnTo>
                      <a:pt x="87" y="29"/>
                    </a:lnTo>
                    <a:lnTo>
                      <a:pt x="87" y="28"/>
                    </a:lnTo>
                    <a:lnTo>
                      <a:pt x="87" y="28"/>
                    </a:lnTo>
                    <a:lnTo>
                      <a:pt x="87" y="26"/>
                    </a:lnTo>
                    <a:lnTo>
                      <a:pt x="87" y="26"/>
                    </a:lnTo>
                    <a:lnTo>
                      <a:pt x="86" y="26"/>
                    </a:lnTo>
                    <a:lnTo>
                      <a:pt x="85" y="26"/>
                    </a:lnTo>
                    <a:lnTo>
                      <a:pt x="83" y="26"/>
                    </a:lnTo>
                    <a:lnTo>
                      <a:pt x="83" y="26"/>
                    </a:lnTo>
                    <a:lnTo>
                      <a:pt x="82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7" y="26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8" y="24"/>
                    </a:lnTo>
                    <a:lnTo>
                      <a:pt x="79" y="24"/>
                    </a:lnTo>
                    <a:lnTo>
                      <a:pt x="79" y="22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2" y="21"/>
                    </a:lnTo>
                    <a:lnTo>
                      <a:pt x="86" y="20"/>
                    </a:lnTo>
                    <a:lnTo>
                      <a:pt x="90" y="20"/>
                    </a:lnTo>
                    <a:lnTo>
                      <a:pt x="94" y="18"/>
                    </a:lnTo>
                    <a:lnTo>
                      <a:pt x="98" y="17"/>
                    </a:lnTo>
                    <a:lnTo>
                      <a:pt x="102" y="16"/>
                    </a:lnTo>
                    <a:lnTo>
                      <a:pt x="106" y="14"/>
                    </a:lnTo>
                    <a:lnTo>
                      <a:pt x="110" y="13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5" y="9"/>
                    </a:lnTo>
                    <a:lnTo>
                      <a:pt x="115" y="9"/>
                    </a:lnTo>
                    <a:lnTo>
                      <a:pt x="114" y="9"/>
                    </a:lnTo>
                    <a:lnTo>
                      <a:pt x="110" y="10"/>
                    </a:lnTo>
                    <a:lnTo>
                      <a:pt x="106" y="12"/>
                    </a:lnTo>
                    <a:lnTo>
                      <a:pt x="102" y="13"/>
                    </a:lnTo>
                    <a:lnTo>
                      <a:pt x="98" y="13"/>
                    </a:lnTo>
                    <a:lnTo>
                      <a:pt x="94" y="14"/>
                    </a:lnTo>
                    <a:lnTo>
                      <a:pt x="90" y="16"/>
                    </a:lnTo>
                    <a:lnTo>
                      <a:pt x="86" y="17"/>
                    </a:lnTo>
                    <a:lnTo>
                      <a:pt x="82" y="17"/>
                    </a:lnTo>
                    <a:lnTo>
                      <a:pt x="82" y="16"/>
                    </a:lnTo>
                    <a:lnTo>
                      <a:pt x="81" y="13"/>
                    </a:lnTo>
                    <a:lnTo>
                      <a:pt x="81" y="10"/>
                    </a:lnTo>
                    <a:lnTo>
                      <a:pt x="81" y="8"/>
                    </a:lnTo>
                    <a:lnTo>
                      <a:pt x="81" y="6"/>
                    </a:lnTo>
                    <a:lnTo>
                      <a:pt x="81" y="4"/>
                    </a:lnTo>
                    <a:lnTo>
                      <a:pt x="81" y="1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4" y="0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7" y="2"/>
                    </a:lnTo>
                    <a:lnTo>
                      <a:pt x="66" y="4"/>
                    </a:lnTo>
                    <a:lnTo>
                      <a:pt x="65" y="5"/>
                    </a:lnTo>
                    <a:lnTo>
                      <a:pt x="65" y="6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2" y="9"/>
                    </a:lnTo>
                    <a:lnTo>
                      <a:pt x="61" y="10"/>
                    </a:lnTo>
                    <a:lnTo>
                      <a:pt x="61" y="12"/>
                    </a:lnTo>
                    <a:lnTo>
                      <a:pt x="59" y="13"/>
                    </a:lnTo>
                    <a:lnTo>
                      <a:pt x="59" y="13"/>
                    </a:lnTo>
                    <a:lnTo>
                      <a:pt x="58" y="13"/>
                    </a:lnTo>
                    <a:lnTo>
                      <a:pt x="58" y="13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7"/>
                    </a:lnTo>
                    <a:lnTo>
                      <a:pt x="54" y="17"/>
                    </a:lnTo>
                    <a:lnTo>
                      <a:pt x="57" y="17"/>
                    </a:lnTo>
                    <a:lnTo>
                      <a:pt x="59" y="16"/>
                    </a:lnTo>
                    <a:lnTo>
                      <a:pt x="62" y="16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70" y="14"/>
                    </a:lnTo>
                    <a:lnTo>
                      <a:pt x="73" y="14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71" y="18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1" y="20"/>
                    </a:lnTo>
                    <a:lnTo>
                      <a:pt x="69" y="21"/>
                    </a:lnTo>
                    <a:lnTo>
                      <a:pt x="67" y="22"/>
                    </a:lnTo>
                    <a:lnTo>
                      <a:pt x="65" y="22"/>
                    </a:lnTo>
                    <a:lnTo>
                      <a:pt x="62" y="22"/>
                    </a:lnTo>
                    <a:lnTo>
                      <a:pt x="59" y="24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1" y="25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9" y="28"/>
                    </a:lnTo>
                    <a:lnTo>
                      <a:pt x="49" y="28"/>
                    </a:lnTo>
                    <a:lnTo>
                      <a:pt x="47" y="28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6" y="29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2" y="30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7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6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5" y="25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4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20" y="28"/>
                    </a:lnTo>
                    <a:lnTo>
                      <a:pt x="18" y="28"/>
                    </a:lnTo>
                    <a:lnTo>
                      <a:pt x="17" y="28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2" y="32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4" y="48"/>
                    </a:lnTo>
                    <a:lnTo>
                      <a:pt x="20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2" y="48"/>
                    </a:lnTo>
                    <a:lnTo>
                      <a:pt x="35" y="48"/>
                    </a:lnTo>
                    <a:lnTo>
                      <a:pt x="41" y="48"/>
                    </a:lnTo>
                    <a:lnTo>
                      <a:pt x="45" y="46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6" y="49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47" y="49"/>
                    </a:lnTo>
                    <a:lnTo>
                      <a:pt x="50" y="49"/>
                    </a:lnTo>
                    <a:lnTo>
                      <a:pt x="53" y="49"/>
                    </a:lnTo>
                    <a:lnTo>
                      <a:pt x="55" y="49"/>
                    </a:lnTo>
                    <a:lnTo>
                      <a:pt x="58" y="49"/>
                    </a:lnTo>
                    <a:lnTo>
                      <a:pt x="61" y="48"/>
                    </a:lnTo>
                    <a:lnTo>
                      <a:pt x="63" y="48"/>
                    </a:lnTo>
                    <a:lnTo>
                      <a:pt x="66" y="48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7" y="48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7" y="49"/>
                    </a:lnTo>
                    <a:lnTo>
                      <a:pt x="69" y="49"/>
                    </a:lnTo>
                    <a:lnTo>
                      <a:pt x="70" y="49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73" y="49"/>
                    </a:lnTo>
                    <a:lnTo>
                      <a:pt x="74" y="49"/>
                    </a:lnTo>
                    <a:lnTo>
                      <a:pt x="75" y="49"/>
                    </a:lnTo>
                    <a:lnTo>
                      <a:pt x="75" y="49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77" y="49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79" y="49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81" y="50"/>
                    </a:lnTo>
                    <a:lnTo>
                      <a:pt x="81" y="50"/>
                    </a:lnTo>
                    <a:lnTo>
                      <a:pt x="81" y="50"/>
                    </a:lnTo>
                    <a:lnTo>
                      <a:pt x="81" y="50"/>
                    </a:lnTo>
                    <a:close/>
                  </a:path>
                </a:pathLst>
              </a:custGeom>
              <a:solidFill>
                <a:srgbClr val="0099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8" name="Freeform 3321"/>
              <p:cNvSpPr>
                <a:spLocks/>
              </p:cNvSpPr>
              <p:nvPr userDrawn="1"/>
            </p:nvSpPr>
            <p:spPr bwMode="auto">
              <a:xfrm rot="-5400000">
                <a:off x="1255" y="825"/>
                <a:ext cx="4" cy="1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5" y="8"/>
                  </a:cxn>
                  <a:cxn ang="0">
                    <a:pos x="7" y="8"/>
                  </a:cxn>
                  <a:cxn ang="0">
                    <a:pos x="7" y="8"/>
                  </a:cxn>
                  <a:cxn ang="0">
                    <a:pos x="7" y="8"/>
                  </a:cxn>
                  <a:cxn ang="0">
                    <a:pos x="8" y="7"/>
                  </a:cxn>
                  <a:cxn ang="0">
                    <a:pos x="8" y="7"/>
                  </a:cxn>
                  <a:cxn ang="0">
                    <a:pos x="8" y="7"/>
                  </a:cxn>
                  <a:cxn ang="0">
                    <a:pos x="9" y="6"/>
                  </a:cxn>
                  <a:cxn ang="0">
                    <a:pos x="11" y="7"/>
                  </a:cxn>
                  <a:cxn ang="0">
                    <a:pos x="13" y="7"/>
                  </a:cxn>
                  <a:cxn ang="0">
                    <a:pos x="15" y="7"/>
                  </a:cxn>
                  <a:cxn ang="0">
                    <a:pos x="16" y="7"/>
                  </a:cxn>
                  <a:cxn ang="0">
                    <a:pos x="19" y="7"/>
                  </a:cxn>
                  <a:cxn ang="0">
                    <a:pos x="20" y="7"/>
                  </a:cxn>
                  <a:cxn ang="0">
                    <a:pos x="23" y="7"/>
                  </a:cxn>
                  <a:cxn ang="0">
                    <a:pos x="24" y="7"/>
                  </a:cxn>
                  <a:cxn ang="0">
                    <a:pos x="24" y="7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3" y="6"/>
                  </a:cxn>
                  <a:cxn ang="0">
                    <a:pos x="23" y="4"/>
                  </a:cxn>
                  <a:cxn ang="0">
                    <a:pos x="21" y="4"/>
                  </a:cxn>
                  <a:cxn ang="0">
                    <a:pos x="20" y="4"/>
                  </a:cxn>
                  <a:cxn ang="0">
                    <a:pos x="19" y="3"/>
                  </a:cxn>
                  <a:cxn ang="0">
                    <a:pos x="16" y="3"/>
                  </a:cxn>
                  <a:cxn ang="0">
                    <a:pos x="15" y="3"/>
                  </a:cxn>
                  <a:cxn ang="0">
                    <a:pos x="12" y="2"/>
                  </a:cxn>
                  <a:cxn ang="0">
                    <a:pos x="11" y="2"/>
                  </a:cxn>
                  <a:cxn ang="0">
                    <a:pos x="8" y="2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6"/>
                  </a:cxn>
                  <a:cxn ang="0">
                    <a:pos x="1" y="7"/>
                  </a:cxn>
                  <a:cxn ang="0">
                    <a:pos x="0" y="8"/>
                  </a:cxn>
                  <a:cxn ang="0">
                    <a:pos x="1" y="8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</a:cxnLst>
                <a:rect l="0" t="0" r="r" b="b"/>
                <a:pathLst>
                  <a:path w="24" h="8">
                    <a:moveTo>
                      <a:pt x="4" y="8"/>
                    </a:move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69" name="Freeform 3322"/>
              <p:cNvSpPr>
                <a:spLocks/>
              </p:cNvSpPr>
              <p:nvPr userDrawn="1"/>
            </p:nvSpPr>
            <p:spPr bwMode="auto">
              <a:xfrm rot="-5400000">
                <a:off x="1256" y="815"/>
                <a:ext cx="3" cy="1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3" y="4"/>
                  </a:cxn>
                  <a:cxn ang="0">
                    <a:pos x="4" y="4"/>
                  </a:cxn>
                  <a:cxn ang="0">
                    <a:pos x="7" y="4"/>
                  </a:cxn>
                  <a:cxn ang="0">
                    <a:pos x="8" y="4"/>
                  </a:cxn>
                  <a:cxn ang="0">
                    <a:pos x="9" y="4"/>
                  </a:cxn>
                  <a:cxn ang="0">
                    <a:pos x="11" y="4"/>
                  </a:cxn>
                  <a:cxn ang="0">
                    <a:pos x="12" y="4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5" y="3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15" y="1"/>
                  </a:cxn>
                  <a:cxn ang="0">
                    <a:pos x="13" y="1"/>
                  </a:cxn>
                  <a:cxn ang="0">
                    <a:pos x="11" y="1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</a:cxnLst>
                <a:rect l="0" t="0" r="r" b="b"/>
                <a:pathLst>
                  <a:path w="16" h="4">
                    <a:moveTo>
                      <a:pt x="1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70" name="Freeform 3323"/>
              <p:cNvSpPr>
                <a:spLocks/>
              </p:cNvSpPr>
              <p:nvPr userDrawn="1"/>
            </p:nvSpPr>
            <p:spPr bwMode="auto">
              <a:xfrm rot="-5400000">
                <a:off x="1245" y="844"/>
                <a:ext cx="4" cy="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7" y="7"/>
                  </a:cxn>
                  <a:cxn ang="0">
                    <a:pos x="8" y="8"/>
                  </a:cxn>
                  <a:cxn ang="0">
                    <a:pos x="10" y="8"/>
                  </a:cxn>
                  <a:cxn ang="0">
                    <a:pos x="11" y="9"/>
                  </a:cxn>
                  <a:cxn ang="0">
                    <a:pos x="12" y="11"/>
                  </a:cxn>
                  <a:cxn ang="0">
                    <a:pos x="14" y="11"/>
                  </a:cxn>
                  <a:cxn ang="0">
                    <a:pos x="15" y="12"/>
                  </a:cxn>
                  <a:cxn ang="0">
                    <a:pos x="16" y="12"/>
                  </a:cxn>
                  <a:cxn ang="0">
                    <a:pos x="18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3"/>
                  </a:cxn>
                  <a:cxn ang="0">
                    <a:pos x="19" y="12"/>
                  </a:cxn>
                  <a:cxn ang="0">
                    <a:pos x="19" y="12"/>
                  </a:cxn>
                  <a:cxn ang="0">
                    <a:pos x="19" y="11"/>
                  </a:cxn>
                  <a:cxn ang="0">
                    <a:pos x="19" y="11"/>
                  </a:cxn>
                  <a:cxn ang="0">
                    <a:pos x="18" y="9"/>
                  </a:cxn>
                  <a:cxn ang="0">
                    <a:pos x="15" y="8"/>
                  </a:cxn>
                  <a:cxn ang="0">
                    <a:pos x="12" y="5"/>
                  </a:cxn>
                  <a:cxn ang="0">
                    <a:pos x="10" y="4"/>
                  </a:cxn>
                  <a:cxn ang="0">
                    <a:pos x="7" y="3"/>
                  </a:cxn>
                  <a:cxn ang="0">
                    <a:pos x="4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4" y="5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9" h="13">
                    <a:moveTo>
                      <a:pt x="6" y="5"/>
                    </a:moveTo>
                    <a:lnTo>
                      <a:pt x="7" y="7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9"/>
                    </a:lnTo>
                    <a:lnTo>
                      <a:pt x="15" y="8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71" name="Freeform 3324"/>
              <p:cNvSpPr>
                <a:spLocks/>
              </p:cNvSpPr>
              <p:nvPr userDrawn="1"/>
            </p:nvSpPr>
            <p:spPr bwMode="auto">
              <a:xfrm rot="-5400000">
                <a:off x="1248" y="829"/>
                <a:ext cx="9" cy="5"/>
              </a:xfrm>
              <a:custGeom>
                <a:avLst/>
                <a:gdLst/>
                <a:ahLst/>
                <a:cxnLst>
                  <a:cxn ang="0">
                    <a:pos x="44" y="25"/>
                  </a:cxn>
                  <a:cxn ang="0">
                    <a:pos x="44" y="25"/>
                  </a:cxn>
                  <a:cxn ang="0">
                    <a:pos x="46" y="25"/>
                  </a:cxn>
                  <a:cxn ang="0">
                    <a:pos x="47" y="25"/>
                  </a:cxn>
                  <a:cxn ang="0">
                    <a:pos x="47" y="25"/>
                  </a:cxn>
                  <a:cxn ang="0">
                    <a:pos x="47" y="25"/>
                  </a:cxn>
                  <a:cxn ang="0">
                    <a:pos x="47" y="24"/>
                  </a:cxn>
                  <a:cxn ang="0">
                    <a:pos x="48" y="22"/>
                  </a:cxn>
                  <a:cxn ang="0">
                    <a:pos x="50" y="21"/>
                  </a:cxn>
                  <a:cxn ang="0">
                    <a:pos x="48" y="17"/>
                  </a:cxn>
                  <a:cxn ang="0">
                    <a:pos x="47" y="14"/>
                  </a:cxn>
                  <a:cxn ang="0">
                    <a:pos x="47" y="10"/>
                  </a:cxn>
                  <a:cxn ang="0">
                    <a:pos x="44" y="8"/>
                  </a:cxn>
                  <a:cxn ang="0">
                    <a:pos x="43" y="9"/>
                  </a:cxn>
                  <a:cxn ang="0">
                    <a:pos x="43" y="10"/>
                  </a:cxn>
                  <a:cxn ang="0">
                    <a:pos x="42" y="12"/>
                  </a:cxn>
                  <a:cxn ang="0">
                    <a:pos x="35" y="10"/>
                  </a:cxn>
                  <a:cxn ang="0">
                    <a:pos x="26" y="8"/>
                  </a:cxn>
                  <a:cxn ang="0">
                    <a:pos x="16" y="5"/>
                  </a:cxn>
                  <a:cxn ang="0">
                    <a:pos x="7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1"/>
                  </a:cxn>
                  <a:cxn ang="0">
                    <a:pos x="3" y="2"/>
                  </a:cxn>
                  <a:cxn ang="0">
                    <a:pos x="6" y="5"/>
                  </a:cxn>
                  <a:cxn ang="0">
                    <a:pos x="14" y="6"/>
                  </a:cxn>
                  <a:cxn ang="0">
                    <a:pos x="20" y="9"/>
                  </a:cxn>
                  <a:cxn ang="0">
                    <a:pos x="27" y="12"/>
                  </a:cxn>
                  <a:cxn ang="0">
                    <a:pos x="32" y="14"/>
                  </a:cxn>
                  <a:cxn ang="0">
                    <a:pos x="35" y="16"/>
                  </a:cxn>
                  <a:cxn ang="0">
                    <a:pos x="38" y="18"/>
                  </a:cxn>
                  <a:cxn ang="0">
                    <a:pos x="40" y="21"/>
                  </a:cxn>
                  <a:cxn ang="0">
                    <a:pos x="40" y="22"/>
                  </a:cxn>
                  <a:cxn ang="0">
                    <a:pos x="42" y="22"/>
                  </a:cxn>
                  <a:cxn ang="0">
                    <a:pos x="42" y="24"/>
                  </a:cxn>
                  <a:cxn ang="0">
                    <a:pos x="43" y="25"/>
                  </a:cxn>
                </a:cxnLst>
                <a:rect l="0" t="0" r="r" b="b"/>
                <a:pathLst>
                  <a:path w="50" h="25">
                    <a:moveTo>
                      <a:pt x="43" y="25"/>
                    </a:moveTo>
                    <a:lnTo>
                      <a:pt x="44" y="25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6" y="25"/>
                    </a:lnTo>
                    <a:lnTo>
                      <a:pt x="46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5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0" y="21"/>
                    </a:lnTo>
                    <a:lnTo>
                      <a:pt x="48" y="20"/>
                    </a:lnTo>
                    <a:lnTo>
                      <a:pt x="48" y="17"/>
                    </a:lnTo>
                    <a:lnTo>
                      <a:pt x="48" y="16"/>
                    </a:lnTo>
                    <a:lnTo>
                      <a:pt x="47" y="14"/>
                    </a:lnTo>
                    <a:lnTo>
                      <a:pt x="47" y="12"/>
                    </a:lnTo>
                    <a:lnTo>
                      <a:pt x="47" y="10"/>
                    </a:lnTo>
                    <a:lnTo>
                      <a:pt x="46" y="9"/>
                    </a:lnTo>
                    <a:lnTo>
                      <a:pt x="44" y="8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5" y="10"/>
                    </a:lnTo>
                    <a:lnTo>
                      <a:pt x="31" y="9"/>
                    </a:lnTo>
                    <a:lnTo>
                      <a:pt x="26" y="8"/>
                    </a:lnTo>
                    <a:lnTo>
                      <a:pt x="22" y="6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6" y="5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20" y="9"/>
                    </a:lnTo>
                    <a:lnTo>
                      <a:pt x="23" y="10"/>
                    </a:lnTo>
                    <a:lnTo>
                      <a:pt x="27" y="12"/>
                    </a:lnTo>
                    <a:lnTo>
                      <a:pt x="30" y="13"/>
                    </a:lnTo>
                    <a:lnTo>
                      <a:pt x="32" y="14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7"/>
                    </a:lnTo>
                    <a:lnTo>
                      <a:pt x="38" y="18"/>
                    </a:lnTo>
                    <a:lnTo>
                      <a:pt x="39" y="20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2" y="22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3" y="25"/>
                    </a:lnTo>
                    <a:lnTo>
                      <a:pt x="43" y="2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72" name="Freeform 3325"/>
              <p:cNvSpPr>
                <a:spLocks/>
              </p:cNvSpPr>
              <p:nvPr userDrawn="1"/>
            </p:nvSpPr>
            <p:spPr bwMode="auto">
              <a:xfrm rot="-5400000">
                <a:off x="1249" y="816"/>
                <a:ext cx="8" cy="4"/>
              </a:xfrm>
              <a:custGeom>
                <a:avLst/>
                <a:gdLst/>
                <a:ahLst/>
                <a:cxnLst>
                  <a:cxn ang="0">
                    <a:pos x="28" y="24"/>
                  </a:cxn>
                  <a:cxn ang="0">
                    <a:pos x="28" y="24"/>
                  </a:cxn>
                  <a:cxn ang="0">
                    <a:pos x="29" y="24"/>
                  </a:cxn>
                  <a:cxn ang="0">
                    <a:pos x="29" y="24"/>
                  </a:cxn>
                  <a:cxn ang="0">
                    <a:pos x="29" y="24"/>
                  </a:cxn>
                  <a:cxn ang="0">
                    <a:pos x="29" y="23"/>
                  </a:cxn>
                  <a:cxn ang="0">
                    <a:pos x="30" y="21"/>
                  </a:cxn>
                  <a:cxn ang="0">
                    <a:pos x="30" y="20"/>
                  </a:cxn>
                  <a:cxn ang="0">
                    <a:pos x="33" y="19"/>
                  </a:cxn>
                  <a:cxn ang="0">
                    <a:pos x="34" y="17"/>
                  </a:cxn>
                  <a:cxn ang="0">
                    <a:pos x="37" y="17"/>
                  </a:cxn>
                  <a:cxn ang="0">
                    <a:pos x="40" y="16"/>
                  </a:cxn>
                  <a:cxn ang="0">
                    <a:pos x="41" y="15"/>
                  </a:cxn>
                  <a:cxn ang="0">
                    <a:pos x="40" y="13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32" y="11"/>
                  </a:cxn>
                  <a:cxn ang="0">
                    <a:pos x="29" y="8"/>
                  </a:cxn>
                  <a:cxn ang="0">
                    <a:pos x="29" y="5"/>
                  </a:cxn>
                  <a:cxn ang="0">
                    <a:pos x="30" y="1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1"/>
                  </a:cxn>
                  <a:cxn ang="0">
                    <a:pos x="22" y="3"/>
                  </a:cxn>
                  <a:cxn ang="0">
                    <a:pos x="22" y="4"/>
                  </a:cxn>
                  <a:cxn ang="0">
                    <a:pos x="20" y="5"/>
                  </a:cxn>
                  <a:cxn ang="0">
                    <a:pos x="17" y="5"/>
                  </a:cxn>
                  <a:cxn ang="0">
                    <a:pos x="14" y="5"/>
                  </a:cxn>
                  <a:cxn ang="0">
                    <a:pos x="12" y="5"/>
                  </a:cxn>
                  <a:cxn ang="0">
                    <a:pos x="10" y="7"/>
                  </a:cxn>
                  <a:cxn ang="0">
                    <a:pos x="10" y="8"/>
                  </a:cxn>
                  <a:cxn ang="0">
                    <a:pos x="10" y="9"/>
                  </a:cxn>
                  <a:cxn ang="0">
                    <a:pos x="8" y="11"/>
                  </a:cxn>
                  <a:cxn ang="0">
                    <a:pos x="6" y="12"/>
                  </a:cxn>
                  <a:cxn ang="0">
                    <a:pos x="5" y="12"/>
                  </a:cxn>
                  <a:cxn ang="0">
                    <a:pos x="2" y="12"/>
                  </a:cxn>
                  <a:cxn ang="0">
                    <a:pos x="1" y="12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0" y="15"/>
                  </a:cxn>
                  <a:cxn ang="0">
                    <a:pos x="4" y="16"/>
                  </a:cxn>
                  <a:cxn ang="0">
                    <a:pos x="8" y="17"/>
                  </a:cxn>
                  <a:cxn ang="0">
                    <a:pos x="13" y="17"/>
                  </a:cxn>
                  <a:cxn ang="0">
                    <a:pos x="18" y="19"/>
                  </a:cxn>
                  <a:cxn ang="0">
                    <a:pos x="21" y="19"/>
                  </a:cxn>
                  <a:cxn ang="0">
                    <a:pos x="21" y="20"/>
                  </a:cxn>
                  <a:cxn ang="0">
                    <a:pos x="21" y="21"/>
                  </a:cxn>
                  <a:cxn ang="0">
                    <a:pos x="21" y="21"/>
                  </a:cxn>
                  <a:cxn ang="0">
                    <a:pos x="21" y="23"/>
                  </a:cxn>
                  <a:cxn ang="0">
                    <a:pos x="22" y="23"/>
                  </a:cxn>
                  <a:cxn ang="0">
                    <a:pos x="24" y="24"/>
                  </a:cxn>
                  <a:cxn ang="0">
                    <a:pos x="26" y="24"/>
                  </a:cxn>
                </a:cxnLst>
                <a:rect l="0" t="0" r="r" b="b"/>
                <a:pathLst>
                  <a:path w="41" h="24">
                    <a:moveTo>
                      <a:pt x="28" y="24"/>
                    </a:moveTo>
                    <a:lnTo>
                      <a:pt x="28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8" y="17"/>
                    </a:lnTo>
                    <a:lnTo>
                      <a:pt x="40" y="16"/>
                    </a:lnTo>
                    <a:lnTo>
                      <a:pt x="41" y="16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4" y="13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3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28" y="2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73" name="Freeform 3326"/>
              <p:cNvSpPr>
                <a:spLocks/>
              </p:cNvSpPr>
              <p:nvPr userDrawn="1"/>
            </p:nvSpPr>
            <p:spPr bwMode="auto">
              <a:xfrm rot="-5400000">
                <a:off x="1203" y="898"/>
                <a:ext cx="3" cy="2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4"/>
                  </a:cxn>
                  <a:cxn ang="0">
                    <a:pos x="6" y="4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8" y="7"/>
                  </a:cxn>
                  <a:cxn ang="0">
                    <a:pos x="10" y="7"/>
                  </a:cxn>
                  <a:cxn ang="0">
                    <a:pos x="11" y="8"/>
                  </a:cxn>
                  <a:cxn ang="0">
                    <a:pos x="11" y="9"/>
                  </a:cxn>
                  <a:cxn ang="0">
                    <a:pos x="12" y="9"/>
                  </a:cxn>
                  <a:cxn ang="0">
                    <a:pos x="12" y="9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5" y="9"/>
                  </a:cxn>
                  <a:cxn ang="0">
                    <a:pos x="15" y="9"/>
                  </a:cxn>
                  <a:cxn ang="0">
                    <a:pos x="15" y="9"/>
                  </a:cxn>
                  <a:cxn ang="0">
                    <a:pos x="16" y="9"/>
                  </a:cxn>
                  <a:cxn ang="0">
                    <a:pos x="15" y="8"/>
                  </a:cxn>
                  <a:cxn ang="0">
                    <a:pos x="12" y="7"/>
                  </a:cxn>
                  <a:cxn ang="0">
                    <a:pos x="11" y="5"/>
                  </a:cxn>
                  <a:cxn ang="0">
                    <a:pos x="10" y="4"/>
                  </a:cxn>
                  <a:cxn ang="0">
                    <a:pos x="7" y="3"/>
                  </a:cxn>
                  <a:cxn ang="0">
                    <a:pos x="6" y="1"/>
                  </a:cxn>
                  <a:cxn ang="0">
                    <a:pos x="4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16" h="9">
                    <a:moveTo>
                      <a:pt x="4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sp>
            <p:nvSpPr>
              <p:cNvPr id="74" name="Freeform 3327"/>
              <p:cNvSpPr>
                <a:spLocks/>
              </p:cNvSpPr>
              <p:nvPr userDrawn="1"/>
            </p:nvSpPr>
            <p:spPr bwMode="auto">
              <a:xfrm rot="-5400000">
                <a:off x="1269" y="806"/>
                <a:ext cx="1" cy="0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  <p:grpSp>
            <p:nvGrpSpPr>
              <p:cNvPr id="75" name="Group 3328"/>
              <p:cNvGrpSpPr>
                <a:grpSpLocks/>
              </p:cNvGrpSpPr>
              <p:nvPr userDrawn="1"/>
            </p:nvGrpSpPr>
            <p:grpSpPr bwMode="auto">
              <a:xfrm rot="-5400000">
                <a:off x="897" y="588"/>
                <a:ext cx="511" cy="173"/>
                <a:chOff x="2293" y="1849"/>
                <a:chExt cx="1364" cy="533"/>
              </a:xfrm>
            </p:grpSpPr>
            <p:sp>
              <p:nvSpPr>
                <p:cNvPr id="77" name="Freeform 3329"/>
                <p:cNvSpPr>
                  <a:spLocks/>
                </p:cNvSpPr>
                <p:nvPr/>
              </p:nvSpPr>
              <p:spPr bwMode="auto">
                <a:xfrm>
                  <a:off x="2293" y="1849"/>
                  <a:ext cx="251" cy="500"/>
                </a:xfrm>
                <a:custGeom>
                  <a:avLst/>
                  <a:gdLst/>
                  <a:ahLst/>
                  <a:cxnLst>
                    <a:cxn ang="0">
                      <a:pos x="4" y="336"/>
                    </a:cxn>
                    <a:cxn ang="0">
                      <a:pos x="0" y="270"/>
                    </a:cxn>
                    <a:cxn ang="0">
                      <a:pos x="1" y="207"/>
                    </a:cxn>
                    <a:cxn ang="0">
                      <a:pos x="7" y="153"/>
                    </a:cxn>
                    <a:cxn ang="0">
                      <a:pos x="23" y="106"/>
                    </a:cxn>
                    <a:cxn ang="0">
                      <a:pos x="48" y="71"/>
                    </a:cxn>
                    <a:cxn ang="0">
                      <a:pos x="80" y="42"/>
                    </a:cxn>
                    <a:cxn ang="0">
                      <a:pos x="117" y="20"/>
                    </a:cxn>
                    <a:cxn ang="0">
                      <a:pos x="157" y="5"/>
                    </a:cxn>
                    <a:cxn ang="0">
                      <a:pos x="201" y="0"/>
                    </a:cxn>
                    <a:cxn ang="0">
                      <a:pos x="248" y="6"/>
                    </a:cxn>
                    <a:cxn ang="0">
                      <a:pos x="283" y="14"/>
                    </a:cxn>
                    <a:cxn ang="0">
                      <a:pos x="317" y="24"/>
                    </a:cxn>
                    <a:cxn ang="0">
                      <a:pos x="352" y="33"/>
                    </a:cxn>
                    <a:cxn ang="0">
                      <a:pos x="386" y="42"/>
                    </a:cxn>
                    <a:cxn ang="0">
                      <a:pos x="421" y="50"/>
                    </a:cxn>
                    <a:cxn ang="0">
                      <a:pos x="438" y="107"/>
                    </a:cxn>
                    <a:cxn ang="0">
                      <a:pos x="446" y="186"/>
                    </a:cxn>
                    <a:cxn ang="0">
                      <a:pos x="456" y="264"/>
                    </a:cxn>
                    <a:cxn ang="0">
                      <a:pos x="410" y="259"/>
                    </a:cxn>
                    <a:cxn ang="0">
                      <a:pos x="364" y="254"/>
                    </a:cxn>
                    <a:cxn ang="0">
                      <a:pos x="317" y="250"/>
                    </a:cxn>
                    <a:cxn ang="0">
                      <a:pos x="276" y="254"/>
                    </a:cxn>
                    <a:cxn ang="0">
                      <a:pos x="243" y="270"/>
                    </a:cxn>
                    <a:cxn ang="0">
                      <a:pos x="220" y="299"/>
                    </a:cxn>
                    <a:cxn ang="0">
                      <a:pos x="208" y="344"/>
                    </a:cxn>
                    <a:cxn ang="0">
                      <a:pos x="205" y="406"/>
                    </a:cxn>
                    <a:cxn ang="0">
                      <a:pos x="208" y="449"/>
                    </a:cxn>
                    <a:cxn ang="0">
                      <a:pos x="215" y="495"/>
                    </a:cxn>
                    <a:cxn ang="0">
                      <a:pos x="227" y="540"/>
                    </a:cxn>
                    <a:cxn ang="0">
                      <a:pos x="243" y="585"/>
                    </a:cxn>
                    <a:cxn ang="0">
                      <a:pos x="265" y="628"/>
                    </a:cxn>
                    <a:cxn ang="0">
                      <a:pos x="292" y="666"/>
                    </a:cxn>
                    <a:cxn ang="0">
                      <a:pos x="322" y="701"/>
                    </a:cxn>
                    <a:cxn ang="0">
                      <a:pos x="358" y="732"/>
                    </a:cxn>
                    <a:cxn ang="0">
                      <a:pos x="401" y="758"/>
                    </a:cxn>
                    <a:cxn ang="0">
                      <a:pos x="445" y="774"/>
                    </a:cxn>
                    <a:cxn ang="0">
                      <a:pos x="482" y="780"/>
                    </a:cxn>
                    <a:cxn ang="0">
                      <a:pos x="493" y="780"/>
                    </a:cxn>
                    <a:cxn ang="0">
                      <a:pos x="501" y="780"/>
                    </a:cxn>
                    <a:cxn ang="0">
                      <a:pos x="492" y="837"/>
                    </a:cxn>
                    <a:cxn ang="0">
                      <a:pos x="474" y="919"/>
                    </a:cxn>
                    <a:cxn ang="0">
                      <a:pos x="458" y="999"/>
                    </a:cxn>
                    <a:cxn ang="0">
                      <a:pos x="445" y="998"/>
                    </a:cxn>
                    <a:cxn ang="0">
                      <a:pos x="432" y="996"/>
                    </a:cxn>
                    <a:cxn ang="0">
                      <a:pos x="412" y="994"/>
                    </a:cxn>
                    <a:cxn ang="0">
                      <a:pos x="377" y="985"/>
                    </a:cxn>
                    <a:cxn ang="0">
                      <a:pos x="345" y="974"/>
                    </a:cxn>
                    <a:cxn ang="0">
                      <a:pos x="313" y="961"/>
                    </a:cxn>
                    <a:cxn ang="0">
                      <a:pos x="283" y="945"/>
                    </a:cxn>
                    <a:cxn ang="0">
                      <a:pos x="253" y="926"/>
                    </a:cxn>
                    <a:cxn ang="0">
                      <a:pos x="225" y="907"/>
                    </a:cxn>
                    <a:cxn ang="0">
                      <a:pos x="199" y="885"/>
                    </a:cxn>
                    <a:cxn ang="0">
                      <a:pos x="175" y="859"/>
                    </a:cxn>
                    <a:cxn ang="0">
                      <a:pos x="151" y="833"/>
                    </a:cxn>
                    <a:cxn ang="0">
                      <a:pos x="129" y="802"/>
                    </a:cxn>
                    <a:cxn ang="0">
                      <a:pos x="96" y="748"/>
                    </a:cxn>
                    <a:cxn ang="0">
                      <a:pos x="63" y="676"/>
                    </a:cxn>
                    <a:cxn ang="0">
                      <a:pos x="37" y="600"/>
                    </a:cxn>
                    <a:cxn ang="0">
                      <a:pos x="20" y="519"/>
                    </a:cxn>
                    <a:cxn ang="0">
                      <a:pos x="9" y="436"/>
                    </a:cxn>
                  </a:cxnLst>
                  <a:rect l="0" t="0" r="r" b="b"/>
                  <a:pathLst>
                    <a:path w="502" h="999">
                      <a:moveTo>
                        <a:pt x="5" y="383"/>
                      </a:moveTo>
                      <a:lnTo>
                        <a:pt x="5" y="359"/>
                      </a:lnTo>
                      <a:lnTo>
                        <a:pt x="4" y="336"/>
                      </a:lnTo>
                      <a:lnTo>
                        <a:pt x="3" y="314"/>
                      </a:lnTo>
                      <a:lnTo>
                        <a:pt x="1" y="291"/>
                      </a:lnTo>
                      <a:lnTo>
                        <a:pt x="0" y="270"/>
                      </a:lnTo>
                      <a:lnTo>
                        <a:pt x="0" y="248"/>
                      </a:lnTo>
                      <a:lnTo>
                        <a:pt x="0" y="227"/>
                      </a:lnTo>
                      <a:lnTo>
                        <a:pt x="1" y="207"/>
                      </a:lnTo>
                      <a:lnTo>
                        <a:pt x="3" y="189"/>
                      </a:lnTo>
                      <a:lnTo>
                        <a:pt x="4" y="170"/>
                      </a:lnTo>
                      <a:lnTo>
                        <a:pt x="7" y="153"/>
                      </a:lnTo>
                      <a:lnTo>
                        <a:pt x="11" y="137"/>
                      </a:lnTo>
                      <a:lnTo>
                        <a:pt x="16" y="121"/>
                      </a:lnTo>
                      <a:lnTo>
                        <a:pt x="23" y="106"/>
                      </a:lnTo>
                      <a:lnTo>
                        <a:pt x="29" y="94"/>
                      </a:lnTo>
                      <a:lnTo>
                        <a:pt x="39" y="82"/>
                      </a:lnTo>
                      <a:lnTo>
                        <a:pt x="48" y="71"/>
                      </a:lnTo>
                      <a:lnTo>
                        <a:pt x="59" y="61"/>
                      </a:lnTo>
                      <a:lnTo>
                        <a:pt x="69" y="51"/>
                      </a:lnTo>
                      <a:lnTo>
                        <a:pt x="80" y="42"/>
                      </a:lnTo>
                      <a:lnTo>
                        <a:pt x="92" y="34"/>
                      </a:lnTo>
                      <a:lnTo>
                        <a:pt x="104" y="26"/>
                      </a:lnTo>
                      <a:lnTo>
                        <a:pt x="117" y="20"/>
                      </a:lnTo>
                      <a:lnTo>
                        <a:pt x="129" y="14"/>
                      </a:lnTo>
                      <a:lnTo>
                        <a:pt x="143" y="9"/>
                      </a:lnTo>
                      <a:lnTo>
                        <a:pt x="157" y="5"/>
                      </a:lnTo>
                      <a:lnTo>
                        <a:pt x="171" y="2"/>
                      </a:lnTo>
                      <a:lnTo>
                        <a:pt x="185" y="0"/>
                      </a:lnTo>
                      <a:lnTo>
                        <a:pt x="201" y="0"/>
                      </a:lnTo>
                      <a:lnTo>
                        <a:pt x="216" y="1"/>
                      </a:lnTo>
                      <a:lnTo>
                        <a:pt x="232" y="2"/>
                      </a:lnTo>
                      <a:lnTo>
                        <a:pt x="248" y="6"/>
                      </a:lnTo>
                      <a:lnTo>
                        <a:pt x="260" y="9"/>
                      </a:lnTo>
                      <a:lnTo>
                        <a:pt x="271" y="12"/>
                      </a:lnTo>
                      <a:lnTo>
                        <a:pt x="283" y="14"/>
                      </a:lnTo>
                      <a:lnTo>
                        <a:pt x="293" y="17"/>
                      </a:lnTo>
                      <a:lnTo>
                        <a:pt x="305" y="21"/>
                      </a:lnTo>
                      <a:lnTo>
                        <a:pt x="317" y="24"/>
                      </a:lnTo>
                      <a:lnTo>
                        <a:pt x="328" y="26"/>
                      </a:lnTo>
                      <a:lnTo>
                        <a:pt x="340" y="29"/>
                      </a:lnTo>
                      <a:lnTo>
                        <a:pt x="352" y="33"/>
                      </a:lnTo>
                      <a:lnTo>
                        <a:pt x="362" y="36"/>
                      </a:lnTo>
                      <a:lnTo>
                        <a:pt x="374" y="38"/>
                      </a:lnTo>
                      <a:lnTo>
                        <a:pt x="386" y="42"/>
                      </a:lnTo>
                      <a:lnTo>
                        <a:pt x="397" y="45"/>
                      </a:lnTo>
                      <a:lnTo>
                        <a:pt x="409" y="47"/>
                      </a:lnTo>
                      <a:lnTo>
                        <a:pt x="421" y="50"/>
                      </a:lnTo>
                      <a:lnTo>
                        <a:pt x="433" y="54"/>
                      </a:lnTo>
                      <a:lnTo>
                        <a:pt x="436" y="81"/>
                      </a:lnTo>
                      <a:lnTo>
                        <a:pt x="438" y="107"/>
                      </a:lnTo>
                      <a:lnTo>
                        <a:pt x="441" y="134"/>
                      </a:lnTo>
                      <a:lnTo>
                        <a:pt x="444" y="161"/>
                      </a:lnTo>
                      <a:lnTo>
                        <a:pt x="446" y="186"/>
                      </a:lnTo>
                      <a:lnTo>
                        <a:pt x="449" y="213"/>
                      </a:lnTo>
                      <a:lnTo>
                        <a:pt x="453" y="239"/>
                      </a:lnTo>
                      <a:lnTo>
                        <a:pt x="456" y="264"/>
                      </a:lnTo>
                      <a:lnTo>
                        <a:pt x="441" y="263"/>
                      </a:lnTo>
                      <a:lnTo>
                        <a:pt x="425" y="260"/>
                      </a:lnTo>
                      <a:lnTo>
                        <a:pt x="410" y="259"/>
                      </a:lnTo>
                      <a:lnTo>
                        <a:pt x="394" y="258"/>
                      </a:lnTo>
                      <a:lnTo>
                        <a:pt x="380" y="256"/>
                      </a:lnTo>
                      <a:lnTo>
                        <a:pt x="364" y="254"/>
                      </a:lnTo>
                      <a:lnTo>
                        <a:pt x="349" y="252"/>
                      </a:lnTo>
                      <a:lnTo>
                        <a:pt x="334" y="251"/>
                      </a:lnTo>
                      <a:lnTo>
                        <a:pt x="317" y="250"/>
                      </a:lnTo>
                      <a:lnTo>
                        <a:pt x="302" y="250"/>
                      </a:lnTo>
                      <a:lnTo>
                        <a:pt x="288" y="251"/>
                      </a:lnTo>
                      <a:lnTo>
                        <a:pt x="276" y="254"/>
                      </a:lnTo>
                      <a:lnTo>
                        <a:pt x="264" y="258"/>
                      </a:lnTo>
                      <a:lnTo>
                        <a:pt x="252" y="263"/>
                      </a:lnTo>
                      <a:lnTo>
                        <a:pt x="243" y="270"/>
                      </a:lnTo>
                      <a:lnTo>
                        <a:pt x="233" y="278"/>
                      </a:lnTo>
                      <a:lnTo>
                        <a:pt x="227" y="288"/>
                      </a:lnTo>
                      <a:lnTo>
                        <a:pt x="220" y="299"/>
                      </a:lnTo>
                      <a:lnTo>
                        <a:pt x="215" y="312"/>
                      </a:lnTo>
                      <a:lnTo>
                        <a:pt x="211" y="328"/>
                      </a:lnTo>
                      <a:lnTo>
                        <a:pt x="208" y="344"/>
                      </a:lnTo>
                      <a:lnTo>
                        <a:pt x="207" y="363"/>
                      </a:lnTo>
                      <a:lnTo>
                        <a:pt x="205" y="384"/>
                      </a:lnTo>
                      <a:lnTo>
                        <a:pt x="205" y="406"/>
                      </a:lnTo>
                      <a:lnTo>
                        <a:pt x="207" y="420"/>
                      </a:lnTo>
                      <a:lnTo>
                        <a:pt x="207" y="435"/>
                      </a:lnTo>
                      <a:lnTo>
                        <a:pt x="208" y="449"/>
                      </a:lnTo>
                      <a:lnTo>
                        <a:pt x="211" y="464"/>
                      </a:lnTo>
                      <a:lnTo>
                        <a:pt x="212" y="480"/>
                      </a:lnTo>
                      <a:lnTo>
                        <a:pt x="215" y="495"/>
                      </a:lnTo>
                      <a:lnTo>
                        <a:pt x="219" y="511"/>
                      </a:lnTo>
                      <a:lnTo>
                        <a:pt x="223" y="525"/>
                      </a:lnTo>
                      <a:lnTo>
                        <a:pt x="227" y="540"/>
                      </a:lnTo>
                      <a:lnTo>
                        <a:pt x="231" y="555"/>
                      </a:lnTo>
                      <a:lnTo>
                        <a:pt x="237" y="571"/>
                      </a:lnTo>
                      <a:lnTo>
                        <a:pt x="243" y="585"/>
                      </a:lnTo>
                      <a:lnTo>
                        <a:pt x="249" y="600"/>
                      </a:lnTo>
                      <a:lnTo>
                        <a:pt x="257" y="613"/>
                      </a:lnTo>
                      <a:lnTo>
                        <a:pt x="265" y="628"/>
                      </a:lnTo>
                      <a:lnTo>
                        <a:pt x="273" y="641"/>
                      </a:lnTo>
                      <a:lnTo>
                        <a:pt x="283" y="654"/>
                      </a:lnTo>
                      <a:lnTo>
                        <a:pt x="292" y="666"/>
                      </a:lnTo>
                      <a:lnTo>
                        <a:pt x="301" y="678"/>
                      </a:lnTo>
                      <a:lnTo>
                        <a:pt x="312" y="690"/>
                      </a:lnTo>
                      <a:lnTo>
                        <a:pt x="322" y="701"/>
                      </a:lnTo>
                      <a:lnTo>
                        <a:pt x="334" y="712"/>
                      </a:lnTo>
                      <a:lnTo>
                        <a:pt x="346" y="722"/>
                      </a:lnTo>
                      <a:lnTo>
                        <a:pt x="358" y="732"/>
                      </a:lnTo>
                      <a:lnTo>
                        <a:pt x="373" y="742"/>
                      </a:lnTo>
                      <a:lnTo>
                        <a:pt x="386" y="750"/>
                      </a:lnTo>
                      <a:lnTo>
                        <a:pt x="401" y="758"/>
                      </a:lnTo>
                      <a:lnTo>
                        <a:pt x="414" y="765"/>
                      </a:lnTo>
                      <a:lnTo>
                        <a:pt x="430" y="770"/>
                      </a:lnTo>
                      <a:lnTo>
                        <a:pt x="445" y="774"/>
                      </a:lnTo>
                      <a:lnTo>
                        <a:pt x="461" y="777"/>
                      </a:lnTo>
                      <a:lnTo>
                        <a:pt x="478" y="780"/>
                      </a:lnTo>
                      <a:lnTo>
                        <a:pt x="482" y="780"/>
                      </a:lnTo>
                      <a:lnTo>
                        <a:pt x="486" y="780"/>
                      </a:lnTo>
                      <a:lnTo>
                        <a:pt x="490" y="780"/>
                      </a:lnTo>
                      <a:lnTo>
                        <a:pt x="493" y="780"/>
                      </a:lnTo>
                      <a:lnTo>
                        <a:pt x="496" y="780"/>
                      </a:lnTo>
                      <a:lnTo>
                        <a:pt x="498" y="780"/>
                      </a:lnTo>
                      <a:lnTo>
                        <a:pt x="501" y="780"/>
                      </a:lnTo>
                      <a:lnTo>
                        <a:pt x="502" y="780"/>
                      </a:lnTo>
                      <a:lnTo>
                        <a:pt x="497" y="809"/>
                      </a:lnTo>
                      <a:lnTo>
                        <a:pt x="492" y="837"/>
                      </a:lnTo>
                      <a:lnTo>
                        <a:pt x="486" y="865"/>
                      </a:lnTo>
                      <a:lnTo>
                        <a:pt x="480" y="891"/>
                      </a:lnTo>
                      <a:lnTo>
                        <a:pt x="474" y="919"/>
                      </a:lnTo>
                      <a:lnTo>
                        <a:pt x="469" y="946"/>
                      </a:lnTo>
                      <a:lnTo>
                        <a:pt x="464" y="973"/>
                      </a:lnTo>
                      <a:lnTo>
                        <a:pt x="458" y="999"/>
                      </a:lnTo>
                      <a:lnTo>
                        <a:pt x="453" y="999"/>
                      </a:lnTo>
                      <a:lnTo>
                        <a:pt x="449" y="999"/>
                      </a:lnTo>
                      <a:lnTo>
                        <a:pt x="445" y="998"/>
                      </a:lnTo>
                      <a:lnTo>
                        <a:pt x="441" y="998"/>
                      </a:lnTo>
                      <a:lnTo>
                        <a:pt x="436" y="996"/>
                      </a:lnTo>
                      <a:lnTo>
                        <a:pt x="432" y="996"/>
                      </a:lnTo>
                      <a:lnTo>
                        <a:pt x="428" y="995"/>
                      </a:lnTo>
                      <a:lnTo>
                        <a:pt x="424" y="995"/>
                      </a:lnTo>
                      <a:lnTo>
                        <a:pt x="412" y="994"/>
                      </a:lnTo>
                      <a:lnTo>
                        <a:pt x="400" y="991"/>
                      </a:lnTo>
                      <a:lnTo>
                        <a:pt x="389" y="988"/>
                      </a:lnTo>
                      <a:lnTo>
                        <a:pt x="377" y="985"/>
                      </a:lnTo>
                      <a:lnTo>
                        <a:pt x="366" y="982"/>
                      </a:lnTo>
                      <a:lnTo>
                        <a:pt x="356" y="978"/>
                      </a:lnTo>
                      <a:lnTo>
                        <a:pt x="345" y="974"/>
                      </a:lnTo>
                      <a:lnTo>
                        <a:pt x="333" y="970"/>
                      </a:lnTo>
                      <a:lnTo>
                        <a:pt x="324" y="965"/>
                      </a:lnTo>
                      <a:lnTo>
                        <a:pt x="313" y="961"/>
                      </a:lnTo>
                      <a:lnTo>
                        <a:pt x="302" y="955"/>
                      </a:lnTo>
                      <a:lnTo>
                        <a:pt x="293" y="950"/>
                      </a:lnTo>
                      <a:lnTo>
                        <a:pt x="283" y="945"/>
                      </a:lnTo>
                      <a:lnTo>
                        <a:pt x="273" y="939"/>
                      </a:lnTo>
                      <a:lnTo>
                        <a:pt x="263" y="933"/>
                      </a:lnTo>
                      <a:lnTo>
                        <a:pt x="253" y="926"/>
                      </a:lnTo>
                      <a:lnTo>
                        <a:pt x="244" y="921"/>
                      </a:lnTo>
                      <a:lnTo>
                        <a:pt x="235" y="914"/>
                      </a:lnTo>
                      <a:lnTo>
                        <a:pt x="225" y="907"/>
                      </a:lnTo>
                      <a:lnTo>
                        <a:pt x="216" y="899"/>
                      </a:lnTo>
                      <a:lnTo>
                        <a:pt x="208" y="893"/>
                      </a:lnTo>
                      <a:lnTo>
                        <a:pt x="199" y="885"/>
                      </a:lnTo>
                      <a:lnTo>
                        <a:pt x="191" y="877"/>
                      </a:lnTo>
                      <a:lnTo>
                        <a:pt x="183" y="869"/>
                      </a:lnTo>
                      <a:lnTo>
                        <a:pt x="175" y="859"/>
                      </a:lnTo>
                      <a:lnTo>
                        <a:pt x="167" y="851"/>
                      </a:lnTo>
                      <a:lnTo>
                        <a:pt x="159" y="842"/>
                      </a:lnTo>
                      <a:lnTo>
                        <a:pt x="151" y="833"/>
                      </a:lnTo>
                      <a:lnTo>
                        <a:pt x="143" y="822"/>
                      </a:lnTo>
                      <a:lnTo>
                        <a:pt x="136" y="813"/>
                      </a:lnTo>
                      <a:lnTo>
                        <a:pt x="129" y="802"/>
                      </a:lnTo>
                      <a:lnTo>
                        <a:pt x="121" y="792"/>
                      </a:lnTo>
                      <a:lnTo>
                        <a:pt x="108" y="770"/>
                      </a:lnTo>
                      <a:lnTo>
                        <a:pt x="96" y="748"/>
                      </a:lnTo>
                      <a:lnTo>
                        <a:pt x="84" y="724"/>
                      </a:lnTo>
                      <a:lnTo>
                        <a:pt x="72" y="700"/>
                      </a:lnTo>
                      <a:lnTo>
                        <a:pt x="63" y="676"/>
                      </a:lnTo>
                      <a:lnTo>
                        <a:pt x="53" y="650"/>
                      </a:lnTo>
                      <a:lnTo>
                        <a:pt x="44" y="625"/>
                      </a:lnTo>
                      <a:lnTo>
                        <a:pt x="37" y="600"/>
                      </a:lnTo>
                      <a:lnTo>
                        <a:pt x="31" y="573"/>
                      </a:lnTo>
                      <a:lnTo>
                        <a:pt x="24" y="545"/>
                      </a:lnTo>
                      <a:lnTo>
                        <a:pt x="20" y="519"/>
                      </a:lnTo>
                      <a:lnTo>
                        <a:pt x="15" y="491"/>
                      </a:lnTo>
                      <a:lnTo>
                        <a:pt x="12" y="464"/>
                      </a:lnTo>
                      <a:lnTo>
                        <a:pt x="9" y="436"/>
                      </a:lnTo>
                      <a:lnTo>
                        <a:pt x="7" y="410"/>
                      </a:lnTo>
                      <a:lnTo>
                        <a:pt x="5" y="383"/>
                      </a:lnTo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100000">
                      <a:srgbClr val="006600"/>
                    </a:gs>
                  </a:gsLst>
                  <a:path path="rect">
                    <a:fillToRect l="50000" t="50000" r="50000" b="50000"/>
                  </a:path>
                </a:gradFill>
                <a:ln w="1588">
                  <a:solidFill>
                    <a:schemeClr val="bg1">
                      <a:alpha val="50000"/>
                    </a:schemeClr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8" name="Freeform 3330"/>
                <p:cNvSpPr>
                  <a:spLocks/>
                </p:cNvSpPr>
                <p:nvPr/>
              </p:nvSpPr>
              <p:spPr bwMode="auto">
                <a:xfrm>
                  <a:off x="3371" y="1856"/>
                  <a:ext cx="286" cy="505"/>
                </a:xfrm>
                <a:custGeom>
                  <a:avLst/>
                  <a:gdLst/>
                  <a:ahLst/>
                  <a:cxnLst>
                    <a:cxn ang="0">
                      <a:pos x="565" y="13"/>
                    </a:cxn>
                    <a:cxn ang="0">
                      <a:pos x="570" y="42"/>
                    </a:cxn>
                    <a:cxn ang="0">
                      <a:pos x="570" y="74"/>
                    </a:cxn>
                    <a:cxn ang="0">
                      <a:pos x="568" y="108"/>
                    </a:cxn>
                    <a:cxn ang="0">
                      <a:pos x="558" y="157"/>
                    </a:cxn>
                    <a:cxn ang="0">
                      <a:pos x="552" y="205"/>
                    </a:cxn>
                    <a:cxn ang="0">
                      <a:pos x="552" y="234"/>
                    </a:cxn>
                    <a:cxn ang="0">
                      <a:pos x="265" y="247"/>
                    </a:cxn>
                    <a:cxn ang="0">
                      <a:pos x="529" y="374"/>
                    </a:cxn>
                    <a:cxn ang="0">
                      <a:pos x="265" y="583"/>
                    </a:cxn>
                    <a:cxn ang="0">
                      <a:pos x="302" y="775"/>
                    </a:cxn>
                    <a:cxn ang="0">
                      <a:pos x="378" y="761"/>
                    </a:cxn>
                    <a:cxn ang="0">
                      <a:pos x="456" y="748"/>
                    </a:cxn>
                    <a:cxn ang="0">
                      <a:pos x="533" y="737"/>
                    </a:cxn>
                    <a:cxn ang="0">
                      <a:pos x="530" y="941"/>
                    </a:cxn>
                    <a:cxn ang="0">
                      <a:pos x="469" y="937"/>
                    </a:cxn>
                    <a:cxn ang="0">
                      <a:pos x="409" y="940"/>
                    </a:cxn>
                    <a:cxn ang="0">
                      <a:pos x="348" y="949"/>
                    </a:cxn>
                    <a:cxn ang="0">
                      <a:pos x="286" y="961"/>
                    </a:cxn>
                    <a:cxn ang="0">
                      <a:pos x="167" y="989"/>
                    </a:cxn>
                    <a:cxn ang="0">
                      <a:pos x="108" y="1001"/>
                    </a:cxn>
                    <a:cxn ang="0">
                      <a:pos x="49" y="1010"/>
                    </a:cxn>
                    <a:cxn ang="0">
                      <a:pos x="69" y="783"/>
                    </a:cxn>
                    <a:cxn ang="0">
                      <a:pos x="76" y="664"/>
                    </a:cxn>
                    <a:cxn ang="0">
                      <a:pos x="79" y="544"/>
                    </a:cxn>
                    <a:cxn ang="0">
                      <a:pos x="75" y="423"/>
                    </a:cxn>
                    <a:cxn ang="0">
                      <a:pos x="61" y="303"/>
                    </a:cxn>
                    <a:cxn ang="0">
                      <a:pos x="51" y="243"/>
                    </a:cxn>
                    <a:cxn ang="0">
                      <a:pos x="37" y="185"/>
                    </a:cxn>
                    <a:cxn ang="0">
                      <a:pos x="20" y="126"/>
                    </a:cxn>
                    <a:cxn ang="0">
                      <a:pos x="0" y="68"/>
                    </a:cxn>
                    <a:cxn ang="0">
                      <a:pos x="69" y="65"/>
                    </a:cxn>
                    <a:cxn ang="0">
                      <a:pos x="139" y="60"/>
                    </a:cxn>
                    <a:cxn ang="0">
                      <a:pos x="278" y="41"/>
                    </a:cxn>
                    <a:cxn ang="0">
                      <a:pos x="418" y="20"/>
                    </a:cxn>
                    <a:cxn ang="0">
                      <a:pos x="558" y="0"/>
                    </a:cxn>
                  </a:cxnLst>
                  <a:rect l="0" t="0" r="r" b="b"/>
                  <a:pathLst>
                    <a:path w="573" h="1010">
                      <a:moveTo>
                        <a:pt x="558" y="0"/>
                      </a:moveTo>
                      <a:lnTo>
                        <a:pt x="565" y="13"/>
                      </a:lnTo>
                      <a:lnTo>
                        <a:pt x="569" y="28"/>
                      </a:lnTo>
                      <a:lnTo>
                        <a:pt x="570" y="42"/>
                      </a:lnTo>
                      <a:lnTo>
                        <a:pt x="572" y="58"/>
                      </a:lnTo>
                      <a:lnTo>
                        <a:pt x="570" y="74"/>
                      </a:lnTo>
                      <a:lnTo>
                        <a:pt x="569" y="90"/>
                      </a:lnTo>
                      <a:lnTo>
                        <a:pt x="568" y="108"/>
                      </a:lnTo>
                      <a:lnTo>
                        <a:pt x="564" y="124"/>
                      </a:lnTo>
                      <a:lnTo>
                        <a:pt x="558" y="157"/>
                      </a:lnTo>
                      <a:lnTo>
                        <a:pt x="553" y="190"/>
                      </a:lnTo>
                      <a:lnTo>
                        <a:pt x="552" y="205"/>
                      </a:lnTo>
                      <a:lnTo>
                        <a:pt x="552" y="219"/>
                      </a:lnTo>
                      <a:lnTo>
                        <a:pt x="552" y="234"/>
                      </a:lnTo>
                      <a:lnTo>
                        <a:pt x="554" y="247"/>
                      </a:lnTo>
                      <a:lnTo>
                        <a:pt x="265" y="247"/>
                      </a:lnTo>
                      <a:lnTo>
                        <a:pt x="265" y="374"/>
                      </a:lnTo>
                      <a:lnTo>
                        <a:pt x="529" y="374"/>
                      </a:lnTo>
                      <a:lnTo>
                        <a:pt x="484" y="583"/>
                      </a:lnTo>
                      <a:lnTo>
                        <a:pt x="265" y="583"/>
                      </a:lnTo>
                      <a:lnTo>
                        <a:pt x="265" y="780"/>
                      </a:lnTo>
                      <a:lnTo>
                        <a:pt x="302" y="775"/>
                      </a:lnTo>
                      <a:lnTo>
                        <a:pt x="341" y="768"/>
                      </a:lnTo>
                      <a:lnTo>
                        <a:pt x="378" y="761"/>
                      </a:lnTo>
                      <a:lnTo>
                        <a:pt x="417" y="755"/>
                      </a:lnTo>
                      <a:lnTo>
                        <a:pt x="456" y="748"/>
                      </a:lnTo>
                      <a:lnTo>
                        <a:pt x="494" y="743"/>
                      </a:lnTo>
                      <a:lnTo>
                        <a:pt x="533" y="737"/>
                      </a:lnTo>
                      <a:lnTo>
                        <a:pt x="573" y="736"/>
                      </a:lnTo>
                      <a:lnTo>
                        <a:pt x="530" y="941"/>
                      </a:lnTo>
                      <a:lnTo>
                        <a:pt x="500" y="938"/>
                      </a:lnTo>
                      <a:lnTo>
                        <a:pt x="469" y="937"/>
                      </a:lnTo>
                      <a:lnTo>
                        <a:pt x="438" y="937"/>
                      </a:lnTo>
                      <a:lnTo>
                        <a:pt x="409" y="940"/>
                      </a:lnTo>
                      <a:lnTo>
                        <a:pt x="378" y="944"/>
                      </a:lnTo>
                      <a:lnTo>
                        <a:pt x="348" y="949"/>
                      </a:lnTo>
                      <a:lnTo>
                        <a:pt x="317" y="954"/>
                      </a:lnTo>
                      <a:lnTo>
                        <a:pt x="286" y="961"/>
                      </a:lnTo>
                      <a:lnTo>
                        <a:pt x="227" y="974"/>
                      </a:lnTo>
                      <a:lnTo>
                        <a:pt x="167" y="989"/>
                      </a:lnTo>
                      <a:lnTo>
                        <a:pt x="137" y="994"/>
                      </a:lnTo>
                      <a:lnTo>
                        <a:pt x="108" y="1001"/>
                      </a:lnTo>
                      <a:lnTo>
                        <a:pt x="79" y="1006"/>
                      </a:lnTo>
                      <a:lnTo>
                        <a:pt x="49" y="1010"/>
                      </a:lnTo>
                      <a:lnTo>
                        <a:pt x="60" y="898"/>
                      </a:lnTo>
                      <a:lnTo>
                        <a:pt x="69" y="783"/>
                      </a:lnTo>
                      <a:lnTo>
                        <a:pt x="73" y="724"/>
                      </a:lnTo>
                      <a:lnTo>
                        <a:pt x="76" y="664"/>
                      </a:lnTo>
                      <a:lnTo>
                        <a:pt x="77" y="604"/>
                      </a:lnTo>
                      <a:lnTo>
                        <a:pt x="79" y="544"/>
                      </a:lnTo>
                      <a:lnTo>
                        <a:pt x="77" y="484"/>
                      </a:lnTo>
                      <a:lnTo>
                        <a:pt x="75" y="423"/>
                      </a:lnTo>
                      <a:lnTo>
                        <a:pt x="69" y="363"/>
                      </a:lnTo>
                      <a:lnTo>
                        <a:pt x="61" y="303"/>
                      </a:lnTo>
                      <a:lnTo>
                        <a:pt x="56" y="273"/>
                      </a:lnTo>
                      <a:lnTo>
                        <a:pt x="51" y="243"/>
                      </a:lnTo>
                      <a:lnTo>
                        <a:pt x="44" y="214"/>
                      </a:lnTo>
                      <a:lnTo>
                        <a:pt x="37" y="185"/>
                      </a:lnTo>
                      <a:lnTo>
                        <a:pt x="29" y="156"/>
                      </a:lnTo>
                      <a:lnTo>
                        <a:pt x="20" y="126"/>
                      </a:lnTo>
                      <a:lnTo>
                        <a:pt x="11" y="97"/>
                      </a:lnTo>
                      <a:lnTo>
                        <a:pt x="0" y="68"/>
                      </a:lnTo>
                      <a:lnTo>
                        <a:pt x="35" y="68"/>
                      </a:lnTo>
                      <a:lnTo>
                        <a:pt x="69" y="65"/>
                      </a:lnTo>
                      <a:lnTo>
                        <a:pt x="104" y="62"/>
                      </a:lnTo>
                      <a:lnTo>
                        <a:pt x="139" y="60"/>
                      </a:lnTo>
                      <a:lnTo>
                        <a:pt x="208" y="50"/>
                      </a:lnTo>
                      <a:lnTo>
                        <a:pt x="278" y="41"/>
                      </a:lnTo>
                      <a:lnTo>
                        <a:pt x="348" y="30"/>
                      </a:lnTo>
                      <a:lnTo>
                        <a:pt x="418" y="20"/>
                      </a:lnTo>
                      <a:lnTo>
                        <a:pt x="489" y="9"/>
                      </a:lnTo>
                      <a:lnTo>
                        <a:pt x="558" y="0"/>
                      </a:lnTo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100000">
                      <a:srgbClr val="006600"/>
                    </a:gs>
                  </a:gsLst>
                  <a:path path="rect">
                    <a:fillToRect l="50000" t="50000" r="50000" b="50000"/>
                  </a:path>
                </a:gradFill>
                <a:ln w="1588">
                  <a:solidFill>
                    <a:schemeClr val="bg1">
                      <a:alpha val="50000"/>
                    </a:schemeClr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79" name="Freeform 3331"/>
                <p:cNvSpPr>
                  <a:spLocks/>
                </p:cNvSpPr>
                <p:nvPr/>
              </p:nvSpPr>
              <p:spPr bwMode="auto">
                <a:xfrm>
                  <a:off x="2546" y="1881"/>
                  <a:ext cx="144" cy="484"/>
                </a:xfrm>
                <a:custGeom>
                  <a:avLst/>
                  <a:gdLst/>
                  <a:ahLst/>
                  <a:cxnLst>
                    <a:cxn ang="0">
                      <a:pos x="283" y="65"/>
                    </a:cxn>
                    <a:cxn ang="0">
                      <a:pos x="276" y="119"/>
                    </a:cxn>
                    <a:cxn ang="0">
                      <a:pos x="269" y="173"/>
                    </a:cxn>
                    <a:cxn ang="0">
                      <a:pos x="264" y="226"/>
                    </a:cxn>
                    <a:cxn ang="0">
                      <a:pos x="259" y="281"/>
                    </a:cxn>
                    <a:cxn ang="0">
                      <a:pos x="256" y="336"/>
                    </a:cxn>
                    <a:cxn ang="0">
                      <a:pos x="253" y="391"/>
                    </a:cxn>
                    <a:cxn ang="0">
                      <a:pos x="251" y="447"/>
                    </a:cxn>
                    <a:cxn ang="0">
                      <a:pos x="249" y="507"/>
                    </a:cxn>
                    <a:cxn ang="0">
                      <a:pos x="249" y="570"/>
                    </a:cxn>
                    <a:cxn ang="0">
                      <a:pos x="249" y="632"/>
                    </a:cxn>
                    <a:cxn ang="0">
                      <a:pos x="249" y="695"/>
                    </a:cxn>
                    <a:cxn ang="0">
                      <a:pos x="249" y="757"/>
                    </a:cxn>
                    <a:cxn ang="0">
                      <a:pos x="249" y="819"/>
                    </a:cxn>
                    <a:cxn ang="0">
                      <a:pos x="249" y="880"/>
                    </a:cxn>
                    <a:cxn ang="0">
                      <a:pos x="248" y="940"/>
                    </a:cxn>
                    <a:cxn ang="0">
                      <a:pos x="236" y="968"/>
                    </a:cxn>
                    <a:cxn ang="0">
                      <a:pos x="212" y="966"/>
                    </a:cxn>
                    <a:cxn ang="0">
                      <a:pos x="187" y="964"/>
                    </a:cxn>
                    <a:cxn ang="0">
                      <a:pos x="163" y="962"/>
                    </a:cxn>
                    <a:cxn ang="0">
                      <a:pos x="139" y="960"/>
                    </a:cxn>
                    <a:cxn ang="0">
                      <a:pos x="116" y="957"/>
                    </a:cxn>
                    <a:cxn ang="0">
                      <a:pos x="92" y="956"/>
                    </a:cxn>
                    <a:cxn ang="0">
                      <a:pos x="68" y="953"/>
                    </a:cxn>
                    <a:cxn ang="0">
                      <a:pos x="55" y="923"/>
                    </a:cxn>
                    <a:cxn ang="0">
                      <a:pos x="52" y="861"/>
                    </a:cxn>
                    <a:cxn ang="0">
                      <a:pos x="50" y="799"/>
                    </a:cxn>
                    <a:cxn ang="0">
                      <a:pos x="47" y="736"/>
                    </a:cxn>
                    <a:cxn ang="0">
                      <a:pos x="44" y="675"/>
                    </a:cxn>
                    <a:cxn ang="0">
                      <a:pos x="42" y="612"/>
                    </a:cxn>
                    <a:cxn ang="0">
                      <a:pos x="39" y="550"/>
                    </a:cxn>
                    <a:cxn ang="0">
                      <a:pos x="36" y="487"/>
                    </a:cxn>
                    <a:cxn ang="0">
                      <a:pos x="34" y="427"/>
                    </a:cxn>
                    <a:cxn ang="0">
                      <a:pos x="31" y="370"/>
                    </a:cxn>
                    <a:cxn ang="0">
                      <a:pos x="27" y="313"/>
                    </a:cxn>
                    <a:cxn ang="0">
                      <a:pos x="23" y="256"/>
                    </a:cxn>
                    <a:cxn ang="0">
                      <a:pos x="19" y="200"/>
                    </a:cxn>
                    <a:cxn ang="0">
                      <a:pos x="15" y="143"/>
                    </a:cxn>
                    <a:cxn ang="0">
                      <a:pos x="10" y="85"/>
                    </a:cxn>
                    <a:cxn ang="0">
                      <a:pos x="3" y="28"/>
                    </a:cxn>
                    <a:cxn ang="0">
                      <a:pos x="18" y="3"/>
                    </a:cxn>
                    <a:cxn ang="0">
                      <a:pos x="54" y="9"/>
                    </a:cxn>
                    <a:cxn ang="0">
                      <a:pos x="88" y="15"/>
                    </a:cxn>
                    <a:cxn ang="0">
                      <a:pos x="124" y="20"/>
                    </a:cxn>
                    <a:cxn ang="0">
                      <a:pos x="160" y="25"/>
                    </a:cxn>
                    <a:cxn ang="0">
                      <a:pos x="196" y="29"/>
                    </a:cxn>
                    <a:cxn ang="0">
                      <a:pos x="233" y="33"/>
                    </a:cxn>
                    <a:cxn ang="0">
                      <a:pos x="269" y="37"/>
                    </a:cxn>
                  </a:cxnLst>
                  <a:rect l="0" t="0" r="r" b="b"/>
                  <a:pathLst>
                    <a:path w="288" h="969">
                      <a:moveTo>
                        <a:pt x="288" y="39"/>
                      </a:moveTo>
                      <a:lnTo>
                        <a:pt x="283" y="65"/>
                      </a:lnTo>
                      <a:lnTo>
                        <a:pt x="279" y="92"/>
                      </a:lnTo>
                      <a:lnTo>
                        <a:pt x="276" y="119"/>
                      </a:lnTo>
                      <a:lnTo>
                        <a:pt x="272" y="145"/>
                      </a:lnTo>
                      <a:lnTo>
                        <a:pt x="269" y="173"/>
                      </a:lnTo>
                      <a:lnTo>
                        <a:pt x="267" y="200"/>
                      </a:lnTo>
                      <a:lnTo>
                        <a:pt x="264" y="226"/>
                      </a:lnTo>
                      <a:lnTo>
                        <a:pt x="261" y="254"/>
                      </a:lnTo>
                      <a:lnTo>
                        <a:pt x="259" y="281"/>
                      </a:lnTo>
                      <a:lnTo>
                        <a:pt x="257" y="309"/>
                      </a:lnTo>
                      <a:lnTo>
                        <a:pt x="256" y="336"/>
                      </a:lnTo>
                      <a:lnTo>
                        <a:pt x="255" y="363"/>
                      </a:lnTo>
                      <a:lnTo>
                        <a:pt x="253" y="391"/>
                      </a:lnTo>
                      <a:lnTo>
                        <a:pt x="252" y="419"/>
                      </a:lnTo>
                      <a:lnTo>
                        <a:pt x="251" y="447"/>
                      </a:lnTo>
                      <a:lnTo>
                        <a:pt x="251" y="475"/>
                      </a:lnTo>
                      <a:lnTo>
                        <a:pt x="249" y="507"/>
                      </a:lnTo>
                      <a:lnTo>
                        <a:pt x="249" y="538"/>
                      </a:lnTo>
                      <a:lnTo>
                        <a:pt x="249" y="570"/>
                      </a:lnTo>
                      <a:lnTo>
                        <a:pt x="249" y="600"/>
                      </a:lnTo>
                      <a:lnTo>
                        <a:pt x="249" y="632"/>
                      </a:lnTo>
                      <a:lnTo>
                        <a:pt x="249" y="663"/>
                      </a:lnTo>
                      <a:lnTo>
                        <a:pt x="249" y="695"/>
                      </a:lnTo>
                      <a:lnTo>
                        <a:pt x="249" y="726"/>
                      </a:lnTo>
                      <a:lnTo>
                        <a:pt x="249" y="757"/>
                      </a:lnTo>
                      <a:lnTo>
                        <a:pt x="249" y="788"/>
                      </a:lnTo>
                      <a:lnTo>
                        <a:pt x="249" y="819"/>
                      </a:lnTo>
                      <a:lnTo>
                        <a:pt x="249" y="849"/>
                      </a:lnTo>
                      <a:lnTo>
                        <a:pt x="249" y="880"/>
                      </a:lnTo>
                      <a:lnTo>
                        <a:pt x="249" y="909"/>
                      </a:lnTo>
                      <a:lnTo>
                        <a:pt x="248" y="940"/>
                      </a:lnTo>
                      <a:lnTo>
                        <a:pt x="248" y="969"/>
                      </a:lnTo>
                      <a:lnTo>
                        <a:pt x="236" y="968"/>
                      </a:lnTo>
                      <a:lnTo>
                        <a:pt x="224" y="966"/>
                      </a:lnTo>
                      <a:lnTo>
                        <a:pt x="212" y="966"/>
                      </a:lnTo>
                      <a:lnTo>
                        <a:pt x="200" y="965"/>
                      </a:lnTo>
                      <a:lnTo>
                        <a:pt x="187" y="964"/>
                      </a:lnTo>
                      <a:lnTo>
                        <a:pt x="175" y="962"/>
                      </a:lnTo>
                      <a:lnTo>
                        <a:pt x="163" y="962"/>
                      </a:lnTo>
                      <a:lnTo>
                        <a:pt x="151" y="961"/>
                      </a:lnTo>
                      <a:lnTo>
                        <a:pt x="139" y="960"/>
                      </a:lnTo>
                      <a:lnTo>
                        <a:pt x="128" y="958"/>
                      </a:lnTo>
                      <a:lnTo>
                        <a:pt x="116" y="957"/>
                      </a:lnTo>
                      <a:lnTo>
                        <a:pt x="104" y="957"/>
                      </a:lnTo>
                      <a:lnTo>
                        <a:pt x="92" y="956"/>
                      </a:lnTo>
                      <a:lnTo>
                        <a:pt x="80" y="954"/>
                      </a:lnTo>
                      <a:lnTo>
                        <a:pt x="68" y="953"/>
                      </a:lnTo>
                      <a:lnTo>
                        <a:pt x="56" y="953"/>
                      </a:lnTo>
                      <a:lnTo>
                        <a:pt x="55" y="923"/>
                      </a:lnTo>
                      <a:lnTo>
                        <a:pt x="54" y="892"/>
                      </a:lnTo>
                      <a:lnTo>
                        <a:pt x="52" y="861"/>
                      </a:lnTo>
                      <a:lnTo>
                        <a:pt x="51" y="829"/>
                      </a:lnTo>
                      <a:lnTo>
                        <a:pt x="50" y="799"/>
                      </a:lnTo>
                      <a:lnTo>
                        <a:pt x="48" y="768"/>
                      </a:lnTo>
                      <a:lnTo>
                        <a:pt x="47" y="736"/>
                      </a:lnTo>
                      <a:lnTo>
                        <a:pt x="46" y="706"/>
                      </a:lnTo>
                      <a:lnTo>
                        <a:pt x="44" y="675"/>
                      </a:lnTo>
                      <a:lnTo>
                        <a:pt x="43" y="643"/>
                      </a:lnTo>
                      <a:lnTo>
                        <a:pt x="42" y="612"/>
                      </a:lnTo>
                      <a:lnTo>
                        <a:pt x="40" y="580"/>
                      </a:lnTo>
                      <a:lnTo>
                        <a:pt x="39" y="550"/>
                      </a:lnTo>
                      <a:lnTo>
                        <a:pt x="38" y="518"/>
                      </a:lnTo>
                      <a:lnTo>
                        <a:pt x="36" y="487"/>
                      </a:lnTo>
                      <a:lnTo>
                        <a:pt x="35" y="457"/>
                      </a:lnTo>
                      <a:lnTo>
                        <a:pt x="34" y="427"/>
                      </a:lnTo>
                      <a:lnTo>
                        <a:pt x="32" y="398"/>
                      </a:lnTo>
                      <a:lnTo>
                        <a:pt x="31" y="370"/>
                      </a:lnTo>
                      <a:lnTo>
                        <a:pt x="30" y="341"/>
                      </a:lnTo>
                      <a:lnTo>
                        <a:pt x="27" y="313"/>
                      </a:lnTo>
                      <a:lnTo>
                        <a:pt x="26" y="285"/>
                      </a:lnTo>
                      <a:lnTo>
                        <a:pt x="23" y="256"/>
                      </a:lnTo>
                      <a:lnTo>
                        <a:pt x="22" y="228"/>
                      </a:lnTo>
                      <a:lnTo>
                        <a:pt x="19" y="200"/>
                      </a:lnTo>
                      <a:lnTo>
                        <a:pt x="18" y="170"/>
                      </a:lnTo>
                      <a:lnTo>
                        <a:pt x="15" y="143"/>
                      </a:lnTo>
                      <a:lnTo>
                        <a:pt x="12" y="115"/>
                      </a:lnTo>
                      <a:lnTo>
                        <a:pt x="10" y="85"/>
                      </a:lnTo>
                      <a:lnTo>
                        <a:pt x="7" y="57"/>
                      </a:lnTo>
                      <a:lnTo>
                        <a:pt x="3" y="28"/>
                      </a:lnTo>
                      <a:lnTo>
                        <a:pt x="0" y="0"/>
                      </a:lnTo>
                      <a:lnTo>
                        <a:pt x="18" y="3"/>
                      </a:lnTo>
                      <a:lnTo>
                        <a:pt x="36" y="7"/>
                      </a:lnTo>
                      <a:lnTo>
                        <a:pt x="54" y="9"/>
                      </a:lnTo>
                      <a:lnTo>
                        <a:pt x="71" y="12"/>
                      </a:lnTo>
                      <a:lnTo>
                        <a:pt x="88" y="15"/>
                      </a:lnTo>
                      <a:lnTo>
                        <a:pt x="107" y="17"/>
                      </a:lnTo>
                      <a:lnTo>
                        <a:pt x="124" y="20"/>
                      </a:lnTo>
                      <a:lnTo>
                        <a:pt x="143" y="23"/>
                      </a:lnTo>
                      <a:lnTo>
                        <a:pt x="160" y="25"/>
                      </a:lnTo>
                      <a:lnTo>
                        <a:pt x="179" y="28"/>
                      </a:lnTo>
                      <a:lnTo>
                        <a:pt x="196" y="29"/>
                      </a:lnTo>
                      <a:lnTo>
                        <a:pt x="215" y="32"/>
                      </a:lnTo>
                      <a:lnTo>
                        <a:pt x="233" y="33"/>
                      </a:lnTo>
                      <a:lnTo>
                        <a:pt x="251" y="36"/>
                      </a:lnTo>
                      <a:lnTo>
                        <a:pt x="269" y="37"/>
                      </a:lnTo>
                      <a:lnTo>
                        <a:pt x="288" y="39"/>
                      </a:lnTo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100000">
                      <a:srgbClr val="006600"/>
                    </a:gs>
                  </a:gsLst>
                  <a:path path="rect">
                    <a:fillToRect l="50000" t="50000" r="50000" b="50000"/>
                  </a:path>
                </a:gradFill>
                <a:ln w="1588">
                  <a:solidFill>
                    <a:schemeClr val="bg1">
                      <a:alpha val="50000"/>
                    </a:schemeClr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0" name="Freeform 3332"/>
                <p:cNvSpPr>
                  <a:spLocks/>
                </p:cNvSpPr>
                <p:nvPr/>
              </p:nvSpPr>
              <p:spPr bwMode="auto">
                <a:xfrm>
                  <a:off x="2719" y="1901"/>
                  <a:ext cx="318" cy="306"/>
                </a:xfrm>
                <a:custGeom>
                  <a:avLst/>
                  <a:gdLst/>
                  <a:ahLst/>
                  <a:cxnLst>
                    <a:cxn ang="0">
                      <a:pos x="299" y="404"/>
                    </a:cxn>
                    <a:cxn ang="0">
                      <a:pos x="325" y="382"/>
                    </a:cxn>
                    <a:cxn ang="0">
                      <a:pos x="351" y="360"/>
                    </a:cxn>
                    <a:cxn ang="0">
                      <a:pos x="376" y="337"/>
                    </a:cxn>
                    <a:cxn ang="0">
                      <a:pos x="397" y="312"/>
                    </a:cxn>
                    <a:cxn ang="0">
                      <a:pos x="414" y="288"/>
                    </a:cxn>
                    <a:cxn ang="0">
                      <a:pos x="426" y="264"/>
                    </a:cxn>
                    <a:cxn ang="0">
                      <a:pos x="433" y="240"/>
                    </a:cxn>
                    <a:cxn ang="0">
                      <a:pos x="432" y="219"/>
                    </a:cxn>
                    <a:cxn ang="0">
                      <a:pos x="425" y="201"/>
                    </a:cxn>
                    <a:cxn ang="0">
                      <a:pos x="413" y="192"/>
                    </a:cxn>
                    <a:cxn ang="0">
                      <a:pos x="390" y="185"/>
                    </a:cxn>
                    <a:cxn ang="0">
                      <a:pos x="361" y="183"/>
                    </a:cxn>
                    <a:cxn ang="0">
                      <a:pos x="296" y="188"/>
                    </a:cxn>
                    <a:cxn ang="0">
                      <a:pos x="168" y="201"/>
                    </a:cxn>
                    <a:cxn ang="0">
                      <a:pos x="42" y="212"/>
                    </a:cxn>
                    <a:cxn ang="0">
                      <a:pos x="6" y="161"/>
                    </a:cxn>
                    <a:cxn ang="0">
                      <a:pos x="15" y="82"/>
                    </a:cxn>
                    <a:cxn ang="0">
                      <a:pos x="24" y="0"/>
                    </a:cxn>
                    <a:cxn ang="0">
                      <a:pos x="163" y="2"/>
                    </a:cxn>
                    <a:cxn ang="0">
                      <a:pos x="301" y="2"/>
                    </a:cxn>
                    <a:cxn ang="0">
                      <a:pos x="413" y="2"/>
                    </a:cxn>
                    <a:cxn ang="0">
                      <a:pos x="466" y="3"/>
                    </a:cxn>
                    <a:cxn ang="0">
                      <a:pos x="514" y="11"/>
                    </a:cxn>
                    <a:cxn ang="0">
                      <a:pos x="553" y="27"/>
                    </a:cxn>
                    <a:cxn ang="0">
                      <a:pos x="585" y="52"/>
                    </a:cxn>
                    <a:cxn ang="0">
                      <a:pos x="612" y="84"/>
                    </a:cxn>
                    <a:cxn ang="0">
                      <a:pos x="628" y="124"/>
                    </a:cxn>
                    <a:cxn ang="0">
                      <a:pos x="636" y="169"/>
                    </a:cxn>
                    <a:cxn ang="0">
                      <a:pos x="636" y="220"/>
                    </a:cxn>
                    <a:cxn ang="0">
                      <a:pos x="628" y="271"/>
                    </a:cxn>
                    <a:cxn ang="0">
                      <a:pos x="612" y="318"/>
                    </a:cxn>
                    <a:cxn ang="0">
                      <a:pos x="588" y="364"/>
                    </a:cxn>
                    <a:cxn ang="0">
                      <a:pos x="557" y="408"/>
                    </a:cxn>
                    <a:cxn ang="0">
                      <a:pos x="521" y="449"/>
                    </a:cxn>
                    <a:cxn ang="0">
                      <a:pos x="442" y="509"/>
                    </a:cxn>
                    <a:cxn ang="0">
                      <a:pos x="333" y="578"/>
                    </a:cxn>
                    <a:cxn ang="0">
                      <a:pos x="279" y="613"/>
                    </a:cxn>
                    <a:cxn ang="0">
                      <a:pos x="269" y="610"/>
                    </a:cxn>
                    <a:cxn ang="0">
                      <a:pos x="257" y="582"/>
                    </a:cxn>
                    <a:cxn ang="0">
                      <a:pos x="253" y="531"/>
                    </a:cxn>
                    <a:cxn ang="0">
                      <a:pos x="257" y="477"/>
                    </a:cxn>
                    <a:cxn ang="0">
                      <a:pos x="269" y="433"/>
                    </a:cxn>
                  </a:cxnLst>
                  <a:rect l="0" t="0" r="r" b="b"/>
                  <a:pathLst>
                    <a:path w="637" h="613">
                      <a:moveTo>
                        <a:pt x="281" y="418"/>
                      </a:moveTo>
                      <a:lnTo>
                        <a:pt x="289" y="412"/>
                      </a:lnTo>
                      <a:lnTo>
                        <a:pt x="299" y="404"/>
                      </a:lnTo>
                      <a:lnTo>
                        <a:pt x="307" y="397"/>
                      </a:lnTo>
                      <a:lnTo>
                        <a:pt x="316" y="389"/>
                      </a:lnTo>
                      <a:lnTo>
                        <a:pt x="325" y="382"/>
                      </a:lnTo>
                      <a:lnTo>
                        <a:pt x="333" y="374"/>
                      </a:lnTo>
                      <a:lnTo>
                        <a:pt x="343" y="368"/>
                      </a:lnTo>
                      <a:lnTo>
                        <a:pt x="351" y="360"/>
                      </a:lnTo>
                      <a:lnTo>
                        <a:pt x="360" y="352"/>
                      </a:lnTo>
                      <a:lnTo>
                        <a:pt x="368" y="345"/>
                      </a:lnTo>
                      <a:lnTo>
                        <a:pt x="376" y="337"/>
                      </a:lnTo>
                      <a:lnTo>
                        <a:pt x="384" y="328"/>
                      </a:lnTo>
                      <a:lnTo>
                        <a:pt x="390" y="320"/>
                      </a:lnTo>
                      <a:lnTo>
                        <a:pt x="397" y="312"/>
                      </a:lnTo>
                      <a:lnTo>
                        <a:pt x="404" y="304"/>
                      </a:lnTo>
                      <a:lnTo>
                        <a:pt x="409" y="296"/>
                      </a:lnTo>
                      <a:lnTo>
                        <a:pt x="414" y="288"/>
                      </a:lnTo>
                      <a:lnTo>
                        <a:pt x="420" y="280"/>
                      </a:lnTo>
                      <a:lnTo>
                        <a:pt x="424" y="272"/>
                      </a:lnTo>
                      <a:lnTo>
                        <a:pt x="426" y="264"/>
                      </a:lnTo>
                      <a:lnTo>
                        <a:pt x="429" y="256"/>
                      </a:lnTo>
                      <a:lnTo>
                        <a:pt x="432" y="248"/>
                      </a:lnTo>
                      <a:lnTo>
                        <a:pt x="433" y="240"/>
                      </a:lnTo>
                      <a:lnTo>
                        <a:pt x="433" y="233"/>
                      </a:lnTo>
                      <a:lnTo>
                        <a:pt x="433" y="225"/>
                      </a:lnTo>
                      <a:lnTo>
                        <a:pt x="432" y="219"/>
                      </a:lnTo>
                      <a:lnTo>
                        <a:pt x="430" y="212"/>
                      </a:lnTo>
                      <a:lnTo>
                        <a:pt x="428" y="207"/>
                      </a:lnTo>
                      <a:lnTo>
                        <a:pt x="425" y="201"/>
                      </a:lnTo>
                      <a:lnTo>
                        <a:pt x="421" y="197"/>
                      </a:lnTo>
                      <a:lnTo>
                        <a:pt x="417" y="195"/>
                      </a:lnTo>
                      <a:lnTo>
                        <a:pt x="413" y="192"/>
                      </a:lnTo>
                      <a:lnTo>
                        <a:pt x="406" y="189"/>
                      </a:lnTo>
                      <a:lnTo>
                        <a:pt x="398" y="187"/>
                      </a:lnTo>
                      <a:lnTo>
                        <a:pt x="390" y="185"/>
                      </a:lnTo>
                      <a:lnTo>
                        <a:pt x="381" y="184"/>
                      </a:lnTo>
                      <a:lnTo>
                        <a:pt x="372" y="183"/>
                      </a:lnTo>
                      <a:lnTo>
                        <a:pt x="361" y="183"/>
                      </a:lnTo>
                      <a:lnTo>
                        <a:pt x="349" y="184"/>
                      </a:lnTo>
                      <a:lnTo>
                        <a:pt x="339" y="184"/>
                      </a:lnTo>
                      <a:lnTo>
                        <a:pt x="296" y="188"/>
                      </a:lnTo>
                      <a:lnTo>
                        <a:pt x="253" y="193"/>
                      </a:lnTo>
                      <a:lnTo>
                        <a:pt x="211" y="197"/>
                      </a:lnTo>
                      <a:lnTo>
                        <a:pt x="168" y="201"/>
                      </a:lnTo>
                      <a:lnTo>
                        <a:pt x="127" y="204"/>
                      </a:lnTo>
                      <a:lnTo>
                        <a:pt x="84" y="208"/>
                      </a:lnTo>
                      <a:lnTo>
                        <a:pt x="42" y="212"/>
                      </a:lnTo>
                      <a:lnTo>
                        <a:pt x="0" y="215"/>
                      </a:lnTo>
                      <a:lnTo>
                        <a:pt x="3" y="188"/>
                      </a:lnTo>
                      <a:lnTo>
                        <a:pt x="6" y="161"/>
                      </a:lnTo>
                      <a:lnTo>
                        <a:pt x="10" y="135"/>
                      </a:lnTo>
                      <a:lnTo>
                        <a:pt x="12" y="108"/>
                      </a:lnTo>
                      <a:lnTo>
                        <a:pt x="15" y="82"/>
                      </a:lnTo>
                      <a:lnTo>
                        <a:pt x="19" y="55"/>
                      </a:lnTo>
                      <a:lnTo>
                        <a:pt x="22" y="27"/>
                      </a:lnTo>
                      <a:lnTo>
                        <a:pt x="24" y="0"/>
                      </a:lnTo>
                      <a:lnTo>
                        <a:pt x="71" y="0"/>
                      </a:lnTo>
                      <a:lnTo>
                        <a:pt x="117" y="2"/>
                      </a:lnTo>
                      <a:lnTo>
                        <a:pt x="163" y="2"/>
                      </a:lnTo>
                      <a:lnTo>
                        <a:pt x="209" y="2"/>
                      </a:lnTo>
                      <a:lnTo>
                        <a:pt x="256" y="2"/>
                      </a:lnTo>
                      <a:lnTo>
                        <a:pt x="301" y="2"/>
                      </a:lnTo>
                      <a:lnTo>
                        <a:pt x="348" y="2"/>
                      </a:lnTo>
                      <a:lnTo>
                        <a:pt x="394" y="2"/>
                      </a:lnTo>
                      <a:lnTo>
                        <a:pt x="413" y="2"/>
                      </a:lnTo>
                      <a:lnTo>
                        <a:pt x="430" y="2"/>
                      </a:lnTo>
                      <a:lnTo>
                        <a:pt x="449" y="3"/>
                      </a:lnTo>
                      <a:lnTo>
                        <a:pt x="466" y="3"/>
                      </a:lnTo>
                      <a:lnTo>
                        <a:pt x="482" y="4"/>
                      </a:lnTo>
                      <a:lnTo>
                        <a:pt x="498" y="7"/>
                      </a:lnTo>
                      <a:lnTo>
                        <a:pt x="514" y="11"/>
                      </a:lnTo>
                      <a:lnTo>
                        <a:pt x="528" y="15"/>
                      </a:lnTo>
                      <a:lnTo>
                        <a:pt x="541" y="20"/>
                      </a:lnTo>
                      <a:lnTo>
                        <a:pt x="553" y="27"/>
                      </a:lnTo>
                      <a:lnTo>
                        <a:pt x="565" y="35"/>
                      </a:lnTo>
                      <a:lnTo>
                        <a:pt x="576" y="43"/>
                      </a:lnTo>
                      <a:lnTo>
                        <a:pt x="585" y="52"/>
                      </a:lnTo>
                      <a:lnTo>
                        <a:pt x="594" y="63"/>
                      </a:lnTo>
                      <a:lnTo>
                        <a:pt x="604" y="74"/>
                      </a:lnTo>
                      <a:lnTo>
                        <a:pt x="612" y="84"/>
                      </a:lnTo>
                      <a:lnTo>
                        <a:pt x="618" y="98"/>
                      </a:lnTo>
                      <a:lnTo>
                        <a:pt x="624" y="111"/>
                      </a:lnTo>
                      <a:lnTo>
                        <a:pt x="628" y="124"/>
                      </a:lnTo>
                      <a:lnTo>
                        <a:pt x="632" y="139"/>
                      </a:lnTo>
                      <a:lnTo>
                        <a:pt x="634" y="153"/>
                      </a:lnTo>
                      <a:lnTo>
                        <a:pt x="636" y="169"/>
                      </a:lnTo>
                      <a:lnTo>
                        <a:pt x="637" y="187"/>
                      </a:lnTo>
                      <a:lnTo>
                        <a:pt x="637" y="204"/>
                      </a:lnTo>
                      <a:lnTo>
                        <a:pt x="636" y="220"/>
                      </a:lnTo>
                      <a:lnTo>
                        <a:pt x="634" y="237"/>
                      </a:lnTo>
                      <a:lnTo>
                        <a:pt x="632" y="253"/>
                      </a:lnTo>
                      <a:lnTo>
                        <a:pt x="628" y="271"/>
                      </a:lnTo>
                      <a:lnTo>
                        <a:pt x="624" y="287"/>
                      </a:lnTo>
                      <a:lnTo>
                        <a:pt x="618" y="303"/>
                      </a:lnTo>
                      <a:lnTo>
                        <a:pt x="612" y="318"/>
                      </a:lnTo>
                      <a:lnTo>
                        <a:pt x="604" y="333"/>
                      </a:lnTo>
                      <a:lnTo>
                        <a:pt x="596" y="349"/>
                      </a:lnTo>
                      <a:lnTo>
                        <a:pt x="588" y="364"/>
                      </a:lnTo>
                      <a:lnTo>
                        <a:pt x="578" y="378"/>
                      </a:lnTo>
                      <a:lnTo>
                        <a:pt x="568" y="393"/>
                      </a:lnTo>
                      <a:lnTo>
                        <a:pt x="557" y="408"/>
                      </a:lnTo>
                      <a:lnTo>
                        <a:pt x="546" y="422"/>
                      </a:lnTo>
                      <a:lnTo>
                        <a:pt x="533" y="436"/>
                      </a:lnTo>
                      <a:lnTo>
                        <a:pt x="521" y="449"/>
                      </a:lnTo>
                      <a:lnTo>
                        <a:pt x="502" y="465"/>
                      </a:lnTo>
                      <a:lnTo>
                        <a:pt x="476" y="486"/>
                      </a:lnTo>
                      <a:lnTo>
                        <a:pt x="442" y="509"/>
                      </a:lnTo>
                      <a:lnTo>
                        <a:pt x="405" y="533"/>
                      </a:lnTo>
                      <a:lnTo>
                        <a:pt x="368" y="557"/>
                      </a:lnTo>
                      <a:lnTo>
                        <a:pt x="333" y="578"/>
                      </a:lnTo>
                      <a:lnTo>
                        <a:pt x="304" y="597"/>
                      </a:lnTo>
                      <a:lnTo>
                        <a:pt x="283" y="610"/>
                      </a:lnTo>
                      <a:lnTo>
                        <a:pt x="279" y="613"/>
                      </a:lnTo>
                      <a:lnTo>
                        <a:pt x="275" y="613"/>
                      </a:lnTo>
                      <a:lnTo>
                        <a:pt x="272" y="613"/>
                      </a:lnTo>
                      <a:lnTo>
                        <a:pt x="269" y="610"/>
                      </a:lnTo>
                      <a:lnTo>
                        <a:pt x="264" y="605"/>
                      </a:lnTo>
                      <a:lnTo>
                        <a:pt x="260" y="594"/>
                      </a:lnTo>
                      <a:lnTo>
                        <a:pt x="257" y="582"/>
                      </a:lnTo>
                      <a:lnTo>
                        <a:pt x="255" y="566"/>
                      </a:lnTo>
                      <a:lnTo>
                        <a:pt x="253" y="549"/>
                      </a:lnTo>
                      <a:lnTo>
                        <a:pt x="253" y="531"/>
                      </a:lnTo>
                      <a:lnTo>
                        <a:pt x="253" y="513"/>
                      </a:lnTo>
                      <a:lnTo>
                        <a:pt x="256" y="494"/>
                      </a:lnTo>
                      <a:lnTo>
                        <a:pt x="257" y="477"/>
                      </a:lnTo>
                      <a:lnTo>
                        <a:pt x="261" y="460"/>
                      </a:lnTo>
                      <a:lnTo>
                        <a:pt x="265" y="445"/>
                      </a:lnTo>
                      <a:lnTo>
                        <a:pt x="269" y="433"/>
                      </a:lnTo>
                      <a:lnTo>
                        <a:pt x="275" y="424"/>
                      </a:lnTo>
                      <a:lnTo>
                        <a:pt x="281" y="418"/>
                      </a:lnTo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100000">
                      <a:srgbClr val="006600"/>
                    </a:gs>
                  </a:gsLst>
                  <a:path path="rect">
                    <a:fillToRect l="50000" t="50000" r="50000" b="50000"/>
                  </a:path>
                </a:gradFill>
                <a:ln w="1588">
                  <a:solidFill>
                    <a:schemeClr val="bg1">
                      <a:alpha val="50000"/>
                    </a:schemeClr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1" name="Freeform 3333"/>
                <p:cNvSpPr>
                  <a:spLocks/>
                </p:cNvSpPr>
                <p:nvPr/>
              </p:nvSpPr>
              <p:spPr bwMode="auto">
                <a:xfrm>
                  <a:off x="2720" y="2040"/>
                  <a:ext cx="140" cy="330"/>
                </a:xfrm>
                <a:custGeom>
                  <a:avLst/>
                  <a:gdLst/>
                  <a:ahLst/>
                  <a:cxnLst>
                    <a:cxn ang="0">
                      <a:pos x="278" y="365"/>
                    </a:cxn>
                    <a:cxn ang="0">
                      <a:pos x="273" y="405"/>
                    </a:cxn>
                    <a:cxn ang="0">
                      <a:pos x="269" y="445"/>
                    </a:cxn>
                    <a:cxn ang="0">
                      <a:pos x="264" y="483"/>
                    </a:cxn>
                    <a:cxn ang="0">
                      <a:pos x="258" y="523"/>
                    </a:cxn>
                    <a:cxn ang="0">
                      <a:pos x="254" y="563"/>
                    </a:cxn>
                    <a:cxn ang="0">
                      <a:pos x="249" y="602"/>
                    </a:cxn>
                    <a:cxn ang="0">
                      <a:pos x="244" y="642"/>
                    </a:cxn>
                    <a:cxn ang="0">
                      <a:pos x="217" y="662"/>
                    </a:cxn>
                    <a:cxn ang="0">
                      <a:pos x="169" y="662"/>
                    </a:cxn>
                    <a:cxn ang="0">
                      <a:pos x="120" y="662"/>
                    </a:cxn>
                    <a:cxn ang="0">
                      <a:pos x="72" y="662"/>
                    </a:cxn>
                    <a:cxn ang="0">
                      <a:pos x="49" y="624"/>
                    </a:cxn>
                    <a:cxn ang="0">
                      <a:pos x="55" y="547"/>
                    </a:cxn>
                    <a:cxn ang="0">
                      <a:pos x="60" y="467"/>
                    </a:cxn>
                    <a:cxn ang="0">
                      <a:pos x="62" y="385"/>
                    </a:cxn>
                    <a:cxn ang="0">
                      <a:pos x="61" y="302"/>
                    </a:cxn>
                    <a:cxn ang="0">
                      <a:pos x="55" y="220"/>
                    </a:cxn>
                    <a:cxn ang="0">
                      <a:pos x="40" y="137"/>
                    </a:cxn>
                    <a:cxn ang="0">
                      <a:pos x="16" y="59"/>
                    </a:cxn>
                    <a:cxn ang="0">
                      <a:pos x="33" y="19"/>
                    </a:cxn>
                    <a:cxn ang="0">
                      <a:pos x="98" y="14"/>
                    </a:cxn>
                    <a:cxn ang="0">
                      <a:pos x="162" y="8"/>
                    </a:cxn>
                    <a:cxn ang="0">
                      <a:pos x="229" y="3"/>
                    </a:cxn>
                    <a:cxn ang="0">
                      <a:pos x="262" y="22"/>
                    </a:cxn>
                    <a:cxn ang="0">
                      <a:pos x="265" y="63"/>
                    </a:cxn>
                    <a:cxn ang="0">
                      <a:pos x="268" y="107"/>
                    </a:cxn>
                    <a:cxn ang="0">
                      <a:pos x="270" y="149"/>
                    </a:cxn>
                    <a:cxn ang="0">
                      <a:pos x="273" y="193"/>
                    </a:cxn>
                    <a:cxn ang="0">
                      <a:pos x="274" y="236"/>
                    </a:cxn>
                    <a:cxn ang="0">
                      <a:pos x="277" y="280"/>
                    </a:cxn>
                    <a:cxn ang="0">
                      <a:pos x="280" y="324"/>
                    </a:cxn>
                  </a:cxnLst>
                  <a:rect l="0" t="0" r="r" b="b"/>
                  <a:pathLst>
                    <a:path w="281" h="662">
                      <a:moveTo>
                        <a:pt x="281" y="345"/>
                      </a:moveTo>
                      <a:lnTo>
                        <a:pt x="278" y="365"/>
                      </a:lnTo>
                      <a:lnTo>
                        <a:pt x="276" y="385"/>
                      </a:lnTo>
                      <a:lnTo>
                        <a:pt x="273" y="405"/>
                      </a:lnTo>
                      <a:lnTo>
                        <a:pt x="270" y="425"/>
                      </a:lnTo>
                      <a:lnTo>
                        <a:pt x="269" y="445"/>
                      </a:lnTo>
                      <a:lnTo>
                        <a:pt x="266" y="463"/>
                      </a:lnTo>
                      <a:lnTo>
                        <a:pt x="264" y="483"/>
                      </a:lnTo>
                      <a:lnTo>
                        <a:pt x="261" y="503"/>
                      </a:lnTo>
                      <a:lnTo>
                        <a:pt x="258" y="523"/>
                      </a:lnTo>
                      <a:lnTo>
                        <a:pt x="256" y="543"/>
                      </a:lnTo>
                      <a:lnTo>
                        <a:pt x="254" y="563"/>
                      </a:lnTo>
                      <a:lnTo>
                        <a:pt x="252" y="583"/>
                      </a:lnTo>
                      <a:lnTo>
                        <a:pt x="249" y="602"/>
                      </a:lnTo>
                      <a:lnTo>
                        <a:pt x="246" y="622"/>
                      </a:lnTo>
                      <a:lnTo>
                        <a:pt x="244" y="642"/>
                      </a:lnTo>
                      <a:lnTo>
                        <a:pt x="241" y="662"/>
                      </a:lnTo>
                      <a:lnTo>
                        <a:pt x="217" y="662"/>
                      </a:lnTo>
                      <a:lnTo>
                        <a:pt x="193" y="662"/>
                      </a:lnTo>
                      <a:lnTo>
                        <a:pt x="169" y="662"/>
                      </a:lnTo>
                      <a:lnTo>
                        <a:pt x="145" y="662"/>
                      </a:lnTo>
                      <a:lnTo>
                        <a:pt x="120" y="662"/>
                      </a:lnTo>
                      <a:lnTo>
                        <a:pt x="96" y="662"/>
                      </a:lnTo>
                      <a:lnTo>
                        <a:pt x="72" y="662"/>
                      </a:lnTo>
                      <a:lnTo>
                        <a:pt x="48" y="662"/>
                      </a:lnTo>
                      <a:lnTo>
                        <a:pt x="49" y="624"/>
                      </a:lnTo>
                      <a:lnTo>
                        <a:pt x="52" y="586"/>
                      </a:lnTo>
                      <a:lnTo>
                        <a:pt x="55" y="547"/>
                      </a:lnTo>
                      <a:lnTo>
                        <a:pt x="57" y="507"/>
                      </a:lnTo>
                      <a:lnTo>
                        <a:pt x="60" y="467"/>
                      </a:lnTo>
                      <a:lnTo>
                        <a:pt x="61" y="426"/>
                      </a:lnTo>
                      <a:lnTo>
                        <a:pt x="62" y="385"/>
                      </a:lnTo>
                      <a:lnTo>
                        <a:pt x="62" y="344"/>
                      </a:lnTo>
                      <a:lnTo>
                        <a:pt x="61" y="302"/>
                      </a:lnTo>
                      <a:lnTo>
                        <a:pt x="58" y="261"/>
                      </a:lnTo>
                      <a:lnTo>
                        <a:pt x="55" y="220"/>
                      </a:lnTo>
                      <a:lnTo>
                        <a:pt x="48" y="179"/>
                      </a:lnTo>
                      <a:lnTo>
                        <a:pt x="40" y="137"/>
                      </a:lnTo>
                      <a:lnTo>
                        <a:pt x="29" y="97"/>
                      </a:lnTo>
                      <a:lnTo>
                        <a:pt x="16" y="59"/>
                      </a:lnTo>
                      <a:lnTo>
                        <a:pt x="0" y="20"/>
                      </a:lnTo>
                      <a:lnTo>
                        <a:pt x="33" y="19"/>
                      </a:lnTo>
                      <a:lnTo>
                        <a:pt x="65" y="16"/>
                      </a:lnTo>
                      <a:lnTo>
                        <a:pt x="98" y="14"/>
                      </a:lnTo>
                      <a:lnTo>
                        <a:pt x="130" y="11"/>
                      </a:lnTo>
                      <a:lnTo>
                        <a:pt x="162" y="8"/>
                      </a:lnTo>
                      <a:lnTo>
                        <a:pt x="196" y="6"/>
                      </a:lnTo>
                      <a:lnTo>
                        <a:pt x="229" y="3"/>
                      </a:lnTo>
                      <a:lnTo>
                        <a:pt x="261" y="0"/>
                      </a:lnTo>
                      <a:lnTo>
                        <a:pt x="262" y="22"/>
                      </a:lnTo>
                      <a:lnTo>
                        <a:pt x="264" y="41"/>
                      </a:lnTo>
                      <a:lnTo>
                        <a:pt x="265" y="63"/>
                      </a:lnTo>
                      <a:lnTo>
                        <a:pt x="266" y="85"/>
                      </a:lnTo>
                      <a:lnTo>
                        <a:pt x="268" y="107"/>
                      </a:lnTo>
                      <a:lnTo>
                        <a:pt x="269" y="128"/>
                      </a:lnTo>
                      <a:lnTo>
                        <a:pt x="270" y="149"/>
                      </a:lnTo>
                      <a:lnTo>
                        <a:pt x="272" y="171"/>
                      </a:lnTo>
                      <a:lnTo>
                        <a:pt x="273" y="193"/>
                      </a:lnTo>
                      <a:lnTo>
                        <a:pt x="273" y="215"/>
                      </a:lnTo>
                      <a:lnTo>
                        <a:pt x="274" y="236"/>
                      </a:lnTo>
                      <a:lnTo>
                        <a:pt x="276" y="257"/>
                      </a:lnTo>
                      <a:lnTo>
                        <a:pt x="277" y="280"/>
                      </a:lnTo>
                      <a:lnTo>
                        <a:pt x="278" y="301"/>
                      </a:lnTo>
                      <a:lnTo>
                        <a:pt x="280" y="324"/>
                      </a:lnTo>
                      <a:lnTo>
                        <a:pt x="281" y="345"/>
                      </a:lnTo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100000">
                      <a:srgbClr val="006600"/>
                    </a:gs>
                  </a:gsLst>
                  <a:path path="rect">
                    <a:fillToRect l="50000" t="50000" r="50000" b="50000"/>
                  </a:path>
                </a:gradFill>
                <a:ln w="1588">
                  <a:solidFill>
                    <a:schemeClr val="bg1">
                      <a:alpha val="50000"/>
                    </a:schemeClr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  <p:sp>
              <p:nvSpPr>
                <p:cNvPr id="82" name="Freeform 3334"/>
                <p:cNvSpPr>
                  <a:spLocks/>
                </p:cNvSpPr>
                <p:nvPr/>
              </p:nvSpPr>
              <p:spPr bwMode="auto">
                <a:xfrm>
                  <a:off x="3038" y="1891"/>
                  <a:ext cx="319" cy="491"/>
                </a:xfrm>
                <a:custGeom>
                  <a:avLst/>
                  <a:gdLst/>
                  <a:ahLst/>
                  <a:cxnLst>
                    <a:cxn ang="0">
                      <a:pos x="209" y="573"/>
                    </a:cxn>
                    <a:cxn ang="0">
                      <a:pos x="208" y="662"/>
                    </a:cxn>
                    <a:cxn ang="0">
                      <a:pos x="215" y="722"/>
                    </a:cxn>
                    <a:cxn ang="0">
                      <a:pos x="228" y="778"/>
                    </a:cxn>
                    <a:cxn ang="0">
                      <a:pos x="244" y="824"/>
                    </a:cxn>
                    <a:cxn ang="0">
                      <a:pos x="235" y="868"/>
                    </a:cxn>
                    <a:cxn ang="0">
                      <a:pos x="167" y="917"/>
                    </a:cxn>
                    <a:cxn ang="0">
                      <a:pos x="100" y="967"/>
                    </a:cxn>
                    <a:cxn ang="0">
                      <a:pos x="56" y="941"/>
                    </a:cxn>
                    <a:cxn ang="0">
                      <a:pos x="28" y="872"/>
                    </a:cxn>
                    <a:cxn ang="0">
                      <a:pos x="11" y="792"/>
                    </a:cxn>
                    <a:cxn ang="0">
                      <a:pos x="2" y="701"/>
                    </a:cxn>
                    <a:cxn ang="0">
                      <a:pos x="2" y="603"/>
                    </a:cxn>
                    <a:cxn ang="0">
                      <a:pos x="6" y="518"/>
                    </a:cxn>
                    <a:cxn ang="0">
                      <a:pos x="11" y="461"/>
                    </a:cxn>
                    <a:cxn ang="0">
                      <a:pos x="19" y="404"/>
                    </a:cxn>
                    <a:cxn ang="0">
                      <a:pos x="31" y="346"/>
                    </a:cxn>
                    <a:cxn ang="0">
                      <a:pos x="48" y="291"/>
                    </a:cxn>
                    <a:cxn ang="0">
                      <a:pos x="72" y="236"/>
                    </a:cxn>
                    <a:cxn ang="0">
                      <a:pos x="104" y="183"/>
                    </a:cxn>
                    <a:cxn ang="0">
                      <a:pos x="145" y="135"/>
                    </a:cxn>
                    <a:cxn ang="0">
                      <a:pos x="192" y="92"/>
                    </a:cxn>
                    <a:cxn ang="0">
                      <a:pos x="241" y="58"/>
                    </a:cxn>
                    <a:cxn ang="0">
                      <a:pos x="295" y="34"/>
                    </a:cxn>
                    <a:cxn ang="0">
                      <a:pos x="350" y="16"/>
                    </a:cxn>
                    <a:cxn ang="0">
                      <a:pos x="418" y="6"/>
                    </a:cxn>
                    <a:cxn ang="0">
                      <a:pos x="497" y="0"/>
                    </a:cxn>
                    <a:cxn ang="0">
                      <a:pos x="533" y="0"/>
                    </a:cxn>
                    <a:cxn ang="0">
                      <a:pos x="568" y="0"/>
                    </a:cxn>
                    <a:cxn ang="0">
                      <a:pos x="598" y="23"/>
                    </a:cxn>
                    <a:cxn ang="0">
                      <a:pos x="617" y="95"/>
                    </a:cxn>
                    <a:cxn ang="0">
                      <a:pos x="634" y="168"/>
                    </a:cxn>
                    <a:cxn ang="0">
                      <a:pos x="602" y="191"/>
                    </a:cxn>
                    <a:cxn ang="0">
                      <a:pos x="548" y="189"/>
                    </a:cxn>
                    <a:cxn ang="0">
                      <a:pos x="492" y="193"/>
                    </a:cxn>
                    <a:cxn ang="0">
                      <a:pos x="448" y="197"/>
                    </a:cxn>
                    <a:cxn ang="0">
                      <a:pos x="406" y="204"/>
                    </a:cxn>
                    <a:cxn ang="0">
                      <a:pos x="368" y="215"/>
                    </a:cxn>
                    <a:cxn ang="0">
                      <a:pos x="332" y="233"/>
                    </a:cxn>
                    <a:cxn ang="0">
                      <a:pos x="299" y="259"/>
                    </a:cxn>
                    <a:cxn ang="0">
                      <a:pos x="269" y="293"/>
                    </a:cxn>
                    <a:cxn ang="0">
                      <a:pos x="244" y="358"/>
                    </a:cxn>
                    <a:cxn ang="0">
                      <a:pos x="219" y="481"/>
                    </a:cxn>
                  </a:cxnLst>
                  <a:rect l="0" t="0" r="r" b="b"/>
                  <a:pathLst>
                    <a:path w="639" h="983">
                      <a:moveTo>
                        <a:pt x="219" y="481"/>
                      </a:moveTo>
                      <a:lnTo>
                        <a:pt x="213" y="530"/>
                      </a:lnTo>
                      <a:lnTo>
                        <a:pt x="209" y="573"/>
                      </a:lnTo>
                      <a:lnTo>
                        <a:pt x="208" y="607"/>
                      </a:lnTo>
                      <a:lnTo>
                        <a:pt x="207" y="637"/>
                      </a:lnTo>
                      <a:lnTo>
                        <a:pt x="208" y="662"/>
                      </a:lnTo>
                      <a:lnTo>
                        <a:pt x="209" y="685"/>
                      </a:lnTo>
                      <a:lnTo>
                        <a:pt x="211" y="703"/>
                      </a:lnTo>
                      <a:lnTo>
                        <a:pt x="215" y="722"/>
                      </a:lnTo>
                      <a:lnTo>
                        <a:pt x="219" y="742"/>
                      </a:lnTo>
                      <a:lnTo>
                        <a:pt x="223" y="759"/>
                      </a:lnTo>
                      <a:lnTo>
                        <a:pt x="228" y="778"/>
                      </a:lnTo>
                      <a:lnTo>
                        <a:pt x="233" y="794"/>
                      </a:lnTo>
                      <a:lnTo>
                        <a:pt x="239" y="810"/>
                      </a:lnTo>
                      <a:lnTo>
                        <a:pt x="244" y="824"/>
                      </a:lnTo>
                      <a:lnTo>
                        <a:pt x="251" y="839"/>
                      </a:lnTo>
                      <a:lnTo>
                        <a:pt x="257" y="852"/>
                      </a:lnTo>
                      <a:lnTo>
                        <a:pt x="235" y="868"/>
                      </a:lnTo>
                      <a:lnTo>
                        <a:pt x="212" y="884"/>
                      </a:lnTo>
                      <a:lnTo>
                        <a:pt x="189" y="902"/>
                      </a:lnTo>
                      <a:lnTo>
                        <a:pt x="167" y="917"/>
                      </a:lnTo>
                      <a:lnTo>
                        <a:pt x="144" y="933"/>
                      </a:lnTo>
                      <a:lnTo>
                        <a:pt x="123" y="951"/>
                      </a:lnTo>
                      <a:lnTo>
                        <a:pt x="100" y="967"/>
                      </a:lnTo>
                      <a:lnTo>
                        <a:pt x="77" y="983"/>
                      </a:lnTo>
                      <a:lnTo>
                        <a:pt x="67" y="963"/>
                      </a:lnTo>
                      <a:lnTo>
                        <a:pt x="56" y="941"/>
                      </a:lnTo>
                      <a:lnTo>
                        <a:pt x="45" y="920"/>
                      </a:lnTo>
                      <a:lnTo>
                        <a:pt x="36" y="896"/>
                      </a:lnTo>
                      <a:lnTo>
                        <a:pt x="28" y="872"/>
                      </a:lnTo>
                      <a:lnTo>
                        <a:pt x="22" y="847"/>
                      </a:lnTo>
                      <a:lnTo>
                        <a:pt x="16" y="820"/>
                      </a:lnTo>
                      <a:lnTo>
                        <a:pt x="11" y="792"/>
                      </a:lnTo>
                      <a:lnTo>
                        <a:pt x="7" y="762"/>
                      </a:lnTo>
                      <a:lnTo>
                        <a:pt x="3" y="731"/>
                      </a:lnTo>
                      <a:lnTo>
                        <a:pt x="2" y="701"/>
                      </a:lnTo>
                      <a:lnTo>
                        <a:pt x="0" y="669"/>
                      </a:lnTo>
                      <a:lnTo>
                        <a:pt x="0" y="637"/>
                      </a:lnTo>
                      <a:lnTo>
                        <a:pt x="2" y="603"/>
                      </a:lnTo>
                      <a:lnTo>
                        <a:pt x="3" y="571"/>
                      </a:lnTo>
                      <a:lnTo>
                        <a:pt x="4" y="537"/>
                      </a:lnTo>
                      <a:lnTo>
                        <a:pt x="6" y="518"/>
                      </a:lnTo>
                      <a:lnTo>
                        <a:pt x="8" y="500"/>
                      </a:lnTo>
                      <a:lnTo>
                        <a:pt x="10" y="481"/>
                      </a:lnTo>
                      <a:lnTo>
                        <a:pt x="11" y="461"/>
                      </a:lnTo>
                      <a:lnTo>
                        <a:pt x="14" y="442"/>
                      </a:lnTo>
                      <a:lnTo>
                        <a:pt x="16" y="422"/>
                      </a:lnTo>
                      <a:lnTo>
                        <a:pt x="19" y="404"/>
                      </a:lnTo>
                      <a:lnTo>
                        <a:pt x="22" y="385"/>
                      </a:lnTo>
                      <a:lnTo>
                        <a:pt x="26" y="366"/>
                      </a:lnTo>
                      <a:lnTo>
                        <a:pt x="31" y="346"/>
                      </a:lnTo>
                      <a:lnTo>
                        <a:pt x="36" y="328"/>
                      </a:lnTo>
                      <a:lnTo>
                        <a:pt x="41" y="309"/>
                      </a:lnTo>
                      <a:lnTo>
                        <a:pt x="48" y="291"/>
                      </a:lnTo>
                      <a:lnTo>
                        <a:pt x="55" y="272"/>
                      </a:lnTo>
                      <a:lnTo>
                        <a:pt x="63" y="253"/>
                      </a:lnTo>
                      <a:lnTo>
                        <a:pt x="72" y="236"/>
                      </a:lnTo>
                      <a:lnTo>
                        <a:pt x="81" y="217"/>
                      </a:lnTo>
                      <a:lnTo>
                        <a:pt x="92" y="200"/>
                      </a:lnTo>
                      <a:lnTo>
                        <a:pt x="104" y="183"/>
                      </a:lnTo>
                      <a:lnTo>
                        <a:pt x="117" y="165"/>
                      </a:lnTo>
                      <a:lnTo>
                        <a:pt x="131" y="149"/>
                      </a:lnTo>
                      <a:lnTo>
                        <a:pt x="145" y="135"/>
                      </a:lnTo>
                      <a:lnTo>
                        <a:pt x="160" y="119"/>
                      </a:lnTo>
                      <a:lnTo>
                        <a:pt x="176" y="106"/>
                      </a:lnTo>
                      <a:lnTo>
                        <a:pt x="192" y="92"/>
                      </a:lnTo>
                      <a:lnTo>
                        <a:pt x="208" y="80"/>
                      </a:lnTo>
                      <a:lnTo>
                        <a:pt x="225" y="68"/>
                      </a:lnTo>
                      <a:lnTo>
                        <a:pt x="241" y="58"/>
                      </a:lnTo>
                      <a:lnTo>
                        <a:pt x="259" y="48"/>
                      </a:lnTo>
                      <a:lnTo>
                        <a:pt x="277" y="40"/>
                      </a:lnTo>
                      <a:lnTo>
                        <a:pt x="295" y="34"/>
                      </a:lnTo>
                      <a:lnTo>
                        <a:pt x="312" y="27"/>
                      </a:lnTo>
                      <a:lnTo>
                        <a:pt x="331" y="22"/>
                      </a:lnTo>
                      <a:lnTo>
                        <a:pt x="350" y="16"/>
                      </a:lnTo>
                      <a:lnTo>
                        <a:pt x="372" y="12"/>
                      </a:lnTo>
                      <a:lnTo>
                        <a:pt x="394" y="8"/>
                      </a:lnTo>
                      <a:lnTo>
                        <a:pt x="418" y="6"/>
                      </a:lnTo>
                      <a:lnTo>
                        <a:pt x="442" y="3"/>
                      </a:lnTo>
                      <a:lnTo>
                        <a:pt x="469" y="2"/>
                      </a:lnTo>
                      <a:lnTo>
                        <a:pt x="497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33" y="0"/>
                      </a:lnTo>
                      <a:lnTo>
                        <a:pt x="545" y="0"/>
                      </a:lnTo>
                      <a:lnTo>
                        <a:pt x="556" y="0"/>
                      </a:lnTo>
                      <a:lnTo>
                        <a:pt x="568" y="0"/>
                      </a:lnTo>
                      <a:lnTo>
                        <a:pt x="580" y="0"/>
                      </a:lnTo>
                      <a:lnTo>
                        <a:pt x="592" y="0"/>
                      </a:lnTo>
                      <a:lnTo>
                        <a:pt x="598" y="23"/>
                      </a:lnTo>
                      <a:lnTo>
                        <a:pt x="605" y="47"/>
                      </a:lnTo>
                      <a:lnTo>
                        <a:pt x="610" y="71"/>
                      </a:lnTo>
                      <a:lnTo>
                        <a:pt x="617" y="95"/>
                      </a:lnTo>
                      <a:lnTo>
                        <a:pt x="622" y="119"/>
                      </a:lnTo>
                      <a:lnTo>
                        <a:pt x="628" y="143"/>
                      </a:lnTo>
                      <a:lnTo>
                        <a:pt x="634" y="168"/>
                      </a:lnTo>
                      <a:lnTo>
                        <a:pt x="639" y="193"/>
                      </a:lnTo>
                      <a:lnTo>
                        <a:pt x="621" y="192"/>
                      </a:lnTo>
                      <a:lnTo>
                        <a:pt x="602" y="191"/>
                      </a:lnTo>
                      <a:lnTo>
                        <a:pt x="585" y="189"/>
                      </a:lnTo>
                      <a:lnTo>
                        <a:pt x="566" y="189"/>
                      </a:lnTo>
                      <a:lnTo>
                        <a:pt x="548" y="189"/>
                      </a:lnTo>
                      <a:lnTo>
                        <a:pt x="529" y="191"/>
                      </a:lnTo>
                      <a:lnTo>
                        <a:pt x="510" y="192"/>
                      </a:lnTo>
                      <a:lnTo>
                        <a:pt x="492" y="193"/>
                      </a:lnTo>
                      <a:lnTo>
                        <a:pt x="477" y="195"/>
                      </a:lnTo>
                      <a:lnTo>
                        <a:pt x="461" y="196"/>
                      </a:lnTo>
                      <a:lnTo>
                        <a:pt x="448" y="197"/>
                      </a:lnTo>
                      <a:lnTo>
                        <a:pt x="433" y="199"/>
                      </a:lnTo>
                      <a:lnTo>
                        <a:pt x="420" y="201"/>
                      </a:lnTo>
                      <a:lnTo>
                        <a:pt x="406" y="204"/>
                      </a:lnTo>
                      <a:lnTo>
                        <a:pt x="393" y="207"/>
                      </a:lnTo>
                      <a:lnTo>
                        <a:pt x="381" y="209"/>
                      </a:lnTo>
                      <a:lnTo>
                        <a:pt x="368" y="215"/>
                      </a:lnTo>
                      <a:lnTo>
                        <a:pt x="356" y="220"/>
                      </a:lnTo>
                      <a:lnTo>
                        <a:pt x="344" y="227"/>
                      </a:lnTo>
                      <a:lnTo>
                        <a:pt x="332" y="233"/>
                      </a:lnTo>
                      <a:lnTo>
                        <a:pt x="320" y="241"/>
                      </a:lnTo>
                      <a:lnTo>
                        <a:pt x="309" y="249"/>
                      </a:lnTo>
                      <a:lnTo>
                        <a:pt x="299" y="259"/>
                      </a:lnTo>
                      <a:lnTo>
                        <a:pt x="289" y="268"/>
                      </a:lnTo>
                      <a:lnTo>
                        <a:pt x="279" y="280"/>
                      </a:lnTo>
                      <a:lnTo>
                        <a:pt x="269" y="293"/>
                      </a:lnTo>
                      <a:lnTo>
                        <a:pt x="260" y="311"/>
                      </a:lnTo>
                      <a:lnTo>
                        <a:pt x="252" y="332"/>
                      </a:lnTo>
                      <a:lnTo>
                        <a:pt x="244" y="358"/>
                      </a:lnTo>
                      <a:lnTo>
                        <a:pt x="236" y="392"/>
                      </a:lnTo>
                      <a:lnTo>
                        <a:pt x="227" y="432"/>
                      </a:lnTo>
                      <a:lnTo>
                        <a:pt x="219" y="481"/>
                      </a:lnTo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100000">
                      <a:srgbClr val="006600"/>
                    </a:gs>
                  </a:gsLst>
                  <a:path path="rect">
                    <a:fillToRect l="50000" t="50000" r="50000" b="50000"/>
                  </a:path>
                </a:gradFill>
                <a:ln w="1588">
                  <a:solidFill>
                    <a:schemeClr val="bg1">
                      <a:alpha val="50000"/>
                    </a:schemeClr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s-MX"/>
                </a:p>
              </p:txBody>
            </p:sp>
          </p:grpSp>
          <p:sp>
            <p:nvSpPr>
              <p:cNvPr id="76" name="Freeform 3335"/>
              <p:cNvSpPr>
                <a:spLocks/>
              </p:cNvSpPr>
              <p:nvPr userDrawn="1"/>
            </p:nvSpPr>
            <p:spPr bwMode="auto">
              <a:xfrm rot="-5400000">
                <a:off x="1133" y="510"/>
                <a:ext cx="78" cy="120"/>
              </a:xfrm>
              <a:custGeom>
                <a:avLst/>
                <a:gdLst/>
                <a:ahLst/>
                <a:cxnLst>
                  <a:cxn ang="0">
                    <a:pos x="25" y="188"/>
                  </a:cxn>
                  <a:cxn ang="0">
                    <a:pos x="77" y="189"/>
                  </a:cxn>
                  <a:cxn ang="0">
                    <a:pos x="129" y="189"/>
                  </a:cxn>
                  <a:cxn ang="0">
                    <a:pos x="180" y="189"/>
                  </a:cxn>
                  <a:cxn ang="0">
                    <a:pos x="206" y="168"/>
                  </a:cxn>
                  <a:cxn ang="0">
                    <a:pos x="205" y="125"/>
                  </a:cxn>
                  <a:cxn ang="0">
                    <a:pos x="205" y="81"/>
                  </a:cxn>
                  <a:cxn ang="0">
                    <a:pos x="205" y="36"/>
                  </a:cxn>
                  <a:cxn ang="0">
                    <a:pos x="230" y="8"/>
                  </a:cxn>
                  <a:cxn ang="0">
                    <a:pos x="285" y="1"/>
                  </a:cxn>
                  <a:cxn ang="0">
                    <a:pos x="342" y="0"/>
                  </a:cxn>
                  <a:cxn ang="0">
                    <a:pos x="398" y="4"/>
                  </a:cxn>
                  <a:cxn ang="0">
                    <a:pos x="431" y="48"/>
                  </a:cxn>
                  <a:cxn ang="0">
                    <a:pos x="438" y="130"/>
                  </a:cxn>
                  <a:cxn ang="0">
                    <a:pos x="438" y="212"/>
                  </a:cxn>
                  <a:cxn ang="0">
                    <a:pos x="434" y="293"/>
                  </a:cxn>
                  <a:cxn ang="0">
                    <a:pos x="425" y="377"/>
                  </a:cxn>
                  <a:cxn ang="0">
                    <a:pos x="415" y="462"/>
                  </a:cxn>
                  <a:cxn ang="0">
                    <a:pos x="406" y="547"/>
                  </a:cxn>
                  <a:cxn ang="0">
                    <a:pos x="402" y="628"/>
                  </a:cxn>
                  <a:cxn ang="0">
                    <a:pos x="377" y="669"/>
                  </a:cxn>
                  <a:cxn ang="0">
                    <a:pos x="326" y="672"/>
                  </a:cxn>
                  <a:cxn ang="0">
                    <a:pos x="276" y="676"/>
                  </a:cxn>
                  <a:cxn ang="0">
                    <a:pos x="225" y="680"/>
                  </a:cxn>
                  <a:cxn ang="0">
                    <a:pos x="200" y="667"/>
                  </a:cxn>
                  <a:cxn ang="0">
                    <a:pos x="200" y="632"/>
                  </a:cxn>
                  <a:cxn ang="0">
                    <a:pos x="200" y="598"/>
                  </a:cxn>
                  <a:cxn ang="0">
                    <a:pos x="200" y="562"/>
                  </a:cxn>
                  <a:cxn ang="0">
                    <a:pos x="200" y="526"/>
                  </a:cxn>
                  <a:cxn ang="0">
                    <a:pos x="201" y="488"/>
                  </a:cxn>
                  <a:cxn ang="0">
                    <a:pos x="202" y="451"/>
                  </a:cxn>
                  <a:cxn ang="0">
                    <a:pos x="204" y="414"/>
                  </a:cxn>
                  <a:cxn ang="0">
                    <a:pos x="178" y="394"/>
                  </a:cxn>
                  <a:cxn ang="0">
                    <a:pos x="128" y="391"/>
                  </a:cxn>
                  <a:cxn ang="0">
                    <a:pos x="77" y="389"/>
                  </a:cxn>
                  <a:cxn ang="0">
                    <a:pos x="27" y="386"/>
                  </a:cxn>
                  <a:cxn ang="0">
                    <a:pos x="3" y="359"/>
                  </a:cxn>
                  <a:cxn ang="0">
                    <a:pos x="1" y="309"/>
                  </a:cxn>
                  <a:cxn ang="0">
                    <a:pos x="1" y="260"/>
                  </a:cxn>
                  <a:cxn ang="0">
                    <a:pos x="0" y="212"/>
                  </a:cxn>
                </a:cxnLst>
                <a:rect l="0" t="0" r="r" b="b"/>
                <a:pathLst>
                  <a:path w="439" h="683">
                    <a:moveTo>
                      <a:pt x="0" y="188"/>
                    </a:moveTo>
                    <a:lnTo>
                      <a:pt x="25" y="188"/>
                    </a:lnTo>
                    <a:lnTo>
                      <a:pt x="51" y="188"/>
                    </a:lnTo>
                    <a:lnTo>
                      <a:pt x="77" y="189"/>
                    </a:lnTo>
                    <a:lnTo>
                      <a:pt x="102" y="189"/>
                    </a:lnTo>
                    <a:lnTo>
                      <a:pt x="129" y="189"/>
                    </a:lnTo>
                    <a:lnTo>
                      <a:pt x="154" y="189"/>
                    </a:lnTo>
                    <a:lnTo>
                      <a:pt x="180" y="189"/>
                    </a:lnTo>
                    <a:lnTo>
                      <a:pt x="206" y="189"/>
                    </a:lnTo>
                    <a:lnTo>
                      <a:pt x="206" y="168"/>
                    </a:lnTo>
                    <a:lnTo>
                      <a:pt x="205" y="146"/>
                    </a:lnTo>
                    <a:lnTo>
                      <a:pt x="205" y="125"/>
                    </a:lnTo>
                    <a:lnTo>
                      <a:pt x="205" y="102"/>
                    </a:lnTo>
                    <a:lnTo>
                      <a:pt x="205" y="81"/>
                    </a:lnTo>
                    <a:lnTo>
                      <a:pt x="205" y="59"/>
                    </a:lnTo>
                    <a:lnTo>
                      <a:pt x="205" y="36"/>
                    </a:lnTo>
                    <a:lnTo>
                      <a:pt x="205" y="13"/>
                    </a:lnTo>
                    <a:lnTo>
                      <a:pt x="230" y="8"/>
                    </a:lnTo>
                    <a:lnTo>
                      <a:pt x="257" y="4"/>
                    </a:lnTo>
                    <a:lnTo>
                      <a:pt x="285" y="1"/>
                    </a:lnTo>
                    <a:lnTo>
                      <a:pt x="313" y="0"/>
                    </a:lnTo>
                    <a:lnTo>
                      <a:pt x="342" y="0"/>
                    </a:lnTo>
                    <a:lnTo>
                      <a:pt x="370" y="1"/>
                    </a:lnTo>
                    <a:lnTo>
                      <a:pt x="398" y="4"/>
                    </a:lnTo>
                    <a:lnTo>
                      <a:pt x="426" y="8"/>
                    </a:lnTo>
                    <a:lnTo>
                      <a:pt x="431" y="48"/>
                    </a:lnTo>
                    <a:lnTo>
                      <a:pt x="435" y="89"/>
                    </a:lnTo>
                    <a:lnTo>
                      <a:pt x="438" y="130"/>
                    </a:lnTo>
                    <a:lnTo>
                      <a:pt x="439" y="170"/>
                    </a:lnTo>
                    <a:lnTo>
                      <a:pt x="438" y="212"/>
                    </a:lnTo>
                    <a:lnTo>
                      <a:pt x="437" y="253"/>
                    </a:lnTo>
                    <a:lnTo>
                      <a:pt x="434" y="293"/>
                    </a:lnTo>
                    <a:lnTo>
                      <a:pt x="430" y="334"/>
                    </a:lnTo>
                    <a:lnTo>
                      <a:pt x="425" y="377"/>
                    </a:lnTo>
                    <a:lnTo>
                      <a:pt x="419" y="419"/>
                    </a:lnTo>
                    <a:lnTo>
                      <a:pt x="415" y="462"/>
                    </a:lnTo>
                    <a:lnTo>
                      <a:pt x="410" y="504"/>
                    </a:lnTo>
                    <a:lnTo>
                      <a:pt x="406" y="547"/>
                    </a:lnTo>
                    <a:lnTo>
                      <a:pt x="404" y="588"/>
                    </a:lnTo>
                    <a:lnTo>
                      <a:pt x="402" y="628"/>
                    </a:lnTo>
                    <a:lnTo>
                      <a:pt x="402" y="668"/>
                    </a:lnTo>
                    <a:lnTo>
                      <a:pt x="377" y="669"/>
                    </a:lnTo>
                    <a:lnTo>
                      <a:pt x="352" y="671"/>
                    </a:lnTo>
                    <a:lnTo>
                      <a:pt x="326" y="672"/>
                    </a:lnTo>
                    <a:lnTo>
                      <a:pt x="301" y="673"/>
                    </a:lnTo>
                    <a:lnTo>
                      <a:pt x="276" y="676"/>
                    </a:lnTo>
                    <a:lnTo>
                      <a:pt x="250" y="677"/>
                    </a:lnTo>
                    <a:lnTo>
                      <a:pt x="225" y="680"/>
                    </a:lnTo>
                    <a:lnTo>
                      <a:pt x="200" y="683"/>
                    </a:lnTo>
                    <a:lnTo>
                      <a:pt x="200" y="667"/>
                    </a:lnTo>
                    <a:lnTo>
                      <a:pt x="200" y="650"/>
                    </a:lnTo>
                    <a:lnTo>
                      <a:pt x="200" y="632"/>
                    </a:lnTo>
                    <a:lnTo>
                      <a:pt x="198" y="615"/>
                    </a:lnTo>
                    <a:lnTo>
                      <a:pt x="200" y="598"/>
                    </a:lnTo>
                    <a:lnTo>
                      <a:pt x="200" y="579"/>
                    </a:lnTo>
                    <a:lnTo>
                      <a:pt x="200" y="562"/>
                    </a:lnTo>
                    <a:lnTo>
                      <a:pt x="200" y="543"/>
                    </a:lnTo>
                    <a:lnTo>
                      <a:pt x="200" y="526"/>
                    </a:lnTo>
                    <a:lnTo>
                      <a:pt x="201" y="507"/>
                    </a:lnTo>
                    <a:lnTo>
                      <a:pt x="201" y="488"/>
                    </a:lnTo>
                    <a:lnTo>
                      <a:pt x="202" y="470"/>
                    </a:lnTo>
                    <a:lnTo>
                      <a:pt x="202" y="451"/>
                    </a:lnTo>
                    <a:lnTo>
                      <a:pt x="202" y="433"/>
                    </a:lnTo>
                    <a:lnTo>
                      <a:pt x="204" y="414"/>
                    </a:lnTo>
                    <a:lnTo>
                      <a:pt x="204" y="395"/>
                    </a:lnTo>
                    <a:lnTo>
                      <a:pt x="178" y="394"/>
                    </a:lnTo>
                    <a:lnTo>
                      <a:pt x="153" y="393"/>
                    </a:lnTo>
                    <a:lnTo>
                      <a:pt x="128" y="391"/>
                    </a:lnTo>
                    <a:lnTo>
                      <a:pt x="102" y="390"/>
                    </a:lnTo>
                    <a:lnTo>
                      <a:pt x="77" y="389"/>
                    </a:lnTo>
                    <a:lnTo>
                      <a:pt x="52" y="387"/>
                    </a:lnTo>
                    <a:lnTo>
                      <a:pt x="27" y="386"/>
                    </a:lnTo>
                    <a:lnTo>
                      <a:pt x="1" y="385"/>
                    </a:lnTo>
                    <a:lnTo>
                      <a:pt x="3" y="359"/>
                    </a:lnTo>
                    <a:lnTo>
                      <a:pt x="3" y="334"/>
                    </a:lnTo>
                    <a:lnTo>
                      <a:pt x="1" y="309"/>
                    </a:lnTo>
                    <a:lnTo>
                      <a:pt x="1" y="283"/>
                    </a:lnTo>
                    <a:lnTo>
                      <a:pt x="1" y="260"/>
                    </a:lnTo>
                    <a:lnTo>
                      <a:pt x="1" y="236"/>
                    </a:lnTo>
                    <a:lnTo>
                      <a:pt x="0" y="212"/>
                    </a:lnTo>
                    <a:lnTo>
                      <a:pt x="0" y="18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100000">
                    <a:srgbClr val="006600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s-MX"/>
              </a:p>
            </p:txBody>
          </p:sp>
        </p:grpSp>
        <p:sp>
          <p:nvSpPr>
            <p:cNvPr id="1287" name="Text Box 3342"/>
            <p:cNvSpPr txBox="1">
              <a:spLocks noChangeArrowheads="1"/>
            </p:cNvSpPr>
            <p:nvPr userDrawn="1"/>
          </p:nvSpPr>
          <p:spPr bwMode="auto">
            <a:xfrm rot="16200000">
              <a:off x="-2134296" y="2964322"/>
              <a:ext cx="4725104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s-MX" sz="1400" b="1" dirty="0" smtClean="0">
                  <a:solidFill>
                    <a:schemeClr val="bg1"/>
                  </a:solidFill>
                  <a:latin typeface="Comic Sans MS" pitchFamily="66" charset="0"/>
                </a:rPr>
                <a:t>Centro Internacional de Prospectiva y Altos Estudios, </a:t>
              </a:r>
              <a:r>
                <a:rPr lang="es-MX" sz="1400" b="1" dirty="0">
                  <a:solidFill>
                    <a:schemeClr val="bg1"/>
                  </a:solidFill>
                  <a:latin typeface="Comic Sans MS" pitchFamily="66" charset="0"/>
                </a:rPr>
                <a:t>A.C.</a:t>
              </a:r>
            </a:p>
          </p:txBody>
        </p:sp>
      </p:grpSp>
      <p:sp>
        <p:nvSpPr>
          <p:cNvPr id="1288" name="CuadroTexto 1287"/>
          <p:cNvSpPr txBox="1"/>
          <p:nvPr userDrawn="1"/>
        </p:nvSpPr>
        <p:spPr>
          <a:xfrm>
            <a:off x="6408668" y="6581130"/>
            <a:ext cx="263337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050" dirty="0" smtClean="0">
                <a:solidFill>
                  <a:schemeClr val="bg1">
                    <a:lumMod val="50000"/>
                  </a:schemeClr>
                </a:solidFill>
                <a:latin typeface="Comic Sans MS"/>
                <a:cs typeface="Comic Sans MS"/>
              </a:rPr>
              <a:t> </a:t>
            </a:r>
            <a:r>
              <a:rPr lang="es-ES" sz="1050" b="1" i="0" dirty="0" smtClean="0">
                <a:solidFill>
                  <a:schemeClr val="bg1">
                    <a:lumMod val="50000"/>
                  </a:schemeClr>
                </a:solidFill>
                <a:latin typeface="Comic Sans MS"/>
                <a:ea typeface="Lucida Grande"/>
                <a:cs typeface="Comic Sans MS"/>
              </a:rPr>
              <a:t>® </a:t>
            </a:r>
            <a:r>
              <a:rPr lang="es-ES" sz="1050" dirty="0" smtClean="0">
                <a:solidFill>
                  <a:schemeClr val="bg1">
                    <a:lumMod val="50000"/>
                  </a:schemeClr>
                </a:solidFill>
                <a:latin typeface="Comic Sans MS"/>
                <a:cs typeface="Comic Sans MS"/>
              </a:rPr>
              <a:t>Luis</a:t>
            </a:r>
            <a:r>
              <a:rPr lang="es-ES" sz="1050" baseline="0" dirty="0" smtClean="0">
                <a:solidFill>
                  <a:schemeClr val="bg1">
                    <a:lumMod val="50000"/>
                  </a:schemeClr>
                </a:solidFill>
                <a:latin typeface="Comic Sans MS"/>
                <a:cs typeface="Comic Sans MS"/>
              </a:rPr>
              <a:t> G. Benavides Ilizaliturri. 2014</a:t>
            </a:r>
            <a:endParaRPr lang="es-ES" sz="1050" dirty="0">
              <a:solidFill>
                <a:schemeClr val="bg1">
                  <a:lumMod val="50000"/>
                </a:schemeClr>
              </a:solidFill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255018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microsoft.com/office/2007/relationships/hdphoto" Target="../media/hdphoto1.wdp"/><Relationship Id="rId7" Type="http://schemas.openxmlformats.org/officeDocument/2006/relationships/image" Target="../media/image5.png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7.png"/><Relationship Id="rId5" Type="http://schemas.openxmlformats.org/officeDocument/2006/relationships/image" Target="../media/image3.png"/><Relationship Id="rId10" Type="http://schemas.microsoft.com/office/2007/relationships/hdphoto" Target="../media/hdphoto3.wdp"/><Relationship Id="rId4" Type="http://schemas.openxmlformats.org/officeDocument/2006/relationships/image" Target="../media/image2.png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5.wdp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4" Type="http://schemas.microsoft.com/office/2007/relationships/hdphoto" Target="../media/hdphoto6.wdp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5" Type="http://schemas.microsoft.com/office/2007/relationships/hdphoto" Target="../media/hdphoto9.wdp"/><Relationship Id="rId4" Type="http://schemas.openxmlformats.org/officeDocument/2006/relationships/image" Target="../media/image21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99497">
                        <a14:foregroundMark x1="43216" y1="45385" x2="43216" y2="4538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14659" y="4106799"/>
            <a:ext cx="4243728" cy="2772286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5822" y="3864395"/>
            <a:ext cx="4569748" cy="2993608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5502" y="1"/>
            <a:ext cx="4569749" cy="3862870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05245" y="17368"/>
            <a:ext cx="4153142" cy="4098012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7">
            <a:clrChange>
              <a:clrFrom>
                <a:srgbClr val="30709E"/>
              </a:clrFrom>
              <a:clrTo>
                <a:srgbClr val="30709E">
                  <a:alpha val="0"/>
                </a:srgbClr>
              </a:clrTo>
            </a:clrChange>
            <a:alphaModFix amt="48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07" b="100000" l="488" r="100000">
                        <a14:foregroundMark x1="51707" y1="90650" x2="51707" y2="90650"/>
                        <a14:foregroundMark x1="49756" y1="28455" x2="49756" y2="28455"/>
                        <a14:foregroundMark x1="49756" y1="45122" x2="49756" y2="45122"/>
                        <a14:foregroundMark x1="49756" y1="82114" x2="49756" y2="8211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39088" y="1995263"/>
            <a:ext cx="4129713" cy="4955656"/>
          </a:xfrm>
          <a:prstGeom prst="rect">
            <a:avLst/>
          </a:prstGeom>
        </p:spPr>
      </p:pic>
      <p:grpSp>
        <p:nvGrpSpPr>
          <p:cNvPr id="22" name="Agrupar 21"/>
          <p:cNvGrpSpPr>
            <a:grpSpLocks noChangeAspect="1"/>
          </p:cNvGrpSpPr>
          <p:nvPr/>
        </p:nvGrpSpPr>
        <p:grpSpPr>
          <a:xfrm>
            <a:off x="545945" y="17375"/>
            <a:ext cx="1439973" cy="762523"/>
            <a:chOff x="2579939" y="1827977"/>
            <a:chExt cx="5165628" cy="2735373"/>
          </a:xfrm>
        </p:grpSpPr>
        <p:sp>
          <p:nvSpPr>
            <p:cNvPr id="17" name="Forma libre 16"/>
            <p:cNvSpPr/>
            <p:nvPr/>
          </p:nvSpPr>
          <p:spPr>
            <a:xfrm>
              <a:off x="2579939" y="1881675"/>
              <a:ext cx="1887193" cy="2681675"/>
            </a:xfrm>
            <a:custGeom>
              <a:avLst/>
              <a:gdLst>
                <a:gd name="connsiteX0" fmla="*/ 10325 w 1342238"/>
                <a:gd name="connsiteY0" fmla="*/ 0 h 2704999"/>
                <a:gd name="connsiteX1" fmla="*/ 0 w 1342238"/>
                <a:gd name="connsiteY1" fmla="*/ 2674026 h 2704999"/>
                <a:gd name="connsiteX2" fmla="*/ 1300939 w 1342238"/>
                <a:gd name="connsiteY2" fmla="*/ 2704999 h 2704999"/>
                <a:gd name="connsiteX3" fmla="*/ 1331913 w 1342238"/>
                <a:gd name="connsiteY3" fmla="*/ 1311202 h 2704999"/>
                <a:gd name="connsiteX4" fmla="*/ 1342238 w 1342238"/>
                <a:gd name="connsiteY4" fmla="*/ 41297 h 2704999"/>
                <a:gd name="connsiteX5" fmla="*/ 10325 w 1342238"/>
                <a:gd name="connsiteY5" fmla="*/ 0 h 2704999"/>
                <a:gd name="connsiteX0" fmla="*/ 10325 w 1332370"/>
                <a:gd name="connsiteY0" fmla="*/ 1 h 2705000"/>
                <a:gd name="connsiteX1" fmla="*/ 0 w 1332370"/>
                <a:gd name="connsiteY1" fmla="*/ 2674027 h 2705000"/>
                <a:gd name="connsiteX2" fmla="*/ 1300939 w 1332370"/>
                <a:gd name="connsiteY2" fmla="*/ 2705000 h 2705000"/>
                <a:gd name="connsiteX3" fmla="*/ 1331913 w 1332370"/>
                <a:gd name="connsiteY3" fmla="*/ 1311203 h 2705000"/>
                <a:gd name="connsiteX4" fmla="*/ 1321589 w 1332370"/>
                <a:gd name="connsiteY4" fmla="*/ 0 h 2705000"/>
                <a:gd name="connsiteX5" fmla="*/ 10325 w 1332370"/>
                <a:gd name="connsiteY5" fmla="*/ 1 h 2705000"/>
                <a:gd name="connsiteX0" fmla="*/ 10325 w 1321589"/>
                <a:gd name="connsiteY0" fmla="*/ 1 h 2705000"/>
                <a:gd name="connsiteX1" fmla="*/ 0 w 1321589"/>
                <a:gd name="connsiteY1" fmla="*/ 2674027 h 2705000"/>
                <a:gd name="connsiteX2" fmla="*/ 1300939 w 1321589"/>
                <a:gd name="connsiteY2" fmla="*/ 2705000 h 2705000"/>
                <a:gd name="connsiteX3" fmla="*/ 1290614 w 1321589"/>
                <a:gd name="connsiteY3" fmla="*/ 1311203 h 2705000"/>
                <a:gd name="connsiteX4" fmla="*/ 1321589 w 1321589"/>
                <a:gd name="connsiteY4" fmla="*/ 0 h 2705000"/>
                <a:gd name="connsiteX5" fmla="*/ 10325 w 1321589"/>
                <a:gd name="connsiteY5" fmla="*/ 1 h 2705000"/>
                <a:gd name="connsiteX0" fmla="*/ 10325 w 1321589"/>
                <a:gd name="connsiteY0" fmla="*/ 1 h 2705000"/>
                <a:gd name="connsiteX1" fmla="*/ 0 w 1321589"/>
                <a:gd name="connsiteY1" fmla="*/ 2674027 h 2705000"/>
                <a:gd name="connsiteX2" fmla="*/ 1300939 w 1321589"/>
                <a:gd name="connsiteY2" fmla="*/ 2705000 h 2705000"/>
                <a:gd name="connsiteX3" fmla="*/ 1311264 w 1321589"/>
                <a:gd name="connsiteY3" fmla="*/ 1280230 h 2705000"/>
                <a:gd name="connsiteX4" fmla="*/ 1321589 w 1321589"/>
                <a:gd name="connsiteY4" fmla="*/ 0 h 2705000"/>
                <a:gd name="connsiteX5" fmla="*/ 10325 w 1321589"/>
                <a:gd name="connsiteY5" fmla="*/ 1 h 2705000"/>
                <a:gd name="connsiteX0" fmla="*/ 10325 w 1561372"/>
                <a:gd name="connsiteY0" fmla="*/ 1 h 2705000"/>
                <a:gd name="connsiteX1" fmla="*/ 0 w 1561372"/>
                <a:gd name="connsiteY1" fmla="*/ 2674027 h 2705000"/>
                <a:gd name="connsiteX2" fmla="*/ 1300939 w 1561372"/>
                <a:gd name="connsiteY2" fmla="*/ 2705000 h 2705000"/>
                <a:gd name="connsiteX3" fmla="*/ 1311264 w 1561372"/>
                <a:gd name="connsiteY3" fmla="*/ 1280230 h 2705000"/>
                <a:gd name="connsiteX4" fmla="*/ 1321589 w 1561372"/>
                <a:gd name="connsiteY4" fmla="*/ 0 h 2705000"/>
                <a:gd name="connsiteX5" fmla="*/ 10325 w 1561372"/>
                <a:gd name="connsiteY5" fmla="*/ 1 h 2705000"/>
                <a:gd name="connsiteX0" fmla="*/ 10325 w 1844498"/>
                <a:gd name="connsiteY0" fmla="*/ 1 h 2705000"/>
                <a:gd name="connsiteX1" fmla="*/ 0 w 1844498"/>
                <a:gd name="connsiteY1" fmla="*/ 2674027 h 2705000"/>
                <a:gd name="connsiteX2" fmla="*/ 1300939 w 1844498"/>
                <a:gd name="connsiteY2" fmla="*/ 2705000 h 2705000"/>
                <a:gd name="connsiteX3" fmla="*/ 1311264 w 1844498"/>
                <a:gd name="connsiteY3" fmla="*/ 1280230 h 2705000"/>
                <a:gd name="connsiteX4" fmla="*/ 1321589 w 1844498"/>
                <a:gd name="connsiteY4" fmla="*/ 0 h 2705000"/>
                <a:gd name="connsiteX5" fmla="*/ 10325 w 1844498"/>
                <a:gd name="connsiteY5" fmla="*/ 1 h 2705000"/>
                <a:gd name="connsiteX0" fmla="*/ 10325 w 1887193"/>
                <a:gd name="connsiteY0" fmla="*/ 1 h 2705000"/>
                <a:gd name="connsiteX1" fmla="*/ 0 w 1887193"/>
                <a:gd name="connsiteY1" fmla="*/ 2674027 h 2705000"/>
                <a:gd name="connsiteX2" fmla="*/ 1300939 w 1887193"/>
                <a:gd name="connsiteY2" fmla="*/ 2705000 h 2705000"/>
                <a:gd name="connsiteX3" fmla="*/ 1311264 w 1887193"/>
                <a:gd name="connsiteY3" fmla="*/ 1280230 h 2705000"/>
                <a:gd name="connsiteX4" fmla="*/ 1321589 w 1887193"/>
                <a:gd name="connsiteY4" fmla="*/ 0 h 2705000"/>
                <a:gd name="connsiteX5" fmla="*/ 10325 w 1887193"/>
                <a:gd name="connsiteY5" fmla="*/ 1 h 2705000"/>
                <a:gd name="connsiteX0" fmla="*/ 10325 w 1887193"/>
                <a:gd name="connsiteY0" fmla="*/ 1 h 2705000"/>
                <a:gd name="connsiteX1" fmla="*/ 0 w 1887193"/>
                <a:gd name="connsiteY1" fmla="*/ 2674027 h 2705000"/>
                <a:gd name="connsiteX2" fmla="*/ 1300939 w 1887193"/>
                <a:gd name="connsiteY2" fmla="*/ 2705000 h 2705000"/>
                <a:gd name="connsiteX3" fmla="*/ 1311264 w 1887193"/>
                <a:gd name="connsiteY3" fmla="*/ 1280230 h 2705000"/>
                <a:gd name="connsiteX4" fmla="*/ 1321589 w 1887193"/>
                <a:gd name="connsiteY4" fmla="*/ 0 h 2705000"/>
                <a:gd name="connsiteX5" fmla="*/ 10325 w 1887193"/>
                <a:gd name="connsiteY5" fmla="*/ 1 h 2705000"/>
                <a:gd name="connsiteX0" fmla="*/ 10325 w 1904540"/>
                <a:gd name="connsiteY0" fmla="*/ 1 h 2705000"/>
                <a:gd name="connsiteX1" fmla="*/ 0 w 1904540"/>
                <a:gd name="connsiteY1" fmla="*/ 2674027 h 2705000"/>
                <a:gd name="connsiteX2" fmla="*/ 1300939 w 1904540"/>
                <a:gd name="connsiteY2" fmla="*/ 2705000 h 2705000"/>
                <a:gd name="connsiteX3" fmla="*/ 1311264 w 1904540"/>
                <a:gd name="connsiteY3" fmla="*/ 1280230 h 2705000"/>
                <a:gd name="connsiteX4" fmla="*/ 1321589 w 1904540"/>
                <a:gd name="connsiteY4" fmla="*/ 0 h 2705000"/>
                <a:gd name="connsiteX5" fmla="*/ 10325 w 1904540"/>
                <a:gd name="connsiteY5" fmla="*/ 1 h 2705000"/>
                <a:gd name="connsiteX0" fmla="*/ 10325 w 1914035"/>
                <a:gd name="connsiteY0" fmla="*/ 1 h 2694676"/>
                <a:gd name="connsiteX1" fmla="*/ 0 w 1914035"/>
                <a:gd name="connsiteY1" fmla="*/ 2674027 h 2694676"/>
                <a:gd name="connsiteX2" fmla="*/ 1321589 w 1914035"/>
                <a:gd name="connsiteY2" fmla="*/ 2694676 h 2694676"/>
                <a:gd name="connsiteX3" fmla="*/ 1311264 w 1914035"/>
                <a:gd name="connsiteY3" fmla="*/ 1280230 h 2694676"/>
                <a:gd name="connsiteX4" fmla="*/ 1321589 w 1914035"/>
                <a:gd name="connsiteY4" fmla="*/ 0 h 2694676"/>
                <a:gd name="connsiteX5" fmla="*/ 10325 w 1914035"/>
                <a:gd name="connsiteY5" fmla="*/ 1 h 2694676"/>
                <a:gd name="connsiteX0" fmla="*/ 10325 w 1887193"/>
                <a:gd name="connsiteY0" fmla="*/ 1 h 2694676"/>
                <a:gd name="connsiteX1" fmla="*/ 0 w 1887193"/>
                <a:gd name="connsiteY1" fmla="*/ 2674027 h 2694676"/>
                <a:gd name="connsiteX2" fmla="*/ 1321589 w 1887193"/>
                <a:gd name="connsiteY2" fmla="*/ 2694676 h 2694676"/>
                <a:gd name="connsiteX3" fmla="*/ 1401796 w 1887193"/>
                <a:gd name="connsiteY3" fmla="*/ 1281679 h 2694676"/>
                <a:gd name="connsiteX4" fmla="*/ 1311264 w 1887193"/>
                <a:gd name="connsiteY4" fmla="*/ 1280230 h 2694676"/>
                <a:gd name="connsiteX5" fmla="*/ 1321589 w 1887193"/>
                <a:gd name="connsiteY5" fmla="*/ 0 h 2694676"/>
                <a:gd name="connsiteX6" fmla="*/ 10325 w 1887193"/>
                <a:gd name="connsiteY6" fmla="*/ 1 h 2694676"/>
                <a:gd name="connsiteX0" fmla="*/ 10325 w 1887193"/>
                <a:gd name="connsiteY0" fmla="*/ 1 h 2694676"/>
                <a:gd name="connsiteX1" fmla="*/ 0 w 1887193"/>
                <a:gd name="connsiteY1" fmla="*/ 2674027 h 2694676"/>
                <a:gd name="connsiteX2" fmla="*/ 1321589 w 1887193"/>
                <a:gd name="connsiteY2" fmla="*/ 2694676 h 2694676"/>
                <a:gd name="connsiteX3" fmla="*/ 1373221 w 1887193"/>
                <a:gd name="connsiteY3" fmla="*/ 1332479 h 2694676"/>
                <a:gd name="connsiteX4" fmla="*/ 1311264 w 1887193"/>
                <a:gd name="connsiteY4" fmla="*/ 1280230 h 2694676"/>
                <a:gd name="connsiteX5" fmla="*/ 1321589 w 1887193"/>
                <a:gd name="connsiteY5" fmla="*/ 0 h 2694676"/>
                <a:gd name="connsiteX6" fmla="*/ 10325 w 1887193"/>
                <a:gd name="connsiteY6" fmla="*/ 1 h 2694676"/>
                <a:gd name="connsiteX0" fmla="*/ 10325 w 1887193"/>
                <a:gd name="connsiteY0" fmla="*/ 1 h 2694676"/>
                <a:gd name="connsiteX1" fmla="*/ 0 w 1887193"/>
                <a:gd name="connsiteY1" fmla="*/ 2674027 h 2694676"/>
                <a:gd name="connsiteX2" fmla="*/ 1321589 w 1887193"/>
                <a:gd name="connsiteY2" fmla="*/ 2694676 h 2694676"/>
                <a:gd name="connsiteX3" fmla="*/ 1373221 w 1887193"/>
                <a:gd name="connsiteY3" fmla="*/ 1332479 h 2694676"/>
                <a:gd name="connsiteX4" fmla="*/ 1311264 w 1887193"/>
                <a:gd name="connsiteY4" fmla="*/ 1280230 h 2694676"/>
                <a:gd name="connsiteX5" fmla="*/ 1321589 w 1887193"/>
                <a:gd name="connsiteY5" fmla="*/ 0 h 2694676"/>
                <a:gd name="connsiteX6" fmla="*/ 10325 w 1887193"/>
                <a:gd name="connsiteY6" fmla="*/ 1 h 2694676"/>
                <a:gd name="connsiteX0" fmla="*/ 10325 w 1887193"/>
                <a:gd name="connsiteY0" fmla="*/ 1 h 2694676"/>
                <a:gd name="connsiteX1" fmla="*/ 0 w 1887193"/>
                <a:gd name="connsiteY1" fmla="*/ 2674027 h 2694676"/>
                <a:gd name="connsiteX2" fmla="*/ 1321589 w 1887193"/>
                <a:gd name="connsiteY2" fmla="*/ 2694676 h 2694676"/>
                <a:gd name="connsiteX3" fmla="*/ 1319246 w 1887193"/>
                <a:gd name="connsiteY3" fmla="*/ 1322954 h 2694676"/>
                <a:gd name="connsiteX4" fmla="*/ 1311264 w 1887193"/>
                <a:gd name="connsiteY4" fmla="*/ 1280230 h 2694676"/>
                <a:gd name="connsiteX5" fmla="*/ 1321589 w 1887193"/>
                <a:gd name="connsiteY5" fmla="*/ 0 h 2694676"/>
                <a:gd name="connsiteX6" fmla="*/ 10325 w 1887193"/>
                <a:gd name="connsiteY6" fmla="*/ 1 h 2694676"/>
                <a:gd name="connsiteX0" fmla="*/ 10325 w 1887193"/>
                <a:gd name="connsiteY0" fmla="*/ 1 h 2694676"/>
                <a:gd name="connsiteX1" fmla="*/ 0 w 1887193"/>
                <a:gd name="connsiteY1" fmla="*/ 2674027 h 2694676"/>
                <a:gd name="connsiteX2" fmla="*/ 1321589 w 1887193"/>
                <a:gd name="connsiteY2" fmla="*/ 2694676 h 2694676"/>
                <a:gd name="connsiteX3" fmla="*/ 1309721 w 1887193"/>
                <a:gd name="connsiteY3" fmla="*/ 1322954 h 2694676"/>
                <a:gd name="connsiteX4" fmla="*/ 1311264 w 1887193"/>
                <a:gd name="connsiteY4" fmla="*/ 1280230 h 2694676"/>
                <a:gd name="connsiteX5" fmla="*/ 1321589 w 1887193"/>
                <a:gd name="connsiteY5" fmla="*/ 0 h 2694676"/>
                <a:gd name="connsiteX6" fmla="*/ 10325 w 1887193"/>
                <a:gd name="connsiteY6" fmla="*/ 1 h 2694676"/>
                <a:gd name="connsiteX0" fmla="*/ 10325 w 1887193"/>
                <a:gd name="connsiteY0" fmla="*/ 1 h 2694676"/>
                <a:gd name="connsiteX1" fmla="*/ 0 w 1887193"/>
                <a:gd name="connsiteY1" fmla="*/ 2674027 h 2694676"/>
                <a:gd name="connsiteX2" fmla="*/ 1321589 w 1887193"/>
                <a:gd name="connsiteY2" fmla="*/ 2694676 h 2694676"/>
                <a:gd name="connsiteX3" fmla="*/ 1309721 w 1887193"/>
                <a:gd name="connsiteY3" fmla="*/ 1322954 h 2694676"/>
                <a:gd name="connsiteX4" fmla="*/ 1311264 w 1887193"/>
                <a:gd name="connsiteY4" fmla="*/ 1280230 h 2694676"/>
                <a:gd name="connsiteX5" fmla="*/ 1321589 w 1887193"/>
                <a:gd name="connsiteY5" fmla="*/ 0 h 2694676"/>
                <a:gd name="connsiteX6" fmla="*/ 10325 w 1887193"/>
                <a:gd name="connsiteY6" fmla="*/ 1 h 2694676"/>
                <a:gd name="connsiteX0" fmla="*/ 10325 w 1887193"/>
                <a:gd name="connsiteY0" fmla="*/ 1 h 2694676"/>
                <a:gd name="connsiteX1" fmla="*/ 0 w 1887193"/>
                <a:gd name="connsiteY1" fmla="*/ 2674027 h 2694676"/>
                <a:gd name="connsiteX2" fmla="*/ 1321589 w 1887193"/>
                <a:gd name="connsiteY2" fmla="*/ 2694676 h 2694676"/>
                <a:gd name="connsiteX3" fmla="*/ 1309721 w 1887193"/>
                <a:gd name="connsiteY3" fmla="*/ 1322954 h 2694676"/>
                <a:gd name="connsiteX4" fmla="*/ 1311264 w 1887193"/>
                <a:gd name="connsiteY4" fmla="*/ 1280230 h 2694676"/>
                <a:gd name="connsiteX5" fmla="*/ 1321589 w 1887193"/>
                <a:gd name="connsiteY5" fmla="*/ 0 h 2694676"/>
                <a:gd name="connsiteX6" fmla="*/ 10325 w 1887193"/>
                <a:gd name="connsiteY6" fmla="*/ 1 h 2694676"/>
                <a:gd name="connsiteX0" fmla="*/ 10325 w 1887193"/>
                <a:gd name="connsiteY0" fmla="*/ 1 h 2675626"/>
                <a:gd name="connsiteX1" fmla="*/ 0 w 1887193"/>
                <a:gd name="connsiteY1" fmla="*/ 2674027 h 2675626"/>
                <a:gd name="connsiteX2" fmla="*/ 1327939 w 1887193"/>
                <a:gd name="connsiteY2" fmla="*/ 2675626 h 2675626"/>
                <a:gd name="connsiteX3" fmla="*/ 1309721 w 1887193"/>
                <a:gd name="connsiteY3" fmla="*/ 1322954 h 2675626"/>
                <a:gd name="connsiteX4" fmla="*/ 1311264 w 1887193"/>
                <a:gd name="connsiteY4" fmla="*/ 1280230 h 2675626"/>
                <a:gd name="connsiteX5" fmla="*/ 1321589 w 1887193"/>
                <a:gd name="connsiteY5" fmla="*/ 0 h 2675626"/>
                <a:gd name="connsiteX6" fmla="*/ 10325 w 1887193"/>
                <a:gd name="connsiteY6" fmla="*/ 1 h 2675626"/>
                <a:gd name="connsiteX0" fmla="*/ 10325 w 1889958"/>
                <a:gd name="connsiteY0" fmla="*/ 1 h 2675672"/>
                <a:gd name="connsiteX1" fmla="*/ 0 w 1889958"/>
                <a:gd name="connsiteY1" fmla="*/ 2674027 h 2675672"/>
                <a:gd name="connsiteX2" fmla="*/ 1327939 w 1889958"/>
                <a:gd name="connsiteY2" fmla="*/ 2675626 h 2675672"/>
                <a:gd name="connsiteX3" fmla="*/ 1309721 w 1889958"/>
                <a:gd name="connsiteY3" fmla="*/ 1322954 h 2675672"/>
                <a:gd name="connsiteX4" fmla="*/ 1311264 w 1889958"/>
                <a:gd name="connsiteY4" fmla="*/ 1280230 h 2675672"/>
                <a:gd name="connsiteX5" fmla="*/ 1321589 w 1889958"/>
                <a:gd name="connsiteY5" fmla="*/ 0 h 2675672"/>
                <a:gd name="connsiteX6" fmla="*/ 10325 w 1889958"/>
                <a:gd name="connsiteY6" fmla="*/ 1 h 2675672"/>
                <a:gd name="connsiteX0" fmla="*/ 10325 w 1921846"/>
                <a:gd name="connsiteY0" fmla="*/ 1 h 2675672"/>
                <a:gd name="connsiteX1" fmla="*/ 0 w 1921846"/>
                <a:gd name="connsiteY1" fmla="*/ 2674027 h 2675672"/>
                <a:gd name="connsiteX2" fmla="*/ 1327939 w 1921846"/>
                <a:gd name="connsiteY2" fmla="*/ 2675626 h 2675672"/>
                <a:gd name="connsiteX3" fmla="*/ 1309721 w 1921846"/>
                <a:gd name="connsiteY3" fmla="*/ 1322954 h 2675672"/>
                <a:gd name="connsiteX4" fmla="*/ 1311264 w 1921846"/>
                <a:gd name="connsiteY4" fmla="*/ 1280230 h 2675672"/>
                <a:gd name="connsiteX5" fmla="*/ 1321589 w 1921846"/>
                <a:gd name="connsiteY5" fmla="*/ 0 h 2675672"/>
                <a:gd name="connsiteX6" fmla="*/ 10325 w 1921846"/>
                <a:gd name="connsiteY6" fmla="*/ 1 h 2675672"/>
                <a:gd name="connsiteX0" fmla="*/ 10325 w 1923450"/>
                <a:gd name="connsiteY0" fmla="*/ 1 h 2675673"/>
                <a:gd name="connsiteX1" fmla="*/ 0 w 1923450"/>
                <a:gd name="connsiteY1" fmla="*/ 2674027 h 2675673"/>
                <a:gd name="connsiteX2" fmla="*/ 1327939 w 1923450"/>
                <a:gd name="connsiteY2" fmla="*/ 2675626 h 2675673"/>
                <a:gd name="connsiteX3" fmla="*/ 1312896 w 1923450"/>
                <a:gd name="connsiteY3" fmla="*/ 1348354 h 2675673"/>
                <a:gd name="connsiteX4" fmla="*/ 1311264 w 1923450"/>
                <a:gd name="connsiteY4" fmla="*/ 1280230 h 2675673"/>
                <a:gd name="connsiteX5" fmla="*/ 1321589 w 1923450"/>
                <a:gd name="connsiteY5" fmla="*/ 0 h 2675673"/>
                <a:gd name="connsiteX6" fmla="*/ 10325 w 1923450"/>
                <a:gd name="connsiteY6" fmla="*/ 1 h 2675673"/>
                <a:gd name="connsiteX0" fmla="*/ 10325 w 1920248"/>
                <a:gd name="connsiteY0" fmla="*/ 1 h 2675672"/>
                <a:gd name="connsiteX1" fmla="*/ 0 w 1920248"/>
                <a:gd name="connsiteY1" fmla="*/ 2674027 h 2675672"/>
                <a:gd name="connsiteX2" fmla="*/ 1327939 w 1920248"/>
                <a:gd name="connsiteY2" fmla="*/ 2675626 h 2675672"/>
                <a:gd name="connsiteX3" fmla="*/ 1306546 w 1920248"/>
                <a:gd name="connsiteY3" fmla="*/ 1335654 h 2675672"/>
                <a:gd name="connsiteX4" fmla="*/ 1311264 w 1920248"/>
                <a:gd name="connsiteY4" fmla="*/ 1280230 h 2675672"/>
                <a:gd name="connsiteX5" fmla="*/ 1321589 w 1920248"/>
                <a:gd name="connsiteY5" fmla="*/ 0 h 2675672"/>
                <a:gd name="connsiteX6" fmla="*/ 10325 w 1920248"/>
                <a:gd name="connsiteY6" fmla="*/ 1 h 2675672"/>
                <a:gd name="connsiteX0" fmla="*/ 10325 w 1920248"/>
                <a:gd name="connsiteY0" fmla="*/ 2294 h 2677965"/>
                <a:gd name="connsiteX1" fmla="*/ 0 w 1920248"/>
                <a:gd name="connsiteY1" fmla="*/ 2676320 h 2677965"/>
                <a:gd name="connsiteX2" fmla="*/ 1327939 w 1920248"/>
                <a:gd name="connsiteY2" fmla="*/ 2677919 h 2677965"/>
                <a:gd name="connsiteX3" fmla="*/ 1306546 w 1920248"/>
                <a:gd name="connsiteY3" fmla="*/ 1337947 h 2677965"/>
                <a:gd name="connsiteX4" fmla="*/ 1311264 w 1920248"/>
                <a:gd name="connsiteY4" fmla="*/ 1282523 h 2677965"/>
                <a:gd name="connsiteX5" fmla="*/ 1321589 w 1920248"/>
                <a:gd name="connsiteY5" fmla="*/ 2293 h 2677965"/>
                <a:gd name="connsiteX6" fmla="*/ 727139 w 1920248"/>
                <a:gd name="connsiteY6" fmla="*/ 0 h 2677965"/>
                <a:gd name="connsiteX7" fmla="*/ 10325 w 1920248"/>
                <a:gd name="connsiteY7" fmla="*/ 2294 h 2677965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3756 h 2681721"/>
                <a:gd name="connsiteX8" fmla="*/ 10325 w 1920248"/>
                <a:gd name="connsiteY8" fmla="*/ 6050 h 2681721"/>
                <a:gd name="connsiteX0" fmla="*/ 10325 w 1920248"/>
                <a:gd name="connsiteY0" fmla="*/ 9808 h 2685479"/>
                <a:gd name="connsiteX1" fmla="*/ 0 w 1920248"/>
                <a:gd name="connsiteY1" fmla="*/ 2683834 h 2685479"/>
                <a:gd name="connsiteX2" fmla="*/ 1327939 w 1920248"/>
                <a:gd name="connsiteY2" fmla="*/ 2685433 h 2685479"/>
                <a:gd name="connsiteX3" fmla="*/ 1306546 w 1920248"/>
                <a:gd name="connsiteY3" fmla="*/ 1345461 h 2685479"/>
                <a:gd name="connsiteX4" fmla="*/ 1311264 w 1920248"/>
                <a:gd name="connsiteY4" fmla="*/ 1290037 h 2685479"/>
                <a:gd name="connsiteX5" fmla="*/ 1321589 w 1920248"/>
                <a:gd name="connsiteY5" fmla="*/ 9807 h 2685479"/>
                <a:gd name="connsiteX6" fmla="*/ 764713 w 1920248"/>
                <a:gd name="connsiteY6" fmla="*/ 3758 h 2685479"/>
                <a:gd name="connsiteX7" fmla="*/ 749683 w 1920248"/>
                <a:gd name="connsiteY7" fmla="*/ 0 h 2685479"/>
                <a:gd name="connsiteX8" fmla="*/ 727139 w 1920248"/>
                <a:gd name="connsiteY8" fmla="*/ 7514 h 2685479"/>
                <a:gd name="connsiteX9" fmla="*/ 10325 w 1920248"/>
                <a:gd name="connsiteY9" fmla="*/ 9808 h 2685479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38410 w 1920248"/>
                <a:gd name="connsiteY7" fmla="*/ 2182987 h 2681721"/>
                <a:gd name="connsiteX8" fmla="*/ 727139 w 1920248"/>
                <a:gd name="connsiteY8" fmla="*/ 3756 h 2681721"/>
                <a:gd name="connsiteX9" fmla="*/ 10325 w 1920248"/>
                <a:gd name="connsiteY9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1061544 w 1920248"/>
                <a:gd name="connsiteY7" fmla="*/ 2179230 h 2681721"/>
                <a:gd name="connsiteX8" fmla="*/ 738410 w 1920248"/>
                <a:gd name="connsiteY8" fmla="*/ 2182987 h 2681721"/>
                <a:gd name="connsiteX9" fmla="*/ 727139 w 1920248"/>
                <a:gd name="connsiteY9" fmla="*/ 3756 h 2681721"/>
                <a:gd name="connsiteX10" fmla="*/ 10325 w 1920248"/>
                <a:gd name="connsiteY10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1061544 w 1920248"/>
                <a:gd name="connsiteY8" fmla="*/ 2179230 h 2681721"/>
                <a:gd name="connsiteX9" fmla="*/ 738410 w 1920248"/>
                <a:gd name="connsiteY9" fmla="*/ 2182987 h 2681721"/>
                <a:gd name="connsiteX10" fmla="*/ 727139 w 1920248"/>
                <a:gd name="connsiteY10" fmla="*/ 3756 h 2681721"/>
                <a:gd name="connsiteX11" fmla="*/ 10325 w 1920248"/>
                <a:gd name="connsiteY11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1061544 w 1920248"/>
                <a:gd name="connsiteY8" fmla="*/ 2179230 h 2681721"/>
                <a:gd name="connsiteX9" fmla="*/ 738410 w 1920248"/>
                <a:gd name="connsiteY9" fmla="*/ 2182987 h 2681721"/>
                <a:gd name="connsiteX10" fmla="*/ 727139 w 1920248"/>
                <a:gd name="connsiteY10" fmla="*/ 3756 h 2681721"/>
                <a:gd name="connsiteX11" fmla="*/ 10325 w 1920248"/>
                <a:gd name="connsiteY11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48823 w 1920248"/>
                <a:gd name="connsiteY8" fmla="*/ 2179230 h 2681721"/>
                <a:gd name="connsiteX9" fmla="*/ 738410 w 1920248"/>
                <a:gd name="connsiteY9" fmla="*/ 2182987 h 2681721"/>
                <a:gd name="connsiteX10" fmla="*/ 727139 w 1920248"/>
                <a:gd name="connsiteY10" fmla="*/ 3756 h 2681721"/>
                <a:gd name="connsiteX11" fmla="*/ 10325 w 1920248"/>
                <a:gd name="connsiteY11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48823 w 1920248"/>
                <a:gd name="connsiteY8" fmla="*/ 2179230 h 2681721"/>
                <a:gd name="connsiteX9" fmla="*/ 738410 w 1920248"/>
                <a:gd name="connsiteY9" fmla="*/ 2182987 h 2681721"/>
                <a:gd name="connsiteX10" fmla="*/ 727139 w 1920248"/>
                <a:gd name="connsiteY10" fmla="*/ 3756 h 2681721"/>
                <a:gd name="connsiteX11" fmla="*/ 10325 w 1920248"/>
                <a:gd name="connsiteY11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33794 w 1920248"/>
                <a:gd name="connsiteY8" fmla="*/ 1517946 h 2681721"/>
                <a:gd name="connsiteX9" fmla="*/ 948823 w 1920248"/>
                <a:gd name="connsiteY9" fmla="*/ 2179230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33794 w 1920248"/>
                <a:gd name="connsiteY8" fmla="*/ 1517946 h 2681721"/>
                <a:gd name="connsiteX9" fmla="*/ 948823 w 1920248"/>
                <a:gd name="connsiteY9" fmla="*/ 2179230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33794 w 1920248"/>
                <a:gd name="connsiteY8" fmla="*/ 1517946 h 2681721"/>
                <a:gd name="connsiteX9" fmla="*/ 948823 w 1920248"/>
                <a:gd name="connsiteY9" fmla="*/ 2179230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33794 w 1920248"/>
                <a:gd name="connsiteY8" fmla="*/ 1510431 h 2681721"/>
                <a:gd name="connsiteX9" fmla="*/ 948823 w 1920248"/>
                <a:gd name="connsiteY9" fmla="*/ 2179230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30037 w 1920248"/>
                <a:gd name="connsiteY8" fmla="*/ 1525460 h 2681721"/>
                <a:gd name="connsiteX9" fmla="*/ 948823 w 1920248"/>
                <a:gd name="connsiteY9" fmla="*/ 2179230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26280 w 1920248"/>
                <a:gd name="connsiteY8" fmla="*/ 1514188 h 2681721"/>
                <a:gd name="connsiteX9" fmla="*/ 948823 w 1920248"/>
                <a:gd name="connsiteY9" fmla="*/ 2179230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26280 w 1920248"/>
                <a:gd name="connsiteY8" fmla="*/ 1514188 h 2681721"/>
                <a:gd name="connsiteX9" fmla="*/ 948823 w 1920248"/>
                <a:gd name="connsiteY9" fmla="*/ 2190502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26280 w 1920248"/>
                <a:gd name="connsiteY8" fmla="*/ 1514188 h 2681721"/>
                <a:gd name="connsiteX9" fmla="*/ 948823 w 1920248"/>
                <a:gd name="connsiteY9" fmla="*/ 2190502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26280 w 1920248"/>
                <a:gd name="connsiteY8" fmla="*/ 1514188 h 2681721"/>
                <a:gd name="connsiteX9" fmla="*/ 948823 w 1920248"/>
                <a:gd name="connsiteY9" fmla="*/ 2190502 h 2681721"/>
                <a:gd name="connsiteX10" fmla="*/ 945066 w 1920248"/>
                <a:gd name="connsiteY10" fmla="*/ 2182987 h 2681721"/>
                <a:gd name="connsiteX11" fmla="*/ 738410 w 1920248"/>
                <a:gd name="connsiteY11" fmla="*/ 2182987 h 2681721"/>
                <a:gd name="connsiteX12" fmla="*/ 727139 w 1920248"/>
                <a:gd name="connsiteY12" fmla="*/ 3756 h 2681721"/>
                <a:gd name="connsiteX13" fmla="*/ 10325 w 1920248"/>
                <a:gd name="connsiteY13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26280 w 1920248"/>
                <a:gd name="connsiteY8" fmla="*/ 1514188 h 2681721"/>
                <a:gd name="connsiteX9" fmla="*/ 948823 w 1920248"/>
                <a:gd name="connsiteY9" fmla="*/ 2190502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26280 w 1920248"/>
                <a:gd name="connsiteY8" fmla="*/ 1514188 h 2681721"/>
                <a:gd name="connsiteX9" fmla="*/ 948823 w 1920248"/>
                <a:gd name="connsiteY9" fmla="*/ 2190502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26280 w 1920248"/>
                <a:gd name="connsiteY8" fmla="*/ 1514188 h 2681721"/>
                <a:gd name="connsiteX9" fmla="*/ 956338 w 1920248"/>
                <a:gd name="connsiteY9" fmla="*/ 2175472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1514189 h 2681721"/>
                <a:gd name="connsiteX8" fmla="*/ 926280 w 1920248"/>
                <a:gd name="connsiteY8" fmla="*/ 1514188 h 2681721"/>
                <a:gd name="connsiteX9" fmla="*/ 956338 w 1920248"/>
                <a:gd name="connsiteY9" fmla="*/ 2186744 h 2681721"/>
                <a:gd name="connsiteX10" fmla="*/ 738410 w 1920248"/>
                <a:gd name="connsiteY10" fmla="*/ 2182987 h 2681721"/>
                <a:gd name="connsiteX11" fmla="*/ 727139 w 1920248"/>
                <a:gd name="connsiteY11" fmla="*/ 3756 h 2681721"/>
                <a:gd name="connsiteX12" fmla="*/ 10325 w 1920248"/>
                <a:gd name="connsiteY12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34654 w 1920248"/>
                <a:gd name="connsiteY7" fmla="*/ 1055799 h 2681721"/>
                <a:gd name="connsiteX8" fmla="*/ 727139 w 1920248"/>
                <a:gd name="connsiteY8" fmla="*/ 1514189 h 2681721"/>
                <a:gd name="connsiteX9" fmla="*/ 926280 w 1920248"/>
                <a:gd name="connsiteY9" fmla="*/ 1514188 h 2681721"/>
                <a:gd name="connsiteX10" fmla="*/ 956338 w 1920248"/>
                <a:gd name="connsiteY10" fmla="*/ 2186744 h 2681721"/>
                <a:gd name="connsiteX11" fmla="*/ 738410 w 1920248"/>
                <a:gd name="connsiteY11" fmla="*/ 2182987 h 2681721"/>
                <a:gd name="connsiteX12" fmla="*/ 727139 w 1920248"/>
                <a:gd name="connsiteY12" fmla="*/ 3756 h 2681721"/>
                <a:gd name="connsiteX13" fmla="*/ 10325 w 1920248"/>
                <a:gd name="connsiteY13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08352 w 1920248"/>
                <a:gd name="connsiteY7" fmla="*/ 548565 h 2681721"/>
                <a:gd name="connsiteX8" fmla="*/ 734654 w 1920248"/>
                <a:gd name="connsiteY8" fmla="*/ 1055799 h 2681721"/>
                <a:gd name="connsiteX9" fmla="*/ 727139 w 1920248"/>
                <a:gd name="connsiteY9" fmla="*/ 1514189 h 2681721"/>
                <a:gd name="connsiteX10" fmla="*/ 926280 w 1920248"/>
                <a:gd name="connsiteY10" fmla="*/ 1514188 h 2681721"/>
                <a:gd name="connsiteX11" fmla="*/ 956338 w 1920248"/>
                <a:gd name="connsiteY11" fmla="*/ 2186744 h 2681721"/>
                <a:gd name="connsiteX12" fmla="*/ 738410 w 1920248"/>
                <a:gd name="connsiteY12" fmla="*/ 2182987 h 2681721"/>
                <a:gd name="connsiteX13" fmla="*/ 727139 w 1920248"/>
                <a:gd name="connsiteY13" fmla="*/ 3756 h 2681721"/>
                <a:gd name="connsiteX14" fmla="*/ 10325 w 1920248"/>
                <a:gd name="connsiteY14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990153 w 1920248"/>
                <a:gd name="connsiteY7" fmla="*/ 1063314 h 2681721"/>
                <a:gd name="connsiteX8" fmla="*/ 734654 w 1920248"/>
                <a:gd name="connsiteY8" fmla="*/ 1055799 h 2681721"/>
                <a:gd name="connsiteX9" fmla="*/ 727139 w 1920248"/>
                <a:gd name="connsiteY9" fmla="*/ 1514189 h 2681721"/>
                <a:gd name="connsiteX10" fmla="*/ 926280 w 1920248"/>
                <a:gd name="connsiteY10" fmla="*/ 1514188 h 2681721"/>
                <a:gd name="connsiteX11" fmla="*/ 956338 w 1920248"/>
                <a:gd name="connsiteY11" fmla="*/ 2186744 h 2681721"/>
                <a:gd name="connsiteX12" fmla="*/ 738410 w 1920248"/>
                <a:gd name="connsiteY12" fmla="*/ 2182987 h 2681721"/>
                <a:gd name="connsiteX13" fmla="*/ 727139 w 1920248"/>
                <a:gd name="connsiteY13" fmla="*/ 3756 h 2681721"/>
                <a:gd name="connsiteX14" fmla="*/ 10325 w 1920248"/>
                <a:gd name="connsiteY14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952581 w 1920248"/>
                <a:gd name="connsiteY7" fmla="*/ 548565 h 2681721"/>
                <a:gd name="connsiteX8" fmla="*/ 990153 w 1920248"/>
                <a:gd name="connsiteY8" fmla="*/ 1063314 h 2681721"/>
                <a:gd name="connsiteX9" fmla="*/ 734654 w 1920248"/>
                <a:gd name="connsiteY9" fmla="*/ 1055799 h 2681721"/>
                <a:gd name="connsiteX10" fmla="*/ 727139 w 1920248"/>
                <a:gd name="connsiteY10" fmla="*/ 1514189 h 2681721"/>
                <a:gd name="connsiteX11" fmla="*/ 926280 w 1920248"/>
                <a:gd name="connsiteY11" fmla="*/ 1514188 h 2681721"/>
                <a:gd name="connsiteX12" fmla="*/ 956338 w 1920248"/>
                <a:gd name="connsiteY12" fmla="*/ 2186744 h 2681721"/>
                <a:gd name="connsiteX13" fmla="*/ 738410 w 1920248"/>
                <a:gd name="connsiteY13" fmla="*/ 2182987 h 2681721"/>
                <a:gd name="connsiteX14" fmla="*/ 727139 w 1920248"/>
                <a:gd name="connsiteY14" fmla="*/ 3756 h 2681721"/>
                <a:gd name="connsiteX15" fmla="*/ 10325 w 1920248"/>
                <a:gd name="connsiteY15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952581 w 1920248"/>
                <a:gd name="connsiteY7" fmla="*/ 548565 h 2681721"/>
                <a:gd name="connsiteX8" fmla="*/ 990153 w 1920248"/>
                <a:gd name="connsiteY8" fmla="*/ 1063314 h 2681721"/>
                <a:gd name="connsiteX9" fmla="*/ 734654 w 1920248"/>
                <a:gd name="connsiteY9" fmla="*/ 1055799 h 2681721"/>
                <a:gd name="connsiteX10" fmla="*/ 727139 w 1920248"/>
                <a:gd name="connsiteY10" fmla="*/ 1514189 h 2681721"/>
                <a:gd name="connsiteX11" fmla="*/ 926280 w 1920248"/>
                <a:gd name="connsiteY11" fmla="*/ 1514188 h 2681721"/>
                <a:gd name="connsiteX12" fmla="*/ 956338 w 1920248"/>
                <a:gd name="connsiteY12" fmla="*/ 2186744 h 2681721"/>
                <a:gd name="connsiteX13" fmla="*/ 738410 w 1920248"/>
                <a:gd name="connsiteY13" fmla="*/ 2182987 h 2681721"/>
                <a:gd name="connsiteX14" fmla="*/ 727139 w 1920248"/>
                <a:gd name="connsiteY14" fmla="*/ 3756 h 2681721"/>
                <a:gd name="connsiteX15" fmla="*/ 10325 w 1920248"/>
                <a:gd name="connsiteY15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64713 w 1920248"/>
                <a:gd name="connsiteY6" fmla="*/ 0 h 2681721"/>
                <a:gd name="connsiteX7" fmla="*/ 727139 w 1920248"/>
                <a:gd name="connsiteY7" fmla="*/ 518506 h 2681721"/>
                <a:gd name="connsiteX8" fmla="*/ 952581 w 1920248"/>
                <a:gd name="connsiteY8" fmla="*/ 548565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27139 w 1920248"/>
                <a:gd name="connsiteY11" fmla="*/ 1514189 h 2681721"/>
                <a:gd name="connsiteX12" fmla="*/ 926280 w 1920248"/>
                <a:gd name="connsiteY12" fmla="*/ 1514188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9807 h 2685478"/>
                <a:gd name="connsiteX1" fmla="*/ 0 w 1920248"/>
                <a:gd name="connsiteY1" fmla="*/ 2683833 h 2685478"/>
                <a:gd name="connsiteX2" fmla="*/ 1327939 w 1920248"/>
                <a:gd name="connsiteY2" fmla="*/ 2685432 h 2685478"/>
                <a:gd name="connsiteX3" fmla="*/ 1306546 w 1920248"/>
                <a:gd name="connsiteY3" fmla="*/ 1345460 h 2685478"/>
                <a:gd name="connsiteX4" fmla="*/ 1311264 w 1920248"/>
                <a:gd name="connsiteY4" fmla="*/ 1290036 h 2685478"/>
                <a:gd name="connsiteX5" fmla="*/ 1321589 w 1920248"/>
                <a:gd name="connsiteY5" fmla="*/ 9806 h 2685478"/>
                <a:gd name="connsiteX6" fmla="*/ 738412 w 1920248"/>
                <a:gd name="connsiteY6" fmla="*/ 0 h 2685478"/>
                <a:gd name="connsiteX7" fmla="*/ 727139 w 1920248"/>
                <a:gd name="connsiteY7" fmla="*/ 522263 h 2685478"/>
                <a:gd name="connsiteX8" fmla="*/ 952581 w 1920248"/>
                <a:gd name="connsiteY8" fmla="*/ 552322 h 2685478"/>
                <a:gd name="connsiteX9" fmla="*/ 990153 w 1920248"/>
                <a:gd name="connsiteY9" fmla="*/ 1067071 h 2685478"/>
                <a:gd name="connsiteX10" fmla="*/ 734654 w 1920248"/>
                <a:gd name="connsiteY10" fmla="*/ 1059556 h 2685478"/>
                <a:gd name="connsiteX11" fmla="*/ 727139 w 1920248"/>
                <a:gd name="connsiteY11" fmla="*/ 1517946 h 2685478"/>
                <a:gd name="connsiteX12" fmla="*/ 926280 w 1920248"/>
                <a:gd name="connsiteY12" fmla="*/ 1517945 h 2685478"/>
                <a:gd name="connsiteX13" fmla="*/ 956338 w 1920248"/>
                <a:gd name="connsiteY13" fmla="*/ 2190501 h 2685478"/>
                <a:gd name="connsiteX14" fmla="*/ 738410 w 1920248"/>
                <a:gd name="connsiteY14" fmla="*/ 2186744 h 2685478"/>
                <a:gd name="connsiteX15" fmla="*/ 727139 w 1920248"/>
                <a:gd name="connsiteY15" fmla="*/ 7513 h 2685478"/>
                <a:gd name="connsiteX16" fmla="*/ 10325 w 1920248"/>
                <a:gd name="connsiteY16" fmla="*/ 9807 h 2685478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52581 w 1920248"/>
                <a:gd name="connsiteY8" fmla="*/ 548565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27139 w 1920248"/>
                <a:gd name="connsiteY11" fmla="*/ 1514189 h 2681721"/>
                <a:gd name="connsiteX12" fmla="*/ 926280 w 1920248"/>
                <a:gd name="connsiteY12" fmla="*/ 1514188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52581 w 1920248"/>
                <a:gd name="connsiteY8" fmla="*/ 548565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27139 w 1920248"/>
                <a:gd name="connsiteY11" fmla="*/ 1514189 h 2681721"/>
                <a:gd name="connsiteX12" fmla="*/ 926280 w 1920248"/>
                <a:gd name="connsiteY12" fmla="*/ 1514188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52581 w 1920248"/>
                <a:gd name="connsiteY8" fmla="*/ 548565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27139 w 1920248"/>
                <a:gd name="connsiteY11" fmla="*/ 1514189 h 2681721"/>
                <a:gd name="connsiteX12" fmla="*/ 926280 w 1920248"/>
                <a:gd name="connsiteY12" fmla="*/ 1514188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27139 w 1920248"/>
                <a:gd name="connsiteY11" fmla="*/ 1514189 h 2681721"/>
                <a:gd name="connsiteX12" fmla="*/ 926280 w 1920248"/>
                <a:gd name="connsiteY12" fmla="*/ 1514188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27139 w 1920248"/>
                <a:gd name="connsiteY11" fmla="*/ 1514189 h 2681721"/>
                <a:gd name="connsiteX12" fmla="*/ 926280 w 1920248"/>
                <a:gd name="connsiteY12" fmla="*/ 1514188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27139 w 1920248"/>
                <a:gd name="connsiteY11" fmla="*/ 1514189 h 2681721"/>
                <a:gd name="connsiteX12" fmla="*/ 926280 w 1920248"/>
                <a:gd name="connsiteY12" fmla="*/ 1514188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38411 w 1920248"/>
                <a:gd name="connsiteY11" fmla="*/ 1514189 h 2681721"/>
                <a:gd name="connsiteX12" fmla="*/ 926280 w 1920248"/>
                <a:gd name="connsiteY12" fmla="*/ 1514188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34653 w 1920248"/>
                <a:gd name="connsiteY11" fmla="*/ 1476616 h 2681721"/>
                <a:gd name="connsiteX12" fmla="*/ 926280 w 1920248"/>
                <a:gd name="connsiteY12" fmla="*/ 1514188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34653 w 1920248"/>
                <a:gd name="connsiteY11" fmla="*/ 1476616 h 2681721"/>
                <a:gd name="connsiteX12" fmla="*/ 926280 w 1920248"/>
                <a:gd name="connsiteY12" fmla="*/ 1480372 h 2681721"/>
                <a:gd name="connsiteX13" fmla="*/ 956338 w 1920248"/>
                <a:gd name="connsiteY13" fmla="*/ 2186744 h 2681721"/>
                <a:gd name="connsiteX14" fmla="*/ 738410 w 1920248"/>
                <a:gd name="connsiteY14" fmla="*/ 2182987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34653 w 1920248"/>
                <a:gd name="connsiteY11" fmla="*/ 1476616 h 2681721"/>
                <a:gd name="connsiteX12" fmla="*/ 926280 w 1920248"/>
                <a:gd name="connsiteY12" fmla="*/ 1480372 h 2681721"/>
                <a:gd name="connsiteX13" fmla="*/ 956338 w 1920248"/>
                <a:gd name="connsiteY13" fmla="*/ 2186744 h 2681721"/>
                <a:gd name="connsiteX14" fmla="*/ 742167 w 1920248"/>
                <a:gd name="connsiteY14" fmla="*/ 2141656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34653 w 1920248"/>
                <a:gd name="connsiteY11" fmla="*/ 1476616 h 2681721"/>
                <a:gd name="connsiteX12" fmla="*/ 926280 w 1920248"/>
                <a:gd name="connsiteY12" fmla="*/ 1480372 h 2681721"/>
                <a:gd name="connsiteX13" fmla="*/ 967610 w 1920248"/>
                <a:gd name="connsiteY13" fmla="*/ 2152929 h 2681721"/>
                <a:gd name="connsiteX14" fmla="*/ 742167 w 1920248"/>
                <a:gd name="connsiteY14" fmla="*/ 2141656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34653 w 1920248"/>
                <a:gd name="connsiteY11" fmla="*/ 1476616 h 2681721"/>
                <a:gd name="connsiteX12" fmla="*/ 926280 w 1920248"/>
                <a:gd name="connsiteY12" fmla="*/ 1480372 h 2681721"/>
                <a:gd name="connsiteX13" fmla="*/ 967610 w 1920248"/>
                <a:gd name="connsiteY13" fmla="*/ 2152929 h 2681721"/>
                <a:gd name="connsiteX14" fmla="*/ 742167 w 1920248"/>
                <a:gd name="connsiteY14" fmla="*/ 2141656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34653 w 1920248"/>
                <a:gd name="connsiteY11" fmla="*/ 1476616 h 2681721"/>
                <a:gd name="connsiteX12" fmla="*/ 926280 w 1920248"/>
                <a:gd name="connsiteY12" fmla="*/ 1480372 h 2681721"/>
                <a:gd name="connsiteX13" fmla="*/ 967610 w 1920248"/>
                <a:gd name="connsiteY13" fmla="*/ 2152929 h 2681721"/>
                <a:gd name="connsiteX14" fmla="*/ 742167 w 1920248"/>
                <a:gd name="connsiteY14" fmla="*/ 2141656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920248"/>
                <a:gd name="connsiteY0" fmla="*/ 6050 h 2681721"/>
                <a:gd name="connsiteX1" fmla="*/ 0 w 1920248"/>
                <a:gd name="connsiteY1" fmla="*/ 2680076 h 2681721"/>
                <a:gd name="connsiteX2" fmla="*/ 1327939 w 1920248"/>
                <a:gd name="connsiteY2" fmla="*/ 2681675 h 2681721"/>
                <a:gd name="connsiteX3" fmla="*/ 1306546 w 1920248"/>
                <a:gd name="connsiteY3" fmla="*/ 1341703 h 2681721"/>
                <a:gd name="connsiteX4" fmla="*/ 1311264 w 1920248"/>
                <a:gd name="connsiteY4" fmla="*/ 1286279 h 2681721"/>
                <a:gd name="connsiteX5" fmla="*/ 1321589 w 1920248"/>
                <a:gd name="connsiteY5" fmla="*/ 6049 h 2681721"/>
                <a:gd name="connsiteX6" fmla="*/ 727140 w 1920248"/>
                <a:gd name="connsiteY6" fmla="*/ 0 h 2681721"/>
                <a:gd name="connsiteX7" fmla="*/ 727139 w 1920248"/>
                <a:gd name="connsiteY7" fmla="*/ 518506 h 2681721"/>
                <a:gd name="connsiteX8" fmla="*/ 967611 w 1920248"/>
                <a:gd name="connsiteY8" fmla="*/ 518507 h 2681721"/>
                <a:gd name="connsiteX9" fmla="*/ 990153 w 1920248"/>
                <a:gd name="connsiteY9" fmla="*/ 1063314 h 2681721"/>
                <a:gd name="connsiteX10" fmla="*/ 734654 w 1920248"/>
                <a:gd name="connsiteY10" fmla="*/ 1055799 h 2681721"/>
                <a:gd name="connsiteX11" fmla="*/ 734653 w 1920248"/>
                <a:gd name="connsiteY11" fmla="*/ 1476616 h 2681721"/>
                <a:gd name="connsiteX12" fmla="*/ 926280 w 1920248"/>
                <a:gd name="connsiteY12" fmla="*/ 1480372 h 2681721"/>
                <a:gd name="connsiteX13" fmla="*/ 967610 w 1920248"/>
                <a:gd name="connsiteY13" fmla="*/ 2152929 h 2681721"/>
                <a:gd name="connsiteX14" fmla="*/ 742167 w 1920248"/>
                <a:gd name="connsiteY14" fmla="*/ 2141656 h 2681721"/>
                <a:gd name="connsiteX15" fmla="*/ 727139 w 1920248"/>
                <a:gd name="connsiteY15" fmla="*/ 3756 h 2681721"/>
                <a:gd name="connsiteX16" fmla="*/ 10325 w 1920248"/>
                <a:gd name="connsiteY16" fmla="*/ 6050 h 2681721"/>
                <a:gd name="connsiteX0" fmla="*/ 10325 w 1887193"/>
                <a:gd name="connsiteY0" fmla="*/ 6050 h 2681675"/>
                <a:gd name="connsiteX1" fmla="*/ 0 w 1887193"/>
                <a:gd name="connsiteY1" fmla="*/ 2680076 h 2681675"/>
                <a:gd name="connsiteX2" fmla="*/ 1327939 w 1887193"/>
                <a:gd name="connsiteY2" fmla="*/ 2681675 h 2681675"/>
                <a:gd name="connsiteX3" fmla="*/ 1311264 w 1887193"/>
                <a:gd name="connsiteY3" fmla="*/ 1286279 h 2681675"/>
                <a:gd name="connsiteX4" fmla="*/ 1321589 w 1887193"/>
                <a:gd name="connsiteY4" fmla="*/ 6049 h 2681675"/>
                <a:gd name="connsiteX5" fmla="*/ 727140 w 1887193"/>
                <a:gd name="connsiteY5" fmla="*/ 0 h 2681675"/>
                <a:gd name="connsiteX6" fmla="*/ 727139 w 1887193"/>
                <a:gd name="connsiteY6" fmla="*/ 518506 h 2681675"/>
                <a:gd name="connsiteX7" fmla="*/ 967611 w 1887193"/>
                <a:gd name="connsiteY7" fmla="*/ 518507 h 2681675"/>
                <a:gd name="connsiteX8" fmla="*/ 990153 w 1887193"/>
                <a:gd name="connsiteY8" fmla="*/ 1063314 h 2681675"/>
                <a:gd name="connsiteX9" fmla="*/ 734654 w 1887193"/>
                <a:gd name="connsiteY9" fmla="*/ 1055799 h 2681675"/>
                <a:gd name="connsiteX10" fmla="*/ 734653 w 1887193"/>
                <a:gd name="connsiteY10" fmla="*/ 1476616 h 2681675"/>
                <a:gd name="connsiteX11" fmla="*/ 926280 w 1887193"/>
                <a:gd name="connsiteY11" fmla="*/ 1480372 h 2681675"/>
                <a:gd name="connsiteX12" fmla="*/ 967610 w 1887193"/>
                <a:gd name="connsiteY12" fmla="*/ 2152929 h 2681675"/>
                <a:gd name="connsiteX13" fmla="*/ 742167 w 1887193"/>
                <a:gd name="connsiteY13" fmla="*/ 2141656 h 2681675"/>
                <a:gd name="connsiteX14" fmla="*/ 727139 w 1887193"/>
                <a:gd name="connsiteY14" fmla="*/ 3756 h 2681675"/>
                <a:gd name="connsiteX15" fmla="*/ 10325 w 1887193"/>
                <a:gd name="connsiteY15" fmla="*/ 6050 h 2681675"/>
                <a:gd name="connsiteX0" fmla="*/ 10325 w 1887193"/>
                <a:gd name="connsiteY0" fmla="*/ 6050 h 2681675"/>
                <a:gd name="connsiteX1" fmla="*/ 0 w 1887193"/>
                <a:gd name="connsiteY1" fmla="*/ 2680076 h 2681675"/>
                <a:gd name="connsiteX2" fmla="*/ 1327939 w 1887193"/>
                <a:gd name="connsiteY2" fmla="*/ 2681675 h 2681675"/>
                <a:gd name="connsiteX3" fmla="*/ 1311264 w 1887193"/>
                <a:gd name="connsiteY3" fmla="*/ 1286279 h 2681675"/>
                <a:gd name="connsiteX4" fmla="*/ 1321589 w 1887193"/>
                <a:gd name="connsiteY4" fmla="*/ 6049 h 2681675"/>
                <a:gd name="connsiteX5" fmla="*/ 727140 w 1887193"/>
                <a:gd name="connsiteY5" fmla="*/ 0 h 2681675"/>
                <a:gd name="connsiteX6" fmla="*/ 727139 w 1887193"/>
                <a:gd name="connsiteY6" fmla="*/ 518506 h 2681675"/>
                <a:gd name="connsiteX7" fmla="*/ 967611 w 1887193"/>
                <a:gd name="connsiteY7" fmla="*/ 518507 h 2681675"/>
                <a:gd name="connsiteX8" fmla="*/ 990153 w 1887193"/>
                <a:gd name="connsiteY8" fmla="*/ 1063314 h 2681675"/>
                <a:gd name="connsiteX9" fmla="*/ 734654 w 1887193"/>
                <a:gd name="connsiteY9" fmla="*/ 1055799 h 2681675"/>
                <a:gd name="connsiteX10" fmla="*/ 734653 w 1887193"/>
                <a:gd name="connsiteY10" fmla="*/ 1476616 h 2681675"/>
                <a:gd name="connsiteX11" fmla="*/ 926280 w 1887193"/>
                <a:gd name="connsiteY11" fmla="*/ 1480372 h 2681675"/>
                <a:gd name="connsiteX12" fmla="*/ 967610 w 1887193"/>
                <a:gd name="connsiteY12" fmla="*/ 2152929 h 2681675"/>
                <a:gd name="connsiteX13" fmla="*/ 742167 w 1887193"/>
                <a:gd name="connsiteY13" fmla="*/ 2141656 h 2681675"/>
                <a:gd name="connsiteX14" fmla="*/ 727139 w 1887193"/>
                <a:gd name="connsiteY14" fmla="*/ 3756 h 2681675"/>
                <a:gd name="connsiteX15" fmla="*/ 10325 w 1887193"/>
                <a:gd name="connsiteY15" fmla="*/ 6050 h 2681675"/>
                <a:gd name="connsiteX0" fmla="*/ 10325 w 1887193"/>
                <a:gd name="connsiteY0" fmla="*/ 6050 h 2681675"/>
                <a:gd name="connsiteX1" fmla="*/ 0 w 1887193"/>
                <a:gd name="connsiteY1" fmla="*/ 2680076 h 2681675"/>
                <a:gd name="connsiteX2" fmla="*/ 1327939 w 1887193"/>
                <a:gd name="connsiteY2" fmla="*/ 2681675 h 2681675"/>
                <a:gd name="connsiteX3" fmla="*/ 1311264 w 1887193"/>
                <a:gd name="connsiteY3" fmla="*/ 1286279 h 2681675"/>
                <a:gd name="connsiteX4" fmla="*/ 1321589 w 1887193"/>
                <a:gd name="connsiteY4" fmla="*/ 6049 h 2681675"/>
                <a:gd name="connsiteX5" fmla="*/ 727140 w 1887193"/>
                <a:gd name="connsiteY5" fmla="*/ 0 h 2681675"/>
                <a:gd name="connsiteX6" fmla="*/ 727139 w 1887193"/>
                <a:gd name="connsiteY6" fmla="*/ 518506 h 2681675"/>
                <a:gd name="connsiteX7" fmla="*/ 967611 w 1887193"/>
                <a:gd name="connsiteY7" fmla="*/ 518507 h 2681675"/>
                <a:gd name="connsiteX8" fmla="*/ 990153 w 1887193"/>
                <a:gd name="connsiteY8" fmla="*/ 1063314 h 2681675"/>
                <a:gd name="connsiteX9" fmla="*/ 734654 w 1887193"/>
                <a:gd name="connsiteY9" fmla="*/ 1055799 h 2681675"/>
                <a:gd name="connsiteX10" fmla="*/ 734653 w 1887193"/>
                <a:gd name="connsiteY10" fmla="*/ 1476616 h 2681675"/>
                <a:gd name="connsiteX11" fmla="*/ 926280 w 1887193"/>
                <a:gd name="connsiteY11" fmla="*/ 1480372 h 2681675"/>
                <a:gd name="connsiteX12" fmla="*/ 967610 w 1887193"/>
                <a:gd name="connsiteY12" fmla="*/ 2152929 h 2681675"/>
                <a:gd name="connsiteX13" fmla="*/ 742167 w 1887193"/>
                <a:gd name="connsiteY13" fmla="*/ 2141656 h 2681675"/>
                <a:gd name="connsiteX14" fmla="*/ 727139 w 1887193"/>
                <a:gd name="connsiteY14" fmla="*/ 3756 h 2681675"/>
                <a:gd name="connsiteX15" fmla="*/ 10325 w 1887193"/>
                <a:gd name="connsiteY15" fmla="*/ 6050 h 26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7193" h="2681675">
                  <a:moveTo>
                    <a:pt x="10325" y="6050"/>
                  </a:moveTo>
                  <a:cubicBezTo>
                    <a:pt x="6883" y="897392"/>
                    <a:pt x="3442" y="1788734"/>
                    <a:pt x="0" y="2680076"/>
                  </a:cubicBezTo>
                  <a:lnTo>
                    <a:pt x="1327939" y="2681675"/>
                  </a:lnTo>
                  <a:cubicBezTo>
                    <a:pt x="1930533" y="2673714"/>
                    <a:pt x="2164076" y="1294948"/>
                    <a:pt x="1311264" y="1286279"/>
                  </a:cubicBezTo>
                  <a:cubicBezTo>
                    <a:pt x="2161349" y="1296603"/>
                    <a:pt x="1989267" y="6050"/>
                    <a:pt x="1321589" y="6049"/>
                  </a:cubicBezTo>
                  <a:lnTo>
                    <a:pt x="727140" y="0"/>
                  </a:lnTo>
                  <a:cubicBezTo>
                    <a:pt x="727140" y="172835"/>
                    <a:pt x="727139" y="345671"/>
                    <a:pt x="727139" y="518506"/>
                  </a:cubicBezTo>
                  <a:lnTo>
                    <a:pt x="967611" y="518507"/>
                  </a:lnTo>
                  <a:cubicBezTo>
                    <a:pt x="1253170" y="526648"/>
                    <a:pt x="1226867" y="1053921"/>
                    <a:pt x="990153" y="1063314"/>
                  </a:cubicBezTo>
                  <a:lnTo>
                    <a:pt x="734654" y="1055799"/>
                  </a:lnTo>
                  <a:cubicBezTo>
                    <a:pt x="735906" y="1208596"/>
                    <a:pt x="733401" y="1323819"/>
                    <a:pt x="734653" y="1476616"/>
                  </a:cubicBezTo>
                  <a:lnTo>
                    <a:pt x="926280" y="1480372"/>
                  </a:lnTo>
                  <a:cubicBezTo>
                    <a:pt x="1286360" y="1493522"/>
                    <a:pt x="1258806" y="2150425"/>
                    <a:pt x="967610" y="2152929"/>
                  </a:cubicBezTo>
                  <a:lnTo>
                    <a:pt x="742167" y="2141656"/>
                  </a:lnTo>
                  <a:lnTo>
                    <a:pt x="727139" y="3756"/>
                  </a:lnTo>
                  <a:lnTo>
                    <a:pt x="10325" y="605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8" name="Forma libre 17"/>
            <p:cNvSpPr/>
            <p:nvPr/>
          </p:nvSpPr>
          <p:spPr>
            <a:xfrm>
              <a:off x="4755336" y="1827977"/>
              <a:ext cx="807818" cy="2705000"/>
            </a:xfrm>
            <a:custGeom>
              <a:avLst/>
              <a:gdLst>
                <a:gd name="connsiteX0" fmla="*/ 10325 w 1342238"/>
                <a:gd name="connsiteY0" fmla="*/ 0 h 2704999"/>
                <a:gd name="connsiteX1" fmla="*/ 0 w 1342238"/>
                <a:gd name="connsiteY1" fmla="*/ 2674026 h 2704999"/>
                <a:gd name="connsiteX2" fmla="*/ 1300939 w 1342238"/>
                <a:gd name="connsiteY2" fmla="*/ 2704999 h 2704999"/>
                <a:gd name="connsiteX3" fmla="*/ 1331913 w 1342238"/>
                <a:gd name="connsiteY3" fmla="*/ 1311202 h 2704999"/>
                <a:gd name="connsiteX4" fmla="*/ 1342238 w 1342238"/>
                <a:gd name="connsiteY4" fmla="*/ 41297 h 2704999"/>
                <a:gd name="connsiteX5" fmla="*/ 10325 w 1342238"/>
                <a:gd name="connsiteY5" fmla="*/ 0 h 2704999"/>
                <a:gd name="connsiteX0" fmla="*/ 10325 w 1332370"/>
                <a:gd name="connsiteY0" fmla="*/ 1 h 2705000"/>
                <a:gd name="connsiteX1" fmla="*/ 0 w 1332370"/>
                <a:gd name="connsiteY1" fmla="*/ 2674027 h 2705000"/>
                <a:gd name="connsiteX2" fmla="*/ 1300939 w 1332370"/>
                <a:gd name="connsiteY2" fmla="*/ 2705000 h 2705000"/>
                <a:gd name="connsiteX3" fmla="*/ 1331913 w 1332370"/>
                <a:gd name="connsiteY3" fmla="*/ 1311203 h 2705000"/>
                <a:gd name="connsiteX4" fmla="*/ 1321589 w 1332370"/>
                <a:gd name="connsiteY4" fmla="*/ 0 h 2705000"/>
                <a:gd name="connsiteX5" fmla="*/ 10325 w 1332370"/>
                <a:gd name="connsiteY5" fmla="*/ 1 h 2705000"/>
                <a:gd name="connsiteX0" fmla="*/ 10325 w 1321589"/>
                <a:gd name="connsiteY0" fmla="*/ 1 h 2705000"/>
                <a:gd name="connsiteX1" fmla="*/ 0 w 1321589"/>
                <a:gd name="connsiteY1" fmla="*/ 2674027 h 2705000"/>
                <a:gd name="connsiteX2" fmla="*/ 1300939 w 1321589"/>
                <a:gd name="connsiteY2" fmla="*/ 2705000 h 2705000"/>
                <a:gd name="connsiteX3" fmla="*/ 1290614 w 1321589"/>
                <a:gd name="connsiteY3" fmla="*/ 1311203 h 2705000"/>
                <a:gd name="connsiteX4" fmla="*/ 1321589 w 1321589"/>
                <a:gd name="connsiteY4" fmla="*/ 0 h 2705000"/>
                <a:gd name="connsiteX5" fmla="*/ 10325 w 1321589"/>
                <a:gd name="connsiteY5" fmla="*/ 1 h 2705000"/>
                <a:gd name="connsiteX0" fmla="*/ 10325 w 1321589"/>
                <a:gd name="connsiteY0" fmla="*/ 1 h 2705000"/>
                <a:gd name="connsiteX1" fmla="*/ 0 w 1321589"/>
                <a:gd name="connsiteY1" fmla="*/ 2674027 h 2705000"/>
                <a:gd name="connsiteX2" fmla="*/ 1300939 w 1321589"/>
                <a:gd name="connsiteY2" fmla="*/ 2705000 h 2705000"/>
                <a:gd name="connsiteX3" fmla="*/ 1311264 w 1321589"/>
                <a:gd name="connsiteY3" fmla="*/ 1280230 h 2705000"/>
                <a:gd name="connsiteX4" fmla="*/ 1321589 w 1321589"/>
                <a:gd name="connsiteY4" fmla="*/ 0 h 2705000"/>
                <a:gd name="connsiteX5" fmla="*/ 10325 w 1321589"/>
                <a:gd name="connsiteY5" fmla="*/ 1 h 2705000"/>
                <a:gd name="connsiteX0" fmla="*/ 10325 w 1321589"/>
                <a:gd name="connsiteY0" fmla="*/ 1 h 2705000"/>
                <a:gd name="connsiteX1" fmla="*/ 0 w 1321589"/>
                <a:gd name="connsiteY1" fmla="*/ 2674027 h 2705000"/>
                <a:gd name="connsiteX2" fmla="*/ 26883 w 1321589"/>
                <a:gd name="connsiteY2" fmla="*/ 2700613 h 2705000"/>
                <a:gd name="connsiteX3" fmla="*/ 1300939 w 1321589"/>
                <a:gd name="connsiteY3" fmla="*/ 2705000 h 2705000"/>
                <a:gd name="connsiteX4" fmla="*/ 1311264 w 1321589"/>
                <a:gd name="connsiteY4" fmla="*/ 1280230 h 2705000"/>
                <a:gd name="connsiteX5" fmla="*/ 1321589 w 1321589"/>
                <a:gd name="connsiteY5" fmla="*/ 0 h 2705000"/>
                <a:gd name="connsiteX6" fmla="*/ 10325 w 1321589"/>
                <a:gd name="connsiteY6" fmla="*/ 1 h 27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1589" h="2705000">
                  <a:moveTo>
                    <a:pt x="10325" y="1"/>
                  </a:moveTo>
                  <a:cubicBezTo>
                    <a:pt x="6883" y="891343"/>
                    <a:pt x="3442" y="1782685"/>
                    <a:pt x="0" y="2674027"/>
                  </a:cubicBezTo>
                  <a:cubicBezTo>
                    <a:pt x="6887" y="2674017"/>
                    <a:pt x="19996" y="2700623"/>
                    <a:pt x="26883" y="2700613"/>
                  </a:cubicBezTo>
                  <a:lnTo>
                    <a:pt x="1300939" y="2705000"/>
                  </a:lnTo>
                  <a:cubicBezTo>
                    <a:pt x="1297497" y="2240401"/>
                    <a:pt x="1314706" y="1744829"/>
                    <a:pt x="1311264" y="1280230"/>
                  </a:cubicBezTo>
                  <a:cubicBezTo>
                    <a:pt x="1314706" y="856928"/>
                    <a:pt x="1318147" y="423302"/>
                    <a:pt x="1321589" y="0"/>
                  </a:cubicBezTo>
                  <a:lnTo>
                    <a:pt x="10325" y="1"/>
                  </a:lnTo>
                  <a:close/>
                </a:path>
              </a:pathLst>
            </a:custGeom>
            <a:solidFill>
              <a:srgbClr val="000000"/>
            </a:solidFill>
            <a:ln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rgbClr val="000000"/>
                </a:solidFill>
              </a:endParaRPr>
            </a:p>
          </p:txBody>
        </p:sp>
        <p:sp>
          <p:nvSpPr>
            <p:cNvPr id="19" name="Forma libre 18"/>
            <p:cNvSpPr/>
            <p:nvPr/>
          </p:nvSpPr>
          <p:spPr>
            <a:xfrm>
              <a:off x="5818302" y="1854586"/>
              <a:ext cx="1927265" cy="2693600"/>
            </a:xfrm>
            <a:custGeom>
              <a:avLst/>
              <a:gdLst>
                <a:gd name="connsiteX0" fmla="*/ 10325 w 1342238"/>
                <a:gd name="connsiteY0" fmla="*/ 0 h 2704999"/>
                <a:gd name="connsiteX1" fmla="*/ 0 w 1342238"/>
                <a:gd name="connsiteY1" fmla="*/ 2674026 h 2704999"/>
                <a:gd name="connsiteX2" fmla="*/ 1300939 w 1342238"/>
                <a:gd name="connsiteY2" fmla="*/ 2704999 h 2704999"/>
                <a:gd name="connsiteX3" fmla="*/ 1331913 w 1342238"/>
                <a:gd name="connsiteY3" fmla="*/ 1311202 h 2704999"/>
                <a:gd name="connsiteX4" fmla="*/ 1342238 w 1342238"/>
                <a:gd name="connsiteY4" fmla="*/ 41297 h 2704999"/>
                <a:gd name="connsiteX5" fmla="*/ 10325 w 1342238"/>
                <a:gd name="connsiteY5" fmla="*/ 0 h 2704999"/>
                <a:gd name="connsiteX0" fmla="*/ 10325 w 1332370"/>
                <a:gd name="connsiteY0" fmla="*/ 1 h 2705000"/>
                <a:gd name="connsiteX1" fmla="*/ 0 w 1332370"/>
                <a:gd name="connsiteY1" fmla="*/ 2674027 h 2705000"/>
                <a:gd name="connsiteX2" fmla="*/ 1300939 w 1332370"/>
                <a:gd name="connsiteY2" fmla="*/ 2705000 h 2705000"/>
                <a:gd name="connsiteX3" fmla="*/ 1331913 w 1332370"/>
                <a:gd name="connsiteY3" fmla="*/ 1311203 h 2705000"/>
                <a:gd name="connsiteX4" fmla="*/ 1321589 w 1332370"/>
                <a:gd name="connsiteY4" fmla="*/ 0 h 2705000"/>
                <a:gd name="connsiteX5" fmla="*/ 10325 w 1332370"/>
                <a:gd name="connsiteY5" fmla="*/ 1 h 2705000"/>
                <a:gd name="connsiteX0" fmla="*/ 10325 w 1321589"/>
                <a:gd name="connsiteY0" fmla="*/ 1 h 2705000"/>
                <a:gd name="connsiteX1" fmla="*/ 0 w 1321589"/>
                <a:gd name="connsiteY1" fmla="*/ 2674027 h 2705000"/>
                <a:gd name="connsiteX2" fmla="*/ 1300939 w 1321589"/>
                <a:gd name="connsiteY2" fmla="*/ 2705000 h 2705000"/>
                <a:gd name="connsiteX3" fmla="*/ 1290614 w 1321589"/>
                <a:gd name="connsiteY3" fmla="*/ 1311203 h 2705000"/>
                <a:gd name="connsiteX4" fmla="*/ 1321589 w 1321589"/>
                <a:gd name="connsiteY4" fmla="*/ 0 h 2705000"/>
                <a:gd name="connsiteX5" fmla="*/ 10325 w 1321589"/>
                <a:gd name="connsiteY5" fmla="*/ 1 h 2705000"/>
                <a:gd name="connsiteX0" fmla="*/ 10325 w 1321589"/>
                <a:gd name="connsiteY0" fmla="*/ 1 h 2705000"/>
                <a:gd name="connsiteX1" fmla="*/ 0 w 1321589"/>
                <a:gd name="connsiteY1" fmla="*/ 2674027 h 2705000"/>
                <a:gd name="connsiteX2" fmla="*/ 1300939 w 1321589"/>
                <a:gd name="connsiteY2" fmla="*/ 2705000 h 2705000"/>
                <a:gd name="connsiteX3" fmla="*/ 1311264 w 1321589"/>
                <a:gd name="connsiteY3" fmla="*/ 1280230 h 2705000"/>
                <a:gd name="connsiteX4" fmla="*/ 1321589 w 1321589"/>
                <a:gd name="connsiteY4" fmla="*/ 0 h 2705000"/>
                <a:gd name="connsiteX5" fmla="*/ 10325 w 1321589"/>
                <a:gd name="connsiteY5" fmla="*/ 1 h 2705000"/>
                <a:gd name="connsiteX0" fmla="*/ 10325 w 1311721"/>
                <a:gd name="connsiteY0" fmla="*/ 0 h 2704999"/>
                <a:gd name="connsiteX1" fmla="*/ 0 w 1311721"/>
                <a:gd name="connsiteY1" fmla="*/ 2674026 h 2704999"/>
                <a:gd name="connsiteX2" fmla="*/ 1300939 w 1311721"/>
                <a:gd name="connsiteY2" fmla="*/ 2704999 h 2704999"/>
                <a:gd name="connsiteX3" fmla="*/ 1311264 w 1311721"/>
                <a:gd name="connsiteY3" fmla="*/ 1280229 h 2704999"/>
                <a:gd name="connsiteX4" fmla="*/ 1097243 w 1311721"/>
                <a:gd name="connsiteY4" fmla="*/ 15209 h 2704999"/>
                <a:gd name="connsiteX5" fmla="*/ 10325 w 1311721"/>
                <a:gd name="connsiteY5" fmla="*/ 0 h 2704999"/>
                <a:gd name="connsiteX0" fmla="*/ 10325 w 1311721"/>
                <a:gd name="connsiteY0" fmla="*/ 3803 h 2708802"/>
                <a:gd name="connsiteX1" fmla="*/ 0 w 1311721"/>
                <a:gd name="connsiteY1" fmla="*/ 2677829 h 2708802"/>
                <a:gd name="connsiteX2" fmla="*/ 1300939 w 1311721"/>
                <a:gd name="connsiteY2" fmla="*/ 2708802 h 2708802"/>
                <a:gd name="connsiteX3" fmla="*/ 1311264 w 1311721"/>
                <a:gd name="connsiteY3" fmla="*/ 1284032 h 2708802"/>
                <a:gd name="connsiteX4" fmla="*/ 1097243 w 1311721"/>
                <a:gd name="connsiteY4" fmla="*/ 0 h 2708802"/>
                <a:gd name="connsiteX5" fmla="*/ 10325 w 1311721"/>
                <a:gd name="connsiteY5" fmla="*/ 3803 h 2708802"/>
                <a:gd name="connsiteX0" fmla="*/ 10325 w 1927278"/>
                <a:gd name="connsiteY0" fmla="*/ 3803 h 2708802"/>
                <a:gd name="connsiteX1" fmla="*/ 0 w 1927278"/>
                <a:gd name="connsiteY1" fmla="*/ 2677829 h 2708802"/>
                <a:gd name="connsiteX2" fmla="*/ 1300939 w 1927278"/>
                <a:gd name="connsiteY2" fmla="*/ 2708802 h 2708802"/>
                <a:gd name="connsiteX3" fmla="*/ 1927265 w 1927278"/>
                <a:gd name="connsiteY3" fmla="*/ 1322056 h 2708802"/>
                <a:gd name="connsiteX4" fmla="*/ 1097243 w 1927278"/>
                <a:gd name="connsiteY4" fmla="*/ 0 h 2708802"/>
                <a:gd name="connsiteX5" fmla="*/ 10325 w 1927278"/>
                <a:gd name="connsiteY5" fmla="*/ 3803 h 2708802"/>
                <a:gd name="connsiteX0" fmla="*/ 10325 w 1928511"/>
                <a:gd name="connsiteY0" fmla="*/ 3808 h 2708807"/>
                <a:gd name="connsiteX1" fmla="*/ 0 w 1928511"/>
                <a:gd name="connsiteY1" fmla="*/ 2677834 h 2708807"/>
                <a:gd name="connsiteX2" fmla="*/ 1300939 w 1928511"/>
                <a:gd name="connsiteY2" fmla="*/ 2708807 h 2708807"/>
                <a:gd name="connsiteX3" fmla="*/ 1927265 w 1928511"/>
                <a:gd name="connsiteY3" fmla="*/ 1322061 h 2708807"/>
                <a:gd name="connsiteX4" fmla="*/ 1097243 w 1928511"/>
                <a:gd name="connsiteY4" fmla="*/ 5 h 2708807"/>
                <a:gd name="connsiteX5" fmla="*/ 10325 w 1928511"/>
                <a:gd name="connsiteY5" fmla="*/ 3808 h 2708807"/>
                <a:gd name="connsiteX0" fmla="*/ 10325 w 1927278"/>
                <a:gd name="connsiteY0" fmla="*/ 3810 h 2708809"/>
                <a:gd name="connsiteX1" fmla="*/ 0 w 1927278"/>
                <a:gd name="connsiteY1" fmla="*/ 2677836 h 2708809"/>
                <a:gd name="connsiteX2" fmla="*/ 1300939 w 1927278"/>
                <a:gd name="connsiteY2" fmla="*/ 2708809 h 2708809"/>
                <a:gd name="connsiteX3" fmla="*/ 1927265 w 1927278"/>
                <a:gd name="connsiteY3" fmla="*/ 1322063 h 2708809"/>
                <a:gd name="connsiteX4" fmla="*/ 1097243 w 1927278"/>
                <a:gd name="connsiteY4" fmla="*/ 7 h 2708809"/>
                <a:gd name="connsiteX5" fmla="*/ 10325 w 1927278"/>
                <a:gd name="connsiteY5" fmla="*/ 3810 h 2708809"/>
                <a:gd name="connsiteX0" fmla="*/ 10325 w 1927276"/>
                <a:gd name="connsiteY0" fmla="*/ 3810 h 2693600"/>
                <a:gd name="connsiteX1" fmla="*/ 0 w 1927276"/>
                <a:gd name="connsiteY1" fmla="*/ 2677836 h 2693600"/>
                <a:gd name="connsiteX2" fmla="*/ 1190668 w 1927276"/>
                <a:gd name="connsiteY2" fmla="*/ 2693600 h 2693600"/>
                <a:gd name="connsiteX3" fmla="*/ 1927265 w 1927276"/>
                <a:gd name="connsiteY3" fmla="*/ 1322063 h 2693600"/>
                <a:gd name="connsiteX4" fmla="*/ 1097243 w 1927276"/>
                <a:gd name="connsiteY4" fmla="*/ 7 h 2693600"/>
                <a:gd name="connsiteX5" fmla="*/ 10325 w 1927276"/>
                <a:gd name="connsiteY5" fmla="*/ 3810 h 2693600"/>
                <a:gd name="connsiteX0" fmla="*/ 10325 w 1928596"/>
                <a:gd name="connsiteY0" fmla="*/ 3810 h 2693600"/>
                <a:gd name="connsiteX1" fmla="*/ 0 w 1928596"/>
                <a:gd name="connsiteY1" fmla="*/ 2677836 h 2693600"/>
                <a:gd name="connsiteX2" fmla="*/ 1190668 w 1928596"/>
                <a:gd name="connsiteY2" fmla="*/ 2693600 h 2693600"/>
                <a:gd name="connsiteX3" fmla="*/ 1927265 w 1928596"/>
                <a:gd name="connsiteY3" fmla="*/ 1322063 h 2693600"/>
                <a:gd name="connsiteX4" fmla="*/ 1097243 w 1928596"/>
                <a:gd name="connsiteY4" fmla="*/ 7 h 2693600"/>
                <a:gd name="connsiteX5" fmla="*/ 10325 w 1928596"/>
                <a:gd name="connsiteY5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1190668 w 1927265"/>
                <a:gd name="connsiteY2" fmla="*/ 2693600 h 2693600"/>
                <a:gd name="connsiteX3" fmla="*/ 1927265 w 1927265"/>
                <a:gd name="connsiteY3" fmla="*/ 1322063 h 2693600"/>
                <a:gd name="connsiteX4" fmla="*/ 1097243 w 1927265"/>
                <a:gd name="connsiteY4" fmla="*/ 7 h 2693600"/>
                <a:gd name="connsiteX5" fmla="*/ 10325 w 1927265"/>
                <a:gd name="connsiteY5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619287 w 1927265"/>
                <a:gd name="connsiteY2" fmla="*/ 2685411 h 2693600"/>
                <a:gd name="connsiteX3" fmla="*/ 1190668 w 1927265"/>
                <a:gd name="connsiteY3" fmla="*/ 2693600 h 2693600"/>
                <a:gd name="connsiteX4" fmla="*/ 1927265 w 1927265"/>
                <a:gd name="connsiteY4" fmla="*/ 1322063 h 2693600"/>
                <a:gd name="connsiteX5" fmla="*/ 1097243 w 1927265"/>
                <a:gd name="connsiteY5" fmla="*/ 7 h 2693600"/>
                <a:gd name="connsiteX6" fmla="*/ 10325 w 1927265"/>
                <a:gd name="connsiteY6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619287 w 1927265"/>
                <a:gd name="connsiteY2" fmla="*/ 2685411 h 2693600"/>
                <a:gd name="connsiteX3" fmla="*/ 748571 w 1927265"/>
                <a:gd name="connsiteY3" fmla="*/ 2689213 h 2693600"/>
                <a:gd name="connsiteX4" fmla="*/ 1190668 w 1927265"/>
                <a:gd name="connsiteY4" fmla="*/ 2693600 h 2693600"/>
                <a:gd name="connsiteX5" fmla="*/ 1927265 w 1927265"/>
                <a:gd name="connsiteY5" fmla="*/ 1322063 h 2693600"/>
                <a:gd name="connsiteX6" fmla="*/ 1097243 w 1927265"/>
                <a:gd name="connsiteY6" fmla="*/ 7 h 2693600"/>
                <a:gd name="connsiteX7" fmla="*/ 10325 w 1927265"/>
                <a:gd name="connsiteY7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619287 w 1927265"/>
                <a:gd name="connsiteY2" fmla="*/ 2685411 h 2693600"/>
                <a:gd name="connsiteX3" fmla="*/ 748571 w 1927265"/>
                <a:gd name="connsiteY3" fmla="*/ 2689213 h 2693600"/>
                <a:gd name="connsiteX4" fmla="*/ 938695 w 1927265"/>
                <a:gd name="connsiteY4" fmla="*/ 2693016 h 2693600"/>
                <a:gd name="connsiteX5" fmla="*/ 1190668 w 1927265"/>
                <a:gd name="connsiteY5" fmla="*/ 2693600 h 2693600"/>
                <a:gd name="connsiteX6" fmla="*/ 1927265 w 1927265"/>
                <a:gd name="connsiteY6" fmla="*/ 1322063 h 2693600"/>
                <a:gd name="connsiteX7" fmla="*/ 1097243 w 1927265"/>
                <a:gd name="connsiteY7" fmla="*/ 7 h 2693600"/>
                <a:gd name="connsiteX8" fmla="*/ 10325 w 1927265"/>
                <a:gd name="connsiteY8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619287 w 1927265"/>
                <a:gd name="connsiteY2" fmla="*/ 2685411 h 2693600"/>
                <a:gd name="connsiteX3" fmla="*/ 794200 w 1927265"/>
                <a:gd name="connsiteY3" fmla="*/ 518075 h 2693600"/>
                <a:gd name="connsiteX4" fmla="*/ 938695 w 1927265"/>
                <a:gd name="connsiteY4" fmla="*/ 2693016 h 2693600"/>
                <a:gd name="connsiteX5" fmla="*/ 1190668 w 1927265"/>
                <a:gd name="connsiteY5" fmla="*/ 2693600 h 2693600"/>
                <a:gd name="connsiteX6" fmla="*/ 1927265 w 1927265"/>
                <a:gd name="connsiteY6" fmla="*/ 1322063 h 2693600"/>
                <a:gd name="connsiteX7" fmla="*/ 1097243 w 1927265"/>
                <a:gd name="connsiteY7" fmla="*/ 7 h 2693600"/>
                <a:gd name="connsiteX8" fmla="*/ 10325 w 1927265"/>
                <a:gd name="connsiteY8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619287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938695 w 1927265"/>
                <a:gd name="connsiteY5" fmla="*/ 2693016 h 2693600"/>
                <a:gd name="connsiteX6" fmla="*/ 1190668 w 1927265"/>
                <a:gd name="connsiteY6" fmla="*/ 2693600 h 2693600"/>
                <a:gd name="connsiteX7" fmla="*/ 1927265 w 1927265"/>
                <a:gd name="connsiteY7" fmla="*/ 1322063 h 2693600"/>
                <a:gd name="connsiteX8" fmla="*/ 1097243 w 1927265"/>
                <a:gd name="connsiteY8" fmla="*/ 7 h 2693600"/>
                <a:gd name="connsiteX9" fmla="*/ 10325 w 1927265"/>
                <a:gd name="connsiteY9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938695 w 1927265"/>
                <a:gd name="connsiteY5" fmla="*/ 2693016 h 2693600"/>
                <a:gd name="connsiteX6" fmla="*/ 1190668 w 1927265"/>
                <a:gd name="connsiteY6" fmla="*/ 2693600 h 2693600"/>
                <a:gd name="connsiteX7" fmla="*/ 1927265 w 1927265"/>
                <a:gd name="connsiteY7" fmla="*/ 1322063 h 2693600"/>
                <a:gd name="connsiteX8" fmla="*/ 1097243 w 1927265"/>
                <a:gd name="connsiteY8" fmla="*/ 7 h 2693600"/>
                <a:gd name="connsiteX9" fmla="*/ 10325 w 1927265"/>
                <a:gd name="connsiteY9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900670 w 1927265"/>
                <a:gd name="connsiteY5" fmla="*/ 2137874 h 2693600"/>
                <a:gd name="connsiteX6" fmla="*/ 938695 w 1927265"/>
                <a:gd name="connsiteY6" fmla="*/ 2693016 h 2693600"/>
                <a:gd name="connsiteX7" fmla="*/ 1190668 w 1927265"/>
                <a:gd name="connsiteY7" fmla="*/ 2693600 h 2693600"/>
                <a:gd name="connsiteX8" fmla="*/ 1927265 w 1927265"/>
                <a:gd name="connsiteY8" fmla="*/ 1322063 h 2693600"/>
                <a:gd name="connsiteX9" fmla="*/ 1097243 w 1927265"/>
                <a:gd name="connsiteY9" fmla="*/ 7 h 2693600"/>
                <a:gd name="connsiteX10" fmla="*/ 10325 w 1927265"/>
                <a:gd name="connsiteY10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900670 w 1927265"/>
                <a:gd name="connsiteY5" fmla="*/ 2137874 h 2693600"/>
                <a:gd name="connsiteX6" fmla="*/ 782794 w 1927265"/>
                <a:gd name="connsiteY6" fmla="*/ 2681609 h 2693600"/>
                <a:gd name="connsiteX7" fmla="*/ 1190668 w 1927265"/>
                <a:gd name="connsiteY7" fmla="*/ 2693600 h 2693600"/>
                <a:gd name="connsiteX8" fmla="*/ 1927265 w 1927265"/>
                <a:gd name="connsiteY8" fmla="*/ 1322063 h 2693600"/>
                <a:gd name="connsiteX9" fmla="*/ 1097243 w 1927265"/>
                <a:gd name="connsiteY9" fmla="*/ 7 h 2693600"/>
                <a:gd name="connsiteX10" fmla="*/ 10325 w 1927265"/>
                <a:gd name="connsiteY10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786595 w 1927265"/>
                <a:gd name="connsiteY5" fmla="*/ 2153084 h 2693600"/>
                <a:gd name="connsiteX6" fmla="*/ 782794 w 1927265"/>
                <a:gd name="connsiteY6" fmla="*/ 2681609 h 2693600"/>
                <a:gd name="connsiteX7" fmla="*/ 1190668 w 1927265"/>
                <a:gd name="connsiteY7" fmla="*/ 2693600 h 2693600"/>
                <a:gd name="connsiteX8" fmla="*/ 1927265 w 1927265"/>
                <a:gd name="connsiteY8" fmla="*/ 1322063 h 2693600"/>
                <a:gd name="connsiteX9" fmla="*/ 1097243 w 1927265"/>
                <a:gd name="connsiteY9" fmla="*/ 7 h 2693600"/>
                <a:gd name="connsiteX10" fmla="*/ 10325 w 1927265"/>
                <a:gd name="connsiteY10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786595 w 1927265"/>
                <a:gd name="connsiteY5" fmla="*/ 2153084 h 2693600"/>
                <a:gd name="connsiteX6" fmla="*/ 782794 w 1927265"/>
                <a:gd name="connsiteY6" fmla="*/ 2681609 h 2693600"/>
                <a:gd name="connsiteX7" fmla="*/ 1190668 w 1927265"/>
                <a:gd name="connsiteY7" fmla="*/ 2693600 h 2693600"/>
                <a:gd name="connsiteX8" fmla="*/ 1927265 w 1927265"/>
                <a:gd name="connsiteY8" fmla="*/ 1322063 h 2693600"/>
                <a:gd name="connsiteX9" fmla="*/ 1097243 w 1927265"/>
                <a:gd name="connsiteY9" fmla="*/ 7 h 2693600"/>
                <a:gd name="connsiteX10" fmla="*/ 10325 w 1927265"/>
                <a:gd name="connsiteY10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786595 w 1927265"/>
                <a:gd name="connsiteY5" fmla="*/ 2153084 h 2693600"/>
                <a:gd name="connsiteX6" fmla="*/ 782794 w 1927265"/>
                <a:gd name="connsiteY6" fmla="*/ 2681609 h 2693600"/>
                <a:gd name="connsiteX7" fmla="*/ 1190668 w 1927265"/>
                <a:gd name="connsiteY7" fmla="*/ 2693600 h 2693600"/>
                <a:gd name="connsiteX8" fmla="*/ 1927265 w 1927265"/>
                <a:gd name="connsiteY8" fmla="*/ 1322063 h 2693600"/>
                <a:gd name="connsiteX9" fmla="*/ 1097243 w 1927265"/>
                <a:gd name="connsiteY9" fmla="*/ 7 h 2693600"/>
                <a:gd name="connsiteX10" fmla="*/ 10325 w 1927265"/>
                <a:gd name="connsiteY10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1018547 w 1927265"/>
                <a:gd name="connsiteY5" fmla="*/ 742414 h 2693600"/>
                <a:gd name="connsiteX6" fmla="*/ 786595 w 1927265"/>
                <a:gd name="connsiteY6" fmla="*/ 215308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1018547 w 1927265"/>
                <a:gd name="connsiteY5" fmla="*/ 742414 h 2693600"/>
                <a:gd name="connsiteX6" fmla="*/ 786595 w 1927265"/>
                <a:gd name="connsiteY6" fmla="*/ 215308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18075 h 2693600"/>
                <a:gd name="connsiteX5" fmla="*/ 1018547 w 1927265"/>
                <a:gd name="connsiteY5" fmla="*/ 742414 h 2693600"/>
                <a:gd name="connsiteX6" fmla="*/ 786595 w 1927265"/>
                <a:gd name="connsiteY6" fmla="*/ 215308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75110 h 2693600"/>
                <a:gd name="connsiteX5" fmla="*/ 1018547 w 1927265"/>
                <a:gd name="connsiteY5" fmla="*/ 742414 h 2693600"/>
                <a:gd name="connsiteX6" fmla="*/ 786595 w 1927265"/>
                <a:gd name="connsiteY6" fmla="*/ 215308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6595 w 1927265"/>
                <a:gd name="connsiteY6" fmla="*/ 215308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6595 w 1927265"/>
                <a:gd name="connsiteY6" fmla="*/ 215308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6595 w 1927265"/>
                <a:gd name="connsiteY6" fmla="*/ 215308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6595 w 1927265"/>
                <a:gd name="connsiteY6" fmla="*/ 215308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6595 w 1927265"/>
                <a:gd name="connsiteY6" fmla="*/ 215308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2793 w 1927265"/>
                <a:gd name="connsiteY6" fmla="*/ 213787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2793 w 1927265"/>
                <a:gd name="connsiteY6" fmla="*/ 213787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86596 w 1927265"/>
                <a:gd name="connsiteY3" fmla="*/ 2153083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2793 w 1927265"/>
                <a:gd name="connsiteY6" fmla="*/ 213787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90399 w 1927265"/>
                <a:gd name="connsiteY3" fmla="*/ 2134071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2793 w 1927265"/>
                <a:gd name="connsiteY6" fmla="*/ 213787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90399 w 1927265"/>
                <a:gd name="connsiteY3" fmla="*/ 2134071 h 2693600"/>
                <a:gd name="connsiteX4" fmla="*/ 794200 w 1927265"/>
                <a:gd name="connsiteY4" fmla="*/ 575110 h 2693600"/>
                <a:gd name="connsiteX5" fmla="*/ 1147831 w 1927265"/>
                <a:gd name="connsiteY5" fmla="*/ 1289951 h 2693600"/>
                <a:gd name="connsiteX6" fmla="*/ 782793 w 1927265"/>
                <a:gd name="connsiteY6" fmla="*/ 213787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90399 w 1927265"/>
                <a:gd name="connsiteY3" fmla="*/ 2134071 h 2693600"/>
                <a:gd name="connsiteX4" fmla="*/ 794200 w 1927265"/>
                <a:gd name="connsiteY4" fmla="*/ 575110 h 2693600"/>
                <a:gd name="connsiteX5" fmla="*/ 1147831 w 1927265"/>
                <a:gd name="connsiteY5" fmla="*/ 1411626 h 2693600"/>
                <a:gd name="connsiteX6" fmla="*/ 782793 w 1927265"/>
                <a:gd name="connsiteY6" fmla="*/ 213787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90399 w 1927265"/>
                <a:gd name="connsiteY3" fmla="*/ 2134071 h 2693600"/>
                <a:gd name="connsiteX4" fmla="*/ 794200 w 1927265"/>
                <a:gd name="connsiteY4" fmla="*/ 575110 h 2693600"/>
                <a:gd name="connsiteX5" fmla="*/ 1147831 w 1927265"/>
                <a:gd name="connsiteY5" fmla="*/ 1411626 h 2693600"/>
                <a:gd name="connsiteX6" fmla="*/ 782793 w 1927265"/>
                <a:gd name="connsiteY6" fmla="*/ 213787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90399 w 1927265"/>
                <a:gd name="connsiteY3" fmla="*/ 2134071 h 2693600"/>
                <a:gd name="connsiteX4" fmla="*/ 794200 w 1927265"/>
                <a:gd name="connsiteY4" fmla="*/ 575110 h 2693600"/>
                <a:gd name="connsiteX5" fmla="*/ 1147831 w 1927265"/>
                <a:gd name="connsiteY5" fmla="*/ 1411626 h 2693600"/>
                <a:gd name="connsiteX6" fmla="*/ 782793 w 1927265"/>
                <a:gd name="connsiteY6" fmla="*/ 213787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  <a:gd name="connsiteX0" fmla="*/ 10325 w 1927265"/>
                <a:gd name="connsiteY0" fmla="*/ 3810 h 2693600"/>
                <a:gd name="connsiteX1" fmla="*/ 0 w 1927265"/>
                <a:gd name="connsiteY1" fmla="*/ 2677836 h 2693600"/>
                <a:gd name="connsiteX2" fmla="*/ 778991 w 1927265"/>
                <a:gd name="connsiteY2" fmla="*/ 2685411 h 2693600"/>
                <a:gd name="connsiteX3" fmla="*/ 790399 w 1927265"/>
                <a:gd name="connsiteY3" fmla="*/ 2134071 h 2693600"/>
                <a:gd name="connsiteX4" fmla="*/ 794200 w 1927265"/>
                <a:gd name="connsiteY4" fmla="*/ 575110 h 2693600"/>
                <a:gd name="connsiteX5" fmla="*/ 1147831 w 1927265"/>
                <a:gd name="connsiteY5" fmla="*/ 1411626 h 2693600"/>
                <a:gd name="connsiteX6" fmla="*/ 782793 w 1927265"/>
                <a:gd name="connsiteY6" fmla="*/ 2137874 h 2693600"/>
                <a:gd name="connsiteX7" fmla="*/ 782794 w 1927265"/>
                <a:gd name="connsiteY7" fmla="*/ 2681609 h 2693600"/>
                <a:gd name="connsiteX8" fmla="*/ 1190668 w 1927265"/>
                <a:gd name="connsiteY8" fmla="*/ 2693600 h 2693600"/>
                <a:gd name="connsiteX9" fmla="*/ 1927265 w 1927265"/>
                <a:gd name="connsiteY9" fmla="*/ 1322063 h 2693600"/>
                <a:gd name="connsiteX10" fmla="*/ 1097243 w 1927265"/>
                <a:gd name="connsiteY10" fmla="*/ 7 h 2693600"/>
                <a:gd name="connsiteX11" fmla="*/ 10325 w 1927265"/>
                <a:gd name="connsiteY11" fmla="*/ 3810 h 269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7265" h="2693600">
                  <a:moveTo>
                    <a:pt x="10325" y="3810"/>
                  </a:moveTo>
                  <a:cubicBezTo>
                    <a:pt x="6883" y="895152"/>
                    <a:pt x="3442" y="1786494"/>
                    <a:pt x="0" y="2677836"/>
                  </a:cubicBezTo>
                  <a:lnTo>
                    <a:pt x="778991" y="2685411"/>
                  </a:lnTo>
                  <a:cubicBezTo>
                    <a:pt x="790398" y="2513038"/>
                    <a:pt x="778992" y="2306444"/>
                    <a:pt x="790399" y="2134071"/>
                  </a:cubicBezTo>
                  <a:cubicBezTo>
                    <a:pt x="792934" y="1589068"/>
                    <a:pt x="780257" y="1112508"/>
                    <a:pt x="794200" y="575110"/>
                  </a:cubicBezTo>
                  <a:cubicBezTo>
                    <a:pt x="1163674" y="580180"/>
                    <a:pt x="1135435" y="660127"/>
                    <a:pt x="1147831" y="1411626"/>
                  </a:cubicBezTo>
                  <a:cubicBezTo>
                    <a:pt x="1157971" y="2026337"/>
                    <a:pt x="1213740" y="2138508"/>
                    <a:pt x="782793" y="2137874"/>
                  </a:cubicBezTo>
                  <a:cubicBezTo>
                    <a:pt x="782793" y="2319119"/>
                    <a:pt x="782794" y="2500364"/>
                    <a:pt x="782794" y="2681609"/>
                  </a:cubicBezTo>
                  <a:lnTo>
                    <a:pt x="1190668" y="2693600"/>
                  </a:lnTo>
                  <a:cubicBezTo>
                    <a:pt x="1970535" y="2689084"/>
                    <a:pt x="1915497" y="2041419"/>
                    <a:pt x="1927265" y="1322063"/>
                  </a:cubicBezTo>
                  <a:cubicBezTo>
                    <a:pt x="1911694" y="655411"/>
                    <a:pt x="1972173" y="-2554"/>
                    <a:pt x="1097243" y="7"/>
                  </a:cubicBezTo>
                  <a:lnTo>
                    <a:pt x="10325" y="3810"/>
                  </a:lnTo>
                  <a:close/>
                </a:path>
              </a:pathLst>
            </a:custGeom>
            <a:solidFill>
              <a:srgbClr val="000000"/>
            </a:solidFill>
            <a:ln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rgbClr val="000000"/>
                </a:solidFill>
              </a:endParaRPr>
            </a:p>
          </p:txBody>
        </p:sp>
      </p:grpSp>
      <p:sp>
        <p:nvSpPr>
          <p:cNvPr id="24" name="CuadroTexto 23"/>
          <p:cNvSpPr txBox="1"/>
          <p:nvPr/>
        </p:nvSpPr>
        <p:spPr>
          <a:xfrm>
            <a:off x="2284631" y="149950"/>
            <a:ext cx="54412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000" dirty="0" smtClean="0">
                <a:latin typeface="Arial Black"/>
                <a:cs typeface="Arial Black"/>
              </a:rPr>
              <a:t>Banco Interamericano de Desarrollo</a:t>
            </a:r>
            <a:endParaRPr lang="es-ES" sz="2000" dirty="0">
              <a:latin typeface="Arial Black"/>
              <a:cs typeface="Arial Black"/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2896409" y="2084039"/>
            <a:ext cx="3762073" cy="138499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800" b="1" cap="none" spc="0" dirty="0" smtClean="0">
                <a:ln w="12700">
                  <a:solidFill>
                    <a:srgbClr val="000090"/>
                  </a:solidFill>
                  <a:prstDash val="solid"/>
                </a:ln>
                <a:solidFill>
                  <a:srgbClr val="0000FF"/>
                </a:solidFill>
                <a:effectLst>
                  <a:glow rad="25400">
                    <a:schemeClr val="bg1"/>
                  </a:glow>
                </a:effectLst>
                <a:latin typeface="Comic Sans MS"/>
                <a:cs typeface="Comic Sans MS"/>
              </a:rPr>
              <a:t>APRENDIZAJE EN ESCUELAS DEL SIGLO XXI</a:t>
            </a:r>
            <a:endParaRPr lang="es-ES_tradnl" sz="2800" b="1" cap="none" spc="0" dirty="0">
              <a:ln w="12700">
                <a:solidFill>
                  <a:srgbClr val="000090"/>
                </a:solidFill>
                <a:prstDash val="solid"/>
              </a:ln>
              <a:solidFill>
                <a:srgbClr val="0000FF"/>
              </a:solidFill>
              <a:effectLst>
                <a:glow rad="25400">
                  <a:schemeClr val="bg1"/>
                </a:glow>
              </a:effectLst>
              <a:latin typeface="Comic Sans MS"/>
              <a:cs typeface="Comic Sans MS"/>
            </a:endParaRPr>
          </a:p>
        </p:txBody>
      </p:sp>
      <p:sp>
        <p:nvSpPr>
          <p:cNvPr id="26" name="Rectángulo 25"/>
          <p:cNvSpPr/>
          <p:nvPr/>
        </p:nvSpPr>
        <p:spPr>
          <a:xfrm>
            <a:off x="7369162" y="5744610"/>
            <a:ext cx="1608133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1600" b="1" cap="none" spc="0" dirty="0" smtClean="0">
                <a:ln w="12700">
                  <a:solidFill>
                    <a:srgbClr val="632523"/>
                  </a:solidFill>
                  <a:prstDash val="solid"/>
                </a:ln>
                <a:solidFill>
                  <a:srgbClr val="00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Washington D.C.</a:t>
            </a:r>
          </a:p>
          <a:p>
            <a:pPr algn="ctr"/>
            <a:r>
              <a:rPr lang="es-ES_tradnl" sz="1600" b="1" dirty="0" smtClean="0">
                <a:ln w="12700">
                  <a:solidFill>
                    <a:srgbClr val="632523"/>
                  </a:solidFill>
                  <a:prstDash val="solid"/>
                </a:ln>
                <a:solidFill>
                  <a:srgbClr val="00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8-10 diciembre</a:t>
            </a:r>
          </a:p>
          <a:p>
            <a:pPr algn="ctr"/>
            <a:r>
              <a:rPr lang="es-ES_tradnl" sz="1600" b="1" cap="none" spc="0" dirty="0" smtClean="0">
                <a:ln w="12700">
                  <a:solidFill>
                    <a:srgbClr val="632523"/>
                  </a:solidFill>
                  <a:prstDash val="solid"/>
                </a:ln>
                <a:solidFill>
                  <a:srgbClr val="00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2014</a:t>
            </a:r>
            <a:endParaRPr lang="es-ES_tradnl" sz="1600" b="1" cap="none" spc="0" dirty="0">
              <a:ln w="12700">
                <a:solidFill>
                  <a:srgbClr val="632523"/>
                </a:solidFill>
                <a:prstDash val="solid"/>
              </a:ln>
              <a:solidFill>
                <a:srgbClr val="00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pic>
        <p:nvPicPr>
          <p:cNvPr id="30" name="Imagen 29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89625" l="0" r="99458">
                        <a14:foregroundMark x1="2712" y1="50773" x2="2712" y2="50773"/>
                        <a14:foregroundMark x1="3617" y1="39735" x2="3617" y2="39735"/>
                        <a14:foregroundMark x1="4882" y1="35982" x2="4882" y2="35982"/>
                        <a14:foregroundMark x1="12297" y1="22075" x2="12297" y2="22075"/>
                        <a14:foregroundMark x1="21700" y1="11700" x2="21700" y2="11700"/>
                        <a14:foregroundMark x1="46655" y1="2649" x2="46655" y2="2649"/>
                        <a14:foregroundMark x1="50814" y1="2428" x2="50814" y2="2428"/>
                        <a14:foregroundMark x1="64557" y1="5519" x2="64557" y2="5519"/>
                        <a14:foregroundMark x1="54069" y1="2649" x2="54069" y2="2649"/>
                        <a14:foregroundMark x1="77034" y1="13024" x2="77034" y2="13024"/>
                        <a14:foregroundMark x1="88969" y1="23179" x2="88969" y2="23179"/>
                        <a14:foregroundMark x1="90054" y1="25166" x2="90054" y2="25166"/>
                        <a14:foregroundMark x1="92043" y1="27152" x2="92043" y2="27152"/>
                        <a14:foregroundMark x1="51718" y1="1104" x2="51718" y2="1104"/>
                        <a14:foregroundMark x1="39421" y1="3532" x2="39421" y2="3532"/>
                        <a14:foregroundMark x1="23870" y1="12804" x2="23870" y2="12804"/>
                        <a14:foregroundMark x1="16637" y1="17881" x2="16637" y2="17881"/>
                        <a14:foregroundMark x1="17902" y1="15453" x2="17902" y2="15453"/>
                        <a14:foregroundMark x1="11754" y1="28918" x2="11754" y2="28918"/>
                        <a14:foregroundMark x1="6329" y1="29581" x2="6329" y2="29581"/>
                        <a14:foregroundMark x1="70886" y1="5740" x2="70886" y2="5740"/>
                        <a14:foregroundMark x1="79747" y1="15894" x2="79747" y2="15894"/>
                        <a14:foregroundMark x1="96926" y1="43488" x2="96926" y2="43488"/>
                        <a14:foregroundMark x1="94033" y1="36424" x2="94033" y2="36424"/>
                        <a14:backgroundMark x1="2893" y1="48786" x2="2893" y2="48786"/>
                        <a14:backgroundMark x1="3074" y1="46578" x2="3074" y2="46578"/>
                        <a14:backgroundMark x1="2170" y1="44592" x2="2170" y2="44592"/>
                        <a14:backgroundMark x1="5063" y1="36203" x2="5063" y2="36203"/>
                        <a14:backgroundMark x1="6148" y1="32009" x2="6148" y2="32009"/>
                        <a14:backgroundMark x1="7414" y1="29581" x2="7414" y2="29581"/>
                        <a14:backgroundMark x1="12658" y1="20971" x2="12658" y2="20971"/>
                        <a14:backgroundMark x1="95841" y1="36865" x2="95841" y2="36865"/>
                        <a14:backgroundMark x1="93852" y1="32450" x2="93852" y2="32450"/>
                        <a14:backgroundMark x1="90235" y1="26711" x2="90235" y2="26711"/>
                        <a14:backgroundMark x1="88788" y1="24062" x2="88788" y2="24062"/>
                        <a14:backgroundMark x1="78662" y1="13687" x2="78662" y2="13687"/>
                        <a14:backgroundMark x1="71067" y1="8609" x2="71067" y2="8609"/>
                        <a14:backgroundMark x1="60579" y1="3974" x2="60579" y2="3974"/>
                        <a14:backgroundMark x1="57505" y1="3311" x2="57505" y2="3311"/>
                        <a14:backgroundMark x1="38698" y1="4636" x2="38698" y2="4636"/>
                        <a14:backgroundMark x1="31284" y1="6181" x2="31284" y2="6181"/>
                        <a14:backgroundMark x1="38698" y1="3311" x2="38698" y2="3311"/>
                        <a14:backgroundMark x1="23508" y1="11921" x2="23508" y2="11921"/>
                        <a14:backgroundMark x1="24774" y1="10375" x2="24774" y2="10375"/>
                        <a14:backgroundMark x1="22785" y1="10375" x2="22785" y2="10375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</a:extLst>
          </a:blip>
          <a:srcRect b="45964"/>
          <a:stretch/>
        </p:blipFill>
        <p:spPr>
          <a:xfrm>
            <a:off x="1350077" y="945180"/>
            <a:ext cx="7023100" cy="3108748"/>
          </a:xfrm>
          <a:prstGeom prst="rect">
            <a:avLst/>
          </a:prstGeom>
        </p:spPr>
      </p:pic>
      <p:pic>
        <p:nvPicPr>
          <p:cNvPr id="29" name="Imagen 2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89625" l="0" r="99458">
                        <a14:foregroundMark x1="2712" y1="50773" x2="2712" y2="50773"/>
                        <a14:foregroundMark x1="3617" y1="39735" x2="3617" y2="39735"/>
                        <a14:foregroundMark x1="4882" y1="35982" x2="4882" y2="35982"/>
                        <a14:foregroundMark x1="12297" y1="22075" x2="12297" y2="22075"/>
                        <a14:foregroundMark x1="21700" y1="11700" x2="21700" y2="11700"/>
                        <a14:foregroundMark x1="46655" y1="2649" x2="46655" y2="2649"/>
                        <a14:foregroundMark x1="50814" y1="2428" x2="50814" y2="2428"/>
                        <a14:foregroundMark x1="64557" y1="5519" x2="64557" y2="5519"/>
                        <a14:foregroundMark x1="54069" y1="2649" x2="54069" y2="2649"/>
                        <a14:foregroundMark x1="77034" y1="13024" x2="77034" y2="13024"/>
                        <a14:foregroundMark x1="88969" y1="23179" x2="88969" y2="23179"/>
                        <a14:foregroundMark x1="90054" y1="25166" x2="90054" y2="25166"/>
                        <a14:foregroundMark x1="92043" y1="27152" x2="92043" y2="27152"/>
                        <a14:foregroundMark x1="51718" y1="1104" x2="51718" y2="1104"/>
                        <a14:foregroundMark x1="39421" y1="3532" x2="39421" y2="3532"/>
                        <a14:foregroundMark x1="23870" y1="12804" x2="23870" y2="12804"/>
                        <a14:foregroundMark x1="16637" y1="17881" x2="16637" y2="17881"/>
                        <a14:foregroundMark x1="17902" y1="15453" x2="17902" y2="15453"/>
                        <a14:foregroundMark x1="11754" y1="28918" x2="11754" y2="28918"/>
                        <a14:foregroundMark x1="6329" y1="29581" x2="6329" y2="29581"/>
                        <a14:foregroundMark x1="70886" y1="5740" x2="70886" y2="5740"/>
                        <a14:foregroundMark x1="79747" y1="15894" x2="79747" y2="15894"/>
                        <a14:foregroundMark x1="96926" y1="43488" x2="96926" y2="43488"/>
                        <a14:foregroundMark x1="94033" y1="36424" x2="94033" y2="36424"/>
                        <a14:backgroundMark x1="2893" y1="48786" x2="2893" y2="48786"/>
                        <a14:backgroundMark x1="3074" y1="46578" x2="3074" y2="46578"/>
                        <a14:backgroundMark x1="2170" y1="44592" x2="2170" y2="44592"/>
                        <a14:backgroundMark x1="5063" y1="36203" x2="5063" y2="36203"/>
                        <a14:backgroundMark x1="6148" y1="32009" x2="6148" y2="32009"/>
                        <a14:backgroundMark x1="7414" y1="29581" x2="7414" y2="29581"/>
                        <a14:backgroundMark x1="12658" y1="20971" x2="12658" y2="20971"/>
                        <a14:backgroundMark x1="95841" y1="36865" x2="95841" y2="36865"/>
                        <a14:backgroundMark x1="93852" y1="32450" x2="93852" y2="32450"/>
                        <a14:backgroundMark x1="90235" y1="26711" x2="90235" y2="26711"/>
                        <a14:backgroundMark x1="88788" y1="24062" x2="88788" y2="24062"/>
                        <a14:backgroundMark x1="78662" y1="13687" x2="78662" y2="13687"/>
                        <a14:backgroundMark x1="71067" y1="8609" x2="71067" y2="8609"/>
                        <a14:backgroundMark x1="60579" y1="3974" x2="60579" y2="3974"/>
                        <a14:backgroundMark x1="57505" y1="3311" x2="57505" y2="3311"/>
                        <a14:backgroundMark x1="38698" y1="4636" x2="38698" y2="4636"/>
                        <a14:backgroundMark x1="31284" y1="6181" x2="31284" y2="6181"/>
                        <a14:backgroundMark x1="38698" y1="3311" x2="38698" y2="3311"/>
                        <a14:backgroundMark x1="23508" y1="11921" x2="23508" y2="11921"/>
                        <a14:backgroundMark x1="24774" y1="10375" x2="24774" y2="10375"/>
                        <a14:backgroundMark x1="22785" y1="10375" x2="22785" y2="10375"/>
                      </a14:backgroundRemoval>
                    </a14:imgEffect>
                  </a14:imgLayer>
                </a14:imgProps>
              </a:ext>
            </a:extLst>
          </a:blip>
          <a:srcRect b="45964"/>
          <a:stretch/>
        </p:blipFill>
        <p:spPr>
          <a:xfrm>
            <a:off x="1370563" y="977639"/>
            <a:ext cx="7023100" cy="31087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545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827094" y="918994"/>
            <a:ext cx="4537075" cy="4893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Hoy día se sostiene que quien es más capaz de abrirse al mundo que lo rodea y de aprender </a:t>
            </a:r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y </a:t>
            </a:r>
            <a:r>
              <a:rPr lang="es-MX" sz="24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aprehender</a:t>
            </a:r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 </a:t>
            </a:r>
            <a:r>
              <a:rPr lang="es-MX" sz="2400" dirty="0">
                <a:solidFill>
                  <a:srgbClr val="CC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-</a:t>
            </a:r>
            <a:r>
              <a:rPr lang="es-MX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de los otros, de las cosas, de los </a:t>
            </a:r>
            <a:r>
              <a:rPr lang="es-MX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acontecimientos</a:t>
            </a:r>
            <a:r>
              <a:rPr lang="es-MX" sz="24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- </a:t>
            </a:r>
            <a:r>
              <a:rPr lang="es-MX" sz="24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y </a:t>
            </a:r>
            <a:r>
              <a:rPr lang="es-MX" sz="24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enseñar </a:t>
            </a:r>
            <a:r>
              <a:rPr lang="es-MX" sz="24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a otros lo aprendido</a:t>
            </a:r>
            <a:r>
              <a:rPr lang="es-MX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 </a:t>
            </a:r>
            <a:r>
              <a:rPr lang="es-MX" sz="2400" dirty="0" smtClean="0">
                <a:solidFill>
                  <a:srgbClr val="CC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(poniendo señales) </a:t>
            </a:r>
            <a:r>
              <a:rPr lang="es-MX" sz="24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emite hacia el mundo “virtual” la riqueza y diversidad con la que hace su mundo, su universo, en una unidad tiempo-espacio, energía-materia: </a:t>
            </a:r>
            <a:r>
              <a:rPr lang="es-MX" sz="2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conciencia</a:t>
            </a:r>
            <a:r>
              <a:rPr lang="es-MX" sz="2400" dirty="0">
                <a:solidFill>
                  <a:srgbClr val="CC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.</a:t>
            </a:r>
          </a:p>
        </p:txBody>
      </p:sp>
      <p:grpSp>
        <p:nvGrpSpPr>
          <p:cNvPr id="2" name="7 Grupo"/>
          <p:cNvGrpSpPr>
            <a:grpSpLocks/>
          </p:cNvGrpSpPr>
          <p:nvPr/>
        </p:nvGrpSpPr>
        <p:grpSpPr bwMode="auto">
          <a:xfrm>
            <a:off x="5580063" y="908051"/>
            <a:ext cx="2889250" cy="2118993"/>
            <a:chOff x="5508104" y="1988840"/>
            <a:chExt cx="2889523" cy="2117530"/>
          </a:xfrm>
        </p:grpSpPr>
        <p:pic>
          <p:nvPicPr>
            <p:cNvPr id="18438" name="Picture 5" descr="http://t1.gstatic.com/images?q=tbn:ANd9GcTsqA5IbbpYsiFCGSS27jV7GyN16mtOR7HaxtbMBSJxrUB3LnTA&amp;t=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580112" y="1988840"/>
              <a:ext cx="2714625" cy="15716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" name="6 Rectángulo"/>
            <p:cNvSpPr/>
            <p:nvPr/>
          </p:nvSpPr>
          <p:spPr>
            <a:xfrm>
              <a:off x="5508104" y="3645024"/>
              <a:ext cx="2889523" cy="461346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s-MX" sz="2400" b="1" dirty="0">
                  <a:ln w="11430"/>
                  <a:gradFill>
                    <a:gsLst>
                      <a:gs pos="0">
                        <a:srgbClr val="333399">
                          <a:tint val="70000"/>
                          <a:satMod val="245000"/>
                        </a:srgbClr>
                      </a:gs>
                      <a:gs pos="75000">
                        <a:srgbClr val="333399">
                          <a:tint val="90000"/>
                          <a:shade val="60000"/>
                          <a:satMod val="240000"/>
                        </a:srgbClr>
                      </a:gs>
                      <a:gs pos="100000">
                        <a:srgbClr val="333399">
                          <a:tint val="100000"/>
                          <a:shade val="50000"/>
                          <a:satMod val="240000"/>
                        </a:srgbClr>
                      </a:gs>
                    </a:gsLst>
                    <a:lin ang="5400000"/>
                  </a:gra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  <a:latin typeface="Comic Sans MS" pitchFamily="66" charset="0"/>
                </a:rPr>
                <a:t>Neuronas espejo: </a:t>
              </a:r>
              <a:endParaRPr lang="es-MX" dirty="0"/>
            </a:p>
          </p:txBody>
        </p:sp>
      </p:grpSp>
      <p:sp>
        <p:nvSpPr>
          <p:cNvPr id="9" name="8 Rectángulo"/>
          <p:cNvSpPr/>
          <p:nvPr/>
        </p:nvSpPr>
        <p:spPr>
          <a:xfrm>
            <a:off x="28838702" y="1916832"/>
            <a:ext cx="5322473" cy="4941168"/>
          </a:xfrm>
          <a:prstGeom prst="rect">
            <a:avLst/>
          </a:prstGeom>
          <a:noFill/>
        </p:spPr>
        <p:txBody>
          <a:bodyPr spcFirstLastPara="1" wrap="none">
            <a:prstTxWarp prst="textCircle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>
              <a:defRPr/>
            </a:pPr>
            <a:r>
              <a:rPr lang="es-MX" sz="24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omic Sans MS" pitchFamily="66" charset="0"/>
              </a:rPr>
              <a:t>una cierta clase de neuronas que se activan cuando un animal o persona desarrolla la misma actividad que está observando ejecutar por otro individuo</a:t>
            </a:r>
            <a:endParaRPr lang="es-ES" sz="24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0" name="9 CuadroTexto"/>
          <p:cNvSpPr txBox="1">
            <a:spLocks noChangeArrowheads="1"/>
          </p:cNvSpPr>
          <p:nvPr/>
        </p:nvSpPr>
        <p:spPr bwMode="auto">
          <a:xfrm>
            <a:off x="5795969" y="3284541"/>
            <a:ext cx="2663825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s-MX" sz="2000" dirty="0">
                <a:ln w="18415" cmpd="sng">
                  <a:solidFill>
                    <a:srgbClr val="1BFF25"/>
                  </a:solidFill>
                  <a:prstDash val="solid"/>
                </a:ln>
                <a:solidFill>
                  <a:srgbClr val="00800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omic Sans MS" pitchFamily="66" charset="0"/>
              </a:rPr>
              <a:t>Clase de neuronas que se activan cuando un animal o persona </a:t>
            </a:r>
            <a:r>
              <a:rPr lang="es-MX" sz="2000" dirty="0" smtClean="0">
                <a:ln w="18415" cmpd="sng">
                  <a:solidFill>
                    <a:srgbClr val="1BFF25"/>
                  </a:solidFill>
                  <a:prstDash val="solid"/>
                </a:ln>
                <a:solidFill>
                  <a:srgbClr val="00800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omic Sans MS" pitchFamily="66" charset="0"/>
              </a:rPr>
              <a:t>observa y replica la </a:t>
            </a:r>
            <a:r>
              <a:rPr lang="es-MX" sz="2000" dirty="0">
                <a:ln w="18415" cmpd="sng">
                  <a:solidFill>
                    <a:srgbClr val="1BFF25"/>
                  </a:solidFill>
                  <a:prstDash val="solid"/>
                </a:ln>
                <a:solidFill>
                  <a:srgbClr val="00800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omic Sans MS" pitchFamily="66" charset="0"/>
              </a:rPr>
              <a:t>misma </a:t>
            </a:r>
            <a:r>
              <a:rPr lang="es-MX" sz="2000" dirty="0" smtClean="0">
                <a:ln w="18415" cmpd="sng">
                  <a:solidFill>
                    <a:srgbClr val="1BFF25"/>
                  </a:solidFill>
                  <a:prstDash val="solid"/>
                </a:ln>
                <a:solidFill>
                  <a:srgbClr val="008000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omic Sans MS" pitchFamily="66" charset="0"/>
              </a:rPr>
              <a:t>actividad que otro está realizando.</a:t>
            </a:r>
            <a:endParaRPr lang="es-MX" sz="2000" dirty="0">
              <a:ln w="18415" cmpd="sng">
                <a:solidFill>
                  <a:srgbClr val="1BFF25"/>
                </a:solidFill>
                <a:prstDash val="solid"/>
              </a:ln>
              <a:solidFill>
                <a:srgbClr val="008000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5533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/>
          <p:cNvSpPr/>
          <p:nvPr/>
        </p:nvSpPr>
        <p:spPr>
          <a:xfrm>
            <a:off x="444500" y="0"/>
            <a:ext cx="8699500" cy="6387646"/>
          </a:xfrm>
          <a:prstGeom prst="rect">
            <a:avLst/>
          </a:prstGeom>
          <a:gradFill flip="none" rotWithShape="1">
            <a:gsLst>
              <a:gs pos="0">
                <a:srgbClr val="CDA13C"/>
              </a:gs>
              <a:gs pos="100000">
                <a:srgbClr val="FFFFFF"/>
              </a:gs>
              <a:gs pos="50000">
                <a:srgbClr val="CDA13C"/>
              </a:gs>
              <a:gs pos="75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9343" r="90803">
                        <a14:foregroundMark x1="48759" y1="1633" x2="48759" y2="1633"/>
                        <a14:foregroundMark x1="43796" y1="2449" x2="43796" y2="2449"/>
                        <a14:foregroundMark x1="38832" y1="3469" x2="38832" y2="3469"/>
                        <a14:foregroundMark x1="88321" y1="35714" x2="88321" y2="35714"/>
                        <a14:foregroundMark x1="85547" y1="36939" x2="85547" y2="36939"/>
                        <a14:foregroundMark x1="84526" y1="39592" x2="84526" y2="39592"/>
                        <a14:foregroundMark x1="89489" y1="35510" x2="89489" y2="35510"/>
                        <a14:foregroundMark x1="87007" y1="36327" x2="87007" y2="36327"/>
                        <a14:foregroundMark x1="83942" y1="37755" x2="83942" y2="37755"/>
                        <a14:foregroundMark x1="86131" y1="36327" x2="86131" y2="36327"/>
                        <a14:foregroundMark x1="84818" y1="38163" x2="84818" y2="38163"/>
                        <a14:foregroundMark x1="82482" y1="37143" x2="82482" y2="37143"/>
                        <a14:foregroundMark x1="84672" y1="38980" x2="84672" y2="38980"/>
                        <a14:foregroundMark x1="83796" y1="39592" x2="83796" y2="39592"/>
                        <a14:foregroundMark x1="84818" y1="37143" x2="84818" y2="37143"/>
                        <a14:foregroundMark x1="83796" y1="38163" x2="83796" y2="38163"/>
                        <a14:foregroundMark x1="87445" y1="35918" x2="87445" y2="35918"/>
                        <a14:foregroundMark x1="89489" y1="35918" x2="89489" y2="35918"/>
                        <a14:foregroundMark x1="88905" y1="35510" x2="88905" y2="35510"/>
                        <a14:foregroundMark x1="83358" y1="51429" x2="83358" y2="51429"/>
                        <a14:foregroundMark x1="83504" y1="48980" x2="83504" y2="48980"/>
                        <a14:foregroundMark x1="84380" y1="46531" x2="84380" y2="46531"/>
                        <a14:foregroundMark x1="83942" y1="48163" x2="83942" y2="48163"/>
                        <a14:foregroundMark x1="84380" y1="52857" x2="84380" y2="52857"/>
                        <a14:foregroundMark x1="83358" y1="57347" x2="83358" y2="57347"/>
                        <a14:foregroundMark x1="82774" y1="56122" x2="82774" y2="56122"/>
                        <a14:foregroundMark x1="83358" y1="53673" x2="83358" y2="53673"/>
                        <a14:foregroundMark x1="83504" y1="52245" x2="83504" y2="52245"/>
                        <a14:foregroundMark x1="82044" y1="50612" x2="82044" y2="50612"/>
                        <a14:foregroundMark x1="82044" y1="53469" x2="82044" y2="53469"/>
                        <a14:foregroundMark x1="83212" y1="54286" x2="83212" y2="54286"/>
                        <a14:foregroundMark x1="83066" y1="55306" x2="83066" y2="55306"/>
                        <a14:foregroundMark x1="89781" y1="35102" x2="89781" y2="35102"/>
                        <a14:foregroundMark x1="89781" y1="35510" x2="89781" y2="35510"/>
                        <a14:foregroundMark x1="88467" y1="36327" x2="88467" y2="36327"/>
                        <a14:foregroundMark x1="87445" y1="36531" x2="87445" y2="36531"/>
                        <a14:foregroundMark x1="30073" y1="10204" x2="30073" y2="10204"/>
                        <a14:foregroundMark x1="28905" y1="10816" x2="28905" y2="10816"/>
                        <a14:foregroundMark x1="28175" y1="10816" x2="28175" y2="10816"/>
                        <a14:foregroundMark x1="25839" y1="15102" x2="25839" y2="15102"/>
                        <a14:foregroundMark x1="25985" y1="18776" x2="25985" y2="18776"/>
                        <a14:foregroundMark x1="23796" y1="19388" x2="23796" y2="19388"/>
                        <a14:foregroundMark x1="24672" y1="18367" x2="24672" y2="18367"/>
                        <a14:foregroundMark x1="33285" y1="7347" x2="33285" y2="7347"/>
                        <a14:foregroundMark x1="34745" y1="6531" x2="34745" y2="6531"/>
                        <a14:foregroundMark x1="38248" y1="2041" x2="38248" y2="2041"/>
                        <a14:foregroundMark x1="37080" y1="2449" x2="37080" y2="2449"/>
                        <a14:foregroundMark x1="36204" y1="2653" x2="36204" y2="2653"/>
                        <a14:foregroundMark x1="35474" y1="3673" x2="35474" y2="3673"/>
                        <a14:foregroundMark x1="35474" y1="4490" x2="35474" y2="4490"/>
                        <a14:foregroundMark x1="43212" y1="2653" x2="43212" y2="2653"/>
                        <a14:foregroundMark x1="44526" y1="3061" x2="44526" y2="3061"/>
                        <a14:foregroundMark x1="45109" y1="2449" x2="45109" y2="2449"/>
                        <a14:foregroundMark x1="47445" y1="1020" x2="47445" y2="1020"/>
                        <a14:foregroundMark x1="47007" y1="1837" x2="47007" y2="1837"/>
                        <a14:foregroundMark x1="51095" y1="1429" x2="51095" y2="1429"/>
                        <a14:foregroundMark x1="48613" y1="3061" x2="48613" y2="3061"/>
                        <a14:foregroundMark x1="49927" y1="3061" x2="49927" y2="3061"/>
                        <a14:foregroundMark x1="51095" y1="4286" x2="51095" y2="4286"/>
                        <a14:foregroundMark x1="47299" y1="4898" x2="47299" y2="4898"/>
                        <a14:foregroundMark x1="48175" y1="3878" x2="48175" y2="3878"/>
                        <a14:foregroundMark x1="50657" y1="1224" x2="50657" y2="1224"/>
                        <a14:foregroundMark x1="50511" y1="3469" x2="50511" y2="3469"/>
                        <a14:foregroundMark x1="47153" y1="1633" x2="47153" y2="1633"/>
                        <a14:foregroundMark x1="57518" y1="408" x2="57518" y2="408"/>
                        <a14:foregroundMark x1="58832" y1="1020" x2="58832" y2="1020"/>
                        <a14:foregroundMark x1="59124" y1="1224" x2="59124" y2="1224"/>
                        <a14:foregroundMark x1="60584" y1="408" x2="60584" y2="408"/>
                        <a14:foregroundMark x1="62044" y1="612" x2="62044" y2="612"/>
                        <a14:foregroundMark x1="70073" y1="7143" x2="70073" y2="7143"/>
                        <a14:foregroundMark x1="70219" y1="4490" x2="70219" y2="4490"/>
                        <a14:foregroundMark x1="66277" y1="816" x2="66277" y2="816"/>
                        <a14:foregroundMark x1="64526" y1="2449" x2="64526" y2="2449"/>
                        <a14:foregroundMark x1="67299" y1="1837" x2="67299" y2="1837"/>
                        <a14:foregroundMark x1="74161" y1="12041" x2="74161" y2="12041"/>
                        <a14:foregroundMark x1="76350" y1="11429" x2="76350" y2="11429"/>
                        <a14:foregroundMark x1="76496" y1="11020" x2="76496" y2="11020"/>
                        <a14:foregroundMark x1="77226" y1="8367" x2="77226" y2="8367"/>
                        <a14:foregroundMark x1="77518" y1="8980" x2="77518" y2="8980"/>
                        <a14:foregroundMark x1="80146" y1="15918" x2="80146" y2="15918"/>
                        <a14:foregroundMark x1="80146" y1="19388" x2="80146" y2="19388"/>
                        <a14:foregroundMark x1="80292" y1="18776" x2="80292" y2="18776"/>
                        <a14:backgroundMark x1="81606" y1="37755" x2="81606" y2="37755"/>
                        <a14:backgroundMark x1="84234" y1="38367" x2="84234" y2="38367"/>
                        <a14:backgroundMark x1="84234" y1="38776" x2="84234" y2="38776"/>
                        <a14:backgroundMark x1="81606" y1="38367" x2="81606" y2="38367"/>
                        <a14:backgroundMark x1="82482" y1="52857" x2="82482" y2="52857"/>
                        <a14:backgroundMark x1="82628" y1="54490" x2="82628" y2="54490"/>
                        <a14:backgroundMark x1="82774" y1="46122" x2="82774" y2="46122"/>
                        <a14:backgroundMark x1="82774" y1="47551" x2="82774" y2="47551"/>
                        <a14:backgroundMark x1="83504" y1="47551" x2="83504" y2="47551"/>
                        <a14:backgroundMark x1="47007" y1="3469" x2="47007" y2="3469"/>
                        <a14:backgroundMark x1="47445" y1="3061" x2="47445" y2="3061"/>
                        <a14:backgroundMark x1="48613" y1="204" x2="48613" y2="204"/>
                        <a14:backgroundMark x1="47591" y1="204" x2="47591" y2="204"/>
                        <a14:backgroundMark x1="50365" y1="204" x2="50365" y2="204"/>
                        <a14:backgroundMark x1="51241" y1="3061" x2="51241" y2="3061"/>
                        <a14:backgroundMark x1="50219" y1="1837" x2="50219" y2="1837"/>
                        <a14:backgroundMark x1="49197" y1="5306" x2="49197" y2="5306"/>
                        <a14:backgroundMark x1="48467" y1="13265" x2="48467" y2="13265"/>
                        <a14:backgroundMark x1="48613" y1="12653" x2="48613" y2="12653"/>
                        <a14:backgroundMark x1="48467" y1="14286" x2="48467" y2="14286"/>
                        <a14:backgroundMark x1="48175" y1="1224" x2="48175" y2="1224"/>
                        <a14:backgroundMark x1="51387" y1="5306" x2="51387" y2="5306"/>
                        <a14:backgroundMark x1="58832" y1="2245" x2="58832" y2="2245"/>
                        <a14:backgroundMark x1="60146" y1="612" x2="60146" y2="612"/>
                        <a14:backgroundMark x1="59270" y1="612" x2="59270" y2="612"/>
                        <a14:backgroundMark x1="60876" y1="2245" x2="60876" y2="2245"/>
                        <a14:backgroundMark x1="63212" y1="3265" x2="63212" y2="3265"/>
                        <a14:backgroundMark x1="70511" y1="8163" x2="70511" y2="8163"/>
                        <a14:backgroundMark x1="69781" y1="6531" x2="69781" y2="6531"/>
                        <a14:backgroundMark x1="69635" y1="7143" x2="69635" y2="7143"/>
                        <a14:backgroundMark x1="65547" y1="2653" x2="65547" y2="2653"/>
                        <a14:backgroundMark x1="65985" y1="2857" x2="65985" y2="2857"/>
                      </a14:backgroundRemoval>
                    </a14:imgEffect>
                  </a14:imgLayer>
                </a14:imgProps>
              </a:ext>
            </a:extLst>
          </a:blip>
          <a:srcRect l="7910" r="9193"/>
          <a:stretch/>
        </p:blipFill>
        <p:spPr>
          <a:xfrm>
            <a:off x="1232484" y="164649"/>
            <a:ext cx="6679045" cy="5763410"/>
          </a:xfrm>
          <a:prstGeom prst="rect">
            <a:avLst/>
          </a:prstGeom>
        </p:spPr>
      </p:pic>
      <p:sp>
        <p:nvSpPr>
          <p:cNvPr id="3" name="Rectángulo 2"/>
          <p:cNvSpPr/>
          <p:nvPr/>
        </p:nvSpPr>
        <p:spPr>
          <a:xfrm>
            <a:off x="409225" y="6395435"/>
            <a:ext cx="6281579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1050" dirty="0" smtClean="0">
                <a:solidFill>
                  <a:srgbClr val="FF0000"/>
                </a:solidFill>
                <a:latin typeface="Comic Sans MS"/>
                <a:cs typeface="Comic Sans MS"/>
              </a:rPr>
              <a:t>www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.6sqft.com/</a:t>
            </a:r>
            <a:r>
              <a:rPr lang="es-ES" sz="1050" dirty="0" err="1">
                <a:solidFill>
                  <a:srgbClr val="FF0000"/>
                </a:solidFill>
                <a:latin typeface="Comic Sans MS"/>
                <a:cs typeface="Comic Sans MS"/>
              </a:rPr>
              <a:t>your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-</a:t>
            </a:r>
            <a:r>
              <a:rPr lang="es-ES" sz="1050" dirty="0" err="1">
                <a:solidFill>
                  <a:srgbClr val="FF0000"/>
                </a:solidFill>
                <a:latin typeface="Comic Sans MS"/>
                <a:cs typeface="Comic Sans MS"/>
              </a:rPr>
              <a:t>brain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-</a:t>
            </a:r>
            <a:r>
              <a:rPr lang="es-ES" sz="1050" dirty="0" err="1">
                <a:solidFill>
                  <a:srgbClr val="FF0000"/>
                </a:solidFill>
                <a:latin typeface="Comic Sans MS"/>
                <a:cs typeface="Comic Sans MS"/>
              </a:rPr>
              <a:t>on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-</a:t>
            </a:r>
            <a:r>
              <a:rPr lang="es-ES" sz="1050" dirty="0" err="1">
                <a:solidFill>
                  <a:srgbClr val="FF0000"/>
                </a:solidFill>
                <a:latin typeface="Comic Sans MS"/>
                <a:cs typeface="Comic Sans MS"/>
              </a:rPr>
              <a:t>architecture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-and-</a:t>
            </a:r>
            <a:r>
              <a:rPr lang="es-ES" sz="1050" dirty="0" err="1">
                <a:solidFill>
                  <a:srgbClr val="FF0000"/>
                </a:solidFill>
                <a:latin typeface="Comic Sans MS"/>
                <a:cs typeface="Comic Sans MS"/>
              </a:rPr>
              <a:t>why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-</a:t>
            </a:r>
            <a:r>
              <a:rPr lang="es-ES" sz="1050" dirty="0" err="1">
                <a:solidFill>
                  <a:srgbClr val="FF0000"/>
                </a:solidFill>
                <a:latin typeface="Comic Sans MS"/>
                <a:cs typeface="Comic Sans MS"/>
              </a:rPr>
              <a:t>design-matters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/?</a:t>
            </a:r>
            <a:r>
              <a:rPr lang="es-ES" sz="1050" dirty="0" err="1">
                <a:solidFill>
                  <a:srgbClr val="FF0000"/>
                </a:solidFill>
                <a:latin typeface="Comic Sans MS"/>
                <a:cs typeface="Comic Sans MS"/>
              </a:rPr>
              <a:t>utm_content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=buffer97c41&amp;utm_medium=</a:t>
            </a:r>
            <a:r>
              <a:rPr lang="es-ES" sz="1050" dirty="0" err="1">
                <a:solidFill>
                  <a:srgbClr val="FF0000"/>
                </a:solidFill>
                <a:latin typeface="Comic Sans MS"/>
                <a:cs typeface="Comic Sans MS"/>
              </a:rPr>
              <a:t>social&amp;utm_source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=</a:t>
            </a:r>
            <a:r>
              <a:rPr lang="es-ES" sz="1050" dirty="0" err="1">
                <a:solidFill>
                  <a:srgbClr val="FF0000"/>
                </a:solidFill>
                <a:latin typeface="Comic Sans MS"/>
                <a:cs typeface="Comic Sans MS"/>
              </a:rPr>
              <a:t>twitter.com&amp;utm_campaign</a:t>
            </a:r>
            <a:r>
              <a:rPr lang="es-ES" sz="1050" dirty="0">
                <a:solidFill>
                  <a:srgbClr val="FF0000"/>
                </a:solidFill>
                <a:latin typeface="Comic Sans MS"/>
                <a:cs typeface="Comic Sans MS"/>
              </a:rPr>
              <a:t>=buffer</a:t>
            </a:r>
          </a:p>
        </p:txBody>
      </p:sp>
      <p:sp>
        <p:nvSpPr>
          <p:cNvPr id="7" name="Rectángulo 6"/>
          <p:cNvSpPr/>
          <p:nvPr/>
        </p:nvSpPr>
        <p:spPr>
          <a:xfrm>
            <a:off x="570550" y="158633"/>
            <a:ext cx="252203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Techos altos </a:t>
            </a:r>
            <a:r>
              <a:rPr lang="es-ES" b="1" dirty="0" err="1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produ-cen</a:t>
            </a:r>
            <a:r>
              <a:rPr lang="es-ES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</a:t>
            </a:r>
            <a:r>
              <a:rPr lang="es-ES" b="1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pensadores </a:t>
            </a:r>
            <a:r>
              <a:rPr lang="es-ES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creativos </a:t>
            </a:r>
            <a:r>
              <a:rPr lang="es-ES" b="1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y </a:t>
            </a:r>
            <a:endParaRPr lang="es-ES" b="1" dirty="0" smtClean="0">
              <a:ln w="1905">
                <a:solidFill>
                  <a:srgbClr val="000090"/>
                </a:solidFill>
              </a:ln>
              <a:solidFill>
                <a:srgbClr val="0000FF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  <a:p>
            <a:r>
              <a:rPr lang="es-ES" b="1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g</a:t>
            </a:r>
            <a:r>
              <a:rPr lang="es-ES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eneran </a:t>
            </a:r>
          </a:p>
          <a:p>
            <a:r>
              <a:rPr lang="es-ES" b="1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</a:t>
            </a:r>
            <a:r>
              <a:rPr lang="es-ES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ategorías           de </a:t>
            </a:r>
            <a:r>
              <a:rPr lang="es-ES" b="1" dirty="0" err="1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pensa</a:t>
            </a:r>
            <a:r>
              <a:rPr lang="es-ES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-</a:t>
            </a:r>
          </a:p>
          <a:p>
            <a:r>
              <a:rPr lang="es-ES" b="1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</a:t>
            </a:r>
            <a:r>
              <a:rPr lang="es-ES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iento       abstracto</a:t>
            </a:r>
            <a:endParaRPr lang="es-ES" b="1" dirty="0">
              <a:ln w="1905">
                <a:solidFill>
                  <a:srgbClr val="000090"/>
                </a:solidFill>
              </a:ln>
              <a:solidFill>
                <a:srgbClr val="0000FF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9" name="Rectángulo 8"/>
          <p:cNvSpPr/>
          <p:nvPr/>
        </p:nvSpPr>
        <p:spPr>
          <a:xfrm>
            <a:off x="2080125" y="2200778"/>
            <a:ext cx="4983756" cy="95410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8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NEUROCIENCIAS Y</a:t>
            </a:r>
          </a:p>
          <a:p>
            <a:pPr algn="ctr"/>
            <a:r>
              <a:rPr lang="es-ES_tradnl" sz="28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ARQUITECTURA ESCOLAR</a:t>
            </a:r>
            <a:endParaRPr lang="es-ES_tradnl" sz="28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grpSp>
        <p:nvGrpSpPr>
          <p:cNvPr id="12" name="Agrupar 11"/>
          <p:cNvGrpSpPr/>
          <p:nvPr/>
        </p:nvGrpSpPr>
        <p:grpSpPr>
          <a:xfrm>
            <a:off x="556679" y="3012261"/>
            <a:ext cx="1452892" cy="2893817"/>
            <a:chOff x="556679" y="3012260"/>
            <a:chExt cx="1452892" cy="2893818"/>
          </a:xfrm>
        </p:grpSpPr>
        <p:sp>
          <p:nvSpPr>
            <p:cNvPr id="10" name="Rectángulo 9"/>
            <p:cNvSpPr/>
            <p:nvPr/>
          </p:nvSpPr>
          <p:spPr>
            <a:xfrm>
              <a:off x="570550" y="3012260"/>
              <a:ext cx="1178226" cy="2585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La altura de los techos afecta  </a:t>
              </a:r>
              <a:r>
                <a:rPr lang="es-ES" b="1" dirty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la manera de </a:t>
              </a:r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procesar</a:t>
              </a:r>
              <a:endParaRPr lang="es-ES" b="1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56679" y="5536746"/>
              <a:ext cx="145289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información</a:t>
              </a:r>
              <a:endParaRPr lang="es-ES" b="1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</p:grpSp>
      <p:grpSp>
        <p:nvGrpSpPr>
          <p:cNvPr id="14" name="Agrupar 13"/>
          <p:cNvGrpSpPr/>
          <p:nvPr/>
        </p:nvGrpSpPr>
        <p:grpSpPr>
          <a:xfrm>
            <a:off x="6443873" y="158634"/>
            <a:ext cx="2614987" cy="2308322"/>
            <a:chOff x="6443867" y="158633"/>
            <a:chExt cx="2614987" cy="2308323"/>
          </a:xfrm>
        </p:grpSpPr>
        <p:sp>
          <p:nvSpPr>
            <p:cNvPr id="8" name="Rectángulo 7"/>
            <p:cNvSpPr/>
            <p:nvPr/>
          </p:nvSpPr>
          <p:spPr>
            <a:xfrm>
              <a:off x="6443867" y="158633"/>
              <a:ext cx="2589343" cy="1477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Investigaciones han  	mostrado </a:t>
              </a:r>
              <a:r>
                <a:rPr lang="es-ES" b="1" dirty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que </a:t>
              </a:r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la vista de la </a:t>
              </a:r>
              <a:r>
                <a:rPr lang="es-ES" b="1" dirty="0" err="1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na</a:t>
              </a:r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- 			    </a:t>
              </a:r>
              <a:r>
                <a:rPr lang="es-ES" b="1" dirty="0" err="1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turaleza</a:t>
              </a:r>
              <a:r>
                <a:rPr lang="es-ES" b="1" dirty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, </a:t>
              </a:r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real                o proyectada,</a:t>
              </a:r>
              <a:endParaRPr lang="es-ES" b="1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6690803" y="1543626"/>
              <a:ext cx="2368051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induce concentración </a:t>
              </a:r>
              <a:r>
                <a:rPr lang="es-ES" b="1" dirty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mental</a:t>
              </a:r>
              <a:endParaRPr lang="es-ES" dirty="0"/>
            </a:p>
          </p:txBody>
        </p:sp>
      </p:grpSp>
      <p:grpSp>
        <p:nvGrpSpPr>
          <p:cNvPr id="6" name="Agrupar 5"/>
          <p:cNvGrpSpPr/>
          <p:nvPr/>
        </p:nvGrpSpPr>
        <p:grpSpPr>
          <a:xfrm>
            <a:off x="6690804" y="3751734"/>
            <a:ext cx="2342407" cy="2517626"/>
            <a:chOff x="6690804" y="3751734"/>
            <a:chExt cx="2342407" cy="2517626"/>
          </a:xfrm>
        </p:grpSpPr>
        <p:sp>
          <p:nvSpPr>
            <p:cNvPr id="15" name="Rectángulo 14"/>
            <p:cNvSpPr/>
            <p:nvPr/>
          </p:nvSpPr>
          <p:spPr>
            <a:xfrm>
              <a:off x="7372819" y="3751734"/>
              <a:ext cx="1660392" cy="175432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Techos bajos generan pesadez, dificultan la abstracción, incitan al</a:t>
              </a:r>
              <a:endParaRPr lang="es-ES" b="1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5" name="CuadroTexto 4"/>
            <p:cNvSpPr txBox="1"/>
            <p:nvPr/>
          </p:nvSpPr>
          <p:spPr>
            <a:xfrm>
              <a:off x="6690804" y="5346030"/>
              <a:ext cx="234240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s-ES" b="1" dirty="0" err="1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desoroden</a:t>
              </a:r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 </a:t>
              </a:r>
              <a:r>
                <a:rPr lang="es-ES" b="1" dirty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y </a:t>
              </a:r>
              <a:r>
                <a:rPr lang="es-ES" b="1" dirty="0" smtClean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a la falta </a:t>
              </a:r>
              <a:r>
                <a:rPr lang="es-ES" b="1" dirty="0">
                  <a:ln w="1905">
                    <a:solidFill>
                      <a:srgbClr val="000090"/>
                    </a:solidFill>
                  </a:ln>
                  <a:solidFill>
                    <a:srgbClr val="0000FF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de atención</a:t>
              </a:r>
            </a:p>
            <a:p>
              <a:endParaRPr lang="es-ES" dirty="0"/>
            </a:p>
          </p:txBody>
        </p:sp>
      </p:grpSp>
    </p:spTree>
    <p:extLst>
      <p:ext uri="{BB962C8B-B14F-4D97-AF65-F5344CB8AC3E}">
        <p14:creationId xmlns:p14="http://schemas.microsoft.com/office/powerpoint/2010/main" val="2266573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2"/>
          <p:cNvSpPr/>
          <p:nvPr/>
        </p:nvSpPr>
        <p:spPr>
          <a:xfrm>
            <a:off x="561144" y="324556"/>
            <a:ext cx="1721411" cy="6378222"/>
          </a:xfrm>
          <a:prstGeom prst="rect">
            <a:avLst/>
          </a:prstGeom>
          <a:noFill/>
        </p:spPr>
        <p:txBody>
          <a:bodyPr vert="wordArtVert"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>
              <a:lnSpc>
                <a:spcPts val="2380"/>
              </a:lnSpc>
            </a:pPr>
            <a:r>
              <a:rPr lang="es-ES_tradnl" sz="24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Algunos conceptos</a:t>
            </a:r>
          </a:p>
          <a:p>
            <a:pPr>
              <a:lnSpc>
                <a:spcPts val="2380"/>
              </a:lnSpc>
            </a:pPr>
            <a:r>
              <a:rPr lang="es-ES_tradnl" sz="24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por estudiar sobre</a:t>
            </a:r>
          </a:p>
          <a:p>
            <a:pPr>
              <a:lnSpc>
                <a:spcPts val="2380"/>
              </a:lnSpc>
            </a:pPr>
            <a:r>
              <a:rPr lang="es-ES_tradnl" sz="24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ESPACIOS EDUCATIVOS</a:t>
            </a:r>
          </a:p>
          <a:p>
            <a:pPr>
              <a:lnSpc>
                <a:spcPts val="2380"/>
              </a:lnSpc>
            </a:pPr>
            <a:r>
              <a:rPr lang="es-ES_tradnl" sz="24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relacionados con las</a:t>
            </a:r>
          </a:p>
          <a:p>
            <a:pPr>
              <a:lnSpc>
                <a:spcPts val="2380"/>
              </a:lnSpc>
            </a:pPr>
            <a:r>
              <a:rPr lang="es-ES_tradnl" sz="24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NEUROCIENCIAS</a:t>
            </a:r>
            <a:endParaRPr lang="es-ES_tradnl" sz="2400" b="1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6" name="Rectángulo 5"/>
          <p:cNvSpPr/>
          <p:nvPr/>
        </p:nvSpPr>
        <p:spPr>
          <a:xfrm>
            <a:off x="2740651" y="3119987"/>
            <a:ext cx="22020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400" b="1" dirty="0" err="1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Autoubicación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7" name="Rectángulo 6"/>
          <p:cNvSpPr/>
          <p:nvPr/>
        </p:nvSpPr>
        <p:spPr>
          <a:xfrm>
            <a:off x="2740651" y="1576017"/>
            <a:ext cx="195528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Aprendizaje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8" name="Rectángulo 7"/>
          <p:cNvSpPr/>
          <p:nvPr/>
        </p:nvSpPr>
        <p:spPr>
          <a:xfrm>
            <a:off x="2740646" y="4226523"/>
            <a:ext cx="204981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Socialización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9" name="Rectángulo 8"/>
          <p:cNvSpPr/>
          <p:nvPr/>
        </p:nvSpPr>
        <p:spPr>
          <a:xfrm>
            <a:off x="2740651" y="568257"/>
            <a:ext cx="163067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Identidad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2740648" y="5784604"/>
            <a:ext cx="17620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Plasticidad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16" name="Rectángulo 15"/>
          <p:cNvSpPr/>
          <p:nvPr/>
        </p:nvSpPr>
        <p:spPr>
          <a:xfrm>
            <a:off x="5598371" y="2673697"/>
            <a:ext cx="184302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err="1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Autocognición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17" name="Rectángulo 16"/>
          <p:cNvSpPr/>
          <p:nvPr/>
        </p:nvSpPr>
        <p:spPr>
          <a:xfrm>
            <a:off x="5222382" y="1810324"/>
            <a:ext cx="239242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Circunstancialidad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18" name="Rectángulo 17"/>
          <p:cNvSpPr/>
          <p:nvPr/>
        </p:nvSpPr>
        <p:spPr>
          <a:xfrm>
            <a:off x="5610130" y="3608659"/>
            <a:ext cx="22583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GPS: Movimiento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19" name="Rectángulo 18"/>
          <p:cNvSpPr/>
          <p:nvPr/>
        </p:nvSpPr>
        <p:spPr>
          <a:xfrm>
            <a:off x="5051508" y="180466"/>
            <a:ext cx="112179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Confort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0" name="Rectángulo 19"/>
          <p:cNvSpPr/>
          <p:nvPr/>
        </p:nvSpPr>
        <p:spPr>
          <a:xfrm>
            <a:off x="5051508" y="5166929"/>
            <a:ext cx="98904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Sonido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1" name="Rectángulo 20"/>
          <p:cNvSpPr/>
          <p:nvPr/>
        </p:nvSpPr>
        <p:spPr>
          <a:xfrm>
            <a:off x="5051514" y="492119"/>
            <a:ext cx="141434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Seguridad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2" name="Rectángulo 21"/>
          <p:cNvSpPr/>
          <p:nvPr/>
        </p:nvSpPr>
        <p:spPr>
          <a:xfrm>
            <a:off x="5051514" y="803773"/>
            <a:ext cx="172517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Corporalidad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3" name="Rectángulo 22"/>
          <p:cNvSpPr/>
          <p:nvPr/>
        </p:nvSpPr>
        <p:spPr>
          <a:xfrm>
            <a:off x="5222382" y="1187016"/>
            <a:ext cx="167307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Observación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4" name="Rectángulo 23"/>
          <p:cNvSpPr/>
          <p:nvPr/>
        </p:nvSpPr>
        <p:spPr>
          <a:xfrm>
            <a:off x="5222382" y="1498669"/>
            <a:ext cx="117314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Volumen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5" name="Rectángulo 24"/>
          <p:cNvSpPr/>
          <p:nvPr/>
        </p:nvSpPr>
        <p:spPr>
          <a:xfrm>
            <a:off x="5222382" y="2121978"/>
            <a:ext cx="94128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Forma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6" name="Rectángulo 25"/>
          <p:cNvSpPr/>
          <p:nvPr/>
        </p:nvSpPr>
        <p:spPr>
          <a:xfrm>
            <a:off x="5222382" y="2433631"/>
            <a:ext cx="117827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Armonía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7" name="Rectángulo 26"/>
          <p:cNvSpPr/>
          <p:nvPr/>
        </p:nvSpPr>
        <p:spPr>
          <a:xfrm>
            <a:off x="5598365" y="3297005"/>
            <a:ext cx="159831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Orientación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8" name="Rectángulo 27"/>
          <p:cNvSpPr/>
          <p:nvPr/>
        </p:nvSpPr>
        <p:spPr>
          <a:xfrm>
            <a:off x="5598371" y="2985352"/>
            <a:ext cx="153431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Locomoción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9" name="Rectángulo 28"/>
          <p:cNvSpPr/>
          <p:nvPr/>
        </p:nvSpPr>
        <p:spPr>
          <a:xfrm>
            <a:off x="5292933" y="3920314"/>
            <a:ext cx="159355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Interacción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30" name="Rectángulo 29"/>
          <p:cNvSpPr/>
          <p:nvPr/>
        </p:nvSpPr>
        <p:spPr>
          <a:xfrm>
            <a:off x="5292931" y="4231967"/>
            <a:ext cx="112079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Silencio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31" name="Rectángulo 30"/>
          <p:cNvSpPr/>
          <p:nvPr/>
        </p:nvSpPr>
        <p:spPr>
          <a:xfrm>
            <a:off x="5292931" y="4543621"/>
            <a:ext cx="143112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Privacidad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32" name="Rectángulo 31"/>
          <p:cNvSpPr/>
          <p:nvPr/>
        </p:nvSpPr>
        <p:spPr>
          <a:xfrm>
            <a:off x="5051508" y="4855276"/>
            <a:ext cx="132868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Reflexión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33" name="Rectángulo 32"/>
          <p:cNvSpPr/>
          <p:nvPr/>
        </p:nvSpPr>
        <p:spPr>
          <a:xfrm>
            <a:off x="5051513" y="5478583"/>
            <a:ext cx="154909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Iluminación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34" name="Rectángulo 33"/>
          <p:cNvSpPr/>
          <p:nvPr/>
        </p:nvSpPr>
        <p:spPr>
          <a:xfrm>
            <a:off x="5051513" y="5790238"/>
            <a:ext cx="190188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err="1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Respirabilidad</a:t>
            </a:r>
            <a:endParaRPr lang="es-ES" sz="2000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35" name="Rectángulo 34"/>
          <p:cNvSpPr/>
          <p:nvPr/>
        </p:nvSpPr>
        <p:spPr>
          <a:xfrm>
            <a:off x="5051508" y="6101891"/>
            <a:ext cx="76675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s-ES_tradnl" sz="2000" b="1" dirty="0">
                <a:ln w="1905">
                  <a:solidFill>
                    <a:srgbClr val="9BBB59">
                      <a:lumMod val="75000"/>
                    </a:srgb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Gozo</a:t>
            </a:r>
            <a:endParaRPr lang="es-ES" sz="2000" b="1" dirty="0">
              <a:ln w="1905">
                <a:solidFill>
                  <a:srgbClr val="9BBB59">
                    <a:lumMod val="75000"/>
                  </a:srgb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36" name="Rectángulo 35"/>
          <p:cNvSpPr/>
          <p:nvPr/>
        </p:nvSpPr>
        <p:spPr>
          <a:xfrm>
            <a:off x="5051508" y="6413549"/>
            <a:ext cx="135165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s-ES_tradnl" sz="2000" b="1" dirty="0" smtClean="0">
                <a:ln w="1905">
                  <a:solidFill>
                    <a:srgbClr val="9BBB59">
                      <a:lumMod val="75000"/>
                    </a:srgb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Bienestar</a:t>
            </a:r>
            <a:endParaRPr lang="es-ES" sz="2000" b="1" dirty="0">
              <a:ln w="1905">
                <a:solidFill>
                  <a:srgbClr val="9BBB59">
                    <a:lumMod val="75000"/>
                  </a:srgb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2" name="Abrir llave 1"/>
          <p:cNvSpPr/>
          <p:nvPr/>
        </p:nvSpPr>
        <p:spPr>
          <a:xfrm>
            <a:off x="2387058" y="492119"/>
            <a:ext cx="353593" cy="5921430"/>
          </a:xfrm>
          <a:prstGeom prst="leftBrace">
            <a:avLst/>
          </a:prstGeom>
          <a:ln w="38100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5" name="Conector recto de flecha 4"/>
          <p:cNvCxnSpPr>
            <a:stCxn id="9" idx="3"/>
            <a:endCxn id="19" idx="1"/>
          </p:cNvCxnSpPr>
          <p:nvPr/>
        </p:nvCxnSpPr>
        <p:spPr>
          <a:xfrm flipV="1">
            <a:off x="4371326" y="380521"/>
            <a:ext cx="680182" cy="418569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de flecha 36"/>
          <p:cNvCxnSpPr>
            <a:stCxn id="9" idx="3"/>
            <a:endCxn id="21" idx="1"/>
          </p:cNvCxnSpPr>
          <p:nvPr/>
        </p:nvCxnSpPr>
        <p:spPr>
          <a:xfrm flipV="1">
            <a:off x="4371326" y="692174"/>
            <a:ext cx="680188" cy="10691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de flecha 37"/>
          <p:cNvCxnSpPr>
            <a:stCxn id="9" idx="3"/>
            <a:endCxn id="22" idx="1"/>
          </p:cNvCxnSpPr>
          <p:nvPr/>
        </p:nvCxnSpPr>
        <p:spPr>
          <a:xfrm>
            <a:off x="4371326" y="799090"/>
            <a:ext cx="680188" cy="20473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ector recto de flecha 41"/>
          <p:cNvCxnSpPr/>
          <p:nvPr/>
        </p:nvCxnSpPr>
        <p:spPr>
          <a:xfrm flipV="1">
            <a:off x="4549143" y="1454788"/>
            <a:ext cx="680187" cy="424722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Conector recto de flecha 42"/>
          <p:cNvCxnSpPr/>
          <p:nvPr/>
        </p:nvCxnSpPr>
        <p:spPr>
          <a:xfrm flipV="1">
            <a:off x="4549138" y="1766442"/>
            <a:ext cx="680188" cy="113069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Conector recto de flecha 43"/>
          <p:cNvCxnSpPr/>
          <p:nvPr/>
        </p:nvCxnSpPr>
        <p:spPr>
          <a:xfrm>
            <a:off x="4549138" y="1879508"/>
            <a:ext cx="680188" cy="19858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cto de flecha 44"/>
          <p:cNvCxnSpPr/>
          <p:nvPr/>
        </p:nvCxnSpPr>
        <p:spPr>
          <a:xfrm>
            <a:off x="4549138" y="1879511"/>
            <a:ext cx="680188" cy="554123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Conector recto de flecha 45"/>
          <p:cNvCxnSpPr/>
          <p:nvPr/>
        </p:nvCxnSpPr>
        <p:spPr>
          <a:xfrm>
            <a:off x="4549138" y="1879508"/>
            <a:ext cx="680188" cy="794189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Conector recto de flecha 51"/>
          <p:cNvCxnSpPr/>
          <p:nvPr/>
        </p:nvCxnSpPr>
        <p:spPr>
          <a:xfrm flipV="1">
            <a:off x="4942696" y="2985352"/>
            <a:ext cx="680187" cy="424722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Conector recto de flecha 52"/>
          <p:cNvCxnSpPr/>
          <p:nvPr/>
        </p:nvCxnSpPr>
        <p:spPr>
          <a:xfrm flipV="1">
            <a:off x="4942691" y="3297007"/>
            <a:ext cx="680188" cy="113069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Conector recto de flecha 53"/>
          <p:cNvCxnSpPr/>
          <p:nvPr/>
        </p:nvCxnSpPr>
        <p:spPr>
          <a:xfrm>
            <a:off x="4942691" y="3410073"/>
            <a:ext cx="680188" cy="19858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cto de flecha 54"/>
          <p:cNvCxnSpPr>
            <a:stCxn id="6" idx="3"/>
            <a:endCxn id="18" idx="1"/>
          </p:cNvCxnSpPr>
          <p:nvPr/>
        </p:nvCxnSpPr>
        <p:spPr>
          <a:xfrm>
            <a:off x="4942696" y="3350820"/>
            <a:ext cx="667434" cy="45789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ector recto de flecha 57"/>
          <p:cNvCxnSpPr/>
          <p:nvPr/>
        </p:nvCxnSpPr>
        <p:spPr>
          <a:xfrm flipV="1">
            <a:off x="4695933" y="4157212"/>
            <a:ext cx="680187" cy="424722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Conector recto de flecha 58"/>
          <p:cNvCxnSpPr/>
          <p:nvPr/>
        </p:nvCxnSpPr>
        <p:spPr>
          <a:xfrm flipV="1">
            <a:off x="4695929" y="4468866"/>
            <a:ext cx="680188" cy="113069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Conector recto de flecha 59"/>
          <p:cNvCxnSpPr/>
          <p:nvPr/>
        </p:nvCxnSpPr>
        <p:spPr>
          <a:xfrm>
            <a:off x="4695929" y="4581932"/>
            <a:ext cx="680188" cy="19858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Conector recto de flecha 60"/>
          <p:cNvCxnSpPr/>
          <p:nvPr/>
        </p:nvCxnSpPr>
        <p:spPr>
          <a:xfrm flipV="1">
            <a:off x="4450367" y="5166931"/>
            <a:ext cx="601147" cy="1018001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Conector recto de flecha 61"/>
          <p:cNvCxnSpPr/>
          <p:nvPr/>
        </p:nvCxnSpPr>
        <p:spPr>
          <a:xfrm flipV="1">
            <a:off x="4450362" y="5790241"/>
            <a:ext cx="697702" cy="394691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Conector recto de flecha 62"/>
          <p:cNvCxnSpPr/>
          <p:nvPr/>
        </p:nvCxnSpPr>
        <p:spPr>
          <a:xfrm flipV="1">
            <a:off x="4450362" y="6101891"/>
            <a:ext cx="680188" cy="8303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Conector recto de flecha 63"/>
          <p:cNvCxnSpPr>
            <a:endCxn id="35" idx="1"/>
          </p:cNvCxnSpPr>
          <p:nvPr/>
        </p:nvCxnSpPr>
        <p:spPr>
          <a:xfrm>
            <a:off x="4490344" y="6183383"/>
            <a:ext cx="561164" cy="118563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Conector recto de flecha 64"/>
          <p:cNvCxnSpPr>
            <a:endCxn id="36" idx="1"/>
          </p:cNvCxnSpPr>
          <p:nvPr/>
        </p:nvCxnSpPr>
        <p:spPr>
          <a:xfrm>
            <a:off x="4450362" y="6184931"/>
            <a:ext cx="601146" cy="428673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Conector recto de flecha 70"/>
          <p:cNvCxnSpPr/>
          <p:nvPr/>
        </p:nvCxnSpPr>
        <p:spPr>
          <a:xfrm flipV="1">
            <a:off x="4459314" y="5502831"/>
            <a:ext cx="688755" cy="65232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1115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decel="100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900" decel="100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2"/>
          <p:cNvSpPr/>
          <p:nvPr/>
        </p:nvSpPr>
        <p:spPr>
          <a:xfrm>
            <a:off x="619394" y="3653386"/>
            <a:ext cx="173964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" sz="2000" b="1" dirty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No </a:t>
            </a:r>
            <a:r>
              <a:rPr lang="es-ES" sz="2000" b="1" dirty="0" smtClean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son procesos pasivos</a:t>
            </a:r>
            <a:endParaRPr lang="es-ES" sz="2000" b="1" dirty="0">
              <a:ln w="1905">
                <a:solidFill>
                  <a:srgbClr val="693B18"/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4" name="Rectángulo 3"/>
          <p:cNvSpPr/>
          <p:nvPr/>
        </p:nvSpPr>
        <p:spPr>
          <a:xfrm>
            <a:off x="5491241" y="2051455"/>
            <a:ext cx="2286000" cy="707886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s-ES" sz="2000" b="1" dirty="0" smtClean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En </a:t>
            </a:r>
            <a:r>
              <a:rPr lang="es-ES" sz="2000" b="1" dirty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cada paso se </a:t>
            </a:r>
            <a:r>
              <a:rPr lang="es-ES" sz="2000" b="1" dirty="0" smtClean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realiza: </a:t>
            </a:r>
            <a:endParaRPr lang="es-ES" sz="2000" b="1" dirty="0">
              <a:ln w="1905">
                <a:solidFill>
                  <a:srgbClr val="693B18"/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5" name="Rectángulo 4"/>
          <p:cNvSpPr/>
          <p:nvPr/>
        </p:nvSpPr>
        <p:spPr>
          <a:xfrm>
            <a:off x="1489217" y="2295012"/>
            <a:ext cx="1701219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ES" sz="2000" b="1" dirty="0" smtClean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No entregan mensajes </a:t>
            </a:r>
            <a:r>
              <a:rPr lang="es-ES" sz="2000" b="1" dirty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cerrados</a:t>
            </a:r>
            <a:endParaRPr lang="es-ES" sz="2000" b="1" dirty="0">
              <a:ln w="1905">
                <a:solidFill>
                  <a:srgbClr val="693B18"/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7" name="Rectángulo 6"/>
          <p:cNvSpPr/>
          <p:nvPr/>
        </p:nvSpPr>
        <p:spPr>
          <a:xfrm>
            <a:off x="660636" y="238522"/>
            <a:ext cx="8185023" cy="110799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" sz="2200" b="1" dirty="0">
                <a:ln w="11430">
                  <a:solidFill>
                    <a:srgbClr val="80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Los procesos de trasmisión química requieren una serie de pasos; síntesis, almacenamiento, secreción, reacción con el receptor y finalización de la acción del trasmisor.</a:t>
            </a:r>
          </a:p>
        </p:txBody>
      </p:sp>
      <p:grpSp>
        <p:nvGrpSpPr>
          <p:cNvPr id="8" name="Agrupar 7"/>
          <p:cNvGrpSpPr/>
          <p:nvPr/>
        </p:nvGrpSpPr>
        <p:grpSpPr>
          <a:xfrm flipH="1">
            <a:off x="3336301" y="1650014"/>
            <a:ext cx="2265230" cy="2850238"/>
            <a:chOff x="2314575" y="392500"/>
            <a:chExt cx="4499531" cy="6133690"/>
          </a:xfrm>
        </p:grpSpPr>
        <p:sp>
          <p:nvSpPr>
            <p:cNvPr id="9" name="Forma libre 8"/>
            <p:cNvSpPr>
              <a:spLocks noChangeAspect="1"/>
            </p:cNvSpPr>
            <p:nvPr/>
          </p:nvSpPr>
          <p:spPr>
            <a:xfrm rot="7742255" flipV="1">
              <a:off x="5254761" y="5550732"/>
              <a:ext cx="1135388" cy="503999"/>
            </a:xfrm>
            <a:custGeom>
              <a:avLst/>
              <a:gdLst>
                <a:gd name="connsiteX0" fmla="*/ 704555 w 1191655"/>
                <a:gd name="connsiteY0" fmla="*/ 356655 h 695912"/>
                <a:gd name="connsiteX1" fmla="*/ 278342 w 1191655"/>
                <a:gd name="connsiteY1" fmla="*/ 0 h 695912"/>
                <a:gd name="connsiteX2" fmla="*/ 0 w 1191655"/>
                <a:gd name="connsiteY2" fmla="*/ 52193 h 695912"/>
                <a:gd name="connsiteX3" fmla="*/ 652366 w 1191655"/>
                <a:gd name="connsiteY3" fmla="*/ 443644 h 695912"/>
                <a:gd name="connsiteX4" fmla="*/ 1182957 w 1191655"/>
                <a:gd name="connsiteY4" fmla="*/ 695912 h 695912"/>
                <a:gd name="connsiteX5" fmla="*/ 1191655 w 1191655"/>
                <a:gd name="connsiteY5" fmla="*/ 591525 h 695912"/>
                <a:gd name="connsiteX6" fmla="*/ 704555 w 1191655"/>
                <a:gd name="connsiteY6" fmla="*/ 356655 h 695912"/>
                <a:gd name="connsiteX0" fmla="*/ 704555 w 1191655"/>
                <a:gd name="connsiteY0" fmla="*/ 356655 h 695912"/>
                <a:gd name="connsiteX1" fmla="*/ 278342 w 1191655"/>
                <a:gd name="connsiteY1" fmla="*/ 0 h 695912"/>
                <a:gd name="connsiteX2" fmla="*/ 0 w 1191655"/>
                <a:gd name="connsiteY2" fmla="*/ 52193 h 695912"/>
                <a:gd name="connsiteX3" fmla="*/ 652366 w 1191655"/>
                <a:gd name="connsiteY3" fmla="*/ 443644 h 695912"/>
                <a:gd name="connsiteX4" fmla="*/ 1182957 w 1191655"/>
                <a:gd name="connsiteY4" fmla="*/ 695912 h 695912"/>
                <a:gd name="connsiteX5" fmla="*/ 1191655 w 1191655"/>
                <a:gd name="connsiteY5" fmla="*/ 591525 h 695912"/>
                <a:gd name="connsiteX6" fmla="*/ 704555 w 1191655"/>
                <a:gd name="connsiteY6" fmla="*/ 356655 h 695912"/>
                <a:gd name="connsiteX0" fmla="*/ 704555 w 1191655"/>
                <a:gd name="connsiteY0" fmla="*/ 340780 h 680037"/>
                <a:gd name="connsiteX1" fmla="*/ 313267 w 1191655"/>
                <a:gd name="connsiteY1" fmla="*/ 0 h 680037"/>
                <a:gd name="connsiteX2" fmla="*/ 0 w 1191655"/>
                <a:gd name="connsiteY2" fmla="*/ 36318 h 680037"/>
                <a:gd name="connsiteX3" fmla="*/ 652366 w 1191655"/>
                <a:gd name="connsiteY3" fmla="*/ 427769 h 680037"/>
                <a:gd name="connsiteX4" fmla="*/ 1182957 w 1191655"/>
                <a:gd name="connsiteY4" fmla="*/ 680037 h 680037"/>
                <a:gd name="connsiteX5" fmla="*/ 1191655 w 1191655"/>
                <a:gd name="connsiteY5" fmla="*/ 575650 h 680037"/>
                <a:gd name="connsiteX6" fmla="*/ 704555 w 1191655"/>
                <a:gd name="connsiteY6" fmla="*/ 340780 h 680037"/>
                <a:gd name="connsiteX0" fmla="*/ 704555 w 1191655"/>
                <a:gd name="connsiteY0" fmla="*/ 359830 h 699087"/>
                <a:gd name="connsiteX1" fmla="*/ 313267 w 1191655"/>
                <a:gd name="connsiteY1" fmla="*/ 19050 h 699087"/>
                <a:gd name="connsiteX2" fmla="*/ 0 w 1191655"/>
                <a:gd name="connsiteY2" fmla="*/ 55368 h 699087"/>
                <a:gd name="connsiteX3" fmla="*/ 652366 w 1191655"/>
                <a:gd name="connsiteY3" fmla="*/ 446819 h 699087"/>
                <a:gd name="connsiteX4" fmla="*/ 1182957 w 1191655"/>
                <a:gd name="connsiteY4" fmla="*/ 699087 h 699087"/>
                <a:gd name="connsiteX5" fmla="*/ 1191655 w 1191655"/>
                <a:gd name="connsiteY5" fmla="*/ 594700 h 699087"/>
                <a:gd name="connsiteX6" fmla="*/ 704555 w 1191655"/>
                <a:gd name="connsiteY6" fmla="*/ 359830 h 699087"/>
                <a:gd name="connsiteX0" fmla="*/ 704555 w 1191655"/>
                <a:gd name="connsiteY0" fmla="*/ 361796 h 701053"/>
                <a:gd name="connsiteX1" fmla="*/ 313267 w 1191655"/>
                <a:gd name="connsiteY1" fmla="*/ 21016 h 701053"/>
                <a:gd name="connsiteX2" fmla="*/ 0 w 1191655"/>
                <a:gd name="connsiteY2" fmla="*/ 57334 h 701053"/>
                <a:gd name="connsiteX3" fmla="*/ 652366 w 1191655"/>
                <a:gd name="connsiteY3" fmla="*/ 448785 h 701053"/>
                <a:gd name="connsiteX4" fmla="*/ 1182957 w 1191655"/>
                <a:gd name="connsiteY4" fmla="*/ 701053 h 701053"/>
                <a:gd name="connsiteX5" fmla="*/ 1191655 w 1191655"/>
                <a:gd name="connsiteY5" fmla="*/ 596666 h 701053"/>
                <a:gd name="connsiteX6" fmla="*/ 704555 w 1191655"/>
                <a:gd name="connsiteY6" fmla="*/ 361796 h 701053"/>
                <a:gd name="connsiteX0" fmla="*/ 695030 w 1191655"/>
                <a:gd name="connsiteY0" fmla="*/ 364971 h 701053"/>
                <a:gd name="connsiteX1" fmla="*/ 313267 w 1191655"/>
                <a:gd name="connsiteY1" fmla="*/ 21016 h 701053"/>
                <a:gd name="connsiteX2" fmla="*/ 0 w 1191655"/>
                <a:gd name="connsiteY2" fmla="*/ 57334 h 701053"/>
                <a:gd name="connsiteX3" fmla="*/ 652366 w 1191655"/>
                <a:gd name="connsiteY3" fmla="*/ 448785 h 701053"/>
                <a:gd name="connsiteX4" fmla="*/ 1182957 w 1191655"/>
                <a:gd name="connsiteY4" fmla="*/ 701053 h 701053"/>
                <a:gd name="connsiteX5" fmla="*/ 1191655 w 1191655"/>
                <a:gd name="connsiteY5" fmla="*/ 596666 h 701053"/>
                <a:gd name="connsiteX6" fmla="*/ 695030 w 1191655"/>
                <a:gd name="connsiteY6" fmla="*/ 364971 h 701053"/>
                <a:gd name="connsiteX0" fmla="*/ 695030 w 1182957"/>
                <a:gd name="connsiteY0" fmla="*/ 36497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695030 w 1182957"/>
                <a:gd name="connsiteY6" fmla="*/ 364971 h 701053"/>
                <a:gd name="connsiteX0" fmla="*/ 695030 w 1182957"/>
                <a:gd name="connsiteY0" fmla="*/ 36497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695030 w 1182957"/>
                <a:gd name="connsiteY6" fmla="*/ 364971 h 701053"/>
                <a:gd name="connsiteX0" fmla="*/ 707730 w 1182957"/>
                <a:gd name="connsiteY0" fmla="*/ 35862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707730 w 1182957"/>
                <a:gd name="connsiteY6" fmla="*/ 358621 h 701053"/>
                <a:gd name="connsiteX0" fmla="*/ 707730 w 1194443"/>
                <a:gd name="connsiteY0" fmla="*/ 358621 h 701053"/>
                <a:gd name="connsiteX1" fmla="*/ 313267 w 1194443"/>
                <a:gd name="connsiteY1" fmla="*/ 21016 h 701053"/>
                <a:gd name="connsiteX2" fmla="*/ 0 w 1194443"/>
                <a:gd name="connsiteY2" fmla="*/ 57334 h 701053"/>
                <a:gd name="connsiteX3" fmla="*/ 652366 w 1194443"/>
                <a:gd name="connsiteY3" fmla="*/ 448785 h 701053"/>
                <a:gd name="connsiteX4" fmla="*/ 1182957 w 1194443"/>
                <a:gd name="connsiteY4" fmla="*/ 701053 h 701053"/>
                <a:gd name="connsiteX5" fmla="*/ 1178955 w 1194443"/>
                <a:gd name="connsiteY5" fmla="*/ 571266 h 701053"/>
                <a:gd name="connsiteX6" fmla="*/ 707730 w 1194443"/>
                <a:gd name="connsiteY6" fmla="*/ 358621 h 701053"/>
                <a:gd name="connsiteX0" fmla="*/ 715323 w 1202036"/>
                <a:gd name="connsiteY0" fmla="*/ 390920 h 733352"/>
                <a:gd name="connsiteX1" fmla="*/ 320860 w 1202036"/>
                <a:gd name="connsiteY1" fmla="*/ 53315 h 733352"/>
                <a:gd name="connsiteX2" fmla="*/ 7593 w 1202036"/>
                <a:gd name="connsiteY2" fmla="*/ 89633 h 733352"/>
                <a:gd name="connsiteX3" fmla="*/ 659959 w 1202036"/>
                <a:gd name="connsiteY3" fmla="*/ 481084 h 733352"/>
                <a:gd name="connsiteX4" fmla="*/ 1190550 w 1202036"/>
                <a:gd name="connsiteY4" fmla="*/ 733352 h 733352"/>
                <a:gd name="connsiteX5" fmla="*/ 1186548 w 1202036"/>
                <a:gd name="connsiteY5" fmla="*/ 603565 h 733352"/>
                <a:gd name="connsiteX6" fmla="*/ 715323 w 1202036"/>
                <a:gd name="connsiteY6" fmla="*/ 390920 h 733352"/>
                <a:gd name="connsiteX0" fmla="*/ 733090 w 1219803"/>
                <a:gd name="connsiteY0" fmla="*/ 390920 h 733352"/>
                <a:gd name="connsiteX1" fmla="*/ 338627 w 1219803"/>
                <a:gd name="connsiteY1" fmla="*/ 53315 h 733352"/>
                <a:gd name="connsiteX2" fmla="*/ 25360 w 1219803"/>
                <a:gd name="connsiteY2" fmla="*/ 89633 h 733352"/>
                <a:gd name="connsiteX3" fmla="*/ 677726 w 1219803"/>
                <a:gd name="connsiteY3" fmla="*/ 481084 h 733352"/>
                <a:gd name="connsiteX4" fmla="*/ 1208317 w 1219803"/>
                <a:gd name="connsiteY4" fmla="*/ 733352 h 733352"/>
                <a:gd name="connsiteX5" fmla="*/ 1204315 w 1219803"/>
                <a:gd name="connsiteY5" fmla="*/ 603565 h 733352"/>
                <a:gd name="connsiteX6" fmla="*/ 733090 w 1219803"/>
                <a:gd name="connsiteY6" fmla="*/ 390920 h 733352"/>
                <a:gd name="connsiteX0" fmla="*/ 732431 w 1219144"/>
                <a:gd name="connsiteY0" fmla="*/ 390920 h 733352"/>
                <a:gd name="connsiteX1" fmla="*/ 337968 w 1219144"/>
                <a:gd name="connsiteY1" fmla="*/ 53315 h 733352"/>
                <a:gd name="connsiteX2" fmla="*/ 24701 w 1219144"/>
                <a:gd name="connsiteY2" fmla="*/ 89633 h 733352"/>
                <a:gd name="connsiteX3" fmla="*/ 696117 w 1219144"/>
                <a:gd name="connsiteY3" fmla="*/ 462034 h 733352"/>
                <a:gd name="connsiteX4" fmla="*/ 1207658 w 1219144"/>
                <a:gd name="connsiteY4" fmla="*/ 733352 h 733352"/>
                <a:gd name="connsiteX5" fmla="*/ 1203656 w 1219144"/>
                <a:gd name="connsiteY5" fmla="*/ 603565 h 733352"/>
                <a:gd name="connsiteX6" fmla="*/ 732431 w 1219144"/>
                <a:gd name="connsiteY6" fmla="*/ 390920 h 733352"/>
                <a:gd name="connsiteX0" fmla="*/ 736059 w 1222772"/>
                <a:gd name="connsiteY0" fmla="*/ 390920 h 733352"/>
                <a:gd name="connsiteX1" fmla="*/ 341596 w 1222772"/>
                <a:gd name="connsiteY1" fmla="*/ 53315 h 733352"/>
                <a:gd name="connsiteX2" fmla="*/ 28329 w 1222772"/>
                <a:gd name="connsiteY2" fmla="*/ 89633 h 733352"/>
                <a:gd name="connsiteX3" fmla="*/ 699745 w 1222772"/>
                <a:gd name="connsiteY3" fmla="*/ 462034 h 733352"/>
                <a:gd name="connsiteX4" fmla="*/ 1211286 w 1222772"/>
                <a:gd name="connsiteY4" fmla="*/ 733352 h 733352"/>
                <a:gd name="connsiteX5" fmla="*/ 1207284 w 1222772"/>
                <a:gd name="connsiteY5" fmla="*/ 603565 h 733352"/>
                <a:gd name="connsiteX6" fmla="*/ 736059 w 1222772"/>
                <a:gd name="connsiteY6" fmla="*/ 390920 h 733352"/>
                <a:gd name="connsiteX0" fmla="*/ 736059 w 1222772"/>
                <a:gd name="connsiteY0" fmla="*/ 390920 h 737453"/>
                <a:gd name="connsiteX1" fmla="*/ 341596 w 1222772"/>
                <a:gd name="connsiteY1" fmla="*/ 53315 h 737453"/>
                <a:gd name="connsiteX2" fmla="*/ 28329 w 1222772"/>
                <a:gd name="connsiteY2" fmla="*/ 89633 h 737453"/>
                <a:gd name="connsiteX3" fmla="*/ 699745 w 1222772"/>
                <a:gd name="connsiteY3" fmla="*/ 462034 h 737453"/>
                <a:gd name="connsiteX4" fmla="*/ 1211286 w 1222772"/>
                <a:gd name="connsiteY4" fmla="*/ 733352 h 737453"/>
                <a:gd name="connsiteX5" fmla="*/ 1207284 w 1222772"/>
                <a:gd name="connsiteY5" fmla="*/ 603565 h 737453"/>
                <a:gd name="connsiteX6" fmla="*/ 736059 w 1222772"/>
                <a:gd name="connsiteY6" fmla="*/ 390920 h 737453"/>
                <a:gd name="connsiteX0" fmla="*/ 752438 w 1239151"/>
                <a:gd name="connsiteY0" fmla="*/ 390920 h 915581"/>
                <a:gd name="connsiteX1" fmla="*/ 357975 w 1239151"/>
                <a:gd name="connsiteY1" fmla="*/ 53315 h 915581"/>
                <a:gd name="connsiteX2" fmla="*/ 44708 w 1239151"/>
                <a:gd name="connsiteY2" fmla="*/ 89633 h 915581"/>
                <a:gd name="connsiteX3" fmla="*/ 475094 w 1239151"/>
                <a:gd name="connsiteY3" fmla="*/ 893483 h 915581"/>
                <a:gd name="connsiteX4" fmla="*/ 1227665 w 1239151"/>
                <a:gd name="connsiteY4" fmla="*/ 733352 h 915581"/>
                <a:gd name="connsiteX5" fmla="*/ 1223663 w 1239151"/>
                <a:gd name="connsiteY5" fmla="*/ 603565 h 915581"/>
                <a:gd name="connsiteX6" fmla="*/ 752438 w 1239151"/>
                <a:gd name="connsiteY6" fmla="*/ 390920 h 915581"/>
                <a:gd name="connsiteX0" fmla="*/ 782189 w 1268902"/>
                <a:gd name="connsiteY0" fmla="*/ 341763 h 866424"/>
                <a:gd name="connsiteX1" fmla="*/ 387726 w 1268902"/>
                <a:gd name="connsiteY1" fmla="*/ 4158 h 866424"/>
                <a:gd name="connsiteX2" fmla="*/ 41506 w 1268902"/>
                <a:gd name="connsiteY2" fmla="*/ 583774 h 866424"/>
                <a:gd name="connsiteX3" fmla="*/ 504845 w 1268902"/>
                <a:gd name="connsiteY3" fmla="*/ 844326 h 866424"/>
                <a:gd name="connsiteX4" fmla="*/ 1257416 w 1268902"/>
                <a:gd name="connsiteY4" fmla="*/ 684195 h 866424"/>
                <a:gd name="connsiteX5" fmla="*/ 1253414 w 1268902"/>
                <a:gd name="connsiteY5" fmla="*/ 554408 h 866424"/>
                <a:gd name="connsiteX6" fmla="*/ 782189 w 1268902"/>
                <a:gd name="connsiteY6" fmla="*/ 341763 h 866424"/>
                <a:gd name="connsiteX0" fmla="*/ 747434 w 1234147"/>
                <a:gd name="connsiteY0" fmla="*/ 341763 h 866424"/>
                <a:gd name="connsiteX1" fmla="*/ 352971 w 1234147"/>
                <a:gd name="connsiteY1" fmla="*/ 4158 h 866424"/>
                <a:gd name="connsiteX2" fmla="*/ 6751 w 1234147"/>
                <a:gd name="connsiteY2" fmla="*/ 583774 h 866424"/>
                <a:gd name="connsiteX3" fmla="*/ 470090 w 1234147"/>
                <a:gd name="connsiteY3" fmla="*/ 844326 h 866424"/>
                <a:gd name="connsiteX4" fmla="*/ 1222661 w 1234147"/>
                <a:gd name="connsiteY4" fmla="*/ 684195 h 866424"/>
                <a:gd name="connsiteX5" fmla="*/ 1218659 w 1234147"/>
                <a:gd name="connsiteY5" fmla="*/ 554408 h 866424"/>
                <a:gd name="connsiteX6" fmla="*/ 747434 w 1234147"/>
                <a:gd name="connsiteY6" fmla="*/ 341763 h 866424"/>
                <a:gd name="connsiteX0" fmla="*/ 747434 w 1234147"/>
                <a:gd name="connsiteY0" fmla="*/ 341763 h 866424"/>
                <a:gd name="connsiteX1" fmla="*/ 352971 w 1234147"/>
                <a:gd name="connsiteY1" fmla="*/ 4158 h 866424"/>
                <a:gd name="connsiteX2" fmla="*/ 6751 w 1234147"/>
                <a:gd name="connsiteY2" fmla="*/ 583774 h 866424"/>
                <a:gd name="connsiteX3" fmla="*/ 470090 w 1234147"/>
                <a:gd name="connsiteY3" fmla="*/ 844326 h 866424"/>
                <a:gd name="connsiteX4" fmla="*/ 1222661 w 1234147"/>
                <a:gd name="connsiteY4" fmla="*/ 684195 h 866424"/>
                <a:gd name="connsiteX5" fmla="*/ 1218659 w 1234147"/>
                <a:gd name="connsiteY5" fmla="*/ 554408 h 866424"/>
                <a:gd name="connsiteX6" fmla="*/ 747434 w 1234147"/>
                <a:gd name="connsiteY6" fmla="*/ 341763 h 866424"/>
                <a:gd name="connsiteX0" fmla="*/ 747434 w 1234147"/>
                <a:gd name="connsiteY0" fmla="*/ 341763 h 866424"/>
                <a:gd name="connsiteX1" fmla="*/ 352971 w 1234147"/>
                <a:gd name="connsiteY1" fmla="*/ 4158 h 866424"/>
                <a:gd name="connsiteX2" fmla="*/ 6751 w 1234147"/>
                <a:gd name="connsiteY2" fmla="*/ 583774 h 866424"/>
                <a:gd name="connsiteX3" fmla="*/ 470090 w 1234147"/>
                <a:gd name="connsiteY3" fmla="*/ 844326 h 866424"/>
                <a:gd name="connsiteX4" fmla="*/ 1222661 w 1234147"/>
                <a:gd name="connsiteY4" fmla="*/ 684195 h 866424"/>
                <a:gd name="connsiteX5" fmla="*/ 1218659 w 1234147"/>
                <a:gd name="connsiteY5" fmla="*/ 554408 h 866424"/>
                <a:gd name="connsiteX6" fmla="*/ 747434 w 1234147"/>
                <a:gd name="connsiteY6" fmla="*/ 341763 h 866424"/>
                <a:gd name="connsiteX0" fmla="*/ 752139 w 1238852"/>
                <a:gd name="connsiteY0" fmla="*/ 0 h 524661"/>
                <a:gd name="connsiteX1" fmla="*/ 234317 w 1238852"/>
                <a:gd name="connsiteY1" fmla="*/ 104580 h 524661"/>
                <a:gd name="connsiteX2" fmla="*/ 11456 w 1238852"/>
                <a:gd name="connsiteY2" fmla="*/ 242011 h 524661"/>
                <a:gd name="connsiteX3" fmla="*/ 474795 w 1238852"/>
                <a:gd name="connsiteY3" fmla="*/ 502563 h 524661"/>
                <a:gd name="connsiteX4" fmla="*/ 1227366 w 1238852"/>
                <a:gd name="connsiteY4" fmla="*/ 342432 h 524661"/>
                <a:gd name="connsiteX5" fmla="*/ 1223364 w 1238852"/>
                <a:gd name="connsiteY5" fmla="*/ 212645 h 524661"/>
                <a:gd name="connsiteX6" fmla="*/ 752139 w 1238852"/>
                <a:gd name="connsiteY6" fmla="*/ 0 h 524661"/>
                <a:gd name="connsiteX0" fmla="*/ 644714 w 1238852"/>
                <a:gd name="connsiteY0" fmla="*/ 266270 h 440755"/>
                <a:gd name="connsiteX1" fmla="*/ 234317 w 1238852"/>
                <a:gd name="connsiteY1" fmla="*/ 20674 h 440755"/>
                <a:gd name="connsiteX2" fmla="*/ 11456 w 1238852"/>
                <a:gd name="connsiteY2" fmla="*/ 158105 h 440755"/>
                <a:gd name="connsiteX3" fmla="*/ 474795 w 1238852"/>
                <a:gd name="connsiteY3" fmla="*/ 418657 h 440755"/>
                <a:gd name="connsiteX4" fmla="*/ 1227366 w 1238852"/>
                <a:gd name="connsiteY4" fmla="*/ 258526 h 440755"/>
                <a:gd name="connsiteX5" fmla="*/ 1223364 w 1238852"/>
                <a:gd name="connsiteY5" fmla="*/ 128739 h 440755"/>
                <a:gd name="connsiteX6" fmla="*/ 644714 w 1238852"/>
                <a:gd name="connsiteY6" fmla="*/ 266270 h 440755"/>
                <a:gd name="connsiteX0" fmla="*/ 644714 w 1232035"/>
                <a:gd name="connsiteY0" fmla="*/ 266270 h 438227"/>
                <a:gd name="connsiteX1" fmla="*/ 234317 w 1232035"/>
                <a:gd name="connsiteY1" fmla="*/ 20674 h 438227"/>
                <a:gd name="connsiteX2" fmla="*/ 11456 w 1232035"/>
                <a:gd name="connsiteY2" fmla="*/ 158105 h 438227"/>
                <a:gd name="connsiteX3" fmla="*/ 474795 w 1232035"/>
                <a:gd name="connsiteY3" fmla="*/ 418657 h 438227"/>
                <a:gd name="connsiteX4" fmla="*/ 1185445 w 1232035"/>
                <a:gd name="connsiteY4" fmla="*/ 222233 h 438227"/>
                <a:gd name="connsiteX5" fmla="*/ 1223364 w 1232035"/>
                <a:gd name="connsiteY5" fmla="*/ 128739 h 438227"/>
                <a:gd name="connsiteX6" fmla="*/ 644714 w 1232035"/>
                <a:gd name="connsiteY6" fmla="*/ 266270 h 438227"/>
                <a:gd name="connsiteX0" fmla="*/ 644714 w 1185445"/>
                <a:gd name="connsiteY0" fmla="*/ 266270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44714 w 1185445"/>
                <a:gd name="connsiteY6" fmla="*/ 266270 h 438227"/>
                <a:gd name="connsiteX0" fmla="*/ 660915 w 1185445"/>
                <a:gd name="connsiteY0" fmla="*/ 160064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60915 w 1185445"/>
                <a:gd name="connsiteY6" fmla="*/ 160064 h 438227"/>
                <a:gd name="connsiteX0" fmla="*/ 660915 w 1185445"/>
                <a:gd name="connsiteY0" fmla="*/ 160064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60915 w 1185445"/>
                <a:gd name="connsiteY6" fmla="*/ 160064 h 438227"/>
                <a:gd name="connsiteX0" fmla="*/ 637022 w 1185445"/>
                <a:gd name="connsiteY0" fmla="*/ 146833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37022 w 1185445"/>
                <a:gd name="connsiteY6" fmla="*/ 146833 h 438227"/>
                <a:gd name="connsiteX0" fmla="*/ 637022 w 1185445"/>
                <a:gd name="connsiteY0" fmla="*/ 146833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37022 w 1185445"/>
                <a:gd name="connsiteY6" fmla="*/ 146833 h 438227"/>
                <a:gd name="connsiteX0" fmla="*/ 701471 w 1185445"/>
                <a:gd name="connsiteY0" fmla="*/ 193491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701471 w 1185445"/>
                <a:gd name="connsiteY6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234317 w 1185445"/>
                <a:gd name="connsiteY2" fmla="*/ 20674 h 438227"/>
                <a:gd name="connsiteX3" fmla="*/ 11456 w 1185445"/>
                <a:gd name="connsiteY3" fmla="*/ 158105 h 438227"/>
                <a:gd name="connsiteX4" fmla="*/ 474795 w 1185445"/>
                <a:gd name="connsiteY4" fmla="*/ 418657 h 438227"/>
                <a:gd name="connsiteX5" fmla="*/ 1185445 w 1185445"/>
                <a:gd name="connsiteY5" fmla="*/ 222233 h 438227"/>
                <a:gd name="connsiteX6" fmla="*/ 1133685 w 1185445"/>
                <a:gd name="connsiteY6" fmla="*/ 139831 h 438227"/>
                <a:gd name="connsiteX7" fmla="*/ 701471 w 1185445"/>
                <a:gd name="connsiteY7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234317 w 1185445"/>
                <a:gd name="connsiteY2" fmla="*/ 20674 h 438227"/>
                <a:gd name="connsiteX3" fmla="*/ 11456 w 1185445"/>
                <a:gd name="connsiteY3" fmla="*/ 158105 h 438227"/>
                <a:gd name="connsiteX4" fmla="*/ 474795 w 1185445"/>
                <a:gd name="connsiteY4" fmla="*/ 418657 h 438227"/>
                <a:gd name="connsiteX5" fmla="*/ 1185445 w 1185445"/>
                <a:gd name="connsiteY5" fmla="*/ 222233 h 438227"/>
                <a:gd name="connsiteX6" fmla="*/ 1133685 w 1185445"/>
                <a:gd name="connsiteY6" fmla="*/ 139831 h 438227"/>
                <a:gd name="connsiteX7" fmla="*/ 701471 w 1185445"/>
                <a:gd name="connsiteY7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234317 w 1185445"/>
                <a:gd name="connsiteY2" fmla="*/ 20674 h 438227"/>
                <a:gd name="connsiteX3" fmla="*/ 11456 w 1185445"/>
                <a:gd name="connsiteY3" fmla="*/ 158105 h 438227"/>
                <a:gd name="connsiteX4" fmla="*/ 474795 w 1185445"/>
                <a:gd name="connsiteY4" fmla="*/ 418657 h 438227"/>
                <a:gd name="connsiteX5" fmla="*/ 1185445 w 1185445"/>
                <a:gd name="connsiteY5" fmla="*/ 222233 h 438227"/>
                <a:gd name="connsiteX6" fmla="*/ 1133685 w 1185445"/>
                <a:gd name="connsiteY6" fmla="*/ 139831 h 438227"/>
                <a:gd name="connsiteX7" fmla="*/ 701471 w 1185445"/>
                <a:gd name="connsiteY7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578117 w 1185445"/>
                <a:gd name="connsiteY2" fmla="*/ 178453 h 438227"/>
                <a:gd name="connsiteX3" fmla="*/ 234317 w 1185445"/>
                <a:gd name="connsiteY3" fmla="*/ 20674 h 438227"/>
                <a:gd name="connsiteX4" fmla="*/ 11456 w 1185445"/>
                <a:gd name="connsiteY4" fmla="*/ 158105 h 438227"/>
                <a:gd name="connsiteX5" fmla="*/ 474795 w 1185445"/>
                <a:gd name="connsiteY5" fmla="*/ 418657 h 438227"/>
                <a:gd name="connsiteX6" fmla="*/ 1185445 w 1185445"/>
                <a:gd name="connsiteY6" fmla="*/ 222233 h 438227"/>
                <a:gd name="connsiteX7" fmla="*/ 1133685 w 1185445"/>
                <a:gd name="connsiteY7" fmla="*/ 139831 h 438227"/>
                <a:gd name="connsiteX8" fmla="*/ 701471 w 1185445"/>
                <a:gd name="connsiteY8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578117 w 1185445"/>
                <a:gd name="connsiteY2" fmla="*/ 178453 h 438227"/>
                <a:gd name="connsiteX3" fmla="*/ 234317 w 1185445"/>
                <a:gd name="connsiteY3" fmla="*/ 20674 h 438227"/>
                <a:gd name="connsiteX4" fmla="*/ 11456 w 1185445"/>
                <a:gd name="connsiteY4" fmla="*/ 158105 h 438227"/>
                <a:gd name="connsiteX5" fmla="*/ 474795 w 1185445"/>
                <a:gd name="connsiteY5" fmla="*/ 418657 h 438227"/>
                <a:gd name="connsiteX6" fmla="*/ 1185445 w 1185445"/>
                <a:gd name="connsiteY6" fmla="*/ 222233 h 438227"/>
                <a:gd name="connsiteX7" fmla="*/ 1133685 w 1185445"/>
                <a:gd name="connsiteY7" fmla="*/ 139831 h 438227"/>
                <a:gd name="connsiteX8" fmla="*/ 701471 w 1185445"/>
                <a:gd name="connsiteY8" fmla="*/ 193491 h 438227"/>
                <a:gd name="connsiteX0" fmla="*/ 701471 w 1185445"/>
                <a:gd name="connsiteY0" fmla="*/ 193491 h 438227"/>
                <a:gd name="connsiteX1" fmla="*/ 595313 w 1185445"/>
                <a:gd name="connsiteY1" fmla="*/ 170256 h 438227"/>
                <a:gd name="connsiteX2" fmla="*/ 591140 w 1185445"/>
                <a:gd name="connsiteY2" fmla="*/ 316453 h 438227"/>
                <a:gd name="connsiteX3" fmla="*/ 578117 w 1185445"/>
                <a:gd name="connsiteY3" fmla="*/ 178453 h 438227"/>
                <a:gd name="connsiteX4" fmla="*/ 234317 w 1185445"/>
                <a:gd name="connsiteY4" fmla="*/ 20674 h 438227"/>
                <a:gd name="connsiteX5" fmla="*/ 11456 w 1185445"/>
                <a:gd name="connsiteY5" fmla="*/ 158105 h 438227"/>
                <a:gd name="connsiteX6" fmla="*/ 474795 w 1185445"/>
                <a:gd name="connsiteY6" fmla="*/ 418657 h 438227"/>
                <a:gd name="connsiteX7" fmla="*/ 1185445 w 1185445"/>
                <a:gd name="connsiteY7" fmla="*/ 222233 h 438227"/>
                <a:gd name="connsiteX8" fmla="*/ 1133685 w 1185445"/>
                <a:gd name="connsiteY8" fmla="*/ 139831 h 438227"/>
                <a:gd name="connsiteX9" fmla="*/ 701471 w 1185445"/>
                <a:gd name="connsiteY9" fmla="*/ 193491 h 438227"/>
                <a:gd name="connsiteX0" fmla="*/ 701471 w 1185445"/>
                <a:gd name="connsiteY0" fmla="*/ 193491 h 438227"/>
                <a:gd name="connsiteX1" fmla="*/ 595313 w 1185445"/>
                <a:gd name="connsiteY1" fmla="*/ 170256 h 438227"/>
                <a:gd name="connsiteX2" fmla="*/ 591140 w 1185445"/>
                <a:gd name="connsiteY2" fmla="*/ 316453 h 438227"/>
                <a:gd name="connsiteX3" fmla="*/ 578117 w 1185445"/>
                <a:gd name="connsiteY3" fmla="*/ 178453 h 438227"/>
                <a:gd name="connsiteX4" fmla="*/ 234317 w 1185445"/>
                <a:gd name="connsiteY4" fmla="*/ 20674 h 438227"/>
                <a:gd name="connsiteX5" fmla="*/ 11456 w 1185445"/>
                <a:gd name="connsiteY5" fmla="*/ 158105 h 438227"/>
                <a:gd name="connsiteX6" fmla="*/ 474795 w 1185445"/>
                <a:gd name="connsiteY6" fmla="*/ 418657 h 438227"/>
                <a:gd name="connsiteX7" fmla="*/ 1185445 w 1185445"/>
                <a:gd name="connsiteY7" fmla="*/ 222233 h 438227"/>
                <a:gd name="connsiteX8" fmla="*/ 1133685 w 1185445"/>
                <a:gd name="connsiteY8" fmla="*/ 139831 h 438227"/>
                <a:gd name="connsiteX9" fmla="*/ 701471 w 1185445"/>
                <a:gd name="connsiteY9" fmla="*/ 193491 h 438227"/>
                <a:gd name="connsiteX0" fmla="*/ 703940 w 1187914"/>
                <a:gd name="connsiteY0" fmla="*/ 195197 h 439933"/>
                <a:gd name="connsiteX1" fmla="*/ 597782 w 1187914"/>
                <a:gd name="connsiteY1" fmla="*/ 171962 h 439933"/>
                <a:gd name="connsiteX2" fmla="*/ 593609 w 1187914"/>
                <a:gd name="connsiteY2" fmla="*/ 318159 h 439933"/>
                <a:gd name="connsiteX3" fmla="*/ 580586 w 1187914"/>
                <a:gd name="connsiteY3" fmla="*/ 180159 h 439933"/>
                <a:gd name="connsiteX4" fmla="*/ 204161 w 1187914"/>
                <a:gd name="connsiteY4" fmla="*/ 20346 h 439933"/>
                <a:gd name="connsiteX5" fmla="*/ 13925 w 1187914"/>
                <a:gd name="connsiteY5" fmla="*/ 159811 h 439933"/>
                <a:gd name="connsiteX6" fmla="*/ 477264 w 1187914"/>
                <a:gd name="connsiteY6" fmla="*/ 420363 h 439933"/>
                <a:gd name="connsiteX7" fmla="*/ 1187914 w 1187914"/>
                <a:gd name="connsiteY7" fmla="*/ 223939 h 439933"/>
                <a:gd name="connsiteX8" fmla="*/ 1136154 w 1187914"/>
                <a:gd name="connsiteY8" fmla="*/ 141537 h 439933"/>
                <a:gd name="connsiteX9" fmla="*/ 703940 w 1187914"/>
                <a:gd name="connsiteY9" fmla="*/ 195197 h 439933"/>
                <a:gd name="connsiteX0" fmla="*/ 701288 w 1185262"/>
                <a:gd name="connsiteY0" fmla="*/ 180991 h 425727"/>
                <a:gd name="connsiteX1" fmla="*/ 595130 w 1185262"/>
                <a:gd name="connsiteY1" fmla="*/ 157756 h 425727"/>
                <a:gd name="connsiteX2" fmla="*/ 590957 w 1185262"/>
                <a:gd name="connsiteY2" fmla="*/ 303953 h 425727"/>
                <a:gd name="connsiteX3" fmla="*/ 577934 w 1185262"/>
                <a:gd name="connsiteY3" fmla="*/ 165953 h 425727"/>
                <a:gd name="connsiteX4" fmla="*/ 201509 w 1185262"/>
                <a:gd name="connsiteY4" fmla="*/ 6140 h 425727"/>
                <a:gd name="connsiteX5" fmla="*/ 11273 w 1185262"/>
                <a:gd name="connsiteY5" fmla="*/ 145605 h 425727"/>
                <a:gd name="connsiteX6" fmla="*/ 474612 w 1185262"/>
                <a:gd name="connsiteY6" fmla="*/ 406157 h 425727"/>
                <a:gd name="connsiteX7" fmla="*/ 1185262 w 1185262"/>
                <a:gd name="connsiteY7" fmla="*/ 209733 h 425727"/>
                <a:gd name="connsiteX8" fmla="*/ 1133502 w 1185262"/>
                <a:gd name="connsiteY8" fmla="*/ 127331 h 425727"/>
                <a:gd name="connsiteX9" fmla="*/ 701288 w 1185262"/>
                <a:gd name="connsiteY9" fmla="*/ 180991 h 425727"/>
                <a:gd name="connsiteX0" fmla="*/ 701288 w 1185262"/>
                <a:gd name="connsiteY0" fmla="*/ 180991 h 386170"/>
                <a:gd name="connsiteX1" fmla="*/ 595130 w 1185262"/>
                <a:gd name="connsiteY1" fmla="*/ 157756 h 386170"/>
                <a:gd name="connsiteX2" fmla="*/ 590957 w 1185262"/>
                <a:gd name="connsiteY2" fmla="*/ 303953 h 386170"/>
                <a:gd name="connsiteX3" fmla="*/ 577934 w 1185262"/>
                <a:gd name="connsiteY3" fmla="*/ 165953 h 386170"/>
                <a:gd name="connsiteX4" fmla="*/ 201509 w 1185262"/>
                <a:gd name="connsiteY4" fmla="*/ 6140 h 386170"/>
                <a:gd name="connsiteX5" fmla="*/ 11273 w 1185262"/>
                <a:gd name="connsiteY5" fmla="*/ 145605 h 386170"/>
                <a:gd name="connsiteX6" fmla="*/ 475414 w 1185262"/>
                <a:gd name="connsiteY6" fmla="*/ 363567 h 386170"/>
                <a:gd name="connsiteX7" fmla="*/ 1185262 w 1185262"/>
                <a:gd name="connsiteY7" fmla="*/ 209733 h 386170"/>
                <a:gd name="connsiteX8" fmla="*/ 1133502 w 1185262"/>
                <a:gd name="connsiteY8" fmla="*/ 127331 h 386170"/>
                <a:gd name="connsiteX9" fmla="*/ 701288 w 1185262"/>
                <a:gd name="connsiteY9" fmla="*/ 180991 h 386170"/>
                <a:gd name="connsiteX0" fmla="*/ 701288 w 1185262"/>
                <a:gd name="connsiteY0" fmla="*/ 180991 h 386170"/>
                <a:gd name="connsiteX1" fmla="*/ 595130 w 1185262"/>
                <a:gd name="connsiteY1" fmla="*/ 157756 h 386170"/>
                <a:gd name="connsiteX2" fmla="*/ 590957 w 1185262"/>
                <a:gd name="connsiteY2" fmla="*/ 303953 h 386170"/>
                <a:gd name="connsiteX3" fmla="*/ 577934 w 1185262"/>
                <a:gd name="connsiteY3" fmla="*/ 165953 h 386170"/>
                <a:gd name="connsiteX4" fmla="*/ 201509 w 1185262"/>
                <a:gd name="connsiteY4" fmla="*/ 6140 h 386170"/>
                <a:gd name="connsiteX5" fmla="*/ 11273 w 1185262"/>
                <a:gd name="connsiteY5" fmla="*/ 145605 h 386170"/>
                <a:gd name="connsiteX6" fmla="*/ 475414 w 1185262"/>
                <a:gd name="connsiteY6" fmla="*/ 363567 h 386170"/>
                <a:gd name="connsiteX7" fmla="*/ 1185262 w 1185262"/>
                <a:gd name="connsiteY7" fmla="*/ 209733 h 386170"/>
                <a:gd name="connsiteX8" fmla="*/ 1133502 w 1185262"/>
                <a:gd name="connsiteY8" fmla="*/ 127331 h 386170"/>
                <a:gd name="connsiteX9" fmla="*/ 701288 w 1185262"/>
                <a:gd name="connsiteY9" fmla="*/ 180991 h 386170"/>
                <a:gd name="connsiteX0" fmla="*/ 701288 w 1185262"/>
                <a:gd name="connsiteY0" fmla="*/ 180991 h 386170"/>
                <a:gd name="connsiteX1" fmla="*/ 595130 w 1185262"/>
                <a:gd name="connsiteY1" fmla="*/ 157756 h 386170"/>
                <a:gd name="connsiteX2" fmla="*/ 590957 w 1185262"/>
                <a:gd name="connsiteY2" fmla="*/ 303953 h 386170"/>
                <a:gd name="connsiteX3" fmla="*/ 577934 w 1185262"/>
                <a:gd name="connsiteY3" fmla="*/ 165953 h 386170"/>
                <a:gd name="connsiteX4" fmla="*/ 201509 w 1185262"/>
                <a:gd name="connsiteY4" fmla="*/ 6140 h 386170"/>
                <a:gd name="connsiteX5" fmla="*/ 11273 w 1185262"/>
                <a:gd name="connsiteY5" fmla="*/ 145605 h 386170"/>
                <a:gd name="connsiteX6" fmla="*/ 475414 w 1185262"/>
                <a:gd name="connsiteY6" fmla="*/ 363567 h 386170"/>
                <a:gd name="connsiteX7" fmla="*/ 1185262 w 1185262"/>
                <a:gd name="connsiteY7" fmla="*/ 209733 h 386170"/>
                <a:gd name="connsiteX8" fmla="*/ 1133502 w 1185262"/>
                <a:gd name="connsiteY8" fmla="*/ 127331 h 386170"/>
                <a:gd name="connsiteX9" fmla="*/ 701288 w 1185262"/>
                <a:gd name="connsiteY9" fmla="*/ 180991 h 386170"/>
                <a:gd name="connsiteX0" fmla="*/ 701288 w 1185262"/>
                <a:gd name="connsiteY0" fmla="*/ 180991 h 386170"/>
                <a:gd name="connsiteX1" fmla="*/ 595130 w 1185262"/>
                <a:gd name="connsiteY1" fmla="*/ 157756 h 386170"/>
                <a:gd name="connsiteX2" fmla="*/ 590957 w 1185262"/>
                <a:gd name="connsiteY2" fmla="*/ 303953 h 386170"/>
                <a:gd name="connsiteX3" fmla="*/ 577934 w 1185262"/>
                <a:gd name="connsiteY3" fmla="*/ 165953 h 386170"/>
                <a:gd name="connsiteX4" fmla="*/ 201509 w 1185262"/>
                <a:gd name="connsiteY4" fmla="*/ 6140 h 386170"/>
                <a:gd name="connsiteX5" fmla="*/ 11273 w 1185262"/>
                <a:gd name="connsiteY5" fmla="*/ 145605 h 386170"/>
                <a:gd name="connsiteX6" fmla="*/ 475414 w 1185262"/>
                <a:gd name="connsiteY6" fmla="*/ 363567 h 386170"/>
                <a:gd name="connsiteX7" fmla="*/ 1185262 w 1185262"/>
                <a:gd name="connsiteY7" fmla="*/ 209733 h 386170"/>
                <a:gd name="connsiteX8" fmla="*/ 1133502 w 1185262"/>
                <a:gd name="connsiteY8" fmla="*/ 127331 h 386170"/>
                <a:gd name="connsiteX9" fmla="*/ 701288 w 1185262"/>
                <a:gd name="connsiteY9" fmla="*/ 180991 h 386170"/>
                <a:gd name="connsiteX0" fmla="*/ 701288 w 1185262"/>
                <a:gd name="connsiteY0" fmla="*/ 180991 h 399251"/>
                <a:gd name="connsiteX1" fmla="*/ 595130 w 1185262"/>
                <a:gd name="connsiteY1" fmla="*/ 157756 h 399251"/>
                <a:gd name="connsiteX2" fmla="*/ 590957 w 1185262"/>
                <a:gd name="connsiteY2" fmla="*/ 303953 h 399251"/>
                <a:gd name="connsiteX3" fmla="*/ 577934 w 1185262"/>
                <a:gd name="connsiteY3" fmla="*/ 165953 h 399251"/>
                <a:gd name="connsiteX4" fmla="*/ 201509 w 1185262"/>
                <a:gd name="connsiteY4" fmla="*/ 6140 h 399251"/>
                <a:gd name="connsiteX5" fmla="*/ 11273 w 1185262"/>
                <a:gd name="connsiteY5" fmla="*/ 145605 h 399251"/>
                <a:gd name="connsiteX6" fmla="*/ 475414 w 1185262"/>
                <a:gd name="connsiteY6" fmla="*/ 363567 h 399251"/>
                <a:gd name="connsiteX7" fmla="*/ 1185262 w 1185262"/>
                <a:gd name="connsiteY7" fmla="*/ 209733 h 399251"/>
                <a:gd name="connsiteX8" fmla="*/ 1133502 w 1185262"/>
                <a:gd name="connsiteY8" fmla="*/ 127331 h 399251"/>
                <a:gd name="connsiteX9" fmla="*/ 701288 w 1185262"/>
                <a:gd name="connsiteY9" fmla="*/ 180991 h 399251"/>
                <a:gd name="connsiteX0" fmla="*/ 701288 w 1185262"/>
                <a:gd name="connsiteY0" fmla="*/ 180991 h 432113"/>
                <a:gd name="connsiteX1" fmla="*/ 595130 w 1185262"/>
                <a:gd name="connsiteY1" fmla="*/ 157756 h 432113"/>
                <a:gd name="connsiteX2" fmla="*/ 590957 w 1185262"/>
                <a:gd name="connsiteY2" fmla="*/ 303953 h 432113"/>
                <a:gd name="connsiteX3" fmla="*/ 577934 w 1185262"/>
                <a:gd name="connsiteY3" fmla="*/ 165953 h 432113"/>
                <a:gd name="connsiteX4" fmla="*/ 201509 w 1185262"/>
                <a:gd name="connsiteY4" fmla="*/ 6140 h 432113"/>
                <a:gd name="connsiteX5" fmla="*/ 11273 w 1185262"/>
                <a:gd name="connsiteY5" fmla="*/ 145605 h 432113"/>
                <a:gd name="connsiteX6" fmla="*/ 474680 w 1185262"/>
                <a:gd name="connsiteY6" fmla="*/ 402460 h 432113"/>
                <a:gd name="connsiteX7" fmla="*/ 1185262 w 1185262"/>
                <a:gd name="connsiteY7" fmla="*/ 209733 h 432113"/>
                <a:gd name="connsiteX8" fmla="*/ 1133502 w 1185262"/>
                <a:gd name="connsiteY8" fmla="*/ 127331 h 432113"/>
                <a:gd name="connsiteX9" fmla="*/ 701288 w 1185262"/>
                <a:gd name="connsiteY9" fmla="*/ 180991 h 432113"/>
                <a:gd name="connsiteX0" fmla="*/ 724296 w 1208270"/>
                <a:gd name="connsiteY0" fmla="*/ 177774 h 428896"/>
                <a:gd name="connsiteX1" fmla="*/ 618138 w 1208270"/>
                <a:gd name="connsiteY1" fmla="*/ 154539 h 428896"/>
                <a:gd name="connsiteX2" fmla="*/ 613965 w 1208270"/>
                <a:gd name="connsiteY2" fmla="*/ 300736 h 428896"/>
                <a:gd name="connsiteX3" fmla="*/ 600942 w 1208270"/>
                <a:gd name="connsiteY3" fmla="*/ 162736 h 428896"/>
                <a:gd name="connsiteX4" fmla="*/ 224517 w 1208270"/>
                <a:gd name="connsiteY4" fmla="*/ 2923 h 428896"/>
                <a:gd name="connsiteX5" fmla="*/ 9933 w 1208270"/>
                <a:gd name="connsiteY5" fmla="*/ 201244 h 428896"/>
                <a:gd name="connsiteX6" fmla="*/ 497688 w 1208270"/>
                <a:gd name="connsiteY6" fmla="*/ 399243 h 428896"/>
                <a:gd name="connsiteX7" fmla="*/ 1208270 w 1208270"/>
                <a:gd name="connsiteY7" fmla="*/ 206516 h 428896"/>
                <a:gd name="connsiteX8" fmla="*/ 1156510 w 1208270"/>
                <a:gd name="connsiteY8" fmla="*/ 124114 h 428896"/>
                <a:gd name="connsiteX9" fmla="*/ 724296 w 1208270"/>
                <a:gd name="connsiteY9" fmla="*/ 177774 h 428896"/>
                <a:gd name="connsiteX0" fmla="*/ 724296 w 1208270"/>
                <a:gd name="connsiteY0" fmla="*/ 177774 h 428896"/>
                <a:gd name="connsiteX1" fmla="*/ 618138 w 1208270"/>
                <a:gd name="connsiteY1" fmla="*/ 154539 h 428896"/>
                <a:gd name="connsiteX2" fmla="*/ 613965 w 1208270"/>
                <a:gd name="connsiteY2" fmla="*/ 300736 h 428896"/>
                <a:gd name="connsiteX3" fmla="*/ 600942 w 1208270"/>
                <a:gd name="connsiteY3" fmla="*/ 162736 h 428896"/>
                <a:gd name="connsiteX4" fmla="*/ 224517 w 1208270"/>
                <a:gd name="connsiteY4" fmla="*/ 2923 h 428896"/>
                <a:gd name="connsiteX5" fmla="*/ 9933 w 1208270"/>
                <a:gd name="connsiteY5" fmla="*/ 201244 h 428896"/>
                <a:gd name="connsiteX6" fmla="*/ 497688 w 1208270"/>
                <a:gd name="connsiteY6" fmla="*/ 399243 h 428896"/>
                <a:gd name="connsiteX7" fmla="*/ 1208270 w 1208270"/>
                <a:gd name="connsiteY7" fmla="*/ 206516 h 428896"/>
                <a:gd name="connsiteX8" fmla="*/ 1156510 w 1208270"/>
                <a:gd name="connsiteY8" fmla="*/ 124114 h 428896"/>
                <a:gd name="connsiteX9" fmla="*/ 724296 w 1208270"/>
                <a:gd name="connsiteY9" fmla="*/ 177774 h 428896"/>
                <a:gd name="connsiteX0" fmla="*/ 720616 w 1204590"/>
                <a:gd name="connsiteY0" fmla="*/ 176998 h 428120"/>
                <a:gd name="connsiteX1" fmla="*/ 614458 w 1204590"/>
                <a:gd name="connsiteY1" fmla="*/ 153763 h 428120"/>
                <a:gd name="connsiteX2" fmla="*/ 610285 w 1204590"/>
                <a:gd name="connsiteY2" fmla="*/ 299960 h 428120"/>
                <a:gd name="connsiteX3" fmla="*/ 597262 w 1204590"/>
                <a:gd name="connsiteY3" fmla="*/ 161960 h 428120"/>
                <a:gd name="connsiteX4" fmla="*/ 220837 w 1204590"/>
                <a:gd name="connsiteY4" fmla="*/ 2147 h 428120"/>
                <a:gd name="connsiteX5" fmla="*/ 6253 w 1204590"/>
                <a:gd name="connsiteY5" fmla="*/ 200468 h 428120"/>
                <a:gd name="connsiteX6" fmla="*/ 494008 w 1204590"/>
                <a:gd name="connsiteY6" fmla="*/ 398467 h 428120"/>
                <a:gd name="connsiteX7" fmla="*/ 1204590 w 1204590"/>
                <a:gd name="connsiteY7" fmla="*/ 205740 h 428120"/>
                <a:gd name="connsiteX8" fmla="*/ 1152830 w 1204590"/>
                <a:gd name="connsiteY8" fmla="*/ 123338 h 428120"/>
                <a:gd name="connsiteX9" fmla="*/ 720616 w 1204590"/>
                <a:gd name="connsiteY9" fmla="*/ 176998 h 428120"/>
                <a:gd name="connsiteX0" fmla="*/ 756467 w 1240441"/>
                <a:gd name="connsiteY0" fmla="*/ 177344 h 428466"/>
                <a:gd name="connsiteX1" fmla="*/ 650309 w 1240441"/>
                <a:gd name="connsiteY1" fmla="*/ 154109 h 428466"/>
                <a:gd name="connsiteX2" fmla="*/ 646136 w 1240441"/>
                <a:gd name="connsiteY2" fmla="*/ 300306 h 428466"/>
                <a:gd name="connsiteX3" fmla="*/ 633113 w 1240441"/>
                <a:gd name="connsiteY3" fmla="*/ 162306 h 428466"/>
                <a:gd name="connsiteX4" fmla="*/ 256688 w 1240441"/>
                <a:gd name="connsiteY4" fmla="*/ 2493 h 428466"/>
                <a:gd name="connsiteX5" fmla="*/ 5183 w 1240441"/>
                <a:gd name="connsiteY5" fmla="*/ 181323 h 428466"/>
                <a:gd name="connsiteX6" fmla="*/ 529859 w 1240441"/>
                <a:gd name="connsiteY6" fmla="*/ 398813 h 428466"/>
                <a:gd name="connsiteX7" fmla="*/ 1240441 w 1240441"/>
                <a:gd name="connsiteY7" fmla="*/ 206086 h 428466"/>
                <a:gd name="connsiteX8" fmla="*/ 1188681 w 1240441"/>
                <a:gd name="connsiteY8" fmla="*/ 123684 h 428466"/>
                <a:gd name="connsiteX9" fmla="*/ 756467 w 1240441"/>
                <a:gd name="connsiteY9" fmla="*/ 177344 h 428466"/>
                <a:gd name="connsiteX0" fmla="*/ 763909 w 1247883"/>
                <a:gd name="connsiteY0" fmla="*/ 151539 h 402661"/>
                <a:gd name="connsiteX1" fmla="*/ 657751 w 1247883"/>
                <a:gd name="connsiteY1" fmla="*/ 128304 h 402661"/>
                <a:gd name="connsiteX2" fmla="*/ 653578 w 1247883"/>
                <a:gd name="connsiteY2" fmla="*/ 274501 h 402661"/>
                <a:gd name="connsiteX3" fmla="*/ 640555 w 1247883"/>
                <a:gd name="connsiteY3" fmla="*/ 136501 h 402661"/>
                <a:gd name="connsiteX4" fmla="*/ 133210 w 1247883"/>
                <a:gd name="connsiteY4" fmla="*/ 3186 h 402661"/>
                <a:gd name="connsiteX5" fmla="*/ 12625 w 1247883"/>
                <a:gd name="connsiteY5" fmla="*/ 155518 h 402661"/>
                <a:gd name="connsiteX6" fmla="*/ 537301 w 1247883"/>
                <a:gd name="connsiteY6" fmla="*/ 373008 h 402661"/>
                <a:gd name="connsiteX7" fmla="*/ 1247883 w 1247883"/>
                <a:gd name="connsiteY7" fmla="*/ 180281 h 402661"/>
                <a:gd name="connsiteX8" fmla="*/ 1196123 w 1247883"/>
                <a:gd name="connsiteY8" fmla="*/ 97879 h 402661"/>
                <a:gd name="connsiteX9" fmla="*/ 763909 w 1247883"/>
                <a:gd name="connsiteY9" fmla="*/ 151539 h 402661"/>
                <a:gd name="connsiteX0" fmla="*/ 763485 w 1247459"/>
                <a:gd name="connsiteY0" fmla="*/ 148353 h 399475"/>
                <a:gd name="connsiteX1" fmla="*/ 657327 w 1247459"/>
                <a:gd name="connsiteY1" fmla="*/ 125118 h 399475"/>
                <a:gd name="connsiteX2" fmla="*/ 653154 w 1247459"/>
                <a:gd name="connsiteY2" fmla="*/ 271315 h 399475"/>
                <a:gd name="connsiteX3" fmla="*/ 640131 w 1247459"/>
                <a:gd name="connsiteY3" fmla="*/ 133315 h 399475"/>
                <a:gd name="connsiteX4" fmla="*/ 132786 w 1247459"/>
                <a:gd name="connsiteY4" fmla="*/ 0 h 399475"/>
                <a:gd name="connsiteX5" fmla="*/ 12201 w 1247459"/>
                <a:gd name="connsiteY5" fmla="*/ 152332 h 399475"/>
                <a:gd name="connsiteX6" fmla="*/ 536877 w 1247459"/>
                <a:gd name="connsiteY6" fmla="*/ 369822 h 399475"/>
                <a:gd name="connsiteX7" fmla="*/ 1247459 w 1247459"/>
                <a:gd name="connsiteY7" fmla="*/ 177095 h 399475"/>
                <a:gd name="connsiteX8" fmla="*/ 1195699 w 1247459"/>
                <a:gd name="connsiteY8" fmla="*/ 94693 h 399475"/>
                <a:gd name="connsiteX9" fmla="*/ 763485 w 1247459"/>
                <a:gd name="connsiteY9" fmla="*/ 148353 h 399475"/>
                <a:gd name="connsiteX0" fmla="*/ 763485 w 1247459"/>
                <a:gd name="connsiteY0" fmla="*/ 148353 h 399475"/>
                <a:gd name="connsiteX1" fmla="*/ 657327 w 1247459"/>
                <a:gd name="connsiteY1" fmla="*/ 125118 h 399475"/>
                <a:gd name="connsiteX2" fmla="*/ 653154 w 1247459"/>
                <a:gd name="connsiteY2" fmla="*/ 271315 h 399475"/>
                <a:gd name="connsiteX3" fmla="*/ 640131 w 1247459"/>
                <a:gd name="connsiteY3" fmla="*/ 133315 h 399475"/>
                <a:gd name="connsiteX4" fmla="*/ 132786 w 1247459"/>
                <a:gd name="connsiteY4" fmla="*/ 0 h 399475"/>
                <a:gd name="connsiteX5" fmla="*/ 12201 w 1247459"/>
                <a:gd name="connsiteY5" fmla="*/ 152332 h 399475"/>
                <a:gd name="connsiteX6" fmla="*/ 536877 w 1247459"/>
                <a:gd name="connsiteY6" fmla="*/ 369822 h 399475"/>
                <a:gd name="connsiteX7" fmla="*/ 1247459 w 1247459"/>
                <a:gd name="connsiteY7" fmla="*/ 177095 h 399475"/>
                <a:gd name="connsiteX8" fmla="*/ 1195699 w 1247459"/>
                <a:gd name="connsiteY8" fmla="*/ 94693 h 399475"/>
                <a:gd name="connsiteX9" fmla="*/ 763485 w 1247459"/>
                <a:gd name="connsiteY9" fmla="*/ 148353 h 399475"/>
                <a:gd name="connsiteX0" fmla="*/ 763485 w 1247459"/>
                <a:gd name="connsiteY0" fmla="*/ 148353 h 399475"/>
                <a:gd name="connsiteX1" fmla="*/ 657327 w 1247459"/>
                <a:gd name="connsiteY1" fmla="*/ 125118 h 399475"/>
                <a:gd name="connsiteX2" fmla="*/ 653154 w 1247459"/>
                <a:gd name="connsiteY2" fmla="*/ 271315 h 399475"/>
                <a:gd name="connsiteX3" fmla="*/ 640131 w 1247459"/>
                <a:gd name="connsiteY3" fmla="*/ 133315 h 399475"/>
                <a:gd name="connsiteX4" fmla="*/ 132786 w 1247459"/>
                <a:gd name="connsiteY4" fmla="*/ 0 h 399475"/>
                <a:gd name="connsiteX5" fmla="*/ 12201 w 1247459"/>
                <a:gd name="connsiteY5" fmla="*/ 152332 h 399475"/>
                <a:gd name="connsiteX6" fmla="*/ 536877 w 1247459"/>
                <a:gd name="connsiteY6" fmla="*/ 369822 h 399475"/>
                <a:gd name="connsiteX7" fmla="*/ 1247459 w 1247459"/>
                <a:gd name="connsiteY7" fmla="*/ 177095 h 399475"/>
                <a:gd name="connsiteX8" fmla="*/ 1195699 w 1247459"/>
                <a:gd name="connsiteY8" fmla="*/ 94693 h 399475"/>
                <a:gd name="connsiteX9" fmla="*/ 763485 w 1247459"/>
                <a:gd name="connsiteY9" fmla="*/ 148353 h 399475"/>
                <a:gd name="connsiteX0" fmla="*/ 763485 w 1247459"/>
                <a:gd name="connsiteY0" fmla="*/ 148353 h 399475"/>
                <a:gd name="connsiteX1" fmla="*/ 657327 w 1247459"/>
                <a:gd name="connsiteY1" fmla="*/ 125118 h 399475"/>
                <a:gd name="connsiteX2" fmla="*/ 653154 w 1247459"/>
                <a:gd name="connsiteY2" fmla="*/ 271315 h 399475"/>
                <a:gd name="connsiteX3" fmla="*/ 640131 w 1247459"/>
                <a:gd name="connsiteY3" fmla="*/ 133315 h 399475"/>
                <a:gd name="connsiteX4" fmla="*/ 132786 w 1247459"/>
                <a:gd name="connsiteY4" fmla="*/ 0 h 399475"/>
                <a:gd name="connsiteX5" fmla="*/ 12201 w 1247459"/>
                <a:gd name="connsiteY5" fmla="*/ 152332 h 399475"/>
                <a:gd name="connsiteX6" fmla="*/ 536877 w 1247459"/>
                <a:gd name="connsiteY6" fmla="*/ 369822 h 399475"/>
                <a:gd name="connsiteX7" fmla="*/ 1247459 w 1247459"/>
                <a:gd name="connsiteY7" fmla="*/ 177095 h 399475"/>
                <a:gd name="connsiteX8" fmla="*/ 1195699 w 1247459"/>
                <a:gd name="connsiteY8" fmla="*/ 94693 h 399475"/>
                <a:gd name="connsiteX9" fmla="*/ 763485 w 1247459"/>
                <a:gd name="connsiteY9" fmla="*/ 148353 h 399475"/>
                <a:gd name="connsiteX0" fmla="*/ 763485 w 1247459"/>
                <a:gd name="connsiteY0" fmla="*/ 148353 h 380460"/>
                <a:gd name="connsiteX1" fmla="*/ 657327 w 1247459"/>
                <a:gd name="connsiteY1" fmla="*/ 125118 h 380460"/>
                <a:gd name="connsiteX2" fmla="*/ 653154 w 1247459"/>
                <a:gd name="connsiteY2" fmla="*/ 271315 h 380460"/>
                <a:gd name="connsiteX3" fmla="*/ 640131 w 1247459"/>
                <a:gd name="connsiteY3" fmla="*/ 133315 h 380460"/>
                <a:gd name="connsiteX4" fmla="*/ 132786 w 1247459"/>
                <a:gd name="connsiteY4" fmla="*/ 0 h 380460"/>
                <a:gd name="connsiteX5" fmla="*/ 12201 w 1247459"/>
                <a:gd name="connsiteY5" fmla="*/ 152332 h 380460"/>
                <a:gd name="connsiteX6" fmla="*/ 540410 w 1247459"/>
                <a:gd name="connsiteY6" fmla="*/ 347604 h 380460"/>
                <a:gd name="connsiteX7" fmla="*/ 1247459 w 1247459"/>
                <a:gd name="connsiteY7" fmla="*/ 177095 h 380460"/>
                <a:gd name="connsiteX8" fmla="*/ 1195699 w 1247459"/>
                <a:gd name="connsiteY8" fmla="*/ 94693 h 380460"/>
                <a:gd name="connsiteX9" fmla="*/ 763485 w 1247459"/>
                <a:gd name="connsiteY9" fmla="*/ 148353 h 380460"/>
                <a:gd name="connsiteX0" fmla="*/ 763485 w 1247459"/>
                <a:gd name="connsiteY0" fmla="*/ 148353 h 380460"/>
                <a:gd name="connsiteX1" fmla="*/ 657327 w 1247459"/>
                <a:gd name="connsiteY1" fmla="*/ 125118 h 380460"/>
                <a:gd name="connsiteX2" fmla="*/ 653154 w 1247459"/>
                <a:gd name="connsiteY2" fmla="*/ 271315 h 380460"/>
                <a:gd name="connsiteX3" fmla="*/ 640131 w 1247459"/>
                <a:gd name="connsiteY3" fmla="*/ 133315 h 380460"/>
                <a:gd name="connsiteX4" fmla="*/ 132786 w 1247459"/>
                <a:gd name="connsiteY4" fmla="*/ 0 h 380460"/>
                <a:gd name="connsiteX5" fmla="*/ 12201 w 1247459"/>
                <a:gd name="connsiteY5" fmla="*/ 152332 h 380460"/>
                <a:gd name="connsiteX6" fmla="*/ 540410 w 1247459"/>
                <a:gd name="connsiteY6" fmla="*/ 347604 h 380460"/>
                <a:gd name="connsiteX7" fmla="*/ 1247459 w 1247459"/>
                <a:gd name="connsiteY7" fmla="*/ 177095 h 380460"/>
                <a:gd name="connsiteX8" fmla="*/ 1195699 w 1247459"/>
                <a:gd name="connsiteY8" fmla="*/ 94693 h 380460"/>
                <a:gd name="connsiteX9" fmla="*/ 763485 w 1247459"/>
                <a:gd name="connsiteY9" fmla="*/ 148353 h 380460"/>
                <a:gd name="connsiteX0" fmla="*/ 763485 w 1247459"/>
                <a:gd name="connsiteY0" fmla="*/ 148353 h 330031"/>
                <a:gd name="connsiteX1" fmla="*/ 657327 w 1247459"/>
                <a:gd name="connsiteY1" fmla="*/ 125118 h 330031"/>
                <a:gd name="connsiteX2" fmla="*/ 653154 w 1247459"/>
                <a:gd name="connsiteY2" fmla="*/ 271315 h 330031"/>
                <a:gd name="connsiteX3" fmla="*/ 640131 w 1247459"/>
                <a:gd name="connsiteY3" fmla="*/ 133315 h 330031"/>
                <a:gd name="connsiteX4" fmla="*/ 132786 w 1247459"/>
                <a:gd name="connsiteY4" fmla="*/ 0 h 330031"/>
                <a:gd name="connsiteX5" fmla="*/ 12201 w 1247459"/>
                <a:gd name="connsiteY5" fmla="*/ 152332 h 330031"/>
                <a:gd name="connsiteX6" fmla="*/ 506634 w 1247459"/>
                <a:gd name="connsiteY6" fmla="*/ 283678 h 330031"/>
                <a:gd name="connsiteX7" fmla="*/ 1247459 w 1247459"/>
                <a:gd name="connsiteY7" fmla="*/ 177095 h 330031"/>
                <a:gd name="connsiteX8" fmla="*/ 1195699 w 1247459"/>
                <a:gd name="connsiteY8" fmla="*/ 94693 h 330031"/>
                <a:gd name="connsiteX9" fmla="*/ 763485 w 1247459"/>
                <a:gd name="connsiteY9" fmla="*/ 148353 h 330031"/>
                <a:gd name="connsiteX0" fmla="*/ 763485 w 1247459"/>
                <a:gd name="connsiteY0" fmla="*/ 148353 h 330031"/>
                <a:gd name="connsiteX1" fmla="*/ 657327 w 1247459"/>
                <a:gd name="connsiteY1" fmla="*/ 125118 h 330031"/>
                <a:gd name="connsiteX2" fmla="*/ 653154 w 1247459"/>
                <a:gd name="connsiteY2" fmla="*/ 271315 h 330031"/>
                <a:gd name="connsiteX3" fmla="*/ 640131 w 1247459"/>
                <a:gd name="connsiteY3" fmla="*/ 133315 h 330031"/>
                <a:gd name="connsiteX4" fmla="*/ 132786 w 1247459"/>
                <a:gd name="connsiteY4" fmla="*/ 0 h 330031"/>
                <a:gd name="connsiteX5" fmla="*/ 12201 w 1247459"/>
                <a:gd name="connsiteY5" fmla="*/ 152332 h 330031"/>
                <a:gd name="connsiteX6" fmla="*/ 506634 w 1247459"/>
                <a:gd name="connsiteY6" fmla="*/ 283678 h 330031"/>
                <a:gd name="connsiteX7" fmla="*/ 1247459 w 1247459"/>
                <a:gd name="connsiteY7" fmla="*/ 177095 h 330031"/>
                <a:gd name="connsiteX8" fmla="*/ 1195699 w 1247459"/>
                <a:gd name="connsiteY8" fmla="*/ 94693 h 330031"/>
                <a:gd name="connsiteX9" fmla="*/ 763485 w 1247459"/>
                <a:gd name="connsiteY9" fmla="*/ 148353 h 330031"/>
                <a:gd name="connsiteX0" fmla="*/ 763485 w 1247459"/>
                <a:gd name="connsiteY0" fmla="*/ 148353 h 330031"/>
                <a:gd name="connsiteX1" fmla="*/ 657327 w 1247459"/>
                <a:gd name="connsiteY1" fmla="*/ 125118 h 330031"/>
                <a:gd name="connsiteX2" fmla="*/ 653154 w 1247459"/>
                <a:gd name="connsiteY2" fmla="*/ 271315 h 330031"/>
                <a:gd name="connsiteX3" fmla="*/ 640131 w 1247459"/>
                <a:gd name="connsiteY3" fmla="*/ 133315 h 330031"/>
                <a:gd name="connsiteX4" fmla="*/ 132786 w 1247459"/>
                <a:gd name="connsiteY4" fmla="*/ 0 h 330031"/>
                <a:gd name="connsiteX5" fmla="*/ 12201 w 1247459"/>
                <a:gd name="connsiteY5" fmla="*/ 152332 h 330031"/>
                <a:gd name="connsiteX6" fmla="*/ 506634 w 1247459"/>
                <a:gd name="connsiteY6" fmla="*/ 283678 h 330031"/>
                <a:gd name="connsiteX7" fmla="*/ 1247459 w 1247459"/>
                <a:gd name="connsiteY7" fmla="*/ 177095 h 330031"/>
                <a:gd name="connsiteX8" fmla="*/ 1195699 w 1247459"/>
                <a:gd name="connsiteY8" fmla="*/ 94693 h 330031"/>
                <a:gd name="connsiteX9" fmla="*/ 763485 w 1247459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3202" h="330031">
                  <a:moveTo>
                    <a:pt x="763485" y="148353"/>
                  </a:moveTo>
                  <a:cubicBezTo>
                    <a:pt x="682248" y="167548"/>
                    <a:pt x="675716" y="104624"/>
                    <a:pt x="657327" y="125118"/>
                  </a:cubicBezTo>
                  <a:cubicBezTo>
                    <a:pt x="638939" y="145612"/>
                    <a:pt x="673214" y="199028"/>
                    <a:pt x="653154" y="271315"/>
                  </a:cubicBezTo>
                  <a:cubicBezTo>
                    <a:pt x="624247" y="272202"/>
                    <a:pt x="699601" y="182611"/>
                    <a:pt x="640131" y="133315"/>
                  </a:cubicBezTo>
                  <a:cubicBezTo>
                    <a:pt x="547548" y="108055"/>
                    <a:pt x="147096" y="92083"/>
                    <a:pt x="132786" y="0"/>
                  </a:cubicBezTo>
                  <a:cubicBezTo>
                    <a:pt x="28530" y="85597"/>
                    <a:pt x="-25979" y="55120"/>
                    <a:pt x="12201" y="152332"/>
                  </a:cubicBezTo>
                  <a:cubicBezTo>
                    <a:pt x="302910" y="287002"/>
                    <a:pt x="314814" y="304058"/>
                    <a:pt x="506634" y="283678"/>
                  </a:cubicBezTo>
                  <a:cubicBezTo>
                    <a:pt x="677148" y="374117"/>
                    <a:pt x="1063628" y="328874"/>
                    <a:pt x="1247459" y="177095"/>
                  </a:cubicBezTo>
                  <a:cubicBezTo>
                    <a:pt x="1246125" y="133833"/>
                    <a:pt x="1307813" y="123073"/>
                    <a:pt x="1195699" y="94693"/>
                  </a:cubicBezTo>
                  <a:cubicBezTo>
                    <a:pt x="1057134" y="-12308"/>
                    <a:pt x="851491" y="186531"/>
                    <a:pt x="763485" y="14835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0" name="Rectángulo 9"/>
            <p:cNvSpPr/>
            <p:nvPr/>
          </p:nvSpPr>
          <p:spPr>
            <a:xfrm rot="18302966">
              <a:off x="4655458" y="3827878"/>
              <a:ext cx="787924" cy="2076650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556566"/>
                <a:gd name="connsiteX1" fmla="*/ 1278638 w 1278638"/>
                <a:gd name="connsiteY1" fmla="*/ 0 h 1556566"/>
                <a:gd name="connsiteX2" fmla="*/ 1278638 w 1278638"/>
                <a:gd name="connsiteY2" fmla="*/ 1360310 h 1556566"/>
                <a:gd name="connsiteX3" fmla="*/ 390469 w 1278638"/>
                <a:gd name="connsiteY3" fmla="*/ 1556560 h 1556566"/>
                <a:gd name="connsiteX4" fmla="*/ 0 w 1278638"/>
                <a:gd name="connsiteY4" fmla="*/ 1360310 h 1556566"/>
                <a:gd name="connsiteX5" fmla="*/ 0 w 1278638"/>
                <a:gd name="connsiteY5" fmla="*/ 0 h 1556566"/>
                <a:gd name="connsiteX0" fmla="*/ 32817 w 1311455"/>
                <a:gd name="connsiteY0" fmla="*/ 0 h 1556566"/>
                <a:gd name="connsiteX1" fmla="*/ 1311455 w 1311455"/>
                <a:gd name="connsiteY1" fmla="*/ 0 h 1556566"/>
                <a:gd name="connsiteX2" fmla="*/ 1311455 w 1311455"/>
                <a:gd name="connsiteY2" fmla="*/ 1360310 h 1556566"/>
                <a:gd name="connsiteX3" fmla="*/ 423286 w 1311455"/>
                <a:gd name="connsiteY3" fmla="*/ 1556560 h 1556566"/>
                <a:gd name="connsiteX4" fmla="*/ 0 w 1311455"/>
                <a:gd name="connsiteY4" fmla="*/ 1327493 h 1556566"/>
                <a:gd name="connsiteX5" fmla="*/ 32817 w 1311455"/>
                <a:gd name="connsiteY5" fmla="*/ 0 h 1556566"/>
                <a:gd name="connsiteX0" fmla="*/ 377394 w 1311455"/>
                <a:gd name="connsiteY0" fmla="*/ 0 h 1901148"/>
                <a:gd name="connsiteX1" fmla="*/ 1311455 w 1311455"/>
                <a:gd name="connsiteY1" fmla="*/ 344582 h 1901148"/>
                <a:gd name="connsiteX2" fmla="*/ 1311455 w 1311455"/>
                <a:gd name="connsiteY2" fmla="*/ 1704892 h 1901148"/>
                <a:gd name="connsiteX3" fmla="*/ 423286 w 1311455"/>
                <a:gd name="connsiteY3" fmla="*/ 1901142 h 1901148"/>
                <a:gd name="connsiteX4" fmla="*/ 0 w 1311455"/>
                <a:gd name="connsiteY4" fmla="*/ 1672075 h 1901148"/>
                <a:gd name="connsiteX5" fmla="*/ 377394 w 1311455"/>
                <a:gd name="connsiteY5" fmla="*/ 0 h 1901148"/>
                <a:gd name="connsiteX0" fmla="*/ 377394 w 1311455"/>
                <a:gd name="connsiteY0" fmla="*/ 111579 h 2012727"/>
                <a:gd name="connsiteX1" fmla="*/ 815921 w 1311455"/>
                <a:gd name="connsiteY1" fmla="*/ 0 h 2012727"/>
                <a:gd name="connsiteX2" fmla="*/ 1311455 w 1311455"/>
                <a:gd name="connsiteY2" fmla="*/ 1816471 h 2012727"/>
                <a:gd name="connsiteX3" fmla="*/ 423286 w 1311455"/>
                <a:gd name="connsiteY3" fmla="*/ 2012721 h 2012727"/>
                <a:gd name="connsiteX4" fmla="*/ 0 w 1311455"/>
                <a:gd name="connsiteY4" fmla="*/ 1783654 h 2012727"/>
                <a:gd name="connsiteX5" fmla="*/ 377394 w 1311455"/>
                <a:gd name="connsiteY5" fmla="*/ 111579 h 2012727"/>
                <a:gd name="connsiteX0" fmla="*/ 377394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77394 w 927498"/>
                <a:gd name="connsiteY5" fmla="*/ 111579 h 2012721"/>
                <a:gd name="connsiteX0" fmla="*/ 377394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77394 w 927498"/>
                <a:gd name="connsiteY5" fmla="*/ 111579 h 2012721"/>
                <a:gd name="connsiteX0" fmla="*/ 377394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77394 w 927498"/>
                <a:gd name="connsiteY5" fmla="*/ 111579 h 2012721"/>
                <a:gd name="connsiteX0" fmla="*/ 377394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77394 w 927498"/>
                <a:gd name="connsiteY5" fmla="*/ 111579 h 2012721"/>
                <a:gd name="connsiteX0" fmla="*/ 390521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90521 w 927498"/>
                <a:gd name="connsiteY5" fmla="*/ 111579 h 2012721"/>
                <a:gd name="connsiteX0" fmla="*/ 390521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90521 w 927498"/>
                <a:gd name="connsiteY5" fmla="*/ 111579 h 2012721"/>
                <a:gd name="connsiteX0" fmla="*/ 390521 w 927498"/>
                <a:gd name="connsiteY0" fmla="*/ 111579 h 1848516"/>
                <a:gd name="connsiteX1" fmla="*/ 815921 w 927498"/>
                <a:gd name="connsiteY1" fmla="*/ 0 h 1848516"/>
                <a:gd name="connsiteX2" fmla="*/ 927498 w 927498"/>
                <a:gd name="connsiteY2" fmla="*/ 425016 h 1848516"/>
                <a:gd name="connsiteX3" fmla="*/ 628791 w 927498"/>
                <a:gd name="connsiteY3" fmla="*/ 1848516 h 1848516"/>
                <a:gd name="connsiteX4" fmla="*/ 0 w 927498"/>
                <a:gd name="connsiteY4" fmla="*/ 1783654 h 1848516"/>
                <a:gd name="connsiteX5" fmla="*/ 390521 w 927498"/>
                <a:gd name="connsiteY5" fmla="*/ 111579 h 1848516"/>
                <a:gd name="connsiteX0" fmla="*/ 109391 w 646368"/>
                <a:gd name="connsiteY0" fmla="*/ 111579 h 1967262"/>
                <a:gd name="connsiteX1" fmla="*/ 534791 w 646368"/>
                <a:gd name="connsiteY1" fmla="*/ 0 h 1967262"/>
                <a:gd name="connsiteX2" fmla="*/ 646368 w 646368"/>
                <a:gd name="connsiteY2" fmla="*/ 425016 h 1967262"/>
                <a:gd name="connsiteX3" fmla="*/ 347661 w 646368"/>
                <a:gd name="connsiteY3" fmla="*/ 1848516 h 1967262"/>
                <a:gd name="connsiteX4" fmla="*/ 0 w 646368"/>
                <a:gd name="connsiteY4" fmla="*/ 1967262 h 1967262"/>
                <a:gd name="connsiteX5" fmla="*/ 109391 w 646368"/>
                <a:gd name="connsiteY5" fmla="*/ 111579 h 1967262"/>
                <a:gd name="connsiteX0" fmla="*/ 265037 w 802014"/>
                <a:gd name="connsiteY0" fmla="*/ 111579 h 1967262"/>
                <a:gd name="connsiteX1" fmla="*/ 690437 w 802014"/>
                <a:gd name="connsiteY1" fmla="*/ 0 h 1967262"/>
                <a:gd name="connsiteX2" fmla="*/ 802014 w 802014"/>
                <a:gd name="connsiteY2" fmla="*/ 425016 h 1967262"/>
                <a:gd name="connsiteX3" fmla="*/ 503307 w 802014"/>
                <a:gd name="connsiteY3" fmla="*/ 1848516 h 1967262"/>
                <a:gd name="connsiteX4" fmla="*/ 155646 w 802014"/>
                <a:gd name="connsiteY4" fmla="*/ 1967262 h 1967262"/>
                <a:gd name="connsiteX5" fmla="*/ 265037 w 802014"/>
                <a:gd name="connsiteY5" fmla="*/ 111579 h 1967262"/>
                <a:gd name="connsiteX0" fmla="*/ 308457 w 787924"/>
                <a:gd name="connsiteY0" fmla="*/ 0 h 2076650"/>
                <a:gd name="connsiteX1" fmla="*/ 676347 w 787924"/>
                <a:gd name="connsiteY1" fmla="*/ 109388 h 2076650"/>
                <a:gd name="connsiteX2" fmla="*/ 787924 w 787924"/>
                <a:gd name="connsiteY2" fmla="*/ 534404 h 2076650"/>
                <a:gd name="connsiteX3" fmla="*/ 489217 w 787924"/>
                <a:gd name="connsiteY3" fmla="*/ 1957904 h 2076650"/>
                <a:gd name="connsiteX4" fmla="*/ 141556 w 787924"/>
                <a:gd name="connsiteY4" fmla="*/ 2076650 h 2076650"/>
                <a:gd name="connsiteX5" fmla="*/ 308457 w 787924"/>
                <a:gd name="connsiteY5" fmla="*/ 0 h 2076650"/>
                <a:gd name="connsiteX0" fmla="*/ 308457 w 787924"/>
                <a:gd name="connsiteY0" fmla="*/ 0 h 2076650"/>
                <a:gd name="connsiteX1" fmla="*/ 707600 w 787924"/>
                <a:gd name="connsiteY1" fmla="*/ 2466 h 2076650"/>
                <a:gd name="connsiteX2" fmla="*/ 787924 w 787924"/>
                <a:gd name="connsiteY2" fmla="*/ 534404 h 2076650"/>
                <a:gd name="connsiteX3" fmla="*/ 489217 w 787924"/>
                <a:gd name="connsiteY3" fmla="*/ 1957904 h 2076650"/>
                <a:gd name="connsiteX4" fmla="*/ 141556 w 787924"/>
                <a:gd name="connsiteY4" fmla="*/ 2076650 h 2076650"/>
                <a:gd name="connsiteX5" fmla="*/ 308457 w 787924"/>
                <a:gd name="connsiteY5" fmla="*/ 0 h 2076650"/>
                <a:gd name="connsiteX0" fmla="*/ 308457 w 787924"/>
                <a:gd name="connsiteY0" fmla="*/ 0 h 2076650"/>
                <a:gd name="connsiteX1" fmla="*/ 707600 w 787924"/>
                <a:gd name="connsiteY1" fmla="*/ 2466 h 2076650"/>
                <a:gd name="connsiteX2" fmla="*/ 787924 w 787924"/>
                <a:gd name="connsiteY2" fmla="*/ 534404 h 2076650"/>
                <a:gd name="connsiteX3" fmla="*/ 480713 w 787924"/>
                <a:gd name="connsiteY3" fmla="*/ 2006369 h 2076650"/>
                <a:gd name="connsiteX4" fmla="*/ 141556 w 787924"/>
                <a:gd name="connsiteY4" fmla="*/ 2076650 h 2076650"/>
                <a:gd name="connsiteX5" fmla="*/ 308457 w 787924"/>
                <a:gd name="connsiteY5" fmla="*/ 0 h 2076650"/>
                <a:gd name="connsiteX0" fmla="*/ 308457 w 787924"/>
                <a:gd name="connsiteY0" fmla="*/ 0 h 2076650"/>
                <a:gd name="connsiteX1" fmla="*/ 707600 w 787924"/>
                <a:gd name="connsiteY1" fmla="*/ 2466 h 2076650"/>
                <a:gd name="connsiteX2" fmla="*/ 787924 w 787924"/>
                <a:gd name="connsiteY2" fmla="*/ 534404 h 2076650"/>
                <a:gd name="connsiteX3" fmla="*/ 480713 w 787924"/>
                <a:gd name="connsiteY3" fmla="*/ 2006369 h 2076650"/>
                <a:gd name="connsiteX4" fmla="*/ 141556 w 787924"/>
                <a:gd name="connsiteY4" fmla="*/ 2076650 h 2076650"/>
                <a:gd name="connsiteX5" fmla="*/ 308457 w 787924"/>
                <a:gd name="connsiteY5" fmla="*/ 0 h 207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924" h="2076650">
                  <a:moveTo>
                    <a:pt x="308457" y="0"/>
                  </a:moveTo>
                  <a:lnTo>
                    <a:pt x="707600" y="2466"/>
                  </a:lnTo>
                  <a:lnTo>
                    <a:pt x="787924" y="534404"/>
                  </a:lnTo>
                  <a:cubicBezTo>
                    <a:pt x="526871" y="667643"/>
                    <a:pt x="397189" y="1672945"/>
                    <a:pt x="480713" y="2006369"/>
                  </a:cubicBezTo>
                  <a:cubicBezTo>
                    <a:pt x="359899" y="2109616"/>
                    <a:pt x="254608" y="2053223"/>
                    <a:pt x="141556" y="2076650"/>
                  </a:cubicBezTo>
                  <a:cubicBezTo>
                    <a:pt x="-193071" y="1321999"/>
                    <a:pt x="149843" y="544231"/>
                    <a:pt x="308457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  <a:gs pos="50000">
                  <a:srgbClr val="000090"/>
                </a:gs>
              </a:gsLst>
              <a:path path="shape">
                <a:fillToRect l="50000" t="50000" r="50000" b="50000"/>
              </a:path>
              <a:tileRect/>
            </a:gradFill>
            <a:ln>
              <a:solidFill>
                <a:srgbClr val="00009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1" name="Rectángulo 9"/>
            <p:cNvSpPr/>
            <p:nvPr/>
          </p:nvSpPr>
          <p:spPr>
            <a:xfrm>
              <a:off x="4262957" y="4311176"/>
              <a:ext cx="927498" cy="2012721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556566"/>
                <a:gd name="connsiteX1" fmla="*/ 1278638 w 1278638"/>
                <a:gd name="connsiteY1" fmla="*/ 0 h 1556566"/>
                <a:gd name="connsiteX2" fmla="*/ 1278638 w 1278638"/>
                <a:gd name="connsiteY2" fmla="*/ 1360310 h 1556566"/>
                <a:gd name="connsiteX3" fmla="*/ 390469 w 1278638"/>
                <a:gd name="connsiteY3" fmla="*/ 1556560 h 1556566"/>
                <a:gd name="connsiteX4" fmla="*/ 0 w 1278638"/>
                <a:gd name="connsiteY4" fmla="*/ 1360310 h 1556566"/>
                <a:gd name="connsiteX5" fmla="*/ 0 w 1278638"/>
                <a:gd name="connsiteY5" fmla="*/ 0 h 1556566"/>
                <a:gd name="connsiteX0" fmla="*/ 32817 w 1311455"/>
                <a:gd name="connsiteY0" fmla="*/ 0 h 1556566"/>
                <a:gd name="connsiteX1" fmla="*/ 1311455 w 1311455"/>
                <a:gd name="connsiteY1" fmla="*/ 0 h 1556566"/>
                <a:gd name="connsiteX2" fmla="*/ 1311455 w 1311455"/>
                <a:gd name="connsiteY2" fmla="*/ 1360310 h 1556566"/>
                <a:gd name="connsiteX3" fmla="*/ 423286 w 1311455"/>
                <a:gd name="connsiteY3" fmla="*/ 1556560 h 1556566"/>
                <a:gd name="connsiteX4" fmla="*/ 0 w 1311455"/>
                <a:gd name="connsiteY4" fmla="*/ 1327493 h 1556566"/>
                <a:gd name="connsiteX5" fmla="*/ 32817 w 1311455"/>
                <a:gd name="connsiteY5" fmla="*/ 0 h 1556566"/>
                <a:gd name="connsiteX0" fmla="*/ 377394 w 1311455"/>
                <a:gd name="connsiteY0" fmla="*/ 0 h 1901148"/>
                <a:gd name="connsiteX1" fmla="*/ 1311455 w 1311455"/>
                <a:gd name="connsiteY1" fmla="*/ 344582 h 1901148"/>
                <a:gd name="connsiteX2" fmla="*/ 1311455 w 1311455"/>
                <a:gd name="connsiteY2" fmla="*/ 1704892 h 1901148"/>
                <a:gd name="connsiteX3" fmla="*/ 423286 w 1311455"/>
                <a:gd name="connsiteY3" fmla="*/ 1901142 h 1901148"/>
                <a:gd name="connsiteX4" fmla="*/ 0 w 1311455"/>
                <a:gd name="connsiteY4" fmla="*/ 1672075 h 1901148"/>
                <a:gd name="connsiteX5" fmla="*/ 377394 w 1311455"/>
                <a:gd name="connsiteY5" fmla="*/ 0 h 1901148"/>
                <a:gd name="connsiteX0" fmla="*/ 377394 w 1311455"/>
                <a:gd name="connsiteY0" fmla="*/ 111579 h 2012727"/>
                <a:gd name="connsiteX1" fmla="*/ 815921 w 1311455"/>
                <a:gd name="connsiteY1" fmla="*/ 0 h 2012727"/>
                <a:gd name="connsiteX2" fmla="*/ 1311455 w 1311455"/>
                <a:gd name="connsiteY2" fmla="*/ 1816471 h 2012727"/>
                <a:gd name="connsiteX3" fmla="*/ 423286 w 1311455"/>
                <a:gd name="connsiteY3" fmla="*/ 2012721 h 2012727"/>
                <a:gd name="connsiteX4" fmla="*/ 0 w 1311455"/>
                <a:gd name="connsiteY4" fmla="*/ 1783654 h 2012727"/>
                <a:gd name="connsiteX5" fmla="*/ 377394 w 1311455"/>
                <a:gd name="connsiteY5" fmla="*/ 111579 h 2012727"/>
                <a:gd name="connsiteX0" fmla="*/ 377394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77394 w 927498"/>
                <a:gd name="connsiteY5" fmla="*/ 111579 h 2012721"/>
                <a:gd name="connsiteX0" fmla="*/ 377394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77394 w 927498"/>
                <a:gd name="connsiteY5" fmla="*/ 111579 h 2012721"/>
                <a:gd name="connsiteX0" fmla="*/ 377394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77394 w 927498"/>
                <a:gd name="connsiteY5" fmla="*/ 111579 h 2012721"/>
                <a:gd name="connsiteX0" fmla="*/ 377394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77394 w 927498"/>
                <a:gd name="connsiteY5" fmla="*/ 111579 h 2012721"/>
                <a:gd name="connsiteX0" fmla="*/ 390521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90521 w 927498"/>
                <a:gd name="connsiteY5" fmla="*/ 111579 h 2012721"/>
                <a:gd name="connsiteX0" fmla="*/ 390521 w 927498"/>
                <a:gd name="connsiteY0" fmla="*/ 111579 h 2012721"/>
                <a:gd name="connsiteX1" fmla="*/ 815921 w 927498"/>
                <a:gd name="connsiteY1" fmla="*/ 0 h 2012721"/>
                <a:gd name="connsiteX2" fmla="*/ 927498 w 927498"/>
                <a:gd name="connsiteY2" fmla="*/ 425016 h 2012721"/>
                <a:gd name="connsiteX3" fmla="*/ 423286 w 927498"/>
                <a:gd name="connsiteY3" fmla="*/ 2012721 h 2012721"/>
                <a:gd name="connsiteX4" fmla="*/ 0 w 927498"/>
                <a:gd name="connsiteY4" fmla="*/ 1783654 h 2012721"/>
                <a:gd name="connsiteX5" fmla="*/ 390521 w 927498"/>
                <a:gd name="connsiteY5" fmla="*/ 111579 h 20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498" h="2012721">
                  <a:moveTo>
                    <a:pt x="390521" y="111579"/>
                  </a:moveTo>
                  <a:lnTo>
                    <a:pt x="815921" y="0"/>
                  </a:lnTo>
                  <a:lnTo>
                    <a:pt x="927498" y="425016"/>
                  </a:lnTo>
                  <a:cubicBezTo>
                    <a:pt x="666445" y="558255"/>
                    <a:pt x="339762" y="1679297"/>
                    <a:pt x="423286" y="2012721"/>
                  </a:cubicBezTo>
                  <a:lnTo>
                    <a:pt x="0" y="1783654"/>
                  </a:lnTo>
                  <a:cubicBezTo>
                    <a:pt x="50319" y="983448"/>
                    <a:pt x="231907" y="655810"/>
                    <a:pt x="390521" y="11157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  <a:gs pos="50000">
                  <a:srgbClr val="000090"/>
                </a:gs>
              </a:gsLst>
              <a:path path="shape">
                <a:fillToRect l="50000" t="50000" r="50000" b="50000"/>
              </a:path>
              <a:tileRect/>
            </a:gradFill>
            <a:ln>
              <a:solidFill>
                <a:srgbClr val="00009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2" name="Rectángulo 8"/>
            <p:cNvSpPr/>
            <p:nvPr/>
          </p:nvSpPr>
          <p:spPr>
            <a:xfrm rot="18460469" flipH="1">
              <a:off x="5144714" y="2222519"/>
              <a:ext cx="402217" cy="1414340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691388"/>
                <a:gd name="connsiteY0" fmla="*/ 0 h 1782585"/>
                <a:gd name="connsiteX1" fmla="*/ 1278638 w 1691388"/>
                <a:gd name="connsiteY1" fmla="*/ 0 h 1782585"/>
                <a:gd name="connsiteX2" fmla="*/ 1691388 w 1691388"/>
                <a:gd name="connsiteY2" fmla="*/ 1782585 h 1782585"/>
                <a:gd name="connsiteX3" fmla="*/ 0 w 1691388"/>
                <a:gd name="connsiteY3" fmla="*/ 1360310 h 1782585"/>
                <a:gd name="connsiteX4" fmla="*/ 0 w 1691388"/>
                <a:gd name="connsiteY4" fmla="*/ 0 h 1782585"/>
                <a:gd name="connsiteX0" fmla="*/ 0 w 1691388"/>
                <a:gd name="connsiteY0" fmla="*/ 0 h 1782585"/>
                <a:gd name="connsiteX1" fmla="*/ 1672338 w 1691388"/>
                <a:gd name="connsiteY1" fmla="*/ 1228725 h 1782585"/>
                <a:gd name="connsiteX2" fmla="*/ 1691388 w 1691388"/>
                <a:gd name="connsiteY2" fmla="*/ 1782585 h 1782585"/>
                <a:gd name="connsiteX3" fmla="*/ 0 w 1691388"/>
                <a:gd name="connsiteY3" fmla="*/ 1360310 h 1782585"/>
                <a:gd name="connsiteX4" fmla="*/ 0 w 1691388"/>
                <a:gd name="connsiteY4" fmla="*/ 0 h 1782585"/>
                <a:gd name="connsiteX0" fmla="*/ 1282700 w 1691388"/>
                <a:gd name="connsiteY0" fmla="*/ 0 h 661810"/>
                <a:gd name="connsiteX1" fmla="*/ 1672338 w 1691388"/>
                <a:gd name="connsiteY1" fmla="*/ 107950 h 661810"/>
                <a:gd name="connsiteX2" fmla="*/ 1691388 w 1691388"/>
                <a:gd name="connsiteY2" fmla="*/ 661810 h 661810"/>
                <a:gd name="connsiteX3" fmla="*/ 0 w 1691388"/>
                <a:gd name="connsiteY3" fmla="*/ 239535 h 661810"/>
                <a:gd name="connsiteX4" fmla="*/ 1282700 w 1691388"/>
                <a:gd name="connsiteY4" fmla="*/ 0 h 661810"/>
                <a:gd name="connsiteX0" fmla="*/ 168275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68275 w 576963"/>
                <a:gd name="connsiteY4" fmla="*/ 0 h 661810"/>
                <a:gd name="connsiteX0" fmla="*/ 168275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68275 w 576963"/>
                <a:gd name="connsiteY4" fmla="*/ 0 h 661810"/>
                <a:gd name="connsiteX0" fmla="*/ 168275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68275 w 576963"/>
                <a:gd name="connsiteY4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01600 w 576963"/>
                <a:gd name="connsiteY4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01600 w 576963"/>
                <a:gd name="connsiteY4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16029 w 576963"/>
                <a:gd name="connsiteY3" fmla="*/ 487240 h 661810"/>
                <a:gd name="connsiteX4" fmla="*/ 0 w 576963"/>
                <a:gd name="connsiteY4" fmla="*/ 172860 h 661810"/>
                <a:gd name="connsiteX5" fmla="*/ 101600 w 576963"/>
                <a:gd name="connsiteY5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16029 w 576963"/>
                <a:gd name="connsiteY3" fmla="*/ 487240 h 661810"/>
                <a:gd name="connsiteX4" fmla="*/ 0 w 576963"/>
                <a:gd name="connsiteY4" fmla="*/ 172860 h 661810"/>
                <a:gd name="connsiteX5" fmla="*/ 101600 w 576963"/>
                <a:gd name="connsiteY5" fmla="*/ 0 h 661810"/>
                <a:gd name="connsiteX0" fmla="*/ 66675 w 576963"/>
                <a:gd name="connsiteY0" fmla="*/ 0 h 645935"/>
                <a:gd name="connsiteX1" fmla="*/ 557913 w 576963"/>
                <a:gd name="connsiteY1" fmla="*/ 92075 h 645935"/>
                <a:gd name="connsiteX2" fmla="*/ 576963 w 576963"/>
                <a:gd name="connsiteY2" fmla="*/ 645935 h 645935"/>
                <a:gd name="connsiteX3" fmla="*/ 16029 w 576963"/>
                <a:gd name="connsiteY3" fmla="*/ 471365 h 645935"/>
                <a:gd name="connsiteX4" fmla="*/ 0 w 576963"/>
                <a:gd name="connsiteY4" fmla="*/ 156985 h 645935"/>
                <a:gd name="connsiteX5" fmla="*/ 66675 w 576963"/>
                <a:gd name="connsiteY5" fmla="*/ 0 h 645935"/>
                <a:gd name="connsiteX0" fmla="*/ 66675 w 576963"/>
                <a:gd name="connsiteY0" fmla="*/ 2647 h 648582"/>
                <a:gd name="connsiteX1" fmla="*/ 557913 w 576963"/>
                <a:gd name="connsiteY1" fmla="*/ 94722 h 648582"/>
                <a:gd name="connsiteX2" fmla="*/ 576963 w 576963"/>
                <a:gd name="connsiteY2" fmla="*/ 648582 h 648582"/>
                <a:gd name="connsiteX3" fmla="*/ 16029 w 576963"/>
                <a:gd name="connsiteY3" fmla="*/ 474012 h 648582"/>
                <a:gd name="connsiteX4" fmla="*/ 0 w 576963"/>
                <a:gd name="connsiteY4" fmla="*/ 159632 h 648582"/>
                <a:gd name="connsiteX5" fmla="*/ 66675 w 576963"/>
                <a:gd name="connsiteY5" fmla="*/ 2647 h 648582"/>
                <a:gd name="connsiteX0" fmla="*/ 66675 w 576963"/>
                <a:gd name="connsiteY0" fmla="*/ 3177 h 649112"/>
                <a:gd name="connsiteX1" fmla="*/ 557913 w 576963"/>
                <a:gd name="connsiteY1" fmla="*/ 95252 h 649112"/>
                <a:gd name="connsiteX2" fmla="*/ 576963 w 576963"/>
                <a:gd name="connsiteY2" fmla="*/ 649112 h 649112"/>
                <a:gd name="connsiteX3" fmla="*/ 16029 w 576963"/>
                <a:gd name="connsiteY3" fmla="*/ 474542 h 649112"/>
                <a:gd name="connsiteX4" fmla="*/ 0 w 576963"/>
                <a:gd name="connsiteY4" fmla="*/ 160162 h 649112"/>
                <a:gd name="connsiteX5" fmla="*/ 66675 w 576963"/>
                <a:gd name="connsiteY5" fmla="*/ 3177 h 649112"/>
                <a:gd name="connsiteX0" fmla="*/ 66675 w 576963"/>
                <a:gd name="connsiteY0" fmla="*/ 0 h 645935"/>
                <a:gd name="connsiteX1" fmla="*/ 557913 w 576963"/>
                <a:gd name="connsiteY1" fmla="*/ 92075 h 645935"/>
                <a:gd name="connsiteX2" fmla="*/ 576963 w 576963"/>
                <a:gd name="connsiteY2" fmla="*/ 645935 h 645935"/>
                <a:gd name="connsiteX3" fmla="*/ 16029 w 576963"/>
                <a:gd name="connsiteY3" fmla="*/ 471365 h 645935"/>
                <a:gd name="connsiteX4" fmla="*/ 0 w 576963"/>
                <a:gd name="connsiteY4" fmla="*/ 156985 h 645935"/>
                <a:gd name="connsiteX5" fmla="*/ 66675 w 576963"/>
                <a:gd name="connsiteY5" fmla="*/ 0 h 645935"/>
                <a:gd name="connsiteX0" fmla="*/ 66675 w 576963"/>
                <a:gd name="connsiteY0" fmla="*/ 0 h 645935"/>
                <a:gd name="connsiteX1" fmla="*/ 557913 w 576963"/>
                <a:gd name="connsiteY1" fmla="*/ 92075 h 645935"/>
                <a:gd name="connsiteX2" fmla="*/ 576963 w 576963"/>
                <a:gd name="connsiteY2" fmla="*/ 645935 h 645935"/>
                <a:gd name="connsiteX3" fmla="*/ 38254 w 576963"/>
                <a:gd name="connsiteY3" fmla="*/ 471365 h 645935"/>
                <a:gd name="connsiteX4" fmla="*/ 0 w 576963"/>
                <a:gd name="connsiteY4" fmla="*/ 156985 h 645935"/>
                <a:gd name="connsiteX5" fmla="*/ 66675 w 576963"/>
                <a:gd name="connsiteY5" fmla="*/ 0 h 645935"/>
                <a:gd name="connsiteX0" fmla="*/ 67803 w 578091"/>
                <a:gd name="connsiteY0" fmla="*/ 0 h 645935"/>
                <a:gd name="connsiteX1" fmla="*/ 559041 w 578091"/>
                <a:gd name="connsiteY1" fmla="*/ 92075 h 645935"/>
                <a:gd name="connsiteX2" fmla="*/ 578091 w 578091"/>
                <a:gd name="connsiteY2" fmla="*/ 645935 h 645935"/>
                <a:gd name="connsiteX3" fmla="*/ 39382 w 578091"/>
                <a:gd name="connsiteY3" fmla="*/ 471365 h 645935"/>
                <a:gd name="connsiteX4" fmla="*/ 1128 w 578091"/>
                <a:gd name="connsiteY4" fmla="*/ 156985 h 645935"/>
                <a:gd name="connsiteX5" fmla="*/ 67803 w 578091"/>
                <a:gd name="connsiteY5" fmla="*/ 0 h 645935"/>
                <a:gd name="connsiteX0" fmla="*/ 67803 w 587616"/>
                <a:gd name="connsiteY0" fmla="*/ 0 h 642760"/>
                <a:gd name="connsiteX1" fmla="*/ 559041 w 587616"/>
                <a:gd name="connsiteY1" fmla="*/ 92075 h 642760"/>
                <a:gd name="connsiteX2" fmla="*/ 587616 w 587616"/>
                <a:gd name="connsiteY2" fmla="*/ 642760 h 642760"/>
                <a:gd name="connsiteX3" fmla="*/ 39382 w 587616"/>
                <a:gd name="connsiteY3" fmla="*/ 471365 h 642760"/>
                <a:gd name="connsiteX4" fmla="*/ 1128 w 587616"/>
                <a:gd name="connsiteY4" fmla="*/ 156985 h 642760"/>
                <a:gd name="connsiteX5" fmla="*/ 67803 w 587616"/>
                <a:gd name="connsiteY5" fmla="*/ 0 h 642760"/>
                <a:gd name="connsiteX0" fmla="*/ 67803 w 587616"/>
                <a:gd name="connsiteY0" fmla="*/ 755650 h 1398410"/>
                <a:gd name="connsiteX1" fmla="*/ 225666 w 587616"/>
                <a:gd name="connsiteY1" fmla="*/ 0 h 1398410"/>
                <a:gd name="connsiteX2" fmla="*/ 587616 w 587616"/>
                <a:gd name="connsiteY2" fmla="*/ 1398410 h 1398410"/>
                <a:gd name="connsiteX3" fmla="*/ 39382 w 587616"/>
                <a:gd name="connsiteY3" fmla="*/ 1227015 h 1398410"/>
                <a:gd name="connsiteX4" fmla="*/ 1128 w 587616"/>
                <a:gd name="connsiteY4" fmla="*/ 912635 h 1398410"/>
                <a:gd name="connsiteX5" fmla="*/ 67803 w 587616"/>
                <a:gd name="connsiteY5" fmla="*/ 755650 h 1398410"/>
                <a:gd name="connsiteX0" fmla="*/ 67803 w 587616"/>
                <a:gd name="connsiteY0" fmla="*/ 755650 h 1398410"/>
                <a:gd name="connsiteX1" fmla="*/ 225666 w 587616"/>
                <a:gd name="connsiteY1" fmla="*/ 0 h 1398410"/>
                <a:gd name="connsiteX2" fmla="*/ 587616 w 587616"/>
                <a:gd name="connsiteY2" fmla="*/ 1398410 h 1398410"/>
                <a:gd name="connsiteX3" fmla="*/ 39382 w 587616"/>
                <a:gd name="connsiteY3" fmla="*/ 1227015 h 1398410"/>
                <a:gd name="connsiteX4" fmla="*/ 1128 w 587616"/>
                <a:gd name="connsiteY4" fmla="*/ 912635 h 1398410"/>
                <a:gd name="connsiteX5" fmla="*/ 67803 w 587616"/>
                <a:gd name="connsiteY5" fmla="*/ 755650 h 1398410"/>
                <a:gd name="connsiteX0" fmla="*/ 66675 w 586488"/>
                <a:gd name="connsiteY0" fmla="*/ 755650 h 1419078"/>
                <a:gd name="connsiteX1" fmla="*/ 224538 w 586488"/>
                <a:gd name="connsiteY1" fmla="*/ 0 h 1419078"/>
                <a:gd name="connsiteX2" fmla="*/ 586488 w 586488"/>
                <a:gd name="connsiteY2" fmla="*/ 1398410 h 1419078"/>
                <a:gd name="connsiteX3" fmla="*/ 543079 w 586488"/>
                <a:gd name="connsiteY3" fmla="*/ 1382590 h 1419078"/>
                <a:gd name="connsiteX4" fmla="*/ 0 w 586488"/>
                <a:gd name="connsiteY4" fmla="*/ 912635 h 1419078"/>
                <a:gd name="connsiteX5" fmla="*/ 66675 w 586488"/>
                <a:gd name="connsiteY5" fmla="*/ 755650 h 1419078"/>
                <a:gd name="connsiteX0" fmla="*/ 66675 w 604193"/>
                <a:gd name="connsiteY0" fmla="*/ 755650 h 1506458"/>
                <a:gd name="connsiteX1" fmla="*/ 224538 w 604193"/>
                <a:gd name="connsiteY1" fmla="*/ 0 h 1506458"/>
                <a:gd name="connsiteX2" fmla="*/ 586488 w 604193"/>
                <a:gd name="connsiteY2" fmla="*/ 1398410 h 1506458"/>
                <a:gd name="connsiteX3" fmla="*/ 548660 w 604193"/>
                <a:gd name="connsiteY3" fmla="*/ 1414340 h 1506458"/>
                <a:gd name="connsiteX4" fmla="*/ 543079 w 604193"/>
                <a:gd name="connsiteY4" fmla="*/ 1382590 h 1506458"/>
                <a:gd name="connsiteX5" fmla="*/ 0 w 604193"/>
                <a:gd name="connsiteY5" fmla="*/ 912635 h 1506458"/>
                <a:gd name="connsiteX6" fmla="*/ 66675 w 604193"/>
                <a:gd name="connsiteY6" fmla="*/ 755650 h 1506458"/>
                <a:gd name="connsiteX0" fmla="*/ 66675 w 586488"/>
                <a:gd name="connsiteY0" fmla="*/ 755650 h 1427848"/>
                <a:gd name="connsiteX1" fmla="*/ 224538 w 586488"/>
                <a:gd name="connsiteY1" fmla="*/ 0 h 1427848"/>
                <a:gd name="connsiteX2" fmla="*/ 586488 w 586488"/>
                <a:gd name="connsiteY2" fmla="*/ 1398410 h 1427848"/>
                <a:gd name="connsiteX3" fmla="*/ 548660 w 586488"/>
                <a:gd name="connsiteY3" fmla="*/ 1414340 h 1427848"/>
                <a:gd name="connsiteX4" fmla="*/ 543079 w 586488"/>
                <a:gd name="connsiteY4" fmla="*/ 1382590 h 1427848"/>
                <a:gd name="connsiteX5" fmla="*/ 0 w 586488"/>
                <a:gd name="connsiteY5" fmla="*/ 912635 h 1427848"/>
                <a:gd name="connsiteX6" fmla="*/ 66675 w 586488"/>
                <a:gd name="connsiteY6" fmla="*/ 755650 h 1427848"/>
                <a:gd name="connsiteX0" fmla="*/ 66675 w 586488"/>
                <a:gd name="connsiteY0" fmla="*/ 755650 h 1414340"/>
                <a:gd name="connsiteX1" fmla="*/ 224538 w 586488"/>
                <a:gd name="connsiteY1" fmla="*/ 0 h 1414340"/>
                <a:gd name="connsiteX2" fmla="*/ 586488 w 586488"/>
                <a:gd name="connsiteY2" fmla="*/ 1398410 h 1414340"/>
                <a:gd name="connsiteX3" fmla="*/ 548660 w 586488"/>
                <a:gd name="connsiteY3" fmla="*/ 1414340 h 1414340"/>
                <a:gd name="connsiteX4" fmla="*/ 0 w 586488"/>
                <a:gd name="connsiteY4" fmla="*/ 912635 h 1414340"/>
                <a:gd name="connsiteX5" fmla="*/ 66675 w 586488"/>
                <a:gd name="connsiteY5" fmla="*/ 755650 h 1414340"/>
                <a:gd name="connsiteX0" fmla="*/ 0 w 519813"/>
                <a:gd name="connsiteY0" fmla="*/ 755650 h 1414340"/>
                <a:gd name="connsiteX1" fmla="*/ 157863 w 519813"/>
                <a:gd name="connsiteY1" fmla="*/ 0 h 1414340"/>
                <a:gd name="connsiteX2" fmla="*/ 519813 w 519813"/>
                <a:gd name="connsiteY2" fmla="*/ 1398410 h 1414340"/>
                <a:gd name="connsiteX3" fmla="*/ 481985 w 519813"/>
                <a:gd name="connsiteY3" fmla="*/ 1414340 h 1414340"/>
                <a:gd name="connsiteX4" fmla="*/ 0 w 519813"/>
                <a:gd name="connsiteY4" fmla="*/ 755650 h 1414340"/>
                <a:gd name="connsiteX0" fmla="*/ 0 w 389638"/>
                <a:gd name="connsiteY0" fmla="*/ 0 h 1414340"/>
                <a:gd name="connsiteX1" fmla="*/ 27688 w 389638"/>
                <a:gd name="connsiteY1" fmla="*/ 0 h 1414340"/>
                <a:gd name="connsiteX2" fmla="*/ 389638 w 389638"/>
                <a:gd name="connsiteY2" fmla="*/ 1398410 h 1414340"/>
                <a:gd name="connsiteX3" fmla="*/ 351810 w 389638"/>
                <a:gd name="connsiteY3" fmla="*/ 1414340 h 1414340"/>
                <a:gd name="connsiteX4" fmla="*/ 0 w 389638"/>
                <a:gd name="connsiteY4" fmla="*/ 0 h 1414340"/>
                <a:gd name="connsiteX0" fmla="*/ 8076 w 397714"/>
                <a:gd name="connsiteY0" fmla="*/ 0 h 1414340"/>
                <a:gd name="connsiteX1" fmla="*/ 35764 w 397714"/>
                <a:gd name="connsiteY1" fmla="*/ 0 h 1414340"/>
                <a:gd name="connsiteX2" fmla="*/ 397714 w 397714"/>
                <a:gd name="connsiteY2" fmla="*/ 1398410 h 1414340"/>
                <a:gd name="connsiteX3" fmla="*/ 359886 w 397714"/>
                <a:gd name="connsiteY3" fmla="*/ 1414340 h 1414340"/>
                <a:gd name="connsiteX4" fmla="*/ 8076 w 397714"/>
                <a:gd name="connsiteY4" fmla="*/ 0 h 1414340"/>
                <a:gd name="connsiteX0" fmla="*/ 12579 w 402217"/>
                <a:gd name="connsiteY0" fmla="*/ 0 h 1414340"/>
                <a:gd name="connsiteX1" fmla="*/ 40267 w 402217"/>
                <a:gd name="connsiteY1" fmla="*/ 0 h 1414340"/>
                <a:gd name="connsiteX2" fmla="*/ 402217 w 402217"/>
                <a:gd name="connsiteY2" fmla="*/ 1398410 h 1414340"/>
                <a:gd name="connsiteX3" fmla="*/ 364389 w 402217"/>
                <a:gd name="connsiteY3" fmla="*/ 1414340 h 1414340"/>
                <a:gd name="connsiteX4" fmla="*/ 12579 w 402217"/>
                <a:gd name="connsiteY4" fmla="*/ 0 h 1414340"/>
                <a:gd name="connsiteX0" fmla="*/ 12579 w 402217"/>
                <a:gd name="connsiteY0" fmla="*/ 0 h 1414340"/>
                <a:gd name="connsiteX1" fmla="*/ 40267 w 402217"/>
                <a:gd name="connsiteY1" fmla="*/ 0 h 1414340"/>
                <a:gd name="connsiteX2" fmla="*/ 402217 w 402217"/>
                <a:gd name="connsiteY2" fmla="*/ 1398410 h 1414340"/>
                <a:gd name="connsiteX3" fmla="*/ 364389 w 402217"/>
                <a:gd name="connsiteY3" fmla="*/ 1414340 h 1414340"/>
                <a:gd name="connsiteX4" fmla="*/ 12579 w 402217"/>
                <a:gd name="connsiteY4" fmla="*/ 0 h 141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217" h="1414340">
                  <a:moveTo>
                    <a:pt x="12579" y="0"/>
                  </a:moveTo>
                  <a:lnTo>
                    <a:pt x="40267" y="0"/>
                  </a:lnTo>
                  <a:cubicBezTo>
                    <a:pt x="14867" y="516937"/>
                    <a:pt x="230767" y="932273"/>
                    <a:pt x="402217" y="1398410"/>
                  </a:cubicBezTo>
                  <a:lnTo>
                    <a:pt x="364389" y="1414340"/>
                  </a:lnTo>
                  <a:cubicBezTo>
                    <a:pt x="134879" y="1167513"/>
                    <a:pt x="-50876" y="353198"/>
                    <a:pt x="1257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693B18"/>
                </a:gs>
                <a:gs pos="100000">
                  <a:srgbClr val="FFFFFF"/>
                </a:gs>
                <a:gs pos="50000">
                  <a:srgbClr val="693B18"/>
                </a:gs>
                <a:gs pos="25000">
                  <a:schemeClr val="tx1"/>
                </a:gs>
              </a:gsLst>
              <a:lin ang="0" scaled="1"/>
              <a:tileRect/>
            </a:gradFill>
            <a:ln>
              <a:solidFill>
                <a:srgbClr val="00004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" name="Rectángulo 8"/>
            <p:cNvSpPr/>
            <p:nvPr/>
          </p:nvSpPr>
          <p:spPr>
            <a:xfrm>
              <a:off x="3453118" y="3205285"/>
              <a:ext cx="578091" cy="645935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691388"/>
                <a:gd name="connsiteY0" fmla="*/ 0 h 1782585"/>
                <a:gd name="connsiteX1" fmla="*/ 1278638 w 1691388"/>
                <a:gd name="connsiteY1" fmla="*/ 0 h 1782585"/>
                <a:gd name="connsiteX2" fmla="*/ 1691388 w 1691388"/>
                <a:gd name="connsiteY2" fmla="*/ 1782585 h 1782585"/>
                <a:gd name="connsiteX3" fmla="*/ 0 w 1691388"/>
                <a:gd name="connsiteY3" fmla="*/ 1360310 h 1782585"/>
                <a:gd name="connsiteX4" fmla="*/ 0 w 1691388"/>
                <a:gd name="connsiteY4" fmla="*/ 0 h 1782585"/>
                <a:gd name="connsiteX0" fmla="*/ 0 w 1691388"/>
                <a:gd name="connsiteY0" fmla="*/ 0 h 1782585"/>
                <a:gd name="connsiteX1" fmla="*/ 1672338 w 1691388"/>
                <a:gd name="connsiteY1" fmla="*/ 1228725 h 1782585"/>
                <a:gd name="connsiteX2" fmla="*/ 1691388 w 1691388"/>
                <a:gd name="connsiteY2" fmla="*/ 1782585 h 1782585"/>
                <a:gd name="connsiteX3" fmla="*/ 0 w 1691388"/>
                <a:gd name="connsiteY3" fmla="*/ 1360310 h 1782585"/>
                <a:gd name="connsiteX4" fmla="*/ 0 w 1691388"/>
                <a:gd name="connsiteY4" fmla="*/ 0 h 1782585"/>
                <a:gd name="connsiteX0" fmla="*/ 1282700 w 1691388"/>
                <a:gd name="connsiteY0" fmla="*/ 0 h 661810"/>
                <a:gd name="connsiteX1" fmla="*/ 1672338 w 1691388"/>
                <a:gd name="connsiteY1" fmla="*/ 107950 h 661810"/>
                <a:gd name="connsiteX2" fmla="*/ 1691388 w 1691388"/>
                <a:gd name="connsiteY2" fmla="*/ 661810 h 661810"/>
                <a:gd name="connsiteX3" fmla="*/ 0 w 1691388"/>
                <a:gd name="connsiteY3" fmla="*/ 239535 h 661810"/>
                <a:gd name="connsiteX4" fmla="*/ 1282700 w 1691388"/>
                <a:gd name="connsiteY4" fmla="*/ 0 h 661810"/>
                <a:gd name="connsiteX0" fmla="*/ 168275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68275 w 576963"/>
                <a:gd name="connsiteY4" fmla="*/ 0 h 661810"/>
                <a:gd name="connsiteX0" fmla="*/ 168275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68275 w 576963"/>
                <a:gd name="connsiteY4" fmla="*/ 0 h 661810"/>
                <a:gd name="connsiteX0" fmla="*/ 168275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68275 w 576963"/>
                <a:gd name="connsiteY4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01600 w 576963"/>
                <a:gd name="connsiteY4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01600 w 576963"/>
                <a:gd name="connsiteY4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16029 w 576963"/>
                <a:gd name="connsiteY3" fmla="*/ 487240 h 661810"/>
                <a:gd name="connsiteX4" fmla="*/ 0 w 576963"/>
                <a:gd name="connsiteY4" fmla="*/ 172860 h 661810"/>
                <a:gd name="connsiteX5" fmla="*/ 101600 w 576963"/>
                <a:gd name="connsiteY5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16029 w 576963"/>
                <a:gd name="connsiteY3" fmla="*/ 487240 h 661810"/>
                <a:gd name="connsiteX4" fmla="*/ 0 w 576963"/>
                <a:gd name="connsiteY4" fmla="*/ 172860 h 661810"/>
                <a:gd name="connsiteX5" fmla="*/ 101600 w 576963"/>
                <a:gd name="connsiteY5" fmla="*/ 0 h 661810"/>
                <a:gd name="connsiteX0" fmla="*/ 66675 w 576963"/>
                <a:gd name="connsiteY0" fmla="*/ 0 h 645935"/>
                <a:gd name="connsiteX1" fmla="*/ 557913 w 576963"/>
                <a:gd name="connsiteY1" fmla="*/ 92075 h 645935"/>
                <a:gd name="connsiteX2" fmla="*/ 576963 w 576963"/>
                <a:gd name="connsiteY2" fmla="*/ 645935 h 645935"/>
                <a:gd name="connsiteX3" fmla="*/ 16029 w 576963"/>
                <a:gd name="connsiteY3" fmla="*/ 471365 h 645935"/>
                <a:gd name="connsiteX4" fmla="*/ 0 w 576963"/>
                <a:gd name="connsiteY4" fmla="*/ 156985 h 645935"/>
                <a:gd name="connsiteX5" fmla="*/ 66675 w 576963"/>
                <a:gd name="connsiteY5" fmla="*/ 0 h 645935"/>
                <a:gd name="connsiteX0" fmla="*/ 66675 w 576963"/>
                <a:gd name="connsiteY0" fmla="*/ 2647 h 648582"/>
                <a:gd name="connsiteX1" fmla="*/ 557913 w 576963"/>
                <a:gd name="connsiteY1" fmla="*/ 94722 h 648582"/>
                <a:gd name="connsiteX2" fmla="*/ 576963 w 576963"/>
                <a:gd name="connsiteY2" fmla="*/ 648582 h 648582"/>
                <a:gd name="connsiteX3" fmla="*/ 16029 w 576963"/>
                <a:gd name="connsiteY3" fmla="*/ 474012 h 648582"/>
                <a:gd name="connsiteX4" fmla="*/ 0 w 576963"/>
                <a:gd name="connsiteY4" fmla="*/ 159632 h 648582"/>
                <a:gd name="connsiteX5" fmla="*/ 66675 w 576963"/>
                <a:gd name="connsiteY5" fmla="*/ 2647 h 648582"/>
                <a:gd name="connsiteX0" fmla="*/ 66675 w 576963"/>
                <a:gd name="connsiteY0" fmla="*/ 3177 h 649112"/>
                <a:gd name="connsiteX1" fmla="*/ 557913 w 576963"/>
                <a:gd name="connsiteY1" fmla="*/ 95252 h 649112"/>
                <a:gd name="connsiteX2" fmla="*/ 576963 w 576963"/>
                <a:gd name="connsiteY2" fmla="*/ 649112 h 649112"/>
                <a:gd name="connsiteX3" fmla="*/ 16029 w 576963"/>
                <a:gd name="connsiteY3" fmla="*/ 474542 h 649112"/>
                <a:gd name="connsiteX4" fmla="*/ 0 w 576963"/>
                <a:gd name="connsiteY4" fmla="*/ 160162 h 649112"/>
                <a:gd name="connsiteX5" fmla="*/ 66675 w 576963"/>
                <a:gd name="connsiteY5" fmla="*/ 3177 h 649112"/>
                <a:gd name="connsiteX0" fmla="*/ 66675 w 576963"/>
                <a:gd name="connsiteY0" fmla="*/ 0 h 645935"/>
                <a:gd name="connsiteX1" fmla="*/ 557913 w 576963"/>
                <a:gd name="connsiteY1" fmla="*/ 92075 h 645935"/>
                <a:gd name="connsiteX2" fmla="*/ 576963 w 576963"/>
                <a:gd name="connsiteY2" fmla="*/ 645935 h 645935"/>
                <a:gd name="connsiteX3" fmla="*/ 16029 w 576963"/>
                <a:gd name="connsiteY3" fmla="*/ 471365 h 645935"/>
                <a:gd name="connsiteX4" fmla="*/ 0 w 576963"/>
                <a:gd name="connsiteY4" fmla="*/ 156985 h 645935"/>
                <a:gd name="connsiteX5" fmla="*/ 66675 w 576963"/>
                <a:gd name="connsiteY5" fmla="*/ 0 h 645935"/>
                <a:gd name="connsiteX0" fmla="*/ 66675 w 576963"/>
                <a:gd name="connsiteY0" fmla="*/ 0 h 645935"/>
                <a:gd name="connsiteX1" fmla="*/ 557913 w 576963"/>
                <a:gd name="connsiteY1" fmla="*/ 92075 h 645935"/>
                <a:gd name="connsiteX2" fmla="*/ 576963 w 576963"/>
                <a:gd name="connsiteY2" fmla="*/ 645935 h 645935"/>
                <a:gd name="connsiteX3" fmla="*/ 38254 w 576963"/>
                <a:gd name="connsiteY3" fmla="*/ 471365 h 645935"/>
                <a:gd name="connsiteX4" fmla="*/ 0 w 576963"/>
                <a:gd name="connsiteY4" fmla="*/ 156985 h 645935"/>
                <a:gd name="connsiteX5" fmla="*/ 66675 w 576963"/>
                <a:gd name="connsiteY5" fmla="*/ 0 h 645935"/>
                <a:gd name="connsiteX0" fmla="*/ 67803 w 578091"/>
                <a:gd name="connsiteY0" fmla="*/ 0 h 645935"/>
                <a:gd name="connsiteX1" fmla="*/ 559041 w 578091"/>
                <a:gd name="connsiteY1" fmla="*/ 92075 h 645935"/>
                <a:gd name="connsiteX2" fmla="*/ 578091 w 578091"/>
                <a:gd name="connsiteY2" fmla="*/ 645935 h 645935"/>
                <a:gd name="connsiteX3" fmla="*/ 39382 w 578091"/>
                <a:gd name="connsiteY3" fmla="*/ 471365 h 645935"/>
                <a:gd name="connsiteX4" fmla="*/ 1128 w 578091"/>
                <a:gd name="connsiteY4" fmla="*/ 156985 h 645935"/>
                <a:gd name="connsiteX5" fmla="*/ 67803 w 578091"/>
                <a:gd name="connsiteY5" fmla="*/ 0 h 6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8091" h="645935">
                  <a:moveTo>
                    <a:pt x="67803" y="0"/>
                  </a:moveTo>
                  <a:lnTo>
                    <a:pt x="559041" y="92075"/>
                  </a:lnTo>
                  <a:lnTo>
                    <a:pt x="578091" y="645935"/>
                  </a:lnTo>
                  <a:cubicBezTo>
                    <a:pt x="457788" y="603620"/>
                    <a:pt x="150160" y="564480"/>
                    <a:pt x="39382" y="471365"/>
                  </a:cubicBezTo>
                  <a:cubicBezTo>
                    <a:pt x="-27344" y="531672"/>
                    <a:pt x="13879" y="261778"/>
                    <a:pt x="1128" y="156985"/>
                  </a:cubicBezTo>
                  <a:cubicBezTo>
                    <a:pt x="184220" y="327965"/>
                    <a:pt x="135536" y="22695"/>
                    <a:pt x="6780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  <a:gs pos="50000">
                  <a:srgbClr val="000090"/>
                </a:gs>
              </a:gsLst>
              <a:path path="shape">
                <a:fillToRect l="50000" t="50000" r="50000" b="50000"/>
              </a:path>
              <a:tileRect/>
            </a:gradFill>
            <a:ln>
              <a:solidFill>
                <a:srgbClr val="00009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" name="Rectángulo 14"/>
            <p:cNvSpPr/>
            <p:nvPr/>
          </p:nvSpPr>
          <p:spPr>
            <a:xfrm>
              <a:off x="3949504" y="2001919"/>
              <a:ext cx="2273497" cy="2458956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6350 w 1278638"/>
                <a:gd name="connsiteY0" fmla="*/ 22225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6350 w 1278638"/>
                <a:gd name="connsiteY4" fmla="*/ 22225 h 1360310"/>
                <a:gd name="connsiteX0" fmla="*/ 6350 w 1278638"/>
                <a:gd name="connsiteY0" fmla="*/ 117643 h 1455728"/>
                <a:gd name="connsiteX1" fmla="*/ 1278638 w 1278638"/>
                <a:gd name="connsiteY1" fmla="*/ 95418 h 1455728"/>
                <a:gd name="connsiteX2" fmla="*/ 1278638 w 1278638"/>
                <a:gd name="connsiteY2" fmla="*/ 1455728 h 1455728"/>
                <a:gd name="connsiteX3" fmla="*/ 0 w 1278638"/>
                <a:gd name="connsiteY3" fmla="*/ 1455728 h 1455728"/>
                <a:gd name="connsiteX4" fmla="*/ 6350 w 1278638"/>
                <a:gd name="connsiteY4" fmla="*/ 117643 h 1455728"/>
                <a:gd name="connsiteX0" fmla="*/ 6350 w 1278638"/>
                <a:gd name="connsiteY0" fmla="*/ 231870 h 1569955"/>
                <a:gd name="connsiteX1" fmla="*/ 279554 w 1278638"/>
                <a:gd name="connsiteY1" fmla="*/ 3548 h 1569955"/>
                <a:gd name="connsiteX2" fmla="*/ 1278638 w 1278638"/>
                <a:gd name="connsiteY2" fmla="*/ 209645 h 1569955"/>
                <a:gd name="connsiteX3" fmla="*/ 1278638 w 1278638"/>
                <a:gd name="connsiteY3" fmla="*/ 1569955 h 1569955"/>
                <a:gd name="connsiteX4" fmla="*/ 0 w 1278638"/>
                <a:gd name="connsiteY4" fmla="*/ 1569955 h 1569955"/>
                <a:gd name="connsiteX5" fmla="*/ 6350 w 1278638"/>
                <a:gd name="connsiteY5" fmla="*/ 231870 h 1569955"/>
                <a:gd name="connsiteX0" fmla="*/ 6350 w 1278638"/>
                <a:gd name="connsiteY0" fmla="*/ 231870 h 1569955"/>
                <a:gd name="connsiteX1" fmla="*/ 279554 w 1278638"/>
                <a:gd name="connsiteY1" fmla="*/ 3548 h 1569955"/>
                <a:gd name="connsiteX2" fmla="*/ 1278638 w 1278638"/>
                <a:gd name="connsiteY2" fmla="*/ 209645 h 1569955"/>
                <a:gd name="connsiteX3" fmla="*/ 1278638 w 1278638"/>
                <a:gd name="connsiteY3" fmla="*/ 1569955 h 1569955"/>
                <a:gd name="connsiteX4" fmla="*/ 0 w 1278638"/>
                <a:gd name="connsiteY4" fmla="*/ 1569955 h 1569955"/>
                <a:gd name="connsiteX5" fmla="*/ 6350 w 1278638"/>
                <a:gd name="connsiteY5" fmla="*/ 231870 h 1569955"/>
                <a:gd name="connsiteX0" fmla="*/ 6350 w 1278638"/>
                <a:gd name="connsiteY0" fmla="*/ 231870 h 1569955"/>
                <a:gd name="connsiteX1" fmla="*/ 279554 w 1278638"/>
                <a:gd name="connsiteY1" fmla="*/ 3548 h 1569955"/>
                <a:gd name="connsiteX2" fmla="*/ 1278638 w 1278638"/>
                <a:gd name="connsiteY2" fmla="*/ 209645 h 1569955"/>
                <a:gd name="connsiteX3" fmla="*/ 1278638 w 1278638"/>
                <a:gd name="connsiteY3" fmla="*/ 1569955 h 1569955"/>
                <a:gd name="connsiteX4" fmla="*/ 0 w 1278638"/>
                <a:gd name="connsiteY4" fmla="*/ 1569955 h 1569955"/>
                <a:gd name="connsiteX5" fmla="*/ 6350 w 1278638"/>
                <a:gd name="connsiteY5" fmla="*/ 231870 h 1569955"/>
                <a:gd name="connsiteX0" fmla="*/ 6350 w 1278638"/>
                <a:gd name="connsiteY0" fmla="*/ 425438 h 1763523"/>
                <a:gd name="connsiteX1" fmla="*/ 279554 w 1278638"/>
                <a:gd name="connsiteY1" fmla="*/ 197116 h 1763523"/>
                <a:gd name="connsiteX2" fmla="*/ 802388 w 1278638"/>
                <a:gd name="connsiteY2" fmla="*/ 85713 h 1763523"/>
                <a:gd name="connsiteX3" fmla="*/ 1278638 w 1278638"/>
                <a:gd name="connsiteY3" fmla="*/ 1763523 h 1763523"/>
                <a:gd name="connsiteX4" fmla="*/ 0 w 1278638"/>
                <a:gd name="connsiteY4" fmla="*/ 1763523 h 1763523"/>
                <a:gd name="connsiteX5" fmla="*/ 6350 w 1278638"/>
                <a:gd name="connsiteY5" fmla="*/ 425438 h 1763523"/>
                <a:gd name="connsiteX0" fmla="*/ 6350 w 1278638"/>
                <a:gd name="connsiteY0" fmla="*/ 400044 h 1738129"/>
                <a:gd name="connsiteX1" fmla="*/ 279554 w 1278638"/>
                <a:gd name="connsiteY1" fmla="*/ 171722 h 1738129"/>
                <a:gd name="connsiteX2" fmla="*/ 802388 w 1278638"/>
                <a:gd name="connsiteY2" fmla="*/ 60319 h 1738129"/>
                <a:gd name="connsiteX3" fmla="*/ 1278638 w 1278638"/>
                <a:gd name="connsiteY3" fmla="*/ 1738129 h 1738129"/>
                <a:gd name="connsiteX4" fmla="*/ 0 w 1278638"/>
                <a:gd name="connsiteY4" fmla="*/ 1738129 h 1738129"/>
                <a:gd name="connsiteX5" fmla="*/ 6350 w 1278638"/>
                <a:gd name="connsiteY5" fmla="*/ 400044 h 1738129"/>
                <a:gd name="connsiteX0" fmla="*/ 6350 w 1278638"/>
                <a:gd name="connsiteY0" fmla="*/ 417383 h 1755468"/>
                <a:gd name="connsiteX1" fmla="*/ 279554 w 1278638"/>
                <a:gd name="connsiteY1" fmla="*/ 189061 h 1755468"/>
                <a:gd name="connsiteX2" fmla="*/ 802388 w 1278638"/>
                <a:gd name="connsiteY2" fmla="*/ 77658 h 1755468"/>
                <a:gd name="connsiteX3" fmla="*/ 1278638 w 1278638"/>
                <a:gd name="connsiteY3" fmla="*/ 1755468 h 1755468"/>
                <a:gd name="connsiteX4" fmla="*/ 0 w 1278638"/>
                <a:gd name="connsiteY4" fmla="*/ 1755468 h 1755468"/>
                <a:gd name="connsiteX5" fmla="*/ 6350 w 1278638"/>
                <a:gd name="connsiteY5" fmla="*/ 417383 h 1755468"/>
                <a:gd name="connsiteX0" fmla="*/ 6350 w 1278638"/>
                <a:gd name="connsiteY0" fmla="*/ 419918 h 1758003"/>
                <a:gd name="connsiteX1" fmla="*/ 279554 w 1278638"/>
                <a:gd name="connsiteY1" fmla="*/ 191596 h 1758003"/>
                <a:gd name="connsiteX2" fmla="*/ 802388 w 1278638"/>
                <a:gd name="connsiteY2" fmla="*/ 80193 h 1758003"/>
                <a:gd name="connsiteX3" fmla="*/ 1278638 w 1278638"/>
                <a:gd name="connsiteY3" fmla="*/ 1758003 h 1758003"/>
                <a:gd name="connsiteX4" fmla="*/ 0 w 1278638"/>
                <a:gd name="connsiteY4" fmla="*/ 1758003 h 1758003"/>
                <a:gd name="connsiteX5" fmla="*/ 6350 w 1278638"/>
                <a:gd name="connsiteY5" fmla="*/ 419918 h 1758003"/>
                <a:gd name="connsiteX0" fmla="*/ 6350 w 1278638"/>
                <a:gd name="connsiteY0" fmla="*/ 408659 h 1746744"/>
                <a:gd name="connsiteX1" fmla="*/ 279554 w 1278638"/>
                <a:gd name="connsiteY1" fmla="*/ 180337 h 1746744"/>
                <a:gd name="connsiteX2" fmla="*/ 802388 w 1278638"/>
                <a:gd name="connsiteY2" fmla="*/ 68934 h 1746744"/>
                <a:gd name="connsiteX3" fmla="*/ 1278638 w 1278638"/>
                <a:gd name="connsiteY3" fmla="*/ 1746744 h 1746744"/>
                <a:gd name="connsiteX4" fmla="*/ 0 w 1278638"/>
                <a:gd name="connsiteY4" fmla="*/ 1746744 h 1746744"/>
                <a:gd name="connsiteX5" fmla="*/ 6350 w 1278638"/>
                <a:gd name="connsiteY5" fmla="*/ 408659 h 1746744"/>
                <a:gd name="connsiteX0" fmla="*/ 6350 w 1278638"/>
                <a:gd name="connsiteY0" fmla="*/ 433561 h 1771646"/>
                <a:gd name="connsiteX1" fmla="*/ 279554 w 1278638"/>
                <a:gd name="connsiteY1" fmla="*/ 205239 h 1771646"/>
                <a:gd name="connsiteX2" fmla="*/ 802388 w 1278638"/>
                <a:gd name="connsiteY2" fmla="*/ 93836 h 1771646"/>
                <a:gd name="connsiteX3" fmla="*/ 1278638 w 1278638"/>
                <a:gd name="connsiteY3" fmla="*/ 1771646 h 1771646"/>
                <a:gd name="connsiteX4" fmla="*/ 0 w 1278638"/>
                <a:gd name="connsiteY4" fmla="*/ 1771646 h 1771646"/>
                <a:gd name="connsiteX5" fmla="*/ 6350 w 1278638"/>
                <a:gd name="connsiteY5" fmla="*/ 433561 h 1771646"/>
                <a:gd name="connsiteX0" fmla="*/ 6350 w 1717829"/>
                <a:gd name="connsiteY0" fmla="*/ 536541 h 1874626"/>
                <a:gd name="connsiteX1" fmla="*/ 279554 w 1717829"/>
                <a:gd name="connsiteY1" fmla="*/ 308219 h 1874626"/>
                <a:gd name="connsiteX2" fmla="*/ 802388 w 1717829"/>
                <a:gd name="connsiteY2" fmla="*/ 196816 h 1874626"/>
                <a:gd name="connsiteX3" fmla="*/ 1717829 w 1717829"/>
                <a:gd name="connsiteY3" fmla="*/ 31995 h 1874626"/>
                <a:gd name="connsiteX4" fmla="*/ 1278638 w 1717829"/>
                <a:gd name="connsiteY4" fmla="*/ 1874626 h 1874626"/>
                <a:gd name="connsiteX5" fmla="*/ 0 w 1717829"/>
                <a:gd name="connsiteY5" fmla="*/ 1874626 h 1874626"/>
                <a:gd name="connsiteX6" fmla="*/ 6350 w 1717829"/>
                <a:gd name="connsiteY6" fmla="*/ 536541 h 1874626"/>
                <a:gd name="connsiteX0" fmla="*/ 6350 w 1717829"/>
                <a:gd name="connsiteY0" fmla="*/ 526918 h 1865003"/>
                <a:gd name="connsiteX1" fmla="*/ 279554 w 1717829"/>
                <a:gd name="connsiteY1" fmla="*/ 298596 h 1865003"/>
                <a:gd name="connsiteX2" fmla="*/ 802388 w 1717829"/>
                <a:gd name="connsiteY2" fmla="*/ 187193 h 1865003"/>
                <a:gd name="connsiteX3" fmla="*/ 1717829 w 1717829"/>
                <a:gd name="connsiteY3" fmla="*/ 22372 h 1865003"/>
                <a:gd name="connsiteX4" fmla="*/ 1278638 w 1717829"/>
                <a:gd name="connsiteY4" fmla="*/ 1865003 h 1865003"/>
                <a:gd name="connsiteX5" fmla="*/ 0 w 1717829"/>
                <a:gd name="connsiteY5" fmla="*/ 1865003 h 1865003"/>
                <a:gd name="connsiteX6" fmla="*/ 6350 w 1717829"/>
                <a:gd name="connsiteY6" fmla="*/ 526918 h 1865003"/>
                <a:gd name="connsiteX0" fmla="*/ 6350 w 1717829"/>
                <a:gd name="connsiteY0" fmla="*/ 525103 h 1863188"/>
                <a:gd name="connsiteX1" fmla="*/ 279554 w 1717829"/>
                <a:gd name="connsiteY1" fmla="*/ 296781 h 1863188"/>
                <a:gd name="connsiteX2" fmla="*/ 802388 w 1717829"/>
                <a:gd name="connsiteY2" fmla="*/ 185378 h 1863188"/>
                <a:gd name="connsiteX3" fmla="*/ 1717829 w 1717829"/>
                <a:gd name="connsiteY3" fmla="*/ 20557 h 1863188"/>
                <a:gd name="connsiteX4" fmla="*/ 1278638 w 1717829"/>
                <a:gd name="connsiteY4" fmla="*/ 1863188 h 1863188"/>
                <a:gd name="connsiteX5" fmla="*/ 0 w 1717829"/>
                <a:gd name="connsiteY5" fmla="*/ 1863188 h 1863188"/>
                <a:gd name="connsiteX6" fmla="*/ 6350 w 1717829"/>
                <a:gd name="connsiteY6" fmla="*/ 525103 h 1863188"/>
                <a:gd name="connsiteX0" fmla="*/ 6350 w 2254288"/>
                <a:gd name="connsiteY0" fmla="*/ 525103 h 1863188"/>
                <a:gd name="connsiteX1" fmla="*/ 279554 w 2254288"/>
                <a:gd name="connsiteY1" fmla="*/ 296781 h 1863188"/>
                <a:gd name="connsiteX2" fmla="*/ 802388 w 2254288"/>
                <a:gd name="connsiteY2" fmla="*/ 185378 h 1863188"/>
                <a:gd name="connsiteX3" fmla="*/ 1717829 w 2254288"/>
                <a:gd name="connsiteY3" fmla="*/ 20557 h 1863188"/>
                <a:gd name="connsiteX4" fmla="*/ 2248054 w 2254288"/>
                <a:gd name="connsiteY4" fmla="*/ 573006 h 1863188"/>
                <a:gd name="connsiteX5" fmla="*/ 1278638 w 2254288"/>
                <a:gd name="connsiteY5" fmla="*/ 1863188 h 1863188"/>
                <a:gd name="connsiteX6" fmla="*/ 0 w 2254288"/>
                <a:gd name="connsiteY6" fmla="*/ 1863188 h 1863188"/>
                <a:gd name="connsiteX7" fmla="*/ 6350 w 2254288"/>
                <a:gd name="connsiteY7" fmla="*/ 525103 h 1863188"/>
                <a:gd name="connsiteX0" fmla="*/ 6350 w 2248054"/>
                <a:gd name="connsiteY0" fmla="*/ 525103 h 1863188"/>
                <a:gd name="connsiteX1" fmla="*/ 279554 w 2248054"/>
                <a:gd name="connsiteY1" fmla="*/ 296781 h 1863188"/>
                <a:gd name="connsiteX2" fmla="*/ 802388 w 2248054"/>
                <a:gd name="connsiteY2" fmla="*/ 185378 h 1863188"/>
                <a:gd name="connsiteX3" fmla="*/ 1717829 w 2248054"/>
                <a:gd name="connsiteY3" fmla="*/ 20557 h 1863188"/>
                <a:gd name="connsiteX4" fmla="*/ 2248054 w 2248054"/>
                <a:gd name="connsiteY4" fmla="*/ 573006 h 1863188"/>
                <a:gd name="connsiteX5" fmla="*/ 1278638 w 2248054"/>
                <a:gd name="connsiteY5" fmla="*/ 1863188 h 1863188"/>
                <a:gd name="connsiteX6" fmla="*/ 0 w 2248054"/>
                <a:gd name="connsiteY6" fmla="*/ 1863188 h 1863188"/>
                <a:gd name="connsiteX7" fmla="*/ 6350 w 2248054"/>
                <a:gd name="connsiteY7" fmla="*/ 525103 h 1863188"/>
                <a:gd name="connsiteX0" fmla="*/ 6350 w 2248054"/>
                <a:gd name="connsiteY0" fmla="*/ 525103 h 1863188"/>
                <a:gd name="connsiteX1" fmla="*/ 279554 w 2248054"/>
                <a:gd name="connsiteY1" fmla="*/ 296781 h 1863188"/>
                <a:gd name="connsiteX2" fmla="*/ 802388 w 2248054"/>
                <a:gd name="connsiteY2" fmla="*/ 185378 h 1863188"/>
                <a:gd name="connsiteX3" fmla="*/ 1717829 w 2248054"/>
                <a:gd name="connsiteY3" fmla="*/ 20557 h 1863188"/>
                <a:gd name="connsiteX4" fmla="*/ 2248054 w 2248054"/>
                <a:gd name="connsiteY4" fmla="*/ 573006 h 1863188"/>
                <a:gd name="connsiteX5" fmla="*/ 1278638 w 2248054"/>
                <a:gd name="connsiteY5" fmla="*/ 1863188 h 1863188"/>
                <a:gd name="connsiteX6" fmla="*/ 0 w 2248054"/>
                <a:gd name="connsiteY6" fmla="*/ 1863188 h 1863188"/>
                <a:gd name="connsiteX7" fmla="*/ 6350 w 2248054"/>
                <a:gd name="connsiteY7" fmla="*/ 525103 h 1863188"/>
                <a:gd name="connsiteX0" fmla="*/ 6350 w 2248054"/>
                <a:gd name="connsiteY0" fmla="*/ 525103 h 1863188"/>
                <a:gd name="connsiteX1" fmla="*/ 279554 w 2248054"/>
                <a:gd name="connsiteY1" fmla="*/ 296781 h 1863188"/>
                <a:gd name="connsiteX2" fmla="*/ 802388 w 2248054"/>
                <a:gd name="connsiteY2" fmla="*/ 185378 h 1863188"/>
                <a:gd name="connsiteX3" fmla="*/ 1717829 w 2248054"/>
                <a:gd name="connsiteY3" fmla="*/ 20557 h 1863188"/>
                <a:gd name="connsiteX4" fmla="*/ 2248054 w 2248054"/>
                <a:gd name="connsiteY4" fmla="*/ 573006 h 1863188"/>
                <a:gd name="connsiteX5" fmla="*/ 1987703 w 2248054"/>
                <a:gd name="connsiteY5" fmla="*/ 734931 h 1863188"/>
                <a:gd name="connsiteX6" fmla="*/ 1278638 w 2248054"/>
                <a:gd name="connsiteY6" fmla="*/ 1863188 h 1863188"/>
                <a:gd name="connsiteX7" fmla="*/ 0 w 2248054"/>
                <a:gd name="connsiteY7" fmla="*/ 1863188 h 1863188"/>
                <a:gd name="connsiteX8" fmla="*/ 6350 w 2248054"/>
                <a:gd name="connsiteY8" fmla="*/ 525103 h 1863188"/>
                <a:gd name="connsiteX0" fmla="*/ 6350 w 2248054"/>
                <a:gd name="connsiteY0" fmla="*/ 525103 h 1863188"/>
                <a:gd name="connsiteX1" fmla="*/ 279554 w 2248054"/>
                <a:gd name="connsiteY1" fmla="*/ 296781 h 1863188"/>
                <a:gd name="connsiteX2" fmla="*/ 802388 w 2248054"/>
                <a:gd name="connsiteY2" fmla="*/ 185378 h 1863188"/>
                <a:gd name="connsiteX3" fmla="*/ 1717829 w 2248054"/>
                <a:gd name="connsiteY3" fmla="*/ 20557 h 1863188"/>
                <a:gd name="connsiteX4" fmla="*/ 2248054 w 2248054"/>
                <a:gd name="connsiteY4" fmla="*/ 573006 h 1863188"/>
                <a:gd name="connsiteX5" fmla="*/ 1987703 w 2248054"/>
                <a:gd name="connsiteY5" fmla="*/ 734931 h 1863188"/>
                <a:gd name="connsiteX6" fmla="*/ 1689253 w 2248054"/>
                <a:gd name="connsiteY6" fmla="*/ 357106 h 1863188"/>
                <a:gd name="connsiteX7" fmla="*/ 1278638 w 2248054"/>
                <a:gd name="connsiteY7" fmla="*/ 1863188 h 1863188"/>
                <a:gd name="connsiteX8" fmla="*/ 0 w 2248054"/>
                <a:gd name="connsiteY8" fmla="*/ 1863188 h 1863188"/>
                <a:gd name="connsiteX9" fmla="*/ 6350 w 2248054"/>
                <a:gd name="connsiteY9" fmla="*/ 525103 h 1863188"/>
                <a:gd name="connsiteX0" fmla="*/ 6350 w 2248054"/>
                <a:gd name="connsiteY0" fmla="*/ 525103 h 1863188"/>
                <a:gd name="connsiteX1" fmla="*/ 279554 w 2248054"/>
                <a:gd name="connsiteY1" fmla="*/ 296781 h 1863188"/>
                <a:gd name="connsiteX2" fmla="*/ 802388 w 2248054"/>
                <a:gd name="connsiteY2" fmla="*/ 185378 h 1863188"/>
                <a:gd name="connsiteX3" fmla="*/ 1717829 w 2248054"/>
                <a:gd name="connsiteY3" fmla="*/ 20557 h 1863188"/>
                <a:gd name="connsiteX4" fmla="*/ 2248054 w 2248054"/>
                <a:gd name="connsiteY4" fmla="*/ 573006 h 1863188"/>
                <a:gd name="connsiteX5" fmla="*/ 1987703 w 2248054"/>
                <a:gd name="connsiteY5" fmla="*/ 734931 h 1863188"/>
                <a:gd name="connsiteX6" fmla="*/ 1689253 w 2248054"/>
                <a:gd name="connsiteY6" fmla="*/ 357106 h 1863188"/>
                <a:gd name="connsiteX7" fmla="*/ 1552728 w 2248054"/>
                <a:gd name="connsiteY7" fmla="*/ 331706 h 1863188"/>
                <a:gd name="connsiteX8" fmla="*/ 1278638 w 2248054"/>
                <a:gd name="connsiteY8" fmla="*/ 1863188 h 1863188"/>
                <a:gd name="connsiteX9" fmla="*/ 0 w 2248054"/>
                <a:gd name="connsiteY9" fmla="*/ 1863188 h 1863188"/>
                <a:gd name="connsiteX10" fmla="*/ 6350 w 2248054"/>
                <a:gd name="connsiteY10" fmla="*/ 525103 h 1863188"/>
                <a:gd name="connsiteX0" fmla="*/ 6350 w 2248054"/>
                <a:gd name="connsiteY0" fmla="*/ 525103 h 1863188"/>
                <a:gd name="connsiteX1" fmla="*/ 279554 w 2248054"/>
                <a:gd name="connsiteY1" fmla="*/ 296781 h 1863188"/>
                <a:gd name="connsiteX2" fmla="*/ 802388 w 2248054"/>
                <a:gd name="connsiteY2" fmla="*/ 185378 h 1863188"/>
                <a:gd name="connsiteX3" fmla="*/ 1717829 w 2248054"/>
                <a:gd name="connsiteY3" fmla="*/ 20557 h 1863188"/>
                <a:gd name="connsiteX4" fmla="*/ 2248054 w 2248054"/>
                <a:gd name="connsiteY4" fmla="*/ 573006 h 1863188"/>
                <a:gd name="connsiteX5" fmla="*/ 1987703 w 2248054"/>
                <a:gd name="connsiteY5" fmla="*/ 734931 h 1863188"/>
                <a:gd name="connsiteX6" fmla="*/ 1689253 w 2248054"/>
                <a:gd name="connsiteY6" fmla="*/ 357106 h 1863188"/>
                <a:gd name="connsiteX7" fmla="*/ 1552728 w 2248054"/>
                <a:gd name="connsiteY7" fmla="*/ 331706 h 1863188"/>
                <a:gd name="connsiteX8" fmla="*/ 1047903 w 2248054"/>
                <a:gd name="connsiteY8" fmla="*/ 646031 h 1863188"/>
                <a:gd name="connsiteX9" fmla="*/ 1278638 w 2248054"/>
                <a:gd name="connsiteY9" fmla="*/ 1863188 h 1863188"/>
                <a:gd name="connsiteX10" fmla="*/ 0 w 2248054"/>
                <a:gd name="connsiteY10" fmla="*/ 1863188 h 1863188"/>
                <a:gd name="connsiteX11" fmla="*/ 6350 w 2248054"/>
                <a:gd name="connsiteY11" fmla="*/ 525103 h 1863188"/>
                <a:gd name="connsiteX0" fmla="*/ 137 w 2241841"/>
                <a:gd name="connsiteY0" fmla="*/ 525103 h 2256888"/>
                <a:gd name="connsiteX1" fmla="*/ 273341 w 2241841"/>
                <a:gd name="connsiteY1" fmla="*/ 296781 h 2256888"/>
                <a:gd name="connsiteX2" fmla="*/ 796175 w 2241841"/>
                <a:gd name="connsiteY2" fmla="*/ 185378 h 2256888"/>
                <a:gd name="connsiteX3" fmla="*/ 1711616 w 2241841"/>
                <a:gd name="connsiteY3" fmla="*/ 20557 h 2256888"/>
                <a:gd name="connsiteX4" fmla="*/ 2241841 w 2241841"/>
                <a:gd name="connsiteY4" fmla="*/ 573006 h 2256888"/>
                <a:gd name="connsiteX5" fmla="*/ 1981490 w 2241841"/>
                <a:gd name="connsiteY5" fmla="*/ 734931 h 2256888"/>
                <a:gd name="connsiteX6" fmla="*/ 1683040 w 2241841"/>
                <a:gd name="connsiteY6" fmla="*/ 357106 h 2256888"/>
                <a:gd name="connsiteX7" fmla="*/ 1546515 w 2241841"/>
                <a:gd name="connsiteY7" fmla="*/ 331706 h 2256888"/>
                <a:gd name="connsiteX8" fmla="*/ 1041690 w 2241841"/>
                <a:gd name="connsiteY8" fmla="*/ 646031 h 2256888"/>
                <a:gd name="connsiteX9" fmla="*/ 1272425 w 2241841"/>
                <a:gd name="connsiteY9" fmla="*/ 1863188 h 2256888"/>
                <a:gd name="connsiteX10" fmla="*/ 19187 w 2241841"/>
                <a:gd name="connsiteY10" fmla="*/ 2256888 h 2256888"/>
                <a:gd name="connsiteX11" fmla="*/ 137 w 2241841"/>
                <a:gd name="connsiteY11" fmla="*/ 525103 h 2256888"/>
                <a:gd name="connsiteX0" fmla="*/ 109 w 2241813"/>
                <a:gd name="connsiteY0" fmla="*/ 525103 h 2256888"/>
                <a:gd name="connsiteX1" fmla="*/ 273313 w 2241813"/>
                <a:gd name="connsiteY1" fmla="*/ 296781 h 2256888"/>
                <a:gd name="connsiteX2" fmla="*/ 796147 w 2241813"/>
                <a:gd name="connsiteY2" fmla="*/ 185378 h 2256888"/>
                <a:gd name="connsiteX3" fmla="*/ 1711588 w 2241813"/>
                <a:gd name="connsiteY3" fmla="*/ 20557 h 2256888"/>
                <a:gd name="connsiteX4" fmla="*/ 2241813 w 2241813"/>
                <a:gd name="connsiteY4" fmla="*/ 573006 h 2256888"/>
                <a:gd name="connsiteX5" fmla="*/ 1981462 w 2241813"/>
                <a:gd name="connsiteY5" fmla="*/ 734931 h 2256888"/>
                <a:gd name="connsiteX6" fmla="*/ 1683012 w 2241813"/>
                <a:gd name="connsiteY6" fmla="*/ 357106 h 2256888"/>
                <a:gd name="connsiteX7" fmla="*/ 1546487 w 2241813"/>
                <a:gd name="connsiteY7" fmla="*/ 331706 h 2256888"/>
                <a:gd name="connsiteX8" fmla="*/ 1041662 w 2241813"/>
                <a:gd name="connsiteY8" fmla="*/ 646031 h 2256888"/>
                <a:gd name="connsiteX9" fmla="*/ 1272397 w 2241813"/>
                <a:gd name="connsiteY9" fmla="*/ 1863188 h 2256888"/>
                <a:gd name="connsiteX10" fmla="*/ 19159 w 2241813"/>
                <a:gd name="connsiteY10" fmla="*/ 2256888 h 2256888"/>
                <a:gd name="connsiteX11" fmla="*/ 109 w 2241813"/>
                <a:gd name="connsiteY11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304081 w 2273497"/>
                <a:gd name="connsiteY9" fmla="*/ 1863188 h 2256888"/>
                <a:gd name="connsiteX10" fmla="*/ 50843 w 2273497"/>
                <a:gd name="connsiteY10" fmla="*/ 2256888 h 2256888"/>
                <a:gd name="connsiteX11" fmla="*/ 31793 w 2273497"/>
                <a:gd name="connsiteY11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304081 w 2273497"/>
                <a:gd name="connsiteY9" fmla="*/ 1863188 h 2256888"/>
                <a:gd name="connsiteX10" fmla="*/ 50843 w 2273497"/>
                <a:gd name="connsiteY10" fmla="*/ 2256888 h 2256888"/>
                <a:gd name="connsiteX11" fmla="*/ 31793 w 2273497"/>
                <a:gd name="connsiteY11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304081 w 2273497"/>
                <a:gd name="connsiteY9" fmla="*/ 1863188 h 2256888"/>
                <a:gd name="connsiteX10" fmla="*/ 50843 w 2273497"/>
                <a:gd name="connsiteY10" fmla="*/ 2256888 h 2256888"/>
                <a:gd name="connsiteX11" fmla="*/ 31793 w 2273497"/>
                <a:gd name="connsiteY11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304081 w 2273497"/>
                <a:gd name="connsiteY9" fmla="*/ 1863188 h 2256888"/>
                <a:gd name="connsiteX10" fmla="*/ 50843 w 2273497"/>
                <a:gd name="connsiteY10" fmla="*/ 2256888 h 2256888"/>
                <a:gd name="connsiteX11" fmla="*/ 31793 w 2273497"/>
                <a:gd name="connsiteY11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304081 w 2273497"/>
                <a:gd name="connsiteY9" fmla="*/ 1863188 h 2256888"/>
                <a:gd name="connsiteX10" fmla="*/ 50843 w 2273497"/>
                <a:gd name="connsiteY10" fmla="*/ 2256888 h 2256888"/>
                <a:gd name="connsiteX11" fmla="*/ 31793 w 2273497"/>
                <a:gd name="connsiteY11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228921 w 2273497"/>
                <a:gd name="connsiteY9" fmla="*/ 1122281 h 2256888"/>
                <a:gd name="connsiteX10" fmla="*/ 1304081 w 2273497"/>
                <a:gd name="connsiteY10" fmla="*/ 1863188 h 2256888"/>
                <a:gd name="connsiteX11" fmla="*/ 50843 w 2273497"/>
                <a:gd name="connsiteY11" fmla="*/ 2256888 h 2256888"/>
                <a:gd name="connsiteX12" fmla="*/ 31793 w 2273497"/>
                <a:gd name="connsiteY12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228921 w 2273497"/>
                <a:gd name="connsiteY9" fmla="*/ 1122281 h 2256888"/>
                <a:gd name="connsiteX10" fmla="*/ 1304081 w 2273497"/>
                <a:gd name="connsiteY10" fmla="*/ 1863188 h 2256888"/>
                <a:gd name="connsiteX11" fmla="*/ 50843 w 2273497"/>
                <a:gd name="connsiteY11" fmla="*/ 2256888 h 2256888"/>
                <a:gd name="connsiteX12" fmla="*/ 31793 w 2273497"/>
                <a:gd name="connsiteY12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228921 w 2273497"/>
                <a:gd name="connsiteY9" fmla="*/ 1122281 h 2256888"/>
                <a:gd name="connsiteX10" fmla="*/ 1304081 w 2273497"/>
                <a:gd name="connsiteY10" fmla="*/ 1863188 h 2256888"/>
                <a:gd name="connsiteX11" fmla="*/ 50843 w 2273497"/>
                <a:gd name="connsiteY11" fmla="*/ 2256888 h 2256888"/>
                <a:gd name="connsiteX12" fmla="*/ 31793 w 2273497"/>
                <a:gd name="connsiteY12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228921 w 2273497"/>
                <a:gd name="connsiteY9" fmla="*/ 1122281 h 2256888"/>
                <a:gd name="connsiteX10" fmla="*/ 1304081 w 2273497"/>
                <a:gd name="connsiteY10" fmla="*/ 1863188 h 2256888"/>
                <a:gd name="connsiteX11" fmla="*/ 50843 w 2273497"/>
                <a:gd name="connsiteY11" fmla="*/ 2256888 h 2256888"/>
                <a:gd name="connsiteX12" fmla="*/ 31793 w 2273497"/>
                <a:gd name="connsiteY12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228921 w 2273497"/>
                <a:gd name="connsiteY9" fmla="*/ 1122281 h 2256888"/>
                <a:gd name="connsiteX10" fmla="*/ 1304081 w 2273497"/>
                <a:gd name="connsiteY10" fmla="*/ 1863188 h 2256888"/>
                <a:gd name="connsiteX11" fmla="*/ 50843 w 2273497"/>
                <a:gd name="connsiteY11" fmla="*/ 2256888 h 2256888"/>
                <a:gd name="connsiteX12" fmla="*/ 31793 w 2273497"/>
                <a:gd name="connsiteY12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228921 w 2273497"/>
                <a:gd name="connsiteY9" fmla="*/ 1122281 h 2256888"/>
                <a:gd name="connsiteX10" fmla="*/ 1459656 w 2273497"/>
                <a:gd name="connsiteY10" fmla="*/ 2136238 h 2256888"/>
                <a:gd name="connsiteX11" fmla="*/ 50843 w 2273497"/>
                <a:gd name="connsiteY11" fmla="*/ 2256888 h 2256888"/>
                <a:gd name="connsiteX12" fmla="*/ 31793 w 2273497"/>
                <a:gd name="connsiteY12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228921 w 2273497"/>
                <a:gd name="connsiteY9" fmla="*/ 1122281 h 2256888"/>
                <a:gd name="connsiteX10" fmla="*/ 1459656 w 2273497"/>
                <a:gd name="connsiteY10" fmla="*/ 2136238 h 2256888"/>
                <a:gd name="connsiteX11" fmla="*/ 381196 w 2273497"/>
                <a:gd name="connsiteY11" fmla="*/ 2166856 h 2256888"/>
                <a:gd name="connsiteX12" fmla="*/ 50843 w 2273497"/>
                <a:gd name="connsiteY12" fmla="*/ 2256888 h 2256888"/>
                <a:gd name="connsiteX13" fmla="*/ 31793 w 2273497"/>
                <a:gd name="connsiteY13" fmla="*/ 525103 h 2256888"/>
                <a:gd name="connsiteX0" fmla="*/ 31793 w 2273497"/>
                <a:gd name="connsiteY0" fmla="*/ 525103 h 2256888"/>
                <a:gd name="connsiteX1" fmla="*/ 304997 w 2273497"/>
                <a:gd name="connsiteY1" fmla="*/ 296781 h 2256888"/>
                <a:gd name="connsiteX2" fmla="*/ 827831 w 2273497"/>
                <a:gd name="connsiteY2" fmla="*/ 185378 h 2256888"/>
                <a:gd name="connsiteX3" fmla="*/ 1743272 w 2273497"/>
                <a:gd name="connsiteY3" fmla="*/ 20557 h 2256888"/>
                <a:gd name="connsiteX4" fmla="*/ 2273497 w 2273497"/>
                <a:gd name="connsiteY4" fmla="*/ 573006 h 2256888"/>
                <a:gd name="connsiteX5" fmla="*/ 2013146 w 2273497"/>
                <a:gd name="connsiteY5" fmla="*/ 734931 h 2256888"/>
                <a:gd name="connsiteX6" fmla="*/ 1714696 w 2273497"/>
                <a:gd name="connsiteY6" fmla="*/ 357106 h 2256888"/>
                <a:gd name="connsiteX7" fmla="*/ 1578171 w 2273497"/>
                <a:gd name="connsiteY7" fmla="*/ 331706 h 2256888"/>
                <a:gd name="connsiteX8" fmla="*/ 1073346 w 2273497"/>
                <a:gd name="connsiteY8" fmla="*/ 646031 h 2256888"/>
                <a:gd name="connsiteX9" fmla="*/ 1228921 w 2273497"/>
                <a:gd name="connsiteY9" fmla="*/ 1122281 h 2256888"/>
                <a:gd name="connsiteX10" fmla="*/ 1459656 w 2273497"/>
                <a:gd name="connsiteY10" fmla="*/ 2136238 h 2256888"/>
                <a:gd name="connsiteX11" fmla="*/ 381196 w 2273497"/>
                <a:gd name="connsiteY11" fmla="*/ 2166856 h 2256888"/>
                <a:gd name="connsiteX12" fmla="*/ 371671 w 2273497"/>
                <a:gd name="connsiteY12" fmla="*/ 2230356 h 2256888"/>
                <a:gd name="connsiteX13" fmla="*/ 50843 w 2273497"/>
                <a:gd name="connsiteY13" fmla="*/ 2256888 h 2256888"/>
                <a:gd name="connsiteX14" fmla="*/ 31793 w 2273497"/>
                <a:gd name="connsiteY14" fmla="*/ 525103 h 2256888"/>
                <a:gd name="connsiteX0" fmla="*/ 31793 w 2273497"/>
                <a:gd name="connsiteY0" fmla="*/ 525103 h 2427206"/>
                <a:gd name="connsiteX1" fmla="*/ 304997 w 2273497"/>
                <a:gd name="connsiteY1" fmla="*/ 296781 h 2427206"/>
                <a:gd name="connsiteX2" fmla="*/ 827831 w 2273497"/>
                <a:gd name="connsiteY2" fmla="*/ 185378 h 2427206"/>
                <a:gd name="connsiteX3" fmla="*/ 1743272 w 2273497"/>
                <a:gd name="connsiteY3" fmla="*/ 20557 h 2427206"/>
                <a:gd name="connsiteX4" fmla="*/ 2273497 w 2273497"/>
                <a:gd name="connsiteY4" fmla="*/ 573006 h 2427206"/>
                <a:gd name="connsiteX5" fmla="*/ 2013146 w 2273497"/>
                <a:gd name="connsiteY5" fmla="*/ 734931 h 2427206"/>
                <a:gd name="connsiteX6" fmla="*/ 1714696 w 2273497"/>
                <a:gd name="connsiteY6" fmla="*/ 357106 h 2427206"/>
                <a:gd name="connsiteX7" fmla="*/ 1578171 w 2273497"/>
                <a:gd name="connsiteY7" fmla="*/ 331706 h 2427206"/>
                <a:gd name="connsiteX8" fmla="*/ 1073346 w 2273497"/>
                <a:gd name="connsiteY8" fmla="*/ 646031 h 2427206"/>
                <a:gd name="connsiteX9" fmla="*/ 1228921 w 2273497"/>
                <a:gd name="connsiteY9" fmla="*/ 1122281 h 2427206"/>
                <a:gd name="connsiteX10" fmla="*/ 1459656 w 2273497"/>
                <a:gd name="connsiteY10" fmla="*/ 2136238 h 2427206"/>
                <a:gd name="connsiteX11" fmla="*/ 381196 w 2273497"/>
                <a:gd name="connsiteY11" fmla="*/ 2166856 h 2427206"/>
                <a:gd name="connsiteX12" fmla="*/ 336746 w 2273497"/>
                <a:gd name="connsiteY12" fmla="*/ 2427206 h 2427206"/>
                <a:gd name="connsiteX13" fmla="*/ 50843 w 2273497"/>
                <a:gd name="connsiteY13" fmla="*/ 2256888 h 2427206"/>
                <a:gd name="connsiteX14" fmla="*/ 31793 w 2273497"/>
                <a:gd name="connsiteY14" fmla="*/ 525103 h 2427206"/>
                <a:gd name="connsiteX0" fmla="*/ 31793 w 2273497"/>
                <a:gd name="connsiteY0" fmla="*/ 525103 h 2427206"/>
                <a:gd name="connsiteX1" fmla="*/ 304997 w 2273497"/>
                <a:gd name="connsiteY1" fmla="*/ 296781 h 2427206"/>
                <a:gd name="connsiteX2" fmla="*/ 827831 w 2273497"/>
                <a:gd name="connsiteY2" fmla="*/ 185378 h 2427206"/>
                <a:gd name="connsiteX3" fmla="*/ 1743272 w 2273497"/>
                <a:gd name="connsiteY3" fmla="*/ 20557 h 2427206"/>
                <a:gd name="connsiteX4" fmla="*/ 2273497 w 2273497"/>
                <a:gd name="connsiteY4" fmla="*/ 573006 h 2427206"/>
                <a:gd name="connsiteX5" fmla="*/ 2013146 w 2273497"/>
                <a:gd name="connsiteY5" fmla="*/ 734931 h 2427206"/>
                <a:gd name="connsiteX6" fmla="*/ 1714696 w 2273497"/>
                <a:gd name="connsiteY6" fmla="*/ 357106 h 2427206"/>
                <a:gd name="connsiteX7" fmla="*/ 1578171 w 2273497"/>
                <a:gd name="connsiteY7" fmla="*/ 331706 h 2427206"/>
                <a:gd name="connsiteX8" fmla="*/ 1073346 w 2273497"/>
                <a:gd name="connsiteY8" fmla="*/ 646031 h 2427206"/>
                <a:gd name="connsiteX9" fmla="*/ 1228921 w 2273497"/>
                <a:gd name="connsiteY9" fmla="*/ 1122281 h 2427206"/>
                <a:gd name="connsiteX10" fmla="*/ 1459656 w 2273497"/>
                <a:gd name="connsiteY10" fmla="*/ 2136238 h 2427206"/>
                <a:gd name="connsiteX11" fmla="*/ 381196 w 2273497"/>
                <a:gd name="connsiteY11" fmla="*/ 2166856 h 2427206"/>
                <a:gd name="connsiteX12" fmla="*/ 336746 w 2273497"/>
                <a:gd name="connsiteY12" fmla="*/ 2427206 h 2427206"/>
                <a:gd name="connsiteX13" fmla="*/ 50843 w 2273497"/>
                <a:gd name="connsiteY13" fmla="*/ 2256888 h 2427206"/>
                <a:gd name="connsiteX14" fmla="*/ 31793 w 2273497"/>
                <a:gd name="connsiteY14" fmla="*/ 525103 h 2427206"/>
                <a:gd name="connsiteX0" fmla="*/ 31793 w 2273497"/>
                <a:gd name="connsiteY0" fmla="*/ 525103 h 2459012"/>
                <a:gd name="connsiteX1" fmla="*/ 304997 w 2273497"/>
                <a:gd name="connsiteY1" fmla="*/ 296781 h 2459012"/>
                <a:gd name="connsiteX2" fmla="*/ 827831 w 2273497"/>
                <a:gd name="connsiteY2" fmla="*/ 185378 h 2459012"/>
                <a:gd name="connsiteX3" fmla="*/ 1743272 w 2273497"/>
                <a:gd name="connsiteY3" fmla="*/ 20557 h 2459012"/>
                <a:gd name="connsiteX4" fmla="*/ 2273497 w 2273497"/>
                <a:gd name="connsiteY4" fmla="*/ 573006 h 2459012"/>
                <a:gd name="connsiteX5" fmla="*/ 2013146 w 2273497"/>
                <a:gd name="connsiteY5" fmla="*/ 734931 h 2459012"/>
                <a:gd name="connsiteX6" fmla="*/ 1714696 w 2273497"/>
                <a:gd name="connsiteY6" fmla="*/ 357106 h 2459012"/>
                <a:gd name="connsiteX7" fmla="*/ 1578171 w 2273497"/>
                <a:gd name="connsiteY7" fmla="*/ 331706 h 2459012"/>
                <a:gd name="connsiteX8" fmla="*/ 1073346 w 2273497"/>
                <a:gd name="connsiteY8" fmla="*/ 646031 h 2459012"/>
                <a:gd name="connsiteX9" fmla="*/ 1228921 w 2273497"/>
                <a:gd name="connsiteY9" fmla="*/ 1122281 h 2459012"/>
                <a:gd name="connsiteX10" fmla="*/ 1459656 w 2273497"/>
                <a:gd name="connsiteY10" fmla="*/ 2136238 h 2459012"/>
                <a:gd name="connsiteX11" fmla="*/ 565346 w 2273497"/>
                <a:gd name="connsiteY11" fmla="*/ 2458956 h 2459012"/>
                <a:gd name="connsiteX12" fmla="*/ 381196 w 2273497"/>
                <a:gd name="connsiteY12" fmla="*/ 2166856 h 2459012"/>
                <a:gd name="connsiteX13" fmla="*/ 336746 w 2273497"/>
                <a:gd name="connsiteY13" fmla="*/ 2427206 h 2459012"/>
                <a:gd name="connsiteX14" fmla="*/ 50843 w 2273497"/>
                <a:gd name="connsiteY14" fmla="*/ 2256888 h 2459012"/>
                <a:gd name="connsiteX15" fmla="*/ 31793 w 2273497"/>
                <a:gd name="connsiteY15" fmla="*/ 525103 h 2459012"/>
                <a:gd name="connsiteX0" fmla="*/ 31793 w 2273497"/>
                <a:gd name="connsiteY0" fmla="*/ 525103 h 2458956"/>
                <a:gd name="connsiteX1" fmla="*/ 304997 w 2273497"/>
                <a:gd name="connsiteY1" fmla="*/ 296781 h 2458956"/>
                <a:gd name="connsiteX2" fmla="*/ 827831 w 2273497"/>
                <a:gd name="connsiteY2" fmla="*/ 185378 h 2458956"/>
                <a:gd name="connsiteX3" fmla="*/ 1743272 w 2273497"/>
                <a:gd name="connsiteY3" fmla="*/ 20557 h 2458956"/>
                <a:gd name="connsiteX4" fmla="*/ 2273497 w 2273497"/>
                <a:gd name="connsiteY4" fmla="*/ 573006 h 2458956"/>
                <a:gd name="connsiteX5" fmla="*/ 2013146 w 2273497"/>
                <a:gd name="connsiteY5" fmla="*/ 734931 h 2458956"/>
                <a:gd name="connsiteX6" fmla="*/ 1714696 w 2273497"/>
                <a:gd name="connsiteY6" fmla="*/ 357106 h 2458956"/>
                <a:gd name="connsiteX7" fmla="*/ 1578171 w 2273497"/>
                <a:gd name="connsiteY7" fmla="*/ 331706 h 2458956"/>
                <a:gd name="connsiteX8" fmla="*/ 1073346 w 2273497"/>
                <a:gd name="connsiteY8" fmla="*/ 646031 h 2458956"/>
                <a:gd name="connsiteX9" fmla="*/ 1228921 w 2273497"/>
                <a:gd name="connsiteY9" fmla="*/ 1122281 h 2458956"/>
                <a:gd name="connsiteX10" fmla="*/ 1459656 w 2273497"/>
                <a:gd name="connsiteY10" fmla="*/ 2136238 h 2458956"/>
                <a:gd name="connsiteX11" fmla="*/ 565346 w 2273497"/>
                <a:gd name="connsiteY11" fmla="*/ 2458956 h 2458956"/>
                <a:gd name="connsiteX12" fmla="*/ 381196 w 2273497"/>
                <a:gd name="connsiteY12" fmla="*/ 2166856 h 2458956"/>
                <a:gd name="connsiteX13" fmla="*/ 336746 w 2273497"/>
                <a:gd name="connsiteY13" fmla="*/ 2427206 h 2458956"/>
                <a:gd name="connsiteX14" fmla="*/ 50843 w 2273497"/>
                <a:gd name="connsiteY14" fmla="*/ 2256888 h 2458956"/>
                <a:gd name="connsiteX15" fmla="*/ 31793 w 2273497"/>
                <a:gd name="connsiteY15" fmla="*/ 525103 h 2458956"/>
                <a:gd name="connsiteX0" fmla="*/ 31793 w 2273497"/>
                <a:gd name="connsiteY0" fmla="*/ 525103 h 2458956"/>
                <a:gd name="connsiteX1" fmla="*/ 304997 w 2273497"/>
                <a:gd name="connsiteY1" fmla="*/ 296781 h 2458956"/>
                <a:gd name="connsiteX2" fmla="*/ 827831 w 2273497"/>
                <a:gd name="connsiteY2" fmla="*/ 185378 h 2458956"/>
                <a:gd name="connsiteX3" fmla="*/ 1743272 w 2273497"/>
                <a:gd name="connsiteY3" fmla="*/ 20557 h 2458956"/>
                <a:gd name="connsiteX4" fmla="*/ 2273497 w 2273497"/>
                <a:gd name="connsiteY4" fmla="*/ 573006 h 2458956"/>
                <a:gd name="connsiteX5" fmla="*/ 2013146 w 2273497"/>
                <a:gd name="connsiteY5" fmla="*/ 734931 h 2458956"/>
                <a:gd name="connsiteX6" fmla="*/ 1714696 w 2273497"/>
                <a:gd name="connsiteY6" fmla="*/ 357106 h 2458956"/>
                <a:gd name="connsiteX7" fmla="*/ 1578171 w 2273497"/>
                <a:gd name="connsiteY7" fmla="*/ 331706 h 2458956"/>
                <a:gd name="connsiteX8" fmla="*/ 1073346 w 2273497"/>
                <a:gd name="connsiteY8" fmla="*/ 646031 h 2458956"/>
                <a:gd name="connsiteX9" fmla="*/ 1228921 w 2273497"/>
                <a:gd name="connsiteY9" fmla="*/ 1122281 h 2458956"/>
                <a:gd name="connsiteX10" fmla="*/ 1443781 w 2273497"/>
                <a:gd name="connsiteY10" fmla="*/ 2091788 h 2458956"/>
                <a:gd name="connsiteX11" fmla="*/ 565346 w 2273497"/>
                <a:gd name="connsiteY11" fmla="*/ 2458956 h 2458956"/>
                <a:gd name="connsiteX12" fmla="*/ 381196 w 2273497"/>
                <a:gd name="connsiteY12" fmla="*/ 2166856 h 2458956"/>
                <a:gd name="connsiteX13" fmla="*/ 336746 w 2273497"/>
                <a:gd name="connsiteY13" fmla="*/ 2427206 h 2458956"/>
                <a:gd name="connsiteX14" fmla="*/ 50843 w 2273497"/>
                <a:gd name="connsiteY14" fmla="*/ 2256888 h 2458956"/>
                <a:gd name="connsiteX15" fmla="*/ 31793 w 2273497"/>
                <a:gd name="connsiteY15" fmla="*/ 525103 h 2458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3497" h="2458956">
                  <a:moveTo>
                    <a:pt x="31793" y="525103"/>
                  </a:moveTo>
                  <a:cubicBezTo>
                    <a:pt x="120190" y="301077"/>
                    <a:pt x="286624" y="322710"/>
                    <a:pt x="304997" y="296781"/>
                  </a:cubicBezTo>
                  <a:cubicBezTo>
                    <a:pt x="278920" y="70827"/>
                    <a:pt x="779321" y="28027"/>
                    <a:pt x="827831" y="185378"/>
                  </a:cubicBezTo>
                  <a:cubicBezTo>
                    <a:pt x="899086" y="389729"/>
                    <a:pt x="1675192" y="-104419"/>
                    <a:pt x="1743272" y="20557"/>
                  </a:cubicBezTo>
                  <a:cubicBezTo>
                    <a:pt x="1922130" y="227990"/>
                    <a:pt x="2116864" y="263973"/>
                    <a:pt x="2273497" y="573006"/>
                  </a:cubicBezTo>
                  <a:cubicBezTo>
                    <a:pt x="2195180" y="673548"/>
                    <a:pt x="2091463" y="634389"/>
                    <a:pt x="2013146" y="734931"/>
                  </a:cubicBezTo>
                  <a:cubicBezTo>
                    <a:pt x="1890379" y="929664"/>
                    <a:pt x="1837463" y="162373"/>
                    <a:pt x="1714696" y="357106"/>
                  </a:cubicBezTo>
                  <a:cubicBezTo>
                    <a:pt x="1597221" y="524323"/>
                    <a:pt x="1632146" y="275614"/>
                    <a:pt x="1578171" y="331706"/>
                  </a:cubicBezTo>
                  <a:cubicBezTo>
                    <a:pt x="1290304" y="512681"/>
                    <a:pt x="1234213" y="417431"/>
                    <a:pt x="1073346" y="646031"/>
                  </a:cubicBezTo>
                  <a:cubicBezTo>
                    <a:pt x="1029954" y="767739"/>
                    <a:pt x="1265963" y="981523"/>
                    <a:pt x="1228921" y="1122281"/>
                  </a:cubicBezTo>
                  <a:lnTo>
                    <a:pt x="1443781" y="2091788"/>
                  </a:lnTo>
                  <a:cubicBezTo>
                    <a:pt x="1334244" y="2264296"/>
                    <a:pt x="745089" y="2453853"/>
                    <a:pt x="565346" y="2458956"/>
                  </a:cubicBezTo>
                  <a:cubicBezTo>
                    <a:pt x="487203" y="2419609"/>
                    <a:pt x="420354" y="2121877"/>
                    <a:pt x="381196" y="2166856"/>
                  </a:cubicBezTo>
                  <a:cubicBezTo>
                    <a:pt x="332513" y="2178498"/>
                    <a:pt x="385429" y="2415564"/>
                    <a:pt x="336746" y="2427206"/>
                  </a:cubicBezTo>
                  <a:cubicBezTo>
                    <a:pt x="241445" y="2370433"/>
                    <a:pt x="123919" y="2326361"/>
                    <a:pt x="50843" y="2256888"/>
                  </a:cubicBezTo>
                  <a:cubicBezTo>
                    <a:pt x="59310" y="1798160"/>
                    <a:pt x="-52874" y="742531"/>
                    <a:pt x="31793" y="52510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  <a:gs pos="50000">
                  <a:srgbClr val="000090"/>
                </a:gs>
              </a:gsLst>
              <a:path path="shape">
                <a:fillToRect l="50000" t="50000" r="50000" b="50000"/>
              </a:path>
              <a:tileRect/>
            </a:gradFill>
            <a:ln>
              <a:solidFill>
                <a:srgbClr val="00009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" name="Rectángulo 15"/>
            <p:cNvSpPr/>
            <p:nvPr/>
          </p:nvSpPr>
          <p:spPr>
            <a:xfrm rot="19517317">
              <a:off x="4974540" y="3683214"/>
              <a:ext cx="528865" cy="1326186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82270 w 1278638"/>
                <a:gd name="connsiteY3" fmla="*/ 1085947 h 1360310"/>
                <a:gd name="connsiteX4" fmla="*/ 0 w 1278638"/>
                <a:gd name="connsiteY4" fmla="*/ 0 h 1360310"/>
                <a:gd name="connsiteX0" fmla="*/ 0 w 1278638"/>
                <a:gd name="connsiteY0" fmla="*/ 0 h 1209321"/>
                <a:gd name="connsiteX1" fmla="*/ 1278638 w 1278638"/>
                <a:gd name="connsiteY1" fmla="*/ 0 h 1209321"/>
                <a:gd name="connsiteX2" fmla="*/ 928125 w 1278638"/>
                <a:gd name="connsiteY2" fmla="*/ 1209321 h 1209321"/>
                <a:gd name="connsiteX3" fmla="*/ 82270 w 1278638"/>
                <a:gd name="connsiteY3" fmla="*/ 1085947 h 1209321"/>
                <a:gd name="connsiteX4" fmla="*/ 0 w 1278638"/>
                <a:gd name="connsiteY4" fmla="*/ 0 h 1209321"/>
                <a:gd name="connsiteX0" fmla="*/ 0 w 1278638"/>
                <a:gd name="connsiteY0" fmla="*/ 0 h 1317710"/>
                <a:gd name="connsiteX1" fmla="*/ 1278638 w 1278638"/>
                <a:gd name="connsiteY1" fmla="*/ 0 h 1317710"/>
                <a:gd name="connsiteX2" fmla="*/ 928125 w 1278638"/>
                <a:gd name="connsiteY2" fmla="*/ 1209321 h 1317710"/>
                <a:gd name="connsiteX3" fmla="*/ 82270 w 1278638"/>
                <a:gd name="connsiteY3" fmla="*/ 1085947 h 1317710"/>
                <a:gd name="connsiteX4" fmla="*/ 0 w 1278638"/>
                <a:gd name="connsiteY4" fmla="*/ 0 h 1317710"/>
                <a:gd name="connsiteX0" fmla="*/ 0 w 1278638"/>
                <a:gd name="connsiteY0" fmla="*/ 0 h 1390143"/>
                <a:gd name="connsiteX1" fmla="*/ 1278638 w 1278638"/>
                <a:gd name="connsiteY1" fmla="*/ 0 h 1390143"/>
                <a:gd name="connsiteX2" fmla="*/ 928125 w 1278638"/>
                <a:gd name="connsiteY2" fmla="*/ 1209321 h 1390143"/>
                <a:gd name="connsiteX3" fmla="*/ 82270 w 1278638"/>
                <a:gd name="connsiteY3" fmla="*/ 1085947 h 1390143"/>
                <a:gd name="connsiteX4" fmla="*/ 0 w 1278638"/>
                <a:gd name="connsiteY4" fmla="*/ 0 h 1390143"/>
                <a:gd name="connsiteX0" fmla="*/ 0 w 1278638"/>
                <a:gd name="connsiteY0" fmla="*/ 0 h 1354931"/>
                <a:gd name="connsiteX1" fmla="*/ 1278638 w 1278638"/>
                <a:gd name="connsiteY1" fmla="*/ 0 h 1354931"/>
                <a:gd name="connsiteX2" fmla="*/ 928125 w 1278638"/>
                <a:gd name="connsiteY2" fmla="*/ 1209321 h 1354931"/>
                <a:gd name="connsiteX3" fmla="*/ 498015 w 1278638"/>
                <a:gd name="connsiteY3" fmla="*/ 1312398 h 1354931"/>
                <a:gd name="connsiteX4" fmla="*/ 82270 w 1278638"/>
                <a:gd name="connsiteY4" fmla="*/ 1085947 h 1354931"/>
                <a:gd name="connsiteX5" fmla="*/ 0 w 1278638"/>
                <a:gd name="connsiteY5" fmla="*/ 0 h 1354931"/>
                <a:gd name="connsiteX0" fmla="*/ 0 w 1278638"/>
                <a:gd name="connsiteY0" fmla="*/ 0 h 1354931"/>
                <a:gd name="connsiteX1" fmla="*/ 1278638 w 1278638"/>
                <a:gd name="connsiteY1" fmla="*/ 0 h 1354931"/>
                <a:gd name="connsiteX2" fmla="*/ 928125 w 1278638"/>
                <a:gd name="connsiteY2" fmla="*/ 1209321 h 1354931"/>
                <a:gd name="connsiteX3" fmla="*/ 498015 w 1278638"/>
                <a:gd name="connsiteY3" fmla="*/ 1312398 h 1354931"/>
                <a:gd name="connsiteX4" fmla="*/ 82270 w 1278638"/>
                <a:gd name="connsiteY4" fmla="*/ 1085947 h 1354931"/>
                <a:gd name="connsiteX5" fmla="*/ 0 w 1278638"/>
                <a:gd name="connsiteY5" fmla="*/ 0 h 1354931"/>
                <a:gd name="connsiteX0" fmla="*/ 0 w 1278638"/>
                <a:gd name="connsiteY0" fmla="*/ 0 h 1344121"/>
                <a:gd name="connsiteX1" fmla="*/ 1278638 w 1278638"/>
                <a:gd name="connsiteY1" fmla="*/ 0 h 1344121"/>
                <a:gd name="connsiteX2" fmla="*/ 928125 w 1278638"/>
                <a:gd name="connsiteY2" fmla="*/ 1209321 h 1344121"/>
                <a:gd name="connsiteX3" fmla="*/ 498015 w 1278638"/>
                <a:gd name="connsiteY3" fmla="*/ 1312398 h 1344121"/>
                <a:gd name="connsiteX4" fmla="*/ 82270 w 1278638"/>
                <a:gd name="connsiteY4" fmla="*/ 1085947 h 1344121"/>
                <a:gd name="connsiteX5" fmla="*/ 0 w 1278638"/>
                <a:gd name="connsiteY5" fmla="*/ 0 h 1344121"/>
                <a:gd name="connsiteX0" fmla="*/ 0 w 1070709"/>
                <a:gd name="connsiteY0" fmla="*/ 0 h 1344121"/>
                <a:gd name="connsiteX1" fmla="*/ 1070709 w 1070709"/>
                <a:gd name="connsiteY1" fmla="*/ 582546 h 1344121"/>
                <a:gd name="connsiteX2" fmla="*/ 928125 w 1070709"/>
                <a:gd name="connsiteY2" fmla="*/ 1209321 h 1344121"/>
                <a:gd name="connsiteX3" fmla="*/ 498015 w 1070709"/>
                <a:gd name="connsiteY3" fmla="*/ 1312398 h 1344121"/>
                <a:gd name="connsiteX4" fmla="*/ 82270 w 1070709"/>
                <a:gd name="connsiteY4" fmla="*/ 1085947 h 1344121"/>
                <a:gd name="connsiteX5" fmla="*/ 0 w 1070709"/>
                <a:gd name="connsiteY5" fmla="*/ 0 h 1344121"/>
                <a:gd name="connsiteX0" fmla="*/ 299861 w 988439"/>
                <a:gd name="connsiteY0" fmla="*/ 0 h 1434716"/>
                <a:gd name="connsiteX1" fmla="*/ 988439 w 988439"/>
                <a:gd name="connsiteY1" fmla="*/ 673141 h 1434716"/>
                <a:gd name="connsiteX2" fmla="*/ 845855 w 988439"/>
                <a:gd name="connsiteY2" fmla="*/ 1299916 h 1434716"/>
                <a:gd name="connsiteX3" fmla="*/ 415745 w 988439"/>
                <a:gd name="connsiteY3" fmla="*/ 1402993 h 1434716"/>
                <a:gd name="connsiteX4" fmla="*/ 0 w 988439"/>
                <a:gd name="connsiteY4" fmla="*/ 1176542 h 1434716"/>
                <a:gd name="connsiteX5" fmla="*/ 299861 w 988439"/>
                <a:gd name="connsiteY5" fmla="*/ 0 h 1434716"/>
                <a:gd name="connsiteX0" fmla="*/ 299861 w 988439"/>
                <a:gd name="connsiteY0" fmla="*/ 0 h 1424233"/>
                <a:gd name="connsiteX1" fmla="*/ 988439 w 988439"/>
                <a:gd name="connsiteY1" fmla="*/ 673141 h 1424233"/>
                <a:gd name="connsiteX2" fmla="*/ 415745 w 988439"/>
                <a:gd name="connsiteY2" fmla="*/ 1402993 h 1424233"/>
                <a:gd name="connsiteX3" fmla="*/ 0 w 988439"/>
                <a:gd name="connsiteY3" fmla="*/ 1176542 h 1424233"/>
                <a:gd name="connsiteX4" fmla="*/ 299861 w 988439"/>
                <a:gd name="connsiteY4" fmla="*/ 0 h 1424233"/>
                <a:gd name="connsiteX0" fmla="*/ 299861 w 1077298"/>
                <a:gd name="connsiteY0" fmla="*/ 0 h 1424233"/>
                <a:gd name="connsiteX1" fmla="*/ 988439 w 1077298"/>
                <a:gd name="connsiteY1" fmla="*/ 673141 h 1424233"/>
                <a:gd name="connsiteX2" fmla="*/ 415745 w 1077298"/>
                <a:gd name="connsiteY2" fmla="*/ 1402993 h 1424233"/>
                <a:gd name="connsiteX3" fmla="*/ 0 w 1077298"/>
                <a:gd name="connsiteY3" fmla="*/ 1176542 h 1424233"/>
                <a:gd name="connsiteX4" fmla="*/ 1077298 w 1077298"/>
                <a:gd name="connsiteY4" fmla="*/ 98047 h 1424233"/>
                <a:gd name="connsiteX5" fmla="*/ 299861 w 1077298"/>
                <a:gd name="connsiteY5" fmla="*/ 0 h 1424233"/>
                <a:gd name="connsiteX0" fmla="*/ 1241744 w 1241744"/>
                <a:gd name="connsiteY0" fmla="*/ 263193 h 1326186"/>
                <a:gd name="connsiteX1" fmla="*/ 988439 w 1241744"/>
                <a:gd name="connsiteY1" fmla="*/ 575094 h 1326186"/>
                <a:gd name="connsiteX2" fmla="*/ 415745 w 1241744"/>
                <a:gd name="connsiteY2" fmla="*/ 1304946 h 1326186"/>
                <a:gd name="connsiteX3" fmla="*/ 0 w 1241744"/>
                <a:gd name="connsiteY3" fmla="*/ 1078495 h 1326186"/>
                <a:gd name="connsiteX4" fmla="*/ 1077298 w 1241744"/>
                <a:gd name="connsiteY4" fmla="*/ 0 h 1326186"/>
                <a:gd name="connsiteX5" fmla="*/ 1241744 w 1241744"/>
                <a:gd name="connsiteY5" fmla="*/ 263193 h 1326186"/>
                <a:gd name="connsiteX0" fmla="*/ 1241744 w 1339633"/>
                <a:gd name="connsiteY0" fmla="*/ 263193 h 1326186"/>
                <a:gd name="connsiteX1" fmla="*/ 988439 w 1339633"/>
                <a:gd name="connsiteY1" fmla="*/ 575094 h 1326186"/>
                <a:gd name="connsiteX2" fmla="*/ 415745 w 1339633"/>
                <a:gd name="connsiteY2" fmla="*/ 1304946 h 1326186"/>
                <a:gd name="connsiteX3" fmla="*/ 0 w 1339633"/>
                <a:gd name="connsiteY3" fmla="*/ 1078495 h 1326186"/>
                <a:gd name="connsiteX4" fmla="*/ 1077298 w 1339633"/>
                <a:gd name="connsiteY4" fmla="*/ 0 h 1326186"/>
                <a:gd name="connsiteX5" fmla="*/ 1241744 w 1339633"/>
                <a:gd name="connsiteY5" fmla="*/ 263193 h 1326186"/>
                <a:gd name="connsiteX0" fmla="*/ 1241744 w 1339633"/>
                <a:gd name="connsiteY0" fmla="*/ 263193 h 1326186"/>
                <a:gd name="connsiteX1" fmla="*/ 988439 w 1339633"/>
                <a:gd name="connsiteY1" fmla="*/ 575094 h 1326186"/>
                <a:gd name="connsiteX2" fmla="*/ 415745 w 1339633"/>
                <a:gd name="connsiteY2" fmla="*/ 1304946 h 1326186"/>
                <a:gd name="connsiteX3" fmla="*/ 0 w 1339633"/>
                <a:gd name="connsiteY3" fmla="*/ 1078495 h 1326186"/>
                <a:gd name="connsiteX4" fmla="*/ 1077298 w 1339633"/>
                <a:gd name="connsiteY4" fmla="*/ 0 h 1326186"/>
                <a:gd name="connsiteX5" fmla="*/ 1241744 w 1339633"/>
                <a:gd name="connsiteY5" fmla="*/ 263193 h 1326186"/>
                <a:gd name="connsiteX0" fmla="*/ 1241744 w 1429011"/>
                <a:gd name="connsiteY0" fmla="*/ 263193 h 1326186"/>
                <a:gd name="connsiteX1" fmla="*/ 988439 w 1429011"/>
                <a:gd name="connsiteY1" fmla="*/ 575094 h 1326186"/>
                <a:gd name="connsiteX2" fmla="*/ 415745 w 1429011"/>
                <a:gd name="connsiteY2" fmla="*/ 1304946 h 1326186"/>
                <a:gd name="connsiteX3" fmla="*/ 0 w 1429011"/>
                <a:gd name="connsiteY3" fmla="*/ 1078495 h 1326186"/>
                <a:gd name="connsiteX4" fmla="*/ 1077298 w 1429011"/>
                <a:gd name="connsiteY4" fmla="*/ 0 h 1326186"/>
                <a:gd name="connsiteX5" fmla="*/ 1241744 w 1429011"/>
                <a:gd name="connsiteY5" fmla="*/ 263193 h 132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011" h="1326186">
                  <a:moveTo>
                    <a:pt x="1241744" y="263193"/>
                  </a:moveTo>
                  <a:lnTo>
                    <a:pt x="988439" y="575094"/>
                  </a:lnTo>
                  <a:lnTo>
                    <a:pt x="415745" y="1304946"/>
                  </a:lnTo>
                  <a:cubicBezTo>
                    <a:pt x="-50696" y="1362335"/>
                    <a:pt x="75666" y="1308780"/>
                    <a:pt x="0" y="1078495"/>
                  </a:cubicBezTo>
                  <a:cubicBezTo>
                    <a:pt x="94043" y="689635"/>
                    <a:pt x="723084" y="326153"/>
                    <a:pt x="1077298" y="0"/>
                  </a:cubicBezTo>
                  <a:cubicBezTo>
                    <a:pt x="1511270" y="29240"/>
                    <a:pt x="1516203" y="80229"/>
                    <a:pt x="1241744" y="2631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693B18"/>
                </a:gs>
                <a:gs pos="100000">
                  <a:srgbClr val="FFFFFF"/>
                </a:gs>
                <a:gs pos="50000">
                  <a:srgbClr val="693B18"/>
                </a:gs>
              </a:gsLst>
              <a:lin ang="0" scaled="1"/>
              <a:tileRect/>
            </a:gradFill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" name="Rectángulo 19"/>
            <p:cNvSpPr/>
            <p:nvPr/>
          </p:nvSpPr>
          <p:spPr>
            <a:xfrm>
              <a:off x="4258539" y="2091295"/>
              <a:ext cx="429518" cy="1067773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983363 w 1278638"/>
                <a:gd name="connsiteY1" fmla="*/ 10160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555625 w 1278638"/>
                <a:gd name="connsiteY0" fmla="*/ 41275 h 1258710"/>
                <a:gd name="connsiteX1" fmla="*/ 983363 w 1278638"/>
                <a:gd name="connsiteY1" fmla="*/ 0 h 1258710"/>
                <a:gd name="connsiteX2" fmla="*/ 1278638 w 1278638"/>
                <a:gd name="connsiteY2" fmla="*/ 1258710 h 1258710"/>
                <a:gd name="connsiteX3" fmla="*/ 0 w 1278638"/>
                <a:gd name="connsiteY3" fmla="*/ 1258710 h 1258710"/>
                <a:gd name="connsiteX4" fmla="*/ 555625 w 1278638"/>
                <a:gd name="connsiteY4" fmla="*/ 41275 h 1258710"/>
                <a:gd name="connsiteX0" fmla="*/ 555625 w 1278638"/>
                <a:gd name="connsiteY0" fmla="*/ 82470 h 1299905"/>
                <a:gd name="connsiteX1" fmla="*/ 983363 w 1278638"/>
                <a:gd name="connsiteY1" fmla="*/ 41195 h 1299905"/>
                <a:gd name="connsiteX2" fmla="*/ 1278638 w 1278638"/>
                <a:gd name="connsiteY2" fmla="*/ 1299905 h 1299905"/>
                <a:gd name="connsiteX3" fmla="*/ 0 w 1278638"/>
                <a:gd name="connsiteY3" fmla="*/ 1299905 h 1299905"/>
                <a:gd name="connsiteX4" fmla="*/ 555625 w 1278638"/>
                <a:gd name="connsiteY4" fmla="*/ 82470 h 1299905"/>
                <a:gd name="connsiteX0" fmla="*/ 555625 w 1278638"/>
                <a:gd name="connsiteY0" fmla="*/ 152888 h 1370323"/>
                <a:gd name="connsiteX1" fmla="*/ 983363 w 1278638"/>
                <a:gd name="connsiteY1" fmla="*/ 111613 h 1370323"/>
                <a:gd name="connsiteX2" fmla="*/ 1278638 w 1278638"/>
                <a:gd name="connsiteY2" fmla="*/ 1370323 h 1370323"/>
                <a:gd name="connsiteX3" fmla="*/ 0 w 1278638"/>
                <a:gd name="connsiteY3" fmla="*/ 1370323 h 1370323"/>
                <a:gd name="connsiteX4" fmla="*/ 555625 w 1278638"/>
                <a:gd name="connsiteY4" fmla="*/ 152888 h 1370323"/>
                <a:gd name="connsiteX0" fmla="*/ 555625 w 1278638"/>
                <a:gd name="connsiteY0" fmla="*/ 150990 h 1368425"/>
                <a:gd name="connsiteX1" fmla="*/ 942088 w 1278638"/>
                <a:gd name="connsiteY1" fmla="*/ 112890 h 1368425"/>
                <a:gd name="connsiteX2" fmla="*/ 1278638 w 1278638"/>
                <a:gd name="connsiteY2" fmla="*/ 1368425 h 1368425"/>
                <a:gd name="connsiteX3" fmla="*/ 0 w 1278638"/>
                <a:gd name="connsiteY3" fmla="*/ 1368425 h 1368425"/>
                <a:gd name="connsiteX4" fmla="*/ 555625 w 1278638"/>
                <a:gd name="connsiteY4" fmla="*/ 150990 h 1368425"/>
                <a:gd name="connsiteX0" fmla="*/ 555625 w 942088"/>
                <a:gd name="connsiteY0" fmla="*/ 150990 h 1368425"/>
                <a:gd name="connsiteX1" fmla="*/ 942088 w 942088"/>
                <a:gd name="connsiteY1" fmla="*/ 112890 h 1368425"/>
                <a:gd name="connsiteX2" fmla="*/ 0 w 942088"/>
                <a:gd name="connsiteY2" fmla="*/ 1368425 h 1368425"/>
                <a:gd name="connsiteX3" fmla="*/ 555625 w 942088"/>
                <a:gd name="connsiteY3" fmla="*/ 150990 h 1368425"/>
                <a:gd name="connsiteX0" fmla="*/ 31750 w 418213"/>
                <a:gd name="connsiteY0" fmla="*/ 150990 h 1063625"/>
                <a:gd name="connsiteX1" fmla="*/ 418213 w 418213"/>
                <a:gd name="connsiteY1" fmla="*/ 112890 h 1063625"/>
                <a:gd name="connsiteX2" fmla="*/ 0 w 418213"/>
                <a:gd name="connsiteY2" fmla="*/ 1063625 h 1063625"/>
                <a:gd name="connsiteX3" fmla="*/ 31750 w 418213"/>
                <a:gd name="connsiteY3" fmla="*/ 150990 h 1063625"/>
                <a:gd name="connsiteX0" fmla="*/ 31750 w 418327"/>
                <a:gd name="connsiteY0" fmla="*/ 150990 h 1063625"/>
                <a:gd name="connsiteX1" fmla="*/ 418213 w 418327"/>
                <a:gd name="connsiteY1" fmla="*/ 112890 h 1063625"/>
                <a:gd name="connsiteX2" fmla="*/ 0 w 418327"/>
                <a:gd name="connsiteY2" fmla="*/ 1063625 h 1063625"/>
                <a:gd name="connsiteX3" fmla="*/ 31750 w 418327"/>
                <a:gd name="connsiteY3" fmla="*/ 150990 h 1063625"/>
                <a:gd name="connsiteX0" fmla="*/ 42941 w 429518"/>
                <a:gd name="connsiteY0" fmla="*/ 150990 h 1063625"/>
                <a:gd name="connsiteX1" fmla="*/ 429404 w 429518"/>
                <a:gd name="connsiteY1" fmla="*/ 112890 h 1063625"/>
                <a:gd name="connsiteX2" fmla="*/ 11191 w 429518"/>
                <a:gd name="connsiteY2" fmla="*/ 1063625 h 1063625"/>
                <a:gd name="connsiteX3" fmla="*/ 42941 w 429518"/>
                <a:gd name="connsiteY3" fmla="*/ 150990 h 1063625"/>
                <a:gd name="connsiteX0" fmla="*/ 42941 w 429518"/>
                <a:gd name="connsiteY0" fmla="*/ 155138 h 1067773"/>
                <a:gd name="connsiteX1" fmla="*/ 429404 w 429518"/>
                <a:gd name="connsiteY1" fmla="*/ 117038 h 1067773"/>
                <a:gd name="connsiteX2" fmla="*/ 11191 w 429518"/>
                <a:gd name="connsiteY2" fmla="*/ 1067773 h 1067773"/>
                <a:gd name="connsiteX3" fmla="*/ 42941 w 429518"/>
                <a:gd name="connsiteY3" fmla="*/ 155138 h 106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9518" h="1067773">
                  <a:moveTo>
                    <a:pt x="42941" y="155138"/>
                  </a:moveTo>
                  <a:cubicBezTo>
                    <a:pt x="153770" y="-23720"/>
                    <a:pt x="347150" y="-62879"/>
                    <a:pt x="429404" y="117038"/>
                  </a:cubicBezTo>
                  <a:cubicBezTo>
                    <a:pt x="436050" y="491100"/>
                    <a:pt x="150595" y="750861"/>
                    <a:pt x="11191" y="1067773"/>
                  </a:cubicBezTo>
                  <a:cubicBezTo>
                    <a:pt x="21774" y="763561"/>
                    <a:pt x="-37492" y="449825"/>
                    <a:pt x="42941" y="155138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4955439" y="3460030"/>
              <a:ext cx="591478" cy="360213"/>
            </a:xfrm>
            <a:prstGeom prst="rect">
              <a:avLst/>
            </a:prstGeom>
            <a:gradFill flip="none" rotWithShape="1">
              <a:gsLst>
                <a:gs pos="0">
                  <a:srgbClr val="693B18"/>
                </a:gs>
                <a:gs pos="100000">
                  <a:srgbClr val="FFFFFF"/>
                </a:gs>
                <a:gs pos="50000">
                  <a:srgbClr val="693B18"/>
                </a:gs>
                <a:gs pos="25000">
                  <a:schemeClr val="tx1"/>
                </a:gs>
              </a:gsLst>
              <a:lin ang="0" scaled="1"/>
              <a:tileRect/>
            </a:gradFill>
            <a:ln>
              <a:solidFill>
                <a:srgbClr val="693B1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8" name="Rectángulo 19"/>
            <p:cNvSpPr/>
            <p:nvPr/>
          </p:nvSpPr>
          <p:spPr>
            <a:xfrm flipV="1">
              <a:off x="4270376" y="2107077"/>
              <a:ext cx="392812" cy="448795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983363 w 1278638"/>
                <a:gd name="connsiteY1" fmla="*/ 10160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555625 w 1278638"/>
                <a:gd name="connsiteY0" fmla="*/ 41275 h 1258710"/>
                <a:gd name="connsiteX1" fmla="*/ 983363 w 1278638"/>
                <a:gd name="connsiteY1" fmla="*/ 0 h 1258710"/>
                <a:gd name="connsiteX2" fmla="*/ 1278638 w 1278638"/>
                <a:gd name="connsiteY2" fmla="*/ 1258710 h 1258710"/>
                <a:gd name="connsiteX3" fmla="*/ 0 w 1278638"/>
                <a:gd name="connsiteY3" fmla="*/ 1258710 h 1258710"/>
                <a:gd name="connsiteX4" fmla="*/ 555625 w 1278638"/>
                <a:gd name="connsiteY4" fmla="*/ 41275 h 1258710"/>
                <a:gd name="connsiteX0" fmla="*/ 555625 w 1278638"/>
                <a:gd name="connsiteY0" fmla="*/ 82470 h 1299905"/>
                <a:gd name="connsiteX1" fmla="*/ 983363 w 1278638"/>
                <a:gd name="connsiteY1" fmla="*/ 41195 h 1299905"/>
                <a:gd name="connsiteX2" fmla="*/ 1278638 w 1278638"/>
                <a:gd name="connsiteY2" fmla="*/ 1299905 h 1299905"/>
                <a:gd name="connsiteX3" fmla="*/ 0 w 1278638"/>
                <a:gd name="connsiteY3" fmla="*/ 1299905 h 1299905"/>
                <a:gd name="connsiteX4" fmla="*/ 555625 w 1278638"/>
                <a:gd name="connsiteY4" fmla="*/ 82470 h 1299905"/>
                <a:gd name="connsiteX0" fmla="*/ 555625 w 1278638"/>
                <a:gd name="connsiteY0" fmla="*/ 152888 h 1370323"/>
                <a:gd name="connsiteX1" fmla="*/ 983363 w 1278638"/>
                <a:gd name="connsiteY1" fmla="*/ 111613 h 1370323"/>
                <a:gd name="connsiteX2" fmla="*/ 1278638 w 1278638"/>
                <a:gd name="connsiteY2" fmla="*/ 1370323 h 1370323"/>
                <a:gd name="connsiteX3" fmla="*/ 0 w 1278638"/>
                <a:gd name="connsiteY3" fmla="*/ 1370323 h 1370323"/>
                <a:gd name="connsiteX4" fmla="*/ 555625 w 1278638"/>
                <a:gd name="connsiteY4" fmla="*/ 152888 h 1370323"/>
                <a:gd name="connsiteX0" fmla="*/ 555625 w 1278638"/>
                <a:gd name="connsiteY0" fmla="*/ 150990 h 1368425"/>
                <a:gd name="connsiteX1" fmla="*/ 942088 w 1278638"/>
                <a:gd name="connsiteY1" fmla="*/ 112890 h 1368425"/>
                <a:gd name="connsiteX2" fmla="*/ 1278638 w 1278638"/>
                <a:gd name="connsiteY2" fmla="*/ 1368425 h 1368425"/>
                <a:gd name="connsiteX3" fmla="*/ 0 w 1278638"/>
                <a:gd name="connsiteY3" fmla="*/ 1368425 h 1368425"/>
                <a:gd name="connsiteX4" fmla="*/ 555625 w 1278638"/>
                <a:gd name="connsiteY4" fmla="*/ 150990 h 1368425"/>
                <a:gd name="connsiteX0" fmla="*/ 555625 w 942088"/>
                <a:gd name="connsiteY0" fmla="*/ 150990 h 1368425"/>
                <a:gd name="connsiteX1" fmla="*/ 942088 w 942088"/>
                <a:gd name="connsiteY1" fmla="*/ 112890 h 1368425"/>
                <a:gd name="connsiteX2" fmla="*/ 0 w 942088"/>
                <a:gd name="connsiteY2" fmla="*/ 1368425 h 1368425"/>
                <a:gd name="connsiteX3" fmla="*/ 555625 w 942088"/>
                <a:gd name="connsiteY3" fmla="*/ 150990 h 1368425"/>
                <a:gd name="connsiteX0" fmla="*/ 31750 w 418213"/>
                <a:gd name="connsiteY0" fmla="*/ 150990 h 1063625"/>
                <a:gd name="connsiteX1" fmla="*/ 418213 w 418213"/>
                <a:gd name="connsiteY1" fmla="*/ 112890 h 1063625"/>
                <a:gd name="connsiteX2" fmla="*/ 0 w 418213"/>
                <a:gd name="connsiteY2" fmla="*/ 1063625 h 1063625"/>
                <a:gd name="connsiteX3" fmla="*/ 31750 w 418213"/>
                <a:gd name="connsiteY3" fmla="*/ 150990 h 1063625"/>
                <a:gd name="connsiteX0" fmla="*/ 31750 w 418327"/>
                <a:gd name="connsiteY0" fmla="*/ 150990 h 1063625"/>
                <a:gd name="connsiteX1" fmla="*/ 418213 w 418327"/>
                <a:gd name="connsiteY1" fmla="*/ 112890 h 1063625"/>
                <a:gd name="connsiteX2" fmla="*/ 0 w 418327"/>
                <a:gd name="connsiteY2" fmla="*/ 1063625 h 1063625"/>
                <a:gd name="connsiteX3" fmla="*/ 31750 w 418327"/>
                <a:gd name="connsiteY3" fmla="*/ 150990 h 1063625"/>
                <a:gd name="connsiteX0" fmla="*/ 42941 w 429518"/>
                <a:gd name="connsiteY0" fmla="*/ 150990 h 1063625"/>
                <a:gd name="connsiteX1" fmla="*/ 429404 w 429518"/>
                <a:gd name="connsiteY1" fmla="*/ 112890 h 1063625"/>
                <a:gd name="connsiteX2" fmla="*/ 11191 w 429518"/>
                <a:gd name="connsiteY2" fmla="*/ 1063625 h 1063625"/>
                <a:gd name="connsiteX3" fmla="*/ 42941 w 429518"/>
                <a:gd name="connsiteY3" fmla="*/ 150990 h 1063625"/>
                <a:gd name="connsiteX0" fmla="*/ 42941 w 429518"/>
                <a:gd name="connsiteY0" fmla="*/ 155138 h 1067773"/>
                <a:gd name="connsiteX1" fmla="*/ 429404 w 429518"/>
                <a:gd name="connsiteY1" fmla="*/ 117038 h 1067773"/>
                <a:gd name="connsiteX2" fmla="*/ 11191 w 429518"/>
                <a:gd name="connsiteY2" fmla="*/ 1067773 h 1067773"/>
                <a:gd name="connsiteX3" fmla="*/ 42941 w 429518"/>
                <a:gd name="connsiteY3" fmla="*/ 155138 h 1067773"/>
                <a:gd name="connsiteX0" fmla="*/ 50030 w 436601"/>
                <a:gd name="connsiteY0" fmla="*/ 155138 h 997923"/>
                <a:gd name="connsiteX1" fmla="*/ 436493 w 436601"/>
                <a:gd name="connsiteY1" fmla="*/ 117038 h 997923"/>
                <a:gd name="connsiteX2" fmla="*/ 2405 w 436601"/>
                <a:gd name="connsiteY2" fmla="*/ 997923 h 997923"/>
                <a:gd name="connsiteX3" fmla="*/ 50030 w 436601"/>
                <a:gd name="connsiteY3" fmla="*/ 155138 h 997923"/>
                <a:gd name="connsiteX0" fmla="*/ 171533 w 558104"/>
                <a:gd name="connsiteY0" fmla="*/ 155138 h 1036253"/>
                <a:gd name="connsiteX1" fmla="*/ 557996 w 558104"/>
                <a:gd name="connsiteY1" fmla="*/ 117038 h 1036253"/>
                <a:gd name="connsiteX2" fmla="*/ 123908 w 558104"/>
                <a:gd name="connsiteY2" fmla="*/ 997923 h 1036253"/>
                <a:gd name="connsiteX3" fmla="*/ 729 w 558104"/>
                <a:gd name="connsiteY3" fmla="*/ 822268 h 1036253"/>
                <a:gd name="connsiteX4" fmla="*/ 171533 w 558104"/>
                <a:gd name="connsiteY4" fmla="*/ 155138 h 1036253"/>
                <a:gd name="connsiteX0" fmla="*/ 171533 w 558104"/>
                <a:gd name="connsiteY0" fmla="*/ 155138 h 1036253"/>
                <a:gd name="connsiteX1" fmla="*/ 557996 w 558104"/>
                <a:gd name="connsiteY1" fmla="*/ 117038 h 1036253"/>
                <a:gd name="connsiteX2" fmla="*/ 123908 w 558104"/>
                <a:gd name="connsiteY2" fmla="*/ 997923 h 1036253"/>
                <a:gd name="connsiteX3" fmla="*/ 729 w 558104"/>
                <a:gd name="connsiteY3" fmla="*/ 822268 h 1036253"/>
                <a:gd name="connsiteX4" fmla="*/ 171533 w 558104"/>
                <a:gd name="connsiteY4" fmla="*/ 155138 h 1036253"/>
                <a:gd name="connsiteX0" fmla="*/ 184116 w 570687"/>
                <a:gd name="connsiteY0" fmla="*/ 155138 h 1036253"/>
                <a:gd name="connsiteX1" fmla="*/ 570579 w 570687"/>
                <a:gd name="connsiteY1" fmla="*/ 117038 h 1036253"/>
                <a:gd name="connsiteX2" fmla="*/ 136491 w 570687"/>
                <a:gd name="connsiteY2" fmla="*/ 997923 h 1036253"/>
                <a:gd name="connsiteX3" fmla="*/ 612 w 570687"/>
                <a:gd name="connsiteY3" fmla="*/ 822268 h 1036253"/>
                <a:gd name="connsiteX4" fmla="*/ 184116 w 570687"/>
                <a:gd name="connsiteY4" fmla="*/ 155138 h 1036253"/>
                <a:gd name="connsiteX0" fmla="*/ 183504 w 570075"/>
                <a:gd name="connsiteY0" fmla="*/ 155138 h 1034174"/>
                <a:gd name="connsiteX1" fmla="*/ 569967 w 570075"/>
                <a:gd name="connsiteY1" fmla="*/ 117038 h 1034174"/>
                <a:gd name="connsiteX2" fmla="*/ 135879 w 570075"/>
                <a:gd name="connsiteY2" fmla="*/ 997923 h 1034174"/>
                <a:gd name="connsiteX3" fmla="*/ 0 w 570075"/>
                <a:gd name="connsiteY3" fmla="*/ 822268 h 1034174"/>
                <a:gd name="connsiteX4" fmla="*/ 183504 w 570075"/>
                <a:gd name="connsiteY4" fmla="*/ 155138 h 1034174"/>
                <a:gd name="connsiteX0" fmla="*/ 183504 w 570075"/>
                <a:gd name="connsiteY0" fmla="*/ 155138 h 997923"/>
                <a:gd name="connsiteX1" fmla="*/ 569967 w 570075"/>
                <a:gd name="connsiteY1" fmla="*/ 117038 h 997923"/>
                <a:gd name="connsiteX2" fmla="*/ 135879 w 570075"/>
                <a:gd name="connsiteY2" fmla="*/ 997923 h 997923"/>
                <a:gd name="connsiteX3" fmla="*/ 0 w 570075"/>
                <a:gd name="connsiteY3" fmla="*/ 822268 h 997923"/>
                <a:gd name="connsiteX4" fmla="*/ 183504 w 570075"/>
                <a:gd name="connsiteY4" fmla="*/ 155138 h 997923"/>
                <a:gd name="connsiteX0" fmla="*/ 183504 w 570806"/>
                <a:gd name="connsiteY0" fmla="*/ 155138 h 997923"/>
                <a:gd name="connsiteX1" fmla="*/ 569967 w 570806"/>
                <a:gd name="connsiteY1" fmla="*/ 117038 h 997923"/>
                <a:gd name="connsiteX2" fmla="*/ 282576 w 570806"/>
                <a:gd name="connsiteY2" fmla="*/ 755594 h 997923"/>
                <a:gd name="connsiteX3" fmla="*/ 135879 w 570806"/>
                <a:gd name="connsiteY3" fmla="*/ 997923 h 997923"/>
                <a:gd name="connsiteX4" fmla="*/ 0 w 570806"/>
                <a:gd name="connsiteY4" fmla="*/ 822268 h 997923"/>
                <a:gd name="connsiteX5" fmla="*/ 183504 w 570806"/>
                <a:gd name="connsiteY5" fmla="*/ 155138 h 997923"/>
                <a:gd name="connsiteX0" fmla="*/ 183504 w 570806"/>
                <a:gd name="connsiteY0" fmla="*/ 155138 h 997923"/>
                <a:gd name="connsiteX1" fmla="*/ 569967 w 570806"/>
                <a:gd name="connsiteY1" fmla="*/ 117038 h 997923"/>
                <a:gd name="connsiteX2" fmla="*/ 282576 w 570806"/>
                <a:gd name="connsiteY2" fmla="*/ 755594 h 997923"/>
                <a:gd name="connsiteX3" fmla="*/ 135879 w 570806"/>
                <a:gd name="connsiteY3" fmla="*/ 997923 h 997923"/>
                <a:gd name="connsiteX4" fmla="*/ 0 w 570806"/>
                <a:gd name="connsiteY4" fmla="*/ 822268 h 997923"/>
                <a:gd name="connsiteX5" fmla="*/ 183504 w 570806"/>
                <a:gd name="connsiteY5" fmla="*/ 155138 h 997923"/>
                <a:gd name="connsiteX0" fmla="*/ 94604 w 570806"/>
                <a:gd name="connsiteY0" fmla="*/ 1018550 h 1033178"/>
                <a:gd name="connsiteX1" fmla="*/ 569967 w 570806"/>
                <a:gd name="connsiteY1" fmla="*/ 21600 h 1033178"/>
                <a:gd name="connsiteX2" fmla="*/ 282576 w 570806"/>
                <a:gd name="connsiteY2" fmla="*/ 660156 h 1033178"/>
                <a:gd name="connsiteX3" fmla="*/ 135879 w 570806"/>
                <a:gd name="connsiteY3" fmla="*/ 902485 h 1033178"/>
                <a:gd name="connsiteX4" fmla="*/ 0 w 570806"/>
                <a:gd name="connsiteY4" fmla="*/ 726830 h 1033178"/>
                <a:gd name="connsiteX5" fmla="*/ 94604 w 570806"/>
                <a:gd name="connsiteY5" fmla="*/ 1018550 h 1033178"/>
                <a:gd name="connsiteX0" fmla="*/ 94604 w 318248"/>
                <a:gd name="connsiteY0" fmla="*/ 380286 h 429013"/>
                <a:gd name="connsiteX1" fmla="*/ 281042 w 318248"/>
                <a:gd name="connsiteY1" fmla="*/ 418386 h 429013"/>
                <a:gd name="connsiteX2" fmla="*/ 282576 w 318248"/>
                <a:gd name="connsiteY2" fmla="*/ 21892 h 429013"/>
                <a:gd name="connsiteX3" fmla="*/ 135879 w 318248"/>
                <a:gd name="connsiteY3" fmla="*/ 264221 h 429013"/>
                <a:gd name="connsiteX4" fmla="*/ 0 w 318248"/>
                <a:gd name="connsiteY4" fmla="*/ 88566 h 429013"/>
                <a:gd name="connsiteX5" fmla="*/ 94604 w 318248"/>
                <a:gd name="connsiteY5" fmla="*/ 380286 h 429013"/>
                <a:gd name="connsiteX0" fmla="*/ 94604 w 390477"/>
                <a:gd name="connsiteY0" fmla="*/ 378069 h 446695"/>
                <a:gd name="connsiteX1" fmla="*/ 281042 w 390477"/>
                <a:gd name="connsiteY1" fmla="*/ 416169 h 446695"/>
                <a:gd name="connsiteX2" fmla="*/ 282576 w 390477"/>
                <a:gd name="connsiteY2" fmla="*/ 19675 h 446695"/>
                <a:gd name="connsiteX3" fmla="*/ 135879 w 390477"/>
                <a:gd name="connsiteY3" fmla="*/ 262004 h 446695"/>
                <a:gd name="connsiteX4" fmla="*/ 0 w 390477"/>
                <a:gd name="connsiteY4" fmla="*/ 86349 h 446695"/>
                <a:gd name="connsiteX5" fmla="*/ 94604 w 390477"/>
                <a:gd name="connsiteY5" fmla="*/ 378069 h 446695"/>
                <a:gd name="connsiteX0" fmla="*/ 94604 w 376811"/>
                <a:gd name="connsiteY0" fmla="*/ 376249 h 470184"/>
                <a:gd name="connsiteX1" fmla="*/ 281042 w 376811"/>
                <a:gd name="connsiteY1" fmla="*/ 414349 h 470184"/>
                <a:gd name="connsiteX2" fmla="*/ 282576 w 376811"/>
                <a:gd name="connsiteY2" fmla="*/ 17855 h 470184"/>
                <a:gd name="connsiteX3" fmla="*/ 135879 w 376811"/>
                <a:gd name="connsiteY3" fmla="*/ 260184 h 470184"/>
                <a:gd name="connsiteX4" fmla="*/ 0 w 376811"/>
                <a:gd name="connsiteY4" fmla="*/ 84529 h 470184"/>
                <a:gd name="connsiteX5" fmla="*/ 94604 w 376811"/>
                <a:gd name="connsiteY5" fmla="*/ 376249 h 470184"/>
                <a:gd name="connsiteX0" fmla="*/ 94604 w 406826"/>
                <a:gd name="connsiteY0" fmla="*/ 358394 h 476646"/>
                <a:gd name="connsiteX1" fmla="*/ 281042 w 406826"/>
                <a:gd name="connsiteY1" fmla="*/ 396494 h 476646"/>
                <a:gd name="connsiteX2" fmla="*/ 282576 w 406826"/>
                <a:gd name="connsiteY2" fmla="*/ 0 h 476646"/>
                <a:gd name="connsiteX3" fmla="*/ 135879 w 406826"/>
                <a:gd name="connsiteY3" fmla="*/ 242329 h 476646"/>
                <a:gd name="connsiteX4" fmla="*/ 0 w 406826"/>
                <a:gd name="connsiteY4" fmla="*/ 66674 h 476646"/>
                <a:gd name="connsiteX5" fmla="*/ 94604 w 406826"/>
                <a:gd name="connsiteY5" fmla="*/ 358394 h 476646"/>
                <a:gd name="connsiteX0" fmla="*/ 94604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94604 w 392812"/>
                <a:gd name="connsiteY5" fmla="*/ 358394 h 448795"/>
                <a:gd name="connsiteX0" fmla="*/ 94604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94604 w 392812"/>
                <a:gd name="connsiteY5" fmla="*/ 358394 h 448795"/>
                <a:gd name="connsiteX0" fmla="*/ 94604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94604 w 392812"/>
                <a:gd name="connsiteY5" fmla="*/ 358394 h 448795"/>
                <a:gd name="connsiteX0" fmla="*/ 110479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110479 w 392812"/>
                <a:gd name="connsiteY5" fmla="*/ 358394 h 448795"/>
                <a:gd name="connsiteX0" fmla="*/ 110479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110479 w 392812"/>
                <a:gd name="connsiteY5" fmla="*/ 358394 h 4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2812" h="448795">
                  <a:moveTo>
                    <a:pt x="110479" y="358394"/>
                  </a:moveTo>
                  <a:cubicBezTo>
                    <a:pt x="157808" y="319236"/>
                    <a:pt x="198788" y="216577"/>
                    <a:pt x="281042" y="396494"/>
                  </a:cubicBezTo>
                  <a:cubicBezTo>
                    <a:pt x="415029" y="594995"/>
                    <a:pt x="443824" y="177036"/>
                    <a:pt x="282576" y="0"/>
                  </a:cubicBezTo>
                  <a:cubicBezTo>
                    <a:pt x="210228" y="146814"/>
                    <a:pt x="182975" y="231217"/>
                    <a:pt x="135879" y="242329"/>
                  </a:cubicBezTo>
                  <a:cubicBezTo>
                    <a:pt x="78455" y="240276"/>
                    <a:pt x="122238" y="191263"/>
                    <a:pt x="0" y="66674"/>
                  </a:cubicBezTo>
                  <a:cubicBezTo>
                    <a:pt x="7937" y="-73790"/>
                    <a:pt x="-920" y="470641"/>
                    <a:pt x="110479" y="35839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9" name="Rectángulo 19"/>
            <p:cNvSpPr/>
            <p:nvPr/>
          </p:nvSpPr>
          <p:spPr>
            <a:xfrm flipV="1">
              <a:off x="4295775" y="2204309"/>
              <a:ext cx="242759" cy="866405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983363 w 1278638"/>
                <a:gd name="connsiteY1" fmla="*/ 10160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555625 w 1278638"/>
                <a:gd name="connsiteY0" fmla="*/ 41275 h 1258710"/>
                <a:gd name="connsiteX1" fmla="*/ 983363 w 1278638"/>
                <a:gd name="connsiteY1" fmla="*/ 0 h 1258710"/>
                <a:gd name="connsiteX2" fmla="*/ 1278638 w 1278638"/>
                <a:gd name="connsiteY2" fmla="*/ 1258710 h 1258710"/>
                <a:gd name="connsiteX3" fmla="*/ 0 w 1278638"/>
                <a:gd name="connsiteY3" fmla="*/ 1258710 h 1258710"/>
                <a:gd name="connsiteX4" fmla="*/ 555625 w 1278638"/>
                <a:gd name="connsiteY4" fmla="*/ 41275 h 1258710"/>
                <a:gd name="connsiteX0" fmla="*/ 555625 w 1278638"/>
                <a:gd name="connsiteY0" fmla="*/ 82470 h 1299905"/>
                <a:gd name="connsiteX1" fmla="*/ 983363 w 1278638"/>
                <a:gd name="connsiteY1" fmla="*/ 41195 h 1299905"/>
                <a:gd name="connsiteX2" fmla="*/ 1278638 w 1278638"/>
                <a:gd name="connsiteY2" fmla="*/ 1299905 h 1299905"/>
                <a:gd name="connsiteX3" fmla="*/ 0 w 1278638"/>
                <a:gd name="connsiteY3" fmla="*/ 1299905 h 1299905"/>
                <a:gd name="connsiteX4" fmla="*/ 555625 w 1278638"/>
                <a:gd name="connsiteY4" fmla="*/ 82470 h 1299905"/>
                <a:gd name="connsiteX0" fmla="*/ 555625 w 1278638"/>
                <a:gd name="connsiteY0" fmla="*/ 152888 h 1370323"/>
                <a:gd name="connsiteX1" fmla="*/ 983363 w 1278638"/>
                <a:gd name="connsiteY1" fmla="*/ 111613 h 1370323"/>
                <a:gd name="connsiteX2" fmla="*/ 1278638 w 1278638"/>
                <a:gd name="connsiteY2" fmla="*/ 1370323 h 1370323"/>
                <a:gd name="connsiteX3" fmla="*/ 0 w 1278638"/>
                <a:gd name="connsiteY3" fmla="*/ 1370323 h 1370323"/>
                <a:gd name="connsiteX4" fmla="*/ 555625 w 1278638"/>
                <a:gd name="connsiteY4" fmla="*/ 152888 h 1370323"/>
                <a:gd name="connsiteX0" fmla="*/ 555625 w 1278638"/>
                <a:gd name="connsiteY0" fmla="*/ 150990 h 1368425"/>
                <a:gd name="connsiteX1" fmla="*/ 942088 w 1278638"/>
                <a:gd name="connsiteY1" fmla="*/ 112890 h 1368425"/>
                <a:gd name="connsiteX2" fmla="*/ 1278638 w 1278638"/>
                <a:gd name="connsiteY2" fmla="*/ 1368425 h 1368425"/>
                <a:gd name="connsiteX3" fmla="*/ 0 w 1278638"/>
                <a:gd name="connsiteY3" fmla="*/ 1368425 h 1368425"/>
                <a:gd name="connsiteX4" fmla="*/ 555625 w 1278638"/>
                <a:gd name="connsiteY4" fmla="*/ 150990 h 1368425"/>
                <a:gd name="connsiteX0" fmla="*/ 555625 w 942088"/>
                <a:gd name="connsiteY0" fmla="*/ 150990 h 1368425"/>
                <a:gd name="connsiteX1" fmla="*/ 942088 w 942088"/>
                <a:gd name="connsiteY1" fmla="*/ 112890 h 1368425"/>
                <a:gd name="connsiteX2" fmla="*/ 0 w 942088"/>
                <a:gd name="connsiteY2" fmla="*/ 1368425 h 1368425"/>
                <a:gd name="connsiteX3" fmla="*/ 555625 w 942088"/>
                <a:gd name="connsiteY3" fmla="*/ 150990 h 1368425"/>
                <a:gd name="connsiteX0" fmla="*/ 31750 w 418213"/>
                <a:gd name="connsiteY0" fmla="*/ 150990 h 1063625"/>
                <a:gd name="connsiteX1" fmla="*/ 418213 w 418213"/>
                <a:gd name="connsiteY1" fmla="*/ 112890 h 1063625"/>
                <a:gd name="connsiteX2" fmla="*/ 0 w 418213"/>
                <a:gd name="connsiteY2" fmla="*/ 1063625 h 1063625"/>
                <a:gd name="connsiteX3" fmla="*/ 31750 w 418213"/>
                <a:gd name="connsiteY3" fmla="*/ 150990 h 1063625"/>
                <a:gd name="connsiteX0" fmla="*/ 31750 w 418327"/>
                <a:gd name="connsiteY0" fmla="*/ 150990 h 1063625"/>
                <a:gd name="connsiteX1" fmla="*/ 418213 w 418327"/>
                <a:gd name="connsiteY1" fmla="*/ 112890 h 1063625"/>
                <a:gd name="connsiteX2" fmla="*/ 0 w 418327"/>
                <a:gd name="connsiteY2" fmla="*/ 1063625 h 1063625"/>
                <a:gd name="connsiteX3" fmla="*/ 31750 w 418327"/>
                <a:gd name="connsiteY3" fmla="*/ 150990 h 1063625"/>
                <a:gd name="connsiteX0" fmla="*/ 42941 w 429518"/>
                <a:gd name="connsiteY0" fmla="*/ 150990 h 1063625"/>
                <a:gd name="connsiteX1" fmla="*/ 429404 w 429518"/>
                <a:gd name="connsiteY1" fmla="*/ 112890 h 1063625"/>
                <a:gd name="connsiteX2" fmla="*/ 11191 w 429518"/>
                <a:gd name="connsiteY2" fmla="*/ 1063625 h 1063625"/>
                <a:gd name="connsiteX3" fmla="*/ 42941 w 429518"/>
                <a:gd name="connsiteY3" fmla="*/ 150990 h 1063625"/>
                <a:gd name="connsiteX0" fmla="*/ 42941 w 429518"/>
                <a:gd name="connsiteY0" fmla="*/ 155138 h 1067773"/>
                <a:gd name="connsiteX1" fmla="*/ 429404 w 429518"/>
                <a:gd name="connsiteY1" fmla="*/ 117038 h 1067773"/>
                <a:gd name="connsiteX2" fmla="*/ 11191 w 429518"/>
                <a:gd name="connsiteY2" fmla="*/ 1067773 h 1067773"/>
                <a:gd name="connsiteX3" fmla="*/ 42941 w 429518"/>
                <a:gd name="connsiteY3" fmla="*/ 155138 h 1067773"/>
                <a:gd name="connsiteX0" fmla="*/ 50030 w 436601"/>
                <a:gd name="connsiteY0" fmla="*/ 155138 h 997923"/>
                <a:gd name="connsiteX1" fmla="*/ 436493 w 436601"/>
                <a:gd name="connsiteY1" fmla="*/ 117038 h 997923"/>
                <a:gd name="connsiteX2" fmla="*/ 2405 w 436601"/>
                <a:gd name="connsiteY2" fmla="*/ 997923 h 997923"/>
                <a:gd name="connsiteX3" fmla="*/ 50030 w 436601"/>
                <a:gd name="connsiteY3" fmla="*/ 155138 h 997923"/>
                <a:gd name="connsiteX0" fmla="*/ 171533 w 558104"/>
                <a:gd name="connsiteY0" fmla="*/ 155138 h 1036253"/>
                <a:gd name="connsiteX1" fmla="*/ 557996 w 558104"/>
                <a:gd name="connsiteY1" fmla="*/ 117038 h 1036253"/>
                <a:gd name="connsiteX2" fmla="*/ 123908 w 558104"/>
                <a:gd name="connsiteY2" fmla="*/ 997923 h 1036253"/>
                <a:gd name="connsiteX3" fmla="*/ 729 w 558104"/>
                <a:gd name="connsiteY3" fmla="*/ 822268 h 1036253"/>
                <a:gd name="connsiteX4" fmla="*/ 171533 w 558104"/>
                <a:gd name="connsiteY4" fmla="*/ 155138 h 1036253"/>
                <a:gd name="connsiteX0" fmla="*/ 171533 w 558104"/>
                <a:gd name="connsiteY0" fmla="*/ 155138 h 1036253"/>
                <a:gd name="connsiteX1" fmla="*/ 557996 w 558104"/>
                <a:gd name="connsiteY1" fmla="*/ 117038 h 1036253"/>
                <a:gd name="connsiteX2" fmla="*/ 123908 w 558104"/>
                <a:gd name="connsiteY2" fmla="*/ 997923 h 1036253"/>
                <a:gd name="connsiteX3" fmla="*/ 729 w 558104"/>
                <a:gd name="connsiteY3" fmla="*/ 822268 h 1036253"/>
                <a:gd name="connsiteX4" fmla="*/ 171533 w 558104"/>
                <a:gd name="connsiteY4" fmla="*/ 155138 h 1036253"/>
                <a:gd name="connsiteX0" fmla="*/ 184116 w 570687"/>
                <a:gd name="connsiteY0" fmla="*/ 155138 h 1036253"/>
                <a:gd name="connsiteX1" fmla="*/ 570579 w 570687"/>
                <a:gd name="connsiteY1" fmla="*/ 117038 h 1036253"/>
                <a:gd name="connsiteX2" fmla="*/ 136491 w 570687"/>
                <a:gd name="connsiteY2" fmla="*/ 997923 h 1036253"/>
                <a:gd name="connsiteX3" fmla="*/ 612 w 570687"/>
                <a:gd name="connsiteY3" fmla="*/ 822268 h 1036253"/>
                <a:gd name="connsiteX4" fmla="*/ 184116 w 570687"/>
                <a:gd name="connsiteY4" fmla="*/ 155138 h 1036253"/>
                <a:gd name="connsiteX0" fmla="*/ 183504 w 570075"/>
                <a:gd name="connsiteY0" fmla="*/ 155138 h 1034174"/>
                <a:gd name="connsiteX1" fmla="*/ 569967 w 570075"/>
                <a:gd name="connsiteY1" fmla="*/ 117038 h 1034174"/>
                <a:gd name="connsiteX2" fmla="*/ 135879 w 570075"/>
                <a:gd name="connsiteY2" fmla="*/ 997923 h 1034174"/>
                <a:gd name="connsiteX3" fmla="*/ 0 w 570075"/>
                <a:gd name="connsiteY3" fmla="*/ 822268 h 1034174"/>
                <a:gd name="connsiteX4" fmla="*/ 183504 w 570075"/>
                <a:gd name="connsiteY4" fmla="*/ 155138 h 1034174"/>
                <a:gd name="connsiteX0" fmla="*/ 183504 w 570075"/>
                <a:gd name="connsiteY0" fmla="*/ 155138 h 997923"/>
                <a:gd name="connsiteX1" fmla="*/ 569967 w 570075"/>
                <a:gd name="connsiteY1" fmla="*/ 117038 h 997923"/>
                <a:gd name="connsiteX2" fmla="*/ 135879 w 570075"/>
                <a:gd name="connsiteY2" fmla="*/ 997923 h 997923"/>
                <a:gd name="connsiteX3" fmla="*/ 0 w 570075"/>
                <a:gd name="connsiteY3" fmla="*/ 822268 h 997923"/>
                <a:gd name="connsiteX4" fmla="*/ 183504 w 570075"/>
                <a:gd name="connsiteY4" fmla="*/ 155138 h 997923"/>
                <a:gd name="connsiteX0" fmla="*/ 183504 w 570806"/>
                <a:gd name="connsiteY0" fmla="*/ 155138 h 997923"/>
                <a:gd name="connsiteX1" fmla="*/ 569967 w 570806"/>
                <a:gd name="connsiteY1" fmla="*/ 117038 h 997923"/>
                <a:gd name="connsiteX2" fmla="*/ 282576 w 570806"/>
                <a:gd name="connsiteY2" fmla="*/ 755594 h 997923"/>
                <a:gd name="connsiteX3" fmla="*/ 135879 w 570806"/>
                <a:gd name="connsiteY3" fmla="*/ 997923 h 997923"/>
                <a:gd name="connsiteX4" fmla="*/ 0 w 570806"/>
                <a:gd name="connsiteY4" fmla="*/ 822268 h 997923"/>
                <a:gd name="connsiteX5" fmla="*/ 183504 w 570806"/>
                <a:gd name="connsiteY5" fmla="*/ 155138 h 997923"/>
                <a:gd name="connsiteX0" fmla="*/ 183504 w 570806"/>
                <a:gd name="connsiteY0" fmla="*/ 155138 h 997923"/>
                <a:gd name="connsiteX1" fmla="*/ 569967 w 570806"/>
                <a:gd name="connsiteY1" fmla="*/ 117038 h 997923"/>
                <a:gd name="connsiteX2" fmla="*/ 282576 w 570806"/>
                <a:gd name="connsiteY2" fmla="*/ 755594 h 997923"/>
                <a:gd name="connsiteX3" fmla="*/ 135879 w 570806"/>
                <a:gd name="connsiteY3" fmla="*/ 997923 h 997923"/>
                <a:gd name="connsiteX4" fmla="*/ 0 w 570806"/>
                <a:gd name="connsiteY4" fmla="*/ 822268 h 997923"/>
                <a:gd name="connsiteX5" fmla="*/ 183504 w 570806"/>
                <a:gd name="connsiteY5" fmla="*/ 155138 h 997923"/>
                <a:gd name="connsiteX0" fmla="*/ 94604 w 570806"/>
                <a:gd name="connsiteY0" fmla="*/ 1018550 h 1033178"/>
                <a:gd name="connsiteX1" fmla="*/ 569967 w 570806"/>
                <a:gd name="connsiteY1" fmla="*/ 21600 h 1033178"/>
                <a:gd name="connsiteX2" fmla="*/ 282576 w 570806"/>
                <a:gd name="connsiteY2" fmla="*/ 660156 h 1033178"/>
                <a:gd name="connsiteX3" fmla="*/ 135879 w 570806"/>
                <a:gd name="connsiteY3" fmla="*/ 902485 h 1033178"/>
                <a:gd name="connsiteX4" fmla="*/ 0 w 570806"/>
                <a:gd name="connsiteY4" fmla="*/ 726830 h 1033178"/>
                <a:gd name="connsiteX5" fmla="*/ 94604 w 570806"/>
                <a:gd name="connsiteY5" fmla="*/ 1018550 h 1033178"/>
                <a:gd name="connsiteX0" fmla="*/ 94604 w 318248"/>
                <a:gd name="connsiteY0" fmla="*/ 380286 h 429013"/>
                <a:gd name="connsiteX1" fmla="*/ 281042 w 318248"/>
                <a:gd name="connsiteY1" fmla="*/ 418386 h 429013"/>
                <a:gd name="connsiteX2" fmla="*/ 282576 w 318248"/>
                <a:gd name="connsiteY2" fmla="*/ 21892 h 429013"/>
                <a:gd name="connsiteX3" fmla="*/ 135879 w 318248"/>
                <a:gd name="connsiteY3" fmla="*/ 264221 h 429013"/>
                <a:gd name="connsiteX4" fmla="*/ 0 w 318248"/>
                <a:gd name="connsiteY4" fmla="*/ 88566 h 429013"/>
                <a:gd name="connsiteX5" fmla="*/ 94604 w 318248"/>
                <a:gd name="connsiteY5" fmla="*/ 380286 h 429013"/>
                <a:gd name="connsiteX0" fmla="*/ 94604 w 390477"/>
                <a:gd name="connsiteY0" fmla="*/ 378069 h 446695"/>
                <a:gd name="connsiteX1" fmla="*/ 281042 w 390477"/>
                <a:gd name="connsiteY1" fmla="*/ 416169 h 446695"/>
                <a:gd name="connsiteX2" fmla="*/ 282576 w 390477"/>
                <a:gd name="connsiteY2" fmla="*/ 19675 h 446695"/>
                <a:gd name="connsiteX3" fmla="*/ 135879 w 390477"/>
                <a:gd name="connsiteY3" fmla="*/ 262004 h 446695"/>
                <a:gd name="connsiteX4" fmla="*/ 0 w 390477"/>
                <a:gd name="connsiteY4" fmla="*/ 86349 h 446695"/>
                <a:gd name="connsiteX5" fmla="*/ 94604 w 390477"/>
                <a:gd name="connsiteY5" fmla="*/ 378069 h 446695"/>
                <a:gd name="connsiteX0" fmla="*/ 94604 w 376811"/>
                <a:gd name="connsiteY0" fmla="*/ 376249 h 470184"/>
                <a:gd name="connsiteX1" fmla="*/ 281042 w 376811"/>
                <a:gd name="connsiteY1" fmla="*/ 414349 h 470184"/>
                <a:gd name="connsiteX2" fmla="*/ 282576 w 376811"/>
                <a:gd name="connsiteY2" fmla="*/ 17855 h 470184"/>
                <a:gd name="connsiteX3" fmla="*/ 135879 w 376811"/>
                <a:gd name="connsiteY3" fmla="*/ 260184 h 470184"/>
                <a:gd name="connsiteX4" fmla="*/ 0 w 376811"/>
                <a:gd name="connsiteY4" fmla="*/ 84529 h 470184"/>
                <a:gd name="connsiteX5" fmla="*/ 94604 w 376811"/>
                <a:gd name="connsiteY5" fmla="*/ 376249 h 470184"/>
                <a:gd name="connsiteX0" fmla="*/ 94604 w 406826"/>
                <a:gd name="connsiteY0" fmla="*/ 358394 h 476646"/>
                <a:gd name="connsiteX1" fmla="*/ 281042 w 406826"/>
                <a:gd name="connsiteY1" fmla="*/ 396494 h 476646"/>
                <a:gd name="connsiteX2" fmla="*/ 282576 w 406826"/>
                <a:gd name="connsiteY2" fmla="*/ 0 h 476646"/>
                <a:gd name="connsiteX3" fmla="*/ 135879 w 406826"/>
                <a:gd name="connsiteY3" fmla="*/ 242329 h 476646"/>
                <a:gd name="connsiteX4" fmla="*/ 0 w 406826"/>
                <a:gd name="connsiteY4" fmla="*/ 66674 h 476646"/>
                <a:gd name="connsiteX5" fmla="*/ 94604 w 406826"/>
                <a:gd name="connsiteY5" fmla="*/ 358394 h 476646"/>
                <a:gd name="connsiteX0" fmla="*/ 94604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94604 w 392812"/>
                <a:gd name="connsiteY5" fmla="*/ 358394 h 448795"/>
                <a:gd name="connsiteX0" fmla="*/ 94604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94604 w 392812"/>
                <a:gd name="connsiteY5" fmla="*/ 358394 h 448795"/>
                <a:gd name="connsiteX0" fmla="*/ 94604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94604 w 392812"/>
                <a:gd name="connsiteY5" fmla="*/ 358394 h 448795"/>
                <a:gd name="connsiteX0" fmla="*/ 110479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110479 w 392812"/>
                <a:gd name="connsiteY5" fmla="*/ 358394 h 448795"/>
                <a:gd name="connsiteX0" fmla="*/ 110479 w 392812"/>
                <a:gd name="connsiteY0" fmla="*/ 358394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110479 w 392812"/>
                <a:gd name="connsiteY5" fmla="*/ 358394 h 448795"/>
                <a:gd name="connsiteX0" fmla="*/ 53701 w 424934"/>
                <a:gd name="connsiteY0" fmla="*/ 418719 h 448795"/>
                <a:gd name="connsiteX1" fmla="*/ 313164 w 424934"/>
                <a:gd name="connsiteY1" fmla="*/ 396494 h 448795"/>
                <a:gd name="connsiteX2" fmla="*/ 314698 w 424934"/>
                <a:gd name="connsiteY2" fmla="*/ 0 h 448795"/>
                <a:gd name="connsiteX3" fmla="*/ 168001 w 424934"/>
                <a:gd name="connsiteY3" fmla="*/ 242329 h 448795"/>
                <a:gd name="connsiteX4" fmla="*/ 32122 w 424934"/>
                <a:gd name="connsiteY4" fmla="*/ 66674 h 448795"/>
                <a:gd name="connsiteX5" fmla="*/ 53701 w 424934"/>
                <a:gd name="connsiteY5" fmla="*/ 418719 h 448795"/>
                <a:gd name="connsiteX0" fmla="*/ 53701 w 424934"/>
                <a:gd name="connsiteY0" fmla="*/ 418719 h 448795"/>
                <a:gd name="connsiteX1" fmla="*/ 313164 w 424934"/>
                <a:gd name="connsiteY1" fmla="*/ 396494 h 448795"/>
                <a:gd name="connsiteX2" fmla="*/ 314698 w 424934"/>
                <a:gd name="connsiteY2" fmla="*/ 0 h 448795"/>
                <a:gd name="connsiteX3" fmla="*/ 168001 w 424934"/>
                <a:gd name="connsiteY3" fmla="*/ 242329 h 448795"/>
                <a:gd name="connsiteX4" fmla="*/ 32122 w 424934"/>
                <a:gd name="connsiteY4" fmla="*/ 66674 h 448795"/>
                <a:gd name="connsiteX5" fmla="*/ 53701 w 424934"/>
                <a:gd name="connsiteY5" fmla="*/ 418719 h 448795"/>
                <a:gd name="connsiteX0" fmla="*/ 142229 w 392812"/>
                <a:gd name="connsiteY0" fmla="*/ 406019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142229 w 392812"/>
                <a:gd name="connsiteY5" fmla="*/ 406019 h 448795"/>
                <a:gd name="connsiteX0" fmla="*/ 142229 w 392812"/>
                <a:gd name="connsiteY0" fmla="*/ 406019 h 448795"/>
                <a:gd name="connsiteX1" fmla="*/ 281042 w 392812"/>
                <a:gd name="connsiteY1" fmla="*/ 396494 h 448795"/>
                <a:gd name="connsiteX2" fmla="*/ 282576 w 392812"/>
                <a:gd name="connsiteY2" fmla="*/ 0 h 448795"/>
                <a:gd name="connsiteX3" fmla="*/ 135879 w 392812"/>
                <a:gd name="connsiteY3" fmla="*/ 242329 h 448795"/>
                <a:gd name="connsiteX4" fmla="*/ 0 w 392812"/>
                <a:gd name="connsiteY4" fmla="*/ 66674 h 448795"/>
                <a:gd name="connsiteX5" fmla="*/ 142229 w 392812"/>
                <a:gd name="connsiteY5" fmla="*/ 406019 h 448795"/>
                <a:gd name="connsiteX0" fmla="*/ 142229 w 328287"/>
                <a:gd name="connsiteY0" fmla="*/ 406019 h 406019"/>
                <a:gd name="connsiteX1" fmla="*/ 281042 w 328287"/>
                <a:gd name="connsiteY1" fmla="*/ 396494 h 406019"/>
                <a:gd name="connsiteX2" fmla="*/ 282576 w 328287"/>
                <a:gd name="connsiteY2" fmla="*/ 0 h 406019"/>
                <a:gd name="connsiteX3" fmla="*/ 135879 w 328287"/>
                <a:gd name="connsiteY3" fmla="*/ 242329 h 406019"/>
                <a:gd name="connsiteX4" fmla="*/ 0 w 328287"/>
                <a:gd name="connsiteY4" fmla="*/ 66674 h 406019"/>
                <a:gd name="connsiteX5" fmla="*/ 142229 w 328287"/>
                <a:gd name="connsiteY5" fmla="*/ 406019 h 406019"/>
                <a:gd name="connsiteX0" fmla="*/ 142229 w 328287"/>
                <a:gd name="connsiteY0" fmla="*/ 406019 h 406019"/>
                <a:gd name="connsiteX1" fmla="*/ 281042 w 328287"/>
                <a:gd name="connsiteY1" fmla="*/ 396494 h 406019"/>
                <a:gd name="connsiteX2" fmla="*/ 282576 w 328287"/>
                <a:gd name="connsiteY2" fmla="*/ 0 h 406019"/>
                <a:gd name="connsiteX3" fmla="*/ 196204 w 328287"/>
                <a:gd name="connsiteY3" fmla="*/ 229629 h 406019"/>
                <a:gd name="connsiteX4" fmla="*/ 0 w 328287"/>
                <a:gd name="connsiteY4" fmla="*/ 66674 h 406019"/>
                <a:gd name="connsiteX5" fmla="*/ 142229 w 328287"/>
                <a:gd name="connsiteY5" fmla="*/ 406019 h 406019"/>
                <a:gd name="connsiteX0" fmla="*/ 0 w 210624"/>
                <a:gd name="connsiteY0" fmla="*/ 518354 h 518354"/>
                <a:gd name="connsiteX1" fmla="*/ 138813 w 210624"/>
                <a:gd name="connsiteY1" fmla="*/ 508829 h 518354"/>
                <a:gd name="connsiteX2" fmla="*/ 140347 w 210624"/>
                <a:gd name="connsiteY2" fmla="*/ 112335 h 518354"/>
                <a:gd name="connsiteX3" fmla="*/ 53975 w 210624"/>
                <a:gd name="connsiteY3" fmla="*/ 341964 h 518354"/>
                <a:gd name="connsiteX4" fmla="*/ 181621 w 210624"/>
                <a:gd name="connsiteY4" fmla="*/ 29784 h 518354"/>
                <a:gd name="connsiteX5" fmla="*/ 0 w 210624"/>
                <a:gd name="connsiteY5" fmla="*/ 518354 h 518354"/>
                <a:gd name="connsiteX0" fmla="*/ 94904 w 305528"/>
                <a:gd name="connsiteY0" fmla="*/ 523494 h 523494"/>
                <a:gd name="connsiteX1" fmla="*/ 233717 w 305528"/>
                <a:gd name="connsiteY1" fmla="*/ 513969 h 523494"/>
                <a:gd name="connsiteX2" fmla="*/ 13001 w 305528"/>
                <a:gd name="connsiteY2" fmla="*/ 0 h 523494"/>
                <a:gd name="connsiteX3" fmla="*/ 148879 w 305528"/>
                <a:gd name="connsiteY3" fmla="*/ 347104 h 523494"/>
                <a:gd name="connsiteX4" fmla="*/ 276525 w 305528"/>
                <a:gd name="connsiteY4" fmla="*/ 34924 h 523494"/>
                <a:gd name="connsiteX5" fmla="*/ 94904 w 305528"/>
                <a:gd name="connsiteY5" fmla="*/ 523494 h 523494"/>
                <a:gd name="connsiteX0" fmla="*/ 94904 w 305528"/>
                <a:gd name="connsiteY0" fmla="*/ 523494 h 523494"/>
                <a:gd name="connsiteX1" fmla="*/ 233717 w 305528"/>
                <a:gd name="connsiteY1" fmla="*/ 513969 h 523494"/>
                <a:gd name="connsiteX2" fmla="*/ 13001 w 305528"/>
                <a:gd name="connsiteY2" fmla="*/ 0 h 523494"/>
                <a:gd name="connsiteX3" fmla="*/ 148879 w 305528"/>
                <a:gd name="connsiteY3" fmla="*/ 347104 h 523494"/>
                <a:gd name="connsiteX4" fmla="*/ 276525 w 305528"/>
                <a:gd name="connsiteY4" fmla="*/ 34924 h 523494"/>
                <a:gd name="connsiteX5" fmla="*/ 94904 w 305528"/>
                <a:gd name="connsiteY5" fmla="*/ 523494 h 523494"/>
                <a:gd name="connsiteX0" fmla="*/ 94904 w 305528"/>
                <a:gd name="connsiteY0" fmla="*/ 523494 h 523494"/>
                <a:gd name="connsiteX1" fmla="*/ 278167 w 305528"/>
                <a:gd name="connsiteY1" fmla="*/ 507619 h 523494"/>
                <a:gd name="connsiteX2" fmla="*/ 13001 w 305528"/>
                <a:gd name="connsiteY2" fmla="*/ 0 h 523494"/>
                <a:gd name="connsiteX3" fmla="*/ 148879 w 305528"/>
                <a:gd name="connsiteY3" fmla="*/ 347104 h 523494"/>
                <a:gd name="connsiteX4" fmla="*/ 276525 w 305528"/>
                <a:gd name="connsiteY4" fmla="*/ 34924 h 523494"/>
                <a:gd name="connsiteX5" fmla="*/ 94904 w 305528"/>
                <a:gd name="connsiteY5" fmla="*/ 523494 h 523494"/>
                <a:gd name="connsiteX0" fmla="*/ 94904 w 305528"/>
                <a:gd name="connsiteY0" fmla="*/ 523494 h 523494"/>
                <a:gd name="connsiteX1" fmla="*/ 278167 w 305528"/>
                <a:gd name="connsiteY1" fmla="*/ 507619 h 523494"/>
                <a:gd name="connsiteX2" fmla="*/ 13001 w 305528"/>
                <a:gd name="connsiteY2" fmla="*/ 0 h 523494"/>
                <a:gd name="connsiteX3" fmla="*/ 148879 w 305528"/>
                <a:gd name="connsiteY3" fmla="*/ 347104 h 523494"/>
                <a:gd name="connsiteX4" fmla="*/ 276525 w 305528"/>
                <a:gd name="connsiteY4" fmla="*/ 34924 h 523494"/>
                <a:gd name="connsiteX5" fmla="*/ 94904 w 305528"/>
                <a:gd name="connsiteY5" fmla="*/ 523494 h 523494"/>
                <a:gd name="connsiteX0" fmla="*/ 94904 w 305528"/>
                <a:gd name="connsiteY0" fmla="*/ 523494 h 523494"/>
                <a:gd name="connsiteX1" fmla="*/ 278167 w 305528"/>
                <a:gd name="connsiteY1" fmla="*/ 507619 h 523494"/>
                <a:gd name="connsiteX2" fmla="*/ 13001 w 305528"/>
                <a:gd name="connsiteY2" fmla="*/ 0 h 523494"/>
                <a:gd name="connsiteX3" fmla="*/ 148879 w 305528"/>
                <a:gd name="connsiteY3" fmla="*/ 347104 h 523494"/>
                <a:gd name="connsiteX4" fmla="*/ 276525 w 305528"/>
                <a:gd name="connsiteY4" fmla="*/ 34924 h 523494"/>
                <a:gd name="connsiteX5" fmla="*/ 94904 w 305528"/>
                <a:gd name="connsiteY5" fmla="*/ 523494 h 523494"/>
                <a:gd name="connsiteX0" fmla="*/ 93441 w 307270"/>
                <a:gd name="connsiteY0" fmla="*/ 523494 h 523494"/>
                <a:gd name="connsiteX1" fmla="*/ 276704 w 307270"/>
                <a:gd name="connsiteY1" fmla="*/ 507619 h 523494"/>
                <a:gd name="connsiteX2" fmla="*/ 11538 w 307270"/>
                <a:gd name="connsiteY2" fmla="*/ 0 h 523494"/>
                <a:gd name="connsiteX3" fmla="*/ 185516 w 307270"/>
                <a:gd name="connsiteY3" fmla="*/ 334404 h 523494"/>
                <a:gd name="connsiteX4" fmla="*/ 275062 w 307270"/>
                <a:gd name="connsiteY4" fmla="*/ 34924 h 523494"/>
                <a:gd name="connsiteX5" fmla="*/ 93441 w 307270"/>
                <a:gd name="connsiteY5" fmla="*/ 523494 h 523494"/>
                <a:gd name="connsiteX0" fmla="*/ 93441 w 307270"/>
                <a:gd name="connsiteY0" fmla="*/ 523494 h 523494"/>
                <a:gd name="connsiteX1" fmla="*/ 276704 w 307270"/>
                <a:gd name="connsiteY1" fmla="*/ 507619 h 523494"/>
                <a:gd name="connsiteX2" fmla="*/ 11538 w 307270"/>
                <a:gd name="connsiteY2" fmla="*/ 0 h 523494"/>
                <a:gd name="connsiteX3" fmla="*/ 185516 w 307270"/>
                <a:gd name="connsiteY3" fmla="*/ 334404 h 523494"/>
                <a:gd name="connsiteX4" fmla="*/ 275062 w 307270"/>
                <a:gd name="connsiteY4" fmla="*/ 34924 h 523494"/>
                <a:gd name="connsiteX5" fmla="*/ 175208 w 307270"/>
                <a:gd name="connsiteY5" fmla="*/ 213367 h 523494"/>
                <a:gd name="connsiteX6" fmla="*/ 93441 w 307270"/>
                <a:gd name="connsiteY6" fmla="*/ 523494 h 523494"/>
                <a:gd name="connsiteX0" fmla="*/ 93441 w 307270"/>
                <a:gd name="connsiteY0" fmla="*/ 525608 h 525608"/>
                <a:gd name="connsiteX1" fmla="*/ 276704 w 307270"/>
                <a:gd name="connsiteY1" fmla="*/ 509733 h 525608"/>
                <a:gd name="connsiteX2" fmla="*/ 140283 w 307270"/>
                <a:gd name="connsiteY2" fmla="*/ 209131 h 525608"/>
                <a:gd name="connsiteX3" fmla="*/ 11538 w 307270"/>
                <a:gd name="connsiteY3" fmla="*/ 2114 h 525608"/>
                <a:gd name="connsiteX4" fmla="*/ 185516 w 307270"/>
                <a:gd name="connsiteY4" fmla="*/ 336518 h 525608"/>
                <a:gd name="connsiteX5" fmla="*/ 275062 w 307270"/>
                <a:gd name="connsiteY5" fmla="*/ 37038 h 525608"/>
                <a:gd name="connsiteX6" fmla="*/ 175208 w 307270"/>
                <a:gd name="connsiteY6" fmla="*/ 215481 h 525608"/>
                <a:gd name="connsiteX7" fmla="*/ 93441 w 307270"/>
                <a:gd name="connsiteY7" fmla="*/ 525608 h 525608"/>
                <a:gd name="connsiteX0" fmla="*/ 93441 w 307270"/>
                <a:gd name="connsiteY0" fmla="*/ 525608 h 525608"/>
                <a:gd name="connsiteX1" fmla="*/ 276704 w 307270"/>
                <a:gd name="connsiteY1" fmla="*/ 509733 h 525608"/>
                <a:gd name="connsiteX2" fmla="*/ 140283 w 307270"/>
                <a:gd name="connsiteY2" fmla="*/ 209131 h 525608"/>
                <a:gd name="connsiteX3" fmla="*/ 11538 w 307270"/>
                <a:gd name="connsiteY3" fmla="*/ 2114 h 525608"/>
                <a:gd name="connsiteX4" fmla="*/ 185516 w 307270"/>
                <a:gd name="connsiteY4" fmla="*/ 336518 h 525608"/>
                <a:gd name="connsiteX5" fmla="*/ 275062 w 307270"/>
                <a:gd name="connsiteY5" fmla="*/ 37038 h 525608"/>
                <a:gd name="connsiteX6" fmla="*/ 175208 w 307270"/>
                <a:gd name="connsiteY6" fmla="*/ 215481 h 525608"/>
                <a:gd name="connsiteX7" fmla="*/ 93441 w 307270"/>
                <a:gd name="connsiteY7" fmla="*/ 525608 h 525608"/>
                <a:gd name="connsiteX0" fmla="*/ 93441 w 307270"/>
                <a:gd name="connsiteY0" fmla="*/ 525608 h 525608"/>
                <a:gd name="connsiteX1" fmla="*/ 276704 w 307270"/>
                <a:gd name="connsiteY1" fmla="*/ 509733 h 525608"/>
                <a:gd name="connsiteX2" fmla="*/ 140283 w 307270"/>
                <a:gd name="connsiteY2" fmla="*/ 209131 h 525608"/>
                <a:gd name="connsiteX3" fmla="*/ 11538 w 307270"/>
                <a:gd name="connsiteY3" fmla="*/ 2114 h 525608"/>
                <a:gd name="connsiteX4" fmla="*/ 185516 w 307270"/>
                <a:gd name="connsiteY4" fmla="*/ 336518 h 525608"/>
                <a:gd name="connsiteX5" fmla="*/ 275062 w 307270"/>
                <a:gd name="connsiteY5" fmla="*/ 37038 h 525608"/>
                <a:gd name="connsiteX6" fmla="*/ 175208 w 307270"/>
                <a:gd name="connsiteY6" fmla="*/ 215481 h 525608"/>
                <a:gd name="connsiteX7" fmla="*/ 93441 w 307270"/>
                <a:gd name="connsiteY7" fmla="*/ 525608 h 525608"/>
                <a:gd name="connsiteX0" fmla="*/ 17607 w 231436"/>
                <a:gd name="connsiteY0" fmla="*/ 746631 h 746631"/>
                <a:gd name="connsiteX1" fmla="*/ 200870 w 231436"/>
                <a:gd name="connsiteY1" fmla="*/ 730756 h 746631"/>
                <a:gd name="connsiteX2" fmla="*/ 64449 w 231436"/>
                <a:gd name="connsiteY2" fmla="*/ 430154 h 746631"/>
                <a:gd name="connsiteX3" fmla="*/ 15079 w 231436"/>
                <a:gd name="connsiteY3" fmla="*/ 887 h 746631"/>
                <a:gd name="connsiteX4" fmla="*/ 109682 w 231436"/>
                <a:gd name="connsiteY4" fmla="*/ 557541 h 746631"/>
                <a:gd name="connsiteX5" fmla="*/ 199228 w 231436"/>
                <a:gd name="connsiteY5" fmla="*/ 258061 h 746631"/>
                <a:gd name="connsiteX6" fmla="*/ 99374 w 231436"/>
                <a:gd name="connsiteY6" fmla="*/ 436504 h 746631"/>
                <a:gd name="connsiteX7" fmla="*/ 17607 w 231436"/>
                <a:gd name="connsiteY7" fmla="*/ 746631 h 746631"/>
                <a:gd name="connsiteX0" fmla="*/ 66629 w 280458"/>
                <a:gd name="connsiteY0" fmla="*/ 745744 h 745744"/>
                <a:gd name="connsiteX1" fmla="*/ 249892 w 280458"/>
                <a:gd name="connsiteY1" fmla="*/ 729869 h 745744"/>
                <a:gd name="connsiteX2" fmla="*/ 113471 w 280458"/>
                <a:gd name="connsiteY2" fmla="*/ 429267 h 745744"/>
                <a:gd name="connsiteX3" fmla="*/ 64101 w 280458"/>
                <a:gd name="connsiteY3" fmla="*/ 0 h 745744"/>
                <a:gd name="connsiteX4" fmla="*/ 158704 w 280458"/>
                <a:gd name="connsiteY4" fmla="*/ 556654 h 745744"/>
                <a:gd name="connsiteX5" fmla="*/ 248250 w 280458"/>
                <a:gd name="connsiteY5" fmla="*/ 257174 h 745744"/>
                <a:gd name="connsiteX6" fmla="*/ 148396 w 280458"/>
                <a:gd name="connsiteY6" fmla="*/ 435617 h 745744"/>
                <a:gd name="connsiteX7" fmla="*/ 66629 w 280458"/>
                <a:gd name="connsiteY7" fmla="*/ 745744 h 745744"/>
                <a:gd name="connsiteX0" fmla="*/ 66629 w 250323"/>
                <a:gd name="connsiteY0" fmla="*/ 746530 h 746530"/>
                <a:gd name="connsiteX1" fmla="*/ 249892 w 250323"/>
                <a:gd name="connsiteY1" fmla="*/ 730655 h 746530"/>
                <a:gd name="connsiteX2" fmla="*/ 113471 w 250323"/>
                <a:gd name="connsiteY2" fmla="*/ 430053 h 746530"/>
                <a:gd name="connsiteX3" fmla="*/ 64101 w 250323"/>
                <a:gd name="connsiteY3" fmla="*/ 786 h 746530"/>
                <a:gd name="connsiteX4" fmla="*/ 158704 w 250323"/>
                <a:gd name="connsiteY4" fmla="*/ 557440 h 746530"/>
                <a:gd name="connsiteX5" fmla="*/ 70450 w 250323"/>
                <a:gd name="connsiteY5" fmla="*/ 785 h 746530"/>
                <a:gd name="connsiteX6" fmla="*/ 148396 w 250323"/>
                <a:gd name="connsiteY6" fmla="*/ 436403 h 746530"/>
                <a:gd name="connsiteX7" fmla="*/ 66629 w 250323"/>
                <a:gd name="connsiteY7" fmla="*/ 746530 h 746530"/>
                <a:gd name="connsiteX0" fmla="*/ 66629 w 250323"/>
                <a:gd name="connsiteY0" fmla="*/ 745745 h 745745"/>
                <a:gd name="connsiteX1" fmla="*/ 249892 w 250323"/>
                <a:gd name="connsiteY1" fmla="*/ 729870 h 745745"/>
                <a:gd name="connsiteX2" fmla="*/ 113471 w 250323"/>
                <a:gd name="connsiteY2" fmla="*/ 429268 h 745745"/>
                <a:gd name="connsiteX3" fmla="*/ 64101 w 250323"/>
                <a:gd name="connsiteY3" fmla="*/ 1 h 745745"/>
                <a:gd name="connsiteX4" fmla="*/ 158704 w 250323"/>
                <a:gd name="connsiteY4" fmla="*/ 556655 h 745745"/>
                <a:gd name="connsiteX5" fmla="*/ 70450 w 250323"/>
                <a:gd name="connsiteY5" fmla="*/ 0 h 745745"/>
                <a:gd name="connsiteX6" fmla="*/ 148396 w 250323"/>
                <a:gd name="connsiteY6" fmla="*/ 435618 h 745745"/>
                <a:gd name="connsiteX7" fmla="*/ 66629 w 250323"/>
                <a:gd name="connsiteY7" fmla="*/ 745745 h 745745"/>
                <a:gd name="connsiteX0" fmla="*/ 66629 w 250323"/>
                <a:gd name="connsiteY0" fmla="*/ 745745 h 745745"/>
                <a:gd name="connsiteX1" fmla="*/ 249892 w 250323"/>
                <a:gd name="connsiteY1" fmla="*/ 729870 h 745745"/>
                <a:gd name="connsiteX2" fmla="*/ 113471 w 250323"/>
                <a:gd name="connsiteY2" fmla="*/ 429268 h 745745"/>
                <a:gd name="connsiteX3" fmla="*/ 64101 w 250323"/>
                <a:gd name="connsiteY3" fmla="*/ 1 h 745745"/>
                <a:gd name="connsiteX4" fmla="*/ 158704 w 250323"/>
                <a:gd name="connsiteY4" fmla="*/ 556655 h 745745"/>
                <a:gd name="connsiteX5" fmla="*/ 70450 w 250323"/>
                <a:gd name="connsiteY5" fmla="*/ 0 h 745745"/>
                <a:gd name="connsiteX6" fmla="*/ 148396 w 250323"/>
                <a:gd name="connsiteY6" fmla="*/ 435618 h 745745"/>
                <a:gd name="connsiteX7" fmla="*/ 66629 w 250323"/>
                <a:gd name="connsiteY7" fmla="*/ 745745 h 745745"/>
                <a:gd name="connsiteX0" fmla="*/ 66629 w 250323"/>
                <a:gd name="connsiteY0" fmla="*/ 745745 h 745745"/>
                <a:gd name="connsiteX1" fmla="*/ 249892 w 250323"/>
                <a:gd name="connsiteY1" fmla="*/ 729870 h 745745"/>
                <a:gd name="connsiteX2" fmla="*/ 113471 w 250323"/>
                <a:gd name="connsiteY2" fmla="*/ 429268 h 745745"/>
                <a:gd name="connsiteX3" fmla="*/ 64101 w 250323"/>
                <a:gd name="connsiteY3" fmla="*/ 1 h 745745"/>
                <a:gd name="connsiteX4" fmla="*/ 158704 w 250323"/>
                <a:gd name="connsiteY4" fmla="*/ 556655 h 745745"/>
                <a:gd name="connsiteX5" fmla="*/ 70450 w 250323"/>
                <a:gd name="connsiteY5" fmla="*/ 0 h 745745"/>
                <a:gd name="connsiteX6" fmla="*/ 148396 w 250323"/>
                <a:gd name="connsiteY6" fmla="*/ 435618 h 745745"/>
                <a:gd name="connsiteX7" fmla="*/ 66629 w 250323"/>
                <a:gd name="connsiteY7" fmla="*/ 745745 h 745745"/>
                <a:gd name="connsiteX0" fmla="*/ 66629 w 250323"/>
                <a:gd name="connsiteY0" fmla="*/ 745745 h 745745"/>
                <a:gd name="connsiteX1" fmla="*/ 249892 w 250323"/>
                <a:gd name="connsiteY1" fmla="*/ 729870 h 745745"/>
                <a:gd name="connsiteX2" fmla="*/ 113471 w 250323"/>
                <a:gd name="connsiteY2" fmla="*/ 429268 h 745745"/>
                <a:gd name="connsiteX3" fmla="*/ 64101 w 250323"/>
                <a:gd name="connsiteY3" fmla="*/ 1 h 745745"/>
                <a:gd name="connsiteX4" fmla="*/ 158704 w 250323"/>
                <a:gd name="connsiteY4" fmla="*/ 556655 h 745745"/>
                <a:gd name="connsiteX5" fmla="*/ 70450 w 250323"/>
                <a:gd name="connsiteY5" fmla="*/ 0 h 745745"/>
                <a:gd name="connsiteX6" fmla="*/ 148396 w 250323"/>
                <a:gd name="connsiteY6" fmla="*/ 435618 h 745745"/>
                <a:gd name="connsiteX7" fmla="*/ 66629 w 250323"/>
                <a:gd name="connsiteY7" fmla="*/ 745745 h 745745"/>
                <a:gd name="connsiteX0" fmla="*/ 66629 w 250323"/>
                <a:gd name="connsiteY0" fmla="*/ 745745 h 745745"/>
                <a:gd name="connsiteX1" fmla="*/ 249892 w 250323"/>
                <a:gd name="connsiteY1" fmla="*/ 729870 h 745745"/>
                <a:gd name="connsiteX2" fmla="*/ 113471 w 250323"/>
                <a:gd name="connsiteY2" fmla="*/ 429268 h 745745"/>
                <a:gd name="connsiteX3" fmla="*/ 64101 w 250323"/>
                <a:gd name="connsiteY3" fmla="*/ 1 h 745745"/>
                <a:gd name="connsiteX4" fmla="*/ 158704 w 250323"/>
                <a:gd name="connsiteY4" fmla="*/ 556655 h 745745"/>
                <a:gd name="connsiteX5" fmla="*/ 70450 w 250323"/>
                <a:gd name="connsiteY5" fmla="*/ 0 h 745745"/>
                <a:gd name="connsiteX6" fmla="*/ 148396 w 250323"/>
                <a:gd name="connsiteY6" fmla="*/ 435618 h 745745"/>
                <a:gd name="connsiteX7" fmla="*/ 66629 w 250323"/>
                <a:gd name="connsiteY7" fmla="*/ 745745 h 745745"/>
                <a:gd name="connsiteX0" fmla="*/ 66629 w 250323"/>
                <a:gd name="connsiteY0" fmla="*/ 745745 h 745745"/>
                <a:gd name="connsiteX1" fmla="*/ 249892 w 250323"/>
                <a:gd name="connsiteY1" fmla="*/ 729870 h 745745"/>
                <a:gd name="connsiteX2" fmla="*/ 113471 w 250323"/>
                <a:gd name="connsiteY2" fmla="*/ 429268 h 745745"/>
                <a:gd name="connsiteX3" fmla="*/ 64101 w 250323"/>
                <a:gd name="connsiteY3" fmla="*/ 1 h 745745"/>
                <a:gd name="connsiteX4" fmla="*/ 158704 w 250323"/>
                <a:gd name="connsiteY4" fmla="*/ 556655 h 745745"/>
                <a:gd name="connsiteX5" fmla="*/ 70450 w 250323"/>
                <a:gd name="connsiteY5" fmla="*/ 0 h 745745"/>
                <a:gd name="connsiteX6" fmla="*/ 148396 w 250323"/>
                <a:gd name="connsiteY6" fmla="*/ 435618 h 745745"/>
                <a:gd name="connsiteX7" fmla="*/ 66629 w 250323"/>
                <a:gd name="connsiteY7" fmla="*/ 745745 h 745745"/>
                <a:gd name="connsiteX0" fmla="*/ 66629 w 250323"/>
                <a:gd name="connsiteY0" fmla="*/ 745745 h 745745"/>
                <a:gd name="connsiteX1" fmla="*/ 249892 w 250323"/>
                <a:gd name="connsiteY1" fmla="*/ 729870 h 745745"/>
                <a:gd name="connsiteX2" fmla="*/ 113471 w 250323"/>
                <a:gd name="connsiteY2" fmla="*/ 429268 h 745745"/>
                <a:gd name="connsiteX3" fmla="*/ 64101 w 250323"/>
                <a:gd name="connsiteY3" fmla="*/ 1 h 745745"/>
                <a:gd name="connsiteX4" fmla="*/ 139654 w 250323"/>
                <a:gd name="connsiteY4" fmla="*/ 547130 h 745745"/>
                <a:gd name="connsiteX5" fmla="*/ 70450 w 250323"/>
                <a:gd name="connsiteY5" fmla="*/ 0 h 745745"/>
                <a:gd name="connsiteX6" fmla="*/ 148396 w 250323"/>
                <a:gd name="connsiteY6" fmla="*/ 435618 h 745745"/>
                <a:gd name="connsiteX7" fmla="*/ 66629 w 250323"/>
                <a:gd name="connsiteY7" fmla="*/ 745745 h 745745"/>
                <a:gd name="connsiteX0" fmla="*/ 58825 w 242759"/>
                <a:gd name="connsiteY0" fmla="*/ 745745 h 745745"/>
                <a:gd name="connsiteX1" fmla="*/ 242088 w 242759"/>
                <a:gd name="connsiteY1" fmla="*/ 729870 h 745745"/>
                <a:gd name="connsiteX2" fmla="*/ 143767 w 242759"/>
                <a:gd name="connsiteY2" fmla="*/ 556268 h 745745"/>
                <a:gd name="connsiteX3" fmla="*/ 56297 w 242759"/>
                <a:gd name="connsiteY3" fmla="*/ 1 h 745745"/>
                <a:gd name="connsiteX4" fmla="*/ 131850 w 242759"/>
                <a:gd name="connsiteY4" fmla="*/ 547130 h 745745"/>
                <a:gd name="connsiteX5" fmla="*/ 62646 w 242759"/>
                <a:gd name="connsiteY5" fmla="*/ 0 h 745745"/>
                <a:gd name="connsiteX6" fmla="*/ 140592 w 242759"/>
                <a:gd name="connsiteY6" fmla="*/ 435618 h 745745"/>
                <a:gd name="connsiteX7" fmla="*/ 58825 w 242759"/>
                <a:gd name="connsiteY7" fmla="*/ 745745 h 745745"/>
                <a:gd name="connsiteX0" fmla="*/ 58825 w 242759"/>
                <a:gd name="connsiteY0" fmla="*/ 745745 h 745745"/>
                <a:gd name="connsiteX1" fmla="*/ 242088 w 242759"/>
                <a:gd name="connsiteY1" fmla="*/ 729870 h 745745"/>
                <a:gd name="connsiteX2" fmla="*/ 143767 w 242759"/>
                <a:gd name="connsiteY2" fmla="*/ 556268 h 745745"/>
                <a:gd name="connsiteX3" fmla="*/ 56297 w 242759"/>
                <a:gd name="connsiteY3" fmla="*/ 1 h 745745"/>
                <a:gd name="connsiteX4" fmla="*/ 131850 w 242759"/>
                <a:gd name="connsiteY4" fmla="*/ 547130 h 745745"/>
                <a:gd name="connsiteX5" fmla="*/ 62646 w 242759"/>
                <a:gd name="connsiteY5" fmla="*/ 0 h 745745"/>
                <a:gd name="connsiteX6" fmla="*/ 140592 w 242759"/>
                <a:gd name="connsiteY6" fmla="*/ 534043 h 745745"/>
                <a:gd name="connsiteX7" fmla="*/ 58825 w 242759"/>
                <a:gd name="connsiteY7" fmla="*/ 745745 h 74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759" h="745745">
                  <a:moveTo>
                    <a:pt x="58825" y="745745"/>
                  </a:moveTo>
                  <a:cubicBezTo>
                    <a:pt x="106154" y="706587"/>
                    <a:pt x="112209" y="654728"/>
                    <a:pt x="242088" y="729870"/>
                  </a:cubicBezTo>
                  <a:cubicBezTo>
                    <a:pt x="249895" y="677124"/>
                    <a:pt x="187961" y="640871"/>
                    <a:pt x="143767" y="556268"/>
                  </a:cubicBezTo>
                  <a:cubicBezTo>
                    <a:pt x="99573" y="471665"/>
                    <a:pt x="-94117" y="86720"/>
                    <a:pt x="56297" y="1"/>
                  </a:cubicBezTo>
                  <a:cubicBezTo>
                    <a:pt x="12524" y="92840"/>
                    <a:pt x="178946" y="536018"/>
                    <a:pt x="131850" y="547130"/>
                  </a:cubicBezTo>
                  <a:cubicBezTo>
                    <a:pt x="74426" y="545077"/>
                    <a:pt x="184884" y="124589"/>
                    <a:pt x="62646" y="0"/>
                  </a:cubicBezTo>
                  <a:cubicBezTo>
                    <a:pt x="60928" y="110002"/>
                    <a:pt x="34337" y="293865"/>
                    <a:pt x="140592" y="534043"/>
                  </a:cubicBezTo>
                  <a:cubicBezTo>
                    <a:pt x="110322" y="615471"/>
                    <a:pt x="41909" y="696703"/>
                    <a:pt x="58825" y="745745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4015727" y="2167260"/>
              <a:ext cx="861073" cy="1039433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983363 w 1278638"/>
                <a:gd name="connsiteY1" fmla="*/ 10160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555625 w 1278638"/>
                <a:gd name="connsiteY0" fmla="*/ 41275 h 1258710"/>
                <a:gd name="connsiteX1" fmla="*/ 983363 w 1278638"/>
                <a:gd name="connsiteY1" fmla="*/ 0 h 1258710"/>
                <a:gd name="connsiteX2" fmla="*/ 1278638 w 1278638"/>
                <a:gd name="connsiteY2" fmla="*/ 1258710 h 1258710"/>
                <a:gd name="connsiteX3" fmla="*/ 0 w 1278638"/>
                <a:gd name="connsiteY3" fmla="*/ 1258710 h 1258710"/>
                <a:gd name="connsiteX4" fmla="*/ 555625 w 1278638"/>
                <a:gd name="connsiteY4" fmla="*/ 41275 h 1258710"/>
                <a:gd name="connsiteX0" fmla="*/ 555625 w 1278638"/>
                <a:gd name="connsiteY0" fmla="*/ 82470 h 1299905"/>
                <a:gd name="connsiteX1" fmla="*/ 983363 w 1278638"/>
                <a:gd name="connsiteY1" fmla="*/ 41195 h 1299905"/>
                <a:gd name="connsiteX2" fmla="*/ 1278638 w 1278638"/>
                <a:gd name="connsiteY2" fmla="*/ 1299905 h 1299905"/>
                <a:gd name="connsiteX3" fmla="*/ 0 w 1278638"/>
                <a:gd name="connsiteY3" fmla="*/ 1299905 h 1299905"/>
                <a:gd name="connsiteX4" fmla="*/ 555625 w 1278638"/>
                <a:gd name="connsiteY4" fmla="*/ 82470 h 1299905"/>
                <a:gd name="connsiteX0" fmla="*/ 555625 w 1278638"/>
                <a:gd name="connsiteY0" fmla="*/ 152888 h 1370323"/>
                <a:gd name="connsiteX1" fmla="*/ 983363 w 1278638"/>
                <a:gd name="connsiteY1" fmla="*/ 111613 h 1370323"/>
                <a:gd name="connsiteX2" fmla="*/ 1278638 w 1278638"/>
                <a:gd name="connsiteY2" fmla="*/ 1370323 h 1370323"/>
                <a:gd name="connsiteX3" fmla="*/ 0 w 1278638"/>
                <a:gd name="connsiteY3" fmla="*/ 1370323 h 1370323"/>
                <a:gd name="connsiteX4" fmla="*/ 555625 w 1278638"/>
                <a:gd name="connsiteY4" fmla="*/ 152888 h 1370323"/>
                <a:gd name="connsiteX0" fmla="*/ 555625 w 1278638"/>
                <a:gd name="connsiteY0" fmla="*/ 150990 h 1368425"/>
                <a:gd name="connsiteX1" fmla="*/ 942088 w 1278638"/>
                <a:gd name="connsiteY1" fmla="*/ 112890 h 1368425"/>
                <a:gd name="connsiteX2" fmla="*/ 1278638 w 1278638"/>
                <a:gd name="connsiteY2" fmla="*/ 1368425 h 1368425"/>
                <a:gd name="connsiteX3" fmla="*/ 0 w 1278638"/>
                <a:gd name="connsiteY3" fmla="*/ 1368425 h 1368425"/>
                <a:gd name="connsiteX4" fmla="*/ 555625 w 1278638"/>
                <a:gd name="connsiteY4" fmla="*/ 150990 h 1368425"/>
                <a:gd name="connsiteX0" fmla="*/ 555625 w 942088"/>
                <a:gd name="connsiteY0" fmla="*/ 150990 h 1368425"/>
                <a:gd name="connsiteX1" fmla="*/ 942088 w 942088"/>
                <a:gd name="connsiteY1" fmla="*/ 112890 h 1368425"/>
                <a:gd name="connsiteX2" fmla="*/ 0 w 942088"/>
                <a:gd name="connsiteY2" fmla="*/ 1368425 h 1368425"/>
                <a:gd name="connsiteX3" fmla="*/ 555625 w 942088"/>
                <a:gd name="connsiteY3" fmla="*/ 150990 h 1368425"/>
                <a:gd name="connsiteX0" fmla="*/ 31750 w 418213"/>
                <a:gd name="connsiteY0" fmla="*/ 150990 h 1063625"/>
                <a:gd name="connsiteX1" fmla="*/ 418213 w 418213"/>
                <a:gd name="connsiteY1" fmla="*/ 112890 h 1063625"/>
                <a:gd name="connsiteX2" fmla="*/ 0 w 418213"/>
                <a:gd name="connsiteY2" fmla="*/ 1063625 h 1063625"/>
                <a:gd name="connsiteX3" fmla="*/ 31750 w 418213"/>
                <a:gd name="connsiteY3" fmla="*/ 150990 h 1063625"/>
                <a:gd name="connsiteX0" fmla="*/ 31750 w 418327"/>
                <a:gd name="connsiteY0" fmla="*/ 150990 h 1063625"/>
                <a:gd name="connsiteX1" fmla="*/ 418213 w 418327"/>
                <a:gd name="connsiteY1" fmla="*/ 112890 h 1063625"/>
                <a:gd name="connsiteX2" fmla="*/ 0 w 418327"/>
                <a:gd name="connsiteY2" fmla="*/ 1063625 h 1063625"/>
                <a:gd name="connsiteX3" fmla="*/ 31750 w 418327"/>
                <a:gd name="connsiteY3" fmla="*/ 150990 h 1063625"/>
                <a:gd name="connsiteX0" fmla="*/ 42941 w 429518"/>
                <a:gd name="connsiteY0" fmla="*/ 150990 h 1063625"/>
                <a:gd name="connsiteX1" fmla="*/ 429404 w 429518"/>
                <a:gd name="connsiteY1" fmla="*/ 112890 h 1063625"/>
                <a:gd name="connsiteX2" fmla="*/ 11191 w 429518"/>
                <a:gd name="connsiteY2" fmla="*/ 1063625 h 1063625"/>
                <a:gd name="connsiteX3" fmla="*/ 42941 w 429518"/>
                <a:gd name="connsiteY3" fmla="*/ 150990 h 1063625"/>
                <a:gd name="connsiteX0" fmla="*/ 42941 w 429518"/>
                <a:gd name="connsiteY0" fmla="*/ 155138 h 1067773"/>
                <a:gd name="connsiteX1" fmla="*/ 429404 w 429518"/>
                <a:gd name="connsiteY1" fmla="*/ 117038 h 1067773"/>
                <a:gd name="connsiteX2" fmla="*/ 11191 w 429518"/>
                <a:gd name="connsiteY2" fmla="*/ 1067773 h 1067773"/>
                <a:gd name="connsiteX3" fmla="*/ 42941 w 429518"/>
                <a:gd name="connsiteY3" fmla="*/ 155138 h 1067773"/>
                <a:gd name="connsiteX0" fmla="*/ 203200 w 589734"/>
                <a:gd name="connsiteY0" fmla="*/ 155138 h 962998"/>
                <a:gd name="connsiteX1" fmla="*/ 589663 w 589734"/>
                <a:gd name="connsiteY1" fmla="*/ 117038 h 962998"/>
                <a:gd name="connsiteX2" fmla="*/ 0 w 589734"/>
                <a:gd name="connsiteY2" fmla="*/ 962998 h 962998"/>
                <a:gd name="connsiteX3" fmla="*/ 203200 w 589734"/>
                <a:gd name="connsiteY3" fmla="*/ 155138 h 962998"/>
                <a:gd name="connsiteX0" fmla="*/ 203200 w 589734"/>
                <a:gd name="connsiteY0" fmla="*/ 51621 h 859481"/>
                <a:gd name="connsiteX1" fmla="*/ 589663 w 589734"/>
                <a:gd name="connsiteY1" fmla="*/ 381821 h 859481"/>
                <a:gd name="connsiteX2" fmla="*/ 0 w 589734"/>
                <a:gd name="connsiteY2" fmla="*/ 859481 h 859481"/>
                <a:gd name="connsiteX3" fmla="*/ 203200 w 589734"/>
                <a:gd name="connsiteY3" fmla="*/ 51621 h 859481"/>
                <a:gd name="connsiteX0" fmla="*/ 203200 w 589663"/>
                <a:gd name="connsiteY0" fmla="*/ 51621 h 859481"/>
                <a:gd name="connsiteX1" fmla="*/ 589663 w 589663"/>
                <a:gd name="connsiteY1" fmla="*/ 381821 h 859481"/>
                <a:gd name="connsiteX2" fmla="*/ 0 w 589663"/>
                <a:gd name="connsiteY2" fmla="*/ 859481 h 859481"/>
                <a:gd name="connsiteX3" fmla="*/ 203200 w 589663"/>
                <a:gd name="connsiteY3" fmla="*/ 51621 h 859481"/>
                <a:gd name="connsiteX0" fmla="*/ 203200 w 589663"/>
                <a:gd name="connsiteY0" fmla="*/ 51621 h 859481"/>
                <a:gd name="connsiteX1" fmla="*/ 589663 w 589663"/>
                <a:gd name="connsiteY1" fmla="*/ 381821 h 859481"/>
                <a:gd name="connsiteX2" fmla="*/ 0 w 589663"/>
                <a:gd name="connsiteY2" fmla="*/ 859481 h 859481"/>
                <a:gd name="connsiteX3" fmla="*/ 203200 w 589663"/>
                <a:gd name="connsiteY3" fmla="*/ 51621 h 859481"/>
                <a:gd name="connsiteX0" fmla="*/ 306911 w 693374"/>
                <a:gd name="connsiteY0" fmla="*/ 51621 h 859481"/>
                <a:gd name="connsiteX1" fmla="*/ 693374 w 693374"/>
                <a:gd name="connsiteY1" fmla="*/ 381821 h 859481"/>
                <a:gd name="connsiteX2" fmla="*/ 103711 w 693374"/>
                <a:gd name="connsiteY2" fmla="*/ 859481 h 859481"/>
                <a:gd name="connsiteX3" fmla="*/ 306911 w 693374"/>
                <a:gd name="connsiteY3" fmla="*/ 51621 h 859481"/>
                <a:gd name="connsiteX0" fmla="*/ 40408 w 865021"/>
                <a:gd name="connsiteY0" fmla="*/ 118308 h 630893"/>
                <a:gd name="connsiteX1" fmla="*/ 865021 w 865021"/>
                <a:gd name="connsiteY1" fmla="*/ 153233 h 630893"/>
                <a:gd name="connsiteX2" fmla="*/ 275358 w 865021"/>
                <a:gd name="connsiteY2" fmla="*/ 630893 h 630893"/>
                <a:gd name="connsiteX3" fmla="*/ 40408 w 865021"/>
                <a:gd name="connsiteY3" fmla="*/ 118308 h 630893"/>
                <a:gd name="connsiteX0" fmla="*/ 0 w 824613"/>
                <a:gd name="connsiteY0" fmla="*/ 118308 h 630893"/>
                <a:gd name="connsiteX1" fmla="*/ 824613 w 824613"/>
                <a:gd name="connsiteY1" fmla="*/ 153233 h 630893"/>
                <a:gd name="connsiteX2" fmla="*/ 234950 w 824613"/>
                <a:gd name="connsiteY2" fmla="*/ 630893 h 630893"/>
                <a:gd name="connsiteX3" fmla="*/ 0 w 824613"/>
                <a:gd name="connsiteY3" fmla="*/ 118308 h 630893"/>
                <a:gd name="connsiteX0" fmla="*/ 0 w 824613"/>
                <a:gd name="connsiteY0" fmla="*/ 118308 h 630893"/>
                <a:gd name="connsiteX1" fmla="*/ 824613 w 824613"/>
                <a:gd name="connsiteY1" fmla="*/ 153233 h 630893"/>
                <a:gd name="connsiteX2" fmla="*/ 234950 w 824613"/>
                <a:gd name="connsiteY2" fmla="*/ 630893 h 630893"/>
                <a:gd name="connsiteX3" fmla="*/ 0 w 824613"/>
                <a:gd name="connsiteY3" fmla="*/ 118308 h 630893"/>
                <a:gd name="connsiteX0" fmla="*/ 4594 w 829207"/>
                <a:gd name="connsiteY0" fmla="*/ 74033 h 586618"/>
                <a:gd name="connsiteX1" fmla="*/ 148117 w 829207"/>
                <a:gd name="connsiteY1" fmla="*/ 8825 h 586618"/>
                <a:gd name="connsiteX2" fmla="*/ 829207 w 829207"/>
                <a:gd name="connsiteY2" fmla="*/ 108958 h 586618"/>
                <a:gd name="connsiteX3" fmla="*/ 239544 w 829207"/>
                <a:gd name="connsiteY3" fmla="*/ 586618 h 586618"/>
                <a:gd name="connsiteX4" fmla="*/ 4594 w 829207"/>
                <a:gd name="connsiteY4" fmla="*/ 74033 h 586618"/>
                <a:gd name="connsiteX0" fmla="*/ 4594 w 829207"/>
                <a:gd name="connsiteY0" fmla="*/ 74033 h 586618"/>
                <a:gd name="connsiteX1" fmla="*/ 148117 w 829207"/>
                <a:gd name="connsiteY1" fmla="*/ 8825 h 586618"/>
                <a:gd name="connsiteX2" fmla="*/ 829207 w 829207"/>
                <a:gd name="connsiteY2" fmla="*/ 108958 h 586618"/>
                <a:gd name="connsiteX3" fmla="*/ 239544 w 829207"/>
                <a:gd name="connsiteY3" fmla="*/ 586618 h 586618"/>
                <a:gd name="connsiteX4" fmla="*/ 4594 w 829207"/>
                <a:gd name="connsiteY4" fmla="*/ 74033 h 586618"/>
                <a:gd name="connsiteX0" fmla="*/ 1318 w 825931"/>
                <a:gd name="connsiteY0" fmla="*/ 65208 h 577793"/>
                <a:gd name="connsiteX1" fmla="*/ 144841 w 825931"/>
                <a:gd name="connsiteY1" fmla="*/ 0 h 577793"/>
                <a:gd name="connsiteX2" fmla="*/ 825931 w 825931"/>
                <a:gd name="connsiteY2" fmla="*/ 100133 h 577793"/>
                <a:gd name="connsiteX3" fmla="*/ 236268 w 825931"/>
                <a:gd name="connsiteY3" fmla="*/ 577793 h 577793"/>
                <a:gd name="connsiteX4" fmla="*/ 1318 w 825931"/>
                <a:gd name="connsiteY4" fmla="*/ 65208 h 577793"/>
                <a:gd name="connsiteX0" fmla="*/ 0 w 824613"/>
                <a:gd name="connsiteY0" fmla="*/ 65208 h 577793"/>
                <a:gd name="connsiteX1" fmla="*/ 143523 w 824613"/>
                <a:gd name="connsiteY1" fmla="*/ 0 h 577793"/>
                <a:gd name="connsiteX2" fmla="*/ 824613 w 824613"/>
                <a:gd name="connsiteY2" fmla="*/ 100133 h 577793"/>
                <a:gd name="connsiteX3" fmla="*/ 234950 w 824613"/>
                <a:gd name="connsiteY3" fmla="*/ 577793 h 577793"/>
                <a:gd name="connsiteX4" fmla="*/ 0 w 824613"/>
                <a:gd name="connsiteY4" fmla="*/ 65208 h 577793"/>
                <a:gd name="connsiteX0" fmla="*/ 0 w 825218"/>
                <a:gd name="connsiteY0" fmla="*/ 256712 h 769297"/>
                <a:gd name="connsiteX1" fmla="*/ 143523 w 825218"/>
                <a:gd name="connsiteY1" fmla="*/ 191504 h 769297"/>
                <a:gd name="connsiteX2" fmla="*/ 130823 w 825218"/>
                <a:gd name="connsiteY2" fmla="*/ 1003 h 769297"/>
                <a:gd name="connsiteX3" fmla="*/ 824613 w 825218"/>
                <a:gd name="connsiteY3" fmla="*/ 291637 h 769297"/>
                <a:gd name="connsiteX4" fmla="*/ 234950 w 825218"/>
                <a:gd name="connsiteY4" fmla="*/ 769297 h 769297"/>
                <a:gd name="connsiteX5" fmla="*/ 0 w 825218"/>
                <a:gd name="connsiteY5" fmla="*/ 256712 h 769297"/>
                <a:gd name="connsiteX0" fmla="*/ 0 w 825218"/>
                <a:gd name="connsiteY0" fmla="*/ 257009 h 769594"/>
                <a:gd name="connsiteX1" fmla="*/ 210198 w 825218"/>
                <a:gd name="connsiteY1" fmla="*/ 144176 h 769594"/>
                <a:gd name="connsiteX2" fmla="*/ 130823 w 825218"/>
                <a:gd name="connsiteY2" fmla="*/ 1300 h 769594"/>
                <a:gd name="connsiteX3" fmla="*/ 824613 w 825218"/>
                <a:gd name="connsiteY3" fmla="*/ 291934 h 769594"/>
                <a:gd name="connsiteX4" fmla="*/ 234950 w 825218"/>
                <a:gd name="connsiteY4" fmla="*/ 769594 h 769594"/>
                <a:gd name="connsiteX5" fmla="*/ 0 w 825218"/>
                <a:gd name="connsiteY5" fmla="*/ 257009 h 769594"/>
                <a:gd name="connsiteX0" fmla="*/ 0 w 829968"/>
                <a:gd name="connsiteY0" fmla="*/ 372991 h 885576"/>
                <a:gd name="connsiteX1" fmla="*/ 210198 w 829968"/>
                <a:gd name="connsiteY1" fmla="*/ 260158 h 885576"/>
                <a:gd name="connsiteX2" fmla="*/ 130823 w 829968"/>
                <a:gd name="connsiteY2" fmla="*/ 117282 h 885576"/>
                <a:gd name="connsiteX3" fmla="*/ 292747 w 829968"/>
                <a:gd name="connsiteY3" fmla="*/ 9332 h 885576"/>
                <a:gd name="connsiteX4" fmla="*/ 824613 w 829968"/>
                <a:gd name="connsiteY4" fmla="*/ 407916 h 885576"/>
                <a:gd name="connsiteX5" fmla="*/ 234950 w 829968"/>
                <a:gd name="connsiteY5" fmla="*/ 885576 h 885576"/>
                <a:gd name="connsiteX6" fmla="*/ 0 w 829968"/>
                <a:gd name="connsiteY6" fmla="*/ 372991 h 885576"/>
                <a:gd name="connsiteX0" fmla="*/ 0 w 848178"/>
                <a:gd name="connsiteY0" fmla="*/ 372991 h 885576"/>
                <a:gd name="connsiteX1" fmla="*/ 210198 w 848178"/>
                <a:gd name="connsiteY1" fmla="*/ 260158 h 885576"/>
                <a:gd name="connsiteX2" fmla="*/ 130823 w 848178"/>
                <a:gd name="connsiteY2" fmla="*/ 117282 h 885576"/>
                <a:gd name="connsiteX3" fmla="*/ 292747 w 848178"/>
                <a:gd name="connsiteY3" fmla="*/ 9332 h 885576"/>
                <a:gd name="connsiteX4" fmla="*/ 673747 w 848178"/>
                <a:gd name="connsiteY4" fmla="*/ 260157 h 885576"/>
                <a:gd name="connsiteX5" fmla="*/ 824613 w 848178"/>
                <a:gd name="connsiteY5" fmla="*/ 407916 h 885576"/>
                <a:gd name="connsiteX6" fmla="*/ 234950 w 848178"/>
                <a:gd name="connsiteY6" fmla="*/ 885576 h 885576"/>
                <a:gd name="connsiteX7" fmla="*/ 0 w 848178"/>
                <a:gd name="connsiteY7" fmla="*/ 372991 h 885576"/>
                <a:gd name="connsiteX0" fmla="*/ 0 w 848178"/>
                <a:gd name="connsiteY0" fmla="*/ 372991 h 885576"/>
                <a:gd name="connsiteX1" fmla="*/ 210198 w 848178"/>
                <a:gd name="connsiteY1" fmla="*/ 260158 h 885576"/>
                <a:gd name="connsiteX2" fmla="*/ 130823 w 848178"/>
                <a:gd name="connsiteY2" fmla="*/ 117282 h 885576"/>
                <a:gd name="connsiteX3" fmla="*/ 292747 w 848178"/>
                <a:gd name="connsiteY3" fmla="*/ 9332 h 885576"/>
                <a:gd name="connsiteX4" fmla="*/ 673747 w 848178"/>
                <a:gd name="connsiteY4" fmla="*/ 260157 h 885576"/>
                <a:gd name="connsiteX5" fmla="*/ 824613 w 848178"/>
                <a:gd name="connsiteY5" fmla="*/ 407916 h 885576"/>
                <a:gd name="connsiteX6" fmla="*/ 234950 w 848178"/>
                <a:gd name="connsiteY6" fmla="*/ 885576 h 885576"/>
                <a:gd name="connsiteX7" fmla="*/ 0 w 848178"/>
                <a:gd name="connsiteY7" fmla="*/ 372991 h 885576"/>
                <a:gd name="connsiteX0" fmla="*/ 0 w 824613"/>
                <a:gd name="connsiteY0" fmla="*/ 372991 h 885576"/>
                <a:gd name="connsiteX1" fmla="*/ 210198 w 824613"/>
                <a:gd name="connsiteY1" fmla="*/ 260158 h 885576"/>
                <a:gd name="connsiteX2" fmla="*/ 130823 w 824613"/>
                <a:gd name="connsiteY2" fmla="*/ 117282 h 885576"/>
                <a:gd name="connsiteX3" fmla="*/ 292747 w 824613"/>
                <a:gd name="connsiteY3" fmla="*/ 9332 h 885576"/>
                <a:gd name="connsiteX4" fmla="*/ 673747 w 824613"/>
                <a:gd name="connsiteY4" fmla="*/ 260157 h 885576"/>
                <a:gd name="connsiteX5" fmla="*/ 824613 w 824613"/>
                <a:gd name="connsiteY5" fmla="*/ 407916 h 885576"/>
                <a:gd name="connsiteX6" fmla="*/ 234950 w 824613"/>
                <a:gd name="connsiteY6" fmla="*/ 885576 h 885576"/>
                <a:gd name="connsiteX7" fmla="*/ 0 w 824613"/>
                <a:gd name="connsiteY7" fmla="*/ 372991 h 885576"/>
                <a:gd name="connsiteX0" fmla="*/ 0 w 870180"/>
                <a:gd name="connsiteY0" fmla="*/ 372991 h 885576"/>
                <a:gd name="connsiteX1" fmla="*/ 210198 w 870180"/>
                <a:gd name="connsiteY1" fmla="*/ 260158 h 885576"/>
                <a:gd name="connsiteX2" fmla="*/ 130823 w 870180"/>
                <a:gd name="connsiteY2" fmla="*/ 117282 h 885576"/>
                <a:gd name="connsiteX3" fmla="*/ 292747 w 870180"/>
                <a:gd name="connsiteY3" fmla="*/ 9332 h 885576"/>
                <a:gd name="connsiteX4" fmla="*/ 861073 w 870180"/>
                <a:gd name="connsiteY4" fmla="*/ 155382 h 885576"/>
                <a:gd name="connsiteX5" fmla="*/ 673747 w 870180"/>
                <a:gd name="connsiteY5" fmla="*/ 260157 h 885576"/>
                <a:gd name="connsiteX6" fmla="*/ 824613 w 870180"/>
                <a:gd name="connsiteY6" fmla="*/ 407916 h 885576"/>
                <a:gd name="connsiteX7" fmla="*/ 234950 w 870180"/>
                <a:gd name="connsiteY7" fmla="*/ 885576 h 885576"/>
                <a:gd name="connsiteX8" fmla="*/ 0 w 870180"/>
                <a:gd name="connsiteY8" fmla="*/ 372991 h 885576"/>
                <a:gd name="connsiteX0" fmla="*/ 0 w 861083"/>
                <a:gd name="connsiteY0" fmla="*/ 443778 h 956363"/>
                <a:gd name="connsiteX1" fmla="*/ 210198 w 861083"/>
                <a:gd name="connsiteY1" fmla="*/ 330945 h 956363"/>
                <a:gd name="connsiteX2" fmla="*/ 130823 w 861083"/>
                <a:gd name="connsiteY2" fmla="*/ 188069 h 956363"/>
                <a:gd name="connsiteX3" fmla="*/ 292747 w 861083"/>
                <a:gd name="connsiteY3" fmla="*/ 80119 h 956363"/>
                <a:gd name="connsiteX4" fmla="*/ 746772 w 861083"/>
                <a:gd name="connsiteY4" fmla="*/ 3919 h 956363"/>
                <a:gd name="connsiteX5" fmla="*/ 861073 w 861083"/>
                <a:gd name="connsiteY5" fmla="*/ 226169 h 956363"/>
                <a:gd name="connsiteX6" fmla="*/ 673747 w 861083"/>
                <a:gd name="connsiteY6" fmla="*/ 330944 h 956363"/>
                <a:gd name="connsiteX7" fmla="*/ 824613 w 861083"/>
                <a:gd name="connsiteY7" fmla="*/ 478703 h 956363"/>
                <a:gd name="connsiteX8" fmla="*/ 234950 w 861083"/>
                <a:gd name="connsiteY8" fmla="*/ 956363 h 956363"/>
                <a:gd name="connsiteX9" fmla="*/ 0 w 861083"/>
                <a:gd name="connsiteY9" fmla="*/ 443778 h 956363"/>
                <a:gd name="connsiteX0" fmla="*/ 0 w 861083"/>
                <a:gd name="connsiteY0" fmla="*/ 443778 h 956363"/>
                <a:gd name="connsiteX1" fmla="*/ 210198 w 861083"/>
                <a:gd name="connsiteY1" fmla="*/ 330945 h 956363"/>
                <a:gd name="connsiteX2" fmla="*/ 130823 w 861083"/>
                <a:gd name="connsiteY2" fmla="*/ 188069 h 956363"/>
                <a:gd name="connsiteX3" fmla="*/ 292747 w 861083"/>
                <a:gd name="connsiteY3" fmla="*/ 80119 h 956363"/>
                <a:gd name="connsiteX4" fmla="*/ 746772 w 861083"/>
                <a:gd name="connsiteY4" fmla="*/ 3919 h 956363"/>
                <a:gd name="connsiteX5" fmla="*/ 861073 w 861083"/>
                <a:gd name="connsiteY5" fmla="*/ 226169 h 956363"/>
                <a:gd name="connsiteX6" fmla="*/ 673747 w 861083"/>
                <a:gd name="connsiteY6" fmla="*/ 330944 h 956363"/>
                <a:gd name="connsiteX7" fmla="*/ 824613 w 861083"/>
                <a:gd name="connsiteY7" fmla="*/ 478703 h 956363"/>
                <a:gd name="connsiteX8" fmla="*/ 234950 w 861083"/>
                <a:gd name="connsiteY8" fmla="*/ 956363 h 956363"/>
                <a:gd name="connsiteX9" fmla="*/ 0 w 861083"/>
                <a:gd name="connsiteY9" fmla="*/ 443778 h 956363"/>
                <a:gd name="connsiteX0" fmla="*/ 0 w 861083"/>
                <a:gd name="connsiteY0" fmla="*/ 443778 h 956363"/>
                <a:gd name="connsiteX1" fmla="*/ 210198 w 861083"/>
                <a:gd name="connsiteY1" fmla="*/ 330945 h 956363"/>
                <a:gd name="connsiteX2" fmla="*/ 130823 w 861083"/>
                <a:gd name="connsiteY2" fmla="*/ 188069 h 956363"/>
                <a:gd name="connsiteX3" fmla="*/ 292747 w 861083"/>
                <a:gd name="connsiteY3" fmla="*/ 80119 h 956363"/>
                <a:gd name="connsiteX4" fmla="*/ 746772 w 861083"/>
                <a:gd name="connsiteY4" fmla="*/ 3919 h 956363"/>
                <a:gd name="connsiteX5" fmla="*/ 861073 w 861083"/>
                <a:gd name="connsiteY5" fmla="*/ 226169 h 956363"/>
                <a:gd name="connsiteX6" fmla="*/ 673747 w 861083"/>
                <a:gd name="connsiteY6" fmla="*/ 330944 h 956363"/>
                <a:gd name="connsiteX7" fmla="*/ 824613 w 861083"/>
                <a:gd name="connsiteY7" fmla="*/ 478703 h 956363"/>
                <a:gd name="connsiteX8" fmla="*/ 234950 w 861083"/>
                <a:gd name="connsiteY8" fmla="*/ 956363 h 956363"/>
                <a:gd name="connsiteX9" fmla="*/ 0 w 861083"/>
                <a:gd name="connsiteY9" fmla="*/ 443778 h 956363"/>
                <a:gd name="connsiteX0" fmla="*/ 0 w 861073"/>
                <a:gd name="connsiteY0" fmla="*/ 443778 h 956363"/>
                <a:gd name="connsiteX1" fmla="*/ 210198 w 861073"/>
                <a:gd name="connsiteY1" fmla="*/ 330945 h 956363"/>
                <a:gd name="connsiteX2" fmla="*/ 130823 w 861073"/>
                <a:gd name="connsiteY2" fmla="*/ 188069 h 956363"/>
                <a:gd name="connsiteX3" fmla="*/ 292747 w 861073"/>
                <a:gd name="connsiteY3" fmla="*/ 80119 h 956363"/>
                <a:gd name="connsiteX4" fmla="*/ 746772 w 861073"/>
                <a:gd name="connsiteY4" fmla="*/ 3919 h 956363"/>
                <a:gd name="connsiteX5" fmla="*/ 861073 w 861073"/>
                <a:gd name="connsiteY5" fmla="*/ 226169 h 956363"/>
                <a:gd name="connsiteX6" fmla="*/ 673747 w 861073"/>
                <a:gd name="connsiteY6" fmla="*/ 330944 h 956363"/>
                <a:gd name="connsiteX7" fmla="*/ 824613 w 861073"/>
                <a:gd name="connsiteY7" fmla="*/ 478703 h 956363"/>
                <a:gd name="connsiteX8" fmla="*/ 234950 w 861073"/>
                <a:gd name="connsiteY8" fmla="*/ 956363 h 956363"/>
                <a:gd name="connsiteX9" fmla="*/ 0 w 861073"/>
                <a:gd name="connsiteY9" fmla="*/ 443778 h 956363"/>
                <a:gd name="connsiteX0" fmla="*/ 0 w 861073"/>
                <a:gd name="connsiteY0" fmla="*/ 443778 h 956363"/>
                <a:gd name="connsiteX1" fmla="*/ 210198 w 861073"/>
                <a:gd name="connsiteY1" fmla="*/ 330945 h 956363"/>
                <a:gd name="connsiteX2" fmla="*/ 130823 w 861073"/>
                <a:gd name="connsiteY2" fmla="*/ 188069 h 956363"/>
                <a:gd name="connsiteX3" fmla="*/ 292747 w 861073"/>
                <a:gd name="connsiteY3" fmla="*/ 80119 h 956363"/>
                <a:gd name="connsiteX4" fmla="*/ 746772 w 861073"/>
                <a:gd name="connsiteY4" fmla="*/ 3919 h 956363"/>
                <a:gd name="connsiteX5" fmla="*/ 861073 w 861073"/>
                <a:gd name="connsiteY5" fmla="*/ 226169 h 956363"/>
                <a:gd name="connsiteX6" fmla="*/ 673747 w 861073"/>
                <a:gd name="connsiteY6" fmla="*/ 330944 h 956363"/>
                <a:gd name="connsiteX7" fmla="*/ 824613 w 861073"/>
                <a:gd name="connsiteY7" fmla="*/ 478703 h 956363"/>
                <a:gd name="connsiteX8" fmla="*/ 234950 w 861073"/>
                <a:gd name="connsiteY8" fmla="*/ 956363 h 956363"/>
                <a:gd name="connsiteX9" fmla="*/ 0 w 861073"/>
                <a:gd name="connsiteY9" fmla="*/ 443778 h 956363"/>
                <a:gd name="connsiteX0" fmla="*/ 0 w 861073"/>
                <a:gd name="connsiteY0" fmla="*/ 443778 h 956363"/>
                <a:gd name="connsiteX1" fmla="*/ 210198 w 861073"/>
                <a:gd name="connsiteY1" fmla="*/ 330945 h 956363"/>
                <a:gd name="connsiteX2" fmla="*/ 130823 w 861073"/>
                <a:gd name="connsiteY2" fmla="*/ 188069 h 956363"/>
                <a:gd name="connsiteX3" fmla="*/ 292747 w 861073"/>
                <a:gd name="connsiteY3" fmla="*/ 80119 h 956363"/>
                <a:gd name="connsiteX4" fmla="*/ 746772 w 861073"/>
                <a:gd name="connsiteY4" fmla="*/ 3919 h 956363"/>
                <a:gd name="connsiteX5" fmla="*/ 861073 w 861073"/>
                <a:gd name="connsiteY5" fmla="*/ 226169 h 956363"/>
                <a:gd name="connsiteX6" fmla="*/ 673747 w 861073"/>
                <a:gd name="connsiteY6" fmla="*/ 330944 h 956363"/>
                <a:gd name="connsiteX7" fmla="*/ 824613 w 861073"/>
                <a:gd name="connsiteY7" fmla="*/ 478703 h 956363"/>
                <a:gd name="connsiteX8" fmla="*/ 234950 w 861073"/>
                <a:gd name="connsiteY8" fmla="*/ 956363 h 956363"/>
                <a:gd name="connsiteX9" fmla="*/ 0 w 861073"/>
                <a:gd name="connsiteY9" fmla="*/ 443778 h 956363"/>
                <a:gd name="connsiteX0" fmla="*/ 0 w 861073"/>
                <a:gd name="connsiteY0" fmla="*/ 443778 h 956363"/>
                <a:gd name="connsiteX1" fmla="*/ 210198 w 861073"/>
                <a:gd name="connsiteY1" fmla="*/ 330945 h 956363"/>
                <a:gd name="connsiteX2" fmla="*/ 130823 w 861073"/>
                <a:gd name="connsiteY2" fmla="*/ 188069 h 956363"/>
                <a:gd name="connsiteX3" fmla="*/ 292747 w 861073"/>
                <a:gd name="connsiteY3" fmla="*/ 80119 h 956363"/>
                <a:gd name="connsiteX4" fmla="*/ 746772 w 861073"/>
                <a:gd name="connsiteY4" fmla="*/ 3919 h 956363"/>
                <a:gd name="connsiteX5" fmla="*/ 861073 w 861073"/>
                <a:gd name="connsiteY5" fmla="*/ 226169 h 956363"/>
                <a:gd name="connsiteX6" fmla="*/ 673747 w 861073"/>
                <a:gd name="connsiteY6" fmla="*/ 330944 h 956363"/>
                <a:gd name="connsiteX7" fmla="*/ 824613 w 861073"/>
                <a:gd name="connsiteY7" fmla="*/ 478703 h 956363"/>
                <a:gd name="connsiteX8" fmla="*/ 234950 w 861073"/>
                <a:gd name="connsiteY8" fmla="*/ 956363 h 956363"/>
                <a:gd name="connsiteX9" fmla="*/ 0 w 861073"/>
                <a:gd name="connsiteY9" fmla="*/ 443778 h 956363"/>
                <a:gd name="connsiteX0" fmla="*/ 0 w 861073"/>
                <a:gd name="connsiteY0" fmla="*/ 443778 h 956363"/>
                <a:gd name="connsiteX1" fmla="*/ 210198 w 861073"/>
                <a:gd name="connsiteY1" fmla="*/ 330945 h 956363"/>
                <a:gd name="connsiteX2" fmla="*/ 130823 w 861073"/>
                <a:gd name="connsiteY2" fmla="*/ 188069 h 956363"/>
                <a:gd name="connsiteX3" fmla="*/ 292747 w 861073"/>
                <a:gd name="connsiteY3" fmla="*/ 80119 h 956363"/>
                <a:gd name="connsiteX4" fmla="*/ 746772 w 861073"/>
                <a:gd name="connsiteY4" fmla="*/ 3919 h 956363"/>
                <a:gd name="connsiteX5" fmla="*/ 861073 w 861073"/>
                <a:gd name="connsiteY5" fmla="*/ 226169 h 956363"/>
                <a:gd name="connsiteX6" fmla="*/ 673747 w 861073"/>
                <a:gd name="connsiteY6" fmla="*/ 330944 h 956363"/>
                <a:gd name="connsiteX7" fmla="*/ 824613 w 861073"/>
                <a:gd name="connsiteY7" fmla="*/ 478703 h 956363"/>
                <a:gd name="connsiteX8" fmla="*/ 234950 w 861073"/>
                <a:gd name="connsiteY8" fmla="*/ 956363 h 956363"/>
                <a:gd name="connsiteX9" fmla="*/ 0 w 861073"/>
                <a:gd name="connsiteY9" fmla="*/ 443778 h 956363"/>
                <a:gd name="connsiteX0" fmla="*/ 0 w 861073"/>
                <a:gd name="connsiteY0" fmla="*/ 443778 h 956363"/>
                <a:gd name="connsiteX1" fmla="*/ 210198 w 861073"/>
                <a:gd name="connsiteY1" fmla="*/ 330945 h 956363"/>
                <a:gd name="connsiteX2" fmla="*/ 121298 w 861073"/>
                <a:gd name="connsiteY2" fmla="*/ 181719 h 956363"/>
                <a:gd name="connsiteX3" fmla="*/ 292747 w 861073"/>
                <a:gd name="connsiteY3" fmla="*/ 80119 h 956363"/>
                <a:gd name="connsiteX4" fmla="*/ 746772 w 861073"/>
                <a:gd name="connsiteY4" fmla="*/ 3919 h 956363"/>
                <a:gd name="connsiteX5" fmla="*/ 861073 w 861073"/>
                <a:gd name="connsiteY5" fmla="*/ 226169 h 956363"/>
                <a:gd name="connsiteX6" fmla="*/ 673747 w 861073"/>
                <a:gd name="connsiteY6" fmla="*/ 330944 h 956363"/>
                <a:gd name="connsiteX7" fmla="*/ 824613 w 861073"/>
                <a:gd name="connsiteY7" fmla="*/ 478703 h 956363"/>
                <a:gd name="connsiteX8" fmla="*/ 234950 w 861073"/>
                <a:gd name="connsiteY8" fmla="*/ 956363 h 956363"/>
                <a:gd name="connsiteX9" fmla="*/ 0 w 861073"/>
                <a:gd name="connsiteY9" fmla="*/ 443778 h 956363"/>
                <a:gd name="connsiteX0" fmla="*/ 0 w 861073"/>
                <a:gd name="connsiteY0" fmla="*/ 443778 h 956363"/>
                <a:gd name="connsiteX1" fmla="*/ 210198 w 861073"/>
                <a:gd name="connsiteY1" fmla="*/ 330945 h 956363"/>
                <a:gd name="connsiteX2" fmla="*/ 121298 w 861073"/>
                <a:gd name="connsiteY2" fmla="*/ 181719 h 956363"/>
                <a:gd name="connsiteX3" fmla="*/ 292747 w 861073"/>
                <a:gd name="connsiteY3" fmla="*/ 80119 h 956363"/>
                <a:gd name="connsiteX4" fmla="*/ 746772 w 861073"/>
                <a:gd name="connsiteY4" fmla="*/ 3919 h 956363"/>
                <a:gd name="connsiteX5" fmla="*/ 861073 w 861073"/>
                <a:gd name="connsiteY5" fmla="*/ 226169 h 956363"/>
                <a:gd name="connsiteX6" fmla="*/ 673747 w 861073"/>
                <a:gd name="connsiteY6" fmla="*/ 330944 h 956363"/>
                <a:gd name="connsiteX7" fmla="*/ 824613 w 861073"/>
                <a:gd name="connsiteY7" fmla="*/ 478703 h 956363"/>
                <a:gd name="connsiteX8" fmla="*/ 234950 w 861073"/>
                <a:gd name="connsiteY8" fmla="*/ 956363 h 956363"/>
                <a:gd name="connsiteX9" fmla="*/ 0 w 861073"/>
                <a:gd name="connsiteY9" fmla="*/ 443778 h 956363"/>
                <a:gd name="connsiteX0" fmla="*/ 0 w 861073"/>
                <a:gd name="connsiteY0" fmla="*/ 443778 h 956363"/>
                <a:gd name="connsiteX1" fmla="*/ 210198 w 861073"/>
                <a:gd name="connsiteY1" fmla="*/ 330945 h 956363"/>
                <a:gd name="connsiteX2" fmla="*/ 99073 w 861073"/>
                <a:gd name="connsiteY2" fmla="*/ 207119 h 956363"/>
                <a:gd name="connsiteX3" fmla="*/ 292747 w 861073"/>
                <a:gd name="connsiteY3" fmla="*/ 80119 h 956363"/>
                <a:gd name="connsiteX4" fmla="*/ 746772 w 861073"/>
                <a:gd name="connsiteY4" fmla="*/ 3919 h 956363"/>
                <a:gd name="connsiteX5" fmla="*/ 861073 w 861073"/>
                <a:gd name="connsiteY5" fmla="*/ 226169 h 956363"/>
                <a:gd name="connsiteX6" fmla="*/ 673747 w 861073"/>
                <a:gd name="connsiteY6" fmla="*/ 330944 h 956363"/>
                <a:gd name="connsiteX7" fmla="*/ 824613 w 861073"/>
                <a:gd name="connsiteY7" fmla="*/ 478703 h 956363"/>
                <a:gd name="connsiteX8" fmla="*/ 234950 w 861073"/>
                <a:gd name="connsiteY8" fmla="*/ 956363 h 956363"/>
                <a:gd name="connsiteX9" fmla="*/ 0 w 861073"/>
                <a:gd name="connsiteY9" fmla="*/ 443778 h 956363"/>
                <a:gd name="connsiteX0" fmla="*/ 0 w 861073"/>
                <a:gd name="connsiteY0" fmla="*/ 440761 h 953346"/>
                <a:gd name="connsiteX1" fmla="*/ 210198 w 861073"/>
                <a:gd name="connsiteY1" fmla="*/ 327928 h 953346"/>
                <a:gd name="connsiteX2" fmla="*/ 99073 w 861073"/>
                <a:gd name="connsiteY2" fmla="*/ 204102 h 953346"/>
                <a:gd name="connsiteX3" fmla="*/ 292747 w 861073"/>
                <a:gd name="connsiteY3" fmla="*/ 77102 h 953346"/>
                <a:gd name="connsiteX4" fmla="*/ 232423 w 861073"/>
                <a:gd name="connsiteY4" fmla="*/ 940703 h 953346"/>
                <a:gd name="connsiteX5" fmla="*/ 746772 w 861073"/>
                <a:gd name="connsiteY5" fmla="*/ 902 h 953346"/>
                <a:gd name="connsiteX6" fmla="*/ 861073 w 861073"/>
                <a:gd name="connsiteY6" fmla="*/ 223152 h 953346"/>
                <a:gd name="connsiteX7" fmla="*/ 673747 w 861073"/>
                <a:gd name="connsiteY7" fmla="*/ 327927 h 953346"/>
                <a:gd name="connsiteX8" fmla="*/ 824613 w 861073"/>
                <a:gd name="connsiteY8" fmla="*/ 475686 h 953346"/>
                <a:gd name="connsiteX9" fmla="*/ 234950 w 861073"/>
                <a:gd name="connsiteY9" fmla="*/ 953346 h 953346"/>
                <a:gd name="connsiteX10" fmla="*/ 0 w 861073"/>
                <a:gd name="connsiteY10" fmla="*/ 440761 h 953346"/>
                <a:gd name="connsiteX0" fmla="*/ 0 w 861073"/>
                <a:gd name="connsiteY0" fmla="*/ 440761 h 953346"/>
                <a:gd name="connsiteX1" fmla="*/ 210198 w 861073"/>
                <a:gd name="connsiteY1" fmla="*/ 327928 h 953346"/>
                <a:gd name="connsiteX2" fmla="*/ 99073 w 861073"/>
                <a:gd name="connsiteY2" fmla="*/ 204102 h 953346"/>
                <a:gd name="connsiteX3" fmla="*/ 292747 w 861073"/>
                <a:gd name="connsiteY3" fmla="*/ 77102 h 953346"/>
                <a:gd name="connsiteX4" fmla="*/ 232423 w 861073"/>
                <a:gd name="connsiteY4" fmla="*/ 940703 h 953346"/>
                <a:gd name="connsiteX5" fmla="*/ 746772 w 861073"/>
                <a:gd name="connsiteY5" fmla="*/ 902 h 953346"/>
                <a:gd name="connsiteX6" fmla="*/ 861073 w 861073"/>
                <a:gd name="connsiteY6" fmla="*/ 223152 h 953346"/>
                <a:gd name="connsiteX7" fmla="*/ 673747 w 861073"/>
                <a:gd name="connsiteY7" fmla="*/ 327927 h 953346"/>
                <a:gd name="connsiteX8" fmla="*/ 824613 w 861073"/>
                <a:gd name="connsiteY8" fmla="*/ 475686 h 953346"/>
                <a:gd name="connsiteX9" fmla="*/ 234950 w 861073"/>
                <a:gd name="connsiteY9" fmla="*/ 953346 h 953346"/>
                <a:gd name="connsiteX10" fmla="*/ 0 w 861073"/>
                <a:gd name="connsiteY10" fmla="*/ 440761 h 953346"/>
                <a:gd name="connsiteX0" fmla="*/ 0 w 861073"/>
                <a:gd name="connsiteY0" fmla="*/ 440761 h 953346"/>
                <a:gd name="connsiteX1" fmla="*/ 210198 w 861073"/>
                <a:gd name="connsiteY1" fmla="*/ 327928 h 953346"/>
                <a:gd name="connsiteX2" fmla="*/ 99073 w 861073"/>
                <a:gd name="connsiteY2" fmla="*/ 204102 h 953346"/>
                <a:gd name="connsiteX3" fmla="*/ 292747 w 861073"/>
                <a:gd name="connsiteY3" fmla="*/ 77102 h 953346"/>
                <a:gd name="connsiteX4" fmla="*/ 232423 w 861073"/>
                <a:gd name="connsiteY4" fmla="*/ 940703 h 953346"/>
                <a:gd name="connsiteX5" fmla="*/ 746772 w 861073"/>
                <a:gd name="connsiteY5" fmla="*/ 902 h 953346"/>
                <a:gd name="connsiteX6" fmla="*/ 861073 w 861073"/>
                <a:gd name="connsiteY6" fmla="*/ 223152 h 953346"/>
                <a:gd name="connsiteX7" fmla="*/ 673747 w 861073"/>
                <a:gd name="connsiteY7" fmla="*/ 327927 h 953346"/>
                <a:gd name="connsiteX8" fmla="*/ 824613 w 861073"/>
                <a:gd name="connsiteY8" fmla="*/ 475686 h 953346"/>
                <a:gd name="connsiteX9" fmla="*/ 234950 w 861073"/>
                <a:gd name="connsiteY9" fmla="*/ 953346 h 953346"/>
                <a:gd name="connsiteX10" fmla="*/ 0 w 861073"/>
                <a:gd name="connsiteY10" fmla="*/ 440761 h 953346"/>
                <a:gd name="connsiteX0" fmla="*/ 0 w 861073"/>
                <a:gd name="connsiteY0" fmla="*/ 440761 h 953346"/>
                <a:gd name="connsiteX1" fmla="*/ 210198 w 861073"/>
                <a:gd name="connsiteY1" fmla="*/ 327928 h 953346"/>
                <a:gd name="connsiteX2" fmla="*/ 99073 w 861073"/>
                <a:gd name="connsiteY2" fmla="*/ 204102 h 953346"/>
                <a:gd name="connsiteX3" fmla="*/ 292747 w 861073"/>
                <a:gd name="connsiteY3" fmla="*/ 77102 h 953346"/>
                <a:gd name="connsiteX4" fmla="*/ 232423 w 861073"/>
                <a:gd name="connsiteY4" fmla="*/ 940703 h 953346"/>
                <a:gd name="connsiteX5" fmla="*/ 746772 w 861073"/>
                <a:gd name="connsiteY5" fmla="*/ 902 h 953346"/>
                <a:gd name="connsiteX6" fmla="*/ 861073 w 861073"/>
                <a:gd name="connsiteY6" fmla="*/ 223152 h 953346"/>
                <a:gd name="connsiteX7" fmla="*/ 673747 w 861073"/>
                <a:gd name="connsiteY7" fmla="*/ 327927 h 953346"/>
                <a:gd name="connsiteX8" fmla="*/ 824613 w 861073"/>
                <a:gd name="connsiteY8" fmla="*/ 475686 h 953346"/>
                <a:gd name="connsiteX9" fmla="*/ 234950 w 861073"/>
                <a:gd name="connsiteY9" fmla="*/ 953346 h 953346"/>
                <a:gd name="connsiteX10" fmla="*/ 0 w 861073"/>
                <a:gd name="connsiteY10" fmla="*/ 440761 h 953346"/>
                <a:gd name="connsiteX0" fmla="*/ 0 w 861073"/>
                <a:gd name="connsiteY0" fmla="*/ 440761 h 991446"/>
                <a:gd name="connsiteX1" fmla="*/ 210198 w 861073"/>
                <a:gd name="connsiteY1" fmla="*/ 327928 h 991446"/>
                <a:gd name="connsiteX2" fmla="*/ 99073 w 861073"/>
                <a:gd name="connsiteY2" fmla="*/ 204102 h 991446"/>
                <a:gd name="connsiteX3" fmla="*/ 292747 w 861073"/>
                <a:gd name="connsiteY3" fmla="*/ 77102 h 991446"/>
                <a:gd name="connsiteX4" fmla="*/ 232423 w 861073"/>
                <a:gd name="connsiteY4" fmla="*/ 940703 h 991446"/>
                <a:gd name="connsiteX5" fmla="*/ 746772 w 861073"/>
                <a:gd name="connsiteY5" fmla="*/ 902 h 991446"/>
                <a:gd name="connsiteX6" fmla="*/ 861073 w 861073"/>
                <a:gd name="connsiteY6" fmla="*/ 223152 h 991446"/>
                <a:gd name="connsiteX7" fmla="*/ 673747 w 861073"/>
                <a:gd name="connsiteY7" fmla="*/ 327927 h 991446"/>
                <a:gd name="connsiteX8" fmla="*/ 824613 w 861073"/>
                <a:gd name="connsiteY8" fmla="*/ 475686 h 991446"/>
                <a:gd name="connsiteX9" fmla="*/ 212725 w 861073"/>
                <a:gd name="connsiteY9" fmla="*/ 991446 h 991446"/>
                <a:gd name="connsiteX10" fmla="*/ 0 w 861073"/>
                <a:gd name="connsiteY10" fmla="*/ 440761 h 991446"/>
                <a:gd name="connsiteX0" fmla="*/ 0 w 861073"/>
                <a:gd name="connsiteY0" fmla="*/ 440761 h 991446"/>
                <a:gd name="connsiteX1" fmla="*/ 210198 w 861073"/>
                <a:gd name="connsiteY1" fmla="*/ 327928 h 991446"/>
                <a:gd name="connsiteX2" fmla="*/ 99073 w 861073"/>
                <a:gd name="connsiteY2" fmla="*/ 204102 h 991446"/>
                <a:gd name="connsiteX3" fmla="*/ 292747 w 861073"/>
                <a:gd name="connsiteY3" fmla="*/ 77102 h 991446"/>
                <a:gd name="connsiteX4" fmla="*/ 232423 w 861073"/>
                <a:gd name="connsiteY4" fmla="*/ 940703 h 991446"/>
                <a:gd name="connsiteX5" fmla="*/ 746772 w 861073"/>
                <a:gd name="connsiteY5" fmla="*/ 902 h 991446"/>
                <a:gd name="connsiteX6" fmla="*/ 861073 w 861073"/>
                <a:gd name="connsiteY6" fmla="*/ 223152 h 991446"/>
                <a:gd name="connsiteX7" fmla="*/ 673747 w 861073"/>
                <a:gd name="connsiteY7" fmla="*/ 327927 h 991446"/>
                <a:gd name="connsiteX8" fmla="*/ 824613 w 861073"/>
                <a:gd name="connsiteY8" fmla="*/ 475686 h 991446"/>
                <a:gd name="connsiteX9" fmla="*/ 212725 w 861073"/>
                <a:gd name="connsiteY9" fmla="*/ 991446 h 991446"/>
                <a:gd name="connsiteX10" fmla="*/ 0 w 861073"/>
                <a:gd name="connsiteY10" fmla="*/ 440761 h 991446"/>
                <a:gd name="connsiteX0" fmla="*/ 0 w 861073"/>
                <a:gd name="connsiteY0" fmla="*/ 440761 h 991446"/>
                <a:gd name="connsiteX1" fmla="*/ 210198 w 861073"/>
                <a:gd name="connsiteY1" fmla="*/ 327928 h 991446"/>
                <a:gd name="connsiteX2" fmla="*/ 99073 w 861073"/>
                <a:gd name="connsiteY2" fmla="*/ 204102 h 991446"/>
                <a:gd name="connsiteX3" fmla="*/ 292747 w 861073"/>
                <a:gd name="connsiteY3" fmla="*/ 77102 h 991446"/>
                <a:gd name="connsiteX4" fmla="*/ 232423 w 861073"/>
                <a:gd name="connsiteY4" fmla="*/ 940703 h 991446"/>
                <a:gd name="connsiteX5" fmla="*/ 746772 w 861073"/>
                <a:gd name="connsiteY5" fmla="*/ 902 h 991446"/>
                <a:gd name="connsiteX6" fmla="*/ 861073 w 861073"/>
                <a:gd name="connsiteY6" fmla="*/ 223152 h 991446"/>
                <a:gd name="connsiteX7" fmla="*/ 673747 w 861073"/>
                <a:gd name="connsiteY7" fmla="*/ 327927 h 991446"/>
                <a:gd name="connsiteX8" fmla="*/ 824613 w 861073"/>
                <a:gd name="connsiteY8" fmla="*/ 475686 h 991446"/>
                <a:gd name="connsiteX9" fmla="*/ 212725 w 861073"/>
                <a:gd name="connsiteY9" fmla="*/ 991446 h 991446"/>
                <a:gd name="connsiteX10" fmla="*/ 0 w 861073"/>
                <a:gd name="connsiteY10" fmla="*/ 440761 h 991446"/>
                <a:gd name="connsiteX0" fmla="*/ 0 w 861073"/>
                <a:gd name="connsiteY0" fmla="*/ 440761 h 953346"/>
                <a:gd name="connsiteX1" fmla="*/ 210198 w 861073"/>
                <a:gd name="connsiteY1" fmla="*/ 327928 h 953346"/>
                <a:gd name="connsiteX2" fmla="*/ 99073 w 861073"/>
                <a:gd name="connsiteY2" fmla="*/ 204102 h 953346"/>
                <a:gd name="connsiteX3" fmla="*/ 292747 w 861073"/>
                <a:gd name="connsiteY3" fmla="*/ 77102 h 953346"/>
                <a:gd name="connsiteX4" fmla="*/ 232423 w 861073"/>
                <a:gd name="connsiteY4" fmla="*/ 940703 h 953346"/>
                <a:gd name="connsiteX5" fmla="*/ 746772 w 861073"/>
                <a:gd name="connsiteY5" fmla="*/ 902 h 953346"/>
                <a:gd name="connsiteX6" fmla="*/ 861073 w 861073"/>
                <a:gd name="connsiteY6" fmla="*/ 223152 h 953346"/>
                <a:gd name="connsiteX7" fmla="*/ 673747 w 861073"/>
                <a:gd name="connsiteY7" fmla="*/ 327927 h 953346"/>
                <a:gd name="connsiteX8" fmla="*/ 824613 w 861073"/>
                <a:gd name="connsiteY8" fmla="*/ 475686 h 953346"/>
                <a:gd name="connsiteX9" fmla="*/ 234950 w 861073"/>
                <a:gd name="connsiteY9" fmla="*/ 953346 h 953346"/>
                <a:gd name="connsiteX10" fmla="*/ 0 w 861073"/>
                <a:gd name="connsiteY10" fmla="*/ 440761 h 953346"/>
                <a:gd name="connsiteX0" fmla="*/ 0 w 861073"/>
                <a:gd name="connsiteY0" fmla="*/ 440761 h 953346"/>
                <a:gd name="connsiteX1" fmla="*/ 210198 w 861073"/>
                <a:gd name="connsiteY1" fmla="*/ 327928 h 953346"/>
                <a:gd name="connsiteX2" fmla="*/ 99073 w 861073"/>
                <a:gd name="connsiteY2" fmla="*/ 204102 h 953346"/>
                <a:gd name="connsiteX3" fmla="*/ 292747 w 861073"/>
                <a:gd name="connsiteY3" fmla="*/ 77102 h 953346"/>
                <a:gd name="connsiteX4" fmla="*/ 232423 w 861073"/>
                <a:gd name="connsiteY4" fmla="*/ 940703 h 953346"/>
                <a:gd name="connsiteX5" fmla="*/ 746772 w 861073"/>
                <a:gd name="connsiteY5" fmla="*/ 902 h 953346"/>
                <a:gd name="connsiteX6" fmla="*/ 861073 w 861073"/>
                <a:gd name="connsiteY6" fmla="*/ 223152 h 953346"/>
                <a:gd name="connsiteX7" fmla="*/ 673747 w 861073"/>
                <a:gd name="connsiteY7" fmla="*/ 327927 h 953346"/>
                <a:gd name="connsiteX8" fmla="*/ 824613 w 861073"/>
                <a:gd name="connsiteY8" fmla="*/ 475686 h 953346"/>
                <a:gd name="connsiteX9" fmla="*/ 234950 w 861073"/>
                <a:gd name="connsiteY9" fmla="*/ 953346 h 953346"/>
                <a:gd name="connsiteX10" fmla="*/ 0 w 861073"/>
                <a:gd name="connsiteY10" fmla="*/ 440761 h 953346"/>
                <a:gd name="connsiteX0" fmla="*/ 0 w 861073"/>
                <a:gd name="connsiteY0" fmla="*/ 440877 h 987166"/>
                <a:gd name="connsiteX1" fmla="*/ 210198 w 861073"/>
                <a:gd name="connsiteY1" fmla="*/ 328044 h 987166"/>
                <a:gd name="connsiteX2" fmla="*/ 99073 w 861073"/>
                <a:gd name="connsiteY2" fmla="*/ 204218 h 987166"/>
                <a:gd name="connsiteX3" fmla="*/ 292747 w 861073"/>
                <a:gd name="connsiteY3" fmla="*/ 77218 h 987166"/>
                <a:gd name="connsiteX4" fmla="*/ 241948 w 861073"/>
                <a:gd name="connsiteY4" fmla="*/ 766193 h 987166"/>
                <a:gd name="connsiteX5" fmla="*/ 232423 w 861073"/>
                <a:gd name="connsiteY5" fmla="*/ 940819 h 987166"/>
                <a:gd name="connsiteX6" fmla="*/ 746772 w 861073"/>
                <a:gd name="connsiteY6" fmla="*/ 1018 h 987166"/>
                <a:gd name="connsiteX7" fmla="*/ 861073 w 861073"/>
                <a:gd name="connsiteY7" fmla="*/ 223268 h 987166"/>
                <a:gd name="connsiteX8" fmla="*/ 673747 w 861073"/>
                <a:gd name="connsiteY8" fmla="*/ 328043 h 987166"/>
                <a:gd name="connsiteX9" fmla="*/ 824613 w 861073"/>
                <a:gd name="connsiteY9" fmla="*/ 475802 h 987166"/>
                <a:gd name="connsiteX10" fmla="*/ 234950 w 861073"/>
                <a:gd name="connsiteY10" fmla="*/ 953462 h 987166"/>
                <a:gd name="connsiteX11" fmla="*/ 0 w 861073"/>
                <a:gd name="connsiteY11" fmla="*/ 440877 h 987166"/>
                <a:gd name="connsiteX0" fmla="*/ 0 w 861073"/>
                <a:gd name="connsiteY0" fmla="*/ 440877 h 987166"/>
                <a:gd name="connsiteX1" fmla="*/ 210198 w 861073"/>
                <a:gd name="connsiteY1" fmla="*/ 328044 h 987166"/>
                <a:gd name="connsiteX2" fmla="*/ 99073 w 861073"/>
                <a:gd name="connsiteY2" fmla="*/ 204218 h 987166"/>
                <a:gd name="connsiteX3" fmla="*/ 292747 w 861073"/>
                <a:gd name="connsiteY3" fmla="*/ 77218 h 987166"/>
                <a:gd name="connsiteX4" fmla="*/ 241948 w 861073"/>
                <a:gd name="connsiteY4" fmla="*/ 766193 h 987166"/>
                <a:gd name="connsiteX5" fmla="*/ 232423 w 861073"/>
                <a:gd name="connsiteY5" fmla="*/ 940819 h 987166"/>
                <a:gd name="connsiteX6" fmla="*/ 746772 w 861073"/>
                <a:gd name="connsiteY6" fmla="*/ 1018 h 987166"/>
                <a:gd name="connsiteX7" fmla="*/ 861073 w 861073"/>
                <a:gd name="connsiteY7" fmla="*/ 223268 h 987166"/>
                <a:gd name="connsiteX8" fmla="*/ 673747 w 861073"/>
                <a:gd name="connsiteY8" fmla="*/ 328043 h 987166"/>
                <a:gd name="connsiteX9" fmla="*/ 824613 w 861073"/>
                <a:gd name="connsiteY9" fmla="*/ 475802 h 987166"/>
                <a:gd name="connsiteX10" fmla="*/ 234950 w 861073"/>
                <a:gd name="connsiteY10" fmla="*/ 953462 h 987166"/>
                <a:gd name="connsiteX11" fmla="*/ 0 w 861073"/>
                <a:gd name="connsiteY11" fmla="*/ 440877 h 987166"/>
                <a:gd name="connsiteX0" fmla="*/ 0 w 861073"/>
                <a:gd name="connsiteY0" fmla="*/ 440877 h 987166"/>
                <a:gd name="connsiteX1" fmla="*/ 210198 w 861073"/>
                <a:gd name="connsiteY1" fmla="*/ 328044 h 987166"/>
                <a:gd name="connsiteX2" fmla="*/ 99073 w 861073"/>
                <a:gd name="connsiteY2" fmla="*/ 204218 h 987166"/>
                <a:gd name="connsiteX3" fmla="*/ 292747 w 861073"/>
                <a:gd name="connsiteY3" fmla="*/ 77218 h 987166"/>
                <a:gd name="connsiteX4" fmla="*/ 241948 w 861073"/>
                <a:gd name="connsiteY4" fmla="*/ 766193 h 987166"/>
                <a:gd name="connsiteX5" fmla="*/ 232423 w 861073"/>
                <a:gd name="connsiteY5" fmla="*/ 940819 h 987166"/>
                <a:gd name="connsiteX6" fmla="*/ 746772 w 861073"/>
                <a:gd name="connsiteY6" fmla="*/ 1018 h 987166"/>
                <a:gd name="connsiteX7" fmla="*/ 861073 w 861073"/>
                <a:gd name="connsiteY7" fmla="*/ 223268 h 987166"/>
                <a:gd name="connsiteX8" fmla="*/ 673747 w 861073"/>
                <a:gd name="connsiteY8" fmla="*/ 328043 h 987166"/>
                <a:gd name="connsiteX9" fmla="*/ 824613 w 861073"/>
                <a:gd name="connsiteY9" fmla="*/ 475802 h 987166"/>
                <a:gd name="connsiteX10" fmla="*/ 234950 w 861073"/>
                <a:gd name="connsiteY10" fmla="*/ 953462 h 987166"/>
                <a:gd name="connsiteX11" fmla="*/ 0 w 861073"/>
                <a:gd name="connsiteY11" fmla="*/ 440877 h 987166"/>
                <a:gd name="connsiteX0" fmla="*/ 0 w 861073"/>
                <a:gd name="connsiteY0" fmla="*/ 440877 h 975611"/>
                <a:gd name="connsiteX1" fmla="*/ 210198 w 861073"/>
                <a:gd name="connsiteY1" fmla="*/ 328044 h 975611"/>
                <a:gd name="connsiteX2" fmla="*/ 99073 w 861073"/>
                <a:gd name="connsiteY2" fmla="*/ 204218 h 975611"/>
                <a:gd name="connsiteX3" fmla="*/ 292747 w 861073"/>
                <a:gd name="connsiteY3" fmla="*/ 77218 h 975611"/>
                <a:gd name="connsiteX4" fmla="*/ 241948 w 861073"/>
                <a:gd name="connsiteY4" fmla="*/ 766193 h 975611"/>
                <a:gd name="connsiteX5" fmla="*/ 232423 w 861073"/>
                <a:gd name="connsiteY5" fmla="*/ 940819 h 975611"/>
                <a:gd name="connsiteX6" fmla="*/ 746772 w 861073"/>
                <a:gd name="connsiteY6" fmla="*/ 1018 h 975611"/>
                <a:gd name="connsiteX7" fmla="*/ 861073 w 861073"/>
                <a:gd name="connsiteY7" fmla="*/ 223268 h 975611"/>
                <a:gd name="connsiteX8" fmla="*/ 673747 w 861073"/>
                <a:gd name="connsiteY8" fmla="*/ 328043 h 975611"/>
                <a:gd name="connsiteX9" fmla="*/ 824613 w 861073"/>
                <a:gd name="connsiteY9" fmla="*/ 475802 h 975611"/>
                <a:gd name="connsiteX10" fmla="*/ 234950 w 861073"/>
                <a:gd name="connsiteY10" fmla="*/ 953462 h 975611"/>
                <a:gd name="connsiteX11" fmla="*/ 0 w 861073"/>
                <a:gd name="connsiteY11" fmla="*/ 440877 h 975611"/>
                <a:gd name="connsiteX0" fmla="*/ 0 w 861073"/>
                <a:gd name="connsiteY0" fmla="*/ 440877 h 953462"/>
                <a:gd name="connsiteX1" fmla="*/ 210198 w 861073"/>
                <a:gd name="connsiteY1" fmla="*/ 328044 h 953462"/>
                <a:gd name="connsiteX2" fmla="*/ 99073 w 861073"/>
                <a:gd name="connsiteY2" fmla="*/ 204218 h 953462"/>
                <a:gd name="connsiteX3" fmla="*/ 292747 w 861073"/>
                <a:gd name="connsiteY3" fmla="*/ 77218 h 953462"/>
                <a:gd name="connsiteX4" fmla="*/ 241948 w 861073"/>
                <a:gd name="connsiteY4" fmla="*/ 766193 h 953462"/>
                <a:gd name="connsiteX5" fmla="*/ 232423 w 861073"/>
                <a:gd name="connsiteY5" fmla="*/ 940819 h 953462"/>
                <a:gd name="connsiteX6" fmla="*/ 746772 w 861073"/>
                <a:gd name="connsiteY6" fmla="*/ 1018 h 953462"/>
                <a:gd name="connsiteX7" fmla="*/ 861073 w 861073"/>
                <a:gd name="connsiteY7" fmla="*/ 223268 h 953462"/>
                <a:gd name="connsiteX8" fmla="*/ 673747 w 861073"/>
                <a:gd name="connsiteY8" fmla="*/ 328043 h 953462"/>
                <a:gd name="connsiteX9" fmla="*/ 824613 w 861073"/>
                <a:gd name="connsiteY9" fmla="*/ 475802 h 953462"/>
                <a:gd name="connsiteX10" fmla="*/ 234950 w 861073"/>
                <a:gd name="connsiteY10" fmla="*/ 953462 h 953462"/>
                <a:gd name="connsiteX11" fmla="*/ 0 w 861073"/>
                <a:gd name="connsiteY11" fmla="*/ 440877 h 953462"/>
                <a:gd name="connsiteX0" fmla="*/ 0 w 861073"/>
                <a:gd name="connsiteY0" fmla="*/ 440877 h 953462"/>
                <a:gd name="connsiteX1" fmla="*/ 210198 w 861073"/>
                <a:gd name="connsiteY1" fmla="*/ 328044 h 953462"/>
                <a:gd name="connsiteX2" fmla="*/ 99073 w 861073"/>
                <a:gd name="connsiteY2" fmla="*/ 204218 h 953462"/>
                <a:gd name="connsiteX3" fmla="*/ 249256 w 861073"/>
                <a:gd name="connsiteY3" fmla="*/ 68519 h 953462"/>
                <a:gd name="connsiteX4" fmla="*/ 241948 w 861073"/>
                <a:gd name="connsiteY4" fmla="*/ 766193 h 953462"/>
                <a:gd name="connsiteX5" fmla="*/ 232423 w 861073"/>
                <a:gd name="connsiteY5" fmla="*/ 940819 h 953462"/>
                <a:gd name="connsiteX6" fmla="*/ 746772 w 861073"/>
                <a:gd name="connsiteY6" fmla="*/ 1018 h 953462"/>
                <a:gd name="connsiteX7" fmla="*/ 861073 w 861073"/>
                <a:gd name="connsiteY7" fmla="*/ 223268 h 953462"/>
                <a:gd name="connsiteX8" fmla="*/ 673747 w 861073"/>
                <a:gd name="connsiteY8" fmla="*/ 328043 h 953462"/>
                <a:gd name="connsiteX9" fmla="*/ 824613 w 861073"/>
                <a:gd name="connsiteY9" fmla="*/ 475802 h 953462"/>
                <a:gd name="connsiteX10" fmla="*/ 234950 w 861073"/>
                <a:gd name="connsiteY10" fmla="*/ 953462 h 953462"/>
                <a:gd name="connsiteX11" fmla="*/ 0 w 861073"/>
                <a:gd name="connsiteY11" fmla="*/ 440877 h 953462"/>
                <a:gd name="connsiteX0" fmla="*/ 0 w 861073"/>
                <a:gd name="connsiteY0" fmla="*/ 527773 h 1040358"/>
                <a:gd name="connsiteX1" fmla="*/ 210198 w 861073"/>
                <a:gd name="connsiteY1" fmla="*/ 414940 h 1040358"/>
                <a:gd name="connsiteX2" fmla="*/ 99073 w 861073"/>
                <a:gd name="connsiteY2" fmla="*/ 291114 h 1040358"/>
                <a:gd name="connsiteX3" fmla="*/ 249256 w 861073"/>
                <a:gd name="connsiteY3" fmla="*/ 155415 h 1040358"/>
                <a:gd name="connsiteX4" fmla="*/ 241948 w 861073"/>
                <a:gd name="connsiteY4" fmla="*/ 853089 h 1040358"/>
                <a:gd name="connsiteX5" fmla="*/ 232423 w 861073"/>
                <a:gd name="connsiteY5" fmla="*/ 1027715 h 1040358"/>
                <a:gd name="connsiteX6" fmla="*/ 720677 w 861073"/>
                <a:gd name="connsiteY6" fmla="*/ 925 h 1040358"/>
                <a:gd name="connsiteX7" fmla="*/ 861073 w 861073"/>
                <a:gd name="connsiteY7" fmla="*/ 310164 h 1040358"/>
                <a:gd name="connsiteX8" fmla="*/ 673747 w 861073"/>
                <a:gd name="connsiteY8" fmla="*/ 414939 h 1040358"/>
                <a:gd name="connsiteX9" fmla="*/ 824613 w 861073"/>
                <a:gd name="connsiteY9" fmla="*/ 562698 h 1040358"/>
                <a:gd name="connsiteX10" fmla="*/ 234950 w 861073"/>
                <a:gd name="connsiteY10" fmla="*/ 1040358 h 1040358"/>
                <a:gd name="connsiteX11" fmla="*/ 0 w 861073"/>
                <a:gd name="connsiteY11" fmla="*/ 527773 h 1040358"/>
                <a:gd name="connsiteX0" fmla="*/ 0 w 861073"/>
                <a:gd name="connsiteY0" fmla="*/ 526848 h 1039433"/>
                <a:gd name="connsiteX1" fmla="*/ 210198 w 861073"/>
                <a:gd name="connsiteY1" fmla="*/ 414015 h 1039433"/>
                <a:gd name="connsiteX2" fmla="*/ 99073 w 861073"/>
                <a:gd name="connsiteY2" fmla="*/ 290189 h 1039433"/>
                <a:gd name="connsiteX3" fmla="*/ 249256 w 861073"/>
                <a:gd name="connsiteY3" fmla="*/ 154490 h 1039433"/>
                <a:gd name="connsiteX4" fmla="*/ 241948 w 861073"/>
                <a:gd name="connsiteY4" fmla="*/ 852164 h 1039433"/>
                <a:gd name="connsiteX5" fmla="*/ 232423 w 861073"/>
                <a:gd name="connsiteY5" fmla="*/ 1026790 h 1039433"/>
                <a:gd name="connsiteX6" fmla="*/ 720677 w 861073"/>
                <a:gd name="connsiteY6" fmla="*/ 0 h 1039433"/>
                <a:gd name="connsiteX7" fmla="*/ 861073 w 861073"/>
                <a:gd name="connsiteY7" fmla="*/ 309239 h 1039433"/>
                <a:gd name="connsiteX8" fmla="*/ 673747 w 861073"/>
                <a:gd name="connsiteY8" fmla="*/ 414014 h 1039433"/>
                <a:gd name="connsiteX9" fmla="*/ 824613 w 861073"/>
                <a:gd name="connsiteY9" fmla="*/ 561773 h 1039433"/>
                <a:gd name="connsiteX10" fmla="*/ 234950 w 861073"/>
                <a:gd name="connsiteY10" fmla="*/ 1039433 h 1039433"/>
                <a:gd name="connsiteX11" fmla="*/ 0 w 861073"/>
                <a:gd name="connsiteY11" fmla="*/ 526848 h 103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1073" h="1039433">
                  <a:moveTo>
                    <a:pt x="0" y="526848"/>
                  </a:moveTo>
                  <a:cubicBezTo>
                    <a:pt x="85304" y="495108"/>
                    <a:pt x="190237" y="433594"/>
                    <a:pt x="210198" y="414015"/>
                  </a:cubicBezTo>
                  <a:cubicBezTo>
                    <a:pt x="271689" y="403676"/>
                    <a:pt x="163358" y="381450"/>
                    <a:pt x="99073" y="290189"/>
                  </a:cubicBezTo>
                  <a:cubicBezTo>
                    <a:pt x="176860" y="226160"/>
                    <a:pt x="152674" y="185426"/>
                    <a:pt x="249256" y="154490"/>
                  </a:cubicBezTo>
                  <a:cubicBezTo>
                    <a:pt x="266189" y="247094"/>
                    <a:pt x="232952" y="692356"/>
                    <a:pt x="241948" y="852164"/>
                  </a:cubicBezTo>
                  <a:cubicBezTo>
                    <a:pt x="247769" y="897672"/>
                    <a:pt x="220782" y="953236"/>
                    <a:pt x="232423" y="1026790"/>
                  </a:cubicBezTo>
                  <a:cubicBezTo>
                    <a:pt x="323439" y="900319"/>
                    <a:pt x="676987" y="235270"/>
                    <a:pt x="720677" y="0"/>
                  </a:cubicBezTo>
                  <a:cubicBezTo>
                    <a:pt x="764598" y="75142"/>
                    <a:pt x="807627" y="218222"/>
                    <a:pt x="861073" y="309239"/>
                  </a:cubicBezTo>
                  <a:cubicBezTo>
                    <a:pt x="860544" y="336756"/>
                    <a:pt x="633786" y="378275"/>
                    <a:pt x="673747" y="414014"/>
                  </a:cubicBezTo>
                  <a:cubicBezTo>
                    <a:pt x="713708" y="449753"/>
                    <a:pt x="739525" y="474470"/>
                    <a:pt x="824613" y="561773"/>
                  </a:cubicBezTo>
                  <a:cubicBezTo>
                    <a:pt x="739184" y="643735"/>
                    <a:pt x="310854" y="922546"/>
                    <a:pt x="234950" y="1039433"/>
                  </a:cubicBezTo>
                  <a:cubicBezTo>
                    <a:pt x="77258" y="697121"/>
                    <a:pt x="46567" y="675485"/>
                    <a:pt x="0" y="52684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  <a:gs pos="50000">
                  <a:srgbClr val="000090"/>
                </a:gs>
              </a:gsLst>
              <a:path path="shape">
                <a:fillToRect l="50000" t="50000" r="50000" b="50000"/>
              </a:path>
              <a:tileRect/>
            </a:gradFill>
            <a:ln>
              <a:solidFill>
                <a:srgbClr val="3366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1" name="Forma libre 20"/>
            <p:cNvSpPr/>
            <p:nvPr/>
          </p:nvSpPr>
          <p:spPr>
            <a:xfrm>
              <a:off x="2314575" y="2546350"/>
              <a:ext cx="1123950" cy="749300"/>
            </a:xfrm>
            <a:custGeom>
              <a:avLst/>
              <a:gdLst>
                <a:gd name="connsiteX0" fmla="*/ 219075 w 1123950"/>
                <a:gd name="connsiteY0" fmla="*/ 0 h 749300"/>
                <a:gd name="connsiteX1" fmla="*/ 1123950 w 1123950"/>
                <a:gd name="connsiteY1" fmla="*/ 130175 h 749300"/>
                <a:gd name="connsiteX2" fmla="*/ 955675 w 1123950"/>
                <a:gd name="connsiteY2" fmla="*/ 749300 h 749300"/>
                <a:gd name="connsiteX3" fmla="*/ 0 w 1123950"/>
                <a:gd name="connsiteY3" fmla="*/ 669925 h 749300"/>
                <a:gd name="connsiteX4" fmla="*/ 219075 w 1123950"/>
                <a:gd name="connsiteY4" fmla="*/ 0 h 74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50" h="749300">
                  <a:moveTo>
                    <a:pt x="219075" y="0"/>
                  </a:moveTo>
                  <a:lnTo>
                    <a:pt x="1123950" y="130175"/>
                  </a:lnTo>
                  <a:lnTo>
                    <a:pt x="955675" y="749300"/>
                  </a:lnTo>
                  <a:lnTo>
                    <a:pt x="0" y="669925"/>
                  </a:lnTo>
                  <a:lnTo>
                    <a:pt x="219075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4C1"/>
                </a:gs>
                <a:gs pos="100000">
                  <a:srgbClr val="000000"/>
                </a:gs>
                <a:gs pos="50000">
                  <a:srgbClr val="FFF4C1"/>
                </a:gs>
                <a:gs pos="75000">
                  <a:srgbClr val="FFF4C1"/>
                </a:gs>
              </a:gsLst>
              <a:path path="rect">
                <a:fillToRect l="100000" t="100000"/>
              </a:path>
              <a:tileRect r="-100000" b="-100000"/>
            </a:gra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2" name="Forma libre 21"/>
            <p:cNvSpPr/>
            <p:nvPr/>
          </p:nvSpPr>
          <p:spPr>
            <a:xfrm>
              <a:off x="2533650" y="2543175"/>
              <a:ext cx="898525" cy="330200"/>
            </a:xfrm>
            <a:custGeom>
              <a:avLst/>
              <a:gdLst>
                <a:gd name="connsiteX0" fmla="*/ 0 w 898525"/>
                <a:gd name="connsiteY0" fmla="*/ 0 h 330200"/>
                <a:gd name="connsiteX1" fmla="*/ 342900 w 898525"/>
                <a:gd name="connsiteY1" fmla="*/ 330200 h 330200"/>
                <a:gd name="connsiteX2" fmla="*/ 898525 w 898525"/>
                <a:gd name="connsiteY2" fmla="*/ 133350 h 330200"/>
                <a:gd name="connsiteX3" fmla="*/ 898525 w 898525"/>
                <a:gd name="connsiteY3" fmla="*/ 133350 h 33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8525" h="330200">
                  <a:moveTo>
                    <a:pt x="0" y="0"/>
                  </a:moveTo>
                  <a:lnTo>
                    <a:pt x="342900" y="330200"/>
                  </a:lnTo>
                  <a:lnTo>
                    <a:pt x="898525" y="133350"/>
                  </a:lnTo>
                  <a:lnTo>
                    <a:pt x="898525" y="133350"/>
                  </a:lnTo>
                </a:path>
              </a:pathLst>
            </a:custGeom>
            <a:ln w="6350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3" name="Forma libre 22"/>
            <p:cNvSpPr/>
            <p:nvPr/>
          </p:nvSpPr>
          <p:spPr>
            <a:xfrm>
              <a:off x="3028950" y="2800350"/>
              <a:ext cx="574675" cy="672291"/>
            </a:xfrm>
            <a:custGeom>
              <a:avLst/>
              <a:gdLst>
                <a:gd name="connsiteX0" fmla="*/ 212725 w 568325"/>
                <a:gd name="connsiteY0" fmla="*/ 0 h 669925"/>
                <a:gd name="connsiteX1" fmla="*/ 142875 w 568325"/>
                <a:gd name="connsiteY1" fmla="*/ 273050 h 669925"/>
                <a:gd name="connsiteX2" fmla="*/ 349250 w 568325"/>
                <a:gd name="connsiteY2" fmla="*/ 241300 h 669925"/>
                <a:gd name="connsiteX3" fmla="*/ 390525 w 568325"/>
                <a:gd name="connsiteY3" fmla="*/ 400050 h 669925"/>
                <a:gd name="connsiteX4" fmla="*/ 314325 w 568325"/>
                <a:gd name="connsiteY4" fmla="*/ 327025 h 669925"/>
                <a:gd name="connsiteX5" fmla="*/ 238125 w 568325"/>
                <a:gd name="connsiteY5" fmla="*/ 511175 h 669925"/>
                <a:gd name="connsiteX6" fmla="*/ 0 w 568325"/>
                <a:gd name="connsiteY6" fmla="*/ 479425 h 669925"/>
                <a:gd name="connsiteX7" fmla="*/ 234950 w 568325"/>
                <a:gd name="connsiteY7" fmla="*/ 669925 h 669925"/>
                <a:gd name="connsiteX8" fmla="*/ 434975 w 568325"/>
                <a:gd name="connsiteY8" fmla="*/ 539750 h 669925"/>
                <a:gd name="connsiteX9" fmla="*/ 546100 w 568325"/>
                <a:gd name="connsiteY9" fmla="*/ 625475 h 669925"/>
                <a:gd name="connsiteX10" fmla="*/ 568325 w 568325"/>
                <a:gd name="connsiteY10" fmla="*/ 454025 h 669925"/>
                <a:gd name="connsiteX11" fmla="*/ 431800 w 568325"/>
                <a:gd name="connsiteY11" fmla="*/ 377825 h 669925"/>
                <a:gd name="connsiteX12" fmla="*/ 454025 w 568325"/>
                <a:gd name="connsiteY12" fmla="*/ 161925 h 669925"/>
                <a:gd name="connsiteX13" fmla="*/ 361950 w 568325"/>
                <a:gd name="connsiteY13" fmla="*/ 92075 h 669925"/>
                <a:gd name="connsiteX14" fmla="*/ 212725 w 568325"/>
                <a:gd name="connsiteY14" fmla="*/ 0 h 669925"/>
                <a:gd name="connsiteX0" fmla="*/ 212725 w 568325"/>
                <a:gd name="connsiteY0" fmla="*/ 0 h 669925"/>
                <a:gd name="connsiteX1" fmla="*/ 142875 w 568325"/>
                <a:gd name="connsiteY1" fmla="*/ 273050 h 669925"/>
                <a:gd name="connsiteX2" fmla="*/ 349250 w 568325"/>
                <a:gd name="connsiteY2" fmla="*/ 241300 h 669925"/>
                <a:gd name="connsiteX3" fmla="*/ 390525 w 568325"/>
                <a:gd name="connsiteY3" fmla="*/ 400050 h 669925"/>
                <a:gd name="connsiteX4" fmla="*/ 314325 w 568325"/>
                <a:gd name="connsiteY4" fmla="*/ 327025 h 669925"/>
                <a:gd name="connsiteX5" fmla="*/ 238125 w 568325"/>
                <a:gd name="connsiteY5" fmla="*/ 498475 h 669925"/>
                <a:gd name="connsiteX6" fmla="*/ 0 w 568325"/>
                <a:gd name="connsiteY6" fmla="*/ 479425 h 669925"/>
                <a:gd name="connsiteX7" fmla="*/ 234950 w 568325"/>
                <a:gd name="connsiteY7" fmla="*/ 669925 h 669925"/>
                <a:gd name="connsiteX8" fmla="*/ 434975 w 568325"/>
                <a:gd name="connsiteY8" fmla="*/ 539750 h 669925"/>
                <a:gd name="connsiteX9" fmla="*/ 546100 w 568325"/>
                <a:gd name="connsiteY9" fmla="*/ 625475 h 669925"/>
                <a:gd name="connsiteX10" fmla="*/ 568325 w 568325"/>
                <a:gd name="connsiteY10" fmla="*/ 454025 h 669925"/>
                <a:gd name="connsiteX11" fmla="*/ 431800 w 568325"/>
                <a:gd name="connsiteY11" fmla="*/ 377825 h 669925"/>
                <a:gd name="connsiteX12" fmla="*/ 454025 w 568325"/>
                <a:gd name="connsiteY12" fmla="*/ 161925 h 669925"/>
                <a:gd name="connsiteX13" fmla="*/ 361950 w 568325"/>
                <a:gd name="connsiteY13" fmla="*/ 92075 h 669925"/>
                <a:gd name="connsiteX14" fmla="*/ 212725 w 568325"/>
                <a:gd name="connsiteY14" fmla="*/ 0 h 669925"/>
                <a:gd name="connsiteX0" fmla="*/ 212725 w 568325"/>
                <a:gd name="connsiteY0" fmla="*/ 0 h 669925"/>
                <a:gd name="connsiteX1" fmla="*/ 142875 w 568325"/>
                <a:gd name="connsiteY1" fmla="*/ 273050 h 669925"/>
                <a:gd name="connsiteX2" fmla="*/ 349250 w 568325"/>
                <a:gd name="connsiteY2" fmla="*/ 241300 h 669925"/>
                <a:gd name="connsiteX3" fmla="*/ 390525 w 568325"/>
                <a:gd name="connsiteY3" fmla="*/ 400050 h 669925"/>
                <a:gd name="connsiteX4" fmla="*/ 314325 w 568325"/>
                <a:gd name="connsiteY4" fmla="*/ 327025 h 669925"/>
                <a:gd name="connsiteX5" fmla="*/ 238125 w 568325"/>
                <a:gd name="connsiteY5" fmla="*/ 498475 h 669925"/>
                <a:gd name="connsiteX6" fmla="*/ 0 w 568325"/>
                <a:gd name="connsiteY6" fmla="*/ 479425 h 669925"/>
                <a:gd name="connsiteX7" fmla="*/ 234950 w 568325"/>
                <a:gd name="connsiteY7" fmla="*/ 669925 h 669925"/>
                <a:gd name="connsiteX8" fmla="*/ 434975 w 568325"/>
                <a:gd name="connsiteY8" fmla="*/ 539750 h 669925"/>
                <a:gd name="connsiteX9" fmla="*/ 546100 w 568325"/>
                <a:gd name="connsiteY9" fmla="*/ 625475 h 669925"/>
                <a:gd name="connsiteX10" fmla="*/ 568325 w 568325"/>
                <a:gd name="connsiteY10" fmla="*/ 454025 h 669925"/>
                <a:gd name="connsiteX11" fmla="*/ 431800 w 568325"/>
                <a:gd name="connsiteY11" fmla="*/ 377825 h 669925"/>
                <a:gd name="connsiteX12" fmla="*/ 454025 w 568325"/>
                <a:gd name="connsiteY12" fmla="*/ 161925 h 669925"/>
                <a:gd name="connsiteX13" fmla="*/ 361950 w 568325"/>
                <a:gd name="connsiteY13" fmla="*/ 92075 h 669925"/>
                <a:gd name="connsiteX14" fmla="*/ 212725 w 568325"/>
                <a:gd name="connsiteY14" fmla="*/ 0 h 669925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314325 w 568325"/>
                <a:gd name="connsiteY4" fmla="*/ 327025 h 672291"/>
                <a:gd name="connsiteX5" fmla="*/ 238125 w 568325"/>
                <a:gd name="connsiteY5" fmla="*/ 498475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314325 w 568325"/>
                <a:gd name="connsiteY4" fmla="*/ 327025 h 672291"/>
                <a:gd name="connsiteX5" fmla="*/ 238125 w 568325"/>
                <a:gd name="connsiteY5" fmla="*/ 498475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292100 w 568325"/>
                <a:gd name="connsiteY4" fmla="*/ 323850 h 672291"/>
                <a:gd name="connsiteX5" fmla="*/ 238125 w 568325"/>
                <a:gd name="connsiteY5" fmla="*/ 498475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292100 w 568325"/>
                <a:gd name="connsiteY4" fmla="*/ 323850 h 672291"/>
                <a:gd name="connsiteX5" fmla="*/ 250825 w 568325"/>
                <a:gd name="connsiteY5" fmla="*/ 498475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292100 w 568325"/>
                <a:gd name="connsiteY4" fmla="*/ 323850 h 672291"/>
                <a:gd name="connsiteX5" fmla="*/ 244475 w 568325"/>
                <a:gd name="connsiteY5" fmla="*/ 488950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292100 w 568325"/>
                <a:gd name="connsiteY4" fmla="*/ 323850 h 672291"/>
                <a:gd name="connsiteX5" fmla="*/ 244475 w 568325"/>
                <a:gd name="connsiteY5" fmla="*/ 488950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292100 w 568325"/>
                <a:gd name="connsiteY4" fmla="*/ 323850 h 672291"/>
                <a:gd name="connsiteX5" fmla="*/ 244475 w 568325"/>
                <a:gd name="connsiteY5" fmla="*/ 488950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292100 w 568325"/>
                <a:gd name="connsiteY4" fmla="*/ 323850 h 672291"/>
                <a:gd name="connsiteX5" fmla="*/ 244475 w 568325"/>
                <a:gd name="connsiteY5" fmla="*/ 488950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292100 w 568325"/>
                <a:gd name="connsiteY4" fmla="*/ 323850 h 672291"/>
                <a:gd name="connsiteX5" fmla="*/ 244475 w 568325"/>
                <a:gd name="connsiteY5" fmla="*/ 488950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292100 w 568325"/>
                <a:gd name="connsiteY4" fmla="*/ 323850 h 672291"/>
                <a:gd name="connsiteX5" fmla="*/ 244475 w 568325"/>
                <a:gd name="connsiteY5" fmla="*/ 488950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68325"/>
                <a:gd name="connsiteY0" fmla="*/ 0 h 672291"/>
                <a:gd name="connsiteX1" fmla="*/ 142875 w 568325"/>
                <a:gd name="connsiteY1" fmla="*/ 273050 h 672291"/>
                <a:gd name="connsiteX2" fmla="*/ 349250 w 568325"/>
                <a:gd name="connsiteY2" fmla="*/ 241300 h 672291"/>
                <a:gd name="connsiteX3" fmla="*/ 390525 w 568325"/>
                <a:gd name="connsiteY3" fmla="*/ 400050 h 672291"/>
                <a:gd name="connsiteX4" fmla="*/ 292100 w 568325"/>
                <a:gd name="connsiteY4" fmla="*/ 323850 h 672291"/>
                <a:gd name="connsiteX5" fmla="*/ 244475 w 568325"/>
                <a:gd name="connsiteY5" fmla="*/ 488950 h 672291"/>
                <a:gd name="connsiteX6" fmla="*/ 0 w 568325"/>
                <a:gd name="connsiteY6" fmla="*/ 479425 h 672291"/>
                <a:gd name="connsiteX7" fmla="*/ 234950 w 568325"/>
                <a:gd name="connsiteY7" fmla="*/ 669925 h 672291"/>
                <a:gd name="connsiteX8" fmla="*/ 434975 w 568325"/>
                <a:gd name="connsiteY8" fmla="*/ 539750 h 672291"/>
                <a:gd name="connsiteX9" fmla="*/ 546100 w 568325"/>
                <a:gd name="connsiteY9" fmla="*/ 625475 h 672291"/>
                <a:gd name="connsiteX10" fmla="*/ 568325 w 568325"/>
                <a:gd name="connsiteY10" fmla="*/ 454025 h 672291"/>
                <a:gd name="connsiteX11" fmla="*/ 431800 w 568325"/>
                <a:gd name="connsiteY11" fmla="*/ 377825 h 672291"/>
                <a:gd name="connsiteX12" fmla="*/ 454025 w 568325"/>
                <a:gd name="connsiteY12" fmla="*/ 161925 h 672291"/>
                <a:gd name="connsiteX13" fmla="*/ 361950 w 568325"/>
                <a:gd name="connsiteY13" fmla="*/ 92075 h 672291"/>
                <a:gd name="connsiteX14" fmla="*/ 212725 w 568325"/>
                <a:gd name="connsiteY14" fmla="*/ 0 h 672291"/>
                <a:gd name="connsiteX0" fmla="*/ 212725 w 574675"/>
                <a:gd name="connsiteY0" fmla="*/ 0 h 672291"/>
                <a:gd name="connsiteX1" fmla="*/ 142875 w 574675"/>
                <a:gd name="connsiteY1" fmla="*/ 273050 h 672291"/>
                <a:gd name="connsiteX2" fmla="*/ 349250 w 574675"/>
                <a:gd name="connsiteY2" fmla="*/ 241300 h 672291"/>
                <a:gd name="connsiteX3" fmla="*/ 390525 w 574675"/>
                <a:gd name="connsiteY3" fmla="*/ 400050 h 672291"/>
                <a:gd name="connsiteX4" fmla="*/ 292100 w 574675"/>
                <a:gd name="connsiteY4" fmla="*/ 323850 h 672291"/>
                <a:gd name="connsiteX5" fmla="*/ 244475 w 574675"/>
                <a:gd name="connsiteY5" fmla="*/ 488950 h 672291"/>
                <a:gd name="connsiteX6" fmla="*/ 0 w 574675"/>
                <a:gd name="connsiteY6" fmla="*/ 479425 h 672291"/>
                <a:gd name="connsiteX7" fmla="*/ 234950 w 574675"/>
                <a:gd name="connsiteY7" fmla="*/ 669925 h 672291"/>
                <a:gd name="connsiteX8" fmla="*/ 434975 w 574675"/>
                <a:gd name="connsiteY8" fmla="*/ 539750 h 672291"/>
                <a:gd name="connsiteX9" fmla="*/ 546100 w 574675"/>
                <a:gd name="connsiteY9" fmla="*/ 625475 h 672291"/>
                <a:gd name="connsiteX10" fmla="*/ 574675 w 574675"/>
                <a:gd name="connsiteY10" fmla="*/ 479425 h 672291"/>
                <a:gd name="connsiteX11" fmla="*/ 431800 w 574675"/>
                <a:gd name="connsiteY11" fmla="*/ 377825 h 672291"/>
                <a:gd name="connsiteX12" fmla="*/ 454025 w 574675"/>
                <a:gd name="connsiteY12" fmla="*/ 161925 h 672291"/>
                <a:gd name="connsiteX13" fmla="*/ 361950 w 574675"/>
                <a:gd name="connsiteY13" fmla="*/ 92075 h 672291"/>
                <a:gd name="connsiteX14" fmla="*/ 212725 w 574675"/>
                <a:gd name="connsiteY14" fmla="*/ 0 h 672291"/>
                <a:gd name="connsiteX0" fmla="*/ 212725 w 574675"/>
                <a:gd name="connsiteY0" fmla="*/ 0 h 672291"/>
                <a:gd name="connsiteX1" fmla="*/ 142875 w 574675"/>
                <a:gd name="connsiteY1" fmla="*/ 273050 h 672291"/>
                <a:gd name="connsiteX2" fmla="*/ 349250 w 574675"/>
                <a:gd name="connsiteY2" fmla="*/ 241300 h 672291"/>
                <a:gd name="connsiteX3" fmla="*/ 390525 w 574675"/>
                <a:gd name="connsiteY3" fmla="*/ 400050 h 672291"/>
                <a:gd name="connsiteX4" fmla="*/ 292100 w 574675"/>
                <a:gd name="connsiteY4" fmla="*/ 323850 h 672291"/>
                <a:gd name="connsiteX5" fmla="*/ 244475 w 574675"/>
                <a:gd name="connsiteY5" fmla="*/ 488950 h 672291"/>
                <a:gd name="connsiteX6" fmla="*/ 0 w 574675"/>
                <a:gd name="connsiteY6" fmla="*/ 479425 h 672291"/>
                <a:gd name="connsiteX7" fmla="*/ 234950 w 574675"/>
                <a:gd name="connsiteY7" fmla="*/ 669925 h 672291"/>
                <a:gd name="connsiteX8" fmla="*/ 434975 w 574675"/>
                <a:gd name="connsiteY8" fmla="*/ 539750 h 672291"/>
                <a:gd name="connsiteX9" fmla="*/ 546100 w 574675"/>
                <a:gd name="connsiteY9" fmla="*/ 625475 h 672291"/>
                <a:gd name="connsiteX10" fmla="*/ 574675 w 574675"/>
                <a:gd name="connsiteY10" fmla="*/ 479425 h 672291"/>
                <a:gd name="connsiteX11" fmla="*/ 431800 w 574675"/>
                <a:gd name="connsiteY11" fmla="*/ 377825 h 672291"/>
                <a:gd name="connsiteX12" fmla="*/ 454025 w 574675"/>
                <a:gd name="connsiteY12" fmla="*/ 161925 h 672291"/>
                <a:gd name="connsiteX13" fmla="*/ 361950 w 574675"/>
                <a:gd name="connsiteY13" fmla="*/ 92075 h 672291"/>
                <a:gd name="connsiteX14" fmla="*/ 212725 w 574675"/>
                <a:gd name="connsiteY14" fmla="*/ 0 h 672291"/>
                <a:gd name="connsiteX0" fmla="*/ 212725 w 574675"/>
                <a:gd name="connsiteY0" fmla="*/ 0 h 672291"/>
                <a:gd name="connsiteX1" fmla="*/ 142875 w 574675"/>
                <a:gd name="connsiteY1" fmla="*/ 273050 h 672291"/>
                <a:gd name="connsiteX2" fmla="*/ 349250 w 574675"/>
                <a:gd name="connsiteY2" fmla="*/ 241300 h 672291"/>
                <a:gd name="connsiteX3" fmla="*/ 390525 w 574675"/>
                <a:gd name="connsiteY3" fmla="*/ 400050 h 672291"/>
                <a:gd name="connsiteX4" fmla="*/ 292100 w 574675"/>
                <a:gd name="connsiteY4" fmla="*/ 323850 h 672291"/>
                <a:gd name="connsiteX5" fmla="*/ 244475 w 574675"/>
                <a:gd name="connsiteY5" fmla="*/ 488950 h 672291"/>
                <a:gd name="connsiteX6" fmla="*/ 0 w 574675"/>
                <a:gd name="connsiteY6" fmla="*/ 479425 h 672291"/>
                <a:gd name="connsiteX7" fmla="*/ 234950 w 574675"/>
                <a:gd name="connsiteY7" fmla="*/ 669925 h 672291"/>
                <a:gd name="connsiteX8" fmla="*/ 434975 w 574675"/>
                <a:gd name="connsiteY8" fmla="*/ 539750 h 672291"/>
                <a:gd name="connsiteX9" fmla="*/ 546100 w 574675"/>
                <a:gd name="connsiteY9" fmla="*/ 625475 h 672291"/>
                <a:gd name="connsiteX10" fmla="*/ 574675 w 574675"/>
                <a:gd name="connsiteY10" fmla="*/ 479425 h 672291"/>
                <a:gd name="connsiteX11" fmla="*/ 431800 w 574675"/>
                <a:gd name="connsiteY11" fmla="*/ 377825 h 672291"/>
                <a:gd name="connsiteX12" fmla="*/ 454025 w 574675"/>
                <a:gd name="connsiteY12" fmla="*/ 161925 h 672291"/>
                <a:gd name="connsiteX13" fmla="*/ 361950 w 574675"/>
                <a:gd name="connsiteY13" fmla="*/ 92075 h 672291"/>
                <a:gd name="connsiteX14" fmla="*/ 212725 w 574675"/>
                <a:gd name="connsiteY14" fmla="*/ 0 h 672291"/>
                <a:gd name="connsiteX0" fmla="*/ 212725 w 574675"/>
                <a:gd name="connsiteY0" fmla="*/ 0 h 672291"/>
                <a:gd name="connsiteX1" fmla="*/ 142875 w 574675"/>
                <a:gd name="connsiteY1" fmla="*/ 273050 h 672291"/>
                <a:gd name="connsiteX2" fmla="*/ 349250 w 574675"/>
                <a:gd name="connsiteY2" fmla="*/ 241300 h 672291"/>
                <a:gd name="connsiteX3" fmla="*/ 390525 w 574675"/>
                <a:gd name="connsiteY3" fmla="*/ 400050 h 672291"/>
                <a:gd name="connsiteX4" fmla="*/ 292100 w 574675"/>
                <a:gd name="connsiteY4" fmla="*/ 323850 h 672291"/>
                <a:gd name="connsiteX5" fmla="*/ 244475 w 574675"/>
                <a:gd name="connsiteY5" fmla="*/ 488950 h 672291"/>
                <a:gd name="connsiteX6" fmla="*/ 0 w 574675"/>
                <a:gd name="connsiteY6" fmla="*/ 479425 h 672291"/>
                <a:gd name="connsiteX7" fmla="*/ 234950 w 574675"/>
                <a:gd name="connsiteY7" fmla="*/ 669925 h 672291"/>
                <a:gd name="connsiteX8" fmla="*/ 434975 w 574675"/>
                <a:gd name="connsiteY8" fmla="*/ 539750 h 672291"/>
                <a:gd name="connsiteX9" fmla="*/ 546100 w 574675"/>
                <a:gd name="connsiteY9" fmla="*/ 625475 h 672291"/>
                <a:gd name="connsiteX10" fmla="*/ 574675 w 574675"/>
                <a:gd name="connsiteY10" fmla="*/ 479425 h 672291"/>
                <a:gd name="connsiteX11" fmla="*/ 431800 w 574675"/>
                <a:gd name="connsiteY11" fmla="*/ 377825 h 672291"/>
                <a:gd name="connsiteX12" fmla="*/ 454025 w 574675"/>
                <a:gd name="connsiteY12" fmla="*/ 161925 h 672291"/>
                <a:gd name="connsiteX13" fmla="*/ 361950 w 574675"/>
                <a:gd name="connsiteY13" fmla="*/ 92075 h 672291"/>
                <a:gd name="connsiteX14" fmla="*/ 212725 w 574675"/>
                <a:gd name="connsiteY14" fmla="*/ 0 h 672291"/>
                <a:gd name="connsiteX0" fmla="*/ 212725 w 574675"/>
                <a:gd name="connsiteY0" fmla="*/ 0 h 672291"/>
                <a:gd name="connsiteX1" fmla="*/ 142875 w 574675"/>
                <a:gd name="connsiteY1" fmla="*/ 273050 h 672291"/>
                <a:gd name="connsiteX2" fmla="*/ 349250 w 574675"/>
                <a:gd name="connsiteY2" fmla="*/ 241300 h 672291"/>
                <a:gd name="connsiteX3" fmla="*/ 390525 w 574675"/>
                <a:gd name="connsiteY3" fmla="*/ 400050 h 672291"/>
                <a:gd name="connsiteX4" fmla="*/ 292100 w 574675"/>
                <a:gd name="connsiteY4" fmla="*/ 323850 h 672291"/>
                <a:gd name="connsiteX5" fmla="*/ 244475 w 574675"/>
                <a:gd name="connsiteY5" fmla="*/ 488950 h 672291"/>
                <a:gd name="connsiteX6" fmla="*/ 0 w 574675"/>
                <a:gd name="connsiteY6" fmla="*/ 479425 h 672291"/>
                <a:gd name="connsiteX7" fmla="*/ 234950 w 574675"/>
                <a:gd name="connsiteY7" fmla="*/ 669925 h 672291"/>
                <a:gd name="connsiteX8" fmla="*/ 434975 w 574675"/>
                <a:gd name="connsiteY8" fmla="*/ 539750 h 672291"/>
                <a:gd name="connsiteX9" fmla="*/ 546100 w 574675"/>
                <a:gd name="connsiteY9" fmla="*/ 625475 h 672291"/>
                <a:gd name="connsiteX10" fmla="*/ 574675 w 574675"/>
                <a:gd name="connsiteY10" fmla="*/ 479425 h 672291"/>
                <a:gd name="connsiteX11" fmla="*/ 431800 w 574675"/>
                <a:gd name="connsiteY11" fmla="*/ 377825 h 672291"/>
                <a:gd name="connsiteX12" fmla="*/ 454025 w 574675"/>
                <a:gd name="connsiteY12" fmla="*/ 161925 h 672291"/>
                <a:gd name="connsiteX13" fmla="*/ 361950 w 574675"/>
                <a:gd name="connsiteY13" fmla="*/ 92075 h 672291"/>
                <a:gd name="connsiteX14" fmla="*/ 212725 w 574675"/>
                <a:gd name="connsiteY14" fmla="*/ 0 h 67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4675" h="672291">
                  <a:moveTo>
                    <a:pt x="212725" y="0"/>
                  </a:moveTo>
                  <a:cubicBezTo>
                    <a:pt x="81492" y="65617"/>
                    <a:pt x="32808" y="172508"/>
                    <a:pt x="142875" y="273050"/>
                  </a:cubicBezTo>
                  <a:cubicBezTo>
                    <a:pt x="237067" y="284692"/>
                    <a:pt x="223308" y="182033"/>
                    <a:pt x="349250" y="241300"/>
                  </a:cubicBezTo>
                  <a:lnTo>
                    <a:pt x="390525" y="400050"/>
                  </a:lnTo>
                  <a:lnTo>
                    <a:pt x="292100" y="323850"/>
                  </a:lnTo>
                  <a:cubicBezTo>
                    <a:pt x="276225" y="378883"/>
                    <a:pt x="269875" y="433917"/>
                    <a:pt x="244475" y="488950"/>
                  </a:cubicBezTo>
                  <a:lnTo>
                    <a:pt x="0" y="479425"/>
                  </a:lnTo>
                  <a:cubicBezTo>
                    <a:pt x="59267" y="647700"/>
                    <a:pt x="159808" y="682625"/>
                    <a:pt x="234950" y="669925"/>
                  </a:cubicBezTo>
                  <a:cubicBezTo>
                    <a:pt x="346075" y="680508"/>
                    <a:pt x="368300" y="583142"/>
                    <a:pt x="434975" y="539750"/>
                  </a:cubicBezTo>
                  <a:lnTo>
                    <a:pt x="546100" y="625475"/>
                  </a:lnTo>
                  <a:lnTo>
                    <a:pt x="574675" y="479425"/>
                  </a:lnTo>
                  <a:cubicBezTo>
                    <a:pt x="527050" y="445558"/>
                    <a:pt x="488950" y="408517"/>
                    <a:pt x="431800" y="377825"/>
                  </a:cubicBezTo>
                  <a:cubicBezTo>
                    <a:pt x="413808" y="296333"/>
                    <a:pt x="491067" y="224367"/>
                    <a:pt x="454025" y="161925"/>
                  </a:cubicBezTo>
                  <a:lnTo>
                    <a:pt x="361950" y="92075"/>
                  </a:lnTo>
                  <a:cubicBezTo>
                    <a:pt x="261408" y="102658"/>
                    <a:pt x="262467" y="30692"/>
                    <a:pt x="21272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rgbClr val="FFFFFF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4" name="Forma libre 23"/>
            <p:cNvSpPr/>
            <p:nvPr/>
          </p:nvSpPr>
          <p:spPr>
            <a:xfrm>
              <a:off x="3469882" y="3226643"/>
              <a:ext cx="196456" cy="466661"/>
            </a:xfrm>
            <a:custGeom>
              <a:avLst/>
              <a:gdLst>
                <a:gd name="connsiteX0" fmla="*/ 120650 w 181050"/>
                <a:gd name="connsiteY0" fmla="*/ 92075 h 263525"/>
                <a:gd name="connsiteX1" fmla="*/ 120650 w 181050"/>
                <a:gd name="connsiteY1" fmla="*/ 92075 h 263525"/>
                <a:gd name="connsiteX2" fmla="*/ 123825 w 181050"/>
                <a:gd name="connsiteY2" fmla="*/ 136525 h 263525"/>
                <a:gd name="connsiteX3" fmla="*/ 146050 w 181050"/>
                <a:gd name="connsiteY3" fmla="*/ 149225 h 263525"/>
                <a:gd name="connsiteX4" fmla="*/ 171450 w 181050"/>
                <a:gd name="connsiteY4" fmla="*/ 161925 h 263525"/>
                <a:gd name="connsiteX5" fmla="*/ 177800 w 181050"/>
                <a:gd name="connsiteY5" fmla="*/ 171450 h 263525"/>
                <a:gd name="connsiteX6" fmla="*/ 180975 w 181050"/>
                <a:gd name="connsiteY6" fmla="*/ 180975 h 263525"/>
                <a:gd name="connsiteX7" fmla="*/ 177800 w 181050"/>
                <a:gd name="connsiteY7" fmla="*/ 260350 h 263525"/>
                <a:gd name="connsiteX8" fmla="*/ 168275 w 181050"/>
                <a:gd name="connsiteY8" fmla="*/ 263525 h 263525"/>
                <a:gd name="connsiteX9" fmla="*/ 114300 w 181050"/>
                <a:gd name="connsiteY9" fmla="*/ 260350 h 263525"/>
                <a:gd name="connsiteX10" fmla="*/ 101600 w 181050"/>
                <a:gd name="connsiteY10" fmla="*/ 254000 h 263525"/>
                <a:gd name="connsiteX11" fmla="*/ 79375 w 181050"/>
                <a:gd name="connsiteY11" fmla="*/ 250825 h 263525"/>
                <a:gd name="connsiteX12" fmla="*/ 69850 w 181050"/>
                <a:gd name="connsiteY12" fmla="*/ 247650 h 263525"/>
                <a:gd name="connsiteX13" fmla="*/ 53975 w 181050"/>
                <a:gd name="connsiteY13" fmla="*/ 244475 h 263525"/>
                <a:gd name="connsiteX14" fmla="*/ 41275 w 181050"/>
                <a:gd name="connsiteY14" fmla="*/ 241300 h 263525"/>
                <a:gd name="connsiteX15" fmla="*/ 28575 w 181050"/>
                <a:gd name="connsiteY15" fmla="*/ 222250 h 263525"/>
                <a:gd name="connsiteX16" fmla="*/ 22225 w 181050"/>
                <a:gd name="connsiteY16" fmla="*/ 203200 h 263525"/>
                <a:gd name="connsiteX17" fmla="*/ 12700 w 181050"/>
                <a:gd name="connsiteY17" fmla="*/ 193675 h 263525"/>
                <a:gd name="connsiteX18" fmla="*/ 6350 w 181050"/>
                <a:gd name="connsiteY18" fmla="*/ 180975 h 263525"/>
                <a:gd name="connsiteX19" fmla="*/ 0 w 181050"/>
                <a:gd name="connsiteY19" fmla="*/ 158750 h 263525"/>
                <a:gd name="connsiteX20" fmla="*/ 3175 w 181050"/>
                <a:gd name="connsiteY20" fmla="*/ 38100 h 263525"/>
                <a:gd name="connsiteX21" fmla="*/ 9525 w 181050"/>
                <a:gd name="connsiteY21" fmla="*/ 25400 h 263525"/>
                <a:gd name="connsiteX22" fmla="*/ 19050 w 181050"/>
                <a:gd name="connsiteY22" fmla="*/ 6350 h 263525"/>
                <a:gd name="connsiteX23" fmla="*/ 28575 w 181050"/>
                <a:gd name="connsiteY23" fmla="*/ 0 h 263525"/>
                <a:gd name="connsiteX24" fmla="*/ 50800 w 181050"/>
                <a:gd name="connsiteY24" fmla="*/ 6350 h 263525"/>
                <a:gd name="connsiteX25" fmla="*/ 76200 w 181050"/>
                <a:gd name="connsiteY25" fmla="*/ 22225 h 263525"/>
                <a:gd name="connsiteX26" fmla="*/ 88900 w 181050"/>
                <a:gd name="connsiteY26" fmla="*/ 47625 h 263525"/>
                <a:gd name="connsiteX27" fmla="*/ 95250 w 181050"/>
                <a:gd name="connsiteY27" fmla="*/ 57150 h 263525"/>
                <a:gd name="connsiteX28" fmla="*/ 101600 w 181050"/>
                <a:gd name="connsiteY28" fmla="*/ 79375 h 263525"/>
                <a:gd name="connsiteX29" fmla="*/ 111125 w 181050"/>
                <a:gd name="connsiteY29" fmla="*/ 107950 h 263525"/>
                <a:gd name="connsiteX30" fmla="*/ 114300 w 181050"/>
                <a:gd name="connsiteY30" fmla="*/ 117475 h 263525"/>
                <a:gd name="connsiteX31" fmla="*/ 117475 w 181050"/>
                <a:gd name="connsiteY31" fmla="*/ 127000 h 263525"/>
                <a:gd name="connsiteX32" fmla="*/ 120650 w 181050"/>
                <a:gd name="connsiteY32" fmla="*/ 92075 h 263525"/>
                <a:gd name="connsiteX0" fmla="*/ 120650 w 181050"/>
                <a:gd name="connsiteY0" fmla="*/ 235741 h 407191"/>
                <a:gd name="connsiteX1" fmla="*/ 120650 w 181050"/>
                <a:gd name="connsiteY1" fmla="*/ 235741 h 407191"/>
                <a:gd name="connsiteX2" fmla="*/ 123825 w 181050"/>
                <a:gd name="connsiteY2" fmla="*/ 280191 h 407191"/>
                <a:gd name="connsiteX3" fmla="*/ 146050 w 181050"/>
                <a:gd name="connsiteY3" fmla="*/ 292891 h 407191"/>
                <a:gd name="connsiteX4" fmla="*/ 89054 w 181050"/>
                <a:gd name="connsiteY4" fmla="*/ 13 h 407191"/>
                <a:gd name="connsiteX5" fmla="*/ 171450 w 181050"/>
                <a:gd name="connsiteY5" fmla="*/ 305591 h 407191"/>
                <a:gd name="connsiteX6" fmla="*/ 177800 w 181050"/>
                <a:gd name="connsiteY6" fmla="*/ 315116 h 407191"/>
                <a:gd name="connsiteX7" fmla="*/ 180975 w 181050"/>
                <a:gd name="connsiteY7" fmla="*/ 324641 h 407191"/>
                <a:gd name="connsiteX8" fmla="*/ 177800 w 181050"/>
                <a:gd name="connsiteY8" fmla="*/ 404016 h 407191"/>
                <a:gd name="connsiteX9" fmla="*/ 168275 w 181050"/>
                <a:gd name="connsiteY9" fmla="*/ 407191 h 407191"/>
                <a:gd name="connsiteX10" fmla="*/ 114300 w 181050"/>
                <a:gd name="connsiteY10" fmla="*/ 404016 h 407191"/>
                <a:gd name="connsiteX11" fmla="*/ 101600 w 181050"/>
                <a:gd name="connsiteY11" fmla="*/ 397666 h 407191"/>
                <a:gd name="connsiteX12" fmla="*/ 79375 w 181050"/>
                <a:gd name="connsiteY12" fmla="*/ 394491 h 407191"/>
                <a:gd name="connsiteX13" fmla="*/ 69850 w 181050"/>
                <a:gd name="connsiteY13" fmla="*/ 391316 h 407191"/>
                <a:gd name="connsiteX14" fmla="*/ 53975 w 181050"/>
                <a:gd name="connsiteY14" fmla="*/ 388141 h 407191"/>
                <a:gd name="connsiteX15" fmla="*/ 41275 w 181050"/>
                <a:gd name="connsiteY15" fmla="*/ 384966 h 407191"/>
                <a:gd name="connsiteX16" fmla="*/ 28575 w 181050"/>
                <a:gd name="connsiteY16" fmla="*/ 365916 h 407191"/>
                <a:gd name="connsiteX17" fmla="*/ 22225 w 181050"/>
                <a:gd name="connsiteY17" fmla="*/ 346866 h 407191"/>
                <a:gd name="connsiteX18" fmla="*/ 12700 w 181050"/>
                <a:gd name="connsiteY18" fmla="*/ 337341 h 407191"/>
                <a:gd name="connsiteX19" fmla="*/ 6350 w 181050"/>
                <a:gd name="connsiteY19" fmla="*/ 324641 h 407191"/>
                <a:gd name="connsiteX20" fmla="*/ 0 w 181050"/>
                <a:gd name="connsiteY20" fmla="*/ 302416 h 407191"/>
                <a:gd name="connsiteX21" fmla="*/ 3175 w 181050"/>
                <a:gd name="connsiteY21" fmla="*/ 181766 h 407191"/>
                <a:gd name="connsiteX22" fmla="*/ 9525 w 181050"/>
                <a:gd name="connsiteY22" fmla="*/ 169066 h 407191"/>
                <a:gd name="connsiteX23" fmla="*/ 19050 w 181050"/>
                <a:gd name="connsiteY23" fmla="*/ 150016 h 407191"/>
                <a:gd name="connsiteX24" fmla="*/ 28575 w 181050"/>
                <a:gd name="connsiteY24" fmla="*/ 143666 h 407191"/>
                <a:gd name="connsiteX25" fmla="*/ 50800 w 181050"/>
                <a:gd name="connsiteY25" fmla="*/ 150016 h 407191"/>
                <a:gd name="connsiteX26" fmla="*/ 76200 w 181050"/>
                <a:gd name="connsiteY26" fmla="*/ 165891 h 407191"/>
                <a:gd name="connsiteX27" fmla="*/ 88900 w 181050"/>
                <a:gd name="connsiteY27" fmla="*/ 191291 h 407191"/>
                <a:gd name="connsiteX28" fmla="*/ 95250 w 181050"/>
                <a:gd name="connsiteY28" fmla="*/ 200816 h 407191"/>
                <a:gd name="connsiteX29" fmla="*/ 101600 w 181050"/>
                <a:gd name="connsiteY29" fmla="*/ 223041 h 407191"/>
                <a:gd name="connsiteX30" fmla="*/ 111125 w 181050"/>
                <a:gd name="connsiteY30" fmla="*/ 251616 h 407191"/>
                <a:gd name="connsiteX31" fmla="*/ 114300 w 181050"/>
                <a:gd name="connsiteY31" fmla="*/ 261141 h 407191"/>
                <a:gd name="connsiteX32" fmla="*/ 117475 w 181050"/>
                <a:gd name="connsiteY32" fmla="*/ 270666 h 407191"/>
                <a:gd name="connsiteX33" fmla="*/ 120650 w 181050"/>
                <a:gd name="connsiteY33" fmla="*/ 235741 h 407191"/>
                <a:gd name="connsiteX0" fmla="*/ 120650 w 225468"/>
                <a:gd name="connsiteY0" fmla="*/ 235741 h 407191"/>
                <a:gd name="connsiteX1" fmla="*/ 120650 w 225468"/>
                <a:gd name="connsiteY1" fmla="*/ 235741 h 407191"/>
                <a:gd name="connsiteX2" fmla="*/ 123825 w 225468"/>
                <a:gd name="connsiteY2" fmla="*/ 280191 h 407191"/>
                <a:gd name="connsiteX3" fmla="*/ 146050 w 225468"/>
                <a:gd name="connsiteY3" fmla="*/ 292891 h 407191"/>
                <a:gd name="connsiteX4" fmla="*/ 89054 w 225468"/>
                <a:gd name="connsiteY4" fmla="*/ 13 h 407191"/>
                <a:gd name="connsiteX5" fmla="*/ 171450 w 225468"/>
                <a:gd name="connsiteY5" fmla="*/ 305591 h 407191"/>
                <a:gd name="connsiteX6" fmla="*/ 225425 w 225468"/>
                <a:gd name="connsiteY6" fmla="*/ 153191 h 407191"/>
                <a:gd name="connsiteX7" fmla="*/ 180975 w 225468"/>
                <a:gd name="connsiteY7" fmla="*/ 324641 h 407191"/>
                <a:gd name="connsiteX8" fmla="*/ 177800 w 225468"/>
                <a:gd name="connsiteY8" fmla="*/ 404016 h 407191"/>
                <a:gd name="connsiteX9" fmla="*/ 168275 w 225468"/>
                <a:gd name="connsiteY9" fmla="*/ 407191 h 407191"/>
                <a:gd name="connsiteX10" fmla="*/ 114300 w 225468"/>
                <a:gd name="connsiteY10" fmla="*/ 404016 h 407191"/>
                <a:gd name="connsiteX11" fmla="*/ 101600 w 225468"/>
                <a:gd name="connsiteY11" fmla="*/ 397666 h 407191"/>
                <a:gd name="connsiteX12" fmla="*/ 79375 w 225468"/>
                <a:gd name="connsiteY12" fmla="*/ 394491 h 407191"/>
                <a:gd name="connsiteX13" fmla="*/ 69850 w 225468"/>
                <a:gd name="connsiteY13" fmla="*/ 391316 h 407191"/>
                <a:gd name="connsiteX14" fmla="*/ 53975 w 225468"/>
                <a:gd name="connsiteY14" fmla="*/ 388141 h 407191"/>
                <a:gd name="connsiteX15" fmla="*/ 41275 w 225468"/>
                <a:gd name="connsiteY15" fmla="*/ 384966 h 407191"/>
                <a:gd name="connsiteX16" fmla="*/ 28575 w 225468"/>
                <a:gd name="connsiteY16" fmla="*/ 365916 h 407191"/>
                <a:gd name="connsiteX17" fmla="*/ 22225 w 225468"/>
                <a:gd name="connsiteY17" fmla="*/ 346866 h 407191"/>
                <a:gd name="connsiteX18" fmla="*/ 12700 w 225468"/>
                <a:gd name="connsiteY18" fmla="*/ 337341 h 407191"/>
                <a:gd name="connsiteX19" fmla="*/ 6350 w 225468"/>
                <a:gd name="connsiteY19" fmla="*/ 324641 h 407191"/>
                <a:gd name="connsiteX20" fmla="*/ 0 w 225468"/>
                <a:gd name="connsiteY20" fmla="*/ 302416 h 407191"/>
                <a:gd name="connsiteX21" fmla="*/ 3175 w 225468"/>
                <a:gd name="connsiteY21" fmla="*/ 181766 h 407191"/>
                <a:gd name="connsiteX22" fmla="*/ 9525 w 225468"/>
                <a:gd name="connsiteY22" fmla="*/ 169066 h 407191"/>
                <a:gd name="connsiteX23" fmla="*/ 19050 w 225468"/>
                <a:gd name="connsiteY23" fmla="*/ 150016 h 407191"/>
                <a:gd name="connsiteX24" fmla="*/ 28575 w 225468"/>
                <a:gd name="connsiteY24" fmla="*/ 143666 h 407191"/>
                <a:gd name="connsiteX25" fmla="*/ 50800 w 225468"/>
                <a:gd name="connsiteY25" fmla="*/ 150016 h 407191"/>
                <a:gd name="connsiteX26" fmla="*/ 76200 w 225468"/>
                <a:gd name="connsiteY26" fmla="*/ 165891 h 407191"/>
                <a:gd name="connsiteX27" fmla="*/ 88900 w 225468"/>
                <a:gd name="connsiteY27" fmla="*/ 191291 h 407191"/>
                <a:gd name="connsiteX28" fmla="*/ 95250 w 225468"/>
                <a:gd name="connsiteY28" fmla="*/ 200816 h 407191"/>
                <a:gd name="connsiteX29" fmla="*/ 101600 w 225468"/>
                <a:gd name="connsiteY29" fmla="*/ 223041 h 407191"/>
                <a:gd name="connsiteX30" fmla="*/ 111125 w 225468"/>
                <a:gd name="connsiteY30" fmla="*/ 251616 h 407191"/>
                <a:gd name="connsiteX31" fmla="*/ 114300 w 225468"/>
                <a:gd name="connsiteY31" fmla="*/ 261141 h 407191"/>
                <a:gd name="connsiteX32" fmla="*/ 117475 w 225468"/>
                <a:gd name="connsiteY32" fmla="*/ 270666 h 407191"/>
                <a:gd name="connsiteX33" fmla="*/ 120650 w 225468"/>
                <a:gd name="connsiteY33" fmla="*/ 235741 h 407191"/>
                <a:gd name="connsiteX0" fmla="*/ 120650 w 228240"/>
                <a:gd name="connsiteY0" fmla="*/ 238639 h 410089"/>
                <a:gd name="connsiteX1" fmla="*/ 120650 w 228240"/>
                <a:gd name="connsiteY1" fmla="*/ 238639 h 410089"/>
                <a:gd name="connsiteX2" fmla="*/ 123825 w 228240"/>
                <a:gd name="connsiteY2" fmla="*/ 283089 h 410089"/>
                <a:gd name="connsiteX3" fmla="*/ 146050 w 228240"/>
                <a:gd name="connsiteY3" fmla="*/ 295789 h 410089"/>
                <a:gd name="connsiteX4" fmla="*/ 89054 w 228240"/>
                <a:gd name="connsiteY4" fmla="*/ 2911 h 410089"/>
                <a:gd name="connsiteX5" fmla="*/ 225425 w 228240"/>
                <a:gd name="connsiteY5" fmla="*/ 156089 h 410089"/>
                <a:gd name="connsiteX6" fmla="*/ 180975 w 228240"/>
                <a:gd name="connsiteY6" fmla="*/ 327539 h 410089"/>
                <a:gd name="connsiteX7" fmla="*/ 177800 w 228240"/>
                <a:gd name="connsiteY7" fmla="*/ 406914 h 410089"/>
                <a:gd name="connsiteX8" fmla="*/ 168275 w 228240"/>
                <a:gd name="connsiteY8" fmla="*/ 410089 h 410089"/>
                <a:gd name="connsiteX9" fmla="*/ 114300 w 228240"/>
                <a:gd name="connsiteY9" fmla="*/ 406914 h 410089"/>
                <a:gd name="connsiteX10" fmla="*/ 101600 w 228240"/>
                <a:gd name="connsiteY10" fmla="*/ 400564 h 410089"/>
                <a:gd name="connsiteX11" fmla="*/ 79375 w 228240"/>
                <a:gd name="connsiteY11" fmla="*/ 397389 h 410089"/>
                <a:gd name="connsiteX12" fmla="*/ 69850 w 228240"/>
                <a:gd name="connsiteY12" fmla="*/ 394214 h 410089"/>
                <a:gd name="connsiteX13" fmla="*/ 53975 w 228240"/>
                <a:gd name="connsiteY13" fmla="*/ 391039 h 410089"/>
                <a:gd name="connsiteX14" fmla="*/ 41275 w 228240"/>
                <a:gd name="connsiteY14" fmla="*/ 387864 h 410089"/>
                <a:gd name="connsiteX15" fmla="*/ 28575 w 228240"/>
                <a:gd name="connsiteY15" fmla="*/ 368814 h 410089"/>
                <a:gd name="connsiteX16" fmla="*/ 22225 w 228240"/>
                <a:gd name="connsiteY16" fmla="*/ 349764 h 410089"/>
                <a:gd name="connsiteX17" fmla="*/ 12700 w 228240"/>
                <a:gd name="connsiteY17" fmla="*/ 340239 h 410089"/>
                <a:gd name="connsiteX18" fmla="*/ 6350 w 228240"/>
                <a:gd name="connsiteY18" fmla="*/ 327539 h 410089"/>
                <a:gd name="connsiteX19" fmla="*/ 0 w 228240"/>
                <a:gd name="connsiteY19" fmla="*/ 305314 h 410089"/>
                <a:gd name="connsiteX20" fmla="*/ 3175 w 228240"/>
                <a:gd name="connsiteY20" fmla="*/ 184664 h 410089"/>
                <a:gd name="connsiteX21" fmla="*/ 9525 w 228240"/>
                <a:gd name="connsiteY21" fmla="*/ 171964 h 410089"/>
                <a:gd name="connsiteX22" fmla="*/ 19050 w 228240"/>
                <a:gd name="connsiteY22" fmla="*/ 152914 h 410089"/>
                <a:gd name="connsiteX23" fmla="*/ 28575 w 228240"/>
                <a:gd name="connsiteY23" fmla="*/ 146564 h 410089"/>
                <a:gd name="connsiteX24" fmla="*/ 50800 w 228240"/>
                <a:gd name="connsiteY24" fmla="*/ 152914 h 410089"/>
                <a:gd name="connsiteX25" fmla="*/ 76200 w 228240"/>
                <a:gd name="connsiteY25" fmla="*/ 168789 h 410089"/>
                <a:gd name="connsiteX26" fmla="*/ 88900 w 228240"/>
                <a:gd name="connsiteY26" fmla="*/ 194189 h 410089"/>
                <a:gd name="connsiteX27" fmla="*/ 95250 w 228240"/>
                <a:gd name="connsiteY27" fmla="*/ 203714 h 410089"/>
                <a:gd name="connsiteX28" fmla="*/ 101600 w 228240"/>
                <a:gd name="connsiteY28" fmla="*/ 225939 h 410089"/>
                <a:gd name="connsiteX29" fmla="*/ 111125 w 228240"/>
                <a:gd name="connsiteY29" fmla="*/ 254514 h 410089"/>
                <a:gd name="connsiteX30" fmla="*/ 114300 w 228240"/>
                <a:gd name="connsiteY30" fmla="*/ 264039 h 410089"/>
                <a:gd name="connsiteX31" fmla="*/ 117475 w 228240"/>
                <a:gd name="connsiteY31" fmla="*/ 273564 h 410089"/>
                <a:gd name="connsiteX32" fmla="*/ 120650 w 228240"/>
                <a:gd name="connsiteY32" fmla="*/ 238639 h 410089"/>
                <a:gd name="connsiteX0" fmla="*/ 120650 w 228240"/>
                <a:gd name="connsiteY0" fmla="*/ 238200 h 409650"/>
                <a:gd name="connsiteX1" fmla="*/ 120650 w 228240"/>
                <a:gd name="connsiteY1" fmla="*/ 238200 h 409650"/>
                <a:gd name="connsiteX2" fmla="*/ 123825 w 228240"/>
                <a:gd name="connsiteY2" fmla="*/ 282650 h 409650"/>
                <a:gd name="connsiteX3" fmla="*/ 89054 w 228240"/>
                <a:gd name="connsiteY3" fmla="*/ 2472 h 409650"/>
                <a:gd name="connsiteX4" fmla="*/ 225425 w 228240"/>
                <a:gd name="connsiteY4" fmla="*/ 155650 h 409650"/>
                <a:gd name="connsiteX5" fmla="*/ 180975 w 228240"/>
                <a:gd name="connsiteY5" fmla="*/ 327100 h 409650"/>
                <a:gd name="connsiteX6" fmla="*/ 177800 w 228240"/>
                <a:gd name="connsiteY6" fmla="*/ 406475 h 409650"/>
                <a:gd name="connsiteX7" fmla="*/ 168275 w 228240"/>
                <a:gd name="connsiteY7" fmla="*/ 409650 h 409650"/>
                <a:gd name="connsiteX8" fmla="*/ 114300 w 228240"/>
                <a:gd name="connsiteY8" fmla="*/ 406475 h 409650"/>
                <a:gd name="connsiteX9" fmla="*/ 101600 w 228240"/>
                <a:gd name="connsiteY9" fmla="*/ 400125 h 409650"/>
                <a:gd name="connsiteX10" fmla="*/ 79375 w 228240"/>
                <a:gd name="connsiteY10" fmla="*/ 396950 h 409650"/>
                <a:gd name="connsiteX11" fmla="*/ 69850 w 228240"/>
                <a:gd name="connsiteY11" fmla="*/ 393775 h 409650"/>
                <a:gd name="connsiteX12" fmla="*/ 53975 w 228240"/>
                <a:gd name="connsiteY12" fmla="*/ 390600 h 409650"/>
                <a:gd name="connsiteX13" fmla="*/ 41275 w 228240"/>
                <a:gd name="connsiteY13" fmla="*/ 387425 h 409650"/>
                <a:gd name="connsiteX14" fmla="*/ 28575 w 228240"/>
                <a:gd name="connsiteY14" fmla="*/ 368375 h 409650"/>
                <a:gd name="connsiteX15" fmla="*/ 22225 w 228240"/>
                <a:gd name="connsiteY15" fmla="*/ 349325 h 409650"/>
                <a:gd name="connsiteX16" fmla="*/ 12700 w 228240"/>
                <a:gd name="connsiteY16" fmla="*/ 339800 h 409650"/>
                <a:gd name="connsiteX17" fmla="*/ 6350 w 228240"/>
                <a:gd name="connsiteY17" fmla="*/ 327100 h 409650"/>
                <a:gd name="connsiteX18" fmla="*/ 0 w 228240"/>
                <a:gd name="connsiteY18" fmla="*/ 304875 h 409650"/>
                <a:gd name="connsiteX19" fmla="*/ 3175 w 228240"/>
                <a:gd name="connsiteY19" fmla="*/ 184225 h 409650"/>
                <a:gd name="connsiteX20" fmla="*/ 9525 w 228240"/>
                <a:gd name="connsiteY20" fmla="*/ 171525 h 409650"/>
                <a:gd name="connsiteX21" fmla="*/ 19050 w 228240"/>
                <a:gd name="connsiteY21" fmla="*/ 152475 h 409650"/>
                <a:gd name="connsiteX22" fmla="*/ 28575 w 228240"/>
                <a:gd name="connsiteY22" fmla="*/ 146125 h 409650"/>
                <a:gd name="connsiteX23" fmla="*/ 50800 w 228240"/>
                <a:gd name="connsiteY23" fmla="*/ 152475 h 409650"/>
                <a:gd name="connsiteX24" fmla="*/ 76200 w 228240"/>
                <a:gd name="connsiteY24" fmla="*/ 168350 h 409650"/>
                <a:gd name="connsiteX25" fmla="*/ 88900 w 228240"/>
                <a:gd name="connsiteY25" fmla="*/ 193750 h 409650"/>
                <a:gd name="connsiteX26" fmla="*/ 95250 w 228240"/>
                <a:gd name="connsiteY26" fmla="*/ 203275 h 409650"/>
                <a:gd name="connsiteX27" fmla="*/ 101600 w 228240"/>
                <a:gd name="connsiteY27" fmla="*/ 225500 h 409650"/>
                <a:gd name="connsiteX28" fmla="*/ 111125 w 228240"/>
                <a:gd name="connsiteY28" fmla="*/ 254075 h 409650"/>
                <a:gd name="connsiteX29" fmla="*/ 114300 w 228240"/>
                <a:gd name="connsiteY29" fmla="*/ 263600 h 409650"/>
                <a:gd name="connsiteX30" fmla="*/ 117475 w 228240"/>
                <a:gd name="connsiteY30" fmla="*/ 273125 h 409650"/>
                <a:gd name="connsiteX31" fmla="*/ 120650 w 228240"/>
                <a:gd name="connsiteY31" fmla="*/ 238200 h 409650"/>
                <a:gd name="connsiteX0" fmla="*/ 120650 w 228240"/>
                <a:gd name="connsiteY0" fmla="*/ 236882 h 408332"/>
                <a:gd name="connsiteX1" fmla="*/ 120650 w 228240"/>
                <a:gd name="connsiteY1" fmla="*/ 236882 h 408332"/>
                <a:gd name="connsiteX2" fmla="*/ 89054 w 228240"/>
                <a:gd name="connsiteY2" fmla="*/ 1154 h 408332"/>
                <a:gd name="connsiteX3" fmla="*/ 225425 w 228240"/>
                <a:gd name="connsiteY3" fmla="*/ 154332 h 408332"/>
                <a:gd name="connsiteX4" fmla="*/ 180975 w 228240"/>
                <a:gd name="connsiteY4" fmla="*/ 325782 h 408332"/>
                <a:gd name="connsiteX5" fmla="*/ 177800 w 228240"/>
                <a:gd name="connsiteY5" fmla="*/ 405157 h 408332"/>
                <a:gd name="connsiteX6" fmla="*/ 168275 w 228240"/>
                <a:gd name="connsiteY6" fmla="*/ 408332 h 408332"/>
                <a:gd name="connsiteX7" fmla="*/ 114300 w 228240"/>
                <a:gd name="connsiteY7" fmla="*/ 405157 h 408332"/>
                <a:gd name="connsiteX8" fmla="*/ 101600 w 228240"/>
                <a:gd name="connsiteY8" fmla="*/ 398807 h 408332"/>
                <a:gd name="connsiteX9" fmla="*/ 79375 w 228240"/>
                <a:gd name="connsiteY9" fmla="*/ 395632 h 408332"/>
                <a:gd name="connsiteX10" fmla="*/ 69850 w 228240"/>
                <a:gd name="connsiteY10" fmla="*/ 392457 h 408332"/>
                <a:gd name="connsiteX11" fmla="*/ 53975 w 228240"/>
                <a:gd name="connsiteY11" fmla="*/ 389282 h 408332"/>
                <a:gd name="connsiteX12" fmla="*/ 41275 w 228240"/>
                <a:gd name="connsiteY12" fmla="*/ 386107 h 408332"/>
                <a:gd name="connsiteX13" fmla="*/ 28575 w 228240"/>
                <a:gd name="connsiteY13" fmla="*/ 367057 h 408332"/>
                <a:gd name="connsiteX14" fmla="*/ 22225 w 228240"/>
                <a:gd name="connsiteY14" fmla="*/ 348007 h 408332"/>
                <a:gd name="connsiteX15" fmla="*/ 12700 w 228240"/>
                <a:gd name="connsiteY15" fmla="*/ 338482 h 408332"/>
                <a:gd name="connsiteX16" fmla="*/ 6350 w 228240"/>
                <a:gd name="connsiteY16" fmla="*/ 325782 h 408332"/>
                <a:gd name="connsiteX17" fmla="*/ 0 w 228240"/>
                <a:gd name="connsiteY17" fmla="*/ 303557 h 408332"/>
                <a:gd name="connsiteX18" fmla="*/ 3175 w 228240"/>
                <a:gd name="connsiteY18" fmla="*/ 182907 h 408332"/>
                <a:gd name="connsiteX19" fmla="*/ 9525 w 228240"/>
                <a:gd name="connsiteY19" fmla="*/ 170207 h 408332"/>
                <a:gd name="connsiteX20" fmla="*/ 19050 w 228240"/>
                <a:gd name="connsiteY20" fmla="*/ 151157 h 408332"/>
                <a:gd name="connsiteX21" fmla="*/ 28575 w 228240"/>
                <a:gd name="connsiteY21" fmla="*/ 144807 h 408332"/>
                <a:gd name="connsiteX22" fmla="*/ 50800 w 228240"/>
                <a:gd name="connsiteY22" fmla="*/ 151157 h 408332"/>
                <a:gd name="connsiteX23" fmla="*/ 76200 w 228240"/>
                <a:gd name="connsiteY23" fmla="*/ 167032 h 408332"/>
                <a:gd name="connsiteX24" fmla="*/ 88900 w 228240"/>
                <a:gd name="connsiteY24" fmla="*/ 192432 h 408332"/>
                <a:gd name="connsiteX25" fmla="*/ 95250 w 228240"/>
                <a:gd name="connsiteY25" fmla="*/ 201957 h 408332"/>
                <a:gd name="connsiteX26" fmla="*/ 101600 w 228240"/>
                <a:gd name="connsiteY26" fmla="*/ 224182 h 408332"/>
                <a:gd name="connsiteX27" fmla="*/ 111125 w 228240"/>
                <a:gd name="connsiteY27" fmla="*/ 252757 h 408332"/>
                <a:gd name="connsiteX28" fmla="*/ 114300 w 228240"/>
                <a:gd name="connsiteY28" fmla="*/ 262282 h 408332"/>
                <a:gd name="connsiteX29" fmla="*/ 117475 w 228240"/>
                <a:gd name="connsiteY29" fmla="*/ 271807 h 408332"/>
                <a:gd name="connsiteX30" fmla="*/ 120650 w 228240"/>
                <a:gd name="connsiteY30" fmla="*/ 236882 h 408332"/>
                <a:gd name="connsiteX0" fmla="*/ 117475 w 228240"/>
                <a:gd name="connsiteY0" fmla="*/ 271807 h 408332"/>
                <a:gd name="connsiteX1" fmla="*/ 120650 w 228240"/>
                <a:gd name="connsiteY1" fmla="*/ 236882 h 408332"/>
                <a:gd name="connsiteX2" fmla="*/ 89054 w 228240"/>
                <a:gd name="connsiteY2" fmla="*/ 1154 h 408332"/>
                <a:gd name="connsiteX3" fmla="*/ 225425 w 228240"/>
                <a:gd name="connsiteY3" fmla="*/ 154332 h 408332"/>
                <a:gd name="connsiteX4" fmla="*/ 180975 w 228240"/>
                <a:gd name="connsiteY4" fmla="*/ 325782 h 408332"/>
                <a:gd name="connsiteX5" fmla="*/ 177800 w 228240"/>
                <a:gd name="connsiteY5" fmla="*/ 405157 h 408332"/>
                <a:gd name="connsiteX6" fmla="*/ 168275 w 228240"/>
                <a:gd name="connsiteY6" fmla="*/ 408332 h 408332"/>
                <a:gd name="connsiteX7" fmla="*/ 114300 w 228240"/>
                <a:gd name="connsiteY7" fmla="*/ 405157 h 408332"/>
                <a:gd name="connsiteX8" fmla="*/ 101600 w 228240"/>
                <a:gd name="connsiteY8" fmla="*/ 398807 h 408332"/>
                <a:gd name="connsiteX9" fmla="*/ 79375 w 228240"/>
                <a:gd name="connsiteY9" fmla="*/ 395632 h 408332"/>
                <a:gd name="connsiteX10" fmla="*/ 69850 w 228240"/>
                <a:gd name="connsiteY10" fmla="*/ 392457 h 408332"/>
                <a:gd name="connsiteX11" fmla="*/ 53975 w 228240"/>
                <a:gd name="connsiteY11" fmla="*/ 389282 h 408332"/>
                <a:gd name="connsiteX12" fmla="*/ 41275 w 228240"/>
                <a:gd name="connsiteY12" fmla="*/ 386107 h 408332"/>
                <a:gd name="connsiteX13" fmla="*/ 28575 w 228240"/>
                <a:gd name="connsiteY13" fmla="*/ 367057 h 408332"/>
                <a:gd name="connsiteX14" fmla="*/ 22225 w 228240"/>
                <a:gd name="connsiteY14" fmla="*/ 348007 h 408332"/>
                <a:gd name="connsiteX15" fmla="*/ 12700 w 228240"/>
                <a:gd name="connsiteY15" fmla="*/ 338482 h 408332"/>
                <a:gd name="connsiteX16" fmla="*/ 6350 w 228240"/>
                <a:gd name="connsiteY16" fmla="*/ 325782 h 408332"/>
                <a:gd name="connsiteX17" fmla="*/ 0 w 228240"/>
                <a:gd name="connsiteY17" fmla="*/ 303557 h 408332"/>
                <a:gd name="connsiteX18" fmla="*/ 3175 w 228240"/>
                <a:gd name="connsiteY18" fmla="*/ 182907 h 408332"/>
                <a:gd name="connsiteX19" fmla="*/ 9525 w 228240"/>
                <a:gd name="connsiteY19" fmla="*/ 170207 h 408332"/>
                <a:gd name="connsiteX20" fmla="*/ 19050 w 228240"/>
                <a:gd name="connsiteY20" fmla="*/ 151157 h 408332"/>
                <a:gd name="connsiteX21" fmla="*/ 28575 w 228240"/>
                <a:gd name="connsiteY21" fmla="*/ 144807 h 408332"/>
                <a:gd name="connsiteX22" fmla="*/ 50800 w 228240"/>
                <a:gd name="connsiteY22" fmla="*/ 151157 h 408332"/>
                <a:gd name="connsiteX23" fmla="*/ 76200 w 228240"/>
                <a:gd name="connsiteY23" fmla="*/ 167032 h 408332"/>
                <a:gd name="connsiteX24" fmla="*/ 88900 w 228240"/>
                <a:gd name="connsiteY24" fmla="*/ 192432 h 408332"/>
                <a:gd name="connsiteX25" fmla="*/ 95250 w 228240"/>
                <a:gd name="connsiteY25" fmla="*/ 201957 h 408332"/>
                <a:gd name="connsiteX26" fmla="*/ 101600 w 228240"/>
                <a:gd name="connsiteY26" fmla="*/ 224182 h 408332"/>
                <a:gd name="connsiteX27" fmla="*/ 111125 w 228240"/>
                <a:gd name="connsiteY27" fmla="*/ 252757 h 408332"/>
                <a:gd name="connsiteX28" fmla="*/ 114300 w 228240"/>
                <a:gd name="connsiteY28" fmla="*/ 262282 h 408332"/>
                <a:gd name="connsiteX29" fmla="*/ 117475 w 228240"/>
                <a:gd name="connsiteY29" fmla="*/ 271807 h 408332"/>
                <a:gd name="connsiteX0" fmla="*/ 117475 w 228240"/>
                <a:gd name="connsiteY0" fmla="*/ 271807 h 408332"/>
                <a:gd name="connsiteX1" fmla="*/ 120650 w 228240"/>
                <a:gd name="connsiteY1" fmla="*/ 236882 h 408332"/>
                <a:gd name="connsiteX2" fmla="*/ 89054 w 228240"/>
                <a:gd name="connsiteY2" fmla="*/ 1154 h 408332"/>
                <a:gd name="connsiteX3" fmla="*/ 225425 w 228240"/>
                <a:gd name="connsiteY3" fmla="*/ 154332 h 408332"/>
                <a:gd name="connsiteX4" fmla="*/ 180975 w 228240"/>
                <a:gd name="connsiteY4" fmla="*/ 325782 h 408332"/>
                <a:gd name="connsiteX5" fmla="*/ 177800 w 228240"/>
                <a:gd name="connsiteY5" fmla="*/ 405157 h 408332"/>
                <a:gd name="connsiteX6" fmla="*/ 168275 w 228240"/>
                <a:gd name="connsiteY6" fmla="*/ 408332 h 408332"/>
                <a:gd name="connsiteX7" fmla="*/ 114300 w 228240"/>
                <a:gd name="connsiteY7" fmla="*/ 405157 h 408332"/>
                <a:gd name="connsiteX8" fmla="*/ 101600 w 228240"/>
                <a:gd name="connsiteY8" fmla="*/ 398807 h 408332"/>
                <a:gd name="connsiteX9" fmla="*/ 79375 w 228240"/>
                <a:gd name="connsiteY9" fmla="*/ 395632 h 408332"/>
                <a:gd name="connsiteX10" fmla="*/ 69850 w 228240"/>
                <a:gd name="connsiteY10" fmla="*/ 392457 h 408332"/>
                <a:gd name="connsiteX11" fmla="*/ 53975 w 228240"/>
                <a:gd name="connsiteY11" fmla="*/ 389282 h 408332"/>
                <a:gd name="connsiteX12" fmla="*/ 41275 w 228240"/>
                <a:gd name="connsiteY12" fmla="*/ 386107 h 408332"/>
                <a:gd name="connsiteX13" fmla="*/ 28575 w 228240"/>
                <a:gd name="connsiteY13" fmla="*/ 367057 h 408332"/>
                <a:gd name="connsiteX14" fmla="*/ 22225 w 228240"/>
                <a:gd name="connsiteY14" fmla="*/ 348007 h 408332"/>
                <a:gd name="connsiteX15" fmla="*/ 12700 w 228240"/>
                <a:gd name="connsiteY15" fmla="*/ 338482 h 408332"/>
                <a:gd name="connsiteX16" fmla="*/ 6350 w 228240"/>
                <a:gd name="connsiteY16" fmla="*/ 325782 h 408332"/>
                <a:gd name="connsiteX17" fmla="*/ 0 w 228240"/>
                <a:gd name="connsiteY17" fmla="*/ 303557 h 408332"/>
                <a:gd name="connsiteX18" fmla="*/ 3175 w 228240"/>
                <a:gd name="connsiteY18" fmla="*/ 182907 h 408332"/>
                <a:gd name="connsiteX19" fmla="*/ 9525 w 228240"/>
                <a:gd name="connsiteY19" fmla="*/ 170207 h 408332"/>
                <a:gd name="connsiteX20" fmla="*/ 19050 w 228240"/>
                <a:gd name="connsiteY20" fmla="*/ 151157 h 408332"/>
                <a:gd name="connsiteX21" fmla="*/ 28575 w 228240"/>
                <a:gd name="connsiteY21" fmla="*/ 144807 h 408332"/>
                <a:gd name="connsiteX22" fmla="*/ 50800 w 228240"/>
                <a:gd name="connsiteY22" fmla="*/ 151157 h 408332"/>
                <a:gd name="connsiteX23" fmla="*/ 76200 w 228240"/>
                <a:gd name="connsiteY23" fmla="*/ 167032 h 408332"/>
                <a:gd name="connsiteX24" fmla="*/ 88900 w 228240"/>
                <a:gd name="connsiteY24" fmla="*/ 192432 h 408332"/>
                <a:gd name="connsiteX25" fmla="*/ 95250 w 228240"/>
                <a:gd name="connsiteY25" fmla="*/ 201957 h 408332"/>
                <a:gd name="connsiteX26" fmla="*/ 101600 w 228240"/>
                <a:gd name="connsiteY26" fmla="*/ 224182 h 408332"/>
                <a:gd name="connsiteX27" fmla="*/ 114300 w 228240"/>
                <a:gd name="connsiteY27" fmla="*/ 262282 h 408332"/>
                <a:gd name="connsiteX28" fmla="*/ 117475 w 228240"/>
                <a:gd name="connsiteY28" fmla="*/ 271807 h 408332"/>
                <a:gd name="connsiteX0" fmla="*/ 117475 w 228240"/>
                <a:gd name="connsiteY0" fmla="*/ 271807 h 408332"/>
                <a:gd name="connsiteX1" fmla="*/ 120650 w 228240"/>
                <a:gd name="connsiteY1" fmla="*/ 236882 h 408332"/>
                <a:gd name="connsiteX2" fmla="*/ 89054 w 228240"/>
                <a:gd name="connsiteY2" fmla="*/ 1154 h 408332"/>
                <a:gd name="connsiteX3" fmla="*/ 225425 w 228240"/>
                <a:gd name="connsiteY3" fmla="*/ 154332 h 408332"/>
                <a:gd name="connsiteX4" fmla="*/ 180975 w 228240"/>
                <a:gd name="connsiteY4" fmla="*/ 325782 h 408332"/>
                <a:gd name="connsiteX5" fmla="*/ 177800 w 228240"/>
                <a:gd name="connsiteY5" fmla="*/ 405157 h 408332"/>
                <a:gd name="connsiteX6" fmla="*/ 168275 w 228240"/>
                <a:gd name="connsiteY6" fmla="*/ 408332 h 408332"/>
                <a:gd name="connsiteX7" fmla="*/ 114300 w 228240"/>
                <a:gd name="connsiteY7" fmla="*/ 405157 h 408332"/>
                <a:gd name="connsiteX8" fmla="*/ 101600 w 228240"/>
                <a:gd name="connsiteY8" fmla="*/ 398807 h 408332"/>
                <a:gd name="connsiteX9" fmla="*/ 79375 w 228240"/>
                <a:gd name="connsiteY9" fmla="*/ 395632 h 408332"/>
                <a:gd name="connsiteX10" fmla="*/ 69850 w 228240"/>
                <a:gd name="connsiteY10" fmla="*/ 392457 h 408332"/>
                <a:gd name="connsiteX11" fmla="*/ 53975 w 228240"/>
                <a:gd name="connsiteY11" fmla="*/ 389282 h 408332"/>
                <a:gd name="connsiteX12" fmla="*/ 41275 w 228240"/>
                <a:gd name="connsiteY12" fmla="*/ 386107 h 408332"/>
                <a:gd name="connsiteX13" fmla="*/ 28575 w 228240"/>
                <a:gd name="connsiteY13" fmla="*/ 367057 h 408332"/>
                <a:gd name="connsiteX14" fmla="*/ 22225 w 228240"/>
                <a:gd name="connsiteY14" fmla="*/ 348007 h 408332"/>
                <a:gd name="connsiteX15" fmla="*/ 12700 w 228240"/>
                <a:gd name="connsiteY15" fmla="*/ 338482 h 408332"/>
                <a:gd name="connsiteX16" fmla="*/ 6350 w 228240"/>
                <a:gd name="connsiteY16" fmla="*/ 325782 h 408332"/>
                <a:gd name="connsiteX17" fmla="*/ 0 w 228240"/>
                <a:gd name="connsiteY17" fmla="*/ 303557 h 408332"/>
                <a:gd name="connsiteX18" fmla="*/ 3175 w 228240"/>
                <a:gd name="connsiteY18" fmla="*/ 182907 h 408332"/>
                <a:gd name="connsiteX19" fmla="*/ 9525 w 228240"/>
                <a:gd name="connsiteY19" fmla="*/ 170207 h 408332"/>
                <a:gd name="connsiteX20" fmla="*/ 19050 w 228240"/>
                <a:gd name="connsiteY20" fmla="*/ 151157 h 408332"/>
                <a:gd name="connsiteX21" fmla="*/ 28575 w 228240"/>
                <a:gd name="connsiteY21" fmla="*/ 144807 h 408332"/>
                <a:gd name="connsiteX22" fmla="*/ 50800 w 228240"/>
                <a:gd name="connsiteY22" fmla="*/ 151157 h 408332"/>
                <a:gd name="connsiteX23" fmla="*/ 76200 w 228240"/>
                <a:gd name="connsiteY23" fmla="*/ 167032 h 408332"/>
                <a:gd name="connsiteX24" fmla="*/ 88900 w 228240"/>
                <a:gd name="connsiteY24" fmla="*/ 192432 h 408332"/>
                <a:gd name="connsiteX25" fmla="*/ 95250 w 228240"/>
                <a:gd name="connsiteY25" fmla="*/ 201957 h 408332"/>
                <a:gd name="connsiteX26" fmla="*/ 114300 w 228240"/>
                <a:gd name="connsiteY26" fmla="*/ 262282 h 408332"/>
                <a:gd name="connsiteX27" fmla="*/ 117475 w 228240"/>
                <a:gd name="connsiteY27" fmla="*/ 271807 h 408332"/>
                <a:gd name="connsiteX0" fmla="*/ 117475 w 228240"/>
                <a:gd name="connsiteY0" fmla="*/ 271807 h 408332"/>
                <a:gd name="connsiteX1" fmla="*/ 89054 w 228240"/>
                <a:gd name="connsiteY1" fmla="*/ 1154 h 408332"/>
                <a:gd name="connsiteX2" fmla="*/ 225425 w 228240"/>
                <a:gd name="connsiteY2" fmla="*/ 154332 h 408332"/>
                <a:gd name="connsiteX3" fmla="*/ 180975 w 228240"/>
                <a:gd name="connsiteY3" fmla="*/ 325782 h 408332"/>
                <a:gd name="connsiteX4" fmla="*/ 177800 w 228240"/>
                <a:gd name="connsiteY4" fmla="*/ 405157 h 408332"/>
                <a:gd name="connsiteX5" fmla="*/ 168275 w 228240"/>
                <a:gd name="connsiteY5" fmla="*/ 408332 h 408332"/>
                <a:gd name="connsiteX6" fmla="*/ 114300 w 228240"/>
                <a:gd name="connsiteY6" fmla="*/ 405157 h 408332"/>
                <a:gd name="connsiteX7" fmla="*/ 101600 w 228240"/>
                <a:gd name="connsiteY7" fmla="*/ 398807 h 408332"/>
                <a:gd name="connsiteX8" fmla="*/ 79375 w 228240"/>
                <a:gd name="connsiteY8" fmla="*/ 395632 h 408332"/>
                <a:gd name="connsiteX9" fmla="*/ 69850 w 228240"/>
                <a:gd name="connsiteY9" fmla="*/ 392457 h 408332"/>
                <a:gd name="connsiteX10" fmla="*/ 53975 w 228240"/>
                <a:gd name="connsiteY10" fmla="*/ 389282 h 408332"/>
                <a:gd name="connsiteX11" fmla="*/ 41275 w 228240"/>
                <a:gd name="connsiteY11" fmla="*/ 386107 h 408332"/>
                <a:gd name="connsiteX12" fmla="*/ 28575 w 228240"/>
                <a:gd name="connsiteY12" fmla="*/ 367057 h 408332"/>
                <a:gd name="connsiteX13" fmla="*/ 22225 w 228240"/>
                <a:gd name="connsiteY13" fmla="*/ 348007 h 408332"/>
                <a:gd name="connsiteX14" fmla="*/ 12700 w 228240"/>
                <a:gd name="connsiteY14" fmla="*/ 338482 h 408332"/>
                <a:gd name="connsiteX15" fmla="*/ 6350 w 228240"/>
                <a:gd name="connsiteY15" fmla="*/ 325782 h 408332"/>
                <a:gd name="connsiteX16" fmla="*/ 0 w 228240"/>
                <a:gd name="connsiteY16" fmla="*/ 303557 h 408332"/>
                <a:gd name="connsiteX17" fmla="*/ 3175 w 228240"/>
                <a:gd name="connsiteY17" fmla="*/ 182907 h 408332"/>
                <a:gd name="connsiteX18" fmla="*/ 9525 w 228240"/>
                <a:gd name="connsiteY18" fmla="*/ 170207 h 408332"/>
                <a:gd name="connsiteX19" fmla="*/ 19050 w 228240"/>
                <a:gd name="connsiteY19" fmla="*/ 151157 h 408332"/>
                <a:gd name="connsiteX20" fmla="*/ 28575 w 228240"/>
                <a:gd name="connsiteY20" fmla="*/ 144807 h 408332"/>
                <a:gd name="connsiteX21" fmla="*/ 50800 w 228240"/>
                <a:gd name="connsiteY21" fmla="*/ 151157 h 408332"/>
                <a:gd name="connsiteX22" fmla="*/ 76200 w 228240"/>
                <a:gd name="connsiteY22" fmla="*/ 167032 h 408332"/>
                <a:gd name="connsiteX23" fmla="*/ 88900 w 228240"/>
                <a:gd name="connsiteY23" fmla="*/ 192432 h 408332"/>
                <a:gd name="connsiteX24" fmla="*/ 95250 w 228240"/>
                <a:gd name="connsiteY24" fmla="*/ 201957 h 408332"/>
                <a:gd name="connsiteX25" fmla="*/ 114300 w 228240"/>
                <a:gd name="connsiteY25" fmla="*/ 262282 h 408332"/>
                <a:gd name="connsiteX26" fmla="*/ 117475 w 228240"/>
                <a:gd name="connsiteY26" fmla="*/ 271807 h 408332"/>
                <a:gd name="connsiteX0" fmla="*/ 114300 w 228240"/>
                <a:gd name="connsiteY0" fmla="*/ 262988 h 409038"/>
                <a:gd name="connsiteX1" fmla="*/ 89054 w 228240"/>
                <a:gd name="connsiteY1" fmla="*/ 1860 h 409038"/>
                <a:gd name="connsiteX2" fmla="*/ 225425 w 228240"/>
                <a:gd name="connsiteY2" fmla="*/ 155038 h 409038"/>
                <a:gd name="connsiteX3" fmla="*/ 180975 w 228240"/>
                <a:gd name="connsiteY3" fmla="*/ 326488 h 409038"/>
                <a:gd name="connsiteX4" fmla="*/ 177800 w 228240"/>
                <a:gd name="connsiteY4" fmla="*/ 405863 h 409038"/>
                <a:gd name="connsiteX5" fmla="*/ 168275 w 228240"/>
                <a:gd name="connsiteY5" fmla="*/ 409038 h 409038"/>
                <a:gd name="connsiteX6" fmla="*/ 114300 w 228240"/>
                <a:gd name="connsiteY6" fmla="*/ 405863 h 409038"/>
                <a:gd name="connsiteX7" fmla="*/ 101600 w 228240"/>
                <a:gd name="connsiteY7" fmla="*/ 399513 h 409038"/>
                <a:gd name="connsiteX8" fmla="*/ 79375 w 228240"/>
                <a:gd name="connsiteY8" fmla="*/ 396338 h 409038"/>
                <a:gd name="connsiteX9" fmla="*/ 69850 w 228240"/>
                <a:gd name="connsiteY9" fmla="*/ 393163 h 409038"/>
                <a:gd name="connsiteX10" fmla="*/ 53975 w 228240"/>
                <a:gd name="connsiteY10" fmla="*/ 389988 h 409038"/>
                <a:gd name="connsiteX11" fmla="*/ 41275 w 228240"/>
                <a:gd name="connsiteY11" fmla="*/ 386813 h 409038"/>
                <a:gd name="connsiteX12" fmla="*/ 28575 w 228240"/>
                <a:gd name="connsiteY12" fmla="*/ 367763 h 409038"/>
                <a:gd name="connsiteX13" fmla="*/ 22225 w 228240"/>
                <a:gd name="connsiteY13" fmla="*/ 348713 h 409038"/>
                <a:gd name="connsiteX14" fmla="*/ 12700 w 228240"/>
                <a:gd name="connsiteY14" fmla="*/ 339188 h 409038"/>
                <a:gd name="connsiteX15" fmla="*/ 6350 w 228240"/>
                <a:gd name="connsiteY15" fmla="*/ 326488 h 409038"/>
                <a:gd name="connsiteX16" fmla="*/ 0 w 228240"/>
                <a:gd name="connsiteY16" fmla="*/ 304263 h 409038"/>
                <a:gd name="connsiteX17" fmla="*/ 3175 w 228240"/>
                <a:gd name="connsiteY17" fmla="*/ 183613 h 409038"/>
                <a:gd name="connsiteX18" fmla="*/ 9525 w 228240"/>
                <a:gd name="connsiteY18" fmla="*/ 170913 h 409038"/>
                <a:gd name="connsiteX19" fmla="*/ 19050 w 228240"/>
                <a:gd name="connsiteY19" fmla="*/ 151863 h 409038"/>
                <a:gd name="connsiteX20" fmla="*/ 28575 w 228240"/>
                <a:gd name="connsiteY20" fmla="*/ 145513 h 409038"/>
                <a:gd name="connsiteX21" fmla="*/ 50800 w 228240"/>
                <a:gd name="connsiteY21" fmla="*/ 151863 h 409038"/>
                <a:gd name="connsiteX22" fmla="*/ 76200 w 228240"/>
                <a:gd name="connsiteY22" fmla="*/ 167738 h 409038"/>
                <a:gd name="connsiteX23" fmla="*/ 88900 w 228240"/>
                <a:gd name="connsiteY23" fmla="*/ 193138 h 409038"/>
                <a:gd name="connsiteX24" fmla="*/ 95250 w 228240"/>
                <a:gd name="connsiteY24" fmla="*/ 202663 h 409038"/>
                <a:gd name="connsiteX25" fmla="*/ 114300 w 228240"/>
                <a:gd name="connsiteY25" fmla="*/ 262988 h 409038"/>
                <a:gd name="connsiteX0" fmla="*/ 114300 w 228240"/>
                <a:gd name="connsiteY0" fmla="*/ 262988 h 409038"/>
                <a:gd name="connsiteX1" fmla="*/ 89054 w 228240"/>
                <a:gd name="connsiteY1" fmla="*/ 1860 h 409038"/>
                <a:gd name="connsiteX2" fmla="*/ 225425 w 228240"/>
                <a:gd name="connsiteY2" fmla="*/ 155038 h 409038"/>
                <a:gd name="connsiteX3" fmla="*/ 180975 w 228240"/>
                <a:gd name="connsiteY3" fmla="*/ 326488 h 409038"/>
                <a:gd name="connsiteX4" fmla="*/ 177800 w 228240"/>
                <a:gd name="connsiteY4" fmla="*/ 405863 h 409038"/>
                <a:gd name="connsiteX5" fmla="*/ 168275 w 228240"/>
                <a:gd name="connsiteY5" fmla="*/ 409038 h 409038"/>
                <a:gd name="connsiteX6" fmla="*/ 114300 w 228240"/>
                <a:gd name="connsiteY6" fmla="*/ 405863 h 409038"/>
                <a:gd name="connsiteX7" fmla="*/ 101600 w 228240"/>
                <a:gd name="connsiteY7" fmla="*/ 399513 h 409038"/>
                <a:gd name="connsiteX8" fmla="*/ 79375 w 228240"/>
                <a:gd name="connsiteY8" fmla="*/ 396338 h 409038"/>
                <a:gd name="connsiteX9" fmla="*/ 69850 w 228240"/>
                <a:gd name="connsiteY9" fmla="*/ 393163 h 409038"/>
                <a:gd name="connsiteX10" fmla="*/ 53975 w 228240"/>
                <a:gd name="connsiteY10" fmla="*/ 389988 h 409038"/>
                <a:gd name="connsiteX11" fmla="*/ 41275 w 228240"/>
                <a:gd name="connsiteY11" fmla="*/ 386813 h 409038"/>
                <a:gd name="connsiteX12" fmla="*/ 28575 w 228240"/>
                <a:gd name="connsiteY12" fmla="*/ 367763 h 409038"/>
                <a:gd name="connsiteX13" fmla="*/ 22225 w 228240"/>
                <a:gd name="connsiteY13" fmla="*/ 348713 h 409038"/>
                <a:gd name="connsiteX14" fmla="*/ 12700 w 228240"/>
                <a:gd name="connsiteY14" fmla="*/ 339188 h 409038"/>
                <a:gd name="connsiteX15" fmla="*/ 6350 w 228240"/>
                <a:gd name="connsiteY15" fmla="*/ 326488 h 409038"/>
                <a:gd name="connsiteX16" fmla="*/ 0 w 228240"/>
                <a:gd name="connsiteY16" fmla="*/ 304263 h 409038"/>
                <a:gd name="connsiteX17" fmla="*/ 3175 w 228240"/>
                <a:gd name="connsiteY17" fmla="*/ 183613 h 409038"/>
                <a:gd name="connsiteX18" fmla="*/ 9525 w 228240"/>
                <a:gd name="connsiteY18" fmla="*/ 170913 h 409038"/>
                <a:gd name="connsiteX19" fmla="*/ 19050 w 228240"/>
                <a:gd name="connsiteY19" fmla="*/ 151863 h 409038"/>
                <a:gd name="connsiteX20" fmla="*/ 28575 w 228240"/>
                <a:gd name="connsiteY20" fmla="*/ 145513 h 409038"/>
                <a:gd name="connsiteX21" fmla="*/ 50800 w 228240"/>
                <a:gd name="connsiteY21" fmla="*/ 151863 h 409038"/>
                <a:gd name="connsiteX22" fmla="*/ 88900 w 228240"/>
                <a:gd name="connsiteY22" fmla="*/ 193138 h 409038"/>
                <a:gd name="connsiteX23" fmla="*/ 95250 w 228240"/>
                <a:gd name="connsiteY23" fmla="*/ 202663 h 409038"/>
                <a:gd name="connsiteX24" fmla="*/ 114300 w 228240"/>
                <a:gd name="connsiteY24" fmla="*/ 262988 h 409038"/>
                <a:gd name="connsiteX0" fmla="*/ 114300 w 228240"/>
                <a:gd name="connsiteY0" fmla="*/ 262988 h 409038"/>
                <a:gd name="connsiteX1" fmla="*/ 89054 w 228240"/>
                <a:gd name="connsiteY1" fmla="*/ 1860 h 409038"/>
                <a:gd name="connsiteX2" fmla="*/ 225425 w 228240"/>
                <a:gd name="connsiteY2" fmla="*/ 155038 h 409038"/>
                <a:gd name="connsiteX3" fmla="*/ 180975 w 228240"/>
                <a:gd name="connsiteY3" fmla="*/ 326488 h 409038"/>
                <a:gd name="connsiteX4" fmla="*/ 177800 w 228240"/>
                <a:gd name="connsiteY4" fmla="*/ 405863 h 409038"/>
                <a:gd name="connsiteX5" fmla="*/ 168275 w 228240"/>
                <a:gd name="connsiteY5" fmla="*/ 409038 h 409038"/>
                <a:gd name="connsiteX6" fmla="*/ 114300 w 228240"/>
                <a:gd name="connsiteY6" fmla="*/ 405863 h 409038"/>
                <a:gd name="connsiteX7" fmla="*/ 101600 w 228240"/>
                <a:gd name="connsiteY7" fmla="*/ 399513 h 409038"/>
                <a:gd name="connsiteX8" fmla="*/ 79375 w 228240"/>
                <a:gd name="connsiteY8" fmla="*/ 396338 h 409038"/>
                <a:gd name="connsiteX9" fmla="*/ 69850 w 228240"/>
                <a:gd name="connsiteY9" fmla="*/ 393163 h 409038"/>
                <a:gd name="connsiteX10" fmla="*/ 53975 w 228240"/>
                <a:gd name="connsiteY10" fmla="*/ 389988 h 409038"/>
                <a:gd name="connsiteX11" fmla="*/ 41275 w 228240"/>
                <a:gd name="connsiteY11" fmla="*/ 386813 h 409038"/>
                <a:gd name="connsiteX12" fmla="*/ 28575 w 228240"/>
                <a:gd name="connsiteY12" fmla="*/ 367763 h 409038"/>
                <a:gd name="connsiteX13" fmla="*/ 22225 w 228240"/>
                <a:gd name="connsiteY13" fmla="*/ 348713 h 409038"/>
                <a:gd name="connsiteX14" fmla="*/ 12700 w 228240"/>
                <a:gd name="connsiteY14" fmla="*/ 339188 h 409038"/>
                <a:gd name="connsiteX15" fmla="*/ 6350 w 228240"/>
                <a:gd name="connsiteY15" fmla="*/ 326488 h 409038"/>
                <a:gd name="connsiteX16" fmla="*/ 0 w 228240"/>
                <a:gd name="connsiteY16" fmla="*/ 304263 h 409038"/>
                <a:gd name="connsiteX17" fmla="*/ 3175 w 228240"/>
                <a:gd name="connsiteY17" fmla="*/ 183613 h 409038"/>
                <a:gd name="connsiteX18" fmla="*/ 9525 w 228240"/>
                <a:gd name="connsiteY18" fmla="*/ 170913 h 409038"/>
                <a:gd name="connsiteX19" fmla="*/ 19050 w 228240"/>
                <a:gd name="connsiteY19" fmla="*/ 151863 h 409038"/>
                <a:gd name="connsiteX20" fmla="*/ 28575 w 228240"/>
                <a:gd name="connsiteY20" fmla="*/ 145513 h 409038"/>
                <a:gd name="connsiteX21" fmla="*/ 88900 w 228240"/>
                <a:gd name="connsiteY21" fmla="*/ 193138 h 409038"/>
                <a:gd name="connsiteX22" fmla="*/ 95250 w 228240"/>
                <a:gd name="connsiteY22" fmla="*/ 202663 h 409038"/>
                <a:gd name="connsiteX23" fmla="*/ 114300 w 228240"/>
                <a:gd name="connsiteY23" fmla="*/ 262988 h 409038"/>
                <a:gd name="connsiteX0" fmla="*/ 114300 w 228240"/>
                <a:gd name="connsiteY0" fmla="*/ 262988 h 409038"/>
                <a:gd name="connsiteX1" fmla="*/ 89054 w 228240"/>
                <a:gd name="connsiteY1" fmla="*/ 1860 h 409038"/>
                <a:gd name="connsiteX2" fmla="*/ 225425 w 228240"/>
                <a:gd name="connsiteY2" fmla="*/ 155038 h 409038"/>
                <a:gd name="connsiteX3" fmla="*/ 180975 w 228240"/>
                <a:gd name="connsiteY3" fmla="*/ 326488 h 409038"/>
                <a:gd name="connsiteX4" fmla="*/ 177800 w 228240"/>
                <a:gd name="connsiteY4" fmla="*/ 405863 h 409038"/>
                <a:gd name="connsiteX5" fmla="*/ 168275 w 228240"/>
                <a:gd name="connsiteY5" fmla="*/ 409038 h 409038"/>
                <a:gd name="connsiteX6" fmla="*/ 114300 w 228240"/>
                <a:gd name="connsiteY6" fmla="*/ 405863 h 409038"/>
                <a:gd name="connsiteX7" fmla="*/ 101600 w 228240"/>
                <a:gd name="connsiteY7" fmla="*/ 399513 h 409038"/>
                <a:gd name="connsiteX8" fmla="*/ 79375 w 228240"/>
                <a:gd name="connsiteY8" fmla="*/ 396338 h 409038"/>
                <a:gd name="connsiteX9" fmla="*/ 69850 w 228240"/>
                <a:gd name="connsiteY9" fmla="*/ 393163 h 409038"/>
                <a:gd name="connsiteX10" fmla="*/ 53975 w 228240"/>
                <a:gd name="connsiteY10" fmla="*/ 389988 h 409038"/>
                <a:gd name="connsiteX11" fmla="*/ 41275 w 228240"/>
                <a:gd name="connsiteY11" fmla="*/ 386813 h 409038"/>
                <a:gd name="connsiteX12" fmla="*/ 28575 w 228240"/>
                <a:gd name="connsiteY12" fmla="*/ 367763 h 409038"/>
                <a:gd name="connsiteX13" fmla="*/ 22225 w 228240"/>
                <a:gd name="connsiteY13" fmla="*/ 348713 h 409038"/>
                <a:gd name="connsiteX14" fmla="*/ 12700 w 228240"/>
                <a:gd name="connsiteY14" fmla="*/ 339188 h 409038"/>
                <a:gd name="connsiteX15" fmla="*/ 6350 w 228240"/>
                <a:gd name="connsiteY15" fmla="*/ 326488 h 409038"/>
                <a:gd name="connsiteX16" fmla="*/ 0 w 228240"/>
                <a:gd name="connsiteY16" fmla="*/ 304263 h 409038"/>
                <a:gd name="connsiteX17" fmla="*/ 3175 w 228240"/>
                <a:gd name="connsiteY17" fmla="*/ 183613 h 409038"/>
                <a:gd name="connsiteX18" fmla="*/ 9525 w 228240"/>
                <a:gd name="connsiteY18" fmla="*/ 170913 h 409038"/>
                <a:gd name="connsiteX19" fmla="*/ 19050 w 228240"/>
                <a:gd name="connsiteY19" fmla="*/ 151863 h 409038"/>
                <a:gd name="connsiteX20" fmla="*/ 28575 w 228240"/>
                <a:gd name="connsiteY20" fmla="*/ 145513 h 409038"/>
                <a:gd name="connsiteX21" fmla="*/ 88900 w 228240"/>
                <a:gd name="connsiteY21" fmla="*/ 193138 h 409038"/>
                <a:gd name="connsiteX22" fmla="*/ 114300 w 228240"/>
                <a:gd name="connsiteY22" fmla="*/ 262988 h 409038"/>
                <a:gd name="connsiteX0" fmla="*/ 114300 w 228240"/>
                <a:gd name="connsiteY0" fmla="*/ 262988 h 409038"/>
                <a:gd name="connsiteX1" fmla="*/ 89054 w 228240"/>
                <a:gd name="connsiteY1" fmla="*/ 1860 h 409038"/>
                <a:gd name="connsiteX2" fmla="*/ 225425 w 228240"/>
                <a:gd name="connsiteY2" fmla="*/ 155038 h 409038"/>
                <a:gd name="connsiteX3" fmla="*/ 180975 w 228240"/>
                <a:gd name="connsiteY3" fmla="*/ 326488 h 409038"/>
                <a:gd name="connsiteX4" fmla="*/ 177800 w 228240"/>
                <a:gd name="connsiteY4" fmla="*/ 405863 h 409038"/>
                <a:gd name="connsiteX5" fmla="*/ 168275 w 228240"/>
                <a:gd name="connsiteY5" fmla="*/ 409038 h 409038"/>
                <a:gd name="connsiteX6" fmla="*/ 114300 w 228240"/>
                <a:gd name="connsiteY6" fmla="*/ 405863 h 409038"/>
                <a:gd name="connsiteX7" fmla="*/ 101600 w 228240"/>
                <a:gd name="connsiteY7" fmla="*/ 399513 h 409038"/>
                <a:gd name="connsiteX8" fmla="*/ 79375 w 228240"/>
                <a:gd name="connsiteY8" fmla="*/ 396338 h 409038"/>
                <a:gd name="connsiteX9" fmla="*/ 69850 w 228240"/>
                <a:gd name="connsiteY9" fmla="*/ 393163 h 409038"/>
                <a:gd name="connsiteX10" fmla="*/ 53975 w 228240"/>
                <a:gd name="connsiteY10" fmla="*/ 389988 h 409038"/>
                <a:gd name="connsiteX11" fmla="*/ 41275 w 228240"/>
                <a:gd name="connsiteY11" fmla="*/ 386813 h 409038"/>
                <a:gd name="connsiteX12" fmla="*/ 28575 w 228240"/>
                <a:gd name="connsiteY12" fmla="*/ 367763 h 409038"/>
                <a:gd name="connsiteX13" fmla="*/ 22225 w 228240"/>
                <a:gd name="connsiteY13" fmla="*/ 348713 h 409038"/>
                <a:gd name="connsiteX14" fmla="*/ 12700 w 228240"/>
                <a:gd name="connsiteY14" fmla="*/ 339188 h 409038"/>
                <a:gd name="connsiteX15" fmla="*/ 6350 w 228240"/>
                <a:gd name="connsiteY15" fmla="*/ 326488 h 409038"/>
                <a:gd name="connsiteX16" fmla="*/ 0 w 228240"/>
                <a:gd name="connsiteY16" fmla="*/ 304263 h 409038"/>
                <a:gd name="connsiteX17" fmla="*/ 3175 w 228240"/>
                <a:gd name="connsiteY17" fmla="*/ 183613 h 409038"/>
                <a:gd name="connsiteX18" fmla="*/ 9525 w 228240"/>
                <a:gd name="connsiteY18" fmla="*/ 170913 h 409038"/>
                <a:gd name="connsiteX19" fmla="*/ 19050 w 228240"/>
                <a:gd name="connsiteY19" fmla="*/ 151863 h 409038"/>
                <a:gd name="connsiteX20" fmla="*/ 28575 w 228240"/>
                <a:gd name="connsiteY20" fmla="*/ 145513 h 409038"/>
                <a:gd name="connsiteX21" fmla="*/ 114300 w 228240"/>
                <a:gd name="connsiteY21" fmla="*/ 262988 h 409038"/>
                <a:gd name="connsiteX0" fmla="*/ 114300 w 228240"/>
                <a:gd name="connsiteY0" fmla="*/ 262988 h 409038"/>
                <a:gd name="connsiteX1" fmla="*/ 89054 w 228240"/>
                <a:gd name="connsiteY1" fmla="*/ 1860 h 409038"/>
                <a:gd name="connsiteX2" fmla="*/ 225425 w 228240"/>
                <a:gd name="connsiteY2" fmla="*/ 155038 h 409038"/>
                <a:gd name="connsiteX3" fmla="*/ 180975 w 228240"/>
                <a:gd name="connsiteY3" fmla="*/ 326488 h 409038"/>
                <a:gd name="connsiteX4" fmla="*/ 177800 w 228240"/>
                <a:gd name="connsiteY4" fmla="*/ 405863 h 409038"/>
                <a:gd name="connsiteX5" fmla="*/ 168275 w 228240"/>
                <a:gd name="connsiteY5" fmla="*/ 409038 h 409038"/>
                <a:gd name="connsiteX6" fmla="*/ 114300 w 228240"/>
                <a:gd name="connsiteY6" fmla="*/ 405863 h 409038"/>
                <a:gd name="connsiteX7" fmla="*/ 101600 w 228240"/>
                <a:gd name="connsiteY7" fmla="*/ 399513 h 409038"/>
                <a:gd name="connsiteX8" fmla="*/ 79375 w 228240"/>
                <a:gd name="connsiteY8" fmla="*/ 396338 h 409038"/>
                <a:gd name="connsiteX9" fmla="*/ 69850 w 228240"/>
                <a:gd name="connsiteY9" fmla="*/ 393163 h 409038"/>
                <a:gd name="connsiteX10" fmla="*/ 53975 w 228240"/>
                <a:gd name="connsiteY10" fmla="*/ 389988 h 409038"/>
                <a:gd name="connsiteX11" fmla="*/ 41275 w 228240"/>
                <a:gd name="connsiteY11" fmla="*/ 386813 h 409038"/>
                <a:gd name="connsiteX12" fmla="*/ 28575 w 228240"/>
                <a:gd name="connsiteY12" fmla="*/ 367763 h 409038"/>
                <a:gd name="connsiteX13" fmla="*/ 22225 w 228240"/>
                <a:gd name="connsiteY13" fmla="*/ 348713 h 409038"/>
                <a:gd name="connsiteX14" fmla="*/ 12700 w 228240"/>
                <a:gd name="connsiteY14" fmla="*/ 339188 h 409038"/>
                <a:gd name="connsiteX15" fmla="*/ 6350 w 228240"/>
                <a:gd name="connsiteY15" fmla="*/ 326488 h 409038"/>
                <a:gd name="connsiteX16" fmla="*/ 0 w 228240"/>
                <a:gd name="connsiteY16" fmla="*/ 304263 h 409038"/>
                <a:gd name="connsiteX17" fmla="*/ 3175 w 228240"/>
                <a:gd name="connsiteY17" fmla="*/ 183613 h 409038"/>
                <a:gd name="connsiteX18" fmla="*/ 9525 w 228240"/>
                <a:gd name="connsiteY18" fmla="*/ 170913 h 409038"/>
                <a:gd name="connsiteX19" fmla="*/ 19050 w 228240"/>
                <a:gd name="connsiteY19" fmla="*/ 151863 h 409038"/>
                <a:gd name="connsiteX20" fmla="*/ 114300 w 228240"/>
                <a:gd name="connsiteY20" fmla="*/ 262988 h 409038"/>
                <a:gd name="connsiteX0" fmla="*/ 114300 w 228240"/>
                <a:gd name="connsiteY0" fmla="*/ 262988 h 409038"/>
                <a:gd name="connsiteX1" fmla="*/ 89054 w 228240"/>
                <a:gd name="connsiteY1" fmla="*/ 1860 h 409038"/>
                <a:gd name="connsiteX2" fmla="*/ 225425 w 228240"/>
                <a:gd name="connsiteY2" fmla="*/ 155038 h 409038"/>
                <a:gd name="connsiteX3" fmla="*/ 180975 w 228240"/>
                <a:gd name="connsiteY3" fmla="*/ 326488 h 409038"/>
                <a:gd name="connsiteX4" fmla="*/ 177800 w 228240"/>
                <a:gd name="connsiteY4" fmla="*/ 405863 h 409038"/>
                <a:gd name="connsiteX5" fmla="*/ 168275 w 228240"/>
                <a:gd name="connsiteY5" fmla="*/ 409038 h 409038"/>
                <a:gd name="connsiteX6" fmla="*/ 114300 w 228240"/>
                <a:gd name="connsiteY6" fmla="*/ 405863 h 409038"/>
                <a:gd name="connsiteX7" fmla="*/ 101600 w 228240"/>
                <a:gd name="connsiteY7" fmla="*/ 399513 h 409038"/>
                <a:gd name="connsiteX8" fmla="*/ 79375 w 228240"/>
                <a:gd name="connsiteY8" fmla="*/ 396338 h 409038"/>
                <a:gd name="connsiteX9" fmla="*/ 69850 w 228240"/>
                <a:gd name="connsiteY9" fmla="*/ 393163 h 409038"/>
                <a:gd name="connsiteX10" fmla="*/ 53975 w 228240"/>
                <a:gd name="connsiteY10" fmla="*/ 389988 h 409038"/>
                <a:gd name="connsiteX11" fmla="*/ 41275 w 228240"/>
                <a:gd name="connsiteY11" fmla="*/ 386813 h 409038"/>
                <a:gd name="connsiteX12" fmla="*/ 28575 w 228240"/>
                <a:gd name="connsiteY12" fmla="*/ 367763 h 409038"/>
                <a:gd name="connsiteX13" fmla="*/ 22225 w 228240"/>
                <a:gd name="connsiteY13" fmla="*/ 348713 h 409038"/>
                <a:gd name="connsiteX14" fmla="*/ 12700 w 228240"/>
                <a:gd name="connsiteY14" fmla="*/ 339188 h 409038"/>
                <a:gd name="connsiteX15" fmla="*/ 6350 w 228240"/>
                <a:gd name="connsiteY15" fmla="*/ 326488 h 409038"/>
                <a:gd name="connsiteX16" fmla="*/ 0 w 228240"/>
                <a:gd name="connsiteY16" fmla="*/ 304263 h 409038"/>
                <a:gd name="connsiteX17" fmla="*/ 3175 w 228240"/>
                <a:gd name="connsiteY17" fmla="*/ 183613 h 409038"/>
                <a:gd name="connsiteX18" fmla="*/ 19050 w 228240"/>
                <a:gd name="connsiteY18" fmla="*/ 151863 h 409038"/>
                <a:gd name="connsiteX19" fmla="*/ 114300 w 228240"/>
                <a:gd name="connsiteY19" fmla="*/ 262988 h 409038"/>
                <a:gd name="connsiteX0" fmla="*/ 114300 w 228240"/>
                <a:gd name="connsiteY0" fmla="*/ 262988 h 409038"/>
                <a:gd name="connsiteX1" fmla="*/ 89054 w 228240"/>
                <a:gd name="connsiteY1" fmla="*/ 1860 h 409038"/>
                <a:gd name="connsiteX2" fmla="*/ 225425 w 228240"/>
                <a:gd name="connsiteY2" fmla="*/ 155038 h 409038"/>
                <a:gd name="connsiteX3" fmla="*/ 180975 w 228240"/>
                <a:gd name="connsiteY3" fmla="*/ 326488 h 409038"/>
                <a:gd name="connsiteX4" fmla="*/ 177800 w 228240"/>
                <a:gd name="connsiteY4" fmla="*/ 405863 h 409038"/>
                <a:gd name="connsiteX5" fmla="*/ 168275 w 228240"/>
                <a:gd name="connsiteY5" fmla="*/ 409038 h 409038"/>
                <a:gd name="connsiteX6" fmla="*/ 114300 w 228240"/>
                <a:gd name="connsiteY6" fmla="*/ 405863 h 409038"/>
                <a:gd name="connsiteX7" fmla="*/ 101600 w 228240"/>
                <a:gd name="connsiteY7" fmla="*/ 399513 h 409038"/>
                <a:gd name="connsiteX8" fmla="*/ 79375 w 228240"/>
                <a:gd name="connsiteY8" fmla="*/ 396338 h 409038"/>
                <a:gd name="connsiteX9" fmla="*/ 69850 w 228240"/>
                <a:gd name="connsiteY9" fmla="*/ 393163 h 409038"/>
                <a:gd name="connsiteX10" fmla="*/ 53975 w 228240"/>
                <a:gd name="connsiteY10" fmla="*/ 389988 h 409038"/>
                <a:gd name="connsiteX11" fmla="*/ 41275 w 228240"/>
                <a:gd name="connsiteY11" fmla="*/ 386813 h 409038"/>
                <a:gd name="connsiteX12" fmla="*/ 28575 w 228240"/>
                <a:gd name="connsiteY12" fmla="*/ 367763 h 409038"/>
                <a:gd name="connsiteX13" fmla="*/ 22225 w 228240"/>
                <a:gd name="connsiteY13" fmla="*/ 348713 h 409038"/>
                <a:gd name="connsiteX14" fmla="*/ 12700 w 228240"/>
                <a:gd name="connsiteY14" fmla="*/ 339188 h 409038"/>
                <a:gd name="connsiteX15" fmla="*/ 6350 w 228240"/>
                <a:gd name="connsiteY15" fmla="*/ 326488 h 409038"/>
                <a:gd name="connsiteX16" fmla="*/ 0 w 228240"/>
                <a:gd name="connsiteY16" fmla="*/ 304263 h 409038"/>
                <a:gd name="connsiteX17" fmla="*/ 19050 w 228240"/>
                <a:gd name="connsiteY17" fmla="*/ 151863 h 409038"/>
                <a:gd name="connsiteX18" fmla="*/ 114300 w 228240"/>
                <a:gd name="connsiteY18" fmla="*/ 262988 h 409038"/>
                <a:gd name="connsiteX0" fmla="*/ 108211 w 222151"/>
                <a:gd name="connsiteY0" fmla="*/ 262988 h 409038"/>
                <a:gd name="connsiteX1" fmla="*/ 82965 w 222151"/>
                <a:gd name="connsiteY1" fmla="*/ 1860 h 409038"/>
                <a:gd name="connsiteX2" fmla="*/ 219336 w 222151"/>
                <a:gd name="connsiteY2" fmla="*/ 155038 h 409038"/>
                <a:gd name="connsiteX3" fmla="*/ 174886 w 222151"/>
                <a:gd name="connsiteY3" fmla="*/ 326488 h 409038"/>
                <a:gd name="connsiteX4" fmla="*/ 171711 w 222151"/>
                <a:gd name="connsiteY4" fmla="*/ 405863 h 409038"/>
                <a:gd name="connsiteX5" fmla="*/ 162186 w 222151"/>
                <a:gd name="connsiteY5" fmla="*/ 409038 h 409038"/>
                <a:gd name="connsiteX6" fmla="*/ 108211 w 222151"/>
                <a:gd name="connsiteY6" fmla="*/ 405863 h 409038"/>
                <a:gd name="connsiteX7" fmla="*/ 95511 w 222151"/>
                <a:gd name="connsiteY7" fmla="*/ 399513 h 409038"/>
                <a:gd name="connsiteX8" fmla="*/ 73286 w 222151"/>
                <a:gd name="connsiteY8" fmla="*/ 396338 h 409038"/>
                <a:gd name="connsiteX9" fmla="*/ 63761 w 222151"/>
                <a:gd name="connsiteY9" fmla="*/ 393163 h 409038"/>
                <a:gd name="connsiteX10" fmla="*/ 47886 w 222151"/>
                <a:gd name="connsiteY10" fmla="*/ 389988 h 409038"/>
                <a:gd name="connsiteX11" fmla="*/ 35186 w 222151"/>
                <a:gd name="connsiteY11" fmla="*/ 386813 h 409038"/>
                <a:gd name="connsiteX12" fmla="*/ 22486 w 222151"/>
                <a:gd name="connsiteY12" fmla="*/ 367763 h 409038"/>
                <a:gd name="connsiteX13" fmla="*/ 16136 w 222151"/>
                <a:gd name="connsiteY13" fmla="*/ 348713 h 409038"/>
                <a:gd name="connsiteX14" fmla="*/ 6611 w 222151"/>
                <a:gd name="connsiteY14" fmla="*/ 339188 h 409038"/>
                <a:gd name="connsiteX15" fmla="*/ 261 w 222151"/>
                <a:gd name="connsiteY15" fmla="*/ 326488 h 409038"/>
                <a:gd name="connsiteX16" fmla="*/ 12961 w 222151"/>
                <a:gd name="connsiteY16" fmla="*/ 151863 h 409038"/>
                <a:gd name="connsiteX17" fmla="*/ 108211 w 222151"/>
                <a:gd name="connsiteY17" fmla="*/ 262988 h 409038"/>
                <a:gd name="connsiteX0" fmla="*/ 105043 w 218983"/>
                <a:gd name="connsiteY0" fmla="*/ 262988 h 409038"/>
                <a:gd name="connsiteX1" fmla="*/ 79797 w 218983"/>
                <a:gd name="connsiteY1" fmla="*/ 1860 h 409038"/>
                <a:gd name="connsiteX2" fmla="*/ 216168 w 218983"/>
                <a:gd name="connsiteY2" fmla="*/ 155038 h 409038"/>
                <a:gd name="connsiteX3" fmla="*/ 171718 w 218983"/>
                <a:gd name="connsiteY3" fmla="*/ 326488 h 409038"/>
                <a:gd name="connsiteX4" fmla="*/ 168543 w 218983"/>
                <a:gd name="connsiteY4" fmla="*/ 405863 h 409038"/>
                <a:gd name="connsiteX5" fmla="*/ 159018 w 218983"/>
                <a:gd name="connsiteY5" fmla="*/ 409038 h 409038"/>
                <a:gd name="connsiteX6" fmla="*/ 105043 w 218983"/>
                <a:gd name="connsiteY6" fmla="*/ 405863 h 409038"/>
                <a:gd name="connsiteX7" fmla="*/ 92343 w 218983"/>
                <a:gd name="connsiteY7" fmla="*/ 399513 h 409038"/>
                <a:gd name="connsiteX8" fmla="*/ 70118 w 218983"/>
                <a:gd name="connsiteY8" fmla="*/ 396338 h 409038"/>
                <a:gd name="connsiteX9" fmla="*/ 60593 w 218983"/>
                <a:gd name="connsiteY9" fmla="*/ 393163 h 409038"/>
                <a:gd name="connsiteX10" fmla="*/ 44718 w 218983"/>
                <a:gd name="connsiteY10" fmla="*/ 389988 h 409038"/>
                <a:gd name="connsiteX11" fmla="*/ 32018 w 218983"/>
                <a:gd name="connsiteY11" fmla="*/ 386813 h 409038"/>
                <a:gd name="connsiteX12" fmla="*/ 19318 w 218983"/>
                <a:gd name="connsiteY12" fmla="*/ 367763 h 409038"/>
                <a:gd name="connsiteX13" fmla="*/ 12968 w 218983"/>
                <a:gd name="connsiteY13" fmla="*/ 348713 h 409038"/>
                <a:gd name="connsiteX14" fmla="*/ 3443 w 218983"/>
                <a:gd name="connsiteY14" fmla="*/ 339188 h 409038"/>
                <a:gd name="connsiteX15" fmla="*/ 9793 w 218983"/>
                <a:gd name="connsiteY15" fmla="*/ 151863 h 409038"/>
                <a:gd name="connsiteX16" fmla="*/ 105043 w 218983"/>
                <a:gd name="connsiteY16" fmla="*/ 262988 h 409038"/>
                <a:gd name="connsiteX0" fmla="*/ 101635 w 215575"/>
                <a:gd name="connsiteY0" fmla="*/ 262988 h 409038"/>
                <a:gd name="connsiteX1" fmla="*/ 76389 w 215575"/>
                <a:gd name="connsiteY1" fmla="*/ 1860 h 409038"/>
                <a:gd name="connsiteX2" fmla="*/ 212760 w 215575"/>
                <a:gd name="connsiteY2" fmla="*/ 155038 h 409038"/>
                <a:gd name="connsiteX3" fmla="*/ 168310 w 215575"/>
                <a:gd name="connsiteY3" fmla="*/ 326488 h 409038"/>
                <a:gd name="connsiteX4" fmla="*/ 165135 w 215575"/>
                <a:gd name="connsiteY4" fmla="*/ 405863 h 409038"/>
                <a:gd name="connsiteX5" fmla="*/ 155610 w 215575"/>
                <a:gd name="connsiteY5" fmla="*/ 409038 h 409038"/>
                <a:gd name="connsiteX6" fmla="*/ 101635 w 215575"/>
                <a:gd name="connsiteY6" fmla="*/ 405863 h 409038"/>
                <a:gd name="connsiteX7" fmla="*/ 88935 w 215575"/>
                <a:gd name="connsiteY7" fmla="*/ 399513 h 409038"/>
                <a:gd name="connsiteX8" fmla="*/ 66710 w 215575"/>
                <a:gd name="connsiteY8" fmla="*/ 396338 h 409038"/>
                <a:gd name="connsiteX9" fmla="*/ 57185 w 215575"/>
                <a:gd name="connsiteY9" fmla="*/ 393163 h 409038"/>
                <a:gd name="connsiteX10" fmla="*/ 41310 w 215575"/>
                <a:gd name="connsiteY10" fmla="*/ 389988 h 409038"/>
                <a:gd name="connsiteX11" fmla="*/ 28610 w 215575"/>
                <a:gd name="connsiteY11" fmla="*/ 386813 h 409038"/>
                <a:gd name="connsiteX12" fmla="*/ 15910 w 215575"/>
                <a:gd name="connsiteY12" fmla="*/ 367763 h 409038"/>
                <a:gd name="connsiteX13" fmla="*/ 9560 w 215575"/>
                <a:gd name="connsiteY13" fmla="*/ 348713 h 409038"/>
                <a:gd name="connsiteX14" fmla="*/ 6385 w 215575"/>
                <a:gd name="connsiteY14" fmla="*/ 151863 h 409038"/>
                <a:gd name="connsiteX15" fmla="*/ 101635 w 215575"/>
                <a:gd name="connsiteY15" fmla="*/ 262988 h 409038"/>
                <a:gd name="connsiteX0" fmla="*/ 102071 w 216011"/>
                <a:gd name="connsiteY0" fmla="*/ 262988 h 409038"/>
                <a:gd name="connsiteX1" fmla="*/ 76825 w 216011"/>
                <a:gd name="connsiteY1" fmla="*/ 1860 h 409038"/>
                <a:gd name="connsiteX2" fmla="*/ 213196 w 216011"/>
                <a:gd name="connsiteY2" fmla="*/ 155038 h 409038"/>
                <a:gd name="connsiteX3" fmla="*/ 168746 w 216011"/>
                <a:gd name="connsiteY3" fmla="*/ 326488 h 409038"/>
                <a:gd name="connsiteX4" fmla="*/ 165571 w 216011"/>
                <a:gd name="connsiteY4" fmla="*/ 405863 h 409038"/>
                <a:gd name="connsiteX5" fmla="*/ 156046 w 216011"/>
                <a:gd name="connsiteY5" fmla="*/ 409038 h 409038"/>
                <a:gd name="connsiteX6" fmla="*/ 102071 w 216011"/>
                <a:gd name="connsiteY6" fmla="*/ 405863 h 409038"/>
                <a:gd name="connsiteX7" fmla="*/ 89371 w 216011"/>
                <a:gd name="connsiteY7" fmla="*/ 399513 h 409038"/>
                <a:gd name="connsiteX8" fmla="*/ 67146 w 216011"/>
                <a:gd name="connsiteY8" fmla="*/ 396338 h 409038"/>
                <a:gd name="connsiteX9" fmla="*/ 57621 w 216011"/>
                <a:gd name="connsiteY9" fmla="*/ 393163 h 409038"/>
                <a:gd name="connsiteX10" fmla="*/ 41746 w 216011"/>
                <a:gd name="connsiteY10" fmla="*/ 389988 h 409038"/>
                <a:gd name="connsiteX11" fmla="*/ 29046 w 216011"/>
                <a:gd name="connsiteY11" fmla="*/ 386813 h 409038"/>
                <a:gd name="connsiteX12" fmla="*/ 9996 w 216011"/>
                <a:gd name="connsiteY12" fmla="*/ 348713 h 409038"/>
                <a:gd name="connsiteX13" fmla="*/ 6821 w 216011"/>
                <a:gd name="connsiteY13" fmla="*/ 151863 h 409038"/>
                <a:gd name="connsiteX14" fmla="*/ 102071 w 216011"/>
                <a:gd name="connsiteY14" fmla="*/ 262988 h 409038"/>
                <a:gd name="connsiteX0" fmla="*/ 102553 w 216493"/>
                <a:gd name="connsiteY0" fmla="*/ 262988 h 409038"/>
                <a:gd name="connsiteX1" fmla="*/ 77307 w 216493"/>
                <a:gd name="connsiteY1" fmla="*/ 1860 h 409038"/>
                <a:gd name="connsiteX2" fmla="*/ 213678 w 216493"/>
                <a:gd name="connsiteY2" fmla="*/ 155038 h 409038"/>
                <a:gd name="connsiteX3" fmla="*/ 169228 w 216493"/>
                <a:gd name="connsiteY3" fmla="*/ 326488 h 409038"/>
                <a:gd name="connsiteX4" fmla="*/ 166053 w 216493"/>
                <a:gd name="connsiteY4" fmla="*/ 405863 h 409038"/>
                <a:gd name="connsiteX5" fmla="*/ 156528 w 216493"/>
                <a:gd name="connsiteY5" fmla="*/ 409038 h 409038"/>
                <a:gd name="connsiteX6" fmla="*/ 102553 w 216493"/>
                <a:gd name="connsiteY6" fmla="*/ 405863 h 409038"/>
                <a:gd name="connsiteX7" fmla="*/ 89853 w 216493"/>
                <a:gd name="connsiteY7" fmla="*/ 399513 h 409038"/>
                <a:gd name="connsiteX8" fmla="*/ 67628 w 216493"/>
                <a:gd name="connsiteY8" fmla="*/ 396338 h 409038"/>
                <a:gd name="connsiteX9" fmla="*/ 58103 w 216493"/>
                <a:gd name="connsiteY9" fmla="*/ 393163 h 409038"/>
                <a:gd name="connsiteX10" fmla="*/ 42228 w 216493"/>
                <a:gd name="connsiteY10" fmla="*/ 389988 h 409038"/>
                <a:gd name="connsiteX11" fmla="*/ 10478 w 216493"/>
                <a:gd name="connsiteY11" fmla="*/ 348713 h 409038"/>
                <a:gd name="connsiteX12" fmla="*/ 7303 w 216493"/>
                <a:gd name="connsiteY12" fmla="*/ 151863 h 409038"/>
                <a:gd name="connsiteX13" fmla="*/ 102553 w 216493"/>
                <a:gd name="connsiteY13" fmla="*/ 262988 h 409038"/>
                <a:gd name="connsiteX0" fmla="*/ 103222 w 217162"/>
                <a:gd name="connsiteY0" fmla="*/ 262988 h 409038"/>
                <a:gd name="connsiteX1" fmla="*/ 77976 w 217162"/>
                <a:gd name="connsiteY1" fmla="*/ 1860 h 409038"/>
                <a:gd name="connsiteX2" fmla="*/ 214347 w 217162"/>
                <a:gd name="connsiteY2" fmla="*/ 155038 h 409038"/>
                <a:gd name="connsiteX3" fmla="*/ 169897 w 217162"/>
                <a:gd name="connsiteY3" fmla="*/ 326488 h 409038"/>
                <a:gd name="connsiteX4" fmla="*/ 166722 w 217162"/>
                <a:gd name="connsiteY4" fmla="*/ 405863 h 409038"/>
                <a:gd name="connsiteX5" fmla="*/ 157197 w 217162"/>
                <a:gd name="connsiteY5" fmla="*/ 409038 h 409038"/>
                <a:gd name="connsiteX6" fmla="*/ 103222 w 217162"/>
                <a:gd name="connsiteY6" fmla="*/ 405863 h 409038"/>
                <a:gd name="connsiteX7" fmla="*/ 90522 w 217162"/>
                <a:gd name="connsiteY7" fmla="*/ 399513 h 409038"/>
                <a:gd name="connsiteX8" fmla="*/ 68297 w 217162"/>
                <a:gd name="connsiteY8" fmla="*/ 396338 h 409038"/>
                <a:gd name="connsiteX9" fmla="*/ 58772 w 217162"/>
                <a:gd name="connsiteY9" fmla="*/ 393163 h 409038"/>
                <a:gd name="connsiteX10" fmla="*/ 11147 w 217162"/>
                <a:gd name="connsiteY10" fmla="*/ 348713 h 409038"/>
                <a:gd name="connsiteX11" fmla="*/ 7972 w 217162"/>
                <a:gd name="connsiteY11" fmla="*/ 151863 h 409038"/>
                <a:gd name="connsiteX12" fmla="*/ 103222 w 217162"/>
                <a:gd name="connsiteY12" fmla="*/ 262988 h 409038"/>
                <a:gd name="connsiteX0" fmla="*/ 103222 w 217162"/>
                <a:gd name="connsiteY0" fmla="*/ 262988 h 409038"/>
                <a:gd name="connsiteX1" fmla="*/ 77976 w 217162"/>
                <a:gd name="connsiteY1" fmla="*/ 1860 h 409038"/>
                <a:gd name="connsiteX2" fmla="*/ 214347 w 217162"/>
                <a:gd name="connsiteY2" fmla="*/ 155038 h 409038"/>
                <a:gd name="connsiteX3" fmla="*/ 169897 w 217162"/>
                <a:gd name="connsiteY3" fmla="*/ 326488 h 409038"/>
                <a:gd name="connsiteX4" fmla="*/ 166722 w 217162"/>
                <a:gd name="connsiteY4" fmla="*/ 405863 h 409038"/>
                <a:gd name="connsiteX5" fmla="*/ 157197 w 217162"/>
                <a:gd name="connsiteY5" fmla="*/ 409038 h 409038"/>
                <a:gd name="connsiteX6" fmla="*/ 103222 w 217162"/>
                <a:gd name="connsiteY6" fmla="*/ 405863 h 409038"/>
                <a:gd name="connsiteX7" fmla="*/ 90522 w 217162"/>
                <a:gd name="connsiteY7" fmla="*/ 399513 h 409038"/>
                <a:gd name="connsiteX8" fmla="*/ 58772 w 217162"/>
                <a:gd name="connsiteY8" fmla="*/ 393163 h 409038"/>
                <a:gd name="connsiteX9" fmla="*/ 11147 w 217162"/>
                <a:gd name="connsiteY9" fmla="*/ 348713 h 409038"/>
                <a:gd name="connsiteX10" fmla="*/ 7972 w 217162"/>
                <a:gd name="connsiteY10" fmla="*/ 151863 h 409038"/>
                <a:gd name="connsiteX11" fmla="*/ 103222 w 217162"/>
                <a:gd name="connsiteY11" fmla="*/ 262988 h 409038"/>
                <a:gd name="connsiteX0" fmla="*/ 103222 w 217162"/>
                <a:gd name="connsiteY0" fmla="*/ 262988 h 409038"/>
                <a:gd name="connsiteX1" fmla="*/ 77976 w 217162"/>
                <a:gd name="connsiteY1" fmla="*/ 1860 h 409038"/>
                <a:gd name="connsiteX2" fmla="*/ 214347 w 217162"/>
                <a:gd name="connsiteY2" fmla="*/ 155038 h 409038"/>
                <a:gd name="connsiteX3" fmla="*/ 169897 w 217162"/>
                <a:gd name="connsiteY3" fmla="*/ 326488 h 409038"/>
                <a:gd name="connsiteX4" fmla="*/ 166722 w 217162"/>
                <a:gd name="connsiteY4" fmla="*/ 405863 h 409038"/>
                <a:gd name="connsiteX5" fmla="*/ 157197 w 217162"/>
                <a:gd name="connsiteY5" fmla="*/ 409038 h 409038"/>
                <a:gd name="connsiteX6" fmla="*/ 103222 w 217162"/>
                <a:gd name="connsiteY6" fmla="*/ 405863 h 409038"/>
                <a:gd name="connsiteX7" fmla="*/ 58772 w 217162"/>
                <a:gd name="connsiteY7" fmla="*/ 393163 h 409038"/>
                <a:gd name="connsiteX8" fmla="*/ 11147 w 217162"/>
                <a:gd name="connsiteY8" fmla="*/ 348713 h 409038"/>
                <a:gd name="connsiteX9" fmla="*/ 7972 w 217162"/>
                <a:gd name="connsiteY9" fmla="*/ 151863 h 409038"/>
                <a:gd name="connsiteX10" fmla="*/ 103222 w 217162"/>
                <a:gd name="connsiteY10" fmla="*/ 262988 h 409038"/>
                <a:gd name="connsiteX0" fmla="*/ 103222 w 217162"/>
                <a:gd name="connsiteY0" fmla="*/ 262988 h 409038"/>
                <a:gd name="connsiteX1" fmla="*/ 77976 w 217162"/>
                <a:gd name="connsiteY1" fmla="*/ 1860 h 409038"/>
                <a:gd name="connsiteX2" fmla="*/ 214347 w 217162"/>
                <a:gd name="connsiteY2" fmla="*/ 155038 h 409038"/>
                <a:gd name="connsiteX3" fmla="*/ 169897 w 217162"/>
                <a:gd name="connsiteY3" fmla="*/ 326488 h 409038"/>
                <a:gd name="connsiteX4" fmla="*/ 166722 w 217162"/>
                <a:gd name="connsiteY4" fmla="*/ 405863 h 409038"/>
                <a:gd name="connsiteX5" fmla="*/ 157197 w 217162"/>
                <a:gd name="connsiteY5" fmla="*/ 409038 h 409038"/>
                <a:gd name="connsiteX6" fmla="*/ 58772 w 217162"/>
                <a:gd name="connsiteY6" fmla="*/ 393163 h 409038"/>
                <a:gd name="connsiteX7" fmla="*/ 11147 w 217162"/>
                <a:gd name="connsiteY7" fmla="*/ 348713 h 409038"/>
                <a:gd name="connsiteX8" fmla="*/ 7972 w 217162"/>
                <a:gd name="connsiteY8" fmla="*/ 151863 h 409038"/>
                <a:gd name="connsiteX9" fmla="*/ 103222 w 217162"/>
                <a:gd name="connsiteY9" fmla="*/ 262988 h 409038"/>
                <a:gd name="connsiteX0" fmla="*/ 103364 w 217304"/>
                <a:gd name="connsiteY0" fmla="*/ 262988 h 409038"/>
                <a:gd name="connsiteX1" fmla="*/ 78118 w 217304"/>
                <a:gd name="connsiteY1" fmla="*/ 1860 h 409038"/>
                <a:gd name="connsiteX2" fmla="*/ 214489 w 217304"/>
                <a:gd name="connsiteY2" fmla="*/ 155038 h 409038"/>
                <a:gd name="connsiteX3" fmla="*/ 170039 w 217304"/>
                <a:gd name="connsiteY3" fmla="*/ 326488 h 409038"/>
                <a:gd name="connsiteX4" fmla="*/ 166864 w 217304"/>
                <a:gd name="connsiteY4" fmla="*/ 405863 h 409038"/>
                <a:gd name="connsiteX5" fmla="*/ 157339 w 217304"/>
                <a:gd name="connsiteY5" fmla="*/ 409038 h 409038"/>
                <a:gd name="connsiteX6" fmla="*/ 62089 w 217304"/>
                <a:gd name="connsiteY6" fmla="*/ 374113 h 409038"/>
                <a:gd name="connsiteX7" fmla="*/ 11289 w 217304"/>
                <a:gd name="connsiteY7" fmla="*/ 348713 h 409038"/>
                <a:gd name="connsiteX8" fmla="*/ 8114 w 217304"/>
                <a:gd name="connsiteY8" fmla="*/ 151863 h 409038"/>
                <a:gd name="connsiteX9" fmla="*/ 103364 w 217304"/>
                <a:gd name="connsiteY9" fmla="*/ 262988 h 409038"/>
                <a:gd name="connsiteX0" fmla="*/ 103364 w 217304"/>
                <a:gd name="connsiteY0" fmla="*/ 262988 h 478888"/>
                <a:gd name="connsiteX1" fmla="*/ 78118 w 217304"/>
                <a:gd name="connsiteY1" fmla="*/ 1860 h 478888"/>
                <a:gd name="connsiteX2" fmla="*/ 214489 w 217304"/>
                <a:gd name="connsiteY2" fmla="*/ 155038 h 478888"/>
                <a:gd name="connsiteX3" fmla="*/ 170039 w 217304"/>
                <a:gd name="connsiteY3" fmla="*/ 326488 h 478888"/>
                <a:gd name="connsiteX4" fmla="*/ 166864 w 217304"/>
                <a:gd name="connsiteY4" fmla="*/ 405863 h 478888"/>
                <a:gd name="connsiteX5" fmla="*/ 23989 w 217304"/>
                <a:gd name="connsiteY5" fmla="*/ 478888 h 478888"/>
                <a:gd name="connsiteX6" fmla="*/ 62089 w 217304"/>
                <a:gd name="connsiteY6" fmla="*/ 374113 h 478888"/>
                <a:gd name="connsiteX7" fmla="*/ 11289 w 217304"/>
                <a:gd name="connsiteY7" fmla="*/ 348713 h 478888"/>
                <a:gd name="connsiteX8" fmla="*/ 8114 w 217304"/>
                <a:gd name="connsiteY8" fmla="*/ 151863 h 478888"/>
                <a:gd name="connsiteX9" fmla="*/ 103364 w 217304"/>
                <a:gd name="connsiteY9" fmla="*/ 262988 h 478888"/>
                <a:gd name="connsiteX0" fmla="*/ 101848 w 215788"/>
                <a:gd name="connsiteY0" fmla="*/ 262988 h 478888"/>
                <a:gd name="connsiteX1" fmla="*/ 76602 w 215788"/>
                <a:gd name="connsiteY1" fmla="*/ 1860 h 478888"/>
                <a:gd name="connsiteX2" fmla="*/ 212973 w 215788"/>
                <a:gd name="connsiteY2" fmla="*/ 155038 h 478888"/>
                <a:gd name="connsiteX3" fmla="*/ 168523 w 215788"/>
                <a:gd name="connsiteY3" fmla="*/ 326488 h 478888"/>
                <a:gd name="connsiteX4" fmla="*/ 165348 w 215788"/>
                <a:gd name="connsiteY4" fmla="*/ 405863 h 478888"/>
                <a:gd name="connsiteX5" fmla="*/ 22473 w 215788"/>
                <a:gd name="connsiteY5" fmla="*/ 478888 h 478888"/>
                <a:gd name="connsiteX6" fmla="*/ 9773 w 215788"/>
                <a:gd name="connsiteY6" fmla="*/ 348713 h 478888"/>
                <a:gd name="connsiteX7" fmla="*/ 6598 w 215788"/>
                <a:gd name="connsiteY7" fmla="*/ 151863 h 478888"/>
                <a:gd name="connsiteX8" fmla="*/ 101848 w 215788"/>
                <a:gd name="connsiteY8" fmla="*/ 262988 h 478888"/>
                <a:gd name="connsiteX0" fmla="*/ 109844 w 223784"/>
                <a:gd name="connsiteY0" fmla="*/ 262988 h 478888"/>
                <a:gd name="connsiteX1" fmla="*/ 84598 w 223784"/>
                <a:gd name="connsiteY1" fmla="*/ 1860 h 478888"/>
                <a:gd name="connsiteX2" fmla="*/ 220969 w 223784"/>
                <a:gd name="connsiteY2" fmla="*/ 155038 h 478888"/>
                <a:gd name="connsiteX3" fmla="*/ 176519 w 223784"/>
                <a:gd name="connsiteY3" fmla="*/ 326488 h 478888"/>
                <a:gd name="connsiteX4" fmla="*/ 173344 w 223784"/>
                <a:gd name="connsiteY4" fmla="*/ 405863 h 478888"/>
                <a:gd name="connsiteX5" fmla="*/ 30469 w 223784"/>
                <a:gd name="connsiteY5" fmla="*/ 478888 h 478888"/>
                <a:gd name="connsiteX6" fmla="*/ 1894 w 223784"/>
                <a:gd name="connsiteY6" fmla="*/ 348713 h 478888"/>
                <a:gd name="connsiteX7" fmla="*/ 14594 w 223784"/>
                <a:gd name="connsiteY7" fmla="*/ 151863 h 478888"/>
                <a:gd name="connsiteX8" fmla="*/ 109844 w 223784"/>
                <a:gd name="connsiteY8" fmla="*/ 262988 h 478888"/>
                <a:gd name="connsiteX0" fmla="*/ 109844 w 225281"/>
                <a:gd name="connsiteY0" fmla="*/ 262988 h 478888"/>
                <a:gd name="connsiteX1" fmla="*/ 84598 w 225281"/>
                <a:gd name="connsiteY1" fmla="*/ 1860 h 478888"/>
                <a:gd name="connsiteX2" fmla="*/ 220969 w 225281"/>
                <a:gd name="connsiteY2" fmla="*/ 155038 h 478888"/>
                <a:gd name="connsiteX3" fmla="*/ 176519 w 225281"/>
                <a:gd name="connsiteY3" fmla="*/ 326488 h 478888"/>
                <a:gd name="connsiteX4" fmla="*/ 30469 w 225281"/>
                <a:gd name="connsiteY4" fmla="*/ 478888 h 478888"/>
                <a:gd name="connsiteX5" fmla="*/ 1894 w 225281"/>
                <a:gd name="connsiteY5" fmla="*/ 348713 h 478888"/>
                <a:gd name="connsiteX6" fmla="*/ 14594 w 225281"/>
                <a:gd name="connsiteY6" fmla="*/ 151863 h 478888"/>
                <a:gd name="connsiteX7" fmla="*/ 109844 w 225281"/>
                <a:gd name="connsiteY7" fmla="*/ 262988 h 478888"/>
                <a:gd name="connsiteX0" fmla="*/ 109844 w 223318"/>
                <a:gd name="connsiteY0" fmla="*/ 262982 h 478882"/>
                <a:gd name="connsiteX1" fmla="*/ 84598 w 223318"/>
                <a:gd name="connsiteY1" fmla="*/ 1854 h 478882"/>
                <a:gd name="connsiteX2" fmla="*/ 220969 w 223318"/>
                <a:gd name="connsiteY2" fmla="*/ 155032 h 478882"/>
                <a:gd name="connsiteX3" fmla="*/ 160644 w 223318"/>
                <a:gd name="connsiteY3" fmla="*/ 323307 h 478882"/>
                <a:gd name="connsiteX4" fmla="*/ 30469 w 223318"/>
                <a:gd name="connsiteY4" fmla="*/ 478882 h 478882"/>
                <a:gd name="connsiteX5" fmla="*/ 1894 w 223318"/>
                <a:gd name="connsiteY5" fmla="*/ 348707 h 478882"/>
                <a:gd name="connsiteX6" fmla="*/ 14594 w 223318"/>
                <a:gd name="connsiteY6" fmla="*/ 151857 h 478882"/>
                <a:gd name="connsiteX7" fmla="*/ 109844 w 223318"/>
                <a:gd name="connsiteY7" fmla="*/ 262982 h 478882"/>
                <a:gd name="connsiteX0" fmla="*/ 109844 w 222559"/>
                <a:gd name="connsiteY0" fmla="*/ 262982 h 478882"/>
                <a:gd name="connsiteX1" fmla="*/ 84598 w 222559"/>
                <a:gd name="connsiteY1" fmla="*/ 1854 h 478882"/>
                <a:gd name="connsiteX2" fmla="*/ 220969 w 222559"/>
                <a:gd name="connsiteY2" fmla="*/ 155032 h 478882"/>
                <a:gd name="connsiteX3" fmla="*/ 160644 w 222559"/>
                <a:gd name="connsiteY3" fmla="*/ 323307 h 478882"/>
                <a:gd name="connsiteX4" fmla="*/ 30469 w 222559"/>
                <a:gd name="connsiteY4" fmla="*/ 478882 h 478882"/>
                <a:gd name="connsiteX5" fmla="*/ 1894 w 222559"/>
                <a:gd name="connsiteY5" fmla="*/ 348707 h 478882"/>
                <a:gd name="connsiteX6" fmla="*/ 14594 w 222559"/>
                <a:gd name="connsiteY6" fmla="*/ 151857 h 478882"/>
                <a:gd name="connsiteX7" fmla="*/ 109844 w 222559"/>
                <a:gd name="connsiteY7" fmla="*/ 262982 h 478882"/>
                <a:gd name="connsiteX0" fmla="*/ 109844 w 222559"/>
                <a:gd name="connsiteY0" fmla="*/ 262982 h 478882"/>
                <a:gd name="connsiteX1" fmla="*/ 84598 w 222559"/>
                <a:gd name="connsiteY1" fmla="*/ 1854 h 478882"/>
                <a:gd name="connsiteX2" fmla="*/ 220969 w 222559"/>
                <a:gd name="connsiteY2" fmla="*/ 155032 h 478882"/>
                <a:gd name="connsiteX3" fmla="*/ 160644 w 222559"/>
                <a:gd name="connsiteY3" fmla="*/ 323307 h 478882"/>
                <a:gd name="connsiteX4" fmla="*/ 30469 w 222559"/>
                <a:gd name="connsiteY4" fmla="*/ 478882 h 478882"/>
                <a:gd name="connsiteX5" fmla="*/ 1894 w 222559"/>
                <a:gd name="connsiteY5" fmla="*/ 348707 h 478882"/>
                <a:gd name="connsiteX6" fmla="*/ 14594 w 222559"/>
                <a:gd name="connsiteY6" fmla="*/ 151857 h 478882"/>
                <a:gd name="connsiteX7" fmla="*/ 109844 w 222559"/>
                <a:gd name="connsiteY7" fmla="*/ 262982 h 478882"/>
                <a:gd name="connsiteX0" fmla="*/ 111017 w 223732"/>
                <a:gd name="connsiteY0" fmla="*/ 262982 h 466182"/>
                <a:gd name="connsiteX1" fmla="*/ 85771 w 223732"/>
                <a:gd name="connsiteY1" fmla="*/ 1854 h 466182"/>
                <a:gd name="connsiteX2" fmla="*/ 222142 w 223732"/>
                <a:gd name="connsiteY2" fmla="*/ 155032 h 466182"/>
                <a:gd name="connsiteX3" fmla="*/ 161817 w 223732"/>
                <a:gd name="connsiteY3" fmla="*/ 323307 h 466182"/>
                <a:gd name="connsiteX4" fmla="*/ 47517 w 223732"/>
                <a:gd name="connsiteY4" fmla="*/ 466182 h 466182"/>
                <a:gd name="connsiteX5" fmla="*/ 3067 w 223732"/>
                <a:gd name="connsiteY5" fmla="*/ 348707 h 466182"/>
                <a:gd name="connsiteX6" fmla="*/ 15767 w 223732"/>
                <a:gd name="connsiteY6" fmla="*/ 151857 h 466182"/>
                <a:gd name="connsiteX7" fmla="*/ 111017 w 223732"/>
                <a:gd name="connsiteY7" fmla="*/ 262982 h 466182"/>
                <a:gd name="connsiteX0" fmla="*/ 111017 w 223732"/>
                <a:gd name="connsiteY0" fmla="*/ 262982 h 466182"/>
                <a:gd name="connsiteX1" fmla="*/ 85771 w 223732"/>
                <a:gd name="connsiteY1" fmla="*/ 1854 h 466182"/>
                <a:gd name="connsiteX2" fmla="*/ 222142 w 223732"/>
                <a:gd name="connsiteY2" fmla="*/ 155032 h 466182"/>
                <a:gd name="connsiteX3" fmla="*/ 161817 w 223732"/>
                <a:gd name="connsiteY3" fmla="*/ 323307 h 466182"/>
                <a:gd name="connsiteX4" fmla="*/ 47517 w 223732"/>
                <a:gd name="connsiteY4" fmla="*/ 466182 h 466182"/>
                <a:gd name="connsiteX5" fmla="*/ 3067 w 223732"/>
                <a:gd name="connsiteY5" fmla="*/ 348707 h 466182"/>
                <a:gd name="connsiteX6" fmla="*/ 15767 w 223732"/>
                <a:gd name="connsiteY6" fmla="*/ 151857 h 466182"/>
                <a:gd name="connsiteX7" fmla="*/ 111017 w 223732"/>
                <a:gd name="connsiteY7" fmla="*/ 262982 h 466182"/>
                <a:gd name="connsiteX0" fmla="*/ 111017 w 223732"/>
                <a:gd name="connsiteY0" fmla="*/ 263772 h 466972"/>
                <a:gd name="connsiteX1" fmla="*/ 85771 w 223732"/>
                <a:gd name="connsiteY1" fmla="*/ 2644 h 466972"/>
                <a:gd name="connsiteX2" fmla="*/ 222142 w 223732"/>
                <a:gd name="connsiteY2" fmla="*/ 155822 h 466972"/>
                <a:gd name="connsiteX3" fmla="*/ 161817 w 223732"/>
                <a:gd name="connsiteY3" fmla="*/ 324097 h 466972"/>
                <a:gd name="connsiteX4" fmla="*/ 47517 w 223732"/>
                <a:gd name="connsiteY4" fmla="*/ 466972 h 466972"/>
                <a:gd name="connsiteX5" fmla="*/ 3067 w 223732"/>
                <a:gd name="connsiteY5" fmla="*/ 349497 h 466972"/>
                <a:gd name="connsiteX6" fmla="*/ 15767 w 223732"/>
                <a:gd name="connsiteY6" fmla="*/ 152647 h 466972"/>
                <a:gd name="connsiteX7" fmla="*/ 111017 w 223732"/>
                <a:gd name="connsiteY7" fmla="*/ 263772 h 466972"/>
                <a:gd name="connsiteX0" fmla="*/ 111017 w 196111"/>
                <a:gd name="connsiteY0" fmla="*/ 263461 h 466661"/>
                <a:gd name="connsiteX1" fmla="*/ 85771 w 196111"/>
                <a:gd name="connsiteY1" fmla="*/ 2333 h 466661"/>
                <a:gd name="connsiteX2" fmla="*/ 193567 w 196111"/>
                <a:gd name="connsiteY2" fmla="*/ 168211 h 466661"/>
                <a:gd name="connsiteX3" fmla="*/ 161817 w 196111"/>
                <a:gd name="connsiteY3" fmla="*/ 323786 h 466661"/>
                <a:gd name="connsiteX4" fmla="*/ 47517 w 196111"/>
                <a:gd name="connsiteY4" fmla="*/ 466661 h 466661"/>
                <a:gd name="connsiteX5" fmla="*/ 3067 w 196111"/>
                <a:gd name="connsiteY5" fmla="*/ 349186 h 466661"/>
                <a:gd name="connsiteX6" fmla="*/ 15767 w 196111"/>
                <a:gd name="connsiteY6" fmla="*/ 152336 h 466661"/>
                <a:gd name="connsiteX7" fmla="*/ 111017 w 196111"/>
                <a:gd name="connsiteY7" fmla="*/ 263461 h 466661"/>
                <a:gd name="connsiteX0" fmla="*/ 140913 w 197432"/>
                <a:gd name="connsiteY0" fmla="*/ 187261 h 466661"/>
                <a:gd name="connsiteX1" fmla="*/ 87092 w 197432"/>
                <a:gd name="connsiteY1" fmla="*/ 2333 h 466661"/>
                <a:gd name="connsiteX2" fmla="*/ 194888 w 197432"/>
                <a:gd name="connsiteY2" fmla="*/ 168211 h 466661"/>
                <a:gd name="connsiteX3" fmla="*/ 163138 w 197432"/>
                <a:gd name="connsiteY3" fmla="*/ 323786 h 466661"/>
                <a:gd name="connsiteX4" fmla="*/ 48838 w 197432"/>
                <a:gd name="connsiteY4" fmla="*/ 466661 h 466661"/>
                <a:gd name="connsiteX5" fmla="*/ 4388 w 197432"/>
                <a:gd name="connsiteY5" fmla="*/ 349186 h 466661"/>
                <a:gd name="connsiteX6" fmla="*/ 17088 w 197432"/>
                <a:gd name="connsiteY6" fmla="*/ 152336 h 466661"/>
                <a:gd name="connsiteX7" fmla="*/ 140913 w 197432"/>
                <a:gd name="connsiteY7" fmla="*/ 187261 h 466661"/>
                <a:gd name="connsiteX0" fmla="*/ 140913 w 197432"/>
                <a:gd name="connsiteY0" fmla="*/ 187261 h 466661"/>
                <a:gd name="connsiteX1" fmla="*/ 87092 w 197432"/>
                <a:gd name="connsiteY1" fmla="*/ 2333 h 466661"/>
                <a:gd name="connsiteX2" fmla="*/ 194888 w 197432"/>
                <a:gd name="connsiteY2" fmla="*/ 168211 h 466661"/>
                <a:gd name="connsiteX3" fmla="*/ 163138 w 197432"/>
                <a:gd name="connsiteY3" fmla="*/ 323786 h 466661"/>
                <a:gd name="connsiteX4" fmla="*/ 48838 w 197432"/>
                <a:gd name="connsiteY4" fmla="*/ 466661 h 466661"/>
                <a:gd name="connsiteX5" fmla="*/ 4388 w 197432"/>
                <a:gd name="connsiteY5" fmla="*/ 349186 h 466661"/>
                <a:gd name="connsiteX6" fmla="*/ 17088 w 197432"/>
                <a:gd name="connsiteY6" fmla="*/ 152336 h 466661"/>
                <a:gd name="connsiteX7" fmla="*/ 140913 w 197432"/>
                <a:gd name="connsiteY7" fmla="*/ 187261 h 466661"/>
                <a:gd name="connsiteX0" fmla="*/ 139937 w 196456"/>
                <a:gd name="connsiteY0" fmla="*/ 187261 h 466661"/>
                <a:gd name="connsiteX1" fmla="*/ 86116 w 196456"/>
                <a:gd name="connsiteY1" fmla="*/ 2333 h 466661"/>
                <a:gd name="connsiteX2" fmla="*/ 193912 w 196456"/>
                <a:gd name="connsiteY2" fmla="*/ 168211 h 466661"/>
                <a:gd name="connsiteX3" fmla="*/ 162162 w 196456"/>
                <a:gd name="connsiteY3" fmla="*/ 323786 h 466661"/>
                <a:gd name="connsiteX4" fmla="*/ 47862 w 196456"/>
                <a:gd name="connsiteY4" fmla="*/ 466661 h 466661"/>
                <a:gd name="connsiteX5" fmla="*/ 3412 w 196456"/>
                <a:gd name="connsiteY5" fmla="*/ 349186 h 466661"/>
                <a:gd name="connsiteX6" fmla="*/ 16112 w 196456"/>
                <a:gd name="connsiteY6" fmla="*/ 152336 h 466661"/>
                <a:gd name="connsiteX7" fmla="*/ 139937 w 196456"/>
                <a:gd name="connsiteY7" fmla="*/ 187261 h 466661"/>
                <a:gd name="connsiteX0" fmla="*/ 139937 w 196456"/>
                <a:gd name="connsiteY0" fmla="*/ 187261 h 466661"/>
                <a:gd name="connsiteX1" fmla="*/ 86116 w 196456"/>
                <a:gd name="connsiteY1" fmla="*/ 2333 h 466661"/>
                <a:gd name="connsiteX2" fmla="*/ 193912 w 196456"/>
                <a:gd name="connsiteY2" fmla="*/ 168211 h 466661"/>
                <a:gd name="connsiteX3" fmla="*/ 162162 w 196456"/>
                <a:gd name="connsiteY3" fmla="*/ 323786 h 466661"/>
                <a:gd name="connsiteX4" fmla="*/ 47862 w 196456"/>
                <a:gd name="connsiteY4" fmla="*/ 466661 h 466661"/>
                <a:gd name="connsiteX5" fmla="*/ 3412 w 196456"/>
                <a:gd name="connsiteY5" fmla="*/ 349186 h 466661"/>
                <a:gd name="connsiteX6" fmla="*/ 16112 w 196456"/>
                <a:gd name="connsiteY6" fmla="*/ 152336 h 466661"/>
                <a:gd name="connsiteX7" fmla="*/ 139937 w 196456"/>
                <a:gd name="connsiteY7" fmla="*/ 187261 h 466661"/>
                <a:gd name="connsiteX0" fmla="*/ 139937 w 196456"/>
                <a:gd name="connsiteY0" fmla="*/ 187261 h 466661"/>
                <a:gd name="connsiteX1" fmla="*/ 86116 w 196456"/>
                <a:gd name="connsiteY1" fmla="*/ 2333 h 466661"/>
                <a:gd name="connsiteX2" fmla="*/ 193912 w 196456"/>
                <a:gd name="connsiteY2" fmla="*/ 168211 h 466661"/>
                <a:gd name="connsiteX3" fmla="*/ 162162 w 196456"/>
                <a:gd name="connsiteY3" fmla="*/ 323786 h 466661"/>
                <a:gd name="connsiteX4" fmla="*/ 47862 w 196456"/>
                <a:gd name="connsiteY4" fmla="*/ 466661 h 466661"/>
                <a:gd name="connsiteX5" fmla="*/ 3412 w 196456"/>
                <a:gd name="connsiteY5" fmla="*/ 349186 h 466661"/>
                <a:gd name="connsiteX6" fmla="*/ 16112 w 196456"/>
                <a:gd name="connsiteY6" fmla="*/ 152336 h 466661"/>
                <a:gd name="connsiteX7" fmla="*/ 139937 w 196456"/>
                <a:gd name="connsiteY7" fmla="*/ 187261 h 466661"/>
                <a:gd name="connsiteX0" fmla="*/ 120887 w 196456"/>
                <a:gd name="connsiteY0" fmla="*/ 168211 h 466661"/>
                <a:gd name="connsiteX1" fmla="*/ 86116 w 196456"/>
                <a:gd name="connsiteY1" fmla="*/ 2333 h 466661"/>
                <a:gd name="connsiteX2" fmla="*/ 193912 w 196456"/>
                <a:gd name="connsiteY2" fmla="*/ 168211 h 466661"/>
                <a:gd name="connsiteX3" fmla="*/ 162162 w 196456"/>
                <a:gd name="connsiteY3" fmla="*/ 323786 h 466661"/>
                <a:gd name="connsiteX4" fmla="*/ 47862 w 196456"/>
                <a:gd name="connsiteY4" fmla="*/ 466661 h 466661"/>
                <a:gd name="connsiteX5" fmla="*/ 3412 w 196456"/>
                <a:gd name="connsiteY5" fmla="*/ 349186 h 466661"/>
                <a:gd name="connsiteX6" fmla="*/ 16112 w 196456"/>
                <a:gd name="connsiteY6" fmla="*/ 152336 h 466661"/>
                <a:gd name="connsiteX7" fmla="*/ 120887 w 196456"/>
                <a:gd name="connsiteY7" fmla="*/ 168211 h 4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456" h="466661">
                  <a:moveTo>
                    <a:pt x="120887" y="168211"/>
                  </a:moveTo>
                  <a:cubicBezTo>
                    <a:pt x="148429" y="60661"/>
                    <a:pt x="67595" y="20325"/>
                    <a:pt x="86116" y="2333"/>
                  </a:cubicBezTo>
                  <a:cubicBezTo>
                    <a:pt x="104637" y="-15659"/>
                    <a:pt x="184413" y="73361"/>
                    <a:pt x="193912" y="168211"/>
                  </a:cubicBezTo>
                  <a:cubicBezTo>
                    <a:pt x="206586" y="221786"/>
                    <a:pt x="168099" y="261447"/>
                    <a:pt x="162162" y="323786"/>
                  </a:cubicBezTo>
                  <a:cubicBezTo>
                    <a:pt x="149462" y="457136"/>
                    <a:pt x="76966" y="462957"/>
                    <a:pt x="47862" y="466661"/>
                  </a:cubicBezTo>
                  <a:cubicBezTo>
                    <a:pt x="21933" y="457136"/>
                    <a:pt x="8704" y="401573"/>
                    <a:pt x="3412" y="349186"/>
                  </a:cubicBezTo>
                  <a:cubicBezTo>
                    <a:pt x="-1880" y="296799"/>
                    <a:pt x="-3248" y="122819"/>
                    <a:pt x="16112" y="152336"/>
                  </a:cubicBezTo>
                  <a:cubicBezTo>
                    <a:pt x="51566" y="211074"/>
                    <a:pt x="109220" y="193212"/>
                    <a:pt x="120887" y="168211"/>
                  </a:cubicBezTo>
                  <a:close/>
                </a:path>
              </a:pathLst>
            </a:custGeom>
            <a:noFill/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5" name="Anillo 24"/>
            <p:cNvSpPr/>
            <p:nvPr/>
          </p:nvSpPr>
          <p:spPr>
            <a:xfrm>
              <a:off x="4203700" y="3263900"/>
              <a:ext cx="66676" cy="142875"/>
            </a:xfrm>
            <a:prstGeom prst="donu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26" name="Anillo 25"/>
            <p:cNvSpPr/>
            <p:nvPr/>
          </p:nvSpPr>
          <p:spPr>
            <a:xfrm>
              <a:off x="4229099" y="3497262"/>
              <a:ext cx="66676" cy="142875"/>
            </a:xfrm>
            <a:prstGeom prst="donu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27" name="Anillo 26"/>
            <p:cNvSpPr/>
            <p:nvPr/>
          </p:nvSpPr>
          <p:spPr>
            <a:xfrm>
              <a:off x="4248197" y="3844870"/>
              <a:ext cx="66676" cy="142875"/>
            </a:xfrm>
            <a:prstGeom prst="donu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28" name="Forma libre 27"/>
            <p:cNvSpPr/>
            <p:nvPr/>
          </p:nvSpPr>
          <p:spPr>
            <a:xfrm>
              <a:off x="4481565" y="3559174"/>
              <a:ext cx="450850" cy="346075"/>
            </a:xfrm>
            <a:custGeom>
              <a:avLst/>
              <a:gdLst>
                <a:gd name="connsiteX0" fmla="*/ 219075 w 1123950"/>
                <a:gd name="connsiteY0" fmla="*/ 0 h 749300"/>
                <a:gd name="connsiteX1" fmla="*/ 1123950 w 1123950"/>
                <a:gd name="connsiteY1" fmla="*/ 130175 h 749300"/>
                <a:gd name="connsiteX2" fmla="*/ 955675 w 1123950"/>
                <a:gd name="connsiteY2" fmla="*/ 749300 h 749300"/>
                <a:gd name="connsiteX3" fmla="*/ 0 w 1123950"/>
                <a:gd name="connsiteY3" fmla="*/ 669925 h 749300"/>
                <a:gd name="connsiteX4" fmla="*/ 219075 w 1123950"/>
                <a:gd name="connsiteY4" fmla="*/ 0 h 749300"/>
                <a:gd name="connsiteX0" fmla="*/ 219075 w 1123950"/>
                <a:gd name="connsiteY0" fmla="*/ 3 h 749303"/>
                <a:gd name="connsiteX1" fmla="*/ 728610 w 1123950"/>
                <a:gd name="connsiteY1" fmla="*/ 247653 h 749303"/>
                <a:gd name="connsiteX2" fmla="*/ 1123950 w 1123950"/>
                <a:gd name="connsiteY2" fmla="*/ 130178 h 749303"/>
                <a:gd name="connsiteX3" fmla="*/ 955675 w 1123950"/>
                <a:gd name="connsiteY3" fmla="*/ 749303 h 749303"/>
                <a:gd name="connsiteX4" fmla="*/ 0 w 1123950"/>
                <a:gd name="connsiteY4" fmla="*/ 669928 h 749303"/>
                <a:gd name="connsiteX5" fmla="*/ 219075 w 1123950"/>
                <a:gd name="connsiteY5" fmla="*/ 3 h 749303"/>
                <a:gd name="connsiteX0" fmla="*/ 758825 w 1123950"/>
                <a:gd name="connsiteY0" fmla="*/ 355600 h 619125"/>
                <a:gd name="connsiteX1" fmla="*/ 728610 w 1123950"/>
                <a:gd name="connsiteY1" fmla="*/ 117475 h 619125"/>
                <a:gd name="connsiteX2" fmla="*/ 1123950 w 1123950"/>
                <a:gd name="connsiteY2" fmla="*/ 0 h 619125"/>
                <a:gd name="connsiteX3" fmla="*/ 955675 w 1123950"/>
                <a:gd name="connsiteY3" fmla="*/ 619125 h 619125"/>
                <a:gd name="connsiteX4" fmla="*/ 0 w 1123950"/>
                <a:gd name="connsiteY4" fmla="*/ 539750 h 619125"/>
                <a:gd name="connsiteX5" fmla="*/ 758825 w 1123950"/>
                <a:gd name="connsiteY5" fmla="*/ 355600 h 619125"/>
                <a:gd name="connsiteX0" fmla="*/ 30470 w 395595"/>
                <a:gd name="connsiteY0" fmla="*/ 355600 h 619125"/>
                <a:gd name="connsiteX1" fmla="*/ 255 w 395595"/>
                <a:gd name="connsiteY1" fmla="*/ 117475 h 619125"/>
                <a:gd name="connsiteX2" fmla="*/ 395595 w 395595"/>
                <a:gd name="connsiteY2" fmla="*/ 0 h 619125"/>
                <a:gd name="connsiteX3" fmla="*/ 227320 w 395595"/>
                <a:gd name="connsiteY3" fmla="*/ 619125 h 619125"/>
                <a:gd name="connsiteX4" fmla="*/ 360670 w 395595"/>
                <a:gd name="connsiteY4" fmla="*/ 263525 h 619125"/>
                <a:gd name="connsiteX5" fmla="*/ 30470 w 395595"/>
                <a:gd name="connsiteY5" fmla="*/ 355600 h 619125"/>
                <a:gd name="connsiteX0" fmla="*/ 0 w 412750"/>
                <a:gd name="connsiteY0" fmla="*/ 368300 h 619125"/>
                <a:gd name="connsiteX1" fmla="*/ 17410 w 412750"/>
                <a:gd name="connsiteY1" fmla="*/ 117475 h 619125"/>
                <a:gd name="connsiteX2" fmla="*/ 412750 w 412750"/>
                <a:gd name="connsiteY2" fmla="*/ 0 h 619125"/>
                <a:gd name="connsiteX3" fmla="*/ 244475 w 412750"/>
                <a:gd name="connsiteY3" fmla="*/ 619125 h 619125"/>
                <a:gd name="connsiteX4" fmla="*/ 377825 w 412750"/>
                <a:gd name="connsiteY4" fmla="*/ 263525 h 619125"/>
                <a:gd name="connsiteX5" fmla="*/ 0 w 412750"/>
                <a:gd name="connsiteY5" fmla="*/ 368300 h 619125"/>
                <a:gd name="connsiteX0" fmla="*/ 0 w 412750"/>
                <a:gd name="connsiteY0" fmla="*/ 368300 h 619125"/>
                <a:gd name="connsiteX1" fmla="*/ 17410 w 412750"/>
                <a:gd name="connsiteY1" fmla="*/ 117475 h 619125"/>
                <a:gd name="connsiteX2" fmla="*/ 412750 w 412750"/>
                <a:gd name="connsiteY2" fmla="*/ 0 h 619125"/>
                <a:gd name="connsiteX3" fmla="*/ 244475 w 412750"/>
                <a:gd name="connsiteY3" fmla="*/ 619125 h 619125"/>
                <a:gd name="connsiteX4" fmla="*/ 377825 w 412750"/>
                <a:gd name="connsiteY4" fmla="*/ 263525 h 619125"/>
                <a:gd name="connsiteX5" fmla="*/ 0 w 412750"/>
                <a:gd name="connsiteY5" fmla="*/ 368300 h 619125"/>
                <a:gd name="connsiteX0" fmla="*/ 0 w 428625"/>
                <a:gd name="connsiteY0" fmla="*/ 346075 h 596900"/>
                <a:gd name="connsiteX1" fmla="*/ 17410 w 428625"/>
                <a:gd name="connsiteY1" fmla="*/ 95250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17410 w 428625"/>
                <a:gd name="connsiteY1" fmla="*/ 95250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1741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1741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4916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32475 w 461100"/>
                <a:gd name="connsiteY0" fmla="*/ 346075 h 596900"/>
                <a:gd name="connsiteX1" fmla="*/ 21310 w 461100"/>
                <a:gd name="connsiteY1" fmla="*/ 238125 h 596900"/>
                <a:gd name="connsiteX2" fmla="*/ 81635 w 461100"/>
                <a:gd name="connsiteY2" fmla="*/ 66675 h 596900"/>
                <a:gd name="connsiteX3" fmla="*/ 461100 w 461100"/>
                <a:gd name="connsiteY3" fmla="*/ 0 h 596900"/>
                <a:gd name="connsiteX4" fmla="*/ 276950 w 461100"/>
                <a:gd name="connsiteY4" fmla="*/ 596900 h 596900"/>
                <a:gd name="connsiteX5" fmla="*/ 410300 w 461100"/>
                <a:gd name="connsiteY5" fmla="*/ 241300 h 596900"/>
                <a:gd name="connsiteX6" fmla="*/ 32475 w 461100"/>
                <a:gd name="connsiteY6" fmla="*/ 346075 h 596900"/>
                <a:gd name="connsiteX0" fmla="*/ 79900 w 508525"/>
                <a:gd name="connsiteY0" fmla="*/ 346075 h 596900"/>
                <a:gd name="connsiteX1" fmla="*/ 68735 w 508525"/>
                <a:gd name="connsiteY1" fmla="*/ 238125 h 596900"/>
                <a:gd name="connsiteX2" fmla="*/ 129060 w 508525"/>
                <a:gd name="connsiteY2" fmla="*/ 66675 h 596900"/>
                <a:gd name="connsiteX3" fmla="*/ 508525 w 508525"/>
                <a:gd name="connsiteY3" fmla="*/ 0 h 596900"/>
                <a:gd name="connsiteX4" fmla="*/ 324375 w 508525"/>
                <a:gd name="connsiteY4" fmla="*/ 596900 h 596900"/>
                <a:gd name="connsiteX5" fmla="*/ 457725 w 508525"/>
                <a:gd name="connsiteY5" fmla="*/ 241300 h 596900"/>
                <a:gd name="connsiteX6" fmla="*/ 79900 w 508525"/>
                <a:gd name="connsiteY6" fmla="*/ 346075 h 596900"/>
                <a:gd name="connsiteX0" fmla="*/ 27516 w 456141"/>
                <a:gd name="connsiteY0" fmla="*/ 346075 h 596900"/>
                <a:gd name="connsiteX1" fmla="*/ 76676 w 456141"/>
                <a:gd name="connsiteY1" fmla="*/ 66675 h 596900"/>
                <a:gd name="connsiteX2" fmla="*/ 456141 w 456141"/>
                <a:gd name="connsiteY2" fmla="*/ 0 h 596900"/>
                <a:gd name="connsiteX3" fmla="*/ 271991 w 456141"/>
                <a:gd name="connsiteY3" fmla="*/ 596900 h 596900"/>
                <a:gd name="connsiteX4" fmla="*/ 405341 w 456141"/>
                <a:gd name="connsiteY4" fmla="*/ 241300 h 596900"/>
                <a:gd name="connsiteX5" fmla="*/ 27516 w 456141"/>
                <a:gd name="connsiteY5" fmla="*/ 346075 h 596900"/>
                <a:gd name="connsiteX0" fmla="*/ 0 w 428625"/>
                <a:gd name="connsiteY0" fmla="*/ 346075 h 596900"/>
                <a:gd name="connsiteX1" fmla="*/ 4916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4916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346075"/>
                <a:gd name="connsiteX1" fmla="*/ 49160 w 428625"/>
                <a:gd name="connsiteY1" fmla="*/ 66675 h 346075"/>
                <a:gd name="connsiteX2" fmla="*/ 428625 w 428625"/>
                <a:gd name="connsiteY2" fmla="*/ 0 h 346075"/>
                <a:gd name="connsiteX3" fmla="*/ 377825 w 428625"/>
                <a:gd name="connsiteY3" fmla="*/ 241300 h 346075"/>
                <a:gd name="connsiteX4" fmla="*/ 0 w 428625"/>
                <a:gd name="connsiteY4" fmla="*/ 346075 h 346075"/>
                <a:gd name="connsiteX0" fmla="*/ 0 w 450850"/>
                <a:gd name="connsiteY0" fmla="*/ 346075 h 346075"/>
                <a:gd name="connsiteX1" fmla="*/ 49160 w 450850"/>
                <a:gd name="connsiteY1" fmla="*/ 66675 h 346075"/>
                <a:gd name="connsiteX2" fmla="*/ 428625 w 450850"/>
                <a:gd name="connsiteY2" fmla="*/ 0 h 346075"/>
                <a:gd name="connsiteX3" fmla="*/ 450850 w 450850"/>
                <a:gd name="connsiteY3" fmla="*/ 269875 h 346075"/>
                <a:gd name="connsiteX4" fmla="*/ 0 w 450850"/>
                <a:gd name="connsiteY4" fmla="*/ 346075 h 346075"/>
                <a:gd name="connsiteX0" fmla="*/ 0 w 450850"/>
                <a:gd name="connsiteY0" fmla="*/ 346075 h 346075"/>
                <a:gd name="connsiteX1" fmla="*/ 49160 w 450850"/>
                <a:gd name="connsiteY1" fmla="*/ 66675 h 346075"/>
                <a:gd name="connsiteX2" fmla="*/ 428625 w 450850"/>
                <a:gd name="connsiteY2" fmla="*/ 0 h 346075"/>
                <a:gd name="connsiteX3" fmla="*/ 450850 w 450850"/>
                <a:gd name="connsiteY3" fmla="*/ 269875 h 346075"/>
                <a:gd name="connsiteX4" fmla="*/ 0 w 450850"/>
                <a:gd name="connsiteY4" fmla="*/ 346075 h 3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50" h="346075">
                  <a:moveTo>
                    <a:pt x="0" y="346075"/>
                  </a:moveTo>
                  <a:cubicBezTo>
                    <a:pt x="30948" y="256646"/>
                    <a:pt x="41223" y="146579"/>
                    <a:pt x="49160" y="66675"/>
                  </a:cubicBezTo>
                  <a:cubicBezTo>
                    <a:pt x="192582" y="57150"/>
                    <a:pt x="285203" y="60325"/>
                    <a:pt x="428625" y="0"/>
                  </a:cubicBezTo>
                  <a:lnTo>
                    <a:pt x="450850" y="269875"/>
                  </a:lnTo>
                  <a:cubicBezTo>
                    <a:pt x="318558" y="266700"/>
                    <a:pt x="116417" y="269875"/>
                    <a:pt x="0" y="346075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  <a:gs pos="50000">
                  <a:srgbClr val="000090"/>
                </a:gs>
              </a:gsLst>
              <a:path path="shape">
                <a:fillToRect l="50000" t="50000" r="50000" b="50000"/>
              </a:path>
              <a:tileRect/>
            </a:gradFill>
            <a:ln>
              <a:solidFill>
                <a:srgbClr val="00009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9" name="Forma libre 28"/>
            <p:cNvSpPr/>
            <p:nvPr/>
          </p:nvSpPr>
          <p:spPr>
            <a:xfrm>
              <a:off x="4581523" y="3834700"/>
              <a:ext cx="385815" cy="388049"/>
            </a:xfrm>
            <a:custGeom>
              <a:avLst/>
              <a:gdLst>
                <a:gd name="connsiteX0" fmla="*/ 219075 w 1123950"/>
                <a:gd name="connsiteY0" fmla="*/ 0 h 749300"/>
                <a:gd name="connsiteX1" fmla="*/ 1123950 w 1123950"/>
                <a:gd name="connsiteY1" fmla="*/ 130175 h 749300"/>
                <a:gd name="connsiteX2" fmla="*/ 955675 w 1123950"/>
                <a:gd name="connsiteY2" fmla="*/ 749300 h 749300"/>
                <a:gd name="connsiteX3" fmla="*/ 0 w 1123950"/>
                <a:gd name="connsiteY3" fmla="*/ 669925 h 749300"/>
                <a:gd name="connsiteX4" fmla="*/ 219075 w 1123950"/>
                <a:gd name="connsiteY4" fmla="*/ 0 h 749300"/>
                <a:gd name="connsiteX0" fmla="*/ 219075 w 1123950"/>
                <a:gd name="connsiteY0" fmla="*/ 3 h 749303"/>
                <a:gd name="connsiteX1" fmla="*/ 728610 w 1123950"/>
                <a:gd name="connsiteY1" fmla="*/ 247653 h 749303"/>
                <a:gd name="connsiteX2" fmla="*/ 1123950 w 1123950"/>
                <a:gd name="connsiteY2" fmla="*/ 130178 h 749303"/>
                <a:gd name="connsiteX3" fmla="*/ 955675 w 1123950"/>
                <a:gd name="connsiteY3" fmla="*/ 749303 h 749303"/>
                <a:gd name="connsiteX4" fmla="*/ 0 w 1123950"/>
                <a:gd name="connsiteY4" fmla="*/ 669928 h 749303"/>
                <a:gd name="connsiteX5" fmla="*/ 219075 w 1123950"/>
                <a:gd name="connsiteY5" fmla="*/ 3 h 749303"/>
                <a:gd name="connsiteX0" fmla="*/ 758825 w 1123950"/>
                <a:gd name="connsiteY0" fmla="*/ 355600 h 619125"/>
                <a:gd name="connsiteX1" fmla="*/ 728610 w 1123950"/>
                <a:gd name="connsiteY1" fmla="*/ 117475 h 619125"/>
                <a:gd name="connsiteX2" fmla="*/ 1123950 w 1123950"/>
                <a:gd name="connsiteY2" fmla="*/ 0 h 619125"/>
                <a:gd name="connsiteX3" fmla="*/ 955675 w 1123950"/>
                <a:gd name="connsiteY3" fmla="*/ 619125 h 619125"/>
                <a:gd name="connsiteX4" fmla="*/ 0 w 1123950"/>
                <a:gd name="connsiteY4" fmla="*/ 539750 h 619125"/>
                <a:gd name="connsiteX5" fmla="*/ 758825 w 1123950"/>
                <a:gd name="connsiteY5" fmla="*/ 355600 h 619125"/>
                <a:gd name="connsiteX0" fmla="*/ 30470 w 395595"/>
                <a:gd name="connsiteY0" fmla="*/ 355600 h 619125"/>
                <a:gd name="connsiteX1" fmla="*/ 255 w 395595"/>
                <a:gd name="connsiteY1" fmla="*/ 117475 h 619125"/>
                <a:gd name="connsiteX2" fmla="*/ 395595 w 395595"/>
                <a:gd name="connsiteY2" fmla="*/ 0 h 619125"/>
                <a:gd name="connsiteX3" fmla="*/ 227320 w 395595"/>
                <a:gd name="connsiteY3" fmla="*/ 619125 h 619125"/>
                <a:gd name="connsiteX4" fmla="*/ 360670 w 395595"/>
                <a:gd name="connsiteY4" fmla="*/ 263525 h 619125"/>
                <a:gd name="connsiteX5" fmla="*/ 30470 w 395595"/>
                <a:gd name="connsiteY5" fmla="*/ 355600 h 619125"/>
                <a:gd name="connsiteX0" fmla="*/ 0 w 412750"/>
                <a:gd name="connsiteY0" fmla="*/ 368300 h 619125"/>
                <a:gd name="connsiteX1" fmla="*/ 17410 w 412750"/>
                <a:gd name="connsiteY1" fmla="*/ 117475 h 619125"/>
                <a:gd name="connsiteX2" fmla="*/ 412750 w 412750"/>
                <a:gd name="connsiteY2" fmla="*/ 0 h 619125"/>
                <a:gd name="connsiteX3" fmla="*/ 244475 w 412750"/>
                <a:gd name="connsiteY3" fmla="*/ 619125 h 619125"/>
                <a:gd name="connsiteX4" fmla="*/ 377825 w 412750"/>
                <a:gd name="connsiteY4" fmla="*/ 263525 h 619125"/>
                <a:gd name="connsiteX5" fmla="*/ 0 w 412750"/>
                <a:gd name="connsiteY5" fmla="*/ 368300 h 619125"/>
                <a:gd name="connsiteX0" fmla="*/ 0 w 412750"/>
                <a:gd name="connsiteY0" fmla="*/ 368300 h 619125"/>
                <a:gd name="connsiteX1" fmla="*/ 17410 w 412750"/>
                <a:gd name="connsiteY1" fmla="*/ 117475 h 619125"/>
                <a:gd name="connsiteX2" fmla="*/ 412750 w 412750"/>
                <a:gd name="connsiteY2" fmla="*/ 0 h 619125"/>
                <a:gd name="connsiteX3" fmla="*/ 244475 w 412750"/>
                <a:gd name="connsiteY3" fmla="*/ 619125 h 619125"/>
                <a:gd name="connsiteX4" fmla="*/ 377825 w 412750"/>
                <a:gd name="connsiteY4" fmla="*/ 263525 h 619125"/>
                <a:gd name="connsiteX5" fmla="*/ 0 w 412750"/>
                <a:gd name="connsiteY5" fmla="*/ 368300 h 619125"/>
                <a:gd name="connsiteX0" fmla="*/ 0 w 428625"/>
                <a:gd name="connsiteY0" fmla="*/ 346075 h 596900"/>
                <a:gd name="connsiteX1" fmla="*/ 17410 w 428625"/>
                <a:gd name="connsiteY1" fmla="*/ 95250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17410 w 428625"/>
                <a:gd name="connsiteY1" fmla="*/ 95250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1741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1741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4916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32475 w 461100"/>
                <a:gd name="connsiteY0" fmla="*/ 346075 h 596900"/>
                <a:gd name="connsiteX1" fmla="*/ 21310 w 461100"/>
                <a:gd name="connsiteY1" fmla="*/ 238125 h 596900"/>
                <a:gd name="connsiteX2" fmla="*/ 81635 w 461100"/>
                <a:gd name="connsiteY2" fmla="*/ 66675 h 596900"/>
                <a:gd name="connsiteX3" fmla="*/ 461100 w 461100"/>
                <a:gd name="connsiteY3" fmla="*/ 0 h 596900"/>
                <a:gd name="connsiteX4" fmla="*/ 276950 w 461100"/>
                <a:gd name="connsiteY4" fmla="*/ 596900 h 596900"/>
                <a:gd name="connsiteX5" fmla="*/ 410300 w 461100"/>
                <a:gd name="connsiteY5" fmla="*/ 241300 h 596900"/>
                <a:gd name="connsiteX6" fmla="*/ 32475 w 461100"/>
                <a:gd name="connsiteY6" fmla="*/ 346075 h 596900"/>
                <a:gd name="connsiteX0" fmla="*/ 79900 w 508525"/>
                <a:gd name="connsiteY0" fmla="*/ 346075 h 596900"/>
                <a:gd name="connsiteX1" fmla="*/ 68735 w 508525"/>
                <a:gd name="connsiteY1" fmla="*/ 238125 h 596900"/>
                <a:gd name="connsiteX2" fmla="*/ 129060 w 508525"/>
                <a:gd name="connsiteY2" fmla="*/ 66675 h 596900"/>
                <a:gd name="connsiteX3" fmla="*/ 508525 w 508525"/>
                <a:gd name="connsiteY3" fmla="*/ 0 h 596900"/>
                <a:gd name="connsiteX4" fmla="*/ 324375 w 508525"/>
                <a:gd name="connsiteY4" fmla="*/ 596900 h 596900"/>
                <a:gd name="connsiteX5" fmla="*/ 457725 w 508525"/>
                <a:gd name="connsiteY5" fmla="*/ 241300 h 596900"/>
                <a:gd name="connsiteX6" fmla="*/ 79900 w 508525"/>
                <a:gd name="connsiteY6" fmla="*/ 346075 h 596900"/>
                <a:gd name="connsiteX0" fmla="*/ 27516 w 456141"/>
                <a:gd name="connsiteY0" fmla="*/ 346075 h 596900"/>
                <a:gd name="connsiteX1" fmla="*/ 76676 w 456141"/>
                <a:gd name="connsiteY1" fmla="*/ 66675 h 596900"/>
                <a:gd name="connsiteX2" fmla="*/ 456141 w 456141"/>
                <a:gd name="connsiteY2" fmla="*/ 0 h 596900"/>
                <a:gd name="connsiteX3" fmla="*/ 271991 w 456141"/>
                <a:gd name="connsiteY3" fmla="*/ 596900 h 596900"/>
                <a:gd name="connsiteX4" fmla="*/ 405341 w 456141"/>
                <a:gd name="connsiteY4" fmla="*/ 241300 h 596900"/>
                <a:gd name="connsiteX5" fmla="*/ 27516 w 456141"/>
                <a:gd name="connsiteY5" fmla="*/ 346075 h 596900"/>
                <a:gd name="connsiteX0" fmla="*/ 0 w 428625"/>
                <a:gd name="connsiteY0" fmla="*/ 346075 h 596900"/>
                <a:gd name="connsiteX1" fmla="*/ 4916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596900"/>
                <a:gd name="connsiteX1" fmla="*/ 49160 w 428625"/>
                <a:gd name="connsiteY1" fmla="*/ 66675 h 596900"/>
                <a:gd name="connsiteX2" fmla="*/ 428625 w 428625"/>
                <a:gd name="connsiteY2" fmla="*/ 0 h 596900"/>
                <a:gd name="connsiteX3" fmla="*/ 244475 w 428625"/>
                <a:gd name="connsiteY3" fmla="*/ 596900 h 596900"/>
                <a:gd name="connsiteX4" fmla="*/ 377825 w 428625"/>
                <a:gd name="connsiteY4" fmla="*/ 241300 h 596900"/>
                <a:gd name="connsiteX5" fmla="*/ 0 w 428625"/>
                <a:gd name="connsiteY5" fmla="*/ 346075 h 596900"/>
                <a:gd name="connsiteX0" fmla="*/ 0 w 428625"/>
                <a:gd name="connsiteY0" fmla="*/ 346075 h 346075"/>
                <a:gd name="connsiteX1" fmla="*/ 49160 w 428625"/>
                <a:gd name="connsiteY1" fmla="*/ 66675 h 346075"/>
                <a:gd name="connsiteX2" fmla="*/ 428625 w 428625"/>
                <a:gd name="connsiteY2" fmla="*/ 0 h 346075"/>
                <a:gd name="connsiteX3" fmla="*/ 377825 w 428625"/>
                <a:gd name="connsiteY3" fmla="*/ 241300 h 346075"/>
                <a:gd name="connsiteX4" fmla="*/ 0 w 428625"/>
                <a:gd name="connsiteY4" fmla="*/ 346075 h 346075"/>
                <a:gd name="connsiteX0" fmla="*/ 0 w 450850"/>
                <a:gd name="connsiteY0" fmla="*/ 346075 h 346075"/>
                <a:gd name="connsiteX1" fmla="*/ 49160 w 450850"/>
                <a:gd name="connsiteY1" fmla="*/ 66675 h 346075"/>
                <a:gd name="connsiteX2" fmla="*/ 428625 w 450850"/>
                <a:gd name="connsiteY2" fmla="*/ 0 h 346075"/>
                <a:gd name="connsiteX3" fmla="*/ 450850 w 450850"/>
                <a:gd name="connsiteY3" fmla="*/ 269875 h 346075"/>
                <a:gd name="connsiteX4" fmla="*/ 0 w 450850"/>
                <a:gd name="connsiteY4" fmla="*/ 346075 h 346075"/>
                <a:gd name="connsiteX0" fmla="*/ 0 w 450850"/>
                <a:gd name="connsiteY0" fmla="*/ 346075 h 346075"/>
                <a:gd name="connsiteX1" fmla="*/ 49160 w 450850"/>
                <a:gd name="connsiteY1" fmla="*/ 66675 h 346075"/>
                <a:gd name="connsiteX2" fmla="*/ 428625 w 450850"/>
                <a:gd name="connsiteY2" fmla="*/ 0 h 346075"/>
                <a:gd name="connsiteX3" fmla="*/ 450850 w 450850"/>
                <a:gd name="connsiteY3" fmla="*/ 269875 h 346075"/>
                <a:gd name="connsiteX4" fmla="*/ 0 w 450850"/>
                <a:gd name="connsiteY4" fmla="*/ 346075 h 346075"/>
                <a:gd name="connsiteX0" fmla="*/ 52931 w 503781"/>
                <a:gd name="connsiteY0" fmla="*/ 346075 h 346075"/>
                <a:gd name="connsiteX1" fmla="*/ 491 w 503781"/>
                <a:gd name="connsiteY1" fmla="*/ 123825 h 346075"/>
                <a:gd name="connsiteX2" fmla="*/ 481556 w 503781"/>
                <a:gd name="connsiteY2" fmla="*/ 0 h 346075"/>
                <a:gd name="connsiteX3" fmla="*/ 503781 w 503781"/>
                <a:gd name="connsiteY3" fmla="*/ 269875 h 346075"/>
                <a:gd name="connsiteX4" fmla="*/ 52931 w 503781"/>
                <a:gd name="connsiteY4" fmla="*/ 346075 h 346075"/>
                <a:gd name="connsiteX0" fmla="*/ 27708 w 503958"/>
                <a:gd name="connsiteY0" fmla="*/ 511175 h 511175"/>
                <a:gd name="connsiteX1" fmla="*/ 668 w 503958"/>
                <a:gd name="connsiteY1" fmla="*/ 123825 h 511175"/>
                <a:gd name="connsiteX2" fmla="*/ 481733 w 503958"/>
                <a:gd name="connsiteY2" fmla="*/ 0 h 511175"/>
                <a:gd name="connsiteX3" fmla="*/ 503958 w 503958"/>
                <a:gd name="connsiteY3" fmla="*/ 269875 h 511175"/>
                <a:gd name="connsiteX4" fmla="*/ 27708 w 503958"/>
                <a:gd name="connsiteY4" fmla="*/ 511175 h 511175"/>
                <a:gd name="connsiteX0" fmla="*/ 27040 w 503290"/>
                <a:gd name="connsiteY0" fmla="*/ 511175 h 511175"/>
                <a:gd name="connsiteX1" fmla="*/ 0 w 503290"/>
                <a:gd name="connsiteY1" fmla="*/ 123825 h 511175"/>
                <a:gd name="connsiteX2" fmla="*/ 481065 w 503290"/>
                <a:gd name="connsiteY2" fmla="*/ 0 h 511175"/>
                <a:gd name="connsiteX3" fmla="*/ 503290 w 503290"/>
                <a:gd name="connsiteY3" fmla="*/ 269875 h 511175"/>
                <a:gd name="connsiteX4" fmla="*/ 27040 w 503290"/>
                <a:gd name="connsiteY4" fmla="*/ 511175 h 511175"/>
                <a:gd name="connsiteX0" fmla="*/ 27040 w 481065"/>
                <a:gd name="connsiteY0" fmla="*/ 511175 h 511175"/>
                <a:gd name="connsiteX1" fmla="*/ 0 w 481065"/>
                <a:gd name="connsiteY1" fmla="*/ 123825 h 511175"/>
                <a:gd name="connsiteX2" fmla="*/ 481065 w 481065"/>
                <a:gd name="connsiteY2" fmla="*/ 0 h 511175"/>
                <a:gd name="connsiteX3" fmla="*/ 385815 w 481065"/>
                <a:gd name="connsiteY3" fmla="*/ 419100 h 511175"/>
                <a:gd name="connsiteX4" fmla="*/ 27040 w 481065"/>
                <a:gd name="connsiteY4" fmla="*/ 511175 h 511175"/>
                <a:gd name="connsiteX0" fmla="*/ 27040 w 385815"/>
                <a:gd name="connsiteY0" fmla="*/ 388049 h 388049"/>
                <a:gd name="connsiteX1" fmla="*/ 0 w 385815"/>
                <a:gd name="connsiteY1" fmla="*/ 699 h 388049"/>
                <a:gd name="connsiteX2" fmla="*/ 354065 w 385815"/>
                <a:gd name="connsiteY2" fmla="*/ 22924 h 388049"/>
                <a:gd name="connsiteX3" fmla="*/ 385815 w 385815"/>
                <a:gd name="connsiteY3" fmla="*/ 295974 h 388049"/>
                <a:gd name="connsiteX4" fmla="*/ 27040 w 385815"/>
                <a:gd name="connsiteY4" fmla="*/ 388049 h 38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815" h="388049">
                  <a:moveTo>
                    <a:pt x="27040" y="388049"/>
                  </a:moveTo>
                  <a:cubicBezTo>
                    <a:pt x="57988" y="298620"/>
                    <a:pt x="23813" y="83778"/>
                    <a:pt x="0" y="699"/>
                  </a:cubicBezTo>
                  <a:cubicBezTo>
                    <a:pt x="143422" y="-8826"/>
                    <a:pt x="210643" y="83249"/>
                    <a:pt x="354065" y="22924"/>
                  </a:cubicBezTo>
                  <a:lnTo>
                    <a:pt x="385815" y="295974"/>
                  </a:lnTo>
                  <a:cubicBezTo>
                    <a:pt x="253523" y="292799"/>
                    <a:pt x="143457" y="311849"/>
                    <a:pt x="27040" y="388049"/>
                  </a:cubicBezTo>
                  <a:close/>
                </a:path>
              </a:pathLst>
            </a:custGeom>
            <a:noFill/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0" name="Rectángulo 35"/>
            <p:cNvSpPr/>
            <p:nvPr/>
          </p:nvSpPr>
          <p:spPr>
            <a:xfrm>
              <a:off x="5723884" y="2572683"/>
              <a:ext cx="1090222" cy="660386"/>
            </a:xfrm>
            <a:custGeom>
              <a:avLst/>
              <a:gdLst>
                <a:gd name="connsiteX0" fmla="*/ 0 w 489508"/>
                <a:gd name="connsiteY0" fmla="*/ 0 h 417433"/>
                <a:gd name="connsiteX1" fmla="*/ 489508 w 489508"/>
                <a:gd name="connsiteY1" fmla="*/ 0 h 417433"/>
                <a:gd name="connsiteX2" fmla="*/ 489508 w 489508"/>
                <a:gd name="connsiteY2" fmla="*/ 417433 h 417433"/>
                <a:gd name="connsiteX3" fmla="*/ 0 w 489508"/>
                <a:gd name="connsiteY3" fmla="*/ 417433 h 417433"/>
                <a:gd name="connsiteX4" fmla="*/ 0 w 489508"/>
                <a:gd name="connsiteY4" fmla="*/ 0 h 417433"/>
                <a:gd name="connsiteX0" fmla="*/ 0 w 489508"/>
                <a:gd name="connsiteY0" fmla="*/ 0 h 417433"/>
                <a:gd name="connsiteX1" fmla="*/ 489508 w 489508"/>
                <a:gd name="connsiteY1" fmla="*/ 0 h 417433"/>
                <a:gd name="connsiteX2" fmla="*/ 489508 w 489508"/>
                <a:gd name="connsiteY2" fmla="*/ 417433 h 417433"/>
                <a:gd name="connsiteX3" fmla="*/ 0 w 489508"/>
                <a:gd name="connsiteY3" fmla="*/ 417433 h 417433"/>
                <a:gd name="connsiteX4" fmla="*/ 54253 w 489508"/>
                <a:gd name="connsiteY4" fmla="*/ 133616 h 417433"/>
                <a:gd name="connsiteX5" fmla="*/ 0 w 489508"/>
                <a:gd name="connsiteY5" fmla="*/ 0 h 417433"/>
                <a:gd name="connsiteX0" fmla="*/ 254000 w 743508"/>
                <a:gd name="connsiteY0" fmla="*/ 0 h 417433"/>
                <a:gd name="connsiteX1" fmla="*/ 743508 w 743508"/>
                <a:gd name="connsiteY1" fmla="*/ 0 h 417433"/>
                <a:gd name="connsiteX2" fmla="*/ 743508 w 743508"/>
                <a:gd name="connsiteY2" fmla="*/ 417433 h 417433"/>
                <a:gd name="connsiteX3" fmla="*/ 0 w 743508"/>
                <a:gd name="connsiteY3" fmla="*/ 249158 h 417433"/>
                <a:gd name="connsiteX4" fmla="*/ 308253 w 743508"/>
                <a:gd name="connsiteY4" fmla="*/ 133616 h 417433"/>
                <a:gd name="connsiteX5" fmla="*/ 254000 w 743508"/>
                <a:gd name="connsiteY5" fmla="*/ 0 h 417433"/>
                <a:gd name="connsiteX0" fmla="*/ 254000 w 743508"/>
                <a:gd name="connsiteY0" fmla="*/ 0 h 417433"/>
                <a:gd name="connsiteX1" fmla="*/ 743508 w 743508"/>
                <a:gd name="connsiteY1" fmla="*/ 0 h 417433"/>
                <a:gd name="connsiteX2" fmla="*/ 743508 w 743508"/>
                <a:gd name="connsiteY2" fmla="*/ 417433 h 417433"/>
                <a:gd name="connsiteX3" fmla="*/ 0 w 743508"/>
                <a:gd name="connsiteY3" fmla="*/ 249158 h 417433"/>
                <a:gd name="connsiteX4" fmla="*/ 308253 w 743508"/>
                <a:gd name="connsiteY4" fmla="*/ 133616 h 417433"/>
                <a:gd name="connsiteX5" fmla="*/ 254000 w 743508"/>
                <a:gd name="connsiteY5" fmla="*/ 0 h 417433"/>
                <a:gd name="connsiteX0" fmla="*/ 254000 w 781608"/>
                <a:gd name="connsiteY0" fmla="*/ 0 h 534908"/>
                <a:gd name="connsiteX1" fmla="*/ 743508 w 781608"/>
                <a:gd name="connsiteY1" fmla="*/ 0 h 534908"/>
                <a:gd name="connsiteX2" fmla="*/ 781608 w 781608"/>
                <a:gd name="connsiteY2" fmla="*/ 534908 h 534908"/>
                <a:gd name="connsiteX3" fmla="*/ 0 w 781608"/>
                <a:gd name="connsiteY3" fmla="*/ 249158 h 534908"/>
                <a:gd name="connsiteX4" fmla="*/ 308253 w 781608"/>
                <a:gd name="connsiteY4" fmla="*/ 133616 h 534908"/>
                <a:gd name="connsiteX5" fmla="*/ 254000 w 781608"/>
                <a:gd name="connsiteY5" fmla="*/ 0 h 534908"/>
                <a:gd name="connsiteX0" fmla="*/ 254000 w 781608"/>
                <a:gd name="connsiteY0" fmla="*/ 0 h 534908"/>
                <a:gd name="connsiteX1" fmla="*/ 743508 w 781608"/>
                <a:gd name="connsiteY1" fmla="*/ 0 h 534908"/>
                <a:gd name="connsiteX2" fmla="*/ 667028 w 781608"/>
                <a:gd name="connsiteY2" fmla="*/ 270140 h 534908"/>
                <a:gd name="connsiteX3" fmla="*/ 781608 w 781608"/>
                <a:gd name="connsiteY3" fmla="*/ 534908 h 534908"/>
                <a:gd name="connsiteX4" fmla="*/ 0 w 781608"/>
                <a:gd name="connsiteY4" fmla="*/ 249158 h 534908"/>
                <a:gd name="connsiteX5" fmla="*/ 308253 w 781608"/>
                <a:gd name="connsiteY5" fmla="*/ 133616 h 534908"/>
                <a:gd name="connsiteX6" fmla="*/ 254000 w 781608"/>
                <a:gd name="connsiteY6" fmla="*/ 0 h 534908"/>
                <a:gd name="connsiteX0" fmla="*/ 254000 w 1026326"/>
                <a:gd name="connsiteY0" fmla="*/ 0 h 534908"/>
                <a:gd name="connsiteX1" fmla="*/ 743508 w 1026326"/>
                <a:gd name="connsiteY1" fmla="*/ 0 h 534908"/>
                <a:gd name="connsiteX2" fmla="*/ 1025803 w 1026326"/>
                <a:gd name="connsiteY2" fmla="*/ 320940 h 534908"/>
                <a:gd name="connsiteX3" fmla="*/ 667028 w 1026326"/>
                <a:gd name="connsiteY3" fmla="*/ 270140 h 534908"/>
                <a:gd name="connsiteX4" fmla="*/ 781608 w 1026326"/>
                <a:gd name="connsiteY4" fmla="*/ 534908 h 534908"/>
                <a:gd name="connsiteX5" fmla="*/ 0 w 1026326"/>
                <a:gd name="connsiteY5" fmla="*/ 249158 h 534908"/>
                <a:gd name="connsiteX6" fmla="*/ 308253 w 1026326"/>
                <a:gd name="connsiteY6" fmla="*/ 133616 h 534908"/>
                <a:gd name="connsiteX7" fmla="*/ 254000 w 1026326"/>
                <a:gd name="connsiteY7" fmla="*/ 0 h 534908"/>
                <a:gd name="connsiteX0" fmla="*/ 254000 w 1025803"/>
                <a:gd name="connsiteY0" fmla="*/ 0 h 534908"/>
                <a:gd name="connsiteX1" fmla="*/ 743508 w 1025803"/>
                <a:gd name="connsiteY1" fmla="*/ 0 h 534908"/>
                <a:gd name="connsiteX2" fmla="*/ 1025803 w 1025803"/>
                <a:gd name="connsiteY2" fmla="*/ 320940 h 534908"/>
                <a:gd name="connsiteX3" fmla="*/ 667028 w 1025803"/>
                <a:gd name="connsiteY3" fmla="*/ 270140 h 534908"/>
                <a:gd name="connsiteX4" fmla="*/ 781608 w 1025803"/>
                <a:gd name="connsiteY4" fmla="*/ 534908 h 534908"/>
                <a:gd name="connsiteX5" fmla="*/ 0 w 1025803"/>
                <a:gd name="connsiteY5" fmla="*/ 249158 h 534908"/>
                <a:gd name="connsiteX6" fmla="*/ 308253 w 1025803"/>
                <a:gd name="connsiteY6" fmla="*/ 133616 h 534908"/>
                <a:gd name="connsiteX7" fmla="*/ 254000 w 1025803"/>
                <a:gd name="connsiteY7" fmla="*/ 0 h 534908"/>
                <a:gd name="connsiteX0" fmla="*/ 254000 w 1029338"/>
                <a:gd name="connsiteY0" fmla="*/ 0 h 534908"/>
                <a:gd name="connsiteX1" fmla="*/ 743508 w 1029338"/>
                <a:gd name="connsiteY1" fmla="*/ 0 h 534908"/>
                <a:gd name="connsiteX2" fmla="*/ 670204 w 1029338"/>
                <a:gd name="connsiteY2" fmla="*/ 133615 h 534908"/>
                <a:gd name="connsiteX3" fmla="*/ 1025803 w 1029338"/>
                <a:gd name="connsiteY3" fmla="*/ 320940 h 534908"/>
                <a:gd name="connsiteX4" fmla="*/ 667028 w 1029338"/>
                <a:gd name="connsiteY4" fmla="*/ 270140 h 534908"/>
                <a:gd name="connsiteX5" fmla="*/ 781608 w 1029338"/>
                <a:gd name="connsiteY5" fmla="*/ 534908 h 534908"/>
                <a:gd name="connsiteX6" fmla="*/ 0 w 1029338"/>
                <a:gd name="connsiteY6" fmla="*/ 249158 h 534908"/>
                <a:gd name="connsiteX7" fmla="*/ 308253 w 1029338"/>
                <a:gd name="connsiteY7" fmla="*/ 133616 h 534908"/>
                <a:gd name="connsiteX8" fmla="*/ 254000 w 1029338"/>
                <a:gd name="connsiteY8" fmla="*/ 0 h 534908"/>
                <a:gd name="connsiteX0" fmla="*/ 254000 w 1029338"/>
                <a:gd name="connsiteY0" fmla="*/ 0 h 534908"/>
                <a:gd name="connsiteX1" fmla="*/ 743508 w 1029338"/>
                <a:gd name="connsiteY1" fmla="*/ 0 h 534908"/>
                <a:gd name="connsiteX2" fmla="*/ 670204 w 1029338"/>
                <a:gd name="connsiteY2" fmla="*/ 133615 h 534908"/>
                <a:gd name="connsiteX3" fmla="*/ 1025803 w 1029338"/>
                <a:gd name="connsiteY3" fmla="*/ 320940 h 534908"/>
                <a:gd name="connsiteX4" fmla="*/ 667028 w 1029338"/>
                <a:gd name="connsiteY4" fmla="*/ 270140 h 534908"/>
                <a:gd name="connsiteX5" fmla="*/ 781608 w 1029338"/>
                <a:gd name="connsiteY5" fmla="*/ 534908 h 534908"/>
                <a:gd name="connsiteX6" fmla="*/ 0 w 1029338"/>
                <a:gd name="connsiteY6" fmla="*/ 249158 h 534908"/>
                <a:gd name="connsiteX7" fmla="*/ 308253 w 1029338"/>
                <a:gd name="connsiteY7" fmla="*/ 133616 h 534908"/>
                <a:gd name="connsiteX8" fmla="*/ 254000 w 1029338"/>
                <a:gd name="connsiteY8" fmla="*/ 0 h 534908"/>
                <a:gd name="connsiteX0" fmla="*/ 254000 w 1086525"/>
                <a:gd name="connsiteY0" fmla="*/ 0 h 534908"/>
                <a:gd name="connsiteX1" fmla="*/ 743508 w 1086525"/>
                <a:gd name="connsiteY1" fmla="*/ 0 h 534908"/>
                <a:gd name="connsiteX2" fmla="*/ 1086128 w 1086525"/>
                <a:gd name="connsiteY2" fmla="*/ 168540 h 534908"/>
                <a:gd name="connsiteX3" fmla="*/ 670204 w 1086525"/>
                <a:gd name="connsiteY3" fmla="*/ 133615 h 534908"/>
                <a:gd name="connsiteX4" fmla="*/ 1025803 w 1086525"/>
                <a:gd name="connsiteY4" fmla="*/ 320940 h 534908"/>
                <a:gd name="connsiteX5" fmla="*/ 667028 w 1086525"/>
                <a:gd name="connsiteY5" fmla="*/ 270140 h 534908"/>
                <a:gd name="connsiteX6" fmla="*/ 781608 w 1086525"/>
                <a:gd name="connsiteY6" fmla="*/ 534908 h 534908"/>
                <a:gd name="connsiteX7" fmla="*/ 0 w 1086525"/>
                <a:gd name="connsiteY7" fmla="*/ 249158 h 534908"/>
                <a:gd name="connsiteX8" fmla="*/ 308253 w 1086525"/>
                <a:gd name="connsiteY8" fmla="*/ 133616 h 534908"/>
                <a:gd name="connsiteX9" fmla="*/ 254000 w 1086525"/>
                <a:gd name="connsiteY9" fmla="*/ 0 h 534908"/>
                <a:gd name="connsiteX0" fmla="*/ 254000 w 1086128"/>
                <a:gd name="connsiteY0" fmla="*/ 0 h 534908"/>
                <a:gd name="connsiteX1" fmla="*/ 743508 w 1086128"/>
                <a:gd name="connsiteY1" fmla="*/ 0 h 534908"/>
                <a:gd name="connsiteX2" fmla="*/ 1086128 w 1086128"/>
                <a:gd name="connsiteY2" fmla="*/ 168540 h 534908"/>
                <a:gd name="connsiteX3" fmla="*/ 670204 w 1086128"/>
                <a:gd name="connsiteY3" fmla="*/ 133615 h 534908"/>
                <a:gd name="connsiteX4" fmla="*/ 1025803 w 1086128"/>
                <a:gd name="connsiteY4" fmla="*/ 320940 h 534908"/>
                <a:gd name="connsiteX5" fmla="*/ 667028 w 1086128"/>
                <a:gd name="connsiteY5" fmla="*/ 270140 h 534908"/>
                <a:gd name="connsiteX6" fmla="*/ 781608 w 1086128"/>
                <a:gd name="connsiteY6" fmla="*/ 534908 h 534908"/>
                <a:gd name="connsiteX7" fmla="*/ 0 w 1086128"/>
                <a:gd name="connsiteY7" fmla="*/ 249158 h 534908"/>
                <a:gd name="connsiteX8" fmla="*/ 308253 w 1086128"/>
                <a:gd name="connsiteY8" fmla="*/ 133616 h 534908"/>
                <a:gd name="connsiteX9" fmla="*/ 254000 w 1086128"/>
                <a:gd name="connsiteY9" fmla="*/ 0 h 534908"/>
                <a:gd name="connsiteX0" fmla="*/ 254000 w 1086128"/>
                <a:gd name="connsiteY0" fmla="*/ 120650 h 655558"/>
                <a:gd name="connsiteX1" fmla="*/ 438708 w 1086128"/>
                <a:gd name="connsiteY1" fmla="*/ 0 h 655558"/>
                <a:gd name="connsiteX2" fmla="*/ 1086128 w 1086128"/>
                <a:gd name="connsiteY2" fmla="*/ 289190 h 655558"/>
                <a:gd name="connsiteX3" fmla="*/ 670204 w 1086128"/>
                <a:gd name="connsiteY3" fmla="*/ 254265 h 655558"/>
                <a:gd name="connsiteX4" fmla="*/ 1025803 w 1086128"/>
                <a:gd name="connsiteY4" fmla="*/ 441590 h 655558"/>
                <a:gd name="connsiteX5" fmla="*/ 667028 w 1086128"/>
                <a:gd name="connsiteY5" fmla="*/ 390790 h 655558"/>
                <a:gd name="connsiteX6" fmla="*/ 781608 w 1086128"/>
                <a:gd name="connsiteY6" fmla="*/ 655558 h 655558"/>
                <a:gd name="connsiteX7" fmla="*/ 0 w 1086128"/>
                <a:gd name="connsiteY7" fmla="*/ 369808 h 655558"/>
                <a:gd name="connsiteX8" fmla="*/ 308253 w 1086128"/>
                <a:gd name="connsiteY8" fmla="*/ 254266 h 655558"/>
                <a:gd name="connsiteX9" fmla="*/ 254000 w 1086128"/>
                <a:gd name="connsiteY9" fmla="*/ 120650 h 655558"/>
                <a:gd name="connsiteX0" fmla="*/ 254000 w 1086128"/>
                <a:gd name="connsiteY0" fmla="*/ 121944 h 656852"/>
                <a:gd name="connsiteX1" fmla="*/ 438708 w 1086128"/>
                <a:gd name="connsiteY1" fmla="*/ 1294 h 656852"/>
                <a:gd name="connsiteX2" fmla="*/ 543203 w 1086128"/>
                <a:gd name="connsiteY2" fmla="*/ 84109 h 656852"/>
                <a:gd name="connsiteX3" fmla="*/ 1086128 w 1086128"/>
                <a:gd name="connsiteY3" fmla="*/ 290484 h 656852"/>
                <a:gd name="connsiteX4" fmla="*/ 670204 w 1086128"/>
                <a:gd name="connsiteY4" fmla="*/ 255559 h 656852"/>
                <a:gd name="connsiteX5" fmla="*/ 1025803 w 1086128"/>
                <a:gd name="connsiteY5" fmla="*/ 442884 h 656852"/>
                <a:gd name="connsiteX6" fmla="*/ 667028 w 1086128"/>
                <a:gd name="connsiteY6" fmla="*/ 392084 h 656852"/>
                <a:gd name="connsiteX7" fmla="*/ 781608 w 1086128"/>
                <a:gd name="connsiteY7" fmla="*/ 656852 h 656852"/>
                <a:gd name="connsiteX8" fmla="*/ 0 w 1086128"/>
                <a:gd name="connsiteY8" fmla="*/ 371102 h 656852"/>
                <a:gd name="connsiteX9" fmla="*/ 308253 w 1086128"/>
                <a:gd name="connsiteY9" fmla="*/ 255560 h 656852"/>
                <a:gd name="connsiteX10" fmla="*/ 254000 w 1086128"/>
                <a:gd name="connsiteY10" fmla="*/ 121944 h 656852"/>
                <a:gd name="connsiteX0" fmla="*/ 254000 w 1086128"/>
                <a:gd name="connsiteY0" fmla="*/ 121804 h 656712"/>
                <a:gd name="connsiteX1" fmla="*/ 438708 w 1086128"/>
                <a:gd name="connsiteY1" fmla="*/ 1154 h 656712"/>
                <a:gd name="connsiteX2" fmla="*/ 543203 w 1086128"/>
                <a:gd name="connsiteY2" fmla="*/ 83969 h 656712"/>
                <a:gd name="connsiteX3" fmla="*/ 1086128 w 1086128"/>
                <a:gd name="connsiteY3" fmla="*/ 290344 h 656712"/>
                <a:gd name="connsiteX4" fmla="*/ 670204 w 1086128"/>
                <a:gd name="connsiteY4" fmla="*/ 255419 h 656712"/>
                <a:gd name="connsiteX5" fmla="*/ 1025803 w 1086128"/>
                <a:gd name="connsiteY5" fmla="*/ 442744 h 656712"/>
                <a:gd name="connsiteX6" fmla="*/ 667028 w 1086128"/>
                <a:gd name="connsiteY6" fmla="*/ 391944 h 656712"/>
                <a:gd name="connsiteX7" fmla="*/ 781608 w 1086128"/>
                <a:gd name="connsiteY7" fmla="*/ 656712 h 656712"/>
                <a:gd name="connsiteX8" fmla="*/ 0 w 1086128"/>
                <a:gd name="connsiteY8" fmla="*/ 370962 h 656712"/>
                <a:gd name="connsiteX9" fmla="*/ 308253 w 1086128"/>
                <a:gd name="connsiteY9" fmla="*/ 255420 h 656712"/>
                <a:gd name="connsiteX10" fmla="*/ 254000 w 1086128"/>
                <a:gd name="connsiteY10" fmla="*/ 121804 h 656712"/>
                <a:gd name="connsiteX0" fmla="*/ 254000 w 1090839"/>
                <a:gd name="connsiteY0" fmla="*/ 121804 h 656712"/>
                <a:gd name="connsiteX1" fmla="*/ 438708 w 1090839"/>
                <a:gd name="connsiteY1" fmla="*/ 1154 h 656712"/>
                <a:gd name="connsiteX2" fmla="*/ 543203 w 1090839"/>
                <a:gd name="connsiteY2" fmla="*/ 83969 h 656712"/>
                <a:gd name="connsiteX3" fmla="*/ 1019453 w 1090839"/>
                <a:gd name="connsiteY3" fmla="*/ 99844 h 656712"/>
                <a:gd name="connsiteX4" fmla="*/ 1086128 w 1090839"/>
                <a:gd name="connsiteY4" fmla="*/ 290344 h 656712"/>
                <a:gd name="connsiteX5" fmla="*/ 670204 w 1090839"/>
                <a:gd name="connsiteY5" fmla="*/ 255419 h 656712"/>
                <a:gd name="connsiteX6" fmla="*/ 1025803 w 1090839"/>
                <a:gd name="connsiteY6" fmla="*/ 442744 h 656712"/>
                <a:gd name="connsiteX7" fmla="*/ 667028 w 1090839"/>
                <a:gd name="connsiteY7" fmla="*/ 391944 h 656712"/>
                <a:gd name="connsiteX8" fmla="*/ 781608 w 1090839"/>
                <a:gd name="connsiteY8" fmla="*/ 656712 h 656712"/>
                <a:gd name="connsiteX9" fmla="*/ 0 w 1090839"/>
                <a:gd name="connsiteY9" fmla="*/ 370962 h 656712"/>
                <a:gd name="connsiteX10" fmla="*/ 308253 w 1090839"/>
                <a:gd name="connsiteY10" fmla="*/ 255420 h 656712"/>
                <a:gd name="connsiteX11" fmla="*/ 254000 w 1090839"/>
                <a:gd name="connsiteY11" fmla="*/ 121804 h 656712"/>
                <a:gd name="connsiteX0" fmla="*/ 254000 w 1093923"/>
                <a:gd name="connsiteY0" fmla="*/ 121804 h 656712"/>
                <a:gd name="connsiteX1" fmla="*/ 438708 w 1093923"/>
                <a:gd name="connsiteY1" fmla="*/ 1154 h 656712"/>
                <a:gd name="connsiteX2" fmla="*/ 543203 w 1093923"/>
                <a:gd name="connsiteY2" fmla="*/ 83969 h 656712"/>
                <a:gd name="connsiteX3" fmla="*/ 1028978 w 1093923"/>
                <a:gd name="connsiteY3" fmla="*/ 80794 h 656712"/>
                <a:gd name="connsiteX4" fmla="*/ 1086128 w 1093923"/>
                <a:gd name="connsiteY4" fmla="*/ 290344 h 656712"/>
                <a:gd name="connsiteX5" fmla="*/ 670204 w 1093923"/>
                <a:gd name="connsiteY5" fmla="*/ 255419 h 656712"/>
                <a:gd name="connsiteX6" fmla="*/ 1025803 w 1093923"/>
                <a:gd name="connsiteY6" fmla="*/ 442744 h 656712"/>
                <a:gd name="connsiteX7" fmla="*/ 667028 w 1093923"/>
                <a:gd name="connsiteY7" fmla="*/ 391944 h 656712"/>
                <a:gd name="connsiteX8" fmla="*/ 781608 w 1093923"/>
                <a:gd name="connsiteY8" fmla="*/ 656712 h 656712"/>
                <a:gd name="connsiteX9" fmla="*/ 0 w 1093923"/>
                <a:gd name="connsiteY9" fmla="*/ 370962 h 656712"/>
                <a:gd name="connsiteX10" fmla="*/ 308253 w 1093923"/>
                <a:gd name="connsiteY10" fmla="*/ 255420 h 656712"/>
                <a:gd name="connsiteX11" fmla="*/ 254000 w 1093923"/>
                <a:gd name="connsiteY11" fmla="*/ 121804 h 656712"/>
                <a:gd name="connsiteX0" fmla="*/ 254000 w 1093923"/>
                <a:gd name="connsiteY0" fmla="*/ 121804 h 656712"/>
                <a:gd name="connsiteX1" fmla="*/ 438708 w 1093923"/>
                <a:gd name="connsiteY1" fmla="*/ 1154 h 656712"/>
                <a:gd name="connsiteX2" fmla="*/ 543203 w 1093923"/>
                <a:gd name="connsiteY2" fmla="*/ 83969 h 656712"/>
                <a:gd name="connsiteX3" fmla="*/ 1028978 w 1093923"/>
                <a:gd name="connsiteY3" fmla="*/ 80794 h 656712"/>
                <a:gd name="connsiteX4" fmla="*/ 1086128 w 1093923"/>
                <a:gd name="connsiteY4" fmla="*/ 290344 h 656712"/>
                <a:gd name="connsiteX5" fmla="*/ 670204 w 1093923"/>
                <a:gd name="connsiteY5" fmla="*/ 255419 h 656712"/>
                <a:gd name="connsiteX6" fmla="*/ 1025803 w 1093923"/>
                <a:gd name="connsiteY6" fmla="*/ 442744 h 656712"/>
                <a:gd name="connsiteX7" fmla="*/ 667028 w 1093923"/>
                <a:gd name="connsiteY7" fmla="*/ 391944 h 656712"/>
                <a:gd name="connsiteX8" fmla="*/ 781608 w 1093923"/>
                <a:gd name="connsiteY8" fmla="*/ 656712 h 656712"/>
                <a:gd name="connsiteX9" fmla="*/ 0 w 1093923"/>
                <a:gd name="connsiteY9" fmla="*/ 370962 h 656712"/>
                <a:gd name="connsiteX10" fmla="*/ 308253 w 1093923"/>
                <a:gd name="connsiteY10" fmla="*/ 255420 h 656712"/>
                <a:gd name="connsiteX11" fmla="*/ 254000 w 1093923"/>
                <a:gd name="connsiteY11" fmla="*/ 121804 h 656712"/>
                <a:gd name="connsiteX0" fmla="*/ 254000 w 1094500"/>
                <a:gd name="connsiteY0" fmla="*/ 121804 h 656712"/>
                <a:gd name="connsiteX1" fmla="*/ 438708 w 1094500"/>
                <a:gd name="connsiteY1" fmla="*/ 1154 h 656712"/>
                <a:gd name="connsiteX2" fmla="*/ 543203 w 1094500"/>
                <a:gd name="connsiteY2" fmla="*/ 83969 h 656712"/>
                <a:gd name="connsiteX3" fmla="*/ 1028978 w 1094500"/>
                <a:gd name="connsiteY3" fmla="*/ 80794 h 656712"/>
                <a:gd name="connsiteX4" fmla="*/ 762278 w 1094500"/>
                <a:gd name="connsiteY4" fmla="*/ 150644 h 656712"/>
                <a:gd name="connsiteX5" fmla="*/ 1086128 w 1094500"/>
                <a:gd name="connsiteY5" fmla="*/ 290344 h 656712"/>
                <a:gd name="connsiteX6" fmla="*/ 670204 w 1094500"/>
                <a:gd name="connsiteY6" fmla="*/ 255419 h 656712"/>
                <a:gd name="connsiteX7" fmla="*/ 1025803 w 1094500"/>
                <a:gd name="connsiteY7" fmla="*/ 442744 h 656712"/>
                <a:gd name="connsiteX8" fmla="*/ 667028 w 1094500"/>
                <a:gd name="connsiteY8" fmla="*/ 391944 h 656712"/>
                <a:gd name="connsiteX9" fmla="*/ 781608 w 1094500"/>
                <a:gd name="connsiteY9" fmla="*/ 656712 h 656712"/>
                <a:gd name="connsiteX10" fmla="*/ 0 w 1094500"/>
                <a:gd name="connsiteY10" fmla="*/ 370962 h 656712"/>
                <a:gd name="connsiteX11" fmla="*/ 308253 w 1094500"/>
                <a:gd name="connsiteY11" fmla="*/ 255420 h 656712"/>
                <a:gd name="connsiteX12" fmla="*/ 254000 w 1094500"/>
                <a:gd name="connsiteY12" fmla="*/ 121804 h 656712"/>
                <a:gd name="connsiteX0" fmla="*/ 254000 w 1094500"/>
                <a:gd name="connsiteY0" fmla="*/ 121804 h 656712"/>
                <a:gd name="connsiteX1" fmla="*/ 438708 w 1094500"/>
                <a:gd name="connsiteY1" fmla="*/ 1154 h 656712"/>
                <a:gd name="connsiteX2" fmla="*/ 543203 w 1094500"/>
                <a:gd name="connsiteY2" fmla="*/ 83969 h 656712"/>
                <a:gd name="connsiteX3" fmla="*/ 1028978 w 1094500"/>
                <a:gd name="connsiteY3" fmla="*/ 80794 h 656712"/>
                <a:gd name="connsiteX4" fmla="*/ 762278 w 1094500"/>
                <a:gd name="connsiteY4" fmla="*/ 150644 h 656712"/>
                <a:gd name="connsiteX5" fmla="*/ 1086128 w 1094500"/>
                <a:gd name="connsiteY5" fmla="*/ 290344 h 656712"/>
                <a:gd name="connsiteX6" fmla="*/ 670204 w 1094500"/>
                <a:gd name="connsiteY6" fmla="*/ 255419 h 656712"/>
                <a:gd name="connsiteX7" fmla="*/ 1025803 w 1094500"/>
                <a:gd name="connsiteY7" fmla="*/ 442744 h 656712"/>
                <a:gd name="connsiteX8" fmla="*/ 667028 w 1094500"/>
                <a:gd name="connsiteY8" fmla="*/ 391944 h 656712"/>
                <a:gd name="connsiteX9" fmla="*/ 781608 w 1094500"/>
                <a:gd name="connsiteY9" fmla="*/ 656712 h 656712"/>
                <a:gd name="connsiteX10" fmla="*/ 0 w 1094500"/>
                <a:gd name="connsiteY10" fmla="*/ 370962 h 656712"/>
                <a:gd name="connsiteX11" fmla="*/ 308253 w 1094500"/>
                <a:gd name="connsiteY11" fmla="*/ 255420 h 656712"/>
                <a:gd name="connsiteX12" fmla="*/ 254000 w 1094500"/>
                <a:gd name="connsiteY12" fmla="*/ 121804 h 656712"/>
                <a:gd name="connsiteX0" fmla="*/ 254000 w 1094500"/>
                <a:gd name="connsiteY0" fmla="*/ 121804 h 656712"/>
                <a:gd name="connsiteX1" fmla="*/ 438708 w 1094500"/>
                <a:gd name="connsiteY1" fmla="*/ 1154 h 656712"/>
                <a:gd name="connsiteX2" fmla="*/ 543203 w 1094500"/>
                <a:gd name="connsiteY2" fmla="*/ 83969 h 656712"/>
                <a:gd name="connsiteX3" fmla="*/ 1028978 w 1094500"/>
                <a:gd name="connsiteY3" fmla="*/ 80794 h 656712"/>
                <a:gd name="connsiteX4" fmla="*/ 762278 w 1094500"/>
                <a:gd name="connsiteY4" fmla="*/ 150644 h 656712"/>
                <a:gd name="connsiteX5" fmla="*/ 1086128 w 1094500"/>
                <a:gd name="connsiteY5" fmla="*/ 290344 h 656712"/>
                <a:gd name="connsiteX6" fmla="*/ 670204 w 1094500"/>
                <a:gd name="connsiteY6" fmla="*/ 255419 h 656712"/>
                <a:gd name="connsiteX7" fmla="*/ 1025803 w 1094500"/>
                <a:gd name="connsiteY7" fmla="*/ 442744 h 656712"/>
                <a:gd name="connsiteX8" fmla="*/ 667028 w 1094500"/>
                <a:gd name="connsiteY8" fmla="*/ 391944 h 656712"/>
                <a:gd name="connsiteX9" fmla="*/ 781608 w 1094500"/>
                <a:gd name="connsiteY9" fmla="*/ 656712 h 656712"/>
                <a:gd name="connsiteX10" fmla="*/ 0 w 1094500"/>
                <a:gd name="connsiteY10" fmla="*/ 370962 h 656712"/>
                <a:gd name="connsiteX11" fmla="*/ 308253 w 1094500"/>
                <a:gd name="connsiteY11" fmla="*/ 255420 h 656712"/>
                <a:gd name="connsiteX12" fmla="*/ 254000 w 1094500"/>
                <a:gd name="connsiteY12" fmla="*/ 121804 h 656712"/>
                <a:gd name="connsiteX0" fmla="*/ 241300 w 1094500"/>
                <a:gd name="connsiteY0" fmla="*/ 121804 h 656712"/>
                <a:gd name="connsiteX1" fmla="*/ 438708 w 1094500"/>
                <a:gd name="connsiteY1" fmla="*/ 1154 h 656712"/>
                <a:gd name="connsiteX2" fmla="*/ 543203 w 1094500"/>
                <a:gd name="connsiteY2" fmla="*/ 83969 h 656712"/>
                <a:gd name="connsiteX3" fmla="*/ 1028978 w 1094500"/>
                <a:gd name="connsiteY3" fmla="*/ 80794 h 656712"/>
                <a:gd name="connsiteX4" fmla="*/ 762278 w 1094500"/>
                <a:gd name="connsiteY4" fmla="*/ 150644 h 656712"/>
                <a:gd name="connsiteX5" fmla="*/ 1086128 w 1094500"/>
                <a:gd name="connsiteY5" fmla="*/ 290344 h 656712"/>
                <a:gd name="connsiteX6" fmla="*/ 670204 w 1094500"/>
                <a:gd name="connsiteY6" fmla="*/ 255419 h 656712"/>
                <a:gd name="connsiteX7" fmla="*/ 1025803 w 1094500"/>
                <a:gd name="connsiteY7" fmla="*/ 442744 h 656712"/>
                <a:gd name="connsiteX8" fmla="*/ 667028 w 1094500"/>
                <a:gd name="connsiteY8" fmla="*/ 391944 h 656712"/>
                <a:gd name="connsiteX9" fmla="*/ 781608 w 1094500"/>
                <a:gd name="connsiteY9" fmla="*/ 656712 h 656712"/>
                <a:gd name="connsiteX10" fmla="*/ 0 w 1094500"/>
                <a:gd name="connsiteY10" fmla="*/ 370962 h 656712"/>
                <a:gd name="connsiteX11" fmla="*/ 308253 w 1094500"/>
                <a:gd name="connsiteY11" fmla="*/ 255420 h 656712"/>
                <a:gd name="connsiteX12" fmla="*/ 241300 w 1094500"/>
                <a:gd name="connsiteY12" fmla="*/ 121804 h 656712"/>
                <a:gd name="connsiteX0" fmla="*/ 241300 w 1094500"/>
                <a:gd name="connsiteY0" fmla="*/ 121804 h 656712"/>
                <a:gd name="connsiteX1" fmla="*/ 438708 w 1094500"/>
                <a:gd name="connsiteY1" fmla="*/ 1154 h 656712"/>
                <a:gd name="connsiteX2" fmla="*/ 543203 w 1094500"/>
                <a:gd name="connsiteY2" fmla="*/ 83969 h 656712"/>
                <a:gd name="connsiteX3" fmla="*/ 1028978 w 1094500"/>
                <a:gd name="connsiteY3" fmla="*/ 80794 h 656712"/>
                <a:gd name="connsiteX4" fmla="*/ 762278 w 1094500"/>
                <a:gd name="connsiteY4" fmla="*/ 150644 h 656712"/>
                <a:gd name="connsiteX5" fmla="*/ 1086128 w 1094500"/>
                <a:gd name="connsiteY5" fmla="*/ 290344 h 656712"/>
                <a:gd name="connsiteX6" fmla="*/ 670204 w 1094500"/>
                <a:gd name="connsiteY6" fmla="*/ 255419 h 656712"/>
                <a:gd name="connsiteX7" fmla="*/ 1025803 w 1094500"/>
                <a:gd name="connsiteY7" fmla="*/ 442744 h 656712"/>
                <a:gd name="connsiteX8" fmla="*/ 667028 w 1094500"/>
                <a:gd name="connsiteY8" fmla="*/ 391944 h 656712"/>
                <a:gd name="connsiteX9" fmla="*/ 781608 w 1094500"/>
                <a:gd name="connsiteY9" fmla="*/ 656712 h 656712"/>
                <a:gd name="connsiteX10" fmla="*/ 0 w 1094500"/>
                <a:gd name="connsiteY10" fmla="*/ 370962 h 656712"/>
                <a:gd name="connsiteX11" fmla="*/ 308253 w 1094500"/>
                <a:gd name="connsiteY11" fmla="*/ 255420 h 656712"/>
                <a:gd name="connsiteX12" fmla="*/ 241300 w 1094500"/>
                <a:gd name="connsiteY12" fmla="*/ 121804 h 656712"/>
                <a:gd name="connsiteX0" fmla="*/ 241454 w 1094654"/>
                <a:gd name="connsiteY0" fmla="*/ 121804 h 657437"/>
                <a:gd name="connsiteX1" fmla="*/ 438862 w 1094654"/>
                <a:gd name="connsiteY1" fmla="*/ 1154 h 657437"/>
                <a:gd name="connsiteX2" fmla="*/ 543357 w 1094654"/>
                <a:gd name="connsiteY2" fmla="*/ 83969 h 657437"/>
                <a:gd name="connsiteX3" fmla="*/ 1029132 w 1094654"/>
                <a:gd name="connsiteY3" fmla="*/ 80794 h 657437"/>
                <a:gd name="connsiteX4" fmla="*/ 762432 w 1094654"/>
                <a:gd name="connsiteY4" fmla="*/ 150644 h 657437"/>
                <a:gd name="connsiteX5" fmla="*/ 1086282 w 1094654"/>
                <a:gd name="connsiteY5" fmla="*/ 290344 h 657437"/>
                <a:gd name="connsiteX6" fmla="*/ 670358 w 1094654"/>
                <a:gd name="connsiteY6" fmla="*/ 255419 h 657437"/>
                <a:gd name="connsiteX7" fmla="*/ 1025957 w 1094654"/>
                <a:gd name="connsiteY7" fmla="*/ 442744 h 657437"/>
                <a:gd name="connsiteX8" fmla="*/ 667182 w 1094654"/>
                <a:gd name="connsiteY8" fmla="*/ 391944 h 657437"/>
                <a:gd name="connsiteX9" fmla="*/ 781762 w 1094654"/>
                <a:gd name="connsiteY9" fmla="*/ 656712 h 657437"/>
                <a:gd name="connsiteX10" fmla="*/ 146481 w 1094654"/>
                <a:gd name="connsiteY10" fmla="*/ 522119 h 657437"/>
                <a:gd name="connsiteX11" fmla="*/ 154 w 1094654"/>
                <a:gd name="connsiteY11" fmla="*/ 370962 h 657437"/>
                <a:gd name="connsiteX12" fmla="*/ 308407 w 1094654"/>
                <a:gd name="connsiteY12" fmla="*/ 255420 h 657437"/>
                <a:gd name="connsiteX13" fmla="*/ 241454 w 1094654"/>
                <a:gd name="connsiteY13" fmla="*/ 121804 h 657437"/>
                <a:gd name="connsiteX0" fmla="*/ 241664 w 1094864"/>
                <a:gd name="connsiteY0" fmla="*/ 121804 h 657437"/>
                <a:gd name="connsiteX1" fmla="*/ 439072 w 1094864"/>
                <a:gd name="connsiteY1" fmla="*/ 1154 h 657437"/>
                <a:gd name="connsiteX2" fmla="*/ 543567 w 1094864"/>
                <a:gd name="connsiteY2" fmla="*/ 83969 h 657437"/>
                <a:gd name="connsiteX3" fmla="*/ 1029342 w 1094864"/>
                <a:gd name="connsiteY3" fmla="*/ 80794 h 657437"/>
                <a:gd name="connsiteX4" fmla="*/ 762642 w 1094864"/>
                <a:gd name="connsiteY4" fmla="*/ 150644 h 657437"/>
                <a:gd name="connsiteX5" fmla="*/ 1086492 w 1094864"/>
                <a:gd name="connsiteY5" fmla="*/ 290344 h 657437"/>
                <a:gd name="connsiteX6" fmla="*/ 670568 w 1094864"/>
                <a:gd name="connsiteY6" fmla="*/ 255419 h 657437"/>
                <a:gd name="connsiteX7" fmla="*/ 1026167 w 1094864"/>
                <a:gd name="connsiteY7" fmla="*/ 442744 h 657437"/>
                <a:gd name="connsiteX8" fmla="*/ 667392 w 1094864"/>
                <a:gd name="connsiteY8" fmla="*/ 391944 h 657437"/>
                <a:gd name="connsiteX9" fmla="*/ 781972 w 1094864"/>
                <a:gd name="connsiteY9" fmla="*/ 656712 h 657437"/>
                <a:gd name="connsiteX10" fmla="*/ 146691 w 1094864"/>
                <a:gd name="connsiteY10" fmla="*/ 522119 h 657437"/>
                <a:gd name="connsiteX11" fmla="*/ 364 w 1094864"/>
                <a:gd name="connsiteY11" fmla="*/ 370962 h 657437"/>
                <a:gd name="connsiteX12" fmla="*/ 308617 w 1094864"/>
                <a:gd name="connsiteY12" fmla="*/ 255420 h 657437"/>
                <a:gd name="connsiteX13" fmla="*/ 241664 w 1094864"/>
                <a:gd name="connsiteY13" fmla="*/ 121804 h 657437"/>
                <a:gd name="connsiteX0" fmla="*/ 241664 w 1094864"/>
                <a:gd name="connsiteY0" fmla="*/ 121804 h 659122"/>
                <a:gd name="connsiteX1" fmla="*/ 439072 w 1094864"/>
                <a:gd name="connsiteY1" fmla="*/ 1154 h 659122"/>
                <a:gd name="connsiteX2" fmla="*/ 543567 w 1094864"/>
                <a:gd name="connsiteY2" fmla="*/ 83969 h 659122"/>
                <a:gd name="connsiteX3" fmla="*/ 1029342 w 1094864"/>
                <a:gd name="connsiteY3" fmla="*/ 80794 h 659122"/>
                <a:gd name="connsiteX4" fmla="*/ 762642 w 1094864"/>
                <a:gd name="connsiteY4" fmla="*/ 150644 h 659122"/>
                <a:gd name="connsiteX5" fmla="*/ 1086492 w 1094864"/>
                <a:gd name="connsiteY5" fmla="*/ 290344 h 659122"/>
                <a:gd name="connsiteX6" fmla="*/ 670568 w 1094864"/>
                <a:gd name="connsiteY6" fmla="*/ 255419 h 659122"/>
                <a:gd name="connsiteX7" fmla="*/ 1026167 w 1094864"/>
                <a:gd name="connsiteY7" fmla="*/ 442744 h 659122"/>
                <a:gd name="connsiteX8" fmla="*/ 667392 w 1094864"/>
                <a:gd name="connsiteY8" fmla="*/ 391944 h 659122"/>
                <a:gd name="connsiteX9" fmla="*/ 781972 w 1094864"/>
                <a:gd name="connsiteY9" fmla="*/ 656712 h 659122"/>
                <a:gd name="connsiteX10" fmla="*/ 365766 w 1094864"/>
                <a:gd name="connsiteY10" fmla="*/ 410994 h 659122"/>
                <a:gd name="connsiteX11" fmla="*/ 146691 w 1094864"/>
                <a:gd name="connsiteY11" fmla="*/ 522119 h 659122"/>
                <a:gd name="connsiteX12" fmla="*/ 364 w 1094864"/>
                <a:gd name="connsiteY12" fmla="*/ 370962 h 659122"/>
                <a:gd name="connsiteX13" fmla="*/ 308617 w 1094864"/>
                <a:gd name="connsiteY13" fmla="*/ 255420 h 659122"/>
                <a:gd name="connsiteX14" fmla="*/ 241664 w 1094864"/>
                <a:gd name="connsiteY14" fmla="*/ 121804 h 659122"/>
                <a:gd name="connsiteX0" fmla="*/ 241664 w 1094864"/>
                <a:gd name="connsiteY0" fmla="*/ 121804 h 660451"/>
                <a:gd name="connsiteX1" fmla="*/ 439072 w 1094864"/>
                <a:gd name="connsiteY1" fmla="*/ 1154 h 660451"/>
                <a:gd name="connsiteX2" fmla="*/ 543567 w 1094864"/>
                <a:gd name="connsiteY2" fmla="*/ 83969 h 660451"/>
                <a:gd name="connsiteX3" fmla="*/ 1029342 w 1094864"/>
                <a:gd name="connsiteY3" fmla="*/ 80794 h 660451"/>
                <a:gd name="connsiteX4" fmla="*/ 762642 w 1094864"/>
                <a:gd name="connsiteY4" fmla="*/ 150644 h 660451"/>
                <a:gd name="connsiteX5" fmla="*/ 1086492 w 1094864"/>
                <a:gd name="connsiteY5" fmla="*/ 290344 h 660451"/>
                <a:gd name="connsiteX6" fmla="*/ 670568 w 1094864"/>
                <a:gd name="connsiteY6" fmla="*/ 255419 h 660451"/>
                <a:gd name="connsiteX7" fmla="*/ 1026167 w 1094864"/>
                <a:gd name="connsiteY7" fmla="*/ 442744 h 660451"/>
                <a:gd name="connsiteX8" fmla="*/ 667392 w 1094864"/>
                <a:gd name="connsiteY8" fmla="*/ 391944 h 660451"/>
                <a:gd name="connsiteX9" fmla="*/ 781972 w 1094864"/>
                <a:gd name="connsiteY9" fmla="*/ 656712 h 660451"/>
                <a:gd name="connsiteX10" fmla="*/ 365766 w 1094864"/>
                <a:gd name="connsiteY10" fmla="*/ 410994 h 660451"/>
                <a:gd name="connsiteX11" fmla="*/ 146691 w 1094864"/>
                <a:gd name="connsiteY11" fmla="*/ 522119 h 660451"/>
                <a:gd name="connsiteX12" fmla="*/ 364 w 1094864"/>
                <a:gd name="connsiteY12" fmla="*/ 370962 h 660451"/>
                <a:gd name="connsiteX13" fmla="*/ 308617 w 1094864"/>
                <a:gd name="connsiteY13" fmla="*/ 255420 h 660451"/>
                <a:gd name="connsiteX14" fmla="*/ 241664 w 1094864"/>
                <a:gd name="connsiteY14" fmla="*/ 121804 h 660451"/>
                <a:gd name="connsiteX0" fmla="*/ 241664 w 1094864"/>
                <a:gd name="connsiteY0" fmla="*/ 121804 h 660451"/>
                <a:gd name="connsiteX1" fmla="*/ 439072 w 1094864"/>
                <a:gd name="connsiteY1" fmla="*/ 1154 h 660451"/>
                <a:gd name="connsiteX2" fmla="*/ 543567 w 1094864"/>
                <a:gd name="connsiteY2" fmla="*/ 83969 h 660451"/>
                <a:gd name="connsiteX3" fmla="*/ 1029342 w 1094864"/>
                <a:gd name="connsiteY3" fmla="*/ 80794 h 660451"/>
                <a:gd name="connsiteX4" fmla="*/ 762642 w 1094864"/>
                <a:gd name="connsiteY4" fmla="*/ 150644 h 660451"/>
                <a:gd name="connsiteX5" fmla="*/ 1086492 w 1094864"/>
                <a:gd name="connsiteY5" fmla="*/ 290344 h 660451"/>
                <a:gd name="connsiteX6" fmla="*/ 670568 w 1094864"/>
                <a:gd name="connsiteY6" fmla="*/ 255419 h 660451"/>
                <a:gd name="connsiteX7" fmla="*/ 1026167 w 1094864"/>
                <a:gd name="connsiteY7" fmla="*/ 442744 h 660451"/>
                <a:gd name="connsiteX8" fmla="*/ 667392 w 1094864"/>
                <a:gd name="connsiteY8" fmla="*/ 391944 h 660451"/>
                <a:gd name="connsiteX9" fmla="*/ 781972 w 1094864"/>
                <a:gd name="connsiteY9" fmla="*/ 656712 h 660451"/>
                <a:gd name="connsiteX10" fmla="*/ 365766 w 1094864"/>
                <a:gd name="connsiteY10" fmla="*/ 410994 h 660451"/>
                <a:gd name="connsiteX11" fmla="*/ 146691 w 1094864"/>
                <a:gd name="connsiteY11" fmla="*/ 522119 h 660451"/>
                <a:gd name="connsiteX12" fmla="*/ 364 w 1094864"/>
                <a:gd name="connsiteY12" fmla="*/ 370962 h 660451"/>
                <a:gd name="connsiteX13" fmla="*/ 308617 w 1094864"/>
                <a:gd name="connsiteY13" fmla="*/ 255420 h 660451"/>
                <a:gd name="connsiteX14" fmla="*/ 241664 w 1094864"/>
                <a:gd name="connsiteY14" fmla="*/ 121804 h 660451"/>
                <a:gd name="connsiteX0" fmla="*/ 241664 w 1094864"/>
                <a:gd name="connsiteY0" fmla="*/ 121804 h 659562"/>
                <a:gd name="connsiteX1" fmla="*/ 439072 w 1094864"/>
                <a:gd name="connsiteY1" fmla="*/ 1154 h 659562"/>
                <a:gd name="connsiteX2" fmla="*/ 543567 w 1094864"/>
                <a:gd name="connsiteY2" fmla="*/ 83969 h 659562"/>
                <a:gd name="connsiteX3" fmla="*/ 1029342 w 1094864"/>
                <a:gd name="connsiteY3" fmla="*/ 80794 h 659562"/>
                <a:gd name="connsiteX4" fmla="*/ 762642 w 1094864"/>
                <a:gd name="connsiteY4" fmla="*/ 150644 h 659562"/>
                <a:gd name="connsiteX5" fmla="*/ 1086492 w 1094864"/>
                <a:gd name="connsiteY5" fmla="*/ 290344 h 659562"/>
                <a:gd name="connsiteX6" fmla="*/ 670568 w 1094864"/>
                <a:gd name="connsiteY6" fmla="*/ 255419 h 659562"/>
                <a:gd name="connsiteX7" fmla="*/ 1026167 w 1094864"/>
                <a:gd name="connsiteY7" fmla="*/ 442744 h 659562"/>
                <a:gd name="connsiteX8" fmla="*/ 667392 w 1094864"/>
                <a:gd name="connsiteY8" fmla="*/ 391944 h 659562"/>
                <a:gd name="connsiteX9" fmla="*/ 781972 w 1094864"/>
                <a:gd name="connsiteY9" fmla="*/ 656712 h 659562"/>
                <a:gd name="connsiteX10" fmla="*/ 365766 w 1094864"/>
                <a:gd name="connsiteY10" fmla="*/ 410994 h 659562"/>
                <a:gd name="connsiteX11" fmla="*/ 146691 w 1094864"/>
                <a:gd name="connsiteY11" fmla="*/ 522119 h 659562"/>
                <a:gd name="connsiteX12" fmla="*/ 364 w 1094864"/>
                <a:gd name="connsiteY12" fmla="*/ 370962 h 659562"/>
                <a:gd name="connsiteX13" fmla="*/ 308617 w 1094864"/>
                <a:gd name="connsiteY13" fmla="*/ 255420 h 659562"/>
                <a:gd name="connsiteX14" fmla="*/ 241664 w 1094864"/>
                <a:gd name="connsiteY14" fmla="*/ 121804 h 659562"/>
                <a:gd name="connsiteX0" fmla="*/ 241664 w 1094864"/>
                <a:gd name="connsiteY0" fmla="*/ 121804 h 659562"/>
                <a:gd name="connsiteX1" fmla="*/ 439072 w 1094864"/>
                <a:gd name="connsiteY1" fmla="*/ 1154 h 659562"/>
                <a:gd name="connsiteX2" fmla="*/ 543567 w 1094864"/>
                <a:gd name="connsiteY2" fmla="*/ 83969 h 659562"/>
                <a:gd name="connsiteX3" fmla="*/ 1029342 w 1094864"/>
                <a:gd name="connsiteY3" fmla="*/ 80794 h 659562"/>
                <a:gd name="connsiteX4" fmla="*/ 762642 w 1094864"/>
                <a:gd name="connsiteY4" fmla="*/ 150644 h 659562"/>
                <a:gd name="connsiteX5" fmla="*/ 1086492 w 1094864"/>
                <a:gd name="connsiteY5" fmla="*/ 290344 h 659562"/>
                <a:gd name="connsiteX6" fmla="*/ 670568 w 1094864"/>
                <a:gd name="connsiteY6" fmla="*/ 255419 h 659562"/>
                <a:gd name="connsiteX7" fmla="*/ 1026167 w 1094864"/>
                <a:gd name="connsiteY7" fmla="*/ 442744 h 659562"/>
                <a:gd name="connsiteX8" fmla="*/ 667392 w 1094864"/>
                <a:gd name="connsiteY8" fmla="*/ 391944 h 659562"/>
                <a:gd name="connsiteX9" fmla="*/ 781972 w 1094864"/>
                <a:gd name="connsiteY9" fmla="*/ 656712 h 659562"/>
                <a:gd name="connsiteX10" fmla="*/ 365766 w 1094864"/>
                <a:gd name="connsiteY10" fmla="*/ 410994 h 659562"/>
                <a:gd name="connsiteX11" fmla="*/ 146691 w 1094864"/>
                <a:gd name="connsiteY11" fmla="*/ 522119 h 659562"/>
                <a:gd name="connsiteX12" fmla="*/ 364 w 1094864"/>
                <a:gd name="connsiteY12" fmla="*/ 370962 h 659562"/>
                <a:gd name="connsiteX13" fmla="*/ 308617 w 1094864"/>
                <a:gd name="connsiteY13" fmla="*/ 255420 h 659562"/>
                <a:gd name="connsiteX14" fmla="*/ 241664 w 1094864"/>
                <a:gd name="connsiteY14" fmla="*/ 121804 h 659562"/>
                <a:gd name="connsiteX0" fmla="*/ 241664 w 1094864"/>
                <a:gd name="connsiteY0" fmla="*/ 121804 h 659562"/>
                <a:gd name="connsiteX1" fmla="*/ 439072 w 1094864"/>
                <a:gd name="connsiteY1" fmla="*/ 1154 h 659562"/>
                <a:gd name="connsiteX2" fmla="*/ 543567 w 1094864"/>
                <a:gd name="connsiteY2" fmla="*/ 83969 h 659562"/>
                <a:gd name="connsiteX3" fmla="*/ 1029342 w 1094864"/>
                <a:gd name="connsiteY3" fmla="*/ 80794 h 659562"/>
                <a:gd name="connsiteX4" fmla="*/ 762642 w 1094864"/>
                <a:gd name="connsiteY4" fmla="*/ 150644 h 659562"/>
                <a:gd name="connsiteX5" fmla="*/ 1086492 w 1094864"/>
                <a:gd name="connsiteY5" fmla="*/ 290344 h 659562"/>
                <a:gd name="connsiteX6" fmla="*/ 670568 w 1094864"/>
                <a:gd name="connsiteY6" fmla="*/ 255419 h 659562"/>
                <a:gd name="connsiteX7" fmla="*/ 1026167 w 1094864"/>
                <a:gd name="connsiteY7" fmla="*/ 442744 h 659562"/>
                <a:gd name="connsiteX8" fmla="*/ 651517 w 1094864"/>
                <a:gd name="connsiteY8" fmla="*/ 372894 h 659562"/>
                <a:gd name="connsiteX9" fmla="*/ 781972 w 1094864"/>
                <a:gd name="connsiteY9" fmla="*/ 656712 h 659562"/>
                <a:gd name="connsiteX10" fmla="*/ 365766 w 1094864"/>
                <a:gd name="connsiteY10" fmla="*/ 410994 h 659562"/>
                <a:gd name="connsiteX11" fmla="*/ 146691 w 1094864"/>
                <a:gd name="connsiteY11" fmla="*/ 522119 h 659562"/>
                <a:gd name="connsiteX12" fmla="*/ 364 w 1094864"/>
                <a:gd name="connsiteY12" fmla="*/ 370962 h 659562"/>
                <a:gd name="connsiteX13" fmla="*/ 308617 w 1094864"/>
                <a:gd name="connsiteY13" fmla="*/ 255420 h 659562"/>
                <a:gd name="connsiteX14" fmla="*/ 241664 w 1094864"/>
                <a:gd name="connsiteY14" fmla="*/ 121804 h 659562"/>
                <a:gd name="connsiteX0" fmla="*/ 241664 w 1094864"/>
                <a:gd name="connsiteY0" fmla="*/ 121804 h 659562"/>
                <a:gd name="connsiteX1" fmla="*/ 439072 w 1094864"/>
                <a:gd name="connsiteY1" fmla="*/ 1154 h 659562"/>
                <a:gd name="connsiteX2" fmla="*/ 543567 w 1094864"/>
                <a:gd name="connsiteY2" fmla="*/ 83969 h 659562"/>
                <a:gd name="connsiteX3" fmla="*/ 1029342 w 1094864"/>
                <a:gd name="connsiteY3" fmla="*/ 80794 h 659562"/>
                <a:gd name="connsiteX4" fmla="*/ 762642 w 1094864"/>
                <a:gd name="connsiteY4" fmla="*/ 150644 h 659562"/>
                <a:gd name="connsiteX5" fmla="*/ 1086492 w 1094864"/>
                <a:gd name="connsiteY5" fmla="*/ 290344 h 659562"/>
                <a:gd name="connsiteX6" fmla="*/ 670568 w 1094864"/>
                <a:gd name="connsiteY6" fmla="*/ 255419 h 659562"/>
                <a:gd name="connsiteX7" fmla="*/ 1026167 w 1094864"/>
                <a:gd name="connsiteY7" fmla="*/ 442744 h 659562"/>
                <a:gd name="connsiteX8" fmla="*/ 651517 w 1094864"/>
                <a:gd name="connsiteY8" fmla="*/ 372894 h 659562"/>
                <a:gd name="connsiteX9" fmla="*/ 781972 w 1094864"/>
                <a:gd name="connsiteY9" fmla="*/ 656712 h 659562"/>
                <a:gd name="connsiteX10" fmla="*/ 365766 w 1094864"/>
                <a:gd name="connsiteY10" fmla="*/ 410994 h 659562"/>
                <a:gd name="connsiteX11" fmla="*/ 146691 w 1094864"/>
                <a:gd name="connsiteY11" fmla="*/ 522119 h 659562"/>
                <a:gd name="connsiteX12" fmla="*/ 364 w 1094864"/>
                <a:gd name="connsiteY12" fmla="*/ 370962 h 659562"/>
                <a:gd name="connsiteX13" fmla="*/ 308617 w 1094864"/>
                <a:gd name="connsiteY13" fmla="*/ 255420 h 659562"/>
                <a:gd name="connsiteX14" fmla="*/ 241664 w 1094864"/>
                <a:gd name="connsiteY14" fmla="*/ 121804 h 659562"/>
                <a:gd name="connsiteX0" fmla="*/ 241664 w 1094864"/>
                <a:gd name="connsiteY0" fmla="*/ 121804 h 659562"/>
                <a:gd name="connsiteX1" fmla="*/ 439072 w 1094864"/>
                <a:gd name="connsiteY1" fmla="*/ 1154 h 659562"/>
                <a:gd name="connsiteX2" fmla="*/ 543567 w 1094864"/>
                <a:gd name="connsiteY2" fmla="*/ 83969 h 659562"/>
                <a:gd name="connsiteX3" fmla="*/ 1029342 w 1094864"/>
                <a:gd name="connsiteY3" fmla="*/ 80794 h 659562"/>
                <a:gd name="connsiteX4" fmla="*/ 762642 w 1094864"/>
                <a:gd name="connsiteY4" fmla="*/ 150644 h 659562"/>
                <a:gd name="connsiteX5" fmla="*/ 1086492 w 1094864"/>
                <a:gd name="connsiteY5" fmla="*/ 290344 h 659562"/>
                <a:gd name="connsiteX6" fmla="*/ 670568 w 1094864"/>
                <a:gd name="connsiteY6" fmla="*/ 255419 h 659562"/>
                <a:gd name="connsiteX7" fmla="*/ 1026167 w 1094864"/>
                <a:gd name="connsiteY7" fmla="*/ 442744 h 659562"/>
                <a:gd name="connsiteX8" fmla="*/ 651517 w 1094864"/>
                <a:gd name="connsiteY8" fmla="*/ 372894 h 659562"/>
                <a:gd name="connsiteX9" fmla="*/ 781972 w 1094864"/>
                <a:gd name="connsiteY9" fmla="*/ 656712 h 659562"/>
                <a:gd name="connsiteX10" fmla="*/ 365766 w 1094864"/>
                <a:gd name="connsiteY10" fmla="*/ 410994 h 659562"/>
                <a:gd name="connsiteX11" fmla="*/ 146691 w 1094864"/>
                <a:gd name="connsiteY11" fmla="*/ 522119 h 659562"/>
                <a:gd name="connsiteX12" fmla="*/ 364 w 1094864"/>
                <a:gd name="connsiteY12" fmla="*/ 370962 h 659562"/>
                <a:gd name="connsiteX13" fmla="*/ 308617 w 1094864"/>
                <a:gd name="connsiteY13" fmla="*/ 255420 h 659562"/>
                <a:gd name="connsiteX14" fmla="*/ 241664 w 1094864"/>
                <a:gd name="connsiteY14" fmla="*/ 121804 h 659562"/>
                <a:gd name="connsiteX0" fmla="*/ 241664 w 1094864"/>
                <a:gd name="connsiteY0" fmla="*/ 121804 h 659562"/>
                <a:gd name="connsiteX1" fmla="*/ 439072 w 1094864"/>
                <a:gd name="connsiteY1" fmla="*/ 1154 h 659562"/>
                <a:gd name="connsiteX2" fmla="*/ 543567 w 1094864"/>
                <a:gd name="connsiteY2" fmla="*/ 83969 h 659562"/>
                <a:gd name="connsiteX3" fmla="*/ 1029342 w 1094864"/>
                <a:gd name="connsiteY3" fmla="*/ 80794 h 659562"/>
                <a:gd name="connsiteX4" fmla="*/ 762642 w 1094864"/>
                <a:gd name="connsiteY4" fmla="*/ 150644 h 659562"/>
                <a:gd name="connsiteX5" fmla="*/ 1086492 w 1094864"/>
                <a:gd name="connsiteY5" fmla="*/ 290344 h 659562"/>
                <a:gd name="connsiteX6" fmla="*/ 670568 w 1094864"/>
                <a:gd name="connsiteY6" fmla="*/ 255419 h 659562"/>
                <a:gd name="connsiteX7" fmla="*/ 1026167 w 1094864"/>
                <a:gd name="connsiteY7" fmla="*/ 442744 h 659562"/>
                <a:gd name="connsiteX8" fmla="*/ 651517 w 1094864"/>
                <a:gd name="connsiteY8" fmla="*/ 372894 h 659562"/>
                <a:gd name="connsiteX9" fmla="*/ 781972 w 1094864"/>
                <a:gd name="connsiteY9" fmla="*/ 656712 h 659562"/>
                <a:gd name="connsiteX10" fmla="*/ 365766 w 1094864"/>
                <a:gd name="connsiteY10" fmla="*/ 410994 h 659562"/>
                <a:gd name="connsiteX11" fmla="*/ 146691 w 1094864"/>
                <a:gd name="connsiteY11" fmla="*/ 522119 h 659562"/>
                <a:gd name="connsiteX12" fmla="*/ 364 w 1094864"/>
                <a:gd name="connsiteY12" fmla="*/ 370962 h 659562"/>
                <a:gd name="connsiteX13" fmla="*/ 308617 w 1094864"/>
                <a:gd name="connsiteY13" fmla="*/ 255420 h 659562"/>
                <a:gd name="connsiteX14" fmla="*/ 241664 w 1094864"/>
                <a:gd name="connsiteY14" fmla="*/ 121804 h 659562"/>
                <a:gd name="connsiteX0" fmla="*/ 241664 w 1094864"/>
                <a:gd name="connsiteY0" fmla="*/ 121804 h 659562"/>
                <a:gd name="connsiteX1" fmla="*/ 439072 w 1094864"/>
                <a:gd name="connsiteY1" fmla="*/ 1154 h 659562"/>
                <a:gd name="connsiteX2" fmla="*/ 543567 w 1094864"/>
                <a:gd name="connsiteY2" fmla="*/ 83969 h 659562"/>
                <a:gd name="connsiteX3" fmla="*/ 1029342 w 1094864"/>
                <a:gd name="connsiteY3" fmla="*/ 80794 h 659562"/>
                <a:gd name="connsiteX4" fmla="*/ 762642 w 1094864"/>
                <a:gd name="connsiteY4" fmla="*/ 150644 h 659562"/>
                <a:gd name="connsiteX5" fmla="*/ 1086492 w 1094864"/>
                <a:gd name="connsiteY5" fmla="*/ 290344 h 659562"/>
                <a:gd name="connsiteX6" fmla="*/ 667393 w 1094864"/>
                <a:gd name="connsiteY6" fmla="*/ 245894 h 659562"/>
                <a:gd name="connsiteX7" fmla="*/ 1026167 w 1094864"/>
                <a:gd name="connsiteY7" fmla="*/ 442744 h 659562"/>
                <a:gd name="connsiteX8" fmla="*/ 651517 w 1094864"/>
                <a:gd name="connsiteY8" fmla="*/ 372894 h 659562"/>
                <a:gd name="connsiteX9" fmla="*/ 781972 w 1094864"/>
                <a:gd name="connsiteY9" fmla="*/ 656712 h 659562"/>
                <a:gd name="connsiteX10" fmla="*/ 365766 w 1094864"/>
                <a:gd name="connsiteY10" fmla="*/ 410994 h 659562"/>
                <a:gd name="connsiteX11" fmla="*/ 146691 w 1094864"/>
                <a:gd name="connsiteY11" fmla="*/ 522119 h 659562"/>
                <a:gd name="connsiteX12" fmla="*/ 364 w 1094864"/>
                <a:gd name="connsiteY12" fmla="*/ 370962 h 659562"/>
                <a:gd name="connsiteX13" fmla="*/ 308617 w 1094864"/>
                <a:gd name="connsiteY13" fmla="*/ 255420 h 659562"/>
                <a:gd name="connsiteX14" fmla="*/ 241664 w 1094864"/>
                <a:gd name="connsiteY14" fmla="*/ 121804 h 659562"/>
                <a:gd name="connsiteX0" fmla="*/ 241664 w 1094864"/>
                <a:gd name="connsiteY0" fmla="*/ 121804 h 659562"/>
                <a:gd name="connsiteX1" fmla="*/ 439072 w 1094864"/>
                <a:gd name="connsiteY1" fmla="*/ 1154 h 659562"/>
                <a:gd name="connsiteX2" fmla="*/ 543567 w 1094864"/>
                <a:gd name="connsiteY2" fmla="*/ 83969 h 659562"/>
                <a:gd name="connsiteX3" fmla="*/ 1029342 w 1094864"/>
                <a:gd name="connsiteY3" fmla="*/ 80794 h 659562"/>
                <a:gd name="connsiteX4" fmla="*/ 762642 w 1094864"/>
                <a:gd name="connsiteY4" fmla="*/ 150644 h 659562"/>
                <a:gd name="connsiteX5" fmla="*/ 1086492 w 1094864"/>
                <a:gd name="connsiteY5" fmla="*/ 290344 h 659562"/>
                <a:gd name="connsiteX6" fmla="*/ 667393 w 1094864"/>
                <a:gd name="connsiteY6" fmla="*/ 245894 h 659562"/>
                <a:gd name="connsiteX7" fmla="*/ 1026167 w 1094864"/>
                <a:gd name="connsiteY7" fmla="*/ 442744 h 659562"/>
                <a:gd name="connsiteX8" fmla="*/ 651517 w 1094864"/>
                <a:gd name="connsiteY8" fmla="*/ 372894 h 659562"/>
                <a:gd name="connsiteX9" fmla="*/ 781972 w 1094864"/>
                <a:gd name="connsiteY9" fmla="*/ 656712 h 659562"/>
                <a:gd name="connsiteX10" fmla="*/ 365766 w 1094864"/>
                <a:gd name="connsiteY10" fmla="*/ 410994 h 659562"/>
                <a:gd name="connsiteX11" fmla="*/ 146691 w 1094864"/>
                <a:gd name="connsiteY11" fmla="*/ 522119 h 659562"/>
                <a:gd name="connsiteX12" fmla="*/ 364 w 1094864"/>
                <a:gd name="connsiteY12" fmla="*/ 370962 h 659562"/>
                <a:gd name="connsiteX13" fmla="*/ 308617 w 1094864"/>
                <a:gd name="connsiteY13" fmla="*/ 255420 h 659562"/>
                <a:gd name="connsiteX14" fmla="*/ 241664 w 1094864"/>
                <a:gd name="connsiteY14" fmla="*/ 121804 h 659562"/>
                <a:gd name="connsiteX0" fmla="*/ 241664 w 1094864"/>
                <a:gd name="connsiteY0" fmla="*/ 121804 h 659562"/>
                <a:gd name="connsiteX1" fmla="*/ 439072 w 1094864"/>
                <a:gd name="connsiteY1" fmla="*/ 1154 h 659562"/>
                <a:gd name="connsiteX2" fmla="*/ 543567 w 1094864"/>
                <a:gd name="connsiteY2" fmla="*/ 83969 h 659562"/>
                <a:gd name="connsiteX3" fmla="*/ 1029342 w 1094864"/>
                <a:gd name="connsiteY3" fmla="*/ 80794 h 659562"/>
                <a:gd name="connsiteX4" fmla="*/ 762642 w 1094864"/>
                <a:gd name="connsiteY4" fmla="*/ 150644 h 659562"/>
                <a:gd name="connsiteX5" fmla="*/ 1086492 w 1094864"/>
                <a:gd name="connsiteY5" fmla="*/ 290344 h 659562"/>
                <a:gd name="connsiteX6" fmla="*/ 667393 w 1094864"/>
                <a:gd name="connsiteY6" fmla="*/ 245894 h 659562"/>
                <a:gd name="connsiteX7" fmla="*/ 1026167 w 1094864"/>
                <a:gd name="connsiteY7" fmla="*/ 442744 h 659562"/>
                <a:gd name="connsiteX8" fmla="*/ 651517 w 1094864"/>
                <a:gd name="connsiteY8" fmla="*/ 372894 h 659562"/>
                <a:gd name="connsiteX9" fmla="*/ 781972 w 1094864"/>
                <a:gd name="connsiteY9" fmla="*/ 656712 h 659562"/>
                <a:gd name="connsiteX10" fmla="*/ 365766 w 1094864"/>
                <a:gd name="connsiteY10" fmla="*/ 410994 h 659562"/>
                <a:gd name="connsiteX11" fmla="*/ 146691 w 1094864"/>
                <a:gd name="connsiteY11" fmla="*/ 522119 h 659562"/>
                <a:gd name="connsiteX12" fmla="*/ 364 w 1094864"/>
                <a:gd name="connsiteY12" fmla="*/ 370962 h 659562"/>
                <a:gd name="connsiteX13" fmla="*/ 308617 w 1094864"/>
                <a:gd name="connsiteY13" fmla="*/ 255420 h 659562"/>
                <a:gd name="connsiteX14" fmla="*/ 241664 w 1094864"/>
                <a:gd name="connsiteY14" fmla="*/ 121804 h 659562"/>
                <a:gd name="connsiteX0" fmla="*/ 241664 w 1090222"/>
                <a:gd name="connsiteY0" fmla="*/ 121804 h 659562"/>
                <a:gd name="connsiteX1" fmla="*/ 439072 w 1090222"/>
                <a:gd name="connsiteY1" fmla="*/ 1154 h 659562"/>
                <a:gd name="connsiteX2" fmla="*/ 543567 w 1090222"/>
                <a:gd name="connsiteY2" fmla="*/ 83969 h 659562"/>
                <a:gd name="connsiteX3" fmla="*/ 1029342 w 1090222"/>
                <a:gd name="connsiteY3" fmla="*/ 80794 h 659562"/>
                <a:gd name="connsiteX4" fmla="*/ 762642 w 1090222"/>
                <a:gd name="connsiteY4" fmla="*/ 150644 h 659562"/>
                <a:gd name="connsiteX5" fmla="*/ 1086492 w 1090222"/>
                <a:gd name="connsiteY5" fmla="*/ 290344 h 659562"/>
                <a:gd name="connsiteX6" fmla="*/ 667393 w 1090222"/>
                <a:gd name="connsiteY6" fmla="*/ 245894 h 659562"/>
                <a:gd name="connsiteX7" fmla="*/ 1026167 w 1090222"/>
                <a:gd name="connsiteY7" fmla="*/ 442744 h 659562"/>
                <a:gd name="connsiteX8" fmla="*/ 651517 w 1090222"/>
                <a:gd name="connsiteY8" fmla="*/ 372894 h 659562"/>
                <a:gd name="connsiteX9" fmla="*/ 781972 w 1090222"/>
                <a:gd name="connsiteY9" fmla="*/ 656712 h 659562"/>
                <a:gd name="connsiteX10" fmla="*/ 365766 w 1090222"/>
                <a:gd name="connsiteY10" fmla="*/ 410994 h 659562"/>
                <a:gd name="connsiteX11" fmla="*/ 146691 w 1090222"/>
                <a:gd name="connsiteY11" fmla="*/ 522119 h 659562"/>
                <a:gd name="connsiteX12" fmla="*/ 364 w 1090222"/>
                <a:gd name="connsiteY12" fmla="*/ 370962 h 659562"/>
                <a:gd name="connsiteX13" fmla="*/ 308617 w 1090222"/>
                <a:gd name="connsiteY13" fmla="*/ 255420 h 659562"/>
                <a:gd name="connsiteX14" fmla="*/ 241664 w 1090222"/>
                <a:gd name="connsiteY14" fmla="*/ 121804 h 659562"/>
                <a:gd name="connsiteX0" fmla="*/ 241664 w 1090222"/>
                <a:gd name="connsiteY0" fmla="*/ 121804 h 659562"/>
                <a:gd name="connsiteX1" fmla="*/ 439072 w 1090222"/>
                <a:gd name="connsiteY1" fmla="*/ 1154 h 659562"/>
                <a:gd name="connsiteX2" fmla="*/ 543567 w 1090222"/>
                <a:gd name="connsiteY2" fmla="*/ 83969 h 659562"/>
                <a:gd name="connsiteX3" fmla="*/ 1029342 w 1090222"/>
                <a:gd name="connsiteY3" fmla="*/ 80794 h 659562"/>
                <a:gd name="connsiteX4" fmla="*/ 762642 w 1090222"/>
                <a:gd name="connsiteY4" fmla="*/ 150644 h 659562"/>
                <a:gd name="connsiteX5" fmla="*/ 1086492 w 1090222"/>
                <a:gd name="connsiteY5" fmla="*/ 290344 h 659562"/>
                <a:gd name="connsiteX6" fmla="*/ 667393 w 1090222"/>
                <a:gd name="connsiteY6" fmla="*/ 245894 h 659562"/>
                <a:gd name="connsiteX7" fmla="*/ 1026167 w 1090222"/>
                <a:gd name="connsiteY7" fmla="*/ 442744 h 659562"/>
                <a:gd name="connsiteX8" fmla="*/ 651517 w 1090222"/>
                <a:gd name="connsiteY8" fmla="*/ 372894 h 659562"/>
                <a:gd name="connsiteX9" fmla="*/ 781972 w 1090222"/>
                <a:gd name="connsiteY9" fmla="*/ 656712 h 659562"/>
                <a:gd name="connsiteX10" fmla="*/ 365766 w 1090222"/>
                <a:gd name="connsiteY10" fmla="*/ 410994 h 659562"/>
                <a:gd name="connsiteX11" fmla="*/ 146691 w 1090222"/>
                <a:gd name="connsiteY11" fmla="*/ 522119 h 659562"/>
                <a:gd name="connsiteX12" fmla="*/ 364 w 1090222"/>
                <a:gd name="connsiteY12" fmla="*/ 370962 h 659562"/>
                <a:gd name="connsiteX13" fmla="*/ 308617 w 1090222"/>
                <a:gd name="connsiteY13" fmla="*/ 255420 h 659562"/>
                <a:gd name="connsiteX14" fmla="*/ 241664 w 1090222"/>
                <a:gd name="connsiteY14" fmla="*/ 121804 h 659562"/>
                <a:gd name="connsiteX0" fmla="*/ 241664 w 1090222"/>
                <a:gd name="connsiteY0" fmla="*/ 122628 h 660386"/>
                <a:gd name="connsiteX1" fmla="*/ 439072 w 1090222"/>
                <a:gd name="connsiteY1" fmla="*/ 1978 h 660386"/>
                <a:gd name="connsiteX2" fmla="*/ 514992 w 1090222"/>
                <a:gd name="connsiteY2" fmla="*/ 59393 h 660386"/>
                <a:gd name="connsiteX3" fmla="*/ 1029342 w 1090222"/>
                <a:gd name="connsiteY3" fmla="*/ 81618 h 660386"/>
                <a:gd name="connsiteX4" fmla="*/ 762642 w 1090222"/>
                <a:gd name="connsiteY4" fmla="*/ 151468 h 660386"/>
                <a:gd name="connsiteX5" fmla="*/ 1086492 w 1090222"/>
                <a:gd name="connsiteY5" fmla="*/ 291168 h 660386"/>
                <a:gd name="connsiteX6" fmla="*/ 667393 w 1090222"/>
                <a:gd name="connsiteY6" fmla="*/ 246718 h 660386"/>
                <a:gd name="connsiteX7" fmla="*/ 1026167 w 1090222"/>
                <a:gd name="connsiteY7" fmla="*/ 443568 h 660386"/>
                <a:gd name="connsiteX8" fmla="*/ 651517 w 1090222"/>
                <a:gd name="connsiteY8" fmla="*/ 373718 h 660386"/>
                <a:gd name="connsiteX9" fmla="*/ 781972 w 1090222"/>
                <a:gd name="connsiteY9" fmla="*/ 657536 h 660386"/>
                <a:gd name="connsiteX10" fmla="*/ 365766 w 1090222"/>
                <a:gd name="connsiteY10" fmla="*/ 411818 h 660386"/>
                <a:gd name="connsiteX11" fmla="*/ 146691 w 1090222"/>
                <a:gd name="connsiteY11" fmla="*/ 522943 h 660386"/>
                <a:gd name="connsiteX12" fmla="*/ 364 w 1090222"/>
                <a:gd name="connsiteY12" fmla="*/ 371786 h 660386"/>
                <a:gd name="connsiteX13" fmla="*/ 308617 w 1090222"/>
                <a:gd name="connsiteY13" fmla="*/ 256244 h 660386"/>
                <a:gd name="connsiteX14" fmla="*/ 241664 w 1090222"/>
                <a:gd name="connsiteY14" fmla="*/ 122628 h 660386"/>
                <a:gd name="connsiteX0" fmla="*/ 241664 w 1090222"/>
                <a:gd name="connsiteY0" fmla="*/ 122628 h 660386"/>
                <a:gd name="connsiteX1" fmla="*/ 439072 w 1090222"/>
                <a:gd name="connsiteY1" fmla="*/ 1978 h 660386"/>
                <a:gd name="connsiteX2" fmla="*/ 514992 w 1090222"/>
                <a:gd name="connsiteY2" fmla="*/ 59393 h 660386"/>
                <a:gd name="connsiteX3" fmla="*/ 1029342 w 1090222"/>
                <a:gd name="connsiteY3" fmla="*/ 81618 h 660386"/>
                <a:gd name="connsiteX4" fmla="*/ 762642 w 1090222"/>
                <a:gd name="connsiteY4" fmla="*/ 151468 h 660386"/>
                <a:gd name="connsiteX5" fmla="*/ 1086492 w 1090222"/>
                <a:gd name="connsiteY5" fmla="*/ 291168 h 660386"/>
                <a:gd name="connsiteX6" fmla="*/ 667393 w 1090222"/>
                <a:gd name="connsiteY6" fmla="*/ 246718 h 660386"/>
                <a:gd name="connsiteX7" fmla="*/ 1026167 w 1090222"/>
                <a:gd name="connsiteY7" fmla="*/ 443568 h 660386"/>
                <a:gd name="connsiteX8" fmla="*/ 651517 w 1090222"/>
                <a:gd name="connsiteY8" fmla="*/ 373718 h 660386"/>
                <a:gd name="connsiteX9" fmla="*/ 781972 w 1090222"/>
                <a:gd name="connsiteY9" fmla="*/ 657536 h 660386"/>
                <a:gd name="connsiteX10" fmla="*/ 365766 w 1090222"/>
                <a:gd name="connsiteY10" fmla="*/ 411818 h 660386"/>
                <a:gd name="connsiteX11" fmla="*/ 146691 w 1090222"/>
                <a:gd name="connsiteY11" fmla="*/ 522943 h 660386"/>
                <a:gd name="connsiteX12" fmla="*/ 364 w 1090222"/>
                <a:gd name="connsiteY12" fmla="*/ 371786 h 660386"/>
                <a:gd name="connsiteX13" fmla="*/ 308617 w 1090222"/>
                <a:gd name="connsiteY13" fmla="*/ 256244 h 660386"/>
                <a:gd name="connsiteX14" fmla="*/ 241664 w 1090222"/>
                <a:gd name="connsiteY14" fmla="*/ 122628 h 660386"/>
                <a:gd name="connsiteX0" fmla="*/ 241664 w 1090222"/>
                <a:gd name="connsiteY0" fmla="*/ 122628 h 660386"/>
                <a:gd name="connsiteX1" fmla="*/ 439072 w 1090222"/>
                <a:gd name="connsiteY1" fmla="*/ 1978 h 660386"/>
                <a:gd name="connsiteX2" fmla="*/ 514992 w 1090222"/>
                <a:gd name="connsiteY2" fmla="*/ 59393 h 660386"/>
                <a:gd name="connsiteX3" fmla="*/ 1029342 w 1090222"/>
                <a:gd name="connsiteY3" fmla="*/ 81618 h 660386"/>
                <a:gd name="connsiteX4" fmla="*/ 762642 w 1090222"/>
                <a:gd name="connsiteY4" fmla="*/ 151468 h 660386"/>
                <a:gd name="connsiteX5" fmla="*/ 1086492 w 1090222"/>
                <a:gd name="connsiteY5" fmla="*/ 291168 h 660386"/>
                <a:gd name="connsiteX6" fmla="*/ 667393 w 1090222"/>
                <a:gd name="connsiteY6" fmla="*/ 246718 h 660386"/>
                <a:gd name="connsiteX7" fmla="*/ 1026167 w 1090222"/>
                <a:gd name="connsiteY7" fmla="*/ 443568 h 660386"/>
                <a:gd name="connsiteX8" fmla="*/ 651517 w 1090222"/>
                <a:gd name="connsiteY8" fmla="*/ 373718 h 660386"/>
                <a:gd name="connsiteX9" fmla="*/ 781972 w 1090222"/>
                <a:gd name="connsiteY9" fmla="*/ 657536 h 660386"/>
                <a:gd name="connsiteX10" fmla="*/ 365766 w 1090222"/>
                <a:gd name="connsiteY10" fmla="*/ 411818 h 660386"/>
                <a:gd name="connsiteX11" fmla="*/ 146691 w 1090222"/>
                <a:gd name="connsiteY11" fmla="*/ 522943 h 660386"/>
                <a:gd name="connsiteX12" fmla="*/ 364 w 1090222"/>
                <a:gd name="connsiteY12" fmla="*/ 371786 h 660386"/>
                <a:gd name="connsiteX13" fmla="*/ 308617 w 1090222"/>
                <a:gd name="connsiteY13" fmla="*/ 256244 h 660386"/>
                <a:gd name="connsiteX14" fmla="*/ 241664 w 1090222"/>
                <a:gd name="connsiteY14" fmla="*/ 122628 h 66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0222" h="660386">
                  <a:moveTo>
                    <a:pt x="241664" y="122628"/>
                  </a:moveTo>
                  <a:lnTo>
                    <a:pt x="439072" y="1978"/>
                  </a:lnTo>
                  <a:cubicBezTo>
                    <a:pt x="498385" y="-7503"/>
                    <a:pt x="462744" y="17985"/>
                    <a:pt x="514992" y="59393"/>
                  </a:cubicBezTo>
                  <a:cubicBezTo>
                    <a:pt x="646708" y="114470"/>
                    <a:pt x="916630" y="24997"/>
                    <a:pt x="1029342" y="81618"/>
                  </a:cubicBezTo>
                  <a:cubicBezTo>
                    <a:pt x="1119830" y="91672"/>
                    <a:pt x="921392" y="183218"/>
                    <a:pt x="762642" y="151468"/>
                  </a:cubicBezTo>
                  <a:cubicBezTo>
                    <a:pt x="772167" y="186393"/>
                    <a:pt x="1130413" y="205972"/>
                    <a:pt x="1086492" y="291168"/>
                  </a:cubicBezTo>
                  <a:cubicBezTo>
                    <a:pt x="1071100" y="357887"/>
                    <a:pt x="735126" y="264181"/>
                    <a:pt x="667393" y="246718"/>
                  </a:cubicBezTo>
                  <a:cubicBezTo>
                    <a:pt x="714442" y="300208"/>
                    <a:pt x="1100251" y="341968"/>
                    <a:pt x="1026167" y="443568"/>
                  </a:cubicBezTo>
                  <a:cubicBezTo>
                    <a:pt x="953095" y="533041"/>
                    <a:pt x="746191" y="325357"/>
                    <a:pt x="651517" y="373718"/>
                  </a:cubicBezTo>
                  <a:cubicBezTo>
                    <a:pt x="689710" y="461974"/>
                    <a:pt x="985079" y="623255"/>
                    <a:pt x="781972" y="657536"/>
                  </a:cubicBezTo>
                  <a:cubicBezTo>
                    <a:pt x="724822" y="687169"/>
                    <a:pt x="761194" y="477527"/>
                    <a:pt x="365766" y="411818"/>
                  </a:cubicBezTo>
                  <a:cubicBezTo>
                    <a:pt x="285286" y="421136"/>
                    <a:pt x="200712" y="556073"/>
                    <a:pt x="146691" y="522943"/>
                  </a:cubicBezTo>
                  <a:cubicBezTo>
                    <a:pt x="548" y="488018"/>
                    <a:pt x="-1753" y="404594"/>
                    <a:pt x="364" y="371786"/>
                  </a:cubicBezTo>
                  <a:cubicBezTo>
                    <a:pt x="121107" y="412647"/>
                    <a:pt x="308524" y="339208"/>
                    <a:pt x="308617" y="256244"/>
                  </a:cubicBezTo>
                  <a:cubicBezTo>
                    <a:pt x="286299" y="211705"/>
                    <a:pt x="314782" y="189392"/>
                    <a:pt x="241664" y="1226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rgbClr val="FFFFFF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1" name="Forma libre 30"/>
            <p:cNvSpPr/>
            <p:nvPr/>
          </p:nvSpPr>
          <p:spPr>
            <a:xfrm>
              <a:off x="3522695" y="5788737"/>
              <a:ext cx="1222772" cy="737453"/>
            </a:xfrm>
            <a:custGeom>
              <a:avLst/>
              <a:gdLst>
                <a:gd name="connsiteX0" fmla="*/ 704555 w 1191655"/>
                <a:gd name="connsiteY0" fmla="*/ 356655 h 695912"/>
                <a:gd name="connsiteX1" fmla="*/ 278342 w 1191655"/>
                <a:gd name="connsiteY1" fmla="*/ 0 h 695912"/>
                <a:gd name="connsiteX2" fmla="*/ 0 w 1191655"/>
                <a:gd name="connsiteY2" fmla="*/ 52193 h 695912"/>
                <a:gd name="connsiteX3" fmla="*/ 652366 w 1191655"/>
                <a:gd name="connsiteY3" fmla="*/ 443644 h 695912"/>
                <a:gd name="connsiteX4" fmla="*/ 1182957 w 1191655"/>
                <a:gd name="connsiteY4" fmla="*/ 695912 h 695912"/>
                <a:gd name="connsiteX5" fmla="*/ 1191655 w 1191655"/>
                <a:gd name="connsiteY5" fmla="*/ 591525 h 695912"/>
                <a:gd name="connsiteX6" fmla="*/ 704555 w 1191655"/>
                <a:gd name="connsiteY6" fmla="*/ 356655 h 695912"/>
                <a:gd name="connsiteX0" fmla="*/ 704555 w 1191655"/>
                <a:gd name="connsiteY0" fmla="*/ 356655 h 695912"/>
                <a:gd name="connsiteX1" fmla="*/ 278342 w 1191655"/>
                <a:gd name="connsiteY1" fmla="*/ 0 h 695912"/>
                <a:gd name="connsiteX2" fmla="*/ 0 w 1191655"/>
                <a:gd name="connsiteY2" fmla="*/ 52193 h 695912"/>
                <a:gd name="connsiteX3" fmla="*/ 652366 w 1191655"/>
                <a:gd name="connsiteY3" fmla="*/ 443644 h 695912"/>
                <a:gd name="connsiteX4" fmla="*/ 1182957 w 1191655"/>
                <a:gd name="connsiteY4" fmla="*/ 695912 h 695912"/>
                <a:gd name="connsiteX5" fmla="*/ 1191655 w 1191655"/>
                <a:gd name="connsiteY5" fmla="*/ 591525 h 695912"/>
                <a:gd name="connsiteX6" fmla="*/ 704555 w 1191655"/>
                <a:gd name="connsiteY6" fmla="*/ 356655 h 695912"/>
                <a:gd name="connsiteX0" fmla="*/ 704555 w 1191655"/>
                <a:gd name="connsiteY0" fmla="*/ 340780 h 680037"/>
                <a:gd name="connsiteX1" fmla="*/ 313267 w 1191655"/>
                <a:gd name="connsiteY1" fmla="*/ 0 h 680037"/>
                <a:gd name="connsiteX2" fmla="*/ 0 w 1191655"/>
                <a:gd name="connsiteY2" fmla="*/ 36318 h 680037"/>
                <a:gd name="connsiteX3" fmla="*/ 652366 w 1191655"/>
                <a:gd name="connsiteY3" fmla="*/ 427769 h 680037"/>
                <a:gd name="connsiteX4" fmla="*/ 1182957 w 1191655"/>
                <a:gd name="connsiteY4" fmla="*/ 680037 h 680037"/>
                <a:gd name="connsiteX5" fmla="*/ 1191655 w 1191655"/>
                <a:gd name="connsiteY5" fmla="*/ 575650 h 680037"/>
                <a:gd name="connsiteX6" fmla="*/ 704555 w 1191655"/>
                <a:gd name="connsiteY6" fmla="*/ 340780 h 680037"/>
                <a:gd name="connsiteX0" fmla="*/ 704555 w 1191655"/>
                <a:gd name="connsiteY0" fmla="*/ 359830 h 699087"/>
                <a:gd name="connsiteX1" fmla="*/ 313267 w 1191655"/>
                <a:gd name="connsiteY1" fmla="*/ 19050 h 699087"/>
                <a:gd name="connsiteX2" fmla="*/ 0 w 1191655"/>
                <a:gd name="connsiteY2" fmla="*/ 55368 h 699087"/>
                <a:gd name="connsiteX3" fmla="*/ 652366 w 1191655"/>
                <a:gd name="connsiteY3" fmla="*/ 446819 h 699087"/>
                <a:gd name="connsiteX4" fmla="*/ 1182957 w 1191655"/>
                <a:gd name="connsiteY4" fmla="*/ 699087 h 699087"/>
                <a:gd name="connsiteX5" fmla="*/ 1191655 w 1191655"/>
                <a:gd name="connsiteY5" fmla="*/ 594700 h 699087"/>
                <a:gd name="connsiteX6" fmla="*/ 704555 w 1191655"/>
                <a:gd name="connsiteY6" fmla="*/ 359830 h 699087"/>
                <a:gd name="connsiteX0" fmla="*/ 704555 w 1191655"/>
                <a:gd name="connsiteY0" fmla="*/ 361796 h 701053"/>
                <a:gd name="connsiteX1" fmla="*/ 313267 w 1191655"/>
                <a:gd name="connsiteY1" fmla="*/ 21016 h 701053"/>
                <a:gd name="connsiteX2" fmla="*/ 0 w 1191655"/>
                <a:gd name="connsiteY2" fmla="*/ 57334 h 701053"/>
                <a:gd name="connsiteX3" fmla="*/ 652366 w 1191655"/>
                <a:gd name="connsiteY3" fmla="*/ 448785 h 701053"/>
                <a:gd name="connsiteX4" fmla="*/ 1182957 w 1191655"/>
                <a:gd name="connsiteY4" fmla="*/ 701053 h 701053"/>
                <a:gd name="connsiteX5" fmla="*/ 1191655 w 1191655"/>
                <a:gd name="connsiteY5" fmla="*/ 596666 h 701053"/>
                <a:gd name="connsiteX6" fmla="*/ 704555 w 1191655"/>
                <a:gd name="connsiteY6" fmla="*/ 361796 h 701053"/>
                <a:gd name="connsiteX0" fmla="*/ 695030 w 1191655"/>
                <a:gd name="connsiteY0" fmla="*/ 364971 h 701053"/>
                <a:gd name="connsiteX1" fmla="*/ 313267 w 1191655"/>
                <a:gd name="connsiteY1" fmla="*/ 21016 h 701053"/>
                <a:gd name="connsiteX2" fmla="*/ 0 w 1191655"/>
                <a:gd name="connsiteY2" fmla="*/ 57334 h 701053"/>
                <a:gd name="connsiteX3" fmla="*/ 652366 w 1191655"/>
                <a:gd name="connsiteY3" fmla="*/ 448785 h 701053"/>
                <a:gd name="connsiteX4" fmla="*/ 1182957 w 1191655"/>
                <a:gd name="connsiteY4" fmla="*/ 701053 h 701053"/>
                <a:gd name="connsiteX5" fmla="*/ 1191655 w 1191655"/>
                <a:gd name="connsiteY5" fmla="*/ 596666 h 701053"/>
                <a:gd name="connsiteX6" fmla="*/ 695030 w 1191655"/>
                <a:gd name="connsiteY6" fmla="*/ 364971 h 701053"/>
                <a:gd name="connsiteX0" fmla="*/ 695030 w 1182957"/>
                <a:gd name="connsiteY0" fmla="*/ 36497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695030 w 1182957"/>
                <a:gd name="connsiteY6" fmla="*/ 364971 h 701053"/>
                <a:gd name="connsiteX0" fmla="*/ 695030 w 1182957"/>
                <a:gd name="connsiteY0" fmla="*/ 36497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695030 w 1182957"/>
                <a:gd name="connsiteY6" fmla="*/ 364971 h 701053"/>
                <a:gd name="connsiteX0" fmla="*/ 707730 w 1182957"/>
                <a:gd name="connsiteY0" fmla="*/ 35862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707730 w 1182957"/>
                <a:gd name="connsiteY6" fmla="*/ 358621 h 701053"/>
                <a:gd name="connsiteX0" fmla="*/ 707730 w 1194443"/>
                <a:gd name="connsiteY0" fmla="*/ 358621 h 701053"/>
                <a:gd name="connsiteX1" fmla="*/ 313267 w 1194443"/>
                <a:gd name="connsiteY1" fmla="*/ 21016 h 701053"/>
                <a:gd name="connsiteX2" fmla="*/ 0 w 1194443"/>
                <a:gd name="connsiteY2" fmla="*/ 57334 h 701053"/>
                <a:gd name="connsiteX3" fmla="*/ 652366 w 1194443"/>
                <a:gd name="connsiteY3" fmla="*/ 448785 h 701053"/>
                <a:gd name="connsiteX4" fmla="*/ 1182957 w 1194443"/>
                <a:gd name="connsiteY4" fmla="*/ 701053 h 701053"/>
                <a:gd name="connsiteX5" fmla="*/ 1178955 w 1194443"/>
                <a:gd name="connsiteY5" fmla="*/ 571266 h 701053"/>
                <a:gd name="connsiteX6" fmla="*/ 707730 w 1194443"/>
                <a:gd name="connsiteY6" fmla="*/ 358621 h 701053"/>
                <a:gd name="connsiteX0" fmla="*/ 715323 w 1202036"/>
                <a:gd name="connsiteY0" fmla="*/ 390920 h 733352"/>
                <a:gd name="connsiteX1" fmla="*/ 320860 w 1202036"/>
                <a:gd name="connsiteY1" fmla="*/ 53315 h 733352"/>
                <a:gd name="connsiteX2" fmla="*/ 7593 w 1202036"/>
                <a:gd name="connsiteY2" fmla="*/ 89633 h 733352"/>
                <a:gd name="connsiteX3" fmla="*/ 659959 w 1202036"/>
                <a:gd name="connsiteY3" fmla="*/ 481084 h 733352"/>
                <a:gd name="connsiteX4" fmla="*/ 1190550 w 1202036"/>
                <a:gd name="connsiteY4" fmla="*/ 733352 h 733352"/>
                <a:gd name="connsiteX5" fmla="*/ 1186548 w 1202036"/>
                <a:gd name="connsiteY5" fmla="*/ 603565 h 733352"/>
                <a:gd name="connsiteX6" fmla="*/ 715323 w 1202036"/>
                <a:gd name="connsiteY6" fmla="*/ 390920 h 733352"/>
                <a:gd name="connsiteX0" fmla="*/ 733090 w 1219803"/>
                <a:gd name="connsiteY0" fmla="*/ 390920 h 733352"/>
                <a:gd name="connsiteX1" fmla="*/ 338627 w 1219803"/>
                <a:gd name="connsiteY1" fmla="*/ 53315 h 733352"/>
                <a:gd name="connsiteX2" fmla="*/ 25360 w 1219803"/>
                <a:gd name="connsiteY2" fmla="*/ 89633 h 733352"/>
                <a:gd name="connsiteX3" fmla="*/ 677726 w 1219803"/>
                <a:gd name="connsiteY3" fmla="*/ 481084 h 733352"/>
                <a:gd name="connsiteX4" fmla="*/ 1208317 w 1219803"/>
                <a:gd name="connsiteY4" fmla="*/ 733352 h 733352"/>
                <a:gd name="connsiteX5" fmla="*/ 1204315 w 1219803"/>
                <a:gd name="connsiteY5" fmla="*/ 603565 h 733352"/>
                <a:gd name="connsiteX6" fmla="*/ 733090 w 1219803"/>
                <a:gd name="connsiteY6" fmla="*/ 390920 h 733352"/>
                <a:gd name="connsiteX0" fmla="*/ 732431 w 1219144"/>
                <a:gd name="connsiteY0" fmla="*/ 390920 h 733352"/>
                <a:gd name="connsiteX1" fmla="*/ 337968 w 1219144"/>
                <a:gd name="connsiteY1" fmla="*/ 53315 h 733352"/>
                <a:gd name="connsiteX2" fmla="*/ 24701 w 1219144"/>
                <a:gd name="connsiteY2" fmla="*/ 89633 h 733352"/>
                <a:gd name="connsiteX3" fmla="*/ 696117 w 1219144"/>
                <a:gd name="connsiteY3" fmla="*/ 462034 h 733352"/>
                <a:gd name="connsiteX4" fmla="*/ 1207658 w 1219144"/>
                <a:gd name="connsiteY4" fmla="*/ 733352 h 733352"/>
                <a:gd name="connsiteX5" fmla="*/ 1203656 w 1219144"/>
                <a:gd name="connsiteY5" fmla="*/ 603565 h 733352"/>
                <a:gd name="connsiteX6" fmla="*/ 732431 w 1219144"/>
                <a:gd name="connsiteY6" fmla="*/ 390920 h 733352"/>
                <a:gd name="connsiteX0" fmla="*/ 736059 w 1222772"/>
                <a:gd name="connsiteY0" fmla="*/ 390920 h 733352"/>
                <a:gd name="connsiteX1" fmla="*/ 341596 w 1222772"/>
                <a:gd name="connsiteY1" fmla="*/ 53315 h 733352"/>
                <a:gd name="connsiteX2" fmla="*/ 28329 w 1222772"/>
                <a:gd name="connsiteY2" fmla="*/ 89633 h 733352"/>
                <a:gd name="connsiteX3" fmla="*/ 699745 w 1222772"/>
                <a:gd name="connsiteY3" fmla="*/ 462034 h 733352"/>
                <a:gd name="connsiteX4" fmla="*/ 1211286 w 1222772"/>
                <a:gd name="connsiteY4" fmla="*/ 733352 h 733352"/>
                <a:gd name="connsiteX5" fmla="*/ 1207284 w 1222772"/>
                <a:gd name="connsiteY5" fmla="*/ 603565 h 733352"/>
                <a:gd name="connsiteX6" fmla="*/ 736059 w 1222772"/>
                <a:gd name="connsiteY6" fmla="*/ 390920 h 733352"/>
                <a:gd name="connsiteX0" fmla="*/ 736059 w 1222772"/>
                <a:gd name="connsiteY0" fmla="*/ 390920 h 737453"/>
                <a:gd name="connsiteX1" fmla="*/ 341596 w 1222772"/>
                <a:gd name="connsiteY1" fmla="*/ 53315 h 737453"/>
                <a:gd name="connsiteX2" fmla="*/ 28329 w 1222772"/>
                <a:gd name="connsiteY2" fmla="*/ 89633 h 737453"/>
                <a:gd name="connsiteX3" fmla="*/ 699745 w 1222772"/>
                <a:gd name="connsiteY3" fmla="*/ 462034 h 737453"/>
                <a:gd name="connsiteX4" fmla="*/ 1211286 w 1222772"/>
                <a:gd name="connsiteY4" fmla="*/ 733352 h 737453"/>
                <a:gd name="connsiteX5" fmla="*/ 1207284 w 1222772"/>
                <a:gd name="connsiteY5" fmla="*/ 603565 h 737453"/>
                <a:gd name="connsiteX6" fmla="*/ 736059 w 1222772"/>
                <a:gd name="connsiteY6" fmla="*/ 390920 h 73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2772" h="737453">
                  <a:moveTo>
                    <a:pt x="736059" y="390920"/>
                  </a:moveTo>
                  <a:lnTo>
                    <a:pt x="341596" y="53315"/>
                  </a:lnTo>
                  <a:cubicBezTo>
                    <a:pt x="195899" y="-1254"/>
                    <a:pt x="-22824" y="-46298"/>
                    <a:pt x="28329" y="89633"/>
                  </a:cubicBezTo>
                  <a:cubicBezTo>
                    <a:pt x="-125691" y="147092"/>
                    <a:pt x="383865" y="312500"/>
                    <a:pt x="699745" y="462034"/>
                  </a:cubicBezTo>
                  <a:cubicBezTo>
                    <a:pt x="870259" y="552473"/>
                    <a:pt x="1107447" y="769913"/>
                    <a:pt x="1211286" y="733352"/>
                  </a:cubicBezTo>
                  <a:cubicBezTo>
                    <a:pt x="1209952" y="690090"/>
                    <a:pt x="1240368" y="650002"/>
                    <a:pt x="1207284" y="603565"/>
                  </a:cubicBezTo>
                  <a:cubicBezTo>
                    <a:pt x="1036451" y="553850"/>
                    <a:pt x="897367" y="459685"/>
                    <a:pt x="736059" y="390920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2" name="Forma libre 31"/>
            <p:cNvSpPr/>
            <p:nvPr/>
          </p:nvSpPr>
          <p:spPr>
            <a:xfrm>
              <a:off x="3557571" y="5744836"/>
              <a:ext cx="1194443" cy="701053"/>
            </a:xfrm>
            <a:custGeom>
              <a:avLst/>
              <a:gdLst>
                <a:gd name="connsiteX0" fmla="*/ 704555 w 1191655"/>
                <a:gd name="connsiteY0" fmla="*/ 356655 h 695912"/>
                <a:gd name="connsiteX1" fmla="*/ 278342 w 1191655"/>
                <a:gd name="connsiteY1" fmla="*/ 0 h 695912"/>
                <a:gd name="connsiteX2" fmla="*/ 0 w 1191655"/>
                <a:gd name="connsiteY2" fmla="*/ 52193 h 695912"/>
                <a:gd name="connsiteX3" fmla="*/ 652366 w 1191655"/>
                <a:gd name="connsiteY3" fmla="*/ 443644 h 695912"/>
                <a:gd name="connsiteX4" fmla="*/ 1182957 w 1191655"/>
                <a:gd name="connsiteY4" fmla="*/ 695912 h 695912"/>
                <a:gd name="connsiteX5" fmla="*/ 1191655 w 1191655"/>
                <a:gd name="connsiteY5" fmla="*/ 591525 h 695912"/>
                <a:gd name="connsiteX6" fmla="*/ 704555 w 1191655"/>
                <a:gd name="connsiteY6" fmla="*/ 356655 h 695912"/>
                <a:gd name="connsiteX0" fmla="*/ 704555 w 1191655"/>
                <a:gd name="connsiteY0" fmla="*/ 356655 h 695912"/>
                <a:gd name="connsiteX1" fmla="*/ 278342 w 1191655"/>
                <a:gd name="connsiteY1" fmla="*/ 0 h 695912"/>
                <a:gd name="connsiteX2" fmla="*/ 0 w 1191655"/>
                <a:gd name="connsiteY2" fmla="*/ 52193 h 695912"/>
                <a:gd name="connsiteX3" fmla="*/ 652366 w 1191655"/>
                <a:gd name="connsiteY3" fmla="*/ 443644 h 695912"/>
                <a:gd name="connsiteX4" fmla="*/ 1182957 w 1191655"/>
                <a:gd name="connsiteY4" fmla="*/ 695912 h 695912"/>
                <a:gd name="connsiteX5" fmla="*/ 1191655 w 1191655"/>
                <a:gd name="connsiteY5" fmla="*/ 591525 h 695912"/>
                <a:gd name="connsiteX6" fmla="*/ 704555 w 1191655"/>
                <a:gd name="connsiteY6" fmla="*/ 356655 h 695912"/>
                <a:gd name="connsiteX0" fmla="*/ 704555 w 1191655"/>
                <a:gd name="connsiteY0" fmla="*/ 340780 h 680037"/>
                <a:gd name="connsiteX1" fmla="*/ 313267 w 1191655"/>
                <a:gd name="connsiteY1" fmla="*/ 0 h 680037"/>
                <a:gd name="connsiteX2" fmla="*/ 0 w 1191655"/>
                <a:gd name="connsiteY2" fmla="*/ 36318 h 680037"/>
                <a:gd name="connsiteX3" fmla="*/ 652366 w 1191655"/>
                <a:gd name="connsiteY3" fmla="*/ 427769 h 680037"/>
                <a:gd name="connsiteX4" fmla="*/ 1182957 w 1191655"/>
                <a:gd name="connsiteY4" fmla="*/ 680037 h 680037"/>
                <a:gd name="connsiteX5" fmla="*/ 1191655 w 1191655"/>
                <a:gd name="connsiteY5" fmla="*/ 575650 h 680037"/>
                <a:gd name="connsiteX6" fmla="*/ 704555 w 1191655"/>
                <a:gd name="connsiteY6" fmla="*/ 340780 h 680037"/>
                <a:gd name="connsiteX0" fmla="*/ 704555 w 1191655"/>
                <a:gd name="connsiteY0" fmla="*/ 359830 h 699087"/>
                <a:gd name="connsiteX1" fmla="*/ 313267 w 1191655"/>
                <a:gd name="connsiteY1" fmla="*/ 19050 h 699087"/>
                <a:gd name="connsiteX2" fmla="*/ 0 w 1191655"/>
                <a:gd name="connsiteY2" fmla="*/ 55368 h 699087"/>
                <a:gd name="connsiteX3" fmla="*/ 652366 w 1191655"/>
                <a:gd name="connsiteY3" fmla="*/ 446819 h 699087"/>
                <a:gd name="connsiteX4" fmla="*/ 1182957 w 1191655"/>
                <a:gd name="connsiteY4" fmla="*/ 699087 h 699087"/>
                <a:gd name="connsiteX5" fmla="*/ 1191655 w 1191655"/>
                <a:gd name="connsiteY5" fmla="*/ 594700 h 699087"/>
                <a:gd name="connsiteX6" fmla="*/ 704555 w 1191655"/>
                <a:gd name="connsiteY6" fmla="*/ 359830 h 699087"/>
                <a:gd name="connsiteX0" fmla="*/ 704555 w 1191655"/>
                <a:gd name="connsiteY0" fmla="*/ 361796 h 701053"/>
                <a:gd name="connsiteX1" fmla="*/ 313267 w 1191655"/>
                <a:gd name="connsiteY1" fmla="*/ 21016 h 701053"/>
                <a:gd name="connsiteX2" fmla="*/ 0 w 1191655"/>
                <a:gd name="connsiteY2" fmla="*/ 57334 h 701053"/>
                <a:gd name="connsiteX3" fmla="*/ 652366 w 1191655"/>
                <a:gd name="connsiteY3" fmla="*/ 448785 h 701053"/>
                <a:gd name="connsiteX4" fmla="*/ 1182957 w 1191655"/>
                <a:gd name="connsiteY4" fmla="*/ 701053 h 701053"/>
                <a:gd name="connsiteX5" fmla="*/ 1191655 w 1191655"/>
                <a:gd name="connsiteY5" fmla="*/ 596666 h 701053"/>
                <a:gd name="connsiteX6" fmla="*/ 704555 w 1191655"/>
                <a:gd name="connsiteY6" fmla="*/ 361796 h 701053"/>
                <a:gd name="connsiteX0" fmla="*/ 695030 w 1191655"/>
                <a:gd name="connsiteY0" fmla="*/ 364971 h 701053"/>
                <a:gd name="connsiteX1" fmla="*/ 313267 w 1191655"/>
                <a:gd name="connsiteY1" fmla="*/ 21016 h 701053"/>
                <a:gd name="connsiteX2" fmla="*/ 0 w 1191655"/>
                <a:gd name="connsiteY2" fmla="*/ 57334 h 701053"/>
                <a:gd name="connsiteX3" fmla="*/ 652366 w 1191655"/>
                <a:gd name="connsiteY3" fmla="*/ 448785 h 701053"/>
                <a:gd name="connsiteX4" fmla="*/ 1182957 w 1191655"/>
                <a:gd name="connsiteY4" fmla="*/ 701053 h 701053"/>
                <a:gd name="connsiteX5" fmla="*/ 1191655 w 1191655"/>
                <a:gd name="connsiteY5" fmla="*/ 596666 h 701053"/>
                <a:gd name="connsiteX6" fmla="*/ 695030 w 1191655"/>
                <a:gd name="connsiteY6" fmla="*/ 364971 h 701053"/>
                <a:gd name="connsiteX0" fmla="*/ 695030 w 1182957"/>
                <a:gd name="connsiteY0" fmla="*/ 36497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695030 w 1182957"/>
                <a:gd name="connsiteY6" fmla="*/ 364971 h 701053"/>
                <a:gd name="connsiteX0" fmla="*/ 695030 w 1182957"/>
                <a:gd name="connsiteY0" fmla="*/ 36497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695030 w 1182957"/>
                <a:gd name="connsiteY6" fmla="*/ 364971 h 701053"/>
                <a:gd name="connsiteX0" fmla="*/ 707730 w 1182957"/>
                <a:gd name="connsiteY0" fmla="*/ 35862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707730 w 1182957"/>
                <a:gd name="connsiteY6" fmla="*/ 358621 h 701053"/>
                <a:gd name="connsiteX0" fmla="*/ 707730 w 1194443"/>
                <a:gd name="connsiteY0" fmla="*/ 358621 h 701053"/>
                <a:gd name="connsiteX1" fmla="*/ 313267 w 1194443"/>
                <a:gd name="connsiteY1" fmla="*/ 21016 h 701053"/>
                <a:gd name="connsiteX2" fmla="*/ 0 w 1194443"/>
                <a:gd name="connsiteY2" fmla="*/ 57334 h 701053"/>
                <a:gd name="connsiteX3" fmla="*/ 652366 w 1194443"/>
                <a:gd name="connsiteY3" fmla="*/ 448785 h 701053"/>
                <a:gd name="connsiteX4" fmla="*/ 1182957 w 1194443"/>
                <a:gd name="connsiteY4" fmla="*/ 701053 h 701053"/>
                <a:gd name="connsiteX5" fmla="*/ 1178955 w 1194443"/>
                <a:gd name="connsiteY5" fmla="*/ 571266 h 701053"/>
                <a:gd name="connsiteX6" fmla="*/ 707730 w 1194443"/>
                <a:gd name="connsiteY6" fmla="*/ 358621 h 70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4443" h="701053">
                  <a:moveTo>
                    <a:pt x="707730" y="358621"/>
                  </a:moveTo>
                  <a:lnTo>
                    <a:pt x="313267" y="21016"/>
                  </a:lnTo>
                  <a:cubicBezTo>
                    <a:pt x="167570" y="-33553"/>
                    <a:pt x="56797" y="32528"/>
                    <a:pt x="0" y="57334"/>
                  </a:cubicBezTo>
                  <a:cubicBezTo>
                    <a:pt x="65055" y="165593"/>
                    <a:pt x="434911" y="318301"/>
                    <a:pt x="652366" y="448785"/>
                  </a:cubicBezTo>
                  <a:lnTo>
                    <a:pt x="1182957" y="701053"/>
                  </a:lnTo>
                  <a:cubicBezTo>
                    <a:pt x="1181623" y="657791"/>
                    <a:pt x="1212039" y="617703"/>
                    <a:pt x="1178955" y="571266"/>
                  </a:cubicBezTo>
                  <a:cubicBezTo>
                    <a:pt x="1008122" y="521551"/>
                    <a:pt x="869038" y="427386"/>
                    <a:pt x="707730" y="35862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00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3" name="Forma libre 32"/>
            <p:cNvSpPr/>
            <p:nvPr/>
          </p:nvSpPr>
          <p:spPr>
            <a:xfrm rot="7742255" flipV="1">
              <a:off x="5264943" y="5533972"/>
              <a:ext cx="1044945" cy="463851"/>
            </a:xfrm>
            <a:custGeom>
              <a:avLst/>
              <a:gdLst>
                <a:gd name="connsiteX0" fmla="*/ 704555 w 1191655"/>
                <a:gd name="connsiteY0" fmla="*/ 356655 h 695912"/>
                <a:gd name="connsiteX1" fmla="*/ 278342 w 1191655"/>
                <a:gd name="connsiteY1" fmla="*/ 0 h 695912"/>
                <a:gd name="connsiteX2" fmla="*/ 0 w 1191655"/>
                <a:gd name="connsiteY2" fmla="*/ 52193 h 695912"/>
                <a:gd name="connsiteX3" fmla="*/ 652366 w 1191655"/>
                <a:gd name="connsiteY3" fmla="*/ 443644 h 695912"/>
                <a:gd name="connsiteX4" fmla="*/ 1182957 w 1191655"/>
                <a:gd name="connsiteY4" fmla="*/ 695912 h 695912"/>
                <a:gd name="connsiteX5" fmla="*/ 1191655 w 1191655"/>
                <a:gd name="connsiteY5" fmla="*/ 591525 h 695912"/>
                <a:gd name="connsiteX6" fmla="*/ 704555 w 1191655"/>
                <a:gd name="connsiteY6" fmla="*/ 356655 h 695912"/>
                <a:gd name="connsiteX0" fmla="*/ 704555 w 1191655"/>
                <a:gd name="connsiteY0" fmla="*/ 356655 h 695912"/>
                <a:gd name="connsiteX1" fmla="*/ 278342 w 1191655"/>
                <a:gd name="connsiteY1" fmla="*/ 0 h 695912"/>
                <a:gd name="connsiteX2" fmla="*/ 0 w 1191655"/>
                <a:gd name="connsiteY2" fmla="*/ 52193 h 695912"/>
                <a:gd name="connsiteX3" fmla="*/ 652366 w 1191655"/>
                <a:gd name="connsiteY3" fmla="*/ 443644 h 695912"/>
                <a:gd name="connsiteX4" fmla="*/ 1182957 w 1191655"/>
                <a:gd name="connsiteY4" fmla="*/ 695912 h 695912"/>
                <a:gd name="connsiteX5" fmla="*/ 1191655 w 1191655"/>
                <a:gd name="connsiteY5" fmla="*/ 591525 h 695912"/>
                <a:gd name="connsiteX6" fmla="*/ 704555 w 1191655"/>
                <a:gd name="connsiteY6" fmla="*/ 356655 h 695912"/>
                <a:gd name="connsiteX0" fmla="*/ 704555 w 1191655"/>
                <a:gd name="connsiteY0" fmla="*/ 340780 h 680037"/>
                <a:gd name="connsiteX1" fmla="*/ 313267 w 1191655"/>
                <a:gd name="connsiteY1" fmla="*/ 0 h 680037"/>
                <a:gd name="connsiteX2" fmla="*/ 0 w 1191655"/>
                <a:gd name="connsiteY2" fmla="*/ 36318 h 680037"/>
                <a:gd name="connsiteX3" fmla="*/ 652366 w 1191655"/>
                <a:gd name="connsiteY3" fmla="*/ 427769 h 680037"/>
                <a:gd name="connsiteX4" fmla="*/ 1182957 w 1191655"/>
                <a:gd name="connsiteY4" fmla="*/ 680037 h 680037"/>
                <a:gd name="connsiteX5" fmla="*/ 1191655 w 1191655"/>
                <a:gd name="connsiteY5" fmla="*/ 575650 h 680037"/>
                <a:gd name="connsiteX6" fmla="*/ 704555 w 1191655"/>
                <a:gd name="connsiteY6" fmla="*/ 340780 h 680037"/>
                <a:gd name="connsiteX0" fmla="*/ 704555 w 1191655"/>
                <a:gd name="connsiteY0" fmla="*/ 359830 h 699087"/>
                <a:gd name="connsiteX1" fmla="*/ 313267 w 1191655"/>
                <a:gd name="connsiteY1" fmla="*/ 19050 h 699087"/>
                <a:gd name="connsiteX2" fmla="*/ 0 w 1191655"/>
                <a:gd name="connsiteY2" fmla="*/ 55368 h 699087"/>
                <a:gd name="connsiteX3" fmla="*/ 652366 w 1191655"/>
                <a:gd name="connsiteY3" fmla="*/ 446819 h 699087"/>
                <a:gd name="connsiteX4" fmla="*/ 1182957 w 1191655"/>
                <a:gd name="connsiteY4" fmla="*/ 699087 h 699087"/>
                <a:gd name="connsiteX5" fmla="*/ 1191655 w 1191655"/>
                <a:gd name="connsiteY5" fmla="*/ 594700 h 699087"/>
                <a:gd name="connsiteX6" fmla="*/ 704555 w 1191655"/>
                <a:gd name="connsiteY6" fmla="*/ 359830 h 699087"/>
                <a:gd name="connsiteX0" fmla="*/ 704555 w 1191655"/>
                <a:gd name="connsiteY0" fmla="*/ 361796 h 701053"/>
                <a:gd name="connsiteX1" fmla="*/ 313267 w 1191655"/>
                <a:gd name="connsiteY1" fmla="*/ 21016 h 701053"/>
                <a:gd name="connsiteX2" fmla="*/ 0 w 1191655"/>
                <a:gd name="connsiteY2" fmla="*/ 57334 h 701053"/>
                <a:gd name="connsiteX3" fmla="*/ 652366 w 1191655"/>
                <a:gd name="connsiteY3" fmla="*/ 448785 h 701053"/>
                <a:gd name="connsiteX4" fmla="*/ 1182957 w 1191655"/>
                <a:gd name="connsiteY4" fmla="*/ 701053 h 701053"/>
                <a:gd name="connsiteX5" fmla="*/ 1191655 w 1191655"/>
                <a:gd name="connsiteY5" fmla="*/ 596666 h 701053"/>
                <a:gd name="connsiteX6" fmla="*/ 704555 w 1191655"/>
                <a:gd name="connsiteY6" fmla="*/ 361796 h 701053"/>
                <a:gd name="connsiteX0" fmla="*/ 695030 w 1191655"/>
                <a:gd name="connsiteY0" fmla="*/ 364971 h 701053"/>
                <a:gd name="connsiteX1" fmla="*/ 313267 w 1191655"/>
                <a:gd name="connsiteY1" fmla="*/ 21016 h 701053"/>
                <a:gd name="connsiteX2" fmla="*/ 0 w 1191655"/>
                <a:gd name="connsiteY2" fmla="*/ 57334 h 701053"/>
                <a:gd name="connsiteX3" fmla="*/ 652366 w 1191655"/>
                <a:gd name="connsiteY3" fmla="*/ 448785 h 701053"/>
                <a:gd name="connsiteX4" fmla="*/ 1182957 w 1191655"/>
                <a:gd name="connsiteY4" fmla="*/ 701053 h 701053"/>
                <a:gd name="connsiteX5" fmla="*/ 1191655 w 1191655"/>
                <a:gd name="connsiteY5" fmla="*/ 596666 h 701053"/>
                <a:gd name="connsiteX6" fmla="*/ 695030 w 1191655"/>
                <a:gd name="connsiteY6" fmla="*/ 364971 h 701053"/>
                <a:gd name="connsiteX0" fmla="*/ 695030 w 1182957"/>
                <a:gd name="connsiteY0" fmla="*/ 36497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695030 w 1182957"/>
                <a:gd name="connsiteY6" fmla="*/ 364971 h 701053"/>
                <a:gd name="connsiteX0" fmla="*/ 695030 w 1182957"/>
                <a:gd name="connsiteY0" fmla="*/ 36497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695030 w 1182957"/>
                <a:gd name="connsiteY6" fmla="*/ 364971 h 701053"/>
                <a:gd name="connsiteX0" fmla="*/ 707730 w 1182957"/>
                <a:gd name="connsiteY0" fmla="*/ 358621 h 701053"/>
                <a:gd name="connsiteX1" fmla="*/ 313267 w 1182957"/>
                <a:gd name="connsiteY1" fmla="*/ 21016 h 701053"/>
                <a:gd name="connsiteX2" fmla="*/ 0 w 1182957"/>
                <a:gd name="connsiteY2" fmla="*/ 57334 h 701053"/>
                <a:gd name="connsiteX3" fmla="*/ 652366 w 1182957"/>
                <a:gd name="connsiteY3" fmla="*/ 448785 h 701053"/>
                <a:gd name="connsiteX4" fmla="*/ 1182957 w 1182957"/>
                <a:gd name="connsiteY4" fmla="*/ 701053 h 701053"/>
                <a:gd name="connsiteX5" fmla="*/ 1178955 w 1182957"/>
                <a:gd name="connsiteY5" fmla="*/ 571266 h 701053"/>
                <a:gd name="connsiteX6" fmla="*/ 707730 w 1182957"/>
                <a:gd name="connsiteY6" fmla="*/ 358621 h 701053"/>
                <a:gd name="connsiteX0" fmla="*/ 707730 w 1194443"/>
                <a:gd name="connsiteY0" fmla="*/ 358621 h 701053"/>
                <a:gd name="connsiteX1" fmla="*/ 313267 w 1194443"/>
                <a:gd name="connsiteY1" fmla="*/ 21016 h 701053"/>
                <a:gd name="connsiteX2" fmla="*/ 0 w 1194443"/>
                <a:gd name="connsiteY2" fmla="*/ 57334 h 701053"/>
                <a:gd name="connsiteX3" fmla="*/ 652366 w 1194443"/>
                <a:gd name="connsiteY3" fmla="*/ 448785 h 701053"/>
                <a:gd name="connsiteX4" fmla="*/ 1182957 w 1194443"/>
                <a:gd name="connsiteY4" fmla="*/ 701053 h 701053"/>
                <a:gd name="connsiteX5" fmla="*/ 1178955 w 1194443"/>
                <a:gd name="connsiteY5" fmla="*/ 571266 h 701053"/>
                <a:gd name="connsiteX6" fmla="*/ 707730 w 1194443"/>
                <a:gd name="connsiteY6" fmla="*/ 358621 h 701053"/>
                <a:gd name="connsiteX0" fmla="*/ 715323 w 1202036"/>
                <a:gd name="connsiteY0" fmla="*/ 390920 h 733352"/>
                <a:gd name="connsiteX1" fmla="*/ 320860 w 1202036"/>
                <a:gd name="connsiteY1" fmla="*/ 53315 h 733352"/>
                <a:gd name="connsiteX2" fmla="*/ 7593 w 1202036"/>
                <a:gd name="connsiteY2" fmla="*/ 89633 h 733352"/>
                <a:gd name="connsiteX3" fmla="*/ 659959 w 1202036"/>
                <a:gd name="connsiteY3" fmla="*/ 481084 h 733352"/>
                <a:gd name="connsiteX4" fmla="*/ 1190550 w 1202036"/>
                <a:gd name="connsiteY4" fmla="*/ 733352 h 733352"/>
                <a:gd name="connsiteX5" fmla="*/ 1186548 w 1202036"/>
                <a:gd name="connsiteY5" fmla="*/ 603565 h 733352"/>
                <a:gd name="connsiteX6" fmla="*/ 715323 w 1202036"/>
                <a:gd name="connsiteY6" fmla="*/ 390920 h 733352"/>
                <a:gd name="connsiteX0" fmla="*/ 733090 w 1219803"/>
                <a:gd name="connsiteY0" fmla="*/ 390920 h 733352"/>
                <a:gd name="connsiteX1" fmla="*/ 338627 w 1219803"/>
                <a:gd name="connsiteY1" fmla="*/ 53315 h 733352"/>
                <a:gd name="connsiteX2" fmla="*/ 25360 w 1219803"/>
                <a:gd name="connsiteY2" fmla="*/ 89633 h 733352"/>
                <a:gd name="connsiteX3" fmla="*/ 677726 w 1219803"/>
                <a:gd name="connsiteY3" fmla="*/ 481084 h 733352"/>
                <a:gd name="connsiteX4" fmla="*/ 1208317 w 1219803"/>
                <a:gd name="connsiteY4" fmla="*/ 733352 h 733352"/>
                <a:gd name="connsiteX5" fmla="*/ 1204315 w 1219803"/>
                <a:gd name="connsiteY5" fmla="*/ 603565 h 733352"/>
                <a:gd name="connsiteX6" fmla="*/ 733090 w 1219803"/>
                <a:gd name="connsiteY6" fmla="*/ 390920 h 733352"/>
                <a:gd name="connsiteX0" fmla="*/ 732431 w 1219144"/>
                <a:gd name="connsiteY0" fmla="*/ 390920 h 733352"/>
                <a:gd name="connsiteX1" fmla="*/ 337968 w 1219144"/>
                <a:gd name="connsiteY1" fmla="*/ 53315 h 733352"/>
                <a:gd name="connsiteX2" fmla="*/ 24701 w 1219144"/>
                <a:gd name="connsiteY2" fmla="*/ 89633 h 733352"/>
                <a:gd name="connsiteX3" fmla="*/ 696117 w 1219144"/>
                <a:gd name="connsiteY3" fmla="*/ 462034 h 733352"/>
                <a:gd name="connsiteX4" fmla="*/ 1207658 w 1219144"/>
                <a:gd name="connsiteY4" fmla="*/ 733352 h 733352"/>
                <a:gd name="connsiteX5" fmla="*/ 1203656 w 1219144"/>
                <a:gd name="connsiteY5" fmla="*/ 603565 h 733352"/>
                <a:gd name="connsiteX6" fmla="*/ 732431 w 1219144"/>
                <a:gd name="connsiteY6" fmla="*/ 390920 h 733352"/>
                <a:gd name="connsiteX0" fmla="*/ 736059 w 1222772"/>
                <a:gd name="connsiteY0" fmla="*/ 390920 h 733352"/>
                <a:gd name="connsiteX1" fmla="*/ 341596 w 1222772"/>
                <a:gd name="connsiteY1" fmla="*/ 53315 h 733352"/>
                <a:gd name="connsiteX2" fmla="*/ 28329 w 1222772"/>
                <a:gd name="connsiteY2" fmla="*/ 89633 h 733352"/>
                <a:gd name="connsiteX3" fmla="*/ 699745 w 1222772"/>
                <a:gd name="connsiteY3" fmla="*/ 462034 h 733352"/>
                <a:gd name="connsiteX4" fmla="*/ 1211286 w 1222772"/>
                <a:gd name="connsiteY4" fmla="*/ 733352 h 733352"/>
                <a:gd name="connsiteX5" fmla="*/ 1207284 w 1222772"/>
                <a:gd name="connsiteY5" fmla="*/ 603565 h 733352"/>
                <a:gd name="connsiteX6" fmla="*/ 736059 w 1222772"/>
                <a:gd name="connsiteY6" fmla="*/ 390920 h 733352"/>
                <a:gd name="connsiteX0" fmla="*/ 736059 w 1222772"/>
                <a:gd name="connsiteY0" fmla="*/ 390920 h 737453"/>
                <a:gd name="connsiteX1" fmla="*/ 341596 w 1222772"/>
                <a:gd name="connsiteY1" fmla="*/ 53315 h 737453"/>
                <a:gd name="connsiteX2" fmla="*/ 28329 w 1222772"/>
                <a:gd name="connsiteY2" fmla="*/ 89633 h 737453"/>
                <a:gd name="connsiteX3" fmla="*/ 699745 w 1222772"/>
                <a:gd name="connsiteY3" fmla="*/ 462034 h 737453"/>
                <a:gd name="connsiteX4" fmla="*/ 1211286 w 1222772"/>
                <a:gd name="connsiteY4" fmla="*/ 733352 h 737453"/>
                <a:gd name="connsiteX5" fmla="*/ 1207284 w 1222772"/>
                <a:gd name="connsiteY5" fmla="*/ 603565 h 737453"/>
                <a:gd name="connsiteX6" fmla="*/ 736059 w 1222772"/>
                <a:gd name="connsiteY6" fmla="*/ 390920 h 737453"/>
                <a:gd name="connsiteX0" fmla="*/ 752438 w 1239151"/>
                <a:gd name="connsiteY0" fmla="*/ 390920 h 915581"/>
                <a:gd name="connsiteX1" fmla="*/ 357975 w 1239151"/>
                <a:gd name="connsiteY1" fmla="*/ 53315 h 915581"/>
                <a:gd name="connsiteX2" fmla="*/ 44708 w 1239151"/>
                <a:gd name="connsiteY2" fmla="*/ 89633 h 915581"/>
                <a:gd name="connsiteX3" fmla="*/ 475094 w 1239151"/>
                <a:gd name="connsiteY3" fmla="*/ 893483 h 915581"/>
                <a:gd name="connsiteX4" fmla="*/ 1227665 w 1239151"/>
                <a:gd name="connsiteY4" fmla="*/ 733352 h 915581"/>
                <a:gd name="connsiteX5" fmla="*/ 1223663 w 1239151"/>
                <a:gd name="connsiteY5" fmla="*/ 603565 h 915581"/>
                <a:gd name="connsiteX6" fmla="*/ 752438 w 1239151"/>
                <a:gd name="connsiteY6" fmla="*/ 390920 h 915581"/>
                <a:gd name="connsiteX0" fmla="*/ 782189 w 1268902"/>
                <a:gd name="connsiteY0" fmla="*/ 341763 h 866424"/>
                <a:gd name="connsiteX1" fmla="*/ 387726 w 1268902"/>
                <a:gd name="connsiteY1" fmla="*/ 4158 h 866424"/>
                <a:gd name="connsiteX2" fmla="*/ 41506 w 1268902"/>
                <a:gd name="connsiteY2" fmla="*/ 583774 h 866424"/>
                <a:gd name="connsiteX3" fmla="*/ 504845 w 1268902"/>
                <a:gd name="connsiteY3" fmla="*/ 844326 h 866424"/>
                <a:gd name="connsiteX4" fmla="*/ 1257416 w 1268902"/>
                <a:gd name="connsiteY4" fmla="*/ 684195 h 866424"/>
                <a:gd name="connsiteX5" fmla="*/ 1253414 w 1268902"/>
                <a:gd name="connsiteY5" fmla="*/ 554408 h 866424"/>
                <a:gd name="connsiteX6" fmla="*/ 782189 w 1268902"/>
                <a:gd name="connsiteY6" fmla="*/ 341763 h 866424"/>
                <a:gd name="connsiteX0" fmla="*/ 747434 w 1234147"/>
                <a:gd name="connsiteY0" fmla="*/ 341763 h 866424"/>
                <a:gd name="connsiteX1" fmla="*/ 352971 w 1234147"/>
                <a:gd name="connsiteY1" fmla="*/ 4158 h 866424"/>
                <a:gd name="connsiteX2" fmla="*/ 6751 w 1234147"/>
                <a:gd name="connsiteY2" fmla="*/ 583774 h 866424"/>
                <a:gd name="connsiteX3" fmla="*/ 470090 w 1234147"/>
                <a:gd name="connsiteY3" fmla="*/ 844326 h 866424"/>
                <a:gd name="connsiteX4" fmla="*/ 1222661 w 1234147"/>
                <a:gd name="connsiteY4" fmla="*/ 684195 h 866424"/>
                <a:gd name="connsiteX5" fmla="*/ 1218659 w 1234147"/>
                <a:gd name="connsiteY5" fmla="*/ 554408 h 866424"/>
                <a:gd name="connsiteX6" fmla="*/ 747434 w 1234147"/>
                <a:gd name="connsiteY6" fmla="*/ 341763 h 866424"/>
                <a:gd name="connsiteX0" fmla="*/ 747434 w 1234147"/>
                <a:gd name="connsiteY0" fmla="*/ 341763 h 866424"/>
                <a:gd name="connsiteX1" fmla="*/ 352971 w 1234147"/>
                <a:gd name="connsiteY1" fmla="*/ 4158 h 866424"/>
                <a:gd name="connsiteX2" fmla="*/ 6751 w 1234147"/>
                <a:gd name="connsiteY2" fmla="*/ 583774 h 866424"/>
                <a:gd name="connsiteX3" fmla="*/ 470090 w 1234147"/>
                <a:gd name="connsiteY3" fmla="*/ 844326 h 866424"/>
                <a:gd name="connsiteX4" fmla="*/ 1222661 w 1234147"/>
                <a:gd name="connsiteY4" fmla="*/ 684195 h 866424"/>
                <a:gd name="connsiteX5" fmla="*/ 1218659 w 1234147"/>
                <a:gd name="connsiteY5" fmla="*/ 554408 h 866424"/>
                <a:gd name="connsiteX6" fmla="*/ 747434 w 1234147"/>
                <a:gd name="connsiteY6" fmla="*/ 341763 h 866424"/>
                <a:gd name="connsiteX0" fmla="*/ 747434 w 1234147"/>
                <a:gd name="connsiteY0" fmla="*/ 341763 h 866424"/>
                <a:gd name="connsiteX1" fmla="*/ 352971 w 1234147"/>
                <a:gd name="connsiteY1" fmla="*/ 4158 h 866424"/>
                <a:gd name="connsiteX2" fmla="*/ 6751 w 1234147"/>
                <a:gd name="connsiteY2" fmla="*/ 583774 h 866424"/>
                <a:gd name="connsiteX3" fmla="*/ 470090 w 1234147"/>
                <a:gd name="connsiteY3" fmla="*/ 844326 h 866424"/>
                <a:gd name="connsiteX4" fmla="*/ 1222661 w 1234147"/>
                <a:gd name="connsiteY4" fmla="*/ 684195 h 866424"/>
                <a:gd name="connsiteX5" fmla="*/ 1218659 w 1234147"/>
                <a:gd name="connsiteY5" fmla="*/ 554408 h 866424"/>
                <a:gd name="connsiteX6" fmla="*/ 747434 w 1234147"/>
                <a:gd name="connsiteY6" fmla="*/ 341763 h 866424"/>
                <a:gd name="connsiteX0" fmla="*/ 752139 w 1238852"/>
                <a:gd name="connsiteY0" fmla="*/ 0 h 524661"/>
                <a:gd name="connsiteX1" fmla="*/ 234317 w 1238852"/>
                <a:gd name="connsiteY1" fmla="*/ 104580 h 524661"/>
                <a:gd name="connsiteX2" fmla="*/ 11456 w 1238852"/>
                <a:gd name="connsiteY2" fmla="*/ 242011 h 524661"/>
                <a:gd name="connsiteX3" fmla="*/ 474795 w 1238852"/>
                <a:gd name="connsiteY3" fmla="*/ 502563 h 524661"/>
                <a:gd name="connsiteX4" fmla="*/ 1227366 w 1238852"/>
                <a:gd name="connsiteY4" fmla="*/ 342432 h 524661"/>
                <a:gd name="connsiteX5" fmla="*/ 1223364 w 1238852"/>
                <a:gd name="connsiteY5" fmla="*/ 212645 h 524661"/>
                <a:gd name="connsiteX6" fmla="*/ 752139 w 1238852"/>
                <a:gd name="connsiteY6" fmla="*/ 0 h 524661"/>
                <a:gd name="connsiteX0" fmla="*/ 644714 w 1238852"/>
                <a:gd name="connsiteY0" fmla="*/ 266270 h 440755"/>
                <a:gd name="connsiteX1" fmla="*/ 234317 w 1238852"/>
                <a:gd name="connsiteY1" fmla="*/ 20674 h 440755"/>
                <a:gd name="connsiteX2" fmla="*/ 11456 w 1238852"/>
                <a:gd name="connsiteY2" fmla="*/ 158105 h 440755"/>
                <a:gd name="connsiteX3" fmla="*/ 474795 w 1238852"/>
                <a:gd name="connsiteY3" fmla="*/ 418657 h 440755"/>
                <a:gd name="connsiteX4" fmla="*/ 1227366 w 1238852"/>
                <a:gd name="connsiteY4" fmla="*/ 258526 h 440755"/>
                <a:gd name="connsiteX5" fmla="*/ 1223364 w 1238852"/>
                <a:gd name="connsiteY5" fmla="*/ 128739 h 440755"/>
                <a:gd name="connsiteX6" fmla="*/ 644714 w 1238852"/>
                <a:gd name="connsiteY6" fmla="*/ 266270 h 440755"/>
                <a:gd name="connsiteX0" fmla="*/ 644714 w 1232035"/>
                <a:gd name="connsiteY0" fmla="*/ 266270 h 438227"/>
                <a:gd name="connsiteX1" fmla="*/ 234317 w 1232035"/>
                <a:gd name="connsiteY1" fmla="*/ 20674 h 438227"/>
                <a:gd name="connsiteX2" fmla="*/ 11456 w 1232035"/>
                <a:gd name="connsiteY2" fmla="*/ 158105 h 438227"/>
                <a:gd name="connsiteX3" fmla="*/ 474795 w 1232035"/>
                <a:gd name="connsiteY3" fmla="*/ 418657 h 438227"/>
                <a:gd name="connsiteX4" fmla="*/ 1185445 w 1232035"/>
                <a:gd name="connsiteY4" fmla="*/ 222233 h 438227"/>
                <a:gd name="connsiteX5" fmla="*/ 1223364 w 1232035"/>
                <a:gd name="connsiteY5" fmla="*/ 128739 h 438227"/>
                <a:gd name="connsiteX6" fmla="*/ 644714 w 1232035"/>
                <a:gd name="connsiteY6" fmla="*/ 266270 h 438227"/>
                <a:gd name="connsiteX0" fmla="*/ 644714 w 1185445"/>
                <a:gd name="connsiteY0" fmla="*/ 266270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44714 w 1185445"/>
                <a:gd name="connsiteY6" fmla="*/ 266270 h 438227"/>
                <a:gd name="connsiteX0" fmla="*/ 660915 w 1185445"/>
                <a:gd name="connsiteY0" fmla="*/ 160064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60915 w 1185445"/>
                <a:gd name="connsiteY6" fmla="*/ 160064 h 438227"/>
                <a:gd name="connsiteX0" fmla="*/ 660915 w 1185445"/>
                <a:gd name="connsiteY0" fmla="*/ 160064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60915 w 1185445"/>
                <a:gd name="connsiteY6" fmla="*/ 160064 h 438227"/>
                <a:gd name="connsiteX0" fmla="*/ 637022 w 1185445"/>
                <a:gd name="connsiteY0" fmla="*/ 146833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37022 w 1185445"/>
                <a:gd name="connsiteY6" fmla="*/ 146833 h 438227"/>
                <a:gd name="connsiteX0" fmla="*/ 637022 w 1185445"/>
                <a:gd name="connsiteY0" fmla="*/ 146833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637022 w 1185445"/>
                <a:gd name="connsiteY6" fmla="*/ 146833 h 438227"/>
                <a:gd name="connsiteX0" fmla="*/ 701471 w 1185445"/>
                <a:gd name="connsiteY0" fmla="*/ 193491 h 438227"/>
                <a:gd name="connsiteX1" fmla="*/ 234317 w 1185445"/>
                <a:gd name="connsiteY1" fmla="*/ 20674 h 438227"/>
                <a:gd name="connsiteX2" fmla="*/ 11456 w 1185445"/>
                <a:gd name="connsiteY2" fmla="*/ 158105 h 438227"/>
                <a:gd name="connsiteX3" fmla="*/ 474795 w 1185445"/>
                <a:gd name="connsiteY3" fmla="*/ 418657 h 438227"/>
                <a:gd name="connsiteX4" fmla="*/ 1185445 w 1185445"/>
                <a:gd name="connsiteY4" fmla="*/ 222233 h 438227"/>
                <a:gd name="connsiteX5" fmla="*/ 1133685 w 1185445"/>
                <a:gd name="connsiteY5" fmla="*/ 139831 h 438227"/>
                <a:gd name="connsiteX6" fmla="*/ 701471 w 1185445"/>
                <a:gd name="connsiteY6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234317 w 1185445"/>
                <a:gd name="connsiteY2" fmla="*/ 20674 h 438227"/>
                <a:gd name="connsiteX3" fmla="*/ 11456 w 1185445"/>
                <a:gd name="connsiteY3" fmla="*/ 158105 h 438227"/>
                <a:gd name="connsiteX4" fmla="*/ 474795 w 1185445"/>
                <a:gd name="connsiteY4" fmla="*/ 418657 h 438227"/>
                <a:gd name="connsiteX5" fmla="*/ 1185445 w 1185445"/>
                <a:gd name="connsiteY5" fmla="*/ 222233 h 438227"/>
                <a:gd name="connsiteX6" fmla="*/ 1133685 w 1185445"/>
                <a:gd name="connsiteY6" fmla="*/ 139831 h 438227"/>
                <a:gd name="connsiteX7" fmla="*/ 701471 w 1185445"/>
                <a:gd name="connsiteY7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234317 w 1185445"/>
                <a:gd name="connsiteY2" fmla="*/ 20674 h 438227"/>
                <a:gd name="connsiteX3" fmla="*/ 11456 w 1185445"/>
                <a:gd name="connsiteY3" fmla="*/ 158105 h 438227"/>
                <a:gd name="connsiteX4" fmla="*/ 474795 w 1185445"/>
                <a:gd name="connsiteY4" fmla="*/ 418657 h 438227"/>
                <a:gd name="connsiteX5" fmla="*/ 1185445 w 1185445"/>
                <a:gd name="connsiteY5" fmla="*/ 222233 h 438227"/>
                <a:gd name="connsiteX6" fmla="*/ 1133685 w 1185445"/>
                <a:gd name="connsiteY6" fmla="*/ 139831 h 438227"/>
                <a:gd name="connsiteX7" fmla="*/ 701471 w 1185445"/>
                <a:gd name="connsiteY7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234317 w 1185445"/>
                <a:gd name="connsiteY2" fmla="*/ 20674 h 438227"/>
                <a:gd name="connsiteX3" fmla="*/ 11456 w 1185445"/>
                <a:gd name="connsiteY3" fmla="*/ 158105 h 438227"/>
                <a:gd name="connsiteX4" fmla="*/ 474795 w 1185445"/>
                <a:gd name="connsiteY4" fmla="*/ 418657 h 438227"/>
                <a:gd name="connsiteX5" fmla="*/ 1185445 w 1185445"/>
                <a:gd name="connsiteY5" fmla="*/ 222233 h 438227"/>
                <a:gd name="connsiteX6" fmla="*/ 1133685 w 1185445"/>
                <a:gd name="connsiteY6" fmla="*/ 139831 h 438227"/>
                <a:gd name="connsiteX7" fmla="*/ 701471 w 1185445"/>
                <a:gd name="connsiteY7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578117 w 1185445"/>
                <a:gd name="connsiteY2" fmla="*/ 178453 h 438227"/>
                <a:gd name="connsiteX3" fmla="*/ 234317 w 1185445"/>
                <a:gd name="connsiteY3" fmla="*/ 20674 h 438227"/>
                <a:gd name="connsiteX4" fmla="*/ 11456 w 1185445"/>
                <a:gd name="connsiteY4" fmla="*/ 158105 h 438227"/>
                <a:gd name="connsiteX5" fmla="*/ 474795 w 1185445"/>
                <a:gd name="connsiteY5" fmla="*/ 418657 h 438227"/>
                <a:gd name="connsiteX6" fmla="*/ 1185445 w 1185445"/>
                <a:gd name="connsiteY6" fmla="*/ 222233 h 438227"/>
                <a:gd name="connsiteX7" fmla="*/ 1133685 w 1185445"/>
                <a:gd name="connsiteY7" fmla="*/ 139831 h 438227"/>
                <a:gd name="connsiteX8" fmla="*/ 701471 w 1185445"/>
                <a:gd name="connsiteY8" fmla="*/ 193491 h 438227"/>
                <a:gd name="connsiteX0" fmla="*/ 701471 w 1185445"/>
                <a:gd name="connsiteY0" fmla="*/ 193491 h 438227"/>
                <a:gd name="connsiteX1" fmla="*/ 591140 w 1185445"/>
                <a:gd name="connsiteY1" fmla="*/ 316453 h 438227"/>
                <a:gd name="connsiteX2" fmla="*/ 578117 w 1185445"/>
                <a:gd name="connsiteY2" fmla="*/ 178453 h 438227"/>
                <a:gd name="connsiteX3" fmla="*/ 234317 w 1185445"/>
                <a:gd name="connsiteY3" fmla="*/ 20674 h 438227"/>
                <a:gd name="connsiteX4" fmla="*/ 11456 w 1185445"/>
                <a:gd name="connsiteY4" fmla="*/ 158105 h 438227"/>
                <a:gd name="connsiteX5" fmla="*/ 474795 w 1185445"/>
                <a:gd name="connsiteY5" fmla="*/ 418657 h 438227"/>
                <a:gd name="connsiteX6" fmla="*/ 1185445 w 1185445"/>
                <a:gd name="connsiteY6" fmla="*/ 222233 h 438227"/>
                <a:gd name="connsiteX7" fmla="*/ 1133685 w 1185445"/>
                <a:gd name="connsiteY7" fmla="*/ 139831 h 438227"/>
                <a:gd name="connsiteX8" fmla="*/ 701471 w 1185445"/>
                <a:gd name="connsiteY8" fmla="*/ 193491 h 438227"/>
                <a:gd name="connsiteX0" fmla="*/ 701471 w 1185445"/>
                <a:gd name="connsiteY0" fmla="*/ 193491 h 438227"/>
                <a:gd name="connsiteX1" fmla="*/ 595313 w 1185445"/>
                <a:gd name="connsiteY1" fmla="*/ 170256 h 438227"/>
                <a:gd name="connsiteX2" fmla="*/ 591140 w 1185445"/>
                <a:gd name="connsiteY2" fmla="*/ 316453 h 438227"/>
                <a:gd name="connsiteX3" fmla="*/ 578117 w 1185445"/>
                <a:gd name="connsiteY3" fmla="*/ 178453 h 438227"/>
                <a:gd name="connsiteX4" fmla="*/ 234317 w 1185445"/>
                <a:gd name="connsiteY4" fmla="*/ 20674 h 438227"/>
                <a:gd name="connsiteX5" fmla="*/ 11456 w 1185445"/>
                <a:gd name="connsiteY5" fmla="*/ 158105 h 438227"/>
                <a:gd name="connsiteX6" fmla="*/ 474795 w 1185445"/>
                <a:gd name="connsiteY6" fmla="*/ 418657 h 438227"/>
                <a:gd name="connsiteX7" fmla="*/ 1185445 w 1185445"/>
                <a:gd name="connsiteY7" fmla="*/ 222233 h 438227"/>
                <a:gd name="connsiteX8" fmla="*/ 1133685 w 1185445"/>
                <a:gd name="connsiteY8" fmla="*/ 139831 h 438227"/>
                <a:gd name="connsiteX9" fmla="*/ 701471 w 1185445"/>
                <a:gd name="connsiteY9" fmla="*/ 193491 h 438227"/>
                <a:gd name="connsiteX0" fmla="*/ 701471 w 1185445"/>
                <a:gd name="connsiteY0" fmla="*/ 193491 h 438227"/>
                <a:gd name="connsiteX1" fmla="*/ 595313 w 1185445"/>
                <a:gd name="connsiteY1" fmla="*/ 170256 h 438227"/>
                <a:gd name="connsiteX2" fmla="*/ 591140 w 1185445"/>
                <a:gd name="connsiteY2" fmla="*/ 316453 h 438227"/>
                <a:gd name="connsiteX3" fmla="*/ 578117 w 1185445"/>
                <a:gd name="connsiteY3" fmla="*/ 178453 h 438227"/>
                <a:gd name="connsiteX4" fmla="*/ 234317 w 1185445"/>
                <a:gd name="connsiteY4" fmla="*/ 20674 h 438227"/>
                <a:gd name="connsiteX5" fmla="*/ 11456 w 1185445"/>
                <a:gd name="connsiteY5" fmla="*/ 158105 h 438227"/>
                <a:gd name="connsiteX6" fmla="*/ 474795 w 1185445"/>
                <a:gd name="connsiteY6" fmla="*/ 418657 h 438227"/>
                <a:gd name="connsiteX7" fmla="*/ 1185445 w 1185445"/>
                <a:gd name="connsiteY7" fmla="*/ 222233 h 438227"/>
                <a:gd name="connsiteX8" fmla="*/ 1133685 w 1185445"/>
                <a:gd name="connsiteY8" fmla="*/ 139831 h 438227"/>
                <a:gd name="connsiteX9" fmla="*/ 701471 w 1185445"/>
                <a:gd name="connsiteY9" fmla="*/ 193491 h 438227"/>
                <a:gd name="connsiteX0" fmla="*/ 703940 w 1187914"/>
                <a:gd name="connsiteY0" fmla="*/ 195197 h 439933"/>
                <a:gd name="connsiteX1" fmla="*/ 597782 w 1187914"/>
                <a:gd name="connsiteY1" fmla="*/ 171962 h 439933"/>
                <a:gd name="connsiteX2" fmla="*/ 593609 w 1187914"/>
                <a:gd name="connsiteY2" fmla="*/ 318159 h 439933"/>
                <a:gd name="connsiteX3" fmla="*/ 580586 w 1187914"/>
                <a:gd name="connsiteY3" fmla="*/ 180159 h 439933"/>
                <a:gd name="connsiteX4" fmla="*/ 204161 w 1187914"/>
                <a:gd name="connsiteY4" fmla="*/ 20346 h 439933"/>
                <a:gd name="connsiteX5" fmla="*/ 13925 w 1187914"/>
                <a:gd name="connsiteY5" fmla="*/ 159811 h 439933"/>
                <a:gd name="connsiteX6" fmla="*/ 477264 w 1187914"/>
                <a:gd name="connsiteY6" fmla="*/ 420363 h 439933"/>
                <a:gd name="connsiteX7" fmla="*/ 1187914 w 1187914"/>
                <a:gd name="connsiteY7" fmla="*/ 223939 h 439933"/>
                <a:gd name="connsiteX8" fmla="*/ 1136154 w 1187914"/>
                <a:gd name="connsiteY8" fmla="*/ 141537 h 439933"/>
                <a:gd name="connsiteX9" fmla="*/ 703940 w 1187914"/>
                <a:gd name="connsiteY9" fmla="*/ 195197 h 439933"/>
                <a:gd name="connsiteX0" fmla="*/ 701288 w 1185262"/>
                <a:gd name="connsiteY0" fmla="*/ 180991 h 425727"/>
                <a:gd name="connsiteX1" fmla="*/ 595130 w 1185262"/>
                <a:gd name="connsiteY1" fmla="*/ 157756 h 425727"/>
                <a:gd name="connsiteX2" fmla="*/ 590957 w 1185262"/>
                <a:gd name="connsiteY2" fmla="*/ 303953 h 425727"/>
                <a:gd name="connsiteX3" fmla="*/ 577934 w 1185262"/>
                <a:gd name="connsiteY3" fmla="*/ 165953 h 425727"/>
                <a:gd name="connsiteX4" fmla="*/ 201509 w 1185262"/>
                <a:gd name="connsiteY4" fmla="*/ 6140 h 425727"/>
                <a:gd name="connsiteX5" fmla="*/ 11273 w 1185262"/>
                <a:gd name="connsiteY5" fmla="*/ 145605 h 425727"/>
                <a:gd name="connsiteX6" fmla="*/ 474612 w 1185262"/>
                <a:gd name="connsiteY6" fmla="*/ 406157 h 425727"/>
                <a:gd name="connsiteX7" fmla="*/ 1185262 w 1185262"/>
                <a:gd name="connsiteY7" fmla="*/ 209733 h 425727"/>
                <a:gd name="connsiteX8" fmla="*/ 1133502 w 1185262"/>
                <a:gd name="connsiteY8" fmla="*/ 127331 h 425727"/>
                <a:gd name="connsiteX9" fmla="*/ 701288 w 1185262"/>
                <a:gd name="connsiteY9" fmla="*/ 180991 h 425727"/>
                <a:gd name="connsiteX0" fmla="*/ 701288 w 1185262"/>
                <a:gd name="connsiteY0" fmla="*/ 180991 h 386170"/>
                <a:gd name="connsiteX1" fmla="*/ 595130 w 1185262"/>
                <a:gd name="connsiteY1" fmla="*/ 157756 h 386170"/>
                <a:gd name="connsiteX2" fmla="*/ 590957 w 1185262"/>
                <a:gd name="connsiteY2" fmla="*/ 303953 h 386170"/>
                <a:gd name="connsiteX3" fmla="*/ 577934 w 1185262"/>
                <a:gd name="connsiteY3" fmla="*/ 165953 h 386170"/>
                <a:gd name="connsiteX4" fmla="*/ 201509 w 1185262"/>
                <a:gd name="connsiteY4" fmla="*/ 6140 h 386170"/>
                <a:gd name="connsiteX5" fmla="*/ 11273 w 1185262"/>
                <a:gd name="connsiteY5" fmla="*/ 145605 h 386170"/>
                <a:gd name="connsiteX6" fmla="*/ 475414 w 1185262"/>
                <a:gd name="connsiteY6" fmla="*/ 363567 h 386170"/>
                <a:gd name="connsiteX7" fmla="*/ 1185262 w 1185262"/>
                <a:gd name="connsiteY7" fmla="*/ 209733 h 386170"/>
                <a:gd name="connsiteX8" fmla="*/ 1133502 w 1185262"/>
                <a:gd name="connsiteY8" fmla="*/ 127331 h 386170"/>
                <a:gd name="connsiteX9" fmla="*/ 701288 w 1185262"/>
                <a:gd name="connsiteY9" fmla="*/ 180991 h 386170"/>
                <a:gd name="connsiteX0" fmla="*/ 701288 w 1185262"/>
                <a:gd name="connsiteY0" fmla="*/ 180991 h 386170"/>
                <a:gd name="connsiteX1" fmla="*/ 595130 w 1185262"/>
                <a:gd name="connsiteY1" fmla="*/ 157756 h 386170"/>
                <a:gd name="connsiteX2" fmla="*/ 590957 w 1185262"/>
                <a:gd name="connsiteY2" fmla="*/ 303953 h 386170"/>
                <a:gd name="connsiteX3" fmla="*/ 577934 w 1185262"/>
                <a:gd name="connsiteY3" fmla="*/ 165953 h 386170"/>
                <a:gd name="connsiteX4" fmla="*/ 201509 w 1185262"/>
                <a:gd name="connsiteY4" fmla="*/ 6140 h 386170"/>
                <a:gd name="connsiteX5" fmla="*/ 11273 w 1185262"/>
                <a:gd name="connsiteY5" fmla="*/ 145605 h 386170"/>
                <a:gd name="connsiteX6" fmla="*/ 475414 w 1185262"/>
                <a:gd name="connsiteY6" fmla="*/ 363567 h 386170"/>
                <a:gd name="connsiteX7" fmla="*/ 1185262 w 1185262"/>
                <a:gd name="connsiteY7" fmla="*/ 209733 h 386170"/>
                <a:gd name="connsiteX8" fmla="*/ 1133502 w 1185262"/>
                <a:gd name="connsiteY8" fmla="*/ 127331 h 386170"/>
                <a:gd name="connsiteX9" fmla="*/ 701288 w 1185262"/>
                <a:gd name="connsiteY9" fmla="*/ 180991 h 386170"/>
                <a:gd name="connsiteX0" fmla="*/ 701288 w 1185262"/>
                <a:gd name="connsiteY0" fmla="*/ 180991 h 386170"/>
                <a:gd name="connsiteX1" fmla="*/ 595130 w 1185262"/>
                <a:gd name="connsiteY1" fmla="*/ 157756 h 386170"/>
                <a:gd name="connsiteX2" fmla="*/ 590957 w 1185262"/>
                <a:gd name="connsiteY2" fmla="*/ 303953 h 386170"/>
                <a:gd name="connsiteX3" fmla="*/ 577934 w 1185262"/>
                <a:gd name="connsiteY3" fmla="*/ 165953 h 386170"/>
                <a:gd name="connsiteX4" fmla="*/ 201509 w 1185262"/>
                <a:gd name="connsiteY4" fmla="*/ 6140 h 386170"/>
                <a:gd name="connsiteX5" fmla="*/ 11273 w 1185262"/>
                <a:gd name="connsiteY5" fmla="*/ 145605 h 386170"/>
                <a:gd name="connsiteX6" fmla="*/ 475414 w 1185262"/>
                <a:gd name="connsiteY6" fmla="*/ 363567 h 386170"/>
                <a:gd name="connsiteX7" fmla="*/ 1185262 w 1185262"/>
                <a:gd name="connsiteY7" fmla="*/ 209733 h 386170"/>
                <a:gd name="connsiteX8" fmla="*/ 1133502 w 1185262"/>
                <a:gd name="connsiteY8" fmla="*/ 127331 h 386170"/>
                <a:gd name="connsiteX9" fmla="*/ 701288 w 1185262"/>
                <a:gd name="connsiteY9" fmla="*/ 180991 h 386170"/>
                <a:gd name="connsiteX0" fmla="*/ 701288 w 1185262"/>
                <a:gd name="connsiteY0" fmla="*/ 180991 h 386170"/>
                <a:gd name="connsiteX1" fmla="*/ 595130 w 1185262"/>
                <a:gd name="connsiteY1" fmla="*/ 157756 h 386170"/>
                <a:gd name="connsiteX2" fmla="*/ 590957 w 1185262"/>
                <a:gd name="connsiteY2" fmla="*/ 303953 h 386170"/>
                <a:gd name="connsiteX3" fmla="*/ 577934 w 1185262"/>
                <a:gd name="connsiteY3" fmla="*/ 165953 h 386170"/>
                <a:gd name="connsiteX4" fmla="*/ 201509 w 1185262"/>
                <a:gd name="connsiteY4" fmla="*/ 6140 h 386170"/>
                <a:gd name="connsiteX5" fmla="*/ 11273 w 1185262"/>
                <a:gd name="connsiteY5" fmla="*/ 145605 h 386170"/>
                <a:gd name="connsiteX6" fmla="*/ 475414 w 1185262"/>
                <a:gd name="connsiteY6" fmla="*/ 363567 h 386170"/>
                <a:gd name="connsiteX7" fmla="*/ 1185262 w 1185262"/>
                <a:gd name="connsiteY7" fmla="*/ 209733 h 386170"/>
                <a:gd name="connsiteX8" fmla="*/ 1133502 w 1185262"/>
                <a:gd name="connsiteY8" fmla="*/ 127331 h 386170"/>
                <a:gd name="connsiteX9" fmla="*/ 701288 w 1185262"/>
                <a:gd name="connsiteY9" fmla="*/ 180991 h 386170"/>
                <a:gd name="connsiteX0" fmla="*/ 701288 w 1185262"/>
                <a:gd name="connsiteY0" fmla="*/ 180991 h 399251"/>
                <a:gd name="connsiteX1" fmla="*/ 595130 w 1185262"/>
                <a:gd name="connsiteY1" fmla="*/ 157756 h 399251"/>
                <a:gd name="connsiteX2" fmla="*/ 590957 w 1185262"/>
                <a:gd name="connsiteY2" fmla="*/ 303953 h 399251"/>
                <a:gd name="connsiteX3" fmla="*/ 577934 w 1185262"/>
                <a:gd name="connsiteY3" fmla="*/ 165953 h 399251"/>
                <a:gd name="connsiteX4" fmla="*/ 201509 w 1185262"/>
                <a:gd name="connsiteY4" fmla="*/ 6140 h 399251"/>
                <a:gd name="connsiteX5" fmla="*/ 11273 w 1185262"/>
                <a:gd name="connsiteY5" fmla="*/ 145605 h 399251"/>
                <a:gd name="connsiteX6" fmla="*/ 475414 w 1185262"/>
                <a:gd name="connsiteY6" fmla="*/ 363567 h 399251"/>
                <a:gd name="connsiteX7" fmla="*/ 1185262 w 1185262"/>
                <a:gd name="connsiteY7" fmla="*/ 209733 h 399251"/>
                <a:gd name="connsiteX8" fmla="*/ 1133502 w 1185262"/>
                <a:gd name="connsiteY8" fmla="*/ 127331 h 399251"/>
                <a:gd name="connsiteX9" fmla="*/ 701288 w 1185262"/>
                <a:gd name="connsiteY9" fmla="*/ 180991 h 399251"/>
                <a:gd name="connsiteX0" fmla="*/ 701288 w 1185262"/>
                <a:gd name="connsiteY0" fmla="*/ 180991 h 432113"/>
                <a:gd name="connsiteX1" fmla="*/ 595130 w 1185262"/>
                <a:gd name="connsiteY1" fmla="*/ 157756 h 432113"/>
                <a:gd name="connsiteX2" fmla="*/ 590957 w 1185262"/>
                <a:gd name="connsiteY2" fmla="*/ 303953 h 432113"/>
                <a:gd name="connsiteX3" fmla="*/ 577934 w 1185262"/>
                <a:gd name="connsiteY3" fmla="*/ 165953 h 432113"/>
                <a:gd name="connsiteX4" fmla="*/ 201509 w 1185262"/>
                <a:gd name="connsiteY4" fmla="*/ 6140 h 432113"/>
                <a:gd name="connsiteX5" fmla="*/ 11273 w 1185262"/>
                <a:gd name="connsiteY5" fmla="*/ 145605 h 432113"/>
                <a:gd name="connsiteX6" fmla="*/ 474680 w 1185262"/>
                <a:gd name="connsiteY6" fmla="*/ 402460 h 432113"/>
                <a:gd name="connsiteX7" fmla="*/ 1185262 w 1185262"/>
                <a:gd name="connsiteY7" fmla="*/ 209733 h 432113"/>
                <a:gd name="connsiteX8" fmla="*/ 1133502 w 1185262"/>
                <a:gd name="connsiteY8" fmla="*/ 127331 h 432113"/>
                <a:gd name="connsiteX9" fmla="*/ 701288 w 1185262"/>
                <a:gd name="connsiteY9" fmla="*/ 180991 h 432113"/>
                <a:gd name="connsiteX0" fmla="*/ 724296 w 1208270"/>
                <a:gd name="connsiteY0" fmla="*/ 177774 h 428896"/>
                <a:gd name="connsiteX1" fmla="*/ 618138 w 1208270"/>
                <a:gd name="connsiteY1" fmla="*/ 154539 h 428896"/>
                <a:gd name="connsiteX2" fmla="*/ 613965 w 1208270"/>
                <a:gd name="connsiteY2" fmla="*/ 300736 h 428896"/>
                <a:gd name="connsiteX3" fmla="*/ 600942 w 1208270"/>
                <a:gd name="connsiteY3" fmla="*/ 162736 h 428896"/>
                <a:gd name="connsiteX4" fmla="*/ 224517 w 1208270"/>
                <a:gd name="connsiteY4" fmla="*/ 2923 h 428896"/>
                <a:gd name="connsiteX5" fmla="*/ 9933 w 1208270"/>
                <a:gd name="connsiteY5" fmla="*/ 201244 h 428896"/>
                <a:gd name="connsiteX6" fmla="*/ 497688 w 1208270"/>
                <a:gd name="connsiteY6" fmla="*/ 399243 h 428896"/>
                <a:gd name="connsiteX7" fmla="*/ 1208270 w 1208270"/>
                <a:gd name="connsiteY7" fmla="*/ 206516 h 428896"/>
                <a:gd name="connsiteX8" fmla="*/ 1156510 w 1208270"/>
                <a:gd name="connsiteY8" fmla="*/ 124114 h 428896"/>
                <a:gd name="connsiteX9" fmla="*/ 724296 w 1208270"/>
                <a:gd name="connsiteY9" fmla="*/ 177774 h 428896"/>
                <a:gd name="connsiteX0" fmla="*/ 724296 w 1208270"/>
                <a:gd name="connsiteY0" fmla="*/ 177774 h 428896"/>
                <a:gd name="connsiteX1" fmla="*/ 618138 w 1208270"/>
                <a:gd name="connsiteY1" fmla="*/ 154539 h 428896"/>
                <a:gd name="connsiteX2" fmla="*/ 613965 w 1208270"/>
                <a:gd name="connsiteY2" fmla="*/ 300736 h 428896"/>
                <a:gd name="connsiteX3" fmla="*/ 600942 w 1208270"/>
                <a:gd name="connsiteY3" fmla="*/ 162736 h 428896"/>
                <a:gd name="connsiteX4" fmla="*/ 224517 w 1208270"/>
                <a:gd name="connsiteY4" fmla="*/ 2923 h 428896"/>
                <a:gd name="connsiteX5" fmla="*/ 9933 w 1208270"/>
                <a:gd name="connsiteY5" fmla="*/ 201244 h 428896"/>
                <a:gd name="connsiteX6" fmla="*/ 497688 w 1208270"/>
                <a:gd name="connsiteY6" fmla="*/ 399243 h 428896"/>
                <a:gd name="connsiteX7" fmla="*/ 1208270 w 1208270"/>
                <a:gd name="connsiteY7" fmla="*/ 206516 h 428896"/>
                <a:gd name="connsiteX8" fmla="*/ 1156510 w 1208270"/>
                <a:gd name="connsiteY8" fmla="*/ 124114 h 428896"/>
                <a:gd name="connsiteX9" fmla="*/ 724296 w 1208270"/>
                <a:gd name="connsiteY9" fmla="*/ 177774 h 428896"/>
                <a:gd name="connsiteX0" fmla="*/ 720616 w 1204590"/>
                <a:gd name="connsiteY0" fmla="*/ 176998 h 428120"/>
                <a:gd name="connsiteX1" fmla="*/ 614458 w 1204590"/>
                <a:gd name="connsiteY1" fmla="*/ 153763 h 428120"/>
                <a:gd name="connsiteX2" fmla="*/ 610285 w 1204590"/>
                <a:gd name="connsiteY2" fmla="*/ 299960 h 428120"/>
                <a:gd name="connsiteX3" fmla="*/ 597262 w 1204590"/>
                <a:gd name="connsiteY3" fmla="*/ 161960 h 428120"/>
                <a:gd name="connsiteX4" fmla="*/ 220837 w 1204590"/>
                <a:gd name="connsiteY4" fmla="*/ 2147 h 428120"/>
                <a:gd name="connsiteX5" fmla="*/ 6253 w 1204590"/>
                <a:gd name="connsiteY5" fmla="*/ 200468 h 428120"/>
                <a:gd name="connsiteX6" fmla="*/ 494008 w 1204590"/>
                <a:gd name="connsiteY6" fmla="*/ 398467 h 428120"/>
                <a:gd name="connsiteX7" fmla="*/ 1204590 w 1204590"/>
                <a:gd name="connsiteY7" fmla="*/ 205740 h 428120"/>
                <a:gd name="connsiteX8" fmla="*/ 1152830 w 1204590"/>
                <a:gd name="connsiteY8" fmla="*/ 123338 h 428120"/>
                <a:gd name="connsiteX9" fmla="*/ 720616 w 1204590"/>
                <a:gd name="connsiteY9" fmla="*/ 176998 h 428120"/>
                <a:gd name="connsiteX0" fmla="*/ 756467 w 1240441"/>
                <a:gd name="connsiteY0" fmla="*/ 177344 h 428466"/>
                <a:gd name="connsiteX1" fmla="*/ 650309 w 1240441"/>
                <a:gd name="connsiteY1" fmla="*/ 154109 h 428466"/>
                <a:gd name="connsiteX2" fmla="*/ 646136 w 1240441"/>
                <a:gd name="connsiteY2" fmla="*/ 300306 h 428466"/>
                <a:gd name="connsiteX3" fmla="*/ 633113 w 1240441"/>
                <a:gd name="connsiteY3" fmla="*/ 162306 h 428466"/>
                <a:gd name="connsiteX4" fmla="*/ 256688 w 1240441"/>
                <a:gd name="connsiteY4" fmla="*/ 2493 h 428466"/>
                <a:gd name="connsiteX5" fmla="*/ 5183 w 1240441"/>
                <a:gd name="connsiteY5" fmla="*/ 181323 h 428466"/>
                <a:gd name="connsiteX6" fmla="*/ 529859 w 1240441"/>
                <a:gd name="connsiteY6" fmla="*/ 398813 h 428466"/>
                <a:gd name="connsiteX7" fmla="*/ 1240441 w 1240441"/>
                <a:gd name="connsiteY7" fmla="*/ 206086 h 428466"/>
                <a:gd name="connsiteX8" fmla="*/ 1188681 w 1240441"/>
                <a:gd name="connsiteY8" fmla="*/ 123684 h 428466"/>
                <a:gd name="connsiteX9" fmla="*/ 756467 w 1240441"/>
                <a:gd name="connsiteY9" fmla="*/ 177344 h 428466"/>
                <a:gd name="connsiteX0" fmla="*/ 763909 w 1247883"/>
                <a:gd name="connsiteY0" fmla="*/ 151539 h 402661"/>
                <a:gd name="connsiteX1" fmla="*/ 657751 w 1247883"/>
                <a:gd name="connsiteY1" fmla="*/ 128304 h 402661"/>
                <a:gd name="connsiteX2" fmla="*/ 653578 w 1247883"/>
                <a:gd name="connsiteY2" fmla="*/ 274501 h 402661"/>
                <a:gd name="connsiteX3" fmla="*/ 640555 w 1247883"/>
                <a:gd name="connsiteY3" fmla="*/ 136501 h 402661"/>
                <a:gd name="connsiteX4" fmla="*/ 133210 w 1247883"/>
                <a:gd name="connsiteY4" fmla="*/ 3186 h 402661"/>
                <a:gd name="connsiteX5" fmla="*/ 12625 w 1247883"/>
                <a:gd name="connsiteY5" fmla="*/ 155518 h 402661"/>
                <a:gd name="connsiteX6" fmla="*/ 537301 w 1247883"/>
                <a:gd name="connsiteY6" fmla="*/ 373008 h 402661"/>
                <a:gd name="connsiteX7" fmla="*/ 1247883 w 1247883"/>
                <a:gd name="connsiteY7" fmla="*/ 180281 h 402661"/>
                <a:gd name="connsiteX8" fmla="*/ 1196123 w 1247883"/>
                <a:gd name="connsiteY8" fmla="*/ 97879 h 402661"/>
                <a:gd name="connsiteX9" fmla="*/ 763909 w 1247883"/>
                <a:gd name="connsiteY9" fmla="*/ 151539 h 402661"/>
                <a:gd name="connsiteX0" fmla="*/ 763485 w 1247459"/>
                <a:gd name="connsiteY0" fmla="*/ 148353 h 399475"/>
                <a:gd name="connsiteX1" fmla="*/ 657327 w 1247459"/>
                <a:gd name="connsiteY1" fmla="*/ 125118 h 399475"/>
                <a:gd name="connsiteX2" fmla="*/ 653154 w 1247459"/>
                <a:gd name="connsiteY2" fmla="*/ 271315 h 399475"/>
                <a:gd name="connsiteX3" fmla="*/ 640131 w 1247459"/>
                <a:gd name="connsiteY3" fmla="*/ 133315 h 399475"/>
                <a:gd name="connsiteX4" fmla="*/ 132786 w 1247459"/>
                <a:gd name="connsiteY4" fmla="*/ 0 h 399475"/>
                <a:gd name="connsiteX5" fmla="*/ 12201 w 1247459"/>
                <a:gd name="connsiteY5" fmla="*/ 152332 h 399475"/>
                <a:gd name="connsiteX6" fmla="*/ 536877 w 1247459"/>
                <a:gd name="connsiteY6" fmla="*/ 369822 h 399475"/>
                <a:gd name="connsiteX7" fmla="*/ 1247459 w 1247459"/>
                <a:gd name="connsiteY7" fmla="*/ 177095 h 399475"/>
                <a:gd name="connsiteX8" fmla="*/ 1195699 w 1247459"/>
                <a:gd name="connsiteY8" fmla="*/ 94693 h 399475"/>
                <a:gd name="connsiteX9" fmla="*/ 763485 w 1247459"/>
                <a:gd name="connsiteY9" fmla="*/ 148353 h 399475"/>
                <a:gd name="connsiteX0" fmla="*/ 763485 w 1247459"/>
                <a:gd name="connsiteY0" fmla="*/ 148353 h 399475"/>
                <a:gd name="connsiteX1" fmla="*/ 657327 w 1247459"/>
                <a:gd name="connsiteY1" fmla="*/ 125118 h 399475"/>
                <a:gd name="connsiteX2" fmla="*/ 653154 w 1247459"/>
                <a:gd name="connsiteY2" fmla="*/ 271315 h 399475"/>
                <a:gd name="connsiteX3" fmla="*/ 640131 w 1247459"/>
                <a:gd name="connsiteY3" fmla="*/ 133315 h 399475"/>
                <a:gd name="connsiteX4" fmla="*/ 132786 w 1247459"/>
                <a:gd name="connsiteY4" fmla="*/ 0 h 399475"/>
                <a:gd name="connsiteX5" fmla="*/ 12201 w 1247459"/>
                <a:gd name="connsiteY5" fmla="*/ 152332 h 399475"/>
                <a:gd name="connsiteX6" fmla="*/ 536877 w 1247459"/>
                <a:gd name="connsiteY6" fmla="*/ 369822 h 399475"/>
                <a:gd name="connsiteX7" fmla="*/ 1247459 w 1247459"/>
                <a:gd name="connsiteY7" fmla="*/ 177095 h 399475"/>
                <a:gd name="connsiteX8" fmla="*/ 1195699 w 1247459"/>
                <a:gd name="connsiteY8" fmla="*/ 94693 h 399475"/>
                <a:gd name="connsiteX9" fmla="*/ 763485 w 1247459"/>
                <a:gd name="connsiteY9" fmla="*/ 148353 h 399475"/>
                <a:gd name="connsiteX0" fmla="*/ 763485 w 1247459"/>
                <a:gd name="connsiteY0" fmla="*/ 148353 h 399475"/>
                <a:gd name="connsiteX1" fmla="*/ 657327 w 1247459"/>
                <a:gd name="connsiteY1" fmla="*/ 125118 h 399475"/>
                <a:gd name="connsiteX2" fmla="*/ 653154 w 1247459"/>
                <a:gd name="connsiteY2" fmla="*/ 271315 h 399475"/>
                <a:gd name="connsiteX3" fmla="*/ 640131 w 1247459"/>
                <a:gd name="connsiteY3" fmla="*/ 133315 h 399475"/>
                <a:gd name="connsiteX4" fmla="*/ 132786 w 1247459"/>
                <a:gd name="connsiteY4" fmla="*/ 0 h 399475"/>
                <a:gd name="connsiteX5" fmla="*/ 12201 w 1247459"/>
                <a:gd name="connsiteY5" fmla="*/ 152332 h 399475"/>
                <a:gd name="connsiteX6" fmla="*/ 536877 w 1247459"/>
                <a:gd name="connsiteY6" fmla="*/ 369822 h 399475"/>
                <a:gd name="connsiteX7" fmla="*/ 1247459 w 1247459"/>
                <a:gd name="connsiteY7" fmla="*/ 177095 h 399475"/>
                <a:gd name="connsiteX8" fmla="*/ 1195699 w 1247459"/>
                <a:gd name="connsiteY8" fmla="*/ 94693 h 399475"/>
                <a:gd name="connsiteX9" fmla="*/ 763485 w 1247459"/>
                <a:gd name="connsiteY9" fmla="*/ 148353 h 399475"/>
                <a:gd name="connsiteX0" fmla="*/ 763485 w 1247459"/>
                <a:gd name="connsiteY0" fmla="*/ 148353 h 399475"/>
                <a:gd name="connsiteX1" fmla="*/ 657327 w 1247459"/>
                <a:gd name="connsiteY1" fmla="*/ 125118 h 399475"/>
                <a:gd name="connsiteX2" fmla="*/ 653154 w 1247459"/>
                <a:gd name="connsiteY2" fmla="*/ 271315 h 399475"/>
                <a:gd name="connsiteX3" fmla="*/ 640131 w 1247459"/>
                <a:gd name="connsiteY3" fmla="*/ 133315 h 399475"/>
                <a:gd name="connsiteX4" fmla="*/ 132786 w 1247459"/>
                <a:gd name="connsiteY4" fmla="*/ 0 h 399475"/>
                <a:gd name="connsiteX5" fmla="*/ 12201 w 1247459"/>
                <a:gd name="connsiteY5" fmla="*/ 152332 h 399475"/>
                <a:gd name="connsiteX6" fmla="*/ 536877 w 1247459"/>
                <a:gd name="connsiteY6" fmla="*/ 369822 h 399475"/>
                <a:gd name="connsiteX7" fmla="*/ 1247459 w 1247459"/>
                <a:gd name="connsiteY7" fmla="*/ 177095 h 399475"/>
                <a:gd name="connsiteX8" fmla="*/ 1195699 w 1247459"/>
                <a:gd name="connsiteY8" fmla="*/ 94693 h 399475"/>
                <a:gd name="connsiteX9" fmla="*/ 763485 w 1247459"/>
                <a:gd name="connsiteY9" fmla="*/ 148353 h 399475"/>
                <a:gd name="connsiteX0" fmla="*/ 763485 w 1247459"/>
                <a:gd name="connsiteY0" fmla="*/ 148353 h 380460"/>
                <a:gd name="connsiteX1" fmla="*/ 657327 w 1247459"/>
                <a:gd name="connsiteY1" fmla="*/ 125118 h 380460"/>
                <a:gd name="connsiteX2" fmla="*/ 653154 w 1247459"/>
                <a:gd name="connsiteY2" fmla="*/ 271315 h 380460"/>
                <a:gd name="connsiteX3" fmla="*/ 640131 w 1247459"/>
                <a:gd name="connsiteY3" fmla="*/ 133315 h 380460"/>
                <a:gd name="connsiteX4" fmla="*/ 132786 w 1247459"/>
                <a:gd name="connsiteY4" fmla="*/ 0 h 380460"/>
                <a:gd name="connsiteX5" fmla="*/ 12201 w 1247459"/>
                <a:gd name="connsiteY5" fmla="*/ 152332 h 380460"/>
                <a:gd name="connsiteX6" fmla="*/ 540410 w 1247459"/>
                <a:gd name="connsiteY6" fmla="*/ 347604 h 380460"/>
                <a:gd name="connsiteX7" fmla="*/ 1247459 w 1247459"/>
                <a:gd name="connsiteY7" fmla="*/ 177095 h 380460"/>
                <a:gd name="connsiteX8" fmla="*/ 1195699 w 1247459"/>
                <a:gd name="connsiteY8" fmla="*/ 94693 h 380460"/>
                <a:gd name="connsiteX9" fmla="*/ 763485 w 1247459"/>
                <a:gd name="connsiteY9" fmla="*/ 148353 h 380460"/>
                <a:gd name="connsiteX0" fmla="*/ 763485 w 1247459"/>
                <a:gd name="connsiteY0" fmla="*/ 148353 h 380460"/>
                <a:gd name="connsiteX1" fmla="*/ 657327 w 1247459"/>
                <a:gd name="connsiteY1" fmla="*/ 125118 h 380460"/>
                <a:gd name="connsiteX2" fmla="*/ 653154 w 1247459"/>
                <a:gd name="connsiteY2" fmla="*/ 271315 h 380460"/>
                <a:gd name="connsiteX3" fmla="*/ 640131 w 1247459"/>
                <a:gd name="connsiteY3" fmla="*/ 133315 h 380460"/>
                <a:gd name="connsiteX4" fmla="*/ 132786 w 1247459"/>
                <a:gd name="connsiteY4" fmla="*/ 0 h 380460"/>
                <a:gd name="connsiteX5" fmla="*/ 12201 w 1247459"/>
                <a:gd name="connsiteY5" fmla="*/ 152332 h 380460"/>
                <a:gd name="connsiteX6" fmla="*/ 540410 w 1247459"/>
                <a:gd name="connsiteY6" fmla="*/ 347604 h 380460"/>
                <a:gd name="connsiteX7" fmla="*/ 1247459 w 1247459"/>
                <a:gd name="connsiteY7" fmla="*/ 177095 h 380460"/>
                <a:gd name="connsiteX8" fmla="*/ 1195699 w 1247459"/>
                <a:gd name="connsiteY8" fmla="*/ 94693 h 380460"/>
                <a:gd name="connsiteX9" fmla="*/ 763485 w 1247459"/>
                <a:gd name="connsiteY9" fmla="*/ 148353 h 380460"/>
                <a:gd name="connsiteX0" fmla="*/ 763485 w 1247459"/>
                <a:gd name="connsiteY0" fmla="*/ 148353 h 330031"/>
                <a:gd name="connsiteX1" fmla="*/ 657327 w 1247459"/>
                <a:gd name="connsiteY1" fmla="*/ 125118 h 330031"/>
                <a:gd name="connsiteX2" fmla="*/ 653154 w 1247459"/>
                <a:gd name="connsiteY2" fmla="*/ 271315 h 330031"/>
                <a:gd name="connsiteX3" fmla="*/ 640131 w 1247459"/>
                <a:gd name="connsiteY3" fmla="*/ 133315 h 330031"/>
                <a:gd name="connsiteX4" fmla="*/ 132786 w 1247459"/>
                <a:gd name="connsiteY4" fmla="*/ 0 h 330031"/>
                <a:gd name="connsiteX5" fmla="*/ 12201 w 1247459"/>
                <a:gd name="connsiteY5" fmla="*/ 152332 h 330031"/>
                <a:gd name="connsiteX6" fmla="*/ 506634 w 1247459"/>
                <a:gd name="connsiteY6" fmla="*/ 283678 h 330031"/>
                <a:gd name="connsiteX7" fmla="*/ 1247459 w 1247459"/>
                <a:gd name="connsiteY7" fmla="*/ 177095 h 330031"/>
                <a:gd name="connsiteX8" fmla="*/ 1195699 w 1247459"/>
                <a:gd name="connsiteY8" fmla="*/ 94693 h 330031"/>
                <a:gd name="connsiteX9" fmla="*/ 763485 w 1247459"/>
                <a:gd name="connsiteY9" fmla="*/ 148353 h 330031"/>
                <a:gd name="connsiteX0" fmla="*/ 763485 w 1247459"/>
                <a:gd name="connsiteY0" fmla="*/ 148353 h 330031"/>
                <a:gd name="connsiteX1" fmla="*/ 657327 w 1247459"/>
                <a:gd name="connsiteY1" fmla="*/ 125118 h 330031"/>
                <a:gd name="connsiteX2" fmla="*/ 653154 w 1247459"/>
                <a:gd name="connsiteY2" fmla="*/ 271315 h 330031"/>
                <a:gd name="connsiteX3" fmla="*/ 640131 w 1247459"/>
                <a:gd name="connsiteY3" fmla="*/ 133315 h 330031"/>
                <a:gd name="connsiteX4" fmla="*/ 132786 w 1247459"/>
                <a:gd name="connsiteY4" fmla="*/ 0 h 330031"/>
                <a:gd name="connsiteX5" fmla="*/ 12201 w 1247459"/>
                <a:gd name="connsiteY5" fmla="*/ 152332 h 330031"/>
                <a:gd name="connsiteX6" fmla="*/ 506634 w 1247459"/>
                <a:gd name="connsiteY6" fmla="*/ 283678 h 330031"/>
                <a:gd name="connsiteX7" fmla="*/ 1247459 w 1247459"/>
                <a:gd name="connsiteY7" fmla="*/ 177095 h 330031"/>
                <a:gd name="connsiteX8" fmla="*/ 1195699 w 1247459"/>
                <a:gd name="connsiteY8" fmla="*/ 94693 h 330031"/>
                <a:gd name="connsiteX9" fmla="*/ 763485 w 1247459"/>
                <a:gd name="connsiteY9" fmla="*/ 148353 h 330031"/>
                <a:gd name="connsiteX0" fmla="*/ 763485 w 1247459"/>
                <a:gd name="connsiteY0" fmla="*/ 148353 h 330031"/>
                <a:gd name="connsiteX1" fmla="*/ 657327 w 1247459"/>
                <a:gd name="connsiteY1" fmla="*/ 125118 h 330031"/>
                <a:gd name="connsiteX2" fmla="*/ 653154 w 1247459"/>
                <a:gd name="connsiteY2" fmla="*/ 271315 h 330031"/>
                <a:gd name="connsiteX3" fmla="*/ 640131 w 1247459"/>
                <a:gd name="connsiteY3" fmla="*/ 133315 h 330031"/>
                <a:gd name="connsiteX4" fmla="*/ 132786 w 1247459"/>
                <a:gd name="connsiteY4" fmla="*/ 0 h 330031"/>
                <a:gd name="connsiteX5" fmla="*/ 12201 w 1247459"/>
                <a:gd name="connsiteY5" fmla="*/ 152332 h 330031"/>
                <a:gd name="connsiteX6" fmla="*/ 506634 w 1247459"/>
                <a:gd name="connsiteY6" fmla="*/ 283678 h 330031"/>
                <a:gd name="connsiteX7" fmla="*/ 1247459 w 1247459"/>
                <a:gd name="connsiteY7" fmla="*/ 177095 h 330031"/>
                <a:gd name="connsiteX8" fmla="*/ 1195699 w 1247459"/>
                <a:gd name="connsiteY8" fmla="*/ 94693 h 330031"/>
                <a:gd name="connsiteX9" fmla="*/ 763485 w 1247459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  <a:gd name="connsiteX0" fmla="*/ 763485 w 1263202"/>
                <a:gd name="connsiteY0" fmla="*/ 148353 h 330031"/>
                <a:gd name="connsiteX1" fmla="*/ 657327 w 1263202"/>
                <a:gd name="connsiteY1" fmla="*/ 125118 h 330031"/>
                <a:gd name="connsiteX2" fmla="*/ 653154 w 1263202"/>
                <a:gd name="connsiteY2" fmla="*/ 271315 h 330031"/>
                <a:gd name="connsiteX3" fmla="*/ 640131 w 1263202"/>
                <a:gd name="connsiteY3" fmla="*/ 133315 h 330031"/>
                <a:gd name="connsiteX4" fmla="*/ 132786 w 1263202"/>
                <a:gd name="connsiteY4" fmla="*/ 0 h 330031"/>
                <a:gd name="connsiteX5" fmla="*/ 12201 w 1263202"/>
                <a:gd name="connsiteY5" fmla="*/ 152332 h 330031"/>
                <a:gd name="connsiteX6" fmla="*/ 506634 w 1263202"/>
                <a:gd name="connsiteY6" fmla="*/ 283678 h 330031"/>
                <a:gd name="connsiteX7" fmla="*/ 1247459 w 1263202"/>
                <a:gd name="connsiteY7" fmla="*/ 177095 h 330031"/>
                <a:gd name="connsiteX8" fmla="*/ 1195699 w 1263202"/>
                <a:gd name="connsiteY8" fmla="*/ 94693 h 330031"/>
                <a:gd name="connsiteX9" fmla="*/ 763485 w 1263202"/>
                <a:gd name="connsiteY9" fmla="*/ 148353 h 33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3202" h="330031">
                  <a:moveTo>
                    <a:pt x="763485" y="148353"/>
                  </a:moveTo>
                  <a:cubicBezTo>
                    <a:pt x="682248" y="167548"/>
                    <a:pt x="675716" y="104624"/>
                    <a:pt x="657327" y="125118"/>
                  </a:cubicBezTo>
                  <a:cubicBezTo>
                    <a:pt x="638939" y="145612"/>
                    <a:pt x="673214" y="199028"/>
                    <a:pt x="653154" y="271315"/>
                  </a:cubicBezTo>
                  <a:cubicBezTo>
                    <a:pt x="624247" y="272202"/>
                    <a:pt x="699601" y="182611"/>
                    <a:pt x="640131" y="133315"/>
                  </a:cubicBezTo>
                  <a:cubicBezTo>
                    <a:pt x="547548" y="108055"/>
                    <a:pt x="147096" y="92083"/>
                    <a:pt x="132786" y="0"/>
                  </a:cubicBezTo>
                  <a:cubicBezTo>
                    <a:pt x="28530" y="85597"/>
                    <a:pt x="-25979" y="55120"/>
                    <a:pt x="12201" y="152332"/>
                  </a:cubicBezTo>
                  <a:cubicBezTo>
                    <a:pt x="302910" y="287002"/>
                    <a:pt x="314814" y="304058"/>
                    <a:pt x="506634" y="283678"/>
                  </a:cubicBezTo>
                  <a:cubicBezTo>
                    <a:pt x="677148" y="374117"/>
                    <a:pt x="1063628" y="328874"/>
                    <a:pt x="1247459" y="177095"/>
                  </a:cubicBezTo>
                  <a:cubicBezTo>
                    <a:pt x="1246125" y="133833"/>
                    <a:pt x="1307813" y="123073"/>
                    <a:pt x="1195699" y="94693"/>
                  </a:cubicBezTo>
                  <a:cubicBezTo>
                    <a:pt x="1057134" y="-12308"/>
                    <a:pt x="851491" y="186531"/>
                    <a:pt x="763485" y="14835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00"/>
                </a:gs>
                <a:gs pos="100000">
                  <a:srgbClr val="FFFFFF"/>
                </a:gs>
              </a:gsLst>
              <a:lin ang="0" scaled="1"/>
              <a:tileRect/>
            </a:gra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4" name="Anillo 33"/>
            <p:cNvSpPr/>
            <p:nvPr/>
          </p:nvSpPr>
          <p:spPr>
            <a:xfrm>
              <a:off x="4660120" y="3660251"/>
              <a:ext cx="66676" cy="142875"/>
            </a:xfrm>
            <a:prstGeom prst="donu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35" name="Rectángulo 15"/>
            <p:cNvSpPr/>
            <p:nvPr/>
          </p:nvSpPr>
          <p:spPr>
            <a:xfrm rot="19517317">
              <a:off x="5161765" y="3609716"/>
              <a:ext cx="620363" cy="1383937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82270 w 1278638"/>
                <a:gd name="connsiteY3" fmla="*/ 1085947 h 1360310"/>
                <a:gd name="connsiteX4" fmla="*/ 0 w 1278638"/>
                <a:gd name="connsiteY4" fmla="*/ 0 h 1360310"/>
                <a:gd name="connsiteX0" fmla="*/ 0 w 1278638"/>
                <a:gd name="connsiteY0" fmla="*/ 0 h 1209321"/>
                <a:gd name="connsiteX1" fmla="*/ 1278638 w 1278638"/>
                <a:gd name="connsiteY1" fmla="*/ 0 h 1209321"/>
                <a:gd name="connsiteX2" fmla="*/ 928125 w 1278638"/>
                <a:gd name="connsiteY2" fmla="*/ 1209321 h 1209321"/>
                <a:gd name="connsiteX3" fmla="*/ 82270 w 1278638"/>
                <a:gd name="connsiteY3" fmla="*/ 1085947 h 1209321"/>
                <a:gd name="connsiteX4" fmla="*/ 0 w 1278638"/>
                <a:gd name="connsiteY4" fmla="*/ 0 h 1209321"/>
                <a:gd name="connsiteX0" fmla="*/ 0 w 1278638"/>
                <a:gd name="connsiteY0" fmla="*/ 0 h 1317710"/>
                <a:gd name="connsiteX1" fmla="*/ 1278638 w 1278638"/>
                <a:gd name="connsiteY1" fmla="*/ 0 h 1317710"/>
                <a:gd name="connsiteX2" fmla="*/ 928125 w 1278638"/>
                <a:gd name="connsiteY2" fmla="*/ 1209321 h 1317710"/>
                <a:gd name="connsiteX3" fmla="*/ 82270 w 1278638"/>
                <a:gd name="connsiteY3" fmla="*/ 1085947 h 1317710"/>
                <a:gd name="connsiteX4" fmla="*/ 0 w 1278638"/>
                <a:gd name="connsiteY4" fmla="*/ 0 h 1317710"/>
                <a:gd name="connsiteX0" fmla="*/ 0 w 1278638"/>
                <a:gd name="connsiteY0" fmla="*/ 0 h 1390143"/>
                <a:gd name="connsiteX1" fmla="*/ 1278638 w 1278638"/>
                <a:gd name="connsiteY1" fmla="*/ 0 h 1390143"/>
                <a:gd name="connsiteX2" fmla="*/ 928125 w 1278638"/>
                <a:gd name="connsiteY2" fmla="*/ 1209321 h 1390143"/>
                <a:gd name="connsiteX3" fmla="*/ 82270 w 1278638"/>
                <a:gd name="connsiteY3" fmla="*/ 1085947 h 1390143"/>
                <a:gd name="connsiteX4" fmla="*/ 0 w 1278638"/>
                <a:gd name="connsiteY4" fmla="*/ 0 h 1390143"/>
                <a:gd name="connsiteX0" fmla="*/ 0 w 1278638"/>
                <a:gd name="connsiteY0" fmla="*/ 0 h 1354931"/>
                <a:gd name="connsiteX1" fmla="*/ 1278638 w 1278638"/>
                <a:gd name="connsiteY1" fmla="*/ 0 h 1354931"/>
                <a:gd name="connsiteX2" fmla="*/ 928125 w 1278638"/>
                <a:gd name="connsiteY2" fmla="*/ 1209321 h 1354931"/>
                <a:gd name="connsiteX3" fmla="*/ 498015 w 1278638"/>
                <a:gd name="connsiteY3" fmla="*/ 1312398 h 1354931"/>
                <a:gd name="connsiteX4" fmla="*/ 82270 w 1278638"/>
                <a:gd name="connsiteY4" fmla="*/ 1085947 h 1354931"/>
                <a:gd name="connsiteX5" fmla="*/ 0 w 1278638"/>
                <a:gd name="connsiteY5" fmla="*/ 0 h 1354931"/>
                <a:gd name="connsiteX0" fmla="*/ 0 w 1278638"/>
                <a:gd name="connsiteY0" fmla="*/ 0 h 1354931"/>
                <a:gd name="connsiteX1" fmla="*/ 1278638 w 1278638"/>
                <a:gd name="connsiteY1" fmla="*/ 0 h 1354931"/>
                <a:gd name="connsiteX2" fmla="*/ 928125 w 1278638"/>
                <a:gd name="connsiteY2" fmla="*/ 1209321 h 1354931"/>
                <a:gd name="connsiteX3" fmla="*/ 498015 w 1278638"/>
                <a:gd name="connsiteY3" fmla="*/ 1312398 h 1354931"/>
                <a:gd name="connsiteX4" fmla="*/ 82270 w 1278638"/>
                <a:gd name="connsiteY4" fmla="*/ 1085947 h 1354931"/>
                <a:gd name="connsiteX5" fmla="*/ 0 w 1278638"/>
                <a:gd name="connsiteY5" fmla="*/ 0 h 1354931"/>
                <a:gd name="connsiteX0" fmla="*/ 0 w 1278638"/>
                <a:gd name="connsiteY0" fmla="*/ 0 h 1344121"/>
                <a:gd name="connsiteX1" fmla="*/ 1278638 w 1278638"/>
                <a:gd name="connsiteY1" fmla="*/ 0 h 1344121"/>
                <a:gd name="connsiteX2" fmla="*/ 928125 w 1278638"/>
                <a:gd name="connsiteY2" fmla="*/ 1209321 h 1344121"/>
                <a:gd name="connsiteX3" fmla="*/ 498015 w 1278638"/>
                <a:gd name="connsiteY3" fmla="*/ 1312398 h 1344121"/>
                <a:gd name="connsiteX4" fmla="*/ 82270 w 1278638"/>
                <a:gd name="connsiteY4" fmla="*/ 1085947 h 1344121"/>
                <a:gd name="connsiteX5" fmla="*/ 0 w 1278638"/>
                <a:gd name="connsiteY5" fmla="*/ 0 h 1344121"/>
                <a:gd name="connsiteX0" fmla="*/ 0 w 1070709"/>
                <a:gd name="connsiteY0" fmla="*/ 0 h 1344121"/>
                <a:gd name="connsiteX1" fmla="*/ 1070709 w 1070709"/>
                <a:gd name="connsiteY1" fmla="*/ 582546 h 1344121"/>
                <a:gd name="connsiteX2" fmla="*/ 928125 w 1070709"/>
                <a:gd name="connsiteY2" fmla="*/ 1209321 h 1344121"/>
                <a:gd name="connsiteX3" fmla="*/ 498015 w 1070709"/>
                <a:gd name="connsiteY3" fmla="*/ 1312398 h 1344121"/>
                <a:gd name="connsiteX4" fmla="*/ 82270 w 1070709"/>
                <a:gd name="connsiteY4" fmla="*/ 1085947 h 1344121"/>
                <a:gd name="connsiteX5" fmla="*/ 0 w 1070709"/>
                <a:gd name="connsiteY5" fmla="*/ 0 h 1344121"/>
                <a:gd name="connsiteX0" fmla="*/ 299861 w 988439"/>
                <a:gd name="connsiteY0" fmla="*/ 0 h 1434716"/>
                <a:gd name="connsiteX1" fmla="*/ 988439 w 988439"/>
                <a:gd name="connsiteY1" fmla="*/ 673141 h 1434716"/>
                <a:gd name="connsiteX2" fmla="*/ 845855 w 988439"/>
                <a:gd name="connsiteY2" fmla="*/ 1299916 h 1434716"/>
                <a:gd name="connsiteX3" fmla="*/ 415745 w 988439"/>
                <a:gd name="connsiteY3" fmla="*/ 1402993 h 1434716"/>
                <a:gd name="connsiteX4" fmla="*/ 0 w 988439"/>
                <a:gd name="connsiteY4" fmla="*/ 1176542 h 1434716"/>
                <a:gd name="connsiteX5" fmla="*/ 299861 w 988439"/>
                <a:gd name="connsiteY5" fmla="*/ 0 h 1434716"/>
                <a:gd name="connsiteX0" fmla="*/ 299861 w 988439"/>
                <a:gd name="connsiteY0" fmla="*/ 0 h 1424233"/>
                <a:gd name="connsiteX1" fmla="*/ 988439 w 988439"/>
                <a:gd name="connsiteY1" fmla="*/ 673141 h 1424233"/>
                <a:gd name="connsiteX2" fmla="*/ 415745 w 988439"/>
                <a:gd name="connsiteY2" fmla="*/ 1402993 h 1424233"/>
                <a:gd name="connsiteX3" fmla="*/ 0 w 988439"/>
                <a:gd name="connsiteY3" fmla="*/ 1176542 h 1424233"/>
                <a:gd name="connsiteX4" fmla="*/ 299861 w 988439"/>
                <a:gd name="connsiteY4" fmla="*/ 0 h 1424233"/>
                <a:gd name="connsiteX0" fmla="*/ 299861 w 1077298"/>
                <a:gd name="connsiteY0" fmla="*/ 0 h 1424233"/>
                <a:gd name="connsiteX1" fmla="*/ 988439 w 1077298"/>
                <a:gd name="connsiteY1" fmla="*/ 673141 h 1424233"/>
                <a:gd name="connsiteX2" fmla="*/ 415745 w 1077298"/>
                <a:gd name="connsiteY2" fmla="*/ 1402993 h 1424233"/>
                <a:gd name="connsiteX3" fmla="*/ 0 w 1077298"/>
                <a:gd name="connsiteY3" fmla="*/ 1176542 h 1424233"/>
                <a:gd name="connsiteX4" fmla="*/ 1077298 w 1077298"/>
                <a:gd name="connsiteY4" fmla="*/ 98047 h 1424233"/>
                <a:gd name="connsiteX5" fmla="*/ 299861 w 1077298"/>
                <a:gd name="connsiteY5" fmla="*/ 0 h 1424233"/>
                <a:gd name="connsiteX0" fmla="*/ 1241744 w 1241744"/>
                <a:gd name="connsiteY0" fmla="*/ 263193 h 1326186"/>
                <a:gd name="connsiteX1" fmla="*/ 988439 w 1241744"/>
                <a:gd name="connsiteY1" fmla="*/ 575094 h 1326186"/>
                <a:gd name="connsiteX2" fmla="*/ 415745 w 1241744"/>
                <a:gd name="connsiteY2" fmla="*/ 1304946 h 1326186"/>
                <a:gd name="connsiteX3" fmla="*/ 0 w 1241744"/>
                <a:gd name="connsiteY3" fmla="*/ 1078495 h 1326186"/>
                <a:gd name="connsiteX4" fmla="*/ 1077298 w 1241744"/>
                <a:gd name="connsiteY4" fmla="*/ 0 h 1326186"/>
                <a:gd name="connsiteX5" fmla="*/ 1241744 w 1241744"/>
                <a:gd name="connsiteY5" fmla="*/ 263193 h 1326186"/>
                <a:gd name="connsiteX0" fmla="*/ 1241744 w 1339633"/>
                <a:gd name="connsiteY0" fmla="*/ 263193 h 1326186"/>
                <a:gd name="connsiteX1" fmla="*/ 988439 w 1339633"/>
                <a:gd name="connsiteY1" fmla="*/ 575094 h 1326186"/>
                <a:gd name="connsiteX2" fmla="*/ 415745 w 1339633"/>
                <a:gd name="connsiteY2" fmla="*/ 1304946 h 1326186"/>
                <a:gd name="connsiteX3" fmla="*/ 0 w 1339633"/>
                <a:gd name="connsiteY3" fmla="*/ 1078495 h 1326186"/>
                <a:gd name="connsiteX4" fmla="*/ 1077298 w 1339633"/>
                <a:gd name="connsiteY4" fmla="*/ 0 h 1326186"/>
                <a:gd name="connsiteX5" fmla="*/ 1241744 w 1339633"/>
                <a:gd name="connsiteY5" fmla="*/ 263193 h 1326186"/>
                <a:gd name="connsiteX0" fmla="*/ 1241744 w 1339633"/>
                <a:gd name="connsiteY0" fmla="*/ 263193 h 1326186"/>
                <a:gd name="connsiteX1" fmla="*/ 988439 w 1339633"/>
                <a:gd name="connsiteY1" fmla="*/ 575094 h 1326186"/>
                <a:gd name="connsiteX2" fmla="*/ 415745 w 1339633"/>
                <a:gd name="connsiteY2" fmla="*/ 1304946 h 1326186"/>
                <a:gd name="connsiteX3" fmla="*/ 0 w 1339633"/>
                <a:gd name="connsiteY3" fmla="*/ 1078495 h 1326186"/>
                <a:gd name="connsiteX4" fmla="*/ 1077298 w 1339633"/>
                <a:gd name="connsiteY4" fmla="*/ 0 h 1326186"/>
                <a:gd name="connsiteX5" fmla="*/ 1241744 w 1339633"/>
                <a:gd name="connsiteY5" fmla="*/ 263193 h 1326186"/>
                <a:gd name="connsiteX0" fmla="*/ 1241744 w 1339633"/>
                <a:gd name="connsiteY0" fmla="*/ 273365 h 1336358"/>
                <a:gd name="connsiteX1" fmla="*/ 988439 w 1339633"/>
                <a:gd name="connsiteY1" fmla="*/ 585266 h 1336358"/>
                <a:gd name="connsiteX2" fmla="*/ 415745 w 1339633"/>
                <a:gd name="connsiteY2" fmla="*/ 1315118 h 1336358"/>
                <a:gd name="connsiteX3" fmla="*/ 0 w 1339633"/>
                <a:gd name="connsiteY3" fmla="*/ 1088667 h 1336358"/>
                <a:gd name="connsiteX4" fmla="*/ 1077298 w 1339633"/>
                <a:gd name="connsiteY4" fmla="*/ 10172 h 1336358"/>
                <a:gd name="connsiteX5" fmla="*/ 1241744 w 1339633"/>
                <a:gd name="connsiteY5" fmla="*/ 273365 h 1336358"/>
                <a:gd name="connsiteX0" fmla="*/ 1326445 w 1424334"/>
                <a:gd name="connsiteY0" fmla="*/ 273119 h 1339792"/>
                <a:gd name="connsiteX1" fmla="*/ 1073140 w 1424334"/>
                <a:gd name="connsiteY1" fmla="*/ 585020 h 1339792"/>
                <a:gd name="connsiteX2" fmla="*/ 500446 w 1424334"/>
                <a:gd name="connsiteY2" fmla="*/ 1314872 h 1339792"/>
                <a:gd name="connsiteX3" fmla="*/ 0 w 1424334"/>
                <a:gd name="connsiteY3" fmla="*/ 1110620 h 1339792"/>
                <a:gd name="connsiteX4" fmla="*/ 1161999 w 1424334"/>
                <a:gd name="connsiteY4" fmla="*/ 9926 h 1339792"/>
                <a:gd name="connsiteX5" fmla="*/ 1326445 w 1424334"/>
                <a:gd name="connsiteY5" fmla="*/ 273119 h 1339792"/>
                <a:gd name="connsiteX0" fmla="*/ 1326445 w 1424334"/>
                <a:gd name="connsiteY0" fmla="*/ 272871 h 1339544"/>
                <a:gd name="connsiteX1" fmla="*/ 1073140 w 1424334"/>
                <a:gd name="connsiteY1" fmla="*/ 584772 h 1339544"/>
                <a:gd name="connsiteX2" fmla="*/ 500446 w 1424334"/>
                <a:gd name="connsiteY2" fmla="*/ 1314624 h 1339544"/>
                <a:gd name="connsiteX3" fmla="*/ 0 w 1424334"/>
                <a:gd name="connsiteY3" fmla="*/ 1110372 h 1339544"/>
                <a:gd name="connsiteX4" fmla="*/ 1161999 w 1424334"/>
                <a:gd name="connsiteY4" fmla="*/ 9678 h 1339544"/>
                <a:gd name="connsiteX5" fmla="*/ 1326445 w 1424334"/>
                <a:gd name="connsiteY5" fmla="*/ 272871 h 1339544"/>
                <a:gd name="connsiteX0" fmla="*/ 1367935 w 1465824"/>
                <a:gd name="connsiteY0" fmla="*/ 272939 h 1338416"/>
                <a:gd name="connsiteX1" fmla="*/ 1114630 w 1465824"/>
                <a:gd name="connsiteY1" fmla="*/ 584840 h 1338416"/>
                <a:gd name="connsiteX2" fmla="*/ 541936 w 1465824"/>
                <a:gd name="connsiteY2" fmla="*/ 1314692 h 1338416"/>
                <a:gd name="connsiteX3" fmla="*/ -1 w 1465824"/>
                <a:gd name="connsiteY3" fmla="*/ 1103794 h 1338416"/>
                <a:gd name="connsiteX4" fmla="*/ 1203489 w 1465824"/>
                <a:gd name="connsiteY4" fmla="*/ 9746 h 1338416"/>
                <a:gd name="connsiteX5" fmla="*/ 1367935 w 1465824"/>
                <a:gd name="connsiteY5" fmla="*/ 272939 h 1338416"/>
                <a:gd name="connsiteX0" fmla="*/ 1367935 w 1465824"/>
                <a:gd name="connsiteY0" fmla="*/ 281192 h 1346669"/>
                <a:gd name="connsiteX1" fmla="*/ 1114630 w 1465824"/>
                <a:gd name="connsiteY1" fmla="*/ 593093 h 1346669"/>
                <a:gd name="connsiteX2" fmla="*/ 541936 w 1465824"/>
                <a:gd name="connsiteY2" fmla="*/ 1322945 h 1346669"/>
                <a:gd name="connsiteX3" fmla="*/ -1 w 1465824"/>
                <a:gd name="connsiteY3" fmla="*/ 1112047 h 1346669"/>
                <a:gd name="connsiteX4" fmla="*/ 1203489 w 1465824"/>
                <a:gd name="connsiteY4" fmla="*/ 17999 h 1346669"/>
                <a:gd name="connsiteX5" fmla="*/ 1367935 w 1465824"/>
                <a:gd name="connsiteY5" fmla="*/ 281192 h 1346669"/>
                <a:gd name="connsiteX0" fmla="*/ 1467659 w 1565548"/>
                <a:gd name="connsiteY0" fmla="*/ 281192 h 1341450"/>
                <a:gd name="connsiteX1" fmla="*/ 1214354 w 1565548"/>
                <a:gd name="connsiteY1" fmla="*/ 593093 h 1341450"/>
                <a:gd name="connsiteX2" fmla="*/ 641660 w 1565548"/>
                <a:gd name="connsiteY2" fmla="*/ 1322945 h 1341450"/>
                <a:gd name="connsiteX3" fmla="*/ 99723 w 1565548"/>
                <a:gd name="connsiteY3" fmla="*/ 1112047 h 1341450"/>
                <a:gd name="connsiteX4" fmla="*/ 1303213 w 1565548"/>
                <a:gd name="connsiteY4" fmla="*/ 17999 h 1341450"/>
                <a:gd name="connsiteX5" fmla="*/ 1467659 w 1565548"/>
                <a:gd name="connsiteY5" fmla="*/ 281192 h 1341450"/>
                <a:gd name="connsiteX0" fmla="*/ 1442698 w 1540587"/>
                <a:gd name="connsiteY0" fmla="*/ 281192 h 1383937"/>
                <a:gd name="connsiteX1" fmla="*/ 1189393 w 1540587"/>
                <a:gd name="connsiteY1" fmla="*/ 593093 h 1383937"/>
                <a:gd name="connsiteX2" fmla="*/ 830891 w 1540587"/>
                <a:gd name="connsiteY2" fmla="*/ 1369873 h 1383937"/>
                <a:gd name="connsiteX3" fmla="*/ 74762 w 1540587"/>
                <a:gd name="connsiteY3" fmla="*/ 1112047 h 1383937"/>
                <a:gd name="connsiteX4" fmla="*/ 1278252 w 1540587"/>
                <a:gd name="connsiteY4" fmla="*/ 17999 h 1383937"/>
                <a:gd name="connsiteX5" fmla="*/ 1442698 w 1540587"/>
                <a:gd name="connsiteY5" fmla="*/ 281192 h 1383937"/>
                <a:gd name="connsiteX0" fmla="*/ 1568364 w 1648998"/>
                <a:gd name="connsiteY0" fmla="*/ 225580 h 1383937"/>
                <a:gd name="connsiteX1" fmla="*/ 1189393 w 1648998"/>
                <a:gd name="connsiteY1" fmla="*/ 593093 h 1383937"/>
                <a:gd name="connsiteX2" fmla="*/ 830891 w 1648998"/>
                <a:gd name="connsiteY2" fmla="*/ 1369873 h 1383937"/>
                <a:gd name="connsiteX3" fmla="*/ 74762 w 1648998"/>
                <a:gd name="connsiteY3" fmla="*/ 1112047 h 1383937"/>
                <a:gd name="connsiteX4" fmla="*/ 1278252 w 1648998"/>
                <a:gd name="connsiteY4" fmla="*/ 17999 h 1383937"/>
                <a:gd name="connsiteX5" fmla="*/ 1568364 w 1648998"/>
                <a:gd name="connsiteY5" fmla="*/ 225580 h 1383937"/>
                <a:gd name="connsiteX0" fmla="*/ 1568364 w 1648998"/>
                <a:gd name="connsiteY0" fmla="*/ 225580 h 1383937"/>
                <a:gd name="connsiteX1" fmla="*/ 1189393 w 1648998"/>
                <a:gd name="connsiteY1" fmla="*/ 593093 h 1383937"/>
                <a:gd name="connsiteX2" fmla="*/ 830891 w 1648998"/>
                <a:gd name="connsiteY2" fmla="*/ 1369873 h 1383937"/>
                <a:gd name="connsiteX3" fmla="*/ 74762 w 1648998"/>
                <a:gd name="connsiteY3" fmla="*/ 1112047 h 1383937"/>
                <a:gd name="connsiteX4" fmla="*/ 1278252 w 1648998"/>
                <a:gd name="connsiteY4" fmla="*/ 17999 h 1383937"/>
                <a:gd name="connsiteX5" fmla="*/ 1568364 w 1648998"/>
                <a:gd name="connsiteY5" fmla="*/ 225580 h 1383937"/>
                <a:gd name="connsiteX0" fmla="*/ 1568364 w 1676243"/>
                <a:gd name="connsiteY0" fmla="*/ 225580 h 1383937"/>
                <a:gd name="connsiteX1" fmla="*/ 1189393 w 1676243"/>
                <a:gd name="connsiteY1" fmla="*/ 593093 h 1383937"/>
                <a:gd name="connsiteX2" fmla="*/ 830891 w 1676243"/>
                <a:gd name="connsiteY2" fmla="*/ 1369873 h 1383937"/>
                <a:gd name="connsiteX3" fmla="*/ 74762 w 1676243"/>
                <a:gd name="connsiteY3" fmla="*/ 1112047 h 1383937"/>
                <a:gd name="connsiteX4" fmla="*/ 1278252 w 1676243"/>
                <a:gd name="connsiteY4" fmla="*/ 17999 h 1383937"/>
                <a:gd name="connsiteX5" fmla="*/ 1568364 w 1676243"/>
                <a:gd name="connsiteY5" fmla="*/ 225580 h 1383937"/>
                <a:gd name="connsiteX0" fmla="*/ 1568364 w 1676243"/>
                <a:gd name="connsiteY0" fmla="*/ 225580 h 1383937"/>
                <a:gd name="connsiteX1" fmla="*/ 1440553 w 1676243"/>
                <a:gd name="connsiteY1" fmla="*/ 657484 h 1383937"/>
                <a:gd name="connsiteX2" fmla="*/ 830891 w 1676243"/>
                <a:gd name="connsiteY2" fmla="*/ 1369873 h 1383937"/>
                <a:gd name="connsiteX3" fmla="*/ 74762 w 1676243"/>
                <a:gd name="connsiteY3" fmla="*/ 1112047 h 1383937"/>
                <a:gd name="connsiteX4" fmla="*/ 1278252 w 1676243"/>
                <a:gd name="connsiteY4" fmla="*/ 17999 h 1383937"/>
                <a:gd name="connsiteX5" fmla="*/ 1568364 w 1676243"/>
                <a:gd name="connsiteY5" fmla="*/ 225580 h 13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6243" h="1383937">
                  <a:moveTo>
                    <a:pt x="1568364" y="225580"/>
                  </a:moveTo>
                  <a:lnTo>
                    <a:pt x="1440553" y="657484"/>
                  </a:lnTo>
                  <a:lnTo>
                    <a:pt x="830891" y="1369873"/>
                  </a:lnTo>
                  <a:cubicBezTo>
                    <a:pt x="364450" y="1427262"/>
                    <a:pt x="-206779" y="1302652"/>
                    <a:pt x="74762" y="1112047"/>
                  </a:cubicBezTo>
                  <a:cubicBezTo>
                    <a:pt x="339837" y="747073"/>
                    <a:pt x="885716" y="-136755"/>
                    <a:pt x="1278252" y="17999"/>
                  </a:cubicBezTo>
                  <a:cubicBezTo>
                    <a:pt x="1537245" y="54278"/>
                    <a:pt x="1842823" y="42616"/>
                    <a:pt x="1568364" y="22558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693B18"/>
                </a:gs>
                <a:gs pos="100000">
                  <a:srgbClr val="FFFFFF"/>
                </a:gs>
                <a:gs pos="50000">
                  <a:srgbClr val="693B18"/>
                </a:gs>
              </a:gsLst>
              <a:lin ang="0" scaled="1"/>
              <a:tileRect/>
            </a:gradFill>
            <a:ln>
              <a:solidFill>
                <a:srgbClr val="00004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6" name="Rectángulo 15"/>
            <p:cNvSpPr/>
            <p:nvPr/>
          </p:nvSpPr>
          <p:spPr>
            <a:xfrm rot="19517317">
              <a:off x="5467563" y="3383629"/>
              <a:ext cx="988439" cy="1434716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82270 w 1278638"/>
                <a:gd name="connsiteY3" fmla="*/ 1085947 h 1360310"/>
                <a:gd name="connsiteX4" fmla="*/ 0 w 1278638"/>
                <a:gd name="connsiteY4" fmla="*/ 0 h 1360310"/>
                <a:gd name="connsiteX0" fmla="*/ 0 w 1278638"/>
                <a:gd name="connsiteY0" fmla="*/ 0 h 1209321"/>
                <a:gd name="connsiteX1" fmla="*/ 1278638 w 1278638"/>
                <a:gd name="connsiteY1" fmla="*/ 0 h 1209321"/>
                <a:gd name="connsiteX2" fmla="*/ 928125 w 1278638"/>
                <a:gd name="connsiteY2" fmla="*/ 1209321 h 1209321"/>
                <a:gd name="connsiteX3" fmla="*/ 82270 w 1278638"/>
                <a:gd name="connsiteY3" fmla="*/ 1085947 h 1209321"/>
                <a:gd name="connsiteX4" fmla="*/ 0 w 1278638"/>
                <a:gd name="connsiteY4" fmla="*/ 0 h 1209321"/>
                <a:gd name="connsiteX0" fmla="*/ 0 w 1278638"/>
                <a:gd name="connsiteY0" fmla="*/ 0 h 1317710"/>
                <a:gd name="connsiteX1" fmla="*/ 1278638 w 1278638"/>
                <a:gd name="connsiteY1" fmla="*/ 0 h 1317710"/>
                <a:gd name="connsiteX2" fmla="*/ 928125 w 1278638"/>
                <a:gd name="connsiteY2" fmla="*/ 1209321 h 1317710"/>
                <a:gd name="connsiteX3" fmla="*/ 82270 w 1278638"/>
                <a:gd name="connsiteY3" fmla="*/ 1085947 h 1317710"/>
                <a:gd name="connsiteX4" fmla="*/ 0 w 1278638"/>
                <a:gd name="connsiteY4" fmla="*/ 0 h 1317710"/>
                <a:gd name="connsiteX0" fmla="*/ 0 w 1278638"/>
                <a:gd name="connsiteY0" fmla="*/ 0 h 1390143"/>
                <a:gd name="connsiteX1" fmla="*/ 1278638 w 1278638"/>
                <a:gd name="connsiteY1" fmla="*/ 0 h 1390143"/>
                <a:gd name="connsiteX2" fmla="*/ 928125 w 1278638"/>
                <a:gd name="connsiteY2" fmla="*/ 1209321 h 1390143"/>
                <a:gd name="connsiteX3" fmla="*/ 82270 w 1278638"/>
                <a:gd name="connsiteY3" fmla="*/ 1085947 h 1390143"/>
                <a:gd name="connsiteX4" fmla="*/ 0 w 1278638"/>
                <a:gd name="connsiteY4" fmla="*/ 0 h 1390143"/>
                <a:gd name="connsiteX0" fmla="*/ 0 w 1278638"/>
                <a:gd name="connsiteY0" fmla="*/ 0 h 1354931"/>
                <a:gd name="connsiteX1" fmla="*/ 1278638 w 1278638"/>
                <a:gd name="connsiteY1" fmla="*/ 0 h 1354931"/>
                <a:gd name="connsiteX2" fmla="*/ 928125 w 1278638"/>
                <a:gd name="connsiteY2" fmla="*/ 1209321 h 1354931"/>
                <a:gd name="connsiteX3" fmla="*/ 498015 w 1278638"/>
                <a:gd name="connsiteY3" fmla="*/ 1312398 h 1354931"/>
                <a:gd name="connsiteX4" fmla="*/ 82270 w 1278638"/>
                <a:gd name="connsiteY4" fmla="*/ 1085947 h 1354931"/>
                <a:gd name="connsiteX5" fmla="*/ 0 w 1278638"/>
                <a:gd name="connsiteY5" fmla="*/ 0 h 1354931"/>
                <a:gd name="connsiteX0" fmla="*/ 0 w 1278638"/>
                <a:gd name="connsiteY0" fmla="*/ 0 h 1354931"/>
                <a:gd name="connsiteX1" fmla="*/ 1278638 w 1278638"/>
                <a:gd name="connsiteY1" fmla="*/ 0 h 1354931"/>
                <a:gd name="connsiteX2" fmla="*/ 928125 w 1278638"/>
                <a:gd name="connsiteY2" fmla="*/ 1209321 h 1354931"/>
                <a:gd name="connsiteX3" fmla="*/ 498015 w 1278638"/>
                <a:gd name="connsiteY3" fmla="*/ 1312398 h 1354931"/>
                <a:gd name="connsiteX4" fmla="*/ 82270 w 1278638"/>
                <a:gd name="connsiteY4" fmla="*/ 1085947 h 1354931"/>
                <a:gd name="connsiteX5" fmla="*/ 0 w 1278638"/>
                <a:gd name="connsiteY5" fmla="*/ 0 h 1354931"/>
                <a:gd name="connsiteX0" fmla="*/ 0 w 1278638"/>
                <a:gd name="connsiteY0" fmla="*/ 0 h 1344121"/>
                <a:gd name="connsiteX1" fmla="*/ 1278638 w 1278638"/>
                <a:gd name="connsiteY1" fmla="*/ 0 h 1344121"/>
                <a:gd name="connsiteX2" fmla="*/ 928125 w 1278638"/>
                <a:gd name="connsiteY2" fmla="*/ 1209321 h 1344121"/>
                <a:gd name="connsiteX3" fmla="*/ 498015 w 1278638"/>
                <a:gd name="connsiteY3" fmla="*/ 1312398 h 1344121"/>
                <a:gd name="connsiteX4" fmla="*/ 82270 w 1278638"/>
                <a:gd name="connsiteY4" fmla="*/ 1085947 h 1344121"/>
                <a:gd name="connsiteX5" fmla="*/ 0 w 1278638"/>
                <a:gd name="connsiteY5" fmla="*/ 0 h 1344121"/>
                <a:gd name="connsiteX0" fmla="*/ 0 w 1070709"/>
                <a:gd name="connsiteY0" fmla="*/ 0 h 1344121"/>
                <a:gd name="connsiteX1" fmla="*/ 1070709 w 1070709"/>
                <a:gd name="connsiteY1" fmla="*/ 582546 h 1344121"/>
                <a:gd name="connsiteX2" fmla="*/ 928125 w 1070709"/>
                <a:gd name="connsiteY2" fmla="*/ 1209321 h 1344121"/>
                <a:gd name="connsiteX3" fmla="*/ 498015 w 1070709"/>
                <a:gd name="connsiteY3" fmla="*/ 1312398 h 1344121"/>
                <a:gd name="connsiteX4" fmla="*/ 82270 w 1070709"/>
                <a:gd name="connsiteY4" fmla="*/ 1085947 h 1344121"/>
                <a:gd name="connsiteX5" fmla="*/ 0 w 1070709"/>
                <a:gd name="connsiteY5" fmla="*/ 0 h 1344121"/>
                <a:gd name="connsiteX0" fmla="*/ 299861 w 988439"/>
                <a:gd name="connsiteY0" fmla="*/ 0 h 1434716"/>
                <a:gd name="connsiteX1" fmla="*/ 988439 w 988439"/>
                <a:gd name="connsiteY1" fmla="*/ 673141 h 1434716"/>
                <a:gd name="connsiteX2" fmla="*/ 845855 w 988439"/>
                <a:gd name="connsiteY2" fmla="*/ 1299916 h 1434716"/>
                <a:gd name="connsiteX3" fmla="*/ 415745 w 988439"/>
                <a:gd name="connsiteY3" fmla="*/ 1402993 h 1434716"/>
                <a:gd name="connsiteX4" fmla="*/ 0 w 988439"/>
                <a:gd name="connsiteY4" fmla="*/ 1176542 h 1434716"/>
                <a:gd name="connsiteX5" fmla="*/ 299861 w 988439"/>
                <a:gd name="connsiteY5" fmla="*/ 0 h 143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439" h="1434716">
                  <a:moveTo>
                    <a:pt x="299861" y="0"/>
                  </a:moveTo>
                  <a:lnTo>
                    <a:pt x="988439" y="673141"/>
                  </a:lnTo>
                  <a:lnTo>
                    <a:pt x="845855" y="1299916"/>
                  </a:lnTo>
                  <a:cubicBezTo>
                    <a:pt x="708414" y="1530201"/>
                    <a:pt x="813057" y="1393530"/>
                    <a:pt x="415745" y="1402993"/>
                  </a:cubicBezTo>
                  <a:cubicBezTo>
                    <a:pt x="-50696" y="1460382"/>
                    <a:pt x="75666" y="1406827"/>
                    <a:pt x="0" y="1176542"/>
                  </a:cubicBezTo>
                  <a:lnTo>
                    <a:pt x="299861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93B18"/>
                </a:gs>
                <a:gs pos="100000">
                  <a:srgbClr val="FFFFFF"/>
                </a:gs>
                <a:gs pos="50000">
                  <a:srgbClr val="693B18"/>
                </a:gs>
              </a:gsLst>
              <a:lin ang="0" scaled="1"/>
              <a:tileRect/>
            </a:gradFill>
            <a:ln>
              <a:solidFill>
                <a:srgbClr val="00004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7" name="Rectángulo 10"/>
            <p:cNvSpPr/>
            <p:nvPr/>
          </p:nvSpPr>
          <p:spPr>
            <a:xfrm>
              <a:off x="4894315" y="3229580"/>
              <a:ext cx="1534502" cy="1821005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564144"/>
                <a:gd name="connsiteY0" fmla="*/ 144396 h 1360310"/>
                <a:gd name="connsiteX1" fmla="*/ 1564144 w 1564144"/>
                <a:gd name="connsiteY1" fmla="*/ 0 h 1360310"/>
                <a:gd name="connsiteX2" fmla="*/ 1564144 w 1564144"/>
                <a:gd name="connsiteY2" fmla="*/ 1360310 h 1360310"/>
                <a:gd name="connsiteX3" fmla="*/ 285506 w 1564144"/>
                <a:gd name="connsiteY3" fmla="*/ 1360310 h 1360310"/>
                <a:gd name="connsiteX4" fmla="*/ 0 w 1564144"/>
                <a:gd name="connsiteY4" fmla="*/ 144396 h 1360310"/>
                <a:gd name="connsiteX0" fmla="*/ 0 w 1564144"/>
                <a:gd name="connsiteY0" fmla="*/ 370836 h 1586750"/>
                <a:gd name="connsiteX1" fmla="*/ 139893 w 1564144"/>
                <a:gd name="connsiteY1" fmla="*/ 0 h 1586750"/>
                <a:gd name="connsiteX2" fmla="*/ 1564144 w 1564144"/>
                <a:gd name="connsiteY2" fmla="*/ 1586750 h 1586750"/>
                <a:gd name="connsiteX3" fmla="*/ 285506 w 1564144"/>
                <a:gd name="connsiteY3" fmla="*/ 1586750 h 1586750"/>
                <a:gd name="connsiteX4" fmla="*/ 0 w 1564144"/>
                <a:gd name="connsiteY4" fmla="*/ 370836 h 1586750"/>
                <a:gd name="connsiteX0" fmla="*/ 0 w 1564144"/>
                <a:gd name="connsiteY0" fmla="*/ 666583 h 1882497"/>
                <a:gd name="connsiteX1" fmla="*/ 139893 w 1564144"/>
                <a:gd name="connsiteY1" fmla="*/ 295747 h 1882497"/>
                <a:gd name="connsiteX2" fmla="*/ 1038179 w 1564144"/>
                <a:gd name="connsiteY2" fmla="*/ 77610 h 1882497"/>
                <a:gd name="connsiteX3" fmla="*/ 1564144 w 1564144"/>
                <a:gd name="connsiteY3" fmla="*/ 1882497 h 1882497"/>
                <a:gd name="connsiteX4" fmla="*/ 285506 w 1564144"/>
                <a:gd name="connsiteY4" fmla="*/ 1882497 h 1882497"/>
                <a:gd name="connsiteX5" fmla="*/ 0 w 1564144"/>
                <a:gd name="connsiteY5" fmla="*/ 666583 h 1882497"/>
                <a:gd name="connsiteX0" fmla="*/ 0 w 1564144"/>
                <a:gd name="connsiteY0" fmla="*/ 589444 h 1805358"/>
                <a:gd name="connsiteX1" fmla="*/ 139893 w 1564144"/>
                <a:gd name="connsiteY1" fmla="*/ 218608 h 1805358"/>
                <a:gd name="connsiteX2" fmla="*/ 1038179 w 1564144"/>
                <a:gd name="connsiteY2" fmla="*/ 471 h 1805358"/>
                <a:gd name="connsiteX3" fmla="*/ 1564144 w 1564144"/>
                <a:gd name="connsiteY3" fmla="*/ 1805358 h 1805358"/>
                <a:gd name="connsiteX4" fmla="*/ 285506 w 1564144"/>
                <a:gd name="connsiteY4" fmla="*/ 1805358 h 1805358"/>
                <a:gd name="connsiteX5" fmla="*/ 0 w 1564144"/>
                <a:gd name="connsiteY5" fmla="*/ 589444 h 1805358"/>
                <a:gd name="connsiteX0" fmla="*/ 0 w 1564144"/>
                <a:gd name="connsiteY0" fmla="*/ 590187 h 1806101"/>
                <a:gd name="connsiteX1" fmla="*/ 139893 w 1564144"/>
                <a:gd name="connsiteY1" fmla="*/ 219351 h 1806101"/>
                <a:gd name="connsiteX2" fmla="*/ 1038179 w 1564144"/>
                <a:gd name="connsiteY2" fmla="*/ 1214 h 1806101"/>
                <a:gd name="connsiteX3" fmla="*/ 1564144 w 1564144"/>
                <a:gd name="connsiteY3" fmla="*/ 1806101 h 1806101"/>
                <a:gd name="connsiteX4" fmla="*/ 285506 w 1564144"/>
                <a:gd name="connsiteY4" fmla="*/ 1806101 h 1806101"/>
                <a:gd name="connsiteX5" fmla="*/ 0 w 1564144"/>
                <a:gd name="connsiteY5" fmla="*/ 590187 h 1806101"/>
                <a:gd name="connsiteX0" fmla="*/ 8961 w 1573105"/>
                <a:gd name="connsiteY0" fmla="*/ 590187 h 1806101"/>
                <a:gd name="connsiteX1" fmla="*/ 148854 w 1573105"/>
                <a:gd name="connsiteY1" fmla="*/ 219351 h 1806101"/>
                <a:gd name="connsiteX2" fmla="*/ 1047140 w 1573105"/>
                <a:gd name="connsiteY2" fmla="*/ 1214 h 1806101"/>
                <a:gd name="connsiteX3" fmla="*/ 1573105 w 1573105"/>
                <a:gd name="connsiteY3" fmla="*/ 1806101 h 1806101"/>
                <a:gd name="connsiteX4" fmla="*/ 294467 w 1573105"/>
                <a:gd name="connsiteY4" fmla="*/ 1806101 h 1806101"/>
                <a:gd name="connsiteX5" fmla="*/ 8961 w 1573105"/>
                <a:gd name="connsiteY5" fmla="*/ 590187 h 1806101"/>
                <a:gd name="connsiteX0" fmla="*/ 10868 w 1575012"/>
                <a:gd name="connsiteY0" fmla="*/ 590187 h 1806101"/>
                <a:gd name="connsiteX1" fmla="*/ 150761 w 1575012"/>
                <a:gd name="connsiteY1" fmla="*/ 219351 h 1806101"/>
                <a:gd name="connsiteX2" fmla="*/ 1049047 w 1575012"/>
                <a:gd name="connsiteY2" fmla="*/ 1214 h 1806101"/>
                <a:gd name="connsiteX3" fmla="*/ 1575012 w 1575012"/>
                <a:gd name="connsiteY3" fmla="*/ 1806101 h 1806101"/>
                <a:gd name="connsiteX4" fmla="*/ 296374 w 1575012"/>
                <a:gd name="connsiteY4" fmla="*/ 1806101 h 1806101"/>
                <a:gd name="connsiteX5" fmla="*/ 10868 w 1575012"/>
                <a:gd name="connsiteY5" fmla="*/ 590187 h 1806101"/>
                <a:gd name="connsiteX0" fmla="*/ 10868 w 1575012"/>
                <a:gd name="connsiteY0" fmla="*/ 590734 h 1806648"/>
                <a:gd name="connsiteX1" fmla="*/ 150761 w 1575012"/>
                <a:gd name="connsiteY1" fmla="*/ 219898 h 1806648"/>
                <a:gd name="connsiteX2" fmla="*/ 1049047 w 1575012"/>
                <a:gd name="connsiteY2" fmla="*/ 1761 h 1806648"/>
                <a:gd name="connsiteX3" fmla="*/ 1575012 w 1575012"/>
                <a:gd name="connsiteY3" fmla="*/ 1806648 h 1806648"/>
                <a:gd name="connsiteX4" fmla="*/ 296374 w 1575012"/>
                <a:gd name="connsiteY4" fmla="*/ 1806648 h 1806648"/>
                <a:gd name="connsiteX5" fmla="*/ 10868 w 1575012"/>
                <a:gd name="connsiteY5" fmla="*/ 590734 h 1806648"/>
                <a:gd name="connsiteX0" fmla="*/ 10868 w 1575012"/>
                <a:gd name="connsiteY0" fmla="*/ 588973 h 1804887"/>
                <a:gd name="connsiteX1" fmla="*/ 150761 w 1575012"/>
                <a:gd name="connsiteY1" fmla="*/ 218137 h 1804887"/>
                <a:gd name="connsiteX2" fmla="*/ 1049047 w 1575012"/>
                <a:gd name="connsiteY2" fmla="*/ 0 h 1804887"/>
                <a:gd name="connsiteX3" fmla="*/ 1575012 w 1575012"/>
                <a:gd name="connsiteY3" fmla="*/ 1804887 h 1804887"/>
                <a:gd name="connsiteX4" fmla="*/ 296374 w 1575012"/>
                <a:gd name="connsiteY4" fmla="*/ 1804887 h 1804887"/>
                <a:gd name="connsiteX5" fmla="*/ 10868 w 1575012"/>
                <a:gd name="connsiteY5" fmla="*/ 588973 h 1804887"/>
                <a:gd name="connsiteX0" fmla="*/ 10868 w 1575012"/>
                <a:gd name="connsiteY0" fmla="*/ 694359 h 1910273"/>
                <a:gd name="connsiteX1" fmla="*/ 150761 w 1575012"/>
                <a:gd name="connsiteY1" fmla="*/ 323523 h 1910273"/>
                <a:gd name="connsiteX2" fmla="*/ 701190 w 1575012"/>
                <a:gd name="connsiteY2" fmla="*/ 239939 h 1910273"/>
                <a:gd name="connsiteX3" fmla="*/ 1049047 w 1575012"/>
                <a:gd name="connsiteY3" fmla="*/ 105386 h 1910273"/>
                <a:gd name="connsiteX4" fmla="*/ 1575012 w 1575012"/>
                <a:gd name="connsiteY4" fmla="*/ 1910273 h 1910273"/>
                <a:gd name="connsiteX5" fmla="*/ 296374 w 1575012"/>
                <a:gd name="connsiteY5" fmla="*/ 1910273 h 1910273"/>
                <a:gd name="connsiteX6" fmla="*/ 10868 w 1575012"/>
                <a:gd name="connsiteY6" fmla="*/ 694359 h 1910273"/>
                <a:gd name="connsiteX0" fmla="*/ 10633 w 1574777"/>
                <a:gd name="connsiteY0" fmla="*/ 694359 h 1910273"/>
                <a:gd name="connsiteX1" fmla="*/ 153808 w 1574777"/>
                <a:gd name="connsiteY1" fmla="*/ 303833 h 1910273"/>
                <a:gd name="connsiteX2" fmla="*/ 700955 w 1574777"/>
                <a:gd name="connsiteY2" fmla="*/ 239939 h 1910273"/>
                <a:gd name="connsiteX3" fmla="*/ 1048812 w 1574777"/>
                <a:gd name="connsiteY3" fmla="*/ 105386 h 1910273"/>
                <a:gd name="connsiteX4" fmla="*/ 1574777 w 1574777"/>
                <a:gd name="connsiteY4" fmla="*/ 1910273 h 1910273"/>
                <a:gd name="connsiteX5" fmla="*/ 296139 w 1574777"/>
                <a:gd name="connsiteY5" fmla="*/ 1910273 h 1910273"/>
                <a:gd name="connsiteX6" fmla="*/ 10633 w 1574777"/>
                <a:gd name="connsiteY6" fmla="*/ 694359 h 1910273"/>
                <a:gd name="connsiteX0" fmla="*/ 10633 w 1574777"/>
                <a:gd name="connsiteY0" fmla="*/ 589109 h 1805023"/>
                <a:gd name="connsiteX1" fmla="*/ 153808 w 1574777"/>
                <a:gd name="connsiteY1" fmla="*/ 198583 h 1805023"/>
                <a:gd name="connsiteX2" fmla="*/ 700955 w 1574777"/>
                <a:gd name="connsiteY2" fmla="*/ 134689 h 1805023"/>
                <a:gd name="connsiteX3" fmla="*/ 1048812 w 1574777"/>
                <a:gd name="connsiteY3" fmla="*/ 136 h 1805023"/>
                <a:gd name="connsiteX4" fmla="*/ 1574777 w 1574777"/>
                <a:gd name="connsiteY4" fmla="*/ 1805023 h 1805023"/>
                <a:gd name="connsiteX5" fmla="*/ 296139 w 1574777"/>
                <a:gd name="connsiteY5" fmla="*/ 1805023 h 1805023"/>
                <a:gd name="connsiteX6" fmla="*/ 10633 w 1574777"/>
                <a:gd name="connsiteY6" fmla="*/ 589109 h 1805023"/>
                <a:gd name="connsiteX0" fmla="*/ 10633 w 1574777"/>
                <a:gd name="connsiteY0" fmla="*/ 589109 h 1805023"/>
                <a:gd name="connsiteX1" fmla="*/ 153808 w 1574777"/>
                <a:gd name="connsiteY1" fmla="*/ 198583 h 1805023"/>
                <a:gd name="connsiteX2" fmla="*/ 700955 w 1574777"/>
                <a:gd name="connsiteY2" fmla="*/ 134689 h 1805023"/>
                <a:gd name="connsiteX3" fmla="*/ 1048812 w 1574777"/>
                <a:gd name="connsiteY3" fmla="*/ 136 h 1805023"/>
                <a:gd name="connsiteX4" fmla="*/ 1574777 w 1574777"/>
                <a:gd name="connsiteY4" fmla="*/ 1805023 h 1805023"/>
                <a:gd name="connsiteX5" fmla="*/ 296139 w 1574777"/>
                <a:gd name="connsiteY5" fmla="*/ 1805023 h 1805023"/>
                <a:gd name="connsiteX6" fmla="*/ 10633 w 1574777"/>
                <a:gd name="connsiteY6" fmla="*/ 589109 h 1805023"/>
                <a:gd name="connsiteX0" fmla="*/ 10633 w 1667526"/>
                <a:gd name="connsiteY0" fmla="*/ 617117 h 1833031"/>
                <a:gd name="connsiteX1" fmla="*/ 153808 w 1667526"/>
                <a:gd name="connsiteY1" fmla="*/ 226591 h 1833031"/>
                <a:gd name="connsiteX2" fmla="*/ 700955 w 1667526"/>
                <a:gd name="connsiteY2" fmla="*/ 162697 h 1833031"/>
                <a:gd name="connsiteX3" fmla="*/ 1048812 w 1667526"/>
                <a:gd name="connsiteY3" fmla="*/ 28144 h 1833031"/>
                <a:gd name="connsiteX4" fmla="*/ 1534502 w 1667526"/>
                <a:gd name="connsiteY4" fmla="*/ 520405 h 1833031"/>
                <a:gd name="connsiteX5" fmla="*/ 1574777 w 1667526"/>
                <a:gd name="connsiteY5" fmla="*/ 1833031 h 1833031"/>
                <a:gd name="connsiteX6" fmla="*/ 296139 w 1667526"/>
                <a:gd name="connsiteY6" fmla="*/ 1833031 h 1833031"/>
                <a:gd name="connsiteX7" fmla="*/ 10633 w 1667526"/>
                <a:gd name="connsiteY7" fmla="*/ 617117 h 1833031"/>
                <a:gd name="connsiteX0" fmla="*/ 10633 w 1667526"/>
                <a:gd name="connsiteY0" fmla="*/ 617117 h 1833031"/>
                <a:gd name="connsiteX1" fmla="*/ 153808 w 1667526"/>
                <a:gd name="connsiteY1" fmla="*/ 226591 h 1833031"/>
                <a:gd name="connsiteX2" fmla="*/ 700955 w 1667526"/>
                <a:gd name="connsiteY2" fmla="*/ 162697 h 1833031"/>
                <a:gd name="connsiteX3" fmla="*/ 1048812 w 1667526"/>
                <a:gd name="connsiteY3" fmla="*/ 28144 h 1833031"/>
                <a:gd name="connsiteX4" fmla="*/ 1534502 w 1667526"/>
                <a:gd name="connsiteY4" fmla="*/ 520405 h 1833031"/>
                <a:gd name="connsiteX5" fmla="*/ 1574777 w 1667526"/>
                <a:gd name="connsiteY5" fmla="*/ 1833031 h 1833031"/>
                <a:gd name="connsiteX6" fmla="*/ 296139 w 1667526"/>
                <a:gd name="connsiteY6" fmla="*/ 1833031 h 1833031"/>
                <a:gd name="connsiteX7" fmla="*/ 10633 w 1667526"/>
                <a:gd name="connsiteY7" fmla="*/ 617117 h 1833031"/>
                <a:gd name="connsiteX0" fmla="*/ 10633 w 1667526"/>
                <a:gd name="connsiteY0" fmla="*/ 601743 h 1817657"/>
                <a:gd name="connsiteX1" fmla="*/ 153808 w 1667526"/>
                <a:gd name="connsiteY1" fmla="*/ 211217 h 1817657"/>
                <a:gd name="connsiteX2" fmla="*/ 700955 w 1667526"/>
                <a:gd name="connsiteY2" fmla="*/ 147323 h 1817657"/>
                <a:gd name="connsiteX3" fmla="*/ 1048812 w 1667526"/>
                <a:gd name="connsiteY3" fmla="*/ 12770 h 1817657"/>
                <a:gd name="connsiteX4" fmla="*/ 1534502 w 1667526"/>
                <a:gd name="connsiteY4" fmla="*/ 505031 h 1817657"/>
                <a:gd name="connsiteX5" fmla="*/ 1574777 w 1667526"/>
                <a:gd name="connsiteY5" fmla="*/ 1817657 h 1817657"/>
                <a:gd name="connsiteX6" fmla="*/ 296139 w 1667526"/>
                <a:gd name="connsiteY6" fmla="*/ 1817657 h 1817657"/>
                <a:gd name="connsiteX7" fmla="*/ 10633 w 1667526"/>
                <a:gd name="connsiteY7" fmla="*/ 601743 h 1817657"/>
                <a:gd name="connsiteX0" fmla="*/ 10633 w 1667526"/>
                <a:gd name="connsiteY0" fmla="*/ 601743 h 1817657"/>
                <a:gd name="connsiteX1" fmla="*/ 153808 w 1667526"/>
                <a:gd name="connsiteY1" fmla="*/ 211217 h 1817657"/>
                <a:gd name="connsiteX2" fmla="*/ 700955 w 1667526"/>
                <a:gd name="connsiteY2" fmla="*/ 147323 h 1817657"/>
                <a:gd name="connsiteX3" fmla="*/ 1048812 w 1667526"/>
                <a:gd name="connsiteY3" fmla="*/ 12770 h 1817657"/>
                <a:gd name="connsiteX4" fmla="*/ 1534502 w 1667526"/>
                <a:gd name="connsiteY4" fmla="*/ 505031 h 1817657"/>
                <a:gd name="connsiteX5" fmla="*/ 1574777 w 1667526"/>
                <a:gd name="connsiteY5" fmla="*/ 1817657 h 1817657"/>
                <a:gd name="connsiteX6" fmla="*/ 296139 w 1667526"/>
                <a:gd name="connsiteY6" fmla="*/ 1817657 h 1817657"/>
                <a:gd name="connsiteX7" fmla="*/ 10633 w 1667526"/>
                <a:gd name="connsiteY7" fmla="*/ 601743 h 1817657"/>
                <a:gd name="connsiteX0" fmla="*/ 10633 w 1667526"/>
                <a:gd name="connsiteY0" fmla="*/ 601743 h 1817657"/>
                <a:gd name="connsiteX1" fmla="*/ 153808 w 1667526"/>
                <a:gd name="connsiteY1" fmla="*/ 211217 h 1817657"/>
                <a:gd name="connsiteX2" fmla="*/ 700955 w 1667526"/>
                <a:gd name="connsiteY2" fmla="*/ 147323 h 1817657"/>
                <a:gd name="connsiteX3" fmla="*/ 1048812 w 1667526"/>
                <a:gd name="connsiteY3" fmla="*/ 12770 h 1817657"/>
                <a:gd name="connsiteX4" fmla="*/ 1534502 w 1667526"/>
                <a:gd name="connsiteY4" fmla="*/ 505031 h 1817657"/>
                <a:gd name="connsiteX5" fmla="*/ 1574777 w 1667526"/>
                <a:gd name="connsiteY5" fmla="*/ 1817657 h 1817657"/>
                <a:gd name="connsiteX6" fmla="*/ 296139 w 1667526"/>
                <a:gd name="connsiteY6" fmla="*/ 1817657 h 1817657"/>
                <a:gd name="connsiteX7" fmla="*/ 10633 w 1667526"/>
                <a:gd name="connsiteY7" fmla="*/ 601743 h 1817657"/>
                <a:gd name="connsiteX0" fmla="*/ 10633 w 1543615"/>
                <a:gd name="connsiteY0" fmla="*/ 601743 h 1817657"/>
                <a:gd name="connsiteX1" fmla="*/ 153808 w 1543615"/>
                <a:gd name="connsiteY1" fmla="*/ 211217 h 1817657"/>
                <a:gd name="connsiteX2" fmla="*/ 700955 w 1543615"/>
                <a:gd name="connsiteY2" fmla="*/ 147323 h 1817657"/>
                <a:gd name="connsiteX3" fmla="*/ 1048812 w 1543615"/>
                <a:gd name="connsiteY3" fmla="*/ 12770 h 1817657"/>
                <a:gd name="connsiteX4" fmla="*/ 1534502 w 1543615"/>
                <a:gd name="connsiteY4" fmla="*/ 505031 h 1817657"/>
                <a:gd name="connsiteX5" fmla="*/ 865933 w 1543615"/>
                <a:gd name="connsiteY5" fmla="*/ 888927 h 1817657"/>
                <a:gd name="connsiteX6" fmla="*/ 296139 w 1543615"/>
                <a:gd name="connsiteY6" fmla="*/ 1817657 h 1817657"/>
                <a:gd name="connsiteX7" fmla="*/ 10633 w 1543615"/>
                <a:gd name="connsiteY7" fmla="*/ 601743 h 1817657"/>
                <a:gd name="connsiteX0" fmla="*/ 10633 w 1543615"/>
                <a:gd name="connsiteY0" fmla="*/ 601743 h 1817657"/>
                <a:gd name="connsiteX1" fmla="*/ 153808 w 1543615"/>
                <a:gd name="connsiteY1" fmla="*/ 211217 h 1817657"/>
                <a:gd name="connsiteX2" fmla="*/ 700955 w 1543615"/>
                <a:gd name="connsiteY2" fmla="*/ 147323 h 1817657"/>
                <a:gd name="connsiteX3" fmla="*/ 1048812 w 1543615"/>
                <a:gd name="connsiteY3" fmla="*/ 12770 h 1817657"/>
                <a:gd name="connsiteX4" fmla="*/ 1534502 w 1543615"/>
                <a:gd name="connsiteY4" fmla="*/ 505031 h 1817657"/>
                <a:gd name="connsiteX5" fmla="*/ 865933 w 1543615"/>
                <a:gd name="connsiteY5" fmla="*/ 888927 h 1817657"/>
                <a:gd name="connsiteX6" fmla="*/ 296139 w 1543615"/>
                <a:gd name="connsiteY6" fmla="*/ 1817657 h 1817657"/>
                <a:gd name="connsiteX7" fmla="*/ 10633 w 1543615"/>
                <a:gd name="connsiteY7" fmla="*/ 601743 h 1817657"/>
                <a:gd name="connsiteX0" fmla="*/ 10633 w 1534502"/>
                <a:gd name="connsiteY0" fmla="*/ 601743 h 1817657"/>
                <a:gd name="connsiteX1" fmla="*/ 153808 w 1534502"/>
                <a:gd name="connsiteY1" fmla="*/ 211217 h 1817657"/>
                <a:gd name="connsiteX2" fmla="*/ 700955 w 1534502"/>
                <a:gd name="connsiteY2" fmla="*/ 147323 h 1817657"/>
                <a:gd name="connsiteX3" fmla="*/ 1048812 w 1534502"/>
                <a:gd name="connsiteY3" fmla="*/ 12770 h 1817657"/>
                <a:gd name="connsiteX4" fmla="*/ 1534502 w 1534502"/>
                <a:gd name="connsiteY4" fmla="*/ 505031 h 1817657"/>
                <a:gd name="connsiteX5" fmla="*/ 865933 w 1534502"/>
                <a:gd name="connsiteY5" fmla="*/ 888927 h 1817657"/>
                <a:gd name="connsiteX6" fmla="*/ 296139 w 1534502"/>
                <a:gd name="connsiteY6" fmla="*/ 1817657 h 1817657"/>
                <a:gd name="connsiteX7" fmla="*/ 10633 w 1534502"/>
                <a:gd name="connsiteY7" fmla="*/ 601743 h 1817657"/>
                <a:gd name="connsiteX0" fmla="*/ 10633 w 1534502"/>
                <a:gd name="connsiteY0" fmla="*/ 601743 h 1817657"/>
                <a:gd name="connsiteX1" fmla="*/ 153808 w 1534502"/>
                <a:gd name="connsiteY1" fmla="*/ 211217 h 1817657"/>
                <a:gd name="connsiteX2" fmla="*/ 700955 w 1534502"/>
                <a:gd name="connsiteY2" fmla="*/ 147323 h 1817657"/>
                <a:gd name="connsiteX3" fmla="*/ 1048812 w 1534502"/>
                <a:gd name="connsiteY3" fmla="*/ 12770 h 1817657"/>
                <a:gd name="connsiteX4" fmla="*/ 1534502 w 1534502"/>
                <a:gd name="connsiteY4" fmla="*/ 505031 h 1817657"/>
                <a:gd name="connsiteX5" fmla="*/ 865933 w 1534502"/>
                <a:gd name="connsiteY5" fmla="*/ 888927 h 1817657"/>
                <a:gd name="connsiteX6" fmla="*/ 267773 w 1534502"/>
                <a:gd name="connsiteY6" fmla="*/ 242493 h 1817657"/>
                <a:gd name="connsiteX7" fmla="*/ 296139 w 1534502"/>
                <a:gd name="connsiteY7" fmla="*/ 1817657 h 1817657"/>
                <a:gd name="connsiteX8" fmla="*/ 10633 w 1534502"/>
                <a:gd name="connsiteY8" fmla="*/ 601743 h 1817657"/>
                <a:gd name="connsiteX0" fmla="*/ 10633 w 1534502"/>
                <a:gd name="connsiteY0" fmla="*/ 601743 h 1817657"/>
                <a:gd name="connsiteX1" fmla="*/ 153808 w 1534502"/>
                <a:gd name="connsiteY1" fmla="*/ 211217 h 1817657"/>
                <a:gd name="connsiteX2" fmla="*/ 700955 w 1534502"/>
                <a:gd name="connsiteY2" fmla="*/ 147323 h 1817657"/>
                <a:gd name="connsiteX3" fmla="*/ 1048812 w 1534502"/>
                <a:gd name="connsiteY3" fmla="*/ 12770 h 1817657"/>
                <a:gd name="connsiteX4" fmla="*/ 1534502 w 1534502"/>
                <a:gd name="connsiteY4" fmla="*/ 505031 h 1817657"/>
                <a:gd name="connsiteX5" fmla="*/ 865933 w 1534502"/>
                <a:gd name="connsiteY5" fmla="*/ 888927 h 1817657"/>
                <a:gd name="connsiteX6" fmla="*/ 267773 w 1534502"/>
                <a:gd name="connsiteY6" fmla="*/ 242493 h 1817657"/>
                <a:gd name="connsiteX7" fmla="*/ 296139 w 1534502"/>
                <a:gd name="connsiteY7" fmla="*/ 1817657 h 1817657"/>
                <a:gd name="connsiteX8" fmla="*/ 10633 w 1534502"/>
                <a:gd name="connsiteY8" fmla="*/ 601743 h 1817657"/>
                <a:gd name="connsiteX0" fmla="*/ 10633 w 1534502"/>
                <a:gd name="connsiteY0" fmla="*/ 601743 h 1817657"/>
                <a:gd name="connsiteX1" fmla="*/ 153808 w 1534502"/>
                <a:gd name="connsiteY1" fmla="*/ 211217 h 1817657"/>
                <a:gd name="connsiteX2" fmla="*/ 700955 w 1534502"/>
                <a:gd name="connsiteY2" fmla="*/ 147323 h 1817657"/>
                <a:gd name="connsiteX3" fmla="*/ 1048812 w 1534502"/>
                <a:gd name="connsiteY3" fmla="*/ 12770 h 1817657"/>
                <a:gd name="connsiteX4" fmla="*/ 1534502 w 1534502"/>
                <a:gd name="connsiteY4" fmla="*/ 505031 h 1817657"/>
                <a:gd name="connsiteX5" fmla="*/ 865933 w 1534502"/>
                <a:gd name="connsiteY5" fmla="*/ 888927 h 1817657"/>
                <a:gd name="connsiteX6" fmla="*/ 267773 w 1534502"/>
                <a:gd name="connsiteY6" fmla="*/ 242493 h 1817657"/>
                <a:gd name="connsiteX7" fmla="*/ 296139 w 1534502"/>
                <a:gd name="connsiteY7" fmla="*/ 1817657 h 1817657"/>
                <a:gd name="connsiteX8" fmla="*/ 10633 w 1534502"/>
                <a:gd name="connsiteY8" fmla="*/ 601743 h 1817657"/>
                <a:gd name="connsiteX0" fmla="*/ 10633 w 1534502"/>
                <a:gd name="connsiteY0" fmla="*/ 601743 h 1817657"/>
                <a:gd name="connsiteX1" fmla="*/ 153808 w 1534502"/>
                <a:gd name="connsiteY1" fmla="*/ 211217 h 1817657"/>
                <a:gd name="connsiteX2" fmla="*/ 700955 w 1534502"/>
                <a:gd name="connsiteY2" fmla="*/ 147323 h 1817657"/>
                <a:gd name="connsiteX3" fmla="*/ 1048812 w 1534502"/>
                <a:gd name="connsiteY3" fmla="*/ 12770 h 1817657"/>
                <a:gd name="connsiteX4" fmla="*/ 1534502 w 1534502"/>
                <a:gd name="connsiteY4" fmla="*/ 505031 h 1817657"/>
                <a:gd name="connsiteX5" fmla="*/ 865933 w 1534502"/>
                <a:gd name="connsiteY5" fmla="*/ 888927 h 1817657"/>
                <a:gd name="connsiteX6" fmla="*/ 267773 w 1534502"/>
                <a:gd name="connsiteY6" fmla="*/ 242493 h 1817657"/>
                <a:gd name="connsiteX7" fmla="*/ 296139 w 1534502"/>
                <a:gd name="connsiteY7" fmla="*/ 1817657 h 1817657"/>
                <a:gd name="connsiteX8" fmla="*/ 10633 w 1534502"/>
                <a:gd name="connsiteY8" fmla="*/ 601743 h 1817657"/>
                <a:gd name="connsiteX0" fmla="*/ 10633 w 1534502"/>
                <a:gd name="connsiteY0" fmla="*/ 601743 h 1817657"/>
                <a:gd name="connsiteX1" fmla="*/ 153808 w 1534502"/>
                <a:gd name="connsiteY1" fmla="*/ 211217 h 1817657"/>
                <a:gd name="connsiteX2" fmla="*/ 700955 w 1534502"/>
                <a:gd name="connsiteY2" fmla="*/ 147323 h 1817657"/>
                <a:gd name="connsiteX3" fmla="*/ 1048812 w 1534502"/>
                <a:gd name="connsiteY3" fmla="*/ 12770 h 1817657"/>
                <a:gd name="connsiteX4" fmla="*/ 1534502 w 1534502"/>
                <a:gd name="connsiteY4" fmla="*/ 505031 h 1817657"/>
                <a:gd name="connsiteX5" fmla="*/ 865933 w 1534502"/>
                <a:gd name="connsiteY5" fmla="*/ 888927 h 1817657"/>
                <a:gd name="connsiteX6" fmla="*/ 267773 w 1534502"/>
                <a:gd name="connsiteY6" fmla="*/ 242493 h 1817657"/>
                <a:gd name="connsiteX7" fmla="*/ 530307 w 1534502"/>
                <a:gd name="connsiteY7" fmla="*/ 1804597 h 1817657"/>
                <a:gd name="connsiteX8" fmla="*/ 296139 w 1534502"/>
                <a:gd name="connsiteY8" fmla="*/ 1817657 h 1817657"/>
                <a:gd name="connsiteX9" fmla="*/ 10633 w 1534502"/>
                <a:gd name="connsiteY9" fmla="*/ 601743 h 1817657"/>
                <a:gd name="connsiteX0" fmla="*/ 10633 w 1534502"/>
                <a:gd name="connsiteY0" fmla="*/ 601743 h 1817657"/>
                <a:gd name="connsiteX1" fmla="*/ 153808 w 1534502"/>
                <a:gd name="connsiteY1" fmla="*/ 211217 h 1817657"/>
                <a:gd name="connsiteX2" fmla="*/ 700955 w 1534502"/>
                <a:gd name="connsiteY2" fmla="*/ 147323 h 1817657"/>
                <a:gd name="connsiteX3" fmla="*/ 1048812 w 1534502"/>
                <a:gd name="connsiteY3" fmla="*/ 12770 h 1817657"/>
                <a:gd name="connsiteX4" fmla="*/ 1534502 w 1534502"/>
                <a:gd name="connsiteY4" fmla="*/ 505031 h 1817657"/>
                <a:gd name="connsiteX5" fmla="*/ 865933 w 1534502"/>
                <a:gd name="connsiteY5" fmla="*/ 888927 h 1817657"/>
                <a:gd name="connsiteX6" fmla="*/ 267773 w 1534502"/>
                <a:gd name="connsiteY6" fmla="*/ 242493 h 1817657"/>
                <a:gd name="connsiteX7" fmla="*/ 97125 w 1534502"/>
                <a:gd name="connsiteY7" fmla="*/ 367199 h 1817657"/>
                <a:gd name="connsiteX8" fmla="*/ 530307 w 1534502"/>
                <a:gd name="connsiteY8" fmla="*/ 1804597 h 1817657"/>
                <a:gd name="connsiteX9" fmla="*/ 296139 w 1534502"/>
                <a:gd name="connsiteY9" fmla="*/ 1817657 h 1817657"/>
                <a:gd name="connsiteX10" fmla="*/ 10633 w 1534502"/>
                <a:gd name="connsiteY10" fmla="*/ 601743 h 1817657"/>
                <a:gd name="connsiteX0" fmla="*/ 10633 w 1534502"/>
                <a:gd name="connsiteY0" fmla="*/ 601743 h 1817657"/>
                <a:gd name="connsiteX1" fmla="*/ 153808 w 1534502"/>
                <a:gd name="connsiteY1" fmla="*/ 211217 h 1817657"/>
                <a:gd name="connsiteX2" fmla="*/ 700955 w 1534502"/>
                <a:gd name="connsiteY2" fmla="*/ 147323 h 1817657"/>
                <a:gd name="connsiteX3" fmla="*/ 1048812 w 1534502"/>
                <a:gd name="connsiteY3" fmla="*/ 12770 h 1817657"/>
                <a:gd name="connsiteX4" fmla="*/ 1534502 w 1534502"/>
                <a:gd name="connsiteY4" fmla="*/ 505031 h 1817657"/>
                <a:gd name="connsiteX5" fmla="*/ 865933 w 1534502"/>
                <a:gd name="connsiteY5" fmla="*/ 888927 h 1817657"/>
                <a:gd name="connsiteX6" fmla="*/ 267773 w 1534502"/>
                <a:gd name="connsiteY6" fmla="*/ 242493 h 1817657"/>
                <a:gd name="connsiteX7" fmla="*/ 97125 w 1534502"/>
                <a:gd name="connsiteY7" fmla="*/ 367199 h 1817657"/>
                <a:gd name="connsiteX8" fmla="*/ 530307 w 1534502"/>
                <a:gd name="connsiteY8" fmla="*/ 1804597 h 1817657"/>
                <a:gd name="connsiteX9" fmla="*/ 296139 w 1534502"/>
                <a:gd name="connsiteY9" fmla="*/ 1817657 h 1817657"/>
                <a:gd name="connsiteX10" fmla="*/ 10633 w 1534502"/>
                <a:gd name="connsiteY10" fmla="*/ 601743 h 1817657"/>
                <a:gd name="connsiteX0" fmla="*/ 10633 w 1534502"/>
                <a:gd name="connsiteY0" fmla="*/ 601743 h 1821005"/>
                <a:gd name="connsiteX1" fmla="*/ 153808 w 1534502"/>
                <a:gd name="connsiteY1" fmla="*/ 211217 h 1821005"/>
                <a:gd name="connsiteX2" fmla="*/ 700955 w 1534502"/>
                <a:gd name="connsiteY2" fmla="*/ 147323 h 1821005"/>
                <a:gd name="connsiteX3" fmla="*/ 1048812 w 1534502"/>
                <a:gd name="connsiteY3" fmla="*/ 12770 h 1821005"/>
                <a:gd name="connsiteX4" fmla="*/ 1534502 w 1534502"/>
                <a:gd name="connsiteY4" fmla="*/ 505031 h 1821005"/>
                <a:gd name="connsiteX5" fmla="*/ 865933 w 1534502"/>
                <a:gd name="connsiteY5" fmla="*/ 888927 h 1821005"/>
                <a:gd name="connsiteX6" fmla="*/ 267773 w 1534502"/>
                <a:gd name="connsiteY6" fmla="*/ 242493 h 1821005"/>
                <a:gd name="connsiteX7" fmla="*/ 97125 w 1534502"/>
                <a:gd name="connsiteY7" fmla="*/ 367199 h 1821005"/>
                <a:gd name="connsiteX8" fmla="*/ 507335 w 1534502"/>
                <a:gd name="connsiteY8" fmla="*/ 1821005 h 1821005"/>
                <a:gd name="connsiteX9" fmla="*/ 296139 w 1534502"/>
                <a:gd name="connsiteY9" fmla="*/ 1817657 h 1821005"/>
                <a:gd name="connsiteX10" fmla="*/ 10633 w 1534502"/>
                <a:gd name="connsiteY10" fmla="*/ 601743 h 1821005"/>
                <a:gd name="connsiteX0" fmla="*/ 10633 w 1534502"/>
                <a:gd name="connsiteY0" fmla="*/ 601743 h 1821005"/>
                <a:gd name="connsiteX1" fmla="*/ 153808 w 1534502"/>
                <a:gd name="connsiteY1" fmla="*/ 211217 h 1821005"/>
                <a:gd name="connsiteX2" fmla="*/ 700955 w 1534502"/>
                <a:gd name="connsiteY2" fmla="*/ 147323 h 1821005"/>
                <a:gd name="connsiteX3" fmla="*/ 1048812 w 1534502"/>
                <a:gd name="connsiteY3" fmla="*/ 12770 h 1821005"/>
                <a:gd name="connsiteX4" fmla="*/ 1534502 w 1534502"/>
                <a:gd name="connsiteY4" fmla="*/ 505031 h 1821005"/>
                <a:gd name="connsiteX5" fmla="*/ 865933 w 1534502"/>
                <a:gd name="connsiteY5" fmla="*/ 888927 h 1821005"/>
                <a:gd name="connsiteX6" fmla="*/ 267773 w 1534502"/>
                <a:gd name="connsiteY6" fmla="*/ 242493 h 1821005"/>
                <a:gd name="connsiteX7" fmla="*/ 97125 w 1534502"/>
                <a:gd name="connsiteY7" fmla="*/ 367199 h 1821005"/>
                <a:gd name="connsiteX8" fmla="*/ 507335 w 1534502"/>
                <a:gd name="connsiteY8" fmla="*/ 1821005 h 1821005"/>
                <a:gd name="connsiteX9" fmla="*/ 296139 w 1534502"/>
                <a:gd name="connsiteY9" fmla="*/ 1817657 h 1821005"/>
                <a:gd name="connsiteX10" fmla="*/ 10633 w 1534502"/>
                <a:gd name="connsiteY10" fmla="*/ 601743 h 1821005"/>
                <a:gd name="connsiteX0" fmla="*/ 10633 w 1534502"/>
                <a:gd name="connsiteY0" fmla="*/ 601743 h 1821005"/>
                <a:gd name="connsiteX1" fmla="*/ 153808 w 1534502"/>
                <a:gd name="connsiteY1" fmla="*/ 211217 h 1821005"/>
                <a:gd name="connsiteX2" fmla="*/ 700955 w 1534502"/>
                <a:gd name="connsiteY2" fmla="*/ 147323 h 1821005"/>
                <a:gd name="connsiteX3" fmla="*/ 1048812 w 1534502"/>
                <a:gd name="connsiteY3" fmla="*/ 12770 h 1821005"/>
                <a:gd name="connsiteX4" fmla="*/ 1534502 w 1534502"/>
                <a:gd name="connsiteY4" fmla="*/ 505031 h 1821005"/>
                <a:gd name="connsiteX5" fmla="*/ 865933 w 1534502"/>
                <a:gd name="connsiteY5" fmla="*/ 888927 h 1821005"/>
                <a:gd name="connsiteX6" fmla="*/ 267773 w 1534502"/>
                <a:gd name="connsiteY6" fmla="*/ 242493 h 1821005"/>
                <a:gd name="connsiteX7" fmla="*/ 97125 w 1534502"/>
                <a:gd name="connsiteY7" fmla="*/ 367199 h 1821005"/>
                <a:gd name="connsiteX8" fmla="*/ 507335 w 1534502"/>
                <a:gd name="connsiteY8" fmla="*/ 1821005 h 1821005"/>
                <a:gd name="connsiteX9" fmla="*/ 296139 w 1534502"/>
                <a:gd name="connsiteY9" fmla="*/ 1817657 h 1821005"/>
                <a:gd name="connsiteX10" fmla="*/ 10633 w 1534502"/>
                <a:gd name="connsiteY10" fmla="*/ 601743 h 182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4502" h="1821005">
                  <a:moveTo>
                    <a:pt x="10633" y="601743"/>
                  </a:moveTo>
                  <a:cubicBezTo>
                    <a:pt x="-34623" y="172930"/>
                    <a:pt x="74360" y="275758"/>
                    <a:pt x="153808" y="211217"/>
                  </a:cubicBezTo>
                  <a:cubicBezTo>
                    <a:pt x="265033" y="127276"/>
                    <a:pt x="551241" y="183679"/>
                    <a:pt x="700955" y="147323"/>
                  </a:cubicBezTo>
                  <a:cubicBezTo>
                    <a:pt x="850669" y="110967"/>
                    <a:pt x="925749" y="-45208"/>
                    <a:pt x="1048812" y="12770"/>
                  </a:cubicBezTo>
                  <a:cubicBezTo>
                    <a:pt x="1221099" y="57620"/>
                    <a:pt x="1331981" y="407684"/>
                    <a:pt x="1534502" y="505031"/>
                  </a:cubicBezTo>
                  <a:cubicBezTo>
                    <a:pt x="1346501" y="704112"/>
                    <a:pt x="1053184" y="789939"/>
                    <a:pt x="865933" y="888927"/>
                  </a:cubicBezTo>
                  <a:cubicBezTo>
                    <a:pt x="642481" y="908640"/>
                    <a:pt x="720943" y="189963"/>
                    <a:pt x="267773" y="242493"/>
                  </a:cubicBezTo>
                  <a:cubicBezTo>
                    <a:pt x="169174" y="152804"/>
                    <a:pt x="204326" y="330006"/>
                    <a:pt x="97125" y="367199"/>
                  </a:cubicBezTo>
                  <a:cubicBezTo>
                    <a:pt x="42431" y="640677"/>
                    <a:pt x="342899" y="1524020"/>
                    <a:pt x="507335" y="1821005"/>
                  </a:cubicBezTo>
                  <a:lnTo>
                    <a:pt x="296139" y="1817657"/>
                  </a:lnTo>
                  <a:lnTo>
                    <a:pt x="10633" y="60174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93B18"/>
                </a:gs>
                <a:gs pos="100000">
                  <a:srgbClr val="FFFFFF"/>
                </a:gs>
                <a:gs pos="50000">
                  <a:srgbClr val="693B18"/>
                </a:gs>
              </a:gsLst>
              <a:lin ang="0" scaled="1"/>
              <a:tileRect/>
            </a:gradFill>
            <a:ln>
              <a:solidFill>
                <a:srgbClr val="00004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8" name="Rectángulo 8"/>
            <p:cNvSpPr/>
            <p:nvPr/>
          </p:nvSpPr>
          <p:spPr>
            <a:xfrm>
              <a:off x="4848961" y="2236910"/>
              <a:ext cx="402217" cy="1414340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691388"/>
                <a:gd name="connsiteY0" fmla="*/ 0 h 1782585"/>
                <a:gd name="connsiteX1" fmla="*/ 1278638 w 1691388"/>
                <a:gd name="connsiteY1" fmla="*/ 0 h 1782585"/>
                <a:gd name="connsiteX2" fmla="*/ 1691388 w 1691388"/>
                <a:gd name="connsiteY2" fmla="*/ 1782585 h 1782585"/>
                <a:gd name="connsiteX3" fmla="*/ 0 w 1691388"/>
                <a:gd name="connsiteY3" fmla="*/ 1360310 h 1782585"/>
                <a:gd name="connsiteX4" fmla="*/ 0 w 1691388"/>
                <a:gd name="connsiteY4" fmla="*/ 0 h 1782585"/>
                <a:gd name="connsiteX0" fmla="*/ 0 w 1691388"/>
                <a:gd name="connsiteY0" fmla="*/ 0 h 1782585"/>
                <a:gd name="connsiteX1" fmla="*/ 1672338 w 1691388"/>
                <a:gd name="connsiteY1" fmla="*/ 1228725 h 1782585"/>
                <a:gd name="connsiteX2" fmla="*/ 1691388 w 1691388"/>
                <a:gd name="connsiteY2" fmla="*/ 1782585 h 1782585"/>
                <a:gd name="connsiteX3" fmla="*/ 0 w 1691388"/>
                <a:gd name="connsiteY3" fmla="*/ 1360310 h 1782585"/>
                <a:gd name="connsiteX4" fmla="*/ 0 w 1691388"/>
                <a:gd name="connsiteY4" fmla="*/ 0 h 1782585"/>
                <a:gd name="connsiteX0" fmla="*/ 1282700 w 1691388"/>
                <a:gd name="connsiteY0" fmla="*/ 0 h 661810"/>
                <a:gd name="connsiteX1" fmla="*/ 1672338 w 1691388"/>
                <a:gd name="connsiteY1" fmla="*/ 107950 h 661810"/>
                <a:gd name="connsiteX2" fmla="*/ 1691388 w 1691388"/>
                <a:gd name="connsiteY2" fmla="*/ 661810 h 661810"/>
                <a:gd name="connsiteX3" fmla="*/ 0 w 1691388"/>
                <a:gd name="connsiteY3" fmla="*/ 239535 h 661810"/>
                <a:gd name="connsiteX4" fmla="*/ 1282700 w 1691388"/>
                <a:gd name="connsiteY4" fmla="*/ 0 h 661810"/>
                <a:gd name="connsiteX0" fmla="*/ 168275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68275 w 576963"/>
                <a:gd name="connsiteY4" fmla="*/ 0 h 661810"/>
                <a:gd name="connsiteX0" fmla="*/ 168275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68275 w 576963"/>
                <a:gd name="connsiteY4" fmla="*/ 0 h 661810"/>
                <a:gd name="connsiteX0" fmla="*/ 168275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68275 w 576963"/>
                <a:gd name="connsiteY4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01600 w 576963"/>
                <a:gd name="connsiteY4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0 w 576963"/>
                <a:gd name="connsiteY3" fmla="*/ 172860 h 661810"/>
                <a:gd name="connsiteX4" fmla="*/ 101600 w 576963"/>
                <a:gd name="connsiteY4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16029 w 576963"/>
                <a:gd name="connsiteY3" fmla="*/ 487240 h 661810"/>
                <a:gd name="connsiteX4" fmla="*/ 0 w 576963"/>
                <a:gd name="connsiteY4" fmla="*/ 172860 h 661810"/>
                <a:gd name="connsiteX5" fmla="*/ 101600 w 576963"/>
                <a:gd name="connsiteY5" fmla="*/ 0 h 661810"/>
                <a:gd name="connsiteX0" fmla="*/ 101600 w 576963"/>
                <a:gd name="connsiteY0" fmla="*/ 0 h 661810"/>
                <a:gd name="connsiteX1" fmla="*/ 557913 w 576963"/>
                <a:gd name="connsiteY1" fmla="*/ 107950 h 661810"/>
                <a:gd name="connsiteX2" fmla="*/ 576963 w 576963"/>
                <a:gd name="connsiteY2" fmla="*/ 661810 h 661810"/>
                <a:gd name="connsiteX3" fmla="*/ 16029 w 576963"/>
                <a:gd name="connsiteY3" fmla="*/ 487240 h 661810"/>
                <a:gd name="connsiteX4" fmla="*/ 0 w 576963"/>
                <a:gd name="connsiteY4" fmla="*/ 172860 h 661810"/>
                <a:gd name="connsiteX5" fmla="*/ 101600 w 576963"/>
                <a:gd name="connsiteY5" fmla="*/ 0 h 661810"/>
                <a:gd name="connsiteX0" fmla="*/ 66675 w 576963"/>
                <a:gd name="connsiteY0" fmla="*/ 0 h 645935"/>
                <a:gd name="connsiteX1" fmla="*/ 557913 w 576963"/>
                <a:gd name="connsiteY1" fmla="*/ 92075 h 645935"/>
                <a:gd name="connsiteX2" fmla="*/ 576963 w 576963"/>
                <a:gd name="connsiteY2" fmla="*/ 645935 h 645935"/>
                <a:gd name="connsiteX3" fmla="*/ 16029 w 576963"/>
                <a:gd name="connsiteY3" fmla="*/ 471365 h 645935"/>
                <a:gd name="connsiteX4" fmla="*/ 0 w 576963"/>
                <a:gd name="connsiteY4" fmla="*/ 156985 h 645935"/>
                <a:gd name="connsiteX5" fmla="*/ 66675 w 576963"/>
                <a:gd name="connsiteY5" fmla="*/ 0 h 645935"/>
                <a:gd name="connsiteX0" fmla="*/ 66675 w 576963"/>
                <a:gd name="connsiteY0" fmla="*/ 2647 h 648582"/>
                <a:gd name="connsiteX1" fmla="*/ 557913 w 576963"/>
                <a:gd name="connsiteY1" fmla="*/ 94722 h 648582"/>
                <a:gd name="connsiteX2" fmla="*/ 576963 w 576963"/>
                <a:gd name="connsiteY2" fmla="*/ 648582 h 648582"/>
                <a:gd name="connsiteX3" fmla="*/ 16029 w 576963"/>
                <a:gd name="connsiteY3" fmla="*/ 474012 h 648582"/>
                <a:gd name="connsiteX4" fmla="*/ 0 w 576963"/>
                <a:gd name="connsiteY4" fmla="*/ 159632 h 648582"/>
                <a:gd name="connsiteX5" fmla="*/ 66675 w 576963"/>
                <a:gd name="connsiteY5" fmla="*/ 2647 h 648582"/>
                <a:gd name="connsiteX0" fmla="*/ 66675 w 576963"/>
                <a:gd name="connsiteY0" fmla="*/ 3177 h 649112"/>
                <a:gd name="connsiteX1" fmla="*/ 557913 w 576963"/>
                <a:gd name="connsiteY1" fmla="*/ 95252 h 649112"/>
                <a:gd name="connsiteX2" fmla="*/ 576963 w 576963"/>
                <a:gd name="connsiteY2" fmla="*/ 649112 h 649112"/>
                <a:gd name="connsiteX3" fmla="*/ 16029 w 576963"/>
                <a:gd name="connsiteY3" fmla="*/ 474542 h 649112"/>
                <a:gd name="connsiteX4" fmla="*/ 0 w 576963"/>
                <a:gd name="connsiteY4" fmla="*/ 160162 h 649112"/>
                <a:gd name="connsiteX5" fmla="*/ 66675 w 576963"/>
                <a:gd name="connsiteY5" fmla="*/ 3177 h 649112"/>
                <a:gd name="connsiteX0" fmla="*/ 66675 w 576963"/>
                <a:gd name="connsiteY0" fmla="*/ 0 h 645935"/>
                <a:gd name="connsiteX1" fmla="*/ 557913 w 576963"/>
                <a:gd name="connsiteY1" fmla="*/ 92075 h 645935"/>
                <a:gd name="connsiteX2" fmla="*/ 576963 w 576963"/>
                <a:gd name="connsiteY2" fmla="*/ 645935 h 645935"/>
                <a:gd name="connsiteX3" fmla="*/ 16029 w 576963"/>
                <a:gd name="connsiteY3" fmla="*/ 471365 h 645935"/>
                <a:gd name="connsiteX4" fmla="*/ 0 w 576963"/>
                <a:gd name="connsiteY4" fmla="*/ 156985 h 645935"/>
                <a:gd name="connsiteX5" fmla="*/ 66675 w 576963"/>
                <a:gd name="connsiteY5" fmla="*/ 0 h 645935"/>
                <a:gd name="connsiteX0" fmla="*/ 66675 w 576963"/>
                <a:gd name="connsiteY0" fmla="*/ 0 h 645935"/>
                <a:gd name="connsiteX1" fmla="*/ 557913 w 576963"/>
                <a:gd name="connsiteY1" fmla="*/ 92075 h 645935"/>
                <a:gd name="connsiteX2" fmla="*/ 576963 w 576963"/>
                <a:gd name="connsiteY2" fmla="*/ 645935 h 645935"/>
                <a:gd name="connsiteX3" fmla="*/ 38254 w 576963"/>
                <a:gd name="connsiteY3" fmla="*/ 471365 h 645935"/>
                <a:gd name="connsiteX4" fmla="*/ 0 w 576963"/>
                <a:gd name="connsiteY4" fmla="*/ 156985 h 645935"/>
                <a:gd name="connsiteX5" fmla="*/ 66675 w 576963"/>
                <a:gd name="connsiteY5" fmla="*/ 0 h 645935"/>
                <a:gd name="connsiteX0" fmla="*/ 67803 w 578091"/>
                <a:gd name="connsiteY0" fmla="*/ 0 h 645935"/>
                <a:gd name="connsiteX1" fmla="*/ 559041 w 578091"/>
                <a:gd name="connsiteY1" fmla="*/ 92075 h 645935"/>
                <a:gd name="connsiteX2" fmla="*/ 578091 w 578091"/>
                <a:gd name="connsiteY2" fmla="*/ 645935 h 645935"/>
                <a:gd name="connsiteX3" fmla="*/ 39382 w 578091"/>
                <a:gd name="connsiteY3" fmla="*/ 471365 h 645935"/>
                <a:gd name="connsiteX4" fmla="*/ 1128 w 578091"/>
                <a:gd name="connsiteY4" fmla="*/ 156985 h 645935"/>
                <a:gd name="connsiteX5" fmla="*/ 67803 w 578091"/>
                <a:gd name="connsiteY5" fmla="*/ 0 h 645935"/>
                <a:gd name="connsiteX0" fmla="*/ 67803 w 587616"/>
                <a:gd name="connsiteY0" fmla="*/ 0 h 642760"/>
                <a:gd name="connsiteX1" fmla="*/ 559041 w 587616"/>
                <a:gd name="connsiteY1" fmla="*/ 92075 h 642760"/>
                <a:gd name="connsiteX2" fmla="*/ 587616 w 587616"/>
                <a:gd name="connsiteY2" fmla="*/ 642760 h 642760"/>
                <a:gd name="connsiteX3" fmla="*/ 39382 w 587616"/>
                <a:gd name="connsiteY3" fmla="*/ 471365 h 642760"/>
                <a:gd name="connsiteX4" fmla="*/ 1128 w 587616"/>
                <a:gd name="connsiteY4" fmla="*/ 156985 h 642760"/>
                <a:gd name="connsiteX5" fmla="*/ 67803 w 587616"/>
                <a:gd name="connsiteY5" fmla="*/ 0 h 642760"/>
                <a:gd name="connsiteX0" fmla="*/ 67803 w 587616"/>
                <a:gd name="connsiteY0" fmla="*/ 755650 h 1398410"/>
                <a:gd name="connsiteX1" fmla="*/ 225666 w 587616"/>
                <a:gd name="connsiteY1" fmla="*/ 0 h 1398410"/>
                <a:gd name="connsiteX2" fmla="*/ 587616 w 587616"/>
                <a:gd name="connsiteY2" fmla="*/ 1398410 h 1398410"/>
                <a:gd name="connsiteX3" fmla="*/ 39382 w 587616"/>
                <a:gd name="connsiteY3" fmla="*/ 1227015 h 1398410"/>
                <a:gd name="connsiteX4" fmla="*/ 1128 w 587616"/>
                <a:gd name="connsiteY4" fmla="*/ 912635 h 1398410"/>
                <a:gd name="connsiteX5" fmla="*/ 67803 w 587616"/>
                <a:gd name="connsiteY5" fmla="*/ 755650 h 1398410"/>
                <a:gd name="connsiteX0" fmla="*/ 67803 w 587616"/>
                <a:gd name="connsiteY0" fmla="*/ 755650 h 1398410"/>
                <a:gd name="connsiteX1" fmla="*/ 225666 w 587616"/>
                <a:gd name="connsiteY1" fmla="*/ 0 h 1398410"/>
                <a:gd name="connsiteX2" fmla="*/ 587616 w 587616"/>
                <a:gd name="connsiteY2" fmla="*/ 1398410 h 1398410"/>
                <a:gd name="connsiteX3" fmla="*/ 39382 w 587616"/>
                <a:gd name="connsiteY3" fmla="*/ 1227015 h 1398410"/>
                <a:gd name="connsiteX4" fmla="*/ 1128 w 587616"/>
                <a:gd name="connsiteY4" fmla="*/ 912635 h 1398410"/>
                <a:gd name="connsiteX5" fmla="*/ 67803 w 587616"/>
                <a:gd name="connsiteY5" fmla="*/ 755650 h 1398410"/>
                <a:gd name="connsiteX0" fmla="*/ 66675 w 586488"/>
                <a:gd name="connsiteY0" fmla="*/ 755650 h 1419078"/>
                <a:gd name="connsiteX1" fmla="*/ 224538 w 586488"/>
                <a:gd name="connsiteY1" fmla="*/ 0 h 1419078"/>
                <a:gd name="connsiteX2" fmla="*/ 586488 w 586488"/>
                <a:gd name="connsiteY2" fmla="*/ 1398410 h 1419078"/>
                <a:gd name="connsiteX3" fmla="*/ 543079 w 586488"/>
                <a:gd name="connsiteY3" fmla="*/ 1382590 h 1419078"/>
                <a:gd name="connsiteX4" fmla="*/ 0 w 586488"/>
                <a:gd name="connsiteY4" fmla="*/ 912635 h 1419078"/>
                <a:gd name="connsiteX5" fmla="*/ 66675 w 586488"/>
                <a:gd name="connsiteY5" fmla="*/ 755650 h 1419078"/>
                <a:gd name="connsiteX0" fmla="*/ 66675 w 604193"/>
                <a:gd name="connsiteY0" fmla="*/ 755650 h 1506458"/>
                <a:gd name="connsiteX1" fmla="*/ 224538 w 604193"/>
                <a:gd name="connsiteY1" fmla="*/ 0 h 1506458"/>
                <a:gd name="connsiteX2" fmla="*/ 586488 w 604193"/>
                <a:gd name="connsiteY2" fmla="*/ 1398410 h 1506458"/>
                <a:gd name="connsiteX3" fmla="*/ 548660 w 604193"/>
                <a:gd name="connsiteY3" fmla="*/ 1414340 h 1506458"/>
                <a:gd name="connsiteX4" fmla="*/ 543079 w 604193"/>
                <a:gd name="connsiteY4" fmla="*/ 1382590 h 1506458"/>
                <a:gd name="connsiteX5" fmla="*/ 0 w 604193"/>
                <a:gd name="connsiteY5" fmla="*/ 912635 h 1506458"/>
                <a:gd name="connsiteX6" fmla="*/ 66675 w 604193"/>
                <a:gd name="connsiteY6" fmla="*/ 755650 h 1506458"/>
                <a:gd name="connsiteX0" fmla="*/ 66675 w 586488"/>
                <a:gd name="connsiteY0" fmla="*/ 755650 h 1427848"/>
                <a:gd name="connsiteX1" fmla="*/ 224538 w 586488"/>
                <a:gd name="connsiteY1" fmla="*/ 0 h 1427848"/>
                <a:gd name="connsiteX2" fmla="*/ 586488 w 586488"/>
                <a:gd name="connsiteY2" fmla="*/ 1398410 h 1427848"/>
                <a:gd name="connsiteX3" fmla="*/ 548660 w 586488"/>
                <a:gd name="connsiteY3" fmla="*/ 1414340 h 1427848"/>
                <a:gd name="connsiteX4" fmla="*/ 543079 w 586488"/>
                <a:gd name="connsiteY4" fmla="*/ 1382590 h 1427848"/>
                <a:gd name="connsiteX5" fmla="*/ 0 w 586488"/>
                <a:gd name="connsiteY5" fmla="*/ 912635 h 1427848"/>
                <a:gd name="connsiteX6" fmla="*/ 66675 w 586488"/>
                <a:gd name="connsiteY6" fmla="*/ 755650 h 1427848"/>
                <a:gd name="connsiteX0" fmla="*/ 66675 w 586488"/>
                <a:gd name="connsiteY0" fmla="*/ 755650 h 1414340"/>
                <a:gd name="connsiteX1" fmla="*/ 224538 w 586488"/>
                <a:gd name="connsiteY1" fmla="*/ 0 h 1414340"/>
                <a:gd name="connsiteX2" fmla="*/ 586488 w 586488"/>
                <a:gd name="connsiteY2" fmla="*/ 1398410 h 1414340"/>
                <a:gd name="connsiteX3" fmla="*/ 548660 w 586488"/>
                <a:gd name="connsiteY3" fmla="*/ 1414340 h 1414340"/>
                <a:gd name="connsiteX4" fmla="*/ 0 w 586488"/>
                <a:gd name="connsiteY4" fmla="*/ 912635 h 1414340"/>
                <a:gd name="connsiteX5" fmla="*/ 66675 w 586488"/>
                <a:gd name="connsiteY5" fmla="*/ 755650 h 1414340"/>
                <a:gd name="connsiteX0" fmla="*/ 0 w 519813"/>
                <a:gd name="connsiteY0" fmla="*/ 755650 h 1414340"/>
                <a:gd name="connsiteX1" fmla="*/ 157863 w 519813"/>
                <a:gd name="connsiteY1" fmla="*/ 0 h 1414340"/>
                <a:gd name="connsiteX2" fmla="*/ 519813 w 519813"/>
                <a:gd name="connsiteY2" fmla="*/ 1398410 h 1414340"/>
                <a:gd name="connsiteX3" fmla="*/ 481985 w 519813"/>
                <a:gd name="connsiteY3" fmla="*/ 1414340 h 1414340"/>
                <a:gd name="connsiteX4" fmla="*/ 0 w 519813"/>
                <a:gd name="connsiteY4" fmla="*/ 755650 h 1414340"/>
                <a:gd name="connsiteX0" fmla="*/ 0 w 389638"/>
                <a:gd name="connsiteY0" fmla="*/ 0 h 1414340"/>
                <a:gd name="connsiteX1" fmla="*/ 27688 w 389638"/>
                <a:gd name="connsiteY1" fmla="*/ 0 h 1414340"/>
                <a:gd name="connsiteX2" fmla="*/ 389638 w 389638"/>
                <a:gd name="connsiteY2" fmla="*/ 1398410 h 1414340"/>
                <a:gd name="connsiteX3" fmla="*/ 351810 w 389638"/>
                <a:gd name="connsiteY3" fmla="*/ 1414340 h 1414340"/>
                <a:gd name="connsiteX4" fmla="*/ 0 w 389638"/>
                <a:gd name="connsiteY4" fmla="*/ 0 h 1414340"/>
                <a:gd name="connsiteX0" fmla="*/ 8076 w 397714"/>
                <a:gd name="connsiteY0" fmla="*/ 0 h 1414340"/>
                <a:gd name="connsiteX1" fmla="*/ 35764 w 397714"/>
                <a:gd name="connsiteY1" fmla="*/ 0 h 1414340"/>
                <a:gd name="connsiteX2" fmla="*/ 397714 w 397714"/>
                <a:gd name="connsiteY2" fmla="*/ 1398410 h 1414340"/>
                <a:gd name="connsiteX3" fmla="*/ 359886 w 397714"/>
                <a:gd name="connsiteY3" fmla="*/ 1414340 h 1414340"/>
                <a:gd name="connsiteX4" fmla="*/ 8076 w 397714"/>
                <a:gd name="connsiteY4" fmla="*/ 0 h 1414340"/>
                <a:gd name="connsiteX0" fmla="*/ 12579 w 402217"/>
                <a:gd name="connsiteY0" fmla="*/ 0 h 1414340"/>
                <a:gd name="connsiteX1" fmla="*/ 40267 w 402217"/>
                <a:gd name="connsiteY1" fmla="*/ 0 h 1414340"/>
                <a:gd name="connsiteX2" fmla="*/ 402217 w 402217"/>
                <a:gd name="connsiteY2" fmla="*/ 1398410 h 1414340"/>
                <a:gd name="connsiteX3" fmla="*/ 364389 w 402217"/>
                <a:gd name="connsiteY3" fmla="*/ 1414340 h 1414340"/>
                <a:gd name="connsiteX4" fmla="*/ 12579 w 402217"/>
                <a:gd name="connsiteY4" fmla="*/ 0 h 1414340"/>
                <a:gd name="connsiteX0" fmla="*/ 12579 w 402217"/>
                <a:gd name="connsiteY0" fmla="*/ 0 h 1414340"/>
                <a:gd name="connsiteX1" fmla="*/ 40267 w 402217"/>
                <a:gd name="connsiteY1" fmla="*/ 0 h 1414340"/>
                <a:gd name="connsiteX2" fmla="*/ 402217 w 402217"/>
                <a:gd name="connsiteY2" fmla="*/ 1398410 h 1414340"/>
                <a:gd name="connsiteX3" fmla="*/ 364389 w 402217"/>
                <a:gd name="connsiteY3" fmla="*/ 1414340 h 1414340"/>
                <a:gd name="connsiteX4" fmla="*/ 12579 w 402217"/>
                <a:gd name="connsiteY4" fmla="*/ 0 h 141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217" h="1414340">
                  <a:moveTo>
                    <a:pt x="12579" y="0"/>
                  </a:moveTo>
                  <a:lnTo>
                    <a:pt x="40267" y="0"/>
                  </a:lnTo>
                  <a:cubicBezTo>
                    <a:pt x="14867" y="516937"/>
                    <a:pt x="230767" y="932273"/>
                    <a:pt x="402217" y="1398410"/>
                  </a:cubicBezTo>
                  <a:lnTo>
                    <a:pt x="364389" y="1414340"/>
                  </a:lnTo>
                  <a:cubicBezTo>
                    <a:pt x="134879" y="1167513"/>
                    <a:pt x="-50876" y="353198"/>
                    <a:pt x="1257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693B18"/>
                </a:gs>
                <a:gs pos="100000">
                  <a:srgbClr val="FFFFFF"/>
                </a:gs>
                <a:gs pos="50000">
                  <a:srgbClr val="693B18"/>
                </a:gs>
              </a:gsLst>
              <a:lin ang="0" scaled="1"/>
              <a:tileRect/>
            </a:gradFill>
            <a:ln>
              <a:solidFill>
                <a:srgbClr val="00004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9" name="Rectángulo 38"/>
            <p:cNvSpPr/>
            <p:nvPr/>
          </p:nvSpPr>
          <p:spPr>
            <a:xfrm rot="19944746">
              <a:off x="6040971" y="3767087"/>
              <a:ext cx="110481" cy="252212"/>
            </a:xfrm>
            <a:prstGeom prst="rect">
              <a:avLst/>
            </a:prstGeom>
            <a:gradFill flip="none" rotWithShape="1">
              <a:gsLst>
                <a:gs pos="0">
                  <a:srgbClr val="693B18"/>
                </a:gs>
                <a:gs pos="100000">
                  <a:srgbClr val="FFFFFF"/>
                </a:gs>
                <a:gs pos="50000">
                  <a:srgbClr val="693B18"/>
                </a:gs>
                <a:gs pos="25000">
                  <a:schemeClr val="tx1"/>
                </a:gs>
              </a:gsLst>
              <a:lin ang="0" scaled="1"/>
              <a:tileRect/>
            </a:gradFill>
            <a:ln>
              <a:solidFill>
                <a:srgbClr val="693B1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0" name="Rectángulo 11"/>
            <p:cNvSpPr/>
            <p:nvPr/>
          </p:nvSpPr>
          <p:spPr>
            <a:xfrm>
              <a:off x="3551024" y="1028966"/>
              <a:ext cx="660773" cy="275807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15138 w 1278638"/>
                <a:gd name="connsiteY2" fmla="*/ 1166635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381776"/>
                <a:gd name="connsiteY0" fmla="*/ 0 h 1360310"/>
                <a:gd name="connsiteX1" fmla="*/ 1278638 w 1381776"/>
                <a:gd name="connsiteY1" fmla="*/ 0 h 1360310"/>
                <a:gd name="connsiteX2" fmla="*/ 1308100 w 1381776"/>
                <a:gd name="connsiteY2" fmla="*/ 768500 h 1360310"/>
                <a:gd name="connsiteX3" fmla="*/ 1228725 w 1381776"/>
                <a:gd name="connsiteY3" fmla="*/ 984400 h 1360310"/>
                <a:gd name="connsiteX4" fmla="*/ 1215138 w 1381776"/>
                <a:gd name="connsiteY4" fmla="*/ 1166635 h 1360310"/>
                <a:gd name="connsiteX5" fmla="*/ 0 w 1381776"/>
                <a:gd name="connsiteY5" fmla="*/ 1360310 h 1360310"/>
                <a:gd name="connsiteX6" fmla="*/ 0 w 1381776"/>
                <a:gd name="connsiteY6" fmla="*/ 0 h 1360310"/>
                <a:gd name="connsiteX0" fmla="*/ 0 w 1375924"/>
                <a:gd name="connsiteY0" fmla="*/ 0 h 1360310"/>
                <a:gd name="connsiteX1" fmla="*/ 1278638 w 1375924"/>
                <a:gd name="connsiteY1" fmla="*/ 0 h 1360310"/>
                <a:gd name="connsiteX2" fmla="*/ 1308100 w 1375924"/>
                <a:gd name="connsiteY2" fmla="*/ 768500 h 1360310"/>
                <a:gd name="connsiteX3" fmla="*/ 1228725 w 1375924"/>
                <a:gd name="connsiteY3" fmla="*/ 984400 h 1360310"/>
                <a:gd name="connsiteX4" fmla="*/ 1215138 w 1375924"/>
                <a:gd name="connsiteY4" fmla="*/ 1166635 h 1360310"/>
                <a:gd name="connsiteX5" fmla="*/ 0 w 1375924"/>
                <a:gd name="connsiteY5" fmla="*/ 1360310 h 1360310"/>
                <a:gd name="connsiteX6" fmla="*/ 0 w 1375924"/>
                <a:gd name="connsiteY6" fmla="*/ 0 h 1360310"/>
                <a:gd name="connsiteX0" fmla="*/ 0 w 1323252"/>
                <a:gd name="connsiteY0" fmla="*/ 0 h 1360310"/>
                <a:gd name="connsiteX1" fmla="*/ 1278638 w 1323252"/>
                <a:gd name="connsiteY1" fmla="*/ 0 h 1360310"/>
                <a:gd name="connsiteX2" fmla="*/ 812800 w 1323252"/>
                <a:gd name="connsiteY2" fmla="*/ 390675 h 1360310"/>
                <a:gd name="connsiteX3" fmla="*/ 1308100 w 1323252"/>
                <a:gd name="connsiteY3" fmla="*/ 768500 h 1360310"/>
                <a:gd name="connsiteX4" fmla="*/ 1228725 w 1323252"/>
                <a:gd name="connsiteY4" fmla="*/ 984400 h 1360310"/>
                <a:gd name="connsiteX5" fmla="*/ 1215138 w 1323252"/>
                <a:gd name="connsiteY5" fmla="*/ 1166635 h 1360310"/>
                <a:gd name="connsiteX6" fmla="*/ 0 w 1323252"/>
                <a:gd name="connsiteY6" fmla="*/ 1360310 h 1360310"/>
                <a:gd name="connsiteX7" fmla="*/ 0 w 1323252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69187 w 1343107"/>
                <a:gd name="connsiteY0" fmla="*/ 4741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69187 w 1343107"/>
                <a:gd name="connsiteY7" fmla="*/ 474125 h 783510"/>
                <a:gd name="connsiteX0" fmla="*/ 28575 w 1002495"/>
                <a:gd name="connsiteY0" fmla="*/ 466575 h 775960"/>
                <a:gd name="connsiteX1" fmla="*/ 368300 w 1002495"/>
                <a:gd name="connsiteY1" fmla="*/ 0 h 775960"/>
                <a:gd name="connsiteX2" fmla="*/ 863600 w 1002495"/>
                <a:gd name="connsiteY2" fmla="*/ 377825 h 775960"/>
                <a:gd name="connsiteX3" fmla="*/ 784225 w 1002495"/>
                <a:gd name="connsiteY3" fmla="*/ 593725 h 775960"/>
                <a:gd name="connsiteX4" fmla="*/ 770638 w 1002495"/>
                <a:gd name="connsiteY4" fmla="*/ 775960 h 775960"/>
                <a:gd name="connsiteX5" fmla="*/ 0 w 1002495"/>
                <a:gd name="connsiteY5" fmla="*/ 572760 h 775960"/>
                <a:gd name="connsiteX6" fmla="*/ 28575 w 1002495"/>
                <a:gd name="connsiteY6" fmla="*/ 466575 h 775960"/>
                <a:gd name="connsiteX0" fmla="*/ 28575 w 1002495"/>
                <a:gd name="connsiteY0" fmla="*/ 92368 h 401753"/>
                <a:gd name="connsiteX1" fmla="*/ 863600 w 1002495"/>
                <a:gd name="connsiteY1" fmla="*/ 3618 h 401753"/>
                <a:gd name="connsiteX2" fmla="*/ 784225 w 1002495"/>
                <a:gd name="connsiteY2" fmla="*/ 219518 h 401753"/>
                <a:gd name="connsiteX3" fmla="*/ 770638 w 1002495"/>
                <a:gd name="connsiteY3" fmla="*/ 401753 h 401753"/>
                <a:gd name="connsiteX4" fmla="*/ 0 w 1002495"/>
                <a:gd name="connsiteY4" fmla="*/ 198553 h 401753"/>
                <a:gd name="connsiteX5" fmla="*/ 28575 w 1002495"/>
                <a:gd name="connsiteY5" fmla="*/ 92368 h 401753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061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28562 w 784225"/>
                <a:gd name="connsiteY0" fmla="*/ 0 h 330089"/>
                <a:gd name="connsiteX1" fmla="*/ 784225 w 784225"/>
                <a:gd name="connsiteY1" fmla="*/ 112929 h 330089"/>
                <a:gd name="connsiteX2" fmla="*/ 770638 w 784225"/>
                <a:gd name="connsiteY2" fmla="*/ 330089 h 330089"/>
                <a:gd name="connsiteX3" fmla="*/ 0 w 784225"/>
                <a:gd name="connsiteY3" fmla="*/ 139589 h 330089"/>
                <a:gd name="connsiteX4" fmla="*/ 228562 w 784225"/>
                <a:gd name="connsiteY4" fmla="*/ 0 h 330089"/>
                <a:gd name="connsiteX0" fmla="*/ 0 w 555663"/>
                <a:gd name="connsiteY0" fmla="*/ 0 h 330089"/>
                <a:gd name="connsiteX1" fmla="*/ 555663 w 555663"/>
                <a:gd name="connsiteY1" fmla="*/ 112929 h 330089"/>
                <a:gd name="connsiteX2" fmla="*/ 542076 w 555663"/>
                <a:gd name="connsiteY2" fmla="*/ 330089 h 330089"/>
                <a:gd name="connsiteX3" fmla="*/ 137856 w 555663"/>
                <a:gd name="connsiteY3" fmla="*/ 279942 h 330089"/>
                <a:gd name="connsiteX4" fmla="*/ 0 w 555663"/>
                <a:gd name="connsiteY4" fmla="*/ 0 h 330089"/>
                <a:gd name="connsiteX0" fmla="*/ 8 w 555671"/>
                <a:gd name="connsiteY0" fmla="*/ 0 h 330089"/>
                <a:gd name="connsiteX1" fmla="*/ 555671 w 555671"/>
                <a:gd name="connsiteY1" fmla="*/ 112929 h 330089"/>
                <a:gd name="connsiteX2" fmla="*/ 542084 w 555671"/>
                <a:gd name="connsiteY2" fmla="*/ 330089 h 330089"/>
                <a:gd name="connsiteX3" fmla="*/ 8 w 555671"/>
                <a:gd name="connsiteY3" fmla="*/ 0 h 330089"/>
                <a:gd name="connsiteX0" fmla="*/ 6 w 806829"/>
                <a:gd name="connsiteY0" fmla="*/ 0 h 241587"/>
                <a:gd name="connsiteX1" fmla="*/ 555669 w 806829"/>
                <a:gd name="connsiteY1" fmla="*/ 112929 h 241587"/>
                <a:gd name="connsiteX2" fmla="*/ 806829 w 806829"/>
                <a:gd name="connsiteY2" fmla="*/ 241587 h 241587"/>
                <a:gd name="connsiteX3" fmla="*/ 6 w 806829"/>
                <a:gd name="connsiteY3" fmla="*/ 0 h 241587"/>
                <a:gd name="connsiteX0" fmla="*/ 11 w 806834"/>
                <a:gd name="connsiteY0" fmla="*/ 0 h 318799"/>
                <a:gd name="connsiteX1" fmla="*/ 555674 w 806834"/>
                <a:gd name="connsiteY1" fmla="*/ 112929 h 318799"/>
                <a:gd name="connsiteX2" fmla="*/ 806834 w 806834"/>
                <a:gd name="connsiteY2" fmla="*/ 241587 h 318799"/>
                <a:gd name="connsiteX3" fmla="*/ 11 w 806834"/>
                <a:gd name="connsiteY3" fmla="*/ 0 h 318799"/>
                <a:gd name="connsiteX0" fmla="*/ 0 w 806823"/>
                <a:gd name="connsiteY0" fmla="*/ 0 h 332903"/>
                <a:gd name="connsiteX1" fmla="*/ 555663 w 806823"/>
                <a:gd name="connsiteY1" fmla="*/ 112929 h 332903"/>
                <a:gd name="connsiteX2" fmla="*/ 806823 w 806823"/>
                <a:gd name="connsiteY2" fmla="*/ 241587 h 332903"/>
                <a:gd name="connsiteX3" fmla="*/ 0 w 806823"/>
                <a:gd name="connsiteY3" fmla="*/ 0 h 332903"/>
                <a:gd name="connsiteX0" fmla="*/ 0 w 806823"/>
                <a:gd name="connsiteY0" fmla="*/ 0 h 332903"/>
                <a:gd name="connsiteX1" fmla="*/ 555663 w 806823"/>
                <a:gd name="connsiteY1" fmla="*/ 112929 h 332903"/>
                <a:gd name="connsiteX2" fmla="*/ 806823 w 806823"/>
                <a:gd name="connsiteY2" fmla="*/ 241587 h 332903"/>
                <a:gd name="connsiteX3" fmla="*/ 0 w 806823"/>
                <a:gd name="connsiteY3" fmla="*/ 0 h 332903"/>
                <a:gd name="connsiteX0" fmla="*/ 0 w 806823"/>
                <a:gd name="connsiteY0" fmla="*/ 0 h 332903"/>
                <a:gd name="connsiteX1" fmla="*/ 537604 w 806823"/>
                <a:gd name="connsiteY1" fmla="*/ 94787 h 332903"/>
                <a:gd name="connsiteX2" fmla="*/ 806823 w 806823"/>
                <a:gd name="connsiteY2" fmla="*/ 241587 h 332903"/>
                <a:gd name="connsiteX3" fmla="*/ 0 w 806823"/>
                <a:gd name="connsiteY3" fmla="*/ 0 h 332903"/>
                <a:gd name="connsiteX0" fmla="*/ 0 w 806823"/>
                <a:gd name="connsiteY0" fmla="*/ 0 h 332903"/>
                <a:gd name="connsiteX1" fmla="*/ 537604 w 806823"/>
                <a:gd name="connsiteY1" fmla="*/ 94787 h 332903"/>
                <a:gd name="connsiteX2" fmla="*/ 806823 w 806823"/>
                <a:gd name="connsiteY2" fmla="*/ 241587 h 332903"/>
                <a:gd name="connsiteX3" fmla="*/ 0 w 806823"/>
                <a:gd name="connsiteY3" fmla="*/ 0 h 332903"/>
                <a:gd name="connsiteX0" fmla="*/ 0 w 641723"/>
                <a:gd name="connsiteY0" fmla="*/ 0 h 275807"/>
                <a:gd name="connsiteX1" fmla="*/ 537604 w 641723"/>
                <a:gd name="connsiteY1" fmla="*/ 94787 h 275807"/>
                <a:gd name="connsiteX2" fmla="*/ 641723 w 641723"/>
                <a:gd name="connsiteY2" fmla="*/ 171737 h 275807"/>
                <a:gd name="connsiteX3" fmla="*/ 0 w 641723"/>
                <a:gd name="connsiteY3" fmla="*/ 0 h 275807"/>
                <a:gd name="connsiteX0" fmla="*/ 0 w 660773"/>
                <a:gd name="connsiteY0" fmla="*/ 0 h 275807"/>
                <a:gd name="connsiteX1" fmla="*/ 556654 w 660773"/>
                <a:gd name="connsiteY1" fmla="*/ 94787 h 275807"/>
                <a:gd name="connsiteX2" fmla="*/ 660773 w 660773"/>
                <a:gd name="connsiteY2" fmla="*/ 171737 h 275807"/>
                <a:gd name="connsiteX3" fmla="*/ 0 w 660773"/>
                <a:gd name="connsiteY3" fmla="*/ 0 h 27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773" h="275807">
                  <a:moveTo>
                    <a:pt x="0" y="0"/>
                  </a:moveTo>
                  <a:cubicBezTo>
                    <a:pt x="131689" y="59746"/>
                    <a:pt x="438093" y="76522"/>
                    <a:pt x="556654" y="94787"/>
                  </a:cubicBezTo>
                  <a:lnTo>
                    <a:pt x="660773" y="171737"/>
                  </a:lnTo>
                  <a:cubicBezTo>
                    <a:pt x="192714" y="428293"/>
                    <a:pt x="32844" y="147939"/>
                    <a:pt x="0" y="0"/>
                  </a:cubicBezTo>
                  <a:close/>
                </a:path>
              </a:pathLst>
            </a:custGeom>
            <a:solidFill>
              <a:srgbClr val="000042"/>
            </a:solidFill>
            <a:ln>
              <a:solidFill>
                <a:srgbClr val="00009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1" name="Rectángulo 7"/>
            <p:cNvSpPr/>
            <p:nvPr/>
          </p:nvSpPr>
          <p:spPr>
            <a:xfrm>
              <a:off x="3713467" y="781604"/>
              <a:ext cx="1302542" cy="1483601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521893 w 1278638"/>
                <a:gd name="connsiteY3" fmla="*/ 1134138 h 1360310"/>
                <a:gd name="connsiteX4" fmla="*/ 0 w 1278638"/>
                <a:gd name="connsiteY4" fmla="*/ 0 h 1360310"/>
                <a:gd name="connsiteX0" fmla="*/ 0 w 1278638"/>
                <a:gd name="connsiteY0" fmla="*/ 0 h 1386407"/>
                <a:gd name="connsiteX1" fmla="*/ 1278638 w 1278638"/>
                <a:gd name="connsiteY1" fmla="*/ 0 h 1386407"/>
                <a:gd name="connsiteX2" fmla="*/ 730650 w 1278638"/>
                <a:gd name="connsiteY2" fmla="*/ 1386407 h 1386407"/>
                <a:gd name="connsiteX3" fmla="*/ 521893 w 1278638"/>
                <a:gd name="connsiteY3" fmla="*/ 1134138 h 1386407"/>
                <a:gd name="connsiteX4" fmla="*/ 0 w 1278638"/>
                <a:gd name="connsiteY4" fmla="*/ 0 h 1386407"/>
                <a:gd name="connsiteX0" fmla="*/ 0 w 1278638"/>
                <a:gd name="connsiteY0" fmla="*/ 0 h 1386407"/>
                <a:gd name="connsiteX1" fmla="*/ 1278638 w 1278638"/>
                <a:gd name="connsiteY1" fmla="*/ 0 h 1386407"/>
                <a:gd name="connsiteX2" fmla="*/ 850424 w 1278638"/>
                <a:gd name="connsiteY2" fmla="*/ 1280106 h 1386407"/>
                <a:gd name="connsiteX3" fmla="*/ 730650 w 1278638"/>
                <a:gd name="connsiteY3" fmla="*/ 1386407 h 1386407"/>
                <a:gd name="connsiteX4" fmla="*/ 521893 w 1278638"/>
                <a:gd name="connsiteY4" fmla="*/ 1134138 h 1386407"/>
                <a:gd name="connsiteX5" fmla="*/ 0 w 1278638"/>
                <a:gd name="connsiteY5" fmla="*/ 0 h 1386407"/>
                <a:gd name="connsiteX0" fmla="*/ 0 w 1278638"/>
                <a:gd name="connsiteY0" fmla="*/ 0 h 1386407"/>
                <a:gd name="connsiteX1" fmla="*/ 1278638 w 1278638"/>
                <a:gd name="connsiteY1" fmla="*/ 0 h 1386407"/>
                <a:gd name="connsiteX2" fmla="*/ 847249 w 1278638"/>
                <a:gd name="connsiteY2" fmla="*/ 1353131 h 1386407"/>
                <a:gd name="connsiteX3" fmla="*/ 730650 w 1278638"/>
                <a:gd name="connsiteY3" fmla="*/ 1386407 h 1386407"/>
                <a:gd name="connsiteX4" fmla="*/ 521893 w 1278638"/>
                <a:gd name="connsiteY4" fmla="*/ 1134138 h 1386407"/>
                <a:gd name="connsiteX5" fmla="*/ 0 w 1278638"/>
                <a:gd name="connsiteY5" fmla="*/ 0 h 1386407"/>
                <a:gd name="connsiteX0" fmla="*/ 0 w 1307800"/>
                <a:gd name="connsiteY0" fmla="*/ 0 h 1386407"/>
                <a:gd name="connsiteX1" fmla="*/ 1278638 w 1307800"/>
                <a:gd name="connsiteY1" fmla="*/ 0 h 1386407"/>
                <a:gd name="connsiteX2" fmla="*/ 843028 w 1307800"/>
                <a:gd name="connsiteY2" fmla="*/ 1119852 h 1386407"/>
                <a:gd name="connsiteX3" fmla="*/ 847249 w 1307800"/>
                <a:gd name="connsiteY3" fmla="*/ 1353131 h 1386407"/>
                <a:gd name="connsiteX4" fmla="*/ 730650 w 1307800"/>
                <a:gd name="connsiteY4" fmla="*/ 1386407 h 1386407"/>
                <a:gd name="connsiteX5" fmla="*/ 521893 w 1307800"/>
                <a:gd name="connsiteY5" fmla="*/ 1134138 h 1386407"/>
                <a:gd name="connsiteX6" fmla="*/ 0 w 1307800"/>
                <a:gd name="connsiteY6" fmla="*/ 0 h 1386407"/>
                <a:gd name="connsiteX0" fmla="*/ 0 w 1315798"/>
                <a:gd name="connsiteY0" fmla="*/ 0 h 1386407"/>
                <a:gd name="connsiteX1" fmla="*/ 1278638 w 1315798"/>
                <a:gd name="connsiteY1" fmla="*/ 0 h 1386407"/>
                <a:gd name="connsiteX2" fmla="*/ 843028 w 1315798"/>
                <a:gd name="connsiteY2" fmla="*/ 1119852 h 1386407"/>
                <a:gd name="connsiteX3" fmla="*/ 847249 w 1315798"/>
                <a:gd name="connsiteY3" fmla="*/ 1353131 h 1386407"/>
                <a:gd name="connsiteX4" fmla="*/ 730650 w 1315798"/>
                <a:gd name="connsiteY4" fmla="*/ 1386407 h 1386407"/>
                <a:gd name="connsiteX5" fmla="*/ 521893 w 1315798"/>
                <a:gd name="connsiteY5" fmla="*/ 1134138 h 1386407"/>
                <a:gd name="connsiteX6" fmla="*/ 0 w 1315798"/>
                <a:gd name="connsiteY6" fmla="*/ 0 h 1386407"/>
                <a:gd name="connsiteX0" fmla="*/ 0 w 1327341"/>
                <a:gd name="connsiteY0" fmla="*/ 0 h 1386407"/>
                <a:gd name="connsiteX1" fmla="*/ 1278638 w 1327341"/>
                <a:gd name="connsiteY1" fmla="*/ 0 h 1386407"/>
                <a:gd name="connsiteX2" fmla="*/ 1024003 w 1327341"/>
                <a:gd name="connsiteY2" fmla="*/ 665827 h 1386407"/>
                <a:gd name="connsiteX3" fmla="*/ 843028 w 1327341"/>
                <a:gd name="connsiteY3" fmla="*/ 1119852 h 1386407"/>
                <a:gd name="connsiteX4" fmla="*/ 847249 w 1327341"/>
                <a:gd name="connsiteY4" fmla="*/ 1353131 h 1386407"/>
                <a:gd name="connsiteX5" fmla="*/ 730650 w 1327341"/>
                <a:gd name="connsiteY5" fmla="*/ 1386407 h 1386407"/>
                <a:gd name="connsiteX6" fmla="*/ 521893 w 1327341"/>
                <a:gd name="connsiteY6" fmla="*/ 1134138 h 1386407"/>
                <a:gd name="connsiteX7" fmla="*/ 0 w 1327341"/>
                <a:gd name="connsiteY7" fmla="*/ 0 h 1386407"/>
                <a:gd name="connsiteX0" fmla="*/ 0 w 1332816"/>
                <a:gd name="connsiteY0" fmla="*/ 0 h 1386407"/>
                <a:gd name="connsiteX1" fmla="*/ 1278638 w 1332816"/>
                <a:gd name="connsiteY1" fmla="*/ 0 h 1386407"/>
                <a:gd name="connsiteX2" fmla="*/ 1024003 w 1332816"/>
                <a:gd name="connsiteY2" fmla="*/ 665827 h 1386407"/>
                <a:gd name="connsiteX3" fmla="*/ 843028 w 1332816"/>
                <a:gd name="connsiteY3" fmla="*/ 1119852 h 1386407"/>
                <a:gd name="connsiteX4" fmla="*/ 847249 w 1332816"/>
                <a:gd name="connsiteY4" fmla="*/ 1353131 h 1386407"/>
                <a:gd name="connsiteX5" fmla="*/ 730650 w 1332816"/>
                <a:gd name="connsiteY5" fmla="*/ 1386407 h 1386407"/>
                <a:gd name="connsiteX6" fmla="*/ 521893 w 1332816"/>
                <a:gd name="connsiteY6" fmla="*/ 1134138 h 1386407"/>
                <a:gd name="connsiteX7" fmla="*/ 0 w 1332816"/>
                <a:gd name="connsiteY7" fmla="*/ 0 h 1386407"/>
                <a:gd name="connsiteX0" fmla="*/ 0 w 1148657"/>
                <a:gd name="connsiteY0" fmla="*/ 0 h 1386407"/>
                <a:gd name="connsiteX1" fmla="*/ 1040513 w 1148657"/>
                <a:gd name="connsiteY1" fmla="*/ 552450 h 1386407"/>
                <a:gd name="connsiteX2" fmla="*/ 1024003 w 1148657"/>
                <a:gd name="connsiteY2" fmla="*/ 665827 h 1386407"/>
                <a:gd name="connsiteX3" fmla="*/ 843028 w 1148657"/>
                <a:gd name="connsiteY3" fmla="*/ 1119852 h 1386407"/>
                <a:gd name="connsiteX4" fmla="*/ 847249 w 1148657"/>
                <a:gd name="connsiteY4" fmla="*/ 1353131 h 1386407"/>
                <a:gd name="connsiteX5" fmla="*/ 730650 w 1148657"/>
                <a:gd name="connsiteY5" fmla="*/ 1386407 h 1386407"/>
                <a:gd name="connsiteX6" fmla="*/ 521893 w 1148657"/>
                <a:gd name="connsiteY6" fmla="*/ 1134138 h 1386407"/>
                <a:gd name="connsiteX7" fmla="*/ 0 w 1148657"/>
                <a:gd name="connsiteY7" fmla="*/ 0 h 1386407"/>
                <a:gd name="connsiteX0" fmla="*/ 0 w 1083166"/>
                <a:gd name="connsiteY0" fmla="*/ 0 h 1386407"/>
                <a:gd name="connsiteX1" fmla="*/ 1040513 w 1083166"/>
                <a:gd name="connsiteY1" fmla="*/ 552450 h 1386407"/>
                <a:gd name="connsiteX2" fmla="*/ 1024003 w 1083166"/>
                <a:gd name="connsiteY2" fmla="*/ 665827 h 1386407"/>
                <a:gd name="connsiteX3" fmla="*/ 843028 w 1083166"/>
                <a:gd name="connsiteY3" fmla="*/ 1119852 h 1386407"/>
                <a:gd name="connsiteX4" fmla="*/ 847249 w 1083166"/>
                <a:gd name="connsiteY4" fmla="*/ 1353131 h 1386407"/>
                <a:gd name="connsiteX5" fmla="*/ 730650 w 1083166"/>
                <a:gd name="connsiteY5" fmla="*/ 1386407 h 1386407"/>
                <a:gd name="connsiteX6" fmla="*/ 521893 w 1083166"/>
                <a:gd name="connsiteY6" fmla="*/ 1134138 h 1386407"/>
                <a:gd name="connsiteX7" fmla="*/ 0 w 1083166"/>
                <a:gd name="connsiteY7" fmla="*/ 0 h 1386407"/>
                <a:gd name="connsiteX0" fmla="*/ 214707 w 561273"/>
                <a:gd name="connsiteY0" fmla="*/ 0 h 1386407"/>
                <a:gd name="connsiteX1" fmla="*/ 518620 w 561273"/>
                <a:gd name="connsiteY1" fmla="*/ 552450 h 1386407"/>
                <a:gd name="connsiteX2" fmla="*/ 502110 w 561273"/>
                <a:gd name="connsiteY2" fmla="*/ 665827 h 1386407"/>
                <a:gd name="connsiteX3" fmla="*/ 321135 w 561273"/>
                <a:gd name="connsiteY3" fmla="*/ 1119852 h 1386407"/>
                <a:gd name="connsiteX4" fmla="*/ 325356 w 561273"/>
                <a:gd name="connsiteY4" fmla="*/ 1353131 h 1386407"/>
                <a:gd name="connsiteX5" fmla="*/ 208757 w 561273"/>
                <a:gd name="connsiteY5" fmla="*/ 1386407 h 1386407"/>
                <a:gd name="connsiteX6" fmla="*/ 0 w 561273"/>
                <a:gd name="connsiteY6" fmla="*/ 1134138 h 1386407"/>
                <a:gd name="connsiteX7" fmla="*/ 214707 w 561273"/>
                <a:gd name="connsiteY7" fmla="*/ 0 h 1386407"/>
                <a:gd name="connsiteX0" fmla="*/ 426530 w 773096"/>
                <a:gd name="connsiteY0" fmla="*/ 0 h 1386407"/>
                <a:gd name="connsiteX1" fmla="*/ 730443 w 773096"/>
                <a:gd name="connsiteY1" fmla="*/ 552450 h 1386407"/>
                <a:gd name="connsiteX2" fmla="*/ 713933 w 773096"/>
                <a:gd name="connsiteY2" fmla="*/ 665827 h 1386407"/>
                <a:gd name="connsiteX3" fmla="*/ 532958 w 773096"/>
                <a:gd name="connsiteY3" fmla="*/ 1119852 h 1386407"/>
                <a:gd name="connsiteX4" fmla="*/ 537179 w 773096"/>
                <a:gd name="connsiteY4" fmla="*/ 1353131 h 1386407"/>
                <a:gd name="connsiteX5" fmla="*/ 420580 w 773096"/>
                <a:gd name="connsiteY5" fmla="*/ 1386407 h 1386407"/>
                <a:gd name="connsiteX6" fmla="*/ 211823 w 773096"/>
                <a:gd name="connsiteY6" fmla="*/ 1134138 h 1386407"/>
                <a:gd name="connsiteX7" fmla="*/ 5908 w 773096"/>
                <a:gd name="connsiteY7" fmla="*/ 332452 h 1386407"/>
                <a:gd name="connsiteX8" fmla="*/ 426530 w 773096"/>
                <a:gd name="connsiteY8" fmla="*/ 0 h 1386407"/>
                <a:gd name="connsiteX0" fmla="*/ 435992 w 782558"/>
                <a:gd name="connsiteY0" fmla="*/ 0 h 1386407"/>
                <a:gd name="connsiteX1" fmla="*/ 739905 w 782558"/>
                <a:gd name="connsiteY1" fmla="*/ 552450 h 1386407"/>
                <a:gd name="connsiteX2" fmla="*/ 723395 w 782558"/>
                <a:gd name="connsiteY2" fmla="*/ 665827 h 1386407"/>
                <a:gd name="connsiteX3" fmla="*/ 542420 w 782558"/>
                <a:gd name="connsiteY3" fmla="*/ 1119852 h 1386407"/>
                <a:gd name="connsiteX4" fmla="*/ 546641 w 782558"/>
                <a:gd name="connsiteY4" fmla="*/ 1353131 h 1386407"/>
                <a:gd name="connsiteX5" fmla="*/ 430042 w 782558"/>
                <a:gd name="connsiteY5" fmla="*/ 1386407 h 1386407"/>
                <a:gd name="connsiteX6" fmla="*/ 221285 w 782558"/>
                <a:gd name="connsiteY6" fmla="*/ 1134138 h 1386407"/>
                <a:gd name="connsiteX7" fmla="*/ 164595 w 782558"/>
                <a:gd name="connsiteY7" fmla="*/ 453102 h 1386407"/>
                <a:gd name="connsiteX8" fmla="*/ 15370 w 782558"/>
                <a:gd name="connsiteY8" fmla="*/ 332452 h 1386407"/>
                <a:gd name="connsiteX9" fmla="*/ 435992 w 782558"/>
                <a:gd name="connsiteY9" fmla="*/ 0 h 1386407"/>
                <a:gd name="connsiteX0" fmla="*/ 435992 w 782558"/>
                <a:gd name="connsiteY0" fmla="*/ 0 h 1386407"/>
                <a:gd name="connsiteX1" fmla="*/ 739905 w 782558"/>
                <a:gd name="connsiteY1" fmla="*/ 552450 h 1386407"/>
                <a:gd name="connsiteX2" fmla="*/ 723395 w 782558"/>
                <a:gd name="connsiteY2" fmla="*/ 665827 h 1386407"/>
                <a:gd name="connsiteX3" fmla="*/ 542420 w 782558"/>
                <a:gd name="connsiteY3" fmla="*/ 1119852 h 1386407"/>
                <a:gd name="connsiteX4" fmla="*/ 546641 w 782558"/>
                <a:gd name="connsiteY4" fmla="*/ 1353131 h 1386407"/>
                <a:gd name="connsiteX5" fmla="*/ 430042 w 782558"/>
                <a:gd name="connsiteY5" fmla="*/ 1386407 h 1386407"/>
                <a:gd name="connsiteX6" fmla="*/ 221285 w 782558"/>
                <a:gd name="connsiteY6" fmla="*/ 1134138 h 1386407"/>
                <a:gd name="connsiteX7" fmla="*/ 164595 w 782558"/>
                <a:gd name="connsiteY7" fmla="*/ 453102 h 1386407"/>
                <a:gd name="connsiteX8" fmla="*/ 15370 w 782558"/>
                <a:gd name="connsiteY8" fmla="*/ 332452 h 1386407"/>
                <a:gd name="connsiteX9" fmla="*/ 435992 w 782558"/>
                <a:gd name="connsiteY9" fmla="*/ 0 h 1386407"/>
                <a:gd name="connsiteX0" fmla="*/ 435992 w 782558"/>
                <a:gd name="connsiteY0" fmla="*/ 0 h 1386407"/>
                <a:gd name="connsiteX1" fmla="*/ 739905 w 782558"/>
                <a:gd name="connsiteY1" fmla="*/ 552450 h 1386407"/>
                <a:gd name="connsiteX2" fmla="*/ 723395 w 782558"/>
                <a:gd name="connsiteY2" fmla="*/ 665827 h 1386407"/>
                <a:gd name="connsiteX3" fmla="*/ 542420 w 782558"/>
                <a:gd name="connsiteY3" fmla="*/ 1119852 h 1386407"/>
                <a:gd name="connsiteX4" fmla="*/ 546641 w 782558"/>
                <a:gd name="connsiteY4" fmla="*/ 1353131 h 1386407"/>
                <a:gd name="connsiteX5" fmla="*/ 430042 w 782558"/>
                <a:gd name="connsiteY5" fmla="*/ 1386407 h 1386407"/>
                <a:gd name="connsiteX6" fmla="*/ 221285 w 782558"/>
                <a:gd name="connsiteY6" fmla="*/ 1134138 h 1386407"/>
                <a:gd name="connsiteX7" fmla="*/ 129670 w 782558"/>
                <a:gd name="connsiteY7" fmla="*/ 649952 h 1386407"/>
                <a:gd name="connsiteX8" fmla="*/ 164595 w 782558"/>
                <a:gd name="connsiteY8" fmla="*/ 453102 h 1386407"/>
                <a:gd name="connsiteX9" fmla="*/ 15370 w 782558"/>
                <a:gd name="connsiteY9" fmla="*/ 332452 h 1386407"/>
                <a:gd name="connsiteX10" fmla="*/ 435992 w 782558"/>
                <a:gd name="connsiteY10" fmla="*/ 0 h 1386407"/>
                <a:gd name="connsiteX0" fmla="*/ 435992 w 782558"/>
                <a:gd name="connsiteY0" fmla="*/ 0 h 1386407"/>
                <a:gd name="connsiteX1" fmla="*/ 739905 w 782558"/>
                <a:gd name="connsiteY1" fmla="*/ 552450 h 1386407"/>
                <a:gd name="connsiteX2" fmla="*/ 723395 w 782558"/>
                <a:gd name="connsiteY2" fmla="*/ 665827 h 1386407"/>
                <a:gd name="connsiteX3" fmla="*/ 542420 w 782558"/>
                <a:gd name="connsiteY3" fmla="*/ 1119852 h 1386407"/>
                <a:gd name="connsiteX4" fmla="*/ 546641 w 782558"/>
                <a:gd name="connsiteY4" fmla="*/ 1353131 h 1386407"/>
                <a:gd name="connsiteX5" fmla="*/ 430042 w 782558"/>
                <a:gd name="connsiteY5" fmla="*/ 1386407 h 1386407"/>
                <a:gd name="connsiteX6" fmla="*/ 221285 w 782558"/>
                <a:gd name="connsiteY6" fmla="*/ 1134138 h 1386407"/>
                <a:gd name="connsiteX7" fmla="*/ 129670 w 782558"/>
                <a:gd name="connsiteY7" fmla="*/ 649952 h 1386407"/>
                <a:gd name="connsiteX8" fmla="*/ 164595 w 782558"/>
                <a:gd name="connsiteY8" fmla="*/ 453102 h 1386407"/>
                <a:gd name="connsiteX9" fmla="*/ 15370 w 782558"/>
                <a:gd name="connsiteY9" fmla="*/ 332452 h 1386407"/>
                <a:gd name="connsiteX10" fmla="*/ 435992 w 782558"/>
                <a:gd name="connsiteY10" fmla="*/ 0 h 1386407"/>
                <a:gd name="connsiteX0" fmla="*/ 545114 w 891680"/>
                <a:gd name="connsiteY0" fmla="*/ 0 h 1386407"/>
                <a:gd name="connsiteX1" fmla="*/ 849027 w 891680"/>
                <a:gd name="connsiteY1" fmla="*/ 552450 h 1386407"/>
                <a:gd name="connsiteX2" fmla="*/ 832517 w 891680"/>
                <a:gd name="connsiteY2" fmla="*/ 665827 h 1386407"/>
                <a:gd name="connsiteX3" fmla="*/ 651542 w 891680"/>
                <a:gd name="connsiteY3" fmla="*/ 1119852 h 1386407"/>
                <a:gd name="connsiteX4" fmla="*/ 655763 w 891680"/>
                <a:gd name="connsiteY4" fmla="*/ 1353131 h 1386407"/>
                <a:gd name="connsiteX5" fmla="*/ 539164 w 891680"/>
                <a:gd name="connsiteY5" fmla="*/ 1386407 h 1386407"/>
                <a:gd name="connsiteX6" fmla="*/ 330407 w 891680"/>
                <a:gd name="connsiteY6" fmla="*/ 1134138 h 1386407"/>
                <a:gd name="connsiteX7" fmla="*/ 667 w 891680"/>
                <a:gd name="connsiteY7" fmla="*/ 849977 h 1386407"/>
                <a:gd name="connsiteX8" fmla="*/ 238792 w 891680"/>
                <a:gd name="connsiteY8" fmla="*/ 649952 h 1386407"/>
                <a:gd name="connsiteX9" fmla="*/ 273717 w 891680"/>
                <a:gd name="connsiteY9" fmla="*/ 453102 h 1386407"/>
                <a:gd name="connsiteX10" fmla="*/ 124492 w 891680"/>
                <a:gd name="connsiteY10" fmla="*/ 332452 h 1386407"/>
                <a:gd name="connsiteX11" fmla="*/ 545114 w 891680"/>
                <a:gd name="connsiteY11" fmla="*/ 0 h 1386407"/>
                <a:gd name="connsiteX0" fmla="*/ 545114 w 891680"/>
                <a:gd name="connsiteY0" fmla="*/ 0 h 1386407"/>
                <a:gd name="connsiteX1" fmla="*/ 849027 w 891680"/>
                <a:gd name="connsiteY1" fmla="*/ 552450 h 1386407"/>
                <a:gd name="connsiteX2" fmla="*/ 832517 w 891680"/>
                <a:gd name="connsiteY2" fmla="*/ 665827 h 1386407"/>
                <a:gd name="connsiteX3" fmla="*/ 651542 w 891680"/>
                <a:gd name="connsiteY3" fmla="*/ 1119852 h 1386407"/>
                <a:gd name="connsiteX4" fmla="*/ 655763 w 891680"/>
                <a:gd name="connsiteY4" fmla="*/ 1353131 h 1386407"/>
                <a:gd name="connsiteX5" fmla="*/ 539164 w 891680"/>
                <a:gd name="connsiteY5" fmla="*/ 1386407 h 1386407"/>
                <a:gd name="connsiteX6" fmla="*/ 330407 w 891680"/>
                <a:gd name="connsiteY6" fmla="*/ 1134138 h 1386407"/>
                <a:gd name="connsiteX7" fmla="*/ 667 w 891680"/>
                <a:gd name="connsiteY7" fmla="*/ 849977 h 1386407"/>
                <a:gd name="connsiteX8" fmla="*/ 238792 w 891680"/>
                <a:gd name="connsiteY8" fmla="*/ 649952 h 1386407"/>
                <a:gd name="connsiteX9" fmla="*/ 273717 w 891680"/>
                <a:gd name="connsiteY9" fmla="*/ 453102 h 1386407"/>
                <a:gd name="connsiteX10" fmla="*/ 124492 w 891680"/>
                <a:gd name="connsiteY10" fmla="*/ 332452 h 1386407"/>
                <a:gd name="connsiteX11" fmla="*/ 545114 w 891680"/>
                <a:gd name="connsiteY11" fmla="*/ 0 h 1386407"/>
                <a:gd name="connsiteX0" fmla="*/ 545114 w 891680"/>
                <a:gd name="connsiteY0" fmla="*/ 0 h 1386407"/>
                <a:gd name="connsiteX1" fmla="*/ 849027 w 891680"/>
                <a:gd name="connsiteY1" fmla="*/ 552450 h 1386407"/>
                <a:gd name="connsiteX2" fmla="*/ 832517 w 891680"/>
                <a:gd name="connsiteY2" fmla="*/ 665827 h 1386407"/>
                <a:gd name="connsiteX3" fmla="*/ 651542 w 891680"/>
                <a:gd name="connsiteY3" fmla="*/ 1119852 h 1386407"/>
                <a:gd name="connsiteX4" fmla="*/ 655763 w 891680"/>
                <a:gd name="connsiteY4" fmla="*/ 1353131 h 1386407"/>
                <a:gd name="connsiteX5" fmla="*/ 539164 w 891680"/>
                <a:gd name="connsiteY5" fmla="*/ 1386407 h 1386407"/>
                <a:gd name="connsiteX6" fmla="*/ 330407 w 891680"/>
                <a:gd name="connsiteY6" fmla="*/ 1134138 h 1386407"/>
                <a:gd name="connsiteX7" fmla="*/ 667 w 891680"/>
                <a:gd name="connsiteY7" fmla="*/ 849977 h 1386407"/>
                <a:gd name="connsiteX8" fmla="*/ 238792 w 891680"/>
                <a:gd name="connsiteY8" fmla="*/ 649952 h 1386407"/>
                <a:gd name="connsiteX9" fmla="*/ 273717 w 891680"/>
                <a:gd name="connsiteY9" fmla="*/ 453102 h 1386407"/>
                <a:gd name="connsiteX10" fmla="*/ 124492 w 891680"/>
                <a:gd name="connsiteY10" fmla="*/ 332452 h 1386407"/>
                <a:gd name="connsiteX11" fmla="*/ 545114 w 891680"/>
                <a:gd name="connsiteY11" fmla="*/ 0 h 1386407"/>
                <a:gd name="connsiteX0" fmla="*/ 545114 w 891680"/>
                <a:gd name="connsiteY0" fmla="*/ 0 h 1386407"/>
                <a:gd name="connsiteX1" fmla="*/ 849027 w 891680"/>
                <a:gd name="connsiteY1" fmla="*/ 552450 h 1386407"/>
                <a:gd name="connsiteX2" fmla="*/ 832517 w 891680"/>
                <a:gd name="connsiteY2" fmla="*/ 665827 h 1386407"/>
                <a:gd name="connsiteX3" fmla="*/ 651542 w 891680"/>
                <a:gd name="connsiteY3" fmla="*/ 1119852 h 1386407"/>
                <a:gd name="connsiteX4" fmla="*/ 655763 w 891680"/>
                <a:gd name="connsiteY4" fmla="*/ 1353131 h 1386407"/>
                <a:gd name="connsiteX5" fmla="*/ 539164 w 891680"/>
                <a:gd name="connsiteY5" fmla="*/ 1386407 h 1386407"/>
                <a:gd name="connsiteX6" fmla="*/ 330407 w 891680"/>
                <a:gd name="connsiteY6" fmla="*/ 1134138 h 1386407"/>
                <a:gd name="connsiteX7" fmla="*/ 667 w 891680"/>
                <a:gd name="connsiteY7" fmla="*/ 849977 h 1386407"/>
                <a:gd name="connsiteX8" fmla="*/ 238792 w 891680"/>
                <a:gd name="connsiteY8" fmla="*/ 649952 h 1386407"/>
                <a:gd name="connsiteX9" fmla="*/ 273717 w 891680"/>
                <a:gd name="connsiteY9" fmla="*/ 453102 h 1386407"/>
                <a:gd name="connsiteX10" fmla="*/ 124492 w 891680"/>
                <a:gd name="connsiteY10" fmla="*/ 332452 h 1386407"/>
                <a:gd name="connsiteX11" fmla="*/ 545114 w 891680"/>
                <a:gd name="connsiteY11" fmla="*/ 0 h 1386407"/>
                <a:gd name="connsiteX0" fmla="*/ 545114 w 891680"/>
                <a:gd name="connsiteY0" fmla="*/ 0 h 1386969"/>
                <a:gd name="connsiteX1" fmla="*/ 849027 w 891680"/>
                <a:gd name="connsiteY1" fmla="*/ 552450 h 1386969"/>
                <a:gd name="connsiteX2" fmla="*/ 832517 w 891680"/>
                <a:gd name="connsiteY2" fmla="*/ 665827 h 1386969"/>
                <a:gd name="connsiteX3" fmla="*/ 651542 w 891680"/>
                <a:gd name="connsiteY3" fmla="*/ 1119852 h 1386969"/>
                <a:gd name="connsiteX4" fmla="*/ 655763 w 891680"/>
                <a:gd name="connsiteY4" fmla="*/ 1353131 h 1386969"/>
                <a:gd name="connsiteX5" fmla="*/ 539164 w 891680"/>
                <a:gd name="connsiteY5" fmla="*/ 1386407 h 1386969"/>
                <a:gd name="connsiteX6" fmla="*/ 330407 w 891680"/>
                <a:gd name="connsiteY6" fmla="*/ 1134138 h 1386969"/>
                <a:gd name="connsiteX7" fmla="*/ 667 w 891680"/>
                <a:gd name="connsiteY7" fmla="*/ 849977 h 1386969"/>
                <a:gd name="connsiteX8" fmla="*/ 238792 w 891680"/>
                <a:gd name="connsiteY8" fmla="*/ 649952 h 1386969"/>
                <a:gd name="connsiteX9" fmla="*/ 273717 w 891680"/>
                <a:gd name="connsiteY9" fmla="*/ 453102 h 1386969"/>
                <a:gd name="connsiteX10" fmla="*/ 124492 w 891680"/>
                <a:gd name="connsiteY10" fmla="*/ 332452 h 1386969"/>
                <a:gd name="connsiteX11" fmla="*/ 545114 w 891680"/>
                <a:gd name="connsiteY11" fmla="*/ 0 h 1386969"/>
                <a:gd name="connsiteX0" fmla="*/ 545114 w 891680"/>
                <a:gd name="connsiteY0" fmla="*/ 0 h 1387983"/>
                <a:gd name="connsiteX1" fmla="*/ 849027 w 891680"/>
                <a:gd name="connsiteY1" fmla="*/ 552450 h 1387983"/>
                <a:gd name="connsiteX2" fmla="*/ 832517 w 891680"/>
                <a:gd name="connsiteY2" fmla="*/ 665827 h 1387983"/>
                <a:gd name="connsiteX3" fmla="*/ 651542 w 891680"/>
                <a:gd name="connsiteY3" fmla="*/ 1119852 h 1387983"/>
                <a:gd name="connsiteX4" fmla="*/ 655763 w 891680"/>
                <a:gd name="connsiteY4" fmla="*/ 1353131 h 1387983"/>
                <a:gd name="connsiteX5" fmla="*/ 539164 w 891680"/>
                <a:gd name="connsiteY5" fmla="*/ 1386407 h 1387983"/>
                <a:gd name="connsiteX6" fmla="*/ 330407 w 891680"/>
                <a:gd name="connsiteY6" fmla="*/ 1134138 h 1387983"/>
                <a:gd name="connsiteX7" fmla="*/ 667 w 891680"/>
                <a:gd name="connsiteY7" fmla="*/ 849977 h 1387983"/>
                <a:gd name="connsiteX8" fmla="*/ 238792 w 891680"/>
                <a:gd name="connsiteY8" fmla="*/ 649952 h 1387983"/>
                <a:gd name="connsiteX9" fmla="*/ 273717 w 891680"/>
                <a:gd name="connsiteY9" fmla="*/ 453102 h 1387983"/>
                <a:gd name="connsiteX10" fmla="*/ 124492 w 891680"/>
                <a:gd name="connsiteY10" fmla="*/ 332452 h 1387983"/>
                <a:gd name="connsiteX11" fmla="*/ 545114 w 891680"/>
                <a:gd name="connsiteY11" fmla="*/ 0 h 1387983"/>
                <a:gd name="connsiteX0" fmla="*/ 545114 w 891680"/>
                <a:gd name="connsiteY0" fmla="*/ 0 h 1387983"/>
                <a:gd name="connsiteX1" fmla="*/ 849027 w 891680"/>
                <a:gd name="connsiteY1" fmla="*/ 552450 h 1387983"/>
                <a:gd name="connsiteX2" fmla="*/ 832517 w 891680"/>
                <a:gd name="connsiteY2" fmla="*/ 665827 h 1387983"/>
                <a:gd name="connsiteX3" fmla="*/ 651542 w 891680"/>
                <a:gd name="connsiteY3" fmla="*/ 1119852 h 1387983"/>
                <a:gd name="connsiteX4" fmla="*/ 655763 w 891680"/>
                <a:gd name="connsiteY4" fmla="*/ 1353131 h 1387983"/>
                <a:gd name="connsiteX5" fmla="*/ 539164 w 891680"/>
                <a:gd name="connsiteY5" fmla="*/ 1386407 h 1387983"/>
                <a:gd name="connsiteX6" fmla="*/ 330407 w 891680"/>
                <a:gd name="connsiteY6" fmla="*/ 1134138 h 1387983"/>
                <a:gd name="connsiteX7" fmla="*/ 667 w 891680"/>
                <a:gd name="connsiteY7" fmla="*/ 849977 h 1387983"/>
                <a:gd name="connsiteX8" fmla="*/ 238792 w 891680"/>
                <a:gd name="connsiteY8" fmla="*/ 649952 h 1387983"/>
                <a:gd name="connsiteX9" fmla="*/ 273717 w 891680"/>
                <a:gd name="connsiteY9" fmla="*/ 453102 h 1387983"/>
                <a:gd name="connsiteX10" fmla="*/ 124492 w 891680"/>
                <a:gd name="connsiteY10" fmla="*/ 332452 h 1387983"/>
                <a:gd name="connsiteX11" fmla="*/ 545114 w 891680"/>
                <a:gd name="connsiteY11" fmla="*/ 0 h 1387983"/>
                <a:gd name="connsiteX0" fmla="*/ 545114 w 891680"/>
                <a:gd name="connsiteY0" fmla="*/ 0 h 1387983"/>
                <a:gd name="connsiteX1" fmla="*/ 849027 w 891680"/>
                <a:gd name="connsiteY1" fmla="*/ 552450 h 1387983"/>
                <a:gd name="connsiteX2" fmla="*/ 832517 w 891680"/>
                <a:gd name="connsiteY2" fmla="*/ 665827 h 1387983"/>
                <a:gd name="connsiteX3" fmla="*/ 651542 w 891680"/>
                <a:gd name="connsiteY3" fmla="*/ 1119852 h 1387983"/>
                <a:gd name="connsiteX4" fmla="*/ 655763 w 891680"/>
                <a:gd name="connsiteY4" fmla="*/ 1353131 h 1387983"/>
                <a:gd name="connsiteX5" fmla="*/ 539164 w 891680"/>
                <a:gd name="connsiteY5" fmla="*/ 1386407 h 1387983"/>
                <a:gd name="connsiteX6" fmla="*/ 330407 w 891680"/>
                <a:gd name="connsiteY6" fmla="*/ 1134138 h 1387983"/>
                <a:gd name="connsiteX7" fmla="*/ 667 w 891680"/>
                <a:gd name="connsiteY7" fmla="*/ 849977 h 1387983"/>
                <a:gd name="connsiteX8" fmla="*/ 238792 w 891680"/>
                <a:gd name="connsiteY8" fmla="*/ 649952 h 1387983"/>
                <a:gd name="connsiteX9" fmla="*/ 273717 w 891680"/>
                <a:gd name="connsiteY9" fmla="*/ 453102 h 1387983"/>
                <a:gd name="connsiteX10" fmla="*/ 124492 w 891680"/>
                <a:gd name="connsiteY10" fmla="*/ 332452 h 1387983"/>
                <a:gd name="connsiteX11" fmla="*/ 545114 w 891680"/>
                <a:gd name="connsiteY11" fmla="*/ 0 h 1387983"/>
                <a:gd name="connsiteX0" fmla="*/ 545114 w 916828"/>
                <a:gd name="connsiteY0" fmla="*/ 0 h 1387983"/>
                <a:gd name="connsiteX1" fmla="*/ 849027 w 916828"/>
                <a:gd name="connsiteY1" fmla="*/ 552450 h 1387983"/>
                <a:gd name="connsiteX2" fmla="*/ 832517 w 916828"/>
                <a:gd name="connsiteY2" fmla="*/ 665827 h 1387983"/>
                <a:gd name="connsiteX3" fmla="*/ 651542 w 916828"/>
                <a:gd name="connsiteY3" fmla="*/ 1119852 h 1387983"/>
                <a:gd name="connsiteX4" fmla="*/ 655763 w 916828"/>
                <a:gd name="connsiteY4" fmla="*/ 1353131 h 1387983"/>
                <a:gd name="connsiteX5" fmla="*/ 539164 w 916828"/>
                <a:gd name="connsiteY5" fmla="*/ 1386407 h 1387983"/>
                <a:gd name="connsiteX6" fmla="*/ 330407 w 916828"/>
                <a:gd name="connsiteY6" fmla="*/ 1134138 h 1387983"/>
                <a:gd name="connsiteX7" fmla="*/ 667 w 916828"/>
                <a:gd name="connsiteY7" fmla="*/ 849977 h 1387983"/>
                <a:gd name="connsiteX8" fmla="*/ 238792 w 916828"/>
                <a:gd name="connsiteY8" fmla="*/ 649952 h 1387983"/>
                <a:gd name="connsiteX9" fmla="*/ 273717 w 916828"/>
                <a:gd name="connsiteY9" fmla="*/ 453102 h 1387983"/>
                <a:gd name="connsiteX10" fmla="*/ 124492 w 916828"/>
                <a:gd name="connsiteY10" fmla="*/ 332452 h 1387983"/>
                <a:gd name="connsiteX11" fmla="*/ 545114 w 916828"/>
                <a:gd name="connsiteY11" fmla="*/ 0 h 1387983"/>
                <a:gd name="connsiteX0" fmla="*/ 545114 w 949822"/>
                <a:gd name="connsiteY0" fmla="*/ 0 h 1387983"/>
                <a:gd name="connsiteX1" fmla="*/ 849027 w 949822"/>
                <a:gd name="connsiteY1" fmla="*/ 552450 h 1387983"/>
                <a:gd name="connsiteX2" fmla="*/ 832517 w 949822"/>
                <a:gd name="connsiteY2" fmla="*/ 665827 h 1387983"/>
                <a:gd name="connsiteX3" fmla="*/ 651542 w 949822"/>
                <a:gd name="connsiteY3" fmla="*/ 1119852 h 1387983"/>
                <a:gd name="connsiteX4" fmla="*/ 655763 w 949822"/>
                <a:gd name="connsiteY4" fmla="*/ 1353131 h 1387983"/>
                <a:gd name="connsiteX5" fmla="*/ 539164 w 949822"/>
                <a:gd name="connsiteY5" fmla="*/ 1386407 h 1387983"/>
                <a:gd name="connsiteX6" fmla="*/ 330407 w 949822"/>
                <a:gd name="connsiteY6" fmla="*/ 1134138 h 1387983"/>
                <a:gd name="connsiteX7" fmla="*/ 667 w 949822"/>
                <a:gd name="connsiteY7" fmla="*/ 849977 h 1387983"/>
                <a:gd name="connsiteX8" fmla="*/ 238792 w 949822"/>
                <a:gd name="connsiteY8" fmla="*/ 649952 h 1387983"/>
                <a:gd name="connsiteX9" fmla="*/ 273717 w 949822"/>
                <a:gd name="connsiteY9" fmla="*/ 453102 h 1387983"/>
                <a:gd name="connsiteX10" fmla="*/ 124492 w 949822"/>
                <a:gd name="connsiteY10" fmla="*/ 332452 h 1387983"/>
                <a:gd name="connsiteX11" fmla="*/ 545114 w 949822"/>
                <a:gd name="connsiteY11" fmla="*/ 0 h 1387983"/>
                <a:gd name="connsiteX0" fmla="*/ 545114 w 1059321"/>
                <a:gd name="connsiteY0" fmla="*/ 0 h 1387983"/>
                <a:gd name="connsiteX1" fmla="*/ 849027 w 1059321"/>
                <a:gd name="connsiteY1" fmla="*/ 552450 h 1387983"/>
                <a:gd name="connsiteX2" fmla="*/ 832517 w 1059321"/>
                <a:gd name="connsiteY2" fmla="*/ 665827 h 1387983"/>
                <a:gd name="connsiteX3" fmla="*/ 651542 w 1059321"/>
                <a:gd name="connsiteY3" fmla="*/ 1119852 h 1387983"/>
                <a:gd name="connsiteX4" fmla="*/ 655763 w 1059321"/>
                <a:gd name="connsiteY4" fmla="*/ 1353131 h 1387983"/>
                <a:gd name="connsiteX5" fmla="*/ 539164 w 1059321"/>
                <a:gd name="connsiteY5" fmla="*/ 1386407 h 1387983"/>
                <a:gd name="connsiteX6" fmla="*/ 330407 w 1059321"/>
                <a:gd name="connsiteY6" fmla="*/ 1134138 h 1387983"/>
                <a:gd name="connsiteX7" fmla="*/ 667 w 1059321"/>
                <a:gd name="connsiteY7" fmla="*/ 849977 h 1387983"/>
                <a:gd name="connsiteX8" fmla="*/ 238792 w 1059321"/>
                <a:gd name="connsiteY8" fmla="*/ 649952 h 1387983"/>
                <a:gd name="connsiteX9" fmla="*/ 273717 w 1059321"/>
                <a:gd name="connsiteY9" fmla="*/ 453102 h 1387983"/>
                <a:gd name="connsiteX10" fmla="*/ 124492 w 1059321"/>
                <a:gd name="connsiteY10" fmla="*/ 332452 h 1387983"/>
                <a:gd name="connsiteX11" fmla="*/ 545114 w 1059321"/>
                <a:gd name="connsiteY11" fmla="*/ 0 h 1387983"/>
                <a:gd name="connsiteX0" fmla="*/ 545114 w 968483"/>
                <a:gd name="connsiteY0" fmla="*/ 0 h 1387983"/>
                <a:gd name="connsiteX1" fmla="*/ 849027 w 968483"/>
                <a:gd name="connsiteY1" fmla="*/ 552450 h 1387983"/>
                <a:gd name="connsiteX2" fmla="*/ 832517 w 968483"/>
                <a:gd name="connsiteY2" fmla="*/ 665827 h 1387983"/>
                <a:gd name="connsiteX3" fmla="*/ 651542 w 968483"/>
                <a:gd name="connsiteY3" fmla="*/ 1119852 h 1387983"/>
                <a:gd name="connsiteX4" fmla="*/ 655763 w 968483"/>
                <a:gd name="connsiteY4" fmla="*/ 1353131 h 1387983"/>
                <a:gd name="connsiteX5" fmla="*/ 539164 w 968483"/>
                <a:gd name="connsiteY5" fmla="*/ 1386407 h 1387983"/>
                <a:gd name="connsiteX6" fmla="*/ 330407 w 968483"/>
                <a:gd name="connsiteY6" fmla="*/ 1134138 h 1387983"/>
                <a:gd name="connsiteX7" fmla="*/ 667 w 968483"/>
                <a:gd name="connsiteY7" fmla="*/ 849977 h 1387983"/>
                <a:gd name="connsiteX8" fmla="*/ 238792 w 968483"/>
                <a:gd name="connsiteY8" fmla="*/ 649952 h 1387983"/>
                <a:gd name="connsiteX9" fmla="*/ 273717 w 968483"/>
                <a:gd name="connsiteY9" fmla="*/ 453102 h 1387983"/>
                <a:gd name="connsiteX10" fmla="*/ 124492 w 968483"/>
                <a:gd name="connsiteY10" fmla="*/ 332452 h 1387983"/>
                <a:gd name="connsiteX11" fmla="*/ 545114 w 968483"/>
                <a:gd name="connsiteY11" fmla="*/ 0 h 1387983"/>
                <a:gd name="connsiteX0" fmla="*/ 545114 w 1094164"/>
                <a:gd name="connsiteY0" fmla="*/ 0 h 1387983"/>
                <a:gd name="connsiteX1" fmla="*/ 849027 w 1094164"/>
                <a:gd name="connsiteY1" fmla="*/ 552450 h 1387983"/>
                <a:gd name="connsiteX2" fmla="*/ 832517 w 1094164"/>
                <a:gd name="connsiteY2" fmla="*/ 665827 h 1387983"/>
                <a:gd name="connsiteX3" fmla="*/ 651542 w 1094164"/>
                <a:gd name="connsiteY3" fmla="*/ 1119852 h 1387983"/>
                <a:gd name="connsiteX4" fmla="*/ 655763 w 1094164"/>
                <a:gd name="connsiteY4" fmla="*/ 1353131 h 1387983"/>
                <a:gd name="connsiteX5" fmla="*/ 539164 w 1094164"/>
                <a:gd name="connsiteY5" fmla="*/ 1386407 h 1387983"/>
                <a:gd name="connsiteX6" fmla="*/ 330407 w 1094164"/>
                <a:gd name="connsiteY6" fmla="*/ 1134138 h 1387983"/>
                <a:gd name="connsiteX7" fmla="*/ 667 w 1094164"/>
                <a:gd name="connsiteY7" fmla="*/ 849977 h 1387983"/>
                <a:gd name="connsiteX8" fmla="*/ 238792 w 1094164"/>
                <a:gd name="connsiteY8" fmla="*/ 649952 h 1387983"/>
                <a:gd name="connsiteX9" fmla="*/ 273717 w 1094164"/>
                <a:gd name="connsiteY9" fmla="*/ 453102 h 1387983"/>
                <a:gd name="connsiteX10" fmla="*/ 124492 w 1094164"/>
                <a:gd name="connsiteY10" fmla="*/ 332452 h 1387983"/>
                <a:gd name="connsiteX11" fmla="*/ 545114 w 1094164"/>
                <a:gd name="connsiteY11" fmla="*/ 0 h 1387983"/>
                <a:gd name="connsiteX0" fmla="*/ 545114 w 1143176"/>
                <a:gd name="connsiteY0" fmla="*/ 0 h 1387983"/>
                <a:gd name="connsiteX1" fmla="*/ 849027 w 1143176"/>
                <a:gd name="connsiteY1" fmla="*/ 552450 h 1387983"/>
                <a:gd name="connsiteX2" fmla="*/ 832517 w 1143176"/>
                <a:gd name="connsiteY2" fmla="*/ 665827 h 1387983"/>
                <a:gd name="connsiteX3" fmla="*/ 651542 w 1143176"/>
                <a:gd name="connsiteY3" fmla="*/ 1119852 h 1387983"/>
                <a:gd name="connsiteX4" fmla="*/ 655763 w 1143176"/>
                <a:gd name="connsiteY4" fmla="*/ 1353131 h 1387983"/>
                <a:gd name="connsiteX5" fmla="*/ 539164 w 1143176"/>
                <a:gd name="connsiteY5" fmla="*/ 1386407 h 1387983"/>
                <a:gd name="connsiteX6" fmla="*/ 330407 w 1143176"/>
                <a:gd name="connsiteY6" fmla="*/ 1134138 h 1387983"/>
                <a:gd name="connsiteX7" fmla="*/ 667 w 1143176"/>
                <a:gd name="connsiteY7" fmla="*/ 849977 h 1387983"/>
                <a:gd name="connsiteX8" fmla="*/ 238792 w 1143176"/>
                <a:gd name="connsiteY8" fmla="*/ 649952 h 1387983"/>
                <a:gd name="connsiteX9" fmla="*/ 273717 w 1143176"/>
                <a:gd name="connsiteY9" fmla="*/ 453102 h 1387983"/>
                <a:gd name="connsiteX10" fmla="*/ 124492 w 1143176"/>
                <a:gd name="connsiteY10" fmla="*/ 332452 h 1387983"/>
                <a:gd name="connsiteX11" fmla="*/ 545114 w 1143176"/>
                <a:gd name="connsiteY11" fmla="*/ 0 h 1387983"/>
                <a:gd name="connsiteX0" fmla="*/ 545114 w 1143176"/>
                <a:gd name="connsiteY0" fmla="*/ 0 h 1387983"/>
                <a:gd name="connsiteX1" fmla="*/ 849027 w 1143176"/>
                <a:gd name="connsiteY1" fmla="*/ 552450 h 1387983"/>
                <a:gd name="connsiteX2" fmla="*/ 832517 w 1143176"/>
                <a:gd name="connsiteY2" fmla="*/ 665827 h 1387983"/>
                <a:gd name="connsiteX3" fmla="*/ 651542 w 1143176"/>
                <a:gd name="connsiteY3" fmla="*/ 1119852 h 1387983"/>
                <a:gd name="connsiteX4" fmla="*/ 655763 w 1143176"/>
                <a:gd name="connsiteY4" fmla="*/ 1353131 h 1387983"/>
                <a:gd name="connsiteX5" fmla="*/ 539164 w 1143176"/>
                <a:gd name="connsiteY5" fmla="*/ 1386407 h 1387983"/>
                <a:gd name="connsiteX6" fmla="*/ 330407 w 1143176"/>
                <a:gd name="connsiteY6" fmla="*/ 1134138 h 1387983"/>
                <a:gd name="connsiteX7" fmla="*/ 667 w 1143176"/>
                <a:gd name="connsiteY7" fmla="*/ 849977 h 1387983"/>
                <a:gd name="connsiteX8" fmla="*/ 238792 w 1143176"/>
                <a:gd name="connsiteY8" fmla="*/ 649952 h 1387983"/>
                <a:gd name="connsiteX9" fmla="*/ 273717 w 1143176"/>
                <a:gd name="connsiteY9" fmla="*/ 453102 h 1387983"/>
                <a:gd name="connsiteX10" fmla="*/ 124492 w 1143176"/>
                <a:gd name="connsiteY10" fmla="*/ 332452 h 1387983"/>
                <a:gd name="connsiteX11" fmla="*/ 545114 w 1143176"/>
                <a:gd name="connsiteY11" fmla="*/ 0 h 1387983"/>
                <a:gd name="connsiteX0" fmla="*/ 545114 w 1143176"/>
                <a:gd name="connsiteY0" fmla="*/ 0 h 1387983"/>
                <a:gd name="connsiteX1" fmla="*/ 849027 w 1143176"/>
                <a:gd name="connsiteY1" fmla="*/ 552450 h 1387983"/>
                <a:gd name="connsiteX2" fmla="*/ 832517 w 1143176"/>
                <a:gd name="connsiteY2" fmla="*/ 665827 h 1387983"/>
                <a:gd name="connsiteX3" fmla="*/ 651542 w 1143176"/>
                <a:gd name="connsiteY3" fmla="*/ 1119852 h 1387983"/>
                <a:gd name="connsiteX4" fmla="*/ 655763 w 1143176"/>
                <a:gd name="connsiteY4" fmla="*/ 1353131 h 1387983"/>
                <a:gd name="connsiteX5" fmla="*/ 539164 w 1143176"/>
                <a:gd name="connsiteY5" fmla="*/ 1386407 h 1387983"/>
                <a:gd name="connsiteX6" fmla="*/ 330407 w 1143176"/>
                <a:gd name="connsiteY6" fmla="*/ 1134138 h 1387983"/>
                <a:gd name="connsiteX7" fmla="*/ 667 w 1143176"/>
                <a:gd name="connsiteY7" fmla="*/ 849977 h 1387983"/>
                <a:gd name="connsiteX8" fmla="*/ 238792 w 1143176"/>
                <a:gd name="connsiteY8" fmla="*/ 649952 h 1387983"/>
                <a:gd name="connsiteX9" fmla="*/ 273717 w 1143176"/>
                <a:gd name="connsiteY9" fmla="*/ 453102 h 1387983"/>
                <a:gd name="connsiteX10" fmla="*/ 124492 w 1143176"/>
                <a:gd name="connsiteY10" fmla="*/ 332452 h 1387983"/>
                <a:gd name="connsiteX11" fmla="*/ 545114 w 1143176"/>
                <a:gd name="connsiteY11" fmla="*/ 0 h 1387983"/>
                <a:gd name="connsiteX0" fmla="*/ 545114 w 1143176"/>
                <a:gd name="connsiteY0" fmla="*/ 0 h 1387983"/>
                <a:gd name="connsiteX1" fmla="*/ 849027 w 1143176"/>
                <a:gd name="connsiteY1" fmla="*/ 552450 h 1387983"/>
                <a:gd name="connsiteX2" fmla="*/ 832517 w 1143176"/>
                <a:gd name="connsiteY2" fmla="*/ 665827 h 1387983"/>
                <a:gd name="connsiteX3" fmla="*/ 651542 w 1143176"/>
                <a:gd name="connsiteY3" fmla="*/ 1119852 h 1387983"/>
                <a:gd name="connsiteX4" fmla="*/ 655763 w 1143176"/>
                <a:gd name="connsiteY4" fmla="*/ 1353131 h 1387983"/>
                <a:gd name="connsiteX5" fmla="*/ 539164 w 1143176"/>
                <a:gd name="connsiteY5" fmla="*/ 1386407 h 1387983"/>
                <a:gd name="connsiteX6" fmla="*/ 330407 w 1143176"/>
                <a:gd name="connsiteY6" fmla="*/ 1134138 h 1387983"/>
                <a:gd name="connsiteX7" fmla="*/ 667 w 1143176"/>
                <a:gd name="connsiteY7" fmla="*/ 849977 h 1387983"/>
                <a:gd name="connsiteX8" fmla="*/ 238792 w 1143176"/>
                <a:gd name="connsiteY8" fmla="*/ 649952 h 1387983"/>
                <a:gd name="connsiteX9" fmla="*/ 273717 w 1143176"/>
                <a:gd name="connsiteY9" fmla="*/ 453102 h 1387983"/>
                <a:gd name="connsiteX10" fmla="*/ 124492 w 1143176"/>
                <a:gd name="connsiteY10" fmla="*/ 332452 h 1387983"/>
                <a:gd name="connsiteX11" fmla="*/ 545114 w 1143176"/>
                <a:gd name="connsiteY11" fmla="*/ 0 h 1387983"/>
                <a:gd name="connsiteX0" fmla="*/ 576864 w 1143176"/>
                <a:gd name="connsiteY0" fmla="*/ 0 h 1483233"/>
                <a:gd name="connsiteX1" fmla="*/ 849027 w 1143176"/>
                <a:gd name="connsiteY1" fmla="*/ 647700 h 1483233"/>
                <a:gd name="connsiteX2" fmla="*/ 832517 w 1143176"/>
                <a:gd name="connsiteY2" fmla="*/ 761077 h 1483233"/>
                <a:gd name="connsiteX3" fmla="*/ 651542 w 1143176"/>
                <a:gd name="connsiteY3" fmla="*/ 1215102 h 1483233"/>
                <a:gd name="connsiteX4" fmla="*/ 655763 w 1143176"/>
                <a:gd name="connsiteY4" fmla="*/ 1448381 h 1483233"/>
                <a:gd name="connsiteX5" fmla="*/ 539164 w 1143176"/>
                <a:gd name="connsiteY5" fmla="*/ 1481657 h 1483233"/>
                <a:gd name="connsiteX6" fmla="*/ 330407 w 1143176"/>
                <a:gd name="connsiteY6" fmla="*/ 1229388 h 1483233"/>
                <a:gd name="connsiteX7" fmla="*/ 667 w 1143176"/>
                <a:gd name="connsiteY7" fmla="*/ 945227 h 1483233"/>
                <a:gd name="connsiteX8" fmla="*/ 238792 w 1143176"/>
                <a:gd name="connsiteY8" fmla="*/ 745202 h 1483233"/>
                <a:gd name="connsiteX9" fmla="*/ 273717 w 1143176"/>
                <a:gd name="connsiteY9" fmla="*/ 548352 h 1483233"/>
                <a:gd name="connsiteX10" fmla="*/ 124492 w 1143176"/>
                <a:gd name="connsiteY10" fmla="*/ 427702 h 1483233"/>
                <a:gd name="connsiteX11" fmla="*/ 576864 w 1143176"/>
                <a:gd name="connsiteY11" fmla="*/ 0 h 1483233"/>
                <a:gd name="connsiteX0" fmla="*/ 576864 w 1143176"/>
                <a:gd name="connsiteY0" fmla="*/ 0 h 1483233"/>
                <a:gd name="connsiteX1" fmla="*/ 849027 w 1143176"/>
                <a:gd name="connsiteY1" fmla="*/ 647700 h 1483233"/>
                <a:gd name="connsiteX2" fmla="*/ 832517 w 1143176"/>
                <a:gd name="connsiteY2" fmla="*/ 761077 h 1483233"/>
                <a:gd name="connsiteX3" fmla="*/ 651542 w 1143176"/>
                <a:gd name="connsiteY3" fmla="*/ 1215102 h 1483233"/>
                <a:gd name="connsiteX4" fmla="*/ 655763 w 1143176"/>
                <a:gd name="connsiteY4" fmla="*/ 1448381 h 1483233"/>
                <a:gd name="connsiteX5" fmla="*/ 539164 w 1143176"/>
                <a:gd name="connsiteY5" fmla="*/ 1481657 h 1483233"/>
                <a:gd name="connsiteX6" fmla="*/ 330407 w 1143176"/>
                <a:gd name="connsiteY6" fmla="*/ 1229388 h 1483233"/>
                <a:gd name="connsiteX7" fmla="*/ 667 w 1143176"/>
                <a:gd name="connsiteY7" fmla="*/ 945227 h 1483233"/>
                <a:gd name="connsiteX8" fmla="*/ 238792 w 1143176"/>
                <a:gd name="connsiteY8" fmla="*/ 745202 h 1483233"/>
                <a:gd name="connsiteX9" fmla="*/ 273717 w 1143176"/>
                <a:gd name="connsiteY9" fmla="*/ 548352 h 1483233"/>
                <a:gd name="connsiteX10" fmla="*/ 124492 w 1143176"/>
                <a:gd name="connsiteY10" fmla="*/ 427702 h 1483233"/>
                <a:gd name="connsiteX11" fmla="*/ 576864 w 1143176"/>
                <a:gd name="connsiteY11" fmla="*/ 0 h 1483233"/>
                <a:gd name="connsiteX0" fmla="*/ 576864 w 1143176"/>
                <a:gd name="connsiteY0" fmla="*/ 0 h 1483233"/>
                <a:gd name="connsiteX1" fmla="*/ 849027 w 1143176"/>
                <a:gd name="connsiteY1" fmla="*/ 647700 h 1483233"/>
                <a:gd name="connsiteX2" fmla="*/ 832517 w 1143176"/>
                <a:gd name="connsiteY2" fmla="*/ 761077 h 1483233"/>
                <a:gd name="connsiteX3" fmla="*/ 651542 w 1143176"/>
                <a:gd name="connsiteY3" fmla="*/ 1215102 h 1483233"/>
                <a:gd name="connsiteX4" fmla="*/ 655763 w 1143176"/>
                <a:gd name="connsiteY4" fmla="*/ 1448381 h 1483233"/>
                <a:gd name="connsiteX5" fmla="*/ 539164 w 1143176"/>
                <a:gd name="connsiteY5" fmla="*/ 1481657 h 1483233"/>
                <a:gd name="connsiteX6" fmla="*/ 330407 w 1143176"/>
                <a:gd name="connsiteY6" fmla="*/ 1229388 h 1483233"/>
                <a:gd name="connsiteX7" fmla="*/ 667 w 1143176"/>
                <a:gd name="connsiteY7" fmla="*/ 945227 h 1483233"/>
                <a:gd name="connsiteX8" fmla="*/ 238792 w 1143176"/>
                <a:gd name="connsiteY8" fmla="*/ 745202 h 1483233"/>
                <a:gd name="connsiteX9" fmla="*/ 273717 w 1143176"/>
                <a:gd name="connsiteY9" fmla="*/ 548352 h 1483233"/>
                <a:gd name="connsiteX10" fmla="*/ 124492 w 1143176"/>
                <a:gd name="connsiteY10" fmla="*/ 427702 h 1483233"/>
                <a:gd name="connsiteX11" fmla="*/ 576864 w 1143176"/>
                <a:gd name="connsiteY11" fmla="*/ 0 h 1483233"/>
                <a:gd name="connsiteX0" fmla="*/ 576864 w 1143176"/>
                <a:gd name="connsiteY0" fmla="*/ 71 h 1483304"/>
                <a:gd name="connsiteX1" fmla="*/ 849027 w 1143176"/>
                <a:gd name="connsiteY1" fmla="*/ 647771 h 1483304"/>
                <a:gd name="connsiteX2" fmla="*/ 832517 w 1143176"/>
                <a:gd name="connsiteY2" fmla="*/ 761148 h 1483304"/>
                <a:gd name="connsiteX3" fmla="*/ 651542 w 1143176"/>
                <a:gd name="connsiteY3" fmla="*/ 1215173 h 1483304"/>
                <a:gd name="connsiteX4" fmla="*/ 655763 w 1143176"/>
                <a:gd name="connsiteY4" fmla="*/ 1448452 h 1483304"/>
                <a:gd name="connsiteX5" fmla="*/ 539164 w 1143176"/>
                <a:gd name="connsiteY5" fmla="*/ 1481728 h 1483304"/>
                <a:gd name="connsiteX6" fmla="*/ 330407 w 1143176"/>
                <a:gd name="connsiteY6" fmla="*/ 1229459 h 1483304"/>
                <a:gd name="connsiteX7" fmla="*/ 667 w 1143176"/>
                <a:gd name="connsiteY7" fmla="*/ 945298 h 1483304"/>
                <a:gd name="connsiteX8" fmla="*/ 238792 w 1143176"/>
                <a:gd name="connsiteY8" fmla="*/ 745273 h 1483304"/>
                <a:gd name="connsiteX9" fmla="*/ 273717 w 1143176"/>
                <a:gd name="connsiteY9" fmla="*/ 548423 h 1483304"/>
                <a:gd name="connsiteX10" fmla="*/ 124492 w 1143176"/>
                <a:gd name="connsiteY10" fmla="*/ 427773 h 1483304"/>
                <a:gd name="connsiteX11" fmla="*/ 576864 w 1143176"/>
                <a:gd name="connsiteY11" fmla="*/ 71 h 1483304"/>
                <a:gd name="connsiteX0" fmla="*/ 576864 w 1143176"/>
                <a:gd name="connsiteY0" fmla="*/ 71 h 1483304"/>
                <a:gd name="connsiteX1" fmla="*/ 849027 w 1143176"/>
                <a:gd name="connsiteY1" fmla="*/ 647771 h 1483304"/>
                <a:gd name="connsiteX2" fmla="*/ 832517 w 1143176"/>
                <a:gd name="connsiteY2" fmla="*/ 761148 h 1483304"/>
                <a:gd name="connsiteX3" fmla="*/ 651542 w 1143176"/>
                <a:gd name="connsiteY3" fmla="*/ 1215173 h 1483304"/>
                <a:gd name="connsiteX4" fmla="*/ 655763 w 1143176"/>
                <a:gd name="connsiteY4" fmla="*/ 1448452 h 1483304"/>
                <a:gd name="connsiteX5" fmla="*/ 539164 w 1143176"/>
                <a:gd name="connsiteY5" fmla="*/ 1481728 h 1483304"/>
                <a:gd name="connsiteX6" fmla="*/ 330407 w 1143176"/>
                <a:gd name="connsiteY6" fmla="*/ 1229459 h 1483304"/>
                <a:gd name="connsiteX7" fmla="*/ 667 w 1143176"/>
                <a:gd name="connsiteY7" fmla="*/ 945298 h 1483304"/>
                <a:gd name="connsiteX8" fmla="*/ 238792 w 1143176"/>
                <a:gd name="connsiteY8" fmla="*/ 745273 h 1483304"/>
                <a:gd name="connsiteX9" fmla="*/ 273717 w 1143176"/>
                <a:gd name="connsiteY9" fmla="*/ 548423 h 1483304"/>
                <a:gd name="connsiteX10" fmla="*/ 124492 w 1143176"/>
                <a:gd name="connsiteY10" fmla="*/ 427773 h 1483304"/>
                <a:gd name="connsiteX11" fmla="*/ 576864 w 1143176"/>
                <a:gd name="connsiteY11" fmla="*/ 71 h 1483304"/>
                <a:gd name="connsiteX0" fmla="*/ 576864 w 1143176"/>
                <a:gd name="connsiteY0" fmla="*/ 71 h 1483304"/>
                <a:gd name="connsiteX1" fmla="*/ 849027 w 1143176"/>
                <a:gd name="connsiteY1" fmla="*/ 647771 h 1483304"/>
                <a:gd name="connsiteX2" fmla="*/ 832517 w 1143176"/>
                <a:gd name="connsiteY2" fmla="*/ 761148 h 1483304"/>
                <a:gd name="connsiteX3" fmla="*/ 651542 w 1143176"/>
                <a:gd name="connsiteY3" fmla="*/ 1215173 h 1483304"/>
                <a:gd name="connsiteX4" fmla="*/ 655763 w 1143176"/>
                <a:gd name="connsiteY4" fmla="*/ 1448452 h 1483304"/>
                <a:gd name="connsiteX5" fmla="*/ 539164 w 1143176"/>
                <a:gd name="connsiteY5" fmla="*/ 1481728 h 1483304"/>
                <a:gd name="connsiteX6" fmla="*/ 330407 w 1143176"/>
                <a:gd name="connsiteY6" fmla="*/ 1229459 h 1483304"/>
                <a:gd name="connsiteX7" fmla="*/ 667 w 1143176"/>
                <a:gd name="connsiteY7" fmla="*/ 945298 h 1483304"/>
                <a:gd name="connsiteX8" fmla="*/ 238792 w 1143176"/>
                <a:gd name="connsiteY8" fmla="*/ 745273 h 1483304"/>
                <a:gd name="connsiteX9" fmla="*/ 273717 w 1143176"/>
                <a:gd name="connsiteY9" fmla="*/ 548423 h 1483304"/>
                <a:gd name="connsiteX10" fmla="*/ 80042 w 1143176"/>
                <a:gd name="connsiteY10" fmla="*/ 554773 h 1483304"/>
                <a:gd name="connsiteX11" fmla="*/ 576864 w 1143176"/>
                <a:gd name="connsiteY11" fmla="*/ 71 h 1483304"/>
                <a:gd name="connsiteX0" fmla="*/ 576864 w 1143176"/>
                <a:gd name="connsiteY0" fmla="*/ 71 h 1483304"/>
                <a:gd name="connsiteX1" fmla="*/ 849027 w 1143176"/>
                <a:gd name="connsiteY1" fmla="*/ 647771 h 1483304"/>
                <a:gd name="connsiteX2" fmla="*/ 832517 w 1143176"/>
                <a:gd name="connsiteY2" fmla="*/ 761148 h 1483304"/>
                <a:gd name="connsiteX3" fmla="*/ 651542 w 1143176"/>
                <a:gd name="connsiteY3" fmla="*/ 1215173 h 1483304"/>
                <a:gd name="connsiteX4" fmla="*/ 655763 w 1143176"/>
                <a:gd name="connsiteY4" fmla="*/ 1448452 h 1483304"/>
                <a:gd name="connsiteX5" fmla="*/ 539164 w 1143176"/>
                <a:gd name="connsiteY5" fmla="*/ 1481728 h 1483304"/>
                <a:gd name="connsiteX6" fmla="*/ 330407 w 1143176"/>
                <a:gd name="connsiteY6" fmla="*/ 1229459 h 1483304"/>
                <a:gd name="connsiteX7" fmla="*/ 667 w 1143176"/>
                <a:gd name="connsiteY7" fmla="*/ 945298 h 1483304"/>
                <a:gd name="connsiteX8" fmla="*/ 238792 w 1143176"/>
                <a:gd name="connsiteY8" fmla="*/ 745273 h 1483304"/>
                <a:gd name="connsiteX9" fmla="*/ 273717 w 1143176"/>
                <a:gd name="connsiteY9" fmla="*/ 548423 h 1483304"/>
                <a:gd name="connsiteX10" fmla="*/ 80042 w 1143176"/>
                <a:gd name="connsiteY10" fmla="*/ 554773 h 1483304"/>
                <a:gd name="connsiteX11" fmla="*/ 576864 w 1143176"/>
                <a:gd name="connsiteY11" fmla="*/ 71 h 1483304"/>
                <a:gd name="connsiteX0" fmla="*/ 576864 w 1143176"/>
                <a:gd name="connsiteY0" fmla="*/ 500 h 1483733"/>
                <a:gd name="connsiteX1" fmla="*/ 849027 w 1143176"/>
                <a:gd name="connsiteY1" fmla="*/ 648200 h 1483733"/>
                <a:gd name="connsiteX2" fmla="*/ 832517 w 1143176"/>
                <a:gd name="connsiteY2" fmla="*/ 761577 h 1483733"/>
                <a:gd name="connsiteX3" fmla="*/ 651542 w 1143176"/>
                <a:gd name="connsiteY3" fmla="*/ 1215602 h 1483733"/>
                <a:gd name="connsiteX4" fmla="*/ 655763 w 1143176"/>
                <a:gd name="connsiteY4" fmla="*/ 1448881 h 1483733"/>
                <a:gd name="connsiteX5" fmla="*/ 539164 w 1143176"/>
                <a:gd name="connsiteY5" fmla="*/ 1482157 h 1483733"/>
                <a:gd name="connsiteX6" fmla="*/ 330407 w 1143176"/>
                <a:gd name="connsiteY6" fmla="*/ 1229888 h 1483733"/>
                <a:gd name="connsiteX7" fmla="*/ 667 w 1143176"/>
                <a:gd name="connsiteY7" fmla="*/ 945727 h 1483733"/>
                <a:gd name="connsiteX8" fmla="*/ 238792 w 1143176"/>
                <a:gd name="connsiteY8" fmla="*/ 745702 h 1483733"/>
                <a:gd name="connsiteX9" fmla="*/ 273717 w 1143176"/>
                <a:gd name="connsiteY9" fmla="*/ 548852 h 1483733"/>
                <a:gd name="connsiteX10" fmla="*/ 80042 w 1143176"/>
                <a:gd name="connsiteY10" fmla="*/ 555202 h 1483733"/>
                <a:gd name="connsiteX11" fmla="*/ 80041 w 1143176"/>
                <a:gd name="connsiteY11" fmla="*/ 555202 h 1483733"/>
                <a:gd name="connsiteX12" fmla="*/ 576864 w 1143176"/>
                <a:gd name="connsiteY12" fmla="*/ 500 h 1483733"/>
                <a:gd name="connsiteX0" fmla="*/ 576864 w 1143176"/>
                <a:gd name="connsiteY0" fmla="*/ 500 h 1483733"/>
                <a:gd name="connsiteX1" fmla="*/ 849027 w 1143176"/>
                <a:gd name="connsiteY1" fmla="*/ 648200 h 1483733"/>
                <a:gd name="connsiteX2" fmla="*/ 832517 w 1143176"/>
                <a:gd name="connsiteY2" fmla="*/ 761577 h 1483733"/>
                <a:gd name="connsiteX3" fmla="*/ 651542 w 1143176"/>
                <a:gd name="connsiteY3" fmla="*/ 1215602 h 1483733"/>
                <a:gd name="connsiteX4" fmla="*/ 655763 w 1143176"/>
                <a:gd name="connsiteY4" fmla="*/ 1448881 h 1483733"/>
                <a:gd name="connsiteX5" fmla="*/ 539164 w 1143176"/>
                <a:gd name="connsiteY5" fmla="*/ 1482157 h 1483733"/>
                <a:gd name="connsiteX6" fmla="*/ 330407 w 1143176"/>
                <a:gd name="connsiteY6" fmla="*/ 1229888 h 1483733"/>
                <a:gd name="connsiteX7" fmla="*/ 667 w 1143176"/>
                <a:gd name="connsiteY7" fmla="*/ 945727 h 1483733"/>
                <a:gd name="connsiteX8" fmla="*/ 238792 w 1143176"/>
                <a:gd name="connsiteY8" fmla="*/ 745702 h 1483733"/>
                <a:gd name="connsiteX9" fmla="*/ 273717 w 1143176"/>
                <a:gd name="connsiteY9" fmla="*/ 548852 h 1483733"/>
                <a:gd name="connsiteX10" fmla="*/ 80042 w 1143176"/>
                <a:gd name="connsiteY10" fmla="*/ 555202 h 1483733"/>
                <a:gd name="connsiteX11" fmla="*/ 80041 w 1143176"/>
                <a:gd name="connsiteY11" fmla="*/ 555202 h 1483733"/>
                <a:gd name="connsiteX12" fmla="*/ 576864 w 1143176"/>
                <a:gd name="connsiteY12" fmla="*/ 500 h 1483733"/>
                <a:gd name="connsiteX0" fmla="*/ 576864 w 1143176"/>
                <a:gd name="connsiteY0" fmla="*/ 500 h 1483733"/>
                <a:gd name="connsiteX1" fmla="*/ 849027 w 1143176"/>
                <a:gd name="connsiteY1" fmla="*/ 648200 h 1483733"/>
                <a:gd name="connsiteX2" fmla="*/ 832517 w 1143176"/>
                <a:gd name="connsiteY2" fmla="*/ 761577 h 1483733"/>
                <a:gd name="connsiteX3" fmla="*/ 651542 w 1143176"/>
                <a:gd name="connsiteY3" fmla="*/ 1215602 h 1483733"/>
                <a:gd name="connsiteX4" fmla="*/ 655763 w 1143176"/>
                <a:gd name="connsiteY4" fmla="*/ 1448881 h 1483733"/>
                <a:gd name="connsiteX5" fmla="*/ 539164 w 1143176"/>
                <a:gd name="connsiteY5" fmla="*/ 1482157 h 1483733"/>
                <a:gd name="connsiteX6" fmla="*/ 330407 w 1143176"/>
                <a:gd name="connsiteY6" fmla="*/ 1229888 h 1483733"/>
                <a:gd name="connsiteX7" fmla="*/ 667 w 1143176"/>
                <a:gd name="connsiteY7" fmla="*/ 945727 h 1483733"/>
                <a:gd name="connsiteX8" fmla="*/ 238792 w 1143176"/>
                <a:gd name="connsiteY8" fmla="*/ 745702 h 1483733"/>
                <a:gd name="connsiteX9" fmla="*/ 273717 w 1143176"/>
                <a:gd name="connsiteY9" fmla="*/ 548852 h 1483733"/>
                <a:gd name="connsiteX10" fmla="*/ 80042 w 1143176"/>
                <a:gd name="connsiteY10" fmla="*/ 555202 h 1483733"/>
                <a:gd name="connsiteX11" fmla="*/ 80041 w 1143176"/>
                <a:gd name="connsiteY11" fmla="*/ 555202 h 1483733"/>
                <a:gd name="connsiteX12" fmla="*/ 576864 w 1143176"/>
                <a:gd name="connsiteY12" fmla="*/ 500 h 1483733"/>
                <a:gd name="connsiteX0" fmla="*/ 576864 w 1143176"/>
                <a:gd name="connsiteY0" fmla="*/ 504 h 1483737"/>
                <a:gd name="connsiteX1" fmla="*/ 849027 w 1143176"/>
                <a:gd name="connsiteY1" fmla="*/ 648204 h 1483737"/>
                <a:gd name="connsiteX2" fmla="*/ 832517 w 1143176"/>
                <a:gd name="connsiteY2" fmla="*/ 761581 h 1483737"/>
                <a:gd name="connsiteX3" fmla="*/ 651542 w 1143176"/>
                <a:gd name="connsiteY3" fmla="*/ 1215606 h 1483737"/>
                <a:gd name="connsiteX4" fmla="*/ 655763 w 1143176"/>
                <a:gd name="connsiteY4" fmla="*/ 1448885 h 1483737"/>
                <a:gd name="connsiteX5" fmla="*/ 539164 w 1143176"/>
                <a:gd name="connsiteY5" fmla="*/ 1482161 h 1483737"/>
                <a:gd name="connsiteX6" fmla="*/ 330407 w 1143176"/>
                <a:gd name="connsiteY6" fmla="*/ 1229892 h 1483737"/>
                <a:gd name="connsiteX7" fmla="*/ 667 w 1143176"/>
                <a:gd name="connsiteY7" fmla="*/ 945731 h 1483737"/>
                <a:gd name="connsiteX8" fmla="*/ 238792 w 1143176"/>
                <a:gd name="connsiteY8" fmla="*/ 745706 h 1483737"/>
                <a:gd name="connsiteX9" fmla="*/ 273717 w 1143176"/>
                <a:gd name="connsiteY9" fmla="*/ 548856 h 1483737"/>
                <a:gd name="connsiteX10" fmla="*/ 80042 w 1143176"/>
                <a:gd name="connsiteY10" fmla="*/ 555206 h 1483737"/>
                <a:gd name="connsiteX11" fmla="*/ 67341 w 1143176"/>
                <a:gd name="connsiteY11" fmla="*/ 552031 h 1483737"/>
                <a:gd name="connsiteX12" fmla="*/ 576864 w 1143176"/>
                <a:gd name="connsiteY12" fmla="*/ 504 h 1483737"/>
                <a:gd name="connsiteX0" fmla="*/ 576864 w 1143176"/>
                <a:gd name="connsiteY0" fmla="*/ 368 h 1483601"/>
                <a:gd name="connsiteX1" fmla="*/ 849027 w 1143176"/>
                <a:gd name="connsiteY1" fmla="*/ 648068 h 1483601"/>
                <a:gd name="connsiteX2" fmla="*/ 832517 w 1143176"/>
                <a:gd name="connsiteY2" fmla="*/ 761445 h 1483601"/>
                <a:gd name="connsiteX3" fmla="*/ 651542 w 1143176"/>
                <a:gd name="connsiteY3" fmla="*/ 1215470 h 1483601"/>
                <a:gd name="connsiteX4" fmla="*/ 655763 w 1143176"/>
                <a:gd name="connsiteY4" fmla="*/ 1448749 h 1483601"/>
                <a:gd name="connsiteX5" fmla="*/ 539164 w 1143176"/>
                <a:gd name="connsiteY5" fmla="*/ 1482025 h 1483601"/>
                <a:gd name="connsiteX6" fmla="*/ 330407 w 1143176"/>
                <a:gd name="connsiteY6" fmla="*/ 1229756 h 1483601"/>
                <a:gd name="connsiteX7" fmla="*/ 667 w 1143176"/>
                <a:gd name="connsiteY7" fmla="*/ 945595 h 1483601"/>
                <a:gd name="connsiteX8" fmla="*/ 238792 w 1143176"/>
                <a:gd name="connsiteY8" fmla="*/ 745570 h 1483601"/>
                <a:gd name="connsiteX9" fmla="*/ 273717 w 1143176"/>
                <a:gd name="connsiteY9" fmla="*/ 548720 h 1483601"/>
                <a:gd name="connsiteX10" fmla="*/ 80042 w 1143176"/>
                <a:gd name="connsiteY10" fmla="*/ 555070 h 1483601"/>
                <a:gd name="connsiteX11" fmla="*/ 576864 w 1143176"/>
                <a:gd name="connsiteY11" fmla="*/ 368 h 1483601"/>
                <a:gd name="connsiteX0" fmla="*/ 576864 w 1143176"/>
                <a:gd name="connsiteY0" fmla="*/ 368 h 1483601"/>
                <a:gd name="connsiteX1" fmla="*/ 849027 w 1143176"/>
                <a:gd name="connsiteY1" fmla="*/ 648068 h 1483601"/>
                <a:gd name="connsiteX2" fmla="*/ 832517 w 1143176"/>
                <a:gd name="connsiteY2" fmla="*/ 761445 h 1483601"/>
                <a:gd name="connsiteX3" fmla="*/ 651542 w 1143176"/>
                <a:gd name="connsiteY3" fmla="*/ 1215470 h 1483601"/>
                <a:gd name="connsiteX4" fmla="*/ 655763 w 1143176"/>
                <a:gd name="connsiteY4" fmla="*/ 1448749 h 1483601"/>
                <a:gd name="connsiteX5" fmla="*/ 539164 w 1143176"/>
                <a:gd name="connsiteY5" fmla="*/ 1482025 h 1483601"/>
                <a:gd name="connsiteX6" fmla="*/ 330407 w 1143176"/>
                <a:gd name="connsiteY6" fmla="*/ 1229756 h 1483601"/>
                <a:gd name="connsiteX7" fmla="*/ 667 w 1143176"/>
                <a:gd name="connsiteY7" fmla="*/ 945595 h 1483601"/>
                <a:gd name="connsiteX8" fmla="*/ 238792 w 1143176"/>
                <a:gd name="connsiteY8" fmla="*/ 745570 h 1483601"/>
                <a:gd name="connsiteX9" fmla="*/ 273717 w 1143176"/>
                <a:gd name="connsiteY9" fmla="*/ 548720 h 1483601"/>
                <a:gd name="connsiteX10" fmla="*/ 80042 w 1143176"/>
                <a:gd name="connsiteY10" fmla="*/ 555070 h 1483601"/>
                <a:gd name="connsiteX11" fmla="*/ 576864 w 1143176"/>
                <a:gd name="connsiteY11" fmla="*/ 368 h 1483601"/>
                <a:gd name="connsiteX0" fmla="*/ 576864 w 1143176"/>
                <a:gd name="connsiteY0" fmla="*/ 368 h 1483601"/>
                <a:gd name="connsiteX1" fmla="*/ 849027 w 1143176"/>
                <a:gd name="connsiteY1" fmla="*/ 648068 h 1483601"/>
                <a:gd name="connsiteX2" fmla="*/ 832517 w 1143176"/>
                <a:gd name="connsiteY2" fmla="*/ 761445 h 1483601"/>
                <a:gd name="connsiteX3" fmla="*/ 651542 w 1143176"/>
                <a:gd name="connsiteY3" fmla="*/ 1215470 h 1483601"/>
                <a:gd name="connsiteX4" fmla="*/ 655763 w 1143176"/>
                <a:gd name="connsiteY4" fmla="*/ 1448749 h 1483601"/>
                <a:gd name="connsiteX5" fmla="*/ 539164 w 1143176"/>
                <a:gd name="connsiteY5" fmla="*/ 1482025 h 1483601"/>
                <a:gd name="connsiteX6" fmla="*/ 330407 w 1143176"/>
                <a:gd name="connsiteY6" fmla="*/ 1229756 h 1483601"/>
                <a:gd name="connsiteX7" fmla="*/ 667 w 1143176"/>
                <a:gd name="connsiteY7" fmla="*/ 945595 h 1483601"/>
                <a:gd name="connsiteX8" fmla="*/ 238792 w 1143176"/>
                <a:gd name="connsiteY8" fmla="*/ 745570 h 1483601"/>
                <a:gd name="connsiteX9" fmla="*/ 273717 w 1143176"/>
                <a:gd name="connsiteY9" fmla="*/ 548720 h 1483601"/>
                <a:gd name="connsiteX10" fmla="*/ 80042 w 1143176"/>
                <a:gd name="connsiteY10" fmla="*/ 555070 h 1483601"/>
                <a:gd name="connsiteX11" fmla="*/ 576864 w 1143176"/>
                <a:gd name="connsiteY11" fmla="*/ 368 h 1483601"/>
                <a:gd name="connsiteX0" fmla="*/ 707137 w 1273449"/>
                <a:gd name="connsiteY0" fmla="*/ 368 h 1483601"/>
                <a:gd name="connsiteX1" fmla="*/ 979300 w 1273449"/>
                <a:gd name="connsiteY1" fmla="*/ 648068 h 1483601"/>
                <a:gd name="connsiteX2" fmla="*/ 962790 w 1273449"/>
                <a:gd name="connsiteY2" fmla="*/ 761445 h 1483601"/>
                <a:gd name="connsiteX3" fmla="*/ 781815 w 1273449"/>
                <a:gd name="connsiteY3" fmla="*/ 1215470 h 1483601"/>
                <a:gd name="connsiteX4" fmla="*/ 786036 w 1273449"/>
                <a:gd name="connsiteY4" fmla="*/ 1448749 h 1483601"/>
                <a:gd name="connsiteX5" fmla="*/ 669437 w 1273449"/>
                <a:gd name="connsiteY5" fmla="*/ 1482025 h 1483601"/>
                <a:gd name="connsiteX6" fmla="*/ 460680 w 1273449"/>
                <a:gd name="connsiteY6" fmla="*/ 1229756 h 1483601"/>
                <a:gd name="connsiteX7" fmla="*/ 130940 w 1273449"/>
                <a:gd name="connsiteY7" fmla="*/ 945595 h 1483601"/>
                <a:gd name="connsiteX8" fmla="*/ 369065 w 1273449"/>
                <a:gd name="connsiteY8" fmla="*/ 745570 h 1483601"/>
                <a:gd name="connsiteX9" fmla="*/ 403990 w 1273449"/>
                <a:gd name="connsiteY9" fmla="*/ 548720 h 1483601"/>
                <a:gd name="connsiteX10" fmla="*/ 210315 w 1273449"/>
                <a:gd name="connsiteY10" fmla="*/ 555070 h 1483601"/>
                <a:gd name="connsiteX11" fmla="*/ 707137 w 1273449"/>
                <a:gd name="connsiteY11" fmla="*/ 368 h 1483601"/>
                <a:gd name="connsiteX0" fmla="*/ 736230 w 1302542"/>
                <a:gd name="connsiteY0" fmla="*/ 368 h 1483601"/>
                <a:gd name="connsiteX1" fmla="*/ 1008393 w 1302542"/>
                <a:gd name="connsiteY1" fmla="*/ 648068 h 1483601"/>
                <a:gd name="connsiteX2" fmla="*/ 991883 w 1302542"/>
                <a:gd name="connsiteY2" fmla="*/ 761445 h 1483601"/>
                <a:gd name="connsiteX3" fmla="*/ 810908 w 1302542"/>
                <a:gd name="connsiteY3" fmla="*/ 1215470 h 1483601"/>
                <a:gd name="connsiteX4" fmla="*/ 815129 w 1302542"/>
                <a:gd name="connsiteY4" fmla="*/ 1448749 h 1483601"/>
                <a:gd name="connsiteX5" fmla="*/ 698530 w 1302542"/>
                <a:gd name="connsiteY5" fmla="*/ 1482025 h 1483601"/>
                <a:gd name="connsiteX6" fmla="*/ 489773 w 1302542"/>
                <a:gd name="connsiteY6" fmla="*/ 1229756 h 1483601"/>
                <a:gd name="connsiteX7" fmla="*/ 160033 w 1302542"/>
                <a:gd name="connsiteY7" fmla="*/ 945595 h 1483601"/>
                <a:gd name="connsiteX8" fmla="*/ 398158 w 1302542"/>
                <a:gd name="connsiteY8" fmla="*/ 745570 h 1483601"/>
                <a:gd name="connsiteX9" fmla="*/ 433083 w 1302542"/>
                <a:gd name="connsiteY9" fmla="*/ 548720 h 1483601"/>
                <a:gd name="connsiteX10" fmla="*/ 239408 w 1302542"/>
                <a:gd name="connsiteY10" fmla="*/ 555070 h 1483601"/>
                <a:gd name="connsiteX11" fmla="*/ 736230 w 1302542"/>
                <a:gd name="connsiteY11" fmla="*/ 368 h 1483601"/>
                <a:gd name="connsiteX0" fmla="*/ 736230 w 1302542"/>
                <a:gd name="connsiteY0" fmla="*/ 368 h 1483601"/>
                <a:gd name="connsiteX1" fmla="*/ 1008393 w 1302542"/>
                <a:gd name="connsiteY1" fmla="*/ 648068 h 1483601"/>
                <a:gd name="connsiteX2" fmla="*/ 991883 w 1302542"/>
                <a:gd name="connsiteY2" fmla="*/ 761445 h 1483601"/>
                <a:gd name="connsiteX3" fmla="*/ 810908 w 1302542"/>
                <a:gd name="connsiteY3" fmla="*/ 1215470 h 1483601"/>
                <a:gd name="connsiteX4" fmla="*/ 815129 w 1302542"/>
                <a:gd name="connsiteY4" fmla="*/ 1448749 h 1483601"/>
                <a:gd name="connsiteX5" fmla="*/ 698530 w 1302542"/>
                <a:gd name="connsiteY5" fmla="*/ 1482025 h 1483601"/>
                <a:gd name="connsiteX6" fmla="*/ 489773 w 1302542"/>
                <a:gd name="connsiteY6" fmla="*/ 1229756 h 1483601"/>
                <a:gd name="connsiteX7" fmla="*/ 160033 w 1302542"/>
                <a:gd name="connsiteY7" fmla="*/ 945595 h 1483601"/>
                <a:gd name="connsiteX8" fmla="*/ 398158 w 1302542"/>
                <a:gd name="connsiteY8" fmla="*/ 745570 h 1483601"/>
                <a:gd name="connsiteX9" fmla="*/ 433083 w 1302542"/>
                <a:gd name="connsiteY9" fmla="*/ 548720 h 1483601"/>
                <a:gd name="connsiteX10" fmla="*/ 239408 w 1302542"/>
                <a:gd name="connsiteY10" fmla="*/ 555070 h 1483601"/>
                <a:gd name="connsiteX11" fmla="*/ 736230 w 1302542"/>
                <a:gd name="connsiteY11" fmla="*/ 368 h 1483601"/>
                <a:gd name="connsiteX0" fmla="*/ 736230 w 1302542"/>
                <a:gd name="connsiteY0" fmla="*/ 368 h 1483601"/>
                <a:gd name="connsiteX1" fmla="*/ 1008393 w 1302542"/>
                <a:gd name="connsiteY1" fmla="*/ 648068 h 1483601"/>
                <a:gd name="connsiteX2" fmla="*/ 991883 w 1302542"/>
                <a:gd name="connsiteY2" fmla="*/ 761445 h 1483601"/>
                <a:gd name="connsiteX3" fmla="*/ 810908 w 1302542"/>
                <a:gd name="connsiteY3" fmla="*/ 1215470 h 1483601"/>
                <a:gd name="connsiteX4" fmla="*/ 815129 w 1302542"/>
                <a:gd name="connsiteY4" fmla="*/ 1448749 h 1483601"/>
                <a:gd name="connsiteX5" fmla="*/ 698530 w 1302542"/>
                <a:gd name="connsiteY5" fmla="*/ 1482025 h 1483601"/>
                <a:gd name="connsiteX6" fmla="*/ 489773 w 1302542"/>
                <a:gd name="connsiteY6" fmla="*/ 1229756 h 1483601"/>
                <a:gd name="connsiteX7" fmla="*/ 160033 w 1302542"/>
                <a:gd name="connsiteY7" fmla="*/ 945595 h 1483601"/>
                <a:gd name="connsiteX8" fmla="*/ 398158 w 1302542"/>
                <a:gd name="connsiteY8" fmla="*/ 745570 h 1483601"/>
                <a:gd name="connsiteX9" fmla="*/ 433083 w 1302542"/>
                <a:gd name="connsiteY9" fmla="*/ 548720 h 1483601"/>
                <a:gd name="connsiteX10" fmla="*/ 239408 w 1302542"/>
                <a:gd name="connsiteY10" fmla="*/ 555070 h 1483601"/>
                <a:gd name="connsiteX11" fmla="*/ 736230 w 1302542"/>
                <a:gd name="connsiteY11" fmla="*/ 368 h 1483601"/>
                <a:gd name="connsiteX0" fmla="*/ 736230 w 1302542"/>
                <a:gd name="connsiteY0" fmla="*/ 368 h 1483601"/>
                <a:gd name="connsiteX1" fmla="*/ 1008393 w 1302542"/>
                <a:gd name="connsiteY1" fmla="*/ 648068 h 1483601"/>
                <a:gd name="connsiteX2" fmla="*/ 991883 w 1302542"/>
                <a:gd name="connsiteY2" fmla="*/ 761445 h 1483601"/>
                <a:gd name="connsiteX3" fmla="*/ 810908 w 1302542"/>
                <a:gd name="connsiteY3" fmla="*/ 1215470 h 1483601"/>
                <a:gd name="connsiteX4" fmla="*/ 815129 w 1302542"/>
                <a:gd name="connsiteY4" fmla="*/ 1448749 h 1483601"/>
                <a:gd name="connsiteX5" fmla="*/ 698530 w 1302542"/>
                <a:gd name="connsiteY5" fmla="*/ 1482025 h 1483601"/>
                <a:gd name="connsiteX6" fmla="*/ 489773 w 1302542"/>
                <a:gd name="connsiteY6" fmla="*/ 1229756 h 1483601"/>
                <a:gd name="connsiteX7" fmla="*/ 160033 w 1302542"/>
                <a:gd name="connsiteY7" fmla="*/ 945595 h 1483601"/>
                <a:gd name="connsiteX8" fmla="*/ 398158 w 1302542"/>
                <a:gd name="connsiteY8" fmla="*/ 745570 h 1483601"/>
                <a:gd name="connsiteX9" fmla="*/ 433083 w 1302542"/>
                <a:gd name="connsiteY9" fmla="*/ 548720 h 1483601"/>
                <a:gd name="connsiteX10" fmla="*/ 239408 w 1302542"/>
                <a:gd name="connsiteY10" fmla="*/ 555070 h 1483601"/>
                <a:gd name="connsiteX11" fmla="*/ 736230 w 1302542"/>
                <a:gd name="connsiteY11" fmla="*/ 368 h 1483601"/>
                <a:gd name="connsiteX0" fmla="*/ 736230 w 1302542"/>
                <a:gd name="connsiteY0" fmla="*/ 368 h 1483601"/>
                <a:gd name="connsiteX1" fmla="*/ 1008393 w 1302542"/>
                <a:gd name="connsiteY1" fmla="*/ 648068 h 1483601"/>
                <a:gd name="connsiteX2" fmla="*/ 991883 w 1302542"/>
                <a:gd name="connsiteY2" fmla="*/ 761445 h 1483601"/>
                <a:gd name="connsiteX3" fmla="*/ 810908 w 1302542"/>
                <a:gd name="connsiteY3" fmla="*/ 1215470 h 1483601"/>
                <a:gd name="connsiteX4" fmla="*/ 815129 w 1302542"/>
                <a:gd name="connsiteY4" fmla="*/ 1448749 h 1483601"/>
                <a:gd name="connsiteX5" fmla="*/ 698530 w 1302542"/>
                <a:gd name="connsiteY5" fmla="*/ 1482025 h 1483601"/>
                <a:gd name="connsiteX6" fmla="*/ 489773 w 1302542"/>
                <a:gd name="connsiteY6" fmla="*/ 1229756 h 1483601"/>
                <a:gd name="connsiteX7" fmla="*/ 160033 w 1302542"/>
                <a:gd name="connsiteY7" fmla="*/ 945595 h 1483601"/>
                <a:gd name="connsiteX8" fmla="*/ 398158 w 1302542"/>
                <a:gd name="connsiteY8" fmla="*/ 745570 h 1483601"/>
                <a:gd name="connsiteX9" fmla="*/ 433083 w 1302542"/>
                <a:gd name="connsiteY9" fmla="*/ 548720 h 1483601"/>
                <a:gd name="connsiteX10" fmla="*/ 239408 w 1302542"/>
                <a:gd name="connsiteY10" fmla="*/ 555070 h 1483601"/>
                <a:gd name="connsiteX11" fmla="*/ 736230 w 1302542"/>
                <a:gd name="connsiteY11" fmla="*/ 368 h 1483601"/>
                <a:gd name="connsiteX0" fmla="*/ 736230 w 1302542"/>
                <a:gd name="connsiteY0" fmla="*/ 368 h 1483601"/>
                <a:gd name="connsiteX1" fmla="*/ 1008393 w 1302542"/>
                <a:gd name="connsiteY1" fmla="*/ 648068 h 1483601"/>
                <a:gd name="connsiteX2" fmla="*/ 991883 w 1302542"/>
                <a:gd name="connsiteY2" fmla="*/ 761445 h 1483601"/>
                <a:gd name="connsiteX3" fmla="*/ 810908 w 1302542"/>
                <a:gd name="connsiteY3" fmla="*/ 1215470 h 1483601"/>
                <a:gd name="connsiteX4" fmla="*/ 815129 w 1302542"/>
                <a:gd name="connsiteY4" fmla="*/ 1448749 h 1483601"/>
                <a:gd name="connsiteX5" fmla="*/ 698530 w 1302542"/>
                <a:gd name="connsiteY5" fmla="*/ 1482025 h 1483601"/>
                <a:gd name="connsiteX6" fmla="*/ 489773 w 1302542"/>
                <a:gd name="connsiteY6" fmla="*/ 1229756 h 1483601"/>
                <a:gd name="connsiteX7" fmla="*/ 160033 w 1302542"/>
                <a:gd name="connsiteY7" fmla="*/ 945595 h 1483601"/>
                <a:gd name="connsiteX8" fmla="*/ 398158 w 1302542"/>
                <a:gd name="connsiteY8" fmla="*/ 745570 h 1483601"/>
                <a:gd name="connsiteX9" fmla="*/ 433083 w 1302542"/>
                <a:gd name="connsiteY9" fmla="*/ 548720 h 1483601"/>
                <a:gd name="connsiteX10" fmla="*/ 239408 w 1302542"/>
                <a:gd name="connsiteY10" fmla="*/ 555070 h 1483601"/>
                <a:gd name="connsiteX11" fmla="*/ 736230 w 1302542"/>
                <a:gd name="connsiteY11" fmla="*/ 368 h 1483601"/>
                <a:gd name="connsiteX0" fmla="*/ 736230 w 1302542"/>
                <a:gd name="connsiteY0" fmla="*/ 368 h 1483601"/>
                <a:gd name="connsiteX1" fmla="*/ 1008393 w 1302542"/>
                <a:gd name="connsiteY1" fmla="*/ 648068 h 1483601"/>
                <a:gd name="connsiteX2" fmla="*/ 991883 w 1302542"/>
                <a:gd name="connsiteY2" fmla="*/ 761445 h 1483601"/>
                <a:gd name="connsiteX3" fmla="*/ 810908 w 1302542"/>
                <a:gd name="connsiteY3" fmla="*/ 1215470 h 1483601"/>
                <a:gd name="connsiteX4" fmla="*/ 815129 w 1302542"/>
                <a:gd name="connsiteY4" fmla="*/ 1448749 h 1483601"/>
                <a:gd name="connsiteX5" fmla="*/ 698530 w 1302542"/>
                <a:gd name="connsiteY5" fmla="*/ 1482025 h 1483601"/>
                <a:gd name="connsiteX6" fmla="*/ 489773 w 1302542"/>
                <a:gd name="connsiteY6" fmla="*/ 1229756 h 1483601"/>
                <a:gd name="connsiteX7" fmla="*/ 160033 w 1302542"/>
                <a:gd name="connsiteY7" fmla="*/ 945595 h 1483601"/>
                <a:gd name="connsiteX8" fmla="*/ 398158 w 1302542"/>
                <a:gd name="connsiteY8" fmla="*/ 745570 h 1483601"/>
                <a:gd name="connsiteX9" fmla="*/ 433083 w 1302542"/>
                <a:gd name="connsiteY9" fmla="*/ 548720 h 1483601"/>
                <a:gd name="connsiteX10" fmla="*/ 239408 w 1302542"/>
                <a:gd name="connsiteY10" fmla="*/ 555070 h 1483601"/>
                <a:gd name="connsiteX11" fmla="*/ 736230 w 1302542"/>
                <a:gd name="connsiteY11" fmla="*/ 368 h 148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2542" h="1483601">
                  <a:moveTo>
                    <a:pt x="736230" y="368"/>
                  </a:moveTo>
                  <a:cubicBezTo>
                    <a:pt x="1347651" y="-5982"/>
                    <a:pt x="1149447" y="413118"/>
                    <a:pt x="1008393" y="648068"/>
                  </a:cubicBezTo>
                  <a:cubicBezTo>
                    <a:pt x="1358913" y="-85819"/>
                    <a:pt x="1446225" y="1000031"/>
                    <a:pt x="991883" y="761445"/>
                  </a:cubicBezTo>
                  <a:cubicBezTo>
                    <a:pt x="1312981" y="894112"/>
                    <a:pt x="1040921" y="1151190"/>
                    <a:pt x="810908" y="1215470"/>
                  </a:cubicBezTo>
                  <a:cubicBezTo>
                    <a:pt x="812035" y="1371142"/>
                    <a:pt x="849734" y="1400090"/>
                    <a:pt x="815129" y="1448749"/>
                  </a:cubicBezTo>
                  <a:cubicBezTo>
                    <a:pt x="776263" y="1482066"/>
                    <a:pt x="737396" y="1486808"/>
                    <a:pt x="698530" y="1482025"/>
                  </a:cubicBezTo>
                  <a:cubicBezTo>
                    <a:pt x="670219" y="1397935"/>
                    <a:pt x="657784" y="1199546"/>
                    <a:pt x="489773" y="1229756"/>
                  </a:cubicBezTo>
                  <a:cubicBezTo>
                    <a:pt x="415369" y="1229780"/>
                    <a:pt x="201078" y="1151175"/>
                    <a:pt x="160033" y="945595"/>
                  </a:cubicBezTo>
                  <a:cubicBezTo>
                    <a:pt x="192389" y="744247"/>
                    <a:pt x="269571" y="774145"/>
                    <a:pt x="398158" y="745570"/>
                  </a:cubicBezTo>
                  <a:cubicBezTo>
                    <a:pt x="-81190" y="892414"/>
                    <a:pt x="-194509" y="545016"/>
                    <a:pt x="433083" y="548720"/>
                  </a:cubicBezTo>
                  <a:cubicBezTo>
                    <a:pt x="405114" y="532581"/>
                    <a:pt x="240213" y="581904"/>
                    <a:pt x="239408" y="555070"/>
                  </a:cubicBezTo>
                  <a:cubicBezTo>
                    <a:pt x="289932" y="463678"/>
                    <a:pt x="608066" y="-15132"/>
                    <a:pt x="736230" y="36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rgbClr val="FFFFFF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2" name="Rectángulo 11"/>
            <p:cNvSpPr/>
            <p:nvPr/>
          </p:nvSpPr>
          <p:spPr>
            <a:xfrm>
              <a:off x="3767838" y="392500"/>
              <a:ext cx="1343107" cy="783510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15138 w 1278638"/>
                <a:gd name="connsiteY2" fmla="*/ 1166635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381776"/>
                <a:gd name="connsiteY0" fmla="*/ 0 h 1360310"/>
                <a:gd name="connsiteX1" fmla="*/ 1278638 w 1381776"/>
                <a:gd name="connsiteY1" fmla="*/ 0 h 1360310"/>
                <a:gd name="connsiteX2" fmla="*/ 1308100 w 1381776"/>
                <a:gd name="connsiteY2" fmla="*/ 768500 h 1360310"/>
                <a:gd name="connsiteX3" fmla="*/ 1228725 w 1381776"/>
                <a:gd name="connsiteY3" fmla="*/ 984400 h 1360310"/>
                <a:gd name="connsiteX4" fmla="*/ 1215138 w 1381776"/>
                <a:gd name="connsiteY4" fmla="*/ 1166635 h 1360310"/>
                <a:gd name="connsiteX5" fmla="*/ 0 w 1381776"/>
                <a:gd name="connsiteY5" fmla="*/ 1360310 h 1360310"/>
                <a:gd name="connsiteX6" fmla="*/ 0 w 1381776"/>
                <a:gd name="connsiteY6" fmla="*/ 0 h 1360310"/>
                <a:gd name="connsiteX0" fmla="*/ 0 w 1375924"/>
                <a:gd name="connsiteY0" fmla="*/ 0 h 1360310"/>
                <a:gd name="connsiteX1" fmla="*/ 1278638 w 1375924"/>
                <a:gd name="connsiteY1" fmla="*/ 0 h 1360310"/>
                <a:gd name="connsiteX2" fmla="*/ 1308100 w 1375924"/>
                <a:gd name="connsiteY2" fmla="*/ 768500 h 1360310"/>
                <a:gd name="connsiteX3" fmla="*/ 1228725 w 1375924"/>
                <a:gd name="connsiteY3" fmla="*/ 984400 h 1360310"/>
                <a:gd name="connsiteX4" fmla="*/ 1215138 w 1375924"/>
                <a:gd name="connsiteY4" fmla="*/ 1166635 h 1360310"/>
                <a:gd name="connsiteX5" fmla="*/ 0 w 1375924"/>
                <a:gd name="connsiteY5" fmla="*/ 1360310 h 1360310"/>
                <a:gd name="connsiteX6" fmla="*/ 0 w 1375924"/>
                <a:gd name="connsiteY6" fmla="*/ 0 h 1360310"/>
                <a:gd name="connsiteX0" fmla="*/ 0 w 1323252"/>
                <a:gd name="connsiteY0" fmla="*/ 0 h 1360310"/>
                <a:gd name="connsiteX1" fmla="*/ 1278638 w 1323252"/>
                <a:gd name="connsiteY1" fmla="*/ 0 h 1360310"/>
                <a:gd name="connsiteX2" fmla="*/ 812800 w 1323252"/>
                <a:gd name="connsiteY2" fmla="*/ 390675 h 1360310"/>
                <a:gd name="connsiteX3" fmla="*/ 1308100 w 1323252"/>
                <a:gd name="connsiteY3" fmla="*/ 768500 h 1360310"/>
                <a:gd name="connsiteX4" fmla="*/ 1228725 w 1323252"/>
                <a:gd name="connsiteY4" fmla="*/ 984400 h 1360310"/>
                <a:gd name="connsiteX5" fmla="*/ 1215138 w 1323252"/>
                <a:gd name="connsiteY5" fmla="*/ 1166635 h 1360310"/>
                <a:gd name="connsiteX6" fmla="*/ 0 w 1323252"/>
                <a:gd name="connsiteY6" fmla="*/ 1360310 h 1360310"/>
                <a:gd name="connsiteX7" fmla="*/ 0 w 1323252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3107" h="783510">
                  <a:moveTo>
                    <a:pt x="308862" y="524925"/>
                  </a:moveTo>
                  <a:cubicBezTo>
                    <a:pt x="126533" y="447667"/>
                    <a:pt x="10879" y="389458"/>
                    <a:pt x="0" y="302675"/>
                  </a:cubicBezTo>
                  <a:cubicBezTo>
                    <a:pt x="116417" y="87858"/>
                    <a:pt x="548131" y="-32213"/>
                    <a:pt x="708912" y="7550"/>
                  </a:cubicBezTo>
                  <a:cubicBezTo>
                    <a:pt x="1012272" y="30858"/>
                    <a:pt x="874541" y="327167"/>
                    <a:pt x="1204212" y="385375"/>
                  </a:cubicBezTo>
                  <a:cubicBezTo>
                    <a:pt x="1478468" y="504992"/>
                    <a:pt x="1289556" y="568257"/>
                    <a:pt x="1124837" y="601275"/>
                  </a:cubicBezTo>
                  <a:lnTo>
                    <a:pt x="1111250" y="783510"/>
                  </a:lnTo>
                  <a:cubicBezTo>
                    <a:pt x="854371" y="715777"/>
                    <a:pt x="600666" y="625818"/>
                    <a:pt x="340612" y="580310"/>
                  </a:cubicBezTo>
                  <a:lnTo>
                    <a:pt x="308862" y="52492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  <a:gs pos="50000">
                  <a:srgbClr val="000090"/>
                </a:gs>
                <a:gs pos="75000">
                  <a:srgbClr val="000090"/>
                </a:gs>
              </a:gsLst>
              <a:path path="rect">
                <a:fillToRect l="100000" t="100000"/>
              </a:path>
              <a:tileRect r="-100000" b="-100000"/>
            </a:gradFill>
            <a:ln>
              <a:solidFill>
                <a:srgbClr val="3366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3" name="Elipse 42"/>
            <p:cNvSpPr/>
            <p:nvPr/>
          </p:nvSpPr>
          <p:spPr>
            <a:xfrm rot="2126985">
              <a:off x="4187824" y="1244599"/>
              <a:ext cx="108000" cy="144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4" name="Elipse 43"/>
            <p:cNvSpPr/>
            <p:nvPr/>
          </p:nvSpPr>
          <p:spPr>
            <a:xfrm rot="2126985">
              <a:off x="4327524" y="1276983"/>
              <a:ext cx="108000" cy="144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5" name="Rectángulo 11"/>
            <p:cNvSpPr/>
            <p:nvPr/>
          </p:nvSpPr>
          <p:spPr>
            <a:xfrm rot="20676799">
              <a:off x="3580882" y="914666"/>
              <a:ext cx="806823" cy="332903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15138 w 1278638"/>
                <a:gd name="connsiteY2" fmla="*/ 1166635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381776"/>
                <a:gd name="connsiteY0" fmla="*/ 0 h 1360310"/>
                <a:gd name="connsiteX1" fmla="*/ 1278638 w 1381776"/>
                <a:gd name="connsiteY1" fmla="*/ 0 h 1360310"/>
                <a:gd name="connsiteX2" fmla="*/ 1308100 w 1381776"/>
                <a:gd name="connsiteY2" fmla="*/ 768500 h 1360310"/>
                <a:gd name="connsiteX3" fmla="*/ 1228725 w 1381776"/>
                <a:gd name="connsiteY3" fmla="*/ 984400 h 1360310"/>
                <a:gd name="connsiteX4" fmla="*/ 1215138 w 1381776"/>
                <a:gd name="connsiteY4" fmla="*/ 1166635 h 1360310"/>
                <a:gd name="connsiteX5" fmla="*/ 0 w 1381776"/>
                <a:gd name="connsiteY5" fmla="*/ 1360310 h 1360310"/>
                <a:gd name="connsiteX6" fmla="*/ 0 w 1381776"/>
                <a:gd name="connsiteY6" fmla="*/ 0 h 1360310"/>
                <a:gd name="connsiteX0" fmla="*/ 0 w 1375924"/>
                <a:gd name="connsiteY0" fmla="*/ 0 h 1360310"/>
                <a:gd name="connsiteX1" fmla="*/ 1278638 w 1375924"/>
                <a:gd name="connsiteY1" fmla="*/ 0 h 1360310"/>
                <a:gd name="connsiteX2" fmla="*/ 1308100 w 1375924"/>
                <a:gd name="connsiteY2" fmla="*/ 768500 h 1360310"/>
                <a:gd name="connsiteX3" fmla="*/ 1228725 w 1375924"/>
                <a:gd name="connsiteY3" fmla="*/ 984400 h 1360310"/>
                <a:gd name="connsiteX4" fmla="*/ 1215138 w 1375924"/>
                <a:gd name="connsiteY4" fmla="*/ 1166635 h 1360310"/>
                <a:gd name="connsiteX5" fmla="*/ 0 w 1375924"/>
                <a:gd name="connsiteY5" fmla="*/ 1360310 h 1360310"/>
                <a:gd name="connsiteX6" fmla="*/ 0 w 1375924"/>
                <a:gd name="connsiteY6" fmla="*/ 0 h 1360310"/>
                <a:gd name="connsiteX0" fmla="*/ 0 w 1323252"/>
                <a:gd name="connsiteY0" fmla="*/ 0 h 1360310"/>
                <a:gd name="connsiteX1" fmla="*/ 1278638 w 1323252"/>
                <a:gd name="connsiteY1" fmla="*/ 0 h 1360310"/>
                <a:gd name="connsiteX2" fmla="*/ 812800 w 1323252"/>
                <a:gd name="connsiteY2" fmla="*/ 390675 h 1360310"/>
                <a:gd name="connsiteX3" fmla="*/ 1308100 w 1323252"/>
                <a:gd name="connsiteY3" fmla="*/ 768500 h 1360310"/>
                <a:gd name="connsiteX4" fmla="*/ 1228725 w 1323252"/>
                <a:gd name="connsiteY4" fmla="*/ 984400 h 1360310"/>
                <a:gd name="connsiteX5" fmla="*/ 1215138 w 1323252"/>
                <a:gd name="connsiteY5" fmla="*/ 1166635 h 1360310"/>
                <a:gd name="connsiteX6" fmla="*/ 0 w 1323252"/>
                <a:gd name="connsiteY6" fmla="*/ 1360310 h 1360310"/>
                <a:gd name="connsiteX7" fmla="*/ 0 w 1323252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69187 w 1343107"/>
                <a:gd name="connsiteY0" fmla="*/ 4741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69187 w 1343107"/>
                <a:gd name="connsiteY7" fmla="*/ 474125 h 783510"/>
                <a:gd name="connsiteX0" fmla="*/ 28575 w 1002495"/>
                <a:gd name="connsiteY0" fmla="*/ 466575 h 775960"/>
                <a:gd name="connsiteX1" fmla="*/ 368300 w 1002495"/>
                <a:gd name="connsiteY1" fmla="*/ 0 h 775960"/>
                <a:gd name="connsiteX2" fmla="*/ 863600 w 1002495"/>
                <a:gd name="connsiteY2" fmla="*/ 377825 h 775960"/>
                <a:gd name="connsiteX3" fmla="*/ 784225 w 1002495"/>
                <a:gd name="connsiteY3" fmla="*/ 593725 h 775960"/>
                <a:gd name="connsiteX4" fmla="*/ 770638 w 1002495"/>
                <a:gd name="connsiteY4" fmla="*/ 775960 h 775960"/>
                <a:gd name="connsiteX5" fmla="*/ 0 w 1002495"/>
                <a:gd name="connsiteY5" fmla="*/ 572760 h 775960"/>
                <a:gd name="connsiteX6" fmla="*/ 28575 w 1002495"/>
                <a:gd name="connsiteY6" fmla="*/ 466575 h 775960"/>
                <a:gd name="connsiteX0" fmla="*/ 28575 w 1002495"/>
                <a:gd name="connsiteY0" fmla="*/ 92368 h 401753"/>
                <a:gd name="connsiteX1" fmla="*/ 863600 w 1002495"/>
                <a:gd name="connsiteY1" fmla="*/ 3618 h 401753"/>
                <a:gd name="connsiteX2" fmla="*/ 784225 w 1002495"/>
                <a:gd name="connsiteY2" fmla="*/ 219518 h 401753"/>
                <a:gd name="connsiteX3" fmla="*/ 770638 w 1002495"/>
                <a:gd name="connsiteY3" fmla="*/ 401753 h 401753"/>
                <a:gd name="connsiteX4" fmla="*/ 0 w 1002495"/>
                <a:gd name="connsiteY4" fmla="*/ 198553 h 401753"/>
                <a:gd name="connsiteX5" fmla="*/ 28575 w 1002495"/>
                <a:gd name="connsiteY5" fmla="*/ 92368 h 401753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061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28562 w 784225"/>
                <a:gd name="connsiteY0" fmla="*/ 0 h 330089"/>
                <a:gd name="connsiteX1" fmla="*/ 784225 w 784225"/>
                <a:gd name="connsiteY1" fmla="*/ 112929 h 330089"/>
                <a:gd name="connsiteX2" fmla="*/ 770638 w 784225"/>
                <a:gd name="connsiteY2" fmla="*/ 330089 h 330089"/>
                <a:gd name="connsiteX3" fmla="*/ 0 w 784225"/>
                <a:gd name="connsiteY3" fmla="*/ 139589 h 330089"/>
                <a:gd name="connsiteX4" fmla="*/ 228562 w 784225"/>
                <a:gd name="connsiteY4" fmla="*/ 0 h 330089"/>
                <a:gd name="connsiteX0" fmla="*/ 0 w 555663"/>
                <a:gd name="connsiteY0" fmla="*/ 0 h 330089"/>
                <a:gd name="connsiteX1" fmla="*/ 555663 w 555663"/>
                <a:gd name="connsiteY1" fmla="*/ 112929 h 330089"/>
                <a:gd name="connsiteX2" fmla="*/ 542076 w 555663"/>
                <a:gd name="connsiteY2" fmla="*/ 330089 h 330089"/>
                <a:gd name="connsiteX3" fmla="*/ 137856 w 555663"/>
                <a:gd name="connsiteY3" fmla="*/ 279942 h 330089"/>
                <a:gd name="connsiteX4" fmla="*/ 0 w 555663"/>
                <a:gd name="connsiteY4" fmla="*/ 0 h 330089"/>
                <a:gd name="connsiteX0" fmla="*/ 8 w 555671"/>
                <a:gd name="connsiteY0" fmla="*/ 0 h 330089"/>
                <a:gd name="connsiteX1" fmla="*/ 555671 w 555671"/>
                <a:gd name="connsiteY1" fmla="*/ 112929 h 330089"/>
                <a:gd name="connsiteX2" fmla="*/ 542084 w 555671"/>
                <a:gd name="connsiteY2" fmla="*/ 330089 h 330089"/>
                <a:gd name="connsiteX3" fmla="*/ 8 w 555671"/>
                <a:gd name="connsiteY3" fmla="*/ 0 h 330089"/>
                <a:gd name="connsiteX0" fmla="*/ 6 w 806829"/>
                <a:gd name="connsiteY0" fmla="*/ 0 h 241587"/>
                <a:gd name="connsiteX1" fmla="*/ 555669 w 806829"/>
                <a:gd name="connsiteY1" fmla="*/ 112929 h 241587"/>
                <a:gd name="connsiteX2" fmla="*/ 806829 w 806829"/>
                <a:gd name="connsiteY2" fmla="*/ 241587 h 241587"/>
                <a:gd name="connsiteX3" fmla="*/ 6 w 806829"/>
                <a:gd name="connsiteY3" fmla="*/ 0 h 241587"/>
                <a:gd name="connsiteX0" fmla="*/ 11 w 806834"/>
                <a:gd name="connsiteY0" fmla="*/ 0 h 318799"/>
                <a:gd name="connsiteX1" fmla="*/ 555674 w 806834"/>
                <a:gd name="connsiteY1" fmla="*/ 112929 h 318799"/>
                <a:gd name="connsiteX2" fmla="*/ 806834 w 806834"/>
                <a:gd name="connsiteY2" fmla="*/ 241587 h 318799"/>
                <a:gd name="connsiteX3" fmla="*/ 11 w 806834"/>
                <a:gd name="connsiteY3" fmla="*/ 0 h 318799"/>
                <a:gd name="connsiteX0" fmla="*/ 0 w 806823"/>
                <a:gd name="connsiteY0" fmla="*/ 0 h 332903"/>
                <a:gd name="connsiteX1" fmla="*/ 555663 w 806823"/>
                <a:gd name="connsiteY1" fmla="*/ 112929 h 332903"/>
                <a:gd name="connsiteX2" fmla="*/ 806823 w 806823"/>
                <a:gd name="connsiteY2" fmla="*/ 241587 h 332903"/>
                <a:gd name="connsiteX3" fmla="*/ 0 w 806823"/>
                <a:gd name="connsiteY3" fmla="*/ 0 h 332903"/>
                <a:gd name="connsiteX0" fmla="*/ 0 w 806823"/>
                <a:gd name="connsiteY0" fmla="*/ 0 h 332903"/>
                <a:gd name="connsiteX1" fmla="*/ 555663 w 806823"/>
                <a:gd name="connsiteY1" fmla="*/ 112929 h 332903"/>
                <a:gd name="connsiteX2" fmla="*/ 806823 w 806823"/>
                <a:gd name="connsiteY2" fmla="*/ 241587 h 332903"/>
                <a:gd name="connsiteX3" fmla="*/ 0 w 806823"/>
                <a:gd name="connsiteY3" fmla="*/ 0 h 332903"/>
                <a:gd name="connsiteX0" fmla="*/ 0 w 806823"/>
                <a:gd name="connsiteY0" fmla="*/ 0 h 332903"/>
                <a:gd name="connsiteX1" fmla="*/ 537604 w 806823"/>
                <a:gd name="connsiteY1" fmla="*/ 94787 h 332903"/>
                <a:gd name="connsiteX2" fmla="*/ 806823 w 806823"/>
                <a:gd name="connsiteY2" fmla="*/ 241587 h 332903"/>
                <a:gd name="connsiteX3" fmla="*/ 0 w 806823"/>
                <a:gd name="connsiteY3" fmla="*/ 0 h 332903"/>
                <a:gd name="connsiteX0" fmla="*/ 0 w 806823"/>
                <a:gd name="connsiteY0" fmla="*/ 0 h 332903"/>
                <a:gd name="connsiteX1" fmla="*/ 537604 w 806823"/>
                <a:gd name="connsiteY1" fmla="*/ 94787 h 332903"/>
                <a:gd name="connsiteX2" fmla="*/ 806823 w 806823"/>
                <a:gd name="connsiteY2" fmla="*/ 241587 h 332903"/>
                <a:gd name="connsiteX3" fmla="*/ 0 w 806823"/>
                <a:gd name="connsiteY3" fmla="*/ 0 h 33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823" h="332903">
                  <a:moveTo>
                    <a:pt x="0" y="0"/>
                  </a:moveTo>
                  <a:cubicBezTo>
                    <a:pt x="131689" y="59746"/>
                    <a:pt x="419043" y="76522"/>
                    <a:pt x="537604" y="94787"/>
                  </a:cubicBezTo>
                  <a:lnTo>
                    <a:pt x="806823" y="241587"/>
                  </a:lnTo>
                  <a:cubicBezTo>
                    <a:pt x="338764" y="498143"/>
                    <a:pt x="32844" y="147939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366FF"/>
                </a:gs>
                <a:gs pos="100000">
                  <a:srgbClr val="FFFFFF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rgbClr val="00009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6" name="Rectángulo 11"/>
            <p:cNvSpPr/>
            <p:nvPr/>
          </p:nvSpPr>
          <p:spPr>
            <a:xfrm>
              <a:off x="4473575" y="1019856"/>
              <a:ext cx="387154" cy="427100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15138 w 1278638"/>
                <a:gd name="connsiteY2" fmla="*/ 1166635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381776"/>
                <a:gd name="connsiteY0" fmla="*/ 0 h 1360310"/>
                <a:gd name="connsiteX1" fmla="*/ 1278638 w 1381776"/>
                <a:gd name="connsiteY1" fmla="*/ 0 h 1360310"/>
                <a:gd name="connsiteX2" fmla="*/ 1308100 w 1381776"/>
                <a:gd name="connsiteY2" fmla="*/ 768500 h 1360310"/>
                <a:gd name="connsiteX3" fmla="*/ 1228725 w 1381776"/>
                <a:gd name="connsiteY3" fmla="*/ 984400 h 1360310"/>
                <a:gd name="connsiteX4" fmla="*/ 1215138 w 1381776"/>
                <a:gd name="connsiteY4" fmla="*/ 1166635 h 1360310"/>
                <a:gd name="connsiteX5" fmla="*/ 0 w 1381776"/>
                <a:gd name="connsiteY5" fmla="*/ 1360310 h 1360310"/>
                <a:gd name="connsiteX6" fmla="*/ 0 w 1381776"/>
                <a:gd name="connsiteY6" fmla="*/ 0 h 1360310"/>
                <a:gd name="connsiteX0" fmla="*/ 0 w 1375924"/>
                <a:gd name="connsiteY0" fmla="*/ 0 h 1360310"/>
                <a:gd name="connsiteX1" fmla="*/ 1278638 w 1375924"/>
                <a:gd name="connsiteY1" fmla="*/ 0 h 1360310"/>
                <a:gd name="connsiteX2" fmla="*/ 1308100 w 1375924"/>
                <a:gd name="connsiteY2" fmla="*/ 768500 h 1360310"/>
                <a:gd name="connsiteX3" fmla="*/ 1228725 w 1375924"/>
                <a:gd name="connsiteY3" fmla="*/ 984400 h 1360310"/>
                <a:gd name="connsiteX4" fmla="*/ 1215138 w 1375924"/>
                <a:gd name="connsiteY4" fmla="*/ 1166635 h 1360310"/>
                <a:gd name="connsiteX5" fmla="*/ 0 w 1375924"/>
                <a:gd name="connsiteY5" fmla="*/ 1360310 h 1360310"/>
                <a:gd name="connsiteX6" fmla="*/ 0 w 1375924"/>
                <a:gd name="connsiteY6" fmla="*/ 0 h 1360310"/>
                <a:gd name="connsiteX0" fmla="*/ 0 w 1323252"/>
                <a:gd name="connsiteY0" fmla="*/ 0 h 1360310"/>
                <a:gd name="connsiteX1" fmla="*/ 1278638 w 1323252"/>
                <a:gd name="connsiteY1" fmla="*/ 0 h 1360310"/>
                <a:gd name="connsiteX2" fmla="*/ 812800 w 1323252"/>
                <a:gd name="connsiteY2" fmla="*/ 390675 h 1360310"/>
                <a:gd name="connsiteX3" fmla="*/ 1308100 w 1323252"/>
                <a:gd name="connsiteY3" fmla="*/ 768500 h 1360310"/>
                <a:gd name="connsiteX4" fmla="*/ 1228725 w 1323252"/>
                <a:gd name="connsiteY4" fmla="*/ 984400 h 1360310"/>
                <a:gd name="connsiteX5" fmla="*/ 1215138 w 1323252"/>
                <a:gd name="connsiteY5" fmla="*/ 1166635 h 1360310"/>
                <a:gd name="connsiteX6" fmla="*/ 0 w 1323252"/>
                <a:gd name="connsiteY6" fmla="*/ 1360310 h 1360310"/>
                <a:gd name="connsiteX7" fmla="*/ 0 w 1323252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69187 w 1343107"/>
                <a:gd name="connsiteY0" fmla="*/ 4741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69187 w 1343107"/>
                <a:gd name="connsiteY7" fmla="*/ 474125 h 783510"/>
                <a:gd name="connsiteX0" fmla="*/ 28575 w 1002495"/>
                <a:gd name="connsiteY0" fmla="*/ 466575 h 775960"/>
                <a:gd name="connsiteX1" fmla="*/ 368300 w 1002495"/>
                <a:gd name="connsiteY1" fmla="*/ 0 h 775960"/>
                <a:gd name="connsiteX2" fmla="*/ 863600 w 1002495"/>
                <a:gd name="connsiteY2" fmla="*/ 377825 h 775960"/>
                <a:gd name="connsiteX3" fmla="*/ 784225 w 1002495"/>
                <a:gd name="connsiteY3" fmla="*/ 593725 h 775960"/>
                <a:gd name="connsiteX4" fmla="*/ 770638 w 1002495"/>
                <a:gd name="connsiteY4" fmla="*/ 775960 h 775960"/>
                <a:gd name="connsiteX5" fmla="*/ 0 w 1002495"/>
                <a:gd name="connsiteY5" fmla="*/ 572760 h 775960"/>
                <a:gd name="connsiteX6" fmla="*/ 28575 w 1002495"/>
                <a:gd name="connsiteY6" fmla="*/ 466575 h 775960"/>
                <a:gd name="connsiteX0" fmla="*/ 28575 w 1002495"/>
                <a:gd name="connsiteY0" fmla="*/ 92368 h 401753"/>
                <a:gd name="connsiteX1" fmla="*/ 863600 w 1002495"/>
                <a:gd name="connsiteY1" fmla="*/ 3618 h 401753"/>
                <a:gd name="connsiteX2" fmla="*/ 784225 w 1002495"/>
                <a:gd name="connsiteY2" fmla="*/ 219518 h 401753"/>
                <a:gd name="connsiteX3" fmla="*/ 770638 w 1002495"/>
                <a:gd name="connsiteY3" fmla="*/ 401753 h 401753"/>
                <a:gd name="connsiteX4" fmla="*/ 0 w 1002495"/>
                <a:gd name="connsiteY4" fmla="*/ 198553 h 401753"/>
                <a:gd name="connsiteX5" fmla="*/ 28575 w 1002495"/>
                <a:gd name="connsiteY5" fmla="*/ 92368 h 401753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061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22349"/>
                <a:gd name="connsiteX1" fmla="*/ 784225 w 784225"/>
                <a:gd name="connsiteY1" fmla="*/ 92225 h 322349"/>
                <a:gd name="connsiteX2" fmla="*/ 770638 w 784225"/>
                <a:gd name="connsiteY2" fmla="*/ 309385 h 322349"/>
                <a:gd name="connsiteX3" fmla="*/ 455030 w 784225"/>
                <a:gd name="connsiteY3" fmla="*/ 292829 h 322349"/>
                <a:gd name="connsiteX4" fmla="*/ 0 w 784225"/>
                <a:gd name="connsiteY4" fmla="*/ 118885 h 322349"/>
                <a:gd name="connsiteX5" fmla="*/ 28575 w 784225"/>
                <a:gd name="connsiteY5" fmla="*/ 0 h 322349"/>
                <a:gd name="connsiteX0" fmla="*/ 28575 w 784225"/>
                <a:gd name="connsiteY0" fmla="*/ 0 h 317385"/>
                <a:gd name="connsiteX1" fmla="*/ 784225 w 784225"/>
                <a:gd name="connsiteY1" fmla="*/ 92225 h 317385"/>
                <a:gd name="connsiteX2" fmla="*/ 770638 w 784225"/>
                <a:gd name="connsiteY2" fmla="*/ 309385 h 317385"/>
                <a:gd name="connsiteX3" fmla="*/ 455030 w 784225"/>
                <a:gd name="connsiteY3" fmla="*/ 292829 h 317385"/>
                <a:gd name="connsiteX4" fmla="*/ 0 w 784225"/>
                <a:gd name="connsiteY4" fmla="*/ 118885 h 317385"/>
                <a:gd name="connsiteX5" fmla="*/ 28575 w 784225"/>
                <a:gd name="connsiteY5" fmla="*/ 0 h 317385"/>
                <a:gd name="connsiteX0" fmla="*/ 28575 w 784225"/>
                <a:gd name="connsiteY0" fmla="*/ 0 h 317385"/>
                <a:gd name="connsiteX1" fmla="*/ 784225 w 784225"/>
                <a:gd name="connsiteY1" fmla="*/ 92225 h 317385"/>
                <a:gd name="connsiteX2" fmla="*/ 770638 w 784225"/>
                <a:gd name="connsiteY2" fmla="*/ 309385 h 317385"/>
                <a:gd name="connsiteX3" fmla="*/ 455030 w 784225"/>
                <a:gd name="connsiteY3" fmla="*/ 292829 h 317385"/>
                <a:gd name="connsiteX4" fmla="*/ 0 w 784225"/>
                <a:gd name="connsiteY4" fmla="*/ 118885 h 317385"/>
                <a:gd name="connsiteX5" fmla="*/ 28575 w 784225"/>
                <a:gd name="connsiteY5" fmla="*/ 0 h 317385"/>
                <a:gd name="connsiteX0" fmla="*/ 74077 w 784225"/>
                <a:gd name="connsiteY0" fmla="*/ 0 h 412635"/>
                <a:gd name="connsiteX1" fmla="*/ 784225 w 784225"/>
                <a:gd name="connsiteY1" fmla="*/ 187475 h 412635"/>
                <a:gd name="connsiteX2" fmla="*/ 770638 w 784225"/>
                <a:gd name="connsiteY2" fmla="*/ 404635 h 412635"/>
                <a:gd name="connsiteX3" fmla="*/ 455030 w 784225"/>
                <a:gd name="connsiteY3" fmla="*/ 388079 h 412635"/>
                <a:gd name="connsiteX4" fmla="*/ 0 w 784225"/>
                <a:gd name="connsiteY4" fmla="*/ 214135 h 412635"/>
                <a:gd name="connsiteX5" fmla="*/ 74077 w 784225"/>
                <a:gd name="connsiteY5" fmla="*/ 0 h 412635"/>
                <a:gd name="connsiteX0" fmla="*/ 74077 w 1193752"/>
                <a:gd name="connsiteY0" fmla="*/ 0 h 412635"/>
                <a:gd name="connsiteX1" fmla="*/ 1193752 w 1193752"/>
                <a:gd name="connsiteY1" fmla="*/ 123975 h 412635"/>
                <a:gd name="connsiteX2" fmla="*/ 770638 w 1193752"/>
                <a:gd name="connsiteY2" fmla="*/ 404635 h 412635"/>
                <a:gd name="connsiteX3" fmla="*/ 455030 w 1193752"/>
                <a:gd name="connsiteY3" fmla="*/ 388079 h 412635"/>
                <a:gd name="connsiteX4" fmla="*/ 0 w 1193752"/>
                <a:gd name="connsiteY4" fmla="*/ 214135 h 412635"/>
                <a:gd name="connsiteX5" fmla="*/ 74077 w 1193752"/>
                <a:gd name="connsiteY5" fmla="*/ 0 h 412635"/>
                <a:gd name="connsiteX0" fmla="*/ 74077 w 1193752"/>
                <a:gd name="connsiteY0" fmla="*/ 0 h 412635"/>
                <a:gd name="connsiteX1" fmla="*/ 1193752 w 1193752"/>
                <a:gd name="connsiteY1" fmla="*/ 123975 h 412635"/>
                <a:gd name="connsiteX2" fmla="*/ 770638 w 1193752"/>
                <a:gd name="connsiteY2" fmla="*/ 404635 h 412635"/>
                <a:gd name="connsiteX3" fmla="*/ 455030 w 1193752"/>
                <a:gd name="connsiteY3" fmla="*/ 388079 h 412635"/>
                <a:gd name="connsiteX4" fmla="*/ 0 w 1193752"/>
                <a:gd name="connsiteY4" fmla="*/ 214135 h 412635"/>
                <a:gd name="connsiteX5" fmla="*/ 74077 w 1193752"/>
                <a:gd name="connsiteY5" fmla="*/ 0 h 412635"/>
                <a:gd name="connsiteX0" fmla="*/ 74077 w 1262007"/>
                <a:gd name="connsiteY0" fmla="*/ 0 h 412635"/>
                <a:gd name="connsiteX1" fmla="*/ 1262007 w 1262007"/>
                <a:gd name="connsiteY1" fmla="*/ 143025 h 412635"/>
                <a:gd name="connsiteX2" fmla="*/ 770638 w 1262007"/>
                <a:gd name="connsiteY2" fmla="*/ 404635 h 412635"/>
                <a:gd name="connsiteX3" fmla="*/ 455030 w 1262007"/>
                <a:gd name="connsiteY3" fmla="*/ 388079 h 412635"/>
                <a:gd name="connsiteX4" fmla="*/ 0 w 1262007"/>
                <a:gd name="connsiteY4" fmla="*/ 214135 h 412635"/>
                <a:gd name="connsiteX5" fmla="*/ 74077 w 1262007"/>
                <a:gd name="connsiteY5" fmla="*/ 0 h 412635"/>
                <a:gd name="connsiteX0" fmla="*/ 74077 w 1262007"/>
                <a:gd name="connsiteY0" fmla="*/ 0 h 412635"/>
                <a:gd name="connsiteX1" fmla="*/ 1262007 w 1262007"/>
                <a:gd name="connsiteY1" fmla="*/ 143025 h 412635"/>
                <a:gd name="connsiteX2" fmla="*/ 770638 w 1262007"/>
                <a:gd name="connsiteY2" fmla="*/ 404635 h 412635"/>
                <a:gd name="connsiteX3" fmla="*/ 455030 w 1262007"/>
                <a:gd name="connsiteY3" fmla="*/ 388079 h 412635"/>
                <a:gd name="connsiteX4" fmla="*/ 0 w 1262007"/>
                <a:gd name="connsiteY4" fmla="*/ 214135 h 412635"/>
                <a:gd name="connsiteX5" fmla="*/ 74077 w 1262007"/>
                <a:gd name="connsiteY5" fmla="*/ 0 h 412635"/>
                <a:gd name="connsiteX0" fmla="*/ 74077 w 1262007"/>
                <a:gd name="connsiteY0" fmla="*/ 0 h 412635"/>
                <a:gd name="connsiteX1" fmla="*/ 1262007 w 1262007"/>
                <a:gd name="connsiteY1" fmla="*/ 143025 h 412635"/>
                <a:gd name="connsiteX2" fmla="*/ 770638 w 1262007"/>
                <a:gd name="connsiteY2" fmla="*/ 404635 h 412635"/>
                <a:gd name="connsiteX3" fmla="*/ 455030 w 1262007"/>
                <a:gd name="connsiteY3" fmla="*/ 388079 h 412635"/>
                <a:gd name="connsiteX4" fmla="*/ 0 w 1262007"/>
                <a:gd name="connsiteY4" fmla="*/ 214135 h 412635"/>
                <a:gd name="connsiteX5" fmla="*/ 74077 w 1262007"/>
                <a:gd name="connsiteY5" fmla="*/ 0 h 412635"/>
                <a:gd name="connsiteX0" fmla="*/ 74077 w 1262007"/>
                <a:gd name="connsiteY0" fmla="*/ 0 h 412635"/>
                <a:gd name="connsiteX1" fmla="*/ 1262007 w 1262007"/>
                <a:gd name="connsiteY1" fmla="*/ 143025 h 412635"/>
                <a:gd name="connsiteX2" fmla="*/ 770638 w 1262007"/>
                <a:gd name="connsiteY2" fmla="*/ 404635 h 412635"/>
                <a:gd name="connsiteX3" fmla="*/ 455030 w 1262007"/>
                <a:gd name="connsiteY3" fmla="*/ 388079 h 412635"/>
                <a:gd name="connsiteX4" fmla="*/ 0 w 1262007"/>
                <a:gd name="connsiteY4" fmla="*/ 214135 h 412635"/>
                <a:gd name="connsiteX5" fmla="*/ 74077 w 1262007"/>
                <a:gd name="connsiteY5" fmla="*/ 0 h 412635"/>
                <a:gd name="connsiteX0" fmla="*/ 74077 w 1262007"/>
                <a:gd name="connsiteY0" fmla="*/ 0 h 412635"/>
                <a:gd name="connsiteX1" fmla="*/ 1262007 w 1262007"/>
                <a:gd name="connsiteY1" fmla="*/ 143025 h 412635"/>
                <a:gd name="connsiteX2" fmla="*/ 770638 w 1262007"/>
                <a:gd name="connsiteY2" fmla="*/ 404635 h 412635"/>
                <a:gd name="connsiteX3" fmla="*/ 455030 w 1262007"/>
                <a:gd name="connsiteY3" fmla="*/ 388079 h 412635"/>
                <a:gd name="connsiteX4" fmla="*/ 0 w 1262007"/>
                <a:gd name="connsiteY4" fmla="*/ 214135 h 412635"/>
                <a:gd name="connsiteX5" fmla="*/ 74077 w 1262007"/>
                <a:gd name="connsiteY5" fmla="*/ 0 h 412635"/>
                <a:gd name="connsiteX0" fmla="*/ 74077 w 1239255"/>
                <a:gd name="connsiteY0" fmla="*/ 0 h 412635"/>
                <a:gd name="connsiteX1" fmla="*/ 1239255 w 1239255"/>
                <a:gd name="connsiteY1" fmla="*/ 162075 h 412635"/>
                <a:gd name="connsiteX2" fmla="*/ 770638 w 1239255"/>
                <a:gd name="connsiteY2" fmla="*/ 404635 h 412635"/>
                <a:gd name="connsiteX3" fmla="*/ 455030 w 1239255"/>
                <a:gd name="connsiteY3" fmla="*/ 388079 h 412635"/>
                <a:gd name="connsiteX4" fmla="*/ 0 w 1239255"/>
                <a:gd name="connsiteY4" fmla="*/ 214135 h 412635"/>
                <a:gd name="connsiteX5" fmla="*/ 74077 w 1239255"/>
                <a:gd name="connsiteY5" fmla="*/ 0 h 412635"/>
                <a:gd name="connsiteX0" fmla="*/ 221962 w 1387140"/>
                <a:gd name="connsiteY0" fmla="*/ 14465 h 427100"/>
                <a:gd name="connsiteX1" fmla="*/ 1387140 w 1387140"/>
                <a:gd name="connsiteY1" fmla="*/ 176540 h 427100"/>
                <a:gd name="connsiteX2" fmla="*/ 918523 w 1387140"/>
                <a:gd name="connsiteY2" fmla="*/ 419100 h 427100"/>
                <a:gd name="connsiteX3" fmla="*/ 602915 w 1387140"/>
                <a:gd name="connsiteY3" fmla="*/ 402544 h 427100"/>
                <a:gd name="connsiteX4" fmla="*/ 0 w 1387140"/>
                <a:gd name="connsiteY4" fmla="*/ 0 h 427100"/>
                <a:gd name="connsiteX5" fmla="*/ 221962 w 1387140"/>
                <a:gd name="connsiteY5" fmla="*/ 14465 h 427100"/>
                <a:gd name="connsiteX0" fmla="*/ 221962 w 1387140"/>
                <a:gd name="connsiteY0" fmla="*/ 14465 h 427100"/>
                <a:gd name="connsiteX1" fmla="*/ 1387140 w 1387140"/>
                <a:gd name="connsiteY1" fmla="*/ 176540 h 427100"/>
                <a:gd name="connsiteX2" fmla="*/ 918523 w 1387140"/>
                <a:gd name="connsiteY2" fmla="*/ 419100 h 427100"/>
                <a:gd name="connsiteX3" fmla="*/ 602915 w 1387140"/>
                <a:gd name="connsiteY3" fmla="*/ 402544 h 427100"/>
                <a:gd name="connsiteX4" fmla="*/ 0 w 1387140"/>
                <a:gd name="connsiteY4" fmla="*/ 0 h 427100"/>
                <a:gd name="connsiteX5" fmla="*/ 221962 w 1387140"/>
                <a:gd name="connsiteY5" fmla="*/ 14465 h 427100"/>
                <a:gd name="connsiteX0" fmla="*/ 221962 w 1387140"/>
                <a:gd name="connsiteY0" fmla="*/ 14465 h 427100"/>
                <a:gd name="connsiteX1" fmla="*/ 1387140 w 1387140"/>
                <a:gd name="connsiteY1" fmla="*/ 176540 h 427100"/>
                <a:gd name="connsiteX2" fmla="*/ 918523 w 1387140"/>
                <a:gd name="connsiteY2" fmla="*/ 419100 h 427100"/>
                <a:gd name="connsiteX3" fmla="*/ 602915 w 1387140"/>
                <a:gd name="connsiteY3" fmla="*/ 402544 h 427100"/>
                <a:gd name="connsiteX4" fmla="*/ 0 w 1387140"/>
                <a:gd name="connsiteY4" fmla="*/ 0 h 427100"/>
                <a:gd name="connsiteX5" fmla="*/ 221962 w 1387140"/>
                <a:gd name="connsiteY5" fmla="*/ 14465 h 42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40" h="427100">
                  <a:moveTo>
                    <a:pt x="221962" y="14465"/>
                  </a:moveTo>
                  <a:cubicBezTo>
                    <a:pt x="352666" y="17959"/>
                    <a:pt x="1269813" y="105926"/>
                    <a:pt x="1387140" y="176540"/>
                  </a:cubicBezTo>
                  <a:cubicBezTo>
                    <a:pt x="1064090" y="247868"/>
                    <a:pt x="1002683" y="325547"/>
                    <a:pt x="918523" y="419100"/>
                  </a:cubicBezTo>
                  <a:cubicBezTo>
                    <a:pt x="865553" y="441421"/>
                    <a:pt x="760719" y="410822"/>
                    <a:pt x="602915" y="402544"/>
                  </a:cubicBezTo>
                  <a:cubicBezTo>
                    <a:pt x="1054638" y="205694"/>
                    <a:pt x="84349" y="129767"/>
                    <a:pt x="0" y="0"/>
                  </a:cubicBezTo>
                  <a:lnTo>
                    <a:pt x="221962" y="14465"/>
                  </a:lnTo>
                  <a:close/>
                </a:path>
              </a:pathLst>
            </a:custGeom>
            <a:solidFill>
              <a:srgbClr val="000000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7" name="Rectángulo 11"/>
            <p:cNvSpPr/>
            <p:nvPr/>
          </p:nvSpPr>
          <p:spPr>
            <a:xfrm>
              <a:off x="4009377" y="1594391"/>
              <a:ext cx="538863" cy="238763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15138 w 1278638"/>
                <a:gd name="connsiteY2" fmla="*/ 1166635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381776"/>
                <a:gd name="connsiteY0" fmla="*/ 0 h 1360310"/>
                <a:gd name="connsiteX1" fmla="*/ 1278638 w 1381776"/>
                <a:gd name="connsiteY1" fmla="*/ 0 h 1360310"/>
                <a:gd name="connsiteX2" fmla="*/ 1308100 w 1381776"/>
                <a:gd name="connsiteY2" fmla="*/ 768500 h 1360310"/>
                <a:gd name="connsiteX3" fmla="*/ 1228725 w 1381776"/>
                <a:gd name="connsiteY3" fmla="*/ 984400 h 1360310"/>
                <a:gd name="connsiteX4" fmla="*/ 1215138 w 1381776"/>
                <a:gd name="connsiteY4" fmla="*/ 1166635 h 1360310"/>
                <a:gd name="connsiteX5" fmla="*/ 0 w 1381776"/>
                <a:gd name="connsiteY5" fmla="*/ 1360310 h 1360310"/>
                <a:gd name="connsiteX6" fmla="*/ 0 w 1381776"/>
                <a:gd name="connsiteY6" fmla="*/ 0 h 1360310"/>
                <a:gd name="connsiteX0" fmla="*/ 0 w 1375924"/>
                <a:gd name="connsiteY0" fmla="*/ 0 h 1360310"/>
                <a:gd name="connsiteX1" fmla="*/ 1278638 w 1375924"/>
                <a:gd name="connsiteY1" fmla="*/ 0 h 1360310"/>
                <a:gd name="connsiteX2" fmla="*/ 1308100 w 1375924"/>
                <a:gd name="connsiteY2" fmla="*/ 768500 h 1360310"/>
                <a:gd name="connsiteX3" fmla="*/ 1228725 w 1375924"/>
                <a:gd name="connsiteY3" fmla="*/ 984400 h 1360310"/>
                <a:gd name="connsiteX4" fmla="*/ 1215138 w 1375924"/>
                <a:gd name="connsiteY4" fmla="*/ 1166635 h 1360310"/>
                <a:gd name="connsiteX5" fmla="*/ 0 w 1375924"/>
                <a:gd name="connsiteY5" fmla="*/ 1360310 h 1360310"/>
                <a:gd name="connsiteX6" fmla="*/ 0 w 1375924"/>
                <a:gd name="connsiteY6" fmla="*/ 0 h 1360310"/>
                <a:gd name="connsiteX0" fmla="*/ 0 w 1323252"/>
                <a:gd name="connsiteY0" fmla="*/ 0 h 1360310"/>
                <a:gd name="connsiteX1" fmla="*/ 1278638 w 1323252"/>
                <a:gd name="connsiteY1" fmla="*/ 0 h 1360310"/>
                <a:gd name="connsiteX2" fmla="*/ 812800 w 1323252"/>
                <a:gd name="connsiteY2" fmla="*/ 390675 h 1360310"/>
                <a:gd name="connsiteX3" fmla="*/ 1308100 w 1323252"/>
                <a:gd name="connsiteY3" fmla="*/ 768500 h 1360310"/>
                <a:gd name="connsiteX4" fmla="*/ 1228725 w 1323252"/>
                <a:gd name="connsiteY4" fmla="*/ 984400 h 1360310"/>
                <a:gd name="connsiteX5" fmla="*/ 1215138 w 1323252"/>
                <a:gd name="connsiteY5" fmla="*/ 1166635 h 1360310"/>
                <a:gd name="connsiteX6" fmla="*/ 0 w 1323252"/>
                <a:gd name="connsiteY6" fmla="*/ 1360310 h 1360310"/>
                <a:gd name="connsiteX7" fmla="*/ 0 w 1323252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69187 w 1343107"/>
                <a:gd name="connsiteY0" fmla="*/ 4741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69187 w 1343107"/>
                <a:gd name="connsiteY7" fmla="*/ 474125 h 783510"/>
                <a:gd name="connsiteX0" fmla="*/ 28575 w 1002495"/>
                <a:gd name="connsiteY0" fmla="*/ 466575 h 775960"/>
                <a:gd name="connsiteX1" fmla="*/ 368300 w 1002495"/>
                <a:gd name="connsiteY1" fmla="*/ 0 h 775960"/>
                <a:gd name="connsiteX2" fmla="*/ 863600 w 1002495"/>
                <a:gd name="connsiteY2" fmla="*/ 377825 h 775960"/>
                <a:gd name="connsiteX3" fmla="*/ 784225 w 1002495"/>
                <a:gd name="connsiteY3" fmla="*/ 593725 h 775960"/>
                <a:gd name="connsiteX4" fmla="*/ 770638 w 1002495"/>
                <a:gd name="connsiteY4" fmla="*/ 775960 h 775960"/>
                <a:gd name="connsiteX5" fmla="*/ 0 w 1002495"/>
                <a:gd name="connsiteY5" fmla="*/ 572760 h 775960"/>
                <a:gd name="connsiteX6" fmla="*/ 28575 w 1002495"/>
                <a:gd name="connsiteY6" fmla="*/ 466575 h 775960"/>
                <a:gd name="connsiteX0" fmla="*/ 28575 w 1002495"/>
                <a:gd name="connsiteY0" fmla="*/ 92368 h 401753"/>
                <a:gd name="connsiteX1" fmla="*/ 863600 w 1002495"/>
                <a:gd name="connsiteY1" fmla="*/ 3618 h 401753"/>
                <a:gd name="connsiteX2" fmla="*/ 784225 w 1002495"/>
                <a:gd name="connsiteY2" fmla="*/ 219518 h 401753"/>
                <a:gd name="connsiteX3" fmla="*/ 770638 w 1002495"/>
                <a:gd name="connsiteY3" fmla="*/ 401753 h 401753"/>
                <a:gd name="connsiteX4" fmla="*/ 0 w 1002495"/>
                <a:gd name="connsiteY4" fmla="*/ 198553 h 401753"/>
                <a:gd name="connsiteX5" fmla="*/ 28575 w 1002495"/>
                <a:gd name="connsiteY5" fmla="*/ 92368 h 401753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061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0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0 w 784225"/>
                <a:gd name="connsiteY4" fmla="*/ 0 h 309385"/>
                <a:gd name="connsiteX0" fmla="*/ 0 w 770638"/>
                <a:gd name="connsiteY0" fmla="*/ 515301 h 824686"/>
                <a:gd name="connsiteX1" fmla="*/ 501650 w 770638"/>
                <a:gd name="connsiteY1" fmla="*/ 5928 h 824686"/>
                <a:gd name="connsiteX2" fmla="*/ 770638 w 770638"/>
                <a:gd name="connsiteY2" fmla="*/ 824686 h 824686"/>
                <a:gd name="connsiteX3" fmla="*/ 0 w 770638"/>
                <a:gd name="connsiteY3" fmla="*/ 634186 h 824686"/>
                <a:gd name="connsiteX4" fmla="*/ 0 w 770638"/>
                <a:gd name="connsiteY4" fmla="*/ 515301 h 824686"/>
                <a:gd name="connsiteX0" fmla="*/ 0 w 529338"/>
                <a:gd name="connsiteY0" fmla="*/ 515301 h 636534"/>
                <a:gd name="connsiteX1" fmla="*/ 501650 w 529338"/>
                <a:gd name="connsiteY1" fmla="*/ 5928 h 636534"/>
                <a:gd name="connsiteX2" fmla="*/ 529338 w 529338"/>
                <a:gd name="connsiteY2" fmla="*/ 115663 h 636534"/>
                <a:gd name="connsiteX3" fmla="*/ 0 w 529338"/>
                <a:gd name="connsiteY3" fmla="*/ 634186 h 636534"/>
                <a:gd name="connsiteX4" fmla="*/ 0 w 529338"/>
                <a:gd name="connsiteY4" fmla="*/ 515301 h 636534"/>
                <a:gd name="connsiteX0" fmla="*/ 0 w 529338"/>
                <a:gd name="connsiteY0" fmla="*/ 515301 h 1508861"/>
                <a:gd name="connsiteX1" fmla="*/ 501650 w 529338"/>
                <a:gd name="connsiteY1" fmla="*/ 5928 h 1508861"/>
                <a:gd name="connsiteX2" fmla="*/ 529338 w 529338"/>
                <a:gd name="connsiteY2" fmla="*/ 115663 h 1508861"/>
                <a:gd name="connsiteX3" fmla="*/ 0 w 529338"/>
                <a:gd name="connsiteY3" fmla="*/ 634186 h 1508861"/>
                <a:gd name="connsiteX4" fmla="*/ 0 w 529338"/>
                <a:gd name="connsiteY4" fmla="*/ 515301 h 1508861"/>
                <a:gd name="connsiteX0" fmla="*/ 0 w 529338"/>
                <a:gd name="connsiteY0" fmla="*/ 515301 h 1747855"/>
                <a:gd name="connsiteX1" fmla="*/ 501650 w 529338"/>
                <a:gd name="connsiteY1" fmla="*/ 5928 h 1747855"/>
                <a:gd name="connsiteX2" fmla="*/ 529338 w 529338"/>
                <a:gd name="connsiteY2" fmla="*/ 115663 h 1747855"/>
                <a:gd name="connsiteX3" fmla="*/ 0 w 529338"/>
                <a:gd name="connsiteY3" fmla="*/ 634186 h 1747855"/>
                <a:gd name="connsiteX4" fmla="*/ 0 w 529338"/>
                <a:gd name="connsiteY4" fmla="*/ 515301 h 1747855"/>
                <a:gd name="connsiteX0" fmla="*/ 0 w 529338"/>
                <a:gd name="connsiteY0" fmla="*/ 515301 h 1774497"/>
                <a:gd name="connsiteX1" fmla="*/ 501650 w 529338"/>
                <a:gd name="connsiteY1" fmla="*/ 5928 h 1774497"/>
                <a:gd name="connsiteX2" fmla="*/ 529338 w 529338"/>
                <a:gd name="connsiteY2" fmla="*/ 115663 h 1774497"/>
                <a:gd name="connsiteX3" fmla="*/ 0 w 529338"/>
                <a:gd name="connsiteY3" fmla="*/ 634186 h 1774497"/>
                <a:gd name="connsiteX4" fmla="*/ 0 w 529338"/>
                <a:gd name="connsiteY4" fmla="*/ 515301 h 1774497"/>
                <a:gd name="connsiteX0" fmla="*/ 0 w 529338"/>
                <a:gd name="connsiteY0" fmla="*/ 510672 h 1769868"/>
                <a:gd name="connsiteX1" fmla="*/ 501650 w 529338"/>
                <a:gd name="connsiteY1" fmla="*/ 1299 h 1769868"/>
                <a:gd name="connsiteX2" fmla="*/ 529338 w 529338"/>
                <a:gd name="connsiteY2" fmla="*/ 111034 h 1769868"/>
                <a:gd name="connsiteX3" fmla="*/ 0 w 529338"/>
                <a:gd name="connsiteY3" fmla="*/ 629557 h 1769868"/>
                <a:gd name="connsiteX4" fmla="*/ 0 w 529338"/>
                <a:gd name="connsiteY4" fmla="*/ 510672 h 1769868"/>
                <a:gd name="connsiteX0" fmla="*/ 0 w 529338"/>
                <a:gd name="connsiteY0" fmla="*/ 509373 h 1768569"/>
                <a:gd name="connsiteX1" fmla="*/ 501650 w 529338"/>
                <a:gd name="connsiteY1" fmla="*/ 0 h 1768569"/>
                <a:gd name="connsiteX2" fmla="*/ 529338 w 529338"/>
                <a:gd name="connsiteY2" fmla="*/ 109735 h 1768569"/>
                <a:gd name="connsiteX3" fmla="*/ 0 w 529338"/>
                <a:gd name="connsiteY3" fmla="*/ 628258 h 1768569"/>
                <a:gd name="connsiteX4" fmla="*/ 0 w 529338"/>
                <a:gd name="connsiteY4" fmla="*/ 509373 h 1768569"/>
                <a:gd name="connsiteX0" fmla="*/ 0 w 529338"/>
                <a:gd name="connsiteY0" fmla="*/ 509373 h 1768569"/>
                <a:gd name="connsiteX1" fmla="*/ 501650 w 529338"/>
                <a:gd name="connsiteY1" fmla="*/ 0 h 1768569"/>
                <a:gd name="connsiteX2" fmla="*/ 529338 w 529338"/>
                <a:gd name="connsiteY2" fmla="*/ 109735 h 1768569"/>
                <a:gd name="connsiteX3" fmla="*/ 0 w 529338"/>
                <a:gd name="connsiteY3" fmla="*/ 628258 h 1768569"/>
                <a:gd name="connsiteX4" fmla="*/ 0 w 529338"/>
                <a:gd name="connsiteY4" fmla="*/ 509373 h 1768569"/>
                <a:gd name="connsiteX0" fmla="*/ 0 w 529338"/>
                <a:gd name="connsiteY0" fmla="*/ 509373 h 1768569"/>
                <a:gd name="connsiteX1" fmla="*/ 501650 w 529338"/>
                <a:gd name="connsiteY1" fmla="*/ 0 h 1768569"/>
                <a:gd name="connsiteX2" fmla="*/ 529338 w 529338"/>
                <a:gd name="connsiteY2" fmla="*/ 109735 h 1768569"/>
                <a:gd name="connsiteX3" fmla="*/ 0 w 529338"/>
                <a:gd name="connsiteY3" fmla="*/ 628258 h 1768569"/>
                <a:gd name="connsiteX4" fmla="*/ 0 w 529338"/>
                <a:gd name="connsiteY4" fmla="*/ 509373 h 1768569"/>
                <a:gd name="connsiteX0" fmla="*/ 0 w 529338"/>
                <a:gd name="connsiteY0" fmla="*/ 423431 h 1682627"/>
                <a:gd name="connsiteX1" fmla="*/ 523875 w 529338"/>
                <a:gd name="connsiteY1" fmla="*/ 0 h 1682627"/>
                <a:gd name="connsiteX2" fmla="*/ 529338 w 529338"/>
                <a:gd name="connsiteY2" fmla="*/ 23793 h 1682627"/>
                <a:gd name="connsiteX3" fmla="*/ 0 w 529338"/>
                <a:gd name="connsiteY3" fmla="*/ 542316 h 1682627"/>
                <a:gd name="connsiteX4" fmla="*/ 0 w 529338"/>
                <a:gd name="connsiteY4" fmla="*/ 423431 h 1682627"/>
                <a:gd name="connsiteX0" fmla="*/ 0 w 529338"/>
                <a:gd name="connsiteY0" fmla="*/ 423431 h 1682627"/>
                <a:gd name="connsiteX1" fmla="*/ 523875 w 529338"/>
                <a:gd name="connsiteY1" fmla="*/ 0 h 1682627"/>
                <a:gd name="connsiteX2" fmla="*/ 529338 w 529338"/>
                <a:gd name="connsiteY2" fmla="*/ 23793 h 1682627"/>
                <a:gd name="connsiteX3" fmla="*/ 0 w 529338"/>
                <a:gd name="connsiteY3" fmla="*/ 542316 h 1682627"/>
                <a:gd name="connsiteX4" fmla="*/ 0 w 529338"/>
                <a:gd name="connsiteY4" fmla="*/ 423431 h 1682627"/>
                <a:gd name="connsiteX0" fmla="*/ 28575 w 529338"/>
                <a:gd name="connsiteY0" fmla="*/ 487888 h 1682627"/>
                <a:gd name="connsiteX1" fmla="*/ 523875 w 529338"/>
                <a:gd name="connsiteY1" fmla="*/ 0 h 1682627"/>
                <a:gd name="connsiteX2" fmla="*/ 529338 w 529338"/>
                <a:gd name="connsiteY2" fmla="*/ 23793 h 1682627"/>
                <a:gd name="connsiteX3" fmla="*/ 0 w 529338"/>
                <a:gd name="connsiteY3" fmla="*/ 542316 h 1682627"/>
                <a:gd name="connsiteX4" fmla="*/ 28575 w 529338"/>
                <a:gd name="connsiteY4" fmla="*/ 487888 h 1682627"/>
                <a:gd name="connsiteX0" fmla="*/ 34925 w 535688"/>
                <a:gd name="connsiteY0" fmla="*/ 487888 h 1636536"/>
                <a:gd name="connsiteX1" fmla="*/ 530225 w 535688"/>
                <a:gd name="connsiteY1" fmla="*/ 0 h 1636536"/>
                <a:gd name="connsiteX2" fmla="*/ 535688 w 535688"/>
                <a:gd name="connsiteY2" fmla="*/ 23793 h 1636536"/>
                <a:gd name="connsiteX3" fmla="*/ 0 w 535688"/>
                <a:gd name="connsiteY3" fmla="*/ 305975 h 1636536"/>
                <a:gd name="connsiteX4" fmla="*/ 34925 w 535688"/>
                <a:gd name="connsiteY4" fmla="*/ 487888 h 1636536"/>
                <a:gd name="connsiteX0" fmla="*/ 34925 w 538863"/>
                <a:gd name="connsiteY0" fmla="*/ 593008 h 1741656"/>
                <a:gd name="connsiteX1" fmla="*/ 530225 w 538863"/>
                <a:gd name="connsiteY1" fmla="*/ 105120 h 1741656"/>
                <a:gd name="connsiteX2" fmla="*/ 538863 w 538863"/>
                <a:gd name="connsiteY2" fmla="*/ 0 h 1741656"/>
                <a:gd name="connsiteX3" fmla="*/ 0 w 538863"/>
                <a:gd name="connsiteY3" fmla="*/ 411095 h 1741656"/>
                <a:gd name="connsiteX4" fmla="*/ 34925 w 538863"/>
                <a:gd name="connsiteY4" fmla="*/ 593008 h 1741656"/>
                <a:gd name="connsiteX0" fmla="*/ 34925 w 538863"/>
                <a:gd name="connsiteY0" fmla="*/ 593008 h 1819200"/>
                <a:gd name="connsiteX1" fmla="*/ 501650 w 538863"/>
                <a:gd name="connsiteY1" fmla="*/ 341461 h 1819200"/>
                <a:gd name="connsiteX2" fmla="*/ 538863 w 538863"/>
                <a:gd name="connsiteY2" fmla="*/ 0 h 1819200"/>
                <a:gd name="connsiteX3" fmla="*/ 0 w 538863"/>
                <a:gd name="connsiteY3" fmla="*/ 411095 h 1819200"/>
                <a:gd name="connsiteX4" fmla="*/ 34925 w 538863"/>
                <a:gd name="connsiteY4" fmla="*/ 593008 h 1819200"/>
                <a:gd name="connsiteX0" fmla="*/ 34925 w 538863"/>
                <a:gd name="connsiteY0" fmla="*/ 593008 h 1789073"/>
                <a:gd name="connsiteX1" fmla="*/ 501650 w 538863"/>
                <a:gd name="connsiteY1" fmla="*/ 341461 h 1789073"/>
                <a:gd name="connsiteX2" fmla="*/ 538863 w 538863"/>
                <a:gd name="connsiteY2" fmla="*/ 0 h 1789073"/>
                <a:gd name="connsiteX3" fmla="*/ 0 w 538863"/>
                <a:gd name="connsiteY3" fmla="*/ 411095 h 1789073"/>
                <a:gd name="connsiteX4" fmla="*/ 34925 w 538863"/>
                <a:gd name="connsiteY4" fmla="*/ 593008 h 1789073"/>
                <a:gd name="connsiteX0" fmla="*/ 34925 w 538863"/>
                <a:gd name="connsiteY0" fmla="*/ 593008 h 1737014"/>
                <a:gd name="connsiteX1" fmla="*/ 501650 w 538863"/>
                <a:gd name="connsiteY1" fmla="*/ 341461 h 1737014"/>
                <a:gd name="connsiteX2" fmla="*/ 538863 w 538863"/>
                <a:gd name="connsiteY2" fmla="*/ 0 h 1737014"/>
                <a:gd name="connsiteX3" fmla="*/ 0 w 538863"/>
                <a:gd name="connsiteY3" fmla="*/ 411095 h 1737014"/>
                <a:gd name="connsiteX4" fmla="*/ 34925 w 538863"/>
                <a:gd name="connsiteY4" fmla="*/ 593008 h 1737014"/>
                <a:gd name="connsiteX0" fmla="*/ 34925 w 538863"/>
                <a:gd name="connsiteY0" fmla="*/ 593008 h 1615734"/>
                <a:gd name="connsiteX1" fmla="*/ 501650 w 538863"/>
                <a:gd name="connsiteY1" fmla="*/ 341461 h 1615734"/>
                <a:gd name="connsiteX2" fmla="*/ 538863 w 538863"/>
                <a:gd name="connsiteY2" fmla="*/ 0 h 1615734"/>
                <a:gd name="connsiteX3" fmla="*/ 0 w 538863"/>
                <a:gd name="connsiteY3" fmla="*/ 411095 h 1615734"/>
                <a:gd name="connsiteX4" fmla="*/ 34925 w 538863"/>
                <a:gd name="connsiteY4" fmla="*/ 593008 h 161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863" h="1615734">
                  <a:moveTo>
                    <a:pt x="34925" y="593008"/>
                  </a:moveTo>
                  <a:cubicBezTo>
                    <a:pt x="314854" y="2272373"/>
                    <a:pt x="333523" y="1216211"/>
                    <a:pt x="501650" y="341461"/>
                  </a:cubicBezTo>
                  <a:lnTo>
                    <a:pt x="538863" y="0"/>
                  </a:lnTo>
                  <a:cubicBezTo>
                    <a:pt x="297859" y="2832818"/>
                    <a:pt x="187029" y="1251569"/>
                    <a:pt x="0" y="411095"/>
                  </a:cubicBezTo>
                  <a:lnTo>
                    <a:pt x="34925" y="5930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8" name="Rectángulo 11"/>
            <p:cNvSpPr/>
            <p:nvPr/>
          </p:nvSpPr>
          <p:spPr>
            <a:xfrm>
              <a:off x="4092575" y="853042"/>
              <a:ext cx="784225" cy="309385"/>
            </a:xfrm>
            <a:custGeom>
              <a:avLst/>
              <a:gdLst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78638 w 1278638"/>
                <a:gd name="connsiteY2" fmla="*/ 1360310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15138 w 1278638"/>
                <a:gd name="connsiteY2" fmla="*/ 1166635 h 1360310"/>
                <a:gd name="connsiteX3" fmla="*/ 0 w 1278638"/>
                <a:gd name="connsiteY3" fmla="*/ 1360310 h 1360310"/>
                <a:gd name="connsiteX4" fmla="*/ 0 w 1278638"/>
                <a:gd name="connsiteY4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278638"/>
                <a:gd name="connsiteY0" fmla="*/ 0 h 1360310"/>
                <a:gd name="connsiteX1" fmla="*/ 1278638 w 1278638"/>
                <a:gd name="connsiteY1" fmla="*/ 0 h 1360310"/>
                <a:gd name="connsiteX2" fmla="*/ 1228725 w 1278638"/>
                <a:gd name="connsiteY2" fmla="*/ 984400 h 1360310"/>
                <a:gd name="connsiteX3" fmla="*/ 1215138 w 1278638"/>
                <a:gd name="connsiteY3" fmla="*/ 1166635 h 1360310"/>
                <a:gd name="connsiteX4" fmla="*/ 0 w 1278638"/>
                <a:gd name="connsiteY4" fmla="*/ 1360310 h 1360310"/>
                <a:gd name="connsiteX5" fmla="*/ 0 w 1278638"/>
                <a:gd name="connsiteY5" fmla="*/ 0 h 1360310"/>
                <a:gd name="connsiteX0" fmla="*/ 0 w 1381776"/>
                <a:gd name="connsiteY0" fmla="*/ 0 h 1360310"/>
                <a:gd name="connsiteX1" fmla="*/ 1278638 w 1381776"/>
                <a:gd name="connsiteY1" fmla="*/ 0 h 1360310"/>
                <a:gd name="connsiteX2" fmla="*/ 1308100 w 1381776"/>
                <a:gd name="connsiteY2" fmla="*/ 768500 h 1360310"/>
                <a:gd name="connsiteX3" fmla="*/ 1228725 w 1381776"/>
                <a:gd name="connsiteY3" fmla="*/ 984400 h 1360310"/>
                <a:gd name="connsiteX4" fmla="*/ 1215138 w 1381776"/>
                <a:gd name="connsiteY4" fmla="*/ 1166635 h 1360310"/>
                <a:gd name="connsiteX5" fmla="*/ 0 w 1381776"/>
                <a:gd name="connsiteY5" fmla="*/ 1360310 h 1360310"/>
                <a:gd name="connsiteX6" fmla="*/ 0 w 1381776"/>
                <a:gd name="connsiteY6" fmla="*/ 0 h 1360310"/>
                <a:gd name="connsiteX0" fmla="*/ 0 w 1375924"/>
                <a:gd name="connsiteY0" fmla="*/ 0 h 1360310"/>
                <a:gd name="connsiteX1" fmla="*/ 1278638 w 1375924"/>
                <a:gd name="connsiteY1" fmla="*/ 0 h 1360310"/>
                <a:gd name="connsiteX2" fmla="*/ 1308100 w 1375924"/>
                <a:gd name="connsiteY2" fmla="*/ 768500 h 1360310"/>
                <a:gd name="connsiteX3" fmla="*/ 1228725 w 1375924"/>
                <a:gd name="connsiteY3" fmla="*/ 984400 h 1360310"/>
                <a:gd name="connsiteX4" fmla="*/ 1215138 w 1375924"/>
                <a:gd name="connsiteY4" fmla="*/ 1166635 h 1360310"/>
                <a:gd name="connsiteX5" fmla="*/ 0 w 1375924"/>
                <a:gd name="connsiteY5" fmla="*/ 1360310 h 1360310"/>
                <a:gd name="connsiteX6" fmla="*/ 0 w 1375924"/>
                <a:gd name="connsiteY6" fmla="*/ 0 h 1360310"/>
                <a:gd name="connsiteX0" fmla="*/ 0 w 1323252"/>
                <a:gd name="connsiteY0" fmla="*/ 0 h 1360310"/>
                <a:gd name="connsiteX1" fmla="*/ 1278638 w 1323252"/>
                <a:gd name="connsiteY1" fmla="*/ 0 h 1360310"/>
                <a:gd name="connsiteX2" fmla="*/ 812800 w 1323252"/>
                <a:gd name="connsiteY2" fmla="*/ 390675 h 1360310"/>
                <a:gd name="connsiteX3" fmla="*/ 1308100 w 1323252"/>
                <a:gd name="connsiteY3" fmla="*/ 768500 h 1360310"/>
                <a:gd name="connsiteX4" fmla="*/ 1228725 w 1323252"/>
                <a:gd name="connsiteY4" fmla="*/ 984400 h 1360310"/>
                <a:gd name="connsiteX5" fmla="*/ 1215138 w 1323252"/>
                <a:gd name="connsiteY5" fmla="*/ 1166635 h 1360310"/>
                <a:gd name="connsiteX6" fmla="*/ 0 w 1323252"/>
                <a:gd name="connsiteY6" fmla="*/ 1360310 h 1360310"/>
                <a:gd name="connsiteX7" fmla="*/ 0 w 1323252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338924"/>
                <a:gd name="connsiteY0" fmla="*/ 0 h 1360310"/>
                <a:gd name="connsiteX1" fmla="*/ 1278638 w 1338924"/>
                <a:gd name="connsiteY1" fmla="*/ 0 h 1360310"/>
                <a:gd name="connsiteX2" fmla="*/ 812800 w 1338924"/>
                <a:gd name="connsiteY2" fmla="*/ 390675 h 1360310"/>
                <a:gd name="connsiteX3" fmla="*/ 1308100 w 1338924"/>
                <a:gd name="connsiteY3" fmla="*/ 768500 h 1360310"/>
                <a:gd name="connsiteX4" fmla="*/ 1228725 w 1338924"/>
                <a:gd name="connsiteY4" fmla="*/ 984400 h 1360310"/>
                <a:gd name="connsiteX5" fmla="*/ 1215138 w 1338924"/>
                <a:gd name="connsiteY5" fmla="*/ 1166635 h 1360310"/>
                <a:gd name="connsiteX6" fmla="*/ 0 w 1338924"/>
                <a:gd name="connsiteY6" fmla="*/ 1360310 h 1360310"/>
                <a:gd name="connsiteX7" fmla="*/ 0 w 1338924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278638 w 1446995"/>
                <a:gd name="connsiteY1" fmla="*/ 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0 w 1446995"/>
                <a:gd name="connsiteY0" fmla="*/ 0 h 1360310"/>
                <a:gd name="connsiteX1" fmla="*/ 103888 w 1446995"/>
                <a:gd name="connsiteY1" fmla="*/ 685800 h 1360310"/>
                <a:gd name="connsiteX2" fmla="*/ 812800 w 1446995"/>
                <a:gd name="connsiteY2" fmla="*/ 390675 h 1360310"/>
                <a:gd name="connsiteX3" fmla="*/ 1308100 w 1446995"/>
                <a:gd name="connsiteY3" fmla="*/ 768500 h 1360310"/>
                <a:gd name="connsiteX4" fmla="*/ 1228725 w 1446995"/>
                <a:gd name="connsiteY4" fmla="*/ 984400 h 1360310"/>
                <a:gd name="connsiteX5" fmla="*/ 1215138 w 1446995"/>
                <a:gd name="connsiteY5" fmla="*/ 1166635 h 1360310"/>
                <a:gd name="connsiteX6" fmla="*/ 0 w 1446995"/>
                <a:gd name="connsiteY6" fmla="*/ 1360310 h 1360310"/>
                <a:gd name="connsiteX7" fmla="*/ 0 w 1446995"/>
                <a:gd name="connsiteY7" fmla="*/ 0 h 1360310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412750 w 1446995"/>
                <a:gd name="connsiteY0" fmla="*/ 524925 h 977185"/>
                <a:gd name="connsiteX1" fmla="*/ 103888 w 1446995"/>
                <a:gd name="connsiteY1" fmla="*/ 302675 h 977185"/>
                <a:gd name="connsiteX2" fmla="*/ 812800 w 1446995"/>
                <a:gd name="connsiteY2" fmla="*/ 7550 h 977185"/>
                <a:gd name="connsiteX3" fmla="*/ 1308100 w 1446995"/>
                <a:gd name="connsiteY3" fmla="*/ 385375 h 977185"/>
                <a:gd name="connsiteX4" fmla="*/ 1228725 w 1446995"/>
                <a:gd name="connsiteY4" fmla="*/ 601275 h 977185"/>
                <a:gd name="connsiteX5" fmla="*/ 1215138 w 1446995"/>
                <a:gd name="connsiteY5" fmla="*/ 783510 h 977185"/>
                <a:gd name="connsiteX6" fmla="*/ 0 w 1446995"/>
                <a:gd name="connsiteY6" fmla="*/ 977185 h 977185"/>
                <a:gd name="connsiteX7" fmla="*/ 412750 w 1446995"/>
                <a:gd name="connsiteY7" fmla="*/ 524925 h 977185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08862 w 1343107"/>
                <a:gd name="connsiteY0" fmla="*/ 5249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08862 w 1343107"/>
                <a:gd name="connsiteY7" fmla="*/ 524925 h 783510"/>
                <a:gd name="connsiteX0" fmla="*/ 369187 w 1343107"/>
                <a:gd name="connsiteY0" fmla="*/ 474125 h 783510"/>
                <a:gd name="connsiteX1" fmla="*/ 0 w 1343107"/>
                <a:gd name="connsiteY1" fmla="*/ 302675 h 783510"/>
                <a:gd name="connsiteX2" fmla="*/ 708912 w 1343107"/>
                <a:gd name="connsiteY2" fmla="*/ 7550 h 783510"/>
                <a:gd name="connsiteX3" fmla="*/ 1204212 w 1343107"/>
                <a:gd name="connsiteY3" fmla="*/ 385375 h 783510"/>
                <a:gd name="connsiteX4" fmla="*/ 1124837 w 1343107"/>
                <a:gd name="connsiteY4" fmla="*/ 601275 h 783510"/>
                <a:gd name="connsiteX5" fmla="*/ 1111250 w 1343107"/>
                <a:gd name="connsiteY5" fmla="*/ 783510 h 783510"/>
                <a:gd name="connsiteX6" fmla="*/ 340612 w 1343107"/>
                <a:gd name="connsiteY6" fmla="*/ 580310 h 783510"/>
                <a:gd name="connsiteX7" fmla="*/ 369187 w 1343107"/>
                <a:gd name="connsiteY7" fmla="*/ 474125 h 783510"/>
                <a:gd name="connsiteX0" fmla="*/ 28575 w 1002495"/>
                <a:gd name="connsiteY0" fmla="*/ 466575 h 775960"/>
                <a:gd name="connsiteX1" fmla="*/ 368300 w 1002495"/>
                <a:gd name="connsiteY1" fmla="*/ 0 h 775960"/>
                <a:gd name="connsiteX2" fmla="*/ 863600 w 1002495"/>
                <a:gd name="connsiteY2" fmla="*/ 377825 h 775960"/>
                <a:gd name="connsiteX3" fmla="*/ 784225 w 1002495"/>
                <a:gd name="connsiteY3" fmla="*/ 593725 h 775960"/>
                <a:gd name="connsiteX4" fmla="*/ 770638 w 1002495"/>
                <a:gd name="connsiteY4" fmla="*/ 775960 h 775960"/>
                <a:gd name="connsiteX5" fmla="*/ 0 w 1002495"/>
                <a:gd name="connsiteY5" fmla="*/ 572760 h 775960"/>
                <a:gd name="connsiteX6" fmla="*/ 28575 w 1002495"/>
                <a:gd name="connsiteY6" fmla="*/ 466575 h 775960"/>
                <a:gd name="connsiteX0" fmla="*/ 28575 w 1002495"/>
                <a:gd name="connsiteY0" fmla="*/ 92368 h 401753"/>
                <a:gd name="connsiteX1" fmla="*/ 863600 w 1002495"/>
                <a:gd name="connsiteY1" fmla="*/ 3618 h 401753"/>
                <a:gd name="connsiteX2" fmla="*/ 784225 w 1002495"/>
                <a:gd name="connsiteY2" fmla="*/ 219518 h 401753"/>
                <a:gd name="connsiteX3" fmla="*/ 770638 w 1002495"/>
                <a:gd name="connsiteY3" fmla="*/ 401753 h 401753"/>
                <a:gd name="connsiteX4" fmla="*/ 0 w 1002495"/>
                <a:gd name="connsiteY4" fmla="*/ 198553 h 401753"/>
                <a:gd name="connsiteX5" fmla="*/ 28575 w 1002495"/>
                <a:gd name="connsiteY5" fmla="*/ 92368 h 401753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061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127150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  <a:gd name="connsiteX0" fmla="*/ 28575 w 784225"/>
                <a:gd name="connsiteY0" fmla="*/ 0 h 309385"/>
                <a:gd name="connsiteX1" fmla="*/ 784225 w 784225"/>
                <a:gd name="connsiteY1" fmla="*/ 92225 h 309385"/>
                <a:gd name="connsiteX2" fmla="*/ 770638 w 784225"/>
                <a:gd name="connsiteY2" fmla="*/ 309385 h 309385"/>
                <a:gd name="connsiteX3" fmla="*/ 0 w 784225"/>
                <a:gd name="connsiteY3" fmla="*/ 118885 h 309385"/>
                <a:gd name="connsiteX4" fmla="*/ 28575 w 784225"/>
                <a:gd name="connsiteY4" fmla="*/ 0 h 309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225" h="309385">
                  <a:moveTo>
                    <a:pt x="28575" y="0"/>
                  </a:moveTo>
                  <a:cubicBezTo>
                    <a:pt x="159279" y="3494"/>
                    <a:pt x="666898" y="21611"/>
                    <a:pt x="784225" y="92225"/>
                  </a:cubicBezTo>
                  <a:lnTo>
                    <a:pt x="770638" y="309385"/>
                  </a:lnTo>
                  <a:cubicBezTo>
                    <a:pt x="513759" y="241652"/>
                    <a:pt x="260054" y="164393"/>
                    <a:pt x="0" y="118885"/>
                  </a:cubicBezTo>
                  <a:lnTo>
                    <a:pt x="285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00000">
                  <a:srgbClr val="FFFFFF"/>
                </a:gs>
                <a:gs pos="50000">
                  <a:schemeClr val="tx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49" name="Flecha circular 48"/>
          <p:cNvSpPr/>
          <p:nvPr/>
        </p:nvSpPr>
        <p:spPr>
          <a:xfrm rot="16972312">
            <a:off x="216440" y="2751948"/>
            <a:ext cx="1580579" cy="815933"/>
          </a:xfrm>
          <a:custGeom>
            <a:avLst/>
            <a:gdLst>
              <a:gd name="connsiteX0" fmla="*/ 108172 w 1041971"/>
              <a:gd name="connsiteY0" fmla="*/ 104010 h 533437"/>
              <a:gd name="connsiteX1" fmla="*/ 528470 w 1041971"/>
              <a:gd name="connsiteY1" fmla="*/ 28 h 533437"/>
              <a:gd name="connsiteX2" fmla="*/ 958625 w 1041971"/>
              <a:gd name="connsiteY2" fmla="*/ 122009 h 533437"/>
              <a:gd name="connsiteX3" fmla="*/ 958623 w 1041971"/>
              <a:gd name="connsiteY3" fmla="*/ 122008 h 533437"/>
              <a:gd name="connsiteX4" fmla="*/ 989990 w 1041971"/>
              <a:gd name="connsiteY4" fmla="*/ 340414 h 533437"/>
              <a:gd name="connsiteX5" fmla="*/ 794962 w 1041971"/>
              <a:gd name="connsiteY5" fmla="*/ 96292 h 533437"/>
              <a:gd name="connsiteX6" fmla="*/ 794962 w 1041971"/>
              <a:gd name="connsiteY6" fmla="*/ 96292 h 533437"/>
              <a:gd name="connsiteX7" fmla="*/ 501861 w 1041971"/>
              <a:gd name="connsiteY7" fmla="*/ 56008 h 533437"/>
              <a:gd name="connsiteX8" fmla="*/ 169941 w 1041971"/>
              <a:gd name="connsiteY8" fmla="*/ 128356 h 533437"/>
              <a:gd name="connsiteX9" fmla="*/ 108172 w 1041971"/>
              <a:gd name="connsiteY9" fmla="*/ 104010 h 533437"/>
              <a:gd name="connsiteX0" fmla="*/ 0 w 881818"/>
              <a:gd name="connsiteY0" fmla="*/ 104010 h 340414"/>
              <a:gd name="connsiteX1" fmla="*/ 420298 w 881818"/>
              <a:gd name="connsiteY1" fmla="*/ 28 h 340414"/>
              <a:gd name="connsiteX2" fmla="*/ 850453 w 881818"/>
              <a:gd name="connsiteY2" fmla="*/ 122009 h 340414"/>
              <a:gd name="connsiteX3" fmla="*/ 850451 w 881818"/>
              <a:gd name="connsiteY3" fmla="*/ 122008 h 340414"/>
              <a:gd name="connsiteX4" fmla="*/ 881818 w 881818"/>
              <a:gd name="connsiteY4" fmla="*/ 340414 h 340414"/>
              <a:gd name="connsiteX5" fmla="*/ 642975 w 881818"/>
              <a:gd name="connsiteY5" fmla="*/ 265253 h 340414"/>
              <a:gd name="connsiteX6" fmla="*/ 686790 w 881818"/>
              <a:gd name="connsiteY6" fmla="*/ 96292 h 340414"/>
              <a:gd name="connsiteX7" fmla="*/ 686790 w 881818"/>
              <a:gd name="connsiteY7" fmla="*/ 96292 h 340414"/>
              <a:gd name="connsiteX8" fmla="*/ 393689 w 881818"/>
              <a:gd name="connsiteY8" fmla="*/ 56008 h 340414"/>
              <a:gd name="connsiteX9" fmla="*/ 61769 w 881818"/>
              <a:gd name="connsiteY9" fmla="*/ 128356 h 340414"/>
              <a:gd name="connsiteX10" fmla="*/ 0 w 881818"/>
              <a:gd name="connsiteY10" fmla="*/ 104010 h 340414"/>
              <a:gd name="connsiteX0" fmla="*/ 0 w 881818"/>
              <a:gd name="connsiteY0" fmla="*/ 104636 h 341040"/>
              <a:gd name="connsiteX1" fmla="*/ 420298 w 881818"/>
              <a:gd name="connsiteY1" fmla="*/ 654 h 341040"/>
              <a:gd name="connsiteX2" fmla="*/ 748385 w 881818"/>
              <a:gd name="connsiteY2" fmla="*/ 63341 h 341040"/>
              <a:gd name="connsiteX3" fmla="*/ 850453 w 881818"/>
              <a:gd name="connsiteY3" fmla="*/ 122635 h 341040"/>
              <a:gd name="connsiteX4" fmla="*/ 850451 w 881818"/>
              <a:gd name="connsiteY4" fmla="*/ 122634 h 341040"/>
              <a:gd name="connsiteX5" fmla="*/ 881818 w 881818"/>
              <a:gd name="connsiteY5" fmla="*/ 341040 h 341040"/>
              <a:gd name="connsiteX6" fmla="*/ 642975 w 881818"/>
              <a:gd name="connsiteY6" fmla="*/ 265879 h 341040"/>
              <a:gd name="connsiteX7" fmla="*/ 686790 w 881818"/>
              <a:gd name="connsiteY7" fmla="*/ 96918 h 341040"/>
              <a:gd name="connsiteX8" fmla="*/ 686790 w 881818"/>
              <a:gd name="connsiteY8" fmla="*/ 96918 h 341040"/>
              <a:gd name="connsiteX9" fmla="*/ 393689 w 881818"/>
              <a:gd name="connsiteY9" fmla="*/ 56634 h 341040"/>
              <a:gd name="connsiteX10" fmla="*/ 61769 w 881818"/>
              <a:gd name="connsiteY10" fmla="*/ 128982 h 341040"/>
              <a:gd name="connsiteX11" fmla="*/ 0 w 881818"/>
              <a:gd name="connsiteY11" fmla="*/ 104636 h 341040"/>
              <a:gd name="connsiteX0" fmla="*/ 0 w 881818"/>
              <a:gd name="connsiteY0" fmla="*/ 104636 h 341040"/>
              <a:gd name="connsiteX1" fmla="*/ 420298 w 881818"/>
              <a:gd name="connsiteY1" fmla="*/ 654 h 341040"/>
              <a:gd name="connsiteX2" fmla="*/ 748385 w 881818"/>
              <a:gd name="connsiteY2" fmla="*/ 63341 h 341040"/>
              <a:gd name="connsiteX3" fmla="*/ 850453 w 881818"/>
              <a:gd name="connsiteY3" fmla="*/ 122635 h 341040"/>
              <a:gd name="connsiteX4" fmla="*/ 850451 w 881818"/>
              <a:gd name="connsiteY4" fmla="*/ 122634 h 341040"/>
              <a:gd name="connsiteX5" fmla="*/ 881818 w 881818"/>
              <a:gd name="connsiteY5" fmla="*/ 341040 h 341040"/>
              <a:gd name="connsiteX6" fmla="*/ 642975 w 881818"/>
              <a:gd name="connsiteY6" fmla="*/ 265879 h 341040"/>
              <a:gd name="connsiteX7" fmla="*/ 686790 w 881818"/>
              <a:gd name="connsiteY7" fmla="*/ 96918 h 341040"/>
              <a:gd name="connsiteX8" fmla="*/ 686790 w 881818"/>
              <a:gd name="connsiteY8" fmla="*/ 96918 h 341040"/>
              <a:gd name="connsiteX9" fmla="*/ 393689 w 881818"/>
              <a:gd name="connsiteY9" fmla="*/ 56634 h 341040"/>
              <a:gd name="connsiteX10" fmla="*/ 30264 w 881818"/>
              <a:gd name="connsiteY10" fmla="*/ 225405 h 341040"/>
              <a:gd name="connsiteX11" fmla="*/ 0 w 881818"/>
              <a:gd name="connsiteY11" fmla="*/ 104636 h 341040"/>
              <a:gd name="connsiteX0" fmla="*/ 0 w 931242"/>
              <a:gd name="connsiteY0" fmla="*/ 48993 h 345483"/>
              <a:gd name="connsiteX1" fmla="*/ 469722 w 931242"/>
              <a:gd name="connsiteY1" fmla="*/ 5097 h 345483"/>
              <a:gd name="connsiteX2" fmla="*/ 797809 w 931242"/>
              <a:gd name="connsiteY2" fmla="*/ 67784 h 345483"/>
              <a:gd name="connsiteX3" fmla="*/ 899877 w 931242"/>
              <a:gd name="connsiteY3" fmla="*/ 127078 h 345483"/>
              <a:gd name="connsiteX4" fmla="*/ 899875 w 931242"/>
              <a:gd name="connsiteY4" fmla="*/ 127077 h 345483"/>
              <a:gd name="connsiteX5" fmla="*/ 931242 w 931242"/>
              <a:gd name="connsiteY5" fmla="*/ 345483 h 345483"/>
              <a:gd name="connsiteX6" fmla="*/ 692399 w 931242"/>
              <a:gd name="connsiteY6" fmla="*/ 270322 h 345483"/>
              <a:gd name="connsiteX7" fmla="*/ 736214 w 931242"/>
              <a:gd name="connsiteY7" fmla="*/ 101361 h 345483"/>
              <a:gd name="connsiteX8" fmla="*/ 736214 w 931242"/>
              <a:gd name="connsiteY8" fmla="*/ 101361 h 345483"/>
              <a:gd name="connsiteX9" fmla="*/ 443113 w 931242"/>
              <a:gd name="connsiteY9" fmla="*/ 61077 h 345483"/>
              <a:gd name="connsiteX10" fmla="*/ 79688 w 931242"/>
              <a:gd name="connsiteY10" fmla="*/ 229848 h 345483"/>
              <a:gd name="connsiteX11" fmla="*/ 0 w 931242"/>
              <a:gd name="connsiteY11" fmla="*/ 48993 h 345483"/>
              <a:gd name="connsiteX0" fmla="*/ 0 w 931242"/>
              <a:gd name="connsiteY0" fmla="*/ 48993 h 345483"/>
              <a:gd name="connsiteX1" fmla="*/ 469722 w 931242"/>
              <a:gd name="connsiteY1" fmla="*/ 5097 h 345483"/>
              <a:gd name="connsiteX2" fmla="*/ 797809 w 931242"/>
              <a:gd name="connsiteY2" fmla="*/ 67784 h 345483"/>
              <a:gd name="connsiteX3" fmla="*/ 899877 w 931242"/>
              <a:gd name="connsiteY3" fmla="*/ 127078 h 345483"/>
              <a:gd name="connsiteX4" fmla="*/ 899875 w 931242"/>
              <a:gd name="connsiteY4" fmla="*/ 127077 h 345483"/>
              <a:gd name="connsiteX5" fmla="*/ 931242 w 931242"/>
              <a:gd name="connsiteY5" fmla="*/ 345483 h 345483"/>
              <a:gd name="connsiteX6" fmla="*/ 692399 w 931242"/>
              <a:gd name="connsiteY6" fmla="*/ 270322 h 345483"/>
              <a:gd name="connsiteX7" fmla="*/ 736214 w 931242"/>
              <a:gd name="connsiteY7" fmla="*/ 101361 h 345483"/>
              <a:gd name="connsiteX8" fmla="*/ 736214 w 931242"/>
              <a:gd name="connsiteY8" fmla="*/ 101361 h 345483"/>
              <a:gd name="connsiteX9" fmla="*/ 443113 w 931242"/>
              <a:gd name="connsiteY9" fmla="*/ 61077 h 345483"/>
              <a:gd name="connsiteX10" fmla="*/ 27346 w 931242"/>
              <a:gd name="connsiteY10" fmla="*/ 313189 h 345483"/>
              <a:gd name="connsiteX11" fmla="*/ 0 w 931242"/>
              <a:gd name="connsiteY11" fmla="*/ 48993 h 345483"/>
              <a:gd name="connsiteX0" fmla="*/ 0 w 984061"/>
              <a:gd name="connsiteY0" fmla="*/ 50884 h 344226"/>
              <a:gd name="connsiteX1" fmla="*/ 522541 w 984061"/>
              <a:gd name="connsiteY1" fmla="*/ 3840 h 344226"/>
              <a:gd name="connsiteX2" fmla="*/ 850628 w 984061"/>
              <a:gd name="connsiteY2" fmla="*/ 66527 h 344226"/>
              <a:gd name="connsiteX3" fmla="*/ 952696 w 984061"/>
              <a:gd name="connsiteY3" fmla="*/ 125821 h 344226"/>
              <a:gd name="connsiteX4" fmla="*/ 952694 w 984061"/>
              <a:gd name="connsiteY4" fmla="*/ 125820 h 344226"/>
              <a:gd name="connsiteX5" fmla="*/ 984061 w 984061"/>
              <a:gd name="connsiteY5" fmla="*/ 344226 h 344226"/>
              <a:gd name="connsiteX6" fmla="*/ 745218 w 984061"/>
              <a:gd name="connsiteY6" fmla="*/ 269065 h 344226"/>
              <a:gd name="connsiteX7" fmla="*/ 789033 w 984061"/>
              <a:gd name="connsiteY7" fmla="*/ 100104 h 344226"/>
              <a:gd name="connsiteX8" fmla="*/ 789033 w 984061"/>
              <a:gd name="connsiteY8" fmla="*/ 100104 h 344226"/>
              <a:gd name="connsiteX9" fmla="*/ 495932 w 984061"/>
              <a:gd name="connsiteY9" fmla="*/ 59820 h 344226"/>
              <a:gd name="connsiteX10" fmla="*/ 80165 w 984061"/>
              <a:gd name="connsiteY10" fmla="*/ 311932 h 344226"/>
              <a:gd name="connsiteX11" fmla="*/ 0 w 984061"/>
              <a:gd name="connsiteY11" fmla="*/ 50884 h 344226"/>
              <a:gd name="connsiteX0" fmla="*/ 0 w 984061"/>
              <a:gd name="connsiteY0" fmla="*/ 50884 h 344226"/>
              <a:gd name="connsiteX1" fmla="*/ 522541 w 984061"/>
              <a:gd name="connsiteY1" fmla="*/ 3840 h 344226"/>
              <a:gd name="connsiteX2" fmla="*/ 850628 w 984061"/>
              <a:gd name="connsiteY2" fmla="*/ 66527 h 344226"/>
              <a:gd name="connsiteX3" fmla="*/ 952696 w 984061"/>
              <a:gd name="connsiteY3" fmla="*/ 125821 h 344226"/>
              <a:gd name="connsiteX4" fmla="*/ 952694 w 984061"/>
              <a:gd name="connsiteY4" fmla="*/ 125820 h 344226"/>
              <a:gd name="connsiteX5" fmla="*/ 984061 w 984061"/>
              <a:gd name="connsiteY5" fmla="*/ 344226 h 344226"/>
              <a:gd name="connsiteX6" fmla="*/ 745218 w 984061"/>
              <a:gd name="connsiteY6" fmla="*/ 269065 h 344226"/>
              <a:gd name="connsiteX7" fmla="*/ 789033 w 984061"/>
              <a:gd name="connsiteY7" fmla="*/ 100104 h 344226"/>
              <a:gd name="connsiteX8" fmla="*/ 789033 w 984061"/>
              <a:gd name="connsiteY8" fmla="*/ 100104 h 344226"/>
              <a:gd name="connsiteX9" fmla="*/ 495932 w 984061"/>
              <a:gd name="connsiteY9" fmla="*/ 59820 h 344226"/>
              <a:gd name="connsiteX10" fmla="*/ 80165 w 984061"/>
              <a:gd name="connsiteY10" fmla="*/ 311932 h 344226"/>
              <a:gd name="connsiteX11" fmla="*/ 0 w 984061"/>
              <a:gd name="connsiteY11" fmla="*/ 50884 h 344226"/>
              <a:gd name="connsiteX0" fmla="*/ 0 w 984061"/>
              <a:gd name="connsiteY0" fmla="*/ 53398 h 346740"/>
              <a:gd name="connsiteX1" fmla="*/ 522541 w 984061"/>
              <a:gd name="connsiteY1" fmla="*/ 6354 h 346740"/>
              <a:gd name="connsiteX2" fmla="*/ 900768 w 984061"/>
              <a:gd name="connsiteY2" fmla="*/ 103179 h 346740"/>
              <a:gd name="connsiteX3" fmla="*/ 952696 w 984061"/>
              <a:gd name="connsiteY3" fmla="*/ 128335 h 346740"/>
              <a:gd name="connsiteX4" fmla="*/ 952694 w 984061"/>
              <a:gd name="connsiteY4" fmla="*/ 128334 h 346740"/>
              <a:gd name="connsiteX5" fmla="*/ 984061 w 984061"/>
              <a:gd name="connsiteY5" fmla="*/ 346740 h 346740"/>
              <a:gd name="connsiteX6" fmla="*/ 745218 w 984061"/>
              <a:gd name="connsiteY6" fmla="*/ 271579 h 346740"/>
              <a:gd name="connsiteX7" fmla="*/ 789033 w 984061"/>
              <a:gd name="connsiteY7" fmla="*/ 102618 h 346740"/>
              <a:gd name="connsiteX8" fmla="*/ 789033 w 984061"/>
              <a:gd name="connsiteY8" fmla="*/ 102618 h 346740"/>
              <a:gd name="connsiteX9" fmla="*/ 495932 w 984061"/>
              <a:gd name="connsiteY9" fmla="*/ 62334 h 346740"/>
              <a:gd name="connsiteX10" fmla="*/ 80165 w 984061"/>
              <a:gd name="connsiteY10" fmla="*/ 314446 h 346740"/>
              <a:gd name="connsiteX11" fmla="*/ 0 w 984061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745218 w 1028660"/>
              <a:gd name="connsiteY6" fmla="*/ 271579 h 346740"/>
              <a:gd name="connsiteX7" fmla="*/ 789033 w 1028660"/>
              <a:gd name="connsiteY7" fmla="*/ 102618 h 346740"/>
              <a:gd name="connsiteX8" fmla="*/ 789033 w 1028660"/>
              <a:gd name="connsiteY8" fmla="*/ 102618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789033 w 1028660"/>
              <a:gd name="connsiteY8" fmla="*/ 102618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54117 w 1028660"/>
              <a:gd name="connsiteY7" fmla="*/ 159396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95062 w 1028660"/>
              <a:gd name="connsiteY7" fmla="*/ 153296 h 346740"/>
              <a:gd name="connsiteX8" fmla="*/ 495932 w 1028660"/>
              <a:gd name="connsiteY8" fmla="*/ 62334 h 346740"/>
              <a:gd name="connsiteX9" fmla="*/ 80165 w 1028660"/>
              <a:gd name="connsiteY9" fmla="*/ 314446 h 346740"/>
              <a:gd name="connsiteX10" fmla="*/ 0 w 1028660"/>
              <a:gd name="connsiteY10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95062 w 1028660"/>
              <a:gd name="connsiteY7" fmla="*/ 153296 h 346740"/>
              <a:gd name="connsiteX8" fmla="*/ 495932 w 1028660"/>
              <a:gd name="connsiteY8" fmla="*/ 62334 h 346740"/>
              <a:gd name="connsiteX9" fmla="*/ 80165 w 1028660"/>
              <a:gd name="connsiteY9" fmla="*/ 314446 h 346740"/>
              <a:gd name="connsiteX10" fmla="*/ 0 w 1028660"/>
              <a:gd name="connsiteY10" fmla="*/ 53398 h 346740"/>
              <a:gd name="connsiteX0" fmla="*/ 0 w 1028660"/>
              <a:gd name="connsiteY0" fmla="*/ 55254 h 348596"/>
              <a:gd name="connsiteX1" fmla="*/ 522541 w 1028660"/>
              <a:gd name="connsiteY1" fmla="*/ 8210 h 348596"/>
              <a:gd name="connsiteX2" fmla="*/ 952696 w 1028660"/>
              <a:gd name="connsiteY2" fmla="*/ 130191 h 348596"/>
              <a:gd name="connsiteX3" fmla="*/ 1028660 w 1028660"/>
              <a:gd name="connsiteY3" fmla="*/ 106317 h 348596"/>
              <a:gd name="connsiteX4" fmla="*/ 984061 w 1028660"/>
              <a:gd name="connsiteY4" fmla="*/ 348596 h 348596"/>
              <a:gd name="connsiteX5" fmla="*/ 830385 w 1028660"/>
              <a:gd name="connsiteY5" fmla="*/ 175809 h 348596"/>
              <a:gd name="connsiteX6" fmla="*/ 895062 w 1028660"/>
              <a:gd name="connsiteY6" fmla="*/ 155152 h 348596"/>
              <a:gd name="connsiteX7" fmla="*/ 495932 w 1028660"/>
              <a:gd name="connsiteY7" fmla="*/ 64190 h 348596"/>
              <a:gd name="connsiteX8" fmla="*/ 80165 w 1028660"/>
              <a:gd name="connsiteY8" fmla="*/ 316302 h 348596"/>
              <a:gd name="connsiteX9" fmla="*/ 0 w 1028660"/>
              <a:gd name="connsiteY9" fmla="*/ 55254 h 348596"/>
              <a:gd name="connsiteX0" fmla="*/ 0 w 1028660"/>
              <a:gd name="connsiteY0" fmla="*/ 55254 h 348596"/>
              <a:gd name="connsiteX1" fmla="*/ 522541 w 1028660"/>
              <a:gd name="connsiteY1" fmla="*/ 8210 h 348596"/>
              <a:gd name="connsiteX2" fmla="*/ 952696 w 1028660"/>
              <a:gd name="connsiteY2" fmla="*/ 130191 h 348596"/>
              <a:gd name="connsiteX3" fmla="*/ 1028660 w 1028660"/>
              <a:gd name="connsiteY3" fmla="*/ 106317 h 348596"/>
              <a:gd name="connsiteX4" fmla="*/ 984061 w 1028660"/>
              <a:gd name="connsiteY4" fmla="*/ 348596 h 348596"/>
              <a:gd name="connsiteX5" fmla="*/ 830385 w 1028660"/>
              <a:gd name="connsiteY5" fmla="*/ 175809 h 348596"/>
              <a:gd name="connsiteX6" fmla="*/ 895062 w 1028660"/>
              <a:gd name="connsiteY6" fmla="*/ 155152 h 348596"/>
              <a:gd name="connsiteX7" fmla="*/ 80165 w 1028660"/>
              <a:gd name="connsiteY7" fmla="*/ 316302 h 348596"/>
              <a:gd name="connsiteX8" fmla="*/ 0 w 1028660"/>
              <a:gd name="connsiteY8" fmla="*/ 55254 h 348596"/>
              <a:gd name="connsiteX0" fmla="*/ 0 w 1028660"/>
              <a:gd name="connsiteY0" fmla="*/ 6075 h 299417"/>
              <a:gd name="connsiteX1" fmla="*/ 952696 w 1028660"/>
              <a:gd name="connsiteY1" fmla="*/ 81012 h 299417"/>
              <a:gd name="connsiteX2" fmla="*/ 1028660 w 1028660"/>
              <a:gd name="connsiteY2" fmla="*/ 57138 h 299417"/>
              <a:gd name="connsiteX3" fmla="*/ 984061 w 1028660"/>
              <a:gd name="connsiteY3" fmla="*/ 299417 h 299417"/>
              <a:gd name="connsiteX4" fmla="*/ 830385 w 1028660"/>
              <a:gd name="connsiteY4" fmla="*/ 126630 h 299417"/>
              <a:gd name="connsiteX5" fmla="*/ 895062 w 1028660"/>
              <a:gd name="connsiteY5" fmla="*/ 105973 h 299417"/>
              <a:gd name="connsiteX6" fmla="*/ 80165 w 1028660"/>
              <a:gd name="connsiteY6" fmla="*/ 267123 h 299417"/>
              <a:gd name="connsiteX7" fmla="*/ 0 w 1028660"/>
              <a:gd name="connsiteY7" fmla="*/ 6075 h 299417"/>
              <a:gd name="connsiteX0" fmla="*/ 0 w 1028660"/>
              <a:gd name="connsiteY0" fmla="*/ 53290 h 346632"/>
              <a:gd name="connsiteX1" fmla="*/ 952696 w 1028660"/>
              <a:gd name="connsiteY1" fmla="*/ 128227 h 346632"/>
              <a:gd name="connsiteX2" fmla="*/ 1028660 w 1028660"/>
              <a:gd name="connsiteY2" fmla="*/ 104353 h 346632"/>
              <a:gd name="connsiteX3" fmla="*/ 984061 w 1028660"/>
              <a:gd name="connsiteY3" fmla="*/ 346632 h 346632"/>
              <a:gd name="connsiteX4" fmla="*/ 830385 w 1028660"/>
              <a:gd name="connsiteY4" fmla="*/ 173845 h 346632"/>
              <a:gd name="connsiteX5" fmla="*/ 895062 w 1028660"/>
              <a:gd name="connsiteY5" fmla="*/ 153188 h 346632"/>
              <a:gd name="connsiteX6" fmla="*/ 80165 w 1028660"/>
              <a:gd name="connsiteY6" fmla="*/ 314338 h 346632"/>
              <a:gd name="connsiteX7" fmla="*/ 0 w 1028660"/>
              <a:gd name="connsiteY7" fmla="*/ 53290 h 346632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59206 w 1028660"/>
              <a:gd name="connsiteY6" fmla="*/ 396757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59206 w 1028660"/>
              <a:gd name="connsiteY6" fmla="*/ 396757 h 421005"/>
              <a:gd name="connsiteX7" fmla="*/ 0 w 1028660"/>
              <a:gd name="connsiteY7" fmla="*/ 127663 h 421005"/>
              <a:gd name="connsiteX0" fmla="*/ 0 w 1028660"/>
              <a:gd name="connsiteY0" fmla="*/ 142315 h 435657"/>
              <a:gd name="connsiteX1" fmla="*/ 952696 w 1028660"/>
              <a:gd name="connsiteY1" fmla="*/ 217252 h 435657"/>
              <a:gd name="connsiteX2" fmla="*/ 1028660 w 1028660"/>
              <a:gd name="connsiteY2" fmla="*/ 193378 h 435657"/>
              <a:gd name="connsiteX3" fmla="*/ 984061 w 1028660"/>
              <a:gd name="connsiteY3" fmla="*/ 435657 h 435657"/>
              <a:gd name="connsiteX4" fmla="*/ 830385 w 1028660"/>
              <a:gd name="connsiteY4" fmla="*/ 262870 h 435657"/>
              <a:gd name="connsiteX5" fmla="*/ 895062 w 1028660"/>
              <a:gd name="connsiteY5" fmla="*/ 242213 h 435657"/>
              <a:gd name="connsiteX6" fmla="*/ 59206 w 1028660"/>
              <a:gd name="connsiteY6" fmla="*/ 411409 h 435657"/>
              <a:gd name="connsiteX7" fmla="*/ 0 w 1028660"/>
              <a:gd name="connsiteY7" fmla="*/ 142315 h 435657"/>
              <a:gd name="connsiteX0" fmla="*/ 0 w 1028660"/>
              <a:gd name="connsiteY0" fmla="*/ 177499 h 470841"/>
              <a:gd name="connsiteX1" fmla="*/ 952696 w 1028660"/>
              <a:gd name="connsiteY1" fmla="*/ 252436 h 470841"/>
              <a:gd name="connsiteX2" fmla="*/ 1028660 w 1028660"/>
              <a:gd name="connsiteY2" fmla="*/ 228562 h 470841"/>
              <a:gd name="connsiteX3" fmla="*/ 984061 w 1028660"/>
              <a:gd name="connsiteY3" fmla="*/ 470841 h 470841"/>
              <a:gd name="connsiteX4" fmla="*/ 830385 w 1028660"/>
              <a:gd name="connsiteY4" fmla="*/ 298054 h 470841"/>
              <a:gd name="connsiteX5" fmla="*/ 895062 w 1028660"/>
              <a:gd name="connsiteY5" fmla="*/ 277397 h 470841"/>
              <a:gd name="connsiteX6" fmla="*/ 59206 w 1028660"/>
              <a:gd name="connsiteY6" fmla="*/ 446593 h 470841"/>
              <a:gd name="connsiteX7" fmla="*/ 0 w 1028660"/>
              <a:gd name="connsiteY7" fmla="*/ 177499 h 470841"/>
              <a:gd name="connsiteX0" fmla="*/ 0 w 1028660"/>
              <a:gd name="connsiteY0" fmla="*/ 170328 h 463670"/>
              <a:gd name="connsiteX1" fmla="*/ 952696 w 1028660"/>
              <a:gd name="connsiteY1" fmla="*/ 245265 h 463670"/>
              <a:gd name="connsiteX2" fmla="*/ 1028660 w 1028660"/>
              <a:gd name="connsiteY2" fmla="*/ 221391 h 463670"/>
              <a:gd name="connsiteX3" fmla="*/ 984061 w 1028660"/>
              <a:gd name="connsiteY3" fmla="*/ 463670 h 463670"/>
              <a:gd name="connsiteX4" fmla="*/ 830385 w 1028660"/>
              <a:gd name="connsiteY4" fmla="*/ 290883 h 463670"/>
              <a:gd name="connsiteX5" fmla="*/ 895062 w 1028660"/>
              <a:gd name="connsiteY5" fmla="*/ 270226 h 463670"/>
              <a:gd name="connsiteX6" fmla="*/ 59206 w 1028660"/>
              <a:gd name="connsiteY6" fmla="*/ 439422 h 463670"/>
              <a:gd name="connsiteX7" fmla="*/ 0 w 1028660"/>
              <a:gd name="connsiteY7" fmla="*/ 170328 h 463670"/>
              <a:gd name="connsiteX0" fmla="*/ 0 w 1031489"/>
              <a:gd name="connsiteY0" fmla="*/ 170328 h 463670"/>
              <a:gd name="connsiteX1" fmla="*/ 952696 w 1031489"/>
              <a:gd name="connsiteY1" fmla="*/ 245265 h 463670"/>
              <a:gd name="connsiteX2" fmla="*/ 1031489 w 1031489"/>
              <a:gd name="connsiteY2" fmla="*/ 233771 h 463670"/>
              <a:gd name="connsiteX3" fmla="*/ 984061 w 1031489"/>
              <a:gd name="connsiteY3" fmla="*/ 463670 h 463670"/>
              <a:gd name="connsiteX4" fmla="*/ 830385 w 1031489"/>
              <a:gd name="connsiteY4" fmla="*/ 290883 h 463670"/>
              <a:gd name="connsiteX5" fmla="*/ 895062 w 1031489"/>
              <a:gd name="connsiteY5" fmla="*/ 270226 h 463670"/>
              <a:gd name="connsiteX6" fmla="*/ 59206 w 1031489"/>
              <a:gd name="connsiteY6" fmla="*/ 439422 h 463670"/>
              <a:gd name="connsiteX7" fmla="*/ 0 w 1031489"/>
              <a:gd name="connsiteY7" fmla="*/ 170328 h 463670"/>
              <a:gd name="connsiteX0" fmla="*/ 0 w 1031489"/>
              <a:gd name="connsiteY0" fmla="*/ 162833 h 456175"/>
              <a:gd name="connsiteX1" fmla="*/ 959328 w 1031489"/>
              <a:gd name="connsiteY1" fmla="*/ 252539 h 456175"/>
              <a:gd name="connsiteX2" fmla="*/ 1031489 w 1031489"/>
              <a:gd name="connsiteY2" fmla="*/ 226276 h 456175"/>
              <a:gd name="connsiteX3" fmla="*/ 984061 w 1031489"/>
              <a:gd name="connsiteY3" fmla="*/ 456175 h 456175"/>
              <a:gd name="connsiteX4" fmla="*/ 830385 w 1031489"/>
              <a:gd name="connsiteY4" fmla="*/ 283388 h 456175"/>
              <a:gd name="connsiteX5" fmla="*/ 895062 w 1031489"/>
              <a:gd name="connsiteY5" fmla="*/ 262731 h 456175"/>
              <a:gd name="connsiteX6" fmla="*/ 59206 w 1031489"/>
              <a:gd name="connsiteY6" fmla="*/ 431927 h 456175"/>
              <a:gd name="connsiteX7" fmla="*/ 0 w 1031489"/>
              <a:gd name="connsiteY7" fmla="*/ 162833 h 456175"/>
              <a:gd name="connsiteX0" fmla="*/ 0 w 1031489"/>
              <a:gd name="connsiteY0" fmla="*/ 169459 h 462801"/>
              <a:gd name="connsiteX1" fmla="*/ 959594 w 1031489"/>
              <a:gd name="connsiteY1" fmla="*/ 246077 h 462801"/>
              <a:gd name="connsiteX2" fmla="*/ 1031489 w 1031489"/>
              <a:gd name="connsiteY2" fmla="*/ 232902 h 462801"/>
              <a:gd name="connsiteX3" fmla="*/ 984061 w 1031489"/>
              <a:gd name="connsiteY3" fmla="*/ 462801 h 462801"/>
              <a:gd name="connsiteX4" fmla="*/ 830385 w 1031489"/>
              <a:gd name="connsiteY4" fmla="*/ 290014 h 462801"/>
              <a:gd name="connsiteX5" fmla="*/ 895062 w 1031489"/>
              <a:gd name="connsiteY5" fmla="*/ 269357 h 462801"/>
              <a:gd name="connsiteX6" fmla="*/ 59206 w 1031489"/>
              <a:gd name="connsiteY6" fmla="*/ 438553 h 462801"/>
              <a:gd name="connsiteX7" fmla="*/ 0 w 1031489"/>
              <a:gd name="connsiteY7" fmla="*/ 169459 h 462801"/>
              <a:gd name="connsiteX0" fmla="*/ 0 w 1031489"/>
              <a:gd name="connsiteY0" fmla="*/ 163185 h 456527"/>
              <a:gd name="connsiteX1" fmla="*/ 962423 w 1031489"/>
              <a:gd name="connsiteY1" fmla="*/ 252184 h 456527"/>
              <a:gd name="connsiteX2" fmla="*/ 1031489 w 1031489"/>
              <a:gd name="connsiteY2" fmla="*/ 226628 h 456527"/>
              <a:gd name="connsiteX3" fmla="*/ 984061 w 1031489"/>
              <a:gd name="connsiteY3" fmla="*/ 456527 h 456527"/>
              <a:gd name="connsiteX4" fmla="*/ 830385 w 1031489"/>
              <a:gd name="connsiteY4" fmla="*/ 283740 h 456527"/>
              <a:gd name="connsiteX5" fmla="*/ 895062 w 1031489"/>
              <a:gd name="connsiteY5" fmla="*/ 263083 h 456527"/>
              <a:gd name="connsiteX6" fmla="*/ 59206 w 1031489"/>
              <a:gd name="connsiteY6" fmla="*/ 432279 h 456527"/>
              <a:gd name="connsiteX7" fmla="*/ 0 w 1031489"/>
              <a:gd name="connsiteY7" fmla="*/ 163185 h 456527"/>
              <a:gd name="connsiteX0" fmla="*/ 0 w 1031223"/>
              <a:gd name="connsiteY0" fmla="*/ 163185 h 456527"/>
              <a:gd name="connsiteX1" fmla="*/ 962423 w 1031223"/>
              <a:gd name="connsiteY1" fmla="*/ 252184 h 456527"/>
              <a:gd name="connsiteX2" fmla="*/ 1031223 w 1031223"/>
              <a:gd name="connsiteY2" fmla="*/ 239717 h 456527"/>
              <a:gd name="connsiteX3" fmla="*/ 984061 w 1031223"/>
              <a:gd name="connsiteY3" fmla="*/ 456527 h 456527"/>
              <a:gd name="connsiteX4" fmla="*/ 830385 w 1031223"/>
              <a:gd name="connsiteY4" fmla="*/ 283740 h 456527"/>
              <a:gd name="connsiteX5" fmla="*/ 895062 w 1031223"/>
              <a:gd name="connsiteY5" fmla="*/ 263083 h 456527"/>
              <a:gd name="connsiteX6" fmla="*/ 59206 w 1031223"/>
              <a:gd name="connsiteY6" fmla="*/ 432279 h 456527"/>
              <a:gd name="connsiteX7" fmla="*/ 0 w 1031223"/>
              <a:gd name="connsiteY7" fmla="*/ 163185 h 456527"/>
              <a:gd name="connsiteX0" fmla="*/ 0 w 1030516"/>
              <a:gd name="connsiteY0" fmla="*/ 163185 h 456527"/>
              <a:gd name="connsiteX1" fmla="*/ 962423 w 1030516"/>
              <a:gd name="connsiteY1" fmla="*/ 252184 h 456527"/>
              <a:gd name="connsiteX2" fmla="*/ 1030516 w 1030516"/>
              <a:gd name="connsiteY2" fmla="*/ 236621 h 456527"/>
              <a:gd name="connsiteX3" fmla="*/ 984061 w 1030516"/>
              <a:gd name="connsiteY3" fmla="*/ 456527 h 456527"/>
              <a:gd name="connsiteX4" fmla="*/ 830385 w 1030516"/>
              <a:gd name="connsiteY4" fmla="*/ 283740 h 456527"/>
              <a:gd name="connsiteX5" fmla="*/ 895062 w 1030516"/>
              <a:gd name="connsiteY5" fmla="*/ 263083 h 456527"/>
              <a:gd name="connsiteX6" fmla="*/ 59206 w 1030516"/>
              <a:gd name="connsiteY6" fmla="*/ 432279 h 456527"/>
              <a:gd name="connsiteX7" fmla="*/ 0 w 1030516"/>
              <a:gd name="connsiteY7" fmla="*/ 163185 h 456527"/>
              <a:gd name="connsiteX0" fmla="*/ 0 w 1037413"/>
              <a:gd name="connsiteY0" fmla="*/ 162348 h 457370"/>
              <a:gd name="connsiteX1" fmla="*/ 969320 w 1037413"/>
              <a:gd name="connsiteY1" fmla="*/ 253027 h 457370"/>
              <a:gd name="connsiteX2" fmla="*/ 1037413 w 1037413"/>
              <a:gd name="connsiteY2" fmla="*/ 237464 h 457370"/>
              <a:gd name="connsiteX3" fmla="*/ 990958 w 1037413"/>
              <a:gd name="connsiteY3" fmla="*/ 457370 h 457370"/>
              <a:gd name="connsiteX4" fmla="*/ 837282 w 1037413"/>
              <a:gd name="connsiteY4" fmla="*/ 284583 h 457370"/>
              <a:gd name="connsiteX5" fmla="*/ 901959 w 1037413"/>
              <a:gd name="connsiteY5" fmla="*/ 263926 h 457370"/>
              <a:gd name="connsiteX6" fmla="*/ 66103 w 1037413"/>
              <a:gd name="connsiteY6" fmla="*/ 433122 h 457370"/>
              <a:gd name="connsiteX7" fmla="*/ 0 w 1037413"/>
              <a:gd name="connsiteY7" fmla="*/ 162348 h 457370"/>
              <a:gd name="connsiteX0" fmla="*/ 0 w 1037413"/>
              <a:gd name="connsiteY0" fmla="*/ 162348 h 524562"/>
              <a:gd name="connsiteX1" fmla="*/ 969320 w 1037413"/>
              <a:gd name="connsiteY1" fmla="*/ 253027 h 524562"/>
              <a:gd name="connsiteX2" fmla="*/ 1037413 w 1037413"/>
              <a:gd name="connsiteY2" fmla="*/ 237464 h 524562"/>
              <a:gd name="connsiteX3" fmla="*/ 990958 w 1037413"/>
              <a:gd name="connsiteY3" fmla="*/ 457370 h 524562"/>
              <a:gd name="connsiteX4" fmla="*/ 837282 w 1037413"/>
              <a:gd name="connsiteY4" fmla="*/ 284583 h 524562"/>
              <a:gd name="connsiteX5" fmla="*/ 901959 w 1037413"/>
              <a:gd name="connsiteY5" fmla="*/ 263926 h 524562"/>
              <a:gd name="connsiteX6" fmla="*/ 157543 w 1037413"/>
              <a:gd name="connsiteY6" fmla="*/ 524562 h 524562"/>
              <a:gd name="connsiteX0" fmla="*/ 0 w 1037413"/>
              <a:gd name="connsiteY0" fmla="*/ 162348 h 498204"/>
              <a:gd name="connsiteX1" fmla="*/ 969320 w 1037413"/>
              <a:gd name="connsiteY1" fmla="*/ 253027 h 498204"/>
              <a:gd name="connsiteX2" fmla="*/ 1037413 w 1037413"/>
              <a:gd name="connsiteY2" fmla="*/ 237464 h 498204"/>
              <a:gd name="connsiteX3" fmla="*/ 990958 w 1037413"/>
              <a:gd name="connsiteY3" fmla="*/ 457370 h 498204"/>
              <a:gd name="connsiteX4" fmla="*/ 837282 w 1037413"/>
              <a:gd name="connsiteY4" fmla="*/ 284583 h 498204"/>
              <a:gd name="connsiteX5" fmla="*/ 901959 w 1037413"/>
              <a:gd name="connsiteY5" fmla="*/ 263926 h 498204"/>
              <a:gd name="connsiteX6" fmla="*/ 73356 w 1037413"/>
              <a:gd name="connsiteY6" fmla="*/ 498204 h 498204"/>
              <a:gd name="connsiteX0" fmla="*/ 0 w 1037413"/>
              <a:gd name="connsiteY0" fmla="*/ 162348 h 498204"/>
              <a:gd name="connsiteX1" fmla="*/ 969320 w 1037413"/>
              <a:gd name="connsiteY1" fmla="*/ 253027 h 498204"/>
              <a:gd name="connsiteX2" fmla="*/ 1037413 w 1037413"/>
              <a:gd name="connsiteY2" fmla="*/ 237464 h 498204"/>
              <a:gd name="connsiteX3" fmla="*/ 990958 w 1037413"/>
              <a:gd name="connsiteY3" fmla="*/ 457370 h 498204"/>
              <a:gd name="connsiteX4" fmla="*/ 837282 w 1037413"/>
              <a:gd name="connsiteY4" fmla="*/ 284583 h 498204"/>
              <a:gd name="connsiteX5" fmla="*/ 917435 w 1037413"/>
              <a:gd name="connsiteY5" fmla="*/ 260389 h 498204"/>
              <a:gd name="connsiteX6" fmla="*/ 73356 w 1037413"/>
              <a:gd name="connsiteY6" fmla="*/ 498204 h 498204"/>
              <a:gd name="connsiteX0" fmla="*/ 0 w 1076581"/>
              <a:gd name="connsiteY0" fmla="*/ 101185 h 594189"/>
              <a:gd name="connsiteX1" fmla="*/ 1008488 w 1076581"/>
              <a:gd name="connsiteY1" fmla="*/ 349012 h 594189"/>
              <a:gd name="connsiteX2" fmla="*/ 1076581 w 1076581"/>
              <a:gd name="connsiteY2" fmla="*/ 333449 h 594189"/>
              <a:gd name="connsiteX3" fmla="*/ 1030126 w 1076581"/>
              <a:gd name="connsiteY3" fmla="*/ 553355 h 594189"/>
              <a:gd name="connsiteX4" fmla="*/ 876450 w 1076581"/>
              <a:gd name="connsiteY4" fmla="*/ 380568 h 594189"/>
              <a:gd name="connsiteX5" fmla="*/ 956603 w 1076581"/>
              <a:gd name="connsiteY5" fmla="*/ 356374 h 594189"/>
              <a:gd name="connsiteX6" fmla="*/ 112524 w 1076581"/>
              <a:gd name="connsiteY6" fmla="*/ 594189 h 594189"/>
              <a:gd name="connsiteX0" fmla="*/ 0 w 1076581"/>
              <a:gd name="connsiteY0" fmla="*/ 0 h 493004"/>
              <a:gd name="connsiteX1" fmla="*/ 1008488 w 1076581"/>
              <a:gd name="connsiteY1" fmla="*/ 247827 h 493004"/>
              <a:gd name="connsiteX2" fmla="*/ 1076581 w 1076581"/>
              <a:gd name="connsiteY2" fmla="*/ 232264 h 493004"/>
              <a:gd name="connsiteX3" fmla="*/ 1030126 w 1076581"/>
              <a:gd name="connsiteY3" fmla="*/ 452170 h 493004"/>
              <a:gd name="connsiteX4" fmla="*/ 876450 w 1076581"/>
              <a:gd name="connsiteY4" fmla="*/ 279383 h 493004"/>
              <a:gd name="connsiteX5" fmla="*/ 956603 w 1076581"/>
              <a:gd name="connsiteY5" fmla="*/ 255189 h 493004"/>
              <a:gd name="connsiteX6" fmla="*/ 112524 w 1076581"/>
              <a:gd name="connsiteY6" fmla="*/ 493004 h 493004"/>
              <a:gd name="connsiteX0" fmla="*/ 0 w 1076581"/>
              <a:gd name="connsiteY0" fmla="*/ 0 h 493004"/>
              <a:gd name="connsiteX1" fmla="*/ 1008488 w 1076581"/>
              <a:gd name="connsiteY1" fmla="*/ 247827 h 493004"/>
              <a:gd name="connsiteX2" fmla="*/ 1076581 w 1076581"/>
              <a:gd name="connsiteY2" fmla="*/ 232264 h 493004"/>
              <a:gd name="connsiteX3" fmla="*/ 1030126 w 1076581"/>
              <a:gd name="connsiteY3" fmla="*/ 452170 h 493004"/>
              <a:gd name="connsiteX4" fmla="*/ 876450 w 1076581"/>
              <a:gd name="connsiteY4" fmla="*/ 279383 h 493004"/>
              <a:gd name="connsiteX5" fmla="*/ 956603 w 1076581"/>
              <a:gd name="connsiteY5" fmla="*/ 255189 h 493004"/>
              <a:gd name="connsiteX6" fmla="*/ 112524 w 1076581"/>
              <a:gd name="connsiteY6" fmla="*/ 493004 h 493004"/>
              <a:gd name="connsiteX0" fmla="*/ 0 w 1076581"/>
              <a:gd name="connsiteY0" fmla="*/ 0 h 452170"/>
              <a:gd name="connsiteX1" fmla="*/ 1008488 w 1076581"/>
              <a:gd name="connsiteY1" fmla="*/ 247827 h 452170"/>
              <a:gd name="connsiteX2" fmla="*/ 1076581 w 1076581"/>
              <a:gd name="connsiteY2" fmla="*/ 232264 h 452170"/>
              <a:gd name="connsiteX3" fmla="*/ 1030126 w 1076581"/>
              <a:gd name="connsiteY3" fmla="*/ 452170 h 452170"/>
              <a:gd name="connsiteX4" fmla="*/ 876450 w 1076581"/>
              <a:gd name="connsiteY4" fmla="*/ 279383 h 452170"/>
              <a:gd name="connsiteX5" fmla="*/ 956603 w 1076581"/>
              <a:gd name="connsiteY5" fmla="*/ 255189 h 452170"/>
              <a:gd name="connsiteX6" fmla="*/ 91203 w 1076581"/>
              <a:gd name="connsiteY6" fmla="*/ 451542 h 452170"/>
              <a:gd name="connsiteX0" fmla="*/ 0 w 1076581"/>
              <a:gd name="connsiteY0" fmla="*/ 30835 h 483005"/>
              <a:gd name="connsiteX1" fmla="*/ 1008488 w 1076581"/>
              <a:gd name="connsiteY1" fmla="*/ 278662 h 483005"/>
              <a:gd name="connsiteX2" fmla="*/ 1076581 w 1076581"/>
              <a:gd name="connsiteY2" fmla="*/ 263099 h 483005"/>
              <a:gd name="connsiteX3" fmla="*/ 1030126 w 1076581"/>
              <a:gd name="connsiteY3" fmla="*/ 483005 h 483005"/>
              <a:gd name="connsiteX4" fmla="*/ 876450 w 1076581"/>
              <a:gd name="connsiteY4" fmla="*/ 310218 h 483005"/>
              <a:gd name="connsiteX5" fmla="*/ 956603 w 1076581"/>
              <a:gd name="connsiteY5" fmla="*/ 286024 h 483005"/>
              <a:gd name="connsiteX6" fmla="*/ 64771 w 1076581"/>
              <a:gd name="connsiteY6" fmla="*/ 287043 h 483005"/>
              <a:gd name="connsiteX0" fmla="*/ 0 w 1076581"/>
              <a:gd name="connsiteY0" fmla="*/ 35847 h 488017"/>
              <a:gd name="connsiteX1" fmla="*/ 1008488 w 1076581"/>
              <a:gd name="connsiteY1" fmla="*/ 283674 h 488017"/>
              <a:gd name="connsiteX2" fmla="*/ 1076581 w 1076581"/>
              <a:gd name="connsiteY2" fmla="*/ 268111 h 488017"/>
              <a:gd name="connsiteX3" fmla="*/ 1030126 w 1076581"/>
              <a:gd name="connsiteY3" fmla="*/ 488017 h 488017"/>
              <a:gd name="connsiteX4" fmla="*/ 876450 w 1076581"/>
              <a:gd name="connsiteY4" fmla="*/ 315230 h 488017"/>
              <a:gd name="connsiteX5" fmla="*/ 956603 w 1076581"/>
              <a:gd name="connsiteY5" fmla="*/ 291036 h 488017"/>
              <a:gd name="connsiteX6" fmla="*/ 64771 w 1076581"/>
              <a:gd name="connsiteY6" fmla="*/ 292055 h 48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581" h="488017">
                <a:moveTo>
                  <a:pt x="0" y="35847"/>
                </a:moveTo>
                <a:cubicBezTo>
                  <a:pt x="302073" y="40405"/>
                  <a:pt x="920284" y="-144448"/>
                  <a:pt x="1008488" y="283674"/>
                </a:cubicBezTo>
                <a:cubicBezTo>
                  <a:pt x="1008487" y="283674"/>
                  <a:pt x="1076582" y="268111"/>
                  <a:pt x="1076581" y="268111"/>
                </a:cubicBezTo>
                <a:lnTo>
                  <a:pt x="1030126" y="488017"/>
                </a:lnTo>
                <a:cubicBezTo>
                  <a:pt x="1001394" y="451336"/>
                  <a:pt x="905182" y="351911"/>
                  <a:pt x="876450" y="315230"/>
                </a:cubicBezTo>
                <a:cubicBezTo>
                  <a:pt x="918213" y="302624"/>
                  <a:pt x="962646" y="291684"/>
                  <a:pt x="956603" y="291036"/>
                </a:cubicBezTo>
                <a:cubicBezTo>
                  <a:pt x="841583" y="-140538"/>
                  <a:pt x="123052" y="-36893"/>
                  <a:pt x="64771" y="292055"/>
                </a:cubicBezTo>
              </a:path>
            </a:pathLst>
          </a:cu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tx1"/>
              </a:solidFill>
            </a:endParaRPr>
          </a:p>
        </p:txBody>
      </p:sp>
      <p:grpSp>
        <p:nvGrpSpPr>
          <p:cNvPr id="69" name="Agrupar 68"/>
          <p:cNvGrpSpPr>
            <a:grpSpLocks noChangeAspect="1"/>
          </p:cNvGrpSpPr>
          <p:nvPr/>
        </p:nvGrpSpPr>
        <p:grpSpPr>
          <a:xfrm flipH="1">
            <a:off x="2105785" y="4235602"/>
            <a:ext cx="1655999" cy="2098818"/>
            <a:chOff x="2741478" y="2584855"/>
            <a:chExt cx="2965514" cy="3758484"/>
          </a:xfrm>
        </p:grpSpPr>
        <p:sp>
          <p:nvSpPr>
            <p:cNvPr id="57" name="Rectángulo 56"/>
            <p:cNvSpPr/>
            <p:nvPr/>
          </p:nvSpPr>
          <p:spPr>
            <a:xfrm rot="6439301" flipH="1">
              <a:off x="4859077" y="4325665"/>
              <a:ext cx="94146" cy="1308237"/>
            </a:xfrm>
            <a:custGeom>
              <a:avLst/>
              <a:gdLst>
                <a:gd name="connsiteX0" fmla="*/ 0 w 92587"/>
                <a:gd name="connsiteY0" fmla="*/ 0 h 1335321"/>
                <a:gd name="connsiteX1" fmla="*/ 92587 w 92587"/>
                <a:gd name="connsiteY1" fmla="*/ 0 h 1335321"/>
                <a:gd name="connsiteX2" fmla="*/ 92587 w 92587"/>
                <a:gd name="connsiteY2" fmla="*/ 1335321 h 1335321"/>
                <a:gd name="connsiteX3" fmla="*/ 0 w 92587"/>
                <a:gd name="connsiteY3" fmla="*/ 1335321 h 1335321"/>
                <a:gd name="connsiteX4" fmla="*/ 0 w 92587"/>
                <a:gd name="connsiteY4" fmla="*/ 0 h 1335321"/>
                <a:gd name="connsiteX0" fmla="*/ 0 w 95198"/>
                <a:gd name="connsiteY0" fmla="*/ 72354 h 1335321"/>
                <a:gd name="connsiteX1" fmla="*/ 95198 w 95198"/>
                <a:gd name="connsiteY1" fmla="*/ 0 h 1335321"/>
                <a:gd name="connsiteX2" fmla="*/ 95198 w 95198"/>
                <a:gd name="connsiteY2" fmla="*/ 1335321 h 1335321"/>
                <a:gd name="connsiteX3" fmla="*/ 2611 w 95198"/>
                <a:gd name="connsiteY3" fmla="*/ 1335321 h 1335321"/>
                <a:gd name="connsiteX4" fmla="*/ 0 w 95198"/>
                <a:gd name="connsiteY4" fmla="*/ 72354 h 1335321"/>
                <a:gd name="connsiteX0" fmla="*/ 13526 w 92623"/>
                <a:gd name="connsiteY0" fmla="*/ 74049 h 1335321"/>
                <a:gd name="connsiteX1" fmla="*/ 92623 w 92623"/>
                <a:gd name="connsiteY1" fmla="*/ 0 h 1335321"/>
                <a:gd name="connsiteX2" fmla="*/ 92623 w 92623"/>
                <a:gd name="connsiteY2" fmla="*/ 1335321 h 1335321"/>
                <a:gd name="connsiteX3" fmla="*/ 36 w 92623"/>
                <a:gd name="connsiteY3" fmla="*/ 1335321 h 1335321"/>
                <a:gd name="connsiteX4" fmla="*/ 13526 w 92623"/>
                <a:gd name="connsiteY4" fmla="*/ 74049 h 1335321"/>
                <a:gd name="connsiteX0" fmla="*/ 13526 w 94154"/>
                <a:gd name="connsiteY0" fmla="*/ 46965 h 1308237"/>
                <a:gd name="connsiteX1" fmla="*/ 94154 w 94154"/>
                <a:gd name="connsiteY1" fmla="*/ 0 h 1308237"/>
                <a:gd name="connsiteX2" fmla="*/ 92623 w 94154"/>
                <a:gd name="connsiteY2" fmla="*/ 1308237 h 1308237"/>
                <a:gd name="connsiteX3" fmla="*/ 36 w 94154"/>
                <a:gd name="connsiteY3" fmla="*/ 1308237 h 1308237"/>
                <a:gd name="connsiteX4" fmla="*/ 13526 w 94154"/>
                <a:gd name="connsiteY4" fmla="*/ 46965 h 1308237"/>
                <a:gd name="connsiteX0" fmla="*/ 10892 w 94161"/>
                <a:gd name="connsiteY0" fmla="*/ 66096 h 1308237"/>
                <a:gd name="connsiteX1" fmla="*/ 94161 w 94161"/>
                <a:gd name="connsiteY1" fmla="*/ 0 h 1308237"/>
                <a:gd name="connsiteX2" fmla="*/ 92630 w 94161"/>
                <a:gd name="connsiteY2" fmla="*/ 1308237 h 1308237"/>
                <a:gd name="connsiteX3" fmla="*/ 43 w 94161"/>
                <a:gd name="connsiteY3" fmla="*/ 1308237 h 1308237"/>
                <a:gd name="connsiteX4" fmla="*/ 10892 w 94161"/>
                <a:gd name="connsiteY4" fmla="*/ 66096 h 1308237"/>
                <a:gd name="connsiteX0" fmla="*/ 18665 w 94146"/>
                <a:gd name="connsiteY0" fmla="*/ 105109 h 1308237"/>
                <a:gd name="connsiteX1" fmla="*/ 94146 w 94146"/>
                <a:gd name="connsiteY1" fmla="*/ 0 h 1308237"/>
                <a:gd name="connsiteX2" fmla="*/ 92615 w 94146"/>
                <a:gd name="connsiteY2" fmla="*/ 1308237 h 1308237"/>
                <a:gd name="connsiteX3" fmla="*/ 28 w 94146"/>
                <a:gd name="connsiteY3" fmla="*/ 1308237 h 1308237"/>
                <a:gd name="connsiteX4" fmla="*/ 18665 w 94146"/>
                <a:gd name="connsiteY4" fmla="*/ 105109 h 130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46" h="1308237">
                  <a:moveTo>
                    <a:pt x="18665" y="105109"/>
                  </a:moveTo>
                  <a:lnTo>
                    <a:pt x="94146" y="0"/>
                  </a:lnTo>
                  <a:cubicBezTo>
                    <a:pt x="93636" y="436079"/>
                    <a:pt x="93125" y="872158"/>
                    <a:pt x="92615" y="1308237"/>
                  </a:cubicBezTo>
                  <a:lnTo>
                    <a:pt x="28" y="1308237"/>
                  </a:lnTo>
                  <a:cubicBezTo>
                    <a:pt x="-842" y="887248"/>
                    <a:pt x="19535" y="526098"/>
                    <a:pt x="18665" y="105109"/>
                  </a:cubicBezTo>
                  <a:close/>
                </a:path>
              </a:pathLst>
            </a:custGeom>
            <a:solidFill>
              <a:srgbClr val="6B4E45"/>
            </a:solidFill>
            <a:ln>
              <a:solidFill>
                <a:srgbClr val="6B4E4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6" name="Rectángulo 55"/>
            <p:cNvSpPr/>
            <p:nvPr/>
          </p:nvSpPr>
          <p:spPr>
            <a:xfrm rot="5400000" flipH="1">
              <a:off x="4778893" y="4407743"/>
              <a:ext cx="105287" cy="1461663"/>
            </a:xfrm>
            <a:custGeom>
              <a:avLst/>
              <a:gdLst>
                <a:gd name="connsiteX0" fmla="*/ 0 w 89396"/>
                <a:gd name="connsiteY0" fmla="*/ 0 h 1398577"/>
                <a:gd name="connsiteX1" fmla="*/ 89396 w 89396"/>
                <a:gd name="connsiteY1" fmla="*/ 0 h 1398577"/>
                <a:gd name="connsiteX2" fmla="*/ 89396 w 89396"/>
                <a:gd name="connsiteY2" fmla="*/ 1398577 h 1398577"/>
                <a:gd name="connsiteX3" fmla="*/ 0 w 89396"/>
                <a:gd name="connsiteY3" fmla="*/ 1398577 h 1398577"/>
                <a:gd name="connsiteX4" fmla="*/ 0 w 89396"/>
                <a:gd name="connsiteY4" fmla="*/ 0 h 1398577"/>
                <a:gd name="connsiteX0" fmla="*/ 0 w 89396"/>
                <a:gd name="connsiteY0" fmla="*/ 0 h 1423548"/>
                <a:gd name="connsiteX1" fmla="*/ 89396 w 89396"/>
                <a:gd name="connsiteY1" fmla="*/ 0 h 1423548"/>
                <a:gd name="connsiteX2" fmla="*/ 89396 w 89396"/>
                <a:gd name="connsiteY2" fmla="*/ 1398577 h 1423548"/>
                <a:gd name="connsiteX3" fmla="*/ 7135 w 89396"/>
                <a:gd name="connsiteY3" fmla="*/ 1423548 h 1423548"/>
                <a:gd name="connsiteX4" fmla="*/ 0 w 89396"/>
                <a:gd name="connsiteY4" fmla="*/ 0 h 1423548"/>
                <a:gd name="connsiteX0" fmla="*/ 0 w 101658"/>
                <a:gd name="connsiteY0" fmla="*/ 0 h 1423548"/>
                <a:gd name="connsiteX1" fmla="*/ 89396 w 101658"/>
                <a:gd name="connsiteY1" fmla="*/ 0 h 1423548"/>
                <a:gd name="connsiteX2" fmla="*/ 101658 w 101658"/>
                <a:gd name="connsiteY2" fmla="*/ 1398577 h 1423548"/>
                <a:gd name="connsiteX3" fmla="*/ 7135 w 101658"/>
                <a:gd name="connsiteY3" fmla="*/ 1423548 h 1423548"/>
                <a:gd name="connsiteX4" fmla="*/ 0 w 101658"/>
                <a:gd name="connsiteY4" fmla="*/ 0 h 1423548"/>
                <a:gd name="connsiteX0" fmla="*/ 0 w 101658"/>
                <a:gd name="connsiteY0" fmla="*/ 0 h 1411286"/>
                <a:gd name="connsiteX1" fmla="*/ 89396 w 101658"/>
                <a:gd name="connsiteY1" fmla="*/ 0 h 1411286"/>
                <a:gd name="connsiteX2" fmla="*/ 101658 w 101658"/>
                <a:gd name="connsiteY2" fmla="*/ 1398577 h 1411286"/>
                <a:gd name="connsiteX3" fmla="*/ 13266 w 101658"/>
                <a:gd name="connsiteY3" fmla="*/ 1411286 h 1411286"/>
                <a:gd name="connsiteX4" fmla="*/ 0 w 101658"/>
                <a:gd name="connsiteY4" fmla="*/ 0 h 141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58" h="1411286">
                  <a:moveTo>
                    <a:pt x="0" y="0"/>
                  </a:moveTo>
                  <a:lnTo>
                    <a:pt x="89396" y="0"/>
                  </a:lnTo>
                  <a:lnTo>
                    <a:pt x="101658" y="1398577"/>
                  </a:lnTo>
                  <a:lnTo>
                    <a:pt x="13266" y="1411286"/>
                  </a:lnTo>
                  <a:cubicBezTo>
                    <a:pt x="10888" y="936770"/>
                    <a:pt x="2378" y="474516"/>
                    <a:pt x="0" y="0"/>
                  </a:cubicBezTo>
                  <a:close/>
                </a:path>
              </a:pathLst>
            </a:custGeom>
            <a:solidFill>
              <a:srgbClr val="6B4E45"/>
            </a:solidFill>
            <a:ln>
              <a:solidFill>
                <a:srgbClr val="6B4E4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9" name="Rectángulo 58"/>
            <p:cNvSpPr/>
            <p:nvPr/>
          </p:nvSpPr>
          <p:spPr>
            <a:xfrm rot="6505362" flipH="1">
              <a:off x="3176658" y="3038867"/>
              <a:ext cx="2378886" cy="1759516"/>
            </a:xfrm>
            <a:custGeom>
              <a:avLst/>
              <a:gdLst>
                <a:gd name="connsiteX0" fmla="*/ 0 w 2145649"/>
                <a:gd name="connsiteY0" fmla="*/ 0 h 1325343"/>
                <a:gd name="connsiteX1" fmla="*/ 2145649 w 2145649"/>
                <a:gd name="connsiteY1" fmla="*/ 0 h 1325343"/>
                <a:gd name="connsiteX2" fmla="*/ 2145649 w 2145649"/>
                <a:gd name="connsiteY2" fmla="*/ 1325343 h 1325343"/>
                <a:gd name="connsiteX3" fmla="*/ 0 w 2145649"/>
                <a:gd name="connsiteY3" fmla="*/ 1325343 h 1325343"/>
                <a:gd name="connsiteX4" fmla="*/ 0 w 2145649"/>
                <a:gd name="connsiteY4" fmla="*/ 0 h 1325343"/>
                <a:gd name="connsiteX0" fmla="*/ 0 w 2247138"/>
                <a:gd name="connsiteY0" fmla="*/ 191797 h 1517140"/>
                <a:gd name="connsiteX1" fmla="*/ 2247138 w 2247138"/>
                <a:gd name="connsiteY1" fmla="*/ 0 h 1517140"/>
                <a:gd name="connsiteX2" fmla="*/ 2145649 w 2247138"/>
                <a:gd name="connsiteY2" fmla="*/ 1517140 h 1517140"/>
                <a:gd name="connsiteX3" fmla="*/ 0 w 2247138"/>
                <a:gd name="connsiteY3" fmla="*/ 1517140 h 1517140"/>
                <a:gd name="connsiteX4" fmla="*/ 0 w 2247138"/>
                <a:gd name="connsiteY4" fmla="*/ 191797 h 1517140"/>
                <a:gd name="connsiteX0" fmla="*/ 0 w 2247138"/>
                <a:gd name="connsiteY0" fmla="*/ 191797 h 1517140"/>
                <a:gd name="connsiteX1" fmla="*/ 2247138 w 2247138"/>
                <a:gd name="connsiteY1" fmla="*/ 0 h 1517140"/>
                <a:gd name="connsiteX2" fmla="*/ 2018039 w 2247138"/>
                <a:gd name="connsiteY2" fmla="*/ 929427 h 1517140"/>
                <a:gd name="connsiteX3" fmla="*/ 0 w 2247138"/>
                <a:gd name="connsiteY3" fmla="*/ 1517140 h 1517140"/>
                <a:gd name="connsiteX4" fmla="*/ 0 w 2247138"/>
                <a:gd name="connsiteY4" fmla="*/ 191797 h 1517140"/>
                <a:gd name="connsiteX0" fmla="*/ 0 w 2247138"/>
                <a:gd name="connsiteY0" fmla="*/ 191797 h 1466371"/>
                <a:gd name="connsiteX1" fmla="*/ 2247138 w 2247138"/>
                <a:gd name="connsiteY1" fmla="*/ 0 h 1466371"/>
                <a:gd name="connsiteX2" fmla="*/ 2018039 w 2247138"/>
                <a:gd name="connsiteY2" fmla="*/ 929427 h 1466371"/>
                <a:gd name="connsiteX3" fmla="*/ 28191 w 2247138"/>
                <a:gd name="connsiteY3" fmla="*/ 1466371 h 1466371"/>
                <a:gd name="connsiteX4" fmla="*/ 0 w 2247138"/>
                <a:gd name="connsiteY4" fmla="*/ 191797 h 1466371"/>
                <a:gd name="connsiteX0" fmla="*/ 0 w 2247138"/>
                <a:gd name="connsiteY0" fmla="*/ 191797 h 1466371"/>
                <a:gd name="connsiteX1" fmla="*/ 2247138 w 2247138"/>
                <a:gd name="connsiteY1" fmla="*/ 0 h 1466371"/>
                <a:gd name="connsiteX2" fmla="*/ 2018039 w 2247138"/>
                <a:gd name="connsiteY2" fmla="*/ 929427 h 1466371"/>
                <a:gd name="connsiteX3" fmla="*/ 28191 w 2247138"/>
                <a:gd name="connsiteY3" fmla="*/ 1466371 h 1466371"/>
                <a:gd name="connsiteX4" fmla="*/ 0 w 2247138"/>
                <a:gd name="connsiteY4" fmla="*/ 191797 h 1466371"/>
                <a:gd name="connsiteX0" fmla="*/ 0 w 2247138"/>
                <a:gd name="connsiteY0" fmla="*/ 191797 h 1466371"/>
                <a:gd name="connsiteX1" fmla="*/ 2247138 w 2247138"/>
                <a:gd name="connsiteY1" fmla="*/ 0 h 1466371"/>
                <a:gd name="connsiteX2" fmla="*/ 2018039 w 2247138"/>
                <a:gd name="connsiteY2" fmla="*/ 929427 h 1466371"/>
                <a:gd name="connsiteX3" fmla="*/ 28191 w 2247138"/>
                <a:gd name="connsiteY3" fmla="*/ 1466371 h 1466371"/>
                <a:gd name="connsiteX4" fmla="*/ 0 w 2247138"/>
                <a:gd name="connsiteY4" fmla="*/ 191797 h 1466371"/>
                <a:gd name="connsiteX0" fmla="*/ 0 w 2222235"/>
                <a:gd name="connsiteY0" fmla="*/ 568577 h 1466371"/>
                <a:gd name="connsiteX1" fmla="*/ 2222235 w 2222235"/>
                <a:gd name="connsiteY1" fmla="*/ 0 h 1466371"/>
                <a:gd name="connsiteX2" fmla="*/ 1993136 w 2222235"/>
                <a:gd name="connsiteY2" fmla="*/ 929427 h 1466371"/>
                <a:gd name="connsiteX3" fmla="*/ 3288 w 2222235"/>
                <a:gd name="connsiteY3" fmla="*/ 1466371 h 1466371"/>
                <a:gd name="connsiteX4" fmla="*/ 0 w 2222235"/>
                <a:gd name="connsiteY4" fmla="*/ 568577 h 1466371"/>
                <a:gd name="connsiteX0" fmla="*/ 13631 w 2235866"/>
                <a:gd name="connsiteY0" fmla="*/ 568577 h 1472015"/>
                <a:gd name="connsiteX1" fmla="*/ 2235866 w 2235866"/>
                <a:gd name="connsiteY1" fmla="*/ 0 h 1472015"/>
                <a:gd name="connsiteX2" fmla="*/ 2006767 w 2235866"/>
                <a:gd name="connsiteY2" fmla="*/ 929427 h 1472015"/>
                <a:gd name="connsiteX3" fmla="*/ 0 w 2235866"/>
                <a:gd name="connsiteY3" fmla="*/ 1472015 h 1472015"/>
                <a:gd name="connsiteX4" fmla="*/ 13631 w 2235866"/>
                <a:gd name="connsiteY4" fmla="*/ 568577 h 1472015"/>
                <a:gd name="connsiteX0" fmla="*/ 13631 w 2235866"/>
                <a:gd name="connsiteY0" fmla="*/ 568577 h 1472015"/>
                <a:gd name="connsiteX1" fmla="*/ 2235866 w 2235866"/>
                <a:gd name="connsiteY1" fmla="*/ 0 h 1472015"/>
                <a:gd name="connsiteX2" fmla="*/ 2006767 w 2235866"/>
                <a:gd name="connsiteY2" fmla="*/ 929427 h 1472015"/>
                <a:gd name="connsiteX3" fmla="*/ 0 w 2235866"/>
                <a:gd name="connsiteY3" fmla="*/ 1472015 h 1472015"/>
                <a:gd name="connsiteX4" fmla="*/ 13631 w 2235866"/>
                <a:gd name="connsiteY4" fmla="*/ 568577 h 1472015"/>
                <a:gd name="connsiteX0" fmla="*/ 13631 w 2235866"/>
                <a:gd name="connsiteY0" fmla="*/ 568577 h 1472015"/>
                <a:gd name="connsiteX1" fmla="*/ 2235866 w 2235866"/>
                <a:gd name="connsiteY1" fmla="*/ 0 h 1472015"/>
                <a:gd name="connsiteX2" fmla="*/ 2006767 w 2235866"/>
                <a:gd name="connsiteY2" fmla="*/ 929427 h 1472015"/>
                <a:gd name="connsiteX3" fmla="*/ 0 w 2235866"/>
                <a:gd name="connsiteY3" fmla="*/ 1472015 h 1472015"/>
                <a:gd name="connsiteX4" fmla="*/ 13631 w 2235866"/>
                <a:gd name="connsiteY4" fmla="*/ 568577 h 1472015"/>
                <a:gd name="connsiteX0" fmla="*/ 13631 w 2304638"/>
                <a:gd name="connsiteY0" fmla="*/ 763753 h 1667191"/>
                <a:gd name="connsiteX1" fmla="*/ 2304638 w 2304638"/>
                <a:gd name="connsiteY1" fmla="*/ 0 h 1667191"/>
                <a:gd name="connsiteX2" fmla="*/ 2006767 w 2304638"/>
                <a:gd name="connsiteY2" fmla="*/ 1124603 h 1667191"/>
                <a:gd name="connsiteX3" fmla="*/ 0 w 2304638"/>
                <a:gd name="connsiteY3" fmla="*/ 1667191 h 1667191"/>
                <a:gd name="connsiteX4" fmla="*/ 13631 w 2304638"/>
                <a:gd name="connsiteY4" fmla="*/ 763753 h 1667191"/>
                <a:gd name="connsiteX0" fmla="*/ 13631 w 2299001"/>
                <a:gd name="connsiteY0" fmla="*/ 746831 h 1650269"/>
                <a:gd name="connsiteX1" fmla="*/ 2299001 w 2299001"/>
                <a:gd name="connsiteY1" fmla="*/ 0 h 1650269"/>
                <a:gd name="connsiteX2" fmla="*/ 2006767 w 2299001"/>
                <a:gd name="connsiteY2" fmla="*/ 1107681 h 1650269"/>
                <a:gd name="connsiteX3" fmla="*/ 0 w 2299001"/>
                <a:gd name="connsiteY3" fmla="*/ 1650269 h 1650269"/>
                <a:gd name="connsiteX4" fmla="*/ 13631 w 2299001"/>
                <a:gd name="connsiteY4" fmla="*/ 746831 h 1650269"/>
                <a:gd name="connsiteX0" fmla="*/ 13631 w 2299001"/>
                <a:gd name="connsiteY0" fmla="*/ 746831 h 1650269"/>
                <a:gd name="connsiteX1" fmla="*/ 2299001 w 2299001"/>
                <a:gd name="connsiteY1" fmla="*/ 0 h 1650269"/>
                <a:gd name="connsiteX2" fmla="*/ 2006767 w 2299001"/>
                <a:gd name="connsiteY2" fmla="*/ 1107681 h 1650269"/>
                <a:gd name="connsiteX3" fmla="*/ 0 w 2299001"/>
                <a:gd name="connsiteY3" fmla="*/ 1650269 h 1650269"/>
                <a:gd name="connsiteX4" fmla="*/ 13631 w 2299001"/>
                <a:gd name="connsiteY4" fmla="*/ 746831 h 1650269"/>
                <a:gd name="connsiteX0" fmla="*/ 13631 w 2299001"/>
                <a:gd name="connsiteY0" fmla="*/ 746831 h 1650269"/>
                <a:gd name="connsiteX1" fmla="*/ 2299001 w 2299001"/>
                <a:gd name="connsiteY1" fmla="*/ 0 h 1650269"/>
                <a:gd name="connsiteX2" fmla="*/ 2006767 w 2299001"/>
                <a:gd name="connsiteY2" fmla="*/ 1107681 h 1650269"/>
                <a:gd name="connsiteX3" fmla="*/ 0 w 2299001"/>
                <a:gd name="connsiteY3" fmla="*/ 1650269 h 1650269"/>
                <a:gd name="connsiteX4" fmla="*/ 13631 w 2299001"/>
                <a:gd name="connsiteY4" fmla="*/ 746831 h 1650269"/>
                <a:gd name="connsiteX0" fmla="*/ 27167 w 2312537"/>
                <a:gd name="connsiteY0" fmla="*/ 746831 h 1657040"/>
                <a:gd name="connsiteX1" fmla="*/ 2312537 w 2312537"/>
                <a:gd name="connsiteY1" fmla="*/ 0 h 1657040"/>
                <a:gd name="connsiteX2" fmla="*/ 2020303 w 2312537"/>
                <a:gd name="connsiteY2" fmla="*/ 1107681 h 1657040"/>
                <a:gd name="connsiteX3" fmla="*/ 0 w 2312537"/>
                <a:gd name="connsiteY3" fmla="*/ 1657040 h 1657040"/>
                <a:gd name="connsiteX4" fmla="*/ 27167 w 2312537"/>
                <a:gd name="connsiteY4" fmla="*/ 746831 h 1657040"/>
                <a:gd name="connsiteX0" fmla="*/ 27167 w 2312526"/>
                <a:gd name="connsiteY0" fmla="*/ 797032 h 1707241"/>
                <a:gd name="connsiteX1" fmla="*/ 2312526 w 2312526"/>
                <a:gd name="connsiteY1" fmla="*/ 0 h 1707241"/>
                <a:gd name="connsiteX2" fmla="*/ 2020303 w 2312526"/>
                <a:gd name="connsiteY2" fmla="*/ 1157882 h 1707241"/>
                <a:gd name="connsiteX3" fmla="*/ 0 w 2312526"/>
                <a:gd name="connsiteY3" fmla="*/ 1707241 h 1707241"/>
                <a:gd name="connsiteX4" fmla="*/ 27167 w 2312526"/>
                <a:gd name="connsiteY4" fmla="*/ 797032 h 1707241"/>
                <a:gd name="connsiteX0" fmla="*/ 0 w 2348628"/>
                <a:gd name="connsiteY0" fmla="*/ 794294 h 1707241"/>
                <a:gd name="connsiteX1" fmla="*/ 2348628 w 2348628"/>
                <a:gd name="connsiteY1" fmla="*/ 0 h 1707241"/>
                <a:gd name="connsiteX2" fmla="*/ 2056405 w 2348628"/>
                <a:gd name="connsiteY2" fmla="*/ 1157882 h 1707241"/>
                <a:gd name="connsiteX3" fmla="*/ 36102 w 2348628"/>
                <a:gd name="connsiteY3" fmla="*/ 1707241 h 1707241"/>
                <a:gd name="connsiteX4" fmla="*/ 0 w 2348628"/>
                <a:gd name="connsiteY4" fmla="*/ 794294 h 1707241"/>
                <a:gd name="connsiteX0" fmla="*/ 0 w 2348628"/>
                <a:gd name="connsiteY0" fmla="*/ 794294 h 1707241"/>
                <a:gd name="connsiteX1" fmla="*/ 2348628 w 2348628"/>
                <a:gd name="connsiteY1" fmla="*/ 0 h 1707241"/>
                <a:gd name="connsiteX2" fmla="*/ 2056405 w 2348628"/>
                <a:gd name="connsiteY2" fmla="*/ 1157882 h 1707241"/>
                <a:gd name="connsiteX3" fmla="*/ 36102 w 2348628"/>
                <a:gd name="connsiteY3" fmla="*/ 1707241 h 1707241"/>
                <a:gd name="connsiteX4" fmla="*/ 0 w 2348628"/>
                <a:gd name="connsiteY4" fmla="*/ 794294 h 1707241"/>
                <a:gd name="connsiteX0" fmla="*/ 0 w 2348628"/>
                <a:gd name="connsiteY0" fmla="*/ 794294 h 1707241"/>
                <a:gd name="connsiteX1" fmla="*/ 2348628 w 2348628"/>
                <a:gd name="connsiteY1" fmla="*/ 0 h 1707241"/>
                <a:gd name="connsiteX2" fmla="*/ 2056405 w 2348628"/>
                <a:gd name="connsiteY2" fmla="*/ 1157882 h 1707241"/>
                <a:gd name="connsiteX3" fmla="*/ 36102 w 2348628"/>
                <a:gd name="connsiteY3" fmla="*/ 1707241 h 1707241"/>
                <a:gd name="connsiteX4" fmla="*/ 0 w 2348628"/>
                <a:gd name="connsiteY4" fmla="*/ 794294 h 1707241"/>
                <a:gd name="connsiteX0" fmla="*/ 0 w 2378886"/>
                <a:gd name="connsiteY0" fmla="*/ 802553 h 1707241"/>
                <a:gd name="connsiteX1" fmla="*/ 2378886 w 2378886"/>
                <a:gd name="connsiteY1" fmla="*/ 0 h 1707241"/>
                <a:gd name="connsiteX2" fmla="*/ 2086663 w 2378886"/>
                <a:gd name="connsiteY2" fmla="*/ 1157882 h 1707241"/>
                <a:gd name="connsiteX3" fmla="*/ 66360 w 2378886"/>
                <a:gd name="connsiteY3" fmla="*/ 1707241 h 1707241"/>
                <a:gd name="connsiteX4" fmla="*/ 0 w 2378886"/>
                <a:gd name="connsiteY4" fmla="*/ 802553 h 1707241"/>
                <a:gd name="connsiteX0" fmla="*/ 0 w 2378886"/>
                <a:gd name="connsiteY0" fmla="*/ 802553 h 1685249"/>
                <a:gd name="connsiteX1" fmla="*/ 2378886 w 2378886"/>
                <a:gd name="connsiteY1" fmla="*/ 0 h 1685249"/>
                <a:gd name="connsiteX2" fmla="*/ 2086663 w 2378886"/>
                <a:gd name="connsiteY2" fmla="*/ 1157882 h 1685249"/>
                <a:gd name="connsiteX3" fmla="*/ 335 w 2378886"/>
                <a:gd name="connsiteY3" fmla="*/ 1685249 h 1685249"/>
                <a:gd name="connsiteX4" fmla="*/ 0 w 2378886"/>
                <a:gd name="connsiteY4" fmla="*/ 802553 h 1685249"/>
                <a:gd name="connsiteX0" fmla="*/ 0 w 2378886"/>
                <a:gd name="connsiteY0" fmla="*/ 802553 h 1685249"/>
                <a:gd name="connsiteX1" fmla="*/ 2378886 w 2378886"/>
                <a:gd name="connsiteY1" fmla="*/ 0 h 1685249"/>
                <a:gd name="connsiteX2" fmla="*/ 2097685 w 2378886"/>
                <a:gd name="connsiteY2" fmla="*/ 1234897 h 1685249"/>
                <a:gd name="connsiteX3" fmla="*/ 335 w 2378886"/>
                <a:gd name="connsiteY3" fmla="*/ 1685249 h 1685249"/>
                <a:gd name="connsiteX4" fmla="*/ 0 w 2378886"/>
                <a:gd name="connsiteY4" fmla="*/ 802553 h 1685249"/>
                <a:gd name="connsiteX0" fmla="*/ 0 w 2378886"/>
                <a:gd name="connsiteY0" fmla="*/ 802553 h 1759516"/>
                <a:gd name="connsiteX1" fmla="*/ 2378886 w 2378886"/>
                <a:gd name="connsiteY1" fmla="*/ 0 h 1759516"/>
                <a:gd name="connsiteX2" fmla="*/ 2097685 w 2378886"/>
                <a:gd name="connsiteY2" fmla="*/ 1234897 h 1759516"/>
                <a:gd name="connsiteX3" fmla="*/ 3103 w 2378886"/>
                <a:gd name="connsiteY3" fmla="*/ 1759516 h 1759516"/>
                <a:gd name="connsiteX4" fmla="*/ 0 w 2378886"/>
                <a:gd name="connsiteY4" fmla="*/ 802553 h 1759516"/>
                <a:gd name="connsiteX0" fmla="*/ 0 w 2378886"/>
                <a:gd name="connsiteY0" fmla="*/ 802553 h 1759516"/>
                <a:gd name="connsiteX1" fmla="*/ 2378886 w 2378886"/>
                <a:gd name="connsiteY1" fmla="*/ 0 h 1759516"/>
                <a:gd name="connsiteX2" fmla="*/ 2097685 w 2378886"/>
                <a:gd name="connsiteY2" fmla="*/ 1234897 h 1759516"/>
                <a:gd name="connsiteX3" fmla="*/ 3103 w 2378886"/>
                <a:gd name="connsiteY3" fmla="*/ 1759516 h 1759516"/>
                <a:gd name="connsiteX4" fmla="*/ 0 w 2378886"/>
                <a:gd name="connsiteY4" fmla="*/ 802553 h 1759516"/>
                <a:gd name="connsiteX0" fmla="*/ 0 w 2378886"/>
                <a:gd name="connsiteY0" fmla="*/ 802553 h 1759516"/>
                <a:gd name="connsiteX1" fmla="*/ 2378886 w 2378886"/>
                <a:gd name="connsiteY1" fmla="*/ 0 h 1759516"/>
                <a:gd name="connsiteX2" fmla="*/ 2097685 w 2378886"/>
                <a:gd name="connsiteY2" fmla="*/ 1234897 h 1759516"/>
                <a:gd name="connsiteX3" fmla="*/ 3103 w 2378886"/>
                <a:gd name="connsiteY3" fmla="*/ 1759516 h 1759516"/>
                <a:gd name="connsiteX4" fmla="*/ 0 w 2378886"/>
                <a:gd name="connsiteY4" fmla="*/ 802553 h 175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886" h="1759516">
                  <a:moveTo>
                    <a:pt x="0" y="802553"/>
                  </a:moveTo>
                  <a:cubicBezTo>
                    <a:pt x="80869" y="135172"/>
                    <a:pt x="1543361" y="112835"/>
                    <a:pt x="2378886" y="0"/>
                  </a:cubicBezTo>
                  <a:lnTo>
                    <a:pt x="2097685" y="1234897"/>
                  </a:lnTo>
                  <a:cubicBezTo>
                    <a:pt x="1406165" y="1261591"/>
                    <a:pt x="208545" y="1144377"/>
                    <a:pt x="3103" y="1759516"/>
                  </a:cubicBezTo>
                  <a:cubicBezTo>
                    <a:pt x="2991" y="1465284"/>
                    <a:pt x="112" y="1096785"/>
                    <a:pt x="0" y="802553"/>
                  </a:cubicBezTo>
                  <a:close/>
                </a:path>
              </a:pathLst>
            </a:custGeom>
            <a:blipFill rotWithShape="1">
              <a:blip r:embed="rId2"/>
              <a:tile tx="0" ty="0" sx="100000" sy="100000" flip="none" algn="tl"/>
            </a:blipFill>
            <a:ln>
              <a:solidFill>
                <a:srgbClr val="00009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5" name="Rectángulo 64"/>
            <p:cNvSpPr/>
            <p:nvPr/>
          </p:nvSpPr>
          <p:spPr>
            <a:xfrm rot="6152435" flipH="1">
              <a:off x="4941949" y="2390858"/>
              <a:ext cx="262878" cy="1267208"/>
            </a:xfrm>
            <a:custGeom>
              <a:avLst/>
              <a:gdLst>
                <a:gd name="connsiteX0" fmla="*/ 0 w 261830"/>
                <a:gd name="connsiteY0" fmla="*/ 0 h 1189379"/>
                <a:gd name="connsiteX1" fmla="*/ 261830 w 261830"/>
                <a:gd name="connsiteY1" fmla="*/ 0 h 1189379"/>
                <a:gd name="connsiteX2" fmla="*/ 261830 w 261830"/>
                <a:gd name="connsiteY2" fmla="*/ 1189379 h 1189379"/>
                <a:gd name="connsiteX3" fmla="*/ 0 w 261830"/>
                <a:gd name="connsiteY3" fmla="*/ 1189379 h 1189379"/>
                <a:gd name="connsiteX4" fmla="*/ 0 w 261830"/>
                <a:gd name="connsiteY4" fmla="*/ 0 h 1189379"/>
                <a:gd name="connsiteX0" fmla="*/ 0 w 262878"/>
                <a:gd name="connsiteY0" fmla="*/ 77829 h 1267208"/>
                <a:gd name="connsiteX1" fmla="*/ 262878 w 262878"/>
                <a:gd name="connsiteY1" fmla="*/ 0 h 1267208"/>
                <a:gd name="connsiteX2" fmla="*/ 261830 w 262878"/>
                <a:gd name="connsiteY2" fmla="*/ 1267208 h 1267208"/>
                <a:gd name="connsiteX3" fmla="*/ 0 w 262878"/>
                <a:gd name="connsiteY3" fmla="*/ 1267208 h 1267208"/>
                <a:gd name="connsiteX4" fmla="*/ 0 w 262878"/>
                <a:gd name="connsiteY4" fmla="*/ 77829 h 126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878" h="1267208">
                  <a:moveTo>
                    <a:pt x="0" y="77829"/>
                  </a:moveTo>
                  <a:lnTo>
                    <a:pt x="262878" y="0"/>
                  </a:lnTo>
                  <a:cubicBezTo>
                    <a:pt x="262529" y="422403"/>
                    <a:pt x="262179" y="844805"/>
                    <a:pt x="261830" y="1267208"/>
                  </a:cubicBezTo>
                  <a:lnTo>
                    <a:pt x="0" y="1267208"/>
                  </a:lnTo>
                  <a:lnTo>
                    <a:pt x="0" y="77829"/>
                  </a:lnTo>
                  <a:close/>
                </a:path>
              </a:pathLst>
            </a:custGeom>
            <a:solidFill>
              <a:srgbClr val="6B4E45"/>
            </a:solidFill>
            <a:ln>
              <a:solidFill>
                <a:srgbClr val="6B4E4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2" name="Rectángulo 51"/>
            <p:cNvSpPr/>
            <p:nvPr/>
          </p:nvSpPr>
          <p:spPr>
            <a:xfrm rot="1968580" flipH="1">
              <a:off x="3470323" y="2661414"/>
              <a:ext cx="92587" cy="3210713"/>
            </a:xfrm>
            <a:prstGeom prst="rect">
              <a:avLst/>
            </a:prstGeom>
            <a:solidFill>
              <a:srgbClr val="6B4E45"/>
            </a:solidFill>
            <a:ln>
              <a:solidFill>
                <a:srgbClr val="6B4E4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1" name="Rectángulo 50"/>
            <p:cNvSpPr/>
            <p:nvPr/>
          </p:nvSpPr>
          <p:spPr>
            <a:xfrm rot="1704888" flipH="1">
              <a:off x="4815725" y="2794379"/>
              <a:ext cx="110645" cy="3548960"/>
            </a:xfrm>
            <a:prstGeom prst="rect">
              <a:avLst/>
            </a:prstGeom>
            <a:solidFill>
              <a:srgbClr val="6B4E45"/>
            </a:solidFill>
            <a:ln>
              <a:solidFill>
                <a:srgbClr val="6B4E4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4" name="Rectángulo 53"/>
            <p:cNvSpPr/>
            <p:nvPr/>
          </p:nvSpPr>
          <p:spPr>
            <a:xfrm rot="6660213" flipH="1">
              <a:off x="3334591" y="5005280"/>
              <a:ext cx="186425" cy="1372652"/>
            </a:xfrm>
            <a:prstGeom prst="rect">
              <a:avLst/>
            </a:prstGeom>
            <a:solidFill>
              <a:srgbClr val="6B4E45"/>
            </a:solidFill>
            <a:ln>
              <a:solidFill>
                <a:srgbClr val="6B4E4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5" name="Rectángulo 54"/>
            <p:cNvSpPr/>
            <p:nvPr/>
          </p:nvSpPr>
          <p:spPr>
            <a:xfrm rot="5400000" flipH="1">
              <a:off x="3485104" y="4067160"/>
              <a:ext cx="92587" cy="1335321"/>
            </a:xfrm>
            <a:prstGeom prst="rect">
              <a:avLst/>
            </a:prstGeom>
            <a:solidFill>
              <a:srgbClr val="6B4E45"/>
            </a:solidFill>
            <a:ln>
              <a:solidFill>
                <a:srgbClr val="6B4E4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8" name="Rectángulo 57"/>
            <p:cNvSpPr/>
            <p:nvPr/>
          </p:nvSpPr>
          <p:spPr>
            <a:xfrm rot="20782369" flipH="1">
              <a:off x="5296731" y="3921721"/>
              <a:ext cx="92385" cy="1294845"/>
            </a:xfrm>
            <a:custGeom>
              <a:avLst/>
              <a:gdLst>
                <a:gd name="connsiteX0" fmla="*/ 0 w 129526"/>
                <a:gd name="connsiteY0" fmla="*/ 0 h 1292601"/>
                <a:gd name="connsiteX1" fmla="*/ 129526 w 129526"/>
                <a:gd name="connsiteY1" fmla="*/ 0 h 1292601"/>
                <a:gd name="connsiteX2" fmla="*/ 129526 w 129526"/>
                <a:gd name="connsiteY2" fmla="*/ 1292601 h 1292601"/>
                <a:gd name="connsiteX3" fmla="*/ 0 w 129526"/>
                <a:gd name="connsiteY3" fmla="*/ 1292601 h 1292601"/>
                <a:gd name="connsiteX4" fmla="*/ 0 w 129526"/>
                <a:gd name="connsiteY4" fmla="*/ 0 h 1292601"/>
                <a:gd name="connsiteX0" fmla="*/ 0 w 129526"/>
                <a:gd name="connsiteY0" fmla="*/ 0 h 1292601"/>
                <a:gd name="connsiteX1" fmla="*/ 129526 w 129526"/>
                <a:gd name="connsiteY1" fmla="*/ 0 h 1292601"/>
                <a:gd name="connsiteX2" fmla="*/ 122793 w 129526"/>
                <a:gd name="connsiteY2" fmla="*/ 1264830 h 1292601"/>
                <a:gd name="connsiteX3" fmla="*/ 0 w 129526"/>
                <a:gd name="connsiteY3" fmla="*/ 1292601 h 1292601"/>
                <a:gd name="connsiteX4" fmla="*/ 0 w 129526"/>
                <a:gd name="connsiteY4" fmla="*/ 0 h 1292601"/>
                <a:gd name="connsiteX0" fmla="*/ 9256 w 138782"/>
                <a:gd name="connsiteY0" fmla="*/ 0 h 1294845"/>
                <a:gd name="connsiteX1" fmla="*/ 138782 w 138782"/>
                <a:gd name="connsiteY1" fmla="*/ 0 h 1294845"/>
                <a:gd name="connsiteX2" fmla="*/ 132049 w 138782"/>
                <a:gd name="connsiteY2" fmla="*/ 1264830 h 1294845"/>
                <a:gd name="connsiteX3" fmla="*/ 0 w 138782"/>
                <a:gd name="connsiteY3" fmla="*/ 1294845 h 1294845"/>
                <a:gd name="connsiteX4" fmla="*/ 9256 w 138782"/>
                <a:gd name="connsiteY4" fmla="*/ 0 h 1294845"/>
                <a:gd name="connsiteX0" fmla="*/ 9256 w 138782"/>
                <a:gd name="connsiteY0" fmla="*/ 0 h 1294845"/>
                <a:gd name="connsiteX1" fmla="*/ 138782 w 138782"/>
                <a:gd name="connsiteY1" fmla="*/ 0 h 1294845"/>
                <a:gd name="connsiteX2" fmla="*/ 91936 w 138782"/>
                <a:gd name="connsiteY2" fmla="*/ 1274555 h 1294845"/>
                <a:gd name="connsiteX3" fmla="*/ 0 w 138782"/>
                <a:gd name="connsiteY3" fmla="*/ 1294845 h 1294845"/>
                <a:gd name="connsiteX4" fmla="*/ 9256 w 138782"/>
                <a:gd name="connsiteY4" fmla="*/ 0 h 1294845"/>
                <a:gd name="connsiteX0" fmla="*/ 9256 w 92385"/>
                <a:gd name="connsiteY0" fmla="*/ 0 h 1294845"/>
                <a:gd name="connsiteX1" fmla="*/ 89412 w 92385"/>
                <a:gd name="connsiteY1" fmla="*/ 11969 h 1294845"/>
                <a:gd name="connsiteX2" fmla="*/ 91936 w 92385"/>
                <a:gd name="connsiteY2" fmla="*/ 1274555 h 1294845"/>
                <a:gd name="connsiteX3" fmla="*/ 0 w 92385"/>
                <a:gd name="connsiteY3" fmla="*/ 1294845 h 1294845"/>
                <a:gd name="connsiteX4" fmla="*/ 9256 w 92385"/>
                <a:gd name="connsiteY4" fmla="*/ 0 h 129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85" h="1294845">
                  <a:moveTo>
                    <a:pt x="9256" y="0"/>
                  </a:moveTo>
                  <a:lnTo>
                    <a:pt x="89412" y="11969"/>
                  </a:lnTo>
                  <a:cubicBezTo>
                    <a:pt x="87168" y="433579"/>
                    <a:pt x="94180" y="852945"/>
                    <a:pt x="91936" y="1274555"/>
                  </a:cubicBezTo>
                  <a:lnTo>
                    <a:pt x="0" y="1294845"/>
                  </a:lnTo>
                  <a:cubicBezTo>
                    <a:pt x="3085" y="863230"/>
                    <a:pt x="6171" y="431615"/>
                    <a:pt x="9256" y="0"/>
                  </a:cubicBezTo>
                  <a:close/>
                </a:path>
              </a:pathLst>
            </a:custGeom>
            <a:solidFill>
              <a:srgbClr val="6B4E45"/>
            </a:solidFill>
            <a:ln>
              <a:solidFill>
                <a:srgbClr val="6B4E4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3" name="Rectángulo 52"/>
            <p:cNvSpPr/>
            <p:nvPr/>
          </p:nvSpPr>
          <p:spPr>
            <a:xfrm rot="6439301" flipH="1">
              <a:off x="3424243" y="4267686"/>
              <a:ext cx="92587" cy="1335321"/>
            </a:xfrm>
            <a:prstGeom prst="rect">
              <a:avLst/>
            </a:prstGeom>
            <a:solidFill>
              <a:srgbClr val="6B4E45"/>
            </a:solidFill>
            <a:ln>
              <a:solidFill>
                <a:srgbClr val="6B4E4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1" name="Rectángulo 60"/>
            <p:cNvSpPr/>
            <p:nvPr/>
          </p:nvSpPr>
          <p:spPr>
            <a:xfrm>
              <a:off x="3001680" y="2809905"/>
              <a:ext cx="2600214" cy="3192938"/>
            </a:xfrm>
            <a:custGeom>
              <a:avLst/>
              <a:gdLst>
                <a:gd name="connsiteX0" fmla="*/ 0 w 199771"/>
                <a:gd name="connsiteY0" fmla="*/ 0 h 1198905"/>
                <a:gd name="connsiteX1" fmla="*/ 199771 w 199771"/>
                <a:gd name="connsiteY1" fmla="*/ 0 h 1198905"/>
                <a:gd name="connsiteX2" fmla="*/ 199771 w 199771"/>
                <a:gd name="connsiteY2" fmla="*/ 1198905 h 1198905"/>
                <a:gd name="connsiteX3" fmla="*/ 0 w 199771"/>
                <a:gd name="connsiteY3" fmla="*/ 1198905 h 1198905"/>
                <a:gd name="connsiteX4" fmla="*/ 0 w 199771"/>
                <a:gd name="connsiteY4" fmla="*/ 0 h 1198905"/>
                <a:gd name="connsiteX0" fmla="*/ 131992 w 331763"/>
                <a:gd name="connsiteY0" fmla="*/ 0 h 1198905"/>
                <a:gd name="connsiteX1" fmla="*/ 331763 w 331763"/>
                <a:gd name="connsiteY1" fmla="*/ 0 h 1198905"/>
                <a:gd name="connsiteX2" fmla="*/ 331763 w 331763"/>
                <a:gd name="connsiteY2" fmla="*/ 1198905 h 1198905"/>
                <a:gd name="connsiteX3" fmla="*/ 0 w 331763"/>
                <a:gd name="connsiteY3" fmla="*/ 942047 h 1198905"/>
                <a:gd name="connsiteX4" fmla="*/ 131992 w 331763"/>
                <a:gd name="connsiteY4" fmla="*/ 0 h 1198905"/>
                <a:gd name="connsiteX0" fmla="*/ 131992 w 331763"/>
                <a:gd name="connsiteY0" fmla="*/ 0 h 1198905"/>
                <a:gd name="connsiteX1" fmla="*/ 331763 w 331763"/>
                <a:gd name="connsiteY1" fmla="*/ 0 h 1198905"/>
                <a:gd name="connsiteX2" fmla="*/ 331763 w 331763"/>
                <a:gd name="connsiteY2" fmla="*/ 1198905 h 1198905"/>
                <a:gd name="connsiteX3" fmla="*/ 0 w 331763"/>
                <a:gd name="connsiteY3" fmla="*/ 942047 h 1198905"/>
                <a:gd name="connsiteX4" fmla="*/ 131992 w 331763"/>
                <a:gd name="connsiteY4" fmla="*/ 0 h 1198905"/>
                <a:gd name="connsiteX0" fmla="*/ 131992 w 331763"/>
                <a:gd name="connsiteY0" fmla="*/ 0 h 1222483"/>
                <a:gd name="connsiteX1" fmla="*/ 331763 w 331763"/>
                <a:gd name="connsiteY1" fmla="*/ 0 h 1222483"/>
                <a:gd name="connsiteX2" fmla="*/ 331763 w 331763"/>
                <a:gd name="connsiteY2" fmla="*/ 1198905 h 1222483"/>
                <a:gd name="connsiteX3" fmla="*/ 0 w 331763"/>
                <a:gd name="connsiteY3" fmla="*/ 942047 h 1222483"/>
                <a:gd name="connsiteX4" fmla="*/ 131992 w 331763"/>
                <a:gd name="connsiteY4" fmla="*/ 0 h 1222483"/>
                <a:gd name="connsiteX0" fmla="*/ 131992 w 331763"/>
                <a:gd name="connsiteY0" fmla="*/ 0 h 1228349"/>
                <a:gd name="connsiteX1" fmla="*/ 331763 w 331763"/>
                <a:gd name="connsiteY1" fmla="*/ 0 h 1228349"/>
                <a:gd name="connsiteX2" fmla="*/ 331763 w 331763"/>
                <a:gd name="connsiteY2" fmla="*/ 1198905 h 1228349"/>
                <a:gd name="connsiteX3" fmla="*/ 0 w 331763"/>
                <a:gd name="connsiteY3" fmla="*/ 974154 h 1228349"/>
                <a:gd name="connsiteX4" fmla="*/ 131992 w 331763"/>
                <a:gd name="connsiteY4" fmla="*/ 0 h 1228349"/>
                <a:gd name="connsiteX0" fmla="*/ 131992 w 331763"/>
                <a:gd name="connsiteY0" fmla="*/ 0 h 1221983"/>
                <a:gd name="connsiteX1" fmla="*/ 331763 w 331763"/>
                <a:gd name="connsiteY1" fmla="*/ 0 h 1221983"/>
                <a:gd name="connsiteX2" fmla="*/ 331763 w 331763"/>
                <a:gd name="connsiteY2" fmla="*/ 1198905 h 1221983"/>
                <a:gd name="connsiteX3" fmla="*/ 0 w 331763"/>
                <a:gd name="connsiteY3" fmla="*/ 974154 h 1221983"/>
                <a:gd name="connsiteX4" fmla="*/ 131992 w 331763"/>
                <a:gd name="connsiteY4" fmla="*/ 0 h 1221983"/>
                <a:gd name="connsiteX0" fmla="*/ 131992 w 374571"/>
                <a:gd name="connsiteY0" fmla="*/ 0 h 1215991"/>
                <a:gd name="connsiteX1" fmla="*/ 331763 w 374571"/>
                <a:gd name="connsiteY1" fmla="*/ 0 h 1215991"/>
                <a:gd name="connsiteX2" fmla="*/ 374571 w 374571"/>
                <a:gd name="connsiteY2" fmla="*/ 1191770 h 1215991"/>
                <a:gd name="connsiteX3" fmla="*/ 0 w 374571"/>
                <a:gd name="connsiteY3" fmla="*/ 974154 h 1215991"/>
                <a:gd name="connsiteX4" fmla="*/ 131992 w 374571"/>
                <a:gd name="connsiteY4" fmla="*/ 0 h 1215991"/>
                <a:gd name="connsiteX0" fmla="*/ 131992 w 688497"/>
                <a:gd name="connsiteY0" fmla="*/ 0 h 1215991"/>
                <a:gd name="connsiteX1" fmla="*/ 688497 w 688497"/>
                <a:gd name="connsiteY1" fmla="*/ 121294 h 1215991"/>
                <a:gd name="connsiteX2" fmla="*/ 374571 w 688497"/>
                <a:gd name="connsiteY2" fmla="*/ 1191770 h 1215991"/>
                <a:gd name="connsiteX3" fmla="*/ 0 w 688497"/>
                <a:gd name="connsiteY3" fmla="*/ 974154 h 1215991"/>
                <a:gd name="connsiteX4" fmla="*/ 131992 w 688497"/>
                <a:gd name="connsiteY4" fmla="*/ 0 h 1215991"/>
                <a:gd name="connsiteX0" fmla="*/ 131992 w 1911265"/>
                <a:gd name="connsiteY0" fmla="*/ 969678 h 2185669"/>
                <a:gd name="connsiteX1" fmla="*/ 1911265 w 1911265"/>
                <a:gd name="connsiteY1" fmla="*/ 90 h 2185669"/>
                <a:gd name="connsiteX2" fmla="*/ 688497 w 1911265"/>
                <a:gd name="connsiteY2" fmla="*/ 1090972 h 2185669"/>
                <a:gd name="connsiteX3" fmla="*/ 374571 w 1911265"/>
                <a:gd name="connsiteY3" fmla="*/ 2161448 h 2185669"/>
                <a:gd name="connsiteX4" fmla="*/ 0 w 1911265"/>
                <a:gd name="connsiteY4" fmla="*/ 1943832 h 2185669"/>
                <a:gd name="connsiteX5" fmla="*/ 131992 w 1911265"/>
                <a:gd name="connsiteY5" fmla="*/ 969678 h 2185669"/>
                <a:gd name="connsiteX0" fmla="*/ 131992 w 1911265"/>
                <a:gd name="connsiteY0" fmla="*/ 969678 h 2185669"/>
                <a:gd name="connsiteX1" fmla="*/ 1911265 w 1911265"/>
                <a:gd name="connsiteY1" fmla="*/ 90 h 2185669"/>
                <a:gd name="connsiteX2" fmla="*/ 670661 w 1911265"/>
                <a:gd name="connsiteY2" fmla="*/ 1115944 h 2185669"/>
                <a:gd name="connsiteX3" fmla="*/ 374571 w 1911265"/>
                <a:gd name="connsiteY3" fmla="*/ 2161448 h 2185669"/>
                <a:gd name="connsiteX4" fmla="*/ 0 w 1911265"/>
                <a:gd name="connsiteY4" fmla="*/ 1943832 h 2185669"/>
                <a:gd name="connsiteX5" fmla="*/ 131992 w 1911265"/>
                <a:gd name="connsiteY5" fmla="*/ 969678 h 2185669"/>
                <a:gd name="connsiteX0" fmla="*/ 131992 w 1911265"/>
                <a:gd name="connsiteY0" fmla="*/ 969678 h 2185669"/>
                <a:gd name="connsiteX1" fmla="*/ 1911265 w 1911265"/>
                <a:gd name="connsiteY1" fmla="*/ 90 h 2185669"/>
                <a:gd name="connsiteX2" fmla="*/ 670661 w 1911265"/>
                <a:gd name="connsiteY2" fmla="*/ 1115944 h 2185669"/>
                <a:gd name="connsiteX3" fmla="*/ 374571 w 1911265"/>
                <a:gd name="connsiteY3" fmla="*/ 2161448 h 2185669"/>
                <a:gd name="connsiteX4" fmla="*/ 0 w 1911265"/>
                <a:gd name="connsiteY4" fmla="*/ 1943832 h 2185669"/>
                <a:gd name="connsiteX5" fmla="*/ 131992 w 1911265"/>
                <a:gd name="connsiteY5" fmla="*/ 969678 h 2185669"/>
                <a:gd name="connsiteX0" fmla="*/ 131992 w 1911265"/>
                <a:gd name="connsiteY0" fmla="*/ 969678 h 2185669"/>
                <a:gd name="connsiteX1" fmla="*/ 1911265 w 1911265"/>
                <a:gd name="connsiteY1" fmla="*/ 90 h 2185669"/>
                <a:gd name="connsiteX2" fmla="*/ 670661 w 1911265"/>
                <a:gd name="connsiteY2" fmla="*/ 1115944 h 2185669"/>
                <a:gd name="connsiteX3" fmla="*/ 374571 w 1911265"/>
                <a:gd name="connsiteY3" fmla="*/ 2161448 h 2185669"/>
                <a:gd name="connsiteX4" fmla="*/ 0 w 1911265"/>
                <a:gd name="connsiteY4" fmla="*/ 1943832 h 2185669"/>
                <a:gd name="connsiteX5" fmla="*/ 131992 w 1911265"/>
                <a:gd name="connsiteY5" fmla="*/ 969678 h 2185669"/>
                <a:gd name="connsiteX0" fmla="*/ 267551 w 1911265"/>
                <a:gd name="connsiteY0" fmla="*/ 1016052 h 2185666"/>
                <a:gd name="connsiteX1" fmla="*/ 1911265 w 1911265"/>
                <a:gd name="connsiteY1" fmla="*/ 87 h 2185666"/>
                <a:gd name="connsiteX2" fmla="*/ 670661 w 1911265"/>
                <a:gd name="connsiteY2" fmla="*/ 1115941 h 2185666"/>
                <a:gd name="connsiteX3" fmla="*/ 374571 w 1911265"/>
                <a:gd name="connsiteY3" fmla="*/ 2161445 h 2185666"/>
                <a:gd name="connsiteX4" fmla="*/ 0 w 1911265"/>
                <a:gd name="connsiteY4" fmla="*/ 1943829 h 2185666"/>
                <a:gd name="connsiteX5" fmla="*/ 267551 w 1911265"/>
                <a:gd name="connsiteY5" fmla="*/ 1016052 h 2185666"/>
                <a:gd name="connsiteX0" fmla="*/ 267551 w 1919494"/>
                <a:gd name="connsiteY0" fmla="*/ 1271693 h 2441307"/>
                <a:gd name="connsiteX1" fmla="*/ 1169257 w 1919494"/>
                <a:gd name="connsiteY1" fmla="*/ 55949 h 2441307"/>
                <a:gd name="connsiteX2" fmla="*/ 1911265 w 1919494"/>
                <a:gd name="connsiteY2" fmla="*/ 255728 h 2441307"/>
                <a:gd name="connsiteX3" fmla="*/ 670661 w 1919494"/>
                <a:gd name="connsiteY3" fmla="*/ 1371582 h 2441307"/>
                <a:gd name="connsiteX4" fmla="*/ 374571 w 1919494"/>
                <a:gd name="connsiteY4" fmla="*/ 2417086 h 2441307"/>
                <a:gd name="connsiteX5" fmla="*/ 0 w 1919494"/>
                <a:gd name="connsiteY5" fmla="*/ 2199470 h 2441307"/>
                <a:gd name="connsiteX6" fmla="*/ 267551 w 1919494"/>
                <a:gd name="connsiteY6" fmla="*/ 1271693 h 2441307"/>
                <a:gd name="connsiteX0" fmla="*/ 267551 w 1919494"/>
                <a:gd name="connsiteY0" fmla="*/ 1271693 h 2441307"/>
                <a:gd name="connsiteX1" fmla="*/ 1169257 w 1919494"/>
                <a:gd name="connsiteY1" fmla="*/ 55949 h 2441307"/>
                <a:gd name="connsiteX2" fmla="*/ 1911265 w 1919494"/>
                <a:gd name="connsiteY2" fmla="*/ 255728 h 2441307"/>
                <a:gd name="connsiteX3" fmla="*/ 670661 w 1919494"/>
                <a:gd name="connsiteY3" fmla="*/ 1371582 h 2441307"/>
                <a:gd name="connsiteX4" fmla="*/ 374571 w 1919494"/>
                <a:gd name="connsiteY4" fmla="*/ 2417086 h 2441307"/>
                <a:gd name="connsiteX5" fmla="*/ 0 w 1919494"/>
                <a:gd name="connsiteY5" fmla="*/ 2199470 h 2441307"/>
                <a:gd name="connsiteX6" fmla="*/ 267551 w 1919494"/>
                <a:gd name="connsiteY6" fmla="*/ 1271693 h 2441307"/>
                <a:gd name="connsiteX0" fmla="*/ 267551 w 1919494"/>
                <a:gd name="connsiteY0" fmla="*/ 1271693 h 2441307"/>
                <a:gd name="connsiteX1" fmla="*/ 1169257 w 1919494"/>
                <a:gd name="connsiteY1" fmla="*/ 55949 h 2441307"/>
                <a:gd name="connsiteX2" fmla="*/ 1911265 w 1919494"/>
                <a:gd name="connsiteY2" fmla="*/ 255728 h 2441307"/>
                <a:gd name="connsiteX3" fmla="*/ 670661 w 1919494"/>
                <a:gd name="connsiteY3" fmla="*/ 1371582 h 2441307"/>
                <a:gd name="connsiteX4" fmla="*/ 374571 w 1919494"/>
                <a:gd name="connsiteY4" fmla="*/ 2417086 h 2441307"/>
                <a:gd name="connsiteX5" fmla="*/ 0 w 1919494"/>
                <a:gd name="connsiteY5" fmla="*/ 2199470 h 2441307"/>
                <a:gd name="connsiteX6" fmla="*/ 267551 w 1919494"/>
                <a:gd name="connsiteY6" fmla="*/ 1271693 h 2441307"/>
                <a:gd name="connsiteX0" fmla="*/ 267551 w 1919494"/>
                <a:gd name="connsiteY0" fmla="*/ 1271693 h 2441307"/>
                <a:gd name="connsiteX1" fmla="*/ 1169257 w 1919494"/>
                <a:gd name="connsiteY1" fmla="*/ 55949 h 2441307"/>
                <a:gd name="connsiteX2" fmla="*/ 1911265 w 1919494"/>
                <a:gd name="connsiteY2" fmla="*/ 255728 h 2441307"/>
                <a:gd name="connsiteX3" fmla="*/ 670661 w 1919494"/>
                <a:gd name="connsiteY3" fmla="*/ 1371582 h 2441307"/>
                <a:gd name="connsiteX4" fmla="*/ 374571 w 1919494"/>
                <a:gd name="connsiteY4" fmla="*/ 2417086 h 2441307"/>
                <a:gd name="connsiteX5" fmla="*/ 0 w 1919494"/>
                <a:gd name="connsiteY5" fmla="*/ 2199470 h 2441307"/>
                <a:gd name="connsiteX6" fmla="*/ 267551 w 1919494"/>
                <a:gd name="connsiteY6" fmla="*/ 1271693 h 2441307"/>
                <a:gd name="connsiteX0" fmla="*/ 267551 w 1919494"/>
                <a:gd name="connsiteY0" fmla="*/ 1271693 h 2441307"/>
                <a:gd name="connsiteX1" fmla="*/ 655559 w 1919494"/>
                <a:gd name="connsiteY1" fmla="*/ 912141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67551 w 1919494"/>
                <a:gd name="connsiteY7" fmla="*/ 1271693 h 2441307"/>
                <a:gd name="connsiteX0" fmla="*/ 267551 w 1919494"/>
                <a:gd name="connsiteY0" fmla="*/ 1271693 h 2441307"/>
                <a:gd name="connsiteX1" fmla="*/ 655559 w 1919494"/>
                <a:gd name="connsiteY1" fmla="*/ 912141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67551 w 1919494"/>
                <a:gd name="connsiteY7" fmla="*/ 1271693 h 2441307"/>
                <a:gd name="connsiteX0" fmla="*/ 267551 w 1919494"/>
                <a:gd name="connsiteY0" fmla="*/ 1271693 h 2441307"/>
                <a:gd name="connsiteX1" fmla="*/ 655559 w 1919494"/>
                <a:gd name="connsiteY1" fmla="*/ 912141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67551 w 1919494"/>
                <a:gd name="connsiteY7" fmla="*/ 1271693 h 2441307"/>
                <a:gd name="connsiteX0" fmla="*/ 267551 w 1919494"/>
                <a:gd name="connsiteY0" fmla="*/ 1271693 h 2441307"/>
                <a:gd name="connsiteX1" fmla="*/ 655559 w 1919494"/>
                <a:gd name="connsiteY1" fmla="*/ 912141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67551 w 1919494"/>
                <a:gd name="connsiteY7" fmla="*/ 1271693 h 2441307"/>
                <a:gd name="connsiteX0" fmla="*/ 267551 w 1919494"/>
                <a:gd name="connsiteY0" fmla="*/ 1271693 h 2441307"/>
                <a:gd name="connsiteX1" fmla="*/ 641289 w 1919494"/>
                <a:gd name="connsiteY1" fmla="*/ 987058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67551 w 1919494"/>
                <a:gd name="connsiteY7" fmla="*/ 1271693 h 2441307"/>
                <a:gd name="connsiteX0" fmla="*/ 267551 w 1919494"/>
                <a:gd name="connsiteY0" fmla="*/ 1271693 h 2441307"/>
                <a:gd name="connsiteX1" fmla="*/ 641289 w 1919494"/>
                <a:gd name="connsiteY1" fmla="*/ 987058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67551 w 1919494"/>
                <a:gd name="connsiteY7" fmla="*/ 1271693 h 2441307"/>
                <a:gd name="connsiteX0" fmla="*/ 267551 w 1919494"/>
                <a:gd name="connsiteY0" fmla="*/ 1271693 h 2441307"/>
                <a:gd name="connsiteX1" fmla="*/ 619885 w 1919494"/>
                <a:gd name="connsiteY1" fmla="*/ 1019165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67551 w 1919494"/>
                <a:gd name="connsiteY7" fmla="*/ 1271693 h 2441307"/>
                <a:gd name="connsiteX0" fmla="*/ 267551 w 1919494"/>
                <a:gd name="connsiteY0" fmla="*/ 1271693 h 2441307"/>
                <a:gd name="connsiteX1" fmla="*/ 619885 w 1919494"/>
                <a:gd name="connsiteY1" fmla="*/ 1019165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67551 w 1919494"/>
                <a:gd name="connsiteY7" fmla="*/ 1271693 h 2441307"/>
                <a:gd name="connsiteX0" fmla="*/ 278253 w 1919494"/>
                <a:gd name="connsiteY0" fmla="*/ 1275261 h 2441307"/>
                <a:gd name="connsiteX1" fmla="*/ 619885 w 1919494"/>
                <a:gd name="connsiteY1" fmla="*/ 1019165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78253 w 1919494"/>
                <a:gd name="connsiteY7" fmla="*/ 1275261 h 2441307"/>
                <a:gd name="connsiteX0" fmla="*/ 278253 w 1919494"/>
                <a:gd name="connsiteY0" fmla="*/ 1275261 h 2441307"/>
                <a:gd name="connsiteX1" fmla="*/ 619885 w 1919494"/>
                <a:gd name="connsiteY1" fmla="*/ 1019165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78253 w 1919494"/>
                <a:gd name="connsiteY7" fmla="*/ 1275261 h 2441307"/>
                <a:gd name="connsiteX0" fmla="*/ 278253 w 1919494"/>
                <a:gd name="connsiteY0" fmla="*/ 1275261 h 2441307"/>
                <a:gd name="connsiteX1" fmla="*/ 651991 w 1919494"/>
                <a:gd name="connsiteY1" fmla="*/ 1037002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78253 w 1919494"/>
                <a:gd name="connsiteY7" fmla="*/ 1275261 h 2441307"/>
                <a:gd name="connsiteX0" fmla="*/ 278253 w 1919494"/>
                <a:gd name="connsiteY0" fmla="*/ 1275261 h 2441307"/>
                <a:gd name="connsiteX1" fmla="*/ 651991 w 1919494"/>
                <a:gd name="connsiteY1" fmla="*/ 1037002 h 2441307"/>
                <a:gd name="connsiteX2" fmla="*/ 1169257 w 1919494"/>
                <a:gd name="connsiteY2" fmla="*/ 55949 h 2441307"/>
                <a:gd name="connsiteX3" fmla="*/ 1911265 w 1919494"/>
                <a:gd name="connsiteY3" fmla="*/ 255728 h 2441307"/>
                <a:gd name="connsiteX4" fmla="*/ 670661 w 1919494"/>
                <a:gd name="connsiteY4" fmla="*/ 1371582 h 2441307"/>
                <a:gd name="connsiteX5" fmla="*/ 374571 w 1919494"/>
                <a:gd name="connsiteY5" fmla="*/ 2417086 h 2441307"/>
                <a:gd name="connsiteX6" fmla="*/ 0 w 1919494"/>
                <a:gd name="connsiteY6" fmla="*/ 2199470 h 2441307"/>
                <a:gd name="connsiteX7" fmla="*/ 278253 w 1919494"/>
                <a:gd name="connsiteY7" fmla="*/ 1275261 h 2441307"/>
                <a:gd name="connsiteX0" fmla="*/ 278253 w 1919023"/>
                <a:gd name="connsiteY0" fmla="*/ 1749299 h 2915345"/>
                <a:gd name="connsiteX1" fmla="*/ 651991 w 1919023"/>
                <a:gd name="connsiteY1" fmla="*/ 1511040 h 2915345"/>
                <a:gd name="connsiteX2" fmla="*/ 1169257 w 1919023"/>
                <a:gd name="connsiteY2" fmla="*/ 529987 h 2915345"/>
                <a:gd name="connsiteX3" fmla="*/ 919542 w 1919023"/>
                <a:gd name="connsiteY3" fmla="*/ 2004 h 2915345"/>
                <a:gd name="connsiteX4" fmla="*/ 1911265 w 1919023"/>
                <a:gd name="connsiteY4" fmla="*/ 729766 h 2915345"/>
                <a:gd name="connsiteX5" fmla="*/ 670661 w 1919023"/>
                <a:gd name="connsiteY5" fmla="*/ 1845620 h 2915345"/>
                <a:gd name="connsiteX6" fmla="*/ 374571 w 1919023"/>
                <a:gd name="connsiteY6" fmla="*/ 2891124 h 2915345"/>
                <a:gd name="connsiteX7" fmla="*/ 0 w 1919023"/>
                <a:gd name="connsiteY7" fmla="*/ 2673508 h 2915345"/>
                <a:gd name="connsiteX8" fmla="*/ 278253 w 1919023"/>
                <a:gd name="connsiteY8" fmla="*/ 1749299 h 2915345"/>
                <a:gd name="connsiteX0" fmla="*/ 278253 w 1919023"/>
                <a:gd name="connsiteY0" fmla="*/ 1749299 h 2915345"/>
                <a:gd name="connsiteX1" fmla="*/ 651991 w 1919023"/>
                <a:gd name="connsiteY1" fmla="*/ 1511040 h 2915345"/>
                <a:gd name="connsiteX2" fmla="*/ 1169257 w 1919023"/>
                <a:gd name="connsiteY2" fmla="*/ 529987 h 2915345"/>
                <a:gd name="connsiteX3" fmla="*/ 919542 w 1919023"/>
                <a:gd name="connsiteY3" fmla="*/ 2004 h 2915345"/>
                <a:gd name="connsiteX4" fmla="*/ 1911265 w 1919023"/>
                <a:gd name="connsiteY4" fmla="*/ 729766 h 2915345"/>
                <a:gd name="connsiteX5" fmla="*/ 670661 w 1919023"/>
                <a:gd name="connsiteY5" fmla="*/ 1845620 h 2915345"/>
                <a:gd name="connsiteX6" fmla="*/ 374571 w 1919023"/>
                <a:gd name="connsiteY6" fmla="*/ 2891124 h 2915345"/>
                <a:gd name="connsiteX7" fmla="*/ 0 w 1919023"/>
                <a:gd name="connsiteY7" fmla="*/ 2673508 h 2915345"/>
                <a:gd name="connsiteX8" fmla="*/ 278253 w 1919023"/>
                <a:gd name="connsiteY8" fmla="*/ 1749299 h 2915345"/>
                <a:gd name="connsiteX0" fmla="*/ 278253 w 2540254"/>
                <a:gd name="connsiteY0" fmla="*/ 1754118 h 2920164"/>
                <a:gd name="connsiteX1" fmla="*/ 651991 w 2540254"/>
                <a:gd name="connsiteY1" fmla="*/ 1515859 h 2920164"/>
                <a:gd name="connsiteX2" fmla="*/ 1169257 w 2540254"/>
                <a:gd name="connsiteY2" fmla="*/ 534806 h 2920164"/>
                <a:gd name="connsiteX3" fmla="*/ 919542 w 2540254"/>
                <a:gd name="connsiteY3" fmla="*/ 6823 h 2920164"/>
                <a:gd name="connsiteX4" fmla="*/ 2510580 w 2540254"/>
                <a:gd name="connsiteY4" fmla="*/ 85307 h 2920164"/>
                <a:gd name="connsiteX5" fmla="*/ 1911265 w 2540254"/>
                <a:gd name="connsiteY5" fmla="*/ 734585 h 2920164"/>
                <a:gd name="connsiteX6" fmla="*/ 670661 w 2540254"/>
                <a:gd name="connsiteY6" fmla="*/ 1850439 h 2920164"/>
                <a:gd name="connsiteX7" fmla="*/ 374571 w 2540254"/>
                <a:gd name="connsiteY7" fmla="*/ 2895943 h 2920164"/>
                <a:gd name="connsiteX8" fmla="*/ 0 w 2540254"/>
                <a:gd name="connsiteY8" fmla="*/ 2678327 h 2920164"/>
                <a:gd name="connsiteX9" fmla="*/ 278253 w 2540254"/>
                <a:gd name="connsiteY9" fmla="*/ 1754118 h 2920164"/>
                <a:gd name="connsiteX0" fmla="*/ 278253 w 2513670"/>
                <a:gd name="connsiteY0" fmla="*/ 1888145 h 3054191"/>
                <a:gd name="connsiteX1" fmla="*/ 651991 w 2513670"/>
                <a:gd name="connsiteY1" fmla="*/ 1649886 h 3054191"/>
                <a:gd name="connsiteX2" fmla="*/ 1169257 w 2513670"/>
                <a:gd name="connsiteY2" fmla="*/ 668833 h 3054191"/>
                <a:gd name="connsiteX3" fmla="*/ 919542 w 2513670"/>
                <a:gd name="connsiteY3" fmla="*/ 140850 h 3054191"/>
                <a:gd name="connsiteX4" fmla="*/ 1643713 w 2513670"/>
                <a:gd name="connsiteY4" fmla="*/ 1719 h 3054191"/>
                <a:gd name="connsiteX5" fmla="*/ 2510580 w 2513670"/>
                <a:gd name="connsiteY5" fmla="*/ 219334 h 3054191"/>
                <a:gd name="connsiteX6" fmla="*/ 1911265 w 2513670"/>
                <a:gd name="connsiteY6" fmla="*/ 868612 h 3054191"/>
                <a:gd name="connsiteX7" fmla="*/ 670661 w 2513670"/>
                <a:gd name="connsiteY7" fmla="*/ 1984466 h 3054191"/>
                <a:gd name="connsiteX8" fmla="*/ 374571 w 2513670"/>
                <a:gd name="connsiteY8" fmla="*/ 3029970 h 3054191"/>
                <a:gd name="connsiteX9" fmla="*/ 0 w 2513670"/>
                <a:gd name="connsiteY9" fmla="*/ 2812354 h 3054191"/>
                <a:gd name="connsiteX10" fmla="*/ 278253 w 2513670"/>
                <a:gd name="connsiteY10" fmla="*/ 1888145 h 3054191"/>
                <a:gd name="connsiteX0" fmla="*/ 278253 w 2513670"/>
                <a:gd name="connsiteY0" fmla="*/ 1888145 h 3054191"/>
                <a:gd name="connsiteX1" fmla="*/ 651991 w 2513670"/>
                <a:gd name="connsiteY1" fmla="*/ 1649886 h 3054191"/>
                <a:gd name="connsiteX2" fmla="*/ 1169257 w 2513670"/>
                <a:gd name="connsiteY2" fmla="*/ 668833 h 3054191"/>
                <a:gd name="connsiteX3" fmla="*/ 919542 w 2513670"/>
                <a:gd name="connsiteY3" fmla="*/ 140850 h 3054191"/>
                <a:gd name="connsiteX4" fmla="*/ 1643713 w 2513670"/>
                <a:gd name="connsiteY4" fmla="*/ 1719 h 3054191"/>
                <a:gd name="connsiteX5" fmla="*/ 2510580 w 2513670"/>
                <a:gd name="connsiteY5" fmla="*/ 219334 h 3054191"/>
                <a:gd name="connsiteX6" fmla="*/ 1911265 w 2513670"/>
                <a:gd name="connsiteY6" fmla="*/ 868612 h 3054191"/>
                <a:gd name="connsiteX7" fmla="*/ 670661 w 2513670"/>
                <a:gd name="connsiteY7" fmla="*/ 1984466 h 3054191"/>
                <a:gd name="connsiteX8" fmla="*/ 374571 w 2513670"/>
                <a:gd name="connsiteY8" fmla="*/ 3029970 h 3054191"/>
                <a:gd name="connsiteX9" fmla="*/ 0 w 2513670"/>
                <a:gd name="connsiteY9" fmla="*/ 2812354 h 3054191"/>
                <a:gd name="connsiteX10" fmla="*/ 278253 w 2513670"/>
                <a:gd name="connsiteY10" fmla="*/ 1888145 h 3054191"/>
                <a:gd name="connsiteX0" fmla="*/ 278253 w 2513670"/>
                <a:gd name="connsiteY0" fmla="*/ 1888145 h 3054191"/>
                <a:gd name="connsiteX1" fmla="*/ 651991 w 2513670"/>
                <a:gd name="connsiteY1" fmla="*/ 1649886 h 3054191"/>
                <a:gd name="connsiteX2" fmla="*/ 1169257 w 2513670"/>
                <a:gd name="connsiteY2" fmla="*/ 668833 h 3054191"/>
                <a:gd name="connsiteX3" fmla="*/ 919542 w 2513670"/>
                <a:gd name="connsiteY3" fmla="*/ 140850 h 3054191"/>
                <a:gd name="connsiteX4" fmla="*/ 1643713 w 2513670"/>
                <a:gd name="connsiteY4" fmla="*/ 1719 h 3054191"/>
                <a:gd name="connsiteX5" fmla="*/ 2510580 w 2513670"/>
                <a:gd name="connsiteY5" fmla="*/ 219334 h 3054191"/>
                <a:gd name="connsiteX6" fmla="*/ 1911265 w 2513670"/>
                <a:gd name="connsiteY6" fmla="*/ 868612 h 3054191"/>
                <a:gd name="connsiteX7" fmla="*/ 670661 w 2513670"/>
                <a:gd name="connsiteY7" fmla="*/ 1984466 h 3054191"/>
                <a:gd name="connsiteX8" fmla="*/ 374571 w 2513670"/>
                <a:gd name="connsiteY8" fmla="*/ 3029970 h 3054191"/>
                <a:gd name="connsiteX9" fmla="*/ 0 w 2513670"/>
                <a:gd name="connsiteY9" fmla="*/ 2812354 h 3054191"/>
                <a:gd name="connsiteX10" fmla="*/ 278253 w 2513670"/>
                <a:gd name="connsiteY10" fmla="*/ 1888145 h 3054191"/>
                <a:gd name="connsiteX0" fmla="*/ 278253 w 2513670"/>
                <a:gd name="connsiteY0" fmla="*/ 1888145 h 3054191"/>
                <a:gd name="connsiteX1" fmla="*/ 651991 w 2513670"/>
                <a:gd name="connsiteY1" fmla="*/ 1649886 h 3054191"/>
                <a:gd name="connsiteX2" fmla="*/ 1169257 w 2513670"/>
                <a:gd name="connsiteY2" fmla="*/ 668833 h 3054191"/>
                <a:gd name="connsiteX3" fmla="*/ 919542 w 2513670"/>
                <a:gd name="connsiteY3" fmla="*/ 140850 h 3054191"/>
                <a:gd name="connsiteX4" fmla="*/ 1643713 w 2513670"/>
                <a:gd name="connsiteY4" fmla="*/ 1719 h 3054191"/>
                <a:gd name="connsiteX5" fmla="*/ 2510580 w 2513670"/>
                <a:gd name="connsiteY5" fmla="*/ 219334 h 3054191"/>
                <a:gd name="connsiteX6" fmla="*/ 1911265 w 2513670"/>
                <a:gd name="connsiteY6" fmla="*/ 868612 h 3054191"/>
                <a:gd name="connsiteX7" fmla="*/ 670661 w 2513670"/>
                <a:gd name="connsiteY7" fmla="*/ 1984466 h 3054191"/>
                <a:gd name="connsiteX8" fmla="*/ 374571 w 2513670"/>
                <a:gd name="connsiteY8" fmla="*/ 3029970 h 3054191"/>
                <a:gd name="connsiteX9" fmla="*/ 0 w 2513670"/>
                <a:gd name="connsiteY9" fmla="*/ 2812354 h 3054191"/>
                <a:gd name="connsiteX10" fmla="*/ 278253 w 2513670"/>
                <a:gd name="connsiteY10" fmla="*/ 1888145 h 3054191"/>
                <a:gd name="connsiteX0" fmla="*/ 278253 w 2513670"/>
                <a:gd name="connsiteY0" fmla="*/ 1888145 h 3054191"/>
                <a:gd name="connsiteX1" fmla="*/ 651991 w 2513670"/>
                <a:gd name="connsiteY1" fmla="*/ 1649886 h 3054191"/>
                <a:gd name="connsiteX2" fmla="*/ 1169257 w 2513670"/>
                <a:gd name="connsiteY2" fmla="*/ 668833 h 3054191"/>
                <a:gd name="connsiteX3" fmla="*/ 919542 w 2513670"/>
                <a:gd name="connsiteY3" fmla="*/ 140850 h 3054191"/>
                <a:gd name="connsiteX4" fmla="*/ 1643713 w 2513670"/>
                <a:gd name="connsiteY4" fmla="*/ 1719 h 3054191"/>
                <a:gd name="connsiteX5" fmla="*/ 2510580 w 2513670"/>
                <a:gd name="connsiteY5" fmla="*/ 219334 h 3054191"/>
                <a:gd name="connsiteX6" fmla="*/ 1911265 w 2513670"/>
                <a:gd name="connsiteY6" fmla="*/ 868612 h 3054191"/>
                <a:gd name="connsiteX7" fmla="*/ 670661 w 2513670"/>
                <a:gd name="connsiteY7" fmla="*/ 1984466 h 3054191"/>
                <a:gd name="connsiteX8" fmla="*/ 374571 w 2513670"/>
                <a:gd name="connsiteY8" fmla="*/ 3029970 h 3054191"/>
                <a:gd name="connsiteX9" fmla="*/ 0 w 2513670"/>
                <a:gd name="connsiteY9" fmla="*/ 2812354 h 3054191"/>
                <a:gd name="connsiteX10" fmla="*/ 278253 w 2513670"/>
                <a:gd name="connsiteY10" fmla="*/ 1888145 h 3054191"/>
                <a:gd name="connsiteX0" fmla="*/ 278253 w 2511870"/>
                <a:gd name="connsiteY0" fmla="*/ 1888145 h 3054191"/>
                <a:gd name="connsiteX1" fmla="*/ 651991 w 2511870"/>
                <a:gd name="connsiteY1" fmla="*/ 1649886 h 3054191"/>
                <a:gd name="connsiteX2" fmla="*/ 1169257 w 2511870"/>
                <a:gd name="connsiteY2" fmla="*/ 668833 h 3054191"/>
                <a:gd name="connsiteX3" fmla="*/ 919542 w 2511870"/>
                <a:gd name="connsiteY3" fmla="*/ 140850 h 3054191"/>
                <a:gd name="connsiteX4" fmla="*/ 1643713 w 2511870"/>
                <a:gd name="connsiteY4" fmla="*/ 1719 h 3054191"/>
                <a:gd name="connsiteX5" fmla="*/ 1911264 w 2511870"/>
                <a:gd name="connsiteY5" fmla="*/ 508300 h 3054191"/>
                <a:gd name="connsiteX6" fmla="*/ 2510580 w 2511870"/>
                <a:gd name="connsiteY6" fmla="*/ 219334 h 3054191"/>
                <a:gd name="connsiteX7" fmla="*/ 1911265 w 2511870"/>
                <a:gd name="connsiteY7" fmla="*/ 868612 h 3054191"/>
                <a:gd name="connsiteX8" fmla="*/ 670661 w 2511870"/>
                <a:gd name="connsiteY8" fmla="*/ 1984466 h 3054191"/>
                <a:gd name="connsiteX9" fmla="*/ 374571 w 2511870"/>
                <a:gd name="connsiteY9" fmla="*/ 3029970 h 3054191"/>
                <a:gd name="connsiteX10" fmla="*/ 0 w 2511870"/>
                <a:gd name="connsiteY10" fmla="*/ 2812354 h 3054191"/>
                <a:gd name="connsiteX11" fmla="*/ 278253 w 2511870"/>
                <a:gd name="connsiteY11" fmla="*/ 1888145 h 3054191"/>
                <a:gd name="connsiteX0" fmla="*/ 278253 w 2512860"/>
                <a:gd name="connsiteY0" fmla="*/ 1908198 h 3074244"/>
                <a:gd name="connsiteX1" fmla="*/ 651991 w 2512860"/>
                <a:gd name="connsiteY1" fmla="*/ 1669939 h 3074244"/>
                <a:gd name="connsiteX2" fmla="*/ 1169257 w 2512860"/>
                <a:gd name="connsiteY2" fmla="*/ 688886 h 3074244"/>
                <a:gd name="connsiteX3" fmla="*/ 919542 w 2512860"/>
                <a:gd name="connsiteY3" fmla="*/ 160903 h 3074244"/>
                <a:gd name="connsiteX4" fmla="*/ 1643713 w 2512860"/>
                <a:gd name="connsiteY4" fmla="*/ 21772 h 3074244"/>
                <a:gd name="connsiteX5" fmla="*/ 1911264 w 2512860"/>
                <a:gd name="connsiteY5" fmla="*/ 528353 h 3074244"/>
                <a:gd name="connsiteX6" fmla="*/ 1747166 w 2512860"/>
                <a:gd name="connsiteY6" fmla="*/ 7503 h 3074244"/>
                <a:gd name="connsiteX7" fmla="*/ 2510580 w 2512860"/>
                <a:gd name="connsiteY7" fmla="*/ 239387 h 3074244"/>
                <a:gd name="connsiteX8" fmla="*/ 1911265 w 2512860"/>
                <a:gd name="connsiteY8" fmla="*/ 888665 h 3074244"/>
                <a:gd name="connsiteX9" fmla="*/ 670661 w 2512860"/>
                <a:gd name="connsiteY9" fmla="*/ 2004519 h 3074244"/>
                <a:gd name="connsiteX10" fmla="*/ 374571 w 2512860"/>
                <a:gd name="connsiteY10" fmla="*/ 3050023 h 3074244"/>
                <a:gd name="connsiteX11" fmla="*/ 0 w 2512860"/>
                <a:gd name="connsiteY11" fmla="*/ 2832407 h 3074244"/>
                <a:gd name="connsiteX12" fmla="*/ 278253 w 2512860"/>
                <a:gd name="connsiteY12" fmla="*/ 1908198 h 3074244"/>
                <a:gd name="connsiteX0" fmla="*/ 278253 w 2512860"/>
                <a:gd name="connsiteY0" fmla="*/ 1908198 h 3074244"/>
                <a:gd name="connsiteX1" fmla="*/ 651991 w 2512860"/>
                <a:gd name="connsiteY1" fmla="*/ 1669939 h 3074244"/>
                <a:gd name="connsiteX2" fmla="*/ 1169257 w 2512860"/>
                <a:gd name="connsiteY2" fmla="*/ 688886 h 3074244"/>
                <a:gd name="connsiteX3" fmla="*/ 919542 w 2512860"/>
                <a:gd name="connsiteY3" fmla="*/ 160903 h 3074244"/>
                <a:gd name="connsiteX4" fmla="*/ 1643713 w 2512860"/>
                <a:gd name="connsiteY4" fmla="*/ 21772 h 3074244"/>
                <a:gd name="connsiteX5" fmla="*/ 1911264 w 2512860"/>
                <a:gd name="connsiteY5" fmla="*/ 528353 h 3074244"/>
                <a:gd name="connsiteX6" fmla="*/ 1747166 w 2512860"/>
                <a:gd name="connsiteY6" fmla="*/ 7503 h 3074244"/>
                <a:gd name="connsiteX7" fmla="*/ 2510580 w 2512860"/>
                <a:gd name="connsiteY7" fmla="*/ 239387 h 3074244"/>
                <a:gd name="connsiteX8" fmla="*/ 1911265 w 2512860"/>
                <a:gd name="connsiteY8" fmla="*/ 888665 h 3074244"/>
                <a:gd name="connsiteX9" fmla="*/ 670661 w 2512860"/>
                <a:gd name="connsiteY9" fmla="*/ 2004519 h 3074244"/>
                <a:gd name="connsiteX10" fmla="*/ 374571 w 2512860"/>
                <a:gd name="connsiteY10" fmla="*/ 3050023 h 3074244"/>
                <a:gd name="connsiteX11" fmla="*/ 0 w 2512860"/>
                <a:gd name="connsiteY11" fmla="*/ 2832407 h 3074244"/>
                <a:gd name="connsiteX12" fmla="*/ 278253 w 2512860"/>
                <a:gd name="connsiteY12" fmla="*/ 1908198 h 3074244"/>
                <a:gd name="connsiteX0" fmla="*/ 278253 w 2512790"/>
                <a:gd name="connsiteY0" fmla="*/ 1902548 h 3068594"/>
                <a:gd name="connsiteX1" fmla="*/ 651991 w 2512790"/>
                <a:gd name="connsiteY1" fmla="*/ 1664289 h 3068594"/>
                <a:gd name="connsiteX2" fmla="*/ 1169257 w 2512790"/>
                <a:gd name="connsiteY2" fmla="*/ 683236 h 3068594"/>
                <a:gd name="connsiteX3" fmla="*/ 919542 w 2512790"/>
                <a:gd name="connsiteY3" fmla="*/ 155253 h 3068594"/>
                <a:gd name="connsiteX4" fmla="*/ 1643713 w 2512790"/>
                <a:gd name="connsiteY4" fmla="*/ 16122 h 3068594"/>
                <a:gd name="connsiteX5" fmla="*/ 1911264 w 2512790"/>
                <a:gd name="connsiteY5" fmla="*/ 522703 h 3068594"/>
                <a:gd name="connsiteX6" fmla="*/ 2146709 w 2512790"/>
                <a:gd name="connsiteY6" fmla="*/ 372869 h 3068594"/>
                <a:gd name="connsiteX7" fmla="*/ 1747166 w 2512790"/>
                <a:gd name="connsiteY7" fmla="*/ 1853 h 3068594"/>
                <a:gd name="connsiteX8" fmla="*/ 2510580 w 2512790"/>
                <a:gd name="connsiteY8" fmla="*/ 233737 h 3068594"/>
                <a:gd name="connsiteX9" fmla="*/ 1911265 w 2512790"/>
                <a:gd name="connsiteY9" fmla="*/ 883015 h 3068594"/>
                <a:gd name="connsiteX10" fmla="*/ 670661 w 2512790"/>
                <a:gd name="connsiteY10" fmla="*/ 1998869 h 3068594"/>
                <a:gd name="connsiteX11" fmla="*/ 374571 w 2512790"/>
                <a:gd name="connsiteY11" fmla="*/ 3044373 h 3068594"/>
                <a:gd name="connsiteX12" fmla="*/ 0 w 2512790"/>
                <a:gd name="connsiteY12" fmla="*/ 2826757 h 3068594"/>
                <a:gd name="connsiteX13" fmla="*/ 278253 w 2512790"/>
                <a:gd name="connsiteY13" fmla="*/ 1902548 h 3068594"/>
                <a:gd name="connsiteX0" fmla="*/ 278253 w 2512790"/>
                <a:gd name="connsiteY0" fmla="*/ 1902548 h 3068594"/>
                <a:gd name="connsiteX1" fmla="*/ 651991 w 2512790"/>
                <a:gd name="connsiteY1" fmla="*/ 1664289 h 3068594"/>
                <a:gd name="connsiteX2" fmla="*/ 1169257 w 2512790"/>
                <a:gd name="connsiteY2" fmla="*/ 683236 h 3068594"/>
                <a:gd name="connsiteX3" fmla="*/ 919542 w 2512790"/>
                <a:gd name="connsiteY3" fmla="*/ 155253 h 3068594"/>
                <a:gd name="connsiteX4" fmla="*/ 1643713 w 2512790"/>
                <a:gd name="connsiteY4" fmla="*/ 16122 h 3068594"/>
                <a:gd name="connsiteX5" fmla="*/ 1911264 w 2512790"/>
                <a:gd name="connsiteY5" fmla="*/ 522703 h 3068594"/>
                <a:gd name="connsiteX6" fmla="*/ 2146709 w 2512790"/>
                <a:gd name="connsiteY6" fmla="*/ 372869 h 3068594"/>
                <a:gd name="connsiteX7" fmla="*/ 1747166 w 2512790"/>
                <a:gd name="connsiteY7" fmla="*/ 1853 h 3068594"/>
                <a:gd name="connsiteX8" fmla="*/ 2510580 w 2512790"/>
                <a:gd name="connsiteY8" fmla="*/ 233737 h 3068594"/>
                <a:gd name="connsiteX9" fmla="*/ 1911265 w 2512790"/>
                <a:gd name="connsiteY9" fmla="*/ 883015 h 3068594"/>
                <a:gd name="connsiteX10" fmla="*/ 670661 w 2512790"/>
                <a:gd name="connsiteY10" fmla="*/ 1998869 h 3068594"/>
                <a:gd name="connsiteX11" fmla="*/ 374571 w 2512790"/>
                <a:gd name="connsiteY11" fmla="*/ 3044373 h 3068594"/>
                <a:gd name="connsiteX12" fmla="*/ 0 w 2512790"/>
                <a:gd name="connsiteY12" fmla="*/ 2826757 h 3068594"/>
                <a:gd name="connsiteX13" fmla="*/ 278253 w 2512790"/>
                <a:gd name="connsiteY13" fmla="*/ 1902548 h 3068594"/>
                <a:gd name="connsiteX0" fmla="*/ 278253 w 2512790"/>
                <a:gd name="connsiteY0" fmla="*/ 1902548 h 3068594"/>
                <a:gd name="connsiteX1" fmla="*/ 651991 w 2512790"/>
                <a:gd name="connsiteY1" fmla="*/ 1664289 h 3068594"/>
                <a:gd name="connsiteX2" fmla="*/ 1169257 w 2512790"/>
                <a:gd name="connsiteY2" fmla="*/ 683236 h 3068594"/>
                <a:gd name="connsiteX3" fmla="*/ 919542 w 2512790"/>
                <a:gd name="connsiteY3" fmla="*/ 155253 h 3068594"/>
                <a:gd name="connsiteX4" fmla="*/ 1643713 w 2512790"/>
                <a:gd name="connsiteY4" fmla="*/ 16122 h 3068594"/>
                <a:gd name="connsiteX5" fmla="*/ 1911264 w 2512790"/>
                <a:gd name="connsiteY5" fmla="*/ 522703 h 3068594"/>
                <a:gd name="connsiteX6" fmla="*/ 2146709 w 2512790"/>
                <a:gd name="connsiteY6" fmla="*/ 372869 h 3068594"/>
                <a:gd name="connsiteX7" fmla="*/ 1747166 w 2512790"/>
                <a:gd name="connsiteY7" fmla="*/ 1853 h 3068594"/>
                <a:gd name="connsiteX8" fmla="*/ 2510580 w 2512790"/>
                <a:gd name="connsiteY8" fmla="*/ 233737 h 3068594"/>
                <a:gd name="connsiteX9" fmla="*/ 1911265 w 2512790"/>
                <a:gd name="connsiteY9" fmla="*/ 883015 h 3068594"/>
                <a:gd name="connsiteX10" fmla="*/ 670661 w 2512790"/>
                <a:gd name="connsiteY10" fmla="*/ 1998869 h 3068594"/>
                <a:gd name="connsiteX11" fmla="*/ 374571 w 2512790"/>
                <a:gd name="connsiteY11" fmla="*/ 3044373 h 3068594"/>
                <a:gd name="connsiteX12" fmla="*/ 0 w 2512790"/>
                <a:gd name="connsiteY12" fmla="*/ 2826757 h 3068594"/>
                <a:gd name="connsiteX13" fmla="*/ 278253 w 2512790"/>
                <a:gd name="connsiteY13" fmla="*/ 1902548 h 3068594"/>
                <a:gd name="connsiteX0" fmla="*/ 278253 w 2512790"/>
                <a:gd name="connsiteY0" fmla="*/ 1902548 h 3068594"/>
                <a:gd name="connsiteX1" fmla="*/ 651991 w 2512790"/>
                <a:gd name="connsiteY1" fmla="*/ 1664289 h 3068594"/>
                <a:gd name="connsiteX2" fmla="*/ 1169257 w 2512790"/>
                <a:gd name="connsiteY2" fmla="*/ 683236 h 3068594"/>
                <a:gd name="connsiteX3" fmla="*/ 919542 w 2512790"/>
                <a:gd name="connsiteY3" fmla="*/ 155253 h 3068594"/>
                <a:gd name="connsiteX4" fmla="*/ 1643713 w 2512790"/>
                <a:gd name="connsiteY4" fmla="*/ 16122 h 3068594"/>
                <a:gd name="connsiteX5" fmla="*/ 1911264 w 2512790"/>
                <a:gd name="connsiteY5" fmla="*/ 522703 h 3068594"/>
                <a:gd name="connsiteX6" fmla="*/ 2146709 w 2512790"/>
                <a:gd name="connsiteY6" fmla="*/ 372869 h 3068594"/>
                <a:gd name="connsiteX7" fmla="*/ 1747166 w 2512790"/>
                <a:gd name="connsiteY7" fmla="*/ 1853 h 3068594"/>
                <a:gd name="connsiteX8" fmla="*/ 2510580 w 2512790"/>
                <a:gd name="connsiteY8" fmla="*/ 233737 h 3068594"/>
                <a:gd name="connsiteX9" fmla="*/ 1911265 w 2512790"/>
                <a:gd name="connsiteY9" fmla="*/ 883015 h 3068594"/>
                <a:gd name="connsiteX10" fmla="*/ 670661 w 2512790"/>
                <a:gd name="connsiteY10" fmla="*/ 1998869 h 3068594"/>
                <a:gd name="connsiteX11" fmla="*/ 374571 w 2512790"/>
                <a:gd name="connsiteY11" fmla="*/ 3044373 h 3068594"/>
                <a:gd name="connsiteX12" fmla="*/ 0 w 2512790"/>
                <a:gd name="connsiteY12" fmla="*/ 2826757 h 3068594"/>
                <a:gd name="connsiteX13" fmla="*/ 278253 w 2512790"/>
                <a:gd name="connsiteY13" fmla="*/ 1902548 h 3068594"/>
                <a:gd name="connsiteX0" fmla="*/ 278253 w 2512790"/>
                <a:gd name="connsiteY0" fmla="*/ 1902548 h 3068594"/>
                <a:gd name="connsiteX1" fmla="*/ 651991 w 2512790"/>
                <a:gd name="connsiteY1" fmla="*/ 1664289 h 3068594"/>
                <a:gd name="connsiteX2" fmla="*/ 1169257 w 2512790"/>
                <a:gd name="connsiteY2" fmla="*/ 683236 h 3068594"/>
                <a:gd name="connsiteX3" fmla="*/ 919542 w 2512790"/>
                <a:gd name="connsiteY3" fmla="*/ 155253 h 3068594"/>
                <a:gd name="connsiteX4" fmla="*/ 1643713 w 2512790"/>
                <a:gd name="connsiteY4" fmla="*/ 16122 h 3068594"/>
                <a:gd name="connsiteX5" fmla="*/ 1911264 w 2512790"/>
                <a:gd name="connsiteY5" fmla="*/ 522703 h 3068594"/>
                <a:gd name="connsiteX6" fmla="*/ 2146709 w 2512790"/>
                <a:gd name="connsiteY6" fmla="*/ 372869 h 3068594"/>
                <a:gd name="connsiteX7" fmla="*/ 1747166 w 2512790"/>
                <a:gd name="connsiteY7" fmla="*/ 1853 h 3068594"/>
                <a:gd name="connsiteX8" fmla="*/ 2510580 w 2512790"/>
                <a:gd name="connsiteY8" fmla="*/ 233737 h 3068594"/>
                <a:gd name="connsiteX9" fmla="*/ 1911265 w 2512790"/>
                <a:gd name="connsiteY9" fmla="*/ 883015 h 3068594"/>
                <a:gd name="connsiteX10" fmla="*/ 670661 w 2512790"/>
                <a:gd name="connsiteY10" fmla="*/ 1998869 h 3068594"/>
                <a:gd name="connsiteX11" fmla="*/ 374571 w 2512790"/>
                <a:gd name="connsiteY11" fmla="*/ 3044373 h 3068594"/>
                <a:gd name="connsiteX12" fmla="*/ 0 w 2512790"/>
                <a:gd name="connsiteY12" fmla="*/ 2826757 h 3068594"/>
                <a:gd name="connsiteX13" fmla="*/ 278253 w 2512790"/>
                <a:gd name="connsiteY13" fmla="*/ 1902548 h 3068594"/>
                <a:gd name="connsiteX0" fmla="*/ 278253 w 2512760"/>
                <a:gd name="connsiteY0" fmla="*/ 1912613 h 3078659"/>
                <a:gd name="connsiteX1" fmla="*/ 651991 w 2512760"/>
                <a:gd name="connsiteY1" fmla="*/ 1674354 h 3078659"/>
                <a:gd name="connsiteX2" fmla="*/ 1169257 w 2512760"/>
                <a:gd name="connsiteY2" fmla="*/ 693301 h 3078659"/>
                <a:gd name="connsiteX3" fmla="*/ 919542 w 2512760"/>
                <a:gd name="connsiteY3" fmla="*/ 165318 h 3078659"/>
                <a:gd name="connsiteX4" fmla="*/ 1643713 w 2512760"/>
                <a:gd name="connsiteY4" fmla="*/ 26187 h 3078659"/>
                <a:gd name="connsiteX5" fmla="*/ 1911264 w 2512760"/>
                <a:gd name="connsiteY5" fmla="*/ 532768 h 3078659"/>
                <a:gd name="connsiteX6" fmla="*/ 2146709 w 2512760"/>
                <a:gd name="connsiteY6" fmla="*/ 382934 h 3078659"/>
                <a:gd name="connsiteX7" fmla="*/ 1747166 w 2512760"/>
                <a:gd name="connsiteY7" fmla="*/ 11918 h 3078659"/>
                <a:gd name="connsiteX8" fmla="*/ 2510580 w 2512760"/>
                <a:gd name="connsiteY8" fmla="*/ 243802 h 3078659"/>
                <a:gd name="connsiteX9" fmla="*/ 1911265 w 2512760"/>
                <a:gd name="connsiteY9" fmla="*/ 893080 h 3078659"/>
                <a:gd name="connsiteX10" fmla="*/ 670661 w 2512760"/>
                <a:gd name="connsiteY10" fmla="*/ 2008934 h 3078659"/>
                <a:gd name="connsiteX11" fmla="*/ 374571 w 2512760"/>
                <a:gd name="connsiteY11" fmla="*/ 3054438 h 3078659"/>
                <a:gd name="connsiteX12" fmla="*/ 0 w 2512760"/>
                <a:gd name="connsiteY12" fmla="*/ 2836822 h 3078659"/>
                <a:gd name="connsiteX13" fmla="*/ 278253 w 2512760"/>
                <a:gd name="connsiteY13" fmla="*/ 1912613 h 3078659"/>
                <a:gd name="connsiteX0" fmla="*/ 278253 w 2512760"/>
                <a:gd name="connsiteY0" fmla="*/ 1912613 h 3078659"/>
                <a:gd name="connsiteX1" fmla="*/ 651991 w 2512760"/>
                <a:gd name="connsiteY1" fmla="*/ 1674354 h 3078659"/>
                <a:gd name="connsiteX2" fmla="*/ 1169257 w 2512760"/>
                <a:gd name="connsiteY2" fmla="*/ 693301 h 3078659"/>
                <a:gd name="connsiteX3" fmla="*/ 919542 w 2512760"/>
                <a:gd name="connsiteY3" fmla="*/ 165318 h 3078659"/>
                <a:gd name="connsiteX4" fmla="*/ 1643713 w 2512760"/>
                <a:gd name="connsiteY4" fmla="*/ 26187 h 3078659"/>
                <a:gd name="connsiteX5" fmla="*/ 1911264 w 2512760"/>
                <a:gd name="connsiteY5" fmla="*/ 532768 h 3078659"/>
                <a:gd name="connsiteX6" fmla="*/ 2146709 w 2512760"/>
                <a:gd name="connsiteY6" fmla="*/ 382934 h 3078659"/>
                <a:gd name="connsiteX7" fmla="*/ 1929101 w 2512760"/>
                <a:gd name="connsiteY7" fmla="*/ 229534 h 3078659"/>
                <a:gd name="connsiteX8" fmla="*/ 1747166 w 2512760"/>
                <a:gd name="connsiteY8" fmla="*/ 11918 h 3078659"/>
                <a:gd name="connsiteX9" fmla="*/ 2510580 w 2512760"/>
                <a:gd name="connsiteY9" fmla="*/ 243802 h 3078659"/>
                <a:gd name="connsiteX10" fmla="*/ 1911265 w 2512760"/>
                <a:gd name="connsiteY10" fmla="*/ 893080 h 3078659"/>
                <a:gd name="connsiteX11" fmla="*/ 670661 w 2512760"/>
                <a:gd name="connsiteY11" fmla="*/ 2008934 h 3078659"/>
                <a:gd name="connsiteX12" fmla="*/ 374571 w 2512760"/>
                <a:gd name="connsiteY12" fmla="*/ 3054438 h 3078659"/>
                <a:gd name="connsiteX13" fmla="*/ 0 w 2512760"/>
                <a:gd name="connsiteY13" fmla="*/ 2836822 h 3078659"/>
                <a:gd name="connsiteX14" fmla="*/ 278253 w 2512760"/>
                <a:gd name="connsiteY14" fmla="*/ 1912613 h 3078659"/>
                <a:gd name="connsiteX0" fmla="*/ 278253 w 2512760"/>
                <a:gd name="connsiteY0" fmla="*/ 1931101 h 3097147"/>
                <a:gd name="connsiteX1" fmla="*/ 651991 w 2512760"/>
                <a:gd name="connsiteY1" fmla="*/ 1692842 h 3097147"/>
                <a:gd name="connsiteX2" fmla="*/ 1169257 w 2512760"/>
                <a:gd name="connsiteY2" fmla="*/ 711789 h 3097147"/>
                <a:gd name="connsiteX3" fmla="*/ 919542 w 2512760"/>
                <a:gd name="connsiteY3" fmla="*/ 183806 h 3097147"/>
                <a:gd name="connsiteX4" fmla="*/ 1525991 w 2512760"/>
                <a:gd name="connsiteY4" fmla="*/ 41109 h 3097147"/>
                <a:gd name="connsiteX5" fmla="*/ 1643713 w 2512760"/>
                <a:gd name="connsiteY5" fmla="*/ 44675 h 3097147"/>
                <a:gd name="connsiteX6" fmla="*/ 1911264 w 2512760"/>
                <a:gd name="connsiteY6" fmla="*/ 551256 h 3097147"/>
                <a:gd name="connsiteX7" fmla="*/ 2146709 w 2512760"/>
                <a:gd name="connsiteY7" fmla="*/ 401422 h 3097147"/>
                <a:gd name="connsiteX8" fmla="*/ 1929101 w 2512760"/>
                <a:gd name="connsiteY8" fmla="*/ 248022 h 3097147"/>
                <a:gd name="connsiteX9" fmla="*/ 1747166 w 2512760"/>
                <a:gd name="connsiteY9" fmla="*/ 30406 h 3097147"/>
                <a:gd name="connsiteX10" fmla="*/ 2510580 w 2512760"/>
                <a:gd name="connsiteY10" fmla="*/ 262290 h 3097147"/>
                <a:gd name="connsiteX11" fmla="*/ 1911265 w 2512760"/>
                <a:gd name="connsiteY11" fmla="*/ 911568 h 3097147"/>
                <a:gd name="connsiteX12" fmla="*/ 670661 w 2512760"/>
                <a:gd name="connsiteY12" fmla="*/ 2027422 h 3097147"/>
                <a:gd name="connsiteX13" fmla="*/ 374571 w 2512760"/>
                <a:gd name="connsiteY13" fmla="*/ 3072926 h 3097147"/>
                <a:gd name="connsiteX14" fmla="*/ 0 w 2512760"/>
                <a:gd name="connsiteY14" fmla="*/ 2855310 h 3097147"/>
                <a:gd name="connsiteX15" fmla="*/ 278253 w 2512760"/>
                <a:gd name="connsiteY15" fmla="*/ 1931101 h 3097147"/>
                <a:gd name="connsiteX0" fmla="*/ 278253 w 2512760"/>
                <a:gd name="connsiteY0" fmla="*/ 1912614 h 3078660"/>
                <a:gd name="connsiteX1" fmla="*/ 651991 w 2512760"/>
                <a:gd name="connsiteY1" fmla="*/ 1674355 h 3078660"/>
                <a:gd name="connsiteX2" fmla="*/ 1169257 w 2512760"/>
                <a:gd name="connsiteY2" fmla="*/ 693302 h 3078660"/>
                <a:gd name="connsiteX3" fmla="*/ 919542 w 2512760"/>
                <a:gd name="connsiteY3" fmla="*/ 165319 h 3078660"/>
                <a:gd name="connsiteX4" fmla="*/ 1525991 w 2512760"/>
                <a:gd name="connsiteY4" fmla="*/ 22622 h 3078660"/>
                <a:gd name="connsiteX5" fmla="*/ 1504586 w 2512760"/>
                <a:gd name="connsiteY5" fmla="*/ 279478 h 3078660"/>
                <a:gd name="connsiteX6" fmla="*/ 1911264 w 2512760"/>
                <a:gd name="connsiteY6" fmla="*/ 532769 h 3078660"/>
                <a:gd name="connsiteX7" fmla="*/ 2146709 w 2512760"/>
                <a:gd name="connsiteY7" fmla="*/ 382935 h 3078660"/>
                <a:gd name="connsiteX8" fmla="*/ 1929101 w 2512760"/>
                <a:gd name="connsiteY8" fmla="*/ 229535 h 3078660"/>
                <a:gd name="connsiteX9" fmla="*/ 1747166 w 2512760"/>
                <a:gd name="connsiteY9" fmla="*/ 11919 h 3078660"/>
                <a:gd name="connsiteX10" fmla="*/ 2510580 w 2512760"/>
                <a:gd name="connsiteY10" fmla="*/ 243803 h 3078660"/>
                <a:gd name="connsiteX11" fmla="*/ 1911265 w 2512760"/>
                <a:gd name="connsiteY11" fmla="*/ 893081 h 3078660"/>
                <a:gd name="connsiteX12" fmla="*/ 670661 w 2512760"/>
                <a:gd name="connsiteY12" fmla="*/ 2008935 h 3078660"/>
                <a:gd name="connsiteX13" fmla="*/ 374571 w 2512760"/>
                <a:gd name="connsiteY13" fmla="*/ 3054439 h 3078660"/>
                <a:gd name="connsiteX14" fmla="*/ 0 w 2512760"/>
                <a:gd name="connsiteY14" fmla="*/ 2836823 h 3078660"/>
                <a:gd name="connsiteX15" fmla="*/ 278253 w 2512760"/>
                <a:gd name="connsiteY15" fmla="*/ 1912614 h 3078660"/>
                <a:gd name="connsiteX0" fmla="*/ 278253 w 2512760"/>
                <a:gd name="connsiteY0" fmla="*/ 1912614 h 3078660"/>
                <a:gd name="connsiteX1" fmla="*/ 651991 w 2512760"/>
                <a:gd name="connsiteY1" fmla="*/ 1674355 h 3078660"/>
                <a:gd name="connsiteX2" fmla="*/ 1169257 w 2512760"/>
                <a:gd name="connsiteY2" fmla="*/ 693302 h 3078660"/>
                <a:gd name="connsiteX3" fmla="*/ 919542 w 2512760"/>
                <a:gd name="connsiteY3" fmla="*/ 165319 h 3078660"/>
                <a:gd name="connsiteX4" fmla="*/ 1525991 w 2512760"/>
                <a:gd name="connsiteY4" fmla="*/ 22622 h 3078660"/>
                <a:gd name="connsiteX5" fmla="*/ 1504586 w 2512760"/>
                <a:gd name="connsiteY5" fmla="*/ 279478 h 3078660"/>
                <a:gd name="connsiteX6" fmla="*/ 1365460 w 2512760"/>
                <a:gd name="connsiteY6" fmla="*/ 482824 h 3078660"/>
                <a:gd name="connsiteX7" fmla="*/ 1911264 w 2512760"/>
                <a:gd name="connsiteY7" fmla="*/ 532769 h 3078660"/>
                <a:gd name="connsiteX8" fmla="*/ 2146709 w 2512760"/>
                <a:gd name="connsiteY8" fmla="*/ 382935 h 3078660"/>
                <a:gd name="connsiteX9" fmla="*/ 1929101 w 2512760"/>
                <a:gd name="connsiteY9" fmla="*/ 229535 h 3078660"/>
                <a:gd name="connsiteX10" fmla="*/ 1747166 w 2512760"/>
                <a:gd name="connsiteY10" fmla="*/ 11919 h 3078660"/>
                <a:gd name="connsiteX11" fmla="*/ 2510580 w 2512760"/>
                <a:gd name="connsiteY11" fmla="*/ 243803 h 3078660"/>
                <a:gd name="connsiteX12" fmla="*/ 1911265 w 2512760"/>
                <a:gd name="connsiteY12" fmla="*/ 893081 h 3078660"/>
                <a:gd name="connsiteX13" fmla="*/ 670661 w 2512760"/>
                <a:gd name="connsiteY13" fmla="*/ 2008935 h 3078660"/>
                <a:gd name="connsiteX14" fmla="*/ 374571 w 2512760"/>
                <a:gd name="connsiteY14" fmla="*/ 3054439 h 3078660"/>
                <a:gd name="connsiteX15" fmla="*/ 0 w 2512760"/>
                <a:gd name="connsiteY15" fmla="*/ 2836823 h 3078660"/>
                <a:gd name="connsiteX16" fmla="*/ 278253 w 2512760"/>
                <a:gd name="connsiteY16" fmla="*/ 1912614 h 3078660"/>
                <a:gd name="connsiteX0" fmla="*/ 278253 w 2512760"/>
                <a:gd name="connsiteY0" fmla="*/ 1912614 h 3078660"/>
                <a:gd name="connsiteX1" fmla="*/ 651991 w 2512760"/>
                <a:gd name="connsiteY1" fmla="*/ 1674355 h 3078660"/>
                <a:gd name="connsiteX2" fmla="*/ 1169257 w 2512760"/>
                <a:gd name="connsiteY2" fmla="*/ 693302 h 3078660"/>
                <a:gd name="connsiteX3" fmla="*/ 919542 w 2512760"/>
                <a:gd name="connsiteY3" fmla="*/ 165319 h 3078660"/>
                <a:gd name="connsiteX4" fmla="*/ 1525991 w 2512760"/>
                <a:gd name="connsiteY4" fmla="*/ 22622 h 3078660"/>
                <a:gd name="connsiteX5" fmla="*/ 1504586 w 2512760"/>
                <a:gd name="connsiteY5" fmla="*/ 279478 h 3078660"/>
                <a:gd name="connsiteX6" fmla="*/ 1272709 w 2512760"/>
                <a:gd name="connsiteY6" fmla="*/ 304451 h 3078660"/>
                <a:gd name="connsiteX7" fmla="*/ 1365460 w 2512760"/>
                <a:gd name="connsiteY7" fmla="*/ 482824 h 3078660"/>
                <a:gd name="connsiteX8" fmla="*/ 1911264 w 2512760"/>
                <a:gd name="connsiteY8" fmla="*/ 532769 h 3078660"/>
                <a:gd name="connsiteX9" fmla="*/ 2146709 w 2512760"/>
                <a:gd name="connsiteY9" fmla="*/ 382935 h 3078660"/>
                <a:gd name="connsiteX10" fmla="*/ 1929101 w 2512760"/>
                <a:gd name="connsiteY10" fmla="*/ 229535 h 3078660"/>
                <a:gd name="connsiteX11" fmla="*/ 1747166 w 2512760"/>
                <a:gd name="connsiteY11" fmla="*/ 11919 h 3078660"/>
                <a:gd name="connsiteX12" fmla="*/ 2510580 w 2512760"/>
                <a:gd name="connsiteY12" fmla="*/ 243803 h 3078660"/>
                <a:gd name="connsiteX13" fmla="*/ 1911265 w 2512760"/>
                <a:gd name="connsiteY13" fmla="*/ 893081 h 3078660"/>
                <a:gd name="connsiteX14" fmla="*/ 670661 w 2512760"/>
                <a:gd name="connsiteY14" fmla="*/ 2008935 h 3078660"/>
                <a:gd name="connsiteX15" fmla="*/ 374571 w 2512760"/>
                <a:gd name="connsiteY15" fmla="*/ 3054439 h 3078660"/>
                <a:gd name="connsiteX16" fmla="*/ 0 w 2512760"/>
                <a:gd name="connsiteY16" fmla="*/ 2836823 h 3078660"/>
                <a:gd name="connsiteX17" fmla="*/ 278253 w 2512760"/>
                <a:gd name="connsiteY17" fmla="*/ 1912614 h 3078660"/>
                <a:gd name="connsiteX0" fmla="*/ 278253 w 2512760"/>
                <a:gd name="connsiteY0" fmla="*/ 1912614 h 3078660"/>
                <a:gd name="connsiteX1" fmla="*/ 651991 w 2512760"/>
                <a:gd name="connsiteY1" fmla="*/ 1674355 h 3078660"/>
                <a:gd name="connsiteX2" fmla="*/ 1169257 w 2512760"/>
                <a:gd name="connsiteY2" fmla="*/ 693302 h 3078660"/>
                <a:gd name="connsiteX3" fmla="*/ 919542 w 2512760"/>
                <a:gd name="connsiteY3" fmla="*/ 165319 h 3078660"/>
                <a:gd name="connsiteX4" fmla="*/ 1525991 w 2512760"/>
                <a:gd name="connsiteY4" fmla="*/ 22622 h 3078660"/>
                <a:gd name="connsiteX5" fmla="*/ 1504586 w 2512760"/>
                <a:gd name="connsiteY5" fmla="*/ 279478 h 3078660"/>
                <a:gd name="connsiteX6" fmla="*/ 1272709 w 2512760"/>
                <a:gd name="connsiteY6" fmla="*/ 304451 h 3078660"/>
                <a:gd name="connsiteX7" fmla="*/ 1365460 w 2512760"/>
                <a:gd name="connsiteY7" fmla="*/ 482824 h 3078660"/>
                <a:gd name="connsiteX8" fmla="*/ 1911264 w 2512760"/>
                <a:gd name="connsiteY8" fmla="*/ 532769 h 3078660"/>
                <a:gd name="connsiteX9" fmla="*/ 2146709 w 2512760"/>
                <a:gd name="connsiteY9" fmla="*/ 382935 h 3078660"/>
                <a:gd name="connsiteX10" fmla="*/ 1929101 w 2512760"/>
                <a:gd name="connsiteY10" fmla="*/ 229535 h 3078660"/>
                <a:gd name="connsiteX11" fmla="*/ 1747166 w 2512760"/>
                <a:gd name="connsiteY11" fmla="*/ 11919 h 3078660"/>
                <a:gd name="connsiteX12" fmla="*/ 2510580 w 2512760"/>
                <a:gd name="connsiteY12" fmla="*/ 243803 h 3078660"/>
                <a:gd name="connsiteX13" fmla="*/ 1911265 w 2512760"/>
                <a:gd name="connsiteY13" fmla="*/ 893081 h 3078660"/>
                <a:gd name="connsiteX14" fmla="*/ 670661 w 2512760"/>
                <a:gd name="connsiteY14" fmla="*/ 2008935 h 3078660"/>
                <a:gd name="connsiteX15" fmla="*/ 374571 w 2512760"/>
                <a:gd name="connsiteY15" fmla="*/ 3054439 h 3078660"/>
                <a:gd name="connsiteX16" fmla="*/ 0 w 2512760"/>
                <a:gd name="connsiteY16" fmla="*/ 2836823 h 3078660"/>
                <a:gd name="connsiteX17" fmla="*/ 278253 w 2512760"/>
                <a:gd name="connsiteY17" fmla="*/ 1912614 h 3078660"/>
                <a:gd name="connsiteX0" fmla="*/ 278253 w 2512760"/>
                <a:gd name="connsiteY0" fmla="*/ 1912614 h 3078660"/>
                <a:gd name="connsiteX1" fmla="*/ 651991 w 2512760"/>
                <a:gd name="connsiteY1" fmla="*/ 1674355 h 3078660"/>
                <a:gd name="connsiteX2" fmla="*/ 1169257 w 2512760"/>
                <a:gd name="connsiteY2" fmla="*/ 693302 h 3078660"/>
                <a:gd name="connsiteX3" fmla="*/ 919542 w 2512760"/>
                <a:gd name="connsiteY3" fmla="*/ 165319 h 3078660"/>
                <a:gd name="connsiteX4" fmla="*/ 1525991 w 2512760"/>
                <a:gd name="connsiteY4" fmla="*/ 22622 h 3078660"/>
                <a:gd name="connsiteX5" fmla="*/ 1504586 w 2512760"/>
                <a:gd name="connsiteY5" fmla="*/ 279478 h 3078660"/>
                <a:gd name="connsiteX6" fmla="*/ 1272709 w 2512760"/>
                <a:gd name="connsiteY6" fmla="*/ 304451 h 3078660"/>
                <a:gd name="connsiteX7" fmla="*/ 1365460 w 2512760"/>
                <a:gd name="connsiteY7" fmla="*/ 482824 h 3078660"/>
                <a:gd name="connsiteX8" fmla="*/ 1911264 w 2512760"/>
                <a:gd name="connsiteY8" fmla="*/ 532769 h 3078660"/>
                <a:gd name="connsiteX9" fmla="*/ 2146709 w 2512760"/>
                <a:gd name="connsiteY9" fmla="*/ 382935 h 3078660"/>
                <a:gd name="connsiteX10" fmla="*/ 1929101 w 2512760"/>
                <a:gd name="connsiteY10" fmla="*/ 229535 h 3078660"/>
                <a:gd name="connsiteX11" fmla="*/ 1747166 w 2512760"/>
                <a:gd name="connsiteY11" fmla="*/ 11919 h 3078660"/>
                <a:gd name="connsiteX12" fmla="*/ 2510580 w 2512760"/>
                <a:gd name="connsiteY12" fmla="*/ 243803 h 3078660"/>
                <a:gd name="connsiteX13" fmla="*/ 1911265 w 2512760"/>
                <a:gd name="connsiteY13" fmla="*/ 893081 h 3078660"/>
                <a:gd name="connsiteX14" fmla="*/ 670661 w 2512760"/>
                <a:gd name="connsiteY14" fmla="*/ 2008935 h 3078660"/>
                <a:gd name="connsiteX15" fmla="*/ 374571 w 2512760"/>
                <a:gd name="connsiteY15" fmla="*/ 3054439 h 3078660"/>
                <a:gd name="connsiteX16" fmla="*/ 0 w 2512760"/>
                <a:gd name="connsiteY16" fmla="*/ 2836823 h 3078660"/>
                <a:gd name="connsiteX17" fmla="*/ 278253 w 2512760"/>
                <a:gd name="connsiteY17" fmla="*/ 1912614 h 3078660"/>
                <a:gd name="connsiteX0" fmla="*/ 278253 w 2512760"/>
                <a:gd name="connsiteY0" fmla="*/ 1912614 h 3078660"/>
                <a:gd name="connsiteX1" fmla="*/ 651991 w 2512760"/>
                <a:gd name="connsiteY1" fmla="*/ 1674355 h 3078660"/>
                <a:gd name="connsiteX2" fmla="*/ 1169257 w 2512760"/>
                <a:gd name="connsiteY2" fmla="*/ 693302 h 3078660"/>
                <a:gd name="connsiteX3" fmla="*/ 919542 w 2512760"/>
                <a:gd name="connsiteY3" fmla="*/ 165319 h 3078660"/>
                <a:gd name="connsiteX4" fmla="*/ 1525991 w 2512760"/>
                <a:gd name="connsiteY4" fmla="*/ 22622 h 3078660"/>
                <a:gd name="connsiteX5" fmla="*/ 1504586 w 2512760"/>
                <a:gd name="connsiteY5" fmla="*/ 279478 h 3078660"/>
                <a:gd name="connsiteX6" fmla="*/ 1272709 w 2512760"/>
                <a:gd name="connsiteY6" fmla="*/ 304451 h 3078660"/>
                <a:gd name="connsiteX7" fmla="*/ 1365460 w 2512760"/>
                <a:gd name="connsiteY7" fmla="*/ 482824 h 3078660"/>
                <a:gd name="connsiteX8" fmla="*/ 1911264 w 2512760"/>
                <a:gd name="connsiteY8" fmla="*/ 532769 h 3078660"/>
                <a:gd name="connsiteX9" fmla="*/ 2146709 w 2512760"/>
                <a:gd name="connsiteY9" fmla="*/ 382935 h 3078660"/>
                <a:gd name="connsiteX10" fmla="*/ 1929101 w 2512760"/>
                <a:gd name="connsiteY10" fmla="*/ 229535 h 3078660"/>
                <a:gd name="connsiteX11" fmla="*/ 1747166 w 2512760"/>
                <a:gd name="connsiteY11" fmla="*/ 11919 h 3078660"/>
                <a:gd name="connsiteX12" fmla="*/ 2510580 w 2512760"/>
                <a:gd name="connsiteY12" fmla="*/ 243803 h 3078660"/>
                <a:gd name="connsiteX13" fmla="*/ 1911265 w 2512760"/>
                <a:gd name="connsiteY13" fmla="*/ 893081 h 3078660"/>
                <a:gd name="connsiteX14" fmla="*/ 670661 w 2512760"/>
                <a:gd name="connsiteY14" fmla="*/ 2008935 h 3078660"/>
                <a:gd name="connsiteX15" fmla="*/ 374571 w 2512760"/>
                <a:gd name="connsiteY15" fmla="*/ 3054439 h 3078660"/>
                <a:gd name="connsiteX16" fmla="*/ 0 w 2512760"/>
                <a:gd name="connsiteY16" fmla="*/ 2836823 h 3078660"/>
                <a:gd name="connsiteX17" fmla="*/ 278253 w 2512760"/>
                <a:gd name="connsiteY17" fmla="*/ 1912614 h 3078660"/>
                <a:gd name="connsiteX0" fmla="*/ 278253 w 2512760"/>
                <a:gd name="connsiteY0" fmla="*/ 1912614 h 3078660"/>
                <a:gd name="connsiteX1" fmla="*/ 651991 w 2512760"/>
                <a:gd name="connsiteY1" fmla="*/ 1674355 h 3078660"/>
                <a:gd name="connsiteX2" fmla="*/ 1169257 w 2512760"/>
                <a:gd name="connsiteY2" fmla="*/ 693302 h 3078660"/>
                <a:gd name="connsiteX3" fmla="*/ 919542 w 2512760"/>
                <a:gd name="connsiteY3" fmla="*/ 165319 h 3078660"/>
                <a:gd name="connsiteX4" fmla="*/ 1525991 w 2512760"/>
                <a:gd name="connsiteY4" fmla="*/ 22622 h 3078660"/>
                <a:gd name="connsiteX5" fmla="*/ 1504586 w 2512760"/>
                <a:gd name="connsiteY5" fmla="*/ 279478 h 3078660"/>
                <a:gd name="connsiteX6" fmla="*/ 1272709 w 2512760"/>
                <a:gd name="connsiteY6" fmla="*/ 304451 h 3078660"/>
                <a:gd name="connsiteX7" fmla="*/ 1365460 w 2512760"/>
                <a:gd name="connsiteY7" fmla="*/ 482824 h 3078660"/>
                <a:gd name="connsiteX8" fmla="*/ 1911264 w 2512760"/>
                <a:gd name="connsiteY8" fmla="*/ 532769 h 3078660"/>
                <a:gd name="connsiteX9" fmla="*/ 2146709 w 2512760"/>
                <a:gd name="connsiteY9" fmla="*/ 382935 h 3078660"/>
                <a:gd name="connsiteX10" fmla="*/ 1929101 w 2512760"/>
                <a:gd name="connsiteY10" fmla="*/ 229535 h 3078660"/>
                <a:gd name="connsiteX11" fmla="*/ 1747166 w 2512760"/>
                <a:gd name="connsiteY11" fmla="*/ 11919 h 3078660"/>
                <a:gd name="connsiteX12" fmla="*/ 2510580 w 2512760"/>
                <a:gd name="connsiteY12" fmla="*/ 243803 h 3078660"/>
                <a:gd name="connsiteX13" fmla="*/ 1911265 w 2512760"/>
                <a:gd name="connsiteY13" fmla="*/ 893081 h 3078660"/>
                <a:gd name="connsiteX14" fmla="*/ 670661 w 2512760"/>
                <a:gd name="connsiteY14" fmla="*/ 2008935 h 3078660"/>
                <a:gd name="connsiteX15" fmla="*/ 374571 w 2512760"/>
                <a:gd name="connsiteY15" fmla="*/ 3054439 h 3078660"/>
                <a:gd name="connsiteX16" fmla="*/ 0 w 2512760"/>
                <a:gd name="connsiteY16" fmla="*/ 2836823 h 3078660"/>
                <a:gd name="connsiteX17" fmla="*/ 278253 w 2512760"/>
                <a:gd name="connsiteY17" fmla="*/ 1912614 h 3078660"/>
                <a:gd name="connsiteX0" fmla="*/ 278253 w 2510682"/>
                <a:gd name="connsiteY0" fmla="*/ 1916845 h 3082891"/>
                <a:gd name="connsiteX1" fmla="*/ 651991 w 2510682"/>
                <a:gd name="connsiteY1" fmla="*/ 1678586 h 3082891"/>
                <a:gd name="connsiteX2" fmla="*/ 1169257 w 2510682"/>
                <a:gd name="connsiteY2" fmla="*/ 697533 h 3082891"/>
                <a:gd name="connsiteX3" fmla="*/ 919542 w 2510682"/>
                <a:gd name="connsiteY3" fmla="*/ 169550 h 3082891"/>
                <a:gd name="connsiteX4" fmla="*/ 1525991 w 2510682"/>
                <a:gd name="connsiteY4" fmla="*/ 26853 h 3082891"/>
                <a:gd name="connsiteX5" fmla="*/ 1504586 w 2510682"/>
                <a:gd name="connsiteY5" fmla="*/ 283709 h 3082891"/>
                <a:gd name="connsiteX6" fmla="*/ 1272709 w 2510682"/>
                <a:gd name="connsiteY6" fmla="*/ 308682 h 3082891"/>
                <a:gd name="connsiteX7" fmla="*/ 1365460 w 2510682"/>
                <a:gd name="connsiteY7" fmla="*/ 487055 h 3082891"/>
                <a:gd name="connsiteX8" fmla="*/ 1911264 w 2510682"/>
                <a:gd name="connsiteY8" fmla="*/ 537000 h 3082891"/>
                <a:gd name="connsiteX9" fmla="*/ 2146709 w 2510682"/>
                <a:gd name="connsiteY9" fmla="*/ 387166 h 3082891"/>
                <a:gd name="connsiteX10" fmla="*/ 1929101 w 2510682"/>
                <a:gd name="connsiteY10" fmla="*/ 233766 h 3082891"/>
                <a:gd name="connsiteX11" fmla="*/ 1747166 w 2510682"/>
                <a:gd name="connsiteY11" fmla="*/ 16150 h 3082891"/>
                <a:gd name="connsiteX12" fmla="*/ 1957640 w 2510682"/>
                <a:gd name="connsiteY12" fmla="*/ 48257 h 3082891"/>
                <a:gd name="connsiteX13" fmla="*/ 2510580 w 2510682"/>
                <a:gd name="connsiteY13" fmla="*/ 248034 h 3082891"/>
                <a:gd name="connsiteX14" fmla="*/ 1911265 w 2510682"/>
                <a:gd name="connsiteY14" fmla="*/ 897312 h 3082891"/>
                <a:gd name="connsiteX15" fmla="*/ 670661 w 2510682"/>
                <a:gd name="connsiteY15" fmla="*/ 2013166 h 3082891"/>
                <a:gd name="connsiteX16" fmla="*/ 374571 w 2510682"/>
                <a:gd name="connsiteY16" fmla="*/ 3058670 h 3082891"/>
                <a:gd name="connsiteX17" fmla="*/ 0 w 2510682"/>
                <a:gd name="connsiteY17" fmla="*/ 2841054 h 3082891"/>
                <a:gd name="connsiteX18" fmla="*/ 278253 w 2510682"/>
                <a:gd name="connsiteY18" fmla="*/ 1916845 h 3082891"/>
                <a:gd name="connsiteX0" fmla="*/ 278253 w 2510671"/>
                <a:gd name="connsiteY0" fmla="*/ 1916845 h 3082891"/>
                <a:gd name="connsiteX1" fmla="*/ 651991 w 2510671"/>
                <a:gd name="connsiteY1" fmla="*/ 1678586 h 3082891"/>
                <a:gd name="connsiteX2" fmla="*/ 1169257 w 2510671"/>
                <a:gd name="connsiteY2" fmla="*/ 697533 h 3082891"/>
                <a:gd name="connsiteX3" fmla="*/ 919542 w 2510671"/>
                <a:gd name="connsiteY3" fmla="*/ 169550 h 3082891"/>
                <a:gd name="connsiteX4" fmla="*/ 1525991 w 2510671"/>
                <a:gd name="connsiteY4" fmla="*/ 26853 h 3082891"/>
                <a:gd name="connsiteX5" fmla="*/ 1504586 w 2510671"/>
                <a:gd name="connsiteY5" fmla="*/ 283709 h 3082891"/>
                <a:gd name="connsiteX6" fmla="*/ 1272709 w 2510671"/>
                <a:gd name="connsiteY6" fmla="*/ 308682 h 3082891"/>
                <a:gd name="connsiteX7" fmla="*/ 1365460 w 2510671"/>
                <a:gd name="connsiteY7" fmla="*/ 487055 h 3082891"/>
                <a:gd name="connsiteX8" fmla="*/ 1911264 w 2510671"/>
                <a:gd name="connsiteY8" fmla="*/ 537000 h 3082891"/>
                <a:gd name="connsiteX9" fmla="*/ 2146709 w 2510671"/>
                <a:gd name="connsiteY9" fmla="*/ 387166 h 3082891"/>
                <a:gd name="connsiteX10" fmla="*/ 1929101 w 2510671"/>
                <a:gd name="connsiteY10" fmla="*/ 233766 h 3082891"/>
                <a:gd name="connsiteX11" fmla="*/ 1747166 w 2510671"/>
                <a:gd name="connsiteY11" fmla="*/ 16150 h 3082891"/>
                <a:gd name="connsiteX12" fmla="*/ 1957640 w 2510671"/>
                <a:gd name="connsiteY12" fmla="*/ 48257 h 3082891"/>
                <a:gd name="connsiteX13" fmla="*/ 2510580 w 2510671"/>
                <a:gd name="connsiteY13" fmla="*/ 248034 h 3082891"/>
                <a:gd name="connsiteX14" fmla="*/ 1911265 w 2510671"/>
                <a:gd name="connsiteY14" fmla="*/ 897312 h 3082891"/>
                <a:gd name="connsiteX15" fmla="*/ 670661 w 2510671"/>
                <a:gd name="connsiteY15" fmla="*/ 2013166 h 3082891"/>
                <a:gd name="connsiteX16" fmla="*/ 374571 w 2510671"/>
                <a:gd name="connsiteY16" fmla="*/ 3058670 h 3082891"/>
                <a:gd name="connsiteX17" fmla="*/ 0 w 2510671"/>
                <a:gd name="connsiteY17" fmla="*/ 2841054 h 3082891"/>
                <a:gd name="connsiteX18" fmla="*/ 278253 w 2510671"/>
                <a:gd name="connsiteY18" fmla="*/ 1916845 h 3082891"/>
                <a:gd name="connsiteX0" fmla="*/ 278253 w 2510580"/>
                <a:gd name="connsiteY0" fmla="*/ 1916845 h 3082891"/>
                <a:gd name="connsiteX1" fmla="*/ 651991 w 2510580"/>
                <a:gd name="connsiteY1" fmla="*/ 1678586 h 3082891"/>
                <a:gd name="connsiteX2" fmla="*/ 1169257 w 2510580"/>
                <a:gd name="connsiteY2" fmla="*/ 697533 h 3082891"/>
                <a:gd name="connsiteX3" fmla="*/ 919542 w 2510580"/>
                <a:gd name="connsiteY3" fmla="*/ 169550 h 3082891"/>
                <a:gd name="connsiteX4" fmla="*/ 1525991 w 2510580"/>
                <a:gd name="connsiteY4" fmla="*/ 26853 h 3082891"/>
                <a:gd name="connsiteX5" fmla="*/ 1504586 w 2510580"/>
                <a:gd name="connsiteY5" fmla="*/ 283709 h 3082891"/>
                <a:gd name="connsiteX6" fmla="*/ 1272709 w 2510580"/>
                <a:gd name="connsiteY6" fmla="*/ 308682 h 3082891"/>
                <a:gd name="connsiteX7" fmla="*/ 1365460 w 2510580"/>
                <a:gd name="connsiteY7" fmla="*/ 487055 h 3082891"/>
                <a:gd name="connsiteX8" fmla="*/ 1911264 w 2510580"/>
                <a:gd name="connsiteY8" fmla="*/ 537000 h 3082891"/>
                <a:gd name="connsiteX9" fmla="*/ 2146709 w 2510580"/>
                <a:gd name="connsiteY9" fmla="*/ 387166 h 3082891"/>
                <a:gd name="connsiteX10" fmla="*/ 1929101 w 2510580"/>
                <a:gd name="connsiteY10" fmla="*/ 233766 h 3082891"/>
                <a:gd name="connsiteX11" fmla="*/ 1747166 w 2510580"/>
                <a:gd name="connsiteY11" fmla="*/ 16150 h 3082891"/>
                <a:gd name="connsiteX12" fmla="*/ 1957640 w 2510580"/>
                <a:gd name="connsiteY12" fmla="*/ 48257 h 3082891"/>
                <a:gd name="connsiteX13" fmla="*/ 2510580 w 2510580"/>
                <a:gd name="connsiteY13" fmla="*/ 248034 h 3082891"/>
                <a:gd name="connsiteX14" fmla="*/ 1911265 w 2510580"/>
                <a:gd name="connsiteY14" fmla="*/ 897312 h 3082891"/>
                <a:gd name="connsiteX15" fmla="*/ 670661 w 2510580"/>
                <a:gd name="connsiteY15" fmla="*/ 2013166 h 3082891"/>
                <a:gd name="connsiteX16" fmla="*/ 374571 w 2510580"/>
                <a:gd name="connsiteY16" fmla="*/ 3058670 h 3082891"/>
                <a:gd name="connsiteX17" fmla="*/ 0 w 2510580"/>
                <a:gd name="connsiteY17" fmla="*/ 2841054 h 3082891"/>
                <a:gd name="connsiteX18" fmla="*/ 278253 w 2510580"/>
                <a:gd name="connsiteY18" fmla="*/ 1916845 h 3082891"/>
                <a:gd name="connsiteX0" fmla="*/ 278253 w 2510596"/>
                <a:gd name="connsiteY0" fmla="*/ 1916845 h 3082891"/>
                <a:gd name="connsiteX1" fmla="*/ 651991 w 2510596"/>
                <a:gd name="connsiteY1" fmla="*/ 1678586 h 3082891"/>
                <a:gd name="connsiteX2" fmla="*/ 1169257 w 2510596"/>
                <a:gd name="connsiteY2" fmla="*/ 697533 h 3082891"/>
                <a:gd name="connsiteX3" fmla="*/ 919542 w 2510596"/>
                <a:gd name="connsiteY3" fmla="*/ 169550 h 3082891"/>
                <a:gd name="connsiteX4" fmla="*/ 1525991 w 2510596"/>
                <a:gd name="connsiteY4" fmla="*/ 26853 h 3082891"/>
                <a:gd name="connsiteX5" fmla="*/ 1504586 w 2510596"/>
                <a:gd name="connsiteY5" fmla="*/ 283709 h 3082891"/>
                <a:gd name="connsiteX6" fmla="*/ 1272709 w 2510596"/>
                <a:gd name="connsiteY6" fmla="*/ 308682 h 3082891"/>
                <a:gd name="connsiteX7" fmla="*/ 1365460 w 2510596"/>
                <a:gd name="connsiteY7" fmla="*/ 487055 h 3082891"/>
                <a:gd name="connsiteX8" fmla="*/ 1911264 w 2510596"/>
                <a:gd name="connsiteY8" fmla="*/ 537000 h 3082891"/>
                <a:gd name="connsiteX9" fmla="*/ 2146709 w 2510596"/>
                <a:gd name="connsiteY9" fmla="*/ 387166 h 3082891"/>
                <a:gd name="connsiteX10" fmla="*/ 1929101 w 2510596"/>
                <a:gd name="connsiteY10" fmla="*/ 233766 h 3082891"/>
                <a:gd name="connsiteX11" fmla="*/ 1747166 w 2510596"/>
                <a:gd name="connsiteY11" fmla="*/ 16150 h 3082891"/>
                <a:gd name="connsiteX12" fmla="*/ 1957640 w 2510596"/>
                <a:gd name="connsiteY12" fmla="*/ 48257 h 3082891"/>
                <a:gd name="connsiteX13" fmla="*/ 2510580 w 2510596"/>
                <a:gd name="connsiteY13" fmla="*/ 248034 h 3082891"/>
                <a:gd name="connsiteX14" fmla="*/ 1911265 w 2510596"/>
                <a:gd name="connsiteY14" fmla="*/ 897312 h 3082891"/>
                <a:gd name="connsiteX15" fmla="*/ 670661 w 2510596"/>
                <a:gd name="connsiteY15" fmla="*/ 2013166 h 3082891"/>
                <a:gd name="connsiteX16" fmla="*/ 374571 w 2510596"/>
                <a:gd name="connsiteY16" fmla="*/ 3058670 h 3082891"/>
                <a:gd name="connsiteX17" fmla="*/ 0 w 2510596"/>
                <a:gd name="connsiteY17" fmla="*/ 2841054 h 3082891"/>
                <a:gd name="connsiteX18" fmla="*/ 278253 w 2510596"/>
                <a:gd name="connsiteY18" fmla="*/ 1916845 h 30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10596" h="3082891">
                  <a:moveTo>
                    <a:pt x="278253" y="1916845"/>
                  </a:moveTo>
                  <a:cubicBezTo>
                    <a:pt x="386324" y="1688615"/>
                    <a:pt x="493661" y="1712096"/>
                    <a:pt x="651991" y="1678586"/>
                  </a:cubicBezTo>
                  <a:cubicBezTo>
                    <a:pt x="802275" y="1475962"/>
                    <a:pt x="1069371" y="1046550"/>
                    <a:pt x="1169257" y="697533"/>
                  </a:cubicBezTo>
                  <a:cubicBezTo>
                    <a:pt x="1126449" y="565537"/>
                    <a:pt x="835115" y="343168"/>
                    <a:pt x="919542" y="169550"/>
                  </a:cubicBezTo>
                  <a:cubicBezTo>
                    <a:pt x="978998" y="57770"/>
                    <a:pt x="1405296" y="50041"/>
                    <a:pt x="1525991" y="26853"/>
                  </a:cubicBezTo>
                  <a:cubicBezTo>
                    <a:pt x="1646686" y="3665"/>
                    <a:pt x="1525990" y="221873"/>
                    <a:pt x="1504586" y="283709"/>
                  </a:cubicBezTo>
                  <a:cubicBezTo>
                    <a:pt x="1440374" y="259926"/>
                    <a:pt x="1295897" y="274791"/>
                    <a:pt x="1272709" y="308682"/>
                  </a:cubicBezTo>
                  <a:cubicBezTo>
                    <a:pt x="1249521" y="342573"/>
                    <a:pt x="1297681" y="442462"/>
                    <a:pt x="1365460" y="487055"/>
                  </a:cubicBezTo>
                  <a:cubicBezTo>
                    <a:pt x="1443942" y="538783"/>
                    <a:pt x="1811379" y="557810"/>
                    <a:pt x="1911264" y="537000"/>
                  </a:cubicBezTo>
                  <a:cubicBezTo>
                    <a:pt x="2029580" y="487651"/>
                    <a:pt x="2042067" y="488244"/>
                    <a:pt x="2146709" y="387166"/>
                  </a:cubicBezTo>
                  <a:cubicBezTo>
                    <a:pt x="2152655" y="332465"/>
                    <a:pt x="1995691" y="295602"/>
                    <a:pt x="1929101" y="233766"/>
                  </a:cubicBezTo>
                  <a:cubicBezTo>
                    <a:pt x="1862511" y="171930"/>
                    <a:pt x="1742409" y="51825"/>
                    <a:pt x="1747166" y="16150"/>
                  </a:cubicBezTo>
                  <a:cubicBezTo>
                    <a:pt x="1751923" y="-19525"/>
                    <a:pt x="1830404" y="9610"/>
                    <a:pt x="1957640" y="48257"/>
                  </a:cubicBezTo>
                  <a:cubicBezTo>
                    <a:pt x="2031366" y="47662"/>
                    <a:pt x="2429126" y="151712"/>
                    <a:pt x="2510580" y="248034"/>
                  </a:cubicBezTo>
                  <a:cubicBezTo>
                    <a:pt x="2513553" y="558403"/>
                    <a:pt x="2105547" y="679229"/>
                    <a:pt x="1911265" y="897312"/>
                  </a:cubicBezTo>
                  <a:cubicBezTo>
                    <a:pt x="1601183" y="1297803"/>
                    <a:pt x="1572922" y="2418921"/>
                    <a:pt x="670661" y="2013166"/>
                  </a:cubicBezTo>
                  <a:lnTo>
                    <a:pt x="374571" y="3058670"/>
                  </a:lnTo>
                  <a:cubicBezTo>
                    <a:pt x="178366" y="3119317"/>
                    <a:pt x="17837" y="3072939"/>
                    <a:pt x="0" y="2841054"/>
                  </a:cubicBezTo>
                  <a:lnTo>
                    <a:pt x="278253" y="191684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361"/>
                </a:gs>
                <a:gs pos="100000">
                  <a:srgbClr val="FFFFFF"/>
                </a:gs>
                <a:gs pos="79000">
                  <a:schemeClr val="accent6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0" name="Elipse 59"/>
            <p:cNvSpPr/>
            <p:nvPr/>
          </p:nvSpPr>
          <p:spPr>
            <a:xfrm>
              <a:off x="4418846" y="2584855"/>
              <a:ext cx="646792" cy="649452"/>
            </a:xfrm>
            <a:prstGeom prst="ellipse">
              <a:avLst/>
            </a:prstGeom>
            <a:gradFill flip="none" rotWithShape="1">
              <a:gsLst>
                <a:gs pos="0">
                  <a:srgbClr val="FFC361"/>
                </a:gs>
                <a:gs pos="100000">
                  <a:srgbClr val="FFFFFF"/>
                </a:gs>
                <a:gs pos="79000">
                  <a:schemeClr val="accent6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4" name="Rectángulo 61"/>
            <p:cNvSpPr/>
            <p:nvPr/>
          </p:nvSpPr>
          <p:spPr>
            <a:xfrm rot="6439301" flipH="1">
              <a:off x="3164926" y="3981129"/>
              <a:ext cx="486701" cy="644966"/>
            </a:xfrm>
            <a:custGeom>
              <a:avLst/>
              <a:gdLst>
                <a:gd name="connsiteX0" fmla="*/ 0 w 89396"/>
                <a:gd name="connsiteY0" fmla="*/ 0 h 1289299"/>
                <a:gd name="connsiteX1" fmla="*/ 89396 w 89396"/>
                <a:gd name="connsiteY1" fmla="*/ 0 h 1289299"/>
                <a:gd name="connsiteX2" fmla="*/ 89396 w 89396"/>
                <a:gd name="connsiteY2" fmla="*/ 1289299 h 1289299"/>
                <a:gd name="connsiteX3" fmla="*/ 0 w 89396"/>
                <a:gd name="connsiteY3" fmla="*/ 1289299 h 1289299"/>
                <a:gd name="connsiteX4" fmla="*/ 0 w 89396"/>
                <a:gd name="connsiteY4" fmla="*/ 0 h 1289299"/>
                <a:gd name="connsiteX0" fmla="*/ 0 w 1443285"/>
                <a:gd name="connsiteY0" fmla="*/ 0 h 1573288"/>
                <a:gd name="connsiteX1" fmla="*/ 1443285 w 1443285"/>
                <a:gd name="connsiteY1" fmla="*/ 283989 h 1573288"/>
                <a:gd name="connsiteX2" fmla="*/ 1443285 w 1443285"/>
                <a:gd name="connsiteY2" fmla="*/ 1573288 h 1573288"/>
                <a:gd name="connsiteX3" fmla="*/ 1353889 w 1443285"/>
                <a:gd name="connsiteY3" fmla="*/ 1573288 h 1573288"/>
                <a:gd name="connsiteX4" fmla="*/ 0 w 1443285"/>
                <a:gd name="connsiteY4" fmla="*/ 0 h 1573288"/>
                <a:gd name="connsiteX0" fmla="*/ 0 w 1443285"/>
                <a:gd name="connsiteY0" fmla="*/ 0 h 1573288"/>
                <a:gd name="connsiteX1" fmla="*/ 1443285 w 1443285"/>
                <a:gd name="connsiteY1" fmla="*/ 283989 h 1573288"/>
                <a:gd name="connsiteX2" fmla="*/ 1443285 w 1443285"/>
                <a:gd name="connsiteY2" fmla="*/ 1573288 h 1573288"/>
                <a:gd name="connsiteX3" fmla="*/ 173129 w 1443285"/>
                <a:gd name="connsiteY3" fmla="*/ 734193 h 1573288"/>
                <a:gd name="connsiteX4" fmla="*/ 0 w 1443285"/>
                <a:gd name="connsiteY4" fmla="*/ 0 h 1573288"/>
                <a:gd name="connsiteX0" fmla="*/ 0 w 1443285"/>
                <a:gd name="connsiteY0" fmla="*/ 0 h 734193"/>
                <a:gd name="connsiteX1" fmla="*/ 1443285 w 1443285"/>
                <a:gd name="connsiteY1" fmla="*/ 283989 h 734193"/>
                <a:gd name="connsiteX2" fmla="*/ 540185 w 1443285"/>
                <a:gd name="connsiteY2" fmla="*/ 622738 h 734193"/>
                <a:gd name="connsiteX3" fmla="*/ 173129 w 1443285"/>
                <a:gd name="connsiteY3" fmla="*/ 734193 h 734193"/>
                <a:gd name="connsiteX4" fmla="*/ 0 w 1443285"/>
                <a:gd name="connsiteY4" fmla="*/ 0 h 734193"/>
                <a:gd name="connsiteX0" fmla="*/ 0 w 540185"/>
                <a:gd name="connsiteY0" fmla="*/ 51029 h 785222"/>
                <a:gd name="connsiteX1" fmla="*/ 393057 w 540185"/>
                <a:gd name="connsiteY1" fmla="*/ 0 h 785222"/>
                <a:gd name="connsiteX2" fmla="*/ 540185 w 540185"/>
                <a:gd name="connsiteY2" fmla="*/ 673767 h 785222"/>
                <a:gd name="connsiteX3" fmla="*/ 173129 w 540185"/>
                <a:gd name="connsiteY3" fmla="*/ 785222 h 785222"/>
                <a:gd name="connsiteX4" fmla="*/ 0 w 540185"/>
                <a:gd name="connsiteY4" fmla="*/ 51029 h 785222"/>
                <a:gd name="connsiteX0" fmla="*/ 0 w 540185"/>
                <a:gd name="connsiteY0" fmla="*/ 51029 h 788252"/>
                <a:gd name="connsiteX1" fmla="*/ 393057 w 540185"/>
                <a:gd name="connsiteY1" fmla="*/ 0 h 788252"/>
                <a:gd name="connsiteX2" fmla="*/ 540185 w 540185"/>
                <a:gd name="connsiteY2" fmla="*/ 673767 h 788252"/>
                <a:gd name="connsiteX3" fmla="*/ 173129 w 540185"/>
                <a:gd name="connsiteY3" fmla="*/ 785222 h 788252"/>
                <a:gd name="connsiteX4" fmla="*/ 0 w 540185"/>
                <a:gd name="connsiteY4" fmla="*/ 51029 h 788252"/>
                <a:gd name="connsiteX0" fmla="*/ 0 w 540185"/>
                <a:gd name="connsiteY0" fmla="*/ 51029 h 835858"/>
                <a:gd name="connsiteX1" fmla="*/ 393057 w 540185"/>
                <a:gd name="connsiteY1" fmla="*/ 0 h 835858"/>
                <a:gd name="connsiteX2" fmla="*/ 540185 w 540185"/>
                <a:gd name="connsiteY2" fmla="*/ 673767 h 835858"/>
                <a:gd name="connsiteX3" fmla="*/ 173129 w 540185"/>
                <a:gd name="connsiteY3" fmla="*/ 785222 h 835858"/>
                <a:gd name="connsiteX4" fmla="*/ 0 w 540185"/>
                <a:gd name="connsiteY4" fmla="*/ 51029 h 835858"/>
                <a:gd name="connsiteX0" fmla="*/ 0 w 540185"/>
                <a:gd name="connsiteY0" fmla="*/ 51029 h 956779"/>
                <a:gd name="connsiteX1" fmla="*/ 393057 w 540185"/>
                <a:gd name="connsiteY1" fmla="*/ 0 h 956779"/>
                <a:gd name="connsiteX2" fmla="*/ 540185 w 540185"/>
                <a:gd name="connsiteY2" fmla="*/ 673767 h 956779"/>
                <a:gd name="connsiteX3" fmla="*/ 245998 w 540185"/>
                <a:gd name="connsiteY3" fmla="*/ 935001 h 956779"/>
                <a:gd name="connsiteX4" fmla="*/ 0 w 540185"/>
                <a:gd name="connsiteY4" fmla="*/ 51029 h 956779"/>
                <a:gd name="connsiteX0" fmla="*/ 0 w 469927"/>
                <a:gd name="connsiteY0" fmla="*/ 472780 h 956779"/>
                <a:gd name="connsiteX1" fmla="*/ 322799 w 469927"/>
                <a:gd name="connsiteY1" fmla="*/ 0 h 956779"/>
                <a:gd name="connsiteX2" fmla="*/ 469927 w 469927"/>
                <a:gd name="connsiteY2" fmla="*/ 673767 h 956779"/>
                <a:gd name="connsiteX3" fmla="*/ 175740 w 469927"/>
                <a:gd name="connsiteY3" fmla="*/ 935001 h 956779"/>
                <a:gd name="connsiteX4" fmla="*/ 0 w 469927"/>
                <a:gd name="connsiteY4" fmla="*/ 472780 h 956779"/>
                <a:gd name="connsiteX0" fmla="*/ 0 w 469927"/>
                <a:gd name="connsiteY0" fmla="*/ 136811 h 620810"/>
                <a:gd name="connsiteX1" fmla="*/ 46118 w 469927"/>
                <a:gd name="connsiteY1" fmla="*/ 0 h 620810"/>
                <a:gd name="connsiteX2" fmla="*/ 469927 w 469927"/>
                <a:gd name="connsiteY2" fmla="*/ 337798 h 620810"/>
                <a:gd name="connsiteX3" fmla="*/ 175740 w 469927"/>
                <a:gd name="connsiteY3" fmla="*/ 599032 h 620810"/>
                <a:gd name="connsiteX4" fmla="*/ 0 w 469927"/>
                <a:gd name="connsiteY4" fmla="*/ 136811 h 620810"/>
                <a:gd name="connsiteX0" fmla="*/ 0 w 469927"/>
                <a:gd name="connsiteY0" fmla="*/ 136811 h 622737"/>
                <a:gd name="connsiteX1" fmla="*/ 46118 w 469927"/>
                <a:gd name="connsiteY1" fmla="*/ 0 h 622737"/>
                <a:gd name="connsiteX2" fmla="*/ 469927 w 469927"/>
                <a:gd name="connsiteY2" fmla="*/ 337798 h 622737"/>
                <a:gd name="connsiteX3" fmla="*/ 182552 w 469927"/>
                <a:gd name="connsiteY3" fmla="*/ 601157 h 622737"/>
                <a:gd name="connsiteX4" fmla="*/ 0 w 469927"/>
                <a:gd name="connsiteY4" fmla="*/ 136811 h 622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927" h="622737">
                  <a:moveTo>
                    <a:pt x="0" y="136811"/>
                  </a:moveTo>
                  <a:lnTo>
                    <a:pt x="46118" y="0"/>
                  </a:lnTo>
                  <a:lnTo>
                    <a:pt x="469927" y="337798"/>
                  </a:lnTo>
                  <a:cubicBezTo>
                    <a:pt x="418319" y="531540"/>
                    <a:pt x="257513" y="680013"/>
                    <a:pt x="182552" y="601157"/>
                  </a:cubicBezTo>
                  <a:lnTo>
                    <a:pt x="0" y="136811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361"/>
                </a:gs>
                <a:gs pos="100000">
                  <a:srgbClr val="FFFFFF"/>
                </a:gs>
                <a:gs pos="79000">
                  <a:schemeClr val="accent6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2" name="Rectángulo 61"/>
            <p:cNvSpPr/>
            <p:nvPr/>
          </p:nvSpPr>
          <p:spPr>
            <a:xfrm rot="6439301" flipH="1">
              <a:off x="3186694" y="3818399"/>
              <a:ext cx="559467" cy="865695"/>
            </a:xfrm>
            <a:custGeom>
              <a:avLst/>
              <a:gdLst>
                <a:gd name="connsiteX0" fmla="*/ 0 w 89396"/>
                <a:gd name="connsiteY0" fmla="*/ 0 h 1289299"/>
                <a:gd name="connsiteX1" fmla="*/ 89396 w 89396"/>
                <a:gd name="connsiteY1" fmla="*/ 0 h 1289299"/>
                <a:gd name="connsiteX2" fmla="*/ 89396 w 89396"/>
                <a:gd name="connsiteY2" fmla="*/ 1289299 h 1289299"/>
                <a:gd name="connsiteX3" fmla="*/ 0 w 89396"/>
                <a:gd name="connsiteY3" fmla="*/ 1289299 h 1289299"/>
                <a:gd name="connsiteX4" fmla="*/ 0 w 89396"/>
                <a:gd name="connsiteY4" fmla="*/ 0 h 1289299"/>
                <a:gd name="connsiteX0" fmla="*/ 0 w 1443285"/>
                <a:gd name="connsiteY0" fmla="*/ 0 h 1573288"/>
                <a:gd name="connsiteX1" fmla="*/ 1443285 w 1443285"/>
                <a:gd name="connsiteY1" fmla="*/ 283989 h 1573288"/>
                <a:gd name="connsiteX2" fmla="*/ 1443285 w 1443285"/>
                <a:gd name="connsiteY2" fmla="*/ 1573288 h 1573288"/>
                <a:gd name="connsiteX3" fmla="*/ 1353889 w 1443285"/>
                <a:gd name="connsiteY3" fmla="*/ 1573288 h 1573288"/>
                <a:gd name="connsiteX4" fmla="*/ 0 w 1443285"/>
                <a:gd name="connsiteY4" fmla="*/ 0 h 1573288"/>
                <a:gd name="connsiteX0" fmla="*/ 0 w 1443285"/>
                <a:gd name="connsiteY0" fmla="*/ 0 h 1573288"/>
                <a:gd name="connsiteX1" fmla="*/ 1443285 w 1443285"/>
                <a:gd name="connsiteY1" fmla="*/ 283989 h 1573288"/>
                <a:gd name="connsiteX2" fmla="*/ 1443285 w 1443285"/>
                <a:gd name="connsiteY2" fmla="*/ 1573288 h 1573288"/>
                <a:gd name="connsiteX3" fmla="*/ 173129 w 1443285"/>
                <a:gd name="connsiteY3" fmla="*/ 734193 h 1573288"/>
                <a:gd name="connsiteX4" fmla="*/ 0 w 1443285"/>
                <a:gd name="connsiteY4" fmla="*/ 0 h 1573288"/>
                <a:gd name="connsiteX0" fmla="*/ 0 w 1443285"/>
                <a:gd name="connsiteY0" fmla="*/ 0 h 734193"/>
                <a:gd name="connsiteX1" fmla="*/ 1443285 w 1443285"/>
                <a:gd name="connsiteY1" fmla="*/ 283989 h 734193"/>
                <a:gd name="connsiteX2" fmla="*/ 540185 w 1443285"/>
                <a:gd name="connsiteY2" fmla="*/ 622738 h 734193"/>
                <a:gd name="connsiteX3" fmla="*/ 173129 w 1443285"/>
                <a:gd name="connsiteY3" fmla="*/ 734193 h 734193"/>
                <a:gd name="connsiteX4" fmla="*/ 0 w 1443285"/>
                <a:gd name="connsiteY4" fmla="*/ 0 h 734193"/>
                <a:gd name="connsiteX0" fmla="*/ 0 w 540185"/>
                <a:gd name="connsiteY0" fmla="*/ 51029 h 785222"/>
                <a:gd name="connsiteX1" fmla="*/ 393057 w 540185"/>
                <a:gd name="connsiteY1" fmla="*/ 0 h 785222"/>
                <a:gd name="connsiteX2" fmla="*/ 540185 w 540185"/>
                <a:gd name="connsiteY2" fmla="*/ 673767 h 785222"/>
                <a:gd name="connsiteX3" fmla="*/ 173129 w 540185"/>
                <a:gd name="connsiteY3" fmla="*/ 785222 h 785222"/>
                <a:gd name="connsiteX4" fmla="*/ 0 w 540185"/>
                <a:gd name="connsiteY4" fmla="*/ 51029 h 785222"/>
                <a:gd name="connsiteX0" fmla="*/ 0 w 540185"/>
                <a:gd name="connsiteY0" fmla="*/ 51029 h 788252"/>
                <a:gd name="connsiteX1" fmla="*/ 393057 w 540185"/>
                <a:gd name="connsiteY1" fmla="*/ 0 h 788252"/>
                <a:gd name="connsiteX2" fmla="*/ 540185 w 540185"/>
                <a:gd name="connsiteY2" fmla="*/ 673767 h 788252"/>
                <a:gd name="connsiteX3" fmla="*/ 173129 w 540185"/>
                <a:gd name="connsiteY3" fmla="*/ 785222 h 788252"/>
                <a:gd name="connsiteX4" fmla="*/ 0 w 540185"/>
                <a:gd name="connsiteY4" fmla="*/ 51029 h 788252"/>
                <a:gd name="connsiteX0" fmla="*/ 0 w 540185"/>
                <a:gd name="connsiteY0" fmla="*/ 51029 h 835858"/>
                <a:gd name="connsiteX1" fmla="*/ 393057 w 540185"/>
                <a:gd name="connsiteY1" fmla="*/ 0 h 835858"/>
                <a:gd name="connsiteX2" fmla="*/ 540185 w 540185"/>
                <a:gd name="connsiteY2" fmla="*/ 673767 h 835858"/>
                <a:gd name="connsiteX3" fmla="*/ 173129 w 540185"/>
                <a:gd name="connsiteY3" fmla="*/ 785222 h 835858"/>
                <a:gd name="connsiteX4" fmla="*/ 0 w 540185"/>
                <a:gd name="connsiteY4" fmla="*/ 51029 h 8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0185" h="835858">
                  <a:moveTo>
                    <a:pt x="0" y="51029"/>
                  </a:moveTo>
                  <a:lnTo>
                    <a:pt x="393057" y="0"/>
                  </a:lnTo>
                  <a:lnTo>
                    <a:pt x="540185" y="673767"/>
                  </a:lnTo>
                  <a:cubicBezTo>
                    <a:pt x="488577" y="867509"/>
                    <a:pt x="248090" y="864078"/>
                    <a:pt x="173129" y="785222"/>
                  </a:cubicBezTo>
                  <a:lnTo>
                    <a:pt x="0" y="51029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361"/>
                </a:gs>
                <a:gs pos="100000">
                  <a:srgbClr val="FFFFFF"/>
                </a:gs>
                <a:gs pos="79000">
                  <a:schemeClr val="accent6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3" name="Elipse 62"/>
            <p:cNvSpPr/>
            <p:nvPr/>
          </p:nvSpPr>
          <p:spPr>
            <a:xfrm rot="1074624">
              <a:off x="3715298" y="4247240"/>
              <a:ext cx="282858" cy="411315"/>
            </a:xfrm>
            <a:prstGeom prst="ellipse">
              <a:avLst/>
            </a:prstGeom>
            <a:gradFill flip="none" rotWithShape="1">
              <a:gsLst>
                <a:gs pos="0">
                  <a:srgbClr val="FFC361"/>
                </a:gs>
                <a:gs pos="100000">
                  <a:srgbClr val="FFFFFF"/>
                </a:gs>
                <a:gs pos="79000">
                  <a:schemeClr val="accent6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pic>
        <p:nvPicPr>
          <p:cNvPr id="71" name="Imagen 70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5400000">
            <a:off x="4380681" y="4344639"/>
            <a:ext cx="2305391" cy="2415489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ángulo 1"/>
          <p:cNvSpPr/>
          <p:nvPr/>
        </p:nvSpPr>
        <p:spPr>
          <a:xfrm>
            <a:off x="5979560" y="2915340"/>
            <a:ext cx="2883925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>
              <a:buFont typeface="Arial"/>
              <a:buChar char="•"/>
            </a:pPr>
            <a:r>
              <a:rPr lang="es-ES" sz="2000" b="1" dirty="0" smtClean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Análisis </a:t>
            </a:r>
            <a:r>
              <a:rPr lang="es-ES" sz="2000" b="1" dirty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del mensaje</a:t>
            </a:r>
            <a:r>
              <a:rPr lang="es-ES" sz="2000" b="1" dirty="0" smtClean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,</a:t>
            </a:r>
            <a:endParaRPr lang="es-ES" sz="2000" b="1" dirty="0">
              <a:ln w="1905">
                <a:solidFill>
                  <a:srgbClr val="693B18"/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  <a:p>
            <a:pPr marL="182563" indent="-182563">
              <a:buFont typeface="Arial"/>
              <a:buChar char="•"/>
            </a:pPr>
            <a:r>
              <a:rPr lang="es-ES" sz="2000" b="1" dirty="0" smtClean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Procesamiento de datos</a:t>
            </a:r>
          </a:p>
          <a:p>
            <a:pPr marL="182563" indent="-182563">
              <a:buFont typeface="Arial"/>
              <a:buChar char="•"/>
            </a:pPr>
            <a:r>
              <a:rPr lang="es-ES" sz="2000" b="1" dirty="0" smtClean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Concreción exacta de sus contenidos</a:t>
            </a:r>
            <a:endParaRPr lang="es-ES" sz="2000" b="1" dirty="0">
              <a:ln w="1905">
                <a:solidFill>
                  <a:srgbClr val="693B18"/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72" name="Flecha circular 48"/>
          <p:cNvSpPr/>
          <p:nvPr/>
        </p:nvSpPr>
        <p:spPr>
          <a:xfrm>
            <a:off x="3796879" y="1392583"/>
            <a:ext cx="2321887" cy="815933"/>
          </a:xfrm>
          <a:custGeom>
            <a:avLst/>
            <a:gdLst>
              <a:gd name="connsiteX0" fmla="*/ 108172 w 1041971"/>
              <a:gd name="connsiteY0" fmla="*/ 104010 h 533437"/>
              <a:gd name="connsiteX1" fmla="*/ 528470 w 1041971"/>
              <a:gd name="connsiteY1" fmla="*/ 28 h 533437"/>
              <a:gd name="connsiteX2" fmla="*/ 958625 w 1041971"/>
              <a:gd name="connsiteY2" fmla="*/ 122009 h 533437"/>
              <a:gd name="connsiteX3" fmla="*/ 958623 w 1041971"/>
              <a:gd name="connsiteY3" fmla="*/ 122008 h 533437"/>
              <a:gd name="connsiteX4" fmla="*/ 989990 w 1041971"/>
              <a:gd name="connsiteY4" fmla="*/ 340414 h 533437"/>
              <a:gd name="connsiteX5" fmla="*/ 794962 w 1041971"/>
              <a:gd name="connsiteY5" fmla="*/ 96292 h 533437"/>
              <a:gd name="connsiteX6" fmla="*/ 794962 w 1041971"/>
              <a:gd name="connsiteY6" fmla="*/ 96292 h 533437"/>
              <a:gd name="connsiteX7" fmla="*/ 501861 w 1041971"/>
              <a:gd name="connsiteY7" fmla="*/ 56008 h 533437"/>
              <a:gd name="connsiteX8" fmla="*/ 169941 w 1041971"/>
              <a:gd name="connsiteY8" fmla="*/ 128356 h 533437"/>
              <a:gd name="connsiteX9" fmla="*/ 108172 w 1041971"/>
              <a:gd name="connsiteY9" fmla="*/ 104010 h 533437"/>
              <a:gd name="connsiteX0" fmla="*/ 0 w 881818"/>
              <a:gd name="connsiteY0" fmla="*/ 104010 h 340414"/>
              <a:gd name="connsiteX1" fmla="*/ 420298 w 881818"/>
              <a:gd name="connsiteY1" fmla="*/ 28 h 340414"/>
              <a:gd name="connsiteX2" fmla="*/ 850453 w 881818"/>
              <a:gd name="connsiteY2" fmla="*/ 122009 h 340414"/>
              <a:gd name="connsiteX3" fmla="*/ 850451 w 881818"/>
              <a:gd name="connsiteY3" fmla="*/ 122008 h 340414"/>
              <a:gd name="connsiteX4" fmla="*/ 881818 w 881818"/>
              <a:gd name="connsiteY4" fmla="*/ 340414 h 340414"/>
              <a:gd name="connsiteX5" fmla="*/ 642975 w 881818"/>
              <a:gd name="connsiteY5" fmla="*/ 265253 h 340414"/>
              <a:gd name="connsiteX6" fmla="*/ 686790 w 881818"/>
              <a:gd name="connsiteY6" fmla="*/ 96292 h 340414"/>
              <a:gd name="connsiteX7" fmla="*/ 686790 w 881818"/>
              <a:gd name="connsiteY7" fmla="*/ 96292 h 340414"/>
              <a:gd name="connsiteX8" fmla="*/ 393689 w 881818"/>
              <a:gd name="connsiteY8" fmla="*/ 56008 h 340414"/>
              <a:gd name="connsiteX9" fmla="*/ 61769 w 881818"/>
              <a:gd name="connsiteY9" fmla="*/ 128356 h 340414"/>
              <a:gd name="connsiteX10" fmla="*/ 0 w 881818"/>
              <a:gd name="connsiteY10" fmla="*/ 104010 h 340414"/>
              <a:gd name="connsiteX0" fmla="*/ 0 w 881818"/>
              <a:gd name="connsiteY0" fmla="*/ 104636 h 341040"/>
              <a:gd name="connsiteX1" fmla="*/ 420298 w 881818"/>
              <a:gd name="connsiteY1" fmla="*/ 654 h 341040"/>
              <a:gd name="connsiteX2" fmla="*/ 748385 w 881818"/>
              <a:gd name="connsiteY2" fmla="*/ 63341 h 341040"/>
              <a:gd name="connsiteX3" fmla="*/ 850453 w 881818"/>
              <a:gd name="connsiteY3" fmla="*/ 122635 h 341040"/>
              <a:gd name="connsiteX4" fmla="*/ 850451 w 881818"/>
              <a:gd name="connsiteY4" fmla="*/ 122634 h 341040"/>
              <a:gd name="connsiteX5" fmla="*/ 881818 w 881818"/>
              <a:gd name="connsiteY5" fmla="*/ 341040 h 341040"/>
              <a:gd name="connsiteX6" fmla="*/ 642975 w 881818"/>
              <a:gd name="connsiteY6" fmla="*/ 265879 h 341040"/>
              <a:gd name="connsiteX7" fmla="*/ 686790 w 881818"/>
              <a:gd name="connsiteY7" fmla="*/ 96918 h 341040"/>
              <a:gd name="connsiteX8" fmla="*/ 686790 w 881818"/>
              <a:gd name="connsiteY8" fmla="*/ 96918 h 341040"/>
              <a:gd name="connsiteX9" fmla="*/ 393689 w 881818"/>
              <a:gd name="connsiteY9" fmla="*/ 56634 h 341040"/>
              <a:gd name="connsiteX10" fmla="*/ 61769 w 881818"/>
              <a:gd name="connsiteY10" fmla="*/ 128982 h 341040"/>
              <a:gd name="connsiteX11" fmla="*/ 0 w 881818"/>
              <a:gd name="connsiteY11" fmla="*/ 104636 h 341040"/>
              <a:gd name="connsiteX0" fmla="*/ 0 w 881818"/>
              <a:gd name="connsiteY0" fmla="*/ 104636 h 341040"/>
              <a:gd name="connsiteX1" fmla="*/ 420298 w 881818"/>
              <a:gd name="connsiteY1" fmla="*/ 654 h 341040"/>
              <a:gd name="connsiteX2" fmla="*/ 748385 w 881818"/>
              <a:gd name="connsiteY2" fmla="*/ 63341 h 341040"/>
              <a:gd name="connsiteX3" fmla="*/ 850453 w 881818"/>
              <a:gd name="connsiteY3" fmla="*/ 122635 h 341040"/>
              <a:gd name="connsiteX4" fmla="*/ 850451 w 881818"/>
              <a:gd name="connsiteY4" fmla="*/ 122634 h 341040"/>
              <a:gd name="connsiteX5" fmla="*/ 881818 w 881818"/>
              <a:gd name="connsiteY5" fmla="*/ 341040 h 341040"/>
              <a:gd name="connsiteX6" fmla="*/ 642975 w 881818"/>
              <a:gd name="connsiteY6" fmla="*/ 265879 h 341040"/>
              <a:gd name="connsiteX7" fmla="*/ 686790 w 881818"/>
              <a:gd name="connsiteY7" fmla="*/ 96918 h 341040"/>
              <a:gd name="connsiteX8" fmla="*/ 686790 w 881818"/>
              <a:gd name="connsiteY8" fmla="*/ 96918 h 341040"/>
              <a:gd name="connsiteX9" fmla="*/ 393689 w 881818"/>
              <a:gd name="connsiteY9" fmla="*/ 56634 h 341040"/>
              <a:gd name="connsiteX10" fmla="*/ 30264 w 881818"/>
              <a:gd name="connsiteY10" fmla="*/ 225405 h 341040"/>
              <a:gd name="connsiteX11" fmla="*/ 0 w 881818"/>
              <a:gd name="connsiteY11" fmla="*/ 104636 h 341040"/>
              <a:gd name="connsiteX0" fmla="*/ 0 w 931242"/>
              <a:gd name="connsiteY0" fmla="*/ 48993 h 345483"/>
              <a:gd name="connsiteX1" fmla="*/ 469722 w 931242"/>
              <a:gd name="connsiteY1" fmla="*/ 5097 h 345483"/>
              <a:gd name="connsiteX2" fmla="*/ 797809 w 931242"/>
              <a:gd name="connsiteY2" fmla="*/ 67784 h 345483"/>
              <a:gd name="connsiteX3" fmla="*/ 899877 w 931242"/>
              <a:gd name="connsiteY3" fmla="*/ 127078 h 345483"/>
              <a:gd name="connsiteX4" fmla="*/ 899875 w 931242"/>
              <a:gd name="connsiteY4" fmla="*/ 127077 h 345483"/>
              <a:gd name="connsiteX5" fmla="*/ 931242 w 931242"/>
              <a:gd name="connsiteY5" fmla="*/ 345483 h 345483"/>
              <a:gd name="connsiteX6" fmla="*/ 692399 w 931242"/>
              <a:gd name="connsiteY6" fmla="*/ 270322 h 345483"/>
              <a:gd name="connsiteX7" fmla="*/ 736214 w 931242"/>
              <a:gd name="connsiteY7" fmla="*/ 101361 h 345483"/>
              <a:gd name="connsiteX8" fmla="*/ 736214 w 931242"/>
              <a:gd name="connsiteY8" fmla="*/ 101361 h 345483"/>
              <a:gd name="connsiteX9" fmla="*/ 443113 w 931242"/>
              <a:gd name="connsiteY9" fmla="*/ 61077 h 345483"/>
              <a:gd name="connsiteX10" fmla="*/ 79688 w 931242"/>
              <a:gd name="connsiteY10" fmla="*/ 229848 h 345483"/>
              <a:gd name="connsiteX11" fmla="*/ 0 w 931242"/>
              <a:gd name="connsiteY11" fmla="*/ 48993 h 345483"/>
              <a:gd name="connsiteX0" fmla="*/ 0 w 931242"/>
              <a:gd name="connsiteY0" fmla="*/ 48993 h 345483"/>
              <a:gd name="connsiteX1" fmla="*/ 469722 w 931242"/>
              <a:gd name="connsiteY1" fmla="*/ 5097 h 345483"/>
              <a:gd name="connsiteX2" fmla="*/ 797809 w 931242"/>
              <a:gd name="connsiteY2" fmla="*/ 67784 h 345483"/>
              <a:gd name="connsiteX3" fmla="*/ 899877 w 931242"/>
              <a:gd name="connsiteY3" fmla="*/ 127078 h 345483"/>
              <a:gd name="connsiteX4" fmla="*/ 899875 w 931242"/>
              <a:gd name="connsiteY4" fmla="*/ 127077 h 345483"/>
              <a:gd name="connsiteX5" fmla="*/ 931242 w 931242"/>
              <a:gd name="connsiteY5" fmla="*/ 345483 h 345483"/>
              <a:gd name="connsiteX6" fmla="*/ 692399 w 931242"/>
              <a:gd name="connsiteY6" fmla="*/ 270322 h 345483"/>
              <a:gd name="connsiteX7" fmla="*/ 736214 w 931242"/>
              <a:gd name="connsiteY7" fmla="*/ 101361 h 345483"/>
              <a:gd name="connsiteX8" fmla="*/ 736214 w 931242"/>
              <a:gd name="connsiteY8" fmla="*/ 101361 h 345483"/>
              <a:gd name="connsiteX9" fmla="*/ 443113 w 931242"/>
              <a:gd name="connsiteY9" fmla="*/ 61077 h 345483"/>
              <a:gd name="connsiteX10" fmla="*/ 27346 w 931242"/>
              <a:gd name="connsiteY10" fmla="*/ 313189 h 345483"/>
              <a:gd name="connsiteX11" fmla="*/ 0 w 931242"/>
              <a:gd name="connsiteY11" fmla="*/ 48993 h 345483"/>
              <a:gd name="connsiteX0" fmla="*/ 0 w 984061"/>
              <a:gd name="connsiteY0" fmla="*/ 50884 h 344226"/>
              <a:gd name="connsiteX1" fmla="*/ 522541 w 984061"/>
              <a:gd name="connsiteY1" fmla="*/ 3840 h 344226"/>
              <a:gd name="connsiteX2" fmla="*/ 850628 w 984061"/>
              <a:gd name="connsiteY2" fmla="*/ 66527 h 344226"/>
              <a:gd name="connsiteX3" fmla="*/ 952696 w 984061"/>
              <a:gd name="connsiteY3" fmla="*/ 125821 h 344226"/>
              <a:gd name="connsiteX4" fmla="*/ 952694 w 984061"/>
              <a:gd name="connsiteY4" fmla="*/ 125820 h 344226"/>
              <a:gd name="connsiteX5" fmla="*/ 984061 w 984061"/>
              <a:gd name="connsiteY5" fmla="*/ 344226 h 344226"/>
              <a:gd name="connsiteX6" fmla="*/ 745218 w 984061"/>
              <a:gd name="connsiteY6" fmla="*/ 269065 h 344226"/>
              <a:gd name="connsiteX7" fmla="*/ 789033 w 984061"/>
              <a:gd name="connsiteY7" fmla="*/ 100104 h 344226"/>
              <a:gd name="connsiteX8" fmla="*/ 789033 w 984061"/>
              <a:gd name="connsiteY8" fmla="*/ 100104 h 344226"/>
              <a:gd name="connsiteX9" fmla="*/ 495932 w 984061"/>
              <a:gd name="connsiteY9" fmla="*/ 59820 h 344226"/>
              <a:gd name="connsiteX10" fmla="*/ 80165 w 984061"/>
              <a:gd name="connsiteY10" fmla="*/ 311932 h 344226"/>
              <a:gd name="connsiteX11" fmla="*/ 0 w 984061"/>
              <a:gd name="connsiteY11" fmla="*/ 50884 h 344226"/>
              <a:gd name="connsiteX0" fmla="*/ 0 w 984061"/>
              <a:gd name="connsiteY0" fmla="*/ 50884 h 344226"/>
              <a:gd name="connsiteX1" fmla="*/ 522541 w 984061"/>
              <a:gd name="connsiteY1" fmla="*/ 3840 h 344226"/>
              <a:gd name="connsiteX2" fmla="*/ 850628 w 984061"/>
              <a:gd name="connsiteY2" fmla="*/ 66527 h 344226"/>
              <a:gd name="connsiteX3" fmla="*/ 952696 w 984061"/>
              <a:gd name="connsiteY3" fmla="*/ 125821 h 344226"/>
              <a:gd name="connsiteX4" fmla="*/ 952694 w 984061"/>
              <a:gd name="connsiteY4" fmla="*/ 125820 h 344226"/>
              <a:gd name="connsiteX5" fmla="*/ 984061 w 984061"/>
              <a:gd name="connsiteY5" fmla="*/ 344226 h 344226"/>
              <a:gd name="connsiteX6" fmla="*/ 745218 w 984061"/>
              <a:gd name="connsiteY6" fmla="*/ 269065 h 344226"/>
              <a:gd name="connsiteX7" fmla="*/ 789033 w 984061"/>
              <a:gd name="connsiteY7" fmla="*/ 100104 h 344226"/>
              <a:gd name="connsiteX8" fmla="*/ 789033 w 984061"/>
              <a:gd name="connsiteY8" fmla="*/ 100104 h 344226"/>
              <a:gd name="connsiteX9" fmla="*/ 495932 w 984061"/>
              <a:gd name="connsiteY9" fmla="*/ 59820 h 344226"/>
              <a:gd name="connsiteX10" fmla="*/ 80165 w 984061"/>
              <a:gd name="connsiteY10" fmla="*/ 311932 h 344226"/>
              <a:gd name="connsiteX11" fmla="*/ 0 w 984061"/>
              <a:gd name="connsiteY11" fmla="*/ 50884 h 344226"/>
              <a:gd name="connsiteX0" fmla="*/ 0 w 984061"/>
              <a:gd name="connsiteY0" fmla="*/ 53398 h 346740"/>
              <a:gd name="connsiteX1" fmla="*/ 522541 w 984061"/>
              <a:gd name="connsiteY1" fmla="*/ 6354 h 346740"/>
              <a:gd name="connsiteX2" fmla="*/ 900768 w 984061"/>
              <a:gd name="connsiteY2" fmla="*/ 103179 h 346740"/>
              <a:gd name="connsiteX3" fmla="*/ 952696 w 984061"/>
              <a:gd name="connsiteY3" fmla="*/ 128335 h 346740"/>
              <a:gd name="connsiteX4" fmla="*/ 952694 w 984061"/>
              <a:gd name="connsiteY4" fmla="*/ 128334 h 346740"/>
              <a:gd name="connsiteX5" fmla="*/ 984061 w 984061"/>
              <a:gd name="connsiteY5" fmla="*/ 346740 h 346740"/>
              <a:gd name="connsiteX6" fmla="*/ 745218 w 984061"/>
              <a:gd name="connsiteY6" fmla="*/ 271579 h 346740"/>
              <a:gd name="connsiteX7" fmla="*/ 789033 w 984061"/>
              <a:gd name="connsiteY7" fmla="*/ 102618 h 346740"/>
              <a:gd name="connsiteX8" fmla="*/ 789033 w 984061"/>
              <a:gd name="connsiteY8" fmla="*/ 102618 h 346740"/>
              <a:gd name="connsiteX9" fmla="*/ 495932 w 984061"/>
              <a:gd name="connsiteY9" fmla="*/ 62334 h 346740"/>
              <a:gd name="connsiteX10" fmla="*/ 80165 w 984061"/>
              <a:gd name="connsiteY10" fmla="*/ 314446 h 346740"/>
              <a:gd name="connsiteX11" fmla="*/ 0 w 984061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745218 w 1028660"/>
              <a:gd name="connsiteY6" fmla="*/ 271579 h 346740"/>
              <a:gd name="connsiteX7" fmla="*/ 789033 w 1028660"/>
              <a:gd name="connsiteY7" fmla="*/ 102618 h 346740"/>
              <a:gd name="connsiteX8" fmla="*/ 789033 w 1028660"/>
              <a:gd name="connsiteY8" fmla="*/ 102618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789033 w 1028660"/>
              <a:gd name="connsiteY8" fmla="*/ 102618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54117 w 1028660"/>
              <a:gd name="connsiteY7" fmla="*/ 159396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95062 w 1028660"/>
              <a:gd name="connsiteY7" fmla="*/ 153296 h 346740"/>
              <a:gd name="connsiteX8" fmla="*/ 495932 w 1028660"/>
              <a:gd name="connsiteY8" fmla="*/ 62334 h 346740"/>
              <a:gd name="connsiteX9" fmla="*/ 80165 w 1028660"/>
              <a:gd name="connsiteY9" fmla="*/ 314446 h 346740"/>
              <a:gd name="connsiteX10" fmla="*/ 0 w 1028660"/>
              <a:gd name="connsiteY10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95062 w 1028660"/>
              <a:gd name="connsiteY7" fmla="*/ 153296 h 346740"/>
              <a:gd name="connsiteX8" fmla="*/ 495932 w 1028660"/>
              <a:gd name="connsiteY8" fmla="*/ 62334 h 346740"/>
              <a:gd name="connsiteX9" fmla="*/ 80165 w 1028660"/>
              <a:gd name="connsiteY9" fmla="*/ 314446 h 346740"/>
              <a:gd name="connsiteX10" fmla="*/ 0 w 1028660"/>
              <a:gd name="connsiteY10" fmla="*/ 53398 h 346740"/>
              <a:gd name="connsiteX0" fmla="*/ 0 w 1028660"/>
              <a:gd name="connsiteY0" fmla="*/ 55254 h 348596"/>
              <a:gd name="connsiteX1" fmla="*/ 522541 w 1028660"/>
              <a:gd name="connsiteY1" fmla="*/ 8210 h 348596"/>
              <a:gd name="connsiteX2" fmla="*/ 952696 w 1028660"/>
              <a:gd name="connsiteY2" fmla="*/ 130191 h 348596"/>
              <a:gd name="connsiteX3" fmla="*/ 1028660 w 1028660"/>
              <a:gd name="connsiteY3" fmla="*/ 106317 h 348596"/>
              <a:gd name="connsiteX4" fmla="*/ 984061 w 1028660"/>
              <a:gd name="connsiteY4" fmla="*/ 348596 h 348596"/>
              <a:gd name="connsiteX5" fmla="*/ 830385 w 1028660"/>
              <a:gd name="connsiteY5" fmla="*/ 175809 h 348596"/>
              <a:gd name="connsiteX6" fmla="*/ 895062 w 1028660"/>
              <a:gd name="connsiteY6" fmla="*/ 155152 h 348596"/>
              <a:gd name="connsiteX7" fmla="*/ 495932 w 1028660"/>
              <a:gd name="connsiteY7" fmla="*/ 64190 h 348596"/>
              <a:gd name="connsiteX8" fmla="*/ 80165 w 1028660"/>
              <a:gd name="connsiteY8" fmla="*/ 316302 h 348596"/>
              <a:gd name="connsiteX9" fmla="*/ 0 w 1028660"/>
              <a:gd name="connsiteY9" fmla="*/ 55254 h 348596"/>
              <a:gd name="connsiteX0" fmla="*/ 0 w 1028660"/>
              <a:gd name="connsiteY0" fmla="*/ 55254 h 348596"/>
              <a:gd name="connsiteX1" fmla="*/ 522541 w 1028660"/>
              <a:gd name="connsiteY1" fmla="*/ 8210 h 348596"/>
              <a:gd name="connsiteX2" fmla="*/ 952696 w 1028660"/>
              <a:gd name="connsiteY2" fmla="*/ 130191 h 348596"/>
              <a:gd name="connsiteX3" fmla="*/ 1028660 w 1028660"/>
              <a:gd name="connsiteY3" fmla="*/ 106317 h 348596"/>
              <a:gd name="connsiteX4" fmla="*/ 984061 w 1028660"/>
              <a:gd name="connsiteY4" fmla="*/ 348596 h 348596"/>
              <a:gd name="connsiteX5" fmla="*/ 830385 w 1028660"/>
              <a:gd name="connsiteY5" fmla="*/ 175809 h 348596"/>
              <a:gd name="connsiteX6" fmla="*/ 895062 w 1028660"/>
              <a:gd name="connsiteY6" fmla="*/ 155152 h 348596"/>
              <a:gd name="connsiteX7" fmla="*/ 80165 w 1028660"/>
              <a:gd name="connsiteY7" fmla="*/ 316302 h 348596"/>
              <a:gd name="connsiteX8" fmla="*/ 0 w 1028660"/>
              <a:gd name="connsiteY8" fmla="*/ 55254 h 348596"/>
              <a:gd name="connsiteX0" fmla="*/ 0 w 1028660"/>
              <a:gd name="connsiteY0" fmla="*/ 6075 h 299417"/>
              <a:gd name="connsiteX1" fmla="*/ 952696 w 1028660"/>
              <a:gd name="connsiteY1" fmla="*/ 81012 h 299417"/>
              <a:gd name="connsiteX2" fmla="*/ 1028660 w 1028660"/>
              <a:gd name="connsiteY2" fmla="*/ 57138 h 299417"/>
              <a:gd name="connsiteX3" fmla="*/ 984061 w 1028660"/>
              <a:gd name="connsiteY3" fmla="*/ 299417 h 299417"/>
              <a:gd name="connsiteX4" fmla="*/ 830385 w 1028660"/>
              <a:gd name="connsiteY4" fmla="*/ 126630 h 299417"/>
              <a:gd name="connsiteX5" fmla="*/ 895062 w 1028660"/>
              <a:gd name="connsiteY5" fmla="*/ 105973 h 299417"/>
              <a:gd name="connsiteX6" fmla="*/ 80165 w 1028660"/>
              <a:gd name="connsiteY6" fmla="*/ 267123 h 299417"/>
              <a:gd name="connsiteX7" fmla="*/ 0 w 1028660"/>
              <a:gd name="connsiteY7" fmla="*/ 6075 h 299417"/>
              <a:gd name="connsiteX0" fmla="*/ 0 w 1028660"/>
              <a:gd name="connsiteY0" fmla="*/ 53290 h 346632"/>
              <a:gd name="connsiteX1" fmla="*/ 952696 w 1028660"/>
              <a:gd name="connsiteY1" fmla="*/ 128227 h 346632"/>
              <a:gd name="connsiteX2" fmla="*/ 1028660 w 1028660"/>
              <a:gd name="connsiteY2" fmla="*/ 104353 h 346632"/>
              <a:gd name="connsiteX3" fmla="*/ 984061 w 1028660"/>
              <a:gd name="connsiteY3" fmla="*/ 346632 h 346632"/>
              <a:gd name="connsiteX4" fmla="*/ 830385 w 1028660"/>
              <a:gd name="connsiteY4" fmla="*/ 173845 h 346632"/>
              <a:gd name="connsiteX5" fmla="*/ 895062 w 1028660"/>
              <a:gd name="connsiteY5" fmla="*/ 153188 h 346632"/>
              <a:gd name="connsiteX6" fmla="*/ 80165 w 1028660"/>
              <a:gd name="connsiteY6" fmla="*/ 314338 h 346632"/>
              <a:gd name="connsiteX7" fmla="*/ 0 w 1028660"/>
              <a:gd name="connsiteY7" fmla="*/ 53290 h 346632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59206 w 1028660"/>
              <a:gd name="connsiteY6" fmla="*/ 396757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59206 w 1028660"/>
              <a:gd name="connsiteY6" fmla="*/ 396757 h 421005"/>
              <a:gd name="connsiteX7" fmla="*/ 0 w 1028660"/>
              <a:gd name="connsiteY7" fmla="*/ 127663 h 421005"/>
              <a:gd name="connsiteX0" fmla="*/ 0 w 1028660"/>
              <a:gd name="connsiteY0" fmla="*/ 142315 h 435657"/>
              <a:gd name="connsiteX1" fmla="*/ 952696 w 1028660"/>
              <a:gd name="connsiteY1" fmla="*/ 217252 h 435657"/>
              <a:gd name="connsiteX2" fmla="*/ 1028660 w 1028660"/>
              <a:gd name="connsiteY2" fmla="*/ 193378 h 435657"/>
              <a:gd name="connsiteX3" fmla="*/ 984061 w 1028660"/>
              <a:gd name="connsiteY3" fmla="*/ 435657 h 435657"/>
              <a:gd name="connsiteX4" fmla="*/ 830385 w 1028660"/>
              <a:gd name="connsiteY4" fmla="*/ 262870 h 435657"/>
              <a:gd name="connsiteX5" fmla="*/ 895062 w 1028660"/>
              <a:gd name="connsiteY5" fmla="*/ 242213 h 435657"/>
              <a:gd name="connsiteX6" fmla="*/ 59206 w 1028660"/>
              <a:gd name="connsiteY6" fmla="*/ 411409 h 435657"/>
              <a:gd name="connsiteX7" fmla="*/ 0 w 1028660"/>
              <a:gd name="connsiteY7" fmla="*/ 142315 h 435657"/>
              <a:gd name="connsiteX0" fmla="*/ 0 w 1028660"/>
              <a:gd name="connsiteY0" fmla="*/ 177499 h 470841"/>
              <a:gd name="connsiteX1" fmla="*/ 952696 w 1028660"/>
              <a:gd name="connsiteY1" fmla="*/ 252436 h 470841"/>
              <a:gd name="connsiteX2" fmla="*/ 1028660 w 1028660"/>
              <a:gd name="connsiteY2" fmla="*/ 228562 h 470841"/>
              <a:gd name="connsiteX3" fmla="*/ 984061 w 1028660"/>
              <a:gd name="connsiteY3" fmla="*/ 470841 h 470841"/>
              <a:gd name="connsiteX4" fmla="*/ 830385 w 1028660"/>
              <a:gd name="connsiteY4" fmla="*/ 298054 h 470841"/>
              <a:gd name="connsiteX5" fmla="*/ 895062 w 1028660"/>
              <a:gd name="connsiteY5" fmla="*/ 277397 h 470841"/>
              <a:gd name="connsiteX6" fmla="*/ 59206 w 1028660"/>
              <a:gd name="connsiteY6" fmla="*/ 446593 h 470841"/>
              <a:gd name="connsiteX7" fmla="*/ 0 w 1028660"/>
              <a:gd name="connsiteY7" fmla="*/ 177499 h 470841"/>
              <a:gd name="connsiteX0" fmla="*/ 0 w 1028660"/>
              <a:gd name="connsiteY0" fmla="*/ 170328 h 463670"/>
              <a:gd name="connsiteX1" fmla="*/ 952696 w 1028660"/>
              <a:gd name="connsiteY1" fmla="*/ 245265 h 463670"/>
              <a:gd name="connsiteX2" fmla="*/ 1028660 w 1028660"/>
              <a:gd name="connsiteY2" fmla="*/ 221391 h 463670"/>
              <a:gd name="connsiteX3" fmla="*/ 984061 w 1028660"/>
              <a:gd name="connsiteY3" fmla="*/ 463670 h 463670"/>
              <a:gd name="connsiteX4" fmla="*/ 830385 w 1028660"/>
              <a:gd name="connsiteY4" fmla="*/ 290883 h 463670"/>
              <a:gd name="connsiteX5" fmla="*/ 895062 w 1028660"/>
              <a:gd name="connsiteY5" fmla="*/ 270226 h 463670"/>
              <a:gd name="connsiteX6" fmla="*/ 59206 w 1028660"/>
              <a:gd name="connsiteY6" fmla="*/ 439422 h 463670"/>
              <a:gd name="connsiteX7" fmla="*/ 0 w 1028660"/>
              <a:gd name="connsiteY7" fmla="*/ 170328 h 463670"/>
              <a:gd name="connsiteX0" fmla="*/ 0 w 1031489"/>
              <a:gd name="connsiteY0" fmla="*/ 170328 h 463670"/>
              <a:gd name="connsiteX1" fmla="*/ 952696 w 1031489"/>
              <a:gd name="connsiteY1" fmla="*/ 245265 h 463670"/>
              <a:gd name="connsiteX2" fmla="*/ 1031489 w 1031489"/>
              <a:gd name="connsiteY2" fmla="*/ 233771 h 463670"/>
              <a:gd name="connsiteX3" fmla="*/ 984061 w 1031489"/>
              <a:gd name="connsiteY3" fmla="*/ 463670 h 463670"/>
              <a:gd name="connsiteX4" fmla="*/ 830385 w 1031489"/>
              <a:gd name="connsiteY4" fmla="*/ 290883 h 463670"/>
              <a:gd name="connsiteX5" fmla="*/ 895062 w 1031489"/>
              <a:gd name="connsiteY5" fmla="*/ 270226 h 463670"/>
              <a:gd name="connsiteX6" fmla="*/ 59206 w 1031489"/>
              <a:gd name="connsiteY6" fmla="*/ 439422 h 463670"/>
              <a:gd name="connsiteX7" fmla="*/ 0 w 1031489"/>
              <a:gd name="connsiteY7" fmla="*/ 170328 h 463670"/>
              <a:gd name="connsiteX0" fmla="*/ 0 w 1031489"/>
              <a:gd name="connsiteY0" fmla="*/ 162833 h 456175"/>
              <a:gd name="connsiteX1" fmla="*/ 959328 w 1031489"/>
              <a:gd name="connsiteY1" fmla="*/ 252539 h 456175"/>
              <a:gd name="connsiteX2" fmla="*/ 1031489 w 1031489"/>
              <a:gd name="connsiteY2" fmla="*/ 226276 h 456175"/>
              <a:gd name="connsiteX3" fmla="*/ 984061 w 1031489"/>
              <a:gd name="connsiteY3" fmla="*/ 456175 h 456175"/>
              <a:gd name="connsiteX4" fmla="*/ 830385 w 1031489"/>
              <a:gd name="connsiteY4" fmla="*/ 283388 h 456175"/>
              <a:gd name="connsiteX5" fmla="*/ 895062 w 1031489"/>
              <a:gd name="connsiteY5" fmla="*/ 262731 h 456175"/>
              <a:gd name="connsiteX6" fmla="*/ 59206 w 1031489"/>
              <a:gd name="connsiteY6" fmla="*/ 431927 h 456175"/>
              <a:gd name="connsiteX7" fmla="*/ 0 w 1031489"/>
              <a:gd name="connsiteY7" fmla="*/ 162833 h 456175"/>
              <a:gd name="connsiteX0" fmla="*/ 0 w 1031489"/>
              <a:gd name="connsiteY0" fmla="*/ 169459 h 462801"/>
              <a:gd name="connsiteX1" fmla="*/ 959594 w 1031489"/>
              <a:gd name="connsiteY1" fmla="*/ 246077 h 462801"/>
              <a:gd name="connsiteX2" fmla="*/ 1031489 w 1031489"/>
              <a:gd name="connsiteY2" fmla="*/ 232902 h 462801"/>
              <a:gd name="connsiteX3" fmla="*/ 984061 w 1031489"/>
              <a:gd name="connsiteY3" fmla="*/ 462801 h 462801"/>
              <a:gd name="connsiteX4" fmla="*/ 830385 w 1031489"/>
              <a:gd name="connsiteY4" fmla="*/ 290014 h 462801"/>
              <a:gd name="connsiteX5" fmla="*/ 895062 w 1031489"/>
              <a:gd name="connsiteY5" fmla="*/ 269357 h 462801"/>
              <a:gd name="connsiteX6" fmla="*/ 59206 w 1031489"/>
              <a:gd name="connsiteY6" fmla="*/ 438553 h 462801"/>
              <a:gd name="connsiteX7" fmla="*/ 0 w 1031489"/>
              <a:gd name="connsiteY7" fmla="*/ 169459 h 462801"/>
              <a:gd name="connsiteX0" fmla="*/ 0 w 1031489"/>
              <a:gd name="connsiteY0" fmla="*/ 163185 h 456527"/>
              <a:gd name="connsiteX1" fmla="*/ 962423 w 1031489"/>
              <a:gd name="connsiteY1" fmla="*/ 252184 h 456527"/>
              <a:gd name="connsiteX2" fmla="*/ 1031489 w 1031489"/>
              <a:gd name="connsiteY2" fmla="*/ 226628 h 456527"/>
              <a:gd name="connsiteX3" fmla="*/ 984061 w 1031489"/>
              <a:gd name="connsiteY3" fmla="*/ 456527 h 456527"/>
              <a:gd name="connsiteX4" fmla="*/ 830385 w 1031489"/>
              <a:gd name="connsiteY4" fmla="*/ 283740 h 456527"/>
              <a:gd name="connsiteX5" fmla="*/ 895062 w 1031489"/>
              <a:gd name="connsiteY5" fmla="*/ 263083 h 456527"/>
              <a:gd name="connsiteX6" fmla="*/ 59206 w 1031489"/>
              <a:gd name="connsiteY6" fmla="*/ 432279 h 456527"/>
              <a:gd name="connsiteX7" fmla="*/ 0 w 1031489"/>
              <a:gd name="connsiteY7" fmla="*/ 163185 h 456527"/>
              <a:gd name="connsiteX0" fmla="*/ 0 w 1031223"/>
              <a:gd name="connsiteY0" fmla="*/ 163185 h 456527"/>
              <a:gd name="connsiteX1" fmla="*/ 962423 w 1031223"/>
              <a:gd name="connsiteY1" fmla="*/ 252184 h 456527"/>
              <a:gd name="connsiteX2" fmla="*/ 1031223 w 1031223"/>
              <a:gd name="connsiteY2" fmla="*/ 239717 h 456527"/>
              <a:gd name="connsiteX3" fmla="*/ 984061 w 1031223"/>
              <a:gd name="connsiteY3" fmla="*/ 456527 h 456527"/>
              <a:gd name="connsiteX4" fmla="*/ 830385 w 1031223"/>
              <a:gd name="connsiteY4" fmla="*/ 283740 h 456527"/>
              <a:gd name="connsiteX5" fmla="*/ 895062 w 1031223"/>
              <a:gd name="connsiteY5" fmla="*/ 263083 h 456527"/>
              <a:gd name="connsiteX6" fmla="*/ 59206 w 1031223"/>
              <a:gd name="connsiteY6" fmla="*/ 432279 h 456527"/>
              <a:gd name="connsiteX7" fmla="*/ 0 w 1031223"/>
              <a:gd name="connsiteY7" fmla="*/ 163185 h 456527"/>
              <a:gd name="connsiteX0" fmla="*/ 0 w 1030516"/>
              <a:gd name="connsiteY0" fmla="*/ 163185 h 456527"/>
              <a:gd name="connsiteX1" fmla="*/ 962423 w 1030516"/>
              <a:gd name="connsiteY1" fmla="*/ 252184 h 456527"/>
              <a:gd name="connsiteX2" fmla="*/ 1030516 w 1030516"/>
              <a:gd name="connsiteY2" fmla="*/ 236621 h 456527"/>
              <a:gd name="connsiteX3" fmla="*/ 984061 w 1030516"/>
              <a:gd name="connsiteY3" fmla="*/ 456527 h 456527"/>
              <a:gd name="connsiteX4" fmla="*/ 830385 w 1030516"/>
              <a:gd name="connsiteY4" fmla="*/ 283740 h 456527"/>
              <a:gd name="connsiteX5" fmla="*/ 895062 w 1030516"/>
              <a:gd name="connsiteY5" fmla="*/ 263083 h 456527"/>
              <a:gd name="connsiteX6" fmla="*/ 59206 w 1030516"/>
              <a:gd name="connsiteY6" fmla="*/ 432279 h 456527"/>
              <a:gd name="connsiteX7" fmla="*/ 0 w 1030516"/>
              <a:gd name="connsiteY7" fmla="*/ 163185 h 456527"/>
              <a:gd name="connsiteX0" fmla="*/ 0 w 1037413"/>
              <a:gd name="connsiteY0" fmla="*/ 162348 h 457370"/>
              <a:gd name="connsiteX1" fmla="*/ 969320 w 1037413"/>
              <a:gd name="connsiteY1" fmla="*/ 253027 h 457370"/>
              <a:gd name="connsiteX2" fmla="*/ 1037413 w 1037413"/>
              <a:gd name="connsiteY2" fmla="*/ 237464 h 457370"/>
              <a:gd name="connsiteX3" fmla="*/ 990958 w 1037413"/>
              <a:gd name="connsiteY3" fmla="*/ 457370 h 457370"/>
              <a:gd name="connsiteX4" fmla="*/ 837282 w 1037413"/>
              <a:gd name="connsiteY4" fmla="*/ 284583 h 457370"/>
              <a:gd name="connsiteX5" fmla="*/ 901959 w 1037413"/>
              <a:gd name="connsiteY5" fmla="*/ 263926 h 457370"/>
              <a:gd name="connsiteX6" fmla="*/ 66103 w 1037413"/>
              <a:gd name="connsiteY6" fmla="*/ 433122 h 457370"/>
              <a:gd name="connsiteX7" fmla="*/ 0 w 1037413"/>
              <a:gd name="connsiteY7" fmla="*/ 162348 h 457370"/>
              <a:gd name="connsiteX0" fmla="*/ 0 w 1037413"/>
              <a:gd name="connsiteY0" fmla="*/ 162348 h 524562"/>
              <a:gd name="connsiteX1" fmla="*/ 969320 w 1037413"/>
              <a:gd name="connsiteY1" fmla="*/ 253027 h 524562"/>
              <a:gd name="connsiteX2" fmla="*/ 1037413 w 1037413"/>
              <a:gd name="connsiteY2" fmla="*/ 237464 h 524562"/>
              <a:gd name="connsiteX3" fmla="*/ 990958 w 1037413"/>
              <a:gd name="connsiteY3" fmla="*/ 457370 h 524562"/>
              <a:gd name="connsiteX4" fmla="*/ 837282 w 1037413"/>
              <a:gd name="connsiteY4" fmla="*/ 284583 h 524562"/>
              <a:gd name="connsiteX5" fmla="*/ 901959 w 1037413"/>
              <a:gd name="connsiteY5" fmla="*/ 263926 h 524562"/>
              <a:gd name="connsiteX6" fmla="*/ 157543 w 1037413"/>
              <a:gd name="connsiteY6" fmla="*/ 524562 h 524562"/>
              <a:gd name="connsiteX0" fmla="*/ 0 w 1037413"/>
              <a:gd name="connsiteY0" fmla="*/ 162348 h 498204"/>
              <a:gd name="connsiteX1" fmla="*/ 969320 w 1037413"/>
              <a:gd name="connsiteY1" fmla="*/ 253027 h 498204"/>
              <a:gd name="connsiteX2" fmla="*/ 1037413 w 1037413"/>
              <a:gd name="connsiteY2" fmla="*/ 237464 h 498204"/>
              <a:gd name="connsiteX3" fmla="*/ 990958 w 1037413"/>
              <a:gd name="connsiteY3" fmla="*/ 457370 h 498204"/>
              <a:gd name="connsiteX4" fmla="*/ 837282 w 1037413"/>
              <a:gd name="connsiteY4" fmla="*/ 284583 h 498204"/>
              <a:gd name="connsiteX5" fmla="*/ 901959 w 1037413"/>
              <a:gd name="connsiteY5" fmla="*/ 263926 h 498204"/>
              <a:gd name="connsiteX6" fmla="*/ 73356 w 1037413"/>
              <a:gd name="connsiteY6" fmla="*/ 498204 h 498204"/>
              <a:gd name="connsiteX0" fmla="*/ 0 w 1037413"/>
              <a:gd name="connsiteY0" fmla="*/ 162348 h 498204"/>
              <a:gd name="connsiteX1" fmla="*/ 969320 w 1037413"/>
              <a:gd name="connsiteY1" fmla="*/ 253027 h 498204"/>
              <a:gd name="connsiteX2" fmla="*/ 1037413 w 1037413"/>
              <a:gd name="connsiteY2" fmla="*/ 237464 h 498204"/>
              <a:gd name="connsiteX3" fmla="*/ 990958 w 1037413"/>
              <a:gd name="connsiteY3" fmla="*/ 457370 h 498204"/>
              <a:gd name="connsiteX4" fmla="*/ 837282 w 1037413"/>
              <a:gd name="connsiteY4" fmla="*/ 284583 h 498204"/>
              <a:gd name="connsiteX5" fmla="*/ 917435 w 1037413"/>
              <a:gd name="connsiteY5" fmla="*/ 260389 h 498204"/>
              <a:gd name="connsiteX6" fmla="*/ 73356 w 1037413"/>
              <a:gd name="connsiteY6" fmla="*/ 498204 h 498204"/>
              <a:gd name="connsiteX0" fmla="*/ 0 w 1076581"/>
              <a:gd name="connsiteY0" fmla="*/ 101185 h 594189"/>
              <a:gd name="connsiteX1" fmla="*/ 1008488 w 1076581"/>
              <a:gd name="connsiteY1" fmla="*/ 349012 h 594189"/>
              <a:gd name="connsiteX2" fmla="*/ 1076581 w 1076581"/>
              <a:gd name="connsiteY2" fmla="*/ 333449 h 594189"/>
              <a:gd name="connsiteX3" fmla="*/ 1030126 w 1076581"/>
              <a:gd name="connsiteY3" fmla="*/ 553355 h 594189"/>
              <a:gd name="connsiteX4" fmla="*/ 876450 w 1076581"/>
              <a:gd name="connsiteY4" fmla="*/ 380568 h 594189"/>
              <a:gd name="connsiteX5" fmla="*/ 956603 w 1076581"/>
              <a:gd name="connsiteY5" fmla="*/ 356374 h 594189"/>
              <a:gd name="connsiteX6" fmla="*/ 112524 w 1076581"/>
              <a:gd name="connsiteY6" fmla="*/ 594189 h 594189"/>
              <a:gd name="connsiteX0" fmla="*/ 0 w 1076581"/>
              <a:gd name="connsiteY0" fmla="*/ 0 h 493004"/>
              <a:gd name="connsiteX1" fmla="*/ 1008488 w 1076581"/>
              <a:gd name="connsiteY1" fmla="*/ 247827 h 493004"/>
              <a:gd name="connsiteX2" fmla="*/ 1076581 w 1076581"/>
              <a:gd name="connsiteY2" fmla="*/ 232264 h 493004"/>
              <a:gd name="connsiteX3" fmla="*/ 1030126 w 1076581"/>
              <a:gd name="connsiteY3" fmla="*/ 452170 h 493004"/>
              <a:gd name="connsiteX4" fmla="*/ 876450 w 1076581"/>
              <a:gd name="connsiteY4" fmla="*/ 279383 h 493004"/>
              <a:gd name="connsiteX5" fmla="*/ 956603 w 1076581"/>
              <a:gd name="connsiteY5" fmla="*/ 255189 h 493004"/>
              <a:gd name="connsiteX6" fmla="*/ 112524 w 1076581"/>
              <a:gd name="connsiteY6" fmla="*/ 493004 h 493004"/>
              <a:gd name="connsiteX0" fmla="*/ 0 w 1076581"/>
              <a:gd name="connsiteY0" fmla="*/ 0 h 493004"/>
              <a:gd name="connsiteX1" fmla="*/ 1008488 w 1076581"/>
              <a:gd name="connsiteY1" fmla="*/ 247827 h 493004"/>
              <a:gd name="connsiteX2" fmla="*/ 1076581 w 1076581"/>
              <a:gd name="connsiteY2" fmla="*/ 232264 h 493004"/>
              <a:gd name="connsiteX3" fmla="*/ 1030126 w 1076581"/>
              <a:gd name="connsiteY3" fmla="*/ 452170 h 493004"/>
              <a:gd name="connsiteX4" fmla="*/ 876450 w 1076581"/>
              <a:gd name="connsiteY4" fmla="*/ 279383 h 493004"/>
              <a:gd name="connsiteX5" fmla="*/ 956603 w 1076581"/>
              <a:gd name="connsiteY5" fmla="*/ 255189 h 493004"/>
              <a:gd name="connsiteX6" fmla="*/ 112524 w 1076581"/>
              <a:gd name="connsiteY6" fmla="*/ 493004 h 493004"/>
              <a:gd name="connsiteX0" fmla="*/ 0 w 1076581"/>
              <a:gd name="connsiteY0" fmla="*/ 0 h 452170"/>
              <a:gd name="connsiteX1" fmla="*/ 1008488 w 1076581"/>
              <a:gd name="connsiteY1" fmla="*/ 247827 h 452170"/>
              <a:gd name="connsiteX2" fmla="*/ 1076581 w 1076581"/>
              <a:gd name="connsiteY2" fmla="*/ 232264 h 452170"/>
              <a:gd name="connsiteX3" fmla="*/ 1030126 w 1076581"/>
              <a:gd name="connsiteY3" fmla="*/ 452170 h 452170"/>
              <a:gd name="connsiteX4" fmla="*/ 876450 w 1076581"/>
              <a:gd name="connsiteY4" fmla="*/ 279383 h 452170"/>
              <a:gd name="connsiteX5" fmla="*/ 956603 w 1076581"/>
              <a:gd name="connsiteY5" fmla="*/ 255189 h 452170"/>
              <a:gd name="connsiteX6" fmla="*/ 91203 w 1076581"/>
              <a:gd name="connsiteY6" fmla="*/ 451542 h 452170"/>
              <a:gd name="connsiteX0" fmla="*/ 0 w 1076581"/>
              <a:gd name="connsiteY0" fmla="*/ 30835 h 483005"/>
              <a:gd name="connsiteX1" fmla="*/ 1008488 w 1076581"/>
              <a:gd name="connsiteY1" fmla="*/ 278662 h 483005"/>
              <a:gd name="connsiteX2" fmla="*/ 1076581 w 1076581"/>
              <a:gd name="connsiteY2" fmla="*/ 263099 h 483005"/>
              <a:gd name="connsiteX3" fmla="*/ 1030126 w 1076581"/>
              <a:gd name="connsiteY3" fmla="*/ 483005 h 483005"/>
              <a:gd name="connsiteX4" fmla="*/ 876450 w 1076581"/>
              <a:gd name="connsiteY4" fmla="*/ 310218 h 483005"/>
              <a:gd name="connsiteX5" fmla="*/ 956603 w 1076581"/>
              <a:gd name="connsiteY5" fmla="*/ 286024 h 483005"/>
              <a:gd name="connsiteX6" fmla="*/ 64771 w 1076581"/>
              <a:gd name="connsiteY6" fmla="*/ 287043 h 483005"/>
              <a:gd name="connsiteX0" fmla="*/ 0 w 1076581"/>
              <a:gd name="connsiteY0" fmla="*/ 35847 h 488017"/>
              <a:gd name="connsiteX1" fmla="*/ 1008488 w 1076581"/>
              <a:gd name="connsiteY1" fmla="*/ 283674 h 488017"/>
              <a:gd name="connsiteX2" fmla="*/ 1076581 w 1076581"/>
              <a:gd name="connsiteY2" fmla="*/ 268111 h 488017"/>
              <a:gd name="connsiteX3" fmla="*/ 1030126 w 1076581"/>
              <a:gd name="connsiteY3" fmla="*/ 488017 h 488017"/>
              <a:gd name="connsiteX4" fmla="*/ 876450 w 1076581"/>
              <a:gd name="connsiteY4" fmla="*/ 315230 h 488017"/>
              <a:gd name="connsiteX5" fmla="*/ 956603 w 1076581"/>
              <a:gd name="connsiteY5" fmla="*/ 291036 h 488017"/>
              <a:gd name="connsiteX6" fmla="*/ 64771 w 1076581"/>
              <a:gd name="connsiteY6" fmla="*/ 292055 h 48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581" h="488017">
                <a:moveTo>
                  <a:pt x="0" y="35847"/>
                </a:moveTo>
                <a:cubicBezTo>
                  <a:pt x="302073" y="40405"/>
                  <a:pt x="920284" y="-144448"/>
                  <a:pt x="1008488" y="283674"/>
                </a:cubicBezTo>
                <a:cubicBezTo>
                  <a:pt x="1008487" y="283674"/>
                  <a:pt x="1076582" y="268111"/>
                  <a:pt x="1076581" y="268111"/>
                </a:cubicBezTo>
                <a:lnTo>
                  <a:pt x="1030126" y="488017"/>
                </a:lnTo>
                <a:cubicBezTo>
                  <a:pt x="1001394" y="451336"/>
                  <a:pt x="905182" y="351911"/>
                  <a:pt x="876450" y="315230"/>
                </a:cubicBezTo>
                <a:cubicBezTo>
                  <a:pt x="918213" y="302624"/>
                  <a:pt x="962646" y="291684"/>
                  <a:pt x="956603" y="291036"/>
                </a:cubicBezTo>
                <a:cubicBezTo>
                  <a:pt x="841583" y="-140538"/>
                  <a:pt x="123052" y="-36893"/>
                  <a:pt x="64771" y="292055"/>
                </a:cubicBezTo>
              </a:path>
            </a:pathLst>
          </a:cu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tx1"/>
              </a:solidFill>
            </a:endParaRPr>
          </a:p>
        </p:txBody>
      </p:sp>
      <p:sp>
        <p:nvSpPr>
          <p:cNvPr id="73" name="Flecha circular 48"/>
          <p:cNvSpPr/>
          <p:nvPr/>
        </p:nvSpPr>
        <p:spPr>
          <a:xfrm rot="21182688" flipH="1">
            <a:off x="2530255" y="1480405"/>
            <a:ext cx="1500034" cy="815933"/>
          </a:xfrm>
          <a:custGeom>
            <a:avLst/>
            <a:gdLst>
              <a:gd name="connsiteX0" fmla="*/ 108172 w 1041971"/>
              <a:gd name="connsiteY0" fmla="*/ 104010 h 533437"/>
              <a:gd name="connsiteX1" fmla="*/ 528470 w 1041971"/>
              <a:gd name="connsiteY1" fmla="*/ 28 h 533437"/>
              <a:gd name="connsiteX2" fmla="*/ 958625 w 1041971"/>
              <a:gd name="connsiteY2" fmla="*/ 122009 h 533437"/>
              <a:gd name="connsiteX3" fmla="*/ 958623 w 1041971"/>
              <a:gd name="connsiteY3" fmla="*/ 122008 h 533437"/>
              <a:gd name="connsiteX4" fmla="*/ 989990 w 1041971"/>
              <a:gd name="connsiteY4" fmla="*/ 340414 h 533437"/>
              <a:gd name="connsiteX5" fmla="*/ 794962 w 1041971"/>
              <a:gd name="connsiteY5" fmla="*/ 96292 h 533437"/>
              <a:gd name="connsiteX6" fmla="*/ 794962 w 1041971"/>
              <a:gd name="connsiteY6" fmla="*/ 96292 h 533437"/>
              <a:gd name="connsiteX7" fmla="*/ 501861 w 1041971"/>
              <a:gd name="connsiteY7" fmla="*/ 56008 h 533437"/>
              <a:gd name="connsiteX8" fmla="*/ 169941 w 1041971"/>
              <a:gd name="connsiteY8" fmla="*/ 128356 h 533437"/>
              <a:gd name="connsiteX9" fmla="*/ 108172 w 1041971"/>
              <a:gd name="connsiteY9" fmla="*/ 104010 h 533437"/>
              <a:gd name="connsiteX0" fmla="*/ 0 w 881818"/>
              <a:gd name="connsiteY0" fmla="*/ 104010 h 340414"/>
              <a:gd name="connsiteX1" fmla="*/ 420298 w 881818"/>
              <a:gd name="connsiteY1" fmla="*/ 28 h 340414"/>
              <a:gd name="connsiteX2" fmla="*/ 850453 w 881818"/>
              <a:gd name="connsiteY2" fmla="*/ 122009 h 340414"/>
              <a:gd name="connsiteX3" fmla="*/ 850451 w 881818"/>
              <a:gd name="connsiteY3" fmla="*/ 122008 h 340414"/>
              <a:gd name="connsiteX4" fmla="*/ 881818 w 881818"/>
              <a:gd name="connsiteY4" fmla="*/ 340414 h 340414"/>
              <a:gd name="connsiteX5" fmla="*/ 642975 w 881818"/>
              <a:gd name="connsiteY5" fmla="*/ 265253 h 340414"/>
              <a:gd name="connsiteX6" fmla="*/ 686790 w 881818"/>
              <a:gd name="connsiteY6" fmla="*/ 96292 h 340414"/>
              <a:gd name="connsiteX7" fmla="*/ 686790 w 881818"/>
              <a:gd name="connsiteY7" fmla="*/ 96292 h 340414"/>
              <a:gd name="connsiteX8" fmla="*/ 393689 w 881818"/>
              <a:gd name="connsiteY8" fmla="*/ 56008 h 340414"/>
              <a:gd name="connsiteX9" fmla="*/ 61769 w 881818"/>
              <a:gd name="connsiteY9" fmla="*/ 128356 h 340414"/>
              <a:gd name="connsiteX10" fmla="*/ 0 w 881818"/>
              <a:gd name="connsiteY10" fmla="*/ 104010 h 340414"/>
              <a:gd name="connsiteX0" fmla="*/ 0 w 881818"/>
              <a:gd name="connsiteY0" fmla="*/ 104636 h 341040"/>
              <a:gd name="connsiteX1" fmla="*/ 420298 w 881818"/>
              <a:gd name="connsiteY1" fmla="*/ 654 h 341040"/>
              <a:gd name="connsiteX2" fmla="*/ 748385 w 881818"/>
              <a:gd name="connsiteY2" fmla="*/ 63341 h 341040"/>
              <a:gd name="connsiteX3" fmla="*/ 850453 w 881818"/>
              <a:gd name="connsiteY3" fmla="*/ 122635 h 341040"/>
              <a:gd name="connsiteX4" fmla="*/ 850451 w 881818"/>
              <a:gd name="connsiteY4" fmla="*/ 122634 h 341040"/>
              <a:gd name="connsiteX5" fmla="*/ 881818 w 881818"/>
              <a:gd name="connsiteY5" fmla="*/ 341040 h 341040"/>
              <a:gd name="connsiteX6" fmla="*/ 642975 w 881818"/>
              <a:gd name="connsiteY6" fmla="*/ 265879 h 341040"/>
              <a:gd name="connsiteX7" fmla="*/ 686790 w 881818"/>
              <a:gd name="connsiteY7" fmla="*/ 96918 h 341040"/>
              <a:gd name="connsiteX8" fmla="*/ 686790 w 881818"/>
              <a:gd name="connsiteY8" fmla="*/ 96918 h 341040"/>
              <a:gd name="connsiteX9" fmla="*/ 393689 w 881818"/>
              <a:gd name="connsiteY9" fmla="*/ 56634 h 341040"/>
              <a:gd name="connsiteX10" fmla="*/ 61769 w 881818"/>
              <a:gd name="connsiteY10" fmla="*/ 128982 h 341040"/>
              <a:gd name="connsiteX11" fmla="*/ 0 w 881818"/>
              <a:gd name="connsiteY11" fmla="*/ 104636 h 341040"/>
              <a:gd name="connsiteX0" fmla="*/ 0 w 881818"/>
              <a:gd name="connsiteY0" fmla="*/ 104636 h 341040"/>
              <a:gd name="connsiteX1" fmla="*/ 420298 w 881818"/>
              <a:gd name="connsiteY1" fmla="*/ 654 h 341040"/>
              <a:gd name="connsiteX2" fmla="*/ 748385 w 881818"/>
              <a:gd name="connsiteY2" fmla="*/ 63341 h 341040"/>
              <a:gd name="connsiteX3" fmla="*/ 850453 w 881818"/>
              <a:gd name="connsiteY3" fmla="*/ 122635 h 341040"/>
              <a:gd name="connsiteX4" fmla="*/ 850451 w 881818"/>
              <a:gd name="connsiteY4" fmla="*/ 122634 h 341040"/>
              <a:gd name="connsiteX5" fmla="*/ 881818 w 881818"/>
              <a:gd name="connsiteY5" fmla="*/ 341040 h 341040"/>
              <a:gd name="connsiteX6" fmla="*/ 642975 w 881818"/>
              <a:gd name="connsiteY6" fmla="*/ 265879 h 341040"/>
              <a:gd name="connsiteX7" fmla="*/ 686790 w 881818"/>
              <a:gd name="connsiteY7" fmla="*/ 96918 h 341040"/>
              <a:gd name="connsiteX8" fmla="*/ 686790 w 881818"/>
              <a:gd name="connsiteY8" fmla="*/ 96918 h 341040"/>
              <a:gd name="connsiteX9" fmla="*/ 393689 w 881818"/>
              <a:gd name="connsiteY9" fmla="*/ 56634 h 341040"/>
              <a:gd name="connsiteX10" fmla="*/ 30264 w 881818"/>
              <a:gd name="connsiteY10" fmla="*/ 225405 h 341040"/>
              <a:gd name="connsiteX11" fmla="*/ 0 w 881818"/>
              <a:gd name="connsiteY11" fmla="*/ 104636 h 341040"/>
              <a:gd name="connsiteX0" fmla="*/ 0 w 931242"/>
              <a:gd name="connsiteY0" fmla="*/ 48993 h 345483"/>
              <a:gd name="connsiteX1" fmla="*/ 469722 w 931242"/>
              <a:gd name="connsiteY1" fmla="*/ 5097 h 345483"/>
              <a:gd name="connsiteX2" fmla="*/ 797809 w 931242"/>
              <a:gd name="connsiteY2" fmla="*/ 67784 h 345483"/>
              <a:gd name="connsiteX3" fmla="*/ 899877 w 931242"/>
              <a:gd name="connsiteY3" fmla="*/ 127078 h 345483"/>
              <a:gd name="connsiteX4" fmla="*/ 899875 w 931242"/>
              <a:gd name="connsiteY4" fmla="*/ 127077 h 345483"/>
              <a:gd name="connsiteX5" fmla="*/ 931242 w 931242"/>
              <a:gd name="connsiteY5" fmla="*/ 345483 h 345483"/>
              <a:gd name="connsiteX6" fmla="*/ 692399 w 931242"/>
              <a:gd name="connsiteY6" fmla="*/ 270322 h 345483"/>
              <a:gd name="connsiteX7" fmla="*/ 736214 w 931242"/>
              <a:gd name="connsiteY7" fmla="*/ 101361 h 345483"/>
              <a:gd name="connsiteX8" fmla="*/ 736214 w 931242"/>
              <a:gd name="connsiteY8" fmla="*/ 101361 h 345483"/>
              <a:gd name="connsiteX9" fmla="*/ 443113 w 931242"/>
              <a:gd name="connsiteY9" fmla="*/ 61077 h 345483"/>
              <a:gd name="connsiteX10" fmla="*/ 79688 w 931242"/>
              <a:gd name="connsiteY10" fmla="*/ 229848 h 345483"/>
              <a:gd name="connsiteX11" fmla="*/ 0 w 931242"/>
              <a:gd name="connsiteY11" fmla="*/ 48993 h 345483"/>
              <a:gd name="connsiteX0" fmla="*/ 0 w 931242"/>
              <a:gd name="connsiteY0" fmla="*/ 48993 h 345483"/>
              <a:gd name="connsiteX1" fmla="*/ 469722 w 931242"/>
              <a:gd name="connsiteY1" fmla="*/ 5097 h 345483"/>
              <a:gd name="connsiteX2" fmla="*/ 797809 w 931242"/>
              <a:gd name="connsiteY2" fmla="*/ 67784 h 345483"/>
              <a:gd name="connsiteX3" fmla="*/ 899877 w 931242"/>
              <a:gd name="connsiteY3" fmla="*/ 127078 h 345483"/>
              <a:gd name="connsiteX4" fmla="*/ 899875 w 931242"/>
              <a:gd name="connsiteY4" fmla="*/ 127077 h 345483"/>
              <a:gd name="connsiteX5" fmla="*/ 931242 w 931242"/>
              <a:gd name="connsiteY5" fmla="*/ 345483 h 345483"/>
              <a:gd name="connsiteX6" fmla="*/ 692399 w 931242"/>
              <a:gd name="connsiteY6" fmla="*/ 270322 h 345483"/>
              <a:gd name="connsiteX7" fmla="*/ 736214 w 931242"/>
              <a:gd name="connsiteY7" fmla="*/ 101361 h 345483"/>
              <a:gd name="connsiteX8" fmla="*/ 736214 w 931242"/>
              <a:gd name="connsiteY8" fmla="*/ 101361 h 345483"/>
              <a:gd name="connsiteX9" fmla="*/ 443113 w 931242"/>
              <a:gd name="connsiteY9" fmla="*/ 61077 h 345483"/>
              <a:gd name="connsiteX10" fmla="*/ 27346 w 931242"/>
              <a:gd name="connsiteY10" fmla="*/ 313189 h 345483"/>
              <a:gd name="connsiteX11" fmla="*/ 0 w 931242"/>
              <a:gd name="connsiteY11" fmla="*/ 48993 h 345483"/>
              <a:gd name="connsiteX0" fmla="*/ 0 w 984061"/>
              <a:gd name="connsiteY0" fmla="*/ 50884 h 344226"/>
              <a:gd name="connsiteX1" fmla="*/ 522541 w 984061"/>
              <a:gd name="connsiteY1" fmla="*/ 3840 h 344226"/>
              <a:gd name="connsiteX2" fmla="*/ 850628 w 984061"/>
              <a:gd name="connsiteY2" fmla="*/ 66527 h 344226"/>
              <a:gd name="connsiteX3" fmla="*/ 952696 w 984061"/>
              <a:gd name="connsiteY3" fmla="*/ 125821 h 344226"/>
              <a:gd name="connsiteX4" fmla="*/ 952694 w 984061"/>
              <a:gd name="connsiteY4" fmla="*/ 125820 h 344226"/>
              <a:gd name="connsiteX5" fmla="*/ 984061 w 984061"/>
              <a:gd name="connsiteY5" fmla="*/ 344226 h 344226"/>
              <a:gd name="connsiteX6" fmla="*/ 745218 w 984061"/>
              <a:gd name="connsiteY6" fmla="*/ 269065 h 344226"/>
              <a:gd name="connsiteX7" fmla="*/ 789033 w 984061"/>
              <a:gd name="connsiteY7" fmla="*/ 100104 h 344226"/>
              <a:gd name="connsiteX8" fmla="*/ 789033 w 984061"/>
              <a:gd name="connsiteY8" fmla="*/ 100104 h 344226"/>
              <a:gd name="connsiteX9" fmla="*/ 495932 w 984061"/>
              <a:gd name="connsiteY9" fmla="*/ 59820 h 344226"/>
              <a:gd name="connsiteX10" fmla="*/ 80165 w 984061"/>
              <a:gd name="connsiteY10" fmla="*/ 311932 h 344226"/>
              <a:gd name="connsiteX11" fmla="*/ 0 w 984061"/>
              <a:gd name="connsiteY11" fmla="*/ 50884 h 344226"/>
              <a:gd name="connsiteX0" fmla="*/ 0 w 984061"/>
              <a:gd name="connsiteY0" fmla="*/ 50884 h 344226"/>
              <a:gd name="connsiteX1" fmla="*/ 522541 w 984061"/>
              <a:gd name="connsiteY1" fmla="*/ 3840 h 344226"/>
              <a:gd name="connsiteX2" fmla="*/ 850628 w 984061"/>
              <a:gd name="connsiteY2" fmla="*/ 66527 h 344226"/>
              <a:gd name="connsiteX3" fmla="*/ 952696 w 984061"/>
              <a:gd name="connsiteY3" fmla="*/ 125821 h 344226"/>
              <a:gd name="connsiteX4" fmla="*/ 952694 w 984061"/>
              <a:gd name="connsiteY4" fmla="*/ 125820 h 344226"/>
              <a:gd name="connsiteX5" fmla="*/ 984061 w 984061"/>
              <a:gd name="connsiteY5" fmla="*/ 344226 h 344226"/>
              <a:gd name="connsiteX6" fmla="*/ 745218 w 984061"/>
              <a:gd name="connsiteY6" fmla="*/ 269065 h 344226"/>
              <a:gd name="connsiteX7" fmla="*/ 789033 w 984061"/>
              <a:gd name="connsiteY7" fmla="*/ 100104 h 344226"/>
              <a:gd name="connsiteX8" fmla="*/ 789033 w 984061"/>
              <a:gd name="connsiteY8" fmla="*/ 100104 h 344226"/>
              <a:gd name="connsiteX9" fmla="*/ 495932 w 984061"/>
              <a:gd name="connsiteY9" fmla="*/ 59820 h 344226"/>
              <a:gd name="connsiteX10" fmla="*/ 80165 w 984061"/>
              <a:gd name="connsiteY10" fmla="*/ 311932 h 344226"/>
              <a:gd name="connsiteX11" fmla="*/ 0 w 984061"/>
              <a:gd name="connsiteY11" fmla="*/ 50884 h 344226"/>
              <a:gd name="connsiteX0" fmla="*/ 0 w 984061"/>
              <a:gd name="connsiteY0" fmla="*/ 53398 h 346740"/>
              <a:gd name="connsiteX1" fmla="*/ 522541 w 984061"/>
              <a:gd name="connsiteY1" fmla="*/ 6354 h 346740"/>
              <a:gd name="connsiteX2" fmla="*/ 900768 w 984061"/>
              <a:gd name="connsiteY2" fmla="*/ 103179 h 346740"/>
              <a:gd name="connsiteX3" fmla="*/ 952696 w 984061"/>
              <a:gd name="connsiteY3" fmla="*/ 128335 h 346740"/>
              <a:gd name="connsiteX4" fmla="*/ 952694 w 984061"/>
              <a:gd name="connsiteY4" fmla="*/ 128334 h 346740"/>
              <a:gd name="connsiteX5" fmla="*/ 984061 w 984061"/>
              <a:gd name="connsiteY5" fmla="*/ 346740 h 346740"/>
              <a:gd name="connsiteX6" fmla="*/ 745218 w 984061"/>
              <a:gd name="connsiteY6" fmla="*/ 271579 h 346740"/>
              <a:gd name="connsiteX7" fmla="*/ 789033 w 984061"/>
              <a:gd name="connsiteY7" fmla="*/ 102618 h 346740"/>
              <a:gd name="connsiteX8" fmla="*/ 789033 w 984061"/>
              <a:gd name="connsiteY8" fmla="*/ 102618 h 346740"/>
              <a:gd name="connsiteX9" fmla="*/ 495932 w 984061"/>
              <a:gd name="connsiteY9" fmla="*/ 62334 h 346740"/>
              <a:gd name="connsiteX10" fmla="*/ 80165 w 984061"/>
              <a:gd name="connsiteY10" fmla="*/ 314446 h 346740"/>
              <a:gd name="connsiteX11" fmla="*/ 0 w 984061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745218 w 1028660"/>
              <a:gd name="connsiteY6" fmla="*/ 271579 h 346740"/>
              <a:gd name="connsiteX7" fmla="*/ 789033 w 1028660"/>
              <a:gd name="connsiteY7" fmla="*/ 102618 h 346740"/>
              <a:gd name="connsiteX8" fmla="*/ 789033 w 1028660"/>
              <a:gd name="connsiteY8" fmla="*/ 102618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789033 w 1028660"/>
              <a:gd name="connsiteY8" fmla="*/ 102618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54117 w 1028660"/>
              <a:gd name="connsiteY7" fmla="*/ 159396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95062 w 1028660"/>
              <a:gd name="connsiteY7" fmla="*/ 153296 h 346740"/>
              <a:gd name="connsiteX8" fmla="*/ 495932 w 1028660"/>
              <a:gd name="connsiteY8" fmla="*/ 62334 h 346740"/>
              <a:gd name="connsiteX9" fmla="*/ 80165 w 1028660"/>
              <a:gd name="connsiteY9" fmla="*/ 314446 h 346740"/>
              <a:gd name="connsiteX10" fmla="*/ 0 w 1028660"/>
              <a:gd name="connsiteY10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95062 w 1028660"/>
              <a:gd name="connsiteY7" fmla="*/ 153296 h 346740"/>
              <a:gd name="connsiteX8" fmla="*/ 495932 w 1028660"/>
              <a:gd name="connsiteY8" fmla="*/ 62334 h 346740"/>
              <a:gd name="connsiteX9" fmla="*/ 80165 w 1028660"/>
              <a:gd name="connsiteY9" fmla="*/ 314446 h 346740"/>
              <a:gd name="connsiteX10" fmla="*/ 0 w 1028660"/>
              <a:gd name="connsiteY10" fmla="*/ 53398 h 346740"/>
              <a:gd name="connsiteX0" fmla="*/ 0 w 1028660"/>
              <a:gd name="connsiteY0" fmla="*/ 55254 h 348596"/>
              <a:gd name="connsiteX1" fmla="*/ 522541 w 1028660"/>
              <a:gd name="connsiteY1" fmla="*/ 8210 h 348596"/>
              <a:gd name="connsiteX2" fmla="*/ 952696 w 1028660"/>
              <a:gd name="connsiteY2" fmla="*/ 130191 h 348596"/>
              <a:gd name="connsiteX3" fmla="*/ 1028660 w 1028660"/>
              <a:gd name="connsiteY3" fmla="*/ 106317 h 348596"/>
              <a:gd name="connsiteX4" fmla="*/ 984061 w 1028660"/>
              <a:gd name="connsiteY4" fmla="*/ 348596 h 348596"/>
              <a:gd name="connsiteX5" fmla="*/ 830385 w 1028660"/>
              <a:gd name="connsiteY5" fmla="*/ 175809 h 348596"/>
              <a:gd name="connsiteX6" fmla="*/ 895062 w 1028660"/>
              <a:gd name="connsiteY6" fmla="*/ 155152 h 348596"/>
              <a:gd name="connsiteX7" fmla="*/ 495932 w 1028660"/>
              <a:gd name="connsiteY7" fmla="*/ 64190 h 348596"/>
              <a:gd name="connsiteX8" fmla="*/ 80165 w 1028660"/>
              <a:gd name="connsiteY8" fmla="*/ 316302 h 348596"/>
              <a:gd name="connsiteX9" fmla="*/ 0 w 1028660"/>
              <a:gd name="connsiteY9" fmla="*/ 55254 h 348596"/>
              <a:gd name="connsiteX0" fmla="*/ 0 w 1028660"/>
              <a:gd name="connsiteY0" fmla="*/ 55254 h 348596"/>
              <a:gd name="connsiteX1" fmla="*/ 522541 w 1028660"/>
              <a:gd name="connsiteY1" fmla="*/ 8210 h 348596"/>
              <a:gd name="connsiteX2" fmla="*/ 952696 w 1028660"/>
              <a:gd name="connsiteY2" fmla="*/ 130191 h 348596"/>
              <a:gd name="connsiteX3" fmla="*/ 1028660 w 1028660"/>
              <a:gd name="connsiteY3" fmla="*/ 106317 h 348596"/>
              <a:gd name="connsiteX4" fmla="*/ 984061 w 1028660"/>
              <a:gd name="connsiteY4" fmla="*/ 348596 h 348596"/>
              <a:gd name="connsiteX5" fmla="*/ 830385 w 1028660"/>
              <a:gd name="connsiteY5" fmla="*/ 175809 h 348596"/>
              <a:gd name="connsiteX6" fmla="*/ 895062 w 1028660"/>
              <a:gd name="connsiteY6" fmla="*/ 155152 h 348596"/>
              <a:gd name="connsiteX7" fmla="*/ 80165 w 1028660"/>
              <a:gd name="connsiteY7" fmla="*/ 316302 h 348596"/>
              <a:gd name="connsiteX8" fmla="*/ 0 w 1028660"/>
              <a:gd name="connsiteY8" fmla="*/ 55254 h 348596"/>
              <a:gd name="connsiteX0" fmla="*/ 0 w 1028660"/>
              <a:gd name="connsiteY0" fmla="*/ 6075 h 299417"/>
              <a:gd name="connsiteX1" fmla="*/ 952696 w 1028660"/>
              <a:gd name="connsiteY1" fmla="*/ 81012 h 299417"/>
              <a:gd name="connsiteX2" fmla="*/ 1028660 w 1028660"/>
              <a:gd name="connsiteY2" fmla="*/ 57138 h 299417"/>
              <a:gd name="connsiteX3" fmla="*/ 984061 w 1028660"/>
              <a:gd name="connsiteY3" fmla="*/ 299417 h 299417"/>
              <a:gd name="connsiteX4" fmla="*/ 830385 w 1028660"/>
              <a:gd name="connsiteY4" fmla="*/ 126630 h 299417"/>
              <a:gd name="connsiteX5" fmla="*/ 895062 w 1028660"/>
              <a:gd name="connsiteY5" fmla="*/ 105973 h 299417"/>
              <a:gd name="connsiteX6" fmla="*/ 80165 w 1028660"/>
              <a:gd name="connsiteY6" fmla="*/ 267123 h 299417"/>
              <a:gd name="connsiteX7" fmla="*/ 0 w 1028660"/>
              <a:gd name="connsiteY7" fmla="*/ 6075 h 299417"/>
              <a:gd name="connsiteX0" fmla="*/ 0 w 1028660"/>
              <a:gd name="connsiteY0" fmla="*/ 53290 h 346632"/>
              <a:gd name="connsiteX1" fmla="*/ 952696 w 1028660"/>
              <a:gd name="connsiteY1" fmla="*/ 128227 h 346632"/>
              <a:gd name="connsiteX2" fmla="*/ 1028660 w 1028660"/>
              <a:gd name="connsiteY2" fmla="*/ 104353 h 346632"/>
              <a:gd name="connsiteX3" fmla="*/ 984061 w 1028660"/>
              <a:gd name="connsiteY3" fmla="*/ 346632 h 346632"/>
              <a:gd name="connsiteX4" fmla="*/ 830385 w 1028660"/>
              <a:gd name="connsiteY4" fmla="*/ 173845 h 346632"/>
              <a:gd name="connsiteX5" fmla="*/ 895062 w 1028660"/>
              <a:gd name="connsiteY5" fmla="*/ 153188 h 346632"/>
              <a:gd name="connsiteX6" fmla="*/ 80165 w 1028660"/>
              <a:gd name="connsiteY6" fmla="*/ 314338 h 346632"/>
              <a:gd name="connsiteX7" fmla="*/ 0 w 1028660"/>
              <a:gd name="connsiteY7" fmla="*/ 53290 h 346632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59206 w 1028660"/>
              <a:gd name="connsiteY6" fmla="*/ 396757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59206 w 1028660"/>
              <a:gd name="connsiteY6" fmla="*/ 396757 h 421005"/>
              <a:gd name="connsiteX7" fmla="*/ 0 w 1028660"/>
              <a:gd name="connsiteY7" fmla="*/ 127663 h 421005"/>
              <a:gd name="connsiteX0" fmla="*/ 0 w 1028660"/>
              <a:gd name="connsiteY0" fmla="*/ 142315 h 435657"/>
              <a:gd name="connsiteX1" fmla="*/ 952696 w 1028660"/>
              <a:gd name="connsiteY1" fmla="*/ 217252 h 435657"/>
              <a:gd name="connsiteX2" fmla="*/ 1028660 w 1028660"/>
              <a:gd name="connsiteY2" fmla="*/ 193378 h 435657"/>
              <a:gd name="connsiteX3" fmla="*/ 984061 w 1028660"/>
              <a:gd name="connsiteY3" fmla="*/ 435657 h 435657"/>
              <a:gd name="connsiteX4" fmla="*/ 830385 w 1028660"/>
              <a:gd name="connsiteY4" fmla="*/ 262870 h 435657"/>
              <a:gd name="connsiteX5" fmla="*/ 895062 w 1028660"/>
              <a:gd name="connsiteY5" fmla="*/ 242213 h 435657"/>
              <a:gd name="connsiteX6" fmla="*/ 59206 w 1028660"/>
              <a:gd name="connsiteY6" fmla="*/ 411409 h 435657"/>
              <a:gd name="connsiteX7" fmla="*/ 0 w 1028660"/>
              <a:gd name="connsiteY7" fmla="*/ 142315 h 435657"/>
              <a:gd name="connsiteX0" fmla="*/ 0 w 1028660"/>
              <a:gd name="connsiteY0" fmla="*/ 177499 h 470841"/>
              <a:gd name="connsiteX1" fmla="*/ 952696 w 1028660"/>
              <a:gd name="connsiteY1" fmla="*/ 252436 h 470841"/>
              <a:gd name="connsiteX2" fmla="*/ 1028660 w 1028660"/>
              <a:gd name="connsiteY2" fmla="*/ 228562 h 470841"/>
              <a:gd name="connsiteX3" fmla="*/ 984061 w 1028660"/>
              <a:gd name="connsiteY3" fmla="*/ 470841 h 470841"/>
              <a:gd name="connsiteX4" fmla="*/ 830385 w 1028660"/>
              <a:gd name="connsiteY4" fmla="*/ 298054 h 470841"/>
              <a:gd name="connsiteX5" fmla="*/ 895062 w 1028660"/>
              <a:gd name="connsiteY5" fmla="*/ 277397 h 470841"/>
              <a:gd name="connsiteX6" fmla="*/ 59206 w 1028660"/>
              <a:gd name="connsiteY6" fmla="*/ 446593 h 470841"/>
              <a:gd name="connsiteX7" fmla="*/ 0 w 1028660"/>
              <a:gd name="connsiteY7" fmla="*/ 177499 h 470841"/>
              <a:gd name="connsiteX0" fmla="*/ 0 w 1028660"/>
              <a:gd name="connsiteY0" fmla="*/ 170328 h 463670"/>
              <a:gd name="connsiteX1" fmla="*/ 952696 w 1028660"/>
              <a:gd name="connsiteY1" fmla="*/ 245265 h 463670"/>
              <a:gd name="connsiteX2" fmla="*/ 1028660 w 1028660"/>
              <a:gd name="connsiteY2" fmla="*/ 221391 h 463670"/>
              <a:gd name="connsiteX3" fmla="*/ 984061 w 1028660"/>
              <a:gd name="connsiteY3" fmla="*/ 463670 h 463670"/>
              <a:gd name="connsiteX4" fmla="*/ 830385 w 1028660"/>
              <a:gd name="connsiteY4" fmla="*/ 290883 h 463670"/>
              <a:gd name="connsiteX5" fmla="*/ 895062 w 1028660"/>
              <a:gd name="connsiteY5" fmla="*/ 270226 h 463670"/>
              <a:gd name="connsiteX6" fmla="*/ 59206 w 1028660"/>
              <a:gd name="connsiteY6" fmla="*/ 439422 h 463670"/>
              <a:gd name="connsiteX7" fmla="*/ 0 w 1028660"/>
              <a:gd name="connsiteY7" fmla="*/ 170328 h 463670"/>
              <a:gd name="connsiteX0" fmla="*/ 0 w 1031489"/>
              <a:gd name="connsiteY0" fmla="*/ 170328 h 463670"/>
              <a:gd name="connsiteX1" fmla="*/ 952696 w 1031489"/>
              <a:gd name="connsiteY1" fmla="*/ 245265 h 463670"/>
              <a:gd name="connsiteX2" fmla="*/ 1031489 w 1031489"/>
              <a:gd name="connsiteY2" fmla="*/ 233771 h 463670"/>
              <a:gd name="connsiteX3" fmla="*/ 984061 w 1031489"/>
              <a:gd name="connsiteY3" fmla="*/ 463670 h 463670"/>
              <a:gd name="connsiteX4" fmla="*/ 830385 w 1031489"/>
              <a:gd name="connsiteY4" fmla="*/ 290883 h 463670"/>
              <a:gd name="connsiteX5" fmla="*/ 895062 w 1031489"/>
              <a:gd name="connsiteY5" fmla="*/ 270226 h 463670"/>
              <a:gd name="connsiteX6" fmla="*/ 59206 w 1031489"/>
              <a:gd name="connsiteY6" fmla="*/ 439422 h 463670"/>
              <a:gd name="connsiteX7" fmla="*/ 0 w 1031489"/>
              <a:gd name="connsiteY7" fmla="*/ 170328 h 463670"/>
              <a:gd name="connsiteX0" fmla="*/ 0 w 1031489"/>
              <a:gd name="connsiteY0" fmla="*/ 162833 h 456175"/>
              <a:gd name="connsiteX1" fmla="*/ 959328 w 1031489"/>
              <a:gd name="connsiteY1" fmla="*/ 252539 h 456175"/>
              <a:gd name="connsiteX2" fmla="*/ 1031489 w 1031489"/>
              <a:gd name="connsiteY2" fmla="*/ 226276 h 456175"/>
              <a:gd name="connsiteX3" fmla="*/ 984061 w 1031489"/>
              <a:gd name="connsiteY3" fmla="*/ 456175 h 456175"/>
              <a:gd name="connsiteX4" fmla="*/ 830385 w 1031489"/>
              <a:gd name="connsiteY4" fmla="*/ 283388 h 456175"/>
              <a:gd name="connsiteX5" fmla="*/ 895062 w 1031489"/>
              <a:gd name="connsiteY5" fmla="*/ 262731 h 456175"/>
              <a:gd name="connsiteX6" fmla="*/ 59206 w 1031489"/>
              <a:gd name="connsiteY6" fmla="*/ 431927 h 456175"/>
              <a:gd name="connsiteX7" fmla="*/ 0 w 1031489"/>
              <a:gd name="connsiteY7" fmla="*/ 162833 h 456175"/>
              <a:gd name="connsiteX0" fmla="*/ 0 w 1031489"/>
              <a:gd name="connsiteY0" fmla="*/ 169459 h 462801"/>
              <a:gd name="connsiteX1" fmla="*/ 959594 w 1031489"/>
              <a:gd name="connsiteY1" fmla="*/ 246077 h 462801"/>
              <a:gd name="connsiteX2" fmla="*/ 1031489 w 1031489"/>
              <a:gd name="connsiteY2" fmla="*/ 232902 h 462801"/>
              <a:gd name="connsiteX3" fmla="*/ 984061 w 1031489"/>
              <a:gd name="connsiteY3" fmla="*/ 462801 h 462801"/>
              <a:gd name="connsiteX4" fmla="*/ 830385 w 1031489"/>
              <a:gd name="connsiteY4" fmla="*/ 290014 h 462801"/>
              <a:gd name="connsiteX5" fmla="*/ 895062 w 1031489"/>
              <a:gd name="connsiteY5" fmla="*/ 269357 h 462801"/>
              <a:gd name="connsiteX6" fmla="*/ 59206 w 1031489"/>
              <a:gd name="connsiteY6" fmla="*/ 438553 h 462801"/>
              <a:gd name="connsiteX7" fmla="*/ 0 w 1031489"/>
              <a:gd name="connsiteY7" fmla="*/ 169459 h 462801"/>
              <a:gd name="connsiteX0" fmla="*/ 0 w 1031489"/>
              <a:gd name="connsiteY0" fmla="*/ 163185 h 456527"/>
              <a:gd name="connsiteX1" fmla="*/ 962423 w 1031489"/>
              <a:gd name="connsiteY1" fmla="*/ 252184 h 456527"/>
              <a:gd name="connsiteX2" fmla="*/ 1031489 w 1031489"/>
              <a:gd name="connsiteY2" fmla="*/ 226628 h 456527"/>
              <a:gd name="connsiteX3" fmla="*/ 984061 w 1031489"/>
              <a:gd name="connsiteY3" fmla="*/ 456527 h 456527"/>
              <a:gd name="connsiteX4" fmla="*/ 830385 w 1031489"/>
              <a:gd name="connsiteY4" fmla="*/ 283740 h 456527"/>
              <a:gd name="connsiteX5" fmla="*/ 895062 w 1031489"/>
              <a:gd name="connsiteY5" fmla="*/ 263083 h 456527"/>
              <a:gd name="connsiteX6" fmla="*/ 59206 w 1031489"/>
              <a:gd name="connsiteY6" fmla="*/ 432279 h 456527"/>
              <a:gd name="connsiteX7" fmla="*/ 0 w 1031489"/>
              <a:gd name="connsiteY7" fmla="*/ 163185 h 456527"/>
              <a:gd name="connsiteX0" fmla="*/ 0 w 1031223"/>
              <a:gd name="connsiteY0" fmla="*/ 163185 h 456527"/>
              <a:gd name="connsiteX1" fmla="*/ 962423 w 1031223"/>
              <a:gd name="connsiteY1" fmla="*/ 252184 h 456527"/>
              <a:gd name="connsiteX2" fmla="*/ 1031223 w 1031223"/>
              <a:gd name="connsiteY2" fmla="*/ 239717 h 456527"/>
              <a:gd name="connsiteX3" fmla="*/ 984061 w 1031223"/>
              <a:gd name="connsiteY3" fmla="*/ 456527 h 456527"/>
              <a:gd name="connsiteX4" fmla="*/ 830385 w 1031223"/>
              <a:gd name="connsiteY4" fmla="*/ 283740 h 456527"/>
              <a:gd name="connsiteX5" fmla="*/ 895062 w 1031223"/>
              <a:gd name="connsiteY5" fmla="*/ 263083 h 456527"/>
              <a:gd name="connsiteX6" fmla="*/ 59206 w 1031223"/>
              <a:gd name="connsiteY6" fmla="*/ 432279 h 456527"/>
              <a:gd name="connsiteX7" fmla="*/ 0 w 1031223"/>
              <a:gd name="connsiteY7" fmla="*/ 163185 h 456527"/>
              <a:gd name="connsiteX0" fmla="*/ 0 w 1030516"/>
              <a:gd name="connsiteY0" fmla="*/ 163185 h 456527"/>
              <a:gd name="connsiteX1" fmla="*/ 962423 w 1030516"/>
              <a:gd name="connsiteY1" fmla="*/ 252184 h 456527"/>
              <a:gd name="connsiteX2" fmla="*/ 1030516 w 1030516"/>
              <a:gd name="connsiteY2" fmla="*/ 236621 h 456527"/>
              <a:gd name="connsiteX3" fmla="*/ 984061 w 1030516"/>
              <a:gd name="connsiteY3" fmla="*/ 456527 h 456527"/>
              <a:gd name="connsiteX4" fmla="*/ 830385 w 1030516"/>
              <a:gd name="connsiteY4" fmla="*/ 283740 h 456527"/>
              <a:gd name="connsiteX5" fmla="*/ 895062 w 1030516"/>
              <a:gd name="connsiteY5" fmla="*/ 263083 h 456527"/>
              <a:gd name="connsiteX6" fmla="*/ 59206 w 1030516"/>
              <a:gd name="connsiteY6" fmla="*/ 432279 h 456527"/>
              <a:gd name="connsiteX7" fmla="*/ 0 w 1030516"/>
              <a:gd name="connsiteY7" fmla="*/ 163185 h 456527"/>
              <a:gd name="connsiteX0" fmla="*/ 0 w 1037413"/>
              <a:gd name="connsiteY0" fmla="*/ 162348 h 457370"/>
              <a:gd name="connsiteX1" fmla="*/ 969320 w 1037413"/>
              <a:gd name="connsiteY1" fmla="*/ 253027 h 457370"/>
              <a:gd name="connsiteX2" fmla="*/ 1037413 w 1037413"/>
              <a:gd name="connsiteY2" fmla="*/ 237464 h 457370"/>
              <a:gd name="connsiteX3" fmla="*/ 990958 w 1037413"/>
              <a:gd name="connsiteY3" fmla="*/ 457370 h 457370"/>
              <a:gd name="connsiteX4" fmla="*/ 837282 w 1037413"/>
              <a:gd name="connsiteY4" fmla="*/ 284583 h 457370"/>
              <a:gd name="connsiteX5" fmla="*/ 901959 w 1037413"/>
              <a:gd name="connsiteY5" fmla="*/ 263926 h 457370"/>
              <a:gd name="connsiteX6" fmla="*/ 66103 w 1037413"/>
              <a:gd name="connsiteY6" fmla="*/ 433122 h 457370"/>
              <a:gd name="connsiteX7" fmla="*/ 0 w 1037413"/>
              <a:gd name="connsiteY7" fmla="*/ 162348 h 457370"/>
              <a:gd name="connsiteX0" fmla="*/ 0 w 1037413"/>
              <a:gd name="connsiteY0" fmla="*/ 162348 h 524562"/>
              <a:gd name="connsiteX1" fmla="*/ 969320 w 1037413"/>
              <a:gd name="connsiteY1" fmla="*/ 253027 h 524562"/>
              <a:gd name="connsiteX2" fmla="*/ 1037413 w 1037413"/>
              <a:gd name="connsiteY2" fmla="*/ 237464 h 524562"/>
              <a:gd name="connsiteX3" fmla="*/ 990958 w 1037413"/>
              <a:gd name="connsiteY3" fmla="*/ 457370 h 524562"/>
              <a:gd name="connsiteX4" fmla="*/ 837282 w 1037413"/>
              <a:gd name="connsiteY4" fmla="*/ 284583 h 524562"/>
              <a:gd name="connsiteX5" fmla="*/ 901959 w 1037413"/>
              <a:gd name="connsiteY5" fmla="*/ 263926 h 524562"/>
              <a:gd name="connsiteX6" fmla="*/ 157543 w 1037413"/>
              <a:gd name="connsiteY6" fmla="*/ 524562 h 524562"/>
              <a:gd name="connsiteX0" fmla="*/ 0 w 1037413"/>
              <a:gd name="connsiteY0" fmla="*/ 162348 h 498204"/>
              <a:gd name="connsiteX1" fmla="*/ 969320 w 1037413"/>
              <a:gd name="connsiteY1" fmla="*/ 253027 h 498204"/>
              <a:gd name="connsiteX2" fmla="*/ 1037413 w 1037413"/>
              <a:gd name="connsiteY2" fmla="*/ 237464 h 498204"/>
              <a:gd name="connsiteX3" fmla="*/ 990958 w 1037413"/>
              <a:gd name="connsiteY3" fmla="*/ 457370 h 498204"/>
              <a:gd name="connsiteX4" fmla="*/ 837282 w 1037413"/>
              <a:gd name="connsiteY4" fmla="*/ 284583 h 498204"/>
              <a:gd name="connsiteX5" fmla="*/ 901959 w 1037413"/>
              <a:gd name="connsiteY5" fmla="*/ 263926 h 498204"/>
              <a:gd name="connsiteX6" fmla="*/ 73356 w 1037413"/>
              <a:gd name="connsiteY6" fmla="*/ 498204 h 498204"/>
              <a:gd name="connsiteX0" fmla="*/ 0 w 1037413"/>
              <a:gd name="connsiteY0" fmla="*/ 162348 h 498204"/>
              <a:gd name="connsiteX1" fmla="*/ 969320 w 1037413"/>
              <a:gd name="connsiteY1" fmla="*/ 253027 h 498204"/>
              <a:gd name="connsiteX2" fmla="*/ 1037413 w 1037413"/>
              <a:gd name="connsiteY2" fmla="*/ 237464 h 498204"/>
              <a:gd name="connsiteX3" fmla="*/ 990958 w 1037413"/>
              <a:gd name="connsiteY3" fmla="*/ 457370 h 498204"/>
              <a:gd name="connsiteX4" fmla="*/ 837282 w 1037413"/>
              <a:gd name="connsiteY4" fmla="*/ 284583 h 498204"/>
              <a:gd name="connsiteX5" fmla="*/ 917435 w 1037413"/>
              <a:gd name="connsiteY5" fmla="*/ 260389 h 498204"/>
              <a:gd name="connsiteX6" fmla="*/ 73356 w 1037413"/>
              <a:gd name="connsiteY6" fmla="*/ 498204 h 498204"/>
              <a:gd name="connsiteX0" fmla="*/ 0 w 1076581"/>
              <a:gd name="connsiteY0" fmla="*/ 101185 h 594189"/>
              <a:gd name="connsiteX1" fmla="*/ 1008488 w 1076581"/>
              <a:gd name="connsiteY1" fmla="*/ 349012 h 594189"/>
              <a:gd name="connsiteX2" fmla="*/ 1076581 w 1076581"/>
              <a:gd name="connsiteY2" fmla="*/ 333449 h 594189"/>
              <a:gd name="connsiteX3" fmla="*/ 1030126 w 1076581"/>
              <a:gd name="connsiteY3" fmla="*/ 553355 h 594189"/>
              <a:gd name="connsiteX4" fmla="*/ 876450 w 1076581"/>
              <a:gd name="connsiteY4" fmla="*/ 380568 h 594189"/>
              <a:gd name="connsiteX5" fmla="*/ 956603 w 1076581"/>
              <a:gd name="connsiteY5" fmla="*/ 356374 h 594189"/>
              <a:gd name="connsiteX6" fmla="*/ 112524 w 1076581"/>
              <a:gd name="connsiteY6" fmla="*/ 594189 h 594189"/>
              <a:gd name="connsiteX0" fmla="*/ 0 w 1076581"/>
              <a:gd name="connsiteY0" fmla="*/ 0 h 493004"/>
              <a:gd name="connsiteX1" fmla="*/ 1008488 w 1076581"/>
              <a:gd name="connsiteY1" fmla="*/ 247827 h 493004"/>
              <a:gd name="connsiteX2" fmla="*/ 1076581 w 1076581"/>
              <a:gd name="connsiteY2" fmla="*/ 232264 h 493004"/>
              <a:gd name="connsiteX3" fmla="*/ 1030126 w 1076581"/>
              <a:gd name="connsiteY3" fmla="*/ 452170 h 493004"/>
              <a:gd name="connsiteX4" fmla="*/ 876450 w 1076581"/>
              <a:gd name="connsiteY4" fmla="*/ 279383 h 493004"/>
              <a:gd name="connsiteX5" fmla="*/ 956603 w 1076581"/>
              <a:gd name="connsiteY5" fmla="*/ 255189 h 493004"/>
              <a:gd name="connsiteX6" fmla="*/ 112524 w 1076581"/>
              <a:gd name="connsiteY6" fmla="*/ 493004 h 493004"/>
              <a:gd name="connsiteX0" fmla="*/ 0 w 1076581"/>
              <a:gd name="connsiteY0" fmla="*/ 0 h 493004"/>
              <a:gd name="connsiteX1" fmla="*/ 1008488 w 1076581"/>
              <a:gd name="connsiteY1" fmla="*/ 247827 h 493004"/>
              <a:gd name="connsiteX2" fmla="*/ 1076581 w 1076581"/>
              <a:gd name="connsiteY2" fmla="*/ 232264 h 493004"/>
              <a:gd name="connsiteX3" fmla="*/ 1030126 w 1076581"/>
              <a:gd name="connsiteY3" fmla="*/ 452170 h 493004"/>
              <a:gd name="connsiteX4" fmla="*/ 876450 w 1076581"/>
              <a:gd name="connsiteY4" fmla="*/ 279383 h 493004"/>
              <a:gd name="connsiteX5" fmla="*/ 956603 w 1076581"/>
              <a:gd name="connsiteY5" fmla="*/ 255189 h 493004"/>
              <a:gd name="connsiteX6" fmla="*/ 112524 w 1076581"/>
              <a:gd name="connsiteY6" fmla="*/ 493004 h 493004"/>
              <a:gd name="connsiteX0" fmla="*/ 0 w 1076581"/>
              <a:gd name="connsiteY0" fmla="*/ 0 h 452170"/>
              <a:gd name="connsiteX1" fmla="*/ 1008488 w 1076581"/>
              <a:gd name="connsiteY1" fmla="*/ 247827 h 452170"/>
              <a:gd name="connsiteX2" fmla="*/ 1076581 w 1076581"/>
              <a:gd name="connsiteY2" fmla="*/ 232264 h 452170"/>
              <a:gd name="connsiteX3" fmla="*/ 1030126 w 1076581"/>
              <a:gd name="connsiteY3" fmla="*/ 452170 h 452170"/>
              <a:gd name="connsiteX4" fmla="*/ 876450 w 1076581"/>
              <a:gd name="connsiteY4" fmla="*/ 279383 h 452170"/>
              <a:gd name="connsiteX5" fmla="*/ 956603 w 1076581"/>
              <a:gd name="connsiteY5" fmla="*/ 255189 h 452170"/>
              <a:gd name="connsiteX6" fmla="*/ 91203 w 1076581"/>
              <a:gd name="connsiteY6" fmla="*/ 451542 h 452170"/>
              <a:gd name="connsiteX0" fmla="*/ 0 w 1076581"/>
              <a:gd name="connsiteY0" fmla="*/ 30835 h 483005"/>
              <a:gd name="connsiteX1" fmla="*/ 1008488 w 1076581"/>
              <a:gd name="connsiteY1" fmla="*/ 278662 h 483005"/>
              <a:gd name="connsiteX2" fmla="*/ 1076581 w 1076581"/>
              <a:gd name="connsiteY2" fmla="*/ 263099 h 483005"/>
              <a:gd name="connsiteX3" fmla="*/ 1030126 w 1076581"/>
              <a:gd name="connsiteY3" fmla="*/ 483005 h 483005"/>
              <a:gd name="connsiteX4" fmla="*/ 876450 w 1076581"/>
              <a:gd name="connsiteY4" fmla="*/ 310218 h 483005"/>
              <a:gd name="connsiteX5" fmla="*/ 956603 w 1076581"/>
              <a:gd name="connsiteY5" fmla="*/ 286024 h 483005"/>
              <a:gd name="connsiteX6" fmla="*/ 64771 w 1076581"/>
              <a:gd name="connsiteY6" fmla="*/ 287043 h 483005"/>
              <a:gd name="connsiteX0" fmla="*/ 0 w 1076581"/>
              <a:gd name="connsiteY0" fmla="*/ 35847 h 488017"/>
              <a:gd name="connsiteX1" fmla="*/ 1008488 w 1076581"/>
              <a:gd name="connsiteY1" fmla="*/ 283674 h 488017"/>
              <a:gd name="connsiteX2" fmla="*/ 1076581 w 1076581"/>
              <a:gd name="connsiteY2" fmla="*/ 268111 h 488017"/>
              <a:gd name="connsiteX3" fmla="*/ 1030126 w 1076581"/>
              <a:gd name="connsiteY3" fmla="*/ 488017 h 488017"/>
              <a:gd name="connsiteX4" fmla="*/ 876450 w 1076581"/>
              <a:gd name="connsiteY4" fmla="*/ 315230 h 488017"/>
              <a:gd name="connsiteX5" fmla="*/ 956603 w 1076581"/>
              <a:gd name="connsiteY5" fmla="*/ 291036 h 488017"/>
              <a:gd name="connsiteX6" fmla="*/ 64771 w 1076581"/>
              <a:gd name="connsiteY6" fmla="*/ 292055 h 48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581" h="488017">
                <a:moveTo>
                  <a:pt x="0" y="35847"/>
                </a:moveTo>
                <a:cubicBezTo>
                  <a:pt x="302073" y="40405"/>
                  <a:pt x="920284" y="-144448"/>
                  <a:pt x="1008488" y="283674"/>
                </a:cubicBezTo>
                <a:cubicBezTo>
                  <a:pt x="1008487" y="283674"/>
                  <a:pt x="1076582" y="268111"/>
                  <a:pt x="1076581" y="268111"/>
                </a:cubicBezTo>
                <a:lnTo>
                  <a:pt x="1030126" y="488017"/>
                </a:lnTo>
                <a:cubicBezTo>
                  <a:pt x="1001394" y="451336"/>
                  <a:pt x="905182" y="351911"/>
                  <a:pt x="876450" y="315230"/>
                </a:cubicBezTo>
                <a:cubicBezTo>
                  <a:pt x="918213" y="302624"/>
                  <a:pt x="962646" y="291684"/>
                  <a:pt x="956603" y="291036"/>
                </a:cubicBezTo>
                <a:cubicBezTo>
                  <a:pt x="841583" y="-140538"/>
                  <a:pt x="123052" y="-36893"/>
                  <a:pt x="64771" y="292055"/>
                </a:cubicBezTo>
              </a:path>
            </a:pathLst>
          </a:cu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tx1"/>
              </a:solidFill>
            </a:endParaRPr>
          </a:p>
        </p:txBody>
      </p:sp>
      <p:sp>
        <p:nvSpPr>
          <p:cNvPr id="74" name="Flecha circular 48"/>
          <p:cNvSpPr/>
          <p:nvPr/>
        </p:nvSpPr>
        <p:spPr>
          <a:xfrm rot="5976341">
            <a:off x="6741217" y="5155906"/>
            <a:ext cx="1500034" cy="815933"/>
          </a:xfrm>
          <a:custGeom>
            <a:avLst/>
            <a:gdLst>
              <a:gd name="connsiteX0" fmla="*/ 108172 w 1041971"/>
              <a:gd name="connsiteY0" fmla="*/ 104010 h 533437"/>
              <a:gd name="connsiteX1" fmla="*/ 528470 w 1041971"/>
              <a:gd name="connsiteY1" fmla="*/ 28 h 533437"/>
              <a:gd name="connsiteX2" fmla="*/ 958625 w 1041971"/>
              <a:gd name="connsiteY2" fmla="*/ 122009 h 533437"/>
              <a:gd name="connsiteX3" fmla="*/ 958623 w 1041971"/>
              <a:gd name="connsiteY3" fmla="*/ 122008 h 533437"/>
              <a:gd name="connsiteX4" fmla="*/ 989990 w 1041971"/>
              <a:gd name="connsiteY4" fmla="*/ 340414 h 533437"/>
              <a:gd name="connsiteX5" fmla="*/ 794962 w 1041971"/>
              <a:gd name="connsiteY5" fmla="*/ 96292 h 533437"/>
              <a:gd name="connsiteX6" fmla="*/ 794962 w 1041971"/>
              <a:gd name="connsiteY6" fmla="*/ 96292 h 533437"/>
              <a:gd name="connsiteX7" fmla="*/ 501861 w 1041971"/>
              <a:gd name="connsiteY7" fmla="*/ 56008 h 533437"/>
              <a:gd name="connsiteX8" fmla="*/ 169941 w 1041971"/>
              <a:gd name="connsiteY8" fmla="*/ 128356 h 533437"/>
              <a:gd name="connsiteX9" fmla="*/ 108172 w 1041971"/>
              <a:gd name="connsiteY9" fmla="*/ 104010 h 533437"/>
              <a:gd name="connsiteX0" fmla="*/ 0 w 881818"/>
              <a:gd name="connsiteY0" fmla="*/ 104010 h 340414"/>
              <a:gd name="connsiteX1" fmla="*/ 420298 w 881818"/>
              <a:gd name="connsiteY1" fmla="*/ 28 h 340414"/>
              <a:gd name="connsiteX2" fmla="*/ 850453 w 881818"/>
              <a:gd name="connsiteY2" fmla="*/ 122009 h 340414"/>
              <a:gd name="connsiteX3" fmla="*/ 850451 w 881818"/>
              <a:gd name="connsiteY3" fmla="*/ 122008 h 340414"/>
              <a:gd name="connsiteX4" fmla="*/ 881818 w 881818"/>
              <a:gd name="connsiteY4" fmla="*/ 340414 h 340414"/>
              <a:gd name="connsiteX5" fmla="*/ 642975 w 881818"/>
              <a:gd name="connsiteY5" fmla="*/ 265253 h 340414"/>
              <a:gd name="connsiteX6" fmla="*/ 686790 w 881818"/>
              <a:gd name="connsiteY6" fmla="*/ 96292 h 340414"/>
              <a:gd name="connsiteX7" fmla="*/ 686790 w 881818"/>
              <a:gd name="connsiteY7" fmla="*/ 96292 h 340414"/>
              <a:gd name="connsiteX8" fmla="*/ 393689 w 881818"/>
              <a:gd name="connsiteY8" fmla="*/ 56008 h 340414"/>
              <a:gd name="connsiteX9" fmla="*/ 61769 w 881818"/>
              <a:gd name="connsiteY9" fmla="*/ 128356 h 340414"/>
              <a:gd name="connsiteX10" fmla="*/ 0 w 881818"/>
              <a:gd name="connsiteY10" fmla="*/ 104010 h 340414"/>
              <a:gd name="connsiteX0" fmla="*/ 0 w 881818"/>
              <a:gd name="connsiteY0" fmla="*/ 104636 h 341040"/>
              <a:gd name="connsiteX1" fmla="*/ 420298 w 881818"/>
              <a:gd name="connsiteY1" fmla="*/ 654 h 341040"/>
              <a:gd name="connsiteX2" fmla="*/ 748385 w 881818"/>
              <a:gd name="connsiteY2" fmla="*/ 63341 h 341040"/>
              <a:gd name="connsiteX3" fmla="*/ 850453 w 881818"/>
              <a:gd name="connsiteY3" fmla="*/ 122635 h 341040"/>
              <a:gd name="connsiteX4" fmla="*/ 850451 w 881818"/>
              <a:gd name="connsiteY4" fmla="*/ 122634 h 341040"/>
              <a:gd name="connsiteX5" fmla="*/ 881818 w 881818"/>
              <a:gd name="connsiteY5" fmla="*/ 341040 h 341040"/>
              <a:gd name="connsiteX6" fmla="*/ 642975 w 881818"/>
              <a:gd name="connsiteY6" fmla="*/ 265879 h 341040"/>
              <a:gd name="connsiteX7" fmla="*/ 686790 w 881818"/>
              <a:gd name="connsiteY7" fmla="*/ 96918 h 341040"/>
              <a:gd name="connsiteX8" fmla="*/ 686790 w 881818"/>
              <a:gd name="connsiteY8" fmla="*/ 96918 h 341040"/>
              <a:gd name="connsiteX9" fmla="*/ 393689 w 881818"/>
              <a:gd name="connsiteY9" fmla="*/ 56634 h 341040"/>
              <a:gd name="connsiteX10" fmla="*/ 61769 w 881818"/>
              <a:gd name="connsiteY10" fmla="*/ 128982 h 341040"/>
              <a:gd name="connsiteX11" fmla="*/ 0 w 881818"/>
              <a:gd name="connsiteY11" fmla="*/ 104636 h 341040"/>
              <a:gd name="connsiteX0" fmla="*/ 0 w 881818"/>
              <a:gd name="connsiteY0" fmla="*/ 104636 h 341040"/>
              <a:gd name="connsiteX1" fmla="*/ 420298 w 881818"/>
              <a:gd name="connsiteY1" fmla="*/ 654 h 341040"/>
              <a:gd name="connsiteX2" fmla="*/ 748385 w 881818"/>
              <a:gd name="connsiteY2" fmla="*/ 63341 h 341040"/>
              <a:gd name="connsiteX3" fmla="*/ 850453 w 881818"/>
              <a:gd name="connsiteY3" fmla="*/ 122635 h 341040"/>
              <a:gd name="connsiteX4" fmla="*/ 850451 w 881818"/>
              <a:gd name="connsiteY4" fmla="*/ 122634 h 341040"/>
              <a:gd name="connsiteX5" fmla="*/ 881818 w 881818"/>
              <a:gd name="connsiteY5" fmla="*/ 341040 h 341040"/>
              <a:gd name="connsiteX6" fmla="*/ 642975 w 881818"/>
              <a:gd name="connsiteY6" fmla="*/ 265879 h 341040"/>
              <a:gd name="connsiteX7" fmla="*/ 686790 w 881818"/>
              <a:gd name="connsiteY7" fmla="*/ 96918 h 341040"/>
              <a:gd name="connsiteX8" fmla="*/ 686790 w 881818"/>
              <a:gd name="connsiteY8" fmla="*/ 96918 h 341040"/>
              <a:gd name="connsiteX9" fmla="*/ 393689 w 881818"/>
              <a:gd name="connsiteY9" fmla="*/ 56634 h 341040"/>
              <a:gd name="connsiteX10" fmla="*/ 30264 w 881818"/>
              <a:gd name="connsiteY10" fmla="*/ 225405 h 341040"/>
              <a:gd name="connsiteX11" fmla="*/ 0 w 881818"/>
              <a:gd name="connsiteY11" fmla="*/ 104636 h 341040"/>
              <a:gd name="connsiteX0" fmla="*/ 0 w 931242"/>
              <a:gd name="connsiteY0" fmla="*/ 48993 h 345483"/>
              <a:gd name="connsiteX1" fmla="*/ 469722 w 931242"/>
              <a:gd name="connsiteY1" fmla="*/ 5097 h 345483"/>
              <a:gd name="connsiteX2" fmla="*/ 797809 w 931242"/>
              <a:gd name="connsiteY2" fmla="*/ 67784 h 345483"/>
              <a:gd name="connsiteX3" fmla="*/ 899877 w 931242"/>
              <a:gd name="connsiteY3" fmla="*/ 127078 h 345483"/>
              <a:gd name="connsiteX4" fmla="*/ 899875 w 931242"/>
              <a:gd name="connsiteY4" fmla="*/ 127077 h 345483"/>
              <a:gd name="connsiteX5" fmla="*/ 931242 w 931242"/>
              <a:gd name="connsiteY5" fmla="*/ 345483 h 345483"/>
              <a:gd name="connsiteX6" fmla="*/ 692399 w 931242"/>
              <a:gd name="connsiteY6" fmla="*/ 270322 h 345483"/>
              <a:gd name="connsiteX7" fmla="*/ 736214 w 931242"/>
              <a:gd name="connsiteY7" fmla="*/ 101361 h 345483"/>
              <a:gd name="connsiteX8" fmla="*/ 736214 w 931242"/>
              <a:gd name="connsiteY8" fmla="*/ 101361 h 345483"/>
              <a:gd name="connsiteX9" fmla="*/ 443113 w 931242"/>
              <a:gd name="connsiteY9" fmla="*/ 61077 h 345483"/>
              <a:gd name="connsiteX10" fmla="*/ 79688 w 931242"/>
              <a:gd name="connsiteY10" fmla="*/ 229848 h 345483"/>
              <a:gd name="connsiteX11" fmla="*/ 0 w 931242"/>
              <a:gd name="connsiteY11" fmla="*/ 48993 h 345483"/>
              <a:gd name="connsiteX0" fmla="*/ 0 w 931242"/>
              <a:gd name="connsiteY0" fmla="*/ 48993 h 345483"/>
              <a:gd name="connsiteX1" fmla="*/ 469722 w 931242"/>
              <a:gd name="connsiteY1" fmla="*/ 5097 h 345483"/>
              <a:gd name="connsiteX2" fmla="*/ 797809 w 931242"/>
              <a:gd name="connsiteY2" fmla="*/ 67784 h 345483"/>
              <a:gd name="connsiteX3" fmla="*/ 899877 w 931242"/>
              <a:gd name="connsiteY3" fmla="*/ 127078 h 345483"/>
              <a:gd name="connsiteX4" fmla="*/ 899875 w 931242"/>
              <a:gd name="connsiteY4" fmla="*/ 127077 h 345483"/>
              <a:gd name="connsiteX5" fmla="*/ 931242 w 931242"/>
              <a:gd name="connsiteY5" fmla="*/ 345483 h 345483"/>
              <a:gd name="connsiteX6" fmla="*/ 692399 w 931242"/>
              <a:gd name="connsiteY6" fmla="*/ 270322 h 345483"/>
              <a:gd name="connsiteX7" fmla="*/ 736214 w 931242"/>
              <a:gd name="connsiteY7" fmla="*/ 101361 h 345483"/>
              <a:gd name="connsiteX8" fmla="*/ 736214 w 931242"/>
              <a:gd name="connsiteY8" fmla="*/ 101361 h 345483"/>
              <a:gd name="connsiteX9" fmla="*/ 443113 w 931242"/>
              <a:gd name="connsiteY9" fmla="*/ 61077 h 345483"/>
              <a:gd name="connsiteX10" fmla="*/ 27346 w 931242"/>
              <a:gd name="connsiteY10" fmla="*/ 313189 h 345483"/>
              <a:gd name="connsiteX11" fmla="*/ 0 w 931242"/>
              <a:gd name="connsiteY11" fmla="*/ 48993 h 345483"/>
              <a:gd name="connsiteX0" fmla="*/ 0 w 984061"/>
              <a:gd name="connsiteY0" fmla="*/ 50884 h 344226"/>
              <a:gd name="connsiteX1" fmla="*/ 522541 w 984061"/>
              <a:gd name="connsiteY1" fmla="*/ 3840 h 344226"/>
              <a:gd name="connsiteX2" fmla="*/ 850628 w 984061"/>
              <a:gd name="connsiteY2" fmla="*/ 66527 h 344226"/>
              <a:gd name="connsiteX3" fmla="*/ 952696 w 984061"/>
              <a:gd name="connsiteY3" fmla="*/ 125821 h 344226"/>
              <a:gd name="connsiteX4" fmla="*/ 952694 w 984061"/>
              <a:gd name="connsiteY4" fmla="*/ 125820 h 344226"/>
              <a:gd name="connsiteX5" fmla="*/ 984061 w 984061"/>
              <a:gd name="connsiteY5" fmla="*/ 344226 h 344226"/>
              <a:gd name="connsiteX6" fmla="*/ 745218 w 984061"/>
              <a:gd name="connsiteY6" fmla="*/ 269065 h 344226"/>
              <a:gd name="connsiteX7" fmla="*/ 789033 w 984061"/>
              <a:gd name="connsiteY7" fmla="*/ 100104 h 344226"/>
              <a:gd name="connsiteX8" fmla="*/ 789033 w 984061"/>
              <a:gd name="connsiteY8" fmla="*/ 100104 h 344226"/>
              <a:gd name="connsiteX9" fmla="*/ 495932 w 984061"/>
              <a:gd name="connsiteY9" fmla="*/ 59820 h 344226"/>
              <a:gd name="connsiteX10" fmla="*/ 80165 w 984061"/>
              <a:gd name="connsiteY10" fmla="*/ 311932 h 344226"/>
              <a:gd name="connsiteX11" fmla="*/ 0 w 984061"/>
              <a:gd name="connsiteY11" fmla="*/ 50884 h 344226"/>
              <a:gd name="connsiteX0" fmla="*/ 0 w 984061"/>
              <a:gd name="connsiteY0" fmla="*/ 50884 h 344226"/>
              <a:gd name="connsiteX1" fmla="*/ 522541 w 984061"/>
              <a:gd name="connsiteY1" fmla="*/ 3840 h 344226"/>
              <a:gd name="connsiteX2" fmla="*/ 850628 w 984061"/>
              <a:gd name="connsiteY2" fmla="*/ 66527 h 344226"/>
              <a:gd name="connsiteX3" fmla="*/ 952696 w 984061"/>
              <a:gd name="connsiteY3" fmla="*/ 125821 h 344226"/>
              <a:gd name="connsiteX4" fmla="*/ 952694 w 984061"/>
              <a:gd name="connsiteY4" fmla="*/ 125820 h 344226"/>
              <a:gd name="connsiteX5" fmla="*/ 984061 w 984061"/>
              <a:gd name="connsiteY5" fmla="*/ 344226 h 344226"/>
              <a:gd name="connsiteX6" fmla="*/ 745218 w 984061"/>
              <a:gd name="connsiteY6" fmla="*/ 269065 h 344226"/>
              <a:gd name="connsiteX7" fmla="*/ 789033 w 984061"/>
              <a:gd name="connsiteY7" fmla="*/ 100104 h 344226"/>
              <a:gd name="connsiteX8" fmla="*/ 789033 w 984061"/>
              <a:gd name="connsiteY8" fmla="*/ 100104 h 344226"/>
              <a:gd name="connsiteX9" fmla="*/ 495932 w 984061"/>
              <a:gd name="connsiteY9" fmla="*/ 59820 h 344226"/>
              <a:gd name="connsiteX10" fmla="*/ 80165 w 984061"/>
              <a:gd name="connsiteY10" fmla="*/ 311932 h 344226"/>
              <a:gd name="connsiteX11" fmla="*/ 0 w 984061"/>
              <a:gd name="connsiteY11" fmla="*/ 50884 h 344226"/>
              <a:gd name="connsiteX0" fmla="*/ 0 w 984061"/>
              <a:gd name="connsiteY0" fmla="*/ 53398 h 346740"/>
              <a:gd name="connsiteX1" fmla="*/ 522541 w 984061"/>
              <a:gd name="connsiteY1" fmla="*/ 6354 h 346740"/>
              <a:gd name="connsiteX2" fmla="*/ 900768 w 984061"/>
              <a:gd name="connsiteY2" fmla="*/ 103179 h 346740"/>
              <a:gd name="connsiteX3" fmla="*/ 952696 w 984061"/>
              <a:gd name="connsiteY3" fmla="*/ 128335 h 346740"/>
              <a:gd name="connsiteX4" fmla="*/ 952694 w 984061"/>
              <a:gd name="connsiteY4" fmla="*/ 128334 h 346740"/>
              <a:gd name="connsiteX5" fmla="*/ 984061 w 984061"/>
              <a:gd name="connsiteY5" fmla="*/ 346740 h 346740"/>
              <a:gd name="connsiteX6" fmla="*/ 745218 w 984061"/>
              <a:gd name="connsiteY6" fmla="*/ 271579 h 346740"/>
              <a:gd name="connsiteX7" fmla="*/ 789033 w 984061"/>
              <a:gd name="connsiteY7" fmla="*/ 102618 h 346740"/>
              <a:gd name="connsiteX8" fmla="*/ 789033 w 984061"/>
              <a:gd name="connsiteY8" fmla="*/ 102618 h 346740"/>
              <a:gd name="connsiteX9" fmla="*/ 495932 w 984061"/>
              <a:gd name="connsiteY9" fmla="*/ 62334 h 346740"/>
              <a:gd name="connsiteX10" fmla="*/ 80165 w 984061"/>
              <a:gd name="connsiteY10" fmla="*/ 314446 h 346740"/>
              <a:gd name="connsiteX11" fmla="*/ 0 w 984061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745218 w 1028660"/>
              <a:gd name="connsiteY6" fmla="*/ 271579 h 346740"/>
              <a:gd name="connsiteX7" fmla="*/ 789033 w 1028660"/>
              <a:gd name="connsiteY7" fmla="*/ 102618 h 346740"/>
              <a:gd name="connsiteX8" fmla="*/ 789033 w 1028660"/>
              <a:gd name="connsiteY8" fmla="*/ 102618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789033 w 1028660"/>
              <a:gd name="connsiteY8" fmla="*/ 102618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789033 w 1028660"/>
              <a:gd name="connsiteY7" fmla="*/ 102618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54117 w 1028660"/>
              <a:gd name="connsiteY7" fmla="*/ 159396 h 346740"/>
              <a:gd name="connsiteX8" fmla="*/ 895062 w 1028660"/>
              <a:gd name="connsiteY8" fmla="*/ 153296 h 346740"/>
              <a:gd name="connsiteX9" fmla="*/ 495932 w 1028660"/>
              <a:gd name="connsiteY9" fmla="*/ 62334 h 346740"/>
              <a:gd name="connsiteX10" fmla="*/ 80165 w 1028660"/>
              <a:gd name="connsiteY10" fmla="*/ 314446 h 346740"/>
              <a:gd name="connsiteX11" fmla="*/ 0 w 1028660"/>
              <a:gd name="connsiteY11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95062 w 1028660"/>
              <a:gd name="connsiteY7" fmla="*/ 153296 h 346740"/>
              <a:gd name="connsiteX8" fmla="*/ 495932 w 1028660"/>
              <a:gd name="connsiteY8" fmla="*/ 62334 h 346740"/>
              <a:gd name="connsiteX9" fmla="*/ 80165 w 1028660"/>
              <a:gd name="connsiteY9" fmla="*/ 314446 h 346740"/>
              <a:gd name="connsiteX10" fmla="*/ 0 w 1028660"/>
              <a:gd name="connsiteY10" fmla="*/ 53398 h 346740"/>
              <a:gd name="connsiteX0" fmla="*/ 0 w 1028660"/>
              <a:gd name="connsiteY0" fmla="*/ 53398 h 346740"/>
              <a:gd name="connsiteX1" fmla="*/ 522541 w 1028660"/>
              <a:gd name="connsiteY1" fmla="*/ 6354 h 346740"/>
              <a:gd name="connsiteX2" fmla="*/ 900768 w 1028660"/>
              <a:gd name="connsiteY2" fmla="*/ 103179 h 346740"/>
              <a:gd name="connsiteX3" fmla="*/ 952696 w 1028660"/>
              <a:gd name="connsiteY3" fmla="*/ 128335 h 346740"/>
              <a:gd name="connsiteX4" fmla="*/ 1028660 w 1028660"/>
              <a:gd name="connsiteY4" fmla="*/ 104461 h 346740"/>
              <a:gd name="connsiteX5" fmla="*/ 984061 w 1028660"/>
              <a:gd name="connsiteY5" fmla="*/ 346740 h 346740"/>
              <a:gd name="connsiteX6" fmla="*/ 830385 w 1028660"/>
              <a:gd name="connsiteY6" fmla="*/ 173953 h 346740"/>
              <a:gd name="connsiteX7" fmla="*/ 895062 w 1028660"/>
              <a:gd name="connsiteY7" fmla="*/ 153296 h 346740"/>
              <a:gd name="connsiteX8" fmla="*/ 495932 w 1028660"/>
              <a:gd name="connsiteY8" fmla="*/ 62334 h 346740"/>
              <a:gd name="connsiteX9" fmla="*/ 80165 w 1028660"/>
              <a:gd name="connsiteY9" fmla="*/ 314446 h 346740"/>
              <a:gd name="connsiteX10" fmla="*/ 0 w 1028660"/>
              <a:gd name="connsiteY10" fmla="*/ 53398 h 346740"/>
              <a:gd name="connsiteX0" fmla="*/ 0 w 1028660"/>
              <a:gd name="connsiteY0" fmla="*/ 55254 h 348596"/>
              <a:gd name="connsiteX1" fmla="*/ 522541 w 1028660"/>
              <a:gd name="connsiteY1" fmla="*/ 8210 h 348596"/>
              <a:gd name="connsiteX2" fmla="*/ 952696 w 1028660"/>
              <a:gd name="connsiteY2" fmla="*/ 130191 h 348596"/>
              <a:gd name="connsiteX3" fmla="*/ 1028660 w 1028660"/>
              <a:gd name="connsiteY3" fmla="*/ 106317 h 348596"/>
              <a:gd name="connsiteX4" fmla="*/ 984061 w 1028660"/>
              <a:gd name="connsiteY4" fmla="*/ 348596 h 348596"/>
              <a:gd name="connsiteX5" fmla="*/ 830385 w 1028660"/>
              <a:gd name="connsiteY5" fmla="*/ 175809 h 348596"/>
              <a:gd name="connsiteX6" fmla="*/ 895062 w 1028660"/>
              <a:gd name="connsiteY6" fmla="*/ 155152 h 348596"/>
              <a:gd name="connsiteX7" fmla="*/ 495932 w 1028660"/>
              <a:gd name="connsiteY7" fmla="*/ 64190 h 348596"/>
              <a:gd name="connsiteX8" fmla="*/ 80165 w 1028660"/>
              <a:gd name="connsiteY8" fmla="*/ 316302 h 348596"/>
              <a:gd name="connsiteX9" fmla="*/ 0 w 1028660"/>
              <a:gd name="connsiteY9" fmla="*/ 55254 h 348596"/>
              <a:gd name="connsiteX0" fmla="*/ 0 w 1028660"/>
              <a:gd name="connsiteY0" fmla="*/ 55254 h 348596"/>
              <a:gd name="connsiteX1" fmla="*/ 522541 w 1028660"/>
              <a:gd name="connsiteY1" fmla="*/ 8210 h 348596"/>
              <a:gd name="connsiteX2" fmla="*/ 952696 w 1028660"/>
              <a:gd name="connsiteY2" fmla="*/ 130191 h 348596"/>
              <a:gd name="connsiteX3" fmla="*/ 1028660 w 1028660"/>
              <a:gd name="connsiteY3" fmla="*/ 106317 h 348596"/>
              <a:gd name="connsiteX4" fmla="*/ 984061 w 1028660"/>
              <a:gd name="connsiteY4" fmla="*/ 348596 h 348596"/>
              <a:gd name="connsiteX5" fmla="*/ 830385 w 1028660"/>
              <a:gd name="connsiteY5" fmla="*/ 175809 h 348596"/>
              <a:gd name="connsiteX6" fmla="*/ 895062 w 1028660"/>
              <a:gd name="connsiteY6" fmla="*/ 155152 h 348596"/>
              <a:gd name="connsiteX7" fmla="*/ 80165 w 1028660"/>
              <a:gd name="connsiteY7" fmla="*/ 316302 h 348596"/>
              <a:gd name="connsiteX8" fmla="*/ 0 w 1028660"/>
              <a:gd name="connsiteY8" fmla="*/ 55254 h 348596"/>
              <a:gd name="connsiteX0" fmla="*/ 0 w 1028660"/>
              <a:gd name="connsiteY0" fmla="*/ 6075 h 299417"/>
              <a:gd name="connsiteX1" fmla="*/ 952696 w 1028660"/>
              <a:gd name="connsiteY1" fmla="*/ 81012 h 299417"/>
              <a:gd name="connsiteX2" fmla="*/ 1028660 w 1028660"/>
              <a:gd name="connsiteY2" fmla="*/ 57138 h 299417"/>
              <a:gd name="connsiteX3" fmla="*/ 984061 w 1028660"/>
              <a:gd name="connsiteY3" fmla="*/ 299417 h 299417"/>
              <a:gd name="connsiteX4" fmla="*/ 830385 w 1028660"/>
              <a:gd name="connsiteY4" fmla="*/ 126630 h 299417"/>
              <a:gd name="connsiteX5" fmla="*/ 895062 w 1028660"/>
              <a:gd name="connsiteY5" fmla="*/ 105973 h 299417"/>
              <a:gd name="connsiteX6" fmla="*/ 80165 w 1028660"/>
              <a:gd name="connsiteY6" fmla="*/ 267123 h 299417"/>
              <a:gd name="connsiteX7" fmla="*/ 0 w 1028660"/>
              <a:gd name="connsiteY7" fmla="*/ 6075 h 299417"/>
              <a:gd name="connsiteX0" fmla="*/ 0 w 1028660"/>
              <a:gd name="connsiteY0" fmla="*/ 53290 h 346632"/>
              <a:gd name="connsiteX1" fmla="*/ 952696 w 1028660"/>
              <a:gd name="connsiteY1" fmla="*/ 128227 h 346632"/>
              <a:gd name="connsiteX2" fmla="*/ 1028660 w 1028660"/>
              <a:gd name="connsiteY2" fmla="*/ 104353 h 346632"/>
              <a:gd name="connsiteX3" fmla="*/ 984061 w 1028660"/>
              <a:gd name="connsiteY3" fmla="*/ 346632 h 346632"/>
              <a:gd name="connsiteX4" fmla="*/ 830385 w 1028660"/>
              <a:gd name="connsiteY4" fmla="*/ 173845 h 346632"/>
              <a:gd name="connsiteX5" fmla="*/ 895062 w 1028660"/>
              <a:gd name="connsiteY5" fmla="*/ 153188 h 346632"/>
              <a:gd name="connsiteX6" fmla="*/ 80165 w 1028660"/>
              <a:gd name="connsiteY6" fmla="*/ 314338 h 346632"/>
              <a:gd name="connsiteX7" fmla="*/ 0 w 1028660"/>
              <a:gd name="connsiteY7" fmla="*/ 53290 h 346632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80165 w 1028660"/>
              <a:gd name="connsiteY6" fmla="*/ 388711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59206 w 1028660"/>
              <a:gd name="connsiteY6" fmla="*/ 396757 h 421005"/>
              <a:gd name="connsiteX7" fmla="*/ 0 w 1028660"/>
              <a:gd name="connsiteY7" fmla="*/ 127663 h 421005"/>
              <a:gd name="connsiteX0" fmla="*/ 0 w 1028660"/>
              <a:gd name="connsiteY0" fmla="*/ 127663 h 421005"/>
              <a:gd name="connsiteX1" fmla="*/ 952696 w 1028660"/>
              <a:gd name="connsiteY1" fmla="*/ 202600 h 421005"/>
              <a:gd name="connsiteX2" fmla="*/ 1028660 w 1028660"/>
              <a:gd name="connsiteY2" fmla="*/ 178726 h 421005"/>
              <a:gd name="connsiteX3" fmla="*/ 984061 w 1028660"/>
              <a:gd name="connsiteY3" fmla="*/ 421005 h 421005"/>
              <a:gd name="connsiteX4" fmla="*/ 830385 w 1028660"/>
              <a:gd name="connsiteY4" fmla="*/ 248218 h 421005"/>
              <a:gd name="connsiteX5" fmla="*/ 895062 w 1028660"/>
              <a:gd name="connsiteY5" fmla="*/ 227561 h 421005"/>
              <a:gd name="connsiteX6" fmla="*/ 59206 w 1028660"/>
              <a:gd name="connsiteY6" fmla="*/ 396757 h 421005"/>
              <a:gd name="connsiteX7" fmla="*/ 0 w 1028660"/>
              <a:gd name="connsiteY7" fmla="*/ 127663 h 421005"/>
              <a:gd name="connsiteX0" fmla="*/ 0 w 1028660"/>
              <a:gd name="connsiteY0" fmla="*/ 142315 h 435657"/>
              <a:gd name="connsiteX1" fmla="*/ 952696 w 1028660"/>
              <a:gd name="connsiteY1" fmla="*/ 217252 h 435657"/>
              <a:gd name="connsiteX2" fmla="*/ 1028660 w 1028660"/>
              <a:gd name="connsiteY2" fmla="*/ 193378 h 435657"/>
              <a:gd name="connsiteX3" fmla="*/ 984061 w 1028660"/>
              <a:gd name="connsiteY3" fmla="*/ 435657 h 435657"/>
              <a:gd name="connsiteX4" fmla="*/ 830385 w 1028660"/>
              <a:gd name="connsiteY4" fmla="*/ 262870 h 435657"/>
              <a:gd name="connsiteX5" fmla="*/ 895062 w 1028660"/>
              <a:gd name="connsiteY5" fmla="*/ 242213 h 435657"/>
              <a:gd name="connsiteX6" fmla="*/ 59206 w 1028660"/>
              <a:gd name="connsiteY6" fmla="*/ 411409 h 435657"/>
              <a:gd name="connsiteX7" fmla="*/ 0 w 1028660"/>
              <a:gd name="connsiteY7" fmla="*/ 142315 h 435657"/>
              <a:gd name="connsiteX0" fmla="*/ 0 w 1028660"/>
              <a:gd name="connsiteY0" fmla="*/ 177499 h 470841"/>
              <a:gd name="connsiteX1" fmla="*/ 952696 w 1028660"/>
              <a:gd name="connsiteY1" fmla="*/ 252436 h 470841"/>
              <a:gd name="connsiteX2" fmla="*/ 1028660 w 1028660"/>
              <a:gd name="connsiteY2" fmla="*/ 228562 h 470841"/>
              <a:gd name="connsiteX3" fmla="*/ 984061 w 1028660"/>
              <a:gd name="connsiteY3" fmla="*/ 470841 h 470841"/>
              <a:gd name="connsiteX4" fmla="*/ 830385 w 1028660"/>
              <a:gd name="connsiteY4" fmla="*/ 298054 h 470841"/>
              <a:gd name="connsiteX5" fmla="*/ 895062 w 1028660"/>
              <a:gd name="connsiteY5" fmla="*/ 277397 h 470841"/>
              <a:gd name="connsiteX6" fmla="*/ 59206 w 1028660"/>
              <a:gd name="connsiteY6" fmla="*/ 446593 h 470841"/>
              <a:gd name="connsiteX7" fmla="*/ 0 w 1028660"/>
              <a:gd name="connsiteY7" fmla="*/ 177499 h 470841"/>
              <a:gd name="connsiteX0" fmla="*/ 0 w 1028660"/>
              <a:gd name="connsiteY0" fmla="*/ 170328 h 463670"/>
              <a:gd name="connsiteX1" fmla="*/ 952696 w 1028660"/>
              <a:gd name="connsiteY1" fmla="*/ 245265 h 463670"/>
              <a:gd name="connsiteX2" fmla="*/ 1028660 w 1028660"/>
              <a:gd name="connsiteY2" fmla="*/ 221391 h 463670"/>
              <a:gd name="connsiteX3" fmla="*/ 984061 w 1028660"/>
              <a:gd name="connsiteY3" fmla="*/ 463670 h 463670"/>
              <a:gd name="connsiteX4" fmla="*/ 830385 w 1028660"/>
              <a:gd name="connsiteY4" fmla="*/ 290883 h 463670"/>
              <a:gd name="connsiteX5" fmla="*/ 895062 w 1028660"/>
              <a:gd name="connsiteY5" fmla="*/ 270226 h 463670"/>
              <a:gd name="connsiteX6" fmla="*/ 59206 w 1028660"/>
              <a:gd name="connsiteY6" fmla="*/ 439422 h 463670"/>
              <a:gd name="connsiteX7" fmla="*/ 0 w 1028660"/>
              <a:gd name="connsiteY7" fmla="*/ 170328 h 463670"/>
              <a:gd name="connsiteX0" fmla="*/ 0 w 1031489"/>
              <a:gd name="connsiteY0" fmla="*/ 170328 h 463670"/>
              <a:gd name="connsiteX1" fmla="*/ 952696 w 1031489"/>
              <a:gd name="connsiteY1" fmla="*/ 245265 h 463670"/>
              <a:gd name="connsiteX2" fmla="*/ 1031489 w 1031489"/>
              <a:gd name="connsiteY2" fmla="*/ 233771 h 463670"/>
              <a:gd name="connsiteX3" fmla="*/ 984061 w 1031489"/>
              <a:gd name="connsiteY3" fmla="*/ 463670 h 463670"/>
              <a:gd name="connsiteX4" fmla="*/ 830385 w 1031489"/>
              <a:gd name="connsiteY4" fmla="*/ 290883 h 463670"/>
              <a:gd name="connsiteX5" fmla="*/ 895062 w 1031489"/>
              <a:gd name="connsiteY5" fmla="*/ 270226 h 463670"/>
              <a:gd name="connsiteX6" fmla="*/ 59206 w 1031489"/>
              <a:gd name="connsiteY6" fmla="*/ 439422 h 463670"/>
              <a:gd name="connsiteX7" fmla="*/ 0 w 1031489"/>
              <a:gd name="connsiteY7" fmla="*/ 170328 h 463670"/>
              <a:gd name="connsiteX0" fmla="*/ 0 w 1031489"/>
              <a:gd name="connsiteY0" fmla="*/ 162833 h 456175"/>
              <a:gd name="connsiteX1" fmla="*/ 959328 w 1031489"/>
              <a:gd name="connsiteY1" fmla="*/ 252539 h 456175"/>
              <a:gd name="connsiteX2" fmla="*/ 1031489 w 1031489"/>
              <a:gd name="connsiteY2" fmla="*/ 226276 h 456175"/>
              <a:gd name="connsiteX3" fmla="*/ 984061 w 1031489"/>
              <a:gd name="connsiteY3" fmla="*/ 456175 h 456175"/>
              <a:gd name="connsiteX4" fmla="*/ 830385 w 1031489"/>
              <a:gd name="connsiteY4" fmla="*/ 283388 h 456175"/>
              <a:gd name="connsiteX5" fmla="*/ 895062 w 1031489"/>
              <a:gd name="connsiteY5" fmla="*/ 262731 h 456175"/>
              <a:gd name="connsiteX6" fmla="*/ 59206 w 1031489"/>
              <a:gd name="connsiteY6" fmla="*/ 431927 h 456175"/>
              <a:gd name="connsiteX7" fmla="*/ 0 w 1031489"/>
              <a:gd name="connsiteY7" fmla="*/ 162833 h 456175"/>
              <a:gd name="connsiteX0" fmla="*/ 0 w 1031489"/>
              <a:gd name="connsiteY0" fmla="*/ 169459 h 462801"/>
              <a:gd name="connsiteX1" fmla="*/ 959594 w 1031489"/>
              <a:gd name="connsiteY1" fmla="*/ 246077 h 462801"/>
              <a:gd name="connsiteX2" fmla="*/ 1031489 w 1031489"/>
              <a:gd name="connsiteY2" fmla="*/ 232902 h 462801"/>
              <a:gd name="connsiteX3" fmla="*/ 984061 w 1031489"/>
              <a:gd name="connsiteY3" fmla="*/ 462801 h 462801"/>
              <a:gd name="connsiteX4" fmla="*/ 830385 w 1031489"/>
              <a:gd name="connsiteY4" fmla="*/ 290014 h 462801"/>
              <a:gd name="connsiteX5" fmla="*/ 895062 w 1031489"/>
              <a:gd name="connsiteY5" fmla="*/ 269357 h 462801"/>
              <a:gd name="connsiteX6" fmla="*/ 59206 w 1031489"/>
              <a:gd name="connsiteY6" fmla="*/ 438553 h 462801"/>
              <a:gd name="connsiteX7" fmla="*/ 0 w 1031489"/>
              <a:gd name="connsiteY7" fmla="*/ 169459 h 462801"/>
              <a:gd name="connsiteX0" fmla="*/ 0 w 1031489"/>
              <a:gd name="connsiteY0" fmla="*/ 163185 h 456527"/>
              <a:gd name="connsiteX1" fmla="*/ 962423 w 1031489"/>
              <a:gd name="connsiteY1" fmla="*/ 252184 h 456527"/>
              <a:gd name="connsiteX2" fmla="*/ 1031489 w 1031489"/>
              <a:gd name="connsiteY2" fmla="*/ 226628 h 456527"/>
              <a:gd name="connsiteX3" fmla="*/ 984061 w 1031489"/>
              <a:gd name="connsiteY3" fmla="*/ 456527 h 456527"/>
              <a:gd name="connsiteX4" fmla="*/ 830385 w 1031489"/>
              <a:gd name="connsiteY4" fmla="*/ 283740 h 456527"/>
              <a:gd name="connsiteX5" fmla="*/ 895062 w 1031489"/>
              <a:gd name="connsiteY5" fmla="*/ 263083 h 456527"/>
              <a:gd name="connsiteX6" fmla="*/ 59206 w 1031489"/>
              <a:gd name="connsiteY6" fmla="*/ 432279 h 456527"/>
              <a:gd name="connsiteX7" fmla="*/ 0 w 1031489"/>
              <a:gd name="connsiteY7" fmla="*/ 163185 h 456527"/>
              <a:gd name="connsiteX0" fmla="*/ 0 w 1031223"/>
              <a:gd name="connsiteY0" fmla="*/ 163185 h 456527"/>
              <a:gd name="connsiteX1" fmla="*/ 962423 w 1031223"/>
              <a:gd name="connsiteY1" fmla="*/ 252184 h 456527"/>
              <a:gd name="connsiteX2" fmla="*/ 1031223 w 1031223"/>
              <a:gd name="connsiteY2" fmla="*/ 239717 h 456527"/>
              <a:gd name="connsiteX3" fmla="*/ 984061 w 1031223"/>
              <a:gd name="connsiteY3" fmla="*/ 456527 h 456527"/>
              <a:gd name="connsiteX4" fmla="*/ 830385 w 1031223"/>
              <a:gd name="connsiteY4" fmla="*/ 283740 h 456527"/>
              <a:gd name="connsiteX5" fmla="*/ 895062 w 1031223"/>
              <a:gd name="connsiteY5" fmla="*/ 263083 h 456527"/>
              <a:gd name="connsiteX6" fmla="*/ 59206 w 1031223"/>
              <a:gd name="connsiteY6" fmla="*/ 432279 h 456527"/>
              <a:gd name="connsiteX7" fmla="*/ 0 w 1031223"/>
              <a:gd name="connsiteY7" fmla="*/ 163185 h 456527"/>
              <a:gd name="connsiteX0" fmla="*/ 0 w 1030516"/>
              <a:gd name="connsiteY0" fmla="*/ 163185 h 456527"/>
              <a:gd name="connsiteX1" fmla="*/ 962423 w 1030516"/>
              <a:gd name="connsiteY1" fmla="*/ 252184 h 456527"/>
              <a:gd name="connsiteX2" fmla="*/ 1030516 w 1030516"/>
              <a:gd name="connsiteY2" fmla="*/ 236621 h 456527"/>
              <a:gd name="connsiteX3" fmla="*/ 984061 w 1030516"/>
              <a:gd name="connsiteY3" fmla="*/ 456527 h 456527"/>
              <a:gd name="connsiteX4" fmla="*/ 830385 w 1030516"/>
              <a:gd name="connsiteY4" fmla="*/ 283740 h 456527"/>
              <a:gd name="connsiteX5" fmla="*/ 895062 w 1030516"/>
              <a:gd name="connsiteY5" fmla="*/ 263083 h 456527"/>
              <a:gd name="connsiteX6" fmla="*/ 59206 w 1030516"/>
              <a:gd name="connsiteY6" fmla="*/ 432279 h 456527"/>
              <a:gd name="connsiteX7" fmla="*/ 0 w 1030516"/>
              <a:gd name="connsiteY7" fmla="*/ 163185 h 456527"/>
              <a:gd name="connsiteX0" fmla="*/ 0 w 1037413"/>
              <a:gd name="connsiteY0" fmla="*/ 162348 h 457370"/>
              <a:gd name="connsiteX1" fmla="*/ 969320 w 1037413"/>
              <a:gd name="connsiteY1" fmla="*/ 253027 h 457370"/>
              <a:gd name="connsiteX2" fmla="*/ 1037413 w 1037413"/>
              <a:gd name="connsiteY2" fmla="*/ 237464 h 457370"/>
              <a:gd name="connsiteX3" fmla="*/ 990958 w 1037413"/>
              <a:gd name="connsiteY3" fmla="*/ 457370 h 457370"/>
              <a:gd name="connsiteX4" fmla="*/ 837282 w 1037413"/>
              <a:gd name="connsiteY4" fmla="*/ 284583 h 457370"/>
              <a:gd name="connsiteX5" fmla="*/ 901959 w 1037413"/>
              <a:gd name="connsiteY5" fmla="*/ 263926 h 457370"/>
              <a:gd name="connsiteX6" fmla="*/ 66103 w 1037413"/>
              <a:gd name="connsiteY6" fmla="*/ 433122 h 457370"/>
              <a:gd name="connsiteX7" fmla="*/ 0 w 1037413"/>
              <a:gd name="connsiteY7" fmla="*/ 162348 h 457370"/>
              <a:gd name="connsiteX0" fmla="*/ 0 w 1037413"/>
              <a:gd name="connsiteY0" fmla="*/ 162348 h 524562"/>
              <a:gd name="connsiteX1" fmla="*/ 969320 w 1037413"/>
              <a:gd name="connsiteY1" fmla="*/ 253027 h 524562"/>
              <a:gd name="connsiteX2" fmla="*/ 1037413 w 1037413"/>
              <a:gd name="connsiteY2" fmla="*/ 237464 h 524562"/>
              <a:gd name="connsiteX3" fmla="*/ 990958 w 1037413"/>
              <a:gd name="connsiteY3" fmla="*/ 457370 h 524562"/>
              <a:gd name="connsiteX4" fmla="*/ 837282 w 1037413"/>
              <a:gd name="connsiteY4" fmla="*/ 284583 h 524562"/>
              <a:gd name="connsiteX5" fmla="*/ 901959 w 1037413"/>
              <a:gd name="connsiteY5" fmla="*/ 263926 h 524562"/>
              <a:gd name="connsiteX6" fmla="*/ 157543 w 1037413"/>
              <a:gd name="connsiteY6" fmla="*/ 524562 h 524562"/>
              <a:gd name="connsiteX0" fmla="*/ 0 w 1037413"/>
              <a:gd name="connsiteY0" fmla="*/ 162348 h 498204"/>
              <a:gd name="connsiteX1" fmla="*/ 969320 w 1037413"/>
              <a:gd name="connsiteY1" fmla="*/ 253027 h 498204"/>
              <a:gd name="connsiteX2" fmla="*/ 1037413 w 1037413"/>
              <a:gd name="connsiteY2" fmla="*/ 237464 h 498204"/>
              <a:gd name="connsiteX3" fmla="*/ 990958 w 1037413"/>
              <a:gd name="connsiteY3" fmla="*/ 457370 h 498204"/>
              <a:gd name="connsiteX4" fmla="*/ 837282 w 1037413"/>
              <a:gd name="connsiteY4" fmla="*/ 284583 h 498204"/>
              <a:gd name="connsiteX5" fmla="*/ 901959 w 1037413"/>
              <a:gd name="connsiteY5" fmla="*/ 263926 h 498204"/>
              <a:gd name="connsiteX6" fmla="*/ 73356 w 1037413"/>
              <a:gd name="connsiteY6" fmla="*/ 498204 h 498204"/>
              <a:gd name="connsiteX0" fmla="*/ 0 w 1037413"/>
              <a:gd name="connsiteY0" fmla="*/ 162348 h 498204"/>
              <a:gd name="connsiteX1" fmla="*/ 969320 w 1037413"/>
              <a:gd name="connsiteY1" fmla="*/ 253027 h 498204"/>
              <a:gd name="connsiteX2" fmla="*/ 1037413 w 1037413"/>
              <a:gd name="connsiteY2" fmla="*/ 237464 h 498204"/>
              <a:gd name="connsiteX3" fmla="*/ 990958 w 1037413"/>
              <a:gd name="connsiteY3" fmla="*/ 457370 h 498204"/>
              <a:gd name="connsiteX4" fmla="*/ 837282 w 1037413"/>
              <a:gd name="connsiteY4" fmla="*/ 284583 h 498204"/>
              <a:gd name="connsiteX5" fmla="*/ 917435 w 1037413"/>
              <a:gd name="connsiteY5" fmla="*/ 260389 h 498204"/>
              <a:gd name="connsiteX6" fmla="*/ 73356 w 1037413"/>
              <a:gd name="connsiteY6" fmla="*/ 498204 h 498204"/>
              <a:gd name="connsiteX0" fmla="*/ 0 w 1076581"/>
              <a:gd name="connsiteY0" fmla="*/ 101185 h 594189"/>
              <a:gd name="connsiteX1" fmla="*/ 1008488 w 1076581"/>
              <a:gd name="connsiteY1" fmla="*/ 349012 h 594189"/>
              <a:gd name="connsiteX2" fmla="*/ 1076581 w 1076581"/>
              <a:gd name="connsiteY2" fmla="*/ 333449 h 594189"/>
              <a:gd name="connsiteX3" fmla="*/ 1030126 w 1076581"/>
              <a:gd name="connsiteY3" fmla="*/ 553355 h 594189"/>
              <a:gd name="connsiteX4" fmla="*/ 876450 w 1076581"/>
              <a:gd name="connsiteY4" fmla="*/ 380568 h 594189"/>
              <a:gd name="connsiteX5" fmla="*/ 956603 w 1076581"/>
              <a:gd name="connsiteY5" fmla="*/ 356374 h 594189"/>
              <a:gd name="connsiteX6" fmla="*/ 112524 w 1076581"/>
              <a:gd name="connsiteY6" fmla="*/ 594189 h 594189"/>
              <a:gd name="connsiteX0" fmla="*/ 0 w 1076581"/>
              <a:gd name="connsiteY0" fmla="*/ 0 h 493004"/>
              <a:gd name="connsiteX1" fmla="*/ 1008488 w 1076581"/>
              <a:gd name="connsiteY1" fmla="*/ 247827 h 493004"/>
              <a:gd name="connsiteX2" fmla="*/ 1076581 w 1076581"/>
              <a:gd name="connsiteY2" fmla="*/ 232264 h 493004"/>
              <a:gd name="connsiteX3" fmla="*/ 1030126 w 1076581"/>
              <a:gd name="connsiteY3" fmla="*/ 452170 h 493004"/>
              <a:gd name="connsiteX4" fmla="*/ 876450 w 1076581"/>
              <a:gd name="connsiteY4" fmla="*/ 279383 h 493004"/>
              <a:gd name="connsiteX5" fmla="*/ 956603 w 1076581"/>
              <a:gd name="connsiteY5" fmla="*/ 255189 h 493004"/>
              <a:gd name="connsiteX6" fmla="*/ 112524 w 1076581"/>
              <a:gd name="connsiteY6" fmla="*/ 493004 h 493004"/>
              <a:gd name="connsiteX0" fmla="*/ 0 w 1076581"/>
              <a:gd name="connsiteY0" fmla="*/ 0 h 493004"/>
              <a:gd name="connsiteX1" fmla="*/ 1008488 w 1076581"/>
              <a:gd name="connsiteY1" fmla="*/ 247827 h 493004"/>
              <a:gd name="connsiteX2" fmla="*/ 1076581 w 1076581"/>
              <a:gd name="connsiteY2" fmla="*/ 232264 h 493004"/>
              <a:gd name="connsiteX3" fmla="*/ 1030126 w 1076581"/>
              <a:gd name="connsiteY3" fmla="*/ 452170 h 493004"/>
              <a:gd name="connsiteX4" fmla="*/ 876450 w 1076581"/>
              <a:gd name="connsiteY4" fmla="*/ 279383 h 493004"/>
              <a:gd name="connsiteX5" fmla="*/ 956603 w 1076581"/>
              <a:gd name="connsiteY5" fmla="*/ 255189 h 493004"/>
              <a:gd name="connsiteX6" fmla="*/ 112524 w 1076581"/>
              <a:gd name="connsiteY6" fmla="*/ 493004 h 493004"/>
              <a:gd name="connsiteX0" fmla="*/ 0 w 1076581"/>
              <a:gd name="connsiteY0" fmla="*/ 0 h 452170"/>
              <a:gd name="connsiteX1" fmla="*/ 1008488 w 1076581"/>
              <a:gd name="connsiteY1" fmla="*/ 247827 h 452170"/>
              <a:gd name="connsiteX2" fmla="*/ 1076581 w 1076581"/>
              <a:gd name="connsiteY2" fmla="*/ 232264 h 452170"/>
              <a:gd name="connsiteX3" fmla="*/ 1030126 w 1076581"/>
              <a:gd name="connsiteY3" fmla="*/ 452170 h 452170"/>
              <a:gd name="connsiteX4" fmla="*/ 876450 w 1076581"/>
              <a:gd name="connsiteY4" fmla="*/ 279383 h 452170"/>
              <a:gd name="connsiteX5" fmla="*/ 956603 w 1076581"/>
              <a:gd name="connsiteY5" fmla="*/ 255189 h 452170"/>
              <a:gd name="connsiteX6" fmla="*/ 91203 w 1076581"/>
              <a:gd name="connsiteY6" fmla="*/ 451542 h 452170"/>
              <a:gd name="connsiteX0" fmla="*/ 0 w 1076581"/>
              <a:gd name="connsiteY0" fmla="*/ 30835 h 483005"/>
              <a:gd name="connsiteX1" fmla="*/ 1008488 w 1076581"/>
              <a:gd name="connsiteY1" fmla="*/ 278662 h 483005"/>
              <a:gd name="connsiteX2" fmla="*/ 1076581 w 1076581"/>
              <a:gd name="connsiteY2" fmla="*/ 263099 h 483005"/>
              <a:gd name="connsiteX3" fmla="*/ 1030126 w 1076581"/>
              <a:gd name="connsiteY3" fmla="*/ 483005 h 483005"/>
              <a:gd name="connsiteX4" fmla="*/ 876450 w 1076581"/>
              <a:gd name="connsiteY4" fmla="*/ 310218 h 483005"/>
              <a:gd name="connsiteX5" fmla="*/ 956603 w 1076581"/>
              <a:gd name="connsiteY5" fmla="*/ 286024 h 483005"/>
              <a:gd name="connsiteX6" fmla="*/ 64771 w 1076581"/>
              <a:gd name="connsiteY6" fmla="*/ 287043 h 483005"/>
              <a:gd name="connsiteX0" fmla="*/ 0 w 1076581"/>
              <a:gd name="connsiteY0" fmla="*/ 35847 h 488017"/>
              <a:gd name="connsiteX1" fmla="*/ 1008488 w 1076581"/>
              <a:gd name="connsiteY1" fmla="*/ 283674 h 488017"/>
              <a:gd name="connsiteX2" fmla="*/ 1076581 w 1076581"/>
              <a:gd name="connsiteY2" fmla="*/ 268111 h 488017"/>
              <a:gd name="connsiteX3" fmla="*/ 1030126 w 1076581"/>
              <a:gd name="connsiteY3" fmla="*/ 488017 h 488017"/>
              <a:gd name="connsiteX4" fmla="*/ 876450 w 1076581"/>
              <a:gd name="connsiteY4" fmla="*/ 315230 h 488017"/>
              <a:gd name="connsiteX5" fmla="*/ 956603 w 1076581"/>
              <a:gd name="connsiteY5" fmla="*/ 291036 h 488017"/>
              <a:gd name="connsiteX6" fmla="*/ 64771 w 1076581"/>
              <a:gd name="connsiteY6" fmla="*/ 292055 h 48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6581" h="488017">
                <a:moveTo>
                  <a:pt x="0" y="35847"/>
                </a:moveTo>
                <a:cubicBezTo>
                  <a:pt x="302073" y="40405"/>
                  <a:pt x="920284" y="-144448"/>
                  <a:pt x="1008488" y="283674"/>
                </a:cubicBezTo>
                <a:cubicBezTo>
                  <a:pt x="1008487" y="283674"/>
                  <a:pt x="1076582" y="268111"/>
                  <a:pt x="1076581" y="268111"/>
                </a:cubicBezTo>
                <a:lnTo>
                  <a:pt x="1030126" y="488017"/>
                </a:lnTo>
                <a:cubicBezTo>
                  <a:pt x="1001394" y="451336"/>
                  <a:pt x="905182" y="351911"/>
                  <a:pt x="876450" y="315230"/>
                </a:cubicBezTo>
                <a:cubicBezTo>
                  <a:pt x="918213" y="302624"/>
                  <a:pt x="962646" y="291684"/>
                  <a:pt x="956603" y="291036"/>
                </a:cubicBezTo>
                <a:cubicBezTo>
                  <a:pt x="841583" y="-140538"/>
                  <a:pt x="123052" y="-36893"/>
                  <a:pt x="64771" y="292055"/>
                </a:cubicBezTo>
              </a:path>
            </a:pathLst>
          </a:cu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887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49" grpId="0" animBg="1"/>
      <p:bldP spid="72" grpId="0" animBg="1"/>
      <p:bldP spid="73" grpId="0" animBg="1"/>
      <p:bldP spid="7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tángulo 80"/>
          <p:cNvSpPr/>
          <p:nvPr/>
        </p:nvSpPr>
        <p:spPr>
          <a:xfrm>
            <a:off x="895775" y="55991"/>
            <a:ext cx="2885136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Cerebro humano desde el lado derecho</a:t>
            </a:r>
            <a:endParaRPr lang="es-ES_tradnl" sz="2000" b="1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0000FF"/>
              </a:solidFill>
              <a:latin typeface="Comic Sans MS"/>
              <a:cs typeface="Comic Sans MS"/>
            </a:endParaRPr>
          </a:p>
        </p:txBody>
      </p:sp>
      <p:sp>
        <p:nvSpPr>
          <p:cNvPr id="82" name="Rectángulo 81"/>
          <p:cNvSpPr/>
          <p:nvPr/>
        </p:nvSpPr>
        <p:spPr>
          <a:xfrm>
            <a:off x="3675675" y="3278407"/>
            <a:ext cx="1134861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Encéfalo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84" name="Conector recto de flecha 83"/>
          <p:cNvCxnSpPr/>
          <p:nvPr/>
        </p:nvCxnSpPr>
        <p:spPr>
          <a:xfrm flipV="1">
            <a:off x="4704254" y="3164694"/>
            <a:ext cx="771857" cy="34087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8" name="Rectángulo 87"/>
          <p:cNvSpPr/>
          <p:nvPr/>
        </p:nvSpPr>
        <p:spPr>
          <a:xfrm>
            <a:off x="2228791" y="2214196"/>
            <a:ext cx="1919041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Lóbulo occipital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89" name="Conector recto de flecha 88"/>
          <p:cNvCxnSpPr/>
          <p:nvPr/>
        </p:nvCxnSpPr>
        <p:spPr>
          <a:xfrm flipV="1">
            <a:off x="4073181" y="2111337"/>
            <a:ext cx="232702" cy="33103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0" name="Rectángulo 89"/>
          <p:cNvSpPr/>
          <p:nvPr/>
        </p:nvSpPr>
        <p:spPr>
          <a:xfrm>
            <a:off x="2306546" y="788932"/>
            <a:ext cx="1919041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Lóbulo parietal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91" name="Conector recto de flecha 90"/>
          <p:cNvCxnSpPr/>
          <p:nvPr/>
        </p:nvCxnSpPr>
        <p:spPr>
          <a:xfrm>
            <a:off x="4204931" y="973601"/>
            <a:ext cx="521468" cy="24091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" name="Rectángulo 104"/>
          <p:cNvSpPr/>
          <p:nvPr/>
        </p:nvSpPr>
        <p:spPr>
          <a:xfrm>
            <a:off x="6283922" y="3269367"/>
            <a:ext cx="1919041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Lóbulo temporal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grpSp>
        <p:nvGrpSpPr>
          <p:cNvPr id="130" name="Agrupar 129"/>
          <p:cNvGrpSpPr/>
          <p:nvPr/>
        </p:nvGrpSpPr>
        <p:grpSpPr>
          <a:xfrm>
            <a:off x="4158151" y="646632"/>
            <a:ext cx="3430306" cy="3138962"/>
            <a:chOff x="4158151" y="646632"/>
            <a:chExt cx="3430306" cy="3138962"/>
          </a:xfrm>
        </p:grpSpPr>
        <p:sp>
          <p:nvSpPr>
            <p:cNvPr id="103" name="Forma libre 102"/>
            <p:cNvSpPr/>
            <p:nvPr/>
          </p:nvSpPr>
          <p:spPr>
            <a:xfrm>
              <a:off x="5184784" y="2605602"/>
              <a:ext cx="595645" cy="1179992"/>
            </a:xfrm>
            <a:custGeom>
              <a:avLst/>
              <a:gdLst>
                <a:gd name="connsiteX0" fmla="*/ 236010 w 595645"/>
                <a:gd name="connsiteY0" fmla="*/ 0 h 1179992"/>
                <a:gd name="connsiteX1" fmla="*/ 78670 w 595645"/>
                <a:gd name="connsiteY1" fmla="*/ 471997 h 1179992"/>
                <a:gd name="connsiteX2" fmla="*/ 123624 w 595645"/>
                <a:gd name="connsiteY2" fmla="*/ 696757 h 1179992"/>
                <a:gd name="connsiteX3" fmla="*/ 0 w 595645"/>
                <a:gd name="connsiteY3" fmla="*/ 1112564 h 1179992"/>
                <a:gd name="connsiteX4" fmla="*/ 292203 w 595645"/>
                <a:gd name="connsiteY4" fmla="*/ 1179992 h 1179992"/>
                <a:gd name="connsiteX5" fmla="*/ 404589 w 595645"/>
                <a:gd name="connsiteY5" fmla="*/ 921518 h 1179992"/>
                <a:gd name="connsiteX6" fmla="*/ 494498 w 595645"/>
                <a:gd name="connsiteY6" fmla="*/ 764186 h 1179992"/>
                <a:gd name="connsiteX7" fmla="*/ 460782 w 595645"/>
                <a:gd name="connsiteY7" fmla="*/ 651805 h 1179992"/>
                <a:gd name="connsiteX8" fmla="*/ 595645 w 595645"/>
                <a:gd name="connsiteY8" fmla="*/ 505711 h 1179992"/>
                <a:gd name="connsiteX9" fmla="*/ 584406 w 595645"/>
                <a:gd name="connsiteY9" fmla="*/ 348379 h 1179992"/>
                <a:gd name="connsiteX10" fmla="*/ 236010 w 595645"/>
                <a:gd name="connsiteY10" fmla="*/ 0 h 117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5645" h="1179992">
                  <a:moveTo>
                    <a:pt x="236010" y="0"/>
                  </a:moveTo>
                  <a:lnTo>
                    <a:pt x="78670" y="471997"/>
                  </a:lnTo>
                  <a:lnTo>
                    <a:pt x="123624" y="696757"/>
                  </a:lnTo>
                  <a:lnTo>
                    <a:pt x="0" y="1112564"/>
                  </a:lnTo>
                  <a:lnTo>
                    <a:pt x="292203" y="1179992"/>
                  </a:lnTo>
                  <a:lnTo>
                    <a:pt x="404589" y="921518"/>
                  </a:lnTo>
                  <a:lnTo>
                    <a:pt x="494498" y="764186"/>
                  </a:lnTo>
                  <a:lnTo>
                    <a:pt x="460782" y="651805"/>
                  </a:lnTo>
                  <a:lnTo>
                    <a:pt x="595645" y="505711"/>
                  </a:lnTo>
                  <a:lnTo>
                    <a:pt x="584406" y="348379"/>
                  </a:lnTo>
                  <a:lnTo>
                    <a:pt x="236010" y="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922B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grpSp>
          <p:nvGrpSpPr>
            <p:cNvPr id="80" name="Agrupar 79"/>
            <p:cNvGrpSpPr>
              <a:grpSpLocks noChangeAspect="1"/>
            </p:cNvGrpSpPr>
            <p:nvPr/>
          </p:nvGrpSpPr>
          <p:grpSpPr>
            <a:xfrm flipH="1">
              <a:off x="4158151" y="646632"/>
              <a:ext cx="3430306" cy="2597947"/>
              <a:chOff x="2198841" y="668287"/>
              <a:chExt cx="4915023" cy="3722401"/>
            </a:xfrm>
          </p:grpSpPr>
          <p:grpSp>
            <p:nvGrpSpPr>
              <p:cNvPr id="16" name="Agrupar 15"/>
              <p:cNvGrpSpPr/>
              <p:nvPr/>
            </p:nvGrpSpPr>
            <p:grpSpPr>
              <a:xfrm>
                <a:off x="2198841" y="668287"/>
                <a:ext cx="4915023" cy="3722401"/>
                <a:chOff x="2198841" y="668287"/>
                <a:chExt cx="4915023" cy="3722401"/>
              </a:xfrm>
            </p:grpSpPr>
            <p:sp>
              <p:nvSpPr>
                <p:cNvPr id="10" name="Forma libre 9"/>
                <p:cNvSpPr/>
                <p:nvPr/>
              </p:nvSpPr>
              <p:spPr>
                <a:xfrm>
                  <a:off x="4204536" y="735847"/>
                  <a:ext cx="2560638" cy="2220267"/>
                </a:xfrm>
                <a:custGeom>
                  <a:avLst/>
                  <a:gdLst>
                    <a:gd name="connsiteX0" fmla="*/ 836318 w 2560638"/>
                    <a:gd name="connsiteY0" fmla="*/ 10324 h 2147480"/>
                    <a:gd name="connsiteX1" fmla="*/ 836318 w 2560638"/>
                    <a:gd name="connsiteY1" fmla="*/ 10324 h 2147480"/>
                    <a:gd name="connsiteX2" fmla="*/ 1135740 w 2560638"/>
                    <a:gd name="connsiteY2" fmla="*/ 20649 h 2147480"/>
                    <a:gd name="connsiteX3" fmla="*/ 1177040 w 2560638"/>
                    <a:gd name="connsiteY3" fmla="*/ 30973 h 2147480"/>
                    <a:gd name="connsiteX4" fmla="*/ 1280289 w 2560638"/>
                    <a:gd name="connsiteY4" fmla="*/ 0 h 2147480"/>
                    <a:gd name="connsiteX5" fmla="*/ 1311264 w 2560638"/>
                    <a:gd name="connsiteY5" fmla="*/ 20649 h 2147480"/>
                    <a:gd name="connsiteX6" fmla="*/ 1393863 w 2560638"/>
                    <a:gd name="connsiteY6" fmla="*/ 61946 h 2147480"/>
                    <a:gd name="connsiteX7" fmla="*/ 1424838 w 2560638"/>
                    <a:gd name="connsiteY7" fmla="*/ 82595 h 2147480"/>
                    <a:gd name="connsiteX8" fmla="*/ 1548737 w 2560638"/>
                    <a:gd name="connsiteY8" fmla="*/ 103244 h 2147480"/>
                    <a:gd name="connsiteX9" fmla="*/ 1610686 w 2560638"/>
                    <a:gd name="connsiteY9" fmla="*/ 134217 h 2147480"/>
                    <a:gd name="connsiteX10" fmla="*/ 1682961 w 2560638"/>
                    <a:gd name="connsiteY10" fmla="*/ 154866 h 2147480"/>
                    <a:gd name="connsiteX11" fmla="*/ 1734585 w 2560638"/>
                    <a:gd name="connsiteY11" fmla="*/ 175515 h 2147480"/>
                    <a:gd name="connsiteX12" fmla="*/ 1796535 w 2560638"/>
                    <a:gd name="connsiteY12" fmla="*/ 196164 h 2147480"/>
                    <a:gd name="connsiteX13" fmla="*/ 1827509 w 2560638"/>
                    <a:gd name="connsiteY13" fmla="*/ 206488 h 2147480"/>
                    <a:gd name="connsiteX14" fmla="*/ 1920434 w 2560638"/>
                    <a:gd name="connsiteY14" fmla="*/ 196164 h 2147480"/>
                    <a:gd name="connsiteX15" fmla="*/ 1951408 w 2560638"/>
                    <a:gd name="connsiteY15" fmla="*/ 299408 h 2147480"/>
                    <a:gd name="connsiteX16" fmla="*/ 1982383 w 2560638"/>
                    <a:gd name="connsiteY16" fmla="*/ 309733 h 2147480"/>
                    <a:gd name="connsiteX17" fmla="*/ 2054658 w 2560638"/>
                    <a:gd name="connsiteY17" fmla="*/ 330381 h 2147480"/>
                    <a:gd name="connsiteX18" fmla="*/ 2106282 w 2560638"/>
                    <a:gd name="connsiteY18" fmla="*/ 402652 h 2147480"/>
                    <a:gd name="connsiteX19" fmla="*/ 2137257 w 2560638"/>
                    <a:gd name="connsiteY19" fmla="*/ 423301 h 2147480"/>
                    <a:gd name="connsiteX20" fmla="*/ 2168232 w 2560638"/>
                    <a:gd name="connsiteY20" fmla="*/ 454275 h 2147480"/>
                    <a:gd name="connsiteX21" fmla="*/ 2219856 w 2560638"/>
                    <a:gd name="connsiteY21" fmla="*/ 495572 h 2147480"/>
                    <a:gd name="connsiteX22" fmla="*/ 2281806 w 2560638"/>
                    <a:gd name="connsiteY22" fmla="*/ 557519 h 2147480"/>
                    <a:gd name="connsiteX23" fmla="*/ 2292131 w 2560638"/>
                    <a:gd name="connsiteY23" fmla="*/ 619465 h 2147480"/>
                    <a:gd name="connsiteX24" fmla="*/ 2323105 w 2560638"/>
                    <a:gd name="connsiteY24" fmla="*/ 640114 h 2147480"/>
                    <a:gd name="connsiteX25" fmla="*/ 2333430 w 2560638"/>
                    <a:gd name="connsiteY25" fmla="*/ 671088 h 2147480"/>
                    <a:gd name="connsiteX26" fmla="*/ 2374730 w 2560638"/>
                    <a:gd name="connsiteY26" fmla="*/ 733034 h 2147480"/>
                    <a:gd name="connsiteX27" fmla="*/ 2416029 w 2560638"/>
                    <a:gd name="connsiteY27" fmla="*/ 825954 h 2147480"/>
                    <a:gd name="connsiteX28" fmla="*/ 2467654 w 2560638"/>
                    <a:gd name="connsiteY28" fmla="*/ 836278 h 2147480"/>
                    <a:gd name="connsiteX29" fmla="*/ 2477979 w 2560638"/>
                    <a:gd name="connsiteY29" fmla="*/ 867252 h 2147480"/>
                    <a:gd name="connsiteX30" fmla="*/ 2508954 w 2560638"/>
                    <a:gd name="connsiteY30" fmla="*/ 877576 h 2147480"/>
                    <a:gd name="connsiteX31" fmla="*/ 2529603 w 2560638"/>
                    <a:gd name="connsiteY31" fmla="*/ 939523 h 2147480"/>
                    <a:gd name="connsiteX32" fmla="*/ 2560578 w 2560638"/>
                    <a:gd name="connsiteY32" fmla="*/ 970496 h 2147480"/>
                    <a:gd name="connsiteX33" fmla="*/ 2013358 w 2560638"/>
                    <a:gd name="connsiteY33" fmla="*/ 2044236 h 2147480"/>
                    <a:gd name="connsiteX34" fmla="*/ 1600361 w 2560638"/>
                    <a:gd name="connsiteY34" fmla="*/ 2147480 h 2147480"/>
                    <a:gd name="connsiteX35" fmla="*/ 1538412 w 2560638"/>
                    <a:gd name="connsiteY35" fmla="*/ 2075209 h 2147480"/>
                    <a:gd name="connsiteX36" fmla="*/ 1528087 w 2560638"/>
                    <a:gd name="connsiteY36" fmla="*/ 2044236 h 2147480"/>
                    <a:gd name="connsiteX37" fmla="*/ 1466138 w 2560638"/>
                    <a:gd name="connsiteY37" fmla="*/ 2013263 h 2147480"/>
                    <a:gd name="connsiteX38" fmla="*/ 1424838 w 2560638"/>
                    <a:gd name="connsiteY38" fmla="*/ 1961641 h 2147480"/>
                    <a:gd name="connsiteX39" fmla="*/ 1404188 w 2560638"/>
                    <a:gd name="connsiteY39" fmla="*/ 1930667 h 2147480"/>
                    <a:gd name="connsiteX40" fmla="*/ 1373213 w 2560638"/>
                    <a:gd name="connsiteY40" fmla="*/ 1920343 h 2147480"/>
                    <a:gd name="connsiteX41" fmla="*/ 1331914 w 2560638"/>
                    <a:gd name="connsiteY41" fmla="*/ 1899694 h 2147480"/>
                    <a:gd name="connsiteX42" fmla="*/ 1238990 w 2560638"/>
                    <a:gd name="connsiteY42" fmla="*/ 1868721 h 2147480"/>
                    <a:gd name="connsiteX43" fmla="*/ 1208015 w 2560638"/>
                    <a:gd name="connsiteY43" fmla="*/ 1858397 h 2147480"/>
                    <a:gd name="connsiteX44" fmla="*/ 1177040 w 2560638"/>
                    <a:gd name="connsiteY44" fmla="*/ 1837748 h 2147480"/>
                    <a:gd name="connsiteX45" fmla="*/ 1073791 w 2560638"/>
                    <a:gd name="connsiteY45" fmla="*/ 1817099 h 2147480"/>
                    <a:gd name="connsiteX46" fmla="*/ 1032491 w 2560638"/>
                    <a:gd name="connsiteY46" fmla="*/ 1796450 h 2147480"/>
                    <a:gd name="connsiteX47" fmla="*/ 960217 w 2560638"/>
                    <a:gd name="connsiteY47" fmla="*/ 1775801 h 2147480"/>
                    <a:gd name="connsiteX48" fmla="*/ 929242 w 2560638"/>
                    <a:gd name="connsiteY48" fmla="*/ 1765477 h 2147480"/>
                    <a:gd name="connsiteX49" fmla="*/ 898267 w 2560638"/>
                    <a:gd name="connsiteY49" fmla="*/ 1744828 h 2147480"/>
                    <a:gd name="connsiteX50" fmla="*/ 836318 w 2560638"/>
                    <a:gd name="connsiteY50" fmla="*/ 1724179 h 2147480"/>
                    <a:gd name="connsiteX51" fmla="*/ 805343 w 2560638"/>
                    <a:gd name="connsiteY51" fmla="*/ 1713855 h 2147480"/>
                    <a:gd name="connsiteX52" fmla="*/ 743394 w 2560638"/>
                    <a:gd name="connsiteY52" fmla="*/ 1703530 h 2147480"/>
                    <a:gd name="connsiteX53" fmla="*/ 712419 w 2560638"/>
                    <a:gd name="connsiteY53" fmla="*/ 1693206 h 2147480"/>
                    <a:gd name="connsiteX54" fmla="*/ 640145 w 2560638"/>
                    <a:gd name="connsiteY54" fmla="*/ 1672557 h 2147480"/>
                    <a:gd name="connsiteX55" fmla="*/ 598845 w 2560638"/>
                    <a:gd name="connsiteY55" fmla="*/ 1651908 h 2147480"/>
                    <a:gd name="connsiteX56" fmla="*/ 536896 w 2560638"/>
                    <a:gd name="connsiteY56" fmla="*/ 1641584 h 2147480"/>
                    <a:gd name="connsiteX57" fmla="*/ 237473 w 2560638"/>
                    <a:gd name="connsiteY57" fmla="*/ 1620935 h 2147480"/>
                    <a:gd name="connsiteX58" fmla="*/ 103249 w 2560638"/>
                    <a:gd name="connsiteY58" fmla="*/ 1610610 h 2147480"/>
                    <a:gd name="connsiteX59" fmla="*/ 0 w 2560638"/>
                    <a:gd name="connsiteY59" fmla="*/ 1600286 h 2147480"/>
                    <a:gd name="connsiteX60" fmla="*/ 0 w 2560638"/>
                    <a:gd name="connsiteY60" fmla="*/ 1600286 h 2147480"/>
                    <a:gd name="connsiteX61" fmla="*/ 0 w 2560638"/>
                    <a:gd name="connsiteY61" fmla="*/ 1600286 h 2147480"/>
                    <a:gd name="connsiteX0" fmla="*/ 836318 w 2560638"/>
                    <a:gd name="connsiteY0" fmla="*/ 10324 h 2147480"/>
                    <a:gd name="connsiteX1" fmla="*/ 836318 w 2560638"/>
                    <a:gd name="connsiteY1" fmla="*/ 10324 h 2147480"/>
                    <a:gd name="connsiteX2" fmla="*/ 1135740 w 2560638"/>
                    <a:gd name="connsiteY2" fmla="*/ 20649 h 2147480"/>
                    <a:gd name="connsiteX3" fmla="*/ 1177040 w 2560638"/>
                    <a:gd name="connsiteY3" fmla="*/ 30973 h 2147480"/>
                    <a:gd name="connsiteX4" fmla="*/ 1280289 w 2560638"/>
                    <a:gd name="connsiteY4" fmla="*/ 0 h 2147480"/>
                    <a:gd name="connsiteX5" fmla="*/ 1311264 w 2560638"/>
                    <a:gd name="connsiteY5" fmla="*/ 20649 h 2147480"/>
                    <a:gd name="connsiteX6" fmla="*/ 1393863 w 2560638"/>
                    <a:gd name="connsiteY6" fmla="*/ 61946 h 2147480"/>
                    <a:gd name="connsiteX7" fmla="*/ 1424838 w 2560638"/>
                    <a:gd name="connsiteY7" fmla="*/ 82595 h 2147480"/>
                    <a:gd name="connsiteX8" fmla="*/ 1548737 w 2560638"/>
                    <a:gd name="connsiteY8" fmla="*/ 103244 h 2147480"/>
                    <a:gd name="connsiteX9" fmla="*/ 1610686 w 2560638"/>
                    <a:gd name="connsiteY9" fmla="*/ 134217 h 2147480"/>
                    <a:gd name="connsiteX10" fmla="*/ 1682961 w 2560638"/>
                    <a:gd name="connsiteY10" fmla="*/ 154866 h 2147480"/>
                    <a:gd name="connsiteX11" fmla="*/ 1734585 w 2560638"/>
                    <a:gd name="connsiteY11" fmla="*/ 175515 h 2147480"/>
                    <a:gd name="connsiteX12" fmla="*/ 1796535 w 2560638"/>
                    <a:gd name="connsiteY12" fmla="*/ 196164 h 2147480"/>
                    <a:gd name="connsiteX13" fmla="*/ 1827509 w 2560638"/>
                    <a:gd name="connsiteY13" fmla="*/ 206488 h 2147480"/>
                    <a:gd name="connsiteX14" fmla="*/ 1920434 w 2560638"/>
                    <a:gd name="connsiteY14" fmla="*/ 196164 h 2147480"/>
                    <a:gd name="connsiteX15" fmla="*/ 1951408 w 2560638"/>
                    <a:gd name="connsiteY15" fmla="*/ 299408 h 2147480"/>
                    <a:gd name="connsiteX16" fmla="*/ 1982383 w 2560638"/>
                    <a:gd name="connsiteY16" fmla="*/ 309733 h 2147480"/>
                    <a:gd name="connsiteX17" fmla="*/ 2054658 w 2560638"/>
                    <a:gd name="connsiteY17" fmla="*/ 330381 h 2147480"/>
                    <a:gd name="connsiteX18" fmla="*/ 2106282 w 2560638"/>
                    <a:gd name="connsiteY18" fmla="*/ 402652 h 2147480"/>
                    <a:gd name="connsiteX19" fmla="*/ 2137257 w 2560638"/>
                    <a:gd name="connsiteY19" fmla="*/ 423301 h 2147480"/>
                    <a:gd name="connsiteX20" fmla="*/ 2168232 w 2560638"/>
                    <a:gd name="connsiteY20" fmla="*/ 454275 h 2147480"/>
                    <a:gd name="connsiteX21" fmla="*/ 2219856 w 2560638"/>
                    <a:gd name="connsiteY21" fmla="*/ 495572 h 2147480"/>
                    <a:gd name="connsiteX22" fmla="*/ 2281806 w 2560638"/>
                    <a:gd name="connsiteY22" fmla="*/ 557519 h 2147480"/>
                    <a:gd name="connsiteX23" fmla="*/ 2292131 w 2560638"/>
                    <a:gd name="connsiteY23" fmla="*/ 619465 h 2147480"/>
                    <a:gd name="connsiteX24" fmla="*/ 2323105 w 2560638"/>
                    <a:gd name="connsiteY24" fmla="*/ 640114 h 2147480"/>
                    <a:gd name="connsiteX25" fmla="*/ 2333430 w 2560638"/>
                    <a:gd name="connsiteY25" fmla="*/ 671088 h 2147480"/>
                    <a:gd name="connsiteX26" fmla="*/ 2374730 w 2560638"/>
                    <a:gd name="connsiteY26" fmla="*/ 733034 h 2147480"/>
                    <a:gd name="connsiteX27" fmla="*/ 2416029 w 2560638"/>
                    <a:gd name="connsiteY27" fmla="*/ 825954 h 2147480"/>
                    <a:gd name="connsiteX28" fmla="*/ 2467654 w 2560638"/>
                    <a:gd name="connsiteY28" fmla="*/ 836278 h 2147480"/>
                    <a:gd name="connsiteX29" fmla="*/ 2477979 w 2560638"/>
                    <a:gd name="connsiteY29" fmla="*/ 867252 h 2147480"/>
                    <a:gd name="connsiteX30" fmla="*/ 2508954 w 2560638"/>
                    <a:gd name="connsiteY30" fmla="*/ 877576 h 2147480"/>
                    <a:gd name="connsiteX31" fmla="*/ 2529603 w 2560638"/>
                    <a:gd name="connsiteY31" fmla="*/ 939523 h 2147480"/>
                    <a:gd name="connsiteX32" fmla="*/ 2560578 w 2560638"/>
                    <a:gd name="connsiteY32" fmla="*/ 970496 h 2147480"/>
                    <a:gd name="connsiteX33" fmla="*/ 2013358 w 2560638"/>
                    <a:gd name="connsiteY33" fmla="*/ 2044236 h 2147480"/>
                    <a:gd name="connsiteX34" fmla="*/ 1600361 w 2560638"/>
                    <a:gd name="connsiteY34" fmla="*/ 2147480 h 2147480"/>
                    <a:gd name="connsiteX35" fmla="*/ 1538412 w 2560638"/>
                    <a:gd name="connsiteY35" fmla="*/ 2075209 h 2147480"/>
                    <a:gd name="connsiteX36" fmla="*/ 1528087 w 2560638"/>
                    <a:gd name="connsiteY36" fmla="*/ 2044236 h 2147480"/>
                    <a:gd name="connsiteX37" fmla="*/ 1466138 w 2560638"/>
                    <a:gd name="connsiteY37" fmla="*/ 2013263 h 2147480"/>
                    <a:gd name="connsiteX38" fmla="*/ 1424838 w 2560638"/>
                    <a:gd name="connsiteY38" fmla="*/ 1961641 h 2147480"/>
                    <a:gd name="connsiteX39" fmla="*/ 1404188 w 2560638"/>
                    <a:gd name="connsiteY39" fmla="*/ 1930667 h 2147480"/>
                    <a:gd name="connsiteX40" fmla="*/ 1373213 w 2560638"/>
                    <a:gd name="connsiteY40" fmla="*/ 1920343 h 2147480"/>
                    <a:gd name="connsiteX41" fmla="*/ 1331914 w 2560638"/>
                    <a:gd name="connsiteY41" fmla="*/ 1899694 h 2147480"/>
                    <a:gd name="connsiteX42" fmla="*/ 1238990 w 2560638"/>
                    <a:gd name="connsiteY42" fmla="*/ 1868721 h 2147480"/>
                    <a:gd name="connsiteX43" fmla="*/ 1208015 w 2560638"/>
                    <a:gd name="connsiteY43" fmla="*/ 1858397 h 2147480"/>
                    <a:gd name="connsiteX44" fmla="*/ 1177040 w 2560638"/>
                    <a:gd name="connsiteY44" fmla="*/ 1837748 h 2147480"/>
                    <a:gd name="connsiteX45" fmla="*/ 1073791 w 2560638"/>
                    <a:gd name="connsiteY45" fmla="*/ 1817099 h 2147480"/>
                    <a:gd name="connsiteX46" fmla="*/ 1032491 w 2560638"/>
                    <a:gd name="connsiteY46" fmla="*/ 1796450 h 2147480"/>
                    <a:gd name="connsiteX47" fmla="*/ 960217 w 2560638"/>
                    <a:gd name="connsiteY47" fmla="*/ 1775801 h 2147480"/>
                    <a:gd name="connsiteX48" fmla="*/ 929242 w 2560638"/>
                    <a:gd name="connsiteY48" fmla="*/ 1765477 h 2147480"/>
                    <a:gd name="connsiteX49" fmla="*/ 898267 w 2560638"/>
                    <a:gd name="connsiteY49" fmla="*/ 1744828 h 2147480"/>
                    <a:gd name="connsiteX50" fmla="*/ 836318 w 2560638"/>
                    <a:gd name="connsiteY50" fmla="*/ 1724179 h 2147480"/>
                    <a:gd name="connsiteX51" fmla="*/ 805343 w 2560638"/>
                    <a:gd name="connsiteY51" fmla="*/ 1713855 h 2147480"/>
                    <a:gd name="connsiteX52" fmla="*/ 743394 w 2560638"/>
                    <a:gd name="connsiteY52" fmla="*/ 1703530 h 2147480"/>
                    <a:gd name="connsiteX53" fmla="*/ 712419 w 2560638"/>
                    <a:gd name="connsiteY53" fmla="*/ 1693206 h 2147480"/>
                    <a:gd name="connsiteX54" fmla="*/ 640145 w 2560638"/>
                    <a:gd name="connsiteY54" fmla="*/ 1672557 h 2147480"/>
                    <a:gd name="connsiteX55" fmla="*/ 598845 w 2560638"/>
                    <a:gd name="connsiteY55" fmla="*/ 1651908 h 2147480"/>
                    <a:gd name="connsiteX56" fmla="*/ 536896 w 2560638"/>
                    <a:gd name="connsiteY56" fmla="*/ 1641584 h 2147480"/>
                    <a:gd name="connsiteX57" fmla="*/ 237473 w 2560638"/>
                    <a:gd name="connsiteY57" fmla="*/ 1620935 h 2147480"/>
                    <a:gd name="connsiteX58" fmla="*/ 103249 w 2560638"/>
                    <a:gd name="connsiteY58" fmla="*/ 1610610 h 2147480"/>
                    <a:gd name="connsiteX59" fmla="*/ 0 w 2560638"/>
                    <a:gd name="connsiteY59" fmla="*/ 1600286 h 2147480"/>
                    <a:gd name="connsiteX60" fmla="*/ 0 w 2560638"/>
                    <a:gd name="connsiteY60" fmla="*/ 1600286 h 2147480"/>
                    <a:gd name="connsiteX61" fmla="*/ 0 w 2560638"/>
                    <a:gd name="connsiteY61" fmla="*/ 1600286 h 2147480"/>
                    <a:gd name="connsiteX62" fmla="*/ 836318 w 2560638"/>
                    <a:gd name="connsiteY62" fmla="*/ 10324 h 2147480"/>
                    <a:gd name="connsiteX0" fmla="*/ 836318 w 2560638"/>
                    <a:gd name="connsiteY0" fmla="*/ 10324 h 2147480"/>
                    <a:gd name="connsiteX1" fmla="*/ 836318 w 2560638"/>
                    <a:gd name="connsiteY1" fmla="*/ 10324 h 2147480"/>
                    <a:gd name="connsiteX2" fmla="*/ 1135740 w 2560638"/>
                    <a:gd name="connsiteY2" fmla="*/ 20649 h 2147480"/>
                    <a:gd name="connsiteX3" fmla="*/ 1177040 w 2560638"/>
                    <a:gd name="connsiteY3" fmla="*/ 30973 h 2147480"/>
                    <a:gd name="connsiteX4" fmla="*/ 1280289 w 2560638"/>
                    <a:gd name="connsiteY4" fmla="*/ 0 h 2147480"/>
                    <a:gd name="connsiteX5" fmla="*/ 1311264 w 2560638"/>
                    <a:gd name="connsiteY5" fmla="*/ 20649 h 2147480"/>
                    <a:gd name="connsiteX6" fmla="*/ 1393863 w 2560638"/>
                    <a:gd name="connsiteY6" fmla="*/ 61946 h 2147480"/>
                    <a:gd name="connsiteX7" fmla="*/ 1424838 w 2560638"/>
                    <a:gd name="connsiteY7" fmla="*/ 82595 h 2147480"/>
                    <a:gd name="connsiteX8" fmla="*/ 1548737 w 2560638"/>
                    <a:gd name="connsiteY8" fmla="*/ 103244 h 2147480"/>
                    <a:gd name="connsiteX9" fmla="*/ 1610686 w 2560638"/>
                    <a:gd name="connsiteY9" fmla="*/ 134217 h 2147480"/>
                    <a:gd name="connsiteX10" fmla="*/ 1682961 w 2560638"/>
                    <a:gd name="connsiteY10" fmla="*/ 154866 h 2147480"/>
                    <a:gd name="connsiteX11" fmla="*/ 1734585 w 2560638"/>
                    <a:gd name="connsiteY11" fmla="*/ 175515 h 2147480"/>
                    <a:gd name="connsiteX12" fmla="*/ 1796535 w 2560638"/>
                    <a:gd name="connsiteY12" fmla="*/ 196164 h 2147480"/>
                    <a:gd name="connsiteX13" fmla="*/ 1827509 w 2560638"/>
                    <a:gd name="connsiteY13" fmla="*/ 206488 h 2147480"/>
                    <a:gd name="connsiteX14" fmla="*/ 1920434 w 2560638"/>
                    <a:gd name="connsiteY14" fmla="*/ 196164 h 2147480"/>
                    <a:gd name="connsiteX15" fmla="*/ 1951408 w 2560638"/>
                    <a:gd name="connsiteY15" fmla="*/ 299408 h 2147480"/>
                    <a:gd name="connsiteX16" fmla="*/ 1982383 w 2560638"/>
                    <a:gd name="connsiteY16" fmla="*/ 309733 h 2147480"/>
                    <a:gd name="connsiteX17" fmla="*/ 2054658 w 2560638"/>
                    <a:gd name="connsiteY17" fmla="*/ 330381 h 2147480"/>
                    <a:gd name="connsiteX18" fmla="*/ 2106282 w 2560638"/>
                    <a:gd name="connsiteY18" fmla="*/ 402652 h 2147480"/>
                    <a:gd name="connsiteX19" fmla="*/ 2137257 w 2560638"/>
                    <a:gd name="connsiteY19" fmla="*/ 423301 h 2147480"/>
                    <a:gd name="connsiteX20" fmla="*/ 2168232 w 2560638"/>
                    <a:gd name="connsiteY20" fmla="*/ 454275 h 2147480"/>
                    <a:gd name="connsiteX21" fmla="*/ 2219856 w 2560638"/>
                    <a:gd name="connsiteY21" fmla="*/ 495572 h 2147480"/>
                    <a:gd name="connsiteX22" fmla="*/ 2281806 w 2560638"/>
                    <a:gd name="connsiteY22" fmla="*/ 557519 h 2147480"/>
                    <a:gd name="connsiteX23" fmla="*/ 2292131 w 2560638"/>
                    <a:gd name="connsiteY23" fmla="*/ 619465 h 2147480"/>
                    <a:gd name="connsiteX24" fmla="*/ 2323105 w 2560638"/>
                    <a:gd name="connsiteY24" fmla="*/ 640114 h 2147480"/>
                    <a:gd name="connsiteX25" fmla="*/ 2333430 w 2560638"/>
                    <a:gd name="connsiteY25" fmla="*/ 671088 h 2147480"/>
                    <a:gd name="connsiteX26" fmla="*/ 2374730 w 2560638"/>
                    <a:gd name="connsiteY26" fmla="*/ 733034 h 2147480"/>
                    <a:gd name="connsiteX27" fmla="*/ 2416029 w 2560638"/>
                    <a:gd name="connsiteY27" fmla="*/ 825954 h 2147480"/>
                    <a:gd name="connsiteX28" fmla="*/ 2467654 w 2560638"/>
                    <a:gd name="connsiteY28" fmla="*/ 836278 h 2147480"/>
                    <a:gd name="connsiteX29" fmla="*/ 2477979 w 2560638"/>
                    <a:gd name="connsiteY29" fmla="*/ 867252 h 2147480"/>
                    <a:gd name="connsiteX30" fmla="*/ 2508954 w 2560638"/>
                    <a:gd name="connsiteY30" fmla="*/ 877576 h 2147480"/>
                    <a:gd name="connsiteX31" fmla="*/ 2529603 w 2560638"/>
                    <a:gd name="connsiteY31" fmla="*/ 939523 h 2147480"/>
                    <a:gd name="connsiteX32" fmla="*/ 2560578 w 2560638"/>
                    <a:gd name="connsiteY32" fmla="*/ 970496 h 2147480"/>
                    <a:gd name="connsiteX33" fmla="*/ 2013358 w 2560638"/>
                    <a:gd name="connsiteY33" fmla="*/ 2044236 h 2147480"/>
                    <a:gd name="connsiteX34" fmla="*/ 1600361 w 2560638"/>
                    <a:gd name="connsiteY34" fmla="*/ 2147480 h 2147480"/>
                    <a:gd name="connsiteX35" fmla="*/ 1538412 w 2560638"/>
                    <a:gd name="connsiteY35" fmla="*/ 2075209 h 2147480"/>
                    <a:gd name="connsiteX36" fmla="*/ 1528087 w 2560638"/>
                    <a:gd name="connsiteY36" fmla="*/ 2044236 h 2147480"/>
                    <a:gd name="connsiteX37" fmla="*/ 1466138 w 2560638"/>
                    <a:gd name="connsiteY37" fmla="*/ 2013263 h 2147480"/>
                    <a:gd name="connsiteX38" fmla="*/ 1392994 w 2560638"/>
                    <a:gd name="connsiteY38" fmla="*/ 1988937 h 2147480"/>
                    <a:gd name="connsiteX39" fmla="*/ 1404188 w 2560638"/>
                    <a:gd name="connsiteY39" fmla="*/ 1930667 h 2147480"/>
                    <a:gd name="connsiteX40" fmla="*/ 1373213 w 2560638"/>
                    <a:gd name="connsiteY40" fmla="*/ 1920343 h 2147480"/>
                    <a:gd name="connsiteX41" fmla="*/ 1331914 w 2560638"/>
                    <a:gd name="connsiteY41" fmla="*/ 1899694 h 2147480"/>
                    <a:gd name="connsiteX42" fmla="*/ 1238990 w 2560638"/>
                    <a:gd name="connsiteY42" fmla="*/ 1868721 h 2147480"/>
                    <a:gd name="connsiteX43" fmla="*/ 1208015 w 2560638"/>
                    <a:gd name="connsiteY43" fmla="*/ 1858397 h 2147480"/>
                    <a:gd name="connsiteX44" fmla="*/ 1177040 w 2560638"/>
                    <a:gd name="connsiteY44" fmla="*/ 1837748 h 2147480"/>
                    <a:gd name="connsiteX45" fmla="*/ 1073791 w 2560638"/>
                    <a:gd name="connsiteY45" fmla="*/ 1817099 h 2147480"/>
                    <a:gd name="connsiteX46" fmla="*/ 1032491 w 2560638"/>
                    <a:gd name="connsiteY46" fmla="*/ 1796450 h 2147480"/>
                    <a:gd name="connsiteX47" fmla="*/ 960217 w 2560638"/>
                    <a:gd name="connsiteY47" fmla="*/ 1775801 h 2147480"/>
                    <a:gd name="connsiteX48" fmla="*/ 929242 w 2560638"/>
                    <a:gd name="connsiteY48" fmla="*/ 1765477 h 2147480"/>
                    <a:gd name="connsiteX49" fmla="*/ 898267 w 2560638"/>
                    <a:gd name="connsiteY49" fmla="*/ 1744828 h 2147480"/>
                    <a:gd name="connsiteX50" fmla="*/ 836318 w 2560638"/>
                    <a:gd name="connsiteY50" fmla="*/ 1724179 h 2147480"/>
                    <a:gd name="connsiteX51" fmla="*/ 805343 w 2560638"/>
                    <a:gd name="connsiteY51" fmla="*/ 1713855 h 2147480"/>
                    <a:gd name="connsiteX52" fmla="*/ 743394 w 2560638"/>
                    <a:gd name="connsiteY52" fmla="*/ 1703530 h 2147480"/>
                    <a:gd name="connsiteX53" fmla="*/ 712419 w 2560638"/>
                    <a:gd name="connsiteY53" fmla="*/ 1693206 h 2147480"/>
                    <a:gd name="connsiteX54" fmla="*/ 640145 w 2560638"/>
                    <a:gd name="connsiteY54" fmla="*/ 1672557 h 2147480"/>
                    <a:gd name="connsiteX55" fmla="*/ 598845 w 2560638"/>
                    <a:gd name="connsiteY55" fmla="*/ 1651908 h 2147480"/>
                    <a:gd name="connsiteX56" fmla="*/ 536896 w 2560638"/>
                    <a:gd name="connsiteY56" fmla="*/ 1641584 h 2147480"/>
                    <a:gd name="connsiteX57" fmla="*/ 237473 w 2560638"/>
                    <a:gd name="connsiteY57" fmla="*/ 1620935 h 2147480"/>
                    <a:gd name="connsiteX58" fmla="*/ 103249 w 2560638"/>
                    <a:gd name="connsiteY58" fmla="*/ 1610610 h 2147480"/>
                    <a:gd name="connsiteX59" fmla="*/ 0 w 2560638"/>
                    <a:gd name="connsiteY59" fmla="*/ 1600286 h 2147480"/>
                    <a:gd name="connsiteX60" fmla="*/ 0 w 2560638"/>
                    <a:gd name="connsiteY60" fmla="*/ 1600286 h 2147480"/>
                    <a:gd name="connsiteX61" fmla="*/ 0 w 2560638"/>
                    <a:gd name="connsiteY61" fmla="*/ 1600286 h 2147480"/>
                    <a:gd name="connsiteX62" fmla="*/ 836318 w 2560638"/>
                    <a:gd name="connsiteY62" fmla="*/ 10324 h 2147480"/>
                    <a:gd name="connsiteX0" fmla="*/ 836318 w 2560638"/>
                    <a:gd name="connsiteY0" fmla="*/ 10324 h 2147480"/>
                    <a:gd name="connsiteX1" fmla="*/ 836318 w 2560638"/>
                    <a:gd name="connsiteY1" fmla="*/ 10324 h 2147480"/>
                    <a:gd name="connsiteX2" fmla="*/ 1135740 w 2560638"/>
                    <a:gd name="connsiteY2" fmla="*/ 20649 h 2147480"/>
                    <a:gd name="connsiteX3" fmla="*/ 1177040 w 2560638"/>
                    <a:gd name="connsiteY3" fmla="*/ 30973 h 2147480"/>
                    <a:gd name="connsiteX4" fmla="*/ 1280289 w 2560638"/>
                    <a:gd name="connsiteY4" fmla="*/ 0 h 2147480"/>
                    <a:gd name="connsiteX5" fmla="*/ 1311264 w 2560638"/>
                    <a:gd name="connsiteY5" fmla="*/ 20649 h 2147480"/>
                    <a:gd name="connsiteX6" fmla="*/ 1393863 w 2560638"/>
                    <a:gd name="connsiteY6" fmla="*/ 61946 h 2147480"/>
                    <a:gd name="connsiteX7" fmla="*/ 1424838 w 2560638"/>
                    <a:gd name="connsiteY7" fmla="*/ 82595 h 2147480"/>
                    <a:gd name="connsiteX8" fmla="*/ 1548737 w 2560638"/>
                    <a:gd name="connsiteY8" fmla="*/ 103244 h 2147480"/>
                    <a:gd name="connsiteX9" fmla="*/ 1610686 w 2560638"/>
                    <a:gd name="connsiteY9" fmla="*/ 134217 h 2147480"/>
                    <a:gd name="connsiteX10" fmla="*/ 1682961 w 2560638"/>
                    <a:gd name="connsiteY10" fmla="*/ 154866 h 2147480"/>
                    <a:gd name="connsiteX11" fmla="*/ 1734585 w 2560638"/>
                    <a:gd name="connsiteY11" fmla="*/ 175515 h 2147480"/>
                    <a:gd name="connsiteX12" fmla="*/ 1796535 w 2560638"/>
                    <a:gd name="connsiteY12" fmla="*/ 196164 h 2147480"/>
                    <a:gd name="connsiteX13" fmla="*/ 1827509 w 2560638"/>
                    <a:gd name="connsiteY13" fmla="*/ 206488 h 2147480"/>
                    <a:gd name="connsiteX14" fmla="*/ 1920434 w 2560638"/>
                    <a:gd name="connsiteY14" fmla="*/ 196164 h 2147480"/>
                    <a:gd name="connsiteX15" fmla="*/ 1951408 w 2560638"/>
                    <a:gd name="connsiteY15" fmla="*/ 299408 h 2147480"/>
                    <a:gd name="connsiteX16" fmla="*/ 1982383 w 2560638"/>
                    <a:gd name="connsiteY16" fmla="*/ 309733 h 2147480"/>
                    <a:gd name="connsiteX17" fmla="*/ 2054658 w 2560638"/>
                    <a:gd name="connsiteY17" fmla="*/ 330381 h 2147480"/>
                    <a:gd name="connsiteX18" fmla="*/ 2106282 w 2560638"/>
                    <a:gd name="connsiteY18" fmla="*/ 402652 h 2147480"/>
                    <a:gd name="connsiteX19" fmla="*/ 2137257 w 2560638"/>
                    <a:gd name="connsiteY19" fmla="*/ 423301 h 2147480"/>
                    <a:gd name="connsiteX20" fmla="*/ 2168232 w 2560638"/>
                    <a:gd name="connsiteY20" fmla="*/ 454275 h 2147480"/>
                    <a:gd name="connsiteX21" fmla="*/ 2219856 w 2560638"/>
                    <a:gd name="connsiteY21" fmla="*/ 495572 h 2147480"/>
                    <a:gd name="connsiteX22" fmla="*/ 2281806 w 2560638"/>
                    <a:gd name="connsiteY22" fmla="*/ 557519 h 2147480"/>
                    <a:gd name="connsiteX23" fmla="*/ 2292131 w 2560638"/>
                    <a:gd name="connsiteY23" fmla="*/ 619465 h 2147480"/>
                    <a:gd name="connsiteX24" fmla="*/ 2323105 w 2560638"/>
                    <a:gd name="connsiteY24" fmla="*/ 640114 h 2147480"/>
                    <a:gd name="connsiteX25" fmla="*/ 2333430 w 2560638"/>
                    <a:gd name="connsiteY25" fmla="*/ 671088 h 2147480"/>
                    <a:gd name="connsiteX26" fmla="*/ 2374730 w 2560638"/>
                    <a:gd name="connsiteY26" fmla="*/ 733034 h 2147480"/>
                    <a:gd name="connsiteX27" fmla="*/ 2416029 w 2560638"/>
                    <a:gd name="connsiteY27" fmla="*/ 825954 h 2147480"/>
                    <a:gd name="connsiteX28" fmla="*/ 2467654 w 2560638"/>
                    <a:gd name="connsiteY28" fmla="*/ 836278 h 2147480"/>
                    <a:gd name="connsiteX29" fmla="*/ 2477979 w 2560638"/>
                    <a:gd name="connsiteY29" fmla="*/ 867252 h 2147480"/>
                    <a:gd name="connsiteX30" fmla="*/ 2508954 w 2560638"/>
                    <a:gd name="connsiteY30" fmla="*/ 877576 h 2147480"/>
                    <a:gd name="connsiteX31" fmla="*/ 2529603 w 2560638"/>
                    <a:gd name="connsiteY31" fmla="*/ 939523 h 2147480"/>
                    <a:gd name="connsiteX32" fmla="*/ 2560578 w 2560638"/>
                    <a:gd name="connsiteY32" fmla="*/ 970496 h 2147480"/>
                    <a:gd name="connsiteX33" fmla="*/ 2013358 w 2560638"/>
                    <a:gd name="connsiteY33" fmla="*/ 2044236 h 2147480"/>
                    <a:gd name="connsiteX34" fmla="*/ 1600361 w 2560638"/>
                    <a:gd name="connsiteY34" fmla="*/ 2147480 h 2147480"/>
                    <a:gd name="connsiteX35" fmla="*/ 1538412 w 2560638"/>
                    <a:gd name="connsiteY35" fmla="*/ 2075209 h 2147480"/>
                    <a:gd name="connsiteX36" fmla="*/ 1528087 w 2560638"/>
                    <a:gd name="connsiteY36" fmla="*/ 2044236 h 2147480"/>
                    <a:gd name="connsiteX37" fmla="*/ 1466138 w 2560638"/>
                    <a:gd name="connsiteY37" fmla="*/ 2013263 h 2147480"/>
                    <a:gd name="connsiteX38" fmla="*/ 1392994 w 2560638"/>
                    <a:gd name="connsiteY38" fmla="*/ 1988937 h 2147480"/>
                    <a:gd name="connsiteX39" fmla="*/ 1404188 w 2560638"/>
                    <a:gd name="connsiteY39" fmla="*/ 1930667 h 2147480"/>
                    <a:gd name="connsiteX40" fmla="*/ 1336819 w 2560638"/>
                    <a:gd name="connsiteY40" fmla="*/ 1938540 h 2147480"/>
                    <a:gd name="connsiteX41" fmla="*/ 1331914 w 2560638"/>
                    <a:gd name="connsiteY41" fmla="*/ 1899694 h 2147480"/>
                    <a:gd name="connsiteX42" fmla="*/ 1238990 w 2560638"/>
                    <a:gd name="connsiteY42" fmla="*/ 1868721 h 2147480"/>
                    <a:gd name="connsiteX43" fmla="*/ 1208015 w 2560638"/>
                    <a:gd name="connsiteY43" fmla="*/ 1858397 h 2147480"/>
                    <a:gd name="connsiteX44" fmla="*/ 1177040 w 2560638"/>
                    <a:gd name="connsiteY44" fmla="*/ 1837748 h 2147480"/>
                    <a:gd name="connsiteX45" fmla="*/ 1073791 w 2560638"/>
                    <a:gd name="connsiteY45" fmla="*/ 1817099 h 2147480"/>
                    <a:gd name="connsiteX46" fmla="*/ 1032491 w 2560638"/>
                    <a:gd name="connsiteY46" fmla="*/ 1796450 h 2147480"/>
                    <a:gd name="connsiteX47" fmla="*/ 960217 w 2560638"/>
                    <a:gd name="connsiteY47" fmla="*/ 1775801 h 2147480"/>
                    <a:gd name="connsiteX48" fmla="*/ 929242 w 2560638"/>
                    <a:gd name="connsiteY48" fmla="*/ 1765477 h 2147480"/>
                    <a:gd name="connsiteX49" fmla="*/ 898267 w 2560638"/>
                    <a:gd name="connsiteY49" fmla="*/ 1744828 h 2147480"/>
                    <a:gd name="connsiteX50" fmla="*/ 836318 w 2560638"/>
                    <a:gd name="connsiteY50" fmla="*/ 1724179 h 2147480"/>
                    <a:gd name="connsiteX51" fmla="*/ 805343 w 2560638"/>
                    <a:gd name="connsiteY51" fmla="*/ 1713855 h 2147480"/>
                    <a:gd name="connsiteX52" fmla="*/ 743394 w 2560638"/>
                    <a:gd name="connsiteY52" fmla="*/ 1703530 h 2147480"/>
                    <a:gd name="connsiteX53" fmla="*/ 712419 w 2560638"/>
                    <a:gd name="connsiteY53" fmla="*/ 1693206 h 2147480"/>
                    <a:gd name="connsiteX54" fmla="*/ 640145 w 2560638"/>
                    <a:gd name="connsiteY54" fmla="*/ 1672557 h 2147480"/>
                    <a:gd name="connsiteX55" fmla="*/ 598845 w 2560638"/>
                    <a:gd name="connsiteY55" fmla="*/ 1651908 h 2147480"/>
                    <a:gd name="connsiteX56" fmla="*/ 536896 w 2560638"/>
                    <a:gd name="connsiteY56" fmla="*/ 1641584 h 2147480"/>
                    <a:gd name="connsiteX57" fmla="*/ 237473 w 2560638"/>
                    <a:gd name="connsiteY57" fmla="*/ 1620935 h 2147480"/>
                    <a:gd name="connsiteX58" fmla="*/ 103249 w 2560638"/>
                    <a:gd name="connsiteY58" fmla="*/ 1610610 h 2147480"/>
                    <a:gd name="connsiteX59" fmla="*/ 0 w 2560638"/>
                    <a:gd name="connsiteY59" fmla="*/ 1600286 h 2147480"/>
                    <a:gd name="connsiteX60" fmla="*/ 0 w 2560638"/>
                    <a:gd name="connsiteY60" fmla="*/ 1600286 h 2147480"/>
                    <a:gd name="connsiteX61" fmla="*/ 0 w 2560638"/>
                    <a:gd name="connsiteY61" fmla="*/ 1600286 h 2147480"/>
                    <a:gd name="connsiteX62" fmla="*/ 836318 w 2560638"/>
                    <a:gd name="connsiteY62" fmla="*/ 10324 h 2147480"/>
                    <a:gd name="connsiteX0" fmla="*/ 836318 w 2560638"/>
                    <a:gd name="connsiteY0" fmla="*/ 10324 h 2147480"/>
                    <a:gd name="connsiteX1" fmla="*/ 836318 w 2560638"/>
                    <a:gd name="connsiteY1" fmla="*/ 10324 h 2147480"/>
                    <a:gd name="connsiteX2" fmla="*/ 1135740 w 2560638"/>
                    <a:gd name="connsiteY2" fmla="*/ 20649 h 2147480"/>
                    <a:gd name="connsiteX3" fmla="*/ 1177040 w 2560638"/>
                    <a:gd name="connsiteY3" fmla="*/ 30973 h 2147480"/>
                    <a:gd name="connsiteX4" fmla="*/ 1280289 w 2560638"/>
                    <a:gd name="connsiteY4" fmla="*/ 0 h 2147480"/>
                    <a:gd name="connsiteX5" fmla="*/ 1311264 w 2560638"/>
                    <a:gd name="connsiteY5" fmla="*/ 20649 h 2147480"/>
                    <a:gd name="connsiteX6" fmla="*/ 1393863 w 2560638"/>
                    <a:gd name="connsiteY6" fmla="*/ 61946 h 2147480"/>
                    <a:gd name="connsiteX7" fmla="*/ 1424838 w 2560638"/>
                    <a:gd name="connsiteY7" fmla="*/ 82595 h 2147480"/>
                    <a:gd name="connsiteX8" fmla="*/ 1548737 w 2560638"/>
                    <a:gd name="connsiteY8" fmla="*/ 103244 h 2147480"/>
                    <a:gd name="connsiteX9" fmla="*/ 1610686 w 2560638"/>
                    <a:gd name="connsiteY9" fmla="*/ 134217 h 2147480"/>
                    <a:gd name="connsiteX10" fmla="*/ 1682961 w 2560638"/>
                    <a:gd name="connsiteY10" fmla="*/ 154866 h 2147480"/>
                    <a:gd name="connsiteX11" fmla="*/ 1734585 w 2560638"/>
                    <a:gd name="connsiteY11" fmla="*/ 175515 h 2147480"/>
                    <a:gd name="connsiteX12" fmla="*/ 1796535 w 2560638"/>
                    <a:gd name="connsiteY12" fmla="*/ 196164 h 2147480"/>
                    <a:gd name="connsiteX13" fmla="*/ 1827509 w 2560638"/>
                    <a:gd name="connsiteY13" fmla="*/ 206488 h 2147480"/>
                    <a:gd name="connsiteX14" fmla="*/ 1920434 w 2560638"/>
                    <a:gd name="connsiteY14" fmla="*/ 196164 h 2147480"/>
                    <a:gd name="connsiteX15" fmla="*/ 1951408 w 2560638"/>
                    <a:gd name="connsiteY15" fmla="*/ 299408 h 2147480"/>
                    <a:gd name="connsiteX16" fmla="*/ 1982383 w 2560638"/>
                    <a:gd name="connsiteY16" fmla="*/ 309733 h 2147480"/>
                    <a:gd name="connsiteX17" fmla="*/ 2054658 w 2560638"/>
                    <a:gd name="connsiteY17" fmla="*/ 330381 h 2147480"/>
                    <a:gd name="connsiteX18" fmla="*/ 2106282 w 2560638"/>
                    <a:gd name="connsiteY18" fmla="*/ 402652 h 2147480"/>
                    <a:gd name="connsiteX19" fmla="*/ 2137257 w 2560638"/>
                    <a:gd name="connsiteY19" fmla="*/ 423301 h 2147480"/>
                    <a:gd name="connsiteX20" fmla="*/ 2168232 w 2560638"/>
                    <a:gd name="connsiteY20" fmla="*/ 454275 h 2147480"/>
                    <a:gd name="connsiteX21" fmla="*/ 2219856 w 2560638"/>
                    <a:gd name="connsiteY21" fmla="*/ 495572 h 2147480"/>
                    <a:gd name="connsiteX22" fmla="*/ 2281806 w 2560638"/>
                    <a:gd name="connsiteY22" fmla="*/ 557519 h 2147480"/>
                    <a:gd name="connsiteX23" fmla="*/ 2292131 w 2560638"/>
                    <a:gd name="connsiteY23" fmla="*/ 619465 h 2147480"/>
                    <a:gd name="connsiteX24" fmla="*/ 2323105 w 2560638"/>
                    <a:gd name="connsiteY24" fmla="*/ 640114 h 2147480"/>
                    <a:gd name="connsiteX25" fmla="*/ 2333430 w 2560638"/>
                    <a:gd name="connsiteY25" fmla="*/ 671088 h 2147480"/>
                    <a:gd name="connsiteX26" fmla="*/ 2374730 w 2560638"/>
                    <a:gd name="connsiteY26" fmla="*/ 733034 h 2147480"/>
                    <a:gd name="connsiteX27" fmla="*/ 2416029 w 2560638"/>
                    <a:gd name="connsiteY27" fmla="*/ 825954 h 2147480"/>
                    <a:gd name="connsiteX28" fmla="*/ 2467654 w 2560638"/>
                    <a:gd name="connsiteY28" fmla="*/ 836278 h 2147480"/>
                    <a:gd name="connsiteX29" fmla="*/ 2477979 w 2560638"/>
                    <a:gd name="connsiteY29" fmla="*/ 867252 h 2147480"/>
                    <a:gd name="connsiteX30" fmla="*/ 2508954 w 2560638"/>
                    <a:gd name="connsiteY30" fmla="*/ 877576 h 2147480"/>
                    <a:gd name="connsiteX31" fmla="*/ 2529603 w 2560638"/>
                    <a:gd name="connsiteY31" fmla="*/ 939523 h 2147480"/>
                    <a:gd name="connsiteX32" fmla="*/ 2560578 w 2560638"/>
                    <a:gd name="connsiteY32" fmla="*/ 970496 h 2147480"/>
                    <a:gd name="connsiteX33" fmla="*/ 2013358 w 2560638"/>
                    <a:gd name="connsiteY33" fmla="*/ 2044236 h 2147480"/>
                    <a:gd name="connsiteX34" fmla="*/ 1600361 w 2560638"/>
                    <a:gd name="connsiteY34" fmla="*/ 2147480 h 2147480"/>
                    <a:gd name="connsiteX35" fmla="*/ 1538412 w 2560638"/>
                    <a:gd name="connsiteY35" fmla="*/ 2075209 h 2147480"/>
                    <a:gd name="connsiteX36" fmla="*/ 1528087 w 2560638"/>
                    <a:gd name="connsiteY36" fmla="*/ 2044236 h 2147480"/>
                    <a:gd name="connsiteX37" fmla="*/ 1466138 w 2560638"/>
                    <a:gd name="connsiteY37" fmla="*/ 2013263 h 2147480"/>
                    <a:gd name="connsiteX38" fmla="*/ 1392994 w 2560638"/>
                    <a:gd name="connsiteY38" fmla="*/ 1988937 h 2147480"/>
                    <a:gd name="connsiteX39" fmla="*/ 1404188 w 2560638"/>
                    <a:gd name="connsiteY39" fmla="*/ 1930667 h 2147480"/>
                    <a:gd name="connsiteX40" fmla="*/ 1336819 w 2560638"/>
                    <a:gd name="connsiteY40" fmla="*/ 1938540 h 2147480"/>
                    <a:gd name="connsiteX41" fmla="*/ 1331914 w 2560638"/>
                    <a:gd name="connsiteY41" fmla="*/ 1899694 h 2147480"/>
                    <a:gd name="connsiteX42" fmla="*/ 1238990 w 2560638"/>
                    <a:gd name="connsiteY42" fmla="*/ 1868721 h 2147480"/>
                    <a:gd name="connsiteX43" fmla="*/ 1208015 w 2560638"/>
                    <a:gd name="connsiteY43" fmla="*/ 1858397 h 2147480"/>
                    <a:gd name="connsiteX44" fmla="*/ 1177040 w 2560638"/>
                    <a:gd name="connsiteY44" fmla="*/ 1837748 h 2147480"/>
                    <a:gd name="connsiteX45" fmla="*/ 1073791 w 2560638"/>
                    <a:gd name="connsiteY45" fmla="*/ 1817099 h 2147480"/>
                    <a:gd name="connsiteX46" fmla="*/ 1032491 w 2560638"/>
                    <a:gd name="connsiteY46" fmla="*/ 1796450 h 2147480"/>
                    <a:gd name="connsiteX47" fmla="*/ 960217 w 2560638"/>
                    <a:gd name="connsiteY47" fmla="*/ 1775801 h 2147480"/>
                    <a:gd name="connsiteX48" fmla="*/ 929242 w 2560638"/>
                    <a:gd name="connsiteY48" fmla="*/ 1765477 h 2147480"/>
                    <a:gd name="connsiteX49" fmla="*/ 898267 w 2560638"/>
                    <a:gd name="connsiteY49" fmla="*/ 1744828 h 2147480"/>
                    <a:gd name="connsiteX50" fmla="*/ 836318 w 2560638"/>
                    <a:gd name="connsiteY50" fmla="*/ 1724179 h 2147480"/>
                    <a:gd name="connsiteX51" fmla="*/ 805343 w 2560638"/>
                    <a:gd name="connsiteY51" fmla="*/ 1713855 h 2147480"/>
                    <a:gd name="connsiteX52" fmla="*/ 743394 w 2560638"/>
                    <a:gd name="connsiteY52" fmla="*/ 1703530 h 2147480"/>
                    <a:gd name="connsiteX53" fmla="*/ 712419 w 2560638"/>
                    <a:gd name="connsiteY53" fmla="*/ 1693206 h 2147480"/>
                    <a:gd name="connsiteX54" fmla="*/ 640145 w 2560638"/>
                    <a:gd name="connsiteY54" fmla="*/ 1672557 h 2147480"/>
                    <a:gd name="connsiteX55" fmla="*/ 598845 w 2560638"/>
                    <a:gd name="connsiteY55" fmla="*/ 1651908 h 2147480"/>
                    <a:gd name="connsiteX56" fmla="*/ 532347 w 2560638"/>
                    <a:gd name="connsiteY56" fmla="*/ 1759864 h 2147480"/>
                    <a:gd name="connsiteX57" fmla="*/ 237473 w 2560638"/>
                    <a:gd name="connsiteY57" fmla="*/ 1620935 h 2147480"/>
                    <a:gd name="connsiteX58" fmla="*/ 103249 w 2560638"/>
                    <a:gd name="connsiteY58" fmla="*/ 1610610 h 2147480"/>
                    <a:gd name="connsiteX59" fmla="*/ 0 w 2560638"/>
                    <a:gd name="connsiteY59" fmla="*/ 1600286 h 2147480"/>
                    <a:gd name="connsiteX60" fmla="*/ 0 w 2560638"/>
                    <a:gd name="connsiteY60" fmla="*/ 1600286 h 2147480"/>
                    <a:gd name="connsiteX61" fmla="*/ 0 w 2560638"/>
                    <a:gd name="connsiteY61" fmla="*/ 1600286 h 2147480"/>
                    <a:gd name="connsiteX62" fmla="*/ 836318 w 2560638"/>
                    <a:gd name="connsiteY62" fmla="*/ 10324 h 2147480"/>
                    <a:gd name="connsiteX0" fmla="*/ 836318 w 2560638"/>
                    <a:gd name="connsiteY0" fmla="*/ 10324 h 2220267"/>
                    <a:gd name="connsiteX1" fmla="*/ 836318 w 2560638"/>
                    <a:gd name="connsiteY1" fmla="*/ 10324 h 2220267"/>
                    <a:gd name="connsiteX2" fmla="*/ 1135740 w 2560638"/>
                    <a:gd name="connsiteY2" fmla="*/ 20649 h 2220267"/>
                    <a:gd name="connsiteX3" fmla="*/ 1177040 w 2560638"/>
                    <a:gd name="connsiteY3" fmla="*/ 30973 h 2220267"/>
                    <a:gd name="connsiteX4" fmla="*/ 1280289 w 2560638"/>
                    <a:gd name="connsiteY4" fmla="*/ 0 h 2220267"/>
                    <a:gd name="connsiteX5" fmla="*/ 1311264 w 2560638"/>
                    <a:gd name="connsiteY5" fmla="*/ 20649 h 2220267"/>
                    <a:gd name="connsiteX6" fmla="*/ 1393863 w 2560638"/>
                    <a:gd name="connsiteY6" fmla="*/ 61946 h 2220267"/>
                    <a:gd name="connsiteX7" fmla="*/ 1424838 w 2560638"/>
                    <a:gd name="connsiteY7" fmla="*/ 82595 h 2220267"/>
                    <a:gd name="connsiteX8" fmla="*/ 1548737 w 2560638"/>
                    <a:gd name="connsiteY8" fmla="*/ 103244 h 2220267"/>
                    <a:gd name="connsiteX9" fmla="*/ 1610686 w 2560638"/>
                    <a:gd name="connsiteY9" fmla="*/ 134217 h 2220267"/>
                    <a:gd name="connsiteX10" fmla="*/ 1682961 w 2560638"/>
                    <a:gd name="connsiteY10" fmla="*/ 154866 h 2220267"/>
                    <a:gd name="connsiteX11" fmla="*/ 1734585 w 2560638"/>
                    <a:gd name="connsiteY11" fmla="*/ 175515 h 2220267"/>
                    <a:gd name="connsiteX12" fmla="*/ 1796535 w 2560638"/>
                    <a:gd name="connsiteY12" fmla="*/ 196164 h 2220267"/>
                    <a:gd name="connsiteX13" fmla="*/ 1827509 w 2560638"/>
                    <a:gd name="connsiteY13" fmla="*/ 206488 h 2220267"/>
                    <a:gd name="connsiteX14" fmla="*/ 1920434 w 2560638"/>
                    <a:gd name="connsiteY14" fmla="*/ 196164 h 2220267"/>
                    <a:gd name="connsiteX15" fmla="*/ 1951408 w 2560638"/>
                    <a:gd name="connsiteY15" fmla="*/ 299408 h 2220267"/>
                    <a:gd name="connsiteX16" fmla="*/ 1982383 w 2560638"/>
                    <a:gd name="connsiteY16" fmla="*/ 309733 h 2220267"/>
                    <a:gd name="connsiteX17" fmla="*/ 2054658 w 2560638"/>
                    <a:gd name="connsiteY17" fmla="*/ 330381 h 2220267"/>
                    <a:gd name="connsiteX18" fmla="*/ 2106282 w 2560638"/>
                    <a:gd name="connsiteY18" fmla="*/ 402652 h 2220267"/>
                    <a:gd name="connsiteX19" fmla="*/ 2137257 w 2560638"/>
                    <a:gd name="connsiteY19" fmla="*/ 423301 h 2220267"/>
                    <a:gd name="connsiteX20" fmla="*/ 2168232 w 2560638"/>
                    <a:gd name="connsiteY20" fmla="*/ 454275 h 2220267"/>
                    <a:gd name="connsiteX21" fmla="*/ 2219856 w 2560638"/>
                    <a:gd name="connsiteY21" fmla="*/ 495572 h 2220267"/>
                    <a:gd name="connsiteX22" fmla="*/ 2281806 w 2560638"/>
                    <a:gd name="connsiteY22" fmla="*/ 557519 h 2220267"/>
                    <a:gd name="connsiteX23" fmla="*/ 2292131 w 2560638"/>
                    <a:gd name="connsiteY23" fmla="*/ 619465 h 2220267"/>
                    <a:gd name="connsiteX24" fmla="*/ 2323105 w 2560638"/>
                    <a:gd name="connsiteY24" fmla="*/ 640114 h 2220267"/>
                    <a:gd name="connsiteX25" fmla="*/ 2333430 w 2560638"/>
                    <a:gd name="connsiteY25" fmla="*/ 671088 h 2220267"/>
                    <a:gd name="connsiteX26" fmla="*/ 2374730 w 2560638"/>
                    <a:gd name="connsiteY26" fmla="*/ 733034 h 2220267"/>
                    <a:gd name="connsiteX27" fmla="*/ 2416029 w 2560638"/>
                    <a:gd name="connsiteY27" fmla="*/ 825954 h 2220267"/>
                    <a:gd name="connsiteX28" fmla="*/ 2467654 w 2560638"/>
                    <a:gd name="connsiteY28" fmla="*/ 836278 h 2220267"/>
                    <a:gd name="connsiteX29" fmla="*/ 2477979 w 2560638"/>
                    <a:gd name="connsiteY29" fmla="*/ 867252 h 2220267"/>
                    <a:gd name="connsiteX30" fmla="*/ 2508954 w 2560638"/>
                    <a:gd name="connsiteY30" fmla="*/ 877576 h 2220267"/>
                    <a:gd name="connsiteX31" fmla="*/ 2529603 w 2560638"/>
                    <a:gd name="connsiteY31" fmla="*/ 939523 h 2220267"/>
                    <a:gd name="connsiteX32" fmla="*/ 2560578 w 2560638"/>
                    <a:gd name="connsiteY32" fmla="*/ 970496 h 2220267"/>
                    <a:gd name="connsiteX33" fmla="*/ 2013358 w 2560638"/>
                    <a:gd name="connsiteY33" fmla="*/ 2044236 h 2220267"/>
                    <a:gd name="connsiteX34" fmla="*/ 1627656 w 2560638"/>
                    <a:gd name="connsiteY34" fmla="*/ 2220267 h 2220267"/>
                    <a:gd name="connsiteX35" fmla="*/ 1538412 w 2560638"/>
                    <a:gd name="connsiteY35" fmla="*/ 2075209 h 2220267"/>
                    <a:gd name="connsiteX36" fmla="*/ 1528087 w 2560638"/>
                    <a:gd name="connsiteY36" fmla="*/ 2044236 h 2220267"/>
                    <a:gd name="connsiteX37" fmla="*/ 1466138 w 2560638"/>
                    <a:gd name="connsiteY37" fmla="*/ 2013263 h 2220267"/>
                    <a:gd name="connsiteX38" fmla="*/ 1392994 w 2560638"/>
                    <a:gd name="connsiteY38" fmla="*/ 1988937 h 2220267"/>
                    <a:gd name="connsiteX39" fmla="*/ 1404188 w 2560638"/>
                    <a:gd name="connsiteY39" fmla="*/ 1930667 h 2220267"/>
                    <a:gd name="connsiteX40" fmla="*/ 1336819 w 2560638"/>
                    <a:gd name="connsiteY40" fmla="*/ 1938540 h 2220267"/>
                    <a:gd name="connsiteX41" fmla="*/ 1331914 w 2560638"/>
                    <a:gd name="connsiteY41" fmla="*/ 1899694 h 2220267"/>
                    <a:gd name="connsiteX42" fmla="*/ 1238990 w 2560638"/>
                    <a:gd name="connsiteY42" fmla="*/ 1868721 h 2220267"/>
                    <a:gd name="connsiteX43" fmla="*/ 1208015 w 2560638"/>
                    <a:gd name="connsiteY43" fmla="*/ 1858397 h 2220267"/>
                    <a:gd name="connsiteX44" fmla="*/ 1177040 w 2560638"/>
                    <a:gd name="connsiteY44" fmla="*/ 1837748 h 2220267"/>
                    <a:gd name="connsiteX45" fmla="*/ 1073791 w 2560638"/>
                    <a:gd name="connsiteY45" fmla="*/ 1817099 h 2220267"/>
                    <a:gd name="connsiteX46" fmla="*/ 1032491 w 2560638"/>
                    <a:gd name="connsiteY46" fmla="*/ 1796450 h 2220267"/>
                    <a:gd name="connsiteX47" fmla="*/ 960217 w 2560638"/>
                    <a:gd name="connsiteY47" fmla="*/ 1775801 h 2220267"/>
                    <a:gd name="connsiteX48" fmla="*/ 929242 w 2560638"/>
                    <a:gd name="connsiteY48" fmla="*/ 1765477 h 2220267"/>
                    <a:gd name="connsiteX49" fmla="*/ 898267 w 2560638"/>
                    <a:gd name="connsiteY49" fmla="*/ 1744828 h 2220267"/>
                    <a:gd name="connsiteX50" fmla="*/ 836318 w 2560638"/>
                    <a:gd name="connsiteY50" fmla="*/ 1724179 h 2220267"/>
                    <a:gd name="connsiteX51" fmla="*/ 805343 w 2560638"/>
                    <a:gd name="connsiteY51" fmla="*/ 1713855 h 2220267"/>
                    <a:gd name="connsiteX52" fmla="*/ 743394 w 2560638"/>
                    <a:gd name="connsiteY52" fmla="*/ 1703530 h 2220267"/>
                    <a:gd name="connsiteX53" fmla="*/ 712419 w 2560638"/>
                    <a:gd name="connsiteY53" fmla="*/ 1693206 h 2220267"/>
                    <a:gd name="connsiteX54" fmla="*/ 640145 w 2560638"/>
                    <a:gd name="connsiteY54" fmla="*/ 1672557 h 2220267"/>
                    <a:gd name="connsiteX55" fmla="*/ 598845 w 2560638"/>
                    <a:gd name="connsiteY55" fmla="*/ 1651908 h 2220267"/>
                    <a:gd name="connsiteX56" fmla="*/ 532347 w 2560638"/>
                    <a:gd name="connsiteY56" fmla="*/ 1759864 h 2220267"/>
                    <a:gd name="connsiteX57" fmla="*/ 237473 w 2560638"/>
                    <a:gd name="connsiteY57" fmla="*/ 1620935 h 2220267"/>
                    <a:gd name="connsiteX58" fmla="*/ 103249 w 2560638"/>
                    <a:gd name="connsiteY58" fmla="*/ 1610610 h 2220267"/>
                    <a:gd name="connsiteX59" fmla="*/ 0 w 2560638"/>
                    <a:gd name="connsiteY59" fmla="*/ 1600286 h 2220267"/>
                    <a:gd name="connsiteX60" fmla="*/ 0 w 2560638"/>
                    <a:gd name="connsiteY60" fmla="*/ 1600286 h 2220267"/>
                    <a:gd name="connsiteX61" fmla="*/ 0 w 2560638"/>
                    <a:gd name="connsiteY61" fmla="*/ 1600286 h 2220267"/>
                    <a:gd name="connsiteX62" fmla="*/ 836318 w 2560638"/>
                    <a:gd name="connsiteY62" fmla="*/ 10324 h 2220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560638" h="2220267">
                      <a:moveTo>
                        <a:pt x="836318" y="10324"/>
                      </a:moveTo>
                      <a:lnTo>
                        <a:pt x="836318" y="10324"/>
                      </a:lnTo>
                      <a:cubicBezTo>
                        <a:pt x="936125" y="13766"/>
                        <a:pt x="1036056" y="14608"/>
                        <a:pt x="1135740" y="20649"/>
                      </a:cubicBezTo>
                      <a:cubicBezTo>
                        <a:pt x="1149904" y="21507"/>
                        <a:pt x="1162908" y="32258"/>
                        <a:pt x="1177040" y="30973"/>
                      </a:cubicBezTo>
                      <a:cubicBezTo>
                        <a:pt x="1193287" y="29496"/>
                        <a:pt x="1254427" y="8620"/>
                        <a:pt x="1280289" y="0"/>
                      </a:cubicBezTo>
                      <a:cubicBezTo>
                        <a:pt x="1290614" y="6883"/>
                        <a:pt x="1300370" y="14707"/>
                        <a:pt x="1311264" y="20649"/>
                      </a:cubicBezTo>
                      <a:cubicBezTo>
                        <a:pt x="1338288" y="35389"/>
                        <a:pt x="1368250" y="44872"/>
                        <a:pt x="1393863" y="61946"/>
                      </a:cubicBezTo>
                      <a:cubicBezTo>
                        <a:pt x="1404188" y="68829"/>
                        <a:pt x="1413432" y="77707"/>
                        <a:pt x="1424838" y="82595"/>
                      </a:cubicBezTo>
                      <a:cubicBezTo>
                        <a:pt x="1452931" y="94634"/>
                        <a:pt x="1530518" y="100967"/>
                        <a:pt x="1548737" y="103244"/>
                      </a:cubicBezTo>
                      <a:cubicBezTo>
                        <a:pt x="1626595" y="129197"/>
                        <a:pt x="1530625" y="94188"/>
                        <a:pt x="1610686" y="134217"/>
                      </a:cubicBezTo>
                      <a:cubicBezTo>
                        <a:pt x="1630580" y="144164"/>
                        <a:pt x="1663102" y="148247"/>
                        <a:pt x="1682961" y="154866"/>
                      </a:cubicBezTo>
                      <a:cubicBezTo>
                        <a:pt x="1700544" y="160727"/>
                        <a:pt x="1717167" y="169182"/>
                        <a:pt x="1734585" y="175515"/>
                      </a:cubicBezTo>
                      <a:cubicBezTo>
                        <a:pt x="1755041" y="182953"/>
                        <a:pt x="1775885" y="189281"/>
                        <a:pt x="1796535" y="196164"/>
                      </a:cubicBezTo>
                      <a:lnTo>
                        <a:pt x="1827509" y="206488"/>
                      </a:lnTo>
                      <a:cubicBezTo>
                        <a:pt x="1858484" y="203047"/>
                        <a:pt x="1893074" y="181241"/>
                        <a:pt x="1920434" y="196164"/>
                      </a:cubicBezTo>
                      <a:cubicBezTo>
                        <a:pt x="1975268" y="226072"/>
                        <a:pt x="1919612" y="267612"/>
                        <a:pt x="1951408" y="299408"/>
                      </a:cubicBezTo>
                      <a:cubicBezTo>
                        <a:pt x="1959104" y="307104"/>
                        <a:pt x="1971958" y="306606"/>
                        <a:pt x="1982383" y="309733"/>
                      </a:cubicBezTo>
                      <a:cubicBezTo>
                        <a:pt x="2006382" y="316932"/>
                        <a:pt x="2030566" y="323498"/>
                        <a:pt x="2054658" y="330381"/>
                      </a:cubicBezTo>
                      <a:cubicBezTo>
                        <a:pt x="2066387" y="347974"/>
                        <a:pt x="2093468" y="389839"/>
                        <a:pt x="2106282" y="402652"/>
                      </a:cubicBezTo>
                      <a:cubicBezTo>
                        <a:pt x="2115057" y="411426"/>
                        <a:pt x="2127724" y="415357"/>
                        <a:pt x="2137257" y="423301"/>
                      </a:cubicBezTo>
                      <a:cubicBezTo>
                        <a:pt x="2148474" y="432648"/>
                        <a:pt x="2157907" y="443950"/>
                        <a:pt x="2168232" y="454275"/>
                      </a:cubicBezTo>
                      <a:cubicBezTo>
                        <a:pt x="2190824" y="522052"/>
                        <a:pt x="2157853" y="452172"/>
                        <a:pt x="2219856" y="495572"/>
                      </a:cubicBezTo>
                      <a:cubicBezTo>
                        <a:pt x="2243780" y="512318"/>
                        <a:pt x="2281806" y="557519"/>
                        <a:pt x="2281806" y="557519"/>
                      </a:cubicBezTo>
                      <a:cubicBezTo>
                        <a:pt x="2285248" y="578168"/>
                        <a:pt x="2282769" y="600742"/>
                        <a:pt x="2292131" y="619465"/>
                      </a:cubicBezTo>
                      <a:cubicBezTo>
                        <a:pt x="2297680" y="630564"/>
                        <a:pt x="2315353" y="630425"/>
                        <a:pt x="2323105" y="640114"/>
                      </a:cubicBezTo>
                      <a:cubicBezTo>
                        <a:pt x="2329904" y="648612"/>
                        <a:pt x="2328144" y="661575"/>
                        <a:pt x="2333430" y="671088"/>
                      </a:cubicBezTo>
                      <a:cubicBezTo>
                        <a:pt x="2345483" y="692782"/>
                        <a:pt x="2366882" y="709491"/>
                        <a:pt x="2374730" y="733034"/>
                      </a:cubicBezTo>
                      <a:cubicBezTo>
                        <a:pt x="2377356" y="740910"/>
                        <a:pt x="2395819" y="814406"/>
                        <a:pt x="2416029" y="825954"/>
                      </a:cubicBezTo>
                      <a:cubicBezTo>
                        <a:pt x="2431266" y="834660"/>
                        <a:pt x="2450446" y="832837"/>
                        <a:pt x="2467654" y="836278"/>
                      </a:cubicBezTo>
                      <a:cubicBezTo>
                        <a:pt x="2471096" y="846603"/>
                        <a:pt x="2470283" y="859557"/>
                        <a:pt x="2477979" y="867252"/>
                      </a:cubicBezTo>
                      <a:cubicBezTo>
                        <a:pt x="2485675" y="874948"/>
                        <a:pt x="2502628" y="868720"/>
                        <a:pt x="2508954" y="877576"/>
                      </a:cubicBezTo>
                      <a:cubicBezTo>
                        <a:pt x="2521606" y="895287"/>
                        <a:pt x="2511492" y="927450"/>
                        <a:pt x="2529603" y="939523"/>
                      </a:cubicBezTo>
                      <a:cubicBezTo>
                        <a:pt x="2563442" y="962080"/>
                        <a:pt x="2560578" y="947762"/>
                        <a:pt x="2560578" y="970496"/>
                      </a:cubicBezTo>
                      <a:lnTo>
                        <a:pt x="2013358" y="2044236"/>
                      </a:lnTo>
                      <a:lnTo>
                        <a:pt x="1627656" y="2220267"/>
                      </a:lnTo>
                      <a:cubicBezTo>
                        <a:pt x="1607006" y="2196177"/>
                        <a:pt x="1555007" y="2104547"/>
                        <a:pt x="1538412" y="2075209"/>
                      </a:cubicBezTo>
                      <a:cubicBezTo>
                        <a:pt x="1521817" y="2045871"/>
                        <a:pt x="1534886" y="2052734"/>
                        <a:pt x="1528087" y="2044236"/>
                      </a:cubicBezTo>
                      <a:cubicBezTo>
                        <a:pt x="1513530" y="2026041"/>
                        <a:pt x="1486543" y="2020064"/>
                        <a:pt x="1466138" y="2013263"/>
                      </a:cubicBezTo>
                      <a:cubicBezTo>
                        <a:pt x="1446037" y="1952964"/>
                        <a:pt x="1439696" y="2035638"/>
                        <a:pt x="1392994" y="1988937"/>
                      </a:cubicBezTo>
                      <a:cubicBezTo>
                        <a:pt x="1384219" y="1980163"/>
                        <a:pt x="1413551" y="1939067"/>
                        <a:pt x="1404188" y="1930667"/>
                      </a:cubicBezTo>
                      <a:cubicBezTo>
                        <a:pt x="1394825" y="1922267"/>
                        <a:pt x="1346823" y="1942827"/>
                        <a:pt x="1336819" y="1938540"/>
                      </a:cubicBezTo>
                      <a:cubicBezTo>
                        <a:pt x="1322672" y="1932477"/>
                        <a:pt x="1346204" y="1905410"/>
                        <a:pt x="1331914" y="1899694"/>
                      </a:cubicBezTo>
                      <a:lnTo>
                        <a:pt x="1238990" y="1868721"/>
                      </a:lnTo>
                      <a:lnTo>
                        <a:pt x="1208015" y="1858397"/>
                      </a:lnTo>
                      <a:cubicBezTo>
                        <a:pt x="1197690" y="1851514"/>
                        <a:pt x="1188446" y="1842636"/>
                        <a:pt x="1177040" y="1837748"/>
                      </a:cubicBezTo>
                      <a:cubicBezTo>
                        <a:pt x="1157434" y="1829346"/>
                        <a:pt x="1087772" y="1819429"/>
                        <a:pt x="1073791" y="1817099"/>
                      </a:cubicBezTo>
                      <a:cubicBezTo>
                        <a:pt x="1060024" y="1810216"/>
                        <a:pt x="1046638" y="1802513"/>
                        <a:pt x="1032491" y="1796450"/>
                      </a:cubicBezTo>
                      <a:cubicBezTo>
                        <a:pt x="1007741" y="1785843"/>
                        <a:pt x="986407" y="1783283"/>
                        <a:pt x="960217" y="1775801"/>
                      </a:cubicBezTo>
                      <a:cubicBezTo>
                        <a:pt x="949752" y="1772811"/>
                        <a:pt x="939567" y="1768918"/>
                        <a:pt x="929242" y="1765477"/>
                      </a:cubicBezTo>
                      <a:cubicBezTo>
                        <a:pt x="918917" y="1758594"/>
                        <a:pt x="909606" y="1749868"/>
                        <a:pt x="898267" y="1744828"/>
                      </a:cubicBezTo>
                      <a:cubicBezTo>
                        <a:pt x="878376" y="1735988"/>
                        <a:pt x="856968" y="1731062"/>
                        <a:pt x="836318" y="1724179"/>
                      </a:cubicBezTo>
                      <a:cubicBezTo>
                        <a:pt x="825993" y="1720738"/>
                        <a:pt x="816078" y="1715644"/>
                        <a:pt x="805343" y="1713855"/>
                      </a:cubicBezTo>
                      <a:cubicBezTo>
                        <a:pt x="784693" y="1710413"/>
                        <a:pt x="763830" y="1708071"/>
                        <a:pt x="743394" y="1703530"/>
                      </a:cubicBezTo>
                      <a:cubicBezTo>
                        <a:pt x="732770" y="1701169"/>
                        <a:pt x="722884" y="1696196"/>
                        <a:pt x="712419" y="1693206"/>
                      </a:cubicBezTo>
                      <a:cubicBezTo>
                        <a:pt x="686229" y="1685724"/>
                        <a:pt x="664895" y="1683164"/>
                        <a:pt x="640145" y="1672557"/>
                      </a:cubicBezTo>
                      <a:cubicBezTo>
                        <a:pt x="625998" y="1666494"/>
                        <a:pt x="616811" y="1637357"/>
                        <a:pt x="598845" y="1651908"/>
                      </a:cubicBezTo>
                      <a:cubicBezTo>
                        <a:pt x="580879" y="1666459"/>
                        <a:pt x="553205" y="1761652"/>
                        <a:pt x="532347" y="1759864"/>
                      </a:cubicBezTo>
                      <a:cubicBezTo>
                        <a:pt x="432668" y="1751321"/>
                        <a:pt x="308989" y="1645811"/>
                        <a:pt x="237473" y="1620935"/>
                      </a:cubicBezTo>
                      <a:cubicBezTo>
                        <a:pt x="165957" y="1596059"/>
                        <a:pt x="147990" y="1614052"/>
                        <a:pt x="103249" y="1610610"/>
                      </a:cubicBezTo>
                      <a:cubicBezTo>
                        <a:pt x="34751" y="1596911"/>
                        <a:pt x="69174" y="1600286"/>
                        <a:pt x="0" y="1600286"/>
                      </a:cubicBezTo>
                      <a:lnTo>
                        <a:pt x="0" y="1600286"/>
                      </a:lnTo>
                      <a:lnTo>
                        <a:pt x="0" y="1600286"/>
                      </a:lnTo>
                      <a:lnTo>
                        <a:pt x="836318" y="1032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50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2" name="Forma libre 11"/>
                <p:cNvSpPr/>
                <p:nvPr/>
              </p:nvSpPr>
              <p:spPr>
                <a:xfrm>
                  <a:off x="5041900" y="3079750"/>
                  <a:ext cx="1743075" cy="1276350"/>
                </a:xfrm>
                <a:custGeom>
                  <a:avLst/>
                  <a:gdLst>
                    <a:gd name="connsiteX0" fmla="*/ 0 w 1743075"/>
                    <a:gd name="connsiteY0" fmla="*/ 755650 h 1276350"/>
                    <a:gd name="connsiteX1" fmla="*/ 1127125 w 1743075"/>
                    <a:gd name="connsiteY1" fmla="*/ 60325 h 1276350"/>
                    <a:gd name="connsiteX2" fmla="*/ 1593850 w 1743075"/>
                    <a:gd name="connsiteY2" fmla="*/ 0 h 1276350"/>
                    <a:gd name="connsiteX3" fmla="*/ 1609725 w 1743075"/>
                    <a:gd name="connsiteY3" fmla="*/ 22225 h 1276350"/>
                    <a:gd name="connsiteX4" fmla="*/ 1622425 w 1743075"/>
                    <a:gd name="connsiteY4" fmla="*/ 31750 h 1276350"/>
                    <a:gd name="connsiteX5" fmla="*/ 1644650 w 1743075"/>
                    <a:gd name="connsiteY5" fmla="*/ 38100 h 1276350"/>
                    <a:gd name="connsiteX6" fmla="*/ 1651000 w 1743075"/>
                    <a:gd name="connsiteY6" fmla="*/ 57150 h 1276350"/>
                    <a:gd name="connsiteX7" fmla="*/ 1676400 w 1743075"/>
                    <a:gd name="connsiteY7" fmla="*/ 69850 h 1276350"/>
                    <a:gd name="connsiteX8" fmla="*/ 1689100 w 1743075"/>
                    <a:gd name="connsiteY8" fmla="*/ 79375 h 1276350"/>
                    <a:gd name="connsiteX9" fmla="*/ 1714500 w 1743075"/>
                    <a:gd name="connsiteY9" fmla="*/ 82550 h 1276350"/>
                    <a:gd name="connsiteX10" fmla="*/ 1724025 w 1743075"/>
                    <a:gd name="connsiteY10" fmla="*/ 92075 h 1276350"/>
                    <a:gd name="connsiteX11" fmla="*/ 1733550 w 1743075"/>
                    <a:gd name="connsiteY11" fmla="*/ 98425 h 1276350"/>
                    <a:gd name="connsiteX12" fmla="*/ 1736725 w 1743075"/>
                    <a:gd name="connsiteY12" fmla="*/ 130175 h 1276350"/>
                    <a:gd name="connsiteX13" fmla="*/ 1743075 w 1743075"/>
                    <a:gd name="connsiteY13" fmla="*/ 161925 h 1276350"/>
                    <a:gd name="connsiteX14" fmla="*/ 1736725 w 1743075"/>
                    <a:gd name="connsiteY14" fmla="*/ 171450 h 1276350"/>
                    <a:gd name="connsiteX15" fmla="*/ 1739900 w 1743075"/>
                    <a:gd name="connsiteY15" fmla="*/ 184150 h 1276350"/>
                    <a:gd name="connsiteX16" fmla="*/ 1736725 w 1743075"/>
                    <a:gd name="connsiteY16" fmla="*/ 196850 h 1276350"/>
                    <a:gd name="connsiteX17" fmla="*/ 1724025 w 1743075"/>
                    <a:gd name="connsiteY17" fmla="*/ 222250 h 1276350"/>
                    <a:gd name="connsiteX18" fmla="*/ 1720850 w 1743075"/>
                    <a:gd name="connsiteY18" fmla="*/ 231775 h 1276350"/>
                    <a:gd name="connsiteX19" fmla="*/ 1717675 w 1743075"/>
                    <a:gd name="connsiteY19" fmla="*/ 257175 h 1276350"/>
                    <a:gd name="connsiteX20" fmla="*/ 1698625 w 1743075"/>
                    <a:gd name="connsiteY20" fmla="*/ 269875 h 1276350"/>
                    <a:gd name="connsiteX21" fmla="*/ 1689100 w 1743075"/>
                    <a:gd name="connsiteY21" fmla="*/ 279400 h 1276350"/>
                    <a:gd name="connsiteX22" fmla="*/ 1679575 w 1743075"/>
                    <a:gd name="connsiteY22" fmla="*/ 330200 h 1276350"/>
                    <a:gd name="connsiteX23" fmla="*/ 1676400 w 1743075"/>
                    <a:gd name="connsiteY23" fmla="*/ 358775 h 1276350"/>
                    <a:gd name="connsiteX24" fmla="*/ 1670050 w 1743075"/>
                    <a:gd name="connsiteY24" fmla="*/ 368300 h 1276350"/>
                    <a:gd name="connsiteX25" fmla="*/ 1666875 w 1743075"/>
                    <a:gd name="connsiteY25" fmla="*/ 377825 h 1276350"/>
                    <a:gd name="connsiteX26" fmla="*/ 1651000 w 1743075"/>
                    <a:gd name="connsiteY26" fmla="*/ 400050 h 1276350"/>
                    <a:gd name="connsiteX27" fmla="*/ 1647825 w 1743075"/>
                    <a:gd name="connsiteY27" fmla="*/ 409575 h 1276350"/>
                    <a:gd name="connsiteX28" fmla="*/ 1651000 w 1743075"/>
                    <a:gd name="connsiteY28" fmla="*/ 419100 h 1276350"/>
                    <a:gd name="connsiteX29" fmla="*/ 1660525 w 1743075"/>
                    <a:gd name="connsiteY29" fmla="*/ 428625 h 1276350"/>
                    <a:gd name="connsiteX30" fmla="*/ 1647825 w 1743075"/>
                    <a:gd name="connsiteY30" fmla="*/ 447675 h 1276350"/>
                    <a:gd name="connsiteX31" fmla="*/ 1638300 w 1743075"/>
                    <a:gd name="connsiteY31" fmla="*/ 476250 h 1276350"/>
                    <a:gd name="connsiteX32" fmla="*/ 1635125 w 1743075"/>
                    <a:gd name="connsiteY32" fmla="*/ 485775 h 1276350"/>
                    <a:gd name="connsiteX33" fmla="*/ 1631950 w 1743075"/>
                    <a:gd name="connsiteY33" fmla="*/ 517525 h 1276350"/>
                    <a:gd name="connsiteX34" fmla="*/ 1628775 w 1743075"/>
                    <a:gd name="connsiteY34" fmla="*/ 527050 h 1276350"/>
                    <a:gd name="connsiteX35" fmla="*/ 1619250 w 1743075"/>
                    <a:gd name="connsiteY35" fmla="*/ 533400 h 1276350"/>
                    <a:gd name="connsiteX36" fmla="*/ 1600200 w 1743075"/>
                    <a:gd name="connsiteY36" fmla="*/ 568325 h 1276350"/>
                    <a:gd name="connsiteX37" fmla="*/ 1593850 w 1743075"/>
                    <a:gd name="connsiteY37" fmla="*/ 581025 h 1276350"/>
                    <a:gd name="connsiteX38" fmla="*/ 1587500 w 1743075"/>
                    <a:gd name="connsiteY38" fmla="*/ 603250 h 1276350"/>
                    <a:gd name="connsiteX39" fmla="*/ 1584325 w 1743075"/>
                    <a:gd name="connsiteY39" fmla="*/ 679450 h 1276350"/>
                    <a:gd name="connsiteX40" fmla="*/ 1581150 w 1743075"/>
                    <a:gd name="connsiteY40" fmla="*/ 695325 h 1276350"/>
                    <a:gd name="connsiteX41" fmla="*/ 1552575 w 1743075"/>
                    <a:gd name="connsiteY41" fmla="*/ 717550 h 1276350"/>
                    <a:gd name="connsiteX42" fmla="*/ 1539875 w 1743075"/>
                    <a:gd name="connsiteY42" fmla="*/ 736600 h 1276350"/>
                    <a:gd name="connsiteX43" fmla="*/ 1533525 w 1743075"/>
                    <a:gd name="connsiteY43" fmla="*/ 762000 h 1276350"/>
                    <a:gd name="connsiteX44" fmla="*/ 1530350 w 1743075"/>
                    <a:gd name="connsiteY44" fmla="*/ 777875 h 1276350"/>
                    <a:gd name="connsiteX45" fmla="*/ 1520825 w 1743075"/>
                    <a:gd name="connsiteY45" fmla="*/ 800100 h 1276350"/>
                    <a:gd name="connsiteX46" fmla="*/ 1514475 w 1743075"/>
                    <a:gd name="connsiteY46" fmla="*/ 831850 h 1276350"/>
                    <a:gd name="connsiteX47" fmla="*/ 1508125 w 1743075"/>
                    <a:gd name="connsiteY47" fmla="*/ 844550 h 1276350"/>
                    <a:gd name="connsiteX48" fmla="*/ 1498600 w 1743075"/>
                    <a:gd name="connsiteY48" fmla="*/ 879475 h 1276350"/>
                    <a:gd name="connsiteX49" fmla="*/ 1492250 w 1743075"/>
                    <a:gd name="connsiteY49" fmla="*/ 898525 h 1276350"/>
                    <a:gd name="connsiteX50" fmla="*/ 1460500 w 1743075"/>
                    <a:gd name="connsiteY50" fmla="*/ 923925 h 1276350"/>
                    <a:gd name="connsiteX51" fmla="*/ 1450975 w 1743075"/>
                    <a:gd name="connsiteY51" fmla="*/ 942975 h 1276350"/>
                    <a:gd name="connsiteX52" fmla="*/ 1441450 w 1743075"/>
                    <a:gd name="connsiteY52" fmla="*/ 955675 h 1276350"/>
                    <a:gd name="connsiteX53" fmla="*/ 1428750 w 1743075"/>
                    <a:gd name="connsiteY53" fmla="*/ 984250 h 1276350"/>
                    <a:gd name="connsiteX54" fmla="*/ 1425575 w 1743075"/>
                    <a:gd name="connsiteY54" fmla="*/ 993775 h 1276350"/>
                    <a:gd name="connsiteX55" fmla="*/ 1416050 w 1743075"/>
                    <a:gd name="connsiteY55" fmla="*/ 1009650 h 1276350"/>
                    <a:gd name="connsiteX56" fmla="*/ 1409700 w 1743075"/>
                    <a:gd name="connsiteY56" fmla="*/ 1019175 h 1276350"/>
                    <a:gd name="connsiteX57" fmla="*/ 1397000 w 1743075"/>
                    <a:gd name="connsiteY57" fmla="*/ 1028700 h 1276350"/>
                    <a:gd name="connsiteX58" fmla="*/ 1390650 w 1743075"/>
                    <a:gd name="connsiteY58" fmla="*/ 1047750 h 1276350"/>
                    <a:gd name="connsiteX59" fmla="*/ 1377950 w 1743075"/>
                    <a:gd name="connsiteY59" fmla="*/ 1066800 h 1276350"/>
                    <a:gd name="connsiteX60" fmla="*/ 1371600 w 1743075"/>
                    <a:gd name="connsiteY60" fmla="*/ 1076325 h 1276350"/>
                    <a:gd name="connsiteX61" fmla="*/ 1349375 w 1743075"/>
                    <a:gd name="connsiteY61" fmla="*/ 1095375 h 1276350"/>
                    <a:gd name="connsiteX62" fmla="*/ 1327150 w 1743075"/>
                    <a:gd name="connsiteY62" fmla="*/ 1108075 h 1276350"/>
                    <a:gd name="connsiteX63" fmla="*/ 1308100 w 1743075"/>
                    <a:gd name="connsiteY63" fmla="*/ 1120775 h 1276350"/>
                    <a:gd name="connsiteX64" fmla="*/ 1298575 w 1743075"/>
                    <a:gd name="connsiteY64" fmla="*/ 1133475 h 1276350"/>
                    <a:gd name="connsiteX65" fmla="*/ 1270000 w 1743075"/>
                    <a:gd name="connsiteY65" fmla="*/ 1149350 h 1276350"/>
                    <a:gd name="connsiteX66" fmla="*/ 1257300 w 1743075"/>
                    <a:gd name="connsiteY66" fmla="*/ 1155700 h 1276350"/>
                    <a:gd name="connsiteX67" fmla="*/ 1225550 w 1743075"/>
                    <a:gd name="connsiteY67" fmla="*/ 1158875 h 1276350"/>
                    <a:gd name="connsiteX68" fmla="*/ 1216025 w 1743075"/>
                    <a:gd name="connsiteY68" fmla="*/ 1162050 h 1276350"/>
                    <a:gd name="connsiteX69" fmla="*/ 1209675 w 1743075"/>
                    <a:gd name="connsiteY69" fmla="*/ 1171575 h 1276350"/>
                    <a:gd name="connsiteX70" fmla="*/ 1200150 w 1743075"/>
                    <a:gd name="connsiteY70" fmla="*/ 1184275 h 1276350"/>
                    <a:gd name="connsiteX71" fmla="*/ 1168400 w 1743075"/>
                    <a:gd name="connsiteY71" fmla="*/ 1203325 h 1276350"/>
                    <a:gd name="connsiteX72" fmla="*/ 1149350 w 1743075"/>
                    <a:gd name="connsiteY72" fmla="*/ 1222375 h 1276350"/>
                    <a:gd name="connsiteX73" fmla="*/ 1139825 w 1743075"/>
                    <a:gd name="connsiteY73" fmla="*/ 1225550 h 1276350"/>
                    <a:gd name="connsiteX74" fmla="*/ 1130300 w 1743075"/>
                    <a:gd name="connsiteY74" fmla="*/ 1231900 h 1276350"/>
                    <a:gd name="connsiteX75" fmla="*/ 1114425 w 1743075"/>
                    <a:gd name="connsiteY75" fmla="*/ 1235075 h 1276350"/>
                    <a:gd name="connsiteX76" fmla="*/ 1057275 w 1743075"/>
                    <a:gd name="connsiteY76" fmla="*/ 1241425 h 1276350"/>
                    <a:gd name="connsiteX77" fmla="*/ 1019175 w 1743075"/>
                    <a:gd name="connsiteY77" fmla="*/ 1247775 h 1276350"/>
                    <a:gd name="connsiteX78" fmla="*/ 990600 w 1743075"/>
                    <a:gd name="connsiteY78" fmla="*/ 1254125 h 1276350"/>
                    <a:gd name="connsiteX79" fmla="*/ 971550 w 1743075"/>
                    <a:gd name="connsiteY79" fmla="*/ 1257300 h 1276350"/>
                    <a:gd name="connsiteX80" fmla="*/ 942975 w 1743075"/>
                    <a:gd name="connsiteY80" fmla="*/ 1263650 h 1276350"/>
                    <a:gd name="connsiteX81" fmla="*/ 908050 w 1743075"/>
                    <a:gd name="connsiteY81" fmla="*/ 1270000 h 1276350"/>
                    <a:gd name="connsiteX82" fmla="*/ 889000 w 1743075"/>
                    <a:gd name="connsiteY82" fmla="*/ 1276350 h 1276350"/>
                    <a:gd name="connsiteX83" fmla="*/ 793750 w 1743075"/>
                    <a:gd name="connsiteY83" fmla="*/ 1273175 h 1276350"/>
                    <a:gd name="connsiteX84" fmla="*/ 669925 w 1743075"/>
                    <a:gd name="connsiteY84" fmla="*/ 1266825 h 1276350"/>
                    <a:gd name="connsiteX85" fmla="*/ 660400 w 1743075"/>
                    <a:gd name="connsiteY85" fmla="*/ 1260475 h 1276350"/>
                    <a:gd name="connsiteX86" fmla="*/ 650875 w 1743075"/>
                    <a:gd name="connsiteY86" fmla="*/ 1257300 h 1276350"/>
                    <a:gd name="connsiteX87" fmla="*/ 631825 w 1743075"/>
                    <a:gd name="connsiteY87" fmla="*/ 1241425 h 1276350"/>
                    <a:gd name="connsiteX88" fmla="*/ 612775 w 1743075"/>
                    <a:gd name="connsiteY88" fmla="*/ 1235075 h 1276350"/>
                    <a:gd name="connsiteX89" fmla="*/ 603250 w 1743075"/>
                    <a:gd name="connsiteY89" fmla="*/ 1228725 h 1276350"/>
                    <a:gd name="connsiteX90" fmla="*/ 584200 w 1743075"/>
                    <a:gd name="connsiteY90" fmla="*/ 1222375 h 1276350"/>
                    <a:gd name="connsiteX91" fmla="*/ 574675 w 1743075"/>
                    <a:gd name="connsiteY91" fmla="*/ 1219200 h 1276350"/>
                    <a:gd name="connsiteX92" fmla="*/ 565150 w 1743075"/>
                    <a:gd name="connsiteY92" fmla="*/ 1212850 h 1276350"/>
                    <a:gd name="connsiteX93" fmla="*/ 558800 w 1743075"/>
                    <a:gd name="connsiteY93" fmla="*/ 1203325 h 1276350"/>
                    <a:gd name="connsiteX94" fmla="*/ 549275 w 1743075"/>
                    <a:gd name="connsiteY94" fmla="*/ 1196975 h 1276350"/>
                    <a:gd name="connsiteX95" fmla="*/ 546100 w 1743075"/>
                    <a:gd name="connsiteY95" fmla="*/ 1187450 h 1276350"/>
                    <a:gd name="connsiteX96" fmla="*/ 536575 w 1743075"/>
                    <a:gd name="connsiteY96" fmla="*/ 1158875 h 1276350"/>
                    <a:gd name="connsiteX97" fmla="*/ 508000 w 1743075"/>
                    <a:gd name="connsiteY97" fmla="*/ 1149350 h 1276350"/>
                    <a:gd name="connsiteX98" fmla="*/ 498475 w 1743075"/>
                    <a:gd name="connsiteY98" fmla="*/ 1146175 h 1276350"/>
                    <a:gd name="connsiteX99" fmla="*/ 479425 w 1743075"/>
                    <a:gd name="connsiteY99" fmla="*/ 1133475 h 1276350"/>
                    <a:gd name="connsiteX100" fmla="*/ 460375 w 1743075"/>
                    <a:gd name="connsiteY100" fmla="*/ 1120775 h 1276350"/>
                    <a:gd name="connsiteX101" fmla="*/ 450850 w 1743075"/>
                    <a:gd name="connsiteY101" fmla="*/ 1111250 h 1276350"/>
                    <a:gd name="connsiteX102" fmla="*/ 415925 w 1743075"/>
                    <a:gd name="connsiteY102" fmla="*/ 1101725 h 1276350"/>
                    <a:gd name="connsiteX103" fmla="*/ 396875 w 1743075"/>
                    <a:gd name="connsiteY103" fmla="*/ 1095375 h 1276350"/>
                    <a:gd name="connsiteX104" fmla="*/ 387350 w 1743075"/>
                    <a:gd name="connsiteY104" fmla="*/ 1092200 h 1276350"/>
                    <a:gd name="connsiteX105" fmla="*/ 377825 w 1743075"/>
                    <a:gd name="connsiteY105" fmla="*/ 1085850 h 1276350"/>
                    <a:gd name="connsiteX106" fmla="*/ 358775 w 1743075"/>
                    <a:gd name="connsiteY106" fmla="*/ 1076325 h 1276350"/>
                    <a:gd name="connsiteX107" fmla="*/ 352425 w 1743075"/>
                    <a:gd name="connsiteY107" fmla="*/ 1066800 h 1276350"/>
                    <a:gd name="connsiteX108" fmla="*/ 342900 w 1743075"/>
                    <a:gd name="connsiteY108" fmla="*/ 1063625 h 1276350"/>
                    <a:gd name="connsiteX109" fmla="*/ 323850 w 1743075"/>
                    <a:gd name="connsiteY109" fmla="*/ 1047750 h 1276350"/>
                    <a:gd name="connsiteX110" fmla="*/ 320675 w 1743075"/>
                    <a:gd name="connsiteY110" fmla="*/ 1038225 h 1276350"/>
                    <a:gd name="connsiteX111" fmla="*/ 292100 w 1743075"/>
                    <a:gd name="connsiteY111" fmla="*/ 1025525 h 1276350"/>
                    <a:gd name="connsiteX112" fmla="*/ 250825 w 1743075"/>
                    <a:gd name="connsiteY112" fmla="*/ 1006475 h 1276350"/>
                    <a:gd name="connsiteX113" fmla="*/ 241300 w 1743075"/>
                    <a:gd name="connsiteY113" fmla="*/ 1003300 h 1276350"/>
                    <a:gd name="connsiteX114" fmla="*/ 231775 w 1743075"/>
                    <a:gd name="connsiteY114" fmla="*/ 996950 h 1276350"/>
                    <a:gd name="connsiteX115" fmla="*/ 196850 w 1743075"/>
                    <a:gd name="connsiteY115" fmla="*/ 977900 h 1276350"/>
                    <a:gd name="connsiteX116" fmla="*/ 184150 w 1743075"/>
                    <a:gd name="connsiteY116" fmla="*/ 958850 h 1276350"/>
                    <a:gd name="connsiteX117" fmla="*/ 180975 w 1743075"/>
                    <a:gd name="connsiteY117" fmla="*/ 949325 h 1276350"/>
                    <a:gd name="connsiteX118" fmla="*/ 171450 w 1743075"/>
                    <a:gd name="connsiteY118" fmla="*/ 946150 h 1276350"/>
                    <a:gd name="connsiteX119" fmla="*/ 149225 w 1743075"/>
                    <a:gd name="connsiteY119" fmla="*/ 917575 h 1276350"/>
                    <a:gd name="connsiteX120" fmla="*/ 139700 w 1743075"/>
                    <a:gd name="connsiteY120" fmla="*/ 908050 h 1276350"/>
                    <a:gd name="connsiteX121" fmla="*/ 130175 w 1743075"/>
                    <a:gd name="connsiteY121" fmla="*/ 898525 h 1276350"/>
                    <a:gd name="connsiteX122" fmla="*/ 120650 w 1743075"/>
                    <a:gd name="connsiteY122" fmla="*/ 892175 h 1276350"/>
                    <a:gd name="connsiteX123" fmla="*/ 104775 w 1743075"/>
                    <a:gd name="connsiteY123" fmla="*/ 869950 h 1276350"/>
                    <a:gd name="connsiteX124" fmla="*/ 101600 w 1743075"/>
                    <a:gd name="connsiteY124" fmla="*/ 860425 h 1276350"/>
                    <a:gd name="connsiteX125" fmla="*/ 82550 w 1743075"/>
                    <a:gd name="connsiteY125" fmla="*/ 841375 h 1276350"/>
                    <a:gd name="connsiteX126" fmla="*/ 66675 w 1743075"/>
                    <a:gd name="connsiteY126" fmla="*/ 825500 h 1276350"/>
                    <a:gd name="connsiteX127" fmla="*/ 57150 w 1743075"/>
                    <a:gd name="connsiteY127" fmla="*/ 815975 h 1276350"/>
                    <a:gd name="connsiteX128" fmla="*/ 47625 w 1743075"/>
                    <a:gd name="connsiteY128" fmla="*/ 809625 h 1276350"/>
                    <a:gd name="connsiteX129" fmla="*/ 38100 w 1743075"/>
                    <a:gd name="connsiteY129" fmla="*/ 796925 h 1276350"/>
                    <a:gd name="connsiteX130" fmla="*/ 15875 w 1743075"/>
                    <a:gd name="connsiteY130" fmla="*/ 777875 h 1276350"/>
                    <a:gd name="connsiteX131" fmla="*/ 9525 w 1743075"/>
                    <a:gd name="connsiteY131" fmla="*/ 765175 h 1276350"/>
                    <a:gd name="connsiteX132" fmla="*/ 15875 w 1743075"/>
                    <a:gd name="connsiteY132" fmla="*/ 730250 h 1276350"/>
                    <a:gd name="connsiteX133" fmla="*/ 9525 w 1743075"/>
                    <a:gd name="connsiteY133" fmla="*/ 698500 h 1276350"/>
                    <a:gd name="connsiteX134" fmla="*/ 6350 w 1743075"/>
                    <a:gd name="connsiteY134" fmla="*/ 708025 h 1276350"/>
                    <a:gd name="connsiteX135" fmla="*/ 9525 w 1743075"/>
                    <a:gd name="connsiteY135" fmla="*/ 717550 h 1276350"/>
                    <a:gd name="connsiteX136" fmla="*/ 15875 w 1743075"/>
                    <a:gd name="connsiteY136" fmla="*/ 746125 h 1276350"/>
                    <a:gd name="connsiteX137" fmla="*/ 0 w 1743075"/>
                    <a:gd name="connsiteY137" fmla="*/ 755650 h 127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1743075" h="1276350">
                      <a:moveTo>
                        <a:pt x="0" y="755650"/>
                      </a:moveTo>
                      <a:lnTo>
                        <a:pt x="1127125" y="60325"/>
                      </a:lnTo>
                      <a:lnTo>
                        <a:pt x="1593850" y="0"/>
                      </a:lnTo>
                      <a:cubicBezTo>
                        <a:pt x="1599142" y="7408"/>
                        <a:pt x="1603635" y="15458"/>
                        <a:pt x="1609725" y="22225"/>
                      </a:cubicBezTo>
                      <a:cubicBezTo>
                        <a:pt x="1613265" y="26158"/>
                        <a:pt x="1617831" y="29125"/>
                        <a:pt x="1622425" y="31750"/>
                      </a:cubicBezTo>
                      <a:cubicBezTo>
                        <a:pt x="1625968" y="33774"/>
                        <a:pt x="1641901" y="37413"/>
                        <a:pt x="1644650" y="38100"/>
                      </a:cubicBezTo>
                      <a:cubicBezTo>
                        <a:pt x="1646767" y="44450"/>
                        <a:pt x="1645431" y="53437"/>
                        <a:pt x="1651000" y="57150"/>
                      </a:cubicBezTo>
                      <a:cubicBezTo>
                        <a:pt x="1683468" y="78796"/>
                        <a:pt x="1629797" y="43959"/>
                        <a:pt x="1676400" y="69850"/>
                      </a:cubicBezTo>
                      <a:cubicBezTo>
                        <a:pt x="1681026" y="72420"/>
                        <a:pt x="1684080" y="77702"/>
                        <a:pt x="1689100" y="79375"/>
                      </a:cubicBezTo>
                      <a:cubicBezTo>
                        <a:pt x="1697195" y="82073"/>
                        <a:pt x="1706033" y="81492"/>
                        <a:pt x="1714500" y="82550"/>
                      </a:cubicBezTo>
                      <a:cubicBezTo>
                        <a:pt x="1717675" y="85725"/>
                        <a:pt x="1720576" y="89200"/>
                        <a:pt x="1724025" y="92075"/>
                      </a:cubicBezTo>
                      <a:cubicBezTo>
                        <a:pt x="1726956" y="94518"/>
                        <a:pt x="1732343" y="94805"/>
                        <a:pt x="1733550" y="98425"/>
                      </a:cubicBezTo>
                      <a:cubicBezTo>
                        <a:pt x="1736913" y="108515"/>
                        <a:pt x="1735406" y="119621"/>
                        <a:pt x="1736725" y="130175"/>
                      </a:cubicBezTo>
                      <a:cubicBezTo>
                        <a:pt x="1738671" y="145744"/>
                        <a:pt x="1739658" y="148256"/>
                        <a:pt x="1743075" y="161925"/>
                      </a:cubicBezTo>
                      <a:cubicBezTo>
                        <a:pt x="1740958" y="165100"/>
                        <a:pt x="1737265" y="167672"/>
                        <a:pt x="1736725" y="171450"/>
                      </a:cubicBezTo>
                      <a:cubicBezTo>
                        <a:pt x="1736108" y="175770"/>
                        <a:pt x="1739900" y="179786"/>
                        <a:pt x="1739900" y="184150"/>
                      </a:cubicBezTo>
                      <a:cubicBezTo>
                        <a:pt x="1739900" y="188514"/>
                        <a:pt x="1737924" y="192654"/>
                        <a:pt x="1736725" y="196850"/>
                      </a:cubicBezTo>
                      <a:cubicBezTo>
                        <a:pt x="1731952" y="213556"/>
                        <a:pt x="1734620" y="201059"/>
                        <a:pt x="1724025" y="222250"/>
                      </a:cubicBezTo>
                      <a:cubicBezTo>
                        <a:pt x="1722528" y="225243"/>
                        <a:pt x="1721908" y="228600"/>
                        <a:pt x="1720850" y="231775"/>
                      </a:cubicBezTo>
                      <a:cubicBezTo>
                        <a:pt x="1719792" y="240242"/>
                        <a:pt x="1721974" y="249805"/>
                        <a:pt x="1717675" y="257175"/>
                      </a:cubicBezTo>
                      <a:cubicBezTo>
                        <a:pt x="1713830" y="263767"/>
                        <a:pt x="1704021" y="264479"/>
                        <a:pt x="1698625" y="269875"/>
                      </a:cubicBezTo>
                      <a:lnTo>
                        <a:pt x="1689100" y="279400"/>
                      </a:lnTo>
                      <a:cubicBezTo>
                        <a:pt x="1681840" y="301179"/>
                        <a:pt x="1685115" y="289574"/>
                        <a:pt x="1679575" y="330200"/>
                      </a:cubicBezTo>
                      <a:cubicBezTo>
                        <a:pt x="1678280" y="339696"/>
                        <a:pt x="1678724" y="349478"/>
                        <a:pt x="1676400" y="358775"/>
                      </a:cubicBezTo>
                      <a:cubicBezTo>
                        <a:pt x="1675475" y="362477"/>
                        <a:pt x="1671757" y="364887"/>
                        <a:pt x="1670050" y="368300"/>
                      </a:cubicBezTo>
                      <a:cubicBezTo>
                        <a:pt x="1668553" y="371293"/>
                        <a:pt x="1668535" y="374919"/>
                        <a:pt x="1666875" y="377825"/>
                      </a:cubicBezTo>
                      <a:cubicBezTo>
                        <a:pt x="1661122" y="387892"/>
                        <a:pt x="1655914" y="390222"/>
                        <a:pt x="1651000" y="400050"/>
                      </a:cubicBezTo>
                      <a:cubicBezTo>
                        <a:pt x="1649503" y="403043"/>
                        <a:pt x="1648883" y="406400"/>
                        <a:pt x="1647825" y="409575"/>
                      </a:cubicBezTo>
                      <a:cubicBezTo>
                        <a:pt x="1648883" y="412750"/>
                        <a:pt x="1649144" y="416315"/>
                        <a:pt x="1651000" y="419100"/>
                      </a:cubicBezTo>
                      <a:cubicBezTo>
                        <a:pt x="1653491" y="422836"/>
                        <a:pt x="1661021" y="424162"/>
                        <a:pt x="1660525" y="428625"/>
                      </a:cubicBezTo>
                      <a:cubicBezTo>
                        <a:pt x="1659682" y="436210"/>
                        <a:pt x="1650238" y="440435"/>
                        <a:pt x="1647825" y="447675"/>
                      </a:cubicBezTo>
                      <a:lnTo>
                        <a:pt x="1638300" y="476250"/>
                      </a:lnTo>
                      <a:lnTo>
                        <a:pt x="1635125" y="485775"/>
                      </a:lnTo>
                      <a:cubicBezTo>
                        <a:pt x="1634067" y="496358"/>
                        <a:pt x="1633567" y="507013"/>
                        <a:pt x="1631950" y="517525"/>
                      </a:cubicBezTo>
                      <a:cubicBezTo>
                        <a:pt x="1631441" y="520833"/>
                        <a:pt x="1630866" y="524437"/>
                        <a:pt x="1628775" y="527050"/>
                      </a:cubicBezTo>
                      <a:cubicBezTo>
                        <a:pt x="1626391" y="530030"/>
                        <a:pt x="1622425" y="531283"/>
                        <a:pt x="1619250" y="533400"/>
                      </a:cubicBezTo>
                      <a:cubicBezTo>
                        <a:pt x="1607649" y="550801"/>
                        <a:pt x="1614607" y="539512"/>
                        <a:pt x="1600200" y="568325"/>
                      </a:cubicBezTo>
                      <a:cubicBezTo>
                        <a:pt x="1598083" y="572558"/>
                        <a:pt x="1594998" y="576433"/>
                        <a:pt x="1593850" y="581025"/>
                      </a:cubicBezTo>
                      <a:cubicBezTo>
                        <a:pt x="1589863" y="596972"/>
                        <a:pt x="1592055" y="589585"/>
                        <a:pt x="1587500" y="603250"/>
                      </a:cubicBezTo>
                      <a:cubicBezTo>
                        <a:pt x="1586442" y="628650"/>
                        <a:pt x="1586074" y="654088"/>
                        <a:pt x="1584325" y="679450"/>
                      </a:cubicBezTo>
                      <a:cubicBezTo>
                        <a:pt x="1583954" y="684834"/>
                        <a:pt x="1584047" y="690772"/>
                        <a:pt x="1581150" y="695325"/>
                      </a:cubicBezTo>
                      <a:cubicBezTo>
                        <a:pt x="1569618" y="713447"/>
                        <a:pt x="1566936" y="712763"/>
                        <a:pt x="1552575" y="717550"/>
                      </a:cubicBezTo>
                      <a:cubicBezTo>
                        <a:pt x="1548342" y="723900"/>
                        <a:pt x="1541726" y="729196"/>
                        <a:pt x="1539875" y="736600"/>
                      </a:cubicBezTo>
                      <a:cubicBezTo>
                        <a:pt x="1537758" y="745067"/>
                        <a:pt x="1535237" y="753442"/>
                        <a:pt x="1533525" y="762000"/>
                      </a:cubicBezTo>
                      <a:cubicBezTo>
                        <a:pt x="1532467" y="767292"/>
                        <a:pt x="1531659" y="772640"/>
                        <a:pt x="1530350" y="777875"/>
                      </a:cubicBezTo>
                      <a:cubicBezTo>
                        <a:pt x="1526408" y="793644"/>
                        <a:pt x="1527640" y="781927"/>
                        <a:pt x="1520825" y="800100"/>
                      </a:cubicBezTo>
                      <a:cubicBezTo>
                        <a:pt x="1515008" y="815613"/>
                        <a:pt x="1519962" y="813560"/>
                        <a:pt x="1514475" y="831850"/>
                      </a:cubicBezTo>
                      <a:cubicBezTo>
                        <a:pt x="1513115" y="836383"/>
                        <a:pt x="1509883" y="840156"/>
                        <a:pt x="1508125" y="844550"/>
                      </a:cubicBezTo>
                      <a:cubicBezTo>
                        <a:pt x="1497160" y="871963"/>
                        <a:pt x="1505433" y="854421"/>
                        <a:pt x="1498600" y="879475"/>
                      </a:cubicBezTo>
                      <a:cubicBezTo>
                        <a:pt x="1496839" y="885933"/>
                        <a:pt x="1497819" y="894812"/>
                        <a:pt x="1492250" y="898525"/>
                      </a:cubicBezTo>
                      <a:cubicBezTo>
                        <a:pt x="1480966" y="906048"/>
                        <a:pt x="1469292" y="913375"/>
                        <a:pt x="1460500" y="923925"/>
                      </a:cubicBezTo>
                      <a:cubicBezTo>
                        <a:pt x="1445416" y="942026"/>
                        <a:pt x="1461389" y="924750"/>
                        <a:pt x="1450975" y="942975"/>
                      </a:cubicBezTo>
                      <a:cubicBezTo>
                        <a:pt x="1448350" y="947569"/>
                        <a:pt x="1444255" y="951188"/>
                        <a:pt x="1441450" y="955675"/>
                      </a:cubicBezTo>
                      <a:cubicBezTo>
                        <a:pt x="1436940" y="962891"/>
                        <a:pt x="1431573" y="976723"/>
                        <a:pt x="1428750" y="984250"/>
                      </a:cubicBezTo>
                      <a:cubicBezTo>
                        <a:pt x="1427575" y="987384"/>
                        <a:pt x="1427072" y="990782"/>
                        <a:pt x="1425575" y="993775"/>
                      </a:cubicBezTo>
                      <a:cubicBezTo>
                        <a:pt x="1422815" y="999295"/>
                        <a:pt x="1419321" y="1004417"/>
                        <a:pt x="1416050" y="1009650"/>
                      </a:cubicBezTo>
                      <a:cubicBezTo>
                        <a:pt x="1414028" y="1012886"/>
                        <a:pt x="1412398" y="1016477"/>
                        <a:pt x="1409700" y="1019175"/>
                      </a:cubicBezTo>
                      <a:cubicBezTo>
                        <a:pt x="1405958" y="1022917"/>
                        <a:pt x="1401233" y="1025525"/>
                        <a:pt x="1397000" y="1028700"/>
                      </a:cubicBezTo>
                      <a:cubicBezTo>
                        <a:pt x="1394883" y="1035050"/>
                        <a:pt x="1394363" y="1042181"/>
                        <a:pt x="1390650" y="1047750"/>
                      </a:cubicBezTo>
                      <a:lnTo>
                        <a:pt x="1377950" y="1066800"/>
                      </a:lnTo>
                      <a:cubicBezTo>
                        <a:pt x="1375833" y="1069975"/>
                        <a:pt x="1374298" y="1073627"/>
                        <a:pt x="1371600" y="1076325"/>
                      </a:cubicBezTo>
                      <a:cubicBezTo>
                        <a:pt x="1360061" y="1087864"/>
                        <a:pt x="1363631" y="1085192"/>
                        <a:pt x="1349375" y="1095375"/>
                      </a:cubicBezTo>
                      <a:cubicBezTo>
                        <a:pt x="1330155" y="1109104"/>
                        <a:pt x="1350404" y="1094123"/>
                        <a:pt x="1327150" y="1108075"/>
                      </a:cubicBezTo>
                      <a:cubicBezTo>
                        <a:pt x="1320606" y="1112002"/>
                        <a:pt x="1312679" y="1114670"/>
                        <a:pt x="1308100" y="1120775"/>
                      </a:cubicBezTo>
                      <a:cubicBezTo>
                        <a:pt x="1304925" y="1125008"/>
                        <a:pt x="1302530" y="1129959"/>
                        <a:pt x="1298575" y="1133475"/>
                      </a:cubicBezTo>
                      <a:cubicBezTo>
                        <a:pt x="1279371" y="1150545"/>
                        <a:pt x="1285611" y="1142659"/>
                        <a:pt x="1270000" y="1149350"/>
                      </a:cubicBezTo>
                      <a:cubicBezTo>
                        <a:pt x="1265650" y="1151214"/>
                        <a:pt x="1261928" y="1154708"/>
                        <a:pt x="1257300" y="1155700"/>
                      </a:cubicBezTo>
                      <a:cubicBezTo>
                        <a:pt x="1246900" y="1157929"/>
                        <a:pt x="1236133" y="1157817"/>
                        <a:pt x="1225550" y="1158875"/>
                      </a:cubicBezTo>
                      <a:cubicBezTo>
                        <a:pt x="1222375" y="1159933"/>
                        <a:pt x="1218638" y="1159959"/>
                        <a:pt x="1216025" y="1162050"/>
                      </a:cubicBezTo>
                      <a:cubicBezTo>
                        <a:pt x="1213045" y="1164434"/>
                        <a:pt x="1211893" y="1168470"/>
                        <a:pt x="1209675" y="1171575"/>
                      </a:cubicBezTo>
                      <a:cubicBezTo>
                        <a:pt x="1206599" y="1175881"/>
                        <a:pt x="1204105" y="1180759"/>
                        <a:pt x="1200150" y="1184275"/>
                      </a:cubicBezTo>
                      <a:cubicBezTo>
                        <a:pt x="1190298" y="1193032"/>
                        <a:pt x="1179779" y="1197635"/>
                        <a:pt x="1168400" y="1203325"/>
                      </a:cubicBezTo>
                      <a:cubicBezTo>
                        <a:pt x="1161299" y="1213976"/>
                        <a:pt x="1162073" y="1215105"/>
                        <a:pt x="1149350" y="1222375"/>
                      </a:cubicBezTo>
                      <a:cubicBezTo>
                        <a:pt x="1146444" y="1224035"/>
                        <a:pt x="1142818" y="1224053"/>
                        <a:pt x="1139825" y="1225550"/>
                      </a:cubicBezTo>
                      <a:cubicBezTo>
                        <a:pt x="1136412" y="1227257"/>
                        <a:pt x="1133873" y="1230560"/>
                        <a:pt x="1130300" y="1231900"/>
                      </a:cubicBezTo>
                      <a:cubicBezTo>
                        <a:pt x="1125247" y="1233795"/>
                        <a:pt x="1119748" y="1234188"/>
                        <a:pt x="1114425" y="1235075"/>
                      </a:cubicBezTo>
                      <a:cubicBezTo>
                        <a:pt x="1091250" y="1238938"/>
                        <a:pt x="1083061" y="1239081"/>
                        <a:pt x="1057275" y="1241425"/>
                      </a:cubicBezTo>
                      <a:cubicBezTo>
                        <a:pt x="1025654" y="1249330"/>
                        <a:pt x="1069716" y="1238856"/>
                        <a:pt x="1019175" y="1247775"/>
                      </a:cubicBezTo>
                      <a:cubicBezTo>
                        <a:pt x="1009566" y="1249471"/>
                        <a:pt x="1000168" y="1252211"/>
                        <a:pt x="990600" y="1254125"/>
                      </a:cubicBezTo>
                      <a:cubicBezTo>
                        <a:pt x="984287" y="1255388"/>
                        <a:pt x="977863" y="1256037"/>
                        <a:pt x="971550" y="1257300"/>
                      </a:cubicBezTo>
                      <a:cubicBezTo>
                        <a:pt x="961982" y="1259214"/>
                        <a:pt x="952543" y="1261736"/>
                        <a:pt x="942975" y="1263650"/>
                      </a:cubicBezTo>
                      <a:cubicBezTo>
                        <a:pt x="933899" y="1265465"/>
                        <a:pt x="917414" y="1267446"/>
                        <a:pt x="908050" y="1270000"/>
                      </a:cubicBezTo>
                      <a:cubicBezTo>
                        <a:pt x="901592" y="1271761"/>
                        <a:pt x="889000" y="1276350"/>
                        <a:pt x="889000" y="1276350"/>
                      </a:cubicBezTo>
                      <a:lnTo>
                        <a:pt x="793750" y="1273175"/>
                      </a:lnTo>
                      <a:cubicBezTo>
                        <a:pt x="752108" y="1271542"/>
                        <a:pt x="711483" y="1269134"/>
                        <a:pt x="669925" y="1266825"/>
                      </a:cubicBezTo>
                      <a:cubicBezTo>
                        <a:pt x="666750" y="1264708"/>
                        <a:pt x="663813" y="1262182"/>
                        <a:pt x="660400" y="1260475"/>
                      </a:cubicBezTo>
                      <a:cubicBezTo>
                        <a:pt x="657407" y="1258978"/>
                        <a:pt x="653660" y="1259156"/>
                        <a:pt x="650875" y="1257300"/>
                      </a:cubicBezTo>
                      <a:cubicBezTo>
                        <a:pt x="635921" y="1247331"/>
                        <a:pt x="647407" y="1248350"/>
                        <a:pt x="631825" y="1241425"/>
                      </a:cubicBezTo>
                      <a:cubicBezTo>
                        <a:pt x="625708" y="1238707"/>
                        <a:pt x="618344" y="1238788"/>
                        <a:pt x="612775" y="1235075"/>
                      </a:cubicBezTo>
                      <a:cubicBezTo>
                        <a:pt x="609600" y="1232958"/>
                        <a:pt x="606737" y="1230275"/>
                        <a:pt x="603250" y="1228725"/>
                      </a:cubicBezTo>
                      <a:cubicBezTo>
                        <a:pt x="597133" y="1226007"/>
                        <a:pt x="590550" y="1224492"/>
                        <a:pt x="584200" y="1222375"/>
                      </a:cubicBezTo>
                      <a:cubicBezTo>
                        <a:pt x="581025" y="1221317"/>
                        <a:pt x="577460" y="1221056"/>
                        <a:pt x="574675" y="1219200"/>
                      </a:cubicBezTo>
                      <a:lnTo>
                        <a:pt x="565150" y="1212850"/>
                      </a:lnTo>
                      <a:cubicBezTo>
                        <a:pt x="563033" y="1209675"/>
                        <a:pt x="561498" y="1206023"/>
                        <a:pt x="558800" y="1203325"/>
                      </a:cubicBezTo>
                      <a:cubicBezTo>
                        <a:pt x="556102" y="1200627"/>
                        <a:pt x="551659" y="1199955"/>
                        <a:pt x="549275" y="1196975"/>
                      </a:cubicBezTo>
                      <a:cubicBezTo>
                        <a:pt x="547184" y="1194362"/>
                        <a:pt x="546826" y="1190717"/>
                        <a:pt x="546100" y="1187450"/>
                      </a:cubicBezTo>
                      <a:cubicBezTo>
                        <a:pt x="544605" y="1180723"/>
                        <a:pt x="545128" y="1164221"/>
                        <a:pt x="536575" y="1158875"/>
                      </a:cubicBezTo>
                      <a:lnTo>
                        <a:pt x="508000" y="1149350"/>
                      </a:lnTo>
                      <a:cubicBezTo>
                        <a:pt x="504825" y="1148292"/>
                        <a:pt x="501260" y="1148031"/>
                        <a:pt x="498475" y="1146175"/>
                      </a:cubicBezTo>
                      <a:cubicBezTo>
                        <a:pt x="492125" y="1141942"/>
                        <a:pt x="484821" y="1138871"/>
                        <a:pt x="479425" y="1133475"/>
                      </a:cubicBezTo>
                      <a:cubicBezTo>
                        <a:pt x="467533" y="1121583"/>
                        <a:pt x="474160" y="1125370"/>
                        <a:pt x="460375" y="1120775"/>
                      </a:cubicBezTo>
                      <a:cubicBezTo>
                        <a:pt x="457200" y="1117600"/>
                        <a:pt x="454658" y="1113630"/>
                        <a:pt x="450850" y="1111250"/>
                      </a:cubicBezTo>
                      <a:cubicBezTo>
                        <a:pt x="437255" y="1102753"/>
                        <a:pt x="431270" y="1105561"/>
                        <a:pt x="415925" y="1101725"/>
                      </a:cubicBezTo>
                      <a:cubicBezTo>
                        <a:pt x="409431" y="1100102"/>
                        <a:pt x="403225" y="1097492"/>
                        <a:pt x="396875" y="1095375"/>
                      </a:cubicBezTo>
                      <a:cubicBezTo>
                        <a:pt x="393700" y="1094317"/>
                        <a:pt x="390135" y="1094056"/>
                        <a:pt x="387350" y="1092200"/>
                      </a:cubicBezTo>
                      <a:cubicBezTo>
                        <a:pt x="384175" y="1090083"/>
                        <a:pt x="381238" y="1087557"/>
                        <a:pt x="377825" y="1085850"/>
                      </a:cubicBezTo>
                      <a:cubicBezTo>
                        <a:pt x="351535" y="1072705"/>
                        <a:pt x="386072" y="1094523"/>
                        <a:pt x="358775" y="1076325"/>
                      </a:cubicBezTo>
                      <a:cubicBezTo>
                        <a:pt x="356658" y="1073150"/>
                        <a:pt x="355405" y="1069184"/>
                        <a:pt x="352425" y="1066800"/>
                      </a:cubicBezTo>
                      <a:cubicBezTo>
                        <a:pt x="349812" y="1064709"/>
                        <a:pt x="345893" y="1065122"/>
                        <a:pt x="342900" y="1063625"/>
                      </a:cubicBezTo>
                      <a:cubicBezTo>
                        <a:pt x="334059" y="1059205"/>
                        <a:pt x="330872" y="1054772"/>
                        <a:pt x="323850" y="1047750"/>
                      </a:cubicBezTo>
                      <a:cubicBezTo>
                        <a:pt x="322792" y="1044575"/>
                        <a:pt x="322766" y="1040838"/>
                        <a:pt x="320675" y="1038225"/>
                      </a:cubicBezTo>
                      <a:cubicBezTo>
                        <a:pt x="313290" y="1028994"/>
                        <a:pt x="301247" y="1031623"/>
                        <a:pt x="292100" y="1025525"/>
                      </a:cubicBezTo>
                      <a:cubicBezTo>
                        <a:pt x="275454" y="1014428"/>
                        <a:pt x="279059" y="1015886"/>
                        <a:pt x="250825" y="1006475"/>
                      </a:cubicBezTo>
                      <a:cubicBezTo>
                        <a:pt x="247650" y="1005417"/>
                        <a:pt x="244293" y="1004797"/>
                        <a:pt x="241300" y="1003300"/>
                      </a:cubicBezTo>
                      <a:cubicBezTo>
                        <a:pt x="237887" y="1001593"/>
                        <a:pt x="235125" y="998777"/>
                        <a:pt x="231775" y="996950"/>
                      </a:cubicBezTo>
                      <a:cubicBezTo>
                        <a:pt x="192157" y="975340"/>
                        <a:pt x="218607" y="992405"/>
                        <a:pt x="196850" y="977900"/>
                      </a:cubicBezTo>
                      <a:cubicBezTo>
                        <a:pt x="192617" y="971550"/>
                        <a:pt x="186563" y="966090"/>
                        <a:pt x="184150" y="958850"/>
                      </a:cubicBezTo>
                      <a:cubicBezTo>
                        <a:pt x="183092" y="955675"/>
                        <a:pt x="183342" y="951692"/>
                        <a:pt x="180975" y="949325"/>
                      </a:cubicBezTo>
                      <a:cubicBezTo>
                        <a:pt x="178608" y="946958"/>
                        <a:pt x="174625" y="947208"/>
                        <a:pt x="171450" y="946150"/>
                      </a:cubicBezTo>
                      <a:cubicBezTo>
                        <a:pt x="165435" y="928106"/>
                        <a:pt x="170642" y="938992"/>
                        <a:pt x="149225" y="917575"/>
                      </a:cubicBezTo>
                      <a:lnTo>
                        <a:pt x="139700" y="908050"/>
                      </a:lnTo>
                      <a:cubicBezTo>
                        <a:pt x="136525" y="904875"/>
                        <a:pt x="133911" y="901016"/>
                        <a:pt x="130175" y="898525"/>
                      </a:cubicBezTo>
                      <a:cubicBezTo>
                        <a:pt x="127000" y="896408"/>
                        <a:pt x="123581" y="894618"/>
                        <a:pt x="120650" y="892175"/>
                      </a:cubicBezTo>
                      <a:cubicBezTo>
                        <a:pt x="110970" y="884109"/>
                        <a:pt x="109768" y="881601"/>
                        <a:pt x="104775" y="869950"/>
                      </a:cubicBezTo>
                      <a:cubicBezTo>
                        <a:pt x="103457" y="866874"/>
                        <a:pt x="103655" y="863067"/>
                        <a:pt x="101600" y="860425"/>
                      </a:cubicBezTo>
                      <a:cubicBezTo>
                        <a:pt x="96087" y="853336"/>
                        <a:pt x="88900" y="847725"/>
                        <a:pt x="82550" y="841375"/>
                      </a:cubicBezTo>
                      <a:lnTo>
                        <a:pt x="66675" y="825500"/>
                      </a:lnTo>
                      <a:cubicBezTo>
                        <a:pt x="63500" y="822325"/>
                        <a:pt x="60886" y="818466"/>
                        <a:pt x="57150" y="815975"/>
                      </a:cubicBezTo>
                      <a:cubicBezTo>
                        <a:pt x="53975" y="813858"/>
                        <a:pt x="50323" y="812323"/>
                        <a:pt x="47625" y="809625"/>
                      </a:cubicBezTo>
                      <a:cubicBezTo>
                        <a:pt x="43883" y="805883"/>
                        <a:pt x="41842" y="800667"/>
                        <a:pt x="38100" y="796925"/>
                      </a:cubicBezTo>
                      <a:cubicBezTo>
                        <a:pt x="27260" y="786085"/>
                        <a:pt x="24515" y="789971"/>
                        <a:pt x="15875" y="777875"/>
                      </a:cubicBezTo>
                      <a:cubicBezTo>
                        <a:pt x="13124" y="774024"/>
                        <a:pt x="11642" y="769408"/>
                        <a:pt x="9525" y="765175"/>
                      </a:cubicBezTo>
                      <a:cubicBezTo>
                        <a:pt x="28315" y="736991"/>
                        <a:pt x="22873" y="756491"/>
                        <a:pt x="15875" y="730250"/>
                      </a:cubicBezTo>
                      <a:cubicBezTo>
                        <a:pt x="13094" y="719821"/>
                        <a:pt x="11642" y="709083"/>
                        <a:pt x="9525" y="698500"/>
                      </a:cubicBezTo>
                      <a:cubicBezTo>
                        <a:pt x="8467" y="701675"/>
                        <a:pt x="6350" y="704678"/>
                        <a:pt x="6350" y="708025"/>
                      </a:cubicBezTo>
                      <a:cubicBezTo>
                        <a:pt x="6350" y="711372"/>
                        <a:pt x="8799" y="714283"/>
                        <a:pt x="9525" y="717550"/>
                      </a:cubicBezTo>
                      <a:cubicBezTo>
                        <a:pt x="16975" y="751077"/>
                        <a:pt x="8728" y="724683"/>
                        <a:pt x="15875" y="746125"/>
                      </a:cubicBezTo>
                      <a:cubicBezTo>
                        <a:pt x="27891" y="738115"/>
                        <a:pt x="22702" y="742473"/>
                        <a:pt x="0" y="75565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" name="Forma libre 12"/>
                <p:cNvSpPr/>
                <p:nvPr/>
              </p:nvSpPr>
              <p:spPr>
                <a:xfrm>
                  <a:off x="4851400" y="3844925"/>
                  <a:ext cx="450850" cy="390525"/>
                </a:xfrm>
                <a:custGeom>
                  <a:avLst/>
                  <a:gdLst>
                    <a:gd name="connsiteX0" fmla="*/ 0 w 450850"/>
                    <a:gd name="connsiteY0" fmla="*/ 266700 h 390525"/>
                    <a:gd name="connsiteX1" fmla="*/ 228600 w 450850"/>
                    <a:gd name="connsiteY1" fmla="*/ 0 h 390525"/>
                    <a:gd name="connsiteX2" fmla="*/ 450850 w 450850"/>
                    <a:gd name="connsiteY2" fmla="*/ 247650 h 390525"/>
                    <a:gd name="connsiteX3" fmla="*/ 447675 w 450850"/>
                    <a:gd name="connsiteY3" fmla="*/ 254000 h 390525"/>
                    <a:gd name="connsiteX4" fmla="*/ 441325 w 450850"/>
                    <a:gd name="connsiteY4" fmla="*/ 282575 h 390525"/>
                    <a:gd name="connsiteX5" fmla="*/ 434975 w 450850"/>
                    <a:gd name="connsiteY5" fmla="*/ 311150 h 390525"/>
                    <a:gd name="connsiteX6" fmla="*/ 425450 w 450850"/>
                    <a:gd name="connsiteY6" fmla="*/ 320675 h 390525"/>
                    <a:gd name="connsiteX7" fmla="*/ 419100 w 450850"/>
                    <a:gd name="connsiteY7" fmla="*/ 339725 h 390525"/>
                    <a:gd name="connsiteX8" fmla="*/ 412750 w 450850"/>
                    <a:gd name="connsiteY8" fmla="*/ 349250 h 390525"/>
                    <a:gd name="connsiteX9" fmla="*/ 409575 w 450850"/>
                    <a:gd name="connsiteY9" fmla="*/ 358775 h 390525"/>
                    <a:gd name="connsiteX10" fmla="*/ 396875 w 450850"/>
                    <a:gd name="connsiteY10" fmla="*/ 365125 h 390525"/>
                    <a:gd name="connsiteX11" fmla="*/ 387350 w 450850"/>
                    <a:gd name="connsiteY11" fmla="*/ 371475 h 390525"/>
                    <a:gd name="connsiteX12" fmla="*/ 381000 w 450850"/>
                    <a:gd name="connsiteY12" fmla="*/ 381000 h 390525"/>
                    <a:gd name="connsiteX13" fmla="*/ 346075 w 450850"/>
                    <a:gd name="connsiteY13" fmla="*/ 390525 h 390525"/>
                    <a:gd name="connsiteX14" fmla="*/ 323850 w 450850"/>
                    <a:gd name="connsiteY14" fmla="*/ 387350 h 390525"/>
                    <a:gd name="connsiteX15" fmla="*/ 307975 w 450850"/>
                    <a:gd name="connsiteY15" fmla="*/ 371475 h 390525"/>
                    <a:gd name="connsiteX16" fmla="*/ 301625 w 450850"/>
                    <a:gd name="connsiteY16" fmla="*/ 358775 h 390525"/>
                    <a:gd name="connsiteX17" fmla="*/ 282575 w 450850"/>
                    <a:gd name="connsiteY17" fmla="*/ 352425 h 390525"/>
                    <a:gd name="connsiteX18" fmla="*/ 260350 w 450850"/>
                    <a:gd name="connsiteY18" fmla="*/ 346075 h 390525"/>
                    <a:gd name="connsiteX19" fmla="*/ 250825 w 450850"/>
                    <a:gd name="connsiteY19" fmla="*/ 342900 h 390525"/>
                    <a:gd name="connsiteX20" fmla="*/ 174625 w 450850"/>
                    <a:gd name="connsiteY20" fmla="*/ 339725 h 390525"/>
                    <a:gd name="connsiteX21" fmla="*/ 165100 w 450850"/>
                    <a:gd name="connsiteY21" fmla="*/ 330200 h 390525"/>
                    <a:gd name="connsiteX22" fmla="*/ 155575 w 450850"/>
                    <a:gd name="connsiteY22" fmla="*/ 327025 h 390525"/>
                    <a:gd name="connsiteX23" fmla="*/ 101600 w 450850"/>
                    <a:gd name="connsiteY23" fmla="*/ 323850 h 390525"/>
                    <a:gd name="connsiteX24" fmla="*/ 85725 w 450850"/>
                    <a:gd name="connsiteY24" fmla="*/ 307975 h 390525"/>
                    <a:gd name="connsiteX25" fmla="*/ 79375 w 450850"/>
                    <a:gd name="connsiteY25" fmla="*/ 298450 h 390525"/>
                    <a:gd name="connsiteX26" fmla="*/ 76200 w 450850"/>
                    <a:gd name="connsiteY26" fmla="*/ 282575 h 390525"/>
                    <a:gd name="connsiteX27" fmla="*/ 57150 w 450850"/>
                    <a:gd name="connsiteY27" fmla="*/ 273050 h 390525"/>
                    <a:gd name="connsiteX28" fmla="*/ 41275 w 450850"/>
                    <a:gd name="connsiteY28" fmla="*/ 250825 h 390525"/>
                    <a:gd name="connsiteX29" fmla="*/ 25400 w 450850"/>
                    <a:gd name="connsiteY29" fmla="*/ 247650 h 390525"/>
                    <a:gd name="connsiteX30" fmla="*/ 0 w 450850"/>
                    <a:gd name="connsiteY30" fmla="*/ 266700 h 390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50850" h="390525">
                      <a:moveTo>
                        <a:pt x="0" y="266700"/>
                      </a:moveTo>
                      <a:lnTo>
                        <a:pt x="228600" y="0"/>
                      </a:lnTo>
                      <a:lnTo>
                        <a:pt x="450850" y="247650"/>
                      </a:lnTo>
                      <a:lnTo>
                        <a:pt x="447675" y="254000"/>
                      </a:lnTo>
                      <a:cubicBezTo>
                        <a:pt x="445558" y="263525"/>
                        <a:pt x="443239" y="273007"/>
                        <a:pt x="441325" y="282575"/>
                      </a:cubicBezTo>
                      <a:cubicBezTo>
                        <a:pt x="440831" y="285045"/>
                        <a:pt x="438506" y="305854"/>
                        <a:pt x="434975" y="311150"/>
                      </a:cubicBezTo>
                      <a:cubicBezTo>
                        <a:pt x="432484" y="314886"/>
                        <a:pt x="428625" y="317500"/>
                        <a:pt x="425450" y="320675"/>
                      </a:cubicBezTo>
                      <a:cubicBezTo>
                        <a:pt x="423333" y="327025"/>
                        <a:pt x="422813" y="334156"/>
                        <a:pt x="419100" y="339725"/>
                      </a:cubicBezTo>
                      <a:cubicBezTo>
                        <a:pt x="416983" y="342900"/>
                        <a:pt x="414457" y="345837"/>
                        <a:pt x="412750" y="349250"/>
                      </a:cubicBezTo>
                      <a:cubicBezTo>
                        <a:pt x="411253" y="352243"/>
                        <a:pt x="411942" y="356408"/>
                        <a:pt x="409575" y="358775"/>
                      </a:cubicBezTo>
                      <a:cubicBezTo>
                        <a:pt x="406228" y="362122"/>
                        <a:pt x="400984" y="362777"/>
                        <a:pt x="396875" y="365125"/>
                      </a:cubicBezTo>
                      <a:cubicBezTo>
                        <a:pt x="393562" y="367018"/>
                        <a:pt x="390525" y="369358"/>
                        <a:pt x="387350" y="371475"/>
                      </a:cubicBezTo>
                      <a:cubicBezTo>
                        <a:pt x="385233" y="374650"/>
                        <a:pt x="383931" y="378557"/>
                        <a:pt x="381000" y="381000"/>
                      </a:cubicBezTo>
                      <a:cubicBezTo>
                        <a:pt x="370969" y="389359"/>
                        <a:pt x="358182" y="388795"/>
                        <a:pt x="346075" y="390525"/>
                      </a:cubicBezTo>
                      <a:cubicBezTo>
                        <a:pt x="338667" y="389467"/>
                        <a:pt x="331018" y="389500"/>
                        <a:pt x="323850" y="387350"/>
                      </a:cubicBezTo>
                      <a:cubicBezTo>
                        <a:pt x="315821" y="384941"/>
                        <a:pt x="311770" y="378117"/>
                        <a:pt x="307975" y="371475"/>
                      </a:cubicBezTo>
                      <a:cubicBezTo>
                        <a:pt x="305627" y="367366"/>
                        <a:pt x="305411" y="361615"/>
                        <a:pt x="301625" y="358775"/>
                      </a:cubicBezTo>
                      <a:cubicBezTo>
                        <a:pt x="296270" y="354759"/>
                        <a:pt x="288925" y="354542"/>
                        <a:pt x="282575" y="352425"/>
                      </a:cubicBezTo>
                      <a:cubicBezTo>
                        <a:pt x="259737" y="344812"/>
                        <a:pt x="288257" y="354048"/>
                        <a:pt x="260350" y="346075"/>
                      </a:cubicBezTo>
                      <a:cubicBezTo>
                        <a:pt x="257132" y="345156"/>
                        <a:pt x="254163" y="343147"/>
                        <a:pt x="250825" y="342900"/>
                      </a:cubicBezTo>
                      <a:cubicBezTo>
                        <a:pt x="225472" y="341022"/>
                        <a:pt x="200025" y="340783"/>
                        <a:pt x="174625" y="339725"/>
                      </a:cubicBezTo>
                      <a:cubicBezTo>
                        <a:pt x="171450" y="336550"/>
                        <a:pt x="168836" y="332691"/>
                        <a:pt x="165100" y="330200"/>
                      </a:cubicBezTo>
                      <a:cubicBezTo>
                        <a:pt x="162315" y="328344"/>
                        <a:pt x="158905" y="327358"/>
                        <a:pt x="155575" y="327025"/>
                      </a:cubicBezTo>
                      <a:cubicBezTo>
                        <a:pt x="137642" y="325232"/>
                        <a:pt x="119592" y="324908"/>
                        <a:pt x="101600" y="323850"/>
                      </a:cubicBezTo>
                      <a:cubicBezTo>
                        <a:pt x="84667" y="298450"/>
                        <a:pt x="106892" y="329142"/>
                        <a:pt x="85725" y="307975"/>
                      </a:cubicBezTo>
                      <a:cubicBezTo>
                        <a:pt x="83027" y="305277"/>
                        <a:pt x="81492" y="301625"/>
                        <a:pt x="79375" y="298450"/>
                      </a:cubicBezTo>
                      <a:cubicBezTo>
                        <a:pt x="78317" y="293158"/>
                        <a:pt x="78877" y="287260"/>
                        <a:pt x="76200" y="282575"/>
                      </a:cubicBezTo>
                      <a:cubicBezTo>
                        <a:pt x="73304" y="277506"/>
                        <a:pt x="62039" y="274680"/>
                        <a:pt x="57150" y="273050"/>
                      </a:cubicBezTo>
                      <a:cubicBezTo>
                        <a:pt x="50704" y="253711"/>
                        <a:pt x="56669" y="254673"/>
                        <a:pt x="41275" y="250825"/>
                      </a:cubicBezTo>
                      <a:cubicBezTo>
                        <a:pt x="36040" y="249516"/>
                        <a:pt x="30692" y="248708"/>
                        <a:pt x="25400" y="247650"/>
                      </a:cubicBezTo>
                      <a:cubicBezTo>
                        <a:pt x="14871" y="251160"/>
                        <a:pt x="19222" y="250825"/>
                        <a:pt x="0" y="2667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922B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" name="Forma libre 10"/>
                <p:cNvSpPr/>
                <p:nvPr/>
              </p:nvSpPr>
              <p:spPr>
                <a:xfrm>
                  <a:off x="3536952" y="2330123"/>
                  <a:ext cx="2752725" cy="2060565"/>
                </a:xfrm>
                <a:custGeom>
                  <a:avLst/>
                  <a:gdLst>
                    <a:gd name="connsiteX0" fmla="*/ 9525 w 2762250"/>
                    <a:gd name="connsiteY0" fmla="*/ 1337002 h 2041852"/>
                    <a:gd name="connsiteX1" fmla="*/ 669925 w 2762250"/>
                    <a:gd name="connsiteY1" fmla="*/ 174952 h 2041852"/>
                    <a:gd name="connsiteX2" fmla="*/ 1165225 w 2762250"/>
                    <a:gd name="connsiteY2" fmla="*/ 117802 h 2041852"/>
                    <a:gd name="connsiteX3" fmla="*/ 1139825 w 2762250"/>
                    <a:gd name="connsiteY3" fmla="*/ 108277 h 2041852"/>
                    <a:gd name="connsiteX4" fmla="*/ 1127125 w 2762250"/>
                    <a:gd name="connsiteY4" fmla="*/ 105102 h 2041852"/>
                    <a:gd name="connsiteX5" fmla="*/ 1136650 w 2762250"/>
                    <a:gd name="connsiteY5" fmla="*/ 101927 h 2041852"/>
                    <a:gd name="connsiteX6" fmla="*/ 1146175 w 2762250"/>
                    <a:gd name="connsiteY6" fmla="*/ 95577 h 2041852"/>
                    <a:gd name="connsiteX7" fmla="*/ 1162050 w 2762250"/>
                    <a:gd name="connsiteY7" fmla="*/ 79702 h 2041852"/>
                    <a:gd name="connsiteX8" fmla="*/ 1168400 w 2762250"/>
                    <a:gd name="connsiteY8" fmla="*/ 70177 h 2041852"/>
                    <a:gd name="connsiteX9" fmla="*/ 1171575 w 2762250"/>
                    <a:gd name="connsiteY9" fmla="*/ 54302 h 2041852"/>
                    <a:gd name="connsiteX10" fmla="*/ 1196975 w 2762250"/>
                    <a:gd name="connsiteY10" fmla="*/ 32077 h 2041852"/>
                    <a:gd name="connsiteX11" fmla="*/ 1206500 w 2762250"/>
                    <a:gd name="connsiteY11" fmla="*/ 22552 h 2041852"/>
                    <a:gd name="connsiteX12" fmla="*/ 1209675 w 2762250"/>
                    <a:gd name="connsiteY12" fmla="*/ 13027 h 2041852"/>
                    <a:gd name="connsiteX13" fmla="*/ 1212850 w 2762250"/>
                    <a:gd name="connsiteY13" fmla="*/ 327 h 2041852"/>
                    <a:gd name="connsiteX14" fmla="*/ 1231900 w 2762250"/>
                    <a:gd name="connsiteY14" fmla="*/ 6677 h 2041852"/>
                    <a:gd name="connsiteX15" fmla="*/ 1247775 w 2762250"/>
                    <a:gd name="connsiteY15" fmla="*/ 9852 h 2041852"/>
                    <a:gd name="connsiteX16" fmla="*/ 1257300 w 2762250"/>
                    <a:gd name="connsiteY16" fmla="*/ 13027 h 2041852"/>
                    <a:gd name="connsiteX17" fmla="*/ 1279525 w 2762250"/>
                    <a:gd name="connsiteY17" fmla="*/ 16202 h 2041852"/>
                    <a:gd name="connsiteX18" fmla="*/ 1308100 w 2762250"/>
                    <a:gd name="connsiteY18" fmla="*/ 22552 h 2041852"/>
                    <a:gd name="connsiteX19" fmla="*/ 1317625 w 2762250"/>
                    <a:gd name="connsiteY19" fmla="*/ 28902 h 2041852"/>
                    <a:gd name="connsiteX20" fmla="*/ 1333500 w 2762250"/>
                    <a:gd name="connsiteY20" fmla="*/ 32077 h 2041852"/>
                    <a:gd name="connsiteX21" fmla="*/ 1352550 w 2762250"/>
                    <a:gd name="connsiteY21" fmla="*/ 38427 h 2041852"/>
                    <a:gd name="connsiteX22" fmla="*/ 1368425 w 2762250"/>
                    <a:gd name="connsiteY22" fmla="*/ 44777 h 2041852"/>
                    <a:gd name="connsiteX23" fmla="*/ 1377950 w 2762250"/>
                    <a:gd name="connsiteY23" fmla="*/ 51127 h 2041852"/>
                    <a:gd name="connsiteX24" fmla="*/ 1390650 w 2762250"/>
                    <a:gd name="connsiteY24" fmla="*/ 54302 h 2041852"/>
                    <a:gd name="connsiteX25" fmla="*/ 1400175 w 2762250"/>
                    <a:gd name="connsiteY25" fmla="*/ 57477 h 2041852"/>
                    <a:gd name="connsiteX26" fmla="*/ 1428750 w 2762250"/>
                    <a:gd name="connsiteY26" fmla="*/ 70177 h 2041852"/>
                    <a:gd name="connsiteX27" fmla="*/ 1447800 w 2762250"/>
                    <a:gd name="connsiteY27" fmla="*/ 73352 h 2041852"/>
                    <a:gd name="connsiteX28" fmla="*/ 1473200 w 2762250"/>
                    <a:gd name="connsiteY28" fmla="*/ 89227 h 2041852"/>
                    <a:gd name="connsiteX29" fmla="*/ 1482725 w 2762250"/>
                    <a:gd name="connsiteY29" fmla="*/ 92402 h 2041852"/>
                    <a:gd name="connsiteX30" fmla="*/ 1492250 w 2762250"/>
                    <a:gd name="connsiteY30" fmla="*/ 98752 h 2041852"/>
                    <a:gd name="connsiteX31" fmla="*/ 1504950 w 2762250"/>
                    <a:gd name="connsiteY31" fmla="*/ 101927 h 2041852"/>
                    <a:gd name="connsiteX32" fmla="*/ 1520825 w 2762250"/>
                    <a:gd name="connsiteY32" fmla="*/ 108277 h 2041852"/>
                    <a:gd name="connsiteX33" fmla="*/ 1533525 w 2762250"/>
                    <a:gd name="connsiteY33" fmla="*/ 114627 h 2041852"/>
                    <a:gd name="connsiteX34" fmla="*/ 1558925 w 2762250"/>
                    <a:gd name="connsiteY34" fmla="*/ 120977 h 2041852"/>
                    <a:gd name="connsiteX35" fmla="*/ 1574800 w 2762250"/>
                    <a:gd name="connsiteY35" fmla="*/ 127327 h 2041852"/>
                    <a:gd name="connsiteX36" fmla="*/ 1587500 w 2762250"/>
                    <a:gd name="connsiteY36" fmla="*/ 133677 h 2041852"/>
                    <a:gd name="connsiteX37" fmla="*/ 1600200 w 2762250"/>
                    <a:gd name="connsiteY37" fmla="*/ 136852 h 2041852"/>
                    <a:gd name="connsiteX38" fmla="*/ 1628775 w 2762250"/>
                    <a:gd name="connsiteY38" fmla="*/ 146377 h 2041852"/>
                    <a:gd name="connsiteX39" fmla="*/ 1657350 w 2762250"/>
                    <a:gd name="connsiteY39" fmla="*/ 162252 h 2041852"/>
                    <a:gd name="connsiteX40" fmla="*/ 1692275 w 2762250"/>
                    <a:gd name="connsiteY40" fmla="*/ 174952 h 2041852"/>
                    <a:gd name="connsiteX41" fmla="*/ 1720850 w 2762250"/>
                    <a:gd name="connsiteY41" fmla="*/ 184477 h 2041852"/>
                    <a:gd name="connsiteX42" fmla="*/ 1749425 w 2762250"/>
                    <a:gd name="connsiteY42" fmla="*/ 194002 h 2041852"/>
                    <a:gd name="connsiteX43" fmla="*/ 1762125 w 2762250"/>
                    <a:gd name="connsiteY43" fmla="*/ 197177 h 2041852"/>
                    <a:gd name="connsiteX44" fmla="*/ 1797050 w 2762250"/>
                    <a:gd name="connsiteY44" fmla="*/ 206702 h 2041852"/>
                    <a:gd name="connsiteX45" fmla="*/ 1809750 w 2762250"/>
                    <a:gd name="connsiteY45" fmla="*/ 213052 h 2041852"/>
                    <a:gd name="connsiteX46" fmla="*/ 1831975 w 2762250"/>
                    <a:gd name="connsiteY46" fmla="*/ 216227 h 2041852"/>
                    <a:gd name="connsiteX47" fmla="*/ 1873250 w 2762250"/>
                    <a:gd name="connsiteY47" fmla="*/ 225752 h 2041852"/>
                    <a:gd name="connsiteX48" fmla="*/ 1892300 w 2762250"/>
                    <a:gd name="connsiteY48" fmla="*/ 232102 h 2041852"/>
                    <a:gd name="connsiteX49" fmla="*/ 1911350 w 2762250"/>
                    <a:gd name="connsiteY49" fmla="*/ 235277 h 2041852"/>
                    <a:gd name="connsiteX50" fmla="*/ 1946275 w 2762250"/>
                    <a:gd name="connsiteY50" fmla="*/ 244802 h 2041852"/>
                    <a:gd name="connsiteX51" fmla="*/ 1958975 w 2762250"/>
                    <a:gd name="connsiteY51" fmla="*/ 251152 h 2041852"/>
                    <a:gd name="connsiteX52" fmla="*/ 1974850 w 2762250"/>
                    <a:gd name="connsiteY52" fmla="*/ 254327 h 2041852"/>
                    <a:gd name="connsiteX53" fmla="*/ 1987550 w 2762250"/>
                    <a:gd name="connsiteY53" fmla="*/ 263852 h 2041852"/>
                    <a:gd name="connsiteX54" fmla="*/ 2006600 w 2762250"/>
                    <a:gd name="connsiteY54" fmla="*/ 270202 h 2041852"/>
                    <a:gd name="connsiteX55" fmla="*/ 2019300 w 2762250"/>
                    <a:gd name="connsiteY55" fmla="*/ 276552 h 2041852"/>
                    <a:gd name="connsiteX56" fmla="*/ 2028825 w 2762250"/>
                    <a:gd name="connsiteY56" fmla="*/ 279727 h 2041852"/>
                    <a:gd name="connsiteX57" fmla="*/ 2057400 w 2762250"/>
                    <a:gd name="connsiteY57" fmla="*/ 301952 h 2041852"/>
                    <a:gd name="connsiteX58" fmla="*/ 2066925 w 2762250"/>
                    <a:gd name="connsiteY58" fmla="*/ 317827 h 2041852"/>
                    <a:gd name="connsiteX59" fmla="*/ 2070100 w 2762250"/>
                    <a:gd name="connsiteY59" fmla="*/ 327352 h 2041852"/>
                    <a:gd name="connsiteX60" fmla="*/ 2089150 w 2762250"/>
                    <a:gd name="connsiteY60" fmla="*/ 352752 h 2041852"/>
                    <a:gd name="connsiteX61" fmla="*/ 2098675 w 2762250"/>
                    <a:gd name="connsiteY61" fmla="*/ 371802 h 2041852"/>
                    <a:gd name="connsiteX62" fmla="*/ 2108200 w 2762250"/>
                    <a:gd name="connsiteY62" fmla="*/ 374977 h 2041852"/>
                    <a:gd name="connsiteX63" fmla="*/ 2117725 w 2762250"/>
                    <a:gd name="connsiteY63" fmla="*/ 381327 h 2041852"/>
                    <a:gd name="connsiteX64" fmla="*/ 2143125 w 2762250"/>
                    <a:gd name="connsiteY64" fmla="*/ 387677 h 2041852"/>
                    <a:gd name="connsiteX65" fmla="*/ 2168525 w 2762250"/>
                    <a:gd name="connsiteY65" fmla="*/ 403552 h 2041852"/>
                    <a:gd name="connsiteX66" fmla="*/ 2190750 w 2762250"/>
                    <a:gd name="connsiteY66" fmla="*/ 409902 h 2041852"/>
                    <a:gd name="connsiteX67" fmla="*/ 2212975 w 2762250"/>
                    <a:gd name="connsiteY67" fmla="*/ 416252 h 2041852"/>
                    <a:gd name="connsiteX68" fmla="*/ 2235200 w 2762250"/>
                    <a:gd name="connsiteY68" fmla="*/ 422602 h 2041852"/>
                    <a:gd name="connsiteX69" fmla="*/ 2244725 w 2762250"/>
                    <a:gd name="connsiteY69" fmla="*/ 432127 h 2041852"/>
                    <a:gd name="connsiteX70" fmla="*/ 2282825 w 2762250"/>
                    <a:gd name="connsiteY70" fmla="*/ 441652 h 2041852"/>
                    <a:gd name="connsiteX71" fmla="*/ 2292350 w 2762250"/>
                    <a:gd name="connsiteY71" fmla="*/ 448002 h 2041852"/>
                    <a:gd name="connsiteX72" fmla="*/ 2295525 w 2762250"/>
                    <a:gd name="connsiteY72" fmla="*/ 457527 h 2041852"/>
                    <a:gd name="connsiteX73" fmla="*/ 2301875 w 2762250"/>
                    <a:gd name="connsiteY73" fmla="*/ 467052 h 2041852"/>
                    <a:gd name="connsiteX74" fmla="*/ 2320925 w 2762250"/>
                    <a:gd name="connsiteY74" fmla="*/ 482927 h 2041852"/>
                    <a:gd name="connsiteX75" fmla="*/ 2346325 w 2762250"/>
                    <a:gd name="connsiteY75" fmla="*/ 495627 h 2041852"/>
                    <a:gd name="connsiteX76" fmla="*/ 2359025 w 2762250"/>
                    <a:gd name="connsiteY76" fmla="*/ 498802 h 2041852"/>
                    <a:gd name="connsiteX77" fmla="*/ 2371725 w 2762250"/>
                    <a:gd name="connsiteY77" fmla="*/ 511502 h 2041852"/>
                    <a:gd name="connsiteX78" fmla="*/ 2390775 w 2762250"/>
                    <a:gd name="connsiteY78" fmla="*/ 524202 h 2041852"/>
                    <a:gd name="connsiteX79" fmla="*/ 2400300 w 2762250"/>
                    <a:gd name="connsiteY79" fmla="*/ 530552 h 2041852"/>
                    <a:gd name="connsiteX80" fmla="*/ 2416175 w 2762250"/>
                    <a:gd name="connsiteY80" fmla="*/ 533727 h 2041852"/>
                    <a:gd name="connsiteX81" fmla="*/ 2451100 w 2762250"/>
                    <a:gd name="connsiteY81" fmla="*/ 540077 h 2041852"/>
                    <a:gd name="connsiteX82" fmla="*/ 2470150 w 2762250"/>
                    <a:gd name="connsiteY82" fmla="*/ 546427 h 2041852"/>
                    <a:gd name="connsiteX83" fmla="*/ 2492375 w 2762250"/>
                    <a:gd name="connsiteY83" fmla="*/ 555952 h 2041852"/>
                    <a:gd name="connsiteX84" fmla="*/ 2501900 w 2762250"/>
                    <a:gd name="connsiteY84" fmla="*/ 565477 h 2041852"/>
                    <a:gd name="connsiteX85" fmla="*/ 2511425 w 2762250"/>
                    <a:gd name="connsiteY85" fmla="*/ 571827 h 2041852"/>
                    <a:gd name="connsiteX86" fmla="*/ 2540000 w 2762250"/>
                    <a:gd name="connsiteY86" fmla="*/ 590877 h 2041852"/>
                    <a:gd name="connsiteX87" fmla="*/ 2555875 w 2762250"/>
                    <a:gd name="connsiteY87" fmla="*/ 603577 h 2041852"/>
                    <a:gd name="connsiteX88" fmla="*/ 2578100 w 2762250"/>
                    <a:gd name="connsiteY88" fmla="*/ 619452 h 2041852"/>
                    <a:gd name="connsiteX89" fmla="*/ 2587625 w 2762250"/>
                    <a:gd name="connsiteY89" fmla="*/ 628977 h 2041852"/>
                    <a:gd name="connsiteX90" fmla="*/ 2600325 w 2762250"/>
                    <a:gd name="connsiteY90" fmla="*/ 635327 h 2041852"/>
                    <a:gd name="connsiteX91" fmla="*/ 2606675 w 2762250"/>
                    <a:gd name="connsiteY91" fmla="*/ 644852 h 2041852"/>
                    <a:gd name="connsiteX92" fmla="*/ 2616200 w 2762250"/>
                    <a:gd name="connsiteY92" fmla="*/ 648027 h 2041852"/>
                    <a:gd name="connsiteX93" fmla="*/ 2625725 w 2762250"/>
                    <a:gd name="connsiteY93" fmla="*/ 654377 h 2041852"/>
                    <a:gd name="connsiteX94" fmla="*/ 2635250 w 2762250"/>
                    <a:gd name="connsiteY94" fmla="*/ 657552 h 2041852"/>
                    <a:gd name="connsiteX95" fmla="*/ 2657475 w 2762250"/>
                    <a:gd name="connsiteY95" fmla="*/ 673427 h 2041852"/>
                    <a:gd name="connsiteX96" fmla="*/ 2679700 w 2762250"/>
                    <a:gd name="connsiteY96" fmla="*/ 702002 h 2041852"/>
                    <a:gd name="connsiteX97" fmla="*/ 2705100 w 2762250"/>
                    <a:gd name="connsiteY97" fmla="*/ 717877 h 2041852"/>
                    <a:gd name="connsiteX98" fmla="*/ 2727325 w 2762250"/>
                    <a:gd name="connsiteY98" fmla="*/ 736927 h 2041852"/>
                    <a:gd name="connsiteX99" fmla="*/ 2743200 w 2762250"/>
                    <a:gd name="connsiteY99" fmla="*/ 755977 h 2041852"/>
                    <a:gd name="connsiteX100" fmla="*/ 2752725 w 2762250"/>
                    <a:gd name="connsiteY100" fmla="*/ 762327 h 2041852"/>
                    <a:gd name="connsiteX101" fmla="*/ 2759075 w 2762250"/>
                    <a:gd name="connsiteY101" fmla="*/ 771852 h 2041852"/>
                    <a:gd name="connsiteX102" fmla="*/ 2762250 w 2762250"/>
                    <a:gd name="connsiteY102" fmla="*/ 787727 h 2041852"/>
                    <a:gd name="connsiteX103" fmla="*/ 2752725 w 2762250"/>
                    <a:gd name="connsiteY103" fmla="*/ 851227 h 2041852"/>
                    <a:gd name="connsiteX104" fmla="*/ 2749550 w 2762250"/>
                    <a:gd name="connsiteY104" fmla="*/ 860752 h 2041852"/>
                    <a:gd name="connsiteX105" fmla="*/ 2746375 w 2762250"/>
                    <a:gd name="connsiteY105" fmla="*/ 870277 h 2041852"/>
                    <a:gd name="connsiteX106" fmla="*/ 2714625 w 2762250"/>
                    <a:gd name="connsiteY106" fmla="*/ 889327 h 2041852"/>
                    <a:gd name="connsiteX107" fmla="*/ 2705100 w 2762250"/>
                    <a:gd name="connsiteY107" fmla="*/ 892502 h 2041852"/>
                    <a:gd name="connsiteX108" fmla="*/ 2682875 w 2762250"/>
                    <a:gd name="connsiteY108" fmla="*/ 911552 h 2041852"/>
                    <a:gd name="connsiteX109" fmla="*/ 2673350 w 2762250"/>
                    <a:gd name="connsiteY109" fmla="*/ 914727 h 2041852"/>
                    <a:gd name="connsiteX110" fmla="*/ 2663825 w 2762250"/>
                    <a:gd name="connsiteY110" fmla="*/ 911552 h 2041852"/>
                    <a:gd name="connsiteX111" fmla="*/ 2641600 w 2762250"/>
                    <a:gd name="connsiteY111" fmla="*/ 914727 h 2041852"/>
                    <a:gd name="connsiteX112" fmla="*/ 2632075 w 2762250"/>
                    <a:gd name="connsiteY112" fmla="*/ 921077 h 2041852"/>
                    <a:gd name="connsiteX113" fmla="*/ 2616200 w 2762250"/>
                    <a:gd name="connsiteY113" fmla="*/ 933777 h 2041852"/>
                    <a:gd name="connsiteX114" fmla="*/ 2609850 w 2762250"/>
                    <a:gd name="connsiteY114" fmla="*/ 943302 h 2041852"/>
                    <a:gd name="connsiteX115" fmla="*/ 2590800 w 2762250"/>
                    <a:gd name="connsiteY115" fmla="*/ 946477 h 2041852"/>
                    <a:gd name="connsiteX116" fmla="*/ 2568575 w 2762250"/>
                    <a:gd name="connsiteY116" fmla="*/ 956002 h 2041852"/>
                    <a:gd name="connsiteX117" fmla="*/ 2559050 w 2762250"/>
                    <a:gd name="connsiteY117" fmla="*/ 959177 h 2041852"/>
                    <a:gd name="connsiteX118" fmla="*/ 2552700 w 2762250"/>
                    <a:gd name="connsiteY118" fmla="*/ 975052 h 2041852"/>
                    <a:gd name="connsiteX119" fmla="*/ 2540000 w 2762250"/>
                    <a:gd name="connsiteY119" fmla="*/ 984577 h 2041852"/>
                    <a:gd name="connsiteX120" fmla="*/ 2530475 w 2762250"/>
                    <a:gd name="connsiteY120" fmla="*/ 994102 h 2041852"/>
                    <a:gd name="connsiteX121" fmla="*/ 2527300 w 2762250"/>
                    <a:gd name="connsiteY121" fmla="*/ 1003627 h 2041852"/>
                    <a:gd name="connsiteX122" fmla="*/ 2517775 w 2762250"/>
                    <a:gd name="connsiteY122" fmla="*/ 1006802 h 2041852"/>
                    <a:gd name="connsiteX123" fmla="*/ 2505075 w 2762250"/>
                    <a:gd name="connsiteY123" fmla="*/ 1016327 h 2041852"/>
                    <a:gd name="connsiteX124" fmla="*/ 2486025 w 2762250"/>
                    <a:gd name="connsiteY124" fmla="*/ 1035377 h 2041852"/>
                    <a:gd name="connsiteX125" fmla="*/ 2444750 w 2762250"/>
                    <a:gd name="connsiteY125" fmla="*/ 1048077 h 2041852"/>
                    <a:gd name="connsiteX126" fmla="*/ 2428875 w 2762250"/>
                    <a:gd name="connsiteY126" fmla="*/ 1067127 h 2041852"/>
                    <a:gd name="connsiteX127" fmla="*/ 2419350 w 2762250"/>
                    <a:gd name="connsiteY127" fmla="*/ 1076652 h 2041852"/>
                    <a:gd name="connsiteX128" fmla="*/ 2400300 w 2762250"/>
                    <a:gd name="connsiteY128" fmla="*/ 1102052 h 2041852"/>
                    <a:gd name="connsiteX129" fmla="*/ 2368550 w 2762250"/>
                    <a:gd name="connsiteY129" fmla="*/ 1117927 h 2041852"/>
                    <a:gd name="connsiteX130" fmla="*/ 2349500 w 2762250"/>
                    <a:gd name="connsiteY130" fmla="*/ 1136977 h 2041852"/>
                    <a:gd name="connsiteX131" fmla="*/ 2320925 w 2762250"/>
                    <a:gd name="connsiteY131" fmla="*/ 1146502 h 2041852"/>
                    <a:gd name="connsiteX132" fmla="*/ 2286000 w 2762250"/>
                    <a:gd name="connsiteY132" fmla="*/ 1156027 h 2041852"/>
                    <a:gd name="connsiteX133" fmla="*/ 2257425 w 2762250"/>
                    <a:gd name="connsiteY133" fmla="*/ 1159202 h 2041852"/>
                    <a:gd name="connsiteX134" fmla="*/ 2238375 w 2762250"/>
                    <a:gd name="connsiteY134" fmla="*/ 1165552 h 2041852"/>
                    <a:gd name="connsiteX135" fmla="*/ 2222500 w 2762250"/>
                    <a:gd name="connsiteY135" fmla="*/ 1168727 h 2041852"/>
                    <a:gd name="connsiteX136" fmla="*/ 2206625 w 2762250"/>
                    <a:gd name="connsiteY136" fmla="*/ 1175077 h 2041852"/>
                    <a:gd name="connsiteX137" fmla="*/ 2187575 w 2762250"/>
                    <a:gd name="connsiteY137" fmla="*/ 1181427 h 2041852"/>
                    <a:gd name="connsiteX138" fmla="*/ 2162175 w 2762250"/>
                    <a:gd name="connsiteY138" fmla="*/ 1194127 h 2041852"/>
                    <a:gd name="connsiteX139" fmla="*/ 2130425 w 2762250"/>
                    <a:gd name="connsiteY139" fmla="*/ 1210002 h 2041852"/>
                    <a:gd name="connsiteX140" fmla="*/ 2120900 w 2762250"/>
                    <a:gd name="connsiteY140" fmla="*/ 1213177 h 2041852"/>
                    <a:gd name="connsiteX141" fmla="*/ 2105025 w 2762250"/>
                    <a:gd name="connsiteY141" fmla="*/ 1229052 h 2041852"/>
                    <a:gd name="connsiteX142" fmla="*/ 2089150 w 2762250"/>
                    <a:gd name="connsiteY142" fmla="*/ 1241752 h 2041852"/>
                    <a:gd name="connsiteX143" fmla="*/ 2079625 w 2762250"/>
                    <a:gd name="connsiteY143" fmla="*/ 1251277 h 2041852"/>
                    <a:gd name="connsiteX144" fmla="*/ 2060575 w 2762250"/>
                    <a:gd name="connsiteY144" fmla="*/ 1257627 h 2041852"/>
                    <a:gd name="connsiteX145" fmla="*/ 2012950 w 2762250"/>
                    <a:gd name="connsiteY145" fmla="*/ 1273502 h 2041852"/>
                    <a:gd name="connsiteX146" fmla="*/ 1987550 w 2762250"/>
                    <a:gd name="connsiteY146" fmla="*/ 1283027 h 2041852"/>
                    <a:gd name="connsiteX147" fmla="*/ 1978025 w 2762250"/>
                    <a:gd name="connsiteY147" fmla="*/ 1289377 h 2041852"/>
                    <a:gd name="connsiteX148" fmla="*/ 1927225 w 2762250"/>
                    <a:gd name="connsiteY148" fmla="*/ 1302077 h 2041852"/>
                    <a:gd name="connsiteX149" fmla="*/ 1908175 w 2762250"/>
                    <a:gd name="connsiteY149" fmla="*/ 1314777 h 2041852"/>
                    <a:gd name="connsiteX150" fmla="*/ 1898650 w 2762250"/>
                    <a:gd name="connsiteY150" fmla="*/ 1324302 h 2041852"/>
                    <a:gd name="connsiteX151" fmla="*/ 1882775 w 2762250"/>
                    <a:gd name="connsiteY151" fmla="*/ 1333827 h 2041852"/>
                    <a:gd name="connsiteX152" fmla="*/ 1873250 w 2762250"/>
                    <a:gd name="connsiteY152" fmla="*/ 1340177 h 2041852"/>
                    <a:gd name="connsiteX153" fmla="*/ 1860550 w 2762250"/>
                    <a:gd name="connsiteY153" fmla="*/ 1362402 h 2041852"/>
                    <a:gd name="connsiteX154" fmla="*/ 1854200 w 2762250"/>
                    <a:gd name="connsiteY154" fmla="*/ 1378277 h 2041852"/>
                    <a:gd name="connsiteX155" fmla="*/ 1851025 w 2762250"/>
                    <a:gd name="connsiteY155" fmla="*/ 1387802 h 2041852"/>
                    <a:gd name="connsiteX156" fmla="*/ 1841500 w 2762250"/>
                    <a:gd name="connsiteY156" fmla="*/ 1394152 h 2041852"/>
                    <a:gd name="connsiteX157" fmla="*/ 1828800 w 2762250"/>
                    <a:gd name="connsiteY157" fmla="*/ 1413202 h 2041852"/>
                    <a:gd name="connsiteX158" fmla="*/ 1822450 w 2762250"/>
                    <a:gd name="connsiteY158" fmla="*/ 1422727 h 2041852"/>
                    <a:gd name="connsiteX159" fmla="*/ 1803400 w 2762250"/>
                    <a:gd name="connsiteY159" fmla="*/ 1435427 h 2041852"/>
                    <a:gd name="connsiteX160" fmla="*/ 1797050 w 2762250"/>
                    <a:gd name="connsiteY160" fmla="*/ 1444952 h 2041852"/>
                    <a:gd name="connsiteX161" fmla="*/ 1787525 w 2762250"/>
                    <a:gd name="connsiteY161" fmla="*/ 1454477 h 2041852"/>
                    <a:gd name="connsiteX162" fmla="*/ 1781175 w 2762250"/>
                    <a:gd name="connsiteY162" fmla="*/ 1467177 h 2041852"/>
                    <a:gd name="connsiteX163" fmla="*/ 1768475 w 2762250"/>
                    <a:gd name="connsiteY163" fmla="*/ 1486227 h 2041852"/>
                    <a:gd name="connsiteX164" fmla="*/ 1762125 w 2762250"/>
                    <a:gd name="connsiteY164" fmla="*/ 1495752 h 2041852"/>
                    <a:gd name="connsiteX165" fmla="*/ 1743075 w 2762250"/>
                    <a:gd name="connsiteY165" fmla="*/ 1514802 h 2041852"/>
                    <a:gd name="connsiteX166" fmla="*/ 1701800 w 2762250"/>
                    <a:gd name="connsiteY166" fmla="*/ 1521152 h 2041852"/>
                    <a:gd name="connsiteX167" fmla="*/ 1689100 w 2762250"/>
                    <a:gd name="connsiteY167" fmla="*/ 1524327 h 2041852"/>
                    <a:gd name="connsiteX168" fmla="*/ 1647825 w 2762250"/>
                    <a:gd name="connsiteY168" fmla="*/ 1527502 h 2041852"/>
                    <a:gd name="connsiteX169" fmla="*/ 1631950 w 2762250"/>
                    <a:gd name="connsiteY169" fmla="*/ 1530677 h 2041852"/>
                    <a:gd name="connsiteX170" fmla="*/ 1622425 w 2762250"/>
                    <a:gd name="connsiteY170" fmla="*/ 1540202 h 2041852"/>
                    <a:gd name="connsiteX171" fmla="*/ 1612900 w 2762250"/>
                    <a:gd name="connsiteY171" fmla="*/ 1543377 h 2041852"/>
                    <a:gd name="connsiteX172" fmla="*/ 1603375 w 2762250"/>
                    <a:gd name="connsiteY172" fmla="*/ 1552902 h 2041852"/>
                    <a:gd name="connsiteX173" fmla="*/ 1593850 w 2762250"/>
                    <a:gd name="connsiteY173" fmla="*/ 1556077 h 2041852"/>
                    <a:gd name="connsiteX174" fmla="*/ 1584325 w 2762250"/>
                    <a:gd name="connsiteY174" fmla="*/ 1562427 h 2041852"/>
                    <a:gd name="connsiteX175" fmla="*/ 1574800 w 2762250"/>
                    <a:gd name="connsiteY175" fmla="*/ 1565602 h 2041852"/>
                    <a:gd name="connsiteX176" fmla="*/ 1565275 w 2762250"/>
                    <a:gd name="connsiteY176" fmla="*/ 1571952 h 2041852"/>
                    <a:gd name="connsiteX177" fmla="*/ 1555750 w 2762250"/>
                    <a:gd name="connsiteY177" fmla="*/ 1581477 h 2041852"/>
                    <a:gd name="connsiteX178" fmla="*/ 1524000 w 2762250"/>
                    <a:gd name="connsiteY178" fmla="*/ 1591002 h 2041852"/>
                    <a:gd name="connsiteX179" fmla="*/ 1514475 w 2762250"/>
                    <a:gd name="connsiteY179" fmla="*/ 1594177 h 2041852"/>
                    <a:gd name="connsiteX180" fmla="*/ 1498600 w 2762250"/>
                    <a:gd name="connsiteY180" fmla="*/ 1603702 h 2041852"/>
                    <a:gd name="connsiteX181" fmla="*/ 1489075 w 2762250"/>
                    <a:gd name="connsiteY181" fmla="*/ 1606877 h 2041852"/>
                    <a:gd name="connsiteX182" fmla="*/ 1479550 w 2762250"/>
                    <a:gd name="connsiteY182" fmla="*/ 1613227 h 2041852"/>
                    <a:gd name="connsiteX183" fmla="*/ 1463675 w 2762250"/>
                    <a:gd name="connsiteY183" fmla="*/ 1616402 h 2041852"/>
                    <a:gd name="connsiteX184" fmla="*/ 1435100 w 2762250"/>
                    <a:gd name="connsiteY184" fmla="*/ 1632277 h 2041852"/>
                    <a:gd name="connsiteX185" fmla="*/ 1425575 w 2762250"/>
                    <a:gd name="connsiteY185" fmla="*/ 1641802 h 2041852"/>
                    <a:gd name="connsiteX186" fmla="*/ 1416050 w 2762250"/>
                    <a:gd name="connsiteY186" fmla="*/ 1644977 h 2041852"/>
                    <a:gd name="connsiteX187" fmla="*/ 1412875 w 2762250"/>
                    <a:gd name="connsiteY187" fmla="*/ 1654502 h 2041852"/>
                    <a:gd name="connsiteX188" fmla="*/ 1416050 w 2762250"/>
                    <a:gd name="connsiteY188" fmla="*/ 1679902 h 2041852"/>
                    <a:gd name="connsiteX189" fmla="*/ 1419225 w 2762250"/>
                    <a:gd name="connsiteY189" fmla="*/ 1689427 h 2041852"/>
                    <a:gd name="connsiteX190" fmla="*/ 1412875 w 2762250"/>
                    <a:gd name="connsiteY190" fmla="*/ 1749752 h 2041852"/>
                    <a:gd name="connsiteX191" fmla="*/ 1397000 w 2762250"/>
                    <a:gd name="connsiteY191" fmla="*/ 1765627 h 2041852"/>
                    <a:gd name="connsiteX192" fmla="*/ 1377950 w 2762250"/>
                    <a:gd name="connsiteY192" fmla="*/ 1784677 h 2041852"/>
                    <a:gd name="connsiteX193" fmla="*/ 1355725 w 2762250"/>
                    <a:gd name="connsiteY193" fmla="*/ 1816427 h 2041852"/>
                    <a:gd name="connsiteX194" fmla="*/ 1352550 w 2762250"/>
                    <a:gd name="connsiteY194" fmla="*/ 1832302 h 2041852"/>
                    <a:gd name="connsiteX195" fmla="*/ 1333500 w 2762250"/>
                    <a:gd name="connsiteY195" fmla="*/ 1851352 h 2041852"/>
                    <a:gd name="connsiteX196" fmla="*/ 1323975 w 2762250"/>
                    <a:gd name="connsiteY196" fmla="*/ 1860877 h 2041852"/>
                    <a:gd name="connsiteX197" fmla="*/ 1317625 w 2762250"/>
                    <a:gd name="connsiteY197" fmla="*/ 1873577 h 2041852"/>
                    <a:gd name="connsiteX198" fmla="*/ 1304925 w 2762250"/>
                    <a:gd name="connsiteY198" fmla="*/ 1879927 h 2041852"/>
                    <a:gd name="connsiteX199" fmla="*/ 1285875 w 2762250"/>
                    <a:gd name="connsiteY199" fmla="*/ 1892627 h 2041852"/>
                    <a:gd name="connsiteX200" fmla="*/ 1282700 w 2762250"/>
                    <a:gd name="connsiteY200" fmla="*/ 1902152 h 2041852"/>
                    <a:gd name="connsiteX201" fmla="*/ 1260475 w 2762250"/>
                    <a:gd name="connsiteY201" fmla="*/ 1918027 h 2041852"/>
                    <a:gd name="connsiteX202" fmla="*/ 1247775 w 2762250"/>
                    <a:gd name="connsiteY202" fmla="*/ 1921202 h 2041852"/>
                    <a:gd name="connsiteX203" fmla="*/ 1241425 w 2762250"/>
                    <a:gd name="connsiteY203" fmla="*/ 1930727 h 2041852"/>
                    <a:gd name="connsiteX204" fmla="*/ 1238250 w 2762250"/>
                    <a:gd name="connsiteY204" fmla="*/ 1940252 h 2041852"/>
                    <a:gd name="connsiteX205" fmla="*/ 1219200 w 2762250"/>
                    <a:gd name="connsiteY205" fmla="*/ 1952952 h 2041852"/>
                    <a:gd name="connsiteX206" fmla="*/ 1206500 w 2762250"/>
                    <a:gd name="connsiteY206" fmla="*/ 1962477 h 2041852"/>
                    <a:gd name="connsiteX207" fmla="*/ 1196975 w 2762250"/>
                    <a:gd name="connsiteY207" fmla="*/ 1972002 h 2041852"/>
                    <a:gd name="connsiteX208" fmla="*/ 1155700 w 2762250"/>
                    <a:gd name="connsiteY208" fmla="*/ 1978352 h 2041852"/>
                    <a:gd name="connsiteX209" fmla="*/ 1120775 w 2762250"/>
                    <a:gd name="connsiteY209" fmla="*/ 1987877 h 2041852"/>
                    <a:gd name="connsiteX210" fmla="*/ 1101725 w 2762250"/>
                    <a:gd name="connsiteY210" fmla="*/ 1981527 h 2041852"/>
                    <a:gd name="connsiteX211" fmla="*/ 1079500 w 2762250"/>
                    <a:gd name="connsiteY211" fmla="*/ 1978352 h 2041852"/>
                    <a:gd name="connsiteX212" fmla="*/ 1069975 w 2762250"/>
                    <a:gd name="connsiteY212" fmla="*/ 1972002 h 2041852"/>
                    <a:gd name="connsiteX213" fmla="*/ 1057275 w 2762250"/>
                    <a:gd name="connsiteY213" fmla="*/ 1965652 h 2041852"/>
                    <a:gd name="connsiteX214" fmla="*/ 1031875 w 2762250"/>
                    <a:gd name="connsiteY214" fmla="*/ 1968827 h 2041852"/>
                    <a:gd name="connsiteX215" fmla="*/ 1035050 w 2762250"/>
                    <a:gd name="connsiteY215" fmla="*/ 1997402 h 2041852"/>
                    <a:gd name="connsiteX216" fmla="*/ 1025525 w 2762250"/>
                    <a:gd name="connsiteY216" fmla="*/ 2035502 h 2041852"/>
                    <a:gd name="connsiteX217" fmla="*/ 1016000 w 2762250"/>
                    <a:gd name="connsiteY217" fmla="*/ 2041852 h 2041852"/>
                    <a:gd name="connsiteX218" fmla="*/ 987425 w 2762250"/>
                    <a:gd name="connsiteY218" fmla="*/ 2032327 h 2041852"/>
                    <a:gd name="connsiteX219" fmla="*/ 971550 w 2762250"/>
                    <a:gd name="connsiteY219" fmla="*/ 2029152 h 2041852"/>
                    <a:gd name="connsiteX220" fmla="*/ 962025 w 2762250"/>
                    <a:gd name="connsiteY220" fmla="*/ 2025977 h 2041852"/>
                    <a:gd name="connsiteX221" fmla="*/ 857250 w 2762250"/>
                    <a:gd name="connsiteY221" fmla="*/ 2022802 h 2041852"/>
                    <a:gd name="connsiteX222" fmla="*/ 835025 w 2762250"/>
                    <a:gd name="connsiteY222" fmla="*/ 2010102 h 2041852"/>
                    <a:gd name="connsiteX223" fmla="*/ 819150 w 2762250"/>
                    <a:gd name="connsiteY223" fmla="*/ 2006927 h 2041852"/>
                    <a:gd name="connsiteX224" fmla="*/ 781050 w 2762250"/>
                    <a:gd name="connsiteY224" fmla="*/ 1991052 h 2041852"/>
                    <a:gd name="connsiteX225" fmla="*/ 762000 w 2762250"/>
                    <a:gd name="connsiteY225" fmla="*/ 1981527 h 2041852"/>
                    <a:gd name="connsiteX226" fmla="*/ 736600 w 2762250"/>
                    <a:gd name="connsiteY226" fmla="*/ 1972002 h 2041852"/>
                    <a:gd name="connsiteX227" fmla="*/ 685800 w 2762250"/>
                    <a:gd name="connsiteY227" fmla="*/ 1984702 h 2041852"/>
                    <a:gd name="connsiteX228" fmla="*/ 676275 w 2762250"/>
                    <a:gd name="connsiteY228" fmla="*/ 1997402 h 2041852"/>
                    <a:gd name="connsiteX229" fmla="*/ 673100 w 2762250"/>
                    <a:gd name="connsiteY229" fmla="*/ 2006927 h 2041852"/>
                    <a:gd name="connsiteX230" fmla="*/ 568325 w 2762250"/>
                    <a:gd name="connsiteY230" fmla="*/ 2000577 h 2041852"/>
                    <a:gd name="connsiteX231" fmla="*/ 542925 w 2762250"/>
                    <a:gd name="connsiteY231" fmla="*/ 1991052 h 2041852"/>
                    <a:gd name="connsiteX232" fmla="*/ 514350 w 2762250"/>
                    <a:gd name="connsiteY232" fmla="*/ 1984702 h 2041852"/>
                    <a:gd name="connsiteX233" fmla="*/ 488950 w 2762250"/>
                    <a:gd name="connsiteY233" fmla="*/ 1978352 h 2041852"/>
                    <a:gd name="connsiteX234" fmla="*/ 460375 w 2762250"/>
                    <a:gd name="connsiteY234" fmla="*/ 1968827 h 2041852"/>
                    <a:gd name="connsiteX235" fmla="*/ 422275 w 2762250"/>
                    <a:gd name="connsiteY235" fmla="*/ 1952952 h 2041852"/>
                    <a:gd name="connsiteX236" fmla="*/ 419100 w 2762250"/>
                    <a:gd name="connsiteY236" fmla="*/ 1940252 h 2041852"/>
                    <a:gd name="connsiteX237" fmla="*/ 396875 w 2762250"/>
                    <a:gd name="connsiteY237" fmla="*/ 1927552 h 2041852"/>
                    <a:gd name="connsiteX238" fmla="*/ 384175 w 2762250"/>
                    <a:gd name="connsiteY238" fmla="*/ 1914852 h 2041852"/>
                    <a:gd name="connsiteX239" fmla="*/ 377825 w 2762250"/>
                    <a:gd name="connsiteY239" fmla="*/ 1905327 h 2041852"/>
                    <a:gd name="connsiteX240" fmla="*/ 365125 w 2762250"/>
                    <a:gd name="connsiteY240" fmla="*/ 1895802 h 2041852"/>
                    <a:gd name="connsiteX241" fmla="*/ 352425 w 2762250"/>
                    <a:gd name="connsiteY241" fmla="*/ 1873577 h 2041852"/>
                    <a:gd name="connsiteX242" fmla="*/ 339725 w 2762250"/>
                    <a:gd name="connsiteY242" fmla="*/ 1860877 h 2041852"/>
                    <a:gd name="connsiteX243" fmla="*/ 327025 w 2762250"/>
                    <a:gd name="connsiteY243" fmla="*/ 1845002 h 2041852"/>
                    <a:gd name="connsiteX244" fmla="*/ 323850 w 2762250"/>
                    <a:gd name="connsiteY244" fmla="*/ 1829127 h 2041852"/>
                    <a:gd name="connsiteX245" fmla="*/ 314325 w 2762250"/>
                    <a:gd name="connsiteY245" fmla="*/ 1816427 h 2041852"/>
                    <a:gd name="connsiteX246" fmla="*/ 292100 w 2762250"/>
                    <a:gd name="connsiteY246" fmla="*/ 1797377 h 2041852"/>
                    <a:gd name="connsiteX247" fmla="*/ 282575 w 2762250"/>
                    <a:gd name="connsiteY247" fmla="*/ 1791027 h 2041852"/>
                    <a:gd name="connsiteX248" fmla="*/ 266700 w 2762250"/>
                    <a:gd name="connsiteY248" fmla="*/ 1787852 h 2041852"/>
                    <a:gd name="connsiteX249" fmla="*/ 257175 w 2762250"/>
                    <a:gd name="connsiteY249" fmla="*/ 1781502 h 2041852"/>
                    <a:gd name="connsiteX250" fmla="*/ 244475 w 2762250"/>
                    <a:gd name="connsiteY250" fmla="*/ 1771977 h 2041852"/>
                    <a:gd name="connsiteX251" fmla="*/ 234950 w 2762250"/>
                    <a:gd name="connsiteY251" fmla="*/ 1768802 h 2041852"/>
                    <a:gd name="connsiteX252" fmla="*/ 228600 w 2762250"/>
                    <a:gd name="connsiteY252" fmla="*/ 1759277 h 2041852"/>
                    <a:gd name="connsiteX253" fmla="*/ 219075 w 2762250"/>
                    <a:gd name="connsiteY253" fmla="*/ 1752927 h 2041852"/>
                    <a:gd name="connsiteX254" fmla="*/ 212725 w 2762250"/>
                    <a:gd name="connsiteY254" fmla="*/ 1727527 h 2041852"/>
                    <a:gd name="connsiteX255" fmla="*/ 203200 w 2762250"/>
                    <a:gd name="connsiteY255" fmla="*/ 1702127 h 2041852"/>
                    <a:gd name="connsiteX256" fmla="*/ 200025 w 2762250"/>
                    <a:gd name="connsiteY256" fmla="*/ 1686252 h 2041852"/>
                    <a:gd name="connsiteX257" fmla="*/ 190500 w 2762250"/>
                    <a:gd name="connsiteY257" fmla="*/ 1676727 h 2041852"/>
                    <a:gd name="connsiteX258" fmla="*/ 174625 w 2762250"/>
                    <a:gd name="connsiteY258" fmla="*/ 1657677 h 2041852"/>
                    <a:gd name="connsiteX259" fmla="*/ 165100 w 2762250"/>
                    <a:gd name="connsiteY259" fmla="*/ 1651327 h 2041852"/>
                    <a:gd name="connsiteX260" fmla="*/ 155575 w 2762250"/>
                    <a:gd name="connsiteY260" fmla="*/ 1648152 h 2041852"/>
                    <a:gd name="connsiteX261" fmla="*/ 187325 w 2762250"/>
                    <a:gd name="connsiteY261" fmla="*/ 1651327 h 2041852"/>
                    <a:gd name="connsiteX262" fmla="*/ 92075 w 2762250"/>
                    <a:gd name="connsiteY262" fmla="*/ 1638627 h 2041852"/>
                    <a:gd name="connsiteX263" fmla="*/ 53975 w 2762250"/>
                    <a:gd name="connsiteY263" fmla="*/ 1635452 h 2041852"/>
                    <a:gd name="connsiteX264" fmla="*/ 0 w 2762250"/>
                    <a:gd name="connsiteY264" fmla="*/ 1625927 h 2041852"/>
                    <a:gd name="connsiteX265" fmla="*/ 60325 w 2762250"/>
                    <a:gd name="connsiteY265" fmla="*/ 1587827 h 2041852"/>
                    <a:gd name="connsiteX266" fmla="*/ 34925 w 2762250"/>
                    <a:gd name="connsiteY266" fmla="*/ 1559252 h 2041852"/>
                    <a:gd name="connsiteX267" fmla="*/ 28575 w 2762250"/>
                    <a:gd name="connsiteY267" fmla="*/ 1546552 h 2041852"/>
                    <a:gd name="connsiteX268" fmla="*/ 22225 w 2762250"/>
                    <a:gd name="connsiteY268" fmla="*/ 1537027 h 2041852"/>
                    <a:gd name="connsiteX269" fmla="*/ 31750 w 2762250"/>
                    <a:gd name="connsiteY269" fmla="*/ 1502102 h 2041852"/>
                    <a:gd name="connsiteX270" fmla="*/ 19050 w 2762250"/>
                    <a:gd name="connsiteY270" fmla="*/ 1432252 h 2041852"/>
                    <a:gd name="connsiteX271" fmla="*/ 22225 w 2762250"/>
                    <a:gd name="connsiteY271" fmla="*/ 1403677 h 2041852"/>
                    <a:gd name="connsiteX272" fmla="*/ 25400 w 2762250"/>
                    <a:gd name="connsiteY272" fmla="*/ 1390977 h 2041852"/>
                    <a:gd name="connsiteX273" fmla="*/ 31750 w 2762250"/>
                    <a:gd name="connsiteY273" fmla="*/ 1352877 h 2041852"/>
                    <a:gd name="connsiteX274" fmla="*/ 38100 w 2762250"/>
                    <a:gd name="connsiteY274" fmla="*/ 1343352 h 2041852"/>
                    <a:gd name="connsiteX275" fmla="*/ 44450 w 2762250"/>
                    <a:gd name="connsiteY275" fmla="*/ 1330652 h 2041852"/>
                    <a:gd name="connsiteX276" fmla="*/ 41275 w 2762250"/>
                    <a:gd name="connsiteY276" fmla="*/ 1314777 h 2041852"/>
                    <a:gd name="connsiteX277" fmla="*/ 38100 w 2762250"/>
                    <a:gd name="connsiteY277" fmla="*/ 1305252 h 2041852"/>
                    <a:gd name="connsiteX278" fmla="*/ 28575 w 2762250"/>
                    <a:gd name="connsiteY278" fmla="*/ 1302077 h 2041852"/>
                    <a:gd name="connsiteX279" fmla="*/ 53975 w 2762250"/>
                    <a:gd name="connsiteY279" fmla="*/ 1302077 h 2041852"/>
                    <a:gd name="connsiteX280" fmla="*/ 53975 w 2762250"/>
                    <a:gd name="connsiteY280" fmla="*/ 1302077 h 2041852"/>
                    <a:gd name="connsiteX0" fmla="*/ 9525 w 2762250"/>
                    <a:gd name="connsiteY0" fmla="*/ 1337002 h 2041852"/>
                    <a:gd name="connsiteX1" fmla="*/ 669925 w 2762250"/>
                    <a:gd name="connsiteY1" fmla="*/ 174952 h 2041852"/>
                    <a:gd name="connsiteX2" fmla="*/ 1165225 w 2762250"/>
                    <a:gd name="connsiteY2" fmla="*/ 117802 h 2041852"/>
                    <a:gd name="connsiteX3" fmla="*/ 1139825 w 2762250"/>
                    <a:gd name="connsiteY3" fmla="*/ 108277 h 2041852"/>
                    <a:gd name="connsiteX4" fmla="*/ 1127125 w 2762250"/>
                    <a:gd name="connsiteY4" fmla="*/ 105102 h 2041852"/>
                    <a:gd name="connsiteX5" fmla="*/ 1136650 w 2762250"/>
                    <a:gd name="connsiteY5" fmla="*/ 101927 h 2041852"/>
                    <a:gd name="connsiteX6" fmla="*/ 1146175 w 2762250"/>
                    <a:gd name="connsiteY6" fmla="*/ 95577 h 2041852"/>
                    <a:gd name="connsiteX7" fmla="*/ 1162050 w 2762250"/>
                    <a:gd name="connsiteY7" fmla="*/ 79702 h 2041852"/>
                    <a:gd name="connsiteX8" fmla="*/ 1168400 w 2762250"/>
                    <a:gd name="connsiteY8" fmla="*/ 70177 h 2041852"/>
                    <a:gd name="connsiteX9" fmla="*/ 1171575 w 2762250"/>
                    <a:gd name="connsiteY9" fmla="*/ 54302 h 2041852"/>
                    <a:gd name="connsiteX10" fmla="*/ 1196975 w 2762250"/>
                    <a:gd name="connsiteY10" fmla="*/ 32077 h 2041852"/>
                    <a:gd name="connsiteX11" fmla="*/ 1206500 w 2762250"/>
                    <a:gd name="connsiteY11" fmla="*/ 22552 h 2041852"/>
                    <a:gd name="connsiteX12" fmla="*/ 1209675 w 2762250"/>
                    <a:gd name="connsiteY12" fmla="*/ 13027 h 2041852"/>
                    <a:gd name="connsiteX13" fmla="*/ 1212850 w 2762250"/>
                    <a:gd name="connsiteY13" fmla="*/ 327 h 2041852"/>
                    <a:gd name="connsiteX14" fmla="*/ 1231900 w 2762250"/>
                    <a:gd name="connsiteY14" fmla="*/ 6677 h 2041852"/>
                    <a:gd name="connsiteX15" fmla="*/ 1247775 w 2762250"/>
                    <a:gd name="connsiteY15" fmla="*/ 9852 h 2041852"/>
                    <a:gd name="connsiteX16" fmla="*/ 1257300 w 2762250"/>
                    <a:gd name="connsiteY16" fmla="*/ 13027 h 2041852"/>
                    <a:gd name="connsiteX17" fmla="*/ 1279525 w 2762250"/>
                    <a:gd name="connsiteY17" fmla="*/ 16202 h 2041852"/>
                    <a:gd name="connsiteX18" fmla="*/ 1308100 w 2762250"/>
                    <a:gd name="connsiteY18" fmla="*/ 22552 h 2041852"/>
                    <a:gd name="connsiteX19" fmla="*/ 1317625 w 2762250"/>
                    <a:gd name="connsiteY19" fmla="*/ 28902 h 2041852"/>
                    <a:gd name="connsiteX20" fmla="*/ 1333500 w 2762250"/>
                    <a:gd name="connsiteY20" fmla="*/ 32077 h 2041852"/>
                    <a:gd name="connsiteX21" fmla="*/ 1352550 w 2762250"/>
                    <a:gd name="connsiteY21" fmla="*/ 38427 h 2041852"/>
                    <a:gd name="connsiteX22" fmla="*/ 1368425 w 2762250"/>
                    <a:gd name="connsiteY22" fmla="*/ 44777 h 2041852"/>
                    <a:gd name="connsiteX23" fmla="*/ 1377950 w 2762250"/>
                    <a:gd name="connsiteY23" fmla="*/ 51127 h 2041852"/>
                    <a:gd name="connsiteX24" fmla="*/ 1390650 w 2762250"/>
                    <a:gd name="connsiteY24" fmla="*/ 54302 h 2041852"/>
                    <a:gd name="connsiteX25" fmla="*/ 1400175 w 2762250"/>
                    <a:gd name="connsiteY25" fmla="*/ 57477 h 2041852"/>
                    <a:gd name="connsiteX26" fmla="*/ 1428750 w 2762250"/>
                    <a:gd name="connsiteY26" fmla="*/ 70177 h 2041852"/>
                    <a:gd name="connsiteX27" fmla="*/ 1447800 w 2762250"/>
                    <a:gd name="connsiteY27" fmla="*/ 73352 h 2041852"/>
                    <a:gd name="connsiteX28" fmla="*/ 1473200 w 2762250"/>
                    <a:gd name="connsiteY28" fmla="*/ 89227 h 2041852"/>
                    <a:gd name="connsiteX29" fmla="*/ 1482725 w 2762250"/>
                    <a:gd name="connsiteY29" fmla="*/ 92402 h 2041852"/>
                    <a:gd name="connsiteX30" fmla="*/ 1492250 w 2762250"/>
                    <a:gd name="connsiteY30" fmla="*/ 98752 h 2041852"/>
                    <a:gd name="connsiteX31" fmla="*/ 1504950 w 2762250"/>
                    <a:gd name="connsiteY31" fmla="*/ 101927 h 2041852"/>
                    <a:gd name="connsiteX32" fmla="*/ 1520825 w 2762250"/>
                    <a:gd name="connsiteY32" fmla="*/ 108277 h 2041852"/>
                    <a:gd name="connsiteX33" fmla="*/ 1533525 w 2762250"/>
                    <a:gd name="connsiteY33" fmla="*/ 114627 h 2041852"/>
                    <a:gd name="connsiteX34" fmla="*/ 1558925 w 2762250"/>
                    <a:gd name="connsiteY34" fmla="*/ 120977 h 2041852"/>
                    <a:gd name="connsiteX35" fmla="*/ 1574800 w 2762250"/>
                    <a:gd name="connsiteY35" fmla="*/ 127327 h 2041852"/>
                    <a:gd name="connsiteX36" fmla="*/ 1587500 w 2762250"/>
                    <a:gd name="connsiteY36" fmla="*/ 133677 h 2041852"/>
                    <a:gd name="connsiteX37" fmla="*/ 1600200 w 2762250"/>
                    <a:gd name="connsiteY37" fmla="*/ 136852 h 2041852"/>
                    <a:gd name="connsiteX38" fmla="*/ 1628775 w 2762250"/>
                    <a:gd name="connsiteY38" fmla="*/ 146377 h 2041852"/>
                    <a:gd name="connsiteX39" fmla="*/ 1657350 w 2762250"/>
                    <a:gd name="connsiteY39" fmla="*/ 162252 h 2041852"/>
                    <a:gd name="connsiteX40" fmla="*/ 1692275 w 2762250"/>
                    <a:gd name="connsiteY40" fmla="*/ 174952 h 2041852"/>
                    <a:gd name="connsiteX41" fmla="*/ 1720850 w 2762250"/>
                    <a:gd name="connsiteY41" fmla="*/ 184477 h 2041852"/>
                    <a:gd name="connsiteX42" fmla="*/ 1749425 w 2762250"/>
                    <a:gd name="connsiteY42" fmla="*/ 194002 h 2041852"/>
                    <a:gd name="connsiteX43" fmla="*/ 1762125 w 2762250"/>
                    <a:gd name="connsiteY43" fmla="*/ 197177 h 2041852"/>
                    <a:gd name="connsiteX44" fmla="*/ 1797050 w 2762250"/>
                    <a:gd name="connsiteY44" fmla="*/ 206702 h 2041852"/>
                    <a:gd name="connsiteX45" fmla="*/ 1809750 w 2762250"/>
                    <a:gd name="connsiteY45" fmla="*/ 213052 h 2041852"/>
                    <a:gd name="connsiteX46" fmla="*/ 1831975 w 2762250"/>
                    <a:gd name="connsiteY46" fmla="*/ 216227 h 2041852"/>
                    <a:gd name="connsiteX47" fmla="*/ 1873250 w 2762250"/>
                    <a:gd name="connsiteY47" fmla="*/ 225752 h 2041852"/>
                    <a:gd name="connsiteX48" fmla="*/ 1892300 w 2762250"/>
                    <a:gd name="connsiteY48" fmla="*/ 232102 h 2041852"/>
                    <a:gd name="connsiteX49" fmla="*/ 1911350 w 2762250"/>
                    <a:gd name="connsiteY49" fmla="*/ 235277 h 2041852"/>
                    <a:gd name="connsiteX50" fmla="*/ 1946275 w 2762250"/>
                    <a:gd name="connsiteY50" fmla="*/ 244802 h 2041852"/>
                    <a:gd name="connsiteX51" fmla="*/ 1958975 w 2762250"/>
                    <a:gd name="connsiteY51" fmla="*/ 251152 h 2041852"/>
                    <a:gd name="connsiteX52" fmla="*/ 1974850 w 2762250"/>
                    <a:gd name="connsiteY52" fmla="*/ 254327 h 2041852"/>
                    <a:gd name="connsiteX53" fmla="*/ 1987550 w 2762250"/>
                    <a:gd name="connsiteY53" fmla="*/ 263852 h 2041852"/>
                    <a:gd name="connsiteX54" fmla="*/ 2006600 w 2762250"/>
                    <a:gd name="connsiteY54" fmla="*/ 270202 h 2041852"/>
                    <a:gd name="connsiteX55" fmla="*/ 2019300 w 2762250"/>
                    <a:gd name="connsiteY55" fmla="*/ 276552 h 2041852"/>
                    <a:gd name="connsiteX56" fmla="*/ 2028825 w 2762250"/>
                    <a:gd name="connsiteY56" fmla="*/ 279727 h 2041852"/>
                    <a:gd name="connsiteX57" fmla="*/ 2057400 w 2762250"/>
                    <a:gd name="connsiteY57" fmla="*/ 301952 h 2041852"/>
                    <a:gd name="connsiteX58" fmla="*/ 2066925 w 2762250"/>
                    <a:gd name="connsiteY58" fmla="*/ 317827 h 2041852"/>
                    <a:gd name="connsiteX59" fmla="*/ 2070100 w 2762250"/>
                    <a:gd name="connsiteY59" fmla="*/ 327352 h 2041852"/>
                    <a:gd name="connsiteX60" fmla="*/ 2089150 w 2762250"/>
                    <a:gd name="connsiteY60" fmla="*/ 352752 h 2041852"/>
                    <a:gd name="connsiteX61" fmla="*/ 2098675 w 2762250"/>
                    <a:gd name="connsiteY61" fmla="*/ 371802 h 2041852"/>
                    <a:gd name="connsiteX62" fmla="*/ 2108200 w 2762250"/>
                    <a:gd name="connsiteY62" fmla="*/ 374977 h 2041852"/>
                    <a:gd name="connsiteX63" fmla="*/ 2117725 w 2762250"/>
                    <a:gd name="connsiteY63" fmla="*/ 381327 h 2041852"/>
                    <a:gd name="connsiteX64" fmla="*/ 2143125 w 2762250"/>
                    <a:gd name="connsiteY64" fmla="*/ 387677 h 2041852"/>
                    <a:gd name="connsiteX65" fmla="*/ 2168525 w 2762250"/>
                    <a:gd name="connsiteY65" fmla="*/ 403552 h 2041852"/>
                    <a:gd name="connsiteX66" fmla="*/ 2190750 w 2762250"/>
                    <a:gd name="connsiteY66" fmla="*/ 409902 h 2041852"/>
                    <a:gd name="connsiteX67" fmla="*/ 2212975 w 2762250"/>
                    <a:gd name="connsiteY67" fmla="*/ 416252 h 2041852"/>
                    <a:gd name="connsiteX68" fmla="*/ 2235200 w 2762250"/>
                    <a:gd name="connsiteY68" fmla="*/ 422602 h 2041852"/>
                    <a:gd name="connsiteX69" fmla="*/ 2244725 w 2762250"/>
                    <a:gd name="connsiteY69" fmla="*/ 432127 h 2041852"/>
                    <a:gd name="connsiteX70" fmla="*/ 2282825 w 2762250"/>
                    <a:gd name="connsiteY70" fmla="*/ 441652 h 2041852"/>
                    <a:gd name="connsiteX71" fmla="*/ 2292350 w 2762250"/>
                    <a:gd name="connsiteY71" fmla="*/ 448002 h 2041852"/>
                    <a:gd name="connsiteX72" fmla="*/ 2295525 w 2762250"/>
                    <a:gd name="connsiteY72" fmla="*/ 457527 h 2041852"/>
                    <a:gd name="connsiteX73" fmla="*/ 2301875 w 2762250"/>
                    <a:gd name="connsiteY73" fmla="*/ 467052 h 2041852"/>
                    <a:gd name="connsiteX74" fmla="*/ 2320925 w 2762250"/>
                    <a:gd name="connsiteY74" fmla="*/ 482927 h 2041852"/>
                    <a:gd name="connsiteX75" fmla="*/ 2346325 w 2762250"/>
                    <a:gd name="connsiteY75" fmla="*/ 495627 h 2041852"/>
                    <a:gd name="connsiteX76" fmla="*/ 2359025 w 2762250"/>
                    <a:gd name="connsiteY76" fmla="*/ 498802 h 2041852"/>
                    <a:gd name="connsiteX77" fmla="*/ 2371725 w 2762250"/>
                    <a:gd name="connsiteY77" fmla="*/ 511502 h 2041852"/>
                    <a:gd name="connsiteX78" fmla="*/ 2390775 w 2762250"/>
                    <a:gd name="connsiteY78" fmla="*/ 524202 h 2041852"/>
                    <a:gd name="connsiteX79" fmla="*/ 2400300 w 2762250"/>
                    <a:gd name="connsiteY79" fmla="*/ 530552 h 2041852"/>
                    <a:gd name="connsiteX80" fmla="*/ 2416175 w 2762250"/>
                    <a:gd name="connsiteY80" fmla="*/ 533727 h 2041852"/>
                    <a:gd name="connsiteX81" fmla="*/ 2451100 w 2762250"/>
                    <a:gd name="connsiteY81" fmla="*/ 540077 h 2041852"/>
                    <a:gd name="connsiteX82" fmla="*/ 2470150 w 2762250"/>
                    <a:gd name="connsiteY82" fmla="*/ 546427 h 2041852"/>
                    <a:gd name="connsiteX83" fmla="*/ 2492375 w 2762250"/>
                    <a:gd name="connsiteY83" fmla="*/ 555952 h 2041852"/>
                    <a:gd name="connsiteX84" fmla="*/ 2501900 w 2762250"/>
                    <a:gd name="connsiteY84" fmla="*/ 565477 h 2041852"/>
                    <a:gd name="connsiteX85" fmla="*/ 2511425 w 2762250"/>
                    <a:gd name="connsiteY85" fmla="*/ 571827 h 2041852"/>
                    <a:gd name="connsiteX86" fmla="*/ 2540000 w 2762250"/>
                    <a:gd name="connsiteY86" fmla="*/ 590877 h 2041852"/>
                    <a:gd name="connsiteX87" fmla="*/ 2555875 w 2762250"/>
                    <a:gd name="connsiteY87" fmla="*/ 603577 h 2041852"/>
                    <a:gd name="connsiteX88" fmla="*/ 2578100 w 2762250"/>
                    <a:gd name="connsiteY88" fmla="*/ 619452 h 2041852"/>
                    <a:gd name="connsiteX89" fmla="*/ 2587625 w 2762250"/>
                    <a:gd name="connsiteY89" fmla="*/ 628977 h 2041852"/>
                    <a:gd name="connsiteX90" fmla="*/ 2600325 w 2762250"/>
                    <a:gd name="connsiteY90" fmla="*/ 635327 h 2041852"/>
                    <a:gd name="connsiteX91" fmla="*/ 2606675 w 2762250"/>
                    <a:gd name="connsiteY91" fmla="*/ 644852 h 2041852"/>
                    <a:gd name="connsiteX92" fmla="*/ 2616200 w 2762250"/>
                    <a:gd name="connsiteY92" fmla="*/ 648027 h 2041852"/>
                    <a:gd name="connsiteX93" fmla="*/ 2625725 w 2762250"/>
                    <a:gd name="connsiteY93" fmla="*/ 654377 h 2041852"/>
                    <a:gd name="connsiteX94" fmla="*/ 2635250 w 2762250"/>
                    <a:gd name="connsiteY94" fmla="*/ 657552 h 2041852"/>
                    <a:gd name="connsiteX95" fmla="*/ 2657475 w 2762250"/>
                    <a:gd name="connsiteY95" fmla="*/ 673427 h 2041852"/>
                    <a:gd name="connsiteX96" fmla="*/ 2679700 w 2762250"/>
                    <a:gd name="connsiteY96" fmla="*/ 702002 h 2041852"/>
                    <a:gd name="connsiteX97" fmla="*/ 2705100 w 2762250"/>
                    <a:gd name="connsiteY97" fmla="*/ 717877 h 2041852"/>
                    <a:gd name="connsiteX98" fmla="*/ 2727325 w 2762250"/>
                    <a:gd name="connsiteY98" fmla="*/ 736927 h 2041852"/>
                    <a:gd name="connsiteX99" fmla="*/ 2743200 w 2762250"/>
                    <a:gd name="connsiteY99" fmla="*/ 755977 h 2041852"/>
                    <a:gd name="connsiteX100" fmla="*/ 2752725 w 2762250"/>
                    <a:gd name="connsiteY100" fmla="*/ 762327 h 2041852"/>
                    <a:gd name="connsiteX101" fmla="*/ 2759075 w 2762250"/>
                    <a:gd name="connsiteY101" fmla="*/ 771852 h 2041852"/>
                    <a:gd name="connsiteX102" fmla="*/ 2762250 w 2762250"/>
                    <a:gd name="connsiteY102" fmla="*/ 787727 h 2041852"/>
                    <a:gd name="connsiteX103" fmla="*/ 2752725 w 2762250"/>
                    <a:gd name="connsiteY103" fmla="*/ 851227 h 2041852"/>
                    <a:gd name="connsiteX104" fmla="*/ 2749550 w 2762250"/>
                    <a:gd name="connsiteY104" fmla="*/ 860752 h 2041852"/>
                    <a:gd name="connsiteX105" fmla="*/ 2746375 w 2762250"/>
                    <a:gd name="connsiteY105" fmla="*/ 870277 h 2041852"/>
                    <a:gd name="connsiteX106" fmla="*/ 2714625 w 2762250"/>
                    <a:gd name="connsiteY106" fmla="*/ 889327 h 2041852"/>
                    <a:gd name="connsiteX107" fmla="*/ 2705100 w 2762250"/>
                    <a:gd name="connsiteY107" fmla="*/ 892502 h 2041852"/>
                    <a:gd name="connsiteX108" fmla="*/ 2682875 w 2762250"/>
                    <a:gd name="connsiteY108" fmla="*/ 911552 h 2041852"/>
                    <a:gd name="connsiteX109" fmla="*/ 2673350 w 2762250"/>
                    <a:gd name="connsiteY109" fmla="*/ 914727 h 2041852"/>
                    <a:gd name="connsiteX110" fmla="*/ 2663825 w 2762250"/>
                    <a:gd name="connsiteY110" fmla="*/ 911552 h 2041852"/>
                    <a:gd name="connsiteX111" fmla="*/ 2641600 w 2762250"/>
                    <a:gd name="connsiteY111" fmla="*/ 914727 h 2041852"/>
                    <a:gd name="connsiteX112" fmla="*/ 2632075 w 2762250"/>
                    <a:gd name="connsiteY112" fmla="*/ 921077 h 2041852"/>
                    <a:gd name="connsiteX113" fmla="*/ 2616200 w 2762250"/>
                    <a:gd name="connsiteY113" fmla="*/ 933777 h 2041852"/>
                    <a:gd name="connsiteX114" fmla="*/ 2609850 w 2762250"/>
                    <a:gd name="connsiteY114" fmla="*/ 943302 h 2041852"/>
                    <a:gd name="connsiteX115" fmla="*/ 2590800 w 2762250"/>
                    <a:gd name="connsiteY115" fmla="*/ 946477 h 2041852"/>
                    <a:gd name="connsiteX116" fmla="*/ 2568575 w 2762250"/>
                    <a:gd name="connsiteY116" fmla="*/ 956002 h 2041852"/>
                    <a:gd name="connsiteX117" fmla="*/ 2559050 w 2762250"/>
                    <a:gd name="connsiteY117" fmla="*/ 959177 h 2041852"/>
                    <a:gd name="connsiteX118" fmla="*/ 2552700 w 2762250"/>
                    <a:gd name="connsiteY118" fmla="*/ 975052 h 2041852"/>
                    <a:gd name="connsiteX119" fmla="*/ 2540000 w 2762250"/>
                    <a:gd name="connsiteY119" fmla="*/ 984577 h 2041852"/>
                    <a:gd name="connsiteX120" fmla="*/ 2530475 w 2762250"/>
                    <a:gd name="connsiteY120" fmla="*/ 994102 h 2041852"/>
                    <a:gd name="connsiteX121" fmla="*/ 2527300 w 2762250"/>
                    <a:gd name="connsiteY121" fmla="*/ 1003627 h 2041852"/>
                    <a:gd name="connsiteX122" fmla="*/ 2517775 w 2762250"/>
                    <a:gd name="connsiteY122" fmla="*/ 1006802 h 2041852"/>
                    <a:gd name="connsiteX123" fmla="*/ 2505075 w 2762250"/>
                    <a:gd name="connsiteY123" fmla="*/ 1016327 h 2041852"/>
                    <a:gd name="connsiteX124" fmla="*/ 2486025 w 2762250"/>
                    <a:gd name="connsiteY124" fmla="*/ 1035377 h 2041852"/>
                    <a:gd name="connsiteX125" fmla="*/ 2444750 w 2762250"/>
                    <a:gd name="connsiteY125" fmla="*/ 1048077 h 2041852"/>
                    <a:gd name="connsiteX126" fmla="*/ 2428875 w 2762250"/>
                    <a:gd name="connsiteY126" fmla="*/ 1067127 h 2041852"/>
                    <a:gd name="connsiteX127" fmla="*/ 2419350 w 2762250"/>
                    <a:gd name="connsiteY127" fmla="*/ 1076652 h 2041852"/>
                    <a:gd name="connsiteX128" fmla="*/ 2400300 w 2762250"/>
                    <a:gd name="connsiteY128" fmla="*/ 1102052 h 2041852"/>
                    <a:gd name="connsiteX129" fmla="*/ 2368550 w 2762250"/>
                    <a:gd name="connsiteY129" fmla="*/ 1117927 h 2041852"/>
                    <a:gd name="connsiteX130" fmla="*/ 2349500 w 2762250"/>
                    <a:gd name="connsiteY130" fmla="*/ 1136977 h 2041852"/>
                    <a:gd name="connsiteX131" fmla="*/ 2320925 w 2762250"/>
                    <a:gd name="connsiteY131" fmla="*/ 1146502 h 2041852"/>
                    <a:gd name="connsiteX132" fmla="*/ 2286000 w 2762250"/>
                    <a:gd name="connsiteY132" fmla="*/ 1156027 h 2041852"/>
                    <a:gd name="connsiteX133" fmla="*/ 2257425 w 2762250"/>
                    <a:gd name="connsiteY133" fmla="*/ 1159202 h 2041852"/>
                    <a:gd name="connsiteX134" fmla="*/ 2238375 w 2762250"/>
                    <a:gd name="connsiteY134" fmla="*/ 1165552 h 2041852"/>
                    <a:gd name="connsiteX135" fmla="*/ 2222500 w 2762250"/>
                    <a:gd name="connsiteY135" fmla="*/ 1168727 h 2041852"/>
                    <a:gd name="connsiteX136" fmla="*/ 2206625 w 2762250"/>
                    <a:gd name="connsiteY136" fmla="*/ 1175077 h 2041852"/>
                    <a:gd name="connsiteX137" fmla="*/ 2187575 w 2762250"/>
                    <a:gd name="connsiteY137" fmla="*/ 1181427 h 2041852"/>
                    <a:gd name="connsiteX138" fmla="*/ 2162175 w 2762250"/>
                    <a:gd name="connsiteY138" fmla="*/ 1194127 h 2041852"/>
                    <a:gd name="connsiteX139" fmla="*/ 2130425 w 2762250"/>
                    <a:gd name="connsiteY139" fmla="*/ 1210002 h 2041852"/>
                    <a:gd name="connsiteX140" fmla="*/ 2120900 w 2762250"/>
                    <a:gd name="connsiteY140" fmla="*/ 1213177 h 2041852"/>
                    <a:gd name="connsiteX141" fmla="*/ 2105025 w 2762250"/>
                    <a:gd name="connsiteY141" fmla="*/ 1229052 h 2041852"/>
                    <a:gd name="connsiteX142" fmla="*/ 2089150 w 2762250"/>
                    <a:gd name="connsiteY142" fmla="*/ 1241752 h 2041852"/>
                    <a:gd name="connsiteX143" fmla="*/ 2079625 w 2762250"/>
                    <a:gd name="connsiteY143" fmla="*/ 1251277 h 2041852"/>
                    <a:gd name="connsiteX144" fmla="*/ 2060575 w 2762250"/>
                    <a:gd name="connsiteY144" fmla="*/ 1257627 h 2041852"/>
                    <a:gd name="connsiteX145" fmla="*/ 2012950 w 2762250"/>
                    <a:gd name="connsiteY145" fmla="*/ 1273502 h 2041852"/>
                    <a:gd name="connsiteX146" fmla="*/ 1987550 w 2762250"/>
                    <a:gd name="connsiteY146" fmla="*/ 1283027 h 2041852"/>
                    <a:gd name="connsiteX147" fmla="*/ 1978025 w 2762250"/>
                    <a:gd name="connsiteY147" fmla="*/ 1289377 h 2041852"/>
                    <a:gd name="connsiteX148" fmla="*/ 1927225 w 2762250"/>
                    <a:gd name="connsiteY148" fmla="*/ 1302077 h 2041852"/>
                    <a:gd name="connsiteX149" fmla="*/ 1908175 w 2762250"/>
                    <a:gd name="connsiteY149" fmla="*/ 1314777 h 2041852"/>
                    <a:gd name="connsiteX150" fmla="*/ 1898650 w 2762250"/>
                    <a:gd name="connsiteY150" fmla="*/ 1324302 h 2041852"/>
                    <a:gd name="connsiteX151" fmla="*/ 1882775 w 2762250"/>
                    <a:gd name="connsiteY151" fmla="*/ 1333827 h 2041852"/>
                    <a:gd name="connsiteX152" fmla="*/ 1873250 w 2762250"/>
                    <a:gd name="connsiteY152" fmla="*/ 1340177 h 2041852"/>
                    <a:gd name="connsiteX153" fmla="*/ 1860550 w 2762250"/>
                    <a:gd name="connsiteY153" fmla="*/ 1362402 h 2041852"/>
                    <a:gd name="connsiteX154" fmla="*/ 1854200 w 2762250"/>
                    <a:gd name="connsiteY154" fmla="*/ 1378277 h 2041852"/>
                    <a:gd name="connsiteX155" fmla="*/ 1851025 w 2762250"/>
                    <a:gd name="connsiteY155" fmla="*/ 1387802 h 2041852"/>
                    <a:gd name="connsiteX156" fmla="*/ 1841500 w 2762250"/>
                    <a:gd name="connsiteY156" fmla="*/ 1394152 h 2041852"/>
                    <a:gd name="connsiteX157" fmla="*/ 1828800 w 2762250"/>
                    <a:gd name="connsiteY157" fmla="*/ 1413202 h 2041852"/>
                    <a:gd name="connsiteX158" fmla="*/ 1822450 w 2762250"/>
                    <a:gd name="connsiteY158" fmla="*/ 1422727 h 2041852"/>
                    <a:gd name="connsiteX159" fmla="*/ 1803400 w 2762250"/>
                    <a:gd name="connsiteY159" fmla="*/ 1435427 h 2041852"/>
                    <a:gd name="connsiteX160" fmla="*/ 1797050 w 2762250"/>
                    <a:gd name="connsiteY160" fmla="*/ 1444952 h 2041852"/>
                    <a:gd name="connsiteX161" fmla="*/ 1787525 w 2762250"/>
                    <a:gd name="connsiteY161" fmla="*/ 1454477 h 2041852"/>
                    <a:gd name="connsiteX162" fmla="*/ 1781175 w 2762250"/>
                    <a:gd name="connsiteY162" fmla="*/ 1467177 h 2041852"/>
                    <a:gd name="connsiteX163" fmla="*/ 1768475 w 2762250"/>
                    <a:gd name="connsiteY163" fmla="*/ 1486227 h 2041852"/>
                    <a:gd name="connsiteX164" fmla="*/ 1762125 w 2762250"/>
                    <a:gd name="connsiteY164" fmla="*/ 1495752 h 2041852"/>
                    <a:gd name="connsiteX165" fmla="*/ 1743075 w 2762250"/>
                    <a:gd name="connsiteY165" fmla="*/ 1514802 h 2041852"/>
                    <a:gd name="connsiteX166" fmla="*/ 1701800 w 2762250"/>
                    <a:gd name="connsiteY166" fmla="*/ 1521152 h 2041852"/>
                    <a:gd name="connsiteX167" fmla="*/ 1689100 w 2762250"/>
                    <a:gd name="connsiteY167" fmla="*/ 1524327 h 2041852"/>
                    <a:gd name="connsiteX168" fmla="*/ 1647825 w 2762250"/>
                    <a:gd name="connsiteY168" fmla="*/ 1527502 h 2041852"/>
                    <a:gd name="connsiteX169" fmla="*/ 1631950 w 2762250"/>
                    <a:gd name="connsiteY169" fmla="*/ 1530677 h 2041852"/>
                    <a:gd name="connsiteX170" fmla="*/ 1622425 w 2762250"/>
                    <a:gd name="connsiteY170" fmla="*/ 1540202 h 2041852"/>
                    <a:gd name="connsiteX171" fmla="*/ 1612900 w 2762250"/>
                    <a:gd name="connsiteY171" fmla="*/ 1543377 h 2041852"/>
                    <a:gd name="connsiteX172" fmla="*/ 1603375 w 2762250"/>
                    <a:gd name="connsiteY172" fmla="*/ 1552902 h 2041852"/>
                    <a:gd name="connsiteX173" fmla="*/ 1593850 w 2762250"/>
                    <a:gd name="connsiteY173" fmla="*/ 1556077 h 2041852"/>
                    <a:gd name="connsiteX174" fmla="*/ 1584325 w 2762250"/>
                    <a:gd name="connsiteY174" fmla="*/ 1562427 h 2041852"/>
                    <a:gd name="connsiteX175" fmla="*/ 1574800 w 2762250"/>
                    <a:gd name="connsiteY175" fmla="*/ 1565602 h 2041852"/>
                    <a:gd name="connsiteX176" fmla="*/ 1565275 w 2762250"/>
                    <a:gd name="connsiteY176" fmla="*/ 1571952 h 2041852"/>
                    <a:gd name="connsiteX177" fmla="*/ 1555750 w 2762250"/>
                    <a:gd name="connsiteY177" fmla="*/ 1581477 h 2041852"/>
                    <a:gd name="connsiteX178" fmla="*/ 1524000 w 2762250"/>
                    <a:gd name="connsiteY178" fmla="*/ 1591002 h 2041852"/>
                    <a:gd name="connsiteX179" fmla="*/ 1514475 w 2762250"/>
                    <a:gd name="connsiteY179" fmla="*/ 1594177 h 2041852"/>
                    <a:gd name="connsiteX180" fmla="*/ 1498600 w 2762250"/>
                    <a:gd name="connsiteY180" fmla="*/ 1603702 h 2041852"/>
                    <a:gd name="connsiteX181" fmla="*/ 1489075 w 2762250"/>
                    <a:gd name="connsiteY181" fmla="*/ 1606877 h 2041852"/>
                    <a:gd name="connsiteX182" fmla="*/ 1479550 w 2762250"/>
                    <a:gd name="connsiteY182" fmla="*/ 1613227 h 2041852"/>
                    <a:gd name="connsiteX183" fmla="*/ 1463675 w 2762250"/>
                    <a:gd name="connsiteY183" fmla="*/ 1616402 h 2041852"/>
                    <a:gd name="connsiteX184" fmla="*/ 1435100 w 2762250"/>
                    <a:gd name="connsiteY184" fmla="*/ 1632277 h 2041852"/>
                    <a:gd name="connsiteX185" fmla="*/ 1425575 w 2762250"/>
                    <a:gd name="connsiteY185" fmla="*/ 1641802 h 2041852"/>
                    <a:gd name="connsiteX186" fmla="*/ 1416050 w 2762250"/>
                    <a:gd name="connsiteY186" fmla="*/ 1644977 h 2041852"/>
                    <a:gd name="connsiteX187" fmla="*/ 1412875 w 2762250"/>
                    <a:gd name="connsiteY187" fmla="*/ 1654502 h 2041852"/>
                    <a:gd name="connsiteX188" fmla="*/ 1416050 w 2762250"/>
                    <a:gd name="connsiteY188" fmla="*/ 1679902 h 2041852"/>
                    <a:gd name="connsiteX189" fmla="*/ 1419225 w 2762250"/>
                    <a:gd name="connsiteY189" fmla="*/ 1689427 h 2041852"/>
                    <a:gd name="connsiteX190" fmla="*/ 1412875 w 2762250"/>
                    <a:gd name="connsiteY190" fmla="*/ 1749752 h 2041852"/>
                    <a:gd name="connsiteX191" fmla="*/ 1397000 w 2762250"/>
                    <a:gd name="connsiteY191" fmla="*/ 1765627 h 2041852"/>
                    <a:gd name="connsiteX192" fmla="*/ 1377950 w 2762250"/>
                    <a:gd name="connsiteY192" fmla="*/ 1784677 h 2041852"/>
                    <a:gd name="connsiteX193" fmla="*/ 1355725 w 2762250"/>
                    <a:gd name="connsiteY193" fmla="*/ 1816427 h 2041852"/>
                    <a:gd name="connsiteX194" fmla="*/ 1352550 w 2762250"/>
                    <a:gd name="connsiteY194" fmla="*/ 1832302 h 2041852"/>
                    <a:gd name="connsiteX195" fmla="*/ 1333500 w 2762250"/>
                    <a:gd name="connsiteY195" fmla="*/ 1851352 h 2041852"/>
                    <a:gd name="connsiteX196" fmla="*/ 1323975 w 2762250"/>
                    <a:gd name="connsiteY196" fmla="*/ 1860877 h 2041852"/>
                    <a:gd name="connsiteX197" fmla="*/ 1317625 w 2762250"/>
                    <a:gd name="connsiteY197" fmla="*/ 1873577 h 2041852"/>
                    <a:gd name="connsiteX198" fmla="*/ 1304925 w 2762250"/>
                    <a:gd name="connsiteY198" fmla="*/ 1879927 h 2041852"/>
                    <a:gd name="connsiteX199" fmla="*/ 1285875 w 2762250"/>
                    <a:gd name="connsiteY199" fmla="*/ 1892627 h 2041852"/>
                    <a:gd name="connsiteX200" fmla="*/ 1282700 w 2762250"/>
                    <a:gd name="connsiteY200" fmla="*/ 1902152 h 2041852"/>
                    <a:gd name="connsiteX201" fmla="*/ 1260475 w 2762250"/>
                    <a:gd name="connsiteY201" fmla="*/ 1918027 h 2041852"/>
                    <a:gd name="connsiteX202" fmla="*/ 1247775 w 2762250"/>
                    <a:gd name="connsiteY202" fmla="*/ 1921202 h 2041852"/>
                    <a:gd name="connsiteX203" fmla="*/ 1241425 w 2762250"/>
                    <a:gd name="connsiteY203" fmla="*/ 1930727 h 2041852"/>
                    <a:gd name="connsiteX204" fmla="*/ 1238250 w 2762250"/>
                    <a:gd name="connsiteY204" fmla="*/ 1940252 h 2041852"/>
                    <a:gd name="connsiteX205" fmla="*/ 1219200 w 2762250"/>
                    <a:gd name="connsiteY205" fmla="*/ 1952952 h 2041852"/>
                    <a:gd name="connsiteX206" fmla="*/ 1206500 w 2762250"/>
                    <a:gd name="connsiteY206" fmla="*/ 1962477 h 2041852"/>
                    <a:gd name="connsiteX207" fmla="*/ 1196975 w 2762250"/>
                    <a:gd name="connsiteY207" fmla="*/ 1972002 h 2041852"/>
                    <a:gd name="connsiteX208" fmla="*/ 1155700 w 2762250"/>
                    <a:gd name="connsiteY208" fmla="*/ 1978352 h 2041852"/>
                    <a:gd name="connsiteX209" fmla="*/ 1120775 w 2762250"/>
                    <a:gd name="connsiteY209" fmla="*/ 1987877 h 2041852"/>
                    <a:gd name="connsiteX210" fmla="*/ 1101725 w 2762250"/>
                    <a:gd name="connsiteY210" fmla="*/ 1981527 h 2041852"/>
                    <a:gd name="connsiteX211" fmla="*/ 1079500 w 2762250"/>
                    <a:gd name="connsiteY211" fmla="*/ 1978352 h 2041852"/>
                    <a:gd name="connsiteX212" fmla="*/ 1069975 w 2762250"/>
                    <a:gd name="connsiteY212" fmla="*/ 1972002 h 2041852"/>
                    <a:gd name="connsiteX213" fmla="*/ 1057275 w 2762250"/>
                    <a:gd name="connsiteY213" fmla="*/ 1965652 h 2041852"/>
                    <a:gd name="connsiteX214" fmla="*/ 1031875 w 2762250"/>
                    <a:gd name="connsiteY214" fmla="*/ 1968827 h 2041852"/>
                    <a:gd name="connsiteX215" fmla="*/ 1035050 w 2762250"/>
                    <a:gd name="connsiteY215" fmla="*/ 1997402 h 2041852"/>
                    <a:gd name="connsiteX216" fmla="*/ 1025525 w 2762250"/>
                    <a:gd name="connsiteY216" fmla="*/ 2035502 h 2041852"/>
                    <a:gd name="connsiteX217" fmla="*/ 1016000 w 2762250"/>
                    <a:gd name="connsiteY217" fmla="*/ 2041852 h 2041852"/>
                    <a:gd name="connsiteX218" fmla="*/ 987425 w 2762250"/>
                    <a:gd name="connsiteY218" fmla="*/ 2032327 h 2041852"/>
                    <a:gd name="connsiteX219" fmla="*/ 971550 w 2762250"/>
                    <a:gd name="connsiteY219" fmla="*/ 2029152 h 2041852"/>
                    <a:gd name="connsiteX220" fmla="*/ 962025 w 2762250"/>
                    <a:gd name="connsiteY220" fmla="*/ 2025977 h 2041852"/>
                    <a:gd name="connsiteX221" fmla="*/ 857250 w 2762250"/>
                    <a:gd name="connsiteY221" fmla="*/ 2022802 h 2041852"/>
                    <a:gd name="connsiteX222" fmla="*/ 835025 w 2762250"/>
                    <a:gd name="connsiteY222" fmla="*/ 2010102 h 2041852"/>
                    <a:gd name="connsiteX223" fmla="*/ 819150 w 2762250"/>
                    <a:gd name="connsiteY223" fmla="*/ 2006927 h 2041852"/>
                    <a:gd name="connsiteX224" fmla="*/ 781050 w 2762250"/>
                    <a:gd name="connsiteY224" fmla="*/ 1991052 h 2041852"/>
                    <a:gd name="connsiteX225" fmla="*/ 762000 w 2762250"/>
                    <a:gd name="connsiteY225" fmla="*/ 1981527 h 2041852"/>
                    <a:gd name="connsiteX226" fmla="*/ 736600 w 2762250"/>
                    <a:gd name="connsiteY226" fmla="*/ 1972002 h 2041852"/>
                    <a:gd name="connsiteX227" fmla="*/ 685800 w 2762250"/>
                    <a:gd name="connsiteY227" fmla="*/ 1984702 h 2041852"/>
                    <a:gd name="connsiteX228" fmla="*/ 676275 w 2762250"/>
                    <a:gd name="connsiteY228" fmla="*/ 1997402 h 2041852"/>
                    <a:gd name="connsiteX229" fmla="*/ 673100 w 2762250"/>
                    <a:gd name="connsiteY229" fmla="*/ 2006927 h 2041852"/>
                    <a:gd name="connsiteX230" fmla="*/ 568325 w 2762250"/>
                    <a:gd name="connsiteY230" fmla="*/ 2000577 h 2041852"/>
                    <a:gd name="connsiteX231" fmla="*/ 542925 w 2762250"/>
                    <a:gd name="connsiteY231" fmla="*/ 1991052 h 2041852"/>
                    <a:gd name="connsiteX232" fmla="*/ 514350 w 2762250"/>
                    <a:gd name="connsiteY232" fmla="*/ 1984702 h 2041852"/>
                    <a:gd name="connsiteX233" fmla="*/ 488950 w 2762250"/>
                    <a:gd name="connsiteY233" fmla="*/ 1978352 h 2041852"/>
                    <a:gd name="connsiteX234" fmla="*/ 460375 w 2762250"/>
                    <a:gd name="connsiteY234" fmla="*/ 1968827 h 2041852"/>
                    <a:gd name="connsiteX235" fmla="*/ 422275 w 2762250"/>
                    <a:gd name="connsiteY235" fmla="*/ 1952952 h 2041852"/>
                    <a:gd name="connsiteX236" fmla="*/ 419100 w 2762250"/>
                    <a:gd name="connsiteY236" fmla="*/ 1940252 h 2041852"/>
                    <a:gd name="connsiteX237" fmla="*/ 396875 w 2762250"/>
                    <a:gd name="connsiteY237" fmla="*/ 1927552 h 2041852"/>
                    <a:gd name="connsiteX238" fmla="*/ 384175 w 2762250"/>
                    <a:gd name="connsiteY238" fmla="*/ 1914852 h 2041852"/>
                    <a:gd name="connsiteX239" fmla="*/ 377825 w 2762250"/>
                    <a:gd name="connsiteY239" fmla="*/ 1905327 h 2041852"/>
                    <a:gd name="connsiteX240" fmla="*/ 365125 w 2762250"/>
                    <a:gd name="connsiteY240" fmla="*/ 1895802 h 2041852"/>
                    <a:gd name="connsiteX241" fmla="*/ 352425 w 2762250"/>
                    <a:gd name="connsiteY241" fmla="*/ 1873577 h 2041852"/>
                    <a:gd name="connsiteX242" fmla="*/ 339725 w 2762250"/>
                    <a:gd name="connsiteY242" fmla="*/ 1860877 h 2041852"/>
                    <a:gd name="connsiteX243" fmla="*/ 327025 w 2762250"/>
                    <a:gd name="connsiteY243" fmla="*/ 1845002 h 2041852"/>
                    <a:gd name="connsiteX244" fmla="*/ 323850 w 2762250"/>
                    <a:gd name="connsiteY244" fmla="*/ 1829127 h 2041852"/>
                    <a:gd name="connsiteX245" fmla="*/ 314325 w 2762250"/>
                    <a:gd name="connsiteY245" fmla="*/ 1816427 h 2041852"/>
                    <a:gd name="connsiteX246" fmla="*/ 292100 w 2762250"/>
                    <a:gd name="connsiteY246" fmla="*/ 1797377 h 2041852"/>
                    <a:gd name="connsiteX247" fmla="*/ 282575 w 2762250"/>
                    <a:gd name="connsiteY247" fmla="*/ 1791027 h 2041852"/>
                    <a:gd name="connsiteX248" fmla="*/ 266700 w 2762250"/>
                    <a:gd name="connsiteY248" fmla="*/ 1787852 h 2041852"/>
                    <a:gd name="connsiteX249" fmla="*/ 257175 w 2762250"/>
                    <a:gd name="connsiteY249" fmla="*/ 1781502 h 2041852"/>
                    <a:gd name="connsiteX250" fmla="*/ 244475 w 2762250"/>
                    <a:gd name="connsiteY250" fmla="*/ 1771977 h 2041852"/>
                    <a:gd name="connsiteX251" fmla="*/ 234950 w 2762250"/>
                    <a:gd name="connsiteY251" fmla="*/ 1768802 h 2041852"/>
                    <a:gd name="connsiteX252" fmla="*/ 228600 w 2762250"/>
                    <a:gd name="connsiteY252" fmla="*/ 1759277 h 2041852"/>
                    <a:gd name="connsiteX253" fmla="*/ 219075 w 2762250"/>
                    <a:gd name="connsiteY253" fmla="*/ 1752927 h 2041852"/>
                    <a:gd name="connsiteX254" fmla="*/ 212725 w 2762250"/>
                    <a:gd name="connsiteY254" fmla="*/ 1727527 h 2041852"/>
                    <a:gd name="connsiteX255" fmla="*/ 203200 w 2762250"/>
                    <a:gd name="connsiteY255" fmla="*/ 1702127 h 2041852"/>
                    <a:gd name="connsiteX256" fmla="*/ 200025 w 2762250"/>
                    <a:gd name="connsiteY256" fmla="*/ 1686252 h 2041852"/>
                    <a:gd name="connsiteX257" fmla="*/ 190500 w 2762250"/>
                    <a:gd name="connsiteY257" fmla="*/ 1676727 h 2041852"/>
                    <a:gd name="connsiteX258" fmla="*/ 174625 w 2762250"/>
                    <a:gd name="connsiteY258" fmla="*/ 1657677 h 2041852"/>
                    <a:gd name="connsiteX259" fmla="*/ 165100 w 2762250"/>
                    <a:gd name="connsiteY259" fmla="*/ 1651327 h 2041852"/>
                    <a:gd name="connsiteX260" fmla="*/ 155575 w 2762250"/>
                    <a:gd name="connsiteY260" fmla="*/ 1648152 h 2041852"/>
                    <a:gd name="connsiteX261" fmla="*/ 117475 w 2762250"/>
                    <a:gd name="connsiteY261" fmla="*/ 1714827 h 2041852"/>
                    <a:gd name="connsiteX262" fmla="*/ 92075 w 2762250"/>
                    <a:gd name="connsiteY262" fmla="*/ 1638627 h 2041852"/>
                    <a:gd name="connsiteX263" fmla="*/ 53975 w 2762250"/>
                    <a:gd name="connsiteY263" fmla="*/ 1635452 h 2041852"/>
                    <a:gd name="connsiteX264" fmla="*/ 0 w 2762250"/>
                    <a:gd name="connsiteY264" fmla="*/ 1625927 h 2041852"/>
                    <a:gd name="connsiteX265" fmla="*/ 60325 w 2762250"/>
                    <a:gd name="connsiteY265" fmla="*/ 1587827 h 2041852"/>
                    <a:gd name="connsiteX266" fmla="*/ 34925 w 2762250"/>
                    <a:gd name="connsiteY266" fmla="*/ 1559252 h 2041852"/>
                    <a:gd name="connsiteX267" fmla="*/ 28575 w 2762250"/>
                    <a:gd name="connsiteY267" fmla="*/ 1546552 h 2041852"/>
                    <a:gd name="connsiteX268" fmla="*/ 22225 w 2762250"/>
                    <a:gd name="connsiteY268" fmla="*/ 1537027 h 2041852"/>
                    <a:gd name="connsiteX269" fmla="*/ 31750 w 2762250"/>
                    <a:gd name="connsiteY269" fmla="*/ 1502102 h 2041852"/>
                    <a:gd name="connsiteX270" fmla="*/ 19050 w 2762250"/>
                    <a:gd name="connsiteY270" fmla="*/ 1432252 h 2041852"/>
                    <a:gd name="connsiteX271" fmla="*/ 22225 w 2762250"/>
                    <a:gd name="connsiteY271" fmla="*/ 1403677 h 2041852"/>
                    <a:gd name="connsiteX272" fmla="*/ 25400 w 2762250"/>
                    <a:gd name="connsiteY272" fmla="*/ 1390977 h 2041852"/>
                    <a:gd name="connsiteX273" fmla="*/ 31750 w 2762250"/>
                    <a:gd name="connsiteY273" fmla="*/ 1352877 h 2041852"/>
                    <a:gd name="connsiteX274" fmla="*/ 38100 w 2762250"/>
                    <a:gd name="connsiteY274" fmla="*/ 1343352 h 2041852"/>
                    <a:gd name="connsiteX275" fmla="*/ 44450 w 2762250"/>
                    <a:gd name="connsiteY275" fmla="*/ 1330652 h 2041852"/>
                    <a:gd name="connsiteX276" fmla="*/ 41275 w 2762250"/>
                    <a:gd name="connsiteY276" fmla="*/ 1314777 h 2041852"/>
                    <a:gd name="connsiteX277" fmla="*/ 38100 w 2762250"/>
                    <a:gd name="connsiteY277" fmla="*/ 1305252 h 2041852"/>
                    <a:gd name="connsiteX278" fmla="*/ 28575 w 2762250"/>
                    <a:gd name="connsiteY278" fmla="*/ 1302077 h 2041852"/>
                    <a:gd name="connsiteX279" fmla="*/ 53975 w 2762250"/>
                    <a:gd name="connsiteY279" fmla="*/ 1302077 h 2041852"/>
                    <a:gd name="connsiteX280" fmla="*/ 53975 w 2762250"/>
                    <a:gd name="connsiteY280" fmla="*/ 1302077 h 2041852"/>
                    <a:gd name="connsiteX0" fmla="*/ 9525 w 2762250"/>
                    <a:gd name="connsiteY0" fmla="*/ 1337002 h 2041852"/>
                    <a:gd name="connsiteX1" fmla="*/ 669925 w 2762250"/>
                    <a:gd name="connsiteY1" fmla="*/ 174952 h 2041852"/>
                    <a:gd name="connsiteX2" fmla="*/ 1165225 w 2762250"/>
                    <a:gd name="connsiteY2" fmla="*/ 117802 h 2041852"/>
                    <a:gd name="connsiteX3" fmla="*/ 1139825 w 2762250"/>
                    <a:gd name="connsiteY3" fmla="*/ 108277 h 2041852"/>
                    <a:gd name="connsiteX4" fmla="*/ 1127125 w 2762250"/>
                    <a:gd name="connsiteY4" fmla="*/ 105102 h 2041852"/>
                    <a:gd name="connsiteX5" fmla="*/ 1136650 w 2762250"/>
                    <a:gd name="connsiteY5" fmla="*/ 101927 h 2041852"/>
                    <a:gd name="connsiteX6" fmla="*/ 1146175 w 2762250"/>
                    <a:gd name="connsiteY6" fmla="*/ 95577 h 2041852"/>
                    <a:gd name="connsiteX7" fmla="*/ 1162050 w 2762250"/>
                    <a:gd name="connsiteY7" fmla="*/ 79702 h 2041852"/>
                    <a:gd name="connsiteX8" fmla="*/ 1168400 w 2762250"/>
                    <a:gd name="connsiteY8" fmla="*/ 70177 h 2041852"/>
                    <a:gd name="connsiteX9" fmla="*/ 1171575 w 2762250"/>
                    <a:gd name="connsiteY9" fmla="*/ 54302 h 2041852"/>
                    <a:gd name="connsiteX10" fmla="*/ 1196975 w 2762250"/>
                    <a:gd name="connsiteY10" fmla="*/ 32077 h 2041852"/>
                    <a:gd name="connsiteX11" fmla="*/ 1206500 w 2762250"/>
                    <a:gd name="connsiteY11" fmla="*/ 22552 h 2041852"/>
                    <a:gd name="connsiteX12" fmla="*/ 1209675 w 2762250"/>
                    <a:gd name="connsiteY12" fmla="*/ 13027 h 2041852"/>
                    <a:gd name="connsiteX13" fmla="*/ 1212850 w 2762250"/>
                    <a:gd name="connsiteY13" fmla="*/ 327 h 2041852"/>
                    <a:gd name="connsiteX14" fmla="*/ 1231900 w 2762250"/>
                    <a:gd name="connsiteY14" fmla="*/ 6677 h 2041852"/>
                    <a:gd name="connsiteX15" fmla="*/ 1247775 w 2762250"/>
                    <a:gd name="connsiteY15" fmla="*/ 9852 h 2041852"/>
                    <a:gd name="connsiteX16" fmla="*/ 1257300 w 2762250"/>
                    <a:gd name="connsiteY16" fmla="*/ 13027 h 2041852"/>
                    <a:gd name="connsiteX17" fmla="*/ 1279525 w 2762250"/>
                    <a:gd name="connsiteY17" fmla="*/ 16202 h 2041852"/>
                    <a:gd name="connsiteX18" fmla="*/ 1308100 w 2762250"/>
                    <a:gd name="connsiteY18" fmla="*/ 22552 h 2041852"/>
                    <a:gd name="connsiteX19" fmla="*/ 1317625 w 2762250"/>
                    <a:gd name="connsiteY19" fmla="*/ 28902 h 2041852"/>
                    <a:gd name="connsiteX20" fmla="*/ 1333500 w 2762250"/>
                    <a:gd name="connsiteY20" fmla="*/ 32077 h 2041852"/>
                    <a:gd name="connsiteX21" fmla="*/ 1352550 w 2762250"/>
                    <a:gd name="connsiteY21" fmla="*/ 38427 h 2041852"/>
                    <a:gd name="connsiteX22" fmla="*/ 1368425 w 2762250"/>
                    <a:gd name="connsiteY22" fmla="*/ 44777 h 2041852"/>
                    <a:gd name="connsiteX23" fmla="*/ 1377950 w 2762250"/>
                    <a:gd name="connsiteY23" fmla="*/ 51127 h 2041852"/>
                    <a:gd name="connsiteX24" fmla="*/ 1390650 w 2762250"/>
                    <a:gd name="connsiteY24" fmla="*/ 54302 h 2041852"/>
                    <a:gd name="connsiteX25" fmla="*/ 1400175 w 2762250"/>
                    <a:gd name="connsiteY25" fmla="*/ 57477 h 2041852"/>
                    <a:gd name="connsiteX26" fmla="*/ 1428750 w 2762250"/>
                    <a:gd name="connsiteY26" fmla="*/ 70177 h 2041852"/>
                    <a:gd name="connsiteX27" fmla="*/ 1447800 w 2762250"/>
                    <a:gd name="connsiteY27" fmla="*/ 73352 h 2041852"/>
                    <a:gd name="connsiteX28" fmla="*/ 1473200 w 2762250"/>
                    <a:gd name="connsiteY28" fmla="*/ 89227 h 2041852"/>
                    <a:gd name="connsiteX29" fmla="*/ 1482725 w 2762250"/>
                    <a:gd name="connsiteY29" fmla="*/ 92402 h 2041852"/>
                    <a:gd name="connsiteX30" fmla="*/ 1492250 w 2762250"/>
                    <a:gd name="connsiteY30" fmla="*/ 98752 h 2041852"/>
                    <a:gd name="connsiteX31" fmla="*/ 1504950 w 2762250"/>
                    <a:gd name="connsiteY31" fmla="*/ 101927 h 2041852"/>
                    <a:gd name="connsiteX32" fmla="*/ 1520825 w 2762250"/>
                    <a:gd name="connsiteY32" fmla="*/ 108277 h 2041852"/>
                    <a:gd name="connsiteX33" fmla="*/ 1533525 w 2762250"/>
                    <a:gd name="connsiteY33" fmla="*/ 114627 h 2041852"/>
                    <a:gd name="connsiteX34" fmla="*/ 1558925 w 2762250"/>
                    <a:gd name="connsiteY34" fmla="*/ 120977 h 2041852"/>
                    <a:gd name="connsiteX35" fmla="*/ 1574800 w 2762250"/>
                    <a:gd name="connsiteY35" fmla="*/ 127327 h 2041852"/>
                    <a:gd name="connsiteX36" fmla="*/ 1587500 w 2762250"/>
                    <a:gd name="connsiteY36" fmla="*/ 133677 h 2041852"/>
                    <a:gd name="connsiteX37" fmla="*/ 1600200 w 2762250"/>
                    <a:gd name="connsiteY37" fmla="*/ 136852 h 2041852"/>
                    <a:gd name="connsiteX38" fmla="*/ 1628775 w 2762250"/>
                    <a:gd name="connsiteY38" fmla="*/ 146377 h 2041852"/>
                    <a:gd name="connsiteX39" fmla="*/ 1657350 w 2762250"/>
                    <a:gd name="connsiteY39" fmla="*/ 162252 h 2041852"/>
                    <a:gd name="connsiteX40" fmla="*/ 1692275 w 2762250"/>
                    <a:gd name="connsiteY40" fmla="*/ 174952 h 2041852"/>
                    <a:gd name="connsiteX41" fmla="*/ 1720850 w 2762250"/>
                    <a:gd name="connsiteY41" fmla="*/ 184477 h 2041852"/>
                    <a:gd name="connsiteX42" fmla="*/ 1749425 w 2762250"/>
                    <a:gd name="connsiteY42" fmla="*/ 194002 h 2041852"/>
                    <a:gd name="connsiteX43" fmla="*/ 1762125 w 2762250"/>
                    <a:gd name="connsiteY43" fmla="*/ 197177 h 2041852"/>
                    <a:gd name="connsiteX44" fmla="*/ 1797050 w 2762250"/>
                    <a:gd name="connsiteY44" fmla="*/ 206702 h 2041852"/>
                    <a:gd name="connsiteX45" fmla="*/ 1809750 w 2762250"/>
                    <a:gd name="connsiteY45" fmla="*/ 213052 h 2041852"/>
                    <a:gd name="connsiteX46" fmla="*/ 1831975 w 2762250"/>
                    <a:gd name="connsiteY46" fmla="*/ 216227 h 2041852"/>
                    <a:gd name="connsiteX47" fmla="*/ 1873250 w 2762250"/>
                    <a:gd name="connsiteY47" fmla="*/ 225752 h 2041852"/>
                    <a:gd name="connsiteX48" fmla="*/ 1892300 w 2762250"/>
                    <a:gd name="connsiteY48" fmla="*/ 232102 h 2041852"/>
                    <a:gd name="connsiteX49" fmla="*/ 1911350 w 2762250"/>
                    <a:gd name="connsiteY49" fmla="*/ 235277 h 2041852"/>
                    <a:gd name="connsiteX50" fmla="*/ 1946275 w 2762250"/>
                    <a:gd name="connsiteY50" fmla="*/ 244802 h 2041852"/>
                    <a:gd name="connsiteX51" fmla="*/ 1958975 w 2762250"/>
                    <a:gd name="connsiteY51" fmla="*/ 251152 h 2041852"/>
                    <a:gd name="connsiteX52" fmla="*/ 1974850 w 2762250"/>
                    <a:gd name="connsiteY52" fmla="*/ 254327 h 2041852"/>
                    <a:gd name="connsiteX53" fmla="*/ 1987550 w 2762250"/>
                    <a:gd name="connsiteY53" fmla="*/ 263852 h 2041852"/>
                    <a:gd name="connsiteX54" fmla="*/ 2006600 w 2762250"/>
                    <a:gd name="connsiteY54" fmla="*/ 270202 h 2041852"/>
                    <a:gd name="connsiteX55" fmla="*/ 2019300 w 2762250"/>
                    <a:gd name="connsiteY55" fmla="*/ 276552 h 2041852"/>
                    <a:gd name="connsiteX56" fmla="*/ 2028825 w 2762250"/>
                    <a:gd name="connsiteY56" fmla="*/ 279727 h 2041852"/>
                    <a:gd name="connsiteX57" fmla="*/ 2057400 w 2762250"/>
                    <a:gd name="connsiteY57" fmla="*/ 301952 h 2041852"/>
                    <a:gd name="connsiteX58" fmla="*/ 2066925 w 2762250"/>
                    <a:gd name="connsiteY58" fmla="*/ 317827 h 2041852"/>
                    <a:gd name="connsiteX59" fmla="*/ 2070100 w 2762250"/>
                    <a:gd name="connsiteY59" fmla="*/ 327352 h 2041852"/>
                    <a:gd name="connsiteX60" fmla="*/ 2089150 w 2762250"/>
                    <a:gd name="connsiteY60" fmla="*/ 352752 h 2041852"/>
                    <a:gd name="connsiteX61" fmla="*/ 2098675 w 2762250"/>
                    <a:gd name="connsiteY61" fmla="*/ 371802 h 2041852"/>
                    <a:gd name="connsiteX62" fmla="*/ 2108200 w 2762250"/>
                    <a:gd name="connsiteY62" fmla="*/ 374977 h 2041852"/>
                    <a:gd name="connsiteX63" fmla="*/ 2117725 w 2762250"/>
                    <a:gd name="connsiteY63" fmla="*/ 381327 h 2041852"/>
                    <a:gd name="connsiteX64" fmla="*/ 2143125 w 2762250"/>
                    <a:gd name="connsiteY64" fmla="*/ 387677 h 2041852"/>
                    <a:gd name="connsiteX65" fmla="*/ 2168525 w 2762250"/>
                    <a:gd name="connsiteY65" fmla="*/ 403552 h 2041852"/>
                    <a:gd name="connsiteX66" fmla="*/ 2190750 w 2762250"/>
                    <a:gd name="connsiteY66" fmla="*/ 409902 h 2041852"/>
                    <a:gd name="connsiteX67" fmla="*/ 2212975 w 2762250"/>
                    <a:gd name="connsiteY67" fmla="*/ 416252 h 2041852"/>
                    <a:gd name="connsiteX68" fmla="*/ 2235200 w 2762250"/>
                    <a:gd name="connsiteY68" fmla="*/ 422602 h 2041852"/>
                    <a:gd name="connsiteX69" fmla="*/ 2244725 w 2762250"/>
                    <a:gd name="connsiteY69" fmla="*/ 432127 h 2041852"/>
                    <a:gd name="connsiteX70" fmla="*/ 2282825 w 2762250"/>
                    <a:gd name="connsiteY70" fmla="*/ 441652 h 2041852"/>
                    <a:gd name="connsiteX71" fmla="*/ 2292350 w 2762250"/>
                    <a:gd name="connsiteY71" fmla="*/ 448002 h 2041852"/>
                    <a:gd name="connsiteX72" fmla="*/ 2295525 w 2762250"/>
                    <a:gd name="connsiteY72" fmla="*/ 457527 h 2041852"/>
                    <a:gd name="connsiteX73" fmla="*/ 2301875 w 2762250"/>
                    <a:gd name="connsiteY73" fmla="*/ 467052 h 2041852"/>
                    <a:gd name="connsiteX74" fmla="*/ 2320925 w 2762250"/>
                    <a:gd name="connsiteY74" fmla="*/ 482927 h 2041852"/>
                    <a:gd name="connsiteX75" fmla="*/ 2346325 w 2762250"/>
                    <a:gd name="connsiteY75" fmla="*/ 495627 h 2041852"/>
                    <a:gd name="connsiteX76" fmla="*/ 2359025 w 2762250"/>
                    <a:gd name="connsiteY76" fmla="*/ 498802 h 2041852"/>
                    <a:gd name="connsiteX77" fmla="*/ 2371725 w 2762250"/>
                    <a:gd name="connsiteY77" fmla="*/ 511502 h 2041852"/>
                    <a:gd name="connsiteX78" fmla="*/ 2390775 w 2762250"/>
                    <a:gd name="connsiteY78" fmla="*/ 524202 h 2041852"/>
                    <a:gd name="connsiteX79" fmla="*/ 2400300 w 2762250"/>
                    <a:gd name="connsiteY79" fmla="*/ 530552 h 2041852"/>
                    <a:gd name="connsiteX80" fmla="*/ 2416175 w 2762250"/>
                    <a:gd name="connsiteY80" fmla="*/ 533727 h 2041852"/>
                    <a:gd name="connsiteX81" fmla="*/ 2451100 w 2762250"/>
                    <a:gd name="connsiteY81" fmla="*/ 540077 h 2041852"/>
                    <a:gd name="connsiteX82" fmla="*/ 2470150 w 2762250"/>
                    <a:gd name="connsiteY82" fmla="*/ 546427 h 2041852"/>
                    <a:gd name="connsiteX83" fmla="*/ 2492375 w 2762250"/>
                    <a:gd name="connsiteY83" fmla="*/ 555952 h 2041852"/>
                    <a:gd name="connsiteX84" fmla="*/ 2501900 w 2762250"/>
                    <a:gd name="connsiteY84" fmla="*/ 565477 h 2041852"/>
                    <a:gd name="connsiteX85" fmla="*/ 2511425 w 2762250"/>
                    <a:gd name="connsiteY85" fmla="*/ 571827 h 2041852"/>
                    <a:gd name="connsiteX86" fmla="*/ 2540000 w 2762250"/>
                    <a:gd name="connsiteY86" fmla="*/ 590877 h 2041852"/>
                    <a:gd name="connsiteX87" fmla="*/ 2555875 w 2762250"/>
                    <a:gd name="connsiteY87" fmla="*/ 603577 h 2041852"/>
                    <a:gd name="connsiteX88" fmla="*/ 2578100 w 2762250"/>
                    <a:gd name="connsiteY88" fmla="*/ 619452 h 2041852"/>
                    <a:gd name="connsiteX89" fmla="*/ 2587625 w 2762250"/>
                    <a:gd name="connsiteY89" fmla="*/ 628977 h 2041852"/>
                    <a:gd name="connsiteX90" fmla="*/ 2600325 w 2762250"/>
                    <a:gd name="connsiteY90" fmla="*/ 635327 h 2041852"/>
                    <a:gd name="connsiteX91" fmla="*/ 2606675 w 2762250"/>
                    <a:gd name="connsiteY91" fmla="*/ 644852 h 2041852"/>
                    <a:gd name="connsiteX92" fmla="*/ 2616200 w 2762250"/>
                    <a:gd name="connsiteY92" fmla="*/ 648027 h 2041852"/>
                    <a:gd name="connsiteX93" fmla="*/ 2625725 w 2762250"/>
                    <a:gd name="connsiteY93" fmla="*/ 654377 h 2041852"/>
                    <a:gd name="connsiteX94" fmla="*/ 2635250 w 2762250"/>
                    <a:gd name="connsiteY94" fmla="*/ 657552 h 2041852"/>
                    <a:gd name="connsiteX95" fmla="*/ 2657475 w 2762250"/>
                    <a:gd name="connsiteY95" fmla="*/ 673427 h 2041852"/>
                    <a:gd name="connsiteX96" fmla="*/ 2679700 w 2762250"/>
                    <a:gd name="connsiteY96" fmla="*/ 702002 h 2041852"/>
                    <a:gd name="connsiteX97" fmla="*/ 2705100 w 2762250"/>
                    <a:gd name="connsiteY97" fmla="*/ 717877 h 2041852"/>
                    <a:gd name="connsiteX98" fmla="*/ 2727325 w 2762250"/>
                    <a:gd name="connsiteY98" fmla="*/ 736927 h 2041852"/>
                    <a:gd name="connsiteX99" fmla="*/ 2743200 w 2762250"/>
                    <a:gd name="connsiteY99" fmla="*/ 755977 h 2041852"/>
                    <a:gd name="connsiteX100" fmla="*/ 2752725 w 2762250"/>
                    <a:gd name="connsiteY100" fmla="*/ 762327 h 2041852"/>
                    <a:gd name="connsiteX101" fmla="*/ 2759075 w 2762250"/>
                    <a:gd name="connsiteY101" fmla="*/ 771852 h 2041852"/>
                    <a:gd name="connsiteX102" fmla="*/ 2762250 w 2762250"/>
                    <a:gd name="connsiteY102" fmla="*/ 787727 h 2041852"/>
                    <a:gd name="connsiteX103" fmla="*/ 2752725 w 2762250"/>
                    <a:gd name="connsiteY103" fmla="*/ 851227 h 2041852"/>
                    <a:gd name="connsiteX104" fmla="*/ 2749550 w 2762250"/>
                    <a:gd name="connsiteY104" fmla="*/ 860752 h 2041852"/>
                    <a:gd name="connsiteX105" fmla="*/ 2746375 w 2762250"/>
                    <a:gd name="connsiteY105" fmla="*/ 870277 h 2041852"/>
                    <a:gd name="connsiteX106" fmla="*/ 2714625 w 2762250"/>
                    <a:gd name="connsiteY106" fmla="*/ 889327 h 2041852"/>
                    <a:gd name="connsiteX107" fmla="*/ 2705100 w 2762250"/>
                    <a:gd name="connsiteY107" fmla="*/ 892502 h 2041852"/>
                    <a:gd name="connsiteX108" fmla="*/ 2682875 w 2762250"/>
                    <a:gd name="connsiteY108" fmla="*/ 911552 h 2041852"/>
                    <a:gd name="connsiteX109" fmla="*/ 2673350 w 2762250"/>
                    <a:gd name="connsiteY109" fmla="*/ 914727 h 2041852"/>
                    <a:gd name="connsiteX110" fmla="*/ 2663825 w 2762250"/>
                    <a:gd name="connsiteY110" fmla="*/ 911552 h 2041852"/>
                    <a:gd name="connsiteX111" fmla="*/ 2641600 w 2762250"/>
                    <a:gd name="connsiteY111" fmla="*/ 914727 h 2041852"/>
                    <a:gd name="connsiteX112" fmla="*/ 2632075 w 2762250"/>
                    <a:gd name="connsiteY112" fmla="*/ 921077 h 2041852"/>
                    <a:gd name="connsiteX113" fmla="*/ 2616200 w 2762250"/>
                    <a:gd name="connsiteY113" fmla="*/ 933777 h 2041852"/>
                    <a:gd name="connsiteX114" fmla="*/ 2609850 w 2762250"/>
                    <a:gd name="connsiteY114" fmla="*/ 943302 h 2041852"/>
                    <a:gd name="connsiteX115" fmla="*/ 2590800 w 2762250"/>
                    <a:gd name="connsiteY115" fmla="*/ 946477 h 2041852"/>
                    <a:gd name="connsiteX116" fmla="*/ 2568575 w 2762250"/>
                    <a:gd name="connsiteY116" fmla="*/ 956002 h 2041852"/>
                    <a:gd name="connsiteX117" fmla="*/ 2559050 w 2762250"/>
                    <a:gd name="connsiteY117" fmla="*/ 959177 h 2041852"/>
                    <a:gd name="connsiteX118" fmla="*/ 2552700 w 2762250"/>
                    <a:gd name="connsiteY118" fmla="*/ 975052 h 2041852"/>
                    <a:gd name="connsiteX119" fmla="*/ 2540000 w 2762250"/>
                    <a:gd name="connsiteY119" fmla="*/ 984577 h 2041852"/>
                    <a:gd name="connsiteX120" fmla="*/ 2530475 w 2762250"/>
                    <a:gd name="connsiteY120" fmla="*/ 994102 h 2041852"/>
                    <a:gd name="connsiteX121" fmla="*/ 2527300 w 2762250"/>
                    <a:gd name="connsiteY121" fmla="*/ 1003627 h 2041852"/>
                    <a:gd name="connsiteX122" fmla="*/ 2517775 w 2762250"/>
                    <a:gd name="connsiteY122" fmla="*/ 1006802 h 2041852"/>
                    <a:gd name="connsiteX123" fmla="*/ 2505075 w 2762250"/>
                    <a:gd name="connsiteY123" fmla="*/ 1016327 h 2041852"/>
                    <a:gd name="connsiteX124" fmla="*/ 2486025 w 2762250"/>
                    <a:gd name="connsiteY124" fmla="*/ 1035377 h 2041852"/>
                    <a:gd name="connsiteX125" fmla="*/ 2444750 w 2762250"/>
                    <a:gd name="connsiteY125" fmla="*/ 1048077 h 2041852"/>
                    <a:gd name="connsiteX126" fmla="*/ 2428875 w 2762250"/>
                    <a:gd name="connsiteY126" fmla="*/ 1067127 h 2041852"/>
                    <a:gd name="connsiteX127" fmla="*/ 2419350 w 2762250"/>
                    <a:gd name="connsiteY127" fmla="*/ 1076652 h 2041852"/>
                    <a:gd name="connsiteX128" fmla="*/ 2400300 w 2762250"/>
                    <a:gd name="connsiteY128" fmla="*/ 1102052 h 2041852"/>
                    <a:gd name="connsiteX129" fmla="*/ 2368550 w 2762250"/>
                    <a:gd name="connsiteY129" fmla="*/ 1117927 h 2041852"/>
                    <a:gd name="connsiteX130" fmla="*/ 2349500 w 2762250"/>
                    <a:gd name="connsiteY130" fmla="*/ 1136977 h 2041852"/>
                    <a:gd name="connsiteX131" fmla="*/ 2320925 w 2762250"/>
                    <a:gd name="connsiteY131" fmla="*/ 1146502 h 2041852"/>
                    <a:gd name="connsiteX132" fmla="*/ 2286000 w 2762250"/>
                    <a:gd name="connsiteY132" fmla="*/ 1156027 h 2041852"/>
                    <a:gd name="connsiteX133" fmla="*/ 2257425 w 2762250"/>
                    <a:gd name="connsiteY133" fmla="*/ 1159202 h 2041852"/>
                    <a:gd name="connsiteX134" fmla="*/ 2238375 w 2762250"/>
                    <a:gd name="connsiteY134" fmla="*/ 1165552 h 2041852"/>
                    <a:gd name="connsiteX135" fmla="*/ 2222500 w 2762250"/>
                    <a:gd name="connsiteY135" fmla="*/ 1168727 h 2041852"/>
                    <a:gd name="connsiteX136" fmla="*/ 2206625 w 2762250"/>
                    <a:gd name="connsiteY136" fmla="*/ 1175077 h 2041852"/>
                    <a:gd name="connsiteX137" fmla="*/ 2187575 w 2762250"/>
                    <a:gd name="connsiteY137" fmla="*/ 1181427 h 2041852"/>
                    <a:gd name="connsiteX138" fmla="*/ 2162175 w 2762250"/>
                    <a:gd name="connsiteY138" fmla="*/ 1194127 h 2041852"/>
                    <a:gd name="connsiteX139" fmla="*/ 2130425 w 2762250"/>
                    <a:gd name="connsiteY139" fmla="*/ 1210002 h 2041852"/>
                    <a:gd name="connsiteX140" fmla="*/ 2120900 w 2762250"/>
                    <a:gd name="connsiteY140" fmla="*/ 1213177 h 2041852"/>
                    <a:gd name="connsiteX141" fmla="*/ 2105025 w 2762250"/>
                    <a:gd name="connsiteY141" fmla="*/ 1229052 h 2041852"/>
                    <a:gd name="connsiteX142" fmla="*/ 2089150 w 2762250"/>
                    <a:gd name="connsiteY142" fmla="*/ 1241752 h 2041852"/>
                    <a:gd name="connsiteX143" fmla="*/ 2079625 w 2762250"/>
                    <a:gd name="connsiteY143" fmla="*/ 1251277 h 2041852"/>
                    <a:gd name="connsiteX144" fmla="*/ 2060575 w 2762250"/>
                    <a:gd name="connsiteY144" fmla="*/ 1257627 h 2041852"/>
                    <a:gd name="connsiteX145" fmla="*/ 2012950 w 2762250"/>
                    <a:gd name="connsiteY145" fmla="*/ 1273502 h 2041852"/>
                    <a:gd name="connsiteX146" fmla="*/ 1987550 w 2762250"/>
                    <a:gd name="connsiteY146" fmla="*/ 1283027 h 2041852"/>
                    <a:gd name="connsiteX147" fmla="*/ 1978025 w 2762250"/>
                    <a:gd name="connsiteY147" fmla="*/ 1289377 h 2041852"/>
                    <a:gd name="connsiteX148" fmla="*/ 1927225 w 2762250"/>
                    <a:gd name="connsiteY148" fmla="*/ 1302077 h 2041852"/>
                    <a:gd name="connsiteX149" fmla="*/ 1908175 w 2762250"/>
                    <a:gd name="connsiteY149" fmla="*/ 1314777 h 2041852"/>
                    <a:gd name="connsiteX150" fmla="*/ 1898650 w 2762250"/>
                    <a:gd name="connsiteY150" fmla="*/ 1324302 h 2041852"/>
                    <a:gd name="connsiteX151" fmla="*/ 1882775 w 2762250"/>
                    <a:gd name="connsiteY151" fmla="*/ 1333827 h 2041852"/>
                    <a:gd name="connsiteX152" fmla="*/ 1873250 w 2762250"/>
                    <a:gd name="connsiteY152" fmla="*/ 1340177 h 2041852"/>
                    <a:gd name="connsiteX153" fmla="*/ 1860550 w 2762250"/>
                    <a:gd name="connsiteY153" fmla="*/ 1362402 h 2041852"/>
                    <a:gd name="connsiteX154" fmla="*/ 1854200 w 2762250"/>
                    <a:gd name="connsiteY154" fmla="*/ 1378277 h 2041852"/>
                    <a:gd name="connsiteX155" fmla="*/ 1851025 w 2762250"/>
                    <a:gd name="connsiteY155" fmla="*/ 1387802 h 2041852"/>
                    <a:gd name="connsiteX156" fmla="*/ 1841500 w 2762250"/>
                    <a:gd name="connsiteY156" fmla="*/ 1394152 h 2041852"/>
                    <a:gd name="connsiteX157" fmla="*/ 1828800 w 2762250"/>
                    <a:gd name="connsiteY157" fmla="*/ 1413202 h 2041852"/>
                    <a:gd name="connsiteX158" fmla="*/ 1822450 w 2762250"/>
                    <a:gd name="connsiteY158" fmla="*/ 1422727 h 2041852"/>
                    <a:gd name="connsiteX159" fmla="*/ 1803400 w 2762250"/>
                    <a:gd name="connsiteY159" fmla="*/ 1435427 h 2041852"/>
                    <a:gd name="connsiteX160" fmla="*/ 1797050 w 2762250"/>
                    <a:gd name="connsiteY160" fmla="*/ 1444952 h 2041852"/>
                    <a:gd name="connsiteX161" fmla="*/ 1787525 w 2762250"/>
                    <a:gd name="connsiteY161" fmla="*/ 1454477 h 2041852"/>
                    <a:gd name="connsiteX162" fmla="*/ 1781175 w 2762250"/>
                    <a:gd name="connsiteY162" fmla="*/ 1467177 h 2041852"/>
                    <a:gd name="connsiteX163" fmla="*/ 1768475 w 2762250"/>
                    <a:gd name="connsiteY163" fmla="*/ 1486227 h 2041852"/>
                    <a:gd name="connsiteX164" fmla="*/ 1762125 w 2762250"/>
                    <a:gd name="connsiteY164" fmla="*/ 1495752 h 2041852"/>
                    <a:gd name="connsiteX165" fmla="*/ 1743075 w 2762250"/>
                    <a:gd name="connsiteY165" fmla="*/ 1514802 h 2041852"/>
                    <a:gd name="connsiteX166" fmla="*/ 1701800 w 2762250"/>
                    <a:gd name="connsiteY166" fmla="*/ 1521152 h 2041852"/>
                    <a:gd name="connsiteX167" fmla="*/ 1689100 w 2762250"/>
                    <a:gd name="connsiteY167" fmla="*/ 1524327 h 2041852"/>
                    <a:gd name="connsiteX168" fmla="*/ 1647825 w 2762250"/>
                    <a:gd name="connsiteY168" fmla="*/ 1527502 h 2041852"/>
                    <a:gd name="connsiteX169" fmla="*/ 1631950 w 2762250"/>
                    <a:gd name="connsiteY169" fmla="*/ 1530677 h 2041852"/>
                    <a:gd name="connsiteX170" fmla="*/ 1622425 w 2762250"/>
                    <a:gd name="connsiteY170" fmla="*/ 1540202 h 2041852"/>
                    <a:gd name="connsiteX171" fmla="*/ 1612900 w 2762250"/>
                    <a:gd name="connsiteY171" fmla="*/ 1543377 h 2041852"/>
                    <a:gd name="connsiteX172" fmla="*/ 1603375 w 2762250"/>
                    <a:gd name="connsiteY172" fmla="*/ 1552902 h 2041852"/>
                    <a:gd name="connsiteX173" fmla="*/ 1593850 w 2762250"/>
                    <a:gd name="connsiteY173" fmla="*/ 1556077 h 2041852"/>
                    <a:gd name="connsiteX174" fmla="*/ 1584325 w 2762250"/>
                    <a:gd name="connsiteY174" fmla="*/ 1562427 h 2041852"/>
                    <a:gd name="connsiteX175" fmla="*/ 1574800 w 2762250"/>
                    <a:gd name="connsiteY175" fmla="*/ 1565602 h 2041852"/>
                    <a:gd name="connsiteX176" fmla="*/ 1565275 w 2762250"/>
                    <a:gd name="connsiteY176" fmla="*/ 1571952 h 2041852"/>
                    <a:gd name="connsiteX177" fmla="*/ 1555750 w 2762250"/>
                    <a:gd name="connsiteY177" fmla="*/ 1581477 h 2041852"/>
                    <a:gd name="connsiteX178" fmla="*/ 1524000 w 2762250"/>
                    <a:gd name="connsiteY178" fmla="*/ 1591002 h 2041852"/>
                    <a:gd name="connsiteX179" fmla="*/ 1514475 w 2762250"/>
                    <a:gd name="connsiteY179" fmla="*/ 1594177 h 2041852"/>
                    <a:gd name="connsiteX180" fmla="*/ 1498600 w 2762250"/>
                    <a:gd name="connsiteY180" fmla="*/ 1603702 h 2041852"/>
                    <a:gd name="connsiteX181" fmla="*/ 1489075 w 2762250"/>
                    <a:gd name="connsiteY181" fmla="*/ 1606877 h 2041852"/>
                    <a:gd name="connsiteX182" fmla="*/ 1479550 w 2762250"/>
                    <a:gd name="connsiteY182" fmla="*/ 1613227 h 2041852"/>
                    <a:gd name="connsiteX183" fmla="*/ 1463675 w 2762250"/>
                    <a:gd name="connsiteY183" fmla="*/ 1616402 h 2041852"/>
                    <a:gd name="connsiteX184" fmla="*/ 1435100 w 2762250"/>
                    <a:gd name="connsiteY184" fmla="*/ 1632277 h 2041852"/>
                    <a:gd name="connsiteX185" fmla="*/ 1425575 w 2762250"/>
                    <a:gd name="connsiteY185" fmla="*/ 1641802 h 2041852"/>
                    <a:gd name="connsiteX186" fmla="*/ 1416050 w 2762250"/>
                    <a:gd name="connsiteY186" fmla="*/ 1644977 h 2041852"/>
                    <a:gd name="connsiteX187" fmla="*/ 1412875 w 2762250"/>
                    <a:gd name="connsiteY187" fmla="*/ 1654502 h 2041852"/>
                    <a:gd name="connsiteX188" fmla="*/ 1416050 w 2762250"/>
                    <a:gd name="connsiteY188" fmla="*/ 1679902 h 2041852"/>
                    <a:gd name="connsiteX189" fmla="*/ 1419225 w 2762250"/>
                    <a:gd name="connsiteY189" fmla="*/ 1689427 h 2041852"/>
                    <a:gd name="connsiteX190" fmla="*/ 1412875 w 2762250"/>
                    <a:gd name="connsiteY190" fmla="*/ 1749752 h 2041852"/>
                    <a:gd name="connsiteX191" fmla="*/ 1397000 w 2762250"/>
                    <a:gd name="connsiteY191" fmla="*/ 1765627 h 2041852"/>
                    <a:gd name="connsiteX192" fmla="*/ 1377950 w 2762250"/>
                    <a:gd name="connsiteY192" fmla="*/ 1784677 h 2041852"/>
                    <a:gd name="connsiteX193" fmla="*/ 1355725 w 2762250"/>
                    <a:gd name="connsiteY193" fmla="*/ 1816427 h 2041852"/>
                    <a:gd name="connsiteX194" fmla="*/ 1352550 w 2762250"/>
                    <a:gd name="connsiteY194" fmla="*/ 1832302 h 2041852"/>
                    <a:gd name="connsiteX195" fmla="*/ 1333500 w 2762250"/>
                    <a:gd name="connsiteY195" fmla="*/ 1851352 h 2041852"/>
                    <a:gd name="connsiteX196" fmla="*/ 1323975 w 2762250"/>
                    <a:gd name="connsiteY196" fmla="*/ 1860877 h 2041852"/>
                    <a:gd name="connsiteX197" fmla="*/ 1317625 w 2762250"/>
                    <a:gd name="connsiteY197" fmla="*/ 1873577 h 2041852"/>
                    <a:gd name="connsiteX198" fmla="*/ 1304925 w 2762250"/>
                    <a:gd name="connsiteY198" fmla="*/ 1879927 h 2041852"/>
                    <a:gd name="connsiteX199" fmla="*/ 1285875 w 2762250"/>
                    <a:gd name="connsiteY199" fmla="*/ 1892627 h 2041852"/>
                    <a:gd name="connsiteX200" fmla="*/ 1282700 w 2762250"/>
                    <a:gd name="connsiteY200" fmla="*/ 1902152 h 2041852"/>
                    <a:gd name="connsiteX201" fmla="*/ 1260475 w 2762250"/>
                    <a:gd name="connsiteY201" fmla="*/ 1918027 h 2041852"/>
                    <a:gd name="connsiteX202" fmla="*/ 1247775 w 2762250"/>
                    <a:gd name="connsiteY202" fmla="*/ 1921202 h 2041852"/>
                    <a:gd name="connsiteX203" fmla="*/ 1241425 w 2762250"/>
                    <a:gd name="connsiteY203" fmla="*/ 1930727 h 2041852"/>
                    <a:gd name="connsiteX204" fmla="*/ 1238250 w 2762250"/>
                    <a:gd name="connsiteY204" fmla="*/ 1940252 h 2041852"/>
                    <a:gd name="connsiteX205" fmla="*/ 1219200 w 2762250"/>
                    <a:gd name="connsiteY205" fmla="*/ 1952952 h 2041852"/>
                    <a:gd name="connsiteX206" fmla="*/ 1206500 w 2762250"/>
                    <a:gd name="connsiteY206" fmla="*/ 1962477 h 2041852"/>
                    <a:gd name="connsiteX207" fmla="*/ 1196975 w 2762250"/>
                    <a:gd name="connsiteY207" fmla="*/ 1972002 h 2041852"/>
                    <a:gd name="connsiteX208" fmla="*/ 1155700 w 2762250"/>
                    <a:gd name="connsiteY208" fmla="*/ 1978352 h 2041852"/>
                    <a:gd name="connsiteX209" fmla="*/ 1120775 w 2762250"/>
                    <a:gd name="connsiteY209" fmla="*/ 1987877 h 2041852"/>
                    <a:gd name="connsiteX210" fmla="*/ 1101725 w 2762250"/>
                    <a:gd name="connsiteY210" fmla="*/ 1981527 h 2041852"/>
                    <a:gd name="connsiteX211" fmla="*/ 1079500 w 2762250"/>
                    <a:gd name="connsiteY211" fmla="*/ 1978352 h 2041852"/>
                    <a:gd name="connsiteX212" fmla="*/ 1069975 w 2762250"/>
                    <a:gd name="connsiteY212" fmla="*/ 1972002 h 2041852"/>
                    <a:gd name="connsiteX213" fmla="*/ 1057275 w 2762250"/>
                    <a:gd name="connsiteY213" fmla="*/ 1965652 h 2041852"/>
                    <a:gd name="connsiteX214" fmla="*/ 1031875 w 2762250"/>
                    <a:gd name="connsiteY214" fmla="*/ 1968827 h 2041852"/>
                    <a:gd name="connsiteX215" fmla="*/ 1035050 w 2762250"/>
                    <a:gd name="connsiteY215" fmla="*/ 1997402 h 2041852"/>
                    <a:gd name="connsiteX216" fmla="*/ 1025525 w 2762250"/>
                    <a:gd name="connsiteY216" fmla="*/ 2035502 h 2041852"/>
                    <a:gd name="connsiteX217" fmla="*/ 1016000 w 2762250"/>
                    <a:gd name="connsiteY217" fmla="*/ 2041852 h 2041852"/>
                    <a:gd name="connsiteX218" fmla="*/ 987425 w 2762250"/>
                    <a:gd name="connsiteY218" fmla="*/ 2032327 h 2041852"/>
                    <a:gd name="connsiteX219" fmla="*/ 971550 w 2762250"/>
                    <a:gd name="connsiteY219" fmla="*/ 2029152 h 2041852"/>
                    <a:gd name="connsiteX220" fmla="*/ 962025 w 2762250"/>
                    <a:gd name="connsiteY220" fmla="*/ 2025977 h 2041852"/>
                    <a:gd name="connsiteX221" fmla="*/ 857250 w 2762250"/>
                    <a:gd name="connsiteY221" fmla="*/ 2022802 h 2041852"/>
                    <a:gd name="connsiteX222" fmla="*/ 835025 w 2762250"/>
                    <a:gd name="connsiteY222" fmla="*/ 2010102 h 2041852"/>
                    <a:gd name="connsiteX223" fmla="*/ 819150 w 2762250"/>
                    <a:gd name="connsiteY223" fmla="*/ 2006927 h 2041852"/>
                    <a:gd name="connsiteX224" fmla="*/ 781050 w 2762250"/>
                    <a:gd name="connsiteY224" fmla="*/ 1991052 h 2041852"/>
                    <a:gd name="connsiteX225" fmla="*/ 762000 w 2762250"/>
                    <a:gd name="connsiteY225" fmla="*/ 1981527 h 2041852"/>
                    <a:gd name="connsiteX226" fmla="*/ 736600 w 2762250"/>
                    <a:gd name="connsiteY226" fmla="*/ 1972002 h 2041852"/>
                    <a:gd name="connsiteX227" fmla="*/ 685800 w 2762250"/>
                    <a:gd name="connsiteY227" fmla="*/ 1984702 h 2041852"/>
                    <a:gd name="connsiteX228" fmla="*/ 676275 w 2762250"/>
                    <a:gd name="connsiteY228" fmla="*/ 1997402 h 2041852"/>
                    <a:gd name="connsiteX229" fmla="*/ 673100 w 2762250"/>
                    <a:gd name="connsiteY229" fmla="*/ 2006927 h 2041852"/>
                    <a:gd name="connsiteX230" fmla="*/ 568325 w 2762250"/>
                    <a:gd name="connsiteY230" fmla="*/ 2000577 h 2041852"/>
                    <a:gd name="connsiteX231" fmla="*/ 542925 w 2762250"/>
                    <a:gd name="connsiteY231" fmla="*/ 1991052 h 2041852"/>
                    <a:gd name="connsiteX232" fmla="*/ 514350 w 2762250"/>
                    <a:gd name="connsiteY232" fmla="*/ 1984702 h 2041852"/>
                    <a:gd name="connsiteX233" fmla="*/ 488950 w 2762250"/>
                    <a:gd name="connsiteY233" fmla="*/ 1978352 h 2041852"/>
                    <a:gd name="connsiteX234" fmla="*/ 460375 w 2762250"/>
                    <a:gd name="connsiteY234" fmla="*/ 1968827 h 2041852"/>
                    <a:gd name="connsiteX235" fmla="*/ 422275 w 2762250"/>
                    <a:gd name="connsiteY235" fmla="*/ 1952952 h 2041852"/>
                    <a:gd name="connsiteX236" fmla="*/ 419100 w 2762250"/>
                    <a:gd name="connsiteY236" fmla="*/ 1940252 h 2041852"/>
                    <a:gd name="connsiteX237" fmla="*/ 396875 w 2762250"/>
                    <a:gd name="connsiteY237" fmla="*/ 1927552 h 2041852"/>
                    <a:gd name="connsiteX238" fmla="*/ 384175 w 2762250"/>
                    <a:gd name="connsiteY238" fmla="*/ 1914852 h 2041852"/>
                    <a:gd name="connsiteX239" fmla="*/ 377825 w 2762250"/>
                    <a:gd name="connsiteY239" fmla="*/ 1905327 h 2041852"/>
                    <a:gd name="connsiteX240" fmla="*/ 365125 w 2762250"/>
                    <a:gd name="connsiteY240" fmla="*/ 1895802 h 2041852"/>
                    <a:gd name="connsiteX241" fmla="*/ 352425 w 2762250"/>
                    <a:gd name="connsiteY241" fmla="*/ 1873577 h 2041852"/>
                    <a:gd name="connsiteX242" fmla="*/ 339725 w 2762250"/>
                    <a:gd name="connsiteY242" fmla="*/ 1860877 h 2041852"/>
                    <a:gd name="connsiteX243" fmla="*/ 327025 w 2762250"/>
                    <a:gd name="connsiteY243" fmla="*/ 1845002 h 2041852"/>
                    <a:gd name="connsiteX244" fmla="*/ 323850 w 2762250"/>
                    <a:gd name="connsiteY244" fmla="*/ 1829127 h 2041852"/>
                    <a:gd name="connsiteX245" fmla="*/ 314325 w 2762250"/>
                    <a:gd name="connsiteY245" fmla="*/ 1816427 h 2041852"/>
                    <a:gd name="connsiteX246" fmla="*/ 292100 w 2762250"/>
                    <a:gd name="connsiteY246" fmla="*/ 1797377 h 2041852"/>
                    <a:gd name="connsiteX247" fmla="*/ 282575 w 2762250"/>
                    <a:gd name="connsiteY247" fmla="*/ 1791027 h 2041852"/>
                    <a:gd name="connsiteX248" fmla="*/ 266700 w 2762250"/>
                    <a:gd name="connsiteY248" fmla="*/ 1787852 h 2041852"/>
                    <a:gd name="connsiteX249" fmla="*/ 257175 w 2762250"/>
                    <a:gd name="connsiteY249" fmla="*/ 1781502 h 2041852"/>
                    <a:gd name="connsiteX250" fmla="*/ 244475 w 2762250"/>
                    <a:gd name="connsiteY250" fmla="*/ 1771977 h 2041852"/>
                    <a:gd name="connsiteX251" fmla="*/ 234950 w 2762250"/>
                    <a:gd name="connsiteY251" fmla="*/ 1768802 h 2041852"/>
                    <a:gd name="connsiteX252" fmla="*/ 228600 w 2762250"/>
                    <a:gd name="connsiteY252" fmla="*/ 1759277 h 2041852"/>
                    <a:gd name="connsiteX253" fmla="*/ 219075 w 2762250"/>
                    <a:gd name="connsiteY253" fmla="*/ 1752927 h 2041852"/>
                    <a:gd name="connsiteX254" fmla="*/ 212725 w 2762250"/>
                    <a:gd name="connsiteY254" fmla="*/ 1727527 h 2041852"/>
                    <a:gd name="connsiteX255" fmla="*/ 203200 w 2762250"/>
                    <a:gd name="connsiteY255" fmla="*/ 1702127 h 2041852"/>
                    <a:gd name="connsiteX256" fmla="*/ 200025 w 2762250"/>
                    <a:gd name="connsiteY256" fmla="*/ 1686252 h 2041852"/>
                    <a:gd name="connsiteX257" fmla="*/ 190500 w 2762250"/>
                    <a:gd name="connsiteY257" fmla="*/ 1676727 h 2041852"/>
                    <a:gd name="connsiteX258" fmla="*/ 174625 w 2762250"/>
                    <a:gd name="connsiteY258" fmla="*/ 1657677 h 2041852"/>
                    <a:gd name="connsiteX259" fmla="*/ 165100 w 2762250"/>
                    <a:gd name="connsiteY259" fmla="*/ 1651327 h 2041852"/>
                    <a:gd name="connsiteX260" fmla="*/ 155575 w 2762250"/>
                    <a:gd name="connsiteY260" fmla="*/ 1648152 h 2041852"/>
                    <a:gd name="connsiteX261" fmla="*/ 117475 w 2762250"/>
                    <a:gd name="connsiteY261" fmla="*/ 1714827 h 2041852"/>
                    <a:gd name="connsiteX262" fmla="*/ 69850 w 2762250"/>
                    <a:gd name="connsiteY262" fmla="*/ 1679902 h 2041852"/>
                    <a:gd name="connsiteX263" fmla="*/ 53975 w 2762250"/>
                    <a:gd name="connsiteY263" fmla="*/ 1635452 h 2041852"/>
                    <a:gd name="connsiteX264" fmla="*/ 0 w 2762250"/>
                    <a:gd name="connsiteY264" fmla="*/ 1625927 h 2041852"/>
                    <a:gd name="connsiteX265" fmla="*/ 60325 w 2762250"/>
                    <a:gd name="connsiteY265" fmla="*/ 1587827 h 2041852"/>
                    <a:gd name="connsiteX266" fmla="*/ 34925 w 2762250"/>
                    <a:gd name="connsiteY266" fmla="*/ 1559252 h 2041852"/>
                    <a:gd name="connsiteX267" fmla="*/ 28575 w 2762250"/>
                    <a:gd name="connsiteY267" fmla="*/ 1546552 h 2041852"/>
                    <a:gd name="connsiteX268" fmla="*/ 22225 w 2762250"/>
                    <a:gd name="connsiteY268" fmla="*/ 1537027 h 2041852"/>
                    <a:gd name="connsiteX269" fmla="*/ 31750 w 2762250"/>
                    <a:gd name="connsiteY269" fmla="*/ 1502102 h 2041852"/>
                    <a:gd name="connsiteX270" fmla="*/ 19050 w 2762250"/>
                    <a:gd name="connsiteY270" fmla="*/ 1432252 h 2041852"/>
                    <a:gd name="connsiteX271" fmla="*/ 22225 w 2762250"/>
                    <a:gd name="connsiteY271" fmla="*/ 1403677 h 2041852"/>
                    <a:gd name="connsiteX272" fmla="*/ 25400 w 2762250"/>
                    <a:gd name="connsiteY272" fmla="*/ 1390977 h 2041852"/>
                    <a:gd name="connsiteX273" fmla="*/ 31750 w 2762250"/>
                    <a:gd name="connsiteY273" fmla="*/ 1352877 h 2041852"/>
                    <a:gd name="connsiteX274" fmla="*/ 38100 w 2762250"/>
                    <a:gd name="connsiteY274" fmla="*/ 1343352 h 2041852"/>
                    <a:gd name="connsiteX275" fmla="*/ 44450 w 2762250"/>
                    <a:gd name="connsiteY275" fmla="*/ 1330652 h 2041852"/>
                    <a:gd name="connsiteX276" fmla="*/ 41275 w 2762250"/>
                    <a:gd name="connsiteY276" fmla="*/ 1314777 h 2041852"/>
                    <a:gd name="connsiteX277" fmla="*/ 38100 w 2762250"/>
                    <a:gd name="connsiteY277" fmla="*/ 1305252 h 2041852"/>
                    <a:gd name="connsiteX278" fmla="*/ 28575 w 2762250"/>
                    <a:gd name="connsiteY278" fmla="*/ 1302077 h 2041852"/>
                    <a:gd name="connsiteX279" fmla="*/ 53975 w 2762250"/>
                    <a:gd name="connsiteY279" fmla="*/ 1302077 h 2041852"/>
                    <a:gd name="connsiteX280" fmla="*/ 53975 w 2762250"/>
                    <a:gd name="connsiteY280" fmla="*/ 1302077 h 2041852"/>
                    <a:gd name="connsiteX0" fmla="*/ 9525 w 2762250"/>
                    <a:gd name="connsiteY0" fmla="*/ 1337002 h 2041852"/>
                    <a:gd name="connsiteX1" fmla="*/ 669925 w 2762250"/>
                    <a:gd name="connsiteY1" fmla="*/ 174952 h 2041852"/>
                    <a:gd name="connsiteX2" fmla="*/ 1165225 w 2762250"/>
                    <a:gd name="connsiteY2" fmla="*/ 117802 h 2041852"/>
                    <a:gd name="connsiteX3" fmla="*/ 1139825 w 2762250"/>
                    <a:gd name="connsiteY3" fmla="*/ 108277 h 2041852"/>
                    <a:gd name="connsiteX4" fmla="*/ 1127125 w 2762250"/>
                    <a:gd name="connsiteY4" fmla="*/ 105102 h 2041852"/>
                    <a:gd name="connsiteX5" fmla="*/ 1136650 w 2762250"/>
                    <a:gd name="connsiteY5" fmla="*/ 101927 h 2041852"/>
                    <a:gd name="connsiteX6" fmla="*/ 1146175 w 2762250"/>
                    <a:gd name="connsiteY6" fmla="*/ 95577 h 2041852"/>
                    <a:gd name="connsiteX7" fmla="*/ 1162050 w 2762250"/>
                    <a:gd name="connsiteY7" fmla="*/ 79702 h 2041852"/>
                    <a:gd name="connsiteX8" fmla="*/ 1168400 w 2762250"/>
                    <a:gd name="connsiteY8" fmla="*/ 70177 h 2041852"/>
                    <a:gd name="connsiteX9" fmla="*/ 1171575 w 2762250"/>
                    <a:gd name="connsiteY9" fmla="*/ 54302 h 2041852"/>
                    <a:gd name="connsiteX10" fmla="*/ 1196975 w 2762250"/>
                    <a:gd name="connsiteY10" fmla="*/ 32077 h 2041852"/>
                    <a:gd name="connsiteX11" fmla="*/ 1206500 w 2762250"/>
                    <a:gd name="connsiteY11" fmla="*/ 22552 h 2041852"/>
                    <a:gd name="connsiteX12" fmla="*/ 1209675 w 2762250"/>
                    <a:gd name="connsiteY12" fmla="*/ 13027 h 2041852"/>
                    <a:gd name="connsiteX13" fmla="*/ 1212850 w 2762250"/>
                    <a:gd name="connsiteY13" fmla="*/ 327 h 2041852"/>
                    <a:gd name="connsiteX14" fmla="*/ 1231900 w 2762250"/>
                    <a:gd name="connsiteY14" fmla="*/ 6677 h 2041852"/>
                    <a:gd name="connsiteX15" fmla="*/ 1247775 w 2762250"/>
                    <a:gd name="connsiteY15" fmla="*/ 9852 h 2041852"/>
                    <a:gd name="connsiteX16" fmla="*/ 1257300 w 2762250"/>
                    <a:gd name="connsiteY16" fmla="*/ 13027 h 2041852"/>
                    <a:gd name="connsiteX17" fmla="*/ 1279525 w 2762250"/>
                    <a:gd name="connsiteY17" fmla="*/ 16202 h 2041852"/>
                    <a:gd name="connsiteX18" fmla="*/ 1308100 w 2762250"/>
                    <a:gd name="connsiteY18" fmla="*/ 22552 h 2041852"/>
                    <a:gd name="connsiteX19" fmla="*/ 1317625 w 2762250"/>
                    <a:gd name="connsiteY19" fmla="*/ 28902 h 2041852"/>
                    <a:gd name="connsiteX20" fmla="*/ 1333500 w 2762250"/>
                    <a:gd name="connsiteY20" fmla="*/ 32077 h 2041852"/>
                    <a:gd name="connsiteX21" fmla="*/ 1352550 w 2762250"/>
                    <a:gd name="connsiteY21" fmla="*/ 38427 h 2041852"/>
                    <a:gd name="connsiteX22" fmla="*/ 1368425 w 2762250"/>
                    <a:gd name="connsiteY22" fmla="*/ 44777 h 2041852"/>
                    <a:gd name="connsiteX23" fmla="*/ 1377950 w 2762250"/>
                    <a:gd name="connsiteY23" fmla="*/ 51127 h 2041852"/>
                    <a:gd name="connsiteX24" fmla="*/ 1390650 w 2762250"/>
                    <a:gd name="connsiteY24" fmla="*/ 54302 h 2041852"/>
                    <a:gd name="connsiteX25" fmla="*/ 1400175 w 2762250"/>
                    <a:gd name="connsiteY25" fmla="*/ 57477 h 2041852"/>
                    <a:gd name="connsiteX26" fmla="*/ 1428750 w 2762250"/>
                    <a:gd name="connsiteY26" fmla="*/ 70177 h 2041852"/>
                    <a:gd name="connsiteX27" fmla="*/ 1447800 w 2762250"/>
                    <a:gd name="connsiteY27" fmla="*/ 73352 h 2041852"/>
                    <a:gd name="connsiteX28" fmla="*/ 1473200 w 2762250"/>
                    <a:gd name="connsiteY28" fmla="*/ 89227 h 2041852"/>
                    <a:gd name="connsiteX29" fmla="*/ 1482725 w 2762250"/>
                    <a:gd name="connsiteY29" fmla="*/ 92402 h 2041852"/>
                    <a:gd name="connsiteX30" fmla="*/ 1492250 w 2762250"/>
                    <a:gd name="connsiteY30" fmla="*/ 98752 h 2041852"/>
                    <a:gd name="connsiteX31" fmla="*/ 1504950 w 2762250"/>
                    <a:gd name="connsiteY31" fmla="*/ 101927 h 2041852"/>
                    <a:gd name="connsiteX32" fmla="*/ 1520825 w 2762250"/>
                    <a:gd name="connsiteY32" fmla="*/ 108277 h 2041852"/>
                    <a:gd name="connsiteX33" fmla="*/ 1533525 w 2762250"/>
                    <a:gd name="connsiteY33" fmla="*/ 114627 h 2041852"/>
                    <a:gd name="connsiteX34" fmla="*/ 1558925 w 2762250"/>
                    <a:gd name="connsiteY34" fmla="*/ 120977 h 2041852"/>
                    <a:gd name="connsiteX35" fmla="*/ 1574800 w 2762250"/>
                    <a:gd name="connsiteY35" fmla="*/ 127327 h 2041852"/>
                    <a:gd name="connsiteX36" fmla="*/ 1587500 w 2762250"/>
                    <a:gd name="connsiteY36" fmla="*/ 133677 h 2041852"/>
                    <a:gd name="connsiteX37" fmla="*/ 1600200 w 2762250"/>
                    <a:gd name="connsiteY37" fmla="*/ 136852 h 2041852"/>
                    <a:gd name="connsiteX38" fmla="*/ 1628775 w 2762250"/>
                    <a:gd name="connsiteY38" fmla="*/ 146377 h 2041852"/>
                    <a:gd name="connsiteX39" fmla="*/ 1657350 w 2762250"/>
                    <a:gd name="connsiteY39" fmla="*/ 162252 h 2041852"/>
                    <a:gd name="connsiteX40" fmla="*/ 1692275 w 2762250"/>
                    <a:gd name="connsiteY40" fmla="*/ 174952 h 2041852"/>
                    <a:gd name="connsiteX41" fmla="*/ 1720850 w 2762250"/>
                    <a:gd name="connsiteY41" fmla="*/ 184477 h 2041852"/>
                    <a:gd name="connsiteX42" fmla="*/ 1749425 w 2762250"/>
                    <a:gd name="connsiteY42" fmla="*/ 194002 h 2041852"/>
                    <a:gd name="connsiteX43" fmla="*/ 1762125 w 2762250"/>
                    <a:gd name="connsiteY43" fmla="*/ 197177 h 2041852"/>
                    <a:gd name="connsiteX44" fmla="*/ 1797050 w 2762250"/>
                    <a:gd name="connsiteY44" fmla="*/ 206702 h 2041852"/>
                    <a:gd name="connsiteX45" fmla="*/ 1809750 w 2762250"/>
                    <a:gd name="connsiteY45" fmla="*/ 213052 h 2041852"/>
                    <a:gd name="connsiteX46" fmla="*/ 1831975 w 2762250"/>
                    <a:gd name="connsiteY46" fmla="*/ 216227 h 2041852"/>
                    <a:gd name="connsiteX47" fmla="*/ 1873250 w 2762250"/>
                    <a:gd name="connsiteY47" fmla="*/ 225752 h 2041852"/>
                    <a:gd name="connsiteX48" fmla="*/ 1892300 w 2762250"/>
                    <a:gd name="connsiteY48" fmla="*/ 232102 h 2041852"/>
                    <a:gd name="connsiteX49" fmla="*/ 1911350 w 2762250"/>
                    <a:gd name="connsiteY49" fmla="*/ 235277 h 2041852"/>
                    <a:gd name="connsiteX50" fmla="*/ 1946275 w 2762250"/>
                    <a:gd name="connsiteY50" fmla="*/ 244802 h 2041852"/>
                    <a:gd name="connsiteX51" fmla="*/ 1958975 w 2762250"/>
                    <a:gd name="connsiteY51" fmla="*/ 251152 h 2041852"/>
                    <a:gd name="connsiteX52" fmla="*/ 1974850 w 2762250"/>
                    <a:gd name="connsiteY52" fmla="*/ 254327 h 2041852"/>
                    <a:gd name="connsiteX53" fmla="*/ 1987550 w 2762250"/>
                    <a:gd name="connsiteY53" fmla="*/ 263852 h 2041852"/>
                    <a:gd name="connsiteX54" fmla="*/ 2006600 w 2762250"/>
                    <a:gd name="connsiteY54" fmla="*/ 270202 h 2041852"/>
                    <a:gd name="connsiteX55" fmla="*/ 2019300 w 2762250"/>
                    <a:gd name="connsiteY55" fmla="*/ 276552 h 2041852"/>
                    <a:gd name="connsiteX56" fmla="*/ 2028825 w 2762250"/>
                    <a:gd name="connsiteY56" fmla="*/ 279727 h 2041852"/>
                    <a:gd name="connsiteX57" fmla="*/ 2057400 w 2762250"/>
                    <a:gd name="connsiteY57" fmla="*/ 301952 h 2041852"/>
                    <a:gd name="connsiteX58" fmla="*/ 2066925 w 2762250"/>
                    <a:gd name="connsiteY58" fmla="*/ 317827 h 2041852"/>
                    <a:gd name="connsiteX59" fmla="*/ 2070100 w 2762250"/>
                    <a:gd name="connsiteY59" fmla="*/ 327352 h 2041852"/>
                    <a:gd name="connsiteX60" fmla="*/ 2089150 w 2762250"/>
                    <a:gd name="connsiteY60" fmla="*/ 352752 h 2041852"/>
                    <a:gd name="connsiteX61" fmla="*/ 2098675 w 2762250"/>
                    <a:gd name="connsiteY61" fmla="*/ 371802 h 2041852"/>
                    <a:gd name="connsiteX62" fmla="*/ 2108200 w 2762250"/>
                    <a:gd name="connsiteY62" fmla="*/ 374977 h 2041852"/>
                    <a:gd name="connsiteX63" fmla="*/ 2117725 w 2762250"/>
                    <a:gd name="connsiteY63" fmla="*/ 381327 h 2041852"/>
                    <a:gd name="connsiteX64" fmla="*/ 2143125 w 2762250"/>
                    <a:gd name="connsiteY64" fmla="*/ 387677 h 2041852"/>
                    <a:gd name="connsiteX65" fmla="*/ 2168525 w 2762250"/>
                    <a:gd name="connsiteY65" fmla="*/ 403552 h 2041852"/>
                    <a:gd name="connsiteX66" fmla="*/ 2190750 w 2762250"/>
                    <a:gd name="connsiteY66" fmla="*/ 409902 h 2041852"/>
                    <a:gd name="connsiteX67" fmla="*/ 2212975 w 2762250"/>
                    <a:gd name="connsiteY67" fmla="*/ 416252 h 2041852"/>
                    <a:gd name="connsiteX68" fmla="*/ 2235200 w 2762250"/>
                    <a:gd name="connsiteY68" fmla="*/ 422602 h 2041852"/>
                    <a:gd name="connsiteX69" fmla="*/ 2244725 w 2762250"/>
                    <a:gd name="connsiteY69" fmla="*/ 432127 h 2041852"/>
                    <a:gd name="connsiteX70" fmla="*/ 2282825 w 2762250"/>
                    <a:gd name="connsiteY70" fmla="*/ 441652 h 2041852"/>
                    <a:gd name="connsiteX71" fmla="*/ 2292350 w 2762250"/>
                    <a:gd name="connsiteY71" fmla="*/ 448002 h 2041852"/>
                    <a:gd name="connsiteX72" fmla="*/ 2295525 w 2762250"/>
                    <a:gd name="connsiteY72" fmla="*/ 457527 h 2041852"/>
                    <a:gd name="connsiteX73" fmla="*/ 2301875 w 2762250"/>
                    <a:gd name="connsiteY73" fmla="*/ 467052 h 2041852"/>
                    <a:gd name="connsiteX74" fmla="*/ 2320925 w 2762250"/>
                    <a:gd name="connsiteY74" fmla="*/ 482927 h 2041852"/>
                    <a:gd name="connsiteX75" fmla="*/ 2346325 w 2762250"/>
                    <a:gd name="connsiteY75" fmla="*/ 495627 h 2041852"/>
                    <a:gd name="connsiteX76" fmla="*/ 2359025 w 2762250"/>
                    <a:gd name="connsiteY76" fmla="*/ 498802 h 2041852"/>
                    <a:gd name="connsiteX77" fmla="*/ 2371725 w 2762250"/>
                    <a:gd name="connsiteY77" fmla="*/ 511502 h 2041852"/>
                    <a:gd name="connsiteX78" fmla="*/ 2390775 w 2762250"/>
                    <a:gd name="connsiteY78" fmla="*/ 524202 h 2041852"/>
                    <a:gd name="connsiteX79" fmla="*/ 2400300 w 2762250"/>
                    <a:gd name="connsiteY79" fmla="*/ 530552 h 2041852"/>
                    <a:gd name="connsiteX80" fmla="*/ 2416175 w 2762250"/>
                    <a:gd name="connsiteY80" fmla="*/ 533727 h 2041852"/>
                    <a:gd name="connsiteX81" fmla="*/ 2451100 w 2762250"/>
                    <a:gd name="connsiteY81" fmla="*/ 540077 h 2041852"/>
                    <a:gd name="connsiteX82" fmla="*/ 2470150 w 2762250"/>
                    <a:gd name="connsiteY82" fmla="*/ 546427 h 2041852"/>
                    <a:gd name="connsiteX83" fmla="*/ 2492375 w 2762250"/>
                    <a:gd name="connsiteY83" fmla="*/ 555952 h 2041852"/>
                    <a:gd name="connsiteX84" fmla="*/ 2501900 w 2762250"/>
                    <a:gd name="connsiteY84" fmla="*/ 565477 h 2041852"/>
                    <a:gd name="connsiteX85" fmla="*/ 2511425 w 2762250"/>
                    <a:gd name="connsiteY85" fmla="*/ 571827 h 2041852"/>
                    <a:gd name="connsiteX86" fmla="*/ 2540000 w 2762250"/>
                    <a:gd name="connsiteY86" fmla="*/ 590877 h 2041852"/>
                    <a:gd name="connsiteX87" fmla="*/ 2555875 w 2762250"/>
                    <a:gd name="connsiteY87" fmla="*/ 603577 h 2041852"/>
                    <a:gd name="connsiteX88" fmla="*/ 2578100 w 2762250"/>
                    <a:gd name="connsiteY88" fmla="*/ 619452 h 2041852"/>
                    <a:gd name="connsiteX89" fmla="*/ 2587625 w 2762250"/>
                    <a:gd name="connsiteY89" fmla="*/ 628977 h 2041852"/>
                    <a:gd name="connsiteX90" fmla="*/ 2600325 w 2762250"/>
                    <a:gd name="connsiteY90" fmla="*/ 635327 h 2041852"/>
                    <a:gd name="connsiteX91" fmla="*/ 2606675 w 2762250"/>
                    <a:gd name="connsiteY91" fmla="*/ 644852 h 2041852"/>
                    <a:gd name="connsiteX92" fmla="*/ 2616200 w 2762250"/>
                    <a:gd name="connsiteY92" fmla="*/ 648027 h 2041852"/>
                    <a:gd name="connsiteX93" fmla="*/ 2625725 w 2762250"/>
                    <a:gd name="connsiteY93" fmla="*/ 654377 h 2041852"/>
                    <a:gd name="connsiteX94" fmla="*/ 2635250 w 2762250"/>
                    <a:gd name="connsiteY94" fmla="*/ 657552 h 2041852"/>
                    <a:gd name="connsiteX95" fmla="*/ 2657475 w 2762250"/>
                    <a:gd name="connsiteY95" fmla="*/ 673427 h 2041852"/>
                    <a:gd name="connsiteX96" fmla="*/ 2679700 w 2762250"/>
                    <a:gd name="connsiteY96" fmla="*/ 702002 h 2041852"/>
                    <a:gd name="connsiteX97" fmla="*/ 2705100 w 2762250"/>
                    <a:gd name="connsiteY97" fmla="*/ 717877 h 2041852"/>
                    <a:gd name="connsiteX98" fmla="*/ 2727325 w 2762250"/>
                    <a:gd name="connsiteY98" fmla="*/ 736927 h 2041852"/>
                    <a:gd name="connsiteX99" fmla="*/ 2743200 w 2762250"/>
                    <a:gd name="connsiteY99" fmla="*/ 755977 h 2041852"/>
                    <a:gd name="connsiteX100" fmla="*/ 2752725 w 2762250"/>
                    <a:gd name="connsiteY100" fmla="*/ 762327 h 2041852"/>
                    <a:gd name="connsiteX101" fmla="*/ 2759075 w 2762250"/>
                    <a:gd name="connsiteY101" fmla="*/ 771852 h 2041852"/>
                    <a:gd name="connsiteX102" fmla="*/ 2762250 w 2762250"/>
                    <a:gd name="connsiteY102" fmla="*/ 787727 h 2041852"/>
                    <a:gd name="connsiteX103" fmla="*/ 2752725 w 2762250"/>
                    <a:gd name="connsiteY103" fmla="*/ 851227 h 2041852"/>
                    <a:gd name="connsiteX104" fmla="*/ 2749550 w 2762250"/>
                    <a:gd name="connsiteY104" fmla="*/ 860752 h 2041852"/>
                    <a:gd name="connsiteX105" fmla="*/ 2746375 w 2762250"/>
                    <a:gd name="connsiteY105" fmla="*/ 870277 h 2041852"/>
                    <a:gd name="connsiteX106" fmla="*/ 2714625 w 2762250"/>
                    <a:gd name="connsiteY106" fmla="*/ 889327 h 2041852"/>
                    <a:gd name="connsiteX107" fmla="*/ 2705100 w 2762250"/>
                    <a:gd name="connsiteY107" fmla="*/ 892502 h 2041852"/>
                    <a:gd name="connsiteX108" fmla="*/ 2682875 w 2762250"/>
                    <a:gd name="connsiteY108" fmla="*/ 911552 h 2041852"/>
                    <a:gd name="connsiteX109" fmla="*/ 2673350 w 2762250"/>
                    <a:gd name="connsiteY109" fmla="*/ 914727 h 2041852"/>
                    <a:gd name="connsiteX110" fmla="*/ 2663825 w 2762250"/>
                    <a:gd name="connsiteY110" fmla="*/ 911552 h 2041852"/>
                    <a:gd name="connsiteX111" fmla="*/ 2641600 w 2762250"/>
                    <a:gd name="connsiteY111" fmla="*/ 914727 h 2041852"/>
                    <a:gd name="connsiteX112" fmla="*/ 2632075 w 2762250"/>
                    <a:gd name="connsiteY112" fmla="*/ 921077 h 2041852"/>
                    <a:gd name="connsiteX113" fmla="*/ 2616200 w 2762250"/>
                    <a:gd name="connsiteY113" fmla="*/ 933777 h 2041852"/>
                    <a:gd name="connsiteX114" fmla="*/ 2609850 w 2762250"/>
                    <a:gd name="connsiteY114" fmla="*/ 943302 h 2041852"/>
                    <a:gd name="connsiteX115" fmla="*/ 2590800 w 2762250"/>
                    <a:gd name="connsiteY115" fmla="*/ 946477 h 2041852"/>
                    <a:gd name="connsiteX116" fmla="*/ 2568575 w 2762250"/>
                    <a:gd name="connsiteY116" fmla="*/ 956002 h 2041852"/>
                    <a:gd name="connsiteX117" fmla="*/ 2559050 w 2762250"/>
                    <a:gd name="connsiteY117" fmla="*/ 959177 h 2041852"/>
                    <a:gd name="connsiteX118" fmla="*/ 2552700 w 2762250"/>
                    <a:gd name="connsiteY118" fmla="*/ 975052 h 2041852"/>
                    <a:gd name="connsiteX119" fmla="*/ 2540000 w 2762250"/>
                    <a:gd name="connsiteY119" fmla="*/ 984577 h 2041852"/>
                    <a:gd name="connsiteX120" fmla="*/ 2530475 w 2762250"/>
                    <a:gd name="connsiteY120" fmla="*/ 994102 h 2041852"/>
                    <a:gd name="connsiteX121" fmla="*/ 2527300 w 2762250"/>
                    <a:gd name="connsiteY121" fmla="*/ 1003627 h 2041852"/>
                    <a:gd name="connsiteX122" fmla="*/ 2517775 w 2762250"/>
                    <a:gd name="connsiteY122" fmla="*/ 1006802 h 2041852"/>
                    <a:gd name="connsiteX123" fmla="*/ 2505075 w 2762250"/>
                    <a:gd name="connsiteY123" fmla="*/ 1016327 h 2041852"/>
                    <a:gd name="connsiteX124" fmla="*/ 2486025 w 2762250"/>
                    <a:gd name="connsiteY124" fmla="*/ 1035377 h 2041852"/>
                    <a:gd name="connsiteX125" fmla="*/ 2444750 w 2762250"/>
                    <a:gd name="connsiteY125" fmla="*/ 1048077 h 2041852"/>
                    <a:gd name="connsiteX126" fmla="*/ 2428875 w 2762250"/>
                    <a:gd name="connsiteY126" fmla="*/ 1067127 h 2041852"/>
                    <a:gd name="connsiteX127" fmla="*/ 2419350 w 2762250"/>
                    <a:gd name="connsiteY127" fmla="*/ 1076652 h 2041852"/>
                    <a:gd name="connsiteX128" fmla="*/ 2400300 w 2762250"/>
                    <a:gd name="connsiteY128" fmla="*/ 1102052 h 2041852"/>
                    <a:gd name="connsiteX129" fmla="*/ 2368550 w 2762250"/>
                    <a:gd name="connsiteY129" fmla="*/ 1117927 h 2041852"/>
                    <a:gd name="connsiteX130" fmla="*/ 2349500 w 2762250"/>
                    <a:gd name="connsiteY130" fmla="*/ 1136977 h 2041852"/>
                    <a:gd name="connsiteX131" fmla="*/ 2320925 w 2762250"/>
                    <a:gd name="connsiteY131" fmla="*/ 1146502 h 2041852"/>
                    <a:gd name="connsiteX132" fmla="*/ 2286000 w 2762250"/>
                    <a:gd name="connsiteY132" fmla="*/ 1156027 h 2041852"/>
                    <a:gd name="connsiteX133" fmla="*/ 2257425 w 2762250"/>
                    <a:gd name="connsiteY133" fmla="*/ 1159202 h 2041852"/>
                    <a:gd name="connsiteX134" fmla="*/ 2238375 w 2762250"/>
                    <a:gd name="connsiteY134" fmla="*/ 1165552 h 2041852"/>
                    <a:gd name="connsiteX135" fmla="*/ 2222500 w 2762250"/>
                    <a:gd name="connsiteY135" fmla="*/ 1168727 h 2041852"/>
                    <a:gd name="connsiteX136" fmla="*/ 2206625 w 2762250"/>
                    <a:gd name="connsiteY136" fmla="*/ 1175077 h 2041852"/>
                    <a:gd name="connsiteX137" fmla="*/ 2187575 w 2762250"/>
                    <a:gd name="connsiteY137" fmla="*/ 1181427 h 2041852"/>
                    <a:gd name="connsiteX138" fmla="*/ 2162175 w 2762250"/>
                    <a:gd name="connsiteY138" fmla="*/ 1194127 h 2041852"/>
                    <a:gd name="connsiteX139" fmla="*/ 2130425 w 2762250"/>
                    <a:gd name="connsiteY139" fmla="*/ 1210002 h 2041852"/>
                    <a:gd name="connsiteX140" fmla="*/ 2120900 w 2762250"/>
                    <a:gd name="connsiteY140" fmla="*/ 1213177 h 2041852"/>
                    <a:gd name="connsiteX141" fmla="*/ 2105025 w 2762250"/>
                    <a:gd name="connsiteY141" fmla="*/ 1229052 h 2041852"/>
                    <a:gd name="connsiteX142" fmla="*/ 2089150 w 2762250"/>
                    <a:gd name="connsiteY142" fmla="*/ 1241752 h 2041852"/>
                    <a:gd name="connsiteX143" fmla="*/ 2079625 w 2762250"/>
                    <a:gd name="connsiteY143" fmla="*/ 1251277 h 2041852"/>
                    <a:gd name="connsiteX144" fmla="*/ 2060575 w 2762250"/>
                    <a:gd name="connsiteY144" fmla="*/ 1257627 h 2041852"/>
                    <a:gd name="connsiteX145" fmla="*/ 2012950 w 2762250"/>
                    <a:gd name="connsiteY145" fmla="*/ 1273502 h 2041852"/>
                    <a:gd name="connsiteX146" fmla="*/ 1987550 w 2762250"/>
                    <a:gd name="connsiteY146" fmla="*/ 1283027 h 2041852"/>
                    <a:gd name="connsiteX147" fmla="*/ 1978025 w 2762250"/>
                    <a:gd name="connsiteY147" fmla="*/ 1289377 h 2041852"/>
                    <a:gd name="connsiteX148" fmla="*/ 1927225 w 2762250"/>
                    <a:gd name="connsiteY148" fmla="*/ 1302077 h 2041852"/>
                    <a:gd name="connsiteX149" fmla="*/ 1908175 w 2762250"/>
                    <a:gd name="connsiteY149" fmla="*/ 1314777 h 2041852"/>
                    <a:gd name="connsiteX150" fmla="*/ 1898650 w 2762250"/>
                    <a:gd name="connsiteY150" fmla="*/ 1324302 h 2041852"/>
                    <a:gd name="connsiteX151" fmla="*/ 1882775 w 2762250"/>
                    <a:gd name="connsiteY151" fmla="*/ 1333827 h 2041852"/>
                    <a:gd name="connsiteX152" fmla="*/ 1873250 w 2762250"/>
                    <a:gd name="connsiteY152" fmla="*/ 1340177 h 2041852"/>
                    <a:gd name="connsiteX153" fmla="*/ 1860550 w 2762250"/>
                    <a:gd name="connsiteY153" fmla="*/ 1362402 h 2041852"/>
                    <a:gd name="connsiteX154" fmla="*/ 1854200 w 2762250"/>
                    <a:gd name="connsiteY154" fmla="*/ 1378277 h 2041852"/>
                    <a:gd name="connsiteX155" fmla="*/ 1851025 w 2762250"/>
                    <a:gd name="connsiteY155" fmla="*/ 1387802 h 2041852"/>
                    <a:gd name="connsiteX156" fmla="*/ 1841500 w 2762250"/>
                    <a:gd name="connsiteY156" fmla="*/ 1394152 h 2041852"/>
                    <a:gd name="connsiteX157" fmla="*/ 1828800 w 2762250"/>
                    <a:gd name="connsiteY157" fmla="*/ 1413202 h 2041852"/>
                    <a:gd name="connsiteX158" fmla="*/ 1822450 w 2762250"/>
                    <a:gd name="connsiteY158" fmla="*/ 1422727 h 2041852"/>
                    <a:gd name="connsiteX159" fmla="*/ 1803400 w 2762250"/>
                    <a:gd name="connsiteY159" fmla="*/ 1435427 h 2041852"/>
                    <a:gd name="connsiteX160" fmla="*/ 1797050 w 2762250"/>
                    <a:gd name="connsiteY160" fmla="*/ 1444952 h 2041852"/>
                    <a:gd name="connsiteX161" fmla="*/ 1787525 w 2762250"/>
                    <a:gd name="connsiteY161" fmla="*/ 1454477 h 2041852"/>
                    <a:gd name="connsiteX162" fmla="*/ 1781175 w 2762250"/>
                    <a:gd name="connsiteY162" fmla="*/ 1467177 h 2041852"/>
                    <a:gd name="connsiteX163" fmla="*/ 1768475 w 2762250"/>
                    <a:gd name="connsiteY163" fmla="*/ 1486227 h 2041852"/>
                    <a:gd name="connsiteX164" fmla="*/ 1762125 w 2762250"/>
                    <a:gd name="connsiteY164" fmla="*/ 1495752 h 2041852"/>
                    <a:gd name="connsiteX165" fmla="*/ 1743075 w 2762250"/>
                    <a:gd name="connsiteY165" fmla="*/ 1514802 h 2041852"/>
                    <a:gd name="connsiteX166" fmla="*/ 1701800 w 2762250"/>
                    <a:gd name="connsiteY166" fmla="*/ 1521152 h 2041852"/>
                    <a:gd name="connsiteX167" fmla="*/ 1689100 w 2762250"/>
                    <a:gd name="connsiteY167" fmla="*/ 1524327 h 2041852"/>
                    <a:gd name="connsiteX168" fmla="*/ 1647825 w 2762250"/>
                    <a:gd name="connsiteY168" fmla="*/ 1527502 h 2041852"/>
                    <a:gd name="connsiteX169" fmla="*/ 1631950 w 2762250"/>
                    <a:gd name="connsiteY169" fmla="*/ 1530677 h 2041852"/>
                    <a:gd name="connsiteX170" fmla="*/ 1622425 w 2762250"/>
                    <a:gd name="connsiteY170" fmla="*/ 1540202 h 2041852"/>
                    <a:gd name="connsiteX171" fmla="*/ 1612900 w 2762250"/>
                    <a:gd name="connsiteY171" fmla="*/ 1543377 h 2041852"/>
                    <a:gd name="connsiteX172" fmla="*/ 1603375 w 2762250"/>
                    <a:gd name="connsiteY172" fmla="*/ 1552902 h 2041852"/>
                    <a:gd name="connsiteX173" fmla="*/ 1593850 w 2762250"/>
                    <a:gd name="connsiteY173" fmla="*/ 1556077 h 2041852"/>
                    <a:gd name="connsiteX174" fmla="*/ 1584325 w 2762250"/>
                    <a:gd name="connsiteY174" fmla="*/ 1562427 h 2041852"/>
                    <a:gd name="connsiteX175" fmla="*/ 1574800 w 2762250"/>
                    <a:gd name="connsiteY175" fmla="*/ 1565602 h 2041852"/>
                    <a:gd name="connsiteX176" fmla="*/ 1565275 w 2762250"/>
                    <a:gd name="connsiteY176" fmla="*/ 1571952 h 2041852"/>
                    <a:gd name="connsiteX177" fmla="*/ 1555750 w 2762250"/>
                    <a:gd name="connsiteY177" fmla="*/ 1581477 h 2041852"/>
                    <a:gd name="connsiteX178" fmla="*/ 1524000 w 2762250"/>
                    <a:gd name="connsiteY178" fmla="*/ 1591002 h 2041852"/>
                    <a:gd name="connsiteX179" fmla="*/ 1514475 w 2762250"/>
                    <a:gd name="connsiteY179" fmla="*/ 1594177 h 2041852"/>
                    <a:gd name="connsiteX180" fmla="*/ 1498600 w 2762250"/>
                    <a:gd name="connsiteY180" fmla="*/ 1603702 h 2041852"/>
                    <a:gd name="connsiteX181" fmla="*/ 1489075 w 2762250"/>
                    <a:gd name="connsiteY181" fmla="*/ 1606877 h 2041852"/>
                    <a:gd name="connsiteX182" fmla="*/ 1479550 w 2762250"/>
                    <a:gd name="connsiteY182" fmla="*/ 1613227 h 2041852"/>
                    <a:gd name="connsiteX183" fmla="*/ 1463675 w 2762250"/>
                    <a:gd name="connsiteY183" fmla="*/ 1616402 h 2041852"/>
                    <a:gd name="connsiteX184" fmla="*/ 1435100 w 2762250"/>
                    <a:gd name="connsiteY184" fmla="*/ 1632277 h 2041852"/>
                    <a:gd name="connsiteX185" fmla="*/ 1425575 w 2762250"/>
                    <a:gd name="connsiteY185" fmla="*/ 1641802 h 2041852"/>
                    <a:gd name="connsiteX186" fmla="*/ 1416050 w 2762250"/>
                    <a:gd name="connsiteY186" fmla="*/ 1644977 h 2041852"/>
                    <a:gd name="connsiteX187" fmla="*/ 1412875 w 2762250"/>
                    <a:gd name="connsiteY187" fmla="*/ 1654502 h 2041852"/>
                    <a:gd name="connsiteX188" fmla="*/ 1416050 w 2762250"/>
                    <a:gd name="connsiteY188" fmla="*/ 1679902 h 2041852"/>
                    <a:gd name="connsiteX189" fmla="*/ 1419225 w 2762250"/>
                    <a:gd name="connsiteY189" fmla="*/ 1689427 h 2041852"/>
                    <a:gd name="connsiteX190" fmla="*/ 1412875 w 2762250"/>
                    <a:gd name="connsiteY190" fmla="*/ 1749752 h 2041852"/>
                    <a:gd name="connsiteX191" fmla="*/ 1397000 w 2762250"/>
                    <a:gd name="connsiteY191" fmla="*/ 1765627 h 2041852"/>
                    <a:gd name="connsiteX192" fmla="*/ 1377950 w 2762250"/>
                    <a:gd name="connsiteY192" fmla="*/ 1784677 h 2041852"/>
                    <a:gd name="connsiteX193" fmla="*/ 1355725 w 2762250"/>
                    <a:gd name="connsiteY193" fmla="*/ 1816427 h 2041852"/>
                    <a:gd name="connsiteX194" fmla="*/ 1352550 w 2762250"/>
                    <a:gd name="connsiteY194" fmla="*/ 1832302 h 2041852"/>
                    <a:gd name="connsiteX195" fmla="*/ 1333500 w 2762250"/>
                    <a:gd name="connsiteY195" fmla="*/ 1851352 h 2041852"/>
                    <a:gd name="connsiteX196" fmla="*/ 1323975 w 2762250"/>
                    <a:gd name="connsiteY196" fmla="*/ 1860877 h 2041852"/>
                    <a:gd name="connsiteX197" fmla="*/ 1317625 w 2762250"/>
                    <a:gd name="connsiteY197" fmla="*/ 1873577 h 2041852"/>
                    <a:gd name="connsiteX198" fmla="*/ 1304925 w 2762250"/>
                    <a:gd name="connsiteY198" fmla="*/ 1879927 h 2041852"/>
                    <a:gd name="connsiteX199" fmla="*/ 1285875 w 2762250"/>
                    <a:gd name="connsiteY199" fmla="*/ 1892627 h 2041852"/>
                    <a:gd name="connsiteX200" fmla="*/ 1282700 w 2762250"/>
                    <a:gd name="connsiteY200" fmla="*/ 1902152 h 2041852"/>
                    <a:gd name="connsiteX201" fmla="*/ 1260475 w 2762250"/>
                    <a:gd name="connsiteY201" fmla="*/ 1918027 h 2041852"/>
                    <a:gd name="connsiteX202" fmla="*/ 1247775 w 2762250"/>
                    <a:gd name="connsiteY202" fmla="*/ 1921202 h 2041852"/>
                    <a:gd name="connsiteX203" fmla="*/ 1241425 w 2762250"/>
                    <a:gd name="connsiteY203" fmla="*/ 1930727 h 2041852"/>
                    <a:gd name="connsiteX204" fmla="*/ 1238250 w 2762250"/>
                    <a:gd name="connsiteY204" fmla="*/ 1940252 h 2041852"/>
                    <a:gd name="connsiteX205" fmla="*/ 1219200 w 2762250"/>
                    <a:gd name="connsiteY205" fmla="*/ 1952952 h 2041852"/>
                    <a:gd name="connsiteX206" fmla="*/ 1206500 w 2762250"/>
                    <a:gd name="connsiteY206" fmla="*/ 1962477 h 2041852"/>
                    <a:gd name="connsiteX207" fmla="*/ 1196975 w 2762250"/>
                    <a:gd name="connsiteY207" fmla="*/ 1972002 h 2041852"/>
                    <a:gd name="connsiteX208" fmla="*/ 1155700 w 2762250"/>
                    <a:gd name="connsiteY208" fmla="*/ 1978352 h 2041852"/>
                    <a:gd name="connsiteX209" fmla="*/ 1120775 w 2762250"/>
                    <a:gd name="connsiteY209" fmla="*/ 1987877 h 2041852"/>
                    <a:gd name="connsiteX210" fmla="*/ 1101725 w 2762250"/>
                    <a:gd name="connsiteY210" fmla="*/ 1981527 h 2041852"/>
                    <a:gd name="connsiteX211" fmla="*/ 1079500 w 2762250"/>
                    <a:gd name="connsiteY211" fmla="*/ 1978352 h 2041852"/>
                    <a:gd name="connsiteX212" fmla="*/ 1069975 w 2762250"/>
                    <a:gd name="connsiteY212" fmla="*/ 1972002 h 2041852"/>
                    <a:gd name="connsiteX213" fmla="*/ 1057275 w 2762250"/>
                    <a:gd name="connsiteY213" fmla="*/ 1965652 h 2041852"/>
                    <a:gd name="connsiteX214" fmla="*/ 1031875 w 2762250"/>
                    <a:gd name="connsiteY214" fmla="*/ 1968827 h 2041852"/>
                    <a:gd name="connsiteX215" fmla="*/ 1035050 w 2762250"/>
                    <a:gd name="connsiteY215" fmla="*/ 1997402 h 2041852"/>
                    <a:gd name="connsiteX216" fmla="*/ 1025525 w 2762250"/>
                    <a:gd name="connsiteY216" fmla="*/ 2035502 h 2041852"/>
                    <a:gd name="connsiteX217" fmla="*/ 1016000 w 2762250"/>
                    <a:gd name="connsiteY217" fmla="*/ 2041852 h 2041852"/>
                    <a:gd name="connsiteX218" fmla="*/ 987425 w 2762250"/>
                    <a:gd name="connsiteY218" fmla="*/ 2032327 h 2041852"/>
                    <a:gd name="connsiteX219" fmla="*/ 971550 w 2762250"/>
                    <a:gd name="connsiteY219" fmla="*/ 2029152 h 2041852"/>
                    <a:gd name="connsiteX220" fmla="*/ 962025 w 2762250"/>
                    <a:gd name="connsiteY220" fmla="*/ 2025977 h 2041852"/>
                    <a:gd name="connsiteX221" fmla="*/ 857250 w 2762250"/>
                    <a:gd name="connsiteY221" fmla="*/ 2022802 h 2041852"/>
                    <a:gd name="connsiteX222" fmla="*/ 835025 w 2762250"/>
                    <a:gd name="connsiteY222" fmla="*/ 2010102 h 2041852"/>
                    <a:gd name="connsiteX223" fmla="*/ 819150 w 2762250"/>
                    <a:gd name="connsiteY223" fmla="*/ 2006927 h 2041852"/>
                    <a:gd name="connsiteX224" fmla="*/ 781050 w 2762250"/>
                    <a:gd name="connsiteY224" fmla="*/ 1991052 h 2041852"/>
                    <a:gd name="connsiteX225" fmla="*/ 762000 w 2762250"/>
                    <a:gd name="connsiteY225" fmla="*/ 1981527 h 2041852"/>
                    <a:gd name="connsiteX226" fmla="*/ 736600 w 2762250"/>
                    <a:gd name="connsiteY226" fmla="*/ 1972002 h 2041852"/>
                    <a:gd name="connsiteX227" fmla="*/ 685800 w 2762250"/>
                    <a:gd name="connsiteY227" fmla="*/ 1984702 h 2041852"/>
                    <a:gd name="connsiteX228" fmla="*/ 676275 w 2762250"/>
                    <a:gd name="connsiteY228" fmla="*/ 1997402 h 2041852"/>
                    <a:gd name="connsiteX229" fmla="*/ 673100 w 2762250"/>
                    <a:gd name="connsiteY229" fmla="*/ 2006927 h 2041852"/>
                    <a:gd name="connsiteX230" fmla="*/ 568325 w 2762250"/>
                    <a:gd name="connsiteY230" fmla="*/ 2000577 h 2041852"/>
                    <a:gd name="connsiteX231" fmla="*/ 542925 w 2762250"/>
                    <a:gd name="connsiteY231" fmla="*/ 1991052 h 2041852"/>
                    <a:gd name="connsiteX232" fmla="*/ 514350 w 2762250"/>
                    <a:gd name="connsiteY232" fmla="*/ 1984702 h 2041852"/>
                    <a:gd name="connsiteX233" fmla="*/ 488950 w 2762250"/>
                    <a:gd name="connsiteY233" fmla="*/ 1978352 h 2041852"/>
                    <a:gd name="connsiteX234" fmla="*/ 460375 w 2762250"/>
                    <a:gd name="connsiteY234" fmla="*/ 1968827 h 2041852"/>
                    <a:gd name="connsiteX235" fmla="*/ 422275 w 2762250"/>
                    <a:gd name="connsiteY235" fmla="*/ 1952952 h 2041852"/>
                    <a:gd name="connsiteX236" fmla="*/ 419100 w 2762250"/>
                    <a:gd name="connsiteY236" fmla="*/ 1940252 h 2041852"/>
                    <a:gd name="connsiteX237" fmla="*/ 396875 w 2762250"/>
                    <a:gd name="connsiteY237" fmla="*/ 1927552 h 2041852"/>
                    <a:gd name="connsiteX238" fmla="*/ 384175 w 2762250"/>
                    <a:gd name="connsiteY238" fmla="*/ 1914852 h 2041852"/>
                    <a:gd name="connsiteX239" fmla="*/ 377825 w 2762250"/>
                    <a:gd name="connsiteY239" fmla="*/ 1905327 h 2041852"/>
                    <a:gd name="connsiteX240" fmla="*/ 365125 w 2762250"/>
                    <a:gd name="connsiteY240" fmla="*/ 1895802 h 2041852"/>
                    <a:gd name="connsiteX241" fmla="*/ 352425 w 2762250"/>
                    <a:gd name="connsiteY241" fmla="*/ 1873577 h 2041852"/>
                    <a:gd name="connsiteX242" fmla="*/ 339725 w 2762250"/>
                    <a:gd name="connsiteY242" fmla="*/ 1860877 h 2041852"/>
                    <a:gd name="connsiteX243" fmla="*/ 327025 w 2762250"/>
                    <a:gd name="connsiteY243" fmla="*/ 1845002 h 2041852"/>
                    <a:gd name="connsiteX244" fmla="*/ 323850 w 2762250"/>
                    <a:gd name="connsiteY244" fmla="*/ 1829127 h 2041852"/>
                    <a:gd name="connsiteX245" fmla="*/ 314325 w 2762250"/>
                    <a:gd name="connsiteY245" fmla="*/ 1816427 h 2041852"/>
                    <a:gd name="connsiteX246" fmla="*/ 292100 w 2762250"/>
                    <a:gd name="connsiteY246" fmla="*/ 1797377 h 2041852"/>
                    <a:gd name="connsiteX247" fmla="*/ 282575 w 2762250"/>
                    <a:gd name="connsiteY247" fmla="*/ 1791027 h 2041852"/>
                    <a:gd name="connsiteX248" fmla="*/ 266700 w 2762250"/>
                    <a:gd name="connsiteY248" fmla="*/ 1787852 h 2041852"/>
                    <a:gd name="connsiteX249" fmla="*/ 257175 w 2762250"/>
                    <a:gd name="connsiteY249" fmla="*/ 1781502 h 2041852"/>
                    <a:gd name="connsiteX250" fmla="*/ 244475 w 2762250"/>
                    <a:gd name="connsiteY250" fmla="*/ 1771977 h 2041852"/>
                    <a:gd name="connsiteX251" fmla="*/ 234950 w 2762250"/>
                    <a:gd name="connsiteY251" fmla="*/ 1768802 h 2041852"/>
                    <a:gd name="connsiteX252" fmla="*/ 228600 w 2762250"/>
                    <a:gd name="connsiteY252" fmla="*/ 1759277 h 2041852"/>
                    <a:gd name="connsiteX253" fmla="*/ 219075 w 2762250"/>
                    <a:gd name="connsiteY253" fmla="*/ 1752927 h 2041852"/>
                    <a:gd name="connsiteX254" fmla="*/ 212725 w 2762250"/>
                    <a:gd name="connsiteY254" fmla="*/ 1727527 h 2041852"/>
                    <a:gd name="connsiteX255" fmla="*/ 203200 w 2762250"/>
                    <a:gd name="connsiteY255" fmla="*/ 1702127 h 2041852"/>
                    <a:gd name="connsiteX256" fmla="*/ 200025 w 2762250"/>
                    <a:gd name="connsiteY256" fmla="*/ 1686252 h 2041852"/>
                    <a:gd name="connsiteX257" fmla="*/ 190500 w 2762250"/>
                    <a:gd name="connsiteY257" fmla="*/ 1676727 h 2041852"/>
                    <a:gd name="connsiteX258" fmla="*/ 174625 w 2762250"/>
                    <a:gd name="connsiteY258" fmla="*/ 1657677 h 2041852"/>
                    <a:gd name="connsiteX259" fmla="*/ 165100 w 2762250"/>
                    <a:gd name="connsiteY259" fmla="*/ 1651327 h 2041852"/>
                    <a:gd name="connsiteX260" fmla="*/ 155575 w 2762250"/>
                    <a:gd name="connsiteY260" fmla="*/ 1648152 h 2041852"/>
                    <a:gd name="connsiteX261" fmla="*/ 117475 w 2762250"/>
                    <a:gd name="connsiteY261" fmla="*/ 1714827 h 2041852"/>
                    <a:gd name="connsiteX262" fmla="*/ 69850 w 2762250"/>
                    <a:gd name="connsiteY262" fmla="*/ 1679902 h 2041852"/>
                    <a:gd name="connsiteX263" fmla="*/ 53975 w 2762250"/>
                    <a:gd name="connsiteY263" fmla="*/ 1660852 h 2041852"/>
                    <a:gd name="connsiteX264" fmla="*/ 53975 w 2762250"/>
                    <a:gd name="connsiteY264" fmla="*/ 1635452 h 2041852"/>
                    <a:gd name="connsiteX265" fmla="*/ 0 w 2762250"/>
                    <a:gd name="connsiteY265" fmla="*/ 1625927 h 2041852"/>
                    <a:gd name="connsiteX266" fmla="*/ 60325 w 2762250"/>
                    <a:gd name="connsiteY266" fmla="*/ 1587827 h 2041852"/>
                    <a:gd name="connsiteX267" fmla="*/ 34925 w 2762250"/>
                    <a:gd name="connsiteY267" fmla="*/ 1559252 h 2041852"/>
                    <a:gd name="connsiteX268" fmla="*/ 28575 w 2762250"/>
                    <a:gd name="connsiteY268" fmla="*/ 1546552 h 2041852"/>
                    <a:gd name="connsiteX269" fmla="*/ 22225 w 2762250"/>
                    <a:gd name="connsiteY269" fmla="*/ 1537027 h 2041852"/>
                    <a:gd name="connsiteX270" fmla="*/ 31750 w 2762250"/>
                    <a:gd name="connsiteY270" fmla="*/ 1502102 h 2041852"/>
                    <a:gd name="connsiteX271" fmla="*/ 19050 w 2762250"/>
                    <a:gd name="connsiteY271" fmla="*/ 1432252 h 2041852"/>
                    <a:gd name="connsiteX272" fmla="*/ 22225 w 2762250"/>
                    <a:gd name="connsiteY272" fmla="*/ 1403677 h 2041852"/>
                    <a:gd name="connsiteX273" fmla="*/ 25400 w 2762250"/>
                    <a:gd name="connsiteY273" fmla="*/ 1390977 h 2041852"/>
                    <a:gd name="connsiteX274" fmla="*/ 31750 w 2762250"/>
                    <a:gd name="connsiteY274" fmla="*/ 1352877 h 2041852"/>
                    <a:gd name="connsiteX275" fmla="*/ 38100 w 2762250"/>
                    <a:gd name="connsiteY275" fmla="*/ 1343352 h 2041852"/>
                    <a:gd name="connsiteX276" fmla="*/ 44450 w 2762250"/>
                    <a:gd name="connsiteY276" fmla="*/ 1330652 h 2041852"/>
                    <a:gd name="connsiteX277" fmla="*/ 41275 w 2762250"/>
                    <a:gd name="connsiteY277" fmla="*/ 1314777 h 2041852"/>
                    <a:gd name="connsiteX278" fmla="*/ 38100 w 2762250"/>
                    <a:gd name="connsiteY278" fmla="*/ 1305252 h 2041852"/>
                    <a:gd name="connsiteX279" fmla="*/ 28575 w 2762250"/>
                    <a:gd name="connsiteY279" fmla="*/ 1302077 h 2041852"/>
                    <a:gd name="connsiteX280" fmla="*/ 53975 w 2762250"/>
                    <a:gd name="connsiteY280" fmla="*/ 1302077 h 2041852"/>
                    <a:gd name="connsiteX281" fmla="*/ 53975 w 2762250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09550 w 2752725"/>
                    <a:gd name="connsiteY253" fmla="*/ 1752927 h 2041852"/>
                    <a:gd name="connsiteX254" fmla="*/ 203200 w 2752725"/>
                    <a:gd name="connsiteY254" fmla="*/ 1727527 h 2041852"/>
                    <a:gd name="connsiteX255" fmla="*/ 193675 w 2752725"/>
                    <a:gd name="connsiteY255" fmla="*/ 1702127 h 2041852"/>
                    <a:gd name="connsiteX256" fmla="*/ 190500 w 2752725"/>
                    <a:gd name="connsiteY256" fmla="*/ 1686252 h 2041852"/>
                    <a:gd name="connsiteX257" fmla="*/ 180975 w 2752725"/>
                    <a:gd name="connsiteY257" fmla="*/ 1676727 h 2041852"/>
                    <a:gd name="connsiteX258" fmla="*/ 165100 w 2752725"/>
                    <a:gd name="connsiteY258" fmla="*/ 1657677 h 2041852"/>
                    <a:gd name="connsiteX259" fmla="*/ 155575 w 2752725"/>
                    <a:gd name="connsiteY259" fmla="*/ 1651327 h 2041852"/>
                    <a:gd name="connsiteX260" fmla="*/ 146050 w 2752725"/>
                    <a:gd name="connsiteY260" fmla="*/ 164815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50800 w 2752725"/>
                    <a:gd name="connsiteY266" fmla="*/ 1587827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09550 w 2752725"/>
                    <a:gd name="connsiteY253" fmla="*/ 1752927 h 2041852"/>
                    <a:gd name="connsiteX254" fmla="*/ 203200 w 2752725"/>
                    <a:gd name="connsiteY254" fmla="*/ 1727527 h 2041852"/>
                    <a:gd name="connsiteX255" fmla="*/ 193675 w 2752725"/>
                    <a:gd name="connsiteY255" fmla="*/ 1702127 h 2041852"/>
                    <a:gd name="connsiteX256" fmla="*/ 190500 w 2752725"/>
                    <a:gd name="connsiteY256" fmla="*/ 1686252 h 2041852"/>
                    <a:gd name="connsiteX257" fmla="*/ 180975 w 2752725"/>
                    <a:gd name="connsiteY257" fmla="*/ 1676727 h 2041852"/>
                    <a:gd name="connsiteX258" fmla="*/ 165100 w 2752725"/>
                    <a:gd name="connsiteY258" fmla="*/ 1657677 h 2041852"/>
                    <a:gd name="connsiteX259" fmla="*/ 155575 w 2752725"/>
                    <a:gd name="connsiteY259" fmla="*/ 1651327 h 2041852"/>
                    <a:gd name="connsiteX260" fmla="*/ 146050 w 2752725"/>
                    <a:gd name="connsiteY260" fmla="*/ 164815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09550 w 2752725"/>
                    <a:gd name="connsiteY253" fmla="*/ 1752927 h 2041852"/>
                    <a:gd name="connsiteX254" fmla="*/ 203200 w 2752725"/>
                    <a:gd name="connsiteY254" fmla="*/ 1727527 h 2041852"/>
                    <a:gd name="connsiteX255" fmla="*/ 193675 w 2752725"/>
                    <a:gd name="connsiteY255" fmla="*/ 1702127 h 2041852"/>
                    <a:gd name="connsiteX256" fmla="*/ 190500 w 2752725"/>
                    <a:gd name="connsiteY256" fmla="*/ 1686252 h 2041852"/>
                    <a:gd name="connsiteX257" fmla="*/ 180975 w 2752725"/>
                    <a:gd name="connsiteY257" fmla="*/ 1676727 h 2041852"/>
                    <a:gd name="connsiteX258" fmla="*/ 165100 w 2752725"/>
                    <a:gd name="connsiteY258" fmla="*/ 1657677 h 2041852"/>
                    <a:gd name="connsiteX259" fmla="*/ 155575 w 2752725"/>
                    <a:gd name="connsiteY259" fmla="*/ 1651327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09550 w 2752725"/>
                    <a:gd name="connsiteY253" fmla="*/ 1752927 h 2041852"/>
                    <a:gd name="connsiteX254" fmla="*/ 203200 w 2752725"/>
                    <a:gd name="connsiteY254" fmla="*/ 1727527 h 2041852"/>
                    <a:gd name="connsiteX255" fmla="*/ 193675 w 2752725"/>
                    <a:gd name="connsiteY255" fmla="*/ 1702127 h 2041852"/>
                    <a:gd name="connsiteX256" fmla="*/ 190500 w 2752725"/>
                    <a:gd name="connsiteY256" fmla="*/ 1686252 h 2041852"/>
                    <a:gd name="connsiteX257" fmla="*/ 180975 w 2752725"/>
                    <a:gd name="connsiteY257" fmla="*/ 1676727 h 2041852"/>
                    <a:gd name="connsiteX258" fmla="*/ 165100 w 2752725"/>
                    <a:gd name="connsiteY258" fmla="*/ 1657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09550 w 2752725"/>
                    <a:gd name="connsiteY253" fmla="*/ 1752927 h 2041852"/>
                    <a:gd name="connsiteX254" fmla="*/ 203200 w 2752725"/>
                    <a:gd name="connsiteY254" fmla="*/ 1727527 h 2041852"/>
                    <a:gd name="connsiteX255" fmla="*/ 193675 w 2752725"/>
                    <a:gd name="connsiteY255" fmla="*/ 1702127 h 2041852"/>
                    <a:gd name="connsiteX256" fmla="*/ 190500 w 2752725"/>
                    <a:gd name="connsiteY256" fmla="*/ 1686252 h 2041852"/>
                    <a:gd name="connsiteX257" fmla="*/ 180975 w 2752725"/>
                    <a:gd name="connsiteY257" fmla="*/ 16767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09550 w 2752725"/>
                    <a:gd name="connsiteY253" fmla="*/ 1752927 h 2041852"/>
                    <a:gd name="connsiteX254" fmla="*/ 203200 w 2752725"/>
                    <a:gd name="connsiteY254" fmla="*/ 1727527 h 2041852"/>
                    <a:gd name="connsiteX255" fmla="*/ 193675 w 2752725"/>
                    <a:gd name="connsiteY255" fmla="*/ 1702127 h 2041852"/>
                    <a:gd name="connsiteX256" fmla="*/ 190500 w 2752725"/>
                    <a:gd name="connsiteY256" fmla="*/ 1686252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09550 w 2752725"/>
                    <a:gd name="connsiteY253" fmla="*/ 1752927 h 2041852"/>
                    <a:gd name="connsiteX254" fmla="*/ 203200 w 2752725"/>
                    <a:gd name="connsiteY254" fmla="*/ 1727527 h 2041852"/>
                    <a:gd name="connsiteX255" fmla="*/ 193675 w 2752725"/>
                    <a:gd name="connsiteY255" fmla="*/ 17021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09550 w 2752725"/>
                    <a:gd name="connsiteY253" fmla="*/ 1752927 h 2041852"/>
                    <a:gd name="connsiteX254" fmla="*/ 203200 w 2752725"/>
                    <a:gd name="connsiteY254" fmla="*/ 17275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09550 w 2752725"/>
                    <a:gd name="connsiteY253" fmla="*/ 1752927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19075 w 2752725"/>
                    <a:gd name="connsiteY252" fmla="*/ 175927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225425 w 2752725"/>
                    <a:gd name="connsiteY251" fmla="*/ 1768802 h 2041852"/>
                    <a:gd name="connsiteX252" fmla="*/ 288925 w 2752725"/>
                    <a:gd name="connsiteY252" fmla="*/ 194342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234950 w 2752725"/>
                    <a:gd name="connsiteY250" fmla="*/ 1771977 h 2041852"/>
                    <a:gd name="connsiteX251" fmla="*/ 307975 w 2752725"/>
                    <a:gd name="connsiteY251" fmla="*/ 1962477 h 2041852"/>
                    <a:gd name="connsiteX252" fmla="*/ 288925 w 2752725"/>
                    <a:gd name="connsiteY252" fmla="*/ 194342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247650 w 2752725"/>
                    <a:gd name="connsiteY249" fmla="*/ 1781502 h 2041852"/>
                    <a:gd name="connsiteX250" fmla="*/ 333375 w 2752725"/>
                    <a:gd name="connsiteY250" fmla="*/ 1975177 h 2041852"/>
                    <a:gd name="connsiteX251" fmla="*/ 307975 w 2752725"/>
                    <a:gd name="connsiteY251" fmla="*/ 1962477 h 2041852"/>
                    <a:gd name="connsiteX252" fmla="*/ 288925 w 2752725"/>
                    <a:gd name="connsiteY252" fmla="*/ 194342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257175 w 2752725"/>
                    <a:gd name="connsiteY248" fmla="*/ 1787852 h 2041852"/>
                    <a:gd name="connsiteX249" fmla="*/ 355600 w 2752725"/>
                    <a:gd name="connsiteY249" fmla="*/ 1984702 h 2041852"/>
                    <a:gd name="connsiteX250" fmla="*/ 333375 w 2752725"/>
                    <a:gd name="connsiteY250" fmla="*/ 1975177 h 2041852"/>
                    <a:gd name="connsiteX251" fmla="*/ 307975 w 2752725"/>
                    <a:gd name="connsiteY251" fmla="*/ 1962477 h 2041852"/>
                    <a:gd name="connsiteX252" fmla="*/ 288925 w 2752725"/>
                    <a:gd name="connsiteY252" fmla="*/ 194342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273050 w 2752725"/>
                    <a:gd name="connsiteY247" fmla="*/ 1791027 h 2041852"/>
                    <a:gd name="connsiteX248" fmla="*/ 387350 w 2752725"/>
                    <a:gd name="connsiteY248" fmla="*/ 2016452 h 2041852"/>
                    <a:gd name="connsiteX249" fmla="*/ 355600 w 2752725"/>
                    <a:gd name="connsiteY249" fmla="*/ 1984702 h 2041852"/>
                    <a:gd name="connsiteX250" fmla="*/ 333375 w 2752725"/>
                    <a:gd name="connsiteY250" fmla="*/ 1975177 h 2041852"/>
                    <a:gd name="connsiteX251" fmla="*/ 307975 w 2752725"/>
                    <a:gd name="connsiteY251" fmla="*/ 1962477 h 2041852"/>
                    <a:gd name="connsiteX252" fmla="*/ 288925 w 2752725"/>
                    <a:gd name="connsiteY252" fmla="*/ 194342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282575 w 2752725"/>
                    <a:gd name="connsiteY246" fmla="*/ 1797377 h 2041852"/>
                    <a:gd name="connsiteX247" fmla="*/ 400050 w 2752725"/>
                    <a:gd name="connsiteY247" fmla="*/ 2003752 h 2041852"/>
                    <a:gd name="connsiteX248" fmla="*/ 387350 w 2752725"/>
                    <a:gd name="connsiteY248" fmla="*/ 2016452 h 2041852"/>
                    <a:gd name="connsiteX249" fmla="*/ 355600 w 2752725"/>
                    <a:gd name="connsiteY249" fmla="*/ 1984702 h 2041852"/>
                    <a:gd name="connsiteX250" fmla="*/ 333375 w 2752725"/>
                    <a:gd name="connsiteY250" fmla="*/ 1975177 h 2041852"/>
                    <a:gd name="connsiteX251" fmla="*/ 307975 w 2752725"/>
                    <a:gd name="connsiteY251" fmla="*/ 1962477 h 2041852"/>
                    <a:gd name="connsiteX252" fmla="*/ 288925 w 2752725"/>
                    <a:gd name="connsiteY252" fmla="*/ 194342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304800 w 2752725"/>
                    <a:gd name="connsiteY245" fmla="*/ 1816427 h 2041852"/>
                    <a:gd name="connsiteX246" fmla="*/ 428625 w 2752725"/>
                    <a:gd name="connsiteY246" fmla="*/ 2006927 h 2041852"/>
                    <a:gd name="connsiteX247" fmla="*/ 400050 w 2752725"/>
                    <a:gd name="connsiteY247" fmla="*/ 2003752 h 2041852"/>
                    <a:gd name="connsiteX248" fmla="*/ 387350 w 2752725"/>
                    <a:gd name="connsiteY248" fmla="*/ 2016452 h 2041852"/>
                    <a:gd name="connsiteX249" fmla="*/ 355600 w 2752725"/>
                    <a:gd name="connsiteY249" fmla="*/ 1984702 h 2041852"/>
                    <a:gd name="connsiteX250" fmla="*/ 333375 w 2752725"/>
                    <a:gd name="connsiteY250" fmla="*/ 1975177 h 2041852"/>
                    <a:gd name="connsiteX251" fmla="*/ 307975 w 2752725"/>
                    <a:gd name="connsiteY251" fmla="*/ 1962477 h 2041852"/>
                    <a:gd name="connsiteX252" fmla="*/ 288925 w 2752725"/>
                    <a:gd name="connsiteY252" fmla="*/ 194342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314325 w 2752725"/>
                    <a:gd name="connsiteY244" fmla="*/ 1829127 h 2041852"/>
                    <a:gd name="connsiteX245" fmla="*/ 438150 w 2752725"/>
                    <a:gd name="connsiteY245" fmla="*/ 2000577 h 2041852"/>
                    <a:gd name="connsiteX246" fmla="*/ 428625 w 2752725"/>
                    <a:gd name="connsiteY246" fmla="*/ 2006927 h 2041852"/>
                    <a:gd name="connsiteX247" fmla="*/ 400050 w 2752725"/>
                    <a:gd name="connsiteY247" fmla="*/ 2003752 h 2041852"/>
                    <a:gd name="connsiteX248" fmla="*/ 387350 w 2752725"/>
                    <a:gd name="connsiteY248" fmla="*/ 2016452 h 2041852"/>
                    <a:gd name="connsiteX249" fmla="*/ 355600 w 2752725"/>
                    <a:gd name="connsiteY249" fmla="*/ 1984702 h 2041852"/>
                    <a:gd name="connsiteX250" fmla="*/ 333375 w 2752725"/>
                    <a:gd name="connsiteY250" fmla="*/ 1975177 h 2041852"/>
                    <a:gd name="connsiteX251" fmla="*/ 307975 w 2752725"/>
                    <a:gd name="connsiteY251" fmla="*/ 1962477 h 2041852"/>
                    <a:gd name="connsiteX252" fmla="*/ 288925 w 2752725"/>
                    <a:gd name="connsiteY252" fmla="*/ 194342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317500 w 2752725"/>
                    <a:gd name="connsiteY243" fmla="*/ 1845002 h 2041852"/>
                    <a:gd name="connsiteX244" fmla="*/ 479425 w 2752725"/>
                    <a:gd name="connsiteY244" fmla="*/ 2010102 h 2041852"/>
                    <a:gd name="connsiteX245" fmla="*/ 438150 w 2752725"/>
                    <a:gd name="connsiteY245" fmla="*/ 2000577 h 2041852"/>
                    <a:gd name="connsiteX246" fmla="*/ 428625 w 2752725"/>
                    <a:gd name="connsiteY246" fmla="*/ 2006927 h 2041852"/>
                    <a:gd name="connsiteX247" fmla="*/ 400050 w 2752725"/>
                    <a:gd name="connsiteY247" fmla="*/ 2003752 h 2041852"/>
                    <a:gd name="connsiteX248" fmla="*/ 387350 w 2752725"/>
                    <a:gd name="connsiteY248" fmla="*/ 2016452 h 2041852"/>
                    <a:gd name="connsiteX249" fmla="*/ 355600 w 2752725"/>
                    <a:gd name="connsiteY249" fmla="*/ 1984702 h 2041852"/>
                    <a:gd name="connsiteX250" fmla="*/ 333375 w 2752725"/>
                    <a:gd name="connsiteY250" fmla="*/ 1975177 h 2041852"/>
                    <a:gd name="connsiteX251" fmla="*/ 307975 w 2752725"/>
                    <a:gd name="connsiteY251" fmla="*/ 1962477 h 2041852"/>
                    <a:gd name="connsiteX252" fmla="*/ 288925 w 2752725"/>
                    <a:gd name="connsiteY252" fmla="*/ 1943427 h 2041852"/>
                    <a:gd name="connsiteX253" fmla="*/ 285750 w 2752725"/>
                    <a:gd name="connsiteY253" fmla="*/ 1908502 h 2041852"/>
                    <a:gd name="connsiteX254" fmla="*/ 254000 w 2752725"/>
                    <a:gd name="connsiteY254" fmla="*/ 1867227 h 2041852"/>
                    <a:gd name="connsiteX255" fmla="*/ 231775 w 2752725"/>
                    <a:gd name="connsiteY255" fmla="*/ 1841827 h 2041852"/>
                    <a:gd name="connsiteX256" fmla="*/ 206375 w 2752725"/>
                    <a:gd name="connsiteY256" fmla="*/ 1822777 h 2041852"/>
                    <a:gd name="connsiteX257" fmla="*/ 203200 w 2752725"/>
                    <a:gd name="connsiteY257" fmla="*/ 1816427 h 2041852"/>
                    <a:gd name="connsiteX258" fmla="*/ 180975 w 2752725"/>
                    <a:gd name="connsiteY258" fmla="*/ 1784677 h 2041852"/>
                    <a:gd name="connsiteX259" fmla="*/ 155575 w 2752725"/>
                    <a:gd name="connsiteY259" fmla="*/ 1768802 h 2041852"/>
                    <a:gd name="connsiteX260" fmla="*/ 120650 w 2752725"/>
                    <a:gd name="connsiteY260" fmla="*/ 1730702 h 2041852"/>
                    <a:gd name="connsiteX261" fmla="*/ 107950 w 2752725"/>
                    <a:gd name="connsiteY261" fmla="*/ 1714827 h 2041852"/>
                    <a:gd name="connsiteX262" fmla="*/ 60325 w 2752725"/>
                    <a:gd name="connsiteY262" fmla="*/ 1679902 h 2041852"/>
                    <a:gd name="connsiteX263" fmla="*/ 44450 w 2752725"/>
                    <a:gd name="connsiteY263" fmla="*/ 1660852 h 2041852"/>
                    <a:gd name="connsiteX264" fmla="*/ 44450 w 2752725"/>
                    <a:gd name="connsiteY264" fmla="*/ 1635452 h 2041852"/>
                    <a:gd name="connsiteX265" fmla="*/ 3175 w 2752725"/>
                    <a:gd name="connsiteY265" fmla="*/ 1625927 h 2041852"/>
                    <a:gd name="connsiteX266" fmla="*/ 12700 w 2752725"/>
                    <a:gd name="connsiteY266" fmla="*/ 1578302 h 2041852"/>
                    <a:gd name="connsiteX267" fmla="*/ 25400 w 2752725"/>
                    <a:gd name="connsiteY267" fmla="*/ 1559252 h 2041852"/>
                    <a:gd name="connsiteX268" fmla="*/ 19050 w 2752725"/>
                    <a:gd name="connsiteY268" fmla="*/ 1546552 h 2041852"/>
                    <a:gd name="connsiteX269" fmla="*/ 12700 w 2752725"/>
                    <a:gd name="connsiteY269" fmla="*/ 1537027 h 2041852"/>
                    <a:gd name="connsiteX270" fmla="*/ 22225 w 2752725"/>
                    <a:gd name="connsiteY270" fmla="*/ 1502102 h 2041852"/>
                    <a:gd name="connsiteX271" fmla="*/ 9525 w 2752725"/>
                    <a:gd name="connsiteY271" fmla="*/ 1432252 h 2041852"/>
                    <a:gd name="connsiteX272" fmla="*/ 12700 w 2752725"/>
                    <a:gd name="connsiteY272" fmla="*/ 1403677 h 2041852"/>
                    <a:gd name="connsiteX273" fmla="*/ 15875 w 2752725"/>
                    <a:gd name="connsiteY273" fmla="*/ 1390977 h 2041852"/>
                    <a:gd name="connsiteX274" fmla="*/ 22225 w 2752725"/>
                    <a:gd name="connsiteY274" fmla="*/ 1352877 h 2041852"/>
                    <a:gd name="connsiteX275" fmla="*/ 28575 w 2752725"/>
                    <a:gd name="connsiteY275" fmla="*/ 1343352 h 2041852"/>
                    <a:gd name="connsiteX276" fmla="*/ 34925 w 2752725"/>
                    <a:gd name="connsiteY276" fmla="*/ 1330652 h 2041852"/>
                    <a:gd name="connsiteX277" fmla="*/ 31750 w 2752725"/>
                    <a:gd name="connsiteY277" fmla="*/ 1314777 h 2041852"/>
                    <a:gd name="connsiteX278" fmla="*/ 28575 w 2752725"/>
                    <a:gd name="connsiteY278" fmla="*/ 1305252 h 2041852"/>
                    <a:gd name="connsiteX279" fmla="*/ 190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281" fmla="*/ 44450 w 2752725"/>
                    <a:gd name="connsiteY28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330200 w 2752725"/>
                    <a:gd name="connsiteY242" fmla="*/ 1860877 h 2041852"/>
                    <a:gd name="connsiteX243" fmla="*/ 479425 w 2752725"/>
                    <a:gd name="connsiteY243" fmla="*/ 2010102 h 2041852"/>
                    <a:gd name="connsiteX244" fmla="*/ 438150 w 2752725"/>
                    <a:gd name="connsiteY244" fmla="*/ 2000577 h 2041852"/>
                    <a:gd name="connsiteX245" fmla="*/ 428625 w 2752725"/>
                    <a:gd name="connsiteY245" fmla="*/ 2006927 h 2041852"/>
                    <a:gd name="connsiteX246" fmla="*/ 400050 w 2752725"/>
                    <a:gd name="connsiteY246" fmla="*/ 2003752 h 2041852"/>
                    <a:gd name="connsiteX247" fmla="*/ 387350 w 2752725"/>
                    <a:gd name="connsiteY247" fmla="*/ 2016452 h 2041852"/>
                    <a:gd name="connsiteX248" fmla="*/ 355600 w 2752725"/>
                    <a:gd name="connsiteY248" fmla="*/ 1984702 h 2041852"/>
                    <a:gd name="connsiteX249" fmla="*/ 333375 w 2752725"/>
                    <a:gd name="connsiteY249" fmla="*/ 1975177 h 2041852"/>
                    <a:gd name="connsiteX250" fmla="*/ 307975 w 2752725"/>
                    <a:gd name="connsiteY250" fmla="*/ 1962477 h 2041852"/>
                    <a:gd name="connsiteX251" fmla="*/ 288925 w 2752725"/>
                    <a:gd name="connsiteY251" fmla="*/ 1943427 h 2041852"/>
                    <a:gd name="connsiteX252" fmla="*/ 285750 w 2752725"/>
                    <a:gd name="connsiteY252" fmla="*/ 1908502 h 2041852"/>
                    <a:gd name="connsiteX253" fmla="*/ 254000 w 2752725"/>
                    <a:gd name="connsiteY253" fmla="*/ 1867227 h 2041852"/>
                    <a:gd name="connsiteX254" fmla="*/ 231775 w 2752725"/>
                    <a:gd name="connsiteY254" fmla="*/ 1841827 h 2041852"/>
                    <a:gd name="connsiteX255" fmla="*/ 206375 w 2752725"/>
                    <a:gd name="connsiteY255" fmla="*/ 1822777 h 2041852"/>
                    <a:gd name="connsiteX256" fmla="*/ 203200 w 2752725"/>
                    <a:gd name="connsiteY256" fmla="*/ 1816427 h 2041852"/>
                    <a:gd name="connsiteX257" fmla="*/ 180975 w 2752725"/>
                    <a:gd name="connsiteY257" fmla="*/ 1784677 h 2041852"/>
                    <a:gd name="connsiteX258" fmla="*/ 155575 w 2752725"/>
                    <a:gd name="connsiteY258" fmla="*/ 1768802 h 2041852"/>
                    <a:gd name="connsiteX259" fmla="*/ 120650 w 2752725"/>
                    <a:gd name="connsiteY259" fmla="*/ 1730702 h 2041852"/>
                    <a:gd name="connsiteX260" fmla="*/ 107950 w 2752725"/>
                    <a:gd name="connsiteY260" fmla="*/ 1714827 h 2041852"/>
                    <a:gd name="connsiteX261" fmla="*/ 60325 w 2752725"/>
                    <a:gd name="connsiteY261" fmla="*/ 1679902 h 2041852"/>
                    <a:gd name="connsiteX262" fmla="*/ 44450 w 2752725"/>
                    <a:gd name="connsiteY262" fmla="*/ 1660852 h 2041852"/>
                    <a:gd name="connsiteX263" fmla="*/ 44450 w 2752725"/>
                    <a:gd name="connsiteY263" fmla="*/ 1635452 h 2041852"/>
                    <a:gd name="connsiteX264" fmla="*/ 3175 w 2752725"/>
                    <a:gd name="connsiteY264" fmla="*/ 1625927 h 2041852"/>
                    <a:gd name="connsiteX265" fmla="*/ 12700 w 2752725"/>
                    <a:gd name="connsiteY265" fmla="*/ 1578302 h 2041852"/>
                    <a:gd name="connsiteX266" fmla="*/ 25400 w 2752725"/>
                    <a:gd name="connsiteY266" fmla="*/ 1559252 h 2041852"/>
                    <a:gd name="connsiteX267" fmla="*/ 19050 w 2752725"/>
                    <a:gd name="connsiteY267" fmla="*/ 1546552 h 2041852"/>
                    <a:gd name="connsiteX268" fmla="*/ 12700 w 2752725"/>
                    <a:gd name="connsiteY268" fmla="*/ 1537027 h 2041852"/>
                    <a:gd name="connsiteX269" fmla="*/ 22225 w 2752725"/>
                    <a:gd name="connsiteY269" fmla="*/ 1502102 h 2041852"/>
                    <a:gd name="connsiteX270" fmla="*/ 9525 w 2752725"/>
                    <a:gd name="connsiteY270" fmla="*/ 1432252 h 2041852"/>
                    <a:gd name="connsiteX271" fmla="*/ 12700 w 2752725"/>
                    <a:gd name="connsiteY271" fmla="*/ 1403677 h 2041852"/>
                    <a:gd name="connsiteX272" fmla="*/ 15875 w 2752725"/>
                    <a:gd name="connsiteY272" fmla="*/ 1390977 h 2041852"/>
                    <a:gd name="connsiteX273" fmla="*/ 22225 w 2752725"/>
                    <a:gd name="connsiteY273" fmla="*/ 1352877 h 2041852"/>
                    <a:gd name="connsiteX274" fmla="*/ 28575 w 2752725"/>
                    <a:gd name="connsiteY274" fmla="*/ 1343352 h 2041852"/>
                    <a:gd name="connsiteX275" fmla="*/ 34925 w 2752725"/>
                    <a:gd name="connsiteY275" fmla="*/ 1330652 h 2041852"/>
                    <a:gd name="connsiteX276" fmla="*/ 31750 w 2752725"/>
                    <a:gd name="connsiteY276" fmla="*/ 1314777 h 2041852"/>
                    <a:gd name="connsiteX277" fmla="*/ 28575 w 2752725"/>
                    <a:gd name="connsiteY277" fmla="*/ 1305252 h 2041852"/>
                    <a:gd name="connsiteX278" fmla="*/ 19050 w 2752725"/>
                    <a:gd name="connsiteY278" fmla="*/ 1302077 h 2041852"/>
                    <a:gd name="connsiteX279" fmla="*/ 44450 w 2752725"/>
                    <a:gd name="connsiteY279" fmla="*/ 1302077 h 2041852"/>
                    <a:gd name="connsiteX280" fmla="*/ 44450 w 2752725"/>
                    <a:gd name="connsiteY280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342900 w 2752725"/>
                    <a:gd name="connsiteY241" fmla="*/ 1873577 h 2041852"/>
                    <a:gd name="connsiteX242" fmla="*/ 479425 w 2752725"/>
                    <a:gd name="connsiteY242" fmla="*/ 2010102 h 2041852"/>
                    <a:gd name="connsiteX243" fmla="*/ 438150 w 2752725"/>
                    <a:gd name="connsiteY243" fmla="*/ 2000577 h 2041852"/>
                    <a:gd name="connsiteX244" fmla="*/ 428625 w 2752725"/>
                    <a:gd name="connsiteY244" fmla="*/ 2006927 h 2041852"/>
                    <a:gd name="connsiteX245" fmla="*/ 400050 w 2752725"/>
                    <a:gd name="connsiteY245" fmla="*/ 2003752 h 2041852"/>
                    <a:gd name="connsiteX246" fmla="*/ 387350 w 2752725"/>
                    <a:gd name="connsiteY246" fmla="*/ 2016452 h 2041852"/>
                    <a:gd name="connsiteX247" fmla="*/ 355600 w 2752725"/>
                    <a:gd name="connsiteY247" fmla="*/ 1984702 h 2041852"/>
                    <a:gd name="connsiteX248" fmla="*/ 333375 w 2752725"/>
                    <a:gd name="connsiteY248" fmla="*/ 1975177 h 2041852"/>
                    <a:gd name="connsiteX249" fmla="*/ 307975 w 2752725"/>
                    <a:gd name="connsiteY249" fmla="*/ 1962477 h 2041852"/>
                    <a:gd name="connsiteX250" fmla="*/ 288925 w 2752725"/>
                    <a:gd name="connsiteY250" fmla="*/ 1943427 h 2041852"/>
                    <a:gd name="connsiteX251" fmla="*/ 285750 w 2752725"/>
                    <a:gd name="connsiteY251" fmla="*/ 1908502 h 2041852"/>
                    <a:gd name="connsiteX252" fmla="*/ 254000 w 2752725"/>
                    <a:gd name="connsiteY252" fmla="*/ 1867227 h 2041852"/>
                    <a:gd name="connsiteX253" fmla="*/ 231775 w 2752725"/>
                    <a:gd name="connsiteY253" fmla="*/ 1841827 h 2041852"/>
                    <a:gd name="connsiteX254" fmla="*/ 206375 w 2752725"/>
                    <a:gd name="connsiteY254" fmla="*/ 1822777 h 2041852"/>
                    <a:gd name="connsiteX255" fmla="*/ 203200 w 2752725"/>
                    <a:gd name="connsiteY255" fmla="*/ 1816427 h 2041852"/>
                    <a:gd name="connsiteX256" fmla="*/ 180975 w 2752725"/>
                    <a:gd name="connsiteY256" fmla="*/ 1784677 h 2041852"/>
                    <a:gd name="connsiteX257" fmla="*/ 155575 w 2752725"/>
                    <a:gd name="connsiteY257" fmla="*/ 1768802 h 2041852"/>
                    <a:gd name="connsiteX258" fmla="*/ 120650 w 2752725"/>
                    <a:gd name="connsiteY258" fmla="*/ 1730702 h 2041852"/>
                    <a:gd name="connsiteX259" fmla="*/ 107950 w 2752725"/>
                    <a:gd name="connsiteY259" fmla="*/ 1714827 h 2041852"/>
                    <a:gd name="connsiteX260" fmla="*/ 60325 w 2752725"/>
                    <a:gd name="connsiteY260" fmla="*/ 1679902 h 2041852"/>
                    <a:gd name="connsiteX261" fmla="*/ 44450 w 2752725"/>
                    <a:gd name="connsiteY261" fmla="*/ 1660852 h 2041852"/>
                    <a:gd name="connsiteX262" fmla="*/ 44450 w 2752725"/>
                    <a:gd name="connsiteY262" fmla="*/ 1635452 h 2041852"/>
                    <a:gd name="connsiteX263" fmla="*/ 3175 w 2752725"/>
                    <a:gd name="connsiteY263" fmla="*/ 1625927 h 2041852"/>
                    <a:gd name="connsiteX264" fmla="*/ 12700 w 2752725"/>
                    <a:gd name="connsiteY264" fmla="*/ 1578302 h 2041852"/>
                    <a:gd name="connsiteX265" fmla="*/ 25400 w 2752725"/>
                    <a:gd name="connsiteY265" fmla="*/ 1559252 h 2041852"/>
                    <a:gd name="connsiteX266" fmla="*/ 19050 w 2752725"/>
                    <a:gd name="connsiteY266" fmla="*/ 1546552 h 2041852"/>
                    <a:gd name="connsiteX267" fmla="*/ 12700 w 2752725"/>
                    <a:gd name="connsiteY267" fmla="*/ 1537027 h 2041852"/>
                    <a:gd name="connsiteX268" fmla="*/ 22225 w 2752725"/>
                    <a:gd name="connsiteY268" fmla="*/ 1502102 h 2041852"/>
                    <a:gd name="connsiteX269" fmla="*/ 9525 w 2752725"/>
                    <a:gd name="connsiteY269" fmla="*/ 1432252 h 2041852"/>
                    <a:gd name="connsiteX270" fmla="*/ 12700 w 2752725"/>
                    <a:gd name="connsiteY270" fmla="*/ 1403677 h 2041852"/>
                    <a:gd name="connsiteX271" fmla="*/ 15875 w 2752725"/>
                    <a:gd name="connsiteY271" fmla="*/ 1390977 h 2041852"/>
                    <a:gd name="connsiteX272" fmla="*/ 22225 w 2752725"/>
                    <a:gd name="connsiteY272" fmla="*/ 1352877 h 2041852"/>
                    <a:gd name="connsiteX273" fmla="*/ 28575 w 2752725"/>
                    <a:gd name="connsiteY273" fmla="*/ 1343352 h 2041852"/>
                    <a:gd name="connsiteX274" fmla="*/ 34925 w 2752725"/>
                    <a:gd name="connsiteY274" fmla="*/ 1330652 h 2041852"/>
                    <a:gd name="connsiteX275" fmla="*/ 31750 w 2752725"/>
                    <a:gd name="connsiteY275" fmla="*/ 1314777 h 2041852"/>
                    <a:gd name="connsiteX276" fmla="*/ 28575 w 2752725"/>
                    <a:gd name="connsiteY276" fmla="*/ 1305252 h 2041852"/>
                    <a:gd name="connsiteX277" fmla="*/ 19050 w 2752725"/>
                    <a:gd name="connsiteY277" fmla="*/ 1302077 h 2041852"/>
                    <a:gd name="connsiteX278" fmla="*/ 44450 w 2752725"/>
                    <a:gd name="connsiteY278" fmla="*/ 1302077 h 2041852"/>
                    <a:gd name="connsiteX279" fmla="*/ 44450 w 2752725"/>
                    <a:gd name="connsiteY279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355600 w 2752725"/>
                    <a:gd name="connsiteY240" fmla="*/ 1895802 h 2041852"/>
                    <a:gd name="connsiteX241" fmla="*/ 479425 w 2752725"/>
                    <a:gd name="connsiteY241" fmla="*/ 2010102 h 2041852"/>
                    <a:gd name="connsiteX242" fmla="*/ 438150 w 2752725"/>
                    <a:gd name="connsiteY242" fmla="*/ 2000577 h 2041852"/>
                    <a:gd name="connsiteX243" fmla="*/ 428625 w 2752725"/>
                    <a:gd name="connsiteY243" fmla="*/ 2006927 h 2041852"/>
                    <a:gd name="connsiteX244" fmla="*/ 400050 w 2752725"/>
                    <a:gd name="connsiteY244" fmla="*/ 2003752 h 2041852"/>
                    <a:gd name="connsiteX245" fmla="*/ 387350 w 2752725"/>
                    <a:gd name="connsiteY245" fmla="*/ 2016452 h 2041852"/>
                    <a:gd name="connsiteX246" fmla="*/ 355600 w 2752725"/>
                    <a:gd name="connsiteY246" fmla="*/ 1984702 h 2041852"/>
                    <a:gd name="connsiteX247" fmla="*/ 333375 w 2752725"/>
                    <a:gd name="connsiteY247" fmla="*/ 1975177 h 2041852"/>
                    <a:gd name="connsiteX248" fmla="*/ 307975 w 2752725"/>
                    <a:gd name="connsiteY248" fmla="*/ 1962477 h 2041852"/>
                    <a:gd name="connsiteX249" fmla="*/ 288925 w 2752725"/>
                    <a:gd name="connsiteY249" fmla="*/ 1943427 h 2041852"/>
                    <a:gd name="connsiteX250" fmla="*/ 285750 w 2752725"/>
                    <a:gd name="connsiteY250" fmla="*/ 1908502 h 2041852"/>
                    <a:gd name="connsiteX251" fmla="*/ 254000 w 2752725"/>
                    <a:gd name="connsiteY251" fmla="*/ 1867227 h 2041852"/>
                    <a:gd name="connsiteX252" fmla="*/ 231775 w 2752725"/>
                    <a:gd name="connsiteY252" fmla="*/ 1841827 h 2041852"/>
                    <a:gd name="connsiteX253" fmla="*/ 206375 w 2752725"/>
                    <a:gd name="connsiteY253" fmla="*/ 1822777 h 2041852"/>
                    <a:gd name="connsiteX254" fmla="*/ 203200 w 2752725"/>
                    <a:gd name="connsiteY254" fmla="*/ 1816427 h 2041852"/>
                    <a:gd name="connsiteX255" fmla="*/ 180975 w 2752725"/>
                    <a:gd name="connsiteY255" fmla="*/ 1784677 h 2041852"/>
                    <a:gd name="connsiteX256" fmla="*/ 155575 w 2752725"/>
                    <a:gd name="connsiteY256" fmla="*/ 1768802 h 2041852"/>
                    <a:gd name="connsiteX257" fmla="*/ 120650 w 2752725"/>
                    <a:gd name="connsiteY257" fmla="*/ 1730702 h 2041852"/>
                    <a:gd name="connsiteX258" fmla="*/ 107950 w 2752725"/>
                    <a:gd name="connsiteY258" fmla="*/ 1714827 h 2041852"/>
                    <a:gd name="connsiteX259" fmla="*/ 60325 w 2752725"/>
                    <a:gd name="connsiteY259" fmla="*/ 1679902 h 2041852"/>
                    <a:gd name="connsiteX260" fmla="*/ 44450 w 2752725"/>
                    <a:gd name="connsiteY260" fmla="*/ 1660852 h 2041852"/>
                    <a:gd name="connsiteX261" fmla="*/ 44450 w 2752725"/>
                    <a:gd name="connsiteY261" fmla="*/ 1635452 h 2041852"/>
                    <a:gd name="connsiteX262" fmla="*/ 3175 w 2752725"/>
                    <a:gd name="connsiteY262" fmla="*/ 1625927 h 2041852"/>
                    <a:gd name="connsiteX263" fmla="*/ 12700 w 2752725"/>
                    <a:gd name="connsiteY263" fmla="*/ 1578302 h 2041852"/>
                    <a:gd name="connsiteX264" fmla="*/ 25400 w 2752725"/>
                    <a:gd name="connsiteY264" fmla="*/ 1559252 h 2041852"/>
                    <a:gd name="connsiteX265" fmla="*/ 19050 w 2752725"/>
                    <a:gd name="connsiteY265" fmla="*/ 1546552 h 2041852"/>
                    <a:gd name="connsiteX266" fmla="*/ 12700 w 2752725"/>
                    <a:gd name="connsiteY266" fmla="*/ 1537027 h 2041852"/>
                    <a:gd name="connsiteX267" fmla="*/ 22225 w 2752725"/>
                    <a:gd name="connsiteY267" fmla="*/ 1502102 h 2041852"/>
                    <a:gd name="connsiteX268" fmla="*/ 9525 w 2752725"/>
                    <a:gd name="connsiteY268" fmla="*/ 1432252 h 2041852"/>
                    <a:gd name="connsiteX269" fmla="*/ 12700 w 2752725"/>
                    <a:gd name="connsiteY269" fmla="*/ 1403677 h 2041852"/>
                    <a:gd name="connsiteX270" fmla="*/ 15875 w 2752725"/>
                    <a:gd name="connsiteY270" fmla="*/ 1390977 h 2041852"/>
                    <a:gd name="connsiteX271" fmla="*/ 22225 w 2752725"/>
                    <a:gd name="connsiteY271" fmla="*/ 1352877 h 2041852"/>
                    <a:gd name="connsiteX272" fmla="*/ 28575 w 2752725"/>
                    <a:gd name="connsiteY272" fmla="*/ 1343352 h 2041852"/>
                    <a:gd name="connsiteX273" fmla="*/ 34925 w 2752725"/>
                    <a:gd name="connsiteY273" fmla="*/ 1330652 h 2041852"/>
                    <a:gd name="connsiteX274" fmla="*/ 31750 w 2752725"/>
                    <a:gd name="connsiteY274" fmla="*/ 1314777 h 2041852"/>
                    <a:gd name="connsiteX275" fmla="*/ 28575 w 2752725"/>
                    <a:gd name="connsiteY275" fmla="*/ 1305252 h 2041852"/>
                    <a:gd name="connsiteX276" fmla="*/ 19050 w 2752725"/>
                    <a:gd name="connsiteY276" fmla="*/ 1302077 h 2041852"/>
                    <a:gd name="connsiteX277" fmla="*/ 44450 w 2752725"/>
                    <a:gd name="connsiteY277" fmla="*/ 1302077 h 2041852"/>
                    <a:gd name="connsiteX278" fmla="*/ 44450 w 2752725"/>
                    <a:gd name="connsiteY278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368300 w 2752725"/>
                    <a:gd name="connsiteY239" fmla="*/ 1905327 h 2041852"/>
                    <a:gd name="connsiteX240" fmla="*/ 479425 w 2752725"/>
                    <a:gd name="connsiteY240" fmla="*/ 2010102 h 2041852"/>
                    <a:gd name="connsiteX241" fmla="*/ 438150 w 2752725"/>
                    <a:gd name="connsiteY241" fmla="*/ 2000577 h 2041852"/>
                    <a:gd name="connsiteX242" fmla="*/ 428625 w 2752725"/>
                    <a:gd name="connsiteY242" fmla="*/ 2006927 h 2041852"/>
                    <a:gd name="connsiteX243" fmla="*/ 400050 w 2752725"/>
                    <a:gd name="connsiteY243" fmla="*/ 2003752 h 2041852"/>
                    <a:gd name="connsiteX244" fmla="*/ 387350 w 2752725"/>
                    <a:gd name="connsiteY244" fmla="*/ 2016452 h 2041852"/>
                    <a:gd name="connsiteX245" fmla="*/ 355600 w 2752725"/>
                    <a:gd name="connsiteY245" fmla="*/ 1984702 h 2041852"/>
                    <a:gd name="connsiteX246" fmla="*/ 333375 w 2752725"/>
                    <a:gd name="connsiteY246" fmla="*/ 1975177 h 2041852"/>
                    <a:gd name="connsiteX247" fmla="*/ 307975 w 2752725"/>
                    <a:gd name="connsiteY247" fmla="*/ 1962477 h 2041852"/>
                    <a:gd name="connsiteX248" fmla="*/ 288925 w 2752725"/>
                    <a:gd name="connsiteY248" fmla="*/ 1943427 h 2041852"/>
                    <a:gd name="connsiteX249" fmla="*/ 285750 w 2752725"/>
                    <a:gd name="connsiteY249" fmla="*/ 1908502 h 2041852"/>
                    <a:gd name="connsiteX250" fmla="*/ 254000 w 2752725"/>
                    <a:gd name="connsiteY250" fmla="*/ 1867227 h 2041852"/>
                    <a:gd name="connsiteX251" fmla="*/ 231775 w 2752725"/>
                    <a:gd name="connsiteY251" fmla="*/ 1841827 h 2041852"/>
                    <a:gd name="connsiteX252" fmla="*/ 206375 w 2752725"/>
                    <a:gd name="connsiteY252" fmla="*/ 1822777 h 2041852"/>
                    <a:gd name="connsiteX253" fmla="*/ 203200 w 2752725"/>
                    <a:gd name="connsiteY253" fmla="*/ 1816427 h 2041852"/>
                    <a:gd name="connsiteX254" fmla="*/ 180975 w 2752725"/>
                    <a:gd name="connsiteY254" fmla="*/ 1784677 h 2041852"/>
                    <a:gd name="connsiteX255" fmla="*/ 155575 w 2752725"/>
                    <a:gd name="connsiteY255" fmla="*/ 1768802 h 2041852"/>
                    <a:gd name="connsiteX256" fmla="*/ 120650 w 2752725"/>
                    <a:gd name="connsiteY256" fmla="*/ 1730702 h 2041852"/>
                    <a:gd name="connsiteX257" fmla="*/ 107950 w 2752725"/>
                    <a:gd name="connsiteY257" fmla="*/ 1714827 h 2041852"/>
                    <a:gd name="connsiteX258" fmla="*/ 60325 w 2752725"/>
                    <a:gd name="connsiteY258" fmla="*/ 1679902 h 2041852"/>
                    <a:gd name="connsiteX259" fmla="*/ 44450 w 2752725"/>
                    <a:gd name="connsiteY259" fmla="*/ 1660852 h 2041852"/>
                    <a:gd name="connsiteX260" fmla="*/ 44450 w 2752725"/>
                    <a:gd name="connsiteY260" fmla="*/ 1635452 h 2041852"/>
                    <a:gd name="connsiteX261" fmla="*/ 3175 w 2752725"/>
                    <a:gd name="connsiteY261" fmla="*/ 1625927 h 2041852"/>
                    <a:gd name="connsiteX262" fmla="*/ 12700 w 2752725"/>
                    <a:gd name="connsiteY262" fmla="*/ 1578302 h 2041852"/>
                    <a:gd name="connsiteX263" fmla="*/ 25400 w 2752725"/>
                    <a:gd name="connsiteY263" fmla="*/ 1559252 h 2041852"/>
                    <a:gd name="connsiteX264" fmla="*/ 19050 w 2752725"/>
                    <a:gd name="connsiteY264" fmla="*/ 1546552 h 2041852"/>
                    <a:gd name="connsiteX265" fmla="*/ 12700 w 2752725"/>
                    <a:gd name="connsiteY265" fmla="*/ 1537027 h 2041852"/>
                    <a:gd name="connsiteX266" fmla="*/ 22225 w 2752725"/>
                    <a:gd name="connsiteY266" fmla="*/ 1502102 h 2041852"/>
                    <a:gd name="connsiteX267" fmla="*/ 9525 w 2752725"/>
                    <a:gd name="connsiteY267" fmla="*/ 1432252 h 2041852"/>
                    <a:gd name="connsiteX268" fmla="*/ 12700 w 2752725"/>
                    <a:gd name="connsiteY268" fmla="*/ 1403677 h 2041852"/>
                    <a:gd name="connsiteX269" fmla="*/ 15875 w 2752725"/>
                    <a:gd name="connsiteY269" fmla="*/ 1390977 h 2041852"/>
                    <a:gd name="connsiteX270" fmla="*/ 22225 w 2752725"/>
                    <a:gd name="connsiteY270" fmla="*/ 1352877 h 2041852"/>
                    <a:gd name="connsiteX271" fmla="*/ 28575 w 2752725"/>
                    <a:gd name="connsiteY271" fmla="*/ 1343352 h 2041852"/>
                    <a:gd name="connsiteX272" fmla="*/ 34925 w 2752725"/>
                    <a:gd name="connsiteY272" fmla="*/ 1330652 h 2041852"/>
                    <a:gd name="connsiteX273" fmla="*/ 31750 w 2752725"/>
                    <a:gd name="connsiteY273" fmla="*/ 1314777 h 2041852"/>
                    <a:gd name="connsiteX274" fmla="*/ 28575 w 2752725"/>
                    <a:gd name="connsiteY274" fmla="*/ 1305252 h 2041852"/>
                    <a:gd name="connsiteX275" fmla="*/ 19050 w 2752725"/>
                    <a:gd name="connsiteY275" fmla="*/ 1302077 h 2041852"/>
                    <a:gd name="connsiteX276" fmla="*/ 44450 w 2752725"/>
                    <a:gd name="connsiteY276" fmla="*/ 1302077 h 2041852"/>
                    <a:gd name="connsiteX277" fmla="*/ 44450 w 2752725"/>
                    <a:gd name="connsiteY277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374650 w 2752725"/>
                    <a:gd name="connsiteY238" fmla="*/ 1914852 h 2041852"/>
                    <a:gd name="connsiteX239" fmla="*/ 479425 w 2752725"/>
                    <a:gd name="connsiteY239" fmla="*/ 2010102 h 2041852"/>
                    <a:gd name="connsiteX240" fmla="*/ 438150 w 2752725"/>
                    <a:gd name="connsiteY240" fmla="*/ 2000577 h 2041852"/>
                    <a:gd name="connsiteX241" fmla="*/ 428625 w 2752725"/>
                    <a:gd name="connsiteY241" fmla="*/ 2006927 h 2041852"/>
                    <a:gd name="connsiteX242" fmla="*/ 400050 w 2752725"/>
                    <a:gd name="connsiteY242" fmla="*/ 2003752 h 2041852"/>
                    <a:gd name="connsiteX243" fmla="*/ 387350 w 2752725"/>
                    <a:gd name="connsiteY243" fmla="*/ 2016452 h 2041852"/>
                    <a:gd name="connsiteX244" fmla="*/ 355600 w 2752725"/>
                    <a:gd name="connsiteY244" fmla="*/ 1984702 h 2041852"/>
                    <a:gd name="connsiteX245" fmla="*/ 333375 w 2752725"/>
                    <a:gd name="connsiteY245" fmla="*/ 1975177 h 2041852"/>
                    <a:gd name="connsiteX246" fmla="*/ 307975 w 2752725"/>
                    <a:gd name="connsiteY246" fmla="*/ 1962477 h 2041852"/>
                    <a:gd name="connsiteX247" fmla="*/ 288925 w 2752725"/>
                    <a:gd name="connsiteY247" fmla="*/ 1943427 h 2041852"/>
                    <a:gd name="connsiteX248" fmla="*/ 285750 w 2752725"/>
                    <a:gd name="connsiteY248" fmla="*/ 1908502 h 2041852"/>
                    <a:gd name="connsiteX249" fmla="*/ 254000 w 2752725"/>
                    <a:gd name="connsiteY249" fmla="*/ 1867227 h 2041852"/>
                    <a:gd name="connsiteX250" fmla="*/ 231775 w 2752725"/>
                    <a:gd name="connsiteY250" fmla="*/ 1841827 h 2041852"/>
                    <a:gd name="connsiteX251" fmla="*/ 206375 w 2752725"/>
                    <a:gd name="connsiteY251" fmla="*/ 1822777 h 2041852"/>
                    <a:gd name="connsiteX252" fmla="*/ 203200 w 2752725"/>
                    <a:gd name="connsiteY252" fmla="*/ 1816427 h 2041852"/>
                    <a:gd name="connsiteX253" fmla="*/ 180975 w 2752725"/>
                    <a:gd name="connsiteY253" fmla="*/ 1784677 h 2041852"/>
                    <a:gd name="connsiteX254" fmla="*/ 155575 w 2752725"/>
                    <a:gd name="connsiteY254" fmla="*/ 1768802 h 2041852"/>
                    <a:gd name="connsiteX255" fmla="*/ 120650 w 2752725"/>
                    <a:gd name="connsiteY255" fmla="*/ 1730702 h 2041852"/>
                    <a:gd name="connsiteX256" fmla="*/ 107950 w 2752725"/>
                    <a:gd name="connsiteY256" fmla="*/ 1714827 h 2041852"/>
                    <a:gd name="connsiteX257" fmla="*/ 60325 w 2752725"/>
                    <a:gd name="connsiteY257" fmla="*/ 1679902 h 2041852"/>
                    <a:gd name="connsiteX258" fmla="*/ 44450 w 2752725"/>
                    <a:gd name="connsiteY258" fmla="*/ 1660852 h 2041852"/>
                    <a:gd name="connsiteX259" fmla="*/ 44450 w 2752725"/>
                    <a:gd name="connsiteY259" fmla="*/ 1635452 h 2041852"/>
                    <a:gd name="connsiteX260" fmla="*/ 3175 w 2752725"/>
                    <a:gd name="connsiteY260" fmla="*/ 1625927 h 2041852"/>
                    <a:gd name="connsiteX261" fmla="*/ 12700 w 2752725"/>
                    <a:gd name="connsiteY261" fmla="*/ 1578302 h 2041852"/>
                    <a:gd name="connsiteX262" fmla="*/ 25400 w 2752725"/>
                    <a:gd name="connsiteY262" fmla="*/ 1559252 h 2041852"/>
                    <a:gd name="connsiteX263" fmla="*/ 19050 w 2752725"/>
                    <a:gd name="connsiteY263" fmla="*/ 1546552 h 2041852"/>
                    <a:gd name="connsiteX264" fmla="*/ 12700 w 2752725"/>
                    <a:gd name="connsiteY264" fmla="*/ 1537027 h 2041852"/>
                    <a:gd name="connsiteX265" fmla="*/ 22225 w 2752725"/>
                    <a:gd name="connsiteY265" fmla="*/ 1502102 h 2041852"/>
                    <a:gd name="connsiteX266" fmla="*/ 9525 w 2752725"/>
                    <a:gd name="connsiteY266" fmla="*/ 1432252 h 2041852"/>
                    <a:gd name="connsiteX267" fmla="*/ 12700 w 2752725"/>
                    <a:gd name="connsiteY267" fmla="*/ 1403677 h 2041852"/>
                    <a:gd name="connsiteX268" fmla="*/ 15875 w 2752725"/>
                    <a:gd name="connsiteY268" fmla="*/ 1390977 h 2041852"/>
                    <a:gd name="connsiteX269" fmla="*/ 22225 w 2752725"/>
                    <a:gd name="connsiteY269" fmla="*/ 1352877 h 2041852"/>
                    <a:gd name="connsiteX270" fmla="*/ 28575 w 2752725"/>
                    <a:gd name="connsiteY270" fmla="*/ 1343352 h 2041852"/>
                    <a:gd name="connsiteX271" fmla="*/ 34925 w 2752725"/>
                    <a:gd name="connsiteY271" fmla="*/ 1330652 h 2041852"/>
                    <a:gd name="connsiteX272" fmla="*/ 31750 w 2752725"/>
                    <a:gd name="connsiteY272" fmla="*/ 1314777 h 2041852"/>
                    <a:gd name="connsiteX273" fmla="*/ 28575 w 2752725"/>
                    <a:gd name="connsiteY273" fmla="*/ 1305252 h 2041852"/>
                    <a:gd name="connsiteX274" fmla="*/ 19050 w 2752725"/>
                    <a:gd name="connsiteY274" fmla="*/ 1302077 h 2041852"/>
                    <a:gd name="connsiteX275" fmla="*/ 44450 w 2752725"/>
                    <a:gd name="connsiteY275" fmla="*/ 1302077 h 2041852"/>
                    <a:gd name="connsiteX276" fmla="*/ 44450 w 2752725"/>
                    <a:gd name="connsiteY276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387350 w 2752725"/>
                    <a:gd name="connsiteY237" fmla="*/ 1927552 h 2041852"/>
                    <a:gd name="connsiteX238" fmla="*/ 479425 w 2752725"/>
                    <a:gd name="connsiteY238" fmla="*/ 2010102 h 2041852"/>
                    <a:gd name="connsiteX239" fmla="*/ 438150 w 2752725"/>
                    <a:gd name="connsiteY239" fmla="*/ 2000577 h 2041852"/>
                    <a:gd name="connsiteX240" fmla="*/ 428625 w 2752725"/>
                    <a:gd name="connsiteY240" fmla="*/ 2006927 h 2041852"/>
                    <a:gd name="connsiteX241" fmla="*/ 400050 w 2752725"/>
                    <a:gd name="connsiteY241" fmla="*/ 2003752 h 2041852"/>
                    <a:gd name="connsiteX242" fmla="*/ 387350 w 2752725"/>
                    <a:gd name="connsiteY242" fmla="*/ 2016452 h 2041852"/>
                    <a:gd name="connsiteX243" fmla="*/ 355600 w 2752725"/>
                    <a:gd name="connsiteY243" fmla="*/ 1984702 h 2041852"/>
                    <a:gd name="connsiteX244" fmla="*/ 333375 w 2752725"/>
                    <a:gd name="connsiteY244" fmla="*/ 1975177 h 2041852"/>
                    <a:gd name="connsiteX245" fmla="*/ 307975 w 2752725"/>
                    <a:gd name="connsiteY245" fmla="*/ 1962477 h 2041852"/>
                    <a:gd name="connsiteX246" fmla="*/ 288925 w 2752725"/>
                    <a:gd name="connsiteY246" fmla="*/ 1943427 h 2041852"/>
                    <a:gd name="connsiteX247" fmla="*/ 285750 w 2752725"/>
                    <a:gd name="connsiteY247" fmla="*/ 1908502 h 2041852"/>
                    <a:gd name="connsiteX248" fmla="*/ 254000 w 2752725"/>
                    <a:gd name="connsiteY248" fmla="*/ 1867227 h 2041852"/>
                    <a:gd name="connsiteX249" fmla="*/ 231775 w 2752725"/>
                    <a:gd name="connsiteY249" fmla="*/ 1841827 h 2041852"/>
                    <a:gd name="connsiteX250" fmla="*/ 206375 w 2752725"/>
                    <a:gd name="connsiteY250" fmla="*/ 1822777 h 2041852"/>
                    <a:gd name="connsiteX251" fmla="*/ 203200 w 2752725"/>
                    <a:gd name="connsiteY251" fmla="*/ 1816427 h 2041852"/>
                    <a:gd name="connsiteX252" fmla="*/ 180975 w 2752725"/>
                    <a:gd name="connsiteY252" fmla="*/ 1784677 h 2041852"/>
                    <a:gd name="connsiteX253" fmla="*/ 155575 w 2752725"/>
                    <a:gd name="connsiteY253" fmla="*/ 1768802 h 2041852"/>
                    <a:gd name="connsiteX254" fmla="*/ 120650 w 2752725"/>
                    <a:gd name="connsiteY254" fmla="*/ 1730702 h 2041852"/>
                    <a:gd name="connsiteX255" fmla="*/ 107950 w 2752725"/>
                    <a:gd name="connsiteY255" fmla="*/ 1714827 h 2041852"/>
                    <a:gd name="connsiteX256" fmla="*/ 60325 w 2752725"/>
                    <a:gd name="connsiteY256" fmla="*/ 1679902 h 2041852"/>
                    <a:gd name="connsiteX257" fmla="*/ 44450 w 2752725"/>
                    <a:gd name="connsiteY257" fmla="*/ 1660852 h 2041852"/>
                    <a:gd name="connsiteX258" fmla="*/ 44450 w 2752725"/>
                    <a:gd name="connsiteY258" fmla="*/ 1635452 h 2041852"/>
                    <a:gd name="connsiteX259" fmla="*/ 3175 w 2752725"/>
                    <a:gd name="connsiteY259" fmla="*/ 1625927 h 2041852"/>
                    <a:gd name="connsiteX260" fmla="*/ 12700 w 2752725"/>
                    <a:gd name="connsiteY260" fmla="*/ 1578302 h 2041852"/>
                    <a:gd name="connsiteX261" fmla="*/ 25400 w 2752725"/>
                    <a:gd name="connsiteY261" fmla="*/ 1559252 h 2041852"/>
                    <a:gd name="connsiteX262" fmla="*/ 19050 w 2752725"/>
                    <a:gd name="connsiteY262" fmla="*/ 1546552 h 2041852"/>
                    <a:gd name="connsiteX263" fmla="*/ 12700 w 2752725"/>
                    <a:gd name="connsiteY263" fmla="*/ 1537027 h 2041852"/>
                    <a:gd name="connsiteX264" fmla="*/ 22225 w 2752725"/>
                    <a:gd name="connsiteY264" fmla="*/ 1502102 h 2041852"/>
                    <a:gd name="connsiteX265" fmla="*/ 9525 w 2752725"/>
                    <a:gd name="connsiteY265" fmla="*/ 1432252 h 2041852"/>
                    <a:gd name="connsiteX266" fmla="*/ 12700 w 2752725"/>
                    <a:gd name="connsiteY266" fmla="*/ 1403677 h 2041852"/>
                    <a:gd name="connsiteX267" fmla="*/ 15875 w 2752725"/>
                    <a:gd name="connsiteY267" fmla="*/ 1390977 h 2041852"/>
                    <a:gd name="connsiteX268" fmla="*/ 22225 w 2752725"/>
                    <a:gd name="connsiteY268" fmla="*/ 1352877 h 2041852"/>
                    <a:gd name="connsiteX269" fmla="*/ 28575 w 2752725"/>
                    <a:gd name="connsiteY269" fmla="*/ 1343352 h 2041852"/>
                    <a:gd name="connsiteX270" fmla="*/ 34925 w 2752725"/>
                    <a:gd name="connsiteY270" fmla="*/ 1330652 h 2041852"/>
                    <a:gd name="connsiteX271" fmla="*/ 31750 w 2752725"/>
                    <a:gd name="connsiteY271" fmla="*/ 1314777 h 2041852"/>
                    <a:gd name="connsiteX272" fmla="*/ 28575 w 2752725"/>
                    <a:gd name="connsiteY272" fmla="*/ 1305252 h 2041852"/>
                    <a:gd name="connsiteX273" fmla="*/ 19050 w 2752725"/>
                    <a:gd name="connsiteY273" fmla="*/ 1302077 h 2041852"/>
                    <a:gd name="connsiteX274" fmla="*/ 44450 w 2752725"/>
                    <a:gd name="connsiteY274" fmla="*/ 1302077 h 2041852"/>
                    <a:gd name="connsiteX275" fmla="*/ 44450 w 2752725"/>
                    <a:gd name="connsiteY275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09575 w 2752725"/>
                    <a:gd name="connsiteY236" fmla="*/ 1940252 h 2041852"/>
                    <a:gd name="connsiteX237" fmla="*/ 479425 w 2752725"/>
                    <a:gd name="connsiteY237" fmla="*/ 2010102 h 2041852"/>
                    <a:gd name="connsiteX238" fmla="*/ 438150 w 2752725"/>
                    <a:gd name="connsiteY238" fmla="*/ 2000577 h 2041852"/>
                    <a:gd name="connsiteX239" fmla="*/ 428625 w 2752725"/>
                    <a:gd name="connsiteY239" fmla="*/ 2006927 h 2041852"/>
                    <a:gd name="connsiteX240" fmla="*/ 400050 w 2752725"/>
                    <a:gd name="connsiteY240" fmla="*/ 2003752 h 2041852"/>
                    <a:gd name="connsiteX241" fmla="*/ 387350 w 2752725"/>
                    <a:gd name="connsiteY241" fmla="*/ 2016452 h 2041852"/>
                    <a:gd name="connsiteX242" fmla="*/ 355600 w 2752725"/>
                    <a:gd name="connsiteY242" fmla="*/ 1984702 h 2041852"/>
                    <a:gd name="connsiteX243" fmla="*/ 333375 w 2752725"/>
                    <a:gd name="connsiteY243" fmla="*/ 1975177 h 2041852"/>
                    <a:gd name="connsiteX244" fmla="*/ 307975 w 2752725"/>
                    <a:gd name="connsiteY244" fmla="*/ 1962477 h 2041852"/>
                    <a:gd name="connsiteX245" fmla="*/ 288925 w 2752725"/>
                    <a:gd name="connsiteY245" fmla="*/ 1943427 h 2041852"/>
                    <a:gd name="connsiteX246" fmla="*/ 285750 w 2752725"/>
                    <a:gd name="connsiteY246" fmla="*/ 1908502 h 2041852"/>
                    <a:gd name="connsiteX247" fmla="*/ 254000 w 2752725"/>
                    <a:gd name="connsiteY247" fmla="*/ 1867227 h 2041852"/>
                    <a:gd name="connsiteX248" fmla="*/ 231775 w 2752725"/>
                    <a:gd name="connsiteY248" fmla="*/ 1841827 h 2041852"/>
                    <a:gd name="connsiteX249" fmla="*/ 206375 w 2752725"/>
                    <a:gd name="connsiteY249" fmla="*/ 1822777 h 2041852"/>
                    <a:gd name="connsiteX250" fmla="*/ 203200 w 2752725"/>
                    <a:gd name="connsiteY250" fmla="*/ 1816427 h 2041852"/>
                    <a:gd name="connsiteX251" fmla="*/ 180975 w 2752725"/>
                    <a:gd name="connsiteY251" fmla="*/ 1784677 h 2041852"/>
                    <a:gd name="connsiteX252" fmla="*/ 155575 w 2752725"/>
                    <a:gd name="connsiteY252" fmla="*/ 1768802 h 2041852"/>
                    <a:gd name="connsiteX253" fmla="*/ 120650 w 2752725"/>
                    <a:gd name="connsiteY253" fmla="*/ 1730702 h 2041852"/>
                    <a:gd name="connsiteX254" fmla="*/ 107950 w 2752725"/>
                    <a:gd name="connsiteY254" fmla="*/ 1714827 h 2041852"/>
                    <a:gd name="connsiteX255" fmla="*/ 60325 w 2752725"/>
                    <a:gd name="connsiteY255" fmla="*/ 1679902 h 2041852"/>
                    <a:gd name="connsiteX256" fmla="*/ 44450 w 2752725"/>
                    <a:gd name="connsiteY256" fmla="*/ 1660852 h 2041852"/>
                    <a:gd name="connsiteX257" fmla="*/ 44450 w 2752725"/>
                    <a:gd name="connsiteY257" fmla="*/ 1635452 h 2041852"/>
                    <a:gd name="connsiteX258" fmla="*/ 3175 w 2752725"/>
                    <a:gd name="connsiteY258" fmla="*/ 1625927 h 2041852"/>
                    <a:gd name="connsiteX259" fmla="*/ 12700 w 2752725"/>
                    <a:gd name="connsiteY259" fmla="*/ 1578302 h 2041852"/>
                    <a:gd name="connsiteX260" fmla="*/ 25400 w 2752725"/>
                    <a:gd name="connsiteY260" fmla="*/ 1559252 h 2041852"/>
                    <a:gd name="connsiteX261" fmla="*/ 19050 w 2752725"/>
                    <a:gd name="connsiteY261" fmla="*/ 1546552 h 2041852"/>
                    <a:gd name="connsiteX262" fmla="*/ 12700 w 2752725"/>
                    <a:gd name="connsiteY262" fmla="*/ 1537027 h 2041852"/>
                    <a:gd name="connsiteX263" fmla="*/ 22225 w 2752725"/>
                    <a:gd name="connsiteY263" fmla="*/ 1502102 h 2041852"/>
                    <a:gd name="connsiteX264" fmla="*/ 9525 w 2752725"/>
                    <a:gd name="connsiteY264" fmla="*/ 1432252 h 2041852"/>
                    <a:gd name="connsiteX265" fmla="*/ 12700 w 2752725"/>
                    <a:gd name="connsiteY265" fmla="*/ 1403677 h 2041852"/>
                    <a:gd name="connsiteX266" fmla="*/ 15875 w 2752725"/>
                    <a:gd name="connsiteY266" fmla="*/ 1390977 h 2041852"/>
                    <a:gd name="connsiteX267" fmla="*/ 22225 w 2752725"/>
                    <a:gd name="connsiteY267" fmla="*/ 1352877 h 2041852"/>
                    <a:gd name="connsiteX268" fmla="*/ 28575 w 2752725"/>
                    <a:gd name="connsiteY268" fmla="*/ 1343352 h 2041852"/>
                    <a:gd name="connsiteX269" fmla="*/ 34925 w 2752725"/>
                    <a:gd name="connsiteY269" fmla="*/ 1330652 h 2041852"/>
                    <a:gd name="connsiteX270" fmla="*/ 31750 w 2752725"/>
                    <a:gd name="connsiteY270" fmla="*/ 1314777 h 2041852"/>
                    <a:gd name="connsiteX271" fmla="*/ 28575 w 2752725"/>
                    <a:gd name="connsiteY271" fmla="*/ 1305252 h 2041852"/>
                    <a:gd name="connsiteX272" fmla="*/ 19050 w 2752725"/>
                    <a:gd name="connsiteY272" fmla="*/ 1302077 h 2041852"/>
                    <a:gd name="connsiteX273" fmla="*/ 44450 w 2752725"/>
                    <a:gd name="connsiteY273" fmla="*/ 1302077 h 2041852"/>
                    <a:gd name="connsiteX274" fmla="*/ 44450 w 2752725"/>
                    <a:gd name="connsiteY274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12750 w 2752725"/>
                    <a:gd name="connsiteY235" fmla="*/ 1952952 h 2041852"/>
                    <a:gd name="connsiteX236" fmla="*/ 479425 w 2752725"/>
                    <a:gd name="connsiteY236" fmla="*/ 2010102 h 2041852"/>
                    <a:gd name="connsiteX237" fmla="*/ 438150 w 2752725"/>
                    <a:gd name="connsiteY237" fmla="*/ 2000577 h 2041852"/>
                    <a:gd name="connsiteX238" fmla="*/ 428625 w 2752725"/>
                    <a:gd name="connsiteY238" fmla="*/ 2006927 h 2041852"/>
                    <a:gd name="connsiteX239" fmla="*/ 400050 w 2752725"/>
                    <a:gd name="connsiteY239" fmla="*/ 2003752 h 2041852"/>
                    <a:gd name="connsiteX240" fmla="*/ 387350 w 2752725"/>
                    <a:gd name="connsiteY240" fmla="*/ 2016452 h 2041852"/>
                    <a:gd name="connsiteX241" fmla="*/ 355600 w 2752725"/>
                    <a:gd name="connsiteY241" fmla="*/ 1984702 h 2041852"/>
                    <a:gd name="connsiteX242" fmla="*/ 333375 w 2752725"/>
                    <a:gd name="connsiteY242" fmla="*/ 1975177 h 2041852"/>
                    <a:gd name="connsiteX243" fmla="*/ 307975 w 2752725"/>
                    <a:gd name="connsiteY243" fmla="*/ 1962477 h 2041852"/>
                    <a:gd name="connsiteX244" fmla="*/ 288925 w 2752725"/>
                    <a:gd name="connsiteY244" fmla="*/ 1943427 h 2041852"/>
                    <a:gd name="connsiteX245" fmla="*/ 285750 w 2752725"/>
                    <a:gd name="connsiteY245" fmla="*/ 1908502 h 2041852"/>
                    <a:gd name="connsiteX246" fmla="*/ 254000 w 2752725"/>
                    <a:gd name="connsiteY246" fmla="*/ 1867227 h 2041852"/>
                    <a:gd name="connsiteX247" fmla="*/ 231775 w 2752725"/>
                    <a:gd name="connsiteY247" fmla="*/ 1841827 h 2041852"/>
                    <a:gd name="connsiteX248" fmla="*/ 206375 w 2752725"/>
                    <a:gd name="connsiteY248" fmla="*/ 1822777 h 2041852"/>
                    <a:gd name="connsiteX249" fmla="*/ 203200 w 2752725"/>
                    <a:gd name="connsiteY249" fmla="*/ 1816427 h 2041852"/>
                    <a:gd name="connsiteX250" fmla="*/ 180975 w 2752725"/>
                    <a:gd name="connsiteY250" fmla="*/ 1784677 h 2041852"/>
                    <a:gd name="connsiteX251" fmla="*/ 155575 w 2752725"/>
                    <a:gd name="connsiteY251" fmla="*/ 1768802 h 2041852"/>
                    <a:gd name="connsiteX252" fmla="*/ 120650 w 2752725"/>
                    <a:gd name="connsiteY252" fmla="*/ 1730702 h 2041852"/>
                    <a:gd name="connsiteX253" fmla="*/ 107950 w 2752725"/>
                    <a:gd name="connsiteY253" fmla="*/ 1714827 h 2041852"/>
                    <a:gd name="connsiteX254" fmla="*/ 60325 w 2752725"/>
                    <a:gd name="connsiteY254" fmla="*/ 1679902 h 2041852"/>
                    <a:gd name="connsiteX255" fmla="*/ 44450 w 2752725"/>
                    <a:gd name="connsiteY255" fmla="*/ 1660852 h 2041852"/>
                    <a:gd name="connsiteX256" fmla="*/ 44450 w 2752725"/>
                    <a:gd name="connsiteY256" fmla="*/ 1635452 h 2041852"/>
                    <a:gd name="connsiteX257" fmla="*/ 3175 w 2752725"/>
                    <a:gd name="connsiteY257" fmla="*/ 1625927 h 2041852"/>
                    <a:gd name="connsiteX258" fmla="*/ 12700 w 2752725"/>
                    <a:gd name="connsiteY258" fmla="*/ 1578302 h 2041852"/>
                    <a:gd name="connsiteX259" fmla="*/ 25400 w 2752725"/>
                    <a:gd name="connsiteY259" fmla="*/ 1559252 h 2041852"/>
                    <a:gd name="connsiteX260" fmla="*/ 19050 w 2752725"/>
                    <a:gd name="connsiteY260" fmla="*/ 1546552 h 2041852"/>
                    <a:gd name="connsiteX261" fmla="*/ 12700 w 2752725"/>
                    <a:gd name="connsiteY261" fmla="*/ 1537027 h 2041852"/>
                    <a:gd name="connsiteX262" fmla="*/ 22225 w 2752725"/>
                    <a:gd name="connsiteY262" fmla="*/ 1502102 h 2041852"/>
                    <a:gd name="connsiteX263" fmla="*/ 9525 w 2752725"/>
                    <a:gd name="connsiteY263" fmla="*/ 1432252 h 2041852"/>
                    <a:gd name="connsiteX264" fmla="*/ 12700 w 2752725"/>
                    <a:gd name="connsiteY264" fmla="*/ 1403677 h 2041852"/>
                    <a:gd name="connsiteX265" fmla="*/ 15875 w 2752725"/>
                    <a:gd name="connsiteY265" fmla="*/ 1390977 h 2041852"/>
                    <a:gd name="connsiteX266" fmla="*/ 22225 w 2752725"/>
                    <a:gd name="connsiteY266" fmla="*/ 1352877 h 2041852"/>
                    <a:gd name="connsiteX267" fmla="*/ 28575 w 2752725"/>
                    <a:gd name="connsiteY267" fmla="*/ 1343352 h 2041852"/>
                    <a:gd name="connsiteX268" fmla="*/ 34925 w 2752725"/>
                    <a:gd name="connsiteY268" fmla="*/ 1330652 h 2041852"/>
                    <a:gd name="connsiteX269" fmla="*/ 31750 w 2752725"/>
                    <a:gd name="connsiteY269" fmla="*/ 1314777 h 2041852"/>
                    <a:gd name="connsiteX270" fmla="*/ 28575 w 2752725"/>
                    <a:gd name="connsiteY270" fmla="*/ 1305252 h 2041852"/>
                    <a:gd name="connsiteX271" fmla="*/ 19050 w 2752725"/>
                    <a:gd name="connsiteY271" fmla="*/ 1302077 h 2041852"/>
                    <a:gd name="connsiteX272" fmla="*/ 44450 w 2752725"/>
                    <a:gd name="connsiteY272" fmla="*/ 1302077 h 2041852"/>
                    <a:gd name="connsiteX273" fmla="*/ 44450 w 2752725"/>
                    <a:gd name="connsiteY273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50850 w 2752725"/>
                    <a:gd name="connsiteY234" fmla="*/ 1968827 h 2041852"/>
                    <a:gd name="connsiteX235" fmla="*/ 479425 w 2752725"/>
                    <a:gd name="connsiteY235" fmla="*/ 2010102 h 2041852"/>
                    <a:gd name="connsiteX236" fmla="*/ 438150 w 2752725"/>
                    <a:gd name="connsiteY236" fmla="*/ 2000577 h 2041852"/>
                    <a:gd name="connsiteX237" fmla="*/ 428625 w 2752725"/>
                    <a:gd name="connsiteY237" fmla="*/ 2006927 h 2041852"/>
                    <a:gd name="connsiteX238" fmla="*/ 400050 w 2752725"/>
                    <a:gd name="connsiteY238" fmla="*/ 2003752 h 2041852"/>
                    <a:gd name="connsiteX239" fmla="*/ 387350 w 2752725"/>
                    <a:gd name="connsiteY239" fmla="*/ 2016452 h 2041852"/>
                    <a:gd name="connsiteX240" fmla="*/ 355600 w 2752725"/>
                    <a:gd name="connsiteY240" fmla="*/ 1984702 h 2041852"/>
                    <a:gd name="connsiteX241" fmla="*/ 333375 w 2752725"/>
                    <a:gd name="connsiteY241" fmla="*/ 1975177 h 2041852"/>
                    <a:gd name="connsiteX242" fmla="*/ 307975 w 2752725"/>
                    <a:gd name="connsiteY242" fmla="*/ 1962477 h 2041852"/>
                    <a:gd name="connsiteX243" fmla="*/ 288925 w 2752725"/>
                    <a:gd name="connsiteY243" fmla="*/ 1943427 h 2041852"/>
                    <a:gd name="connsiteX244" fmla="*/ 285750 w 2752725"/>
                    <a:gd name="connsiteY244" fmla="*/ 1908502 h 2041852"/>
                    <a:gd name="connsiteX245" fmla="*/ 254000 w 2752725"/>
                    <a:gd name="connsiteY245" fmla="*/ 1867227 h 2041852"/>
                    <a:gd name="connsiteX246" fmla="*/ 231775 w 2752725"/>
                    <a:gd name="connsiteY246" fmla="*/ 1841827 h 2041852"/>
                    <a:gd name="connsiteX247" fmla="*/ 206375 w 2752725"/>
                    <a:gd name="connsiteY247" fmla="*/ 1822777 h 2041852"/>
                    <a:gd name="connsiteX248" fmla="*/ 203200 w 2752725"/>
                    <a:gd name="connsiteY248" fmla="*/ 1816427 h 2041852"/>
                    <a:gd name="connsiteX249" fmla="*/ 180975 w 2752725"/>
                    <a:gd name="connsiteY249" fmla="*/ 1784677 h 2041852"/>
                    <a:gd name="connsiteX250" fmla="*/ 155575 w 2752725"/>
                    <a:gd name="connsiteY250" fmla="*/ 1768802 h 2041852"/>
                    <a:gd name="connsiteX251" fmla="*/ 120650 w 2752725"/>
                    <a:gd name="connsiteY251" fmla="*/ 1730702 h 2041852"/>
                    <a:gd name="connsiteX252" fmla="*/ 107950 w 2752725"/>
                    <a:gd name="connsiteY252" fmla="*/ 1714827 h 2041852"/>
                    <a:gd name="connsiteX253" fmla="*/ 60325 w 2752725"/>
                    <a:gd name="connsiteY253" fmla="*/ 1679902 h 2041852"/>
                    <a:gd name="connsiteX254" fmla="*/ 44450 w 2752725"/>
                    <a:gd name="connsiteY254" fmla="*/ 1660852 h 2041852"/>
                    <a:gd name="connsiteX255" fmla="*/ 44450 w 2752725"/>
                    <a:gd name="connsiteY255" fmla="*/ 1635452 h 2041852"/>
                    <a:gd name="connsiteX256" fmla="*/ 3175 w 2752725"/>
                    <a:gd name="connsiteY256" fmla="*/ 1625927 h 2041852"/>
                    <a:gd name="connsiteX257" fmla="*/ 12700 w 2752725"/>
                    <a:gd name="connsiteY257" fmla="*/ 1578302 h 2041852"/>
                    <a:gd name="connsiteX258" fmla="*/ 25400 w 2752725"/>
                    <a:gd name="connsiteY258" fmla="*/ 1559252 h 2041852"/>
                    <a:gd name="connsiteX259" fmla="*/ 19050 w 2752725"/>
                    <a:gd name="connsiteY259" fmla="*/ 1546552 h 2041852"/>
                    <a:gd name="connsiteX260" fmla="*/ 12700 w 2752725"/>
                    <a:gd name="connsiteY260" fmla="*/ 1537027 h 2041852"/>
                    <a:gd name="connsiteX261" fmla="*/ 22225 w 2752725"/>
                    <a:gd name="connsiteY261" fmla="*/ 1502102 h 2041852"/>
                    <a:gd name="connsiteX262" fmla="*/ 9525 w 2752725"/>
                    <a:gd name="connsiteY262" fmla="*/ 1432252 h 2041852"/>
                    <a:gd name="connsiteX263" fmla="*/ 12700 w 2752725"/>
                    <a:gd name="connsiteY263" fmla="*/ 1403677 h 2041852"/>
                    <a:gd name="connsiteX264" fmla="*/ 15875 w 2752725"/>
                    <a:gd name="connsiteY264" fmla="*/ 1390977 h 2041852"/>
                    <a:gd name="connsiteX265" fmla="*/ 22225 w 2752725"/>
                    <a:gd name="connsiteY265" fmla="*/ 1352877 h 2041852"/>
                    <a:gd name="connsiteX266" fmla="*/ 28575 w 2752725"/>
                    <a:gd name="connsiteY266" fmla="*/ 1343352 h 2041852"/>
                    <a:gd name="connsiteX267" fmla="*/ 34925 w 2752725"/>
                    <a:gd name="connsiteY267" fmla="*/ 1330652 h 2041852"/>
                    <a:gd name="connsiteX268" fmla="*/ 31750 w 2752725"/>
                    <a:gd name="connsiteY268" fmla="*/ 1314777 h 2041852"/>
                    <a:gd name="connsiteX269" fmla="*/ 28575 w 2752725"/>
                    <a:gd name="connsiteY269" fmla="*/ 1305252 h 2041852"/>
                    <a:gd name="connsiteX270" fmla="*/ 19050 w 2752725"/>
                    <a:gd name="connsiteY270" fmla="*/ 1302077 h 2041852"/>
                    <a:gd name="connsiteX271" fmla="*/ 44450 w 2752725"/>
                    <a:gd name="connsiteY271" fmla="*/ 1302077 h 2041852"/>
                    <a:gd name="connsiteX272" fmla="*/ 44450 w 2752725"/>
                    <a:gd name="connsiteY272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479425 w 2752725"/>
                    <a:gd name="connsiteY233" fmla="*/ 1978352 h 2041852"/>
                    <a:gd name="connsiteX234" fmla="*/ 479425 w 2752725"/>
                    <a:gd name="connsiteY234" fmla="*/ 2010102 h 2041852"/>
                    <a:gd name="connsiteX235" fmla="*/ 438150 w 2752725"/>
                    <a:gd name="connsiteY235" fmla="*/ 2000577 h 2041852"/>
                    <a:gd name="connsiteX236" fmla="*/ 428625 w 2752725"/>
                    <a:gd name="connsiteY236" fmla="*/ 2006927 h 2041852"/>
                    <a:gd name="connsiteX237" fmla="*/ 400050 w 2752725"/>
                    <a:gd name="connsiteY237" fmla="*/ 2003752 h 2041852"/>
                    <a:gd name="connsiteX238" fmla="*/ 387350 w 2752725"/>
                    <a:gd name="connsiteY238" fmla="*/ 2016452 h 2041852"/>
                    <a:gd name="connsiteX239" fmla="*/ 355600 w 2752725"/>
                    <a:gd name="connsiteY239" fmla="*/ 1984702 h 2041852"/>
                    <a:gd name="connsiteX240" fmla="*/ 333375 w 2752725"/>
                    <a:gd name="connsiteY240" fmla="*/ 1975177 h 2041852"/>
                    <a:gd name="connsiteX241" fmla="*/ 307975 w 2752725"/>
                    <a:gd name="connsiteY241" fmla="*/ 1962477 h 2041852"/>
                    <a:gd name="connsiteX242" fmla="*/ 288925 w 2752725"/>
                    <a:gd name="connsiteY242" fmla="*/ 1943427 h 2041852"/>
                    <a:gd name="connsiteX243" fmla="*/ 285750 w 2752725"/>
                    <a:gd name="connsiteY243" fmla="*/ 1908502 h 2041852"/>
                    <a:gd name="connsiteX244" fmla="*/ 254000 w 2752725"/>
                    <a:gd name="connsiteY244" fmla="*/ 1867227 h 2041852"/>
                    <a:gd name="connsiteX245" fmla="*/ 231775 w 2752725"/>
                    <a:gd name="connsiteY245" fmla="*/ 1841827 h 2041852"/>
                    <a:gd name="connsiteX246" fmla="*/ 206375 w 2752725"/>
                    <a:gd name="connsiteY246" fmla="*/ 1822777 h 2041852"/>
                    <a:gd name="connsiteX247" fmla="*/ 203200 w 2752725"/>
                    <a:gd name="connsiteY247" fmla="*/ 1816427 h 2041852"/>
                    <a:gd name="connsiteX248" fmla="*/ 180975 w 2752725"/>
                    <a:gd name="connsiteY248" fmla="*/ 1784677 h 2041852"/>
                    <a:gd name="connsiteX249" fmla="*/ 155575 w 2752725"/>
                    <a:gd name="connsiteY249" fmla="*/ 1768802 h 2041852"/>
                    <a:gd name="connsiteX250" fmla="*/ 120650 w 2752725"/>
                    <a:gd name="connsiteY250" fmla="*/ 1730702 h 2041852"/>
                    <a:gd name="connsiteX251" fmla="*/ 107950 w 2752725"/>
                    <a:gd name="connsiteY251" fmla="*/ 1714827 h 2041852"/>
                    <a:gd name="connsiteX252" fmla="*/ 60325 w 2752725"/>
                    <a:gd name="connsiteY252" fmla="*/ 1679902 h 2041852"/>
                    <a:gd name="connsiteX253" fmla="*/ 44450 w 2752725"/>
                    <a:gd name="connsiteY253" fmla="*/ 1660852 h 2041852"/>
                    <a:gd name="connsiteX254" fmla="*/ 44450 w 2752725"/>
                    <a:gd name="connsiteY254" fmla="*/ 1635452 h 2041852"/>
                    <a:gd name="connsiteX255" fmla="*/ 3175 w 2752725"/>
                    <a:gd name="connsiteY255" fmla="*/ 1625927 h 2041852"/>
                    <a:gd name="connsiteX256" fmla="*/ 12700 w 2752725"/>
                    <a:gd name="connsiteY256" fmla="*/ 1578302 h 2041852"/>
                    <a:gd name="connsiteX257" fmla="*/ 25400 w 2752725"/>
                    <a:gd name="connsiteY257" fmla="*/ 1559252 h 2041852"/>
                    <a:gd name="connsiteX258" fmla="*/ 19050 w 2752725"/>
                    <a:gd name="connsiteY258" fmla="*/ 1546552 h 2041852"/>
                    <a:gd name="connsiteX259" fmla="*/ 12700 w 2752725"/>
                    <a:gd name="connsiteY259" fmla="*/ 1537027 h 2041852"/>
                    <a:gd name="connsiteX260" fmla="*/ 22225 w 2752725"/>
                    <a:gd name="connsiteY260" fmla="*/ 1502102 h 2041852"/>
                    <a:gd name="connsiteX261" fmla="*/ 9525 w 2752725"/>
                    <a:gd name="connsiteY261" fmla="*/ 1432252 h 2041852"/>
                    <a:gd name="connsiteX262" fmla="*/ 12700 w 2752725"/>
                    <a:gd name="connsiteY262" fmla="*/ 1403677 h 2041852"/>
                    <a:gd name="connsiteX263" fmla="*/ 15875 w 2752725"/>
                    <a:gd name="connsiteY263" fmla="*/ 1390977 h 2041852"/>
                    <a:gd name="connsiteX264" fmla="*/ 22225 w 2752725"/>
                    <a:gd name="connsiteY264" fmla="*/ 1352877 h 2041852"/>
                    <a:gd name="connsiteX265" fmla="*/ 28575 w 2752725"/>
                    <a:gd name="connsiteY265" fmla="*/ 1343352 h 2041852"/>
                    <a:gd name="connsiteX266" fmla="*/ 34925 w 2752725"/>
                    <a:gd name="connsiteY266" fmla="*/ 1330652 h 2041852"/>
                    <a:gd name="connsiteX267" fmla="*/ 31750 w 2752725"/>
                    <a:gd name="connsiteY267" fmla="*/ 1314777 h 2041852"/>
                    <a:gd name="connsiteX268" fmla="*/ 28575 w 2752725"/>
                    <a:gd name="connsiteY268" fmla="*/ 1305252 h 2041852"/>
                    <a:gd name="connsiteX269" fmla="*/ 19050 w 2752725"/>
                    <a:gd name="connsiteY269" fmla="*/ 1302077 h 2041852"/>
                    <a:gd name="connsiteX270" fmla="*/ 44450 w 2752725"/>
                    <a:gd name="connsiteY270" fmla="*/ 1302077 h 2041852"/>
                    <a:gd name="connsiteX271" fmla="*/ 44450 w 2752725"/>
                    <a:gd name="connsiteY27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04825 w 2752725"/>
                    <a:gd name="connsiteY232" fmla="*/ 1984702 h 2041852"/>
                    <a:gd name="connsiteX233" fmla="*/ 504825 w 2752725"/>
                    <a:gd name="connsiteY233" fmla="*/ 2006927 h 2041852"/>
                    <a:gd name="connsiteX234" fmla="*/ 479425 w 2752725"/>
                    <a:gd name="connsiteY234" fmla="*/ 2010102 h 2041852"/>
                    <a:gd name="connsiteX235" fmla="*/ 438150 w 2752725"/>
                    <a:gd name="connsiteY235" fmla="*/ 2000577 h 2041852"/>
                    <a:gd name="connsiteX236" fmla="*/ 428625 w 2752725"/>
                    <a:gd name="connsiteY236" fmla="*/ 2006927 h 2041852"/>
                    <a:gd name="connsiteX237" fmla="*/ 400050 w 2752725"/>
                    <a:gd name="connsiteY237" fmla="*/ 2003752 h 2041852"/>
                    <a:gd name="connsiteX238" fmla="*/ 387350 w 2752725"/>
                    <a:gd name="connsiteY238" fmla="*/ 2016452 h 2041852"/>
                    <a:gd name="connsiteX239" fmla="*/ 355600 w 2752725"/>
                    <a:gd name="connsiteY239" fmla="*/ 1984702 h 2041852"/>
                    <a:gd name="connsiteX240" fmla="*/ 333375 w 2752725"/>
                    <a:gd name="connsiteY240" fmla="*/ 1975177 h 2041852"/>
                    <a:gd name="connsiteX241" fmla="*/ 307975 w 2752725"/>
                    <a:gd name="connsiteY241" fmla="*/ 1962477 h 2041852"/>
                    <a:gd name="connsiteX242" fmla="*/ 288925 w 2752725"/>
                    <a:gd name="connsiteY242" fmla="*/ 1943427 h 2041852"/>
                    <a:gd name="connsiteX243" fmla="*/ 285750 w 2752725"/>
                    <a:gd name="connsiteY243" fmla="*/ 1908502 h 2041852"/>
                    <a:gd name="connsiteX244" fmla="*/ 254000 w 2752725"/>
                    <a:gd name="connsiteY244" fmla="*/ 1867227 h 2041852"/>
                    <a:gd name="connsiteX245" fmla="*/ 231775 w 2752725"/>
                    <a:gd name="connsiteY245" fmla="*/ 1841827 h 2041852"/>
                    <a:gd name="connsiteX246" fmla="*/ 206375 w 2752725"/>
                    <a:gd name="connsiteY246" fmla="*/ 1822777 h 2041852"/>
                    <a:gd name="connsiteX247" fmla="*/ 203200 w 2752725"/>
                    <a:gd name="connsiteY247" fmla="*/ 1816427 h 2041852"/>
                    <a:gd name="connsiteX248" fmla="*/ 180975 w 2752725"/>
                    <a:gd name="connsiteY248" fmla="*/ 1784677 h 2041852"/>
                    <a:gd name="connsiteX249" fmla="*/ 155575 w 2752725"/>
                    <a:gd name="connsiteY249" fmla="*/ 1768802 h 2041852"/>
                    <a:gd name="connsiteX250" fmla="*/ 120650 w 2752725"/>
                    <a:gd name="connsiteY250" fmla="*/ 1730702 h 2041852"/>
                    <a:gd name="connsiteX251" fmla="*/ 107950 w 2752725"/>
                    <a:gd name="connsiteY251" fmla="*/ 1714827 h 2041852"/>
                    <a:gd name="connsiteX252" fmla="*/ 60325 w 2752725"/>
                    <a:gd name="connsiteY252" fmla="*/ 1679902 h 2041852"/>
                    <a:gd name="connsiteX253" fmla="*/ 44450 w 2752725"/>
                    <a:gd name="connsiteY253" fmla="*/ 1660852 h 2041852"/>
                    <a:gd name="connsiteX254" fmla="*/ 44450 w 2752725"/>
                    <a:gd name="connsiteY254" fmla="*/ 1635452 h 2041852"/>
                    <a:gd name="connsiteX255" fmla="*/ 3175 w 2752725"/>
                    <a:gd name="connsiteY255" fmla="*/ 1625927 h 2041852"/>
                    <a:gd name="connsiteX256" fmla="*/ 12700 w 2752725"/>
                    <a:gd name="connsiteY256" fmla="*/ 1578302 h 2041852"/>
                    <a:gd name="connsiteX257" fmla="*/ 25400 w 2752725"/>
                    <a:gd name="connsiteY257" fmla="*/ 1559252 h 2041852"/>
                    <a:gd name="connsiteX258" fmla="*/ 19050 w 2752725"/>
                    <a:gd name="connsiteY258" fmla="*/ 1546552 h 2041852"/>
                    <a:gd name="connsiteX259" fmla="*/ 12700 w 2752725"/>
                    <a:gd name="connsiteY259" fmla="*/ 1537027 h 2041852"/>
                    <a:gd name="connsiteX260" fmla="*/ 22225 w 2752725"/>
                    <a:gd name="connsiteY260" fmla="*/ 1502102 h 2041852"/>
                    <a:gd name="connsiteX261" fmla="*/ 9525 w 2752725"/>
                    <a:gd name="connsiteY261" fmla="*/ 1432252 h 2041852"/>
                    <a:gd name="connsiteX262" fmla="*/ 12700 w 2752725"/>
                    <a:gd name="connsiteY262" fmla="*/ 1403677 h 2041852"/>
                    <a:gd name="connsiteX263" fmla="*/ 15875 w 2752725"/>
                    <a:gd name="connsiteY263" fmla="*/ 1390977 h 2041852"/>
                    <a:gd name="connsiteX264" fmla="*/ 22225 w 2752725"/>
                    <a:gd name="connsiteY264" fmla="*/ 1352877 h 2041852"/>
                    <a:gd name="connsiteX265" fmla="*/ 28575 w 2752725"/>
                    <a:gd name="connsiteY265" fmla="*/ 1343352 h 2041852"/>
                    <a:gd name="connsiteX266" fmla="*/ 34925 w 2752725"/>
                    <a:gd name="connsiteY266" fmla="*/ 1330652 h 2041852"/>
                    <a:gd name="connsiteX267" fmla="*/ 31750 w 2752725"/>
                    <a:gd name="connsiteY267" fmla="*/ 1314777 h 2041852"/>
                    <a:gd name="connsiteX268" fmla="*/ 28575 w 2752725"/>
                    <a:gd name="connsiteY268" fmla="*/ 1305252 h 2041852"/>
                    <a:gd name="connsiteX269" fmla="*/ 19050 w 2752725"/>
                    <a:gd name="connsiteY269" fmla="*/ 1302077 h 2041852"/>
                    <a:gd name="connsiteX270" fmla="*/ 44450 w 2752725"/>
                    <a:gd name="connsiteY270" fmla="*/ 1302077 h 2041852"/>
                    <a:gd name="connsiteX271" fmla="*/ 44450 w 2752725"/>
                    <a:gd name="connsiteY27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33400 w 2752725"/>
                    <a:gd name="connsiteY231" fmla="*/ 1991052 h 2041852"/>
                    <a:gd name="connsiteX232" fmla="*/ 527050 w 2752725"/>
                    <a:gd name="connsiteY232" fmla="*/ 2038677 h 2041852"/>
                    <a:gd name="connsiteX233" fmla="*/ 504825 w 2752725"/>
                    <a:gd name="connsiteY233" fmla="*/ 2006927 h 2041852"/>
                    <a:gd name="connsiteX234" fmla="*/ 479425 w 2752725"/>
                    <a:gd name="connsiteY234" fmla="*/ 2010102 h 2041852"/>
                    <a:gd name="connsiteX235" fmla="*/ 438150 w 2752725"/>
                    <a:gd name="connsiteY235" fmla="*/ 2000577 h 2041852"/>
                    <a:gd name="connsiteX236" fmla="*/ 428625 w 2752725"/>
                    <a:gd name="connsiteY236" fmla="*/ 2006927 h 2041852"/>
                    <a:gd name="connsiteX237" fmla="*/ 400050 w 2752725"/>
                    <a:gd name="connsiteY237" fmla="*/ 2003752 h 2041852"/>
                    <a:gd name="connsiteX238" fmla="*/ 387350 w 2752725"/>
                    <a:gd name="connsiteY238" fmla="*/ 2016452 h 2041852"/>
                    <a:gd name="connsiteX239" fmla="*/ 355600 w 2752725"/>
                    <a:gd name="connsiteY239" fmla="*/ 1984702 h 2041852"/>
                    <a:gd name="connsiteX240" fmla="*/ 333375 w 2752725"/>
                    <a:gd name="connsiteY240" fmla="*/ 1975177 h 2041852"/>
                    <a:gd name="connsiteX241" fmla="*/ 307975 w 2752725"/>
                    <a:gd name="connsiteY241" fmla="*/ 1962477 h 2041852"/>
                    <a:gd name="connsiteX242" fmla="*/ 288925 w 2752725"/>
                    <a:gd name="connsiteY242" fmla="*/ 1943427 h 2041852"/>
                    <a:gd name="connsiteX243" fmla="*/ 285750 w 2752725"/>
                    <a:gd name="connsiteY243" fmla="*/ 1908502 h 2041852"/>
                    <a:gd name="connsiteX244" fmla="*/ 254000 w 2752725"/>
                    <a:gd name="connsiteY244" fmla="*/ 1867227 h 2041852"/>
                    <a:gd name="connsiteX245" fmla="*/ 231775 w 2752725"/>
                    <a:gd name="connsiteY245" fmla="*/ 1841827 h 2041852"/>
                    <a:gd name="connsiteX246" fmla="*/ 206375 w 2752725"/>
                    <a:gd name="connsiteY246" fmla="*/ 1822777 h 2041852"/>
                    <a:gd name="connsiteX247" fmla="*/ 203200 w 2752725"/>
                    <a:gd name="connsiteY247" fmla="*/ 1816427 h 2041852"/>
                    <a:gd name="connsiteX248" fmla="*/ 180975 w 2752725"/>
                    <a:gd name="connsiteY248" fmla="*/ 1784677 h 2041852"/>
                    <a:gd name="connsiteX249" fmla="*/ 155575 w 2752725"/>
                    <a:gd name="connsiteY249" fmla="*/ 1768802 h 2041852"/>
                    <a:gd name="connsiteX250" fmla="*/ 120650 w 2752725"/>
                    <a:gd name="connsiteY250" fmla="*/ 1730702 h 2041852"/>
                    <a:gd name="connsiteX251" fmla="*/ 107950 w 2752725"/>
                    <a:gd name="connsiteY251" fmla="*/ 1714827 h 2041852"/>
                    <a:gd name="connsiteX252" fmla="*/ 60325 w 2752725"/>
                    <a:gd name="connsiteY252" fmla="*/ 1679902 h 2041852"/>
                    <a:gd name="connsiteX253" fmla="*/ 44450 w 2752725"/>
                    <a:gd name="connsiteY253" fmla="*/ 1660852 h 2041852"/>
                    <a:gd name="connsiteX254" fmla="*/ 44450 w 2752725"/>
                    <a:gd name="connsiteY254" fmla="*/ 1635452 h 2041852"/>
                    <a:gd name="connsiteX255" fmla="*/ 3175 w 2752725"/>
                    <a:gd name="connsiteY255" fmla="*/ 1625927 h 2041852"/>
                    <a:gd name="connsiteX256" fmla="*/ 12700 w 2752725"/>
                    <a:gd name="connsiteY256" fmla="*/ 1578302 h 2041852"/>
                    <a:gd name="connsiteX257" fmla="*/ 25400 w 2752725"/>
                    <a:gd name="connsiteY257" fmla="*/ 1559252 h 2041852"/>
                    <a:gd name="connsiteX258" fmla="*/ 19050 w 2752725"/>
                    <a:gd name="connsiteY258" fmla="*/ 1546552 h 2041852"/>
                    <a:gd name="connsiteX259" fmla="*/ 12700 w 2752725"/>
                    <a:gd name="connsiteY259" fmla="*/ 1537027 h 2041852"/>
                    <a:gd name="connsiteX260" fmla="*/ 22225 w 2752725"/>
                    <a:gd name="connsiteY260" fmla="*/ 1502102 h 2041852"/>
                    <a:gd name="connsiteX261" fmla="*/ 9525 w 2752725"/>
                    <a:gd name="connsiteY261" fmla="*/ 1432252 h 2041852"/>
                    <a:gd name="connsiteX262" fmla="*/ 12700 w 2752725"/>
                    <a:gd name="connsiteY262" fmla="*/ 1403677 h 2041852"/>
                    <a:gd name="connsiteX263" fmla="*/ 15875 w 2752725"/>
                    <a:gd name="connsiteY263" fmla="*/ 1390977 h 2041852"/>
                    <a:gd name="connsiteX264" fmla="*/ 22225 w 2752725"/>
                    <a:gd name="connsiteY264" fmla="*/ 1352877 h 2041852"/>
                    <a:gd name="connsiteX265" fmla="*/ 28575 w 2752725"/>
                    <a:gd name="connsiteY265" fmla="*/ 1343352 h 2041852"/>
                    <a:gd name="connsiteX266" fmla="*/ 34925 w 2752725"/>
                    <a:gd name="connsiteY266" fmla="*/ 1330652 h 2041852"/>
                    <a:gd name="connsiteX267" fmla="*/ 31750 w 2752725"/>
                    <a:gd name="connsiteY267" fmla="*/ 1314777 h 2041852"/>
                    <a:gd name="connsiteX268" fmla="*/ 28575 w 2752725"/>
                    <a:gd name="connsiteY268" fmla="*/ 1305252 h 2041852"/>
                    <a:gd name="connsiteX269" fmla="*/ 19050 w 2752725"/>
                    <a:gd name="connsiteY269" fmla="*/ 1302077 h 2041852"/>
                    <a:gd name="connsiteX270" fmla="*/ 44450 w 2752725"/>
                    <a:gd name="connsiteY270" fmla="*/ 1302077 h 2041852"/>
                    <a:gd name="connsiteX271" fmla="*/ 44450 w 2752725"/>
                    <a:gd name="connsiteY27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46100 w 2752725"/>
                    <a:gd name="connsiteY231" fmla="*/ 2029152 h 2041852"/>
                    <a:gd name="connsiteX232" fmla="*/ 527050 w 2752725"/>
                    <a:gd name="connsiteY232" fmla="*/ 2038677 h 2041852"/>
                    <a:gd name="connsiteX233" fmla="*/ 504825 w 2752725"/>
                    <a:gd name="connsiteY233" fmla="*/ 2006927 h 2041852"/>
                    <a:gd name="connsiteX234" fmla="*/ 479425 w 2752725"/>
                    <a:gd name="connsiteY234" fmla="*/ 2010102 h 2041852"/>
                    <a:gd name="connsiteX235" fmla="*/ 438150 w 2752725"/>
                    <a:gd name="connsiteY235" fmla="*/ 2000577 h 2041852"/>
                    <a:gd name="connsiteX236" fmla="*/ 428625 w 2752725"/>
                    <a:gd name="connsiteY236" fmla="*/ 2006927 h 2041852"/>
                    <a:gd name="connsiteX237" fmla="*/ 400050 w 2752725"/>
                    <a:gd name="connsiteY237" fmla="*/ 2003752 h 2041852"/>
                    <a:gd name="connsiteX238" fmla="*/ 387350 w 2752725"/>
                    <a:gd name="connsiteY238" fmla="*/ 2016452 h 2041852"/>
                    <a:gd name="connsiteX239" fmla="*/ 355600 w 2752725"/>
                    <a:gd name="connsiteY239" fmla="*/ 1984702 h 2041852"/>
                    <a:gd name="connsiteX240" fmla="*/ 333375 w 2752725"/>
                    <a:gd name="connsiteY240" fmla="*/ 1975177 h 2041852"/>
                    <a:gd name="connsiteX241" fmla="*/ 307975 w 2752725"/>
                    <a:gd name="connsiteY241" fmla="*/ 1962477 h 2041852"/>
                    <a:gd name="connsiteX242" fmla="*/ 288925 w 2752725"/>
                    <a:gd name="connsiteY242" fmla="*/ 1943427 h 2041852"/>
                    <a:gd name="connsiteX243" fmla="*/ 285750 w 2752725"/>
                    <a:gd name="connsiteY243" fmla="*/ 1908502 h 2041852"/>
                    <a:gd name="connsiteX244" fmla="*/ 254000 w 2752725"/>
                    <a:gd name="connsiteY244" fmla="*/ 1867227 h 2041852"/>
                    <a:gd name="connsiteX245" fmla="*/ 231775 w 2752725"/>
                    <a:gd name="connsiteY245" fmla="*/ 1841827 h 2041852"/>
                    <a:gd name="connsiteX246" fmla="*/ 206375 w 2752725"/>
                    <a:gd name="connsiteY246" fmla="*/ 1822777 h 2041852"/>
                    <a:gd name="connsiteX247" fmla="*/ 203200 w 2752725"/>
                    <a:gd name="connsiteY247" fmla="*/ 1816427 h 2041852"/>
                    <a:gd name="connsiteX248" fmla="*/ 180975 w 2752725"/>
                    <a:gd name="connsiteY248" fmla="*/ 1784677 h 2041852"/>
                    <a:gd name="connsiteX249" fmla="*/ 155575 w 2752725"/>
                    <a:gd name="connsiteY249" fmla="*/ 1768802 h 2041852"/>
                    <a:gd name="connsiteX250" fmla="*/ 120650 w 2752725"/>
                    <a:gd name="connsiteY250" fmla="*/ 1730702 h 2041852"/>
                    <a:gd name="connsiteX251" fmla="*/ 107950 w 2752725"/>
                    <a:gd name="connsiteY251" fmla="*/ 1714827 h 2041852"/>
                    <a:gd name="connsiteX252" fmla="*/ 60325 w 2752725"/>
                    <a:gd name="connsiteY252" fmla="*/ 1679902 h 2041852"/>
                    <a:gd name="connsiteX253" fmla="*/ 44450 w 2752725"/>
                    <a:gd name="connsiteY253" fmla="*/ 1660852 h 2041852"/>
                    <a:gd name="connsiteX254" fmla="*/ 44450 w 2752725"/>
                    <a:gd name="connsiteY254" fmla="*/ 1635452 h 2041852"/>
                    <a:gd name="connsiteX255" fmla="*/ 3175 w 2752725"/>
                    <a:gd name="connsiteY255" fmla="*/ 1625927 h 2041852"/>
                    <a:gd name="connsiteX256" fmla="*/ 12700 w 2752725"/>
                    <a:gd name="connsiteY256" fmla="*/ 1578302 h 2041852"/>
                    <a:gd name="connsiteX257" fmla="*/ 25400 w 2752725"/>
                    <a:gd name="connsiteY257" fmla="*/ 1559252 h 2041852"/>
                    <a:gd name="connsiteX258" fmla="*/ 19050 w 2752725"/>
                    <a:gd name="connsiteY258" fmla="*/ 1546552 h 2041852"/>
                    <a:gd name="connsiteX259" fmla="*/ 12700 w 2752725"/>
                    <a:gd name="connsiteY259" fmla="*/ 1537027 h 2041852"/>
                    <a:gd name="connsiteX260" fmla="*/ 22225 w 2752725"/>
                    <a:gd name="connsiteY260" fmla="*/ 1502102 h 2041852"/>
                    <a:gd name="connsiteX261" fmla="*/ 9525 w 2752725"/>
                    <a:gd name="connsiteY261" fmla="*/ 1432252 h 2041852"/>
                    <a:gd name="connsiteX262" fmla="*/ 12700 w 2752725"/>
                    <a:gd name="connsiteY262" fmla="*/ 1403677 h 2041852"/>
                    <a:gd name="connsiteX263" fmla="*/ 15875 w 2752725"/>
                    <a:gd name="connsiteY263" fmla="*/ 1390977 h 2041852"/>
                    <a:gd name="connsiteX264" fmla="*/ 22225 w 2752725"/>
                    <a:gd name="connsiteY264" fmla="*/ 1352877 h 2041852"/>
                    <a:gd name="connsiteX265" fmla="*/ 28575 w 2752725"/>
                    <a:gd name="connsiteY265" fmla="*/ 1343352 h 2041852"/>
                    <a:gd name="connsiteX266" fmla="*/ 34925 w 2752725"/>
                    <a:gd name="connsiteY266" fmla="*/ 1330652 h 2041852"/>
                    <a:gd name="connsiteX267" fmla="*/ 31750 w 2752725"/>
                    <a:gd name="connsiteY267" fmla="*/ 1314777 h 2041852"/>
                    <a:gd name="connsiteX268" fmla="*/ 28575 w 2752725"/>
                    <a:gd name="connsiteY268" fmla="*/ 1305252 h 2041852"/>
                    <a:gd name="connsiteX269" fmla="*/ 19050 w 2752725"/>
                    <a:gd name="connsiteY269" fmla="*/ 1302077 h 2041852"/>
                    <a:gd name="connsiteX270" fmla="*/ 44450 w 2752725"/>
                    <a:gd name="connsiteY270" fmla="*/ 1302077 h 2041852"/>
                    <a:gd name="connsiteX271" fmla="*/ 44450 w 2752725"/>
                    <a:gd name="connsiteY27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58800 w 2752725"/>
                    <a:gd name="connsiteY230" fmla="*/ 2000577 h 2041852"/>
                    <a:gd name="connsiteX231" fmla="*/ 546100 w 2752725"/>
                    <a:gd name="connsiteY231" fmla="*/ 2029152 h 2041852"/>
                    <a:gd name="connsiteX232" fmla="*/ 517525 w 2752725"/>
                    <a:gd name="connsiteY232" fmla="*/ 2025977 h 2041852"/>
                    <a:gd name="connsiteX233" fmla="*/ 504825 w 2752725"/>
                    <a:gd name="connsiteY233" fmla="*/ 2006927 h 2041852"/>
                    <a:gd name="connsiteX234" fmla="*/ 479425 w 2752725"/>
                    <a:gd name="connsiteY234" fmla="*/ 2010102 h 2041852"/>
                    <a:gd name="connsiteX235" fmla="*/ 438150 w 2752725"/>
                    <a:gd name="connsiteY235" fmla="*/ 2000577 h 2041852"/>
                    <a:gd name="connsiteX236" fmla="*/ 428625 w 2752725"/>
                    <a:gd name="connsiteY236" fmla="*/ 2006927 h 2041852"/>
                    <a:gd name="connsiteX237" fmla="*/ 400050 w 2752725"/>
                    <a:gd name="connsiteY237" fmla="*/ 2003752 h 2041852"/>
                    <a:gd name="connsiteX238" fmla="*/ 387350 w 2752725"/>
                    <a:gd name="connsiteY238" fmla="*/ 2016452 h 2041852"/>
                    <a:gd name="connsiteX239" fmla="*/ 355600 w 2752725"/>
                    <a:gd name="connsiteY239" fmla="*/ 1984702 h 2041852"/>
                    <a:gd name="connsiteX240" fmla="*/ 333375 w 2752725"/>
                    <a:gd name="connsiteY240" fmla="*/ 1975177 h 2041852"/>
                    <a:gd name="connsiteX241" fmla="*/ 307975 w 2752725"/>
                    <a:gd name="connsiteY241" fmla="*/ 1962477 h 2041852"/>
                    <a:gd name="connsiteX242" fmla="*/ 288925 w 2752725"/>
                    <a:gd name="connsiteY242" fmla="*/ 1943427 h 2041852"/>
                    <a:gd name="connsiteX243" fmla="*/ 285750 w 2752725"/>
                    <a:gd name="connsiteY243" fmla="*/ 1908502 h 2041852"/>
                    <a:gd name="connsiteX244" fmla="*/ 254000 w 2752725"/>
                    <a:gd name="connsiteY244" fmla="*/ 1867227 h 2041852"/>
                    <a:gd name="connsiteX245" fmla="*/ 231775 w 2752725"/>
                    <a:gd name="connsiteY245" fmla="*/ 1841827 h 2041852"/>
                    <a:gd name="connsiteX246" fmla="*/ 206375 w 2752725"/>
                    <a:gd name="connsiteY246" fmla="*/ 1822777 h 2041852"/>
                    <a:gd name="connsiteX247" fmla="*/ 203200 w 2752725"/>
                    <a:gd name="connsiteY247" fmla="*/ 1816427 h 2041852"/>
                    <a:gd name="connsiteX248" fmla="*/ 180975 w 2752725"/>
                    <a:gd name="connsiteY248" fmla="*/ 1784677 h 2041852"/>
                    <a:gd name="connsiteX249" fmla="*/ 155575 w 2752725"/>
                    <a:gd name="connsiteY249" fmla="*/ 1768802 h 2041852"/>
                    <a:gd name="connsiteX250" fmla="*/ 120650 w 2752725"/>
                    <a:gd name="connsiteY250" fmla="*/ 1730702 h 2041852"/>
                    <a:gd name="connsiteX251" fmla="*/ 107950 w 2752725"/>
                    <a:gd name="connsiteY251" fmla="*/ 1714827 h 2041852"/>
                    <a:gd name="connsiteX252" fmla="*/ 60325 w 2752725"/>
                    <a:gd name="connsiteY252" fmla="*/ 1679902 h 2041852"/>
                    <a:gd name="connsiteX253" fmla="*/ 44450 w 2752725"/>
                    <a:gd name="connsiteY253" fmla="*/ 1660852 h 2041852"/>
                    <a:gd name="connsiteX254" fmla="*/ 44450 w 2752725"/>
                    <a:gd name="connsiteY254" fmla="*/ 1635452 h 2041852"/>
                    <a:gd name="connsiteX255" fmla="*/ 3175 w 2752725"/>
                    <a:gd name="connsiteY255" fmla="*/ 1625927 h 2041852"/>
                    <a:gd name="connsiteX256" fmla="*/ 12700 w 2752725"/>
                    <a:gd name="connsiteY256" fmla="*/ 1578302 h 2041852"/>
                    <a:gd name="connsiteX257" fmla="*/ 25400 w 2752725"/>
                    <a:gd name="connsiteY257" fmla="*/ 1559252 h 2041852"/>
                    <a:gd name="connsiteX258" fmla="*/ 19050 w 2752725"/>
                    <a:gd name="connsiteY258" fmla="*/ 1546552 h 2041852"/>
                    <a:gd name="connsiteX259" fmla="*/ 12700 w 2752725"/>
                    <a:gd name="connsiteY259" fmla="*/ 1537027 h 2041852"/>
                    <a:gd name="connsiteX260" fmla="*/ 22225 w 2752725"/>
                    <a:gd name="connsiteY260" fmla="*/ 1502102 h 2041852"/>
                    <a:gd name="connsiteX261" fmla="*/ 9525 w 2752725"/>
                    <a:gd name="connsiteY261" fmla="*/ 1432252 h 2041852"/>
                    <a:gd name="connsiteX262" fmla="*/ 12700 w 2752725"/>
                    <a:gd name="connsiteY262" fmla="*/ 1403677 h 2041852"/>
                    <a:gd name="connsiteX263" fmla="*/ 15875 w 2752725"/>
                    <a:gd name="connsiteY263" fmla="*/ 1390977 h 2041852"/>
                    <a:gd name="connsiteX264" fmla="*/ 22225 w 2752725"/>
                    <a:gd name="connsiteY264" fmla="*/ 1352877 h 2041852"/>
                    <a:gd name="connsiteX265" fmla="*/ 28575 w 2752725"/>
                    <a:gd name="connsiteY265" fmla="*/ 1343352 h 2041852"/>
                    <a:gd name="connsiteX266" fmla="*/ 34925 w 2752725"/>
                    <a:gd name="connsiteY266" fmla="*/ 1330652 h 2041852"/>
                    <a:gd name="connsiteX267" fmla="*/ 31750 w 2752725"/>
                    <a:gd name="connsiteY267" fmla="*/ 1314777 h 2041852"/>
                    <a:gd name="connsiteX268" fmla="*/ 28575 w 2752725"/>
                    <a:gd name="connsiteY268" fmla="*/ 1305252 h 2041852"/>
                    <a:gd name="connsiteX269" fmla="*/ 19050 w 2752725"/>
                    <a:gd name="connsiteY269" fmla="*/ 1302077 h 2041852"/>
                    <a:gd name="connsiteX270" fmla="*/ 44450 w 2752725"/>
                    <a:gd name="connsiteY270" fmla="*/ 1302077 h 2041852"/>
                    <a:gd name="connsiteX271" fmla="*/ 44450 w 2752725"/>
                    <a:gd name="connsiteY271" fmla="*/ 1302077 h 2041852"/>
                    <a:gd name="connsiteX0" fmla="*/ 0 w 2752725"/>
                    <a:gd name="connsiteY0" fmla="*/ 1337002 h 2041852"/>
                    <a:gd name="connsiteX1" fmla="*/ 660400 w 2752725"/>
                    <a:gd name="connsiteY1" fmla="*/ 174952 h 2041852"/>
                    <a:gd name="connsiteX2" fmla="*/ 1155700 w 2752725"/>
                    <a:gd name="connsiteY2" fmla="*/ 117802 h 2041852"/>
                    <a:gd name="connsiteX3" fmla="*/ 1130300 w 2752725"/>
                    <a:gd name="connsiteY3" fmla="*/ 108277 h 2041852"/>
                    <a:gd name="connsiteX4" fmla="*/ 1117600 w 2752725"/>
                    <a:gd name="connsiteY4" fmla="*/ 105102 h 2041852"/>
                    <a:gd name="connsiteX5" fmla="*/ 1127125 w 2752725"/>
                    <a:gd name="connsiteY5" fmla="*/ 101927 h 2041852"/>
                    <a:gd name="connsiteX6" fmla="*/ 1136650 w 2752725"/>
                    <a:gd name="connsiteY6" fmla="*/ 95577 h 2041852"/>
                    <a:gd name="connsiteX7" fmla="*/ 1152525 w 2752725"/>
                    <a:gd name="connsiteY7" fmla="*/ 79702 h 2041852"/>
                    <a:gd name="connsiteX8" fmla="*/ 1158875 w 2752725"/>
                    <a:gd name="connsiteY8" fmla="*/ 70177 h 2041852"/>
                    <a:gd name="connsiteX9" fmla="*/ 1162050 w 2752725"/>
                    <a:gd name="connsiteY9" fmla="*/ 54302 h 2041852"/>
                    <a:gd name="connsiteX10" fmla="*/ 1187450 w 2752725"/>
                    <a:gd name="connsiteY10" fmla="*/ 32077 h 2041852"/>
                    <a:gd name="connsiteX11" fmla="*/ 1196975 w 2752725"/>
                    <a:gd name="connsiteY11" fmla="*/ 22552 h 2041852"/>
                    <a:gd name="connsiteX12" fmla="*/ 1200150 w 2752725"/>
                    <a:gd name="connsiteY12" fmla="*/ 13027 h 2041852"/>
                    <a:gd name="connsiteX13" fmla="*/ 1203325 w 2752725"/>
                    <a:gd name="connsiteY13" fmla="*/ 327 h 2041852"/>
                    <a:gd name="connsiteX14" fmla="*/ 1222375 w 2752725"/>
                    <a:gd name="connsiteY14" fmla="*/ 6677 h 2041852"/>
                    <a:gd name="connsiteX15" fmla="*/ 1238250 w 2752725"/>
                    <a:gd name="connsiteY15" fmla="*/ 9852 h 2041852"/>
                    <a:gd name="connsiteX16" fmla="*/ 1247775 w 2752725"/>
                    <a:gd name="connsiteY16" fmla="*/ 13027 h 2041852"/>
                    <a:gd name="connsiteX17" fmla="*/ 1270000 w 2752725"/>
                    <a:gd name="connsiteY17" fmla="*/ 16202 h 2041852"/>
                    <a:gd name="connsiteX18" fmla="*/ 1298575 w 2752725"/>
                    <a:gd name="connsiteY18" fmla="*/ 22552 h 2041852"/>
                    <a:gd name="connsiteX19" fmla="*/ 1308100 w 2752725"/>
                    <a:gd name="connsiteY19" fmla="*/ 28902 h 2041852"/>
                    <a:gd name="connsiteX20" fmla="*/ 1323975 w 2752725"/>
                    <a:gd name="connsiteY20" fmla="*/ 32077 h 2041852"/>
                    <a:gd name="connsiteX21" fmla="*/ 1343025 w 2752725"/>
                    <a:gd name="connsiteY21" fmla="*/ 38427 h 2041852"/>
                    <a:gd name="connsiteX22" fmla="*/ 1358900 w 2752725"/>
                    <a:gd name="connsiteY22" fmla="*/ 44777 h 2041852"/>
                    <a:gd name="connsiteX23" fmla="*/ 1368425 w 2752725"/>
                    <a:gd name="connsiteY23" fmla="*/ 51127 h 2041852"/>
                    <a:gd name="connsiteX24" fmla="*/ 1381125 w 2752725"/>
                    <a:gd name="connsiteY24" fmla="*/ 54302 h 2041852"/>
                    <a:gd name="connsiteX25" fmla="*/ 1390650 w 2752725"/>
                    <a:gd name="connsiteY25" fmla="*/ 57477 h 2041852"/>
                    <a:gd name="connsiteX26" fmla="*/ 1419225 w 2752725"/>
                    <a:gd name="connsiteY26" fmla="*/ 70177 h 2041852"/>
                    <a:gd name="connsiteX27" fmla="*/ 1438275 w 2752725"/>
                    <a:gd name="connsiteY27" fmla="*/ 73352 h 2041852"/>
                    <a:gd name="connsiteX28" fmla="*/ 1463675 w 2752725"/>
                    <a:gd name="connsiteY28" fmla="*/ 89227 h 2041852"/>
                    <a:gd name="connsiteX29" fmla="*/ 1473200 w 2752725"/>
                    <a:gd name="connsiteY29" fmla="*/ 92402 h 2041852"/>
                    <a:gd name="connsiteX30" fmla="*/ 1482725 w 2752725"/>
                    <a:gd name="connsiteY30" fmla="*/ 98752 h 2041852"/>
                    <a:gd name="connsiteX31" fmla="*/ 1495425 w 2752725"/>
                    <a:gd name="connsiteY31" fmla="*/ 101927 h 2041852"/>
                    <a:gd name="connsiteX32" fmla="*/ 1511300 w 2752725"/>
                    <a:gd name="connsiteY32" fmla="*/ 108277 h 2041852"/>
                    <a:gd name="connsiteX33" fmla="*/ 1524000 w 2752725"/>
                    <a:gd name="connsiteY33" fmla="*/ 114627 h 2041852"/>
                    <a:gd name="connsiteX34" fmla="*/ 1549400 w 2752725"/>
                    <a:gd name="connsiteY34" fmla="*/ 120977 h 2041852"/>
                    <a:gd name="connsiteX35" fmla="*/ 1565275 w 2752725"/>
                    <a:gd name="connsiteY35" fmla="*/ 127327 h 2041852"/>
                    <a:gd name="connsiteX36" fmla="*/ 1577975 w 2752725"/>
                    <a:gd name="connsiteY36" fmla="*/ 133677 h 2041852"/>
                    <a:gd name="connsiteX37" fmla="*/ 1590675 w 2752725"/>
                    <a:gd name="connsiteY37" fmla="*/ 136852 h 2041852"/>
                    <a:gd name="connsiteX38" fmla="*/ 1619250 w 2752725"/>
                    <a:gd name="connsiteY38" fmla="*/ 146377 h 2041852"/>
                    <a:gd name="connsiteX39" fmla="*/ 1647825 w 2752725"/>
                    <a:gd name="connsiteY39" fmla="*/ 162252 h 2041852"/>
                    <a:gd name="connsiteX40" fmla="*/ 1682750 w 2752725"/>
                    <a:gd name="connsiteY40" fmla="*/ 174952 h 2041852"/>
                    <a:gd name="connsiteX41" fmla="*/ 1711325 w 2752725"/>
                    <a:gd name="connsiteY41" fmla="*/ 184477 h 2041852"/>
                    <a:gd name="connsiteX42" fmla="*/ 1739900 w 2752725"/>
                    <a:gd name="connsiteY42" fmla="*/ 194002 h 2041852"/>
                    <a:gd name="connsiteX43" fmla="*/ 1752600 w 2752725"/>
                    <a:gd name="connsiteY43" fmla="*/ 197177 h 2041852"/>
                    <a:gd name="connsiteX44" fmla="*/ 1787525 w 2752725"/>
                    <a:gd name="connsiteY44" fmla="*/ 206702 h 2041852"/>
                    <a:gd name="connsiteX45" fmla="*/ 1800225 w 2752725"/>
                    <a:gd name="connsiteY45" fmla="*/ 213052 h 2041852"/>
                    <a:gd name="connsiteX46" fmla="*/ 1822450 w 2752725"/>
                    <a:gd name="connsiteY46" fmla="*/ 216227 h 2041852"/>
                    <a:gd name="connsiteX47" fmla="*/ 1863725 w 2752725"/>
                    <a:gd name="connsiteY47" fmla="*/ 225752 h 2041852"/>
                    <a:gd name="connsiteX48" fmla="*/ 1882775 w 2752725"/>
                    <a:gd name="connsiteY48" fmla="*/ 232102 h 2041852"/>
                    <a:gd name="connsiteX49" fmla="*/ 1901825 w 2752725"/>
                    <a:gd name="connsiteY49" fmla="*/ 235277 h 2041852"/>
                    <a:gd name="connsiteX50" fmla="*/ 1936750 w 2752725"/>
                    <a:gd name="connsiteY50" fmla="*/ 244802 h 2041852"/>
                    <a:gd name="connsiteX51" fmla="*/ 1949450 w 2752725"/>
                    <a:gd name="connsiteY51" fmla="*/ 251152 h 2041852"/>
                    <a:gd name="connsiteX52" fmla="*/ 1965325 w 2752725"/>
                    <a:gd name="connsiteY52" fmla="*/ 254327 h 2041852"/>
                    <a:gd name="connsiteX53" fmla="*/ 1978025 w 2752725"/>
                    <a:gd name="connsiteY53" fmla="*/ 263852 h 2041852"/>
                    <a:gd name="connsiteX54" fmla="*/ 1997075 w 2752725"/>
                    <a:gd name="connsiteY54" fmla="*/ 270202 h 2041852"/>
                    <a:gd name="connsiteX55" fmla="*/ 2009775 w 2752725"/>
                    <a:gd name="connsiteY55" fmla="*/ 276552 h 2041852"/>
                    <a:gd name="connsiteX56" fmla="*/ 2019300 w 2752725"/>
                    <a:gd name="connsiteY56" fmla="*/ 279727 h 2041852"/>
                    <a:gd name="connsiteX57" fmla="*/ 2047875 w 2752725"/>
                    <a:gd name="connsiteY57" fmla="*/ 301952 h 2041852"/>
                    <a:gd name="connsiteX58" fmla="*/ 2057400 w 2752725"/>
                    <a:gd name="connsiteY58" fmla="*/ 317827 h 2041852"/>
                    <a:gd name="connsiteX59" fmla="*/ 2060575 w 2752725"/>
                    <a:gd name="connsiteY59" fmla="*/ 327352 h 2041852"/>
                    <a:gd name="connsiteX60" fmla="*/ 2079625 w 2752725"/>
                    <a:gd name="connsiteY60" fmla="*/ 352752 h 2041852"/>
                    <a:gd name="connsiteX61" fmla="*/ 2089150 w 2752725"/>
                    <a:gd name="connsiteY61" fmla="*/ 371802 h 2041852"/>
                    <a:gd name="connsiteX62" fmla="*/ 2098675 w 2752725"/>
                    <a:gd name="connsiteY62" fmla="*/ 374977 h 2041852"/>
                    <a:gd name="connsiteX63" fmla="*/ 2108200 w 2752725"/>
                    <a:gd name="connsiteY63" fmla="*/ 381327 h 2041852"/>
                    <a:gd name="connsiteX64" fmla="*/ 2133600 w 2752725"/>
                    <a:gd name="connsiteY64" fmla="*/ 387677 h 2041852"/>
                    <a:gd name="connsiteX65" fmla="*/ 2159000 w 2752725"/>
                    <a:gd name="connsiteY65" fmla="*/ 403552 h 2041852"/>
                    <a:gd name="connsiteX66" fmla="*/ 2181225 w 2752725"/>
                    <a:gd name="connsiteY66" fmla="*/ 409902 h 2041852"/>
                    <a:gd name="connsiteX67" fmla="*/ 2203450 w 2752725"/>
                    <a:gd name="connsiteY67" fmla="*/ 416252 h 2041852"/>
                    <a:gd name="connsiteX68" fmla="*/ 2225675 w 2752725"/>
                    <a:gd name="connsiteY68" fmla="*/ 422602 h 2041852"/>
                    <a:gd name="connsiteX69" fmla="*/ 2235200 w 2752725"/>
                    <a:gd name="connsiteY69" fmla="*/ 432127 h 2041852"/>
                    <a:gd name="connsiteX70" fmla="*/ 2273300 w 2752725"/>
                    <a:gd name="connsiteY70" fmla="*/ 441652 h 2041852"/>
                    <a:gd name="connsiteX71" fmla="*/ 2282825 w 2752725"/>
                    <a:gd name="connsiteY71" fmla="*/ 448002 h 2041852"/>
                    <a:gd name="connsiteX72" fmla="*/ 2286000 w 2752725"/>
                    <a:gd name="connsiteY72" fmla="*/ 457527 h 2041852"/>
                    <a:gd name="connsiteX73" fmla="*/ 2292350 w 2752725"/>
                    <a:gd name="connsiteY73" fmla="*/ 467052 h 2041852"/>
                    <a:gd name="connsiteX74" fmla="*/ 2311400 w 2752725"/>
                    <a:gd name="connsiteY74" fmla="*/ 482927 h 2041852"/>
                    <a:gd name="connsiteX75" fmla="*/ 2336800 w 2752725"/>
                    <a:gd name="connsiteY75" fmla="*/ 495627 h 2041852"/>
                    <a:gd name="connsiteX76" fmla="*/ 2349500 w 2752725"/>
                    <a:gd name="connsiteY76" fmla="*/ 498802 h 2041852"/>
                    <a:gd name="connsiteX77" fmla="*/ 2362200 w 2752725"/>
                    <a:gd name="connsiteY77" fmla="*/ 511502 h 2041852"/>
                    <a:gd name="connsiteX78" fmla="*/ 2381250 w 2752725"/>
                    <a:gd name="connsiteY78" fmla="*/ 524202 h 2041852"/>
                    <a:gd name="connsiteX79" fmla="*/ 2390775 w 2752725"/>
                    <a:gd name="connsiteY79" fmla="*/ 530552 h 2041852"/>
                    <a:gd name="connsiteX80" fmla="*/ 2406650 w 2752725"/>
                    <a:gd name="connsiteY80" fmla="*/ 533727 h 2041852"/>
                    <a:gd name="connsiteX81" fmla="*/ 2441575 w 2752725"/>
                    <a:gd name="connsiteY81" fmla="*/ 540077 h 2041852"/>
                    <a:gd name="connsiteX82" fmla="*/ 2460625 w 2752725"/>
                    <a:gd name="connsiteY82" fmla="*/ 546427 h 2041852"/>
                    <a:gd name="connsiteX83" fmla="*/ 2482850 w 2752725"/>
                    <a:gd name="connsiteY83" fmla="*/ 555952 h 2041852"/>
                    <a:gd name="connsiteX84" fmla="*/ 2492375 w 2752725"/>
                    <a:gd name="connsiteY84" fmla="*/ 565477 h 2041852"/>
                    <a:gd name="connsiteX85" fmla="*/ 2501900 w 2752725"/>
                    <a:gd name="connsiteY85" fmla="*/ 571827 h 2041852"/>
                    <a:gd name="connsiteX86" fmla="*/ 2530475 w 2752725"/>
                    <a:gd name="connsiteY86" fmla="*/ 590877 h 2041852"/>
                    <a:gd name="connsiteX87" fmla="*/ 2546350 w 2752725"/>
                    <a:gd name="connsiteY87" fmla="*/ 603577 h 2041852"/>
                    <a:gd name="connsiteX88" fmla="*/ 2568575 w 2752725"/>
                    <a:gd name="connsiteY88" fmla="*/ 619452 h 2041852"/>
                    <a:gd name="connsiteX89" fmla="*/ 2578100 w 2752725"/>
                    <a:gd name="connsiteY89" fmla="*/ 628977 h 2041852"/>
                    <a:gd name="connsiteX90" fmla="*/ 2590800 w 2752725"/>
                    <a:gd name="connsiteY90" fmla="*/ 635327 h 2041852"/>
                    <a:gd name="connsiteX91" fmla="*/ 2597150 w 2752725"/>
                    <a:gd name="connsiteY91" fmla="*/ 644852 h 2041852"/>
                    <a:gd name="connsiteX92" fmla="*/ 2606675 w 2752725"/>
                    <a:gd name="connsiteY92" fmla="*/ 648027 h 2041852"/>
                    <a:gd name="connsiteX93" fmla="*/ 2616200 w 2752725"/>
                    <a:gd name="connsiteY93" fmla="*/ 654377 h 2041852"/>
                    <a:gd name="connsiteX94" fmla="*/ 2625725 w 2752725"/>
                    <a:gd name="connsiteY94" fmla="*/ 657552 h 2041852"/>
                    <a:gd name="connsiteX95" fmla="*/ 2647950 w 2752725"/>
                    <a:gd name="connsiteY95" fmla="*/ 673427 h 2041852"/>
                    <a:gd name="connsiteX96" fmla="*/ 2670175 w 2752725"/>
                    <a:gd name="connsiteY96" fmla="*/ 702002 h 2041852"/>
                    <a:gd name="connsiteX97" fmla="*/ 2695575 w 2752725"/>
                    <a:gd name="connsiteY97" fmla="*/ 717877 h 2041852"/>
                    <a:gd name="connsiteX98" fmla="*/ 2717800 w 2752725"/>
                    <a:gd name="connsiteY98" fmla="*/ 736927 h 2041852"/>
                    <a:gd name="connsiteX99" fmla="*/ 2733675 w 2752725"/>
                    <a:gd name="connsiteY99" fmla="*/ 755977 h 2041852"/>
                    <a:gd name="connsiteX100" fmla="*/ 2743200 w 2752725"/>
                    <a:gd name="connsiteY100" fmla="*/ 762327 h 2041852"/>
                    <a:gd name="connsiteX101" fmla="*/ 2749550 w 2752725"/>
                    <a:gd name="connsiteY101" fmla="*/ 771852 h 2041852"/>
                    <a:gd name="connsiteX102" fmla="*/ 2752725 w 2752725"/>
                    <a:gd name="connsiteY102" fmla="*/ 787727 h 2041852"/>
                    <a:gd name="connsiteX103" fmla="*/ 2743200 w 2752725"/>
                    <a:gd name="connsiteY103" fmla="*/ 851227 h 2041852"/>
                    <a:gd name="connsiteX104" fmla="*/ 2740025 w 2752725"/>
                    <a:gd name="connsiteY104" fmla="*/ 860752 h 2041852"/>
                    <a:gd name="connsiteX105" fmla="*/ 2736850 w 2752725"/>
                    <a:gd name="connsiteY105" fmla="*/ 870277 h 2041852"/>
                    <a:gd name="connsiteX106" fmla="*/ 2705100 w 2752725"/>
                    <a:gd name="connsiteY106" fmla="*/ 889327 h 2041852"/>
                    <a:gd name="connsiteX107" fmla="*/ 2695575 w 2752725"/>
                    <a:gd name="connsiteY107" fmla="*/ 892502 h 2041852"/>
                    <a:gd name="connsiteX108" fmla="*/ 2673350 w 2752725"/>
                    <a:gd name="connsiteY108" fmla="*/ 911552 h 2041852"/>
                    <a:gd name="connsiteX109" fmla="*/ 2663825 w 2752725"/>
                    <a:gd name="connsiteY109" fmla="*/ 914727 h 2041852"/>
                    <a:gd name="connsiteX110" fmla="*/ 2654300 w 2752725"/>
                    <a:gd name="connsiteY110" fmla="*/ 911552 h 2041852"/>
                    <a:gd name="connsiteX111" fmla="*/ 2632075 w 2752725"/>
                    <a:gd name="connsiteY111" fmla="*/ 914727 h 2041852"/>
                    <a:gd name="connsiteX112" fmla="*/ 2622550 w 2752725"/>
                    <a:gd name="connsiteY112" fmla="*/ 921077 h 2041852"/>
                    <a:gd name="connsiteX113" fmla="*/ 2606675 w 2752725"/>
                    <a:gd name="connsiteY113" fmla="*/ 933777 h 2041852"/>
                    <a:gd name="connsiteX114" fmla="*/ 2600325 w 2752725"/>
                    <a:gd name="connsiteY114" fmla="*/ 943302 h 2041852"/>
                    <a:gd name="connsiteX115" fmla="*/ 2581275 w 2752725"/>
                    <a:gd name="connsiteY115" fmla="*/ 946477 h 2041852"/>
                    <a:gd name="connsiteX116" fmla="*/ 2559050 w 2752725"/>
                    <a:gd name="connsiteY116" fmla="*/ 956002 h 2041852"/>
                    <a:gd name="connsiteX117" fmla="*/ 2549525 w 2752725"/>
                    <a:gd name="connsiteY117" fmla="*/ 959177 h 2041852"/>
                    <a:gd name="connsiteX118" fmla="*/ 2543175 w 2752725"/>
                    <a:gd name="connsiteY118" fmla="*/ 975052 h 2041852"/>
                    <a:gd name="connsiteX119" fmla="*/ 2530475 w 2752725"/>
                    <a:gd name="connsiteY119" fmla="*/ 984577 h 2041852"/>
                    <a:gd name="connsiteX120" fmla="*/ 2520950 w 2752725"/>
                    <a:gd name="connsiteY120" fmla="*/ 994102 h 2041852"/>
                    <a:gd name="connsiteX121" fmla="*/ 2517775 w 2752725"/>
                    <a:gd name="connsiteY121" fmla="*/ 1003627 h 2041852"/>
                    <a:gd name="connsiteX122" fmla="*/ 2508250 w 2752725"/>
                    <a:gd name="connsiteY122" fmla="*/ 1006802 h 2041852"/>
                    <a:gd name="connsiteX123" fmla="*/ 2495550 w 2752725"/>
                    <a:gd name="connsiteY123" fmla="*/ 1016327 h 2041852"/>
                    <a:gd name="connsiteX124" fmla="*/ 2476500 w 2752725"/>
                    <a:gd name="connsiteY124" fmla="*/ 1035377 h 2041852"/>
                    <a:gd name="connsiteX125" fmla="*/ 2435225 w 2752725"/>
                    <a:gd name="connsiteY125" fmla="*/ 1048077 h 2041852"/>
                    <a:gd name="connsiteX126" fmla="*/ 2419350 w 2752725"/>
                    <a:gd name="connsiteY126" fmla="*/ 1067127 h 2041852"/>
                    <a:gd name="connsiteX127" fmla="*/ 2409825 w 2752725"/>
                    <a:gd name="connsiteY127" fmla="*/ 1076652 h 2041852"/>
                    <a:gd name="connsiteX128" fmla="*/ 2390775 w 2752725"/>
                    <a:gd name="connsiteY128" fmla="*/ 1102052 h 2041852"/>
                    <a:gd name="connsiteX129" fmla="*/ 2359025 w 2752725"/>
                    <a:gd name="connsiteY129" fmla="*/ 1117927 h 2041852"/>
                    <a:gd name="connsiteX130" fmla="*/ 2339975 w 2752725"/>
                    <a:gd name="connsiteY130" fmla="*/ 1136977 h 2041852"/>
                    <a:gd name="connsiteX131" fmla="*/ 2311400 w 2752725"/>
                    <a:gd name="connsiteY131" fmla="*/ 1146502 h 2041852"/>
                    <a:gd name="connsiteX132" fmla="*/ 2276475 w 2752725"/>
                    <a:gd name="connsiteY132" fmla="*/ 1156027 h 2041852"/>
                    <a:gd name="connsiteX133" fmla="*/ 2247900 w 2752725"/>
                    <a:gd name="connsiteY133" fmla="*/ 1159202 h 2041852"/>
                    <a:gd name="connsiteX134" fmla="*/ 2228850 w 2752725"/>
                    <a:gd name="connsiteY134" fmla="*/ 1165552 h 2041852"/>
                    <a:gd name="connsiteX135" fmla="*/ 2212975 w 2752725"/>
                    <a:gd name="connsiteY135" fmla="*/ 1168727 h 2041852"/>
                    <a:gd name="connsiteX136" fmla="*/ 2197100 w 2752725"/>
                    <a:gd name="connsiteY136" fmla="*/ 1175077 h 2041852"/>
                    <a:gd name="connsiteX137" fmla="*/ 2178050 w 2752725"/>
                    <a:gd name="connsiteY137" fmla="*/ 1181427 h 2041852"/>
                    <a:gd name="connsiteX138" fmla="*/ 2152650 w 2752725"/>
                    <a:gd name="connsiteY138" fmla="*/ 1194127 h 2041852"/>
                    <a:gd name="connsiteX139" fmla="*/ 2120900 w 2752725"/>
                    <a:gd name="connsiteY139" fmla="*/ 1210002 h 2041852"/>
                    <a:gd name="connsiteX140" fmla="*/ 2111375 w 2752725"/>
                    <a:gd name="connsiteY140" fmla="*/ 1213177 h 2041852"/>
                    <a:gd name="connsiteX141" fmla="*/ 2095500 w 2752725"/>
                    <a:gd name="connsiteY141" fmla="*/ 1229052 h 2041852"/>
                    <a:gd name="connsiteX142" fmla="*/ 2079625 w 2752725"/>
                    <a:gd name="connsiteY142" fmla="*/ 1241752 h 2041852"/>
                    <a:gd name="connsiteX143" fmla="*/ 2070100 w 2752725"/>
                    <a:gd name="connsiteY143" fmla="*/ 1251277 h 2041852"/>
                    <a:gd name="connsiteX144" fmla="*/ 2051050 w 2752725"/>
                    <a:gd name="connsiteY144" fmla="*/ 1257627 h 2041852"/>
                    <a:gd name="connsiteX145" fmla="*/ 2003425 w 2752725"/>
                    <a:gd name="connsiteY145" fmla="*/ 1273502 h 2041852"/>
                    <a:gd name="connsiteX146" fmla="*/ 1978025 w 2752725"/>
                    <a:gd name="connsiteY146" fmla="*/ 1283027 h 2041852"/>
                    <a:gd name="connsiteX147" fmla="*/ 1968500 w 2752725"/>
                    <a:gd name="connsiteY147" fmla="*/ 1289377 h 2041852"/>
                    <a:gd name="connsiteX148" fmla="*/ 1917700 w 2752725"/>
                    <a:gd name="connsiteY148" fmla="*/ 1302077 h 2041852"/>
                    <a:gd name="connsiteX149" fmla="*/ 1898650 w 2752725"/>
                    <a:gd name="connsiteY149" fmla="*/ 1314777 h 2041852"/>
                    <a:gd name="connsiteX150" fmla="*/ 1889125 w 2752725"/>
                    <a:gd name="connsiteY150" fmla="*/ 1324302 h 2041852"/>
                    <a:gd name="connsiteX151" fmla="*/ 1873250 w 2752725"/>
                    <a:gd name="connsiteY151" fmla="*/ 1333827 h 2041852"/>
                    <a:gd name="connsiteX152" fmla="*/ 1863725 w 2752725"/>
                    <a:gd name="connsiteY152" fmla="*/ 1340177 h 2041852"/>
                    <a:gd name="connsiteX153" fmla="*/ 1851025 w 2752725"/>
                    <a:gd name="connsiteY153" fmla="*/ 1362402 h 2041852"/>
                    <a:gd name="connsiteX154" fmla="*/ 1844675 w 2752725"/>
                    <a:gd name="connsiteY154" fmla="*/ 1378277 h 2041852"/>
                    <a:gd name="connsiteX155" fmla="*/ 1841500 w 2752725"/>
                    <a:gd name="connsiteY155" fmla="*/ 1387802 h 2041852"/>
                    <a:gd name="connsiteX156" fmla="*/ 1831975 w 2752725"/>
                    <a:gd name="connsiteY156" fmla="*/ 1394152 h 2041852"/>
                    <a:gd name="connsiteX157" fmla="*/ 1819275 w 2752725"/>
                    <a:gd name="connsiteY157" fmla="*/ 1413202 h 2041852"/>
                    <a:gd name="connsiteX158" fmla="*/ 1812925 w 2752725"/>
                    <a:gd name="connsiteY158" fmla="*/ 1422727 h 2041852"/>
                    <a:gd name="connsiteX159" fmla="*/ 1793875 w 2752725"/>
                    <a:gd name="connsiteY159" fmla="*/ 1435427 h 2041852"/>
                    <a:gd name="connsiteX160" fmla="*/ 1787525 w 2752725"/>
                    <a:gd name="connsiteY160" fmla="*/ 1444952 h 2041852"/>
                    <a:gd name="connsiteX161" fmla="*/ 1778000 w 2752725"/>
                    <a:gd name="connsiteY161" fmla="*/ 1454477 h 2041852"/>
                    <a:gd name="connsiteX162" fmla="*/ 1771650 w 2752725"/>
                    <a:gd name="connsiteY162" fmla="*/ 1467177 h 2041852"/>
                    <a:gd name="connsiteX163" fmla="*/ 1758950 w 2752725"/>
                    <a:gd name="connsiteY163" fmla="*/ 1486227 h 2041852"/>
                    <a:gd name="connsiteX164" fmla="*/ 1752600 w 2752725"/>
                    <a:gd name="connsiteY164" fmla="*/ 1495752 h 2041852"/>
                    <a:gd name="connsiteX165" fmla="*/ 1733550 w 2752725"/>
                    <a:gd name="connsiteY165" fmla="*/ 1514802 h 2041852"/>
                    <a:gd name="connsiteX166" fmla="*/ 1692275 w 2752725"/>
                    <a:gd name="connsiteY166" fmla="*/ 1521152 h 2041852"/>
                    <a:gd name="connsiteX167" fmla="*/ 1679575 w 2752725"/>
                    <a:gd name="connsiteY167" fmla="*/ 1524327 h 2041852"/>
                    <a:gd name="connsiteX168" fmla="*/ 1638300 w 2752725"/>
                    <a:gd name="connsiteY168" fmla="*/ 1527502 h 2041852"/>
                    <a:gd name="connsiteX169" fmla="*/ 1622425 w 2752725"/>
                    <a:gd name="connsiteY169" fmla="*/ 1530677 h 2041852"/>
                    <a:gd name="connsiteX170" fmla="*/ 1612900 w 2752725"/>
                    <a:gd name="connsiteY170" fmla="*/ 1540202 h 2041852"/>
                    <a:gd name="connsiteX171" fmla="*/ 1603375 w 2752725"/>
                    <a:gd name="connsiteY171" fmla="*/ 1543377 h 2041852"/>
                    <a:gd name="connsiteX172" fmla="*/ 1593850 w 2752725"/>
                    <a:gd name="connsiteY172" fmla="*/ 1552902 h 2041852"/>
                    <a:gd name="connsiteX173" fmla="*/ 1584325 w 2752725"/>
                    <a:gd name="connsiteY173" fmla="*/ 1556077 h 2041852"/>
                    <a:gd name="connsiteX174" fmla="*/ 1574800 w 2752725"/>
                    <a:gd name="connsiteY174" fmla="*/ 1562427 h 2041852"/>
                    <a:gd name="connsiteX175" fmla="*/ 1565275 w 2752725"/>
                    <a:gd name="connsiteY175" fmla="*/ 1565602 h 2041852"/>
                    <a:gd name="connsiteX176" fmla="*/ 1555750 w 2752725"/>
                    <a:gd name="connsiteY176" fmla="*/ 1571952 h 2041852"/>
                    <a:gd name="connsiteX177" fmla="*/ 1546225 w 2752725"/>
                    <a:gd name="connsiteY177" fmla="*/ 1581477 h 2041852"/>
                    <a:gd name="connsiteX178" fmla="*/ 1514475 w 2752725"/>
                    <a:gd name="connsiteY178" fmla="*/ 1591002 h 2041852"/>
                    <a:gd name="connsiteX179" fmla="*/ 1504950 w 2752725"/>
                    <a:gd name="connsiteY179" fmla="*/ 1594177 h 2041852"/>
                    <a:gd name="connsiteX180" fmla="*/ 1489075 w 2752725"/>
                    <a:gd name="connsiteY180" fmla="*/ 1603702 h 2041852"/>
                    <a:gd name="connsiteX181" fmla="*/ 1479550 w 2752725"/>
                    <a:gd name="connsiteY181" fmla="*/ 1606877 h 2041852"/>
                    <a:gd name="connsiteX182" fmla="*/ 1470025 w 2752725"/>
                    <a:gd name="connsiteY182" fmla="*/ 1613227 h 2041852"/>
                    <a:gd name="connsiteX183" fmla="*/ 1454150 w 2752725"/>
                    <a:gd name="connsiteY183" fmla="*/ 1616402 h 2041852"/>
                    <a:gd name="connsiteX184" fmla="*/ 1425575 w 2752725"/>
                    <a:gd name="connsiteY184" fmla="*/ 1632277 h 2041852"/>
                    <a:gd name="connsiteX185" fmla="*/ 1416050 w 2752725"/>
                    <a:gd name="connsiteY185" fmla="*/ 1641802 h 2041852"/>
                    <a:gd name="connsiteX186" fmla="*/ 1406525 w 2752725"/>
                    <a:gd name="connsiteY186" fmla="*/ 1644977 h 2041852"/>
                    <a:gd name="connsiteX187" fmla="*/ 1403350 w 2752725"/>
                    <a:gd name="connsiteY187" fmla="*/ 1654502 h 2041852"/>
                    <a:gd name="connsiteX188" fmla="*/ 1406525 w 2752725"/>
                    <a:gd name="connsiteY188" fmla="*/ 1679902 h 2041852"/>
                    <a:gd name="connsiteX189" fmla="*/ 1409700 w 2752725"/>
                    <a:gd name="connsiteY189" fmla="*/ 1689427 h 2041852"/>
                    <a:gd name="connsiteX190" fmla="*/ 1403350 w 2752725"/>
                    <a:gd name="connsiteY190" fmla="*/ 1749752 h 2041852"/>
                    <a:gd name="connsiteX191" fmla="*/ 1387475 w 2752725"/>
                    <a:gd name="connsiteY191" fmla="*/ 1765627 h 2041852"/>
                    <a:gd name="connsiteX192" fmla="*/ 1368425 w 2752725"/>
                    <a:gd name="connsiteY192" fmla="*/ 1784677 h 2041852"/>
                    <a:gd name="connsiteX193" fmla="*/ 1346200 w 2752725"/>
                    <a:gd name="connsiteY193" fmla="*/ 1816427 h 2041852"/>
                    <a:gd name="connsiteX194" fmla="*/ 1343025 w 2752725"/>
                    <a:gd name="connsiteY194" fmla="*/ 1832302 h 2041852"/>
                    <a:gd name="connsiteX195" fmla="*/ 1323975 w 2752725"/>
                    <a:gd name="connsiteY195" fmla="*/ 1851352 h 2041852"/>
                    <a:gd name="connsiteX196" fmla="*/ 1314450 w 2752725"/>
                    <a:gd name="connsiteY196" fmla="*/ 1860877 h 2041852"/>
                    <a:gd name="connsiteX197" fmla="*/ 1308100 w 2752725"/>
                    <a:gd name="connsiteY197" fmla="*/ 1873577 h 2041852"/>
                    <a:gd name="connsiteX198" fmla="*/ 1295400 w 2752725"/>
                    <a:gd name="connsiteY198" fmla="*/ 1879927 h 2041852"/>
                    <a:gd name="connsiteX199" fmla="*/ 1276350 w 2752725"/>
                    <a:gd name="connsiteY199" fmla="*/ 1892627 h 2041852"/>
                    <a:gd name="connsiteX200" fmla="*/ 1273175 w 2752725"/>
                    <a:gd name="connsiteY200" fmla="*/ 1902152 h 2041852"/>
                    <a:gd name="connsiteX201" fmla="*/ 1250950 w 2752725"/>
                    <a:gd name="connsiteY201" fmla="*/ 1918027 h 2041852"/>
                    <a:gd name="connsiteX202" fmla="*/ 1238250 w 2752725"/>
                    <a:gd name="connsiteY202" fmla="*/ 1921202 h 2041852"/>
                    <a:gd name="connsiteX203" fmla="*/ 1231900 w 2752725"/>
                    <a:gd name="connsiteY203" fmla="*/ 1930727 h 2041852"/>
                    <a:gd name="connsiteX204" fmla="*/ 1228725 w 2752725"/>
                    <a:gd name="connsiteY204" fmla="*/ 1940252 h 2041852"/>
                    <a:gd name="connsiteX205" fmla="*/ 1209675 w 2752725"/>
                    <a:gd name="connsiteY205" fmla="*/ 1952952 h 2041852"/>
                    <a:gd name="connsiteX206" fmla="*/ 1196975 w 2752725"/>
                    <a:gd name="connsiteY206" fmla="*/ 1962477 h 2041852"/>
                    <a:gd name="connsiteX207" fmla="*/ 1187450 w 2752725"/>
                    <a:gd name="connsiteY207" fmla="*/ 1972002 h 2041852"/>
                    <a:gd name="connsiteX208" fmla="*/ 1146175 w 2752725"/>
                    <a:gd name="connsiteY208" fmla="*/ 1978352 h 2041852"/>
                    <a:gd name="connsiteX209" fmla="*/ 1111250 w 2752725"/>
                    <a:gd name="connsiteY209" fmla="*/ 1987877 h 2041852"/>
                    <a:gd name="connsiteX210" fmla="*/ 1092200 w 2752725"/>
                    <a:gd name="connsiteY210" fmla="*/ 1981527 h 2041852"/>
                    <a:gd name="connsiteX211" fmla="*/ 1069975 w 2752725"/>
                    <a:gd name="connsiteY211" fmla="*/ 1978352 h 2041852"/>
                    <a:gd name="connsiteX212" fmla="*/ 1060450 w 2752725"/>
                    <a:gd name="connsiteY212" fmla="*/ 1972002 h 2041852"/>
                    <a:gd name="connsiteX213" fmla="*/ 1047750 w 2752725"/>
                    <a:gd name="connsiteY213" fmla="*/ 1965652 h 2041852"/>
                    <a:gd name="connsiteX214" fmla="*/ 1022350 w 2752725"/>
                    <a:gd name="connsiteY214" fmla="*/ 1968827 h 2041852"/>
                    <a:gd name="connsiteX215" fmla="*/ 1025525 w 2752725"/>
                    <a:gd name="connsiteY215" fmla="*/ 1997402 h 2041852"/>
                    <a:gd name="connsiteX216" fmla="*/ 1016000 w 2752725"/>
                    <a:gd name="connsiteY216" fmla="*/ 2035502 h 2041852"/>
                    <a:gd name="connsiteX217" fmla="*/ 1006475 w 2752725"/>
                    <a:gd name="connsiteY217" fmla="*/ 2041852 h 2041852"/>
                    <a:gd name="connsiteX218" fmla="*/ 977900 w 2752725"/>
                    <a:gd name="connsiteY218" fmla="*/ 2032327 h 2041852"/>
                    <a:gd name="connsiteX219" fmla="*/ 962025 w 2752725"/>
                    <a:gd name="connsiteY219" fmla="*/ 2029152 h 2041852"/>
                    <a:gd name="connsiteX220" fmla="*/ 952500 w 2752725"/>
                    <a:gd name="connsiteY220" fmla="*/ 2025977 h 2041852"/>
                    <a:gd name="connsiteX221" fmla="*/ 847725 w 2752725"/>
                    <a:gd name="connsiteY221" fmla="*/ 2022802 h 2041852"/>
                    <a:gd name="connsiteX222" fmla="*/ 825500 w 2752725"/>
                    <a:gd name="connsiteY222" fmla="*/ 2010102 h 2041852"/>
                    <a:gd name="connsiteX223" fmla="*/ 809625 w 2752725"/>
                    <a:gd name="connsiteY223" fmla="*/ 2006927 h 2041852"/>
                    <a:gd name="connsiteX224" fmla="*/ 771525 w 2752725"/>
                    <a:gd name="connsiteY224" fmla="*/ 1991052 h 2041852"/>
                    <a:gd name="connsiteX225" fmla="*/ 752475 w 2752725"/>
                    <a:gd name="connsiteY225" fmla="*/ 1981527 h 2041852"/>
                    <a:gd name="connsiteX226" fmla="*/ 727075 w 2752725"/>
                    <a:gd name="connsiteY226" fmla="*/ 1972002 h 2041852"/>
                    <a:gd name="connsiteX227" fmla="*/ 676275 w 2752725"/>
                    <a:gd name="connsiteY227" fmla="*/ 1984702 h 2041852"/>
                    <a:gd name="connsiteX228" fmla="*/ 666750 w 2752725"/>
                    <a:gd name="connsiteY228" fmla="*/ 1997402 h 2041852"/>
                    <a:gd name="connsiteX229" fmla="*/ 663575 w 2752725"/>
                    <a:gd name="connsiteY229" fmla="*/ 2006927 h 2041852"/>
                    <a:gd name="connsiteX230" fmla="*/ 577850 w 2752725"/>
                    <a:gd name="connsiteY230" fmla="*/ 2025977 h 2041852"/>
                    <a:gd name="connsiteX231" fmla="*/ 546100 w 2752725"/>
                    <a:gd name="connsiteY231" fmla="*/ 2029152 h 2041852"/>
                    <a:gd name="connsiteX232" fmla="*/ 517525 w 2752725"/>
                    <a:gd name="connsiteY232" fmla="*/ 2025977 h 2041852"/>
                    <a:gd name="connsiteX233" fmla="*/ 504825 w 2752725"/>
                    <a:gd name="connsiteY233" fmla="*/ 2006927 h 2041852"/>
                    <a:gd name="connsiteX234" fmla="*/ 479425 w 2752725"/>
                    <a:gd name="connsiteY234" fmla="*/ 2010102 h 2041852"/>
                    <a:gd name="connsiteX235" fmla="*/ 438150 w 2752725"/>
                    <a:gd name="connsiteY235" fmla="*/ 2000577 h 2041852"/>
                    <a:gd name="connsiteX236" fmla="*/ 428625 w 2752725"/>
                    <a:gd name="connsiteY236" fmla="*/ 2006927 h 2041852"/>
                    <a:gd name="connsiteX237" fmla="*/ 400050 w 2752725"/>
                    <a:gd name="connsiteY237" fmla="*/ 2003752 h 2041852"/>
                    <a:gd name="connsiteX238" fmla="*/ 387350 w 2752725"/>
                    <a:gd name="connsiteY238" fmla="*/ 2016452 h 2041852"/>
                    <a:gd name="connsiteX239" fmla="*/ 355600 w 2752725"/>
                    <a:gd name="connsiteY239" fmla="*/ 1984702 h 2041852"/>
                    <a:gd name="connsiteX240" fmla="*/ 333375 w 2752725"/>
                    <a:gd name="connsiteY240" fmla="*/ 1975177 h 2041852"/>
                    <a:gd name="connsiteX241" fmla="*/ 307975 w 2752725"/>
                    <a:gd name="connsiteY241" fmla="*/ 1962477 h 2041852"/>
                    <a:gd name="connsiteX242" fmla="*/ 288925 w 2752725"/>
                    <a:gd name="connsiteY242" fmla="*/ 1943427 h 2041852"/>
                    <a:gd name="connsiteX243" fmla="*/ 285750 w 2752725"/>
                    <a:gd name="connsiteY243" fmla="*/ 1908502 h 2041852"/>
                    <a:gd name="connsiteX244" fmla="*/ 254000 w 2752725"/>
                    <a:gd name="connsiteY244" fmla="*/ 1867227 h 2041852"/>
                    <a:gd name="connsiteX245" fmla="*/ 231775 w 2752725"/>
                    <a:gd name="connsiteY245" fmla="*/ 1841827 h 2041852"/>
                    <a:gd name="connsiteX246" fmla="*/ 206375 w 2752725"/>
                    <a:gd name="connsiteY246" fmla="*/ 1822777 h 2041852"/>
                    <a:gd name="connsiteX247" fmla="*/ 203200 w 2752725"/>
                    <a:gd name="connsiteY247" fmla="*/ 1816427 h 2041852"/>
                    <a:gd name="connsiteX248" fmla="*/ 180975 w 2752725"/>
                    <a:gd name="connsiteY248" fmla="*/ 1784677 h 2041852"/>
                    <a:gd name="connsiteX249" fmla="*/ 155575 w 2752725"/>
                    <a:gd name="connsiteY249" fmla="*/ 1768802 h 2041852"/>
                    <a:gd name="connsiteX250" fmla="*/ 120650 w 2752725"/>
                    <a:gd name="connsiteY250" fmla="*/ 1730702 h 2041852"/>
                    <a:gd name="connsiteX251" fmla="*/ 107950 w 2752725"/>
                    <a:gd name="connsiteY251" fmla="*/ 1714827 h 2041852"/>
                    <a:gd name="connsiteX252" fmla="*/ 60325 w 2752725"/>
                    <a:gd name="connsiteY252" fmla="*/ 1679902 h 2041852"/>
                    <a:gd name="connsiteX253" fmla="*/ 44450 w 2752725"/>
                    <a:gd name="connsiteY253" fmla="*/ 1660852 h 2041852"/>
                    <a:gd name="connsiteX254" fmla="*/ 44450 w 2752725"/>
                    <a:gd name="connsiteY254" fmla="*/ 1635452 h 2041852"/>
                    <a:gd name="connsiteX255" fmla="*/ 3175 w 2752725"/>
                    <a:gd name="connsiteY255" fmla="*/ 1625927 h 2041852"/>
                    <a:gd name="connsiteX256" fmla="*/ 12700 w 2752725"/>
                    <a:gd name="connsiteY256" fmla="*/ 1578302 h 2041852"/>
                    <a:gd name="connsiteX257" fmla="*/ 25400 w 2752725"/>
                    <a:gd name="connsiteY257" fmla="*/ 1559252 h 2041852"/>
                    <a:gd name="connsiteX258" fmla="*/ 19050 w 2752725"/>
                    <a:gd name="connsiteY258" fmla="*/ 1546552 h 2041852"/>
                    <a:gd name="connsiteX259" fmla="*/ 12700 w 2752725"/>
                    <a:gd name="connsiteY259" fmla="*/ 1537027 h 2041852"/>
                    <a:gd name="connsiteX260" fmla="*/ 22225 w 2752725"/>
                    <a:gd name="connsiteY260" fmla="*/ 1502102 h 2041852"/>
                    <a:gd name="connsiteX261" fmla="*/ 9525 w 2752725"/>
                    <a:gd name="connsiteY261" fmla="*/ 1432252 h 2041852"/>
                    <a:gd name="connsiteX262" fmla="*/ 12700 w 2752725"/>
                    <a:gd name="connsiteY262" fmla="*/ 1403677 h 2041852"/>
                    <a:gd name="connsiteX263" fmla="*/ 15875 w 2752725"/>
                    <a:gd name="connsiteY263" fmla="*/ 1390977 h 2041852"/>
                    <a:gd name="connsiteX264" fmla="*/ 22225 w 2752725"/>
                    <a:gd name="connsiteY264" fmla="*/ 1352877 h 2041852"/>
                    <a:gd name="connsiteX265" fmla="*/ 28575 w 2752725"/>
                    <a:gd name="connsiteY265" fmla="*/ 1343352 h 2041852"/>
                    <a:gd name="connsiteX266" fmla="*/ 34925 w 2752725"/>
                    <a:gd name="connsiteY266" fmla="*/ 1330652 h 2041852"/>
                    <a:gd name="connsiteX267" fmla="*/ 31750 w 2752725"/>
                    <a:gd name="connsiteY267" fmla="*/ 1314777 h 2041852"/>
                    <a:gd name="connsiteX268" fmla="*/ 28575 w 2752725"/>
                    <a:gd name="connsiteY268" fmla="*/ 1305252 h 2041852"/>
                    <a:gd name="connsiteX269" fmla="*/ 19050 w 2752725"/>
                    <a:gd name="connsiteY269" fmla="*/ 1302077 h 2041852"/>
                    <a:gd name="connsiteX270" fmla="*/ 44450 w 2752725"/>
                    <a:gd name="connsiteY270" fmla="*/ 1302077 h 2041852"/>
                    <a:gd name="connsiteX271" fmla="*/ 44450 w 2752725"/>
                    <a:gd name="connsiteY271" fmla="*/ 1302077 h 2041852"/>
                    <a:gd name="connsiteX0" fmla="*/ 0 w 2752725"/>
                    <a:gd name="connsiteY0" fmla="*/ 1337002 h 2042631"/>
                    <a:gd name="connsiteX1" fmla="*/ 660400 w 2752725"/>
                    <a:gd name="connsiteY1" fmla="*/ 174952 h 2042631"/>
                    <a:gd name="connsiteX2" fmla="*/ 1155700 w 2752725"/>
                    <a:gd name="connsiteY2" fmla="*/ 117802 h 2042631"/>
                    <a:gd name="connsiteX3" fmla="*/ 1130300 w 2752725"/>
                    <a:gd name="connsiteY3" fmla="*/ 108277 h 2042631"/>
                    <a:gd name="connsiteX4" fmla="*/ 1117600 w 2752725"/>
                    <a:gd name="connsiteY4" fmla="*/ 105102 h 2042631"/>
                    <a:gd name="connsiteX5" fmla="*/ 1127125 w 2752725"/>
                    <a:gd name="connsiteY5" fmla="*/ 101927 h 2042631"/>
                    <a:gd name="connsiteX6" fmla="*/ 1136650 w 2752725"/>
                    <a:gd name="connsiteY6" fmla="*/ 95577 h 2042631"/>
                    <a:gd name="connsiteX7" fmla="*/ 1152525 w 2752725"/>
                    <a:gd name="connsiteY7" fmla="*/ 79702 h 2042631"/>
                    <a:gd name="connsiteX8" fmla="*/ 1158875 w 2752725"/>
                    <a:gd name="connsiteY8" fmla="*/ 70177 h 2042631"/>
                    <a:gd name="connsiteX9" fmla="*/ 1162050 w 2752725"/>
                    <a:gd name="connsiteY9" fmla="*/ 54302 h 2042631"/>
                    <a:gd name="connsiteX10" fmla="*/ 1187450 w 2752725"/>
                    <a:gd name="connsiteY10" fmla="*/ 32077 h 2042631"/>
                    <a:gd name="connsiteX11" fmla="*/ 1196975 w 2752725"/>
                    <a:gd name="connsiteY11" fmla="*/ 22552 h 2042631"/>
                    <a:gd name="connsiteX12" fmla="*/ 1200150 w 2752725"/>
                    <a:gd name="connsiteY12" fmla="*/ 13027 h 2042631"/>
                    <a:gd name="connsiteX13" fmla="*/ 1203325 w 2752725"/>
                    <a:gd name="connsiteY13" fmla="*/ 327 h 2042631"/>
                    <a:gd name="connsiteX14" fmla="*/ 1222375 w 2752725"/>
                    <a:gd name="connsiteY14" fmla="*/ 6677 h 2042631"/>
                    <a:gd name="connsiteX15" fmla="*/ 1238250 w 2752725"/>
                    <a:gd name="connsiteY15" fmla="*/ 9852 h 2042631"/>
                    <a:gd name="connsiteX16" fmla="*/ 1247775 w 2752725"/>
                    <a:gd name="connsiteY16" fmla="*/ 13027 h 2042631"/>
                    <a:gd name="connsiteX17" fmla="*/ 1270000 w 2752725"/>
                    <a:gd name="connsiteY17" fmla="*/ 16202 h 2042631"/>
                    <a:gd name="connsiteX18" fmla="*/ 1298575 w 2752725"/>
                    <a:gd name="connsiteY18" fmla="*/ 22552 h 2042631"/>
                    <a:gd name="connsiteX19" fmla="*/ 1308100 w 2752725"/>
                    <a:gd name="connsiteY19" fmla="*/ 28902 h 2042631"/>
                    <a:gd name="connsiteX20" fmla="*/ 1323975 w 2752725"/>
                    <a:gd name="connsiteY20" fmla="*/ 32077 h 2042631"/>
                    <a:gd name="connsiteX21" fmla="*/ 1343025 w 2752725"/>
                    <a:gd name="connsiteY21" fmla="*/ 38427 h 2042631"/>
                    <a:gd name="connsiteX22" fmla="*/ 1358900 w 2752725"/>
                    <a:gd name="connsiteY22" fmla="*/ 44777 h 2042631"/>
                    <a:gd name="connsiteX23" fmla="*/ 1368425 w 2752725"/>
                    <a:gd name="connsiteY23" fmla="*/ 51127 h 2042631"/>
                    <a:gd name="connsiteX24" fmla="*/ 1381125 w 2752725"/>
                    <a:gd name="connsiteY24" fmla="*/ 54302 h 2042631"/>
                    <a:gd name="connsiteX25" fmla="*/ 1390650 w 2752725"/>
                    <a:gd name="connsiteY25" fmla="*/ 57477 h 2042631"/>
                    <a:gd name="connsiteX26" fmla="*/ 1419225 w 2752725"/>
                    <a:gd name="connsiteY26" fmla="*/ 70177 h 2042631"/>
                    <a:gd name="connsiteX27" fmla="*/ 1438275 w 2752725"/>
                    <a:gd name="connsiteY27" fmla="*/ 73352 h 2042631"/>
                    <a:gd name="connsiteX28" fmla="*/ 1463675 w 2752725"/>
                    <a:gd name="connsiteY28" fmla="*/ 89227 h 2042631"/>
                    <a:gd name="connsiteX29" fmla="*/ 1473200 w 2752725"/>
                    <a:gd name="connsiteY29" fmla="*/ 92402 h 2042631"/>
                    <a:gd name="connsiteX30" fmla="*/ 1482725 w 2752725"/>
                    <a:gd name="connsiteY30" fmla="*/ 98752 h 2042631"/>
                    <a:gd name="connsiteX31" fmla="*/ 1495425 w 2752725"/>
                    <a:gd name="connsiteY31" fmla="*/ 101927 h 2042631"/>
                    <a:gd name="connsiteX32" fmla="*/ 1511300 w 2752725"/>
                    <a:gd name="connsiteY32" fmla="*/ 108277 h 2042631"/>
                    <a:gd name="connsiteX33" fmla="*/ 1524000 w 2752725"/>
                    <a:gd name="connsiteY33" fmla="*/ 114627 h 2042631"/>
                    <a:gd name="connsiteX34" fmla="*/ 1549400 w 2752725"/>
                    <a:gd name="connsiteY34" fmla="*/ 120977 h 2042631"/>
                    <a:gd name="connsiteX35" fmla="*/ 1565275 w 2752725"/>
                    <a:gd name="connsiteY35" fmla="*/ 127327 h 2042631"/>
                    <a:gd name="connsiteX36" fmla="*/ 1577975 w 2752725"/>
                    <a:gd name="connsiteY36" fmla="*/ 133677 h 2042631"/>
                    <a:gd name="connsiteX37" fmla="*/ 1590675 w 2752725"/>
                    <a:gd name="connsiteY37" fmla="*/ 136852 h 2042631"/>
                    <a:gd name="connsiteX38" fmla="*/ 1619250 w 2752725"/>
                    <a:gd name="connsiteY38" fmla="*/ 146377 h 2042631"/>
                    <a:gd name="connsiteX39" fmla="*/ 1647825 w 2752725"/>
                    <a:gd name="connsiteY39" fmla="*/ 162252 h 2042631"/>
                    <a:gd name="connsiteX40" fmla="*/ 1682750 w 2752725"/>
                    <a:gd name="connsiteY40" fmla="*/ 174952 h 2042631"/>
                    <a:gd name="connsiteX41" fmla="*/ 1711325 w 2752725"/>
                    <a:gd name="connsiteY41" fmla="*/ 184477 h 2042631"/>
                    <a:gd name="connsiteX42" fmla="*/ 1739900 w 2752725"/>
                    <a:gd name="connsiteY42" fmla="*/ 194002 h 2042631"/>
                    <a:gd name="connsiteX43" fmla="*/ 1752600 w 2752725"/>
                    <a:gd name="connsiteY43" fmla="*/ 197177 h 2042631"/>
                    <a:gd name="connsiteX44" fmla="*/ 1787525 w 2752725"/>
                    <a:gd name="connsiteY44" fmla="*/ 206702 h 2042631"/>
                    <a:gd name="connsiteX45" fmla="*/ 1800225 w 2752725"/>
                    <a:gd name="connsiteY45" fmla="*/ 213052 h 2042631"/>
                    <a:gd name="connsiteX46" fmla="*/ 1822450 w 2752725"/>
                    <a:gd name="connsiteY46" fmla="*/ 216227 h 2042631"/>
                    <a:gd name="connsiteX47" fmla="*/ 1863725 w 2752725"/>
                    <a:gd name="connsiteY47" fmla="*/ 225752 h 2042631"/>
                    <a:gd name="connsiteX48" fmla="*/ 1882775 w 2752725"/>
                    <a:gd name="connsiteY48" fmla="*/ 232102 h 2042631"/>
                    <a:gd name="connsiteX49" fmla="*/ 1901825 w 2752725"/>
                    <a:gd name="connsiteY49" fmla="*/ 235277 h 2042631"/>
                    <a:gd name="connsiteX50" fmla="*/ 1936750 w 2752725"/>
                    <a:gd name="connsiteY50" fmla="*/ 244802 h 2042631"/>
                    <a:gd name="connsiteX51" fmla="*/ 1949450 w 2752725"/>
                    <a:gd name="connsiteY51" fmla="*/ 251152 h 2042631"/>
                    <a:gd name="connsiteX52" fmla="*/ 1965325 w 2752725"/>
                    <a:gd name="connsiteY52" fmla="*/ 254327 h 2042631"/>
                    <a:gd name="connsiteX53" fmla="*/ 1978025 w 2752725"/>
                    <a:gd name="connsiteY53" fmla="*/ 263852 h 2042631"/>
                    <a:gd name="connsiteX54" fmla="*/ 1997075 w 2752725"/>
                    <a:gd name="connsiteY54" fmla="*/ 270202 h 2042631"/>
                    <a:gd name="connsiteX55" fmla="*/ 2009775 w 2752725"/>
                    <a:gd name="connsiteY55" fmla="*/ 276552 h 2042631"/>
                    <a:gd name="connsiteX56" fmla="*/ 2019300 w 2752725"/>
                    <a:gd name="connsiteY56" fmla="*/ 279727 h 2042631"/>
                    <a:gd name="connsiteX57" fmla="*/ 2047875 w 2752725"/>
                    <a:gd name="connsiteY57" fmla="*/ 301952 h 2042631"/>
                    <a:gd name="connsiteX58" fmla="*/ 2057400 w 2752725"/>
                    <a:gd name="connsiteY58" fmla="*/ 317827 h 2042631"/>
                    <a:gd name="connsiteX59" fmla="*/ 2060575 w 2752725"/>
                    <a:gd name="connsiteY59" fmla="*/ 327352 h 2042631"/>
                    <a:gd name="connsiteX60" fmla="*/ 2079625 w 2752725"/>
                    <a:gd name="connsiteY60" fmla="*/ 352752 h 2042631"/>
                    <a:gd name="connsiteX61" fmla="*/ 2089150 w 2752725"/>
                    <a:gd name="connsiteY61" fmla="*/ 371802 h 2042631"/>
                    <a:gd name="connsiteX62" fmla="*/ 2098675 w 2752725"/>
                    <a:gd name="connsiteY62" fmla="*/ 374977 h 2042631"/>
                    <a:gd name="connsiteX63" fmla="*/ 2108200 w 2752725"/>
                    <a:gd name="connsiteY63" fmla="*/ 381327 h 2042631"/>
                    <a:gd name="connsiteX64" fmla="*/ 2133600 w 2752725"/>
                    <a:gd name="connsiteY64" fmla="*/ 387677 h 2042631"/>
                    <a:gd name="connsiteX65" fmla="*/ 2159000 w 2752725"/>
                    <a:gd name="connsiteY65" fmla="*/ 403552 h 2042631"/>
                    <a:gd name="connsiteX66" fmla="*/ 2181225 w 2752725"/>
                    <a:gd name="connsiteY66" fmla="*/ 409902 h 2042631"/>
                    <a:gd name="connsiteX67" fmla="*/ 2203450 w 2752725"/>
                    <a:gd name="connsiteY67" fmla="*/ 416252 h 2042631"/>
                    <a:gd name="connsiteX68" fmla="*/ 2225675 w 2752725"/>
                    <a:gd name="connsiteY68" fmla="*/ 422602 h 2042631"/>
                    <a:gd name="connsiteX69" fmla="*/ 2235200 w 2752725"/>
                    <a:gd name="connsiteY69" fmla="*/ 432127 h 2042631"/>
                    <a:gd name="connsiteX70" fmla="*/ 2273300 w 2752725"/>
                    <a:gd name="connsiteY70" fmla="*/ 441652 h 2042631"/>
                    <a:gd name="connsiteX71" fmla="*/ 2282825 w 2752725"/>
                    <a:gd name="connsiteY71" fmla="*/ 448002 h 2042631"/>
                    <a:gd name="connsiteX72" fmla="*/ 2286000 w 2752725"/>
                    <a:gd name="connsiteY72" fmla="*/ 457527 h 2042631"/>
                    <a:gd name="connsiteX73" fmla="*/ 2292350 w 2752725"/>
                    <a:gd name="connsiteY73" fmla="*/ 467052 h 2042631"/>
                    <a:gd name="connsiteX74" fmla="*/ 2311400 w 2752725"/>
                    <a:gd name="connsiteY74" fmla="*/ 482927 h 2042631"/>
                    <a:gd name="connsiteX75" fmla="*/ 2336800 w 2752725"/>
                    <a:gd name="connsiteY75" fmla="*/ 495627 h 2042631"/>
                    <a:gd name="connsiteX76" fmla="*/ 2349500 w 2752725"/>
                    <a:gd name="connsiteY76" fmla="*/ 498802 h 2042631"/>
                    <a:gd name="connsiteX77" fmla="*/ 2362200 w 2752725"/>
                    <a:gd name="connsiteY77" fmla="*/ 511502 h 2042631"/>
                    <a:gd name="connsiteX78" fmla="*/ 2381250 w 2752725"/>
                    <a:gd name="connsiteY78" fmla="*/ 524202 h 2042631"/>
                    <a:gd name="connsiteX79" fmla="*/ 2390775 w 2752725"/>
                    <a:gd name="connsiteY79" fmla="*/ 530552 h 2042631"/>
                    <a:gd name="connsiteX80" fmla="*/ 2406650 w 2752725"/>
                    <a:gd name="connsiteY80" fmla="*/ 533727 h 2042631"/>
                    <a:gd name="connsiteX81" fmla="*/ 2441575 w 2752725"/>
                    <a:gd name="connsiteY81" fmla="*/ 540077 h 2042631"/>
                    <a:gd name="connsiteX82" fmla="*/ 2460625 w 2752725"/>
                    <a:gd name="connsiteY82" fmla="*/ 546427 h 2042631"/>
                    <a:gd name="connsiteX83" fmla="*/ 2482850 w 2752725"/>
                    <a:gd name="connsiteY83" fmla="*/ 555952 h 2042631"/>
                    <a:gd name="connsiteX84" fmla="*/ 2492375 w 2752725"/>
                    <a:gd name="connsiteY84" fmla="*/ 565477 h 2042631"/>
                    <a:gd name="connsiteX85" fmla="*/ 2501900 w 2752725"/>
                    <a:gd name="connsiteY85" fmla="*/ 571827 h 2042631"/>
                    <a:gd name="connsiteX86" fmla="*/ 2530475 w 2752725"/>
                    <a:gd name="connsiteY86" fmla="*/ 590877 h 2042631"/>
                    <a:gd name="connsiteX87" fmla="*/ 2546350 w 2752725"/>
                    <a:gd name="connsiteY87" fmla="*/ 603577 h 2042631"/>
                    <a:gd name="connsiteX88" fmla="*/ 2568575 w 2752725"/>
                    <a:gd name="connsiteY88" fmla="*/ 619452 h 2042631"/>
                    <a:gd name="connsiteX89" fmla="*/ 2578100 w 2752725"/>
                    <a:gd name="connsiteY89" fmla="*/ 628977 h 2042631"/>
                    <a:gd name="connsiteX90" fmla="*/ 2590800 w 2752725"/>
                    <a:gd name="connsiteY90" fmla="*/ 635327 h 2042631"/>
                    <a:gd name="connsiteX91" fmla="*/ 2597150 w 2752725"/>
                    <a:gd name="connsiteY91" fmla="*/ 644852 h 2042631"/>
                    <a:gd name="connsiteX92" fmla="*/ 2606675 w 2752725"/>
                    <a:gd name="connsiteY92" fmla="*/ 648027 h 2042631"/>
                    <a:gd name="connsiteX93" fmla="*/ 2616200 w 2752725"/>
                    <a:gd name="connsiteY93" fmla="*/ 654377 h 2042631"/>
                    <a:gd name="connsiteX94" fmla="*/ 2625725 w 2752725"/>
                    <a:gd name="connsiteY94" fmla="*/ 657552 h 2042631"/>
                    <a:gd name="connsiteX95" fmla="*/ 2647950 w 2752725"/>
                    <a:gd name="connsiteY95" fmla="*/ 673427 h 2042631"/>
                    <a:gd name="connsiteX96" fmla="*/ 2670175 w 2752725"/>
                    <a:gd name="connsiteY96" fmla="*/ 702002 h 2042631"/>
                    <a:gd name="connsiteX97" fmla="*/ 2695575 w 2752725"/>
                    <a:gd name="connsiteY97" fmla="*/ 717877 h 2042631"/>
                    <a:gd name="connsiteX98" fmla="*/ 2717800 w 2752725"/>
                    <a:gd name="connsiteY98" fmla="*/ 736927 h 2042631"/>
                    <a:gd name="connsiteX99" fmla="*/ 2733675 w 2752725"/>
                    <a:gd name="connsiteY99" fmla="*/ 755977 h 2042631"/>
                    <a:gd name="connsiteX100" fmla="*/ 2743200 w 2752725"/>
                    <a:gd name="connsiteY100" fmla="*/ 762327 h 2042631"/>
                    <a:gd name="connsiteX101" fmla="*/ 2749550 w 2752725"/>
                    <a:gd name="connsiteY101" fmla="*/ 771852 h 2042631"/>
                    <a:gd name="connsiteX102" fmla="*/ 2752725 w 2752725"/>
                    <a:gd name="connsiteY102" fmla="*/ 787727 h 2042631"/>
                    <a:gd name="connsiteX103" fmla="*/ 2743200 w 2752725"/>
                    <a:gd name="connsiteY103" fmla="*/ 851227 h 2042631"/>
                    <a:gd name="connsiteX104" fmla="*/ 2740025 w 2752725"/>
                    <a:gd name="connsiteY104" fmla="*/ 860752 h 2042631"/>
                    <a:gd name="connsiteX105" fmla="*/ 2736850 w 2752725"/>
                    <a:gd name="connsiteY105" fmla="*/ 870277 h 2042631"/>
                    <a:gd name="connsiteX106" fmla="*/ 2705100 w 2752725"/>
                    <a:gd name="connsiteY106" fmla="*/ 889327 h 2042631"/>
                    <a:gd name="connsiteX107" fmla="*/ 2695575 w 2752725"/>
                    <a:gd name="connsiteY107" fmla="*/ 892502 h 2042631"/>
                    <a:gd name="connsiteX108" fmla="*/ 2673350 w 2752725"/>
                    <a:gd name="connsiteY108" fmla="*/ 911552 h 2042631"/>
                    <a:gd name="connsiteX109" fmla="*/ 2663825 w 2752725"/>
                    <a:gd name="connsiteY109" fmla="*/ 914727 h 2042631"/>
                    <a:gd name="connsiteX110" fmla="*/ 2654300 w 2752725"/>
                    <a:gd name="connsiteY110" fmla="*/ 911552 h 2042631"/>
                    <a:gd name="connsiteX111" fmla="*/ 2632075 w 2752725"/>
                    <a:gd name="connsiteY111" fmla="*/ 914727 h 2042631"/>
                    <a:gd name="connsiteX112" fmla="*/ 2622550 w 2752725"/>
                    <a:gd name="connsiteY112" fmla="*/ 921077 h 2042631"/>
                    <a:gd name="connsiteX113" fmla="*/ 2606675 w 2752725"/>
                    <a:gd name="connsiteY113" fmla="*/ 933777 h 2042631"/>
                    <a:gd name="connsiteX114" fmla="*/ 2600325 w 2752725"/>
                    <a:gd name="connsiteY114" fmla="*/ 943302 h 2042631"/>
                    <a:gd name="connsiteX115" fmla="*/ 2581275 w 2752725"/>
                    <a:gd name="connsiteY115" fmla="*/ 946477 h 2042631"/>
                    <a:gd name="connsiteX116" fmla="*/ 2559050 w 2752725"/>
                    <a:gd name="connsiteY116" fmla="*/ 956002 h 2042631"/>
                    <a:gd name="connsiteX117" fmla="*/ 2549525 w 2752725"/>
                    <a:gd name="connsiteY117" fmla="*/ 959177 h 2042631"/>
                    <a:gd name="connsiteX118" fmla="*/ 2543175 w 2752725"/>
                    <a:gd name="connsiteY118" fmla="*/ 975052 h 2042631"/>
                    <a:gd name="connsiteX119" fmla="*/ 2530475 w 2752725"/>
                    <a:gd name="connsiteY119" fmla="*/ 984577 h 2042631"/>
                    <a:gd name="connsiteX120" fmla="*/ 2520950 w 2752725"/>
                    <a:gd name="connsiteY120" fmla="*/ 994102 h 2042631"/>
                    <a:gd name="connsiteX121" fmla="*/ 2517775 w 2752725"/>
                    <a:gd name="connsiteY121" fmla="*/ 1003627 h 2042631"/>
                    <a:gd name="connsiteX122" fmla="*/ 2508250 w 2752725"/>
                    <a:gd name="connsiteY122" fmla="*/ 1006802 h 2042631"/>
                    <a:gd name="connsiteX123" fmla="*/ 2495550 w 2752725"/>
                    <a:gd name="connsiteY123" fmla="*/ 1016327 h 2042631"/>
                    <a:gd name="connsiteX124" fmla="*/ 2476500 w 2752725"/>
                    <a:gd name="connsiteY124" fmla="*/ 1035377 h 2042631"/>
                    <a:gd name="connsiteX125" fmla="*/ 2435225 w 2752725"/>
                    <a:gd name="connsiteY125" fmla="*/ 1048077 h 2042631"/>
                    <a:gd name="connsiteX126" fmla="*/ 2419350 w 2752725"/>
                    <a:gd name="connsiteY126" fmla="*/ 1067127 h 2042631"/>
                    <a:gd name="connsiteX127" fmla="*/ 2409825 w 2752725"/>
                    <a:gd name="connsiteY127" fmla="*/ 1076652 h 2042631"/>
                    <a:gd name="connsiteX128" fmla="*/ 2390775 w 2752725"/>
                    <a:gd name="connsiteY128" fmla="*/ 1102052 h 2042631"/>
                    <a:gd name="connsiteX129" fmla="*/ 2359025 w 2752725"/>
                    <a:gd name="connsiteY129" fmla="*/ 1117927 h 2042631"/>
                    <a:gd name="connsiteX130" fmla="*/ 2339975 w 2752725"/>
                    <a:gd name="connsiteY130" fmla="*/ 1136977 h 2042631"/>
                    <a:gd name="connsiteX131" fmla="*/ 2311400 w 2752725"/>
                    <a:gd name="connsiteY131" fmla="*/ 1146502 h 2042631"/>
                    <a:gd name="connsiteX132" fmla="*/ 2276475 w 2752725"/>
                    <a:gd name="connsiteY132" fmla="*/ 1156027 h 2042631"/>
                    <a:gd name="connsiteX133" fmla="*/ 2247900 w 2752725"/>
                    <a:gd name="connsiteY133" fmla="*/ 1159202 h 2042631"/>
                    <a:gd name="connsiteX134" fmla="*/ 2228850 w 2752725"/>
                    <a:gd name="connsiteY134" fmla="*/ 1165552 h 2042631"/>
                    <a:gd name="connsiteX135" fmla="*/ 2212975 w 2752725"/>
                    <a:gd name="connsiteY135" fmla="*/ 1168727 h 2042631"/>
                    <a:gd name="connsiteX136" fmla="*/ 2197100 w 2752725"/>
                    <a:gd name="connsiteY136" fmla="*/ 1175077 h 2042631"/>
                    <a:gd name="connsiteX137" fmla="*/ 2178050 w 2752725"/>
                    <a:gd name="connsiteY137" fmla="*/ 1181427 h 2042631"/>
                    <a:gd name="connsiteX138" fmla="*/ 2152650 w 2752725"/>
                    <a:gd name="connsiteY138" fmla="*/ 1194127 h 2042631"/>
                    <a:gd name="connsiteX139" fmla="*/ 2120900 w 2752725"/>
                    <a:gd name="connsiteY139" fmla="*/ 1210002 h 2042631"/>
                    <a:gd name="connsiteX140" fmla="*/ 2111375 w 2752725"/>
                    <a:gd name="connsiteY140" fmla="*/ 1213177 h 2042631"/>
                    <a:gd name="connsiteX141" fmla="*/ 2095500 w 2752725"/>
                    <a:gd name="connsiteY141" fmla="*/ 1229052 h 2042631"/>
                    <a:gd name="connsiteX142" fmla="*/ 2079625 w 2752725"/>
                    <a:gd name="connsiteY142" fmla="*/ 1241752 h 2042631"/>
                    <a:gd name="connsiteX143" fmla="*/ 2070100 w 2752725"/>
                    <a:gd name="connsiteY143" fmla="*/ 1251277 h 2042631"/>
                    <a:gd name="connsiteX144" fmla="*/ 2051050 w 2752725"/>
                    <a:gd name="connsiteY144" fmla="*/ 1257627 h 2042631"/>
                    <a:gd name="connsiteX145" fmla="*/ 2003425 w 2752725"/>
                    <a:gd name="connsiteY145" fmla="*/ 1273502 h 2042631"/>
                    <a:gd name="connsiteX146" fmla="*/ 1978025 w 2752725"/>
                    <a:gd name="connsiteY146" fmla="*/ 1283027 h 2042631"/>
                    <a:gd name="connsiteX147" fmla="*/ 1968500 w 2752725"/>
                    <a:gd name="connsiteY147" fmla="*/ 1289377 h 2042631"/>
                    <a:gd name="connsiteX148" fmla="*/ 1917700 w 2752725"/>
                    <a:gd name="connsiteY148" fmla="*/ 1302077 h 2042631"/>
                    <a:gd name="connsiteX149" fmla="*/ 1898650 w 2752725"/>
                    <a:gd name="connsiteY149" fmla="*/ 1314777 h 2042631"/>
                    <a:gd name="connsiteX150" fmla="*/ 1889125 w 2752725"/>
                    <a:gd name="connsiteY150" fmla="*/ 1324302 h 2042631"/>
                    <a:gd name="connsiteX151" fmla="*/ 1873250 w 2752725"/>
                    <a:gd name="connsiteY151" fmla="*/ 1333827 h 2042631"/>
                    <a:gd name="connsiteX152" fmla="*/ 1863725 w 2752725"/>
                    <a:gd name="connsiteY152" fmla="*/ 1340177 h 2042631"/>
                    <a:gd name="connsiteX153" fmla="*/ 1851025 w 2752725"/>
                    <a:gd name="connsiteY153" fmla="*/ 1362402 h 2042631"/>
                    <a:gd name="connsiteX154" fmla="*/ 1844675 w 2752725"/>
                    <a:gd name="connsiteY154" fmla="*/ 1378277 h 2042631"/>
                    <a:gd name="connsiteX155" fmla="*/ 1841500 w 2752725"/>
                    <a:gd name="connsiteY155" fmla="*/ 1387802 h 2042631"/>
                    <a:gd name="connsiteX156" fmla="*/ 1831975 w 2752725"/>
                    <a:gd name="connsiteY156" fmla="*/ 1394152 h 2042631"/>
                    <a:gd name="connsiteX157" fmla="*/ 1819275 w 2752725"/>
                    <a:gd name="connsiteY157" fmla="*/ 1413202 h 2042631"/>
                    <a:gd name="connsiteX158" fmla="*/ 1812925 w 2752725"/>
                    <a:gd name="connsiteY158" fmla="*/ 1422727 h 2042631"/>
                    <a:gd name="connsiteX159" fmla="*/ 1793875 w 2752725"/>
                    <a:gd name="connsiteY159" fmla="*/ 1435427 h 2042631"/>
                    <a:gd name="connsiteX160" fmla="*/ 1787525 w 2752725"/>
                    <a:gd name="connsiteY160" fmla="*/ 1444952 h 2042631"/>
                    <a:gd name="connsiteX161" fmla="*/ 1778000 w 2752725"/>
                    <a:gd name="connsiteY161" fmla="*/ 1454477 h 2042631"/>
                    <a:gd name="connsiteX162" fmla="*/ 1771650 w 2752725"/>
                    <a:gd name="connsiteY162" fmla="*/ 1467177 h 2042631"/>
                    <a:gd name="connsiteX163" fmla="*/ 1758950 w 2752725"/>
                    <a:gd name="connsiteY163" fmla="*/ 1486227 h 2042631"/>
                    <a:gd name="connsiteX164" fmla="*/ 1752600 w 2752725"/>
                    <a:gd name="connsiteY164" fmla="*/ 1495752 h 2042631"/>
                    <a:gd name="connsiteX165" fmla="*/ 1733550 w 2752725"/>
                    <a:gd name="connsiteY165" fmla="*/ 1514802 h 2042631"/>
                    <a:gd name="connsiteX166" fmla="*/ 1692275 w 2752725"/>
                    <a:gd name="connsiteY166" fmla="*/ 1521152 h 2042631"/>
                    <a:gd name="connsiteX167" fmla="*/ 1679575 w 2752725"/>
                    <a:gd name="connsiteY167" fmla="*/ 1524327 h 2042631"/>
                    <a:gd name="connsiteX168" fmla="*/ 1638300 w 2752725"/>
                    <a:gd name="connsiteY168" fmla="*/ 1527502 h 2042631"/>
                    <a:gd name="connsiteX169" fmla="*/ 1622425 w 2752725"/>
                    <a:gd name="connsiteY169" fmla="*/ 1530677 h 2042631"/>
                    <a:gd name="connsiteX170" fmla="*/ 1612900 w 2752725"/>
                    <a:gd name="connsiteY170" fmla="*/ 1540202 h 2042631"/>
                    <a:gd name="connsiteX171" fmla="*/ 1603375 w 2752725"/>
                    <a:gd name="connsiteY171" fmla="*/ 1543377 h 2042631"/>
                    <a:gd name="connsiteX172" fmla="*/ 1593850 w 2752725"/>
                    <a:gd name="connsiteY172" fmla="*/ 1552902 h 2042631"/>
                    <a:gd name="connsiteX173" fmla="*/ 1584325 w 2752725"/>
                    <a:gd name="connsiteY173" fmla="*/ 1556077 h 2042631"/>
                    <a:gd name="connsiteX174" fmla="*/ 1574800 w 2752725"/>
                    <a:gd name="connsiteY174" fmla="*/ 1562427 h 2042631"/>
                    <a:gd name="connsiteX175" fmla="*/ 1565275 w 2752725"/>
                    <a:gd name="connsiteY175" fmla="*/ 1565602 h 2042631"/>
                    <a:gd name="connsiteX176" fmla="*/ 1555750 w 2752725"/>
                    <a:gd name="connsiteY176" fmla="*/ 1571952 h 2042631"/>
                    <a:gd name="connsiteX177" fmla="*/ 1546225 w 2752725"/>
                    <a:gd name="connsiteY177" fmla="*/ 1581477 h 2042631"/>
                    <a:gd name="connsiteX178" fmla="*/ 1514475 w 2752725"/>
                    <a:gd name="connsiteY178" fmla="*/ 1591002 h 2042631"/>
                    <a:gd name="connsiteX179" fmla="*/ 1504950 w 2752725"/>
                    <a:gd name="connsiteY179" fmla="*/ 1594177 h 2042631"/>
                    <a:gd name="connsiteX180" fmla="*/ 1489075 w 2752725"/>
                    <a:gd name="connsiteY180" fmla="*/ 1603702 h 2042631"/>
                    <a:gd name="connsiteX181" fmla="*/ 1479550 w 2752725"/>
                    <a:gd name="connsiteY181" fmla="*/ 1606877 h 2042631"/>
                    <a:gd name="connsiteX182" fmla="*/ 1470025 w 2752725"/>
                    <a:gd name="connsiteY182" fmla="*/ 1613227 h 2042631"/>
                    <a:gd name="connsiteX183" fmla="*/ 1454150 w 2752725"/>
                    <a:gd name="connsiteY183" fmla="*/ 1616402 h 2042631"/>
                    <a:gd name="connsiteX184" fmla="*/ 1425575 w 2752725"/>
                    <a:gd name="connsiteY184" fmla="*/ 1632277 h 2042631"/>
                    <a:gd name="connsiteX185" fmla="*/ 1416050 w 2752725"/>
                    <a:gd name="connsiteY185" fmla="*/ 1641802 h 2042631"/>
                    <a:gd name="connsiteX186" fmla="*/ 1406525 w 2752725"/>
                    <a:gd name="connsiteY186" fmla="*/ 1644977 h 2042631"/>
                    <a:gd name="connsiteX187" fmla="*/ 1403350 w 2752725"/>
                    <a:gd name="connsiteY187" fmla="*/ 1654502 h 2042631"/>
                    <a:gd name="connsiteX188" fmla="*/ 1406525 w 2752725"/>
                    <a:gd name="connsiteY188" fmla="*/ 1679902 h 2042631"/>
                    <a:gd name="connsiteX189" fmla="*/ 1409700 w 2752725"/>
                    <a:gd name="connsiteY189" fmla="*/ 1689427 h 2042631"/>
                    <a:gd name="connsiteX190" fmla="*/ 1403350 w 2752725"/>
                    <a:gd name="connsiteY190" fmla="*/ 1749752 h 2042631"/>
                    <a:gd name="connsiteX191" fmla="*/ 1387475 w 2752725"/>
                    <a:gd name="connsiteY191" fmla="*/ 1765627 h 2042631"/>
                    <a:gd name="connsiteX192" fmla="*/ 1368425 w 2752725"/>
                    <a:gd name="connsiteY192" fmla="*/ 1784677 h 2042631"/>
                    <a:gd name="connsiteX193" fmla="*/ 1346200 w 2752725"/>
                    <a:gd name="connsiteY193" fmla="*/ 1816427 h 2042631"/>
                    <a:gd name="connsiteX194" fmla="*/ 1343025 w 2752725"/>
                    <a:gd name="connsiteY194" fmla="*/ 1832302 h 2042631"/>
                    <a:gd name="connsiteX195" fmla="*/ 1323975 w 2752725"/>
                    <a:gd name="connsiteY195" fmla="*/ 1851352 h 2042631"/>
                    <a:gd name="connsiteX196" fmla="*/ 1314450 w 2752725"/>
                    <a:gd name="connsiteY196" fmla="*/ 1860877 h 2042631"/>
                    <a:gd name="connsiteX197" fmla="*/ 1308100 w 2752725"/>
                    <a:gd name="connsiteY197" fmla="*/ 1873577 h 2042631"/>
                    <a:gd name="connsiteX198" fmla="*/ 1295400 w 2752725"/>
                    <a:gd name="connsiteY198" fmla="*/ 1879927 h 2042631"/>
                    <a:gd name="connsiteX199" fmla="*/ 1276350 w 2752725"/>
                    <a:gd name="connsiteY199" fmla="*/ 1892627 h 2042631"/>
                    <a:gd name="connsiteX200" fmla="*/ 1273175 w 2752725"/>
                    <a:gd name="connsiteY200" fmla="*/ 1902152 h 2042631"/>
                    <a:gd name="connsiteX201" fmla="*/ 1250950 w 2752725"/>
                    <a:gd name="connsiteY201" fmla="*/ 1918027 h 2042631"/>
                    <a:gd name="connsiteX202" fmla="*/ 1238250 w 2752725"/>
                    <a:gd name="connsiteY202" fmla="*/ 1921202 h 2042631"/>
                    <a:gd name="connsiteX203" fmla="*/ 1231900 w 2752725"/>
                    <a:gd name="connsiteY203" fmla="*/ 1930727 h 2042631"/>
                    <a:gd name="connsiteX204" fmla="*/ 1228725 w 2752725"/>
                    <a:gd name="connsiteY204" fmla="*/ 1940252 h 2042631"/>
                    <a:gd name="connsiteX205" fmla="*/ 1209675 w 2752725"/>
                    <a:gd name="connsiteY205" fmla="*/ 1952952 h 2042631"/>
                    <a:gd name="connsiteX206" fmla="*/ 1196975 w 2752725"/>
                    <a:gd name="connsiteY206" fmla="*/ 1962477 h 2042631"/>
                    <a:gd name="connsiteX207" fmla="*/ 1187450 w 2752725"/>
                    <a:gd name="connsiteY207" fmla="*/ 1972002 h 2042631"/>
                    <a:gd name="connsiteX208" fmla="*/ 1146175 w 2752725"/>
                    <a:gd name="connsiteY208" fmla="*/ 1978352 h 2042631"/>
                    <a:gd name="connsiteX209" fmla="*/ 1111250 w 2752725"/>
                    <a:gd name="connsiteY209" fmla="*/ 1987877 h 2042631"/>
                    <a:gd name="connsiteX210" fmla="*/ 1092200 w 2752725"/>
                    <a:gd name="connsiteY210" fmla="*/ 1981527 h 2042631"/>
                    <a:gd name="connsiteX211" fmla="*/ 1069975 w 2752725"/>
                    <a:gd name="connsiteY211" fmla="*/ 1978352 h 2042631"/>
                    <a:gd name="connsiteX212" fmla="*/ 1060450 w 2752725"/>
                    <a:gd name="connsiteY212" fmla="*/ 1972002 h 2042631"/>
                    <a:gd name="connsiteX213" fmla="*/ 1047750 w 2752725"/>
                    <a:gd name="connsiteY213" fmla="*/ 1965652 h 2042631"/>
                    <a:gd name="connsiteX214" fmla="*/ 1022350 w 2752725"/>
                    <a:gd name="connsiteY214" fmla="*/ 1968827 h 2042631"/>
                    <a:gd name="connsiteX215" fmla="*/ 1025525 w 2752725"/>
                    <a:gd name="connsiteY215" fmla="*/ 1997402 h 2042631"/>
                    <a:gd name="connsiteX216" fmla="*/ 1016000 w 2752725"/>
                    <a:gd name="connsiteY216" fmla="*/ 2035502 h 2042631"/>
                    <a:gd name="connsiteX217" fmla="*/ 1006475 w 2752725"/>
                    <a:gd name="connsiteY217" fmla="*/ 2041852 h 2042631"/>
                    <a:gd name="connsiteX218" fmla="*/ 977900 w 2752725"/>
                    <a:gd name="connsiteY218" fmla="*/ 2032327 h 2042631"/>
                    <a:gd name="connsiteX219" fmla="*/ 962025 w 2752725"/>
                    <a:gd name="connsiteY219" fmla="*/ 2029152 h 2042631"/>
                    <a:gd name="connsiteX220" fmla="*/ 952500 w 2752725"/>
                    <a:gd name="connsiteY220" fmla="*/ 2025977 h 2042631"/>
                    <a:gd name="connsiteX221" fmla="*/ 847725 w 2752725"/>
                    <a:gd name="connsiteY221" fmla="*/ 2022802 h 2042631"/>
                    <a:gd name="connsiteX222" fmla="*/ 825500 w 2752725"/>
                    <a:gd name="connsiteY222" fmla="*/ 2010102 h 2042631"/>
                    <a:gd name="connsiteX223" fmla="*/ 809625 w 2752725"/>
                    <a:gd name="connsiteY223" fmla="*/ 2006927 h 2042631"/>
                    <a:gd name="connsiteX224" fmla="*/ 771525 w 2752725"/>
                    <a:gd name="connsiteY224" fmla="*/ 1991052 h 2042631"/>
                    <a:gd name="connsiteX225" fmla="*/ 752475 w 2752725"/>
                    <a:gd name="connsiteY225" fmla="*/ 1981527 h 2042631"/>
                    <a:gd name="connsiteX226" fmla="*/ 727075 w 2752725"/>
                    <a:gd name="connsiteY226" fmla="*/ 1972002 h 2042631"/>
                    <a:gd name="connsiteX227" fmla="*/ 676275 w 2752725"/>
                    <a:gd name="connsiteY227" fmla="*/ 1984702 h 2042631"/>
                    <a:gd name="connsiteX228" fmla="*/ 666750 w 2752725"/>
                    <a:gd name="connsiteY228" fmla="*/ 1997402 h 2042631"/>
                    <a:gd name="connsiteX229" fmla="*/ 612775 w 2752725"/>
                    <a:gd name="connsiteY229" fmla="*/ 2041852 h 2042631"/>
                    <a:gd name="connsiteX230" fmla="*/ 577850 w 2752725"/>
                    <a:gd name="connsiteY230" fmla="*/ 2025977 h 2042631"/>
                    <a:gd name="connsiteX231" fmla="*/ 546100 w 2752725"/>
                    <a:gd name="connsiteY231" fmla="*/ 2029152 h 2042631"/>
                    <a:gd name="connsiteX232" fmla="*/ 517525 w 2752725"/>
                    <a:gd name="connsiteY232" fmla="*/ 2025977 h 2042631"/>
                    <a:gd name="connsiteX233" fmla="*/ 504825 w 2752725"/>
                    <a:gd name="connsiteY233" fmla="*/ 2006927 h 2042631"/>
                    <a:gd name="connsiteX234" fmla="*/ 479425 w 2752725"/>
                    <a:gd name="connsiteY234" fmla="*/ 2010102 h 2042631"/>
                    <a:gd name="connsiteX235" fmla="*/ 438150 w 2752725"/>
                    <a:gd name="connsiteY235" fmla="*/ 2000577 h 2042631"/>
                    <a:gd name="connsiteX236" fmla="*/ 428625 w 2752725"/>
                    <a:gd name="connsiteY236" fmla="*/ 2006927 h 2042631"/>
                    <a:gd name="connsiteX237" fmla="*/ 400050 w 2752725"/>
                    <a:gd name="connsiteY237" fmla="*/ 2003752 h 2042631"/>
                    <a:gd name="connsiteX238" fmla="*/ 387350 w 2752725"/>
                    <a:gd name="connsiteY238" fmla="*/ 2016452 h 2042631"/>
                    <a:gd name="connsiteX239" fmla="*/ 355600 w 2752725"/>
                    <a:gd name="connsiteY239" fmla="*/ 1984702 h 2042631"/>
                    <a:gd name="connsiteX240" fmla="*/ 333375 w 2752725"/>
                    <a:gd name="connsiteY240" fmla="*/ 1975177 h 2042631"/>
                    <a:gd name="connsiteX241" fmla="*/ 307975 w 2752725"/>
                    <a:gd name="connsiteY241" fmla="*/ 1962477 h 2042631"/>
                    <a:gd name="connsiteX242" fmla="*/ 288925 w 2752725"/>
                    <a:gd name="connsiteY242" fmla="*/ 1943427 h 2042631"/>
                    <a:gd name="connsiteX243" fmla="*/ 285750 w 2752725"/>
                    <a:gd name="connsiteY243" fmla="*/ 1908502 h 2042631"/>
                    <a:gd name="connsiteX244" fmla="*/ 254000 w 2752725"/>
                    <a:gd name="connsiteY244" fmla="*/ 1867227 h 2042631"/>
                    <a:gd name="connsiteX245" fmla="*/ 231775 w 2752725"/>
                    <a:gd name="connsiteY245" fmla="*/ 1841827 h 2042631"/>
                    <a:gd name="connsiteX246" fmla="*/ 206375 w 2752725"/>
                    <a:gd name="connsiteY246" fmla="*/ 1822777 h 2042631"/>
                    <a:gd name="connsiteX247" fmla="*/ 203200 w 2752725"/>
                    <a:gd name="connsiteY247" fmla="*/ 1816427 h 2042631"/>
                    <a:gd name="connsiteX248" fmla="*/ 180975 w 2752725"/>
                    <a:gd name="connsiteY248" fmla="*/ 1784677 h 2042631"/>
                    <a:gd name="connsiteX249" fmla="*/ 155575 w 2752725"/>
                    <a:gd name="connsiteY249" fmla="*/ 1768802 h 2042631"/>
                    <a:gd name="connsiteX250" fmla="*/ 120650 w 2752725"/>
                    <a:gd name="connsiteY250" fmla="*/ 1730702 h 2042631"/>
                    <a:gd name="connsiteX251" fmla="*/ 107950 w 2752725"/>
                    <a:gd name="connsiteY251" fmla="*/ 1714827 h 2042631"/>
                    <a:gd name="connsiteX252" fmla="*/ 60325 w 2752725"/>
                    <a:gd name="connsiteY252" fmla="*/ 1679902 h 2042631"/>
                    <a:gd name="connsiteX253" fmla="*/ 44450 w 2752725"/>
                    <a:gd name="connsiteY253" fmla="*/ 1660852 h 2042631"/>
                    <a:gd name="connsiteX254" fmla="*/ 44450 w 2752725"/>
                    <a:gd name="connsiteY254" fmla="*/ 1635452 h 2042631"/>
                    <a:gd name="connsiteX255" fmla="*/ 3175 w 2752725"/>
                    <a:gd name="connsiteY255" fmla="*/ 1625927 h 2042631"/>
                    <a:gd name="connsiteX256" fmla="*/ 12700 w 2752725"/>
                    <a:gd name="connsiteY256" fmla="*/ 1578302 h 2042631"/>
                    <a:gd name="connsiteX257" fmla="*/ 25400 w 2752725"/>
                    <a:gd name="connsiteY257" fmla="*/ 1559252 h 2042631"/>
                    <a:gd name="connsiteX258" fmla="*/ 19050 w 2752725"/>
                    <a:gd name="connsiteY258" fmla="*/ 1546552 h 2042631"/>
                    <a:gd name="connsiteX259" fmla="*/ 12700 w 2752725"/>
                    <a:gd name="connsiteY259" fmla="*/ 1537027 h 2042631"/>
                    <a:gd name="connsiteX260" fmla="*/ 22225 w 2752725"/>
                    <a:gd name="connsiteY260" fmla="*/ 1502102 h 2042631"/>
                    <a:gd name="connsiteX261" fmla="*/ 9525 w 2752725"/>
                    <a:gd name="connsiteY261" fmla="*/ 1432252 h 2042631"/>
                    <a:gd name="connsiteX262" fmla="*/ 12700 w 2752725"/>
                    <a:gd name="connsiteY262" fmla="*/ 1403677 h 2042631"/>
                    <a:gd name="connsiteX263" fmla="*/ 15875 w 2752725"/>
                    <a:gd name="connsiteY263" fmla="*/ 1390977 h 2042631"/>
                    <a:gd name="connsiteX264" fmla="*/ 22225 w 2752725"/>
                    <a:gd name="connsiteY264" fmla="*/ 1352877 h 2042631"/>
                    <a:gd name="connsiteX265" fmla="*/ 28575 w 2752725"/>
                    <a:gd name="connsiteY265" fmla="*/ 1343352 h 2042631"/>
                    <a:gd name="connsiteX266" fmla="*/ 34925 w 2752725"/>
                    <a:gd name="connsiteY266" fmla="*/ 1330652 h 2042631"/>
                    <a:gd name="connsiteX267" fmla="*/ 31750 w 2752725"/>
                    <a:gd name="connsiteY267" fmla="*/ 1314777 h 2042631"/>
                    <a:gd name="connsiteX268" fmla="*/ 28575 w 2752725"/>
                    <a:gd name="connsiteY268" fmla="*/ 1305252 h 2042631"/>
                    <a:gd name="connsiteX269" fmla="*/ 19050 w 2752725"/>
                    <a:gd name="connsiteY269" fmla="*/ 1302077 h 2042631"/>
                    <a:gd name="connsiteX270" fmla="*/ 44450 w 2752725"/>
                    <a:gd name="connsiteY270" fmla="*/ 1302077 h 2042631"/>
                    <a:gd name="connsiteX271" fmla="*/ 44450 w 2752725"/>
                    <a:gd name="connsiteY271" fmla="*/ 1302077 h 2042631"/>
                    <a:gd name="connsiteX0" fmla="*/ 0 w 2752725"/>
                    <a:gd name="connsiteY0" fmla="*/ 1337002 h 2049089"/>
                    <a:gd name="connsiteX1" fmla="*/ 660400 w 2752725"/>
                    <a:gd name="connsiteY1" fmla="*/ 174952 h 2049089"/>
                    <a:gd name="connsiteX2" fmla="*/ 1155700 w 2752725"/>
                    <a:gd name="connsiteY2" fmla="*/ 117802 h 2049089"/>
                    <a:gd name="connsiteX3" fmla="*/ 1130300 w 2752725"/>
                    <a:gd name="connsiteY3" fmla="*/ 108277 h 2049089"/>
                    <a:gd name="connsiteX4" fmla="*/ 1117600 w 2752725"/>
                    <a:gd name="connsiteY4" fmla="*/ 105102 h 2049089"/>
                    <a:gd name="connsiteX5" fmla="*/ 1127125 w 2752725"/>
                    <a:gd name="connsiteY5" fmla="*/ 101927 h 2049089"/>
                    <a:gd name="connsiteX6" fmla="*/ 1136650 w 2752725"/>
                    <a:gd name="connsiteY6" fmla="*/ 95577 h 2049089"/>
                    <a:gd name="connsiteX7" fmla="*/ 1152525 w 2752725"/>
                    <a:gd name="connsiteY7" fmla="*/ 79702 h 2049089"/>
                    <a:gd name="connsiteX8" fmla="*/ 1158875 w 2752725"/>
                    <a:gd name="connsiteY8" fmla="*/ 70177 h 2049089"/>
                    <a:gd name="connsiteX9" fmla="*/ 1162050 w 2752725"/>
                    <a:gd name="connsiteY9" fmla="*/ 54302 h 2049089"/>
                    <a:gd name="connsiteX10" fmla="*/ 1187450 w 2752725"/>
                    <a:gd name="connsiteY10" fmla="*/ 32077 h 2049089"/>
                    <a:gd name="connsiteX11" fmla="*/ 1196975 w 2752725"/>
                    <a:gd name="connsiteY11" fmla="*/ 22552 h 2049089"/>
                    <a:gd name="connsiteX12" fmla="*/ 1200150 w 2752725"/>
                    <a:gd name="connsiteY12" fmla="*/ 13027 h 2049089"/>
                    <a:gd name="connsiteX13" fmla="*/ 1203325 w 2752725"/>
                    <a:gd name="connsiteY13" fmla="*/ 327 h 2049089"/>
                    <a:gd name="connsiteX14" fmla="*/ 1222375 w 2752725"/>
                    <a:gd name="connsiteY14" fmla="*/ 6677 h 2049089"/>
                    <a:gd name="connsiteX15" fmla="*/ 1238250 w 2752725"/>
                    <a:gd name="connsiteY15" fmla="*/ 9852 h 2049089"/>
                    <a:gd name="connsiteX16" fmla="*/ 1247775 w 2752725"/>
                    <a:gd name="connsiteY16" fmla="*/ 13027 h 2049089"/>
                    <a:gd name="connsiteX17" fmla="*/ 1270000 w 2752725"/>
                    <a:gd name="connsiteY17" fmla="*/ 16202 h 2049089"/>
                    <a:gd name="connsiteX18" fmla="*/ 1298575 w 2752725"/>
                    <a:gd name="connsiteY18" fmla="*/ 22552 h 2049089"/>
                    <a:gd name="connsiteX19" fmla="*/ 1308100 w 2752725"/>
                    <a:gd name="connsiteY19" fmla="*/ 28902 h 2049089"/>
                    <a:gd name="connsiteX20" fmla="*/ 1323975 w 2752725"/>
                    <a:gd name="connsiteY20" fmla="*/ 32077 h 2049089"/>
                    <a:gd name="connsiteX21" fmla="*/ 1343025 w 2752725"/>
                    <a:gd name="connsiteY21" fmla="*/ 38427 h 2049089"/>
                    <a:gd name="connsiteX22" fmla="*/ 1358900 w 2752725"/>
                    <a:gd name="connsiteY22" fmla="*/ 44777 h 2049089"/>
                    <a:gd name="connsiteX23" fmla="*/ 1368425 w 2752725"/>
                    <a:gd name="connsiteY23" fmla="*/ 51127 h 2049089"/>
                    <a:gd name="connsiteX24" fmla="*/ 1381125 w 2752725"/>
                    <a:gd name="connsiteY24" fmla="*/ 54302 h 2049089"/>
                    <a:gd name="connsiteX25" fmla="*/ 1390650 w 2752725"/>
                    <a:gd name="connsiteY25" fmla="*/ 57477 h 2049089"/>
                    <a:gd name="connsiteX26" fmla="*/ 1419225 w 2752725"/>
                    <a:gd name="connsiteY26" fmla="*/ 70177 h 2049089"/>
                    <a:gd name="connsiteX27" fmla="*/ 1438275 w 2752725"/>
                    <a:gd name="connsiteY27" fmla="*/ 73352 h 2049089"/>
                    <a:gd name="connsiteX28" fmla="*/ 1463675 w 2752725"/>
                    <a:gd name="connsiteY28" fmla="*/ 89227 h 2049089"/>
                    <a:gd name="connsiteX29" fmla="*/ 1473200 w 2752725"/>
                    <a:gd name="connsiteY29" fmla="*/ 92402 h 2049089"/>
                    <a:gd name="connsiteX30" fmla="*/ 1482725 w 2752725"/>
                    <a:gd name="connsiteY30" fmla="*/ 98752 h 2049089"/>
                    <a:gd name="connsiteX31" fmla="*/ 1495425 w 2752725"/>
                    <a:gd name="connsiteY31" fmla="*/ 101927 h 2049089"/>
                    <a:gd name="connsiteX32" fmla="*/ 1511300 w 2752725"/>
                    <a:gd name="connsiteY32" fmla="*/ 108277 h 2049089"/>
                    <a:gd name="connsiteX33" fmla="*/ 1524000 w 2752725"/>
                    <a:gd name="connsiteY33" fmla="*/ 114627 h 2049089"/>
                    <a:gd name="connsiteX34" fmla="*/ 1549400 w 2752725"/>
                    <a:gd name="connsiteY34" fmla="*/ 120977 h 2049089"/>
                    <a:gd name="connsiteX35" fmla="*/ 1565275 w 2752725"/>
                    <a:gd name="connsiteY35" fmla="*/ 127327 h 2049089"/>
                    <a:gd name="connsiteX36" fmla="*/ 1577975 w 2752725"/>
                    <a:gd name="connsiteY36" fmla="*/ 133677 h 2049089"/>
                    <a:gd name="connsiteX37" fmla="*/ 1590675 w 2752725"/>
                    <a:gd name="connsiteY37" fmla="*/ 136852 h 2049089"/>
                    <a:gd name="connsiteX38" fmla="*/ 1619250 w 2752725"/>
                    <a:gd name="connsiteY38" fmla="*/ 146377 h 2049089"/>
                    <a:gd name="connsiteX39" fmla="*/ 1647825 w 2752725"/>
                    <a:gd name="connsiteY39" fmla="*/ 162252 h 2049089"/>
                    <a:gd name="connsiteX40" fmla="*/ 1682750 w 2752725"/>
                    <a:gd name="connsiteY40" fmla="*/ 174952 h 2049089"/>
                    <a:gd name="connsiteX41" fmla="*/ 1711325 w 2752725"/>
                    <a:gd name="connsiteY41" fmla="*/ 184477 h 2049089"/>
                    <a:gd name="connsiteX42" fmla="*/ 1739900 w 2752725"/>
                    <a:gd name="connsiteY42" fmla="*/ 194002 h 2049089"/>
                    <a:gd name="connsiteX43" fmla="*/ 1752600 w 2752725"/>
                    <a:gd name="connsiteY43" fmla="*/ 197177 h 2049089"/>
                    <a:gd name="connsiteX44" fmla="*/ 1787525 w 2752725"/>
                    <a:gd name="connsiteY44" fmla="*/ 206702 h 2049089"/>
                    <a:gd name="connsiteX45" fmla="*/ 1800225 w 2752725"/>
                    <a:gd name="connsiteY45" fmla="*/ 213052 h 2049089"/>
                    <a:gd name="connsiteX46" fmla="*/ 1822450 w 2752725"/>
                    <a:gd name="connsiteY46" fmla="*/ 216227 h 2049089"/>
                    <a:gd name="connsiteX47" fmla="*/ 1863725 w 2752725"/>
                    <a:gd name="connsiteY47" fmla="*/ 225752 h 2049089"/>
                    <a:gd name="connsiteX48" fmla="*/ 1882775 w 2752725"/>
                    <a:gd name="connsiteY48" fmla="*/ 232102 h 2049089"/>
                    <a:gd name="connsiteX49" fmla="*/ 1901825 w 2752725"/>
                    <a:gd name="connsiteY49" fmla="*/ 235277 h 2049089"/>
                    <a:gd name="connsiteX50" fmla="*/ 1936750 w 2752725"/>
                    <a:gd name="connsiteY50" fmla="*/ 244802 h 2049089"/>
                    <a:gd name="connsiteX51" fmla="*/ 1949450 w 2752725"/>
                    <a:gd name="connsiteY51" fmla="*/ 251152 h 2049089"/>
                    <a:gd name="connsiteX52" fmla="*/ 1965325 w 2752725"/>
                    <a:gd name="connsiteY52" fmla="*/ 254327 h 2049089"/>
                    <a:gd name="connsiteX53" fmla="*/ 1978025 w 2752725"/>
                    <a:gd name="connsiteY53" fmla="*/ 263852 h 2049089"/>
                    <a:gd name="connsiteX54" fmla="*/ 1997075 w 2752725"/>
                    <a:gd name="connsiteY54" fmla="*/ 270202 h 2049089"/>
                    <a:gd name="connsiteX55" fmla="*/ 2009775 w 2752725"/>
                    <a:gd name="connsiteY55" fmla="*/ 276552 h 2049089"/>
                    <a:gd name="connsiteX56" fmla="*/ 2019300 w 2752725"/>
                    <a:gd name="connsiteY56" fmla="*/ 279727 h 2049089"/>
                    <a:gd name="connsiteX57" fmla="*/ 2047875 w 2752725"/>
                    <a:gd name="connsiteY57" fmla="*/ 301952 h 2049089"/>
                    <a:gd name="connsiteX58" fmla="*/ 2057400 w 2752725"/>
                    <a:gd name="connsiteY58" fmla="*/ 317827 h 2049089"/>
                    <a:gd name="connsiteX59" fmla="*/ 2060575 w 2752725"/>
                    <a:gd name="connsiteY59" fmla="*/ 327352 h 2049089"/>
                    <a:gd name="connsiteX60" fmla="*/ 2079625 w 2752725"/>
                    <a:gd name="connsiteY60" fmla="*/ 352752 h 2049089"/>
                    <a:gd name="connsiteX61" fmla="*/ 2089150 w 2752725"/>
                    <a:gd name="connsiteY61" fmla="*/ 371802 h 2049089"/>
                    <a:gd name="connsiteX62" fmla="*/ 2098675 w 2752725"/>
                    <a:gd name="connsiteY62" fmla="*/ 374977 h 2049089"/>
                    <a:gd name="connsiteX63" fmla="*/ 2108200 w 2752725"/>
                    <a:gd name="connsiteY63" fmla="*/ 381327 h 2049089"/>
                    <a:gd name="connsiteX64" fmla="*/ 2133600 w 2752725"/>
                    <a:gd name="connsiteY64" fmla="*/ 387677 h 2049089"/>
                    <a:gd name="connsiteX65" fmla="*/ 2159000 w 2752725"/>
                    <a:gd name="connsiteY65" fmla="*/ 403552 h 2049089"/>
                    <a:gd name="connsiteX66" fmla="*/ 2181225 w 2752725"/>
                    <a:gd name="connsiteY66" fmla="*/ 409902 h 2049089"/>
                    <a:gd name="connsiteX67" fmla="*/ 2203450 w 2752725"/>
                    <a:gd name="connsiteY67" fmla="*/ 416252 h 2049089"/>
                    <a:gd name="connsiteX68" fmla="*/ 2225675 w 2752725"/>
                    <a:gd name="connsiteY68" fmla="*/ 422602 h 2049089"/>
                    <a:gd name="connsiteX69" fmla="*/ 2235200 w 2752725"/>
                    <a:gd name="connsiteY69" fmla="*/ 432127 h 2049089"/>
                    <a:gd name="connsiteX70" fmla="*/ 2273300 w 2752725"/>
                    <a:gd name="connsiteY70" fmla="*/ 441652 h 2049089"/>
                    <a:gd name="connsiteX71" fmla="*/ 2282825 w 2752725"/>
                    <a:gd name="connsiteY71" fmla="*/ 448002 h 2049089"/>
                    <a:gd name="connsiteX72" fmla="*/ 2286000 w 2752725"/>
                    <a:gd name="connsiteY72" fmla="*/ 457527 h 2049089"/>
                    <a:gd name="connsiteX73" fmla="*/ 2292350 w 2752725"/>
                    <a:gd name="connsiteY73" fmla="*/ 467052 h 2049089"/>
                    <a:gd name="connsiteX74" fmla="*/ 2311400 w 2752725"/>
                    <a:gd name="connsiteY74" fmla="*/ 482927 h 2049089"/>
                    <a:gd name="connsiteX75" fmla="*/ 2336800 w 2752725"/>
                    <a:gd name="connsiteY75" fmla="*/ 495627 h 2049089"/>
                    <a:gd name="connsiteX76" fmla="*/ 2349500 w 2752725"/>
                    <a:gd name="connsiteY76" fmla="*/ 498802 h 2049089"/>
                    <a:gd name="connsiteX77" fmla="*/ 2362200 w 2752725"/>
                    <a:gd name="connsiteY77" fmla="*/ 511502 h 2049089"/>
                    <a:gd name="connsiteX78" fmla="*/ 2381250 w 2752725"/>
                    <a:gd name="connsiteY78" fmla="*/ 524202 h 2049089"/>
                    <a:gd name="connsiteX79" fmla="*/ 2390775 w 2752725"/>
                    <a:gd name="connsiteY79" fmla="*/ 530552 h 2049089"/>
                    <a:gd name="connsiteX80" fmla="*/ 2406650 w 2752725"/>
                    <a:gd name="connsiteY80" fmla="*/ 533727 h 2049089"/>
                    <a:gd name="connsiteX81" fmla="*/ 2441575 w 2752725"/>
                    <a:gd name="connsiteY81" fmla="*/ 540077 h 2049089"/>
                    <a:gd name="connsiteX82" fmla="*/ 2460625 w 2752725"/>
                    <a:gd name="connsiteY82" fmla="*/ 546427 h 2049089"/>
                    <a:gd name="connsiteX83" fmla="*/ 2482850 w 2752725"/>
                    <a:gd name="connsiteY83" fmla="*/ 555952 h 2049089"/>
                    <a:gd name="connsiteX84" fmla="*/ 2492375 w 2752725"/>
                    <a:gd name="connsiteY84" fmla="*/ 565477 h 2049089"/>
                    <a:gd name="connsiteX85" fmla="*/ 2501900 w 2752725"/>
                    <a:gd name="connsiteY85" fmla="*/ 571827 h 2049089"/>
                    <a:gd name="connsiteX86" fmla="*/ 2530475 w 2752725"/>
                    <a:gd name="connsiteY86" fmla="*/ 590877 h 2049089"/>
                    <a:gd name="connsiteX87" fmla="*/ 2546350 w 2752725"/>
                    <a:gd name="connsiteY87" fmla="*/ 603577 h 2049089"/>
                    <a:gd name="connsiteX88" fmla="*/ 2568575 w 2752725"/>
                    <a:gd name="connsiteY88" fmla="*/ 619452 h 2049089"/>
                    <a:gd name="connsiteX89" fmla="*/ 2578100 w 2752725"/>
                    <a:gd name="connsiteY89" fmla="*/ 628977 h 2049089"/>
                    <a:gd name="connsiteX90" fmla="*/ 2590800 w 2752725"/>
                    <a:gd name="connsiteY90" fmla="*/ 635327 h 2049089"/>
                    <a:gd name="connsiteX91" fmla="*/ 2597150 w 2752725"/>
                    <a:gd name="connsiteY91" fmla="*/ 644852 h 2049089"/>
                    <a:gd name="connsiteX92" fmla="*/ 2606675 w 2752725"/>
                    <a:gd name="connsiteY92" fmla="*/ 648027 h 2049089"/>
                    <a:gd name="connsiteX93" fmla="*/ 2616200 w 2752725"/>
                    <a:gd name="connsiteY93" fmla="*/ 654377 h 2049089"/>
                    <a:gd name="connsiteX94" fmla="*/ 2625725 w 2752725"/>
                    <a:gd name="connsiteY94" fmla="*/ 657552 h 2049089"/>
                    <a:gd name="connsiteX95" fmla="*/ 2647950 w 2752725"/>
                    <a:gd name="connsiteY95" fmla="*/ 673427 h 2049089"/>
                    <a:gd name="connsiteX96" fmla="*/ 2670175 w 2752725"/>
                    <a:gd name="connsiteY96" fmla="*/ 702002 h 2049089"/>
                    <a:gd name="connsiteX97" fmla="*/ 2695575 w 2752725"/>
                    <a:gd name="connsiteY97" fmla="*/ 717877 h 2049089"/>
                    <a:gd name="connsiteX98" fmla="*/ 2717800 w 2752725"/>
                    <a:gd name="connsiteY98" fmla="*/ 736927 h 2049089"/>
                    <a:gd name="connsiteX99" fmla="*/ 2733675 w 2752725"/>
                    <a:gd name="connsiteY99" fmla="*/ 755977 h 2049089"/>
                    <a:gd name="connsiteX100" fmla="*/ 2743200 w 2752725"/>
                    <a:gd name="connsiteY100" fmla="*/ 762327 h 2049089"/>
                    <a:gd name="connsiteX101" fmla="*/ 2749550 w 2752725"/>
                    <a:gd name="connsiteY101" fmla="*/ 771852 h 2049089"/>
                    <a:gd name="connsiteX102" fmla="*/ 2752725 w 2752725"/>
                    <a:gd name="connsiteY102" fmla="*/ 787727 h 2049089"/>
                    <a:gd name="connsiteX103" fmla="*/ 2743200 w 2752725"/>
                    <a:gd name="connsiteY103" fmla="*/ 851227 h 2049089"/>
                    <a:gd name="connsiteX104" fmla="*/ 2740025 w 2752725"/>
                    <a:gd name="connsiteY104" fmla="*/ 860752 h 2049089"/>
                    <a:gd name="connsiteX105" fmla="*/ 2736850 w 2752725"/>
                    <a:gd name="connsiteY105" fmla="*/ 870277 h 2049089"/>
                    <a:gd name="connsiteX106" fmla="*/ 2705100 w 2752725"/>
                    <a:gd name="connsiteY106" fmla="*/ 889327 h 2049089"/>
                    <a:gd name="connsiteX107" fmla="*/ 2695575 w 2752725"/>
                    <a:gd name="connsiteY107" fmla="*/ 892502 h 2049089"/>
                    <a:gd name="connsiteX108" fmla="*/ 2673350 w 2752725"/>
                    <a:gd name="connsiteY108" fmla="*/ 911552 h 2049089"/>
                    <a:gd name="connsiteX109" fmla="*/ 2663825 w 2752725"/>
                    <a:gd name="connsiteY109" fmla="*/ 914727 h 2049089"/>
                    <a:gd name="connsiteX110" fmla="*/ 2654300 w 2752725"/>
                    <a:gd name="connsiteY110" fmla="*/ 911552 h 2049089"/>
                    <a:gd name="connsiteX111" fmla="*/ 2632075 w 2752725"/>
                    <a:gd name="connsiteY111" fmla="*/ 914727 h 2049089"/>
                    <a:gd name="connsiteX112" fmla="*/ 2622550 w 2752725"/>
                    <a:gd name="connsiteY112" fmla="*/ 921077 h 2049089"/>
                    <a:gd name="connsiteX113" fmla="*/ 2606675 w 2752725"/>
                    <a:gd name="connsiteY113" fmla="*/ 933777 h 2049089"/>
                    <a:gd name="connsiteX114" fmla="*/ 2600325 w 2752725"/>
                    <a:gd name="connsiteY114" fmla="*/ 943302 h 2049089"/>
                    <a:gd name="connsiteX115" fmla="*/ 2581275 w 2752725"/>
                    <a:gd name="connsiteY115" fmla="*/ 946477 h 2049089"/>
                    <a:gd name="connsiteX116" fmla="*/ 2559050 w 2752725"/>
                    <a:gd name="connsiteY116" fmla="*/ 956002 h 2049089"/>
                    <a:gd name="connsiteX117" fmla="*/ 2549525 w 2752725"/>
                    <a:gd name="connsiteY117" fmla="*/ 959177 h 2049089"/>
                    <a:gd name="connsiteX118" fmla="*/ 2543175 w 2752725"/>
                    <a:gd name="connsiteY118" fmla="*/ 975052 h 2049089"/>
                    <a:gd name="connsiteX119" fmla="*/ 2530475 w 2752725"/>
                    <a:gd name="connsiteY119" fmla="*/ 984577 h 2049089"/>
                    <a:gd name="connsiteX120" fmla="*/ 2520950 w 2752725"/>
                    <a:gd name="connsiteY120" fmla="*/ 994102 h 2049089"/>
                    <a:gd name="connsiteX121" fmla="*/ 2517775 w 2752725"/>
                    <a:gd name="connsiteY121" fmla="*/ 1003627 h 2049089"/>
                    <a:gd name="connsiteX122" fmla="*/ 2508250 w 2752725"/>
                    <a:gd name="connsiteY122" fmla="*/ 1006802 h 2049089"/>
                    <a:gd name="connsiteX123" fmla="*/ 2495550 w 2752725"/>
                    <a:gd name="connsiteY123" fmla="*/ 1016327 h 2049089"/>
                    <a:gd name="connsiteX124" fmla="*/ 2476500 w 2752725"/>
                    <a:gd name="connsiteY124" fmla="*/ 1035377 h 2049089"/>
                    <a:gd name="connsiteX125" fmla="*/ 2435225 w 2752725"/>
                    <a:gd name="connsiteY125" fmla="*/ 1048077 h 2049089"/>
                    <a:gd name="connsiteX126" fmla="*/ 2419350 w 2752725"/>
                    <a:gd name="connsiteY126" fmla="*/ 1067127 h 2049089"/>
                    <a:gd name="connsiteX127" fmla="*/ 2409825 w 2752725"/>
                    <a:gd name="connsiteY127" fmla="*/ 1076652 h 2049089"/>
                    <a:gd name="connsiteX128" fmla="*/ 2390775 w 2752725"/>
                    <a:gd name="connsiteY128" fmla="*/ 1102052 h 2049089"/>
                    <a:gd name="connsiteX129" fmla="*/ 2359025 w 2752725"/>
                    <a:gd name="connsiteY129" fmla="*/ 1117927 h 2049089"/>
                    <a:gd name="connsiteX130" fmla="*/ 2339975 w 2752725"/>
                    <a:gd name="connsiteY130" fmla="*/ 1136977 h 2049089"/>
                    <a:gd name="connsiteX131" fmla="*/ 2311400 w 2752725"/>
                    <a:gd name="connsiteY131" fmla="*/ 1146502 h 2049089"/>
                    <a:gd name="connsiteX132" fmla="*/ 2276475 w 2752725"/>
                    <a:gd name="connsiteY132" fmla="*/ 1156027 h 2049089"/>
                    <a:gd name="connsiteX133" fmla="*/ 2247900 w 2752725"/>
                    <a:gd name="connsiteY133" fmla="*/ 1159202 h 2049089"/>
                    <a:gd name="connsiteX134" fmla="*/ 2228850 w 2752725"/>
                    <a:gd name="connsiteY134" fmla="*/ 1165552 h 2049089"/>
                    <a:gd name="connsiteX135" fmla="*/ 2212975 w 2752725"/>
                    <a:gd name="connsiteY135" fmla="*/ 1168727 h 2049089"/>
                    <a:gd name="connsiteX136" fmla="*/ 2197100 w 2752725"/>
                    <a:gd name="connsiteY136" fmla="*/ 1175077 h 2049089"/>
                    <a:gd name="connsiteX137" fmla="*/ 2178050 w 2752725"/>
                    <a:gd name="connsiteY137" fmla="*/ 1181427 h 2049089"/>
                    <a:gd name="connsiteX138" fmla="*/ 2152650 w 2752725"/>
                    <a:gd name="connsiteY138" fmla="*/ 1194127 h 2049089"/>
                    <a:gd name="connsiteX139" fmla="*/ 2120900 w 2752725"/>
                    <a:gd name="connsiteY139" fmla="*/ 1210002 h 2049089"/>
                    <a:gd name="connsiteX140" fmla="*/ 2111375 w 2752725"/>
                    <a:gd name="connsiteY140" fmla="*/ 1213177 h 2049089"/>
                    <a:gd name="connsiteX141" fmla="*/ 2095500 w 2752725"/>
                    <a:gd name="connsiteY141" fmla="*/ 1229052 h 2049089"/>
                    <a:gd name="connsiteX142" fmla="*/ 2079625 w 2752725"/>
                    <a:gd name="connsiteY142" fmla="*/ 1241752 h 2049089"/>
                    <a:gd name="connsiteX143" fmla="*/ 2070100 w 2752725"/>
                    <a:gd name="connsiteY143" fmla="*/ 1251277 h 2049089"/>
                    <a:gd name="connsiteX144" fmla="*/ 2051050 w 2752725"/>
                    <a:gd name="connsiteY144" fmla="*/ 1257627 h 2049089"/>
                    <a:gd name="connsiteX145" fmla="*/ 2003425 w 2752725"/>
                    <a:gd name="connsiteY145" fmla="*/ 1273502 h 2049089"/>
                    <a:gd name="connsiteX146" fmla="*/ 1978025 w 2752725"/>
                    <a:gd name="connsiteY146" fmla="*/ 1283027 h 2049089"/>
                    <a:gd name="connsiteX147" fmla="*/ 1968500 w 2752725"/>
                    <a:gd name="connsiteY147" fmla="*/ 1289377 h 2049089"/>
                    <a:gd name="connsiteX148" fmla="*/ 1917700 w 2752725"/>
                    <a:gd name="connsiteY148" fmla="*/ 1302077 h 2049089"/>
                    <a:gd name="connsiteX149" fmla="*/ 1898650 w 2752725"/>
                    <a:gd name="connsiteY149" fmla="*/ 1314777 h 2049089"/>
                    <a:gd name="connsiteX150" fmla="*/ 1889125 w 2752725"/>
                    <a:gd name="connsiteY150" fmla="*/ 1324302 h 2049089"/>
                    <a:gd name="connsiteX151" fmla="*/ 1873250 w 2752725"/>
                    <a:gd name="connsiteY151" fmla="*/ 1333827 h 2049089"/>
                    <a:gd name="connsiteX152" fmla="*/ 1863725 w 2752725"/>
                    <a:gd name="connsiteY152" fmla="*/ 1340177 h 2049089"/>
                    <a:gd name="connsiteX153" fmla="*/ 1851025 w 2752725"/>
                    <a:gd name="connsiteY153" fmla="*/ 1362402 h 2049089"/>
                    <a:gd name="connsiteX154" fmla="*/ 1844675 w 2752725"/>
                    <a:gd name="connsiteY154" fmla="*/ 1378277 h 2049089"/>
                    <a:gd name="connsiteX155" fmla="*/ 1841500 w 2752725"/>
                    <a:gd name="connsiteY155" fmla="*/ 1387802 h 2049089"/>
                    <a:gd name="connsiteX156" fmla="*/ 1831975 w 2752725"/>
                    <a:gd name="connsiteY156" fmla="*/ 1394152 h 2049089"/>
                    <a:gd name="connsiteX157" fmla="*/ 1819275 w 2752725"/>
                    <a:gd name="connsiteY157" fmla="*/ 1413202 h 2049089"/>
                    <a:gd name="connsiteX158" fmla="*/ 1812925 w 2752725"/>
                    <a:gd name="connsiteY158" fmla="*/ 1422727 h 2049089"/>
                    <a:gd name="connsiteX159" fmla="*/ 1793875 w 2752725"/>
                    <a:gd name="connsiteY159" fmla="*/ 1435427 h 2049089"/>
                    <a:gd name="connsiteX160" fmla="*/ 1787525 w 2752725"/>
                    <a:gd name="connsiteY160" fmla="*/ 1444952 h 2049089"/>
                    <a:gd name="connsiteX161" fmla="*/ 1778000 w 2752725"/>
                    <a:gd name="connsiteY161" fmla="*/ 1454477 h 2049089"/>
                    <a:gd name="connsiteX162" fmla="*/ 1771650 w 2752725"/>
                    <a:gd name="connsiteY162" fmla="*/ 1467177 h 2049089"/>
                    <a:gd name="connsiteX163" fmla="*/ 1758950 w 2752725"/>
                    <a:gd name="connsiteY163" fmla="*/ 1486227 h 2049089"/>
                    <a:gd name="connsiteX164" fmla="*/ 1752600 w 2752725"/>
                    <a:gd name="connsiteY164" fmla="*/ 1495752 h 2049089"/>
                    <a:gd name="connsiteX165" fmla="*/ 1733550 w 2752725"/>
                    <a:gd name="connsiteY165" fmla="*/ 1514802 h 2049089"/>
                    <a:gd name="connsiteX166" fmla="*/ 1692275 w 2752725"/>
                    <a:gd name="connsiteY166" fmla="*/ 1521152 h 2049089"/>
                    <a:gd name="connsiteX167" fmla="*/ 1679575 w 2752725"/>
                    <a:gd name="connsiteY167" fmla="*/ 1524327 h 2049089"/>
                    <a:gd name="connsiteX168" fmla="*/ 1638300 w 2752725"/>
                    <a:gd name="connsiteY168" fmla="*/ 1527502 h 2049089"/>
                    <a:gd name="connsiteX169" fmla="*/ 1622425 w 2752725"/>
                    <a:gd name="connsiteY169" fmla="*/ 1530677 h 2049089"/>
                    <a:gd name="connsiteX170" fmla="*/ 1612900 w 2752725"/>
                    <a:gd name="connsiteY170" fmla="*/ 1540202 h 2049089"/>
                    <a:gd name="connsiteX171" fmla="*/ 1603375 w 2752725"/>
                    <a:gd name="connsiteY171" fmla="*/ 1543377 h 2049089"/>
                    <a:gd name="connsiteX172" fmla="*/ 1593850 w 2752725"/>
                    <a:gd name="connsiteY172" fmla="*/ 1552902 h 2049089"/>
                    <a:gd name="connsiteX173" fmla="*/ 1584325 w 2752725"/>
                    <a:gd name="connsiteY173" fmla="*/ 1556077 h 2049089"/>
                    <a:gd name="connsiteX174" fmla="*/ 1574800 w 2752725"/>
                    <a:gd name="connsiteY174" fmla="*/ 1562427 h 2049089"/>
                    <a:gd name="connsiteX175" fmla="*/ 1565275 w 2752725"/>
                    <a:gd name="connsiteY175" fmla="*/ 1565602 h 2049089"/>
                    <a:gd name="connsiteX176" fmla="*/ 1555750 w 2752725"/>
                    <a:gd name="connsiteY176" fmla="*/ 1571952 h 2049089"/>
                    <a:gd name="connsiteX177" fmla="*/ 1546225 w 2752725"/>
                    <a:gd name="connsiteY177" fmla="*/ 1581477 h 2049089"/>
                    <a:gd name="connsiteX178" fmla="*/ 1514475 w 2752725"/>
                    <a:gd name="connsiteY178" fmla="*/ 1591002 h 2049089"/>
                    <a:gd name="connsiteX179" fmla="*/ 1504950 w 2752725"/>
                    <a:gd name="connsiteY179" fmla="*/ 1594177 h 2049089"/>
                    <a:gd name="connsiteX180" fmla="*/ 1489075 w 2752725"/>
                    <a:gd name="connsiteY180" fmla="*/ 1603702 h 2049089"/>
                    <a:gd name="connsiteX181" fmla="*/ 1479550 w 2752725"/>
                    <a:gd name="connsiteY181" fmla="*/ 1606877 h 2049089"/>
                    <a:gd name="connsiteX182" fmla="*/ 1470025 w 2752725"/>
                    <a:gd name="connsiteY182" fmla="*/ 1613227 h 2049089"/>
                    <a:gd name="connsiteX183" fmla="*/ 1454150 w 2752725"/>
                    <a:gd name="connsiteY183" fmla="*/ 1616402 h 2049089"/>
                    <a:gd name="connsiteX184" fmla="*/ 1425575 w 2752725"/>
                    <a:gd name="connsiteY184" fmla="*/ 1632277 h 2049089"/>
                    <a:gd name="connsiteX185" fmla="*/ 1416050 w 2752725"/>
                    <a:gd name="connsiteY185" fmla="*/ 1641802 h 2049089"/>
                    <a:gd name="connsiteX186" fmla="*/ 1406525 w 2752725"/>
                    <a:gd name="connsiteY186" fmla="*/ 1644977 h 2049089"/>
                    <a:gd name="connsiteX187" fmla="*/ 1403350 w 2752725"/>
                    <a:gd name="connsiteY187" fmla="*/ 1654502 h 2049089"/>
                    <a:gd name="connsiteX188" fmla="*/ 1406525 w 2752725"/>
                    <a:gd name="connsiteY188" fmla="*/ 1679902 h 2049089"/>
                    <a:gd name="connsiteX189" fmla="*/ 1409700 w 2752725"/>
                    <a:gd name="connsiteY189" fmla="*/ 1689427 h 2049089"/>
                    <a:gd name="connsiteX190" fmla="*/ 1403350 w 2752725"/>
                    <a:gd name="connsiteY190" fmla="*/ 1749752 h 2049089"/>
                    <a:gd name="connsiteX191" fmla="*/ 1387475 w 2752725"/>
                    <a:gd name="connsiteY191" fmla="*/ 1765627 h 2049089"/>
                    <a:gd name="connsiteX192" fmla="*/ 1368425 w 2752725"/>
                    <a:gd name="connsiteY192" fmla="*/ 1784677 h 2049089"/>
                    <a:gd name="connsiteX193" fmla="*/ 1346200 w 2752725"/>
                    <a:gd name="connsiteY193" fmla="*/ 1816427 h 2049089"/>
                    <a:gd name="connsiteX194" fmla="*/ 1343025 w 2752725"/>
                    <a:gd name="connsiteY194" fmla="*/ 1832302 h 2049089"/>
                    <a:gd name="connsiteX195" fmla="*/ 1323975 w 2752725"/>
                    <a:gd name="connsiteY195" fmla="*/ 1851352 h 2049089"/>
                    <a:gd name="connsiteX196" fmla="*/ 1314450 w 2752725"/>
                    <a:gd name="connsiteY196" fmla="*/ 1860877 h 2049089"/>
                    <a:gd name="connsiteX197" fmla="*/ 1308100 w 2752725"/>
                    <a:gd name="connsiteY197" fmla="*/ 1873577 h 2049089"/>
                    <a:gd name="connsiteX198" fmla="*/ 1295400 w 2752725"/>
                    <a:gd name="connsiteY198" fmla="*/ 1879927 h 2049089"/>
                    <a:gd name="connsiteX199" fmla="*/ 1276350 w 2752725"/>
                    <a:gd name="connsiteY199" fmla="*/ 1892627 h 2049089"/>
                    <a:gd name="connsiteX200" fmla="*/ 1273175 w 2752725"/>
                    <a:gd name="connsiteY200" fmla="*/ 1902152 h 2049089"/>
                    <a:gd name="connsiteX201" fmla="*/ 1250950 w 2752725"/>
                    <a:gd name="connsiteY201" fmla="*/ 1918027 h 2049089"/>
                    <a:gd name="connsiteX202" fmla="*/ 1238250 w 2752725"/>
                    <a:gd name="connsiteY202" fmla="*/ 1921202 h 2049089"/>
                    <a:gd name="connsiteX203" fmla="*/ 1231900 w 2752725"/>
                    <a:gd name="connsiteY203" fmla="*/ 1930727 h 2049089"/>
                    <a:gd name="connsiteX204" fmla="*/ 1228725 w 2752725"/>
                    <a:gd name="connsiteY204" fmla="*/ 1940252 h 2049089"/>
                    <a:gd name="connsiteX205" fmla="*/ 1209675 w 2752725"/>
                    <a:gd name="connsiteY205" fmla="*/ 1952952 h 2049089"/>
                    <a:gd name="connsiteX206" fmla="*/ 1196975 w 2752725"/>
                    <a:gd name="connsiteY206" fmla="*/ 1962477 h 2049089"/>
                    <a:gd name="connsiteX207" fmla="*/ 1187450 w 2752725"/>
                    <a:gd name="connsiteY207" fmla="*/ 1972002 h 2049089"/>
                    <a:gd name="connsiteX208" fmla="*/ 1146175 w 2752725"/>
                    <a:gd name="connsiteY208" fmla="*/ 1978352 h 2049089"/>
                    <a:gd name="connsiteX209" fmla="*/ 1111250 w 2752725"/>
                    <a:gd name="connsiteY209" fmla="*/ 1987877 h 2049089"/>
                    <a:gd name="connsiteX210" fmla="*/ 1092200 w 2752725"/>
                    <a:gd name="connsiteY210" fmla="*/ 1981527 h 2049089"/>
                    <a:gd name="connsiteX211" fmla="*/ 1069975 w 2752725"/>
                    <a:gd name="connsiteY211" fmla="*/ 1978352 h 2049089"/>
                    <a:gd name="connsiteX212" fmla="*/ 1060450 w 2752725"/>
                    <a:gd name="connsiteY212" fmla="*/ 1972002 h 2049089"/>
                    <a:gd name="connsiteX213" fmla="*/ 1047750 w 2752725"/>
                    <a:gd name="connsiteY213" fmla="*/ 1965652 h 2049089"/>
                    <a:gd name="connsiteX214" fmla="*/ 1022350 w 2752725"/>
                    <a:gd name="connsiteY214" fmla="*/ 1968827 h 2049089"/>
                    <a:gd name="connsiteX215" fmla="*/ 1025525 w 2752725"/>
                    <a:gd name="connsiteY215" fmla="*/ 1997402 h 2049089"/>
                    <a:gd name="connsiteX216" fmla="*/ 1016000 w 2752725"/>
                    <a:gd name="connsiteY216" fmla="*/ 2035502 h 2049089"/>
                    <a:gd name="connsiteX217" fmla="*/ 1006475 w 2752725"/>
                    <a:gd name="connsiteY217" fmla="*/ 2041852 h 2049089"/>
                    <a:gd name="connsiteX218" fmla="*/ 977900 w 2752725"/>
                    <a:gd name="connsiteY218" fmla="*/ 2032327 h 2049089"/>
                    <a:gd name="connsiteX219" fmla="*/ 962025 w 2752725"/>
                    <a:gd name="connsiteY219" fmla="*/ 2029152 h 2049089"/>
                    <a:gd name="connsiteX220" fmla="*/ 952500 w 2752725"/>
                    <a:gd name="connsiteY220" fmla="*/ 2025977 h 2049089"/>
                    <a:gd name="connsiteX221" fmla="*/ 847725 w 2752725"/>
                    <a:gd name="connsiteY221" fmla="*/ 2022802 h 2049089"/>
                    <a:gd name="connsiteX222" fmla="*/ 825500 w 2752725"/>
                    <a:gd name="connsiteY222" fmla="*/ 2010102 h 2049089"/>
                    <a:gd name="connsiteX223" fmla="*/ 809625 w 2752725"/>
                    <a:gd name="connsiteY223" fmla="*/ 2006927 h 2049089"/>
                    <a:gd name="connsiteX224" fmla="*/ 771525 w 2752725"/>
                    <a:gd name="connsiteY224" fmla="*/ 1991052 h 2049089"/>
                    <a:gd name="connsiteX225" fmla="*/ 752475 w 2752725"/>
                    <a:gd name="connsiteY225" fmla="*/ 1981527 h 2049089"/>
                    <a:gd name="connsiteX226" fmla="*/ 733425 w 2752725"/>
                    <a:gd name="connsiteY226" fmla="*/ 2045027 h 2049089"/>
                    <a:gd name="connsiteX227" fmla="*/ 676275 w 2752725"/>
                    <a:gd name="connsiteY227" fmla="*/ 1984702 h 2049089"/>
                    <a:gd name="connsiteX228" fmla="*/ 666750 w 2752725"/>
                    <a:gd name="connsiteY228" fmla="*/ 1997402 h 2049089"/>
                    <a:gd name="connsiteX229" fmla="*/ 612775 w 2752725"/>
                    <a:gd name="connsiteY229" fmla="*/ 2041852 h 2049089"/>
                    <a:gd name="connsiteX230" fmla="*/ 577850 w 2752725"/>
                    <a:gd name="connsiteY230" fmla="*/ 2025977 h 2049089"/>
                    <a:gd name="connsiteX231" fmla="*/ 546100 w 2752725"/>
                    <a:gd name="connsiteY231" fmla="*/ 2029152 h 2049089"/>
                    <a:gd name="connsiteX232" fmla="*/ 517525 w 2752725"/>
                    <a:gd name="connsiteY232" fmla="*/ 2025977 h 2049089"/>
                    <a:gd name="connsiteX233" fmla="*/ 504825 w 2752725"/>
                    <a:gd name="connsiteY233" fmla="*/ 2006927 h 2049089"/>
                    <a:gd name="connsiteX234" fmla="*/ 479425 w 2752725"/>
                    <a:gd name="connsiteY234" fmla="*/ 2010102 h 2049089"/>
                    <a:gd name="connsiteX235" fmla="*/ 438150 w 2752725"/>
                    <a:gd name="connsiteY235" fmla="*/ 2000577 h 2049089"/>
                    <a:gd name="connsiteX236" fmla="*/ 428625 w 2752725"/>
                    <a:gd name="connsiteY236" fmla="*/ 2006927 h 2049089"/>
                    <a:gd name="connsiteX237" fmla="*/ 400050 w 2752725"/>
                    <a:gd name="connsiteY237" fmla="*/ 2003752 h 2049089"/>
                    <a:gd name="connsiteX238" fmla="*/ 387350 w 2752725"/>
                    <a:gd name="connsiteY238" fmla="*/ 2016452 h 2049089"/>
                    <a:gd name="connsiteX239" fmla="*/ 355600 w 2752725"/>
                    <a:gd name="connsiteY239" fmla="*/ 1984702 h 2049089"/>
                    <a:gd name="connsiteX240" fmla="*/ 333375 w 2752725"/>
                    <a:gd name="connsiteY240" fmla="*/ 1975177 h 2049089"/>
                    <a:gd name="connsiteX241" fmla="*/ 307975 w 2752725"/>
                    <a:gd name="connsiteY241" fmla="*/ 1962477 h 2049089"/>
                    <a:gd name="connsiteX242" fmla="*/ 288925 w 2752725"/>
                    <a:gd name="connsiteY242" fmla="*/ 1943427 h 2049089"/>
                    <a:gd name="connsiteX243" fmla="*/ 285750 w 2752725"/>
                    <a:gd name="connsiteY243" fmla="*/ 1908502 h 2049089"/>
                    <a:gd name="connsiteX244" fmla="*/ 254000 w 2752725"/>
                    <a:gd name="connsiteY244" fmla="*/ 1867227 h 2049089"/>
                    <a:gd name="connsiteX245" fmla="*/ 231775 w 2752725"/>
                    <a:gd name="connsiteY245" fmla="*/ 1841827 h 2049089"/>
                    <a:gd name="connsiteX246" fmla="*/ 206375 w 2752725"/>
                    <a:gd name="connsiteY246" fmla="*/ 1822777 h 2049089"/>
                    <a:gd name="connsiteX247" fmla="*/ 203200 w 2752725"/>
                    <a:gd name="connsiteY247" fmla="*/ 1816427 h 2049089"/>
                    <a:gd name="connsiteX248" fmla="*/ 180975 w 2752725"/>
                    <a:gd name="connsiteY248" fmla="*/ 1784677 h 2049089"/>
                    <a:gd name="connsiteX249" fmla="*/ 155575 w 2752725"/>
                    <a:gd name="connsiteY249" fmla="*/ 1768802 h 2049089"/>
                    <a:gd name="connsiteX250" fmla="*/ 120650 w 2752725"/>
                    <a:gd name="connsiteY250" fmla="*/ 1730702 h 2049089"/>
                    <a:gd name="connsiteX251" fmla="*/ 107950 w 2752725"/>
                    <a:gd name="connsiteY251" fmla="*/ 1714827 h 2049089"/>
                    <a:gd name="connsiteX252" fmla="*/ 60325 w 2752725"/>
                    <a:gd name="connsiteY252" fmla="*/ 1679902 h 2049089"/>
                    <a:gd name="connsiteX253" fmla="*/ 44450 w 2752725"/>
                    <a:gd name="connsiteY253" fmla="*/ 1660852 h 2049089"/>
                    <a:gd name="connsiteX254" fmla="*/ 44450 w 2752725"/>
                    <a:gd name="connsiteY254" fmla="*/ 1635452 h 2049089"/>
                    <a:gd name="connsiteX255" fmla="*/ 3175 w 2752725"/>
                    <a:gd name="connsiteY255" fmla="*/ 1625927 h 2049089"/>
                    <a:gd name="connsiteX256" fmla="*/ 12700 w 2752725"/>
                    <a:gd name="connsiteY256" fmla="*/ 1578302 h 2049089"/>
                    <a:gd name="connsiteX257" fmla="*/ 25400 w 2752725"/>
                    <a:gd name="connsiteY257" fmla="*/ 1559252 h 2049089"/>
                    <a:gd name="connsiteX258" fmla="*/ 19050 w 2752725"/>
                    <a:gd name="connsiteY258" fmla="*/ 1546552 h 2049089"/>
                    <a:gd name="connsiteX259" fmla="*/ 12700 w 2752725"/>
                    <a:gd name="connsiteY259" fmla="*/ 1537027 h 2049089"/>
                    <a:gd name="connsiteX260" fmla="*/ 22225 w 2752725"/>
                    <a:gd name="connsiteY260" fmla="*/ 1502102 h 2049089"/>
                    <a:gd name="connsiteX261" fmla="*/ 9525 w 2752725"/>
                    <a:gd name="connsiteY261" fmla="*/ 1432252 h 2049089"/>
                    <a:gd name="connsiteX262" fmla="*/ 12700 w 2752725"/>
                    <a:gd name="connsiteY262" fmla="*/ 1403677 h 2049089"/>
                    <a:gd name="connsiteX263" fmla="*/ 15875 w 2752725"/>
                    <a:gd name="connsiteY263" fmla="*/ 1390977 h 2049089"/>
                    <a:gd name="connsiteX264" fmla="*/ 22225 w 2752725"/>
                    <a:gd name="connsiteY264" fmla="*/ 1352877 h 2049089"/>
                    <a:gd name="connsiteX265" fmla="*/ 28575 w 2752725"/>
                    <a:gd name="connsiteY265" fmla="*/ 1343352 h 2049089"/>
                    <a:gd name="connsiteX266" fmla="*/ 34925 w 2752725"/>
                    <a:gd name="connsiteY266" fmla="*/ 1330652 h 2049089"/>
                    <a:gd name="connsiteX267" fmla="*/ 31750 w 2752725"/>
                    <a:gd name="connsiteY267" fmla="*/ 1314777 h 2049089"/>
                    <a:gd name="connsiteX268" fmla="*/ 28575 w 2752725"/>
                    <a:gd name="connsiteY268" fmla="*/ 1305252 h 2049089"/>
                    <a:gd name="connsiteX269" fmla="*/ 19050 w 2752725"/>
                    <a:gd name="connsiteY269" fmla="*/ 1302077 h 2049089"/>
                    <a:gd name="connsiteX270" fmla="*/ 44450 w 2752725"/>
                    <a:gd name="connsiteY270" fmla="*/ 1302077 h 2049089"/>
                    <a:gd name="connsiteX271" fmla="*/ 44450 w 2752725"/>
                    <a:gd name="connsiteY271" fmla="*/ 1302077 h 2049089"/>
                    <a:gd name="connsiteX0" fmla="*/ 0 w 2752725"/>
                    <a:gd name="connsiteY0" fmla="*/ 1337002 h 2049089"/>
                    <a:gd name="connsiteX1" fmla="*/ 660400 w 2752725"/>
                    <a:gd name="connsiteY1" fmla="*/ 174952 h 2049089"/>
                    <a:gd name="connsiteX2" fmla="*/ 1155700 w 2752725"/>
                    <a:gd name="connsiteY2" fmla="*/ 117802 h 2049089"/>
                    <a:gd name="connsiteX3" fmla="*/ 1130300 w 2752725"/>
                    <a:gd name="connsiteY3" fmla="*/ 108277 h 2049089"/>
                    <a:gd name="connsiteX4" fmla="*/ 1117600 w 2752725"/>
                    <a:gd name="connsiteY4" fmla="*/ 105102 h 2049089"/>
                    <a:gd name="connsiteX5" fmla="*/ 1127125 w 2752725"/>
                    <a:gd name="connsiteY5" fmla="*/ 101927 h 2049089"/>
                    <a:gd name="connsiteX6" fmla="*/ 1136650 w 2752725"/>
                    <a:gd name="connsiteY6" fmla="*/ 95577 h 2049089"/>
                    <a:gd name="connsiteX7" fmla="*/ 1152525 w 2752725"/>
                    <a:gd name="connsiteY7" fmla="*/ 79702 h 2049089"/>
                    <a:gd name="connsiteX8" fmla="*/ 1158875 w 2752725"/>
                    <a:gd name="connsiteY8" fmla="*/ 70177 h 2049089"/>
                    <a:gd name="connsiteX9" fmla="*/ 1162050 w 2752725"/>
                    <a:gd name="connsiteY9" fmla="*/ 54302 h 2049089"/>
                    <a:gd name="connsiteX10" fmla="*/ 1187450 w 2752725"/>
                    <a:gd name="connsiteY10" fmla="*/ 32077 h 2049089"/>
                    <a:gd name="connsiteX11" fmla="*/ 1196975 w 2752725"/>
                    <a:gd name="connsiteY11" fmla="*/ 22552 h 2049089"/>
                    <a:gd name="connsiteX12" fmla="*/ 1200150 w 2752725"/>
                    <a:gd name="connsiteY12" fmla="*/ 13027 h 2049089"/>
                    <a:gd name="connsiteX13" fmla="*/ 1203325 w 2752725"/>
                    <a:gd name="connsiteY13" fmla="*/ 327 h 2049089"/>
                    <a:gd name="connsiteX14" fmla="*/ 1222375 w 2752725"/>
                    <a:gd name="connsiteY14" fmla="*/ 6677 h 2049089"/>
                    <a:gd name="connsiteX15" fmla="*/ 1238250 w 2752725"/>
                    <a:gd name="connsiteY15" fmla="*/ 9852 h 2049089"/>
                    <a:gd name="connsiteX16" fmla="*/ 1247775 w 2752725"/>
                    <a:gd name="connsiteY16" fmla="*/ 13027 h 2049089"/>
                    <a:gd name="connsiteX17" fmla="*/ 1270000 w 2752725"/>
                    <a:gd name="connsiteY17" fmla="*/ 16202 h 2049089"/>
                    <a:gd name="connsiteX18" fmla="*/ 1298575 w 2752725"/>
                    <a:gd name="connsiteY18" fmla="*/ 22552 h 2049089"/>
                    <a:gd name="connsiteX19" fmla="*/ 1308100 w 2752725"/>
                    <a:gd name="connsiteY19" fmla="*/ 28902 h 2049089"/>
                    <a:gd name="connsiteX20" fmla="*/ 1323975 w 2752725"/>
                    <a:gd name="connsiteY20" fmla="*/ 32077 h 2049089"/>
                    <a:gd name="connsiteX21" fmla="*/ 1343025 w 2752725"/>
                    <a:gd name="connsiteY21" fmla="*/ 38427 h 2049089"/>
                    <a:gd name="connsiteX22" fmla="*/ 1358900 w 2752725"/>
                    <a:gd name="connsiteY22" fmla="*/ 44777 h 2049089"/>
                    <a:gd name="connsiteX23" fmla="*/ 1368425 w 2752725"/>
                    <a:gd name="connsiteY23" fmla="*/ 51127 h 2049089"/>
                    <a:gd name="connsiteX24" fmla="*/ 1381125 w 2752725"/>
                    <a:gd name="connsiteY24" fmla="*/ 54302 h 2049089"/>
                    <a:gd name="connsiteX25" fmla="*/ 1390650 w 2752725"/>
                    <a:gd name="connsiteY25" fmla="*/ 57477 h 2049089"/>
                    <a:gd name="connsiteX26" fmla="*/ 1419225 w 2752725"/>
                    <a:gd name="connsiteY26" fmla="*/ 70177 h 2049089"/>
                    <a:gd name="connsiteX27" fmla="*/ 1438275 w 2752725"/>
                    <a:gd name="connsiteY27" fmla="*/ 73352 h 2049089"/>
                    <a:gd name="connsiteX28" fmla="*/ 1463675 w 2752725"/>
                    <a:gd name="connsiteY28" fmla="*/ 89227 h 2049089"/>
                    <a:gd name="connsiteX29" fmla="*/ 1473200 w 2752725"/>
                    <a:gd name="connsiteY29" fmla="*/ 92402 h 2049089"/>
                    <a:gd name="connsiteX30" fmla="*/ 1482725 w 2752725"/>
                    <a:gd name="connsiteY30" fmla="*/ 98752 h 2049089"/>
                    <a:gd name="connsiteX31" fmla="*/ 1495425 w 2752725"/>
                    <a:gd name="connsiteY31" fmla="*/ 101927 h 2049089"/>
                    <a:gd name="connsiteX32" fmla="*/ 1511300 w 2752725"/>
                    <a:gd name="connsiteY32" fmla="*/ 108277 h 2049089"/>
                    <a:gd name="connsiteX33" fmla="*/ 1524000 w 2752725"/>
                    <a:gd name="connsiteY33" fmla="*/ 114627 h 2049089"/>
                    <a:gd name="connsiteX34" fmla="*/ 1549400 w 2752725"/>
                    <a:gd name="connsiteY34" fmla="*/ 120977 h 2049089"/>
                    <a:gd name="connsiteX35" fmla="*/ 1565275 w 2752725"/>
                    <a:gd name="connsiteY35" fmla="*/ 127327 h 2049089"/>
                    <a:gd name="connsiteX36" fmla="*/ 1577975 w 2752725"/>
                    <a:gd name="connsiteY36" fmla="*/ 133677 h 2049089"/>
                    <a:gd name="connsiteX37" fmla="*/ 1590675 w 2752725"/>
                    <a:gd name="connsiteY37" fmla="*/ 136852 h 2049089"/>
                    <a:gd name="connsiteX38" fmla="*/ 1619250 w 2752725"/>
                    <a:gd name="connsiteY38" fmla="*/ 146377 h 2049089"/>
                    <a:gd name="connsiteX39" fmla="*/ 1647825 w 2752725"/>
                    <a:gd name="connsiteY39" fmla="*/ 162252 h 2049089"/>
                    <a:gd name="connsiteX40" fmla="*/ 1682750 w 2752725"/>
                    <a:gd name="connsiteY40" fmla="*/ 174952 h 2049089"/>
                    <a:gd name="connsiteX41" fmla="*/ 1711325 w 2752725"/>
                    <a:gd name="connsiteY41" fmla="*/ 184477 h 2049089"/>
                    <a:gd name="connsiteX42" fmla="*/ 1739900 w 2752725"/>
                    <a:gd name="connsiteY42" fmla="*/ 194002 h 2049089"/>
                    <a:gd name="connsiteX43" fmla="*/ 1752600 w 2752725"/>
                    <a:gd name="connsiteY43" fmla="*/ 197177 h 2049089"/>
                    <a:gd name="connsiteX44" fmla="*/ 1787525 w 2752725"/>
                    <a:gd name="connsiteY44" fmla="*/ 206702 h 2049089"/>
                    <a:gd name="connsiteX45" fmla="*/ 1800225 w 2752725"/>
                    <a:gd name="connsiteY45" fmla="*/ 213052 h 2049089"/>
                    <a:gd name="connsiteX46" fmla="*/ 1822450 w 2752725"/>
                    <a:gd name="connsiteY46" fmla="*/ 216227 h 2049089"/>
                    <a:gd name="connsiteX47" fmla="*/ 1863725 w 2752725"/>
                    <a:gd name="connsiteY47" fmla="*/ 225752 h 2049089"/>
                    <a:gd name="connsiteX48" fmla="*/ 1882775 w 2752725"/>
                    <a:gd name="connsiteY48" fmla="*/ 232102 h 2049089"/>
                    <a:gd name="connsiteX49" fmla="*/ 1901825 w 2752725"/>
                    <a:gd name="connsiteY49" fmla="*/ 235277 h 2049089"/>
                    <a:gd name="connsiteX50" fmla="*/ 1936750 w 2752725"/>
                    <a:gd name="connsiteY50" fmla="*/ 244802 h 2049089"/>
                    <a:gd name="connsiteX51" fmla="*/ 1949450 w 2752725"/>
                    <a:gd name="connsiteY51" fmla="*/ 251152 h 2049089"/>
                    <a:gd name="connsiteX52" fmla="*/ 1965325 w 2752725"/>
                    <a:gd name="connsiteY52" fmla="*/ 254327 h 2049089"/>
                    <a:gd name="connsiteX53" fmla="*/ 1978025 w 2752725"/>
                    <a:gd name="connsiteY53" fmla="*/ 263852 h 2049089"/>
                    <a:gd name="connsiteX54" fmla="*/ 1997075 w 2752725"/>
                    <a:gd name="connsiteY54" fmla="*/ 270202 h 2049089"/>
                    <a:gd name="connsiteX55" fmla="*/ 2009775 w 2752725"/>
                    <a:gd name="connsiteY55" fmla="*/ 276552 h 2049089"/>
                    <a:gd name="connsiteX56" fmla="*/ 2019300 w 2752725"/>
                    <a:gd name="connsiteY56" fmla="*/ 279727 h 2049089"/>
                    <a:gd name="connsiteX57" fmla="*/ 2047875 w 2752725"/>
                    <a:gd name="connsiteY57" fmla="*/ 301952 h 2049089"/>
                    <a:gd name="connsiteX58" fmla="*/ 2057400 w 2752725"/>
                    <a:gd name="connsiteY58" fmla="*/ 317827 h 2049089"/>
                    <a:gd name="connsiteX59" fmla="*/ 2060575 w 2752725"/>
                    <a:gd name="connsiteY59" fmla="*/ 327352 h 2049089"/>
                    <a:gd name="connsiteX60" fmla="*/ 2079625 w 2752725"/>
                    <a:gd name="connsiteY60" fmla="*/ 352752 h 2049089"/>
                    <a:gd name="connsiteX61" fmla="*/ 2089150 w 2752725"/>
                    <a:gd name="connsiteY61" fmla="*/ 371802 h 2049089"/>
                    <a:gd name="connsiteX62" fmla="*/ 2098675 w 2752725"/>
                    <a:gd name="connsiteY62" fmla="*/ 374977 h 2049089"/>
                    <a:gd name="connsiteX63" fmla="*/ 2108200 w 2752725"/>
                    <a:gd name="connsiteY63" fmla="*/ 381327 h 2049089"/>
                    <a:gd name="connsiteX64" fmla="*/ 2133600 w 2752725"/>
                    <a:gd name="connsiteY64" fmla="*/ 387677 h 2049089"/>
                    <a:gd name="connsiteX65" fmla="*/ 2159000 w 2752725"/>
                    <a:gd name="connsiteY65" fmla="*/ 403552 h 2049089"/>
                    <a:gd name="connsiteX66" fmla="*/ 2181225 w 2752725"/>
                    <a:gd name="connsiteY66" fmla="*/ 409902 h 2049089"/>
                    <a:gd name="connsiteX67" fmla="*/ 2203450 w 2752725"/>
                    <a:gd name="connsiteY67" fmla="*/ 416252 h 2049089"/>
                    <a:gd name="connsiteX68" fmla="*/ 2225675 w 2752725"/>
                    <a:gd name="connsiteY68" fmla="*/ 422602 h 2049089"/>
                    <a:gd name="connsiteX69" fmla="*/ 2235200 w 2752725"/>
                    <a:gd name="connsiteY69" fmla="*/ 432127 h 2049089"/>
                    <a:gd name="connsiteX70" fmla="*/ 2273300 w 2752725"/>
                    <a:gd name="connsiteY70" fmla="*/ 441652 h 2049089"/>
                    <a:gd name="connsiteX71" fmla="*/ 2282825 w 2752725"/>
                    <a:gd name="connsiteY71" fmla="*/ 448002 h 2049089"/>
                    <a:gd name="connsiteX72" fmla="*/ 2286000 w 2752725"/>
                    <a:gd name="connsiteY72" fmla="*/ 457527 h 2049089"/>
                    <a:gd name="connsiteX73" fmla="*/ 2292350 w 2752725"/>
                    <a:gd name="connsiteY73" fmla="*/ 467052 h 2049089"/>
                    <a:gd name="connsiteX74" fmla="*/ 2311400 w 2752725"/>
                    <a:gd name="connsiteY74" fmla="*/ 482927 h 2049089"/>
                    <a:gd name="connsiteX75" fmla="*/ 2336800 w 2752725"/>
                    <a:gd name="connsiteY75" fmla="*/ 495627 h 2049089"/>
                    <a:gd name="connsiteX76" fmla="*/ 2349500 w 2752725"/>
                    <a:gd name="connsiteY76" fmla="*/ 498802 h 2049089"/>
                    <a:gd name="connsiteX77" fmla="*/ 2362200 w 2752725"/>
                    <a:gd name="connsiteY77" fmla="*/ 511502 h 2049089"/>
                    <a:gd name="connsiteX78" fmla="*/ 2381250 w 2752725"/>
                    <a:gd name="connsiteY78" fmla="*/ 524202 h 2049089"/>
                    <a:gd name="connsiteX79" fmla="*/ 2390775 w 2752725"/>
                    <a:gd name="connsiteY79" fmla="*/ 530552 h 2049089"/>
                    <a:gd name="connsiteX80" fmla="*/ 2406650 w 2752725"/>
                    <a:gd name="connsiteY80" fmla="*/ 533727 h 2049089"/>
                    <a:gd name="connsiteX81" fmla="*/ 2441575 w 2752725"/>
                    <a:gd name="connsiteY81" fmla="*/ 540077 h 2049089"/>
                    <a:gd name="connsiteX82" fmla="*/ 2460625 w 2752725"/>
                    <a:gd name="connsiteY82" fmla="*/ 546427 h 2049089"/>
                    <a:gd name="connsiteX83" fmla="*/ 2482850 w 2752725"/>
                    <a:gd name="connsiteY83" fmla="*/ 555952 h 2049089"/>
                    <a:gd name="connsiteX84" fmla="*/ 2492375 w 2752725"/>
                    <a:gd name="connsiteY84" fmla="*/ 565477 h 2049089"/>
                    <a:gd name="connsiteX85" fmla="*/ 2501900 w 2752725"/>
                    <a:gd name="connsiteY85" fmla="*/ 571827 h 2049089"/>
                    <a:gd name="connsiteX86" fmla="*/ 2530475 w 2752725"/>
                    <a:gd name="connsiteY86" fmla="*/ 590877 h 2049089"/>
                    <a:gd name="connsiteX87" fmla="*/ 2546350 w 2752725"/>
                    <a:gd name="connsiteY87" fmla="*/ 603577 h 2049089"/>
                    <a:gd name="connsiteX88" fmla="*/ 2568575 w 2752725"/>
                    <a:gd name="connsiteY88" fmla="*/ 619452 h 2049089"/>
                    <a:gd name="connsiteX89" fmla="*/ 2578100 w 2752725"/>
                    <a:gd name="connsiteY89" fmla="*/ 628977 h 2049089"/>
                    <a:gd name="connsiteX90" fmla="*/ 2590800 w 2752725"/>
                    <a:gd name="connsiteY90" fmla="*/ 635327 h 2049089"/>
                    <a:gd name="connsiteX91" fmla="*/ 2597150 w 2752725"/>
                    <a:gd name="connsiteY91" fmla="*/ 644852 h 2049089"/>
                    <a:gd name="connsiteX92" fmla="*/ 2606675 w 2752725"/>
                    <a:gd name="connsiteY92" fmla="*/ 648027 h 2049089"/>
                    <a:gd name="connsiteX93" fmla="*/ 2616200 w 2752725"/>
                    <a:gd name="connsiteY93" fmla="*/ 654377 h 2049089"/>
                    <a:gd name="connsiteX94" fmla="*/ 2625725 w 2752725"/>
                    <a:gd name="connsiteY94" fmla="*/ 657552 h 2049089"/>
                    <a:gd name="connsiteX95" fmla="*/ 2647950 w 2752725"/>
                    <a:gd name="connsiteY95" fmla="*/ 673427 h 2049089"/>
                    <a:gd name="connsiteX96" fmla="*/ 2670175 w 2752725"/>
                    <a:gd name="connsiteY96" fmla="*/ 702002 h 2049089"/>
                    <a:gd name="connsiteX97" fmla="*/ 2695575 w 2752725"/>
                    <a:gd name="connsiteY97" fmla="*/ 717877 h 2049089"/>
                    <a:gd name="connsiteX98" fmla="*/ 2717800 w 2752725"/>
                    <a:gd name="connsiteY98" fmla="*/ 736927 h 2049089"/>
                    <a:gd name="connsiteX99" fmla="*/ 2733675 w 2752725"/>
                    <a:gd name="connsiteY99" fmla="*/ 755977 h 2049089"/>
                    <a:gd name="connsiteX100" fmla="*/ 2743200 w 2752725"/>
                    <a:gd name="connsiteY100" fmla="*/ 762327 h 2049089"/>
                    <a:gd name="connsiteX101" fmla="*/ 2749550 w 2752725"/>
                    <a:gd name="connsiteY101" fmla="*/ 771852 h 2049089"/>
                    <a:gd name="connsiteX102" fmla="*/ 2752725 w 2752725"/>
                    <a:gd name="connsiteY102" fmla="*/ 787727 h 2049089"/>
                    <a:gd name="connsiteX103" fmla="*/ 2743200 w 2752725"/>
                    <a:gd name="connsiteY103" fmla="*/ 851227 h 2049089"/>
                    <a:gd name="connsiteX104" fmla="*/ 2740025 w 2752725"/>
                    <a:gd name="connsiteY104" fmla="*/ 860752 h 2049089"/>
                    <a:gd name="connsiteX105" fmla="*/ 2736850 w 2752725"/>
                    <a:gd name="connsiteY105" fmla="*/ 870277 h 2049089"/>
                    <a:gd name="connsiteX106" fmla="*/ 2705100 w 2752725"/>
                    <a:gd name="connsiteY106" fmla="*/ 889327 h 2049089"/>
                    <a:gd name="connsiteX107" fmla="*/ 2695575 w 2752725"/>
                    <a:gd name="connsiteY107" fmla="*/ 892502 h 2049089"/>
                    <a:gd name="connsiteX108" fmla="*/ 2673350 w 2752725"/>
                    <a:gd name="connsiteY108" fmla="*/ 911552 h 2049089"/>
                    <a:gd name="connsiteX109" fmla="*/ 2663825 w 2752725"/>
                    <a:gd name="connsiteY109" fmla="*/ 914727 h 2049089"/>
                    <a:gd name="connsiteX110" fmla="*/ 2654300 w 2752725"/>
                    <a:gd name="connsiteY110" fmla="*/ 911552 h 2049089"/>
                    <a:gd name="connsiteX111" fmla="*/ 2632075 w 2752725"/>
                    <a:gd name="connsiteY111" fmla="*/ 914727 h 2049089"/>
                    <a:gd name="connsiteX112" fmla="*/ 2622550 w 2752725"/>
                    <a:gd name="connsiteY112" fmla="*/ 921077 h 2049089"/>
                    <a:gd name="connsiteX113" fmla="*/ 2606675 w 2752725"/>
                    <a:gd name="connsiteY113" fmla="*/ 933777 h 2049089"/>
                    <a:gd name="connsiteX114" fmla="*/ 2600325 w 2752725"/>
                    <a:gd name="connsiteY114" fmla="*/ 943302 h 2049089"/>
                    <a:gd name="connsiteX115" fmla="*/ 2581275 w 2752725"/>
                    <a:gd name="connsiteY115" fmla="*/ 946477 h 2049089"/>
                    <a:gd name="connsiteX116" fmla="*/ 2559050 w 2752725"/>
                    <a:gd name="connsiteY116" fmla="*/ 956002 h 2049089"/>
                    <a:gd name="connsiteX117" fmla="*/ 2549525 w 2752725"/>
                    <a:gd name="connsiteY117" fmla="*/ 959177 h 2049089"/>
                    <a:gd name="connsiteX118" fmla="*/ 2543175 w 2752725"/>
                    <a:gd name="connsiteY118" fmla="*/ 975052 h 2049089"/>
                    <a:gd name="connsiteX119" fmla="*/ 2530475 w 2752725"/>
                    <a:gd name="connsiteY119" fmla="*/ 984577 h 2049089"/>
                    <a:gd name="connsiteX120" fmla="*/ 2520950 w 2752725"/>
                    <a:gd name="connsiteY120" fmla="*/ 994102 h 2049089"/>
                    <a:gd name="connsiteX121" fmla="*/ 2517775 w 2752725"/>
                    <a:gd name="connsiteY121" fmla="*/ 1003627 h 2049089"/>
                    <a:gd name="connsiteX122" fmla="*/ 2508250 w 2752725"/>
                    <a:gd name="connsiteY122" fmla="*/ 1006802 h 2049089"/>
                    <a:gd name="connsiteX123" fmla="*/ 2495550 w 2752725"/>
                    <a:gd name="connsiteY123" fmla="*/ 1016327 h 2049089"/>
                    <a:gd name="connsiteX124" fmla="*/ 2476500 w 2752725"/>
                    <a:gd name="connsiteY124" fmla="*/ 1035377 h 2049089"/>
                    <a:gd name="connsiteX125" fmla="*/ 2435225 w 2752725"/>
                    <a:gd name="connsiteY125" fmla="*/ 1048077 h 2049089"/>
                    <a:gd name="connsiteX126" fmla="*/ 2419350 w 2752725"/>
                    <a:gd name="connsiteY126" fmla="*/ 1067127 h 2049089"/>
                    <a:gd name="connsiteX127" fmla="*/ 2409825 w 2752725"/>
                    <a:gd name="connsiteY127" fmla="*/ 1076652 h 2049089"/>
                    <a:gd name="connsiteX128" fmla="*/ 2390775 w 2752725"/>
                    <a:gd name="connsiteY128" fmla="*/ 1102052 h 2049089"/>
                    <a:gd name="connsiteX129" fmla="*/ 2359025 w 2752725"/>
                    <a:gd name="connsiteY129" fmla="*/ 1117927 h 2049089"/>
                    <a:gd name="connsiteX130" fmla="*/ 2339975 w 2752725"/>
                    <a:gd name="connsiteY130" fmla="*/ 1136977 h 2049089"/>
                    <a:gd name="connsiteX131" fmla="*/ 2311400 w 2752725"/>
                    <a:gd name="connsiteY131" fmla="*/ 1146502 h 2049089"/>
                    <a:gd name="connsiteX132" fmla="*/ 2276475 w 2752725"/>
                    <a:gd name="connsiteY132" fmla="*/ 1156027 h 2049089"/>
                    <a:gd name="connsiteX133" fmla="*/ 2247900 w 2752725"/>
                    <a:gd name="connsiteY133" fmla="*/ 1159202 h 2049089"/>
                    <a:gd name="connsiteX134" fmla="*/ 2228850 w 2752725"/>
                    <a:gd name="connsiteY134" fmla="*/ 1165552 h 2049089"/>
                    <a:gd name="connsiteX135" fmla="*/ 2212975 w 2752725"/>
                    <a:gd name="connsiteY135" fmla="*/ 1168727 h 2049089"/>
                    <a:gd name="connsiteX136" fmla="*/ 2197100 w 2752725"/>
                    <a:gd name="connsiteY136" fmla="*/ 1175077 h 2049089"/>
                    <a:gd name="connsiteX137" fmla="*/ 2178050 w 2752725"/>
                    <a:gd name="connsiteY137" fmla="*/ 1181427 h 2049089"/>
                    <a:gd name="connsiteX138" fmla="*/ 2152650 w 2752725"/>
                    <a:gd name="connsiteY138" fmla="*/ 1194127 h 2049089"/>
                    <a:gd name="connsiteX139" fmla="*/ 2120900 w 2752725"/>
                    <a:gd name="connsiteY139" fmla="*/ 1210002 h 2049089"/>
                    <a:gd name="connsiteX140" fmla="*/ 2111375 w 2752725"/>
                    <a:gd name="connsiteY140" fmla="*/ 1213177 h 2049089"/>
                    <a:gd name="connsiteX141" fmla="*/ 2095500 w 2752725"/>
                    <a:gd name="connsiteY141" fmla="*/ 1229052 h 2049089"/>
                    <a:gd name="connsiteX142" fmla="*/ 2079625 w 2752725"/>
                    <a:gd name="connsiteY142" fmla="*/ 1241752 h 2049089"/>
                    <a:gd name="connsiteX143" fmla="*/ 2070100 w 2752725"/>
                    <a:gd name="connsiteY143" fmla="*/ 1251277 h 2049089"/>
                    <a:gd name="connsiteX144" fmla="*/ 2051050 w 2752725"/>
                    <a:gd name="connsiteY144" fmla="*/ 1257627 h 2049089"/>
                    <a:gd name="connsiteX145" fmla="*/ 2003425 w 2752725"/>
                    <a:gd name="connsiteY145" fmla="*/ 1273502 h 2049089"/>
                    <a:gd name="connsiteX146" fmla="*/ 1978025 w 2752725"/>
                    <a:gd name="connsiteY146" fmla="*/ 1283027 h 2049089"/>
                    <a:gd name="connsiteX147" fmla="*/ 1968500 w 2752725"/>
                    <a:gd name="connsiteY147" fmla="*/ 1289377 h 2049089"/>
                    <a:gd name="connsiteX148" fmla="*/ 1917700 w 2752725"/>
                    <a:gd name="connsiteY148" fmla="*/ 1302077 h 2049089"/>
                    <a:gd name="connsiteX149" fmla="*/ 1898650 w 2752725"/>
                    <a:gd name="connsiteY149" fmla="*/ 1314777 h 2049089"/>
                    <a:gd name="connsiteX150" fmla="*/ 1889125 w 2752725"/>
                    <a:gd name="connsiteY150" fmla="*/ 1324302 h 2049089"/>
                    <a:gd name="connsiteX151" fmla="*/ 1873250 w 2752725"/>
                    <a:gd name="connsiteY151" fmla="*/ 1333827 h 2049089"/>
                    <a:gd name="connsiteX152" fmla="*/ 1863725 w 2752725"/>
                    <a:gd name="connsiteY152" fmla="*/ 1340177 h 2049089"/>
                    <a:gd name="connsiteX153" fmla="*/ 1851025 w 2752725"/>
                    <a:gd name="connsiteY153" fmla="*/ 1362402 h 2049089"/>
                    <a:gd name="connsiteX154" fmla="*/ 1844675 w 2752725"/>
                    <a:gd name="connsiteY154" fmla="*/ 1378277 h 2049089"/>
                    <a:gd name="connsiteX155" fmla="*/ 1841500 w 2752725"/>
                    <a:gd name="connsiteY155" fmla="*/ 1387802 h 2049089"/>
                    <a:gd name="connsiteX156" fmla="*/ 1831975 w 2752725"/>
                    <a:gd name="connsiteY156" fmla="*/ 1394152 h 2049089"/>
                    <a:gd name="connsiteX157" fmla="*/ 1819275 w 2752725"/>
                    <a:gd name="connsiteY157" fmla="*/ 1413202 h 2049089"/>
                    <a:gd name="connsiteX158" fmla="*/ 1812925 w 2752725"/>
                    <a:gd name="connsiteY158" fmla="*/ 1422727 h 2049089"/>
                    <a:gd name="connsiteX159" fmla="*/ 1793875 w 2752725"/>
                    <a:gd name="connsiteY159" fmla="*/ 1435427 h 2049089"/>
                    <a:gd name="connsiteX160" fmla="*/ 1787525 w 2752725"/>
                    <a:gd name="connsiteY160" fmla="*/ 1444952 h 2049089"/>
                    <a:gd name="connsiteX161" fmla="*/ 1778000 w 2752725"/>
                    <a:gd name="connsiteY161" fmla="*/ 1454477 h 2049089"/>
                    <a:gd name="connsiteX162" fmla="*/ 1771650 w 2752725"/>
                    <a:gd name="connsiteY162" fmla="*/ 1467177 h 2049089"/>
                    <a:gd name="connsiteX163" fmla="*/ 1758950 w 2752725"/>
                    <a:gd name="connsiteY163" fmla="*/ 1486227 h 2049089"/>
                    <a:gd name="connsiteX164" fmla="*/ 1752600 w 2752725"/>
                    <a:gd name="connsiteY164" fmla="*/ 1495752 h 2049089"/>
                    <a:gd name="connsiteX165" fmla="*/ 1733550 w 2752725"/>
                    <a:gd name="connsiteY165" fmla="*/ 1514802 h 2049089"/>
                    <a:gd name="connsiteX166" fmla="*/ 1692275 w 2752725"/>
                    <a:gd name="connsiteY166" fmla="*/ 1521152 h 2049089"/>
                    <a:gd name="connsiteX167" fmla="*/ 1679575 w 2752725"/>
                    <a:gd name="connsiteY167" fmla="*/ 1524327 h 2049089"/>
                    <a:gd name="connsiteX168" fmla="*/ 1638300 w 2752725"/>
                    <a:gd name="connsiteY168" fmla="*/ 1527502 h 2049089"/>
                    <a:gd name="connsiteX169" fmla="*/ 1622425 w 2752725"/>
                    <a:gd name="connsiteY169" fmla="*/ 1530677 h 2049089"/>
                    <a:gd name="connsiteX170" fmla="*/ 1612900 w 2752725"/>
                    <a:gd name="connsiteY170" fmla="*/ 1540202 h 2049089"/>
                    <a:gd name="connsiteX171" fmla="*/ 1603375 w 2752725"/>
                    <a:gd name="connsiteY171" fmla="*/ 1543377 h 2049089"/>
                    <a:gd name="connsiteX172" fmla="*/ 1593850 w 2752725"/>
                    <a:gd name="connsiteY172" fmla="*/ 1552902 h 2049089"/>
                    <a:gd name="connsiteX173" fmla="*/ 1584325 w 2752725"/>
                    <a:gd name="connsiteY173" fmla="*/ 1556077 h 2049089"/>
                    <a:gd name="connsiteX174" fmla="*/ 1574800 w 2752725"/>
                    <a:gd name="connsiteY174" fmla="*/ 1562427 h 2049089"/>
                    <a:gd name="connsiteX175" fmla="*/ 1565275 w 2752725"/>
                    <a:gd name="connsiteY175" fmla="*/ 1565602 h 2049089"/>
                    <a:gd name="connsiteX176" fmla="*/ 1555750 w 2752725"/>
                    <a:gd name="connsiteY176" fmla="*/ 1571952 h 2049089"/>
                    <a:gd name="connsiteX177" fmla="*/ 1546225 w 2752725"/>
                    <a:gd name="connsiteY177" fmla="*/ 1581477 h 2049089"/>
                    <a:gd name="connsiteX178" fmla="*/ 1514475 w 2752725"/>
                    <a:gd name="connsiteY178" fmla="*/ 1591002 h 2049089"/>
                    <a:gd name="connsiteX179" fmla="*/ 1504950 w 2752725"/>
                    <a:gd name="connsiteY179" fmla="*/ 1594177 h 2049089"/>
                    <a:gd name="connsiteX180" fmla="*/ 1489075 w 2752725"/>
                    <a:gd name="connsiteY180" fmla="*/ 1603702 h 2049089"/>
                    <a:gd name="connsiteX181" fmla="*/ 1479550 w 2752725"/>
                    <a:gd name="connsiteY181" fmla="*/ 1606877 h 2049089"/>
                    <a:gd name="connsiteX182" fmla="*/ 1470025 w 2752725"/>
                    <a:gd name="connsiteY182" fmla="*/ 1613227 h 2049089"/>
                    <a:gd name="connsiteX183" fmla="*/ 1454150 w 2752725"/>
                    <a:gd name="connsiteY183" fmla="*/ 1616402 h 2049089"/>
                    <a:gd name="connsiteX184" fmla="*/ 1425575 w 2752725"/>
                    <a:gd name="connsiteY184" fmla="*/ 1632277 h 2049089"/>
                    <a:gd name="connsiteX185" fmla="*/ 1416050 w 2752725"/>
                    <a:gd name="connsiteY185" fmla="*/ 1641802 h 2049089"/>
                    <a:gd name="connsiteX186" fmla="*/ 1406525 w 2752725"/>
                    <a:gd name="connsiteY186" fmla="*/ 1644977 h 2049089"/>
                    <a:gd name="connsiteX187" fmla="*/ 1403350 w 2752725"/>
                    <a:gd name="connsiteY187" fmla="*/ 1654502 h 2049089"/>
                    <a:gd name="connsiteX188" fmla="*/ 1406525 w 2752725"/>
                    <a:gd name="connsiteY188" fmla="*/ 1679902 h 2049089"/>
                    <a:gd name="connsiteX189" fmla="*/ 1409700 w 2752725"/>
                    <a:gd name="connsiteY189" fmla="*/ 1689427 h 2049089"/>
                    <a:gd name="connsiteX190" fmla="*/ 1403350 w 2752725"/>
                    <a:gd name="connsiteY190" fmla="*/ 1749752 h 2049089"/>
                    <a:gd name="connsiteX191" fmla="*/ 1387475 w 2752725"/>
                    <a:gd name="connsiteY191" fmla="*/ 1765627 h 2049089"/>
                    <a:gd name="connsiteX192" fmla="*/ 1368425 w 2752725"/>
                    <a:gd name="connsiteY192" fmla="*/ 1784677 h 2049089"/>
                    <a:gd name="connsiteX193" fmla="*/ 1346200 w 2752725"/>
                    <a:gd name="connsiteY193" fmla="*/ 1816427 h 2049089"/>
                    <a:gd name="connsiteX194" fmla="*/ 1343025 w 2752725"/>
                    <a:gd name="connsiteY194" fmla="*/ 1832302 h 2049089"/>
                    <a:gd name="connsiteX195" fmla="*/ 1323975 w 2752725"/>
                    <a:gd name="connsiteY195" fmla="*/ 1851352 h 2049089"/>
                    <a:gd name="connsiteX196" fmla="*/ 1314450 w 2752725"/>
                    <a:gd name="connsiteY196" fmla="*/ 1860877 h 2049089"/>
                    <a:gd name="connsiteX197" fmla="*/ 1308100 w 2752725"/>
                    <a:gd name="connsiteY197" fmla="*/ 1873577 h 2049089"/>
                    <a:gd name="connsiteX198" fmla="*/ 1295400 w 2752725"/>
                    <a:gd name="connsiteY198" fmla="*/ 1879927 h 2049089"/>
                    <a:gd name="connsiteX199" fmla="*/ 1276350 w 2752725"/>
                    <a:gd name="connsiteY199" fmla="*/ 1892627 h 2049089"/>
                    <a:gd name="connsiteX200" fmla="*/ 1273175 w 2752725"/>
                    <a:gd name="connsiteY200" fmla="*/ 1902152 h 2049089"/>
                    <a:gd name="connsiteX201" fmla="*/ 1250950 w 2752725"/>
                    <a:gd name="connsiteY201" fmla="*/ 1918027 h 2049089"/>
                    <a:gd name="connsiteX202" fmla="*/ 1238250 w 2752725"/>
                    <a:gd name="connsiteY202" fmla="*/ 1921202 h 2049089"/>
                    <a:gd name="connsiteX203" fmla="*/ 1231900 w 2752725"/>
                    <a:gd name="connsiteY203" fmla="*/ 1930727 h 2049089"/>
                    <a:gd name="connsiteX204" fmla="*/ 1228725 w 2752725"/>
                    <a:gd name="connsiteY204" fmla="*/ 1940252 h 2049089"/>
                    <a:gd name="connsiteX205" fmla="*/ 1209675 w 2752725"/>
                    <a:gd name="connsiteY205" fmla="*/ 1952952 h 2049089"/>
                    <a:gd name="connsiteX206" fmla="*/ 1196975 w 2752725"/>
                    <a:gd name="connsiteY206" fmla="*/ 1962477 h 2049089"/>
                    <a:gd name="connsiteX207" fmla="*/ 1187450 w 2752725"/>
                    <a:gd name="connsiteY207" fmla="*/ 1972002 h 2049089"/>
                    <a:gd name="connsiteX208" fmla="*/ 1146175 w 2752725"/>
                    <a:gd name="connsiteY208" fmla="*/ 1978352 h 2049089"/>
                    <a:gd name="connsiteX209" fmla="*/ 1111250 w 2752725"/>
                    <a:gd name="connsiteY209" fmla="*/ 1987877 h 2049089"/>
                    <a:gd name="connsiteX210" fmla="*/ 1092200 w 2752725"/>
                    <a:gd name="connsiteY210" fmla="*/ 1981527 h 2049089"/>
                    <a:gd name="connsiteX211" fmla="*/ 1069975 w 2752725"/>
                    <a:gd name="connsiteY211" fmla="*/ 1978352 h 2049089"/>
                    <a:gd name="connsiteX212" fmla="*/ 1060450 w 2752725"/>
                    <a:gd name="connsiteY212" fmla="*/ 1972002 h 2049089"/>
                    <a:gd name="connsiteX213" fmla="*/ 1047750 w 2752725"/>
                    <a:gd name="connsiteY213" fmla="*/ 1965652 h 2049089"/>
                    <a:gd name="connsiteX214" fmla="*/ 1022350 w 2752725"/>
                    <a:gd name="connsiteY214" fmla="*/ 1968827 h 2049089"/>
                    <a:gd name="connsiteX215" fmla="*/ 1025525 w 2752725"/>
                    <a:gd name="connsiteY215" fmla="*/ 1997402 h 2049089"/>
                    <a:gd name="connsiteX216" fmla="*/ 1016000 w 2752725"/>
                    <a:gd name="connsiteY216" fmla="*/ 2035502 h 2049089"/>
                    <a:gd name="connsiteX217" fmla="*/ 1006475 w 2752725"/>
                    <a:gd name="connsiteY217" fmla="*/ 2041852 h 2049089"/>
                    <a:gd name="connsiteX218" fmla="*/ 977900 w 2752725"/>
                    <a:gd name="connsiteY218" fmla="*/ 2032327 h 2049089"/>
                    <a:gd name="connsiteX219" fmla="*/ 962025 w 2752725"/>
                    <a:gd name="connsiteY219" fmla="*/ 2029152 h 2049089"/>
                    <a:gd name="connsiteX220" fmla="*/ 952500 w 2752725"/>
                    <a:gd name="connsiteY220" fmla="*/ 2025977 h 2049089"/>
                    <a:gd name="connsiteX221" fmla="*/ 847725 w 2752725"/>
                    <a:gd name="connsiteY221" fmla="*/ 2022802 h 2049089"/>
                    <a:gd name="connsiteX222" fmla="*/ 825500 w 2752725"/>
                    <a:gd name="connsiteY222" fmla="*/ 2010102 h 2049089"/>
                    <a:gd name="connsiteX223" fmla="*/ 809625 w 2752725"/>
                    <a:gd name="connsiteY223" fmla="*/ 2006927 h 2049089"/>
                    <a:gd name="connsiteX224" fmla="*/ 771525 w 2752725"/>
                    <a:gd name="connsiteY224" fmla="*/ 1991052 h 2049089"/>
                    <a:gd name="connsiteX225" fmla="*/ 752475 w 2752725"/>
                    <a:gd name="connsiteY225" fmla="*/ 1981527 h 2049089"/>
                    <a:gd name="connsiteX226" fmla="*/ 733425 w 2752725"/>
                    <a:gd name="connsiteY226" fmla="*/ 2045027 h 2049089"/>
                    <a:gd name="connsiteX227" fmla="*/ 692150 w 2752725"/>
                    <a:gd name="connsiteY227" fmla="*/ 2038677 h 2049089"/>
                    <a:gd name="connsiteX228" fmla="*/ 666750 w 2752725"/>
                    <a:gd name="connsiteY228" fmla="*/ 1997402 h 2049089"/>
                    <a:gd name="connsiteX229" fmla="*/ 612775 w 2752725"/>
                    <a:gd name="connsiteY229" fmla="*/ 2041852 h 2049089"/>
                    <a:gd name="connsiteX230" fmla="*/ 577850 w 2752725"/>
                    <a:gd name="connsiteY230" fmla="*/ 2025977 h 2049089"/>
                    <a:gd name="connsiteX231" fmla="*/ 546100 w 2752725"/>
                    <a:gd name="connsiteY231" fmla="*/ 2029152 h 2049089"/>
                    <a:gd name="connsiteX232" fmla="*/ 517525 w 2752725"/>
                    <a:gd name="connsiteY232" fmla="*/ 2025977 h 2049089"/>
                    <a:gd name="connsiteX233" fmla="*/ 504825 w 2752725"/>
                    <a:gd name="connsiteY233" fmla="*/ 2006927 h 2049089"/>
                    <a:gd name="connsiteX234" fmla="*/ 479425 w 2752725"/>
                    <a:gd name="connsiteY234" fmla="*/ 2010102 h 2049089"/>
                    <a:gd name="connsiteX235" fmla="*/ 438150 w 2752725"/>
                    <a:gd name="connsiteY235" fmla="*/ 2000577 h 2049089"/>
                    <a:gd name="connsiteX236" fmla="*/ 428625 w 2752725"/>
                    <a:gd name="connsiteY236" fmla="*/ 2006927 h 2049089"/>
                    <a:gd name="connsiteX237" fmla="*/ 400050 w 2752725"/>
                    <a:gd name="connsiteY237" fmla="*/ 2003752 h 2049089"/>
                    <a:gd name="connsiteX238" fmla="*/ 387350 w 2752725"/>
                    <a:gd name="connsiteY238" fmla="*/ 2016452 h 2049089"/>
                    <a:gd name="connsiteX239" fmla="*/ 355600 w 2752725"/>
                    <a:gd name="connsiteY239" fmla="*/ 1984702 h 2049089"/>
                    <a:gd name="connsiteX240" fmla="*/ 333375 w 2752725"/>
                    <a:gd name="connsiteY240" fmla="*/ 1975177 h 2049089"/>
                    <a:gd name="connsiteX241" fmla="*/ 307975 w 2752725"/>
                    <a:gd name="connsiteY241" fmla="*/ 1962477 h 2049089"/>
                    <a:gd name="connsiteX242" fmla="*/ 288925 w 2752725"/>
                    <a:gd name="connsiteY242" fmla="*/ 1943427 h 2049089"/>
                    <a:gd name="connsiteX243" fmla="*/ 285750 w 2752725"/>
                    <a:gd name="connsiteY243" fmla="*/ 1908502 h 2049089"/>
                    <a:gd name="connsiteX244" fmla="*/ 254000 w 2752725"/>
                    <a:gd name="connsiteY244" fmla="*/ 1867227 h 2049089"/>
                    <a:gd name="connsiteX245" fmla="*/ 231775 w 2752725"/>
                    <a:gd name="connsiteY245" fmla="*/ 1841827 h 2049089"/>
                    <a:gd name="connsiteX246" fmla="*/ 206375 w 2752725"/>
                    <a:gd name="connsiteY246" fmla="*/ 1822777 h 2049089"/>
                    <a:gd name="connsiteX247" fmla="*/ 203200 w 2752725"/>
                    <a:gd name="connsiteY247" fmla="*/ 1816427 h 2049089"/>
                    <a:gd name="connsiteX248" fmla="*/ 180975 w 2752725"/>
                    <a:gd name="connsiteY248" fmla="*/ 1784677 h 2049089"/>
                    <a:gd name="connsiteX249" fmla="*/ 155575 w 2752725"/>
                    <a:gd name="connsiteY249" fmla="*/ 1768802 h 2049089"/>
                    <a:gd name="connsiteX250" fmla="*/ 120650 w 2752725"/>
                    <a:gd name="connsiteY250" fmla="*/ 1730702 h 2049089"/>
                    <a:gd name="connsiteX251" fmla="*/ 107950 w 2752725"/>
                    <a:gd name="connsiteY251" fmla="*/ 1714827 h 2049089"/>
                    <a:gd name="connsiteX252" fmla="*/ 60325 w 2752725"/>
                    <a:gd name="connsiteY252" fmla="*/ 1679902 h 2049089"/>
                    <a:gd name="connsiteX253" fmla="*/ 44450 w 2752725"/>
                    <a:gd name="connsiteY253" fmla="*/ 1660852 h 2049089"/>
                    <a:gd name="connsiteX254" fmla="*/ 44450 w 2752725"/>
                    <a:gd name="connsiteY254" fmla="*/ 1635452 h 2049089"/>
                    <a:gd name="connsiteX255" fmla="*/ 3175 w 2752725"/>
                    <a:gd name="connsiteY255" fmla="*/ 1625927 h 2049089"/>
                    <a:gd name="connsiteX256" fmla="*/ 12700 w 2752725"/>
                    <a:gd name="connsiteY256" fmla="*/ 1578302 h 2049089"/>
                    <a:gd name="connsiteX257" fmla="*/ 25400 w 2752725"/>
                    <a:gd name="connsiteY257" fmla="*/ 1559252 h 2049089"/>
                    <a:gd name="connsiteX258" fmla="*/ 19050 w 2752725"/>
                    <a:gd name="connsiteY258" fmla="*/ 1546552 h 2049089"/>
                    <a:gd name="connsiteX259" fmla="*/ 12700 w 2752725"/>
                    <a:gd name="connsiteY259" fmla="*/ 1537027 h 2049089"/>
                    <a:gd name="connsiteX260" fmla="*/ 22225 w 2752725"/>
                    <a:gd name="connsiteY260" fmla="*/ 1502102 h 2049089"/>
                    <a:gd name="connsiteX261" fmla="*/ 9525 w 2752725"/>
                    <a:gd name="connsiteY261" fmla="*/ 1432252 h 2049089"/>
                    <a:gd name="connsiteX262" fmla="*/ 12700 w 2752725"/>
                    <a:gd name="connsiteY262" fmla="*/ 1403677 h 2049089"/>
                    <a:gd name="connsiteX263" fmla="*/ 15875 w 2752725"/>
                    <a:gd name="connsiteY263" fmla="*/ 1390977 h 2049089"/>
                    <a:gd name="connsiteX264" fmla="*/ 22225 w 2752725"/>
                    <a:gd name="connsiteY264" fmla="*/ 1352877 h 2049089"/>
                    <a:gd name="connsiteX265" fmla="*/ 28575 w 2752725"/>
                    <a:gd name="connsiteY265" fmla="*/ 1343352 h 2049089"/>
                    <a:gd name="connsiteX266" fmla="*/ 34925 w 2752725"/>
                    <a:gd name="connsiteY266" fmla="*/ 1330652 h 2049089"/>
                    <a:gd name="connsiteX267" fmla="*/ 31750 w 2752725"/>
                    <a:gd name="connsiteY267" fmla="*/ 1314777 h 2049089"/>
                    <a:gd name="connsiteX268" fmla="*/ 28575 w 2752725"/>
                    <a:gd name="connsiteY268" fmla="*/ 1305252 h 2049089"/>
                    <a:gd name="connsiteX269" fmla="*/ 19050 w 2752725"/>
                    <a:gd name="connsiteY269" fmla="*/ 1302077 h 2049089"/>
                    <a:gd name="connsiteX270" fmla="*/ 44450 w 2752725"/>
                    <a:gd name="connsiteY270" fmla="*/ 1302077 h 2049089"/>
                    <a:gd name="connsiteX271" fmla="*/ 44450 w 2752725"/>
                    <a:gd name="connsiteY271" fmla="*/ 1302077 h 2049089"/>
                    <a:gd name="connsiteX0" fmla="*/ 0 w 2752725"/>
                    <a:gd name="connsiteY0" fmla="*/ 1337002 h 2055113"/>
                    <a:gd name="connsiteX1" fmla="*/ 660400 w 2752725"/>
                    <a:gd name="connsiteY1" fmla="*/ 174952 h 2055113"/>
                    <a:gd name="connsiteX2" fmla="*/ 1155700 w 2752725"/>
                    <a:gd name="connsiteY2" fmla="*/ 117802 h 2055113"/>
                    <a:gd name="connsiteX3" fmla="*/ 1130300 w 2752725"/>
                    <a:gd name="connsiteY3" fmla="*/ 108277 h 2055113"/>
                    <a:gd name="connsiteX4" fmla="*/ 1117600 w 2752725"/>
                    <a:gd name="connsiteY4" fmla="*/ 105102 h 2055113"/>
                    <a:gd name="connsiteX5" fmla="*/ 1127125 w 2752725"/>
                    <a:gd name="connsiteY5" fmla="*/ 101927 h 2055113"/>
                    <a:gd name="connsiteX6" fmla="*/ 1136650 w 2752725"/>
                    <a:gd name="connsiteY6" fmla="*/ 95577 h 2055113"/>
                    <a:gd name="connsiteX7" fmla="*/ 1152525 w 2752725"/>
                    <a:gd name="connsiteY7" fmla="*/ 79702 h 2055113"/>
                    <a:gd name="connsiteX8" fmla="*/ 1158875 w 2752725"/>
                    <a:gd name="connsiteY8" fmla="*/ 70177 h 2055113"/>
                    <a:gd name="connsiteX9" fmla="*/ 1162050 w 2752725"/>
                    <a:gd name="connsiteY9" fmla="*/ 54302 h 2055113"/>
                    <a:gd name="connsiteX10" fmla="*/ 1187450 w 2752725"/>
                    <a:gd name="connsiteY10" fmla="*/ 32077 h 2055113"/>
                    <a:gd name="connsiteX11" fmla="*/ 1196975 w 2752725"/>
                    <a:gd name="connsiteY11" fmla="*/ 22552 h 2055113"/>
                    <a:gd name="connsiteX12" fmla="*/ 1200150 w 2752725"/>
                    <a:gd name="connsiteY12" fmla="*/ 13027 h 2055113"/>
                    <a:gd name="connsiteX13" fmla="*/ 1203325 w 2752725"/>
                    <a:gd name="connsiteY13" fmla="*/ 327 h 2055113"/>
                    <a:gd name="connsiteX14" fmla="*/ 1222375 w 2752725"/>
                    <a:gd name="connsiteY14" fmla="*/ 6677 h 2055113"/>
                    <a:gd name="connsiteX15" fmla="*/ 1238250 w 2752725"/>
                    <a:gd name="connsiteY15" fmla="*/ 9852 h 2055113"/>
                    <a:gd name="connsiteX16" fmla="*/ 1247775 w 2752725"/>
                    <a:gd name="connsiteY16" fmla="*/ 13027 h 2055113"/>
                    <a:gd name="connsiteX17" fmla="*/ 1270000 w 2752725"/>
                    <a:gd name="connsiteY17" fmla="*/ 16202 h 2055113"/>
                    <a:gd name="connsiteX18" fmla="*/ 1298575 w 2752725"/>
                    <a:gd name="connsiteY18" fmla="*/ 22552 h 2055113"/>
                    <a:gd name="connsiteX19" fmla="*/ 1308100 w 2752725"/>
                    <a:gd name="connsiteY19" fmla="*/ 28902 h 2055113"/>
                    <a:gd name="connsiteX20" fmla="*/ 1323975 w 2752725"/>
                    <a:gd name="connsiteY20" fmla="*/ 32077 h 2055113"/>
                    <a:gd name="connsiteX21" fmla="*/ 1343025 w 2752725"/>
                    <a:gd name="connsiteY21" fmla="*/ 38427 h 2055113"/>
                    <a:gd name="connsiteX22" fmla="*/ 1358900 w 2752725"/>
                    <a:gd name="connsiteY22" fmla="*/ 44777 h 2055113"/>
                    <a:gd name="connsiteX23" fmla="*/ 1368425 w 2752725"/>
                    <a:gd name="connsiteY23" fmla="*/ 51127 h 2055113"/>
                    <a:gd name="connsiteX24" fmla="*/ 1381125 w 2752725"/>
                    <a:gd name="connsiteY24" fmla="*/ 54302 h 2055113"/>
                    <a:gd name="connsiteX25" fmla="*/ 1390650 w 2752725"/>
                    <a:gd name="connsiteY25" fmla="*/ 57477 h 2055113"/>
                    <a:gd name="connsiteX26" fmla="*/ 1419225 w 2752725"/>
                    <a:gd name="connsiteY26" fmla="*/ 70177 h 2055113"/>
                    <a:gd name="connsiteX27" fmla="*/ 1438275 w 2752725"/>
                    <a:gd name="connsiteY27" fmla="*/ 73352 h 2055113"/>
                    <a:gd name="connsiteX28" fmla="*/ 1463675 w 2752725"/>
                    <a:gd name="connsiteY28" fmla="*/ 89227 h 2055113"/>
                    <a:gd name="connsiteX29" fmla="*/ 1473200 w 2752725"/>
                    <a:gd name="connsiteY29" fmla="*/ 92402 h 2055113"/>
                    <a:gd name="connsiteX30" fmla="*/ 1482725 w 2752725"/>
                    <a:gd name="connsiteY30" fmla="*/ 98752 h 2055113"/>
                    <a:gd name="connsiteX31" fmla="*/ 1495425 w 2752725"/>
                    <a:gd name="connsiteY31" fmla="*/ 101927 h 2055113"/>
                    <a:gd name="connsiteX32" fmla="*/ 1511300 w 2752725"/>
                    <a:gd name="connsiteY32" fmla="*/ 108277 h 2055113"/>
                    <a:gd name="connsiteX33" fmla="*/ 1524000 w 2752725"/>
                    <a:gd name="connsiteY33" fmla="*/ 114627 h 2055113"/>
                    <a:gd name="connsiteX34" fmla="*/ 1549400 w 2752725"/>
                    <a:gd name="connsiteY34" fmla="*/ 120977 h 2055113"/>
                    <a:gd name="connsiteX35" fmla="*/ 1565275 w 2752725"/>
                    <a:gd name="connsiteY35" fmla="*/ 127327 h 2055113"/>
                    <a:gd name="connsiteX36" fmla="*/ 1577975 w 2752725"/>
                    <a:gd name="connsiteY36" fmla="*/ 133677 h 2055113"/>
                    <a:gd name="connsiteX37" fmla="*/ 1590675 w 2752725"/>
                    <a:gd name="connsiteY37" fmla="*/ 136852 h 2055113"/>
                    <a:gd name="connsiteX38" fmla="*/ 1619250 w 2752725"/>
                    <a:gd name="connsiteY38" fmla="*/ 146377 h 2055113"/>
                    <a:gd name="connsiteX39" fmla="*/ 1647825 w 2752725"/>
                    <a:gd name="connsiteY39" fmla="*/ 162252 h 2055113"/>
                    <a:gd name="connsiteX40" fmla="*/ 1682750 w 2752725"/>
                    <a:gd name="connsiteY40" fmla="*/ 174952 h 2055113"/>
                    <a:gd name="connsiteX41" fmla="*/ 1711325 w 2752725"/>
                    <a:gd name="connsiteY41" fmla="*/ 184477 h 2055113"/>
                    <a:gd name="connsiteX42" fmla="*/ 1739900 w 2752725"/>
                    <a:gd name="connsiteY42" fmla="*/ 194002 h 2055113"/>
                    <a:gd name="connsiteX43" fmla="*/ 1752600 w 2752725"/>
                    <a:gd name="connsiteY43" fmla="*/ 197177 h 2055113"/>
                    <a:gd name="connsiteX44" fmla="*/ 1787525 w 2752725"/>
                    <a:gd name="connsiteY44" fmla="*/ 206702 h 2055113"/>
                    <a:gd name="connsiteX45" fmla="*/ 1800225 w 2752725"/>
                    <a:gd name="connsiteY45" fmla="*/ 213052 h 2055113"/>
                    <a:gd name="connsiteX46" fmla="*/ 1822450 w 2752725"/>
                    <a:gd name="connsiteY46" fmla="*/ 216227 h 2055113"/>
                    <a:gd name="connsiteX47" fmla="*/ 1863725 w 2752725"/>
                    <a:gd name="connsiteY47" fmla="*/ 225752 h 2055113"/>
                    <a:gd name="connsiteX48" fmla="*/ 1882775 w 2752725"/>
                    <a:gd name="connsiteY48" fmla="*/ 232102 h 2055113"/>
                    <a:gd name="connsiteX49" fmla="*/ 1901825 w 2752725"/>
                    <a:gd name="connsiteY49" fmla="*/ 235277 h 2055113"/>
                    <a:gd name="connsiteX50" fmla="*/ 1936750 w 2752725"/>
                    <a:gd name="connsiteY50" fmla="*/ 244802 h 2055113"/>
                    <a:gd name="connsiteX51" fmla="*/ 1949450 w 2752725"/>
                    <a:gd name="connsiteY51" fmla="*/ 251152 h 2055113"/>
                    <a:gd name="connsiteX52" fmla="*/ 1965325 w 2752725"/>
                    <a:gd name="connsiteY52" fmla="*/ 254327 h 2055113"/>
                    <a:gd name="connsiteX53" fmla="*/ 1978025 w 2752725"/>
                    <a:gd name="connsiteY53" fmla="*/ 263852 h 2055113"/>
                    <a:gd name="connsiteX54" fmla="*/ 1997075 w 2752725"/>
                    <a:gd name="connsiteY54" fmla="*/ 270202 h 2055113"/>
                    <a:gd name="connsiteX55" fmla="*/ 2009775 w 2752725"/>
                    <a:gd name="connsiteY55" fmla="*/ 276552 h 2055113"/>
                    <a:gd name="connsiteX56" fmla="*/ 2019300 w 2752725"/>
                    <a:gd name="connsiteY56" fmla="*/ 279727 h 2055113"/>
                    <a:gd name="connsiteX57" fmla="*/ 2047875 w 2752725"/>
                    <a:gd name="connsiteY57" fmla="*/ 301952 h 2055113"/>
                    <a:gd name="connsiteX58" fmla="*/ 2057400 w 2752725"/>
                    <a:gd name="connsiteY58" fmla="*/ 317827 h 2055113"/>
                    <a:gd name="connsiteX59" fmla="*/ 2060575 w 2752725"/>
                    <a:gd name="connsiteY59" fmla="*/ 327352 h 2055113"/>
                    <a:gd name="connsiteX60" fmla="*/ 2079625 w 2752725"/>
                    <a:gd name="connsiteY60" fmla="*/ 352752 h 2055113"/>
                    <a:gd name="connsiteX61" fmla="*/ 2089150 w 2752725"/>
                    <a:gd name="connsiteY61" fmla="*/ 371802 h 2055113"/>
                    <a:gd name="connsiteX62" fmla="*/ 2098675 w 2752725"/>
                    <a:gd name="connsiteY62" fmla="*/ 374977 h 2055113"/>
                    <a:gd name="connsiteX63" fmla="*/ 2108200 w 2752725"/>
                    <a:gd name="connsiteY63" fmla="*/ 381327 h 2055113"/>
                    <a:gd name="connsiteX64" fmla="*/ 2133600 w 2752725"/>
                    <a:gd name="connsiteY64" fmla="*/ 387677 h 2055113"/>
                    <a:gd name="connsiteX65" fmla="*/ 2159000 w 2752725"/>
                    <a:gd name="connsiteY65" fmla="*/ 403552 h 2055113"/>
                    <a:gd name="connsiteX66" fmla="*/ 2181225 w 2752725"/>
                    <a:gd name="connsiteY66" fmla="*/ 409902 h 2055113"/>
                    <a:gd name="connsiteX67" fmla="*/ 2203450 w 2752725"/>
                    <a:gd name="connsiteY67" fmla="*/ 416252 h 2055113"/>
                    <a:gd name="connsiteX68" fmla="*/ 2225675 w 2752725"/>
                    <a:gd name="connsiteY68" fmla="*/ 422602 h 2055113"/>
                    <a:gd name="connsiteX69" fmla="*/ 2235200 w 2752725"/>
                    <a:gd name="connsiteY69" fmla="*/ 432127 h 2055113"/>
                    <a:gd name="connsiteX70" fmla="*/ 2273300 w 2752725"/>
                    <a:gd name="connsiteY70" fmla="*/ 441652 h 2055113"/>
                    <a:gd name="connsiteX71" fmla="*/ 2282825 w 2752725"/>
                    <a:gd name="connsiteY71" fmla="*/ 448002 h 2055113"/>
                    <a:gd name="connsiteX72" fmla="*/ 2286000 w 2752725"/>
                    <a:gd name="connsiteY72" fmla="*/ 457527 h 2055113"/>
                    <a:gd name="connsiteX73" fmla="*/ 2292350 w 2752725"/>
                    <a:gd name="connsiteY73" fmla="*/ 467052 h 2055113"/>
                    <a:gd name="connsiteX74" fmla="*/ 2311400 w 2752725"/>
                    <a:gd name="connsiteY74" fmla="*/ 482927 h 2055113"/>
                    <a:gd name="connsiteX75" fmla="*/ 2336800 w 2752725"/>
                    <a:gd name="connsiteY75" fmla="*/ 495627 h 2055113"/>
                    <a:gd name="connsiteX76" fmla="*/ 2349500 w 2752725"/>
                    <a:gd name="connsiteY76" fmla="*/ 498802 h 2055113"/>
                    <a:gd name="connsiteX77" fmla="*/ 2362200 w 2752725"/>
                    <a:gd name="connsiteY77" fmla="*/ 511502 h 2055113"/>
                    <a:gd name="connsiteX78" fmla="*/ 2381250 w 2752725"/>
                    <a:gd name="connsiteY78" fmla="*/ 524202 h 2055113"/>
                    <a:gd name="connsiteX79" fmla="*/ 2390775 w 2752725"/>
                    <a:gd name="connsiteY79" fmla="*/ 530552 h 2055113"/>
                    <a:gd name="connsiteX80" fmla="*/ 2406650 w 2752725"/>
                    <a:gd name="connsiteY80" fmla="*/ 533727 h 2055113"/>
                    <a:gd name="connsiteX81" fmla="*/ 2441575 w 2752725"/>
                    <a:gd name="connsiteY81" fmla="*/ 540077 h 2055113"/>
                    <a:gd name="connsiteX82" fmla="*/ 2460625 w 2752725"/>
                    <a:gd name="connsiteY82" fmla="*/ 546427 h 2055113"/>
                    <a:gd name="connsiteX83" fmla="*/ 2482850 w 2752725"/>
                    <a:gd name="connsiteY83" fmla="*/ 555952 h 2055113"/>
                    <a:gd name="connsiteX84" fmla="*/ 2492375 w 2752725"/>
                    <a:gd name="connsiteY84" fmla="*/ 565477 h 2055113"/>
                    <a:gd name="connsiteX85" fmla="*/ 2501900 w 2752725"/>
                    <a:gd name="connsiteY85" fmla="*/ 571827 h 2055113"/>
                    <a:gd name="connsiteX86" fmla="*/ 2530475 w 2752725"/>
                    <a:gd name="connsiteY86" fmla="*/ 590877 h 2055113"/>
                    <a:gd name="connsiteX87" fmla="*/ 2546350 w 2752725"/>
                    <a:gd name="connsiteY87" fmla="*/ 603577 h 2055113"/>
                    <a:gd name="connsiteX88" fmla="*/ 2568575 w 2752725"/>
                    <a:gd name="connsiteY88" fmla="*/ 619452 h 2055113"/>
                    <a:gd name="connsiteX89" fmla="*/ 2578100 w 2752725"/>
                    <a:gd name="connsiteY89" fmla="*/ 628977 h 2055113"/>
                    <a:gd name="connsiteX90" fmla="*/ 2590800 w 2752725"/>
                    <a:gd name="connsiteY90" fmla="*/ 635327 h 2055113"/>
                    <a:gd name="connsiteX91" fmla="*/ 2597150 w 2752725"/>
                    <a:gd name="connsiteY91" fmla="*/ 644852 h 2055113"/>
                    <a:gd name="connsiteX92" fmla="*/ 2606675 w 2752725"/>
                    <a:gd name="connsiteY92" fmla="*/ 648027 h 2055113"/>
                    <a:gd name="connsiteX93" fmla="*/ 2616200 w 2752725"/>
                    <a:gd name="connsiteY93" fmla="*/ 654377 h 2055113"/>
                    <a:gd name="connsiteX94" fmla="*/ 2625725 w 2752725"/>
                    <a:gd name="connsiteY94" fmla="*/ 657552 h 2055113"/>
                    <a:gd name="connsiteX95" fmla="*/ 2647950 w 2752725"/>
                    <a:gd name="connsiteY95" fmla="*/ 673427 h 2055113"/>
                    <a:gd name="connsiteX96" fmla="*/ 2670175 w 2752725"/>
                    <a:gd name="connsiteY96" fmla="*/ 702002 h 2055113"/>
                    <a:gd name="connsiteX97" fmla="*/ 2695575 w 2752725"/>
                    <a:gd name="connsiteY97" fmla="*/ 717877 h 2055113"/>
                    <a:gd name="connsiteX98" fmla="*/ 2717800 w 2752725"/>
                    <a:gd name="connsiteY98" fmla="*/ 736927 h 2055113"/>
                    <a:gd name="connsiteX99" fmla="*/ 2733675 w 2752725"/>
                    <a:gd name="connsiteY99" fmla="*/ 755977 h 2055113"/>
                    <a:gd name="connsiteX100" fmla="*/ 2743200 w 2752725"/>
                    <a:gd name="connsiteY100" fmla="*/ 762327 h 2055113"/>
                    <a:gd name="connsiteX101" fmla="*/ 2749550 w 2752725"/>
                    <a:gd name="connsiteY101" fmla="*/ 771852 h 2055113"/>
                    <a:gd name="connsiteX102" fmla="*/ 2752725 w 2752725"/>
                    <a:gd name="connsiteY102" fmla="*/ 787727 h 2055113"/>
                    <a:gd name="connsiteX103" fmla="*/ 2743200 w 2752725"/>
                    <a:gd name="connsiteY103" fmla="*/ 851227 h 2055113"/>
                    <a:gd name="connsiteX104" fmla="*/ 2740025 w 2752725"/>
                    <a:gd name="connsiteY104" fmla="*/ 860752 h 2055113"/>
                    <a:gd name="connsiteX105" fmla="*/ 2736850 w 2752725"/>
                    <a:gd name="connsiteY105" fmla="*/ 870277 h 2055113"/>
                    <a:gd name="connsiteX106" fmla="*/ 2705100 w 2752725"/>
                    <a:gd name="connsiteY106" fmla="*/ 889327 h 2055113"/>
                    <a:gd name="connsiteX107" fmla="*/ 2695575 w 2752725"/>
                    <a:gd name="connsiteY107" fmla="*/ 892502 h 2055113"/>
                    <a:gd name="connsiteX108" fmla="*/ 2673350 w 2752725"/>
                    <a:gd name="connsiteY108" fmla="*/ 911552 h 2055113"/>
                    <a:gd name="connsiteX109" fmla="*/ 2663825 w 2752725"/>
                    <a:gd name="connsiteY109" fmla="*/ 914727 h 2055113"/>
                    <a:gd name="connsiteX110" fmla="*/ 2654300 w 2752725"/>
                    <a:gd name="connsiteY110" fmla="*/ 911552 h 2055113"/>
                    <a:gd name="connsiteX111" fmla="*/ 2632075 w 2752725"/>
                    <a:gd name="connsiteY111" fmla="*/ 914727 h 2055113"/>
                    <a:gd name="connsiteX112" fmla="*/ 2622550 w 2752725"/>
                    <a:gd name="connsiteY112" fmla="*/ 921077 h 2055113"/>
                    <a:gd name="connsiteX113" fmla="*/ 2606675 w 2752725"/>
                    <a:gd name="connsiteY113" fmla="*/ 933777 h 2055113"/>
                    <a:gd name="connsiteX114" fmla="*/ 2600325 w 2752725"/>
                    <a:gd name="connsiteY114" fmla="*/ 943302 h 2055113"/>
                    <a:gd name="connsiteX115" fmla="*/ 2581275 w 2752725"/>
                    <a:gd name="connsiteY115" fmla="*/ 946477 h 2055113"/>
                    <a:gd name="connsiteX116" fmla="*/ 2559050 w 2752725"/>
                    <a:gd name="connsiteY116" fmla="*/ 956002 h 2055113"/>
                    <a:gd name="connsiteX117" fmla="*/ 2549525 w 2752725"/>
                    <a:gd name="connsiteY117" fmla="*/ 959177 h 2055113"/>
                    <a:gd name="connsiteX118" fmla="*/ 2543175 w 2752725"/>
                    <a:gd name="connsiteY118" fmla="*/ 975052 h 2055113"/>
                    <a:gd name="connsiteX119" fmla="*/ 2530475 w 2752725"/>
                    <a:gd name="connsiteY119" fmla="*/ 984577 h 2055113"/>
                    <a:gd name="connsiteX120" fmla="*/ 2520950 w 2752725"/>
                    <a:gd name="connsiteY120" fmla="*/ 994102 h 2055113"/>
                    <a:gd name="connsiteX121" fmla="*/ 2517775 w 2752725"/>
                    <a:gd name="connsiteY121" fmla="*/ 1003627 h 2055113"/>
                    <a:gd name="connsiteX122" fmla="*/ 2508250 w 2752725"/>
                    <a:gd name="connsiteY122" fmla="*/ 1006802 h 2055113"/>
                    <a:gd name="connsiteX123" fmla="*/ 2495550 w 2752725"/>
                    <a:gd name="connsiteY123" fmla="*/ 1016327 h 2055113"/>
                    <a:gd name="connsiteX124" fmla="*/ 2476500 w 2752725"/>
                    <a:gd name="connsiteY124" fmla="*/ 1035377 h 2055113"/>
                    <a:gd name="connsiteX125" fmla="*/ 2435225 w 2752725"/>
                    <a:gd name="connsiteY125" fmla="*/ 1048077 h 2055113"/>
                    <a:gd name="connsiteX126" fmla="*/ 2419350 w 2752725"/>
                    <a:gd name="connsiteY126" fmla="*/ 1067127 h 2055113"/>
                    <a:gd name="connsiteX127" fmla="*/ 2409825 w 2752725"/>
                    <a:gd name="connsiteY127" fmla="*/ 1076652 h 2055113"/>
                    <a:gd name="connsiteX128" fmla="*/ 2390775 w 2752725"/>
                    <a:gd name="connsiteY128" fmla="*/ 1102052 h 2055113"/>
                    <a:gd name="connsiteX129" fmla="*/ 2359025 w 2752725"/>
                    <a:gd name="connsiteY129" fmla="*/ 1117927 h 2055113"/>
                    <a:gd name="connsiteX130" fmla="*/ 2339975 w 2752725"/>
                    <a:gd name="connsiteY130" fmla="*/ 1136977 h 2055113"/>
                    <a:gd name="connsiteX131" fmla="*/ 2311400 w 2752725"/>
                    <a:gd name="connsiteY131" fmla="*/ 1146502 h 2055113"/>
                    <a:gd name="connsiteX132" fmla="*/ 2276475 w 2752725"/>
                    <a:gd name="connsiteY132" fmla="*/ 1156027 h 2055113"/>
                    <a:gd name="connsiteX133" fmla="*/ 2247900 w 2752725"/>
                    <a:gd name="connsiteY133" fmla="*/ 1159202 h 2055113"/>
                    <a:gd name="connsiteX134" fmla="*/ 2228850 w 2752725"/>
                    <a:gd name="connsiteY134" fmla="*/ 1165552 h 2055113"/>
                    <a:gd name="connsiteX135" fmla="*/ 2212975 w 2752725"/>
                    <a:gd name="connsiteY135" fmla="*/ 1168727 h 2055113"/>
                    <a:gd name="connsiteX136" fmla="*/ 2197100 w 2752725"/>
                    <a:gd name="connsiteY136" fmla="*/ 1175077 h 2055113"/>
                    <a:gd name="connsiteX137" fmla="*/ 2178050 w 2752725"/>
                    <a:gd name="connsiteY137" fmla="*/ 1181427 h 2055113"/>
                    <a:gd name="connsiteX138" fmla="*/ 2152650 w 2752725"/>
                    <a:gd name="connsiteY138" fmla="*/ 1194127 h 2055113"/>
                    <a:gd name="connsiteX139" fmla="*/ 2120900 w 2752725"/>
                    <a:gd name="connsiteY139" fmla="*/ 1210002 h 2055113"/>
                    <a:gd name="connsiteX140" fmla="*/ 2111375 w 2752725"/>
                    <a:gd name="connsiteY140" fmla="*/ 1213177 h 2055113"/>
                    <a:gd name="connsiteX141" fmla="*/ 2095500 w 2752725"/>
                    <a:gd name="connsiteY141" fmla="*/ 1229052 h 2055113"/>
                    <a:gd name="connsiteX142" fmla="*/ 2079625 w 2752725"/>
                    <a:gd name="connsiteY142" fmla="*/ 1241752 h 2055113"/>
                    <a:gd name="connsiteX143" fmla="*/ 2070100 w 2752725"/>
                    <a:gd name="connsiteY143" fmla="*/ 1251277 h 2055113"/>
                    <a:gd name="connsiteX144" fmla="*/ 2051050 w 2752725"/>
                    <a:gd name="connsiteY144" fmla="*/ 1257627 h 2055113"/>
                    <a:gd name="connsiteX145" fmla="*/ 2003425 w 2752725"/>
                    <a:gd name="connsiteY145" fmla="*/ 1273502 h 2055113"/>
                    <a:gd name="connsiteX146" fmla="*/ 1978025 w 2752725"/>
                    <a:gd name="connsiteY146" fmla="*/ 1283027 h 2055113"/>
                    <a:gd name="connsiteX147" fmla="*/ 1968500 w 2752725"/>
                    <a:gd name="connsiteY147" fmla="*/ 1289377 h 2055113"/>
                    <a:gd name="connsiteX148" fmla="*/ 1917700 w 2752725"/>
                    <a:gd name="connsiteY148" fmla="*/ 1302077 h 2055113"/>
                    <a:gd name="connsiteX149" fmla="*/ 1898650 w 2752725"/>
                    <a:gd name="connsiteY149" fmla="*/ 1314777 h 2055113"/>
                    <a:gd name="connsiteX150" fmla="*/ 1889125 w 2752725"/>
                    <a:gd name="connsiteY150" fmla="*/ 1324302 h 2055113"/>
                    <a:gd name="connsiteX151" fmla="*/ 1873250 w 2752725"/>
                    <a:gd name="connsiteY151" fmla="*/ 1333827 h 2055113"/>
                    <a:gd name="connsiteX152" fmla="*/ 1863725 w 2752725"/>
                    <a:gd name="connsiteY152" fmla="*/ 1340177 h 2055113"/>
                    <a:gd name="connsiteX153" fmla="*/ 1851025 w 2752725"/>
                    <a:gd name="connsiteY153" fmla="*/ 1362402 h 2055113"/>
                    <a:gd name="connsiteX154" fmla="*/ 1844675 w 2752725"/>
                    <a:gd name="connsiteY154" fmla="*/ 1378277 h 2055113"/>
                    <a:gd name="connsiteX155" fmla="*/ 1841500 w 2752725"/>
                    <a:gd name="connsiteY155" fmla="*/ 1387802 h 2055113"/>
                    <a:gd name="connsiteX156" fmla="*/ 1831975 w 2752725"/>
                    <a:gd name="connsiteY156" fmla="*/ 1394152 h 2055113"/>
                    <a:gd name="connsiteX157" fmla="*/ 1819275 w 2752725"/>
                    <a:gd name="connsiteY157" fmla="*/ 1413202 h 2055113"/>
                    <a:gd name="connsiteX158" fmla="*/ 1812925 w 2752725"/>
                    <a:gd name="connsiteY158" fmla="*/ 1422727 h 2055113"/>
                    <a:gd name="connsiteX159" fmla="*/ 1793875 w 2752725"/>
                    <a:gd name="connsiteY159" fmla="*/ 1435427 h 2055113"/>
                    <a:gd name="connsiteX160" fmla="*/ 1787525 w 2752725"/>
                    <a:gd name="connsiteY160" fmla="*/ 1444952 h 2055113"/>
                    <a:gd name="connsiteX161" fmla="*/ 1778000 w 2752725"/>
                    <a:gd name="connsiteY161" fmla="*/ 1454477 h 2055113"/>
                    <a:gd name="connsiteX162" fmla="*/ 1771650 w 2752725"/>
                    <a:gd name="connsiteY162" fmla="*/ 1467177 h 2055113"/>
                    <a:gd name="connsiteX163" fmla="*/ 1758950 w 2752725"/>
                    <a:gd name="connsiteY163" fmla="*/ 1486227 h 2055113"/>
                    <a:gd name="connsiteX164" fmla="*/ 1752600 w 2752725"/>
                    <a:gd name="connsiteY164" fmla="*/ 1495752 h 2055113"/>
                    <a:gd name="connsiteX165" fmla="*/ 1733550 w 2752725"/>
                    <a:gd name="connsiteY165" fmla="*/ 1514802 h 2055113"/>
                    <a:gd name="connsiteX166" fmla="*/ 1692275 w 2752725"/>
                    <a:gd name="connsiteY166" fmla="*/ 1521152 h 2055113"/>
                    <a:gd name="connsiteX167" fmla="*/ 1679575 w 2752725"/>
                    <a:gd name="connsiteY167" fmla="*/ 1524327 h 2055113"/>
                    <a:gd name="connsiteX168" fmla="*/ 1638300 w 2752725"/>
                    <a:gd name="connsiteY168" fmla="*/ 1527502 h 2055113"/>
                    <a:gd name="connsiteX169" fmla="*/ 1622425 w 2752725"/>
                    <a:gd name="connsiteY169" fmla="*/ 1530677 h 2055113"/>
                    <a:gd name="connsiteX170" fmla="*/ 1612900 w 2752725"/>
                    <a:gd name="connsiteY170" fmla="*/ 1540202 h 2055113"/>
                    <a:gd name="connsiteX171" fmla="*/ 1603375 w 2752725"/>
                    <a:gd name="connsiteY171" fmla="*/ 1543377 h 2055113"/>
                    <a:gd name="connsiteX172" fmla="*/ 1593850 w 2752725"/>
                    <a:gd name="connsiteY172" fmla="*/ 1552902 h 2055113"/>
                    <a:gd name="connsiteX173" fmla="*/ 1584325 w 2752725"/>
                    <a:gd name="connsiteY173" fmla="*/ 1556077 h 2055113"/>
                    <a:gd name="connsiteX174" fmla="*/ 1574800 w 2752725"/>
                    <a:gd name="connsiteY174" fmla="*/ 1562427 h 2055113"/>
                    <a:gd name="connsiteX175" fmla="*/ 1565275 w 2752725"/>
                    <a:gd name="connsiteY175" fmla="*/ 1565602 h 2055113"/>
                    <a:gd name="connsiteX176" fmla="*/ 1555750 w 2752725"/>
                    <a:gd name="connsiteY176" fmla="*/ 1571952 h 2055113"/>
                    <a:gd name="connsiteX177" fmla="*/ 1546225 w 2752725"/>
                    <a:gd name="connsiteY177" fmla="*/ 1581477 h 2055113"/>
                    <a:gd name="connsiteX178" fmla="*/ 1514475 w 2752725"/>
                    <a:gd name="connsiteY178" fmla="*/ 1591002 h 2055113"/>
                    <a:gd name="connsiteX179" fmla="*/ 1504950 w 2752725"/>
                    <a:gd name="connsiteY179" fmla="*/ 1594177 h 2055113"/>
                    <a:gd name="connsiteX180" fmla="*/ 1489075 w 2752725"/>
                    <a:gd name="connsiteY180" fmla="*/ 1603702 h 2055113"/>
                    <a:gd name="connsiteX181" fmla="*/ 1479550 w 2752725"/>
                    <a:gd name="connsiteY181" fmla="*/ 1606877 h 2055113"/>
                    <a:gd name="connsiteX182" fmla="*/ 1470025 w 2752725"/>
                    <a:gd name="connsiteY182" fmla="*/ 1613227 h 2055113"/>
                    <a:gd name="connsiteX183" fmla="*/ 1454150 w 2752725"/>
                    <a:gd name="connsiteY183" fmla="*/ 1616402 h 2055113"/>
                    <a:gd name="connsiteX184" fmla="*/ 1425575 w 2752725"/>
                    <a:gd name="connsiteY184" fmla="*/ 1632277 h 2055113"/>
                    <a:gd name="connsiteX185" fmla="*/ 1416050 w 2752725"/>
                    <a:gd name="connsiteY185" fmla="*/ 1641802 h 2055113"/>
                    <a:gd name="connsiteX186" fmla="*/ 1406525 w 2752725"/>
                    <a:gd name="connsiteY186" fmla="*/ 1644977 h 2055113"/>
                    <a:gd name="connsiteX187" fmla="*/ 1403350 w 2752725"/>
                    <a:gd name="connsiteY187" fmla="*/ 1654502 h 2055113"/>
                    <a:gd name="connsiteX188" fmla="*/ 1406525 w 2752725"/>
                    <a:gd name="connsiteY188" fmla="*/ 1679902 h 2055113"/>
                    <a:gd name="connsiteX189" fmla="*/ 1409700 w 2752725"/>
                    <a:gd name="connsiteY189" fmla="*/ 1689427 h 2055113"/>
                    <a:gd name="connsiteX190" fmla="*/ 1403350 w 2752725"/>
                    <a:gd name="connsiteY190" fmla="*/ 1749752 h 2055113"/>
                    <a:gd name="connsiteX191" fmla="*/ 1387475 w 2752725"/>
                    <a:gd name="connsiteY191" fmla="*/ 1765627 h 2055113"/>
                    <a:gd name="connsiteX192" fmla="*/ 1368425 w 2752725"/>
                    <a:gd name="connsiteY192" fmla="*/ 1784677 h 2055113"/>
                    <a:gd name="connsiteX193" fmla="*/ 1346200 w 2752725"/>
                    <a:gd name="connsiteY193" fmla="*/ 1816427 h 2055113"/>
                    <a:gd name="connsiteX194" fmla="*/ 1343025 w 2752725"/>
                    <a:gd name="connsiteY194" fmla="*/ 1832302 h 2055113"/>
                    <a:gd name="connsiteX195" fmla="*/ 1323975 w 2752725"/>
                    <a:gd name="connsiteY195" fmla="*/ 1851352 h 2055113"/>
                    <a:gd name="connsiteX196" fmla="*/ 1314450 w 2752725"/>
                    <a:gd name="connsiteY196" fmla="*/ 1860877 h 2055113"/>
                    <a:gd name="connsiteX197" fmla="*/ 1308100 w 2752725"/>
                    <a:gd name="connsiteY197" fmla="*/ 1873577 h 2055113"/>
                    <a:gd name="connsiteX198" fmla="*/ 1295400 w 2752725"/>
                    <a:gd name="connsiteY198" fmla="*/ 1879927 h 2055113"/>
                    <a:gd name="connsiteX199" fmla="*/ 1276350 w 2752725"/>
                    <a:gd name="connsiteY199" fmla="*/ 1892627 h 2055113"/>
                    <a:gd name="connsiteX200" fmla="*/ 1273175 w 2752725"/>
                    <a:gd name="connsiteY200" fmla="*/ 1902152 h 2055113"/>
                    <a:gd name="connsiteX201" fmla="*/ 1250950 w 2752725"/>
                    <a:gd name="connsiteY201" fmla="*/ 1918027 h 2055113"/>
                    <a:gd name="connsiteX202" fmla="*/ 1238250 w 2752725"/>
                    <a:gd name="connsiteY202" fmla="*/ 1921202 h 2055113"/>
                    <a:gd name="connsiteX203" fmla="*/ 1231900 w 2752725"/>
                    <a:gd name="connsiteY203" fmla="*/ 1930727 h 2055113"/>
                    <a:gd name="connsiteX204" fmla="*/ 1228725 w 2752725"/>
                    <a:gd name="connsiteY204" fmla="*/ 1940252 h 2055113"/>
                    <a:gd name="connsiteX205" fmla="*/ 1209675 w 2752725"/>
                    <a:gd name="connsiteY205" fmla="*/ 1952952 h 2055113"/>
                    <a:gd name="connsiteX206" fmla="*/ 1196975 w 2752725"/>
                    <a:gd name="connsiteY206" fmla="*/ 1962477 h 2055113"/>
                    <a:gd name="connsiteX207" fmla="*/ 1187450 w 2752725"/>
                    <a:gd name="connsiteY207" fmla="*/ 1972002 h 2055113"/>
                    <a:gd name="connsiteX208" fmla="*/ 1146175 w 2752725"/>
                    <a:gd name="connsiteY208" fmla="*/ 1978352 h 2055113"/>
                    <a:gd name="connsiteX209" fmla="*/ 1111250 w 2752725"/>
                    <a:gd name="connsiteY209" fmla="*/ 1987877 h 2055113"/>
                    <a:gd name="connsiteX210" fmla="*/ 1092200 w 2752725"/>
                    <a:gd name="connsiteY210" fmla="*/ 1981527 h 2055113"/>
                    <a:gd name="connsiteX211" fmla="*/ 1069975 w 2752725"/>
                    <a:gd name="connsiteY211" fmla="*/ 1978352 h 2055113"/>
                    <a:gd name="connsiteX212" fmla="*/ 1060450 w 2752725"/>
                    <a:gd name="connsiteY212" fmla="*/ 1972002 h 2055113"/>
                    <a:gd name="connsiteX213" fmla="*/ 1047750 w 2752725"/>
                    <a:gd name="connsiteY213" fmla="*/ 1965652 h 2055113"/>
                    <a:gd name="connsiteX214" fmla="*/ 1022350 w 2752725"/>
                    <a:gd name="connsiteY214" fmla="*/ 1968827 h 2055113"/>
                    <a:gd name="connsiteX215" fmla="*/ 1025525 w 2752725"/>
                    <a:gd name="connsiteY215" fmla="*/ 1997402 h 2055113"/>
                    <a:gd name="connsiteX216" fmla="*/ 1016000 w 2752725"/>
                    <a:gd name="connsiteY216" fmla="*/ 2035502 h 2055113"/>
                    <a:gd name="connsiteX217" fmla="*/ 1006475 w 2752725"/>
                    <a:gd name="connsiteY217" fmla="*/ 2041852 h 2055113"/>
                    <a:gd name="connsiteX218" fmla="*/ 977900 w 2752725"/>
                    <a:gd name="connsiteY218" fmla="*/ 2032327 h 2055113"/>
                    <a:gd name="connsiteX219" fmla="*/ 962025 w 2752725"/>
                    <a:gd name="connsiteY219" fmla="*/ 2029152 h 2055113"/>
                    <a:gd name="connsiteX220" fmla="*/ 952500 w 2752725"/>
                    <a:gd name="connsiteY220" fmla="*/ 2025977 h 2055113"/>
                    <a:gd name="connsiteX221" fmla="*/ 847725 w 2752725"/>
                    <a:gd name="connsiteY221" fmla="*/ 2022802 h 2055113"/>
                    <a:gd name="connsiteX222" fmla="*/ 825500 w 2752725"/>
                    <a:gd name="connsiteY222" fmla="*/ 2010102 h 2055113"/>
                    <a:gd name="connsiteX223" fmla="*/ 809625 w 2752725"/>
                    <a:gd name="connsiteY223" fmla="*/ 2006927 h 2055113"/>
                    <a:gd name="connsiteX224" fmla="*/ 771525 w 2752725"/>
                    <a:gd name="connsiteY224" fmla="*/ 1991052 h 2055113"/>
                    <a:gd name="connsiteX225" fmla="*/ 752475 w 2752725"/>
                    <a:gd name="connsiteY225" fmla="*/ 1981527 h 2055113"/>
                    <a:gd name="connsiteX226" fmla="*/ 733425 w 2752725"/>
                    <a:gd name="connsiteY226" fmla="*/ 2045027 h 2055113"/>
                    <a:gd name="connsiteX227" fmla="*/ 692150 w 2752725"/>
                    <a:gd name="connsiteY227" fmla="*/ 2038677 h 2055113"/>
                    <a:gd name="connsiteX228" fmla="*/ 663575 w 2752725"/>
                    <a:gd name="connsiteY228" fmla="*/ 2054552 h 2055113"/>
                    <a:gd name="connsiteX229" fmla="*/ 612775 w 2752725"/>
                    <a:gd name="connsiteY229" fmla="*/ 2041852 h 2055113"/>
                    <a:gd name="connsiteX230" fmla="*/ 577850 w 2752725"/>
                    <a:gd name="connsiteY230" fmla="*/ 2025977 h 2055113"/>
                    <a:gd name="connsiteX231" fmla="*/ 546100 w 2752725"/>
                    <a:gd name="connsiteY231" fmla="*/ 2029152 h 2055113"/>
                    <a:gd name="connsiteX232" fmla="*/ 517525 w 2752725"/>
                    <a:gd name="connsiteY232" fmla="*/ 2025977 h 2055113"/>
                    <a:gd name="connsiteX233" fmla="*/ 504825 w 2752725"/>
                    <a:gd name="connsiteY233" fmla="*/ 2006927 h 2055113"/>
                    <a:gd name="connsiteX234" fmla="*/ 479425 w 2752725"/>
                    <a:gd name="connsiteY234" fmla="*/ 2010102 h 2055113"/>
                    <a:gd name="connsiteX235" fmla="*/ 438150 w 2752725"/>
                    <a:gd name="connsiteY235" fmla="*/ 2000577 h 2055113"/>
                    <a:gd name="connsiteX236" fmla="*/ 428625 w 2752725"/>
                    <a:gd name="connsiteY236" fmla="*/ 2006927 h 2055113"/>
                    <a:gd name="connsiteX237" fmla="*/ 400050 w 2752725"/>
                    <a:gd name="connsiteY237" fmla="*/ 2003752 h 2055113"/>
                    <a:gd name="connsiteX238" fmla="*/ 387350 w 2752725"/>
                    <a:gd name="connsiteY238" fmla="*/ 2016452 h 2055113"/>
                    <a:gd name="connsiteX239" fmla="*/ 355600 w 2752725"/>
                    <a:gd name="connsiteY239" fmla="*/ 1984702 h 2055113"/>
                    <a:gd name="connsiteX240" fmla="*/ 333375 w 2752725"/>
                    <a:gd name="connsiteY240" fmla="*/ 1975177 h 2055113"/>
                    <a:gd name="connsiteX241" fmla="*/ 307975 w 2752725"/>
                    <a:gd name="connsiteY241" fmla="*/ 1962477 h 2055113"/>
                    <a:gd name="connsiteX242" fmla="*/ 288925 w 2752725"/>
                    <a:gd name="connsiteY242" fmla="*/ 1943427 h 2055113"/>
                    <a:gd name="connsiteX243" fmla="*/ 285750 w 2752725"/>
                    <a:gd name="connsiteY243" fmla="*/ 1908502 h 2055113"/>
                    <a:gd name="connsiteX244" fmla="*/ 254000 w 2752725"/>
                    <a:gd name="connsiteY244" fmla="*/ 1867227 h 2055113"/>
                    <a:gd name="connsiteX245" fmla="*/ 231775 w 2752725"/>
                    <a:gd name="connsiteY245" fmla="*/ 1841827 h 2055113"/>
                    <a:gd name="connsiteX246" fmla="*/ 206375 w 2752725"/>
                    <a:gd name="connsiteY246" fmla="*/ 1822777 h 2055113"/>
                    <a:gd name="connsiteX247" fmla="*/ 203200 w 2752725"/>
                    <a:gd name="connsiteY247" fmla="*/ 1816427 h 2055113"/>
                    <a:gd name="connsiteX248" fmla="*/ 180975 w 2752725"/>
                    <a:gd name="connsiteY248" fmla="*/ 1784677 h 2055113"/>
                    <a:gd name="connsiteX249" fmla="*/ 155575 w 2752725"/>
                    <a:gd name="connsiteY249" fmla="*/ 1768802 h 2055113"/>
                    <a:gd name="connsiteX250" fmla="*/ 120650 w 2752725"/>
                    <a:gd name="connsiteY250" fmla="*/ 1730702 h 2055113"/>
                    <a:gd name="connsiteX251" fmla="*/ 107950 w 2752725"/>
                    <a:gd name="connsiteY251" fmla="*/ 1714827 h 2055113"/>
                    <a:gd name="connsiteX252" fmla="*/ 60325 w 2752725"/>
                    <a:gd name="connsiteY252" fmla="*/ 1679902 h 2055113"/>
                    <a:gd name="connsiteX253" fmla="*/ 44450 w 2752725"/>
                    <a:gd name="connsiteY253" fmla="*/ 1660852 h 2055113"/>
                    <a:gd name="connsiteX254" fmla="*/ 44450 w 2752725"/>
                    <a:gd name="connsiteY254" fmla="*/ 1635452 h 2055113"/>
                    <a:gd name="connsiteX255" fmla="*/ 3175 w 2752725"/>
                    <a:gd name="connsiteY255" fmla="*/ 1625927 h 2055113"/>
                    <a:gd name="connsiteX256" fmla="*/ 12700 w 2752725"/>
                    <a:gd name="connsiteY256" fmla="*/ 1578302 h 2055113"/>
                    <a:gd name="connsiteX257" fmla="*/ 25400 w 2752725"/>
                    <a:gd name="connsiteY257" fmla="*/ 1559252 h 2055113"/>
                    <a:gd name="connsiteX258" fmla="*/ 19050 w 2752725"/>
                    <a:gd name="connsiteY258" fmla="*/ 1546552 h 2055113"/>
                    <a:gd name="connsiteX259" fmla="*/ 12700 w 2752725"/>
                    <a:gd name="connsiteY259" fmla="*/ 1537027 h 2055113"/>
                    <a:gd name="connsiteX260" fmla="*/ 22225 w 2752725"/>
                    <a:gd name="connsiteY260" fmla="*/ 1502102 h 2055113"/>
                    <a:gd name="connsiteX261" fmla="*/ 9525 w 2752725"/>
                    <a:gd name="connsiteY261" fmla="*/ 1432252 h 2055113"/>
                    <a:gd name="connsiteX262" fmla="*/ 12700 w 2752725"/>
                    <a:gd name="connsiteY262" fmla="*/ 1403677 h 2055113"/>
                    <a:gd name="connsiteX263" fmla="*/ 15875 w 2752725"/>
                    <a:gd name="connsiteY263" fmla="*/ 1390977 h 2055113"/>
                    <a:gd name="connsiteX264" fmla="*/ 22225 w 2752725"/>
                    <a:gd name="connsiteY264" fmla="*/ 1352877 h 2055113"/>
                    <a:gd name="connsiteX265" fmla="*/ 28575 w 2752725"/>
                    <a:gd name="connsiteY265" fmla="*/ 1343352 h 2055113"/>
                    <a:gd name="connsiteX266" fmla="*/ 34925 w 2752725"/>
                    <a:gd name="connsiteY266" fmla="*/ 1330652 h 2055113"/>
                    <a:gd name="connsiteX267" fmla="*/ 31750 w 2752725"/>
                    <a:gd name="connsiteY267" fmla="*/ 1314777 h 2055113"/>
                    <a:gd name="connsiteX268" fmla="*/ 28575 w 2752725"/>
                    <a:gd name="connsiteY268" fmla="*/ 1305252 h 2055113"/>
                    <a:gd name="connsiteX269" fmla="*/ 19050 w 2752725"/>
                    <a:gd name="connsiteY269" fmla="*/ 1302077 h 2055113"/>
                    <a:gd name="connsiteX270" fmla="*/ 44450 w 2752725"/>
                    <a:gd name="connsiteY270" fmla="*/ 1302077 h 2055113"/>
                    <a:gd name="connsiteX271" fmla="*/ 44450 w 2752725"/>
                    <a:gd name="connsiteY271" fmla="*/ 1302077 h 2055113"/>
                    <a:gd name="connsiteX0" fmla="*/ 0 w 2752725"/>
                    <a:gd name="connsiteY0" fmla="*/ 1337002 h 2061649"/>
                    <a:gd name="connsiteX1" fmla="*/ 660400 w 2752725"/>
                    <a:gd name="connsiteY1" fmla="*/ 174952 h 2061649"/>
                    <a:gd name="connsiteX2" fmla="*/ 1155700 w 2752725"/>
                    <a:gd name="connsiteY2" fmla="*/ 117802 h 2061649"/>
                    <a:gd name="connsiteX3" fmla="*/ 1130300 w 2752725"/>
                    <a:gd name="connsiteY3" fmla="*/ 108277 h 2061649"/>
                    <a:gd name="connsiteX4" fmla="*/ 1117600 w 2752725"/>
                    <a:gd name="connsiteY4" fmla="*/ 105102 h 2061649"/>
                    <a:gd name="connsiteX5" fmla="*/ 1127125 w 2752725"/>
                    <a:gd name="connsiteY5" fmla="*/ 101927 h 2061649"/>
                    <a:gd name="connsiteX6" fmla="*/ 1136650 w 2752725"/>
                    <a:gd name="connsiteY6" fmla="*/ 95577 h 2061649"/>
                    <a:gd name="connsiteX7" fmla="*/ 1152525 w 2752725"/>
                    <a:gd name="connsiteY7" fmla="*/ 79702 h 2061649"/>
                    <a:gd name="connsiteX8" fmla="*/ 1158875 w 2752725"/>
                    <a:gd name="connsiteY8" fmla="*/ 70177 h 2061649"/>
                    <a:gd name="connsiteX9" fmla="*/ 1162050 w 2752725"/>
                    <a:gd name="connsiteY9" fmla="*/ 54302 h 2061649"/>
                    <a:gd name="connsiteX10" fmla="*/ 1187450 w 2752725"/>
                    <a:gd name="connsiteY10" fmla="*/ 32077 h 2061649"/>
                    <a:gd name="connsiteX11" fmla="*/ 1196975 w 2752725"/>
                    <a:gd name="connsiteY11" fmla="*/ 22552 h 2061649"/>
                    <a:gd name="connsiteX12" fmla="*/ 1200150 w 2752725"/>
                    <a:gd name="connsiteY12" fmla="*/ 13027 h 2061649"/>
                    <a:gd name="connsiteX13" fmla="*/ 1203325 w 2752725"/>
                    <a:gd name="connsiteY13" fmla="*/ 327 h 2061649"/>
                    <a:gd name="connsiteX14" fmla="*/ 1222375 w 2752725"/>
                    <a:gd name="connsiteY14" fmla="*/ 6677 h 2061649"/>
                    <a:gd name="connsiteX15" fmla="*/ 1238250 w 2752725"/>
                    <a:gd name="connsiteY15" fmla="*/ 9852 h 2061649"/>
                    <a:gd name="connsiteX16" fmla="*/ 1247775 w 2752725"/>
                    <a:gd name="connsiteY16" fmla="*/ 13027 h 2061649"/>
                    <a:gd name="connsiteX17" fmla="*/ 1270000 w 2752725"/>
                    <a:gd name="connsiteY17" fmla="*/ 16202 h 2061649"/>
                    <a:gd name="connsiteX18" fmla="*/ 1298575 w 2752725"/>
                    <a:gd name="connsiteY18" fmla="*/ 22552 h 2061649"/>
                    <a:gd name="connsiteX19" fmla="*/ 1308100 w 2752725"/>
                    <a:gd name="connsiteY19" fmla="*/ 28902 h 2061649"/>
                    <a:gd name="connsiteX20" fmla="*/ 1323975 w 2752725"/>
                    <a:gd name="connsiteY20" fmla="*/ 32077 h 2061649"/>
                    <a:gd name="connsiteX21" fmla="*/ 1343025 w 2752725"/>
                    <a:gd name="connsiteY21" fmla="*/ 38427 h 2061649"/>
                    <a:gd name="connsiteX22" fmla="*/ 1358900 w 2752725"/>
                    <a:gd name="connsiteY22" fmla="*/ 44777 h 2061649"/>
                    <a:gd name="connsiteX23" fmla="*/ 1368425 w 2752725"/>
                    <a:gd name="connsiteY23" fmla="*/ 51127 h 2061649"/>
                    <a:gd name="connsiteX24" fmla="*/ 1381125 w 2752725"/>
                    <a:gd name="connsiteY24" fmla="*/ 54302 h 2061649"/>
                    <a:gd name="connsiteX25" fmla="*/ 1390650 w 2752725"/>
                    <a:gd name="connsiteY25" fmla="*/ 57477 h 2061649"/>
                    <a:gd name="connsiteX26" fmla="*/ 1419225 w 2752725"/>
                    <a:gd name="connsiteY26" fmla="*/ 70177 h 2061649"/>
                    <a:gd name="connsiteX27" fmla="*/ 1438275 w 2752725"/>
                    <a:gd name="connsiteY27" fmla="*/ 73352 h 2061649"/>
                    <a:gd name="connsiteX28" fmla="*/ 1463675 w 2752725"/>
                    <a:gd name="connsiteY28" fmla="*/ 89227 h 2061649"/>
                    <a:gd name="connsiteX29" fmla="*/ 1473200 w 2752725"/>
                    <a:gd name="connsiteY29" fmla="*/ 92402 h 2061649"/>
                    <a:gd name="connsiteX30" fmla="*/ 1482725 w 2752725"/>
                    <a:gd name="connsiteY30" fmla="*/ 98752 h 2061649"/>
                    <a:gd name="connsiteX31" fmla="*/ 1495425 w 2752725"/>
                    <a:gd name="connsiteY31" fmla="*/ 101927 h 2061649"/>
                    <a:gd name="connsiteX32" fmla="*/ 1511300 w 2752725"/>
                    <a:gd name="connsiteY32" fmla="*/ 108277 h 2061649"/>
                    <a:gd name="connsiteX33" fmla="*/ 1524000 w 2752725"/>
                    <a:gd name="connsiteY33" fmla="*/ 114627 h 2061649"/>
                    <a:gd name="connsiteX34" fmla="*/ 1549400 w 2752725"/>
                    <a:gd name="connsiteY34" fmla="*/ 120977 h 2061649"/>
                    <a:gd name="connsiteX35" fmla="*/ 1565275 w 2752725"/>
                    <a:gd name="connsiteY35" fmla="*/ 127327 h 2061649"/>
                    <a:gd name="connsiteX36" fmla="*/ 1577975 w 2752725"/>
                    <a:gd name="connsiteY36" fmla="*/ 133677 h 2061649"/>
                    <a:gd name="connsiteX37" fmla="*/ 1590675 w 2752725"/>
                    <a:gd name="connsiteY37" fmla="*/ 136852 h 2061649"/>
                    <a:gd name="connsiteX38" fmla="*/ 1619250 w 2752725"/>
                    <a:gd name="connsiteY38" fmla="*/ 146377 h 2061649"/>
                    <a:gd name="connsiteX39" fmla="*/ 1647825 w 2752725"/>
                    <a:gd name="connsiteY39" fmla="*/ 162252 h 2061649"/>
                    <a:gd name="connsiteX40" fmla="*/ 1682750 w 2752725"/>
                    <a:gd name="connsiteY40" fmla="*/ 174952 h 2061649"/>
                    <a:gd name="connsiteX41" fmla="*/ 1711325 w 2752725"/>
                    <a:gd name="connsiteY41" fmla="*/ 184477 h 2061649"/>
                    <a:gd name="connsiteX42" fmla="*/ 1739900 w 2752725"/>
                    <a:gd name="connsiteY42" fmla="*/ 194002 h 2061649"/>
                    <a:gd name="connsiteX43" fmla="*/ 1752600 w 2752725"/>
                    <a:gd name="connsiteY43" fmla="*/ 197177 h 2061649"/>
                    <a:gd name="connsiteX44" fmla="*/ 1787525 w 2752725"/>
                    <a:gd name="connsiteY44" fmla="*/ 206702 h 2061649"/>
                    <a:gd name="connsiteX45" fmla="*/ 1800225 w 2752725"/>
                    <a:gd name="connsiteY45" fmla="*/ 213052 h 2061649"/>
                    <a:gd name="connsiteX46" fmla="*/ 1822450 w 2752725"/>
                    <a:gd name="connsiteY46" fmla="*/ 216227 h 2061649"/>
                    <a:gd name="connsiteX47" fmla="*/ 1863725 w 2752725"/>
                    <a:gd name="connsiteY47" fmla="*/ 225752 h 2061649"/>
                    <a:gd name="connsiteX48" fmla="*/ 1882775 w 2752725"/>
                    <a:gd name="connsiteY48" fmla="*/ 232102 h 2061649"/>
                    <a:gd name="connsiteX49" fmla="*/ 1901825 w 2752725"/>
                    <a:gd name="connsiteY49" fmla="*/ 235277 h 2061649"/>
                    <a:gd name="connsiteX50" fmla="*/ 1936750 w 2752725"/>
                    <a:gd name="connsiteY50" fmla="*/ 244802 h 2061649"/>
                    <a:gd name="connsiteX51" fmla="*/ 1949450 w 2752725"/>
                    <a:gd name="connsiteY51" fmla="*/ 251152 h 2061649"/>
                    <a:gd name="connsiteX52" fmla="*/ 1965325 w 2752725"/>
                    <a:gd name="connsiteY52" fmla="*/ 254327 h 2061649"/>
                    <a:gd name="connsiteX53" fmla="*/ 1978025 w 2752725"/>
                    <a:gd name="connsiteY53" fmla="*/ 263852 h 2061649"/>
                    <a:gd name="connsiteX54" fmla="*/ 1997075 w 2752725"/>
                    <a:gd name="connsiteY54" fmla="*/ 270202 h 2061649"/>
                    <a:gd name="connsiteX55" fmla="*/ 2009775 w 2752725"/>
                    <a:gd name="connsiteY55" fmla="*/ 276552 h 2061649"/>
                    <a:gd name="connsiteX56" fmla="*/ 2019300 w 2752725"/>
                    <a:gd name="connsiteY56" fmla="*/ 279727 h 2061649"/>
                    <a:gd name="connsiteX57" fmla="*/ 2047875 w 2752725"/>
                    <a:gd name="connsiteY57" fmla="*/ 301952 h 2061649"/>
                    <a:gd name="connsiteX58" fmla="*/ 2057400 w 2752725"/>
                    <a:gd name="connsiteY58" fmla="*/ 317827 h 2061649"/>
                    <a:gd name="connsiteX59" fmla="*/ 2060575 w 2752725"/>
                    <a:gd name="connsiteY59" fmla="*/ 327352 h 2061649"/>
                    <a:gd name="connsiteX60" fmla="*/ 2079625 w 2752725"/>
                    <a:gd name="connsiteY60" fmla="*/ 352752 h 2061649"/>
                    <a:gd name="connsiteX61" fmla="*/ 2089150 w 2752725"/>
                    <a:gd name="connsiteY61" fmla="*/ 371802 h 2061649"/>
                    <a:gd name="connsiteX62" fmla="*/ 2098675 w 2752725"/>
                    <a:gd name="connsiteY62" fmla="*/ 374977 h 2061649"/>
                    <a:gd name="connsiteX63" fmla="*/ 2108200 w 2752725"/>
                    <a:gd name="connsiteY63" fmla="*/ 381327 h 2061649"/>
                    <a:gd name="connsiteX64" fmla="*/ 2133600 w 2752725"/>
                    <a:gd name="connsiteY64" fmla="*/ 387677 h 2061649"/>
                    <a:gd name="connsiteX65" fmla="*/ 2159000 w 2752725"/>
                    <a:gd name="connsiteY65" fmla="*/ 403552 h 2061649"/>
                    <a:gd name="connsiteX66" fmla="*/ 2181225 w 2752725"/>
                    <a:gd name="connsiteY66" fmla="*/ 409902 h 2061649"/>
                    <a:gd name="connsiteX67" fmla="*/ 2203450 w 2752725"/>
                    <a:gd name="connsiteY67" fmla="*/ 416252 h 2061649"/>
                    <a:gd name="connsiteX68" fmla="*/ 2225675 w 2752725"/>
                    <a:gd name="connsiteY68" fmla="*/ 422602 h 2061649"/>
                    <a:gd name="connsiteX69" fmla="*/ 2235200 w 2752725"/>
                    <a:gd name="connsiteY69" fmla="*/ 432127 h 2061649"/>
                    <a:gd name="connsiteX70" fmla="*/ 2273300 w 2752725"/>
                    <a:gd name="connsiteY70" fmla="*/ 441652 h 2061649"/>
                    <a:gd name="connsiteX71" fmla="*/ 2282825 w 2752725"/>
                    <a:gd name="connsiteY71" fmla="*/ 448002 h 2061649"/>
                    <a:gd name="connsiteX72" fmla="*/ 2286000 w 2752725"/>
                    <a:gd name="connsiteY72" fmla="*/ 457527 h 2061649"/>
                    <a:gd name="connsiteX73" fmla="*/ 2292350 w 2752725"/>
                    <a:gd name="connsiteY73" fmla="*/ 467052 h 2061649"/>
                    <a:gd name="connsiteX74" fmla="*/ 2311400 w 2752725"/>
                    <a:gd name="connsiteY74" fmla="*/ 482927 h 2061649"/>
                    <a:gd name="connsiteX75" fmla="*/ 2336800 w 2752725"/>
                    <a:gd name="connsiteY75" fmla="*/ 495627 h 2061649"/>
                    <a:gd name="connsiteX76" fmla="*/ 2349500 w 2752725"/>
                    <a:gd name="connsiteY76" fmla="*/ 498802 h 2061649"/>
                    <a:gd name="connsiteX77" fmla="*/ 2362200 w 2752725"/>
                    <a:gd name="connsiteY77" fmla="*/ 511502 h 2061649"/>
                    <a:gd name="connsiteX78" fmla="*/ 2381250 w 2752725"/>
                    <a:gd name="connsiteY78" fmla="*/ 524202 h 2061649"/>
                    <a:gd name="connsiteX79" fmla="*/ 2390775 w 2752725"/>
                    <a:gd name="connsiteY79" fmla="*/ 530552 h 2061649"/>
                    <a:gd name="connsiteX80" fmla="*/ 2406650 w 2752725"/>
                    <a:gd name="connsiteY80" fmla="*/ 533727 h 2061649"/>
                    <a:gd name="connsiteX81" fmla="*/ 2441575 w 2752725"/>
                    <a:gd name="connsiteY81" fmla="*/ 540077 h 2061649"/>
                    <a:gd name="connsiteX82" fmla="*/ 2460625 w 2752725"/>
                    <a:gd name="connsiteY82" fmla="*/ 546427 h 2061649"/>
                    <a:gd name="connsiteX83" fmla="*/ 2482850 w 2752725"/>
                    <a:gd name="connsiteY83" fmla="*/ 555952 h 2061649"/>
                    <a:gd name="connsiteX84" fmla="*/ 2492375 w 2752725"/>
                    <a:gd name="connsiteY84" fmla="*/ 565477 h 2061649"/>
                    <a:gd name="connsiteX85" fmla="*/ 2501900 w 2752725"/>
                    <a:gd name="connsiteY85" fmla="*/ 571827 h 2061649"/>
                    <a:gd name="connsiteX86" fmla="*/ 2530475 w 2752725"/>
                    <a:gd name="connsiteY86" fmla="*/ 590877 h 2061649"/>
                    <a:gd name="connsiteX87" fmla="*/ 2546350 w 2752725"/>
                    <a:gd name="connsiteY87" fmla="*/ 603577 h 2061649"/>
                    <a:gd name="connsiteX88" fmla="*/ 2568575 w 2752725"/>
                    <a:gd name="connsiteY88" fmla="*/ 619452 h 2061649"/>
                    <a:gd name="connsiteX89" fmla="*/ 2578100 w 2752725"/>
                    <a:gd name="connsiteY89" fmla="*/ 628977 h 2061649"/>
                    <a:gd name="connsiteX90" fmla="*/ 2590800 w 2752725"/>
                    <a:gd name="connsiteY90" fmla="*/ 635327 h 2061649"/>
                    <a:gd name="connsiteX91" fmla="*/ 2597150 w 2752725"/>
                    <a:gd name="connsiteY91" fmla="*/ 644852 h 2061649"/>
                    <a:gd name="connsiteX92" fmla="*/ 2606675 w 2752725"/>
                    <a:gd name="connsiteY92" fmla="*/ 648027 h 2061649"/>
                    <a:gd name="connsiteX93" fmla="*/ 2616200 w 2752725"/>
                    <a:gd name="connsiteY93" fmla="*/ 654377 h 2061649"/>
                    <a:gd name="connsiteX94" fmla="*/ 2625725 w 2752725"/>
                    <a:gd name="connsiteY94" fmla="*/ 657552 h 2061649"/>
                    <a:gd name="connsiteX95" fmla="*/ 2647950 w 2752725"/>
                    <a:gd name="connsiteY95" fmla="*/ 673427 h 2061649"/>
                    <a:gd name="connsiteX96" fmla="*/ 2670175 w 2752725"/>
                    <a:gd name="connsiteY96" fmla="*/ 702002 h 2061649"/>
                    <a:gd name="connsiteX97" fmla="*/ 2695575 w 2752725"/>
                    <a:gd name="connsiteY97" fmla="*/ 717877 h 2061649"/>
                    <a:gd name="connsiteX98" fmla="*/ 2717800 w 2752725"/>
                    <a:gd name="connsiteY98" fmla="*/ 736927 h 2061649"/>
                    <a:gd name="connsiteX99" fmla="*/ 2733675 w 2752725"/>
                    <a:gd name="connsiteY99" fmla="*/ 755977 h 2061649"/>
                    <a:gd name="connsiteX100" fmla="*/ 2743200 w 2752725"/>
                    <a:gd name="connsiteY100" fmla="*/ 762327 h 2061649"/>
                    <a:gd name="connsiteX101" fmla="*/ 2749550 w 2752725"/>
                    <a:gd name="connsiteY101" fmla="*/ 771852 h 2061649"/>
                    <a:gd name="connsiteX102" fmla="*/ 2752725 w 2752725"/>
                    <a:gd name="connsiteY102" fmla="*/ 787727 h 2061649"/>
                    <a:gd name="connsiteX103" fmla="*/ 2743200 w 2752725"/>
                    <a:gd name="connsiteY103" fmla="*/ 851227 h 2061649"/>
                    <a:gd name="connsiteX104" fmla="*/ 2740025 w 2752725"/>
                    <a:gd name="connsiteY104" fmla="*/ 860752 h 2061649"/>
                    <a:gd name="connsiteX105" fmla="*/ 2736850 w 2752725"/>
                    <a:gd name="connsiteY105" fmla="*/ 870277 h 2061649"/>
                    <a:gd name="connsiteX106" fmla="*/ 2705100 w 2752725"/>
                    <a:gd name="connsiteY106" fmla="*/ 889327 h 2061649"/>
                    <a:gd name="connsiteX107" fmla="*/ 2695575 w 2752725"/>
                    <a:gd name="connsiteY107" fmla="*/ 892502 h 2061649"/>
                    <a:gd name="connsiteX108" fmla="*/ 2673350 w 2752725"/>
                    <a:gd name="connsiteY108" fmla="*/ 911552 h 2061649"/>
                    <a:gd name="connsiteX109" fmla="*/ 2663825 w 2752725"/>
                    <a:gd name="connsiteY109" fmla="*/ 914727 h 2061649"/>
                    <a:gd name="connsiteX110" fmla="*/ 2654300 w 2752725"/>
                    <a:gd name="connsiteY110" fmla="*/ 911552 h 2061649"/>
                    <a:gd name="connsiteX111" fmla="*/ 2632075 w 2752725"/>
                    <a:gd name="connsiteY111" fmla="*/ 914727 h 2061649"/>
                    <a:gd name="connsiteX112" fmla="*/ 2622550 w 2752725"/>
                    <a:gd name="connsiteY112" fmla="*/ 921077 h 2061649"/>
                    <a:gd name="connsiteX113" fmla="*/ 2606675 w 2752725"/>
                    <a:gd name="connsiteY113" fmla="*/ 933777 h 2061649"/>
                    <a:gd name="connsiteX114" fmla="*/ 2600325 w 2752725"/>
                    <a:gd name="connsiteY114" fmla="*/ 943302 h 2061649"/>
                    <a:gd name="connsiteX115" fmla="*/ 2581275 w 2752725"/>
                    <a:gd name="connsiteY115" fmla="*/ 946477 h 2061649"/>
                    <a:gd name="connsiteX116" fmla="*/ 2559050 w 2752725"/>
                    <a:gd name="connsiteY116" fmla="*/ 956002 h 2061649"/>
                    <a:gd name="connsiteX117" fmla="*/ 2549525 w 2752725"/>
                    <a:gd name="connsiteY117" fmla="*/ 959177 h 2061649"/>
                    <a:gd name="connsiteX118" fmla="*/ 2543175 w 2752725"/>
                    <a:gd name="connsiteY118" fmla="*/ 975052 h 2061649"/>
                    <a:gd name="connsiteX119" fmla="*/ 2530475 w 2752725"/>
                    <a:gd name="connsiteY119" fmla="*/ 984577 h 2061649"/>
                    <a:gd name="connsiteX120" fmla="*/ 2520950 w 2752725"/>
                    <a:gd name="connsiteY120" fmla="*/ 994102 h 2061649"/>
                    <a:gd name="connsiteX121" fmla="*/ 2517775 w 2752725"/>
                    <a:gd name="connsiteY121" fmla="*/ 1003627 h 2061649"/>
                    <a:gd name="connsiteX122" fmla="*/ 2508250 w 2752725"/>
                    <a:gd name="connsiteY122" fmla="*/ 1006802 h 2061649"/>
                    <a:gd name="connsiteX123" fmla="*/ 2495550 w 2752725"/>
                    <a:gd name="connsiteY123" fmla="*/ 1016327 h 2061649"/>
                    <a:gd name="connsiteX124" fmla="*/ 2476500 w 2752725"/>
                    <a:gd name="connsiteY124" fmla="*/ 1035377 h 2061649"/>
                    <a:gd name="connsiteX125" fmla="*/ 2435225 w 2752725"/>
                    <a:gd name="connsiteY125" fmla="*/ 1048077 h 2061649"/>
                    <a:gd name="connsiteX126" fmla="*/ 2419350 w 2752725"/>
                    <a:gd name="connsiteY126" fmla="*/ 1067127 h 2061649"/>
                    <a:gd name="connsiteX127" fmla="*/ 2409825 w 2752725"/>
                    <a:gd name="connsiteY127" fmla="*/ 1076652 h 2061649"/>
                    <a:gd name="connsiteX128" fmla="*/ 2390775 w 2752725"/>
                    <a:gd name="connsiteY128" fmla="*/ 1102052 h 2061649"/>
                    <a:gd name="connsiteX129" fmla="*/ 2359025 w 2752725"/>
                    <a:gd name="connsiteY129" fmla="*/ 1117927 h 2061649"/>
                    <a:gd name="connsiteX130" fmla="*/ 2339975 w 2752725"/>
                    <a:gd name="connsiteY130" fmla="*/ 1136977 h 2061649"/>
                    <a:gd name="connsiteX131" fmla="*/ 2311400 w 2752725"/>
                    <a:gd name="connsiteY131" fmla="*/ 1146502 h 2061649"/>
                    <a:gd name="connsiteX132" fmla="*/ 2276475 w 2752725"/>
                    <a:gd name="connsiteY132" fmla="*/ 1156027 h 2061649"/>
                    <a:gd name="connsiteX133" fmla="*/ 2247900 w 2752725"/>
                    <a:gd name="connsiteY133" fmla="*/ 1159202 h 2061649"/>
                    <a:gd name="connsiteX134" fmla="*/ 2228850 w 2752725"/>
                    <a:gd name="connsiteY134" fmla="*/ 1165552 h 2061649"/>
                    <a:gd name="connsiteX135" fmla="*/ 2212975 w 2752725"/>
                    <a:gd name="connsiteY135" fmla="*/ 1168727 h 2061649"/>
                    <a:gd name="connsiteX136" fmla="*/ 2197100 w 2752725"/>
                    <a:gd name="connsiteY136" fmla="*/ 1175077 h 2061649"/>
                    <a:gd name="connsiteX137" fmla="*/ 2178050 w 2752725"/>
                    <a:gd name="connsiteY137" fmla="*/ 1181427 h 2061649"/>
                    <a:gd name="connsiteX138" fmla="*/ 2152650 w 2752725"/>
                    <a:gd name="connsiteY138" fmla="*/ 1194127 h 2061649"/>
                    <a:gd name="connsiteX139" fmla="*/ 2120900 w 2752725"/>
                    <a:gd name="connsiteY139" fmla="*/ 1210002 h 2061649"/>
                    <a:gd name="connsiteX140" fmla="*/ 2111375 w 2752725"/>
                    <a:gd name="connsiteY140" fmla="*/ 1213177 h 2061649"/>
                    <a:gd name="connsiteX141" fmla="*/ 2095500 w 2752725"/>
                    <a:gd name="connsiteY141" fmla="*/ 1229052 h 2061649"/>
                    <a:gd name="connsiteX142" fmla="*/ 2079625 w 2752725"/>
                    <a:gd name="connsiteY142" fmla="*/ 1241752 h 2061649"/>
                    <a:gd name="connsiteX143" fmla="*/ 2070100 w 2752725"/>
                    <a:gd name="connsiteY143" fmla="*/ 1251277 h 2061649"/>
                    <a:gd name="connsiteX144" fmla="*/ 2051050 w 2752725"/>
                    <a:gd name="connsiteY144" fmla="*/ 1257627 h 2061649"/>
                    <a:gd name="connsiteX145" fmla="*/ 2003425 w 2752725"/>
                    <a:gd name="connsiteY145" fmla="*/ 1273502 h 2061649"/>
                    <a:gd name="connsiteX146" fmla="*/ 1978025 w 2752725"/>
                    <a:gd name="connsiteY146" fmla="*/ 1283027 h 2061649"/>
                    <a:gd name="connsiteX147" fmla="*/ 1968500 w 2752725"/>
                    <a:gd name="connsiteY147" fmla="*/ 1289377 h 2061649"/>
                    <a:gd name="connsiteX148" fmla="*/ 1917700 w 2752725"/>
                    <a:gd name="connsiteY148" fmla="*/ 1302077 h 2061649"/>
                    <a:gd name="connsiteX149" fmla="*/ 1898650 w 2752725"/>
                    <a:gd name="connsiteY149" fmla="*/ 1314777 h 2061649"/>
                    <a:gd name="connsiteX150" fmla="*/ 1889125 w 2752725"/>
                    <a:gd name="connsiteY150" fmla="*/ 1324302 h 2061649"/>
                    <a:gd name="connsiteX151" fmla="*/ 1873250 w 2752725"/>
                    <a:gd name="connsiteY151" fmla="*/ 1333827 h 2061649"/>
                    <a:gd name="connsiteX152" fmla="*/ 1863725 w 2752725"/>
                    <a:gd name="connsiteY152" fmla="*/ 1340177 h 2061649"/>
                    <a:gd name="connsiteX153" fmla="*/ 1851025 w 2752725"/>
                    <a:gd name="connsiteY153" fmla="*/ 1362402 h 2061649"/>
                    <a:gd name="connsiteX154" fmla="*/ 1844675 w 2752725"/>
                    <a:gd name="connsiteY154" fmla="*/ 1378277 h 2061649"/>
                    <a:gd name="connsiteX155" fmla="*/ 1841500 w 2752725"/>
                    <a:gd name="connsiteY155" fmla="*/ 1387802 h 2061649"/>
                    <a:gd name="connsiteX156" fmla="*/ 1831975 w 2752725"/>
                    <a:gd name="connsiteY156" fmla="*/ 1394152 h 2061649"/>
                    <a:gd name="connsiteX157" fmla="*/ 1819275 w 2752725"/>
                    <a:gd name="connsiteY157" fmla="*/ 1413202 h 2061649"/>
                    <a:gd name="connsiteX158" fmla="*/ 1812925 w 2752725"/>
                    <a:gd name="connsiteY158" fmla="*/ 1422727 h 2061649"/>
                    <a:gd name="connsiteX159" fmla="*/ 1793875 w 2752725"/>
                    <a:gd name="connsiteY159" fmla="*/ 1435427 h 2061649"/>
                    <a:gd name="connsiteX160" fmla="*/ 1787525 w 2752725"/>
                    <a:gd name="connsiteY160" fmla="*/ 1444952 h 2061649"/>
                    <a:gd name="connsiteX161" fmla="*/ 1778000 w 2752725"/>
                    <a:gd name="connsiteY161" fmla="*/ 1454477 h 2061649"/>
                    <a:gd name="connsiteX162" fmla="*/ 1771650 w 2752725"/>
                    <a:gd name="connsiteY162" fmla="*/ 1467177 h 2061649"/>
                    <a:gd name="connsiteX163" fmla="*/ 1758950 w 2752725"/>
                    <a:gd name="connsiteY163" fmla="*/ 1486227 h 2061649"/>
                    <a:gd name="connsiteX164" fmla="*/ 1752600 w 2752725"/>
                    <a:gd name="connsiteY164" fmla="*/ 1495752 h 2061649"/>
                    <a:gd name="connsiteX165" fmla="*/ 1733550 w 2752725"/>
                    <a:gd name="connsiteY165" fmla="*/ 1514802 h 2061649"/>
                    <a:gd name="connsiteX166" fmla="*/ 1692275 w 2752725"/>
                    <a:gd name="connsiteY166" fmla="*/ 1521152 h 2061649"/>
                    <a:gd name="connsiteX167" fmla="*/ 1679575 w 2752725"/>
                    <a:gd name="connsiteY167" fmla="*/ 1524327 h 2061649"/>
                    <a:gd name="connsiteX168" fmla="*/ 1638300 w 2752725"/>
                    <a:gd name="connsiteY168" fmla="*/ 1527502 h 2061649"/>
                    <a:gd name="connsiteX169" fmla="*/ 1622425 w 2752725"/>
                    <a:gd name="connsiteY169" fmla="*/ 1530677 h 2061649"/>
                    <a:gd name="connsiteX170" fmla="*/ 1612900 w 2752725"/>
                    <a:gd name="connsiteY170" fmla="*/ 1540202 h 2061649"/>
                    <a:gd name="connsiteX171" fmla="*/ 1603375 w 2752725"/>
                    <a:gd name="connsiteY171" fmla="*/ 1543377 h 2061649"/>
                    <a:gd name="connsiteX172" fmla="*/ 1593850 w 2752725"/>
                    <a:gd name="connsiteY172" fmla="*/ 1552902 h 2061649"/>
                    <a:gd name="connsiteX173" fmla="*/ 1584325 w 2752725"/>
                    <a:gd name="connsiteY173" fmla="*/ 1556077 h 2061649"/>
                    <a:gd name="connsiteX174" fmla="*/ 1574800 w 2752725"/>
                    <a:gd name="connsiteY174" fmla="*/ 1562427 h 2061649"/>
                    <a:gd name="connsiteX175" fmla="*/ 1565275 w 2752725"/>
                    <a:gd name="connsiteY175" fmla="*/ 1565602 h 2061649"/>
                    <a:gd name="connsiteX176" fmla="*/ 1555750 w 2752725"/>
                    <a:gd name="connsiteY176" fmla="*/ 1571952 h 2061649"/>
                    <a:gd name="connsiteX177" fmla="*/ 1546225 w 2752725"/>
                    <a:gd name="connsiteY177" fmla="*/ 1581477 h 2061649"/>
                    <a:gd name="connsiteX178" fmla="*/ 1514475 w 2752725"/>
                    <a:gd name="connsiteY178" fmla="*/ 1591002 h 2061649"/>
                    <a:gd name="connsiteX179" fmla="*/ 1504950 w 2752725"/>
                    <a:gd name="connsiteY179" fmla="*/ 1594177 h 2061649"/>
                    <a:gd name="connsiteX180" fmla="*/ 1489075 w 2752725"/>
                    <a:gd name="connsiteY180" fmla="*/ 1603702 h 2061649"/>
                    <a:gd name="connsiteX181" fmla="*/ 1479550 w 2752725"/>
                    <a:gd name="connsiteY181" fmla="*/ 1606877 h 2061649"/>
                    <a:gd name="connsiteX182" fmla="*/ 1470025 w 2752725"/>
                    <a:gd name="connsiteY182" fmla="*/ 1613227 h 2061649"/>
                    <a:gd name="connsiteX183" fmla="*/ 1454150 w 2752725"/>
                    <a:gd name="connsiteY183" fmla="*/ 1616402 h 2061649"/>
                    <a:gd name="connsiteX184" fmla="*/ 1425575 w 2752725"/>
                    <a:gd name="connsiteY184" fmla="*/ 1632277 h 2061649"/>
                    <a:gd name="connsiteX185" fmla="*/ 1416050 w 2752725"/>
                    <a:gd name="connsiteY185" fmla="*/ 1641802 h 2061649"/>
                    <a:gd name="connsiteX186" fmla="*/ 1406525 w 2752725"/>
                    <a:gd name="connsiteY186" fmla="*/ 1644977 h 2061649"/>
                    <a:gd name="connsiteX187" fmla="*/ 1403350 w 2752725"/>
                    <a:gd name="connsiteY187" fmla="*/ 1654502 h 2061649"/>
                    <a:gd name="connsiteX188" fmla="*/ 1406525 w 2752725"/>
                    <a:gd name="connsiteY188" fmla="*/ 1679902 h 2061649"/>
                    <a:gd name="connsiteX189" fmla="*/ 1409700 w 2752725"/>
                    <a:gd name="connsiteY189" fmla="*/ 1689427 h 2061649"/>
                    <a:gd name="connsiteX190" fmla="*/ 1403350 w 2752725"/>
                    <a:gd name="connsiteY190" fmla="*/ 1749752 h 2061649"/>
                    <a:gd name="connsiteX191" fmla="*/ 1387475 w 2752725"/>
                    <a:gd name="connsiteY191" fmla="*/ 1765627 h 2061649"/>
                    <a:gd name="connsiteX192" fmla="*/ 1368425 w 2752725"/>
                    <a:gd name="connsiteY192" fmla="*/ 1784677 h 2061649"/>
                    <a:gd name="connsiteX193" fmla="*/ 1346200 w 2752725"/>
                    <a:gd name="connsiteY193" fmla="*/ 1816427 h 2061649"/>
                    <a:gd name="connsiteX194" fmla="*/ 1343025 w 2752725"/>
                    <a:gd name="connsiteY194" fmla="*/ 1832302 h 2061649"/>
                    <a:gd name="connsiteX195" fmla="*/ 1323975 w 2752725"/>
                    <a:gd name="connsiteY195" fmla="*/ 1851352 h 2061649"/>
                    <a:gd name="connsiteX196" fmla="*/ 1314450 w 2752725"/>
                    <a:gd name="connsiteY196" fmla="*/ 1860877 h 2061649"/>
                    <a:gd name="connsiteX197" fmla="*/ 1308100 w 2752725"/>
                    <a:gd name="connsiteY197" fmla="*/ 1873577 h 2061649"/>
                    <a:gd name="connsiteX198" fmla="*/ 1295400 w 2752725"/>
                    <a:gd name="connsiteY198" fmla="*/ 1879927 h 2061649"/>
                    <a:gd name="connsiteX199" fmla="*/ 1276350 w 2752725"/>
                    <a:gd name="connsiteY199" fmla="*/ 1892627 h 2061649"/>
                    <a:gd name="connsiteX200" fmla="*/ 1273175 w 2752725"/>
                    <a:gd name="connsiteY200" fmla="*/ 1902152 h 2061649"/>
                    <a:gd name="connsiteX201" fmla="*/ 1250950 w 2752725"/>
                    <a:gd name="connsiteY201" fmla="*/ 1918027 h 2061649"/>
                    <a:gd name="connsiteX202" fmla="*/ 1238250 w 2752725"/>
                    <a:gd name="connsiteY202" fmla="*/ 1921202 h 2061649"/>
                    <a:gd name="connsiteX203" fmla="*/ 1231900 w 2752725"/>
                    <a:gd name="connsiteY203" fmla="*/ 1930727 h 2061649"/>
                    <a:gd name="connsiteX204" fmla="*/ 1228725 w 2752725"/>
                    <a:gd name="connsiteY204" fmla="*/ 1940252 h 2061649"/>
                    <a:gd name="connsiteX205" fmla="*/ 1209675 w 2752725"/>
                    <a:gd name="connsiteY205" fmla="*/ 1952952 h 2061649"/>
                    <a:gd name="connsiteX206" fmla="*/ 1196975 w 2752725"/>
                    <a:gd name="connsiteY206" fmla="*/ 1962477 h 2061649"/>
                    <a:gd name="connsiteX207" fmla="*/ 1187450 w 2752725"/>
                    <a:gd name="connsiteY207" fmla="*/ 1972002 h 2061649"/>
                    <a:gd name="connsiteX208" fmla="*/ 1146175 w 2752725"/>
                    <a:gd name="connsiteY208" fmla="*/ 1978352 h 2061649"/>
                    <a:gd name="connsiteX209" fmla="*/ 1111250 w 2752725"/>
                    <a:gd name="connsiteY209" fmla="*/ 1987877 h 2061649"/>
                    <a:gd name="connsiteX210" fmla="*/ 1092200 w 2752725"/>
                    <a:gd name="connsiteY210" fmla="*/ 1981527 h 2061649"/>
                    <a:gd name="connsiteX211" fmla="*/ 1069975 w 2752725"/>
                    <a:gd name="connsiteY211" fmla="*/ 1978352 h 2061649"/>
                    <a:gd name="connsiteX212" fmla="*/ 1060450 w 2752725"/>
                    <a:gd name="connsiteY212" fmla="*/ 1972002 h 2061649"/>
                    <a:gd name="connsiteX213" fmla="*/ 1047750 w 2752725"/>
                    <a:gd name="connsiteY213" fmla="*/ 1965652 h 2061649"/>
                    <a:gd name="connsiteX214" fmla="*/ 1022350 w 2752725"/>
                    <a:gd name="connsiteY214" fmla="*/ 1968827 h 2061649"/>
                    <a:gd name="connsiteX215" fmla="*/ 1025525 w 2752725"/>
                    <a:gd name="connsiteY215" fmla="*/ 1997402 h 2061649"/>
                    <a:gd name="connsiteX216" fmla="*/ 1016000 w 2752725"/>
                    <a:gd name="connsiteY216" fmla="*/ 2035502 h 2061649"/>
                    <a:gd name="connsiteX217" fmla="*/ 1006475 w 2752725"/>
                    <a:gd name="connsiteY217" fmla="*/ 2041852 h 2061649"/>
                    <a:gd name="connsiteX218" fmla="*/ 977900 w 2752725"/>
                    <a:gd name="connsiteY218" fmla="*/ 2032327 h 2061649"/>
                    <a:gd name="connsiteX219" fmla="*/ 962025 w 2752725"/>
                    <a:gd name="connsiteY219" fmla="*/ 2029152 h 2061649"/>
                    <a:gd name="connsiteX220" fmla="*/ 952500 w 2752725"/>
                    <a:gd name="connsiteY220" fmla="*/ 2025977 h 2061649"/>
                    <a:gd name="connsiteX221" fmla="*/ 847725 w 2752725"/>
                    <a:gd name="connsiteY221" fmla="*/ 2022802 h 2061649"/>
                    <a:gd name="connsiteX222" fmla="*/ 825500 w 2752725"/>
                    <a:gd name="connsiteY222" fmla="*/ 2010102 h 2061649"/>
                    <a:gd name="connsiteX223" fmla="*/ 809625 w 2752725"/>
                    <a:gd name="connsiteY223" fmla="*/ 2006927 h 2061649"/>
                    <a:gd name="connsiteX224" fmla="*/ 771525 w 2752725"/>
                    <a:gd name="connsiteY224" fmla="*/ 1991052 h 2061649"/>
                    <a:gd name="connsiteX225" fmla="*/ 758825 w 2752725"/>
                    <a:gd name="connsiteY225" fmla="*/ 2054552 h 2061649"/>
                    <a:gd name="connsiteX226" fmla="*/ 733425 w 2752725"/>
                    <a:gd name="connsiteY226" fmla="*/ 2045027 h 2061649"/>
                    <a:gd name="connsiteX227" fmla="*/ 692150 w 2752725"/>
                    <a:gd name="connsiteY227" fmla="*/ 2038677 h 2061649"/>
                    <a:gd name="connsiteX228" fmla="*/ 663575 w 2752725"/>
                    <a:gd name="connsiteY228" fmla="*/ 2054552 h 2061649"/>
                    <a:gd name="connsiteX229" fmla="*/ 612775 w 2752725"/>
                    <a:gd name="connsiteY229" fmla="*/ 2041852 h 2061649"/>
                    <a:gd name="connsiteX230" fmla="*/ 577850 w 2752725"/>
                    <a:gd name="connsiteY230" fmla="*/ 2025977 h 2061649"/>
                    <a:gd name="connsiteX231" fmla="*/ 546100 w 2752725"/>
                    <a:gd name="connsiteY231" fmla="*/ 2029152 h 2061649"/>
                    <a:gd name="connsiteX232" fmla="*/ 517525 w 2752725"/>
                    <a:gd name="connsiteY232" fmla="*/ 2025977 h 2061649"/>
                    <a:gd name="connsiteX233" fmla="*/ 504825 w 2752725"/>
                    <a:gd name="connsiteY233" fmla="*/ 2006927 h 2061649"/>
                    <a:gd name="connsiteX234" fmla="*/ 479425 w 2752725"/>
                    <a:gd name="connsiteY234" fmla="*/ 2010102 h 2061649"/>
                    <a:gd name="connsiteX235" fmla="*/ 438150 w 2752725"/>
                    <a:gd name="connsiteY235" fmla="*/ 2000577 h 2061649"/>
                    <a:gd name="connsiteX236" fmla="*/ 428625 w 2752725"/>
                    <a:gd name="connsiteY236" fmla="*/ 2006927 h 2061649"/>
                    <a:gd name="connsiteX237" fmla="*/ 400050 w 2752725"/>
                    <a:gd name="connsiteY237" fmla="*/ 2003752 h 2061649"/>
                    <a:gd name="connsiteX238" fmla="*/ 387350 w 2752725"/>
                    <a:gd name="connsiteY238" fmla="*/ 2016452 h 2061649"/>
                    <a:gd name="connsiteX239" fmla="*/ 355600 w 2752725"/>
                    <a:gd name="connsiteY239" fmla="*/ 1984702 h 2061649"/>
                    <a:gd name="connsiteX240" fmla="*/ 333375 w 2752725"/>
                    <a:gd name="connsiteY240" fmla="*/ 1975177 h 2061649"/>
                    <a:gd name="connsiteX241" fmla="*/ 307975 w 2752725"/>
                    <a:gd name="connsiteY241" fmla="*/ 1962477 h 2061649"/>
                    <a:gd name="connsiteX242" fmla="*/ 288925 w 2752725"/>
                    <a:gd name="connsiteY242" fmla="*/ 1943427 h 2061649"/>
                    <a:gd name="connsiteX243" fmla="*/ 285750 w 2752725"/>
                    <a:gd name="connsiteY243" fmla="*/ 1908502 h 2061649"/>
                    <a:gd name="connsiteX244" fmla="*/ 254000 w 2752725"/>
                    <a:gd name="connsiteY244" fmla="*/ 1867227 h 2061649"/>
                    <a:gd name="connsiteX245" fmla="*/ 231775 w 2752725"/>
                    <a:gd name="connsiteY245" fmla="*/ 1841827 h 2061649"/>
                    <a:gd name="connsiteX246" fmla="*/ 206375 w 2752725"/>
                    <a:gd name="connsiteY246" fmla="*/ 1822777 h 2061649"/>
                    <a:gd name="connsiteX247" fmla="*/ 203200 w 2752725"/>
                    <a:gd name="connsiteY247" fmla="*/ 1816427 h 2061649"/>
                    <a:gd name="connsiteX248" fmla="*/ 180975 w 2752725"/>
                    <a:gd name="connsiteY248" fmla="*/ 1784677 h 2061649"/>
                    <a:gd name="connsiteX249" fmla="*/ 155575 w 2752725"/>
                    <a:gd name="connsiteY249" fmla="*/ 1768802 h 2061649"/>
                    <a:gd name="connsiteX250" fmla="*/ 120650 w 2752725"/>
                    <a:gd name="connsiteY250" fmla="*/ 1730702 h 2061649"/>
                    <a:gd name="connsiteX251" fmla="*/ 107950 w 2752725"/>
                    <a:gd name="connsiteY251" fmla="*/ 1714827 h 2061649"/>
                    <a:gd name="connsiteX252" fmla="*/ 60325 w 2752725"/>
                    <a:gd name="connsiteY252" fmla="*/ 1679902 h 2061649"/>
                    <a:gd name="connsiteX253" fmla="*/ 44450 w 2752725"/>
                    <a:gd name="connsiteY253" fmla="*/ 1660852 h 2061649"/>
                    <a:gd name="connsiteX254" fmla="*/ 44450 w 2752725"/>
                    <a:gd name="connsiteY254" fmla="*/ 1635452 h 2061649"/>
                    <a:gd name="connsiteX255" fmla="*/ 3175 w 2752725"/>
                    <a:gd name="connsiteY255" fmla="*/ 1625927 h 2061649"/>
                    <a:gd name="connsiteX256" fmla="*/ 12700 w 2752725"/>
                    <a:gd name="connsiteY256" fmla="*/ 1578302 h 2061649"/>
                    <a:gd name="connsiteX257" fmla="*/ 25400 w 2752725"/>
                    <a:gd name="connsiteY257" fmla="*/ 1559252 h 2061649"/>
                    <a:gd name="connsiteX258" fmla="*/ 19050 w 2752725"/>
                    <a:gd name="connsiteY258" fmla="*/ 1546552 h 2061649"/>
                    <a:gd name="connsiteX259" fmla="*/ 12700 w 2752725"/>
                    <a:gd name="connsiteY259" fmla="*/ 1537027 h 2061649"/>
                    <a:gd name="connsiteX260" fmla="*/ 22225 w 2752725"/>
                    <a:gd name="connsiteY260" fmla="*/ 1502102 h 2061649"/>
                    <a:gd name="connsiteX261" fmla="*/ 9525 w 2752725"/>
                    <a:gd name="connsiteY261" fmla="*/ 1432252 h 2061649"/>
                    <a:gd name="connsiteX262" fmla="*/ 12700 w 2752725"/>
                    <a:gd name="connsiteY262" fmla="*/ 1403677 h 2061649"/>
                    <a:gd name="connsiteX263" fmla="*/ 15875 w 2752725"/>
                    <a:gd name="connsiteY263" fmla="*/ 1390977 h 2061649"/>
                    <a:gd name="connsiteX264" fmla="*/ 22225 w 2752725"/>
                    <a:gd name="connsiteY264" fmla="*/ 1352877 h 2061649"/>
                    <a:gd name="connsiteX265" fmla="*/ 28575 w 2752725"/>
                    <a:gd name="connsiteY265" fmla="*/ 1343352 h 2061649"/>
                    <a:gd name="connsiteX266" fmla="*/ 34925 w 2752725"/>
                    <a:gd name="connsiteY266" fmla="*/ 1330652 h 2061649"/>
                    <a:gd name="connsiteX267" fmla="*/ 31750 w 2752725"/>
                    <a:gd name="connsiteY267" fmla="*/ 1314777 h 2061649"/>
                    <a:gd name="connsiteX268" fmla="*/ 28575 w 2752725"/>
                    <a:gd name="connsiteY268" fmla="*/ 1305252 h 2061649"/>
                    <a:gd name="connsiteX269" fmla="*/ 19050 w 2752725"/>
                    <a:gd name="connsiteY269" fmla="*/ 1302077 h 2061649"/>
                    <a:gd name="connsiteX270" fmla="*/ 44450 w 2752725"/>
                    <a:gd name="connsiteY270" fmla="*/ 1302077 h 2061649"/>
                    <a:gd name="connsiteX271" fmla="*/ 44450 w 2752725"/>
                    <a:gd name="connsiteY271" fmla="*/ 1302077 h 2061649"/>
                    <a:gd name="connsiteX0" fmla="*/ 0 w 2752725"/>
                    <a:gd name="connsiteY0" fmla="*/ 1337002 h 2058221"/>
                    <a:gd name="connsiteX1" fmla="*/ 660400 w 2752725"/>
                    <a:gd name="connsiteY1" fmla="*/ 174952 h 2058221"/>
                    <a:gd name="connsiteX2" fmla="*/ 1155700 w 2752725"/>
                    <a:gd name="connsiteY2" fmla="*/ 117802 h 2058221"/>
                    <a:gd name="connsiteX3" fmla="*/ 1130300 w 2752725"/>
                    <a:gd name="connsiteY3" fmla="*/ 108277 h 2058221"/>
                    <a:gd name="connsiteX4" fmla="*/ 1117600 w 2752725"/>
                    <a:gd name="connsiteY4" fmla="*/ 105102 h 2058221"/>
                    <a:gd name="connsiteX5" fmla="*/ 1127125 w 2752725"/>
                    <a:gd name="connsiteY5" fmla="*/ 101927 h 2058221"/>
                    <a:gd name="connsiteX6" fmla="*/ 1136650 w 2752725"/>
                    <a:gd name="connsiteY6" fmla="*/ 95577 h 2058221"/>
                    <a:gd name="connsiteX7" fmla="*/ 1152525 w 2752725"/>
                    <a:gd name="connsiteY7" fmla="*/ 79702 h 2058221"/>
                    <a:gd name="connsiteX8" fmla="*/ 1158875 w 2752725"/>
                    <a:gd name="connsiteY8" fmla="*/ 70177 h 2058221"/>
                    <a:gd name="connsiteX9" fmla="*/ 1162050 w 2752725"/>
                    <a:gd name="connsiteY9" fmla="*/ 54302 h 2058221"/>
                    <a:gd name="connsiteX10" fmla="*/ 1187450 w 2752725"/>
                    <a:gd name="connsiteY10" fmla="*/ 32077 h 2058221"/>
                    <a:gd name="connsiteX11" fmla="*/ 1196975 w 2752725"/>
                    <a:gd name="connsiteY11" fmla="*/ 22552 h 2058221"/>
                    <a:gd name="connsiteX12" fmla="*/ 1200150 w 2752725"/>
                    <a:gd name="connsiteY12" fmla="*/ 13027 h 2058221"/>
                    <a:gd name="connsiteX13" fmla="*/ 1203325 w 2752725"/>
                    <a:gd name="connsiteY13" fmla="*/ 327 h 2058221"/>
                    <a:gd name="connsiteX14" fmla="*/ 1222375 w 2752725"/>
                    <a:gd name="connsiteY14" fmla="*/ 6677 h 2058221"/>
                    <a:gd name="connsiteX15" fmla="*/ 1238250 w 2752725"/>
                    <a:gd name="connsiteY15" fmla="*/ 9852 h 2058221"/>
                    <a:gd name="connsiteX16" fmla="*/ 1247775 w 2752725"/>
                    <a:gd name="connsiteY16" fmla="*/ 13027 h 2058221"/>
                    <a:gd name="connsiteX17" fmla="*/ 1270000 w 2752725"/>
                    <a:gd name="connsiteY17" fmla="*/ 16202 h 2058221"/>
                    <a:gd name="connsiteX18" fmla="*/ 1298575 w 2752725"/>
                    <a:gd name="connsiteY18" fmla="*/ 22552 h 2058221"/>
                    <a:gd name="connsiteX19" fmla="*/ 1308100 w 2752725"/>
                    <a:gd name="connsiteY19" fmla="*/ 28902 h 2058221"/>
                    <a:gd name="connsiteX20" fmla="*/ 1323975 w 2752725"/>
                    <a:gd name="connsiteY20" fmla="*/ 32077 h 2058221"/>
                    <a:gd name="connsiteX21" fmla="*/ 1343025 w 2752725"/>
                    <a:gd name="connsiteY21" fmla="*/ 38427 h 2058221"/>
                    <a:gd name="connsiteX22" fmla="*/ 1358900 w 2752725"/>
                    <a:gd name="connsiteY22" fmla="*/ 44777 h 2058221"/>
                    <a:gd name="connsiteX23" fmla="*/ 1368425 w 2752725"/>
                    <a:gd name="connsiteY23" fmla="*/ 51127 h 2058221"/>
                    <a:gd name="connsiteX24" fmla="*/ 1381125 w 2752725"/>
                    <a:gd name="connsiteY24" fmla="*/ 54302 h 2058221"/>
                    <a:gd name="connsiteX25" fmla="*/ 1390650 w 2752725"/>
                    <a:gd name="connsiteY25" fmla="*/ 57477 h 2058221"/>
                    <a:gd name="connsiteX26" fmla="*/ 1419225 w 2752725"/>
                    <a:gd name="connsiteY26" fmla="*/ 70177 h 2058221"/>
                    <a:gd name="connsiteX27" fmla="*/ 1438275 w 2752725"/>
                    <a:gd name="connsiteY27" fmla="*/ 73352 h 2058221"/>
                    <a:gd name="connsiteX28" fmla="*/ 1463675 w 2752725"/>
                    <a:gd name="connsiteY28" fmla="*/ 89227 h 2058221"/>
                    <a:gd name="connsiteX29" fmla="*/ 1473200 w 2752725"/>
                    <a:gd name="connsiteY29" fmla="*/ 92402 h 2058221"/>
                    <a:gd name="connsiteX30" fmla="*/ 1482725 w 2752725"/>
                    <a:gd name="connsiteY30" fmla="*/ 98752 h 2058221"/>
                    <a:gd name="connsiteX31" fmla="*/ 1495425 w 2752725"/>
                    <a:gd name="connsiteY31" fmla="*/ 101927 h 2058221"/>
                    <a:gd name="connsiteX32" fmla="*/ 1511300 w 2752725"/>
                    <a:gd name="connsiteY32" fmla="*/ 108277 h 2058221"/>
                    <a:gd name="connsiteX33" fmla="*/ 1524000 w 2752725"/>
                    <a:gd name="connsiteY33" fmla="*/ 114627 h 2058221"/>
                    <a:gd name="connsiteX34" fmla="*/ 1549400 w 2752725"/>
                    <a:gd name="connsiteY34" fmla="*/ 120977 h 2058221"/>
                    <a:gd name="connsiteX35" fmla="*/ 1565275 w 2752725"/>
                    <a:gd name="connsiteY35" fmla="*/ 127327 h 2058221"/>
                    <a:gd name="connsiteX36" fmla="*/ 1577975 w 2752725"/>
                    <a:gd name="connsiteY36" fmla="*/ 133677 h 2058221"/>
                    <a:gd name="connsiteX37" fmla="*/ 1590675 w 2752725"/>
                    <a:gd name="connsiteY37" fmla="*/ 136852 h 2058221"/>
                    <a:gd name="connsiteX38" fmla="*/ 1619250 w 2752725"/>
                    <a:gd name="connsiteY38" fmla="*/ 146377 h 2058221"/>
                    <a:gd name="connsiteX39" fmla="*/ 1647825 w 2752725"/>
                    <a:gd name="connsiteY39" fmla="*/ 162252 h 2058221"/>
                    <a:gd name="connsiteX40" fmla="*/ 1682750 w 2752725"/>
                    <a:gd name="connsiteY40" fmla="*/ 174952 h 2058221"/>
                    <a:gd name="connsiteX41" fmla="*/ 1711325 w 2752725"/>
                    <a:gd name="connsiteY41" fmla="*/ 184477 h 2058221"/>
                    <a:gd name="connsiteX42" fmla="*/ 1739900 w 2752725"/>
                    <a:gd name="connsiteY42" fmla="*/ 194002 h 2058221"/>
                    <a:gd name="connsiteX43" fmla="*/ 1752600 w 2752725"/>
                    <a:gd name="connsiteY43" fmla="*/ 197177 h 2058221"/>
                    <a:gd name="connsiteX44" fmla="*/ 1787525 w 2752725"/>
                    <a:gd name="connsiteY44" fmla="*/ 206702 h 2058221"/>
                    <a:gd name="connsiteX45" fmla="*/ 1800225 w 2752725"/>
                    <a:gd name="connsiteY45" fmla="*/ 213052 h 2058221"/>
                    <a:gd name="connsiteX46" fmla="*/ 1822450 w 2752725"/>
                    <a:gd name="connsiteY46" fmla="*/ 216227 h 2058221"/>
                    <a:gd name="connsiteX47" fmla="*/ 1863725 w 2752725"/>
                    <a:gd name="connsiteY47" fmla="*/ 225752 h 2058221"/>
                    <a:gd name="connsiteX48" fmla="*/ 1882775 w 2752725"/>
                    <a:gd name="connsiteY48" fmla="*/ 232102 h 2058221"/>
                    <a:gd name="connsiteX49" fmla="*/ 1901825 w 2752725"/>
                    <a:gd name="connsiteY49" fmla="*/ 235277 h 2058221"/>
                    <a:gd name="connsiteX50" fmla="*/ 1936750 w 2752725"/>
                    <a:gd name="connsiteY50" fmla="*/ 244802 h 2058221"/>
                    <a:gd name="connsiteX51" fmla="*/ 1949450 w 2752725"/>
                    <a:gd name="connsiteY51" fmla="*/ 251152 h 2058221"/>
                    <a:gd name="connsiteX52" fmla="*/ 1965325 w 2752725"/>
                    <a:gd name="connsiteY52" fmla="*/ 254327 h 2058221"/>
                    <a:gd name="connsiteX53" fmla="*/ 1978025 w 2752725"/>
                    <a:gd name="connsiteY53" fmla="*/ 263852 h 2058221"/>
                    <a:gd name="connsiteX54" fmla="*/ 1997075 w 2752725"/>
                    <a:gd name="connsiteY54" fmla="*/ 270202 h 2058221"/>
                    <a:gd name="connsiteX55" fmla="*/ 2009775 w 2752725"/>
                    <a:gd name="connsiteY55" fmla="*/ 276552 h 2058221"/>
                    <a:gd name="connsiteX56" fmla="*/ 2019300 w 2752725"/>
                    <a:gd name="connsiteY56" fmla="*/ 279727 h 2058221"/>
                    <a:gd name="connsiteX57" fmla="*/ 2047875 w 2752725"/>
                    <a:gd name="connsiteY57" fmla="*/ 301952 h 2058221"/>
                    <a:gd name="connsiteX58" fmla="*/ 2057400 w 2752725"/>
                    <a:gd name="connsiteY58" fmla="*/ 317827 h 2058221"/>
                    <a:gd name="connsiteX59" fmla="*/ 2060575 w 2752725"/>
                    <a:gd name="connsiteY59" fmla="*/ 327352 h 2058221"/>
                    <a:gd name="connsiteX60" fmla="*/ 2079625 w 2752725"/>
                    <a:gd name="connsiteY60" fmla="*/ 352752 h 2058221"/>
                    <a:gd name="connsiteX61" fmla="*/ 2089150 w 2752725"/>
                    <a:gd name="connsiteY61" fmla="*/ 371802 h 2058221"/>
                    <a:gd name="connsiteX62" fmla="*/ 2098675 w 2752725"/>
                    <a:gd name="connsiteY62" fmla="*/ 374977 h 2058221"/>
                    <a:gd name="connsiteX63" fmla="*/ 2108200 w 2752725"/>
                    <a:gd name="connsiteY63" fmla="*/ 381327 h 2058221"/>
                    <a:gd name="connsiteX64" fmla="*/ 2133600 w 2752725"/>
                    <a:gd name="connsiteY64" fmla="*/ 387677 h 2058221"/>
                    <a:gd name="connsiteX65" fmla="*/ 2159000 w 2752725"/>
                    <a:gd name="connsiteY65" fmla="*/ 403552 h 2058221"/>
                    <a:gd name="connsiteX66" fmla="*/ 2181225 w 2752725"/>
                    <a:gd name="connsiteY66" fmla="*/ 409902 h 2058221"/>
                    <a:gd name="connsiteX67" fmla="*/ 2203450 w 2752725"/>
                    <a:gd name="connsiteY67" fmla="*/ 416252 h 2058221"/>
                    <a:gd name="connsiteX68" fmla="*/ 2225675 w 2752725"/>
                    <a:gd name="connsiteY68" fmla="*/ 422602 h 2058221"/>
                    <a:gd name="connsiteX69" fmla="*/ 2235200 w 2752725"/>
                    <a:gd name="connsiteY69" fmla="*/ 432127 h 2058221"/>
                    <a:gd name="connsiteX70" fmla="*/ 2273300 w 2752725"/>
                    <a:gd name="connsiteY70" fmla="*/ 441652 h 2058221"/>
                    <a:gd name="connsiteX71" fmla="*/ 2282825 w 2752725"/>
                    <a:gd name="connsiteY71" fmla="*/ 448002 h 2058221"/>
                    <a:gd name="connsiteX72" fmla="*/ 2286000 w 2752725"/>
                    <a:gd name="connsiteY72" fmla="*/ 457527 h 2058221"/>
                    <a:gd name="connsiteX73" fmla="*/ 2292350 w 2752725"/>
                    <a:gd name="connsiteY73" fmla="*/ 467052 h 2058221"/>
                    <a:gd name="connsiteX74" fmla="*/ 2311400 w 2752725"/>
                    <a:gd name="connsiteY74" fmla="*/ 482927 h 2058221"/>
                    <a:gd name="connsiteX75" fmla="*/ 2336800 w 2752725"/>
                    <a:gd name="connsiteY75" fmla="*/ 495627 h 2058221"/>
                    <a:gd name="connsiteX76" fmla="*/ 2349500 w 2752725"/>
                    <a:gd name="connsiteY76" fmla="*/ 498802 h 2058221"/>
                    <a:gd name="connsiteX77" fmla="*/ 2362200 w 2752725"/>
                    <a:gd name="connsiteY77" fmla="*/ 511502 h 2058221"/>
                    <a:gd name="connsiteX78" fmla="*/ 2381250 w 2752725"/>
                    <a:gd name="connsiteY78" fmla="*/ 524202 h 2058221"/>
                    <a:gd name="connsiteX79" fmla="*/ 2390775 w 2752725"/>
                    <a:gd name="connsiteY79" fmla="*/ 530552 h 2058221"/>
                    <a:gd name="connsiteX80" fmla="*/ 2406650 w 2752725"/>
                    <a:gd name="connsiteY80" fmla="*/ 533727 h 2058221"/>
                    <a:gd name="connsiteX81" fmla="*/ 2441575 w 2752725"/>
                    <a:gd name="connsiteY81" fmla="*/ 540077 h 2058221"/>
                    <a:gd name="connsiteX82" fmla="*/ 2460625 w 2752725"/>
                    <a:gd name="connsiteY82" fmla="*/ 546427 h 2058221"/>
                    <a:gd name="connsiteX83" fmla="*/ 2482850 w 2752725"/>
                    <a:gd name="connsiteY83" fmla="*/ 555952 h 2058221"/>
                    <a:gd name="connsiteX84" fmla="*/ 2492375 w 2752725"/>
                    <a:gd name="connsiteY84" fmla="*/ 565477 h 2058221"/>
                    <a:gd name="connsiteX85" fmla="*/ 2501900 w 2752725"/>
                    <a:gd name="connsiteY85" fmla="*/ 571827 h 2058221"/>
                    <a:gd name="connsiteX86" fmla="*/ 2530475 w 2752725"/>
                    <a:gd name="connsiteY86" fmla="*/ 590877 h 2058221"/>
                    <a:gd name="connsiteX87" fmla="*/ 2546350 w 2752725"/>
                    <a:gd name="connsiteY87" fmla="*/ 603577 h 2058221"/>
                    <a:gd name="connsiteX88" fmla="*/ 2568575 w 2752725"/>
                    <a:gd name="connsiteY88" fmla="*/ 619452 h 2058221"/>
                    <a:gd name="connsiteX89" fmla="*/ 2578100 w 2752725"/>
                    <a:gd name="connsiteY89" fmla="*/ 628977 h 2058221"/>
                    <a:gd name="connsiteX90" fmla="*/ 2590800 w 2752725"/>
                    <a:gd name="connsiteY90" fmla="*/ 635327 h 2058221"/>
                    <a:gd name="connsiteX91" fmla="*/ 2597150 w 2752725"/>
                    <a:gd name="connsiteY91" fmla="*/ 644852 h 2058221"/>
                    <a:gd name="connsiteX92" fmla="*/ 2606675 w 2752725"/>
                    <a:gd name="connsiteY92" fmla="*/ 648027 h 2058221"/>
                    <a:gd name="connsiteX93" fmla="*/ 2616200 w 2752725"/>
                    <a:gd name="connsiteY93" fmla="*/ 654377 h 2058221"/>
                    <a:gd name="connsiteX94" fmla="*/ 2625725 w 2752725"/>
                    <a:gd name="connsiteY94" fmla="*/ 657552 h 2058221"/>
                    <a:gd name="connsiteX95" fmla="*/ 2647950 w 2752725"/>
                    <a:gd name="connsiteY95" fmla="*/ 673427 h 2058221"/>
                    <a:gd name="connsiteX96" fmla="*/ 2670175 w 2752725"/>
                    <a:gd name="connsiteY96" fmla="*/ 702002 h 2058221"/>
                    <a:gd name="connsiteX97" fmla="*/ 2695575 w 2752725"/>
                    <a:gd name="connsiteY97" fmla="*/ 717877 h 2058221"/>
                    <a:gd name="connsiteX98" fmla="*/ 2717800 w 2752725"/>
                    <a:gd name="connsiteY98" fmla="*/ 736927 h 2058221"/>
                    <a:gd name="connsiteX99" fmla="*/ 2733675 w 2752725"/>
                    <a:gd name="connsiteY99" fmla="*/ 755977 h 2058221"/>
                    <a:gd name="connsiteX100" fmla="*/ 2743200 w 2752725"/>
                    <a:gd name="connsiteY100" fmla="*/ 762327 h 2058221"/>
                    <a:gd name="connsiteX101" fmla="*/ 2749550 w 2752725"/>
                    <a:gd name="connsiteY101" fmla="*/ 771852 h 2058221"/>
                    <a:gd name="connsiteX102" fmla="*/ 2752725 w 2752725"/>
                    <a:gd name="connsiteY102" fmla="*/ 787727 h 2058221"/>
                    <a:gd name="connsiteX103" fmla="*/ 2743200 w 2752725"/>
                    <a:gd name="connsiteY103" fmla="*/ 851227 h 2058221"/>
                    <a:gd name="connsiteX104" fmla="*/ 2740025 w 2752725"/>
                    <a:gd name="connsiteY104" fmla="*/ 860752 h 2058221"/>
                    <a:gd name="connsiteX105" fmla="*/ 2736850 w 2752725"/>
                    <a:gd name="connsiteY105" fmla="*/ 870277 h 2058221"/>
                    <a:gd name="connsiteX106" fmla="*/ 2705100 w 2752725"/>
                    <a:gd name="connsiteY106" fmla="*/ 889327 h 2058221"/>
                    <a:gd name="connsiteX107" fmla="*/ 2695575 w 2752725"/>
                    <a:gd name="connsiteY107" fmla="*/ 892502 h 2058221"/>
                    <a:gd name="connsiteX108" fmla="*/ 2673350 w 2752725"/>
                    <a:gd name="connsiteY108" fmla="*/ 911552 h 2058221"/>
                    <a:gd name="connsiteX109" fmla="*/ 2663825 w 2752725"/>
                    <a:gd name="connsiteY109" fmla="*/ 914727 h 2058221"/>
                    <a:gd name="connsiteX110" fmla="*/ 2654300 w 2752725"/>
                    <a:gd name="connsiteY110" fmla="*/ 911552 h 2058221"/>
                    <a:gd name="connsiteX111" fmla="*/ 2632075 w 2752725"/>
                    <a:gd name="connsiteY111" fmla="*/ 914727 h 2058221"/>
                    <a:gd name="connsiteX112" fmla="*/ 2622550 w 2752725"/>
                    <a:gd name="connsiteY112" fmla="*/ 921077 h 2058221"/>
                    <a:gd name="connsiteX113" fmla="*/ 2606675 w 2752725"/>
                    <a:gd name="connsiteY113" fmla="*/ 933777 h 2058221"/>
                    <a:gd name="connsiteX114" fmla="*/ 2600325 w 2752725"/>
                    <a:gd name="connsiteY114" fmla="*/ 943302 h 2058221"/>
                    <a:gd name="connsiteX115" fmla="*/ 2581275 w 2752725"/>
                    <a:gd name="connsiteY115" fmla="*/ 946477 h 2058221"/>
                    <a:gd name="connsiteX116" fmla="*/ 2559050 w 2752725"/>
                    <a:gd name="connsiteY116" fmla="*/ 956002 h 2058221"/>
                    <a:gd name="connsiteX117" fmla="*/ 2549525 w 2752725"/>
                    <a:gd name="connsiteY117" fmla="*/ 959177 h 2058221"/>
                    <a:gd name="connsiteX118" fmla="*/ 2543175 w 2752725"/>
                    <a:gd name="connsiteY118" fmla="*/ 975052 h 2058221"/>
                    <a:gd name="connsiteX119" fmla="*/ 2530475 w 2752725"/>
                    <a:gd name="connsiteY119" fmla="*/ 984577 h 2058221"/>
                    <a:gd name="connsiteX120" fmla="*/ 2520950 w 2752725"/>
                    <a:gd name="connsiteY120" fmla="*/ 994102 h 2058221"/>
                    <a:gd name="connsiteX121" fmla="*/ 2517775 w 2752725"/>
                    <a:gd name="connsiteY121" fmla="*/ 1003627 h 2058221"/>
                    <a:gd name="connsiteX122" fmla="*/ 2508250 w 2752725"/>
                    <a:gd name="connsiteY122" fmla="*/ 1006802 h 2058221"/>
                    <a:gd name="connsiteX123" fmla="*/ 2495550 w 2752725"/>
                    <a:gd name="connsiteY123" fmla="*/ 1016327 h 2058221"/>
                    <a:gd name="connsiteX124" fmla="*/ 2476500 w 2752725"/>
                    <a:gd name="connsiteY124" fmla="*/ 1035377 h 2058221"/>
                    <a:gd name="connsiteX125" fmla="*/ 2435225 w 2752725"/>
                    <a:gd name="connsiteY125" fmla="*/ 1048077 h 2058221"/>
                    <a:gd name="connsiteX126" fmla="*/ 2419350 w 2752725"/>
                    <a:gd name="connsiteY126" fmla="*/ 1067127 h 2058221"/>
                    <a:gd name="connsiteX127" fmla="*/ 2409825 w 2752725"/>
                    <a:gd name="connsiteY127" fmla="*/ 1076652 h 2058221"/>
                    <a:gd name="connsiteX128" fmla="*/ 2390775 w 2752725"/>
                    <a:gd name="connsiteY128" fmla="*/ 1102052 h 2058221"/>
                    <a:gd name="connsiteX129" fmla="*/ 2359025 w 2752725"/>
                    <a:gd name="connsiteY129" fmla="*/ 1117927 h 2058221"/>
                    <a:gd name="connsiteX130" fmla="*/ 2339975 w 2752725"/>
                    <a:gd name="connsiteY130" fmla="*/ 1136977 h 2058221"/>
                    <a:gd name="connsiteX131" fmla="*/ 2311400 w 2752725"/>
                    <a:gd name="connsiteY131" fmla="*/ 1146502 h 2058221"/>
                    <a:gd name="connsiteX132" fmla="*/ 2276475 w 2752725"/>
                    <a:gd name="connsiteY132" fmla="*/ 1156027 h 2058221"/>
                    <a:gd name="connsiteX133" fmla="*/ 2247900 w 2752725"/>
                    <a:gd name="connsiteY133" fmla="*/ 1159202 h 2058221"/>
                    <a:gd name="connsiteX134" fmla="*/ 2228850 w 2752725"/>
                    <a:gd name="connsiteY134" fmla="*/ 1165552 h 2058221"/>
                    <a:gd name="connsiteX135" fmla="*/ 2212975 w 2752725"/>
                    <a:gd name="connsiteY135" fmla="*/ 1168727 h 2058221"/>
                    <a:gd name="connsiteX136" fmla="*/ 2197100 w 2752725"/>
                    <a:gd name="connsiteY136" fmla="*/ 1175077 h 2058221"/>
                    <a:gd name="connsiteX137" fmla="*/ 2178050 w 2752725"/>
                    <a:gd name="connsiteY137" fmla="*/ 1181427 h 2058221"/>
                    <a:gd name="connsiteX138" fmla="*/ 2152650 w 2752725"/>
                    <a:gd name="connsiteY138" fmla="*/ 1194127 h 2058221"/>
                    <a:gd name="connsiteX139" fmla="*/ 2120900 w 2752725"/>
                    <a:gd name="connsiteY139" fmla="*/ 1210002 h 2058221"/>
                    <a:gd name="connsiteX140" fmla="*/ 2111375 w 2752725"/>
                    <a:gd name="connsiteY140" fmla="*/ 1213177 h 2058221"/>
                    <a:gd name="connsiteX141" fmla="*/ 2095500 w 2752725"/>
                    <a:gd name="connsiteY141" fmla="*/ 1229052 h 2058221"/>
                    <a:gd name="connsiteX142" fmla="*/ 2079625 w 2752725"/>
                    <a:gd name="connsiteY142" fmla="*/ 1241752 h 2058221"/>
                    <a:gd name="connsiteX143" fmla="*/ 2070100 w 2752725"/>
                    <a:gd name="connsiteY143" fmla="*/ 1251277 h 2058221"/>
                    <a:gd name="connsiteX144" fmla="*/ 2051050 w 2752725"/>
                    <a:gd name="connsiteY144" fmla="*/ 1257627 h 2058221"/>
                    <a:gd name="connsiteX145" fmla="*/ 2003425 w 2752725"/>
                    <a:gd name="connsiteY145" fmla="*/ 1273502 h 2058221"/>
                    <a:gd name="connsiteX146" fmla="*/ 1978025 w 2752725"/>
                    <a:gd name="connsiteY146" fmla="*/ 1283027 h 2058221"/>
                    <a:gd name="connsiteX147" fmla="*/ 1968500 w 2752725"/>
                    <a:gd name="connsiteY147" fmla="*/ 1289377 h 2058221"/>
                    <a:gd name="connsiteX148" fmla="*/ 1917700 w 2752725"/>
                    <a:gd name="connsiteY148" fmla="*/ 1302077 h 2058221"/>
                    <a:gd name="connsiteX149" fmla="*/ 1898650 w 2752725"/>
                    <a:gd name="connsiteY149" fmla="*/ 1314777 h 2058221"/>
                    <a:gd name="connsiteX150" fmla="*/ 1889125 w 2752725"/>
                    <a:gd name="connsiteY150" fmla="*/ 1324302 h 2058221"/>
                    <a:gd name="connsiteX151" fmla="*/ 1873250 w 2752725"/>
                    <a:gd name="connsiteY151" fmla="*/ 1333827 h 2058221"/>
                    <a:gd name="connsiteX152" fmla="*/ 1863725 w 2752725"/>
                    <a:gd name="connsiteY152" fmla="*/ 1340177 h 2058221"/>
                    <a:gd name="connsiteX153" fmla="*/ 1851025 w 2752725"/>
                    <a:gd name="connsiteY153" fmla="*/ 1362402 h 2058221"/>
                    <a:gd name="connsiteX154" fmla="*/ 1844675 w 2752725"/>
                    <a:gd name="connsiteY154" fmla="*/ 1378277 h 2058221"/>
                    <a:gd name="connsiteX155" fmla="*/ 1841500 w 2752725"/>
                    <a:gd name="connsiteY155" fmla="*/ 1387802 h 2058221"/>
                    <a:gd name="connsiteX156" fmla="*/ 1831975 w 2752725"/>
                    <a:gd name="connsiteY156" fmla="*/ 1394152 h 2058221"/>
                    <a:gd name="connsiteX157" fmla="*/ 1819275 w 2752725"/>
                    <a:gd name="connsiteY157" fmla="*/ 1413202 h 2058221"/>
                    <a:gd name="connsiteX158" fmla="*/ 1812925 w 2752725"/>
                    <a:gd name="connsiteY158" fmla="*/ 1422727 h 2058221"/>
                    <a:gd name="connsiteX159" fmla="*/ 1793875 w 2752725"/>
                    <a:gd name="connsiteY159" fmla="*/ 1435427 h 2058221"/>
                    <a:gd name="connsiteX160" fmla="*/ 1787525 w 2752725"/>
                    <a:gd name="connsiteY160" fmla="*/ 1444952 h 2058221"/>
                    <a:gd name="connsiteX161" fmla="*/ 1778000 w 2752725"/>
                    <a:gd name="connsiteY161" fmla="*/ 1454477 h 2058221"/>
                    <a:gd name="connsiteX162" fmla="*/ 1771650 w 2752725"/>
                    <a:gd name="connsiteY162" fmla="*/ 1467177 h 2058221"/>
                    <a:gd name="connsiteX163" fmla="*/ 1758950 w 2752725"/>
                    <a:gd name="connsiteY163" fmla="*/ 1486227 h 2058221"/>
                    <a:gd name="connsiteX164" fmla="*/ 1752600 w 2752725"/>
                    <a:gd name="connsiteY164" fmla="*/ 1495752 h 2058221"/>
                    <a:gd name="connsiteX165" fmla="*/ 1733550 w 2752725"/>
                    <a:gd name="connsiteY165" fmla="*/ 1514802 h 2058221"/>
                    <a:gd name="connsiteX166" fmla="*/ 1692275 w 2752725"/>
                    <a:gd name="connsiteY166" fmla="*/ 1521152 h 2058221"/>
                    <a:gd name="connsiteX167" fmla="*/ 1679575 w 2752725"/>
                    <a:gd name="connsiteY167" fmla="*/ 1524327 h 2058221"/>
                    <a:gd name="connsiteX168" fmla="*/ 1638300 w 2752725"/>
                    <a:gd name="connsiteY168" fmla="*/ 1527502 h 2058221"/>
                    <a:gd name="connsiteX169" fmla="*/ 1622425 w 2752725"/>
                    <a:gd name="connsiteY169" fmla="*/ 1530677 h 2058221"/>
                    <a:gd name="connsiteX170" fmla="*/ 1612900 w 2752725"/>
                    <a:gd name="connsiteY170" fmla="*/ 1540202 h 2058221"/>
                    <a:gd name="connsiteX171" fmla="*/ 1603375 w 2752725"/>
                    <a:gd name="connsiteY171" fmla="*/ 1543377 h 2058221"/>
                    <a:gd name="connsiteX172" fmla="*/ 1593850 w 2752725"/>
                    <a:gd name="connsiteY172" fmla="*/ 1552902 h 2058221"/>
                    <a:gd name="connsiteX173" fmla="*/ 1584325 w 2752725"/>
                    <a:gd name="connsiteY173" fmla="*/ 1556077 h 2058221"/>
                    <a:gd name="connsiteX174" fmla="*/ 1574800 w 2752725"/>
                    <a:gd name="connsiteY174" fmla="*/ 1562427 h 2058221"/>
                    <a:gd name="connsiteX175" fmla="*/ 1565275 w 2752725"/>
                    <a:gd name="connsiteY175" fmla="*/ 1565602 h 2058221"/>
                    <a:gd name="connsiteX176" fmla="*/ 1555750 w 2752725"/>
                    <a:gd name="connsiteY176" fmla="*/ 1571952 h 2058221"/>
                    <a:gd name="connsiteX177" fmla="*/ 1546225 w 2752725"/>
                    <a:gd name="connsiteY177" fmla="*/ 1581477 h 2058221"/>
                    <a:gd name="connsiteX178" fmla="*/ 1514475 w 2752725"/>
                    <a:gd name="connsiteY178" fmla="*/ 1591002 h 2058221"/>
                    <a:gd name="connsiteX179" fmla="*/ 1504950 w 2752725"/>
                    <a:gd name="connsiteY179" fmla="*/ 1594177 h 2058221"/>
                    <a:gd name="connsiteX180" fmla="*/ 1489075 w 2752725"/>
                    <a:gd name="connsiteY180" fmla="*/ 1603702 h 2058221"/>
                    <a:gd name="connsiteX181" fmla="*/ 1479550 w 2752725"/>
                    <a:gd name="connsiteY181" fmla="*/ 1606877 h 2058221"/>
                    <a:gd name="connsiteX182" fmla="*/ 1470025 w 2752725"/>
                    <a:gd name="connsiteY182" fmla="*/ 1613227 h 2058221"/>
                    <a:gd name="connsiteX183" fmla="*/ 1454150 w 2752725"/>
                    <a:gd name="connsiteY183" fmla="*/ 1616402 h 2058221"/>
                    <a:gd name="connsiteX184" fmla="*/ 1425575 w 2752725"/>
                    <a:gd name="connsiteY184" fmla="*/ 1632277 h 2058221"/>
                    <a:gd name="connsiteX185" fmla="*/ 1416050 w 2752725"/>
                    <a:gd name="connsiteY185" fmla="*/ 1641802 h 2058221"/>
                    <a:gd name="connsiteX186" fmla="*/ 1406525 w 2752725"/>
                    <a:gd name="connsiteY186" fmla="*/ 1644977 h 2058221"/>
                    <a:gd name="connsiteX187" fmla="*/ 1403350 w 2752725"/>
                    <a:gd name="connsiteY187" fmla="*/ 1654502 h 2058221"/>
                    <a:gd name="connsiteX188" fmla="*/ 1406525 w 2752725"/>
                    <a:gd name="connsiteY188" fmla="*/ 1679902 h 2058221"/>
                    <a:gd name="connsiteX189" fmla="*/ 1409700 w 2752725"/>
                    <a:gd name="connsiteY189" fmla="*/ 1689427 h 2058221"/>
                    <a:gd name="connsiteX190" fmla="*/ 1403350 w 2752725"/>
                    <a:gd name="connsiteY190" fmla="*/ 1749752 h 2058221"/>
                    <a:gd name="connsiteX191" fmla="*/ 1387475 w 2752725"/>
                    <a:gd name="connsiteY191" fmla="*/ 1765627 h 2058221"/>
                    <a:gd name="connsiteX192" fmla="*/ 1368425 w 2752725"/>
                    <a:gd name="connsiteY192" fmla="*/ 1784677 h 2058221"/>
                    <a:gd name="connsiteX193" fmla="*/ 1346200 w 2752725"/>
                    <a:gd name="connsiteY193" fmla="*/ 1816427 h 2058221"/>
                    <a:gd name="connsiteX194" fmla="*/ 1343025 w 2752725"/>
                    <a:gd name="connsiteY194" fmla="*/ 1832302 h 2058221"/>
                    <a:gd name="connsiteX195" fmla="*/ 1323975 w 2752725"/>
                    <a:gd name="connsiteY195" fmla="*/ 1851352 h 2058221"/>
                    <a:gd name="connsiteX196" fmla="*/ 1314450 w 2752725"/>
                    <a:gd name="connsiteY196" fmla="*/ 1860877 h 2058221"/>
                    <a:gd name="connsiteX197" fmla="*/ 1308100 w 2752725"/>
                    <a:gd name="connsiteY197" fmla="*/ 1873577 h 2058221"/>
                    <a:gd name="connsiteX198" fmla="*/ 1295400 w 2752725"/>
                    <a:gd name="connsiteY198" fmla="*/ 1879927 h 2058221"/>
                    <a:gd name="connsiteX199" fmla="*/ 1276350 w 2752725"/>
                    <a:gd name="connsiteY199" fmla="*/ 1892627 h 2058221"/>
                    <a:gd name="connsiteX200" fmla="*/ 1273175 w 2752725"/>
                    <a:gd name="connsiteY200" fmla="*/ 1902152 h 2058221"/>
                    <a:gd name="connsiteX201" fmla="*/ 1250950 w 2752725"/>
                    <a:gd name="connsiteY201" fmla="*/ 1918027 h 2058221"/>
                    <a:gd name="connsiteX202" fmla="*/ 1238250 w 2752725"/>
                    <a:gd name="connsiteY202" fmla="*/ 1921202 h 2058221"/>
                    <a:gd name="connsiteX203" fmla="*/ 1231900 w 2752725"/>
                    <a:gd name="connsiteY203" fmla="*/ 1930727 h 2058221"/>
                    <a:gd name="connsiteX204" fmla="*/ 1228725 w 2752725"/>
                    <a:gd name="connsiteY204" fmla="*/ 1940252 h 2058221"/>
                    <a:gd name="connsiteX205" fmla="*/ 1209675 w 2752725"/>
                    <a:gd name="connsiteY205" fmla="*/ 1952952 h 2058221"/>
                    <a:gd name="connsiteX206" fmla="*/ 1196975 w 2752725"/>
                    <a:gd name="connsiteY206" fmla="*/ 1962477 h 2058221"/>
                    <a:gd name="connsiteX207" fmla="*/ 1187450 w 2752725"/>
                    <a:gd name="connsiteY207" fmla="*/ 1972002 h 2058221"/>
                    <a:gd name="connsiteX208" fmla="*/ 1146175 w 2752725"/>
                    <a:gd name="connsiteY208" fmla="*/ 1978352 h 2058221"/>
                    <a:gd name="connsiteX209" fmla="*/ 1111250 w 2752725"/>
                    <a:gd name="connsiteY209" fmla="*/ 1987877 h 2058221"/>
                    <a:gd name="connsiteX210" fmla="*/ 1092200 w 2752725"/>
                    <a:gd name="connsiteY210" fmla="*/ 1981527 h 2058221"/>
                    <a:gd name="connsiteX211" fmla="*/ 1069975 w 2752725"/>
                    <a:gd name="connsiteY211" fmla="*/ 1978352 h 2058221"/>
                    <a:gd name="connsiteX212" fmla="*/ 1060450 w 2752725"/>
                    <a:gd name="connsiteY212" fmla="*/ 1972002 h 2058221"/>
                    <a:gd name="connsiteX213" fmla="*/ 1047750 w 2752725"/>
                    <a:gd name="connsiteY213" fmla="*/ 1965652 h 2058221"/>
                    <a:gd name="connsiteX214" fmla="*/ 1022350 w 2752725"/>
                    <a:gd name="connsiteY214" fmla="*/ 1968827 h 2058221"/>
                    <a:gd name="connsiteX215" fmla="*/ 1025525 w 2752725"/>
                    <a:gd name="connsiteY215" fmla="*/ 1997402 h 2058221"/>
                    <a:gd name="connsiteX216" fmla="*/ 1016000 w 2752725"/>
                    <a:gd name="connsiteY216" fmla="*/ 2035502 h 2058221"/>
                    <a:gd name="connsiteX217" fmla="*/ 1006475 w 2752725"/>
                    <a:gd name="connsiteY217" fmla="*/ 2041852 h 2058221"/>
                    <a:gd name="connsiteX218" fmla="*/ 977900 w 2752725"/>
                    <a:gd name="connsiteY218" fmla="*/ 2032327 h 2058221"/>
                    <a:gd name="connsiteX219" fmla="*/ 962025 w 2752725"/>
                    <a:gd name="connsiteY219" fmla="*/ 2029152 h 2058221"/>
                    <a:gd name="connsiteX220" fmla="*/ 952500 w 2752725"/>
                    <a:gd name="connsiteY220" fmla="*/ 2025977 h 2058221"/>
                    <a:gd name="connsiteX221" fmla="*/ 847725 w 2752725"/>
                    <a:gd name="connsiteY221" fmla="*/ 2022802 h 2058221"/>
                    <a:gd name="connsiteX222" fmla="*/ 825500 w 2752725"/>
                    <a:gd name="connsiteY222" fmla="*/ 2010102 h 2058221"/>
                    <a:gd name="connsiteX223" fmla="*/ 809625 w 2752725"/>
                    <a:gd name="connsiteY223" fmla="*/ 2006927 h 2058221"/>
                    <a:gd name="connsiteX224" fmla="*/ 790575 w 2752725"/>
                    <a:gd name="connsiteY224" fmla="*/ 2045027 h 2058221"/>
                    <a:gd name="connsiteX225" fmla="*/ 758825 w 2752725"/>
                    <a:gd name="connsiteY225" fmla="*/ 2054552 h 2058221"/>
                    <a:gd name="connsiteX226" fmla="*/ 733425 w 2752725"/>
                    <a:gd name="connsiteY226" fmla="*/ 2045027 h 2058221"/>
                    <a:gd name="connsiteX227" fmla="*/ 692150 w 2752725"/>
                    <a:gd name="connsiteY227" fmla="*/ 2038677 h 2058221"/>
                    <a:gd name="connsiteX228" fmla="*/ 663575 w 2752725"/>
                    <a:gd name="connsiteY228" fmla="*/ 2054552 h 2058221"/>
                    <a:gd name="connsiteX229" fmla="*/ 612775 w 2752725"/>
                    <a:gd name="connsiteY229" fmla="*/ 2041852 h 2058221"/>
                    <a:gd name="connsiteX230" fmla="*/ 577850 w 2752725"/>
                    <a:gd name="connsiteY230" fmla="*/ 2025977 h 2058221"/>
                    <a:gd name="connsiteX231" fmla="*/ 546100 w 2752725"/>
                    <a:gd name="connsiteY231" fmla="*/ 2029152 h 2058221"/>
                    <a:gd name="connsiteX232" fmla="*/ 517525 w 2752725"/>
                    <a:gd name="connsiteY232" fmla="*/ 2025977 h 2058221"/>
                    <a:gd name="connsiteX233" fmla="*/ 504825 w 2752725"/>
                    <a:gd name="connsiteY233" fmla="*/ 2006927 h 2058221"/>
                    <a:gd name="connsiteX234" fmla="*/ 479425 w 2752725"/>
                    <a:gd name="connsiteY234" fmla="*/ 2010102 h 2058221"/>
                    <a:gd name="connsiteX235" fmla="*/ 438150 w 2752725"/>
                    <a:gd name="connsiteY235" fmla="*/ 2000577 h 2058221"/>
                    <a:gd name="connsiteX236" fmla="*/ 428625 w 2752725"/>
                    <a:gd name="connsiteY236" fmla="*/ 2006927 h 2058221"/>
                    <a:gd name="connsiteX237" fmla="*/ 400050 w 2752725"/>
                    <a:gd name="connsiteY237" fmla="*/ 2003752 h 2058221"/>
                    <a:gd name="connsiteX238" fmla="*/ 387350 w 2752725"/>
                    <a:gd name="connsiteY238" fmla="*/ 2016452 h 2058221"/>
                    <a:gd name="connsiteX239" fmla="*/ 355600 w 2752725"/>
                    <a:gd name="connsiteY239" fmla="*/ 1984702 h 2058221"/>
                    <a:gd name="connsiteX240" fmla="*/ 333375 w 2752725"/>
                    <a:gd name="connsiteY240" fmla="*/ 1975177 h 2058221"/>
                    <a:gd name="connsiteX241" fmla="*/ 307975 w 2752725"/>
                    <a:gd name="connsiteY241" fmla="*/ 1962477 h 2058221"/>
                    <a:gd name="connsiteX242" fmla="*/ 288925 w 2752725"/>
                    <a:gd name="connsiteY242" fmla="*/ 1943427 h 2058221"/>
                    <a:gd name="connsiteX243" fmla="*/ 285750 w 2752725"/>
                    <a:gd name="connsiteY243" fmla="*/ 1908502 h 2058221"/>
                    <a:gd name="connsiteX244" fmla="*/ 254000 w 2752725"/>
                    <a:gd name="connsiteY244" fmla="*/ 1867227 h 2058221"/>
                    <a:gd name="connsiteX245" fmla="*/ 231775 w 2752725"/>
                    <a:gd name="connsiteY245" fmla="*/ 1841827 h 2058221"/>
                    <a:gd name="connsiteX246" fmla="*/ 206375 w 2752725"/>
                    <a:gd name="connsiteY246" fmla="*/ 1822777 h 2058221"/>
                    <a:gd name="connsiteX247" fmla="*/ 203200 w 2752725"/>
                    <a:gd name="connsiteY247" fmla="*/ 1816427 h 2058221"/>
                    <a:gd name="connsiteX248" fmla="*/ 180975 w 2752725"/>
                    <a:gd name="connsiteY248" fmla="*/ 1784677 h 2058221"/>
                    <a:gd name="connsiteX249" fmla="*/ 155575 w 2752725"/>
                    <a:gd name="connsiteY249" fmla="*/ 1768802 h 2058221"/>
                    <a:gd name="connsiteX250" fmla="*/ 120650 w 2752725"/>
                    <a:gd name="connsiteY250" fmla="*/ 1730702 h 2058221"/>
                    <a:gd name="connsiteX251" fmla="*/ 107950 w 2752725"/>
                    <a:gd name="connsiteY251" fmla="*/ 1714827 h 2058221"/>
                    <a:gd name="connsiteX252" fmla="*/ 60325 w 2752725"/>
                    <a:gd name="connsiteY252" fmla="*/ 1679902 h 2058221"/>
                    <a:gd name="connsiteX253" fmla="*/ 44450 w 2752725"/>
                    <a:gd name="connsiteY253" fmla="*/ 1660852 h 2058221"/>
                    <a:gd name="connsiteX254" fmla="*/ 44450 w 2752725"/>
                    <a:gd name="connsiteY254" fmla="*/ 1635452 h 2058221"/>
                    <a:gd name="connsiteX255" fmla="*/ 3175 w 2752725"/>
                    <a:gd name="connsiteY255" fmla="*/ 1625927 h 2058221"/>
                    <a:gd name="connsiteX256" fmla="*/ 12700 w 2752725"/>
                    <a:gd name="connsiteY256" fmla="*/ 1578302 h 2058221"/>
                    <a:gd name="connsiteX257" fmla="*/ 25400 w 2752725"/>
                    <a:gd name="connsiteY257" fmla="*/ 1559252 h 2058221"/>
                    <a:gd name="connsiteX258" fmla="*/ 19050 w 2752725"/>
                    <a:gd name="connsiteY258" fmla="*/ 1546552 h 2058221"/>
                    <a:gd name="connsiteX259" fmla="*/ 12700 w 2752725"/>
                    <a:gd name="connsiteY259" fmla="*/ 1537027 h 2058221"/>
                    <a:gd name="connsiteX260" fmla="*/ 22225 w 2752725"/>
                    <a:gd name="connsiteY260" fmla="*/ 1502102 h 2058221"/>
                    <a:gd name="connsiteX261" fmla="*/ 9525 w 2752725"/>
                    <a:gd name="connsiteY261" fmla="*/ 1432252 h 2058221"/>
                    <a:gd name="connsiteX262" fmla="*/ 12700 w 2752725"/>
                    <a:gd name="connsiteY262" fmla="*/ 1403677 h 2058221"/>
                    <a:gd name="connsiteX263" fmla="*/ 15875 w 2752725"/>
                    <a:gd name="connsiteY263" fmla="*/ 1390977 h 2058221"/>
                    <a:gd name="connsiteX264" fmla="*/ 22225 w 2752725"/>
                    <a:gd name="connsiteY264" fmla="*/ 1352877 h 2058221"/>
                    <a:gd name="connsiteX265" fmla="*/ 28575 w 2752725"/>
                    <a:gd name="connsiteY265" fmla="*/ 1343352 h 2058221"/>
                    <a:gd name="connsiteX266" fmla="*/ 34925 w 2752725"/>
                    <a:gd name="connsiteY266" fmla="*/ 1330652 h 2058221"/>
                    <a:gd name="connsiteX267" fmla="*/ 31750 w 2752725"/>
                    <a:gd name="connsiteY267" fmla="*/ 1314777 h 2058221"/>
                    <a:gd name="connsiteX268" fmla="*/ 28575 w 2752725"/>
                    <a:gd name="connsiteY268" fmla="*/ 1305252 h 2058221"/>
                    <a:gd name="connsiteX269" fmla="*/ 19050 w 2752725"/>
                    <a:gd name="connsiteY269" fmla="*/ 1302077 h 2058221"/>
                    <a:gd name="connsiteX270" fmla="*/ 44450 w 2752725"/>
                    <a:gd name="connsiteY270" fmla="*/ 1302077 h 2058221"/>
                    <a:gd name="connsiteX271" fmla="*/ 44450 w 2752725"/>
                    <a:gd name="connsiteY271" fmla="*/ 1302077 h 2058221"/>
                    <a:gd name="connsiteX0" fmla="*/ 0 w 2752725"/>
                    <a:gd name="connsiteY0" fmla="*/ 1337002 h 2058221"/>
                    <a:gd name="connsiteX1" fmla="*/ 660400 w 2752725"/>
                    <a:gd name="connsiteY1" fmla="*/ 174952 h 2058221"/>
                    <a:gd name="connsiteX2" fmla="*/ 1155700 w 2752725"/>
                    <a:gd name="connsiteY2" fmla="*/ 117802 h 2058221"/>
                    <a:gd name="connsiteX3" fmla="*/ 1130300 w 2752725"/>
                    <a:gd name="connsiteY3" fmla="*/ 108277 h 2058221"/>
                    <a:gd name="connsiteX4" fmla="*/ 1117600 w 2752725"/>
                    <a:gd name="connsiteY4" fmla="*/ 105102 h 2058221"/>
                    <a:gd name="connsiteX5" fmla="*/ 1127125 w 2752725"/>
                    <a:gd name="connsiteY5" fmla="*/ 101927 h 2058221"/>
                    <a:gd name="connsiteX6" fmla="*/ 1136650 w 2752725"/>
                    <a:gd name="connsiteY6" fmla="*/ 95577 h 2058221"/>
                    <a:gd name="connsiteX7" fmla="*/ 1152525 w 2752725"/>
                    <a:gd name="connsiteY7" fmla="*/ 79702 h 2058221"/>
                    <a:gd name="connsiteX8" fmla="*/ 1158875 w 2752725"/>
                    <a:gd name="connsiteY8" fmla="*/ 70177 h 2058221"/>
                    <a:gd name="connsiteX9" fmla="*/ 1162050 w 2752725"/>
                    <a:gd name="connsiteY9" fmla="*/ 54302 h 2058221"/>
                    <a:gd name="connsiteX10" fmla="*/ 1187450 w 2752725"/>
                    <a:gd name="connsiteY10" fmla="*/ 32077 h 2058221"/>
                    <a:gd name="connsiteX11" fmla="*/ 1196975 w 2752725"/>
                    <a:gd name="connsiteY11" fmla="*/ 22552 h 2058221"/>
                    <a:gd name="connsiteX12" fmla="*/ 1200150 w 2752725"/>
                    <a:gd name="connsiteY12" fmla="*/ 13027 h 2058221"/>
                    <a:gd name="connsiteX13" fmla="*/ 1203325 w 2752725"/>
                    <a:gd name="connsiteY13" fmla="*/ 327 h 2058221"/>
                    <a:gd name="connsiteX14" fmla="*/ 1222375 w 2752725"/>
                    <a:gd name="connsiteY14" fmla="*/ 6677 h 2058221"/>
                    <a:gd name="connsiteX15" fmla="*/ 1238250 w 2752725"/>
                    <a:gd name="connsiteY15" fmla="*/ 9852 h 2058221"/>
                    <a:gd name="connsiteX16" fmla="*/ 1247775 w 2752725"/>
                    <a:gd name="connsiteY16" fmla="*/ 13027 h 2058221"/>
                    <a:gd name="connsiteX17" fmla="*/ 1270000 w 2752725"/>
                    <a:gd name="connsiteY17" fmla="*/ 16202 h 2058221"/>
                    <a:gd name="connsiteX18" fmla="*/ 1298575 w 2752725"/>
                    <a:gd name="connsiteY18" fmla="*/ 22552 h 2058221"/>
                    <a:gd name="connsiteX19" fmla="*/ 1308100 w 2752725"/>
                    <a:gd name="connsiteY19" fmla="*/ 28902 h 2058221"/>
                    <a:gd name="connsiteX20" fmla="*/ 1323975 w 2752725"/>
                    <a:gd name="connsiteY20" fmla="*/ 32077 h 2058221"/>
                    <a:gd name="connsiteX21" fmla="*/ 1343025 w 2752725"/>
                    <a:gd name="connsiteY21" fmla="*/ 38427 h 2058221"/>
                    <a:gd name="connsiteX22" fmla="*/ 1358900 w 2752725"/>
                    <a:gd name="connsiteY22" fmla="*/ 44777 h 2058221"/>
                    <a:gd name="connsiteX23" fmla="*/ 1368425 w 2752725"/>
                    <a:gd name="connsiteY23" fmla="*/ 51127 h 2058221"/>
                    <a:gd name="connsiteX24" fmla="*/ 1381125 w 2752725"/>
                    <a:gd name="connsiteY24" fmla="*/ 54302 h 2058221"/>
                    <a:gd name="connsiteX25" fmla="*/ 1390650 w 2752725"/>
                    <a:gd name="connsiteY25" fmla="*/ 57477 h 2058221"/>
                    <a:gd name="connsiteX26" fmla="*/ 1419225 w 2752725"/>
                    <a:gd name="connsiteY26" fmla="*/ 70177 h 2058221"/>
                    <a:gd name="connsiteX27" fmla="*/ 1438275 w 2752725"/>
                    <a:gd name="connsiteY27" fmla="*/ 73352 h 2058221"/>
                    <a:gd name="connsiteX28" fmla="*/ 1463675 w 2752725"/>
                    <a:gd name="connsiteY28" fmla="*/ 89227 h 2058221"/>
                    <a:gd name="connsiteX29" fmla="*/ 1473200 w 2752725"/>
                    <a:gd name="connsiteY29" fmla="*/ 92402 h 2058221"/>
                    <a:gd name="connsiteX30" fmla="*/ 1482725 w 2752725"/>
                    <a:gd name="connsiteY30" fmla="*/ 98752 h 2058221"/>
                    <a:gd name="connsiteX31" fmla="*/ 1495425 w 2752725"/>
                    <a:gd name="connsiteY31" fmla="*/ 101927 h 2058221"/>
                    <a:gd name="connsiteX32" fmla="*/ 1511300 w 2752725"/>
                    <a:gd name="connsiteY32" fmla="*/ 108277 h 2058221"/>
                    <a:gd name="connsiteX33" fmla="*/ 1524000 w 2752725"/>
                    <a:gd name="connsiteY33" fmla="*/ 114627 h 2058221"/>
                    <a:gd name="connsiteX34" fmla="*/ 1549400 w 2752725"/>
                    <a:gd name="connsiteY34" fmla="*/ 120977 h 2058221"/>
                    <a:gd name="connsiteX35" fmla="*/ 1565275 w 2752725"/>
                    <a:gd name="connsiteY35" fmla="*/ 127327 h 2058221"/>
                    <a:gd name="connsiteX36" fmla="*/ 1577975 w 2752725"/>
                    <a:gd name="connsiteY36" fmla="*/ 133677 h 2058221"/>
                    <a:gd name="connsiteX37" fmla="*/ 1590675 w 2752725"/>
                    <a:gd name="connsiteY37" fmla="*/ 136852 h 2058221"/>
                    <a:gd name="connsiteX38" fmla="*/ 1619250 w 2752725"/>
                    <a:gd name="connsiteY38" fmla="*/ 146377 h 2058221"/>
                    <a:gd name="connsiteX39" fmla="*/ 1647825 w 2752725"/>
                    <a:gd name="connsiteY39" fmla="*/ 162252 h 2058221"/>
                    <a:gd name="connsiteX40" fmla="*/ 1682750 w 2752725"/>
                    <a:gd name="connsiteY40" fmla="*/ 174952 h 2058221"/>
                    <a:gd name="connsiteX41" fmla="*/ 1711325 w 2752725"/>
                    <a:gd name="connsiteY41" fmla="*/ 184477 h 2058221"/>
                    <a:gd name="connsiteX42" fmla="*/ 1739900 w 2752725"/>
                    <a:gd name="connsiteY42" fmla="*/ 194002 h 2058221"/>
                    <a:gd name="connsiteX43" fmla="*/ 1752600 w 2752725"/>
                    <a:gd name="connsiteY43" fmla="*/ 197177 h 2058221"/>
                    <a:gd name="connsiteX44" fmla="*/ 1787525 w 2752725"/>
                    <a:gd name="connsiteY44" fmla="*/ 206702 h 2058221"/>
                    <a:gd name="connsiteX45" fmla="*/ 1800225 w 2752725"/>
                    <a:gd name="connsiteY45" fmla="*/ 213052 h 2058221"/>
                    <a:gd name="connsiteX46" fmla="*/ 1822450 w 2752725"/>
                    <a:gd name="connsiteY46" fmla="*/ 216227 h 2058221"/>
                    <a:gd name="connsiteX47" fmla="*/ 1863725 w 2752725"/>
                    <a:gd name="connsiteY47" fmla="*/ 225752 h 2058221"/>
                    <a:gd name="connsiteX48" fmla="*/ 1882775 w 2752725"/>
                    <a:gd name="connsiteY48" fmla="*/ 232102 h 2058221"/>
                    <a:gd name="connsiteX49" fmla="*/ 1901825 w 2752725"/>
                    <a:gd name="connsiteY49" fmla="*/ 235277 h 2058221"/>
                    <a:gd name="connsiteX50" fmla="*/ 1936750 w 2752725"/>
                    <a:gd name="connsiteY50" fmla="*/ 244802 h 2058221"/>
                    <a:gd name="connsiteX51" fmla="*/ 1949450 w 2752725"/>
                    <a:gd name="connsiteY51" fmla="*/ 251152 h 2058221"/>
                    <a:gd name="connsiteX52" fmla="*/ 1965325 w 2752725"/>
                    <a:gd name="connsiteY52" fmla="*/ 254327 h 2058221"/>
                    <a:gd name="connsiteX53" fmla="*/ 1978025 w 2752725"/>
                    <a:gd name="connsiteY53" fmla="*/ 263852 h 2058221"/>
                    <a:gd name="connsiteX54" fmla="*/ 1997075 w 2752725"/>
                    <a:gd name="connsiteY54" fmla="*/ 270202 h 2058221"/>
                    <a:gd name="connsiteX55" fmla="*/ 2009775 w 2752725"/>
                    <a:gd name="connsiteY55" fmla="*/ 276552 h 2058221"/>
                    <a:gd name="connsiteX56" fmla="*/ 2019300 w 2752725"/>
                    <a:gd name="connsiteY56" fmla="*/ 279727 h 2058221"/>
                    <a:gd name="connsiteX57" fmla="*/ 2047875 w 2752725"/>
                    <a:gd name="connsiteY57" fmla="*/ 301952 h 2058221"/>
                    <a:gd name="connsiteX58" fmla="*/ 2057400 w 2752725"/>
                    <a:gd name="connsiteY58" fmla="*/ 317827 h 2058221"/>
                    <a:gd name="connsiteX59" fmla="*/ 2060575 w 2752725"/>
                    <a:gd name="connsiteY59" fmla="*/ 327352 h 2058221"/>
                    <a:gd name="connsiteX60" fmla="*/ 2079625 w 2752725"/>
                    <a:gd name="connsiteY60" fmla="*/ 352752 h 2058221"/>
                    <a:gd name="connsiteX61" fmla="*/ 2089150 w 2752725"/>
                    <a:gd name="connsiteY61" fmla="*/ 371802 h 2058221"/>
                    <a:gd name="connsiteX62" fmla="*/ 2098675 w 2752725"/>
                    <a:gd name="connsiteY62" fmla="*/ 374977 h 2058221"/>
                    <a:gd name="connsiteX63" fmla="*/ 2108200 w 2752725"/>
                    <a:gd name="connsiteY63" fmla="*/ 381327 h 2058221"/>
                    <a:gd name="connsiteX64" fmla="*/ 2133600 w 2752725"/>
                    <a:gd name="connsiteY64" fmla="*/ 387677 h 2058221"/>
                    <a:gd name="connsiteX65" fmla="*/ 2159000 w 2752725"/>
                    <a:gd name="connsiteY65" fmla="*/ 403552 h 2058221"/>
                    <a:gd name="connsiteX66" fmla="*/ 2181225 w 2752725"/>
                    <a:gd name="connsiteY66" fmla="*/ 409902 h 2058221"/>
                    <a:gd name="connsiteX67" fmla="*/ 2203450 w 2752725"/>
                    <a:gd name="connsiteY67" fmla="*/ 416252 h 2058221"/>
                    <a:gd name="connsiteX68" fmla="*/ 2225675 w 2752725"/>
                    <a:gd name="connsiteY68" fmla="*/ 422602 h 2058221"/>
                    <a:gd name="connsiteX69" fmla="*/ 2235200 w 2752725"/>
                    <a:gd name="connsiteY69" fmla="*/ 432127 h 2058221"/>
                    <a:gd name="connsiteX70" fmla="*/ 2273300 w 2752725"/>
                    <a:gd name="connsiteY70" fmla="*/ 441652 h 2058221"/>
                    <a:gd name="connsiteX71" fmla="*/ 2282825 w 2752725"/>
                    <a:gd name="connsiteY71" fmla="*/ 448002 h 2058221"/>
                    <a:gd name="connsiteX72" fmla="*/ 2286000 w 2752725"/>
                    <a:gd name="connsiteY72" fmla="*/ 457527 h 2058221"/>
                    <a:gd name="connsiteX73" fmla="*/ 2292350 w 2752725"/>
                    <a:gd name="connsiteY73" fmla="*/ 467052 h 2058221"/>
                    <a:gd name="connsiteX74" fmla="*/ 2311400 w 2752725"/>
                    <a:gd name="connsiteY74" fmla="*/ 482927 h 2058221"/>
                    <a:gd name="connsiteX75" fmla="*/ 2336800 w 2752725"/>
                    <a:gd name="connsiteY75" fmla="*/ 495627 h 2058221"/>
                    <a:gd name="connsiteX76" fmla="*/ 2349500 w 2752725"/>
                    <a:gd name="connsiteY76" fmla="*/ 498802 h 2058221"/>
                    <a:gd name="connsiteX77" fmla="*/ 2362200 w 2752725"/>
                    <a:gd name="connsiteY77" fmla="*/ 511502 h 2058221"/>
                    <a:gd name="connsiteX78" fmla="*/ 2381250 w 2752725"/>
                    <a:gd name="connsiteY78" fmla="*/ 524202 h 2058221"/>
                    <a:gd name="connsiteX79" fmla="*/ 2390775 w 2752725"/>
                    <a:gd name="connsiteY79" fmla="*/ 530552 h 2058221"/>
                    <a:gd name="connsiteX80" fmla="*/ 2406650 w 2752725"/>
                    <a:gd name="connsiteY80" fmla="*/ 533727 h 2058221"/>
                    <a:gd name="connsiteX81" fmla="*/ 2441575 w 2752725"/>
                    <a:gd name="connsiteY81" fmla="*/ 540077 h 2058221"/>
                    <a:gd name="connsiteX82" fmla="*/ 2460625 w 2752725"/>
                    <a:gd name="connsiteY82" fmla="*/ 546427 h 2058221"/>
                    <a:gd name="connsiteX83" fmla="*/ 2482850 w 2752725"/>
                    <a:gd name="connsiteY83" fmla="*/ 555952 h 2058221"/>
                    <a:gd name="connsiteX84" fmla="*/ 2492375 w 2752725"/>
                    <a:gd name="connsiteY84" fmla="*/ 565477 h 2058221"/>
                    <a:gd name="connsiteX85" fmla="*/ 2501900 w 2752725"/>
                    <a:gd name="connsiteY85" fmla="*/ 571827 h 2058221"/>
                    <a:gd name="connsiteX86" fmla="*/ 2530475 w 2752725"/>
                    <a:gd name="connsiteY86" fmla="*/ 590877 h 2058221"/>
                    <a:gd name="connsiteX87" fmla="*/ 2546350 w 2752725"/>
                    <a:gd name="connsiteY87" fmla="*/ 603577 h 2058221"/>
                    <a:gd name="connsiteX88" fmla="*/ 2568575 w 2752725"/>
                    <a:gd name="connsiteY88" fmla="*/ 619452 h 2058221"/>
                    <a:gd name="connsiteX89" fmla="*/ 2578100 w 2752725"/>
                    <a:gd name="connsiteY89" fmla="*/ 628977 h 2058221"/>
                    <a:gd name="connsiteX90" fmla="*/ 2590800 w 2752725"/>
                    <a:gd name="connsiteY90" fmla="*/ 635327 h 2058221"/>
                    <a:gd name="connsiteX91" fmla="*/ 2597150 w 2752725"/>
                    <a:gd name="connsiteY91" fmla="*/ 644852 h 2058221"/>
                    <a:gd name="connsiteX92" fmla="*/ 2606675 w 2752725"/>
                    <a:gd name="connsiteY92" fmla="*/ 648027 h 2058221"/>
                    <a:gd name="connsiteX93" fmla="*/ 2616200 w 2752725"/>
                    <a:gd name="connsiteY93" fmla="*/ 654377 h 2058221"/>
                    <a:gd name="connsiteX94" fmla="*/ 2625725 w 2752725"/>
                    <a:gd name="connsiteY94" fmla="*/ 657552 h 2058221"/>
                    <a:gd name="connsiteX95" fmla="*/ 2647950 w 2752725"/>
                    <a:gd name="connsiteY95" fmla="*/ 673427 h 2058221"/>
                    <a:gd name="connsiteX96" fmla="*/ 2670175 w 2752725"/>
                    <a:gd name="connsiteY96" fmla="*/ 702002 h 2058221"/>
                    <a:gd name="connsiteX97" fmla="*/ 2695575 w 2752725"/>
                    <a:gd name="connsiteY97" fmla="*/ 717877 h 2058221"/>
                    <a:gd name="connsiteX98" fmla="*/ 2717800 w 2752725"/>
                    <a:gd name="connsiteY98" fmla="*/ 736927 h 2058221"/>
                    <a:gd name="connsiteX99" fmla="*/ 2733675 w 2752725"/>
                    <a:gd name="connsiteY99" fmla="*/ 755977 h 2058221"/>
                    <a:gd name="connsiteX100" fmla="*/ 2743200 w 2752725"/>
                    <a:gd name="connsiteY100" fmla="*/ 762327 h 2058221"/>
                    <a:gd name="connsiteX101" fmla="*/ 2749550 w 2752725"/>
                    <a:gd name="connsiteY101" fmla="*/ 771852 h 2058221"/>
                    <a:gd name="connsiteX102" fmla="*/ 2752725 w 2752725"/>
                    <a:gd name="connsiteY102" fmla="*/ 787727 h 2058221"/>
                    <a:gd name="connsiteX103" fmla="*/ 2743200 w 2752725"/>
                    <a:gd name="connsiteY103" fmla="*/ 851227 h 2058221"/>
                    <a:gd name="connsiteX104" fmla="*/ 2740025 w 2752725"/>
                    <a:gd name="connsiteY104" fmla="*/ 860752 h 2058221"/>
                    <a:gd name="connsiteX105" fmla="*/ 2736850 w 2752725"/>
                    <a:gd name="connsiteY105" fmla="*/ 870277 h 2058221"/>
                    <a:gd name="connsiteX106" fmla="*/ 2705100 w 2752725"/>
                    <a:gd name="connsiteY106" fmla="*/ 889327 h 2058221"/>
                    <a:gd name="connsiteX107" fmla="*/ 2695575 w 2752725"/>
                    <a:gd name="connsiteY107" fmla="*/ 892502 h 2058221"/>
                    <a:gd name="connsiteX108" fmla="*/ 2673350 w 2752725"/>
                    <a:gd name="connsiteY108" fmla="*/ 911552 h 2058221"/>
                    <a:gd name="connsiteX109" fmla="*/ 2663825 w 2752725"/>
                    <a:gd name="connsiteY109" fmla="*/ 914727 h 2058221"/>
                    <a:gd name="connsiteX110" fmla="*/ 2654300 w 2752725"/>
                    <a:gd name="connsiteY110" fmla="*/ 911552 h 2058221"/>
                    <a:gd name="connsiteX111" fmla="*/ 2632075 w 2752725"/>
                    <a:gd name="connsiteY111" fmla="*/ 914727 h 2058221"/>
                    <a:gd name="connsiteX112" fmla="*/ 2622550 w 2752725"/>
                    <a:gd name="connsiteY112" fmla="*/ 921077 h 2058221"/>
                    <a:gd name="connsiteX113" fmla="*/ 2606675 w 2752725"/>
                    <a:gd name="connsiteY113" fmla="*/ 933777 h 2058221"/>
                    <a:gd name="connsiteX114" fmla="*/ 2600325 w 2752725"/>
                    <a:gd name="connsiteY114" fmla="*/ 943302 h 2058221"/>
                    <a:gd name="connsiteX115" fmla="*/ 2581275 w 2752725"/>
                    <a:gd name="connsiteY115" fmla="*/ 946477 h 2058221"/>
                    <a:gd name="connsiteX116" fmla="*/ 2559050 w 2752725"/>
                    <a:gd name="connsiteY116" fmla="*/ 956002 h 2058221"/>
                    <a:gd name="connsiteX117" fmla="*/ 2549525 w 2752725"/>
                    <a:gd name="connsiteY117" fmla="*/ 959177 h 2058221"/>
                    <a:gd name="connsiteX118" fmla="*/ 2543175 w 2752725"/>
                    <a:gd name="connsiteY118" fmla="*/ 975052 h 2058221"/>
                    <a:gd name="connsiteX119" fmla="*/ 2530475 w 2752725"/>
                    <a:gd name="connsiteY119" fmla="*/ 984577 h 2058221"/>
                    <a:gd name="connsiteX120" fmla="*/ 2520950 w 2752725"/>
                    <a:gd name="connsiteY120" fmla="*/ 994102 h 2058221"/>
                    <a:gd name="connsiteX121" fmla="*/ 2517775 w 2752725"/>
                    <a:gd name="connsiteY121" fmla="*/ 1003627 h 2058221"/>
                    <a:gd name="connsiteX122" fmla="*/ 2508250 w 2752725"/>
                    <a:gd name="connsiteY122" fmla="*/ 1006802 h 2058221"/>
                    <a:gd name="connsiteX123" fmla="*/ 2495550 w 2752725"/>
                    <a:gd name="connsiteY123" fmla="*/ 1016327 h 2058221"/>
                    <a:gd name="connsiteX124" fmla="*/ 2476500 w 2752725"/>
                    <a:gd name="connsiteY124" fmla="*/ 1035377 h 2058221"/>
                    <a:gd name="connsiteX125" fmla="*/ 2435225 w 2752725"/>
                    <a:gd name="connsiteY125" fmla="*/ 1048077 h 2058221"/>
                    <a:gd name="connsiteX126" fmla="*/ 2419350 w 2752725"/>
                    <a:gd name="connsiteY126" fmla="*/ 1067127 h 2058221"/>
                    <a:gd name="connsiteX127" fmla="*/ 2409825 w 2752725"/>
                    <a:gd name="connsiteY127" fmla="*/ 1076652 h 2058221"/>
                    <a:gd name="connsiteX128" fmla="*/ 2390775 w 2752725"/>
                    <a:gd name="connsiteY128" fmla="*/ 1102052 h 2058221"/>
                    <a:gd name="connsiteX129" fmla="*/ 2359025 w 2752725"/>
                    <a:gd name="connsiteY129" fmla="*/ 1117927 h 2058221"/>
                    <a:gd name="connsiteX130" fmla="*/ 2339975 w 2752725"/>
                    <a:gd name="connsiteY130" fmla="*/ 1136977 h 2058221"/>
                    <a:gd name="connsiteX131" fmla="*/ 2311400 w 2752725"/>
                    <a:gd name="connsiteY131" fmla="*/ 1146502 h 2058221"/>
                    <a:gd name="connsiteX132" fmla="*/ 2276475 w 2752725"/>
                    <a:gd name="connsiteY132" fmla="*/ 1156027 h 2058221"/>
                    <a:gd name="connsiteX133" fmla="*/ 2247900 w 2752725"/>
                    <a:gd name="connsiteY133" fmla="*/ 1159202 h 2058221"/>
                    <a:gd name="connsiteX134" fmla="*/ 2228850 w 2752725"/>
                    <a:gd name="connsiteY134" fmla="*/ 1165552 h 2058221"/>
                    <a:gd name="connsiteX135" fmla="*/ 2212975 w 2752725"/>
                    <a:gd name="connsiteY135" fmla="*/ 1168727 h 2058221"/>
                    <a:gd name="connsiteX136" fmla="*/ 2197100 w 2752725"/>
                    <a:gd name="connsiteY136" fmla="*/ 1175077 h 2058221"/>
                    <a:gd name="connsiteX137" fmla="*/ 2178050 w 2752725"/>
                    <a:gd name="connsiteY137" fmla="*/ 1181427 h 2058221"/>
                    <a:gd name="connsiteX138" fmla="*/ 2152650 w 2752725"/>
                    <a:gd name="connsiteY138" fmla="*/ 1194127 h 2058221"/>
                    <a:gd name="connsiteX139" fmla="*/ 2120900 w 2752725"/>
                    <a:gd name="connsiteY139" fmla="*/ 1210002 h 2058221"/>
                    <a:gd name="connsiteX140" fmla="*/ 2111375 w 2752725"/>
                    <a:gd name="connsiteY140" fmla="*/ 1213177 h 2058221"/>
                    <a:gd name="connsiteX141" fmla="*/ 2095500 w 2752725"/>
                    <a:gd name="connsiteY141" fmla="*/ 1229052 h 2058221"/>
                    <a:gd name="connsiteX142" fmla="*/ 2079625 w 2752725"/>
                    <a:gd name="connsiteY142" fmla="*/ 1241752 h 2058221"/>
                    <a:gd name="connsiteX143" fmla="*/ 2070100 w 2752725"/>
                    <a:gd name="connsiteY143" fmla="*/ 1251277 h 2058221"/>
                    <a:gd name="connsiteX144" fmla="*/ 2051050 w 2752725"/>
                    <a:gd name="connsiteY144" fmla="*/ 1257627 h 2058221"/>
                    <a:gd name="connsiteX145" fmla="*/ 2003425 w 2752725"/>
                    <a:gd name="connsiteY145" fmla="*/ 1273502 h 2058221"/>
                    <a:gd name="connsiteX146" fmla="*/ 1978025 w 2752725"/>
                    <a:gd name="connsiteY146" fmla="*/ 1283027 h 2058221"/>
                    <a:gd name="connsiteX147" fmla="*/ 1968500 w 2752725"/>
                    <a:gd name="connsiteY147" fmla="*/ 1289377 h 2058221"/>
                    <a:gd name="connsiteX148" fmla="*/ 1917700 w 2752725"/>
                    <a:gd name="connsiteY148" fmla="*/ 1302077 h 2058221"/>
                    <a:gd name="connsiteX149" fmla="*/ 1898650 w 2752725"/>
                    <a:gd name="connsiteY149" fmla="*/ 1314777 h 2058221"/>
                    <a:gd name="connsiteX150" fmla="*/ 1889125 w 2752725"/>
                    <a:gd name="connsiteY150" fmla="*/ 1324302 h 2058221"/>
                    <a:gd name="connsiteX151" fmla="*/ 1873250 w 2752725"/>
                    <a:gd name="connsiteY151" fmla="*/ 1333827 h 2058221"/>
                    <a:gd name="connsiteX152" fmla="*/ 1863725 w 2752725"/>
                    <a:gd name="connsiteY152" fmla="*/ 1340177 h 2058221"/>
                    <a:gd name="connsiteX153" fmla="*/ 1851025 w 2752725"/>
                    <a:gd name="connsiteY153" fmla="*/ 1362402 h 2058221"/>
                    <a:gd name="connsiteX154" fmla="*/ 1844675 w 2752725"/>
                    <a:gd name="connsiteY154" fmla="*/ 1378277 h 2058221"/>
                    <a:gd name="connsiteX155" fmla="*/ 1841500 w 2752725"/>
                    <a:gd name="connsiteY155" fmla="*/ 1387802 h 2058221"/>
                    <a:gd name="connsiteX156" fmla="*/ 1831975 w 2752725"/>
                    <a:gd name="connsiteY156" fmla="*/ 1394152 h 2058221"/>
                    <a:gd name="connsiteX157" fmla="*/ 1819275 w 2752725"/>
                    <a:gd name="connsiteY157" fmla="*/ 1413202 h 2058221"/>
                    <a:gd name="connsiteX158" fmla="*/ 1812925 w 2752725"/>
                    <a:gd name="connsiteY158" fmla="*/ 1422727 h 2058221"/>
                    <a:gd name="connsiteX159" fmla="*/ 1793875 w 2752725"/>
                    <a:gd name="connsiteY159" fmla="*/ 1435427 h 2058221"/>
                    <a:gd name="connsiteX160" fmla="*/ 1787525 w 2752725"/>
                    <a:gd name="connsiteY160" fmla="*/ 1444952 h 2058221"/>
                    <a:gd name="connsiteX161" fmla="*/ 1778000 w 2752725"/>
                    <a:gd name="connsiteY161" fmla="*/ 1454477 h 2058221"/>
                    <a:gd name="connsiteX162" fmla="*/ 1771650 w 2752725"/>
                    <a:gd name="connsiteY162" fmla="*/ 1467177 h 2058221"/>
                    <a:gd name="connsiteX163" fmla="*/ 1758950 w 2752725"/>
                    <a:gd name="connsiteY163" fmla="*/ 1486227 h 2058221"/>
                    <a:gd name="connsiteX164" fmla="*/ 1752600 w 2752725"/>
                    <a:gd name="connsiteY164" fmla="*/ 1495752 h 2058221"/>
                    <a:gd name="connsiteX165" fmla="*/ 1733550 w 2752725"/>
                    <a:gd name="connsiteY165" fmla="*/ 1514802 h 2058221"/>
                    <a:gd name="connsiteX166" fmla="*/ 1692275 w 2752725"/>
                    <a:gd name="connsiteY166" fmla="*/ 1521152 h 2058221"/>
                    <a:gd name="connsiteX167" fmla="*/ 1679575 w 2752725"/>
                    <a:gd name="connsiteY167" fmla="*/ 1524327 h 2058221"/>
                    <a:gd name="connsiteX168" fmla="*/ 1638300 w 2752725"/>
                    <a:gd name="connsiteY168" fmla="*/ 1527502 h 2058221"/>
                    <a:gd name="connsiteX169" fmla="*/ 1622425 w 2752725"/>
                    <a:gd name="connsiteY169" fmla="*/ 1530677 h 2058221"/>
                    <a:gd name="connsiteX170" fmla="*/ 1612900 w 2752725"/>
                    <a:gd name="connsiteY170" fmla="*/ 1540202 h 2058221"/>
                    <a:gd name="connsiteX171" fmla="*/ 1603375 w 2752725"/>
                    <a:gd name="connsiteY171" fmla="*/ 1543377 h 2058221"/>
                    <a:gd name="connsiteX172" fmla="*/ 1593850 w 2752725"/>
                    <a:gd name="connsiteY172" fmla="*/ 1552902 h 2058221"/>
                    <a:gd name="connsiteX173" fmla="*/ 1584325 w 2752725"/>
                    <a:gd name="connsiteY173" fmla="*/ 1556077 h 2058221"/>
                    <a:gd name="connsiteX174" fmla="*/ 1574800 w 2752725"/>
                    <a:gd name="connsiteY174" fmla="*/ 1562427 h 2058221"/>
                    <a:gd name="connsiteX175" fmla="*/ 1565275 w 2752725"/>
                    <a:gd name="connsiteY175" fmla="*/ 1565602 h 2058221"/>
                    <a:gd name="connsiteX176" fmla="*/ 1555750 w 2752725"/>
                    <a:gd name="connsiteY176" fmla="*/ 1571952 h 2058221"/>
                    <a:gd name="connsiteX177" fmla="*/ 1546225 w 2752725"/>
                    <a:gd name="connsiteY177" fmla="*/ 1581477 h 2058221"/>
                    <a:gd name="connsiteX178" fmla="*/ 1514475 w 2752725"/>
                    <a:gd name="connsiteY178" fmla="*/ 1591002 h 2058221"/>
                    <a:gd name="connsiteX179" fmla="*/ 1504950 w 2752725"/>
                    <a:gd name="connsiteY179" fmla="*/ 1594177 h 2058221"/>
                    <a:gd name="connsiteX180" fmla="*/ 1489075 w 2752725"/>
                    <a:gd name="connsiteY180" fmla="*/ 1603702 h 2058221"/>
                    <a:gd name="connsiteX181" fmla="*/ 1479550 w 2752725"/>
                    <a:gd name="connsiteY181" fmla="*/ 1606877 h 2058221"/>
                    <a:gd name="connsiteX182" fmla="*/ 1470025 w 2752725"/>
                    <a:gd name="connsiteY182" fmla="*/ 1613227 h 2058221"/>
                    <a:gd name="connsiteX183" fmla="*/ 1454150 w 2752725"/>
                    <a:gd name="connsiteY183" fmla="*/ 1616402 h 2058221"/>
                    <a:gd name="connsiteX184" fmla="*/ 1425575 w 2752725"/>
                    <a:gd name="connsiteY184" fmla="*/ 1632277 h 2058221"/>
                    <a:gd name="connsiteX185" fmla="*/ 1416050 w 2752725"/>
                    <a:gd name="connsiteY185" fmla="*/ 1641802 h 2058221"/>
                    <a:gd name="connsiteX186" fmla="*/ 1406525 w 2752725"/>
                    <a:gd name="connsiteY186" fmla="*/ 1644977 h 2058221"/>
                    <a:gd name="connsiteX187" fmla="*/ 1403350 w 2752725"/>
                    <a:gd name="connsiteY187" fmla="*/ 1654502 h 2058221"/>
                    <a:gd name="connsiteX188" fmla="*/ 1406525 w 2752725"/>
                    <a:gd name="connsiteY188" fmla="*/ 1679902 h 2058221"/>
                    <a:gd name="connsiteX189" fmla="*/ 1409700 w 2752725"/>
                    <a:gd name="connsiteY189" fmla="*/ 1689427 h 2058221"/>
                    <a:gd name="connsiteX190" fmla="*/ 1403350 w 2752725"/>
                    <a:gd name="connsiteY190" fmla="*/ 1749752 h 2058221"/>
                    <a:gd name="connsiteX191" fmla="*/ 1387475 w 2752725"/>
                    <a:gd name="connsiteY191" fmla="*/ 1765627 h 2058221"/>
                    <a:gd name="connsiteX192" fmla="*/ 1368425 w 2752725"/>
                    <a:gd name="connsiteY192" fmla="*/ 1784677 h 2058221"/>
                    <a:gd name="connsiteX193" fmla="*/ 1346200 w 2752725"/>
                    <a:gd name="connsiteY193" fmla="*/ 1816427 h 2058221"/>
                    <a:gd name="connsiteX194" fmla="*/ 1343025 w 2752725"/>
                    <a:gd name="connsiteY194" fmla="*/ 1832302 h 2058221"/>
                    <a:gd name="connsiteX195" fmla="*/ 1323975 w 2752725"/>
                    <a:gd name="connsiteY195" fmla="*/ 1851352 h 2058221"/>
                    <a:gd name="connsiteX196" fmla="*/ 1314450 w 2752725"/>
                    <a:gd name="connsiteY196" fmla="*/ 1860877 h 2058221"/>
                    <a:gd name="connsiteX197" fmla="*/ 1308100 w 2752725"/>
                    <a:gd name="connsiteY197" fmla="*/ 1873577 h 2058221"/>
                    <a:gd name="connsiteX198" fmla="*/ 1295400 w 2752725"/>
                    <a:gd name="connsiteY198" fmla="*/ 1879927 h 2058221"/>
                    <a:gd name="connsiteX199" fmla="*/ 1276350 w 2752725"/>
                    <a:gd name="connsiteY199" fmla="*/ 1892627 h 2058221"/>
                    <a:gd name="connsiteX200" fmla="*/ 1273175 w 2752725"/>
                    <a:gd name="connsiteY200" fmla="*/ 1902152 h 2058221"/>
                    <a:gd name="connsiteX201" fmla="*/ 1250950 w 2752725"/>
                    <a:gd name="connsiteY201" fmla="*/ 1918027 h 2058221"/>
                    <a:gd name="connsiteX202" fmla="*/ 1238250 w 2752725"/>
                    <a:gd name="connsiteY202" fmla="*/ 1921202 h 2058221"/>
                    <a:gd name="connsiteX203" fmla="*/ 1231900 w 2752725"/>
                    <a:gd name="connsiteY203" fmla="*/ 1930727 h 2058221"/>
                    <a:gd name="connsiteX204" fmla="*/ 1228725 w 2752725"/>
                    <a:gd name="connsiteY204" fmla="*/ 1940252 h 2058221"/>
                    <a:gd name="connsiteX205" fmla="*/ 1209675 w 2752725"/>
                    <a:gd name="connsiteY205" fmla="*/ 1952952 h 2058221"/>
                    <a:gd name="connsiteX206" fmla="*/ 1196975 w 2752725"/>
                    <a:gd name="connsiteY206" fmla="*/ 1962477 h 2058221"/>
                    <a:gd name="connsiteX207" fmla="*/ 1187450 w 2752725"/>
                    <a:gd name="connsiteY207" fmla="*/ 1972002 h 2058221"/>
                    <a:gd name="connsiteX208" fmla="*/ 1146175 w 2752725"/>
                    <a:gd name="connsiteY208" fmla="*/ 1978352 h 2058221"/>
                    <a:gd name="connsiteX209" fmla="*/ 1111250 w 2752725"/>
                    <a:gd name="connsiteY209" fmla="*/ 1987877 h 2058221"/>
                    <a:gd name="connsiteX210" fmla="*/ 1092200 w 2752725"/>
                    <a:gd name="connsiteY210" fmla="*/ 1981527 h 2058221"/>
                    <a:gd name="connsiteX211" fmla="*/ 1069975 w 2752725"/>
                    <a:gd name="connsiteY211" fmla="*/ 1978352 h 2058221"/>
                    <a:gd name="connsiteX212" fmla="*/ 1060450 w 2752725"/>
                    <a:gd name="connsiteY212" fmla="*/ 1972002 h 2058221"/>
                    <a:gd name="connsiteX213" fmla="*/ 1047750 w 2752725"/>
                    <a:gd name="connsiteY213" fmla="*/ 1965652 h 2058221"/>
                    <a:gd name="connsiteX214" fmla="*/ 1022350 w 2752725"/>
                    <a:gd name="connsiteY214" fmla="*/ 1968827 h 2058221"/>
                    <a:gd name="connsiteX215" fmla="*/ 1025525 w 2752725"/>
                    <a:gd name="connsiteY215" fmla="*/ 1997402 h 2058221"/>
                    <a:gd name="connsiteX216" fmla="*/ 1016000 w 2752725"/>
                    <a:gd name="connsiteY216" fmla="*/ 2035502 h 2058221"/>
                    <a:gd name="connsiteX217" fmla="*/ 1006475 w 2752725"/>
                    <a:gd name="connsiteY217" fmla="*/ 2041852 h 2058221"/>
                    <a:gd name="connsiteX218" fmla="*/ 977900 w 2752725"/>
                    <a:gd name="connsiteY218" fmla="*/ 2032327 h 2058221"/>
                    <a:gd name="connsiteX219" fmla="*/ 962025 w 2752725"/>
                    <a:gd name="connsiteY219" fmla="*/ 2029152 h 2058221"/>
                    <a:gd name="connsiteX220" fmla="*/ 952500 w 2752725"/>
                    <a:gd name="connsiteY220" fmla="*/ 2025977 h 2058221"/>
                    <a:gd name="connsiteX221" fmla="*/ 847725 w 2752725"/>
                    <a:gd name="connsiteY221" fmla="*/ 2022802 h 2058221"/>
                    <a:gd name="connsiteX222" fmla="*/ 825500 w 2752725"/>
                    <a:gd name="connsiteY222" fmla="*/ 2010102 h 2058221"/>
                    <a:gd name="connsiteX223" fmla="*/ 838200 w 2752725"/>
                    <a:gd name="connsiteY223" fmla="*/ 2057727 h 2058221"/>
                    <a:gd name="connsiteX224" fmla="*/ 790575 w 2752725"/>
                    <a:gd name="connsiteY224" fmla="*/ 2045027 h 2058221"/>
                    <a:gd name="connsiteX225" fmla="*/ 758825 w 2752725"/>
                    <a:gd name="connsiteY225" fmla="*/ 2054552 h 2058221"/>
                    <a:gd name="connsiteX226" fmla="*/ 733425 w 2752725"/>
                    <a:gd name="connsiteY226" fmla="*/ 2045027 h 2058221"/>
                    <a:gd name="connsiteX227" fmla="*/ 692150 w 2752725"/>
                    <a:gd name="connsiteY227" fmla="*/ 2038677 h 2058221"/>
                    <a:gd name="connsiteX228" fmla="*/ 663575 w 2752725"/>
                    <a:gd name="connsiteY228" fmla="*/ 2054552 h 2058221"/>
                    <a:gd name="connsiteX229" fmla="*/ 612775 w 2752725"/>
                    <a:gd name="connsiteY229" fmla="*/ 2041852 h 2058221"/>
                    <a:gd name="connsiteX230" fmla="*/ 577850 w 2752725"/>
                    <a:gd name="connsiteY230" fmla="*/ 2025977 h 2058221"/>
                    <a:gd name="connsiteX231" fmla="*/ 546100 w 2752725"/>
                    <a:gd name="connsiteY231" fmla="*/ 2029152 h 2058221"/>
                    <a:gd name="connsiteX232" fmla="*/ 517525 w 2752725"/>
                    <a:gd name="connsiteY232" fmla="*/ 2025977 h 2058221"/>
                    <a:gd name="connsiteX233" fmla="*/ 504825 w 2752725"/>
                    <a:gd name="connsiteY233" fmla="*/ 2006927 h 2058221"/>
                    <a:gd name="connsiteX234" fmla="*/ 479425 w 2752725"/>
                    <a:gd name="connsiteY234" fmla="*/ 2010102 h 2058221"/>
                    <a:gd name="connsiteX235" fmla="*/ 438150 w 2752725"/>
                    <a:gd name="connsiteY235" fmla="*/ 2000577 h 2058221"/>
                    <a:gd name="connsiteX236" fmla="*/ 428625 w 2752725"/>
                    <a:gd name="connsiteY236" fmla="*/ 2006927 h 2058221"/>
                    <a:gd name="connsiteX237" fmla="*/ 400050 w 2752725"/>
                    <a:gd name="connsiteY237" fmla="*/ 2003752 h 2058221"/>
                    <a:gd name="connsiteX238" fmla="*/ 387350 w 2752725"/>
                    <a:gd name="connsiteY238" fmla="*/ 2016452 h 2058221"/>
                    <a:gd name="connsiteX239" fmla="*/ 355600 w 2752725"/>
                    <a:gd name="connsiteY239" fmla="*/ 1984702 h 2058221"/>
                    <a:gd name="connsiteX240" fmla="*/ 333375 w 2752725"/>
                    <a:gd name="connsiteY240" fmla="*/ 1975177 h 2058221"/>
                    <a:gd name="connsiteX241" fmla="*/ 307975 w 2752725"/>
                    <a:gd name="connsiteY241" fmla="*/ 1962477 h 2058221"/>
                    <a:gd name="connsiteX242" fmla="*/ 288925 w 2752725"/>
                    <a:gd name="connsiteY242" fmla="*/ 1943427 h 2058221"/>
                    <a:gd name="connsiteX243" fmla="*/ 285750 w 2752725"/>
                    <a:gd name="connsiteY243" fmla="*/ 1908502 h 2058221"/>
                    <a:gd name="connsiteX244" fmla="*/ 254000 w 2752725"/>
                    <a:gd name="connsiteY244" fmla="*/ 1867227 h 2058221"/>
                    <a:gd name="connsiteX245" fmla="*/ 231775 w 2752725"/>
                    <a:gd name="connsiteY245" fmla="*/ 1841827 h 2058221"/>
                    <a:gd name="connsiteX246" fmla="*/ 206375 w 2752725"/>
                    <a:gd name="connsiteY246" fmla="*/ 1822777 h 2058221"/>
                    <a:gd name="connsiteX247" fmla="*/ 203200 w 2752725"/>
                    <a:gd name="connsiteY247" fmla="*/ 1816427 h 2058221"/>
                    <a:gd name="connsiteX248" fmla="*/ 180975 w 2752725"/>
                    <a:gd name="connsiteY248" fmla="*/ 1784677 h 2058221"/>
                    <a:gd name="connsiteX249" fmla="*/ 155575 w 2752725"/>
                    <a:gd name="connsiteY249" fmla="*/ 1768802 h 2058221"/>
                    <a:gd name="connsiteX250" fmla="*/ 120650 w 2752725"/>
                    <a:gd name="connsiteY250" fmla="*/ 1730702 h 2058221"/>
                    <a:gd name="connsiteX251" fmla="*/ 107950 w 2752725"/>
                    <a:gd name="connsiteY251" fmla="*/ 1714827 h 2058221"/>
                    <a:gd name="connsiteX252" fmla="*/ 60325 w 2752725"/>
                    <a:gd name="connsiteY252" fmla="*/ 1679902 h 2058221"/>
                    <a:gd name="connsiteX253" fmla="*/ 44450 w 2752725"/>
                    <a:gd name="connsiteY253" fmla="*/ 1660852 h 2058221"/>
                    <a:gd name="connsiteX254" fmla="*/ 44450 w 2752725"/>
                    <a:gd name="connsiteY254" fmla="*/ 1635452 h 2058221"/>
                    <a:gd name="connsiteX255" fmla="*/ 3175 w 2752725"/>
                    <a:gd name="connsiteY255" fmla="*/ 1625927 h 2058221"/>
                    <a:gd name="connsiteX256" fmla="*/ 12700 w 2752725"/>
                    <a:gd name="connsiteY256" fmla="*/ 1578302 h 2058221"/>
                    <a:gd name="connsiteX257" fmla="*/ 25400 w 2752725"/>
                    <a:gd name="connsiteY257" fmla="*/ 1559252 h 2058221"/>
                    <a:gd name="connsiteX258" fmla="*/ 19050 w 2752725"/>
                    <a:gd name="connsiteY258" fmla="*/ 1546552 h 2058221"/>
                    <a:gd name="connsiteX259" fmla="*/ 12700 w 2752725"/>
                    <a:gd name="connsiteY259" fmla="*/ 1537027 h 2058221"/>
                    <a:gd name="connsiteX260" fmla="*/ 22225 w 2752725"/>
                    <a:gd name="connsiteY260" fmla="*/ 1502102 h 2058221"/>
                    <a:gd name="connsiteX261" fmla="*/ 9525 w 2752725"/>
                    <a:gd name="connsiteY261" fmla="*/ 1432252 h 2058221"/>
                    <a:gd name="connsiteX262" fmla="*/ 12700 w 2752725"/>
                    <a:gd name="connsiteY262" fmla="*/ 1403677 h 2058221"/>
                    <a:gd name="connsiteX263" fmla="*/ 15875 w 2752725"/>
                    <a:gd name="connsiteY263" fmla="*/ 1390977 h 2058221"/>
                    <a:gd name="connsiteX264" fmla="*/ 22225 w 2752725"/>
                    <a:gd name="connsiteY264" fmla="*/ 1352877 h 2058221"/>
                    <a:gd name="connsiteX265" fmla="*/ 28575 w 2752725"/>
                    <a:gd name="connsiteY265" fmla="*/ 1343352 h 2058221"/>
                    <a:gd name="connsiteX266" fmla="*/ 34925 w 2752725"/>
                    <a:gd name="connsiteY266" fmla="*/ 1330652 h 2058221"/>
                    <a:gd name="connsiteX267" fmla="*/ 31750 w 2752725"/>
                    <a:gd name="connsiteY267" fmla="*/ 1314777 h 2058221"/>
                    <a:gd name="connsiteX268" fmla="*/ 28575 w 2752725"/>
                    <a:gd name="connsiteY268" fmla="*/ 1305252 h 2058221"/>
                    <a:gd name="connsiteX269" fmla="*/ 19050 w 2752725"/>
                    <a:gd name="connsiteY269" fmla="*/ 1302077 h 2058221"/>
                    <a:gd name="connsiteX270" fmla="*/ 44450 w 2752725"/>
                    <a:gd name="connsiteY270" fmla="*/ 1302077 h 2058221"/>
                    <a:gd name="connsiteX271" fmla="*/ 44450 w 2752725"/>
                    <a:gd name="connsiteY271" fmla="*/ 1302077 h 2058221"/>
                    <a:gd name="connsiteX0" fmla="*/ 0 w 2752725"/>
                    <a:gd name="connsiteY0" fmla="*/ 1337002 h 2060565"/>
                    <a:gd name="connsiteX1" fmla="*/ 660400 w 2752725"/>
                    <a:gd name="connsiteY1" fmla="*/ 174952 h 2060565"/>
                    <a:gd name="connsiteX2" fmla="*/ 1155700 w 2752725"/>
                    <a:gd name="connsiteY2" fmla="*/ 117802 h 2060565"/>
                    <a:gd name="connsiteX3" fmla="*/ 1130300 w 2752725"/>
                    <a:gd name="connsiteY3" fmla="*/ 108277 h 2060565"/>
                    <a:gd name="connsiteX4" fmla="*/ 1117600 w 2752725"/>
                    <a:gd name="connsiteY4" fmla="*/ 105102 h 2060565"/>
                    <a:gd name="connsiteX5" fmla="*/ 1127125 w 2752725"/>
                    <a:gd name="connsiteY5" fmla="*/ 101927 h 2060565"/>
                    <a:gd name="connsiteX6" fmla="*/ 1136650 w 2752725"/>
                    <a:gd name="connsiteY6" fmla="*/ 95577 h 2060565"/>
                    <a:gd name="connsiteX7" fmla="*/ 1152525 w 2752725"/>
                    <a:gd name="connsiteY7" fmla="*/ 79702 h 2060565"/>
                    <a:gd name="connsiteX8" fmla="*/ 1158875 w 2752725"/>
                    <a:gd name="connsiteY8" fmla="*/ 70177 h 2060565"/>
                    <a:gd name="connsiteX9" fmla="*/ 1162050 w 2752725"/>
                    <a:gd name="connsiteY9" fmla="*/ 54302 h 2060565"/>
                    <a:gd name="connsiteX10" fmla="*/ 1187450 w 2752725"/>
                    <a:gd name="connsiteY10" fmla="*/ 32077 h 2060565"/>
                    <a:gd name="connsiteX11" fmla="*/ 1196975 w 2752725"/>
                    <a:gd name="connsiteY11" fmla="*/ 22552 h 2060565"/>
                    <a:gd name="connsiteX12" fmla="*/ 1200150 w 2752725"/>
                    <a:gd name="connsiteY12" fmla="*/ 13027 h 2060565"/>
                    <a:gd name="connsiteX13" fmla="*/ 1203325 w 2752725"/>
                    <a:gd name="connsiteY13" fmla="*/ 327 h 2060565"/>
                    <a:gd name="connsiteX14" fmla="*/ 1222375 w 2752725"/>
                    <a:gd name="connsiteY14" fmla="*/ 6677 h 2060565"/>
                    <a:gd name="connsiteX15" fmla="*/ 1238250 w 2752725"/>
                    <a:gd name="connsiteY15" fmla="*/ 9852 h 2060565"/>
                    <a:gd name="connsiteX16" fmla="*/ 1247775 w 2752725"/>
                    <a:gd name="connsiteY16" fmla="*/ 13027 h 2060565"/>
                    <a:gd name="connsiteX17" fmla="*/ 1270000 w 2752725"/>
                    <a:gd name="connsiteY17" fmla="*/ 16202 h 2060565"/>
                    <a:gd name="connsiteX18" fmla="*/ 1298575 w 2752725"/>
                    <a:gd name="connsiteY18" fmla="*/ 22552 h 2060565"/>
                    <a:gd name="connsiteX19" fmla="*/ 1308100 w 2752725"/>
                    <a:gd name="connsiteY19" fmla="*/ 28902 h 2060565"/>
                    <a:gd name="connsiteX20" fmla="*/ 1323975 w 2752725"/>
                    <a:gd name="connsiteY20" fmla="*/ 32077 h 2060565"/>
                    <a:gd name="connsiteX21" fmla="*/ 1343025 w 2752725"/>
                    <a:gd name="connsiteY21" fmla="*/ 38427 h 2060565"/>
                    <a:gd name="connsiteX22" fmla="*/ 1358900 w 2752725"/>
                    <a:gd name="connsiteY22" fmla="*/ 44777 h 2060565"/>
                    <a:gd name="connsiteX23" fmla="*/ 1368425 w 2752725"/>
                    <a:gd name="connsiteY23" fmla="*/ 51127 h 2060565"/>
                    <a:gd name="connsiteX24" fmla="*/ 1381125 w 2752725"/>
                    <a:gd name="connsiteY24" fmla="*/ 54302 h 2060565"/>
                    <a:gd name="connsiteX25" fmla="*/ 1390650 w 2752725"/>
                    <a:gd name="connsiteY25" fmla="*/ 57477 h 2060565"/>
                    <a:gd name="connsiteX26" fmla="*/ 1419225 w 2752725"/>
                    <a:gd name="connsiteY26" fmla="*/ 70177 h 2060565"/>
                    <a:gd name="connsiteX27" fmla="*/ 1438275 w 2752725"/>
                    <a:gd name="connsiteY27" fmla="*/ 73352 h 2060565"/>
                    <a:gd name="connsiteX28" fmla="*/ 1463675 w 2752725"/>
                    <a:gd name="connsiteY28" fmla="*/ 89227 h 2060565"/>
                    <a:gd name="connsiteX29" fmla="*/ 1473200 w 2752725"/>
                    <a:gd name="connsiteY29" fmla="*/ 92402 h 2060565"/>
                    <a:gd name="connsiteX30" fmla="*/ 1482725 w 2752725"/>
                    <a:gd name="connsiteY30" fmla="*/ 98752 h 2060565"/>
                    <a:gd name="connsiteX31" fmla="*/ 1495425 w 2752725"/>
                    <a:gd name="connsiteY31" fmla="*/ 101927 h 2060565"/>
                    <a:gd name="connsiteX32" fmla="*/ 1511300 w 2752725"/>
                    <a:gd name="connsiteY32" fmla="*/ 108277 h 2060565"/>
                    <a:gd name="connsiteX33" fmla="*/ 1524000 w 2752725"/>
                    <a:gd name="connsiteY33" fmla="*/ 114627 h 2060565"/>
                    <a:gd name="connsiteX34" fmla="*/ 1549400 w 2752725"/>
                    <a:gd name="connsiteY34" fmla="*/ 120977 h 2060565"/>
                    <a:gd name="connsiteX35" fmla="*/ 1565275 w 2752725"/>
                    <a:gd name="connsiteY35" fmla="*/ 127327 h 2060565"/>
                    <a:gd name="connsiteX36" fmla="*/ 1577975 w 2752725"/>
                    <a:gd name="connsiteY36" fmla="*/ 133677 h 2060565"/>
                    <a:gd name="connsiteX37" fmla="*/ 1590675 w 2752725"/>
                    <a:gd name="connsiteY37" fmla="*/ 136852 h 2060565"/>
                    <a:gd name="connsiteX38" fmla="*/ 1619250 w 2752725"/>
                    <a:gd name="connsiteY38" fmla="*/ 146377 h 2060565"/>
                    <a:gd name="connsiteX39" fmla="*/ 1647825 w 2752725"/>
                    <a:gd name="connsiteY39" fmla="*/ 162252 h 2060565"/>
                    <a:gd name="connsiteX40" fmla="*/ 1682750 w 2752725"/>
                    <a:gd name="connsiteY40" fmla="*/ 174952 h 2060565"/>
                    <a:gd name="connsiteX41" fmla="*/ 1711325 w 2752725"/>
                    <a:gd name="connsiteY41" fmla="*/ 184477 h 2060565"/>
                    <a:gd name="connsiteX42" fmla="*/ 1739900 w 2752725"/>
                    <a:gd name="connsiteY42" fmla="*/ 194002 h 2060565"/>
                    <a:gd name="connsiteX43" fmla="*/ 1752600 w 2752725"/>
                    <a:gd name="connsiteY43" fmla="*/ 197177 h 2060565"/>
                    <a:gd name="connsiteX44" fmla="*/ 1787525 w 2752725"/>
                    <a:gd name="connsiteY44" fmla="*/ 206702 h 2060565"/>
                    <a:gd name="connsiteX45" fmla="*/ 1800225 w 2752725"/>
                    <a:gd name="connsiteY45" fmla="*/ 213052 h 2060565"/>
                    <a:gd name="connsiteX46" fmla="*/ 1822450 w 2752725"/>
                    <a:gd name="connsiteY46" fmla="*/ 216227 h 2060565"/>
                    <a:gd name="connsiteX47" fmla="*/ 1863725 w 2752725"/>
                    <a:gd name="connsiteY47" fmla="*/ 225752 h 2060565"/>
                    <a:gd name="connsiteX48" fmla="*/ 1882775 w 2752725"/>
                    <a:gd name="connsiteY48" fmla="*/ 232102 h 2060565"/>
                    <a:gd name="connsiteX49" fmla="*/ 1901825 w 2752725"/>
                    <a:gd name="connsiteY49" fmla="*/ 235277 h 2060565"/>
                    <a:gd name="connsiteX50" fmla="*/ 1936750 w 2752725"/>
                    <a:gd name="connsiteY50" fmla="*/ 244802 h 2060565"/>
                    <a:gd name="connsiteX51" fmla="*/ 1949450 w 2752725"/>
                    <a:gd name="connsiteY51" fmla="*/ 251152 h 2060565"/>
                    <a:gd name="connsiteX52" fmla="*/ 1965325 w 2752725"/>
                    <a:gd name="connsiteY52" fmla="*/ 254327 h 2060565"/>
                    <a:gd name="connsiteX53" fmla="*/ 1978025 w 2752725"/>
                    <a:gd name="connsiteY53" fmla="*/ 263852 h 2060565"/>
                    <a:gd name="connsiteX54" fmla="*/ 1997075 w 2752725"/>
                    <a:gd name="connsiteY54" fmla="*/ 270202 h 2060565"/>
                    <a:gd name="connsiteX55" fmla="*/ 2009775 w 2752725"/>
                    <a:gd name="connsiteY55" fmla="*/ 276552 h 2060565"/>
                    <a:gd name="connsiteX56" fmla="*/ 2019300 w 2752725"/>
                    <a:gd name="connsiteY56" fmla="*/ 279727 h 2060565"/>
                    <a:gd name="connsiteX57" fmla="*/ 2047875 w 2752725"/>
                    <a:gd name="connsiteY57" fmla="*/ 301952 h 2060565"/>
                    <a:gd name="connsiteX58" fmla="*/ 2057400 w 2752725"/>
                    <a:gd name="connsiteY58" fmla="*/ 317827 h 2060565"/>
                    <a:gd name="connsiteX59" fmla="*/ 2060575 w 2752725"/>
                    <a:gd name="connsiteY59" fmla="*/ 327352 h 2060565"/>
                    <a:gd name="connsiteX60" fmla="*/ 2079625 w 2752725"/>
                    <a:gd name="connsiteY60" fmla="*/ 352752 h 2060565"/>
                    <a:gd name="connsiteX61" fmla="*/ 2089150 w 2752725"/>
                    <a:gd name="connsiteY61" fmla="*/ 371802 h 2060565"/>
                    <a:gd name="connsiteX62" fmla="*/ 2098675 w 2752725"/>
                    <a:gd name="connsiteY62" fmla="*/ 374977 h 2060565"/>
                    <a:gd name="connsiteX63" fmla="*/ 2108200 w 2752725"/>
                    <a:gd name="connsiteY63" fmla="*/ 381327 h 2060565"/>
                    <a:gd name="connsiteX64" fmla="*/ 2133600 w 2752725"/>
                    <a:gd name="connsiteY64" fmla="*/ 387677 h 2060565"/>
                    <a:gd name="connsiteX65" fmla="*/ 2159000 w 2752725"/>
                    <a:gd name="connsiteY65" fmla="*/ 403552 h 2060565"/>
                    <a:gd name="connsiteX66" fmla="*/ 2181225 w 2752725"/>
                    <a:gd name="connsiteY66" fmla="*/ 409902 h 2060565"/>
                    <a:gd name="connsiteX67" fmla="*/ 2203450 w 2752725"/>
                    <a:gd name="connsiteY67" fmla="*/ 416252 h 2060565"/>
                    <a:gd name="connsiteX68" fmla="*/ 2225675 w 2752725"/>
                    <a:gd name="connsiteY68" fmla="*/ 422602 h 2060565"/>
                    <a:gd name="connsiteX69" fmla="*/ 2235200 w 2752725"/>
                    <a:gd name="connsiteY69" fmla="*/ 432127 h 2060565"/>
                    <a:gd name="connsiteX70" fmla="*/ 2273300 w 2752725"/>
                    <a:gd name="connsiteY70" fmla="*/ 441652 h 2060565"/>
                    <a:gd name="connsiteX71" fmla="*/ 2282825 w 2752725"/>
                    <a:gd name="connsiteY71" fmla="*/ 448002 h 2060565"/>
                    <a:gd name="connsiteX72" fmla="*/ 2286000 w 2752725"/>
                    <a:gd name="connsiteY72" fmla="*/ 457527 h 2060565"/>
                    <a:gd name="connsiteX73" fmla="*/ 2292350 w 2752725"/>
                    <a:gd name="connsiteY73" fmla="*/ 467052 h 2060565"/>
                    <a:gd name="connsiteX74" fmla="*/ 2311400 w 2752725"/>
                    <a:gd name="connsiteY74" fmla="*/ 482927 h 2060565"/>
                    <a:gd name="connsiteX75" fmla="*/ 2336800 w 2752725"/>
                    <a:gd name="connsiteY75" fmla="*/ 495627 h 2060565"/>
                    <a:gd name="connsiteX76" fmla="*/ 2349500 w 2752725"/>
                    <a:gd name="connsiteY76" fmla="*/ 498802 h 2060565"/>
                    <a:gd name="connsiteX77" fmla="*/ 2362200 w 2752725"/>
                    <a:gd name="connsiteY77" fmla="*/ 511502 h 2060565"/>
                    <a:gd name="connsiteX78" fmla="*/ 2381250 w 2752725"/>
                    <a:gd name="connsiteY78" fmla="*/ 524202 h 2060565"/>
                    <a:gd name="connsiteX79" fmla="*/ 2390775 w 2752725"/>
                    <a:gd name="connsiteY79" fmla="*/ 530552 h 2060565"/>
                    <a:gd name="connsiteX80" fmla="*/ 2406650 w 2752725"/>
                    <a:gd name="connsiteY80" fmla="*/ 533727 h 2060565"/>
                    <a:gd name="connsiteX81" fmla="*/ 2441575 w 2752725"/>
                    <a:gd name="connsiteY81" fmla="*/ 540077 h 2060565"/>
                    <a:gd name="connsiteX82" fmla="*/ 2460625 w 2752725"/>
                    <a:gd name="connsiteY82" fmla="*/ 546427 h 2060565"/>
                    <a:gd name="connsiteX83" fmla="*/ 2482850 w 2752725"/>
                    <a:gd name="connsiteY83" fmla="*/ 555952 h 2060565"/>
                    <a:gd name="connsiteX84" fmla="*/ 2492375 w 2752725"/>
                    <a:gd name="connsiteY84" fmla="*/ 565477 h 2060565"/>
                    <a:gd name="connsiteX85" fmla="*/ 2501900 w 2752725"/>
                    <a:gd name="connsiteY85" fmla="*/ 571827 h 2060565"/>
                    <a:gd name="connsiteX86" fmla="*/ 2530475 w 2752725"/>
                    <a:gd name="connsiteY86" fmla="*/ 590877 h 2060565"/>
                    <a:gd name="connsiteX87" fmla="*/ 2546350 w 2752725"/>
                    <a:gd name="connsiteY87" fmla="*/ 603577 h 2060565"/>
                    <a:gd name="connsiteX88" fmla="*/ 2568575 w 2752725"/>
                    <a:gd name="connsiteY88" fmla="*/ 619452 h 2060565"/>
                    <a:gd name="connsiteX89" fmla="*/ 2578100 w 2752725"/>
                    <a:gd name="connsiteY89" fmla="*/ 628977 h 2060565"/>
                    <a:gd name="connsiteX90" fmla="*/ 2590800 w 2752725"/>
                    <a:gd name="connsiteY90" fmla="*/ 635327 h 2060565"/>
                    <a:gd name="connsiteX91" fmla="*/ 2597150 w 2752725"/>
                    <a:gd name="connsiteY91" fmla="*/ 644852 h 2060565"/>
                    <a:gd name="connsiteX92" fmla="*/ 2606675 w 2752725"/>
                    <a:gd name="connsiteY92" fmla="*/ 648027 h 2060565"/>
                    <a:gd name="connsiteX93" fmla="*/ 2616200 w 2752725"/>
                    <a:gd name="connsiteY93" fmla="*/ 654377 h 2060565"/>
                    <a:gd name="connsiteX94" fmla="*/ 2625725 w 2752725"/>
                    <a:gd name="connsiteY94" fmla="*/ 657552 h 2060565"/>
                    <a:gd name="connsiteX95" fmla="*/ 2647950 w 2752725"/>
                    <a:gd name="connsiteY95" fmla="*/ 673427 h 2060565"/>
                    <a:gd name="connsiteX96" fmla="*/ 2670175 w 2752725"/>
                    <a:gd name="connsiteY96" fmla="*/ 702002 h 2060565"/>
                    <a:gd name="connsiteX97" fmla="*/ 2695575 w 2752725"/>
                    <a:gd name="connsiteY97" fmla="*/ 717877 h 2060565"/>
                    <a:gd name="connsiteX98" fmla="*/ 2717800 w 2752725"/>
                    <a:gd name="connsiteY98" fmla="*/ 736927 h 2060565"/>
                    <a:gd name="connsiteX99" fmla="*/ 2733675 w 2752725"/>
                    <a:gd name="connsiteY99" fmla="*/ 755977 h 2060565"/>
                    <a:gd name="connsiteX100" fmla="*/ 2743200 w 2752725"/>
                    <a:gd name="connsiteY100" fmla="*/ 762327 h 2060565"/>
                    <a:gd name="connsiteX101" fmla="*/ 2749550 w 2752725"/>
                    <a:gd name="connsiteY101" fmla="*/ 771852 h 2060565"/>
                    <a:gd name="connsiteX102" fmla="*/ 2752725 w 2752725"/>
                    <a:gd name="connsiteY102" fmla="*/ 787727 h 2060565"/>
                    <a:gd name="connsiteX103" fmla="*/ 2743200 w 2752725"/>
                    <a:gd name="connsiteY103" fmla="*/ 851227 h 2060565"/>
                    <a:gd name="connsiteX104" fmla="*/ 2740025 w 2752725"/>
                    <a:gd name="connsiteY104" fmla="*/ 860752 h 2060565"/>
                    <a:gd name="connsiteX105" fmla="*/ 2736850 w 2752725"/>
                    <a:gd name="connsiteY105" fmla="*/ 870277 h 2060565"/>
                    <a:gd name="connsiteX106" fmla="*/ 2705100 w 2752725"/>
                    <a:gd name="connsiteY106" fmla="*/ 889327 h 2060565"/>
                    <a:gd name="connsiteX107" fmla="*/ 2695575 w 2752725"/>
                    <a:gd name="connsiteY107" fmla="*/ 892502 h 2060565"/>
                    <a:gd name="connsiteX108" fmla="*/ 2673350 w 2752725"/>
                    <a:gd name="connsiteY108" fmla="*/ 911552 h 2060565"/>
                    <a:gd name="connsiteX109" fmla="*/ 2663825 w 2752725"/>
                    <a:gd name="connsiteY109" fmla="*/ 914727 h 2060565"/>
                    <a:gd name="connsiteX110" fmla="*/ 2654300 w 2752725"/>
                    <a:gd name="connsiteY110" fmla="*/ 911552 h 2060565"/>
                    <a:gd name="connsiteX111" fmla="*/ 2632075 w 2752725"/>
                    <a:gd name="connsiteY111" fmla="*/ 914727 h 2060565"/>
                    <a:gd name="connsiteX112" fmla="*/ 2622550 w 2752725"/>
                    <a:gd name="connsiteY112" fmla="*/ 921077 h 2060565"/>
                    <a:gd name="connsiteX113" fmla="*/ 2606675 w 2752725"/>
                    <a:gd name="connsiteY113" fmla="*/ 933777 h 2060565"/>
                    <a:gd name="connsiteX114" fmla="*/ 2600325 w 2752725"/>
                    <a:gd name="connsiteY114" fmla="*/ 943302 h 2060565"/>
                    <a:gd name="connsiteX115" fmla="*/ 2581275 w 2752725"/>
                    <a:gd name="connsiteY115" fmla="*/ 946477 h 2060565"/>
                    <a:gd name="connsiteX116" fmla="*/ 2559050 w 2752725"/>
                    <a:gd name="connsiteY116" fmla="*/ 956002 h 2060565"/>
                    <a:gd name="connsiteX117" fmla="*/ 2549525 w 2752725"/>
                    <a:gd name="connsiteY117" fmla="*/ 959177 h 2060565"/>
                    <a:gd name="connsiteX118" fmla="*/ 2543175 w 2752725"/>
                    <a:gd name="connsiteY118" fmla="*/ 975052 h 2060565"/>
                    <a:gd name="connsiteX119" fmla="*/ 2530475 w 2752725"/>
                    <a:gd name="connsiteY119" fmla="*/ 984577 h 2060565"/>
                    <a:gd name="connsiteX120" fmla="*/ 2520950 w 2752725"/>
                    <a:gd name="connsiteY120" fmla="*/ 994102 h 2060565"/>
                    <a:gd name="connsiteX121" fmla="*/ 2517775 w 2752725"/>
                    <a:gd name="connsiteY121" fmla="*/ 1003627 h 2060565"/>
                    <a:gd name="connsiteX122" fmla="*/ 2508250 w 2752725"/>
                    <a:gd name="connsiteY122" fmla="*/ 1006802 h 2060565"/>
                    <a:gd name="connsiteX123" fmla="*/ 2495550 w 2752725"/>
                    <a:gd name="connsiteY123" fmla="*/ 1016327 h 2060565"/>
                    <a:gd name="connsiteX124" fmla="*/ 2476500 w 2752725"/>
                    <a:gd name="connsiteY124" fmla="*/ 1035377 h 2060565"/>
                    <a:gd name="connsiteX125" fmla="*/ 2435225 w 2752725"/>
                    <a:gd name="connsiteY125" fmla="*/ 1048077 h 2060565"/>
                    <a:gd name="connsiteX126" fmla="*/ 2419350 w 2752725"/>
                    <a:gd name="connsiteY126" fmla="*/ 1067127 h 2060565"/>
                    <a:gd name="connsiteX127" fmla="*/ 2409825 w 2752725"/>
                    <a:gd name="connsiteY127" fmla="*/ 1076652 h 2060565"/>
                    <a:gd name="connsiteX128" fmla="*/ 2390775 w 2752725"/>
                    <a:gd name="connsiteY128" fmla="*/ 1102052 h 2060565"/>
                    <a:gd name="connsiteX129" fmla="*/ 2359025 w 2752725"/>
                    <a:gd name="connsiteY129" fmla="*/ 1117927 h 2060565"/>
                    <a:gd name="connsiteX130" fmla="*/ 2339975 w 2752725"/>
                    <a:gd name="connsiteY130" fmla="*/ 1136977 h 2060565"/>
                    <a:gd name="connsiteX131" fmla="*/ 2311400 w 2752725"/>
                    <a:gd name="connsiteY131" fmla="*/ 1146502 h 2060565"/>
                    <a:gd name="connsiteX132" fmla="*/ 2276475 w 2752725"/>
                    <a:gd name="connsiteY132" fmla="*/ 1156027 h 2060565"/>
                    <a:gd name="connsiteX133" fmla="*/ 2247900 w 2752725"/>
                    <a:gd name="connsiteY133" fmla="*/ 1159202 h 2060565"/>
                    <a:gd name="connsiteX134" fmla="*/ 2228850 w 2752725"/>
                    <a:gd name="connsiteY134" fmla="*/ 1165552 h 2060565"/>
                    <a:gd name="connsiteX135" fmla="*/ 2212975 w 2752725"/>
                    <a:gd name="connsiteY135" fmla="*/ 1168727 h 2060565"/>
                    <a:gd name="connsiteX136" fmla="*/ 2197100 w 2752725"/>
                    <a:gd name="connsiteY136" fmla="*/ 1175077 h 2060565"/>
                    <a:gd name="connsiteX137" fmla="*/ 2178050 w 2752725"/>
                    <a:gd name="connsiteY137" fmla="*/ 1181427 h 2060565"/>
                    <a:gd name="connsiteX138" fmla="*/ 2152650 w 2752725"/>
                    <a:gd name="connsiteY138" fmla="*/ 1194127 h 2060565"/>
                    <a:gd name="connsiteX139" fmla="*/ 2120900 w 2752725"/>
                    <a:gd name="connsiteY139" fmla="*/ 1210002 h 2060565"/>
                    <a:gd name="connsiteX140" fmla="*/ 2111375 w 2752725"/>
                    <a:gd name="connsiteY140" fmla="*/ 1213177 h 2060565"/>
                    <a:gd name="connsiteX141" fmla="*/ 2095500 w 2752725"/>
                    <a:gd name="connsiteY141" fmla="*/ 1229052 h 2060565"/>
                    <a:gd name="connsiteX142" fmla="*/ 2079625 w 2752725"/>
                    <a:gd name="connsiteY142" fmla="*/ 1241752 h 2060565"/>
                    <a:gd name="connsiteX143" fmla="*/ 2070100 w 2752725"/>
                    <a:gd name="connsiteY143" fmla="*/ 1251277 h 2060565"/>
                    <a:gd name="connsiteX144" fmla="*/ 2051050 w 2752725"/>
                    <a:gd name="connsiteY144" fmla="*/ 1257627 h 2060565"/>
                    <a:gd name="connsiteX145" fmla="*/ 2003425 w 2752725"/>
                    <a:gd name="connsiteY145" fmla="*/ 1273502 h 2060565"/>
                    <a:gd name="connsiteX146" fmla="*/ 1978025 w 2752725"/>
                    <a:gd name="connsiteY146" fmla="*/ 1283027 h 2060565"/>
                    <a:gd name="connsiteX147" fmla="*/ 1968500 w 2752725"/>
                    <a:gd name="connsiteY147" fmla="*/ 1289377 h 2060565"/>
                    <a:gd name="connsiteX148" fmla="*/ 1917700 w 2752725"/>
                    <a:gd name="connsiteY148" fmla="*/ 1302077 h 2060565"/>
                    <a:gd name="connsiteX149" fmla="*/ 1898650 w 2752725"/>
                    <a:gd name="connsiteY149" fmla="*/ 1314777 h 2060565"/>
                    <a:gd name="connsiteX150" fmla="*/ 1889125 w 2752725"/>
                    <a:gd name="connsiteY150" fmla="*/ 1324302 h 2060565"/>
                    <a:gd name="connsiteX151" fmla="*/ 1873250 w 2752725"/>
                    <a:gd name="connsiteY151" fmla="*/ 1333827 h 2060565"/>
                    <a:gd name="connsiteX152" fmla="*/ 1863725 w 2752725"/>
                    <a:gd name="connsiteY152" fmla="*/ 1340177 h 2060565"/>
                    <a:gd name="connsiteX153" fmla="*/ 1851025 w 2752725"/>
                    <a:gd name="connsiteY153" fmla="*/ 1362402 h 2060565"/>
                    <a:gd name="connsiteX154" fmla="*/ 1844675 w 2752725"/>
                    <a:gd name="connsiteY154" fmla="*/ 1378277 h 2060565"/>
                    <a:gd name="connsiteX155" fmla="*/ 1841500 w 2752725"/>
                    <a:gd name="connsiteY155" fmla="*/ 1387802 h 2060565"/>
                    <a:gd name="connsiteX156" fmla="*/ 1831975 w 2752725"/>
                    <a:gd name="connsiteY156" fmla="*/ 1394152 h 2060565"/>
                    <a:gd name="connsiteX157" fmla="*/ 1819275 w 2752725"/>
                    <a:gd name="connsiteY157" fmla="*/ 1413202 h 2060565"/>
                    <a:gd name="connsiteX158" fmla="*/ 1812925 w 2752725"/>
                    <a:gd name="connsiteY158" fmla="*/ 1422727 h 2060565"/>
                    <a:gd name="connsiteX159" fmla="*/ 1793875 w 2752725"/>
                    <a:gd name="connsiteY159" fmla="*/ 1435427 h 2060565"/>
                    <a:gd name="connsiteX160" fmla="*/ 1787525 w 2752725"/>
                    <a:gd name="connsiteY160" fmla="*/ 1444952 h 2060565"/>
                    <a:gd name="connsiteX161" fmla="*/ 1778000 w 2752725"/>
                    <a:gd name="connsiteY161" fmla="*/ 1454477 h 2060565"/>
                    <a:gd name="connsiteX162" fmla="*/ 1771650 w 2752725"/>
                    <a:gd name="connsiteY162" fmla="*/ 1467177 h 2060565"/>
                    <a:gd name="connsiteX163" fmla="*/ 1758950 w 2752725"/>
                    <a:gd name="connsiteY163" fmla="*/ 1486227 h 2060565"/>
                    <a:gd name="connsiteX164" fmla="*/ 1752600 w 2752725"/>
                    <a:gd name="connsiteY164" fmla="*/ 1495752 h 2060565"/>
                    <a:gd name="connsiteX165" fmla="*/ 1733550 w 2752725"/>
                    <a:gd name="connsiteY165" fmla="*/ 1514802 h 2060565"/>
                    <a:gd name="connsiteX166" fmla="*/ 1692275 w 2752725"/>
                    <a:gd name="connsiteY166" fmla="*/ 1521152 h 2060565"/>
                    <a:gd name="connsiteX167" fmla="*/ 1679575 w 2752725"/>
                    <a:gd name="connsiteY167" fmla="*/ 1524327 h 2060565"/>
                    <a:gd name="connsiteX168" fmla="*/ 1638300 w 2752725"/>
                    <a:gd name="connsiteY168" fmla="*/ 1527502 h 2060565"/>
                    <a:gd name="connsiteX169" fmla="*/ 1622425 w 2752725"/>
                    <a:gd name="connsiteY169" fmla="*/ 1530677 h 2060565"/>
                    <a:gd name="connsiteX170" fmla="*/ 1612900 w 2752725"/>
                    <a:gd name="connsiteY170" fmla="*/ 1540202 h 2060565"/>
                    <a:gd name="connsiteX171" fmla="*/ 1603375 w 2752725"/>
                    <a:gd name="connsiteY171" fmla="*/ 1543377 h 2060565"/>
                    <a:gd name="connsiteX172" fmla="*/ 1593850 w 2752725"/>
                    <a:gd name="connsiteY172" fmla="*/ 1552902 h 2060565"/>
                    <a:gd name="connsiteX173" fmla="*/ 1584325 w 2752725"/>
                    <a:gd name="connsiteY173" fmla="*/ 1556077 h 2060565"/>
                    <a:gd name="connsiteX174" fmla="*/ 1574800 w 2752725"/>
                    <a:gd name="connsiteY174" fmla="*/ 1562427 h 2060565"/>
                    <a:gd name="connsiteX175" fmla="*/ 1565275 w 2752725"/>
                    <a:gd name="connsiteY175" fmla="*/ 1565602 h 2060565"/>
                    <a:gd name="connsiteX176" fmla="*/ 1555750 w 2752725"/>
                    <a:gd name="connsiteY176" fmla="*/ 1571952 h 2060565"/>
                    <a:gd name="connsiteX177" fmla="*/ 1546225 w 2752725"/>
                    <a:gd name="connsiteY177" fmla="*/ 1581477 h 2060565"/>
                    <a:gd name="connsiteX178" fmla="*/ 1514475 w 2752725"/>
                    <a:gd name="connsiteY178" fmla="*/ 1591002 h 2060565"/>
                    <a:gd name="connsiteX179" fmla="*/ 1504950 w 2752725"/>
                    <a:gd name="connsiteY179" fmla="*/ 1594177 h 2060565"/>
                    <a:gd name="connsiteX180" fmla="*/ 1489075 w 2752725"/>
                    <a:gd name="connsiteY180" fmla="*/ 1603702 h 2060565"/>
                    <a:gd name="connsiteX181" fmla="*/ 1479550 w 2752725"/>
                    <a:gd name="connsiteY181" fmla="*/ 1606877 h 2060565"/>
                    <a:gd name="connsiteX182" fmla="*/ 1470025 w 2752725"/>
                    <a:gd name="connsiteY182" fmla="*/ 1613227 h 2060565"/>
                    <a:gd name="connsiteX183" fmla="*/ 1454150 w 2752725"/>
                    <a:gd name="connsiteY183" fmla="*/ 1616402 h 2060565"/>
                    <a:gd name="connsiteX184" fmla="*/ 1425575 w 2752725"/>
                    <a:gd name="connsiteY184" fmla="*/ 1632277 h 2060565"/>
                    <a:gd name="connsiteX185" fmla="*/ 1416050 w 2752725"/>
                    <a:gd name="connsiteY185" fmla="*/ 1641802 h 2060565"/>
                    <a:gd name="connsiteX186" fmla="*/ 1406525 w 2752725"/>
                    <a:gd name="connsiteY186" fmla="*/ 1644977 h 2060565"/>
                    <a:gd name="connsiteX187" fmla="*/ 1403350 w 2752725"/>
                    <a:gd name="connsiteY187" fmla="*/ 1654502 h 2060565"/>
                    <a:gd name="connsiteX188" fmla="*/ 1406525 w 2752725"/>
                    <a:gd name="connsiteY188" fmla="*/ 1679902 h 2060565"/>
                    <a:gd name="connsiteX189" fmla="*/ 1409700 w 2752725"/>
                    <a:gd name="connsiteY189" fmla="*/ 1689427 h 2060565"/>
                    <a:gd name="connsiteX190" fmla="*/ 1403350 w 2752725"/>
                    <a:gd name="connsiteY190" fmla="*/ 1749752 h 2060565"/>
                    <a:gd name="connsiteX191" fmla="*/ 1387475 w 2752725"/>
                    <a:gd name="connsiteY191" fmla="*/ 1765627 h 2060565"/>
                    <a:gd name="connsiteX192" fmla="*/ 1368425 w 2752725"/>
                    <a:gd name="connsiteY192" fmla="*/ 1784677 h 2060565"/>
                    <a:gd name="connsiteX193" fmla="*/ 1346200 w 2752725"/>
                    <a:gd name="connsiteY193" fmla="*/ 1816427 h 2060565"/>
                    <a:gd name="connsiteX194" fmla="*/ 1343025 w 2752725"/>
                    <a:gd name="connsiteY194" fmla="*/ 1832302 h 2060565"/>
                    <a:gd name="connsiteX195" fmla="*/ 1323975 w 2752725"/>
                    <a:gd name="connsiteY195" fmla="*/ 1851352 h 2060565"/>
                    <a:gd name="connsiteX196" fmla="*/ 1314450 w 2752725"/>
                    <a:gd name="connsiteY196" fmla="*/ 1860877 h 2060565"/>
                    <a:gd name="connsiteX197" fmla="*/ 1308100 w 2752725"/>
                    <a:gd name="connsiteY197" fmla="*/ 1873577 h 2060565"/>
                    <a:gd name="connsiteX198" fmla="*/ 1295400 w 2752725"/>
                    <a:gd name="connsiteY198" fmla="*/ 1879927 h 2060565"/>
                    <a:gd name="connsiteX199" fmla="*/ 1276350 w 2752725"/>
                    <a:gd name="connsiteY199" fmla="*/ 1892627 h 2060565"/>
                    <a:gd name="connsiteX200" fmla="*/ 1273175 w 2752725"/>
                    <a:gd name="connsiteY200" fmla="*/ 1902152 h 2060565"/>
                    <a:gd name="connsiteX201" fmla="*/ 1250950 w 2752725"/>
                    <a:gd name="connsiteY201" fmla="*/ 1918027 h 2060565"/>
                    <a:gd name="connsiteX202" fmla="*/ 1238250 w 2752725"/>
                    <a:gd name="connsiteY202" fmla="*/ 1921202 h 2060565"/>
                    <a:gd name="connsiteX203" fmla="*/ 1231900 w 2752725"/>
                    <a:gd name="connsiteY203" fmla="*/ 1930727 h 2060565"/>
                    <a:gd name="connsiteX204" fmla="*/ 1228725 w 2752725"/>
                    <a:gd name="connsiteY204" fmla="*/ 1940252 h 2060565"/>
                    <a:gd name="connsiteX205" fmla="*/ 1209675 w 2752725"/>
                    <a:gd name="connsiteY205" fmla="*/ 1952952 h 2060565"/>
                    <a:gd name="connsiteX206" fmla="*/ 1196975 w 2752725"/>
                    <a:gd name="connsiteY206" fmla="*/ 1962477 h 2060565"/>
                    <a:gd name="connsiteX207" fmla="*/ 1187450 w 2752725"/>
                    <a:gd name="connsiteY207" fmla="*/ 1972002 h 2060565"/>
                    <a:gd name="connsiteX208" fmla="*/ 1146175 w 2752725"/>
                    <a:gd name="connsiteY208" fmla="*/ 1978352 h 2060565"/>
                    <a:gd name="connsiteX209" fmla="*/ 1111250 w 2752725"/>
                    <a:gd name="connsiteY209" fmla="*/ 1987877 h 2060565"/>
                    <a:gd name="connsiteX210" fmla="*/ 1092200 w 2752725"/>
                    <a:gd name="connsiteY210" fmla="*/ 1981527 h 2060565"/>
                    <a:gd name="connsiteX211" fmla="*/ 1069975 w 2752725"/>
                    <a:gd name="connsiteY211" fmla="*/ 1978352 h 2060565"/>
                    <a:gd name="connsiteX212" fmla="*/ 1060450 w 2752725"/>
                    <a:gd name="connsiteY212" fmla="*/ 1972002 h 2060565"/>
                    <a:gd name="connsiteX213" fmla="*/ 1047750 w 2752725"/>
                    <a:gd name="connsiteY213" fmla="*/ 1965652 h 2060565"/>
                    <a:gd name="connsiteX214" fmla="*/ 1022350 w 2752725"/>
                    <a:gd name="connsiteY214" fmla="*/ 1968827 h 2060565"/>
                    <a:gd name="connsiteX215" fmla="*/ 1025525 w 2752725"/>
                    <a:gd name="connsiteY215" fmla="*/ 1997402 h 2060565"/>
                    <a:gd name="connsiteX216" fmla="*/ 1016000 w 2752725"/>
                    <a:gd name="connsiteY216" fmla="*/ 2035502 h 2060565"/>
                    <a:gd name="connsiteX217" fmla="*/ 1006475 w 2752725"/>
                    <a:gd name="connsiteY217" fmla="*/ 2041852 h 2060565"/>
                    <a:gd name="connsiteX218" fmla="*/ 977900 w 2752725"/>
                    <a:gd name="connsiteY218" fmla="*/ 2032327 h 2060565"/>
                    <a:gd name="connsiteX219" fmla="*/ 962025 w 2752725"/>
                    <a:gd name="connsiteY219" fmla="*/ 2029152 h 2060565"/>
                    <a:gd name="connsiteX220" fmla="*/ 952500 w 2752725"/>
                    <a:gd name="connsiteY220" fmla="*/ 2025977 h 2060565"/>
                    <a:gd name="connsiteX221" fmla="*/ 847725 w 2752725"/>
                    <a:gd name="connsiteY221" fmla="*/ 2022802 h 2060565"/>
                    <a:gd name="connsiteX222" fmla="*/ 869950 w 2752725"/>
                    <a:gd name="connsiteY222" fmla="*/ 2057727 h 2060565"/>
                    <a:gd name="connsiteX223" fmla="*/ 838200 w 2752725"/>
                    <a:gd name="connsiteY223" fmla="*/ 2057727 h 2060565"/>
                    <a:gd name="connsiteX224" fmla="*/ 790575 w 2752725"/>
                    <a:gd name="connsiteY224" fmla="*/ 2045027 h 2060565"/>
                    <a:gd name="connsiteX225" fmla="*/ 758825 w 2752725"/>
                    <a:gd name="connsiteY225" fmla="*/ 2054552 h 2060565"/>
                    <a:gd name="connsiteX226" fmla="*/ 733425 w 2752725"/>
                    <a:gd name="connsiteY226" fmla="*/ 2045027 h 2060565"/>
                    <a:gd name="connsiteX227" fmla="*/ 692150 w 2752725"/>
                    <a:gd name="connsiteY227" fmla="*/ 2038677 h 2060565"/>
                    <a:gd name="connsiteX228" fmla="*/ 663575 w 2752725"/>
                    <a:gd name="connsiteY228" fmla="*/ 2054552 h 2060565"/>
                    <a:gd name="connsiteX229" fmla="*/ 612775 w 2752725"/>
                    <a:gd name="connsiteY229" fmla="*/ 2041852 h 2060565"/>
                    <a:gd name="connsiteX230" fmla="*/ 577850 w 2752725"/>
                    <a:gd name="connsiteY230" fmla="*/ 2025977 h 2060565"/>
                    <a:gd name="connsiteX231" fmla="*/ 546100 w 2752725"/>
                    <a:gd name="connsiteY231" fmla="*/ 2029152 h 2060565"/>
                    <a:gd name="connsiteX232" fmla="*/ 517525 w 2752725"/>
                    <a:gd name="connsiteY232" fmla="*/ 2025977 h 2060565"/>
                    <a:gd name="connsiteX233" fmla="*/ 504825 w 2752725"/>
                    <a:gd name="connsiteY233" fmla="*/ 2006927 h 2060565"/>
                    <a:gd name="connsiteX234" fmla="*/ 479425 w 2752725"/>
                    <a:gd name="connsiteY234" fmla="*/ 2010102 h 2060565"/>
                    <a:gd name="connsiteX235" fmla="*/ 438150 w 2752725"/>
                    <a:gd name="connsiteY235" fmla="*/ 2000577 h 2060565"/>
                    <a:gd name="connsiteX236" fmla="*/ 428625 w 2752725"/>
                    <a:gd name="connsiteY236" fmla="*/ 2006927 h 2060565"/>
                    <a:gd name="connsiteX237" fmla="*/ 400050 w 2752725"/>
                    <a:gd name="connsiteY237" fmla="*/ 2003752 h 2060565"/>
                    <a:gd name="connsiteX238" fmla="*/ 387350 w 2752725"/>
                    <a:gd name="connsiteY238" fmla="*/ 2016452 h 2060565"/>
                    <a:gd name="connsiteX239" fmla="*/ 355600 w 2752725"/>
                    <a:gd name="connsiteY239" fmla="*/ 1984702 h 2060565"/>
                    <a:gd name="connsiteX240" fmla="*/ 333375 w 2752725"/>
                    <a:gd name="connsiteY240" fmla="*/ 1975177 h 2060565"/>
                    <a:gd name="connsiteX241" fmla="*/ 307975 w 2752725"/>
                    <a:gd name="connsiteY241" fmla="*/ 1962477 h 2060565"/>
                    <a:gd name="connsiteX242" fmla="*/ 288925 w 2752725"/>
                    <a:gd name="connsiteY242" fmla="*/ 1943427 h 2060565"/>
                    <a:gd name="connsiteX243" fmla="*/ 285750 w 2752725"/>
                    <a:gd name="connsiteY243" fmla="*/ 1908502 h 2060565"/>
                    <a:gd name="connsiteX244" fmla="*/ 254000 w 2752725"/>
                    <a:gd name="connsiteY244" fmla="*/ 1867227 h 2060565"/>
                    <a:gd name="connsiteX245" fmla="*/ 231775 w 2752725"/>
                    <a:gd name="connsiteY245" fmla="*/ 1841827 h 2060565"/>
                    <a:gd name="connsiteX246" fmla="*/ 206375 w 2752725"/>
                    <a:gd name="connsiteY246" fmla="*/ 1822777 h 2060565"/>
                    <a:gd name="connsiteX247" fmla="*/ 203200 w 2752725"/>
                    <a:gd name="connsiteY247" fmla="*/ 1816427 h 2060565"/>
                    <a:gd name="connsiteX248" fmla="*/ 180975 w 2752725"/>
                    <a:gd name="connsiteY248" fmla="*/ 1784677 h 2060565"/>
                    <a:gd name="connsiteX249" fmla="*/ 155575 w 2752725"/>
                    <a:gd name="connsiteY249" fmla="*/ 1768802 h 2060565"/>
                    <a:gd name="connsiteX250" fmla="*/ 120650 w 2752725"/>
                    <a:gd name="connsiteY250" fmla="*/ 1730702 h 2060565"/>
                    <a:gd name="connsiteX251" fmla="*/ 107950 w 2752725"/>
                    <a:gd name="connsiteY251" fmla="*/ 1714827 h 2060565"/>
                    <a:gd name="connsiteX252" fmla="*/ 60325 w 2752725"/>
                    <a:gd name="connsiteY252" fmla="*/ 1679902 h 2060565"/>
                    <a:gd name="connsiteX253" fmla="*/ 44450 w 2752725"/>
                    <a:gd name="connsiteY253" fmla="*/ 1660852 h 2060565"/>
                    <a:gd name="connsiteX254" fmla="*/ 44450 w 2752725"/>
                    <a:gd name="connsiteY254" fmla="*/ 1635452 h 2060565"/>
                    <a:gd name="connsiteX255" fmla="*/ 3175 w 2752725"/>
                    <a:gd name="connsiteY255" fmla="*/ 1625927 h 2060565"/>
                    <a:gd name="connsiteX256" fmla="*/ 12700 w 2752725"/>
                    <a:gd name="connsiteY256" fmla="*/ 1578302 h 2060565"/>
                    <a:gd name="connsiteX257" fmla="*/ 25400 w 2752725"/>
                    <a:gd name="connsiteY257" fmla="*/ 1559252 h 2060565"/>
                    <a:gd name="connsiteX258" fmla="*/ 19050 w 2752725"/>
                    <a:gd name="connsiteY258" fmla="*/ 1546552 h 2060565"/>
                    <a:gd name="connsiteX259" fmla="*/ 12700 w 2752725"/>
                    <a:gd name="connsiteY259" fmla="*/ 1537027 h 2060565"/>
                    <a:gd name="connsiteX260" fmla="*/ 22225 w 2752725"/>
                    <a:gd name="connsiteY260" fmla="*/ 1502102 h 2060565"/>
                    <a:gd name="connsiteX261" fmla="*/ 9525 w 2752725"/>
                    <a:gd name="connsiteY261" fmla="*/ 1432252 h 2060565"/>
                    <a:gd name="connsiteX262" fmla="*/ 12700 w 2752725"/>
                    <a:gd name="connsiteY262" fmla="*/ 1403677 h 2060565"/>
                    <a:gd name="connsiteX263" fmla="*/ 15875 w 2752725"/>
                    <a:gd name="connsiteY263" fmla="*/ 1390977 h 2060565"/>
                    <a:gd name="connsiteX264" fmla="*/ 22225 w 2752725"/>
                    <a:gd name="connsiteY264" fmla="*/ 1352877 h 2060565"/>
                    <a:gd name="connsiteX265" fmla="*/ 28575 w 2752725"/>
                    <a:gd name="connsiteY265" fmla="*/ 1343352 h 2060565"/>
                    <a:gd name="connsiteX266" fmla="*/ 34925 w 2752725"/>
                    <a:gd name="connsiteY266" fmla="*/ 1330652 h 2060565"/>
                    <a:gd name="connsiteX267" fmla="*/ 31750 w 2752725"/>
                    <a:gd name="connsiteY267" fmla="*/ 1314777 h 2060565"/>
                    <a:gd name="connsiteX268" fmla="*/ 28575 w 2752725"/>
                    <a:gd name="connsiteY268" fmla="*/ 1305252 h 2060565"/>
                    <a:gd name="connsiteX269" fmla="*/ 19050 w 2752725"/>
                    <a:gd name="connsiteY269" fmla="*/ 1302077 h 2060565"/>
                    <a:gd name="connsiteX270" fmla="*/ 44450 w 2752725"/>
                    <a:gd name="connsiteY270" fmla="*/ 1302077 h 2060565"/>
                    <a:gd name="connsiteX271" fmla="*/ 44450 w 2752725"/>
                    <a:gd name="connsiteY271" fmla="*/ 1302077 h 2060565"/>
                    <a:gd name="connsiteX0" fmla="*/ 0 w 2752725"/>
                    <a:gd name="connsiteY0" fmla="*/ 1337002 h 2060565"/>
                    <a:gd name="connsiteX1" fmla="*/ 660400 w 2752725"/>
                    <a:gd name="connsiteY1" fmla="*/ 174952 h 2060565"/>
                    <a:gd name="connsiteX2" fmla="*/ 1155700 w 2752725"/>
                    <a:gd name="connsiteY2" fmla="*/ 117802 h 2060565"/>
                    <a:gd name="connsiteX3" fmla="*/ 1130300 w 2752725"/>
                    <a:gd name="connsiteY3" fmla="*/ 108277 h 2060565"/>
                    <a:gd name="connsiteX4" fmla="*/ 1117600 w 2752725"/>
                    <a:gd name="connsiteY4" fmla="*/ 105102 h 2060565"/>
                    <a:gd name="connsiteX5" fmla="*/ 1127125 w 2752725"/>
                    <a:gd name="connsiteY5" fmla="*/ 101927 h 2060565"/>
                    <a:gd name="connsiteX6" fmla="*/ 1136650 w 2752725"/>
                    <a:gd name="connsiteY6" fmla="*/ 95577 h 2060565"/>
                    <a:gd name="connsiteX7" fmla="*/ 1152525 w 2752725"/>
                    <a:gd name="connsiteY7" fmla="*/ 79702 h 2060565"/>
                    <a:gd name="connsiteX8" fmla="*/ 1158875 w 2752725"/>
                    <a:gd name="connsiteY8" fmla="*/ 70177 h 2060565"/>
                    <a:gd name="connsiteX9" fmla="*/ 1162050 w 2752725"/>
                    <a:gd name="connsiteY9" fmla="*/ 54302 h 2060565"/>
                    <a:gd name="connsiteX10" fmla="*/ 1187450 w 2752725"/>
                    <a:gd name="connsiteY10" fmla="*/ 32077 h 2060565"/>
                    <a:gd name="connsiteX11" fmla="*/ 1196975 w 2752725"/>
                    <a:gd name="connsiteY11" fmla="*/ 22552 h 2060565"/>
                    <a:gd name="connsiteX12" fmla="*/ 1200150 w 2752725"/>
                    <a:gd name="connsiteY12" fmla="*/ 13027 h 2060565"/>
                    <a:gd name="connsiteX13" fmla="*/ 1203325 w 2752725"/>
                    <a:gd name="connsiteY13" fmla="*/ 327 h 2060565"/>
                    <a:gd name="connsiteX14" fmla="*/ 1222375 w 2752725"/>
                    <a:gd name="connsiteY14" fmla="*/ 6677 h 2060565"/>
                    <a:gd name="connsiteX15" fmla="*/ 1238250 w 2752725"/>
                    <a:gd name="connsiteY15" fmla="*/ 9852 h 2060565"/>
                    <a:gd name="connsiteX16" fmla="*/ 1247775 w 2752725"/>
                    <a:gd name="connsiteY16" fmla="*/ 13027 h 2060565"/>
                    <a:gd name="connsiteX17" fmla="*/ 1270000 w 2752725"/>
                    <a:gd name="connsiteY17" fmla="*/ 16202 h 2060565"/>
                    <a:gd name="connsiteX18" fmla="*/ 1298575 w 2752725"/>
                    <a:gd name="connsiteY18" fmla="*/ 22552 h 2060565"/>
                    <a:gd name="connsiteX19" fmla="*/ 1308100 w 2752725"/>
                    <a:gd name="connsiteY19" fmla="*/ 28902 h 2060565"/>
                    <a:gd name="connsiteX20" fmla="*/ 1323975 w 2752725"/>
                    <a:gd name="connsiteY20" fmla="*/ 32077 h 2060565"/>
                    <a:gd name="connsiteX21" fmla="*/ 1343025 w 2752725"/>
                    <a:gd name="connsiteY21" fmla="*/ 38427 h 2060565"/>
                    <a:gd name="connsiteX22" fmla="*/ 1358900 w 2752725"/>
                    <a:gd name="connsiteY22" fmla="*/ 44777 h 2060565"/>
                    <a:gd name="connsiteX23" fmla="*/ 1368425 w 2752725"/>
                    <a:gd name="connsiteY23" fmla="*/ 51127 h 2060565"/>
                    <a:gd name="connsiteX24" fmla="*/ 1381125 w 2752725"/>
                    <a:gd name="connsiteY24" fmla="*/ 54302 h 2060565"/>
                    <a:gd name="connsiteX25" fmla="*/ 1390650 w 2752725"/>
                    <a:gd name="connsiteY25" fmla="*/ 57477 h 2060565"/>
                    <a:gd name="connsiteX26" fmla="*/ 1419225 w 2752725"/>
                    <a:gd name="connsiteY26" fmla="*/ 70177 h 2060565"/>
                    <a:gd name="connsiteX27" fmla="*/ 1438275 w 2752725"/>
                    <a:gd name="connsiteY27" fmla="*/ 73352 h 2060565"/>
                    <a:gd name="connsiteX28" fmla="*/ 1463675 w 2752725"/>
                    <a:gd name="connsiteY28" fmla="*/ 89227 h 2060565"/>
                    <a:gd name="connsiteX29" fmla="*/ 1473200 w 2752725"/>
                    <a:gd name="connsiteY29" fmla="*/ 92402 h 2060565"/>
                    <a:gd name="connsiteX30" fmla="*/ 1482725 w 2752725"/>
                    <a:gd name="connsiteY30" fmla="*/ 98752 h 2060565"/>
                    <a:gd name="connsiteX31" fmla="*/ 1495425 w 2752725"/>
                    <a:gd name="connsiteY31" fmla="*/ 101927 h 2060565"/>
                    <a:gd name="connsiteX32" fmla="*/ 1511300 w 2752725"/>
                    <a:gd name="connsiteY32" fmla="*/ 108277 h 2060565"/>
                    <a:gd name="connsiteX33" fmla="*/ 1524000 w 2752725"/>
                    <a:gd name="connsiteY33" fmla="*/ 114627 h 2060565"/>
                    <a:gd name="connsiteX34" fmla="*/ 1549400 w 2752725"/>
                    <a:gd name="connsiteY34" fmla="*/ 120977 h 2060565"/>
                    <a:gd name="connsiteX35" fmla="*/ 1565275 w 2752725"/>
                    <a:gd name="connsiteY35" fmla="*/ 127327 h 2060565"/>
                    <a:gd name="connsiteX36" fmla="*/ 1577975 w 2752725"/>
                    <a:gd name="connsiteY36" fmla="*/ 133677 h 2060565"/>
                    <a:gd name="connsiteX37" fmla="*/ 1590675 w 2752725"/>
                    <a:gd name="connsiteY37" fmla="*/ 136852 h 2060565"/>
                    <a:gd name="connsiteX38" fmla="*/ 1619250 w 2752725"/>
                    <a:gd name="connsiteY38" fmla="*/ 146377 h 2060565"/>
                    <a:gd name="connsiteX39" fmla="*/ 1647825 w 2752725"/>
                    <a:gd name="connsiteY39" fmla="*/ 162252 h 2060565"/>
                    <a:gd name="connsiteX40" fmla="*/ 1682750 w 2752725"/>
                    <a:gd name="connsiteY40" fmla="*/ 174952 h 2060565"/>
                    <a:gd name="connsiteX41" fmla="*/ 1711325 w 2752725"/>
                    <a:gd name="connsiteY41" fmla="*/ 184477 h 2060565"/>
                    <a:gd name="connsiteX42" fmla="*/ 1739900 w 2752725"/>
                    <a:gd name="connsiteY42" fmla="*/ 194002 h 2060565"/>
                    <a:gd name="connsiteX43" fmla="*/ 1752600 w 2752725"/>
                    <a:gd name="connsiteY43" fmla="*/ 197177 h 2060565"/>
                    <a:gd name="connsiteX44" fmla="*/ 1787525 w 2752725"/>
                    <a:gd name="connsiteY44" fmla="*/ 206702 h 2060565"/>
                    <a:gd name="connsiteX45" fmla="*/ 1800225 w 2752725"/>
                    <a:gd name="connsiteY45" fmla="*/ 213052 h 2060565"/>
                    <a:gd name="connsiteX46" fmla="*/ 1822450 w 2752725"/>
                    <a:gd name="connsiteY46" fmla="*/ 216227 h 2060565"/>
                    <a:gd name="connsiteX47" fmla="*/ 1863725 w 2752725"/>
                    <a:gd name="connsiteY47" fmla="*/ 225752 h 2060565"/>
                    <a:gd name="connsiteX48" fmla="*/ 1882775 w 2752725"/>
                    <a:gd name="connsiteY48" fmla="*/ 232102 h 2060565"/>
                    <a:gd name="connsiteX49" fmla="*/ 1901825 w 2752725"/>
                    <a:gd name="connsiteY49" fmla="*/ 235277 h 2060565"/>
                    <a:gd name="connsiteX50" fmla="*/ 1936750 w 2752725"/>
                    <a:gd name="connsiteY50" fmla="*/ 244802 h 2060565"/>
                    <a:gd name="connsiteX51" fmla="*/ 1949450 w 2752725"/>
                    <a:gd name="connsiteY51" fmla="*/ 251152 h 2060565"/>
                    <a:gd name="connsiteX52" fmla="*/ 1965325 w 2752725"/>
                    <a:gd name="connsiteY52" fmla="*/ 254327 h 2060565"/>
                    <a:gd name="connsiteX53" fmla="*/ 1978025 w 2752725"/>
                    <a:gd name="connsiteY53" fmla="*/ 263852 h 2060565"/>
                    <a:gd name="connsiteX54" fmla="*/ 1997075 w 2752725"/>
                    <a:gd name="connsiteY54" fmla="*/ 270202 h 2060565"/>
                    <a:gd name="connsiteX55" fmla="*/ 2009775 w 2752725"/>
                    <a:gd name="connsiteY55" fmla="*/ 276552 h 2060565"/>
                    <a:gd name="connsiteX56" fmla="*/ 2019300 w 2752725"/>
                    <a:gd name="connsiteY56" fmla="*/ 279727 h 2060565"/>
                    <a:gd name="connsiteX57" fmla="*/ 2047875 w 2752725"/>
                    <a:gd name="connsiteY57" fmla="*/ 301952 h 2060565"/>
                    <a:gd name="connsiteX58" fmla="*/ 2057400 w 2752725"/>
                    <a:gd name="connsiteY58" fmla="*/ 317827 h 2060565"/>
                    <a:gd name="connsiteX59" fmla="*/ 2060575 w 2752725"/>
                    <a:gd name="connsiteY59" fmla="*/ 327352 h 2060565"/>
                    <a:gd name="connsiteX60" fmla="*/ 2079625 w 2752725"/>
                    <a:gd name="connsiteY60" fmla="*/ 352752 h 2060565"/>
                    <a:gd name="connsiteX61" fmla="*/ 2089150 w 2752725"/>
                    <a:gd name="connsiteY61" fmla="*/ 371802 h 2060565"/>
                    <a:gd name="connsiteX62" fmla="*/ 2098675 w 2752725"/>
                    <a:gd name="connsiteY62" fmla="*/ 374977 h 2060565"/>
                    <a:gd name="connsiteX63" fmla="*/ 2108200 w 2752725"/>
                    <a:gd name="connsiteY63" fmla="*/ 381327 h 2060565"/>
                    <a:gd name="connsiteX64" fmla="*/ 2133600 w 2752725"/>
                    <a:gd name="connsiteY64" fmla="*/ 387677 h 2060565"/>
                    <a:gd name="connsiteX65" fmla="*/ 2159000 w 2752725"/>
                    <a:gd name="connsiteY65" fmla="*/ 403552 h 2060565"/>
                    <a:gd name="connsiteX66" fmla="*/ 2181225 w 2752725"/>
                    <a:gd name="connsiteY66" fmla="*/ 409902 h 2060565"/>
                    <a:gd name="connsiteX67" fmla="*/ 2203450 w 2752725"/>
                    <a:gd name="connsiteY67" fmla="*/ 416252 h 2060565"/>
                    <a:gd name="connsiteX68" fmla="*/ 2225675 w 2752725"/>
                    <a:gd name="connsiteY68" fmla="*/ 422602 h 2060565"/>
                    <a:gd name="connsiteX69" fmla="*/ 2235200 w 2752725"/>
                    <a:gd name="connsiteY69" fmla="*/ 432127 h 2060565"/>
                    <a:gd name="connsiteX70" fmla="*/ 2273300 w 2752725"/>
                    <a:gd name="connsiteY70" fmla="*/ 441652 h 2060565"/>
                    <a:gd name="connsiteX71" fmla="*/ 2282825 w 2752725"/>
                    <a:gd name="connsiteY71" fmla="*/ 448002 h 2060565"/>
                    <a:gd name="connsiteX72" fmla="*/ 2286000 w 2752725"/>
                    <a:gd name="connsiteY72" fmla="*/ 457527 h 2060565"/>
                    <a:gd name="connsiteX73" fmla="*/ 2292350 w 2752725"/>
                    <a:gd name="connsiteY73" fmla="*/ 467052 h 2060565"/>
                    <a:gd name="connsiteX74" fmla="*/ 2311400 w 2752725"/>
                    <a:gd name="connsiteY74" fmla="*/ 482927 h 2060565"/>
                    <a:gd name="connsiteX75" fmla="*/ 2336800 w 2752725"/>
                    <a:gd name="connsiteY75" fmla="*/ 495627 h 2060565"/>
                    <a:gd name="connsiteX76" fmla="*/ 2349500 w 2752725"/>
                    <a:gd name="connsiteY76" fmla="*/ 498802 h 2060565"/>
                    <a:gd name="connsiteX77" fmla="*/ 2362200 w 2752725"/>
                    <a:gd name="connsiteY77" fmla="*/ 511502 h 2060565"/>
                    <a:gd name="connsiteX78" fmla="*/ 2381250 w 2752725"/>
                    <a:gd name="connsiteY78" fmla="*/ 524202 h 2060565"/>
                    <a:gd name="connsiteX79" fmla="*/ 2390775 w 2752725"/>
                    <a:gd name="connsiteY79" fmla="*/ 530552 h 2060565"/>
                    <a:gd name="connsiteX80" fmla="*/ 2406650 w 2752725"/>
                    <a:gd name="connsiteY80" fmla="*/ 533727 h 2060565"/>
                    <a:gd name="connsiteX81" fmla="*/ 2441575 w 2752725"/>
                    <a:gd name="connsiteY81" fmla="*/ 540077 h 2060565"/>
                    <a:gd name="connsiteX82" fmla="*/ 2460625 w 2752725"/>
                    <a:gd name="connsiteY82" fmla="*/ 546427 h 2060565"/>
                    <a:gd name="connsiteX83" fmla="*/ 2482850 w 2752725"/>
                    <a:gd name="connsiteY83" fmla="*/ 555952 h 2060565"/>
                    <a:gd name="connsiteX84" fmla="*/ 2492375 w 2752725"/>
                    <a:gd name="connsiteY84" fmla="*/ 565477 h 2060565"/>
                    <a:gd name="connsiteX85" fmla="*/ 2501900 w 2752725"/>
                    <a:gd name="connsiteY85" fmla="*/ 571827 h 2060565"/>
                    <a:gd name="connsiteX86" fmla="*/ 2530475 w 2752725"/>
                    <a:gd name="connsiteY86" fmla="*/ 590877 h 2060565"/>
                    <a:gd name="connsiteX87" fmla="*/ 2546350 w 2752725"/>
                    <a:gd name="connsiteY87" fmla="*/ 603577 h 2060565"/>
                    <a:gd name="connsiteX88" fmla="*/ 2568575 w 2752725"/>
                    <a:gd name="connsiteY88" fmla="*/ 619452 h 2060565"/>
                    <a:gd name="connsiteX89" fmla="*/ 2578100 w 2752725"/>
                    <a:gd name="connsiteY89" fmla="*/ 628977 h 2060565"/>
                    <a:gd name="connsiteX90" fmla="*/ 2590800 w 2752725"/>
                    <a:gd name="connsiteY90" fmla="*/ 635327 h 2060565"/>
                    <a:gd name="connsiteX91" fmla="*/ 2597150 w 2752725"/>
                    <a:gd name="connsiteY91" fmla="*/ 644852 h 2060565"/>
                    <a:gd name="connsiteX92" fmla="*/ 2606675 w 2752725"/>
                    <a:gd name="connsiteY92" fmla="*/ 648027 h 2060565"/>
                    <a:gd name="connsiteX93" fmla="*/ 2616200 w 2752725"/>
                    <a:gd name="connsiteY93" fmla="*/ 654377 h 2060565"/>
                    <a:gd name="connsiteX94" fmla="*/ 2625725 w 2752725"/>
                    <a:gd name="connsiteY94" fmla="*/ 657552 h 2060565"/>
                    <a:gd name="connsiteX95" fmla="*/ 2647950 w 2752725"/>
                    <a:gd name="connsiteY95" fmla="*/ 673427 h 2060565"/>
                    <a:gd name="connsiteX96" fmla="*/ 2670175 w 2752725"/>
                    <a:gd name="connsiteY96" fmla="*/ 702002 h 2060565"/>
                    <a:gd name="connsiteX97" fmla="*/ 2695575 w 2752725"/>
                    <a:gd name="connsiteY97" fmla="*/ 717877 h 2060565"/>
                    <a:gd name="connsiteX98" fmla="*/ 2717800 w 2752725"/>
                    <a:gd name="connsiteY98" fmla="*/ 736927 h 2060565"/>
                    <a:gd name="connsiteX99" fmla="*/ 2733675 w 2752725"/>
                    <a:gd name="connsiteY99" fmla="*/ 755977 h 2060565"/>
                    <a:gd name="connsiteX100" fmla="*/ 2743200 w 2752725"/>
                    <a:gd name="connsiteY100" fmla="*/ 762327 h 2060565"/>
                    <a:gd name="connsiteX101" fmla="*/ 2749550 w 2752725"/>
                    <a:gd name="connsiteY101" fmla="*/ 771852 h 2060565"/>
                    <a:gd name="connsiteX102" fmla="*/ 2752725 w 2752725"/>
                    <a:gd name="connsiteY102" fmla="*/ 787727 h 2060565"/>
                    <a:gd name="connsiteX103" fmla="*/ 2743200 w 2752725"/>
                    <a:gd name="connsiteY103" fmla="*/ 851227 h 2060565"/>
                    <a:gd name="connsiteX104" fmla="*/ 2740025 w 2752725"/>
                    <a:gd name="connsiteY104" fmla="*/ 860752 h 2060565"/>
                    <a:gd name="connsiteX105" fmla="*/ 2736850 w 2752725"/>
                    <a:gd name="connsiteY105" fmla="*/ 870277 h 2060565"/>
                    <a:gd name="connsiteX106" fmla="*/ 2705100 w 2752725"/>
                    <a:gd name="connsiteY106" fmla="*/ 889327 h 2060565"/>
                    <a:gd name="connsiteX107" fmla="*/ 2695575 w 2752725"/>
                    <a:gd name="connsiteY107" fmla="*/ 892502 h 2060565"/>
                    <a:gd name="connsiteX108" fmla="*/ 2673350 w 2752725"/>
                    <a:gd name="connsiteY108" fmla="*/ 911552 h 2060565"/>
                    <a:gd name="connsiteX109" fmla="*/ 2663825 w 2752725"/>
                    <a:gd name="connsiteY109" fmla="*/ 914727 h 2060565"/>
                    <a:gd name="connsiteX110" fmla="*/ 2654300 w 2752725"/>
                    <a:gd name="connsiteY110" fmla="*/ 911552 h 2060565"/>
                    <a:gd name="connsiteX111" fmla="*/ 2632075 w 2752725"/>
                    <a:gd name="connsiteY111" fmla="*/ 914727 h 2060565"/>
                    <a:gd name="connsiteX112" fmla="*/ 2622550 w 2752725"/>
                    <a:gd name="connsiteY112" fmla="*/ 921077 h 2060565"/>
                    <a:gd name="connsiteX113" fmla="*/ 2606675 w 2752725"/>
                    <a:gd name="connsiteY113" fmla="*/ 933777 h 2060565"/>
                    <a:gd name="connsiteX114" fmla="*/ 2600325 w 2752725"/>
                    <a:gd name="connsiteY114" fmla="*/ 943302 h 2060565"/>
                    <a:gd name="connsiteX115" fmla="*/ 2581275 w 2752725"/>
                    <a:gd name="connsiteY115" fmla="*/ 946477 h 2060565"/>
                    <a:gd name="connsiteX116" fmla="*/ 2559050 w 2752725"/>
                    <a:gd name="connsiteY116" fmla="*/ 956002 h 2060565"/>
                    <a:gd name="connsiteX117" fmla="*/ 2549525 w 2752725"/>
                    <a:gd name="connsiteY117" fmla="*/ 959177 h 2060565"/>
                    <a:gd name="connsiteX118" fmla="*/ 2543175 w 2752725"/>
                    <a:gd name="connsiteY118" fmla="*/ 975052 h 2060565"/>
                    <a:gd name="connsiteX119" fmla="*/ 2530475 w 2752725"/>
                    <a:gd name="connsiteY119" fmla="*/ 984577 h 2060565"/>
                    <a:gd name="connsiteX120" fmla="*/ 2520950 w 2752725"/>
                    <a:gd name="connsiteY120" fmla="*/ 994102 h 2060565"/>
                    <a:gd name="connsiteX121" fmla="*/ 2517775 w 2752725"/>
                    <a:gd name="connsiteY121" fmla="*/ 1003627 h 2060565"/>
                    <a:gd name="connsiteX122" fmla="*/ 2508250 w 2752725"/>
                    <a:gd name="connsiteY122" fmla="*/ 1006802 h 2060565"/>
                    <a:gd name="connsiteX123" fmla="*/ 2495550 w 2752725"/>
                    <a:gd name="connsiteY123" fmla="*/ 1016327 h 2060565"/>
                    <a:gd name="connsiteX124" fmla="*/ 2476500 w 2752725"/>
                    <a:gd name="connsiteY124" fmla="*/ 1035377 h 2060565"/>
                    <a:gd name="connsiteX125" fmla="*/ 2435225 w 2752725"/>
                    <a:gd name="connsiteY125" fmla="*/ 1048077 h 2060565"/>
                    <a:gd name="connsiteX126" fmla="*/ 2419350 w 2752725"/>
                    <a:gd name="connsiteY126" fmla="*/ 1067127 h 2060565"/>
                    <a:gd name="connsiteX127" fmla="*/ 2409825 w 2752725"/>
                    <a:gd name="connsiteY127" fmla="*/ 1076652 h 2060565"/>
                    <a:gd name="connsiteX128" fmla="*/ 2390775 w 2752725"/>
                    <a:gd name="connsiteY128" fmla="*/ 1102052 h 2060565"/>
                    <a:gd name="connsiteX129" fmla="*/ 2359025 w 2752725"/>
                    <a:gd name="connsiteY129" fmla="*/ 1117927 h 2060565"/>
                    <a:gd name="connsiteX130" fmla="*/ 2339975 w 2752725"/>
                    <a:gd name="connsiteY130" fmla="*/ 1136977 h 2060565"/>
                    <a:gd name="connsiteX131" fmla="*/ 2311400 w 2752725"/>
                    <a:gd name="connsiteY131" fmla="*/ 1146502 h 2060565"/>
                    <a:gd name="connsiteX132" fmla="*/ 2276475 w 2752725"/>
                    <a:gd name="connsiteY132" fmla="*/ 1156027 h 2060565"/>
                    <a:gd name="connsiteX133" fmla="*/ 2247900 w 2752725"/>
                    <a:gd name="connsiteY133" fmla="*/ 1159202 h 2060565"/>
                    <a:gd name="connsiteX134" fmla="*/ 2228850 w 2752725"/>
                    <a:gd name="connsiteY134" fmla="*/ 1165552 h 2060565"/>
                    <a:gd name="connsiteX135" fmla="*/ 2212975 w 2752725"/>
                    <a:gd name="connsiteY135" fmla="*/ 1168727 h 2060565"/>
                    <a:gd name="connsiteX136" fmla="*/ 2197100 w 2752725"/>
                    <a:gd name="connsiteY136" fmla="*/ 1175077 h 2060565"/>
                    <a:gd name="connsiteX137" fmla="*/ 2178050 w 2752725"/>
                    <a:gd name="connsiteY137" fmla="*/ 1181427 h 2060565"/>
                    <a:gd name="connsiteX138" fmla="*/ 2152650 w 2752725"/>
                    <a:gd name="connsiteY138" fmla="*/ 1194127 h 2060565"/>
                    <a:gd name="connsiteX139" fmla="*/ 2120900 w 2752725"/>
                    <a:gd name="connsiteY139" fmla="*/ 1210002 h 2060565"/>
                    <a:gd name="connsiteX140" fmla="*/ 2111375 w 2752725"/>
                    <a:gd name="connsiteY140" fmla="*/ 1213177 h 2060565"/>
                    <a:gd name="connsiteX141" fmla="*/ 2095500 w 2752725"/>
                    <a:gd name="connsiteY141" fmla="*/ 1229052 h 2060565"/>
                    <a:gd name="connsiteX142" fmla="*/ 2079625 w 2752725"/>
                    <a:gd name="connsiteY142" fmla="*/ 1241752 h 2060565"/>
                    <a:gd name="connsiteX143" fmla="*/ 2070100 w 2752725"/>
                    <a:gd name="connsiteY143" fmla="*/ 1251277 h 2060565"/>
                    <a:gd name="connsiteX144" fmla="*/ 2051050 w 2752725"/>
                    <a:gd name="connsiteY144" fmla="*/ 1257627 h 2060565"/>
                    <a:gd name="connsiteX145" fmla="*/ 2003425 w 2752725"/>
                    <a:gd name="connsiteY145" fmla="*/ 1273502 h 2060565"/>
                    <a:gd name="connsiteX146" fmla="*/ 1978025 w 2752725"/>
                    <a:gd name="connsiteY146" fmla="*/ 1283027 h 2060565"/>
                    <a:gd name="connsiteX147" fmla="*/ 1968500 w 2752725"/>
                    <a:gd name="connsiteY147" fmla="*/ 1289377 h 2060565"/>
                    <a:gd name="connsiteX148" fmla="*/ 1917700 w 2752725"/>
                    <a:gd name="connsiteY148" fmla="*/ 1302077 h 2060565"/>
                    <a:gd name="connsiteX149" fmla="*/ 1898650 w 2752725"/>
                    <a:gd name="connsiteY149" fmla="*/ 1314777 h 2060565"/>
                    <a:gd name="connsiteX150" fmla="*/ 1889125 w 2752725"/>
                    <a:gd name="connsiteY150" fmla="*/ 1324302 h 2060565"/>
                    <a:gd name="connsiteX151" fmla="*/ 1873250 w 2752725"/>
                    <a:gd name="connsiteY151" fmla="*/ 1333827 h 2060565"/>
                    <a:gd name="connsiteX152" fmla="*/ 1863725 w 2752725"/>
                    <a:gd name="connsiteY152" fmla="*/ 1340177 h 2060565"/>
                    <a:gd name="connsiteX153" fmla="*/ 1851025 w 2752725"/>
                    <a:gd name="connsiteY153" fmla="*/ 1362402 h 2060565"/>
                    <a:gd name="connsiteX154" fmla="*/ 1844675 w 2752725"/>
                    <a:gd name="connsiteY154" fmla="*/ 1378277 h 2060565"/>
                    <a:gd name="connsiteX155" fmla="*/ 1841500 w 2752725"/>
                    <a:gd name="connsiteY155" fmla="*/ 1387802 h 2060565"/>
                    <a:gd name="connsiteX156" fmla="*/ 1831975 w 2752725"/>
                    <a:gd name="connsiteY156" fmla="*/ 1394152 h 2060565"/>
                    <a:gd name="connsiteX157" fmla="*/ 1819275 w 2752725"/>
                    <a:gd name="connsiteY157" fmla="*/ 1413202 h 2060565"/>
                    <a:gd name="connsiteX158" fmla="*/ 1812925 w 2752725"/>
                    <a:gd name="connsiteY158" fmla="*/ 1422727 h 2060565"/>
                    <a:gd name="connsiteX159" fmla="*/ 1793875 w 2752725"/>
                    <a:gd name="connsiteY159" fmla="*/ 1435427 h 2060565"/>
                    <a:gd name="connsiteX160" fmla="*/ 1787525 w 2752725"/>
                    <a:gd name="connsiteY160" fmla="*/ 1444952 h 2060565"/>
                    <a:gd name="connsiteX161" fmla="*/ 1778000 w 2752725"/>
                    <a:gd name="connsiteY161" fmla="*/ 1454477 h 2060565"/>
                    <a:gd name="connsiteX162" fmla="*/ 1771650 w 2752725"/>
                    <a:gd name="connsiteY162" fmla="*/ 1467177 h 2060565"/>
                    <a:gd name="connsiteX163" fmla="*/ 1758950 w 2752725"/>
                    <a:gd name="connsiteY163" fmla="*/ 1486227 h 2060565"/>
                    <a:gd name="connsiteX164" fmla="*/ 1752600 w 2752725"/>
                    <a:gd name="connsiteY164" fmla="*/ 1495752 h 2060565"/>
                    <a:gd name="connsiteX165" fmla="*/ 1733550 w 2752725"/>
                    <a:gd name="connsiteY165" fmla="*/ 1514802 h 2060565"/>
                    <a:gd name="connsiteX166" fmla="*/ 1692275 w 2752725"/>
                    <a:gd name="connsiteY166" fmla="*/ 1521152 h 2060565"/>
                    <a:gd name="connsiteX167" fmla="*/ 1679575 w 2752725"/>
                    <a:gd name="connsiteY167" fmla="*/ 1524327 h 2060565"/>
                    <a:gd name="connsiteX168" fmla="*/ 1638300 w 2752725"/>
                    <a:gd name="connsiteY168" fmla="*/ 1527502 h 2060565"/>
                    <a:gd name="connsiteX169" fmla="*/ 1622425 w 2752725"/>
                    <a:gd name="connsiteY169" fmla="*/ 1530677 h 2060565"/>
                    <a:gd name="connsiteX170" fmla="*/ 1612900 w 2752725"/>
                    <a:gd name="connsiteY170" fmla="*/ 1540202 h 2060565"/>
                    <a:gd name="connsiteX171" fmla="*/ 1603375 w 2752725"/>
                    <a:gd name="connsiteY171" fmla="*/ 1543377 h 2060565"/>
                    <a:gd name="connsiteX172" fmla="*/ 1593850 w 2752725"/>
                    <a:gd name="connsiteY172" fmla="*/ 1552902 h 2060565"/>
                    <a:gd name="connsiteX173" fmla="*/ 1584325 w 2752725"/>
                    <a:gd name="connsiteY173" fmla="*/ 1556077 h 2060565"/>
                    <a:gd name="connsiteX174" fmla="*/ 1574800 w 2752725"/>
                    <a:gd name="connsiteY174" fmla="*/ 1562427 h 2060565"/>
                    <a:gd name="connsiteX175" fmla="*/ 1565275 w 2752725"/>
                    <a:gd name="connsiteY175" fmla="*/ 1565602 h 2060565"/>
                    <a:gd name="connsiteX176" fmla="*/ 1555750 w 2752725"/>
                    <a:gd name="connsiteY176" fmla="*/ 1571952 h 2060565"/>
                    <a:gd name="connsiteX177" fmla="*/ 1546225 w 2752725"/>
                    <a:gd name="connsiteY177" fmla="*/ 1581477 h 2060565"/>
                    <a:gd name="connsiteX178" fmla="*/ 1514475 w 2752725"/>
                    <a:gd name="connsiteY178" fmla="*/ 1591002 h 2060565"/>
                    <a:gd name="connsiteX179" fmla="*/ 1504950 w 2752725"/>
                    <a:gd name="connsiteY179" fmla="*/ 1594177 h 2060565"/>
                    <a:gd name="connsiteX180" fmla="*/ 1489075 w 2752725"/>
                    <a:gd name="connsiteY180" fmla="*/ 1603702 h 2060565"/>
                    <a:gd name="connsiteX181" fmla="*/ 1479550 w 2752725"/>
                    <a:gd name="connsiteY181" fmla="*/ 1606877 h 2060565"/>
                    <a:gd name="connsiteX182" fmla="*/ 1470025 w 2752725"/>
                    <a:gd name="connsiteY182" fmla="*/ 1613227 h 2060565"/>
                    <a:gd name="connsiteX183" fmla="*/ 1454150 w 2752725"/>
                    <a:gd name="connsiteY183" fmla="*/ 1616402 h 2060565"/>
                    <a:gd name="connsiteX184" fmla="*/ 1425575 w 2752725"/>
                    <a:gd name="connsiteY184" fmla="*/ 1632277 h 2060565"/>
                    <a:gd name="connsiteX185" fmla="*/ 1416050 w 2752725"/>
                    <a:gd name="connsiteY185" fmla="*/ 1641802 h 2060565"/>
                    <a:gd name="connsiteX186" fmla="*/ 1406525 w 2752725"/>
                    <a:gd name="connsiteY186" fmla="*/ 1644977 h 2060565"/>
                    <a:gd name="connsiteX187" fmla="*/ 1403350 w 2752725"/>
                    <a:gd name="connsiteY187" fmla="*/ 1654502 h 2060565"/>
                    <a:gd name="connsiteX188" fmla="*/ 1406525 w 2752725"/>
                    <a:gd name="connsiteY188" fmla="*/ 1679902 h 2060565"/>
                    <a:gd name="connsiteX189" fmla="*/ 1409700 w 2752725"/>
                    <a:gd name="connsiteY189" fmla="*/ 1689427 h 2060565"/>
                    <a:gd name="connsiteX190" fmla="*/ 1403350 w 2752725"/>
                    <a:gd name="connsiteY190" fmla="*/ 1749752 h 2060565"/>
                    <a:gd name="connsiteX191" fmla="*/ 1387475 w 2752725"/>
                    <a:gd name="connsiteY191" fmla="*/ 1765627 h 2060565"/>
                    <a:gd name="connsiteX192" fmla="*/ 1368425 w 2752725"/>
                    <a:gd name="connsiteY192" fmla="*/ 1784677 h 2060565"/>
                    <a:gd name="connsiteX193" fmla="*/ 1346200 w 2752725"/>
                    <a:gd name="connsiteY193" fmla="*/ 1816427 h 2060565"/>
                    <a:gd name="connsiteX194" fmla="*/ 1343025 w 2752725"/>
                    <a:gd name="connsiteY194" fmla="*/ 1832302 h 2060565"/>
                    <a:gd name="connsiteX195" fmla="*/ 1323975 w 2752725"/>
                    <a:gd name="connsiteY195" fmla="*/ 1851352 h 2060565"/>
                    <a:gd name="connsiteX196" fmla="*/ 1314450 w 2752725"/>
                    <a:gd name="connsiteY196" fmla="*/ 1860877 h 2060565"/>
                    <a:gd name="connsiteX197" fmla="*/ 1308100 w 2752725"/>
                    <a:gd name="connsiteY197" fmla="*/ 1873577 h 2060565"/>
                    <a:gd name="connsiteX198" fmla="*/ 1295400 w 2752725"/>
                    <a:gd name="connsiteY198" fmla="*/ 1879927 h 2060565"/>
                    <a:gd name="connsiteX199" fmla="*/ 1276350 w 2752725"/>
                    <a:gd name="connsiteY199" fmla="*/ 1892627 h 2060565"/>
                    <a:gd name="connsiteX200" fmla="*/ 1273175 w 2752725"/>
                    <a:gd name="connsiteY200" fmla="*/ 1902152 h 2060565"/>
                    <a:gd name="connsiteX201" fmla="*/ 1250950 w 2752725"/>
                    <a:gd name="connsiteY201" fmla="*/ 1918027 h 2060565"/>
                    <a:gd name="connsiteX202" fmla="*/ 1238250 w 2752725"/>
                    <a:gd name="connsiteY202" fmla="*/ 1921202 h 2060565"/>
                    <a:gd name="connsiteX203" fmla="*/ 1231900 w 2752725"/>
                    <a:gd name="connsiteY203" fmla="*/ 1930727 h 2060565"/>
                    <a:gd name="connsiteX204" fmla="*/ 1228725 w 2752725"/>
                    <a:gd name="connsiteY204" fmla="*/ 1940252 h 2060565"/>
                    <a:gd name="connsiteX205" fmla="*/ 1209675 w 2752725"/>
                    <a:gd name="connsiteY205" fmla="*/ 1952952 h 2060565"/>
                    <a:gd name="connsiteX206" fmla="*/ 1196975 w 2752725"/>
                    <a:gd name="connsiteY206" fmla="*/ 1962477 h 2060565"/>
                    <a:gd name="connsiteX207" fmla="*/ 1187450 w 2752725"/>
                    <a:gd name="connsiteY207" fmla="*/ 1972002 h 2060565"/>
                    <a:gd name="connsiteX208" fmla="*/ 1146175 w 2752725"/>
                    <a:gd name="connsiteY208" fmla="*/ 1978352 h 2060565"/>
                    <a:gd name="connsiteX209" fmla="*/ 1111250 w 2752725"/>
                    <a:gd name="connsiteY209" fmla="*/ 1987877 h 2060565"/>
                    <a:gd name="connsiteX210" fmla="*/ 1092200 w 2752725"/>
                    <a:gd name="connsiteY210" fmla="*/ 1981527 h 2060565"/>
                    <a:gd name="connsiteX211" fmla="*/ 1069975 w 2752725"/>
                    <a:gd name="connsiteY211" fmla="*/ 1978352 h 2060565"/>
                    <a:gd name="connsiteX212" fmla="*/ 1060450 w 2752725"/>
                    <a:gd name="connsiteY212" fmla="*/ 1972002 h 2060565"/>
                    <a:gd name="connsiteX213" fmla="*/ 1047750 w 2752725"/>
                    <a:gd name="connsiteY213" fmla="*/ 1965652 h 2060565"/>
                    <a:gd name="connsiteX214" fmla="*/ 1022350 w 2752725"/>
                    <a:gd name="connsiteY214" fmla="*/ 1968827 h 2060565"/>
                    <a:gd name="connsiteX215" fmla="*/ 1025525 w 2752725"/>
                    <a:gd name="connsiteY215" fmla="*/ 1997402 h 2060565"/>
                    <a:gd name="connsiteX216" fmla="*/ 1016000 w 2752725"/>
                    <a:gd name="connsiteY216" fmla="*/ 2035502 h 2060565"/>
                    <a:gd name="connsiteX217" fmla="*/ 1006475 w 2752725"/>
                    <a:gd name="connsiteY217" fmla="*/ 2041852 h 2060565"/>
                    <a:gd name="connsiteX218" fmla="*/ 977900 w 2752725"/>
                    <a:gd name="connsiteY218" fmla="*/ 2032327 h 2060565"/>
                    <a:gd name="connsiteX219" fmla="*/ 962025 w 2752725"/>
                    <a:gd name="connsiteY219" fmla="*/ 2029152 h 2060565"/>
                    <a:gd name="connsiteX220" fmla="*/ 952500 w 2752725"/>
                    <a:gd name="connsiteY220" fmla="*/ 2025977 h 2060565"/>
                    <a:gd name="connsiteX221" fmla="*/ 847725 w 2752725"/>
                    <a:gd name="connsiteY221" fmla="*/ 2022802 h 2060565"/>
                    <a:gd name="connsiteX222" fmla="*/ 869950 w 2752725"/>
                    <a:gd name="connsiteY222" fmla="*/ 2057727 h 2060565"/>
                    <a:gd name="connsiteX223" fmla="*/ 838200 w 2752725"/>
                    <a:gd name="connsiteY223" fmla="*/ 2057727 h 2060565"/>
                    <a:gd name="connsiteX224" fmla="*/ 790575 w 2752725"/>
                    <a:gd name="connsiteY224" fmla="*/ 2045027 h 2060565"/>
                    <a:gd name="connsiteX225" fmla="*/ 758825 w 2752725"/>
                    <a:gd name="connsiteY225" fmla="*/ 2054552 h 2060565"/>
                    <a:gd name="connsiteX226" fmla="*/ 733425 w 2752725"/>
                    <a:gd name="connsiteY226" fmla="*/ 2045027 h 2060565"/>
                    <a:gd name="connsiteX227" fmla="*/ 692150 w 2752725"/>
                    <a:gd name="connsiteY227" fmla="*/ 2038677 h 2060565"/>
                    <a:gd name="connsiteX228" fmla="*/ 663575 w 2752725"/>
                    <a:gd name="connsiteY228" fmla="*/ 2054552 h 2060565"/>
                    <a:gd name="connsiteX229" fmla="*/ 612775 w 2752725"/>
                    <a:gd name="connsiteY229" fmla="*/ 2041852 h 2060565"/>
                    <a:gd name="connsiteX230" fmla="*/ 577850 w 2752725"/>
                    <a:gd name="connsiteY230" fmla="*/ 2025977 h 2060565"/>
                    <a:gd name="connsiteX231" fmla="*/ 546100 w 2752725"/>
                    <a:gd name="connsiteY231" fmla="*/ 2029152 h 2060565"/>
                    <a:gd name="connsiteX232" fmla="*/ 517525 w 2752725"/>
                    <a:gd name="connsiteY232" fmla="*/ 2025977 h 2060565"/>
                    <a:gd name="connsiteX233" fmla="*/ 504825 w 2752725"/>
                    <a:gd name="connsiteY233" fmla="*/ 2006927 h 2060565"/>
                    <a:gd name="connsiteX234" fmla="*/ 479425 w 2752725"/>
                    <a:gd name="connsiteY234" fmla="*/ 2010102 h 2060565"/>
                    <a:gd name="connsiteX235" fmla="*/ 438150 w 2752725"/>
                    <a:gd name="connsiteY235" fmla="*/ 2000577 h 2060565"/>
                    <a:gd name="connsiteX236" fmla="*/ 428625 w 2752725"/>
                    <a:gd name="connsiteY236" fmla="*/ 2006927 h 2060565"/>
                    <a:gd name="connsiteX237" fmla="*/ 400050 w 2752725"/>
                    <a:gd name="connsiteY237" fmla="*/ 2003752 h 2060565"/>
                    <a:gd name="connsiteX238" fmla="*/ 387350 w 2752725"/>
                    <a:gd name="connsiteY238" fmla="*/ 2016452 h 2060565"/>
                    <a:gd name="connsiteX239" fmla="*/ 355600 w 2752725"/>
                    <a:gd name="connsiteY239" fmla="*/ 1984702 h 2060565"/>
                    <a:gd name="connsiteX240" fmla="*/ 333375 w 2752725"/>
                    <a:gd name="connsiteY240" fmla="*/ 1975177 h 2060565"/>
                    <a:gd name="connsiteX241" fmla="*/ 307975 w 2752725"/>
                    <a:gd name="connsiteY241" fmla="*/ 1962477 h 2060565"/>
                    <a:gd name="connsiteX242" fmla="*/ 288925 w 2752725"/>
                    <a:gd name="connsiteY242" fmla="*/ 1943427 h 2060565"/>
                    <a:gd name="connsiteX243" fmla="*/ 285750 w 2752725"/>
                    <a:gd name="connsiteY243" fmla="*/ 1908502 h 2060565"/>
                    <a:gd name="connsiteX244" fmla="*/ 254000 w 2752725"/>
                    <a:gd name="connsiteY244" fmla="*/ 1867227 h 2060565"/>
                    <a:gd name="connsiteX245" fmla="*/ 231775 w 2752725"/>
                    <a:gd name="connsiteY245" fmla="*/ 1841827 h 2060565"/>
                    <a:gd name="connsiteX246" fmla="*/ 206375 w 2752725"/>
                    <a:gd name="connsiteY246" fmla="*/ 1822777 h 2060565"/>
                    <a:gd name="connsiteX247" fmla="*/ 203200 w 2752725"/>
                    <a:gd name="connsiteY247" fmla="*/ 1816427 h 2060565"/>
                    <a:gd name="connsiteX248" fmla="*/ 180975 w 2752725"/>
                    <a:gd name="connsiteY248" fmla="*/ 1784677 h 2060565"/>
                    <a:gd name="connsiteX249" fmla="*/ 155575 w 2752725"/>
                    <a:gd name="connsiteY249" fmla="*/ 1768802 h 2060565"/>
                    <a:gd name="connsiteX250" fmla="*/ 120650 w 2752725"/>
                    <a:gd name="connsiteY250" fmla="*/ 1730702 h 2060565"/>
                    <a:gd name="connsiteX251" fmla="*/ 107950 w 2752725"/>
                    <a:gd name="connsiteY251" fmla="*/ 1714827 h 2060565"/>
                    <a:gd name="connsiteX252" fmla="*/ 60325 w 2752725"/>
                    <a:gd name="connsiteY252" fmla="*/ 1679902 h 2060565"/>
                    <a:gd name="connsiteX253" fmla="*/ 44450 w 2752725"/>
                    <a:gd name="connsiteY253" fmla="*/ 1660852 h 2060565"/>
                    <a:gd name="connsiteX254" fmla="*/ 44450 w 2752725"/>
                    <a:gd name="connsiteY254" fmla="*/ 1635452 h 2060565"/>
                    <a:gd name="connsiteX255" fmla="*/ 3175 w 2752725"/>
                    <a:gd name="connsiteY255" fmla="*/ 1625927 h 2060565"/>
                    <a:gd name="connsiteX256" fmla="*/ 12700 w 2752725"/>
                    <a:gd name="connsiteY256" fmla="*/ 1578302 h 2060565"/>
                    <a:gd name="connsiteX257" fmla="*/ 25400 w 2752725"/>
                    <a:gd name="connsiteY257" fmla="*/ 1559252 h 2060565"/>
                    <a:gd name="connsiteX258" fmla="*/ 19050 w 2752725"/>
                    <a:gd name="connsiteY258" fmla="*/ 1546552 h 2060565"/>
                    <a:gd name="connsiteX259" fmla="*/ 12700 w 2752725"/>
                    <a:gd name="connsiteY259" fmla="*/ 1537027 h 2060565"/>
                    <a:gd name="connsiteX260" fmla="*/ 22225 w 2752725"/>
                    <a:gd name="connsiteY260" fmla="*/ 1502102 h 2060565"/>
                    <a:gd name="connsiteX261" fmla="*/ 9525 w 2752725"/>
                    <a:gd name="connsiteY261" fmla="*/ 1432252 h 2060565"/>
                    <a:gd name="connsiteX262" fmla="*/ 12700 w 2752725"/>
                    <a:gd name="connsiteY262" fmla="*/ 1403677 h 2060565"/>
                    <a:gd name="connsiteX263" fmla="*/ 15875 w 2752725"/>
                    <a:gd name="connsiteY263" fmla="*/ 1390977 h 2060565"/>
                    <a:gd name="connsiteX264" fmla="*/ 22225 w 2752725"/>
                    <a:gd name="connsiteY264" fmla="*/ 1352877 h 2060565"/>
                    <a:gd name="connsiteX265" fmla="*/ 28575 w 2752725"/>
                    <a:gd name="connsiteY265" fmla="*/ 1343352 h 2060565"/>
                    <a:gd name="connsiteX266" fmla="*/ 34925 w 2752725"/>
                    <a:gd name="connsiteY266" fmla="*/ 1330652 h 2060565"/>
                    <a:gd name="connsiteX267" fmla="*/ 31750 w 2752725"/>
                    <a:gd name="connsiteY267" fmla="*/ 1314777 h 2060565"/>
                    <a:gd name="connsiteX268" fmla="*/ 28575 w 2752725"/>
                    <a:gd name="connsiteY268" fmla="*/ 1305252 h 2060565"/>
                    <a:gd name="connsiteX269" fmla="*/ 19050 w 2752725"/>
                    <a:gd name="connsiteY269" fmla="*/ 1302077 h 2060565"/>
                    <a:gd name="connsiteX270" fmla="*/ 44450 w 2752725"/>
                    <a:gd name="connsiteY270" fmla="*/ 1302077 h 2060565"/>
                    <a:gd name="connsiteX271" fmla="*/ 44450 w 2752725"/>
                    <a:gd name="connsiteY271" fmla="*/ 1302077 h 2060565"/>
                    <a:gd name="connsiteX272" fmla="*/ 0 w 2752725"/>
                    <a:gd name="connsiteY272" fmla="*/ 1337002 h 2060565"/>
                    <a:gd name="connsiteX0" fmla="*/ 0 w 2752725"/>
                    <a:gd name="connsiteY0" fmla="*/ 1337002 h 2060565"/>
                    <a:gd name="connsiteX1" fmla="*/ 660400 w 2752725"/>
                    <a:gd name="connsiteY1" fmla="*/ 174952 h 2060565"/>
                    <a:gd name="connsiteX2" fmla="*/ 1155700 w 2752725"/>
                    <a:gd name="connsiteY2" fmla="*/ 117802 h 2060565"/>
                    <a:gd name="connsiteX3" fmla="*/ 1130300 w 2752725"/>
                    <a:gd name="connsiteY3" fmla="*/ 108277 h 2060565"/>
                    <a:gd name="connsiteX4" fmla="*/ 1117600 w 2752725"/>
                    <a:gd name="connsiteY4" fmla="*/ 105102 h 2060565"/>
                    <a:gd name="connsiteX5" fmla="*/ 1127125 w 2752725"/>
                    <a:gd name="connsiteY5" fmla="*/ 101927 h 2060565"/>
                    <a:gd name="connsiteX6" fmla="*/ 1136650 w 2752725"/>
                    <a:gd name="connsiteY6" fmla="*/ 95577 h 2060565"/>
                    <a:gd name="connsiteX7" fmla="*/ 1152525 w 2752725"/>
                    <a:gd name="connsiteY7" fmla="*/ 79702 h 2060565"/>
                    <a:gd name="connsiteX8" fmla="*/ 1158875 w 2752725"/>
                    <a:gd name="connsiteY8" fmla="*/ 70177 h 2060565"/>
                    <a:gd name="connsiteX9" fmla="*/ 1162050 w 2752725"/>
                    <a:gd name="connsiteY9" fmla="*/ 54302 h 2060565"/>
                    <a:gd name="connsiteX10" fmla="*/ 1187450 w 2752725"/>
                    <a:gd name="connsiteY10" fmla="*/ 32077 h 2060565"/>
                    <a:gd name="connsiteX11" fmla="*/ 1196975 w 2752725"/>
                    <a:gd name="connsiteY11" fmla="*/ 22552 h 2060565"/>
                    <a:gd name="connsiteX12" fmla="*/ 1200150 w 2752725"/>
                    <a:gd name="connsiteY12" fmla="*/ 13027 h 2060565"/>
                    <a:gd name="connsiteX13" fmla="*/ 1203325 w 2752725"/>
                    <a:gd name="connsiteY13" fmla="*/ 327 h 2060565"/>
                    <a:gd name="connsiteX14" fmla="*/ 1222375 w 2752725"/>
                    <a:gd name="connsiteY14" fmla="*/ 6677 h 2060565"/>
                    <a:gd name="connsiteX15" fmla="*/ 1238250 w 2752725"/>
                    <a:gd name="connsiteY15" fmla="*/ 9852 h 2060565"/>
                    <a:gd name="connsiteX16" fmla="*/ 1247775 w 2752725"/>
                    <a:gd name="connsiteY16" fmla="*/ 13027 h 2060565"/>
                    <a:gd name="connsiteX17" fmla="*/ 1270000 w 2752725"/>
                    <a:gd name="connsiteY17" fmla="*/ 16202 h 2060565"/>
                    <a:gd name="connsiteX18" fmla="*/ 1298575 w 2752725"/>
                    <a:gd name="connsiteY18" fmla="*/ 22552 h 2060565"/>
                    <a:gd name="connsiteX19" fmla="*/ 1308100 w 2752725"/>
                    <a:gd name="connsiteY19" fmla="*/ 28902 h 2060565"/>
                    <a:gd name="connsiteX20" fmla="*/ 1323975 w 2752725"/>
                    <a:gd name="connsiteY20" fmla="*/ 32077 h 2060565"/>
                    <a:gd name="connsiteX21" fmla="*/ 1343025 w 2752725"/>
                    <a:gd name="connsiteY21" fmla="*/ 38427 h 2060565"/>
                    <a:gd name="connsiteX22" fmla="*/ 1358900 w 2752725"/>
                    <a:gd name="connsiteY22" fmla="*/ 44777 h 2060565"/>
                    <a:gd name="connsiteX23" fmla="*/ 1368425 w 2752725"/>
                    <a:gd name="connsiteY23" fmla="*/ 51127 h 2060565"/>
                    <a:gd name="connsiteX24" fmla="*/ 1381125 w 2752725"/>
                    <a:gd name="connsiteY24" fmla="*/ 54302 h 2060565"/>
                    <a:gd name="connsiteX25" fmla="*/ 1390650 w 2752725"/>
                    <a:gd name="connsiteY25" fmla="*/ 57477 h 2060565"/>
                    <a:gd name="connsiteX26" fmla="*/ 1419225 w 2752725"/>
                    <a:gd name="connsiteY26" fmla="*/ 70177 h 2060565"/>
                    <a:gd name="connsiteX27" fmla="*/ 1438275 w 2752725"/>
                    <a:gd name="connsiteY27" fmla="*/ 73352 h 2060565"/>
                    <a:gd name="connsiteX28" fmla="*/ 1463675 w 2752725"/>
                    <a:gd name="connsiteY28" fmla="*/ 89227 h 2060565"/>
                    <a:gd name="connsiteX29" fmla="*/ 1473200 w 2752725"/>
                    <a:gd name="connsiteY29" fmla="*/ 92402 h 2060565"/>
                    <a:gd name="connsiteX30" fmla="*/ 1482725 w 2752725"/>
                    <a:gd name="connsiteY30" fmla="*/ 98752 h 2060565"/>
                    <a:gd name="connsiteX31" fmla="*/ 1495425 w 2752725"/>
                    <a:gd name="connsiteY31" fmla="*/ 101927 h 2060565"/>
                    <a:gd name="connsiteX32" fmla="*/ 1511300 w 2752725"/>
                    <a:gd name="connsiteY32" fmla="*/ 108277 h 2060565"/>
                    <a:gd name="connsiteX33" fmla="*/ 1524000 w 2752725"/>
                    <a:gd name="connsiteY33" fmla="*/ 114627 h 2060565"/>
                    <a:gd name="connsiteX34" fmla="*/ 1549400 w 2752725"/>
                    <a:gd name="connsiteY34" fmla="*/ 120977 h 2060565"/>
                    <a:gd name="connsiteX35" fmla="*/ 1565275 w 2752725"/>
                    <a:gd name="connsiteY35" fmla="*/ 127327 h 2060565"/>
                    <a:gd name="connsiteX36" fmla="*/ 1577975 w 2752725"/>
                    <a:gd name="connsiteY36" fmla="*/ 133677 h 2060565"/>
                    <a:gd name="connsiteX37" fmla="*/ 1590675 w 2752725"/>
                    <a:gd name="connsiteY37" fmla="*/ 136852 h 2060565"/>
                    <a:gd name="connsiteX38" fmla="*/ 1619250 w 2752725"/>
                    <a:gd name="connsiteY38" fmla="*/ 146377 h 2060565"/>
                    <a:gd name="connsiteX39" fmla="*/ 1647825 w 2752725"/>
                    <a:gd name="connsiteY39" fmla="*/ 162252 h 2060565"/>
                    <a:gd name="connsiteX40" fmla="*/ 1682750 w 2752725"/>
                    <a:gd name="connsiteY40" fmla="*/ 174952 h 2060565"/>
                    <a:gd name="connsiteX41" fmla="*/ 1711325 w 2752725"/>
                    <a:gd name="connsiteY41" fmla="*/ 184477 h 2060565"/>
                    <a:gd name="connsiteX42" fmla="*/ 1739900 w 2752725"/>
                    <a:gd name="connsiteY42" fmla="*/ 194002 h 2060565"/>
                    <a:gd name="connsiteX43" fmla="*/ 1752600 w 2752725"/>
                    <a:gd name="connsiteY43" fmla="*/ 197177 h 2060565"/>
                    <a:gd name="connsiteX44" fmla="*/ 1787525 w 2752725"/>
                    <a:gd name="connsiteY44" fmla="*/ 206702 h 2060565"/>
                    <a:gd name="connsiteX45" fmla="*/ 1800225 w 2752725"/>
                    <a:gd name="connsiteY45" fmla="*/ 213052 h 2060565"/>
                    <a:gd name="connsiteX46" fmla="*/ 1822450 w 2752725"/>
                    <a:gd name="connsiteY46" fmla="*/ 216227 h 2060565"/>
                    <a:gd name="connsiteX47" fmla="*/ 1863725 w 2752725"/>
                    <a:gd name="connsiteY47" fmla="*/ 225752 h 2060565"/>
                    <a:gd name="connsiteX48" fmla="*/ 1882775 w 2752725"/>
                    <a:gd name="connsiteY48" fmla="*/ 232102 h 2060565"/>
                    <a:gd name="connsiteX49" fmla="*/ 1901825 w 2752725"/>
                    <a:gd name="connsiteY49" fmla="*/ 235277 h 2060565"/>
                    <a:gd name="connsiteX50" fmla="*/ 1936750 w 2752725"/>
                    <a:gd name="connsiteY50" fmla="*/ 244802 h 2060565"/>
                    <a:gd name="connsiteX51" fmla="*/ 1949450 w 2752725"/>
                    <a:gd name="connsiteY51" fmla="*/ 251152 h 2060565"/>
                    <a:gd name="connsiteX52" fmla="*/ 1965325 w 2752725"/>
                    <a:gd name="connsiteY52" fmla="*/ 254327 h 2060565"/>
                    <a:gd name="connsiteX53" fmla="*/ 1978025 w 2752725"/>
                    <a:gd name="connsiteY53" fmla="*/ 263852 h 2060565"/>
                    <a:gd name="connsiteX54" fmla="*/ 1997075 w 2752725"/>
                    <a:gd name="connsiteY54" fmla="*/ 270202 h 2060565"/>
                    <a:gd name="connsiteX55" fmla="*/ 2009775 w 2752725"/>
                    <a:gd name="connsiteY55" fmla="*/ 276552 h 2060565"/>
                    <a:gd name="connsiteX56" fmla="*/ 2019300 w 2752725"/>
                    <a:gd name="connsiteY56" fmla="*/ 279727 h 2060565"/>
                    <a:gd name="connsiteX57" fmla="*/ 2047875 w 2752725"/>
                    <a:gd name="connsiteY57" fmla="*/ 301952 h 2060565"/>
                    <a:gd name="connsiteX58" fmla="*/ 2057400 w 2752725"/>
                    <a:gd name="connsiteY58" fmla="*/ 317827 h 2060565"/>
                    <a:gd name="connsiteX59" fmla="*/ 2060575 w 2752725"/>
                    <a:gd name="connsiteY59" fmla="*/ 327352 h 2060565"/>
                    <a:gd name="connsiteX60" fmla="*/ 2084174 w 2752725"/>
                    <a:gd name="connsiteY60" fmla="*/ 339105 h 2060565"/>
                    <a:gd name="connsiteX61" fmla="*/ 2089150 w 2752725"/>
                    <a:gd name="connsiteY61" fmla="*/ 371802 h 2060565"/>
                    <a:gd name="connsiteX62" fmla="*/ 2098675 w 2752725"/>
                    <a:gd name="connsiteY62" fmla="*/ 374977 h 2060565"/>
                    <a:gd name="connsiteX63" fmla="*/ 2108200 w 2752725"/>
                    <a:gd name="connsiteY63" fmla="*/ 381327 h 2060565"/>
                    <a:gd name="connsiteX64" fmla="*/ 2133600 w 2752725"/>
                    <a:gd name="connsiteY64" fmla="*/ 387677 h 2060565"/>
                    <a:gd name="connsiteX65" fmla="*/ 2159000 w 2752725"/>
                    <a:gd name="connsiteY65" fmla="*/ 403552 h 2060565"/>
                    <a:gd name="connsiteX66" fmla="*/ 2181225 w 2752725"/>
                    <a:gd name="connsiteY66" fmla="*/ 409902 h 2060565"/>
                    <a:gd name="connsiteX67" fmla="*/ 2203450 w 2752725"/>
                    <a:gd name="connsiteY67" fmla="*/ 416252 h 2060565"/>
                    <a:gd name="connsiteX68" fmla="*/ 2225675 w 2752725"/>
                    <a:gd name="connsiteY68" fmla="*/ 422602 h 2060565"/>
                    <a:gd name="connsiteX69" fmla="*/ 2235200 w 2752725"/>
                    <a:gd name="connsiteY69" fmla="*/ 432127 h 2060565"/>
                    <a:gd name="connsiteX70" fmla="*/ 2273300 w 2752725"/>
                    <a:gd name="connsiteY70" fmla="*/ 441652 h 2060565"/>
                    <a:gd name="connsiteX71" fmla="*/ 2282825 w 2752725"/>
                    <a:gd name="connsiteY71" fmla="*/ 448002 h 2060565"/>
                    <a:gd name="connsiteX72" fmla="*/ 2286000 w 2752725"/>
                    <a:gd name="connsiteY72" fmla="*/ 457527 h 2060565"/>
                    <a:gd name="connsiteX73" fmla="*/ 2292350 w 2752725"/>
                    <a:gd name="connsiteY73" fmla="*/ 467052 h 2060565"/>
                    <a:gd name="connsiteX74" fmla="*/ 2311400 w 2752725"/>
                    <a:gd name="connsiteY74" fmla="*/ 482927 h 2060565"/>
                    <a:gd name="connsiteX75" fmla="*/ 2336800 w 2752725"/>
                    <a:gd name="connsiteY75" fmla="*/ 495627 h 2060565"/>
                    <a:gd name="connsiteX76" fmla="*/ 2349500 w 2752725"/>
                    <a:gd name="connsiteY76" fmla="*/ 498802 h 2060565"/>
                    <a:gd name="connsiteX77" fmla="*/ 2362200 w 2752725"/>
                    <a:gd name="connsiteY77" fmla="*/ 511502 h 2060565"/>
                    <a:gd name="connsiteX78" fmla="*/ 2381250 w 2752725"/>
                    <a:gd name="connsiteY78" fmla="*/ 524202 h 2060565"/>
                    <a:gd name="connsiteX79" fmla="*/ 2390775 w 2752725"/>
                    <a:gd name="connsiteY79" fmla="*/ 530552 h 2060565"/>
                    <a:gd name="connsiteX80" fmla="*/ 2406650 w 2752725"/>
                    <a:gd name="connsiteY80" fmla="*/ 533727 h 2060565"/>
                    <a:gd name="connsiteX81" fmla="*/ 2441575 w 2752725"/>
                    <a:gd name="connsiteY81" fmla="*/ 540077 h 2060565"/>
                    <a:gd name="connsiteX82" fmla="*/ 2460625 w 2752725"/>
                    <a:gd name="connsiteY82" fmla="*/ 546427 h 2060565"/>
                    <a:gd name="connsiteX83" fmla="*/ 2482850 w 2752725"/>
                    <a:gd name="connsiteY83" fmla="*/ 555952 h 2060565"/>
                    <a:gd name="connsiteX84" fmla="*/ 2492375 w 2752725"/>
                    <a:gd name="connsiteY84" fmla="*/ 565477 h 2060565"/>
                    <a:gd name="connsiteX85" fmla="*/ 2501900 w 2752725"/>
                    <a:gd name="connsiteY85" fmla="*/ 571827 h 2060565"/>
                    <a:gd name="connsiteX86" fmla="*/ 2530475 w 2752725"/>
                    <a:gd name="connsiteY86" fmla="*/ 590877 h 2060565"/>
                    <a:gd name="connsiteX87" fmla="*/ 2546350 w 2752725"/>
                    <a:gd name="connsiteY87" fmla="*/ 603577 h 2060565"/>
                    <a:gd name="connsiteX88" fmla="*/ 2568575 w 2752725"/>
                    <a:gd name="connsiteY88" fmla="*/ 619452 h 2060565"/>
                    <a:gd name="connsiteX89" fmla="*/ 2578100 w 2752725"/>
                    <a:gd name="connsiteY89" fmla="*/ 628977 h 2060565"/>
                    <a:gd name="connsiteX90" fmla="*/ 2590800 w 2752725"/>
                    <a:gd name="connsiteY90" fmla="*/ 635327 h 2060565"/>
                    <a:gd name="connsiteX91" fmla="*/ 2597150 w 2752725"/>
                    <a:gd name="connsiteY91" fmla="*/ 644852 h 2060565"/>
                    <a:gd name="connsiteX92" fmla="*/ 2606675 w 2752725"/>
                    <a:gd name="connsiteY92" fmla="*/ 648027 h 2060565"/>
                    <a:gd name="connsiteX93" fmla="*/ 2616200 w 2752725"/>
                    <a:gd name="connsiteY93" fmla="*/ 654377 h 2060565"/>
                    <a:gd name="connsiteX94" fmla="*/ 2625725 w 2752725"/>
                    <a:gd name="connsiteY94" fmla="*/ 657552 h 2060565"/>
                    <a:gd name="connsiteX95" fmla="*/ 2647950 w 2752725"/>
                    <a:gd name="connsiteY95" fmla="*/ 673427 h 2060565"/>
                    <a:gd name="connsiteX96" fmla="*/ 2670175 w 2752725"/>
                    <a:gd name="connsiteY96" fmla="*/ 702002 h 2060565"/>
                    <a:gd name="connsiteX97" fmla="*/ 2695575 w 2752725"/>
                    <a:gd name="connsiteY97" fmla="*/ 717877 h 2060565"/>
                    <a:gd name="connsiteX98" fmla="*/ 2717800 w 2752725"/>
                    <a:gd name="connsiteY98" fmla="*/ 736927 h 2060565"/>
                    <a:gd name="connsiteX99" fmla="*/ 2733675 w 2752725"/>
                    <a:gd name="connsiteY99" fmla="*/ 755977 h 2060565"/>
                    <a:gd name="connsiteX100" fmla="*/ 2743200 w 2752725"/>
                    <a:gd name="connsiteY100" fmla="*/ 762327 h 2060565"/>
                    <a:gd name="connsiteX101" fmla="*/ 2749550 w 2752725"/>
                    <a:gd name="connsiteY101" fmla="*/ 771852 h 2060565"/>
                    <a:gd name="connsiteX102" fmla="*/ 2752725 w 2752725"/>
                    <a:gd name="connsiteY102" fmla="*/ 787727 h 2060565"/>
                    <a:gd name="connsiteX103" fmla="*/ 2743200 w 2752725"/>
                    <a:gd name="connsiteY103" fmla="*/ 851227 h 2060565"/>
                    <a:gd name="connsiteX104" fmla="*/ 2740025 w 2752725"/>
                    <a:gd name="connsiteY104" fmla="*/ 860752 h 2060565"/>
                    <a:gd name="connsiteX105" fmla="*/ 2736850 w 2752725"/>
                    <a:gd name="connsiteY105" fmla="*/ 870277 h 2060565"/>
                    <a:gd name="connsiteX106" fmla="*/ 2705100 w 2752725"/>
                    <a:gd name="connsiteY106" fmla="*/ 889327 h 2060565"/>
                    <a:gd name="connsiteX107" fmla="*/ 2695575 w 2752725"/>
                    <a:gd name="connsiteY107" fmla="*/ 892502 h 2060565"/>
                    <a:gd name="connsiteX108" fmla="*/ 2673350 w 2752725"/>
                    <a:gd name="connsiteY108" fmla="*/ 911552 h 2060565"/>
                    <a:gd name="connsiteX109" fmla="*/ 2663825 w 2752725"/>
                    <a:gd name="connsiteY109" fmla="*/ 914727 h 2060565"/>
                    <a:gd name="connsiteX110" fmla="*/ 2654300 w 2752725"/>
                    <a:gd name="connsiteY110" fmla="*/ 911552 h 2060565"/>
                    <a:gd name="connsiteX111" fmla="*/ 2632075 w 2752725"/>
                    <a:gd name="connsiteY111" fmla="*/ 914727 h 2060565"/>
                    <a:gd name="connsiteX112" fmla="*/ 2622550 w 2752725"/>
                    <a:gd name="connsiteY112" fmla="*/ 921077 h 2060565"/>
                    <a:gd name="connsiteX113" fmla="*/ 2606675 w 2752725"/>
                    <a:gd name="connsiteY113" fmla="*/ 933777 h 2060565"/>
                    <a:gd name="connsiteX114" fmla="*/ 2600325 w 2752725"/>
                    <a:gd name="connsiteY114" fmla="*/ 943302 h 2060565"/>
                    <a:gd name="connsiteX115" fmla="*/ 2581275 w 2752725"/>
                    <a:gd name="connsiteY115" fmla="*/ 946477 h 2060565"/>
                    <a:gd name="connsiteX116" fmla="*/ 2559050 w 2752725"/>
                    <a:gd name="connsiteY116" fmla="*/ 956002 h 2060565"/>
                    <a:gd name="connsiteX117" fmla="*/ 2549525 w 2752725"/>
                    <a:gd name="connsiteY117" fmla="*/ 959177 h 2060565"/>
                    <a:gd name="connsiteX118" fmla="*/ 2543175 w 2752725"/>
                    <a:gd name="connsiteY118" fmla="*/ 975052 h 2060565"/>
                    <a:gd name="connsiteX119" fmla="*/ 2530475 w 2752725"/>
                    <a:gd name="connsiteY119" fmla="*/ 984577 h 2060565"/>
                    <a:gd name="connsiteX120" fmla="*/ 2520950 w 2752725"/>
                    <a:gd name="connsiteY120" fmla="*/ 994102 h 2060565"/>
                    <a:gd name="connsiteX121" fmla="*/ 2517775 w 2752725"/>
                    <a:gd name="connsiteY121" fmla="*/ 1003627 h 2060565"/>
                    <a:gd name="connsiteX122" fmla="*/ 2508250 w 2752725"/>
                    <a:gd name="connsiteY122" fmla="*/ 1006802 h 2060565"/>
                    <a:gd name="connsiteX123" fmla="*/ 2495550 w 2752725"/>
                    <a:gd name="connsiteY123" fmla="*/ 1016327 h 2060565"/>
                    <a:gd name="connsiteX124" fmla="*/ 2476500 w 2752725"/>
                    <a:gd name="connsiteY124" fmla="*/ 1035377 h 2060565"/>
                    <a:gd name="connsiteX125" fmla="*/ 2435225 w 2752725"/>
                    <a:gd name="connsiteY125" fmla="*/ 1048077 h 2060565"/>
                    <a:gd name="connsiteX126" fmla="*/ 2419350 w 2752725"/>
                    <a:gd name="connsiteY126" fmla="*/ 1067127 h 2060565"/>
                    <a:gd name="connsiteX127" fmla="*/ 2409825 w 2752725"/>
                    <a:gd name="connsiteY127" fmla="*/ 1076652 h 2060565"/>
                    <a:gd name="connsiteX128" fmla="*/ 2390775 w 2752725"/>
                    <a:gd name="connsiteY128" fmla="*/ 1102052 h 2060565"/>
                    <a:gd name="connsiteX129" fmla="*/ 2359025 w 2752725"/>
                    <a:gd name="connsiteY129" fmla="*/ 1117927 h 2060565"/>
                    <a:gd name="connsiteX130" fmla="*/ 2339975 w 2752725"/>
                    <a:gd name="connsiteY130" fmla="*/ 1136977 h 2060565"/>
                    <a:gd name="connsiteX131" fmla="*/ 2311400 w 2752725"/>
                    <a:gd name="connsiteY131" fmla="*/ 1146502 h 2060565"/>
                    <a:gd name="connsiteX132" fmla="*/ 2276475 w 2752725"/>
                    <a:gd name="connsiteY132" fmla="*/ 1156027 h 2060565"/>
                    <a:gd name="connsiteX133" fmla="*/ 2247900 w 2752725"/>
                    <a:gd name="connsiteY133" fmla="*/ 1159202 h 2060565"/>
                    <a:gd name="connsiteX134" fmla="*/ 2228850 w 2752725"/>
                    <a:gd name="connsiteY134" fmla="*/ 1165552 h 2060565"/>
                    <a:gd name="connsiteX135" fmla="*/ 2212975 w 2752725"/>
                    <a:gd name="connsiteY135" fmla="*/ 1168727 h 2060565"/>
                    <a:gd name="connsiteX136" fmla="*/ 2197100 w 2752725"/>
                    <a:gd name="connsiteY136" fmla="*/ 1175077 h 2060565"/>
                    <a:gd name="connsiteX137" fmla="*/ 2178050 w 2752725"/>
                    <a:gd name="connsiteY137" fmla="*/ 1181427 h 2060565"/>
                    <a:gd name="connsiteX138" fmla="*/ 2152650 w 2752725"/>
                    <a:gd name="connsiteY138" fmla="*/ 1194127 h 2060565"/>
                    <a:gd name="connsiteX139" fmla="*/ 2120900 w 2752725"/>
                    <a:gd name="connsiteY139" fmla="*/ 1210002 h 2060565"/>
                    <a:gd name="connsiteX140" fmla="*/ 2111375 w 2752725"/>
                    <a:gd name="connsiteY140" fmla="*/ 1213177 h 2060565"/>
                    <a:gd name="connsiteX141" fmla="*/ 2095500 w 2752725"/>
                    <a:gd name="connsiteY141" fmla="*/ 1229052 h 2060565"/>
                    <a:gd name="connsiteX142" fmla="*/ 2079625 w 2752725"/>
                    <a:gd name="connsiteY142" fmla="*/ 1241752 h 2060565"/>
                    <a:gd name="connsiteX143" fmla="*/ 2070100 w 2752725"/>
                    <a:gd name="connsiteY143" fmla="*/ 1251277 h 2060565"/>
                    <a:gd name="connsiteX144" fmla="*/ 2051050 w 2752725"/>
                    <a:gd name="connsiteY144" fmla="*/ 1257627 h 2060565"/>
                    <a:gd name="connsiteX145" fmla="*/ 2003425 w 2752725"/>
                    <a:gd name="connsiteY145" fmla="*/ 1273502 h 2060565"/>
                    <a:gd name="connsiteX146" fmla="*/ 1978025 w 2752725"/>
                    <a:gd name="connsiteY146" fmla="*/ 1283027 h 2060565"/>
                    <a:gd name="connsiteX147" fmla="*/ 1968500 w 2752725"/>
                    <a:gd name="connsiteY147" fmla="*/ 1289377 h 2060565"/>
                    <a:gd name="connsiteX148" fmla="*/ 1917700 w 2752725"/>
                    <a:gd name="connsiteY148" fmla="*/ 1302077 h 2060565"/>
                    <a:gd name="connsiteX149" fmla="*/ 1898650 w 2752725"/>
                    <a:gd name="connsiteY149" fmla="*/ 1314777 h 2060565"/>
                    <a:gd name="connsiteX150" fmla="*/ 1889125 w 2752725"/>
                    <a:gd name="connsiteY150" fmla="*/ 1324302 h 2060565"/>
                    <a:gd name="connsiteX151" fmla="*/ 1873250 w 2752725"/>
                    <a:gd name="connsiteY151" fmla="*/ 1333827 h 2060565"/>
                    <a:gd name="connsiteX152" fmla="*/ 1863725 w 2752725"/>
                    <a:gd name="connsiteY152" fmla="*/ 1340177 h 2060565"/>
                    <a:gd name="connsiteX153" fmla="*/ 1851025 w 2752725"/>
                    <a:gd name="connsiteY153" fmla="*/ 1362402 h 2060565"/>
                    <a:gd name="connsiteX154" fmla="*/ 1844675 w 2752725"/>
                    <a:gd name="connsiteY154" fmla="*/ 1378277 h 2060565"/>
                    <a:gd name="connsiteX155" fmla="*/ 1841500 w 2752725"/>
                    <a:gd name="connsiteY155" fmla="*/ 1387802 h 2060565"/>
                    <a:gd name="connsiteX156" fmla="*/ 1831975 w 2752725"/>
                    <a:gd name="connsiteY156" fmla="*/ 1394152 h 2060565"/>
                    <a:gd name="connsiteX157" fmla="*/ 1819275 w 2752725"/>
                    <a:gd name="connsiteY157" fmla="*/ 1413202 h 2060565"/>
                    <a:gd name="connsiteX158" fmla="*/ 1812925 w 2752725"/>
                    <a:gd name="connsiteY158" fmla="*/ 1422727 h 2060565"/>
                    <a:gd name="connsiteX159" fmla="*/ 1793875 w 2752725"/>
                    <a:gd name="connsiteY159" fmla="*/ 1435427 h 2060565"/>
                    <a:gd name="connsiteX160" fmla="*/ 1787525 w 2752725"/>
                    <a:gd name="connsiteY160" fmla="*/ 1444952 h 2060565"/>
                    <a:gd name="connsiteX161" fmla="*/ 1778000 w 2752725"/>
                    <a:gd name="connsiteY161" fmla="*/ 1454477 h 2060565"/>
                    <a:gd name="connsiteX162" fmla="*/ 1771650 w 2752725"/>
                    <a:gd name="connsiteY162" fmla="*/ 1467177 h 2060565"/>
                    <a:gd name="connsiteX163" fmla="*/ 1758950 w 2752725"/>
                    <a:gd name="connsiteY163" fmla="*/ 1486227 h 2060565"/>
                    <a:gd name="connsiteX164" fmla="*/ 1752600 w 2752725"/>
                    <a:gd name="connsiteY164" fmla="*/ 1495752 h 2060565"/>
                    <a:gd name="connsiteX165" fmla="*/ 1733550 w 2752725"/>
                    <a:gd name="connsiteY165" fmla="*/ 1514802 h 2060565"/>
                    <a:gd name="connsiteX166" fmla="*/ 1692275 w 2752725"/>
                    <a:gd name="connsiteY166" fmla="*/ 1521152 h 2060565"/>
                    <a:gd name="connsiteX167" fmla="*/ 1679575 w 2752725"/>
                    <a:gd name="connsiteY167" fmla="*/ 1524327 h 2060565"/>
                    <a:gd name="connsiteX168" fmla="*/ 1638300 w 2752725"/>
                    <a:gd name="connsiteY168" fmla="*/ 1527502 h 2060565"/>
                    <a:gd name="connsiteX169" fmla="*/ 1622425 w 2752725"/>
                    <a:gd name="connsiteY169" fmla="*/ 1530677 h 2060565"/>
                    <a:gd name="connsiteX170" fmla="*/ 1612900 w 2752725"/>
                    <a:gd name="connsiteY170" fmla="*/ 1540202 h 2060565"/>
                    <a:gd name="connsiteX171" fmla="*/ 1603375 w 2752725"/>
                    <a:gd name="connsiteY171" fmla="*/ 1543377 h 2060565"/>
                    <a:gd name="connsiteX172" fmla="*/ 1593850 w 2752725"/>
                    <a:gd name="connsiteY172" fmla="*/ 1552902 h 2060565"/>
                    <a:gd name="connsiteX173" fmla="*/ 1584325 w 2752725"/>
                    <a:gd name="connsiteY173" fmla="*/ 1556077 h 2060565"/>
                    <a:gd name="connsiteX174" fmla="*/ 1574800 w 2752725"/>
                    <a:gd name="connsiteY174" fmla="*/ 1562427 h 2060565"/>
                    <a:gd name="connsiteX175" fmla="*/ 1565275 w 2752725"/>
                    <a:gd name="connsiteY175" fmla="*/ 1565602 h 2060565"/>
                    <a:gd name="connsiteX176" fmla="*/ 1555750 w 2752725"/>
                    <a:gd name="connsiteY176" fmla="*/ 1571952 h 2060565"/>
                    <a:gd name="connsiteX177" fmla="*/ 1546225 w 2752725"/>
                    <a:gd name="connsiteY177" fmla="*/ 1581477 h 2060565"/>
                    <a:gd name="connsiteX178" fmla="*/ 1514475 w 2752725"/>
                    <a:gd name="connsiteY178" fmla="*/ 1591002 h 2060565"/>
                    <a:gd name="connsiteX179" fmla="*/ 1504950 w 2752725"/>
                    <a:gd name="connsiteY179" fmla="*/ 1594177 h 2060565"/>
                    <a:gd name="connsiteX180" fmla="*/ 1489075 w 2752725"/>
                    <a:gd name="connsiteY180" fmla="*/ 1603702 h 2060565"/>
                    <a:gd name="connsiteX181" fmla="*/ 1479550 w 2752725"/>
                    <a:gd name="connsiteY181" fmla="*/ 1606877 h 2060565"/>
                    <a:gd name="connsiteX182" fmla="*/ 1470025 w 2752725"/>
                    <a:gd name="connsiteY182" fmla="*/ 1613227 h 2060565"/>
                    <a:gd name="connsiteX183" fmla="*/ 1454150 w 2752725"/>
                    <a:gd name="connsiteY183" fmla="*/ 1616402 h 2060565"/>
                    <a:gd name="connsiteX184" fmla="*/ 1425575 w 2752725"/>
                    <a:gd name="connsiteY184" fmla="*/ 1632277 h 2060565"/>
                    <a:gd name="connsiteX185" fmla="*/ 1416050 w 2752725"/>
                    <a:gd name="connsiteY185" fmla="*/ 1641802 h 2060565"/>
                    <a:gd name="connsiteX186" fmla="*/ 1406525 w 2752725"/>
                    <a:gd name="connsiteY186" fmla="*/ 1644977 h 2060565"/>
                    <a:gd name="connsiteX187" fmla="*/ 1403350 w 2752725"/>
                    <a:gd name="connsiteY187" fmla="*/ 1654502 h 2060565"/>
                    <a:gd name="connsiteX188" fmla="*/ 1406525 w 2752725"/>
                    <a:gd name="connsiteY188" fmla="*/ 1679902 h 2060565"/>
                    <a:gd name="connsiteX189" fmla="*/ 1409700 w 2752725"/>
                    <a:gd name="connsiteY189" fmla="*/ 1689427 h 2060565"/>
                    <a:gd name="connsiteX190" fmla="*/ 1403350 w 2752725"/>
                    <a:gd name="connsiteY190" fmla="*/ 1749752 h 2060565"/>
                    <a:gd name="connsiteX191" fmla="*/ 1387475 w 2752725"/>
                    <a:gd name="connsiteY191" fmla="*/ 1765627 h 2060565"/>
                    <a:gd name="connsiteX192" fmla="*/ 1368425 w 2752725"/>
                    <a:gd name="connsiteY192" fmla="*/ 1784677 h 2060565"/>
                    <a:gd name="connsiteX193" fmla="*/ 1346200 w 2752725"/>
                    <a:gd name="connsiteY193" fmla="*/ 1816427 h 2060565"/>
                    <a:gd name="connsiteX194" fmla="*/ 1343025 w 2752725"/>
                    <a:gd name="connsiteY194" fmla="*/ 1832302 h 2060565"/>
                    <a:gd name="connsiteX195" fmla="*/ 1323975 w 2752725"/>
                    <a:gd name="connsiteY195" fmla="*/ 1851352 h 2060565"/>
                    <a:gd name="connsiteX196" fmla="*/ 1314450 w 2752725"/>
                    <a:gd name="connsiteY196" fmla="*/ 1860877 h 2060565"/>
                    <a:gd name="connsiteX197" fmla="*/ 1308100 w 2752725"/>
                    <a:gd name="connsiteY197" fmla="*/ 1873577 h 2060565"/>
                    <a:gd name="connsiteX198" fmla="*/ 1295400 w 2752725"/>
                    <a:gd name="connsiteY198" fmla="*/ 1879927 h 2060565"/>
                    <a:gd name="connsiteX199" fmla="*/ 1276350 w 2752725"/>
                    <a:gd name="connsiteY199" fmla="*/ 1892627 h 2060565"/>
                    <a:gd name="connsiteX200" fmla="*/ 1273175 w 2752725"/>
                    <a:gd name="connsiteY200" fmla="*/ 1902152 h 2060565"/>
                    <a:gd name="connsiteX201" fmla="*/ 1250950 w 2752725"/>
                    <a:gd name="connsiteY201" fmla="*/ 1918027 h 2060565"/>
                    <a:gd name="connsiteX202" fmla="*/ 1238250 w 2752725"/>
                    <a:gd name="connsiteY202" fmla="*/ 1921202 h 2060565"/>
                    <a:gd name="connsiteX203" fmla="*/ 1231900 w 2752725"/>
                    <a:gd name="connsiteY203" fmla="*/ 1930727 h 2060565"/>
                    <a:gd name="connsiteX204" fmla="*/ 1228725 w 2752725"/>
                    <a:gd name="connsiteY204" fmla="*/ 1940252 h 2060565"/>
                    <a:gd name="connsiteX205" fmla="*/ 1209675 w 2752725"/>
                    <a:gd name="connsiteY205" fmla="*/ 1952952 h 2060565"/>
                    <a:gd name="connsiteX206" fmla="*/ 1196975 w 2752725"/>
                    <a:gd name="connsiteY206" fmla="*/ 1962477 h 2060565"/>
                    <a:gd name="connsiteX207" fmla="*/ 1187450 w 2752725"/>
                    <a:gd name="connsiteY207" fmla="*/ 1972002 h 2060565"/>
                    <a:gd name="connsiteX208" fmla="*/ 1146175 w 2752725"/>
                    <a:gd name="connsiteY208" fmla="*/ 1978352 h 2060565"/>
                    <a:gd name="connsiteX209" fmla="*/ 1111250 w 2752725"/>
                    <a:gd name="connsiteY209" fmla="*/ 1987877 h 2060565"/>
                    <a:gd name="connsiteX210" fmla="*/ 1092200 w 2752725"/>
                    <a:gd name="connsiteY210" fmla="*/ 1981527 h 2060565"/>
                    <a:gd name="connsiteX211" fmla="*/ 1069975 w 2752725"/>
                    <a:gd name="connsiteY211" fmla="*/ 1978352 h 2060565"/>
                    <a:gd name="connsiteX212" fmla="*/ 1060450 w 2752725"/>
                    <a:gd name="connsiteY212" fmla="*/ 1972002 h 2060565"/>
                    <a:gd name="connsiteX213" fmla="*/ 1047750 w 2752725"/>
                    <a:gd name="connsiteY213" fmla="*/ 1965652 h 2060565"/>
                    <a:gd name="connsiteX214" fmla="*/ 1022350 w 2752725"/>
                    <a:gd name="connsiteY214" fmla="*/ 1968827 h 2060565"/>
                    <a:gd name="connsiteX215" fmla="*/ 1025525 w 2752725"/>
                    <a:gd name="connsiteY215" fmla="*/ 1997402 h 2060565"/>
                    <a:gd name="connsiteX216" fmla="*/ 1016000 w 2752725"/>
                    <a:gd name="connsiteY216" fmla="*/ 2035502 h 2060565"/>
                    <a:gd name="connsiteX217" fmla="*/ 1006475 w 2752725"/>
                    <a:gd name="connsiteY217" fmla="*/ 2041852 h 2060565"/>
                    <a:gd name="connsiteX218" fmla="*/ 977900 w 2752725"/>
                    <a:gd name="connsiteY218" fmla="*/ 2032327 h 2060565"/>
                    <a:gd name="connsiteX219" fmla="*/ 962025 w 2752725"/>
                    <a:gd name="connsiteY219" fmla="*/ 2029152 h 2060565"/>
                    <a:gd name="connsiteX220" fmla="*/ 952500 w 2752725"/>
                    <a:gd name="connsiteY220" fmla="*/ 2025977 h 2060565"/>
                    <a:gd name="connsiteX221" fmla="*/ 847725 w 2752725"/>
                    <a:gd name="connsiteY221" fmla="*/ 2022802 h 2060565"/>
                    <a:gd name="connsiteX222" fmla="*/ 869950 w 2752725"/>
                    <a:gd name="connsiteY222" fmla="*/ 2057727 h 2060565"/>
                    <a:gd name="connsiteX223" fmla="*/ 838200 w 2752725"/>
                    <a:gd name="connsiteY223" fmla="*/ 2057727 h 2060565"/>
                    <a:gd name="connsiteX224" fmla="*/ 790575 w 2752725"/>
                    <a:gd name="connsiteY224" fmla="*/ 2045027 h 2060565"/>
                    <a:gd name="connsiteX225" fmla="*/ 758825 w 2752725"/>
                    <a:gd name="connsiteY225" fmla="*/ 2054552 h 2060565"/>
                    <a:gd name="connsiteX226" fmla="*/ 733425 w 2752725"/>
                    <a:gd name="connsiteY226" fmla="*/ 2045027 h 2060565"/>
                    <a:gd name="connsiteX227" fmla="*/ 692150 w 2752725"/>
                    <a:gd name="connsiteY227" fmla="*/ 2038677 h 2060565"/>
                    <a:gd name="connsiteX228" fmla="*/ 663575 w 2752725"/>
                    <a:gd name="connsiteY228" fmla="*/ 2054552 h 2060565"/>
                    <a:gd name="connsiteX229" fmla="*/ 612775 w 2752725"/>
                    <a:gd name="connsiteY229" fmla="*/ 2041852 h 2060565"/>
                    <a:gd name="connsiteX230" fmla="*/ 577850 w 2752725"/>
                    <a:gd name="connsiteY230" fmla="*/ 2025977 h 2060565"/>
                    <a:gd name="connsiteX231" fmla="*/ 546100 w 2752725"/>
                    <a:gd name="connsiteY231" fmla="*/ 2029152 h 2060565"/>
                    <a:gd name="connsiteX232" fmla="*/ 517525 w 2752725"/>
                    <a:gd name="connsiteY232" fmla="*/ 2025977 h 2060565"/>
                    <a:gd name="connsiteX233" fmla="*/ 504825 w 2752725"/>
                    <a:gd name="connsiteY233" fmla="*/ 2006927 h 2060565"/>
                    <a:gd name="connsiteX234" fmla="*/ 479425 w 2752725"/>
                    <a:gd name="connsiteY234" fmla="*/ 2010102 h 2060565"/>
                    <a:gd name="connsiteX235" fmla="*/ 438150 w 2752725"/>
                    <a:gd name="connsiteY235" fmla="*/ 2000577 h 2060565"/>
                    <a:gd name="connsiteX236" fmla="*/ 428625 w 2752725"/>
                    <a:gd name="connsiteY236" fmla="*/ 2006927 h 2060565"/>
                    <a:gd name="connsiteX237" fmla="*/ 400050 w 2752725"/>
                    <a:gd name="connsiteY237" fmla="*/ 2003752 h 2060565"/>
                    <a:gd name="connsiteX238" fmla="*/ 387350 w 2752725"/>
                    <a:gd name="connsiteY238" fmla="*/ 2016452 h 2060565"/>
                    <a:gd name="connsiteX239" fmla="*/ 355600 w 2752725"/>
                    <a:gd name="connsiteY239" fmla="*/ 1984702 h 2060565"/>
                    <a:gd name="connsiteX240" fmla="*/ 333375 w 2752725"/>
                    <a:gd name="connsiteY240" fmla="*/ 1975177 h 2060565"/>
                    <a:gd name="connsiteX241" fmla="*/ 307975 w 2752725"/>
                    <a:gd name="connsiteY241" fmla="*/ 1962477 h 2060565"/>
                    <a:gd name="connsiteX242" fmla="*/ 288925 w 2752725"/>
                    <a:gd name="connsiteY242" fmla="*/ 1943427 h 2060565"/>
                    <a:gd name="connsiteX243" fmla="*/ 285750 w 2752725"/>
                    <a:gd name="connsiteY243" fmla="*/ 1908502 h 2060565"/>
                    <a:gd name="connsiteX244" fmla="*/ 254000 w 2752725"/>
                    <a:gd name="connsiteY244" fmla="*/ 1867227 h 2060565"/>
                    <a:gd name="connsiteX245" fmla="*/ 231775 w 2752725"/>
                    <a:gd name="connsiteY245" fmla="*/ 1841827 h 2060565"/>
                    <a:gd name="connsiteX246" fmla="*/ 206375 w 2752725"/>
                    <a:gd name="connsiteY246" fmla="*/ 1822777 h 2060565"/>
                    <a:gd name="connsiteX247" fmla="*/ 203200 w 2752725"/>
                    <a:gd name="connsiteY247" fmla="*/ 1816427 h 2060565"/>
                    <a:gd name="connsiteX248" fmla="*/ 180975 w 2752725"/>
                    <a:gd name="connsiteY248" fmla="*/ 1784677 h 2060565"/>
                    <a:gd name="connsiteX249" fmla="*/ 155575 w 2752725"/>
                    <a:gd name="connsiteY249" fmla="*/ 1768802 h 2060565"/>
                    <a:gd name="connsiteX250" fmla="*/ 120650 w 2752725"/>
                    <a:gd name="connsiteY250" fmla="*/ 1730702 h 2060565"/>
                    <a:gd name="connsiteX251" fmla="*/ 107950 w 2752725"/>
                    <a:gd name="connsiteY251" fmla="*/ 1714827 h 2060565"/>
                    <a:gd name="connsiteX252" fmla="*/ 60325 w 2752725"/>
                    <a:gd name="connsiteY252" fmla="*/ 1679902 h 2060565"/>
                    <a:gd name="connsiteX253" fmla="*/ 44450 w 2752725"/>
                    <a:gd name="connsiteY253" fmla="*/ 1660852 h 2060565"/>
                    <a:gd name="connsiteX254" fmla="*/ 44450 w 2752725"/>
                    <a:gd name="connsiteY254" fmla="*/ 1635452 h 2060565"/>
                    <a:gd name="connsiteX255" fmla="*/ 3175 w 2752725"/>
                    <a:gd name="connsiteY255" fmla="*/ 1625927 h 2060565"/>
                    <a:gd name="connsiteX256" fmla="*/ 12700 w 2752725"/>
                    <a:gd name="connsiteY256" fmla="*/ 1578302 h 2060565"/>
                    <a:gd name="connsiteX257" fmla="*/ 25400 w 2752725"/>
                    <a:gd name="connsiteY257" fmla="*/ 1559252 h 2060565"/>
                    <a:gd name="connsiteX258" fmla="*/ 19050 w 2752725"/>
                    <a:gd name="connsiteY258" fmla="*/ 1546552 h 2060565"/>
                    <a:gd name="connsiteX259" fmla="*/ 12700 w 2752725"/>
                    <a:gd name="connsiteY259" fmla="*/ 1537027 h 2060565"/>
                    <a:gd name="connsiteX260" fmla="*/ 22225 w 2752725"/>
                    <a:gd name="connsiteY260" fmla="*/ 1502102 h 2060565"/>
                    <a:gd name="connsiteX261" fmla="*/ 9525 w 2752725"/>
                    <a:gd name="connsiteY261" fmla="*/ 1432252 h 2060565"/>
                    <a:gd name="connsiteX262" fmla="*/ 12700 w 2752725"/>
                    <a:gd name="connsiteY262" fmla="*/ 1403677 h 2060565"/>
                    <a:gd name="connsiteX263" fmla="*/ 15875 w 2752725"/>
                    <a:gd name="connsiteY263" fmla="*/ 1390977 h 2060565"/>
                    <a:gd name="connsiteX264" fmla="*/ 22225 w 2752725"/>
                    <a:gd name="connsiteY264" fmla="*/ 1352877 h 2060565"/>
                    <a:gd name="connsiteX265" fmla="*/ 28575 w 2752725"/>
                    <a:gd name="connsiteY265" fmla="*/ 1343352 h 2060565"/>
                    <a:gd name="connsiteX266" fmla="*/ 34925 w 2752725"/>
                    <a:gd name="connsiteY266" fmla="*/ 1330652 h 2060565"/>
                    <a:gd name="connsiteX267" fmla="*/ 31750 w 2752725"/>
                    <a:gd name="connsiteY267" fmla="*/ 1314777 h 2060565"/>
                    <a:gd name="connsiteX268" fmla="*/ 28575 w 2752725"/>
                    <a:gd name="connsiteY268" fmla="*/ 1305252 h 2060565"/>
                    <a:gd name="connsiteX269" fmla="*/ 19050 w 2752725"/>
                    <a:gd name="connsiteY269" fmla="*/ 1302077 h 2060565"/>
                    <a:gd name="connsiteX270" fmla="*/ 44450 w 2752725"/>
                    <a:gd name="connsiteY270" fmla="*/ 1302077 h 2060565"/>
                    <a:gd name="connsiteX271" fmla="*/ 44450 w 2752725"/>
                    <a:gd name="connsiteY271" fmla="*/ 1302077 h 2060565"/>
                    <a:gd name="connsiteX272" fmla="*/ 0 w 2752725"/>
                    <a:gd name="connsiteY272" fmla="*/ 1337002 h 2060565"/>
                    <a:gd name="connsiteX0" fmla="*/ 0 w 2752725"/>
                    <a:gd name="connsiteY0" fmla="*/ 1337002 h 2060565"/>
                    <a:gd name="connsiteX1" fmla="*/ 660400 w 2752725"/>
                    <a:gd name="connsiteY1" fmla="*/ 174952 h 2060565"/>
                    <a:gd name="connsiteX2" fmla="*/ 1155700 w 2752725"/>
                    <a:gd name="connsiteY2" fmla="*/ 117802 h 2060565"/>
                    <a:gd name="connsiteX3" fmla="*/ 1130300 w 2752725"/>
                    <a:gd name="connsiteY3" fmla="*/ 108277 h 2060565"/>
                    <a:gd name="connsiteX4" fmla="*/ 1117600 w 2752725"/>
                    <a:gd name="connsiteY4" fmla="*/ 105102 h 2060565"/>
                    <a:gd name="connsiteX5" fmla="*/ 1127125 w 2752725"/>
                    <a:gd name="connsiteY5" fmla="*/ 101927 h 2060565"/>
                    <a:gd name="connsiteX6" fmla="*/ 1136650 w 2752725"/>
                    <a:gd name="connsiteY6" fmla="*/ 95577 h 2060565"/>
                    <a:gd name="connsiteX7" fmla="*/ 1152525 w 2752725"/>
                    <a:gd name="connsiteY7" fmla="*/ 79702 h 2060565"/>
                    <a:gd name="connsiteX8" fmla="*/ 1158875 w 2752725"/>
                    <a:gd name="connsiteY8" fmla="*/ 70177 h 2060565"/>
                    <a:gd name="connsiteX9" fmla="*/ 1162050 w 2752725"/>
                    <a:gd name="connsiteY9" fmla="*/ 54302 h 2060565"/>
                    <a:gd name="connsiteX10" fmla="*/ 1187450 w 2752725"/>
                    <a:gd name="connsiteY10" fmla="*/ 32077 h 2060565"/>
                    <a:gd name="connsiteX11" fmla="*/ 1196975 w 2752725"/>
                    <a:gd name="connsiteY11" fmla="*/ 22552 h 2060565"/>
                    <a:gd name="connsiteX12" fmla="*/ 1200150 w 2752725"/>
                    <a:gd name="connsiteY12" fmla="*/ 13027 h 2060565"/>
                    <a:gd name="connsiteX13" fmla="*/ 1203325 w 2752725"/>
                    <a:gd name="connsiteY13" fmla="*/ 327 h 2060565"/>
                    <a:gd name="connsiteX14" fmla="*/ 1222375 w 2752725"/>
                    <a:gd name="connsiteY14" fmla="*/ 6677 h 2060565"/>
                    <a:gd name="connsiteX15" fmla="*/ 1238250 w 2752725"/>
                    <a:gd name="connsiteY15" fmla="*/ 9852 h 2060565"/>
                    <a:gd name="connsiteX16" fmla="*/ 1247775 w 2752725"/>
                    <a:gd name="connsiteY16" fmla="*/ 13027 h 2060565"/>
                    <a:gd name="connsiteX17" fmla="*/ 1270000 w 2752725"/>
                    <a:gd name="connsiteY17" fmla="*/ 16202 h 2060565"/>
                    <a:gd name="connsiteX18" fmla="*/ 1298575 w 2752725"/>
                    <a:gd name="connsiteY18" fmla="*/ 22552 h 2060565"/>
                    <a:gd name="connsiteX19" fmla="*/ 1308100 w 2752725"/>
                    <a:gd name="connsiteY19" fmla="*/ 28902 h 2060565"/>
                    <a:gd name="connsiteX20" fmla="*/ 1323975 w 2752725"/>
                    <a:gd name="connsiteY20" fmla="*/ 32077 h 2060565"/>
                    <a:gd name="connsiteX21" fmla="*/ 1343025 w 2752725"/>
                    <a:gd name="connsiteY21" fmla="*/ 38427 h 2060565"/>
                    <a:gd name="connsiteX22" fmla="*/ 1358900 w 2752725"/>
                    <a:gd name="connsiteY22" fmla="*/ 44777 h 2060565"/>
                    <a:gd name="connsiteX23" fmla="*/ 1368425 w 2752725"/>
                    <a:gd name="connsiteY23" fmla="*/ 51127 h 2060565"/>
                    <a:gd name="connsiteX24" fmla="*/ 1381125 w 2752725"/>
                    <a:gd name="connsiteY24" fmla="*/ 54302 h 2060565"/>
                    <a:gd name="connsiteX25" fmla="*/ 1390650 w 2752725"/>
                    <a:gd name="connsiteY25" fmla="*/ 57477 h 2060565"/>
                    <a:gd name="connsiteX26" fmla="*/ 1419225 w 2752725"/>
                    <a:gd name="connsiteY26" fmla="*/ 70177 h 2060565"/>
                    <a:gd name="connsiteX27" fmla="*/ 1438275 w 2752725"/>
                    <a:gd name="connsiteY27" fmla="*/ 73352 h 2060565"/>
                    <a:gd name="connsiteX28" fmla="*/ 1463675 w 2752725"/>
                    <a:gd name="connsiteY28" fmla="*/ 89227 h 2060565"/>
                    <a:gd name="connsiteX29" fmla="*/ 1473200 w 2752725"/>
                    <a:gd name="connsiteY29" fmla="*/ 92402 h 2060565"/>
                    <a:gd name="connsiteX30" fmla="*/ 1482725 w 2752725"/>
                    <a:gd name="connsiteY30" fmla="*/ 98752 h 2060565"/>
                    <a:gd name="connsiteX31" fmla="*/ 1495425 w 2752725"/>
                    <a:gd name="connsiteY31" fmla="*/ 101927 h 2060565"/>
                    <a:gd name="connsiteX32" fmla="*/ 1511300 w 2752725"/>
                    <a:gd name="connsiteY32" fmla="*/ 108277 h 2060565"/>
                    <a:gd name="connsiteX33" fmla="*/ 1524000 w 2752725"/>
                    <a:gd name="connsiteY33" fmla="*/ 114627 h 2060565"/>
                    <a:gd name="connsiteX34" fmla="*/ 1549400 w 2752725"/>
                    <a:gd name="connsiteY34" fmla="*/ 120977 h 2060565"/>
                    <a:gd name="connsiteX35" fmla="*/ 1565275 w 2752725"/>
                    <a:gd name="connsiteY35" fmla="*/ 127327 h 2060565"/>
                    <a:gd name="connsiteX36" fmla="*/ 1577975 w 2752725"/>
                    <a:gd name="connsiteY36" fmla="*/ 133677 h 2060565"/>
                    <a:gd name="connsiteX37" fmla="*/ 1590675 w 2752725"/>
                    <a:gd name="connsiteY37" fmla="*/ 136852 h 2060565"/>
                    <a:gd name="connsiteX38" fmla="*/ 1619250 w 2752725"/>
                    <a:gd name="connsiteY38" fmla="*/ 146377 h 2060565"/>
                    <a:gd name="connsiteX39" fmla="*/ 1647825 w 2752725"/>
                    <a:gd name="connsiteY39" fmla="*/ 162252 h 2060565"/>
                    <a:gd name="connsiteX40" fmla="*/ 1682750 w 2752725"/>
                    <a:gd name="connsiteY40" fmla="*/ 174952 h 2060565"/>
                    <a:gd name="connsiteX41" fmla="*/ 1711325 w 2752725"/>
                    <a:gd name="connsiteY41" fmla="*/ 184477 h 2060565"/>
                    <a:gd name="connsiteX42" fmla="*/ 1739900 w 2752725"/>
                    <a:gd name="connsiteY42" fmla="*/ 194002 h 2060565"/>
                    <a:gd name="connsiteX43" fmla="*/ 1752600 w 2752725"/>
                    <a:gd name="connsiteY43" fmla="*/ 197177 h 2060565"/>
                    <a:gd name="connsiteX44" fmla="*/ 1787525 w 2752725"/>
                    <a:gd name="connsiteY44" fmla="*/ 206702 h 2060565"/>
                    <a:gd name="connsiteX45" fmla="*/ 1800225 w 2752725"/>
                    <a:gd name="connsiteY45" fmla="*/ 213052 h 2060565"/>
                    <a:gd name="connsiteX46" fmla="*/ 1822450 w 2752725"/>
                    <a:gd name="connsiteY46" fmla="*/ 216227 h 2060565"/>
                    <a:gd name="connsiteX47" fmla="*/ 1863725 w 2752725"/>
                    <a:gd name="connsiteY47" fmla="*/ 225752 h 2060565"/>
                    <a:gd name="connsiteX48" fmla="*/ 1882775 w 2752725"/>
                    <a:gd name="connsiteY48" fmla="*/ 232102 h 2060565"/>
                    <a:gd name="connsiteX49" fmla="*/ 1901825 w 2752725"/>
                    <a:gd name="connsiteY49" fmla="*/ 235277 h 2060565"/>
                    <a:gd name="connsiteX50" fmla="*/ 1936750 w 2752725"/>
                    <a:gd name="connsiteY50" fmla="*/ 244802 h 2060565"/>
                    <a:gd name="connsiteX51" fmla="*/ 1949450 w 2752725"/>
                    <a:gd name="connsiteY51" fmla="*/ 251152 h 2060565"/>
                    <a:gd name="connsiteX52" fmla="*/ 1965325 w 2752725"/>
                    <a:gd name="connsiteY52" fmla="*/ 254327 h 2060565"/>
                    <a:gd name="connsiteX53" fmla="*/ 1978025 w 2752725"/>
                    <a:gd name="connsiteY53" fmla="*/ 263852 h 2060565"/>
                    <a:gd name="connsiteX54" fmla="*/ 1997075 w 2752725"/>
                    <a:gd name="connsiteY54" fmla="*/ 270202 h 2060565"/>
                    <a:gd name="connsiteX55" fmla="*/ 2009775 w 2752725"/>
                    <a:gd name="connsiteY55" fmla="*/ 276552 h 2060565"/>
                    <a:gd name="connsiteX56" fmla="*/ 2019300 w 2752725"/>
                    <a:gd name="connsiteY56" fmla="*/ 279727 h 2060565"/>
                    <a:gd name="connsiteX57" fmla="*/ 2047875 w 2752725"/>
                    <a:gd name="connsiteY57" fmla="*/ 301952 h 2060565"/>
                    <a:gd name="connsiteX58" fmla="*/ 2057400 w 2752725"/>
                    <a:gd name="connsiteY58" fmla="*/ 317827 h 2060565"/>
                    <a:gd name="connsiteX59" fmla="*/ 2060575 w 2752725"/>
                    <a:gd name="connsiteY59" fmla="*/ 327352 h 2060565"/>
                    <a:gd name="connsiteX60" fmla="*/ 2111469 w 2752725"/>
                    <a:gd name="connsiteY60" fmla="*/ 325457 h 2060565"/>
                    <a:gd name="connsiteX61" fmla="*/ 2089150 w 2752725"/>
                    <a:gd name="connsiteY61" fmla="*/ 371802 h 2060565"/>
                    <a:gd name="connsiteX62" fmla="*/ 2098675 w 2752725"/>
                    <a:gd name="connsiteY62" fmla="*/ 374977 h 2060565"/>
                    <a:gd name="connsiteX63" fmla="*/ 2108200 w 2752725"/>
                    <a:gd name="connsiteY63" fmla="*/ 381327 h 2060565"/>
                    <a:gd name="connsiteX64" fmla="*/ 2133600 w 2752725"/>
                    <a:gd name="connsiteY64" fmla="*/ 387677 h 2060565"/>
                    <a:gd name="connsiteX65" fmla="*/ 2159000 w 2752725"/>
                    <a:gd name="connsiteY65" fmla="*/ 403552 h 2060565"/>
                    <a:gd name="connsiteX66" fmla="*/ 2181225 w 2752725"/>
                    <a:gd name="connsiteY66" fmla="*/ 409902 h 2060565"/>
                    <a:gd name="connsiteX67" fmla="*/ 2203450 w 2752725"/>
                    <a:gd name="connsiteY67" fmla="*/ 416252 h 2060565"/>
                    <a:gd name="connsiteX68" fmla="*/ 2225675 w 2752725"/>
                    <a:gd name="connsiteY68" fmla="*/ 422602 h 2060565"/>
                    <a:gd name="connsiteX69" fmla="*/ 2235200 w 2752725"/>
                    <a:gd name="connsiteY69" fmla="*/ 432127 h 2060565"/>
                    <a:gd name="connsiteX70" fmla="*/ 2273300 w 2752725"/>
                    <a:gd name="connsiteY70" fmla="*/ 441652 h 2060565"/>
                    <a:gd name="connsiteX71" fmla="*/ 2282825 w 2752725"/>
                    <a:gd name="connsiteY71" fmla="*/ 448002 h 2060565"/>
                    <a:gd name="connsiteX72" fmla="*/ 2286000 w 2752725"/>
                    <a:gd name="connsiteY72" fmla="*/ 457527 h 2060565"/>
                    <a:gd name="connsiteX73" fmla="*/ 2292350 w 2752725"/>
                    <a:gd name="connsiteY73" fmla="*/ 467052 h 2060565"/>
                    <a:gd name="connsiteX74" fmla="*/ 2311400 w 2752725"/>
                    <a:gd name="connsiteY74" fmla="*/ 482927 h 2060565"/>
                    <a:gd name="connsiteX75" fmla="*/ 2336800 w 2752725"/>
                    <a:gd name="connsiteY75" fmla="*/ 495627 h 2060565"/>
                    <a:gd name="connsiteX76" fmla="*/ 2349500 w 2752725"/>
                    <a:gd name="connsiteY76" fmla="*/ 498802 h 2060565"/>
                    <a:gd name="connsiteX77" fmla="*/ 2362200 w 2752725"/>
                    <a:gd name="connsiteY77" fmla="*/ 511502 h 2060565"/>
                    <a:gd name="connsiteX78" fmla="*/ 2381250 w 2752725"/>
                    <a:gd name="connsiteY78" fmla="*/ 524202 h 2060565"/>
                    <a:gd name="connsiteX79" fmla="*/ 2390775 w 2752725"/>
                    <a:gd name="connsiteY79" fmla="*/ 530552 h 2060565"/>
                    <a:gd name="connsiteX80" fmla="*/ 2406650 w 2752725"/>
                    <a:gd name="connsiteY80" fmla="*/ 533727 h 2060565"/>
                    <a:gd name="connsiteX81" fmla="*/ 2441575 w 2752725"/>
                    <a:gd name="connsiteY81" fmla="*/ 540077 h 2060565"/>
                    <a:gd name="connsiteX82" fmla="*/ 2460625 w 2752725"/>
                    <a:gd name="connsiteY82" fmla="*/ 546427 h 2060565"/>
                    <a:gd name="connsiteX83" fmla="*/ 2482850 w 2752725"/>
                    <a:gd name="connsiteY83" fmla="*/ 555952 h 2060565"/>
                    <a:gd name="connsiteX84" fmla="*/ 2492375 w 2752725"/>
                    <a:gd name="connsiteY84" fmla="*/ 565477 h 2060565"/>
                    <a:gd name="connsiteX85" fmla="*/ 2501900 w 2752725"/>
                    <a:gd name="connsiteY85" fmla="*/ 571827 h 2060565"/>
                    <a:gd name="connsiteX86" fmla="*/ 2530475 w 2752725"/>
                    <a:gd name="connsiteY86" fmla="*/ 590877 h 2060565"/>
                    <a:gd name="connsiteX87" fmla="*/ 2546350 w 2752725"/>
                    <a:gd name="connsiteY87" fmla="*/ 603577 h 2060565"/>
                    <a:gd name="connsiteX88" fmla="*/ 2568575 w 2752725"/>
                    <a:gd name="connsiteY88" fmla="*/ 619452 h 2060565"/>
                    <a:gd name="connsiteX89" fmla="*/ 2578100 w 2752725"/>
                    <a:gd name="connsiteY89" fmla="*/ 628977 h 2060565"/>
                    <a:gd name="connsiteX90" fmla="*/ 2590800 w 2752725"/>
                    <a:gd name="connsiteY90" fmla="*/ 635327 h 2060565"/>
                    <a:gd name="connsiteX91" fmla="*/ 2597150 w 2752725"/>
                    <a:gd name="connsiteY91" fmla="*/ 644852 h 2060565"/>
                    <a:gd name="connsiteX92" fmla="*/ 2606675 w 2752725"/>
                    <a:gd name="connsiteY92" fmla="*/ 648027 h 2060565"/>
                    <a:gd name="connsiteX93" fmla="*/ 2616200 w 2752725"/>
                    <a:gd name="connsiteY93" fmla="*/ 654377 h 2060565"/>
                    <a:gd name="connsiteX94" fmla="*/ 2625725 w 2752725"/>
                    <a:gd name="connsiteY94" fmla="*/ 657552 h 2060565"/>
                    <a:gd name="connsiteX95" fmla="*/ 2647950 w 2752725"/>
                    <a:gd name="connsiteY95" fmla="*/ 673427 h 2060565"/>
                    <a:gd name="connsiteX96" fmla="*/ 2670175 w 2752725"/>
                    <a:gd name="connsiteY96" fmla="*/ 702002 h 2060565"/>
                    <a:gd name="connsiteX97" fmla="*/ 2695575 w 2752725"/>
                    <a:gd name="connsiteY97" fmla="*/ 717877 h 2060565"/>
                    <a:gd name="connsiteX98" fmla="*/ 2717800 w 2752725"/>
                    <a:gd name="connsiteY98" fmla="*/ 736927 h 2060565"/>
                    <a:gd name="connsiteX99" fmla="*/ 2733675 w 2752725"/>
                    <a:gd name="connsiteY99" fmla="*/ 755977 h 2060565"/>
                    <a:gd name="connsiteX100" fmla="*/ 2743200 w 2752725"/>
                    <a:gd name="connsiteY100" fmla="*/ 762327 h 2060565"/>
                    <a:gd name="connsiteX101" fmla="*/ 2749550 w 2752725"/>
                    <a:gd name="connsiteY101" fmla="*/ 771852 h 2060565"/>
                    <a:gd name="connsiteX102" fmla="*/ 2752725 w 2752725"/>
                    <a:gd name="connsiteY102" fmla="*/ 787727 h 2060565"/>
                    <a:gd name="connsiteX103" fmla="*/ 2743200 w 2752725"/>
                    <a:gd name="connsiteY103" fmla="*/ 851227 h 2060565"/>
                    <a:gd name="connsiteX104" fmla="*/ 2740025 w 2752725"/>
                    <a:gd name="connsiteY104" fmla="*/ 860752 h 2060565"/>
                    <a:gd name="connsiteX105" fmla="*/ 2736850 w 2752725"/>
                    <a:gd name="connsiteY105" fmla="*/ 870277 h 2060565"/>
                    <a:gd name="connsiteX106" fmla="*/ 2705100 w 2752725"/>
                    <a:gd name="connsiteY106" fmla="*/ 889327 h 2060565"/>
                    <a:gd name="connsiteX107" fmla="*/ 2695575 w 2752725"/>
                    <a:gd name="connsiteY107" fmla="*/ 892502 h 2060565"/>
                    <a:gd name="connsiteX108" fmla="*/ 2673350 w 2752725"/>
                    <a:gd name="connsiteY108" fmla="*/ 911552 h 2060565"/>
                    <a:gd name="connsiteX109" fmla="*/ 2663825 w 2752725"/>
                    <a:gd name="connsiteY109" fmla="*/ 914727 h 2060565"/>
                    <a:gd name="connsiteX110" fmla="*/ 2654300 w 2752725"/>
                    <a:gd name="connsiteY110" fmla="*/ 911552 h 2060565"/>
                    <a:gd name="connsiteX111" fmla="*/ 2632075 w 2752725"/>
                    <a:gd name="connsiteY111" fmla="*/ 914727 h 2060565"/>
                    <a:gd name="connsiteX112" fmla="*/ 2622550 w 2752725"/>
                    <a:gd name="connsiteY112" fmla="*/ 921077 h 2060565"/>
                    <a:gd name="connsiteX113" fmla="*/ 2606675 w 2752725"/>
                    <a:gd name="connsiteY113" fmla="*/ 933777 h 2060565"/>
                    <a:gd name="connsiteX114" fmla="*/ 2600325 w 2752725"/>
                    <a:gd name="connsiteY114" fmla="*/ 943302 h 2060565"/>
                    <a:gd name="connsiteX115" fmla="*/ 2581275 w 2752725"/>
                    <a:gd name="connsiteY115" fmla="*/ 946477 h 2060565"/>
                    <a:gd name="connsiteX116" fmla="*/ 2559050 w 2752725"/>
                    <a:gd name="connsiteY116" fmla="*/ 956002 h 2060565"/>
                    <a:gd name="connsiteX117" fmla="*/ 2549525 w 2752725"/>
                    <a:gd name="connsiteY117" fmla="*/ 959177 h 2060565"/>
                    <a:gd name="connsiteX118" fmla="*/ 2543175 w 2752725"/>
                    <a:gd name="connsiteY118" fmla="*/ 975052 h 2060565"/>
                    <a:gd name="connsiteX119" fmla="*/ 2530475 w 2752725"/>
                    <a:gd name="connsiteY119" fmla="*/ 984577 h 2060565"/>
                    <a:gd name="connsiteX120" fmla="*/ 2520950 w 2752725"/>
                    <a:gd name="connsiteY120" fmla="*/ 994102 h 2060565"/>
                    <a:gd name="connsiteX121" fmla="*/ 2517775 w 2752725"/>
                    <a:gd name="connsiteY121" fmla="*/ 1003627 h 2060565"/>
                    <a:gd name="connsiteX122" fmla="*/ 2508250 w 2752725"/>
                    <a:gd name="connsiteY122" fmla="*/ 1006802 h 2060565"/>
                    <a:gd name="connsiteX123" fmla="*/ 2495550 w 2752725"/>
                    <a:gd name="connsiteY123" fmla="*/ 1016327 h 2060565"/>
                    <a:gd name="connsiteX124" fmla="*/ 2476500 w 2752725"/>
                    <a:gd name="connsiteY124" fmla="*/ 1035377 h 2060565"/>
                    <a:gd name="connsiteX125" fmla="*/ 2435225 w 2752725"/>
                    <a:gd name="connsiteY125" fmla="*/ 1048077 h 2060565"/>
                    <a:gd name="connsiteX126" fmla="*/ 2419350 w 2752725"/>
                    <a:gd name="connsiteY126" fmla="*/ 1067127 h 2060565"/>
                    <a:gd name="connsiteX127" fmla="*/ 2409825 w 2752725"/>
                    <a:gd name="connsiteY127" fmla="*/ 1076652 h 2060565"/>
                    <a:gd name="connsiteX128" fmla="*/ 2390775 w 2752725"/>
                    <a:gd name="connsiteY128" fmla="*/ 1102052 h 2060565"/>
                    <a:gd name="connsiteX129" fmla="*/ 2359025 w 2752725"/>
                    <a:gd name="connsiteY129" fmla="*/ 1117927 h 2060565"/>
                    <a:gd name="connsiteX130" fmla="*/ 2339975 w 2752725"/>
                    <a:gd name="connsiteY130" fmla="*/ 1136977 h 2060565"/>
                    <a:gd name="connsiteX131" fmla="*/ 2311400 w 2752725"/>
                    <a:gd name="connsiteY131" fmla="*/ 1146502 h 2060565"/>
                    <a:gd name="connsiteX132" fmla="*/ 2276475 w 2752725"/>
                    <a:gd name="connsiteY132" fmla="*/ 1156027 h 2060565"/>
                    <a:gd name="connsiteX133" fmla="*/ 2247900 w 2752725"/>
                    <a:gd name="connsiteY133" fmla="*/ 1159202 h 2060565"/>
                    <a:gd name="connsiteX134" fmla="*/ 2228850 w 2752725"/>
                    <a:gd name="connsiteY134" fmla="*/ 1165552 h 2060565"/>
                    <a:gd name="connsiteX135" fmla="*/ 2212975 w 2752725"/>
                    <a:gd name="connsiteY135" fmla="*/ 1168727 h 2060565"/>
                    <a:gd name="connsiteX136" fmla="*/ 2197100 w 2752725"/>
                    <a:gd name="connsiteY136" fmla="*/ 1175077 h 2060565"/>
                    <a:gd name="connsiteX137" fmla="*/ 2178050 w 2752725"/>
                    <a:gd name="connsiteY137" fmla="*/ 1181427 h 2060565"/>
                    <a:gd name="connsiteX138" fmla="*/ 2152650 w 2752725"/>
                    <a:gd name="connsiteY138" fmla="*/ 1194127 h 2060565"/>
                    <a:gd name="connsiteX139" fmla="*/ 2120900 w 2752725"/>
                    <a:gd name="connsiteY139" fmla="*/ 1210002 h 2060565"/>
                    <a:gd name="connsiteX140" fmla="*/ 2111375 w 2752725"/>
                    <a:gd name="connsiteY140" fmla="*/ 1213177 h 2060565"/>
                    <a:gd name="connsiteX141" fmla="*/ 2095500 w 2752725"/>
                    <a:gd name="connsiteY141" fmla="*/ 1229052 h 2060565"/>
                    <a:gd name="connsiteX142" fmla="*/ 2079625 w 2752725"/>
                    <a:gd name="connsiteY142" fmla="*/ 1241752 h 2060565"/>
                    <a:gd name="connsiteX143" fmla="*/ 2070100 w 2752725"/>
                    <a:gd name="connsiteY143" fmla="*/ 1251277 h 2060565"/>
                    <a:gd name="connsiteX144" fmla="*/ 2051050 w 2752725"/>
                    <a:gd name="connsiteY144" fmla="*/ 1257627 h 2060565"/>
                    <a:gd name="connsiteX145" fmla="*/ 2003425 w 2752725"/>
                    <a:gd name="connsiteY145" fmla="*/ 1273502 h 2060565"/>
                    <a:gd name="connsiteX146" fmla="*/ 1978025 w 2752725"/>
                    <a:gd name="connsiteY146" fmla="*/ 1283027 h 2060565"/>
                    <a:gd name="connsiteX147" fmla="*/ 1968500 w 2752725"/>
                    <a:gd name="connsiteY147" fmla="*/ 1289377 h 2060565"/>
                    <a:gd name="connsiteX148" fmla="*/ 1917700 w 2752725"/>
                    <a:gd name="connsiteY148" fmla="*/ 1302077 h 2060565"/>
                    <a:gd name="connsiteX149" fmla="*/ 1898650 w 2752725"/>
                    <a:gd name="connsiteY149" fmla="*/ 1314777 h 2060565"/>
                    <a:gd name="connsiteX150" fmla="*/ 1889125 w 2752725"/>
                    <a:gd name="connsiteY150" fmla="*/ 1324302 h 2060565"/>
                    <a:gd name="connsiteX151" fmla="*/ 1873250 w 2752725"/>
                    <a:gd name="connsiteY151" fmla="*/ 1333827 h 2060565"/>
                    <a:gd name="connsiteX152" fmla="*/ 1863725 w 2752725"/>
                    <a:gd name="connsiteY152" fmla="*/ 1340177 h 2060565"/>
                    <a:gd name="connsiteX153" fmla="*/ 1851025 w 2752725"/>
                    <a:gd name="connsiteY153" fmla="*/ 1362402 h 2060565"/>
                    <a:gd name="connsiteX154" fmla="*/ 1844675 w 2752725"/>
                    <a:gd name="connsiteY154" fmla="*/ 1378277 h 2060565"/>
                    <a:gd name="connsiteX155" fmla="*/ 1841500 w 2752725"/>
                    <a:gd name="connsiteY155" fmla="*/ 1387802 h 2060565"/>
                    <a:gd name="connsiteX156" fmla="*/ 1831975 w 2752725"/>
                    <a:gd name="connsiteY156" fmla="*/ 1394152 h 2060565"/>
                    <a:gd name="connsiteX157" fmla="*/ 1819275 w 2752725"/>
                    <a:gd name="connsiteY157" fmla="*/ 1413202 h 2060565"/>
                    <a:gd name="connsiteX158" fmla="*/ 1812925 w 2752725"/>
                    <a:gd name="connsiteY158" fmla="*/ 1422727 h 2060565"/>
                    <a:gd name="connsiteX159" fmla="*/ 1793875 w 2752725"/>
                    <a:gd name="connsiteY159" fmla="*/ 1435427 h 2060565"/>
                    <a:gd name="connsiteX160" fmla="*/ 1787525 w 2752725"/>
                    <a:gd name="connsiteY160" fmla="*/ 1444952 h 2060565"/>
                    <a:gd name="connsiteX161" fmla="*/ 1778000 w 2752725"/>
                    <a:gd name="connsiteY161" fmla="*/ 1454477 h 2060565"/>
                    <a:gd name="connsiteX162" fmla="*/ 1771650 w 2752725"/>
                    <a:gd name="connsiteY162" fmla="*/ 1467177 h 2060565"/>
                    <a:gd name="connsiteX163" fmla="*/ 1758950 w 2752725"/>
                    <a:gd name="connsiteY163" fmla="*/ 1486227 h 2060565"/>
                    <a:gd name="connsiteX164" fmla="*/ 1752600 w 2752725"/>
                    <a:gd name="connsiteY164" fmla="*/ 1495752 h 2060565"/>
                    <a:gd name="connsiteX165" fmla="*/ 1733550 w 2752725"/>
                    <a:gd name="connsiteY165" fmla="*/ 1514802 h 2060565"/>
                    <a:gd name="connsiteX166" fmla="*/ 1692275 w 2752725"/>
                    <a:gd name="connsiteY166" fmla="*/ 1521152 h 2060565"/>
                    <a:gd name="connsiteX167" fmla="*/ 1679575 w 2752725"/>
                    <a:gd name="connsiteY167" fmla="*/ 1524327 h 2060565"/>
                    <a:gd name="connsiteX168" fmla="*/ 1638300 w 2752725"/>
                    <a:gd name="connsiteY168" fmla="*/ 1527502 h 2060565"/>
                    <a:gd name="connsiteX169" fmla="*/ 1622425 w 2752725"/>
                    <a:gd name="connsiteY169" fmla="*/ 1530677 h 2060565"/>
                    <a:gd name="connsiteX170" fmla="*/ 1612900 w 2752725"/>
                    <a:gd name="connsiteY170" fmla="*/ 1540202 h 2060565"/>
                    <a:gd name="connsiteX171" fmla="*/ 1603375 w 2752725"/>
                    <a:gd name="connsiteY171" fmla="*/ 1543377 h 2060565"/>
                    <a:gd name="connsiteX172" fmla="*/ 1593850 w 2752725"/>
                    <a:gd name="connsiteY172" fmla="*/ 1552902 h 2060565"/>
                    <a:gd name="connsiteX173" fmla="*/ 1584325 w 2752725"/>
                    <a:gd name="connsiteY173" fmla="*/ 1556077 h 2060565"/>
                    <a:gd name="connsiteX174" fmla="*/ 1574800 w 2752725"/>
                    <a:gd name="connsiteY174" fmla="*/ 1562427 h 2060565"/>
                    <a:gd name="connsiteX175" fmla="*/ 1565275 w 2752725"/>
                    <a:gd name="connsiteY175" fmla="*/ 1565602 h 2060565"/>
                    <a:gd name="connsiteX176" fmla="*/ 1555750 w 2752725"/>
                    <a:gd name="connsiteY176" fmla="*/ 1571952 h 2060565"/>
                    <a:gd name="connsiteX177" fmla="*/ 1546225 w 2752725"/>
                    <a:gd name="connsiteY177" fmla="*/ 1581477 h 2060565"/>
                    <a:gd name="connsiteX178" fmla="*/ 1514475 w 2752725"/>
                    <a:gd name="connsiteY178" fmla="*/ 1591002 h 2060565"/>
                    <a:gd name="connsiteX179" fmla="*/ 1504950 w 2752725"/>
                    <a:gd name="connsiteY179" fmla="*/ 1594177 h 2060565"/>
                    <a:gd name="connsiteX180" fmla="*/ 1489075 w 2752725"/>
                    <a:gd name="connsiteY180" fmla="*/ 1603702 h 2060565"/>
                    <a:gd name="connsiteX181" fmla="*/ 1479550 w 2752725"/>
                    <a:gd name="connsiteY181" fmla="*/ 1606877 h 2060565"/>
                    <a:gd name="connsiteX182" fmla="*/ 1470025 w 2752725"/>
                    <a:gd name="connsiteY182" fmla="*/ 1613227 h 2060565"/>
                    <a:gd name="connsiteX183" fmla="*/ 1454150 w 2752725"/>
                    <a:gd name="connsiteY183" fmla="*/ 1616402 h 2060565"/>
                    <a:gd name="connsiteX184" fmla="*/ 1425575 w 2752725"/>
                    <a:gd name="connsiteY184" fmla="*/ 1632277 h 2060565"/>
                    <a:gd name="connsiteX185" fmla="*/ 1416050 w 2752725"/>
                    <a:gd name="connsiteY185" fmla="*/ 1641802 h 2060565"/>
                    <a:gd name="connsiteX186" fmla="*/ 1406525 w 2752725"/>
                    <a:gd name="connsiteY186" fmla="*/ 1644977 h 2060565"/>
                    <a:gd name="connsiteX187" fmla="*/ 1403350 w 2752725"/>
                    <a:gd name="connsiteY187" fmla="*/ 1654502 h 2060565"/>
                    <a:gd name="connsiteX188" fmla="*/ 1406525 w 2752725"/>
                    <a:gd name="connsiteY188" fmla="*/ 1679902 h 2060565"/>
                    <a:gd name="connsiteX189" fmla="*/ 1409700 w 2752725"/>
                    <a:gd name="connsiteY189" fmla="*/ 1689427 h 2060565"/>
                    <a:gd name="connsiteX190" fmla="*/ 1403350 w 2752725"/>
                    <a:gd name="connsiteY190" fmla="*/ 1749752 h 2060565"/>
                    <a:gd name="connsiteX191" fmla="*/ 1387475 w 2752725"/>
                    <a:gd name="connsiteY191" fmla="*/ 1765627 h 2060565"/>
                    <a:gd name="connsiteX192" fmla="*/ 1368425 w 2752725"/>
                    <a:gd name="connsiteY192" fmla="*/ 1784677 h 2060565"/>
                    <a:gd name="connsiteX193" fmla="*/ 1346200 w 2752725"/>
                    <a:gd name="connsiteY193" fmla="*/ 1816427 h 2060565"/>
                    <a:gd name="connsiteX194" fmla="*/ 1343025 w 2752725"/>
                    <a:gd name="connsiteY194" fmla="*/ 1832302 h 2060565"/>
                    <a:gd name="connsiteX195" fmla="*/ 1323975 w 2752725"/>
                    <a:gd name="connsiteY195" fmla="*/ 1851352 h 2060565"/>
                    <a:gd name="connsiteX196" fmla="*/ 1314450 w 2752725"/>
                    <a:gd name="connsiteY196" fmla="*/ 1860877 h 2060565"/>
                    <a:gd name="connsiteX197" fmla="*/ 1308100 w 2752725"/>
                    <a:gd name="connsiteY197" fmla="*/ 1873577 h 2060565"/>
                    <a:gd name="connsiteX198" fmla="*/ 1295400 w 2752725"/>
                    <a:gd name="connsiteY198" fmla="*/ 1879927 h 2060565"/>
                    <a:gd name="connsiteX199" fmla="*/ 1276350 w 2752725"/>
                    <a:gd name="connsiteY199" fmla="*/ 1892627 h 2060565"/>
                    <a:gd name="connsiteX200" fmla="*/ 1273175 w 2752725"/>
                    <a:gd name="connsiteY200" fmla="*/ 1902152 h 2060565"/>
                    <a:gd name="connsiteX201" fmla="*/ 1250950 w 2752725"/>
                    <a:gd name="connsiteY201" fmla="*/ 1918027 h 2060565"/>
                    <a:gd name="connsiteX202" fmla="*/ 1238250 w 2752725"/>
                    <a:gd name="connsiteY202" fmla="*/ 1921202 h 2060565"/>
                    <a:gd name="connsiteX203" fmla="*/ 1231900 w 2752725"/>
                    <a:gd name="connsiteY203" fmla="*/ 1930727 h 2060565"/>
                    <a:gd name="connsiteX204" fmla="*/ 1228725 w 2752725"/>
                    <a:gd name="connsiteY204" fmla="*/ 1940252 h 2060565"/>
                    <a:gd name="connsiteX205" fmla="*/ 1209675 w 2752725"/>
                    <a:gd name="connsiteY205" fmla="*/ 1952952 h 2060565"/>
                    <a:gd name="connsiteX206" fmla="*/ 1196975 w 2752725"/>
                    <a:gd name="connsiteY206" fmla="*/ 1962477 h 2060565"/>
                    <a:gd name="connsiteX207" fmla="*/ 1187450 w 2752725"/>
                    <a:gd name="connsiteY207" fmla="*/ 1972002 h 2060565"/>
                    <a:gd name="connsiteX208" fmla="*/ 1146175 w 2752725"/>
                    <a:gd name="connsiteY208" fmla="*/ 1978352 h 2060565"/>
                    <a:gd name="connsiteX209" fmla="*/ 1111250 w 2752725"/>
                    <a:gd name="connsiteY209" fmla="*/ 1987877 h 2060565"/>
                    <a:gd name="connsiteX210" fmla="*/ 1092200 w 2752725"/>
                    <a:gd name="connsiteY210" fmla="*/ 1981527 h 2060565"/>
                    <a:gd name="connsiteX211" fmla="*/ 1069975 w 2752725"/>
                    <a:gd name="connsiteY211" fmla="*/ 1978352 h 2060565"/>
                    <a:gd name="connsiteX212" fmla="*/ 1060450 w 2752725"/>
                    <a:gd name="connsiteY212" fmla="*/ 1972002 h 2060565"/>
                    <a:gd name="connsiteX213" fmla="*/ 1047750 w 2752725"/>
                    <a:gd name="connsiteY213" fmla="*/ 1965652 h 2060565"/>
                    <a:gd name="connsiteX214" fmla="*/ 1022350 w 2752725"/>
                    <a:gd name="connsiteY214" fmla="*/ 1968827 h 2060565"/>
                    <a:gd name="connsiteX215" fmla="*/ 1025525 w 2752725"/>
                    <a:gd name="connsiteY215" fmla="*/ 1997402 h 2060565"/>
                    <a:gd name="connsiteX216" fmla="*/ 1016000 w 2752725"/>
                    <a:gd name="connsiteY216" fmla="*/ 2035502 h 2060565"/>
                    <a:gd name="connsiteX217" fmla="*/ 1006475 w 2752725"/>
                    <a:gd name="connsiteY217" fmla="*/ 2041852 h 2060565"/>
                    <a:gd name="connsiteX218" fmla="*/ 977900 w 2752725"/>
                    <a:gd name="connsiteY218" fmla="*/ 2032327 h 2060565"/>
                    <a:gd name="connsiteX219" fmla="*/ 962025 w 2752725"/>
                    <a:gd name="connsiteY219" fmla="*/ 2029152 h 2060565"/>
                    <a:gd name="connsiteX220" fmla="*/ 952500 w 2752725"/>
                    <a:gd name="connsiteY220" fmla="*/ 2025977 h 2060565"/>
                    <a:gd name="connsiteX221" fmla="*/ 847725 w 2752725"/>
                    <a:gd name="connsiteY221" fmla="*/ 2022802 h 2060565"/>
                    <a:gd name="connsiteX222" fmla="*/ 869950 w 2752725"/>
                    <a:gd name="connsiteY222" fmla="*/ 2057727 h 2060565"/>
                    <a:gd name="connsiteX223" fmla="*/ 838200 w 2752725"/>
                    <a:gd name="connsiteY223" fmla="*/ 2057727 h 2060565"/>
                    <a:gd name="connsiteX224" fmla="*/ 790575 w 2752725"/>
                    <a:gd name="connsiteY224" fmla="*/ 2045027 h 2060565"/>
                    <a:gd name="connsiteX225" fmla="*/ 758825 w 2752725"/>
                    <a:gd name="connsiteY225" fmla="*/ 2054552 h 2060565"/>
                    <a:gd name="connsiteX226" fmla="*/ 733425 w 2752725"/>
                    <a:gd name="connsiteY226" fmla="*/ 2045027 h 2060565"/>
                    <a:gd name="connsiteX227" fmla="*/ 692150 w 2752725"/>
                    <a:gd name="connsiteY227" fmla="*/ 2038677 h 2060565"/>
                    <a:gd name="connsiteX228" fmla="*/ 663575 w 2752725"/>
                    <a:gd name="connsiteY228" fmla="*/ 2054552 h 2060565"/>
                    <a:gd name="connsiteX229" fmla="*/ 612775 w 2752725"/>
                    <a:gd name="connsiteY229" fmla="*/ 2041852 h 2060565"/>
                    <a:gd name="connsiteX230" fmla="*/ 577850 w 2752725"/>
                    <a:gd name="connsiteY230" fmla="*/ 2025977 h 2060565"/>
                    <a:gd name="connsiteX231" fmla="*/ 546100 w 2752725"/>
                    <a:gd name="connsiteY231" fmla="*/ 2029152 h 2060565"/>
                    <a:gd name="connsiteX232" fmla="*/ 517525 w 2752725"/>
                    <a:gd name="connsiteY232" fmla="*/ 2025977 h 2060565"/>
                    <a:gd name="connsiteX233" fmla="*/ 504825 w 2752725"/>
                    <a:gd name="connsiteY233" fmla="*/ 2006927 h 2060565"/>
                    <a:gd name="connsiteX234" fmla="*/ 479425 w 2752725"/>
                    <a:gd name="connsiteY234" fmla="*/ 2010102 h 2060565"/>
                    <a:gd name="connsiteX235" fmla="*/ 438150 w 2752725"/>
                    <a:gd name="connsiteY235" fmla="*/ 2000577 h 2060565"/>
                    <a:gd name="connsiteX236" fmla="*/ 428625 w 2752725"/>
                    <a:gd name="connsiteY236" fmla="*/ 2006927 h 2060565"/>
                    <a:gd name="connsiteX237" fmla="*/ 400050 w 2752725"/>
                    <a:gd name="connsiteY237" fmla="*/ 2003752 h 2060565"/>
                    <a:gd name="connsiteX238" fmla="*/ 387350 w 2752725"/>
                    <a:gd name="connsiteY238" fmla="*/ 2016452 h 2060565"/>
                    <a:gd name="connsiteX239" fmla="*/ 355600 w 2752725"/>
                    <a:gd name="connsiteY239" fmla="*/ 1984702 h 2060565"/>
                    <a:gd name="connsiteX240" fmla="*/ 333375 w 2752725"/>
                    <a:gd name="connsiteY240" fmla="*/ 1975177 h 2060565"/>
                    <a:gd name="connsiteX241" fmla="*/ 307975 w 2752725"/>
                    <a:gd name="connsiteY241" fmla="*/ 1962477 h 2060565"/>
                    <a:gd name="connsiteX242" fmla="*/ 288925 w 2752725"/>
                    <a:gd name="connsiteY242" fmla="*/ 1943427 h 2060565"/>
                    <a:gd name="connsiteX243" fmla="*/ 285750 w 2752725"/>
                    <a:gd name="connsiteY243" fmla="*/ 1908502 h 2060565"/>
                    <a:gd name="connsiteX244" fmla="*/ 254000 w 2752725"/>
                    <a:gd name="connsiteY244" fmla="*/ 1867227 h 2060565"/>
                    <a:gd name="connsiteX245" fmla="*/ 231775 w 2752725"/>
                    <a:gd name="connsiteY245" fmla="*/ 1841827 h 2060565"/>
                    <a:gd name="connsiteX246" fmla="*/ 206375 w 2752725"/>
                    <a:gd name="connsiteY246" fmla="*/ 1822777 h 2060565"/>
                    <a:gd name="connsiteX247" fmla="*/ 203200 w 2752725"/>
                    <a:gd name="connsiteY247" fmla="*/ 1816427 h 2060565"/>
                    <a:gd name="connsiteX248" fmla="*/ 180975 w 2752725"/>
                    <a:gd name="connsiteY248" fmla="*/ 1784677 h 2060565"/>
                    <a:gd name="connsiteX249" fmla="*/ 155575 w 2752725"/>
                    <a:gd name="connsiteY249" fmla="*/ 1768802 h 2060565"/>
                    <a:gd name="connsiteX250" fmla="*/ 120650 w 2752725"/>
                    <a:gd name="connsiteY250" fmla="*/ 1730702 h 2060565"/>
                    <a:gd name="connsiteX251" fmla="*/ 107950 w 2752725"/>
                    <a:gd name="connsiteY251" fmla="*/ 1714827 h 2060565"/>
                    <a:gd name="connsiteX252" fmla="*/ 60325 w 2752725"/>
                    <a:gd name="connsiteY252" fmla="*/ 1679902 h 2060565"/>
                    <a:gd name="connsiteX253" fmla="*/ 44450 w 2752725"/>
                    <a:gd name="connsiteY253" fmla="*/ 1660852 h 2060565"/>
                    <a:gd name="connsiteX254" fmla="*/ 44450 w 2752725"/>
                    <a:gd name="connsiteY254" fmla="*/ 1635452 h 2060565"/>
                    <a:gd name="connsiteX255" fmla="*/ 3175 w 2752725"/>
                    <a:gd name="connsiteY255" fmla="*/ 1625927 h 2060565"/>
                    <a:gd name="connsiteX256" fmla="*/ 12700 w 2752725"/>
                    <a:gd name="connsiteY256" fmla="*/ 1578302 h 2060565"/>
                    <a:gd name="connsiteX257" fmla="*/ 25400 w 2752725"/>
                    <a:gd name="connsiteY257" fmla="*/ 1559252 h 2060565"/>
                    <a:gd name="connsiteX258" fmla="*/ 19050 w 2752725"/>
                    <a:gd name="connsiteY258" fmla="*/ 1546552 h 2060565"/>
                    <a:gd name="connsiteX259" fmla="*/ 12700 w 2752725"/>
                    <a:gd name="connsiteY259" fmla="*/ 1537027 h 2060565"/>
                    <a:gd name="connsiteX260" fmla="*/ 22225 w 2752725"/>
                    <a:gd name="connsiteY260" fmla="*/ 1502102 h 2060565"/>
                    <a:gd name="connsiteX261" fmla="*/ 9525 w 2752725"/>
                    <a:gd name="connsiteY261" fmla="*/ 1432252 h 2060565"/>
                    <a:gd name="connsiteX262" fmla="*/ 12700 w 2752725"/>
                    <a:gd name="connsiteY262" fmla="*/ 1403677 h 2060565"/>
                    <a:gd name="connsiteX263" fmla="*/ 15875 w 2752725"/>
                    <a:gd name="connsiteY263" fmla="*/ 1390977 h 2060565"/>
                    <a:gd name="connsiteX264" fmla="*/ 22225 w 2752725"/>
                    <a:gd name="connsiteY264" fmla="*/ 1352877 h 2060565"/>
                    <a:gd name="connsiteX265" fmla="*/ 28575 w 2752725"/>
                    <a:gd name="connsiteY265" fmla="*/ 1343352 h 2060565"/>
                    <a:gd name="connsiteX266" fmla="*/ 34925 w 2752725"/>
                    <a:gd name="connsiteY266" fmla="*/ 1330652 h 2060565"/>
                    <a:gd name="connsiteX267" fmla="*/ 31750 w 2752725"/>
                    <a:gd name="connsiteY267" fmla="*/ 1314777 h 2060565"/>
                    <a:gd name="connsiteX268" fmla="*/ 28575 w 2752725"/>
                    <a:gd name="connsiteY268" fmla="*/ 1305252 h 2060565"/>
                    <a:gd name="connsiteX269" fmla="*/ 19050 w 2752725"/>
                    <a:gd name="connsiteY269" fmla="*/ 1302077 h 2060565"/>
                    <a:gd name="connsiteX270" fmla="*/ 44450 w 2752725"/>
                    <a:gd name="connsiteY270" fmla="*/ 1302077 h 2060565"/>
                    <a:gd name="connsiteX271" fmla="*/ 44450 w 2752725"/>
                    <a:gd name="connsiteY271" fmla="*/ 1302077 h 2060565"/>
                    <a:gd name="connsiteX272" fmla="*/ 0 w 2752725"/>
                    <a:gd name="connsiteY272" fmla="*/ 1337002 h 2060565"/>
                    <a:gd name="connsiteX0" fmla="*/ 0 w 2752725"/>
                    <a:gd name="connsiteY0" fmla="*/ 1337002 h 2060565"/>
                    <a:gd name="connsiteX1" fmla="*/ 660400 w 2752725"/>
                    <a:gd name="connsiteY1" fmla="*/ 174952 h 2060565"/>
                    <a:gd name="connsiteX2" fmla="*/ 1155700 w 2752725"/>
                    <a:gd name="connsiteY2" fmla="*/ 117802 h 2060565"/>
                    <a:gd name="connsiteX3" fmla="*/ 1130300 w 2752725"/>
                    <a:gd name="connsiteY3" fmla="*/ 108277 h 2060565"/>
                    <a:gd name="connsiteX4" fmla="*/ 1117600 w 2752725"/>
                    <a:gd name="connsiteY4" fmla="*/ 105102 h 2060565"/>
                    <a:gd name="connsiteX5" fmla="*/ 1127125 w 2752725"/>
                    <a:gd name="connsiteY5" fmla="*/ 101927 h 2060565"/>
                    <a:gd name="connsiteX6" fmla="*/ 1136650 w 2752725"/>
                    <a:gd name="connsiteY6" fmla="*/ 95577 h 2060565"/>
                    <a:gd name="connsiteX7" fmla="*/ 1152525 w 2752725"/>
                    <a:gd name="connsiteY7" fmla="*/ 79702 h 2060565"/>
                    <a:gd name="connsiteX8" fmla="*/ 1158875 w 2752725"/>
                    <a:gd name="connsiteY8" fmla="*/ 70177 h 2060565"/>
                    <a:gd name="connsiteX9" fmla="*/ 1162050 w 2752725"/>
                    <a:gd name="connsiteY9" fmla="*/ 54302 h 2060565"/>
                    <a:gd name="connsiteX10" fmla="*/ 1187450 w 2752725"/>
                    <a:gd name="connsiteY10" fmla="*/ 32077 h 2060565"/>
                    <a:gd name="connsiteX11" fmla="*/ 1196975 w 2752725"/>
                    <a:gd name="connsiteY11" fmla="*/ 22552 h 2060565"/>
                    <a:gd name="connsiteX12" fmla="*/ 1200150 w 2752725"/>
                    <a:gd name="connsiteY12" fmla="*/ 13027 h 2060565"/>
                    <a:gd name="connsiteX13" fmla="*/ 1203325 w 2752725"/>
                    <a:gd name="connsiteY13" fmla="*/ 327 h 2060565"/>
                    <a:gd name="connsiteX14" fmla="*/ 1222375 w 2752725"/>
                    <a:gd name="connsiteY14" fmla="*/ 6677 h 2060565"/>
                    <a:gd name="connsiteX15" fmla="*/ 1238250 w 2752725"/>
                    <a:gd name="connsiteY15" fmla="*/ 9852 h 2060565"/>
                    <a:gd name="connsiteX16" fmla="*/ 1247775 w 2752725"/>
                    <a:gd name="connsiteY16" fmla="*/ 13027 h 2060565"/>
                    <a:gd name="connsiteX17" fmla="*/ 1270000 w 2752725"/>
                    <a:gd name="connsiteY17" fmla="*/ 16202 h 2060565"/>
                    <a:gd name="connsiteX18" fmla="*/ 1298575 w 2752725"/>
                    <a:gd name="connsiteY18" fmla="*/ 22552 h 2060565"/>
                    <a:gd name="connsiteX19" fmla="*/ 1308100 w 2752725"/>
                    <a:gd name="connsiteY19" fmla="*/ 28902 h 2060565"/>
                    <a:gd name="connsiteX20" fmla="*/ 1323975 w 2752725"/>
                    <a:gd name="connsiteY20" fmla="*/ 32077 h 2060565"/>
                    <a:gd name="connsiteX21" fmla="*/ 1343025 w 2752725"/>
                    <a:gd name="connsiteY21" fmla="*/ 38427 h 2060565"/>
                    <a:gd name="connsiteX22" fmla="*/ 1358900 w 2752725"/>
                    <a:gd name="connsiteY22" fmla="*/ 44777 h 2060565"/>
                    <a:gd name="connsiteX23" fmla="*/ 1368425 w 2752725"/>
                    <a:gd name="connsiteY23" fmla="*/ 51127 h 2060565"/>
                    <a:gd name="connsiteX24" fmla="*/ 1381125 w 2752725"/>
                    <a:gd name="connsiteY24" fmla="*/ 54302 h 2060565"/>
                    <a:gd name="connsiteX25" fmla="*/ 1390650 w 2752725"/>
                    <a:gd name="connsiteY25" fmla="*/ 57477 h 2060565"/>
                    <a:gd name="connsiteX26" fmla="*/ 1419225 w 2752725"/>
                    <a:gd name="connsiteY26" fmla="*/ 70177 h 2060565"/>
                    <a:gd name="connsiteX27" fmla="*/ 1438275 w 2752725"/>
                    <a:gd name="connsiteY27" fmla="*/ 73352 h 2060565"/>
                    <a:gd name="connsiteX28" fmla="*/ 1463675 w 2752725"/>
                    <a:gd name="connsiteY28" fmla="*/ 89227 h 2060565"/>
                    <a:gd name="connsiteX29" fmla="*/ 1473200 w 2752725"/>
                    <a:gd name="connsiteY29" fmla="*/ 92402 h 2060565"/>
                    <a:gd name="connsiteX30" fmla="*/ 1482725 w 2752725"/>
                    <a:gd name="connsiteY30" fmla="*/ 98752 h 2060565"/>
                    <a:gd name="connsiteX31" fmla="*/ 1495425 w 2752725"/>
                    <a:gd name="connsiteY31" fmla="*/ 101927 h 2060565"/>
                    <a:gd name="connsiteX32" fmla="*/ 1511300 w 2752725"/>
                    <a:gd name="connsiteY32" fmla="*/ 108277 h 2060565"/>
                    <a:gd name="connsiteX33" fmla="*/ 1524000 w 2752725"/>
                    <a:gd name="connsiteY33" fmla="*/ 114627 h 2060565"/>
                    <a:gd name="connsiteX34" fmla="*/ 1549400 w 2752725"/>
                    <a:gd name="connsiteY34" fmla="*/ 120977 h 2060565"/>
                    <a:gd name="connsiteX35" fmla="*/ 1565275 w 2752725"/>
                    <a:gd name="connsiteY35" fmla="*/ 127327 h 2060565"/>
                    <a:gd name="connsiteX36" fmla="*/ 1577975 w 2752725"/>
                    <a:gd name="connsiteY36" fmla="*/ 133677 h 2060565"/>
                    <a:gd name="connsiteX37" fmla="*/ 1590675 w 2752725"/>
                    <a:gd name="connsiteY37" fmla="*/ 136852 h 2060565"/>
                    <a:gd name="connsiteX38" fmla="*/ 1619250 w 2752725"/>
                    <a:gd name="connsiteY38" fmla="*/ 146377 h 2060565"/>
                    <a:gd name="connsiteX39" fmla="*/ 1647825 w 2752725"/>
                    <a:gd name="connsiteY39" fmla="*/ 162252 h 2060565"/>
                    <a:gd name="connsiteX40" fmla="*/ 1682750 w 2752725"/>
                    <a:gd name="connsiteY40" fmla="*/ 174952 h 2060565"/>
                    <a:gd name="connsiteX41" fmla="*/ 1711325 w 2752725"/>
                    <a:gd name="connsiteY41" fmla="*/ 184477 h 2060565"/>
                    <a:gd name="connsiteX42" fmla="*/ 1739900 w 2752725"/>
                    <a:gd name="connsiteY42" fmla="*/ 194002 h 2060565"/>
                    <a:gd name="connsiteX43" fmla="*/ 1752600 w 2752725"/>
                    <a:gd name="connsiteY43" fmla="*/ 197177 h 2060565"/>
                    <a:gd name="connsiteX44" fmla="*/ 1787525 w 2752725"/>
                    <a:gd name="connsiteY44" fmla="*/ 206702 h 2060565"/>
                    <a:gd name="connsiteX45" fmla="*/ 1800225 w 2752725"/>
                    <a:gd name="connsiteY45" fmla="*/ 213052 h 2060565"/>
                    <a:gd name="connsiteX46" fmla="*/ 1822450 w 2752725"/>
                    <a:gd name="connsiteY46" fmla="*/ 216227 h 2060565"/>
                    <a:gd name="connsiteX47" fmla="*/ 1863725 w 2752725"/>
                    <a:gd name="connsiteY47" fmla="*/ 225752 h 2060565"/>
                    <a:gd name="connsiteX48" fmla="*/ 1882775 w 2752725"/>
                    <a:gd name="connsiteY48" fmla="*/ 232102 h 2060565"/>
                    <a:gd name="connsiteX49" fmla="*/ 1901825 w 2752725"/>
                    <a:gd name="connsiteY49" fmla="*/ 235277 h 2060565"/>
                    <a:gd name="connsiteX50" fmla="*/ 1936750 w 2752725"/>
                    <a:gd name="connsiteY50" fmla="*/ 244802 h 2060565"/>
                    <a:gd name="connsiteX51" fmla="*/ 1949450 w 2752725"/>
                    <a:gd name="connsiteY51" fmla="*/ 251152 h 2060565"/>
                    <a:gd name="connsiteX52" fmla="*/ 1965325 w 2752725"/>
                    <a:gd name="connsiteY52" fmla="*/ 254327 h 2060565"/>
                    <a:gd name="connsiteX53" fmla="*/ 1978025 w 2752725"/>
                    <a:gd name="connsiteY53" fmla="*/ 263852 h 2060565"/>
                    <a:gd name="connsiteX54" fmla="*/ 1997075 w 2752725"/>
                    <a:gd name="connsiteY54" fmla="*/ 270202 h 2060565"/>
                    <a:gd name="connsiteX55" fmla="*/ 2009775 w 2752725"/>
                    <a:gd name="connsiteY55" fmla="*/ 276552 h 2060565"/>
                    <a:gd name="connsiteX56" fmla="*/ 2019300 w 2752725"/>
                    <a:gd name="connsiteY56" fmla="*/ 279727 h 2060565"/>
                    <a:gd name="connsiteX57" fmla="*/ 2047875 w 2752725"/>
                    <a:gd name="connsiteY57" fmla="*/ 301952 h 2060565"/>
                    <a:gd name="connsiteX58" fmla="*/ 2057400 w 2752725"/>
                    <a:gd name="connsiteY58" fmla="*/ 317827 h 2060565"/>
                    <a:gd name="connsiteX59" fmla="*/ 2060575 w 2752725"/>
                    <a:gd name="connsiteY59" fmla="*/ 327352 h 2060565"/>
                    <a:gd name="connsiteX60" fmla="*/ 2111469 w 2752725"/>
                    <a:gd name="connsiteY60" fmla="*/ 325457 h 2060565"/>
                    <a:gd name="connsiteX61" fmla="*/ 2089150 w 2752725"/>
                    <a:gd name="connsiteY61" fmla="*/ 371802 h 2060565"/>
                    <a:gd name="connsiteX62" fmla="*/ 2098675 w 2752725"/>
                    <a:gd name="connsiteY62" fmla="*/ 374977 h 2060565"/>
                    <a:gd name="connsiteX63" fmla="*/ 2140044 w 2752725"/>
                    <a:gd name="connsiteY63" fmla="*/ 358581 h 2060565"/>
                    <a:gd name="connsiteX64" fmla="*/ 2133600 w 2752725"/>
                    <a:gd name="connsiteY64" fmla="*/ 387677 h 2060565"/>
                    <a:gd name="connsiteX65" fmla="*/ 2159000 w 2752725"/>
                    <a:gd name="connsiteY65" fmla="*/ 403552 h 2060565"/>
                    <a:gd name="connsiteX66" fmla="*/ 2181225 w 2752725"/>
                    <a:gd name="connsiteY66" fmla="*/ 409902 h 2060565"/>
                    <a:gd name="connsiteX67" fmla="*/ 2203450 w 2752725"/>
                    <a:gd name="connsiteY67" fmla="*/ 416252 h 2060565"/>
                    <a:gd name="connsiteX68" fmla="*/ 2225675 w 2752725"/>
                    <a:gd name="connsiteY68" fmla="*/ 422602 h 2060565"/>
                    <a:gd name="connsiteX69" fmla="*/ 2235200 w 2752725"/>
                    <a:gd name="connsiteY69" fmla="*/ 432127 h 2060565"/>
                    <a:gd name="connsiteX70" fmla="*/ 2273300 w 2752725"/>
                    <a:gd name="connsiteY70" fmla="*/ 441652 h 2060565"/>
                    <a:gd name="connsiteX71" fmla="*/ 2282825 w 2752725"/>
                    <a:gd name="connsiteY71" fmla="*/ 448002 h 2060565"/>
                    <a:gd name="connsiteX72" fmla="*/ 2286000 w 2752725"/>
                    <a:gd name="connsiteY72" fmla="*/ 457527 h 2060565"/>
                    <a:gd name="connsiteX73" fmla="*/ 2292350 w 2752725"/>
                    <a:gd name="connsiteY73" fmla="*/ 467052 h 2060565"/>
                    <a:gd name="connsiteX74" fmla="*/ 2311400 w 2752725"/>
                    <a:gd name="connsiteY74" fmla="*/ 482927 h 2060565"/>
                    <a:gd name="connsiteX75" fmla="*/ 2336800 w 2752725"/>
                    <a:gd name="connsiteY75" fmla="*/ 495627 h 2060565"/>
                    <a:gd name="connsiteX76" fmla="*/ 2349500 w 2752725"/>
                    <a:gd name="connsiteY76" fmla="*/ 498802 h 2060565"/>
                    <a:gd name="connsiteX77" fmla="*/ 2362200 w 2752725"/>
                    <a:gd name="connsiteY77" fmla="*/ 511502 h 2060565"/>
                    <a:gd name="connsiteX78" fmla="*/ 2381250 w 2752725"/>
                    <a:gd name="connsiteY78" fmla="*/ 524202 h 2060565"/>
                    <a:gd name="connsiteX79" fmla="*/ 2390775 w 2752725"/>
                    <a:gd name="connsiteY79" fmla="*/ 530552 h 2060565"/>
                    <a:gd name="connsiteX80" fmla="*/ 2406650 w 2752725"/>
                    <a:gd name="connsiteY80" fmla="*/ 533727 h 2060565"/>
                    <a:gd name="connsiteX81" fmla="*/ 2441575 w 2752725"/>
                    <a:gd name="connsiteY81" fmla="*/ 540077 h 2060565"/>
                    <a:gd name="connsiteX82" fmla="*/ 2460625 w 2752725"/>
                    <a:gd name="connsiteY82" fmla="*/ 546427 h 2060565"/>
                    <a:gd name="connsiteX83" fmla="*/ 2482850 w 2752725"/>
                    <a:gd name="connsiteY83" fmla="*/ 555952 h 2060565"/>
                    <a:gd name="connsiteX84" fmla="*/ 2492375 w 2752725"/>
                    <a:gd name="connsiteY84" fmla="*/ 565477 h 2060565"/>
                    <a:gd name="connsiteX85" fmla="*/ 2501900 w 2752725"/>
                    <a:gd name="connsiteY85" fmla="*/ 571827 h 2060565"/>
                    <a:gd name="connsiteX86" fmla="*/ 2530475 w 2752725"/>
                    <a:gd name="connsiteY86" fmla="*/ 590877 h 2060565"/>
                    <a:gd name="connsiteX87" fmla="*/ 2546350 w 2752725"/>
                    <a:gd name="connsiteY87" fmla="*/ 603577 h 2060565"/>
                    <a:gd name="connsiteX88" fmla="*/ 2568575 w 2752725"/>
                    <a:gd name="connsiteY88" fmla="*/ 619452 h 2060565"/>
                    <a:gd name="connsiteX89" fmla="*/ 2578100 w 2752725"/>
                    <a:gd name="connsiteY89" fmla="*/ 628977 h 2060565"/>
                    <a:gd name="connsiteX90" fmla="*/ 2590800 w 2752725"/>
                    <a:gd name="connsiteY90" fmla="*/ 635327 h 2060565"/>
                    <a:gd name="connsiteX91" fmla="*/ 2597150 w 2752725"/>
                    <a:gd name="connsiteY91" fmla="*/ 644852 h 2060565"/>
                    <a:gd name="connsiteX92" fmla="*/ 2606675 w 2752725"/>
                    <a:gd name="connsiteY92" fmla="*/ 648027 h 2060565"/>
                    <a:gd name="connsiteX93" fmla="*/ 2616200 w 2752725"/>
                    <a:gd name="connsiteY93" fmla="*/ 654377 h 2060565"/>
                    <a:gd name="connsiteX94" fmla="*/ 2625725 w 2752725"/>
                    <a:gd name="connsiteY94" fmla="*/ 657552 h 2060565"/>
                    <a:gd name="connsiteX95" fmla="*/ 2647950 w 2752725"/>
                    <a:gd name="connsiteY95" fmla="*/ 673427 h 2060565"/>
                    <a:gd name="connsiteX96" fmla="*/ 2670175 w 2752725"/>
                    <a:gd name="connsiteY96" fmla="*/ 702002 h 2060565"/>
                    <a:gd name="connsiteX97" fmla="*/ 2695575 w 2752725"/>
                    <a:gd name="connsiteY97" fmla="*/ 717877 h 2060565"/>
                    <a:gd name="connsiteX98" fmla="*/ 2717800 w 2752725"/>
                    <a:gd name="connsiteY98" fmla="*/ 736927 h 2060565"/>
                    <a:gd name="connsiteX99" fmla="*/ 2733675 w 2752725"/>
                    <a:gd name="connsiteY99" fmla="*/ 755977 h 2060565"/>
                    <a:gd name="connsiteX100" fmla="*/ 2743200 w 2752725"/>
                    <a:gd name="connsiteY100" fmla="*/ 762327 h 2060565"/>
                    <a:gd name="connsiteX101" fmla="*/ 2749550 w 2752725"/>
                    <a:gd name="connsiteY101" fmla="*/ 771852 h 2060565"/>
                    <a:gd name="connsiteX102" fmla="*/ 2752725 w 2752725"/>
                    <a:gd name="connsiteY102" fmla="*/ 787727 h 2060565"/>
                    <a:gd name="connsiteX103" fmla="*/ 2743200 w 2752725"/>
                    <a:gd name="connsiteY103" fmla="*/ 851227 h 2060565"/>
                    <a:gd name="connsiteX104" fmla="*/ 2740025 w 2752725"/>
                    <a:gd name="connsiteY104" fmla="*/ 860752 h 2060565"/>
                    <a:gd name="connsiteX105" fmla="*/ 2736850 w 2752725"/>
                    <a:gd name="connsiteY105" fmla="*/ 870277 h 2060565"/>
                    <a:gd name="connsiteX106" fmla="*/ 2705100 w 2752725"/>
                    <a:gd name="connsiteY106" fmla="*/ 889327 h 2060565"/>
                    <a:gd name="connsiteX107" fmla="*/ 2695575 w 2752725"/>
                    <a:gd name="connsiteY107" fmla="*/ 892502 h 2060565"/>
                    <a:gd name="connsiteX108" fmla="*/ 2673350 w 2752725"/>
                    <a:gd name="connsiteY108" fmla="*/ 911552 h 2060565"/>
                    <a:gd name="connsiteX109" fmla="*/ 2663825 w 2752725"/>
                    <a:gd name="connsiteY109" fmla="*/ 914727 h 2060565"/>
                    <a:gd name="connsiteX110" fmla="*/ 2654300 w 2752725"/>
                    <a:gd name="connsiteY110" fmla="*/ 911552 h 2060565"/>
                    <a:gd name="connsiteX111" fmla="*/ 2632075 w 2752725"/>
                    <a:gd name="connsiteY111" fmla="*/ 914727 h 2060565"/>
                    <a:gd name="connsiteX112" fmla="*/ 2622550 w 2752725"/>
                    <a:gd name="connsiteY112" fmla="*/ 921077 h 2060565"/>
                    <a:gd name="connsiteX113" fmla="*/ 2606675 w 2752725"/>
                    <a:gd name="connsiteY113" fmla="*/ 933777 h 2060565"/>
                    <a:gd name="connsiteX114" fmla="*/ 2600325 w 2752725"/>
                    <a:gd name="connsiteY114" fmla="*/ 943302 h 2060565"/>
                    <a:gd name="connsiteX115" fmla="*/ 2581275 w 2752725"/>
                    <a:gd name="connsiteY115" fmla="*/ 946477 h 2060565"/>
                    <a:gd name="connsiteX116" fmla="*/ 2559050 w 2752725"/>
                    <a:gd name="connsiteY116" fmla="*/ 956002 h 2060565"/>
                    <a:gd name="connsiteX117" fmla="*/ 2549525 w 2752725"/>
                    <a:gd name="connsiteY117" fmla="*/ 959177 h 2060565"/>
                    <a:gd name="connsiteX118" fmla="*/ 2543175 w 2752725"/>
                    <a:gd name="connsiteY118" fmla="*/ 975052 h 2060565"/>
                    <a:gd name="connsiteX119" fmla="*/ 2530475 w 2752725"/>
                    <a:gd name="connsiteY119" fmla="*/ 984577 h 2060565"/>
                    <a:gd name="connsiteX120" fmla="*/ 2520950 w 2752725"/>
                    <a:gd name="connsiteY120" fmla="*/ 994102 h 2060565"/>
                    <a:gd name="connsiteX121" fmla="*/ 2517775 w 2752725"/>
                    <a:gd name="connsiteY121" fmla="*/ 1003627 h 2060565"/>
                    <a:gd name="connsiteX122" fmla="*/ 2508250 w 2752725"/>
                    <a:gd name="connsiteY122" fmla="*/ 1006802 h 2060565"/>
                    <a:gd name="connsiteX123" fmla="*/ 2495550 w 2752725"/>
                    <a:gd name="connsiteY123" fmla="*/ 1016327 h 2060565"/>
                    <a:gd name="connsiteX124" fmla="*/ 2476500 w 2752725"/>
                    <a:gd name="connsiteY124" fmla="*/ 1035377 h 2060565"/>
                    <a:gd name="connsiteX125" fmla="*/ 2435225 w 2752725"/>
                    <a:gd name="connsiteY125" fmla="*/ 1048077 h 2060565"/>
                    <a:gd name="connsiteX126" fmla="*/ 2419350 w 2752725"/>
                    <a:gd name="connsiteY126" fmla="*/ 1067127 h 2060565"/>
                    <a:gd name="connsiteX127" fmla="*/ 2409825 w 2752725"/>
                    <a:gd name="connsiteY127" fmla="*/ 1076652 h 2060565"/>
                    <a:gd name="connsiteX128" fmla="*/ 2390775 w 2752725"/>
                    <a:gd name="connsiteY128" fmla="*/ 1102052 h 2060565"/>
                    <a:gd name="connsiteX129" fmla="*/ 2359025 w 2752725"/>
                    <a:gd name="connsiteY129" fmla="*/ 1117927 h 2060565"/>
                    <a:gd name="connsiteX130" fmla="*/ 2339975 w 2752725"/>
                    <a:gd name="connsiteY130" fmla="*/ 1136977 h 2060565"/>
                    <a:gd name="connsiteX131" fmla="*/ 2311400 w 2752725"/>
                    <a:gd name="connsiteY131" fmla="*/ 1146502 h 2060565"/>
                    <a:gd name="connsiteX132" fmla="*/ 2276475 w 2752725"/>
                    <a:gd name="connsiteY132" fmla="*/ 1156027 h 2060565"/>
                    <a:gd name="connsiteX133" fmla="*/ 2247900 w 2752725"/>
                    <a:gd name="connsiteY133" fmla="*/ 1159202 h 2060565"/>
                    <a:gd name="connsiteX134" fmla="*/ 2228850 w 2752725"/>
                    <a:gd name="connsiteY134" fmla="*/ 1165552 h 2060565"/>
                    <a:gd name="connsiteX135" fmla="*/ 2212975 w 2752725"/>
                    <a:gd name="connsiteY135" fmla="*/ 1168727 h 2060565"/>
                    <a:gd name="connsiteX136" fmla="*/ 2197100 w 2752725"/>
                    <a:gd name="connsiteY136" fmla="*/ 1175077 h 2060565"/>
                    <a:gd name="connsiteX137" fmla="*/ 2178050 w 2752725"/>
                    <a:gd name="connsiteY137" fmla="*/ 1181427 h 2060565"/>
                    <a:gd name="connsiteX138" fmla="*/ 2152650 w 2752725"/>
                    <a:gd name="connsiteY138" fmla="*/ 1194127 h 2060565"/>
                    <a:gd name="connsiteX139" fmla="*/ 2120900 w 2752725"/>
                    <a:gd name="connsiteY139" fmla="*/ 1210002 h 2060565"/>
                    <a:gd name="connsiteX140" fmla="*/ 2111375 w 2752725"/>
                    <a:gd name="connsiteY140" fmla="*/ 1213177 h 2060565"/>
                    <a:gd name="connsiteX141" fmla="*/ 2095500 w 2752725"/>
                    <a:gd name="connsiteY141" fmla="*/ 1229052 h 2060565"/>
                    <a:gd name="connsiteX142" fmla="*/ 2079625 w 2752725"/>
                    <a:gd name="connsiteY142" fmla="*/ 1241752 h 2060565"/>
                    <a:gd name="connsiteX143" fmla="*/ 2070100 w 2752725"/>
                    <a:gd name="connsiteY143" fmla="*/ 1251277 h 2060565"/>
                    <a:gd name="connsiteX144" fmla="*/ 2051050 w 2752725"/>
                    <a:gd name="connsiteY144" fmla="*/ 1257627 h 2060565"/>
                    <a:gd name="connsiteX145" fmla="*/ 2003425 w 2752725"/>
                    <a:gd name="connsiteY145" fmla="*/ 1273502 h 2060565"/>
                    <a:gd name="connsiteX146" fmla="*/ 1978025 w 2752725"/>
                    <a:gd name="connsiteY146" fmla="*/ 1283027 h 2060565"/>
                    <a:gd name="connsiteX147" fmla="*/ 1968500 w 2752725"/>
                    <a:gd name="connsiteY147" fmla="*/ 1289377 h 2060565"/>
                    <a:gd name="connsiteX148" fmla="*/ 1917700 w 2752725"/>
                    <a:gd name="connsiteY148" fmla="*/ 1302077 h 2060565"/>
                    <a:gd name="connsiteX149" fmla="*/ 1898650 w 2752725"/>
                    <a:gd name="connsiteY149" fmla="*/ 1314777 h 2060565"/>
                    <a:gd name="connsiteX150" fmla="*/ 1889125 w 2752725"/>
                    <a:gd name="connsiteY150" fmla="*/ 1324302 h 2060565"/>
                    <a:gd name="connsiteX151" fmla="*/ 1873250 w 2752725"/>
                    <a:gd name="connsiteY151" fmla="*/ 1333827 h 2060565"/>
                    <a:gd name="connsiteX152" fmla="*/ 1863725 w 2752725"/>
                    <a:gd name="connsiteY152" fmla="*/ 1340177 h 2060565"/>
                    <a:gd name="connsiteX153" fmla="*/ 1851025 w 2752725"/>
                    <a:gd name="connsiteY153" fmla="*/ 1362402 h 2060565"/>
                    <a:gd name="connsiteX154" fmla="*/ 1844675 w 2752725"/>
                    <a:gd name="connsiteY154" fmla="*/ 1378277 h 2060565"/>
                    <a:gd name="connsiteX155" fmla="*/ 1841500 w 2752725"/>
                    <a:gd name="connsiteY155" fmla="*/ 1387802 h 2060565"/>
                    <a:gd name="connsiteX156" fmla="*/ 1831975 w 2752725"/>
                    <a:gd name="connsiteY156" fmla="*/ 1394152 h 2060565"/>
                    <a:gd name="connsiteX157" fmla="*/ 1819275 w 2752725"/>
                    <a:gd name="connsiteY157" fmla="*/ 1413202 h 2060565"/>
                    <a:gd name="connsiteX158" fmla="*/ 1812925 w 2752725"/>
                    <a:gd name="connsiteY158" fmla="*/ 1422727 h 2060565"/>
                    <a:gd name="connsiteX159" fmla="*/ 1793875 w 2752725"/>
                    <a:gd name="connsiteY159" fmla="*/ 1435427 h 2060565"/>
                    <a:gd name="connsiteX160" fmla="*/ 1787525 w 2752725"/>
                    <a:gd name="connsiteY160" fmla="*/ 1444952 h 2060565"/>
                    <a:gd name="connsiteX161" fmla="*/ 1778000 w 2752725"/>
                    <a:gd name="connsiteY161" fmla="*/ 1454477 h 2060565"/>
                    <a:gd name="connsiteX162" fmla="*/ 1771650 w 2752725"/>
                    <a:gd name="connsiteY162" fmla="*/ 1467177 h 2060565"/>
                    <a:gd name="connsiteX163" fmla="*/ 1758950 w 2752725"/>
                    <a:gd name="connsiteY163" fmla="*/ 1486227 h 2060565"/>
                    <a:gd name="connsiteX164" fmla="*/ 1752600 w 2752725"/>
                    <a:gd name="connsiteY164" fmla="*/ 1495752 h 2060565"/>
                    <a:gd name="connsiteX165" fmla="*/ 1733550 w 2752725"/>
                    <a:gd name="connsiteY165" fmla="*/ 1514802 h 2060565"/>
                    <a:gd name="connsiteX166" fmla="*/ 1692275 w 2752725"/>
                    <a:gd name="connsiteY166" fmla="*/ 1521152 h 2060565"/>
                    <a:gd name="connsiteX167" fmla="*/ 1679575 w 2752725"/>
                    <a:gd name="connsiteY167" fmla="*/ 1524327 h 2060565"/>
                    <a:gd name="connsiteX168" fmla="*/ 1638300 w 2752725"/>
                    <a:gd name="connsiteY168" fmla="*/ 1527502 h 2060565"/>
                    <a:gd name="connsiteX169" fmla="*/ 1622425 w 2752725"/>
                    <a:gd name="connsiteY169" fmla="*/ 1530677 h 2060565"/>
                    <a:gd name="connsiteX170" fmla="*/ 1612900 w 2752725"/>
                    <a:gd name="connsiteY170" fmla="*/ 1540202 h 2060565"/>
                    <a:gd name="connsiteX171" fmla="*/ 1603375 w 2752725"/>
                    <a:gd name="connsiteY171" fmla="*/ 1543377 h 2060565"/>
                    <a:gd name="connsiteX172" fmla="*/ 1593850 w 2752725"/>
                    <a:gd name="connsiteY172" fmla="*/ 1552902 h 2060565"/>
                    <a:gd name="connsiteX173" fmla="*/ 1584325 w 2752725"/>
                    <a:gd name="connsiteY173" fmla="*/ 1556077 h 2060565"/>
                    <a:gd name="connsiteX174" fmla="*/ 1574800 w 2752725"/>
                    <a:gd name="connsiteY174" fmla="*/ 1562427 h 2060565"/>
                    <a:gd name="connsiteX175" fmla="*/ 1565275 w 2752725"/>
                    <a:gd name="connsiteY175" fmla="*/ 1565602 h 2060565"/>
                    <a:gd name="connsiteX176" fmla="*/ 1555750 w 2752725"/>
                    <a:gd name="connsiteY176" fmla="*/ 1571952 h 2060565"/>
                    <a:gd name="connsiteX177" fmla="*/ 1546225 w 2752725"/>
                    <a:gd name="connsiteY177" fmla="*/ 1581477 h 2060565"/>
                    <a:gd name="connsiteX178" fmla="*/ 1514475 w 2752725"/>
                    <a:gd name="connsiteY178" fmla="*/ 1591002 h 2060565"/>
                    <a:gd name="connsiteX179" fmla="*/ 1504950 w 2752725"/>
                    <a:gd name="connsiteY179" fmla="*/ 1594177 h 2060565"/>
                    <a:gd name="connsiteX180" fmla="*/ 1489075 w 2752725"/>
                    <a:gd name="connsiteY180" fmla="*/ 1603702 h 2060565"/>
                    <a:gd name="connsiteX181" fmla="*/ 1479550 w 2752725"/>
                    <a:gd name="connsiteY181" fmla="*/ 1606877 h 2060565"/>
                    <a:gd name="connsiteX182" fmla="*/ 1470025 w 2752725"/>
                    <a:gd name="connsiteY182" fmla="*/ 1613227 h 2060565"/>
                    <a:gd name="connsiteX183" fmla="*/ 1454150 w 2752725"/>
                    <a:gd name="connsiteY183" fmla="*/ 1616402 h 2060565"/>
                    <a:gd name="connsiteX184" fmla="*/ 1425575 w 2752725"/>
                    <a:gd name="connsiteY184" fmla="*/ 1632277 h 2060565"/>
                    <a:gd name="connsiteX185" fmla="*/ 1416050 w 2752725"/>
                    <a:gd name="connsiteY185" fmla="*/ 1641802 h 2060565"/>
                    <a:gd name="connsiteX186" fmla="*/ 1406525 w 2752725"/>
                    <a:gd name="connsiteY186" fmla="*/ 1644977 h 2060565"/>
                    <a:gd name="connsiteX187" fmla="*/ 1403350 w 2752725"/>
                    <a:gd name="connsiteY187" fmla="*/ 1654502 h 2060565"/>
                    <a:gd name="connsiteX188" fmla="*/ 1406525 w 2752725"/>
                    <a:gd name="connsiteY188" fmla="*/ 1679902 h 2060565"/>
                    <a:gd name="connsiteX189" fmla="*/ 1409700 w 2752725"/>
                    <a:gd name="connsiteY189" fmla="*/ 1689427 h 2060565"/>
                    <a:gd name="connsiteX190" fmla="*/ 1403350 w 2752725"/>
                    <a:gd name="connsiteY190" fmla="*/ 1749752 h 2060565"/>
                    <a:gd name="connsiteX191" fmla="*/ 1387475 w 2752725"/>
                    <a:gd name="connsiteY191" fmla="*/ 1765627 h 2060565"/>
                    <a:gd name="connsiteX192" fmla="*/ 1368425 w 2752725"/>
                    <a:gd name="connsiteY192" fmla="*/ 1784677 h 2060565"/>
                    <a:gd name="connsiteX193" fmla="*/ 1346200 w 2752725"/>
                    <a:gd name="connsiteY193" fmla="*/ 1816427 h 2060565"/>
                    <a:gd name="connsiteX194" fmla="*/ 1343025 w 2752725"/>
                    <a:gd name="connsiteY194" fmla="*/ 1832302 h 2060565"/>
                    <a:gd name="connsiteX195" fmla="*/ 1323975 w 2752725"/>
                    <a:gd name="connsiteY195" fmla="*/ 1851352 h 2060565"/>
                    <a:gd name="connsiteX196" fmla="*/ 1314450 w 2752725"/>
                    <a:gd name="connsiteY196" fmla="*/ 1860877 h 2060565"/>
                    <a:gd name="connsiteX197" fmla="*/ 1308100 w 2752725"/>
                    <a:gd name="connsiteY197" fmla="*/ 1873577 h 2060565"/>
                    <a:gd name="connsiteX198" fmla="*/ 1295400 w 2752725"/>
                    <a:gd name="connsiteY198" fmla="*/ 1879927 h 2060565"/>
                    <a:gd name="connsiteX199" fmla="*/ 1276350 w 2752725"/>
                    <a:gd name="connsiteY199" fmla="*/ 1892627 h 2060565"/>
                    <a:gd name="connsiteX200" fmla="*/ 1273175 w 2752725"/>
                    <a:gd name="connsiteY200" fmla="*/ 1902152 h 2060565"/>
                    <a:gd name="connsiteX201" fmla="*/ 1250950 w 2752725"/>
                    <a:gd name="connsiteY201" fmla="*/ 1918027 h 2060565"/>
                    <a:gd name="connsiteX202" fmla="*/ 1238250 w 2752725"/>
                    <a:gd name="connsiteY202" fmla="*/ 1921202 h 2060565"/>
                    <a:gd name="connsiteX203" fmla="*/ 1231900 w 2752725"/>
                    <a:gd name="connsiteY203" fmla="*/ 1930727 h 2060565"/>
                    <a:gd name="connsiteX204" fmla="*/ 1228725 w 2752725"/>
                    <a:gd name="connsiteY204" fmla="*/ 1940252 h 2060565"/>
                    <a:gd name="connsiteX205" fmla="*/ 1209675 w 2752725"/>
                    <a:gd name="connsiteY205" fmla="*/ 1952952 h 2060565"/>
                    <a:gd name="connsiteX206" fmla="*/ 1196975 w 2752725"/>
                    <a:gd name="connsiteY206" fmla="*/ 1962477 h 2060565"/>
                    <a:gd name="connsiteX207" fmla="*/ 1187450 w 2752725"/>
                    <a:gd name="connsiteY207" fmla="*/ 1972002 h 2060565"/>
                    <a:gd name="connsiteX208" fmla="*/ 1146175 w 2752725"/>
                    <a:gd name="connsiteY208" fmla="*/ 1978352 h 2060565"/>
                    <a:gd name="connsiteX209" fmla="*/ 1111250 w 2752725"/>
                    <a:gd name="connsiteY209" fmla="*/ 1987877 h 2060565"/>
                    <a:gd name="connsiteX210" fmla="*/ 1092200 w 2752725"/>
                    <a:gd name="connsiteY210" fmla="*/ 1981527 h 2060565"/>
                    <a:gd name="connsiteX211" fmla="*/ 1069975 w 2752725"/>
                    <a:gd name="connsiteY211" fmla="*/ 1978352 h 2060565"/>
                    <a:gd name="connsiteX212" fmla="*/ 1060450 w 2752725"/>
                    <a:gd name="connsiteY212" fmla="*/ 1972002 h 2060565"/>
                    <a:gd name="connsiteX213" fmla="*/ 1047750 w 2752725"/>
                    <a:gd name="connsiteY213" fmla="*/ 1965652 h 2060565"/>
                    <a:gd name="connsiteX214" fmla="*/ 1022350 w 2752725"/>
                    <a:gd name="connsiteY214" fmla="*/ 1968827 h 2060565"/>
                    <a:gd name="connsiteX215" fmla="*/ 1025525 w 2752725"/>
                    <a:gd name="connsiteY215" fmla="*/ 1997402 h 2060565"/>
                    <a:gd name="connsiteX216" fmla="*/ 1016000 w 2752725"/>
                    <a:gd name="connsiteY216" fmla="*/ 2035502 h 2060565"/>
                    <a:gd name="connsiteX217" fmla="*/ 1006475 w 2752725"/>
                    <a:gd name="connsiteY217" fmla="*/ 2041852 h 2060565"/>
                    <a:gd name="connsiteX218" fmla="*/ 977900 w 2752725"/>
                    <a:gd name="connsiteY218" fmla="*/ 2032327 h 2060565"/>
                    <a:gd name="connsiteX219" fmla="*/ 962025 w 2752725"/>
                    <a:gd name="connsiteY219" fmla="*/ 2029152 h 2060565"/>
                    <a:gd name="connsiteX220" fmla="*/ 952500 w 2752725"/>
                    <a:gd name="connsiteY220" fmla="*/ 2025977 h 2060565"/>
                    <a:gd name="connsiteX221" fmla="*/ 847725 w 2752725"/>
                    <a:gd name="connsiteY221" fmla="*/ 2022802 h 2060565"/>
                    <a:gd name="connsiteX222" fmla="*/ 869950 w 2752725"/>
                    <a:gd name="connsiteY222" fmla="*/ 2057727 h 2060565"/>
                    <a:gd name="connsiteX223" fmla="*/ 838200 w 2752725"/>
                    <a:gd name="connsiteY223" fmla="*/ 2057727 h 2060565"/>
                    <a:gd name="connsiteX224" fmla="*/ 790575 w 2752725"/>
                    <a:gd name="connsiteY224" fmla="*/ 2045027 h 2060565"/>
                    <a:gd name="connsiteX225" fmla="*/ 758825 w 2752725"/>
                    <a:gd name="connsiteY225" fmla="*/ 2054552 h 2060565"/>
                    <a:gd name="connsiteX226" fmla="*/ 733425 w 2752725"/>
                    <a:gd name="connsiteY226" fmla="*/ 2045027 h 2060565"/>
                    <a:gd name="connsiteX227" fmla="*/ 692150 w 2752725"/>
                    <a:gd name="connsiteY227" fmla="*/ 2038677 h 2060565"/>
                    <a:gd name="connsiteX228" fmla="*/ 663575 w 2752725"/>
                    <a:gd name="connsiteY228" fmla="*/ 2054552 h 2060565"/>
                    <a:gd name="connsiteX229" fmla="*/ 612775 w 2752725"/>
                    <a:gd name="connsiteY229" fmla="*/ 2041852 h 2060565"/>
                    <a:gd name="connsiteX230" fmla="*/ 577850 w 2752725"/>
                    <a:gd name="connsiteY230" fmla="*/ 2025977 h 2060565"/>
                    <a:gd name="connsiteX231" fmla="*/ 546100 w 2752725"/>
                    <a:gd name="connsiteY231" fmla="*/ 2029152 h 2060565"/>
                    <a:gd name="connsiteX232" fmla="*/ 517525 w 2752725"/>
                    <a:gd name="connsiteY232" fmla="*/ 2025977 h 2060565"/>
                    <a:gd name="connsiteX233" fmla="*/ 504825 w 2752725"/>
                    <a:gd name="connsiteY233" fmla="*/ 2006927 h 2060565"/>
                    <a:gd name="connsiteX234" fmla="*/ 479425 w 2752725"/>
                    <a:gd name="connsiteY234" fmla="*/ 2010102 h 2060565"/>
                    <a:gd name="connsiteX235" fmla="*/ 438150 w 2752725"/>
                    <a:gd name="connsiteY235" fmla="*/ 2000577 h 2060565"/>
                    <a:gd name="connsiteX236" fmla="*/ 428625 w 2752725"/>
                    <a:gd name="connsiteY236" fmla="*/ 2006927 h 2060565"/>
                    <a:gd name="connsiteX237" fmla="*/ 400050 w 2752725"/>
                    <a:gd name="connsiteY237" fmla="*/ 2003752 h 2060565"/>
                    <a:gd name="connsiteX238" fmla="*/ 387350 w 2752725"/>
                    <a:gd name="connsiteY238" fmla="*/ 2016452 h 2060565"/>
                    <a:gd name="connsiteX239" fmla="*/ 355600 w 2752725"/>
                    <a:gd name="connsiteY239" fmla="*/ 1984702 h 2060565"/>
                    <a:gd name="connsiteX240" fmla="*/ 333375 w 2752725"/>
                    <a:gd name="connsiteY240" fmla="*/ 1975177 h 2060565"/>
                    <a:gd name="connsiteX241" fmla="*/ 307975 w 2752725"/>
                    <a:gd name="connsiteY241" fmla="*/ 1962477 h 2060565"/>
                    <a:gd name="connsiteX242" fmla="*/ 288925 w 2752725"/>
                    <a:gd name="connsiteY242" fmla="*/ 1943427 h 2060565"/>
                    <a:gd name="connsiteX243" fmla="*/ 285750 w 2752725"/>
                    <a:gd name="connsiteY243" fmla="*/ 1908502 h 2060565"/>
                    <a:gd name="connsiteX244" fmla="*/ 254000 w 2752725"/>
                    <a:gd name="connsiteY244" fmla="*/ 1867227 h 2060565"/>
                    <a:gd name="connsiteX245" fmla="*/ 231775 w 2752725"/>
                    <a:gd name="connsiteY245" fmla="*/ 1841827 h 2060565"/>
                    <a:gd name="connsiteX246" fmla="*/ 206375 w 2752725"/>
                    <a:gd name="connsiteY246" fmla="*/ 1822777 h 2060565"/>
                    <a:gd name="connsiteX247" fmla="*/ 203200 w 2752725"/>
                    <a:gd name="connsiteY247" fmla="*/ 1816427 h 2060565"/>
                    <a:gd name="connsiteX248" fmla="*/ 180975 w 2752725"/>
                    <a:gd name="connsiteY248" fmla="*/ 1784677 h 2060565"/>
                    <a:gd name="connsiteX249" fmla="*/ 155575 w 2752725"/>
                    <a:gd name="connsiteY249" fmla="*/ 1768802 h 2060565"/>
                    <a:gd name="connsiteX250" fmla="*/ 120650 w 2752725"/>
                    <a:gd name="connsiteY250" fmla="*/ 1730702 h 2060565"/>
                    <a:gd name="connsiteX251" fmla="*/ 107950 w 2752725"/>
                    <a:gd name="connsiteY251" fmla="*/ 1714827 h 2060565"/>
                    <a:gd name="connsiteX252" fmla="*/ 60325 w 2752725"/>
                    <a:gd name="connsiteY252" fmla="*/ 1679902 h 2060565"/>
                    <a:gd name="connsiteX253" fmla="*/ 44450 w 2752725"/>
                    <a:gd name="connsiteY253" fmla="*/ 1660852 h 2060565"/>
                    <a:gd name="connsiteX254" fmla="*/ 44450 w 2752725"/>
                    <a:gd name="connsiteY254" fmla="*/ 1635452 h 2060565"/>
                    <a:gd name="connsiteX255" fmla="*/ 3175 w 2752725"/>
                    <a:gd name="connsiteY255" fmla="*/ 1625927 h 2060565"/>
                    <a:gd name="connsiteX256" fmla="*/ 12700 w 2752725"/>
                    <a:gd name="connsiteY256" fmla="*/ 1578302 h 2060565"/>
                    <a:gd name="connsiteX257" fmla="*/ 25400 w 2752725"/>
                    <a:gd name="connsiteY257" fmla="*/ 1559252 h 2060565"/>
                    <a:gd name="connsiteX258" fmla="*/ 19050 w 2752725"/>
                    <a:gd name="connsiteY258" fmla="*/ 1546552 h 2060565"/>
                    <a:gd name="connsiteX259" fmla="*/ 12700 w 2752725"/>
                    <a:gd name="connsiteY259" fmla="*/ 1537027 h 2060565"/>
                    <a:gd name="connsiteX260" fmla="*/ 22225 w 2752725"/>
                    <a:gd name="connsiteY260" fmla="*/ 1502102 h 2060565"/>
                    <a:gd name="connsiteX261" fmla="*/ 9525 w 2752725"/>
                    <a:gd name="connsiteY261" fmla="*/ 1432252 h 2060565"/>
                    <a:gd name="connsiteX262" fmla="*/ 12700 w 2752725"/>
                    <a:gd name="connsiteY262" fmla="*/ 1403677 h 2060565"/>
                    <a:gd name="connsiteX263" fmla="*/ 15875 w 2752725"/>
                    <a:gd name="connsiteY263" fmla="*/ 1390977 h 2060565"/>
                    <a:gd name="connsiteX264" fmla="*/ 22225 w 2752725"/>
                    <a:gd name="connsiteY264" fmla="*/ 1352877 h 2060565"/>
                    <a:gd name="connsiteX265" fmla="*/ 28575 w 2752725"/>
                    <a:gd name="connsiteY265" fmla="*/ 1343352 h 2060565"/>
                    <a:gd name="connsiteX266" fmla="*/ 34925 w 2752725"/>
                    <a:gd name="connsiteY266" fmla="*/ 1330652 h 2060565"/>
                    <a:gd name="connsiteX267" fmla="*/ 31750 w 2752725"/>
                    <a:gd name="connsiteY267" fmla="*/ 1314777 h 2060565"/>
                    <a:gd name="connsiteX268" fmla="*/ 28575 w 2752725"/>
                    <a:gd name="connsiteY268" fmla="*/ 1305252 h 2060565"/>
                    <a:gd name="connsiteX269" fmla="*/ 19050 w 2752725"/>
                    <a:gd name="connsiteY269" fmla="*/ 1302077 h 2060565"/>
                    <a:gd name="connsiteX270" fmla="*/ 44450 w 2752725"/>
                    <a:gd name="connsiteY270" fmla="*/ 1302077 h 2060565"/>
                    <a:gd name="connsiteX271" fmla="*/ 44450 w 2752725"/>
                    <a:gd name="connsiteY271" fmla="*/ 1302077 h 2060565"/>
                    <a:gd name="connsiteX272" fmla="*/ 0 w 2752725"/>
                    <a:gd name="connsiteY272" fmla="*/ 1337002 h 2060565"/>
                    <a:gd name="connsiteX0" fmla="*/ 0 w 2752725"/>
                    <a:gd name="connsiteY0" fmla="*/ 1337002 h 2060565"/>
                    <a:gd name="connsiteX1" fmla="*/ 660400 w 2752725"/>
                    <a:gd name="connsiteY1" fmla="*/ 174952 h 2060565"/>
                    <a:gd name="connsiteX2" fmla="*/ 1155700 w 2752725"/>
                    <a:gd name="connsiteY2" fmla="*/ 117802 h 2060565"/>
                    <a:gd name="connsiteX3" fmla="*/ 1130300 w 2752725"/>
                    <a:gd name="connsiteY3" fmla="*/ 108277 h 2060565"/>
                    <a:gd name="connsiteX4" fmla="*/ 1117600 w 2752725"/>
                    <a:gd name="connsiteY4" fmla="*/ 105102 h 2060565"/>
                    <a:gd name="connsiteX5" fmla="*/ 1127125 w 2752725"/>
                    <a:gd name="connsiteY5" fmla="*/ 101927 h 2060565"/>
                    <a:gd name="connsiteX6" fmla="*/ 1136650 w 2752725"/>
                    <a:gd name="connsiteY6" fmla="*/ 95577 h 2060565"/>
                    <a:gd name="connsiteX7" fmla="*/ 1152525 w 2752725"/>
                    <a:gd name="connsiteY7" fmla="*/ 79702 h 2060565"/>
                    <a:gd name="connsiteX8" fmla="*/ 1158875 w 2752725"/>
                    <a:gd name="connsiteY8" fmla="*/ 70177 h 2060565"/>
                    <a:gd name="connsiteX9" fmla="*/ 1162050 w 2752725"/>
                    <a:gd name="connsiteY9" fmla="*/ 54302 h 2060565"/>
                    <a:gd name="connsiteX10" fmla="*/ 1187450 w 2752725"/>
                    <a:gd name="connsiteY10" fmla="*/ 32077 h 2060565"/>
                    <a:gd name="connsiteX11" fmla="*/ 1196975 w 2752725"/>
                    <a:gd name="connsiteY11" fmla="*/ 22552 h 2060565"/>
                    <a:gd name="connsiteX12" fmla="*/ 1200150 w 2752725"/>
                    <a:gd name="connsiteY12" fmla="*/ 13027 h 2060565"/>
                    <a:gd name="connsiteX13" fmla="*/ 1203325 w 2752725"/>
                    <a:gd name="connsiteY13" fmla="*/ 327 h 2060565"/>
                    <a:gd name="connsiteX14" fmla="*/ 1222375 w 2752725"/>
                    <a:gd name="connsiteY14" fmla="*/ 6677 h 2060565"/>
                    <a:gd name="connsiteX15" fmla="*/ 1238250 w 2752725"/>
                    <a:gd name="connsiteY15" fmla="*/ 9852 h 2060565"/>
                    <a:gd name="connsiteX16" fmla="*/ 1247775 w 2752725"/>
                    <a:gd name="connsiteY16" fmla="*/ 13027 h 2060565"/>
                    <a:gd name="connsiteX17" fmla="*/ 1270000 w 2752725"/>
                    <a:gd name="connsiteY17" fmla="*/ 16202 h 2060565"/>
                    <a:gd name="connsiteX18" fmla="*/ 1298575 w 2752725"/>
                    <a:gd name="connsiteY18" fmla="*/ 22552 h 2060565"/>
                    <a:gd name="connsiteX19" fmla="*/ 1308100 w 2752725"/>
                    <a:gd name="connsiteY19" fmla="*/ 28902 h 2060565"/>
                    <a:gd name="connsiteX20" fmla="*/ 1323975 w 2752725"/>
                    <a:gd name="connsiteY20" fmla="*/ 32077 h 2060565"/>
                    <a:gd name="connsiteX21" fmla="*/ 1343025 w 2752725"/>
                    <a:gd name="connsiteY21" fmla="*/ 38427 h 2060565"/>
                    <a:gd name="connsiteX22" fmla="*/ 1358900 w 2752725"/>
                    <a:gd name="connsiteY22" fmla="*/ 44777 h 2060565"/>
                    <a:gd name="connsiteX23" fmla="*/ 1368425 w 2752725"/>
                    <a:gd name="connsiteY23" fmla="*/ 51127 h 2060565"/>
                    <a:gd name="connsiteX24" fmla="*/ 1381125 w 2752725"/>
                    <a:gd name="connsiteY24" fmla="*/ 54302 h 2060565"/>
                    <a:gd name="connsiteX25" fmla="*/ 1390650 w 2752725"/>
                    <a:gd name="connsiteY25" fmla="*/ 57477 h 2060565"/>
                    <a:gd name="connsiteX26" fmla="*/ 1419225 w 2752725"/>
                    <a:gd name="connsiteY26" fmla="*/ 70177 h 2060565"/>
                    <a:gd name="connsiteX27" fmla="*/ 1438275 w 2752725"/>
                    <a:gd name="connsiteY27" fmla="*/ 73352 h 2060565"/>
                    <a:gd name="connsiteX28" fmla="*/ 1463675 w 2752725"/>
                    <a:gd name="connsiteY28" fmla="*/ 89227 h 2060565"/>
                    <a:gd name="connsiteX29" fmla="*/ 1473200 w 2752725"/>
                    <a:gd name="connsiteY29" fmla="*/ 92402 h 2060565"/>
                    <a:gd name="connsiteX30" fmla="*/ 1482725 w 2752725"/>
                    <a:gd name="connsiteY30" fmla="*/ 98752 h 2060565"/>
                    <a:gd name="connsiteX31" fmla="*/ 1495425 w 2752725"/>
                    <a:gd name="connsiteY31" fmla="*/ 101927 h 2060565"/>
                    <a:gd name="connsiteX32" fmla="*/ 1511300 w 2752725"/>
                    <a:gd name="connsiteY32" fmla="*/ 108277 h 2060565"/>
                    <a:gd name="connsiteX33" fmla="*/ 1524000 w 2752725"/>
                    <a:gd name="connsiteY33" fmla="*/ 114627 h 2060565"/>
                    <a:gd name="connsiteX34" fmla="*/ 1549400 w 2752725"/>
                    <a:gd name="connsiteY34" fmla="*/ 120977 h 2060565"/>
                    <a:gd name="connsiteX35" fmla="*/ 1565275 w 2752725"/>
                    <a:gd name="connsiteY35" fmla="*/ 127327 h 2060565"/>
                    <a:gd name="connsiteX36" fmla="*/ 1577975 w 2752725"/>
                    <a:gd name="connsiteY36" fmla="*/ 133677 h 2060565"/>
                    <a:gd name="connsiteX37" fmla="*/ 1590675 w 2752725"/>
                    <a:gd name="connsiteY37" fmla="*/ 136852 h 2060565"/>
                    <a:gd name="connsiteX38" fmla="*/ 1619250 w 2752725"/>
                    <a:gd name="connsiteY38" fmla="*/ 146377 h 2060565"/>
                    <a:gd name="connsiteX39" fmla="*/ 1647825 w 2752725"/>
                    <a:gd name="connsiteY39" fmla="*/ 162252 h 2060565"/>
                    <a:gd name="connsiteX40" fmla="*/ 1682750 w 2752725"/>
                    <a:gd name="connsiteY40" fmla="*/ 174952 h 2060565"/>
                    <a:gd name="connsiteX41" fmla="*/ 1711325 w 2752725"/>
                    <a:gd name="connsiteY41" fmla="*/ 184477 h 2060565"/>
                    <a:gd name="connsiteX42" fmla="*/ 1739900 w 2752725"/>
                    <a:gd name="connsiteY42" fmla="*/ 194002 h 2060565"/>
                    <a:gd name="connsiteX43" fmla="*/ 1752600 w 2752725"/>
                    <a:gd name="connsiteY43" fmla="*/ 197177 h 2060565"/>
                    <a:gd name="connsiteX44" fmla="*/ 1787525 w 2752725"/>
                    <a:gd name="connsiteY44" fmla="*/ 206702 h 2060565"/>
                    <a:gd name="connsiteX45" fmla="*/ 1800225 w 2752725"/>
                    <a:gd name="connsiteY45" fmla="*/ 213052 h 2060565"/>
                    <a:gd name="connsiteX46" fmla="*/ 1822450 w 2752725"/>
                    <a:gd name="connsiteY46" fmla="*/ 216227 h 2060565"/>
                    <a:gd name="connsiteX47" fmla="*/ 1863725 w 2752725"/>
                    <a:gd name="connsiteY47" fmla="*/ 225752 h 2060565"/>
                    <a:gd name="connsiteX48" fmla="*/ 1882775 w 2752725"/>
                    <a:gd name="connsiteY48" fmla="*/ 232102 h 2060565"/>
                    <a:gd name="connsiteX49" fmla="*/ 1901825 w 2752725"/>
                    <a:gd name="connsiteY49" fmla="*/ 235277 h 2060565"/>
                    <a:gd name="connsiteX50" fmla="*/ 1936750 w 2752725"/>
                    <a:gd name="connsiteY50" fmla="*/ 244802 h 2060565"/>
                    <a:gd name="connsiteX51" fmla="*/ 1949450 w 2752725"/>
                    <a:gd name="connsiteY51" fmla="*/ 251152 h 2060565"/>
                    <a:gd name="connsiteX52" fmla="*/ 1965325 w 2752725"/>
                    <a:gd name="connsiteY52" fmla="*/ 254327 h 2060565"/>
                    <a:gd name="connsiteX53" fmla="*/ 1978025 w 2752725"/>
                    <a:gd name="connsiteY53" fmla="*/ 263852 h 2060565"/>
                    <a:gd name="connsiteX54" fmla="*/ 1997075 w 2752725"/>
                    <a:gd name="connsiteY54" fmla="*/ 270202 h 2060565"/>
                    <a:gd name="connsiteX55" fmla="*/ 2009775 w 2752725"/>
                    <a:gd name="connsiteY55" fmla="*/ 276552 h 2060565"/>
                    <a:gd name="connsiteX56" fmla="*/ 2019300 w 2752725"/>
                    <a:gd name="connsiteY56" fmla="*/ 279727 h 2060565"/>
                    <a:gd name="connsiteX57" fmla="*/ 2047875 w 2752725"/>
                    <a:gd name="connsiteY57" fmla="*/ 301952 h 2060565"/>
                    <a:gd name="connsiteX58" fmla="*/ 2057400 w 2752725"/>
                    <a:gd name="connsiteY58" fmla="*/ 317827 h 2060565"/>
                    <a:gd name="connsiteX59" fmla="*/ 2060575 w 2752725"/>
                    <a:gd name="connsiteY59" fmla="*/ 327352 h 2060565"/>
                    <a:gd name="connsiteX60" fmla="*/ 2111469 w 2752725"/>
                    <a:gd name="connsiteY60" fmla="*/ 325457 h 2060565"/>
                    <a:gd name="connsiteX61" fmla="*/ 2089150 w 2752725"/>
                    <a:gd name="connsiteY61" fmla="*/ 371802 h 2060565"/>
                    <a:gd name="connsiteX62" fmla="*/ 2139618 w 2752725"/>
                    <a:gd name="connsiteY62" fmla="*/ 356780 h 2060565"/>
                    <a:gd name="connsiteX63" fmla="*/ 2140044 w 2752725"/>
                    <a:gd name="connsiteY63" fmla="*/ 358581 h 2060565"/>
                    <a:gd name="connsiteX64" fmla="*/ 2133600 w 2752725"/>
                    <a:gd name="connsiteY64" fmla="*/ 387677 h 2060565"/>
                    <a:gd name="connsiteX65" fmla="*/ 2159000 w 2752725"/>
                    <a:gd name="connsiteY65" fmla="*/ 403552 h 2060565"/>
                    <a:gd name="connsiteX66" fmla="*/ 2181225 w 2752725"/>
                    <a:gd name="connsiteY66" fmla="*/ 409902 h 2060565"/>
                    <a:gd name="connsiteX67" fmla="*/ 2203450 w 2752725"/>
                    <a:gd name="connsiteY67" fmla="*/ 416252 h 2060565"/>
                    <a:gd name="connsiteX68" fmla="*/ 2225675 w 2752725"/>
                    <a:gd name="connsiteY68" fmla="*/ 422602 h 2060565"/>
                    <a:gd name="connsiteX69" fmla="*/ 2235200 w 2752725"/>
                    <a:gd name="connsiteY69" fmla="*/ 432127 h 2060565"/>
                    <a:gd name="connsiteX70" fmla="*/ 2273300 w 2752725"/>
                    <a:gd name="connsiteY70" fmla="*/ 441652 h 2060565"/>
                    <a:gd name="connsiteX71" fmla="*/ 2282825 w 2752725"/>
                    <a:gd name="connsiteY71" fmla="*/ 448002 h 2060565"/>
                    <a:gd name="connsiteX72" fmla="*/ 2286000 w 2752725"/>
                    <a:gd name="connsiteY72" fmla="*/ 457527 h 2060565"/>
                    <a:gd name="connsiteX73" fmla="*/ 2292350 w 2752725"/>
                    <a:gd name="connsiteY73" fmla="*/ 467052 h 2060565"/>
                    <a:gd name="connsiteX74" fmla="*/ 2311400 w 2752725"/>
                    <a:gd name="connsiteY74" fmla="*/ 482927 h 2060565"/>
                    <a:gd name="connsiteX75" fmla="*/ 2336800 w 2752725"/>
                    <a:gd name="connsiteY75" fmla="*/ 495627 h 2060565"/>
                    <a:gd name="connsiteX76" fmla="*/ 2349500 w 2752725"/>
                    <a:gd name="connsiteY76" fmla="*/ 498802 h 2060565"/>
                    <a:gd name="connsiteX77" fmla="*/ 2362200 w 2752725"/>
                    <a:gd name="connsiteY77" fmla="*/ 511502 h 2060565"/>
                    <a:gd name="connsiteX78" fmla="*/ 2381250 w 2752725"/>
                    <a:gd name="connsiteY78" fmla="*/ 524202 h 2060565"/>
                    <a:gd name="connsiteX79" fmla="*/ 2390775 w 2752725"/>
                    <a:gd name="connsiteY79" fmla="*/ 530552 h 2060565"/>
                    <a:gd name="connsiteX80" fmla="*/ 2406650 w 2752725"/>
                    <a:gd name="connsiteY80" fmla="*/ 533727 h 2060565"/>
                    <a:gd name="connsiteX81" fmla="*/ 2441575 w 2752725"/>
                    <a:gd name="connsiteY81" fmla="*/ 540077 h 2060565"/>
                    <a:gd name="connsiteX82" fmla="*/ 2460625 w 2752725"/>
                    <a:gd name="connsiteY82" fmla="*/ 546427 h 2060565"/>
                    <a:gd name="connsiteX83" fmla="*/ 2482850 w 2752725"/>
                    <a:gd name="connsiteY83" fmla="*/ 555952 h 2060565"/>
                    <a:gd name="connsiteX84" fmla="*/ 2492375 w 2752725"/>
                    <a:gd name="connsiteY84" fmla="*/ 565477 h 2060565"/>
                    <a:gd name="connsiteX85" fmla="*/ 2501900 w 2752725"/>
                    <a:gd name="connsiteY85" fmla="*/ 571827 h 2060565"/>
                    <a:gd name="connsiteX86" fmla="*/ 2530475 w 2752725"/>
                    <a:gd name="connsiteY86" fmla="*/ 590877 h 2060565"/>
                    <a:gd name="connsiteX87" fmla="*/ 2546350 w 2752725"/>
                    <a:gd name="connsiteY87" fmla="*/ 603577 h 2060565"/>
                    <a:gd name="connsiteX88" fmla="*/ 2568575 w 2752725"/>
                    <a:gd name="connsiteY88" fmla="*/ 619452 h 2060565"/>
                    <a:gd name="connsiteX89" fmla="*/ 2578100 w 2752725"/>
                    <a:gd name="connsiteY89" fmla="*/ 628977 h 2060565"/>
                    <a:gd name="connsiteX90" fmla="*/ 2590800 w 2752725"/>
                    <a:gd name="connsiteY90" fmla="*/ 635327 h 2060565"/>
                    <a:gd name="connsiteX91" fmla="*/ 2597150 w 2752725"/>
                    <a:gd name="connsiteY91" fmla="*/ 644852 h 2060565"/>
                    <a:gd name="connsiteX92" fmla="*/ 2606675 w 2752725"/>
                    <a:gd name="connsiteY92" fmla="*/ 648027 h 2060565"/>
                    <a:gd name="connsiteX93" fmla="*/ 2616200 w 2752725"/>
                    <a:gd name="connsiteY93" fmla="*/ 654377 h 2060565"/>
                    <a:gd name="connsiteX94" fmla="*/ 2625725 w 2752725"/>
                    <a:gd name="connsiteY94" fmla="*/ 657552 h 2060565"/>
                    <a:gd name="connsiteX95" fmla="*/ 2647950 w 2752725"/>
                    <a:gd name="connsiteY95" fmla="*/ 673427 h 2060565"/>
                    <a:gd name="connsiteX96" fmla="*/ 2670175 w 2752725"/>
                    <a:gd name="connsiteY96" fmla="*/ 702002 h 2060565"/>
                    <a:gd name="connsiteX97" fmla="*/ 2695575 w 2752725"/>
                    <a:gd name="connsiteY97" fmla="*/ 717877 h 2060565"/>
                    <a:gd name="connsiteX98" fmla="*/ 2717800 w 2752725"/>
                    <a:gd name="connsiteY98" fmla="*/ 736927 h 2060565"/>
                    <a:gd name="connsiteX99" fmla="*/ 2733675 w 2752725"/>
                    <a:gd name="connsiteY99" fmla="*/ 755977 h 2060565"/>
                    <a:gd name="connsiteX100" fmla="*/ 2743200 w 2752725"/>
                    <a:gd name="connsiteY100" fmla="*/ 762327 h 2060565"/>
                    <a:gd name="connsiteX101" fmla="*/ 2749550 w 2752725"/>
                    <a:gd name="connsiteY101" fmla="*/ 771852 h 2060565"/>
                    <a:gd name="connsiteX102" fmla="*/ 2752725 w 2752725"/>
                    <a:gd name="connsiteY102" fmla="*/ 787727 h 2060565"/>
                    <a:gd name="connsiteX103" fmla="*/ 2743200 w 2752725"/>
                    <a:gd name="connsiteY103" fmla="*/ 851227 h 2060565"/>
                    <a:gd name="connsiteX104" fmla="*/ 2740025 w 2752725"/>
                    <a:gd name="connsiteY104" fmla="*/ 860752 h 2060565"/>
                    <a:gd name="connsiteX105" fmla="*/ 2736850 w 2752725"/>
                    <a:gd name="connsiteY105" fmla="*/ 870277 h 2060565"/>
                    <a:gd name="connsiteX106" fmla="*/ 2705100 w 2752725"/>
                    <a:gd name="connsiteY106" fmla="*/ 889327 h 2060565"/>
                    <a:gd name="connsiteX107" fmla="*/ 2695575 w 2752725"/>
                    <a:gd name="connsiteY107" fmla="*/ 892502 h 2060565"/>
                    <a:gd name="connsiteX108" fmla="*/ 2673350 w 2752725"/>
                    <a:gd name="connsiteY108" fmla="*/ 911552 h 2060565"/>
                    <a:gd name="connsiteX109" fmla="*/ 2663825 w 2752725"/>
                    <a:gd name="connsiteY109" fmla="*/ 914727 h 2060565"/>
                    <a:gd name="connsiteX110" fmla="*/ 2654300 w 2752725"/>
                    <a:gd name="connsiteY110" fmla="*/ 911552 h 2060565"/>
                    <a:gd name="connsiteX111" fmla="*/ 2632075 w 2752725"/>
                    <a:gd name="connsiteY111" fmla="*/ 914727 h 2060565"/>
                    <a:gd name="connsiteX112" fmla="*/ 2622550 w 2752725"/>
                    <a:gd name="connsiteY112" fmla="*/ 921077 h 2060565"/>
                    <a:gd name="connsiteX113" fmla="*/ 2606675 w 2752725"/>
                    <a:gd name="connsiteY113" fmla="*/ 933777 h 2060565"/>
                    <a:gd name="connsiteX114" fmla="*/ 2600325 w 2752725"/>
                    <a:gd name="connsiteY114" fmla="*/ 943302 h 2060565"/>
                    <a:gd name="connsiteX115" fmla="*/ 2581275 w 2752725"/>
                    <a:gd name="connsiteY115" fmla="*/ 946477 h 2060565"/>
                    <a:gd name="connsiteX116" fmla="*/ 2559050 w 2752725"/>
                    <a:gd name="connsiteY116" fmla="*/ 956002 h 2060565"/>
                    <a:gd name="connsiteX117" fmla="*/ 2549525 w 2752725"/>
                    <a:gd name="connsiteY117" fmla="*/ 959177 h 2060565"/>
                    <a:gd name="connsiteX118" fmla="*/ 2543175 w 2752725"/>
                    <a:gd name="connsiteY118" fmla="*/ 975052 h 2060565"/>
                    <a:gd name="connsiteX119" fmla="*/ 2530475 w 2752725"/>
                    <a:gd name="connsiteY119" fmla="*/ 984577 h 2060565"/>
                    <a:gd name="connsiteX120" fmla="*/ 2520950 w 2752725"/>
                    <a:gd name="connsiteY120" fmla="*/ 994102 h 2060565"/>
                    <a:gd name="connsiteX121" fmla="*/ 2517775 w 2752725"/>
                    <a:gd name="connsiteY121" fmla="*/ 1003627 h 2060565"/>
                    <a:gd name="connsiteX122" fmla="*/ 2508250 w 2752725"/>
                    <a:gd name="connsiteY122" fmla="*/ 1006802 h 2060565"/>
                    <a:gd name="connsiteX123" fmla="*/ 2495550 w 2752725"/>
                    <a:gd name="connsiteY123" fmla="*/ 1016327 h 2060565"/>
                    <a:gd name="connsiteX124" fmla="*/ 2476500 w 2752725"/>
                    <a:gd name="connsiteY124" fmla="*/ 1035377 h 2060565"/>
                    <a:gd name="connsiteX125" fmla="*/ 2435225 w 2752725"/>
                    <a:gd name="connsiteY125" fmla="*/ 1048077 h 2060565"/>
                    <a:gd name="connsiteX126" fmla="*/ 2419350 w 2752725"/>
                    <a:gd name="connsiteY126" fmla="*/ 1067127 h 2060565"/>
                    <a:gd name="connsiteX127" fmla="*/ 2409825 w 2752725"/>
                    <a:gd name="connsiteY127" fmla="*/ 1076652 h 2060565"/>
                    <a:gd name="connsiteX128" fmla="*/ 2390775 w 2752725"/>
                    <a:gd name="connsiteY128" fmla="*/ 1102052 h 2060565"/>
                    <a:gd name="connsiteX129" fmla="*/ 2359025 w 2752725"/>
                    <a:gd name="connsiteY129" fmla="*/ 1117927 h 2060565"/>
                    <a:gd name="connsiteX130" fmla="*/ 2339975 w 2752725"/>
                    <a:gd name="connsiteY130" fmla="*/ 1136977 h 2060565"/>
                    <a:gd name="connsiteX131" fmla="*/ 2311400 w 2752725"/>
                    <a:gd name="connsiteY131" fmla="*/ 1146502 h 2060565"/>
                    <a:gd name="connsiteX132" fmla="*/ 2276475 w 2752725"/>
                    <a:gd name="connsiteY132" fmla="*/ 1156027 h 2060565"/>
                    <a:gd name="connsiteX133" fmla="*/ 2247900 w 2752725"/>
                    <a:gd name="connsiteY133" fmla="*/ 1159202 h 2060565"/>
                    <a:gd name="connsiteX134" fmla="*/ 2228850 w 2752725"/>
                    <a:gd name="connsiteY134" fmla="*/ 1165552 h 2060565"/>
                    <a:gd name="connsiteX135" fmla="*/ 2212975 w 2752725"/>
                    <a:gd name="connsiteY135" fmla="*/ 1168727 h 2060565"/>
                    <a:gd name="connsiteX136" fmla="*/ 2197100 w 2752725"/>
                    <a:gd name="connsiteY136" fmla="*/ 1175077 h 2060565"/>
                    <a:gd name="connsiteX137" fmla="*/ 2178050 w 2752725"/>
                    <a:gd name="connsiteY137" fmla="*/ 1181427 h 2060565"/>
                    <a:gd name="connsiteX138" fmla="*/ 2152650 w 2752725"/>
                    <a:gd name="connsiteY138" fmla="*/ 1194127 h 2060565"/>
                    <a:gd name="connsiteX139" fmla="*/ 2120900 w 2752725"/>
                    <a:gd name="connsiteY139" fmla="*/ 1210002 h 2060565"/>
                    <a:gd name="connsiteX140" fmla="*/ 2111375 w 2752725"/>
                    <a:gd name="connsiteY140" fmla="*/ 1213177 h 2060565"/>
                    <a:gd name="connsiteX141" fmla="*/ 2095500 w 2752725"/>
                    <a:gd name="connsiteY141" fmla="*/ 1229052 h 2060565"/>
                    <a:gd name="connsiteX142" fmla="*/ 2079625 w 2752725"/>
                    <a:gd name="connsiteY142" fmla="*/ 1241752 h 2060565"/>
                    <a:gd name="connsiteX143" fmla="*/ 2070100 w 2752725"/>
                    <a:gd name="connsiteY143" fmla="*/ 1251277 h 2060565"/>
                    <a:gd name="connsiteX144" fmla="*/ 2051050 w 2752725"/>
                    <a:gd name="connsiteY144" fmla="*/ 1257627 h 2060565"/>
                    <a:gd name="connsiteX145" fmla="*/ 2003425 w 2752725"/>
                    <a:gd name="connsiteY145" fmla="*/ 1273502 h 2060565"/>
                    <a:gd name="connsiteX146" fmla="*/ 1978025 w 2752725"/>
                    <a:gd name="connsiteY146" fmla="*/ 1283027 h 2060565"/>
                    <a:gd name="connsiteX147" fmla="*/ 1968500 w 2752725"/>
                    <a:gd name="connsiteY147" fmla="*/ 1289377 h 2060565"/>
                    <a:gd name="connsiteX148" fmla="*/ 1917700 w 2752725"/>
                    <a:gd name="connsiteY148" fmla="*/ 1302077 h 2060565"/>
                    <a:gd name="connsiteX149" fmla="*/ 1898650 w 2752725"/>
                    <a:gd name="connsiteY149" fmla="*/ 1314777 h 2060565"/>
                    <a:gd name="connsiteX150" fmla="*/ 1889125 w 2752725"/>
                    <a:gd name="connsiteY150" fmla="*/ 1324302 h 2060565"/>
                    <a:gd name="connsiteX151" fmla="*/ 1873250 w 2752725"/>
                    <a:gd name="connsiteY151" fmla="*/ 1333827 h 2060565"/>
                    <a:gd name="connsiteX152" fmla="*/ 1863725 w 2752725"/>
                    <a:gd name="connsiteY152" fmla="*/ 1340177 h 2060565"/>
                    <a:gd name="connsiteX153" fmla="*/ 1851025 w 2752725"/>
                    <a:gd name="connsiteY153" fmla="*/ 1362402 h 2060565"/>
                    <a:gd name="connsiteX154" fmla="*/ 1844675 w 2752725"/>
                    <a:gd name="connsiteY154" fmla="*/ 1378277 h 2060565"/>
                    <a:gd name="connsiteX155" fmla="*/ 1841500 w 2752725"/>
                    <a:gd name="connsiteY155" fmla="*/ 1387802 h 2060565"/>
                    <a:gd name="connsiteX156" fmla="*/ 1831975 w 2752725"/>
                    <a:gd name="connsiteY156" fmla="*/ 1394152 h 2060565"/>
                    <a:gd name="connsiteX157" fmla="*/ 1819275 w 2752725"/>
                    <a:gd name="connsiteY157" fmla="*/ 1413202 h 2060565"/>
                    <a:gd name="connsiteX158" fmla="*/ 1812925 w 2752725"/>
                    <a:gd name="connsiteY158" fmla="*/ 1422727 h 2060565"/>
                    <a:gd name="connsiteX159" fmla="*/ 1793875 w 2752725"/>
                    <a:gd name="connsiteY159" fmla="*/ 1435427 h 2060565"/>
                    <a:gd name="connsiteX160" fmla="*/ 1787525 w 2752725"/>
                    <a:gd name="connsiteY160" fmla="*/ 1444952 h 2060565"/>
                    <a:gd name="connsiteX161" fmla="*/ 1778000 w 2752725"/>
                    <a:gd name="connsiteY161" fmla="*/ 1454477 h 2060565"/>
                    <a:gd name="connsiteX162" fmla="*/ 1771650 w 2752725"/>
                    <a:gd name="connsiteY162" fmla="*/ 1467177 h 2060565"/>
                    <a:gd name="connsiteX163" fmla="*/ 1758950 w 2752725"/>
                    <a:gd name="connsiteY163" fmla="*/ 1486227 h 2060565"/>
                    <a:gd name="connsiteX164" fmla="*/ 1752600 w 2752725"/>
                    <a:gd name="connsiteY164" fmla="*/ 1495752 h 2060565"/>
                    <a:gd name="connsiteX165" fmla="*/ 1733550 w 2752725"/>
                    <a:gd name="connsiteY165" fmla="*/ 1514802 h 2060565"/>
                    <a:gd name="connsiteX166" fmla="*/ 1692275 w 2752725"/>
                    <a:gd name="connsiteY166" fmla="*/ 1521152 h 2060565"/>
                    <a:gd name="connsiteX167" fmla="*/ 1679575 w 2752725"/>
                    <a:gd name="connsiteY167" fmla="*/ 1524327 h 2060565"/>
                    <a:gd name="connsiteX168" fmla="*/ 1638300 w 2752725"/>
                    <a:gd name="connsiteY168" fmla="*/ 1527502 h 2060565"/>
                    <a:gd name="connsiteX169" fmla="*/ 1622425 w 2752725"/>
                    <a:gd name="connsiteY169" fmla="*/ 1530677 h 2060565"/>
                    <a:gd name="connsiteX170" fmla="*/ 1612900 w 2752725"/>
                    <a:gd name="connsiteY170" fmla="*/ 1540202 h 2060565"/>
                    <a:gd name="connsiteX171" fmla="*/ 1603375 w 2752725"/>
                    <a:gd name="connsiteY171" fmla="*/ 1543377 h 2060565"/>
                    <a:gd name="connsiteX172" fmla="*/ 1593850 w 2752725"/>
                    <a:gd name="connsiteY172" fmla="*/ 1552902 h 2060565"/>
                    <a:gd name="connsiteX173" fmla="*/ 1584325 w 2752725"/>
                    <a:gd name="connsiteY173" fmla="*/ 1556077 h 2060565"/>
                    <a:gd name="connsiteX174" fmla="*/ 1574800 w 2752725"/>
                    <a:gd name="connsiteY174" fmla="*/ 1562427 h 2060565"/>
                    <a:gd name="connsiteX175" fmla="*/ 1565275 w 2752725"/>
                    <a:gd name="connsiteY175" fmla="*/ 1565602 h 2060565"/>
                    <a:gd name="connsiteX176" fmla="*/ 1555750 w 2752725"/>
                    <a:gd name="connsiteY176" fmla="*/ 1571952 h 2060565"/>
                    <a:gd name="connsiteX177" fmla="*/ 1546225 w 2752725"/>
                    <a:gd name="connsiteY177" fmla="*/ 1581477 h 2060565"/>
                    <a:gd name="connsiteX178" fmla="*/ 1514475 w 2752725"/>
                    <a:gd name="connsiteY178" fmla="*/ 1591002 h 2060565"/>
                    <a:gd name="connsiteX179" fmla="*/ 1504950 w 2752725"/>
                    <a:gd name="connsiteY179" fmla="*/ 1594177 h 2060565"/>
                    <a:gd name="connsiteX180" fmla="*/ 1489075 w 2752725"/>
                    <a:gd name="connsiteY180" fmla="*/ 1603702 h 2060565"/>
                    <a:gd name="connsiteX181" fmla="*/ 1479550 w 2752725"/>
                    <a:gd name="connsiteY181" fmla="*/ 1606877 h 2060565"/>
                    <a:gd name="connsiteX182" fmla="*/ 1470025 w 2752725"/>
                    <a:gd name="connsiteY182" fmla="*/ 1613227 h 2060565"/>
                    <a:gd name="connsiteX183" fmla="*/ 1454150 w 2752725"/>
                    <a:gd name="connsiteY183" fmla="*/ 1616402 h 2060565"/>
                    <a:gd name="connsiteX184" fmla="*/ 1425575 w 2752725"/>
                    <a:gd name="connsiteY184" fmla="*/ 1632277 h 2060565"/>
                    <a:gd name="connsiteX185" fmla="*/ 1416050 w 2752725"/>
                    <a:gd name="connsiteY185" fmla="*/ 1641802 h 2060565"/>
                    <a:gd name="connsiteX186" fmla="*/ 1406525 w 2752725"/>
                    <a:gd name="connsiteY186" fmla="*/ 1644977 h 2060565"/>
                    <a:gd name="connsiteX187" fmla="*/ 1403350 w 2752725"/>
                    <a:gd name="connsiteY187" fmla="*/ 1654502 h 2060565"/>
                    <a:gd name="connsiteX188" fmla="*/ 1406525 w 2752725"/>
                    <a:gd name="connsiteY188" fmla="*/ 1679902 h 2060565"/>
                    <a:gd name="connsiteX189" fmla="*/ 1409700 w 2752725"/>
                    <a:gd name="connsiteY189" fmla="*/ 1689427 h 2060565"/>
                    <a:gd name="connsiteX190" fmla="*/ 1403350 w 2752725"/>
                    <a:gd name="connsiteY190" fmla="*/ 1749752 h 2060565"/>
                    <a:gd name="connsiteX191" fmla="*/ 1387475 w 2752725"/>
                    <a:gd name="connsiteY191" fmla="*/ 1765627 h 2060565"/>
                    <a:gd name="connsiteX192" fmla="*/ 1368425 w 2752725"/>
                    <a:gd name="connsiteY192" fmla="*/ 1784677 h 2060565"/>
                    <a:gd name="connsiteX193" fmla="*/ 1346200 w 2752725"/>
                    <a:gd name="connsiteY193" fmla="*/ 1816427 h 2060565"/>
                    <a:gd name="connsiteX194" fmla="*/ 1343025 w 2752725"/>
                    <a:gd name="connsiteY194" fmla="*/ 1832302 h 2060565"/>
                    <a:gd name="connsiteX195" fmla="*/ 1323975 w 2752725"/>
                    <a:gd name="connsiteY195" fmla="*/ 1851352 h 2060565"/>
                    <a:gd name="connsiteX196" fmla="*/ 1314450 w 2752725"/>
                    <a:gd name="connsiteY196" fmla="*/ 1860877 h 2060565"/>
                    <a:gd name="connsiteX197" fmla="*/ 1308100 w 2752725"/>
                    <a:gd name="connsiteY197" fmla="*/ 1873577 h 2060565"/>
                    <a:gd name="connsiteX198" fmla="*/ 1295400 w 2752725"/>
                    <a:gd name="connsiteY198" fmla="*/ 1879927 h 2060565"/>
                    <a:gd name="connsiteX199" fmla="*/ 1276350 w 2752725"/>
                    <a:gd name="connsiteY199" fmla="*/ 1892627 h 2060565"/>
                    <a:gd name="connsiteX200" fmla="*/ 1273175 w 2752725"/>
                    <a:gd name="connsiteY200" fmla="*/ 1902152 h 2060565"/>
                    <a:gd name="connsiteX201" fmla="*/ 1250950 w 2752725"/>
                    <a:gd name="connsiteY201" fmla="*/ 1918027 h 2060565"/>
                    <a:gd name="connsiteX202" fmla="*/ 1238250 w 2752725"/>
                    <a:gd name="connsiteY202" fmla="*/ 1921202 h 2060565"/>
                    <a:gd name="connsiteX203" fmla="*/ 1231900 w 2752725"/>
                    <a:gd name="connsiteY203" fmla="*/ 1930727 h 2060565"/>
                    <a:gd name="connsiteX204" fmla="*/ 1228725 w 2752725"/>
                    <a:gd name="connsiteY204" fmla="*/ 1940252 h 2060565"/>
                    <a:gd name="connsiteX205" fmla="*/ 1209675 w 2752725"/>
                    <a:gd name="connsiteY205" fmla="*/ 1952952 h 2060565"/>
                    <a:gd name="connsiteX206" fmla="*/ 1196975 w 2752725"/>
                    <a:gd name="connsiteY206" fmla="*/ 1962477 h 2060565"/>
                    <a:gd name="connsiteX207" fmla="*/ 1187450 w 2752725"/>
                    <a:gd name="connsiteY207" fmla="*/ 1972002 h 2060565"/>
                    <a:gd name="connsiteX208" fmla="*/ 1146175 w 2752725"/>
                    <a:gd name="connsiteY208" fmla="*/ 1978352 h 2060565"/>
                    <a:gd name="connsiteX209" fmla="*/ 1111250 w 2752725"/>
                    <a:gd name="connsiteY209" fmla="*/ 1987877 h 2060565"/>
                    <a:gd name="connsiteX210" fmla="*/ 1092200 w 2752725"/>
                    <a:gd name="connsiteY210" fmla="*/ 1981527 h 2060565"/>
                    <a:gd name="connsiteX211" fmla="*/ 1069975 w 2752725"/>
                    <a:gd name="connsiteY211" fmla="*/ 1978352 h 2060565"/>
                    <a:gd name="connsiteX212" fmla="*/ 1060450 w 2752725"/>
                    <a:gd name="connsiteY212" fmla="*/ 1972002 h 2060565"/>
                    <a:gd name="connsiteX213" fmla="*/ 1047750 w 2752725"/>
                    <a:gd name="connsiteY213" fmla="*/ 1965652 h 2060565"/>
                    <a:gd name="connsiteX214" fmla="*/ 1022350 w 2752725"/>
                    <a:gd name="connsiteY214" fmla="*/ 1968827 h 2060565"/>
                    <a:gd name="connsiteX215" fmla="*/ 1025525 w 2752725"/>
                    <a:gd name="connsiteY215" fmla="*/ 1997402 h 2060565"/>
                    <a:gd name="connsiteX216" fmla="*/ 1016000 w 2752725"/>
                    <a:gd name="connsiteY216" fmla="*/ 2035502 h 2060565"/>
                    <a:gd name="connsiteX217" fmla="*/ 1006475 w 2752725"/>
                    <a:gd name="connsiteY217" fmla="*/ 2041852 h 2060565"/>
                    <a:gd name="connsiteX218" fmla="*/ 977900 w 2752725"/>
                    <a:gd name="connsiteY218" fmla="*/ 2032327 h 2060565"/>
                    <a:gd name="connsiteX219" fmla="*/ 962025 w 2752725"/>
                    <a:gd name="connsiteY219" fmla="*/ 2029152 h 2060565"/>
                    <a:gd name="connsiteX220" fmla="*/ 952500 w 2752725"/>
                    <a:gd name="connsiteY220" fmla="*/ 2025977 h 2060565"/>
                    <a:gd name="connsiteX221" fmla="*/ 847725 w 2752725"/>
                    <a:gd name="connsiteY221" fmla="*/ 2022802 h 2060565"/>
                    <a:gd name="connsiteX222" fmla="*/ 869950 w 2752725"/>
                    <a:gd name="connsiteY222" fmla="*/ 2057727 h 2060565"/>
                    <a:gd name="connsiteX223" fmla="*/ 838200 w 2752725"/>
                    <a:gd name="connsiteY223" fmla="*/ 2057727 h 2060565"/>
                    <a:gd name="connsiteX224" fmla="*/ 790575 w 2752725"/>
                    <a:gd name="connsiteY224" fmla="*/ 2045027 h 2060565"/>
                    <a:gd name="connsiteX225" fmla="*/ 758825 w 2752725"/>
                    <a:gd name="connsiteY225" fmla="*/ 2054552 h 2060565"/>
                    <a:gd name="connsiteX226" fmla="*/ 733425 w 2752725"/>
                    <a:gd name="connsiteY226" fmla="*/ 2045027 h 2060565"/>
                    <a:gd name="connsiteX227" fmla="*/ 692150 w 2752725"/>
                    <a:gd name="connsiteY227" fmla="*/ 2038677 h 2060565"/>
                    <a:gd name="connsiteX228" fmla="*/ 663575 w 2752725"/>
                    <a:gd name="connsiteY228" fmla="*/ 2054552 h 2060565"/>
                    <a:gd name="connsiteX229" fmla="*/ 612775 w 2752725"/>
                    <a:gd name="connsiteY229" fmla="*/ 2041852 h 2060565"/>
                    <a:gd name="connsiteX230" fmla="*/ 577850 w 2752725"/>
                    <a:gd name="connsiteY230" fmla="*/ 2025977 h 2060565"/>
                    <a:gd name="connsiteX231" fmla="*/ 546100 w 2752725"/>
                    <a:gd name="connsiteY231" fmla="*/ 2029152 h 2060565"/>
                    <a:gd name="connsiteX232" fmla="*/ 517525 w 2752725"/>
                    <a:gd name="connsiteY232" fmla="*/ 2025977 h 2060565"/>
                    <a:gd name="connsiteX233" fmla="*/ 504825 w 2752725"/>
                    <a:gd name="connsiteY233" fmla="*/ 2006927 h 2060565"/>
                    <a:gd name="connsiteX234" fmla="*/ 479425 w 2752725"/>
                    <a:gd name="connsiteY234" fmla="*/ 2010102 h 2060565"/>
                    <a:gd name="connsiteX235" fmla="*/ 438150 w 2752725"/>
                    <a:gd name="connsiteY235" fmla="*/ 2000577 h 2060565"/>
                    <a:gd name="connsiteX236" fmla="*/ 428625 w 2752725"/>
                    <a:gd name="connsiteY236" fmla="*/ 2006927 h 2060565"/>
                    <a:gd name="connsiteX237" fmla="*/ 400050 w 2752725"/>
                    <a:gd name="connsiteY237" fmla="*/ 2003752 h 2060565"/>
                    <a:gd name="connsiteX238" fmla="*/ 387350 w 2752725"/>
                    <a:gd name="connsiteY238" fmla="*/ 2016452 h 2060565"/>
                    <a:gd name="connsiteX239" fmla="*/ 355600 w 2752725"/>
                    <a:gd name="connsiteY239" fmla="*/ 1984702 h 2060565"/>
                    <a:gd name="connsiteX240" fmla="*/ 333375 w 2752725"/>
                    <a:gd name="connsiteY240" fmla="*/ 1975177 h 2060565"/>
                    <a:gd name="connsiteX241" fmla="*/ 307975 w 2752725"/>
                    <a:gd name="connsiteY241" fmla="*/ 1962477 h 2060565"/>
                    <a:gd name="connsiteX242" fmla="*/ 288925 w 2752725"/>
                    <a:gd name="connsiteY242" fmla="*/ 1943427 h 2060565"/>
                    <a:gd name="connsiteX243" fmla="*/ 285750 w 2752725"/>
                    <a:gd name="connsiteY243" fmla="*/ 1908502 h 2060565"/>
                    <a:gd name="connsiteX244" fmla="*/ 254000 w 2752725"/>
                    <a:gd name="connsiteY244" fmla="*/ 1867227 h 2060565"/>
                    <a:gd name="connsiteX245" fmla="*/ 231775 w 2752725"/>
                    <a:gd name="connsiteY245" fmla="*/ 1841827 h 2060565"/>
                    <a:gd name="connsiteX246" fmla="*/ 206375 w 2752725"/>
                    <a:gd name="connsiteY246" fmla="*/ 1822777 h 2060565"/>
                    <a:gd name="connsiteX247" fmla="*/ 203200 w 2752725"/>
                    <a:gd name="connsiteY247" fmla="*/ 1816427 h 2060565"/>
                    <a:gd name="connsiteX248" fmla="*/ 180975 w 2752725"/>
                    <a:gd name="connsiteY248" fmla="*/ 1784677 h 2060565"/>
                    <a:gd name="connsiteX249" fmla="*/ 155575 w 2752725"/>
                    <a:gd name="connsiteY249" fmla="*/ 1768802 h 2060565"/>
                    <a:gd name="connsiteX250" fmla="*/ 120650 w 2752725"/>
                    <a:gd name="connsiteY250" fmla="*/ 1730702 h 2060565"/>
                    <a:gd name="connsiteX251" fmla="*/ 107950 w 2752725"/>
                    <a:gd name="connsiteY251" fmla="*/ 1714827 h 2060565"/>
                    <a:gd name="connsiteX252" fmla="*/ 60325 w 2752725"/>
                    <a:gd name="connsiteY252" fmla="*/ 1679902 h 2060565"/>
                    <a:gd name="connsiteX253" fmla="*/ 44450 w 2752725"/>
                    <a:gd name="connsiteY253" fmla="*/ 1660852 h 2060565"/>
                    <a:gd name="connsiteX254" fmla="*/ 44450 w 2752725"/>
                    <a:gd name="connsiteY254" fmla="*/ 1635452 h 2060565"/>
                    <a:gd name="connsiteX255" fmla="*/ 3175 w 2752725"/>
                    <a:gd name="connsiteY255" fmla="*/ 1625927 h 2060565"/>
                    <a:gd name="connsiteX256" fmla="*/ 12700 w 2752725"/>
                    <a:gd name="connsiteY256" fmla="*/ 1578302 h 2060565"/>
                    <a:gd name="connsiteX257" fmla="*/ 25400 w 2752725"/>
                    <a:gd name="connsiteY257" fmla="*/ 1559252 h 2060565"/>
                    <a:gd name="connsiteX258" fmla="*/ 19050 w 2752725"/>
                    <a:gd name="connsiteY258" fmla="*/ 1546552 h 2060565"/>
                    <a:gd name="connsiteX259" fmla="*/ 12700 w 2752725"/>
                    <a:gd name="connsiteY259" fmla="*/ 1537027 h 2060565"/>
                    <a:gd name="connsiteX260" fmla="*/ 22225 w 2752725"/>
                    <a:gd name="connsiteY260" fmla="*/ 1502102 h 2060565"/>
                    <a:gd name="connsiteX261" fmla="*/ 9525 w 2752725"/>
                    <a:gd name="connsiteY261" fmla="*/ 1432252 h 2060565"/>
                    <a:gd name="connsiteX262" fmla="*/ 12700 w 2752725"/>
                    <a:gd name="connsiteY262" fmla="*/ 1403677 h 2060565"/>
                    <a:gd name="connsiteX263" fmla="*/ 15875 w 2752725"/>
                    <a:gd name="connsiteY263" fmla="*/ 1390977 h 2060565"/>
                    <a:gd name="connsiteX264" fmla="*/ 22225 w 2752725"/>
                    <a:gd name="connsiteY264" fmla="*/ 1352877 h 2060565"/>
                    <a:gd name="connsiteX265" fmla="*/ 28575 w 2752725"/>
                    <a:gd name="connsiteY265" fmla="*/ 1343352 h 2060565"/>
                    <a:gd name="connsiteX266" fmla="*/ 34925 w 2752725"/>
                    <a:gd name="connsiteY266" fmla="*/ 1330652 h 2060565"/>
                    <a:gd name="connsiteX267" fmla="*/ 31750 w 2752725"/>
                    <a:gd name="connsiteY267" fmla="*/ 1314777 h 2060565"/>
                    <a:gd name="connsiteX268" fmla="*/ 28575 w 2752725"/>
                    <a:gd name="connsiteY268" fmla="*/ 1305252 h 2060565"/>
                    <a:gd name="connsiteX269" fmla="*/ 19050 w 2752725"/>
                    <a:gd name="connsiteY269" fmla="*/ 1302077 h 2060565"/>
                    <a:gd name="connsiteX270" fmla="*/ 44450 w 2752725"/>
                    <a:gd name="connsiteY270" fmla="*/ 1302077 h 2060565"/>
                    <a:gd name="connsiteX271" fmla="*/ 44450 w 2752725"/>
                    <a:gd name="connsiteY271" fmla="*/ 1302077 h 2060565"/>
                    <a:gd name="connsiteX272" fmla="*/ 0 w 2752725"/>
                    <a:gd name="connsiteY272" fmla="*/ 1337002 h 2060565"/>
                    <a:gd name="connsiteX0" fmla="*/ 0 w 2752725"/>
                    <a:gd name="connsiteY0" fmla="*/ 1337002 h 2060565"/>
                    <a:gd name="connsiteX1" fmla="*/ 660400 w 2752725"/>
                    <a:gd name="connsiteY1" fmla="*/ 174952 h 2060565"/>
                    <a:gd name="connsiteX2" fmla="*/ 1155700 w 2752725"/>
                    <a:gd name="connsiteY2" fmla="*/ 117802 h 2060565"/>
                    <a:gd name="connsiteX3" fmla="*/ 1130300 w 2752725"/>
                    <a:gd name="connsiteY3" fmla="*/ 108277 h 2060565"/>
                    <a:gd name="connsiteX4" fmla="*/ 1117600 w 2752725"/>
                    <a:gd name="connsiteY4" fmla="*/ 105102 h 2060565"/>
                    <a:gd name="connsiteX5" fmla="*/ 1127125 w 2752725"/>
                    <a:gd name="connsiteY5" fmla="*/ 101927 h 2060565"/>
                    <a:gd name="connsiteX6" fmla="*/ 1136650 w 2752725"/>
                    <a:gd name="connsiteY6" fmla="*/ 95577 h 2060565"/>
                    <a:gd name="connsiteX7" fmla="*/ 1152525 w 2752725"/>
                    <a:gd name="connsiteY7" fmla="*/ 79702 h 2060565"/>
                    <a:gd name="connsiteX8" fmla="*/ 1158875 w 2752725"/>
                    <a:gd name="connsiteY8" fmla="*/ 70177 h 2060565"/>
                    <a:gd name="connsiteX9" fmla="*/ 1162050 w 2752725"/>
                    <a:gd name="connsiteY9" fmla="*/ 54302 h 2060565"/>
                    <a:gd name="connsiteX10" fmla="*/ 1187450 w 2752725"/>
                    <a:gd name="connsiteY10" fmla="*/ 32077 h 2060565"/>
                    <a:gd name="connsiteX11" fmla="*/ 1196975 w 2752725"/>
                    <a:gd name="connsiteY11" fmla="*/ 22552 h 2060565"/>
                    <a:gd name="connsiteX12" fmla="*/ 1200150 w 2752725"/>
                    <a:gd name="connsiteY12" fmla="*/ 13027 h 2060565"/>
                    <a:gd name="connsiteX13" fmla="*/ 1203325 w 2752725"/>
                    <a:gd name="connsiteY13" fmla="*/ 327 h 2060565"/>
                    <a:gd name="connsiteX14" fmla="*/ 1222375 w 2752725"/>
                    <a:gd name="connsiteY14" fmla="*/ 6677 h 2060565"/>
                    <a:gd name="connsiteX15" fmla="*/ 1238250 w 2752725"/>
                    <a:gd name="connsiteY15" fmla="*/ 9852 h 2060565"/>
                    <a:gd name="connsiteX16" fmla="*/ 1247775 w 2752725"/>
                    <a:gd name="connsiteY16" fmla="*/ 13027 h 2060565"/>
                    <a:gd name="connsiteX17" fmla="*/ 1270000 w 2752725"/>
                    <a:gd name="connsiteY17" fmla="*/ 16202 h 2060565"/>
                    <a:gd name="connsiteX18" fmla="*/ 1298575 w 2752725"/>
                    <a:gd name="connsiteY18" fmla="*/ 22552 h 2060565"/>
                    <a:gd name="connsiteX19" fmla="*/ 1308100 w 2752725"/>
                    <a:gd name="connsiteY19" fmla="*/ 28902 h 2060565"/>
                    <a:gd name="connsiteX20" fmla="*/ 1323975 w 2752725"/>
                    <a:gd name="connsiteY20" fmla="*/ 32077 h 2060565"/>
                    <a:gd name="connsiteX21" fmla="*/ 1343025 w 2752725"/>
                    <a:gd name="connsiteY21" fmla="*/ 38427 h 2060565"/>
                    <a:gd name="connsiteX22" fmla="*/ 1358900 w 2752725"/>
                    <a:gd name="connsiteY22" fmla="*/ 44777 h 2060565"/>
                    <a:gd name="connsiteX23" fmla="*/ 1368425 w 2752725"/>
                    <a:gd name="connsiteY23" fmla="*/ 51127 h 2060565"/>
                    <a:gd name="connsiteX24" fmla="*/ 1381125 w 2752725"/>
                    <a:gd name="connsiteY24" fmla="*/ 54302 h 2060565"/>
                    <a:gd name="connsiteX25" fmla="*/ 1390650 w 2752725"/>
                    <a:gd name="connsiteY25" fmla="*/ 57477 h 2060565"/>
                    <a:gd name="connsiteX26" fmla="*/ 1419225 w 2752725"/>
                    <a:gd name="connsiteY26" fmla="*/ 70177 h 2060565"/>
                    <a:gd name="connsiteX27" fmla="*/ 1438275 w 2752725"/>
                    <a:gd name="connsiteY27" fmla="*/ 73352 h 2060565"/>
                    <a:gd name="connsiteX28" fmla="*/ 1463675 w 2752725"/>
                    <a:gd name="connsiteY28" fmla="*/ 89227 h 2060565"/>
                    <a:gd name="connsiteX29" fmla="*/ 1473200 w 2752725"/>
                    <a:gd name="connsiteY29" fmla="*/ 92402 h 2060565"/>
                    <a:gd name="connsiteX30" fmla="*/ 1482725 w 2752725"/>
                    <a:gd name="connsiteY30" fmla="*/ 98752 h 2060565"/>
                    <a:gd name="connsiteX31" fmla="*/ 1495425 w 2752725"/>
                    <a:gd name="connsiteY31" fmla="*/ 101927 h 2060565"/>
                    <a:gd name="connsiteX32" fmla="*/ 1511300 w 2752725"/>
                    <a:gd name="connsiteY32" fmla="*/ 108277 h 2060565"/>
                    <a:gd name="connsiteX33" fmla="*/ 1524000 w 2752725"/>
                    <a:gd name="connsiteY33" fmla="*/ 114627 h 2060565"/>
                    <a:gd name="connsiteX34" fmla="*/ 1549400 w 2752725"/>
                    <a:gd name="connsiteY34" fmla="*/ 120977 h 2060565"/>
                    <a:gd name="connsiteX35" fmla="*/ 1565275 w 2752725"/>
                    <a:gd name="connsiteY35" fmla="*/ 127327 h 2060565"/>
                    <a:gd name="connsiteX36" fmla="*/ 1577975 w 2752725"/>
                    <a:gd name="connsiteY36" fmla="*/ 133677 h 2060565"/>
                    <a:gd name="connsiteX37" fmla="*/ 1590675 w 2752725"/>
                    <a:gd name="connsiteY37" fmla="*/ 136852 h 2060565"/>
                    <a:gd name="connsiteX38" fmla="*/ 1619250 w 2752725"/>
                    <a:gd name="connsiteY38" fmla="*/ 146377 h 2060565"/>
                    <a:gd name="connsiteX39" fmla="*/ 1647825 w 2752725"/>
                    <a:gd name="connsiteY39" fmla="*/ 162252 h 2060565"/>
                    <a:gd name="connsiteX40" fmla="*/ 1682750 w 2752725"/>
                    <a:gd name="connsiteY40" fmla="*/ 174952 h 2060565"/>
                    <a:gd name="connsiteX41" fmla="*/ 1711325 w 2752725"/>
                    <a:gd name="connsiteY41" fmla="*/ 184477 h 2060565"/>
                    <a:gd name="connsiteX42" fmla="*/ 1739900 w 2752725"/>
                    <a:gd name="connsiteY42" fmla="*/ 194002 h 2060565"/>
                    <a:gd name="connsiteX43" fmla="*/ 1752600 w 2752725"/>
                    <a:gd name="connsiteY43" fmla="*/ 197177 h 2060565"/>
                    <a:gd name="connsiteX44" fmla="*/ 1787525 w 2752725"/>
                    <a:gd name="connsiteY44" fmla="*/ 206702 h 2060565"/>
                    <a:gd name="connsiteX45" fmla="*/ 1800225 w 2752725"/>
                    <a:gd name="connsiteY45" fmla="*/ 213052 h 2060565"/>
                    <a:gd name="connsiteX46" fmla="*/ 1822450 w 2752725"/>
                    <a:gd name="connsiteY46" fmla="*/ 216227 h 2060565"/>
                    <a:gd name="connsiteX47" fmla="*/ 1863725 w 2752725"/>
                    <a:gd name="connsiteY47" fmla="*/ 225752 h 2060565"/>
                    <a:gd name="connsiteX48" fmla="*/ 1882775 w 2752725"/>
                    <a:gd name="connsiteY48" fmla="*/ 232102 h 2060565"/>
                    <a:gd name="connsiteX49" fmla="*/ 1901825 w 2752725"/>
                    <a:gd name="connsiteY49" fmla="*/ 235277 h 2060565"/>
                    <a:gd name="connsiteX50" fmla="*/ 1936750 w 2752725"/>
                    <a:gd name="connsiteY50" fmla="*/ 244802 h 2060565"/>
                    <a:gd name="connsiteX51" fmla="*/ 1949450 w 2752725"/>
                    <a:gd name="connsiteY51" fmla="*/ 251152 h 2060565"/>
                    <a:gd name="connsiteX52" fmla="*/ 1965325 w 2752725"/>
                    <a:gd name="connsiteY52" fmla="*/ 254327 h 2060565"/>
                    <a:gd name="connsiteX53" fmla="*/ 1978025 w 2752725"/>
                    <a:gd name="connsiteY53" fmla="*/ 263852 h 2060565"/>
                    <a:gd name="connsiteX54" fmla="*/ 1997075 w 2752725"/>
                    <a:gd name="connsiteY54" fmla="*/ 270202 h 2060565"/>
                    <a:gd name="connsiteX55" fmla="*/ 2009775 w 2752725"/>
                    <a:gd name="connsiteY55" fmla="*/ 276552 h 2060565"/>
                    <a:gd name="connsiteX56" fmla="*/ 2019300 w 2752725"/>
                    <a:gd name="connsiteY56" fmla="*/ 279727 h 2060565"/>
                    <a:gd name="connsiteX57" fmla="*/ 2047875 w 2752725"/>
                    <a:gd name="connsiteY57" fmla="*/ 301952 h 2060565"/>
                    <a:gd name="connsiteX58" fmla="*/ 2057400 w 2752725"/>
                    <a:gd name="connsiteY58" fmla="*/ 317827 h 2060565"/>
                    <a:gd name="connsiteX59" fmla="*/ 2060575 w 2752725"/>
                    <a:gd name="connsiteY59" fmla="*/ 327352 h 2060565"/>
                    <a:gd name="connsiteX60" fmla="*/ 2111469 w 2752725"/>
                    <a:gd name="connsiteY60" fmla="*/ 325457 h 2060565"/>
                    <a:gd name="connsiteX61" fmla="*/ 2125544 w 2752725"/>
                    <a:gd name="connsiteY61" fmla="*/ 344507 h 2060565"/>
                    <a:gd name="connsiteX62" fmla="*/ 2139618 w 2752725"/>
                    <a:gd name="connsiteY62" fmla="*/ 356780 h 2060565"/>
                    <a:gd name="connsiteX63" fmla="*/ 2140044 w 2752725"/>
                    <a:gd name="connsiteY63" fmla="*/ 358581 h 2060565"/>
                    <a:gd name="connsiteX64" fmla="*/ 2133600 w 2752725"/>
                    <a:gd name="connsiteY64" fmla="*/ 387677 h 2060565"/>
                    <a:gd name="connsiteX65" fmla="*/ 2159000 w 2752725"/>
                    <a:gd name="connsiteY65" fmla="*/ 403552 h 2060565"/>
                    <a:gd name="connsiteX66" fmla="*/ 2181225 w 2752725"/>
                    <a:gd name="connsiteY66" fmla="*/ 409902 h 2060565"/>
                    <a:gd name="connsiteX67" fmla="*/ 2203450 w 2752725"/>
                    <a:gd name="connsiteY67" fmla="*/ 416252 h 2060565"/>
                    <a:gd name="connsiteX68" fmla="*/ 2225675 w 2752725"/>
                    <a:gd name="connsiteY68" fmla="*/ 422602 h 2060565"/>
                    <a:gd name="connsiteX69" fmla="*/ 2235200 w 2752725"/>
                    <a:gd name="connsiteY69" fmla="*/ 432127 h 2060565"/>
                    <a:gd name="connsiteX70" fmla="*/ 2273300 w 2752725"/>
                    <a:gd name="connsiteY70" fmla="*/ 441652 h 2060565"/>
                    <a:gd name="connsiteX71" fmla="*/ 2282825 w 2752725"/>
                    <a:gd name="connsiteY71" fmla="*/ 448002 h 2060565"/>
                    <a:gd name="connsiteX72" fmla="*/ 2286000 w 2752725"/>
                    <a:gd name="connsiteY72" fmla="*/ 457527 h 2060565"/>
                    <a:gd name="connsiteX73" fmla="*/ 2292350 w 2752725"/>
                    <a:gd name="connsiteY73" fmla="*/ 467052 h 2060565"/>
                    <a:gd name="connsiteX74" fmla="*/ 2311400 w 2752725"/>
                    <a:gd name="connsiteY74" fmla="*/ 482927 h 2060565"/>
                    <a:gd name="connsiteX75" fmla="*/ 2336800 w 2752725"/>
                    <a:gd name="connsiteY75" fmla="*/ 495627 h 2060565"/>
                    <a:gd name="connsiteX76" fmla="*/ 2349500 w 2752725"/>
                    <a:gd name="connsiteY76" fmla="*/ 498802 h 2060565"/>
                    <a:gd name="connsiteX77" fmla="*/ 2362200 w 2752725"/>
                    <a:gd name="connsiteY77" fmla="*/ 511502 h 2060565"/>
                    <a:gd name="connsiteX78" fmla="*/ 2381250 w 2752725"/>
                    <a:gd name="connsiteY78" fmla="*/ 524202 h 2060565"/>
                    <a:gd name="connsiteX79" fmla="*/ 2390775 w 2752725"/>
                    <a:gd name="connsiteY79" fmla="*/ 530552 h 2060565"/>
                    <a:gd name="connsiteX80" fmla="*/ 2406650 w 2752725"/>
                    <a:gd name="connsiteY80" fmla="*/ 533727 h 2060565"/>
                    <a:gd name="connsiteX81" fmla="*/ 2441575 w 2752725"/>
                    <a:gd name="connsiteY81" fmla="*/ 540077 h 2060565"/>
                    <a:gd name="connsiteX82" fmla="*/ 2460625 w 2752725"/>
                    <a:gd name="connsiteY82" fmla="*/ 546427 h 2060565"/>
                    <a:gd name="connsiteX83" fmla="*/ 2482850 w 2752725"/>
                    <a:gd name="connsiteY83" fmla="*/ 555952 h 2060565"/>
                    <a:gd name="connsiteX84" fmla="*/ 2492375 w 2752725"/>
                    <a:gd name="connsiteY84" fmla="*/ 565477 h 2060565"/>
                    <a:gd name="connsiteX85" fmla="*/ 2501900 w 2752725"/>
                    <a:gd name="connsiteY85" fmla="*/ 571827 h 2060565"/>
                    <a:gd name="connsiteX86" fmla="*/ 2530475 w 2752725"/>
                    <a:gd name="connsiteY86" fmla="*/ 590877 h 2060565"/>
                    <a:gd name="connsiteX87" fmla="*/ 2546350 w 2752725"/>
                    <a:gd name="connsiteY87" fmla="*/ 603577 h 2060565"/>
                    <a:gd name="connsiteX88" fmla="*/ 2568575 w 2752725"/>
                    <a:gd name="connsiteY88" fmla="*/ 619452 h 2060565"/>
                    <a:gd name="connsiteX89" fmla="*/ 2578100 w 2752725"/>
                    <a:gd name="connsiteY89" fmla="*/ 628977 h 2060565"/>
                    <a:gd name="connsiteX90" fmla="*/ 2590800 w 2752725"/>
                    <a:gd name="connsiteY90" fmla="*/ 635327 h 2060565"/>
                    <a:gd name="connsiteX91" fmla="*/ 2597150 w 2752725"/>
                    <a:gd name="connsiteY91" fmla="*/ 644852 h 2060565"/>
                    <a:gd name="connsiteX92" fmla="*/ 2606675 w 2752725"/>
                    <a:gd name="connsiteY92" fmla="*/ 648027 h 2060565"/>
                    <a:gd name="connsiteX93" fmla="*/ 2616200 w 2752725"/>
                    <a:gd name="connsiteY93" fmla="*/ 654377 h 2060565"/>
                    <a:gd name="connsiteX94" fmla="*/ 2625725 w 2752725"/>
                    <a:gd name="connsiteY94" fmla="*/ 657552 h 2060565"/>
                    <a:gd name="connsiteX95" fmla="*/ 2647950 w 2752725"/>
                    <a:gd name="connsiteY95" fmla="*/ 673427 h 2060565"/>
                    <a:gd name="connsiteX96" fmla="*/ 2670175 w 2752725"/>
                    <a:gd name="connsiteY96" fmla="*/ 702002 h 2060565"/>
                    <a:gd name="connsiteX97" fmla="*/ 2695575 w 2752725"/>
                    <a:gd name="connsiteY97" fmla="*/ 717877 h 2060565"/>
                    <a:gd name="connsiteX98" fmla="*/ 2717800 w 2752725"/>
                    <a:gd name="connsiteY98" fmla="*/ 736927 h 2060565"/>
                    <a:gd name="connsiteX99" fmla="*/ 2733675 w 2752725"/>
                    <a:gd name="connsiteY99" fmla="*/ 755977 h 2060565"/>
                    <a:gd name="connsiteX100" fmla="*/ 2743200 w 2752725"/>
                    <a:gd name="connsiteY100" fmla="*/ 762327 h 2060565"/>
                    <a:gd name="connsiteX101" fmla="*/ 2749550 w 2752725"/>
                    <a:gd name="connsiteY101" fmla="*/ 771852 h 2060565"/>
                    <a:gd name="connsiteX102" fmla="*/ 2752725 w 2752725"/>
                    <a:gd name="connsiteY102" fmla="*/ 787727 h 2060565"/>
                    <a:gd name="connsiteX103" fmla="*/ 2743200 w 2752725"/>
                    <a:gd name="connsiteY103" fmla="*/ 851227 h 2060565"/>
                    <a:gd name="connsiteX104" fmla="*/ 2740025 w 2752725"/>
                    <a:gd name="connsiteY104" fmla="*/ 860752 h 2060565"/>
                    <a:gd name="connsiteX105" fmla="*/ 2736850 w 2752725"/>
                    <a:gd name="connsiteY105" fmla="*/ 870277 h 2060565"/>
                    <a:gd name="connsiteX106" fmla="*/ 2705100 w 2752725"/>
                    <a:gd name="connsiteY106" fmla="*/ 889327 h 2060565"/>
                    <a:gd name="connsiteX107" fmla="*/ 2695575 w 2752725"/>
                    <a:gd name="connsiteY107" fmla="*/ 892502 h 2060565"/>
                    <a:gd name="connsiteX108" fmla="*/ 2673350 w 2752725"/>
                    <a:gd name="connsiteY108" fmla="*/ 911552 h 2060565"/>
                    <a:gd name="connsiteX109" fmla="*/ 2663825 w 2752725"/>
                    <a:gd name="connsiteY109" fmla="*/ 914727 h 2060565"/>
                    <a:gd name="connsiteX110" fmla="*/ 2654300 w 2752725"/>
                    <a:gd name="connsiteY110" fmla="*/ 911552 h 2060565"/>
                    <a:gd name="connsiteX111" fmla="*/ 2632075 w 2752725"/>
                    <a:gd name="connsiteY111" fmla="*/ 914727 h 2060565"/>
                    <a:gd name="connsiteX112" fmla="*/ 2622550 w 2752725"/>
                    <a:gd name="connsiteY112" fmla="*/ 921077 h 2060565"/>
                    <a:gd name="connsiteX113" fmla="*/ 2606675 w 2752725"/>
                    <a:gd name="connsiteY113" fmla="*/ 933777 h 2060565"/>
                    <a:gd name="connsiteX114" fmla="*/ 2600325 w 2752725"/>
                    <a:gd name="connsiteY114" fmla="*/ 943302 h 2060565"/>
                    <a:gd name="connsiteX115" fmla="*/ 2581275 w 2752725"/>
                    <a:gd name="connsiteY115" fmla="*/ 946477 h 2060565"/>
                    <a:gd name="connsiteX116" fmla="*/ 2559050 w 2752725"/>
                    <a:gd name="connsiteY116" fmla="*/ 956002 h 2060565"/>
                    <a:gd name="connsiteX117" fmla="*/ 2549525 w 2752725"/>
                    <a:gd name="connsiteY117" fmla="*/ 959177 h 2060565"/>
                    <a:gd name="connsiteX118" fmla="*/ 2543175 w 2752725"/>
                    <a:gd name="connsiteY118" fmla="*/ 975052 h 2060565"/>
                    <a:gd name="connsiteX119" fmla="*/ 2530475 w 2752725"/>
                    <a:gd name="connsiteY119" fmla="*/ 984577 h 2060565"/>
                    <a:gd name="connsiteX120" fmla="*/ 2520950 w 2752725"/>
                    <a:gd name="connsiteY120" fmla="*/ 994102 h 2060565"/>
                    <a:gd name="connsiteX121" fmla="*/ 2517775 w 2752725"/>
                    <a:gd name="connsiteY121" fmla="*/ 1003627 h 2060565"/>
                    <a:gd name="connsiteX122" fmla="*/ 2508250 w 2752725"/>
                    <a:gd name="connsiteY122" fmla="*/ 1006802 h 2060565"/>
                    <a:gd name="connsiteX123" fmla="*/ 2495550 w 2752725"/>
                    <a:gd name="connsiteY123" fmla="*/ 1016327 h 2060565"/>
                    <a:gd name="connsiteX124" fmla="*/ 2476500 w 2752725"/>
                    <a:gd name="connsiteY124" fmla="*/ 1035377 h 2060565"/>
                    <a:gd name="connsiteX125" fmla="*/ 2435225 w 2752725"/>
                    <a:gd name="connsiteY125" fmla="*/ 1048077 h 2060565"/>
                    <a:gd name="connsiteX126" fmla="*/ 2419350 w 2752725"/>
                    <a:gd name="connsiteY126" fmla="*/ 1067127 h 2060565"/>
                    <a:gd name="connsiteX127" fmla="*/ 2409825 w 2752725"/>
                    <a:gd name="connsiteY127" fmla="*/ 1076652 h 2060565"/>
                    <a:gd name="connsiteX128" fmla="*/ 2390775 w 2752725"/>
                    <a:gd name="connsiteY128" fmla="*/ 1102052 h 2060565"/>
                    <a:gd name="connsiteX129" fmla="*/ 2359025 w 2752725"/>
                    <a:gd name="connsiteY129" fmla="*/ 1117927 h 2060565"/>
                    <a:gd name="connsiteX130" fmla="*/ 2339975 w 2752725"/>
                    <a:gd name="connsiteY130" fmla="*/ 1136977 h 2060565"/>
                    <a:gd name="connsiteX131" fmla="*/ 2311400 w 2752725"/>
                    <a:gd name="connsiteY131" fmla="*/ 1146502 h 2060565"/>
                    <a:gd name="connsiteX132" fmla="*/ 2276475 w 2752725"/>
                    <a:gd name="connsiteY132" fmla="*/ 1156027 h 2060565"/>
                    <a:gd name="connsiteX133" fmla="*/ 2247900 w 2752725"/>
                    <a:gd name="connsiteY133" fmla="*/ 1159202 h 2060565"/>
                    <a:gd name="connsiteX134" fmla="*/ 2228850 w 2752725"/>
                    <a:gd name="connsiteY134" fmla="*/ 1165552 h 2060565"/>
                    <a:gd name="connsiteX135" fmla="*/ 2212975 w 2752725"/>
                    <a:gd name="connsiteY135" fmla="*/ 1168727 h 2060565"/>
                    <a:gd name="connsiteX136" fmla="*/ 2197100 w 2752725"/>
                    <a:gd name="connsiteY136" fmla="*/ 1175077 h 2060565"/>
                    <a:gd name="connsiteX137" fmla="*/ 2178050 w 2752725"/>
                    <a:gd name="connsiteY137" fmla="*/ 1181427 h 2060565"/>
                    <a:gd name="connsiteX138" fmla="*/ 2152650 w 2752725"/>
                    <a:gd name="connsiteY138" fmla="*/ 1194127 h 2060565"/>
                    <a:gd name="connsiteX139" fmla="*/ 2120900 w 2752725"/>
                    <a:gd name="connsiteY139" fmla="*/ 1210002 h 2060565"/>
                    <a:gd name="connsiteX140" fmla="*/ 2111375 w 2752725"/>
                    <a:gd name="connsiteY140" fmla="*/ 1213177 h 2060565"/>
                    <a:gd name="connsiteX141" fmla="*/ 2095500 w 2752725"/>
                    <a:gd name="connsiteY141" fmla="*/ 1229052 h 2060565"/>
                    <a:gd name="connsiteX142" fmla="*/ 2079625 w 2752725"/>
                    <a:gd name="connsiteY142" fmla="*/ 1241752 h 2060565"/>
                    <a:gd name="connsiteX143" fmla="*/ 2070100 w 2752725"/>
                    <a:gd name="connsiteY143" fmla="*/ 1251277 h 2060565"/>
                    <a:gd name="connsiteX144" fmla="*/ 2051050 w 2752725"/>
                    <a:gd name="connsiteY144" fmla="*/ 1257627 h 2060565"/>
                    <a:gd name="connsiteX145" fmla="*/ 2003425 w 2752725"/>
                    <a:gd name="connsiteY145" fmla="*/ 1273502 h 2060565"/>
                    <a:gd name="connsiteX146" fmla="*/ 1978025 w 2752725"/>
                    <a:gd name="connsiteY146" fmla="*/ 1283027 h 2060565"/>
                    <a:gd name="connsiteX147" fmla="*/ 1968500 w 2752725"/>
                    <a:gd name="connsiteY147" fmla="*/ 1289377 h 2060565"/>
                    <a:gd name="connsiteX148" fmla="*/ 1917700 w 2752725"/>
                    <a:gd name="connsiteY148" fmla="*/ 1302077 h 2060565"/>
                    <a:gd name="connsiteX149" fmla="*/ 1898650 w 2752725"/>
                    <a:gd name="connsiteY149" fmla="*/ 1314777 h 2060565"/>
                    <a:gd name="connsiteX150" fmla="*/ 1889125 w 2752725"/>
                    <a:gd name="connsiteY150" fmla="*/ 1324302 h 2060565"/>
                    <a:gd name="connsiteX151" fmla="*/ 1873250 w 2752725"/>
                    <a:gd name="connsiteY151" fmla="*/ 1333827 h 2060565"/>
                    <a:gd name="connsiteX152" fmla="*/ 1863725 w 2752725"/>
                    <a:gd name="connsiteY152" fmla="*/ 1340177 h 2060565"/>
                    <a:gd name="connsiteX153" fmla="*/ 1851025 w 2752725"/>
                    <a:gd name="connsiteY153" fmla="*/ 1362402 h 2060565"/>
                    <a:gd name="connsiteX154" fmla="*/ 1844675 w 2752725"/>
                    <a:gd name="connsiteY154" fmla="*/ 1378277 h 2060565"/>
                    <a:gd name="connsiteX155" fmla="*/ 1841500 w 2752725"/>
                    <a:gd name="connsiteY155" fmla="*/ 1387802 h 2060565"/>
                    <a:gd name="connsiteX156" fmla="*/ 1831975 w 2752725"/>
                    <a:gd name="connsiteY156" fmla="*/ 1394152 h 2060565"/>
                    <a:gd name="connsiteX157" fmla="*/ 1819275 w 2752725"/>
                    <a:gd name="connsiteY157" fmla="*/ 1413202 h 2060565"/>
                    <a:gd name="connsiteX158" fmla="*/ 1812925 w 2752725"/>
                    <a:gd name="connsiteY158" fmla="*/ 1422727 h 2060565"/>
                    <a:gd name="connsiteX159" fmla="*/ 1793875 w 2752725"/>
                    <a:gd name="connsiteY159" fmla="*/ 1435427 h 2060565"/>
                    <a:gd name="connsiteX160" fmla="*/ 1787525 w 2752725"/>
                    <a:gd name="connsiteY160" fmla="*/ 1444952 h 2060565"/>
                    <a:gd name="connsiteX161" fmla="*/ 1778000 w 2752725"/>
                    <a:gd name="connsiteY161" fmla="*/ 1454477 h 2060565"/>
                    <a:gd name="connsiteX162" fmla="*/ 1771650 w 2752725"/>
                    <a:gd name="connsiteY162" fmla="*/ 1467177 h 2060565"/>
                    <a:gd name="connsiteX163" fmla="*/ 1758950 w 2752725"/>
                    <a:gd name="connsiteY163" fmla="*/ 1486227 h 2060565"/>
                    <a:gd name="connsiteX164" fmla="*/ 1752600 w 2752725"/>
                    <a:gd name="connsiteY164" fmla="*/ 1495752 h 2060565"/>
                    <a:gd name="connsiteX165" fmla="*/ 1733550 w 2752725"/>
                    <a:gd name="connsiteY165" fmla="*/ 1514802 h 2060565"/>
                    <a:gd name="connsiteX166" fmla="*/ 1692275 w 2752725"/>
                    <a:gd name="connsiteY166" fmla="*/ 1521152 h 2060565"/>
                    <a:gd name="connsiteX167" fmla="*/ 1679575 w 2752725"/>
                    <a:gd name="connsiteY167" fmla="*/ 1524327 h 2060565"/>
                    <a:gd name="connsiteX168" fmla="*/ 1638300 w 2752725"/>
                    <a:gd name="connsiteY168" fmla="*/ 1527502 h 2060565"/>
                    <a:gd name="connsiteX169" fmla="*/ 1622425 w 2752725"/>
                    <a:gd name="connsiteY169" fmla="*/ 1530677 h 2060565"/>
                    <a:gd name="connsiteX170" fmla="*/ 1612900 w 2752725"/>
                    <a:gd name="connsiteY170" fmla="*/ 1540202 h 2060565"/>
                    <a:gd name="connsiteX171" fmla="*/ 1603375 w 2752725"/>
                    <a:gd name="connsiteY171" fmla="*/ 1543377 h 2060565"/>
                    <a:gd name="connsiteX172" fmla="*/ 1593850 w 2752725"/>
                    <a:gd name="connsiteY172" fmla="*/ 1552902 h 2060565"/>
                    <a:gd name="connsiteX173" fmla="*/ 1584325 w 2752725"/>
                    <a:gd name="connsiteY173" fmla="*/ 1556077 h 2060565"/>
                    <a:gd name="connsiteX174" fmla="*/ 1574800 w 2752725"/>
                    <a:gd name="connsiteY174" fmla="*/ 1562427 h 2060565"/>
                    <a:gd name="connsiteX175" fmla="*/ 1565275 w 2752725"/>
                    <a:gd name="connsiteY175" fmla="*/ 1565602 h 2060565"/>
                    <a:gd name="connsiteX176" fmla="*/ 1555750 w 2752725"/>
                    <a:gd name="connsiteY176" fmla="*/ 1571952 h 2060565"/>
                    <a:gd name="connsiteX177" fmla="*/ 1546225 w 2752725"/>
                    <a:gd name="connsiteY177" fmla="*/ 1581477 h 2060565"/>
                    <a:gd name="connsiteX178" fmla="*/ 1514475 w 2752725"/>
                    <a:gd name="connsiteY178" fmla="*/ 1591002 h 2060565"/>
                    <a:gd name="connsiteX179" fmla="*/ 1504950 w 2752725"/>
                    <a:gd name="connsiteY179" fmla="*/ 1594177 h 2060565"/>
                    <a:gd name="connsiteX180" fmla="*/ 1489075 w 2752725"/>
                    <a:gd name="connsiteY180" fmla="*/ 1603702 h 2060565"/>
                    <a:gd name="connsiteX181" fmla="*/ 1479550 w 2752725"/>
                    <a:gd name="connsiteY181" fmla="*/ 1606877 h 2060565"/>
                    <a:gd name="connsiteX182" fmla="*/ 1470025 w 2752725"/>
                    <a:gd name="connsiteY182" fmla="*/ 1613227 h 2060565"/>
                    <a:gd name="connsiteX183" fmla="*/ 1454150 w 2752725"/>
                    <a:gd name="connsiteY183" fmla="*/ 1616402 h 2060565"/>
                    <a:gd name="connsiteX184" fmla="*/ 1425575 w 2752725"/>
                    <a:gd name="connsiteY184" fmla="*/ 1632277 h 2060565"/>
                    <a:gd name="connsiteX185" fmla="*/ 1416050 w 2752725"/>
                    <a:gd name="connsiteY185" fmla="*/ 1641802 h 2060565"/>
                    <a:gd name="connsiteX186" fmla="*/ 1406525 w 2752725"/>
                    <a:gd name="connsiteY186" fmla="*/ 1644977 h 2060565"/>
                    <a:gd name="connsiteX187" fmla="*/ 1403350 w 2752725"/>
                    <a:gd name="connsiteY187" fmla="*/ 1654502 h 2060565"/>
                    <a:gd name="connsiteX188" fmla="*/ 1406525 w 2752725"/>
                    <a:gd name="connsiteY188" fmla="*/ 1679902 h 2060565"/>
                    <a:gd name="connsiteX189" fmla="*/ 1409700 w 2752725"/>
                    <a:gd name="connsiteY189" fmla="*/ 1689427 h 2060565"/>
                    <a:gd name="connsiteX190" fmla="*/ 1403350 w 2752725"/>
                    <a:gd name="connsiteY190" fmla="*/ 1749752 h 2060565"/>
                    <a:gd name="connsiteX191" fmla="*/ 1387475 w 2752725"/>
                    <a:gd name="connsiteY191" fmla="*/ 1765627 h 2060565"/>
                    <a:gd name="connsiteX192" fmla="*/ 1368425 w 2752725"/>
                    <a:gd name="connsiteY192" fmla="*/ 1784677 h 2060565"/>
                    <a:gd name="connsiteX193" fmla="*/ 1346200 w 2752725"/>
                    <a:gd name="connsiteY193" fmla="*/ 1816427 h 2060565"/>
                    <a:gd name="connsiteX194" fmla="*/ 1343025 w 2752725"/>
                    <a:gd name="connsiteY194" fmla="*/ 1832302 h 2060565"/>
                    <a:gd name="connsiteX195" fmla="*/ 1323975 w 2752725"/>
                    <a:gd name="connsiteY195" fmla="*/ 1851352 h 2060565"/>
                    <a:gd name="connsiteX196" fmla="*/ 1314450 w 2752725"/>
                    <a:gd name="connsiteY196" fmla="*/ 1860877 h 2060565"/>
                    <a:gd name="connsiteX197" fmla="*/ 1308100 w 2752725"/>
                    <a:gd name="connsiteY197" fmla="*/ 1873577 h 2060565"/>
                    <a:gd name="connsiteX198" fmla="*/ 1295400 w 2752725"/>
                    <a:gd name="connsiteY198" fmla="*/ 1879927 h 2060565"/>
                    <a:gd name="connsiteX199" fmla="*/ 1276350 w 2752725"/>
                    <a:gd name="connsiteY199" fmla="*/ 1892627 h 2060565"/>
                    <a:gd name="connsiteX200" fmla="*/ 1273175 w 2752725"/>
                    <a:gd name="connsiteY200" fmla="*/ 1902152 h 2060565"/>
                    <a:gd name="connsiteX201" fmla="*/ 1250950 w 2752725"/>
                    <a:gd name="connsiteY201" fmla="*/ 1918027 h 2060565"/>
                    <a:gd name="connsiteX202" fmla="*/ 1238250 w 2752725"/>
                    <a:gd name="connsiteY202" fmla="*/ 1921202 h 2060565"/>
                    <a:gd name="connsiteX203" fmla="*/ 1231900 w 2752725"/>
                    <a:gd name="connsiteY203" fmla="*/ 1930727 h 2060565"/>
                    <a:gd name="connsiteX204" fmla="*/ 1228725 w 2752725"/>
                    <a:gd name="connsiteY204" fmla="*/ 1940252 h 2060565"/>
                    <a:gd name="connsiteX205" fmla="*/ 1209675 w 2752725"/>
                    <a:gd name="connsiteY205" fmla="*/ 1952952 h 2060565"/>
                    <a:gd name="connsiteX206" fmla="*/ 1196975 w 2752725"/>
                    <a:gd name="connsiteY206" fmla="*/ 1962477 h 2060565"/>
                    <a:gd name="connsiteX207" fmla="*/ 1187450 w 2752725"/>
                    <a:gd name="connsiteY207" fmla="*/ 1972002 h 2060565"/>
                    <a:gd name="connsiteX208" fmla="*/ 1146175 w 2752725"/>
                    <a:gd name="connsiteY208" fmla="*/ 1978352 h 2060565"/>
                    <a:gd name="connsiteX209" fmla="*/ 1111250 w 2752725"/>
                    <a:gd name="connsiteY209" fmla="*/ 1987877 h 2060565"/>
                    <a:gd name="connsiteX210" fmla="*/ 1092200 w 2752725"/>
                    <a:gd name="connsiteY210" fmla="*/ 1981527 h 2060565"/>
                    <a:gd name="connsiteX211" fmla="*/ 1069975 w 2752725"/>
                    <a:gd name="connsiteY211" fmla="*/ 1978352 h 2060565"/>
                    <a:gd name="connsiteX212" fmla="*/ 1060450 w 2752725"/>
                    <a:gd name="connsiteY212" fmla="*/ 1972002 h 2060565"/>
                    <a:gd name="connsiteX213" fmla="*/ 1047750 w 2752725"/>
                    <a:gd name="connsiteY213" fmla="*/ 1965652 h 2060565"/>
                    <a:gd name="connsiteX214" fmla="*/ 1022350 w 2752725"/>
                    <a:gd name="connsiteY214" fmla="*/ 1968827 h 2060565"/>
                    <a:gd name="connsiteX215" fmla="*/ 1025525 w 2752725"/>
                    <a:gd name="connsiteY215" fmla="*/ 1997402 h 2060565"/>
                    <a:gd name="connsiteX216" fmla="*/ 1016000 w 2752725"/>
                    <a:gd name="connsiteY216" fmla="*/ 2035502 h 2060565"/>
                    <a:gd name="connsiteX217" fmla="*/ 1006475 w 2752725"/>
                    <a:gd name="connsiteY217" fmla="*/ 2041852 h 2060565"/>
                    <a:gd name="connsiteX218" fmla="*/ 977900 w 2752725"/>
                    <a:gd name="connsiteY218" fmla="*/ 2032327 h 2060565"/>
                    <a:gd name="connsiteX219" fmla="*/ 962025 w 2752725"/>
                    <a:gd name="connsiteY219" fmla="*/ 2029152 h 2060565"/>
                    <a:gd name="connsiteX220" fmla="*/ 952500 w 2752725"/>
                    <a:gd name="connsiteY220" fmla="*/ 2025977 h 2060565"/>
                    <a:gd name="connsiteX221" fmla="*/ 847725 w 2752725"/>
                    <a:gd name="connsiteY221" fmla="*/ 2022802 h 2060565"/>
                    <a:gd name="connsiteX222" fmla="*/ 869950 w 2752725"/>
                    <a:gd name="connsiteY222" fmla="*/ 2057727 h 2060565"/>
                    <a:gd name="connsiteX223" fmla="*/ 838200 w 2752725"/>
                    <a:gd name="connsiteY223" fmla="*/ 2057727 h 2060565"/>
                    <a:gd name="connsiteX224" fmla="*/ 790575 w 2752725"/>
                    <a:gd name="connsiteY224" fmla="*/ 2045027 h 2060565"/>
                    <a:gd name="connsiteX225" fmla="*/ 758825 w 2752725"/>
                    <a:gd name="connsiteY225" fmla="*/ 2054552 h 2060565"/>
                    <a:gd name="connsiteX226" fmla="*/ 733425 w 2752725"/>
                    <a:gd name="connsiteY226" fmla="*/ 2045027 h 2060565"/>
                    <a:gd name="connsiteX227" fmla="*/ 692150 w 2752725"/>
                    <a:gd name="connsiteY227" fmla="*/ 2038677 h 2060565"/>
                    <a:gd name="connsiteX228" fmla="*/ 663575 w 2752725"/>
                    <a:gd name="connsiteY228" fmla="*/ 2054552 h 2060565"/>
                    <a:gd name="connsiteX229" fmla="*/ 612775 w 2752725"/>
                    <a:gd name="connsiteY229" fmla="*/ 2041852 h 2060565"/>
                    <a:gd name="connsiteX230" fmla="*/ 577850 w 2752725"/>
                    <a:gd name="connsiteY230" fmla="*/ 2025977 h 2060565"/>
                    <a:gd name="connsiteX231" fmla="*/ 546100 w 2752725"/>
                    <a:gd name="connsiteY231" fmla="*/ 2029152 h 2060565"/>
                    <a:gd name="connsiteX232" fmla="*/ 517525 w 2752725"/>
                    <a:gd name="connsiteY232" fmla="*/ 2025977 h 2060565"/>
                    <a:gd name="connsiteX233" fmla="*/ 504825 w 2752725"/>
                    <a:gd name="connsiteY233" fmla="*/ 2006927 h 2060565"/>
                    <a:gd name="connsiteX234" fmla="*/ 479425 w 2752725"/>
                    <a:gd name="connsiteY234" fmla="*/ 2010102 h 2060565"/>
                    <a:gd name="connsiteX235" fmla="*/ 438150 w 2752725"/>
                    <a:gd name="connsiteY235" fmla="*/ 2000577 h 2060565"/>
                    <a:gd name="connsiteX236" fmla="*/ 428625 w 2752725"/>
                    <a:gd name="connsiteY236" fmla="*/ 2006927 h 2060565"/>
                    <a:gd name="connsiteX237" fmla="*/ 400050 w 2752725"/>
                    <a:gd name="connsiteY237" fmla="*/ 2003752 h 2060565"/>
                    <a:gd name="connsiteX238" fmla="*/ 387350 w 2752725"/>
                    <a:gd name="connsiteY238" fmla="*/ 2016452 h 2060565"/>
                    <a:gd name="connsiteX239" fmla="*/ 355600 w 2752725"/>
                    <a:gd name="connsiteY239" fmla="*/ 1984702 h 2060565"/>
                    <a:gd name="connsiteX240" fmla="*/ 333375 w 2752725"/>
                    <a:gd name="connsiteY240" fmla="*/ 1975177 h 2060565"/>
                    <a:gd name="connsiteX241" fmla="*/ 307975 w 2752725"/>
                    <a:gd name="connsiteY241" fmla="*/ 1962477 h 2060565"/>
                    <a:gd name="connsiteX242" fmla="*/ 288925 w 2752725"/>
                    <a:gd name="connsiteY242" fmla="*/ 1943427 h 2060565"/>
                    <a:gd name="connsiteX243" fmla="*/ 285750 w 2752725"/>
                    <a:gd name="connsiteY243" fmla="*/ 1908502 h 2060565"/>
                    <a:gd name="connsiteX244" fmla="*/ 254000 w 2752725"/>
                    <a:gd name="connsiteY244" fmla="*/ 1867227 h 2060565"/>
                    <a:gd name="connsiteX245" fmla="*/ 231775 w 2752725"/>
                    <a:gd name="connsiteY245" fmla="*/ 1841827 h 2060565"/>
                    <a:gd name="connsiteX246" fmla="*/ 206375 w 2752725"/>
                    <a:gd name="connsiteY246" fmla="*/ 1822777 h 2060565"/>
                    <a:gd name="connsiteX247" fmla="*/ 203200 w 2752725"/>
                    <a:gd name="connsiteY247" fmla="*/ 1816427 h 2060565"/>
                    <a:gd name="connsiteX248" fmla="*/ 180975 w 2752725"/>
                    <a:gd name="connsiteY248" fmla="*/ 1784677 h 2060565"/>
                    <a:gd name="connsiteX249" fmla="*/ 155575 w 2752725"/>
                    <a:gd name="connsiteY249" fmla="*/ 1768802 h 2060565"/>
                    <a:gd name="connsiteX250" fmla="*/ 120650 w 2752725"/>
                    <a:gd name="connsiteY250" fmla="*/ 1730702 h 2060565"/>
                    <a:gd name="connsiteX251" fmla="*/ 107950 w 2752725"/>
                    <a:gd name="connsiteY251" fmla="*/ 1714827 h 2060565"/>
                    <a:gd name="connsiteX252" fmla="*/ 60325 w 2752725"/>
                    <a:gd name="connsiteY252" fmla="*/ 1679902 h 2060565"/>
                    <a:gd name="connsiteX253" fmla="*/ 44450 w 2752725"/>
                    <a:gd name="connsiteY253" fmla="*/ 1660852 h 2060565"/>
                    <a:gd name="connsiteX254" fmla="*/ 44450 w 2752725"/>
                    <a:gd name="connsiteY254" fmla="*/ 1635452 h 2060565"/>
                    <a:gd name="connsiteX255" fmla="*/ 3175 w 2752725"/>
                    <a:gd name="connsiteY255" fmla="*/ 1625927 h 2060565"/>
                    <a:gd name="connsiteX256" fmla="*/ 12700 w 2752725"/>
                    <a:gd name="connsiteY256" fmla="*/ 1578302 h 2060565"/>
                    <a:gd name="connsiteX257" fmla="*/ 25400 w 2752725"/>
                    <a:gd name="connsiteY257" fmla="*/ 1559252 h 2060565"/>
                    <a:gd name="connsiteX258" fmla="*/ 19050 w 2752725"/>
                    <a:gd name="connsiteY258" fmla="*/ 1546552 h 2060565"/>
                    <a:gd name="connsiteX259" fmla="*/ 12700 w 2752725"/>
                    <a:gd name="connsiteY259" fmla="*/ 1537027 h 2060565"/>
                    <a:gd name="connsiteX260" fmla="*/ 22225 w 2752725"/>
                    <a:gd name="connsiteY260" fmla="*/ 1502102 h 2060565"/>
                    <a:gd name="connsiteX261" fmla="*/ 9525 w 2752725"/>
                    <a:gd name="connsiteY261" fmla="*/ 1432252 h 2060565"/>
                    <a:gd name="connsiteX262" fmla="*/ 12700 w 2752725"/>
                    <a:gd name="connsiteY262" fmla="*/ 1403677 h 2060565"/>
                    <a:gd name="connsiteX263" fmla="*/ 15875 w 2752725"/>
                    <a:gd name="connsiteY263" fmla="*/ 1390977 h 2060565"/>
                    <a:gd name="connsiteX264" fmla="*/ 22225 w 2752725"/>
                    <a:gd name="connsiteY264" fmla="*/ 1352877 h 2060565"/>
                    <a:gd name="connsiteX265" fmla="*/ 28575 w 2752725"/>
                    <a:gd name="connsiteY265" fmla="*/ 1343352 h 2060565"/>
                    <a:gd name="connsiteX266" fmla="*/ 34925 w 2752725"/>
                    <a:gd name="connsiteY266" fmla="*/ 1330652 h 2060565"/>
                    <a:gd name="connsiteX267" fmla="*/ 31750 w 2752725"/>
                    <a:gd name="connsiteY267" fmla="*/ 1314777 h 2060565"/>
                    <a:gd name="connsiteX268" fmla="*/ 28575 w 2752725"/>
                    <a:gd name="connsiteY268" fmla="*/ 1305252 h 2060565"/>
                    <a:gd name="connsiteX269" fmla="*/ 19050 w 2752725"/>
                    <a:gd name="connsiteY269" fmla="*/ 1302077 h 2060565"/>
                    <a:gd name="connsiteX270" fmla="*/ 44450 w 2752725"/>
                    <a:gd name="connsiteY270" fmla="*/ 1302077 h 2060565"/>
                    <a:gd name="connsiteX271" fmla="*/ 44450 w 2752725"/>
                    <a:gd name="connsiteY271" fmla="*/ 1302077 h 2060565"/>
                    <a:gd name="connsiteX272" fmla="*/ 0 w 2752725"/>
                    <a:gd name="connsiteY272" fmla="*/ 1337002 h 206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</a:cxnLst>
                  <a:rect l="l" t="t" r="r" b="b"/>
                  <a:pathLst>
                    <a:path w="2752725" h="2060565">
                      <a:moveTo>
                        <a:pt x="0" y="1337002"/>
                      </a:moveTo>
                      <a:lnTo>
                        <a:pt x="660400" y="174952"/>
                      </a:lnTo>
                      <a:lnTo>
                        <a:pt x="1155700" y="117802"/>
                      </a:lnTo>
                      <a:cubicBezTo>
                        <a:pt x="1147233" y="114627"/>
                        <a:pt x="1138878" y="111136"/>
                        <a:pt x="1130300" y="108277"/>
                      </a:cubicBezTo>
                      <a:cubicBezTo>
                        <a:pt x="1126160" y="106897"/>
                        <a:pt x="1119551" y="109005"/>
                        <a:pt x="1117600" y="105102"/>
                      </a:cubicBezTo>
                      <a:cubicBezTo>
                        <a:pt x="1116103" y="102109"/>
                        <a:pt x="1124132" y="103424"/>
                        <a:pt x="1127125" y="101927"/>
                      </a:cubicBezTo>
                      <a:cubicBezTo>
                        <a:pt x="1130538" y="100220"/>
                        <a:pt x="1133475" y="97694"/>
                        <a:pt x="1136650" y="95577"/>
                      </a:cubicBezTo>
                      <a:cubicBezTo>
                        <a:pt x="1153583" y="70177"/>
                        <a:pt x="1131358" y="100869"/>
                        <a:pt x="1152525" y="79702"/>
                      </a:cubicBezTo>
                      <a:cubicBezTo>
                        <a:pt x="1155223" y="77004"/>
                        <a:pt x="1156758" y="73352"/>
                        <a:pt x="1158875" y="70177"/>
                      </a:cubicBezTo>
                      <a:cubicBezTo>
                        <a:pt x="1159933" y="64885"/>
                        <a:pt x="1160155" y="59355"/>
                        <a:pt x="1162050" y="54302"/>
                      </a:cubicBezTo>
                      <a:cubicBezTo>
                        <a:pt x="1167448" y="39909"/>
                        <a:pt x="1175597" y="43930"/>
                        <a:pt x="1187450" y="32077"/>
                      </a:cubicBezTo>
                      <a:lnTo>
                        <a:pt x="1196975" y="22552"/>
                      </a:lnTo>
                      <a:cubicBezTo>
                        <a:pt x="1198033" y="19377"/>
                        <a:pt x="1199231" y="16245"/>
                        <a:pt x="1200150" y="13027"/>
                      </a:cubicBezTo>
                      <a:cubicBezTo>
                        <a:pt x="1201349" y="8831"/>
                        <a:pt x="1199129" y="1526"/>
                        <a:pt x="1203325" y="327"/>
                      </a:cubicBezTo>
                      <a:cubicBezTo>
                        <a:pt x="1209761" y="-1512"/>
                        <a:pt x="1215917" y="4916"/>
                        <a:pt x="1222375" y="6677"/>
                      </a:cubicBezTo>
                      <a:cubicBezTo>
                        <a:pt x="1227581" y="8097"/>
                        <a:pt x="1233015" y="8543"/>
                        <a:pt x="1238250" y="9852"/>
                      </a:cubicBezTo>
                      <a:cubicBezTo>
                        <a:pt x="1241497" y="10664"/>
                        <a:pt x="1244493" y="12371"/>
                        <a:pt x="1247775" y="13027"/>
                      </a:cubicBezTo>
                      <a:cubicBezTo>
                        <a:pt x="1255113" y="14495"/>
                        <a:pt x="1262618" y="14972"/>
                        <a:pt x="1270000" y="16202"/>
                      </a:cubicBezTo>
                      <a:cubicBezTo>
                        <a:pt x="1282092" y="18217"/>
                        <a:pt x="1287158" y="19698"/>
                        <a:pt x="1298575" y="22552"/>
                      </a:cubicBezTo>
                      <a:cubicBezTo>
                        <a:pt x="1301750" y="24669"/>
                        <a:pt x="1304527" y="27562"/>
                        <a:pt x="1308100" y="28902"/>
                      </a:cubicBezTo>
                      <a:cubicBezTo>
                        <a:pt x="1313153" y="30797"/>
                        <a:pt x="1318769" y="30657"/>
                        <a:pt x="1323975" y="32077"/>
                      </a:cubicBezTo>
                      <a:cubicBezTo>
                        <a:pt x="1330433" y="33838"/>
                        <a:pt x="1336810" y="35941"/>
                        <a:pt x="1343025" y="38427"/>
                      </a:cubicBezTo>
                      <a:cubicBezTo>
                        <a:pt x="1348317" y="40544"/>
                        <a:pt x="1353802" y="42228"/>
                        <a:pt x="1358900" y="44777"/>
                      </a:cubicBezTo>
                      <a:cubicBezTo>
                        <a:pt x="1362313" y="46484"/>
                        <a:pt x="1364918" y="49624"/>
                        <a:pt x="1368425" y="51127"/>
                      </a:cubicBezTo>
                      <a:cubicBezTo>
                        <a:pt x="1372436" y="52846"/>
                        <a:pt x="1376929" y="53103"/>
                        <a:pt x="1381125" y="54302"/>
                      </a:cubicBezTo>
                      <a:cubicBezTo>
                        <a:pt x="1384343" y="55221"/>
                        <a:pt x="1387574" y="56159"/>
                        <a:pt x="1390650" y="57477"/>
                      </a:cubicBezTo>
                      <a:cubicBezTo>
                        <a:pt x="1402858" y="62709"/>
                        <a:pt x="1405686" y="66485"/>
                        <a:pt x="1419225" y="70177"/>
                      </a:cubicBezTo>
                      <a:cubicBezTo>
                        <a:pt x="1425436" y="71871"/>
                        <a:pt x="1431925" y="72294"/>
                        <a:pt x="1438275" y="73352"/>
                      </a:cubicBezTo>
                      <a:cubicBezTo>
                        <a:pt x="1446742" y="78644"/>
                        <a:pt x="1454203" y="86070"/>
                        <a:pt x="1463675" y="89227"/>
                      </a:cubicBezTo>
                      <a:cubicBezTo>
                        <a:pt x="1466850" y="90285"/>
                        <a:pt x="1470207" y="90905"/>
                        <a:pt x="1473200" y="92402"/>
                      </a:cubicBezTo>
                      <a:cubicBezTo>
                        <a:pt x="1476613" y="94109"/>
                        <a:pt x="1479218" y="97249"/>
                        <a:pt x="1482725" y="98752"/>
                      </a:cubicBezTo>
                      <a:cubicBezTo>
                        <a:pt x="1486736" y="100471"/>
                        <a:pt x="1491285" y="100547"/>
                        <a:pt x="1495425" y="101927"/>
                      </a:cubicBezTo>
                      <a:cubicBezTo>
                        <a:pt x="1500832" y="103729"/>
                        <a:pt x="1506092" y="105962"/>
                        <a:pt x="1511300" y="108277"/>
                      </a:cubicBezTo>
                      <a:cubicBezTo>
                        <a:pt x="1515625" y="110199"/>
                        <a:pt x="1519510" y="113130"/>
                        <a:pt x="1524000" y="114627"/>
                      </a:cubicBezTo>
                      <a:cubicBezTo>
                        <a:pt x="1532279" y="117387"/>
                        <a:pt x="1541297" y="117736"/>
                        <a:pt x="1549400" y="120977"/>
                      </a:cubicBezTo>
                      <a:cubicBezTo>
                        <a:pt x="1554692" y="123094"/>
                        <a:pt x="1560067" y="125012"/>
                        <a:pt x="1565275" y="127327"/>
                      </a:cubicBezTo>
                      <a:cubicBezTo>
                        <a:pt x="1569600" y="129249"/>
                        <a:pt x="1573543" y="132015"/>
                        <a:pt x="1577975" y="133677"/>
                      </a:cubicBezTo>
                      <a:cubicBezTo>
                        <a:pt x="1582061" y="135209"/>
                        <a:pt x="1586589" y="135320"/>
                        <a:pt x="1590675" y="136852"/>
                      </a:cubicBezTo>
                      <a:cubicBezTo>
                        <a:pt x="1620721" y="148119"/>
                        <a:pt x="1584460" y="139419"/>
                        <a:pt x="1619250" y="146377"/>
                      </a:cubicBezTo>
                      <a:cubicBezTo>
                        <a:pt x="1640073" y="161994"/>
                        <a:pt x="1623199" y="151058"/>
                        <a:pt x="1647825" y="162252"/>
                      </a:cubicBezTo>
                      <a:cubicBezTo>
                        <a:pt x="1675965" y="175043"/>
                        <a:pt x="1656672" y="169736"/>
                        <a:pt x="1682750" y="174952"/>
                      </a:cubicBezTo>
                      <a:cubicBezTo>
                        <a:pt x="1707474" y="187314"/>
                        <a:pt x="1682602" y="176271"/>
                        <a:pt x="1711325" y="184477"/>
                      </a:cubicBezTo>
                      <a:cubicBezTo>
                        <a:pt x="1720979" y="187235"/>
                        <a:pt x="1730160" y="191567"/>
                        <a:pt x="1739900" y="194002"/>
                      </a:cubicBezTo>
                      <a:lnTo>
                        <a:pt x="1752600" y="197177"/>
                      </a:lnTo>
                      <a:cubicBezTo>
                        <a:pt x="1773140" y="210871"/>
                        <a:pt x="1749583" y="197216"/>
                        <a:pt x="1787525" y="206702"/>
                      </a:cubicBezTo>
                      <a:cubicBezTo>
                        <a:pt x="1792117" y="207850"/>
                        <a:pt x="1795659" y="211807"/>
                        <a:pt x="1800225" y="213052"/>
                      </a:cubicBezTo>
                      <a:cubicBezTo>
                        <a:pt x="1807445" y="215021"/>
                        <a:pt x="1815042" y="215169"/>
                        <a:pt x="1822450" y="216227"/>
                      </a:cubicBezTo>
                      <a:cubicBezTo>
                        <a:pt x="1870718" y="232316"/>
                        <a:pt x="1810144" y="213387"/>
                        <a:pt x="1863725" y="225752"/>
                      </a:cubicBezTo>
                      <a:cubicBezTo>
                        <a:pt x="1870247" y="227257"/>
                        <a:pt x="1876281" y="230479"/>
                        <a:pt x="1882775" y="232102"/>
                      </a:cubicBezTo>
                      <a:cubicBezTo>
                        <a:pt x="1889020" y="233663"/>
                        <a:pt x="1895580" y="233716"/>
                        <a:pt x="1901825" y="235277"/>
                      </a:cubicBezTo>
                      <a:cubicBezTo>
                        <a:pt x="1966277" y="251390"/>
                        <a:pt x="1881835" y="233819"/>
                        <a:pt x="1936750" y="244802"/>
                      </a:cubicBezTo>
                      <a:cubicBezTo>
                        <a:pt x="1940983" y="246919"/>
                        <a:pt x="1944960" y="249655"/>
                        <a:pt x="1949450" y="251152"/>
                      </a:cubicBezTo>
                      <a:cubicBezTo>
                        <a:pt x="1954570" y="252859"/>
                        <a:pt x="1960394" y="252135"/>
                        <a:pt x="1965325" y="254327"/>
                      </a:cubicBezTo>
                      <a:cubicBezTo>
                        <a:pt x="1970161" y="256476"/>
                        <a:pt x="1973292" y="261485"/>
                        <a:pt x="1978025" y="263852"/>
                      </a:cubicBezTo>
                      <a:cubicBezTo>
                        <a:pt x="1984012" y="266845"/>
                        <a:pt x="1991088" y="267209"/>
                        <a:pt x="1997075" y="270202"/>
                      </a:cubicBezTo>
                      <a:cubicBezTo>
                        <a:pt x="2001308" y="272319"/>
                        <a:pt x="2005425" y="274688"/>
                        <a:pt x="2009775" y="276552"/>
                      </a:cubicBezTo>
                      <a:cubicBezTo>
                        <a:pt x="2012851" y="277870"/>
                        <a:pt x="2016374" y="278102"/>
                        <a:pt x="2019300" y="279727"/>
                      </a:cubicBezTo>
                      <a:cubicBezTo>
                        <a:pt x="2027962" y="284539"/>
                        <a:pt x="2041264" y="293137"/>
                        <a:pt x="2047875" y="301952"/>
                      </a:cubicBezTo>
                      <a:cubicBezTo>
                        <a:pt x="2051578" y="306889"/>
                        <a:pt x="2054640" y="312307"/>
                        <a:pt x="2057400" y="317827"/>
                      </a:cubicBezTo>
                      <a:cubicBezTo>
                        <a:pt x="2058897" y="320820"/>
                        <a:pt x="2051564" y="326080"/>
                        <a:pt x="2060575" y="327352"/>
                      </a:cubicBezTo>
                      <a:cubicBezTo>
                        <a:pt x="2069586" y="328624"/>
                        <a:pt x="2100641" y="322598"/>
                        <a:pt x="2111469" y="325457"/>
                      </a:cubicBezTo>
                      <a:cubicBezTo>
                        <a:pt x="2122297" y="328316"/>
                        <a:pt x="2120853" y="339287"/>
                        <a:pt x="2125544" y="344507"/>
                      </a:cubicBezTo>
                      <a:cubicBezTo>
                        <a:pt x="2130236" y="349728"/>
                        <a:pt x="2137201" y="354434"/>
                        <a:pt x="2139618" y="356780"/>
                      </a:cubicBezTo>
                      <a:cubicBezTo>
                        <a:pt x="2142035" y="359126"/>
                        <a:pt x="2141047" y="353432"/>
                        <a:pt x="2140044" y="358581"/>
                      </a:cubicBezTo>
                      <a:cubicBezTo>
                        <a:pt x="2139041" y="363730"/>
                        <a:pt x="2130441" y="380182"/>
                        <a:pt x="2133600" y="387677"/>
                      </a:cubicBezTo>
                      <a:cubicBezTo>
                        <a:pt x="2136759" y="395172"/>
                        <a:pt x="2149528" y="400395"/>
                        <a:pt x="2159000" y="403552"/>
                      </a:cubicBezTo>
                      <a:cubicBezTo>
                        <a:pt x="2177251" y="409636"/>
                        <a:pt x="2159298" y="403922"/>
                        <a:pt x="2181225" y="409902"/>
                      </a:cubicBezTo>
                      <a:cubicBezTo>
                        <a:pt x="2188658" y="411929"/>
                        <a:pt x="2196017" y="414225"/>
                        <a:pt x="2203450" y="416252"/>
                      </a:cubicBezTo>
                      <a:cubicBezTo>
                        <a:pt x="2225377" y="422232"/>
                        <a:pt x="2207424" y="416518"/>
                        <a:pt x="2225675" y="422602"/>
                      </a:cubicBezTo>
                      <a:cubicBezTo>
                        <a:pt x="2228850" y="425777"/>
                        <a:pt x="2231392" y="429747"/>
                        <a:pt x="2235200" y="432127"/>
                      </a:cubicBezTo>
                      <a:cubicBezTo>
                        <a:pt x="2247372" y="439735"/>
                        <a:pt x="2259418" y="439669"/>
                        <a:pt x="2273300" y="441652"/>
                      </a:cubicBezTo>
                      <a:cubicBezTo>
                        <a:pt x="2276475" y="443769"/>
                        <a:pt x="2280441" y="445022"/>
                        <a:pt x="2282825" y="448002"/>
                      </a:cubicBezTo>
                      <a:cubicBezTo>
                        <a:pt x="2284916" y="450615"/>
                        <a:pt x="2284503" y="454534"/>
                        <a:pt x="2286000" y="457527"/>
                      </a:cubicBezTo>
                      <a:cubicBezTo>
                        <a:pt x="2287707" y="460940"/>
                        <a:pt x="2289907" y="464121"/>
                        <a:pt x="2292350" y="467052"/>
                      </a:cubicBezTo>
                      <a:cubicBezTo>
                        <a:pt x="2297949" y="473770"/>
                        <a:pt x="2303769" y="478765"/>
                        <a:pt x="2311400" y="482927"/>
                      </a:cubicBezTo>
                      <a:cubicBezTo>
                        <a:pt x="2319710" y="487460"/>
                        <a:pt x="2327617" y="493331"/>
                        <a:pt x="2336800" y="495627"/>
                      </a:cubicBezTo>
                      <a:lnTo>
                        <a:pt x="2349500" y="498802"/>
                      </a:lnTo>
                      <a:cubicBezTo>
                        <a:pt x="2356427" y="519584"/>
                        <a:pt x="2346806" y="499187"/>
                        <a:pt x="2362200" y="511502"/>
                      </a:cubicBezTo>
                      <a:cubicBezTo>
                        <a:pt x="2382133" y="527448"/>
                        <a:pt x="2352083" y="516910"/>
                        <a:pt x="2381250" y="524202"/>
                      </a:cubicBezTo>
                      <a:cubicBezTo>
                        <a:pt x="2384425" y="526319"/>
                        <a:pt x="2387202" y="529212"/>
                        <a:pt x="2390775" y="530552"/>
                      </a:cubicBezTo>
                      <a:cubicBezTo>
                        <a:pt x="2395828" y="532447"/>
                        <a:pt x="2401382" y="532556"/>
                        <a:pt x="2406650" y="533727"/>
                      </a:cubicBezTo>
                      <a:cubicBezTo>
                        <a:pt x="2433596" y="539715"/>
                        <a:pt x="2403049" y="534573"/>
                        <a:pt x="2441575" y="540077"/>
                      </a:cubicBezTo>
                      <a:cubicBezTo>
                        <a:pt x="2447925" y="542194"/>
                        <a:pt x="2454638" y="543434"/>
                        <a:pt x="2460625" y="546427"/>
                      </a:cubicBezTo>
                      <a:cubicBezTo>
                        <a:pt x="2476318" y="554274"/>
                        <a:pt x="2468835" y="551280"/>
                        <a:pt x="2482850" y="555952"/>
                      </a:cubicBezTo>
                      <a:cubicBezTo>
                        <a:pt x="2486025" y="559127"/>
                        <a:pt x="2488926" y="562602"/>
                        <a:pt x="2492375" y="565477"/>
                      </a:cubicBezTo>
                      <a:cubicBezTo>
                        <a:pt x="2495306" y="567920"/>
                        <a:pt x="2498795" y="569609"/>
                        <a:pt x="2501900" y="571827"/>
                      </a:cubicBezTo>
                      <a:cubicBezTo>
                        <a:pt x="2525048" y="588362"/>
                        <a:pt x="2503635" y="574773"/>
                        <a:pt x="2530475" y="590877"/>
                      </a:cubicBezTo>
                      <a:cubicBezTo>
                        <a:pt x="2543122" y="609848"/>
                        <a:pt x="2529310" y="593353"/>
                        <a:pt x="2546350" y="603577"/>
                      </a:cubicBezTo>
                      <a:cubicBezTo>
                        <a:pt x="2554157" y="608261"/>
                        <a:pt x="2561466" y="613765"/>
                        <a:pt x="2568575" y="619452"/>
                      </a:cubicBezTo>
                      <a:cubicBezTo>
                        <a:pt x="2572081" y="622257"/>
                        <a:pt x="2574446" y="626367"/>
                        <a:pt x="2578100" y="628977"/>
                      </a:cubicBezTo>
                      <a:cubicBezTo>
                        <a:pt x="2581951" y="631728"/>
                        <a:pt x="2586567" y="633210"/>
                        <a:pt x="2590800" y="635327"/>
                      </a:cubicBezTo>
                      <a:cubicBezTo>
                        <a:pt x="2592917" y="638502"/>
                        <a:pt x="2594170" y="642468"/>
                        <a:pt x="2597150" y="644852"/>
                      </a:cubicBezTo>
                      <a:cubicBezTo>
                        <a:pt x="2599763" y="646943"/>
                        <a:pt x="2603682" y="646530"/>
                        <a:pt x="2606675" y="648027"/>
                      </a:cubicBezTo>
                      <a:cubicBezTo>
                        <a:pt x="2610088" y="649734"/>
                        <a:pt x="2612787" y="652670"/>
                        <a:pt x="2616200" y="654377"/>
                      </a:cubicBezTo>
                      <a:cubicBezTo>
                        <a:pt x="2619193" y="655874"/>
                        <a:pt x="2622732" y="656055"/>
                        <a:pt x="2625725" y="657552"/>
                      </a:cubicBezTo>
                      <a:cubicBezTo>
                        <a:pt x="2629123" y="659251"/>
                        <a:pt x="2646799" y="672133"/>
                        <a:pt x="2647950" y="673427"/>
                      </a:cubicBezTo>
                      <a:cubicBezTo>
                        <a:pt x="2659368" y="686272"/>
                        <a:pt x="2657473" y="692929"/>
                        <a:pt x="2670175" y="702002"/>
                      </a:cubicBezTo>
                      <a:cubicBezTo>
                        <a:pt x="2687780" y="714577"/>
                        <a:pt x="2678896" y="701198"/>
                        <a:pt x="2695575" y="717877"/>
                      </a:cubicBezTo>
                      <a:cubicBezTo>
                        <a:pt x="2715912" y="738214"/>
                        <a:pt x="2699107" y="730696"/>
                        <a:pt x="2717800" y="736927"/>
                      </a:cubicBezTo>
                      <a:cubicBezTo>
                        <a:pt x="2724044" y="746293"/>
                        <a:pt x="2724508" y="748337"/>
                        <a:pt x="2733675" y="755977"/>
                      </a:cubicBezTo>
                      <a:cubicBezTo>
                        <a:pt x="2736606" y="758420"/>
                        <a:pt x="2740025" y="760210"/>
                        <a:pt x="2743200" y="762327"/>
                      </a:cubicBezTo>
                      <a:cubicBezTo>
                        <a:pt x="2745317" y="765502"/>
                        <a:pt x="2748210" y="768279"/>
                        <a:pt x="2749550" y="771852"/>
                      </a:cubicBezTo>
                      <a:cubicBezTo>
                        <a:pt x="2751445" y="776905"/>
                        <a:pt x="2752725" y="782331"/>
                        <a:pt x="2752725" y="787727"/>
                      </a:cubicBezTo>
                      <a:cubicBezTo>
                        <a:pt x="2752725" y="827898"/>
                        <a:pt x="2752602" y="823022"/>
                        <a:pt x="2743200" y="851227"/>
                      </a:cubicBezTo>
                      <a:lnTo>
                        <a:pt x="2740025" y="860752"/>
                      </a:lnTo>
                      <a:cubicBezTo>
                        <a:pt x="2738967" y="863927"/>
                        <a:pt x="2739635" y="868421"/>
                        <a:pt x="2736850" y="870277"/>
                      </a:cubicBezTo>
                      <a:cubicBezTo>
                        <a:pt x="2723307" y="879305"/>
                        <a:pt x="2718768" y="883469"/>
                        <a:pt x="2705100" y="889327"/>
                      </a:cubicBezTo>
                      <a:cubicBezTo>
                        <a:pt x="2702024" y="890645"/>
                        <a:pt x="2698750" y="891444"/>
                        <a:pt x="2695575" y="892502"/>
                      </a:cubicBezTo>
                      <a:cubicBezTo>
                        <a:pt x="2687763" y="900314"/>
                        <a:pt x="2683021" y="906717"/>
                        <a:pt x="2673350" y="911552"/>
                      </a:cubicBezTo>
                      <a:cubicBezTo>
                        <a:pt x="2670357" y="913049"/>
                        <a:pt x="2667000" y="913669"/>
                        <a:pt x="2663825" y="914727"/>
                      </a:cubicBezTo>
                      <a:cubicBezTo>
                        <a:pt x="2660650" y="913669"/>
                        <a:pt x="2657647" y="911552"/>
                        <a:pt x="2654300" y="911552"/>
                      </a:cubicBezTo>
                      <a:cubicBezTo>
                        <a:pt x="2646816" y="911552"/>
                        <a:pt x="2639243" y="912577"/>
                        <a:pt x="2632075" y="914727"/>
                      </a:cubicBezTo>
                      <a:cubicBezTo>
                        <a:pt x="2628420" y="915823"/>
                        <a:pt x="2625603" y="918787"/>
                        <a:pt x="2622550" y="921077"/>
                      </a:cubicBezTo>
                      <a:cubicBezTo>
                        <a:pt x="2617129" y="925143"/>
                        <a:pt x="2611467" y="928985"/>
                        <a:pt x="2606675" y="933777"/>
                      </a:cubicBezTo>
                      <a:cubicBezTo>
                        <a:pt x="2603977" y="936475"/>
                        <a:pt x="2603738" y="941595"/>
                        <a:pt x="2600325" y="943302"/>
                      </a:cubicBezTo>
                      <a:cubicBezTo>
                        <a:pt x="2594567" y="946181"/>
                        <a:pt x="2587559" y="945080"/>
                        <a:pt x="2581275" y="946477"/>
                      </a:cubicBezTo>
                      <a:cubicBezTo>
                        <a:pt x="2570965" y="948768"/>
                        <a:pt x="2569503" y="951522"/>
                        <a:pt x="2559050" y="956002"/>
                      </a:cubicBezTo>
                      <a:cubicBezTo>
                        <a:pt x="2555974" y="957320"/>
                        <a:pt x="2552700" y="958119"/>
                        <a:pt x="2549525" y="959177"/>
                      </a:cubicBezTo>
                      <a:cubicBezTo>
                        <a:pt x="2547408" y="964469"/>
                        <a:pt x="2546595" y="970493"/>
                        <a:pt x="2543175" y="975052"/>
                      </a:cubicBezTo>
                      <a:cubicBezTo>
                        <a:pt x="2540000" y="979285"/>
                        <a:pt x="2534493" y="981133"/>
                        <a:pt x="2530475" y="984577"/>
                      </a:cubicBezTo>
                      <a:cubicBezTo>
                        <a:pt x="2527066" y="987499"/>
                        <a:pt x="2524125" y="990927"/>
                        <a:pt x="2520950" y="994102"/>
                      </a:cubicBezTo>
                      <a:cubicBezTo>
                        <a:pt x="2519892" y="997277"/>
                        <a:pt x="2520142" y="1001260"/>
                        <a:pt x="2517775" y="1003627"/>
                      </a:cubicBezTo>
                      <a:cubicBezTo>
                        <a:pt x="2515408" y="1005994"/>
                        <a:pt x="2511156" y="1005142"/>
                        <a:pt x="2508250" y="1006802"/>
                      </a:cubicBezTo>
                      <a:cubicBezTo>
                        <a:pt x="2503656" y="1009427"/>
                        <a:pt x="2499292" y="1012585"/>
                        <a:pt x="2495550" y="1016327"/>
                      </a:cubicBezTo>
                      <a:cubicBezTo>
                        <a:pt x="2471921" y="1039956"/>
                        <a:pt x="2498948" y="1020412"/>
                        <a:pt x="2476500" y="1035377"/>
                      </a:cubicBezTo>
                      <a:cubicBezTo>
                        <a:pt x="2461638" y="1057670"/>
                        <a:pt x="2480163" y="1035238"/>
                        <a:pt x="2435225" y="1048077"/>
                      </a:cubicBezTo>
                      <a:cubicBezTo>
                        <a:pt x="2429138" y="1049816"/>
                        <a:pt x="2422976" y="1062776"/>
                        <a:pt x="2419350" y="1067127"/>
                      </a:cubicBezTo>
                      <a:cubicBezTo>
                        <a:pt x="2416475" y="1070576"/>
                        <a:pt x="2412700" y="1073203"/>
                        <a:pt x="2409825" y="1076652"/>
                      </a:cubicBezTo>
                      <a:cubicBezTo>
                        <a:pt x="2399516" y="1089023"/>
                        <a:pt x="2406214" y="1088157"/>
                        <a:pt x="2390775" y="1102052"/>
                      </a:cubicBezTo>
                      <a:cubicBezTo>
                        <a:pt x="2376236" y="1115137"/>
                        <a:pt x="2374474" y="1114065"/>
                        <a:pt x="2359025" y="1117927"/>
                      </a:cubicBezTo>
                      <a:cubicBezTo>
                        <a:pt x="2352675" y="1124277"/>
                        <a:pt x="2348313" y="1133642"/>
                        <a:pt x="2339975" y="1136977"/>
                      </a:cubicBezTo>
                      <a:cubicBezTo>
                        <a:pt x="2312608" y="1147924"/>
                        <a:pt x="2335326" y="1139666"/>
                        <a:pt x="2311400" y="1146502"/>
                      </a:cubicBezTo>
                      <a:cubicBezTo>
                        <a:pt x="2293229" y="1151694"/>
                        <a:pt x="2306078" y="1150803"/>
                        <a:pt x="2276475" y="1156027"/>
                      </a:cubicBezTo>
                      <a:cubicBezTo>
                        <a:pt x="2267037" y="1157692"/>
                        <a:pt x="2257425" y="1158144"/>
                        <a:pt x="2247900" y="1159202"/>
                      </a:cubicBezTo>
                      <a:cubicBezTo>
                        <a:pt x="2241550" y="1161319"/>
                        <a:pt x="2235414" y="1164239"/>
                        <a:pt x="2228850" y="1165552"/>
                      </a:cubicBezTo>
                      <a:cubicBezTo>
                        <a:pt x="2223558" y="1166610"/>
                        <a:pt x="2218144" y="1167176"/>
                        <a:pt x="2212975" y="1168727"/>
                      </a:cubicBezTo>
                      <a:cubicBezTo>
                        <a:pt x="2207516" y="1170365"/>
                        <a:pt x="2202456" y="1173129"/>
                        <a:pt x="2197100" y="1175077"/>
                      </a:cubicBezTo>
                      <a:cubicBezTo>
                        <a:pt x="2190810" y="1177364"/>
                        <a:pt x="2184144" y="1178657"/>
                        <a:pt x="2178050" y="1181427"/>
                      </a:cubicBezTo>
                      <a:cubicBezTo>
                        <a:pt x="2136811" y="1200172"/>
                        <a:pt x="2180228" y="1184934"/>
                        <a:pt x="2152650" y="1194127"/>
                      </a:cubicBezTo>
                      <a:cubicBezTo>
                        <a:pt x="2134595" y="1207668"/>
                        <a:pt x="2144970" y="1201979"/>
                        <a:pt x="2120900" y="1210002"/>
                      </a:cubicBezTo>
                      <a:lnTo>
                        <a:pt x="2111375" y="1213177"/>
                      </a:lnTo>
                      <a:cubicBezTo>
                        <a:pt x="2104996" y="1232314"/>
                        <a:pt x="2113608" y="1213962"/>
                        <a:pt x="2095500" y="1229052"/>
                      </a:cubicBezTo>
                      <a:cubicBezTo>
                        <a:pt x="2076352" y="1245009"/>
                        <a:pt x="2102367" y="1234171"/>
                        <a:pt x="2079625" y="1241752"/>
                      </a:cubicBezTo>
                      <a:cubicBezTo>
                        <a:pt x="2076450" y="1244927"/>
                        <a:pt x="2074025" y="1249096"/>
                        <a:pt x="2070100" y="1251277"/>
                      </a:cubicBezTo>
                      <a:cubicBezTo>
                        <a:pt x="2064249" y="1254528"/>
                        <a:pt x="2057400" y="1255510"/>
                        <a:pt x="2051050" y="1257627"/>
                      </a:cubicBezTo>
                      <a:lnTo>
                        <a:pt x="2003425" y="1273502"/>
                      </a:lnTo>
                      <a:cubicBezTo>
                        <a:pt x="1995181" y="1276250"/>
                        <a:pt x="1985618" y="1279231"/>
                        <a:pt x="1978025" y="1283027"/>
                      </a:cubicBezTo>
                      <a:cubicBezTo>
                        <a:pt x="1974612" y="1284734"/>
                        <a:pt x="1972139" y="1288228"/>
                        <a:pt x="1968500" y="1289377"/>
                      </a:cubicBezTo>
                      <a:cubicBezTo>
                        <a:pt x="1951856" y="1294633"/>
                        <a:pt x="1917700" y="1302077"/>
                        <a:pt x="1917700" y="1302077"/>
                      </a:cubicBezTo>
                      <a:cubicBezTo>
                        <a:pt x="1911350" y="1306310"/>
                        <a:pt x="1904046" y="1309381"/>
                        <a:pt x="1898650" y="1314777"/>
                      </a:cubicBezTo>
                      <a:cubicBezTo>
                        <a:pt x="1895475" y="1317952"/>
                        <a:pt x="1892717" y="1321608"/>
                        <a:pt x="1889125" y="1324302"/>
                      </a:cubicBezTo>
                      <a:cubicBezTo>
                        <a:pt x="1884188" y="1328005"/>
                        <a:pt x="1878483" y="1330556"/>
                        <a:pt x="1873250" y="1333827"/>
                      </a:cubicBezTo>
                      <a:cubicBezTo>
                        <a:pt x="1870014" y="1335849"/>
                        <a:pt x="1866900" y="1338060"/>
                        <a:pt x="1863725" y="1340177"/>
                      </a:cubicBezTo>
                      <a:cubicBezTo>
                        <a:pt x="1856915" y="1350392"/>
                        <a:pt x="1856396" y="1350317"/>
                        <a:pt x="1851025" y="1362402"/>
                      </a:cubicBezTo>
                      <a:cubicBezTo>
                        <a:pt x="1848710" y="1367610"/>
                        <a:pt x="1846676" y="1372941"/>
                        <a:pt x="1844675" y="1378277"/>
                      </a:cubicBezTo>
                      <a:cubicBezTo>
                        <a:pt x="1843500" y="1381411"/>
                        <a:pt x="1843591" y="1385189"/>
                        <a:pt x="1841500" y="1387802"/>
                      </a:cubicBezTo>
                      <a:cubicBezTo>
                        <a:pt x="1839116" y="1390782"/>
                        <a:pt x="1835150" y="1392035"/>
                        <a:pt x="1831975" y="1394152"/>
                      </a:cubicBezTo>
                      <a:cubicBezTo>
                        <a:pt x="1826395" y="1410891"/>
                        <a:pt x="1832488" y="1397347"/>
                        <a:pt x="1819275" y="1413202"/>
                      </a:cubicBezTo>
                      <a:cubicBezTo>
                        <a:pt x="1816832" y="1416133"/>
                        <a:pt x="1815797" y="1420214"/>
                        <a:pt x="1812925" y="1422727"/>
                      </a:cubicBezTo>
                      <a:cubicBezTo>
                        <a:pt x="1807182" y="1427753"/>
                        <a:pt x="1793875" y="1435427"/>
                        <a:pt x="1793875" y="1435427"/>
                      </a:cubicBezTo>
                      <a:cubicBezTo>
                        <a:pt x="1791758" y="1438602"/>
                        <a:pt x="1789968" y="1442021"/>
                        <a:pt x="1787525" y="1444952"/>
                      </a:cubicBezTo>
                      <a:cubicBezTo>
                        <a:pt x="1784650" y="1448401"/>
                        <a:pt x="1780610" y="1450823"/>
                        <a:pt x="1778000" y="1454477"/>
                      </a:cubicBezTo>
                      <a:cubicBezTo>
                        <a:pt x="1775249" y="1458328"/>
                        <a:pt x="1774085" y="1463118"/>
                        <a:pt x="1771650" y="1467177"/>
                      </a:cubicBezTo>
                      <a:cubicBezTo>
                        <a:pt x="1767723" y="1473721"/>
                        <a:pt x="1763183" y="1479877"/>
                        <a:pt x="1758950" y="1486227"/>
                      </a:cubicBezTo>
                      <a:cubicBezTo>
                        <a:pt x="1756833" y="1489402"/>
                        <a:pt x="1755298" y="1493054"/>
                        <a:pt x="1752600" y="1495752"/>
                      </a:cubicBezTo>
                      <a:cubicBezTo>
                        <a:pt x="1746250" y="1502102"/>
                        <a:pt x="1742356" y="1513041"/>
                        <a:pt x="1733550" y="1514802"/>
                      </a:cubicBezTo>
                      <a:cubicBezTo>
                        <a:pt x="1684994" y="1524513"/>
                        <a:pt x="1761473" y="1509619"/>
                        <a:pt x="1692275" y="1521152"/>
                      </a:cubicBezTo>
                      <a:cubicBezTo>
                        <a:pt x="1687971" y="1521869"/>
                        <a:pt x="1683909" y="1523817"/>
                        <a:pt x="1679575" y="1524327"/>
                      </a:cubicBezTo>
                      <a:cubicBezTo>
                        <a:pt x="1665871" y="1525939"/>
                        <a:pt x="1652058" y="1526444"/>
                        <a:pt x="1638300" y="1527502"/>
                      </a:cubicBezTo>
                      <a:cubicBezTo>
                        <a:pt x="1633008" y="1528560"/>
                        <a:pt x="1627252" y="1528264"/>
                        <a:pt x="1622425" y="1530677"/>
                      </a:cubicBezTo>
                      <a:cubicBezTo>
                        <a:pt x="1618409" y="1532685"/>
                        <a:pt x="1616636" y="1537711"/>
                        <a:pt x="1612900" y="1540202"/>
                      </a:cubicBezTo>
                      <a:cubicBezTo>
                        <a:pt x="1610115" y="1542058"/>
                        <a:pt x="1606550" y="1542319"/>
                        <a:pt x="1603375" y="1543377"/>
                      </a:cubicBezTo>
                      <a:cubicBezTo>
                        <a:pt x="1600200" y="1546552"/>
                        <a:pt x="1597586" y="1550411"/>
                        <a:pt x="1593850" y="1552902"/>
                      </a:cubicBezTo>
                      <a:cubicBezTo>
                        <a:pt x="1591065" y="1554758"/>
                        <a:pt x="1587318" y="1554580"/>
                        <a:pt x="1584325" y="1556077"/>
                      </a:cubicBezTo>
                      <a:cubicBezTo>
                        <a:pt x="1580912" y="1557784"/>
                        <a:pt x="1578213" y="1560720"/>
                        <a:pt x="1574800" y="1562427"/>
                      </a:cubicBezTo>
                      <a:cubicBezTo>
                        <a:pt x="1571807" y="1563924"/>
                        <a:pt x="1568268" y="1564105"/>
                        <a:pt x="1565275" y="1565602"/>
                      </a:cubicBezTo>
                      <a:cubicBezTo>
                        <a:pt x="1561862" y="1567309"/>
                        <a:pt x="1558681" y="1569509"/>
                        <a:pt x="1555750" y="1571952"/>
                      </a:cubicBezTo>
                      <a:cubicBezTo>
                        <a:pt x="1552301" y="1574827"/>
                        <a:pt x="1550150" y="1579296"/>
                        <a:pt x="1546225" y="1581477"/>
                      </a:cubicBezTo>
                      <a:cubicBezTo>
                        <a:pt x="1538236" y="1585915"/>
                        <a:pt x="1523759" y="1588349"/>
                        <a:pt x="1514475" y="1591002"/>
                      </a:cubicBezTo>
                      <a:cubicBezTo>
                        <a:pt x="1511257" y="1591921"/>
                        <a:pt x="1507943" y="1592680"/>
                        <a:pt x="1504950" y="1594177"/>
                      </a:cubicBezTo>
                      <a:cubicBezTo>
                        <a:pt x="1499430" y="1596937"/>
                        <a:pt x="1494595" y="1600942"/>
                        <a:pt x="1489075" y="1603702"/>
                      </a:cubicBezTo>
                      <a:cubicBezTo>
                        <a:pt x="1486082" y="1605199"/>
                        <a:pt x="1482543" y="1605380"/>
                        <a:pt x="1479550" y="1606877"/>
                      </a:cubicBezTo>
                      <a:cubicBezTo>
                        <a:pt x="1476137" y="1608584"/>
                        <a:pt x="1473598" y="1611887"/>
                        <a:pt x="1470025" y="1613227"/>
                      </a:cubicBezTo>
                      <a:cubicBezTo>
                        <a:pt x="1464972" y="1615122"/>
                        <a:pt x="1459442" y="1615344"/>
                        <a:pt x="1454150" y="1616402"/>
                      </a:cubicBezTo>
                      <a:cubicBezTo>
                        <a:pt x="1432315" y="1630958"/>
                        <a:pt x="1442340" y="1626689"/>
                        <a:pt x="1425575" y="1632277"/>
                      </a:cubicBezTo>
                      <a:cubicBezTo>
                        <a:pt x="1422400" y="1635452"/>
                        <a:pt x="1419786" y="1639311"/>
                        <a:pt x="1416050" y="1641802"/>
                      </a:cubicBezTo>
                      <a:cubicBezTo>
                        <a:pt x="1413265" y="1643658"/>
                        <a:pt x="1408892" y="1642610"/>
                        <a:pt x="1406525" y="1644977"/>
                      </a:cubicBezTo>
                      <a:cubicBezTo>
                        <a:pt x="1404158" y="1647344"/>
                        <a:pt x="1404408" y="1651327"/>
                        <a:pt x="1403350" y="1654502"/>
                      </a:cubicBezTo>
                      <a:cubicBezTo>
                        <a:pt x="1404408" y="1662969"/>
                        <a:pt x="1404999" y="1671507"/>
                        <a:pt x="1406525" y="1679902"/>
                      </a:cubicBezTo>
                      <a:cubicBezTo>
                        <a:pt x="1407124" y="1683195"/>
                        <a:pt x="1409700" y="1686080"/>
                        <a:pt x="1409700" y="1689427"/>
                      </a:cubicBezTo>
                      <a:cubicBezTo>
                        <a:pt x="1409700" y="1693505"/>
                        <a:pt x="1411223" y="1734006"/>
                        <a:pt x="1403350" y="1749752"/>
                      </a:cubicBezTo>
                      <a:cubicBezTo>
                        <a:pt x="1396153" y="1764145"/>
                        <a:pt x="1398905" y="1755467"/>
                        <a:pt x="1387475" y="1765627"/>
                      </a:cubicBezTo>
                      <a:cubicBezTo>
                        <a:pt x="1380763" y="1771593"/>
                        <a:pt x="1373406" y="1777205"/>
                        <a:pt x="1368425" y="1784677"/>
                      </a:cubicBezTo>
                      <a:cubicBezTo>
                        <a:pt x="1352790" y="1808130"/>
                        <a:pt x="1360304" y="1797622"/>
                        <a:pt x="1346200" y="1816427"/>
                      </a:cubicBezTo>
                      <a:cubicBezTo>
                        <a:pt x="1345142" y="1821719"/>
                        <a:pt x="1345922" y="1827749"/>
                        <a:pt x="1343025" y="1832302"/>
                      </a:cubicBezTo>
                      <a:cubicBezTo>
                        <a:pt x="1338204" y="1839878"/>
                        <a:pt x="1330325" y="1845002"/>
                        <a:pt x="1323975" y="1851352"/>
                      </a:cubicBezTo>
                      <a:cubicBezTo>
                        <a:pt x="1320800" y="1854527"/>
                        <a:pt x="1316458" y="1856861"/>
                        <a:pt x="1314450" y="1860877"/>
                      </a:cubicBezTo>
                      <a:cubicBezTo>
                        <a:pt x="1312333" y="1865110"/>
                        <a:pt x="1311447" y="1870230"/>
                        <a:pt x="1308100" y="1873577"/>
                      </a:cubicBezTo>
                      <a:cubicBezTo>
                        <a:pt x="1304753" y="1876924"/>
                        <a:pt x="1299251" y="1877176"/>
                        <a:pt x="1295400" y="1879927"/>
                      </a:cubicBezTo>
                      <a:cubicBezTo>
                        <a:pt x="1274590" y="1894791"/>
                        <a:pt x="1296782" y="1885816"/>
                        <a:pt x="1276350" y="1892627"/>
                      </a:cubicBezTo>
                      <a:cubicBezTo>
                        <a:pt x="1275292" y="1895802"/>
                        <a:pt x="1275318" y="1899581"/>
                        <a:pt x="1273175" y="1902152"/>
                      </a:cubicBezTo>
                      <a:cubicBezTo>
                        <a:pt x="1272573" y="1902875"/>
                        <a:pt x="1253953" y="1916740"/>
                        <a:pt x="1250950" y="1918027"/>
                      </a:cubicBezTo>
                      <a:cubicBezTo>
                        <a:pt x="1246939" y="1919746"/>
                        <a:pt x="1242483" y="1920144"/>
                        <a:pt x="1238250" y="1921202"/>
                      </a:cubicBezTo>
                      <a:cubicBezTo>
                        <a:pt x="1236133" y="1924377"/>
                        <a:pt x="1233607" y="1927314"/>
                        <a:pt x="1231900" y="1930727"/>
                      </a:cubicBezTo>
                      <a:cubicBezTo>
                        <a:pt x="1230403" y="1933720"/>
                        <a:pt x="1231092" y="1937885"/>
                        <a:pt x="1228725" y="1940252"/>
                      </a:cubicBezTo>
                      <a:cubicBezTo>
                        <a:pt x="1223329" y="1945648"/>
                        <a:pt x="1215780" y="1948373"/>
                        <a:pt x="1209675" y="1952952"/>
                      </a:cubicBezTo>
                      <a:cubicBezTo>
                        <a:pt x="1205442" y="1956127"/>
                        <a:pt x="1200993" y="1959033"/>
                        <a:pt x="1196975" y="1962477"/>
                      </a:cubicBezTo>
                      <a:cubicBezTo>
                        <a:pt x="1193566" y="1965399"/>
                        <a:pt x="1191553" y="1970178"/>
                        <a:pt x="1187450" y="1972002"/>
                      </a:cubicBezTo>
                      <a:cubicBezTo>
                        <a:pt x="1185363" y="1972929"/>
                        <a:pt x="1146472" y="1978310"/>
                        <a:pt x="1146175" y="1978352"/>
                      </a:cubicBezTo>
                      <a:cubicBezTo>
                        <a:pt x="1122005" y="1986409"/>
                        <a:pt x="1133689" y="1983389"/>
                        <a:pt x="1111250" y="1987877"/>
                      </a:cubicBezTo>
                      <a:cubicBezTo>
                        <a:pt x="1104900" y="1985760"/>
                        <a:pt x="1098722" y="1983032"/>
                        <a:pt x="1092200" y="1981527"/>
                      </a:cubicBezTo>
                      <a:cubicBezTo>
                        <a:pt x="1084908" y="1979844"/>
                        <a:pt x="1077143" y="1980502"/>
                        <a:pt x="1069975" y="1978352"/>
                      </a:cubicBezTo>
                      <a:cubicBezTo>
                        <a:pt x="1066320" y="1977256"/>
                        <a:pt x="1063763" y="1973895"/>
                        <a:pt x="1060450" y="1972002"/>
                      </a:cubicBezTo>
                      <a:cubicBezTo>
                        <a:pt x="1056341" y="1969654"/>
                        <a:pt x="1051983" y="1967769"/>
                        <a:pt x="1047750" y="1965652"/>
                      </a:cubicBezTo>
                      <a:cubicBezTo>
                        <a:pt x="1039283" y="1966710"/>
                        <a:pt x="1027243" y="1961837"/>
                        <a:pt x="1022350" y="1968827"/>
                      </a:cubicBezTo>
                      <a:cubicBezTo>
                        <a:pt x="1016854" y="1976678"/>
                        <a:pt x="1025525" y="1987818"/>
                        <a:pt x="1025525" y="1997402"/>
                      </a:cubicBezTo>
                      <a:cubicBezTo>
                        <a:pt x="1025525" y="2001385"/>
                        <a:pt x="1019940" y="2032875"/>
                        <a:pt x="1016000" y="2035502"/>
                      </a:cubicBezTo>
                      <a:lnTo>
                        <a:pt x="1006475" y="2041852"/>
                      </a:lnTo>
                      <a:cubicBezTo>
                        <a:pt x="991171" y="2031649"/>
                        <a:pt x="1001427" y="2036605"/>
                        <a:pt x="977900" y="2032327"/>
                      </a:cubicBezTo>
                      <a:cubicBezTo>
                        <a:pt x="972591" y="2031362"/>
                        <a:pt x="967260" y="2030461"/>
                        <a:pt x="962025" y="2029152"/>
                      </a:cubicBezTo>
                      <a:cubicBezTo>
                        <a:pt x="958778" y="2028340"/>
                        <a:pt x="955842" y="2026163"/>
                        <a:pt x="952500" y="2025977"/>
                      </a:cubicBezTo>
                      <a:cubicBezTo>
                        <a:pt x="917613" y="2024039"/>
                        <a:pt x="882650" y="2023860"/>
                        <a:pt x="847725" y="2022802"/>
                      </a:cubicBezTo>
                      <a:cubicBezTo>
                        <a:pt x="840757" y="2018157"/>
                        <a:pt x="871538" y="2051906"/>
                        <a:pt x="869950" y="2057727"/>
                      </a:cubicBezTo>
                      <a:cubicBezTo>
                        <a:pt x="868363" y="2063548"/>
                        <a:pt x="843492" y="2058785"/>
                        <a:pt x="838200" y="2057727"/>
                      </a:cubicBezTo>
                      <a:cubicBezTo>
                        <a:pt x="805362" y="2038024"/>
                        <a:pt x="803804" y="2045556"/>
                        <a:pt x="790575" y="2045027"/>
                      </a:cubicBezTo>
                      <a:cubicBezTo>
                        <a:pt x="777346" y="2044498"/>
                        <a:pt x="768350" y="2054552"/>
                        <a:pt x="758825" y="2054552"/>
                      </a:cubicBezTo>
                      <a:cubicBezTo>
                        <a:pt x="749300" y="2054552"/>
                        <a:pt x="778161" y="2067395"/>
                        <a:pt x="733425" y="2045027"/>
                      </a:cubicBezTo>
                      <a:cubicBezTo>
                        <a:pt x="718711" y="2047291"/>
                        <a:pt x="703792" y="2037090"/>
                        <a:pt x="692150" y="2038677"/>
                      </a:cubicBezTo>
                      <a:cubicBezTo>
                        <a:pt x="680508" y="2040264"/>
                        <a:pt x="666750" y="2050319"/>
                        <a:pt x="663575" y="2054552"/>
                      </a:cubicBezTo>
                      <a:cubicBezTo>
                        <a:pt x="662517" y="2057727"/>
                        <a:pt x="627063" y="2046615"/>
                        <a:pt x="612775" y="2041852"/>
                      </a:cubicBezTo>
                      <a:cubicBezTo>
                        <a:pt x="598487" y="2037089"/>
                        <a:pt x="588962" y="2028094"/>
                        <a:pt x="577850" y="2025977"/>
                      </a:cubicBezTo>
                      <a:cubicBezTo>
                        <a:pt x="566738" y="2023860"/>
                        <a:pt x="556154" y="2029152"/>
                        <a:pt x="546100" y="2029152"/>
                      </a:cubicBezTo>
                      <a:cubicBezTo>
                        <a:pt x="536046" y="2029152"/>
                        <a:pt x="524404" y="2029681"/>
                        <a:pt x="517525" y="2025977"/>
                      </a:cubicBezTo>
                      <a:cubicBezTo>
                        <a:pt x="510646" y="2022273"/>
                        <a:pt x="511175" y="2009573"/>
                        <a:pt x="504825" y="2006927"/>
                      </a:cubicBezTo>
                      <a:cubicBezTo>
                        <a:pt x="498475" y="2004281"/>
                        <a:pt x="490537" y="2011160"/>
                        <a:pt x="479425" y="2010102"/>
                      </a:cubicBezTo>
                      <a:cubicBezTo>
                        <a:pt x="468313" y="2009044"/>
                        <a:pt x="446617" y="2001106"/>
                        <a:pt x="438150" y="2000577"/>
                      </a:cubicBezTo>
                      <a:cubicBezTo>
                        <a:pt x="429683" y="2000048"/>
                        <a:pt x="434975" y="2006398"/>
                        <a:pt x="428625" y="2006927"/>
                      </a:cubicBezTo>
                      <a:cubicBezTo>
                        <a:pt x="422275" y="2007456"/>
                        <a:pt x="406929" y="2002165"/>
                        <a:pt x="400050" y="2003752"/>
                      </a:cubicBezTo>
                      <a:cubicBezTo>
                        <a:pt x="393171" y="2005339"/>
                        <a:pt x="392642" y="2017510"/>
                        <a:pt x="387350" y="2016452"/>
                      </a:cubicBezTo>
                      <a:cubicBezTo>
                        <a:pt x="384175" y="2014335"/>
                        <a:pt x="364596" y="1991581"/>
                        <a:pt x="355600" y="1984702"/>
                      </a:cubicBezTo>
                      <a:cubicBezTo>
                        <a:pt x="346604" y="1977823"/>
                        <a:pt x="341312" y="1978881"/>
                        <a:pt x="333375" y="1975177"/>
                      </a:cubicBezTo>
                      <a:cubicBezTo>
                        <a:pt x="325438" y="1971473"/>
                        <a:pt x="311150" y="1963535"/>
                        <a:pt x="307975" y="1962477"/>
                      </a:cubicBezTo>
                      <a:cubicBezTo>
                        <a:pt x="305858" y="1959302"/>
                        <a:pt x="292629" y="1952423"/>
                        <a:pt x="288925" y="1943427"/>
                      </a:cubicBezTo>
                      <a:cubicBezTo>
                        <a:pt x="285221" y="1934431"/>
                        <a:pt x="291571" y="1921202"/>
                        <a:pt x="285750" y="1908502"/>
                      </a:cubicBezTo>
                      <a:cubicBezTo>
                        <a:pt x="279929" y="1895802"/>
                        <a:pt x="262996" y="1878339"/>
                        <a:pt x="254000" y="1867227"/>
                      </a:cubicBezTo>
                      <a:cubicBezTo>
                        <a:pt x="245004" y="1856115"/>
                        <a:pt x="239713" y="1849235"/>
                        <a:pt x="231775" y="1841827"/>
                      </a:cubicBezTo>
                      <a:cubicBezTo>
                        <a:pt x="223838" y="1834419"/>
                        <a:pt x="211137" y="1827010"/>
                        <a:pt x="206375" y="1822777"/>
                      </a:cubicBezTo>
                      <a:cubicBezTo>
                        <a:pt x="201613" y="1818544"/>
                        <a:pt x="207433" y="1822777"/>
                        <a:pt x="203200" y="1816427"/>
                      </a:cubicBezTo>
                      <a:cubicBezTo>
                        <a:pt x="198967" y="1810077"/>
                        <a:pt x="188912" y="1792614"/>
                        <a:pt x="180975" y="1784677"/>
                      </a:cubicBezTo>
                      <a:cubicBezTo>
                        <a:pt x="173038" y="1776740"/>
                        <a:pt x="165629" y="1777798"/>
                        <a:pt x="155575" y="1768802"/>
                      </a:cubicBezTo>
                      <a:cubicBezTo>
                        <a:pt x="145521" y="1759806"/>
                        <a:pt x="128588" y="1739698"/>
                        <a:pt x="120650" y="1730702"/>
                      </a:cubicBezTo>
                      <a:cubicBezTo>
                        <a:pt x="112713" y="1721706"/>
                        <a:pt x="97367" y="1713769"/>
                        <a:pt x="107950" y="1714827"/>
                      </a:cubicBezTo>
                      <a:cubicBezTo>
                        <a:pt x="68856" y="1691370"/>
                        <a:pt x="70908" y="1688898"/>
                        <a:pt x="60325" y="1679902"/>
                      </a:cubicBezTo>
                      <a:cubicBezTo>
                        <a:pt x="49742" y="1670906"/>
                        <a:pt x="47096" y="1668260"/>
                        <a:pt x="44450" y="1660852"/>
                      </a:cubicBezTo>
                      <a:cubicBezTo>
                        <a:pt x="41804" y="1653444"/>
                        <a:pt x="51329" y="1641273"/>
                        <a:pt x="44450" y="1635452"/>
                      </a:cubicBezTo>
                      <a:cubicBezTo>
                        <a:pt x="37571" y="1629631"/>
                        <a:pt x="21564" y="1629605"/>
                        <a:pt x="3175" y="1625927"/>
                      </a:cubicBezTo>
                      <a:cubicBezTo>
                        <a:pt x="23576" y="1613686"/>
                        <a:pt x="-7096" y="1591499"/>
                        <a:pt x="12700" y="1578302"/>
                      </a:cubicBezTo>
                      <a:cubicBezTo>
                        <a:pt x="2470" y="1568072"/>
                        <a:pt x="24342" y="1564543"/>
                        <a:pt x="25400" y="1559252"/>
                      </a:cubicBezTo>
                      <a:cubicBezTo>
                        <a:pt x="26458" y="1553961"/>
                        <a:pt x="21398" y="1550661"/>
                        <a:pt x="19050" y="1546552"/>
                      </a:cubicBezTo>
                      <a:cubicBezTo>
                        <a:pt x="17157" y="1543239"/>
                        <a:pt x="14817" y="1540202"/>
                        <a:pt x="12700" y="1537027"/>
                      </a:cubicBezTo>
                      <a:cubicBezTo>
                        <a:pt x="19862" y="1508380"/>
                        <a:pt x="16290" y="1519906"/>
                        <a:pt x="22225" y="1502102"/>
                      </a:cubicBezTo>
                      <a:cubicBezTo>
                        <a:pt x="12178" y="1438471"/>
                        <a:pt x="19138" y="1461090"/>
                        <a:pt x="9525" y="1432252"/>
                      </a:cubicBezTo>
                      <a:cubicBezTo>
                        <a:pt x="10583" y="1422727"/>
                        <a:pt x="11243" y="1413149"/>
                        <a:pt x="12700" y="1403677"/>
                      </a:cubicBezTo>
                      <a:cubicBezTo>
                        <a:pt x="13364" y="1399364"/>
                        <a:pt x="15094" y="1395270"/>
                        <a:pt x="15875" y="1390977"/>
                      </a:cubicBezTo>
                      <a:cubicBezTo>
                        <a:pt x="16596" y="1387011"/>
                        <a:pt x="19902" y="1359071"/>
                        <a:pt x="22225" y="1352877"/>
                      </a:cubicBezTo>
                      <a:cubicBezTo>
                        <a:pt x="23565" y="1349304"/>
                        <a:pt x="26682" y="1346665"/>
                        <a:pt x="28575" y="1343352"/>
                      </a:cubicBezTo>
                      <a:cubicBezTo>
                        <a:pt x="30923" y="1339243"/>
                        <a:pt x="32808" y="1334885"/>
                        <a:pt x="34925" y="1330652"/>
                      </a:cubicBezTo>
                      <a:cubicBezTo>
                        <a:pt x="33867" y="1325360"/>
                        <a:pt x="33059" y="1320012"/>
                        <a:pt x="31750" y="1314777"/>
                      </a:cubicBezTo>
                      <a:cubicBezTo>
                        <a:pt x="30938" y="1311530"/>
                        <a:pt x="30942" y="1307619"/>
                        <a:pt x="28575" y="1305252"/>
                      </a:cubicBezTo>
                      <a:cubicBezTo>
                        <a:pt x="26208" y="1302885"/>
                        <a:pt x="15768" y="1302733"/>
                        <a:pt x="19050" y="1302077"/>
                      </a:cubicBezTo>
                      <a:cubicBezTo>
                        <a:pt x="27352" y="1300417"/>
                        <a:pt x="35983" y="1302077"/>
                        <a:pt x="44450" y="1302077"/>
                      </a:cubicBezTo>
                      <a:lnTo>
                        <a:pt x="44450" y="1302077"/>
                      </a:lnTo>
                      <a:lnTo>
                        <a:pt x="0" y="1337002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8" name="Forma libre 7"/>
                <p:cNvSpPr/>
                <p:nvPr/>
              </p:nvSpPr>
              <p:spPr>
                <a:xfrm>
                  <a:off x="5913722" y="1589962"/>
                  <a:ext cx="1200142" cy="1600286"/>
                </a:xfrm>
                <a:custGeom>
                  <a:avLst/>
                  <a:gdLst>
                    <a:gd name="connsiteX0" fmla="*/ 0 w 1238989"/>
                    <a:gd name="connsiteY0" fmla="*/ 1269904 h 1600286"/>
                    <a:gd name="connsiteX1" fmla="*/ 0 w 1238989"/>
                    <a:gd name="connsiteY1" fmla="*/ 1269904 h 1600286"/>
                    <a:gd name="connsiteX2" fmla="*/ 61949 w 1238989"/>
                    <a:gd name="connsiteY2" fmla="*/ 1197633 h 1600286"/>
                    <a:gd name="connsiteX3" fmla="*/ 154873 w 1238989"/>
                    <a:gd name="connsiteY3" fmla="*/ 1166660 h 1600286"/>
                    <a:gd name="connsiteX4" fmla="*/ 206498 w 1238989"/>
                    <a:gd name="connsiteY4" fmla="*/ 1094389 h 1600286"/>
                    <a:gd name="connsiteX5" fmla="*/ 237473 w 1238989"/>
                    <a:gd name="connsiteY5" fmla="*/ 1032442 h 1600286"/>
                    <a:gd name="connsiteX6" fmla="*/ 268448 w 1238989"/>
                    <a:gd name="connsiteY6" fmla="*/ 1022118 h 1600286"/>
                    <a:gd name="connsiteX7" fmla="*/ 278772 w 1238989"/>
                    <a:gd name="connsiteY7" fmla="*/ 980820 h 1600286"/>
                    <a:gd name="connsiteX8" fmla="*/ 299422 w 1238989"/>
                    <a:gd name="connsiteY8" fmla="*/ 805305 h 1600286"/>
                    <a:gd name="connsiteX9" fmla="*/ 278772 w 1238989"/>
                    <a:gd name="connsiteY9" fmla="*/ 702061 h 1600286"/>
                    <a:gd name="connsiteX10" fmla="*/ 289097 w 1238989"/>
                    <a:gd name="connsiteY10" fmla="*/ 671087 h 1600286"/>
                    <a:gd name="connsiteX11" fmla="*/ 371697 w 1238989"/>
                    <a:gd name="connsiteY11" fmla="*/ 660763 h 1600286"/>
                    <a:gd name="connsiteX12" fmla="*/ 361372 w 1238989"/>
                    <a:gd name="connsiteY12" fmla="*/ 609141 h 1600286"/>
                    <a:gd name="connsiteX13" fmla="*/ 382022 w 1238989"/>
                    <a:gd name="connsiteY13" fmla="*/ 557519 h 1600286"/>
                    <a:gd name="connsiteX14" fmla="*/ 402671 w 1238989"/>
                    <a:gd name="connsiteY14" fmla="*/ 526545 h 1600286"/>
                    <a:gd name="connsiteX15" fmla="*/ 423321 w 1238989"/>
                    <a:gd name="connsiteY15" fmla="*/ 464599 h 1600286"/>
                    <a:gd name="connsiteX16" fmla="*/ 412996 w 1238989"/>
                    <a:gd name="connsiteY16" fmla="*/ 433626 h 1600286"/>
                    <a:gd name="connsiteX17" fmla="*/ 392346 w 1238989"/>
                    <a:gd name="connsiteY17" fmla="*/ 402652 h 1600286"/>
                    <a:gd name="connsiteX18" fmla="*/ 423321 w 1238989"/>
                    <a:gd name="connsiteY18" fmla="*/ 382003 h 1600286"/>
                    <a:gd name="connsiteX19" fmla="*/ 495596 w 1238989"/>
                    <a:gd name="connsiteY19" fmla="*/ 330381 h 1600286"/>
                    <a:gd name="connsiteX20" fmla="*/ 547220 w 1238989"/>
                    <a:gd name="connsiteY20" fmla="*/ 289084 h 1600286"/>
                    <a:gd name="connsiteX21" fmla="*/ 598845 w 1238989"/>
                    <a:gd name="connsiteY21" fmla="*/ 227137 h 1600286"/>
                    <a:gd name="connsiteX22" fmla="*/ 609170 w 1238989"/>
                    <a:gd name="connsiteY22" fmla="*/ 185839 h 1600286"/>
                    <a:gd name="connsiteX23" fmla="*/ 702094 w 1238989"/>
                    <a:gd name="connsiteY23" fmla="*/ 103244 h 1600286"/>
                    <a:gd name="connsiteX24" fmla="*/ 733069 w 1238989"/>
                    <a:gd name="connsiteY24" fmla="*/ 92919 h 1600286"/>
                    <a:gd name="connsiteX25" fmla="*/ 753718 w 1238989"/>
                    <a:gd name="connsiteY25" fmla="*/ 61946 h 1600286"/>
                    <a:gd name="connsiteX26" fmla="*/ 795018 w 1238989"/>
                    <a:gd name="connsiteY26" fmla="*/ 30973 h 1600286"/>
                    <a:gd name="connsiteX27" fmla="*/ 825993 w 1238989"/>
                    <a:gd name="connsiteY27" fmla="*/ 0 h 1600286"/>
                    <a:gd name="connsiteX28" fmla="*/ 887942 w 1238989"/>
                    <a:gd name="connsiteY28" fmla="*/ 113568 h 1600286"/>
                    <a:gd name="connsiteX29" fmla="*/ 918917 w 1238989"/>
                    <a:gd name="connsiteY29" fmla="*/ 144542 h 1600286"/>
                    <a:gd name="connsiteX30" fmla="*/ 970542 w 1238989"/>
                    <a:gd name="connsiteY30" fmla="*/ 196164 h 1600286"/>
                    <a:gd name="connsiteX31" fmla="*/ 980866 w 1238989"/>
                    <a:gd name="connsiteY31" fmla="*/ 227137 h 1600286"/>
                    <a:gd name="connsiteX32" fmla="*/ 1001516 w 1238989"/>
                    <a:gd name="connsiteY32" fmla="*/ 258110 h 1600286"/>
                    <a:gd name="connsiteX33" fmla="*/ 1042816 w 1238989"/>
                    <a:gd name="connsiteY33" fmla="*/ 351030 h 1600286"/>
                    <a:gd name="connsiteX34" fmla="*/ 1094440 w 1238989"/>
                    <a:gd name="connsiteY34" fmla="*/ 454274 h 1600286"/>
                    <a:gd name="connsiteX35" fmla="*/ 1115090 w 1238989"/>
                    <a:gd name="connsiteY35" fmla="*/ 547194 h 1600286"/>
                    <a:gd name="connsiteX36" fmla="*/ 1135740 w 1238989"/>
                    <a:gd name="connsiteY36" fmla="*/ 578167 h 1600286"/>
                    <a:gd name="connsiteX37" fmla="*/ 1156390 w 1238989"/>
                    <a:gd name="connsiteY37" fmla="*/ 671087 h 1600286"/>
                    <a:gd name="connsiteX38" fmla="*/ 1197690 w 1238989"/>
                    <a:gd name="connsiteY38" fmla="*/ 712385 h 1600286"/>
                    <a:gd name="connsiteX39" fmla="*/ 1238989 w 1238989"/>
                    <a:gd name="connsiteY39" fmla="*/ 794980 h 1600286"/>
                    <a:gd name="connsiteX40" fmla="*/ 1228664 w 1238989"/>
                    <a:gd name="connsiteY40" fmla="*/ 970496 h 1600286"/>
                    <a:gd name="connsiteX41" fmla="*/ 1208014 w 1238989"/>
                    <a:gd name="connsiteY41" fmla="*/ 1032442 h 1600286"/>
                    <a:gd name="connsiteX42" fmla="*/ 1177040 w 1238989"/>
                    <a:gd name="connsiteY42" fmla="*/ 1042767 h 1600286"/>
                    <a:gd name="connsiteX43" fmla="*/ 1125415 w 1238989"/>
                    <a:gd name="connsiteY43" fmla="*/ 1115038 h 1600286"/>
                    <a:gd name="connsiteX44" fmla="*/ 1094440 w 1238989"/>
                    <a:gd name="connsiteY44" fmla="*/ 1125362 h 1600286"/>
                    <a:gd name="connsiteX45" fmla="*/ 1063466 w 1238989"/>
                    <a:gd name="connsiteY45" fmla="*/ 1156335 h 1600286"/>
                    <a:gd name="connsiteX46" fmla="*/ 1053141 w 1238989"/>
                    <a:gd name="connsiteY46" fmla="*/ 1187309 h 1600286"/>
                    <a:gd name="connsiteX47" fmla="*/ 1011841 w 1238989"/>
                    <a:gd name="connsiteY47" fmla="*/ 1259580 h 1600286"/>
                    <a:gd name="connsiteX48" fmla="*/ 980866 w 1238989"/>
                    <a:gd name="connsiteY48" fmla="*/ 1269904 h 1600286"/>
                    <a:gd name="connsiteX49" fmla="*/ 960217 w 1238989"/>
                    <a:gd name="connsiteY49" fmla="*/ 1342175 h 1600286"/>
                    <a:gd name="connsiteX50" fmla="*/ 939567 w 1238989"/>
                    <a:gd name="connsiteY50" fmla="*/ 1373148 h 1600286"/>
                    <a:gd name="connsiteX51" fmla="*/ 908592 w 1238989"/>
                    <a:gd name="connsiteY51" fmla="*/ 1445419 h 1600286"/>
                    <a:gd name="connsiteX52" fmla="*/ 867292 w 1238989"/>
                    <a:gd name="connsiteY52" fmla="*/ 1466068 h 1600286"/>
                    <a:gd name="connsiteX53" fmla="*/ 836318 w 1238989"/>
                    <a:gd name="connsiteY53" fmla="*/ 1486717 h 1600286"/>
                    <a:gd name="connsiteX54" fmla="*/ 795018 w 1238989"/>
                    <a:gd name="connsiteY54" fmla="*/ 1517690 h 1600286"/>
                    <a:gd name="connsiteX55" fmla="*/ 764043 w 1238989"/>
                    <a:gd name="connsiteY55" fmla="*/ 1528015 h 1600286"/>
                    <a:gd name="connsiteX56" fmla="*/ 753718 w 1238989"/>
                    <a:gd name="connsiteY56" fmla="*/ 1558988 h 1600286"/>
                    <a:gd name="connsiteX57" fmla="*/ 702094 w 1238989"/>
                    <a:gd name="connsiteY57" fmla="*/ 1569312 h 1600286"/>
                    <a:gd name="connsiteX58" fmla="*/ 526570 w 1238989"/>
                    <a:gd name="connsiteY58" fmla="*/ 1600286 h 1600286"/>
                    <a:gd name="connsiteX59" fmla="*/ 464621 w 1238989"/>
                    <a:gd name="connsiteY59" fmla="*/ 1569312 h 1600286"/>
                    <a:gd name="connsiteX60" fmla="*/ 443971 w 1238989"/>
                    <a:gd name="connsiteY60" fmla="*/ 1538339 h 1600286"/>
                    <a:gd name="connsiteX61" fmla="*/ 402671 w 1238989"/>
                    <a:gd name="connsiteY61" fmla="*/ 1517690 h 1600286"/>
                    <a:gd name="connsiteX62" fmla="*/ 371697 w 1238989"/>
                    <a:gd name="connsiteY62" fmla="*/ 1497041 h 1600286"/>
                    <a:gd name="connsiteX63" fmla="*/ 351047 w 1238989"/>
                    <a:gd name="connsiteY63" fmla="*/ 1466068 h 1600286"/>
                    <a:gd name="connsiteX64" fmla="*/ 320072 w 1238989"/>
                    <a:gd name="connsiteY64" fmla="*/ 1455744 h 1600286"/>
                    <a:gd name="connsiteX65" fmla="*/ 289097 w 1238989"/>
                    <a:gd name="connsiteY65" fmla="*/ 1435095 h 1600286"/>
                    <a:gd name="connsiteX66" fmla="*/ 237473 w 1238989"/>
                    <a:gd name="connsiteY66" fmla="*/ 1373148 h 1600286"/>
                    <a:gd name="connsiteX67" fmla="*/ 216823 w 1238989"/>
                    <a:gd name="connsiteY67" fmla="*/ 1342175 h 1600286"/>
                    <a:gd name="connsiteX68" fmla="*/ 154873 w 1238989"/>
                    <a:gd name="connsiteY68" fmla="*/ 1311202 h 1600286"/>
                    <a:gd name="connsiteX69" fmla="*/ 20650 w 1238989"/>
                    <a:gd name="connsiteY69" fmla="*/ 1300877 h 1600286"/>
                    <a:gd name="connsiteX70" fmla="*/ 30975 w 1238989"/>
                    <a:gd name="connsiteY70" fmla="*/ 1269904 h 1600286"/>
                    <a:gd name="connsiteX71" fmla="*/ 61949 w 1238989"/>
                    <a:gd name="connsiteY71" fmla="*/ 1259580 h 1600286"/>
                    <a:gd name="connsiteX72" fmla="*/ 113574 w 1238989"/>
                    <a:gd name="connsiteY72" fmla="*/ 1249255 h 1600286"/>
                    <a:gd name="connsiteX73" fmla="*/ 196173 w 1238989"/>
                    <a:gd name="connsiteY73" fmla="*/ 1207957 h 1600286"/>
                    <a:gd name="connsiteX74" fmla="*/ 196173 w 1238989"/>
                    <a:gd name="connsiteY74" fmla="*/ 1207957 h 1600286"/>
                    <a:gd name="connsiteX75" fmla="*/ 247798 w 1238989"/>
                    <a:gd name="connsiteY75" fmla="*/ 1135686 h 1600286"/>
                    <a:gd name="connsiteX76" fmla="*/ 268448 w 1238989"/>
                    <a:gd name="connsiteY76" fmla="*/ 1053091 h 1600286"/>
                    <a:gd name="connsiteX77" fmla="*/ 309747 w 1238989"/>
                    <a:gd name="connsiteY77" fmla="*/ 991145 h 1600286"/>
                    <a:gd name="connsiteX78" fmla="*/ 320072 w 1238989"/>
                    <a:gd name="connsiteY78" fmla="*/ 887900 h 1600286"/>
                    <a:gd name="connsiteX79" fmla="*/ 309747 w 1238989"/>
                    <a:gd name="connsiteY79" fmla="*/ 836278 h 1600286"/>
                    <a:gd name="connsiteX80" fmla="*/ 278772 w 1238989"/>
                    <a:gd name="connsiteY80" fmla="*/ 805305 h 1600286"/>
                    <a:gd name="connsiteX81" fmla="*/ 258123 w 1238989"/>
                    <a:gd name="connsiteY81" fmla="*/ 774332 h 1600286"/>
                    <a:gd name="connsiteX82" fmla="*/ 289097 w 1238989"/>
                    <a:gd name="connsiteY82" fmla="*/ 733034 h 1600286"/>
                    <a:gd name="connsiteX83" fmla="*/ 278772 w 1238989"/>
                    <a:gd name="connsiteY83" fmla="*/ 702061 h 1600286"/>
                    <a:gd name="connsiteX84" fmla="*/ 309747 w 1238989"/>
                    <a:gd name="connsiteY84" fmla="*/ 681412 h 1600286"/>
                    <a:gd name="connsiteX85" fmla="*/ 309747 w 1238989"/>
                    <a:gd name="connsiteY85" fmla="*/ 681412 h 1600286"/>
                    <a:gd name="connsiteX0" fmla="*/ 0 w 1238989"/>
                    <a:gd name="connsiteY0" fmla="*/ 1269904 h 1600286"/>
                    <a:gd name="connsiteX1" fmla="*/ 0 w 1238989"/>
                    <a:gd name="connsiteY1" fmla="*/ 1269904 h 1600286"/>
                    <a:gd name="connsiteX2" fmla="*/ 61949 w 1238989"/>
                    <a:gd name="connsiteY2" fmla="*/ 1197633 h 1600286"/>
                    <a:gd name="connsiteX3" fmla="*/ 154873 w 1238989"/>
                    <a:gd name="connsiteY3" fmla="*/ 1166660 h 1600286"/>
                    <a:gd name="connsiteX4" fmla="*/ 206498 w 1238989"/>
                    <a:gd name="connsiteY4" fmla="*/ 1094389 h 1600286"/>
                    <a:gd name="connsiteX5" fmla="*/ 237473 w 1238989"/>
                    <a:gd name="connsiteY5" fmla="*/ 1032442 h 1600286"/>
                    <a:gd name="connsiteX6" fmla="*/ 268448 w 1238989"/>
                    <a:gd name="connsiteY6" fmla="*/ 1022118 h 1600286"/>
                    <a:gd name="connsiteX7" fmla="*/ 278772 w 1238989"/>
                    <a:gd name="connsiteY7" fmla="*/ 980820 h 1600286"/>
                    <a:gd name="connsiteX8" fmla="*/ 299422 w 1238989"/>
                    <a:gd name="connsiteY8" fmla="*/ 805305 h 1600286"/>
                    <a:gd name="connsiteX9" fmla="*/ 278772 w 1238989"/>
                    <a:gd name="connsiteY9" fmla="*/ 702061 h 1600286"/>
                    <a:gd name="connsiteX10" fmla="*/ 289097 w 1238989"/>
                    <a:gd name="connsiteY10" fmla="*/ 671087 h 1600286"/>
                    <a:gd name="connsiteX11" fmla="*/ 371697 w 1238989"/>
                    <a:gd name="connsiteY11" fmla="*/ 660763 h 1600286"/>
                    <a:gd name="connsiteX12" fmla="*/ 361372 w 1238989"/>
                    <a:gd name="connsiteY12" fmla="*/ 609141 h 1600286"/>
                    <a:gd name="connsiteX13" fmla="*/ 382022 w 1238989"/>
                    <a:gd name="connsiteY13" fmla="*/ 557519 h 1600286"/>
                    <a:gd name="connsiteX14" fmla="*/ 402671 w 1238989"/>
                    <a:gd name="connsiteY14" fmla="*/ 526545 h 1600286"/>
                    <a:gd name="connsiteX15" fmla="*/ 423321 w 1238989"/>
                    <a:gd name="connsiteY15" fmla="*/ 464599 h 1600286"/>
                    <a:gd name="connsiteX16" fmla="*/ 412996 w 1238989"/>
                    <a:gd name="connsiteY16" fmla="*/ 433626 h 1600286"/>
                    <a:gd name="connsiteX17" fmla="*/ 392346 w 1238989"/>
                    <a:gd name="connsiteY17" fmla="*/ 402652 h 1600286"/>
                    <a:gd name="connsiteX18" fmla="*/ 423321 w 1238989"/>
                    <a:gd name="connsiteY18" fmla="*/ 382003 h 1600286"/>
                    <a:gd name="connsiteX19" fmla="*/ 495596 w 1238989"/>
                    <a:gd name="connsiteY19" fmla="*/ 330381 h 1600286"/>
                    <a:gd name="connsiteX20" fmla="*/ 547220 w 1238989"/>
                    <a:gd name="connsiteY20" fmla="*/ 289084 h 1600286"/>
                    <a:gd name="connsiteX21" fmla="*/ 598845 w 1238989"/>
                    <a:gd name="connsiteY21" fmla="*/ 227137 h 1600286"/>
                    <a:gd name="connsiteX22" fmla="*/ 609170 w 1238989"/>
                    <a:gd name="connsiteY22" fmla="*/ 185839 h 1600286"/>
                    <a:gd name="connsiteX23" fmla="*/ 702094 w 1238989"/>
                    <a:gd name="connsiteY23" fmla="*/ 103244 h 1600286"/>
                    <a:gd name="connsiteX24" fmla="*/ 733069 w 1238989"/>
                    <a:gd name="connsiteY24" fmla="*/ 92919 h 1600286"/>
                    <a:gd name="connsiteX25" fmla="*/ 753718 w 1238989"/>
                    <a:gd name="connsiteY25" fmla="*/ 61946 h 1600286"/>
                    <a:gd name="connsiteX26" fmla="*/ 795018 w 1238989"/>
                    <a:gd name="connsiteY26" fmla="*/ 30973 h 1600286"/>
                    <a:gd name="connsiteX27" fmla="*/ 825993 w 1238989"/>
                    <a:gd name="connsiteY27" fmla="*/ 0 h 1600286"/>
                    <a:gd name="connsiteX28" fmla="*/ 887942 w 1238989"/>
                    <a:gd name="connsiteY28" fmla="*/ 113568 h 1600286"/>
                    <a:gd name="connsiteX29" fmla="*/ 918917 w 1238989"/>
                    <a:gd name="connsiteY29" fmla="*/ 144542 h 1600286"/>
                    <a:gd name="connsiteX30" fmla="*/ 970542 w 1238989"/>
                    <a:gd name="connsiteY30" fmla="*/ 196164 h 1600286"/>
                    <a:gd name="connsiteX31" fmla="*/ 980866 w 1238989"/>
                    <a:gd name="connsiteY31" fmla="*/ 227137 h 1600286"/>
                    <a:gd name="connsiteX32" fmla="*/ 1001516 w 1238989"/>
                    <a:gd name="connsiteY32" fmla="*/ 258110 h 1600286"/>
                    <a:gd name="connsiteX33" fmla="*/ 1042816 w 1238989"/>
                    <a:gd name="connsiteY33" fmla="*/ 351030 h 1600286"/>
                    <a:gd name="connsiteX34" fmla="*/ 1094440 w 1238989"/>
                    <a:gd name="connsiteY34" fmla="*/ 454274 h 1600286"/>
                    <a:gd name="connsiteX35" fmla="*/ 1115090 w 1238989"/>
                    <a:gd name="connsiteY35" fmla="*/ 547194 h 1600286"/>
                    <a:gd name="connsiteX36" fmla="*/ 1135740 w 1238989"/>
                    <a:gd name="connsiteY36" fmla="*/ 578167 h 1600286"/>
                    <a:gd name="connsiteX37" fmla="*/ 1156390 w 1238989"/>
                    <a:gd name="connsiteY37" fmla="*/ 671087 h 1600286"/>
                    <a:gd name="connsiteX38" fmla="*/ 1197690 w 1238989"/>
                    <a:gd name="connsiteY38" fmla="*/ 712385 h 1600286"/>
                    <a:gd name="connsiteX39" fmla="*/ 1238989 w 1238989"/>
                    <a:gd name="connsiteY39" fmla="*/ 794980 h 1600286"/>
                    <a:gd name="connsiteX40" fmla="*/ 1228664 w 1238989"/>
                    <a:gd name="connsiteY40" fmla="*/ 970496 h 1600286"/>
                    <a:gd name="connsiteX41" fmla="*/ 1208014 w 1238989"/>
                    <a:gd name="connsiteY41" fmla="*/ 1032442 h 1600286"/>
                    <a:gd name="connsiteX42" fmla="*/ 1177040 w 1238989"/>
                    <a:gd name="connsiteY42" fmla="*/ 1042767 h 1600286"/>
                    <a:gd name="connsiteX43" fmla="*/ 1125415 w 1238989"/>
                    <a:gd name="connsiteY43" fmla="*/ 1115038 h 1600286"/>
                    <a:gd name="connsiteX44" fmla="*/ 1094440 w 1238989"/>
                    <a:gd name="connsiteY44" fmla="*/ 1125362 h 1600286"/>
                    <a:gd name="connsiteX45" fmla="*/ 1063466 w 1238989"/>
                    <a:gd name="connsiteY45" fmla="*/ 1156335 h 1600286"/>
                    <a:gd name="connsiteX46" fmla="*/ 1053141 w 1238989"/>
                    <a:gd name="connsiteY46" fmla="*/ 1187309 h 1600286"/>
                    <a:gd name="connsiteX47" fmla="*/ 1011841 w 1238989"/>
                    <a:gd name="connsiteY47" fmla="*/ 1259580 h 1600286"/>
                    <a:gd name="connsiteX48" fmla="*/ 980866 w 1238989"/>
                    <a:gd name="connsiteY48" fmla="*/ 1269904 h 1600286"/>
                    <a:gd name="connsiteX49" fmla="*/ 960217 w 1238989"/>
                    <a:gd name="connsiteY49" fmla="*/ 1342175 h 1600286"/>
                    <a:gd name="connsiteX50" fmla="*/ 939567 w 1238989"/>
                    <a:gd name="connsiteY50" fmla="*/ 1373148 h 1600286"/>
                    <a:gd name="connsiteX51" fmla="*/ 908592 w 1238989"/>
                    <a:gd name="connsiteY51" fmla="*/ 1445419 h 1600286"/>
                    <a:gd name="connsiteX52" fmla="*/ 867292 w 1238989"/>
                    <a:gd name="connsiteY52" fmla="*/ 1466068 h 1600286"/>
                    <a:gd name="connsiteX53" fmla="*/ 836318 w 1238989"/>
                    <a:gd name="connsiteY53" fmla="*/ 1486717 h 1600286"/>
                    <a:gd name="connsiteX54" fmla="*/ 795018 w 1238989"/>
                    <a:gd name="connsiteY54" fmla="*/ 1517690 h 1600286"/>
                    <a:gd name="connsiteX55" fmla="*/ 764043 w 1238989"/>
                    <a:gd name="connsiteY55" fmla="*/ 1528015 h 1600286"/>
                    <a:gd name="connsiteX56" fmla="*/ 753718 w 1238989"/>
                    <a:gd name="connsiteY56" fmla="*/ 1558988 h 1600286"/>
                    <a:gd name="connsiteX57" fmla="*/ 702094 w 1238989"/>
                    <a:gd name="connsiteY57" fmla="*/ 1569312 h 1600286"/>
                    <a:gd name="connsiteX58" fmla="*/ 526570 w 1238989"/>
                    <a:gd name="connsiteY58" fmla="*/ 1600286 h 1600286"/>
                    <a:gd name="connsiteX59" fmla="*/ 464621 w 1238989"/>
                    <a:gd name="connsiteY59" fmla="*/ 1569312 h 1600286"/>
                    <a:gd name="connsiteX60" fmla="*/ 443971 w 1238989"/>
                    <a:gd name="connsiteY60" fmla="*/ 1538339 h 1600286"/>
                    <a:gd name="connsiteX61" fmla="*/ 402671 w 1238989"/>
                    <a:gd name="connsiteY61" fmla="*/ 1517690 h 1600286"/>
                    <a:gd name="connsiteX62" fmla="*/ 371697 w 1238989"/>
                    <a:gd name="connsiteY62" fmla="*/ 1497041 h 1600286"/>
                    <a:gd name="connsiteX63" fmla="*/ 351047 w 1238989"/>
                    <a:gd name="connsiteY63" fmla="*/ 1466068 h 1600286"/>
                    <a:gd name="connsiteX64" fmla="*/ 320072 w 1238989"/>
                    <a:gd name="connsiteY64" fmla="*/ 1455744 h 1600286"/>
                    <a:gd name="connsiteX65" fmla="*/ 289097 w 1238989"/>
                    <a:gd name="connsiteY65" fmla="*/ 1435095 h 1600286"/>
                    <a:gd name="connsiteX66" fmla="*/ 237473 w 1238989"/>
                    <a:gd name="connsiteY66" fmla="*/ 1373148 h 1600286"/>
                    <a:gd name="connsiteX67" fmla="*/ 216823 w 1238989"/>
                    <a:gd name="connsiteY67" fmla="*/ 1342175 h 1600286"/>
                    <a:gd name="connsiteX68" fmla="*/ 154873 w 1238989"/>
                    <a:gd name="connsiteY68" fmla="*/ 1311202 h 1600286"/>
                    <a:gd name="connsiteX69" fmla="*/ 20650 w 1238989"/>
                    <a:gd name="connsiteY69" fmla="*/ 1300877 h 1600286"/>
                    <a:gd name="connsiteX70" fmla="*/ 61949 w 1238989"/>
                    <a:gd name="connsiteY70" fmla="*/ 1259580 h 1600286"/>
                    <a:gd name="connsiteX71" fmla="*/ 113574 w 1238989"/>
                    <a:gd name="connsiteY71" fmla="*/ 1249255 h 1600286"/>
                    <a:gd name="connsiteX72" fmla="*/ 196173 w 1238989"/>
                    <a:gd name="connsiteY72" fmla="*/ 1207957 h 1600286"/>
                    <a:gd name="connsiteX73" fmla="*/ 196173 w 1238989"/>
                    <a:gd name="connsiteY73" fmla="*/ 1207957 h 1600286"/>
                    <a:gd name="connsiteX74" fmla="*/ 247798 w 1238989"/>
                    <a:gd name="connsiteY74" fmla="*/ 1135686 h 1600286"/>
                    <a:gd name="connsiteX75" fmla="*/ 268448 w 1238989"/>
                    <a:gd name="connsiteY75" fmla="*/ 1053091 h 1600286"/>
                    <a:gd name="connsiteX76" fmla="*/ 309747 w 1238989"/>
                    <a:gd name="connsiteY76" fmla="*/ 991145 h 1600286"/>
                    <a:gd name="connsiteX77" fmla="*/ 320072 w 1238989"/>
                    <a:gd name="connsiteY77" fmla="*/ 887900 h 1600286"/>
                    <a:gd name="connsiteX78" fmla="*/ 309747 w 1238989"/>
                    <a:gd name="connsiteY78" fmla="*/ 836278 h 1600286"/>
                    <a:gd name="connsiteX79" fmla="*/ 278772 w 1238989"/>
                    <a:gd name="connsiteY79" fmla="*/ 805305 h 1600286"/>
                    <a:gd name="connsiteX80" fmla="*/ 258123 w 1238989"/>
                    <a:gd name="connsiteY80" fmla="*/ 774332 h 1600286"/>
                    <a:gd name="connsiteX81" fmla="*/ 289097 w 1238989"/>
                    <a:gd name="connsiteY81" fmla="*/ 733034 h 1600286"/>
                    <a:gd name="connsiteX82" fmla="*/ 278772 w 1238989"/>
                    <a:gd name="connsiteY82" fmla="*/ 702061 h 1600286"/>
                    <a:gd name="connsiteX83" fmla="*/ 309747 w 1238989"/>
                    <a:gd name="connsiteY83" fmla="*/ 681412 h 1600286"/>
                    <a:gd name="connsiteX84" fmla="*/ 309747 w 1238989"/>
                    <a:gd name="connsiteY84" fmla="*/ 681412 h 1600286"/>
                    <a:gd name="connsiteX0" fmla="*/ 0 w 1238989"/>
                    <a:gd name="connsiteY0" fmla="*/ 1269904 h 1600286"/>
                    <a:gd name="connsiteX1" fmla="*/ 0 w 1238989"/>
                    <a:gd name="connsiteY1" fmla="*/ 1269904 h 1600286"/>
                    <a:gd name="connsiteX2" fmla="*/ 61949 w 1238989"/>
                    <a:gd name="connsiteY2" fmla="*/ 1197633 h 1600286"/>
                    <a:gd name="connsiteX3" fmla="*/ 154873 w 1238989"/>
                    <a:gd name="connsiteY3" fmla="*/ 1166660 h 1600286"/>
                    <a:gd name="connsiteX4" fmla="*/ 206498 w 1238989"/>
                    <a:gd name="connsiteY4" fmla="*/ 1094389 h 1600286"/>
                    <a:gd name="connsiteX5" fmla="*/ 237473 w 1238989"/>
                    <a:gd name="connsiteY5" fmla="*/ 1032442 h 1600286"/>
                    <a:gd name="connsiteX6" fmla="*/ 268448 w 1238989"/>
                    <a:gd name="connsiteY6" fmla="*/ 1022118 h 1600286"/>
                    <a:gd name="connsiteX7" fmla="*/ 278772 w 1238989"/>
                    <a:gd name="connsiteY7" fmla="*/ 980820 h 1600286"/>
                    <a:gd name="connsiteX8" fmla="*/ 299422 w 1238989"/>
                    <a:gd name="connsiteY8" fmla="*/ 805305 h 1600286"/>
                    <a:gd name="connsiteX9" fmla="*/ 278772 w 1238989"/>
                    <a:gd name="connsiteY9" fmla="*/ 702061 h 1600286"/>
                    <a:gd name="connsiteX10" fmla="*/ 289097 w 1238989"/>
                    <a:gd name="connsiteY10" fmla="*/ 671087 h 1600286"/>
                    <a:gd name="connsiteX11" fmla="*/ 371697 w 1238989"/>
                    <a:gd name="connsiteY11" fmla="*/ 660763 h 1600286"/>
                    <a:gd name="connsiteX12" fmla="*/ 361372 w 1238989"/>
                    <a:gd name="connsiteY12" fmla="*/ 609141 h 1600286"/>
                    <a:gd name="connsiteX13" fmla="*/ 382022 w 1238989"/>
                    <a:gd name="connsiteY13" fmla="*/ 557519 h 1600286"/>
                    <a:gd name="connsiteX14" fmla="*/ 402671 w 1238989"/>
                    <a:gd name="connsiteY14" fmla="*/ 526545 h 1600286"/>
                    <a:gd name="connsiteX15" fmla="*/ 423321 w 1238989"/>
                    <a:gd name="connsiteY15" fmla="*/ 464599 h 1600286"/>
                    <a:gd name="connsiteX16" fmla="*/ 412996 w 1238989"/>
                    <a:gd name="connsiteY16" fmla="*/ 433626 h 1600286"/>
                    <a:gd name="connsiteX17" fmla="*/ 392346 w 1238989"/>
                    <a:gd name="connsiteY17" fmla="*/ 402652 h 1600286"/>
                    <a:gd name="connsiteX18" fmla="*/ 423321 w 1238989"/>
                    <a:gd name="connsiteY18" fmla="*/ 382003 h 1600286"/>
                    <a:gd name="connsiteX19" fmla="*/ 495596 w 1238989"/>
                    <a:gd name="connsiteY19" fmla="*/ 330381 h 1600286"/>
                    <a:gd name="connsiteX20" fmla="*/ 547220 w 1238989"/>
                    <a:gd name="connsiteY20" fmla="*/ 289084 h 1600286"/>
                    <a:gd name="connsiteX21" fmla="*/ 598845 w 1238989"/>
                    <a:gd name="connsiteY21" fmla="*/ 227137 h 1600286"/>
                    <a:gd name="connsiteX22" fmla="*/ 609170 w 1238989"/>
                    <a:gd name="connsiteY22" fmla="*/ 185839 h 1600286"/>
                    <a:gd name="connsiteX23" fmla="*/ 702094 w 1238989"/>
                    <a:gd name="connsiteY23" fmla="*/ 103244 h 1600286"/>
                    <a:gd name="connsiteX24" fmla="*/ 733069 w 1238989"/>
                    <a:gd name="connsiteY24" fmla="*/ 92919 h 1600286"/>
                    <a:gd name="connsiteX25" fmla="*/ 753718 w 1238989"/>
                    <a:gd name="connsiteY25" fmla="*/ 61946 h 1600286"/>
                    <a:gd name="connsiteX26" fmla="*/ 795018 w 1238989"/>
                    <a:gd name="connsiteY26" fmla="*/ 30973 h 1600286"/>
                    <a:gd name="connsiteX27" fmla="*/ 825993 w 1238989"/>
                    <a:gd name="connsiteY27" fmla="*/ 0 h 1600286"/>
                    <a:gd name="connsiteX28" fmla="*/ 887942 w 1238989"/>
                    <a:gd name="connsiteY28" fmla="*/ 113568 h 1600286"/>
                    <a:gd name="connsiteX29" fmla="*/ 918917 w 1238989"/>
                    <a:gd name="connsiteY29" fmla="*/ 144542 h 1600286"/>
                    <a:gd name="connsiteX30" fmla="*/ 970542 w 1238989"/>
                    <a:gd name="connsiteY30" fmla="*/ 196164 h 1600286"/>
                    <a:gd name="connsiteX31" fmla="*/ 980866 w 1238989"/>
                    <a:gd name="connsiteY31" fmla="*/ 227137 h 1600286"/>
                    <a:gd name="connsiteX32" fmla="*/ 1001516 w 1238989"/>
                    <a:gd name="connsiteY32" fmla="*/ 258110 h 1600286"/>
                    <a:gd name="connsiteX33" fmla="*/ 1042816 w 1238989"/>
                    <a:gd name="connsiteY33" fmla="*/ 351030 h 1600286"/>
                    <a:gd name="connsiteX34" fmla="*/ 1094440 w 1238989"/>
                    <a:gd name="connsiteY34" fmla="*/ 454274 h 1600286"/>
                    <a:gd name="connsiteX35" fmla="*/ 1115090 w 1238989"/>
                    <a:gd name="connsiteY35" fmla="*/ 547194 h 1600286"/>
                    <a:gd name="connsiteX36" fmla="*/ 1135740 w 1238989"/>
                    <a:gd name="connsiteY36" fmla="*/ 578167 h 1600286"/>
                    <a:gd name="connsiteX37" fmla="*/ 1156390 w 1238989"/>
                    <a:gd name="connsiteY37" fmla="*/ 671087 h 1600286"/>
                    <a:gd name="connsiteX38" fmla="*/ 1197690 w 1238989"/>
                    <a:gd name="connsiteY38" fmla="*/ 712385 h 1600286"/>
                    <a:gd name="connsiteX39" fmla="*/ 1238989 w 1238989"/>
                    <a:gd name="connsiteY39" fmla="*/ 794980 h 1600286"/>
                    <a:gd name="connsiteX40" fmla="*/ 1228664 w 1238989"/>
                    <a:gd name="connsiteY40" fmla="*/ 970496 h 1600286"/>
                    <a:gd name="connsiteX41" fmla="*/ 1208014 w 1238989"/>
                    <a:gd name="connsiteY41" fmla="*/ 1032442 h 1600286"/>
                    <a:gd name="connsiteX42" fmla="*/ 1177040 w 1238989"/>
                    <a:gd name="connsiteY42" fmla="*/ 1042767 h 1600286"/>
                    <a:gd name="connsiteX43" fmla="*/ 1125415 w 1238989"/>
                    <a:gd name="connsiteY43" fmla="*/ 1115038 h 1600286"/>
                    <a:gd name="connsiteX44" fmla="*/ 1094440 w 1238989"/>
                    <a:gd name="connsiteY44" fmla="*/ 1125362 h 1600286"/>
                    <a:gd name="connsiteX45" fmla="*/ 1063466 w 1238989"/>
                    <a:gd name="connsiteY45" fmla="*/ 1156335 h 1600286"/>
                    <a:gd name="connsiteX46" fmla="*/ 1053141 w 1238989"/>
                    <a:gd name="connsiteY46" fmla="*/ 1187309 h 1600286"/>
                    <a:gd name="connsiteX47" fmla="*/ 1011841 w 1238989"/>
                    <a:gd name="connsiteY47" fmla="*/ 1259580 h 1600286"/>
                    <a:gd name="connsiteX48" fmla="*/ 980866 w 1238989"/>
                    <a:gd name="connsiteY48" fmla="*/ 1269904 h 1600286"/>
                    <a:gd name="connsiteX49" fmla="*/ 960217 w 1238989"/>
                    <a:gd name="connsiteY49" fmla="*/ 1342175 h 1600286"/>
                    <a:gd name="connsiteX50" fmla="*/ 939567 w 1238989"/>
                    <a:gd name="connsiteY50" fmla="*/ 1373148 h 1600286"/>
                    <a:gd name="connsiteX51" fmla="*/ 908592 w 1238989"/>
                    <a:gd name="connsiteY51" fmla="*/ 1445419 h 1600286"/>
                    <a:gd name="connsiteX52" fmla="*/ 867292 w 1238989"/>
                    <a:gd name="connsiteY52" fmla="*/ 1466068 h 1600286"/>
                    <a:gd name="connsiteX53" fmla="*/ 836318 w 1238989"/>
                    <a:gd name="connsiteY53" fmla="*/ 1486717 h 1600286"/>
                    <a:gd name="connsiteX54" fmla="*/ 795018 w 1238989"/>
                    <a:gd name="connsiteY54" fmla="*/ 1517690 h 1600286"/>
                    <a:gd name="connsiteX55" fmla="*/ 764043 w 1238989"/>
                    <a:gd name="connsiteY55" fmla="*/ 1528015 h 1600286"/>
                    <a:gd name="connsiteX56" fmla="*/ 753718 w 1238989"/>
                    <a:gd name="connsiteY56" fmla="*/ 1558988 h 1600286"/>
                    <a:gd name="connsiteX57" fmla="*/ 702094 w 1238989"/>
                    <a:gd name="connsiteY57" fmla="*/ 1569312 h 1600286"/>
                    <a:gd name="connsiteX58" fmla="*/ 526570 w 1238989"/>
                    <a:gd name="connsiteY58" fmla="*/ 1600286 h 1600286"/>
                    <a:gd name="connsiteX59" fmla="*/ 464621 w 1238989"/>
                    <a:gd name="connsiteY59" fmla="*/ 1569312 h 1600286"/>
                    <a:gd name="connsiteX60" fmla="*/ 443971 w 1238989"/>
                    <a:gd name="connsiteY60" fmla="*/ 1538339 h 1600286"/>
                    <a:gd name="connsiteX61" fmla="*/ 402671 w 1238989"/>
                    <a:gd name="connsiteY61" fmla="*/ 1517690 h 1600286"/>
                    <a:gd name="connsiteX62" fmla="*/ 371697 w 1238989"/>
                    <a:gd name="connsiteY62" fmla="*/ 1497041 h 1600286"/>
                    <a:gd name="connsiteX63" fmla="*/ 351047 w 1238989"/>
                    <a:gd name="connsiteY63" fmla="*/ 1466068 h 1600286"/>
                    <a:gd name="connsiteX64" fmla="*/ 320072 w 1238989"/>
                    <a:gd name="connsiteY64" fmla="*/ 1455744 h 1600286"/>
                    <a:gd name="connsiteX65" fmla="*/ 289097 w 1238989"/>
                    <a:gd name="connsiteY65" fmla="*/ 1435095 h 1600286"/>
                    <a:gd name="connsiteX66" fmla="*/ 237473 w 1238989"/>
                    <a:gd name="connsiteY66" fmla="*/ 1373148 h 1600286"/>
                    <a:gd name="connsiteX67" fmla="*/ 216823 w 1238989"/>
                    <a:gd name="connsiteY67" fmla="*/ 1342175 h 1600286"/>
                    <a:gd name="connsiteX68" fmla="*/ 154873 w 1238989"/>
                    <a:gd name="connsiteY68" fmla="*/ 1311202 h 1600286"/>
                    <a:gd name="connsiteX69" fmla="*/ 20650 w 1238989"/>
                    <a:gd name="connsiteY69" fmla="*/ 1300877 h 1600286"/>
                    <a:gd name="connsiteX70" fmla="*/ 113574 w 1238989"/>
                    <a:gd name="connsiteY70" fmla="*/ 1249255 h 1600286"/>
                    <a:gd name="connsiteX71" fmla="*/ 196173 w 1238989"/>
                    <a:gd name="connsiteY71" fmla="*/ 1207957 h 1600286"/>
                    <a:gd name="connsiteX72" fmla="*/ 196173 w 1238989"/>
                    <a:gd name="connsiteY72" fmla="*/ 1207957 h 1600286"/>
                    <a:gd name="connsiteX73" fmla="*/ 247798 w 1238989"/>
                    <a:gd name="connsiteY73" fmla="*/ 1135686 h 1600286"/>
                    <a:gd name="connsiteX74" fmla="*/ 268448 w 1238989"/>
                    <a:gd name="connsiteY74" fmla="*/ 1053091 h 1600286"/>
                    <a:gd name="connsiteX75" fmla="*/ 309747 w 1238989"/>
                    <a:gd name="connsiteY75" fmla="*/ 991145 h 1600286"/>
                    <a:gd name="connsiteX76" fmla="*/ 320072 w 1238989"/>
                    <a:gd name="connsiteY76" fmla="*/ 887900 h 1600286"/>
                    <a:gd name="connsiteX77" fmla="*/ 309747 w 1238989"/>
                    <a:gd name="connsiteY77" fmla="*/ 836278 h 1600286"/>
                    <a:gd name="connsiteX78" fmla="*/ 278772 w 1238989"/>
                    <a:gd name="connsiteY78" fmla="*/ 805305 h 1600286"/>
                    <a:gd name="connsiteX79" fmla="*/ 258123 w 1238989"/>
                    <a:gd name="connsiteY79" fmla="*/ 774332 h 1600286"/>
                    <a:gd name="connsiteX80" fmla="*/ 289097 w 1238989"/>
                    <a:gd name="connsiteY80" fmla="*/ 733034 h 1600286"/>
                    <a:gd name="connsiteX81" fmla="*/ 278772 w 1238989"/>
                    <a:gd name="connsiteY81" fmla="*/ 702061 h 1600286"/>
                    <a:gd name="connsiteX82" fmla="*/ 309747 w 1238989"/>
                    <a:gd name="connsiteY82" fmla="*/ 681412 h 1600286"/>
                    <a:gd name="connsiteX83" fmla="*/ 309747 w 1238989"/>
                    <a:gd name="connsiteY83" fmla="*/ 681412 h 1600286"/>
                    <a:gd name="connsiteX0" fmla="*/ 0 w 1238989"/>
                    <a:gd name="connsiteY0" fmla="*/ 1269904 h 1600286"/>
                    <a:gd name="connsiteX1" fmla="*/ 0 w 1238989"/>
                    <a:gd name="connsiteY1" fmla="*/ 1269904 h 1600286"/>
                    <a:gd name="connsiteX2" fmla="*/ 61949 w 1238989"/>
                    <a:gd name="connsiteY2" fmla="*/ 1197633 h 1600286"/>
                    <a:gd name="connsiteX3" fmla="*/ 154873 w 1238989"/>
                    <a:gd name="connsiteY3" fmla="*/ 1166660 h 1600286"/>
                    <a:gd name="connsiteX4" fmla="*/ 206498 w 1238989"/>
                    <a:gd name="connsiteY4" fmla="*/ 1094389 h 1600286"/>
                    <a:gd name="connsiteX5" fmla="*/ 237473 w 1238989"/>
                    <a:gd name="connsiteY5" fmla="*/ 1032442 h 1600286"/>
                    <a:gd name="connsiteX6" fmla="*/ 268448 w 1238989"/>
                    <a:gd name="connsiteY6" fmla="*/ 1022118 h 1600286"/>
                    <a:gd name="connsiteX7" fmla="*/ 278772 w 1238989"/>
                    <a:gd name="connsiteY7" fmla="*/ 980820 h 1600286"/>
                    <a:gd name="connsiteX8" fmla="*/ 299422 w 1238989"/>
                    <a:gd name="connsiteY8" fmla="*/ 805305 h 1600286"/>
                    <a:gd name="connsiteX9" fmla="*/ 278772 w 1238989"/>
                    <a:gd name="connsiteY9" fmla="*/ 702061 h 1600286"/>
                    <a:gd name="connsiteX10" fmla="*/ 289097 w 1238989"/>
                    <a:gd name="connsiteY10" fmla="*/ 671087 h 1600286"/>
                    <a:gd name="connsiteX11" fmla="*/ 371697 w 1238989"/>
                    <a:gd name="connsiteY11" fmla="*/ 660763 h 1600286"/>
                    <a:gd name="connsiteX12" fmla="*/ 361372 w 1238989"/>
                    <a:gd name="connsiteY12" fmla="*/ 609141 h 1600286"/>
                    <a:gd name="connsiteX13" fmla="*/ 382022 w 1238989"/>
                    <a:gd name="connsiteY13" fmla="*/ 557519 h 1600286"/>
                    <a:gd name="connsiteX14" fmla="*/ 402671 w 1238989"/>
                    <a:gd name="connsiteY14" fmla="*/ 526545 h 1600286"/>
                    <a:gd name="connsiteX15" fmla="*/ 423321 w 1238989"/>
                    <a:gd name="connsiteY15" fmla="*/ 464599 h 1600286"/>
                    <a:gd name="connsiteX16" fmla="*/ 412996 w 1238989"/>
                    <a:gd name="connsiteY16" fmla="*/ 433626 h 1600286"/>
                    <a:gd name="connsiteX17" fmla="*/ 392346 w 1238989"/>
                    <a:gd name="connsiteY17" fmla="*/ 402652 h 1600286"/>
                    <a:gd name="connsiteX18" fmla="*/ 423321 w 1238989"/>
                    <a:gd name="connsiteY18" fmla="*/ 382003 h 1600286"/>
                    <a:gd name="connsiteX19" fmla="*/ 495596 w 1238989"/>
                    <a:gd name="connsiteY19" fmla="*/ 330381 h 1600286"/>
                    <a:gd name="connsiteX20" fmla="*/ 547220 w 1238989"/>
                    <a:gd name="connsiteY20" fmla="*/ 289084 h 1600286"/>
                    <a:gd name="connsiteX21" fmla="*/ 598845 w 1238989"/>
                    <a:gd name="connsiteY21" fmla="*/ 227137 h 1600286"/>
                    <a:gd name="connsiteX22" fmla="*/ 609170 w 1238989"/>
                    <a:gd name="connsiteY22" fmla="*/ 185839 h 1600286"/>
                    <a:gd name="connsiteX23" fmla="*/ 702094 w 1238989"/>
                    <a:gd name="connsiteY23" fmla="*/ 103244 h 1600286"/>
                    <a:gd name="connsiteX24" fmla="*/ 733069 w 1238989"/>
                    <a:gd name="connsiteY24" fmla="*/ 92919 h 1600286"/>
                    <a:gd name="connsiteX25" fmla="*/ 753718 w 1238989"/>
                    <a:gd name="connsiteY25" fmla="*/ 61946 h 1600286"/>
                    <a:gd name="connsiteX26" fmla="*/ 795018 w 1238989"/>
                    <a:gd name="connsiteY26" fmla="*/ 30973 h 1600286"/>
                    <a:gd name="connsiteX27" fmla="*/ 825993 w 1238989"/>
                    <a:gd name="connsiteY27" fmla="*/ 0 h 1600286"/>
                    <a:gd name="connsiteX28" fmla="*/ 887942 w 1238989"/>
                    <a:gd name="connsiteY28" fmla="*/ 113568 h 1600286"/>
                    <a:gd name="connsiteX29" fmla="*/ 918917 w 1238989"/>
                    <a:gd name="connsiteY29" fmla="*/ 144542 h 1600286"/>
                    <a:gd name="connsiteX30" fmla="*/ 970542 w 1238989"/>
                    <a:gd name="connsiteY30" fmla="*/ 196164 h 1600286"/>
                    <a:gd name="connsiteX31" fmla="*/ 980866 w 1238989"/>
                    <a:gd name="connsiteY31" fmla="*/ 227137 h 1600286"/>
                    <a:gd name="connsiteX32" fmla="*/ 1001516 w 1238989"/>
                    <a:gd name="connsiteY32" fmla="*/ 258110 h 1600286"/>
                    <a:gd name="connsiteX33" fmla="*/ 1042816 w 1238989"/>
                    <a:gd name="connsiteY33" fmla="*/ 351030 h 1600286"/>
                    <a:gd name="connsiteX34" fmla="*/ 1094440 w 1238989"/>
                    <a:gd name="connsiteY34" fmla="*/ 454274 h 1600286"/>
                    <a:gd name="connsiteX35" fmla="*/ 1115090 w 1238989"/>
                    <a:gd name="connsiteY35" fmla="*/ 547194 h 1600286"/>
                    <a:gd name="connsiteX36" fmla="*/ 1135740 w 1238989"/>
                    <a:gd name="connsiteY36" fmla="*/ 578167 h 1600286"/>
                    <a:gd name="connsiteX37" fmla="*/ 1156390 w 1238989"/>
                    <a:gd name="connsiteY37" fmla="*/ 671087 h 1600286"/>
                    <a:gd name="connsiteX38" fmla="*/ 1197690 w 1238989"/>
                    <a:gd name="connsiteY38" fmla="*/ 712385 h 1600286"/>
                    <a:gd name="connsiteX39" fmla="*/ 1238989 w 1238989"/>
                    <a:gd name="connsiteY39" fmla="*/ 794980 h 1600286"/>
                    <a:gd name="connsiteX40" fmla="*/ 1228664 w 1238989"/>
                    <a:gd name="connsiteY40" fmla="*/ 970496 h 1600286"/>
                    <a:gd name="connsiteX41" fmla="*/ 1208014 w 1238989"/>
                    <a:gd name="connsiteY41" fmla="*/ 1032442 h 1600286"/>
                    <a:gd name="connsiteX42" fmla="*/ 1177040 w 1238989"/>
                    <a:gd name="connsiteY42" fmla="*/ 1042767 h 1600286"/>
                    <a:gd name="connsiteX43" fmla="*/ 1125415 w 1238989"/>
                    <a:gd name="connsiteY43" fmla="*/ 1115038 h 1600286"/>
                    <a:gd name="connsiteX44" fmla="*/ 1094440 w 1238989"/>
                    <a:gd name="connsiteY44" fmla="*/ 1125362 h 1600286"/>
                    <a:gd name="connsiteX45" fmla="*/ 1063466 w 1238989"/>
                    <a:gd name="connsiteY45" fmla="*/ 1156335 h 1600286"/>
                    <a:gd name="connsiteX46" fmla="*/ 1053141 w 1238989"/>
                    <a:gd name="connsiteY46" fmla="*/ 1187309 h 1600286"/>
                    <a:gd name="connsiteX47" fmla="*/ 1011841 w 1238989"/>
                    <a:gd name="connsiteY47" fmla="*/ 1259580 h 1600286"/>
                    <a:gd name="connsiteX48" fmla="*/ 980866 w 1238989"/>
                    <a:gd name="connsiteY48" fmla="*/ 1269904 h 1600286"/>
                    <a:gd name="connsiteX49" fmla="*/ 960217 w 1238989"/>
                    <a:gd name="connsiteY49" fmla="*/ 1342175 h 1600286"/>
                    <a:gd name="connsiteX50" fmla="*/ 939567 w 1238989"/>
                    <a:gd name="connsiteY50" fmla="*/ 1373148 h 1600286"/>
                    <a:gd name="connsiteX51" fmla="*/ 908592 w 1238989"/>
                    <a:gd name="connsiteY51" fmla="*/ 1445419 h 1600286"/>
                    <a:gd name="connsiteX52" fmla="*/ 867292 w 1238989"/>
                    <a:gd name="connsiteY52" fmla="*/ 1466068 h 1600286"/>
                    <a:gd name="connsiteX53" fmla="*/ 836318 w 1238989"/>
                    <a:gd name="connsiteY53" fmla="*/ 1486717 h 1600286"/>
                    <a:gd name="connsiteX54" fmla="*/ 795018 w 1238989"/>
                    <a:gd name="connsiteY54" fmla="*/ 1517690 h 1600286"/>
                    <a:gd name="connsiteX55" fmla="*/ 764043 w 1238989"/>
                    <a:gd name="connsiteY55" fmla="*/ 1528015 h 1600286"/>
                    <a:gd name="connsiteX56" fmla="*/ 753718 w 1238989"/>
                    <a:gd name="connsiteY56" fmla="*/ 1558988 h 1600286"/>
                    <a:gd name="connsiteX57" fmla="*/ 702094 w 1238989"/>
                    <a:gd name="connsiteY57" fmla="*/ 1569312 h 1600286"/>
                    <a:gd name="connsiteX58" fmla="*/ 526570 w 1238989"/>
                    <a:gd name="connsiteY58" fmla="*/ 1600286 h 1600286"/>
                    <a:gd name="connsiteX59" fmla="*/ 464621 w 1238989"/>
                    <a:gd name="connsiteY59" fmla="*/ 1569312 h 1600286"/>
                    <a:gd name="connsiteX60" fmla="*/ 443971 w 1238989"/>
                    <a:gd name="connsiteY60" fmla="*/ 1538339 h 1600286"/>
                    <a:gd name="connsiteX61" fmla="*/ 402671 w 1238989"/>
                    <a:gd name="connsiteY61" fmla="*/ 1517690 h 1600286"/>
                    <a:gd name="connsiteX62" fmla="*/ 371697 w 1238989"/>
                    <a:gd name="connsiteY62" fmla="*/ 1497041 h 1600286"/>
                    <a:gd name="connsiteX63" fmla="*/ 351047 w 1238989"/>
                    <a:gd name="connsiteY63" fmla="*/ 1466068 h 1600286"/>
                    <a:gd name="connsiteX64" fmla="*/ 320072 w 1238989"/>
                    <a:gd name="connsiteY64" fmla="*/ 1455744 h 1600286"/>
                    <a:gd name="connsiteX65" fmla="*/ 289097 w 1238989"/>
                    <a:gd name="connsiteY65" fmla="*/ 1435095 h 1600286"/>
                    <a:gd name="connsiteX66" fmla="*/ 237473 w 1238989"/>
                    <a:gd name="connsiteY66" fmla="*/ 1373148 h 1600286"/>
                    <a:gd name="connsiteX67" fmla="*/ 216823 w 1238989"/>
                    <a:gd name="connsiteY67" fmla="*/ 1342175 h 1600286"/>
                    <a:gd name="connsiteX68" fmla="*/ 154873 w 1238989"/>
                    <a:gd name="connsiteY68" fmla="*/ 1311202 h 1600286"/>
                    <a:gd name="connsiteX69" fmla="*/ 20650 w 1238989"/>
                    <a:gd name="connsiteY69" fmla="*/ 1300877 h 1600286"/>
                    <a:gd name="connsiteX70" fmla="*/ 196173 w 1238989"/>
                    <a:gd name="connsiteY70" fmla="*/ 1207957 h 1600286"/>
                    <a:gd name="connsiteX71" fmla="*/ 196173 w 1238989"/>
                    <a:gd name="connsiteY71" fmla="*/ 1207957 h 1600286"/>
                    <a:gd name="connsiteX72" fmla="*/ 247798 w 1238989"/>
                    <a:gd name="connsiteY72" fmla="*/ 1135686 h 1600286"/>
                    <a:gd name="connsiteX73" fmla="*/ 268448 w 1238989"/>
                    <a:gd name="connsiteY73" fmla="*/ 1053091 h 1600286"/>
                    <a:gd name="connsiteX74" fmla="*/ 309747 w 1238989"/>
                    <a:gd name="connsiteY74" fmla="*/ 991145 h 1600286"/>
                    <a:gd name="connsiteX75" fmla="*/ 320072 w 1238989"/>
                    <a:gd name="connsiteY75" fmla="*/ 887900 h 1600286"/>
                    <a:gd name="connsiteX76" fmla="*/ 309747 w 1238989"/>
                    <a:gd name="connsiteY76" fmla="*/ 836278 h 1600286"/>
                    <a:gd name="connsiteX77" fmla="*/ 278772 w 1238989"/>
                    <a:gd name="connsiteY77" fmla="*/ 805305 h 1600286"/>
                    <a:gd name="connsiteX78" fmla="*/ 258123 w 1238989"/>
                    <a:gd name="connsiteY78" fmla="*/ 774332 h 1600286"/>
                    <a:gd name="connsiteX79" fmla="*/ 289097 w 1238989"/>
                    <a:gd name="connsiteY79" fmla="*/ 733034 h 1600286"/>
                    <a:gd name="connsiteX80" fmla="*/ 278772 w 1238989"/>
                    <a:gd name="connsiteY80" fmla="*/ 702061 h 1600286"/>
                    <a:gd name="connsiteX81" fmla="*/ 309747 w 1238989"/>
                    <a:gd name="connsiteY81" fmla="*/ 681412 h 1600286"/>
                    <a:gd name="connsiteX82" fmla="*/ 309747 w 1238989"/>
                    <a:gd name="connsiteY82" fmla="*/ 681412 h 1600286"/>
                    <a:gd name="connsiteX0" fmla="*/ 0 w 1238989"/>
                    <a:gd name="connsiteY0" fmla="*/ 1269904 h 1600286"/>
                    <a:gd name="connsiteX1" fmla="*/ 0 w 1238989"/>
                    <a:gd name="connsiteY1" fmla="*/ 1269904 h 1600286"/>
                    <a:gd name="connsiteX2" fmla="*/ 61949 w 1238989"/>
                    <a:gd name="connsiteY2" fmla="*/ 1197633 h 1600286"/>
                    <a:gd name="connsiteX3" fmla="*/ 154873 w 1238989"/>
                    <a:gd name="connsiteY3" fmla="*/ 1166660 h 1600286"/>
                    <a:gd name="connsiteX4" fmla="*/ 206498 w 1238989"/>
                    <a:gd name="connsiteY4" fmla="*/ 1094389 h 1600286"/>
                    <a:gd name="connsiteX5" fmla="*/ 237473 w 1238989"/>
                    <a:gd name="connsiteY5" fmla="*/ 1032442 h 1600286"/>
                    <a:gd name="connsiteX6" fmla="*/ 268448 w 1238989"/>
                    <a:gd name="connsiteY6" fmla="*/ 1022118 h 1600286"/>
                    <a:gd name="connsiteX7" fmla="*/ 278772 w 1238989"/>
                    <a:gd name="connsiteY7" fmla="*/ 980820 h 1600286"/>
                    <a:gd name="connsiteX8" fmla="*/ 299422 w 1238989"/>
                    <a:gd name="connsiteY8" fmla="*/ 805305 h 1600286"/>
                    <a:gd name="connsiteX9" fmla="*/ 278772 w 1238989"/>
                    <a:gd name="connsiteY9" fmla="*/ 702061 h 1600286"/>
                    <a:gd name="connsiteX10" fmla="*/ 289097 w 1238989"/>
                    <a:gd name="connsiteY10" fmla="*/ 671087 h 1600286"/>
                    <a:gd name="connsiteX11" fmla="*/ 371697 w 1238989"/>
                    <a:gd name="connsiteY11" fmla="*/ 660763 h 1600286"/>
                    <a:gd name="connsiteX12" fmla="*/ 361372 w 1238989"/>
                    <a:gd name="connsiteY12" fmla="*/ 609141 h 1600286"/>
                    <a:gd name="connsiteX13" fmla="*/ 382022 w 1238989"/>
                    <a:gd name="connsiteY13" fmla="*/ 557519 h 1600286"/>
                    <a:gd name="connsiteX14" fmla="*/ 402671 w 1238989"/>
                    <a:gd name="connsiteY14" fmla="*/ 526545 h 1600286"/>
                    <a:gd name="connsiteX15" fmla="*/ 423321 w 1238989"/>
                    <a:gd name="connsiteY15" fmla="*/ 464599 h 1600286"/>
                    <a:gd name="connsiteX16" fmla="*/ 412996 w 1238989"/>
                    <a:gd name="connsiteY16" fmla="*/ 433626 h 1600286"/>
                    <a:gd name="connsiteX17" fmla="*/ 392346 w 1238989"/>
                    <a:gd name="connsiteY17" fmla="*/ 402652 h 1600286"/>
                    <a:gd name="connsiteX18" fmla="*/ 423321 w 1238989"/>
                    <a:gd name="connsiteY18" fmla="*/ 382003 h 1600286"/>
                    <a:gd name="connsiteX19" fmla="*/ 495596 w 1238989"/>
                    <a:gd name="connsiteY19" fmla="*/ 330381 h 1600286"/>
                    <a:gd name="connsiteX20" fmla="*/ 547220 w 1238989"/>
                    <a:gd name="connsiteY20" fmla="*/ 289084 h 1600286"/>
                    <a:gd name="connsiteX21" fmla="*/ 598845 w 1238989"/>
                    <a:gd name="connsiteY21" fmla="*/ 227137 h 1600286"/>
                    <a:gd name="connsiteX22" fmla="*/ 609170 w 1238989"/>
                    <a:gd name="connsiteY22" fmla="*/ 185839 h 1600286"/>
                    <a:gd name="connsiteX23" fmla="*/ 702094 w 1238989"/>
                    <a:gd name="connsiteY23" fmla="*/ 103244 h 1600286"/>
                    <a:gd name="connsiteX24" fmla="*/ 733069 w 1238989"/>
                    <a:gd name="connsiteY24" fmla="*/ 92919 h 1600286"/>
                    <a:gd name="connsiteX25" fmla="*/ 753718 w 1238989"/>
                    <a:gd name="connsiteY25" fmla="*/ 61946 h 1600286"/>
                    <a:gd name="connsiteX26" fmla="*/ 795018 w 1238989"/>
                    <a:gd name="connsiteY26" fmla="*/ 30973 h 1600286"/>
                    <a:gd name="connsiteX27" fmla="*/ 825993 w 1238989"/>
                    <a:gd name="connsiteY27" fmla="*/ 0 h 1600286"/>
                    <a:gd name="connsiteX28" fmla="*/ 887942 w 1238989"/>
                    <a:gd name="connsiteY28" fmla="*/ 113568 h 1600286"/>
                    <a:gd name="connsiteX29" fmla="*/ 918917 w 1238989"/>
                    <a:gd name="connsiteY29" fmla="*/ 144542 h 1600286"/>
                    <a:gd name="connsiteX30" fmla="*/ 970542 w 1238989"/>
                    <a:gd name="connsiteY30" fmla="*/ 196164 h 1600286"/>
                    <a:gd name="connsiteX31" fmla="*/ 980866 w 1238989"/>
                    <a:gd name="connsiteY31" fmla="*/ 227137 h 1600286"/>
                    <a:gd name="connsiteX32" fmla="*/ 1001516 w 1238989"/>
                    <a:gd name="connsiteY32" fmla="*/ 258110 h 1600286"/>
                    <a:gd name="connsiteX33" fmla="*/ 1042816 w 1238989"/>
                    <a:gd name="connsiteY33" fmla="*/ 351030 h 1600286"/>
                    <a:gd name="connsiteX34" fmla="*/ 1094440 w 1238989"/>
                    <a:gd name="connsiteY34" fmla="*/ 454274 h 1600286"/>
                    <a:gd name="connsiteX35" fmla="*/ 1115090 w 1238989"/>
                    <a:gd name="connsiteY35" fmla="*/ 547194 h 1600286"/>
                    <a:gd name="connsiteX36" fmla="*/ 1135740 w 1238989"/>
                    <a:gd name="connsiteY36" fmla="*/ 578167 h 1600286"/>
                    <a:gd name="connsiteX37" fmla="*/ 1156390 w 1238989"/>
                    <a:gd name="connsiteY37" fmla="*/ 671087 h 1600286"/>
                    <a:gd name="connsiteX38" fmla="*/ 1197690 w 1238989"/>
                    <a:gd name="connsiteY38" fmla="*/ 712385 h 1600286"/>
                    <a:gd name="connsiteX39" fmla="*/ 1238989 w 1238989"/>
                    <a:gd name="connsiteY39" fmla="*/ 794980 h 1600286"/>
                    <a:gd name="connsiteX40" fmla="*/ 1228664 w 1238989"/>
                    <a:gd name="connsiteY40" fmla="*/ 970496 h 1600286"/>
                    <a:gd name="connsiteX41" fmla="*/ 1208014 w 1238989"/>
                    <a:gd name="connsiteY41" fmla="*/ 1032442 h 1600286"/>
                    <a:gd name="connsiteX42" fmla="*/ 1177040 w 1238989"/>
                    <a:gd name="connsiteY42" fmla="*/ 1042767 h 1600286"/>
                    <a:gd name="connsiteX43" fmla="*/ 1125415 w 1238989"/>
                    <a:gd name="connsiteY43" fmla="*/ 1115038 h 1600286"/>
                    <a:gd name="connsiteX44" fmla="*/ 1094440 w 1238989"/>
                    <a:gd name="connsiteY44" fmla="*/ 1125362 h 1600286"/>
                    <a:gd name="connsiteX45" fmla="*/ 1063466 w 1238989"/>
                    <a:gd name="connsiteY45" fmla="*/ 1156335 h 1600286"/>
                    <a:gd name="connsiteX46" fmla="*/ 1053141 w 1238989"/>
                    <a:gd name="connsiteY46" fmla="*/ 1187309 h 1600286"/>
                    <a:gd name="connsiteX47" fmla="*/ 1011841 w 1238989"/>
                    <a:gd name="connsiteY47" fmla="*/ 1259580 h 1600286"/>
                    <a:gd name="connsiteX48" fmla="*/ 980866 w 1238989"/>
                    <a:gd name="connsiteY48" fmla="*/ 1269904 h 1600286"/>
                    <a:gd name="connsiteX49" fmla="*/ 960217 w 1238989"/>
                    <a:gd name="connsiteY49" fmla="*/ 1342175 h 1600286"/>
                    <a:gd name="connsiteX50" fmla="*/ 939567 w 1238989"/>
                    <a:gd name="connsiteY50" fmla="*/ 1373148 h 1600286"/>
                    <a:gd name="connsiteX51" fmla="*/ 908592 w 1238989"/>
                    <a:gd name="connsiteY51" fmla="*/ 1445419 h 1600286"/>
                    <a:gd name="connsiteX52" fmla="*/ 867292 w 1238989"/>
                    <a:gd name="connsiteY52" fmla="*/ 1466068 h 1600286"/>
                    <a:gd name="connsiteX53" fmla="*/ 836318 w 1238989"/>
                    <a:gd name="connsiteY53" fmla="*/ 1486717 h 1600286"/>
                    <a:gd name="connsiteX54" fmla="*/ 795018 w 1238989"/>
                    <a:gd name="connsiteY54" fmla="*/ 1517690 h 1600286"/>
                    <a:gd name="connsiteX55" fmla="*/ 764043 w 1238989"/>
                    <a:gd name="connsiteY55" fmla="*/ 1528015 h 1600286"/>
                    <a:gd name="connsiteX56" fmla="*/ 753718 w 1238989"/>
                    <a:gd name="connsiteY56" fmla="*/ 1558988 h 1600286"/>
                    <a:gd name="connsiteX57" fmla="*/ 702094 w 1238989"/>
                    <a:gd name="connsiteY57" fmla="*/ 1569312 h 1600286"/>
                    <a:gd name="connsiteX58" fmla="*/ 526570 w 1238989"/>
                    <a:gd name="connsiteY58" fmla="*/ 1600286 h 1600286"/>
                    <a:gd name="connsiteX59" fmla="*/ 464621 w 1238989"/>
                    <a:gd name="connsiteY59" fmla="*/ 1569312 h 1600286"/>
                    <a:gd name="connsiteX60" fmla="*/ 443971 w 1238989"/>
                    <a:gd name="connsiteY60" fmla="*/ 1538339 h 1600286"/>
                    <a:gd name="connsiteX61" fmla="*/ 402671 w 1238989"/>
                    <a:gd name="connsiteY61" fmla="*/ 1517690 h 1600286"/>
                    <a:gd name="connsiteX62" fmla="*/ 371697 w 1238989"/>
                    <a:gd name="connsiteY62" fmla="*/ 1497041 h 1600286"/>
                    <a:gd name="connsiteX63" fmla="*/ 351047 w 1238989"/>
                    <a:gd name="connsiteY63" fmla="*/ 1466068 h 1600286"/>
                    <a:gd name="connsiteX64" fmla="*/ 320072 w 1238989"/>
                    <a:gd name="connsiteY64" fmla="*/ 1455744 h 1600286"/>
                    <a:gd name="connsiteX65" fmla="*/ 289097 w 1238989"/>
                    <a:gd name="connsiteY65" fmla="*/ 1435095 h 1600286"/>
                    <a:gd name="connsiteX66" fmla="*/ 237473 w 1238989"/>
                    <a:gd name="connsiteY66" fmla="*/ 1373148 h 1600286"/>
                    <a:gd name="connsiteX67" fmla="*/ 216823 w 1238989"/>
                    <a:gd name="connsiteY67" fmla="*/ 1342175 h 1600286"/>
                    <a:gd name="connsiteX68" fmla="*/ 154873 w 1238989"/>
                    <a:gd name="connsiteY68" fmla="*/ 1311202 h 1600286"/>
                    <a:gd name="connsiteX69" fmla="*/ 20650 w 1238989"/>
                    <a:gd name="connsiteY69" fmla="*/ 1300877 h 1600286"/>
                    <a:gd name="connsiteX70" fmla="*/ 196173 w 1238989"/>
                    <a:gd name="connsiteY70" fmla="*/ 1207957 h 1600286"/>
                    <a:gd name="connsiteX71" fmla="*/ 247798 w 1238989"/>
                    <a:gd name="connsiteY71" fmla="*/ 1135686 h 1600286"/>
                    <a:gd name="connsiteX72" fmla="*/ 268448 w 1238989"/>
                    <a:gd name="connsiteY72" fmla="*/ 1053091 h 1600286"/>
                    <a:gd name="connsiteX73" fmla="*/ 309747 w 1238989"/>
                    <a:gd name="connsiteY73" fmla="*/ 991145 h 1600286"/>
                    <a:gd name="connsiteX74" fmla="*/ 320072 w 1238989"/>
                    <a:gd name="connsiteY74" fmla="*/ 887900 h 1600286"/>
                    <a:gd name="connsiteX75" fmla="*/ 309747 w 1238989"/>
                    <a:gd name="connsiteY75" fmla="*/ 836278 h 1600286"/>
                    <a:gd name="connsiteX76" fmla="*/ 278772 w 1238989"/>
                    <a:gd name="connsiteY76" fmla="*/ 805305 h 1600286"/>
                    <a:gd name="connsiteX77" fmla="*/ 258123 w 1238989"/>
                    <a:gd name="connsiteY77" fmla="*/ 774332 h 1600286"/>
                    <a:gd name="connsiteX78" fmla="*/ 289097 w 1238989"/>
                    <a:gd name="connsiteY78" fmla="*/ 733034 h 1600286"/>
                    <a:gd name="connsiteX79" fmla="*/ 278772 w 1238989"/>
                    <a:gd name="connsiteY79" fmla="*/ 702061 h 1600286"/>
                    <a:gd name="connsiteX80" fmla="*/ 309747 w 1238989"/>
                    <a:gd name="connsiteY80" fmla="*/ 681412 h 1600286"/>
                    <a:gd name="connsiteX81" fmla="*/ 309747 w 1238989"/>
                    <a:gd name="connsiteY81" fmla="*/ 681412 h 1600286"/>
                    <a:gd name="connsiteX0" fmla="*/ 8100 w 1247089"/>
                    <a:gd name="connsiteY0" fmla="*/ 1269904 h 1600286"/>
                    <a:gd name="connsiteX1" fmla="*/ 8100 w 1247089"/>
                    <a:gd name="connsiteY1" fmla="*/ 1269904 h 1600286"/>
                    <a:gd name="connsiteX2" fmla="*/ 3800 w 1247089"/>
                    <a:gd name="connsiteY2" fmla="*/ 1277063 h 1600286"/>
                    <a:gd name="connsiteX3" fmla="*/ 70049 w 1247089"/>
                    <a:gd name="connsiteY3" fmla="*/ 1197633 h 1600286"/>
                    <a:gd name="connsiteX4" fmla="*/ 162973 w 1247089"/>
                    <a:gd name="connsiteY4" fmla="*/ 1166660 h 1600286"/>
                    <a:gd name="connsiteX5" fmla="*/ 214598 w 1247089"/>
                    <a:gd name="connsiteY5" fmla="*/ 1094389 h 1600286"/>
                    <a:gd name="connsiteX6" fmla="*/ 245573 w 1247089"/>
                    <a:gd name="connsiteY6" fmla="*/ 1032442 h 1600286"/>
                    <a:gd name="connsiteX7" fmla="*/ 276548 w 1247089"/>
                    <a:gd name="connsiteY7" fmla="*/ 1022118 h 1600286"/>
                    <a:gd name="connsiteX8" fmla="*/ 286872 w 1247089"/>
                    <a:gd name="connsiteY8" fmla="*/ 980820 h 1600286"/>
                    <a:gd name="connsiteX9" fmla="*/ 307522 w 1247089"/>
                    <a:gd name="connsiteY9" fmla="*/ 805305 h 1600286"/>
                    <a:gd name="connsiteX10" fmla="*/ 286872 w 1247089"/>
                    <a:gd name="connsiteY10" fmla="*/ 702061 h 1600286"/>
                    <a:gd name="connsiteX11" fmla="*/ 297197 w 1247089"/>
                    <a:gd name="connsiteY11" fmla="*/ 671087 h 1600286"/>
                    <a:gd name="connsiteX12" fmla="*/ 379797 w 1247089"/>
                    <a:gd name="connsiteY12" fmla="*/ 660763 h 1600286"/>
                    <a:gd name="connsiteX13" fmla="*/ 369472 w 1247089"/>
                    <a:gd name="connsiteY13" fmla="*/ 609141 h 1600286"/>
                    <a:gd name="connsiteX14" fmla="*/ 390122 w 1247089"/>
                    <a:gd name="connsiteY14" fmla="*/ 557519 h 1600286"/>
                    <a:gd name="connsiteX15" fmla="*/ 410771 w 1247089"/>
                    <a:gd name="connsiteY15" fmla="*/ 526545 h 1600286"/>
                    <a:gd name="connsiteX16" fmla="*/ 431421 w 1247089"/>
                    <a:gd name="connsiteY16" fmla="*/ 464599 h 1600286"/>
                    <a:gd name="connsiteX17" fmla="*/ 421096 w 1247089"/>
                    <a:gd name="connsiteY17" fmla="*/ 433626 h 1600286"/>
                    <a:gd name="connsiteX18" fmla="*/ 400446 w 1247089"/>
                    <a:gd name="connsiteY18" fmla="*/ 402652 h 1600286"/>
                    <a:gd name="connsiteX19" fmla="*/ 431421 w 1247089"/>
                    <a:gd name="connsiteY19" fmla="*/ 382003 h 1600286"/>
                    <a:gd name="connsiteX20" fmla="*/ 503696 w 1247089"/>
                    <a:gd name="connsiteY20" fmla="*/ 330381 h 1600286"/>
                    <a:gd name="connsiteX21" fmla="*/ 555320 w 1247089"/>
                    <a:gd name="connsiteY21" fmla="*/ 289084 h 1600286"/>
                    <a:gd name="connsiteX22" fmla="*/ 606945 w 1247089"/>
                    <a:gd name="connsiteY22" fmla="*/ 227137 h 1600286"/>
                    <a:gd name="connsiteX23" fmla="*/ 617270 w 1247089"/>
                    <a:gd name="connsiteY23" fmla="*/ 185839 h 1600286"/>
                    <a:gd name="connsiteX24" fmla="*/ 710194 w 1247089"/>
                    <a:gd name="connsiteY24" fmla="*/ 103244 h 1600286"/>
                    <a:gd name="connsiteX25" fmla="*/ 741169 w 1247089"/>
                    <a:gd name="connsiteY25" fmla="*/ 92919 h 1600286"/>
                    <a:gd name="connsiteX26" fmla="*/ 761818 w 1247089"/>
                    <a:gd name="connsiteY26" fmla="*/ 61946 h 1600286"/>
                    <a:gd name="connsiteX27" fmla="*/ 803118 w 1247089"/>
                    <a:gd name="connsiteY27" fmla="*/ 30973 h 1600286"/>
                    <a:gd name="connsiteX28" fmla="*/ 834093 w 1247089"/>
                    <a:gd name="connsiteY28" fmla="*/ 0 h 1600286"/>
                    <a:gd name="connsiteX29" fmla="*/ 896042 w 1247089"/>
                    <a:gd name="connsiteY29" fmla="*/ 113568 h 1600286"/>
                    <a:gd name="connsiteX30" fmla="*/ 927017 w 1247089"/>
                    <a:gd name="connsiteY30" fmla="*/ 144542 h 1600286"/>
                    <a:gd name="connsiteX31" fmla="*/ 978642 w 1247089"/>
                    <a:gd name="connsiteY31" fmla="*/ 196164 h 1600286"/>
                    <a:gd name="connsiteX32" fmla="*/ 988966 w 1247089"/>
                    <a:gd name="connsiteY32" fmla="*/ 227137 h 1600286"/>
                    <a:gd name="connsiteX33" fmla="*/ 1009616 w 1247089"/>
                    <a:gd name="connsiteY33" fmla="*/ 258110 h 1600286"/>
                    <a:gd name="connsiteX34" fmla="*/ 1050916 w 1247089"/>
                    <a:gd name="connsiteY34" fmla="*/ 351030 h 1600286"/>
                    <a:gd name="connsiteX35" fmla="*/ 1102540 w 1247089"/>
                    <a:gd name="connsiteY35" fmla="*/ 454274 h 1600286"/>
                    <a:gd name="connsiteX36" fmla="*/ 1123190 w 1247089"/>
                    <a:gd name="connsiteY36" fmla="*/ 547194 h 1600286"/>
                    <a:gd name="connsiteX37" fmla="*/ 1143840 w 1247089"/>
                    <a:gd name="connsiteY37" fmla="*/ 578167 h 1600286"/>
                    <a:gd name="connsiteX38" fmla="*/ 1164490 w 1247089"/>
                    <a:gd name="connsiteY38" fmla="*/ 671087 h 1600286"/>
                    <a:gd name="connsiteX39" fmla="*/ 1205790 w 1247089"/>
                    <a:gd name="connsiteY39" fmla="*/ 712385 h 1600286"/>
                    <a:gd name="connsiteX40" fmla="*/ 1247089 w 1247089"/>
                    <a:gd name="connsiteY40" fmla="*/ 794980 h 1600286"/>
                    <a:gd name="connsiteX41" fmla="*/ 1236764 w 1247089"/>
                    <a:gd name="connsiteY41" fmla="*/ 970496 h 1600286"/>
                    <a:gd name="connsiteX42" fmla="*/ 1216114 w 1247089"/>
                    <a:gd name="connsiteY42" fmla="*/ 1032442 h 1600286"/>
                    <a:gd name="connsiteX43" fmla="*/ 1185140 w 1247089"/>
                    <a:gd name="connsiteY43" fmla="*/ 1042767 h 1600286"/>
                    <a:gd name="connsiteX44" fmla="*/ 1133515 w 1247089"/>
                    <a:gd name="connsiteY44" fmla="*/ 1115038 h 1600286"/>
                    <a:gd name="connsiteX45" fmla="*/ 1102540 w 1247089"/>
                    <a:gd name="connsiteY45" fmla="*/ 1125362 h 1600286"/>
                    <a:gd name="connsiteX46" fmla="*/ 1071566 w 1247089"/>
                    <a:gd name="connsiteY46" fmla="*/ 1156335 h 1600286"/>
                    <a:gd name="connsiteX47" fmla="*/ 1061241 w 1247089"/>
                    <a:gd name="connsiteY47" fmla="*/ 1187309 h 1600286"/>
                    <a:gd name="connsiteX48" fmla="*/ 1019941 w 1247089"/>
                    <a:gd name="connsiteY48" fmla="*/ 1259580 h 1600286"/>
                    <a:gd name="connsiteX49" fmla="*/ 988966 w 1247089"/>
                    <a:gd name="connsiteY49" fmla="*/ 1269904 h 1600286"/>
                    <a:gd name="connsiteX50" fmla="*/ 968317 w 1247089"/>
                    <a:gd name="connsiteY50" fmla="*/ 1342175 h 1600286"/>
                    <a:gd name="connsiteX51" fmla="*/ 947667 w 1247089"/>
                    <a:gd name="connsiteY51" fmla="*/ 1373148 h 1600286"/>
                    <a:gd name="connsiteX52" fmla="*/ 916692 w 1247089"/>
                    <a:gd name="connsiteY52" fmla="*/ 1445419 h 1600286"/>
                    <a:gd name="connsiteX53" fmla="*/ 875392 w 1247089"/>
                    <a:gd name="connsiteY53" fmla="*/ 1466068 h 1600286"/>
                    <a:gd name="connsiteX54" fmla="*/ 844418 w 1247089"/>
                    <a:gd name="connsiteY54" fmla="*/ 1486717 h 1600286"/>
                    <a:gd name="connsiteX55" fmla="*/ 803118 w 1247089"/>
                    <a:gd name="connsiteY55" fmla="*/ 1517690 h 1600286"/>
                    <a:gd name="connsiteX56" fmla="*/ 772143 w 1247089"/>
                    <a:gd name="connsiteY56" fmla="*/ 1528015 h 1600286"/>
                    <a:gd name="connsiteX57" fmla="*/ 761818 w 1247089"/>
                    <a:gd name="connsiteY57" fmla="*/ 1558988 h 1600286"/>
                    <a:gd name="connsiteX58" fmla="*/ 710194 w 1247089"/>
                    <a:gd name="connsiteY58" fmla="*/ 1569312 h 1600286"/>
                    <a:gd name="connsiteX59" fmla="*/ 534670 w 1247089"/>
                    <a:gd name="connsiteY59" fmla="*/ 1600286 h 1600286"/>
                    <a:gd name="connsiteX60" fmla="*/ 472721 w 1247089"/>
                    <a:gd name="connsiteY60" fmla="*/ 1569312 h 1600286"/>
                    <a:gd name="connsiteX61" fmla="*/ 452071 w 1247089"/>
                    <a:gd name="connsiteY61" fmla="*/ 1538339 h 1600286"/>
                    <a:gd name="connsiteX62" fmla="*/ 410771 w 1247089"/>
                    <a:gd name="connsiteY62" fmla="*/ 1517690 h 1600286"/>
                    <a:gd name="connsiteX63" fmla="*/ 379797 w 1247089"/>
                    <a:gd name="connsiteY63" fmla="*/ 1497041 h 1600286"/>
                    <a:gd name="connsiteX64" fmla="*/ 359147 w 1247089"/>
                    <a:gd name="connsiteY64" fmla="*/ 1466068 h 1600286"/>
                    <a:gd name="connsiteX65" fmla="*/ 328172 w 1247089"/>
                    <a:gd name="connsiteY65" fmla="*/ 1455744 h 1600286"/>
                    <a:gd name="connsiteX66" fmla="*/ 297197 w 1247089"/>
                    <a:gd name="connsiteY66" fmla="*/ 1435095 h 1600286"/>
                    <a:gd name="connsiteX67" fmla="*/ 245573 w 1247089"/>
                    <a:gd name="connsiteY67" fmla="*/ 1373148 h 1600286"/>
                    <a:gd name="connsiteX68" fmla="*/ 224923 w 1247089"/>
                    <a:gd name="connsiteY68" fmla="*/ 1342175 h 1600286"/>
                    <a:gd name="connsiteX69" fmla="*/ 162973 w 1247089"/>
                    <a:gd name="connsiteY69" fmla="*/ 1311202 h 1600286"/>
                    <a:gd name="connsiteX70" fmla="*/ 28750 w 1247089"/>
                    <a:gd name="connsiteY70" fmla="*/ 1300877 h 1600286"/>
                    <a:gd name="connsiteX71" fmla="*/ 204273 w 1247089"/>
                    <a:gd name="connsiteY71" fmla="*/ 1207957 h 1600286"/>
                    <a:gd name="connsiteX72" fmla="*/ 255898 w 1247089"/>
                    <a:gd name="connsiteY72" fmla="*/ 1135686 h 1600286"/>
                    <a:gd name="connsiteX73" fmla="*/ 276548 w 1247089"/>
                    <a:gd name="connsiteY73" fmla="*/ 1053091 h 1600286"/>
                    <a:gd name="connsiteX74" fmla="*/ 317847 w 1247089"/>
                    <a:gd name="connsiteY74" fmla="*/ 991145 h 1600286"/>
                    <a:gd name="connsiteX75" fmla="*/ 328172 w 1247089"/>
                    <a:gd name="connsiteY75" fmla="*/ 887900 h 1600286"/>
                    <a:gd name="connsiteX76" fmla="*/ 317847 w 1247089"/>
                    <a:gd name="connsiteY76" fmla="*/ 836278 h 1600286"/>
                    <a:gd name="connsiteX77" fmla="*/ 286872 w 1247089"/>
                    <a:gd name="connsiteY77" fmla="*/ 805305 h 1600286"/>
                    <a:gd name="connsiteX78" fmla="*/ 266223 w 1247089"/>
                    <a:gd name="connsiteY78" fmla="*/ 774332 h 1600286"/>
                    <a:gd name="connsiteX79" fmla="*/ 297197 w 1247089"/>
                    <a:gd name="connsiteY79" fmla="*/ 733034 h 1600286"/>
                    <a:gd name="connsiteX80" fmla="*/ 286872 w 1247089"/>
                    <a:gd name="connsiteY80" fmla="*/ 702061 h 1600286"/>
                    <a:gd name="connsiteX81" fmla="*/ 317847 w 1247089"/>
                    <a:gd name="connsiteY81" fmla="*/ 681412 h 1600286"/>
                    <a:gd name="connsiteX82" fmla="*/ 317847 w 1247089"/>
                    <a:gd name="connsiteY82" fmla="*/ 681412 h 1600286"/>
                    <a:gd name="connsiteX0" fmla="*/ 0 w 1238989"/>
                    <a:gd name="connsiteY0" fmla="*/ 1269904 h 1600286"/>
                    <a:gd name="connsiteX1" fmla="*/ 0 w 1238989"/>
                    <a:gd name="connsiteY1" fmla="*/ 1269904 h 1600286"/>
                    <a:gd name="connsiteX2" fmla="*/ 61949 w 1238989"/>
                    <a:gd name="connsiteY2" fmla="*/ 1197633 h 1600286"/>
                    <a:gd name="connsiteX3" fmla="*/ 154873 w 1238989"/>
                    <a:gd name="connsiteY3" fmla="*/ 1166660 h 1600286"/>
                    <a:gd name="connsiteX4" fmla="*/ 206498 w 1238989"/>
                    <a:gd name="connsiteY4" fmla="*/ 1094389 h 1600286"/>
                    <a:gd name="connsiteX5" fmla="*/ 237473 w 1238989"/>
                    <a:gd name="connsiteY5" fmla="*/ 1032442 h 1600286"/>
                    <a:gd name="connsiteX6" fmla="*/ 268448 w 1238989"/>
                    <a:gd name="connsiteY6" fmla="*/ 1022118 h 1600286"/>
                    <a:gd name="connsiteX7" fmla="*/ 278772 w 1238989"/>
                    <a:gd name="connsiteY7" fmla="*/ 980820 h 1600286"/>
                    <a:gd name="connsiteX8" fmla="*/ 299422 w 1238989"/>
                    <a:gd name="connsiteY8" fmla="*/ 805305 h 1600286"/>
                    <a:gd name="connsiteX9" fmla="*/ 278772 w 1238989"/>
                    <a:gd name="connsiteY9" fmla="*/ 702061 h 1600286"/>
                    <a:gd name="connsiteX10" fmla="*/ 289097 w 1238989"/>
                    <a:gd name="connsiteY10" fmla="*/ 671087 h 1600286"/>
                    <a:gd name="connsiteX11" fmla="*/ 371697 w 1238989"/>
                    <a:gd name="connsiteY11" fmla="*/ 660763 h 1600286"/>
                    <a:gd name="connsiteX12" fmla="*/ 361372 w 1238989"/>
                    <a:gd name="connsiteY12" fmla="*/ 609141 h 1600286"/>
                    <a:gd name="connsiteX13" fmla="*/ 382022 w 1238989"/>
                    <a:gd name="connsiteY13" fmla="*/ 557519 h 1600286"/>
                    <a:gd name="connsiteX14" fmla="*/ 402671 w 1238989"/>
                    <a:gd name="connsiteY14" fmla="*/ 526545 h 1600286"/>
                    <a:gd name="connsiteX15" fmla="*/ 423321 w 1238989"/>
                    <a:gd name="connsiteY15" fmla="*/ 464599 h 1600286"/>
                    <a:gd name="connsiteX16" fmla="*/ 412996 w 1238989"/>
                    <a:gd name="connsiteY16" fmla="*/ 433626 h 1600286"/>
                    <a:gd name="connsiteX17" fmla="*/ 392346 w 1238989"/>
                    <a:gd name="connsiteY17" fmla="*/ 402652 h 1600286"/>
                    <a:gd name="connsiteX18" fmla="*/ 423321 w 1238989"/>
                    <a:gd name="connsiteY18" fmla="*/ 382003 h 1600286"/>
                    <a:gd name="connsiteX19" fmla="*/ 495596 w 1238989"/>
                    <a:gd name="connsiteY19" fmla="*/ 330381 h 1600286"/>
                    <a:gd name="connsiteX20" fmla="*/ 547220 w 1238989"/>
                    <a:gd name="connsiteY20" fmla="*/ 289084 h 1600286"/>
                    <a:gd name="connsiteX21" fmla="*/ 598845 w 1238989"/>
                    <a:gd name="connsiteY21" fmla="*/ 227137 h 1600286"/>
                    <a:gd name="connsiteX22" fmla="*/ 609170 w 1238989"/>
                    <a:gd name="connsiteY22" fmla="*/ 185839 h 1600286"/>
                    <a:gd name="connsiteX23" fmla="*/ 702094 w 1238989"/>
                    <a:gd name="connsiteY23" fmla="*/ 103244 h 1600286"/>
                    <a:gd name="connsiteX24" fmla="*/ 733069 w 1238989"/>
                    <a:gd name="connsiteY24" fmla="*/ 92919 h 1600286"/>
                    <a:gd name="connsiteX25" fmla="*/ 753718 w 1238989"/>
                    <a:gd name="connsiteY25" fmla="*/ 61946 h 1600286"/>
                    <a:gd name="connsiteX26" fmla="*/ 795018 w 1238989"/>
                    <a:gd name="connsiteY26" fmla="*/ 30973 h 1600286"/>
                    <a:gd name="connsiteX27" fmla="*/ 825993 w 1238989"/>
                    <a:gd name="connsiteY27" fmla="*/ 0 h 1600286"/>
                    <a:gd name="connsiteX28" fmla="*/ 887942 w 1238989"/>
                    <a:gd name="connsiteY28" fmla="*/ 113568 h 1600286"/>
                    <a:gd name="connsiteX29" fmla="*/ 918917 w 1238989"/>
                    <a:gd name="connsiteY29" fmla="*/ 144542 h 1600286"/>
                    <a:gd name="connsiteX30" fmla="*/ 970542 w 1238989"/>
                    <a:gd name="connsiteY30" fmla="*/ 196164 h 1600286"/>
                    <a:gd name="connsiteX31" fmla="*/ 980866 w 1238989"/>
                    <a:gd name="connsiteY31" fmla="*/ 227137 h 1600286"/>
                    <a:gd name="connsiteX32" fmla="*/ 1001516 w 1238989"/>
                    <a:gd name="connsiteY32" fmla="*/ 258110 h 1600286"/>
                    <a:gd name="connsiteX33" fmla="*/ 1042816 w 1238989"/>
                    <a:gd name="connsiteY33" fmla="*/ 351030 h 1600286"/>
                    <a:gd name="connsiteX34" fmla="*/ 1094440 w 1238989"/>
                    <a:gd name="connsiteY34" fmla="*/ 454274 h 1600286"/>
                    <a:gd name="connsiteX35" fmla="*/ 1115090 w 1238989"/>
                    <a:gd name="connsiteY35" fmla="*/ 547194 h 1600286"/>
                    <a:gd name="connsiteX36" fmla="*/ 1135740 w 1238989"/>
                    <a:gd name="connsiteY36" fmla="*/ 578167 h 1600286"/>
                    <a:gd name="connsiteX37" fmla="*/ 1156390 w 1238989"/>
                    <a:gd name="connsiteY37" fmla="*/ 671087 h 1600286"/>
                    <a:gd name="connsiteX38" fmla="*/ 1197690 w 1238989"/>
                    <a:gd name="connsiteY38" fmla="*/ 712385 h 1600286"/>
                    <a:gd name="connsiteX39" fmla="*/ 1238989 w 1238989"/>
                    <a:gd name="connsiteY39" fmla="*/ 794980 h 1600286"/>
                    <a:gd name="connsiteX40" fmla="*/ 1228664 w 1238989"/>
                    <a:gd name="connsiteY40" fmla="*/ 970496 h 1600286"/>
                    <a:gd name="connsiteX41" fmla="*/ 1208014 w 1238989"/>
                    <a:gd name="connsiteY41" fmla="*/ 1032442 h 1600286"/>
                    <a:gd name="connsiteX42" fmla="*/ 1177040 w 1238989"/>
                    <a:gd name="connsiteY42" fmla="*/ 1042767 h 1600286"/>
                    <a:gd name="connsiteX43" fmla="*/ 1125415 w 1238989"/>
                    <a:gd name="connsiteY43" fmla="*/ 1115038 h 1600286"/>
                    <a:gd name="connsiteX44" fmla="*/ 1094440 w 1238989"/>
                    <a:gd name="connsiteY44" fmla="*/ 1125362 h 1600286"/>
                    <a:gd name="connsiteX45" fmla="*/ 1063466 w 1238989"/>
                    <a:gd name="connsiteY45" fmla="*/ 1156335 h 1600286"/>
                    <a:gd name="connsiteX46" fmla="*/ 1053141 w 1238989"/>
                    <a:gd name="connsiteY46" fmla="*/ 1187309 h 1600286"/>
                    <a:gd name="connsiteX47" fmla="*/ 1011841 w 1238989"/>
                    <a:gd name="connsiteY47" fmla="*/ 1259580 h 1600286"/>
                    <a:gd name="connsiteX48" fmla="*/ 980866 w 1238989"/>
                    <a:gd name="connsiteY48" fmla="*/ 1269904 h 1600286"/>
                    <a:gd name="connsiteX49" fmla="*/ 960217 w 1238989"/>
                    <a:gd name="connsiteY49" fmla="*/ 1342175 h 1600286"/>
                    <a:gd name="connsiteX50" fmla="*/ 939567 w 1238989"/>
                    <a:gd name="connsiteY50" fmla="*/ 1373148 h 1600286"/>
                    <a:gd name="connsiteX51" fmla="*/ 908592 w 1238989"/>
                    <a:gd name="connsiteY51" fmla="*/ 1445419 h 1600286"/>
                    <a:gd name="connsiteX52" fmla="*/ 867292 w 1238989"/>
                    <a:gd name="connsiteY52" fmla="*/ 1466068 h 1600286"/>
                    <a:gd name="connsiteX53" fmla="*/ 836318 w 1238989"/>
                    <a:gd name="connsiteY53" fmla="*/ 1486717 h 1600286"/>
                    <a:gd name="connsiteX54" fmla="*/ 795018 w 1238989"/>
                    <a:gd name="connsiteY54" fmla="*/ 1517690 h 1600286"/>
                    <a:gd name="connsiteX55" fmla="*/ 764043 w 1238989"/>
                    <a:gd name="connsiteY55" fmla="*/ 1528015 h 1600286"/>
                    <a:gd name="connsiteX56" fmla="*/ 753718 w 1238989"/>
                    <a:gd name="connsiteY56" fmla="*/ 1558988 h 1600286"/>
                    <a:gd name="connsiteX57" fmla="*/ 702094 w 1238989"/>
                    <a:gd name="connsiteY57" fmla="*/ 1569312 h 1600286"/>
                    <a:gd name="connsiteX58" fmla="*/ 526570 w 1238989"/>
                    <a:gd name="connsiteY58" fmla="*/ 1600286 h 1600286"/>
                    <a:gd name="connsiteX59" fmla="*/ 464621 w 1238989"/>
                    <a:gd name="connsiteY59" fmla="*/ 1569312 h 1600286"/>
                    <a:gd name="connsiteX60" fmla="*/ 443971 w 1238989"/>
                    <a:gd name="connsiteY60" fmla="*/ 1538339 h 1600286"/>
                    <a:gd name="connsiteX61" fmla="*/ 402671 w 1238989"/>
                    <a:gd name="connsiteY61" fmla="*/ 1517690 h 1600286"/>
                    <a:gd name="connsiteX62" fmla="*/ 371697 w 1238989"/>
                    <a:gd name="connsiteY62" fmla="*/ 1497041 h 1600286"/>
                    <a:gd name="connsiteX63" fmla="*/ 351047 w 1238989"/>
                    <a:gd name="connsiteY63" fmla="*/ 1466068 h 1600286"/>
                    <a:gd name="connsiteX64" fmla="*/ 320072 w 1238989"/>
                    <a:gd name="connsiteY64" fmla="*/ 1455744 h 1600286"/>
                    <a:gd name="connsiteX65" fmla="*/ 289097 w 1238989"/>
                    <a:gd name="connsiteY65" fmla="*/ 1435095 h 1600286"/>
                    <a:gd name="connsiteX66" fmla="*/ 237473 w 1238989"/>
                    <a:gd name="connsiteY66" fmla="*/ 1373148 h 1600286"/>
                    <a:gd name="connsiteX67" fmla="*/ 216823 w 1238989"/>
                    <a:gd name="connsiteY67" fmla="*/ 1342175 h 1600286"/>
                    <a:gd name="connsiteX68" fmla="*/ 154873 w 1238989"/>
                    <a:gd name="connsiteY68" fmla="*/ 1311202 h 1600286"/>
                    <a:gd name="connsiteX69" fmla="*/ 20650 w 1238989"/>
                    <a:gd name="connsiteY69" fmla="*/ 1300877 h 1600286"/>
                    <a:gd name="connsiteX70" fmla="*/ 196173 w 1238989"/>
                    <a:gd name="connsiteY70" fmla="*/ 1207957 h 1600286"/>
                    <a:gd name="connsiteX71" fmla="*/ 247798 w 1238989"/>
                    <a:gd name="connsiteY71" fmla="*/ 1135686 h 1600286"/>
                    <a:gd name="connsiteX72" fmla="*/ 268448 w 1238989"/>
                    <a:gd name="connsiteY72" fmla="*/ 1053091 h 1600286"/>
                    <a:gd name="connsiteX73" fmla="*/ 309747 w 1238989"/>
                    <a:gd name="connsiteY73" fmla="*/ 991145 h 1600286"/>
                    <a:gd name="connsiteX74" fmla="*/ 320072 w 1238989"/>
                    <a:gd name="connsiteY74" fmla="*/ 887900 h 1600286"/>
                    <a:gd name="connsiteX75" fmla="*/ 309747 w 1238989"/>
                    <a:gd name="connsiteY75" fmla="*/ 836278 h 1600286"/>
                    <a:gd name="connsiteX76" fmla="*/ 278772 w 1238989"/>
                    <a:gd name="connsiteY76" fmla="*/ 805305 h 1600286"/>
                    <a:gd name="connsiteX77" fmla="*/ 258123 w 1238989"/>
                    <a:gd name="connsiteY77" fmla="*/ 774332 h 1600286"/>
                    <a:gd name="connsiteX78" fmla="*/ 289097 w 1238989"/>
                    <a:gd name="connsiteY78" fmla="*/ 733034 h 1600286"/>
                    <a:gd name="connsiteX79" fmla="*/ 278772 w 1238989"/>
                    <a:gd name="connsiteY79" fmla="*/ 702061 h 1600286"/>
                    <a:gd name="connsiteX80" fmla="*/ 309747 w 1238989"/>
                    <a:gd name="connsiteY80" fmla="*/ 681412 h 1600286"/>
                    <a:gd name="connsiteX81" fmla="*/ 309747 w 1238989"/>
                    <a:gd name="connsiteY81" fmla="*/ 681412 h 1600286"/>
                    <a:gd name="connsiteX0" fmla="*/ 0 w 1238989"/>
                    <a:gd name="connsiteY0" fmla="*/ 1269904 h 1600286"/>
                    <a:gd name="connsiteX1" fmla="*/ 61949 w 1238989"/>
                    <a:gd name="connsiteY1" fmla="*/ 1197633 h 1600286"/>
                    <a:gd name="connsiteX2" fmla="*/ 154873 w 1238989"/>
                    <a:gd name="connsiteY2" fmla="*/ 1166660 h 1600286"/>
                    <a:gd name="connsiteX3" fmla="*/ 206498 w 1238989"/>
                    <a:gd name="connsiteY3" fmla="*/ 1094389 h 1600286"/>
                    <a:gd name="connsiteX4" fmla="*/ 237473 w 1238989"/>
                    <a:gd name="connsiteY4" fmla="*/ 1032442 h 1600286"/>
                    <a:gd name="connsiteX5" fmla="*/ 268448 w 1238989"/>
                    <a:gd name="connsiteY5" fmla="*/ 1022118 h 1600286"/>
                    <a:gd name="connsiteX6" fmla="*/ 278772 w 1238989"/>
                    <a:gd name="connsiteY6" fmla="*/ 980820 h 1600286"/>
                    <a:gd name="connsiteX7" fmla="*/ 299422 w 1238989"/>
                    <a:gd name="connsiteY7" fmla="*/ 805305 h 1600286"/>
                    <a:gd name="connsiteX8" fmla="*/ 278772 w 1238989"/>
                    <a:gd name="connsiteY8" fmla="*/ 702061 h 1600286"/>
                    <a:gd name="connsiteX9" fmla="*/ 289097 w 1238989"/>
                    <a:gd name="connsiteY9" fmla="*/ 671087 h 1600286"/>
                    <a:gd name="connsiteX10" fmla="*/ 371697 w 1238989"/>
                    <a:gd name="connsiteY10" fmla="*/ 660763 h 1600286"/>
                    <a:gd name="connsiteX11" fmla="*/ 361372 w 1238989"/>
                    <a:gd name="connsiteY11" fmla="*/ 609141 h 1600286"/>
                    <a:gd name="connsiteX12" fmla="*/ 382022 w 1238989"/>
                    <a:gd name="connsiteY12" fmla="*/ 557519 h 1600286"/>
                    <a:gd name="connsiteX13" fmla="*/ 402671 w 1238989"/>
                    <a:gd name="connsiteY13" fmla="*/ 526545 h 1600286"/>
                    <a:gd name="connsiteX14" fmla="*/ 423321 w 1238989"/>
                    <a:gd name="connsiteY14" fmla="*/ 464599 h 1600286"/>
                    <a:gd name="connsiteX15" fmla="*/ 412996 w 1238989"/>
                    <a:gd name="connsiteY15" fmla="*/ 433626 h 1600286"/>
                    <a:gd name="connsiteX16" fmla="*/ 392346 w 1238989"/>
                    <a:gd name="connsiteY16" fmla="*/ 402652 h 1600286"/>
                    <a:gd name="connsiteX17" fmla="*/ 423321 w 1238989"/>
                    <a:gd name="connsiteY17" fmla="*/ 382003 h 1600286"/>
                    <a:gd name="connsiteX18" fmla="*/ 495596 w 1238989"/>
                    <a:gd name="connsiteY18" fmla="*/ 330381 h 1600286"/>
                    <a:gd name="connsiteX19" fmla="*/ 547220 w 1238989"/>
                    <a:gd name="connsiteY19" fmla="*/ 289084 h 1600286"/>
                    <a:gd name="connsiteX20" fmla="*/ 598845 w 1238989"/>
                    <a:gd name="connsiteY20" fmla="*/ 227137 h 1600286"/>
                    <a:gd name="connsiteX21" fmla="*/ 609170 w 1238989"/>
                    <a:gd name="connsiteY21" fmla="*/ 185839 h 1600286"/>
                    <a:gd name="connsiteX22" fmla="*/ 702094 w 1238989"/>
                    <a:gd name="connsiteY22" fmla="*/ 103244 h 1600286"/>
                    <a:gd name="connsiteX23" fmla="*/ 733069 w 1238989"/>
                    <a:gd name="connsiteY23" fmla="*/ 92919 h 1600286"/>
                    <a:gd name="connsiteX24" fmla="*/ 753718 w 1238989"/>
                    <a:gd name="connsiteY24" fmla="*/ 61946 h 1600286"/>
                    <a:gd name="connsiteX25" fmla="*/ 795018 w 1238989"/>
                    <a:gd name="connsiteY25" fmla="*/ 30973 h 1600286"/>
                    <a:gd name="connsiteX26" fmla="*/ 825993 w 1238989"/>
                    <a:gd name="connsiteY26" fmla="*/ 0 h 1600286"/>
                    <a:gd name="connsiteX27" fmla="*/ 887942 w 1238989"/>
                    <a:gd name="connsiteY27" fmla="*/ 113568 h 1600286"/>
                    <a:gd name="connsiteX28" fmla="*/ 918917 w 1238989"/>
                    <a:gd name="connsiteY28" fmla="*/ 144542 h 1600286"/>
                    <a:gd name="connsiteX29" fmla="*/ 970542 w 1238989"/>
                    <a:gd name="connsiteY29" fmla="*/ 196164 h 1600286"/>
                    <a:gd name="connsiteX30" fmla="*/ 980866 w 1238989"/>
                    <a:gd name="connsiteY30" fmla="*/ 227137 h 1600286"/>
                    <a:gd name="connsiteX31" fmla="*/ 1001516 w 1238989"/>
                    <a:gd name="connsiteY31" fmla="*/ 258110 h 1600286"/>
                    <a:gd name="connsiteX32" fmla="*/ 1042816 w 1238989"/>
                    <a:gd name="connsiteY32" fmla="*/ 351030 h 1600286"/>
                    <a:gd name="connsiteX33" fmla="*/ 1094440 w 1238989"/>
                    <a:gd name="connsiteY33" fmla="*/ 454274 h 1600286"/>
                    <a:gd name="connsiteX34" fmla="*/ 1115090 w 1238989"/>
                    <a:gd name="connsiteY34" fmla="*/ 547194 h 1600286"/>
                    <a:gd name="connsiteX35" fmla="*/ 1135740 w 1238989"/>
                    <a:gd name="connsiteY35" fmla="*/ 578167 h 1600286"/>
                    <a:gd name="connsiteX36" fmla="*/ 1156390 w 1238989"/>
                    <a:gd name="connsiteY36" fmla="*/ 671087 h 1600286"/>
                    <a:gd name="connsiteX37" fmla="*/ 1197690 w 1238989"/>
                    <a:gd name="connsiteY37" fmla="*/ 712385 h 1600286"/>
                    <a:gd name="connsiteX38" fmla="*/ 1238989 w 1238989"/>
                    <a:gd name="connsiteY38" fmla="*/ 794980 h 1600286"/>
                    <a:gd name="connsiteX39" fmla="*/ 1228664 w 1238989"/>
                    <a:gd name="connsiteY39" fmla="*/ 970496 h 1600286"/>
                    <a:gd name="connsiteX40" fmla="*/ 1208014 w 1238989"/>
                    <a:gd name="connsiteY40" fmla="*/ 1032442 h 1600286"/>
                    <a:gd name="connsiteX41" fmla="*/ 1177040 w 1238989"/>
                    <a:gd name="connsiteY41" fmla="*/ 1042767 h 1600286"/>
                    <a:gd name="connsiteX42" fmla="*/ 1125415 w 1238989"/>
                    <a:gd name="connsiteY42" fmla="*/ 1115038 h 1600286"/>
                    <a:gd name="connsiteX43" fmla="*/ 1094440 w 1238989"/>
                    <a:gd name="connsiteY43" fmla="*/ 1125362 h 1600286"/>
                    <a:gd name="connsiteX44" fmla="*/ 1063466 w 1238989"/>
                    <a:gd name="connsiteY44" fmla="*/ 1156335 h 1600286"/>
                    <a:gd name="connsiteX45" fmla="*/ 1053141 w 1238989"/>
                    <a:gd name="connsiteY45" fmla="*/ 1187309 h 1600286"/>
                    <a:gd name="connsiteX46" fmla="*/ 1011841 w 1238989"/>
                    <a:gd name="connsiteY46" fmla="*/ 1259580 h 1600286"/>
                    <a:gd name="connsiteX47" fmla="*/ 980866 w 1238989"/>
                    <a:gd name="connsiteY47" fmla="*/ 1269904 h 1600286"/>
                    <a:gd name="connsiteX48" fmla="*/ 960217 w 1238989"/>
                    <a:gd name="connsiteY48" fmla="*/ 1342175 h 1600286"/>
                    <a:gd name="connsiteX49" fmla="*/ 939567 w 1238989"/>
                    <a:gd name="connsiteY49" fmla="*/ 1373148 h 1600286"/>
                    <a:gd name="connsiteX50" fmla="*/ 908592 w 1238989"/>
                    <a:gd name="connsiteY50" fmla="*/ 1445419 h 1600286"/>
                    <a:gd name="connsiteX51" fmla="*/ 867292 w 1238989"/>
                    <a:gd name="connsiteY51" fmla="*/ 1466068 h 1600286"/>
                    <a:gd name="connsiteX52" fmla="*/ 836318 w 1238989"/>
                    <a:gd name="connsiteY52" fmla="*/ 1486717 h 1600286"/>
                    <a:gd name="connsiteX53" fmla="*/ 795018 w 1238989"/>
                    <a:gd name="connsiteY53" fmla="*/ 1517690 h 1600286"/>
                    <a:gd name="connsiteX54" fmla="*/ 764043 w 1238989"/>
                    <a:gd name="connsiteY54" fmla="*/ 1528015 h 1600286"/>
                    <a:gd name="connsiteX55" fmla="*/ 753718 w 1238989"/>
                    <a:gd name="connsiteY55" fmla="*/ 1558988 h 1600286"/>
                    <a:gd name="connsiteX56" fmla="*/ 702094 w 1238989"/>
                    <a:gd name="connsiteY56" fmla="*/ 1569312 h 1600286"/>
                    <a:gd name="connsiteX57" fmla="*/ 526570 w 1238989"/>
                    <a:gd name="connsiteY57" fmla="*/ 1600286 h 1600286"/>
                    <a:gd name="connsiteX58" fmla="*/ 464621 w 1238989"/>
                    <a:gd name="connsiteY58" fmla="*/ 1569312 h 1600286"/>
                    <a:gd name="connsiteX59" fmla="*/ 443971 w 1238989"/>
                    <a:gd name="connsiteY59" fmla="*/ 1538339 h 1600286"/>
                    <a:gd name="connsiteX60" fmla="*/ 402671 w 1238989"/>
                    <a:gd name="connsiteY60" fmla="*/ 1517690 h 1600286"/>
                    <a:gd name="connsiteX61" fmla="*/ 371697 w 1238989"/>
                    <a:gd name="connsiteY61" fmla="*/ 1497041 h 1600286"/>
                    <a:gd name="connsiteX62" fmla="*/ 351047 w 1238989"/>
                    <a:gd name="connsiteY62" fmla="*/ 1466068 h 1600286"/>
                    <a:gd name="connsiteX63" fmla="*/ 320072 w 1238989"/>
                    <a:gd name="connsiteY63" fmla="*/ 1455744 h 1600286"/>
                    <a:gd name="connsiteX64" fmla="*/ 289097 w 1238989"/>
                    <a:gd name="connsiteY64" fmla="*/ 1435095 h 1600286"/>
                    <a:gd name="connsiteX65" fmla="*/ 237473 w 1238989"/>
                    <a:gd name="connsiteY65" fmla="*/ 1373148 h 1600286"/>
                    <a:gd name="connsiteX66" fmla="*/ 216823 w 1238989"/>
                    <a:gd name="connsiteY66" fmla="*/ 1342175 h 1600286"/>
                    <a:gd name="connsiteX67" fmla="*/ 154873 w 1238989"/>
                    <a:gd name="connsiteY67" fmla="*/ 1311202 h 1600286"/>
                    <a:gd name="connsiteX68" fmla="*/ 20650 w 1238989"/>
                    <a:gd name="connsiteY68" fmla="*/ 1300877 h 1600286"/>
                    <a:gd name="connsiteX69" fmla="*/ 196173 w 1238989"/>
                    <a:gd name="connsiteY69" fmla="*/ 1207957 h 1600286"/>
                    <a:gd name="connsiteX70" fmla="*/ 247798 w 1238989"/>
                    <a:gd name="connsiteY70" fmla="*/ 1135686 h 1600286"/>
                    <a:gd name="connsiteX71" fmla="*/ 268448 w 1238989"/>
                    <a:gd name="connsiteY71" fmla="*/ 1053091 h 1600286"/>
                    <a:gd name="connsiteX72" fmla="*/ 309747 w 1238989"/>
                    <a:gd name="connsiteY72" fmla="*/ 991145 h 1600286"/>
                    <a:gd name="connsiteX73" fmla="*/ 320072 w 1238989"/>
                    <a:gd name="connsiteY73" fmla="*/ 887900 h 1600286"/>
                    <a:gd name="connsiteX74" fmla="*/ 309747 w 1238989"/>
                    <a:gd name="connsiteY74" fmla="*/ 836278 h 1600286"/>
                    <a:gd name="connsiteX75" fmla="*/ 278772 w 1238989"/>
                    <a:gd name="connsiteY75" fmla="*/ 805305 h 1600286"/>
                    <a:gd name="connsiteX76" fmla="*/ 258123 w 1238989"/>
                    <a:gd name="connsiteY76" fmla="*/ 774332 h 1600286"/>
                    <a:gd name="connsiteX77" fmla="*/ 289097 w 1238989"/>
                    <a:gd name="connsiteY77" fmla="*/ 733034 h 1600286"/>
                    <a:gd name="connsiteX78" fmla="*/ 278772 w 1238989"/>
                    <a:gd name="connsiteY78" fmla="*/ 702061 h 1600286"/>
                    <a:gd name="connsiteX79" fmla="*/ 309747 w 1238989"/>
                    <a:gd name="connsiteY79" fmla="*/ 681412 h 1600286"/>
                    <a:gd name="connsiteX80" fmla="*/ 309747 w 1238989"/>
                    <a:gd name="connsiteY80" fmla="*/ 681412 h 1600286"/>
                    <a:gd name="connsiteX0" fmla="*/ 0 w 1238989"/>
                    <a:gd name="connsiteY0" fmla="*/ 1269904 h 1600286"/>
                    <a:gd name="connsiteX1" fmla="*/ 154873 w 1238989"/>
                    <a:gd name="connsiteY1" fmla="*/ 1166660 h 1600286"/>
                    <a:gd name="connsiteX2" fmla="*/ 206498 w 1238989"/>
                    <a:gd name="connsiteY2" fmla="*/ 1094389 h 1600286"/>
                    <a:gd name="connsiteX3" fmla="*/ 237473 w 1238989"/>
                    <a:gd name="connsiteY3" fmla="*/ 1032442 h 1600286"/>
                    <a:gd name="connsiteX4" fmla="*/ 268448 w 1238989"/>
                    <a:gd name="connsiteY4" fmla="*/ 1022118 h 1600286"/>
                    <a:gd name="connsiteX5" fmla="*/ 278772 w 1238989"/>
                    <a:gd name="connsiteY5" fmla="*/ 980820 h 1600286"/>
                    <a:gd name="connsiteX6" fmla="*/ 299422 w 1238989"/>
                    <a:gd name="connsiteY6" fmla="*/ 805305 h 1600286"/>
                    <a:gd name="connsiteX7" fmla="*/ 278772 w 1238989"/>
                    <a:gd name="connsiteY7" fmla="*/ 702061 h 1600286"/>
                    <a:gd name="connsiteX8" fmla="*/ 289097 w 1238989"/>
                    <a:gd name="connsiteY8" fmla="*/ 671087 h 1600286"/>
                    <a:gd name="connsiteX9" fmla="*/ 371697 w 1238989"/>
                    <a:gd name="connsiteY9" fmla="*/ 660763 h 1600286"/>
                    <a:gd name="connsiteX10" fmla="*/ 361372 w 1238989"/>
                    <a:gd name="connsiteY10" fmla="*/ 609141 h 1600286"/>
                    <a:gd name="connsiteX11" fmla="*/ 382022 w 1238989"/>
                    <a:gd name="connsiteY11" fmla="*/ 557519 h 1600286"/>
                    <a:gd name="connsiteX12" fmla="*/ 402671 w 1238989"/>
                    <a:gd name="connsiteY12" fmla="*/ 526545 h 1600286"/>
                    <a:gd name="connsiteX13" fmla="*/ 423321 w 1238989"/>
                    <a:gd name="connsiteY13" fmla="*/ 464599 h 1600286"/>
                    <a:gd name="connsiteX14" fmla="*/ 412996 w 1238989"/>
                    <a:gd name="connsiteY14" fmla="*/ 433626 h 1600286"/>
                    <a:gd name="connsiteX15" fmla="*/ 392346 w 1238989"/>
                    <a:gd name="connsiteY15" fmla="*/ 402652 h 1600286"/>
                    <a:gd name="connsiteX16" fmla="*/ 423321 w 1238989"/>
                    <a:gd name="connsiteY16" fmla="*/ 382003 h 1600286"/>
                    <a:gd name="connsiteX17" fmla="*/ 495596 w 1238989"/>
                    <a:gd name="connsiteY17" fmla="*/ 330381 h 1600286"/>
                    <a:gd name="connsiteX18" fmla="*/ 547220 w 1238989"/>
                    <a:gd name="connsiteY18" fmla="*/ 289084 h 1600286"/>
                    <a:gd name="connsiteX19" fmla="*/ 598845 w 1238989"/>
                    <a:gd name="connsiteY19" fmla="*/ 227137 h 1600286"/>
                    <a:gd name="connsiteX20" fmla="*/ 609170 w 1238989"/>
                    <a:gd name="connsiteY20" fmla="*/ 185839 h 1600286"/>
                    <a:gd name="connsiteX21" fmla="*/ 702094 w 1238989"/>
                    <a:gd name="connsiteY21" fmla="*/ 103244 h 1600286"/>
                    <a:gd name="connsiteX22" fmla="*/ 733069 w 1238989"/>
                    <a:gd name="connsiteY22" fmla="*/ 92919 h 1600286"/>
                    <a:gd name="connsiteX23" fmla="*/ 753718 w 1238989"/>
                    <a:gd name="connsiteY23" fmla="*/ 61946 h 1600286"/>
                    <a:gd name="connsiteX24" fmla="*/ 795018 w 1238989"/>
                    <a:gd name="connsiteY24" fmla="*/ 30973 h 1600286"/>
                    <a:gd name="connsiteX25" fmla="*/ 825993 w 1238989"/>
                    <a:gd name="connsiteY25" fmla="*/ 0 h 1600286"/>
                    <a:gd name="connsiteX26" fmla="*/ 887942 w 1238989"/>
                    <a:gd name="connsiteY26" fmla="*/ 113568 h 1600286"/>
                    <a:gd name="connsiteX27" fmla="*/ 918917 w 1238989"/>
                    <a:gd name="connsiteY27" fmla="*/ 144542 h 1600286"/>
                    <a:gd name="connsiteX28" fmla="*/ 970542 w 1238989"/>
                    <a:gd name="connsiteY28" fmla="*/ 196164 h 1600286"/>
                    <a:gd name="connsiteX29" fmla="*/ 980866 w 1238989"/>
                    <a:gd name="connsiteY29" fmla="*/ 227137 h 1600286"/>
                    <a:gd name="connsiteX30" fmla="*/ 1001516 w 1238989"/>
                    <a:gd name="connsiteY30" fmla="*/ 258110 h 1600286"/>
                    <a:gd name="connsiteX31" fmla="*/ 1042816 w 1238989"/>
                    <a:gd name="connsiteY31" fmla="*/ 351030 h 1600286"/>
                    <a:gd name="connsiteX32" fmla="*/ 1094440 w 1238989"/>
                    <a:gd name="connsiteY32" fmla="*/ 454274 h 1600286"/>
                    <a:gd name="connsiteX33" fmla="*/ 1115090 w 1238989"/>
                    <a:gd name="connsiteY33" fmla="*/ 547194 h 1600286"/>
                    <a:gd name="connsiteX34" fmla="*/ 1135740 w 1238989"/>
                    <a:gd name="connsiteY34" fmla="*/ 578167 h 1600286"/>
                    <a:gd name="connsiteX35" fmla="*/ 1156390 w 1238989"/>
                    <a:gd name="connsiteY35" fmla="*/ 671087 h 1600286"/>
                    <a:gd name="connsiteX36" fmla="*/ 1197690 w 1238989"/>
                    <a:gd name="connsiteY36" fmla="*/ 712385 h 1600286"/>
                    <a:gd name="connsiteX37" fmla="*/ 1238989 w 1238989"/>
                    <a:gd name="connsiteY37" fmla="*/ 794980 h 1600286"/>
                    <a:gd name="connsiteX38" fmla="*/ 1228664 w 1238989"/>
                    <a:gd name="connsiteY38" fmla="*/ 970496 h 1600286"/>
                    <a:gd name="connsiteX39" fmla="*/ 1208014 w 1238989"/>
                    <a:gd name="connsiteY39" fmla="*/ 1032442 h 1600286"/>
                    <a:gd name="connsiteX40" fmla="*/ 1177040 w 1238989"/>
                    <a:gd name="connsiteY40" fmla="*/ 1042767 h 1600286"/>
                    <a:gd name="connsiteX41" fmla="*/ 1125415 w 1238989"/>
                    <a:gd name="connsiteY41" fmla="*/ 1115038 h 1600286"/>
                    <a:gd name="connsiteX42" fmla="*/ 1094440 w 1238989"/>
                    <a:gd name="connsiteY42" fmla="*/ 1125362 h 1600286"/>
                    <a:gd name="connsiteX43" fmla="*/ 1063466 w 1238989"/>
                    <a:gd name="connsiteY43" fmla="*/ 1156335 h 1600286"/>
                    <a:gd name="connsiteX44" fmla="*/ 1053141 w 1238989"/>
                    <a:gd name="connsiteY44" fmla="*/ 1187309 h 1600286"/>
                    <a:gd name="connsiteX45" fmla="*/ 1011841 w 1238989"/>
                    <a:gd name="connsiteY45" fmla="*/ 1259580 h 1600286"/>
                    <a:gd name="connsiteX46" fmla="*/ 980866 w 1238989"/>
                    <a:gd name="connsiteY46" fmla="*/ 1269904 h 1600286"/>
                    <a:gd name="connsiteX47" fmla="*/ 960217 w 1238989"/>
                    <a:gd name="connsiteY47" fmla="*/ 1342175 h 1600286"/>
                    <a:gd name="connsiteX48" fmla="*/ 939567 w 1238989"/>
                    <a:gd name="connsiteY48" fmla="*/ 1373148 h 1600286"/>
                    <a:gd name="connsiteX49" fmla="*/ 908592 w 1238989"/>
                    <a:gd name="connsiteY49" fmla="*/ 1445419 h 1600286"/>
                    <a:gd name="connsiteX50" fmla="*/ 867292 w 1238989"/>
                    <a:gd name="connsiteY50" fmla="*/ 1466068 h 1600286"/>
                    <a:gd name="connsiteX51" fmla="*/ 836318 w 1238989"/>
                    <a:gd name="connsiteY51" fmla="*/ 1486717 h 1600286"/>
                    <a:gd name="connsiteX52" fmla="*/ 795018 w 1238989"/>
                    <a:gd name="connsiteY52" fmla="*/ 1517690 h 1600286"/>
                    <a:gd name="connsiteX53" fmla="*/ 764043 w 1238989"/>
                    <a:gd name="connsiteY53" fmla="*/ 1528015 h 1600286"/>
                    <a:gd name="connsiteX54" fmla="*/ 753718 w 1238989"/>
                    <a:gd name="connsiteY54" fmla="*/ 1558988 h 1600286"/>
                    <a:gd name="connsiteX55" fmla="*/ 702094 w 1238989"/>
                    <a:gd name="connsiteY55" fmla="*/ 1569312 h 1600286"/>
                    <a:gd name="connsiteX56" fmla="*/ 526570 w 1238989"/>
                    <a:gd name="connsiteY56" fmla="*/ 1600286 h 1600286"/>
                    <a:gd name="connsiteX57" fmla="*/ 464621 w 1238989"/>
                    <a:gd name="connsiteY57" fmla="*/ 1569312 h 1600286"/>
                    <a:gd name="connsiteX58" fmla="*/ 443971 w 1238989"/>
                    <a:gd name="connsiteY58" fmla="*/ 1538339 h 1600286"/>
                    <a:gd name="connsiteX59" fmla="*/ 402671 w 1238989"/>
                    <a:gd name="connsiteY59" fmla="*/ 1517690 h 1600286"/>
                    <a:gd name="connsiteX60" fmla="*/ 371697 w 1238989"/>
                    <a:gd name="connsiteY60" fmla="*/ 1497041 h 1600286"/>
                    <a:gd name="connsiteX61" fmla="*/ 351047 w 1238989"/>
                    <a:gd name="connsiteY61" fmla="*/ 1466068 h 1600286"/>
                    <a:gd name="connsiteX62" fmla="*/ 320072 w 1238989"/>
                    <a:gd name="connsiteY62" fmla="*/ 1455744 h 1600286"/>
                    <a:gd name="connsiteX63" fmla="*/ 289097 w 1238989"/>
                    <a:gd name="connsiteY63" fmla="*/ 1435095 h 1600286"/>
                    <a:gd name="connsiteX64" fmla="*/ 237473 w 1238989"/>
                    <a:gd name="connsiteY64" fmla="*/ 1373148 h 1600286"/>
                    <a:gd name="connsiteX65" fmla="*/ 216823 w 1238989"/>
                    <a:gd name="connsiteY65" fmla="*/ 1342175 h 1600286"/>
                    <a:gd name="connsiteX66" fmla="*/ 154873 w 1238989"/>
                    <a:gd name="connsiteY66" fmla="*/ 1311202 h 1600286"/>
                    <a:gd name="connsiteX67" fmla="*/ 20650 w 1238989"/>
                    <a:gd name="connsiteY67" fmla="*/ 1300877 h 1600286"/>
                    <a:gd name="connsiteX68" fmla="*/ 196173 w 1238989"/>
                    <a:gd name="connsiteY68" fmla="*/ 1207957 h 1600286"/>
                    <a:gd name="connsiteX69" fmla="*/ 247798 w 1238989"/>
                    <a:gd name="connsiteY69" fmla="*/ 1135686 h 1600286"/>
                    <a:gd name="connsiteX70" fmla="*/ 268448 w 1238989"/>
                    <a:gd name="connsiteY70" fmla="*/ 1053091 h 1600286"/>
                    <a:gd name="connsiteX71" fmla="*/ 309747 w 1238989"/>
                    <a:gd name="connsiteY71" fmla="*/ 991145 h 1600286"/>
                    <a:gd name="connsiteX72" fmla="*/ 320072 w 1238989"/>
                    <a:gd name="connsiteY72" fmla="*/ 887900 h 1600286"/>
                    <a:gd name="connsiteX73" fmla="*/ 309747 w 1238989"/>
                    <a:gd name="connsiteY73" fmla="*/ 836278 h 1600286"/>
                    <a:gd name="connsiteX74" fmla="*/ 278772 w 1238989"/>
                    <a:gd name="connsiteY74" fmla="*/ 805305 h 1600286"/>
                    <a:gd name="connsiteX75" fmla="*/ 258123 w 1238989"/>
                    <a:gd name="connsiteY75" fmla="*/ 774332 h 1600286"/>
                    <a:gd name="connsiteX76" fmla="*/ 289097 w 1238989"/>
                    <a:gd name="connsiteY76" fmla="*/ 733034 h 1600286"/>
                    <a:gd name="connsiteX77" fmla="*/ 278772 w 1238989"/>
                    <a:gd name="connsiteY77" fmla="*/ 702061 h 1600286"/>
                    <a:gd name="connsiteX78" fmla="*/ 309747 w 1238989"/>
                    <a:gd name="connsiteY78" fmla="*/ 681412 h 1600286"/>
                    <a:gd name="connsiteX79" fmla="*/ 309747 w 1238989"/>
                    <a:gd name="connsiteY79" fmla="*/ 681412 h 1600286"/>
                    <a:gd name="connsiteX0" fmla="*/ 0 w 1238989"/>
                    <a:gd name="connsiteY0" fmla="*/ 1269904 h 1600286"/>
                    <a:gd name="connsiteX1" fmla="*/ 206498 w 1238989"/>
                    <a:gd name="connsiteY1" fmla="*/ 1094389 h 1600286"/>
                    <a:gd name="connsiteX2" fmla="*/ 237473 w 1238989"/>
                    <a:gd name="connsiteY2" fmla="*/ 1032442 h 1600286"/>
                    <a:gd name="connsiteX3" fmla="*/ 268448 w 1238989"/>
                    <a:gd name="connsiteY3" fmla="*/ 1022118 h 1600286"/>
                    <a:gd name="connsiteX4" fmla="*/ 278772 w 1238989"/>
                    <a:gd name="connsiteY4" fmla="*/ 980820 h 1600286"/>
                    <a:gd name="connsiteX5" fmla="*/ 299422 w 1238989"/>
                    <a:gd name="connsiteY5" fmla="*/ 805305 h 1600286"/>
                    <a:gd name="connsiteX6" fmla="*/ 278772 w 1238989"/>
                    <a:gd name="connsiteY6" fmla="*/ 702061 h 1600286"/>
                    <a:gd name="connsiteX7" fmla="*/ 289097 w 1238989"/>
                    <a:gd name="connsiteY7" fmla="*/ 671087 h 1600286"/>
                    <a:gd name="connsiteX8" fmla="*/ 371697 w 1238989"/>
                    <a:gd name="connsiteY8" fmla="*/ 660763 h 1600286"/>
                    <a:gd name="connsiteX9" fmla="*/ 361372 w 1238989"/>
                    <a:gd name="connsiteY9" fmla="*/ 609141 h 1600286"/>
                    <a:gd name="connsiteX10" fmla="*/ 382022 w 1238989"/>
                    <a:gd name="connsiteY10" fmla="*/ 557519 h 1600286"/>
                    <a:gd name="connsiteX11" fmla="*/ 402671 w 1238989"/>
                    <a:gd name="connsiteY11" fmla="*/ 526545 h 1600286"/>
                    <a:gd name="connsiteX12" fmla="*/ 423321 w 1238989"/>
                    <a:gd name="connsiteY12" fmla="*/ 464599 h 1600286"/>
                    <a:gd name="connsiteX13" fmla="*/ 412996 w 1238989"/>
                    <a:gd name="connsiteY13" fmla="*/ 433626 h 1600286"/>
                    <a:gd name="connsiteX14" fmla="*/ 392346 w 1238989"/>
                    <a:gd name="connsiteY14" fmla="*/ 402652 h 1600286"/>
                    <a:gd name="connsiteX15" fmla="*/ 423321 w 1238989"/>
                    <a:gd name="connsiteY15" fmla="*/ 382003 h 1600286"/>
                    <a:gd name="connsiteX16" fmla="*/ 495596 w 1238989"/>
                    <a:gd name="connsiteY16" fmla="*/ 330381 h 1600286"/>
                    <a:gd name="connsiteX17" fmla="*/ 547220 w 1238989"/>
                    <a:gd name="connsiteY17" fmla="*/ 289084 h 1600286"/>
                    <a:gd name="connsiteX18" fmla="*/ 598845 w 1238989"/>
                    <a:gd name="connsiteY18" fmla="*/ 227137 h 1600286"/>
                    <a:gd name="connsiteX19" fmla="*/ 609170 w 1238989"/>
                    <a:gd name="connsiteY19" fmla="*/ 185839 h 1600286"/>
                    <a:gd name="connsiteX20" fmla="*/ 702094 w 1238989"/>
                    <a:gd name="connsiteY20" fmla="*/ 103244 h 1600286"/>
                    <a:gd name="connsiteX21" fmla="*/ 733069 w 1238989"/>
                    <a:gd name="connsiteY21" fmla="*/ 92919 h 1600286"/>
                    <a:gd name="connsiteX22" fmla="*/ 753718 w 1238989"/>
                    <a:gd name="connsiteY22" fmla="*/ 61946 h 1600286"/>
                    <a:gd name="connsiteX23" fmla="*/ 795018 w 1238989"/>
                    <a:gd name="connsiteY23" fmla="*/ 30973 h 1600286"/>
                    <a:gd name="connsiteX24" fmla="*/ 825993 w 1238989"/>
                    <a:gd name="connsiteY24" fmla="*/ 0 h 1600286"/>
                    <a:gd name="connsiteX25" fmla="*/ 887942 w 1238989"/>
                    <a:gd name="connsiteY25" fmla="*/ 113568 h 1600286"/>
                    <a:gd name="connsiteX26" fmla="*/ 918917 w 1238989"/>
                    <a:gd name="connsiteY26" fmla="*/ 144542 h 1600286"/>
                    <a:gd name="connsiteX27" fmla="*/ 970542 w 1238989"/>
                    <a:gd name="connsiteY27" fmla="*/ 196164 h 1600286"/>
                    <a:gd name="connsiteX28" fmla="*/ 980866 w 1238989"/>
                    <a:gd name="connsiteY28" fmla="*/ 227137 h 1600286"/>
                    <a:gd name="connsiteX29" fmla="*/ 1001516 w 1238989"/>
                    <a:gd name="connsiteY29" fmla="*/ 258110 h 1600286"/>
                    <a:gd name="connsiteX30" fmla="*/ 1042816 w 1238989"/>
                    <a:gd name="connsiteY30" fmla="*/ 351030 h 1600286"/>
                    <a:gd name="connsiteX31" fmla="*/ 1094440 w 1238989"/>
                    <a:gd name="connsiteY31" fmla="*/ 454274 h 1600286"/>
                    <a:gd name="connsiteX32" fmla="*/ 1115090 w 1238989"/>
                    <a:gd name="connsiteY32" fmla="*/ 547194 h 1600286"/>
                    <a:gd name="connsiteX33" fmla="*/ 1135740 w 1238989"/>
                    <a:gd name="connsiteY33" fmla="*/ 578167 h 1600286"/>
                    <a:gd name="connsiteX34" fmla="*/ 1156390 w 1238989"/>
                    <a:gd name="connsiteY34" fmla="*/ 671087 h 1600286"/>
                    <a:gd name="connsiteX35" fmla="*/ 1197690 w 1238989"/>
                    <a:gd name="connsiteY35" fmla="*/ 712385 h 1600286"/>
                    <a:gd name="connsiteX36" fmla="*/ 1238989 w 1238989"/>
                    <a:gd name="connsiteY36" fmla="*/ 794980 h 1600286"/>
                    <a:gd name="connsiteX37" fmla="*/ 1228664 w 1238989"/>
                    <a:gd name="connsiteY37" fmla="*/ 970496 h 1600286"/>
                    <a:gd name="connsiteX38" fmla="*/ 1208014 w 1238989"/>
                    <a:gd name="connsiteY38" fmla="*/ 1032442 h 1600286"/>
                    <a:gd name="connsiteX39" fmla="*/ 1177040 w 1238989"/>
                    <a:gd name="connsiteY39" fmla="*/ 1042767 h 1600286"/>
                    <a:gd name="connsiteX40" fmla="*/ 1125415 w 1238989"/>
                    <a:gd name="connsiteY40" fmla="*/ 1115038 h 1600286"/>
                    <a:gd name="connsiteX41" fmla="*/ 1094440 w 1238989"/>
                    <a:gd name="connsiteY41" fmla="*/ 1125362 h 1600286"/>
                    <a:gd name="connsiteX42" fmla="*/ 1063466 w 1238989"/>
                    <a:gd name="connsiteY42" fmla="*/ 1156335 h 1600286"/>
                    <a:gd name="connsiteX43" fmla="*/ 1053141 w 1238989"/>
                    <a:gd name="connsiteY43" fmla="*/ 1187309 h 1600286"/>
                    <a:gd name="connsiteX44" fmla="*/ 1011841 w 1238989"/>
                    <a:gd name="connsiteY44" fmla="*/ 1259580 h 1600286"/>
                    <a:gd name="connsiteX45" fmla="*/ 980866 w 1238989"/>
                    <a:gd name="connsiteY45" fmla="*/ 1269904 h 1600286"/>
                    <a:gd name="connsiteX46" fmla="*/ 960217 w 1238989"/>
                    <a:gd name="connsiteY46" fmla="*/ 1342175 h 1600286"/>
                    <a:gd name="connsiteX47" fmla="*/ 939567 w 1238989"/>
                    <a:gd name="connsiteY47" fmla="*/ 1373148 h 1600286"/>
                    <a:gd name="connsiteX48" fmla="*/ 908592 w 1238989"/>
                    <a:gd name="connsiteY48" fmla="*/ 1445419 h 1600286"/>
                    <a:gd name="connsiteX49" fmla="*/ 867292 w 1238989"/>
                    <a:gd name="connsiteY49" fmla="*/ 1466068 h 1600286"/>
                    <a:gd name="connsiteX50" fmla="*/ 836318 w 1238989"/>
                    <a:gd name="connsiteY50" fmla="*/ 1486717 h 1600286"/>
                    <a:gd name="connsiteX51" fmla="*/ 795018 w 1238989"/>
                    <a:gd name="connsiteY51" fmla="*/ 1517690 h 1600286"/>
                    <a:gd name="connsiteX52" fmla="*/ 764043 w 1238989"/>
                    <a:gd name="connsiteY52" fmla="*/ 1528015 h 1600286"/>
                    <a:gd name="connsiteX53" fmla="*/ 753718 w 1238989"/>
                    <a:gd name="connsiteY53" fmla="*/ 1558988 h 1600286"/>
                    <a:gd name="connsiteX54" fmla="*/ 702094 w 1238989"/>
                    <a:gd name="connsiteY54" fmla="*/ 1569312 h 1600286"/>
                    <a:gd name="connsiteX55" fmla="*/ 526570 w 1238989"/>
                    <a:gd name="connsiteY55" fmla="*/ 1600286 h 1600286"/>
                    <a:gd name="connsiteX56" fmla="*/ 464621 w 1238989"/>
                    <a:gd name="connsiteY56" fmla="*/ 1569312 h 1600286"/>
                    <a:gd name="connsiteX57" fmla="*/ 443971 w 1238989"/>
                    <a:gd name="connsiteY57" fmla="*/ 1538339 h 1600286"/>
                    <a:gd name="connsiteX58" fmla="*/ 402671 w 1238989"/>
                    <a:gd name="connsiteY58" fmla="*/ 1517690 h 1600286"/>
                    <a:gd name="connsiteX59" fmla="*/ 371697 w 1238989"/>
                    <a:gd name="connsiteY59" fmla="*/ 1497041 h 1600286"/>
                    <a:gd name="connsiteX60" fmla="*/ 351047 w 1238989"/>
                    <a:gd name="connsiteY60" fmla="*/ 1466068 h 1600286"/>
                    <a:gd name="connsiteX61" fmla="*/ 320072 w 1238989"/>
                    <a:gd name="connsiteY61" fmla="*/ 1455744 h 1600286"/>
                    <a:gd name="connsiteX62" fmla="*/ 289097 w 1238989"/>
                    <a:gd name="connsiteY62" fmla="*/ 1435095 h 1600286"/>
                    <a:gd name="connsiteX63" fmla="*/ 237473 w 1238989"/>
                    <a:gd name="connsiteY63" fmla="*/ 1373148 h 1600286"/>
                    <a:gd name="connsiteX64" fmla="*/ 216823 w 1238989"/>
                    <a:gd name="connsiteY64" fmla="*/ 1342175 h 1600286"/>
                    <a:gd name="connsiteX65" fmla="*/ 154873 w 1238989"/>
                    <a:gd name="connsiteY65" fmla="*/ 1311202 h 1600286"/>
                    <a:gd name="connsiteX66" fmla="*/ 20650 w 1238989"/>
                    <a:gd name="connsiteY66" fmla="*/ 1300877 h 1600286"/>
                    <a:gd name="connsiteX67" fmla="*/ 196173 w 1238989"/>
                    <a:gd name="connsiteY67" fmla="*/ 1207957 h 1600286"/>
                    <a:gd name="connsiteX68" fmla="*/ 247798 w 1238989"/>
                    <a:gd name="connsiteY68" fmla="*/ 1135686 h 1600286"/>
                    <a:gd name="connsiteX69" fmla="*/ 268448 w 1238989"/>
                    <a:gd name="connsiteY69" fmla="*/ 1053091 h 1600286"/>
                    <a:gd name="connsiteX70" fmla="*/ 309747 w 1238989"/>
                    <a:gd name="connsiteY70" fmla="*/ 991145 h 1600286"/>
                    <a:gd name="connsiteX71" fmla="*/ 320072 w 1238989"/>
                    <a:gd name="connsiteY71" fmla="*/ 887900 h 1600286"/>
                    <a:gd name="connsiteX72" fmla="*/ 309747 w 1238989"/>
                    <a:gd name="connsiteY72" fmla="*/ 836278 h 1600286"/>
                    <a:gd name="connsiteX73" fmla="*/ 278772 w 1238989"/>
                    <a:gd name="connsiteY73" fmla="*/ 805305 h 1600286"/>
                    <a:gd name="connsiteX74" fmla="*/ 258123 w 1238989"/>
                    <a:gd name="connsiteY74" fmla="*/ 774332 h 1600286"/>
                    <a:gd name="connsiteX75" fmla="*/ 289097 w 1238989"/>
                    <a:gd name="connsiteY75" fmla="*/ 733034 h 1600286"/>
                    <a:gd name="connsiteX76" fmla="*/ 278772 w 1238989"/>
                    <a:gd name="connsiteY76" fmla="*/ 702061 h 1600286"/>
                    <a:gd name="connsiteX77" fmla="*/ 309747 w 1238989"/>
                    <a:gd name="connsiteY77" fmla="*/ 681412 h 1600286"/>
                    <a:gd name="connsiteX78" fmla="*/ 309747 w 1238989"/>
                    <a:gd name="connsiteY78" fmla="*/ 681412 h 1600286"/>
                    <a:gd name="connsiteX0" fmla="*/ 0 w 1238989"/>
                    <a:gd name="connsiteY0" fmla="*/ 1269904 h 1600286"/>
                    <a:gd name="connsiteX1" fmla="*/ 237473 w 1238989"/>
                    <a:gd name="connsiteY1" fmla="*/ 1032442 h 1600286"/>
                    <a:gd name="connsiteX2" fmla="*/ 268448 w 1238989"/>
                    <a:gd name="connsiteY2" fmla="*/ 1022118 h 1600286"/>
                    <a:gd name="connsiteX3" fmla="*/ 278772 w 1238989"/>
                    <a:gd name="connsiteY3" fmla="*/ 980820 h 1600286"/>
                    <a:gd name="connsiteX4" fmla="*/ 299422 w 1238989"/>
                    <a:gd name="connsiteY4" fmla="*/ 805305 h 1600286"/>
                    <a:gd name="connsiteX5" fmla="*/ 278772 w 1238989"/>
                    <a:gd name="connsiteY5" fmla="*/ 702061 h 1600286"/>
                    <a:gd name="connsiteX6" fmla="*/ 289097 w 1238989"/>
                    <a:gd name="connsiteY6" fmla="*/ 671087 h 1600286"/>
                    <a:gd name="connsiteX7" fmla="*/ 371697 w 1238989"/>
                    <a:gd name="connsiteY7" fmla="*/ 660763 h 1600286"/>
                    <a:gd name="connsiteX8" fmla="*/ 361372 w 1238989"/>
                    <a:gd name="connsiteY8" fmla="*/ 609141 h 1600286"/>
                    <a:gd name="connsiteX9" fmla="*/ 382022 w 1238989"/>
                    <a:gd name="connsiteY9" fmla="*/ 557519 h 1600286"/>
                    <a:gd name="connsiteX10" fmla="*/ 402671 w 1238989"/>
                    <a:gd name="connsiteY10" fmla="*/ 526545 h 1600286"/>
                    <a:gd name="connsiteX11" fmla="*/ 423321 w 1238989"/>
                    <a:gd name="connsiteY11" fmla="*/ 464599 h 1600286"/>
                    <a:gd name="connsiteX12" fmla="*/ 412996 w 1238989"/>
                    <a:gd name="connsiteY12" fmla="*/ 433626 h 1600286"/>
                    <a:gd name="connsiteX13" fmla="*/ 392346 w 1238989"/>
                    <a:gd name="connsiteY13" fmla="*/ 402652 h 1600286"/>
                    <a:gd name="connsiteX14" fmla="*/ 423321 w 1238989"/>
                    <a:gd name="connsiteY14" fmla="*/ 382003 h 1600286"/>
                    <a:gd name="connsiteX15" fmla="*/ 495596 w 1238989"/>
                    <a:gd name="connsiteY15" fmla="*/ 330381 h 1600286"/>
                    <a:gd name="connsiteX16" fmla="*/ 547220 w 1238989"/>
                    <a:gd name="connsiteY16" fmla="*/ 289084 h 1600286"/>
                    <a:gd name="connsiteX17" fmla="*/ 598845 w 1238989"/>
                    <a:gd name="connsiteY17" fmla="*/ 227137 h 1600286"/>
                    <a:gd name="connsiteX18" fmla="*/ 609170 w 1238989"/>
                    <a:gd name="connsiteY18" fmla="*/ 185839 h 1600286"/>
                    <a:gd name="connsiteX19" fmla="*/ 702094 w 1238989"/>
                    <a:gd name="connsiteY19" fmla="*/ 103244 h 1600286"/>
                    <a:gd name="connsiteX20" fmla="*/ 733069 w 1238989"/>
                    <a:gd name="connsiteY20" fmla="*/ 92919 h 1600286"/>
                    <a:gd name="connsiteX21" fmla="*/ 753718 w 1238989"/>
                    <a:gd name="connsiteY21" fmla="*/ 61946 h 1600286"/>
                    <a:gd name="connsiteX22" fmla="*/ 795018 w 1238989"/>
                    <a:gd name="connsiteY22" fmla="*/ 30973 h 1600286"/>
                    <a:gd name="connsiteX23" fmla="*/ 825993 w 1238989"/>
                    <a:gd name="connsiteY23" fmla="*/ 0 h 1600286"/>
                    <a:gd name="connsiteX24" fmla="*/ 887942 w 1238989"/>
                    <a:gd name="connsiteY24" fmla="*/ 113568 h 1600286"/>
                    <a:gd name="connsiteX25" fmla="*/ 918917 w 1238989"/>
                    <a:gd name="connsiteY25" fmla="*/ 144542 h 1600286"/>
                    <a:gd name="connsiteX26" fmla="*/ 970542 w 1238989"/>
                    <a:gd name="connsiteY26" fmla="*/ 196164 h 1600286"/>
                    <a:gd name="connsiteX27" fmla="*/ 980866 w 1238989"/>
                    <a:gd name="connsiteY27" fmla="*/ 227137 h 1600286"/>
                    <a:gd name="connsiteX28" fmla="*/ 1001516 w 1238989"/>
                    <a:gd name="connsiteY28" fmla="*/ 258110 h 1600286"/>
                    <a:gd name="connsiteX29" fmla="*/ 1042816 w 1238989"/>
                    <a:gd name="connsiteY29" fmla="*/ 351030 h 1600286"/>
                    <a:gd name="connsiteX30" fmla="*/ 1094440 w 1238989"/>
                    <a:gd name="connsiteY30" fmla="*/ 454274 h 1600286"/>
                    <a:gd name="connsiteX31" fmla="*/ 1115090 w 1238989"/>
                    <a:gd name="connsiteY31" fmla="*/ 547194 h 1600286"/>
                    <a:gd name="connsiteX32" fmla="*/ 1135740 w 1238989"/>
                    <a:gd name="connsiteY32" fmla="*/ 578167 h 1600286"/>
                    <a:gd name="connsiteX33" fmla="*/ 1156390 w 1238989"/>
                    <a:gd name="connsiteY33" fmla="*/ 671087 h 1600286"/>
                    <a:gd name="connsiteX34" fmla="*/ 1197690 w 1238989"/>
                    <a:gd name="connsiteY34" fmla="*/ 712385 h 1600286"/>
                    <a:gd name="connsiteX35" fmla="*/ 1238989 w 1238989"/>
                    <a:gd name="connsiteY35" fmla="*/ 794980 h 1600286"/>
                    <a:gd name="connsiteX36" fmla="*/ 1228664 w 1238989"/>
                    <a:gd name="connsiteY36" fmla="*/ 970496 h 1600286"/>
                    <a:gd name="connsiteX37" fmla="*/ 1208014 w 1238989"/>
                    <a:gd name="connsiteY37" fmla="*/ 1032442 h 1600286"/>
                    <a:gd name="connsiteX38" fmla="*/ 1177040 w 1238989"/>
                    <a:gd name="connsiteY38" fmla="*/ 1042767 h 1600286"/>
                    <a:gd name="connsiteX39" fmla="*/ 1125415 w 1238989"/>
                    <a:gd name="connsiteY39" fmla="*/ 1115038 h 1600286"/>
                    <a:gd name="connsiteX40" fmla="*/ 1094440 w 1238989"/>
                    <a:gd name="connsiteY40" fmla="*/ 1125362 h 1600286"/>
                    <a:gd name="connsiteX41" fmla="*/ 1063466 w 1238989"/>
                    <a:gd name="connsiteY41" fmla="*/ 1156335 h 1600286"/>
                    <a:gd name="connsiteX42" fmla="*/ 1053141 w 1238989"/>
                    <a:gd name="connsiteY42" fmla="*/ 1187309 h 1600286"/>
                    <a:gd name="connsiteX43" fmla="*/ 1011841 w 1238989"/>
                    <a:gd name="connsiteY43" fmla="*/ 1259580 h 1600286"/>
                    <a:gd name="connsiteX44" fmla="*/ 980866 w 1238989"/>
                    <a:gd name="connsiteY44" fmla="*/ 1269904 h 1600286"/>
                    <a:gd name="connsiteX45" fmla="*/ 960217 w 1238989"/>
                    <a:gd name="connsiteY45" fmla="*/ 1342175 h 1600286"/>
                    <a:gd name="connsiteX46" fmla="*/ 939567 w 1238989"/>
                    <a:gd name="connsiteY46" fmla="*/ 1373148 h 1600286"/>
                    <a:gd name="connsiteX47" fmla="*/ 908592 w 1238989"/>
                    <a:gd name="connsiteY47" fmla="*/ 1445419 h 1600286"/>
                    <a:gd name="connsiteX48" fmla="*/ 867292 w 1238989"/>
                    <a:gd name="connsiteY48" fmla="*/ 1466068 h 1600286"/>
                    <a:gd name="connsiteX49" fmla="*/ 836318 w 1238989"/>
                    <a:gd name="connsiteY49" fmla="*/ 1486717 h 1600286"/>
                    <a:gd name="connsiteX50" fmla="*/ 795018 w 1238989"/>
                    <a:gd name="connsiteY50" fmla="*/ 1517690 h 1600286"/>
                    <a:gd name="connsiteX51" fmla="*/ 764043 w 1238989"/>
                    <a:gd name="connsiteY51" fmla="*/ 1528015 h 1600286"/>
                    <a:gd name="connsiteX52" fmla="*/ 753718 w 1238989"/>
                    <a:gd name="connsiteY52" fmla="*/ 1558988 h 1600286"/>
                    <a:gd name="connsiteX53" fmla="*/ 702094 w 1238989"/>
                    <a:gd name="connsiteY53" fmla="*/ 1569312 h 1600286"/>
                    <a:gd name="connsiteX54" fmla="*/ 526570 w 1238989"/>
                    <a:gd name="connsiteY54" fmla="*/ 1600286 h 1600286"/>
                    <a:gd name="connsiteX55" fmla="*/ 464621 w 1238989"/>
                    <a:gd name="connsiteY55" fmla="*/ 1569312 h 1600286"/>
                    <a:gd name="connsiteX56" fmla="*/ 443971 w 1238989"/>
                    <a:gd name="connsiteY56" fmla="*/ 1538339 h 1600286"/>
                    <a:gd name="connsiteX57" fmla="*/ 402671 w 1238989"/>
                    <a:gd name="connsiteY57" fmla="*/ 1517690 h 1600286"/>
                    <a:gd name="connsiteX58" fmla="*/ 371697 w 1238989"/>
                    <a:gd name="connsiteY58" fmla="*/ 1497041 h 1600286"/>
                    <a:gd name="connsiteX59" fmla="*/ 351047 w 1238989"/>
                    <a:gd name="connsiteY59" fmla="*/ 1466068 h 1600286"/>
                    <a:gd name="connsiteX60" fmla="*/ 320072 w 1238989"/>
                    <a:gd name="connsiteY60" fmla="*/ 1455744 h 1600286"/>
                    <a:gd name="connsiteX61" fmla="*/ 289097 w 1238989"/>
                    <a:gd name="connsiteY61" fmla="*/ 1435095 h 1600286"/>
                    <a:gd name="connsiteX62" fmla="*/ 237473 w 1238989"/>
                    <a:gd name="connsiteY62" fmla="*/ 1373148 h 1600286"/>
                    <a:gd name="connsiteX63" fmla="*/ 216823 w 1238989"/>
                    <a:gd name="connsiteY63" fmla="*/ 1342175 h 1600286"/>
                    <a:gd name="connsiteX64" fmla="*/ 154873 w 1238989"/>
                    <a:gd name="connsiteY64" fmla="*/ 1311202 h 1600286"/>
                    <a:gd name="connsiteX65" fmla="*/ 20650 w 1238989"/>
                    <a:gd name="connsiteY65" fmla="*/ 1300877 h 1600286"/>
                    <a:gd name="connsiteX66" fmla="*/ 196173 w 1238989"/>
                    <a:gd name="connsiteY66" fmla="*/ 1207957 h 1600286"/>
                    <a:gd name="connsiteX67" fmla="*/ 247798 w 1238989"/>
                    <a:gd name="connsiteY67" fmla="*/ 1135686 h 1600286"/>
                    <a:gd name="connsiteX68" fmla="*/ 268448 w 1238989"/>
                    <a:gd name="connsiteY68" fmla="*/ 1053091 h 1600286"/>
                    <a:gd name="connsiteX69" fmla="*/ 309747 w 1238989"/>
                    <a:gd name="connsiteY69" fmla="*/ 991145 h 1600286"/>
                    <a:gd name="connsiteX70" fmla="*/ 320072 w 1238989"/>
                    <a:gd name="connsiteY70" fmla="*/ 887900 h 1600286"/>
                    <a:gd name="connsiteX71" fmla="*/ 309747 w 1238989"/>
                    <a:gd name="connsiteY71" fmla="*/ 836278 h 1600286"/>
                    <a:gd name="connsiteX72" fmla="*/ 278772 w 1238989"/>
                    <a:gd name="connsiteY72" fmla="*/ 805305 h 1600286"/>
                    <a:gd name="connsiteX73" fmla="*/ 258123 w 1238989"/>
                    <a:gd name="connsiteY73" fmla="*/ 774332 h 1600286"/>
                    <a:gd name="connsiteX74" fmla="*/ 289097 w 1238989"/>
                    <a:gd name="connsiteY74" fmla="*/ 733034 h 1600286"/>
                    <a:gd name="connsiteX75" fmla="*/ 278772 w 1238989"/>
                    <a:gd name="connsiteY75" fmla="*/ 702061 h 1600286"/>
                    <a:gd name="connsiteX76" fmla="*/ 309747 w 1238989"/>
                    <a:gd name="connsiteY76" fmla="*/ 681412 h 1600286"/>
                    <a:gd name="connsiteX77" fmla="*/ 309747 w 1238989"/>
                    <a:gd name="connsiteY77" fmla="*/ 681412 h 1600286"/>
                    <a:gd name="connsiteX0" fmla="*/ 0 w 1238989"/>
                    <a:gd name="connsiteY0" fmla="*/ 1269904 h 1600286"/>
                    <a:gd name="connsiteX1" fmla="*/ 389873 w 1238989"/>
                    <a:gd name="connsiteY1" fmla="*/ 1200717 h 1600286"/>
                    <a:gd name="connsiteX2" fmla="*/ 268448 w 1238989"/>
                    <a:gd name="connsiteY2" fmla="*/ 1022118 h 1600286"/>
                    <a:gd name="connsiteX3" fmla="*/ 278772 w 1238989"/>
                    <a:gd name="connsiteY3" fmla="*/ 980820 h 1600286"/>
                    <a:gd name="connsiteX4" fmla="*/ 299422 w 1238989"/>
                    <a:gd name="connsiteY4" fmla="*/ 805305 h 1600286"/>
                    <a:gd name="connsiteX5" fmla="*/ 278772 w 1238989"/>
                    <a:gd name="connsiteY5" fmla="*/ 702061 h 1600286"/>
                    <a:gd name="connsiteX6" fmla="*/ 289097 w 1238989"/>
                    <a:gd name="connsiteY6" fmla="*/ 671087 h 1600286"/>
                    <a:gd name="connsiteX7" fmla="*/ 371697 w 1238989"/>
                    <a:gd name="connsiteY7" fmla="*/ 660763 h 1600286"/>
                    <a:gd name="connsiteX8" fmla="*/ 361372 w 1238989"/>
                    <a:gd name="connsiteY8" fmla="*/ 609141 h 1600286"/>
                    <a:gd name="connsiteX9" fmla="*/ 382022 w 1238989"/>
                    <a:gd name="connsiteY9" fmla="*/ 557519 h 1600286"/>
                    <a:gd name="connsiteX10" fmla="*/ 402671 w 1238989"/>
                    <a:gd name="connsiteY10" fmla="*/ 526545 h 1600286"/>
                    <a:gd name="connsiteX11" fmla="*/ 423321 w 1238989"/>
                    <a:gd name="connsiteY11" fmla="*/ 464599 h 1600286"/>
                    <a:gd name="connsiteX12" fmla="*/ 412996 w 1238989"/>
                    <a:gd name="connsiteY12" fmla="*/ 433626 h 1600286"/>
                    <a:gd name="connsiteX13" fmla="*/ 392346 w 1238989"/>
                    <a:gd name="connsiteY13" fmla="*/ 402652 h 1600286"/>
                    <a:gd name="connsiteX14" fmla="*/ 423321 w 1238989"/>
                    <a:gd name="connsiteY14" fmla="*/ 382003 h 1600286"/>
                    <a:gd name="connsiteX15" fmla="*/ 495596 w 1238989"/>
                    <a:gd name="connsiteY15" fmla="*/ 330381 h 1600286"/>
                    <a:gd name="connsiteX16" fmla="*/ 547220 w 1238989"/>
                    <a:gd name="connsiteY16" fmla="*/ 289084 h 1600286"/>
                    <a:gd name="connsiteX17" fmla="*/ 598845 w 1238989"/>
                    <a:gd name="connsiteY17" fmla="*/ 227137 h 1600286"/>
                    <a:gd name="connsiteX18" fmla="*/ 609170 w 1238989"/>
                    <a:gd name="connsiteY18" fmla="*/ 185839 h 1600286"/>
                    <a:gd name="connsiteX19" fmla="*/ 702094 w 1238989"/>
                    <a:gd name="connsiteY19" fmla="*/ 103244 h 1600286"/>
                    <a:gd name="connsiteX20" fmla="*/ 733069 w 1238989"/>
                    <a:gd name="connsiteY20" fmla="*/ 92919 h 1600286"/>
                    <a:gd name="connsiteX21" fmla="*/ 753718 w 1238989"/>
                    <a:gd name="connsiteY21" fmla="*/ 61946 h 1600286"/>
                    <a:gd name="connsiteX22" fmla="*/ 795018 w 1238989"/>
                    <a:gd name="connsiteY22" fmla="*/ 30973 h 1600286"/>
                    <a:gd name="connsiteX23" fmla="*/ 825993 w 1238989"/>
                    <a:gd name="connsiteY23" fmla="*/ 0 h 1600286"/>
                    <a:gd name="connsiteX24" fmla="*/ 887942 w 1238989"/>
                    <a:gd name="connsiteY24" fmla="*/ 113568 h 1600286"/>
                    <a:gd name="connsiteX25" fmla="*/ 918917 w 1238989"/>
                    <a:gd name="connsiteY25" fmla="*/ 144542 h 1600286"/>
                    <a:gd name="connsiteX26" fmla="*/ 970542 w 1238989"/>
                    <a:gd name="connsiteY26" fmla="*/ 196164 h 1600286"/>
                    <a:gd name="connsiteX27" fmla="*/ 980866 w 1238989"/>
                    <a:gd name="connsiteY27" fmla="*/ 227137 h 1600286"/>
                    <a:gd name="connsiteX28" fmla="*/ 1001516 w 1238989"/>
                    <a:gd name="connsiteY28" fmla="*/ 258110 h 1600286"/>
                    <a:gd name="connsiteX29" fmla="*/ 1042816 w 1238989"/>
                    <a:gd name="connsiteY29" fmla="*/ 351030 h 1600286"/>
                    <a:gd name="connsiteX30" fmla="*/ 1094440 w 1238989"/>
                    <a:gd name="connsiteY30" fmla="*/ 454274 h 1600286"/>
                    <a:gd name="connsiteX31" fmla="*/ 1115090 w 1238989"/>
                    <a:gd name="connsiteY31" fmla="*/ 547194 h 1600286"/>
                    <a:gd name="connsiteX32" fmla="*/ 1135740 w 1238989"/>
                    <a:gd name="connsiteY32" fmla="*/ 578167 h 1600286"/>
                    <a:gd name="connsiteX33" fmla="*/ 1156390 w 1238989"/>
                    <a:gd name="connsiteY33" fmla="*/ 671087 h 1600286"/>
                    <a:gd name="connsiteX34" fmla="*/ 1197690 w 1238989"/>
                    <a:gd name="connsiteY34" fmla="*/ 712385 h 1600286"/>
                    <a:gd name="connsiteX35" fmla="*/ 1238989 w 1238989"/>
                    <a:gd name="connsiteY35" fmla="*/ 794980 h 1600286"/>
                    <a:gd name="connsiteX36" fmla="*/ 1228664 w 1238989"/>
                    <a:gd name="connsiteY36" fmla="*/ 970496 h 1600286"/>
                    <a:gd name="connsiteX37" fmla="*/ 1208014 w 1238989"/>
                    <a:gd name="connsiteY37" fmla="*/ 1032442 h 1600286"/>
                    <a:gd name="connsiteX38" fmla="*/ 1177040 w 1238989"/>
                    <a:gd name="connsiteY38" fmla="*/ 1042767 h 1600286"/>
                    <a:gd name="connsiteX39" fmla="*/ 1125415 w 1238989"/>
                    <a:gd name="connsiteY39" fmla="*/ 1115038 h 1600286"/>
                    <a:gd name="connsiteX40" fmla="*/ 1094440 w 1238989"/>
                    <a:gd name="connsiteY40" fmla="*/ 1125362 h 1600286"/>
                    <a:gd name="connsiteX41" fmla="*/ 1063466 w 1238989"/>
                    <a:gd name="connsiteY41" fmla="*/ 1156335 h 1600286"/>
                    <a:gd name="connsiteX42" fmla="*/ 1053141 w 1238989"/>
                    <a:gd name="connsiteY42" fmla="*/ 1187309 h 1600286"/>
                    <a:gd name="connsiteX43" fmla="*/ 1011841 w 1238989"/>
                    <a:gd name="connsiteY43" fmla="*/ 1259580 h 1600286"/>
                    <a:gd name="connsiteX44" fmla="*/ 980866 w 1238989"/>
                    <a:gd name="connsiteY44" fmla="*/ 1269904 h 1600286"/>
                    <a:gd name="connsiteX45" fmla="*/ 960217 w 1238989"/>
                    <a:gd name="connsiteY45" fmla="*/ 1342175 h 1600286"/>
                    <a:gd name="connsiteX46" fmla="*/ 939567 w 1238989"/>
                    <a:gd name="connsiteY46" fmla="*/ 1373148 h 1600286"/>
                    <a:gd name="connsiteX47" fmla="*/ 908592 w 1238989"/>
                    <a:gd name="connsiteY47" fmla="*/ 1445419 h 1600286"/>
                    <a:gd name="connsiteX48" fmla="*/ 867292 w 1238989"/>
                    <a:gd name="connsiteY48" fmla="*/ 1466068 h 1600286"/>
                    <a:gd name="connsiteX49" fmla="*/ 836318 w 1238989"/>
                    <a:gd name="connsiteY49" fmla="*/ 1486717 h 1600286"/>
                    <a:gd name="connsiteX50" fmla="*/ 795018 w 1238989"/>
                    <a:gd name="connsiteY50" fmla="*/ 1517690 h 1600286"/>
                    <a:gd name="connsiteX51" fmla="*/ 764043 w 1238989"/>
                    <a:gd name="connsiteY51" fmla="*/ 1528015 h 1600286"/>
                    <a:gd name="connsiteX52" fmla="*/ 753718 w 1238989"/>
                    <a:gd name="connsiteY52" fmla="*/ 1558988 h 1600286"/>
                    <a:gd name="connsiteX53" fmla="*/ 702094 w 1238989"/>
                    <a:gd name="connsiteY53" fmla="*/ 1569312 h 1600286"/>
                    <a:gd name="connsiteX54" fmla="*/ 526570 w 1238989"/>
                    <a:gd name="connsiteY54" fmla="*/ 1600286 h 1600286"/>
                    <a:gd name="connsiteX55" fmla="*/ 464621 w 1238989"/>
                    <a:gd name="connsiteY55" fmla="*/ 1569312 h 1600286"/>
                    <a:gd name="connsiteX56" fmla="*/ 443971 w 1238989"/>
                    <a:gd name="connsiteY56" fmla="*/ 1538339 h 1600286"/>
                    <a:gd name="connsiteX57" fmla="*/ 402671 w 1238989"/>
                    <a:gd name="connsiteY57" fmla="*/ 1517690 h 1600286"/>
                    <a:gd name="connsiteX58" fmla="*/ 371697 w 1238989"/>
                    <a:gd name="connsiteY58" fmla="*/ 1497041 h 1600286"/>
                    <a:gd name="connsiteX59" fmla="*/ 351047 w 1238989"/>
                    <a:gd name="connsiteY59" fmla="*/ 1466068 h 1600286"/>
                    <a:gd name="connsiteX60" fmla="*/ 320072 w 1238989"/>
                    <a:gd name="connsiteY60" fmla="*/ 1455744 h 1600286"/>
                    <a:gd name="connsiteX61" fmla="*/ 289097 w 1238989"/>
                    <a:gd name="connsiteY61" fmla="*/ 1435095 h 1600286"/>
                    <a:gd name="connsiteX62" fmla="*/ 237473 w 1238989"/>
                    <a:gd name="connsiteY62" fmla="*/ 1373148 h 1600286"/>
                    <a:gd name="connsiteX63" fmla="*/ 216823 w 1238989"/>
                    <a:gd name="connsiteY63" fmla="*/ 1342175 h 1600286"/>
                    <a:gd name="connsiteX64" fmla="*/ 154873 w 1238989"/>
                    <a:gd name="connsiteY64" fmla="*/ 1311202 h 1600286"/>
                    <a:gd name="connsiteX65" fmla="*/ 20650 w 1238989"/>
                    <a:gd name="connsiteY65" fmla="*/ 1300877 h 1600286"/>
                    <a:gd name="connsiteX66" fmla="*/ 196173 w 1238989"/>
                    <a:gd name="connsiteY66" fmla="*/ 1207957 h 1600286"/>
                    <a:gd name="connsiteX67" fmla="*/ 247798 w 1238989"/>
                    <a:gd name="connsiteY67" fmla="*/ 1135686 h 1600286"/>
                    <a:gd name="connsiteX68" fmla="*/ 268448 w 1238989"/>
                    <a:gd name="connsiteY68" fmla="*/ 1053091 h 1600286"/>
                    <a:gd name="connsiteX69" fmla="*/ 309747 w 1238989"/>
                    <a:gd name="connsiteY69" fmla="*/ 991145 h 1600286"/>
                    <a:gd name="connsiteX70" fmla="*/ 320072 w 1238989"/>
                    <a:gd name="connsiteY70" fmla="*/ 887900 h 1600286"/>
                    <a:gd name="connsiteX71" fmla="*/ 309747 w 1238989"/>
                    <a:gd name="connsiteY71" fmla="*/ 836278 h 1600286"/>
                    <a:gd name="connsiteX72" fmla="*/ 278772 w 1238989"/>
                    <a:gd name="connsiteY72" fmla="*/ 805305 h 1600286"/>
                    <a:gd name="connsiteX73" fmla="*/ 258123 w 1238989"/>
                    <a:gd name="connsiteY73" fmla="*/ 774332 h 1600286"/>
                    <a:gd name="connsiteX74" fmla="*/ 289097 w 1238989"/>
                    <a:gd name="connsiteY74" fmla="*/ 733034 h 1600286"/>
                    <a:gd name="connsiteX75" fmla="*/ 278772 w 1238989"/>
                    <a:gd name="connsiteY75" fmla="*/ 702061 h 1600286"/>
                    <a:gd name="connsiteX76" fmla="*/ 309747 w 1238989"/>
                    <a:gd name="connsiteY76" fmla="*/ 681412 h 1600286"/>
                    <a:gd name="connsiteX77" fmla="*/ 309747 w 1238989"/>
                    <a:gd name="connsiteY77" fmla="*/ 681412 h 1600286"/>
                    <a:gd name="connsiteX0" fmla="*/ 0 w 1238989"/>
                    <a:gd name="connsiteY0" fmla="*/ 1269904 h 1600286"/>
                    <a:gd name="connsiteX1" fmla="*/ 268448 w 1238989"/>
                    <a:gd name="connsiteY1" fmla="*/ 1022118 h 1600286"/>
                    <a:gd name="connsiteX2" fmla="*/ 278772 w 1238989"/>
                    <a:gd name="connsiteY2" fmla="*/ 980820 h 1600286"/>
                    <a:gd name="connsiteX3" fmla="*/ 299422 w 1238989"/>
                    <a:gd name="connsiteY3" fmla="*/ 805305 h 1600286"/>
                    <a:gd name="connsiteX4" fmla="*/ 278772 w 1238989"/>
                    <a:gd name="connsiteY4" fmla="*/ 702061 h 1600286"/>
                    <a:gd name="connsiteX5" fmla="*/ 289097 w 1238989"/>
                    <a:gd name="connsiteY5" fmla="*/ 671087 h 1600286"/>
                    <a:gd name="connsiteX6" fmla="*/ 371697 w 1238989"/>
                    <a:gd name="connsiteY6" fmla="*/ 660763 h 1600286"/>
                    <a:gd name="connsiteX7" fmla="*/ 361372 w 1238989"/>
                    <a:gd name="connsiteY7" fmla="*/ 609141 h 1600286"/>
                    <a:gd name="connsiteX8" fmla="*/ 382022 w 1238989"/>
                    <a:gd name="connsiteY8" fmla="*/ 557519 h 1600286"/>
                    <a:gd name="connsiteX9" fmla="*/ 402671 w 1238989"/>
                    <a:gd name="connsiteY9" fmla="*/ 526545 h 1600286"/>
                    <a:gd name="connsiteX10" fmla="*/ 423321 w 1238989"/>
                    <a:gd name="connsiteY10" fmla="*/ 464599 h 1600286"/>
                    <a:gd name="connsiteX11" fmla="*/ 412996 w 1238989"/>
                    <a:gd name="connsiteY11" fmla="*/ 433626 h 1600286"/>
                    <a:gd name="connsiteX12" fmla="*/ 392346 w 1238989"/>
                    <a:gd name="connsiteY12" fmla="*/ 402652 h 1600286"/>
                    <a:gd name="connsiteX13" fmla="*/ 423321 w 1238989"/>
                    <a:gd name="connsiteY13" fmla="*/ 382003 h 1600286"/>
                    <a:gd name="connsiteX14" fmla="*/ 495596 w 1238989"/>
                    <a:gd name="connsiteY14" fmla="*/ 330381 h 1600286"/>
                    <a:gd name="connsiteX15" fmla="*/ 547220 w 1238989"/>
                    <a:gd name="connsiteY15" fmla="*/ 289084 h 1600286"/>
                    <a:gd name="connsiteX16" fmla="*/ 598845 w 1238989"/>
                    <a:gd name="connsiteY16" fmla="*/ 227137 h 1600286"/>
                    <a:gd name="connsiteX17" fmla="*/ 609170 w 1238989"/>
                    <a:gd name="connsiteY17" fmla="*/ 185839 h 1600286"/>
                    <a:gd name="connsiteX18" fmla="*/ 702094 w 1238989"/>
                    <a:gd name="connsiteY18" fmla="*/ 103244 h 1600286"/>
                    <a:gd name="connsiteX19" fmla="*/ 733069 w 1238989"/>
                    <a:gd name="connsiteY19" fmla="*/ 92919 h 1600286"/>
                    <a:gd name="connsiteX20" fmla="*/ 753718 w 1238989"/>
                    <a:gd name="connsiteY20" fmla="*/ 61946 h 1600286"/>
                    <a:gd name="connsiteX21" fmla="*/ 795018 w 1238989"/>
                    <a:gd name="connsiteY21" fmla="*/ 30973 h 1600286"/>
                    <a:gd name="connsiteX22" fmla="*/ 825993 w 1238989"/>
                    <a:gd name="connsiteY22" fmla="*/ 0 h 1600286"/>
                    <a:gd name="connsiteX23" fmla="*/ 887942 w 1238989"/>
                    <a:gd name="connsiteY23" fmla="*/ 113568 h 1600286"/>
                    <a:gd name="connsiteX24" fmla="*/ 918917 w 1238989"/>
                    <a:gd name="connsiteY24" fmla="*/ 144542 h 1600286"/>
                    <a:gd name="connsiteX25" fmla="*/ 970542 w 1238989"/>
                    <a:gd name="connsiteY25" fmla="*/ 196164 h 1600286"/>
                    <a:gd name="connsiteX26" fmla="*/ 980866 w 1238989"/>
                    <a:gd name="connsiteY26" fmla="*/ 227137 h 1600286"/>
                    <a:gd name="connsiteX27" fmla="*/ 1001516 w 1238989"/>
                    <a:gd name="connsiteY27" fmla="*/ 258110 h 1600286"/>
                    <a:gd name="connsiteX28" fmla="*/ 1042816 w 1238989"/>
                    <a:gd name="connsiteY28" fmla="*/ 351030 h 1600286"/>
                    <a:gd name="connsiteX29" fmla="*/ 1094440 w 1238989"/>
                    <a:gd name="connsiteY29" fmla="*/ 454274 h 1600286"/>
                    <a:gd name="connsiteX30" fmla="*/ 1115090 w 1238989"/>
                    <a:gd name="connsiteY30" fmla="*/ 547194 h 1600286"/>
                    <a:gd name="connsiteX31" fmla="*/ 1135740 w 1238989"/>
                    <a:gd name="connsiteY31" fmla="*/ 578167 h 1600286"/>
                    <a:gd name="connsiteX32" fmla="*/ 1156390 w 1238989"/>
                    <a:gd name="connsiteY32" fmla="*/ 671087 h 1600286"/>
                    <a:gd name="connsiteX33" fmla="*/ 1197690 w 1238989"/>
                    <a:gd name="connsiteY33" fmla="*/ 712385 h 1600286"/>
                    <a:gd name="connsiteX34" fmla="*/ 1238989 w 1238989"/>
                    <a:gd name="connsiteY34" fmla="*/ 794980 h 1600286"/>
                    <a:gd name="connsiteX35" fmla="*/ 1228664 w 1238989"/>
                    <a:gd name="connsiteY35" fmla="*/ 970496 h 1600286"/>
                    <a:gd name="connsiteX36" fmla="*/ 1208014 w 1238989"/>
                    <a:gd name="connsiteY36" fmla="*/ 1032442 h 1600286"/>
                    <a:gd name="connsiteX37" fmla="*/ 1177040 w 1238989"/>
                    <a:gd name="connsiteY37" fmla="*/ 1042767 h 1600286"/>
                    <a:gd name="connsiteX38" fmla="*/ 1125415 w 1238989"/>
                    <a:gd name="connsiteY38" fmla="*/ 1115038 h 1600286"/>
                    <a:gd name="connsiteX39" fmla="*/ 1094440 w 1238989"/>
                    <a:gd name="connsiteY39" fmla="*/ 1125362 h 1600286"/>
                    <a:gd name="connsiteX40" fmla="*/ 1063466 w 1238989"/>
                    <a:gd name="connsiteY40" fmla="*/ 1156335 h 1600286"/>
                    <a:gd name="connsiteX41" fmla="*/ 1053141 w 1238989"/>
                    <a:gd name="connsiteY41" fmla="*/ 1187309 h 1600286"/>
                    <a:gd name="connsiteX42" fmla="*/ 1011841 w 1238989"/>
                    <a:gd name="connsiteY42" fmla="*/ 1259580 h 1600286"/>
                    <a:gd name="connsiteX43" fmla="*/ 980866 w 1238989"/>
                    <a:gd name="connsiteY43" fmla="*/ 1269904 h 1600286"/>
                    <a:gd name="connsiteX44" fmla="*/ 960217 w 1238989"/>
                    <a:gd name="connsiteY44" fmla="*/ 1342175 h 1600286"/>
                    <a:gd name="connsiteX45" fmla="*/ 939567 w 1238989"/>
                    <a:gd name="connsiteY45" fmla="*/ 1373148 h 1600286"/>
                    <a:gd name="connsiteX46" fmla="*/ 908592 w 1238989"/>
                    <a:gd name="connsiteY46" fmla="*/ 1445419 h 1600286"/>
                    <a:gd name="connsiteX47" fmla="*/ 867292 w 1238989"/>
                    <a:gd name="connsiteY47" fmla="*/ 1466068 h 1600286"/>
                    <a:gd name="connsiteX48" fmla="*/ 836318 w 1238989"/>
                    <a:gd name="connsiteY48" fmla="*/ 1486717 h 1600286"/>
                    <a:gd name="connsiteX49" fmla="*/ 795018 w 1238989"/>
                    <a:gd name="connsiteY49" fmla="*/ 1517690 h 1600286"/>
                    <a:gd name="connsiteX50" fmla="*/ 764043 w 1238989"/>
                    <a:gd name="connsiteY50" fmla="*/ 1528015 h 1600286"/>
                    <a:gd name="connsiteX51" fmla="*/ 753718 w 1238989"/>
                    <a:gd name="connsiteY51" fmla="*/ 1558988 h 1600286"/>
                    <a:gd name="connsiteX52" fmla="*/ 702094 w 1238989"/>
                    <a:gd name="connsiteY52" fmla="*/ 1569312 h 1600286"/>
                    <a:gd name="connsiteX53" fmla="*/ 526570 w 1238989"/>
                    <a:gd name="connsiteY53" fmla="*/ 1600286 h 1600286"/>
                    <a:gd name="connsiteX54" fmla="*/ 464621 w 1238989"/>
                    <a:gd name="connsiteY54" fmla="*/ 1569312 h 1600286"/>
                    <a:gd name="connsiteX55" fmla="*/ 443971 w 1238989"/>
                    <a:gd name="connsiteY55" fmla="*/ 1538339 h 1600286"/>
                    <a:gd name="connsiteX56" fmla="*/ 402671 w 1238989"/>
                    <a:gd name="connsiteY56" fmla="*/ 1517690 h 1600286"/>
                    <a:gd name="connsiteX57" fmla="*/ 371697 w 1238989"/>
                    <a:gd name="connsiteY57" fmla="*/ 1497041 h 1600286"/>
                    <a:gd name="connsiteX58" fmla="*/ 351047 w 1238989"/>
                    <a:gd name="connsiteY58" fmla="*/ 1466068 h 1600286"/>
                    <a:gd name="connsiteX59" fmla="*/ 320072 w 1238989"/>
                    <a:gd name="connsiteY59" fmla="*/ 1455744 h 1600286"/>
                    <a:gd name="connsiteX60" fmla="*/ 289097 w 1238989"/>
                    <a:gd name="connsiteY60" fmla="*/ 1435095 h 1600286"/>
                    <a:gd name="connsiteX61" fmla="*/ 237473 w 1238989"/>
                    <a:gd name="connsiteY61" fmla="*/ 1373148 h 1600286"/>
                    <a:gd name="connsiteX62" fmla="*/ 216823 w 1238989"/>
                    <a:gd name="connsiteY62" fmla="*/ 1342175 h 1600286"/>
                    <a:gd name="connsiteX63" fmla="*/ 154873 w 1238989"/>
                    <a:gd name="connsiteY63" fmla="*/ 1311202 h 1600286"/>
                    <a:gd name="connsiteX64" fmla="*/ 20650 w 1238989"/>
                    <a:gd name="connsiteY64" fmla="*/ 1300877 h 1600286"/>
                    <a:gd name="connsiteX65" fmla="*/ 196173 w 1238989"/>
                    <a:gd name="connsiteY65" fmla="*/ 1207957 h 1600286"/>
                    <a:gd name="connsiteX66" fmla="*/ 247798 w 1238989"/>
                    <a:gd name="connsiteY66" fmla="*/ 1135686 h 1600286"/>
                    <a:gd name="connsiteX67" fmla="*/ 268448 w 1238989"/>
                    <a:gd name="connsiteY67" fmla="*/ 1053091 h 1600286"/>
                    <a:gd name="connsiteX68" fmla="*/ 309747 w 1238989"/>
                    <a:gd name="connsiteY68" fmla="*/ 991145 h 1600286"/>
                    <a:gd name="connsiteX69" fmla="*/ 320072 w 1238989"/>
                    <a:gd name="connsiteY69" fmla="*/ 887900 h 1600286"/>
                    <a:gd name="connsiteX70" fmla="*/ 309747 w 1238989"/>
                    <a:gd name="connsiteY70" fmla="*/ 836278 h 1600286"/>
                    <a:gd name="connsiteX71" fmla="*/ 278772 w 1238989"/>
                    <a:gd name="connsiteY71" fmla="*/ 805305 h 1600286"/>
                    <a:gd name="connsiteX72" fmla="*/ 258123 w 1238989"/>
                    <a:gd name="connsiteY72" fmla="*/ 774332 h 1600286"/>
                    <a:gd name="connsiteX73" fmla="*/ 289097 w 1238989"/>
                    <a:gd name="connsiteY73" fmla="*/ 733034 h 1600286"/>
                    <a:gd name="connsiteX74" fmla="*/ 278772 w 1238989"/>
                    <a:gd name="connsiteY74" fmla="*/ 702061 h 1600286"/>
                    <a:gd name="connsiteX75" fmla="*/ 309747 w 1238989"/>
                    <a:gd name="connsiteY75" fmla="*/ 681412 h 1600286"/>
                    <a:gd name="connsiteX76" fmla="*/ 309747 w 1238989"/>
                    <a:gd name="connsiteY76" fmla="*/ 681412 h 1600286"/>
                    <a:gd name="connsiteX0" fmla="*/ 247798 w 1218339"/>
                    <a:gd name="connsiteY0" fmla="*/ 1022118 h 1600286"/>
                    <a:gd name="connsiteX1" fmla="*/ 258122 w 1218339"/>
                    <a:gd name="connsiteY1" fmla="*/ 980820 h 1600286"/>
                    <a:gd name="connsiteX2" fmla="*/ 278772 w 1218339"/>
                    <a:gd name="connsiteY2" fmla="*/ 805305 h 1600286"/>
                    <a:gd name="connsiteX3" fmla="*/ 258122 w 1218339"/>
                    <a:gd name="connsiteY3" fmla="*/ 702061 h 1600286"/>
                    <a:gd name="connsiteX4" fmla="*/ 268447 w 1218339"/>
                    <a:gd name="connsiteY4" fmla="*/ 671087 h 1600286"/>
                    <a:gd name="connsiteX5" fmla="*/ 351047 w 1218339"/>
                    <a:gd name="connsiteY5" fmla="*/ 660763 h 1600286"/>
                    <a:gd name="connsiteX6" fmla="*/ 340722 w 1218339"/>
                    <a:gd name="connsiteY6" fmla="*/ 609141 h 1600286"/>
                    <a:gd name="connsiteX7" fmla="*/ 361372 w 1218339"/>
                    <a:gd name="connsiteY7" fmla="*/ 557519 h 1600286"/>
                    <a:gd name="connsiteX8" fmla="*/ 382021 w 1218339"/>
                    <a:gd name="connsiteY8" fmla="*/ 526545 h 1600286"/>
                    <a:gd name="connsiteX9" fmla="*/ 402671 w 1218339"/>
                    <a:gd name="connsiteY9" fmla="*/ 464599 h 1600286"/>
                    <a:gd name="connsiteX10" fmla="*/ 392346 w 1218339"/>
                    <a:gd name="connsiteY10" fmla="*/ 433626 h 1600286"/>
                    <a:gd name="connsiteX11" fmla="*/ 371696 w 1218339"/>
                    <a:gd name="connsiteY11" fmla="*/ 402652 h 1600286"/>
                    <a:gd name="connsiteX12" fmla="*/ 402671 w 1218339"/>
                    <a:gd name="connsiteY12" fmla="*/ 382003 h 1600286"/>
                    <a:gd name="connsiteX13" fmla="*/ 474946 w 1218339"/>
                    <a:gd name="connsiteY13" fmla="*/ 330381 h 1600286"/>
                    <a:gd name="connsiteX14" fmla="*/ 526570 w 1218339"/>
                    <a:gd name="connsiteY14" fmla="*/ 289084 h 1600286"/>
                    <a:gd name="connsiteX15" fmla="*/ 578195 w 1218339"/>
                    <a:gd name="connsiteY15" fmla="*/ 227137 h 1600286"/>
                    <a:gd name="connsiteX16" fmla="*/ 588520 w 1218339"/>
                    <a:gd name="connsiteY16" fmla="*/ 185839 h 1600286"/>
                    <a:gd name="connsiteX17" fmla="*/ 681444 w 1218339"/>
                    <a:gd name="connsiteY17" fmla="*/ 103244 h 1600286"/>
                    <a:gd name="connsiteX18" fmla="*/ 712419 w 1218339"/>
                    <a:gd name="connsiteY18" fmla="*/ 92919 h 1600286"/>
                    <a:gd name="connsiteX19" fmla="*/ 733068 w 1218339"/>
                    <a:gd name="connsiteY19" fmla="*/ 61946 h 1600286"/>
                    <a:gd name="connsiteX20" fmla="*/ 774368 w 1218339"/>
                    <a:gd name="connsiteY20" fmla="*/ 30973 h 1600286"/>
                    <a:gd name="connsiteX21" fmla="*/ 805343 w 1218339"/>
                    <a:gd name="connsiteY21" fmla="*/ 0 h 1600286"/>
                    <a:gd name="connsiteX22" fmla="*/ 867292 w 1218339"/>
                    <a:gd name="connsiteY22" fmla="*/ 113568 h 1600286"/>
                    <a:gd name="connsiteX23" fmla="*/ 898267 w 1218339"/>
                    <a:gd name="connsiteY23" fmla="*/ 144542 h 1600286"/>
                    <a:gd name="connsiteX24" fmla="*/ 949892 w 1218339"/>
                    <a:gd name="connsiteY24" fmla="*/ 196164 h 1600286"/>
                    <a:gd name="connsiteX25" fmla="*/ 960216 w 1218339"/>
                    <a:gd name="connsiteY25" fmla="*/ 227137 h 1600286"/>
                    <a:gd name="connsiteX26" fmla="*/ 980866 w 1218339"/>
                    <a:gd name="connsiteY26" fmla="*/ 258110 h 1600286"/>
                    <a:gd name="connsiteX27" fmla="*/ 1022166 w 1218339"/>
                    <a:gd name="connsiteY27" fmla="*/ 351030 h 1600286"/>
                    <a:gd name="connsiteX28" fmla="*/ 1073790 w 1218339"/>
                    <a:gd name="connsiteY28" fmla="*/ 454274 h 1600286"/>
                    <a:gd name="connsiteX29" fmla="*/ 1094440 w 1218339"/>
                    <a:gd name="connsiteY29" fmla="*/ 547194 h 1600286"/>
                    <a:gd name="connsiteX30" fmla="*/ 1115090 w 1218339"/>
                    <a:gd name="connsiteY30" fmla="*/ 578167 h 1600286"/>
                    <a:gd name="connsiteX31" fmla="*/ 1135740 w 1218339"/>
                    <a:gd name="connsiteY31" fmla="*/ 671087 h 1600286"/>
                    <a:gd name="connsiteX32" fmla="*/ 1177040 w 1218339"/>
                    <a:gd name="connsiteY32" fmla="*/ 712385 h 1600286"/>
                    <a:gd name="connsiteX33" fmla="*/ 1218339 w 1218339"/>
                    <a:gd name="connsiteY33" fmla="*/ 794980 h 1600286"/>
                    <a:gd name="connsiteX34" fmla="*/ 1208014 w 1218339"/>
                    <a:gd name="connsiteY34" fmla="*/ 970496 h 1600286"/>
                    <a:gd name="connsiteX35" fmla="*/ 1187364 w 1218339"/>
                    <a:gd name="connsiteY35" fmla="*/ 1032442 h 1600286"/>
                    <a:gd name="connsiteX36" fmla="*/ 1156390 w 1218339"/>
                    <a:gd name="connsiteY36" fmla="*/ 1042767 h 1600286"/>
                    <a:gd name="connsiteX37" fmla="*/ 1104765 w 1218339"/>
                    <a:gd name="connsiteY37" fmla="*/ 1115038 h 1600286"/>
                    <a:gd name="connsiteX38" fmla="*/ 1073790 w 1218339"/>
                    <a:gd name="connsiteY38" fmla="*/ 1125362 h 1600286"/>
                    <a:gd name="connsiteX39" fmla="*/ 1042816 w 1218339"/>
                    <a:gd name="connsiteY39" fmla="*/ 1156335 h 1600286"/>
                    <a:gd name="connsiteX40" fmla="*/ 1032491 w 1218339"/>
                    <a:gd name="connsiteY40" fmla="*/ 1187309 h 1600286"/>
                    <a:gd name="connsiteX41" fmla="*/ 991191 w 1218339"/>
                    <a:gd name="connsiteY41" fmla="*/ 1259580 h 1600286"/>
                    <a:gd name="connsiteX42" fmla="*/ 960216 w 1218339"/>
                    <a:gd name="connsiteY42" fmla="*/ 1269904 h 1600286"/>
                    <a:gd name="connsiteX43" fmla="*/ 939567 w 1218339"/>
                    <a:gd name="connsiteY43" fmla="*/ 1342175 h 1600286"/>
                    <a:gd name="connsiteX44" fmla="*/ 918917 w 1218339"/>
                    <a:gd name="connsiteY44" fmla="*/ 1373148 h 1600286"/>
                    <a:gd name="connsiteX45" fmla="*/ 887942 w 1218339"/>
                    <a:gd name="connsiteY45" fmla="*/ 1445419 h 1600286"/>
                    <a:gd name="connsiteX46" fmla="*/ 846642 w 1218339"/>
                    <a:gd name="connsiteY46" fmla="*/ 1466068 h 1600286"/>
                    <a:gd name="connsiteX47" fmla="*/ 815668 w 1218339"/>
                    <a:gd name="connsiteY47" fmla="*/ 1486717 h 1600286"/>
                    <a:gd name="connsiteX48" fmla="*/ 774368 w 1218339"/>
                    <a:gd name="connsiteY48" fmla="*/ 1517690 h 1600286"/>
                    <a:gd name="connsiteX49" fmla="*/ 743393 w 1218339"/>
                    <a:gd name="connsiteY49" fmla="*/ 1528015 h 1600286"/>
                    <a:gd name="connsiteX50" fmla="*/ 733068 w 1218339"/>
                    <a:gd name="connsiteY50" fmla="*/ 1558988 h 1600286"/>
                    <a:gd name="connsiteX51" fmla="*/ 681444 w 1218339"/>
                    <a:gd name="connsiteY51" fmla="*/ 1569312 h 1600286"/>
                    <a:gd name="connsiteX52" fmla="*/ 505920 w 1218339"/>
                    <a:gd name="connsiteY52" fmla="*/ 1600286 h 1600286"/>
                    <a:gd name="connsiteX53" fmla="*/ 443971 w 1218339"/>
                    <a:gd name="connsiteY53" fmla="*/ 1569312 h 1600286"/>
                    <a:gd name="connsiteX54" fmla="*/ 423321 w 1218339"/>
                    <a:gd name="connsiteY54" fmla="*/ 1538339 h 1600286"/>
                    <a:gd name="connsiteX55" fmla="*/ 382021 w 1218339"/>
                    <a:gd name="connsiteY55" fmla="*/ 1517690 h 1600286"/>
                    <a:gd name="connsiteX56" fmla="*/ 351047 w 1218339"/>
                    <a:gd name="connsiteY56" fmla="*/ 1497041 h 1600286"/>
                    <a:gd name="connsiteX57" fmla="*/ 330397 w 1218339"/>
                    <a:gd name="connsiteY57" fmla="*/ 1466068 h 1600286"/>
                    <a:gd name="connsiteX58" fmla="*/ 299422 w 1218339"/>
                    <a:gd name="connsiteY58" fmla="*/ 1455744 h 1600286"/>
                    <a:gd name="connsiteX59" fmla="*/ 268447 w 1218339"/>
                    <a:gd name="connsiteY59" fmla="*/ 1435095 h 1600286"/>
                    <a:gd name="connsiteX60" fmla="*/ 216823 w 1218339"/>
                    <a:gd name="connsiteY60" fmla="*/ 1373148 h 1600286"/>
                    <a:gd name="connsiteX61" fmla="*/ 196173 w 1218339"/>
                    <a:gd name="connsiteY61" fmla="*/ 1342175 h 1600286"/>
                    <a:gd name="connsiteX62" fmla="*/ 134223 w 1218339"/>
                    <a:gd name="connsiteY62" fmla="*/ 1311202 h 1600286"/>
                    <a:gd name="connsiteX63" fmla="*/ 0 w 1218339"/>
                    <a:gd name="connsiteY63" fmla="*/ 1300877 h 1600286"/>
                    <a:gd name="connsiteX64" fmla="*/ 175523 w 1218339"/>
                    <a:gd name="connsiteY64" fmla="*/ 1207957 h 1600286"/>
                    <a:gd name="connsiteX65" fmla="*/ 227148 w 1218339"/>
                    <a:gd name="connsiteY65" fmla="*/ 1135686 h 1600286"/>
                    <a:gd name="connsiteX66" fmla="*/ 247798 w 1218339"/>
                    <a:gd name="connsiteY66" fmla="*/ 1053091 h 1600286"/>
                    <a:gd name="connsiteX67" fmla="*/ 289097 w 1218339"/>
                    <a:gd name="connsiteY67" fmla="*/ 991145 h 1600286"/>
                    <a:gd name="connsiteX68" fmla="*/ 299422 w 1218339"/>
                    <a:gd name="connsiteY68" fmla="*/ 887900 h 1600286"/>
                    <a:gd name="connsiteX69" fmla="*/ 289097 w 1218339"/>
                    <a:gd name="connsiteY69" fmla="*/ 836278 h 1600286"/>
                    <a:gd name="connsiteX70" fmla="*/ 258122 w 1218339"/>
                    <a:gd name="connsiteY70" fmla="*/ 805305 h 1600286"/>
                    <a:gd name="connsiteX71" fmla="*/ 237473 w 1218339"/>
                    <a:gd name="connsiteY71" fmla="*/ 774332 h 1600286"/>
                    <a:gd name="connsiteX72" fmla="*/ 268447 w 1218339"/>
                    <a:gd name="connsiteY72" fmla="*/ 733034 h 1600286"/>
                    <a:gd name="connsiteX73" fmla="*/ 258122 w 1218339"/>
                    <a:gd name="connsiteY73" fmla="*/ 702061 h 1600286"/>
                    <a:gd name="connsiteX74" fmla="*/ 289097 w 1218339"/>
                    <a:gd name="connsiteY74" fmla="*/ 681412 h 1600286"/>
                    <a:gd name="connsiteX75" fmla="*/ 289097 w 1218339"/>
                    <a:gd name="connsiteY75" fmla="*/ 681412 h 1600286"/>
                    <a:gd name="connsiteX0" fmla="*/ 247798 w 1218339"/>
                    <a:gd name="connsiteY0" fmla="*/ 1022118 h 1600286"/>
                    <a:gd name="connsiteX1" fmla="*/ 258122 w 1218339"/>
                    <a:gd name="connsiteY1" fmla="*/ 980820 h 1600286"/>
                    <a:gd name="connsiteX2" fmla="*/ 278772 w 1218339"/>
                    <a:gd name="connsiteY2" fmla="*/ 805305 h 1600286"/>
                    <a:gd name="connsiteX3" fmla="*/ 258122 w 1218339"/>
                    <a:gd name="connsiteY3" fmla="*/ 702061 h 1600286"/>
                    <a:gd name="connsiteX4" fmla="*/ 268447 w 1218339"/>
                    <a:gd name="connsiteY4" fmla="*/ 671087 h 1600286"/>
                    <a:gd name="connsiteX5" fmla="*/ 351047 w 1218339"/>
                    <a:gd name="connsiteY5" fmla="*/ 660763 h 1600286"/>
                    <a:gd name="connsiteX6" fmla="*/ 340722 w 1218339"/>
                    <a:gd name="connsiteY6" fmla="*/ 609141 h 1600286"/>
                    <a:gd name="connsiteX7" fmla="*/ 361372 w 1218339"/>
                    <a:gd name="connsiteY7" fmla="*/ 557519 h 1600286"/>
                    <a:gd name="connsiteX8" fmla="*/ 382021 w 1218339"/>
                    <a:gd name="connsiteY8" fmla="*/ 526545 h 1600286"/>
                    <a:gd name="connsiteX9" fmla="*/ 402671 w 1218339"/>
                    <a:gd name="connsiteY9" fmla="*/ 464599 h 1600286"/>
                    <a:gd name="connsiteX10" fmla="*/ 392346 w 1218339"/>
                    <a:gd name="connsiteY10" fmla="*/ 433626 h 1600286"/>
                    <a:gd name="connsiteX11" fmla="*/ 371696 w 1218339"/>
                    <a:gd name="connsiteY11" fmla="*/ 402652 h 1600286"/>
                    <a:gd name="connsiteX12" fmla="*/ 402671 w 1218339"/>
                    <a:gd name="connsiteY12" fmla="*/ 382003 h 1600286"/>
                    <a:gd name="connsiteX13" fmla="*/ 474946 w 1218339"/>
                    <a:gd name="connsiteY13" fmla="*/ 330381 h 1600286"/>
                    <a:gd name="connsiteX14" fmla="*/ 526570 w 1218339"/>
                    <a:gd name="connsiteY14" fmla="*/ 289084 h 1600286"/>
                    <a:gd name="connsiteX15" fmla="*/ 578195 w 1218339"/>
                    <a:gd name="connsiteY15" fmla="*/ 227137 h 1600286"/>
                    <a:gd name="connsiteX16" fmla="*/ 588520 w 1218339"/>
                    <a:gd name="connsiteY16" fmla="*/ 185839 h 1600286"/>
                    <a:gd name="connsiteX17" fmla="*/ 681444 w 1218339"/>
                    <a:gd name="connsiteY17" fmla="*/ 103244 h 1600286"/>
                    <a:gd name="connsiteX18" fmla="*/ 712419 w 1218339"/>
                    <a:gd name="connsiteY18" fmla="*/ 92919 h 1600286"/>
                    <a:gd name="connsiteX19" fmla="*/ 733068 w 1218339"/>
                    <a:gd name="connsiteY19" fmla="*/ 61946 h 1600286"/>
                    <a:gd name="connsiteX20" fmla="*/ 774368 w 1218339"/>
                    <a:gd name="connsiteY20" fmla="*/ 30973 h 1600286"/>
                    <a:gd name="connsiteX21" fmla="*/ 805343 w 1218339"/>
                    <a:gd name="connsiteY21" fmla="*/ 0 h 1600286"/>
                    <a:gd name="connsiteX22" fmla="*/ 867292 w 1218339"/>
                    <a:gd name="connsiteY22" fmla="*/ 113568 h 1600286"/>
                    <a:gd name="connsiteX23" fmla="*/ 898267 w 1218339"/>
                    <a:gd name="connsiteY23" fmla="*/ 144542 h 1600286"/>
                    <a:gd name="connsiteX24" fmla="*/ 949892 w 1218339"/>
                    <a:gd name="connsiteY24" fmla="*/ 196164 h 1600286"/>
                    <a:gd name="connsiteX25" fmla="*/ 960216 w 1218339"/>
                    <a:gd name="connsiteY25" fmla="*/ 227137 h 1600286"/>
                    <a:gd name="connsiteX26" fmla="*/ 980866 w 1218339"/>
                    <a:gd name="connsiteY26" fmla="*/ 258110 h 1600286"/>
                    <a:gd name="connsiteX27" fmla="*/ 1022166 w 1218339"/>
                    <a:gd name="connsiteY27" fmla="*/ 351030 h 1600286"/>
                    <a:gd name="connsiteX28" fmla="*/ 1073790 w 1218339"/>
                    <a:gd name="connsiteY28" fmla="*/ 454274 h 1600286"/>
                    <a:gd name="connsiteX29" fmla="*/ 1094440 w 1218339"/>
                    <a:gd name="connsiteY29" fmla="*/ 547194 h 1600286"/>
                    <a:gd name="connsiteX30" fmla="*/ 1115090 w 1218339"/>
                    <a:gd name="connsiteY30" fmla="*/ 578167 h 1600286"/>
                    <a:gd name="connsiteX31" fmla="*/ 1135740 w 1218339"/>
                    <a:gd name="connsiteY31" fmla="*/ 671087 h 1600286"/>
                    <a:gd name="connsiteX32" fmla="*/ 1177040 w 1218339"/>
                    <a:gd name="connsiteY32" fmla="*/ 712385 h 1600286"/>
                    <a:gd name="connsiteX33" fmla="*/ 1218339 w 1218339"/>
                    <a:gd name="connsiteY33" fmla="*/ 794980 h 1600286"/>
                    <a:gd name="connsiteX34" fmla="*/ 1208014 w 1218339"/>
                    <a:gd name="connsiteY34" fmla="*/ 970496 h 1600286"/>
                    <a:gd name="connsiteX35" fmla="*/ 1187364 w 1218339"/>
                    <a:gd name="connsiteY35" fmla="*/ 1032442 h 1600286"/>
                    <a:gd name="connsiteX36" fmla="*/ 1156390 w 1218339"/>
                    <a:gd name="connsiteY36" fmla="*/ 1042767 h 1600286"/>
                    <a:gd name="connsiteX37" fmla="*/ 1104765 w 1218339"/>
                    <a:gd name="connsiteY37" fmla="*/ 1115038 h 1600286"/>
                    <a:gd name="connsiteX38" fmla="*/ 1073790 w 1218339"/>
                    <a:gd name="connsiteY38" fmla="*/ 1125362 h 1600286"/>
                    <a:gd name="connsiteX39" fmla="*/ 1042816 w 1218339"/>
                    <a:gd name="connsiteY39" fmla="*/ 1156335 h 1600286"/>
                    <a:gd name="connsiteX40" fmla="*/ 1032491 w 1218339"/>
                    <a:gd name="connsiteY40" fmla="*/ 1187309 h 1600286"/>
                    <a:gd name="connsiteX41" fmla="*/ 991191 w 1218339"/>
                    <a:gd name="connsiteY41" fmla="*/ 1259580 h 1600286"/>
                    <a:gd name="connsiteX42" fmla="*/ 960216 w 1218339"/>
                    <a:gd name="connsiteY42" fmla="*/ 1269904 h 1600286"/>
                    <a:gd name="connsiteX43" fmla="*/ 939567 w 1218339"/>
                    <a:gd name="connsiteY43" fmla="*/ 1342175 h 1600286"/>
                    <a:gd name="connsiteX44" fmla="*/ 918917 w 1218339"/>
                    <a:gd name="connsiteY44" fmla="*/ 1373148 h 1600286"/>
                    <a:gd name="connsiteX45" fmla="*/ 887942 w 1218339"/>
                    <a:gd name="connsiteY45" fmla="*/ 1445419 h 1600286"/>
                    <a:gd name="connsiteX46" fmla="*/ 846642 w 1218339"/>
                    <a:gd name="connsiteY46" fmla="*/ 1466068 h 1600286"/>
                    <a:gd name="connsiteX47" fmla="*/ 815668 w 1218339"/>
                    <a:gd name="connsiteY47" fmla="*/ 1486717 h 1600286"/>
                    <a:gd name="connsiteX48" fmla="*/ 774368 w 1218339"/>
                    <a:gd name="connsiteY48" fmla="*/ 1517690 h 1600286"/>
                    <a:gd name="connsiteX49" fmla="*/ 743393 w 1218339"/>
                    <a:gd name="connsiteY49" fmla="*/ 1528015 h 1600286"/>
                    <a:gd name="connsiteX50" fmla="*/ 733068 w 1218339"/>
                    <a:gd name="connsiteY50" fmla="*/ 1558988 h 1600286"/>
                    <a:gd name="connsiteX51" fmla="*/ 681444 w 1218339"/>
                    <a:gd name="connsiteY51" fmla="*/ 1569312 h 1600286"/>
                    <a:gd name="connsiteX52" fmla="*/ 505920 w 1218339"/>
                    <a:gd name="connsiteY52" fmla="*/ 1600286 h 1600286"/>
                    <a:gd name="connsiteX53" fmla="*/ 443971 w 1218339"/>
                    <a:gd name="connsiteY53" fmla="*/ 1569312 h 1600286"/>
                    <a:gd name="connsiteX54" fmla="*/ 423321 w 1218339"/>
                    <a:gd name="connsiteY54" fmla="*/ 1538339 h 1600286"/>
                    <a:gd name="connsiteX55" fmla="*/ 382021 w 1218339"/>
                    <a:gd name="connsiteY55" fmla="*/ 1517690 h 1600286"/>
                    <a:gd name="connsiteX56" fmla="*/ 351047 w 1218339"/>
                    <a:gd name="connsiteY56" fmla="*/ 1497041 h 1600286"/>
                    <a:gd name="connsiteX57" fmla="*/ 330397 w 1218339"/>
                    <a:gd name="connsiteY57" fmla="*/ 1466068 h 1600286"/>
                    <a:gd name="connsiteX58" fmla="*/ 299422 w 1218339"/>
                    <a:gd name="connsiteY58" fmla="*/ 1455744 h 1600286"/>
                    <a:gd name="connsiteX59" fmla="*/ 268447 w 1218339"/>
                    <a:gd name="connsiteY59" fmla="*/ 1435095 h 1600286"/>
                    <a:gd name="connsiteX60" fmla="*/ 216823 w 1218339"/>
                    <a:gd name="connsiteY60" fmla="*/ 1373148 h 1600286"/>
                    <a:gd name="connsiteX61" fmla="*/ 196173 w 1218339"/>
                    <a:gd name="connsiteY61" fmla="*/ 1342175 h 1600286"/>
                    <a:gd name="connsiteX62" fmla="*/ 134223 w 1218339"/>
                    <a:gd name="connsiteY62" fmla="*/ 1311202 h 1600286"/>
                    <a:gd name="connsiteX63" fmla="*/ 0 w 1218339"/>
                    <a:gd name="connsiteY63" fmla="*/ 1300877 h 1600286"/>
                    <a:gd name="connsiteX64" fmla="*/ 175523 w 1218339"/>
                    <a:gd name="connsiteY64" fmla="*/ 1207957 h 1600286"/>
                    <a:gd name="connsiteX65" fmla="*/ 227148 w 1218339"/>
                    <a:gd name="connsiteY65" fmla="*/ 1135686 h 1600286"/>
                    <a:gd name="connsiteX66" fmla="*/ 247798 w 1218339"/>
                    <a:gd name="connsiteY66" fmla="*/ 1053091 h 1600286"/>
                    <a:gd name="connsiteX67" fmla="*/ 299422 w 1218339"/>
                    <a:gd name="connsiteY67" fmla="*/ 887900 h 1600286"/>
                    <a:gd name="connsiteX68" fmla="*/ 289097 w 1218339"/>
                    <a:gd name="connsiteY68" fmla="*/ 836278 h 1600286"/>
                    <a:gd name="connsiteX69" fmla="*/ 258122 w 1218339"/>
                    <a:gd name="connsiteY69" fmla="*/ 805305 h 1600286"/>
                    <a:gd name="connsiteX70" fmla="*/ 237473 w 1218339"/>
                    <a:gd name="connsiteY70" fmla="*/ 774332 h 1600286"/>
                    <a:gd name="connsiteX71" fmla="*/ 268447 w 1218339"/>
                    <a:gd name="connsiteY71" fmla="*/ 733034 h 1600286"/>
                    <a:gd name="connsiteX72" fmla="*/ 258122 w 1218339"/>
                    <a:gd name="connsiteY72" fmla="*/ 702061 h 1600286"/>
                    <a:gd name="connsiteX73" fmla="*/ 289097 w 1218339"/>
                    <a:gd name="connsiteY73" fmla="*/ 681412 h 1600286"/>
                    <a:gd name="connsiteX74" fmla="*/ 289097 w 1218339"/>
                    <a:gd name="connsiteY74" fmla="*/ 681412 h 1600286"/>
                    <a:gd name="connsiteX0" fmla="*/ 247798 w 1218339"/>
                    <a:gd name="connsiteY0" fmla="*/ 1022118 h 1600286"/>
                    <a:gd name="connsiteX1" fmla="*/ 258122 w 1218339"/>
                    <a:gd name="connsiteY1" fmla="*/ 980820 h 1600286"/>
                    <a:gd name="connsiteX2" fmla="*/ 278772 w 1218339"/>
                    <a:gd name="connsiteY2" fmla="*/ 805305 h 1600286"/>
                    <a:gd name="connsiteX3" fmla="*/ 258122 w 1218339"/>
                    <a:gd name="connsiteY3" fmla="*/ 702061 h 1600286"/>
                    <a:gd name="connsiteX4" fmla="*/ 268447 w 1218339"/>
                    <a:gd name="connsiteY4" fmla="*/ 671087 h 1600286"/>
                    <a:gd name="connsiteX5" fmla="*/ 351047 w 1218339"/>
                    <a:gd name="connsiteY5" fmla="*/ 660763 h 1600286"/>
                    <a:gd name="connsiteX6" fmla="*/ 340722 w 1218339"/>
                    <a:gd name="connsiteY6" fmla="*/ 609141 h 1600286"/>
                    <a:gd name="connsiteX7" fmla="*/ 361372 w 1218339"/>
                    <a:gd name="connsiteY7" fmla="*/ 557519 h 1600286"/>
                    <a:gd name="connsiteX8" fmla="*/ 382021 w 1218339"/>
                    <a:gd name="connsiteY8" fmla="*/ 526545 h 1600286"/>
                    <a:gd name="connsiteX9" fmla="*/ 402671 w 1218339"/>
                    <a:gd name="connsiteY9" fmla="*/ 464599 h 1600286"/>
                    <a:gd name="connsiteX10" fmla="*/ 392346 w 1218339"/>
                    <a:gd name="connsiteY10" fmla="*/ 433626 h 1600286"/>
                    <a:gd name="connsiteX11" fmla="*/ 371696 w 1218339"/>
                    <a:gd name="connsiteY11" fmla="*/ 402652 h 1600286"/>
                    <a:gd name="connsiteX12" fmla="*/ 402671 w 1218339"/>
                    <a:gd name="connsiteY12" fmla="*/ 382003 h 1600286"/>
                    <a:gd name="connsiteX13" fmla="*/ 474946 w 1218339"/>
                    <a:gd name="connsiteY13" fmla="*/ 330381 h 1600286"/>
                    <a:gd name="connsiteX14" fmla="*/ 526570 w 1218339"/>
                    <a:gd name="connsiteY14" fmla="*/ 289084 h 1600286"/>
                    <a:gd name="connsiteX15" fmla="*/ 578195 w 1218339"/>
                    <a:gd name="connsiteY15" fmla="*/ 227137 h 1600286"/>
                    <a:gd name="connsiteX16" fmla="*/ 588520 w 1218339"/>
                    <a:gd name="connsiteY16" fmla="*/ 185839 h 1600286"/>
                    <a:gd name="connsiteX17" fmla="*/ 681444 w 1218339"/>
                    <a:gd name="connsiteY17" fmla="*/ 103244 h 1600286"/>
                    <a:gd name="connsiteX18" fmla="*/ 712419 w 1218339"/>
                    <a:gd name="connsiteY18" fmla="*/ 92919 h 1600286"/>
                    <a:gd name="connsiteX19" fmla="*/ 733068 w 1218339"/>
                    <a:gd name="connsiteY19" fmla="*/ 61946 h 1600286"/>
                    <a:gd name="connsiteX20" fmla="*/ 774368 w 1218339"/>
                    <a:gd name="connsiteY20" fmla="*/ 30973 h 1600286"/>
                    <a:gd name="connsiteX21" fmla="*/ 805343 w 1218339"/>
                    <a:gd name="connsiteY21" fmla="*/ 0 h 1600286"/>
                    <a:gd name="connsiteX22" fmla="*/ 867292 w 1218339"/>
                    <a:gd name="connsiteY22" fmla="*/ 113568 h 1600286"/>
                    <a:gd name="connsiteX23" fmla="*/ 898267 w 1218339"/>
                    <a:gd name="connsiteY23" fmla="*/ 144542 h 1600286"/>
                    <a:gd name="connsiteX24" fmla="*/ 949892 w 1218339"/>
                    <a:gd name="connsiteY24" fmla="*/ 196164 h 1600286"/>
                    <a:gd name="connsiteX25" fmla="*/ 960216 w 1218339"/>
                    <a:gd name="connsiteY25" fmla="*/ 227137 h 1600286"/>
                    <a:gd name="connsiteX26" fmla="*/ 980866 w 1218339"/>
                    <a:gd name="connsiteY26" fmla="*/ 258110 h 1600286"/>
                    <a:gd name="connsiteX27" fmla="*/ 1022166 w 1218339"/>
                    <a:gd name="connsiteY27" fmla="*/ 351030 h 1600286"/>
                    <a:gd name="connsiteX28" fmla="*/ 1073790 w 1218339"/>
                    <a:gd name="connsiteY28" fmla="*/ 454274 h 1600286"/>
                    <a:gd name="connsiteX29" fmla="*/ 1094440 w 1218339"/>
                    <a:gd name="connsiteY29" fmla="*/ 547194 h 1600286"/>
                    <a:gd name="connsiteX30" fmla="*/ 1115090 w 1218339"/>
                    <a:gd name="connsiteY30" fmla="*/ 578167 h 1600286"/>
                    <a:gd name="connsiteX31" fmla="*/ 1135740 w 1218339"/>
                    <a:gd name="connsiteY31" fmla="*/ 671087 h 1600286"/>
                    <a:gd name="connsiteX32" fmla="*/ 1177040 w 1218339"/>
                    <a:gd name="connsiteY32" fmla="*/ 712385 h 1600286"/>
                    <a:gd name="connsiteX33" fmla="*/ 1218339 w 1218339"/>
                    <a:gd name="connsiteY33" fmla="*/ 794980 h 1600286"/>
                    <a:gd name="connsiteX34" fmla="*/ 1208014 w 1218339"/>
                    <a:gd name="connsiteY34" fmla="*/ 970496 h 1600286"/>
                    <a:gd name="connsiteX35" fmla="*/ 1187364 w 1218339"/>
                    <a:gd name="connsiteY35" fmla="*/ 1032442 h 1600286"/>
                    <a:gd name="connsiteX36" fmla="*/ 1156390 w 1218339"/>
                    <a:gd name="connsiteY36" fmla="*/ 1042767 h 1600286"/>
                    <a:gd name="connsiteX37" fmla="*/ 1104765 w 1218339"/>
                    <a:gd name="connsiteY37" fmla="*/ 1115038 h 1600286"/>
                    <a:gd name="connsiteX38" fmla="*/ 1073790 w 1218339"/>
                    <a:gd name="connsiteY38" fmla="*/ 1125362 h 1600286"/>
                    <a:gd name="connsiteX39" fmla="*/ 1042816 w 1218339"/>
                    <a:gd name="connsiteY39" fmla="*/ 1156335 h 1600286"/>
                    <a:gd name="connsiteX40" fmla="*/ 1032491 w 1218339"/>
                    <a:gd name="connsiteY40" fmla="*/ 1187309 h 1600286"/>
                    <a:gd name="connsiteX41" fmla="*/ 991191 w 1218339"/>
                    <a:gd name="connsiteY41" fmla="*/ 1259580 h 1600286"/>
                    <a:gd name="connsiteX42" fmla="*/ 960216 w 1218339"/>
                    <a:gd name="connsiteY42" fmla="*/ 1269904 h 1600286"/>
                    <a:gd name="connsiteX43" fmla="*/ 939567 w 1218339"/>
                    <a:gd name="connsiteY43" fmla="*/ 1342175 h 1600286"/>
                    <a:gd name="connsiteX44" fmla="*/ 918917 w 1218339"/>
                    <a:gd name="connsiteY44" fmla="*/ 1373148 h 1600286"/>
                    <a:gd name="connsiteX45" fmla="*/ 887942 w 1218339"/>
                    <a:gd name="connsiteY45" fmla="*/ 1445419 h 1600286"/>
                    <a:gd name="connsiteX46" fmla="*/ 846642 w 1218339"/>
                    <a:gd name="connsiteY46" fmla="*/ 1466068 h 1600286"/>
                    <a:gd name="connsiteX47" fmla="*/ 815668 w 1218339"/>
                    <a:gd name="connsiteY47" fmla="*/ 1486717 h 1600286"/>
                    <a:gd name="connsiteX48" fmla="*/ 774368 w 1218339"/>
                    <a:gd name="connsiteY48" fmla="*/ 1517690 h 1600286"/>
                    <a:gd name="connsiteX49" fmla="*/ 743393 w 1218339"/>
                    <a:gd name="connsiteY49" fmla="*/ 1528015 h 1600286"/>
                    <a:gd name="connsiteX50" fmla="*/ 733068 w 1218339"/>
                    <a:gd name="connsiteY50" fmla="*/ 1558988 h 1600286"/>
                    <a:gd name="connsiteX51" fmla="*/ 681444 w 1218339"/>
                    <a:gd name="connsiteY51" fmla="*/ 1569312 h 1600286"/>
                    <a:gd name="connsiteX52" fmla="*/ 505920 w 1218339"/>
                    <a:gd name="connsiteY52" fmla="*/ 1600286 h 1600286"/>
                    <a:gd name="connsiteX53" fmla="*/ 443971 w 1218339"/>
                    <a:gd name="connsiteY53" fmla="*/ 1569312 h 1600286"/>
                    <a:gd name="connsiteX54" fmla="*/ 423321 w 1218339"/>
                    <a:gd name="connsiteY54" fmla="*/ 1538339 h 1600286"/>
                    <a:gd name="connsiteX55" fmla="*/ 382021 w 1218339"/>
                    <a:gd name="connsiteY55" fmla="*/ 1517690 h 1600286"/>
                    <a:gd name="connsiteX56" fmla="*/ 351047 w 1218339"/>
                    <a:gd name="connsiteY56" fmla="*/ 1497041 h 1600286"/>
                    <a:gd name="connsiteX57" fmla="*/ 330397 w 1218339"/>
                    <a:gd name="connsiteY57" fmla="*/ 1466068 h 1600286"/>
                    <a:gd name="connsiteX58" fmla="*/ 299422 w 1218339"/>
                    <a:gd name="connsiteY58" fmla="*/ 1455744 h 1600286"/>
                    <a:gd name="connsiteX59" fmla="*/ 268447 w 1218339"/>
                    <a:gd name="connsiteY59" fmla="*/ 1435095 h 1600286"/>
                    <a:gd name="connsiteX60" fmla="*/ 216823 w 1218339"/>
                    <a:gd name="connsiteY60" fmla="*/ 1373148 h 1600286"/>
                    <a:gd name="connsiteX61" fmla="*/ 196173 w 1218339"/>
                    <a:gd name="connsiteY61" fmla="*/ 1342175 h 1600286"/>
                    <a:gd name="connsiteX62" fmla="*/ 134223 w 1218339"/>
                    <a:gd name="connsiteY62" fmla="*/ 1311202 h 1600286"/>
                    <a:gd name="connsiteX63" fmla="*/ 0 w 1218339"/>
                    <a:gd name="connsiteY63" fmla="*/ 1300877 h 1600286"/>
                    <a:gd name="connsiteX64" fmla="*/ 175523 w 1218339"/>
                    <a:gd name="connsiteY64" fmla="*/ 1207957 h 1600286"/>
                    <a:gd name="connsiteX65" fmla="*/ 227148 w 1218339"/>
                    <a:gd name="connsiteY65" fmla="*/ 1135686 h 1600286"/>
                    <a:gd name="connsiteX66" fmla="*/ 299422 w 1218339"/>
                    <a:gd name="connsiteY66" fmla="*/ 887900 h 1600286"/>
                    <a:gd name="connsiteX67" fmla="*/ 289097 w 1218339"/>
                    <a:gd name="connsiteY67" fmla="*/ 836278 h 1600286"/>
                    <a:gd name="connsiteX68" fmla="*/ 258122 w 1218339"/>
                    <a:gd name="connsiteY68" fmla="*/ 805305 h 1600286"/>
                    <a:gd name="connsiteX69" fmla="*/ 237473 w 1218339"/>
                    <a:gd name="connsiteY69" fmla="*/ 774332 h 1600286"/>
                    <a:gd name="connsiteX70" fmla="*/ 268447 w 1218339"/>
                    <a:gd name="connsiteY70" fmla="*/ 733034 h 1600286"/>
                    <a:gd name="connsiteX71" fmla="*/ 258122 w 1218339"/>
                    <a:gd name="connsiteY71" fmla="*/ 702061 h 1600286"/>
                    <a:gd name="connsiteX72" fmla="*/ 289097 w 1218339"/>
                    <a:gd name="connsiteY72" fmla="*/ 681412 h 1600286"/>
                    <a:gd name="connsiteX73" fmla="*/ 289097 w 1218339"/>
                    <a:gd name="connsiteY73" fmla="*/ 681412 h 1600286"/>
                    <a:gd name="connsiteX0" fmla="*/ 247798 w 1218339"/>
                    <a:gd name="connsiteY0" fmla="*/ 1022118 h 1600286"/>
                    <a:gd name="connsiteX1" fmla="*/ 258122 w 1218339"/>
                    <a:gd name="connsiteY1" fmla="*/ 980820 h 1600286"/>
                    <a:gd name="connsiteX2" fmla="*/ 278772 w 1218339"/>
                    <a:gd name="connsiteY2" fmla="*/ 805305 h 1600286"/>
                    <a:gd name="connsiteX3" fmla="*/ 258122 w 1218339"/>
                    <a:gd name="connsiteY3" fmla="*/ 702061 h 1600286"/>
                    <a:gd name="connsiteX4" fmla="*/ 268447 w 1218339"/>
                    <a:gd name="connsiteY4" fmla="*/ 671087 h 1600286"/>
                    <a:gd name="connsiteX5" fmla="*/ 351047 w 1218339"/>
                    <a:gd name="connsiteY5" fmla="*/ 660763 h 1600286"/>
                    <a:gd name="connsiteX6" fmla="*/ 340722 w 1218339"/>
                    <a:gd name="connsiteY6" fmla="*/ 609141 h 1600286"/>
                    <a:gd name="connsiteX7" fmla="*/ 361372 w 1218339"/>
                    <a:gd name="connsiteY7" fmla="*/ 557519 h 1600286"/>
                    <a:gd name="connsiteX8" fmla="*/ 382021 w 1218339"/>
                    <a:gd name="connsiteY8" fmla="*/ 526545 h 1600286"/>
                    <a:gd name="connsiteX9" fmla="*/ 402671 w 1218339"/>
                    <a:gd name="connsiteY9" fmla="*/ 464599 h 1600286"/>
                    <a:gd name="connsiteX10" fmla="*/ 392346 w 1218339"/>
                    <a:gd name="connsiteY10" fmla="*/ 433626 h 1600286"/>
                    <a:gd name="connsiteX11" fmla="*/ 371696 w 1218339"/>
                    <a:gd name="connsiteY11" fmla="*/ 402652 h 1600286"/>
                    <a:gd name="connsiteX12" fmla="*/ 402671 w 1218339"/>
                    <a:gd name="connsiteY12" fmla="*/ 382003 h 1600286"/>
                    <a:gd name="connsiteX13" fmla="*/ 474946 w 1218339"/>
                    <a:gd name="connsiteY13" fmla="*/ 330381 h 1600286"/>
                    <a:gd name="connsiteX14" fmla="*/ 526570 w 1218339"/>
                    <a:gd name="connsiteY14" fmla="*/ 289084 h 1600286"/>
                    <a:gd name="connsiteX15" fmla="*/ 578195 w 1218339"/>
                    <a:gd name="connsiteY15" fmla="*/ 227137 h 1600286"/>
                    <a:gd name="connsiteX16" fmla="*/ 588520 w 1218339"/>
                    <a:gd name="connsiteY16" fmla="*/ 185839 h 1600286"/>
                    <a:gd name="connsiteX17" fmla="*/ 681444 w 1218339"/>
                    <a:gd name="connsiteY17" fmla="*/ 103244 h 1600286"/>
                    <a:gd name="connsiteX18" fmla="*/ 712419 w 1218339"/>
                    <a:gd name="connsiteY18" fmla="*/ 92919 h 1600286"/>
                    <a:gd name="connsiteX19" fmla="*/ 733068 w 1218339"/>
                    <a:gd name="connsiteY19" fmla="*/ 61946 h 1600286"/>
                    <a:gd name="connsiteX20" fmla="*/ 774368 w 1218339"/>
                    <a:gd name="connsiteY20" fmla="*/ 30973 h 1600286"/>
                    <a:gd name="connsiteX21" fmla="*/ 805343 w 1218339"/>
                    <a:gd name="connsiteY21" fmla="*/ 0 h 1600286"/>
                    <a:gd name="connsiteX22" fmla="*/ 867292 w 1218339"/>
                    <a:gd name="connsiteY22" fmla="*/ 113568 h 1600286"/>
                    <a:gd name="connsiteX23" fmla="*/ 898267 w 1218339"/>
                    <a:gd name="connsiteY23" fmla="*/ 144542 h 1600286"/>
                    <a:gd name="connsiteX24" fmla="*/ 949892 w 1218339"/>
                    <a:gd name="connsiteY24" fmla="*/ 196164 h 1600286"/>
                    <a:gd name="connsiteX25" fmla="*/ 960216 w 1218339"/>
                    <a:gd name="connsiteY25" fmla="*/ 227137 h 1600286"/>
                    <a:gd name="connsiteX26" fmla="*/ 980866 w 1218339"/>
                    <a:gd name="connsiteY26" fmla="*/ 258110 h 1600286"/>
                    <a:gd name="connsiteX27" fmla="*/ 1022166 w 1218339"/>
                    <a:gd name="connsiteY27" fmla="*/ 351030 h 1600286"/>
                    <a:gd name="connsiteX28" fmla="*/ 1073790 w 1218339"/>
                    <a:gd name="connsiteY28" fmla="*/ 454274 h 1600286"/>
                    <a:gd name="connsiteX29" fmla="*/ 1094440 w 1218339"/>
                    <a:gd name="connsiteY29" fmla="*/ 547194 h 1600286"/>
                    <a:gd name="connsiteX30" fmla="*/ 1115090 w 1218339"/>
                    <a:gd name="connsiteY30" fmla="*/ 578167 h 1600286"/>
                    <a:gd name="connsiteX31" fmla="*/ 1135740 w 1218339"/>
                    <a:gd name="connsiteY31" fmla="*/ 671087 h 1600286"/>
                    <a:gd name="connsiteX32" fmla="*/ 1177040 w 1218339"/>
                    <a:gd name="connsiteY32" fmla="*/ 712385 h 1600286"/>
                    <a:gd name="connsiteX33" fmla="*/ 1218339 w 1218339"/>
                    <a:gd name="connsiteY33" fmla="*/ 794980 h 1600286"/>
                    <a:gd name="connsiteX34" fmla="*/ 1208014 w 1218339"/>
                    <a:gd name="connsiteY34" fmla="*/ 970496 h 1600286"/>
                    <a:gd name="connsiteX35" fmla="*/ 1187364 w 1218339"/>
                    <a:gd name="connsiteY35" fmla="*/ 1032442 h 1600286"/>
                    <a:gd name="connsiteX36" fmla="*/ 1156390 w 1218339"/>
                    <a:gd name="connsiteY36" fmla="*/ 1042767 h 1600286"/>
                    <a:gd name="connsiteX37" fmla="*/ 1104765 w 1218339"/>
                    <a:gd name="connsiteY37" fmla="*/ 1115038 h 1600286"/>
                    <a:gd name="connsiteX38" fmla="*/ 1073790 w 1218339"/>
                    <a:gd name="connsiteY38" fmla="*/ 1125362 h 1600286"/>
                    <a:gd name="connsiteX39" fmla="*/ 1042816 w 1218339"/>
                    <a:gd name="connsiteY39" fmla="*/ 1156335 h 1600286"/>
                    <a:gd name="connsiteX40" fmla="*/ 1032491 w 1218339"/>
                    <a:gd name="connsiteY40" fmla="*/ 1187309 h 1600286"/>
                    <a:gd name="connsiteX41" fmla="*/ 991191 w 1218339"/>
                    <a:gd name="connsiteY41" fmla="*/ 1259580 h 1600286"/>
                    <a:gd name="connsiteX42" fmla="*/ 960216 w 1218339"/>
                    <a:gd name="connsiteY42" fmla="*/ 1269904 h 1600286"/>
                    <a:gd name="connsiteX43" fmla="*/ 939567 w 1218339"/>
                    <a:gd name="connsiteY43" fmla="*/ 1342175 h 1600286"/>
                    <a:gd name="connsiteX44" fmla="*/ 918917 w 1218339"/>
                    <a:gd name="connsiteY44" fmla="*/ 1373148 h 1600286"/>
                    <a:gd name="connsiteX45" fmla="*/ 887942 w 1218339"/>
                    <a:gd name="connsiteY45" fmla="*/ 1445419 h 1600286"/>
                    <a:gd name="connsiteX46" fmla="*/ 846642 w 1218339"/>
                    <a:gd name="connsiteY46" fmla="*/ 1466068 h 1600286"/>
                    <a:gd name="connsiteX47" fmla="*/ 815668 w 1218339"/>
                    <a:gd name="connsiteY47" fmla="*/ 1486717 h 1600286"/>
                    <a:gd name="connsiteX48" fmla="*/ 774368 w 1218339"/>
                    <a:gd name="connsiteY48" fmla="*/ 1517690 h 1600286"/>
                    <a:gd name="connsiteX49" fmla="*/ 743393 w 1218339"/>
                    <a:gd name="connsiteY49" fmla="*/ 1528015 h 1600286"/>
                    <a:gd name="connsiteX50" fmla="*/ 733068 w 1218339"/>
                    <a:gd name="connsiteY50" fmla="*/ 1558988 h 1600286"/>
                    <a:gd name="connsiteX51" fmla="*/ 681444 w 1218339"/>
                    <a:gd name="connsiteY51" fmla="*/ 1569312 h 1600286"/>
                    <a:gd name="connsiteX52" fmla="*/ 505920 w 1218339"/>
                    <a:gd name="connsiteY52" fmla="*/ 1600286 h 1600286"/>
                    <a:gd name="connsiteX53" fmla="*/ 443971 w 1218339"/>
                    <a:gd name="connsiteY53" fmla="*/ 1569312 h 1600286"/>
                    <a:gd name="connsiteX54" fmla="*/ 423321 w 1218339"/>
                    <a:gd name="connsiteY54" fmla="*/ 1538339 h 1600286"/>
                    <a:gd name="connsiteX55" fmla="*/ 382021 w 1218339"/>
                    <a:gd name="connsiteY55" fmla="*/ 1517690 h 1600286"/>
                    <a:gd name="connsiteX56" fmla="*/ 351047 w 1218339"/>
                    <a:gd name="connsiteY56" fmla="*/ 1497041 h 1600286"/>
                    <a:gd name="connsiteX57" fmla="*/ 330397 w 1218339"/>
                    <a:gd name="connsiteY57" fmla="*/ 1466068 h 1600286"/>
                    <a:gd name="connsiteX58" fmla="*/ 299422 w 1218339"/>
                    <a:gd name="connsiteY58" fmla="*/ 1455744 h 1600286"/>
                    <a:gd name="connsiteX59" fmla="*/ 268447 w 1218339"/>
                    <a:gd name="connsiteY59" fmla="*/ 1435095 h 1600286"/>
                    <a:gd name="connsiteX60" fmla="*/ 216823 w 1218339"/>
                    <a:gd name="connsiteY60" fmla="*/ 1373148 h 1600286"/>
                    <a:gd name="connsiteX61" fmla="*/ 196173 w 1218339"/>
                    <a:gd name="connsiteY61" fmla="*/ 1342175 h 1600286"/>
                    <a:gd name="connsiteX62" fmla="*/ 134223 w 1218339"/>
                    <a:gd name="connsiteY62" fmla="*/ 1311202 h 1600286"/>
                    <a:gd name="connsiteX63" fmla="*/ 0 w 1218339"/>
                    <a:gd name="connsiteY63" fmla="*/ 1300877 h 1600286"/>
                    <a:gd name="connsiteX64" fmla="*/ 175523 w 1218339"/>
                    <a:gd name="connsiteY64" fmla="*/ 1207957 h 1600286"/>
                    <a:gd name="connsiteX65" fmla="*/ 227148 w 1218339"/>
                    <a:gd name="connsiteY65" fmla="*/ 1135686 h 1600286"/>
                    <a:gd name="connsiteX66" fmla="*/ 289097 w 1218339"/>
                    <a:gd name="connsiteY66" fmla="*/ 836278 h 1600286"/>
                    <a:gd name="connsiteX67" fmla="*/ 258122 w 1218339"/>
                    <a:gd name="connsiteY67" fmla="*/ 805305 h 1600286"/>
                    <a:gd name="connsiteX68" fmla="*/ 237473 w 1218339"/>
                    <a:gd name="connsiteY68" fmla="*/ 774332 h 1600286"/>
                    <a:gd name="connsiteX69" fmla="*/ 268447 w 1218339"/>
                    <a:gd name="connsiteY69" fmla="*/ 733034 h 1600286"/>
                    <a:gd name="connsiteX70" fmla="*/ 258122 w 1218339"/>
                    <a:gd name="connsiteY70" fmla="*/ 702061 h 1600286"/>
                    <a:gd name="connsiteX71" fmla="*/ 289097 w 1218339"/>
                    <a:gd name="connsiteY71" fmla="*/ 681412 h 1600286"/>
                    <a:gd name="connsiteX72" fmla="*/ 289097 w 1218339"/>
                    <a:gd name="connsiteY72" fmla="*/ 681412 h 1600286"/>
                    <a:gd name="connsiteX0" fmla="*/ 247798 w 1218339"/>
                    <a:gd name="connsiteY0" fmla="*/ 1022118 h 1600286"/>
                    <a:gd name="connsiteX1" fmla="*/ 258122 w 1218339"/>
                    <a:gd name="connsiteY1" fmla="*/ 980820 h 1600286"/>
                    <a:gd name="connsiteX2" fmla="*/ 278772 w 1218339"/>
                    <a:gd name="connsiteY2" fmla="*/ 805305 h 1600286"/>
                    <a:gd name="connsiteX3" fmla="*/ 258122 w 1218339"/>
                    <a:gd name="connsiteY3" fmla="*/ 702061 h 1600286"/>
                    <a:gd name="connsiteX4" fmla="*/ 268447 w 1218339"/>
                    <a:gd name="connsiteY4" fmla="*/ 671087 h 1600286"/>
                    <a:gd name="connsiteX5" fmla="*/ 351047 w 1218339"/>
                    <a:gd name="connsiteY5" fmla="*/ 660763 h 1600286"/>
                    <a:gd name="connsiteX6" fmla="*/ 340722 w 1218339"/>
                    <a:gd name="connsiteY6" fmla="*/ 609141 h 1600286"/>
                    <a:gd name="connsiteX7" fmla="*/ 361372 w 1218339"/>
                    <a:gd name="connsiteY7" fmla="*/ 557519 h 1600286"/>
                    <a:gd name="connsiteX8" fmla="*/ 382021 w 1218339"/>
                    <a:gd name="connsiteY8" fmla="*/ 526545 h 1600286"/>
                    <a:gd name="connsiteX9" fmla="*/ 402671 w 1218339"/>
                    <a:gd name="connsiteY9" fmla="*/ 464599 h 1600286"/>
                    <a:gd name="connsiteX10" fmla="*/ 392346 w 1218339"/>
                    <a:gd name="connsiteY10" fmla="*/ 433626 h 1600286"/>
                    <a:gd name="connsiteX11" fmla="*/ 371696 w 1218339"/>
                    <a:gd name="connsiteY11" fmla="*/ 402652 h 1600286"/>
                    <a:gd name="connsiteX12" fmla="*/ 402671 w 1218339"/>
                    <a:gd name="connsiteY12" fmla="*/ 382003 h 1600286"/>
                    <a:gd name="connsiteX13" fmla="*/ 474946 w 1218339"/>
                    <a:gd name="connsiteY13" fmla="*/ 330381 h 1600286"/>
                    <a:gd name="connsiteX14" fmla="*/ 526570 w 1218339"/>
                    <a:gd name="connsiteY14" fmla="*/ 289084 h 1600286"/>
                    <a:gd name="connsiteX15" fmla="*/ 578195 w 1218339"/>
                    <a:gd name="connsiteY15" fmla="*/ 227137 h 1600286"/>
                    <a:gd name="connsiteX16" fmla="*/ 588520 w 1218339"/>
                    <a:gd name="connsiteY16" fmla="*/ 185839 h 1600286"/>
                    <a:gd name="connsiteX17" fmla="*/ 681444 w 1218339"/>
                    <a:gd name="connsiteY17" fmla="*/ 103244 h 1600286"/>
                    <a:gd name="connsiteX18" fmla="*/ 712419 w 1218339"/>
                    <a:gd name="connsiteY18" fmla="*/ 92919 h 1600286"/>
                    <a:gd name="connsiteX19" fmla="*/ 733068 w 1218339"/>
                    <a:gd name="connsiteY19" fmla="*/ 61946 h 1600286"/>
                    <a:gd name="connsiteX20" fmla="*/ 774368 w 1218339"/>
                    <a:gd name="connsiteY20" fmla="*/ 30973 h 1600286"/>
                    <a:gd name="connsiteX21" fmla="*/ 805343 w 1218339"/>
                    <a:gd name="connsiteY21" fmla="*/ 0 h 1600286"/>
                    <a:gd name="connsiteX22" fmla="*/ 867292 w 1218339"/>
                    <a:gd name="connsiteY22" fmla="*/ 113568 h 1600286"/>
                    <a:gd name="connsiteX23" fmla="*/ 898267 w 1218339"/>
                    <a:gd name="connsiteY23" fmla="*/ 144542 h 1600286"/>
                    <a:gd name="connsiteX24" fmla="*/ 949892 w 1218339"/>
                    <a:gd name="connsiteY24" fmla="*/ 196164 h 1600286"/>
                    <a:gd name="connsiteX25" fmla="*/ 960216 w 1218339"/>
                    <a:gd name="connsiteY25" fmla="*/ 227137 h 1600286"/>
                    <a:gd name="connsiteX26" fmla="*/ 980866 w 1218339"/>
                    <a:gd name="connsiteY26" fmla="*/ 258110 h 1600286"/>
                    <a:gd name="connsiteX27" fmla="*/ 1022166 w 1218339"/>
                    <a:gd name="connsiteY27" fmla="*/ 351030 h 1600286"/>
                    <a:gd name="connsiteX28" fmla="*/ 1073790 w 1218339"/>
                    <a:gd name="connsiteY28" fmla="*/ 454274 h 1600286"/>
                    <a:gd name="connsiteX29" fmla="*/ 1094440 w 1218339"/>
                    <a:gd name="connsiteY29" fmla="*/ 547194 h 1600286"/>
                    <a:gd name="connsiteX30" fmla="*/ 1115090 w 1218339"/>
                    <a:gd name="connsiteY30" fmla="*/ 578167 h 1600286"/>
                    <a:gd name="connsiteX31" fmla="*/ 1135740 w 1218339"/>
                    <a:gd name="connsiteY31" fmla="*/ 671087 h 1600286"/>
                    <a:gd name="connsiteX32" fmla="*/ 1177040 w 1218339"/>
                    <a:gd name="connsiteY32" fmla="*/ 712385 h 1600286"/>
                    <a:gd name="connsiteX33" fmla="*/ 1218339 w 1218339"/>
                    <a:gd name="connsiteY33" fmla="*/ 794980 h 1600286"/>
                    <a:gd name="connsiteX34" fmla="*/ 1208014 w 1218339"/>
                    <a:gd name="connsiteY34" fmla="*/ 970496 h 1600286"/>
                    <a:gd name="connsiteX35" fmla="*/ 1187364 w 1218339"/>
                    <a:gd name="connsiteY35" fmla="*/ 1032442 h 1600286"/>
                    <a:gd name="connsiteX36" fmla="*/ 1156390 w 1218339"/>
                    <a:gd name="connsiteY36" fmla="*/ 1042767 h 1600286"/>
                    <a:gd name="connsiteX37" fmla="*/ 1104765 w 1218339"/>
                    <a:gd name="connsiteY37" fmla="*/ 1115038 h 1600286"/>
                    <a:gd name="connsiteX38" fmla="*/ 1073790 w 1218339"/>
                    <a:gd name="connsiteY38" fmla="*/ 1125362 h 1600286"/>
                    <a:gd name="connsiteX39" fmla="*/ 1042816 w 1218339"/>
                    <a:gd name="connsiteY39" fmla="*/ 1156335 h 1600286"/>
                    <a:gd name="connsiteX40" fmla="*/ 1032491 w 1218339"/>
                    <a:gd name="connsiteY40" fmla="*/ 1187309 h 1600286"/>
                    <a:gd name="connsiteX41" fmla="*/ 991191 w 1218339"/>
                    <a:gd name="connsiteY41" fmla="*/ 1259580 h 1600286"/>
                    <a:gd name="connsiteX42" fmla="*/ 960216 w 1218339"/>
                    <a:gd name="connsiteY42" fmla="*/ 1269904 h 1600286"/>
                    <a:gd name="connsiteX43" fmla="*/ 939567 w 1218339"/>
                    <a:gd name="connsiteY43" fmla="*/ 1342175 h 1600286"/>
                    <a:gd name="connsiteX44" fmla="*/ 918917 w 1218339"/>
                    <a:gd name="connsiteY44" fmla="*/ 1373148 h 1600286"/>
                    <a:gd name="connsiteX45" fmla="*/ 887942 w 1218339"/>
                    <a:gd name="connsiteY45" fmla="*/ 1445419 h 1600286"/>
                    <a:gd name="connsiteX46" fmla="*/ 846642 w 1218339"/>
                    <a:gd name="connsiteY46" fmla="*/ 1466068 h 1600286"/>
                    <a:gd name="connsiteX47" fmla="*/ 815668 w 1218339"/>
                    <a:gd name="connsiteY47" fmla="*/ 1486717 h 1600286"/>
                    <a:gd name="connsiteX48" fmla="*/ 774368 w 1218339"/>
                    <a:gd name="connsiteY48" fmla="*/ 1517690 h 1600286"/>
                    <a:gd name="connsiteX49" fmla="*/ 743393 w 1218339"/>
                    <a:gd name="connsiteY49" fmla="*/ 1528015 h 1600286"/>
                    <a:gd name="connsiteX50" fmla="*/ 733068 w 1218339"/>
                    <a:gd name="connsiteY50" fmla="*/ 1558988 h 1600286"/>
                    <a:gd name="connsiteX51" fmla="*/ 681444 w 1218339"/>
                    <a:gd name="connsiteY51" fmla="*/ 1569312 h 1600286"/>
                    <a:gd name="connsiteX52" fmla="*/ 505920 w 1218339"/>
                    <a:gd name="connsiteY52" fmla="*/ 1600286 h 1600286"/>
                    <a:gd name="connsiteX53" fmla="*/ 443971 w 1218339"/>
                    <a:gd name="connsiteY53" fmla="*/ 1569312 h 1600286"/>
                    <a:gd name="connsiteX54" fmla="*/ 423321 w 1218339"/>
                    <a:gd name="connsiteY54" fmla="*/ 1538339 h 1600286"/>
                    <a:gd name="connsiteX55" fmla="*/ 382021 w 1218339"/>
                    <a:gd name="connsiteY55" fmla="*/ 1517690 h 1600286"/>
                    <a:gd name="connsiteX56" fmla="*/ 351047 w 1218339"/>
                    <a:gd name="connsiteY56" fmla="*/ 1497041 h 1600286"/>
                    <a:gd name="connsiteX57" fmla="*/ 330397 w 1218339"/>
                    <a:gd name="connsiteY57" fmla="*/ 1466068 h 1600286"/>
                    <a:gd name="connsiteX58" fmla="*/ 299422 w 1218339"/>
                    <a:gd name="connsiteY58" fmla="*/ 1455744 h 1600286"/>
                    <a:gd name="connsiteX59" fmla="*/ 268447 w 1218339"/>
                    <a:gd name="connsiteY59" fmla="*/ 1435095 h 1600286"/>
                    <a:gd name="connsiteX60" fmla="*/ 216823 w 1218339"/>
                    <a:gd name="connsiteY60" fmla="*/ 1373148 h 1600286"/>
                    <a:gd name="connsiteX61" fmla="*/ 196173 w 1218339"/>
                    <a:gd name="connsiteY61" fmla="*/ 1342175 h 1600286"/>
                    <a:gd name="connsiteX62" fmla="*/ 134223 w 1218339"/>
                    <a:gd name="connsiteY62" fmla="*/ 1311202 h 1600286"/>
                    <a:gd name="connsiteX63" fmla="*/ 0 w 1218339"/>
                    <a:gd name="connsiteY63" fmla="*/ 1300877 h 1600286"/>
                    <a:gd name="connsiteX64" fmla="*/ 175523 w 1218339"/>
                    <a:gd name="connsiteY64" fmla="*/ 1207957 h 1600286"/>
                    <a:gd name="connsiteX65" fmla="*/ 227148 w 1218339"/>
                    <a:gd name="connsiteY65" fmla="*/ 1135686 h 1600286"/>
                    <a:gd name="connsiteX66" fmla="*/ 258122 w 1218339"/>
                    <a:gd name="connsiteY66" fmla="*/ 805305 h 1600286"/>
                    <a:gd name="connsiteX67" fmla="*/ 237473 w 1218339"/>
                    <a:gd name="connsiteY67" fmla="*/ 774332 h 1600286"/>
                    <a:gd name="connsiteX68" fmla="*/ 268447 w 1218339"/>
                    <a:gd name="connsiteY68" fmla="*/ 733034 h 1600286"/>
                    <a:gd name="connsiteX69" fmla="*/ 258122 w 1218339"/>
                    <a:gd name="connsiteY69" fmla="*/ 702061 h 1600286"/>
                    <a:gd name="connsiteX70" fmla="*/ 289097 w 1218339"/>
                    <a:gd name="connsiteY70" fmla="*/ 681412 h 1600286"/>
                    <a:gd name="connsiteX71" fmla="*/ 289097 w 1218339"/>
                    <a:gd name="connsiteY71" fmla="*/ 681412 h 1600286"/>
                    <a:gd name="connsiteX0" fmla="*/ 247798 w 1218339"/>
                    <a:gd name="connsiteY0" fmla="*/ 1022118 h 1600286"/>
                    <a:gd name="connsiteX1" fmla="*/ 258122 w 1218339"/>
                    <a:gd name="connsiteY1" fmla="*/ 980820 h 1600286"/>
                    <a:gd name="connsiteX2" fmla="*/ 258122 w 1218339"/>
                    <a:gd name="connsiteY2" fmla="*/ 702061 h 1600286"/>
                    <a:gd name="connsiteX3" fmla="*/ 268447 w 1218339"/>
                    <a:gd name="connsiteY3" fmla="*/ 671087 h 1600286"/>
                    <a:gd name="connsiteX4" fmla="*/ 351047 w 1218339"/>
                    <a:gd name="connsiteY4" fmla="*/ 660763 h 1600286"/>
                    <a:gd name="connsiteX5" fmla="*/ 340722 w 1218339"/>
                    <a:gd name="connsiteY5" fmla="*/ 609141 h 1600286"/>
                    <a:gd name="connsiteX6" fmla="*/ 361372 w 1218339"/>
                    <a:gd name="connsiteY6" fmla="*/ 557519 h 1600286"/>
                    <a:gd name="connsiteX7" fmla="*/ 382021 w 1218339"/>
                    <a:gd name="connsiteY7" fmla="*/ 526545 h 1600286"/>
                    <a:gd name="connsiteX8" fmla="*/ 402671 w 1218339"/>
                    <a:gd name="connsiteY8" fmla="*/ 464599 h 1600286"/>
                    <a:gd name="connsiteX9" fmla="*/ 392346 w 1218339"/>
                    <a:gd name="connsiteY9" fmla="*/ 433626 h 1600286"/>
                    <a:gd name="connsiteX10" fmla="*/ 371696 w 1218339"/>
                    <a:gd name="connsiteY10" fmla="*/ 402652 h 1600286"/>
                    <a:gd name="connsiteX11" fmla="*/ 402671 w 1218339"/>
                    <a:gd name="connsiteY11" fmla="*/ 382003 h 1600286"/>
                    <a:gd name="connsiteX12" fmla="*/ 474946 w 1218339"/>
                    <a:gd name="connsiteY12" fmla="*/ 330381 h 1600286"/>
                    <a:gd name="connsiteX13" fmla="*/ 526570 w 1218339"/>
                    <a:gd name="connsiteY13" fmla="*/ 289084 h 1600286"/>
                    <a:gd name="connsiteX14" fmla="*/ 578195 w 1218339"/>
                    <a:gd name="connsiteY14" fmla="*/ 227137 h 1600286"/>
                    <a:gd name="connsiteX15" fmla="*/ 588520 w 1218339"/>
                    <a:gd name="connsiteY15" fmla="*/ 185839 h 1600286"/>
                    <a:gd name="connsiteX16" fmla="*/ 681444 w 1218339"/>
                    <a:gd name="connsiteY16" fmla="*/ 103244 h 1600286"/>
                    <a:gd name="connsiteX17" fmla="*/ 712419 w 1218339"/>
                    <a:gd name="connsiteY17" fmla="*/ 92919 h 1600286"/>
                    <a:gd name="connsiteX18" fmla="*/ 733068 w 1218339"/>
                    <a:gd name="connsiteY18" fmla="*/ 61946 h 1600286"/>
                    <a:gd name="connsiteX19" fmla="*/ 774368 w 1218339"/>
                    <a:gd name="connsiteY19" fmla="*/ 30973 h 1600286"/>
                    <a:gd name="connsiteX20" fmla="*/ 805343 w 1218339"/>
                    <a:gd name="connsiteY20" fmla="*/ 0 h 1600286"/>
                    <a:gd name="connsiteX21" fmla="*/ 867292 w 1218339"/>
                    <a:gd name="connsiteY21" fmla="*/ 113568 h 1600286"/>
                    <a:gd name="connsiteX22" fmla="*/ 898267 w 1218339"/>
                    <a:gd name="connsiteY22" fmla="*/ 144542 h 1600286"/>
                    <a:gd name="connsiteX23" fmla="*/ 949892 w 1218339"/>
                    <a:gd name="connsiteY23" fmla="*/ 196164 h 1600286"/>
                    <a:gd name="connsiteX24" fmla="*/ 960216 w 1218339"/>
                    <a:gd name="connsiteY24" fmla="*/ 227137 h 1600286"/>
                    <a:gd name="connsiteX25" fmla="*/ 980866 w 1218339"/>
                    <a:gd name="connsiteY25" fmla="*/ 258110 h 1600286"/>
                    <a:gd name="connsiteX26" fmla="*/ 1022166 w 1218339"/>
                    <a:gd name="connsiteY26" fmla="*/ 351030 h 1600286"/>
                    <a:gd name="connsiteX27" fmla="*/ 1073790 w 1218339"/>
                    <a:gd name="connsiteY27" fmla="*/ 454274 h 1600286"/>
                    <a:gd name="connsiteX28" fmla="*/ 1094440 w 1218339"/>
                    <a:gd name="connsiteY28" fmla="*/ 547194 h 1600286"/>
                    <a:gd name="connsiteX29" fmla="*/ 1115090 w 1218339"/>
                    <a:gd name="connsiteY29" fmla="*/ 578167 h 1600286"/>
                    <a:gd name="connsiteX30" fmla="*/ 1135740 w 1218339"/>
                    <a:gd name="connsiteY30" fmla="*/ 671087 h 1600286"/>
                    <a:gd name="connsiteX31" fmla="*/ 1177040 w 1218339"/>
                    <a:gd name="connsiteY31" fmla="*/ 712385 h 1600286"/>
                    <a:gd name="connsiteX32" fmla="*/ 1218339 w 1218339"/>
                    <a:gd name="connsiteY32" fmla="*/ 794980 h 1600286"/>
                    <a:gd name="connsiteX33" fmla="*/ 1208014 w 1218339"/>
                    <a:gd name="connsiteY33" fmla="*/ 970496 h 1600286"/>
                    <a:gd name="connsiteX34" fmla="*/ 1187364 w 1218339"/>
                    <a:gd name="connsiteY34" fmla="*/ 1032442 h 1600286"/>
                    <a:gd name="connsiteX35" fmla="*/ 1156390 w 1218339"/>
                    <a:gd name="connsiteY35" fmla="*/ 1042767 h 1600286"/>
                    <a:gd name="connsiteX36" fmla="*/ 1104765 w 1218339"/>
                    <a:gd name="connsiteY36" fmla="*/ 1115038 h 1600286"/>
                    <a:gd name="connsiteX37" fmla="*/ 1073790 w 1218339"/>
                    <a:gd name="connsiteY37" fmla="*/ 1125362 h 1600286"/>
                    <a:gd name="connsiteX38" fmla="*/ 1042816 w 1218339"/>
                    <a:gd name="connsiteY38" fmla="*/ 1156335 h 1600286"/>
                    <a:gd name="connsiteX39" fmla="*/ 1032491 w 1218339"/>
                    <a:gd name="connsiteY39" fmla="*/ 1187309 h 1600286"/>
                    <a:gd name="connsiteX40" fmla="*/ 991191 w 1218339"/>
                    <a:gd name="connsiteY40" fmla="*/ 1259580 h 1600286"/>
                    <a:gd name="connsiteX41" fmla="*/ 960216 w 1218339"/>
                    <a:gd name="connsiteY41" fmla="*/ 1269904 h 1600286"/>
                    <a:gd name="connsiteX42" fmla="*/ 939567 w 1218339"/>
                    <a:gd name="connsiteY42" fmla="*/ 1342175 h 1600286"/>
                    <a:gd name="connsiteX43" fmla="*/ 918917 w 1218339"/>
                    <a:gd name="connsiteY43" fmla="*/ 1373148 h 1600286"/>
                    <a:gd name="connsiteX44" fmla="*/ 887942 w 1218339"/>
                    <a:gd name="connsiteY44" fmla="*/ 1445419 h 1600286"/>
                    <a:gd name="connsiteX45" fmla="*/ 846642 w 1218339"/>
                    <a:gd name="connsiteY45" fmla="*/ 1466068 h 1600286"/>
                    <a:gd name="connsiteX46" fmla="*/ 815668 w 1218339"/>
                    <a:gd name="connsiteY46" fmla="*/ 1486717 h 1600286"/>
                    <a:gd name="connsiteX47" fmla="*/ 774368 w 1218339"/>
                    <a:gd name="connsiteY47" fmla="*/ 1517690 h 1600286"/>
                    <a:gd name="connsiteX48" fmla="*/ 743393 w 1218339"/>
                    <a:gd name="connsiteY48" fmla="*/ 1528015 h 1600286"/>
                    <a:gd name="connsiteX49" fmla="*/ 733068 w 1218339"/>
                    <a:gd name="connsiteY49" fmla="*/ 1558988 h 1600286"/>
                    <a:gd name="connsiteX50" fmla="*/ 681444 w 1218339"/>
                    <a:gd name="connsiteY50" fmla="*/ 1569312 h 1600286"/>
                    <a:gd name="connsiteX51" fmla="*/ 505920 w 1218339"/>
                    <a:gd name="connsiteY51" fmla="*/ 1600286 h 1600286"/>
                    <a:gd name="connsiteX52" fmla="*/ 443971 w 1218339"/>
                    <a:gd name="connsiteY52" fmla="*/ 1569312 h 1600286"/>
                    <a:gd name="connsiteX53" fmla="*/ 423321 w 1218339"/>
                    <a:gd name="connsiteY53" fmla="*/ 1538339 h 1600286"/>
                    <a:gd name="connsiteX54" fmla="*/ 382021 w 1218339"/>
                    <a:gd name="connsiteY54" fmla="*/ 1517690 h 1600286"/>
                    <a:gd name="connsiteX55" fmla="*/ 351047 w 1218339"/>
                    <a:gd name="connsiteY55" fmla="*/ 1497041 h 1600286"/>
                    <a:gd name="connsiteX56" fmla="*/ 330397 w 1218339"/>
                    <a:gd name="connsiteY56" fmla="*/ 1466068 h 1600286"/>
                    <a:gd name="connsiteX57" fmla="*/ 299422 w 1218339"/>
                    <a:gd name="connsiteY57" fmla="*/ 1455744 h 1600286"/>
                    <a:gd name="connsiteX58" fmla="*/ 268447 w 1218339"/>
                    <a:gd name="connsiteY58" fmla="*/ 1435095 h 1600286"/>
                    <a:gd name="connsiteX59" fmla="*/ 216823 w 1218339"/>
                    <a:gd name="connsiteY59" fmla="*/ 1373148 h 1600286"/>
                    <a:gd name="connsiteX60" fmla="*/ 196173 w 1218339"/>
                    <a:gd name="connsiteY60" fmla="*/ 1342175 h 1600286"/>
                    <a:gd name="connsiteX61" fmla="*/ 134223 w 1218339"/>
                    <a:gd name="connsiteY61" fmla="*/ 1311202 h 1600286"/>
                    <a:gd name="connsiteX62" fmla="*/ 0 w 1218339"/>
                    <a:gd name="connsiteY62" fmla="*/ 1300877 h 1600286"/>
                    <a:gd name="connsiteX63" fmla="*/ 175523 w 1218339"/>
                    <a:gd name="connsiteY63" fmla="*/ 1207957 h 1600286"/>
                    <a:gd name="connsiteX64" fmla="*/ 227148 w 1218339"/>
                    <a:gd name="connsiteY64" fmla="*/ 1135686 h 1600286"/>
                    <a:gd name="connsiteX65" fmla="*/ 258122 w 1218339"/>
                    <a:gd name="connsiteY65" fmla="*/ 805305 h 1600286"/>
                    <a:gd name="connsiteX66" fmla="*/ 237473 w 1218339"/>
                    <a:gd name="connsiteY66" fmla="*/ 774332 h 1600286"/>
                    <a:gd name="connsiteX67" fmla="*/ 268447 w 1218339"/>
                    <a:gd name="connsiteY67" fmla="*/ 733034 h 1600286"/>
                    <a:gd name="connsiteX68" fmla="*/ 258122 w 1218339"/>
                    <a:gd name="connsiteY68" fmla="*/ 702061 h 1600286"/>
                    <a:gd name="connsiteX69" fmla="*/ 289097 w 1218339"/>
                    <a:gd name="connsiteY69" fmla="*/ 681412 h 1600286"/>
                    <a:gd name="connsiteX70" fmla="*/ 289097 w 1218339"/>
                    <a:gd name="connsiteY70" fmla="*/ 681412 h 1600286"/>
                    <a:gd name="connsiteX0" fmla="*/ 247798 w 1218339"/>
                    <a:gd name="connsiteY0" fmla="*/ 1022118 h 1600286"/>
                    <a:gd name="connsiteX1" fmla="*/ 258122 w 1218339"/>
                    <a:gd name="connsiteY1" fmla="*/ 980820 h 1600286"/>
                    <a:gd name="connsiteX2" fmla="*/ 258122 w 1218339"/>
                    <a:gd name="connsiteY2" fmla="*/ 702061 h 1600286"/>
                    <a:gd name="connsiteX3" fmla="*/ 268447 w 1218339"/>
                    <a:gd name="connsiteY3" fmla="*/ 671087 h 1600286"/>
                    <a:gd name="connsiteX4" fmla="*/ 351047 w 1218339"/>
                    <a:gd name="connsiteY4" fmla="*/ 660763 h 1600286"/>
                    <a:gd name="connsiteX5" fmla="*/ 340722 w 1218339"/>
                    <a:gd name="connsiteY5" fmla="*/ 609141 h 1600286"/>
                    <a:gd name="connsiteX6" fmla="*/ 361372 w 1218339"/>
                    <a:gd name="connsiteY6" fmla="*/ 557519 h 1600286"/>
                    <a:gd name="connsiteX7" fmla="*/ 382021 w 1218339"/>
                    <a:gd name="connsiteY7" fmla="*/ 526545 h 1600286"/>
                    <a:gd name="connsiteX8" fmla="*/ 402671 w 1218339"/>
                    <a:gd name="connsiteY8" fmla="*/ 464599 h 1600286"/>
                    <a:gd name="connsiteX9" fmla="*/ 392346 w 1218339"/>
                    <a:gd name="connsiteY9" fmla="*/ 433626 h 1600286"/>
                    <a:gd name="connsiteX10" fmla="*/ 371696 w 1218339"/>
                    <a:gd name="connsiteY10" fmla="*/ 402652 h 1600286"/>
                    <a:gd name="connsiteX11" fmla="*/ 402671 w 1218339"/>
                    <a:gd name="connsiteY11" fmla="*/ 382003 h 1600286"/>
                    <a:gd name="connsiteX12" fmla="*/ 474946 w 1218339"/>
                    <a:gd name="connsiteY12" fmla="*/ 330381 h 1600286"/>
                    <a:gd name="connsiteX13" fmla="*/ 526570 w 1218339"/>
                    <a:gd name="connsiteY13" fmla="*/ 289084 h 1600286"/>
                    <a:gd name="connsiteX14" fmla="*/ 578195 w 1218339"/>
                    <a:gd name="connsiteY14" fmla="*/ 227137 h 1600286"/>
                    <a:gd name="connsiteX15" fmla="*/ 588520 w 1218339"/>
                    <a:gd name="connsiteY15" fmla="*/ 185839 h 1600286"/>
                    <a:gd name="connsiteX16" fmla="*/ 681444 w 1218339"/>
                    <a:gd name="connsiteY16" fmla="*/ 103244 h 1600286"/>
                    <a:gd name="connsiteX17" fmla="*/ 712419 w 1218339"/>
                    <a:gd name="connsiteY17" fmla="*/ 92919 h 1600286"/>
                    <a:gd name="connsiteX18" fmla="*/ 733068 w 1218339"/>
                    <a:gd name="connsiteY18" fmla="*/ 61946 h 1600286"/>
                    <a:gd name="connsiteX19" fmla="*/ 774368 w 1218339"/>
                    <a:gd name="connsiteY19" fmla="*/ 30973 h 1600286"/>
                    <a:gd name="connsiteX20" fmla="*/ 805343 w 1218339"/>
                    <a:gd name="connsiteY20" fmla="*/ 0 h 1600286"/>
                    <a:gd name="connsiteX21" fmla="*/ 867292 w 1218339"/>
                    <a:gd name="connsiteY21" fmla="*/ 113568 h 1600286"/>
                    <a:gd name="connsiteX22" fmla="*/ 898267 w 1218339"/>
                    <a:gd name="connsiteY22" fmla="*/ 144542 h 1600286"/>
                    <a:gd name="connsiteX23" fmla="*/ 949892 w 1218339"/>
                    <a:gd name="connsiteY23" fmla="*/ 196164 h 1600286"/>
                    <a:gd name="connsiteX24" fmla="*/ 960216 w 1218339"/>
                    <a:gd name="connsiteY24" fmla="*/ 227137 h 1600286"/>
                    <a:gd name="connsiteX25" fmla="*/ 980866 w 1218339"/>
                    <a:gd name="connsiteY25" fmla="*/ 258110 h 1600286"/>
                    <a:gd name="connsiteX26" fmla="*/ 1022166 w 1218339"/>
                    <a:gd name="connsiteY26" fmla="*/ 351030 h 1600286"/>
                    <a:gd name="connsiteX27" fmla="*/ 1073790 w 1218339"/>
                    <a:gd name="connsiteY27" fmla="*/ 454274 h 1600286"/>
                    <a:gd name="connsiteX28" fmla="*/ 1094440 w 1218339"/>
                    <a:gd name="connsiteY28" fmla="*/ 547194 h 1600286"/>
                    <a:gd name="connsiteX29" fmla="*/ 1115090 w 1218339"/>
                    <a:gd name="connsiteY29" fmla="*/ 578167 h 1600286"/>
                    <a:gd name="connsiteX30" fmla="*/ 1135740 w 1218339"/>
                    <a:gd name="connsiteY30" fmla="*/ 671087 h 1600286"/>
                    <a:gd name="connsiteX31" fmla="*/ 1177040 w 1218339"/>
                    <a:gd name="connsiteY31" fmla="*/ 712385 h 1600286"/>
                    <a:gd name="connsiteX32" fmla="*/ 1218339 w 1218339"/>
                    <a:gd name="connsiteY32" fmla="*/ 794980 h 1600286"/>
                    <a:gd name="connsiteX33" fmla="*/ 1208014 w 1218339"/>
                    <a:gd name="connsiteY33" fmla="*/ 970496 h 1600286"/>
                    <a:gd name="connsiteX34" fmla="*/ 1187364 w 1218339"/>
                    <a:gd name="connsiteY34" fmla="*/ 1032442 h 1600286"/>
                    <a:gd name="connsiteX35" fmla="*/ 1156390 w 1218339"/>
                    <a:gd name="connsiteY35" fmla="*/ 1042767 h 1600286"/>
                    <a:gd name="connsiteX36" fmla="*/ 1104765 w 1218339"/>
                    <a:gd name="connsiteY36" fmla="*/ 1115038 h 1600286"/>
                    <a:gd name="connsiteX37" fmla="*/ 1073790 w 1218339"/>
                    <a:gd name="connsiteY37" fmla="*/ 1125362 h 1600286"/>
                    <a:gd name="connsiteX38" fmla="*/ 1042816 w 1218339"/>
                    <a:gd name="connsiteY38" fmla="*/ 1156335 h 1600286"/>
                    <a:gd name="connsiteX39" fmla="*/ 1032491 w 1218339"/>
                    <a:gd name="connsiteY39" fmla="*/ 1187309 h 1600286"/>
                    <a:gd name="connsiteX40" fmla="*/ 991191 w 1218339"/>
                    <a:gd name="connsiteY40" fmla="*/ 1259580 h 1600286"/>
                    <a:gd name="connsiteX41" fmla="*/ 960216 w 1218339"/>
                    <a:gd name="connsiteY41" fmla="*/ 1269904 h 1600286"/>
                    <a:gd name="connsiteX42" fmla="*/ 939567 w 1218339"/>
                    <a:gd name="connsiteY42" fmla="*/ 1342175 h 1600286"/>
                    <a:gd name="connsiteX43" fmla="*/ 918917 w 1218339"/>
                    <a:gd name="connsiteY43" fmla="*/ 1373148 h 1600286"/>
                    <a:gd name="connsiteX44" fmla="*/ 887942 w 1218339"/>
                    <a:gd name="connsiteY44" fmla="*/ 1445419 h 1600286"/>
                    <a:gd name="connsiteX45" fmla="*/ 846642 w 1218339"/>
                    <a:gd name="connsiteY45" fmla="*/ 1466068 h 1600286"/>
                    <a:gd name="connsiteX46" fmla="*/ 815668 w 1218339"/>
                    <a:gd name="connsiteY46" fmla="*/ 1486717 h 1600286"/>
                    <a:gd name="connsiteX47" fmla="*/ 774368 w 1218339"/>
                    <a:gd name="connsiteY47" fmla="*/ 1517690 h 1600286"/>
                    <a:gd name="connsiteX48" fmla="*/ 743393 w 1218339"/>
                    <a:gd name="connsiteY48" fmla="*/ 1528015 h 1600286"/>
                    <a:gd name="connsiteX49" fmla="*/ 733068 w 1218339"/>
                    <a:gd name="connsiteY49" fmla="*/ 1558988 h 1600286"/>
                    <a:gd name="connsiteX50" fmla="*/ 681444 w 1218339"/>
                    <a:gd name="connsiteY50" fmla="*/ 1569312 h 1600286"/>
                    <a:gd name="connsiteX51" fmla="*/ 505920 w 1218339"/>
                    <a:gd name="connsiteY51" fmla="*/ 1600286 h 1600286"/>
                    <a:gd name="connsiteX52" fmla="*/ 443971 w 1218339"/>
                    <a:gd name="connsiteY52" fmla="*/ 1569312 h 1600286"/>
                    <a:gd name="connsiteX53" fmla="*/ 423321 w 1218339"/>
                    <a:gd name="connsiteY53" fmla="*/ 1538339 h 1600286"/>
                    <a:gd name="connsiteX54" fmla="*/ 382021 w 1218339"/>
                    <a:gd name="connsiteY54" fmla="*/ 1517690 h 1600286"/>
                    <a:gd name="connsiteX55" fmla="*/ 351047 w 1218339"/>
                    <a:gd name="connsiteY55" fmla="*/ 1497041 h 1600286"/>
                    <a:gd name="connsiteX56" fmla="*/ 330397 w 1218339"/>
                    <a:gd name="connsiteY56" fmla="*/ 1466068 h 1600286"/>
                    <a:gd name="connsiteX57" fmla="*/ 299422 w 1218339"/>
                    <a:gd name="connsiteY57" fmla="*/ 1455744 h 1600286"/>
                    <a:gd name="connsiteX58" fmla="*/ 268447 w 1218339"/>
                    <a:gd name="connsiteY58" fmla="*/ 1435095 h 1600286"/>
                    <a:gd name="connsiteX59" fmla="*/ 216823 w 1218339"/>
                    <a:gd name="connsiteY59" fmla="*/ 1373148 h 1600286"/>
                    <a:gd name="connsiteX60" fmla="*/ 196173 w 1218339"/>
                    <a:gd name="connsiteY60" fmla="*/ 1342175 h 1600286"/>
                    <a:gd name="connsiteX61" fmla="*/ 134223 w 1218339"/>
                    <a:gd name="connsiteY61" fmla="*/ 1311202 h 1600286"/>
                    <a:gd name="connsiteX62" fmla="*/ 0 w 1218339"/>
                    <a:gd name="connsiteY62" fmla="*/ 1300877 h 1600286"/>
                    <a:gd name="connsiteX63" fmla="*/ 175523 w 1218339"/>
                    <a:gd name="connsiteY63" fmla="*/ 1207957 h 1600286"/>
                    <a:gd name="connsiteX64" fmla="*/ 227148 w 1218339"/>
                    <a:gd name="connsiteY64" fmla="*/ 1135686 h 1600286"/>
                    <a:gd name="connsiteX65" fmla="*/ 237473 w 1218339"/>
                    <a:gd name="connsiteY65" fmla="*/ 774332 h 1600286"/>
                    <a:gd name="connsiteX66" fmla="*/ 268447 w 1218339"/>
                    <a:gd name="connsiteY66" fmla="*/ 733034 h 1600286"/>
                    <a:gd name="connsiteX67" fmla="*/ 258122 w 1218339"/>
                    <a:gd name="connsiteY67" fmla="*/ 702061 h 1600286"/>
                    <a:gd name="connsiteX68" fmla="*/ 289097 w 1218339"/>
                    <a:gd name="connsiteY68" fmla="*/ 681412 h 1600286"/>
                    <a:gd name="connsiteX69" fmla="*/ 289097 w 1218339"/>
                    <a:gd name="connsiteY69" fmla="*/ 681412 h 1600286"/>
                    <a:gd name="connsiteX0" fmla="*/ 247798 w 1218339"/>
                    <a:gd name="connsiteY0" fmla="*/ 1022118 h 1600286"/>
                    <a:gd name="connsiteX1" fmla="*/ 258122 w 1218339"/>
                    <a:gd name="connsiteY1" fmla="*/ 702061 h 1600286"/>
                    <a:gd name="connsiteX2" fmla="*/ 268447 w 1218339"/>
                    <a:gd name="connsiteY2" fmla="*/ 671087 h 1600286"/>
                    <a:gd name="connsiteX3" fmla="*/ 351047 w 1218339"/>
                    <a:gd name="connsiteY3" fmla="*/ 660763 h 1600286"/>
                    <a:gd name="connsiteX4" fmla="*/ 340722 w 1218339"/>
                    <a:gd name="connsiteY4" fmla="*/ 609141 h 1600286"/>
                    <a:gd name="connsiteX5" fmla="*/ 361372 w 1218339"/>
                    <a:gd name="connsiteY5" fmla="*/ 557519 h 1600286"/>
                    <a:gd name="connsiteX6" fmla="*/ 382021 w 1218339"/>
                    <a:gd name="connsiteY6" fmla="*/ 526545 h 1600286"/>
                    <a:gd name="connsiteX7" fmla="*/ 402671 w 1218339"/>
                    <a:gd name="connsiteY7" fmla="*/ 464599 h 1600286"/>
                    <a:gd name="connsiteX8" fmla="*/ 392346 w 1218339"/>
                    <a:gd name="connsiteY8" fmla="*/ 433626 h 1600286"/>
                    <a:gd name="connsiteX9" fmla="*/ 371696 w 1218339"/>
                    <a:gd name="connsiteY9" fmla="*/ 402652 h 1600286"/>
                    <a:gd name="connsiteX10" fmla="*/ 402671 w 1218339"/>
                    <a:gd name="connsiteY10" fmla="*/ 382003 h 1600286"/>
                    <a:gd name="connsiteX11" fmla="*/ 474946 w 1218339"/>
                    <a:gd name="connsiteY11" fmla="*/ 330381 h 1600286"/>
                    <a:gd name="connsiteX12" fmla="*/ 526570 w 1218339"/>
                    <a:gd name="connsiteY12" fmla="*/ 289084 h 1600286"/>
                    <a:gd name="connsiteX13" fmla="*/ 578195 w 1218339"/>
                    <a:gd name="connsiteY13" fmla="*/ 227137 h 1600286"/>
                    <a:gd name="connsiteX14" fmla="*/ 588520 w 1218339"/>
                    <a:gd name="connsiteY14" fmla="*/ 185839 h 1600286"/>
                    <a:gd name="connsiteX15" fmla="*/ 681444 w 1218339"/>
                    <a:gd name="connsiteY15" fmla="*/ 103244 h 1600286"/>
                    <a:gd name="connsiteX16" fmla="*/ 712419 w 1218339"/>
                    <a:gd name="connsiteY16" fmla="*/ 92919 h 1600286"/>
                    <a:gd name="connsiteX17" fmla="*/ 733068 w 1218339"/>
                    <a:gd name="connsiteY17" fmla="*/ 61946 h 1600286"/>
                    <a:gd name="connsiteX18" fmla="*/ 774368 w 1218339"/>
                    <a:gd name="connsiteY18" fmla="*/ 30973 h 1600286"/>
                    <a:gd name="connsiteX19" fmla="*/ 805343 w 1218339"/>
                    <a:gd name="connsiteY19" fmla="*/ 0 h 1600286"/>
                    <a:gd name="connsiteX20" fmla="*/ 867292 w 1218339"/>
                    <a:gd name="connsiteY20" fmla="*/ 113568 h 1600286"/>
                    <a:gd name="connsiteX21" fmla="*/ 898267 w 1218339"/>
                    <a:gd name="connsiteY21" fmla="*/ 144542 h 1600286"/>
                    <a:gd name="connsiteX22" fmla="*/ 949892 w 1218339"/>
                    <a:gd name="connsiteY22" fmla="*/ 196164 h 1600286"/>
                    <a:gd name="connsiteX23" fmla="*/ 960216 w 1218339"/>
                    <a:gd name="connsiteY23" fmla="*/ 227137 h 1600286"/>
                    <a:gd name="connsiteX24" fmla="*/ 980866 w 1218339"/>
                    <a:gd name="connsiteY24" fmla="*/ 258110 h 1600286"/>
                    <a:gd name="connsiteX25" fmla="*/ 1022166 w 1218339"/>
                    <a:gd name="connsiteY25" fmla="*/ 351030 h 1600286"/>
                    <a:gd name="connsiteX26" fmla="*/ 1073790 w 1218339"/>
                    <a:gd name="connsiteY26" fmla="*/ 454274 h 1600286"/>
                    <a:gd name="connsiteX27" fmla="*/ 1094440 w 1218339"/>
                    <a:gd name="connsiteY27" fmla="*/ 547194 h 1600286"/>
                    <a:gd name="connsiteX28" fmla="*/ 1115090 w 1218339"/>
                    <a:gd name="connsiteY28" fmla="*/ 578167 h 1600286"/>
                    <a:gd name="connsiteX29" fmla="*/ 1135740 w 1218339"/>
                    <a:gd name="connsiteY29" fmla="*/ 671087 h 1600286"/>
                    <a:gd name="connsiteX30" fmla="*/ 1177040 w 1218339"/>
                    <a:gd name="connsiteY30" fmla="*/ 712385 h 1600286"/>
                    <a:gd name="connsiteX31" fmla="*/ 1218339 w 1218339"/>
                    <a:gd name="connsiteY31" fmla="*/ 794980 h 1600286"/>
                    <a:gd name="connsiteX32" fmla="*/ 1208014 w 1218339"/>
                    <a:gd name="connsiteY32" fmla="*/ 970496 h 1600286"/>
                    <a:gd name="connsiteX33" fmla="*/ 1187364 w 1218339"/>
                    <a:gd name="connsiteY33" fmla="*/ 1032442 h 1600286"/>
                    <a:gd name="connsiteX34" fmla="*/ 1156390 w 1218339"/>
                    <a:gd name="connsiteY34" fmla="*/ 1042767 h 1600286"/>
                    <a:gd name="connsiteX35" fmla="*/ 1104765 w 1218339"/>
                    <a:gd name="connsiteY35" fmla="*/ 1115038 h 1600286"/>
                    <a:gd name="connsiteX36" fmla="*/ 1073790 w 1218339"/>
                    <a:gd name="connsiteY36" fmla="*/ 1125362 h 1600286"/>
                    <a:gd name="connsiteX37" fmla="*/ 1042816 w 1218339"/>
                    <a:gd name="connsiteY37" fmla="*/ 1156335 h 1600286"/>
                    <a:gd name="connsiteX38" fmla="*/ 1032491 w 1218339"/>
                    <a:gd name="connsiteY38" fmla="*/ 1187309 h 1600286"/>
                    <a:gd name="connsiteX39" fmla="*/ 991191 w 1218339"/>
                    <a:gd name="connsiteY39" fmla="*/ 1259580 h 1600286"/>
                    <a:gd name="connsiteX40" fmla="*/ 960216 w 1218339"/>
                    <a:gd name="connsiteY40" fmla="*/ 1269904 h 1600286"/>
                    <a:gd name="connsiteX41" fmla="*/ 939567 w 1218339"/>
                    <a:gd name="connsiteY41" fmla="*/ 1342175 h 1600286"/>
                    <a:gd name="connsiteX42" fmla="*/ 918917 w 1218339"/>
                    <a:gd name="connsiteY42" fmla="*/ 1373148 h 1600286"/>
                    <a:gd name="connsiteX43" fmla="*/ 887942 w 1218339"/>
                    <a:gd name="connsiteY43" fmla="*/ 1445419 h 1600286"/>
                    <a:gd name="connsiteX44" fmla="*/ 846642 w 1218339"/>
                    <a:gd name="connsiteY44" fmla="*/ 1466068 h 1600286"/>
                    <a:gd name="connsiteX45" fmla="*/ 815668 w 1218339"/>
                    <a:gd name="connsiteY45" fmla="*/ 1486717 h 1600286"/>
                    <a:gd name="connsiteX46" fmla="*/ 774368 w 1218339"/>
                    <a:gd name="connsiteY46" fmla="*/ 1517690 h 1600286"/>
                    <a:gd name="connsiteX47" fmla="*/ 743393 w 1218339"/>
                    <a:gd name="connsiteY47" fmla="*/ 1528015 h 1600286"/>
                    <a:gd name="connsiteX48" fmla="*/ 733068 w 1218339"/>
                    <a:gd name="connsiteY48" fmla="*/ 1558988 h 1600286"/>
                    <a:gd name="connsiteX49" fmla="*/ 681444 w 1218339"/>
                    <a:gd name="connsiteY49" fmla="*/ 1569312 h 1600286"/>
                    <a:gd name="connsiteX50" fmla="*/ 505920 w 1218339"/>
                    <a:gd name="connsiteY50" fmla="*/ 1600286 h 1600286"/>
                    <a:gd name="connsiteX51" fmla="*/ 443971 w 1218339"/>
                    <a:gd name="connsiteY51" fmla="*/ 1569312 h 1600286"/>
                    <a:gd name="connsiteX52" fmla="*/ 423321 w 1218339"/>
                    <a:gd name="connsiteY52" fmla="*/ 1538339 h 1600286"/>
                    <a:gd name="connsiteX53" fmla="*/ 382021 w 1218339"/>
                    <a:gd name="connsiteY53" fmla="*/ 1517690 h 1600286"/>
                    <a:gd name="connsiteX54" fmla="*/ 351047 w 1218339"/>
                    <a:gd name="connsiteY54" fmla="*/ 1497041 h 1600286"/>
                    <a:gd name="connsiteX55" fmla="*/ 330397 w 1218339"/>
                    <a:gd name="connsiteY55" fmla="*/ 1466068 h 1600286"/>
                    <a:gd name="connsiteX56" fmla="*/ 299422 w 1218339"/>
                    <a:gd name="connsiteY56" fmla="*/ 1455744 h 1600286"/>
                    <a:gd name="connsiteX57" fmla="*/ 268447 w 1218339"/>
                    <a:gd name="connsiteY57" fmla="*/ 1435095 h 1600286"/>
                    <a:gd name="connsiteX58" fmla="*/ 216823 w 1218339"/>
                    <a:gd name="connsiteY58" fmla="*/ 1373148 h 1600286"/>
                    <a:gd name="connsiteX59" fmla="*/ 196173 w 1218339"/>
                    <a:gd name="connsiteY59" fmla="*/ 1342175 h 1600286"/>
                    <a:gd name="connsiteX60" fmla="*/ 134223 w 1218339"/>
                    <a:gd name="connsiteY60" fmla="*/ 1311202 h 1600286"/>
                    <a:gd name="connsiteX61" fmla="*/ 0 w 1218339"/>
                    <a:gd name="connsiteY61" fmla="*/ 1300877 h 1600286"/>
                    <a:gd name="connsiteX62" fmla="*/ 175523 w 1218339"/>
                    <a:gd name="connsiteY62" fmla="*/ 1207957 h 1600286"/>
                    <a:gd name="connsiteX63" fmla="*/ 227148 w 1218339"/>
                    <a:gd name="connsiteY63" fmla="*/ 1135686 h 1600286"/>
                    <a:gd name="connsiteX64" fmla="*/ 237473 w 1218339"/>
                    <a:gd name="connsiteY64" fmla="*/ 774332 h 1600286"/>
                    <a:gd name="connsiteX65" fmla="*/ 268447 w 1218339"/>
                    <a:gd name="connsiteY65" fmla="*/ 733034 h 1600286"/>
                    <a:gd name="connsiteX66" fmla="*/ 258122 w 1218339"/>
                    <a:gd name="connsiteY66" fmla="*/ 702061 h 1600286"/>
                    <a:gd name="connsiteX67" fmla="*/ 289097 w 1218339"/>
                    <a:gd name="connsiteY67" fmla="*/ 681412 h 1600286"/>
                    <a:gd name="connsiteX68" fmla="*/ 289097 w 1218339"/>
                    <a:gd name="connsiteY68" fmla="*/ 681412 h 1600286"/>
                    <a:gd name="connsiteX0" fmla="*/ 247798 w 1218339"/>
                    <a:gd name="connsiteY0" fmla="*/ 1022118 h 1600286"/>
                    <a:gd name="connsiteX1" fmla="*/ 258122 w 1218339"/>
                    <a:gd name="connsiteY1" fmla="*/ 702061 h 1600286"/>
                    <a:gd name="connsiteX2" fmla="*/ 268447 w 1218339"/>
                    <a:gd name="connsiteY2" fmla="*/ 671087 h 1600286"/>
                    <a:gd name="connsiteX3" fmla="*/ 351047 w 1218339"/>
                    <a:gd name="connsiteY3" fmla="*/ 660763 h 1600286"/>
                    <a:gd name="connsiteX4" fmla="*/ 340722 w 1218339"/>
                    <a:gd name="connsiteY4" fmla="*/ 609141 h 1600286"/>
                    <a:gd name="connsiteX5" fmla="*/ 361372 w 1218339"/>
                    <a:gd name="connsiteY5" fmla="*/ 557519 h 1600286"/>
                    <a:gd name="connsiteX6" fmla="*/ 382021 w 1218339"/>
                    <a:gd name="connsiteY6" fmla="*/ 526545 h 1600286"/>
                    <a:gd name="connsiteX7" fmla="*/ 402671 w 1218339"/>
                    <a:gd name="connsiteY7" fmla="*/ 464599 h 1600286"/>
                    <a:gd name="connsiteX8" fmla="*/ 392346 w 1218339"/>
                    <a:gd name="connsiteY8" fmla="*/ 433626 h 1600286"/>
                    <a:gd name="connsiteX9" fmla="*/ 371696 w 1218339"/>
                    <a:gd name="connsiteY9" fmla="*/ 402652 h 1600286"/>
                    <a:gd name="connsiteX10" fmla="*/ 402671 w 1218339"/>
                    <a:gd name="connsiteY10" fmla="*/ 382003 h 1600286"/>
                    <a:gd name="connsiteX11" fmla="*/ 474946 w 1218339"/>
                    <a:gd name="connsiteY11" fmla="*/ 330381 h 1600286"/>
                    <a:gd name="connsiteX12" fmla="*/ 526570 w 1218339"/>
                    <a:gd name="connsiteY12" fmla="*/ 289084 h 1600286"/>
                    <a:gd name="connsiteX13" fmla="*/ 578195 w 1218339"/>
                    <a:gd name="connsiteY13" fmla="*/ 227137 h 1600286"/>
                    <a:gd name="connsiteX14" fmla="*/ 588520 w 1218339"/>
                    <a:gd name="connsiteY14" fmla="*/ 185839 h 1600286"/>
                    <a:gd name="connsiteX15" fmla="*/ 681444 w 1218339"/>
                    <a:gd name="connsiteY15" fmla="*/ 103244 h 1600286"/>
                    <a:gd name="connsiteX16" fmla="*/ 712419 w 1218339"/>
                    <a:gd name="connsiteY16" fmla="*/ 92919 h 1600286"/>
                    <a:gd name="connsiteX17" fmla="*/ 733068 w 1218339"/>
                    <a:gd name="connsiteY17" fmla="*/ 61946 h 1600286"/>
                    <a:gd name="connsiteX18" fmla="*/ 774368 w 1218339"/>
                    <a:gd name="connsiteY18" fmla="*/ 30973 h 1600286"/>
                    <a:gd name="connsiteX19" fmla="*/ 805343 w 1218339"/>
                    <a:gd name="connsiteY19" fmla="*/ 0 h 1600286"/>
                    <a:gd name="connsiteX20" fmla="*/ 867292 w 1218339"/>
                    <a:gd name="connsiteY20" fmla="*/ 113568 h 1600286"/>
                    <a:gd name="connsiteX21" fmla="*/ 898267 w 1218339"/>
                    <a:gd name="connsiteY21" fmla="*/ 144542 h 1600286"/>
                    <a:gd name="connsiteX22" fmla="*/ 949892 w 1218339"/>
                    <a:gd name="connsiteY22" fmla="*/ 196164 h 1600286"/>
                    <a:gd name="connsiteX23" fmla="*/ 960216 w 1218339"/>
                    <a:gd name="connsiteY23" fmla="*/ 227137 h 1600286"/>
                    <a:gd name="connsiteX24" fmla="*/ 980866 w 1218339"/>
                    <a:gd name="connsiteY24" fmla="*/ 258110 h 1600286"/>
                    <a:gd name="connsiteX25" fmla="*/ 1022166 w 1218339"/>
                    <a:gd name="connsiteY25" fmla="*/ 351030 h 1600286"/>
                    <a:gd name="connsiteX26" fmla="*/ 1073790 w 1218339"/>
                    <a:gd name="connsiteY26" fmla="*/ 454274 h 1600286"/>
                    <a:gd name="connsiteX27" fmla="*/ 1094440 w 1218339"/>
                    <a:gd name="connsiteY27" fmla="*/ 547194 h 1600286"/>
                    <a:gd name="connsiteX28" fmla="*/ 1115090 w 1218339"/>
                    <a:gd name="connsiteY28" fmla="*/ 578167 h 1600286"/>
                    <a:gd name="connsiteX29" fmla="*/ 1135740 w 1218339"/>
                    <a:gd name="connsiteY29" fmla="*/ 671087 h 1600286"/>
                    <a:gd name="connsiteX30" fmla="*/ 1177040 w 1218339"/>
                    <a:gd name="connsiteY30" fmla="*/ 712385 h 1600286"/>
                    <a:gd name="connsiteX31" fmla="*/ 1218339 w 1218339"/>
                    <a:gd name="connsiteY31" fmla="*/ 794980 h 1600286"/>
                    <a:gd name="connsiteX32" fmla="*/ 1208014 w 1218339"/>
                    <a:gd name="connsiteY32" fmla="*/ 970496 h 1600286"/>
                    <a:gd name="connsiteX33" fmla="*/ 1187364 w 1218339"/>
                    <a:gd name="connsiteY33" fmla="*/ 1032442 h 1600286"/>
                    <a:gd name="connsiteX34" fmla="*/ 1156390 w 1218339"/>
                    <a:gd name="connsiteY34" fmla="*/ 1042767 h 1600286"/>
                    <a:gd name="connsiteX35" fmla="*/ 1104765 w 1218339"/>
                    <a:gd name="connsiteY35" fmla="*/ 1115038 h 1600286"/>
                    <a:gd name="connsiteX36" fmla="*/ 1073790 w 1218339"/>
                    <a:gd name="connsiteY36" fmla="*/ 1125362 h 1600286"/>
                    <a:gd name="connsiteX37" fmla="*/ 1042816 w 1218339"/>
                    <a:gd name="connsiteY37" fmla="*/ 1156335 h 1600286"/>
                    <a:gd name="connsiteX38" fmla="*/ 1032491 w 1218339"/>
                    <a:gd name="connsiteY38" fmla="*/ 1187309 h 1600286"/>
                    <a:gd name="connsiteX39" fmla="*/ 991191 w 1218339"/>
                    <a:gd name="connsiteY39" fmla="*/ 1259580 h 1600286"/>
                    <a:gd name="connsiteX40" fmla="*/ 960216 w 1218339"/>
                    <a:gd name="connsiteY40" fmla="*/ 1269904 h 1600286"/>
                    <a:gd name="connsiteX41" fmla="*/ 939567 w 1218339"/>
                    <a:gd name="connsiteY41" fmla="*/ 1342175 h 1600286"/>
                    <a:gd name="connsiteX42" fmla="*/ 918917 w 1218339"/>
                    <a:gd name="connsiteY42" fmla="*/ 1373148 h 1600286"/>
                    <a:gd name="connsiteX43" fmla="*/ 887942 w 1218339"/>
                    <a:gd name="connsiteY43" fmla="*/ 1445419 h 1600286"/>
                    <a:gd name="connsiteX44" fmla="*/ 846642 w 1218339"/>
                    <a:gd name="connsiteY44" fmla="*/ 1466068 h 1600286"/>
                    <a:gd name="connsiteX45" fmla="*/ 815668 w 1218339"/>
                    <a:gd name="connsiteY45" fmla="*/ 1486717 h 1600286"/>
                    <a:gd name="connsiteX46" fmla="*/ 774368 w 1218339"/>
                    <a:gd name="connsiteY46" fmla="*/ 1517690 h 1600286"/>
                    <a:gd name="connsiteX47" fmla="*/ 743393 w 1218339"/>
                    <a:gd name="connsiteY47" fmla="*/ 1528015 h 1600286"/>
                    <a:gd name="connsiteX48" fmla="*/ 733068 w 1218339"/>
                    <a:gd name="connsiteY48" fmla="*/ 1558988 h 1600286"/>
                    <a:gd name="connsiteX49" fmla="*/ 681444 w 1218339"/>
                    <a:gd name="connsiteY49" fmla="*/ 1569312 h 1600286"/>
                    <a:gd name="connsiteX50" fmla="*/ 505920 w 1218339"/>
                    <a:gd name="connsiteY50" fmla="*/ 1600286 h 1600286"/>
                    <a:gd name="connsiteX51" fmla="*/ 443971 w 1218339"/>
                    <a:gd name="connsiteY51" fmla="*/ 1569312 h 1600286"/>
                    <a:gd name="connsiteX52" fmla="*/ 423321 w 1218339"/>
                    <a:gd name="connsiteY52" fmla="*/ 1538339 h 1600286"/>
                    <a:gd name="connsiteX53" fmla="*/ 382021 w 1218339"/>
                    <a:gd name="connsiteY53" fmla="*/ 1517690 h 1600286"/>
                    <a:gd name="connsiteX54" fmla="*/ 351047 w 1218339"/>
                    <a:gd name="connsiteY54" fmla="*/ 1497041 h 1600286"/>
                    <a:gd name="connsiteX55" fmla="*/ 330397 w 1218339"/>
                    <a:gd name="connsiteY55" fmla="*/ 1466068 h 1600286"/>
                    <a:gd name="connsiteX56" fmla="*/ 299422 w 1218339"/>
                    <a:gd name="connsiteY56" fmla="*/ 1455744 h 1600286"/>
                    <a:gd name="connsiteX57" fmla="*/ 268447 w 1218339"/>
                    <a:gd name="connsiteY57" fmla="*/ 1435095 h 1600286"/>
                    <a:gd name="connsiteX58" fmla="*/ 216823 w 1218339"/>
                    <a:gd name="connsiteY58" fmla="*/ 1373148 h 1600286"/>
                    <a:gd name="connsiteX59" fmla="*/ 196173 w 1218339"/>
                    <a:gd name="connsiteY59" fmla="*/ 1342175 h 1600286"/>
                    <a:gd name="connsiteX60" fmla="*/ 134223 w 1218339"/>
                    <a:gd name="connsiteY60" fmla="*/ 1311202 h 1600286"/>
                    <a:gd name="connsiteX61" fmla="*/ 0 w 1218339"/>
                    <a:gd name="connsiteY61" fmla="*/ 1300877 h 1600286"/>
                    <a:gd name="connsiteX62" fmla="*/ 175523 w 1218339"/>
                    <a:gd name="connsiteY62" fmla="*/ 1207957 h 1600286"/>
                    <a:gd name="connsiteX63" fmla="*/ 227148 w 1218339"/>
                    <a:gd name="connsiteY63" fmla="*/ 1135686 h 1600286"/>
                    <a:gd name="connsiteX64" fmla="*/ 237473 w 1218339"/>
                    <a:gd name="connsiteY64" fmla="*/ 774332 h 1600286"/>
                    <a:gd name="connsiteX65" fmla="*/ 258122 w 1218339"/>
                    <a:gd name="connsiteY65" fmla="*/ 702061 h 1600286"/>
                    <a:gd name="connsiteX66" fmla="*/ 289097 w 1218339"/>
                    <a:gd name="connsiteY66" fmla="*/ 681412 h 1600286"/>
                    <a:gd name="connsiteX67" fmla="*/ 289097 w 1218339"/>
                    <a:gd name="connsiteY67" fmla="*/ 681412 h 1600286"/>
                    <a:gd name="connsiteX0" fmla="*/ 258122 w 1218339"/>
                    <a:gd name="connsiteY0" fmla="*/ 702061 h 1600286"/>
                    <a:gd name="connsiteX1" fmla="*/ 268447 w 1218339"/>
                    <a:gd name="connsiteY1" fmla="*/ 671087 h 1600286"/>
                    <a:gd name="connsiteX2" fmla="*/ 351047 w 1218339"/>
                    <a:gd name="connsiteY2" fmla="*/ 660763 h 1600286"/>
                    <a:gd name="connsiteX3" fmla="*/ 340722 w 1218339"/>
                    <a:gd name="connsiteY3" fmla="*/ 609141 h 1600286"/>
                    <a:gd name="connsiteX4" fmla="*/ 361372 w 1218339"/>
                    <a:gd name="connsiteY4" fmla="*/ 557519 h 1600286"/>
                    <a:gd name="connsiteX5" fmla="*/ 382021 w 1218339"/>
                    <a:gd name="connsiteY5" fmla="*/ 526545 h 1600286"/>
                    <a:gd name="connsiteX6" fmla="*/ 402671 w 1218339"/>
                    <a:gd name="connsiteY6" fmla="*/ 464599 h 1600286"/>
                    <a:gd name="connsiteX7" fmla="*/ 392346 w 1218339"/>
                    <a:gd name="connsiteY7" fmla="*/ 433626 h 1600286"/>
                    <a:gd name="connsiteX8" fmla="*/ 371696 w 1218339"/>
                    <a:gd name="connsiteY8" fmla="*/ 402652 h 1600286"/>
                    <a:gd name="connsiteX9" fmla="*/ 402671 w 1218339"/>
                    <a:gd name="connsiteY9" fmla="*/ 382003 h 1600286"/>
                    <a:gd name="connsiteX10" fmla="*/ 474946 w 1218339"/>
                    <a:gd name="connsiteY10" fmla="*/ 330381 h 1600286"/>
                    <a:gd name="connsiteX11" fmla="*/ 526570 w 1218339"/>
                    <a:gd name="connsiteY11" fmla="*/ 289084 h 1600286"/>
                    <a:gd name="connsiteX12" fmla="*/ 578195 w 1218339"/>
                    <a:gd name="connsiteY12" fmla="*/ 227137 h 1600286"/>
                    <a:gd name="connsiteX13" fmla="*/ 588520 w 1218339"/>
                    <a:gd name="connsiteY13" fmla="*/ 185839 h 1600286"/>
                    <a:gd name="connsiteX14" fmla="*/ 681444 w 1218339"/>
                    <a:gd name="connsiteY14" fmla="*/ 103244 h 1600286"/>
                    <a:gd name="connsiteX15" fmla="*/ 712419 w 1218339"/>
                    <a:gd name="connsiteY15" fmla="*/ 92919 h 1600286"/>
                    <a:gd name="connsiteX16" fmla="*/ 733068 w 1218339"/>
                    <a:gd name="connsiteY16" fmla="*/ 61946 h 1600286"/>
                    <a:gd name="connsiteX17" fmla="*/ 774368 w 1218339"/>
                    <a:gd name="connsiteY17" fmla="*/ 30973 h 1600286"/>
                    <a:gd name="connsiteX18" fmla="*/ 805343 w 1218339"/>
                    <a:gd name="connsiteY18" fmla="*/ 0 h 1600286"/>
                    <a:gd name="connsiteX19" fmla="*/ 867292 w 1218339"/>
                    <a:gd name="connsiteY19" fmla="*/ 113568 h 1600286"/>
                    <a:gd name="connsiteX20" fmla="*/ 898267 w 1218339"/>
                    <a:gd name="connsiteY20" fmla="*/ 144542 h 1600286"/>
                    <a:gd name="connsiteX21" fmla="*/ 949892 w 1218339"/>
                    <a:gd name="connsiteY21" fmla="*/ 196164 h 1600286"/>
                    <a:gd name="connsiteX22" fmla="*/ 960216 w 1218339"/>
                    <a:gd name="connsiteY22" fmla="*/ 227137 h 1600286"/>
                    <a:gd name="connsiteX23" fmla="*/ 980866 w 1218339"/>
                    <a:gd name="connsiteY23" fmla="*/ 258110 h 1600286"/>
                    <a:gd name="connsiteX24" fmla="*/ 1022166 w 1218339"/>
                    <a:gd name="connsiteY24" fmla="*/ 351030 h 1600286"/>
                    <a:gd name="connsiteX25" fmla="*/ 1073790 w 1218339"/>
                    <a:gd name="connsiteY25" fmla="*/ 454274 h 1600286"/>
                    <a:gd name="connsiteX26" fmla="*/ 1094440 w 1218339"/>
                    <a:gd name="connsiteY26" fmla="*/ 547194 h 1600286"/>
                    <a:gd name="connsiteX27" fmla="*/ 1115090 w 1218339"/>
                    <a:gd name="connsiteY27" fmla="*/ 578167 h 1600286"/>
                    <a:gd name="connsiteX28" fmla="*/ 1135740 w 1218339"/>
                    <a:gd name="connsiteY28" fmla="*/ 671087 h 1600286"/>
                    <a:gd name="connsiteX29" fmla="*/ 1177040 w 1218339"/>
                    <a:gd name="connsiteY29" fmla="*/ 712385 h 1600286"/>
                    <a:gd name="connsiteX30" fmla="*/ 1218339 w 1218339"/>
                    <a:gd name="connsiteY30" fmla="*/ 794980 h 1600286"/>
                    <a:gd name="connsiteX31" fmla="*/ 1208014 w 1218339"/>
                    <a:gd name="connsiteY31" fmla="*/ 970496 h 1600286"/>
                    <a:gd name="connsiteX32" fmla="*/ 1187364 w 1218339"/>
                    <a:gd name="connsiteY32" fmla="*/ 1032442 h 1600286"/>
                    <a:gd name="connsiteX33" fmla="*/ 1156390 w 1218339"/>
                    <a:gd name="connsiteY33" fmla="*/ 1042767 h 1600286"/>
                    <a:gd name="connsiteX34" fmla="*/ 1104765 w 1218339"/>
                    <a:gd name="connsiteY34" fmla="*/ 1115038 h 1600286"/>
                    <a:gd name="connsiteX35" fmla="*/ 1073790 w 1218339"/>
                    <a:gd name="connsiteY35" fmla="*/ 1125362 h 1600286"/>
                    <a:gd name="connsiteX36" fmla="*/ 1042816 w 1218339"/>
                    <a:gd name="connsiteY36" fmla="*/ 1156335 h 1600286"/>
                    <a:gd name="connsiteX37" fmla="*/ 1032491 w 1218339"/>
                    <a:gd name="connsiteY37" fmla="*/ 1187309 h 1600286"/>
                    <a:gd name="connsiteX38" fmla="*/ 991191 w 1218339"/>
                    <a:gd name="connsiteY38" fmla="*/ 1259580 h 1600286"/>
                    <a:gd name="connsiteX39" fmla="*/ 960216 w 1218339"/>
                    <a:gd name="connsiteY39" fmla="*/ 1269904 h 1600286"/>
                    <a:gd name="connsiteX40" fmla="*/ 939567 w 1218339"/>
                    <a:gd name="connsiteY40" fmla="*/ 1342175 h 1600286"/>
                    <a:gd name="connsiteX41" fmla="*/ 918917 w 1218339"/>
                    <a:gd name="connsiteY41" fmla="*/ 1373148 h 1600286"/>
                    <a:gd name="connsiteX42" fmla="*/ 887942 w 1218339"/>
                    <a:gd name="connsiteY42" fmla="*/ 1445419 h 1600286"/>
                    <a:gd name="connsiteX43" fmla="*/ 846642 w 1218339"/>
                    <a:gd name="connsiteY43" fmla="*/ 1466068 h 1600286"/>
                    <a:gd name="connsiteX44" fmla="*/ 815668 w 1218339"/>
                    <a:gd name="connsiteY44" fmla="*/ 1486717 h 1600286"/>
                    <a:gd name="connsiteX45" fmla="*/ 774368 w 1218339"/>
                    <a:gd name="connsiteY45" fmla="*/ 1517690 h 1600286"/>
                    <a:gd name="connsiteX46" fmla="*/ 743393 w 1218339"/>
                    <a:gd name="connsiteY46" fmla="*/ 1528015 h 1600286"/>
                    <a:gd name="connsiteX47" fmla="*/ 733068 w 1218339"/>
                    <a:gd name="connsiteY47" fmla="*/ 1558988 h 1600286"/>
                    <a:gd name="connsiteX48" fmla="*/ 681444 w 1218339"/>
                    <a:gd name="connsiteY48" fmla="*/ 1569312 h 1600286"/>
                    <a:gd name="connsiteX49" fmla="*/ 505920 w 1218339"/>
                    <a:gd name="connsiteY49" fmla="*/ 1600286 h 1600286"/>
                    <a:gd name="connsiteX50" fmla="*/ 443971 w 1218339"/>
                    <a:gd name="connsiteY50" fmla="*/ 1569312 h 1600286"/>
                    <a:gd name="connsiteX51" fmla="*/ 423321 w 1218339"/>
                    <a:gd name="connsiteY51" fmla="*/ 1538339 h 1600286"/>
                    <a:gd name="connsiteX52" fmla="*/ 382021 w 1218339"/>
                    <a:gd name="connsiteY52" fmla="*/ 1517690 h 1600286"/>
                    <a:gd name="connsiteX53" fmla="*/ 351047 w 1218339"/>
                    <a:gd name="connsiteY53" fmla="*/ 1497041 h 1600286"/>
                    <a:gd name="connsiteX54" fmla="*/ 330397 w 1218339"/>
                    <a:gd name="connsiteY54" fmla="*/ 1466068 h 1600286"/>
                    <a:gd name="connsiteX55" fmla="*/ 299422 w 1218339"/>
                    <a:gd name="connsiteY55" fmla="*/ 1455744 h 1600286"/>
                    <a:gd name="connsiteX56" fmla="*/ 268447 w 1218339"/>
                    <a:gd name="connsiteY56" fmla="*/ 1435095 h 1600286"/>
                    <a:gd name="connsiteX57" fmla="*/ 216823 w 1218339"/>
                    <a:gd name="connsiteY57" fmla="*/ 1373148 h 1600286"/>
                    <a:gd name="connsiteX58" fmla="*/ 196173 w 1218339"/>
                    <a:gd name="connsiteY58" fmla="*/ 1342175 h 1600286"/>
                    <a:gd name="connsiteX59" fmla="*/ 134223 w 1218339"/>
                    <a:gd name="connsiteY59" fmla="*/ 1311202 h 1600286"/>
                    <a:gd name="connsiteX60" fmla="*/ 0 w 1218339"/>
                    <a:gd name="connsiteY60" fmla="*/ 1300877 h 1600286"/>
                    <a:gd name="connsiteX61" fmla="*/ 175523 w 1218339"/>
                    <a:gd name="connsiteY61" fmla="*/ 1207957 h 1600286"/>
                    <a:gd name="connsiteX62" fmla="*/ 227148 w 1218339"/>
                    <a:gd name="connsiteY62" fmla="*/ 1135686 h 1600286"/>
                    <a:gd name="connsiteX63" fmla="*/ 237473 w 1218339"/>
                    <a:gd name="connsiteY63" fmla="*/ 774332 h 1600286"/>
                    <a:gd name="connsiteX64" fmla="*/ 258122 w 1218339"/>
                    <a:gd name="connsiteY64" fmla="*/ 702061 h 1600286"/>
                    <a:gd name="connsiteX65" fmla="*/ 289097 w 1218339"/>
                    <a:gd name="connsiteY65" fmla="*/ 681412 h 1600286"/>
                    <a:gd name="connsiteX66" fmla="*/ 289097 w 1218339"/>
                    <a:gd name="connsiteY66" fmla="*/ 681412 h 1600286"/>
                    <a:gd name="connsiteX0" fmla="*/ 258122 w 1218339"/>
                    <a:gd name="connsiteY0" fmla="*/ 702061 h 1600286"/>
                    <a:gd name="connsiteX1" fmla="*/ 268447 w 1218339"/>
                    <a:gd name="connsiteY1" fmla="*/ 671087 h 1600286"/>
                    <a:gd name="connsiteX2" fmla="*/ 351047 w 1218339"/>
                    <a:gd name="connsiteY2" fmla="*/ 660763 h 1600286"/>
                    <a:gd name="connsiteX3" fmla="*/ 340722 w 1218339"/>
                    <a:gd name="connsiteY3" fmla="*/ 609141 h 1600286"/>
                    <a:gd name="connsiteX4" fmla="*/ 361372 w 1218339"/>
                    <a:gd name="connsiteY4" fmla="*/ 557519 h 1600286"/>
                    <a:gd name="connsiteX5" fmla="*/ 382021 w 1218339"/>
                    <a:gd name="connsiteY5" fmla="*/ 526545 h 1600286"/>
                    <a:gd name="connsiteX6" fmla="*/ 402671 w 1218339"/>
                    <a:gd name="connsiteY6" fmla="*/ 464599 h 1600286"/>
                    <a:gd name="connsiteX7" fmla="*/ 392346 w 1218339"/>
                    <a:gd name="connsiteY7" fmla="*/ 433626 h 1600286"/>
                    <a:gd name="connsiteX8" fmla="*/ 371696 w 1218339"/>
                    <a:gd name="connsiteY8" fmla="*/ 402652 h 1600286"/>
                    <a:gd name="connsiteX9" fmla="*/ 402671 w 1218339"/>
                    <a:gd name="connsiteY9" fmla="*/ 382003 h 1600286"/>
                    <a:gd name="connsiteX10" fmla="*/ 474946 w 1218339"/>
                    <a:gd name="connsiteY10" fmla="*/ 330381 h 1600286"/>
                    <a:gd name="connsiteX11" fmla="*/ 526570 w 1218339"/>
                    <a:gd name="connsiteY11" fmla="*/ 289084 h 1600286"/>
                    <a:gd name="connsiteX12" fmla="*/ 578195 w 1218339"/>
                    <a:gd name="connsiteY12" fmla="*/ 227137 h 1600286"/>
                    <a:gd name="connsiteX13" fmla="*/ 588520 w 1218339"/>
                    <a:gd name="connsiteY13" fmla="*/ 185839 h 1600286"/>
                    <a:gd name="connsiteX14" fmla="*/ 681444 w 1218339"/>
                    <a:gd name="connsiteY14" fmla="*/ 103244 h 1600286"/>
                    <a:gd name="connsiteX15" fmla="*/ 712419 w 1218339"/>
                    <a:gd name="connsiteY15" fmla="*/ 92919 h 1600286"/>
                    <a:gd name="connsiteX16" fmla="*/ 733068 w 1218339"/>
                    <a:gd name="connsiteY16" fmla="*/ 61946 h 1600286"/>
                    <a:gd name="connsiteX17" fmla="*/ 774368 w 1218339"/>
                    <a:gd name="connsiteY17" fmla="*/ 30973 h 1600286"/>
                    <a:gd name="connsiteX18" fmla="*/ 805343 w 1218339"/>
                    <a:gd name="connsiteY18" fmla="*/ 0 h 1600286"/>
                    <a:gd name="connsiteX19" fmla="*/ 867292 w 1218339"/>
                    <a:gd name="connsiteY19" fmla="*/ 113568 h 1600286"/>
                    <a:gd name="connsiteX20" fmla="*/ 898267 w 1218339"/>
                    <a:gd name="connsiteY20" fmla="*/ 144542 h 1600286"/>
                    <a:gd name="connsiteX21" fmla="*/ 949892 w 1218339"/>
                    <a:gd name="connsiteY21" fmla="*/ 196164 h 1600286"/>
                    <a:gd name="connsiteX22" fmla="*/ 960216 w 1218339"/>
                    <a:gd name="connsiteY22" fmla="*/ 227137 h 1600286"/>
                    <a:gd name="connsiteX23" fmla="*/ 980866 w 1218339"/>
                    <a:gd name="connsiteY23" fmla="*/ 258110 h 1600286"/>
                    <a:gd name="connsiteX24" fmla="*/ 1022166 w 1218339"/>
                    <a:gd name="connsiteY24" fmla="*/ 351030 h 1600286"/>
                    <a:gd name="connsiteX25" fmla="*/ 1073790 w 1218339"/>
                    <a:gd name="connsiteY25" fmla="*/ 454274 h 1600286"/>
                    <a:gd name="connsiteX26" fmla="*/ 1094440 w 1218339"/>
                    <a:gd name="connsiteY26" fmla="*/ 547194 h 1600286"/>
                    <a:gd name="connsiteX27" fmla="*/ 1115090 w 1218339"/>
                    <a:gd name="connsiteY27" fmla="*/ 578167 h 1600286"/>
                    <a:gd name="connsiteX28" fmla="*/ 1135740 w 1218339"/>
                    <a:gd name="connsiteY28" fmla="*/ 671087 h 1600286"/>
                    <a:gd name="connsiteX29" fmla="*/ 1177040 w 1218339"/>
                    <a:gd name="connsiteY29" fmla="*/ 712385 h 1600286"/>
                    <a:gd name="connsiteX30" fmla="*/ 1218339 w 1218339"/>
                    <a:gd name="connsiteY30" fmla="*/ 794980 h 1600286"/>
                    <a:gd name="connsiteX31" fmla="*/ 1208014 w 1218339"/>
                    <a:gd name="connsiteY31" fmla="*/ 970496 h 1600286"/>
                    <a:gd name="connsiteX32" fmla="*/ 1187364 w 1218339"/>
                    <a:gd name="connsiteY32" fmla="*/ 1032442 h 1600286"/>
                    <a:gd name="connsiteX33" fmla="*/ 1156390 w 1218339"/>
                    <a:gd name="connsiteY33" fmla="*/ 1042767 h 1600286"/>
                    <a:gd name="connsiteX34" fmla="*/ 1104765 w 1218339"/>
                    <a:gd name="connsiteY34" fmla="*/ 1115038 h 1600286"/>
                    <a:gd name="connsiteX35" fmla="*/ 1073790 w 1218339"/>
                    <a:gd name="connsiteY35" fmla="*/ 1125362 h 1600286"/>
                    <a:gd name="connsiteX36" fmla="*/ 1042816 w 1218339"/>
                    <a:gd name="connsiteY36" fmla="*/ 1156335 h 1600286"/>
                    <a:gd name="connsiteX37" fmla="*/ 1032491 w 1218339"/>
                    <a:gd name="connsiteY37" fmla="*/ 1187309 h 1600286"/>
                    <a:gd name="connsiteX38" fmla="*/ 991191 w 1218339"/>
                    <a:gd name="connsiteY38" fmla="*/ 1259580 h 1600286"/>
                    <a:gd name="connsiteX39" fmla="*/ 960216 w 1218339"/>
                    <a:gd name="connsiteY39" fmla="*/ 1269904 h 1600286"/>
                    <a:gd name="connsiteX40" fmla="*/ 939567 w 1218339"/>
                    <a:gd name="connsiteY40" fmla="*/ 1342175 h 1600286"/>
                    <a:gd name="connsiteX41" fmla="*/ 918917 w 1218339"/>
                    <a:gd name="connsiteY41" fmla="*/ 1373148 h 1600286"/>
                    <a:gd name="connsiteX42" fmla="*/ 887942 w 1218339"/>
                    <a:gd name="connsiteY42" fmla="*/ 1445419 h 1600286"/>
                    <a:gd name="connsiteX43" fmla="*/ 846642 w 1218339"/>
                    <a:gd name="connsiteY43" fmla="*/ 1466068 h 1600286"/>
                    <a:gd name="connsiteX44" fmla="*/ 815668 w 1218339"/>
                    <a:gd name="connsiteY44" fmla="*/ 1486717 h 1600286"/>
                    <a:gd name="connsiteX45" fmla="*/ 774368 w 1218339"/>
                    <a:gd name="connsiteY45" fmla="*/ 1517690 h 1600286"/>
                    <a:gd name="connsiteX46" fmla="*/ 743393 w 1218339"/>
                    <a:gd name="connsiteY46" fmla="*/ 1528015 h 1600286"/>
                    <a:gd name="connsiteX47" fmla="*/ 733068 w 1218339"/>
                    <a:gd name="connsiteY47" fmla="*/ 1558988 h 1600286"/>
                    <a:gd name="connsiteX48" fmla="*/ 681444 w 1218339"/>
                    <a:gd name="connsiteY48" fmla="*/ 1569312 h 1600286"/>
                    <a:gd name="connsiteX49" fmla="*/ 505920 w 1218339"/>
                    <a:gd name="connsiteY49" fmla="*/ 1600286 h 1600286"/>
                    <a:gd name="connsiteX50" fmla="*/ 443971 w 1218339"/>
                    <a:gd name="connsiteY50" fmla="*/ 1569312 h 1600286"/>
                    <a:gd name="connsiteX51" fmla="*/ 423321 w 1218339"/>
                    <a:gd name="connsiteY51" fmla="*/ 1538339 h 1600286"/>
                    <a:gd name="connsiteX52" fmla="*/ 382021 w 1218339"/>
                    <a:gd name="connsiteY52" fmla="*/ 1517690 h 1600286"/>
                    <a:gd name="connsiteX53" fmla="*/ 351047 w 1218339"/>
                    <a:gd name="connsiteY53" fmla="*/ 1497041 h 1600286"/>
                    <a:gd name="connsiteX54" fmla="*/ 330397 w 1218339"/>
                    <a:gd name="connsiteY54" fmla="*/ 1466068 h 1600286"/>
                    <a:gd name="connsiteX55" fmla="*/ 299422 w 1218339"/>
                    <a:gd name="connsiteY55" fmla="*/ 1455744 h 1600286"/>
                    <a:gd name="connsiteX56" fmla="*/ 268447 w 1218339"/>
                    <a:gd name="connsiteY56" fmla="*/ 1435095 h 1600286"/>
                    <a:gd name="connsiteX57" fmla="*/ 216823 w 1218339"/>
                    <a:gd name="connsiteY57" fmla="*/ 1373148 h 1600286"/>
                    <a:gd name="connsiteX58" fmla="*/ 196173 w 1218339"/>
                    <a:gd name="connsiteY58" fmla="*/ 1342175 h 1600286"/>
                    <a:gd name="connsiteX59" fmla="*/ 134223 w 1218339"/>
                    <a:gd name="connsiteY59" fmla="*/ 1311202 h 1600286"/>
                    <a:gd name="connsiteX60" fmla="*/ 0 w 1218339"/>
                    <a:gd name="connsiteY60" fmla="*/ 1300877 h 1600286"/>
                    <a:gd name="connsiteX61" fmla="*/ 175523 w 1218339"/>
                    <a:gd name="connsiteY61" fmla="*/ 1207957 h 1600286"/>
                    <a:gd name="connsiteX62" fmla="*/ 227148 w 1218339"/>
                    <a:gd name="connsiteY62" fmla="*/ 1135686 h 1600286"/>
                    <a:gd name="connsiteX63" fmla="*/ 263975 w 1218339"/>
                    <a:gd name="connsiteY63" fmla="*/ 978613 h 1600286"/>
                    <a:gd name="connsiteX64" fmla="*/ 237473 w 1218339"/>
                    <a:gd name="connsiteY64" fmla="*/ 774332 h 1600286"/>
                    <a:gd name="connsiteX65" fmla="*/ 258122 w 1218339"/>
                    <a:gd name="connsiteY65" fmla="*/ 702061 h 1600286"/>
                    <a:gd name="connsiteX66" fmla="*/ 289097 w 1218339"/>
                    <a:gd name="connsiteY66" fmla="*/ 681412 h 1600286"/>
                    <a:gd name="connsiteX67" fmla="*/ 289097 w 1218339"/>
                    <a:gd name="connsiteY67" fmla="*/ 681412 h 1600286"/>
                    <a:gd name="connsiteX0" fmla="*/ 258122 w 1218339"/>
                    <a:gd name="connsiteY0" fmla="*/ 702061 h 1600286"/>
                    <a:gd name="connsiteX1" fmla="*/ 268447 w 1218339"/>
                    <a:gd name="connsiteY1" fmla="*/ 671087 h 1600286"/>
                    <a:gd name="connsiteX2" fmla="*/ 351047 w 1218339"/>
                    <a:gd name="connsiteY2" fmla="*/ 660763 h 1600286"/>
                    <a:gd name="connsiteX3" fmla="*/ 340722 w 1218339"/>
                    <a:gd name="connsiteY3" fmla="*/ 609141 h 1600286"/>
                    <a:gd name="connsiteX4" fmla="*/ 361372 w 1218339"/>
                    <a:gd name="connsiteY4" fmla="*/ 557519 h 1600286"/>
                    <a:gd name="connsiteX5" fmla="*/ 382021 w 1218339"/>
                    <a:gd name="connsiteY5" fmla="*/ 526545 h 1600286"/>
                    <a:gd name="connsiteX6" fmla="*/ 402671 w 1218339"/>
                    <a:gd name="connsiteY6" fmla="*/ 464599 h 1600286"/>
                    <a:gd name="connsiteX7" fmla="*/ 392346 w 1218339"/>
                    <a:gd name="connsiteY7" fmla="*/ 433626 h 1600286"/>
                    <a:gd name="connsiteX8" fmla="*/ 371696 w 1218339"/>
                    <a:gd name="connsiteY8" fmla="*/ 402652 h 1600286"/>
                    <a:gd name="connsiteX9" fmla="*/ 402671 w 1218339"/>
                    <a:gd name="connsiteY9" fmla="*/ 382003 h 1600286"/>
                    <a:gd name="connsiteX10" fmla="*/ 474946 w 1218339"/>
                    <a:gd name="connsiteY10" fmla="*/ 330381 h 1600286"/>
                    <a:gd name="connsiteX11" fmla="*/ 526570 w 1218339"/>
                    <a:gd name="connsiteY11" fmla="*/ 289084 h 1600286"/>
                    <a:gd name="connsiteX12" fmla="*/ 578195 w 1218339"/>
                    <a:gd name="connsiteY12" fmla="*/ 227137 h 1600286"/>
                    <a:gd name="connsiteX13" fmla="*/ 588520 w 1218339"/>
                    <a:gd name="connsiteY13" fmla="*/ 185839 h 1600286"/>
                    <a:gd name="connsiteX14" fmla="*/ 681444 w 1218339"/>
                    <a:gd name="connsiteY14" fmla="*/ 103244 h 1600286"/>
                    <a:gd name="connsiteX15" fmla="*/ 712419 w 1218339"/>
                    <a:gd name="connsiteY15" fmla="*/ 92919 h 1600286"/>
                    <a:gd name="connsiteX16" fmla="*/ 733068 w 1218339"/>
                    <a:gd name="connsiteY16" fmla="*/ 61946 h 1600286"/>
                    <a:gd name="connsiteX17" fmla="*/ 774368 w 1218339"/>
                    <a:gd name="connsiteY17" fmla="*/ 30973 h 1600286"/>
                    <a:gd name="connsiteX18" fmla="*/ 805343 w 1218339"/>
                    <a:gd name="connsiteY18" fmla="*/ 0 h 1600286"/>
                    <a:gd name="connsiteX19" fmla="*/ 867292 w 1218339"/>
                    <a:gd name="connsiteY19" fmla="*/ 113568 h 1600286"/>
                    <a:gd name="connsiteX20" fmla="*/ 898267 w 1218339"/>
                    <a:gd name="connsiteY20" fmla="*/ 144542 h 1600286"/>
                    <a:gd name="connsiteX21" fmla="*/ 949892 w 1218339"/>
                    <a:gd name="connsiteY21" fmla="*/ 196164 h 1600286"/>
                    <a:gd name="connsiteX22" fmla="*/ 960216 w 1218339"/>
                    <a:gd name="connsiteY22" fmla="*/ 227137 h 1600286"/>
                    <a:gd name="connsiteX23" fmla="*/ 980866 w 1218339"/>
                    <a:gd name="connsiteY23" fmla="*/ 258110 h 1600286"/>
                    <a:gd name="connsiteX24" fmla="*/ 1022166 w 1218339"/>
                    <a:gd name="connsiteY24" fmla="*/ 351030 h 1600286"/>
                    <a:gd name="connsiteX25" fmla="*/ 1073790 w 1218339"/>
                    <a:gd name="connsiteY25" fmla="*/ 454274 h 1600286"/>
                    <a:gd name="connsiteX26" fmla="*/ 1094440 w 1218339"/>
                    <a:gd name="connsiteY26" fmla="*/ 547194 h 1600286"/>
                    <a:gd name="connsiteX27" fmla="*/ 1115090 w 1218339"/>
                    <a:gd name="connsiteY27" fmla="*/ 578167 h 1600286"/>
                    <a:gd name="connsiteX28" fmla="*/ 1135740 w 1218339"/>
                    <a:gd name="connsiteY28" fmla="*/ 671087 h 1600286"/>
                    <a:gd name="connsiteX29" fmla="*/ 1177040 w 1218339"/>
                    <a:gd name="connsiteY29" fmla="*/ 712385 h 1600286"/>
                    <a:gd name="connsiteX30" fmla="*/ 1218339 w 1218339"/>
                    <a:gd name="connsiteY30" fmla="*/ 794980 h 1600286"/>
                    <a:gd name="connsiteX31" fmla="*/ 1208014 w 1218339"/>
                    <a:gd name="connsiteY31" fmla="*/ 970496 h 1600286"/>
                    <a:gd name="connsiteX32" fmla="*/ 1187364 w 1218339"/>
                    <a:gd name="connsiteY32" fmla="*/ 1032442 h 1600286"/>
                    <a:gd name="connsiteX33" fmla="*/ 1156390 w 1218339"/>
                    <a:gd name="connsiteY33" fmla="*/ 1042767 h 1600286"/>
                    <a:gd name="connsiteX34" fmla="*/ 1104765 w 1218339"/>
                    <a:gd name="connsiteY34" fmla="*/ 1115038 h 1600286"/>
                    <a:gd name="connsiteX35" fmla="*/ 1073790 w 1218339"/>
                    <a:gd name="connsiteY35" fmla="*/ 1125362 h 1600286"/>
                    <a:gd name="connsiteX36" fmla="*/ 1042816 w 1218339"/>
                    <a:gd name="connsiteY36" fmla="*/ 1156335 h 1600286"/>
                    <a:gd name="connsiteX37" fmla="*/ 1032491 w 1218339"/>
                    <a:gd name="connsiteY37" fmla="*/ 1187309 h 1600286"/>
                    <a:gd name="connsiteX38" fmla="*/ 991191 w 1218339"/>
                    <a:gd name="connsiteY38" fmla="*/ 1259580 h 1600286"/>
                    <a:gd name="connsiteX39" fmla="*/ 960216 w 1218339"/>
                    <a:gd name="connsiteY39" fmla="*/ 1269904 h 1600286"/>
                    <a:gd name="connsiteX40" fmla="*/ 939567 w 1218339"/>
                    <a:gd name="connsiteY40" fmla="*/ 1342175 h 1600286"/>
                    <a:gd name="connsiteX41" fmla="*/ 918917 w 1218339"/>
                    <a:gd name="connsiteY41" fmla="*/ 1373148 h 1600286"/>
                    <a:gd name="connsiteX42" fmla="*/ 887942 w 1218339"/>
                    <a:gd name="connsiteY42" fmla="*/ 1445419 h 1600286"/>
                    <a:gd name="connsiteX43" fmla="*/ 846642 w 1218339"/>
                    <a:gd name="connsiteY43" fmla="*/ 1466068 h 1600286"/>
                    <a:gd name="connsiteX44" fmla="*/ 815668 w 1218339"/>
                    <a:gd name="connsiteY44" fmla="*/ 1486717 h 1600286"/>
                    <a:gd name="connsiteX45" fmla="*/ 774368 w 1218339"/>
                    <a:gd name="connsiteY45" fmla="*/ 1517690 h 1600286"/>
                    <a:gd name="connsiteX46" fmla="*/ 743393 w 1218339"/>
                    <a:gd name="connsiteY46" fmla="*/ 1528015 h 1600286"/>
                    <a:gd name="connsiteX47" fmla="*/ 733068 w 1218339"/>
                    <a:gd name="connsiteY47" fmla="*/ 1558988 h 1600286"/>
                    <a:gd name="connsiteX48" fmla="*/ 681444 w 1218339"/>
                    <a:gd name="connsiteY48" fmla="*/ 1569312 h 1600286"/>
                    <a:gd name="connsiteX49" fmla="*/ 505920 w 1218339"/>
                    <a:gd name="connsiteY49" fmla="*/ 1600286 h 1600286"/>
                    <a:gd name="connsiteX50" fmla="*/ 443971 w 1218339"/>
                    <a:gd name="connsiteY50" fmla="*/ 1569312 h 1600286"/>
                    <a:gd name="connsiteX51" fmla="*/ 423321 w 1218339"/>
                    <a:gd name="connsiteY51" fmla="*/ 1538339 h 1600286"/>
                    <a:gd name="connsiteX52" fmla="*/ 382021 w 1218339"/>
                    <a:gd name="connsiteY52" fmla="*/ 1517690 h 1600286"/>
                    <a:gd name="connsiteX53" fmla="*/ 351047 w 1218339"/>
                    <a:gd name="connsiteY53" fmla="*/ 1497041 h 1600286"/>
                    <a:gd name="connsiteX54" fmla="*/ 330397 w 1218339"/>
                    <a:gd name="connsiteY54" fmla="*/ 1466068 h 1600286"/>
                    <a:gd name="connsiteX55" fmla="*/ 299422 w 1218339"/>
                    <a:gd name="connsiteY55" fmla="*/ 1455744 h 1600286"/>
                    <a:gd name="connsiteX56" fmla="*/ 268447 w 1218339"/>
                    <a:gd name="connsiteY56" fmla="*/ 1435095 h 1600286"/>
                    <a:gd name="connsiteX57" fmla="*/ 216823 w 1218339"/>
                    <a:gd name="connsiteY57" fmla="*/ 1373148 h 1600286"/>
                    <a:gd name="connsiteX58" fmla="*/ 196173 w 1218339"/>
                    <a:gd name="connsiteY58" fmla="*/ 1342175 h 1600286"/>
                    <a:gd name="connsiteX59" fmla="*/ 134223 w 1218339"/>
                    <a:gd name="connsiteY59" fmla="*/ 1311202 h 1600286"/>
                    <a:gd name="connsiteX60" fmla="*/ 0 w 1218339"/>
                    <a:gd name="connsiteY60" fmla="*/ 1300877 h 1600286"/>
                    <a:gd name="connsiteX61" fmla="*/ 175523 w 1218339"/>
                    <a:gd name="connsiteY61" fmla="*/ 1207957 h 1600286"/>
                    <a:gd name="connsiteX62" fmla="*/ 227148 w 1218339"/>
                    <a:gd name="connsiteY62" fmla="*/ 1135686 h 1600286"/>
                    <a:gd name="connsiteX63" fmla="*/ 263975 w 1218339"/>
                    <a:gd name="connsiteY63" fmla="*/ 978613 h 1600286"/>
                    <a:gd name="connsiteX64" fmla="*/ 237473 w 1218339"/>
                    <a:gd name="connsiteY64" fmla="*/ 774332 h 1600286"/>
                    <a:gd name="connsiteX65" fmla="*/ 258122 w 1218339"/>
                    <a:gd name="connsiteY65" fmla="*/ 702061 h 1600286"/>
                    <a:gd name="connsiteX66" fmla="*/ 289097 w 1218339"/>
                    <a:gd name="connsiteY66" fmla="*/ 681412 h 1600286"/>
                    <a:gd name="connsiteX67" fmla="*/ 289097 w 1218339"/>
                    <a:gd name="connsiteY67" fmla="*/ 681412 h 1600286"/>
                    <a:gd name="connsiteX68" fmla="*/ 258122 w 1218339"/>
                    <a:gd name="connsiteY68" fmla="*/ 702061 h 1600286"/>
                    <a:gd name="connsiteX0" fmla="*/ 258122 w 1218339"/>
                    <a:gd name="connsiteY0" fmla="*/ 702061 h 1600286"/>
                    <a:gd name="connsiteX1" fmla="*/ 268447 w 1218339"/>
                    <a:gd name="connsiteY1" fmla="*/ 671087 h 1600286"/>
                    <a:gd name="connsiteX2" fmla="*/ 351047 w 1218339"/>
                    <a:gd name="connsiteY2" fmla="*/ 660763 h 1600286"/>
                    <a:gd name="connsiteX3" fmla="*/ 340722 w 1218339"/>
                    <a:gd name="connsiteY3" fmla="*/ 609141 h 1600286"/>
                    <a:gd name="connsiteX4" fmla="*/ 361372 w 1218339"/>
                    <a:gd name="connsiteY4" fmla="*/ 557519 h 1600286"/>
                    <a:gd name="connsiteX5" fmla="*/ 382021 w 1218339"/>
                    <a:gd name="connsiteY5" fmla="*/ 526545 h 1600286"/>
                    <a:gd name="connsiteX6" fmla="*/ 402671 w 1218339"/>
                    <a:gd name="connsiteY6" fmla="*/ 464599 h 1600286"/>
                    <a:gd name="connsiteX7" fmla="*/ 392346 w 1218339"/>
                    <a:gd name="connsiteY7" fmla="*/ 433626 h 1600286"/>
                    <a:gd name="connsiteX8" fmla="*/ 371696 w 1218339"/>
                    <a:gd name="connsiteY8" fmla="*/ 402652 h 1600286"/>
                    <a:gd name="connsiteX9" fmla="*/ 402671 w 1218339"/>
                    <a:gd name="connsiteY9" fmla="*/ 382003 h 1600286"/>
                    <a:gd name="connsiteX10" fmla="*/ 474946 w 1218339"/>
                    <a:gd name="connsiteY10" fmla="*/ 330381 h 1600286"/>
                    <a:gd name="connsiteX11" fmla="*/ 526570 w 1218339"/>
                    <a:gd name="connsiteY11" fmla="*/ 289084 h 1600286"/>
                    <a:gd name="connsiteX12" fmla="*/ 578195 w 1218339"/>
                    <a:gd name="connsiteY12" fmla="*/ 227137 h 1600286"/>
                    <a:gd name="connsiteX13" fmla="*/ 588520 w 1218339"/>
                    <a:gd name="connsiteY13" fmla="*/ 185839 h 1600286"/>
                    <a:gd name="connsiteX14" fmla="*/ 681444 w 1218339"/>
                    <a:gd name="connsiteY14" fmla="*/ 103244 h 1600286"/>
                    <a:gd name="connsiteX15" fmla="*/ 712419 w 1218339"/>
                    <a:gd name="connsiteY15" fmla="*/ 92919 h 1600286"/>
                    <a:gd name="connsiteX16" fmla="*/ 733068 w 1218339"/>
                    <a:gd name="connsiteY16" fmla="*/ 61946 h 1600286"/>
                    <a:gd name="connsiteX17" fmla="*/ 774368 w 1218339"/>
                    <a:gd name="connsiteY17" fmla="*/ 30973 h 1600286"/>
                    <a:gd name="connsiteX18" fmla="*/ 805343 w 1218339"/>
                    <a:gd name="connsiteY18" fmla="*/ 0 h 1600286"/>
                    <a:gd name="connsiteX19" fmla="*/ 867292 w 1218339"/>
                    <a:gd name="connsiteY19" fmla="*/ 113568 h 1600286"/>
                    <a:gd name="connsiteX20" fmla="*/ 898267 w 1218339"/>
                    <a:gd name="connsiteY20" fmla="*/ 144542 h 1600286"/>
                    <a:gd name="connsiteX21" fmla="*/ 949892 w 1218339"/>
                    <a:gd name="connsiteY21" fmla="*/ 196164 h 1600286"/>
                    <a:gd name="connsiteX22" fmla="*/ 960216 w 1218339"/>
                    <a:gd name="connsiteY22" fmla="*/ 227137 h 1600286"/>
                    <a:gd name="connsiteX23" fmla="*/ 980866 w 1218339"/>
                    <a:gd name="connsiteY23" fmla="*/ 258110 h 1600286"/>
                    <a:gd name="connsiteX24" fmla="*/ 1022166 w 1218339"/>
                    <a:gd name="connsiteY24" fmla="*/ 351030 h 1600286"/>
                    <a:gd name="connsiteX25" fmla="*/ 1073790 w 1218339"/>
                    <a:gd name="connsiteY25" fmla="*/ 454274 h 1600286"/>
                    <a:gd name="connsiteX26" fmla="*/ 1094440 w 1218339"/>
                    <a:gd name="connsiteY26" fmla="*/ 547194 h 1600286"/>
                    <a:gd name="connsiteX27" fmla="*/ 1115090 w 1218339"/>
                    <a:gd name="connsiteY27" fmla="*/ 578167 h 1600286"/>
                    <a:gd name="connsiteX28" fmla="*/ 1135740 w 1218339"/>
                    <a:gd name="connsiteY28" fmla="*/ 671087 h 1600286"/>
                    <a:gd name="connsiteX29" fmla="*/ 1177040 w 1218339"/>
                    <a:gd name="connsiteY29" fmla="*/ 712385 h 1600286"/>
                    <a:gd name="connsiteX30" fmla="*/ 1218339 w 1218339"/>
                    <a:gd name="connsiteY30" fmla="*/ 794980 h 1600286"/>
                    <a:gd name="connsiteX31" fmla="*/ 1208014 w 1218339"/>
                    <a:gd name="connsiteY31" fmla="*/ 970496 h 1600286"/>
                    <a:gd name="connsiteX32" fmla="*/ 1187364 w 1218339"/>
                    <a:gd name="connsiteY32" fmla="*/ 1032442 h 1600286"/>
                    <a:gd name="connsiteX33" fmla="*/ 1156390 w 1218339"/>
                    <a:gd name="connsiteY33" fmla="*/ 1042767 h 1600286"/>
                    <a:gd name="connsiteX34" fmla="*/ 1104765 w 1218339"/>
                    <a:gd name="connsiteY34" fmla="*/ 1115038 h 1600286"/>
                    <a:gd name="connsiteX35" fmla="*/ 1073790 w 1218339"/>
                    <a:gd name="connsiteY35" fmla="*/ 1125362 h 1600286"/>
                    <a:gd name="connsiteX36" fmla="*/ 1042816 w 1218339"/>
                    <a:gd name="connsiteY36" fmla="*/ 1156335 h 1600286"/>
                    <a:gd name="connsiteX37" fmla="*/ 1032491 w 1218339"/>
                    <a:gd name="connsiteY37" fmla="*/ 1187309 h 1600286"/>
                    <a:gd name="connsiteX38" fmla="*/ 991191 w 1218339"/>
                    <a:gd name="connsiteY38" fmla="*/ 1259580 h 1600286"/>
                    <a:gd name="connsiteX39" fmla="*/ 960216 w 1218339"/>
                    <a:gd name="connsiteY39" fmla="*/ 1269904 h 1600286"/>
                    <a:gd name="connsiteX40" fmla="*/ 939567 w 1218339"/>
                    <a:gd name="connsiteY40" fmla="*/ 1342175 h 1600286"/>
                    <a:gd name="connsiteX41" fmla="*/ 918917 w 1218339"/>
                    <a:gd name="connsiteY41" fmla="*/ 1373148 h 1600286"/>
                    <a:gd name="connsiteX42" fmla="*/ 887942 w 1218339"/>
                    <a:gd name="connsiteY42" fmla="*/ 1445419 h 1600286"/>
                    <a:gd name="connsiteX43" fmla="*/ 846642 w 1218339"/>
                    <a:gd name="connsiteY43" fmla="*/ 1466068 h 1600286"/>
                    <a:gd name="connsiteX44" fmla="*/ 815668 w 1218339"/>
                    <a:gd name="connsiteY44" fmla="*/ 1486717 h 1600286"/>
                    <a:gd name="connsiteX45" fmla="*/ 774368 w 1218339"/>
                    <a:gd name="connsiteY45" fmla="*/ 1517690 h 1600286"/>
                    <a:gd name="connsiteX46" fmla="*/ 743393 w 1218339"/>
                    <a:gd name="connsiteY46" fmla="*/ 1528015 h 1600286"/>
                    <a:gd name="connsiteX47" fmla="*/ 733068 w 1218339"/>
                    <a:gd name="connsiteY47" fmla="*/ 1558988 h 1600286"/>
                    <a:gd name="connsiteX48" fmla="*/ 583019 w 1218339"/>
                    <a:gd name="connsiteY48" fmla="*/ 1569312 h 1600286"/>
                    <a:gd name="connsiteX49" fmla="*/ 505920 w 1218339"/>
                    <a:gd name="connsiteY49" fmla="*/ 1600286 h 1600286"/>
                    <a:gd name="connsiteX50" fmla="*/ 443971 w 1218339"/>
                    <a:gd name="connsiteY50" fmla="*/ 1569312 h 1600286"/>
                    <a:gd name="connsiteX51" fmla="*/ 423321 w 1218339"/>
                    <a:gd name="connsiteY51" fmla="*/ 1538339 h 1600286"/>
                    <a:gd name="connsiteX52" fmla="*/ 382021 w 1218339"/>
                    <a:gd name="connsiteY52" fmla="*/ 1517690 h 1600286"/>
                    <a:gd name="connsiteX53" fmla="*/ 351047 w 1218339"/>
                    <a:gd name="connsiteY53" fmla="*/ 1497041 h 1600286"/>
                    <a:gd name="connsiteX54" fmla="*/ 330397 w 1218339"/>
                    <a:gd name="connsiteY54" fmla="*/ 1466068 h 1600286"/>
                    <a:gd name="connsiteX55" fmla="*/ 299422 w 1218339"/>
                    <a:gd name="connsiteY55" fmla="*/ 1455744 h 1600286"/>
                    <a:gd name="connsiteX56" fmla="*/ 268447 w 1218339"/>
                    <a:gd name="connsiteY56" fmla="*/ 1435095 h 1600286"/>
                    <a:gd name="connsiteX57" fmla="*/ 216823 w 1218339"/>
                    <a:gd name="connsiteY57" fmla="*/ 1373148 h 1600286"/>
                    <a:gd name="connsiteX58" fmla="*/ 196173 w 1218339"/>
                    <a:gd name="connsiteY58" fmla="*/ 1342175 h 1600286"/>
                    <a:gd name="connsiteX59" fmla="*/ 134223 w 1218339"/>
                    <a:gd name="connsiteY59" fmla="*/ 1311202 h 1600286"/>
                    <a:gd name="connsiteX60" fmla="*/ 0 w 1218339"/>
                    <a:gd name="connsiteY60" fmla="*/ 1300877 h 1600286"/>
                    <a:gd name="connsiteX61" fmla="*/ 175523 w 1218339"/>
                    <a:gd name="connsiteY61" fmla="*/ 1207957 h 1600286"/>
                    <a:gd name="connsiteX62" fmla="*/ 227148 w 1218339"/>
                    <a:gd name="connsiteY62" fmla="*/ 1135686 h 1600286"/>
                    <a:gd name="connsiteX63" fmla="*/ 263975 w 1218339"/>
                    <a:gd name="connsiteY63" fmla="*/ 978613 h 1600286"/>
                    <a:gd name="connsiteX64" fmla="*/ 237473 w 1218339"/>
                    <a:gd name="connsiteY64" fmla="*/ 774332 h 1600286"/>
                    <a:gd name="connsiteX65" fmla="*/ 258122 w 1218339"/>
                    <a:gd name="connsiteY65" fmla="*/ 702061 h 1600286"/>
                    <a:gd name="connsiteX66" fmla="*/ 289097 w 1218339"/>
                    <a:gd name="connsiteY66" fmla="*/ 681412 h 1600286"/>
                    <a:gd name="connsiteX67" fmla="*/ 289097 w 1218339"/>
                    <a:gd name="connsiteY67" fmla="*/ 681412 h 1600286"/>
                    <a:gd name="connsiteX68" fmla="*/ 258122 w 1218339"/>
                    <a:gd name="connsiteY68" fmla="*/ 702061 h 1600286"/>
                    <a:gd name="connsiteX0" fmla="*/ 258122 w 1218339"/>
                    <a:gd name="connsiteY0" fmla="*/ 702061 h 1600286"/>
                    <a:gd name="connsiteX1" fmla="*/ 268447 w 1218339"/>
                    <a:gd name="connsiteY1" fmla="*/ 671087 h 1600286"/>
                    <a:gd name="connsiteX2" fmla="*/ 351047 w 1218339"/>
                    <a:gd name="connsiteY2" fmla="*/ 660763 h 1600286"/>
                    <a:gd name="connsiteX3" fmla="*/ 340722 w 1218339"/>
                    <a:gd name="connsiteY3" fmla="*/ 609141 h 1600286"/>
                    <a:gd name="connsiteX4" fmla="*/ 361372 w 1218339"/>
                    <a:gd name="connsiteY4" fmla="*/ 557519 h 1600286"/>
                    <a:gd name="connsiteX5" fmla="*/ 382021 w 1218339"/>
                    <a:gd name="connsiteY5" fmla="*/ 526545 h 1600286"/>
                    <a:gd name="connsiteX6" fmla="*/ 402671 w 1218339"/>
                    <a:gd name="connsiteY6" fmla="*/ 464599 h 1600286"/>
                    <a:gd name="connsiteX7" fmla="*/ 392346 w 1218339"/>
                    <a:gd name="connsiteY7" fmla="*/ 433626 h 1600286"/>
                    <a:gd name="connsiteX8" fmla="*/ 371696 w 1218339"/>
                    <a:gd name="connsiteY8" fmla="*/ 402652 h 1600286"/>
                    <a:gd name="connsiteX9" fmla="*/ 402671 w 1218339"/>
                    <a:gd name="connsiteY9" fmla="*/ 382003 h 1600286"/>
                    <a:gd name="connsiteX10" fmla="*/ 474946 w 1218339"/>
                    <a:gd name="connsiteY10" fmla="*/ 330381 h 1600286"/>
                    <a:gd name="connsiteX11" fmla="*/ 526570 w 1218339"/>
                    <a:gd name="connsiteY11" fmla="*/ 289084 h 1600286"/>
                    <a:gd name="connsiteX12" fmla="*/ 578195 w 1218339"/>
                    <a:gd name="connsiteY12" fmla="*/ 227137 h 1600286"/>
                    <a:gd name="connsiteX13" fmla="*/ 588520 w 1218339"/>
                    <a:gd name="connsiteY13" fmla="*/ 185839 h 1600286"/>
                    <a:gd name="connsiteX14" fmla="*/ 681444 w 1218339"/>
                    <a:gd name="connsiteY14" fmla="*/ 103244 h 1600286"/>
                    <a:gd name="connsiteX15" fmla="*/ 712419 w 1218339"/>
                    <a:gd name="connsiteY15" fmla="*/ 92919 h 1600286"/>
                    <a:gd name="connsiteX16" fmla="*/ 733068 w 1218339"/>
                    <a:gd name="connsiteY16" fmla="*/ 61946 h 1600286"/>
                    <a:gd name="connsiteX17" fmla="*/ 774368 w 1218339"/>
                    <a:gd name="connsiteY17" fmla="*/ 30973 h 1600286"/>
                    <a:gd name="connsiteX18" fmla="*/ 805343 w 1218339"/>
                    <a:gd name="connsiteY18" fmla="*/ 0 h 1600286"/>
                    <a:gd name="connsiteX19" fmla="*/ 867292 w 1218339"/>
                    <a:gd name="connsiteY19" fmla="*/ 113568 h 1600286"/>
                    <a:gd name="connsiteX20" fmla="*/ 898267 w 1218339"/>
                    <a:gd name="connsiteY20" fmla="*/ 144542 h 1600286"/>
                    <a:gd name="connsiteX21" fmla="*/ 949892 w 1218339"/>
                    <a:gd name="connsiteY21" fmla="*/ 196164 h 1600286"/>
                    <a:gd name="connsiteX22" fmla="*/ 960216 w 1218339"/>
                    <a:gd name="connsiteY22" fmla="*/ 227137 h 1600286"/>
                    <a:gd name="connsiteX23" fmla="*/ 980866 w 1218339"/>
                    <a:gd name="connsiteY23" fmla="*/ 258110 h 1600286"/>
                    <a:gd name="connsiteX24" fmla="*/ 1022166 w 1218339"/>
                    <a:gd name="connsiteY24" fmla="*/ 351030 h 1600286"/>
                    <a:gd name="connsiteX25" fmla="*/ 1073790 w 1218339"/>
                    <a:gd name="connsiteY25" fmla="*/ 454274 h 1600286"/>
                    <a:gd name="connsiteX26" fmla="*/ 1094440 w 1218339"/>
                    <a:gd name="connsiteY26" fmla="*/ 547194 h 1600286"/>
                    <a:gd name="connsiteX27" fmla="*/ 1115090 w 1218339"/>
                    <a:gd name="connsiteY27" fmla="*/ 578167 h 1600286"/>
                    <a:gd name="connsiteX28" fmla="*/ 1135740 w 1218339"/>
                    <a:gd name="connsiteY28" fmla="*/ 671087 h 1600286"/>
                    <a:gd name="connsiteX29" fmla="*/ 1177040 w 1218339"/>
                    <a:gd name="connsiteY29" fmla="*/ 712385 h 1600286"/>
                    <a:gd name="connsiteX30" fmla="*/ 1218339 w 1218339"/>
                    <a:gd name="connsiteY30" fmla="*/ 794980 h 1600286"/>
                    <a:gd name="connsiteX31" fmla="*/ 1208014 w 1218339"/>
                    <a:gd name="connsiteY31" fmla="*/ 970496 h 1600286"/>
                    <a:gd name="connsiteX32" fmla="*/ 1187364 w 1218339"/>
                    <a:gd name="connsiteY32" fmla="*/ 1032442 h 1600286"/>
                    <a:gd name="connsiteX33" fmla="*/ 1156390 w 1218339"/>
                    <a:gd name="connsiteY33" fmla="*/ 1042767 h 1600286"/>
                    <a:gd name="connsiteX34" fmla="*/ 1104765 w 1218339"/>
                    <a:gd name="connsiteY34" fmla="*/ 1115038 h 1600286"/>
                    <a:gd name="connsiteX35" fmla="*/ 1073790 w 1218339"/>
                    <a:gd name="connsiteY35" fmla="*/ 1125362 h 1600286"/>
                    <a:gd name="connsiteX36" fmla="*/ 1042816 w 1218339"/>
                    <a:gd name="connsiteY36" fmla="*/ 1156335 h 1600286"/>
                    <a:gd name="connsiteX37" fmla="*/ 1032491 w 1218339"/>
                    <a:gd name="connsiteY37" fmla="*/ 1187309 h 1600286"/>
                    <a:gd name="connsiteX38" fmla="*/ 991191 w 1218339"/>
                    <a:gd name="connsiteY38" fmla="*/ 1259580 h 1600286"/>
                    <a:gd name="connsiteX39" fmla="*/ 960216 w 1218339"/>
                    <a:gd name="connsiteY39" fmla="*/ 1269904 h 1600286"/>
                    <a:gd name="connsiteX40" fmla="*/ 939567 w 1218339"/>
                    <a:gd name="connsiteY40" fmla="*/ 1342175 h 1600286"/>
                    <a:gd name="connsiteX41" fmla="*/ 918917 w 1218339"/>
                    <a:gd name="connsiteY41" fmla="*/ 1373148 h 1600286"/>
                    <a:gd name="connsiteX42" fmla="*/ 887942 w 1218339"/>
                    <a:gd name="connsiteY42" fmla="*/ 1445419 h 1600286"/>
                    <a:gd name="connsiteX43" fmla="*/ 846642 w 1218339"/>
                    <a:gd name="connsiteY43" fmla="*/ 1466068 h 1600286"/>
                    <a:gd name="connsiteX44" fmla="*/ 815668 w 1218339"/>
                    <a:gd name="connsiteY44" fmla="*/ 1486717 h 1600286"/>
                    <a:gd name="connsiteX45" fmla="*/ 774368 w 1218339"/>
                    <a:gd name="connsiteY45" fmla="*/ 1517690 h 1600286"/>
                    <a:gd name="connsiteX46" fmla="*/ 743393 w 1218339"/>
                    <a:gd name="connsiteY46" fmla="*/ 1528015 h 1600286"/>
                    <a:gd name="connsiteX47" fmla="*/ 679093 w 1218339"/>
                    <a:gd name="connsiteY47" fmla="*/ 1546288 h 1600286"/>
                    <a:gd name="connsiteX48" fmla="*/ 583019 w 1218339"/>
                    <a:gd name="connsiteY48" fmla="*/ 1569312 h 1600286"/>
                    <a:gd name="connsiteX49" fmla="*/ 505920 w 1218339"/>
                    <a:gd name="connsiteY49" fmla="*/ 1600286 h 1600286"/>
                    <a:gd name="connsiteX50" fmla="*/ 443971 w 1218339"/>
                    <a:gd name="connsiteY50" fmla="*/ 1569312 h 1600286"/>
                    <a:gd name="connsiteX51" fmla="*/ 423321 w 1218339"/>
                    <a:gd name="connsiteY51" fmla="*/ 1538339 h 1600286"/>
                    <a:gd name="connsiteX52" fmla="*/ 382021 w 1218339"/>
                    <a:gd name="connsiteY52" fmla="*/ 1517690 h 1600286"/>
                    <a:gd name="connsiteX53" fmla="*/ 351047 w 1218339"/>
                    <a:gd name="connsiteY53" fmla="*/ 1497041 h 1600286"/>
                    <a:gd name="connsiteX54" fmla="*/ 330397 w 1218339"/>
                    <a:gd name="connsiteY54" fmla="*/ 1466068 h 1600286"/>
                    <a:gd name="connsiteX55" fmla="*/ 299422 w 1218339"/>
                    <a:gd name="connsiteY55" fmla="*/ 1455744 h 1600286"/>
                    <a:gd name="connsiteX56" fmla="*/ 268447 w 1218339"/>
                    <a:gd name="connsiteY56" fmla="*/ 1435095 h 1600286"/>
                    <a:gd name="connsiteX57" fmla="*/ 216823 w 1218339"/>
                    <a:gd name="connsiteY57" fmla="*/ 1373148 h 1600286"/>
                    <a:gd name="connsiteX58" fmla="*/ 196173 w 1218339"/>
                    <a:gd name="connsiteY58" fmla="*/ 1342175 h 1600286"/>
                    <a:gd name="connsiteX59" fmla="*/ 134223 w 1218339"/>
                    <a:gd name="connsiteY59" fmla="*/ 1311202 h 1600286"/>
                    <a:gd name="connsiteX60" fmla="*/ 0 w 1218339"/>
                    <a:gd name="connsiteY60" fmla="*/ 1300877 h 1600286"/>
                    <a:gd name="connsiteX61" fmla="*/ 175523 w 1218339"/>
                    <a:gd name="connsiteY61" fmla="*/ 1207957 h 1600286"/>
                    <a:gd name="connsiteX62" fmla="*/ 227148 w 1218339"/>
                    <a:gd name="connsiteY62" fmla="*/ 1135686 h 1600286"/>
                    <a:gd name="connsiteX63" fmla="*/ 263975 w 1218339"/>
                    <a:gd name="connsiteY63" fmla="*/ 978613 h 1600286"/>
                    <a:gd name="connsiteX64" fmla="*/ 237473 w 1218339"/>
                    <a:gd name="connsiteY64" fmla="*/ 774332 h 1600286"/>
                    <a:gd name="connsiteX65" fmla="*/ 258122 w 1218339"/>
                    <a:gd name="connsiteY65" fmla="*/ 702061 h 1600286"/>
                    <a:gd name="connsiteX66" fmla="*/ 289097 w 1218339"/>
                    <a:gd name="connsiteY66" fmla="*/ 681412 h 1600286"/>
                    <a:gd name="connsiteX67" fmla="*/ 289097 w 1218339"/>
                    <a:gd name="connsiteY67" fmla="*/ 681412 h 1600286"/>
                    <a:gd name="connsiteX68" fmla="*/ 258122 w 1218339"/>
                    <a:gd name="connsiteY68" fmla="*/ 702061 h 1600286"/>
                    <a:gd name="connsiteX0" fmla="*/ 258122 w 1218339"/>
                    <a:gd name="connsiteY0" fmla="*/ 702061 h 1600286"/>
                    <a:gd name="connsiteX1" fmla="*/ 268447 w 1218339"/>
                    <a:gd name="connsiteY1" fmla="*/ 671087 h 1600286"/>
                    <a:gd name="connsiteX2" fmla="*/ 351047 w 1218339"/>
                    <a:gd name="connsiteY2" fmla="*/ 660763 h 1600286"/>
                    <a:gd name="connsiteX3" fmla="*/ 340722 w 1218339"/>
                    <a:gd name="connsiteY3" fmla="*/ 609141 h 1600286"/>
                    <a:gd name="connsiteX4" fmla="*/ 361372 w 1218339"/>
                    <a:gd name="connsiteY4" fmla="*/ 557519 h 1600286"/>
                    <a:gd name="connsiteX5" fmla="*/ 382021 w 1218339"/>
                    <a:gd name="connsiteY5" fmla="*/ 526545 h 1600286"/>
                    <a:gd name="connsiteX6" fmla="*/ 402671 w 1218339"/>
                    <a:gd name="connsiteY6" fmla="*/ 464599 h 1600286"/>
                    <a:gd name="connsiteX7" fmla="*/ 392346 w 1218339"/>
                    <a:gd name="connsiteY7" fmla="*/ 433626 h 1600286"/>
                    <a:gd name="connsiteX8" fmla="*/ 371696 w 1218339"/>
                    <a:gd name="connsiteY8" fmla="*/ 402652 h 1600286"/>
                    <a:gd name="connsiteX9" fmla="*/ 402671 w 1218339"/>
                    <a:gd name="connsiteY9" fmla="*/ 382003 h 1600286"/>
                    <a:gd name="connsiteX10" fmla="*/ 474946 w 1218339"/>
                    <a:gd name="connsiteY10" fmla="*/ 330381 h 1600286"/>
                    <a:gd name="connsiteX11" fmla="*/ 526570 w 1218339"/>
                    <a:gd name="connsiteY11" fmla="*/ 289084 h 1600286"/>
                    <a:gd name="connsiteX12" fmla="*/ 578195 w 1218339"/>
                    <a:gd name="connsiteY12" fmla="*/ 227137 h 1600286"/>
                    <a:gd name="connsiteX13" fmla="*/ 588520 w 1218339"/>
                    <a:gd name="connsiteY13" fmla="*/ 185839 h 1600286"/>
                    <a:gd name="connsiteX14" fmla="*/ 681444 w 1218339"/>
                    <a:gd name="connsiteY14" fmla="*/ 103244 h 1600286"/>
                    <a:gd name="connsiteX15" fmla="*/ 712419 w 1218339"/>
                    <a:gd name="connsiteY15" fmla="*/ 92919 h 1600286"/>
                    <a:gd name="connsiteX16" fmla="*/ 733068 w 1218339"/>
                    <a:gd name="connsiteY16" fmla="*/ 61946 h 1600286"/>
                    <a:gd name="connsiteX17" fmla="*/ 774368 w 1218339"/>
                    <a:gd name="connsiteY17" fmla="*/ 30973 h 1600286"/>
                    <a:gd name="connsiteX18" fmla="*/ 805343 w 1218339"/>
                    <a:gd name="connsiteY18" fmla="*/ 0 h 1600286"/>
                    <a:gd name="connsiteX19" fmla="*/ 867292 w 1218339"/>
                    <a:gd name="connsiteY19" fmla="*/ 113568 h 1600286"/>
                    <a:gd name="connsiteX20" fmla="*/ 898267 w 1218339"/>
                    <a:gd name="connsiteY20" fmla="*/ 144542 h 1600286"/>
                    <a:gd name="connsiteX21" fmla="*/ 949892 w 1218339"/>
                    <a:gd name="connsiteY21" fmla="*/ 196164 h 1600286"/>
                    <a:gd name="connsiteX22" fmla="*/ 960216 w 1218339"/>
                    <a:gd name="connsiteY22" fmla="*/ 227137 h 1600286"/>
                    <a:gd name="connsiteX23" fmla="*/ 980866 w 1218339"/>
                    <a:gd name="connsiteY23" fmla="*/ 258110 h 1600286"/>
                    <a:gd name="connsiteX24" fmla="*/ 1022166 w 1218339"/>
                    <a:gd name="connsiteY24" fmla="*/ 351030 h 1600286"/>
                    <a:gd name="connsiteX25" fmla="*/ 1073790 w 1218339"/>
                    <a:gd name="connsiteY25" fmla="*/ 454274 h 1600286"/>
                    <a:gd name="connsiteX26" fmla="*/ 1094440 w 1218339"/>
                    <a:gd name="connsiteY26" fmla="*/ 547194 h 1600286"/>
                    <a:gd name="connsiteX27" fmla="*/ 1115090 w 1218339"/>
                    <a:gd name="connsiteY27" fmla="*/ 578167 h 1600286"/>
                    <a:gd name="connsiteX28" fmla="*/ 1135740 w 1218339"/>
                    <a:gd name="connsiteY28" fmla="*/ 671087 h 1600286"/>
                    <a:gd name="connsiteX29" fmla="*/ 1177040 w 1218339"/>
                    <a:gd name="connsiteY29" fmla="*/ 712385 h 1600286"/>
                    <a:gd name="connsiteX30" fmla="*/ 1218339 w 1218339"/>
                    <a:gd name="connsiteY30" fmla="*/ 794980 h 1600286"/>
                    <a:gd name="connsiteX31" fmla="*/ 1208014 w 1218339"/>
                    <a:gd name="connsiteY31" fmla="*/ 970496 h 1600286"/>
                    <a:gd name="connsiteX32" fmla="*/ 1187364 w 1218339"/>
                    <a:gd name="connsiteY32" fmla="*/ 1032442 h 1600286"/>
                    <a:gd name="connsiteX33" fmla="*/ 1156390 w 1218339"/>
                    <a:gd name="connsiteY33" fmla="*/ 1042767 h 1600286"/>
                    <a:gd name="connsiteX34" fmla="*/ 1104765 w 1218339"/>
                    <a:gd name="connsiteY34" fmla="*/ 1115038 h 1600286"/>
                    <a:gd name="connsiteX35" fmla="*/ 1073790 w 1218339"/>
                    <a:gd name="connsiteY35" fmla="*/ 1125362 h 1600286"/>
                    <a:gd name="connsiteX36" fmla="*/ 1042816 w 1218339"/>
                    <a:gd name="connsiteY36" fmla="*/ 1156335 h 1600286"/>
                    <a:gd name="connsiteX37" fmla="*/ 1032491 w 1218339"/>
                    <a:gd name="connsiteY37" fmla="*/ 1187309 h 1600286"/>
                    <a:gd name="connsiteX38" fmla="*/ 991191 w 1218339"/>
                    <a:gd name="connsiteY38" fmla="*/ 1259580 h 1600286"/>
                    <a:gd name="connsiteX39" fmla="*/ 960216 w 1218339"/>
                    <a:gd name="connsiteY39" fmla="*/ 1269904 h 1600286"/>
                    <a:gd name="connsiteX40" fmla="*/ 939567 w 1218339"/>
                    <a:gd name="connsiteY40" fmla="*/ 1342175 h 1600286"/>
                    <a:gd name="connsiteX41" fmla="*/ 918917 w 1218339"/>
                    <a:gd name="connsiteY41" fmla="*/ 1373148 h 1600286"/>
                    <a:gd name="connsiteX42" fmla="*/ 887942 w 1218339"/>
                    <a:gd name="connsiteY42" fmla="*/ 1445419 h 1600286"/>
                    <a:gd name="connsiteX43" fmla="*/ 846642 w 1218339"/>
                    <a:gd name="connsiteY43" fmla="*/ 1466068 h 1600286"/>
                    <a:gd name="connsiteX44" fmla="*/ 815668 w 1218339"/>
                    <a:gd name="connsiteY44" fmla="*/ 1486717 h 1600286"/>
                    <a:gd name="connsiteX45" fmla="*/ 774368 w 1218339"/>
                    <a:gd name="connsiteY45" fmla="*/ 1517690 h 1600286"/>
                    <a:gd name="connsiteX46" fmla="*/ 733868 w 1218339"/>
                    <a:gd name="connsiteY46" fmla="*/ 1512140 h 1600286"/>
                    <a:gd name="connsiteX47" fmla="*/ 679093 w 1218339"/>
                    <a:gd name="connsiteY47" fmla="*/ 1546288 h 1600286"/>
                    <a:gd name="connsiteX48" fmla="*/ 583019 w 1218339"/>
                    <a:gd name="connsiteY48" fmla="*/ 1569312 h 1600286"/>
                    <a:gd name="connsiteX49" fmla="*/ 505920 w 1218339"/>
                    <a:gd name="connsiteY49" fmla="*/ 1600286 h 1600286"/>
                    <a:gd name="connsiteX50" fmla="*/ 443971 w 1218339"/>
                    <a:gd name="connsiteY50" fmla="*/ 1569312 h 1600286"/>
                    <a:gd name="connsiteX51" fmla="*/ 423321 w 1218339"/>
                    <a:gd name="connsiteY51" fmla="*/ 1538339 h 1600286"/>
                    <a:gd name="connsiteX52" fmla="*/ 382021 w 1218339"/>
                    <a:gd name="connsiteY52" fmla="*/ 1517690 h 1600286"/>
                    <a:gd name="connsiteX53" fmla="*/ 351047 w 1218339"/>
                    <a:gd name="connsiteY53" fmla="*/ 1497041 h 1600286"/>
                    <a:gd name="connsiteX54" fmla="*/ 330397 w 1218339"/>
                    <a:gd name="connsiteY54" fmla="*/ 1466068 h 1600286"/>
                    <a:gd name="connsiteX55" fmla="*/ 299422 w 1218339"/>
                    <a:gd name="connsiteY55" fmla="*/ 1455744 h 1600286"/>
                    <a:gd name="connsiteX56" fmla="*/ 268447 w 1218339"/>
                    <a:gd name="connsiteY56" fmla="*/ 1435095 h 1600286"/>
                    <a:gd name="connsiteX57" fmla="*/ 216823 w 1218339"/>
                    <a:gd name="connsiteY57" fmla="*/ 1373148 h 1600286"/>
                    <a:gd name="connsiteX58" fmla="*/ 196173 w 1218339"/>
                    <a:gd name="connsiteY58" fmla="*/ 1342175 h 1600286"/>
                    <a:gd name="connsiteX59" fmla="*/ 134223 w 1218339"/>
                    <a:gd name="connsiteY59" fmla="*/ 1311202 h 1600286"/>
                    <a:gd name="connsiteX60" fmla="*/ 0 w 1218339"/>
                    <a:gd name="connsiteY60" fmla="*/ 1300877 h 1600286"/>
                    <a:gd name="connsiteX61" fmla="*/ 175523 w 1218339"/>
                    <a:gd name="connsiteY61" fmla="*/ 1207957 h 1600286"/>
                    <a:gd name="connsiteX62" fmla="*/ 227148 w 1218339"/>
                    <a:gd name="connsiteY62" fmla="*/ 1135686 h 1600286"/>
                    <a:gd name="connsiteX63" fmla="*/ 263975 w 1218339"/>
                    <a:gd name="connsiteY63" fmla="*/ 978613 h 1600286"/>
                    <a:gd name="connsiteX64" fmla="*/ 237473 w 1218339"/>
                    <a:gd name="connsiteY64" fmla="*/ 774332 h 1600286"/>
                    <a:gd name="connsiteX65" fmla="*/ 258122 w 1218339"/>
                    <a:gd name="connsiteY65" fmla="*/ 702061 h 1600286"/>
                    <a:gd name="connsiteX66" fmla="*/ 289097 w 1218339"/>
                    <a:gd name="connsiteY66" fmla="*/ 681412 h 1600286"/>
                    <a:gd name="connsiteX67" fmla="*/ 289097 w 1218339"/>
                    <a:gd name="connsiteY67" fmla="*/ 681412 h 1600286"/>
                    <a:gd name="connsiteX68" fmla="*/ 258122 w 1218339"/>
                    <a:gd name="connsiteY68" fmla="*/ 702061 h 1600286"/>
                    <a:gd name="connsiteX0" fmla="*/ 258122 w 1218339"/>
                    <a:gd name="connsiteY0" fmla="*/ 702061 h 1600286"/>
                    <a:gd name="connsiteX1" fmla="*/ 268447 w 1218339"/>
                    <a:gd name="connsiteY1" fmla="*/ 671087 h 1600286"/>
                    <a:gd name="connsiteX2" fmla="*/ 351047 w 1218339"/>
                    <a:gd name="connsiteY2" fmla="*/ 660763 h 1600286"/>
                    <a:gd name="connsiteX3" fmla="*/ 340722 w 1218339"/>
                    <a:gd name="connsiteY3" fmla="*/ 609141 h 1600286"/>
                    <a:gd name="connsiteX4" fmla="*/ 361372 w 1218339"/>
                    <a:gd name="connsiteY4" fmla="*/ 557519 h 1600286"/>
                    <a:gd name="connsiteX5" fmla="*/ 382021 w 1218339"/>
                    <a:gd name="connsiteY5" fmla="*/ 526545 h 1600286"/>
                    <a:gd name="connsiteX6" fmla="*/ 402671 w 1218339"/>
                    <a:gd name="connsiteY6" fmla="*/ 464599 h 1600286"/>
                    <a:gd name="connsiteX7" fmla="*/ 392346 w 1218339"/>
                    <a:gd name="connsiteY7" fmla="*/ 433626 h 1600286"/>
                    <a:gd name="connsiteX8" fmla="*/ 371696 w 1218339"/>
                    <a:gd name="connsiteY8" fmla="*/ 402652 h 1600286"/>
                    <a:gd name="connsiteX9" fmla="*/ 402671 w 1218339"/>
                    <a:gd name="connsiteY9" fmla="*/ 382003 h 1600286"/>
                    <a:gd name="connsiteX10" fmla="*/ 474946 w 1218339"/>
                    <a:gd name="connsiteY10" fmla="*/ 330381 h 1600286"/>
                    <a:gd name="connsiteX11" fmla="*/ 526570 w 1218339"/>
                    <a:gd name="connsiteY11" fmla="*/ 289084 h 1600286"/>
                    <a:gd name="connsiteX12" fmla="*/ 578195 w 1218339"/>
                    <a:gd name="connsiteY12" fmla="*/ 227137 h 1600286"/>
                    <a:gd name="connsiteX13" fmla="*/ 588520 w 1218339"/>
                    <a:gd name="connsiteY13" fmla="*/ 185839 h 1600286"/>
                    <a:gd name="connsiteX14" fmla="*/ 681444 w 1218339"/>
                    <a:gd name="connsiteY14" fmla="*/ 103244 h 1600286"/>
                    <a:gd name="connsiteX15" fmla="*/ 712419 w 1218339"/>
                    <a:gd name="connsiteY15" fmla="*/ 92919 h 1600286"/>
                    <a:gd name="connsiteX16" fmla="*/ 733068 w 1218339"/>
                    <a:gd name="connsiteY16" fmla="*/ 61946 h 1600286"/>
                    <a:gd name="connsiteX17" fmla="*/ 774368 w 1218339"/>
                    <a:gd name="connsiteY17" fmla="*/ 30973 h 1600286"/>
                    <a:gd name="connsiteX18" fmla="*/ 805343 w 1218339"/>
                    <a:gd name="connsiteY18" fmla="*/ 0 h 1600286"/>
                    <a:gd name="connsiteX19" fmla="*/ 867292 w 1218339"/>
                    <a:gd name="connsiteY19" fmla="*/ 113568 h 1600286"/>
                    <a:gd name="connsiteX20" fmla="*/ 898267 w 1218339"/>
                    <a:gd name="connsiteY20" fmla="*/ 144542 h 1600286"/>
                    <a:gd name="connsiteX21" fmla="*/ 949892 w 1218339"/>
                    <a:gd name="connsiteY21" fmla="*/ 196164 h 1600286"/>
                    <a:gd name="connsiteX22" fmla="*/ 960216 w 1218339"/>
                    <a:gd name="connsiteY22" fmla="*/ 227137 h 1600286"/>
                    <a:gd name="connsiteX23" fmla="*/ 980866 w 1218339"/>
                    <a:gd name="connsiteY23" fmla="*/ 258110 h 1600286"/>
                    <a:gd name="connsiteX24" fmla="*/ 1022166 w 1218339"/>
                    <a:gd name="connsiteY24" fmla="*/ 351030 h 1600286"/>
                    <a:gd name="connsiteX25" fmla="*/ 1073790 w 1218339"/>
                    <a:gd name="connsiteY25" fmla="*/ 454274 h 1600286"/>
                    <a:gd name="connsiteX26" fmla="*/ 1094440 w 1218339"/>
                    <a:gd name="connsiteY26" fmla="*/ 547194 h 1600286"/>
                    <a:gd name="connsiteX27" fmla="*/ 1115090 w 1218339"/>
                    <a:gd name="connsiteY27" fmla="*/ 578167 h 1600286"/>
                    <a:gd name="connsiteX28" fmla="*/ 1135740 w 1218339"/>
                    <a:gd name="connsiteY28" fmla="*/ 671087 h 1600286"/>
                    <a:gd name="connsiteX29" fmla="*/ 1177040 w 1218339"/>
                    <a:gd name="connsiteY29" fmla="*/ 712385 h 1600286"/>
                    <a:gd name="connsiteX30" fmla="*/ 1218339 w 1218339"/>
                    <a:gd name="connsiteY30" fmla="*/ 794980 h 1600286"/>
                    <a:gd name="connsiteX31" fmla="*/ 1188964 w 1218339"/>
                    <a:gd name="connsiteY31" fmla="*/ 967321 h 1600286"/>
                    <a:gd name="connsiteX32" fmla="*/ 1187364 w 1218339"/>
                    <a:gd name="connsiteY32" fmla="*/ 1032442 h 1600286"/>
                    <a:gd name="connsiteX33" fmla="*/ 1156390 w 1218339"/>
                    <a:gd name="connsiteY33" fmla="*/ 1042767 h 1600286"/>
                    <a:gd name="connsiteX34" fmla="*/ 1104765 w 1218339"/>
                    <a:gd name="connsiteY34" fmla="*/ 1115038 h 1600286"/>
                    <a:gd name="connsiteX35" fmla="*/ 1073790 w 1218339"/>
                    <a:gd name="connsiteY35" fmla="*/ 1125362 h 1600286"/>
                    <a:gd name="connsiteX36" fmla="*/ 1042816 w 1218339"/>
                    <a:gd name="connsiteY36" fmla="*/ 1156335 h 1600286"/>
                    <a:gd name="connsiteX37" fmla="*/ 1032491 w 1218339"/>
                    <a:gd name="connsiteY37" fmla="*/ 1187309 h 1600286"/>
                    <a:gd name="connsiteX38" fmla="*/ 991191 w 1218339"/>
                    <a:gd name="connsiteY38" fmla="*/ 1259580 h 1600286"/>
                    <a:gd name="connsiteX39" fmla="*/ 960216 w 1218339"/>
                    <a:gd name="connsiteY39" fmla="*/ 1269904 h 1600286"/>
                    <a:gd name="connsiteX40" fmla="*/ 939567 w 1218339"/>
                    <a:gd name="connsiteY40" fmla="*/ 1342175 h 1600286"/>
                    <a:gd name="connsiteX41" fmla="*/ 918917 w 1218339"/>
                    <a:gd name="connsiteY41" fmla="*/ 1373148 h 1600286"/>
                    <a:gd name="connsiteX42" fmla="*/ 887942 w 1218339"/>
                    <a:gd name="connsiteY42" fmla="*/ 1445419 h 1600286"/>
                    <a:gd name="connsiteX43" fmla="*/ 846642 w 1218339"/>
                    <a:gd name="connsiteY43" fmla="*/ 1466068 h 1600286"/>
                    <a:gd name="connsiteX44" fmla="*/ 815668 w 1218339"/>
                    <a:gd name="connsiteY44" fmla="*/ 1486717 h 1600286"/>
                    <a:gd name="connsiteX45" fmla="*/ 774368 w 1218339"/>
                    <a:gd name="connsiteY45" fmla="*/ 1517690 h 1600286"/>
                    <a:gd name="connsiteX46" fmla="*/ 733868 w 1218339"/>
                    <a:gd name="connsiteY46" fmla="*/ 1512140 h 1600286"/>
                    <a:gd name="connsiteX47" fmla="*/ 679093 w 1218339"/>
                    <a:gd name="connsiteY47" fmla="*/ 1546288 h 1600286"/>
                    <a:gd name="connsiteX48" fmla="*/ 583019 w 1218339"/>
                    <a:gd name="connsiteY48" fmla="*/ 1569312 h 1600286"/>
                    <a:gd name="connsiteX49" fmla="*/ 505920 w 1218339"/>
                    <a:gd name="connsiteY49" fmla="*/ 1600286 h 1600286"/>
                    <a:gd name="connsiteX50" fmla="*/ 443971 w 1218339"/>
                    <a:gd name="connsiteY50" fmla="*/ 1569312 h 1600286"/>
                    <a:gd name="connsiteX51" fmla="*/ 423321 w 1218339"/>
                    <a:gd name="connsiteY51" fmla="*/ 1538339 h 1600286"/>
                    <a:gd name="connsiteX52" fmla="*/ 382021 w 1218339"/>
                    <a:gd name="connsiteY52" fmla="*/ 1517690 h 1600286"/>
                    <a:gd name="connsiteX53" fmla="*/ 351047 w 1218339"/>
                    <a:gd name="connsiteY53" fmla="*/ 1497041 h 1600286"/>
                    <a:gd name="connsiteX54" fmla="*/ 330397 w 1218339"/>
                    <a:gd name="connsiteY54" fmla="*/ 1466068 h 1600286"/>
                    <a:gd name="connsiteX55" fmla="*/ 299422 w 1218339"/>
                    <a:gd name="connsiteY55" fmla="*/ 1455744 h 1600286"/>
                    <a:gd name="connsiteX56" fmla="*/ 268447 w 1218339"/>
                    <a:gd name="connsiteY56" fmla="*/ 1435095 h 1600286"/>
                    <a:gd name="connsiteX57" fmla="*/ 216823 w 1218339"/>
                    <a:gd name="connsiteY57" fmla="*/ 1373148 h 1600286"/>
                    <a:gd name="connsiteX58" fmla="*/ 196173 w 1218339"/>
                    <a:gd name="connsiteY58" fmla="*/ 1342175 h 1600286"/>
                    <a:gd name="connsiteX59" fmla="*/ 134223 w 1218339"/>
                    <a:gd name="connsiteY59" fmla="*/ 1311202 h 1600286"/>
                    <a:gd name="connsiteX60" fmla="*/ 0 w 1218339"/>
                    <a:gd name="connsiteY60" fmla="*/ 1300877 h 1600286"/>
                    <a:gd name="connsiteX61" fmla="*/ 175523 w 1218339"/>
                    <a:gd name="connsiteY61" fmla="*/ 1207957 h 1600286"/>
                    <a:gd name="connsiteX62" fmla="*/ 227148 w 1218339"/>
                    <a:gd name="connsiteY62" fmla="*/ 1135686 h 1600286"/>
                    <a:gd name="connsiteX63" fmla="*/ 263975 w 1218339"/>
                    <a:gd name="connsiteY63" fmla="*/ 978613 h 1600286"/>
                    <a:gd name="connsiteX64" fmla="*/ 237473 w 1218339"/>
                    <a:gd name="connsiteY64" fmla="*/ 774332 h 1600286"/>
                    <a:gd name="connsiteX65" fmla="*/ 258122 w 1218339"/>
                    <a:gd name="connsiteY65" fmla="*/ 702061 h 1600286"/>
                    <a:gd name="connsiteX66" fmla="*/ 289097 w 1218339"/>
                    <a:gd name="connsiteY66" fmla="*/ 681412 h 1600286"/>
                    <a:gd name="connsiteX67" fmla="*/ 289097 w 1218339"/>
                    <a:gd name="connsiteY67" fmla="*/ 681412 h 1600286"/>
                    <a:gd name="connsiteX68" fmla="*/ 258122 w 1218339"/>
                    <a:gd name="connsiteY68" fmla="*/ 702061 h 1600286"/>
                    <a:gd name="connsiteX0" fmla="*/ 258122 w 1218339"/>
                    <a:gd name="connsiteY0" fmla="*/ 702061 h 1600286"/>
                    <a:gd name="connsiteX1" fmla="*/ 268447 w 1218339"/>
                    <a:gd name="connsiteY1" fmla="*/ 671087 h 1600286"/>
                    <a:gd name="connsiteX2" fmla="*/ 351047 w 1218339"/>
                    <a:gd name="connsiteY2" fmla="*/ 660763 h 1600286"/>
                    <a:gd name="connsiteX3" fmla="*/ 340722 w 1218339"/>
                    <a:gd name="connsiteY3" fmla="*/ 609141 h 1600286"/>
                    <a:gd name="connsiteX4" fmla="*/ 361372 w 1218339"/>
                    <a:gd name="connsiteY4" fmla="*/ 557519 h 1600286"/>
                    <a:gd name="connsiteX5" fmla="*/ 382021 w 1218339"/>
                    <a:gd name="connsiteY5" fmla="*/ 526545 h 1600286"/>
                    <a:gd name="connsiteX6" fmla="*/ 402671 w 1218339"/>
                    <a:gd name="connsiteY6" fmla="*/ 464599 h 1600286"/>
                    <a:gd name="connsiteX7" fmla="*/ 392346 w 1218339"/>
                    <a:gd name="connsiteY7" fmla="*/ 433626 h 1600286"/>
                    <a:gd name="connsiteX8" fmla="*/ 371696 w 1218339"/>
                    <a:gd name="connsiteY8" fmla="*/ 402652 h 1600286"/>
                    <a:gd name="connsiteX9" fmla="*/ 402671 w 1218339"/>
                    <a:gd name="connsiteY9" fmla="*/ 382003 h 1600286"/>
                    <a:gd name="connsiteX10" fmla="*/ 474946 w 1218339"/>
                    <a:gd name="connsiteY10" fmla="*/ 330381 h 1600286"/>
                    <a:gd name="connsiteX11" fmla="*/ 526570 w 1218339"/>
                    <a:gd name="connsiteY11" fmla="*/ 289084 h 1600286"/>
                    <a:gd name="connsiteX12" fmla="*/ 578195 w 1218339"/>
                    <a:gd name="connsiteY12" fmla="*/ 227137 h 1600286"/>
                    <a:gd name="connsiteX13" fmla="*/ 588520 w 1218339"/>
                    <a:gd name="connsiteY13" fmla="*/ 185839 h 1600286"/>
                    <a:gd name="connsiteX14" fmla="*/ 681444 w 1218339"/>
                    <a:gd name="connsiteY14" fmla="*/ 103244 h 1600286"/>
                    <a:gd name="connsiteX15" fmla="*/ 712419 w 1218339"/>
                    <a:gd name="connsiteY15" fmla="*/ 92919 h 1600286"/>
                    <a:gd name="connsiteX16" fmla="*/ 733068 w 1218339"/>
                    <a:gd name="connsiteY16" fmla="*/ 61946 h 1600286"/>
                    <a:gd name="connsiteX17" fmla="*/ 774368 w 1218339"/>
                    <a:gd name="connsiteY17" fmla="*/ 30973 h 1600286"/>
                    <a:gd name="connsiteX18" fmla="*/ 805343 w 1218339"/>
                    <a:gd name="connsiteY18" fmla="*/ 0 h 1600286"/>
                    <a:gd name="connsiteX19" fmla="*/ 867292 w 1218339"/>
                    <a:gd name="connsiteY19" fmla="*/ 113568 h 1600286"/>
                    <a:gd name="connsiteX20" fmla="*/ 898267 w 1218339"/>
                    <a:gd name="connsiteY20" fmla="*/ 144542 h 1600286"/>
                    <a:gd name="connsiteX21" fmla="*/ 949892 w 1218339"/>
                    <a:gd name="connsiteY21" fmla="*/ 196164 h 1600286"/>
                    <a:gd name="connsiteX22" fmla="*/ 960216 w 1218339"/>
                    <a:gd name="connsiteY22" fmla="*/ 227137 h 1600286"/>
                    <a:gd name="connsiteX23" fmla="*/ 980866 w 1218339"/>
                    <a:gd name="connsiteY23" fmla="*/ 258110 h 1600286"/>
                    <a:gd name="connsiteX24" fmla="*/ 1022166 w 1218339"/>
                    <a:gd name="connsiteY24" fmla="*/ 351030 h 1600286"/>
                    <a:gd name="connsiteX25" fmla="*/ 1073790 w 1218339"/>
                    <a:gd name="connsiteY25" fmla="*/ 454274 h 1600286"/>
                    <a:gd name="connsiteX26" fmla="*/ 1094440 w 1218339"/>
                    <a:gd name="connsiteY26" fmla="*/ 547194 h 1600286"/>
                    <a:gd name="connsiteX27" fmla="*/ 1115090 w 1218339"/>
                    <a:gd name="connsiteY27" fmla="*/ 578167 h 1600286"/>
                    <a:gd name="connsiteX28" fmla="*/ 1135740 w 1218339"/>
                    <a:gd name="connsiteY28" fmla="*/ 671087 h 1600286"/>
                    <a:gd name="connsiteX29" fmla="*/ 1177040 w 1218339"/>
                    <a:gd name="connsiteY29" fmla="*/ 712385 h 1600286"/>
                    <a:gd name="connsiteX30" fmla="*/ 1218339 w 1218339"/>
                    <a:gd name="connsiteY30" fmla="*/ 794980 h 1600286"/>
                    <a:gd name="connsiteX31" fmla="*/ 1188964 w 1218339"/>
                    <a:gd name="connsiteY31" fmla="*/ 967321 h 1600286"/>
                    <a:gd name="connsiteX32" fmla="*/ 1155614 w 1218339"/>
                    <a:gd name="connsiteY32" fmla="*/ 1003867 h 1600286"/>
                    <a:gd name="connsiteX33" fmla="*/ 1156390 w 1218339"/>
                    <a:gd name="connsiteY33" fmla="*/ 1042767 h 1600286"/>
                    <a:gd name="connsiteX34" fmla="*/ 1104765 w 1218339"/>
                    <a:gd name="connsiteY34" fmla="*/ 1115038 h 1600286"/>
                    <a:gd name="connsiteX35" fmla="*/ 1073790 w 1218339"/>
                    <a:gd name="connsiteY35" fmla="*/ 1125362 h 1600286"/>
                    <a:gd name="connsiteX36" fmla="*/ 1042816 w 1218339"/>
                    <a:gd name="connsiteY36" fmla="*/ 1156335 h 1600286"/>
                    <a:gd name="connsiteX37" fmla="*/ 1032491 w 1218339"/>
                    <a:gd name="connsiteY37" fmla="*/ 1187309 h 1600286"/>
                    <a:gd name="connsiteX38" fmla="*/ 991191 w 1218339"/>
                    <a:gd name="connsiteY38" fmla="*/ 1259580 h 1600286"/>
                    <a:gd name="connsiteX39" fmla="*/ 960216 w 1218339"/>
                    <a:gd name="connsiteY39" fmla="*/ 1269904 h 1600286"/>
                    <a:gd name="connsiteX40" fmla="*/ 939567 w 1218339"/>
                    <a:gd name="connsiteY40" fmla="*/ 1342175 h 1600286"/>
                    <a:gd name="connsiteX41" fmla="*/ 918917 w 1218339"/>
                    <a:gd name="connsiteY41" fmla="*/ 1373148 h 1600286"/>
                    <a:gd name="connsiteX42" fmla="*/ 887942 w 1218339"/>
                    <a:gd name="connsiteY42" fmla="*/ 1445419 h 1600286"/>
                    <a:gd name="connsiteX43" fmla="*/ 846642 w 1218339"/>
                    <a:gd name="connsiteY43" fmla="*/ 1466068 h 1600286"/>
                    <a:gd name="connsiteX44" fmla="*/ 815668 w 1218339"/>
                    <a:gd name="connsiteY44" fmla="*/ 1486717 h 1600286"/>
                    <a:gd name="connsiteX45" fmla="*/ 774368 w 1218339"/>
                    <a:gd name="connsiteY45" fmla="*/ 1517690 h 1600286"/>
                    <a:gd name="connsiteX46" fmla="*/ 733868 w 1218339"/>
                    <a:gd name="connsiteY46" fmla="*/ 1512140 h 1600286"/>
                    <a:gd name="connsiteX47" fmla="*/ 679093 w 1218339"/>
                    <a:gd name="connsiteY47" fmla="*/ 1546288 h 1600286"/>
                    <a:gd name="connsiteX48" fmla="*/ 583019 w 1218339"/>
                    <a:gd name="connsiteY48" fmla="*/ 1569312 h 1600286"/>
                    <a:gd name="connsiteX49" fmla="*/ 505920 w 1218339"/>
                    <a:gd name="connsiteY49" fmla="*/ 1600286 h 1600286"/>
                    <a:gd name="connsiteX50" fmla="*/ 443971 w 1218339"/>
                    <a:gd name="connsiteY50" fmla="*/ 1569312 h 1600286"/>
                    <a:gd name="connsiteX51" fmla="*/ 423321 w 1218339"/>
                    <a:gd name="connsiteY51" fmla="*/ 1538339 h 1600286"/>
                    <a:gd name="connsiteX52" fmla="*/ 382021 w 1218339"/>
                    <a:gd name="connsiteY52" fmla="*/ 1517690 h 1600286"/>
                    <a:gd name="connsiteX53" fmla="*/ 351047 w 1218339"/>
                    <a:gd name="connsiteY53" fmla="*/ 1497041 h 1600286"/>
                    <a:gd name="connsiteX54" fmla="*/ 330397 w 1218339"/>
                    <a:gd name="connsiteY54" fmla="*/ 1466068 h 1600286"/>
                    <a:gd name="connsiteX55" fmla="*/ 299422 w 1218339"/>
                    <a:gd name="connsiteY55" fmla="*/ 1455744 h 1600286"/>
                    <a:gd name="connsiteX56" fmla="*/ 268447 w 1218339"/>
                    <a:gd name="connsiteY56" fmla="*/ 1435095 h 1600286"/>
                    <a:gd name="connsiteX57" fmla="*/ 216823 w 1218339"/>
                    <a:gd name="connsiteY57" fmla="*/ 1373148 h 1600286"/>
                    <a:gd name="connsiteX58" fmla="*/ 196173 w 1218339"/>
                    <a:gd name="connsiteY58" fmla="*/ 1342175 h 1600286"/>
                    <a:gd name="connsiteX59" fmla="*/ 134223 w 1218339"/>
                    <a:gd name="connsiteY59" fmla="*/ 1311202 h 1600286"/>
                    <a:gd name="connsiteX60" fmla="*/ 0 w 1218339"/>
                    <a:gd name="connsiteY60" fmla="*/ 1300877 h 1600286"/>
                    <a:gd name="connsiteX61" fmla="*/ 175523 w 1218339"/>
                    <a:gd name="connsiteY61" fmla="*/ 1207957 h 1600286"/>
                    <a:gd name="connsiteX62" fmla="*/ 227148 w 1218339"/>
                    <a:gd name="connsiteY62" fmla="*/ 1135686 h 1600286"/>
                    <a:gd name="connsiteX63" fmla="*/ 263975 w 1218339"/>
                    <a:gd name="connsiteY63" fmla="*/ 978613 h 1600286"/>
                    <a:gd name="connsiteX64" fmla="*/ 237473 w 1218339"/>
                    <a:gd name="connsiteY64" fmla="*/ 774332 h 1600286"/>
                    <a:gd name="connsiteX65" fmla="*/ 258122 w 1218339"/>
                    <a:gd name="connsiteY65" fmla="*/ 702061 h 1600286"/>
                    <a:gd name="connsiteX66" fmla="*/ 289097 w 1218339"/>
                    <a:gd name="connsiteY66" fmla="*/ 681412 h 1600286"/>
                    <a:gd name="connsiteX67" fmla="*/ 289097 w 1218339"/>
                    <a:gd name="connsiteY67" fmla="*/ 681412 h 1600286"/>
                    <a:gd name="connsiteX68" fmla="*/ 258122 w 1218339"/>
                    <a:gd name="connsiteY68" fmla="*/ 702061 h 1600286"/>
                    <a:gd name="connsiteX0" fmla="*/ 239925 w 1200142"/>
                    <a:gd name="connsiteY0" fmla="*/ 702061 h 1600286"/>
                    <a:gd name="connsiteX1" fmla="*/ 250250 w 1200142"/>
                    <a:gd name="connsiteY1" fmla="*/ 671087 h 1600286"/>
                    <a:gd name="connsiteX2" fmla="*/ 332850 w 1200142"/>
                    <a:gd name="connsiteY2" fmla="*/ 660763 h 1600286"/>
                    <a:gd name="connsiteX3" fmla="*/ 322525 w 1200142"/>
                    <a:gd name="connsiteY3" fmla="*/ 609141 h 1600286"/>
                    <a:gd name="connsiteX4" fmla="*/ 343175 w 1200142"/>
                    <a:gd name="connsiteY4" fmla="*/ 557519 h 1600286"/>
                    <a:gd name="connsiteX5" fmla="*/ 363824 w 1200142"/>
                    <a:gd name="connsiteY5" fmla="*/ 526545 h 1600286"/>
                    <a:gd name="connsiteX6" fmla="*/ 384474 w 1200142"/>
                    <a:gd name="connsiteY6" fmla="*/ 464599 h 1600286"/>
                    <a:gd name="connsiteX7" fmla="*/ 374149 w 1200142"/>
                    <a:gd name="connsiteY7" fmla="*/ 433626 h 1600286"/>
                    <a:gd name="connsiteX8" fmla="*/ 353499 w 1200142"/>
                    <a:gd name="connsiteY8" fmla="*/ 402652 h 1600286"/>
                    <a:gd name="connsiteX9" fmla="*/ 384474 w 1200142"/>
                    <a:gd name="connsiteY9" fmla="*/ 382003 h 1600286"/>
                    <a:gd name="connsiteX10" fmla="*/ 456749 w 1200142"/>
                    <a:gd name="connsiteY10" fmla="*/ 330381 h 1600286"/>
                    <a:gd name="connsiteX11" fmla="*/ 508373 w 1200142"/>
                    <a:gd name="connsiteY11" fmla="*/ 289084 h 1600286"/>
                    <a:gd name="connsiteX12" fmla="*/ 559998 w 1200142"/>
                    <a:gd name="connsiteY12" fmla="*/ 227137 h 1600286"/>
                    <a:gd name="connsiteX13" fmla="*/ 570323 w 1200142"/>
                    <a:gd name="connsiteY13" fmla="*/ 185839 h 1600286"/>
                    <a:gd name="connsiteX14" fmla="*/ 663247 w 1200142"/>
                    <a:gd name="connsiteY14" fmla="*/ 103244 h 1600286"/>
                    <a:gd name="connsiteX15" fmla="*/ 694222 w 1200142"/>
                    <a:gd name="connsiteY15" fmla="*/ 92919 h 1600286"/>
                    <a:gd name="connsiteX16" fmla="*/ 714871 w 1200142"/>
                    <a:gd name="connsiteY16" fmla="*/ 61946 h 1600286"/>
                    <a:gd name="connsiteX17" fmla="*/ 756171 w 1200142"/>
                    <a:gd name="connsiteY17" fmla="*/ 30973 h 1600286"/>
                    <a:gd name="connsiteX18" fmla="*/ 787146 w 1200142"/>
                    <a:gd name="connsiteY18" fmla="*/ 0 h 1600286"/>
                    <a:gd name="connsiteX19" fmla="*/ 849095 w 1200142"/>
                    <a:gd name="connsiteY19" fmla="*/ 113568 h 1600286"/>
                    <a:gd name="connsiteX20" fmla="*/ 880070 w 1200142"/>
                    <a:gd name="connsiteY20" fmla="*/ 144542 h 1600286"/>
                    <a:gd name="connsiteX21" fmla="*/ 931695 w 1200142"/>
                    <a:gd name="connsiteY21" fmla="*/ 196164 h 1600286"/>
                    <a:gd name="connsiteX22" fmla="*/ 942019 w 1200142"/>
                    <a:gd name="connsiteY22" fmla="*/ 227137 h 1600286"/>
                    <a:gd name="connsiteX23" fmla="*/ 962669 w 1200142"/>
                    <a:gd name="connsiteY23" fmla="*/ 258110 h 1600286"/>
                    <a:gd name="connsiteX24" fmla="*/ 1003969 w 1200142"/>
                    <a:gd name="connsiteY24" fmla="*/ 351030 h 1600286"/>
                    <a:gd name="connsiteX25" fmla="*/ 1055593 w 1200142"/>
                    <a:gd name="connsiteY25" fmla="*/ 454274 h 1600286"/>
                    <a:gd name="connsiteX26" fmla="*/ 1076243 w 1200142"/>
                    <a:gd name="connsiteY26" fmla="*/ 547194 h 1600286"/>
                    <a:gd name="connsiteX27" fmla="*/ 1096893 w 1200142"/>
                    <a:gd name="connsiteY27" fmla="*/ 578167 h 1600286"/>
                    <a:gd name="connsiteX28" fmla="*/ 1117543 w 1200142"/>
                    <a:gd name="connsiteY28" fmla="*/ 671087 h 1600286"/>
                    <a:gd name="connsiteX29" fmla="*/ 1158843 w 1200142"/>
                    <a:gd name="connsiteY29" fmla="*/ 712385 h 1600286"/>
                    <a:gd name="connsiteX30" fmla="*/ 1200142 w 1200142"/>
                    <a:gd name="connsiteY30" fmla="*/ 794980 h 1600286"/>
                    <a:gd name="connsiteX31" fmla="*/ 1170767 w 1200142"/>
                    <a:gd name="connsiteY31" fmla="*/ 967321 h 1600286"/>
                    <a:gd name="connsiteX32" fmla="*/ 1137417 w 1200142"/>
                    <a:gd name="connsiteY32" fmla="*/ 1003867 h 1600286"/>
                    <a:gd name="connsiteX33" fmla="*/ 1138193 w 1200142"/>
                    <a:gd name="connsiteY33" fmla="*/ 1042767 h 1600286"/>
                    <a:gd name="connsiteX34" fmla="*/ 1086568 w 1200142"/>
                    <a:gd name="connsiteY34" fmla="*/ 1115038 h 1600286"/>
                    <a:gd name="connsiteX35" fmla="*/ 1055593 w 1200142"/>
                    <a:gd name="connsiteY35" fmla="*/ 1125362 h 1600286"/>
                    <a:gd name="connsiteX36" fmla="*/ 1024619 w 1200142"/>
                    <a:gd name="connsiteY36" fmla="*/ 1156335 h 1600286"/>
                    <a:gd name="connsiteX37" fmla="*/ 1014294 w 1200142"/>
                    <a:gd name="connsiteY37" fmla="*/ 1187309 h 1600286"/>
                    <a:gd name="connsiteX38" fmla="*/ 972994 w 1200142"/>
                    <a:gd name="connsiteY38" fmla="*/ 1259580 h 1600286"/>
                    <a:gd name="connsiteX39" fmla="*/ 942019 w 1200142"/>
                    <a:gd name="connsiteY39" fmla="*/ 1269904 h 1600286"/>
                    <a:gd name="connsiteX40" fmla="*/ 921370 w 1200142"/>
                    <a:gd name="connsiteY40" fmla="*/ 1342175 h 1600286"/>
                    <a:gd name="connsiteX41" fmla="*/ 900720 w 1200142"/>
                    <a:gd name="connsiteY41" fmla="*/ 1373148 h 1600286"/>
                    <a:gd name="connsiteX42" fmla="*/ 869745 w 1200142"/>
                    <a:gd name="connsiteY42" fmla="*/ 1445419 h 1600286"/>
                    <a:gd name="connsiteX43" fmla="*/ 828445 w 1200142"/>
                    <a:gd name="connsiteY43" fmla="*/ 1466068 h 1600286"/>
                    <a:gd name="connsiteX44" fmla="*/ 797471 w 1200142"/>
                    <a:gd name="connsiteY44" fmla="*/ 1486717 h 1600286"/>
                    <a:gd name="connsiteX45" fmla="*/ 756171 w 1200142"/>
                    <a:gd name="connsiteY45" fmla="*/ 1517690 h 1600286"/>
                    <a:gd name="connsiteX46" fmla="*/ 715671 w 1200142"/>
                    <a:gd name="connsiteY46" fmla="*/ 1512140 h 1600286"/>
                    <a:gd name="connsiteX47" fmla="*/ 660896 w 1200142"/>
                    <a:gd name="connsiteY47" fmla="*/ 1546288 h 1600286"/>
                    <a:gd name="connsiteX48" fmla="*/ 564822 w 1200142"/>
                    <a:gd name="connsiteY48" fmla="*/ 1569312 h 1600286"/>
                    <a:gd name="connsiteX49" fmla="*/ 487723 w 1200142"/>
                    <a:gd name="connsiteY49" fmla="*/ 1600286 h 1600286"/>
                    <a:gd name="connsiteX50" fmla="*/ 425774 w 1200142"/>
                    <a:gd name="connsiteY50" fmla="*/ 1569312 h 1600286"/>
                    <a:gd name="connsiteX51" fmla="*/ 405124 w 1200142"/>
                    <a:gd name="connsiteY51" fmla="*/ 1538339 h 1600286"/>
                    <a:gd name="connsiteX52" fmla="*/ 363824 w 1200142"/>
                    <a:gd name="connsiteY52" fmla="*/ 1517690 h 1600286"/>
                    <a:gd name="connsiteX53" fmla="*/ 332850 w 1200142"/>
                    <a:gd name="connsiteY53" fmla="*/ 1497041 h 1600286"/>
                    <a:gd name="connsiteX54" fmla="*/ 312200 w 1200142"/>
                    <a:gd name="connsiteY54" fmla="*/ 1466068 h 1600286"/>
                    <a:gd name="connsiteX55" fmla="*/ 281225 w 1200142"/>
                    <a:gd name="connsiteY55" fmla="*/ 1455744 h 1600286"/>
                    <a:gd name="connsiteX56" fmla="*/ 250250 w 1200142"/>
                    <a:gd name="connsiteY56" fmla="*/ 1435095 h 1600286"/>
                    <a:gd name="connsiteX57" fmla="*/ 198626 w 1200142"/>
                    <a:gd name="connsiteY57" fmla="*/ 1373148 h 1600286"/>
                    <a:gd name="connsiteX58" fmla="*/ 177976 w 1200142"/>
                    <a:gd name="connsiteY58" fmla="*/ 1342175 h 1600286"/>
                    <a:gd name="connsiteX59" fmla="*/ 116026 w 1200142"/>
                    <a:gd name="connsiteY59" fmla="*/ 1311202 h 1600286"/>
                    <a:gd name="connsiteX60" fmla="*/ 0 w 1200142"/>
                    <a:gd name="connsiteY60" fmla="*/ 1269033 h 1600286"/>
                    <a:gd name="connsiteX61" fmla="*/ 157326 w 1200142"/>
                    <a:gd name="connsiteY61" fmla="*/ 1207957 h 1600286"/>
                    <a:gd name="connsiteX62" fmla="*/ 208951 w 1200142"/>
                    <a:gd name="connsiteY62" fmla="*/ 1135686 h 1600286"/>
                    <a:gd name="connsiteX63" fmla="*/ 245778 w 1200142"/>
                    <a:gd name="connsiteY63" fmla="*/ 978613 h 1600286"/>
                    <a:gd name="connsiteX64" fmla="*/ 219276 w 1200142"/>
                    <a:gd name="connsiteY64" fmla="*/ 774332 h 1600286"/>
                    <a:gd name="connsiteX65" fmla="*/ 239925 w 1200142"/>
                    <a:gd name="connsiteY65" fmla="*/ 702061 h 1600286"/>
                    <a:gd name="connsiteX66" fmla="*/ 270900 w 1200142"/>
                    <a:gd name="connsiteY66" fmla="*/ 681412 h 1600286"/>
                    <a:gd name="connsiteX67" fmla="*/ 270900 w 1200142"/>
                    <a:gd name="connsiteY67" fmla="*/ 681412 h 1600286"/>
                    <a:gd name="connsiteX68" fmla="*/ 239925 w 1200142"/>
                    <a:gd name="connsiteY68" fmla="*/ 702061 h 160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1200142" h="1600286">
                      <a:moveTo>
                        <a:pt x="239925" y="702061"/>
                      </a:moveTo>
                      <a:cubicBezTo>
                        <a:pt x="243366" y="643556"/>
                        <a:pt x="246808" y="681412"/>
                        <a:pt x="250250" y="671087"/>
                      </a:cubicBezTo>
                      <a:cubicBezTo>
                        <a:pt x="264685" y="673974"/>
                        <a:pt x="322174" y="698126"/>
                        <a:pt x="332850" y="660763"/>
                      </a:cubicBezTo>
                      <a:cubicBezTo>
                        <a:pt x="337671" y="643890"/>
                        <a:pt x="325967" y="626348"/>
                        <a:pt x="322525" y="609141"/>
                      </a:cubicBezTo>
                      <a:cubicBezTo>
                        <a:pt x="329408" y="591934"/>
                        <a:pt x="334887" y="574095"/>
                        <a:pt x="343175" y="557519"/>
                      </a:cubicBezTo>
                      <a:cubicBezTo>
                        <a:pt x="348724" y="546420"/>
                        <a:pt x="358784" y="537884"/>
                        <a:pt x="363824" y="526545"/>
                      </a:cubicBezTo>
                      <a:cubicBezTo>
                        <a:pt x="372664" y="506655"/>
                        <a:pt x="384474" y="464599"/>
                        <a:pt x="384474" y="464599"/>
                      </a:cubicBezTo>
                      <a:cubicBezTo>
                        <a:pt x="381032" y="454275"/>
                        <a:pt x="379016" y="443360"/>
                        <a:pt x="374149" y="433626"/>
                      </a:cubicBezTo>
                      <a:cubicBezTo>
                        <a:pt x="368599" y="422527"/>
                        <a:pt x="351065" y="414820"/>
                        <a:pt x="353499" y="402652"/>
                      </a:cubicBezTo>
                      <a:cubicBezTo>
                        <a:pt x="355933" y="390484"/>
                        <a:pt x="375052" y="390078"/>
                        <a:pt x="384474" y="382003"/>
                      </a:cubicBezTo>
                      <a:cubicBezTo>
                        <a:pt x="446832" y="328556"/>
                        <a:pt x="399835" y="349352"/>
                        <a:pt x="456749" y="330381"/>
                      </a:cubicBezTo>
                      <a:cubicBezTo>
                        <a:pt x="502929" y="261111"/>
                        <a:pt x="448528" y="328979"/>
                        <a:pt x="508373" y="289084"/>
                      </a:cubicBezTo>
                      <a:cubicBezTo>
                        <a:pt x="532221" y="273186"/>
                        <a:pt x="544761" y="249991"/>
                        <a:pt x="559998" y="227137"/>
                      </a:cubicBezTo>
                      <a:cubicBezTo>
                        <a:pt x="563440" y="213371"/>
                        <a:pt x="563977" y="198531"/>
                        <a:pt x="570323" y="185839"/>
                      </a:cubicBezTo>
                      <a:cubicBezTo>
                        <a:pt x="604494" y="117499"/>
                        <a:pt x="601581" y="126368"/>
                        <a:pt x="663247" y="103244"/>
                      </a:cubicBezTo>
                      <a:cubicBezTo>
                        <a:pt x="673438" y="99423"/>
                        <a:pt x="683897" y="96361"/>
                        <a:pt x="694222" y="92919"/>
                      </a:cubicBezTo>
                      <a:cubicBezTo>
                        <a:pt x="701105" y="82595"/>
                        <a:pt x="706097" y="70720"/>
                        <a:pt x="714871" y="61946"/>
                      </a:cubicBezTo>
                      <a:cubicBezTo>
                        <a:pt x="727039" y="49778"/>
                        <a:pt x="743105" y="42171"/>
                        <a:pt x="756171" y="30973"/>
                      </a:cubicBezTo>
                      <a:cubicBezTo>
                        <a:pt x="767257" y="21471"/>
                        <a:pt x="776821" y="10324"/>
                        <a:pt x="787146" y="0"/>
                      </a:cubicBezTo>
                      <a:cubicBezTo>
                        <a:pt x="804173" y="42566"/>
                        <a:pt x="814709" y="79183"/>
                        <a:pt x="849095" y="113568"/>
                      </a:cubicBezTo>
                      <a:cubicBezTo>
                        <a:pt x="859420" y="123893"/>
                        <a:pt x="870722" y="133325"/>
                        <a:pt x="880070" y="144542"/>
                      </a:cubicBezTo>
                      <a:cubicBezTo>
                        <a:pt x="923090" y="196163"/>
                        <a:pt x="874908" y="158308"/>
                        <a:pt x="931695" y="196164"/>
                      </a:cubicBezTo>
                      <a:cubicBezTo>
                        <a:pt x="935136" y="206488"/>
                        <a:pt x="937152" y="217403"/>
                        <a:pt x="942019" y="227137"/>
                      </a:cubicBezTo>
                      <a:cubicBezTo>
                        <a:pt x="947568" y="238235"/>
                        <a:pt x="957629" y="246771"/>
                        <a:pt x="962669" y="258110"/>
                      </a:cubicBezTo>
                      <a:cubicBezTo>
                        <a:pt x="1011817" y="368687"/>
                        <a:pt x="957235" y="280934"/>
                        <a:pt x="1003969" y="351030"/>
                      </a:cubicBezTo>
                      <a:cubicBezTo>
                        <a:pt x="1022741" y="463654"/>
                        <a:pt x="994613" y="368904"/>
                        <a:pt x="1055593" y="454274"/>
                      </a:cubicBezTo>
                      <a:cubicBezTo>
                        <a:pt x="1067401" y="470805"/>
                        <a:pt x="1074009" y="540492"/>
                        <a:pt x="1076243" y="547194"/>
                      </a:cubicBezTo>
                      <a:cubicBezTo>
                        <a:pt x="1080167" y="558966"/>
                        <a:pt x="1090010" y="567843"/>
                        <a:pt x="1096893" y="578167"/>
                      </a:cubicBezTo>
                      <a:cubicBezTo>
                        <a:pt x="1097670" y="582829"/>
                        <a:pt x="1106492" y="655616"/>
                        <a:pt x="1117543" y="671087"/>
                      </a:cubicBezTo>
                      <a:cubicBezTo>
                        <a:pt x="1128859" y="686929"/>
                        <a:pt x="1146173" y="697604"/>
                        <a:pt x="1158843" y="712385"/>
                      </a:cubicBezTo>
                      <a:cubicBezTo>
                        <a:pt x="1182039" y="739446"/>
                        <a:pt x="1186434" y="760712"/>
                        <a:pt x="1200142" y="794980"/>
                      </a:cubicBezTo>
                      <a:cubicBezTo>
                        <a:pt x="1196700" y="853485"/>
                        <a:pt x="1181221" y="932507"/>
                        <a:pt x="1170767" y="967321"/>
                      </a:cubicBezTo>
                      <a:cubicBezTo>
                        <a:pt x="1160313" y="1002135"/>
                        <a:pt x="1142846" y="991293"/>
                        <a:pt x="1137417" y="1003867"/>
                      </a:cubicBezTo>
                      <a:cubicBezTo>
                        <a:pt x="1131988" y="1016441"/>
                        <a:pt x="1148518" y="1039325"/>
                        <a:pt x="1138193" y="1042767"/>
                      </a:cubicBezTo>
                      <a:cubicBezTo>
                        <a:pt x="1125135" y="1081939"/>
                        <a:pt x="1129439" y="1084418"/>
                        <a:pt x="1086568" y="1115038"/>
                      </a:cubicBezTo>
                      <a:cubicBezTo>
                        <a:pt x="1077712" y="1121364"/>
                        <a:pt x="1065918" y="1121921"/>
                        <a:pt x="1055593" y="1125362"/>
                      </a:cubicBezTo>
                      <a:cubicBezTo>
                        <a:pt x="1045268" y="1135686"/>
                        <a:pt x="1032718" y="1144186"/>
                        <a:pt x="1024619" y="1156335"/>
                      </a:cubicBezTo>
                      <a:cubicBezTo>
                        <a:pt x="1018582" y="1165390"/>
                        <a:pt x="1018581" y="1177306"/>
                        <a:pt x="1014294" y="1187309"/>
                      </a:cubicBezTo>
                      <a:cubicBezTo>
                        <a:pt x="1010318" y="1196586"/>
                        <a:pt x="984264" y="1250565"/>
                        <a:pt x="972994" y="1259580"/>
                      </a:cubicBezTo>
                      <a:cubicBezTo>
                        <a:pt x="964495" y="1266379"/>
                        <a:pt x="952344" y="1266463"/>
                        <a:pt x="942019" y="1269904"/>
                      </a:cubicBezTo>
                      <a:cubicBezTo>
                        <a:pt x="938710" y="1283141"/>
                        <a:pt x="928778" y="1327360"/>
                        <a:pt x="921370" y="1342175"/>
                      </a:cubicBezTo>
                      <a:cubicBezTo>
                        <a:pt x="915820" y="1353273"/>
                        <a:pt x="907603" y="1362824"/>
                        <a:pt x="900720" y="1373148"/>
                      </a:cubicBezTo>
                      <a:cubicBezTo>
                        <a:pt x="894252" y="1399020"/>
                        <a:pt x="892262" y="1426656"/>
                        <a:pt x="869745" y="1445419"/>
                      </a:cubicBezTo>
                      <a:cubicBezTo>
                        <a:pt x="857921" y="1455272"/>
                        <a:pt x="841809" y="1458432"/>
                        <a:pt x="828445" y="1466068"/>
                      </a:cubicBezTo>
                      <a:cubicBezTo>
                        <a:pt x="817671" y="1472224"/>
                        <a:pt x="807568" y="1479505"/>
                        <a:pt x="797471" y="1486717"/>
                      </a:cubicBezTo>
                      <a:cubicBezTo>
                        <a:pt x="783468" y="1496719"/>
                        <a:pt x="769804" y="1513453"/>
                        <a:pt x="756171" y="1517690"/>
                      </a:cubicBezTo>
                      <a:cubicBezTo>
                        <a:pt x="742538" y="1521927"/>
                        <a:pt x="725996" y="1508698"/>
                        <a:pt x="715671" y="1512140"/>
                      </a:cubicBezTo>
                      <a:cubicBezTo>
                        <a:pt x="712229" y="1522464"/>
                        <a:pt x="686038" y="1536759"/>
                        <a:pt x="660896" y="1546288"/>
                      </a:cubicBezTo>
                      <a:cubicBezTo>
                        <a:pt x="635755" y="1555817"/>
                        <a:pt x="593684" y="1560312"/>
                        <a:pt x="564822" y="1569312"/>
                      </a:cubicBezTo>
                      <a:cubicBezTo>
                        <a:pt x="535960" y="1578312"/>
                        <a:pt x="723086" y="1580672"/>
                        <a:pt x="487723" y="1600286"/>
                      </a:cubicBezTo>
                      <a:cubicBezTo>
                        <a:pt x="467073" y="1589961"/>
                        <a:pt x="444244" y="1583164"/>
                        <a:pt x="425774" y="1569312"/>
                      </a:cubicBezTo>
                      <a:cubicBezTo>
                        <a:pt x="415847" y="1561867"/>
                        <a:pt x="414657" y="1546282"/>
                        <a:pt x="405124" y="1538339"/>
                      </a:cubicBezTo>
                      <a:cubicBezTo>
                        <a:pt x="393300" y="1528486"/>
                        <a:pt x="377188" y="1525326"/>
                        <a:pt x="363824" y="1517690"/>
                      </a:cubicBezTo>
                      <a:cubicBezTo>
                        <a:pt x="353050" y="1511534"/>
                        <a:pt x="343175" y="1503924"/>
                        <a:pt x="332850" y="1497041"/>
                      </a:cubicBezTo>
                      <a:cubicBezTo>
                        <a:pt x="325967" y="1486717"/>
                        <a:pt x="321890" y="1473819"/>
                        <a:pt x="312200" y="1466068"/>
                      </a:cubicBezTo>
                      <a:cubicBezTo>
                        <a:pt x="303701" y="1459269"/>
                        <a:pt x="290960" y="1460611"/>
                        <a:pt x="281225" y="1455744"/>
                      </a:cubicBezTo>
                      <a:cubicBezTo>
                        <a:pt x="270126" y="1450195"/>
                        <a:pt x="260575" y="1441978"/>
                        <a:pt x="250250" y="1435095"/>
                      </a:cubicBezTo>
                      <a:cubicBezTo>
                        <a:pt x="198988" y="1358203"/>
                        <a:pt x="264868" y="1452635"/>
                        <a:pt x="198626" y="1373148"/>
                      </a:cubicBezTo>
                      <a:cubicBezTo>
                        <a:pt x="190682" y="1363616"/>
                        <a:pt x="186750" y="1350949"/>
                        <a:pt x="177976" y="1342175"/>
                      </a:cubicBezTo>
                      <a:cubicBezTo>
                        <a:pt x="164799" y="1328998"/>
                        <a:pt x="145689" y="1323392"/>
                        <a:pt x="116026" y="1311202"/>
                      </a:cubicBezTo>
                      <a:cubicBezTo>
                        <a:pt x="86363" y="1299012"/>
                        <a:pt x="44741" y="1272475"/>
                        <a:pt x="0" y="1269033"/>
                      </a:cubicBezTo>
                      <a:cubicBezTo>
                        <a:pt x="6883" y="1251826"/>
                        <a:pt x="122501" y="1230181"/>
                        <a:pt x="157326" y="1207957"/>
                      </a:cubicBezTo>
                      <a:cubicBezTo>
                        <a:pt x="192151" y="1185733"/>
                        <a:pt x="194209" y="1173910"/>
                        <a:pt x="208951" y="1135686"/>
                      </a:cubicBezTo>
                      <a:cubicBezTo>
                        <a:pt x="223693" y="1097462"/>
                        <a:pt x="244057" y="1038839"/>
                        <a:pt x="245778" y="978613"/>
                      </a:cubicBezTo>
                      <a:cubicBezTo>
                        <a:pt x="247499" y="918387"/>
                        <a:pt x="213902" y="820953"/>
                        <a:pt x="219276" y="774332"/>
                      </a:cubicBezTo>
                      <a:cubicBezTo>
                        <a:pt x="224438" y="702061"/>
                        <a:pt x="231321" y="717548"/>
                        <a:pt x="239925" y="702061"/>
                      </a:cubicBezTo>
                      <a:cubicBezTo>
                        <a:pt x="248529" y="686574"/>
                        <a:pt x="270900" y="681412"/>
                        <a:pt x="270900" y="681412"/>
                      </a:cubicBezTo>
                      <a:lnTo>
                        <a:pt x="270900" y="681412"/>
                      </a:lnTo>
                      <a:lnTo>
                        <a:pt x="239925" y="702061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A35751"/>
                    </a:gs>
                    <a:gs pos="100000">
                      <a:srgbClr val="FFFFFF"/>
                    </a:gs>
                    <a:gs pos="14000">
                      <a:srgbClr val="FF66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" name="Forma libre 6"/>
                <p:cNvSpPr/>
                <p:nvPr/>
              </p:nvSpPr>
              <p:spPr>
                <a:xfrm>
                  <a:off x="2198841" y="668287"/>
                  <a:ext cx="2994679" cy="3224021"/>
                </a:xfrm>
                <a:custGeom>
                  <a:avLst/>
                  <a:gdLst>
                    <a:gd name="connsiteX0" fmla="*/ 2529969 w 2994679"/>
                    <a:gd name="connsiteY0" fmla="*/ 1778571 h 3193018"/>
                    <a:gd name="connsiteX1" fmla="*/ 2529969 w 2994679"/>
                    <a:gd name="connsiteY1" fmla="*/ 1778571 h 3193018"/>
                    <a:gd name="connsiteX2" fmla="*/ 2509319 w 2994679"/>
                    <a:gd name="connsiteY2" fmla="*/ 1871491 h 3193018"/>
                    <a:gd name="connsiteX3" fmla="*/ 2498994 w 2994679"/>
                    <a:gd name="connsiteY3" fmla="*/ 1933438 h 3193018"/>
                    <a:gd name="connsiteX4" fmla="*/ 2478344 w 2994679"/>
                    <a:gd name="connsiteY4" fmla="*/ 1974735 h 3193018"/>
                    <a:gd name="connsiteX5" fmla="*/ 2457694 w 2994679"/>
                    <a:gd name="connsiteY5" fmla="*/ 2036682 h 3193018"/>
                    <a:gd name="connsiteX6" fmla="*/ 2447369 w 2994679"/>
                    <a:gd name="connsiteY6" fmla="*/ 2067655 h 3193018"/>
                    <a:gd name="connsiteX7" fmla="*/ 2406070 w 2994679"/>
                    <a:gd name="connsiteY7" fmla="*/ 2139926 h 3193018"/>
                    <a:gd name="connsiteX8" fmla="*/ 2385420 w 2994679"/>
                    <a:gd name="connsiteY8" fmla="*/ 2170899 h 3193018"/>
                    <a:gd name="connsiteX9" fmla="*/ 2354445 w 2994679"/>
                    <a:gd name="connsiteY9" fmla="*/ 2150251 h 3193018"/>
                    <a:gd name="connsiteX10" fmla="*/ 2333795 w 2994679"/>
                    <a:gd name="connsiteY10" fmla="*/ 2119277 h 3193018"/>
                    <a:gd name="connsiteX11" fmla="*/ 2302821 w 2994679"/>
                    <a:gd name="connsiteY11" fmla="*/ 2108953 h 3193018"/>
                    <a:gd name="connsiteX12" fmla="*/ 2261521 w 2994679"/>
                    <a:gd name="connsiteY12" fmla="*/ 2119277 h 3193018"/>
                    <a:gd name="connsiteX13" fmla="*/ 2251196 w 2994679"/>
                    <a:gd name="connsiteY13" fmla="*/ 2160575 h 3193018"/>
                    <a:gd name="connsiteX14" fmla="*/ 2230546 w 2994679"/>
                    <a:gd name="connsiteY14" fmla="*/ 2191548 h 3193018"/>
                    <a:gd name="connsiteX15" fmla="*/ 2055023 w 2994679"/>
                    <a:gd name="connsiteY15" fmla="*/ 2170899 h 3193018"/>
                    <a:gd name="connsiteX16" fmla="*/ 2024048 w 2994679"/>
                    <a:gd name="connsiteY16" fmla="*/ 2232846 h 3193018"/>
                    <a:gd name="connsiteX17" fmla="*/ 2003398 w 2994679"/>
                    <a:gd name="connsiteY17" fmla="*/ 2263819 h 3193018"/>
                    <a:gd name="connsiteX18" fmla="*/ 1982748 w 2994679"/>
                    <a:gd name="connsiteY18" fmla="*/ 2305117 h 3193018"/>
                    <a:gd name="connsiteX19" fmla="*/ 1951774 w 2994679"/>
                    <a:gd name="connsiteY19" fmla="*/ 2325766 h 3193018"/>
                    <a:gd name="connsiteX20" fmla="*/ 1900149 w 2994679"/>
                    <a:gd name="connsiteY20" fmla="*/ 2377388 h 3193018"/>
                    <a:gd name="connsiteX21" fmla="*/ 1848525 w 2994679"/>
                    <a:gd name="connsiteY21" fmla="*/ 2429010 h 3193018"/>
                    <a:gd name="connsiteX22" fmla="*/ 1838200 w 2994679"/>
                    <a:gd name="connsiteY22" fmla="*/ 2459983 h 3193018"/>
                    <a:gd name="connsiteX23" fmla="*/ 1734951 w 2994679"/>
                    <a:gd name="connsiteY23" fmla="*/ 2532254 h 3193018"/>
                    <a:gd name="connsiteX24" fmla="*/ 1714301 w 2994679"/>
                    <a:gd name="connsiteY24" fmla="*/ 2563228 h 3193018"/>
                    <a:gd name="connsiteX25" fmla="*/ 1683326 w 2994679"/>
                    <a:gd name="connsiteY25" fmla="*/ 2583876 h 3193018"/>
                    <a:gd name="connsiteX26" fmla="*/ 1642026 w 2994679"/>
                    <a:gd name="connsiteY26" fmla="*/ 2707770 h 3193018"/>
                    <a:gd name="connsiteX27" fmla="*/ 1631701 w 2994679"/>
                    <a:gd name="connsiteY27" fmla="*/ 2738743 h 3193018"/>
                    <a:gd name="connsiteX28" fmla="*/ 1611052 w 2994679"/>
                    <a:gd name="connsiteY28" fmla="*/ 2769716 h 3193018"/>
                    <a:gd name="connsiteX29" fmla="*/ 1600727 w 2994679"/>
                    <a:gd name="connsiteY29" fmla="*/ 2800689 h 3193018"/>
                    <a:gd name="connsiteX30" fmla="*/ 1559427 w 2994679"/>
                    <a:gd name="connsiteY30" fmla="*/ 2872960 h 3193018"/>
                    <a:gd name="connsiteX31" fmla="*/ 1528452 w 2994679"/>
                    <a:gd name="connsiteY31" fmla="*/ 2893609 h 3193018"/>
                    <a:gd name="connsiteX32" fmla="*/ 1507803 w 2994679"/>
                    <a:gd name="connsiteY32" fmla="*/ 2924583 h 3193018"/>
                    <a:gd name="connsiteX33" fmla="*/ 1476828 w 2994679"/>
                    <a:gd name="connsiteY33" fmla="*/ 2955556 h 3193018"/>
                    <a:gd name="connsiteX34" fmla="*/ 1383904 w 2994679"/>
                    <a:gd name="connsiteY34" fmla="*/ 3069125 h 3193018"/>
                    <a:gd name="connsiteX35" fmla="*/ 1249680 w 2994679"/>
                    <a:gd name="connsiteY35" fmla="*/ 3089773 h 3193018"/>
                    <a:gd name="connsiteX36" fmla="*/ 1177405 w 2994679"/>
                    <a:gd name="connsiteY36" fmla="*/ 3120747 h 3193018"/>
                    <a:gd name="connsiteX37" fmla="*/ 1115456 w 2994679"/>
                    <a:gd name="connsiteY37" fmla="*/ 3162044 h 3193018"/>
                    <a:gd name="connsiteX38" fmla="*/ 877983 w 2994679"/>
                    <a:gd name="connsiteY38" fmla="*/ 3193018 h 3193018"/>
                    <a:gd name="connsiteX39" fmla="*/ 661160 w 2994679"/>
                    <a:gd name="connsiteY39" fmla="*/ 3182693 h 3193018"/>
                    <a:gd name="connsiteX40" fmla="*/ 464986 w 2994679"/>
                    <a:gd name="connsiteY40" fmla="*/ 3162044 h 3193018"/>
                    <a:gd name="connsiteX41" fmla="*/ 434012 w 2994679"/>
                    <a:gd name="connsiteY41" fmla="*/ 3151720 h 3193018"/>
                    <a:gd name="connsiteX42" fmla="*/ 382387 w 2994679"/>
                    <a:gd name="connsiteY42" fmla="*/ 3110422 h 3193018"/>
                    <a:gd name="connsiteX43" fmla="*/ 320438 w 2994679"/>
                    <a:gd name="connsiteY43" fmla="*/ 3048476 h 3193018"/>
                    <a:gd name="connsiteX44" fmla="*/ 279138 w 2994679"/>
                    <a:gd name="connsiteY44" fmla="*/ 3017502 h 3193018"/>
                    <a:gd name="connsiteX45" fmla="*/ 248163 w 2994679"/>
                    <a:gd name="connsiteY45" fmla="*/ 2934907 h 3193018"/>
                    <a:gd name="connsiteX46" fmla="*/ 217189 w 2994679"/>
                    <a:gd name="connsiteY46" fmla="*/ 2914258 h 3193018"/>
                    <a:gd name="connsiteX47" fmla="*/ 165564 w 2994679"/>
                    <a:gd name="connsiteY47" fmla="*/ 2862636 h 3193018"/>
                    <a:gd name="connsiteX48" fmla="*/ 144914 w 2994679"/>
                    <a:gd name="connsiteY48" fmla="*/ 2831663 h 3193018"/>
                    <a:gd name="connsiteX49" fmla="*/ 113939 w 2994679"/>
                    <a:gd name="connsiteY49" fmla="*/ 2800689 h 3193018"/>
                    <a:gd name="connsiteX50" fmla="*/ 93290 w 2994679"/>
                    <a:gd name="connsiteY50" fmla="*/ 2759392 h 3193018"/>
                    <a:gd name="connsiteX51" fmla="*/ 72640 w 2994679"/>
                    <a:gd name="connsiteY51" fmla="*/ 2728418 h 3193018"/>
                    <a:gd name="connsiteX52" fmla="*/ 62315 w 2994679"/>
                    <a:gd name="connsiteY52" fmla="*/ 2697445 h 3193018"/>
                    <a:gd name="connsiteX53" fmla="*/ 41665 w 2994679"/>
                    <a:gd name="connsiteY53" fmla="*/ 2666472 h 3193018"/>
                    <a:gd name="connsiteX54" fmla="*/ 10690 w 2994679"/>
                    <a:gd name="connsiteY54" fmla="*/ 2552903 h 3193018"/>
                    <a:gd name="connsiteX55" fmla="*/ 10690 w 2994679"/>
                    <a:gd name="connsiteY55" fmla="*/ 2201873 h 3193018"/>
                    <a:gd name="connsiteX56" fmla="*/ 31340 w 2994679"/>
                    <a:gd name="connsiteY56" fmla="*/ 2077980 h 3193018"/>
                    <a:gd name="connsiteX57" fmla="*/ 51990 w 2994679"/>
                    <a:gd name="connsiteY57" fmla="*/ 2005709 h 3193018"/>
                    <a:gd name="connsiteX58" fmla="*/ 62315 w 2994679"/>
                    <a:gd name="connsiteY58" fmla="*/ 1974735 h 3193018"/>
                    <a:gd name="connsiteX59" fmla="*/ 82965 w 2994679"/>
                    <a:gd name="connsiteY59" fmla="*/ 1902464 h 3193018"/>
                    <a:gd name="connsiteX60" fmla="*/ 134589 w 2994679"/>
                    <a:gd name="connsiteY60" fmla="*/ 1809545 h 3193018"/>
                    <a:gd name="connsiteX61" fmla="*/ 144914 w 2994679"/>
                    <a:gd name="connsiteY61" fmla="*/ 1757922 h 3193018"/>
                    <a:gd name="connsiteX62" fmla="*/ 165564 w 2994679"/>
                    <a:gd name="connsiteY62" fmla="*/ 1695976 h 3193018"/>
                    <a:gd name="connsiteX63" fmla="*/ 196539 w 2994679"/>
                    <a:gd name="connsiteY63" fmla="*/ 1603056 h 3193018"/>
                    <a:gd name="connsiteX64" fmla="*/ 206864 w 2994679"/>
                    <a:gd name="connsiteY64" fmla="*/ 1572083 h 3193018"/>
                    <a:gd name="connsiteX65" fmla="*/ 227513 w 2994679"/>
                    <a:gd name="connsiteY65" fmla="*/ 1541109 h 3193018"/>
                    <a:gd name="connsiteX66" fmla="*/ 237838 w 2994679"/>
                    <a:gd name="connsiteY66" fmla="*/ 1510136 h 3193018"/>
                    <a:gd name="connsiteX67" fmla="*/ 268813 w 2994679"/>
                    <a:gd name="connsiteY67" fmla="*/ 1468838 h 3193018"/>
                    <a:gd name="connsiteX68" fmla="*/ 289463 w 2994679"/>
                    <a:gd name="connsiteY68" fmla="*/ 1437865 h 3193018"/>
                    <a:gd name="connsiteX69" fmla="*/ 299788 w 2994679"/>
                    <a:gd name="connsiteY69" fmla="*/ 1386243 h 3193018"/>
                    <a:gd name="connsiteX70" fmla="*/ 361737 w 2994679"/>
                    <a:gd name="connsiteY70" fmla="*/ 1282999 h 3193018"/>
                    <a:gd name="connsiteX71" fmla="*/ 382387 w 2994679"/>
                    <a:gd name="connsiteY71" fmla="*/ 1252026 h 3193018"/>
                    <a:gd name="connsiteX72" fmla="*/ 434012 w 2994679"/>
                    <a:gd name="connsiteY72" fmla="*/ 1169430 h 3193018"/>
                    <a:gd name="connsiteX73" fmla="*/ 444337 w 2994679"/>
                    <a:gd name="connsiteY73" fmla="*/ 1138457 h 3193018"/>
                    <a:gd name="connsiteX74" fmla="*/ 506286 w 2994679"/>
                    <a:gd name="connsiteY74" fmla="*/ 1086835 h 3193018"/>
                    <a:gd name="connsiteX75" fmla="*/ 516611 w 2994679"/>
                    <a:gd name="connsiteY75" fmla="*/ 1055861 h 3193018"/>
                    <a:gd name="connsiteX76" fmla="*/ 578560 w 2994679"/>
                    <a:gd name="connsiteY76" fmla="*/ 1024888 h 3193018"/>
                    <a:gd name="connsiteX77" fmla="*/ 609535 w 2994679"/>
                    <a:gd name="connsiteY77" fmla="*/ 1004239 h 3193018"/>
                    <a:gd name="connsiteX78" fmla="*/ 692134 w 2994679"/>
                    <a:gd name="connsiteY78" fmla="*/ 911319 h 3193018"/>
                    <a:gd name="connsiteX79" fmla="*/ 723109 w 2994679"/>
                    <a:gd name="connsiteY79" fmla="*/ 880346 h 3193018"/>
                    <a:gd name="connsiteX80" fmla="*/ 733434 w 2994679"/>
                    <a:gd name="connsiteY80" fmla="*/ 849373 h 3193018"/>
                    <a:gd name="connsiteX81" fmla="*/ 805709 w 2994679"/>
                    <a:gd name="connsiteY81" fmla="*/ 756453 h 3193018"/>
                    <a:gd name="connsiteX82" fmla="*/ 847008 w 2994679"/>
                    <a:gd name="connsiteY82" fmla="*/ 694507 h 3193018"/>
                    <a:gd name="connsiteX83" fmla="*/ 867658 w 2994679"/>
                    <a:gd name="connsiteY83" fmla="*/ 632560 h 3193018"/>
                    <a:gd name="connsiteX84" fmla="*/ 960582 w 2994679"/>
                    <a:gd name="connsiteY84" fmla="*/ 549965 h 3193018"/>
                    <a:gd name="connsiteX85" fmla="*/ 991557 w 2994679"/>
                    <a:gd name="connsiteY85" fmla="*/ 518991 h 3193018"/>
                    <a:gd name="connsiteX86" fmla="*/ 1043181 w 2994679"/>
                    <a:gd name="connsiteY86" fmla="*/ 508667 h 3193018"/>
                    <a:gd name="connsiteX87" fmla="*/ 1084481 w 2994679"/>
                    <a:gd name="connsiteY87" fmla="*/ 488018 h 3193018"/>
                    <a:gd name="connsiteX88" fmla="*/ 1115456 w 2994679"/>
                    <a:gd name="connsiteY88" fmla="*/ 467369 h 3193018"/>
                    <a:gd name="connsiteX89" fmla="*/ 1177405 w 2994679"/>
                    <a:gd name="connsiteY89" fmla="*/ 446720 h 3193018"/>
                    <a:gd name="connsiteX90" fmla="*/ 1208380 w 2994679"/>
                    <a:gd name="connsiteY90" fmla="*/ 426071 h 3193018"/>
                    <a:gd name="connsiteX91" fmla="*/ 1311629 w 2994679"/>
                    <a:gd name="connsiteY91" fmla="*/ 395098 h 3193018"/>
                    <a:gd name="connsiteX92" fmla="*/ 1352929 w 2994679"/>
                    <a:gd name="connsiteY92" fmla="*/ 374449 h 3193018"/>
                    <a:gd name="connsiteX93" fmla="*/ 1425203 w 2994679"/>
                    <a:gd name="connsiteY93" fmla="*/ 353800 h 3193018"/>
                    <a:gd name="connsiteX94" fmla="*/ 1487153 w 2994679"/>
                    <a:gd name="connsiteY94" fmla="*/ 302178 h 3193018"/>
                    <a:gd name="connsiteX95" fmla="*/ 1538777 w 2994679"/>
                    <a:gd name="connsiteY95" fmla="*/ 291854 h 3193018"/>
                    <a:gd name="connsiteX96" fmla="*/ 1569752 w 2994679"/>
                    <a:gd name="connsiteY96" fmla="*/ 281529 h 3193018"/>
                    <a:gd name="connsiteX97" fmla="*/ 1724626 w 2994679"/>
                    <a:gd name="connsiteY97" fmla="*/ 260881 h 3193018"/>
                    <a:gd name="connsiteX98" fmla="*/ 1786575 w 2994679"/>
                    <a:gd name="connsiteY98" fmla="*/ 240232 h 3193018"/>
                    <a:gd name="connsiteX99" fmla="*/ 1817550 w 2994679"/>
                    <a:gd name="connsiteY99" fmla="*/ 209259 h 3193018"/>
                    <a:gd name="connsiteX100" fmla="*/ 1838200 w 2994679"/>
                    <a:gd name="connsiteY100" fmla="*/ 178285 h 3193018"/>
                    <a:gd name="connsiteX101" fmla="*/ 1879499 w 2994679"/>
                    <a:gd name="connsiteY101" fmla="*/ 147312 h 3193018"/>
                    <a:gd name="connsiteX102" fmla="*/ 1941449 w 2994679"/>
                    <a:gd name="connsiteY102" fmla="*/ 106014 h 3193018"/>
                    <a:gd name="connsiteX103" fmla="*/ 2065348 w 2994679"/>
                    <a:gd name="connsiteY103" fmla="*/ 95690 h 3193018"/>
                    <a:gd name="connsiteX104" fmla="*/ 2168597 w 2994679"/>
                    <a:gd name="connsiteY104" fmla="*/ 44068 h 3193018"/>
                    <a:gd name="connsiteX105" fmla="*/ 2230546 w 2994679"/>
                    <a:gd name="connsiteY105" fmla="*/ 2770 h 3193018"/>
                    <a:gd name="connsiteX106" fmla="*/ 2302821 w 2994679"/>
                    <a:gd name="connsiteY106" fmla="*/ 44068 h 3193018"/>
                    <a:gd name="connsiteX107" fmla="*/ 2375095 w 2994679"/>
                    <a:gd name="connsiteY107" fmla="*/ 54392 h 3193018"/>
                    <a:gd name="connsiteX108" fmla="*/ 2901666 w 2994679"/>
                    <a:gd name="connsiteY108" fmla="*/ 85365 h 3193018"/>
                    <a:gd name="connsiteX109" fmla="*/ 2984265 w 2994679"/>
                    <a:gd name="connsiteY109" fmla="*/ 106014 h 3193018"/>
                    <a:gd name="connsiteX110" fmla="*/ 2984265 w 2994679"/>
                    <a:gd name="connsiteY110" fmla="*/ 188610 h 3193018"/>
                    <a:gd name="connsiteX111" fmla="*/ 2963615 w 2994679"/>
                    <a:gd name="connsiteY111" fmla="*/ 250556 h 3193018"/>
                    <a:gd name="connsiteX112" fmla="*/ 2953290 w 2994679"/>
                    <a:gd name="connsiteY112" fmla="*/ 281529 h 3193018"/>
                    <a:gd name="connsiteX113" fmla="*/ 2942965 w 2994679"/>
                    <a:gd name="connsiteY113" fmla="*/ 322827 h 3193018"/>
                    <a:gd name="connsiteX114" fmla="*/ 2932640 w 2994679"/>
                    <a:gd name="connsiteY114" fmla="*/ 446720 h 3193018"/>
                    <a:gd name="connsiteX115" fmla="*/ 2911991 w 2994679"/>
                    <a:gd name="connsiteY115" fmla="*/ 498342 h 3193018"/>
                    <a:gd name="connsiteX116" fmla="*/ 2901666 w 2994679"/>
                    <a:gd name="connsiteY116" fmla="*/ 529316 h 3193018"/>
                    <a:gd name="connsiteX117" fmla="*/ 2901666 w 2994679"/>
                    <a:gd name="connsiteY117" fmla="*/ 663533 h 3193018"/>
                    <a:gd name="connsiteX118" fmla="*/ 2870691 w 2994679"/>
                    <a:gd name="connsiteY118" fmla="*/ 694507 h 3193018"/>
                    <a:gd name="connsiteX119" fmla="*/ 2788092 w 2994679"/>
                    <a:gd name="connsiteY119" fmla="*/ 777102 h 3193018"/>
                    <a:gd name="connsiteX120" fmla="*/ 2746792 w 2994679"/>
                    <a:gd name="connsiteY120" fmla="*/ 787426 h 3193018"/>
                    <a:gd name="connsiteX121" fmla="*/ 2705492 w 2994679"/>
                    <a:gd name="connsiteY121" fmla="*/ 818400 h 3193018"/>
                    <a:gd name="connsiteX122" fmla="*/ 2674518 w 2994679"/>
                    <a:gd name="connsiteY122" fmla="*/ 828724 h 3193018"/>
                    <a:gd name="connsiteX123" fmla="*/ 2633218 w 2994679"/>
                    <a:gd name="connsiteY123" fmla="*/ 859697 h 3193018"/>
                    <a:gd name="connsiteX124" fmla="*/ 2560944 w 2994679"/>
                    <a:gd name="connsiteY124" fmla="*/ 890671 h 3193018"/>
                    <a:gd name="connsiteX125" fmla="*/ 2529969 w 2994679"/>
                    <a:gd name="connsiteY125" fmla="*/ 911319 h 3193018"/>
                    <a:gd name="connsiteX126" fmla="*/ 2488669 w 2994679"/>
                    <a:gd name="connsiteY126" fmla="*/ 931968 h 3193018"/>
                    <a:gd name="connsiteX127" fmla="*/ 2468019 w 2994679"/>
                    <a:gd name="connsiteY127" fmla="*/ 962942 h 3193018"/>
                    <a:gd name="connsiteX128" fmla="*/ 2457694 w 2994679"/>
                    <a:gd name="connsiteY128" fmla="*/ 1024888 h 3193018"/>
                    <a:gd name="connsiteX129" fmla="*/ 2447369 w 2994679"/>
                    <a:gd name="connsiteY129" fmla="*/ 1055861 h 3193018"/>
                    <a:gd name="connsiteX130" fmla="*/ 2437045 w 2994679"/>
                    <a:gd name="connsiteY130" fmla="*/ 1138457 h 3193018"/>
                    <a:gd name="connsiteX131" fmla="*/ 2426720 w 2994679"/>
                    <a:gd name="connsiteY131" fmla="*/ 1179755 h 3193018"/>
                    <a:gd name="connsiteX132" fmla="*/ 2395745 w 2994679"/>
                    <a:gd name="connsiteY132" fmla="*/ 1200403 h 3193018"/>
                    <a:gd name="connsiteX133" fmla="*/ 2375095 w 2994679"/>
                    <a:gd name="connsiteY133" fmla="*/ 1406892 h 3193018"/>
                    <a:gd name="connsiteX134" fmla="*/ 2385420 w 2994679"/>
                    <a:gd name="connsiteY134" fmla="*/ 1603056 h 3193018"/>
                    <a:gd name="connsiteX135" fmla="*/ 2395745 w 2994679"/>
                    <a:gd name="connsiteY135" fmla="*/ 1644354 h 3193018"/>
                    <a:gd name="connsiteX136" fmla="*/ 2416395 w 2994679"/>
                    <a:gd name="connsiteY136" fmla="*/ 1675327 h 3193018"/>
                    <a:gd name="connsiteX137" fmla="*/ 2426720 w 2994679"/>
                    <a:gd name="connsiteY137" fmla="*/ 1747598 h 3193018"/>
                    <a:gd name="connsiteX138" fmla="*/ 2437045 w 2994679"/>
                    <a:gd name="connsiteY138" fmla="*/ 1778571 h 3193018"/>
                    <a:gd name="connsiteX139" fmla="*/ 2468019 w 2994679"/>
                    <a:gd name="connsiteY139" fmla="*/ 1799220 h 3193018"/>
                    <a:gd name="connsiteX140" fmla="*/ 2529969 w 2994679"/>
                    <a:gd name="connsiteY140" fmla="*/ 1850842 h 3193018"/>
                    <a:gd name="connsiteX141" fmla="*/ 2468019 w 2994679"/>
                    <a:gd name="connsiteY141" fmla="*/ 1964411 h 3193018"/>
                    <a:gd name="connsiteX142" fmla="*/ 2437045 w 2994679"/>
                    <a:gd name="connsiteY142" fmla="*/ 2026357 h 3193018"/>
                    <a:gd name="connsiteX143" fmla="*/ 2406070 w 2994679"/>
                    <a:gd name="connsiteY143" fmla="*/ 2036682 h 3193018"/>
                    <a:gd name="connsiteX144" fmla="*/ 2375095 w 2994679"/>
                    <a:gd name="connsiteY144" fmla="*/ 2057331 h 3193018"/>
                    <a:gd name="connsiteX145" fmla="*/ 2333795 w 2994679"/>
                    <a:gd name="connsiteY145" fmla="*/ 2129602 h 3193018"/>
                    <a:gd name="connsiteX146" fmla="*/ 2302821 w 2994679"/>
                    <a:gd name="connsiteY146" fmla="*/ 2150251 h 3193018"/>
                    <a:gd name="connsiteX147" fmla="*/ 2271846 w 2994679"/>
                    <a:gd name="connsiteY147" fmla="*/ 2160575 h 3193018"/>
                    <a:gd name="connsiteX148" fmla="*/ 2271846 w 2994679"/>
                    <a:gd name="connsiteY148" fmla="*/ 2160575 h 3193018"/>
                    <a:gd name="connsiteX0" fmla="*/ 2529969 w 2994679"/>
                    <a:gd name="connsiteY0" fmla="*/ 1778571 h 3193018"/>
                    <a:gd name="connsiteX1" fmla="*/ 2529969 w 2994679"/>
                    <a:gd name="connsiteY1" fmla="*/ 1778571 h 3193018"/>
                    <a:gd name="connsiteX2" fmla="*/ 2509319 w 2994679"/>
                    <a:gd name="connsiteY2" fmla="*/ 1871491 h 3193018"/>
                    <a:gd name="connsiteX3" fmla="*/ 2498994 w 2994679"/>
                    <a:gd name="connsiteY3" fmla="*/ 1933438 h 3193018"/>
                    <a:gd name="connsiteX4" fmla="*/ 2478344 w 2994679"/>
                    <a:gd name="connsiteY4" fmla="*/ 1974735 h 3193018"/>
                    <a:gd name="connsiteX5" fmla="*/ 2457694 w 2994679"/>
                    <a:gd name="connsiteY5" fmla="*/ 2036682 h 3193018"/>
                    <a:gd name="connsiteX6" fmla="*/ 2447369 w 2994679"/>
                    <a:gd name="connsiteY6" fmla="*/ 2067655 h 3193018"/>
                    <a:gd name="connsiteX7" fmla="*/ 2406070 w 2994679"/>
                    <a:gd name="connsiteY7" fmla="*/ 2139926 h 3193018"/>
                    <a:gd name="connsiteX8" fmla="*/ 2385420 w 2994679"/>
                    <a:gd name="connsiteY8" fmla="*/ 2170899 h 3193018"/>
                    <a:gd name="connsiteX9" fmla="*/ 2354445 w 2994679"/>
                    <a:gd name="connsiteY9" fmla="*/ 2150251 h 3193018"/>
                    <a:gd name="connsiteX10" fmla="*/ 2333795 w 2994679"/>
                    <a:gd name="connsiteY10" fmla="*/ 2119277 h 3193018"/>
                    <a:gd name="connsiteX11" fmla="*/ 2302821 w 2994679"/>
                    <a:gd name="connsiteY11" fmla="*/ 2108953 h 3193018"/>
                    <a:gd name="connsiteX12" fmla="*/ 2261521 w 2994679"/>
                    <a:gd name="connsiteY12" fmla="*/ 2119277 h 3193018"/>
                    <a:gd name="connsiteX13" fmla="*/ 2251196 w 2994679"/>
                    <a:gd name="connsiteY13" fmla="*/ 2160575 h 3193018"/>
                    <a:gd name="connsiteX14" fmla="*/ 2230546 w 2994679"/>
                    <a:gd name="connsiteY14" fmla="*/ 2191548 h 3193018"/>
                    <a:gd name="connsiteX15" fmla="*/ 2055023 w 2994679"/>
                    <a:gd name="connsiteY15" fmla="*/ 2170899 h 3193018"/>
                    <a:gd name="connsiteX16" fmla="*/ 2024048 w 2994679"/>
                    <a:gd name="connsiteY16" fmla="*/ 2232846 h 3193018"/>
                    <a:gd name="connsiteX17" fmla="*/ 2003398 w 2994679"/>
                    <a:gd name="connsiteY17" fmla="*/ 2263819 h 3193018"/>
                    <a:gd name="connsiteX18" fmla="*/ 1982748 w 2994679"/>
                    <a:gd name="connsiteY18" fmla="*/ 2305117 h 3193018"/>
                    <a:gd name="connsiteX19" fmla="*/ 1951774 w 2994679"/>
                    <a:gd name="connsiteY19" fmla="*/ 2325766 h 3193018"/>
                    <a:gd name="connsiteX20" fmla="*/ 1900149 w 2994679"/>
                    <a:gd name="connsiteY20" fmla="*/ 2377388 h 3193018"/>
                    <a:gd name="connsiteX21" fmla="*/ 1848525 w 2994679"/>
                    <a:gd name="connsiteY21" fmla="*/ 2429010 h 3193018"/>
                    <a:gd name="connsiteX22" fmla="*/ 1838200 w 2994679"/>
                    <a:gd name="connsiteY22" fmla="*/ 2459983 h 3193018"/>
                    <a:gd name="connsiteX23" fmla="*/ 1734951 w 2994679"/>
                    <a:gd name="connsiteY23" fmla="*/ 2532254 h 3193018"/>
                    <a:gd name="connsiteX24" fmla="*/ 1714301 w 2994679"/>
                    <a:gd name="connsiteY24" fmla="*/ 2563228 h 3193018"/>
                    <a:gd name="connsiteX25" fmla="*/ 1683326 w 2994679"/>
                    <a:gd name="connsiteY25" fmla="*/ 2583876 h 3193018"/>
                    <a:gd name="connsiteX26" fmla="*/ 1642026 w 2994679"/>
                    <a:gd name="connsiteY26" fmla="*/ 2707770 h 3193018"/>
                    <a:gd name="connsiteX27" fmla="*/ 1631701 w 2994679"/>
                    <a:gd name="connsiteY27" fmla="*/ 2738743 h 3193018"/>
                    <a:gd name="connsiteX28" fmla="*/ 1611052 w 2994679"/>
                    <a:gd name="connsiteY28" fmla="*/ 2769716 h 3193018"/>
                    <a:gd name="connsiteX29" fmla="*/ 1600727 w 2994679"/>
                    <a:gd name="connsiteY29" fmla="*/ 2800689 h 3193018"/>
                    <a:gd name="connsiteX30" fmla="*/ 1559427 w 2994679"/>
                    <a:gd name="connsiteY30" fmla="*/ 2872960 h 3193018"/>
                    <a:gd name="connsiteX31" fmla="*/ 1528452 w 2994679"/>
                    <a:gd name="connsiteY31" fmla="*/ 2893609 h 3193018"/>
                    <a:gd name="connsiteX32" fmla="*/ 1507803 w 2994679"/>
                    <a:gd name="connsiteY32" fmla="*/ 2924583 h 3193018"/>
                    <a:gd name="connsiteX33" fmla="*/ 1476828 w 2994679"/>
                    <a:gd name="connsiteY33" fmla="*/ 2955556 h 3193018"/>
                    <a:gd name="connsiteX34" fmla="*/ 1383904 w 2994679"/>
                    <a:gd name="connsiteY34" fmla="*/ 3069125 h 3193018"/>
                    <a:gd name="connsiteX35" fmla="*/ 1249680 w 2994679"/>
                    <a:gd name="connsiteY35" fmla="*/ 3089773 h 3193018"/>
                    <a:gd name="connsiteX36" fmla="*/ 1177405 w 2994679"/>
                    <a:gd name="connsiteY36" fmla="*/ 3120747 h 3193018"/>
                    <a:gd name="connsiteX37" fmla="*/ 1115456 w 2994679"/>
                    <a:gd name="connsiteY37" fmla="*/ 3162044 h 3193018"/>
                    <a:gd name="connsiteX38" fmla="*/ 877983 w 2994679"/>
                    <a:gd name="connsiteY38" fmla="*/ 3193018 h 3193018"/>
                    <a:gd name="connsiteX39" fmla="*/ 661160 w 2994679"/>
                    <a:gd name="connsiteY39" fmla="*/ 3182693 h 3193018"/>
                    <a:gd name="connsiteX40" fmla="*/ 464986 w 2994679"/>
                    <a:gd name="connsiteY40" fmla="*/ 3162044 h 3193018"/>
                    <a:gd name="connsiteX41" fmla="*/ 434012 w 2994679"/>
                    <a:gd name="connsiteY41" fmla="*/ 3151720 h 3193018"/>
                    <a:gd name="connsiteX42" fmla="*/ 382387 w 2994679"/>
                    <a:gd name="connsiteY42" fmla="*/ 3110422 h 3193018"/>
                    <a:gd name="connsiteX43" fmla="*/ 320438 w 2994679"/>
                    <a:gd name="connsiteY43" fmla="*/ 3048476 h 3193018"/>
                    <a:gd name="connsiteX44" fmla="*/ 279138 w 2994679"/>
                    <a:gd name="connsiteY44" fmla="*/ 3017502 h 3193018"/>
                    <a:gd name="connsiteX45" fmla="*/ 248163 w 2994679"/>
                    <a:gd name="connsiteY45" fmla="*/ 2934907 h 3193018"/>
                    <a:gd name="connsiteX46" fmla="*/ 217189 w 2994679"/>
                    <a:gd name="connsiteY46" fmla="*/ 2914258 h 3193018"/>
                    <a:gd name="connsiteX47" fmla="*/ 165564 w 2994679"/>
                    <a:gd name="connsiteY47" fmla="*/ 2862636 h 3193018"/>
                    <a:gd name="connsiteX48" fmla="*/ 144914 w 2994679"/>
                    <a:gd name="connsiteY48" fmla="*/ 2831663 h 3193018"/>
                    <a:gd name="connsiteX49" fmla="*/ 113939 w 2994679"/>
                    <a:gd name="connsiteY49" fmla="*/ 2800689 h 3193018"/>
                    <a:gd name="connsiteX50" fmla="*/ 93290 w 2994679"/>
                    <a:gd name="connsiteY50" fmla="*/ 2759392 h 3193018"/>
                    <a:gd name="connsiteX51" fmla="*/ 72640 w 2994679"/>
                    <a:gd name="connsiteY51" fmla="*/ 2728418 h 3193018"/>
                    <a:gd name="connsiteX52" fmla="*/ 62315 w 2994679"/>
                    <a:gd name="connsiteY52" fmla="*/ 2697445 h 3193018"/>
                    <a:gd name="connsiteX53" fmla="*/ 41665 w 2994679"/>
                    <a:gd name="connsiteY53" fmla="*/ 2666472 h 3193018"/>
                    <a:gd name="connsiteX54" fmla="*/ 10690 w 2994679"/>
                    <a:gd name="connsiteY54" fmla="*/ 2552903 h 3193018"/>
                    <a:gd name="connsiteX55" fmla="*/ 10690 w 2994679"/>
                    <a:gd name="connsiteY55" fmla="*/ 2201873 h 3193018"/>
                    <a:gd name="connsiteX56" fmla="*/ 31340 w 2994679"/>
                    <a:gd name="connsiteY56" fmla="*/ 2077980 h 3193018"/>
                    <a:gd name="connsiteX57" fmla="*/ 51990 w 2994679"/>
                    <a:gd name="connsiteY57" fmla="*/ 2005709 h 3193018"/>
                    <a:gd name="connsiteX58" fmla="*/ 62315 w 2994679"/>
                    <a:gd name="connsiteY58" fmla="*/ 1974735 h 3193018"/>
                    <a:gd name="connsiteX59" fmla="*/ 82965 w 2994679"/>
                    <a:gd name="connsiteY59" fmla="*/ 1902464 h 3193018"/>
                    <a:gd name="connsiteX60" fmla="*/ 134589 w 2994679"/>
                    <a:gd name="connsiteY60" fmla="*/ 1809545 h 3193018"/>
                    <a:gd name="connsiteX61" fmla="*/ 144914 w 2994679"/>
                    <a:gd name="connsiteY61" fmla="*/ 1757922 h 3193018"/>
                    <a:gd name="connsiteX62" fmla="*/ 165564 w 2994679"/>
                    <a:gd name="connsiteY62" fmla="*/ 1695976 h 3193018"/>
                    <a:gd name="connsiteX63" fmla="*/ 196539 w 2994679"/>
                    <a:gd name="connsiteY63" fmla="*/ 1603056 h 3193018"/>
                    <a:gd name="connsiteX64" fmla="*/ 206864 w 2994679"/>
                    <a:gd name="connsiteY64" fmla="*/ 1572083 h 3193018"/>
                    <a:gd name="connsiteX65" fmla="*/ 227513 w 2994679"/>
                    <a:gd name="connsiteY65" fmla="*/ 1541109 h 3193018"/>
                    <a:gd name="connsiteX66" fmla="*/ 237838 w 2994679"/>
                    <a:gd name="connsiteY66" fmla="*/ 1510136 h 3193018"/>
                    <a:gd name="connsiteX67" fmla="*/ 268813 w 2994679"/>
                    <a:gd name="connsiteY67" fmla="*/ 1468838 h 3193018"/>
                    <a:gd name="connsiteX68" fmla="*/ 289463 w 2994679"/>
                    <a:gd name="connsiteY68" fmla="*/ 1437865 h 3193018"/>
                    <a:gd name="connsiteX69" fmla="*/ 299788 w 2994679"/>
                    <a:gd name="connsiteY69" fmla="*/ 1386243 h 3193018"/>
                    <a:gd name="connsiteX70" fmla="*/ 361737 w 2994679"/>
                    <a:gd name="connsiteY70" fmla="*/ 1282999 h 3193018"/>
                    <a:gd name="connsiteX71" fmla="*/ 382387 w 2994679"/>
                    <a:gd name="connsiteY71" fmla="*/ 1252026 h 3193018"/>
                    <a:gd name="connsiteX72" fmla="*/ 434012 w 2994679"/>
                    <a:gd name="connsiteY72" fmla="*/ 1169430 h 3193018"/>
                    <a:gd name="connsiteX73" fmla="*/ 444337 w 2994679"/>
                    <a:gd name="connsiteY73" fmla="*/ 1138457 h 3193018"/>
                    <a:gd name="connsiteX74" fmla="*/ 506286 w 2994679"/>
                    <a:gd name="connsiteY74" fmla="*/ 1086835 h 3193018"/>
                    <a:gd name="connsiteX75" fmla="*/ 516611 w 2994679"/>
                    <a:gd name="connsiteY75" fmla="*/ 1055861 h 3193018"/>
                    <a:gd name="connsiteX76" fmla="*/ 578560 w 2994679"/>
                    <a:gd name="connsiteY76" fmla="*/ 1024888 h 3193018"/>
                    <a:gd name="connsiteX77" fmla="*/ 516611 w 2994679"/>
                    <a:gd name="connsiteY77" fmla="*/ 973266 h 3193018"/>
                    <a:gd name="connsiteX78" fmla="*/ 692134 w 2994679"/>
                    <a:gd name="connsiteY78" fmla="*/ 911319 h 3193018"/>
                    <a:gd name="connsiteX79" fmla="*/ 723109 w 2994679"/>
                    <a:gd name="connsiteY79" fmla="*/ 880346 h 3193018"/>
                    <a:gd name="connsiteX80" fmla="*/ 733434 w 2994679"/>
                    <a:gd name="connsiteY80" fmla="*/ 849373 h 3193018"/>
                    <a:gd name="connsiteX81" fmla="*/ 805709 w 2994679"/>
                    <a:gd name="connsiteY81" fmla="*/ 756453 h 3193018"/>
                    <a:gd name="connsiteX82" fmla="*/ 847008 w 2994679"/>
                    <a:gd name="connsiteY82" fmla="*/ 694507 h 3193018"/>
                    <a:gd name="connsiteX83" fmla="*/ 867658 w 2994679"/>
                    <a:gd name="connsiteY83" fmla="*/ 632560 h 3193018"/>
                    <a:gd name="connsiteX84" fmla="*/ 960582 w 2994679"/>
                    <a:gd name="connsiteY84" fmla="*/ 549965 h 3193018"/>
                    <a:gd name="connsiteX85" fmla="*/ 991557 w 2994679"/>
                    <a:gd name="connsiteY85" fmla="*/ 518991 h 3193018"/>
                    <a:gd name="connsiteX86" fmla="*/ 1043181 w 2994679"/>
                    <a:gd name="connsiteY86" fmla="*/ 508667 h 3193018"/>
                    <a:gd name="connsiteX87" fmla="*/ 1084481 w 2994679"/>
                    <a:gd name="connsiteY87" fmla="*/ 488018 h 3193018"/>
                    <a:gd name="connsiteX88" fmla="*/ 1115456 w 2994679"/>
                    <a:gd name="connsiteY88" fmla="*/ 467369 h 3193018"/>
                    <a:gd name="connsiteX89" fmla="*/ 1177405 w 2994679"/>
                    <a:gd name="connsiteY89" fmla="*/ 446720 h 3193018"/>
                    <a:gd name="connsiteX90" fmla="*/ 1208380 w 2994679"/>
                    <a:gd name="connsiteY90" fmla="*/ 426071 h 3193018"/>
                    <a:gd name="connsiteX91" fmla="*/ 1311629 w 2994679"/>
                    <a:gd name="connsiteY91" fmla="*/ 395098 h 3193018"/>
                    <a:gd name="connsiteX92" fmla="*/ 1352929 w 2994679"/>
                    <a:gd name="connsiteY92" fmla="*/ 374449 h 3193018"/>
                    <a:gd name="connsiteX93" fmla="*/ 1425203 w 2994679"/>
                    <a:gd name="connsiteY93" fmla="*/ 353800 h 3193018"/>
                    <a:gd name="connsiteX94" fmla="*/ 1487153 w 2994679"/>
                    <a:gd name="connsiteY94" fmla="*/ 302178 h 3193018"/>
                    <a:gd name="connsiteX95" fmla="*/ 1538777 w 2994679"/>
                    <a:gd name="connsiteY95" fmla="*/ 291854 h 3193018"/>
                    <a:gd name="connsiteX96" fmla="*/ 1569752 w 2994679"/>
                    <a:gd name="connsiteY96" fmla="*/ 281529 h 3193018"/>
                    <a:gd name="connsiteX97" fmla="*/ 1724626 w 2994679"/>
                    <a:gd name="connsiteY97" fmla="*/ 260881 h 3193018"/>
                    <a:gd name="connsiteX98" fmla="*/ 1786575 w 2994679"/>
                    <a:gd name="connsiteY98" fmla="*/ 240232 h 3193018"/>
                    <a:gd name="connsiteX99" fmla="*/ 1817550 w 2994679"/>
                    <a:gd name="connsiteY99" fmla="*/ 209259 h 3193018"/>
                    <a:gd name="connsiteX100" fmla="*/ 1838200 w 2994679"/>
                    <a:gd name="connsiteY100" fmla="*/ 178285 h 3193018"/>
                    <a:gd name="connsiteX101" fmla="*/ 1879499 w 2994679"/>
                    <a:gd name="connsiteY101" fmla="*/ 147312 h 3193018"/>
                    <a:gd name="connsiteX102" fmla="*/ 1941449 w 2994679"/>
                    <a:gd name="connsiteY102" fmla="*/ 106014 h 3193018"/>
                    <a:gd name="connsiteX103" fmla="*/ 2065348 w 2994679"/>
                    <a:gd name="connsiteY103" fmla="*/ 95690 h 3193018"/>
                    <a:gd name="connsiteX104" fmla="*/ 2168597 w 2994679"/>
                    <a:gd name="connsiteY104" fmla="*/ 44068 h 3193018"/>
                    <a:gd name="connsiteX105" fmla="*/ 2230546 w 2994679"/>
                    <a:gd name="connsiteY105" fmla="*/ 2770 h 3193018"/>
                    <a:gd name="connsiteX106" fmla="*/ 2302821 w 2994679"/>
                    <a:gd name="connsiteY106" fmla="*/ 44068 h 3193018"/>
                    <a:gd name="connsiteX107" fmla="*/ 2375095 w 2994679"/>
                    <a:gd name="connsiteY107" fmla="*/ 54392 h 3193018"/>
                    <a:gd name="connsiteX108" fmla="*/ 2901666 w 2994679"/>
                    <a:gd name="connsiteY108" fmla="*/ 85365 h 3193018"/>
                    <a:gd name="connsiteX109" fmla="*/ 2984265 w 2994679"/>
                    <a:gd name="connsiteY109" fmla="*/ 106014 h 3193018"/>
                    <a:gd name="connsiteX110" fmla="*/ 2984265 w 2994679"/>
                    <a:gd name="connsiteY110" fmla="*/ 188610 h 3193018"/>
                    <a:gd name="connsiteX111" fmla="*/ 2963615 w 2994679"/>
                    <a:gd name="connsiteY111" fmla="*/ 250556 h 3193018"/>
                    <a:gd name="connsiteX112" fmla="*/ 2953290 w 2994679"/>
                    <a:gd name="connsiteY112" fmla="*/ 281529 h 3193018"/>
                    <a:gd name="connsiteX113" fmla="*/ 2942965 w 2994679"/>
                    <a:gd name="connsiteY113" fmla="*/ 322827 h 3193018"/>
                    <a:gd name="connsiteX114" fmla="*/ 2932640 w 2994679"/>
                    <a:gd name="connsiteY114" fmla="*/ 446720 h 3193018"/>
                    <a:gd name="connsiteX115" fmla="*/ 2911991 w 2994679"/>
                    <a:gd name="connsiteY115" fmla="*/ 498342 h 3193018"/>
                    <a:gd name="connsiteX116" fmla="*/ 2901666 w 2994679"/>
                    <a:gd name="connsiteY116" fmla="*/ 529316 h 3193018"/>
                    <a:gd name="connsiteX117" fmla="*/ 2901666 w 2994679"/>
                    <a:gd name="connsiteY117" fmla="*/ 663533 h 3193018"/>
                    <a:gd name="connsiteX118" fmla="*/ 2870691 w 2994679"/>
                    <a:gd name="connsiteY118" fmla="*/ 694507 h 3193018"/>
                    <a:gd name="connsiteX119" fmla="*/ 2788092 w 2994679"/>
                    <a:gd name="connsiteY119" fmla="*/ 777102 h 3193018"/>
                    <a:gd name="connsiteX120" fmla="*/ 2746792 w 2994679"/>
                    <a:gd name="connsiteY120" fmla="*/ 787426 h 3193018"/>
                    <a:gd name="connsiteX121" fmla="*/ 2705492 w 2994679"/>
                    <a:gd name="connsiteY121" fmla="*/ 818400 h 3193018"/>
                    <a:gd name="connsiteX122" fmla="*/ 2674518 w 2994679"/>
                    <a:gd name="connsiteY122" fmla="*/ 828724 h 3193018"/>
                    <a:gd name="connsiteX123" fmla="*/ 2633218 w 2994679"/>
                    <a:gd name="connsiteY123" fmla="*/ 859697 h 3193018"/>
                    <a:gd name="connsiteX124" fmla="*/ 2560944 w 2994679"/>
                    <a:gd name="connsiteY124" fmla="*/ 890671 h 3193018"/>
                    <a:gd name="connsiteX125" fmla="*/ 2529969 w 2994679"/>
                    <a:gd name="connsiteY125" fmla="*/ 911319 h 3193018"/>
                    <a:gd name="connsiteX126" fmla="*/ 2488669 w 2994679"/>
                    <a:gd name="connsiteY126" fmla="*/ 931968 h 3193018"/>
                    <a:gd name="connsiteX127" fmla="*/ 2468019 w 2994679"/>
                    <a:gd name="connsiteY127" fmla="*/ 962942 h 3193018"/>
                    <a:gd name="connsiteX128" fmla="*/ 2457694 w 2994679"/>
                    <a:gd name="connsiteY128" fmla="*/ 1024888 h 3193018"/>
                    <a:gd name="connsiteX129" fmla="*/ 2447369 w 2994679"/>
                    <a:gd name="connsiteY129" fmla="*/ 1055861 h 3193018"/>
                    <a:gd name="connsiteX130" fmla="*/ 2437045 w 2994679"/>
                    <a:gd name="connsiteY130" fmla="*/ 1138457 h 3193018"/>
                    <a:gd name="connsiteX131" fmla="*/ 2426720 w 2994679"/>
                    <a:gd name="connsiteY131" fmla="*/ 1179755 h 3193018"/>
                    <a:gd name="connsiteX132" fmla="*/ 2395745 w 2994679"/>
                    <a:gd name="connsiteY132" fmla="*/ 1200403 h 3193018"/>
                    <a:gd name="connsiteX133" fmla="*/ 2375095 w 2994679"/>
                    <a:gd name="connsiteY133" fmla="*/ 1406892 h 3193018"/>
                    <a:gd name="connsiteX134" fmla="*/ 2385420 w 2994679"/>
                    <a:gd name="connsiteY134" fmla="*/ 1603056 h 3193018"/>
                    <a:gd name="connsiteX135" fmla="*/ 2395745 w 2994679"/>
                    <a:gd name="connsiteY135" fmla="*/ 1644354 h 3193018"/>
                    <a:gd name="connsiteX136" fmla="*/ 2416395 w 2994679"/>
                    <a:gd name="connsiteY136" fmla="*/ 1675327 h 3193018"/>
                    <a:gd name="connsiteX137" fmla="*/ 2426720 w 2994679"/>
                    <a:gd name="connsiteY137" fmla="*/ 1747598 h 3193018"/>
                    <a:gd name="connsiteX138" fmla="*/ 2437045 w 2994679"/>
                    <a:gd name="connsiteY138" fmla="*/ 1778571 h 3193018"/>
                    <a:gd name="connsiteX139" fmla="*/ 2468019 w 2994679"/>
                    <a:gd name="connsiteY139" fmla="*/ 1799220 h 3193018"/>
                    <a:gd name="connsiteX140" fmla="*/ 2529969 w 2994679"/>
                    <a:gd name="connsiteY140" fmla="*/ 1850842 h 3193018"/>
                    <a:gd name="connsiteX141" fmla="*/ 2468019 w 2994679"/>
                    <a:gd name="connsiteY141" fmla="*/ 1964411 h 3193018"/>
                    <a:gd name="connsiteX142" fmla="*/ 2437045 w 2994679"/>
                    <a:gd name="connsiteY142" fmla="*/ 2026357 h 3193018"/>
                    <a:gd name="connsiteX143" fmla="*/ 2406070 w 2994679"/>
                    <a:gd name="connsiteY143" fmla="*/ 2036682 h 3193018"/>
                    <a:gd name="connsiteX144" fmla="*/ 2375095 w 2994679"/>
                    <a:gd name="connsiteY144" fmla="*/ 2057331 h 3193018"/>
                    <a:gd name="connsiteX145" fmla="*/ 2333795 w 2994679"/>
                    <a:gd name="connsiteY145" fmla="*/ 2129602 h 3193018"/>
                    <a:gd name="connsiteX146" fmla="*/ 2302821 w 2994679"/>
                    <a:gd name="connsiteY146" fmla="*/ 2150251 h 3193018"/>
                    <a:gd name="connsiteX147" fmla="*/ 2271846 w 2994679"/>
                    <a:gd name="connsiteY147" fmla="*/ 2160575 h 3193018"/>
                    <a:gd name="connsiteX148" fmla="*/ 2271846 w 2994679"/>
                    <a:gd name="connsiteY148" fmla="*/ 2160575 h 3193018"/>
                    <a:gd name="connsiteX0" fmla="*/ 2529969 w 2994679"/>
                    <a:gd name="connsiteY0" fmla="*/ 1778571 h 3193018"/>
                    <a:gd name="connsiteX1" fmla="*/ 2529969 w 2994679"/>
                    <a:gd name="connsiteY1" fmla="*/ 1778571 h 3193018"/>
                    <a:gd name="connsiteX2" fmla="*/ 2509319 w 2994679"/>
                    <a:gd name="connsiteY2" fmla="*/ 1871491 h 3193018"/>
                    <a:gd name="connsiteX3" fmla="*/ 2498994 w 2994679"/>
                    <a:gd name="connsiteY3" fmla="*/ 1933438 h 3193018"/>
                    <a:gd name="connsiteX4" fmla="*/ 2478344 w 2994679"/>
                    <a:gd name="connsiteY4" fmla="*/ 1974735 h 3193018"/>
                    <a:gd name="connsiteX5" fmla="*/ 2457694 w 2994679"/>
                    <a:gd name="connsiteY5" fmla="*/ 2036682 h 3193018"/>
                    <a:gd name="connsiteX6" fmla="*/ 2447369 w 2994679"/>
                    <a:gd name="connsiteY6" fmla="*/ 2067655 h 3193018"/>
                    <a:gd name="connsiteX7" fmla="*/ 2406070 w 2994679"/>
                    <a:gd name="connsiteY7" fmla="*/ 2139926 h 3193018"/>
                    <a:gd name="connsiteX8" fmla="*/ 2385420 w 2994679"/>
                    <a:gd name="connsiteY8" fmla="*/ 2170899 h 3193018"/>
                    <a:gd name="connsiteX9" fmla="*/ 2354445 w 2994679"/>
                    <a:gd name="connsiteY9" fmla="*/ 2150251 h 3193018"/>
                    <a:gd name="connsiteX10" fmla="*/ 2333795 w 2994679"/>
                    <a:gd name="connsiteY10" fmla="*/ 2119277 h 3193018"/>
                    <a:gd name="connsiteX11" fmla="*/ 2302821 w 2994679"/>
                    <a:gd name="connsiteY11" fmla="*/ 2108953 h 3193018"/>
                    <a:gd name="connsiteX12" fmla="*/ 2261521 w 2994679"/>
                    <a:gd name="connsiteY12" fmla="*/ 2119277 h 3193018"/>
                    <a:gd name="connsiteX13" fmla="*/ 2251196 w 2994679"/>
                    <a:gd name="connsiteY13" fmla="*/ 2160575 h 3193018"/>
                    <a:gd name="connsiteX14" fmla="*/ 2230546 w 2994679"/>
                    <a:gd name="connsiteY14" fmla="*/ 2191548 h 3193018"/>
                    <a:gd name="connsiteX15" fmla="*/ 2055023 w 2994679"/>
                    <a:gd name="connsiteY15" fmla="*/ 2170899 h 3193018"/>
                    <a:gd name="connsiteX16" fmla="*/ 2024048 w 2994679"/>
                    <a:gd name="connsiteY16" fmla="*/ 2232846 h 3193018"/>
                    <a:gd name="connsiteX17" fmla="*/ 2003398 w 2994679"/>
                    <a:gd name="connsiteY17" fmla="*/ 2263819 h 3193018"/>
                    <a:gd name="connsiteX18" fmla="*/ 1982748 w 2994679"/>
                    <a:gd name="connsiteY18" fmla="*/ 2305117 h 3193018"/>
                    <a:gd name="connsiteX19" fmla="*/ 1951774 w 2994679"/>
                    <a:gd name="connsiteY19" fmla="*/ 2325766 h 3193018"/>
                    <a:gd name="connsiteX20" fmla="*/ 1900149 w 2994679"/>
                    <a:gd name="connsiteY20" fmla="*/ 2377388 h 3193018"/>
                    <a:gd name="connsiteX21" fmla="*/ 1848525 w 2994679"/>
                    <a:gd name="connsiteY21" fmla="*/ 2429010 h 3193018"/>
                    <a:gd name="connsiteX22" fmla="*/ 1838200 w 2994679"/>
                    <a:gd name="connsiteY22" fmla="*/ 2459983 h 3193018"/>
                    <a:gd name="connsiteX23" fmla="*/ 1734951 w 2994679"/>
                    <a:gd name="connsiteY23" fmla="*/ 2532254 h 3193018"/>
                    <a:gd name="connsiteX24" fmla="*/ 1714301 w 2994679"/>
                    <a:gd name="connsiteY24" fmla="*/ 2563228 h 3193018"/>
                    <a:gd name="connsiteX25" fmla="*/ 1683326 w 2994679"/>
                    <a:gd name="connsiteY25" fmla="*/ 2583876 h 3193018"/>
                    <a:gd name="connsiteX26" fmla="*/ 1642026 w 2994679"/>
                    <a:gd name="connsiteY26" fmla="*/ 2707770 h 3193018"/>
                    <a:gd name="connsiteX27" fmla="*/ 1631701 w 2994679"/>
                    <a:gd name="connsiteY27" fmla="*/ 2738743 h 3193018"/>
                    <a:gd name="connsiteX28" fmla="*/ 1611052 w 2994679"/>
                    <a:gd name="connsiteY28" fmla="*/ 2769716 h 3193018"/>
                    <a:gd name="connsiteX29" fmla="*/ 1600727 w 2994679"/>
                    <a:gd name="connsiteY29" fmla="*/ 2800689 h 3193018"/>
                    <a:gd name="connsiteX30" fmla="*/ 1559427 w 2994679"/>
                    <a:gd name="connsiteY30" fmla="*/ 2872960 h 3193018"/>
                    <a:gd name="connsiteX31" fmla="*/ 1528452 w 2994679"/>
                    <a:gd name="connsiteY31" fmla="*/ 2893609 h 3193018"/>
                    <a:gd name="connsiteX32" fmla="*/ 1507803 w 2994679"/>
                    <a:gd name="connsiteY32" fmla="*/ 2924583 h 3193018"/>
                    <a:gd name="connsiteX33" fmla="*/ 1476828 w 2994679"/>
                    <a:gd name="connsiteY33" fmla="*/ 2955556 h 3193018"/>
                    <a:gd name="connsiteX34" fmla="*/ 1383904 w 2994679"/>
                    <a:gd name="connsiteY34" fmla="*/ 3069125 h 3193018"/>
                    <a:gd name="connsiteX35" fmla="*/ 1249680 w 2994679"/>
                    <a:gd name="connsiteY35" fmla="*/ 3089773 h 3193018"/>
                    <a:gd name="connsiteX36" fmla="*/ 1177405 w 2994679"/>
                    <a:gd name="connsiteY36" fmla="*/ 3120747 h 3193018"/>
                    <a:gd name="connsiteX37" fmla="*/ 1115456 w 2994679"/>
                    <a:gd name="connsiteY37" fmla="*/ 3162044 h 3193018"/>
                    <a:gd name="connsiteX38" fmla="*/ 877983 w 2994679"/>
                    <a:gd name="connsiteY38" fmla="*/ 3193018 h 3193018"/>
                    <a:gd name="connsiteX39" fmla="*/ 661160 w 2994679"/>
                    <a:gd name="connsiteY39" fmla="*/ 3182693 h 3193018"/>
                    <a:gd name="connsiteX40" fmla="*/ 464986 w 2994679"/>
                    <a:gd name="connsiteY40" fmla="*/ 3162044 h 3193018"/>
                    <a:gd name="connsiteX41" fmla="*/ 434012 w 2994679"/>
                    <a:gd name="connsiteY41" fmla="*/ 3151720 h 3193018"/>
                    <a:gd name="connsiteX42" fmla="*/ 382387 w 2994679"/>
                    <a:gd name="connsiteY42" fmla="*/ 3110422 h 3193018"/>
                    <a:gd name="connsiteX43" fmla="*/ 320438 w 2994679"/>
                    <a:gd name="connsiteY43" fmla="*/ 3048476 h 3193018"/>
                    <a:gd name="connsiteX44" fmla="*/ 279138 w 2994679"/>
                    <a:gd name="connsiteY44" fmla="*/ 3017502 h 3193018"/>
                    <a:gd name="connsiteX45" fmla="*/ 248163 w 2994679"/>
                    <a:gd name="connsiteY45" fmla="*/ 2934907 h 3193018"/>
                    <a:gd name="connsiteX46" fmla="*/ 217189 w 2994679"/>
                    <a:gd name="connsiteY46" fmla="*/ 2914258 h 3193018"/>
                    <a:gd name="connsiteX47" fmla="*/ 165564 w 2994679"/>
                    <a:gd name="connsiteY47" fmla="*/ 2862636 h 3193018"/>
                    <a:gd name="connsiteX48" fmla="*/ 144914 w 2994679"/>
                    <a:gd name="connsiteY48" fmla="*/ 2831663 h 3193018"/>
                    <a:gd name="connsiteX49" fmla="*/ 113939 w 2994679"/>
                    <a:gd name="connsiteY49" fmla="*/ 2800689 h 3193018"/>
                    <a:gd name="connsiteX50" fmla="*/ 93290 w 2994679"/>
                    <a:gd name="connsiteY50" fmla="*/ 2759392 h 3193018"/>
                    <a:gd name="connsiteX51" fmla="*/ 72640 w 2994679"/>
                    <a:gd name="connsiteY51" fmla="*/ 2728418 h 3193018"/>
                    <a:gd name="connsiteX52" fmla="*/ 62315 w 2994679"/>
                    <a:gd name="connsiteY52" fmla="*/ 2697445 h 3193018"/>
                    <a:gd name="connsiteX53" fmla="*/ 41665 w 2994679"/>
                    <a:gd name="connsiteY53" fmla="*/ 2666472 h 3193018"/>
                    <a:gd name="connsiteX54" fmla="*/ 10690 w 2994679"/>
                    <a:gd name="connsiteY54" fmla="*/ 2552903 h 3193018"/>
                    <a:gd name="connsiteX55" fmla="*/ 10690 w 2994679"/>
                    <a:gd name="connsiteY55" fmla="*/ 2201873 h 3193018"/>
                    <a:gd name="connsiteX56" fmla="*/ 31340 w 2994679"/>
                    <a:gd name="connsiteY56" fmla="*/ 2077980 h 3193018"/>
                    <a:gd name="connsiteX57" fmla="*/ 51990 w 2994679"/>
                    <a:gd name="connsiteY57" fmla="*/ 2005709 h 3193018"/>
                    <a:gd name="connsiteX58" fmla="*/ 62315 w 2994679"/>
                    <a:gd name="connsiteY58" fmla="*/ 1974735 h 3193018"/>
                    <a:gd name="connsiteX59" fmla="*/ 82965 w 2994679"/>
                    <a:gd name="connsiteY59" fmla="*/ 1902464 h 3193018"/>
                    <a:gd name="connsiteX60" fmla="*/ 134589 w 2994679"/>
                    <a:gd name="connsiteY60" fmla="*/ 1809545 h 3193018"/>
                    <a:gd name="connsiteX61" fmla="*/ 144914 w 2994679"/>
                    <a:gd name="connsiteY61" fmla="*/ 1757922 h 3193018"/>
                    <a:gd name="connsiteX62" fmla="*/ 165564 w 2994679"/>
                    <a:gd name="connsiteY62" fmla="*/ 1695976 h 3193018"/>
                    <a:gd name="connsiteX63" fmla="*/ 196539 w 2994679"/>
                    <a:gd name="connsiteY63" fmla="*/ 1603056 h 3193018"/>
                    <a:gd name="connsiteX64" fmla="*/ 206864 w 2994679"/>
                    <a:gd name="connsiteY64" fmla="*/ 1572083 h 3193018"/>
                    <a:gd name="connsiteX65" fmla="*/ 227513 w 2994679"/>
                    <a:gd name="connsiteY65" fmla="*/ 1541109 h 3193018"/>
                    <a:gd name="connsiteX66" fmla="*/ 237838 w 2994679"/>
                    <a:gd name="connsiteY66" fmla="*/ 1510136 h 3193018"/>
                    <a:gd name="connsiteX67" fmla="*/ 268813 w 2994679"/>
                    <a:gd name="connsiteY67" fmla="*/ 1468838 h 3193018"/>
                    <a:gd name="connsiteX68" fmla="*/ 289463 w 2994679"/>
                    <a:gd name="connsiteY68" fmla="*/ 1437865 h 3193018"/>
                    <a:gd name="connsiteX69" fmla="*/ 299788 w 2994679"/>
                    <a:gd name="connsiteY69" fmla="*/ 1386243 h 3193018"/>
                    <a:gd name="connsiteX70" fmla="*/ 361737 w 2994679"/>
                    <a:gd name="connsiteY70" fmla="*/ 1282999 h 3193018"/>
                    <a:gd name="connsiteX71" fmla="*/ 382387 w 2994679"/>
                    <a:gd name="connsiteY71" fmla="*/ 1252026 h 3193018"/>
                    <a:gd name="connsiteX72" fmla="*/ 434012 w 2994679"/>
                    <a:gd name="connsiteY72" fmla="*/ 1169430 h 3193018"/>
                    <a:gd name="connsiteX73" fmla="*/ 444337 w 2994679"/>
                    <a:gd name="connsiteY73" fmla="*/ 1138457 h 3193018"/>
                    <a:gd name="connsiteX74" fmla="*/ 506286 w 2994679"/>
                    <a:gd name="connsiteY74" fmla="*/ 1086835 h 3193018"/>
                    <a:gd name="connsiteX75" fmla="*/ 516611 w 2994679"/>
                    <a:gd name="connsiteY75" fmla="*/ 1055861 h 3193018"/>
                    <a:gd name="connsiteX76" fmla="*/ 578560 w 2994679"/>
                    <a:gd name="connsiteY76" fmla="*/ 1024888 h 3193018"/>
                    <a:gd name="connsiteX77" fmla="*/ 516611 w 2994679"/>
                    <a:gd name="connsiteY77" fmla="*/ 973266 h 3193018"/>
                    <a:gd name="connsiteX78" fmla="*/ 640510 w 2994679"/>
                    <a:gd name="connsiteY78" fmla="*/ 880346 h 3193018"/>
                    <a:gd name="connsiteX79" fmla="*/ 723109 w 2994679"/>
                    <a:gd name="connsiteY79" fmla="*/ 880346 h 3193018"/>
                    <a:gd name="connsiteX80" fmla="*/ 733434 w 2994679"/>
                    <a:gd name="connsiteY80" fmla="*/ 849373 h 3193018"/>
                    <a:gd name="connsiteX81" fmla="*/ 805709 w 2994679"/>
                    <a:gd name="connsiteY81" fmla="*/ 756453 h 3193018"/>
                    <a:gd name="connsiteX82" fmla="*/ 847008 w 2994679"/>
                    <a:gd name="connsiteY82" fmla="*/ 694507 h 3193018"/>
                    <a:gd name="connsiteX83" fmla="*/ 867658 w 2994679"/>
                    <a:gd name="connsiteY83" fmla="*/ 632560 h 3193018"/>
                    <a:gd name="connsiteX84" fmla="*/ 960582 w 2994679"/>
                    <a:gd name="connsiteY84" fmla="*/ 549965 h 3193018"/>
                    <a:gd name="connsiteX85" fmla="*/ 991557 w 2994679"/>
                    <a:gd name="connsiteY85" fmla="*/ 518991 h 3193018"/>
                    <a:gd name="connsiteX86" fmla="*/ 1043181 w 2994679"/>
                    <a:gd name="connsiteY86" fmla="*/ 508667 h 3193018"/>
                    <a:gd name="connsiteX87" fmla="*/ 1084481 w 2994679"/>
                    <a:gd name="connsiteY87" fmla="*/ 488018 h 3193018"/>
                    <a:gd name="connsiteX88" fmla="*/ 1115456 w 2994679"/>
                    <a:gd name="connsiteY88" fmla="*/ 467369 h 3193018"/>
                    <a:gd name="connsiteX89" fmla="*/ 1177405 w 2994679"/>
                    <a:gd name="connsiteY89" fmla="*/ 446720 h 3193018"/>
                    <a:gd name="connsiteX90" fmla="*/ 1208380 w 2994679"/>
                    <a:gd name="connsiteY90" fmla="*/ 426071 h 3193018"/>
                    <a:gd name="connsiteX91" fmla="*/ 1311629 w 2994679"/>
                    <a:gd name="connsiteY91" fmla="*/ 395098 h 3193018"/>
                    <a:gd name="connsiteX92" fmla="*/ 1352929 w 2994679"/>
                    <a:gd name="connsiteY92" fmla="*/ 374449 h 3193018"/>
                    <a:gd name="connsiteX93" fmla="*/ 1425203 w 2994679"/>
                    <a:gd name="connsiteY93" fmla="*/ 353800 h 3193018"/>
                    <a:gd name="connsiteX94" fmla="*/ 1487153 w 2994679"/>
                    <a:gd name="connsiteY94" fmla="*/ 302178 h 3193018"/>
                    <a:gd name="connsiteX95" fmla="*/ 1538777 w 2994679"/>
                    <a:gd name="connsiteY95" fmla="*/ 291854 h 3193018"/>
                    <a:gd name="connsiteX96" fmla="*/ 1569752 w 2994679"/>
                    <a:gd name="connsiteY96" fmla="*/ 281529 h 3193018"/>
                    <a:gd name="connsiteX97" fmla="*/ 1724626 w 2994679"/>
                    <a:gd name="connsiteY97" fmla="*/ 260881 h 3193018"/>
                    <a:gd name="connsiteX98" fmla="*/ 1786575 w 2994679"/>
                    <a:gd name="connsiteY98" fmla="*/ 240232 h 3193018"/>
                    <a:gd name="connsiteX99" fmla="*/ 1817550 w 2994679"/>
                    <a:gd name="connsiteY99" fmla="*/ 209259 h 3193018"/>
                    <a:gd name="connsiteX100" fmla="*/ 1838200 w 2994679"/>
                    <a:gd name="connsiteY100" fmla="*/ 178285 h 3193018"/>
                    <a:gd name="connsiteX101" fmla="*/ 1879499 w 2994679"/>
                    <a:gd name="connsiteY101" fmla="*/ 147312 h 3193018"/>
                    <a:gd name="connsiteX102" fmla="*/ 1941449 w 2994679"/>
                    <a:gd name="connsiteY102" fmla="*/ 106014 h 3193018"/>
                    <a:gd name="connsiteX103" fmla="*/ 2065348 w 2994679"/>
                    <a:gd name="connsiteY103" fmla="*/ 95690 h 3193018"/>
                    <a:gd name="connsiteX104" fmla="*/ 2168597 w 2994679"/>
                    <a:gd name="connsiteY104" fmla="*/ 44068 h 3193018"/>
                    <a:gd name="connsiteX105" fmla="*/ 2230546 w 2994679"/>
                    <a:gd name="connsiteY105" fmla="*/ 2770 h 3193018"/>
                    <a:gd name="connsiteX106" fmla="*/ 2302821 w 2994679"/>
                    <a:gd name="connsiteY106" fmla="*/ 44068 h 3193018"/>
                    <a:gd name="connsiteX107" fmla="*/ 2375095 w 2994679"/>
                    <a:gd name="connsiteY107" fmla="*/ 54392 h 3193018"/>
                    <a:gd name="connsiteX108" fmla="*/ 2901666 w 2994679"/>
                    <a:gd name="connsiteY108" fmla="*/ 85365 h 3193018"/>
                    <a:gd name="connsiteX109" fmla="*/ 2984265 w 2994679"/>
                    <a:gd name="connsiteY109" fmla="*/ 106014 h 3193018"/>
                    <a:gd name="connsiteX110" fmla="*/ 2984265 w 2994679"/>
                    <a:gd name="connsiteY110" fmla="*/ 188610 h 3193018"/>
                    <a:gd name="connsiteX111" fmla="*/ 2963615 w 2994679"/>
                    <a:gd name="connsiteY111" fmla="*/ 250556 h 3193018"/>
                    <a:gd name="connsiteX112" fmla="*/ 2953290 w 2994679"/>
                    <a:gd name="connsiteY112" fmla="*/ 281529 h 3193018"/>
                    <a:gd name="connsiteX113" fmla="*/ 2942965 w 2994679"/>
                    <a:gd name="connsiteY113" fmla="*/ 322827 h 3193018"/>
                    <a:gd name="connsiteX114" fmla="*/ 2932640 w 2994679"/>
                    <a:gd name="connsiteY114" fmla="*/ 446720 h 3193018"/>
                    <a:gd name="connsiteX115" fmla="*/ 2911991 w 2994679"/>
                    <a:gd name="connsiteY115" fmla="*/ 498342 h 3193018"/>
                    <a:gd name="connsiteX116" fmla="*/ 2901666 w 2994679"/>
                    <a:gd name="connsiteY116" fmla="*/ 529316 h 3193018"/>
                    <a:gd name="connsiteX117" fmla="*/ 2901666 w 2994679"/>
                    <a:gd name="connsiteY117" fmla="*/ 663533 h 3193018"/>
                    <a:gd name="connsiteX118" fmla="*/ 2870691 w 2994679"/>
                    <a:gd name="connsiteY118" fmla="*/ 694507 h 3193018"/>
                    <a:gd name="connsiteX119" fmla="*/ 2788092 w 2994679"/>
                    <a:gd name="connsiteY119" fmla="*/ 777102 h 3193018"/>
                    <a:gd name="connsiteX120" fmla="*/ 2746792 w 2994679"/>
                    <a:gd name="connsiteY120" fmla="*/ 787426 h 3193018"/>
                    <a:gd name="connsiteX121" fmla="*/ 2705492 w 2994679"/>
                    <a:gd name="connsiteY121" fmla="*/ 818400 h 3193018"/>
                    <a:gd name="connsiteX122" fmla="*/ 2674518 w 2994679"/>
                    <a:gd name="connsiteY122" fmla="*/ 828724 h 3193018"/>
                    <a:gd name="connsiteX123" fmla="*/ 2633218 w 2994679"/>
                    <a:gd name="connsiteY123" fmla="*/ 859697 h 3193018"/>
                    <a:gd name="connsiteX124" fmla="*/ 2560944 w 2994679"/>
                    <a:gd name="connsiteY124" fmla="*/ 890671 h 3193018"/>
                    <a:gd name="connsiteX125" fmla="*/ 2529969 w 2994679"/>
                    <a:gd name="connsiteY125" fmla="*/ 911319 h 3193018"/>
                    <a:gd name="connsiteX126" fmla="*/ 2488669 w 2994679"/>
                    <a:gd name="connsiteY126" fmla="*/ 931968 h 3193018"/>
                    <a:gd name="connsiteX127" fmla="*/ 2468019 w 2994679"/>
                    <a:gd name="connsiteY127" fmla="*/ 962942 h 3193018"/>
                    <a:gd name="connsiteX128" fmla="*/ 2457694 w 2994679"/>
                    <a:gd name="connsiteY128" fmla="*/ 1024888 h 3193018"/>
                    <a:gd name="connsiteX129" fmla="*/ 2447369 w 2994679"/>
                    <a:gd name="connsiteY129" fmla="*/ 1055861 h 3193018"/>
                    <a:gd name="connsiteX130" fmla="*/ 2437045 w 2994679"/>
                    <a:gd name="connsiteY130" fmla="*/ 1138457 h 3193018"/>
                    <a:gd name="connsiteX131" fmla="*/ 2426720 w 2994679"/>
                    <a:gd name="connsiteY131" fmla="*/ 1179755 h 3193018"/>
                    <a:gd name="connsiteX132" fmla="*/ 2395745 w 2994679"/>
                    <a:gd name="connsiteY132" fmla="*/ 1200403 h 3193018"/>
                    <a:gd name="connsiteX133" fmla="*/ 2375095 w 2994679"/>
                    <a:gd name="connsiteY133" fmla="*/ 1406892 h 3193018"/>
                    <a:gd name="connsiteX134" fmla="*/ 2385420 w 2994679"/>
                    <a:gd name="connsiteY134" fmla="*/ 1603056 h 3193018"/>
                    <a:gd name="connsiteX135" fmla="*/ 2395745 w 2994679"/>
                    <a:gd name="connsiteY135" fmla="*/ 1644354 h 3193018"/>
                    <a:gd name="connsiteX136" fmla="*/ 2416395 w 2994679"/>
                    <a:gd name="connsiteY136" fmla="*/ 1675327 h 3193018"/>
                    <a:gd name="connsiteX137" fmla="*/ 2426720 w 2994679"/>
                    <a:gd name="connsiteY137" fmla="*/ 1747598 h 3193018"/>
                    <a:gd name="connsiteX138" fmla="*/ 2437045 w 2994679"/>
                    <a:gd name="connsiteY138" fmla="*/ 1778571 h 3193018"/>
                    <a:gd name="connsiteX139" fmla="*/ 2468019 w 2994679"/>
                    <a:gd name="connsiteY139" fmla="*/ 1799220 h 3193018"/>
                    <a:gd name="connsiteX140" fmla="*/ 2529969 w 2994679"/>
                    <a:gd name="connsiteY140" fmla="*/ 1850842 h 3193018"/>
                    <a:gd name="connsiteX141" fmla="*/ 2468019 w 2994679"/>
                    <a:gd name="connsiteY141" fmla="*/ 1964411 h 3193018"/>
                    <a:gd name="connsiteX142" fmla="*/ 2437045 w 2994679"/>
                    <a:gd name="connsiteY142" fmla="*/ 2026357 h 3193018"/>
                    <a:gd name="connsiteX143" fmla="*/ 2406070 w 2994679"/>
                    <a:gd name="connsiteY143" fmla="*/ 2036682 h 3193018"/>
                    <a:gd name="connsiteX144" fmla="*/ 2375095 w 2994679"/>
                    <a:gd name="connsiteY144" fmla="*/ 2057331 h 3193018"/>
                    <a:gd name="connsiteX145" fmla="*/ 2333795 w 2994679"/>
                    <a:gd name="connsiteY145" fmla="*/ 2129602 h 3193018"/>
                    <a:gd name="connsiteX146" fmla="*/ 2302821 w 2994679"/>
                    <a:gd name="connsiteY146" fmla="*/ 2150251 h 3193018"/>
                    <a:gd name="connsiteX147" fmla="*/ 2271846 w 2994679"/>
                    <a:gd name="connsiteY147" fmla="*/ 2160575 h 3193018"/>
                    <a:gd name="connsiteX148" fmla="*/ 2271846 w 2994679"/>
                    <a:gd name="connsiteY148" fmla="*/ 2160575 h 3193018"/>
                    <a:gd name="connsiteX0" fmla="*/ 2529969 w 2994679"/>
                    <a:gd name="connsiteY0" fmla="*/ 1778571 h 3193018"/>
                    <a:gd name="connsiteX1" fmla="*/ 2529969 w 2994679"/>
                    <a:gd name="connsiteY1" fmla="*/ 1778571 h 3193018"/>
                    <a:gd name="connsiteX2" fmla="*/ 2509319 w 2994679"/>
                    <a:gd name="connsiteY2" fmla="*/ 1871491 h 3193018"/>
                    <a:gd name="connsiteX3" fmla="*/ 2498994 w 2994679"/>
                    <a:gd name="connsiteY3" fmla="*/ 1933438 h 3193018"/>
                    <a:gd name="connsiteX4" fmla="*/ 2478344 w 2994679"/>
                    <a:gd name="connsiteY4" fmla="*/ 1974735 h 3193018"/>
                    <a:gd name="connsiteX5" fmla="*/ 2457694 w 2994679"/>
                    <a:gd name="connsiteY5" fmla="*/ 2036682 h 3193018"/>
                    <a:gd name="connsiteX6" fmla="*/ 2447369 w 2994679"/>
                    <a:gd name="connsiteY6" fmla="*/ 2067655 h 3193018"/>
                    <a:gd name="connsiteX7" fmla="*/ 2406070 w 2994679"/>
                    <a:gd name="connsiteY7" fmla="*/ 2139926 h 3193018"/>
                    <a:gd name="connsiteX8" fmla="*/ 2385420 w 2994679"/>
                    <a:gd name="connsiteY8" fmla="*/ 2170899 h 3193018"/>
                    <a:gd name="connsiteX9" fmla="*/ 2354445 w 2994679"/>
                    <a:gd name="connsiteY9" fmla="*/ 2150251 h 3193018"/>
                    <a:gd name="connsiteX10" fmla="*/ 2333795 w 2994679"/>
                    <a:gd name="connsiteY10" fmla="*/ 2119277 h 3193018"/>
                    <a:gd name="connsiteX11" fmla="*/ 2302821 w 2994679"/>
                    <a:gd name="connsiteY11" fmla="*/ 2108953 h 3193018"/>
                    <a:gd name="connsiteX12" fmla="*/ 2261521 w 2994679"/>
                    <a:gd name="connsiteY12" fmla="*/ 2119277 h 3193018"/>
                    <a:gd name="connsiteX13" fmla="*/ 2251196 w 2994679"/>
                    <a:gd name="connsiteY13" fmla="*/ 2160575 h 3193018"/>
                    <a:gd name="connsiteX14" fmla="*/ 2230546 w 2994679"/>
                    <a:gd name="connsiteY14" fmla="*/ 2191548 h 3193018"/>
                    <a:gd name="connsiteX15" fmla="*/ 2055023 w 2994679"/>
                    <a:gd name="connsiteY15" fmla="*/ 2170899 h 3193018"/>
                    <a:gd name="connsiteX16" fmla="*/ 2024048 w 2994679"/>
                    <a:gd name="connsiteY16" fmla="*/ 2232846 h 3193018"/>
                    <a:gd name="connsiteX17" fmla="*/ 2003398 w 2994679"/>
                    <a:gd name="connsiteY17" fmla="*/ 2263819 h 3193018"/>
                    <a:gd name="connsiteX18" fmla="*/ 1982748 w 2994679"/>
                    <a:gd name="connsiteY18" fmla="*/ 2305117 h 3193018"/>
                    <a:gd name="connsiteX19" fmla="*/ 1951774 w 2994679"/>
                    <a:gd name="connsiteY19" fmla="*/ 2325766 h 3193018"/>
                    <a:gd name="connsiteX20" fmla="*/ 1900149 w 2994679"/>
                    <a:gd name="connsiteY20" fmla="*/ 2377388 h 3193018"/>
                    <a:gd name="connsiteX21" fmla="*/ 1848525 w 2994679"/>
                    <a:gd name="connsiteY21" fmla="*/ 2429010 h 3193018"/>
                    <a:gd name="connsiteX22" fmla="*/ 1838200 w 2994679"/>
                    <a:gd name="connsiteY22" fmla="*/ 2459983 h 3193018"/>
                    <a:gd name="connsiteX23" fmla="*/ 1734951 w 2994679"/>
                    <a:gd name="connsiteY23" fmla="*/ 2532254 h 3193018"/>
                    <a:gd name="connsiteX24" fmla="*/ 1714301 w 2994679"/>
                    <a:gd name="connsiteY24" fmla="*/ 2563228 h 3193018"/>
                    <a:gd name="connsiteX25" fmla="*/ 1683326 w 2994679"/>
                    <a:gd name="connsiteY25" fmla="*/ 2583876 h 3193018"/>
                    <a:gd name="connsiteX26" fmla="*/ 1642026 w 2994679"/>
                    <a:gd name="connsiteY26" fmla="*/ 2707770 h 3193018"/>
                    <a:gd name="connsiteX27" fmla="*/ 1631701 w 2994679"/>
                    <a:gd name="connsiteY27" fmla="*/ 2738743 h 3193018"/>
                    <a:gd name="connsiteX28" fmla="*/ 1611052 w 2994679"/>
                    <a:gd name="connsiteY28" fmla="*/ 2769716 h 3193018"/>
                    <a:gd name="connsiteX29" fmla="*/ 1600727 w 2994679"/>
                    <a:gd name="connsiteY29" fmla="*/ 2800689 h 3193018"/>
                    <a:gd name="connsiteX30" fmla="*/ 1559427 w 2994679"/>
                    <a:gd name="connsiteY30" fmla="*/ 2872960 h 3193018"/>
                    <a:gd name="connsiteX31" fmla="*/ 1528452 w 2994679"/>
                    <a:gd name="connsiteY31" fmla="*/ 2893609 h 3193018"/>
                    <a:gd name="connsiteX32" fmla="*/ 1507803 w 2994679"/>
                    <a:gd name="connsiteY32" fmla="*/ 2924583 h 3193018"/>
                    <a:gd name="connsiteX33" fmla="*/ 1476828 w 2994679"/>
                    <a:gd name="connsiteY33" fmla="*/ 2955556 h 3193018"/>
                    <a:gd name="connsiteX34" fmla="*/ 1383904 w 2994679"/>
                    <a:gd name="connsiteY34" fmla="*/ 3069125 h 3193018"/>
                    <a:gd name="connsiteX35" fmla="*/ 1249680 w 2994679"/>
                    <a:gd name="connsiteY35" fmla="*/ 3089773 h 3193018"/>
                    <a:gd name="connsiteX36" fmla="*/ 1177405 w 2994679"/>
                    <a:gd name="connsiteY36" fmla="*/ 3120747 h 3193018"/>
                    <a:gd name="connsiteX37" fmla="*/ 1115456 w 2994679"/>
                    <a:gd name="connsiteY37" fmla="*/ 3162044 h 3193018"/>
                    <a:gd name="connsiteX38" fmla="*/ 877983 w 2994679"/>
                    <a:gd name="connsiteY38" fmla="*/ 3193018 h 3193018"/>
                    <a:gd name="connsiteX39" fmla="*/ 661160 w 2994679"/>
                    <a:gd name="connsiteY39" fmla="*/ 3182693 h 3193018"/>
                    <a:gd name="connsiteX40" fmla="*/ 464986 w 2994679"/>
                    <a:gd name="connsiteY40" fmla="*/ 3162044 h 3193018"/>
                    <a:gd name="connsiteX41" fmla="*/ 434012 w 2994679"/>
                    <a:gd name="connsiteY41" fmla="*/ 3151720 h 3193018"/>
                    <a:gd name="connsiteX42" fmla="*/ 382387 w 2994679"/>
                    <a:gd name="connsiteY42" fmla="*/ 3110422 h 3193018"/>
                    <a:gd name="connsiteX43" fmla="*/ 320438 w 2994679"/>
                    <a:gd name="connsiteY43" fmla="*/ 3048476 h 3193018"/>
                    <a:gd name="connsiteX44" fmla="*/ 279138 w 2994679"/>
                    <a:gd name="connsiteY44" fmla="*/ 3017502 h 3193018"/>
                    <a:gd name="connsiteX45" fmla="*/ 248163 w 2994679"/>
                    <a:gd name="connsiteY45" fmla="*/ 2934907 h 3193018"/>
                    <a:gd name="connsiteX46" fmla="*/ 217189 w 2994679"/>
                    <a:gd name="connsiteY46" fmla="*/ 2914258 h 3193018"/>
                    <a:gd name="connsiteX47" fmla="*/ 165564 w 2994679"/>
                    <a:gd name="connsiteY47" fmla="*/ 2862636 h 3193018"/>
                    <a:gd name="connsiteX48" fmla="*/ 144914 w 2994679"/>
                    <a:gd name="connsiteY48" fmla="*/ 2831663 h 3193018"/>
                    <a:gd name="connsiteX49" fmla="*/ 113939 w 2994679"/>
                    <a:gd name="connsiteY49" fmla="*/ 2800689 h 3193018"/>
                    <a:gd name="connsiteX50" fmla="*/ 93290 w 2994679"/>
                    <a:gd name="connsiteY50" fmla="*/ 2759392 h 3193018"/>
                    <a:gd name="connsiteX51" fmla="*/ 72640 w 2994679"/>
                    <a:gd name="connsiteY51" fmla="*/ 2728418 h 3193018"/>
                    <a:gd name="connsiteX52" fmla="*/ 62315 w 2994679"/>
                    <a:gd name="connsiteY52" fmla="*/ 2697445 h 3193018"/>
                    <a:gd name="connsiteX53" fmla="*/ 41665 w 2994679"/>
                    <a:gd name="connsiteY53" fmla="*/ 2666472 h 3193018"/>
                    <a:gd name="connsiteX54" fmla="*/ 10690 w 2994679"/>
                    <a:gd name="connsiteY54" fmla="*/ 2552903 h 3193018"/>
                    <a:gd name="connsiteX55" fmla="*/ 10690 w 2994679"/>
                    <a:gd name="connsiteY55" fmla="*/ 2201873 h 3193018"/>
                    <a:gd name="connsiteX56" fmla="*/ 31340 w 2994679"/>
                    <a:gd name="connsiteY56" fmla="*/ 2077980 h 3193018"/>
                    <a:gd name="connsiteX57" fmla="*/ 51990 w 2994679"/>
                    <a:gd name="connsiteY57" fmla="*/ 2005709 h 3193018"/>
                    <a:gd name="connsiteX58" fmla="*/ 62315 w 2994679"/>
                    <a:gd name="connsiteY58" fmla="*/ 1974735 h 3193018"/>
                    <a:gd name="connsiteX59" fmla="*/ 82965 w 2994679"/>
                    <a:gd name="connsiteY59" fmla="*/ 1902464 h 3193018"/>
                    <a:gd name="connsiteX60" fmla="*/ 134589 w 2994679"/>
                    <a:gd name="connsiteY60" fmla="*/ 1809545 h 3193018"/>
                    <a:gd name="connsiteX61" fmla="*/ 144914 w 2994679"/>
                    <a:gd name="connsiteY61" fmla="*/ 1757922 h 3193018"/>
                    <a:gd name="connsiteX62" fmla="*/ 165564 w 2994679"/>
                    <a:gd name="connsiteY62" fmla="*/ 1695976 h 3193018"/>
                    <a:gd name="connsiteX63" fmla="*/ 196539 w 2994679"/>
                    <a:gd name="connsiteY63" fmla="*/ 1603056 h 3193018"/>
                    <a:gd name="connsiteX64" fmla="*/ 206864 w 2994679"/>
                    <a:gd name="connsiteY64" fmla="*/ 1572083 h 3193018"/>
                    <a:gd name="connsiteX65" fmla="*/ 227513 w 2994679"/>
                    <a:gd name="connsiteY65" fmla="*/ 1541109 h 3193018"/>
                    <a:gd name="connsiteX66" fmla="*/ 237838 w 2994679"/>
                    <a:gd name="connsiteY66" fmla="*/ 1510136 h 3193018"/>
                    <a:gd name="connsiteX67" fmla="*/ 268813 w 2994679"/>
                    <a:gd name="connsiteY67" fmla="*/ 1468838 h 3193018"/>
                    <a:gd name="connsiteX68" fmla="*/ 289463 w 2994679"/>
                    <a:gd name="connsiteY68" fmla="*/ 1437865 h 3193018"/>
                    <a:gd name="connsiteX69" fmla="*/ 299788 w 2994679"/>
                    <a:gd name="connsiteY69" fmla="*/ 1386243 h 3193018"/>
                    <a:gd name="connsiteX70" fmla="*/ 361737 w 2994679"/>
                    <a:gd name="connsiteY70" fmla="*/ 1282999 h 3193018"/>
                    <a:gd name="connsiteX71" fmla="*/ 382387 w 2994679"/>
                    <a:gd name="connsiteY71" fmla="*/ 1252026 h 3193018"/>
                    <a:gd name="connsiteX72" fmla="*/ 434012 w 2994679"/>
                    <a:gd name="connsiteY72" fmla="*/ 1169430 h 3193018"/>
                    <a:gd name="connsiteX73" fmla="*/ 444337 w 2994679"/>
                    <a:gd name="connsiteY73" fmla="*/ 1138457 h 3193018"/>
                    <a:gd name="connsiteX74" fmla="*/ 506286 w 2994679"/>
                    <a:gd name="connsiteY74" fmla="*/ 1086835 h 3193018"/>
                    <a:gd name="connsiteX75" fmla="*/ 516611 w 2994679"/>
                    <a:gd name="connsiteY75" fmla="*/ 1055861 h 3193018"/>
                    <a:gd name="connsiteX76" fmla="*/ 516611 w 2994679"/>
                    <a:gd name="connsiteY76" fmla="*/ 973266 h 3193018"/>
                    <a:gd name="connsiteX77" fmla="*/ 640510 w 2994679"/>
                    <a:gd name="connsiteY77" fmla="*/ 880346 h 3193018"/>
                    <a:gd name="connsiteX78" fmla="*/ 723109 w 2994679"/>
                    <a:gd name="connsiteY78" fmla="*/ 880346 h 3193018"/>
                    <a:gd name="connsiteX79" fmla="*/ 733434 w 2994679"/>
                    <a:gd name="connsiteY79" fmla="*/ 849373 h 3193018"/>
                    <a:gd name="connsiteX80" fmla="*/ 805709 w 2994679"/>
                    <a:gd name="connsiteY80" fmla="*/ 756453 h 3193018"/>
                    <a:gd name="connsiteX81" fmla="*/ 847008 w 2994679"/>
                    <a:gd name="connsiteY81" fmla="*/ 694507 h 3193018"/>
                    <a:gd name="connsiteX82" fmla="*/ 867658 w 2994679"/>
                    <a:gd name="connsiteY82" fmla="*/ 632560 h 3193018"/>
                    <a:gd name="connsiteX83" fmla="*/ 960582 w 2994679"/>
                    <a:gd name="connsiteY83" fmla="*/ 549965 h 3193018"/>
                    <a:gd name="connsiteX84" fmla="*/ 991557 w 2994679"/>
                    <a:gd name="connsiteY84" fmla="*/ 518991 h 3193018"/>
                    <a:gd name="connsiteX85" fmla="*/ 1043181 w 2994679"/>
                    <a:gd name="connsiteY85" fmla="*/ 508667 h 3193018"/>
                    <a:gd name="connsiteX86" fmla="*/ 1084481 w 2994679"/>
                    <a:gd name="connsiteY86" fmla="*/ 488018 h 3193018"/>
                    <a:gd name="connsiteX87" fmla="*/ 1115456 w 2994679"/>
                    <a:gd name="connsiteY87" fmla="*/ 467369 h 3193018"/>
                    <a:gd name="connsiteX88" fmla="*/ 1177405 w 2994679"/>
                    <a:gd name="connsiteY88" fmla="*/ 446720 h 3193018"/>
                    <a:gd name="connsiteX89" fmla="*/ 1208380 w 2994679"/>
                    <a:gd name="connsiteY89" fmla="*/ 426071 h 3193018"/>
                    <a:gd name="connsiteX90" fmla="*/ 1311629 w 2994679"/>
                    <a:gd name="connsiteY90" fmla="*/ 395098 h 3193018"/>
                    <a:gd name="connsiteX91" fmla="*/ 1352929 w 2994679"/>
                    <a:gd name="connsiteY91" fmla="*/ 374449 h 3193018"/>
                    <a:gd name="connsiteX92" fmla="*/ 1425203 w 2994679"/>
                    <a:gd name="connsiteY92" fmla="*/ 353800 h 3193018"/>
                    <a:gd name="connsiteX93" fmla="*/ 1487153 w 2994679"/>
                    <a:gd name="connsiteY93" fmla="*/ 302178 h 3193018"/>
                    <a:gd name="connsiteX94" fmla="*/ 1538777 w 2994679"/>
                    <a:gd name="connsiteY94" fmla="*/ 291854 h 3193018"/>
                    <a:gd name="connsiteX95" fmla="*/ 1569752 w 2994679"/>
                    <a:gd name="connsiteY95" fmla="*/ 281529 h 3193018"/>
                    <a:gd name="connsiteX96" fmla="*/ 1724626 w 2994679"/>
                    <a:gd name="connsiteY96" fmla="*/ 260881 h 3193018"/>
                    <a:gd name="connsiteX97" fmla="*/ 1786575 w 2994679"/>
                    <a:gd name="connsiteY97" fmla="*/ 240232 h 3193018"/>
                    <a:gd name="connsiteX98" fmla="*/ 1817550 w 2994679"/>
                    <a:gd name="connsiteY98" fmla="*/ 209259 h 3193018"/>
                    <a:gd name="connsiteX99" fmla="*/ 1838200 w 2994679"/>
                    <a:gd name="connsiteY99" fmla="*/ 178285 h 3193018"/>
                    <a:gd name="connsiteX100" fmla="*/ 1879499 w 2994679"/>
                    <a:gd name="connsiteY100" fmla="*/ 147312 h 3193018"/>
                    <a:gd name="connsiteX101" fmla="*/ 1941449 w 2994679"/>
                    <a:gd name="connsiteY101" fmla="*/ 106014 h 3193018"/>
                    <a:gd name="connsiteX102" fmla="*/ 2065348 w 2994679"/>
                    <a:gd name="connsiteY102" fmla="*/ 95690 h 3193018"/>
                    <a:gd name="connsiteX103" fmla="*/ 2168597 w 2994679"/>
                    <a:gd name="connsiteY103" fmla="*/ 44068 h 3193018"/>
                    <a:gd name="connsiteX104" fmla="*/ 2230546 w 2994679"/>
                    <a:gd name="connsiteY104" fmla="*/ 2770 h 3193018"/>
                    <a:gd name="connsiteX105" fmla="*/ 2302821 w 2994679"/>
                    <a:gd name="connsiteY105" fmla="*/ 44068 h 3193018"/>
                    <a:gd name="connsiteX106" fmla="*/ 2375095 w 2994679"/>
                    <a:gd name="connsiteY106" fmla="*/ 54392 h 3193018"/>
                    <a:gd name="connsiteX107" fmla="*/ 2901666 w 2994679"/>
                    <a:gd name="connsiteY107" fmla="*/ 85365 h 3193018"/>
                    <a:gd name="connsiteX108" fmla="*/ 2984265 w 2994679"/>
                    <a:gd name="connsiteY108" fmla="*/ 106014 h 3193018"/>
                    <a:gd name="connsiteX109" fmla="*/ 2984265 w 2994679"/>
                    <a:gd name="connsiteY109" fmla="*/ 188610 h 3193018"/>
                    <a:gd name="connsiteX110" fmla="*/ 2963615 w 2994679"/>
                    <a:gd name="connsiteY110" fmla="*/ 250556 h 3193018"/>
                    <a:gd name="connsiteX111" fmla="*/ 2953290 w 2994679"/>
                    <a:gd name="connsiteY111" fmla="*/ 281529 h 3193018"/>
                    <a:gd name="connsiteX112" fmla="*/ 2942965 w 2994679"/>
                    <a:gd name="connsiteY112" fmla="*/ 322827 h 3193018"/>
                    <a:gd name="connsiteX113" fmla="*/ 2932640 w 2994679"/>
                    <a:gd name="connsiteY113" fmla="*/ 446720 h 3193018"/>
                    <a:gd name="connsiteX114" fmla="*/ 2911991 w 2994679"/>
                    <a:gd name="connsiteY114" fmla="*/ 498342 h 3193018"/>
                    <a:gd name="connsiteX115" fmla="*/ 2901666 w 2994679"/>
                    <a:gd name="connsiteY115" fmla="*/ 529316 h 3193018"/>
                    <a:gd name="connsiteX116" fmla="*/ 2901666 w 2994679"/>
                    <a:gd name="connsiteY116" fmla="*/ 663533 h 3193018"/>
                    <a:gd name="connsiteX117" fmla="*/ 2870691 w 2994679"/>
                    <a:gd name="connsiteY117" fmla="*/ 694507 h 3193018"/>
                    <a:gd name="connsiteX118" fmla="*/ 2788092 w 2994679"/>
                    <a:gd name="connsiteY118" fmla="*/ 777102 h 3193018"/>
                    <a:gd name="connsiteX119" fmla="*/ 2746792 w 2994679"/>
                    <a:gd name="connsiteY119" fmla="*/ 787426 h 3193018"/>
                    <a:gd name="connsiteX120" fmla="*/ 2705492 w 2994679"/>
                    <a:gd name="connsiteY120" fmla="*/ 818400 h 3193018"/>
                    <a:gd name="connsiteX121" fmla="*/ 2674518 w 2994679"/>
                    <a:gd name="connsiteY121" fmla="*/ 828724 h 3193018"/>
                    <a:gd name="connsiteX122" fmla="*/ 2633218 w 2994679"/>
                    <a:gd name="connsiteY122" fmla="*/ 859697 h 3193018"/>
                    <a:gd name="connsiteX123" fmla="*/ 2560944 w 2994679"/>
                    <a:gd name="connsiteY123" fmla="*/ 890671 h 3193018"/>
                    <a:gd name="connsiteX124" fmla="*/ 2529969 w 2994679"/>
                    <a:gd name="connsiteY124" fmla="*/ 911319 h 3193018"/>
                    <a:gd name="connsiteX125" fmla="*/ 2488669 w 2994679"/>
                    <a:gd name="connsiteY125" fmla="*/ 931968 h 3193018"/>
                    <a:gd name="connsiteX126" fmla="*/ 2468019 w 2994679"/>
                    <a:gd name="connsiteY126" fmla="*/ 962942 h 3193018"/>
                    <a:gd name="connsiteX127" fmla="*/ 2457694 w 2994679"/>
                    <a:gd name="connsiteY127" fmla="*/ 1024888 h 3193018"/>
                    <a:gd name="connsiteX128" fmla="*/ 2447369 w 2994679"/>
                    <a:gd name="connsiteY128" fmla="*/ 1055861 h 3193018"/>
                    <a:gd name="connsiteX129" fmla="*/ 2437045 w 2994679"/>
                    <a:gd name="connsiteY129" fmla="*/ 1138457 h 3193018"/>
                    <a:gd name="connsiteX130" fmla="*/ 2426720 w 2994679"/>
                    <a:gd name="connsiteY130" fmla="*/ 1179755 h 3193018"/>
                    <a:gd name="connsiteX131" fmla="*/ 2395745 w 2994679"/>
                    <a:gd name="connsiteY131" fmla="*/ 1200403 h 3193018"/>
                    <a:gd name="connsiteX132" fmla="*/ 2375095 w 2994679"/>
                    <a:gd name="connsiteY132" fmla="*/ 1406892 h 3193018"/>
                    <a:gd name="connsiteX133" fmla="*/ 2385420 w 2994679"/>
                    <a:gd name="connsiteY133" fmla="*/ 1603056 h 3193018"/>
                    <a:gd name="connsiteX134" fmla="*/ 2395745 w 2994679"/>
                    <a:gd name="connsiteY134" fmla="*/ 1644354 h 3193018"/>
                    <a:gd name="connsiteX135" fmla="*/ 2416395 w 2994679"/>
                    <a:gd name="connsiteY135" fmla="*/ 1675327 h 3193018"/>
                    <a:gd name="connsiteX136" fmla="*/ 2426720 w 2994679"/>
                    <a:gd name="connsiteY136" fmla="*/ 1747598 h 3193018"/>
                    <a:gd name="connsiteX137" fmla="*/ 2437045 w 2994679"/>
                    <a:gd name="connsiteY137" fmla="*/ 1778571 h 3193018"/>
                    <a:gd name="connsiteX138" fmla="*/ 2468019 w 2994679"/>
                    <a:gd name="connsiteY138" fmla="*/ 1799220 h 3193018"/>
                    <a:gd name="connsiteX139" fmla="*/ 2529969 w 2994679"/>
                    <a:gd name="connsiteY139" fmla="*/ 1850842 h 3193018"/>
                    <a:gd name="connsiteX140" fmla="*/ 2468019 w 2994679"/>
                    <a:gd name="connsiteY140" fmla="*/ 1964411 h 3193018"/>
                    <a:gd name="connsiteX141" fmla="*/ 2437045 w 2994679"/>
                    <a:gd name="connsiteY141" fmla="*/ 2026357 h 3193018"/>
                    <a:gd name="connsiteX142" fmla="*/ 2406070 w 2994679"/>
                    <a:gd name="connsiteY142" fmla="*/ 2036682 h 3193018"/>
                    <a:gd name="connsiteX143" fmla="*/ 2375095 w 2994679"/>
                    <a:gd name="connsiteY143" fmla="*/ 2057331 h 3193018"/>
                    <a:gd name="connsiteX144" fmla="*/ 2333795 w 2994679"/>
                    <a:gd name="connsiteY144" fmla="*/ 2129602 h 3193018"/>
                    <a:gd name="connsiteX145" fmla="*/ 2302821 w 2994679"/>
                    <a:gd name="connsiteY145" fmla="*/ 2150251 h 3193018"/>
                    <a:gd name="connsiteX146" fmla="*/ 2271846 w 2994679"/>
                    <a:gd name="connsiteY146" fmla="*/ 2160575 h 3193018"/>
                    <a:gd name="connsiteX147" fmla="*/ 2271846 w 2994679"/>
                    <a:gd name="connsiteY147" fmla="*/ 2160575 h 3193018"/>
                    <a:gd name="connsiteX0" fmla="*/ 2529969 w 2994679"/>
                    <a:gd name="connsiteY0" fmla="*/ 1778571 h 3193018"/>
                    <a:gd name="connsiteX1" fmla="*/ 2529969 w 2994679"/>
                    <a:gd name="connsiteY1" fmla="*/ 1778571 h 3193018"/>
                    <a:gd name="connsiteX2" fmla="*/ 2509319 w 2994679"/>
                    <a:gd name="connsiteY2" fmla="*/ 1871491 h 3193018"/>
                    <a:gd name="connsiteX3" fmla="*/ 2498994 w 2994679"/>
                    <a:gd name="connsiteY3" fmla="*/ 1933438 h 3193018"/>
                    <a:gd name="connsiteX4" fmla="*/ 2478344 w 2994679"/>
                    <a:gd name="connsiteY4" fmla="*/ 1974735 h 3193018"/>
                    <a:gd name="connsiteX5" fmla="*/ 2457694 w 2994679"/>
                    <a:gd name="connsiteY5" fmla="*/ 2036682 h 3193018"/>
                    <a:gd name="connsiteX6" fmla="*/ 2447369 w 2994679"/>
                    <a:gd name="connsiteY6" fmla="*/ 2067655 h 3193018"/>
                    <a:gd name="connsiteX7" fmla="*/ 2406070 w 2994679"/>
                    <a:gd name="connsiteY7" fmla="*/ 2139926 h 3193018"/>
                    <a:gd name="connsiteX8" fmla="*/ 2385420 w 2994679"/>
                    <a:gd name="connsiteY8" fmla="*/ 2170899 h 3193018"/>
                    <a:gd name="connsiteX9" fmla="*/ 2354445 w 2994679"/>
                    <a:gd name="connsiteY9" fmla="*/ 2150251 h 3193018"/>
                    <a:gd name="connsiteX10" fmla="*/ 2333795 w 2994679"/>
                    <a:gd name="connsiteY10" fmla="*/ 2119277 h 3193018"/>
                    <a:gd name="connsiteX11" fmla="*/ 2302821 w 2994679"/>
                    <a:gd name="connsiteY11" fmla="*/ 2108953 h 3193018"/>
                    <a:gd name="connsiteX12" fmla="*/ 2261521 w 2994679"/>
                    <a:gd name="connsiteY12" fmla="*/ 2119277 h 3193018"/>
                    <a:gd name="connsiteX13" fmla="*/ 2251196 w 2994679"/>
                    <a:gd name="connsiteY13" fmla="*/ 2160575 h 3193018"/>
                    <a:gd name="connsiteX14" fmla="*/ 2230546 w 2994679"/>
                    <a:gd name="connsiteY14" fmla="*/ 2191548 h 3193018"/>
                    <a:gd name="connsiteX15" fmla="*/ 2055023 w 2994679"/>
                    <a:gd name="connsiteY15" fmla="*/ 2170899 h 3193018"/>
                    <a:gd name="connsiteX16" fmla="*/ 2024048 w 2994679"/>
                    <a:gd name="connsiteY16" fmla="*/ 2232846 h 3193018"/>
                    <a:gd name="connsiteX17" fmla="*/ 2003398 w 2994679"/>
                    <a:gd name="connsiteY17" fmla="*/ 2263819 h 3193018"/>
                    <a:gd name="connsiteX18" fmla="*/ 1982748 w 2994679"/>
                    <a:gd name="connsiteY18" fmla="*/ 2305117 h 3193018"/>
                    <a:gd name="connsiteX19" fmla="*/ 1951774 w 2994679"/>
                    <a:gd name="connsiteY19" fmla="*/ 2325766 h 3193018"/>
                    <a:gd name="connsiteX20" fmla="*/ 1900149 w 2994679"/>
                    <a:gd name="connsiteY20" fmla="*/ 2377388 h 3193018"/>
                    <a:gd name="connsiteX21" fmla="*/ 1848525 w 2994679"/>
                    <a:gd name="connsiteY21" fmla="*/ 2429010 h 3193018"/>
                    <a:gd name="connsiteX22" fmla="*/ 1838200 w 2994679"/>
                    <a:gd name="connsiteY22" fmla="*/ 2459983 h 3193018"/>
                    <a:gd name="connsiteX23" fmla="*/ 1734951 w 2994679"/>
                    <a:gd name="connsiteY23" fmla="*/ 2532254 h 3193018"/>
                    <a:gd name="connsiteX24" fmla="*/ 1714301 w 2994679"/>
                    <a:gd name="connsiteY24" fmla="*/ 2563228 h 3193018"/>
                    <a:gd name="connsiteX25" fmla="*/ 1683326 w 2994679"/>
                    <a:gd name="connsiteY25" fmla="*/ 2583876 h 3193018"/>
                    <a:gd name="connsiteX26" fmla="*/ 1642026 w 2994679"/>
                    <a:gd name="connsiteY26" fmla="*/ 2707770 h 3193018"/>
                    <a:gd name="connsiteX27" fmla="*/ 1631701 w 2994679"/>
                    <a:gd name="connsiteY27" fmla="*/ 2738743 h 3193018"/>
                    <a:gd name="connsiteX28" fmla="*/ 1611052 w 2994679"/>
                    <a:gd name="connsiteY28" fmla="*/ 2769716 h 3193018"/>
                    <a:gd name="connsiteX29" fmla="*/ 1600727 w 2994679"/>
                    <a:gd name="connsiteY29" fmla="*/ 2800689 h 3193018"/>
                    <a:gd name="connsiteX30" fmla="*/ 1559427 w 2994679"/>
                    <a:gd name="connsiteY30" fmla="*/ 2872960 h 3193018"/>
                    <a:gd name="connsiteX31" fmla="*/ 1528452 w 2994679"/>
                    <a:gd name="connsiteY31" fmla="*/ 2893609 h 3193018"/>
                    <a:gd name="connsiteX32" fmla="*/ 1507803 w 2994679"/>
                    <a:gd name="connsiteY32" fmla="*/ 2924583 h 3193018"/>
                    <a:gd name="connsiteX33" fmla="*/ 1476828 w 2994679"/>
                    <a:gd name="connsiteY33" fmla="*/ 2955556 h 3193018"/>
                    <a:gd name="connsiteX34" fmla="*/ 1383904 w 2994679"/>
                    <a:gd name="connsiteY34" fmla="*/ 3069125 h 3193018"/>
                    <a:gd name="connsiteX35" fmla="*/ 1249680 w 2994679"/>
                    <a:gd name="connsiteY35" fmla="*/ 3089773 h 3193018"/>
                    <a:gd name="connsiteX36" fmla="*/ 1177405 w 2994679"/>
                    <a:gd name="connsiteY36" fmla="*/ 3120747 h 3193018"/>
                    <a:gd name="connsiteX37" fmla="*/ 1115456 w 2994679"/>
                    <a:gd name="connsiteY37" fmla="*/ 3162044 h 3193018"/>
                    <a:gd name="connsiteX38" fmla="*/ 877983 w 2994679"/>
                    <a:gd name="connsiteY38" fmla="*/ 3193018 h 3193018"/>
                    <a:gd name="connsiteX39" fmla="*/ 661160 w 2994679"/>
                    <a:gd name="connsiteY39" fmla="*/ 3182693 h 3193018"/>
                    <a:gd name="connsiteX40" fmla="*/ 464986 w 2994679"/>
                    <a:gd name="connsiteY40" fmla="*/ 3162044 h 3193018"/>
                    <a:gd name="connsiteX41" fmla="*/ 434012 w 2994679"/>
                    <a:gd name="connsiteY41" fmla="*/ 3151720 h 3193018"/>
                    <a:gd name="connsiteX42" fmla="*/ 382387 w 2994679"/>
                    <a:gd name="connsiteY42" fmla="*/ 3110422 h 3193018"/>
                    <a:gd name="connsiteX43" fmla="*/ 320438 w 2994679"/>
                    <a:gd name="connsiteY43" fmla="*/ 3048476 h 3193018"/>
                    <a:gd name="connsiteX44" fmla="*/ 279138 w 2994679"/>
                    <a:gd name="connsiteY44" fmla="*/ 3017502 h 3193018"/>
                    <a:gd name="connsiteX45" fmla="*/ 248163 w 2994679"/>
                    <a:gd name="connsiteY45" fmla="*/ 2934907 h 3193018"/>
                    <a:gd name="connsiteX46" fmla="*/ 217189 w 2994679"/>
                    <a:gd name="connsiteY46" fmla="*/ 2914258 h 3193018"/>
                    <a:gd name="connsiteX47" fmla="*/ 165564 w 2994679"/>
                    <a:gd name="connsiteY47" fmla="*/ 2862636 h 3193018"/>
                    <a:gd name="connsiteX48" fmla="*/ 144914 w 2994679"/>
                    <a:gd name="connsiteY48" fmla="*/ 2831663 h 3193018"/>
                    <a:gd name="connsiteX49" fmla="*/ 113939 w 2994679"/>
                    <a:gd name="connsiteY49" fmla="*/ 2800689 h 3193018"/>
                    <a:gd name="connsiteX50" fmla="*/ 93290 w 2994679"/>
                    <a:gd name="connsiteY50" fmla="*/ 2759392 h 3193018"/>
                    <a:gd name="connsiteX51" fmla="*/ 72640 w 2994679"/>
                    <a:gd name="connsiteY51" fmla="*/ 2728418 h 3193018"/>
                    <a:gd name="connsiteX52" fmla="*/ 62315 w 2994679"/>
                    <a:gd name="connsiteY52" fmla="*/ 2697445 h 3193018"/>
                    <a:gd name="connsiteX53" fmla="*/ 41665 w 2994679"/>
                    <a:gd name="connsiteY53" fmla="*/ 2666472 h 3193018"/>
                    <a:gd name="connsiteX54" fmla="*/ 10690 w 2994679"/>
                    <a:gd name="connsiteY54" fmla="*/ 2552903 h 3193018"/>
                    <a:gd name="connsiteX55" fmla="*/ 10690 w 2994679"/>
                    <a:gd name="connsiteY55" fmla="*/ 2201873 h 3193018"/>
                    <a:gd name="connsiteX56" fmla="*/ 31340 w 2994679"/>
                    <a:gd name="connsiteY56" fmla="*/ 2077980 h 3193018"/>
                    <a:gd name="connsiteX57" fmla="*/ 51990 w 2994679"/>
                    <a:gd name="connsiteY57" fmla="*/ 2005709 h 3193018"/>
                    <a:gd name="connsiteX58" fmla="*/ 62315 w 2994679"/>
                    <a:gd name="connsiteY58" fmla="*/ 1974735 h 3193018"/>
                    <a:gd name="connsiteX59" fmla="*/ 82965 w 2994679"/>
                    <a:gd name="connsiteY59" fmla="*/ 1902464 h 3193018"/>
                    <a:gd name="connsiteX60" fmla="*/ 134589 w 2994679"/>
                    <a:gd name="connsiteY60" fmla="*/ 1809545 h 3193018"/>
                    <a:gd name="connsiteX61" fmla="*/ 144914 w 2994679"/>
                    <a:gd name="connsiteY61" fmla="*/ 1757922 h 3193018"/>
                    <a:gd name="connsiteX62" fmla="*/ 165564 w 2994679"/>
                    <a:gd name="connsiteY62" fmla="*/ 1695976 h 3193018"/>
                    <a:gd name="connsiteX63" fmla="*/ 196539 w 2994679"/>
                    <a:gd name="connsiteY63" fmla="*/ 1603056 h 3193018"/>
                    <a:gd name="connsiteX64" fmla="*/ 206864 w 2994679"/>
                    <a:gd name="connsiteY64" fmla="*/ 1572083 h 3193018"/>
                    <a:gd name="connsiteX65" fmla="*/ 227513 w 2994679"/>
                    <a:gd name="connsiteY65" fmla="*/ 1541109 h 3193018"/>
                    <a:gd name="connsiteX66" fmla="*/ 237838 w 2994679"/>
                    <a:gd name="connsiteY66" fmla="*/ 1510136 h 3193018"/>
                    <a:gd name="connsiteX67" fmla="*/ 268813 w 2994679"/>
                    <a:gd name="connsiteY67" fmla="*/ 1468838 h 3193018"/>
                    <a:gd name="connsiteX68" fmla="*/ 289463 w 2994679"/>
                    <a:gd name="connsiteY68" fmla="*/ 1437865 h 3193018"/>
                    <a:gd name="connsiteX69" fmla="*/ 299788 w 2994679"/>
                    <a:gd name="connsiteY69" fmla="*/ 1386243 h 3193018"/>
                    <a:gd name="connsiteX70" fmla="*/ 361737 w 2994679"/>
                    <a:gd name="connsiteY70" fmla="*/ 1282999 h 3193018"/>
                    <a:gd name="connsiteX71" fmla="*/ 382387 w 2994679"/>
                    <a:gd name="connsiteY71" fmla="*/ 1252026 h 3193018"/>
                    <a:gd name="connsiteX72" fmla="*/ 434012 w 2994679"/>
                    <a:gd name="connsiteY72" fmla="*/ 1169430 h 3193018"/>
                    <a:gd name="connsiteX73" fmla="*/ 444337 w 2994679"/>
                    <a:gd name="connsiteY73" fmla="*/ 1138457 h 3193018"/>
                    <a:gd name="connsiteX74" fmla="*/ 506286 w 2994679"/>
                    <a:gd name="connsiteY74" fmla="*/ 1086835 h 3193018"/>
                    <a:gd name="connsiteX75" fmla="*/ 475312 w 2994679"/>
                    <a:gd name="connsiteY75" fmla="*/ 1055861 h 3193018"/>
                    <a:gd name="connsiteX76" fmla="*/ 516611 w 2994679"/>
                    <a:gd name="connsiteY76" fmla="*/ 973266 h 3193018"/>
                    <a:gd name="connsiteX77" fmla="*/ 640510 w 2994679"/>
                    <a:gd name="connsiteY77" fmla="*/ 880346 h 3193018"/>
                    <a:gd name="connsiteX78" fmla="*/ 723109 w 2994679"/>
                    <a:gd name="connsiteY78" fmla="*/ 880346 h 3193018"/>
                    <a:gd name="connsiteX79" fmla="*/ 733434 w 2994679"/>
                    <a:gd name="connsiteY79" fmla="*/ 849373 h 3193018"/>
                    <a:gd name="connsiteX80" fmla="*/ 805709 w 2994679"/>
                    <a:gd name="connsiteY80" fmla="*/ 756453 h 3193018"/>
                    <a:gd name="connsiteX81" fmla="*/ 847008 w 2994679"/>
                    <a:gd name="connsiteY81" fmla="*/ 694507 h 3193018"/>
                    <a:gd name="connsiteX82" fmla="*/ 867658 w 2994679"/>
                    <a:gd name="connsiteY82" fmla="*/ 632560 h 3193018"/>
                    <a:gd name="connsiteX83" fmla="*/ 960582 w 2994679"/>
                    <a:gd name="connsiteY83" fmla="*/ 549965 h 3193018"/>
                    <a:gd name="connsiteX84" fmla="*/ 991557 w 2994679"/>
                    <a:gd name="connsiteY84" fmla="*/ 518991 h 3193018"/>
                    <a:gd name="connsiteX85" fmla="*/ 1043181 w 2994679"/>
                    <a:gd name="connsiteY85" fmla="*/ 508667 h 3193018"/>
                    <a:gd name="connsiteX86" fmla="*/ 1084481 w 2994679"/>
                    <a:gd name="connsiteY86" fmla="*/ 488018 h 3193018"/>
                    <a:gd name="connsiteX87" fmla="*/ 1115456 w 2994679"/>
                    <a:gd name="connsiteY87" fmla="*/ 467369 h 3193018"/>
                    <a:gd name="connsiteX88" fmla="*/ 1177405 w 2994679"/>
                    <a:gd name="connsiteY88" fmla="*/ 446720 h 3193018"/>
                    <a:gd name="connsiteX89" fmla="*/ 1208380 w 2994679"/>
                    <a:gd name="connsiteY89" fmla="*/ 426071 h 3193018"/>
                    <a:gd name="connsiteX90" fmla="*/ 1311629 w 2994679"/>
                    <a:gd name="connsiteY90" fmla="*/ 395098 h 3193018"/>
                    <a:gd name="connsiteX91" fmla="*/ 1352929 w 2994679"/>
                    <a:gd name="connsiteY91" fmla="*/ 374449 h 3193018"/>
                    <a:gd name="connsiteX92" fmla="*/ 1425203 w 2994679"/>
                    <a:gd name="connsiteY92" fmla="*/ 353800 h 3193018"/>
                    <a:gd name="connsiteX93" fmla="*/ 1487153 w 2994679"/>
                    <a:gd name="connsiteY93" fmla="*/ 302178 h 3193018"/>
                    <a:gd name="connsiteX94" fmla="*/ 1538777 w 2994679"/>
                    <a:gd name="connsiteY94" fmla="*/ 291854 h 3193018"/>
                    <a:gd name="connsiteX95" fmla="*/ 1569752 w 2994679"/>
                    <a:gd name="connsiteY95" fmla="*/ 281529 h 3193018"/>
                    <a:gd name="connsiteX96" fmla="*/ 1724626 w 2994679"/>
                    <a:gd name="connsiteY96" fmla="*/ 260881 h 3193018"/>
                    <a:gd name="connsiteX97" fmla="*/ 1786575 w 2994679"/>
                    <a:gd name="connsiteY97" fmla="*/ 240232 h 3193018"/>
                    <a:gd name="connsiteX98" fmla="*/ 1817550 w 2994679"/>
                    <a:gd name="connsiteY98" fmla="*/ 209259 h 3193018"/>
                    <a:gd name="connsiteX99" fmla="*/ 1838200 w 2994679"/>
                    <a:gd name="connsiteY99" fmla="*/ 178285 h 3193018"/>
                    <a:gd name="connsiteX100" fmla="*/ 1879499 w 2994679"/>
                    <a:gd name="connsiteY100" fmla="*/ 147312 h 3193018"/>
                    <a:gd name="connsiteX101" fmla="*/ 1941449 w 2994679"/>
                    <a:gd name="connsiteY101" fmla="*/ 106014 h 3193018"/>
                    <a:gd name="connsiteX102" fmla="*/ 2065348 w 2994679"/>
                    <a:gd name="connsiteY102" fmla="*/ 95690 h 3193018"/>
                    <a:gd name="connsiteX103" fmla="*/ 2168597 w 2994679"/>
                    <a:gd name="connsiteY103" fmla="*/ 44068 h 3193018"/>
                    <a:gd name="connsiteX104" fmla="*/ 2230546 w 2994679"/>
                    <a:gd name="connsiteY104" fmla="*/ 2770 h 3193018"/>
                    <a:gd name="connsiteX105" fmla="*/ 2302821 w 2994679"/>
                    <a:gd name="connsiteY105" fmla="*/ 44068 h 3193018"/>
                    <a:gd name="connsiteX106" fmla="*/ 2375095 w 2994679"/>
                    <a:gd name="connsiteY106" fmla="*/ 54392 h 3193018"/>
                    <a:gd name="connsiteX107" fmla="*/ 2901666 w 2994679"/>
                    <a:gd name="connsiteY107" fmla="*/ 85365 h 3193018"/>
                    <a:gd name="connsiteX108" fmla="*/ 2984265 w 2994679"/>
                    <a:gd name="connsiteY108" fmla="*/ 106014 h 3193018"/>
                    <a:gd name="connsiteX109" fmla="*/ 2984265 w 2994679"/>
                    <a:gd name="connsiteY109" fmla="*/ 188610 h 3193018"/>
                    <a:gd name="connsiteX110" fmla="*/ 2963615 w 2994679"/>
                    <a:gd name="connsiteY110" fmla="*/ 250556 h 3193018"/>
                    <a:gd name="connsiteX111" fmla="*/ 2953290 w 2994679"/>
                    <a:gd name="connsiteY111" fmla="*/ 281529 h 3193018"/>
                    <a:gd name="connsiteX112" fmla="*/ 2942965 w 2994679"/>
                    <a:gd name="connsiteY112" fmla="*/ 322827 h 3193018"/>
                    <a:gd name="connsiteX113" fmla="*/ 2932640 w 2994679"/>
                    <a:gd name="connsiteY113" fmla="*/ 446720 h 3193018"/>
                    <a:gd name="connsiteX114" fmla="*/ 2911991 w 2994679"/>
                    <a:gd name="connsiteY114" fmla="*/ 498342 h 3193018"/>
                    <a:gd name="connsiteX115" fmla="*/ 2901666 w 2994679"/>
                    <a:gd name="connsiteY115" fmla="*/ 529316 h 3193018"/>
                    <a:gd name="connsiteX116" fmla="*/ 2901666 w 2994679"/>
                    <a:gd name="connsiteY116" fmla="*/ 663533 h 3193018"/>
                    <a:gd name="connsiteX117" fmla="*/ 2870691 w 2994679"/>
                    <a:gd name="connsiteY117" fmla="*/ 694507 h 3193018"/>
                    <a:gd name="connsiteX118" fmla="*/ 2788092 w 2994679"/>
                    <a:gd name="connsiteY118" fmla="*/ 777102 h 3193018"/>
                    <a:gd name="connsiteX119" fmla="*/ 2746792 w 2994679"/>
                    <a:gd name="connsiteY119" fmla="*/ 787426 h 3193018"/>
                    <a:gd name="connsiteX120" fmla="*/ 2705492 w 2994679"/>
                    <a:gd name="connsiteY120" fmla="*/ 818400 h 3193018"/>
                    <a:gd name="connsiteX121" fmla="*/ 2674518 w 2994679"/>
                    <a:gd name="connsiteY121" fmla="*/ 828724 h 3193018"/>
                    <a:gd name="connsiteX122" fmla="*/ 2633218 w 2994679"/>
                    <a:gd name="connsiteY122" fmla="*/ 859697 h 3193018"/>
                    <a:gd name="connsiteX123" fmla="*/ 2560944 w 2994679"/>
                    <a:gd name="connsiteY123" fmla="*/ 890671 h 3193018"/>
                    <a:gd name="connsiteX124" fmla="*/ 2529969 w 2994679"/>
                    <a:gd name="connsiteY124" fmla="*/ 911319 h 3193018"/>
                    <a:gd name="connsiteX125" fmla="*/ 2488669 w 2994679"/>
                    <a:gd name="connsiteY125" fmla="*/ 931968 h 3193018"/>
                    <a:gd name="connsiteX126" fmla="*/ 2468019 w 2994679"/>
                    <a:gd name="connsiteY126" fmla="*/ 962942 h 3193018"/>
                    <a:gd name="connsiteX127" fmla="*/ 2457694 w 2994679"/>
                    <a:gd name="connsiteY127" fmla="*/ 1024888 h 3193018"/>
                    <a:gd name="connsiteX128" fmla="*/ 2447369 w 2994679"/>
                    <a:gd name="connsiteY128" fmla="*/ 1055861 h 3193018"/>
                    <a:gd name="connsiteX129" fmla="*/ 2437045 w 2994679"/>
                    <a:gd name="connsiteY129" fmla="*/ 1138457 h 3193018"/>
                    <a:gd name="connsiteX130" fmla="*/ 2426720 w 2994679"/>
                    <a:gd name="connsiteY130" fmla="*/ 1179755 h 3193018"/>
                    <a:gd name="connsiteX131" fmla="*/ 2395745 w 2994679"/>
                    <a:gd name="connsiteY131" fmla="*/ 1200403 h 3193018"/>
                    <a:gd name="connsiteX132" fmla="*/ 2375095 w 2994679"/>
                    <a:gd name="connsiteY132" fmla="*/ 1406892 h 3193018"/>
                    <a:gd name="connsiteX133" fmla="*/ 2385420 w 2994679"/>
                    <a:gd name="connsiteY133" fmla="*/ 1603056 h 3193018"/>
                    <a:gd name="connsiteX134" fmla="*/ 2395745 w 2994679"/>
                    <a:gd name="connsiteY134" fmla="*/ 1644354 h 3193018"/>
                    <a:gd name="connsiteX135" fmla="*/ 2416395 w 2994679"/>
                    <a:gd name="connsiteY135" fmla="*/ 1675327 h 3193018"/>
                    <a:gd name="connsiteX136" fmla="*/ 2426720 w 2994679"/>
                    <a:gd name="connsiteY136" fmla="*/ 1747598 h 3193018"/>
                    <a:gd name="connsiteX137" fmla="*/ 2437045 w 2994679"/>
                    <a:gd name="connsiteY137" fmla="*/ 1778571 h 3193018"/>
                    <a:gd name="connsiteX138" fmla="*/ 2468019 w 2994679"/>
                    <a:gd name="connsiteY138" fmla="*/ 1799220 h 3193018"/>
                    <a:gd name="connsiteX139" fmla="*/ 2529969 w 2994679"/>
                    <a:gd name="connsiteY139" fmla="*/ 1850842 h 3193018"/>
                    <a:gd name="connsiteX140" fmla="*/ 2468019 w 2994679"/>
                    <a:gd name="connsiteY140" fmla="*/ 1964411 h 3193018"/>
                    <a:gd name="connsiteX141" fmla="*/ 2437045 w 2994679"/>
                    <a:gd name="connsiteY141" fmla="*/ 2026357 h 3193018"/>
                    <a:gd name="connsiteX142" fmla="*/ 2406070 w 2994679"/>
                    <a:gd name="connsiteY142" fmla="*/ 2036682 h 3193018"/>
                    <a:gd name="connsiteX143" fmla="*/ 2375095 w 2994679"/>
                    <a:gd name="connsiteY143" fmla="*/ 2057331 h 3193018"/>
                    <a:gd name="connsiteX144" fmla="*/ 2333795 w 2994679"/>
                    <a:gd name="connsiteY144" fmla="*/ 2129602 h 3193018"/>
                    <a:gd name="connsiteX145" fmla="*/ 2302821 w 2994679"/>
                    <a:gd name="connsiteY145" fmla="*/ 2150251 h 3193018"/>
                    <a:gd name="connsiteX146" fmla="*/ 2271846 w 2994679"/>
                    <a:gd name="connsiteY146" fmla="*/ 2160575 h 3193018"/>
                    <a:gd name="connsiteX147" fmla="*/ 2271846 w 2994679"/>
                    <a:gd name="connsiteY147" fmla="*/ 2160575 h 3193018"/>
                    <a:gd name="connsiteX0" fmla="*/ 2529969 w 2994679"/>
                    <a:gd name="connsiteY0" fmla="*/ 1778571 h 3193018"/>
                    <a:gd name="connsiteX1" fmla="*/ 2529969 w 2994679"/>
                    <a:gd name="connsiteY1" fmla="*/ 1778571 h 3193018"/>
                    <a:gd name="connsiteX2" fmla="*/ 2509319 w 2994679"/>
                    <a:gd name="connsiteY2" fmla="*/ 1871491 h 3193018"/>
                    <a:gd name="connsiteX3" fmla="*/ 2498994 w 2994679"/>
                    <a:gd name="connsiteY3" fmla="*/ 1933438 h 3193018"/>
                    <a:gd name="connsiteX4" fmla="*/ 2478344 w 2994679"/>
                    <a:gd name="connsiteY4" fmla="*/ 1974735 h 3193018"/>
                    <a:gd name="connsiteX5" fmla="*/ 2457694 w 2994679"/>
                    <a:gd name="connsiteY5" fmla="*/ 2036682 h 3193018"/>
                    <a:gd name="connsiteX6" fmla="*/ 2447369 w 2994679"/>
                    <a:gd name="connsiteY6" fmla="*/ 2067655 h 3193018"/>
                    <a:gd name="connsiteX7" fmla="*/ 2406070 w 2994679"/>
                    <a:gd name="connsiteY7" fmla="*/ 2139926 h 3193018"/>
                    <a:gd name="connsiteX8" fmla="*/ 2385420 w 2994679"/>
                    <a:gd name="connsiteY8" fmla="*/ 2170899 h 3193018"/>
                    <a:gd name="connsiteX9" fmla="*/ 2354445 w 2994679"/>
                    <a:gd name="connsiteY9" fmla="*/ 2150251 h 3193018"/>
                    <a:gd name="connsiteX10" fmla="*/ 2333795 w 2994679"/>
                    <a:gd name="connsiteY10" fmla="*/ 2119277 h 3193018"/>
                    <a:gd name="connsiteX11" fmla="*/ 2302821 w 2994679"/>
                    <a:gd name="connsiteY11" fmla="*/ 2108953 h 3193018"/>
                    <a:gd name="connsiteX12" fmla="*/ 2261521 w 2994679"/>
                    <a:gd name="connsiteY12" fmla="*/ 2119277 h 3193018"/>
                    <a:gd name="connsiteX13" fmla="*/ 2251196 w 2994679"/>
                    <a:gd name="connsiteY13" fmla="*/ 2160575 h 3193018"/>
                    <a:gd name="connsiteX14" fmla="*/ 2230546 w 2994679"/>
                    <a:gd name="connsiteY14" fmla="*/ 2191548 h 3193018"/>
                    <a:gd name="connsiteX15" fmla="*/ 2055023 w 2994679"/>
                    <a:gd name="connsiteY15" fmla="*/ 2170899 h 3193018"/>
                    <a:gd name="connsiteX16" fmla="*/ 2024048 w 2994679"/>
                    <a:gd name="connsiteY16" fmla="*/ 2232846 h 3193018"/>
                    <a:gd name="connsiteX17" fmla="*/ 2003398 w 2994679"/>
                    <a:gd name="connsiteY17" fmla="*/ 2263819 h 3193018"/>
                    <a:gd name="connsiteX18" fmla="*/ 1982748 w 2994679"/>
                    <a:gd name="connsiteY18" fmla="*/ 2305117 h 3193018"/>
                    <a:gd name="connsiteX19" fmla="*/ 1951774 w 2994679"/>
                    <a:gd name="connsiteY19" fmla="*/ 2325766 h 3193018"/>
                    <a:gd name="connsiteX20" fmla="*/ 1900149 w 2994679"/>
                    <a:gd name="connsiteY20" fmla="*/ 2377388 h 3193018"/>
                    <a:gd name="connsiteX21" fmla="*/ 1848525 w 2994679"/>
                    <a:gd name="connsiteY21" fmla="*/ 2429010 h 3193018"/>
                    <a:gd name="connsiteX22" fmla="*/ 1838200 w 2994679"/>
                    <a:gd name="connsiteY22" fmla="*/ 2459983 h 3193018"/>
                    <a:gd name="connsiteX23" fmla="*/ 1734951 w 2994679"/>
                    <a:gd name="connsiteY23" fmla="*/ 2532254 h 3193018"/>
                    <a:gd name="connsiteX24" fmla="*/ 1714301 w 2994679"/>
                    <a:gd name="connsiteY24" fmla="*/ 2563228 h 3193018"/>
                    <a:gd name="connsiteX25" fmla="*/ 1683326 w 2994679"/>
                    <a:gd name="connsiteY25" fmla="*/ 2583876 h 3193018"/>
                    <a:gd name="connsiteX26" fmla="*/ 1642026 w 2994679"/>
                    <a:gd name="connsiteY26" fmla="*/ 2707770 h 3193018"/>
                    <a:gd name="connsiteX27" fmla="*/ 1631701 w 2994679"/>
                    <a:gd name="connsiteY27" fmla="*/ 2738743 h 3193018"/>
                    <a:gd name="connsiteX28" fmla="*/ 1611052 w 2994679"/>
                    <a:gd name="connsiteY28" fmla="*/ 2769716 h 3193018"/>
                    <a:gd name="connsiteX29" fmla="*/ 1600727 w 2994679"/>
                    <a:gd name="connsiteY29" fmla="*/ 2800689 h 3193018"/>
                    <a:gd name="connsiteX30" fmla="*/ 1559427 w 2994679"/>
                    <a:gd name="connsiteY30" fmla="*/ 2872960 h 3193018"/>
                    <a:gd name="connsiteX31" fmla="*/ 1528452 w 2994679"/>
                    <a:gd name="connsiteY31" fmla="*/ 2893609 h 3193018"/>
                    <a:gd name="connsiteX32" fmla="*/ 1507803 w 2994679"/>
                    <a:gd name="connsiteY32" fmla="*/ 2924583 h 3193018"/>
                    <a:gd name="connsiteX33" fmla="*/ 1476828 w 2994679"/>
                    <a:gd name="connsiteY33" fmla="*/ 2955556 h 3193018"/>
                    <a:gd name="connsiteX34" fmla="*/ 1383904 w 2994679"/>
                    <a:gd name="connsiteY34" fmla="*/ 3069125 h 3193018"/>
                    <a:gd name="connsiteX35" fmla="*/ 1249680 w 2994679"/>
                    <a:gd name="connsiteY35" fmla="*/ 3089773 h 3193018"/>
                    <a:gd name="connsiteX36" fmla="*/ 1177405 w 2994679"/>
                    <a:gd name="connsiteY36" fmla="*/ 3120747 h 3193018"/>
                    <a:gd name="connsiteX37" fmla="*/ 1115456 w 2994679"/>
                    <a:gd name="connsiteY37" fmla="*/ 3162044 h 3193018"/>
                    <a:gd name="connsiteX38" fmla="*/ 877983 w 2994679"/>
                    <a:gd name="connsiteY38" fmla="*/ 3193018 h 3193018"/>
                    <a:gd name="connsiteX39" fmla="*/ 661160 w 2994679"/>
                    <a:gd name="connsiteY39" fmla="*/ 3182693 h 3193018"/>
                    <a:gd name="connsiteX40" fmla="*/ 464986 w 2994679"/>
                    <a:gd name="connsiteY40" fmla="*/ 3162044 h 3193018"/>
                    <a:gd name="connsiteX41" fmla="*/ 434012 w 2994679"/>
                    <a:gd name="connsiteY41" fmla="*/ 3151720 h 3193018"/>
                    <a:gd name="connsiteX42" fmla="*/ 382387 w 2994679"/>
                    <a:gd name="connsiteY42" fmla="*/ 3110422 h 3193018"/>
                    <a:gd name="connsiteX43" fmla="*/ 320438 w 2994679"/>
                    <a:gd name="connsiteY43" fmla="*/ 3048476 h 3193018"/>
                    <a:gd name="connsiteX44" fmla="*/ 279138 w 2994679"/>
                    <a:gd name="connsiteY44" fmla="*/ 3017502 h 3193018"/>
                    <a:gd name="connsiteX45" fmla="*/ 248163 w 2994679"/>
                    <a:gd name="connsiteY45" fmla="*/ 2934907 h 3193018"/>
                    <a:gd name="connsiteX46" fmla="*/ 217189 w 2994679"/>
                    <a:gd name="connsiteY46" fmla="*/ 2914258 h 3193018"/>
                    <a:gd name="connsiteX47" fmla="*/ 165564 w 2994679"/>
                    <a:gd name="connsiteY47" fmla="*/ 2862636 h 3193018"/>
                    <a:gd name="connsiteX48" fmla="*/ 144914 w 2994679"/>
                    <a:gd name="connsiteY48" fmla="*/ 2831663 h 3193018"/>
                    <a:gd name="connsiteX49" fmla="*/ 113939 w 2994679"/>
                    <a:gd name="connsiteY49" fmla="*/ 2800689 h 3193018"/>
                    <a:gd name="connsiteX50" fmla="*/ 93290 w 2994679"/>
                    <a:gd name="connsiteY50" fmla="*/ 2759392 h 3193018"/>
                    <a:gd name="connsiteX51" fmla="*/ 72640 w 2994679"/>
                    <a:gd name="connsiteY51" fmla="*/ 2728418 h 3193018"/>
                    <a:gd name="connsiteX52" fmla="*/ 62315 w 2994679"/>
                    <a:gd name="connsiteY52" fmla="*/ 2697445 h 3193018"/>
                    <a:gd name="connsiteX53" fmla="*/ 41665 w 2994679"/>
                    <a:gd name="connsiteY53" fmla="*/ 2666472 h 3193018"/>
                    <a:gd name="connsiteX54" fmla="*/ 10690 w 2994679"/>
                    <a:gd name="connsiteY54" fmla="*/ 2552903 h 3193018"/>
                    <a:gd name="connsiteX55" fmla="*/ 10690 w 2994679"/>
                    <a:gd name="connsiteY55" fmla="*/ 2201873 h 3193018"/>
                    <a:gd name="connsiteX56" fmla="*/ 31340 w 2994679"/>
                    <a:gd name="connsiteY56" fmla="*/ 2077980 h 3193018"/>
                    <a:gd name="connsiteX57" fmla="*/ 51990 w 2994679"/>
                    <a:gd name="connsiteY57" fmla="*/ 2005709 h 3193018"/>
                    <a:gd name="connsiteX58" fmla="*/ 62315 w 2994679"/>
                    <a:gd name="connsiteY58" fmla="*/ 1974735 h 3193018"/>
                    <a:gd name="connsiteX59" fmla="*/ 82965 w 2994679"/>
                    <a:gd name="connsiteY59" fmla="*/ 1902464 h 3193018"/>
                    <a:gd name="connsiteX60" fmla="*/ 134589 w 2994679"/>
                    <a:gd name="connsiteY60" fmla="*/ 1809545 h 3193018"/>
                    <a:gd name="connsiteX61" fmla="*/ 144914 w 2994679"/>
                    <a:gd name="connsiteY61" fmla="*/ 1757922 h 3193018"/>
                    <a:gd name="connsiteX62" fmla="*/ 165564 w 2994679"/>
                    <a:gd name="connsiteY62" fmla="*/ 1695976 h 3193018"/>
                    <a:gd name="connsiteX63" fmla="*/ 196539 w 2994679"/>
                    <a:gd name="connsiteY63" fmla="*/ 1603056 h 3193018"/>
                    <a:gd name="connsiteX64" fmla="*/ 206864 w 2994679"/>
                    <a:gd name="connsiteY64" fmla="*/ 1572083 h 3193018"/>
                    <a:gd name="connsiteX65" fmla="*/ 227513 w 2994679"/>
                    <a:gd name="connsiteY65" fmla="*/ 1541109 h 3193018"/>
                    <a:gd name="connsiteX66" fmla="*/ 237838 w 2994679"/>
                    <a:gd name="connsiteY66" fmla="*/ 1510136 h 3193018"/>
                    <a:gd name="connsiteX67" fmla="*/ 268813 w 2994679"/>
                    <a:gd name="connsiteY67" fmla="*/ 1468838 h 3193018"/>
                    <a:gd name="connsiteX68" fmla="*/ 289463 w 2994679"/>
                    <a:gd name="connsiteY68" fmla="*/ 1437865 h 3193018"/>
                    <a:gd name="connsiteX69" fmla="*/ 299788 w 2994679"/>
                    <a:gd name="connsiteY69" fmla="*/ 1386243 h 3193018"/>
                    <a:gd name="connsiteX70" fmla="*/ 361737 w 2994679"/>
                    <a:gd name="connsiteY70" fmla="*/ 1282999 h 3193018"/>
                    <a:gd name="connsiteX71" fmla="*/ 382387 w 2994679"/>
                    <a:gd name="connsiteY71" fmla="*/ 1252026 h 3193018"/>
                    <a:gd name="connsiteX72" fmla="*/ 434012 w 2994679"/>
                    <a:gd name="connsiteY72" fmla="*/ 1169430 h 3193018"/>
                    <a:gd name="connsiteX73" fmla="*/ 444337 w 2994679"/>
                    <a:gd name="connsiteY73" fmla="*/ 1138457 h 3193018"/>
                    <a:gd name="connsiteX74" fmla="*/ 506286 w 2994679"/>
                    <a:gd name="connsiteY74" fmla="*/ 1086835 h 3193018"/>
                    <a:gd name="connsiteX75" fmla="*/ 475312 w 2994679"/>
                    <a:gd name="connsiteY75" fmla="*/ 1055861 h 3193018"/>
                    <a:gd name="connsiteX76" fmla="*/ 516611 w 2994679"/>
                    <a:gd name="connsiteY76" fmla="*/ 973266 h 3193018"/>
                    <a:gd name="connsiteX77" fmla="*/ 640510 w 2994679"/>
                    <a:gd name="connsiteY77" fmla="*/ 880346 h 3193018"/>
                    <a:gd name="connsiteX78" fmla="*/ 723109 w 2994679"/>
                    <a:gd name="connsiteY78" fmla="*/ 880346 h 3193018"/>
                    <a:gd name="connsiteX79" fmla="*/ 733434 w 2994679"/>
                    <a:gd name="connsiteY79" fmla="*/ 849373 h 3193018"/>
                    <a:gd name="connsiteX80" fmla="*/ 805709 w 2994679"/>
                    <a:gd name="connsiteY80" fmla="*/ 756453 h 3193018"/>
                    <a:gd name="connsiteX81" fmla="*/ 847008 w 2994679"/>
                    <a:gd name="connsiteY81" fmla="*/ 694507 h 3193018"/>
                    <a:gd name="connsiteX82" fmla="*/ 867658 w 2994679"/>
                    <a:gd name="connsiteY82" fmla="*/ 632560 h 3193018"/>
                    <a:gd name="connsiteX83" fmla="*/ 960582 w 2994679"/>
                    <a:gd name="connsiteY83" fmla="*/ 549965 h 3193018"/>
                    <a:gd name="connsiteX84" fmla="*/ 991557 w 2994679"/>
                    <a:gd name="connsiteY84" fmla="*/ 518991 h 3193018"/>
                    <a:gd name="connsiteX85" fmla="*/ 1043181 w 2994679"/>
                    <a:gd name="connsiteY85" fmla="*/ 508667 h 3193018"/>
                    <a:gd name="connsiteX86" fmla="*/ 1084481 w 2994679"/>
                    <a:gd name="connsiteY86" fmla="*/ 488018 h 3193018"/>
                    <a:gd name="connsiteX87" fmla="*/ 1115456 w 2994679"/>
                    <a:gd name="connsiteY87" fmla="*/ 467369 h 3193018"/>
                    <a:gd name="connsiteX88" fmla="*/ 1177405 w 2994679"/>
                    <a:gd name="connsiteY88" fmla="*/ 446720 h 3193018"/>
                    <a:gd name="connsiteX89" fmla="*/ 1208380 w 2994679"/>
                    <a:gd name="connsiteY89" fmla="*/ 426071 h 3193018"/>
                    <a:gd name="connsiteX90" fmla="*/ 1311629 w 2994679"/>
                    <a:gd name="connsiteY90" fmla="*/ 395098 h 3193018"/>
                    <a:gd name="connsiteX91" fmla="*/ 1352929 w 2994679"/>
                    <a:gd name="connsiteY91" fmla="*/ 374449 h 3193018"/>
                    <a:gd name="connsiteX92" fmla="*/ 1425203 w 2994679"/>
                    <a:gd name="connsiteY92" fmla="*/ 353800 h 3193018"/>
                    <a:gd name="connsiteX93" fmla="*/ 1487153 w 2994679"/>
                    <a:gd name="connsiteY93" fmla="*/ 302178 h 3193018"/>
                    <a:gd name="connsiteX94" fmla="*/ 1538777 w 2994679"/>
                    <a:gd name="connsiteY94" fmla="*/ 291854 h 3193018"/>
                    <a:gd name="connsiteX95" fmla="*/ 1569752 w 2994679"/>
                    <a:gd name="connsiteY95" fmla="*/ 281529 h 3193018"/>
                    <a:gd name="connsiteX96" fmla="*/ 1724626 w 2994679"/>
                    <a:gd name="connsiteY96" fmla="*/ 260881 h 3193018"/>
                    <a:gd name="connsiteX97" fmla="*/ 1786575 w 2994679"/>
                    <a:gd name="connsiteY97" fmla="*/ 240232 h 3193018"/>
                    <a:gd name="connsiteX98" fmla="*/ 1817550 w 2994679"/>
                    <a:gd name="connsiteY98" fmla="*/ 209259 h 3193018"/>
                    <a:gd name="connsiteX99" fmla="*/ 1838200 w 2994679"/>
                    <a:gd name="connsiteY99" fmla="*/ 178285 h 3193018"/>
                    <a:gd name="connsiteX100" fmla="*/ 1879499 w 2994679"/>
                    <a:gd name="connsiteY100" fmla="*/ 147312 h 3193018"/>
                    <a:gd name="connsiteX101" fmla="*/ 1941449 w 2994679"/>
                    <a:gd name="connsiteY101" fmla="*/ 106014 h 3193018"/>
                    <a:gd name="connsiteX102" fmla="*/ 2065348 w 2994679"/>
                    <a:gd name="connsiteY102" fmla="*/ 95690 h 3193018"/>
                    <a:gd name="connsiteX103" fmla="*/ 2168597 w 2994679"/>
                    <a:gd name="connsiteY103" fmla="*/ 44068 h 3193018"/>
                    <a:gd name="connsiteX104" fmla="*/ 2230546 w 2994679"/>
                    <a:gd name="connsiteY104" fmla="*/ 2770 h 3193018"/>
                    <a:gd name="connsiteX105" fmla="*/ 2302821 w 2994679"/>
                    <a:gd name="connsiteY105" fmla="*/ 44068 h 3193018"/>
                    <a:gd name="connsiteX106" fmla="*/ 2571269 w 2994679"/>
                    <a:gd name="connsiteY106" fmla="*/ 85366 h 3193018"/>
                    <a:gd name="connsiteX107" fmla="*/ 2901666 w 2994679"/>
                    <a:gd name="connsiteY107" fmla="*/ 85365 h 3193018"/>
                    <a:gd name="connsiteX108" fmla="*/ 2984265 w 2994679"/>
                    <a:gd name="connsiteY108" fmla="*/ 106014 h 3193018"/>
                    <a:gd name="connsiteX109" fmla="*/ 2984265 w 2994679"/>
                    <a:gd name="connsiteY109" fmla="*/ 188610 h 3193018"/>
                    <a:gd name="connsiteX110" fmla="*/ 2963615 w 2994679"/>
                    <a:gd name="connsiteY110" fmla="*/ 250556 h 3193018"/>
                    <a:gd name="connsiteX111" fmla="*/ 2953290 w 2994679"/>
                    <a:gd name="connsiteY111" fmla="*/ 281529 h 3193018"/>
                    <a:gd name="connsiteX112" fmla="*/ 2942965 w 2994679"/>
                    <a:gd name="connsiteY112" fmla="*/ 322827 h 3193018"/>
                    <a:gd name="connsiteX113" fmla="*/ 2932640 w 2994679"/>
                    <a:gd name="connsiteY113" fmla="*/ 446720 h 3193018"/>
                    <a:gd name="connsiteX114" fmla="*/ 2911991 w 2994679"/>
                    <a:gd name="connsiteY114" fmla="*/ 498342 h 3193018"/>
                    <a:gd name="connsiteX115" fmla="*/ 2901666 w 2994679"/>
                    <a:gd name="connsiteY115" fmla="*/ 529316 h 3193018"/>
                    <a:gd name="connsiteX116" fmla="*/ 2901666 w 2994679"/>
                    <a:gd name="connsiteY116" fmla="*/ 663533 h 3193018"/>
                    <a:gd name="connsiteX117" fmla="*/ 2870691 w 2994679"/>
                    <a:gd name="connsiteY117" fmla="*/ 694507 h 3193018"/>
                    <a:gd name="connsiteX118" fmla="*/ 2788092 w 2994679"/>
                    <a:gd name="connsiteY118" fmla="*/ 777102 h 3193018"/>
                    <a:gd name="connsiteX119" fmla="*/ 2746792 w 2994679"/>
                    <a:gd name="connsiteY119" fmla="*/ 787426 h 3193018"/>
                    <a:gd name="connsiteX120" fmla="*/ 2705492 w 2994679"/>
                    <a:gd name="connsiteY120" fmla="*/ 818400 h 3193018"/>
                    <a:gd name="connsiteX121" fmla="*/ 2674518 w 2994679"/>
                    <a:gd name="connsiteY121" fmla="*/ 828724 h 3193018"/>
                    <a:gd name="connsiteX122" fmla="*/ 2633218 w 2994679"/>
                    <a:gd name="connsiteY122" fmla="*/ 859697 h 3193018"/>
                    <a:gd name="connsiteX123" fmla="*/ 2560944 w 2994679"/>
                    <a:gd name="connsiteY123" fmla="*/ 890671 h 3193018"/>
                    <a:gd name="connsiteX124" fmla="*/ 2529969 w 2994679"/>
                    <a:gd name="connsiteY124" fmla="*/ 911319 h 3193018"/>
                    <a:gd name="connsiteX125" fmla="*/ 2488669 w 2994679"/>
                    <a:gd name="connsiteY125" fmla="*/ 931968 h 3193018"/>
                    <a:gd name="connsiteX126" fmla="*/ 2468019 w 2994679"/>
                    <a:gd name="connsiteY126" fmla="*/ 962942 h 3193018"/>
                    <a:gd name="connsiteX127" fmla="*/ 2457694 w 2994679"/>
                    <a:gd name="connsiteY127" fmla="*/ 1024888 h 3193018"/>
                    <a:gd name="connsiteX128" fmla="*/ 2447369 w 2994679"/>
                    <a:gd name="connsiteY128" fmla="*/ 1055861 h 3193018"/>
                    <a:gd name="connsiteX129" fmla="*/ 2437045 w 2994679"/>
                    <a:gd name="connsiteY129" fmla="*/ 1138457 h 3193018"/>
                    <a:gd name="connsiteX130" fmla="*/ 2426720 w 2994679"/>
                    <a:gd name="connsiteY130" fmla="*/ 1179755 h 3193018"/>
                    <a:gd name="connsiteX131" fmla="*/ 2395745 w 2994679"/>
                    <a:gd name="connsiteY131" fmla="*/ 1200403 h 3193018"/>
                    <a:gd name="connsiteX132" fmla="*/ 2375095 w 2994679"/>
                    <a:gd name="connsiteY132" fmla="*/ 1406892 h 3193018"/>
                    <a:gd name="connsiteX133" fmla="*/ 2385420 w 2994679"/>
                    <a:gd name="connsiteY133" fmla="*/ 1603056 h 3193018"/>
                    <a:gd name="connsiteX134" fmla="*/ 2395745 w 2994679"/>
                    <a:gd name="connsiteY134" fmla="*/ 1644354 h 3193018"/>
                    <a:gd name="connsiteX135" fmla="*/ 2416395 w 2994679"/>
                    <a:gd name="connsiteY135" fmla="*/ 1675327 h 3193018"/>
                    <a:gd name="connsiteX136" fmla="*/ 2426720 w 2994679"/>
                    <a:gd name="connsiteY136" fmla="*/ 1747598 h 3193018"/>
                    <a:gd name="connsiteX137" fmla="*/ 2437045 w 2994679"/>
                    <a:gd name="connsiteY137" fmla="*/ 1778571 h 3193018"/>
                    <a:gd name="connsiteX138" fmla="*/ 2468019 w 2994679"/>
                    <a:gd name="connsiteY138" fmla="*/ 1799220 h 3193018"/>
                    <a:gd name="connsiteX139" fmla="*/ 2529969 w 2994679"/>
                    <a:gd name="connsiteY139" fmla="*/ 1850842 h 3193018"/>
                    <a:gd name="connsiteX140" fmla="*/ 2468019 w 2994679"/>
                    <a:gd name="connsiteY140" fmla="*/ 1964411 h 3193018"/>
                    <a:gd name="connsiteX141" fmla="*/ 2437045 w 2994679"/>
                    <a:gd name="connsiteY141" fmla="*/ 2026357 h 3193018"/>
                    <a:gd name="connsiteX142" fmla="*/ 2406070 w 2994679"/>
                    <a:gd name="connsiteY142" fmla="*/ 2036682 h 3193018"/>
                    <a:gd name="connsiteX143" fmla="*/ 2375095 w 2994679"/>
                    <a:gd name="connsiteY143" fmla="*/ 2057331 h 3193018"/>
                    <a:gd name="connsiteX144" fmla="*/ 2333795 w 2994679"/>
                    <a:gd name="connsiteY144" fmla="*/ 2129602 h 3193018"/>
                    <a:gd name="connsiteX145" fmla="*/ 2302821 w 2994679"/>
                    <a:gd name="connsiteY145" fmla="*/ 2150251 h 3193018"/>
                    <a:gd name="connsiteX146" fmla="*/ 2271846 w 2994679"/>
                    <a:gd name="connsiteY146" fmla="*/ 2160575 h 3193018"/>
                    <a:gd name="connsiteX147" fmla="*/ 2271846 w 2994679"/>
                    <a:gd name="connsiteY147" fmla="*/ 2160575 h 3193018"/>
                    <a:gd name="connsiteX0" fmla="*/ 2529969 w 2994679"/>
                    <a:gd name="connsiteY0" fmla="*/ 1776067 h 3190514"/>
                    <a:gd name="connsiteX1" fmla="*/ 2529969 w 2994679"/>
                    <a:gd name="connsiteY1" fmla="*/ 1776067 h 3190514"/>
                    <a:gd name="connsiteX2" fmla="*/ 2509319 w 2994679"/>
                    <a:gd name="connsiteY2" fmla="*/ 1868987 h 3190514"/>
                    <a:gd name="connsiteX3" fmla="*/ 2498994 w 2994679"/>
                    <a:gd name="connsiteY3" fmla="*/ 1930934 h 3190514"/>
                    <a:gd name="connsiteX4" fmla="*/ 2478344 w 2994679"/>
                    <a:gd name="connsiteY4" fmla="*/ 1972231 h 3190514"/>
                    <a:gd name="connsiteX5" fmla="*/ 2457694 w 2994679"/>
                    <a:gd name="connsiteY5" fmla="*/ 2034178 h 3190514"/>
                    <a:gd name="connsiteX6" fmla="*/ 2447369 w 2994679"/>
                    <a:gd name="connsiteY6" fmla="*/ 2065151 h 3190514"/>
                    <a:gd name="connsiteX7" fmla="*/ 2406070 w 2994679"/>
                    <a:gd name="connsiteY7" fmla="*/ 2137422 h 3190514"/>
                    <a:gd name="connsiteX8" fmla="*/ 2385420 w 2994679"/>
                    <a:gd name="connsiteY8" fmla="*/ 2168395 h 3190514"/>
                    <a:gd name="connsiteX9" fmla="*/ 2354445 w 2994679"/>
                    <a:gd name="connsiteY9" fmla="*/ 2147747 h 3190514"/>
                    <a:gd name="connsiteX10" fmla="*/ 2333795 w 2994679"/>
                    <a:gd name="connsiteY10" fmla="*/ 2116773 h 3190514"/>
                    <a:gd name="connsiteX11" fmla="*/ 2302821 w 2994679"/>
                    <a:gd name="connsiteY11" fmla="*/ 2106449 h 3190514"/>
                    <a:gd name="connsiteX12" fmla="*/ 2261521 w 2994679"/>
                    <a:gd name="connsiteY12" fmla="*/ 2116773 h 3190514"/>
                    <a:gd name="connsiteX13" fmla="*/ 2251196 w 2994679"/>
                    <a:gd name="connsiteY13" fmla="*/ 2158071 h 3190514"/>
                    <a:gd name="connsiteX14" fmla="*/ 2230546 w 2994679"/>
                    <a:gd name="connsiteY14" fmla="*/ 2189044 h 3190514"/>
                    <a:gd name="connsiteX15" fmla="*/ 2055023 w 2994679"/>
                    <a:gd name="connsiteY15" fmla="*/ 2168395 h 3190514"/>
                    <a:gd name="connsiteX16" fmla="*/ 2024048 w 2994679"/>
                    <a:gd name="connsiteY16" fmla="*/ 2230342 h 3190514"/>
                    <a:gd name="connsiteX17" fmla="*/ 2003398 w 2994679"/>
                    <a:gd name="connsiteY17" fmla="*/ 2261315 h 3190514"/>
                    <a:gd name="connsiteX18" fmla="*/ 1982748 w 2994679"/>
                    <a:gd name="connsiteY18" fmla="*/ 2302613 h 3190514"/>
                    <a:gd name="connsiteX19" fmla="*/ 1951774 w 2994679"/>
                    <a:gd name="connsiteY19" fmla="*/ 2323262 h 3190514"/>
                    <a:gd name="connsiteX20" fmla="*/ 1900149 w 2994679"/>
                    <a:gd name="connsiteY20" fmla="*/ 2374884 h 3190514"/>
                    <a:gd name="connsiteX21" fmla="*/ 1848525 w 2994679"/>
                    <a:gd name="connsiteY21" fmla="*/ 2426506 h 3190514"/>
                    <a:gd name="connsiteX22" fmla="*/ 1838200 w 2994679"/>
                    <a:gd name="connsiteY22" fmla="*/ 2457479 h 3190514"/>
                    <a:gd name="connsiteX23" fmla="*/ 1734951 w 2994679"/>
                    <a:gd name="connsiteY23" fmla="*/ 2529750 h 3190514"/>
                    <a:gd name="connsiteX24" fmla="*/ 1714301 w 2994679"/>
                    <a:gd name="connsiteY24" fmla="*/ 2560724 h 3190514"/>
                    <a:gd name="connsiteX25" fmla="*/ 1683326 w 2994679"/>
                    <a:gd name="connsiteY25" fmla="*/ 2581372 h 3190514"/>
                    <a:gd name="connsiteX26" fmla="*/ 1642026 w 2994679"/>
                    <a:gd name="connsiteY26" fmla="*/ 2705266 h 3190514"/>
                    <a:gd name="connsiteX27" fmla="*/ 1631701 w 2994679"/>
                    <a:gd name="connsiteY27" fmla="*/ 2736239 h 3190514"/>
                    <a:gd name="connsiteX28" fmla="*/ 1611052 w 2994679"/>
                    <a:gd name="connsiteY28" fmla="*/ 2767212 h 3190514"/>
                    <a:gd name="connsiteX29" fmla="*/ 1600727 w 2994679"/>
                    <a:gd name="connsiteY29" fmla="*/ 2798185 h 3190514"/>
                    <a:gd name="connsiteX30" fmla="*/ 1559427 w 2994679"/>
                    <a:gd name="connsiteY30" fmla="*/ 2870456 h 3190514"/>
                    <a:gd name="connsiteX31" fmla="*/ 1528452 w 2994679"/>
                    <a:gd name="connsiteY31" fmla="*/ 2891105 h 3190514"/>
                    <a:gd name="connsiteX32" fmla="*/ 1507803 w 2994679"/>
                    <a:gd name="connsiteY32" fmla="*/ 2922079 h 3190514"/>
                    <a:gd name="connsiteX33" fmla="*/ 1476828 w 2994679"/>
                    <a:gd name="connsiteY33" fmla="*/ 2953052 h 3190514"/>
                    <a:gd name="connsiteX34" fmla="*/ 1383904 w 2994679"/>
                    <a:gd name="connsiteY34" fmla="*/ 3066621 h 3190514"/>
                    <a:gd name="connsiteX35" fmla="*/ 1249680 w 2994679"/>
                    <a:gd name="connsiteY35" fmla="*/ 3087269 h 3190514"/>
                    <a:gd name="connsiteX36" fmla="*/ 1177405 w 2994679"/>
                    <a:gd name="connsiteY36" fmla="*/ 3118243 h 3190514"/>
                    <a:gd name="connsiteX37" fmla="*/ 1115456 w 2994679"/>
                    <a:gd name="connsiteY37" fmla="*/ 3159540 h 3190514"/>
                    <a:gd name="connsiteX38" fmla="*/ 877983 w 2994679"/>
                    <a:gd name="connsiteY38" fmla="*/ 3190514 h 3190514"/>
                    <a:gd name="connsiteX39" fmla="*/ 661160 w 2994679"/>
                    <a:gd name="connsiteY39" fmla="*/ 3180189 h 3190514"/>
                    <a:gd name="connsiteX40" fmla="*/ 464986 w 2994679"/>
                    <a:gd name="connsiteY40" fmla="*/ 3159540 h 3190514"/>
                    <a:gd name="connsiteX41" fmla="*/ 434012 w 2994679"/>
                    <a:gd name="connsiteY41" fmla="*/ 3149216 h 3190514"/>
                    <a:gd name="connsiteX42" fmla="*/ 382387 w 2994679"/>
                    <a:gd name="connsiteY42" fmla="*/ 3107918 h 3190514"/>
                    <a:gd name="connsiteX43" fmla="*/ 320438 w 2994679"/>
                    <a:gd name="connsiteY43" fmla="*/ 3045972 h 3190514"/>
                    <a:gd name="connsiteX44" fmla="*/ 279138 w 2994679"/>
                    <a:gd name="connsiteY44" fmla="*/ 3014998 h 3190514"/>
                    <a:gd name="connsiteX45" fmla="*/ 248163 w 2994679"/>
                    <a:gd name="connsiteY45" fmla="*/ 2932403 h 3190514"/>
                    <a:gd name="connsiteX46" fmla="*/ 217189 w 2994679"/>
                    <a:gd name="connsiteY46" fmla="*/ 2911754 h 3190514"/>
                    <a:gd name="connsiteX47" fmla="*/ 165564 w 2994679"/>
                    <a:gd name="connsiteY47" fmla="*/ 2860132 h 3190514"/>
                    <a:gd name="connsiteX48" fmla="*/ 144914 w 2994679"/>
                    <a:gd name="connsiteY48" fmla="*/ 2829159 h 3190514"/>
                    <a:gd name="connsiteX49" fmla="*/ 113939 w 2994679"/>
                    <a:gd name="connsiteY49" fmla="*/ 2798185 h 3190514"/>
                    <a:gd name="connsiteX50" fmla="*/ 93290 w 2994679"/>
                    <a:gd name="connsiteY50" fmla="*/ 2756888 h 3190514"/>
                    <a:gd name="connsiteX51" fmla="*/ 72640 w 2994679"/>
                    <a:gd name="connsiteY51" fmla="*/ 2725914 h 3190514"/>
                    <a:gd name="connsiteX52" fmla="*/ 62315 w 2994679"/>
                    <a:gd name="connsiteY52" fmla="*/ 2694941 h 3190514"/>
                    <a:gd name="connsiteX53" fmla="*/ 41665 w 2994679"/>
                    <a:gd name="connsiteY53" fmla="*/ 2663968 h 3190514"/>
                    <a:gd name="connsiteX54" fmla="*/ 10690 w 2994679"/>
                    <a:gd name="connsiteY54" fmla="*/ 2550399 h 3190514"/>
                    <a:gd name="connsiteX55" fmla="*/ 10690 w 2994679"/>
                    <a:gd name="connsiteY55" fmla="*/ 2199369 h 3190514"/>
                    <a:gd name="connsiteX56" fmla="*/ 31340 w 2994679"/>
                    <a:gd name="connsiteY56" fmla="*/ 2075476 h 3190514"/>
                    <a:gd name="connsiteX57" fmla="*/ 51990 w 2994679"/>
                    <a:gd name="connsiteY57" fmla="*/ 2003205 h 3190514"/>
                    <a:gd name="connsiteX58" fmla="*/ 62315 w 2994679"/>
                    <a:gd name="connsiteY58" fmla="*/ 1972231 h 3190514"/>
                    <a:gd name="connsiteX59" fmla="*/ 82965 w 2994679"/>
                    <a:gd name="connsiteY59" fmla="*/ 1899960 h 3190514"/>
                    <a:gd name="connsiteX60" fmla="*/ 134589 w 2994679"/>
                    <a:gd name="connsiteY60" fmla="*/ 1807041 h 3190514"/>
                    <a:gd name="connsiteX61" fmla="*/ 144914 w 2994679"/>
                    <a:gd name="connsiteY61" fmla="*/ 1755418 h 3190514"/>
                    <a:gd name="connsiteX62" fmla="*/ 165564 w 2994679"/>
                    <a:gd name="connsiteY62" fmla="*/ 1693472 h 3190514"/>
                    <a:gd name="connsiteX63" fmla="*/ 196539 w 2994679"/>
                    <a:gd name="connsiteY63" fmla="*/ 1600552 h 3190514"/>
                    <a:gd name="connsiteX64" fmla="*/ 206864 w 2994679"/>
                    <a:gd name="connsiteY64" fmla="*/ 1569579 h 3190514"/>
                    <a:gd name="connsiteX65" fmla="*/ 227513 w 2994679"/>
                    <a:gd name="connsiteY65" fmla="*/ 1538605 h 3190514"/>
                    <a:gd name="connsiteX66" fmla="*/ 237838 w 2994679"/>
                    <a:gd name="connsiteY66" fmla="*/ 1507632 h 3190514"/>
                    <a:gd name="connsiteX67" fmla="*/ 268813 w 2994679"/>
                    <a:gd name="connsiteY67" fmla="*/ 1466334 h 3190514"/>
                    <a:gd name="connsiteX68" fmla="*/ 289463 w 2994679"/>
                    <a:gd name="connsiteY68" fmla="*/ 1435361 h 3190514"/>
                    <a:gd name="connsiteX69" fmla="*/ 299788 w 2994679"/>
                    <a:gd name="connsiteY69" fmla="*/ 1383739 h 3190514"/>
                    <a:gd name="connsiteX70" fmla="*/ 361737 w 2994679"/>
                    <a:gd name="connsiteY70" fmla="*/ 1280495 h 3190514"/>
                    <a:gd name="connsiteX71" fmla="*/ 382387 w 2994679"/>
                    <a:gd name="connsiteY71" fmla="*/ 1249522 h 3190514"/>
                    <a:gd name="connsiteX72" fmla="*/ 434012 w 2994679"/>
                    <a:gd name="connsiteY72" fmla="*/ 1166926 h 3190514"/>
                    <a:gd name="connsiteX73" fmla="*/ 444337 w 2994679"/>
                    <a:gd name="connsiteY73" fmla="*/ 1135953 h 3190514"/>
                    <a:gd name="connsiteX74" fmla="*/ 506286 w 2994679"/>
                    <a:gd name="connsiteY74" fmla="*/ 1084331 h 3190514"/>
                    <a:gd name="connsiteX75" fmla="*/ 475312 w 2994679"/>
                    <a:gd name="connsiteY75" fmla="*/ 1053357 h 3190514"/>
                    <a:gd name="connsiteX76" fmla="*/ 516611 w 2994679"/>
                    <a:gd name="connsiteY76" fmla="*/ 970762 h 3190514"/>
                    <a:gd name="connsiteX77" fmla="*/ 640510 w 2994679"/>
                    <a:gd name="connsiteY77" fmla="*/ 877842 h 3190514"/>
                    <a:gd name="connsiteX78" fmla="*/ 723109 w 2994679"/>
                    <a:gd name="connsiteY78" fmla="*/ 877842 h 3190514"/>
                    <a:gd name="connsiteX79" fmla="*/ 733434 w 2994679"/>
                    <a:gd name="connsiteY79" fmla="*/ 846869 h 3190514"/>
                    <a:gd name="connsiteX80" fmla="*/ 805709 w 2994679"/>
                    <a:gd name="connsiteY80" fmla="*/ 753949 h 3190514"/>
                    <a:gd name="connsiteX81" fmla="*/ 847008 w 2994679"/>
                    <a:gd name="connsiteY81" fmla="*/ 692003 h 3190514"/>
                    <a:gd name="connsiteX82" fmla="*/ 867658 w 2994679"/>
                    <a:gd name="connsiteY82" fmla="*/ 630056 h 3190514"/>
                    <a:gd name="connsiteX83" fmla="*/ 960582 w 2994679"/>
                    <a:gd name="connsiteY83" fmla="*/ 547461 h 3190514"/>
                    <a:gd name="connsiteX84" fmla="*/ 991557 w 2994679"/>
                    <a:gd name="connsiteY84" fmla="*/ 516487 h 3190514"/>
                    <a:gd name="connsiteX85" fmla="*/ 1043181 w 2994679"/>
                    <a:gd name="connsiteY85" fmla="*/ 506163 h 3190514"/>
                    <a:gd name="connsiteX86" fmla="*/ 1084481 w 2994679"/>
                    <a:gd name="connsiteY86" fmla="*/ 485514 h 3190514"/>
                    <a:gd name="connsiteX87" fmla="*/ 1115456 w 2994679"/>
                    <a:gd name="connsiteY87" fmla="*/ 464865 h 3190514"/>
                    <a:gd name="connsiteX88" fmla="*/ 1177405 w 2994679"/>
                    <a:gd name="connsiteY88" fmla="*/ 444216 h 3190514"/>
                    <a:gd name="connsiteX89" fmla="*/ 1208380 w 2994679"/>
                    <a:gd name="connsiteY89" fmla="*/ 423567 h 3190514"/>
                    <a:gd name="connsiteX90" fmla="*/ 1311629 w 2994679"/>
                    <a:gd name="connsiteY90" fmla="*/ 392594 h 3190514"/>
                    <a:gd name="connsiteX91" fmla="*/ 1352929 w 2994679"/>
                    <a:gd name="connsiteY91" fmla="*/ 371945 h 3190514"/>
                    <a:gd name="connsiteX92" fmla="*/ 1425203 w 2994679"/>
                    <a:gd name="connsiteY92" fmla="*/ 351296 h 3190514"/>
                    <a:gd name="connsiteX93" fmla="*/ 1487153 w 2994679"/>
                    <a:gd name="connsiteY93" fmla="*/ 299674 h 3190514"/>
                    <a:gd name="connsiteX94" fmla="*/ 1538777 w 2994679"/>
                    <a:gd name="connsiteY94" fmla="*/ 289350 h 3190514"/>
                    <a:gd name="connsiteX95" fmla="*/ 1569752 w 2994679"/>
                    <a:gd name="connsiteY95" fmla="*/ 279025 h 3190514"/>
                    <a:gd name="connsiteX96" fmla="*/ 1724626 w 2994679"/>
                    <a:gd name="connsiteY96" fmla="*/ 258377 h 3190514"/>
                    <a:gd name="connsiteX97" fmla="*/ 1786575 w 2994679"/>
                    <a:gd name="connsiteY97" fmla="*/ 237728 h 3190514"/>
                    <a:gd name="connsiteX98" fmla="*/ 1817550 w 2994679"/>
                    <a:gd name="connsiteY98" fmla="*/ 206755 h 3190514"/>
                    <a:gd name="connsiteX99" fmla="*/ 1838200 w 2994679"/>
                    <a:gd name="connsiteY99" fmla="*/ 175781 h 3190514"/>
                    <a:gd name="connsiteX100" fmla="*/ 1879499 w 2994679"/>
                    <a:gd name="connsiteY100" fmla="*/ 144808 h 3190514"/>
                    <a:gd name="connsiteX101" fmla="*/ 1941449 w 2994679"/>
                    <a:gd name="connsiteY101" fmla="*/ 103510 h 3190514"/>
                    <a:gd name="connsiteX102" fmla="*/ 2065348 w 2994679"/>
                    <a:gd name="connsiteY102" fmla="*/ 93186 h 3190514"/>
                    <a:gd name="connsiteX103" fmla="*/ 2168597 w 2994679"/>
                    <a:gd name="connsiteY103" fmla="*/ 41564 h 3190514"/>
                    <a:gd name="connsiteX104" fmla="*/ 2230546 w 2994679"/>
                    <a:gd name="connsiteY104" fmla="*/ 266 h 3190514"/>
                    <a:gd name="connsiteX105" fmla="*/ 2426720 w 2994679"/>
                    <a:gd name="connsiteY105" fmla="*/ 62213 h 3190514"/>
                    <a:gd name="connsiteX106" fmla="*/ 2571269 w 2994679"/>
                    <a:gd name="connsiteY106" fmla="*/ 82862 h 3190514"/>
                    <a:gd name="connsiteX107" fmla="*/ 2901666 w 2994679"/>
                    <a:gd name="connsiteY107" fmla="*/ 82861 h 3190514"/>
                    <a:gd name="connsiteX108" fmla="*/ 2984265 w 2994679"/>
                    <a:gd name="connsiteY108" fmla="*/ 103510 h 3190514"/>
                    <a:gd name="connsiteX109" fmla="*/ 2984265 w 2994679"/>
                    <a:gd name="connsiteY109" fmla="*/ 186106 h 3190514"/>
                    <a:gd name="connsiteX110" fmla="*/ 2963615 w 2994679"/>
                    <a:gd name="connsiteY110" fmla="*/ 248052 h 3190514"/>
                    <a:gd name="connsiteX111" fmla="*/ 2953290 w 2994679"/>
                    <a:gd name="connsiteY111" fmla="*/ 279025 h 3190514"/>
                    <a:gd name="connsiteX112" fmla="*/ 2942965 w 2994679"/>
                    <a:gd name="connsiteY112" fmla="*/ 320323 h 3190514"/>
                    <a:gd name="connsiteX113" fmla="*/ 2932640 w 2994679"/>
                    <a:gd name="connsiteY113" fmla="*/ 444216 h 3190514"/>
                    <a:gd name="connsiteX114" fmla="*/ 2911991 w 2994679"/>
                    <a:gd name="connsiteY114" fmla="*/ 495838 h 3190514"/>
                    <a:gd name="connsiteX115" fmla="*/ 2901666 w 2994679"/>
                    <a:gd name="connsiteY115" fmla="*/ 526812 h 3190514"/>
                    <a:gd name="connsiteX116" fmla="*/ 2901666 w 2994679"/>
                    <a:gd name="connsiteY116" fmla="*/ 661029 h 3190514"/>
                    <a:gd name="connsiteX117" fmla="*/ 2870691 w 2994679"/>
                    <a:gd name="connsiteY117" fmla="*/ 692003 h 3190514"/>
                    <a:gd name="connsiteX118" fmla="*/ 2788092 w 2994679"/>
                    <a:gd name="connsiteY118" fmla="*/ 774598 h 3190514"/>
                    <a:gd name="connsiteX119" fmla="*/ 2746792 w 2994679"/>
                    <a:gd name="connsiteY119" fmla="*/ 784922 h 3190514"/>
                    <a:gd name="connsiteX120" fmla="*/ 2705492 w 2994679"/>
                    <a:gd name="connsiteY120" fmla="*/ 815896 h 3190514"/>
                    <a:gd name="connsiteX121" fmla="*/ 2674518 w 2994679"/>
                    <a:gd name="connsiteY121" fmla="*/ 826220 h 3190514"/>
                    <a:gd name="connsiteX122" fmla="*/ 2633218 w 2994679"/>
                    <a:gd name="connsiteY122" fmla="*/ 857193 h 3190514"/>
                    <a:gd name="connsiteX123" fmla="*/ 2560944 w 2994679"/>
                    <a:gd name="connsiteY123" fmla="*/ 888167 h 3190514"/>
                    <a:gd name="connsiteX124" fmla="*/ 2529969 w 2994679"/>
                    <a:gd name="connsiteY124" fmla="*/ 908815 h 3190514"/>
                    <a:gd name="connsiteX125" fmla="*/ 2488669 w 2994679"/>
                    <a:gd name="connsiteY125" fmla="*/ 929464 h 3190514"/>
                    <a:gd name="connsiteX126" fmla="*/ 2468019 w 2994679"/>
                    <a:gd name="connsiteY126" fmla="*/ 960438 h 3190514"/>
                    <a:gd name="connsiteX127" fmla="*/ 2457694 w 2994679"/>
                    <a:gd name="connsiteY127" fmla="*/ 1022384 h 3190514"/>
                    <a:gd name="connsiteX128" fmla="*/ 2447369 w 2994679"/>
                    <a:gd name="connsiteY128" fmla="*/ 1053357 h 3190514"/>
                    <a:gd name="connsiteX129" fmla="*/ 2437045 w 2994679"/>
                    <a:gd name="connsiteY129" fmla="*/ 1135953 h 3190514"/>
                    <a:gd name="connsiteX130" fmla="*/ 2426720 w 2994679"/>
                    <a:gd name="connsiteY130" fmla="*/ 1177251 h 3190514"/>
                    <a:gd name="connsiteX131" fmla="*/ 2395745 w 2994679"/>
                    <a:gd name="connsiteY131" fmla="*/ 1197899 h 3190514"/>
                    <a:gd name="connsiteX132" fmla="*/ 2375095 w 2994679"/>
                    <a:gd name="connsiteY132" fmla="*/ 1404388 h 3190514"/>
                    <a:gd name="connsiteX133" fmla="*/ 2385420 w 2994679"/>
                    <a:gd name="connsiteY133" fmla="*/ 1600552 h 3190514"/>
                    <a:gd name="connsiteX134" fmla="*/ 2395745 w 2994679"/>
                    <a:gd name="connsiteY134" fmla="*/ 1641850 h 3190514"/>
                    <a:gd name="connsiteX135" fmla="*/ 2416395 w 2994679"/>
                    <a:gd name="connsiteY135" fmla="*/ 1672823 h 3190514"/>
                    <a:gd name="connsiteX136" fmla="*/ 2426720 w 2994679"/>
                    <a:gd name="connsiteY136" fmla="*/ 1745094 h 3190514"/>
                    <a:gd name="connsiteX137" fmla="*/ 2437045 w 2994679"/>
                    <a:gd name="connsiteY137" fmla="*/ 1776067 h 3190514"/>
                    <a:gd name="connsiteX138" fmla="*/ 2468019 w 2994679"/>
                    <a:gd name="connsiteY138" fmla="*/ 1796716 h 3190514"/>
                    <a:gd name="connsiteX139" fmla="*/ 2529969 w 2994679"/>
                    <a:gd name="connsiteY139" fmla="*/ 1848338 h 3190514"/>
                    <a:gd name="connsiteX140" fmla="*/ 2468019 w 2994679"/>
                    <a:gd name="connsiteY140" fmla="*/ 1961907 h 3190514"/>
                    <a:gd name="connsiteX141" fmla="*/ 2437045 w 2994679"/>
                    <a:gd name="connsiteY141" fmla="*/ 2023853 h 3190514"/>
                    <a:gd name="connsiteX142" fmla="*/ 2406070 w 2994679"/>
                    <a:gd name="connsiteY142" fmla="*/ 2034178 h 3190514"/>
                    <a:gd name="connsiteX143" fmla="*/ 2375095 w 2994679"/>
                    <a:gd name="connsiteY143" fmla="*/ 2054827 h 3190514"/>
                    <a:gd name="connsiteX144" fmla="*/ 2333795 w 2994679"/>
                    <a:gd name="connsiteY144" fmla="*/ 2127098 h 3190514"/>
                    <a:gd name="connsiteX145" fmla="*/ 2302821 w 2994679"/>
                    <a:gd name="connsiteY145" fmla="*/ 2147747 h 3190514"/>
                    <a:gd name="connsiteX146" fmla="*/ 2271846 w 2994679"/>
                    <a:gd name="connsiteY146" fmla="*/ 2158071 h 3190514"/>
                    <a:gd name="connsiteX147" fmla="*/ 2271846 w 2994679"/>
                    <a:gd name="connsiteY147" fmla="*/ 2158071 h 3190514"/>
                    <a:gd name="connsiteX0" fmla="*/ 2529969 w 2994679"/>
                    <a:gd name="connsiteY0" fmla="*/ 1737303 h 3151750"/>
                    <a:gd name="connsiteX1" fmla="*/ 2529969 w 2994679"/>
                    <a:gd name="connsiteY1" fmla="*/ 1737303 h 3151750"/>
                    <a:gd name="connsiteX2" fmla="*/ 2509319 w 2994679"/>
                    <a:gd name="connsiteY2" fmla="*/ 1830223 h 3151750"/>
                    <a:gd name="connsiteX3" fmla="*/ 2498994 w 2994679"/>
                    <a:gd name="connsiteY3" fmla="*/ 1892170 h 3151750"/>
                    <a:gd name="connsiteX4" fmla="*/ 2478344 w 2994679"/>
                    <a:gd name="connsiteY4" fmla="*/ 1933467 h 3151750"/>
                    <a:gd name="connsiteX5" fmla="*/ 2457694 w 2994679"/>
                    <a:gd name="connsiteY5" fmla="*/ 1995414 h 3151750"/>
                    <a:gd name="connsiteX6" fmla="*/ 2447369 w 2994679"/>
                    <a:gd name="connsiteY6" fmla="*/ 2026387 h 3151750"/>
                    <a:gd name="connsiteX7" fmla="*/ 2406070 w 2994679"/>
                    <a:gd name="connsiteY7" fmla="*/ 2098658 h 3151750"/>
                    <a:gd name="connsiteX8" fmla="*/ 2385420 w 2994679"/>
                    <a:gd name="connsiteY8" fmla="*/ 2129631 h 3151750"/>
                    <a:gd name="connsiteX9" fmla="*/ 2354445 w 2994679"/>
                    <a:gd name="connsiteY9" fmla="*/ 2108983 h 3151750"/>
                    <a:gd name="connsiteX10" fmla="*/ 2333795 w 2994679"/>
                    <a:gd name="connsiteY10" fmla="*/ 2078009 h 3151750"/>
                    <a:gd name="connsiteX11" fmla="*/ 2302821 w 2994679"/>
                    <a:gd name="connsiteY11" fmla="*/ 2067685 h 3151750"/>
                    <a:gd name="connsiteX12" fmla="*/ 2261521 w 2994679"/>
                    <a:gd name="connsiteY12" fmla="*/ 2078009 h 3151750"/>
                    <a:gd name="connsiteX13" fmla="*/ 2251196 w 2994679"/>
                    <a:gd name="connsiteY13" fmla="*/ 2119307 h 3151750"/>
                    <a:gd name="connsiteX14" fmla="*/ 2230546 w 2994679"/>
                    <a:gd name="connsiteY14" fmla="*/ 2150280 h 3151750"/>
                    <a:gd name="connsiteX15" fmla="*/ 2055023 w 2994679"/>
                    <a:gd name="connsiteY15" fmla="*/ 2129631 h 3151750"/>
                    <a:gd name="connsiteX16" fmla="*/ 2024048 w 2994679"/>
                    <a:gd name="connsiteY16" fmla="*/ 2191578 h 3151750"/>
                    <a:gd name="connsiteX17" fmla="*/ 2003398 w 2994679"/>
                    <a:gd name="connsiteY17" fmla="*/ 2222551 h 3151750"/>
                    <a:gd name="connsiteX18" fmla="*/ 1982748 w 2994679"/>
                    <a:gd name="connsiteY18" fmla="*/ 2263849 h 3151750"/>
                    <a:gd name="connsiteX19" fmla="*/ 1951774 w 2994679"/>
                    <a:gd name="connsiteY19" fmla="*/ 2284498 h 3151750"/>
                    <a:gd name="connsiteX20" fmla="*/ 1900149 w 2994679"/>
                    <a:gd name="connsiteY20" fmla="*/ 2336120 h 3151750"/>
                    <a:gd name="connsiteX21" fmla="*/ 1848525 w 2994679"/>
                    <a:gd name="connsiteY21" fmla="*/ 2387742 h 3151750"/>
                    <a:gd name="connsiteX22" fmla="*/ 1838200 w 2994679"/>
                    <a:gd name="connsiteY22" fmla="*/ 2418715 h 3151750"/>
                    <a:gd name="connsiteX23" fmla="*/ 1734951 w 2994679"/>
                    <a:gd name="connsiteY23" fmla="*/ 2490986 h 3151750"/>
                    <a:gd name="connsiteX24" fmla="*/ 1714301 w 2994679"/>
                    <a:gd name="connsiteY24" fmla="*/ 2521960 h 3151750"/>
                    <a:gd name="connsiteX25" fmla="*/ 1683326 w 2994679"/>
                    <a:gd name="connsiteY25" fmla="*/ 2542608 h 3151750"/>
                    <a:gd name="connsiteX26" fmla="*/ 1642026 w 2994679"/>
                    <a:gd name="connsiteY26" fmla="*/ 2666502 h 3151750"/>
                    <a:gd name="connsiteX27" fmla="*/ 1631701 w 2994679"/>
                    <a:gd name="connsiteY27" fmla="*/ 2697475 h 3151750"/>
                    <a:gd name="connsiteX28" fmla="*/ 1611052 w 2994679"/>
                    <a:gd name="connsiteY28" fmla="*/ 2728448 h 3151750"/>
                    <a:gd name="connsiteX29" fmla="*/ 1600727 w 2994679"/>
                    <a:gd name="connsiteY29" fmla="*/ 2759421 h 3151750"/>
                    <a:gd name="connsiteX30" fmla="*/ 1559427 w 2994679"/>
                    <a:gd name="connsiteY30" fmla="*/ 2831692 h 3151750"/>
                    <a:gd name="connsiteX31" fmla="*/ 1528452 w 2994679"/>
                    <a:gd name="connsiteY31" fmla="*/ 2852341 h 3151750"/>
                    <a:gd name="connsiteX32" fmla="*/ 1507803 w 2994679"/>
                    <a:gd name="connsiteY32" fmla="*/ 2883315 h 3151750"/>
                    <a:gd name="connsiteX33" fmla="*/ 1476828 w 2994679"/>
                    <a:gd name="connsiteY33" fmla="*/ 2914288 h 3151750"/>
                    <a:gd name="connsiteX34" fmla="*/ 1383904 w 2994679"/>
                    <a:gd name="connsiteY34" fmla="*/ 3027857 h 3151750"/>
                    <a:gd name="connsiteX35" fmla="*/ 1249680 w 2994679"/>
                    <a:gd name="connsiteY35" fmla="*/ 3048505 h 3151750"/>
                    <a:gd name="connsiteX36" fmla="*/ 1177405 w 2994679"/>
                    <a:gd name="connsiteY36" fmla="*/ 3079479 h 3151750"/>
                    <a:gd name="connsiteX37" fmla="*/ 1115456 w 2994679"/>
                    <a:gd name="connsiteY37" fmla="*/ 3120776 h 3151750"/>
                    <a:gd name="connsiteX38" fmla="*/ 877983 w 2994679"/>
                    <a:gd name="connsiteY38" fmla="*/ 3151750 h 3151750"/>
                    <a:gd name="connsiteX39" fmla="*/ 661160 w 2994679"/>
                    <a:gd name="connsiteY39" fmla="*/ 3141425 h 3151750"/>
                    <a:gd name="connsiteX40" fmla="*/ 464986 w 2994679"/>
                    <a:gd name="connsiteY40" fmla="*/ 3120776 h 3151750"/>
                    <a:gd name="connsiteX41" fmla="*/ 434012 w 2994679"/>
                    <a:gd name="connsiteY41" fmla="*/ 3110452 h 3151750"/>
                    <a:gd name="connsiteX42" fmla="*/ 382387 w 2994679"/>
                    <a:gd name="connsiteY42" fmla="*/ 3069154 h 3151750"/>
                    <a:gd name="connsiteX43" fmla="*/ 320438 w 2994679"/>
                    <a:gd name="connsiteY43" fmla="*/ 3007208 h 3151750"/>
                    <a:gd name="connsiteX44" fmla="*/ 279138 w 2994679"/>
                    <a:gd name="connsiteY44" fmla="*/ 2976234 h 3151750"/>
                    <a:gd name="connsiteX45" fmla="*/ 248163 w 2994679"/>
                    <a:gd name="connsiteY45" fmla="*/ 2893639 h 3151750"/>
                    <a:gd name="connsiteX46" fmla="*/ 217189 w 2994679"/>
                    <a:gd name="connsiteY46" fmla="*/ 2872990 h 3151750"/>
                    <a:gd name="connsiteX47" fmla="*/ 165564 w 2994679"/>
                    <a:gd name="connsiteY47" fmla="*/ 2821368 h 3151750"/>
                    <a:gd name="connsiteX48" fmla="*/ 144914 w 2994679"/>
                    <a:gd name="connsiteY48" fmla="*/ 2790395 h 3151750"/>
                    <a:gd name="connsiteX49" fmla="*/ 113939 w 2994679"/>
                    <a:gd name="connsiteY49" fmla="*/ 2759421 h 3151750"/>
                    <a:gd name="connsiteX50" fmla="*/ 93290 w 2994679"/>
                    <a:gd name="connsiteY50" fmla="*/ 2718124 h 3151750"/>
                    <a:gd name="connsiteX51" fmla="*/ 72640 w 2994679"/>
                    <a:gd name="connsiteY51" fmla="*/ 2687150 h 3151750"/>
                    <a:gd name="connsiteX52" fmla="*/ 62315 w 2994679"/>
                    <a:gd name="connsiteY52" fmla="*/ 2656177 h 3151750"/>
                    <a:gd name="connsiteX53" fmla="*/ 41665 w 2994679"/>
                    <a:gd name="connsiteY53" fmla="*/ 2625204 h 3151750"/>
                    <a:gd name="connsiteX54" fmla="*/ 10690 w 2994679"/>
                    <a:gd name="connsiteY54" fmla="*/ 2511635 h 3151750"/>
                    <a:gd name="connsiteX55" fmla="*/ 10690 w 2994679"/>
                    <a:gd name="connsiteY55" fmla="*/ 2160605 h 3151750"/>
                    <a:gd name="connsiteX56" fmla="*/ 31340 w 2994679"/>
                    <a:gd name="connsiteY56" fmla="*/ 2036712 h 3151750"/>
                    <a:gd name="connsiteX57" fmla="*/ 51990 w 2994679"/>
                    <a:gd name="connsiteY57" fmla="*/ 1964441 h 3151750"/>
                    <a:gd name="connsiteX58" fmla="*/ 62315 w 2994679"/>
                    <a:gd name="connsiteY58" fmla="*/ 1933467 h 3151750"/>
                    <a:gd name="connsiteX59" fmla="*/ 82965 w 2994679"/>
                    <a:gd name="connsiteY59" fmla="*/ 1861196 h 3151750"/>
                    <a:gd name="connsiteX60" fmla="*/ 134589 w 2994679"/>
                    <a:gd name="connsiteY60" fmla="*/ 1768277 h 3151750"/>
                    <a:gd name="connsiteX61" fmla="*/ 144914 w 2994679"/>
                    <a:gd name="connsiteY61" fmla="*/ 1716654 h 3151750"/>
                    <a:gd name="connsiteX62" fmla="*/ 165564 w 2994679"/>
                    <a:gd name="connsiteY62" fmla="*/ 1654708 h 3151750"/>
                    <a:gd name="connsiteX63" fmla="*/ 196539 w 2994679"/>
                    <a:gd name="connsiteY63" fmla="*/ 1561788 h 3151750"/>
                    <a:gd name="connsiteX64" fmla="*/ 206864 w 2994679"/>
                    <a:gd name="connsiteY64" fmla="*/ 1530815 h 3151750"/>
                    <a:gd name="connsiteX65" fmla="*/ 227513 w 2994679"/>
                    <a:gd name="connsiteY65" fmla="*/ 1499841 h 3151750"/>
                    <a:gd name="connsiteX66" fmla="*/ 237838 w 2994679"/>
                    <a:gd name="connsiteY66" fmla="*/ 1468868 h 3151750"/>
                    <a:gd name="connsiteX67" fmla="*/ 268813 w 2994679"/>
                    <a:gd name="connsiteY67" fmla="*/ 1427570 h 3151750"/>
                    <a:gd name="connsiteX68" fmla="*/ 289463 w 2994679"/>
                    <a:gd name="connsiteY68" fmla="*/ 1396597 h 3151750"/>
                    <a:gd name="connsiteX69" fmla="*/ 299788 w 2994679"/>
                    <a:gd name="connsiteY69" fmla="*/ 1344975 h 3151750"/>
                    <a:gd name="connsiteX70" fmla="*/ 361737 w 2994679"/>
                    <a:gd name="connsiteY70" fmla="*/ 1241731 h 3151750"/>
                    <a:gd name="connsiteX71" fmla="*/ 382387 w 2994679"/>
                    <a:gd name="connsiteY71" fmla="*/ 1210758 h 3151750"/>
                    <a:gd name="connsiteX72" fmla="*/ 434012 w 2994679"/>
                    <a:gd name="connsiteY72" fmla="*/ 1128162 h 3151750"/>
                    <a:gd name="connsiteX73" fmla="*/ 444337 w 2994679"/>
                    <a:gd name="connsiteY73" fmla="*/ 1097189 h 3151750"/>
                    <a:gd name="connsiteX74" fmla="*/ 506286 w 2994679"/>
                    <a:gd name="connsiteY74" fmla="*/ 1045567 h 3151750"/>
                    <a:gd name="connsiteX75" fmla="*/ 475312 w 2994679"/>
                    <a:gd name="connsiteY75" fmla="*/ 1014593 h 3151750"/>
                    <a:gd name="connsiteX76" fmla="*/ 516611 w 2994679"/>
                    <a:gd name="connsiteY76" fmla="*/ 931998 h 3151750"/>
                    <a:gd name="connsiteX77" fmla="*/ 640510 w 2994679"/>
                    <a:gd name="connsiteY77" fmla="*/ 839078 h 3151750"/>
                    <a:gd name="connsiteX78" fmla="*/ 723109 w 2994679"/>
                    <a:gd name="connsiteY78" fmla="*/ 839078 h 3151750"/>
                    <a:gd name="connsiteX79" fmla="*/ 733434 w 2994679"/>
                    <a:gd name="connsiteY79" fmla="*/ 808105 h 3151750"/>
                    <a:gd name="connsiteX80" fmla="*/ 805709 w 2994679"/>
                    <a:gd name="connsiteY80" fmla="*/ 715185 h 3151750"/>
                    <a:gd name="connsiteX81" fmla="*/ 847008 w 2994679"/>
                    <a:gd name="connsiteY81" fmla="*/ 653239 h 3151750"/>
                    <a:gd name="connsiteX82" fmla="*/ 867658 w 2994679"/>
                    <a:gd name="connsiteY82" fmla="*/ 591292 h 3151750"/>
                    <a:gd name="connsiteX83" fmla="*/ 960582 w 2994679"/>
                    <a:gd name="connsiteY83" fmla="*/ 508697 h 3151750"/>
                    <a:gd name="connsiteX84" fmla="*/ 991557 w 2994679"/>
                    <a:gd name="connsiteY84" fmla="*/ 477723 h 3151750"/>
                    <a:gd name="connsiteX85" fmla="*/ 1043181 w 2994679"/>
                    <a:gd name="connsiteY85" fmla="*/ 467399 h 3151750"/>
                    <a:gd name="connsiteX86" fmla="*/ 1084481 w 2994679"/>
                    <a:gd name="connsiteY86" fmla="*/ 446750 h 3151750"/>
                    <a:gd name="connsiteX87" fmla="*/ 1115456 w 2994679"/>
                    <a:gd name="connsiteY87" fmla="*/ 426101 h 3151750"/>
                    <a:gd name="connsiteX88" fmla="*/ 1177405 w 2994679"/>
                    <a:gd name="connsiteY88" fmla="*/ 405452 h 3151750"/>
                    <a:gd name="connsiteX89" fmla="*/ 1208380 w 2994679"/>
                    <a:gd name="connsiteY89" fmla="*/ 384803 h 3151750"/>
                    <a:gd name="connsiteX90" fmla="*/ 1311629 w 2994679"/>
                    <a:gd name="connsiteY90" fmla="*/ 353830 h 3151750"/>
                    <a:gd name="connsiteX91" fmla="*/ 1352929 w 2994679"/>
                    <a:gd name="connsiteY91" fmla="*/ 333181 h 3151750"/>
                    <a:gd name="connsiteX92" fmla="*/ 1425203 w 2994679"/>
                    <a:gd name="connsiteY92" fmla="*/ 312532 h 3151750"/>
                    <a:gd name="connsiteX93" fmla="*/ 1487153 w 2994679"/>
                    <a:gd name="connsiteY93" fmla="*/ 260910 h 3151750"/>
                    <a:gd name="connsiteX94" fmla="*/ 1538777 w 2994679"/>
                    <a:gd name="connsiteY94" fmla="*/ 250586 h 3151750"/>
                    <a:gd name="connsiteX95" fmla="*/ 1569752 w 2994679"/>
                    <a:gd name="connsiteY95" fmla="*/ 240261 h 3151750"/>
                    <a:gd name="connsiteX96" fmla="*/ 1724626 w 2994679"/>
                    <a:gd name="connsiteY96" fmla="*/ 219613 h 3151750"/>
                    <a:gd name="connsiteX97" fmla="*/ 1786575 w 2994679"/>
                    <a:gd name="connsiteY97" fmla="*/ 198964 h 3151750"/>
                    <a:gd name="connsiteX98" fmla="*/ 1817550 w 2994679"/>
                    <a:gd name="connsiteY98" fmla="*/ 167991 h 3151750"/>
                    <a:gd name="connsiteX99" fmla="*/ 1838200 w 2994679"/>
                    <a:gd name="connsiteY99" fmla="*/ 137017 h 3151750"/>
                    <a:gd name="connsiteX100" fmla="*/ 1879499 w 2994679"/>
                    <a:gd name="connsiteY100" fmla="*/ 106044 h 3151750"/>
                    <a:gd name="connsiteX101" fmla="*/ 1941449 w 2994679"/>
                    <a:gd name="connsiteY101" fmla="*/ 64746 h 3151750"/>
                    <a:gd name="connsiteX102" fmla="*/ 2065348 w 2994679"/>
                    <a:gd name="connsiteY102" fmla="*/ 54422 h 3151750"/>
                    <a:gd name="connsiteX103" fmla="*/ 2168597 w 2994679"/>
                    <a:gd name="connsiteY103" fmla="*/ 2800 h 3151750"/>
                    <a:gd name="connsiteX104" fmla="*/ 2282171 w 2994679"/>
                    <a:gd name="connsiteY104" fmla="*/ 33773 h 3151750"/>
                    <a:gd name="connsiteX105" fmla="*/ 2426720 w 2994679"/>
                    <a:gd name="connsiteY105" fmla="*/ 23449 h 3151750"/>
                    <a:gd name="connsiteX106" fmla="*/ 2571269 w 2994679"/>
                    <a:gd name="connsiteY106" fmla="*/ 44098 h 3151750"/>
                    <a:gd name="connsiteX107" fmla="*/ 2901666 w 2994679"/>
                    <a:gd name="connsiteY107" fmla="*/ 44097 h 3151750"/>
                    <a:gd name="connsiteX108" fmla="*/ 2984265 w 2994679"/>
                    <a:gd name="connsiteY108" fmla="*/ 64746 h 3151750"/>
                    <a:gd name="connsiteX109" fmla="*/ 2984265 w 2994679"/>
                    <a:gd name="connsiteY109" fmla="*/ 147342 h 3151750"/>
                    <a:gd name="connsiteX110" fmla="*/ 2963615 w 2994679"/>
                    <a:gd name="connsiteY110" fmla="*/ 209288 h 3151750"/>
                    <a:gd name="connsiteX111" fmla="*/ 2953290 w 2994679"/>
                    <a:gd name="connsiteY111" fmla="*/ 240261 h 3151750"/>
                    <a:gd name="connsiteX112" fmla="*/ 2942965 w 2994679"/>
                    <a:gd name="connsiteY112" fmla="*/ 281559 h 3151750"/>
                    <a:gd name="connsiteX113" fmla="*/ 2932640 w 2994679"/>
                    <a:gd name="connsiteY113" fmla="*/ 405452 h 3151750"/>
                    <a:gd name="connsiteX114" fmla="*/ 2911991 w 2994679"/>
                    <a:gd name="connsiteY114" fmla="*/ 457074 h 3151750"/>
                    <a:gd name="connsiteX115" fmla="*/ 2901666 w 2994679"/>
                    <a:gd name="connsiteY115" fmla="*/ 488048 h 3151750"/>
                    <a:gd name="connsiteX116" fmla="*/ 2901666 w 2994679"/>
                    <a:gd name="connsiteY116" fmla="*/ 622265 h 3151750"/>
                    <a:gd name="connsiteX117" fmla="*/ 2870691 w 2994679"/>
                    <a:gd name="connsiteY117" fmla="*/ 653239 h 3151750"/>
                    <a:gd name="connsiteX118" fmla="*/ 2788092 w 2994679"/>
                    <a:gd name="connsiteY118" fmla="*/ 735834 h 3151750"/>
                    <a:gd name="connsiteX119" fmla="*/ 2746792 w 2994679"/>
                    <a:gd name="connsiteY119" fmla="*/ 746158 h 3151750"/>
                    <a:gd name="connsiteX120" fmla="*/ 2705492 w 2994679"/>
                    <a:gd name="connsiteY120" fmla="*/ 777132 h 3151750"/>
                    <a:gd name="connsiteX121" fmla="*/ 2674518 w 2994679"/>
                    <a:gd name="connsiteY121" fmla="*/ 787456 h 3151750"/>
                    <a:gd name="connsiteX122" fmla="*/ 2633218 w 2994679"/>
                    <a:gd name="connsiteY122" fmla="*/ 818429 h 3151750"/>
                    <a:gd name="connsiteX123" fmla="*/ 2560944 w 2994679"/>
                    <a:gd name="connsiteY123" fmla="*/ 849403 h 3151750"/>
                    <a:gd name="connsiteX124" fmla="*/ 2529969 w 2994679"/>
                    <a:gd name="connsiteY124" fmla="*/ 870051 h 3151750"/>
                    <a:gd name="connsiteX125" fmla="*/ 2488669 w 2994679"/>
                    <a:gd name="connsiteY125" fmla="*/ 890700 h 3151750"/>
                    <a:gd name="connsiteX126" fmla="*/ 2468019 w 2994679"/>
                    <a:gd name="connsiteY126" fmla="*/ 921674 h 3151750"/>
                    <a:gd name="connsiteX127" fmla="*/ 2457694 w 2994679"/>
                    <a:gd name="connsiteY127" fmla="*/ 983620 h 3151750"/>
                    <a:gd name="connsiteX128" fmla="*/ 2447369 w 2994679"/>
                    <a:gd name="connsiteY128" fmla="*/ 1014593 h 3151750"/>
                    <a:gd name="connsiteX129" fmla="*/ 2437045 w 2994679"/>
                    <a:gd name="connsiteY129" fmla="*/ 1097189 h 3151750"/>
                    <a:gd name="connsiteX130" fmla="*/ 2426720 w 2994679"/>
                    <a:gd name="connsiteY130" fmla="*/ 1138487 h 3151750"/>
                    <a:gd name="connsiteX131" fmla="*/ 2395745 w 2994679"/>
                    <a:gd name="connsiteY131" fmla="*/ 1159135 h 3151750"/>
                    <a:gd name="connsiteX132" fmla="*/ 2375095 w 2994679"/>
                    <a:gd name="connsiteY132" fmla="*/ 1365624 h 3151750"/>
                    <a:gd name="connsiteX133" fmla="*/ 2385420 w 2994679"/>
                    <a:gd name="connsiteY133" fmla="*/ 1561788 h 3151750"/>
                    <a:gd name="connsiteX134" fmla="*/ 2395745 w 2994679"/>
                    <a:gd name="connsiteY134" fmla="*/ 1603086 h 3151750"/>
                    <a:gd name="connsiteX135" fmla="*/ 2416395 w 2994679"/>
                    <a:gd name="connsiteY135" fmla="*/ 1634059 h 3151750"/>
                    <a:gd name="connsiteX136" fmla="*/ 2426720 w 2994679"/>
                    <a:gd name="connsiteY136" fmla="*/ 1706330 h 3151750"/>
                    <a:gd name="connsiteX137" fmla="*/ 2437045 w 2994679"/>
                    <a:gd name="connsiteY137" fmla="*/ 1737303 h 3151750"/>
                    <a:gd name="connsiteX138" fmla="*/ 2468019 w 2994679"/>
                    <a:gd name="connsiteY138" fmla="*/ 1757952 h 3151750"/>
                    <a:gd name="connsiteX139" fmla="*/ 2529969 w 2994679"/>
                    <a:gd name="connsiteY139" fmla="*/ 1809574 h 3151750"/>
                    <a:gd name="connsiteX140" fmla="*/ 2468019 w 2994679"/>
                    <a:gd name="connsiteY140" fmla="*/ 1923143 h 3151750"/>
                    <a:gd name="connsiteX141" fmla="*/ 2437045 w 2994679"/>
                    <a:gd name="connsiteY141" fmla="*/ 1985089 h 3151750"/>
                    <a:gd name="connsiteX142" fmla="*/ 2406070 w 2994679"/>
                    <a:gd name="connsiteY142" fmla="*/ 1995414 h 3151750"/>
                    <a:gd name="connsiteX143" fmla="*/ 2375095 w 2994679"/>
                    <a:gd name="connsiteY143" fmla="*/ 2016063 h 3151750"/>
                    <a:gd name="connsiteX144" fmla="*/ 2333795 w 2994679"/>
                    <a:gd name="connsiteY144" fmla="*/ 2088334 h 3151750"/>
                    <a:gd name="connsiteX145" fmla="*/ 2302821 w 2994679"/>
                    <a:gd name="connsiteY145" fmla="*/ 2108983 h 3151750"/>
                    <a:gd name="connsiteX146" fmla="*/ 2271846 w 2994679"/>
                    <a:gd name="connsiteY146" fmla="*/ 2119307 h 3151750"/>
                    <a:gd name="connsiteX147" fmla="*/ 2271846 w 2994679"/>
                    <a:gd name="connsiteY147" fmla="*/ 2119307 h 3151750"/>
                    <a:gd name="connsiteX0" fmla="*/ 2529969 w 2994679"/>
                    <a:gd name="connsiteY0" fmla="*/ 1737303 h 3151750"/>
                    <a:gd name="connsiteX1" fmla="*/ 2529969 w 2994679"/>
                    <a:gd name="connsiteY1" fmla="*/ 1737303 h 3151750"/>
                    <a:gd name="connsiteX2" fmla="*/ 2509319 w 2994679"/>
                    <a:gd name="connsiteY2" fmla="*/ 1830223 h 3151750"/>
                    <a:gd name="connsiteX3" fmla="*/ 2498994 w 2994679"/>
                    <a:gd name="connsiteY3" fmla="*/ 1892170 h 3151750"/>
                    <a:gd name="connsiteX4" fmla="*/ 2478344 w 2994679"/>
                    <a:gd name="connsiteY4" fmla="*/ 1933467 h 3151750"/>
                    <a:gd name="connsiteX5" fmla="*/ 2457694 w 2994679"/>
                    <a:gd name="connsiteY5" fmla="*/ 1995414 h 3151750"/>
                    <a:gd name="connsiteX6" fmla="*/ 2447369 w 2994679"/>
                    <a:gd name="connsiteY6" fmla="*/ 2026387 h 3151750"/>
                    <a:gd name="connsiteX7" fmla="*/ 2406070 w 2994679"/>
                    <a:gd name="connsiteY7" fmla="*/ 2098658 h 3151750"/>
                    <a:gd name="connsiteX8" fmla="*/ 2385420 w 2994679"/>
                    <a:gd name="connsiteY8" fmla="*/ 2129631 h 3151750"/>
                    <a:gd name="connsiteX9" fmla="*/ 2354445 w 2994679"/>
                    <a:gd name="connsiteY9" fmla="*/ 2108983 h 3151750"/>
                    <a:gd name="connsiteX10" fmla="*/ 2333795 w 2994679"/>
                    <a:gd name="connsiteY10" fmla="*/ 2078009 h 3151750"/>
                    <a:gd name="connsiteX11" fmla="*/ 2302821 w 2994679"/>
                    <a:gd name="connsiteY11" fmla="*/ 2067685 h 3151750"/>
                    <a:gd name="connsiteX12" fmla="*/ 2261521 w 2994679"/>
                    <a:gd name="connsiteY12" fmla="*/ 2078009 h 3151750"/>
                    <a:gd name="connsiteX13" fmla="*/ 2251196 w 2994679"/>
                    <a:gd name="connsiteY13" fmla="*/ 2119307 h 3151750"/>
                    <a:gd name="connsiteX14" fmla="*/ 2230546 w 2994679"/>
                    <a:gd name="connsiteY14" fmla="*/ 2150280 h 3151750"/>
                    <a:gd name="connsiteX15" fmla="*/ 2055023 w 2994679"/>
                    <a:gd name="connsiteY15" fmla="*/ 2129631 h 3151750"/>
                    <a:gd name="connsiteX16" fmla="*/ 2024048 w 2994679"/>
                    <a:gd name="connsiteY16" fmla="*/ 2191578 h 3151750"/>
                    <a:gd name="connsiteX17" fmla="*/ 2003398 w 2994679"/>
                    <a:gd name="connsiteY17" fmla="*/ 2222551 h 3151750"/>
                    <a:gd name="connsiteX18" fmla="*/ 1982748 w 2994679"/>
                    <a:gd name="connsiteY18" fmla="*/ 2263849 h 3151750"/>
                    <a:gd name="connsiteX19" fmla="*/ 1951774 w 2994679"/>
                    <a:gd name="connsiteY19" fmla="*/ 2284498 h 3151750"/>
                    <a:gd name="connsiteX20" fmla="*/ 1900149 w 2994679"/>
                    <a:gd name="connsiteY20" fmla="*/ 2336120 h 3151750"/>
                    <a:gd name="connsiteX21" fmla="*/ 1848525 w 2994679"/>
                    <a:gd name="connsiteY21" fmla="*/ 2387742 h 3151750"/>
                    <a:gd name="connsiteX22" fmla="*/ 1838200 w 2994679"/>
                    <a:gd name="connsiteY22" fmla="*/ 2418715 h 3151750"/>
                    <a:gd name="connsiteX23" fmla="*/ 1734951 w 2994679"/>
                    <a:gd name="connsiteY23" fmla="*/ 2490986 h 3151750"/>
                    <a:gd name="connsiteX24" fmla="*/ 1714301 w 2994679"/>
                    <a:gd name="connsiteY24" fmla="*/ 2521960 h 3151750"/>
                    <a:gd name="connsiteX25" fmla="*/ 1683326 w 2994679"/>
                    <a:gd name="connsiteY25" fmla="*/ 2542608 h 3151750"/>
                    <a:gd name="connsiteX26" fmla="*/ 1642026 w 2994679"/>
                    <a:gd name="connsiteY26" fmla="*/ 2666502 h 3151750"/>
                    <a:gd name="connsiteX27" fmla="*/ 1631701 w 2994679"/>
                    <a:gd name="connsiteY27" fmla="*/ 2697475 h 3151750"/>
                    <a:gd name="connsiteX28" fmla="*/ 1611052 w 2994679"/>
                    <a:gd name="connsiteY28" fmla="*/ 2728448 h 3151750"/>
                    <a:gd name="connsiteX29" fmla="*/ 1600727 w 2994679"/>
                    <a:gd name="connsiteY29" fmla="*/ 2759421 h 3151750"/>
                    <a:gd name="connsiteX30" fmla="*/ 1559427 w 2994679"/>
                    <a:gd name="connsiteY30" fmla="*/ 2831692 h 3151750"/>
                    <a:gd name="connsiteX31" fmla="*/ 1528452 w 2994679"/>
                    <a:gd name="connsiteY31" fmla="*/ 2852341 h 3151750"/>
                    <a:gd name="connsiteX32" fmla="*/ 1507803 w 2994679"/>
                    <a:gd name="connsiteY32" fmla="*/ 2883315 h 3151750"/>
                    <a:gd name="connsiteX33" fmla="*/ 1476828 w 2994679"/>
                    <a:gd name="connsiteY33" fmla="*/ 2914288 h 3151750"/>
                    <a:gd name="connsiteX34" fmla="*/ 1383904 w 2994679"/>
                    <a:gd name="connsiteY34" fmla="*/ 3027857 h 3151750"/>
                    <a:gd name="connsiteX35" fmla="*/ 1249680 w 2994679"/>
                    <a:gd name="connsiteY35" fmla="*/ 3048505 h 3151750"/>
                    <a:gd name="connsiteX36" fmla="*/ 1177405 w 2994679"/>
                    <a:gd name="connsiteY36" fmla="*/ 3079479 h 3151750"/>
                    <a:gd name="connsiteX37" fmla="*/ 1115456 w 2994679"/>
                    <a:gd name="connsiteY37" fmla="*/ 3120776 h 3151750"/>
                    <a:gd name="connsiteX38" fmla="*/ 877983 w 2994679"/>
                    <a:gd name="connsiteY38" fmla="*/ 3151750 h 3151750"/>
                    <a:gd name="connsiteX39" fmla="*/ 661160 w 2994679"/>
                    <a:gd name="connsiteY39" fmla="*/ 3141425 h 3151750"/>
                    <a:gd name="connsiteX40" fmla="*/ 464986 w 2994679"/>
                    <a:gd name="connsiteY40" fmla="*/ 3120776 h 3151750"/>
                    <a:gd name="connsiteX41" fmla="*/ 434012 w 2994679"/>
                    <a:gd name="connsiteY41" fmla="*/ 3110452 h 3151750"/>
                    <a:gd name="connsiteX42" fmla="*/ 382387 w 2994679"/>
                    <a:gd name="connsiteY42" fmla="*/ 3069154 h 3151750"/>
                    <a:gd name="connsiteX43" fmla="*/ 320438 w 2994679"/>
                    <a:gd name="connsiteY43" fmla="*/ 3007208 h 3151750"/>
                    <a:gd name="connsiteX44" fmla="*/ 279138 w 2994679"/>
                    <a:gd name="connsiteY44" fmla="*/ 2976234 h 3151750"/>
                    <a:gd name="connsiteX45" fmla="*/ 248163 w 2994679"/>
                    <a:gd name="connsiteY45" fmla="*/ 2893639 h 3151750"/>
                    <a:gd name="connsiteX46" fmla="*/ 217189 w 2994679"/>
                    <a:gd name="connsiteY46" fmla="*/ 2872990 h 3151750"/>
                    <a:gd name="connsiteX47" fmla="*/ 165564 w 2994679"/>
                    <a:gd name="connsiteY47" fmla="*/ 2821368 h 3151750"/>
                    <a:gd name="connsiteX48" fmla="*/ 144914 w 2994679"/>
                    <a:gd name="connsiteY48" fmla="*/ 2790395 h 3151750"/>
                    <a:gd name="connsiteX49" fmla="*/ 113939 w 2994679"/>
                    <a:gd name="connsiteY49" fmla="*/ 2759421 h 3151750"/>
                    <a:gd name="connsiteX50" fmla="*/ 93290 w 2994679"/>
                    <a:gd name="connsiteY50" fmla="*/ 2718124 h 3151750"/>
                    <a:gd name="connsiteX51" fmla="*/ 72640 w 2994679"/>
                    <a:gd name="connsiteY51" fmla="*/ 2687150 h 3151750"/>
                    <a:gd name="connsiteX52" fmla="*/ 62315 w 2994679"/>
                    <a:gd name="connsiteY52" fmla="*/ 2656177 h 3151750"/>
                    <a:gd name="connsiteX53" fmla="*/ 41665 w 2994679"/>
                    <a:gd name="connsiteY53" fmla="*/ 2625204 h 3151750"/>
                    <a:gd name="connsiteX54" fmla="*/ 10690 w 2994679"/>
                    <a:gd name="connsiteY54" fmla="*/ 2511635 h 3151750"/>
                    <a:gd name="connsiteX55" fmla="*/ 10690 w 2994679"/>
                    <a:gd name="connsiteY55" fmla="*/ 2160605 h 3151750"/>
                    <a:gd name="connsiteX56" fmla="*/ 31340 w 2994679"/>
                    <a:gd name="connsiteY56" fmla="*/ 2036712 h 3151750"/>
                    <a:gd name="connsiteX57" fmla="*/ 51990 w 2994679"/>
                    <a:gd name="connsiteY57" fmla="*/ 1964441 h 3151750"/>
                    <a:gd name="connsiteX58" fmla="*/ 62315 w 2994679"/>
                    <a:gd name="connsiteY58" fmla="*/ 1933467 h 3151750"/>
                    <a:gd name="connsiteX59" fmla="*/ 82965 w 2994679"/>
                    <a:gd name="connsiteY59" fmla="*/ 1861196 h 3151750"/>
                    <a:gd name="connsiteX60" fmla="*/ 134589 w 2994679"/>
                    <a:gd name="connsiteY60" fmla="*/ 1768277 h 3151750"/>
                    <a:gd name="connsiteX61" fmla="*/ 144914 w 2994679"/>
                    <a:gd name="connsiteY61" fmla="*/ 1716654 h 3151750"/>
                    <a:gd name="connsiteX62" fmla="*/ 165564 w 2994679"/>
                    <a:gd name="connsiteY62" fmla="*/ 1654708 h 3151750"/>
                    <a:gd name="connsiteX63" fmla="*/ 196539 w 2994679"/>
                    <a:gd name="connsiteY63" fmla="*/ 1561788 h 3151750"/>
                    <a:gd name="connsiteX64" fmla="*/ 206864 w 2994679"/>
                    <a:gd name="connsiteY64" fmla="*/ 1530815 h 3151750"/>
                    <a:gd name="connsiteX65" fmla="*/ 227513 w 2994679"/>
                    <a:gd name="connsiteY65" fmla="*/ 1499841 h 3151750"/>
                    <a:gd name="connsiteX66" fmla="*/ 237838 w 2994679"/>
                    <a:gd name="connsiteY66" fmla="*/ 1468868 h 3151750"/>
                    <a:gd name="connsiteX67" fmla="*/ 268813 w 2994679"/>
                    <a:gd name="connsiteY67" fmla="*/ 1427570 h 3151750"/>
                    <a:gd name="connsiteX68" fmla="*/ 289463 w 2994679"/>
                    <a:gd name="connsiteY68" fmla="*/ 1396597 h 3151750"/>
                    <a:gd name="connsiteX69" fmla="*/ 299788 w 2994679"/>
                    <a:gd name="connsiteY69" fmla="*/ 1344975 h 3151750"/>
                    <a:gd name="connsiteX70" fmla="*/ 361737 w 2994679"/>
                    <a:gd name="connsiteY70" fmla="*/ 1241731 h 3151750"/>
                    <a:gd name="connsiteX71" fmla="*/ 382387 w 2994679"/>
                    <a:gd name="connsiteY71" fmla="*/ 1210758 h 3151750"/>
                    <a:gd name="connsiteX72" fmla="*/ 434012 w 2994679"/>
                    <a:gd name="connsiteY72" fmla="*/ 1128162 h 3151750"/>
                    <a:gd name="connsiteX73" fmla="*/ 444337 w 2994679"/>
                    <a:gd name="connsiteY73" fmla="*/ 1097189 h 3151750"/>
                    <a:gd name="connsiteX74" fmla="*/ 506286 w 2994679"/>
                    <a:gd name="connsiteY74" fmla="*/ 1045567 h 3151750"/>
                    <a:gd name="connsiteX75" fmla="*/ 475312 w 2994679"/>
                    <a:gd name="connsiteY75" fmla="*/ 1014593 h 3151750"/>
                    <a:gd name="connsiteX76" fmla="*/ 516611 w 2994679"/>
                    <a:gd name="connsiteY76" fmla="*/ 931998 h 3151750"/>
                    <a:gd name="connsiteX77" fmla="*/ 640510 w 2994679"/>
                    <a:gd name="connsiteY77" fmla="*/ 839078 h 3151750"/>
                    <a:gd name="connsiteX78" fmla="*/ 723109 w 2994679"/>
                    <a:gd name="connsiteY78" fmla="*/ 839078 h 3151750"/>
                    <a:gd name="connsiteX79" fmla="*/ 733434 w 2994679"/>
                    <a:gd name="connsiteY79" fmla="*/ 808105 h 3151750"/>
                    <a:gd name="connsiteX80" fmla="*/ 805709 w 2994679"/>
                    <a:gd name="connsiteY80" fmla="*/ 715185 h 3151750"/>
                    <a:gd name="connsiteX81" fmla="*/ 847008 w 2994679"/>
                    <a:gd name="connsiteY81" fmla="*/ 653239 h 3151750"/>
                    <a:gd name="connsiteX82" fmla="*/ 929607 w 2994679"/>
                    <a:gd name="connsiteY82" fmla="*/ 642914 h 3151750"/>
                    <a:gd name="connsiteX83" fmla="*/ 960582 w 2994679"/>
                    <a:gd name="connsiteY83" fmla="*/ 508697 h 3151750"/>
                    <a:gd name="connsiteX84" fmla="*/ 991557 w 2994679"/>
                    <a:gd name="connsiteY84" fmla="*/ 477723 h 3151750"/>
                    <a:gd name="connsiteX85" fmla="*/ 1043181 w 2994679"/>
                    <a:gd name="connsiteY85" fmla="*/ 467399 h 3151750"/>
                    <a:gd name="connsiteX86" fmla="*/ 1084481 w 2994679"/>
                    <a:gd name="connsiteY86" fmla="*/ 446750 h 3151750"/>
                    <a:gd name="connsiteX87" fmla="*/ 1115456 w 2994679"/>
                    <a:gd name="connsiteY87" fmla="*/ 426101 h 3151750"/>
                    <a:gd name="connsiteX88" fmla="*/ 1177405 w 2994679"/>
                    <a:gd name="connsiteY88" fmla="*/ 405452 h 3151750"/>
                    <a:gd name="connsiteX89" fmla="*/ 1208380 w 2994679"/>
                    <a:gd name="connsiteY89" fmla="*/ 384803 h 3151750"/>
                    <a:gd name="connsiteX90" fmla="*/ 1311629 w 2994679"/>
                    <a:gd name="connsiteY90" fmla="*/ 353830 h 3151750"/>
                    <a:gd name="connsiteX91" fmla="*/ 1352929 w 2994679"/>
                    <a:gd name="connsiteY91" fmla="*/ 333181 h 3151750"/>
                    <a:gd name="connsiteX92" fmla="*/ 1425203 w 2994679"/>
                    <a:gd name="connsiteY92" fmla="*/ 312532 h 3151750"/>
                    <a:gd name="connsiteX93" fmla="*/ 1487153 w 2994679"/>
                    <a:gd name="connsiteY93" fmla="*/ 260910 h 3151750"/>
                    <a:gd name="connsiteX94" fmla="*/ 1538777 w 2994679"/>
                    <a:gd name="connsiteY94" fmla="*/ 250586 h 3151750"/>
                    <a:gd name="connsiteX95" fmla="*/ 1569752 w 2994679"/>
                    <a:gd name="connsiteY95" fmla="*/ 240261 h 3151750"/>
                    <a:gd name="connsiteX96" fmla="*/ 1724626 w 2994679"/>
                    <a:gd name="connsiteY96" fmla="*/ 219613 h 3151750"/>
                    <a:gd name="connsiteX97" fmla="*/ 1786575 w 2994679"/>
                    <a:gd name="connsiteY97" fmla="*/ 198964 h 3151750"/>
                    <a:gd name="connsiteX98" fmla="*/ 1817550 w 2994679"/>
                    <a:gd name="connsiteY98" fmla="*/ 167991 h 3151750"/>
                    <a:gd name="connsiteX99" fmla="*/ 1838200 w 2994679"/>
                    <a:gd name="connsiteY99" fmla="*/ 137017 h 3151750"/>
                    <a:gd name="connsiteX100" fmla="*/ 1879499 w 2994679"/>
                    <a:gd name="connsiteY100" fmla="*/ 106044 h 3151750"/>
                    <a:gd name="connsiteX101" fmla="*/ 1941449 w 2994679"/>
                    <a:gd name="connsiteY101" fmla="*/ 64746 h 3151750"/>
                    <a:gd name="connsiteX102" fmla="*/ 2065348 w 2994679"/>
                    <a:gd name="connsiteY102" fmla="*/ 54422 h 3151750"/>
                    <a:gd name="connsiteX103" fmla="*/ 2168597 w 2994679"/>
                    <a:gd name="connsiteY103" fmla="*/ 2800 h 3151750"/>
                    <a:gd name="connsiteX104" fmla="*/ 2282171 w 2994679"/>
                    <a:gd name="connsiteY104" fmla="*/ 33773 h 3151750"/>
                    <a:gd name="connsiteX105" fmla="*/ 2426720 w 2994679"/>
                    <a:gd name="connsiteY105" fmla="*/ 23449 h 3151750"/>
                    <a:gd name="connsiteX106" fmla="*/ 2571269 w 2994679"/>
                    <a:gd name="connsiteY106" fmla="*/ 44098 h 3151750"/>
                    <a:gd name="connsiteX107" fmla="*/ 2901666 w 2994679"/>
                    <a:gd name="connsiteY107" fmla="*/ 44097 h 3151750"/>
                    <a:gd name="connsiteX108" fmla="*/ 2984265 w 2994679"/>
                    <a:gd name="connsiteY108" fmla="*/ 64746 h 3151750"/>
                    <a:gd name="connsiteX109" fmla="*/ 2984265 w 2994679"/>
                    <a:gd name="connsiteY109" fmla="*/ 147342 h 3151750"/>
                    <a:gd name="connsiteX110" fmla="*/ 2963615 w 2994679"/>
                    <a:gd name="connsiteY110" fmla="*/ 209288 h 3151750"/>
                    <a:gd name="connsiteX111" fmla="*/ 2953290 w 2994679"/>
                    <a:gd name="connsiteY111" fmla="*/ 240261 h 3151750"/>
                    <a:gd name="connsiteX112" fmla="*/ 2942965 w 2994679"/>
                    <a:gd name="connsiteY112" fmla="*/ 281559 h 3151750"/>
                    <a:gd name="connsiteX113" fmla="*/ 2932640 w 2994679"/>
                    <a:gd name="connsiteY113" fmla="*/ 405452 h 3151750"/>
                    <a:gd name="connsiteX114" fmla="*/ 2911991 w 2994679"/>
                    <a:gd name="connsiteY114" fmla="*/ 457074 h 3151750"/>
                    <a:gd name="connsiteX115" fmla="*/ 2901666 w 2994679"/>
                    <a:gd name="connsiteY115" fmla="*/ 488048 h 3151750"/>
                    <a:gd name="connsiteX116" fmla="*/ 2901666 w 2994679"/>
                    <a:gd name="connsiteY116" fmla="*/ 622265 h 3151750"/>
                    <a:gd name="connsiteX117" fmla="*/ 2870691 w 2994679"/>
                    <a:gd name="connsiteY117" fmla="*/ 653239 h 3151750"/>
                    <a:gd name="connsiteX118" fmla="*/ 2788092 w 2994679"/>
                    <a:gd name="connsiteY118" fmla="*/ 735834 h 3151750"/>
                    <a:gd name="connsiteX119" fmla="*/ 2746792 w 2994679"/>
                    <a:gd name="connsiteY119" fmla="*/ 746158 h 3151750"/>
                    <a:gd name="connsiteX120" fmla="*/ 2705492 w 2994679"/>
                    <a:gd name="connsiteY120" fmla="*/ 777132 h 3151750"/>
                    <a:gd name="connsiteX121" fmla="*/ 2674518 w 2994679"/>
                    <a:gd name="connsiteY121" fmla="*/ 787456 h 3151750"/>
                    <a:gd name="connsiteX122" fmla="*/ 2633218 w 2994679"/>
                    <a:gd name="connsiteY122" fmla="*/ 818429 h 3151750"/>
                    <a:gd name="connsiteX123" fmla="*/ 2560944 w 2994679"/>
                    <a:gd name="connsiteY123" fmla="*/ 849403 h 3151750"/>
                    <a:gd name="connsiteX124" fmla="*/ 2529969 w 2994679"/>
                    <a:gd name="connsiteY124" fmla="*/ 870051 h 3151750"/>
                    <a:gd name="connsiteX125" fmla="*/ 2488669 w 2994679"/>
                    <a:gd name="connsiteY125" fmla="*/ 890700 h 3151750"/>
                    <a:gd name="connsiteX126" fmla="*/ 2468019 w 2994679"/>
                    <a:gd name="connsiteY126" fmla="*/ 921674 h 3151750"/>
                    <a:gd name="connsiteX127" fmla="*/ 2457694 w 2994679"/>
                    <a:gd name="connsiteY127" fmla="*/ 983620 h 3151750"/>
                    <a:gd name="connsiteX128" fmla="*/ 2447369 w 2994679"/>
                    <a:gd name="connsiteY128" fmla="*/ 1014593 h 3151750"/>
                    <a:gd name="connsiteX129" fmla="*/ 2437045 w 2994679"/>
                    <a:gd name="connsiteY129" fmla="*/ 1097189 h 3151750"/>
                    <a:gd name="connsiteX130" fmla="*/ 2426720 w 2994679"/>
                    <a:gd name="connsiteY130" fmla="*/ 1138487 h 3151750"/>
                    <a:gd name="connsiteX131" fmla="*/ 2395745 w 2994679"/>
                    <a:gd name="connsiteY131" fmla="*/ 1159135 h 3151750"/>
                    <a:gd name="connsiteX132" fmla="*/ 2375095 w 2994679"/>
                    <a:gd name="connsiteY132" fmla="*/ 1365624 h 3151750"/>
                    <a:gd name="connsiteX133" fmla="*/ 2385420 w 2994679"/>
                    <a:gd name="connsiteY133" fmla="*/ 1561788 h 3151750"/>
                    <a:gd name="connsiteX134" fmla="*/ 2395745 w 2994679"/>
                    <a:gd name="connsiteY134" fmla="*/ 1603086 h 3151750"/>
                    <a:gd name="connsiteX135" fmla="*/ 2416395 w 2994679"/>
                    <a:gd name="connsiteY135" fmla="*/ 1634059 h 3151750"/>
                    <a:gd name="connsiteX136" fmla="*/ 2426720 w 2994679"/>
                    <a:gd name="connsiteY136" fmla="*/ 1706330 h 3151750"/>
                    <a:gd name="connsiteX137" fmla="*/ 2437045 w 2994679"/>
                    <a:gd name="connsiteY137" fmla="*/ 1737303 h 3151750"/>
                    <a:gd name="connsiteX138" fmla="*/ 2468019 w 2994679"/>
                    <a:gd name="connsiteY138" fmla="*/ 1757952 h 3151750"/>
                    <a:gd name="connsiteX139" fmla="*/ 2529969 w 2994679"/>
                    <a:gd name="connsiteY139" fmla="*/ 1809574 h 3151750"/>
                    <a:gd name="connsiteX140" fmla="*/ 2468019 w 2994679"/>
                    <a:gd name="connsiteY140" fmla="*/ 1923143 h 3151750"/>
                    <a:gd name="connsiteX141" fmla="*/ 2437045 w 2994679"/>
                    <a:gd name="connsiteY141" fmla="*/ 1985089 h 3151750"/>
                    <a:gd name="connsiteX142" fmla="*/ 2406070 w 2994679"/>
                    <a:gd name="connsiteY142" fmla="*/ 1995414 h 3151750"/>
                    <a:gd name="connsiteX143" fmla="*/ 2375095 w 2994679"/>
                    <a:gd name="connsiteY143" fmla="*/ 2016063 h 3151750"/>
                    <a:gd name="connsiteX144" fmla="*/ 2333795 w 2994679"/>
                    <a:gd name="connsiteY144" fmla="*/ 2088334 h 3151750"/>
                    <a:gd name="connsiteX145" fmla="*/ 2302821 w 2994679"/>
                    <a:gd name="connsiteY145" fmla="*/ 2108983 h 3151750"/>
                    <a:gd name="connsiteX146" fmla="*/ 2271846 w 2994679"/>
                    <a:gd name="connsiteY146" fmla="*/ 2119307 h 3151750"/>
                    <a:gd name="connsiteX147" fmla="*/ 2271846 w 2994679"/>
                    <a:gd name="connsiteY147" fmla="*/ 2119307 h 3151750"/>
                    <a:gd name="connsiteX0" fmla="*/ 2529969 w 2994679"/>
                    <a:gd name="connsiteY0" fmla="*/ 1737303 h 3151750"/>
                    <a:gd name="connsiteX1" fmla="*/ 2529969 w 2994679"/>
                    <a:gd name="connsiteY1" fmla="*/ 1737303 h 3151750"/>
                    <a:gd name="connsiteX2" fmla="*/ 2509319 w 2994679"/>
                    <a:gd name="connsiteY2" fmla="*/ 1830223 h 3151750"/>
                    <a:gd name="connsiteX3" fmla="*/ 2498994 w 2994679"/>
                    <a:gd name="connsiteY3" fmla="*/ 1892170 h 3151750"/>
                    <a:gd name="connsiteX4" fmla="*/ 2478344 w 2994679"/>
                    <a:gd name="connsiteY4" fmla="*/ 1933467 h 3151750"/>
                    <a:gd name="connsiteX5" fmla="*/ 2457694 w 2994679"/>
                    <a:gd name="connsiteY5" fmla="*/ 1995414 h 3151750"/>
                    <a:gd name="connsiteX6" fmla="*/ 2447369 w 2994679"/>
                    <a:gd name="connsiteY6" fmla="*/ 2026387 h 3151750"/>
                    <a:gd name="connsiteX7" fmla="*/ 2406070 w 2994679"/>
                    <a:gd name="connsiteY7" fmla="*/ 2098658 h 3151750"/>
                    <a:gd name="connsiteX8" fmla="*/ 2385420 w 2994679"/>
                    <a:gd name="connsiteY8" fmla="*/ 2129631 h 3151750"/>
                    <a:gd name="connsiteX9" fmla="*/ 2354445 w 2994679"/>
                    <a:gd name="connsiteY9" fmla="*/ 2108983 h 3151750"/>
                    <a:gd name="connsiteX10" fmla="*/ 2333795 w 2994679"/>
                    <a:gd name="connsiteY10" fmla="*/ 2078009 h 3151750"/>
                    <a:gd name="connsiteX11" fmla="*/ 2302821 w 2994679"/>
                    <a:gd name="connsiteY11" fmla="*/ 2067685 h 3151750"/>
                    <a:gd name="connsiteX12" fmla="*/ 2261521 w 2994679"/>
                    <a:gd name="connsiteY12" fmla="*/ 2078009 h 3151750"/>
                    <a:gd name="connsiteX13" fmla="*/ 2251196 w 2994679"/>
                    <a:gd name="connsiteY13" fmla="*/ 2119307 h 3151750"/>
                    <a:gd name="connsiteX14" fmla="*/ 2230546 w 2994679"/>
                    <a:gd name="connsiteY14" fmla="*/ 2150280 h 3151750"/>
                    <a:gd name="connsiteX15" fmla="*/ 2055023 w 2994679"/>
                    <a:gd name="connsiteY15" fmla="*/ 2129631 h 3151750"/>
                    <a:gd name="connsiteX16" fmla="*/ 2024048 w 2994679"/>
                    <a:gd name="connsiteY16" fmla="*/ 2191578 h 3151750"/>
                    <a:gd name="connsiteX17" fmla="*/ 2003398 w 2994679"/>
                    <a:gd name="connsiteY17" fmla="*/ 2222551 h 3151750"/>
                    <a:gd name="connsiteX18" fmla="*/ 1982748 w 2994679"/>
                    <a:gd name="connsiteY18" fmla="*/ 2263849 h 3151750"/>
                    <a:gd name="connsiteX19" fmla="*/ 1951774 w 2994679"/>
                    <a:gd name="connsiteY19" fmla="*/ 2284498 h 3151750"/>
                    <a:gd name="connsiteX20" fmla="*/ 1900149 w 2994679"/>
                    <a:gd name="connsiteY20" fmla="*/ 2336120 h 3151750"/>
                    <a:gd name="connsiteX21" fmla="*/ 1848525 w 2994679"/>
                    <a:gd name="connsiteY21" fmla="*/ 2387742 h 3151750"/>
                    <a:gd name="connsiteX22" fmla="*/ 1838200 w 2994679"/>
                    <a:gd name="connsiteY22" fmla="*/ 2418715 h 3151750"/>
                    <a:gd name="connsiteX23" fmla="*/ 1734951 w 2994679"/>
                    <a:gd name="connsiteY23" fmla="*/ 2490986 h 3151750"/>
                    <a:gd name="connsiteX24" fmla="*/ 1714301 w 2994679"/>
                    <a:gd name="connsiteY24" fmla="*/ 2521960 h 3151750"/>
                    <a:gd name="connsiteX25" fmla="*/ 1683326 w 2994679"/>
                    <a:gd name="connsiteY25" fmla="*/ 2542608 h 3151750"/>
                    <a:gd name="connsiteX26" fmla="*/ 1642026 w 2994679"/>
                    <a:gd name="connsiteY26" fmla="*/ 2666502 h 3151750"/>
                    <a:gd name="connsiteX27" fmla="*/ 1631701 w 2994679"/>
                    <a:gd name="connsiteY27" fmla="*/ 2697475 h 3151750"/>
                    <a:gd name="connsiteX28" fmla="*/ 1611052 w 2994679"/>
                    <a:gd name="connsiteY28" fmla="*/ 2728448 h 3151750"/>
                    <a:gd name="connsiteX29" fmla="*/ 1600727 w 2994679"/>
                    <a:gd name="connsiteY29" fmla="*/ 2759421 h 3151750"/>
                    <a:gd name="connsiteX30" fmla="*/ 1559427 w 2994679"/>
                    <a:gd name="connsiteY30" fmla="*/ 2831692 h 3151750"/>
                    <a:gd name="connsiteX31" fmla="*/ 1528452 w 2994679"/>
                    <a:gd name="connsiteY31" fmla="*/ 2852341 h 3151750"/>
                    <a:gd name="connsiteX32" fmla="*/ 1507803 w 2994679"/>
                    <a:gd name="connsiteY32" fmla="*/ 2883315 h 3151750"/>
                    <a:gd name="connsiteX33" fmla="*/ 1476828 w 2994679"/>
                    <a:gd name="connsiteY33" fmla="*/ 2914288 h 3151750"/>
                    <a:gd name="connsiteX34" fmla="*/ 1383904 w 2994679"/>
                    <a:gd name="connsiteY34" fmla="*/ 3027857 h 3151750"/>
                    <a:gd name="connsiteX35" fmla="*/ 1249680 w 2994679"/>
                    <a:gd name="connsiteY35" fmla="*/ 3048505 h 3151750"/>
                    <a:gd name="connsiteX36" fmla="*/ 1177405 w 2994679"/>
                    <a:gd name="connsiteY36" fmla="*/ 3079479 h 3151750"/>
                    <a:gd name="connsiteX37" fmla="*/ 1115456 w 2994679"/>
                    <a:gd name="connsiteY37" fmla="*/ 3120776 h 3151750"/>
                    <a:gd name="connsiteX38" fmla="*/ 877983 w 2994679"/>
                    <a:gd name="connsiteY38" fmla="*/ 3151750 h 3151750"/>
                    <a:gd name="connsiteX39" fmla="*/ 661160 w 2994679"/>
                    <a:gd name="connsiteY39" fmla="*/ 3141425 h 3151750"/>
                    <a:gd name="connsiteX40" fmla="*/ 464986 w 2994679"/>
                    <a:gd name="connsiteY40" fmla="*/ 3120776 h 3151750"/>
                    <a:gd name="connsiteX41" fmla="*/ 434012 w 2994679"/>
                    <a:gd name="connsiteY41" fmla="*/ 3110452 h 3151750"/>
                    <a:gd name="connsiteX42" fmla="*/ 382387 w 2994679"/>
                    <a:gd name="connsiteY42" fmla="*/ 3069154 h 3151750"/>
                    <a:gd name="connsiteX43" fmla="*/ 320438 w 2994679"/>
                    <a:gd name="connsiteY43" fmla="*/ 3007208 h 3151750"/>
                    <a:gd name="connsiteX44" fmla="*/ 279138 w 2994679"/>
                    <a:gd name="connsiteY44" fmla="*/ 2976234 h 3151750"/>
                    <a:gd name="connsiteX45" fmla="*/ 248163 w 2994679"/>
                    <a:gd name="connsiteY45" fmla="*/ 2893639 h 3151750"/>
                    <a:gd name="connsiteX46" fmla="*/ 217189 w 2994679"/>
                    <a:gd name="connsiteY46" fmla="*/ 2872990 h 3151750"/>
                    <a:gd name="connsiteX47" fmla="*/ 165564 w 2994679"/>
                    <a:gd name="connsiteY47" fmla="*/ 2821368 h 3151750"/>
                    <a:gd name="connsiteX48" fmla="*/ 144914 w 2994679"/>
                    <a:gd name="connsiteY48" fmla="*/ 2790395 h 3151750"/>
                    <a:gd name="connsiteX49" fmla="*/ 113939 w 2994679"/>
                    <a:gd name="connsiteY49" fmla="*/ 2759421 h 3151750"/>
                    <a:gd name="connsiteX50" fmla="*/ 93290 w 2994679"/>
                    <a:gd name="connsiteY50" fmla="*/ 2718124 h 3151750"/>
                    <a:gd name="connsiteX51" fmla="*/ 72640 w 2994679"/>
                    <a:gd name="connsiteY51" fmla="*/ 2687150 h 3151750"/>
                    <a:gd name="connsiteX52" fmla="*/ 62315 w 2994679"/>
                    <a:gd name="connsiteY52" fmla="*/ 2656177 h 3151750"/>
                    <a:gd name="connsiteX53" fmla="*/ 41665 w 2994679"/>
                    <a:gd name="connsiteY53" fmla="*/ 2625204 h 3151750"/>
                    <a:gd name="connsiteX54" fmla="*/ 10690 w 2994679"/>
                    <a:gd name="connsiteY54" fmla="*/ 2511635 h 3151750"/>
                    <a:gd name="connsiteX55" fmla="*/ 10690 w 2994679"/>
                    <a:gd name="connsiteY55" fmla="*/ 2160605 h 3151750"/>
                    <a:gd name="connsiteX56" fmla="*/ 31340 w 2994679"/>
                    <a:gd name="connsiteY56" fmla="*/ 2036712 h 3151750"/>
                    <a:gd name="connsiteX57" fmla="*/ 51990 w 2994679"/>
                    <a:gd name="connsiteY57" fmla="*/ 1964441 h 3151750"/>
                    <a:gd name="connsiteX58" fmla="*/ 62315 w 2994679"/>
                    <a:gd name="connsiteY58" fmla="*/ 1933467 h 3151750"/>
                    <a:gd name="connsiteX59" fmla="*/ 82965 w 2994679"/>
                    <a:gd name="connsiteY59" fmla="*/ 1861196 h 3151750"/>
                    <a:gd name="connsiteX60" fmla="*/ 134589 w 2994679"/>
                    <a:gd name="connsiteY60" fmla="*/ 1768277 h 3151750"/>
                    <a:gd name="connsiteX61" fmla="*/ 144914 w 2994679"/>
                    <a:gd name="connsiteY61" fmla="*/ 1716654 h 3151750"/>
                    <a:gd name="connsiteX62" fmla="*/ 165564 w 2994679"/>
                    <a:gd name="connsiteY62" fmla="*/ 1654708 h 3151750"/>
                    <a:gd name="connsiteX63" fmla="*/ 196539 w 2994679"/>
                    <a:gd name="connsiteY63" fmla="*/ 1561788 h 3151750"/>
                    <a:gd name="connsiteX64" fmla="*/ 206864 w 2994679"/>
                    <a:gd name="connsiteY64" fmla="*/ 1530815 h 3151750"/>
                    <a:gd name="connsiteX65" fmla="*/ 227513 w 2994679"/>
                    <a:gd name="connsiteY65" fmla="*/ 1499841 h 3151750"/>
                    <a:gd name="connsiteX66" fmla="*/ 237838 w 2994679"/>
                    <a:gd name="connsiteY66" fmla="*/ 1468868 h 3151750"/>
                    <a:gd name="connsiteX67" fmla="*/ 268813 w 2994679"/>
                    <a:gd name="connsiteY67" fmla="*/ 1427570 h 3151750"/>
                    <a:gd name="connsiteX68" fmla="*/ 289463 w 2994679"/>
                    <a:gd name="connsiteY68" fmla="*/ 1396597 h 3151750"/>
                    <a:gd name="connsiteX69" fmla="*/ 299788 w 2994679"/>
                    <a:gd name="connsiteY69" fmla="*/ 1344975 h 3151750"/>
                    <a:gd name="connsiteX70" fmla="*/ 361737 w 2994679"/>
                    <a:gd name="connsiteY70" fmla="*/ 1241731 h 3151750"/>
                    <a:gd name="connsiteX71" fmla="*/ 382387 w 2994679"/>
                    <a:gd name="connsiteY71" fmla="*/ 1210758 h 3151750"/>
                    <a:gd name="connsiteX72" fmla="*/ 434012 w 2994679"/>
                    <a:gd name="connsiteY72" fmla="*/ 1128162 h 3151750"/>
                    <a:gd name="connsiteX73" fmla="*/ 444337 w 2994679"/>
                    <a:gd name="connsiteY73" fmla="*/ 1097189 h 3151750"/>
                    <a:gd name="connsiteX74" fmla="*/ 506286 w 2994679"/>
                    <a:gd name="connsiteY74" fmla="*/ 1045567 h 3151750"/>
                    <a:gd name="connsiteX75" fmla="*/ 475312 w 2994679"/>
                    <a:gd name="connsiteY75" fmla="*/ 1014593 h 3151750"/>
                    <a:gd name="connsiteX76" fmla="*/ 516611 w 2994679"/>
                    <a:gd name="connsiteY76" fmla="*/ 931998 h 3151750"/>
                    <a:gd name="connsiteX77" fmla="*/ 640510 w 2994679"/>
                    <a:gd name="connsiteY77" fmla="*/ 839078 h 3151750"/>
                    <a:gd name="connsiteX78" fmla="*/ 723109 w 2994679"/>
                    <a:gd name="connsiteY78" fmla="*/ 839078 h 3151750"/>
                    <a:gd name="connsiteX79" fmla="*/ 733434 w 2994679"/>
                    <a:gd name="connsiteY79" fmla="*/ 808105 h 3151750"/>
                    <a:gd name="connsiteX80" fmla="*/ 805709 w 2994679"/>
                    <a:gd name="connsiteY80" fmla="*/ 715185 h 3151750"/>
                    <a:gd name="connsiteX81" fmla="*/ 847008 w 2994679"/>
                    <a:gd name="connsiteY81" fmla="*/ 653239 h 3151750"/>
                    <a:gd name="connsiteX82" fmla="*/ 929607 w 2994679"/>
                    <a:gd name="connsiteY82" fmla="*/ 642914 h 3151750"/>
                    <a:gd name="connsiteX83" fmla="*/ 960582 w 2994679"/>
                    <a:gd name="connsiteY83" fmla="*/ 508697 h 3151750"/>
                    <a:gd name="connsiteX84" fmla="*/ 1022532 w 2994679"/>
                    <a:gd name="connsiteY84" fmla="*/ 529345 h 3151750"/>
                    <a:gd name="connsiteX85" fmla="*/ 1043181 w 2994679"/>
                    <a:gd name="connsiteY85" fmla="*/ 467399 h 3151750"/>
                    <a:gd name="connsiteX86" fmla="*/ 1084481 w 2994679"/>
                    <a:gd name="connsiteY86" fmla="*/ 446750 h 3151750"/>
                    <a:gd name="connsiteX87" fmla="*/ 1115456 w 2994679"/>
                    <a:gd name="connsiteY87" fmla="*/ 426101 h 3151750"/>
                    <a:gd name="connsiteX88" fmla="*/ 1177405 w 2994679"/>
                    <a:gd name="connsiteY88" fmla="*/ 405452 h 3151750"/>
                    <a:gd name="connsiteX89" fmla="*/ 1208380 w 2994679"/>
                    <a:gd name="connsiteY89" fmla="*/ 384803 h 3151750"/>
                    <a:gd name="connsiteX90" fmla="*/ 1311629 w 2994679"/>
                    <a:gd name="connsiteY90" fmla="*/ 353830 h 3151750"/>
                    <a:gd name="connsiteX91" fmla="*/ 1352929 w 2994679"/>
                    <a:gd name="connsiteY91" fmla="*/ 333181 h 3151750"/>
                    <a:gd name="connsiteX92" fmla="*/ 1425203 w 2994679"/>
                    <a:gd name="connsiteY92" fmla="*/ 312532 h 3151750"/>
                    <a:gd name="connsiteX93" fmla="*/ 1487153 w 2994679"/>
                    <a:gd name="connsiteY93" fmla="*/ 260910 h 3151750"/>
                    <a:gd name="connsiteX94" fmla="*/ 1538777 w 2994679"/>
                    <a:gd name="connsiteY94" fmla="*/ 250586 h 3151750"/>
                    <a:gd name="connsiteX95" fmla="*/ 1569752 w 2994679"/>
                    <a:gd name="connsiteY95" fmla="*/ 240261 h 3151750"/>
                    <a:gd name="connsiteX96" fmla="*/ 1724626 w 2994679"/>
                    <a:gd name="connsiteY96" fmla="*/ 219613 h 3151750"/>
                    <a:gd name="connsiteX97" fmla="*/ 1786575 w 2994679"/>
                    <a:gd name="connsiteY97" fmla="*/ 198964 h 3151750"/>
                    <a:gd name="connsiteX98" fmla="*/ 1817550 w 2994679"/>
                    <a:gd name="connsiteY98" fmla="*/ 167991 h 3151750"/>
                    <a:gd name="connsiteX99" fmla="*/ 1838200 w 2994679"/>
                    <a:gd name="connsiteY99" fmla="*/ 137017 h 3151750"/>
                    <a:gd name="connsiteX100" fmla="*/ 1879499 w 2994679"/>
                    <a:gd name="connsiteY100" fmla="*/ 106044 h 3151750"/>
                    <a:gd name="connsiteX101" fmla="*/ 1941449 w 2994679"/>
                    <a:gd name="connsiteY101" fmla="*/ 64746 h 3151750"/>
                    <a:gd name="connsiteX102" fmla="*/ 2065348 w 2994679"/>
                    <a:gd name="connsiteY102" fmla="*/ 54422 h 3151750"/>
                    <a:gd name="connsiteX103" fmla="*/ 2168597 w 2994679"/>
                    <a:gd name="connsiteY103" fmla="*/ 2800 h 3151750"/>
                    <a:gd name="connsiteX104" fmla="*/ 2282171 w 2994679"/>
                    <a:gd name="connsiteY104" fmla="*/ 33773 h 3151750"/>
                    <a:gd name="connsiteX105" fmla="*/ 2426720 w 2994679"/>
                    <a:gd name="connsiteY105" fmla="*/ 23449 h 3151750"/>
                    <a:gd name="connsiteX106" fmla="*/ 2571269 w 2994679"/>
                    <a:gd name="connsiteY106" fmla="*/ 44098 h 3151750"/>
                    <a:gd name="connsiteX107" fmla="*/ 2901666 w 2994679"/>
                    <a:gd name="connsiteY107" fmla="*/ 44097 h 3151750"/>
                    <a:gd name="connsiteX108" fmla="*/ 2984265 w 2994679"/>
                    <a:gd name="connsiteY108" fmla="*/ 64746 h 3151750"/>
                    <a:gd name="connsiteX109" fmla="*/ 2984265 w 2994679"/>
                    <a:gd name="connsiteY109" fmla="*/ 147342 h 3151750"/>
                    <a:gd name="connsiteX110" fmla="*/ 2963615 w 2994679"/>
                    <a:gd name="connsiteY110" fmla="*/ 209288 h 3151750"/>
                    <a:gd name="connsiteX111" fmla="*/ 2953290 w 2994679"/>
                    <a:gd name="connsiteY111" fmla="*/ 240261 h 3151750"/>
                    <a:gd name="connsiteX112" fmla="*/ 2942965 w 2994679"/>
                    <a:gd name="connsiteY112" fmla="*/ 281559 h 3151750"/>
                    <a:gd name="connsiteX113" fmla="*/ 2932640 w 2994679"/>
                    <a:gd name="connsiteY113" fmla="*/ 405452 h 3151750"/>
                    <a:gd name="connsiteX114" fmla="*/ 2911991 w 2994679"/>
                    <a:gd name="connsiteY114" fmla="*/ 457074 h 3151750"/>
                    <a:gd name="connsiteX115" fmla="*/ 2901666 w 2994679"/>
                    <a:gd name="connsiteY115" fmla="*/ 488048 h 3151750"/>
                    <a:gd name="connsiteX116" fmla="*/ 2901666 w 2994679"/>
                    <a:gd name="connsiteY116" fmla="*/ 622265 h 3151750"/>
                    <a:gd name="connsiteX117" fmla="*/ 2870691 w 2994679"/>
                    <a:gd name="connsiteY117" fmla="*/ 653239 h 3151750"/>
                    <a:gd name="connsiteX118" fmla="*/ 2788092 w 2994679"/>
                    <a:gd name="connsiteY118" fmla="*/ 735834 h 3151750"/>
                    <a:gd name="connsiteX119" fmla="*/ 2746792 w 2994679"/>
                    <a:gd name="connsiteY119" fmla="*/ 746158 h 3151750"/>
                    <a:gd name="connsiteX120" fmla="*/ 2705492 w 2994679"/>
                    <a:gd name="connsiteY120" fmla="*/ 777132 h 3151750"/>
                    <a:gd name="connsiteX121" fmla="*/ 2674518 w 2994679"/>
                    <a:gd name="connsiteY121" fmla="*/ 787456 h 3151750"/>
                    <a:gd name="connsiteX122" fmla="*/ 2633218 w 2994679"/>
                    <a:gd name="connsiteY122" fmla="*/ 818429 h 3151750"/>
                    <a:gd name="connsiteX123" fmla="*/ 2560944 w 2994679"/>
                    <a:gd name="connsiteY123" fmla="*/ 849403 h 3151750"/>
                    <a:gd name="connsiteX124" fmla="*/ 2529969 w 2994679"/>
                    <a:gd name="connsiteY124" fmla="*/ 870051 h 3151750"/>
                    <a:gd name="connsiteX125" fmla="*/ 2488669 w 2994679"/>
                    <a:gd name="connsiteY125" fmla="*/ 890700 h 3151750"/>
                    <a:gd name="connsiteX126" fmla="*/ 2468019 w 2994679"/>
                    <a:gd name="connsiteY126" fmla="*/ 921674 h 3151750"/>
                    <a:gd name="connsiteX127" fmla="*/ 2457694 w 2994679"/>
                    <a:gd name="connsiteY127" fmla="*/ 983620 h 3151750"/>
                    <a:gd name="connsiteX128" fmla="*/ 2447369 w 2994679"/>
                    <a:gd name="connsiteY128" fmla="*/ 1014593 h 3151750"/>
                    <a:gd name="connsiteX129" fmla="*/ 2437045 w 2994679"/>
                    <a:gd name="connsiteY129" fmla="*/ 1097189 h 3151750"/>
                    <a:gd name="connsiteX130" fmla="*/ 2426720 w 2994679"/>
                    <a:gd name="connsiteY130" fmla="*/ 1138487 h 3151750"/>
                    <a:gd name="connsiteX131" fmla="*/ 2395745 w 2994679"/>
                    <a:gd name="connsiteY131" fmla="*/ 1159135 h 3151750"/>
                    <a:gd name="connsiteX132" fmla="*/ 2375095 w 2994679"/>
                    <a:gd name="connsiteY132" fmla="*/ 1365624 h 3151750"/>
                    <a:gd name="connsiteX133" fmla="*/ 2385420 w 2994679"/>
                    <a:gd name="connsiteY133" fmla="*/ 1561788 h 3151750"/>
                    <a:gd name="connsiteX134" fmla="*/ 2395745 w 2994679"/>
                    <a:gd name="connsiteY134" fmla="*/ 1603086 h 3151750"/>
                    <a:gd name="connsiteX135" fmla="*/ 2416395 w 2994679"/>
                    <a:gd name="connsiteY135" fmla="*/ 1634059 h 3151750"/>
                    <a:gd name="connsiteX136" fmla="*/ 2426720 w 2994679"/>
                    <a:gd name="connsiteY136" fmla="*/ 1706330 h 3151750"/>
                    <a:gd name="connsiteX137" fmla="*/ 2437045 w 2994679"/>
                    <a:gd name="connsiteY137" fmla="*/ 1737303 h 3151750"/>
                    <a:gd name="connsiteX138" fmla="*/ 2468019 w 2994679"/>
                    <a:gd name="connsiteY138" fmla="*/ 1757952 h 3151750"/>
                    <a:gd name="connsiteX139" fmla="*/ 2529969 w 2994679"/>
                    <a:gd name="connsiteY139" fmla="*/ 1809574 h 3151750"/>
                    <a:gd name="connsiteX140" fmla="*/ 2468019 w 2994679"/>
                    <a:gd name="connsiteY140" fmla="*/ 1923143 h 3151750"/>
                    <a:gd name="connsiteX141" fmla="*/ 2437045 w 2994679"/>
                    <a:gd name="connsiteY141" fmla="*/ 1985089 h 3151750"/>
                    <a:gd name="connsiteX142" fmla="*/ 2406070 w 2994679"/>
                    <a:gd name="connsiteY142" fmla="*/ 1995414 h 3151750"/>
                    <a:gd name="connsiteX143" fmla="*/ 2375095 w 2994679"/>
                    <a:gd name="connsiteY143" fmla="*/ 2016063 h 3151750"/>
                    <a:gd name="connsiteX144" fmla="*/ 2333795 w 2994679"/>
                    <a:gd name="connsiteY144" fmla="*/ 2088334 h 3151750"/>
                    <a:gd name="connsiteX145" fmla="*/ 2302821 w 2994679"/>
                    <a:gd name="connsiteY145" fmla="*/ 2108983 h 3151750"/>
                    <a:gd name="connsiteX146" fmla="*/ 2271846 w 2994679"/>
                    <a:gd name="connsiteY146" fmla="*/ 2119307 h 3151750"/>
                    <a:gd name="connsiteX147" fmla="*/ 2271846 w 2994679"/>
                    <a:gd name="connsiteY147" fmla="*/ 2119307 h 3151750"/>
                    <a:gd name="connsiteX0" fmla="*/ 2529969 w 2994679"/>
                    <a:gd name="connsiteY0" fmla="*/ 1737303 h 3151750"/>
                    <a:gd name="connsiteX1" fmla="*/ 2529969 w 2994679"/>
                    <a:gd name="connsiteY1" fmla="*/ 1737303 h 3151750"/>
                    <a:gd name="connsiteX2" fmla="*/ 2509319 w 2994679"/>
                    <a:gd name="connsiteY2" fmla="*/ 1830223 h 3151750"/>
                    <a:gd name="connsiteX3" fmla="*/ 2498994 w 2994679"/>
                    <a:gd name="connsiteY3" fmla="*/ 1892170 h 3151750"/>
                    <a:gd name="connsiteX4" fmla="*/ 2478344 w 2994679"/>
                    <a:gd name="connsiteY4" fmla="*/ 1933467 h 3151750"/>
                    <a:gd name="connsiteX5" fmla="*/ 2457694 w 2994679"/>
                    <a:gd name="connsiteY5" fmla="*/ 1995414 h 3151750"/>
                    <a:gd name="connsiteX6" fmla="*/ 2447369 w 2994679"/>
                    <a:gd name="connsiteY6" fmla="*/ 2026387 h 3151750"/>
                    <a:gd name="connsiteX7" fmla="*/ 2406070 w 2994679"/>
                    <a:gd name="connsiteY7" fmla="*/ 2098658 h 3151750"/>
                    <a:gd name="connsiteX8" fmla="*/ 2385420 w 2994679"/>
                    <a:gd name="connsiteY8" fmla="*/ 2129631 h 3151750"/>
                    <a:gd name="connsiteX9" fmla="*/ 2354445 w 2994679"/>
                    <a:gd name="connsiteY9" fmla="*/ 2108983 h 3151750"/>
                    <a:gd name="connsiteX10" fmla="*/ 2333795 w 2994679"/>
                    <a:gd name="connsiteY10" fmla="*/ 2078009 h 3151750"/>
                    <a:gd name="connsiteX11" fmla="*/ 2302821 w 2994679"/>
                    <a:gd name="connsiteY11" fmla="*/ 2067685 h 3151750"/>
                    <a:gd name="connsiteX12" fmla="*/ 2261521 w 2994679"/>
                    <a:gd name="connsiteY12" fmla="*/ 2078009 h 3151750"/>
                    <a:gd name="connsiteX13" fmla="*/ 2251196 w 2994679"/>
                    <a:gd name="connsiteY13" fmla="*/ 2119307 h 3151750"/>
                    <a:gd name="connsiteX14" fmla="*/ 2230546 w 2994679"/>
                    <a:gd name="connsiteY14" fmla="*/ 2150280 h 3151750"/>
                    <a:gd name="connsiteX15" fmla="*/ 2055023 w 2994679"/>
                    <a:gd name="connsiteY15" fmla="*/ 2129631 h 3151750"/>
                    <a:gd name="connsiteX16" fmla="*/ 2024048 w 2994679"/>
                    <a:gd name="connsiteY16" fmla="*/ 2191578 h 3151750"/>
                    <a:gd name="connsiteX17" fmla="*/ 2003398 w 2994679"/>
                    <a:gd name="connsiteY17" fmla="*/ 2222551 h 3151750"/>
                    <a:gd name="connsiteX18" fmla="*/ 1982748 w 2994679"/>
                    <a:gd name="connsiteY18" fmla="*/ 2263849 h 3151750"/>
                    <a:gd name="connsiteX19" fmla="*/ 1951774 w 2994679"/>
                    <a:gd name="connsiteY19" fmla="*/ 2284498 h 3151750"/>
                    <a:gd name="connsiteX20" fmla="*/ 1900149 w 2994679"/>
                    <a:gd name="connsiteY20" fmla="*/ 2336120 h 3151750"/>
                    <a:gd name="connsiteX21" fmla="*/ 1848525 w 2994679"/>
                    <a:gd name="connsiteY21" fmla="*/ 2387742 h 3151750"/>
                    <a:gd name="connsiteX22" fmla="*/ 1838200 w 2994679"/>
                    <a:gd name="connsiteY22" fmla="*/ 2418715 h 3151750"/>
                    <a:gd name="connsiteX23" fmla="*/ 1734951 w 2994679"/>
                    <a:gd name="connsiteY23" fmla="*/ 2490986 h 3151750"/>
                    <a:gd name="connsiteX24" fmla="*/ 1714301 w 2994679"/>
                    <a:gd name="connsiteY24" fmla="*/ 2521960 h 3151750"/>
                    <a:gd name="connsiteX25" fmla="*/ 1683326 w 2994679"/>
                    <a:gd name="connsiteY25" fmla="*/ 2542608 h 3151750"/>
                    <a:gd name="connsiteX26" fmla="*/ 1642026 w 2994679"/>
                    <a:gd name="connsiteY26" fmla="*/ 2666502 h 3151750"/>
                    <a:gd name="connsiteX27" fmla="*/ 1631701 w 2994679"/>
                    <a:gd name="connsiteY27" fmla="*/ 2697475 h 3151750"/>
                    <a:gd name="connsiteX28" fmla="*/ 1611052 w 2994679"/>
                    <a:gd name="connsiteY28" fmla="*/ 2728448 h 3151750"/>
                    <a:gd name="connsiteX29" fmla="*/ 1600727 w 2994679"/>
                    <a:gd name="connsiteY29" fmla="*/ 2759421 h 3151750"/>
                    <a:gd name="connsiteX30" fmla="*/ 1559427 w 2994679"/>
                    <a:gd name="connsiteY30" fmla="*/ 2831692 h 3151750"/>
                    <a:gd name="connsiteX31" fmla="*/ 1528452 w 2994679"/>
                    <a:gd name="connsiteY31" fmla="*/ 2852341 h 3151750"/>
                    <a:gd name="connsiteX32" fmla="*/ 1507803 w 2994679"/>
                    <a:gd name="connsiteY32" fmla="*/ 2883315 h 3151750"/>
                    <a:gd name="connsiteX33" fmla="*/ 1476828 w 2994679"/>
                    <a:gd name="connsiteY33" fmla="*/ 2914288 h 3151750"/>
                    <a:gd name="connsiteX34" fmla="*/ 1383904 w 2994679"/>
                    <a:gd name="connsiteY34" fmla="*/ 3027857 h 3151750"/>
                    <a:gd name="connsiteX35" fmla="*/ 1249680 w 2994679"/>
                    <a:gd name="connsiteY35" fmla="*/ 3048505 h 3151750"/>
                    <a:gd name="connsiteX36" fmla="*/ 1177405 w 2994679"/>
                    <a:gd name="connsiteY36" fmla="*/ 3079479 h 3151750"/>
                    <a:gd name="connsiteX37" fmla="*/ 1115456 w 2994679"/>
                    <a:gd name="connsiteY37" fmla="*/ 3120776 h 3151750"/>
                    <a:gd name="connsiteX38" fmla="*/ 877983 w 2994679"/>
                    <a:gd name="connsiteY38" fmla="*/ 3151750 h 3151750"/>
                    <a:gd name="connsiteX39" fmla="*/ 661160 w 2994679"/>
                    <a:gd name="connsiteY39" fmla="*/ 3141425 h 3151750"/>
                    <a:gd name="connsiteX40" fmla="*/ 464986 w 2994679"/>
                    <a:gd name="connsiteY40" fmla="*/ 3120776 h 3151750"/>
                    <a:gd name="connsiteX41" fmla="*/ 434012 w 2994679"/>
                    <a:gd name="connsiteY41" fmla="*/ 3110452 h 3151750"/>
                    <a:gd name="connsiteX42" fmla="*/ 382387 w 2994679"/>
                    <a:gd name="connsiteY42" fmla="*/ 3069154 h 3151750"/>
                    <a:gd name="connsiteX43" fmla="*/ 320438 w 2994679"/>
                    <a:gd name="connsiteY43" fmla="*/ 3007208 h 3151750"/>
                    <a:gd name="connsiteX44" fmla="*/ 279138 w 2994679"/>
                    <a:gd name="connsiteY44" fmla="*/ 2976234 h 3151750"/>
                    <a:gd name="connsiteX45" fmla="*/ 248163 w 2994679"/>
                    <a:gd name="connsiteY45" fmla="*/ 2893639 h 3151750"/>
                    <a:gd name="connsiteX46" fmla="*/ 217189 w 2994679"/>
                    <a:gd name="connsiteY46" fmla="*/ 2872990 h 3151750"/>
                    <a:gd name="connsiteX47" fmla="*/ 165564 w 2994679"/>
                    <a:gd name="connsiteY47" fmla="*/ 2821368 h 3151750"/>
                    <a:gd name="connsiteX48" fmla="*/ 144914 w 2994679"/>
                    <a:gd name="connsiteY48" fmla="*/ 2790395 h 3151750"/>
                    <a:gd name="connsiteX49" fmla="*/ 113939 w 2994679"/>
                    <a:gd name="connsiteY49" fmla="*/ 2759421 h 3151750"/>
                    <a:gd name="connsiteX50" fmla="*/ 93290 w 2994679"/>
                    <a:gd name="connsiteY50" fmla="*/ 2718124 h 3151750"/>
                    <a:gd name="connsiteX51" fmla="*/ 72640 w 2994679"/>
                    <a:gd name="connsiteY51" fmla="*/ 2687150 h 3151750"/>
                    <a:gd name="connsiteX52" fmla="*/ 62315 w 2994679"/>
                    <a:gd name="connsiteY52" fmla="*/ 2656177 h 3151750"/>
                    <a:gd name="connsiteX53" fmla="*/ 41665 w 2994679"/>
                    <a:gd name="connsiteY53" fmla="*/ 2625204 h 3151750"/>
                    <a:gd name="connsiteX54" fmla="*/ 10690 w 2994679"/>
                    <a:gd name="connsiteY54" fmla="*/ 2511635 h 3151750"/>
                    <a:gd name="connsiteX55" fmla="*/ 10690 w 2994679"/>
                    <a:gd name="connsiteY55" fmla="*/ 2160605 h 3151750"/>
                    <a:gd name="connsiteX56" fmla="*/ 31340 w 2994679"/>
                    <a:gd name="connsiteY56" fmla="*/ 2036712 h 3151750"/>
                    <a:gd name="connsiteX57" fmla="*/ 51990 w 2994679"/>
                    <a:gd name="connsiteY57" fmla="*/ 1964441 h 3151750"/>
                    <a:gd name="connsiteX58" fmla="*/ 62315 w 2994679"/>
                    <a:gd name="connsiteY58" fmla="*/ 1933467 h 3151750"/>
                    <a:gd name="connsiteX59" fmla="*/ 82965 w 2994679"/>
                    <a:gd name="connsiteY59" fmla="*/ 1861196 h 3151750"/>
                    <a:gd name="connsiteX60" fmla="*/ 134589 w 2994679"/>
                    <a:gd name="connsiteY60" fmla="*/ 1768277 h 3151750"/>
                    <a:gd name="connsiteX61" fmla="*/ 144914 w 2994679"/>
                    <a:gd name="connsiteY61" fmla="*/ 1716654 h 3151750"/>
                    <a:gd name="connsiteX62" fmla="*/ 165564 w 2994679"/>
                    <a:gd name="connsiteY62" fmla="*/ 1654708 h 3151750"/>
                    <a:gd name="connsiteX63" fmla="*/ 196539 w 2994679"/>
                    <a:gd name="connsiteY63" fmla="*/ 1561788 h 3151750"/>
                    <a:gd name="connsiteX64" fmla="*/ 206864 w 2994679"/>
                    <a:gd name="connsiteY64" fmla="*/ 1530815 h 3151750"/>
                    <a:gd name="connsiteX65" fmla="*/ 227513 w 2994679"/>
                    <a:gd name="connsiteY65" fmla="*/ 1499841 h 3151750"/>
                    <a:gd name="connsiteX66" fmla="*/ 237838 w 2994679"/>
                    <a:gd name="connsiteY66" fmla="*/ 1468868 h 3151750"/>
                    <a:gd name="connsiteX67" fmla="*/ 268813 w 2994679"/>
                    <a:gd name="connsiteY67" fmla="*/ 1427570 h 3151750"/>
                    <a:gd name="connsiteX68" fmla="*/ 289463 w 2994679"/>
                    <a:gd name="connsiteY68" fmla="*/ 1396597 h 3151750"/>
                    <a:gd name="connsiteX69" fmla="*/ 299788 w 2994679"/>
                    <a:gd name="connsiteY69" fmla="*/ 1344975 h 3151750"/>
                    <a:gd name="connsiteX70" fmla="*/ 361737 w 2994679"/>
                    <a:gd name="connsiteY70" fmla="*/ 1241731 h 3151750"/>
                    <a:gd name="connsiteX71" fmla="*/ 382387 w 2994679"/>
                    <a:gd name="connsiteY71" fmla="*/ 1210758 h 3151750"/>
                    <a:gd name="connsiteX72" fmla="*/ 434012 w 2994679"/>
                    <a:gd name="connsiteY72" fmla="*/ 1128162 h 3151750"/>
                    <a:gd name="connsiteX73" fmla="*/ 444337 w 2994679"/>
                    <a:gd name="connsiteY73" fmla="*/ 1097189 h 3151750"/>
                    <a:gd name="connsiteX74" fmla="*/ 506286 w 2994679"/>
                    <a:gd name="connsiteY74" fmla="*/ 1045567 h 3151750"/>
                    <a:gd name="connsiteX75" fmla="*/ 475312 w 2994679"/>
                    <a:gd name="connsiteY75" fmla="*/ 1014593 h 3151750"/>
                    <a:gd name="connsiteX76" fmla="*/ 516611 w 2994679"/>
                    <a:gd name="connsiteY76" fmla="*/ 931998 h 3151750"/>
                    <a:gd name="connsiteX77" fmla="*/ 640510 w 2994679"/>
                    <a:gd name="connsiteY77" fmla="*/ 839078 h 3151750"/>
                    <a:gd name="connsiteX78" fmla="*/ 723109 w 2994679"/>
                    <a:gd name="connsiteY78" fmla="*/ 839078 h 3151750"/>
                    <a:gd name="connsiteX79" fmla="*/ 733434 w 2994679"/>
                    <a:gd name="connsiteY79" fmla="*/ 808105 h 3151750"/>
                    <a:gd name="connsiteX80" fmla="*/ 805709 w 2994679"/>
                    <a:gd name="connsiteY80" fmla="*/ 715185 h 3151750"/>
                    <a:gd name="connsiteX81" fmla="*/ 847008 w 2994679"/>
                    <a:gd name="connsiteY81" fmla="*/ 653239 h 3151750"/>
                    <a:gd name="connsiteX82" fmla="*/ 929607 w 2994679"/>
                    <a:gd name="connsiteY82" fmla="*/ 642914 h 3151750"/>
                    <a:gd name="connsiteX83" fmla="*/ 981232 w 2994679"/>
                    <a:gd name="connsiteY83" fmla="*/ 560319 h 3151750"/>
                    <a:gd name="connsiteX84" fmla="*/ 1022532 w 2994679"/>
                    <a:gd name="connsiteY84" fmla="*/ 529345 h 3151750"/>
                    <a:gd name="connsiteX85" fmla="*/ 1043181 w 2994679"/>
                    <a:gd name="connsiteY85" fmla="*/ 467399 h 3151750"/>
                    <a:gd name="connsiteX86" fmla="*/ 1084481 w 2994679"/>
                    <a:gd name="connsiteY86" fmla="*/ 446750 h 3151750"/>
                    <a:gd name="connsiteX87" fmla="*/ 1115456 w 2994679"/>
                    <a:gd name="connsiteY87" fmla="*/ 426101 h 3151750"/>
                    <a:gd name="connsiteX88" fmla="*/ 1177405 w 2994679"/>
                    <a:gd name="connsiteY88" fmla="*/ 405452 h 3151750"/>
                    <a:gd name="connsiteX89" fmla="*/ 1208380 w 2994679"/>
                    <a:gd name="connsiteY89" fmla="*/ 384803 h 3151750"/>
                    <a:gd name="connsiteX90" fmla="*/ 1311629 w 2994679"/>
                    <a:gd name="connsiteY90" fmla="*/ 353830 h 3151750"/>
                    <a:gd name="connsiteX91" fmla="*/ 1352929 w 2994679"/>
                    <a:gd name="connsiteY91" fmla="*/ 333181 h 3151750"/>
                    <a:gd name="connsiteX92" fmla="*/ 1425203 w 2994679"/>
                    <a:gd name="connsiteY92" fmla="*/ 312532 h 3151750"/>
                    <a:gd name="connsiteX93" fmla="*/ 1487153 w 2994679"/>
                    <a:gd name="connsiteY93" fmla="*/ 260910 h 3151750"/>
                    <a:gd name="connsiteX94" fmla="*/ 1538777 w 2994679"/>
                    <a:gd name="connsiteY94" fmla="*/ 250586 h 3151750"/>
                    <a:gd name="connsiteX95" fmla="*/ 1569752 w 2994679"/>
                    <a:gd name="connsiteY95" fmla="*/ 240261 h 3151750"/>
                    <a:gd name="connsiteX96" fmla="*/ 1724626 w 2994679"/>
                    <a:gd name="connsiteY96" fmla="*/ 219613 h 3151750"/>
                    <a:gd name="connsiteX97" fmla="*/ 1786575 w 2994679"/>
                    <a:gd name="connsiteY97" fmla="*/ 198964 h 3151750"/>
                    <a:gd name="connsiteX98" fmla="*/ 1817550 w 2994679"/>
                    <a:gd name="connsiteY98" fmla="*/ 167991 h 3151750"/>
                    <a:gd name="connsiteX99" fmla="*/ 1838200 w 2994679"/>
                    <a:gd name="connsiteY99" fmla="*/ 137017 h 3151750"/>
                    <a:gd name="connsiteX100" fmla="*/ 1879499 w 2994679"/>
                    <a:gd name="connsiteY100" fmla="*/ 106044 h 3151750"/>
                    <a:gd name="connsiteX101" fmla="*/ 1941449 w 2994679"/>
                    <a:gd name="connsiteY101" fmla="*/ 64746 h 3151750"/>
                    <a:gd name="connsiteX102" fmla="*/ 2065348 w 2994679"/>
                    <a:gd name="connsiteY102" fmla="*/ 54422 h 3151750"/>
                    <a:gd name="connsiteX103" fmla="*/ 2168597 w 2994679"/>
                    <a:gd name="connsiteY103" fmla="*/ 2800 h 3151750"/>
                    <a:gd name="connsiteX104" fmla="*/ 2282171 w 2994679"/>
                    <a:gd name="connsiteY104" fmla="*/ 33773 h 3151750"/>
                    <a:gd name="connsiteX105" fmla="*/ 2426720 w 2994679"/>
                    <a:gd name="connsiteY105" fmla="*/ 23449 h 3151750"/>
                    <a:gd name="connsiteX106" fmla="*/ 2571269 w 2994679"/>
                    <a:gd name="connsiteY106" fmla="*/ 44098 h 3151750"/>
                    <a:gd name="connsiteX107" fmla="*/ 2901666 w 2994679"/>
                    <a:gd name="connsiteY107" fmla="*/ 44097 h 3151750"/>
                    <a:gd name="connsiteX108" fmla="*/ 2984265 w 2994679"/>
                    <a:gd name="connsiteY108" fmla="*/ 64746 h 3151750"/>
                    <a:gd name="connsiteX109" fmla="*/ 2984265 w 2994679"/>
                    <a:gd name="connsiteY109" fmla="*/ 147342 h 3151750"/>
                    <a:gd name="connsiteX110" fmla="*/ 2963615 w 2994679"/>
                    <a:gd name="connsiteY110" fmla="*/ 209288 h 3151750"/>
                    <a:gd name="connsiteX111" fmla="*/ 2953290 w 2994679"/>
                    <a:gd name="connsiteY111" fmla="*/ 240261 h 3151750"/>
                    <a:gd name="connsiteX112" fmla="*/ 2942965 w 2994679"/>
                    <a:gd name="connsiteY112" fmla="*/ 281559 h 3151750"/>
                    <a:gd name="connsiteX113" fmla="*/ 2932640 w 2994679"/>
                    <a:gd name="connsiteY113" fmla="*/ 405452 h 3151750"/>
                    <a:gd name="connsiteX114" fmla="*/ 2911991 w 2994679"/>
                    <a:gd name="connsiteY114" fmla="*/ 457074 h 3151750"/>
                    <a:gd name="connsiteX115" fmla="*/ 2901666 w 2994679"/>
                    <a:gd name="connsiteY115" fmla="*/ 488048 h 3151750"/>
                    <a:gd name="connsiteX116" fmla="*/ 2901666 w 2994679"/>
                    <a:gd name="connsiteY116" fmla="*/ 622265 h 3151750"/>
                    <a:gd name="connsiteX117" fmla="*/ 2870691 w 2994679"/>
                    <a:gd name="connsiteY117" fmla="*/ 653239 h 3151750"/>
                    <a:gd name="connsiteX118" fmla="*/ 2788092 w 2994679"/>
                    <a:gd name="connsiteY118" fmla="*/ 735834 h 3151750"/>
                    <a:gd name="connsiteX119" fmla="*/ 2746792 w 2994679"/>
                    <a:gd name="connsiteY119" fmla="*/ 746158 h 3151750"/>
                    <a:gd name="connsiteX120" fmla="*/ 2705492 w 2994679"/>
                    <a:gd name="connsiteY120" fmla="*/ 777132 h 3151750"/>
                    <a:gd name="connsiteX121" fmla="*/ 2674518 w 2994679"/>
                    <a:gd name="connsiteY121" fmla="*/ 787456 h 3151750"/>
                    <a:gd name="connsiteX122" fmla="*/ 2633218 w 2994679"/>
                    <a:gd name="connsiteY122" fmla="*/ 818429 h 3151750"/>
                    <a:gd name="connsiteX123" fmla="*/ 2560944 w 2994679"/>
                    <a:gd name="connsiteY123" fmla="*/ 849403 h 3151750"/>
                    <a:gd name="connsiteX124" fmla="*/ 2529969 w 2994679"/>
                    <a:gd name="connsiteY124" fmla="*/ 870051 h 3151750"/>
                    <a:gd name="connsiteX125" fmla="*/ 2488669 w 2994679"/>
                    <a:gd name="connsiteY125" fmla="*/ 890700 h 3151750"/>
                    <a:gd name="connsiteX126" fmla="*/ 2468019 w 2994679"/>
                    <a:gd name="connsiteY126" fmla="*/ 921674 h 3151750"/>
                    <a:gd name="connsiteX127" fmla="*/ 2457694 w 2994679"/>
                    <a:gd name="connsiteY127" fmla="*/ 983620 h 3151750"/>
                    <a:gd name="connsiteX128" fmla="*/ 2447369 w 2994679"/>
                    <a:gd name="connsiteY128" fmla="*/ 1014593 h 3151750"/>
                    <a:gd name="connsiteX129" fmla="*/ 2437045 w 2994679"/>
                    <a:gd name="connsiteY129" fmla="*/ 1097189 h 3151750"/>
                    <a:gd name="connsiteX130" fmla="*/ 2426720 w 2994679"/>
                    <a:gd name="connsiteY130" fmla="*/ 1138487 h 3151750"/>
                    <a:gd name="connsiteX131" fmla="*/ 2395745 w 2994679"/>
                    <a:gd name="connsiteY131" fmla="*/ 1159135 h 3151750"/>
                    <a:gd name="connsiteX132" fmla="*/ 2375095 w 2994679"/>
                    <a:gd name="connsiteY132" fmla="*/ 1365624 h 3151750"/>
                    <a:gd name="connsiteX133" fmla="*/ 2385420 w 2994679"/>
                    <a:gd name="connsiteY133" fmla="*/ 1561788 h 3151750"/>
                    <a:gd name="connsiteX134" fmla="*/ 2395745 w 2994679"/>
                    <a:gd name="connsiteY134" fmla="*/ 1603086 h 3151750"/>
                    <a:gd name="connsiteX135" fmla="*/ 2416395 w 2994679"/>
                    <a:gd name="connsiteY135" fmla="*/ 1634059 h 3151750"/>
                    <a:gd name="connsiteX136" fmla="*/ 2426720 w 2994679"/>
                    <a:gd name="connsiteY136" fmla="*/ 1706330 h 3151750"/>
                    <a:gd name="connsiteX137" fmla="*/ 2437045 w 2994679"/>
                    <a:gd name="connsiteY137" fmla="*/ 1737303 h 3151750"/>
                    <a:gd name="connsiteX138" fmla="*/ 2468019 w 2994679"/>
                    <a:gd name="connsiteY138" fmla="*/ 1757952 h 3151750"/>
                    <a:gd name="connsiteX139" fmla="*/ 2529969 w 2994679"/>
                    <a:gd name="connsiteY139" fmla="*/ 1809574 h 3151750"/>
                    <a:gd name="connsiteX140" fmla="*/ 2468019 w 2994679"/>
                    <a:gd name="connsiteY140" fmla="*/ 1923143 h 3151750"/>
                    <a:gd name="connsiteX141" fmla="*/ 2437045 w 2994679"/>
                    <a:gd name="connsiteY141" fmla="*/ 1985089 h 3151750"/>
                    <a:gd name="connsiteX142" fmla="*/ 2406070 w 2994679"/>
                    <a:gd name="connsiteY142" fmla="*/ 1995414 h 3151750"/>
                    <a:gd name="connsiteX143" fmla="*/ 2375095 w 2994679"/>
                    <a:gd name="connsiteY143" fmla="*/ 2016063 h 3151750"/>
                    <a:gd name="connsiteX144" fmla="*/ 2333795 w 2994679"/>
                    <a:gd name="connsiteY144" fmla="*/ 2088334 h 3151750"/>
                    <a:gd name="connsiteX145" fmla="*/ 2302821 w 2994679"/>
                    <a:gd name="connsiteY145" fmla="*/ 2108983 h 3151750"/>
                    <a:gd name="connsiteX146" fmla="*/ 2271846 w 2994679"/>
                    <a:gd name="connsiteY146" fmla="*/ 2119307 h 3151750"/>
                    <a:gd name="connsiteX147" fmla="*/ 2271846 w 2994679"/>
                    <a:gd name="connsiteY147" fmla="*/ 2119307 h 3151750"/>
                    <a:gd name="connsiteX0" fmla="*/ 2529969 w 2994679"/>
                    <a:gd name="connsiteY0" fmla="*/ 1737303 h 3151750"/>
                    <a:gd name="connsiteX1" fmla="*/ 2529969 w 2994679"/>
                    <a:gd name="connsiteY1" fmla="*/ 1737303 h 3151750"/>
                    <a:gd name="connsiteX2" fmla="*/ 2509319 w 2994679"/>
                    <a:gd name="connsiteY2" fmla="*/ 1830223 h 3151750"/>
                    <a:gd name="connsiteX3" fmla="*/ 2498994 w 2994679"/>
                    <a:gd name="connsiteY3" fmla="*/ 1892170 h 3151750"/>
                    <a:gd name="connsiteX4" fmla="*/ 2478344 w 2994679"/>
                    <a:gd name="connsiteY4" fmla="*/ 1933467 h 3151750"/>
                    <a:gd name="connsiteX5" fmla="*/ 2457694 w 2994679"/>
                    <a:gd name="connsiteY5" fmla="*/ 1995414 h 3151750"/>
                    <a:gd name="connsiteX6" fmla="*/ 2447369 w 2994679"/>
                    <a:gd name="connsiteY6" fmla="*/ 2026387 h 3151750"/>
                    <a:gd name="connsiteX7" fmla="*/ 2406070 w 2994679"/>
                    <a:gd name="connsiteY7" fmla="*/ 2098658 h 3151750"/>
                    <a:gd name="connsiteX8" fmla="*/ 2385420 w 2994679"/>
                    <a:gd name="connsiteY8" fmla="*/ 2129631 h 3151750"/>
                    <a:gd name="connsiteX9" fmla="*/ 2354445 w 2994679"/>
                    <a:gd name="connsiteY9" fmla="*/ 2108983 h 3151750"/>
                    <a:gd name="connsiteX10" fmla="*/ 2333795 w 2994679"/>
                    <a:gd name="connsiteY10" fmla="*/ 2078009 h 3151750"/>
                    <a:gd name="connsiteX11" fmla="*/ 2302821 w 2994679"/>
                    <a:gd name="connsiteY11" fmla="*/ 2067685 h 3151750"/>
                    <a:gd name="connsiteX12" fmla="*/ 2261521 w 2994679"/>
                    <a:gd name="connsiteY12" fmla="*/ 2078009 h 3151750"/>
                    <a:gd name="connsiteX13" fmla="*/ 2251196 w 2994679"/>
                    <a:gd name="connsiteY13" fmla="*/ 2119307 h 3151750"/>
                    <a:gd name="connsiteX14" fmla="*/ 2230546 w 2994679"/>
                    <a:gd name="connsiteY14" fmla="*/ 2150280 h 3151750"/>
                    <a:gd name="connsiteX15" fmla="*/ 2055023 w 2994679"/>
                    <a:gd name="connsiteY15" fmla="*/ 2129631 h 3151750"/>
                    <a:gd name="connsiteX16" fmla="*/ 2024048 w 2994679"/>
                    <a:gd name="connsiteY16" fmla="*/ 2191578 h 3151750"/>
                    <a:gd name="connsiteX17" fmla="*/ 2003398 w 2994679"/>
                    <a:gd name="connsiteY17" fmla="*/ 2222551 h 3151750"/>
                    <a:gd name="connsiteX18" fmla="*/ 1982748 w 2994679"/>
                    <a:gd name="connsiteY18" fmla="*/ 2263849 h 3151750"/>
                    <a:gd name="connsiteX19" fmla="*/ 1951774 w 2994679"/>
                    <a:gd name="connsiteY19" fmla="*/ 2284498 h 3151750"/>
                    <a:gd name="connsiteX20" fmla="*/ 1900149 w 2994679"/>
                    <a:gd name="connsiteY20" fmla="*/ 2336120 h 3151750"/>
                    <a:gd name="connsiteX21" fmla="*/ 1848525 w 2994679"/>
                    <a:gd name="connsiteY21" fmla="*/ 2387742 h 3151750"/>
                    <a:gd name="connsiteX22" fmla="*/ 1838200 w 2994679"/>
                    <a:gd name="connsiteY22" fmla="*/ 2418715 h 3151750"/>
                    <a:gd name="connsiteX23" fmla="*/ 1734951 w 2994679"/>
                    <a:gd name="connsiteY23" fmla="*/ 2490986 h 3151750"/>
                    <a:gd name="connsiteX24" fmla="*/ 1714301 w 2994679"/>
                    <a:gd name="connsiteY24" fmla="*/ 2521960 h 3151750"/>
                    <a:gd name="connsiteX25" fmla="*/ 1683326 w 2994679"/>
                    <a:gd name="connsiteY25" fmla="*/ 2542608 h 3151750"/>
                    <a:gd name="connsiteX26" fmla="*/ 1642026 w 2994679"/>
                    <a:gd name="connsiteY26" fmla="*/ 2666502 h 3151750"/>
                    <a:gd name="connsiteX27" fmla="*/ 1631701 w 2994679"/>
                    <a:gd name="connsiteY27" fmla="*/ 2697475 h 3151750"/>
                    <a:gd name="connsiteX28" fmla="*/ 1611052 w 2994679"/>
                    <a:gd name="connsiteY28" fmla="*/ 2728448 h 3151750"/>
                    <a:gd name="connsiteX29" fmla="*/ 1600727 w 2994679"/>
                    <a:gd name="connsiteY29" fmla="*/ 2759421 h 3151750"/>
                    <a:gd name="connsiteX30" fmla="*/ 1559427 w 2994679"/>
                    <a:gd name="connsiteY30" fmla="*/ 2831692 h 3151750"/>
                    <a:gd name="connsiteX31" fmla="*/ 1528452 w 2994679"/>
                    <a:gd name="connsiteY31" fmla="*/ 2852341 h 3151750"/>
                    <a:gd name="connsiteX32" fmla="*/ 1507803 w 2994679"/>
                    <a:gd name="connsiteY32" fmla="*/ 2883315 h 3151750"/>
                    <a:gd name="connsiteX33" fmla="*/ 1476828 w 2994679"/>
                    <a:gd name="connsiteY33" fmla="*/ 2914288 h 3151750"/>
                    <a:gd name="connsiteX34" fmla="*/ 1383904 w 2994679"/>
                    <a:gd name="connsiteY34" fmla="*/ 3027857 h 3151750"/>
                    <a:gd name="connsiteX35" fmla="*/ 1249680 w 2994679"/>
                    <a:gd name="connsiteY35" fmla="*/ 3048505 h 3151750"/>
                    <a:gd name="connsiteX36" fmla="*/ 1177405 w 2994679"/>
                    <a:gd name="connsiteY36" fmla="*/ 3079479 h 3151750"/>
                    <a:gd name="connsiteX37" fmla="*/ 1115456 w 2994679"/>
                    <a:gd name="connsiteY37" fmla="*/ 3120776 h 3151750"/>
                    <a:gd name="connsiteX38" fmla="*/ 877983 w 2994679"/>
                    <a:gd name="connsiteY38" fmla="*/ 3151750 h 3151750"/>
                    <a:gd name="connsiteX39" fmla="*/ 661160 w 2994679"/>
                    <a:gd name="connsiteY39" fmla="*/ 3141425 h 3151750"/>
                    <a:gd name="connsiteX40" fmla="*/ 464986 w 2994679"/>
                    <a:gd name="connsiteY40" fmla="*/ 3120776 h 3151750"/>
                    <a:gd name="connsiteX41" fmla="*/ 434012 w 2994679"/>
                    <a:gd name="connsiteY41" fmla="*/ 3110452 h 3151750"/>
                    <a:gd name="connsiteX42" fmla="*/ 382387 w 2994679"/>
                    <a:gd name="connsiteY42" fmla="*/ 3069154 h 3151750"/>
                    <a:gd name="connsiteX43" fmla="*/ 320438 w 2994679"/>
                    <a:gd name="connsiteY43" fmla="*/ 3007208 h 3151750"/>
                    <a:gd name="connsiteX44" fmla="*/ 279138 w 2994679"/>
                    <a:gd name="connsiteY44" fmla="*/ 2976234 h 3151750"/>
                    <a:gd name="connsiteX45" fmla="*/ 248163 w 2994679"/>
                    <a:gd name="connsiteY45" fmla="*/ 2893639 h 3151750"/>
                    <a:gd name="connsiteX46" fmla="*/ 217189 w 2994679"/>
                    <a:gd name="connsiteY46" fmla="*/ 2872990 h 3151750"/>
                    <a:gd name="connsiteX47" fmla="*/ 165564 w 2994679"/>
                    <a:gd name="connsiteY47" fmla="*/ 2821368 h 3151750"/>
                    <a:gd name="connsiteX48" fmla="*/ 144914 w 2994679"/>
                    <a:gd name="connsiteY48" fmla="*/ 2790395 h 3151750"/>
                    <a:gd name="connsiteX49" fmla="*/ 113939 w 2994679"/>
                    <a:gd name="connsiteY49" fmla="*/ 2759421 h 3151750"/>
                    <a:gd name="connsiteX50" fmla="*/ 93290 w 2994679"/>
                    <a:gd name="connsiteY50" fmla="*/ 2718124 h 3151750"/>
                    <a:gd name="connsiteX51" fmla="*/ 72640 w 2994679"/>
                    <a:gd name="connsiteY51" fmla="*/ 2687150 h 3151750"/>
                    <a:gd name="connsiteX52" fmla="*/ 62315 w 2994679"/>
                    <a:gd name="connsiteY52" fmla="*/ 2656177 h 3151750"/>
                    <a:gd name="connsiteX53" fmla="*/ 41665 w 2994679"/>
                    <a:gd name="connsiteY53" fmla="*/ 2625204 h 3151750"/>
                    <a:gd name="connsiteX54" fmla="*/ 10690 w 2994679"/>
                    <a:gd name="connsiteY54" fmla="*/ 2511635 h 3151750"/>
                    <a:gd name="connsiteX55" fmla="*/ 10690 w 2994679"/>
                    <a:gd name="connsiteY55" fmla="*/ 2160605 h 3151750"/>
                    <a:gd name="connsiteX56" fmla="*/ 31340 w 2994679"/>
                    <a:gd name="connsiteY56" fmla="*/ 2036712 h 3151750"/>
                    <a:gd name="connsiteX57" fmla="*/ 51990 w 2994679"/>
                    <a:gd name="connsiteY57" fmla="*/ 1964441 h 3151750"/>
                    <a:gd name="connsiteX58" fmla="*/ 62315 w 2994679"/>
                    <a:gd name="connsiteY58" fmla="*/ 1933467 h 3151750"/>
                    <a:gd name="connsiteX59" fmla="*/ 82965 w 2994679"/>
                    <a:gd name="connsiteY59" fmla="*/ 1861196 h 3151750"/>
                    <a:gd name="connsiteX60" fmla="*/ 134589 w 2994679"/>
                    <a:gd name="connsiteY60" fmla="*/ 1768277 h 3151750"/>
                    <a:gd name="connsiteX61" fmla="*/ 144914 w 2994679"/>
                    <a:gd name="connsiteY61" fmla="*/ 1716654 h 3151750"/>
                    <a:gd name="connsiteX62" fmla="*/ 165564 w 2994679"/>
                    <a:gd name="connsiteY62" fmla="*/ 1654708 h 3151750"/>
                    <a:gd name="connsiteX63" fmla="*/ 196539 w 2994679"/>
                    <a:gd name="connsiteY63" fmla="*/ 1561788 h 3151750"/>
                    <a:gd name="connsiteX64" fmla="*/ 206864 w 2994679"/>
                    <a:gd name="connsiteY64" fmla="*/ 1530815 h 3151750"/>
                    <a:gd name="connsiteX65" fmla="*/ 227513 w 2994679"/>
                    <a:gd name="connsiteY65" fmla="*/ 1499841 h 3151750"/>
                    <a:gd name="connsiteX66" fmla="*/ 237838 w 2994679"/>
                    <a:gd name="connsiteY66" fmla="*/ 1468868 h 3151750"/>
                    <a:gd name="connsiteX67" fmla="*/ 268813 w 2994679"/>
                    <a:gd name="connsiteY67" fmla="*/ 1427570 h 3151750"/>
                    <a:gd name="connsiteX68" fmla="*/ 289463 w 2994679"/>
                    <a:gd name="connsiteY68" fmla="*/ 1396597 h 3151750"/>
                    <a:gd name="connsiteX69" fmla="*/ 299788 w 2994679"/>
                    <a:gd name="connsiteY69" fmla="*/ 1344975 h 3151750"/>
                    <a:gd name="connsiteX70" fmla="*/ 361737 w 2994679"/>
                    <a:gd name="connsiteY70" fmla="*/ 1241731 h 3151750"/>
                    <a:gd name="connsiteX71" fmla="*/ 382387 w 2994679"/>
                    <a:gd name="connsiteY71" fmla="*/ 1210758 h 3151750"/>
                    <a:gd name="connsiteX72" fmla="*/ 434012 w 2994679"/>
                    <a:gd name="connsiteY72" fmla="*/ 1128162 h 3151750"/>
                    <a:gd name="connsiteX73" fmla="*/ 444337 w 2994679"/>
                    <a:gd name="connsiteY73" fmla="*/ 1097189 h 3151750"/>
                    <a:gd name="connsiteX74" fmla="*/ 506286 w 2994679"/>
                    <a:gd name="connsiteY74" fmla="*/ 1045567 h 3151750"/>
                    <a:gd name="connsiteX75" fmla="*/ 475312 w 2994679"/>
                    <a:gd name="connsiteY75" fmla="*/ 1014593 h 3151750"/>
                    <a:gd name="connsiteX76" fmla="*/ 516611 w 2994679"/>
                    <a:gd name="connsiteY76" fmla="*/ 931998 h 3151750"/>
                    <a:gd name="connsiteX77" fmla="*/ 640510 w 2994679"/>
                    <a:gd name="connsiteY77" fmla="*/ 839078 h 3151750"/>
                    <a:gd name="connsiteX78" fmla="*/ 723109 w 2994679"/>
                    <a:gd name="connsiteY78" fmla="*/ 839078 h 3151750"/>
                    <a:gd name="connsiteX79" fmla="*/ 733434 w 2994679"/>
                    <a:gd name="connsiteY79" fmla="*/ 808105 h 3151750"/>
                    <a:gd name="connsiteX80" fmla="*/ 805709 w 2994679"/>
                    <a:gd name="connsiteY80" fmla="*/ 715185 h 3151750"/>
                    <a:gd name="connsiteX81" fmla="*/ 847008 w 2994679"/>
                    <a:gd name="connsiteY81" fmla="*/ 653239 h 3151750"/>
                    <a:gd name="connsiteX82" fmla="*/ 929607 w 2994679"/>
                    <a:gd name="connsiteY82" fmla="*/ 642914 h 3151750"/>
                    <a:gd name="connsiteX83" fmla="*/ 981232 w 2994679"/>
                    <a:gd name="connsiteY83" fmla="*/ 560319 h 3151750"/>
                    <a:gd name="connsiteX84" fmla="*/ 1022532 w 2994679"/>
                    <a:gd name="connsiteY84" fmla="*/ 529345 h 3151750"/>
                    <a:gd name="connsiteX85" fmla="*/ 1043181 w 2994679"/>
                    <a:gd name="connsiteY85" fmla="*/ 467399 h 3151750"/>
                    <a:gd name="connsiteX86" fmla="*/ 1084481 w 2994679"/>
                    <a:gd name="connsiteY86" fmla="*/ 446750 h 3151750"/>
                    <a:gd name="connsiteX87" fmla="*/ 1115456 w 2994679"/>
                    <a:gd name="connsiteY87" fmla="*/ 426101 h 3151750"/>
                    <a:gd name="connsiteX88" fmla="*/ 1177405 w 2994679"/>
                    <a:gd name="connsiteY88" fmla="*/ 405452 h 3151750"/>
                    <a:gd name="connsiteX89" fmla="*/ 1208380 w 2994679"/>
                    <a:gd name="connsiteY89" fmla="*/ 384803 h 3151750"/>
                    <a:gd name="connsiteX90" fmla="*/ 1311629 w 2994679"/>
                    <a:gd name="connsiteY90" fmla="*/ 353830 h 3151750"/>
                    <a:gd name="connsiteX91" fmla="*/ 1352929 w 2994679"/>
                    <a:gd name="connsiteY91" fmla="*/ 333181 h 3151750"/>
                    <a:gd name="connsiteX92" fmla="*/ 1425203 w 2994679"/>
                    <a:gd name="connsiteY92" fmla="*/ 312532 h 3151750"/>
                    <a:gd name="connsiteX93" fmla="*/ 1487153 w 2994679"/>
                    <a:gd name="connsiteY93" fmla="*/ 260910 h 3151750"/>
                    <a:gd name="connsiteX94" fmla="*/ 1538777 w 2994679"/>
                    <a:gd name="connsiteY94" fmla="*/ 250586 h 3151750"/>
                    <a:gd name="connsiteX95" fmla="*/ 1569752 w 2994679"/>
                    <a:gd name="connsiteY95" fmla="*/ 240261 h 3151750"/>
                    <a:gd name="connsiteX96" fmla="*/ 1724626 w 2994679"/>
                    <a:gd name="connsiteY96" fmla="*/ 219613 h 3151750"/>
                    <a:gd name="connsiteX97" fmla="*/ 1786575 w 2994679"/>
                    <a:gd name="connsiteY97" fmla="*/ 198964 h 3151750"/>
                    <a:gd name="connsiteX98" fmla="*/ 1817550 w 2994679"/>
                    <a:gd name="connsiteY98" fmla="*/ 167991 h 3151750"/>
                    <a:gd name="connsiteX99" fmla="*/ 1838200 w 2994679"/>
                    <a:gd name="connsiteY99" fmla="*/ 137017 h 3151750"/>
                    <a:gd name="connsiteX100" fmla="*/ 1879499 w 2994679"/>
                    <a:gd name="connsiteY100" fmla="*/ 106044 h 3151750"/>
                    <a:gd name="connsiteX101" fmla="*/ 1941449 w 2994679"/>
                    <a:gd name="connsiteY101" fmla="*/ 64746 h 3151750"/>
                    <a:gd name="connsiteX102" fmla="*/ 2065348 w 2994679"/>
                    <a:gd name="connsiteY102" fmla="*/ 54422 h 3151750"/>
                    <a:gd name="connsiteX103" fmla="*/ 2168597 w 2994679"/>
                    <a:gd name="connsiteY103" fmla="*/ 2800 h 3151750"/>
                    <a:gd name="connsiteX104" fmla="*/ 2282171 w 2994679"/>
                    <a:gd name="connsiteY104" fmla="*/ 33773 h 3151750"/>
                    <a:gd name="connsiteX105" fmla="*/ 2426720 w 2994679"/>
                    <a:gd name="connsiteY105" fmla="*/ 23449 h 3151750"/>
                    <a:gd name="connsiteX106" fmla="*/ 2571269 w 2994679"/>
                    <a:gd name="connsiteY106" fmla="*/ 44098 h 3151750"/>
                    <a:gd name="connsiteX107" fmla="*/ 2901666 w 2994679"/>
                    <a:gd name="connsiteY107" fmla="*/ 44097 h 3151750"/>
                    <a:gd name="connsiteX108" fmla="*/ 2984265 w 2994679"/>
                    <a:gd name="connsiteY108" fmla="*/ 64746 h 3151750"/>
                    <a:gd name="connsiteX109" fmla="*/ 2984265 w 2994679"/>
                    <a:gd name="connsiteY109" fmla="*/ 147342 h 3151750"/>
                    <a:gd name="connsiteX110" fmla="*/ 2963615 w 2994679"/>
                    <a:gd name="connsiteY110" fmla="*/ 209288 h 3151750"/>
                    <a:gd name="connsiteX111" fmla="*/ 2953290 w 2994679"/>
                    <a:gd name="connsiteY111" fmla="*/ 240261 h 3151750"/>
                    <a:gd name="connsiteX112" fmla="*/ 2942965 w 2994679"/>
                    <a:gd name="connsiteY112" fmla="*/ 281559 h 3151750"/>
                    <a:gd name="connsiteX113" fmla="*/ 2932640 w 2994679"/>
                    <a:gd name="connsiteY113" fmla="*/ 405452 h 3151750"/>
                    <a:gd name="connsiteX114" fmla="*/ 2911991 w 2994679"/>
                    <a:gd name="connsiteY114" fmla="*/ 457074 h 3151750"/>
                    <a:gd name="connsiteX115" fmla="*/ 2901666 w 2994679"/>
                    <a:gd name="connsiteY115" fmla="*/ 488048 h 3151750"/>
                    <a:gd name="connsiteX116" fmla="*/ 2901666 w 2994679"/>
                    <a:gd name="connsiteY116" fmla="*/ 622265 h 3151750"/>
                    <a:gd name="connsiteX117" fmla="*/ 2870691 w 2994679"/>
                    <a:gd name="connsiteY117" fmla="*/ 653239 h 3151750"/>
                    <a:gd name="connsiteX118" fmla="*/ 2788092 w 2994679"/>
                    <a:gd name="connsiteY118" fmla="*/ 735834 h 3151750"/>
                    <a:gd name="connsiteX119" fmla="*/ 2746792 w 2994679"/>
                    <a:gd name="connsiteY119" fmla="*/ 746158 h 3151750"/>
                    <a:gd name="connsiteX120" fmla="*/ 2705492 w 2994679"/>
                    <a:gd name="connsiteY120" fmla="*/ 777132 h 3151750"/>
                    <a:gd name="connsiteX121" fmla="*/ 2674518 w 2994679"/>
                    <a:gd name="connsiteY121" fmla="*/ 787456 h 3151750"/>
                    <a:gd name="connsiteX122" fmla="*/ 2633218 w 2994679"/>
                    <a:gd name="connsiteY122" fmla="*/ 818429 h 3151750"/>
                    <a:gd name="connsiteX123" fmla="*/ 2560944 w 2994679"/>
                    <a:gd name="connsiteY123" fmla="*/ 849403 h 3151750"/>
                    <a:gd name="connsiteX124" fmla="*/ 2529969 w 2994679"/>
                    <a:gd name="connsiteY124" fmla="*/ 870051 h 3151750"/>
                    <a:gd name="connsiteX125" fmla="*/ 2488669 w 2994679"/>
                    <a:gd name="connsiteY125" fmla="*/ 890700 h 3151750"/>
                    <a:gd name="connsiteX126" fmla="*/ 2468019 w 2994679"/>
                    <a:gd name="connsiteY126" fmla="*/ 921674 h 3151750"/>
                    <a:gd name="connsiteX127" fmla="*/ 2457694 w 2994679"/>
                    <a:gd name="connsiteY127" fmla="*/ 983620 h 3151750"/>
                    <a:gd name="connsiteX128" fmla="*/ 2447369 w 2994679"/>
                    <a:gd name="connsiteY128" fmla="*/ 1014593 h 3151750"/>
                    <a:gd name="connsiteX129" fmla="*/ 2437045 w 2994679"/>
                    <a:gd name="connsiteY129" fmla="*/ 1097189 h 3151750"/>
                    <a:gd name="connsiteX130" fmla="*/ 2426720 w 2994679"/>
                    <a:gd name="connsiteY130" fmla="*/ 1138487 h 3151750"/>
                    <a:gd name="connsiteX131" fmla="*/ 2395745 w 2994679"/>
                    <a:gd name="connsiteY131" fmla="*/ 1159135 h 3151750"/>
                    <a:gd name="connsiteX132" fmla="*/ 2375095 w 2994679"/>
                    <a:gd name="connsiteY132" fmla="*/ 1365624 h 3151750"/>
                    <a:gd name="connsiteX133" fmla="*/ 2385420 w 2994679"/>
                    <a:gd name="connsiteY133" fmla="*/ 1561788 h 3151750"/>
                    <a:gd name="connsiteX134" fmla="*/ 2395745 w 2994679"/>
                    <a:gd name="connsiteY134" fmla="*/ 1603086 h 3151750"/>
                    <a:gd name="connsiteX135" fmla="*/ 2416395 w 2994679"/>
                    <a:gd name="connsiteY135" fmla="*/ 1634059 h 3151750"/>
                    <a:gd name="connsiteX136" fmla="*/ 2426720 w 2994679"/>
                    <a:gd name="connsiteY136" fmla="*/ 1706330 h 3151750"/>
                    <a:gd name="connsiteX137" fmla="*/ 2437045 w 2994679"/>
                    <a:gd name="connsiteY137" fmla="*/ 1737303 h 3151750"/>
                    <a:gd name="connsiteX138" fmla="*/ 2468019 w 2994679"/>
                    <a:gd name="connsiteY138" fmla="*/ 1757952 h 3151750"/>
                    <a:gd name="connsiteX139" fmla="*/ 2529969 w 2994679"/>
                    <a:gd name="connsiteY139" fmla="*/ 1809574 h 3151750"/>
                    <a:gd name="connsiteX140" fmla="*/ 2468019 w 2994679"/>
                    <a:gd name="connsiteY140" fmla="*/ 1923143 h 3151750"/>
                    <a:gd name="connsiteX141" fmla="*/ 2437045 w 2994679"/>
                    <a:gd name="connsiteY141" fmla="*/ 1985089 h 3151750"/>
                    <a:gd name="connsiteX142" fmla="*/ 2406070 w 2994679"/>
                    <a:gd name="connsiteY142" fmla="*/ 1995414 h 3151750"/>
                    <a:gd name="connsiteX143" fmla="*/ 2375095 w 2994679"/>
                    <a:gd name="connsiteY143" fmla="*/ 2016063 h 3151750"/>
                    <a:gd name="connsiteX144" fmla="*/ 2333795 w 2994679"/>
                    <a:gd name="connsiteY144" fmla="*/ 2088334 h 3151750"/>
                    <a:gd name="connsiteX145" fmla="*/ 2302821 w 2994679"/>
                    <a:gd name="connsiteY145" fmla="*/ 2108983 h 3151750"/>
                    <a:gd name="connsiteX146" fmla="*/ 2271846 w 2994679"/>
                    <a:gd name="connsiteY146" fmla="*/ 2119307 h 3151750"/>
                    <a:gd name="connsiteX147" fmla="*/ 2271846 w 2994679"/>
                    <a:gd name="connsiteY147" fmla="*/ 2119307 h 3151750"/>
                    <a:gd name="connsiteX148" fmla="*/ 2529969 w 2994679"/>
                    <a:gd name="connsiteY148" fmla="*/ 1737303 h 3151750"/>
                    <a:gd name="connsiteX0" fmla="*/ 2271846 w 2994679"/>
                    <a:gd name="connsiteY0" fmla="*/ 2119307 h 3151750"/>
                    <a:gd name="connsiteX1" fmla="*/ 2529969 w 2994679"/>
                    <a:gd name="connsiteY1" fmla="*/ 1737303 h 3151750"/>
                    <a:gd name="connsiteX2" fmla="*/ 2509319 w 2994679"/>
                    <a:gd name="connsiteY2" fmla="*/ 1830223 h 3151750"/>
                    <a:gd name="connsiteX3" fmla="*/ 2498994 w 2994679"/>
                    <a:gd name="connsiteY3" fmla="*/ 1892170 h 3151750"/>
                    <a:gd name="connsiteX4" fmla="*/ 2478344 w 2994679"/>
                    <a:gd name="connsiteY4" fmla="*/ 1933467 h 3151750"/>
                    <a:gd name="connsiteX5" fmla="*/ 2457694 w 2994679"/>
                    <a:gd name="connsiteY5" fmla="*/ 1995414 h 3151750"/>
                    <a:gd name="connsiteX6" fmla="*/ 2447369 w 2994679"/>
                    <a:gd name="connsiteY6" fmla="*/ 2026387 h 3151750"/>
                    <a:gd name="connsiteX7" fmla="*/ 2406070 w 2994679"/>
                    <a:gd name="connsiteY7" fmla="*/ 2098658 h 3151750"/>
                    <a:gd name="connsiteX8" fmla="*/ 2385420 w 2994679"/>
                    <a:gd name="connsiteY8" fmla="*/ 2129631 h 3151750"/>
                    <a:gd name="connsiteX9" fmla="*/ 2354445 w 2994679"/>
                    <a:gd name="connsiteY9" fmla="*/ 2108983 h 3151750"/>
                    <a:gd name="connsiteX10" fmla="*/ 2333795 w 2994679"/>
                    <a:gd name="connsiteY10" fmla="*/ 2078009 h 3151750"/>
                    <a:gd name="connsiteX11" fmla="*/ 2302821 w 2994679"/>
                    <a:gd name="connsiteY11" fmla="*/ 2067685 h 3151750"/>
                    <a:gd name="connsiteX12" fmla="*/ 2261521 w 2994679"/>
                    <a:gd name="connsiteY12" fmla="*/ 2078009 h 3151750"/>
                    <a:gd name="connsiteX13" fmla="*/ 2251196 w 2994679"/>
                    <a:gd name="connsiteY13" fmla="*/ 2119307 h 3151750"/>
                    <a:gd name="connsiteX14" fmla="*/ 2230546 w 2994679"/>
                    <a:gd name="connsiteY14" fmla="*/ 2150280 h 3151750"/>
                    <a:gd name="connsiteX15" fmla="*/ 2055023 w 2994679"/>
                    <a:gd name="connsiteY15" fmla="*/ 2129631 h 3151750"/>
                    <a:gd name="connsiteX16" fmla="*/ 2024048 w 2994679"/>
                    <a:gd name="connsiteY16" fmla="*/ 2191578 h 3151750"/>
                    <a:gd name="connsiteX17" fmla="*/ 2003398 w 2994679"/>
                    <a:gd name="connsiteY17" fmla="*/ 2222551 h 3151750"/>
                    <a:gd name="connsiteX18" fmla="*/ 1982748 w 2994679"/>
                    <a:gd name="connsiteY18" fmla="*/ 2263849 h 3151750"/>
                    <a:gd name="connsiteX19" fmla="*/ 1951774 w 2994679"/>
                    <a:gd name="connsiteY19" fmla="*/ 2284498 h 3151750"/>
                    <a:gd name="connsiteX20" fmla="*/ 1900149 w 2994679"/>
                    <a:gd name="connsiteY20" fmla="*/ 2336120 h 3151750"/>
                    <a:gd name="connsiteX21" fmla="*/ 1848525 w 2994679"/>
                    <a:gd name="connsiteY21" fmla="*/ 2387742 h 3151750"/>
                    <a:gd name="connsiteX22" fmla="*/ 1838200 w 2994679"/>
                    <a:gd name="connsiteY22" fmla="*/ 2418715 h 3151750"/>
                    <a:gd name="connsiteX23" fmla="*/ 1734951 w 2994679"/>
                    <a:gd name="connsiteY23" fmla="*/ 2490986 h 3151750"/>
                    <a:gd name="connsiteX24" fmla="*/ 1714301 w 2994679"/>
                    <a:gd name="connsiteY24" fmla="*/ 2521960 h 3151750"/>
                    <a:gd name="connsiteX25" fmla="*/ 1683326 w 2994679"/>
                    <a:gd name="connsiteY25" fmla="*/ 2542608 h 3151750"/>
                    <a:gd name="connsiteX26" fmla="*/ 1642026 w 2994679"/>
                    <a:gd name="connsiteY26" fmla="*/ 2666502 h 3151750"/>
                    <a:gd name="connsiteX27" fmla="*/ 1631701 w 2994679"/>
                    <a:gd name="connsiteY27" fmla="*/ 2697475 h 3151750"/>
                    <a:gd name="connsiteX28" fmla="*/ 1611052 w 2994679"/>
                    <a:gd name="connsiteY28" fmla="*/ 2728448 h 3151750"/>
                    <a:gd name="connsiteX29" fmla="*/ 1600727 w 2994679"/>
                    <a:gd name="connsiteY29" fmla="*/ 2759421 h 3151750"/>
                    <a:gd name="connsiteX30" fmla="*/ 1559427 w 2994679"/>
                    <a:gd name="connsiteY30" fmla="*/ 2831692 h 3151750"/>
                    <a:gd name="connsiteX31" fmla="*/ 1528452 w 2994679"/>
                    <a:gd name="connsiteY31" fmla="*/ 2852341 h 3151750"/>
                    <a:gd name="connsiteX32" fmla="*/ 1507803 w 2994679"/>
                    <a:gd name="connsiteY32" fmla="*/ 2883315 h 3151750"/>
                    <a:gd name="connsiteX33" fmla="*/ 1476828 w 2994679"/>
                    <a:gd name="connsiteY33" fmla="*/ 2914288 h 3151750"/>
                    <a:gd name="connsiteX34" fmla="*/ 1383904 w 2994679"/>
                    <a:gd name="connsiteY34" fmla="*/ 3027857 h 3151750"/>
                    <a:gd name="connsiteX35" fmla="*/ 1249680 w 2994679"/>
                    <a:gd name="connsiteY35" fmla="*/ 3048505 h 3151750"/>
                    <a:gd name="connsiteX36" fmla="*/ 1177405 w 2994679"/>
                    <a:gd name="connsiteY36" fmla="*/ 3079479 h 3151750"/>
                    <a:gd name="connsiteX37" fmla="*/ 1115456 w 2994679"/>
                    <a:gd name="connsiteY37" fmla="*/ 3120776 h 3151750"/>
                    <a:gd name="connsiteX38" fmla="*/ 877983 w 2994679"/>
                    <a:gd name="connsiteY38" fmla="*/ 3151750 h 3151750"/>
                    <a:gd name="connsiteX39" fmla="*/ 661160 w 2994679"/>
                    <a:gd name="connsiteY39" fmla="*/ 3141425 h 3151750"/>
                    <a:gd name="connsiteX40" fmla="*/ 464986 w 2994679"/>
                    <a:gd name="connsiteY40" fmla="*/ 3120776 h 3151750"/>
                    <a:gd name="connsiteX41" fmla="*/ 434012 w 2994679"/>
                    <a:gd name="connsiteY41" fmla="*/ 3110452 h 3151750"/>
                    <a:gd name="connsiteX42" fmla="*/ 382387 w 2994679"/>
                    <a:gd name="connsiteY42" fmla="*/ 3069154 h 3151750"/>
                    <a:gd name="connsiteX43" fmla="*/ 320438 w 2994679"/>
                    <a:gd name="connsiteY43" fmla="*/ 3007208 h 3151750"/>
                    <a:gd name="connsiteX44" fmla="*/ 279138 w 2994679"/>
                    <a:gd name="connsiteY44" fmla="*/ 2976234 h 3151750"/>
                    <a:gd name="connsiteX45" fmla="*/ 248163 w 2994679"/>
                    <a:gd name="connsiteY45" fmla="*/ 2893639 h 3151750"/>
                    <a:gd name="connsiteX46" fmla="*/ 217189 w 2994679"/>
                    <a:gd name="connsiteY46" fmla="*/ 2872990 h 3151750"/>
                    <a:gd name="connsiteX47" fmla="*/ 165564 w 2994679"/>
                    <a:gd name="connsiteY47" fmla="*/ 2821368 h 3151750"/>
                    <a:gd name="connsiteX48" fmla="*/ 144914 w 2994679"/>
                    <a:gd name="connsiteY48" fmla="*/ 2790395 h 3151750"/>
                    <a:gd name="connsiteX49" fmla="*/ 113939 w 2994679"/>
                    <a:gd name="connsiteY49" fmla="*/ 2759421 h 3151750"/>
                    <a:gd name="connsiteX50" fmla="*/ 93290 w 2994679"/>
                    <a:gd name="connsiteY50" fmla="*/ 2718124 h 3151750"/>
                    <a:gd name="connsiteX51" fmla="*/ 72640 w 2994679"/>
                    <a:gd name="connsiteY51" fmla="*/ 2687150 h 3151750"/>
                    <a:gd name="connsiteX52" fmla="*/ 62315 w 2994679"/>
                    <a:gd name="connsiteY52" fmla="*/ 2656177 h 3151750"/>
                    <a:gd name="connsiteX53" fmla="*/ 41665 w 2994679"/>
                    <a:gd name="connsiteY53" fmla="*/ 2625204 h 3151750"/>
                    <a:gd name="connsiteX54" fmla="*/ 10690 w 2994679"/>
                    <a:gd name="connsiteY54" fmla="*/ 2511635 h 3151750"/>
                    <a:gd name="connsiteX55" fmla="*/ 10690 w 2994679"/>
                    <a:gd name="connsiteY55" fmla="*/ 2160605 h 3151750"/>
                    <a:gd name="connsiteX56" fmla="*/ 31340 w 2994679"/>
                    <a:gd name="connsiteY56" fmla="*/ 2036712 h 3151750"/>
                    <a:gd name="connsiteX57" fmla="*/ 51990 w 2994679"/>
                    <a:gd name="connsiteY57" fmla="*/ 1964441 h 3151750"/>
                    <a:gd name="connsiteX58" fmla="*/ 62315 w 2994679"/>
                    <a:gd name="connsiteY58" fmla="*/ 1933467 h 3151750"/>
                    <a:gd name="connsiteX59" fmla="*/ 82965 w 2994679"/>
                    <a:gd name="connsiteY59" fmla="*/ 1861196 h 3151750"/>
                    <a:gd name="connsiteX60" fmla="*/ 134589 w 2994679"/>
                    <a:gd name="connsiteY60" fmla="*/ 1768277 h 3151750"/>
                    <a:gd name="connsiteX61" fmla="*/ 144914 w 2994679"/>
                    <a:gd name="connsiteY61" fmla="*/ 1716654 h 3151750"/>
                    <a:gd name="connsiteX62" fmla="*/ 165564 w 2994679"/>
                    <a:gd name="connsiteY62" fmla="*/ 1654708 h 3151750"/>
                    <a:gd name="connsiteX63" fmla="*/ 196539 w 2994679"/>
                    <a:gd name="connsiteY63" fmla="*/ 1561788 h 3151750"/>
                    <a:gd name="connsiteX64" fmla="*/ 206864 w 2994679"/>
                    <a:gd name="connsiteY64" fmla="*/ 1530815 h 3151750"/>
                    <a:gd name="connsiteX65" fmla="*/ 227513 w 2994679"/>
                    <a:gd name="connsiteY65" fmla="*/ 1499841 h 3151750"/>
                    <a:gd name="connsiteX66" fmla="*/ 237838 w 2994679"/>
                    <a:gd name="connsiteY66" fmla="*/ 1468868 h 3151750"/>
                    <a:gd name="connsiteX67" fmla="*/ 268813 w 2994679"/>
                    <a:gd name="connsiteY67" fmla="*/ 1427570 h 3151750"/>
                    <a:gd name="connsiteX68" fmla="*/ 289463 w 2994679"/>
                    <a:gd name="connsiteY68" fmla="*/ 1396597 h 3151750"/>
                    <a:gd name="connsiteX69" fmla="*/ 299788 w 2994679"/>
                    <a:gd name="connsiteY69" fmla="*/ 1344975 h 3151750"/>
                    <a:gd name="connsiteX70" fmla="*/ 361737 w 2994679"/>
                    <a:gd name="connsiteY70" fmla="*/ 1241731 h 3151750"/>
                    <a:gd name="connsiteX71" fmla="*/ 382387 w 2994679"/>
                    <a:gd name="connsiteY71" fmla="*/ 1210758 h 3151750"/>
                    <a:gd name="connsiteX72" fmla="*/ 434012 w 2994679"/>
                    <a:gd name="connsiteY72" fmla="*/ 1128162 h 3151750"/>
                    <a:gd name="connsiteX73" fmla="*/ 444337 w 2994679"/>
                    <a:gd name="connsiteY73" fmla="*/ 1097189 h 3151750"/>
                    <a:gd name="connsiteX74" fmla="*/ 506286 w 2994679"/>
                    <a:gd name="connsiteY74" fmla="*/ 1045567 h 3151750"/>
                    <a:gd name="connsiteX75" fmla="*/ 475312 w 2994679"/>
                    <a:gd name="connsiteY75" fmla="*/ 1014593 h 3151750"/>
                    <a:gd name="connsiteX76" fmla="*/ 516611 w 2994679"/>
                    <a:gd name="connsiteY76" fmla="*/ 931998 h 3151750"/>
                    <a:gd name="connsiteX77" fmla="*/ 640510 w 2994679"/>
                    <a:gd name="connsiteY77" fmla="*/ 839078 h 3151750"/>
                    <a:gd name="connsiteX78" fmla="*/ 723109 w 2994679"/>
                    <a:gd name="connsiteY78" fmla="*/ 839078 h 3151750"/>
                    <a:gd name="connsiteX79" fmla="*/ 733434 w 2994679"/>
                    <a:gd name="connsiteY79" fmla="*/ 808105 h 3151750"/>
                    <a:gd name="connsiteX80" fmla="*/ 805709 w 2994679"/>
                    <a:gd name="connsiteY80" fmla="*/ 715185 h 3151750"/>
                    <a:gd name="connsiteX81" fmla="*/ 847008 w 2994679"/>
                    <a:gd name="connsiteY81" fmla="*/ 653239 h 3151750"/>
                    <a:gd name="connsiteX82" fmla="*/ 929607 w 2994679"/>
                    <a:gd name="connsiteY82" fmla="*/ 642914 h 3151750"/>
                    <a:gd name="connsiteX83" fmla="*/ 981232 w 2994679"/>
                    <a:gd name="connsiteY83" fmla="*/ 560319 h 3151750"/>
                    <a:gd name="connsiteX84" fmla="*/ 1022532 w 2994679"/>
                    <a:gd name="connsiteY84" fmla="*/ 529345 h 3151750"/>
                    <a:gd name="connsiteX85" fmla="*/ 1043181 w 2994679"/>
                    <a:gd name="connsiteY85" fmla="*/ 467399 h 3151750"/>
                    <a:gd name="connsiteX86" fmla="*/ 1084481 w 2994679"/>
                    <a:gd name="connsiteY86" fmla="*/ 446750 h 3151750"/>
                    <a:gd name="connsiteX87" fmla="*/ 1115456 w 2994679"/>
                    <a:gd name="connsiteY87" fmla="*/ 426101 h 3151750"/>
                    <a:gd name="connsiteX88" fmla="*/ 1177405 w 2994679"/>
                    <a:gd name="connsiteY88" fmla="*/ 405452 h 3151750"/>
                    <a:gd name="connsiteX89" fmla="*/ 1208380 w 2994679"/>
                    <a:gd name="connsiteY89" fmla="*/ 384803 h 3151750"/>
                    <a:gd name="connsiteX90" fmla="*/ 1311629 w 2994679"/>
                    <a:gd name="connsiteY90" fmla="*/ 353830 h 3151750"/>
                    <a:gd name="connsiteX91" fmla="*/ 1352929 w 2994679"/>
                    <a:gd name="connsiteY91" fmla="*/ 333181 h 3151750"/>
                    <a:gd name="connsiteX92" fmla="*/ 1425203 w 2994679"/>
                    <a:gd name="connsiteY92" fmla="*/ 312532 h 3151750"/>
                    <a:gd name="connsiteX93" fmla="*/ 1487153 w 2994679"/>
                    <a:gd name="connsiteY93" fmla="*/ 260910 h 3151750"/>
                    <a:gd name="connsiteX94" fmla="*/ 1538777 w 2994679"/>
                    <a:gd name="connsiteY94" fmla="*/ 250586 h 3151750"/>
                    <a:gd name="connsiteX95" fmla="*/ 1569752 w 2994679"/>
                    <a:gd name="connsiteY95" fmla="*/ 240261 h 3151750"/>
                    <a:gd name="connsiteX96" fmla="*/ 1724626 w 2994679"/>
                    <a:gd name="connsiteY96" fmla="*/ 219613 h 3151750"/>
                    <a:gd name="connsiteX97" fmla="*/ 1786575 w 2994679"/>
                    <a:gd name="connsiteY97" fmla="*/ 198964 h 3151750"/>
                    <a:gd name="connsiteX98" fmla="*/ 1817550 w 2994679"/>
                    <a:gd name="connsiteY98" fmla="*/ 167991 h 3151750"/>
                    <a:gd name="connsiteX99" fmla="*/ 1838200 w 2994679"/>
                    <a:gd name="connsiteY99" fmla="*/ 137017 h 3151750"/>
                    <a:gd name="connsiteX100" fmla="*/ 1879499 w 2994679"/>
                    <a:gd name="connsiteY100" fmla="*/ 106044 h 3151750"/>
                    <a:gd name="connsiteX101" fmla="*/ 1941449 w 2994679"/>
                    <a:gd name="connsiteY101" fmla="*/ 64746 h 3151750"/>
                    <a:gd name="connsiteX102" fmla="*/ 2065348 w 2994679"/>
                    <a:gd name="connsiteY102" fmla="*/ 54422 h 3151750"/>
                    <a:gd name="connsiteX103" fmla="*/ 2168597 w 2994679"/>
                    <a:gd name="connsiteY103" fmla="*/ 2800 h 3151750"/>
                    <a:gd name="connsiteX104" fmla="*/ 2282171 w 2994679"/>
                    <a:gd name="connsiteY104" fmla="*/ 33773 h 3151750"/>
                    <a:gd name="connsiteX105" fmla="*/ 2426720 w 2994679"/>
                    <a:gd name="connsiteY105" fmla="*/ 23449 h 3151750"/>
                    <a:gd name="connsiteX106" fmla="*/ 2571269 w 2994679"/>
                    <a:gd name="connsiteY106" fmla="*/ 44098 h 3151750"/>
                    <a:gd name="connsiteX107" fmla="*/ 2901666 w 2994679"/>
                    <a:gd name="connsiteY107" fmla="*/ 44097 h 3151750"/>
                    <a:gd name="connsiteX108" fmla="*/ 2984265 w 2994679"/>
                    <a:gd name="connsiteY108" fmla="*/ 64746 h 3151750"/>
                    <a:gd name="connsiteX109" fmla="*/ 2984265 w 2994679"/>
                    <a:gd name="connsiteY109" fmla="*/ 147342 h 3151750"/>
                    <a:gd name="connsiteX110" fmla="*/ 2963615 w 2994679"/>
                    <a:gd name="connsiteY110" fmla="*/ 209288 h 3151750"/>
                    <a:gd name="connsiteX111" fmla="*/ 2953290 w 2994679"/>
                    <a:gd name="connsiteY111" fmla="*/ 240261 h 3151750"/>
                    <a:gd name="connsiteX112" fmla="*/ 2942965 w 2994679"/>
                    <a:gd name="connsiteY112" fmla="*/ 281559 h 3151750"/>
                    <a:gd name="connsiteX113" fmla="*/ 2932640 w 2994679"/>
                    <a:gd name="connsiteY113" fmla="*/ 405452 h 3151750"/>
                    <a:gd name="connsiteX114" fmla="*/ 2911991 w 2994679"/>
                    <a:gd name="connsiteY114" fmla="*/ 457074 h 3151750"/>
                    <a:gd name="connsiteX115" fmla="*/ 2901666 w 2994679"/>
                    <a:gd name="connsiteY115" fmla="*/ 488048 h 3151750"/>
                    <a:gd name="connsiteX116" fmla="*/ 2901666 w 2994679"/>
                    <a:gd name="connsiteY116" fmla="*/ 622265 h 3151750"/>
                    <a:gd name="connsiteX117" fmla="*/ 2870691 w 2994679"/>
                    <a:gd name="connsiteY117" fmla="*/ 653239 h 3151750"/>
                    <a:gd name="connsiteX118" fmla="*/ 2788092 w 2994679"/>
                    <a:gd name="connsiteY118" fmla="*/ 735834 h 3151750"/>
                    <a:gd name="connsiteX119" fmla="*/ 2746792 w 2994679"/>
                    <a:gd name="connsiteY119" fmla="*/ 746158 h 3151750"/>
                    <a:gd name="connsiteX120" fmla="*/ 2705492 w 2994679"/>
                    <a:gd name="connsiteY120" fmla="*/ 777132 h 3151750"/>
                    <a:gd name="connsiteX121" fmla="*/ 2674518 w 2994679"/>
                    <a:gd name="connsiteY121" fmla="*/ 787456 h 3151750"/>
                    <a:gd name="connsiteX122" fmla="*/ 2633218 w 2994679"/>
                    <a:gd name="connsiteY122" fmla="*/ 818429 h 3151750"/>
                    <a:gd name="connsiteX123" fmla="*/ 2560944 w 2994679"/>
                    <a:gd name="connsiteY123" fmla="*/ 849403 h 3151750"/>
                    <a:gd name="connsiteX124" fmla="*/ 2529969 w 2994679"/>
                    <a:gd name="connsiteY124" fmla="*/ 870051 h 3151750"/>
                    <a:gd name="connsiteX125" fmla="*/ 2488669 w 2994679"/>
                    <a:gd name="connsiteY125" fmla="*/ 890700 h 3151750"/>
                    <a:gd name="connsiteX126" fmla="*/ 2468019 w 2994679"/>
                    <a:gd name="connsiteY126" fmla="*/ 921674 h 3151750"/>
                    <a:gd name="connsiteX127" fmla="*/ 2457694 w 2994679"/>
                    <a:gd name="connsiteY127" fmla="*/ 983620 h 3151750"/>
                    <a:gd name="connsiteX128" fmla="*/ 2447369 w 2994679"/>
                    <a:gd name="connsiteY128" fmla="*/ 1014593 h 3151750"/>
                    <a:gd name="connsiteX129" fmla="*/ 2437045 w 2994679"/>
                    <a:gd name="connsiteY129" fmla="*/ 1097189 h 3151750"/>
                    <a:gd name="connsiteX130" fmla="*/ 2426720 w 2994679"/>
                    <a:gd name="connsiteY130" fmla="*/ 1138487 h 3151750"/>
                    <a:gd name="connsiteX131" fmla="*/ 2395745 w 2994679"/>
                    <a:gd name="connsiteY131" fmla="*/ 1159135 h 3151750"/>
                    <a:gd name="connsiteX132" fmla="*/ 2375095 w 2994679"/>
                    <a:gd name="connsiteY132" fmla="*/ 1365624 h 3151750"/>
                    <a:gd name="connsiteX133" fmla="*/ 2385420 w 2994679"/>
                    <a:gd name="connsiteY133" fmla="*/ 1561788 h 3151750"/>
                    <a:gd name="connsiteX134" fmla="*/ 2395745 w 2994679"/>
                    <a:gd name="connsiteY134" fmla="*/ 1603086 h 3151750"/>
                    <a:gd name="connsiteX135" fmla="*/ 2416395 w 2994679"/>
                    <a:gd name="connsiteY135" fmla="*/ 1634059 h 3151750"/>
                    <a:gd name="connsiteX136" fmla="*/ 2426720 w 2994679"/>
                    <a:gd name="connsiteY136" fmla="*/ 1706330 h 3151750"/>
                    <a:gd name="connsiteX137" fmla="*/ 2437045 w 2994679"/>
                    <a:gd name="connsiteY137" fmla="*/ 1737303 h 3151750"/>
                    <a:gd name="connsiteX138" fmla="*/ 2468019 w 2994679"/>
                    <a:gd name="connsiteY138" fmla="*/ 1757952 h 3151750"/>
                    <a:gd name="connsiteX139" fmla="*/ 2529969 w 2994679"/>
                    <a:gd name="connsiteY139" fmla="*/ 1809574 h 3151750"/>
                    <a:gd name="connsiteX140" fmla="*/ 2468019 w 2994679"/>
                    <a:gd name="connsiteY140" fmla="*/ 1923143 h 3151750"/>
                    <a:gd name="connsiteX141" fmla="*/ 2437045 w 2994679"/>
                    <a:gd name="connsiteY141" fmla="*/ 1985089 h 3151750"/>
                    <a:gd name="connsiteX142" fmla="*/ 2406070 w 2994679"/>
                    <a:gd name="connsiteY142" fmla="*/ 1995414 h 3151750"/>
                    <a:gd name="connsiteX143" fmla="*/ 2375095 w 2994679"/>
                    <a:gd name="connsiteY143" fmla="*/ 2016063 h 3151750"/>
                    <a:gd name="connsiteX144" fmla="*/ 2333795 w 2994679"/>
                    <a:gd name="connsiteY144" fmla="*/ 2088334 h 3151750"/>
                    <a:gd name="connsiteX145" fmla="*/ 2302821 w 2994679"/>
                    <a:gd name="connsiteY145" fmla="*/ 2108983 h 3151750"/>
                    <a:gd name="connsiteX146" fmla="*/ 2271846 w 2994679"/>
                    <a:gd name="connsiteY146" fmla="*/ 2119307 h 3151750"/>
                    <a:gd name="connsiteX147" fmla="*/ 2271846 w 2994679"/>
                    <a:gd name="connsiteY147" fmla="*/ 2119307 h 3151750"/>
                    <a:gd name="connsiteX0" fmla="*/ 2271846 w 2994679"/>
                    <a:gd name="connsiteY0" fmla="*/ 2119307 h 3151750"/>
                    <a:gd name="connsiteX1" fmla="*/ 2509319 w 2994679"/>
                    <a:gd name="connsiteY1" fmla="*/ 1830223 h 3151750"/>
                    <a:gd name="connsiteX2" fmla="*/ 2498994 w 2994679"/>
                    <a:gd name="connsiteY2" fmla="*/ 1892170 h 3151750"/>
                    <a:gd name="connsiteX3" fmla="*/ 2478344 w 2994679"/>
                    <a:gd name="connsiteY3" fmla="*/ 1933467 h 3151750"/>
                    <a:gd name="connsiteX4" fmla="*/ 2457694 w 2994679"/>
                    <a:gd name="connsiteY4" fmla="*/ 1995414 h 3151750"/>
                    <a:gd name="connsiteX5" fmla="*/ 2447369 w 2994679"/>
                    <a:gd name="connsiteY5" fmla="*/ 2026387 h 3151750"/>
                    <a:gd name="connsiteX6" fmla="*/ 2406070 w 2994679"/>
                    <a:gd name="connsiteY6" fmla="*/ 2098658 h 3151750"/>
                    <a:gd name="connsiteX7" fmla="*/ 2385420 w 2994679"/>
                    <a:gd name="connsiteY7" fmla="*/ 2129631 h 3151750"/>
                    <a:gd name="connsiteX8" fmla="*/ 2354445 w 2994679"/>
                    <a:gd name="connsiteY8" fmla="*/ 2108983 h 3151750"/>
                    <a:gd name="connsiteX9" fmla="*/ 2333795 w 2994679"/>
                    <a:gd name="connsiteY9" fmla="*/ 2078009 h 3151750"/>
                    <a:gd name="connsiteX10" fmla="*/ 2302821 w 2994679"/>
                    <a:gd name="connsiteY10" fmla="*/ 2067685 h 3151750"/>
                    <a:gd name="connsiteX11" fmla="*/ 2261521 w 2994679"/>
                    <a:gd name="connsiteY11" fmla="*/ 2078009 h 3151750"/>
                    <a:gd name="connsiteX12" fmla="*/ 2251196 w 2994679"/>
                    <a:gd name="connsiteY12" fmla="*/ 2119307 h 3151750"/>
                    <a:gd name="connsiteX13" fmla="*/ 2230546 w 2994679"/>
                    <a:gd name="connsiteY13" fmla="*/ 2150280 h 3151750"/>
                    <a:gd name="connsiteX14" fmla="*/ 2055023 w 2994679"/>
                    <a:gd name="connsiteY14" fmla="*/ 2129631 h 3151750"/>
                    <a:gd name="connsiteX15" fmla="*/ 2024048 w 2994679"/>
                    <a:gd name="connsiteY15" fmla="*/ 2191578 h 3151750"/>
                    <a:gd name="connsiteX16" fmla="*/ 2003398 w 2994679"/>
                    <a:gd name="connsiteY16" fmla="*/ 2222551 h 3151750"/>
                    <a:gd name="connsiteX17" fmla="*/ 1982748 w 2994679"/>
                    <a:gd name="connsiteY17" fmla="*/ 2263849 h 3151750"/>
                    <a:gd name="connsiteX18" fmla="*/ 1951774 w 2994679"/>
                    <a:gd name="connsiteY18" fmla="*/ 2284498 h 3151750"/>
                    <a:gd name="connsiteX19" fmla="*/ 1900149 w 2994679"/>
                    <a:gd name="connsiteY19" fmla="*/ 2336120 h 3151750"/>
                    <a:gd name="connsiteX20" fmla="*/ 1848525 w 2994679"/>
                    <a:gd name="connsiteY20" fmla="*/ 2387742 h 3151750"/>
                    <a:gd name="connsiteX21" fmla="*/ 1838200 w 2994679"/>
                    <a:gd name="connsiteY21" fmla="*/ 2418715 h 3151750"/>
                    <a:gd name="connsiteX22" fmla="*/ 1734951 w 2994679"/>
                    <a:gd name="connsiteY22" fmla="*/ 2490986 h 3151750"/>
                    <a:gd name="connsiteX23" fmla="*/ 1714301 w 2994679"/>
                    <a:gd name="connsiteY23" fmla="*/ 2521960 h 3151750"/>
                    <a:gd name="connsiteX24" fmla="*/ 1683326 w 2994679"/>
                    <a:gd name="connsiteY24" fmla="*/ 2542608 h 3151750"/>
                    <a:gd name="connsiteX25" fmla="*/ 1642026 w 2994679"/>
                    <a:gd name="connsiteY25" fmla="*/ 2666502 h 3151750"/>
                    <a:gd name="connsiteX26" fmla="*/ 1631701 w 2994679"/>
                    <a:gd name="connsiteY26" fmla="*/ 2697475 h 3151750"/>
                    <a:gd name="connsiteX27" fmla="*/ 1611052 w 2994679"/>
                    <a:gd name="connsiteY27" fmla="*/ 2728448 h 3151750"/>
                    <a:gd name="connsiteX28" fmla="*/ 1600727 w 2994679"/>
                    <a:gd name="connsiteY28" fmla="*/ 2759421 h 3151750"/>
                    <a:gd name="connsiteX29" fmla="*/ 1559427 w 2994679"/>
                    <a:gd name="connsiteY29" fmla="*/ 2831692 h 3151750"/>
                    <a:gd name="connsiteX30" fmla="*/ 1528452 w 2994679"/>
                    <a:gd name="connsiteY30" fmla="*/ 2852341 h 3151750"/>
                    <a:gd name="connsiteX31" fmla="*/ 1507803 w 2994679"/>
                    <a:gd name="connsiteY31" fmla="*/ 2883315 h 3151750"/>
                    <a:gd name="connsiteX32" fmla="*/ 1476828 w 2994679"/>
                    <a:gd name="connsiteY32" fmla="*/ 2914288 h 3151750"/>
                    <a:gd name="connsiteX33" fmla="*/ 1383904 w 2994679"/>
                    <a:gd name="connsiteY33" fmla="*/ 3027857 h 3151750"/>
                    <a:gd name="connsiteX34" fmla="*/ 1249680 w 2994679"/>
                    <a:gd name="connsiteY34" fmla="*/ 3048505 h 3151750"/>
                    <a:gd name="connsiteX35" fmla="*/ 1177405 w 2994679"/>
                    <a:gd name="connsiteY35" fmla="*/ 3079479 h 3151750"/>
                    <a:gd name="connsiteX36" fmla="*/ 1115456 w 2994679"/>
                    <a:gd name="connsiteY36" fmla="*/ 3120776 h 3151750"/>
                    <a:gd name="connsiteX37" fmla="*/ 877983 w 2994679"/>
                    <a:gd name="connsiteY37" fmla="*/ 3151750 h 3151750"/>
                    <a:gd name="connsiteX38" fmla="*/ 661160 w 2994679"/>
                    <a:gd name="connsiteY38" fmla="*/ 3141425 h 3151750"/>
                    <a:gd name="connsiteX39" fmla="*/ 464986 w 2994679"/>
                    <a:gd name="connsiteY39" fmla="*/ 3120776 h 3151750"/>
                    <a:gd name="connsiteX40" fmla="*/ 434012 w 2994679"/>
                    <a:gd name="connsiteY40" fmla="*/ 3110452 h 3151750"/>
                    <a:gd name="connsiteX41" fmla="*/ 382387 w 2994679"/>
                    <a:gd name="connsiteY41" fmla="*/ 3069154 h 3151750"/>
                    <a:gd name="connsiteX42" fmla="*/ 320438 w 2994679"/>
                    <a:gd name="connsiteY42" fmla="*/ 3007208 h 3151750"/>
                    <a:gd name="connsiteX43" fmla="*/ 279138 w 2994679"/>
                    <a:gd name="connsiteY43" fmla="*/ 2976234 h 3151750"/>
                    <a:gd name="connsiteX44" fmla="*/ 248163 w 2994679"/>
                    <a:gd name="connsiteY44" fmla="*/ 2893639 h 3151750"/>
                    <a:gd name="connsiteX45" fmla="*/ 217189 w 2994679"/>
                    <a:gd name="connsiteY45" fmla="*/ 2872990 h 3151750"/>
                    <a:gd name="connsiteX46" fmla="*/ 165564 w 2994679"/>
                    <a:gd name="connsiteY46" fmla="*/ 2821368 h 3151750"/>
                    <a:gd name="connsiteX47" fmla="*/ 144914 w 2994679"/>
                    <a:gd name="connsiteY47" fmla="*/ 2790395 h 3151750"/>
                    <a:gd name="connsiteX48" fmla="*/ 113939 w 2994679"/>
                    <a:gd name="connsiteY48" fmla="*/ 2759421 h 3151750"/>
                    <a:gd name="connsiteX49" fmla="*/ 93290 w 2994679"/>
                    <a:gd name="connsiteY49" fmla="*/ 2718124 h 3151750"/>
                    <a:gd name="connsiteX50" fmla="*/ 72640 w 2994679"/>
                    <a:gd name="connsiteY50" fmla="*/ 2687150 h 3151750"/>
                    <a:gd name="connsiteX51" fmla="*/ 62315 w 2994679"/>
                    <a:gd name="connsiteY51" fmla="*/ 2656177 h 3151750"/>
                    <a:gd name="connsiteX52" fmla="*/ 41665 w 2994679"/>
                    <a:gd name="connsiteY52" fmla="*/ 2625204 h 3151750"/>
                    <a:gd name="connsiteX53" fmla="*/ 10690 w 2994679"/>
                    <a:gd name="connsiteY53" fmla="*/ 2511635 h 3151750"/>
                    <a:gd name="connsiteX54" fmla="*/ 10690 w 2994679"/>
                    <a:gd name="connsiteY54" fmla="*/ 2160605 h 3151750"/>
                    <a:gd name="connsiteX55" fmla="*/ 31340 w 2994679"/>
                    <a:gd name="connsiteY55" fmla="*/ 2036712 h 3151750"/>
                    <a:gd name="connsiteX56" fmla="*/ 51990 w 2994679"/>
                    <a:gd name="connsiteY56" fmla="*/ 1964441 h 3151750"/>
                    <a:gd name="connsiteX57" fmla="*/ 62315 w 2994679"/>
                    <a:gd name="connsiteY57" fmla="*/ 1933467 h 3151750"/>
                    <a:gd name="connsiteX58" fmla="*/ 82965 w 2994679"/>
                    <a:gd name="connsiteY58" fmla="*/ 1861196 h 3151750"/>
                    <a:gd name="connsiteX59" fmla="*/ 134589 w 2994679"/>
                    <a:gd name="connsiteY59" fmla="*/ 1768277 h 3151750"/>
                    <a:gd name="connsiteX60" fmla="*/ 144914 w 2994679"/>
                    <a:gd name="connsiteY60" fmla="*/ 1716654 h 3151750"/>
                    <a:gd name="connsiteX61" fmla="*/ 165564 w 2994679"/>
                    <a:gd name="connsiteY61" fmla="*/ 1654708 h 3151750"/>
                    <a:gd name="connsiteX62" fmla="*/ 196539 w 2994679"/>
                    <a:gd name="connsiteY62" fmla="*/ 1561788 h 3151750"/>
                    <a:gd name="connsiteX63" fmla="*/ 206864 w 2994679"/>
                    <a:gd name="connsiteY63" fmla="*/ 1530815 h 3151750"/>
                    <a:gd name="connsiteX64" fmla="*/ 227513 w 2994679"/>
                    <a:gd name="connsiteY64" fmla="*/ 1499841 h 3151750"/>
                    <a:gd name="connsiteX65" fmla="*/ 237838 w 2994679"/>
                    <a:gd name="connsiteY65" fmla="*/ 1468868 h 3151750"/>
                    <a:gd name="connsiteX66" fmla="*/ 268813 w 2994679"/>
                    <a:gd name="connsiteY66" fmla="*/ 1427570 h 3151750"/>
                    <a:gd name="connsiteX67" fmla="*/ 289463 w 2994679"/>
                    <a:gd name="connsiteY67" fmla="*/ 1396597 h 3151750"/>
                    <a:gd name="connsiteX68" fmla="*/ 299788 w 2994679"/>
                    <a:gd name="connsiteY68" fmla="*/ 1344975 h 3151750"/>
                    <a:gd name="connsiteX69" fmla="*/ 361737 w 2994679"/>
                    <a:gd name="connsiteY69" fmla="*/ 1241731 h 3151750"/>
                    <a:gd name="connsiteX70" fmla="*/ 382387 w 2994679"/>
                    <a:gd name="connsiteY70" fmla="*/ 1210758 h 3151750"/>
                    <a:gd name="connsiteX71" fmla="*/ 434012 w 2994679"/>
                    <a:gd name="connsiteY71" fmla="*/ 1128162 h 3151750"/>
                    <a:gd name="connsiteX72" fmla="*/ 444337 w 2994679"/>
                    <a:gd name="connsiteY72" fmla="*/ 1097189 h 3151750"/>
                    <a:gd name="connsiteX73" fmla="*/ 506286 w 2994679"/>
                    <a:gd name="connsiteY73" fmla="*/ 1045567 h 3151750"/>
                    <a:gd name="connsiteX74" fmla="*/ 475312 w 2994679"/>
                    <a:gd name="connsiteY74" fmla="*/ 1014593 h 3151750"/>
                    <a:gd name="connsiteX75" fmla="*/ 516611 w 2994679"/>
                    <a:gd name="connsiteY75" fmla="*/ 931998 h 3151750"/>
                    <a:gd name="connsiteX76" fmla="*/ 640510 w 2994679"/>
                    <a:gd name="connsiteY76" fmla="*/ 839078 h 3151750"/>
                    <a:gd name="connsiteX77" fmla="*/ 723109 w 2994679"/>
                    <a:gd name="connsiteY77" fmla="*/ 839078 h 3151750"/>
                    <a:gd name="connsiteX78" fmla="*/ 733434 w 2994679"/>
                    <a:gd name="connsiteY78" fmla="*/ 808105 h 3151750"/>
                    <a:gd name="connsiteX79" fmla="*/ 805709 w 2994679"/>
                    <a:gd name="connsiteY79" fmla="*/ 715185 h 3151750"/>
                    <a:gd name="connsiteX80" fmla="*/ 847008 w 2994679"/>
                    <a:gd name="connsiteY80" fmla="*/ 653239 h 3151750"/>
                    <a:gd name="connsiteX81" fmla="*/ 929607 w 2994679"/>
                    <a:gd name="connsiteY81" fmla="*/ 642914 h 3151750"/>
                    <a:gd name="connsiteX82" fmla="*/ 981232 w 2994679"/>
                    <a:gd name="connsiteY82" fmla="*/ 560319 h 3151750"/>
                    <a:gd name="connsiteX83" fmla="*/ 1022532 w 2994679"/>
                    <a:gd name="connsiteY83" fmla="*/ 529345 h 3151750"/>
                    <a:gd name="connsiteX84" fmla="*/ 1043181 w 2994679"/>
                    <a:gd name="connsiteY84" fmla="*/ 467399 h 3151750"/>
                    <a:gd name="connsiteX85" fmla="*/ 1084481 w 2994679"/>
                    <a:gd name="connsiteY85" fmla="*/ 446750 h 3151750"/>
                    <a:gd name="connsiteX86" fmla="*/ 1115456 w 2994679"/>
                    <a:gd name="connsiteY86" fmla="*/ 426101 h 3151750"/>
                    <a:gd name="connsiteX87" fmla="*/ 1177405 w 2994679"/>
                    <a:gd name="connsiteY87" fmla="*/ 405452 h 3151750"/>
                    <a:gd name="connsiteX88" fmla="*/ 1208380 w 2994679"/>
                    <a:gd name="connsiteY88" fmla="*/ 384803 h 3151750"/>
                    <a:gd name="connsiteX89" fmla="*/ 1311629 w 2994679"/>
                    <a:gd name="connsiteY89" fmla="*/ 353830 h 3151750"/>
                    <a:gd name="connsiteX90" fmla="*/ 1352929 w 2994679"/>
                    <a:gd name="connsiteY90" fmla="*/ 333181 h 3151750"/>
                    <a:gd name="connsiteX91" fmla="*/ 1425203 w 2994679"/>
                    <a:gd name="connsiteY91" fmla="*/ 312532 h 3151750"/>
                    <a:gd name="connsiteX92" fmla="*/ 1487153 w 2994679"/>
                    <a:gd name="connsiteY92" fmla="*/ 260910 h 3151750"/>
                    <a:gd name="connsiteX93" fmla="*/ 1538777 w 2994679"/>
                    <a:gd name="connsiteY93" fmla="*/ 250586 h 3151750"/>
                    <a:gd name="connsiteX94" fmla="*/ 1569752 w 2994679"/>
                    <a:gd name="connsiteY94" fmla="*/ 240261 h 3151750"/>
                    <a:gd name="connsiteX95" fmla="*/ 1724626 w 2994679"/>
                    <a:gd name="connsiteY95" fmla="*/ 219613 h 3151750"/>
                    <a:gd name="connsiteX96" fmla="*/ 1786575 w 2994679"/>
                    <a:gd name="connsiteY96" fmla="*/ 198964 h 3151750"/>
                    <a:gd name="connsiteX97" fmla="*/ 1817550 w 2994679"/>
                    <a:gd name="connsiteY97" fmla="*/ 167991 h 3151750"/>
                    <a:gd name="connsiteX98" fmla="*/ 1838200 w 2994679"/>
                    <a:gd name="connsiteY98" fmla="*/ 137017 h 3151750"/>
                    <a:gd name="connsiteX99" fmla="*/ 1879499 w 2994679"/>
                    <a:gd name="connsiteY99" fmla="*/ 106044 h 3151750"/>
                    <a:gd name="connsiteX100" fmla="*/ 1941449 w 2994679"/>
                    <a:gd name="connsiteY100" fmla="*/ 64746 h 3151750"/>
                    <a:gd name="connsiteX101" fmla="*/ 2065348 w 2994679"/>
                    <a:gd name="connsiteY101" fmla="*/ 54422 h 3151750"/>
                    <a:gd name="connsiteX102" fmla="*/ 2168597 w 2994679"/>
                    <a:gd name="connsiteY102" fmla="*/ 2800 h 3151750"/>
                    <a:gd name="connsiteX103" fmla="*/ 2282171 w 2994679"/>
                    <a:gd name="connsiteY103" fmla="*/ 33773 h 3151750"/>
                    <a:gd name="connsiteX104" fmla="*/ 2426720 w 2994679"/>
                    <a:gd name="connsiteY104" fmla="*/ 23449 h 3151750"/>
                    <a:gd name="connsiteX105" fmla="*/ 2571269 w 2994679"/>
                    <a:gd name="connsiteY105" fmla="*/ 44098 h 3151750"/>
                    <a:gd name="connsiteX106" fmla="*/ 2901666 w 2994679"/>
                    <a:gd name="connsiteY106" fmla="*/ 44097 h 3151750"/>
                    <a:gd name="connsiteX107" fmla="*/ 2984265 w 2994679"/>
                    <a:gd name="connsiteY107" fmla="*/ 64746 h 3151750"/>
                    <a:gd name="connsiteX108" fmla="*/ 2984265 w 2994679"/>
                    <a:gd name="connsiteY108" fmla="*/ 147342 h 3151750"/>
                    <a:gd name="connsiteX109" fmla="*/ 2963615 w 2994679"/>
                    <a:gd name="connsiteY109" fmla="*/ 209288 h 3151750"/>
                    <a:gd name="connsiteX110" fmla="*/ 2953290 w 2994679"/>
                    <a:gd name="connsiteY110" fmla="*/ 240261 h 3151750"/>
                    <a:gd name="connsiteX111" fmla="*/ 2942965 w 2994679"/>
                    <a:gd name="connsiteY111" fmla="*/ 281559 h 3151750"/>
                    <a:gd name="connsiteX112" fmla="*/ 2932640 w 2994679"/>
                    <a:gd name="connsiteY112" fmla="*/ 405452 h 3151750"/>
                    <a:gd name="connsiteX113" fmla="*/ 2911991 w 2994679"/>
                    <a:gd name="connsiteY113" fmla="*/ 457074 h 3151750"/>
                    <a:gd name="connsiteX114" fmla="*/ 2901666 w 2994679"/>
                    <a:gd name="connsiteY114" fmla="*/ 488048 h 3151750"/>
                    <a:gd name="connsiteX115" fmla="*/ 2901666 w 2994679"/>
                    <a:gd name="connsiteY115" fmla="*/ 622265 h 3151750"/>
                    <a:gd name="connsiteX116" fmla="*/ 2870691 w 2994679"/>
                    <a:gd name="connsiteY116" fmla="*/ 653239 h 3151750"/>
                    <a:gd name="connsiteX117" fmla="*/ 2788092 w 2994679"/>
                    <a:gd name="connsiteY117" fmla="*/ 735834 h 3151750"/>
                    <a:gd name="connsiteX118" fmla="*/ 2746792 w 2994679"/>
                    <a:gd name="connsiteY118" fmla="*/ 746158 h 3151750"/>
                    <a:gd name="connsiteX119" fmla="*/ 2705492 w 2994679"/>
                    <a:gd name="connsiteY119" fmla="*/ 777132 h 3151750"/>
                    <a:gd name="connsiteX120" fmla="*/ 2674518 w 2994679"/>
                    <a:gd name="connsiteY120" fmla="*/ 787456 h 3151750"/>
                    <a:gd name="connsiteX121" fmla="*/ 2633218 w 2994679"/>
                    <a:gd name="connsiteY121" fmla="*/ 818429 h 3151750"/>
                    <a:gd name="connsiteX122" fmla="*/ 2560944 w 2994679"/>
                    <a:gd name="connsiteY122" fmla="*/ 849403 h 3151750"/>
                    <a:gd name="connsiteX123" fmla="*/ 2529969 w 2994679"/>
                    <a:gd name="connsiteY123" fmla="*/ 870051 h 3151750"/>
                    <a:gd name="connsiteX124" fmla="*/ 2488669 w 2994679"/>
                    <a:gd name="connsiteY124" fmla="*/ 890700 h 3151750"/>
                    <a:gd name="connsiteX125" fmla="*/ 2468019 w 2994679"/>
                    <a:gd name="connsiteY125" fmla="*/ 921674 h 3151750"/>
                    <a:gd name="connsiteX126" fmla="*/ 2457694 w 2994679"/>
                    <a:gd name="connsiteY126" fmla="*/ 983620 h 3151750"/>
                    <a:gd name="connsiteX127" fmla="*/ 2447369 w 2994679"/>
                    <a:gd name="connsiteY127" fmla="*/ 1014593 h 3151750"/>
                    <a:gd name="connsiteX128" fmla="*/ 2437045 w 2994679"/>
                    <a:gd name="connsiteY128" fmla="*/ 1097189 h 3151750"/>
                    <a:gd name="connsiteX129" fmla="*/ 2426720 w 2994679"/>
                    <a:gd name="connsiteY129" fmla="*/ 1138487 h 3151750"/>
                    <a:gd name="connsiteX130" fmla="*/ 2395745 w 2994679"/>
                    <a:gd name="connsiteY130" fmla="*/ 1159135 h 3151750"/>
                    <a:gd name="connsiteX131" fmla="*/ 2375095 w 2994679"/>
                    <a:gd name="connsiteY131" fmla="*/ 1365624 h 3151750"/>
                    <a:gd name="connsiteX132" fmla="*/ 2385420 w 2994679"/>
                    <a:gd name="connsiteY132" fmla="*/ 1561788 h 3151750"/>
                    <a:gd name="connsiteX133" fmla="*/ 2395745 w 2994679"/>
                    <a:gd name="connsiteY133" fmla="*/ 1603086 h 3151750"/>
                    <a:gd name="connsiteX134" fmla="*/ 2416395 w 2994679"/>
                    <a:gd name="connsiteY134" fmla="*/ 1634059 h 3151750"/>
                    <a:gd name="connsiteX135" fmla="*/ 2426720 w 2994679"/>
                    <a:gd name="connsiteY135" fmla="*/ 1706330 h 3151750"/>
                    <a:gd name="connsiteX136" fmla="*/ 2437045 w 2994679"/>
                    <a:gd name="connsiteY136" fmla="*/ 1737303 h 3151750"/>
                    <a:gd name="connsiteX137" fmla="*/ 2468019 w 2994679"/>
                    <a:gd name="connsiteY137" fmla="*/ 1757952 h 3151750"/>
                    <a:gd name="connsiteX138" fmla="*/ 2529969 w 2994679"/>
                    <a:gd name="connsiteY138" fmla="*/ 1809574 h 3151750"/>
                    <a:gd name="connsiteX139" fmla="*/ 2468019 w 2994679"/>
                    <a:gd name="connsiteY139" fmla="*/ 1923143 h 3151750"/>
                    <a:gd name="connsiteX140" fmla="*/ 2437045 w 2994679"/>
                    <a:gd name="connsiteY140" fmla="*/ 1985089 h 3151750"/>
                    <a:gd name="connsiteX141" fmla="*/ 2406070 w 2994679"/>
                    <a:gd name="connsiteY141" fmla="*/ 1995414 h 3151750"/>
                    <a:gd name="connsiteX142" fmla="*/ 2375095 w 2994679"/>
                    <a:gd name="connsiteY142" fmla="*/ 2016063 h 3151750"/>
                    <a:gd name="connsiteX143" fmla="*/ 2333795 w 2994679"/>
                    <a:gd name="connsiteY143" fmla="*/ 2088334 h 3151750"/>
                    <a:gd name="connsiteX144" fmla="*/ 2302821 w 2994679"/>
                    <a:gd name="connsiteY144" fmla="*/ 2108983 h 3151750"/>
                    <a:gd name="connsiteX145" fmla="*/ 2271846 w 2994679"/>
                    <a:gd name="connsiteY145" fmla="*/ 2119307 h 3151750"/>
                    <a:gd name="connsiteX146" fmla="*/ 2271846 w 2994679"/>
                    <a:gd name="connsiteY146" fmla="*/ 2119307 h 3151750"/>
                    <a:gd name="connsiteX0" fmla="*/ 2271846 w 2994679"/>
                    <a:gd name="connsiteY0" fmla="*/ 2119307 h 3151750"/>
                    <a:gd name="connsiteX1" fmla="*/ 2509319 w 2994679"/>
                    <a:gd name="connsiteY1" fmla="*/ 1830223 h 3151750"/>
                    <a:gd name="connsiteX2" fmla="*/ 2498994 w 2994679"/>
                    <a:gd name="connsiteY2" fmla="*/ 1892170 h 3151750"/>
                    <a:gd name="connsiteX3" fmla="*/ 2478344 w 2994679"/>
                    <a:gd name="connsiteY3" fmla="*/ 1933467 h 3151750"/>
                    <a:gd name="connsiteX4" fmla="*/ 2457694 w 2994679"/>
                    <a:gd name="connsiteY4" fmla="*/ 1995414 h 3151750"/>
                    <a:gd name="connsiteX5" fmla="*/ 2447369 w 2994679"/>
                    <a:gd name="connsiteY5" fmla="*/ 2026387 h 3151750"/>
                    <a:gd name="connsiteX6" fmla="*/ 2406070 w 2994679"/>
                    <a:gd name="connsiteY6" fmla="*/ 2098658 h 3151750"/>
                    <a:gd name="connsiteX7" fmla="*/ 2385420 w 2994679"/>
                    <a:gd name="connsiteY7" fmla="*/ 2129631 h 3151750"/>
                    <a:gd name="connsiteX8" fmla="*/ 2354445 w 2994679"/>
                    <a:gd name="connsiteY8" fmla="*/ 2108983 h 3151750"/>
                    <a:gd name="connsiteX9" fmla="*/ 2333795 w 2994679"/>
                    <a:gd name="connsiteY9" fmla="*/ 2078009 h 3151750"/>
                    <a:gd name="connsiteX10" fmla="*/ 2302821 w 2994679"/>
                    <a:gd name="connsiteY10" fmla="*/ 2067685 h 3151750"/>
                    <a:gd name="connsiteX11" fmla="*/ 2261521 w 2994679"/>
                    <a:gd name="connsiteY11" fmla="*/ 2078009 h 3151750"/>
                    <a:gd name="connsiteX12" fmla="*/ 2251196 w 2994679"/>
                    <a:gd name="connsiteY12" fmla="*/ 2119307 h 3151750"/>
                    <a:gd name="connsiteX13" fmla="*/ 2230546 w 2994679"/>
                    <a:gd name="connsiteY13" fmla="*/ 2150280 h 3151750"/>
                    <a:gd name="connsiteX14" fmla="*/ 2055023 w 2994679"/>
                    <a:gd name="connsiteY14" fmla="*/ 2129631 h 3151750"/>
                    <a:gd name="connsiteX15" fmla="*/ 2024048 w 2994679"/>
                    <a:gd name="connsiteY15" fmla="*/ 2191578 h 3151750"/>
                    <a:gd name="connsiteX16" fmla="*/ 2003398 w 2994679"/>
                    <a:gd name="connsiteY16" fmla="*/ 2222551 h 3151750"/>
                    <a:gd name="connsiteX17" fmla="*/ 1982748 w 2994679"/>
                    <a:gd name="connsiteY17" fmla="*/ 2263849 h 3151750"/>
                    <a:gd name="connsiteX18" fmla="*/ 1951774 w 2994679"/>
                    <a:gd name="connsiteY18" fmla="*/ 2284498 h 3151750"/>
                    <a:gd name="connsiteX19" fmla="*/ 1900149 w 2994679"/>
                    <a:gd name="connsiteY19" fmla="*/ 2336120 h 3151750"/>
                    <a:gd name="connsiteX20" fmla="*/ 1848525 w 2994679"/>
                    <a:gd name="connsiteY20" fmla="*/ 2387742 h 3151750"/>
                    <a:gd name="connsiteX21" fmla="*/ 1838200 w 2994679"/>
                    <a:gd name="connsiteY21" fmla="*/ 2418715 h 3151750"/>
                    <a:gd name="connsiteX22" fmla="*/ 1734951 w 2994679"/>
                    <a:gd name="connsiteY22" fmla="*/ 2490986 h 3151750"/>
                    <a:gd name="connsiteX23" fmla="*/ 1714301 w 2994679"/>
                    <a:gd name="connsiteY23" fmla="*/ 2521960 h 3151750"/>
                    <a:gd name="connsiteX24" fmla="*/ 1683326 w 2994679"/>
                    <a:gd name="connsiteY24" fmla="*/ 2542608 h 3151750"/>
                    <a:gd name="connsiteX25" fmla="*/ 1642026 w 2994679"/>
                    <a:gd name="connsiteY25" fmla="*/ 2666502 h 3151750"/>
                    <a:gd name="connsiteX26" fmla="*/ 1631701 w 2994679"/>
                    <a:gd name="connsiteY26" fmla="*/ 2697475 h 3151750"/>
                    <a:gd name="connsiteX27" fmla="*/ 1611052 w 2994679"/>
                    <a:gd name="connsiteY27" fmla="*/ 2728448 h 3151750"/>
                    <a:gd name="connsiteX28" fmla="*/ 1600727 w 2994679"/>
                    <a:gd name="connsiteY28" fmla="*/ 2759421 h 3151750"/>
                    <a:gd name="connsiteX29" fmla="*/ 1559427 w 2994679"/>
                    <a:gd name="connsiteY29" fmla="*/ 2831692 h 3151750"/>
                    <a:gd name="connsiteX30" fmla="*/ 1528452 w 2994679"/>
                    <a:gd name="connsiteY30" fmla="*/ 2852341 h 3151750"/>
                    <a:gd name="connsiteX31" fmla="*/ 1507803 w 2994679"/>
                    <a:gd name="connsiteY31" fmla="*/ 2883315 h 3151750"/>
                    <a:gd name="connsiteX32" fmla="*/ 1476828 w 2994679"/>
                    <a:gd name="connsiteY32" fmla="*/ 2914288 h 3151750"/>
                    <a:gd name="connsiteX33" fmla="*/ 1383904 w 2994679"/>
                    <a:gd name="connsiteY33" fmla="*/ 3027857 h 3151750"/>
                    <a:gd name="connsiteX34" fmla="*/ 1249680 w 2994679"/>
                    <a:gd name="connsiteY34" fmla="*/ 3048505 h 3151750"/>
                    <a:gd name="connsiteX35" fmla="*/ 1177405 w 2994679"/>
                    <a:gd name="connsiteY35" fmla="*/ 3079479 h 3151750"/>
                    <a:gd name="connsiteX36" fmla="*/ 1115456 w 2994679"/>
                    <a:gd name="connsiteY36" fmla="*/ 3120776 h 3151750"/>
                    <a:gd name="connsiteX37" fmla="*/ 877983 w 2994679"/>
                    <a:gd name="connsiteY37" fmla="*/ 3151750 h 3151750"/>
                    <a:gd name="connsiteX38" fmla="*/ 661160 w 2994679"/>
                    <a:gd name="connsiteY38" fmla="*/ 3141425 h 3151750"/>
                    <a:gd name="connsiteX39" fmla="*/ 464986 w 2994679"/>
                    <a:gd name="connsiteY39" fmla="*/ 3120776 h 3151750"/>
                    <a:gd name="connsiteX40" fmla="*/ 434012 w 2994679"/>
                    <a:gd name="connsiteY40" fmla="*/ 3110452 h 3151750"/>
                    <a:gd name="connsiteX41" fmla="*/ 382387 w 2994679"/>
                    <a:gd name="connsiteY41" fmla="*/ 3069154 h 3151750"/>
                    <a:gd name="connsiteX42" fmla="*/ 320438 w 2994679"/>
                    <a:gd name="connsiteY42" fmla="*/ 3007208 h 3151750"/>
                    <a:gd name="connsiteX43" fmla="*/ 279138 w 2994679"/>
                    <a:gd name="connsiteY43" fmla="*/ 2976234 h 3151750"/>
                    <a:gd name="connsiteX44" fmla="*/ 248163 w 2994679"/>
                    <a:gd name="connsiteY44" fmla="*/ 2893639 h 3151750"/>
                    <a:gd name="connsiteX45" fmla="*/ 217189 w 2994679"/>
                    <a:gd name="connsiteY45" fmla="*/ 2872990 h 3151750"/>
                    <a:gd name="connsiteX46" fmla="*/ 165564 w 2994679"/>
                    <a:gd name="connsiteY46" fmla="*/ 2821368 h 3151750"/>
                    <a:gd name="connsiteX47" fmla="*/ 144914 w 2994679"/>
                    <a:gd name="connsiteY47" fmla="*/ 2790395 h 3151750"/>
                    <a:gd name="connsiteX48" fmla="*/ 113939 w 2994679"/>
                    <a:gd name="connsiteY48" fmla="*/ 2759421 h 3151750"/>
                    <a:gd name="connsiteX49" fmla="*/ 93290 w 2994679"/>
                    <a:gd name="connsiteY49" fmla="*/ 2718124 h 3151750"/>
                    <a:gd name="connsiteX50" fmla="*/ 72640 w 2994679"/>
                    <a:gd name="connsiteY50" fmla="*/ 2687150 h 3151750"/>
                    <a:gd name="connsiteX51" fmla="*/ 62315 w 2994679"/>
                    <a:gd name="connsiteY51" fmla="*/ 2656177 h 3151750"/>
                    <a:gd name="connsiteX52" fmla="*/ 41665 w 2994679"/>
                    <a:gd name="connsiteY52" fmla="*/ 2625204 h 3151750"/>
                    <a:gd name="connsiteX53" fmla="*/ 10690 w 2994679"/>
                    <a:gd name="connsiteY53" fmla="*/ 2511635 h 3151750"/>
                    <a:gd name="connsiteX54" fmla="*/ 10690 w 2994679"/>
                    <a:gd name="connsiteY54" fmla="*/ 2160605 h 3151750"/>
                    <a:gd name="connsiteX55" fmla="*/ 31340 w 2994679"/>
                    <a:gd name="connsiteY55" fmla="*/ 2036712 h 3151750"/>
                    <a:gd name="connsiteX56" fmla="*/ 51990 w 2994679"/>
                    <a:gd name="connsiteY56" fmla="*/ 1964441 h 3151750"/>
                    <a:gd name="connsiteX57" fmla="*/ 62315 w 2994679"/>
                    <a:gd name="connsiteY57" fmla="*/ 1933467 h 3151750"/>
                    <a:gd name="connsiteX58" fmla="*/ 82965 w 2994679"/>
                    <a:gd name="connsiteY58" fmla="*/ 1861196 h 3151750"/>
                    <a:gd name="connsiteX59" fmla="*/ 134589 w 2994679"/>
                    <a:gd name="connsiteY59" fmla="*/ 1768277 h 3151750"/>
                    <a:gd name="connsiteX60" fmla="*/ 144914 w 2994679"/>
                    <a:gd name="connsiteY60" fmla="*/ 1716654 h 3151750"/>
                    <a:gd name="connsiteX61" fmla="*/ 165564 w 2994679"/>
                    <a:gd name="connsiteY61" fmla="*/ 1654708 h 3151750"/>
                    <a:gd name="connsiteX62" fmla="*/ 196539 w 2994679"/>
                    <a:gd name="connsiteY62" fmla="*/ 1561788 h 3151750"/>
                    <a:gd name="connsiteX63" fmla="*/ 206864 w 2994679"/>
                    <a:gd name="connsiteY63" fmla="*/ 1530815 h 3151750"/>
                    <a:gd name="connsiteX64" fmla="*/ 227513 w 2994679"/>
                    <a:gd name="connsiteY64" fmla="*/ 1499841 h 3151750"/>
                    <a:gd name="connsiteX65" fmla="*/ 237838 w 2994679"/>
                    <a:gd name="connsiteY65" fmla="*/ 1468868 h 3151750"/>
                    <a:gd name="connsiteX66" fmla="*/ 268813 w 2994679"/>
                    <a:gd name="connsiteY66" fmla="*/ 1427570 h 3151750"/>
                    <a:gd name="connsiteX67" fmla="*/ 289463 w 2994679"/>
                    <a:gd name="connsiteY67" fmla="*/ 1396597 h 3151750"/>
                    <a:gd name="connsiteX68" fmla="*/ 299788 w 2994679"/>
                    <a:gd name="connsiteY68" fmla="*/ 1344975 h 3151750"/>
                    <a:gd name="connsiteX69" fmla="*/ 361737 w 2994679"/>
                    <a:gd name="connsiteY69" fmla="*/ 1241731 h 3151750"/>
                    <a:gd name="connsiteX70" fmla="*/ 382387 w 2994679"/>
                    <a:gd name="connsiteY70" fmla="*/ 1210758 h 3151750"/>
                    <a:gd name="connsiteX71" fmla="*/ 434012 w 2994679"/>
                    <a:gd name="connsiteY71" fmla="*/ 1128162 h 3151750"/>
                    <a:gd name="connsiteX72" fmla="*/ 444337 w 2994679"/>
                    <a:gd name="connsiteY72" fmla="*/ 1097189 h 3151750"/>
                    <a:gd name="connsiteX73" fmla="*/ 506286 w 2994679"/>
                    <a:gd name="connsiteY73" fmla="*/ 1045567 h 3151750"/>
                    <a:gd name="connsiteX74" fmla="*/ 475312 w 2994679"/>
                    <a:gd name="connsiteY74" fmla="*/ 1014593 h 3151750"/>
                    <a:gd name="connsiteX75" fmla="*/ 516611 w 2994679"/>
                    <a:gd name="connsiteY75" fmla="*/ 931998 h 3151750"/>
                    <a:gd name="connsiteX76" fmla="*/ 640510 w 2994679"/>
                    <a:gd name="connsiteY76" fmla="*/ 839078 h 3151750"/>
                    <a:gd name="connsiteX77" fmla="*/ 723109 w 2994679"/>
                    <a:gd name="connsiteY77" fmla="*/ 839078 h 3151750"/>
                    <a:gd name="connsiteX78" fmla="*/ 733434 w 2994679"/>
                    <a:gd name="connsiteY78" fmla="*/ 808105 h 3151750"/>
                    <a:gd name="connsiteX79" fmla="*/ 805709 w 2994679"/>
                    <a:gd name="connsiteY79" fmla="*/ 715185 h 3151750"/>
                    <a:gd name="connsiteX80" fmla="*/ 847008 w 2994679"/>
                    <a:gd name="connsiteY80" fmla="*/ 653239 h 3151750"/>
                    <a:gd name="connsiteX81" fmla="*/ 929607 w 2994679"/>
                    <a:gd name="connsiteY81" fmla="*/ 642914 h 3151750"/>
                    <a:gd name="connsiteX82" fmla="*/ 981232 w 2994679"/>
                    <a:gd name="connsiteY82" fmla="*/ 560319 h 3151750"/>
                    <a:gd name="connsiteX83" fmla="*/ 1022532 w 2994679"/>
                    <a:gd name="connsiteY83" fmla="*/ 529345 h 3151750"/>
                    <a:gd name="connsiteX84" fmla="*/ 1043181 w 2994679"/>
                    <a:gd name="connsiteY84" fmla="*/ 467399 h 3151750"/>
                    <a:gd name="connsiteX85" fmla="*/ 1084481 w 2994679"/>
                    <a:gd name="connsiteY85" fmla="*/ 446750 h 3151750"/>
                    <a:gd name="connsiteX86" fmla="*/ 1115456 w 2994679"/>
                    <a:gd name="connsiteY86" fmla="*/ 426101 h 3151750"/>
                    <a:gd name="connsiteX87" fmla="*/ 1177405 w 2994679"/>
                    <a:gd name="connsiteY87" fmla="*/ 405452 h 3151750"/>
                    <a:gd name="connsiteX88" fmla="*/ 1208380 w 2994679"/>
                    <a:gd name="connsiteY88" fmla="*/ 384803 h 3151750"/>
                    <a:gd name="connsiteX89" fmla="*/ 1311629 w 2994679"/>
                    <a:gd name="connsiteY89" fmla="*/ 353830 h 3151750"/>
                    <a:gd name="connsiteX90" fmla="*/ 1352929 w 2994679"/>
                    <a:gd name="connsiteY90" fmla="*/ 333181 h 3151750"/>
                    <a:gd name="connsiteX91" fmla="*/ 1425203 w 2994679"/>
                    <a:gd name="connsiteY91" fmla="*/ 312532 h 3151750"/>
                    <a:gd name="connsiteX92" fmla="*/ 1487153 w 2994679"/>
                    <a:gd name="connsiteY92" fmla="*/ 260910 h 3151750"/>
                    <a:gd name="connsiteX93" fmla="*/ 1538777 w 2994679"/>
                    <a:gd name="connsiteY93" fmla="*/ 250586 h 3151750"/>
                    <a:gd name="connsiteX94" fmla="*/ 1569752 w 2994679"/>
                    <a:gd name="connsiteY94" fmla="*/ 240261 h 3151750"/>
                    <a:gd name="connsiteX95" fmla="*/ 1724626 w 2994679"/>
                    <a:gd name="connsiteY95" fmla="*/ 219613 h 3151750"/>
                    <a:gd name="connsiteX96" fmla="*/ 1786575 w 2994679"/>
                    <a:gd name="connsiteY96" fmla="*/ 198964 h 3151750"/>
                    <a:gd name="connsiteX97" fmla="*/ 1817550 w 2994679"/>
                    <a:gd name="connsiteY97" fmla="*/ 167991 h 3151750"/>
                    <a:gd name="connsiteX98" fmla="*/ 1838200 w 2994679"/>
                    <a:gd name="connsiteY98" fmla="*/ 137017 h 3151750"/>
                    <a:gd name="connsiteX99" fmla="*/ 1879499 w 2994679"/>
                    <a:gd name="connsiteY99" fmla="*/ 106044 h 3151750"/>
                    <a:gd name="connsiteX100" fmla="*/ 1941449 w 2994679"/>
                    <a:gd name="connsiteY100" fmla="*/ 64746 h 3151750"/>
                    <a:gd name="connsiteX101" fmla="*/ 2065348 w 2994679"/>
                    <a:gd name="connsiteY101" fmla="*/ 54422 h 3151750"/>
                    <a:gd name="connsiteX102" fmla="*/ 2168597 w 2994679"/>
                    <a:gd name="connsiteY102" fmla="*/ 2800 h 3151750"/>
                    <a:gd name="connsiteX103" fmla="*/ 2282171 w 2994679"/>
                    <a:gd name="connsiteY103" fmla="*/ 33773 h 3151750"/>
                    <a:gd name="connsiteX104" fmla="*/ 2426720 w 2994679"/>
                    <a:gd name="connsiteY104" fmla="*/ 23449 h 3151750"/>
                    <a:gd name="connsiteX105" fmla="*/ 2571269 w 2994679"/>
                    <a:gd name="connsiteY105" fmla="*/ 44098 h 3151750"/>
                    <a:gd name="connsiteX106" fmla="*/ 2901666 w 2994679"/>
                    <a:gd name="connsiteY106" fmla="*/ 44097 h 3151750"/>
                    <a:gd name="connsiteX107" fmla="*/ 2984265 w 2994679"/>
                    <a:gd name="connsiteY107" fmla="*/ 64746 h 3151750"/>
                    <a:gd name="connsiteX108" fmla="*/ 2984265 w 2994679"/>
                    <a:gd name="connsiteY108" fmla="*/ 147342 h 3151750"/>
                    <a:gd name="connsiteX109" fmla="*/ 2963615 w 2994679"/>
                    <a:gd name="connsiteY109" fmla="*/ 209288 h 3151750"/>
                    <a:gd name="connsiteX110" fmla="*/ 2953290 w 2994679"/>
                    <a:gd name="connsiteY110" fmla="*/ 240261 h 3151750"/>
                    <a:gd name="connsiteX111" fmla="*/ 2942965 w 2994679"/>
                    <a:gd name="connsiteY111" fmla="*/ 281559 h 3151750"/>
                    <a:gd name="connsiteX112" fmla="*/ 2932640 w 2994679"/>
                    <a:gd name="connsiteY112" fmla="*/ 405452 h 3151750"/>
                    <a:gd name="connsiteX113" fmla="*/ 2911991 w 2994679"/>
                    <a:gd name="connsiteY113" fmla="*/ 457074 h 3151750"/>
                    <a:gd name="connsiteX114" fmla="*/ 2901666 w 2994679"/>
                    <a:gd name="connsiteY114" fmla="*/ 488048 h 3151750"/>
                    <a:gd name="connsiteX115" fmla="*/ 2901666 w 2994679"/>
                    <a:gd name="connsiteY115" fmla="*/ 622265 h 3151750"/>
                    <a:gd name="connsiteX116" fmla="*/ 2870691 w 2994679"/>
                    <a:gd name="connsiteY116" fmla="*/ 653239 h 3151750"/>
                    <a:gd name="connsiteX117" fmla="*/ 2788092 w 2994679"/>
                    <a:gd name="connsiteY117" fmla="*/ 735834 h 3151750"/>
                    <a:gd name="connsiteX118" fmla="*/ 2746792 w 2994679"/>
                    <a:gd name="connsiteY118" fmla="*/ 746158 h 3151750"/>
                    <a:gd name="connsiteX119" fmla="*/ 2705492 w 2994679"/>
                    <a:gd name="connsiteY119" fmla="*/ 777132 h 3151750"/>
                    <a:gd name="connsiteX120" fmla="*/ 2674518 w 2994679"/>
                    <a:gd name="connsiteY120" fmla="*/ 787456 h 3151750"/>
                    <a:gd name="connsiteX121" fmla="*/ 2633218 w 2994679"/>
                    <a:gd name="connsiteY121" fmla="*/ 818429 h 3151750"/>
                    <a:gd name="connsiteX122" fmla="*/ 2560944 w 2994679"/>
                    <a:gd name="connsiteY122" fmla="*/ 849403 h 3151750"/>
                    <a:gd name="connsiteX123" fmla="*/ 2529969 w 2994679"/>
                    <a:gd name="connsiteY123" fmla="*/ 870051 h 3151750"/>
                    <a:gd name="connsiteX124" fmla="*/ 2488669 w 2994679"/>
                    <a:gd name="connsiteY124" fmla="*/ 890700 h 3151750"/>
                    <a:gd name="connsiteX125" fmla="*/ 2468019 w 2994679"/>
                    <a:gd name="connsiteY125" fmla="*/ 921674 h 3151750"/>
                    <a:gd name="connsiteX126" fmla="*/ 2457694 w 2994679"/>
                    <a:gd name="connsiteY126" fmla="*/ 983620 h 3151750"/>
                    <a:gd name="connsiteX127" fmla="*/ 2447369 w 2994679"/>
                    <a:gd name="connsiteY127" fmla="*/ 1014593 h 3151750"/>
                    <a:gd name="connsiteX128" fmla="*/ 2437045 w 2994679"/>
                    <a:gd name="connsiteY128" fmla="*/ 1097189 h 3151750"/>
                    <a:gd name="connsiteX129" fmla="*/ 2426720 w 2994679"/>
                    <a:gd name="connsiteY129" fmla="*/ 1138487 h 3151750"/>
                    <a:gd name="connsiteX130" fmla="*/ 2395745 w 2994679"/>
                    <a:gd name="connsiteY130" fmla="*/ 1159135 h 3151750"/>
                    <a:gd name="connsiteX131" fmla="*/ 2375095 w 2994679"/>
                    <a:gd name="connsiteY131" fmla="*/ 1365624 h 3151750"/>
                    <a:gd name="connsiteX132" fmla="*/ 2385420 w 2994679"/>
                    <a:gd name="connsiteY132" fmla="*/ 1561788 h 3151750"/>
                    <a:gd name="connsiteX133" fmla="*/ 2395745 w 2994679"/>
                    <a:gd name="connsiteY133" fmla="*/ 1603086 h 3151750"/>
                    <a:gd name="connsiteX134" fmla="*/ 2416395 w 2994679"/>
                    <a:gd name="connsiteY134" fmla="*/ 1634059 h 3151750"/>
                    <a:gd name="connsiteX135" fmla="*/ 2426720 w 2994679"/>
                    <a:gd name="connsiteY135" fmla="*/ 1706330 h 3151750"/>
                    <a:gd name="connsiteX136" fmla="*/ 2437045 w 2994679"/>
                    <a:gd name="connsiteY136" fmla="*/ 1737303 h 3151750"/>
                    <a:gd name="connsiteX137" fmla="*/ 2534694 w 2994679"/>
                    <a:gd name="connsiteY137" fmla="*/ 1745252 h 3151750"/>
                    <a:gd name="connsiteX138" fmla="*/ 2529969 w 2994679"/>
                    <a:gd name="connsiteY138" fmla="*/ 1809574 h 3151750"/>
                    <a:gd name="connsiteX139" fmla="*/ 2468019 w 2994679"/>
                    <a:gd name="connsiteY139" fmla="*/ 1923143 h 3151750"/>
                    <a:gd name="connsiteX140" fmla="*/ 2437045 w 2994679"/>
                    <a:gd name="connsiteY140" fmla="*/ 1985089 h 3151750"/>
                    <a:gd name="connsiteX141" fmla="*/ 2406070 w 2994679"/>
                    <a:gd name="connsiteY141" fmla="*/ 1995414 h 3151750"/>
                    <a:gd name="connsiteX142" fmla="*/ 2375095 w 2994679"/>
                    <a:gd name="connsiteY142" fmla="*/ 2016063 h 3151750"/>
                    <a:gd name="connsiteX143" fmla="*/ 2333795 w 2994679"/>
                    <a:gd name="connsiteY143" fmla="*/ 2088334 h 3151750"/>
                    <a:gd name="connsiteX144" fmla="*/ 2302821 w 2994679"/>
                    <a:gd name="connsiteY144" fmla="*/ 2108983 h 3151750"/>
                    <a:gd name="connsiteX145" fmla="*/ 2271846 w 2994679"/>
                    <a:gd name="connsiteY145" fmla="*/ 2119307 h 3151750"/>
                    <a:gd name="connsiteX146" fmla="*/ 2271846 w 2994679"/>
                    <a:gd name="connsiteY146" fmla="*/ 2119307 h 3151750"/>
                    <a:gd name="connsiteX0" fmla="*/ 2271846 w 2994679"/>
                    <a:gd name="connsiteY0" fmla="*/ 2119307 h 3151750"/>
                    <a:gd name="connsiteX1" fmla="*/ 2509319 w 2994679"/>
                    <a:gd name="connsiteY1" fmla="*/ 1830223 h 3151750"/>
                    <a:gd name="connsiteX2" fmla="*/ 2498994 w 2994679"/>
                    <a:gd name="connsiteY2" fmla="*/ 1892170 h 3151750"/>
                    <a:gd name="connsiteX3" fmla="*/ 2478344 w 2994679"/>
                    <a:gd name="connsiteY3" fmla="*/ 1933467 h 3151750"/>
                    <a:gd name="connsiteX4" fmla="*/ 2457694 w 2994679"/>
                    <a:gd name="connsiteY4" fmla="*/ 1995414 h 3151750"/>
                    <a:gd name="connsiteX5" fmla="*/ 2447369 w 2994679"/>
                    <a:gd name="connsiteY5" fmla="*/ 2026387 h 3151750"/>
                    <a:gd name="connsiteX6" fmla="*/ 2406070 w 2994679"/>
                    <a:gd name="connsiteY6" fmla="*/ 2098658 h 3151750"/>
                    <a:gd name="connsiteX7" fmla="*/ 2385420 w 2994679"/>
                    <a:gd name="connsiteY7" fmla="*/ 2129631 h 3151750"/>
                    <a:gd name="connsiteX8" fmla="*/ 2354445 w 2994679"/>
                    <a:gd name="connsiteY8" fmla="*/ 2108983 h 3151750"/>
                    <a:gd name="connsiteX9" fmla="*/ 2333795 w 2994679"/>
                    <a:gd name="connsiteY9" fmla="*/ 2078009 h 3151750"/>
                    <a:gd name="connsiteX10" fmla="*/ 2302821 w 2994679"/>
                    <a:gd name="connsiteY10" fmla="*/ 2067685 h 3151750"/>
                    <a:gd name="connsiteX11" fmla="*/ 2261521 w 2994679"/>
                    <a:gd name="connsiteY11" fmla="*/ 2078009 h 3151750"/>
                    <a:gd name="connsiteX12" fmla="*/ 2251196 w 2994679"/>
                    <a:gd name="connsiteY12" fmla="*/ 2119307 h 3151750"/>
                    <a:gd name="connsiteX13" fmla="*/ 2230546 w 2994679"/>
                    <a:gd name="connsiteY13" fmla="*/ 2150280 h 3151750"/>
                    <a:gd name="connsiteX14" fmla="*/ 2055023 w 2994679"/>
                    <a:gd name="connsiteY14" fmla="*/ 2129631 h 3151750"/>
                    <a:gd name="connsiteX15" fmla="*/ 2024048 w 2994679"/>
                    <a:gd name="connsiteY15" fmla="*/ 2191578 h 3151750"/>
                    <a:gd name="connsiteX16" fmla="*/ 2003398 w 2994679"/>
                    <a:gd name="connsiteY16" fmla="*/ 2222551 h 3151750"/>
                    <a:gd name="connsiteX17" fmla="*/ 1982748 w 2994679"/>
                    <a:gd name="connsiteY17" fmla="*/ 2263849 h 3151750"/>
                    <a:gd name="connsiteX18" fmla="*/ 1951774 w 2994679"/>
                    <a:gd name="connsiteY18" fmla="*/ 2284498 h 3151750"/>
                    <a:gd name="connsiteX19" fmla="*/ 1900149 w 2994679"/>
                    <a:gd name="connsiteY19" fmla="*/ 2336120 h 3151750"/>
                    <a:gd name="connsiteX20" fmla="*/ 1848525 w 2994679"/>
                    <a:gd name="connsiteY20" fmla="*/ 2387742 h 3151750"/>
                    <a:gd name="connsiteX21" fmla="*/ 1838200 w 2994679"/>
                    <a:gd name="connsiteY21" fmla="*/ 2418715 h 3151750"/>
                    <a:gd name="connsiteX22" fmla="*/ 1734951 w 2994679"/>
                    <a:gd name="connsiteY22" fmla="*/ 2490986 h 3151750"/>
                    <a:gd name="connsiteX23" fmla="*/ 1714301 w 2994679"/>
                    <a:gd name="connsiteY23" fmla="*/ 2521960 h 3151750"/>
                    <a:gd name="connsiteX24" fmla="*/ 1683326 w 2994679"/>
                    <a:gd name="connsiteY24" fmla="*/ 2542608 h 3151750"/>
                    <a:gd name="connsiteX25" fmla="*/ 1642026 w 2994679"/>
                    <a:gd name="connsiteY25" fmla="*/ 2666502 h 3151750"/>
                    <a:gd name="connsiteX26" fmla="*/ 1631701 w 2994679"/>
                    <a:gd name="connsiteY26" fmla="*/ 2697475 h 3151750"/>
                    <a:gd name="connsiteX27" fmla="*/ 1611052 w 2994679"/>
                    <a:gd name="connsiteY27" fmla="*/ 2728448 h 3151750"/>
                    <a:gd name="connsiteX28" fmla="*/ 1600727 w 2994679"/>
                    <a:gd name="connsiteY28" fmla="*/ 2759421 h 3151750"/>
                    <a:gd name="connsiteX29" fmla="*/ 1559427 w 2994679"/>
                    <a:gd name="connsiteY29" fmla="*/ 2831692 h 3151750"/>
                    <a:gd name="connsiteX30" fmla="*/ 1528452 w 2994679"/>
                    <a:gd name="connsiteY30" fmla="*/ 2852341 h 3151750"/>
                    <a:gd name="connsiteX31" fmla="*/ 1507803 w 2994679"/>
                    <a:gd name="connsiteY31" fmla="*/ 2883315 h 3151750"/>
                    <a:gd name="connsiteX32" fmla="*/ 1476828 w 2994679"/>
                    <a:gd name="connsiteY32" fmla="*/ 2914288 h 3151750"/>
                    <a:gd name="connsiteX33" fmla="*/ 1383904 w 2994679"/>
                    <a:gd name="connsiteY33" fmla="*/ 3027857 h 3151750"/>
                    <a:gd name="connsiteX34" fmla="*/ 1249680 w 2994679"/>
                    <a:gd name="connsiteY34" fmla="*/ 3048505 h 3151750"/>
                    <a:gd name="connsiteX35" fmla="*/ 1177405 w 2994679"/>
                    <a:gd name="connsiteY35" fmla="*/ 3079479 h 3151750"/>
                    <a:gd name="connsiteX36" fmla="*/ 1115456 w 2994679"/>
                    <a:gd name="connsiteY36" fmla="*/ 3120776 h 3151750"/>
                    <a:gd name="connsiteX37" fmla="*/ 877983 w 2994679"/>
                    <a:gd name="connsiteY37" fmla="*/ 3151750 h 3151750"/>
                    <a:gd name="connsiteX38" fmla="*/ 661160 w 2994679"/>
                    <a:gd name="connsiteY38" fmla="*/ 3141425 h 3151750"/>
                    <a:gd name="connsiteX39" fmla="*/ 464986 w 2994679"/>
                    <a:gd name="connsiteY39" fmla="*/ 3120776 h 3151750"/>
                    <a:gd name="connsiteX40" fmla="*/ 434012 w 2994679"/>
                    <a:gd name="connsiteY40" fmla="*/ 3110452 h 3151750"/>
                    <a:gd name="connsiteX41" fmla="*/ 382387 w 2994679"/>
                    <a:gd name="connsiteY41" fmla="*/ 3069154 h 3151750"/>
                    <a:gd name="connsiteX42" fmla="*/ 320438 w 2994679"/>
                    <a:gd name="connsiteY42" fmla="*/ 3007208 h 3151750"/>
                    <a:gd name="connsiteX43" fmla="*/ 279138 w 2994679"/>
                    <a:gd name="connsiteY43" fmla="*/ 2976234 h 3151750"/>
                    <a:gd name="connsiteX44" fmla="*/ 248163 w 2994679"/>
                    <a:gd name="connsiteY44" fmla="*/ 2893639 h 3151750"/>
                    <a:gd name="connsiteX45" fmla="*/ 217189 w 2994679"/>
                    <a:gd name="connsiteY45" fmla="*/ 2872990 h 3151750"/>
                    <a:gd name="connsiteX46" fmla="*/ 165564 w 2994679"/>
                    <a:gd name="connsiteY46" fmla="*/ 2821368 h 3151750"/>
                    <a:gd name="connsiteX47" fmla="*/ 144914 w 2994679"/>
                    <a:gd name="connsiteY47" fmla="*/ 2790395 h 3151750"/>
                    <a:gd name="connsiteX48" fmla="*/ 113939 w 2994679"/>
                    <a:gd name="connsiteY48" fmla="*/ 2759421 h 3151750"/>
                    <a:gd name="connsiteX49" fmla="*/ 93290 w 2994679"/>
                    <a:gd name="connsiteY49" fmla="*/ 2718124 h 3151750"/>
                    <a:gd name="connsiteX50" fmla="*/ 72640 w 2994679"/>
                    <a:gd name="connsiteY50" fmla="*/ 2687150 h 3151750"/>
                    <a:gd name="connsiteX51" fmla="*/ 62315 w 2994679"/>
                    <a:gd name="connsiteY51" fmla="*/ 2656177 h 3151750"/>
                    <a:gd name="connsiteX52" fmla="*/ 41665 w 2994679"/>
                    <a:gd name="connsiteY52" fmla="*/ 2625204 h 3151750"/>
                    <a:gd name="connsiteX53" fmla="*/ 10690 w 2994679"/>
                    <a:gd name="connsiteY53" fmla="*/ 2511635 h 3151750"/>
                    <a:gd name="connsiteX54" fmla="*/ 10690 w 2994679"/>
                    <a:gd name="connsiteY54" fmla="*/ 2160605 h 3151750"/>
                    <a:gd name="connsiteX55" fmla="*/ 31340 w 2994679"/>
                    <a:gd name="connsiteY55" fmla="*/ 2036712 h 3151750"/>
                    <a:gd name="connsiteX56" fmla="*/ 51990 w 2994679"/>
                    <a:gd name="connsiteY56" fmla="*/ 1964441 h 3151750"/>
                    <a:gd name="connsiteX57" fmla="*/ 62315 w 2994679"/>
                    <a:gd name="connsiteY57" fmla="*/ 1933467 h 3151750"/>
                    <a:gd name="connsiteX58" fmla="*/ 82965 w 2994679"/>
                    <a:gd name="connsiteY58" fmla="*/ 1861196 h 3151750"/>
                    <a:gd name="connsiteX59" fmla="*/ 134589 w 2994679"/>
                    <a:gd name="connsiteY59" fmla="*/ 1768277 h 3151750"/>
                    <a:gd name="connsiteX60" fmla="*/ 144914 w 2994679"/>
                    <a:gd name="connsiteY60" fmla="*/ 1716654 h 3151750"/>
                    <a:gd name="connsiteX61" fmla="*/ 165564 w 2994679"/>
                    <a:gd name="connsiteY61" fmla="*/ 1654708 h 3151750"/>
                    <a:gd name="connsiteX62" fmla="*/ 196539 w 2994679"/>
                    <a:gd name="connsiteY62" fmla="*/ 1561788 h 3151750"/>
                    <a:gd name="connsiteX63" fmla="*/ 206864 w 2994679"/>
                    <a:gd name="connsiteY63" fmla="*/ 1530815 h 3151750"/>
                    <a:gd name="connsiteX64" fmla="*/ 227513 w 2994679"/>
                    <a:gd name="connsiteY64" fmla="*/ 1499841 h 3151750"/>
                    <a:gd name="connsiteX65" fmla="*/ 237838 w 2994679"/>
                    <a:gd name="connsiteY65" fmla="*/ 1468868 h 3151750"/>
                    <a:gd name="connsiteX66" fmla="*/ 268813 w 2994679"/>
                    <a:gd name="connsiteY66" fmla="*/ 1427570 h 3151750"/>
                    <a:gd name="connsiteX67" fmla="*/ 289463 w 2994679"/>
                    <a:gd name="connsiteY67" fmla="*/ 1396597 h 3151750"/>
                    <a:gd name="connsiteX68" fmla="*/ 299788 w 2994679"/>
                    <a:gd name="connsiteY68" fmla="*/ 1344975 h 3151750"/>
                    <a:gd name="connsiteX69" fmla="*/ 361737 w 2994679"/>
                    <a:gd name="connsiteY69" fmla="*/ 1241731 h 3151750"/>
                    <a:gd name="connsiteX70" fmla="*/ 382387 w 2994679"/>
                    <a:gd name="connsiteY70" fmla="*/ 1210758 h 3151750"/>
                    <a:gd name="connsiteX71" fmla="*/ 434012 w 2994679"/>
                    <a:gd name="connsiteY71" fmla="*/ 1128162 h 3151750"/>
                    <a:gd name="connsiteX72" fmla="*/ 444337 w 2994679"/>
                    <a:gd name="connsiteY72" fmla="*/ 1097189 h 3151750"/>
                    <a:gd name="connsiteX73" fmla="*/ 506286 w 2994679"/>
                    <a:gd name="connsiteY73" fmla="*/ 1045567 h 3151750"/>
                    <a:gd name="connsiteX74" fmla="*/ 475312 w 2994679"/>
                    <a:gd name="connsiteY74" fmla="*/ 1014593 h 3151750"/>
                    <a:gd name="connsiteX75" fmla="*/ 516611 w 2994679"/>
                    <a:gd name="connsiteY75" fmla="*/ 931998 h 3151750"/>
                    <a:gd name="connsiteX76" fmla="*/ 640510 w 2994679"/>
                    <a:gd name="connsiteY76" fmla="*/ 839078 h 3151750"/>
                    <a:gd name="connsiteX77" fmla="*/ 723109 w 2994679"/>
                    <a:gd name="connsiteY77" fmla="*/ 839078 h 3151750"/>
                    <a:gd name="connsiteX78" fmla="*/ 733434 w 2994679"/>
                    <a:gd name="connsiteY78" fmla="*/ 808105 h 3151750"/>
                    <a:gd name="connsiteX79" fmla="*/ 805709 w 2994679"/>
                    <a:gd name="connsiteY79" fmla="*/ 715185 h 3151750"/>
                    <a:gd name="connsiteX80" fmla="*/ 847008 w 2994679"/>
                    <a:gd name="connsiteY80" fmla="*/ 653239 h 3151750"/>
                    <a:gd name="connsiteX81" fmla="*/ 929607 w 2994679"/>
                    <a:gd name="connsiteY81" fmla="*/ 642914 h 3151750"/>
                    <a:gd name="connsiteX82" fmla="*/ 981232 w 2994679"/>
                    <a:gd name="connsiteY82" fmla="*/ 560319 h 3151750"/>
                    <a:gd name="connsiteX83" fmla="*/ 1022532 w 2994679"/>
                    <a:gd name="connsiteY83" fmla="*/ 529345 h 3151750"/>
                    <a:gd name="connsiteX84" fmla="*/ 1043181 w 2994679"/>
                    <a:gd name="connsiteY84" fmla="*/ 467399 h 3151750"/>
                    <a:gd name="connsiteX85" fmla="*/ 1084481 w 2994679"/>
                    <a:gd name="connsiteY85" fmla="*/ 446750 h 3151750"/>
                    <a:gd name="connsiteX86" fmla="*/ 1115456 w 2994679"/>
                    <a:gd name="connsiteY86" fmla="*/ 426101 h 3151750"/>
                    <a:gd name="connsiteX87" fmla="*/ 1177405 w 2994679"/>
                    <a:gd name="connsiteY87" fmla="*/ 405452 h 3151750"/>
                    <a:gd name="connsiteX88" fmla="*/ 1208380 w 2994679"/>
                    <a:gd name="connsiteY88" fmla="*/ 384803 h 3151750"/>
                    <a:gd name="connsiteX89" fmla="*/ 1311629 w 2994679"/>
                    <a:gd name="connsiteY89" fmla="*/ 353830 h 3151750"/>
                    <a:gd name="connsiteX90" fmla="*/ 1352929 w 2994679"/>
                    <a:gd name="connsiteY90" fmla="*/ 333181 h 3151750"/>
                    <a:gd name="connsiteX91" fmla="*/ 1425203 w 2994679"/>
                    <a:gd name="connsiteY91" fmla="*/ 312532 h 3151750"/>
                    <a:gd name="connsiteX92" fmla="*/ 1487153 w 2994679"/>
                    <a:gd name="connsiteY92" fmla="*/ 260910 h 3151750"/>
                    <a:gd name="connsiteX93" fmla="*/ 1538777 w 2994679"/>
                    <a:gd name="connsiteY93" fmla="*/ 250586 h 3151750"/>
                    <a:gd name="connsiteX94" fmla="*/ 1569752 w 2994679"/>
                    <a:gd name="connsiteY94" fmla="*/ 240261 h 3151750"/>
                    <a:gd name="connsiteX95" fmla="*/ 1724626 w 2994679"/>
                    <a:gd name="connsiteY95" fmla="*/ 219613 h 3151750"/>
                    <a:gd name="connsiteX96" fmla="*/ 1786575 w 2994679"/>
                    <a:gd name="connsiteY96" fmla="*/ 198964 h 3151750"/>
                    <a:gd name="connsiteX97" fmla="*/ 1817550 w 2994679"/>
                    <a:gd name="connsiteY97" fmla="*/ 167991 h 3151750"/>
                    <a:gd name="connsiteX98" fmla="*/ 1838200 w 2994679"/>
                    <a:gd name="connsiteY98" fmla="*/ 137017 h 3151750"/>
                    <a:gd name="connsiteX99" fmla="*/ 1879499 w 2994679"/>
                    <a:gd name="connsiteY99" fmla="*/ 106044 h 3151750"/>
                    <a:gd name="connsiteX100" fmla="*/ 1941449 w 2994679"/>
                    <a:gd name="connsiteY100" fmla="*/ 64746 h 3151750"/>
                    <a:gd name="connsiteX101" fmla="*/ 2065348 w 2994679"/>
                    <a:gd name="connsiteY101" fmla="*/ 54422 h 3151750"/>
                    <a:gd name="connsiteX102" fmla="*/ 2168597 w 2994679"/>
                    <a:gd name="connsiteY102" fmla="*/ 2800 h 3151750"/>
                    <a:gd name="connsiteX103" fmla="*/ 2282171 w 2994679"/>
                    <a:gd name="connsiteY103" fmla="*/ 33773 h 3151750"/>
                    <a:gd name="connsiteX104" fmla="*/ 2426720 w 2994679"/>
                    <a:gd name="connsiteY104" fmla="*/ 23449 h 3151750"/>
                    <a:gd name="connsiteX105" fmla="*/ 2571269 w 2994679"/>
                    <a:gd name="connsiteY105" fmla="*/ 44098 h 3151750"/>
                    <a:gd name="connsiteX106" fmla="*/ 2901666 w 2994679"/>
                    <a:gd name="connsiteY106" fmla="*/ 44097 h 3151750"/>
                    <a:gd name="connsiteX107" fmla="*/ 2984265 w 2994679"/>
                    <a:gd name="connsiteY107" fmla="*/ 64746 h 3151750"/>
                    <a:gd name="connsiteX108" fmla="*/ 2984265 w 2994679"/>
                    <a:gd name="connsiteY108" fmla="*/ 147342 h 3151750"/>
                    <a:gd name="connsiteX109" fmla="*/ 2963615 w 2994679"/>
                    <a:gd name="connsiteY109" fmla="*/ 209288 h 3151750"/>
                    <a:gd name="connsiteX110" fmla="*/ 2953290 w 2994679"/>
                    <a:gd name="connsiteY110" fmla="*/ 240261 h 3151750"/>
                    <a:gd name="connsiteX111" fmla="*/ 2942965 w 2994679"/>
                    <a:gd name="connsiteY111" fmla="*/ 281559 h 3151750"/>
                    <a:gd name="connsiteX112" fmla="*/ 2932640 w 2994679"/>
                    <a:gd name="connsiteY112" fmla="*/ 405452 h 3151750"/>
                    <a:gd name="connsiteX113" fmla="*/ 2911991 w 2994679"/>
                    <a:gd name="connsiteY113" fmla="*/ 457074 h 3151750"/>
                    <a:gd name="connsiteX114" fmla="*/ 2901666 w 2994679"/>
                    <a:gd name="connsiteY114" fmla="*/ 488048 h 3151750"/>
                    <a:gd name="connsiteX115" fmla="*/ 2901666 w 2994679"/>
                    <a:gd name="connsiteY115" fmla="*/ 622265 h 3151750"/>
                    <a:gd name="connsiteX116" fmla="*/ 2870691 w 2994679"/>
                    <a:gd name="connsiteY116" fmla="*/ 653239 h 3151750"/>
                    <a:gd name="connsiteX117" fmla="*/ 2788092 w 2994679"/>
                    <a:gd name="connsiteY117" fmla="*/ 735834 h 3151750"/>
                    <a:gd name="connsiteX118" fmla="*/ 2746792 w 2994679"/>
                    <a:gd name="connsiteY118" fmla="*/ 746158 h 3151750"/>
                    <a:gd name="connsiteX119" fmla="*/ 2705492 w 2994679"/>
                    <a:gd name="connsiteY119" fmla="*/ 777132 h 3151750"/>
                    <a:gd name="connsiteX120" fmla="*/ 2674518 w 2994679"/>
                    <a:gd name="connsiteY120" fmla="*/ 787456 h 3151750"/>
                    <a:gd name="connsiteX121" fmla="*/ 2633218 w 2994679"/>
                    <a:gd name="connsiteY121" fmla="*/ 818429 h 3151750"/>
                    <a:gd name="connsiteX122" fmla="*/ 2560944 w 2994679"/>
                    <a:gd name="connsiteY122" fmla="*/ 849403 h 3151750"/>
                    <a:gd name="connsiteX123" fmla="*/ 2529969 w 2994679"/>
                    <a:gd name="connsiteY123" fmla="*/ 870051 h 3151750"/>
                    <a:gd name="connsiteX124" fmla="*/ 2488669 w 2994679"/>
                    <a:gd name="connsiteY124" fmla="*/ 890700 h 3151750"/>
                    <a:gd name="connsiteX125" fmla="*/ 2468019 w 2994679"/>
                    <a:gd name="connsiteY125" fmla="*/ 921674 h 3151750"/>
                    <a:gd name="connsiteX126" fmla="*/ 2457694 w 2994679"/>
                    <a:gd name="connsiteY126" fmla="*/ 983620 h 3151750"/>
                    <a:gd name="connsiteX127" fmla="*/ 2447369 w 2994679"/>
                    <a:gd name="connsiteY127" fmla="*/ 1014593 h 3151750"/>
                    <a:gd name="connsiteX128" fmla="*/ 2437045 w 2994679"/>
                    <a:gd name="connsiteY128" fmla="*/ 1097189 h 3151750"/>
                    <a:gd name="connsiteX129" fmla="*/ 2426720 w 2994679"/>
                    <a:gd name="connsiteY129" fmla="*/ 1138487 h 3151750"/>
                    <a:gd name="connsiteX130" fmla="*/ 2395745 w 2994679"/>
                    <a:gd name="connsiteY130" fmla="*/ 1159135 h 3151750"/>
                    <a:gd name="connsiteX131" fmla="*/ 2375095 w 2994679"/>
                    <a:gd name="connsiteY131" fmla="*/ 1365624 h 3151750"/>
                    <a:gd name="connsiteX132" fmla="*/ 2385420 w 2994679"/>
                    <a:gd name="connsiteY132" fmla="*/ 1561788 h 3151750"/>
                    <a:gd name="connsiteX133" fmla="*/ 2395745 w 2994679"/>
                    <a:gd name="connsiteY133" fmla="*/ 1603086 h 3151750"/>
                    <a:gd name="connsiteX134" fmla="*/ 2416395 w 2994679"/>
                    <a:gd name="connsiteY134" fmla="*/ 1634059 h 3151750"/>
                    <a:gd name="connsiteX135" fmla="*/ 2426720 w 2994679"/>
                    <a:gd name="connsiteY135" fmla="*/ 1706330 h 3151750"/>
                    <a:gd name="connsiteX136" fmla="*/ 2437045 w 2994679"/>
                    <a:gd name="connsiteY136" fmla="*/ 1737303 h 3151750"/>
                    <a:gd name="connsiteX137" fmla="*/ 2492234 w 2994679"/>
                    <a:gd name="connsiteY137" fmla="*/ 1716137 h 3151750"/>
                    <a:gd name="connsiteX138" fmla="*/ 2534694 w 2994679"/>
                    <a:gd name="connsiteY138" fmla="*/ 1745252 h 3151750"/>
                    <a:gd name="connsiteX139" fmla="*/ 2529969 w 2994679"/>
                    <a:gd name="connsiteY139" fmla="*/ 1809574 h 3151750"/>
                    <a:gd name="connsiteX140" fmla="*/ 2468019 w 2994679"/>
                    <a:gd name="connsiteY140" fmla="*/ 1923143 h 3151750"/>
                    <a:gd name="connsiteX141" fmla="*/ 2437045 w 2994679"/>
                    <a:gd name="connsiteY141" fmla="*/ 1985089 h 3151750"/>
                    <a:gd name="connsiteX142" fmla="*/ 2406070 w 2994679"/>
                    <a:gd name="connsiteY142" fmla="*/ 1995414 h 3151750"/>
                    <a:gd name="connsiteX143" fmla="*/ 2375095 w 2994679"/>
                    <a:gd name="connsiteY143" fmla="*/ 2016063 h 3151750"/>
                    <a:gd name="connsiteX144" fmla="*/ 2333795 w 2994679"/>
                    <a:gd name="connsiteY144" fmla="*/ 2088334 h 3151750"/>
                    <a:gd name="connsiteX145" fmla="*/ 2302821 w 2994679"/>
                    <a:gd name="connsiteY145" fmla="*/ 2108983 h 3151750"/>
                    <a:gd name="connsiteX146" fmla="*/ 2271846 w 2994679"/>
                    <a:gd name="connsiteY146" fmla="*/ 2119307 h 3151750"/>
                    <a:gd name="connsiteX147" fmla="*/ 2271846 w 2994679"/>
                    <a:gd name="connsiteY147" fmla="*/ 2119307 h 3151750"/>
                    <a:gd name="connsiteX0" fmla="*/ 2271846 w 2994679"/>
                    <a:gd name="connsiteY0" fmla="*/ 2119307 h 3151750"/>
                    <a:gd name="connsiteX1" fmla="*/ 2509319 w 2994679"/>
                    <a:gd name="connsiteY1" fmla="*/ 1830223 h 3151750"/>
                    <a:gd name="connsiteX2" fmla="*/ 2498994 w 2994679"/>
                    <a:gd name="connsiteY2" fmla="*/ 1892170 h 3151750"/>
                    <a:gd name="connsiteX3" fmla="*/ 2478344 w 2994679"/>
                    <a:gd name="connsiteY3" fmla="*/ 1933467 h 3151750"/>
                    <a:gd name="connsiteX4" fmla="*/ 2457694 w 2994679"/>
                    <a:gd name="connsiteY4" fmla="*/ 1995414 h 3151750"/>
                    <a:gd name="connsiteX5" fmla="*/ 2447369 w 2994679"/>
                    <a:gd name="connsiteY5" fmla="*/ 2026387 h 3151750"/>
                    <a:gd name="connsiteX6" fmla="*/ 2406070 w 2994679"/>
                    <a:gd name="connsiteY6" fmla="*/ 2098658 h 3151750"/>
                    <a:gd name="connsiteX7" fmla="*/ 2385420 w 2994679"/>
                    <a:gd name="connsiteY7" fmla="*/ 2129631 h 3151750"/>
                    <a:gd name="connsiteX8" fmla="*/ 2354445 w 2994679"/>
                    <a:gd name="connsiteY8" fmla="*/ 2108983 h 3151750"/>
                    <a:gd name="connsiteX9" fmla="*/ 2333795 w 2994679"/>
                    <a:gd name="connsiteY9" fmla="*/ 2078009 h 3151750"/>
                    <a:gd name="connsiteX10" fmla="*/ 2302821 w 2994679"/>
                    <a:gd name="connsiteY10" fmla="*/ 2067685 h 3151750"/>
                    <a:gd name="connsiteX11" fmla="*/ 2261521 w 2994679"/>
                    <a:gd name="connsiteY11" fmla="*/ 2078009 h 3151750"/>
                    <a:gd name="connsiteX12" fmla="*/ 2251196 w 2994679"/>
                    <a:gd name="connsiteY12" fmla="*/ 2119307 h 3151750"/>
                    <a:gd name="connsiteX13" fmla="*/ 2230546 w 2994679"/>
                    <a:gd name="connsiteY13" fmla="*/ 2150280 h 3151750"/>
                    <a:gd name="connsiteX14" fmla="*/ 2055023 w 2994679"/>
                    <a:gd name="connsiteY14" fmla="*/ 2129631 h 3151750"/>
                    <a:gd name="connsiteX15" fmla="*/ 2024048 w 2994679"/>
                    <a:gd name="connsiteY15" fmla="*/ 2191578 h 3151750"/>
                    <a:gd name="connsiteX16" fmla="*/ 2003398 w 2994679"/>
                    <a:gd name="connsiteY16" fmla="*/ 2222551 h 3151750"/>
                    <a:gd name="connsiteX17" fmla="*/ 1982748 w 2994679"/>
                    <a:gd name="connsiteY17" fmla="*/ 2263849 h 3151750"/>
                    <a:gd name="connsiteX18" fmla="*/ 1951774 w 2994679"/>
                    <a:gd name="connsiteY18" fmla="*/ 2284498 h 3151750"/>
                    <a:gd name="connsiteX19" fmla="*/ 1900149 w 2994679"/>
                    <a:gd name="connsiteY19" fmla="*/ 2336120 h 3151750"/>
                    <a:gd name="connsiteX20" fmla="*/ 1848525 w 2994679"/>
                    <a:gd name="connsiteY20" fmla="*/ 2387742 h 3151750"/>
                    <a:gd name="connsiteX21" fmla="*/ 1838200 w 2994679"/>
                    <a:gd name="connsiteY21" fmla="*/ 2418715 h 3151750"/>
                    <a:gd name="connsiteX22" fmla="*/ 1734951 w 2994679"/>
                    <a:gd name="connsiteY22" fmla="*/ 2490986 h 3151750"/>
                    <a:gd name="connsiteX23" fmla="*/ 1714301 w 2994679"/>
                    <a:gd name="connsiteY23" fmla="*/ 2521960 h 3151750"/>
                    <a:gd name="connsiteX24" fmla="*/ 1683326 w 2994679"/>
                    <a:gd name="connsiteY24" fmla="*/ 2542608 h 3151750"/>
                    <a:gd name="connsiteX25" fmla="*/ 1642026 w 2994679"/>
                    <a:gd name="connsiteY25" fmla="*/ 2666502 h 3151750"/>
                    <a:gd name="connsiteX26" fmla="*/ 1631701 w 2994679"/>
                    <a:gd name="connsiteY26" fmla="*/ 2697475 h 3151750"/>
                    <a:gd name="connsiteX27" fmla="*/ 1611052 w 2994679"/>
                    <a:gd name="connsiteY27" fmla="*/ 2728448 h 3151750"/>
                    <a:gd name="connsiteX28" fmla="*/ 1600727 w 2994679"/>
                    <a:gd name="connsiteY28" fmla="*/ 2759421 h 3151750"/>
                    <a:gd name="connsiteX29" fmla="*/ 1559427 w 2994679"/>
                    <a:gd name="connsiteY29" fmla="*/ 2831692 h 3151750"/>
                    <a:gd name="connsiteX30" fmla="*/ 1528452 w 2994679"/>
                    <a:gd name="connsiteY30" fmla="*/ 2852341 h 3151750"/>
                    <a:gd name="connsiteX31" fmla="*/ 1507803 w 2994679"/>
                    <a:gd name="connsiteY31" fmla="*/ 2883315 h 3151750"/>
                    <a:gd name="connsiteX32" fmla="*/ 1476828 w 2994679"/>
                    <a:gd name="connsiteY32" fmla="*/ 2914288 h 3151750"/>
                    <a:gd name="connsiteX33" fmla="*/ 1383904 w 2994679"/>
                    <a:gd name="connsiteY33" fmla="*/ 3027857 h 3151750"/>
                    <a:gd name="connsiteX34" fmla="*/ 1249680 w 2994679"/>
                    <a:gd name="connsiteY34" fmla="*/ 3048505 h 3151750"/>
                    <a:gd name="connsiteX35" fmla="*/ 1177405 w 2994679"/>
                    <a:gd name="connsiteY35" fmla="*/ 3079479 h 3151750"/>
                    <a:gd name="connsiteX36" fmla="*/ 1115456 w 2994679"/>
                    <a:gd name="connsiteY36" fmla="*/ 3120776 h 3151750"/>
                    <a:gd name="connsiteX37" fmla="*/ 877983 w 2994679"/>
                    <a:gd name="connsiteY37" fmla="*/ 3151750 h 3151750"/>
                    <a:gd name="connsiteX38" fmla="*/ 661160 w 2994679"/>
                    <a:gd name="connsiteY38" fmla="*/ 3141425 h 3151750"/>
                    <a:gd name="connsiteX39" fmla="*/ 464986 w 2994679"/>
                    <a:gd name="connsiteY39" fmla="*/ 3120776 h 3151750"/>
                    <a:gd name="connsiteX40" fmla="*/ 434012 w 2994679"/>
                    <a:gd name="connsiteY40" fmla="*/ 3110452 h 3151750"/>
                    <a:gd name="connsiteX41" fmla="*/ 382387 w 2994679"/>
                    <a:gd name="connsiteY41" fmla="*/ 3069154 h 3151750"/>
                    <a:gd name="connsiteX42" fmla="*/ 320438 w 2994679"/>
                    <a:gd name="connsiteY42" fmla="*/ 3007208 h 3151750"/>
                    <a:gd name="connsiteX43" fmla="*/ 279138 w 2994679"/>
                    <a:gd name="connsiteY43" fmla="*/ 2976234 h 3151750"/>
                    <a:gd name="connsiteX44" fmla="*/ 248163 w 2994679"/>
                    <a:gd name="connsiteY44" fmla="*/ 2893639 h 3151750"/>
                    <a:gd name="connsiteX45" fmla="*/ 217189 w 2994679"/>
                    <a:gd name="connsiteY45" fmla="*/ 2872990 h 3151750"/>
                    <a:gd name="connsiteX46" fmla="*/ 165564 w 2994679"/>
                    <a:gd name="connsiteY46" fmla="*/ 2821368 h 3151750"/>
                    <a:gd name="connsiteX47" fmla="*/ 144914 w 2994679"/>
                    <a:gd name="connsiteY47" fmla="*/ 2790395 h 3151750"/>
                    <a:gd name="connsiteX48" fmla="*/ 113939 w 2994679"/>
                    <a:gd name="connsiteY48" fmla="*/ 2759421 h 3151750"/>
                    <a:gd name="connsiteX49" fmla="*/ 93290 w 2994679"/>
                    <a:gd name="connsiteY49" fmla="*/ 2718124 h 3151750"/>
                    <a:gd name="connsiteX50" fmla="*/ 72640 w 2994679"/>
                    <a:gd name="connsiteY50" fmla="*/ 2687150 h 3151750"/>
                    <a:gd name="connsiteX51" fmla="*/ 62315 w 2994679"/>
                    <a:gd name="connsiteY51" fmla="*/ 2656177 h 3151750"/>
                    <a:gd name="connsiteX52" fmla="*/ 41665 w 2994679"/>
                    <a:gd name="connsiteY52" fmla="*/ 2625204 h 3151750"/>
                    <a:gd name="connsiteX53" fmla="*/ 10690 w 2994679"/>
                    <a:gd name="connsiteY53" fmla="*/ 2511635 h 3151750"/>
                    <a:gd name="connsiteX54" fmla="*/ 10690 w 2994679"/>
                    <a:gd name="connsiteY54" fmla="*/ 2160605 h 3151750"/>
                    <a:gd name="connsiteX55" fmla="*/ 31340 w 2994679"/>
                    <a:gd name="connsiteY55" fmla="*/ 2036712 h 3151750"/>
                    <a:gd name="connsiteX56" fmla="*/ 51990 w 2994679"/>
                    <a:gd name="connsiteY56" fmla="*/ 1964441 h 3151750"/>
                    <a:gd name="connsiteX57" fmla="*/ 62315 w 2994679"/>
                    <a:gd name="connsiteY57" fmla="*/ 1933467 h 3151750"/>
                    <a:gd name="connsiteX58" fmla="*/ 82965 w 2994679"/>
                    <a:gd name="connsiteY58" fmla="*/ 1861196 h 3151750"/>
                    <a:gd name="connsiteX59" fmla="*/ 134589 w 2994679"/>
                    <a:gd name="connsiteY59" fmla="*/ 1768277 h 3151750"/>
                    <a:gd name="connsiteX60" fmla="*/ 144914 w 2994679"/>
                    <a:gd name="connsiteY60" fmla="*/ 1716654 h 3151750"/>
                    <a:gd name="connsiteX61" fmla="*/ 165564 w 2994679"/>
                    <a:gd name="connsiteY61" fmla="*/ 1654708 h 3151750"/>
                    <a:gd name="connsiteX62" fmla="*/ 196539 w 2994679"/>
                    <a:gd name="connsiteY62" fmla="*/ 1561788 h 3151750"/>
                    <a:gd name="connsiteX63" fmla="*/ 206864 w 2994679"/>
                    <a:gd name="connsiteY63" fmla="*/ 1530815 h 3151750"/>
                    <a:gd name="connsiteX64" fmla="*/ 227513 w 2994679"/>
                    <a:gd name="connsiteY64" fmla="*/ 1499841 h 3151750"/>
                    <a:gd name="connsiteX65" fmla="*/ 237838 w 2994679"/>
                    <a:gd name="connsiteY65" fmla="*/ 1468868 h 3151750"/>
                    <a:gd name="connsiteX66" fmla="*/ 268813 w 2994679"/>
                    <a:gd name="connsiteY66" fmla="*/ 1427570 h 3151750"/>
                    <a:gd name="connsiteX67" fmla="*/ 289463 w 2994679"/>
                    <a:gd name="connsiteY67" fmla="*/ 1396597 h 3151750"/>
                    <a:gd name="connsiteX68" fmla="*/ 299788 w 2994679"/>
                    <a:gd name="connsiteY68" fmla="*/ 1344975 h 3151750"/>
                    <a:gd name="connsiteX69" fmla="*/ 361737 w 2994679"/>
                    <a:gd name="connsiteY69" fmla="*/ 1241731 h 3151750"/>
                    <a:gd name="connsiteX70" fmla="*/ 382387 w 2994679"/>
                    <a:gd name="connsiteY70" fmla="*/ 1210758 h 3151750"/>
                    <a:gd name="connsiteX71" fmla="*/ 434012 w 2994679"/>
                    <a:gd name="connsiteY71" fmla="*/ 1128162 h 3151750"/>
                    <a:gd name="connsiteX72" fmla="*/ 444337 w 2994679"/>
                    <a:gd name="connsiteY72" fmla="*/ 1097189 h 3151750"/>
                    <a:gd name="connsiteX73" fmla="*/ 506286 w 2994679"/>
                    <a:gd name="connsiteY73" fmla="*/ 1045567 h 3151750"/>
                    <a:gd name="connsiteX74" fmla="*/ 475312 w 2994679"/>
                    <a:gd name="connsiteY74" fmla="*/ 1014593 h 3151750"/>
                    <a:gd name="connsiteX75" fmla="*/ 516611 w 2994679"/>
                    <a:gd name="connsiteY75" fmla="*/ 931998 h 3151750"/>
                    <a:gd name="connsiteX76" fmla="*/ 640510 w 2994679"/>
                    <a:gd name="connsiteY76" fmla="*/ 839078 h 3151750"/>
                    <a:gd name="connsiteX77" fmla="*/ 723109 w 2994679"/>
                    <a:gd name="connsiteY77" fmla="*/ 839078 h 3151750"/>
                    <a:gd name="connsiteX78" fmla="*/ 733434 w 2994679"/>
                    <a:gd name="connsiteY78" fmla="*/ 808105 h 3151750"/>
                    <a:gd name="connsiteX79" fmla="*/ 805709 w 2994679"/>
                    <a:gd name="connsiteY79" fmla="*/ 715185 h 3151750"/>
                    <a:gd name="connsiteX80" fmla="*/ 847008 w 2994679"/>
                    <a:gd name="connsiteY80" fmla="*/ 653239 h 3151750"/>
                    <a:gd name="connsiteX81" fmla="*/ 929607 w 2994679"/>
                    <a:gd name="connsiteY81" fmla="*/ 642914 h 3151750"/>
                    <a:gd name="connsiteX82" fmla="*/ 981232 w 2994679"/>
                    <a:gd name="connsiteY82" fmla="*/ 560319 h 3151750"/>
                    <a:gd name="connsiteX83" fmla="*/ 1022532 w 2994679"/>
                    <a:gd name="connsiteY83" fmla="*/ 529345 h 3151750"/>
                    <a:gd name="connsiteX84" fmla="*/ 1043181 w 2994679"/>
                    <a:gd name="connsiteY84" fmla="*/ 467399 h 3151750"/>
                    <a:gd name="connsiteX85" fmla="*/ 1084481 w 2994679"/>
                    <a:gd name="connsiteY85" fmla="*/ 446750 h 3151750"/>
                    <a:gd name="connsiteX86" fmla="*/ 1115456 w 2994679"/>
                    <a:gd name="connsiteY86" fmla="*/ 426101 h 3151750"/>
                    <a:gd name="connsiteX87" fmla="*/ 1177405 w 2994679"/>
                    <a:gd name="connsiteY87" fmla="*/ 405452 h 3151750"/>
                    <a:gd name="connsiteX88" fmla="*/ 1208380 w 2994679"/>
                    <a:gd name="connsiteY88" fmla="*/ 384803 h 3151750"/>
                    <a:gd name="connsiteX89" fmla="*/ 1311629 w 2994679"/>
                    <a:gd name="connsiteY89" fmla="*/ 353830 h 3151750"/>
                    <a:gd name="connsiteX90" fmla="*/ 1352929 w 2994679"/>
                    <a:gd name="connsiteY90" fmla="*/ 333181 h 3151750"/>
                    <a:gd name="connsiteX91" fmla="*/ 1425203 w 2994679"/>
                    <a:gd name="connsiteY91" fmla="*/ 312532 h 3151750"/>
                    <a:gd name="connsiteX92" fmla="*/ 1487153 w 2994679"/>
                    <a:gd name="connsiteY92" fmla="*/ 260910 h 3151750"/>
                    <a:gd name="connsiteX93" fmla="*/ 1538777 w 2994679"/>
                    <a:gd name="connsiteY93" fmla="*/ 250586 h 3151750"/>
                    <a:gd name="connsiteX94" fmla="*/ 1569752 w 2994679"/>
                    <a:gd name="connsiteY94" fmla="*/ 240261 h 3151750"/>
                    <a:gd name="connsiteX95" fmla="*/ 1724626 w 2994679"/>
                    <a:gd name="connsiteY95" fmla="*/ 219613 h 3151750"/>
                    <a:gd name="connsiteX96" fmla="*/ 1786575 w 2994679"/>
                    <a:gd name="connsiteY96" fmla="*/ 198964 h 3151750"/>
                    <a:gd name="connsiteX97" fmla="*/ 1817550 w 2994679"/>
                    <a:gd name="connsiteY97" fmla="*/ 167991 h 3151750"/>
                    <a:gd name="connsiteX98" fmla="*/ 1838200 w 2994679"/>
                    <a:gd name="connsiteY98" fmla="*/ 137017 h 3151750"/>
                    <a:gd name="connsiteX99" fmla="*/ 1879499 w 2994679"/>
                    <a:gd name="connsiteY99" fmla="*/ 106044 h 3151750"/>
                    <a:gd name="connsiteX100" fmla="*/ 1941449 w 2994679"/>
                    <a:gd name="connsiteY100" fmla="*/ 64746 h 3151750"/>
                    <a:gd name="connsiteX101" fmla="*/ 2065348 w 2994679"/>
                    <a:gd name="connsiteY101" fmla="*/ 54422 h 3151750"/>
                    <a:gd name="connsiteX102" fmla="*/ 2168597 w 2994679"/>
                    <a:gd name="connsiteY102" fmla="*/ 2800 h 3151750"/>
                    <a:gd name="connsiteX103" fmla="*/ 2282171 w 2994679"/>
                    <a:gd name="connsiteY103" fmla="*/ 33773 h 3151750"/>
                    <a:gd name="connsiteX104" fmla="*/ 2426720 w 2994679"/>
                    <a:gd name="connsiteY104" fmla="*/ 23449 h 3151750"/>
                    <a:gd name="connsiteX105" fmla="*/ 2571269 w 2994679"/>
                    <a:gd name="connsiteY105" fmla="*/ 44098 h 3151750"/>
                    <a:gd name="connsiteX106" fmla="*/ 2901666 w 2994679"/>
                    <a:gd name="connsiteY106" fmla="*/ 44097 h 3151750"/>
                    <a:gd name="connsiteX107" fmla="*/ 2984265 w 2994679"/>
                    <a:gd name="connsiteY107" fmla="*/ 64746 h 3151750"/>
                    <a:gd name="connsiteX108" fmla="*/ 2984265 w 2994679"/>
                    <a:gd name="connsiteY108" fmla="*/ 147342 h 3151750"/>
                    <a:gd name="connsiteX109" fmla="*/ 2963615 w 2994679"/>
                    <a:gd name="connsiteY109" fmla="*/ 209288 h 3151750"/>
                    <a:gd name="connsiteX110" fmla="*/ 2953290 w 2994679"/>
                    <a:gd name="connsiteY110" fmla="*/ 240261 h 3151750"/>
                    <a:gd name="connsiteX111" fmla="*/ 2942965 w 2994679"/>
                    <a:gd name="connsiteY111" fmla="*/ 281559 h 3151750"/>
                    <a:gd name="connsiteX112" fmla="*/ 2932640 w 2994679"/>
                    <a:gd name="connsiteY112" fmla="*/ 405452 h 3151750"/>
                    <a:gd name="connsiteX113" fmla="*/ 2911991 w 2994679"/>
                    <a:gd name="connsiteY113" fmla="*/ 457074 h 3151750"/>
                    <a:gd name="connsiteX114" fmla="*/ 2901666 w 2994679"/>
                    <a:gd name="connsiteY114" fmla="*/ 488048 h 3151750"/>
                    <a:gd name="connsiteX115" fmla="*/ 2901666 w 2994679"/>
                    <a:gd name="connsiteY115" fmla="*/ 622265 h 3151750"/>
                    <a:gd name="connsiteX116" fmla="*/ 2870691 w 2994679"/>
                    <a:gd name="connsiteY116" fmla="*/ 653239 h 3151750"/>
                    <a:gd name="connsiteX117" fmla="*/ 2788092 w 2994679"/>
                    <a:gd name="connsiteY117" fmla="*/ 735834 h 3151750"/>
                    <a:gd name="connsiteX118" fmla="*/ 2746792 w 2994679"/>
                    <a:gd name="connsiteY118" fmla="*/ 746158 h 3151750"/>
                    <a:gd name="connsiteX119" fmla="*/ 2705492 w 2994679"/>
                    <a:gd name="connsiteY119" fmla="*/ 777132 h 3151750"/>
                    <a:gd name="connsiteX120" fmla="*/ 2674518 w 2994679"/>
                    <a:gd name="connsiteY120" fmla="*/ 787456 h 3151750"/>
                    <a:gd name="connsiteX121" fmla="*/ 2633218 w 2994679"/>
                    <a:gd name="connsiteY121" fmla="*/ 818429 h 3151750"/>
                    <a:gd name="connsiteX122" fmla="*/ 2560944 w 2994679"/>
                    <a:gd name="connsiteY122" fmla="*/ 849403 h 3151750"/>
                    <a:gd name="connsiteX123" fmla="*/ 2529969 w 2994679"/>
                    <a:gd name="connsiteY123" fmla="*/ 870051 h 3151750"/>
                    <a:gd name="connsiteX124" fmla="*/ 2488669 w 2994679"/>
                    <a:gd name="connsiteY124" fmla="*/ 890700 h 3151750"/>
                    <a:gd name="connsiteX125" fmla="*/ 2468019 w 2994679"/>
                    <a:gd name="connsiteY125" fmla="*/ 921674 h 3151750"/>
                    <a:gd name="connsiteX126" fmla="*/ 2457694 w 2994679"/>
                    <a:gd name="connsiteY126" fmla="*/ 983620 h 3151750"/>
                    <a:gd name="connsiteX127" fmla="*/ 2447369 w 2994679"/>
                    <a:gd name="connsiteY127" fmla="*/ 1014593 h 3151750"/>
                    <a:gd name="connsiteX128" fmla="*/ 2437045 w 2994679"/>
                    <a:gd name="connsiteY128" fmla="*/ 1097189 h 3151750"/>
                    <a:gd name="connsiteX129" fmla="*/ 2426720 w 2994679"/>
                    <a:gd name="connsiteY129" fmla="*/ 1138487 h 3151750"/>
                    <a:gd name="connsiteX130" fmla="*/ 2395745 w 2994679"/>
                    <a:gd name="connsiteY130" fmla="*/ 1159135 h 3151750"/>
                    <a:gd name="connsiteX131" fmla="*/ 2375095 w 2994679"/>
                    <a:gd name="connsiteY131" fmla="*/ 1365624 h 3151750"/>
                    <a:gd name="connsiteX132" fmla="*/ 2385420 w 2994679"/>
                    <a:gd name="connsiteY132" fmla="*/ 1561788 h 3151750"/>
                    <a:gd name="connsiteX133" fmla="*/ 2395745 w 2994679"/>
                    <a:gd name="connsiteY133" fmla="*/ 1603086 h 3151750"/>
                    <a:gd name="connsiteX134" fmla="*/ 2416395 w 2994679"/>
                    <a:gd name="connsiteY134" fmla="*/ 1634059 h 3151750"/>
                    <a:gd name="connsiteX135" fmla="*/ 2426720 w 2994679"/>
                    <a:gd name="connsiteY135" fmla="*/ 1706330 h 3151750"/>
                    <a:gd name="connsiteX136" fmla="*/ 2437045 w 2994679"/>
                    <a:gd name="connsiteY136" fmla="*/ 1737303 h 3151750"/>
                    <a:gd name="connsiteX137" fmla="*/ 2479534 w 2994679"/>
                    <a:gd name="connsiteY137" fmla="*/ 1693912 h 3151750"/>
                    <a:gd name="connsiteX138" fmla="*/ 2492234 w 2994679"/>
                    <a:gd name="connsiteY138" fmla="*/ 1716137 h 3151750"/>
                    <a:gd name="connsiteX139" fmla="*/ 2534694 w 2994679"/>
                    <a:gd name="connsiteY139" fmla="*/ 1745252 h 3151750"/>
                    <a:gd name="connsiteX140" fmla="*/ 2529969 w 2994679"/>
                    <a:gd name="connsiteY140" fmla="*/ 1809574 h 3151750"/>
                    <a:gd name="connsiteX141" fmla="*/ 2468019 w 2994679"/>
                    <a:gd name="connsiteY141" fmla="*/ 1923143 h 3151750"/>
                    <a:gd name="connsiteX142" fmla="*/ 2437045 w 2994679"/>
                    <a:gd name="connsiteY142" fmla="*/ 1985089 h 3151750"/>
                    <a:gd name="connsiteX143" fmla="*/ 2406070 w 2994679"/>
                    <a:gd name="connsiteY143" fmla="*/ 1995414 h 3151750"/>
                    <a:gd name="connsiteX144" fmla="*/ 2375095 w 2994679"/>
                    <a:gd name="connsiteY144" fmla="*/ 2016063 h 3151750"/>
                    <a:gd name="connsiteX145" fmla="*/ 2333795 w 2994679"/>
                    <a:gd name="connsiteY145" fmla="*/ 2088334 h 3151750"/>
                    <a:gd name="connsiteX146" fmla="*/ 2302821 w 2994679"/>
                    <a:gd name="connsiteY146" fmla="*/ 2108983 h 3151750"/>
                    <a:gd name="connsiteX147" fmla="*/ 2271846 w 2994679"/>
                    <a:gd name="connsiteY147" fmla="*/ 2119307 h 3151750"/>
                    <a:gd name="connsiteX148" fmla="*/ 2271846 w 2994679"/>
                    <a:gd name="connsiteY148" fmla="*/ 2119307 h 3151750"/>
                    <a:gd name="connsiteX0" fmla="*/ 2271846 w 2994679"/>
                    <a:gd name="connsiteY0" fmla="*/ 2119307 h 3151750"/>
                    <a:gd name="connsiteX1" fmla="*/ 2509319 w 2994679"/>
                    <a:gd name="connsiteY1" fmla="*/ 1830223 h 3151750"/>
                    <a:gd name="connsiteX2" fmla="*/ 2498994 w 2994679"/>
                    <a:gd name="connsiteY2" fmla="*/ 1892170 h 3151750"/>
                    <a:gd name="connsiteX3" fmla="*/ 2478344 w 2994679"/>
                    <a:gd name="connsiteY3" fmla="*/ 1933467 h 3151750"/>
                    <a:gd name="connsiteX4" fmla="*/ 2457694 w 2994679"/>
                    <a:gd name="connsiteY4" fmla="*/ 1995414 h 3151750"/>
                    <a:gd name="connsiteX5" fmla="*/ 2447369 w 2994679"/>
                    <a:gd name="connsiteY5" fmla="*/ 2026387 h 3151750"/>
                    <a:gd name="connsiteX6" fmla="*/ 2406070 w 2994679"/>
                    <a:gd name="connsiteY6" fmla="*/ 2098658 h 3151750"/>
                    <a:gd name="connsiteX7" fmla="*/ 2385420 w 2994679"/>
                    <a:gd name="connsiteY7" fmla="*/ 2129631 h 3151750"/>
                    <a:gd name="connsiteX8" fmla="*/ 2354445 w 2994679"/>
                    <a:gd name="connsiteY8" fmla="*/ 2108983 h 3151750"/>
                    <a:gd name="connsiteX9" fmla="*/ 2333795 w 2994679"/>
                    <a:gd name="connsiteY9" fmla="*/ 2078009 h 3151750"/>
                    <a:gd name="connsiteX10" fmla="*/ 2302821 w 2994679"/>
                    <a:gd name="connsiteY10" fmla="*/ 2067685 h 3151750"/>
                    <a:gd name="connsiteX11" fmla="*/ 2261521 w 2994679"/>
                    <a:gd name="connsiteY11" fmla="*/ 2078009 h 3151750"/>
                    <a:gd name="connsiteX12" fmla="*/ 2251196 w 2994679"/>
                    <a:gd name="connsiteY12" fmla="*/ 2119307 h 3151750"/>
                    <a:gd name="connsiteX13" fmla="*/ 2230546 w 2994679"/>
                    <a:gd name="connsiteY13" fmla="*/ 2150280 h 3151750"/>
                    <a:gd name="connsiteX14" fmla="*/ 2055023 w 2994679"/>
                    <a:gd name="connsiteY14" fmla="*/ 2129631 h 3151750"/>
                    <a:gd name="connsiteX15" fmla="*/ 2024048 w 2994679"/>
                    <a:gd name="connsiteY15" fmla="*/ 2191578 h 3151750"/>
                    <a:gd name="connsiteX16" fmla="*/ 2003398 w 2994679"/>
                    <a:gd name="connsiteY16" fmla="*/ 2222551 h 3151750"/>
                    <a:gd name="connsiteX17" fmla="*/ 1982748 w 2994679"/>
                    <a:gd name="connsiteY17" fmla="*/ 2263849 h 3151750"/>
                    <a:gd name="connsiteX18" fmla="*/ 1951774 w 2994679"/>
                    <a:gd name="connsiteY18" fmla="*/ 2284498 h 3151750"/>
                    <a:gd name="connsiteX19" fmla="*/ 1900149 w 2994679"/>
                    <a:gd name="connsiteY19" fmla="*/ 2336120 h 3151750"/>
                    <a:gd name="connsiteX20" fmla="*/ 1848525 w 2994679"/>
                    <a:gd name="connsiteY20" fmla="*/ 2387742 h 3151750"/>
                    <a:gd name="connsiteX21" fmla="*/ 1838200 w 2994679"/>
                    <a:gd name="connsiteY21" fmla="*/ 2418715 h 3151750"/>
                    <a:gd name="connsiteX22" fmla="*/ 1734951 w 2994679"/>
                    <a:gd name="connsiteY22" fmla="*/ 2490986 h 3151750"/>
                    <a:gd name="connsiteX23" fmla="*/ 1714301 w 2994679"/>
                    <a:gd name="connsiteY23" fmla="*/ 2521960 h 3151750"/>
                    <a:gd name="connsiteX24" fmla="*/ 1683326 w 2994679"/>
                    <a:gd name="connsiteY24" fmla="*/ 2542608 h 3151750"/>
                    <a:gd name="connsiteX25" fmla="*/ 1642026 w 2994679"/>
                    <a:gd name="connsiteY25" fmla="*/ 2666502 h 3151750"/>
                    <a:gd name="connsiteX26" fmla="*/ 1631701 w 2994679"/>
                    <a:gd name="connsiteY26" fmla="*/ 2697475 h 3151750"/>
                    <a:gd name="connsiteX27" fmla="*/ 1611052 w 2994679"/>
                    <a:gd name="connsiteY27" fmla="*/ 2728448 h 3151750"/>
                    <a:gd name="connsiteX28" fmla="*/ 1600727 w 2994679"/>
                    <a:gd name="connsiteY28" fmla="*/ 2759421 h 3151750"/>
                    <a:gd name="connsiteX29" fmla="*/ 1559427 w 2994679"/>
                    <a:gd name="connsiteY29" fmla="*/ 2831692 h 3151750"/>
                    <a:gd name="connsiteX30" fmla="*/ 1528452 w 2994679"/>
                    <a:gd name="connsiteY30" fmla="*/ 2852341 h 3151750"/>
                    <a:gd name="connsiteX31" fmla="*/ 1507803 w 2994679"/>
                    <a:gd name="connsiteY31" fmla="*/ 2883315 h 3151750"/>
                    <a:gd name="connsiteX32" fmla="*/ 1476828 w 2994679"/>
                    <a:gd name="connsiteY32" fmla="*/ 2914288 h 3151750"/>
                    <a:gd name="connsiteX33" fmla="*/ 1383904 w 2994679"/>
                    <a:gd name="connsiteY33" fmla="*/ 3027857 h 3151750"/>
                    <a:gd name="connsiteX34" fmla="*/ 1249680 w 2994679"/>
                    <a:gd name="connsiteY34" fmla="*/ 3048505 h 3151750"/>
                    <a:gd name="connsiteX35" fmla="*/ 1177405 w 2994679"/>
                    <a:gd name="connsiteY35" fmla="*/ 3079479 h 3151750"/>
                    <a:gd name="connsiteX36" fmla="*/ 1115456 w 2994679"/>
                    <a:gd name="connsiteY36" fmla="*/ 3120776 h 3151750"/>
                    <a:gd name="connsiteX37" fmla="*/ 877983 w 2994679"/>
                    <a:gd name="connsiteY37" fmla="*/ 3151750 h 3151750"/>
                    <a:gd name="connsiteX38" fmla="*/ 661160 w 2994679"/>
                    <a:gd name="connsiteY38" fmla="*/ 3141425 h 3151750"/>
                    <a:gd name="connsiteX39" fmla="*/ 464986 w 2994679"/>
                    <a:gd name="connsiteY39" fmla="*/ 3120776 h 3151750"/>
                    <a:gd name="connsiteX40" fmla="*/ 434012 w 2994679"/>
                    <a:gd name="connsiteY40" fmla="*/ 3110452 h 3151750"/>
                    <a:gd name="connsiteX41" fmla="*/ 382387 w 2994679"/>
                    <a:gd name="connsiteY41" fmla="*/ 3069154 h 3151750"/>
                    <a:gd name="connsiteX42" fmla="*/ 320438 w 2994679"/>
                    <a:gd name="connsiteY42" fmla="*/ 3007208 h 3151750"/>
                    <a:gd name="connsiteX43" fmla="*/ 279138 w 2994679"/>
                    <a:gd name="connsiteY43" fmla="*/ 2976234 h 3151750"/>
                    <a:gd name="connsiteX44" fmla="*/ 248163 w 2994679"/>
                    <a:gd name="connsiteY44" fmla="*/ 2893639 h 3151750"/>
                    <a:gd name="connsiteX45" fmla="*/ 217189 w 2994679"/>
                    <a:gd name="connsiteY45" fmla="*/ 2872990 h 3151750"/>
                    <a:gd name="connsiteX46" fmla="*/ 165564 w 2994679"/>
                    <a:gd name="connsiteY46" fmla="*/ 2821368 h 3151750"/>
                    <a:gd name="connsiteX47" fmla="*/ 144914 w 2994679"/>
                    <a:gd name="connsiteY47" fmla="*/ 2790395 h 3151750"/>
                    <a:gd name="connsiteX48" fmla="*/ 113939 w 2994679"/>
                    <a:gd name="connsiteY48" fmla="*/ 2759421 h 3151750"/>
                    <a:gd name="connsiteX49" fmla="*/ 93290 w 2994679"/>
                    <a:gd name="connsiteY49" fmla="*/ 2718124 h 3151750"/>
                    <a:gd name="connsiteX50" fmla="*/ 72640 w 2994679"/>
                    <a:gd name="connsiteY50" fmla="*/ 2687150 h 3151750"/>
                    <a:gd name="connsiteX51" fmla="*/ 62315 w 2994679"/>
                    <a:gd name="connsiteY51" fmla="*/ 2656177 h 3151750"/>
                    <a:gd name="connsiteX52" fmla="*/ 41665 w 2994679"/>
                    <a:gd name="connsiteY52" fmla="*/ 2625204 h 3151750"/>
                    <a:gd name="connsiteX53" fmla="*/ 10690 w 2994679"/>
                    <a:gd name="connsiteY53" fmla="*/ 2511635 h 3151750"/>
                    <a:gd name="connsiteX54" fmla="*/ 10690 w 2994679"/>
                    <a:gd name="connsiteY54" fmla="*/ 2160605 h 3151750"/>
                    <a:gd name="connsiteX55" fmla="*/ 31340 w 2994679"/>
                    <a:gd name="connsiteY55" fmla="*/ 2036712 h 3151750"/>
                    <a:gd name="connsiteX56" fmla="*/ 51990 w 2994679"/>
                    <a:gd name="connsiteY56" fmla="*/ 1964441 h 3151750"/>
                    <a:gd name="connsiteX57" fmla="*/ 62315 w 2994679"/>
                    <a:gd name="connsiteY57" fmla="*/ 1933467 h 3151750"/>
                    <a:gd name="connsiteX58" fmla="*/ 82965 w 2994679"/>
                    <a:gd name="connsiteY58" fmla="*/ 1861196 h 3151750"/>
                    <a:gd name="connsiteX59" fmla="*/ 134589 w 2994679"/>
                    <a:gd name="connsiteY59" fmla="*/ 1768277 h 3151750"/>
                    <a:gd name="connsiteX60" fmla="*/ 144914 w 2994679"/>
                    <a:gd name="connsiteY60" fmla="*/ 1716654 h 3151750"/>
                    <a:gd name="connsiteX61" fmla="*/ 165564 w 2994679"/>
                    <a:gd name="connsiteY61" fmla="*/ 1654708 h 3151750"/>
                    <a:gd name="connsiteX62" fmla="*/ 196539 w 2994679"/>
                    <a:gd name="connsiteY62" fmla="*/ 1561788 h 3151750"/>
                    <a:gd name="connsiteX63" fmla="*/ 206864 w 2994679"/>
                    <a:gd name="connsiteY63" fmla="*/ 1530815 h 3151750"/>
                    <a:gd name="connsiteX64" fmla="*/ 227513 w 2994679"/>
                    <a:gd name="connsiteY64" fmla="*/ 1499841 h 3151750"/>
                    <a:gd name="connsiteX65" fmla="*/ 237838 w 2994679"/>
                    <a:gd name="connsiteY65" fmla="*/ 1468868 h 3151750"/>
                    <a:gd name="connsiteX66" fmla="*/ 268813 w 2994679"/>
                    <a:gd name="connsiteY66" fmla="*/ 1427570 h 3151750"/>
                    <a:gd name="connsiteX67" fmla="*/ 289463 w 2994679"/>
                    <a:gd name="connsiteY67" fmla="*/ 1396597 h 3151750"/>
                    <a:gd name="connsiteX68" fmla="*/ 299788 w 2994679"/>
                    <a:gd name="connsiteY68" fmla="*/ 1344975 h 3151750"/>
                    <a:gd name="connsiteX69" fmla="*/ 361737 w 2994679"/>
                    <a:gd name="connsiteY69" fmla="*/ 1241731 h 3151750"/>
                    <a:gd name="connsiteX70" fmla="*/ 382387 w 2994679"/>
                    <a:gd name="connsiteY70" fmla="*/ 1210758 h 3151750"/>
                    <a:gd name="connsiteX71" fmla="*/ 434012 w 2994679"/>
                    <a:gd name="connsiteY71" fmla="*/ 1128162 h 3151750"/>
                    <a:gd name="connsiteX72" fmla="*/ 444337 w 2994679"/>
                    <a:gd name="connsiteY72" fmla="*/ 1097189 h 3151750"/>
                    <a:gd name="connsiteX73" fmla="*/ 506286 w 2994679"/>
                    <a:gd name="connsiteY73" fmla="*/ 1045567 h 3151750"/>
                    <a:gd name="connsiteX74" fmla="*/ 475312 w 2994679"/>
                    <a:gd name="connsiteY74" fmla="*/ 1014593 h 3151750"/>
                    <a:gd name="connsiteX75" fmla="*/ 516611 w 2994679"/>
                    <a:gd name="connsiteY75" fmla="*/ 931998 h 3151750"/>
                    <a:gd name="connsiteX76" fmla="*/ 640510 w 2994679"/>
                    <a:gd name="connsiteY76" fmla="*/ 839078 h 3151750"/>
                    <a:gd name="connsiteX77" fmla="*/ 723109 w 2994679"/>
                    <a:gd name="connsiteY77" fmla="*/ 839078 h 3151750"/>
                    <a:gd name="connsiteX78" fmla="*/ 733434 w 2994679"/>
                    <a:gd name="connsiteY78" fmla="*/ 808105 h 3151750"/>
                    <a:gd name="connsiteX79" fmla="*/ 805709 w 2994679"/>
                    <a:gd name="connsiteY79" fmla="*/ 715185 h 3151750"/>
                    <a:gd name="connsiteX80" fmla="*/ 847008 w 2994679"/>
                    <a:gd name="connsiteY80" fmla="*/ 653239 h 3151750"/>
                    <a:gd name="connsiteX81" fmla="*/ 929607 w 2994679"/>
                    <a:gd name="connsiteY81" fmla="*/ 642914 h 3151750"/>
                    <a:gd name="connsiteX82" fmla="*/ 981232 w 2994679"/>
                    <a:gd name="connsiteY82" fmla="*/ 560319 h 3151750"/>
                    <a:gd name="connsiteX83" fmla="*/ 1022532 w 2994679"/>
                    <a:gd name="connsiteY83" fmla="*/ 529345 h 3151750"/>
                    <a:gd name="connsiteX84" fmla="*/ 1043181 w 2994679"/>
                    <a:gd name="connsiteY84" fmla="*/ 467399 h 3151750"/>
                    <a:gd name="connsiteX85" fmla="*/ 1084481 w 2994679"/>
                    <a:gd name="connsiteY85" fmla="*/ 446750 h 3151750"/>
                    <a:gd name="connsiteX86" fmla="*/ 1115456 w 2994679"/>
                    <a:gd name="connsiteY86" fmla="*/ 426101 h 3151750"/>
                    <a:gd name="connsiteX87" fmla="*/ 1177405 w 2994679"/>
                    <a:gd name="connsiteY87" fmla="*/ 405452 h 3151750"/>
                    <a:gd name="connsiteX88" fmla="*/ 1208380 w 2994679"/>
                    <a:gd name="connsiteY88" fmla="*/ 384803 h 3151750"/>
                    <a:gd name="connsiteX89" fmla="*/ 1311629 w 2994679"/>
                    <a:gd name="connsiteY89" fmla="*/ 353830 h 3151750"/>
                    <a:gd name="connsiteX90" fmla="*/ 1352929 w 2994679"/>
                    <a:gd name="connsiteY90" fmla="*/ 333181 h 3151750"/>
                    <a:gd name="connsiteX91" fmla="*/ 1425203 w 2994679"/>
                    <a:gd name="connsiteY91" fmla="*/ 312532 h 3151750"/>
                    <a:gd name="connsiteX92" fmla="*/ 1487153 w 2994679"/>
                    <a:gd name="connsiteY92" fmla="*/ 260910 h 3151750"/>
                    <a:gd name="connsiteX93" fmla="*/ 1538777 w 2994679"/>
                    <a:gd name="connsiteY93" fmla="*/ 250586 h 3151750"/>
                    <a:gd name="connsiteX94" fmla="*/ 1569752 w 2994679"/>
                    <a:gd name="connsiteY94" fmla="*/ 240261 h 3151750"/>
                    <a:gd name="connsiteX95" fmla="*/ 1724626 w 2994679"/>
                    <a:gd name="connsiteY95" fmla="*/ 219613 h 3151750"/>
                    <a:gd name="connsiteX96" fmla="*/ 1786575 w 2994679"/>
                    <a:gd name="connsiteY96" fmla="*/ 198964 h 3151750"/>
                    <a:gd name="connsiteX97" fmla="*/ 1817550 w 2994679"/>
                    <a:gd name="connsiteY97" fmla="*/ 167991 h 3151750"/>
                    <a:gd name="connsiteX98" fmla="*/ 1838200 w 2994679"/>
                    <a:gd name="connsiteY98" fmla="*/ 137017 h 3151750"/>
                    <a:gd name="connsiteX99" fmla="*/ 1879499 w 2994679"/>
                    <a:gd name="connsiteY99" fmla="*/ 106044 h 3151750"/>
                    <a:gd name="connsiteX100" fmla="*/ 1941449 w 2994679"/>
                    <a:gd name="connsiteY100" fmla="*/ 64746 h 3151750"/>
                    <a:gd name="connsiteX101" fmla="*/ 2065348 w 2994679"/>
                    <a:gd name="connsiteY101" fmla="*/ 54422 h 3151750"/>
                    <a:gd name="connsiteX102" fmla="*/ 2168597 w 2994679"/>
                    <a:gd name="connsiteY102" fmla="*/ 2800 h 3151750"/>
                    <a:gd name="connsiteX103" fmla="*/ 2282171 w 2994679"/>
                    <a:gd name="connsiteY103" fmla="*/ 33773 h 3151750"/>
                    <a:gd name="connsiteX104" fmla="*/ 2426720 w 2994679"/>
                    <a:gd name="connsiteY104" fmla="*/ 23449 h 3151750"/>
                    <a:gd name="connsiteX105" fmla="*/ 2571269 w 2994679"/>
                    <a:gd name="connsiteY105" fmla="*/ 44098 h 3151750"/>
                    <a:gd name="connsiteX106" fmla="*/ 2901666 w 2994679"/>
                    <a:gd name="connsiteY106" fmla="*/ 44097 h 3151750"/>
                    <a:gd name="connsiteX107" fmla="*/ 2984265 w 2994679"/>
                    <a:gd name="connsiteY107" fmla="*/ 64746 h 3151750"/>
                    <a:gd name="connsiteX108" fmla="*/ 2984265 w 2994679"/>
                    <a:gd name="connsiteY108" fmla="*/ 147342 h 3151750"/>
                    <a:gd name="connsiteX109" fmla="*/ 2963615 w 2994679"/>
                    <a:gd name="connsiteY109" fmla="*/ 209288 h 3151750"/>
                    <a:gd name="connsiteX110" fmla="*/ 2953290 w 2994679"/>
                    <a:gd name="connsiteY110" fmla="*/ 240261 h 3151750"/>
                    <a:gd name="connsiteX111" fmla="*/ 2942965 w 2994679"/>
                    <a:gd name="connsiteY111" fmla="*/ 281559 h 3151750"/>
                    <a:gd name="connsiteX112" fmla="*/ 2932640 w 2994679"/>
                    <a:gd name="connsiteY112" fmla="*/ 405452 h 3151750"/>
                    <a:gd name="connsiteX113" fmla="*/ 2911991 w 2994679"/>
                    <a:gd name="connsiteY113" fmla="*/ 457074 h 3151750"/>
                    <a:gd name="connsiteX114" fmla="*/ 2901666 w 2994679"/>
                    <a:gd name="connsiteY114" fmla="*/ 488048 h 3151750"/>
                    <a:gd name="connsiteX115" fmla="*/ 2901666 w 2994679"/>
                    <a:gd name="connsiteY115" fmla="*/ 622265 h 3151750"/>
                    <a:gd name="connsiteX116" fmla="*/ 2870691 w 2994679"/>
                    <a:gd name="connsiteY116" fmla="*/ 653239 h 3151750"/>
                    <a:gd name="connsiteX117" fmla="*/ 2788092 w 2994679"/>
                    <a:gd name="connsiteY117" fmla="*/ 735834 h 3151750"/>
                    <a:gd name="connsiteX118" fmla="*/ 2746792 w 2994679"/>
                    <a:gd name="connsiteY118" fmla="*/ 746158 h 3151750"/>
                    <a:gd name="connsiteX119" fmla="*/ 2705492 w 2994679"/>
                    <a:gd name="connsiteY119" fmla="*/ 777132 h 3151750"/>
                    <a:gd name="connsiteX120" fmla="*/ 2674518 w 2994679"/>
                    <a:gd name="connsiteY120" fmla="*/ 787456 h 3151750"/>
                    <a:gd name="connsiteX121" fmla="*/ 2633218 w 2994679"/>
                    <a:gd name="connsiteY121" fmla="*/ 818429 h 3151750"/>
                    <a:gd name="connsiteX122" fmla="*/ 2560944 w 2994679"/>
                    <a:gd name="connsiteY122" fmla="*/ 849403 h 3151750"/>
                    <a:gd name="connsiteX123" fmla="*/ 2529969 w 2994679"/>
                    <a:gd name="connsiteY123" fmla="*/ 870051 h 3151750"/>
                    <a:gd name="connsiteX124" fmla="*/ 2488669 w 2994679"/>
                    <a:gd name="connsiteY124" fmla="*/ 890700 h 3151750"/>
                    <a:gd name="connsiteX125" fmla="*/ 2468019 w 2994679"/>
                    <a:gd name="connsiteY125" fmla="*/ 921674 h 3151750"/>
                    <a:gd name="connsiteX126" fmla="*/ 2457694 w 2994679"/>
                    <a:gd name="connsiteY126" fmla="*/ 983620 h 3151750"/>
                    <a:gd name="connsiteX127" fmla="*/ 2447369 w 2994679"/>
                    <a:gd name="connsiteY127" fmla="*/ 1014593 h 3151750"/>
                    <a:gd name="connsiteX128" fmla="*/ 2437045 w 2994679"/>
                    <a:gd name="connsiteY128" fmla="*/ 1097189 h 3151750"/>
                    <a:gd name="connsiteX129" fmla="*/ 2426720 w 2994679"/>
                    <a:gd name="connsiteY129" fmla="*/ 1138487 h 3151750"/>
                    <a:gd name="connsiteX130" fmla="*/ 2395745 w 2994679"/>
                    <a:gd name="connsiteY130" fmla="*/ 1159135 h 3151750"/>
                    <a:gd name="connsiteX131" fmla="*/ 2375095 w 2994679"/>
                    <a:gd name="connsiteY131" fmla="*/ 1365624 h 3151750"/>
                    <a:gd name="connsiteX132" fmla="*/ 2385420 w 2994679"/>
                    <a:gd name="connsiteY132" fmla="*/ 1561788 h 3151750"/>
                    <a:gd name="connsiteX133" fmla="*/ 2395745 w 2994679"/>
                    <a:gd name="connsiteY133" fmla="*/ 1603086 h 3151750"/>
                    <a:gd name="connsiteX134" fmla="*/ 2416395 w 2994679"/>
                    <a:gd name="connsiteY134" fmla="*/ 1634059 h 3151750"/>
                    <a:gd name="connsiteX135" fmla="*/ 2467995 w 2994679"/>
                    <a:gd name="connsiteY135" fmla="*/ 1677755 h 3151750"/>
                    <a:gd name="connsiteX136" fmla="*/ 2437045 w 2994679"/>
                    <a:gd name="connsiteY136" fmla="*/ 1737303 h 3151750"/>
                    <a:gd name="connsiteX137" fmla="*/ 2479534 w 2994679"/>
                    <a:gd name="connsiteY137" fmla="*/ 1693912 h 3151750"/>
                    <a:gd name="connsiteX138" fmla="*/ 2492234 w 2994679"/>
                    <a:gd name="connsiteY138" fmla="*/ 1716137 h 3151750"/>
                    <a:gd name="connsiteX139" fmla="*/ 2534694 w 2994679"/>
                    <a:gd name="connsiteY139" fmla="*/ 1745252 h 3151750"/>
                    <a:gd name="connsiteX140" fmla="*/ 2529969 w 2994679"/>
                    <a:gd name="connsiteY140" fmla="*/ 1809574 h 3151750"/>
                    <a:gd name="connsiteX141" fmla="*/ 2468019 w 2994679"/>
                    <a:gd name="connsiteY141" fmla="*/ 1923143 h 3151750"/>
                    <a:gd name="connsiteX142" fmla="*/ 2437045 w 2994679"/>
                    <a:gd name="connsiteY142" fmla="*/ 1985089 h 3151750"/>
                    <a:gd name="connsiteX143" fmla="*/ 2406070 w 2994679"/>
                    <a:gd name="connsiteY143" fmla="*/ 1995414 h 3151750"/>
                    <a:gd name="connsiteX144" fmla="*/ 2375095 w 2994679"/>
                    <a:gd name="connsiteY144" fmla="*/ 2016063 h 3151750"/>
                    <a:gd name="connsiteX145" fmla="*/ 2333795 w 2994679"/>
                    <a:gd name="connsiteY145" fmla="*/ 2088334 h 3151750"/>
                    <a:gd name="connsiteX146" fmla="*/ 2302821 w 2994679"/>
                    <a:gd name="connsiteY146" fmla="*/ 2108983 h 3151750"/>
                    <a:gd name="connsiteX147" fmla="*/ 2271846 w 2994679"/>
                    <a:gd name="connsiteY147" fmla="*/ 2119307 h 3151750"/>
                    <a:gd name="connsiteX148" fmla="*/ 2271846 w 2994679"/>
                    <a:gd name="connsiteY148" fmla="*/ 2119307 h 3151750"/>
                    <a:gd name="connsiteX0" fmla="*/ 2271846 w 2994679"/>
                    <a:gd name="connsiteY0" fmla="*/ 2119307 h 3151750"/>
                    <a:gd name="connsiteX1" fmla="*/ 2509319 w 2994679"/>
                    <a:gd name="connsiteY1" fmla="*/ 1830223 h 3151750"/>
                    <a:gd name="connsiteX2" fmla="*/ 2498994 w 2994679"/>
                    <a:gd name="connsiteY2" fmla="*/ 1892170 h 3151750"/>
                    <a:gd name="connsiteX3" fmla="*/ 2478344 w 2994679"/>
                    <a:gd name="connsiteY3" fmla="*/ 1933467 h 3151750"/>
                    <a:gd name="connsiteX4" fmla="*/ 2457694 w 2994679"/>
                    <a:gd name="connsiteY4" fmla="*/ 1995414 h 3151750"/>
                    <a:gd name="connsiteX5" fmla="*/ 2447369 w 2994679"/>
                    <a:gd name="connsiteY5" fmla="*/ 2026387 h 3151750"/>
                    <a:gd name="connsiteX6" fmla="*/ 2406070 w 2994679"/>
                    <a:gd name="connsiteY6" fmla="*/ 2098658 h 3151750"/>
                    <a:gd name="connsiteX7" fmla="*/ 2385420 w 2994679"/>
                    <a:gd name="connsiteY7" fmla="*/ 2129631 h 3151750"/>
                    <a:gd name="connsiteX8" fmla="*/ 2354445 w 2994679"/>
                    <a:gd name="connsiteY8" fmla="*/ 2108983 h 3151750"/>
                    <a:gd name="connsiteX9" fmla="*/ 2333795 w 2994679"/>
                    <a:gd name="connsiteY9" fmla="*/ 2078009 h 3151750"/>
                    <a:gd name="connsiteX10" fmla="*/ 2302821 w 2994679"/>
                    <a:gd name="connsiteY10" fmla="*/ 2067685 h 3151750"/>
                    <a:gd name="connsiteX11" fmla="*/ 2261521 w 2994679"/>
                    <a:gd name="connsiteY11" fmla="*/ 2078009 h 3151750"/>
                    <a:gd name="connsiteX12" fmla="*/ 2251196 w 2994679"/>
                    <a:gd name="connsiteY12" fmla="*/ 2119307 h 3151750"/>
                    <a:gd name="connsiteX13" fmla="*/ 2230546 w 2994679"/>
                    <a:gd name="connsiteY13" fmla="*/ 2150280 h 3151750"/>
                    <a:gd name="connsiteX14" fmla="*/ 2055023 w 2994679"/>
                    <a:gd name="connsiteY14" fmla="*/ 2129631 h 3151750"/>
                    <a:gd name="connsiteX15" fmla="*/ 2024048 w 2994679"/>
                    <a:gd name="connsiteY15" fmla="*/ 2191578 h 3151750"/>
                    <a:gd name="connsiteX16" fmla="*/ 2003398 w 2994679"/>
                    <a:gd name="connsiteY16" fmla="*/ 2222551 h 3151750"/>
                    <a:gd name="connsiteX17" fmla="*/ 1982748 w 2994679"/>
                    <a:gd name="connsiteY17" fmla="*/ 2263849 h 3151750"/>
                    <a:gd name="connsiteX18" fmla="*/ 1951774 w 2994679"/>
                    <a:gd name="connsiteY18" fmla="*/ 2284498 h 3151750"/>
                    <a:gd name="connsiteX19" fmla="*/ 1900149 w 2994679"/>
                    <a:gd name="connsiteY19" fmla="*/ 2336120 h 3151750"/>
                    <a:gd name="connsiteX20" fmla="*/ 1848525 w 2994679"/>
                    <a:gd name="connsiteY20" fmla="*/ 2387742 h 3151750"/>
                    <a:gd name="connsiteX21" fmla="*/ 1838200 w 2994679"/>
                    <a:gd name="connsiteY21" fmla="*/ 2418715 h 3151750"/>
                    <a:gd name="connsiteX22" fmla="*/ 1734951 w 2994679"/>
                    <a:gd name="connsiteY22" fmla="*/ 2490986 h 3151750"/>
                    <a:gd name="connsiteX23" fmla="*/ 1714301 w 2994679"/>
                    <a:gd name="connsiteY23" fmla="*/ 2521960 h 3151750"/>
                    <a:gd name="connsiteX24" fmla="*/ 1683326 w 2994679"/>
                    <a:gd name="connsiteY24" fmla="*/ 2542608 h 3151750"/>
                    <a:gd name="connsiteX25" fmla="*/ 1642026 w 2994679"/>
                    <a:gd name="connsiteY25" fmla="*/ 2666502 h 3151750"/>
                    <a:gd name="connsiteX26" fmla="*/ 1631701 w 2994679"/>
                    <a:gd name="connsiteY26" fmla="*/ 2697475 h 3151750"/>
                    <a:gd name="connsiteX27" fmla="*/ 1611052 w 2994679"/>
                    <a:gd name="connsiteY27" fmla="*/ 2728448 h 3151750"/>
                    <a:gd name="connsiteX28" fmla="*/ 1600727 w 2994679"/>
                    <a:gd name="connsiteY28" fmla="*/ 2759421 h 3151750"/>
                    <a:gd name="connsiteX29" fmla="*/ 1559427 w 2994679"/>
                    <a:gd name="connsiteY29" fmla="*/ 2831692 h 3151750"/>
                    <a:gd name="connsiteX30" fmla="*/ 1528452 w 2994679"/>
                    <a:gd name="connsiteY30" fmla="*/ 2852341 h 3151750"/>
                    <a:gd name="connsiteX31" fmla="*/ 1507803 w 2994679"/>
                    <a:gd name="connsiteY31" fmla="*/ 2883315 h 3151750"/>
                    <a:gd name="connsiteX32" fmla="*/ 1476828 w 2994679"/>
                    <a:gd name="connsiteY32" fmla="*/ 2914288 h 3151750"/>
                    <a:gd name="connsiteX33" fmla="*/ 1383904 w 2994679"/>
                    <a:gd name="connsiteY33" fmla="*/ 3027857 h 3151750"/>
                    <a:gd name="connsiteX34" fmla="*/ 1249680 w 2994679"/>
                    <a:gd name="connsiteY34" fmla="*/ 3048505 h 3151750"/>
                    <a:gd name="connsiteX35" fmla="*/ 1177405 w 2994679"/>
                    <a:gd name="connsiteY35" fmla="*/ 3079479 h 3151750"/>
                    <a:gd name="connsiteX36" fmla="*/ 1115456 w 2994679"/>
                    <a:gd name="connsiteY36" fmla="*/ 3120776 h 3151750"/>
                    <a:gd name="connsiteX37" fmla="*/ 877983 w 2994679"/>
                    <a:gd name="connsiteY37" fmla="*/ 3151750 h 3151750"/>
                    <a:gd name="connsiteX38" fmla="*/ 661160 w 2994679"/>
                    <a:gd name="connsiteY38" fmla="*/ 3141425 h 3151750"/>
                    <a:gd name="connsiteX39" fmla="*/ 464986 w 2994679"/>
                    <a:gd name="connsiteY39" fmla="*/ 3120776 h 3151750"/>
                    <a:gd name="connsiteX40" fmla="*/ 434012 w 2994679"/>
                    <a:gd name="connsiteY40" fmla="*/ 3110452 h 3151750"/>
                    <a:gd name="connsiteX41" fmla="*/ 382387 w 2994679"/>
                    <a:gd name="connsiteY41" fmla="*/ 3069154 h 3151750"/>
                    <a:gd name="connsiteX42" fmla="*/ 320438 w 2994679"/>
                    <a:gd name="connsiteY42" fmla="*/ 3007208 h 3151750"/>
                    <a:gd name="connsiteX43" fmla="*/ 279138 w 2994679"/>
                    <a:gd name="connsiteY43" fmla="*/ 2976234 h 3151750"/>
                    <a:gd name="connsiteX44" fmla="*/ 248163 w 2994679"/>
                    <a:gd name="connsiteY44" fmla="*/ 2893639 h 3151750"/>
                    <a:gd name="connsiteX45" fmla="*/ 217189 w 2994679"/>
                    <a:gd name="connsiteY45" fmla="*/ 2872990 h 3151750"/>
                    <a:gd name="connsiteX46" fmla="*/ 165564 w 2994679"/>
                    <a:gd name="connsiteY46" fmla="*/ 2821368 h 3151750"/>
                    <a:gd name="connsiteX47" fmla="*/ 144914 w 2994679"/>
                    <a:gd name="connsiteY47" fmla="*/ 2790395 h 3151750"/>
                    <a:gd name="connsiteX48" fmla="*/ 113939 w 2994679"/>
                    <a:gd name="connsiteY48" fmla="*/ 2759421 h 3151750"/>
                    <a:gd name="connsiteX49" fmla="*/ 93290 w 2994679"/>
                    <a:gd name="connsiteY49" fmla="*/ 2718124 h 3151750"/>
                    <a:gd name="connsiteX50" fmla="*/ 72640 w 2994679"/>
                    <a:gd name="connsiteY50" fmla="*/ 2687150 h 3151750"/>
                    <a:gd name="connsiteX51" fmla="*/ 62315 w 2994679"/>
                    <a:gd name="connsiteY51" fmla="*/ 2656177 h 3151750"/>
                    <a:gd name="connsiteX52" fmla="*/ 41665 w 2994679"/>
                    <a:gd name="connsiteY52" fmla="*/ 2625204 h 3151750"/>
                    <a:gd name="connsiteX53" fmla="*/ 10690 w 2994679"/>
                    <a:gd name="connsiteY53" fmla="*/ 2511635 h 3151750"/>
                    <a:gd name="connsiteX54" fmla="*/ 10690 w 2994679"/>
                    <a:gd name="connsiteY54" fmla="*/ 2160605 h 3151750"/>
                    <a:gd name="connsiteX55" fmla="*/ 31340 w 2994679"/>
                    <a:gd name="connsiteY55" fmla="*/ 2036712 h 3151750"/>
                    <a:gd name="connsiteX56" fmla="*/ 51990 w 2994679"/>
                    <a:gd name="connsiteY56" fmla="*/ 1964441 h 3151750"/>
                    <a:gd name="connsiteX57" fmla="*/ 62315 w 2994679"/>
                    <a:gd name="connsiteY57" fmla="*/ 1933467 h 3151750"/>
                    <a:gd name="connsiteX58" fmla="*/ 82965 w 2994679"/>
                    <a:gd name="connsiteY58" fmla="*/ 1861196 h 3151750"/>
                    <a:gd name="connsiteX59" fmla="*/ 134589 w 2994679"/>
                    <a:gd name="connsiteY59" fmla="*/ 1768277 h 3151750"/>
                    <a:gd name="connsiteX60" fmla="*/ 144914 w 2994679"/>
                    <a:gd name="connsiteY60" fmla="*/ 1716654 h 3151750"/>
                    <a:gd name="connsiteX61" fmla="*/ 165564 w 2994679"/>
                    <a:gd name="connsiteY61" fmla="*/ 1654708 h 3151750"/>
                    <a:gd name="connsiteX62" fmla="*/ 196539 w 2994679"/>
                    <a:gd name="connsiteY62" fmla="*/ 1561788 h 3151750"/>
                    <a:gd name="connsiteX63" fmla="*/ 206864 w 2994679"/>
                    <a:gd name="connsiteY63" fmla="*/ 1530815 h 3151750"/>
                    <a:gd name="connsiteX64" fmla="*/ 227513 w 2994679"/>
                    <a:gd name="connsiteY64" fmla="*/ 1499841 h 3151750"/>
                    <a:gd name="connsiteX65" fmla="*/ 237838 w 2994679"/>
                    <a:gd name="connsiteY65" fmla="*/ 1468868 h 3151750"/>
                    <a:gd name="connsiteX66" fmla="*/ 268813 w 2994679"/>
                    <a:gd name="connsiteY66" fmla="*/ 1427570 h 3151750"/>
                    <a:gd name="connsiteX67" fmla="*/ 289463 w 2994679"/>
                    <a:gd name="connsiteY67" fmla="*/ 1396597 h 3151750"/>
                    <a:gd name="connsiteX68" fmla="*/ 299788 w 2994679"/>
                    <a:gd name="connsiteY68" fmla="*/ 1344975 h 3151750"/>
                    <a:gd name="connsiteX69" fmla="*/ 361737 w 2994679"/>
                    <a:gd name="connsiteY69" fmla="*/ 1241731 h 3151750"/>
                    <a:gd name="connsiteX70" fmla="*/ 382387 w 2994679"/>
                    <a:gd name="connsiteY70" fmla="*/ 1210758 h 3151750"/>
                    <a:gd name="connsiteX71" fmla="*/ 434012 w 2994679"/>
                    <a:gd name="connsiteY71" fmla="*/ 1128162 h 3151750"/>
                    <a:gd name="connsiteX72" fmla="*/ 444337 w 2994679"/>
                    <a:gd name="connsiteY72" fmla="*/ 1097189 h 3151750"/>
                    <a:gd name="connsiteX73" fmla="*/ 506286 w 2994679"/>
                    <a:gd name="connsiteY73" fmla="*/ 1045567 h 3151750"/>
                    <a:gd name="connsiteX74" fmla="*/ 475312 w 2994679"/>
                    <a:gd name="connsiteY74" fmla="*/ 1014593 h 3151750"/>
                    <a:gd name="connsiteX75" fmla="*/ 516611 w 2994679"/>
                    <a:gd name="connsiteY75" fmla="*/ 931998 h 3151750"/>
                    <a:gd name="connsiteX76" fmla="*/ 640510 w 2994679"/>
                    <a:gd name="connsiteY76" fmla="*/ 839078 h 3151750"/>
                    <a:gd name="connsiteX77" fmla="*/ 723109 w 2994679"/>
                    <a:gd name="connsiteY77" fmla="*/ 839078 h 3151750"/>
                    <a:gd name="connsiteX78" fmla="*/ 733434 w 2994679"/>
                    <a:gd name="connsiteY78" fmla="*/ 808105 h 3151750"/>
                    <a:gd name="connsiteX79" fmla="*/ 805709 w 2994679"/>
                    <a:gd name="connsiteY79" fmla="*/ 715185 h 3151750"/>
                    <a:gd name="connsiteX80" fmla="*/ 847008 w 2994679"/>
                    <a:gd name="connsiteY80" fmla="*/ 653239 h 3151750"/>
                    <a:gd name="connsiteX81" fmla="*/ 929607 w 2994679"/>
                    <a:gd name="connsiteY81" fmla="*/ 642914 h 3151750"/>
                    <a:gd name="connsiteX82" fmla="*/ 981232 w 2994679"/>
                    <a:gd name="connsiteY82" fmla="*/ 560319 h 3151750"/>
                    <a:gd name="connsiteX83" fmla="*/ 1022532 w 2994679"/>
                    <a:gd name="connsiteY83" fmla="*/ 529345 h 3151750"/>
                    <a:gd name="connsiteX84" fmla="*/ 1043181 w 2994679"/>
                    <a:gd name="connsiteY84" fmla="*/ 467399 h 3151750"/>
                    <a:gd name="connsiteX85" fmla="*/ 1084481 w 2994679"/>
                    <a:gd name="connsiteY85" fmla="*/ 446750 h 3151750"/>
                    <a:gd name="connsiteX86" fmla="*/ 1115456 w 2994679"/>
                    <a:gd name="connsiteY86" fmla="*/ 426101 h 3151750"/>
                    <a:gd name="connsiteX87" fmla="*/ 1177405 w 2994679"/>
                    <a:gd name="connsiteY87" fmla="*/ 405452 h 3151750"/>
                    <a:gd name="connsiteX88" fmla="*/ 1208380 w 2994679"/>
                    <a:gd name="connsiteY88" fmla="*/ 384803 h 3151750"/>
                    <a:gd name="connsiteX89" fmla="*/ 1311629 w 2994679"/>
                    <a:gd name="connsiteY89" fmla="*/ 353830 h 3151750"/>
                    <a:gd name="connsiteX90" fmla="*/ 1352929 w 2994679"/>
                    <a:gd name="connsiteY90" fmla="*/ 333181 h 3151750"/>
                    <a:gd name="connsiteX91" fmla="*/ 1425203 w 2994679"/>
                    <a:gd name="connsiteY91" fmla="*/ 312532 h 3151750"/>
                    <a:gd name="connsiteX92" fmla="*/ 1487153 w 2994679"/>
                    <a:gd name="connsiteY92" fmla="*/ 260910 h 3151750"/>
                    <a:gd name="connsiteX93" fmla="*/ 1538777 w 2994679"/>
                    <a:gd name="connsiteY93" fmla="*/ 250586 h 3151750"/>
                    <a:gd name="connsiteX94" fmla="*/ 1569752 w 2994679"/>
                    <a:gd name="connsiteY94" fmla="*/ 240261 h 3151750"/>
                    <a:gd name="connsiteX95" fmla="*/ 1724626 w 2994679"/>
                    <a:gd name="connsiteY95" fmla="*/ 219613 h 3151750"/>
                    <a:gd name="connsiteX96" fmla="*/ 1786575 w 2994679"/>
                    <a:gd name="connsiteY96" fmla="*/ 198964 h 3151750"/>
                    <a:gd name="connsiteX97" fmla="*/ 1817550 w 2994679"/>
                    <a:gd name="connsiteY97" fmla="*/ 167991 h 3151750"/>
                    <a:gd name="connsiteX98" fmla="*/ 1838200 w 2994679"/>
                    <a:gd name="connsiteY98" fmla="*/ 137017 h 3151750"/>
                    <a:gd name="connsiteX99" fmla="*/ 1879499 w 2994679"/>
                    <a:gd name="connsiteY99" fmla="*/ 106044 h 3151750"/>
                    <a:gd name="connsiteX100" fmla="*/ 1941449 w 2994679"/>
                    <a:gd name="connsiteY100" fmla="*/ 64746 h 3151750"/>
                    <a:gd name="connsiteX101" fmla="*/ 2065348 w 2994679"/>
                    <a:gd name="connsiteY101" fmla="*/ 54422 h 3151750"/>
                    <a:gd name="connsiteX102" fmla="*/ 2168597 w 2994679"/>
                    <a:gd name="connsiteY102" fmla="*/ 2800 h 3151750"/>
                    <a:gd name="connsiteX103" fmla="*/ 2282171 w 2994679"/>
                    <a:gd name="connsiteY103" fmla="*/ 33773 h 3151750"/>
                    <a:gd name="connsiteX104" fmla="*/ 2426720 w 2994679"/>
                    <a:gd name="connsiteY104" fmla="*/ 23449 h 3151750"/>
                    <a:gd name="connsiteX105" fmla="*/ 2571269 w 2994679"/>
                    <a:gd name="connsiteY105" fmla="*/ 44098 h 3151750"/>
                    <a:gd name="connsiteX106" fmla="*/ 2901666 w 2994679"/>
                    <a:gd name="connsiteY106" fmla="*/ 44097 h 3151750"/>
                    <a:gd name="connsiteX107" fmla="*/ 2984265 w 2994679"/>
                    <a:gd name="connsiteY107" fmla="*/ 64746 h 3151750"/>
                    <a:gd name="connsiteX108" fmla="*/ 2984265 w 2994679"/>
                    <a:gd name="connsiteY108" fmla="*/ 147342 h 3151750"/>
                    <a:gd name="connsiteX109" fmla="*/ 2963615 w 2994679"/>
                    <a:gd name="connsiteY109" fmla="*/ 209288 h 3151750"/>
                    <a:gd name="connsiteX110" fmla="*/ 2953290 w 2994679"/>
                    <a:gd name="connsiteY110" fmla="*/ 240261 h 3151750"/>
                    <a:gd name="connsiteX111" fmla="*/ 2942965 w 2994679"/>
                    <a:gd name="connsiteY111" fmla="*/ 281559 h 3151750"/>
                    <a:gd name="connsiteX112" fmla="*/ 2932640 w 2994679"/>
                    <a:gd name="connsiteY112" fmla="*/ 405452 h 3151750"/>
                    <a:gd name="connsiteX113" fmla="*/ 2911991 w 2994679"/>
                    <a:gd name="connsiteY113" fmla="*/ 457074 h 3151750"/>
                    <a:gd name="connsiteX114" fmla="*/ 2901666 w 2994679"/>
                    <a:gd name="connsiteY114" fmla="*/ 488048 h 3151750"/>
                    <a:gd name="connsiteX115" fmla="*/ 2901666 w 2994679"/>
                    <a:gd name="connsiteY115" fmla="*/ 622265 h 3151750"/>
                    <a:gd name="connsiteX116" fmla="*/ 2870691 w 2994679"/>
                    <a:gd name="connsiteY116" fmla="*/ 653239 h 3151750"/>
                    <a:gd name="connsiteX117" fmla="*/ 2788092 w 2994679"/>
                    <a:gd name="connsiteY117" fmla="*/ 735834 h 3151750"/>
                    <a:gd name="connsiteX118" fmla="*/ 2746792 w 2994679"/>
                    <a:gd name="connsiteY118" fmla="*/ 746158 h 3151750"/>
                    <a:gd name="connsiteX119" fmla="*/ 2705492 w 2994679"/>
                    <a:gd name="connsiteY119" fmla="*/ 777132 h 3151750"/>
                    <a:gd name="connsiteX120" fmla="*/ 2674518 w 2994679"/>
                    <a:gd name="connsiteY120" fmla="*/ 787456 h 3151750"/>
                    <a:gd name="connsiteX121" fmla="*/ 2633218 w 2994679"/>
                    <a:gd name="connsiteY121" fmla="*/ 818429 h 3151750"/>
                    <a:gd name="connsiteX122" fmla="*/ 2560944 w 2994679"/>
                    <a:gd name="connsiteY122" fmla="*/ 849403 h 3151750"/>
                    <a:gd name="connsiteX123" fmla="*/ 2529969 w 2994679"/>
                    <a:gd name="connsiteY123" fmla="*/ 870051 h 3151750"/>
                    <a:gd name="connsiteX124" fmla="*/ 2488669 w 2994679"/>
                    <a:gd name="connsiteY124" fmla="*/ 890700 h 3151750"/>
                    <a:gd name="connsiteX125" fmla="*/ 2468019 w 2994679"/>
                    <a:gd name="connsiteY125" fmla="*/ 921674 h 3151750"/>
                    <a:gd name="connsiteX126" fmla="*/ 2457694 w 2994679"/>
                    <a:gd name="connsiteY126" fmla="*/ 983620 h 3151750"/>
                    <a:gd name="connsiteX127" fmla="*/ 2447369 w 2994679"/>
                    <a:gd name="connsiteY127" fmla="*/ 1014593 h 3151750"/>
                    <a:gd name="connsiteX128" fmla="*/ 2437045 w 2994679"/>
                    <a:gd name="connsiteY128" fmla="*/ 1097189 h 3151750"/>
                    <a:gd name="connsiteX129" fmla="*/ 2426720 w 2994679"/>
                    <a:gd name="connsiteY129" fmla="*/ 1138487 h 3151750"/>
                    <a:gd name="connsiteX130" fmla="*/ 2395745 w 2994679"/>
                    <a:gd name="connsiteY130" fmla="*/ 1159135 h 3151750"/>
                    <a:gd name="connsiteX131" fmla="*/ 2375095 w 2994679"/>
                    <a:gd name="connsiteY131" fmla="*/ 1365624 h 3151750"/>
                    <a:gd name="connsiteX132" fmla="*/ 2385420 w 2994679"/>
                    <a:gd name="connsiteY132" fmla="*/ 1561788 h 3151750"/>
                    <a:gd name="connsiteX133" fmla="*/ 2395745 w 2994679"/>
                    <a:gd name="connsiteY133" fmla="*/ 1603086 h 3151750"/>
                    <a:gd name="connsiteX134" fmla="*/ 2416395 w 2994679"/>
                    <a:gd name="connsiteY134" fmla="*/ 1634059 h 3151750"/>
                    <a:gd name="connsiteX135" fmla="*/ 2467995 w 2994679"/>
                    <a:gd name="connsiteY135" fmla="*/ 1677755 h 3151750"/>
                    <a:gd name="connsiteX136" fmla="*/ 2471970 w 2994679"/>
                    <a:gd name="connsiteY136" fmla="*/ 1692853 h 3151750"/>
                    <a:gd name="connsiteX137" fmla="*/ 2479534 w 2994679"/>
                    <a:gd name="connsiteY137" fmla="*/ 1693912 h 3151750"/>
                    <a:gd name="connsiteX138" fmla="*/ 2492234 w 2994679"/>
                    <a:gd name="connsiteY138" fmla="*/ 1716137 h 3151750"/>
                    <a:gd name="connsiteX139" fmla="*/ 2534694 w 2994679"/>
                    <a:gd name="connsiteY139" fmla="*/ 1745252 h 3151750"/>
                    <a:gd name="connsiteX140" fmla="*/ 2529969 w 2994679"/>
                    <a:gd name="connsiteY140" fmla="*/ 1809574 h 3151750"/>
                    <a:gd name="connsiteX141" fmla="*/ 2468019 w 2994679"/>
                    <a:gd name="connsiteY141" fmla="*/ 1923143 h 3151750"/>
                    <a:gd name="connsiteX142" fmla="*/ 2437045 w 2994679"/>
                    <a:gd name="connsiteY142" fmla="*/ 1985089 h 3151750"/>
                    <a:gd name="connsiteX143" fmla="*/ 2406070 w 2994679"/>
                    <a:gd name="connsiteY143" fmla="*/ 1995414 h 3151750"/>
                    <a:gd name="connsiteX144" fmla="*/ 2375095 w 2994679"/>
                    <a:gd name="connsiteY144" fmla="*/ 2016063 h 3151750"/>
                    <a:gd name="connsiteX145" fmla="*/ 2333795 w 2994679"/>
                    <a:gd name="connsiteY145" fmla="*/ 2088334 h 3151750"/>
                    <a:gd name="connsiteX146" fmla="*/ 2302821 w 2994679"/>
                    <a:gd name="connsiteY146" fmla="*/ 2108983 h 3151750"/>
                    <a:gd name="connsiteX147" fmla="*/ 2271846 w 2994679"/>
                    <a:gd name="connsiteY147" fmla="*/ 2119307 h 3151750"/>
                    <a:gd name="connsiteX148" fmla="*/ 2271846 w 2994679"/>
                    <a:gd name="connsiteY148" fmla="*/ 2119307 h 3151750"/>
                    <a:gd name="connsiteX0" fmla="*/ 2271846 w 2994679"/>
                    <a:gd name="connsiteY0" fmla="*/ 2119307 h 3151750"/>
                    <a:gd name="connsiteX1" fmla="*/ 2498994 w 2994679"/>
                    <a:gd name="connsiteY1" fmla="*/ 1892170 h 3151750"/>
                    <a:gd name="connsiteX2" fmla="*/ 2478344 w 2994679"/>
                    <a:gd name="connsiteY2" fmla="*/ 1933467 h 3151750"/>
                    <a:gd name="connsiteX3" fmla="*/ 2457694 w 2994679"/>
                    <a:gd name="connsiteY3" fmla="*/ 1995414 h 3151750"/>
                    <a:gd name="connsiteX4" fmla="*/ 2447369 w 2994679"/>
                    <a:gd name="connsiteY4" fmla="*/ 2026387 h 3151750"/>
                    <a:gd name="connsiteX5" fmla="*/ 2406070 w 2994679"/>
                    <a:gd name="connsiteY5" fmla="*/ 2098658 h 3151750"/>
                    <a:gd name="connsiteX6" fmla="*/ 2385420 w 2994679"/>
                    <a:gd name="connsiteY6" fmla="*/ 2129631 h 3151750"/>
                    <a:gd name="connsiteX7" fmla="*/ 2354445 w 2994679"/>
                    <a:gd name="connsiteY7" fmla="*/ 2108983 h 3151750"/>
                    <a:gd name="connsiteX8" fmla="*/ 2333795 w 2994679"/>
                    <a:gd name="connsiteY8" fmla="*/ 2078009 h 3151750"/>
                    <a:gd name="connsiteX9" fmla="*/ 2302821 w 2994679"/>
                    <a:gd name="connsiteY9" fmla="*/ 2067685 h 3151750"/>
                    <a:gd name="connsiteX10" fmla="*/ 2261521 w 2994679"/>
                    <a:gd name="connsiteY10" fmla="*/ 2078009 h 3151750"/>
                    <a:gd name="connsiteX11" fmla="*/ 2251196 w 2994679"/>
                    <a:gd name="connsiteY11" fmla="*/ 2119307 h 3151750"/>
                    <a:gd name="connsiteX12" fmla="*/ 2230546 w 2994679"/>
                    <a:gd name="connsiteY12" fmla="*/ 2150280 h 3151750"/>
                    <a:gd name="connsiteX13" fmla="*/ 2055023 w 2994679"/>
                    <a:gd name="connsiteY13" fmla="*/ 2129631 h 3151750"/>
                    <a:gd name="connsiteX14" fmla="*/ 2024048 w 2994679"/>
                    <a:gd name="connsiteY14" fmla="*/ 2191578 h 3151750"/>
                    <a:gd name="connsiteX15" fmla="*/ 2003398 w 2994679"/>
                    <a:gd name="connsiteY15" fmla="*/ 2222551 h 3151750"/>
                    <a:gd name="connsiteX16" fmla="*/ 1982748 w 2994679"/>
                    <a:gd name="connsiteY16" fmla="*/ 2263849 h 3151750"/>
                    <a:gd name="connsiteX17" fmla="*/ 1951774 w 2994679"/>
                    <a:gd name="connsiteY17" fmla="*/ 2284498 h 3151750"/>
                    <a:gd name="connsiteX18" fmla="*/ 1900149 w 2994679"/>
                    <a:gd name="connsiteY18" fmla="*/ 2336120 h 3151750"/>
                    <a:gd name="connsiteX19" fmla="*/ 1848525 w 2994679"/>
                    <a:gd name="connsiteY19" fmla="*/ 2387742 h 3151750"/>
                    <a:gd name="connsiteX20" fmla="*/ 1838200 w 2994679"/>
                    <a:gd name="connsiteY20" fmla="*/ 2418715 h 3151750"/>
                    <a:gd name="connsiteX21" fmla="*/ 1734951 w 2994679"/>
                    <a:gd name="connsiteY21" fmla="*/ 2490986 h 3151750"/>
                    <a:gd name="connsiteX22" fmla="*/ 1714301 w 2994679"/>
                    <a:gd name="connsiteY22" fmla="*/ 2521960 h 3151750"/>
                    <a:gd name="connsiteX23" fmla="*/ 1683326 w 2994679"/>
                    <a:gd name="connsiteY23" fmla="*/ 2542608 h 3151750"/>
                    <a:gd name="connsiteX24" fmla="*/ 1642026 w 2994679"/>
                    <a:gd name="connsiteY24" fmla="*/ 2666502 h 3151750"/>
                    <a:gd name="connsiteX25" fmla="*/ 1631701 w 2994679"/>
                    <a:gd name="connsiteY25" fmla="*/ 2697475 h 3151750"/>
                    <a:gd name="connsiteX26" fmla="*/ 1611052 w 2994679"/>
                    <a:gd name="connsiteY26" fmla="*/ 2728448 h 3151750"/>
                    <a:gd name="connsiteX27" fmla="*/ 1600727 w 2994679"/>
                    <a:gd name="connsiteY27" fmla="*/ 2759421 h 3151750"/>
                    <a:gd name="connsiteX28" fmla="*/ 1559427 w 2994679"/>
                    <a:gd name="connsiteY28" fmla="*/ 2831692 h 3151750"/>
                    <a:gd name="connsiteX29" fmla="*/ 1528452 w 2994679"/>
                    <a:gd name="connsiteY29" fmla="*/ 2852341 h 3151750"/>
                    <a:gd name="connsiteX30" fmla="*/ 1507803 w 2994679"/>
                    <a:gd name="connsiteY30" fmla="*/ 2883315 h 3151750"/>
                    <a:gd name="connsiteX31" fmla="*/ 1476828 w 2994679"/>
                    <a:gd name="connsiteY31" fmla="*/ 2914288 h 3151750"/>
                    <a:gd name="connsiteX32" fmla="*/ 1383904 w 2994679"/>
                    <a:gd name="connsiteY32" fmla="*/ 3027857 h 3151750"/>
                    <a:gd name="connsiteX33" fmla="*/ 1249680 w 2994679"/>
                    <a:gd name="connsiteY33" fmla="*/ 3048505 h 3151750"/>
                    <a:gd name="connsiteX34" fmla="*/ 1177405 w 2994679"/>
                    <a:gd name="connsiteY34" fmla="*/ 3079479 h 3151750"/>
                    <a:gd name="connsiteX35" fmla="*/ 1115456 w 2994679"/>
                    <a:gd name="connsiteY35" fmla="*/ 3120776 h 3151750"/>
                    <a:gd name="connsiteX36" fmla="*/ 877983 w 2994679"/>
                    <a:gd name="connsiteY36" fmla="*/ 3151750 h 3151750"/>
                    <a:gd name="connsiteX37" fmla="*/ 661160 w 2994679"/>
                    <a:gd name="connsiteY37" fmla="*/ 3141425 h 3151750"/>
                    <a:gd name="connsiteX38" fmla="*/ 464986 w 2994679"/>
                    <a:gd name="connsiteY38" fmla="*/ 3120776 h 3151750"/>
                    <a:gd name="connsiteX39" fmla="*/ 434012 w 2994679"/>
                    <a:gd name="connsiteY39" fmla="*/ 3110452 h 3151750"/>
                    <a:gd name="connsiteX40" fmla="*/ 382387 w 2994679"/>
                    <a:gd name="connsiteY40" fmla="*/ 3069154 h 3151750"/>
                    <a:gd name="connsiteX41" fmla="*/ 320438 w 2994679"/>
                    <a:gd name="connsiteY41" fmla="*/ 3007208 h 3151750"/>
                    <a:gd name="connsiteX42" fmla="*/ 279138 w 2994679"/>
                    <a:gd name="connsiteY42" fmla="*/ 2976234 h 3151750"/>
                    <a:gd name="connsiteX43" fmla="*/ 248163 w 2994679"/>
                    <a:gd name="connsiteY43" fmla="*/ 2893639 h 3151750"/>
                    <a:gd name="connsiteX44" fmla="*/ 217189 w 2994679"/>
                    <a:gd name="connsiteY44" fmla="*/ 2872990 h 3151750"/>
                    <a:gd name="connsiteX45" fmla="*/ 165564 w 2994679"/>
                    <a:gd name="connsiteY45" fmla="*/ 2821368 h 3151750"/>
                    <a:gd name="connsiteX46" fmla="*/ 144914 w 2994679"/>
                    <a:gd name="connsiteY46" fmla="*/ 2790395 h 3151750"/>
                    <a:gd name="connsiteX47" fmla="*/ 113939 w 2994679"/>
                    <a:gd name="connsiteY47" fmla="*/ 2759421 h 3151750"/>
                    <a:gd name="connsiteX48" fmla="*/ 93290 w 2994679"/>
                    <a:gd name="connsiteY48" fmla="*/ 2718124 h 3151750"/>
                    <a:gd name="connsiteX49" fmla="*/ 72640 w 2994679"/>
                    <a:gd name="connsiteY49" fmla="*/ 2687150 h 3151750"/>
                    <a:gd name="connsiteX50" fmla="*/ 62315 w 2994679"/>
                    <a:gd name="connsiteY50" fmla="*/ 2656177 h 3151750"/>
                    <a:gd name="connsiteX51" fmla="*/ 41665 w 2994679"/>
                    <a:gd name="connsiteY51" fmla="*/ 2625204 h 3151750"/>
                    <a:gd name="connsiteX52" fmla="*/ 10690 w 2994679"/>
                    <a:gd name="connsiteY52" fmla="*/ 2511635 h 3151750"/>
                    <a:gd name="connsiteX53" fmla="*/ 10690 w 2994679"/>
                    <a:gd name="connsiteY53" fmla="*/ 2160605 h 3151750"/>
                    <a:gd name="connsiteX54" fmla="*/ 31340 w 2994679"/>
                    <a:gd name="connsiteY54" fmla="*/ 2036712 h 3151750"/>
                    <a:gd name="connsiteX55" fmla="*/ 51990 w 2994679"/>
                    <a:gd name="connsiteY55" fmla="*/ 1964441 h 3151750"/>
                    <a:gd name="connsiteX56" fmla="*/ 62315 w 2994679"/>
                    <a:gd name="connsiteY56" fmla="*/ 1933467 h 3151750"/>
                    <a:gd name="connsiteX57" fmla="*/ 82965 w 2994679"/>
                    <a:gd name="connsiteY57" fmla="*/ 1861196 h 3151750"/>
                    <a:gd name="connsiteX58" fmla="*/ 134589 w 2994679"/>
                    <a:gd name="connsiteY58" fmla="*/ 1768277 h 3151750"/>
                    <a:gd name="connsiteX59" fmla="*/ 144914 w 2994679"/>
                    <a:gd name="connsiteY59" fmla="*/ 1716654 h 3151750"/>
                    <a:gd name="connsiteX60" fmla="*/ 165564 w 2994679"/>
                    <a:gd name="connsiteY60" fmla="*/ 1654708 h 3151750"/>
                    <a:gd name="connsiteX61" fmla="*/ 196539 w 2994679"/>
                    <a:gd name="connsiteY61" fmla="*/ 1561788 h 3151750"/>
                    <a:gd name="connsiteX62" fmla="*/ 206864 w 2994679"/>
                    <a:gd name="connsiteY62" fmla="*/ 1530815 h 3151750"/>
                    <a:gd name="connsiteX63" fmla="*/ 227513 w 2994679"/>
                    <a:gd name="connsiteY63" fmla="*/ 1499841 h 3151750"/>
                    <a:gd name="connsiteX64" fmla="*/ 237838 w 2994679"/>
                    <a:gd name="connsiteY64" fmla="*/ 1468868 h 3151750"/>
                    <a:gd name="connsiteX65" fmla="*/ 268813 w 2994679"/>
                    <a:gd name="connsiteY65" fmla="*/ 1427570 h 3151750"/>
                    <a:gd name="connsiteX66" fmla="*/ 289463 w 2994679"/>
                    <a:gd name="connsiteY66" fmla="*/ 1396597 h 3151750"/>
                    <a:gd name="connsiteX67" fmla="*/ 299788 w 2994679"/>
                    <a:gd name="connsiteY67" fmla="*/ 1344975 h 3151750"/>
                    <a:gd name="connsiteX68" fmla="*/ 361737 w 2994679"/>
                    <a:gd name="connsiteY68" fmla="*/ 1241731 h 3151750"/>
                    <a:gd name="connsiteX69" fmla="*/ 382387 w 2994679"/>
                    <a:gd name="connsiteY69" fmla="*/ 1210758 h 3151750"/>
                    <a:gd name="connsiteX70" fmla="*/ 434012 w 2994679"/>
                    <a:gd name="connsiteY70" fmla="*/ 1128162 h 3151750"/>
                    <a:gd name="connsiteX71" fmla="*/ 444337 w 2994679"/>
                    <a:gd name="connsiteY71" fmla="*/ 1097189 h 3151750"/>
                    <a:gd name="connsiteX72" fmla="*/ 506286 w 2994679"/>
                    <a:gd name="connsiteY72" fmla="*/ 1045567 h 3151750"/>
                    <a:gd name="connsiteX73" fmla="*/ 475312 w 2994679"/>
                    <a:gd name="connsiteY73" fmla="*/ 1014593 h 3151750"/>
                    <a:gd name="connsiteX74" fmla="*/ 516611 w 2994679"/>
                    <a:gd name="connsiteY74" fmla="*/ 931998 h 3151750"/>
                    <a:gd name="connsiteX75" fmla="*/ 640510 w 2994679"/>
                    <a:gd name="connsiteY75" fmla="*/ 839078 h 3151750"/>
                    <a:gd name="connsiteX76" fmla="*/ 723109 w 2994679"/>
                    <a:gd name="connsiteY76" fmla="*/ 839078 h 3151750"/>
                    <a:gd name="connsiteX77" fmla="*/ 733434 w 2994679"/>
                    <a:gd name="connsiteY77" fmla="*/ 808105 h 3151750"/>
                    <a:gd name="connsiteX78" fmla="*/ 805709 w 2994679"/>
                    <a:gd name="connsiteY78" fmla="*/ 715185 h 3151750"/>
                    <a:gd name="connsiteX79" fmla="*/ 847008 w 2994679"/>
                    <a:gd name="connsiteY79" fmla="*/ 653239 h 3151750"/>
                    <a:gd name="connsiteX80" fmla="*/ 929607 w 2994679"/>
                    <a:gd name="connsiteY80" fmla="*/ 642914 h 3151750"/>
                    <a:gd name="connsiteX81" fmla="*/ 981232 w 2994679"/>
                    <a:gd name="connsiteY81" fmla="*/ 560319 h 3151750"/>
                    <a:gd name="connsiteX82" fmla="*/ 1022532 w 2994679"/>
                    <a:gd name="connsiteY82" fmla="*/ 529345 h 3151750"/>
                    <a:gd name="connsiteX83" fmla="*/ 1043181 w 2994679"/>
                    <a:gd name="connsiteY83" fmla="*/ 467399 h 3151750"/>
                    <a:gd name="connsiteX84" fmla="*/ 1084481 w 2994679"/>
                    <a:gd name="connsiteY84" fmla="*/ 446750 h 3151750"/>
                    <a:gd name="connsiteX85" fmla="*/ 1115456 w 2994679"/>
                    <a:gd name="connsiteY85" fmla="*/ 426101 h 3151750"/>
                    <a:gd name="connsiteX86" fmla="*/ 1177405 w 2994679"/>
                    <a:gd name="connsiteY86" fmla="*/ 405452 h 3151750"/>
                    <a:gd name="connsiteX87" fmla="*/ 1208380 w 2994679"/>
                    <a:gd name="connsiteY87" fmla="*/ 384803 h 3151750"/>
                    <a:gd name="connsiteX88" fmla="*/ 1311629 w 2994679"/>
                    <a:gd name="connsiteY88" fmla="*/ 353830 h 3151750"/>
                    <a:gd name="connsiteX89" fmla="*/ 1352929 w 2994679"/>
                    <a:gd name="connsiteY89" fmla="*/ 333181 h 3151750"/>
                    <a:gd name="connsiteX90" fmla="*/ 1425203 w 2994679"/>
                    <a:gd name="connsiteY90" fmla="*/ 312532 h 3151750"/>
                    <a:gd name="connsiteX91" fmla="*/ 1487153 w 2994679"/>
                    <a:gd name="connsiteY91" fmla="*/ 260910 h 3151750"/>
                    <a:gd name="connsiteX92" fmla="*/ 1538777 w 2994679"/>
                    <a:gd name="connsiteY92" fmla="*/ 250586 h 3151750"/>
                    <a:gd name="connsiteX93" fmla="*/ 1569752 w 2994679"/>
                    <a:gd name="connsiteY93" fmla="*/ 240261 h 3151750"/>
                    <a:gd name="connsiteX94" fmla="*/ 1724626 w 2994679"/>
                    <a:gd name="connsiteY94" fmla="*/ 219613 h 3151750"/>
                    <a:gd name="connsiteX95" fmla="*/ 1786575 w 2994679"/>
                    <a:gd name="connsiteY95" fmla="*/ 198964 h 3151750"/>
                    <a:gd name="connsiteX96" fmla="*/ 1817550 w 2994679"/>
                    <a:gd name="connsiteY96" fmla="*/ 167991 h 3151750"/>
                    <a:gd name="connsiteX97" fmla="*/ 1838200 w 2994679"/>
                    <a:gd name="connsiteY97" fmla="*/ 137017 h 3151750"/>
                    <a:gd name="connsiteX98" fmla="*/ 1879499 w 2994679"/>
                    <a:gd name="connsiteY98" fmla="*/ 106044 h 3151750"/>
                    <a:gd name="connsiteX99" fmla="*/ 1941449 w 2994679"/>
                    <a:gd name="connsiteY99" fmla="*/ 64746 h 3151750"/>
                    <a:gd name="connsiteX100" fmla="*/ 2065348 w 2994679"/>
                    <a:gd name="connsiteY100" fmla="*/ 54422 h 3151750"/>
                    <a:gd name="connsiteX101" fmla="*/ 2168597 w 2994679"/>
                    <a:gd name="connsiteY101" fmla="*/ 2800 h 3151750"/>
                    <a:gd name="connsiteX102" fmla="*/ 2282171 w 2994679"/>
                    <a:gd name="connsiteY102" fmla="*/ 33773 h 3151750"/>
                    <a:gd name="connsiteX103" fmla="*/ 2426720 w 2994679"/>
                    <a:gd name="connsiteY103" fmla="*/ 23449 h 3151750"/>
                    <a:gd name="connsiteX104" fmla="*/ 2571269 w 2994679"/>
                    <a:gd name="connsiteY104" fmla="*/ 44098 h 3151750"/>
                    <a:gd name="connsiteX105" fmla="*/ 2901666 w 2994679"/>
                    <a:gd name="connsiteY105" fmla="*/ 44097 h 3151750"/>
                    <a:gd name="connsiteX106" fmla="*/ 2984265 w 2994679"/>
                    <a:gd name="connsiteY106" fmla="*/ 64746 h 3151750"/>
                    <a:gd name="connsiteX107" fmla="*/ 2984265 w 2994679"/>
                    <a:gd name="connsiteY107" fmla="*/ 147342 h 3151750"/>
                    <a:gd name="connsiteX108" fmla="*/ 2963615 w 2994679"/>
                    <a:gd name="connsiteY108" fmla="*/ 209288 h 3151750"/>
                    <a:gd name="connsiteX109" fmla="*/ 2953290 w 2994679"/>
                    <a:gd name="connsiteY109" fmla="*/ 240261 h 3151750"/>
                    <a:gd name="connsiteX110" fmla="*/ 2942965 w 2994679"/>
                    <a:gd name="connsiteY110" fmla="*/ 281559 h 3151750"/>
                    <a:gd name="connsiteX111" fmla="*/ 2932640 w 2994679"/>
                    <a:gd name="connsiteY111" fmla="*/ 405452 h 3151750"/>
                    <a:gd name="connsiteX112" fmla="*/ 2911991 w 2994679"/>
                    <a:gd name="connsiteY112" fmla="*/ 457074 h 3151750"/>
                    <a:gd name="connsiteX113" fmla="*/ 2901666 w 2994679"/>
                    <a:gd name="connsiteY113" fmla="*/ 488048 h 3151750"/>
                    <a:gd name="connsiteX114" fmla="*/ 2901666 w 2994679"/>
                    <a:gd name="connsiteY114" fmla="*/ 622265 h 3151750"/>
                    <a:gd name="connsiteX115" fmla="*/ 2870691 w 2994679"/>
                    <a:gd name="connsiteY115" fmla="*/ 653239 h 3151750"/>
                    <a:gd name="connsiteX116" fmla="*/ 2788092 w 2994679"/>
                    <a:gd name="connsiteY116" fmla="*/ 735834 h 3151750"/>
                    <a:gd name="connsiteX117" fmla="*/ 2746792 w 2994679"/>
                    <a:gd name="connsiteY117" fmla="*/ 746158 h 3151750"/>
                    <a:gd name="connsiteX118" fmla="*/ 2705492 w 2994679"/>
                    <a:gd name="connsiteY118" fmla="*/ 777132 h 3151750"/>
                    <a:gd name="connsiteX119" fmla="*/ 2674518 w 2994679"/>
                    <a:gd name="connsiteY119" fmla="*/ 787456 h 3151750"/>
                    <a:gd name="connsiteX120" fmla="*/ 2633218 w 2994679"/>
                    <a:gd name="connsiteY120" fmla="*/ 818429 h 3151750"/>
                    <a:gd name="connsiteX121" fmla="*/ 2560944 w 2994679"/>
                    <a:gd name="connsiteY121" fmla="*/ 849403 h 3151750"/>
                    <a:gd name="connsiteX122" fmla="*/ 2529969 w 2994679"/>
                    <a:gd name="connsiteY122" fmla="*/ 870051 h 3151750"/>
                    <a:gd name="connsiteX123" fmla="*/ 2488669 w 2994679"/>
                    <a:gd name="connsiteY123" fmla="*/ 890700 h 3151750"/>
                    <a:gd name="connsiteX124" fmla="*/ 2468019 w 2994679"/>
                    <a:gd name="connsiteY124" fmla="*/ 921674 h 3151750"/>
                    <a:gd name="connsiteX125" fmla="*/ 2457694 w 2994679"/>
                    <a:gd name="connsiteY125" fmla="*/ 983620 h 3151750"/>
                    <a:gd name="connsiteX126" fmla="*/ 2447369 w 2994679"/>
                    <a:gd name="connsiteY126" fmla="*/ 1014593 h 3151750"/>
                    <a:gd name="connsiteX127" fmla="*/ 2437045 w 2994679"/>
                    <a:gd name="connsiteY127" fmla="*/ 1097189 h 3151750"/>
                    <a:gd name="connsiteX128" fmla="*/ 2426720 w 2994679"/>
                    <a:gd name="connsiteY128" fmla="*/ 1138487 h 3151750"/>
                    <a:gd name="connsiteX129" fmla="*/ 2395745 w 2994679"/>
                    <a:gd name="connsiteY129" fmla="*/ 1159135 h 3151750"/>
                    <a:gd name="connsiteX130" fmla="*/ 2375095 w 2994679"/>
                    <a:gd name="connsiteY130" fmla="*/ 1365624 h 3151750"/>
                    <a:gd name="connsiteX131" fmla="*/ 2385420 w 2994679"/>
                    <a:gd name="connsiteY131" fmla="*/ 1561788 h 3151750"/>
                    <a:gd name="connsiteX132" fmla="*/ 2395745 w 2994679"/>
                    <a:gd name="connsiteY132" fmla="*/ 1603086 h 3151750"/>
                    <a:gd name="connsiteX133" fmla="*/ 2416395 w 2994679"/>
                    <a:gd name="connsiteY133" fmla="*/ 1634059 h 3151750"/>
                    <a:gd name="connsiteX134" fmla="*/ 2467995 w 2994679"/>
                    <a:gd name="connsiteY134" fmla="*/ 1677755 h 3151750"/>
                    <a:gd name="connsiteX135" fmla="*/ 2471970 w 2994679"/>
                    <a:gd name="connsiteY135" fmla="*/ 1692853 h 3151750"/>
                    <a:gd name="connsiteX136" fmla="*/ 2479534 w 2994679"/>
                    <a:gd name="connsiteY136" fmla="*/ 1693912 h 3151750"/>
                    <a:gd name="connsiteX137" fmla="*/ 2492234 w 2994679"/>
                    <a:gd name="connsiteY137" fmla="*/ 1716137 h 3151750"/>
                    <a:gd name="connsiteX138" fmla="*/ 2534694 w 2994679"/>
                    <a:gd name="connsiteY138" fmla="*/ 1745252 h 3151750"/>
                    <a:gd name="connsiteX139" fmla="*/ 2529969 w 2994679"/>
                    <a:gd name="connsiteY139" fmla="*/ 1809574 h 3151750"/>
                    <a:gd name="connsiteX140" fmla="*/ 2468019 w 2994679"/>
                    <a:gd name="connsiteY140" fmla="*/ 1923143 h 3151750"/>
                    <a:gd name="connsiteX141" fmla="*/ 2437045 w 2994679"/>
                    <a:gd name="connsiteY141" fmla="*/ 1985089 h 3151750"/>
                    <a:gd name="connsiteX142" fmla="*/ 2406070 w 2994679"/>
                    <a:gd name="connsiteY142" fmla="*/ 1995414 h 3151750"/>
                    <a:gd name="connsiteX143" fmla="*/ 2375095 w 2994679"/>
                    <a:gd name="connsiteY143" fmla="*/ 2016063 h 3151750"/>
                    <a:gd name="connsiteX144" fmla="*/ 2333795 w 2994679"/>
                    <a:gd name="connsiteY144" fmla="*/ 2088334 h 3151750"/>
                    <a:gd name="connsiteX145" fmla="*/ 2302821 w 2994679"/>
                    <a:gd name="connsiteY145" fmla="*/ 2108983 h 3151750"/>
                    <a:gd name="connsiteX146" fmla="*/ 2271846 w 2994679"/>
                    <a:gd name="connsiteY146" fmla="*/ 2119307 h 3151750"/>
                    <a:gd name="connsiteX147" fmla="*/ 2271846 w 2994679"/>
                    <a:gd name="connsiteY147" fmla="*/ 2119307 h 3151750"/>
                    <a:gd name="connsiteX0" fmla="*/ 2271846 w 2994679"/>
                    <a:gd name="connsiteY0" fmla="*/ 2119307 h 3151750"/>
                    <a:gd name="connsiteX1" fmla="*/ 2498994 w 2994679"/>
                    <a:gd name="connsiteY1" fmla="*/ 1892170 h 3151750"/>
                    <a:gd name="connsiteX2" fmla="*/ 2478344 w 2994679"/>
                    <a:gd name="connsiteY2" fmla="*/ 1933467 h 3151750"/>
                    <a:gd name="connsiteX3" fmla="*/ 2457694 w 2994679"/>
                    <a:gd name="connsiteY3" fmla="*/ 1995414 h 3151750"/>
                    <a:gd name="connsiteX4" fmla="*/ 2447369 w 2994679"/>
                    <a:gd name="connsiteY4" fmla="*/ 2026387 h 3151750"/>
                    <a:gd name="connsiteX5" fmla="*/ 2406070 w 2994679"/>
                    <a:gd name="connsiteY5" fmla="*/ 2098658 h 3151750"/>
                    <a:gd name="connsiteX6" fmla="*/ 2385420 w 2994679"/>
                    <a:gd name="connsiteY6" fmla="*/ 2129631 h 3151750"/>
                    <a:gd name="connsiteX7" fmla="*/ 2354445 w 2994679"/>
                    <a:gd name="connsiteY7" fmla="*/ 2108983 h 3151750"/>
                    <a:gd name="connsiteX8" fmla="*/ 2333795 w 2994679"/>
                    <a:gd name="connsiteY8" fmla="*/ 2078009 h 3151750"/>
                    <a:gd name="connsiteX9" fmla="*/ 2302821 w 2994679"/>
                    <a:gd name="connsiteY9" fmla="*/ 2067685 h 3151750"/>
                    <a:gd name="connsiteX10" fmla="*/ 2261521 w 2994679"/>
                    <a:gd name="connsiteY10" fmla="*/ 2078009 h 3151750"/>
                    <a:gd name="connsiteX11" fmla="*/ 2251196 w 2994679"/>
                    <a:gd name="connsiteY11" fmla="*/ 2119307 h 3151750"/>
                    <a:gd name="connsiteX12" fmla="*/ 2230546 w 2994679"/>
                    <a:gd name="connsiteY12" fmla="*/ 2150280 h 3151750"/>
                    <a:gd name="connsiteX13" fmla="*/ 2055023 w 2994679"/>
                    <a:gd name="connsiteY13" fmla="*/ 2129631 h 3151750"/>
                    <a:gd name="connsiteX14" fmla="*/ 2024048 w 2994679"/>
                    <a:gd name="connsiteY14" fmla="*/ 2191578 h 3151750"/>
                    <a:gd name="connsiteX15" fmla="*/ 2003398 w 2994679"/>
                    <a:gd name="connsiteY15" fmla="*/ 2222551 h 3151750"/>
                    <a:gd name="connsiteX16" fmla="*/ 1982748 w 2994679"/>
                    <a:gd name="connsiteY16" fmla="*/ 2263849 h 3151750"/>
                    <a:gd name="connsiteX17" fmla="*/ 1951774 w 2994679"/>
                    <a:gd name="connsiteY17" fmla="*/ 2284498 h 3151750"/>
                    <a:gd name="connsiteX18" fmla="*/ 1900149 w 2994679"/>
                    <a:gd name="connsiteY18" fmla="*/ 2336120 h 3151750"/>
                    <a:gd name="connsiteX19" fmla="*/ 1848525 w 2994679"/>
                    <a:gd name="connsiteY19" fmla="*/ 2387742 h 3151750"/>
                    <a:gd name="connsiteX20" fmla="*/ 1838200 w 2994679"/>
                    <a:gd name="connsiteY20" fmla="*/ 2418715 h 3151750"/>
                    <a:gd name="connsiteX21" fmla="*/ 1734951 w 2994679"/>
                    <a:gd name="connsiteY21" fmla="*/ 2490986 h 3151750"/>
                    <a:gd name="connsiteX22" fmla="*/ 1714301 w 2994679"/>
                    <a:gd name="connsiteY22" fmla="*/ 2521960 h 3151750"/>
                    <a:gd name="connsiteX23" fmla="*/ 1683326 w 2994679"/>
                    <a:gd name="connsiteY23" fmla="*/ 2542608 h 3151750"/>
                    <a:gd name="connsiteX24" fmla="*/ 1642026 w 2994679"/>
                    <a:gd name="connsiteY24" fmla="*/ 2666502 h 3151750"/>
                    <a:gd name="connsiteX25" fmla="*/ 1631701 w 2994679"/>
                    <a:gd name="connsiteY25" fmla="*/ 2697475 h 3151750"/>
                    <a:gd name="connsiteX26" fmla="*/ 1611052 w 2994679"/>
                    <a:gd name="connsiteY26" fmla="*/ 2728448 h 3151750"/>
                    <a:gd name="connsiteX27" fmla="*/ 1600727 w 2994679"/>
                    <a:gd name="connsiteY27" fmla="*/ 2759421 h 3151750"/>
                    <a:gd name="connsiteX28" fmla="*/ 1559427 w 2994679"/>
                    <a:gd name="connsiteY28" fmla="*/ 2831692 h 3151750"/>
                    <a:gd name="connsiteX29" fmla="*/ 1528452 w 2994679"/>
                    <a:gd name="connsiteY29" fmla="*/ 2852341 h 3151750"/>
                    <a:gd name="connsiteX30" fmla="*/ 1507803 w 2994679"/>
                    <a:gd name="connsiteY30" fmla="*/ 2883315 h 3151750"/>
                    <a:gd name="connsiteX31" fmla="*/ 1476828 w 2994679"/>
                    <a:gd name="connsiteY31" fmla="*/ 2914288 h 3151750"/>
                    <a:gd name="connsiteX32" fmla="*/ 1383904 w 2994679"/>
                    <a:gd name="connsiteY32" fmla="*/ 3027857 h 3151750"/>
                    <a:gd name="connsiteX33" fmla="*/ 1249680 w 2994679"/>
                    <a:gd name="connsiteY33" fmla="*/ 3048505 h 3151750"/>
                    <a:gd name="connsiteX34" fmla="*/ 1177405 w 2994679"/>
                    <a:gd name="connsiteY34" fmla="*/ 3079479 h 3151750"/>
                    <a:gd name="connsiteX35" fmla="*/ 1115456 w 2994679"/>
                    <a:gd name="connsiteY35" fmla="*/ 3120776 h 3151750"/>
                    <a:gd name="connsiteX36" fmla="*/ 877983 w 2994679"/>
                    <a:gd name="connsiteY36" fmla="*/ 3151750 h 3151750"/>
                    <a:gd name="connsiteX37" fmla="*/ 661160 w 2994679"/>
                    <a:gd name="connsiteY37" fmla="*/ 3141425 h 3151750"/>
                    <a:gd name="connsiteX38" fmla="*/ 464986 w 2994679"/>
                    <a:gd name="connsiteY38" fmla="*/ 3120776 h 3151750"/>
                    <a:gd name="connsiteX39" fmla="*/ 434012 w 2994679"/>
                    <a:gd name="connsiteY39" fmla="*/ 3110452 h 3151750"/>
                    <a:gd name="connsiteX40" fmla="*/ 382387 w 2994679"/>
                    <a:gd name="connsiteY40" fmla="*/ 3069154 h 3151750"/>
                    <a:gd name="connsiteX41" fmla="*/ 320438 w 2994679"/>
                    <a:gd name="connsiteY41" fmla="*/ 3007208 h 3151750"/>
                    <a:gd name="connsiteX42" fmla="*/ 279138 w 2994679"/>
                    <a:gd name="connsiteY42" fmla="*/ 2976234 h 3151750"/>
                    <a:gd name="connsiteX43" fmla="*/ 248163 w 2994679"/>
                    <a:gd name="connsiteY43" fmla="*/ 2893639 h 3151750"/>
                    <a:gd name="connsiteX44" fmla="*/ 217189 w 2994679"/>
                    <a:gd name="connsiteY44" fmla="*/ 2872990 h 3151750"/>
                    <a:gd name="connsiteX45" fmla="*/ 165564 w 2994679"/>
                    <a:gd name="connsiteY45" fmla="*/ 2821368 h 3151750"/>
                    <a:gd name="connsiteX46" fmla="*/ 144914 w 2994679"/>
                    <a:gd name="connsiteY46" fmla="*/ 2790395 h 3151750"/>
                    <a:gd name="connsiteX47" fmla="*/ 113939 w 2994679"/>
                    <a:gd name="connsiteY47" fmla="*/ 2759421 h 3151750"/>
                    <a:gd name="connsiteX48" fmla="*/ 93290 w 2994679"/>
                    <a:gd name="connsiteY48" fmla="*/ 2718124 h 3151750"/>
                    <a:gd name="connsiteX49" fmla="*/ 72640 w 2994679"/>
                    <a:gd name="connsiteY49" fmla="*/ 2687150 h 3151750"/>
                    <a:gd name="connsiteX50" fmla="*/ 62315 w 2994679"/>
                    <a:gd name="connsiteY50" fmla="*/ 2656177 h 3151750"/>
                    <a:gd name="connsiteX51" fmla="*/ 41665 w 2994679"/>
                    <a:gd name="connsiteY51" fmla="*/ 2625204 h 3151750"/>
                    <a:gd name="connsiteX52" fmla="*/ 10690 w 2994679"/>
                    <a:gd name="connsiteY52" fmla="*/ 2511635 h 3151750"/>
                    <a:gd name="connsiteX53" fmla="*/ 10690 w 2994679"/>
                    <a:gd name="connsiteY53" fmla="*/ 2160605 h 3151750"/>
                    <a:gd name="connsiteX54" fmla="*/ 31340 w 2994679"/>
                    <a:gd name="connsiteY54" fmla="*/ 2036712 h 3151750"/>
                    <a:gd name="connsiteX55" fmla="*/ 51990 w 2994679"/>
                    <a:gd name="connsiteY55" fmla="*/ 1964441 h 3151750"/>
                    <a:gd name="connsiteX56" fmla="*/ 62315 w 2994679"/>
                    <a:gd name="connsiteY56" fmla="*/ 1933467 h 3151750"/>
                    <a:gd name="connsiteX57" fmla="*/ 82965 w 2994679"/>
                    <a:gd name="connsiteY57" fmla="*/ 1861196 h 3151750"/>
                    <a:gd name="connsiteX58" fmla="*/ 134589 w 2994679"/>
                    <a:gd name="connsiteY58" fmla="*/ 1768277 h 3151750"/>
                    <a:gd name="connsiteX59" fmla="*/ 144914 w 2994679"/>
                    <a:gd name="connsiteY59" fmla="*/ 1716654 h 3151750"/>
                    <a:gd name="connsiteX60" fmla="*/ 165564 w 2994679"/>
                    <a:gd name="connsiteY60" fmla="*/ 1654708 h 3151750"/>
                    <a:gd name="connsiteX61" fmla="*/ 196539 w 2994679"/>
                    <a:gd name="connsiteY61" fmla="*/ 1561788 h 3151750"/>
                    <a:gd name="connsiteX62" fmla="*/ 206864 w 2994679"/>
                    <a:gd name="connsiteY62" fmla="*/ 1530815 h 3151750"/>
                    <a:gd name="connsiteX63" fmla="*/ 227513 w 2994679"/>
                    <a:gd name="connsiteY63" fmla="*/ 1499841 h 3151750"/>
                    <a:gd name="connsiteX64" fmla="*/ 237838 w 2994679"/>
                    <a:gd name="connsiteY64" fmla="*/ 1468868 h 3151750"/>
                    <a:gd name="connsiteX65" fmla="*/ 268813 w 2994679"/>
                    <a:gd name="connsiteY65" fmla="*/ 1427570 h 3151750"/>
                    <a:gd name="connsiteX66" fmla="*/ 289463 w 2994679"/>
                    <a:gd name="connsiteY66" fmla="*/ 1396597 h 3151750"/>
                    <a:gd name="connsiteX67" fmla="*/ 299788 w 2994679"/>
                    <a:gd name="connsiteY67" fmla="*/ 1344975 h 3151750"/>
                    <a:gd name="connsiteX68" fmla="*/ 361737 w 2994679"/>
                    <a:gd name="connsiteY68" fmla="*/ 1241731 h 3151750"/>
                    <a:gd name="connsiteX69" fmla="*/ 382387 w 2994679"/>
                    <a:gd name="connsiteY69" fmla="*/ 1210758 h 3151750"/>
                    <a:gd name="connsiteX70" fmla="*/ 434012 w 2994679"/>
                    <a:gd name="connsiteY70" fmla="*/ 1128162 h 3151750"/>
                    <a:gd name="connsiteX71" fmla="*/ 444337 w 2994679"/>
                    <a:gd name="connsiteY71" fmla="*/ 1097189 h 3151750"/>
                    <a:gd name="connsiteX72" fmla="*/ 506286 w 2994679"/>
                    <a:gd name="connsiteY72" fmla="*/ 1045567 h 3151750"/>
                    <a:gd name="connsiteX73" fmla="*/ 475312 w 2994679"/>
                    <a:gd name="connsiteY73" fmla="*/ 1014593 h 3151750"/>
                    <a:gd name="connsiteX74" fmla="*/ 516611 w 2994679"/>
                    <a:gd name="connsiteY74" fmla="*/ 931998 h 3151750"/>
                    <a:gd name="connsiteX75" fmla="*/ 640510 w 2994679"/>
                    <a:gd name="connsiteY75" fmla="*/ 839078 h 3151750"/>
                    <a:gd name="connsiteX76" fmla="*/ 723109 w 2994679"/>
                    <a:gd name="connsiteY76" fmla="*/ 839078 h 3151750"/>
                    <a:gd name="connsiteX77" fmla="*/ 733434 w 2994679"/>
                    <a:gd name="connsiteY77" fmla="*/ 808105 h 3151750"/>
                    <a:gd name="connsiteX78" fmla="*/ 805709 w 2994679"/>
                    <a:gd name="connsiteY78" fmla="*/ 715185 h 3151750"/>
                    <a:gd name="connsiteX79" fmla="*/ 847008 w 2994679"/>
                    <a:gd name="connsiteY79" fmla="*/ 653239 h 3151750"/>
                    <a:gd name="connsiteX80" fmla="*/ 929607 w 2994679"/>
                    <a:gd name="connsiteY80" fmla="*/ 642914 h 3151750"/>
                    <a:gd name="connsiteX81" fmla="*/ 981232 w 2994679"/>
                    <a:gd name="connsiteY81" fmla="*/ 560319 h 3151750"/>
                    <a:gd name="connsiteX82" fmla="*/ 1022532 w 2994679"/>
                    <a:gd name="connsiteY82" fmla="*/ 529345 h 3151750"/>
                    <a:gd name="connsiteX83" fmla="*/ 1043181 w 2994679"/>
                    <a:gd name="connsiteY83" fmla="*/ 467399 h 3151750"/>
                    <a:gd name="connsiteX84" fmla="*/ 1084481 w 2994679"/>
                    <a:gd name="connsiteY84" fmla="*/ 446750 h 3151750"/>
                    <a:gd name="connsiteX85" fmla="*/ 1115456 w 2994679"/>
                    <a:gd name="connsiteY85" fmla="*/ 426101 h 3151750"/>
                    <a:gd name="connsiteX86" fmla="*/ 1177405 w 2994679"/>
                    <a:gd name="connsiteY86" fmla="*/ 405452 h 3151750"/>
                    <a:gd name="connsiteX87" fmla="*/ 1208380 w 2994679"/>
                    <a:gd name="connsiteY87" fmla="*/ 384803 h 3151750"/>
                    <a:gd name="connsiteX88" fmla="*/ 1311629 w 2994679"/>
                    <a:gd name="connsiteY88" fmla="*/ 353830 h 3151750"/>
                    <a:gd name="connsiteX89" fmla="*/ 1352929 w 2994679"/>
                    <a:gd name="connsiteY89" fmla="*/ 333181 h 3151750"/>
                    <a:gd name="connsiteX90" fmla="*/ 1425203 w 2994679"/>
                    <a:gd name="connsiteY90" fmla="*/ 312532 h 3151750"/>
                    <a:gd name="connsiteX91" fmla="*/ 1487153 w 2994679"/>
                    <a:gd name="connsiteY91" fmla="*/ 260910 h 3151750"/>
                    <a:gd name="connsiteX92" fmla="*/ 1538777 w 2994679"/>
                    <a:gd name="connsiteY92" fmla="*/ 250586 h 3151750"/>
                    <a:gd name="connsiteX93" fmla="*/ 1569752 w 2994679"/>
                    <a:gd name="connsiteY93" fmla="*/ 240261 h 3151750"/>
                    <a:gd name="connsiteX94" fmla="*/ 1724626 w 2994679"/>
                    <a:gd name="connsiteY94" fmla="*/ 219613 h 3151750"/>
                    <a:gd name="connsiteX95" fmla="*/ 1786575 w 2994679"/>
                    <a:gd name="connsiteY95" fmla="*/ 198964 h 3151750"/>
                    <a:gd name="connsiteX96" fmla="*/ 1817550 w 2994679"/>
                    <a:gd name="connsiteY96" fmla="*/ 167991 h 3151750"/>
                    <a:gd name="connsiteX97" fmla="*/ 1838200 w 2994679"/>
                    <a:gd name="connsiteY97" fmla="*/ 137017 h 3151750"/>
                    <a:gd name="connsiteX98" fmla="*/ 1879499 w 2994679"/>
                    <a:gd name="connsiteY98" fmla="*/ 106044 h 3151750"/>
                    <a:gd name="connsiteX99" fmla="*/ 1941449 w 2994679"/>
                    <a:gd name="connsiteY99" fmla="*/ 64746 h 3151750"/>
                    <a:gd name="connsiteX100" fmla="*/ 2065348 w 2994679"/>
                    <a:gd name="connsiteY100" fmla="*/ 54422 h 3151750"/>
                    <a:gd name="connsiteX101" fmla="*/ 2168597 w 2994679"/>
                    <a:gd name="connsiteY101" fmla="*/ 2800 h 3151750"/>
                    <a:gd name="connsiteX102" fmla="*/ 2282171 w 2994679"/>
                    <a:gd name="connsiteY102" fmla="*/ 33773 h 3151750"/>
                    <a:gd name="connsiteX103" fmla="*/ 2426720 w 2994679"/>
                    <a:gd name="connsiteY103" fmla="*/ 23449 h 3151750"/>
                    <a:gd name="connsiteX104" fmla="*/ 2571269 w 2994679"/>
                    <a:gd name="connsiteY104" fmla="*/ 44098 h 3151750"/>
                    <a:gd name="connsiteX105" fmla="*/ 2901666 w 2994679"/>
                    <a:gd name="connsiteY105" fmla="*/ 44097 h 3151750"/>
                    <a:gd name="connsiteX106" fmla="*/ 2984265 w 2994679"/>
                    <a:gd name="connsiteY106" fmla="*/ 64746 h 3151750"/>
                    <a:gd name="connsiteX107" fmla="*/ 2984265 w 2994679"/>
                    <a:gd name="connsiteY107" fmla="*/ 147342 h 3151750"/>
                    <a:gd name="connsiteX108" fmla="*/ 2963615 w 2994679"/>
                    <a:gd name="connsiteY108" fmla="*/ 209288 h 3151750"/>
                    <a:gd name="connsiteX109" fmla="*/ 2953290 w 2994679"/>
                    <a:gd name="connsiteY109" fmla="*/ 240261 h 3151750"/>
                    <a:gd name="connsiteX110" fmla="*/ 2942965 w 2994679"/>
                    <a:gd name="connsiteY110" fmla="*/ 281559 h 3151750"/>
                    <a:gd name="connsiteX111" fmla="*/ 2932640 w 2994679"/>
                    <a:gd name="connsiteY111" fmla="*/ 405452 h 3151750"/>
                    <a:gd name="connsiteX112" fmla="*/ 2911991 w 2994679"/>
                    <a:gd name="connsiteY112" fmla="*/ 457074 h 3151750"/>
                    <a:gd name="connsiteX113" fmla="*/ 2901666 w 2994679"/>
                    <a:gd name="connsiteY113" fmla="*/ 488048 h 3151750"/>
                    <a:gd name="connsiteX114" fmla="*/ 2901666 w 2994679"/>
                    <a:gd name="connsiteY114" fmla="*/ 622265 h 3151750"/>
                    <a:gd name="connsiteX115" fmla="*/ 2870691 w 2994679"/>
                    <a:gd name="connsiteY115" fmla="*/ 653239 h 3151750"/>
                    <a:gd name="connsiteX116" fmla="*/ 2788092 w 2994679"/>
                    <a:gd name="connsiteY116" fmla="*/ 735834 h 3151750"/>
                    <a:gd name="connsiteX117" fmla="*/ 2746792 w 2994679"/>
                    <a:gd name="connsiteY117" fmla="*/ 746158 h 3151750"/>
                    <a:gd name="connsiteX118" fmla="*/ 2705492 w 2994679"/>
                    <a:gd name="connsiteY118" fmla="*/ 777132 h 3151750"/>
                    <a:gd name="connsiteX119" fmla="*/ 2674518 w 2994679"/>
                    <a:gd name="connsiteY119" fmla="*/ 787456 h 3151750"/>
                    <a:gd name="connsiteX120" fmla="*/ 2633218 w 2994679"/>
                    <a:gd name="connsiteY120" fmla="*/ 818429 h 3151750"/>
                    <a:gd name="connsiteX121" fmla="*/ 2560944 w 2994679"/>
                    <a:gd name="connsiteY121" fmla="*/ 849403 h 3151750"/>
                    <a:gd name="connsiteX122" fmla="*/ 2529969 w 2994679"/>
                    <a:gd name="connsiteY122" fmla="*/ 870051 h 3151750"/>
                    <a:gd name="connsiteX123" fmla="*/ 2488669 w 2994679"/>
                    <a:gd name="connsiteY123" fmla="*/ 890700 h 3151750"/>
                    <a:gd name="connsiteX124" fmla="*/ 2468019 w 2994679"/>
                    <a:gd name="connsiteY124" fmla="*/ 921674 h 3151750"/>
                    <a:gd name="connsiteX125" fmla="*/ 2457694 w 2994679"/>
                    <a:gd name="connsiteY125" fmla="*/ 983620 h 3151750"/>
                    <a:gd name="connsiteX126" fmla="*/ 2447369 w 2994679"/>
                    <a:gd name="connsiteY126" fmla="*/ 1014593 h 3151750"/>
                    <a:gd name="connsiteX127" fmla="*/ 2437045 w 2994679"/>
                    <a:gd name="connsiteY127" fmla="*/ 1097189 h 3151750"/>
                    <a:gd name="connsiteX128" fmla="*/ 2426720 w 2994679"/>
                    <a:gd name="connsiteY128" fmla="*/ 1138487 h 3151750"/>
                    <a:gd name="connsiteX129" fmla="*/ 2395745 w 2994679"/>
                    <a:gd name="connsiteY129" fmla="*/ 1159135 h 3151750"/>
                    <a:gd name="connsiteX130" fmla="*/ 2375095 w 2994679"/>
                    <a:gd name="connsiteY130" fmla="*/ 1365624 h 3151750"/>
                    <a:gd name="connsiteX131" fmla="*/ 2385420 w 2994679"/>
                    <a:gd name="connsiteY131" fmla="*/ 1561788 h 3151750"/>
                    <a:gd name="connsiteX132" fmla="*/ 2395745 w 2994679"/>
                    <a:gd name="connsiteY132" fmla="*/ 1603086 h 3151750"/>
                    <a:gd name="connsiteX133" fmla="*/ 2416395 w 2994679"/>
                    <a:gd name="connsiteY133" fmla="*/ 1634059 h 3151750"/>
                    <a:gd name="connsiteX134" fmla="*/ 2467995 w 2994679"/>
                    <a:gd name="connsiteY134" fmla="*/ 1677755 h 3151750"/>
                    <a:gd name="connsiteX135" fmla="*/ 2471970 w 2994679"/>
                    <a:gd name="connsiteY135" fmla="*/ 1692853 h 3151750"/>
                    <a:gd name="connsiteX136" fmla="*/ 2479534 w 2994679"/>
                    <a:gd name="connsiteY136" fmla="*/ 1693912 h 3151750"/>
                    <a:gd name="connsiteX137" fmla="*/ 2492234 w 2994679"/>
                    <a:gd name="connsiteY137" fmla="*/ 1716137 h 3151750"/>
                    <a:gd name="connsiteX138" fmla="*/ 2534694 w 2994679"/>
                    <a:gd name="connsiteY138" fmla="*/ 1745252 h 3151750"/>
                    <a:gd name="connsiteX139" fmla="*/ 2529969 w 2994679"/>
                    <a:gd name="connsiteY139" fmla="*/ 1809574 h 3151750"/>
                    <a:gd name="connsiteX140" fmla="*/ 2437045 w 2994679"/>
                    <a:gd name="connsiteY140" fmla="*/ 1985089 h 3151750"/>
                    <a:gd name="connsiteX141" fmla="*/ 2406070 w 2994679"/>
                    <a:gd name="connsiteY141" fmla="*/ 1995414 h 3151750"/>
                    <a:gd name="connsiteX142" fmla="*/ 2375095 w 2994679"/>
                    <a:gd name="connsiteY142" fmla="*/ 2016063 h 3151750"/>
                    <a:gd name="connsiteX143" fmla="*/ 2333795 w 2994679"/>
                    <a:gd name="connsiteY143" fmla="*/ 2088334 h 3151750"/>
                    <a:gd name="connsiteX144" fmla="*/ 2302821 w 2994679"/>
                    <a:gd name="connsiteY144" fmla="*/ 2108983 h 3151750"/>
                    <a:gd name="connsiteX145" fmla="*/ 2271846 w 2994679"/>
                    <a:gd name="connsiteY145" fmla="*/ 2119307 h 3151750"/>
                    <a:gd name="connsiteX146" fmla="*/ 2271846 w 2994679"/>
                    <a:gd name="connsiteY146" fmla="*/ 2119307 h 3151750"/>
                    <a:gd name="connsiteX0" fmla="*/ 2271846 w 2994679"/>
                    <a:gd name="connsiteY0" fmla="*/ 2119307 h 3151750"/>
                    <a:gd name="connsiteX1" fmla="*/ 2498994 w 2994679"/>
                    <a:gd name="connsiteY1" fmla="*/ 1892170 h 3151750"/>
                    <a:gd name="connsiteX2" fmla="*/ 2478344 w 2994679"/>
                    <a:gd name="connsiteY2" fmla="*/ 1933467 h 3151750"/>
                    <a:gd name="connsiteX3" fmla="*/ 2457694 w 2994679"/>
                    <a:gd name="connsiteY3" fmla="*/ 1995414 h 3151750"/>
                    <a:gd name="connsiteX4" fmla="*/ 2447369 w 2994679"/>
                    <a:gd name="connsiteY4" fmla="*/ 2026387 h 3151750"/>
                    <a:gd name="connsiteX5" fmla="*/ 2406070 w 2994679"/>
                    <a:gd name="connsiteY5" fmla="*/ 2098658 h 3151750"/>
                    <a:gd name="connsiteX6" fmla="*/ 2385420 w 2994679"/>
                    <a:gd name="connsiteY6" fmla="*/ 2129631 h 3151750"/>
                    <a:gd name="connsiteX7" fmla="*/ 2354445 w 2994679"/>
                    <a:gd name="connsiteY7" fmla="*/ 2108983 h 3151750"/>
                    <a:gd name="connsiteX8" fmla="*/ 2333795 w 2994679"/>
                    <a:gd name="connsiteY8" fmla="*/ 2078009 h 3151750"/>
                    <a:gd name="connsiteX9" fmla="*/ 2302821 w 2994679"/>
                    <a:gd name="connsiteY9" fmla="*/ 2067685 h 3151750"/>
                    <a:gd name="connsiteX10" fmla="*/ 2261521 w 2994679"/>
                    <a:gd name="connsiteY10" fmla="*/ 2078009 h 3151750"/>
                    <a:gd name="connsiteX11" fmla="*/ 2251196 w 2994679"/>
                    <a:gd name="connsiteY11" fmla="*/ 2119307 h 3151750"/>
                    <a:gd name="connsiteX12" fmla="*/ 2230546 w 2994679"/>
                    <a:gd name="connsiteY12" fmla="*/ 2150280 h 3151750"/>
                    <a:gd name="connsiteX13" fmla="*/ 2055023 w 2994679"/>
                    <a:gd name="connsiteY13" fmla="*/ 2129631 h 3151750"/>
                    <a:gd name="connsiteX14" fmla="*/ 2024048 w 2994679"/>
                    <a:gd name="connsiteY14" fmla="*/ 2191578 h 3151750"/>
                    <a:gd name="connsiteX15" fmla="*/ 2003398 w 2994679"/>
                    <a:gd name="connsiteY15" fmla="*/ 2222551 h 3151750"/>
                    <a:gd name="connsiteX16" fmla="*/ 1982748 w 2994679"/>
                    <a:gd name="connsiteY16" fmla="*/ 2263849 h 3151750"/>
                    <a:gd name="connsiteX17" fmla="*/ 1951774 w 2994679"/>
                    <a:gd name="connsiteY17" fmla="*/ 2284498 h 3151750"/>
                    <a:gd name="connsiteX18" fmla="*/ 1900149 w 2994679"/>
                    <a:gd name="connsiteY18" fmla="*/ 2336120 h 3151750"/>
                    <a:gd name="connsiteX19" fmla="*/ 1848525 w 2994679"/>
                    <a:gd name="connsiteY19" fmla="*/ 2387742 h 3151750"/>
                    <a:gd name="connsiteX20" fmla="*/ 1838200 w 2994679"/>
                    <a:gd name="connsiteY20" fmla="*/ 2418715 h 3151750"/>
                    <a:gd name="connsiteX21" fmla="*/ 1734951 w 2994679"/>
                    <a:gd name="connsiteY21" fmla="*/ 2490986 h 3151750"/>
                    <a:gd name="connsiteX22" fmla="*/ 1714301 w 2994679"/>
                    <a:gd name="connsiteY22" fmla="*/ 2521960 h 3151750"/>
                    <a:gd name="connsiteX23" fmla="*/ 1683326 w 2994679"/>
                    <a:gd name="connsiteY23" fmla="*/ 2542608 h 3151750"/>
                    <a:gd name="connsiteX24" fmla="*/ 1642026 w 2994679"/>
                    <a:gd name="connsiteY24" fmla="*/ 2666502 h 3151750"/>
                    <a:gd name="connsiteX25" fmla="*/ 1631701 w 2994679"/>
                    <a:gd name="connsiteY25" fmla="*/ 2697475 h 3151750"/>
                    <a:gd name="connsiteX26" fmla="*/ 1611052 w 2994679"/>
                    <a:gd name="connsiteY26" fmla="*/ 2728448 h 3151750"/>
                    <a:gd name="connsiteX27" fmla="*/ 1600727 w 2994679"/>
                    <a:gd name="connsiteY27" fmla="*/ 2759421 h 3151750"/>
                    <a:gd name="connsiteX28" fmla="*/ 1559427 w 2994679"/>
                    <a:gd name="connsiteY28" fmla="*/ 2831692 h 3151750"/>
                    <a:gd name="connsiteX29" fmla="*/ 1528452 w 2994679"/>
                    <a:gd name="connsiteY29" fmla="*/ 2852341 h 3151750"/>
                    <a:gd name="connsiteX30" fmla="*/ 1507803 w 2994679"/>
                    <a:gd name="connsiteY30" fmla="*/ 2883315 h 3151750"/>
                    <a:gd name="connsiteX31" fmla="*/ 1476828 w 2994679"/>
                    <a:gd name="connsiteY31" fmla="*/ 2914288 h 3151750"/>
                    <a:gd name="connsiteX32" fmla="*/ 1383904 w 2994679"/>
                    <a:gd name="connsiteY32" fmla="*/ 3027857 h 3151750"/>
                    <a:gd name="connsiteX33" fmla="*/ 1249680 w 2994679"/>
                    <a:gd name="connsiteY33" fmla="*/ 3048505 h 3151750"/>
                    <a:gd name="connsiteX34" fmla="*/ 1177405 w 2994679"/>
                    <a:gd name="connsiteY34" fmla="*/ 3079479 h 3151750"/>
                    <a:gd name="connsiteX35" fmla="*/ 1115456 w 2994679"/>
                    <a:gd name="connsiteY35" fmla="*/ 3120776 h 3151750"/>
                    <a:gd name="connsiteX36" fmla="*/ 877983 w 2994679"/>
                    <a:gd name="connsiteY36" fmla="*/ 3151750 h 3151750"/>
                    <a:gd name="connsiteX37" fmla="*/ 661160 w 2994679"/>
                    <a:gd name="connsiteY37" fmla="*/ 3141425 h 3151750"/>
                    <a:gd name="connsiteX38" fmla="*/ 464986 w 2994679"/>
                    <a:gd name="connsiteY38" fmla="*/ 3120776 h 3151750"/>
                    <a:gd name="connsiteX39" fmla="*/ 434012 w 2994679"/>
                    <a:gd name="connsiteY39" fmla="*/ 3110452 h 3151750"/>
                    <a:gd name="connsiteX40" fmla="*/ 382387 w 2994679"/>
                    <a:gd name="connsiteY40" fmla="*/ 3069154 h 3151750"/>
                    <a:gd name="connsiteX41" fmla="*/ 320438 w 2994679"/>
                    <a:gd name="connsiteY41" fmla="*/ 3007208 h 3151750"/>
                    <a:gd name="connsiteX42" fmla="*/ 279138 w 2994679"/>
                    <a:gd name="connsiteY42" fmla="*/ 2976234 h 3151750"/>
                    <a:gd name="connsiteX43" fmla="*/ 248163 w 2994679"/>
                    <a:gd name="connsiteY43" fmla="*/ 2893639 h 3151750"/>
                    <a:gd name="connsiteX44" fmla="*/ 217189 w 2994679"/>
                    <a:gd name="connsiteY44" fmla="*/ 2872990 h 3151750"/>
                    <a:gd name="connsiteX45" fmla="*/ 165564 w 2994679"/>
                    <a:gd name="connsiteY45" fmla="*/ 2821368 h 3151750"/>
                    <a:gd name="connsiteX46" fmla="*/ 144914 w 2994679"/>
                    <a:gd name="connsiteY46" fmla="*/ 2790395 h 3151750"/>
                    <a:gd name="connsiteX47" fmla="*/ 113939 w 2994679"/>
                    <a:gd name="connsiteY47" fmla="*/ 2759421 h 3151750"/>
                    <a:gd name="connsiteX48" fmla="*/ 93290 w 2994679"/>
                    <a:gd name="connsiteY48" fmla="*/ 2718124 h 3151750"/>
                    <a:gd name="connsiteX49" fmla="*/ 72640 w 2994679"/>
                    <a:gd name="connsiteY49" fmla="*/ 2687150 h 3151750"/>
                    <a:gd name="connsiteX50" fmla="*/ 62315 w 2994679"/>
                    <a:gd name="connsiteY50" fmla="*/ 2656177 h 3151750"/>
                    <a:gd name="connsiteX51" fmla="*/ 41665 w 2994679"/>
                    <a:gd name="connsiteY51" fmla="*/ 2625204 h 3151750"/>
                    <a:gd name="connsiteX52" fmla="*/ 10690 w 2994679"/>
                    <a:gd name="connsiteY52" fmla="*/ 2511635 h 3151750"/>
                    <a:gd name="connsiteX53" fmla="*/ 10690 w 2994679"/>
                    <a:gd name="connsiteY53" fmla="*/ 2160605 h 3151750"/>
                    <a:gd name="connsiteX54" fmla="*/ 31340 w 2994679"/>
                    <a:gd name="connsiteY54" fmla="*/ 2036712 h 3151750"/>
                    <a:gd name="connsiteX55" fmla="*/ 51990 w 2994679"/>
                    <a:gd name="connsiteY55" fmla="*/ 1964441 h 3151750"/>
                    <a:gd name="connsiteX56" fmla="*/ 62315 w 2994679"/>
                    <a:gd name="connsiteY56" fmla="*/ 1933467 h 3151750"/>
                    <a:gd name="connsiteX57" fmla="*/ 82965 w 2994679"/>
                    <a:gd name="connsiteY57" fmla="*/ 1861196 h 3151750"/>
                    <a:gd name="connsiteX58" fmla="*/ 134589 w 2994679"/>
                    <a:gd name="connsiteY58" fmla="*/ 1768277 h 3151750"/>
                    <a:gd name="connsiteX59" fmla="*/ 144914 w 2994679"/>
                    <a:gd name="connsiteY59" fmla="*/ 1716654 h 3151750"/>
                    <a:gd name="connsiteX60" fmla="*/ 165564 w 2994679"/>
                    <a:gd name="connsiteY60" fmla="*/ 1654708 h 3151750"/>
                    <a:gd name="connsiteX61" fmla="*/ 196539 w 2994679"/>
                    <a:gd name="connsiteY61" fmla="*/ 1561788 h 3151750"/>
                    <a:gd name="connsiteX62" fmla="*/ 206864 w 2994679"/>
                    <a:gd name="connsiteY62" fmla="*/ 1530815 h 3151750"/>
                    <a:gd name="connsiteX63" fmla="*/ 227513 w 2994679"/>
                    <a:gd name="connsiteY63" fmla="*/ 1499841 h 3151750"/>
                    <a:gd name="connsiteX64" fmla="*/ 237838 w 2994679"/>
                    <a:gd name="connsiteY64" fmla="*/ 1468868 h 3151750"/>
                    <a:gd name="connsiteX65" fmla="*/ 268813 w 2994679"/>
                    <a:gd name="connsiteY65" fmla="*/ 1427570 h 3151750"/>
                    <a:gd name="connsiteX66" fmla="*/ 289463 w 2994679"/>
                    <a:gd name="connsiteY66" fmla="*/ 1396597 h 3151750"/>
                    <a:gd name="connsiteX67" fmla="*/ 299788 w 2994679"/>
                    <a:gd name="connsiteY67" fmla="*/ 1344975 h 3151750"/>
                    <a:gd name="connsiteX68" fmla="*/ 361737 w 2994679"/>
                    <a:gd name="connsiteY68" fmla="*/ 1241731 h 3151750"/>
                    <a:gd name="connsiteX69" fmla="*/ 382387 w 2994679"/>
                    <a:gd name="connsiteY69" fmla="*/ 1210758 h 3151750"/>
                    <a:gd name="connsiteX70" fmla="*/ 434012 w 2994679"/>
                    <a:gd name="connsiteY70" fmla="*/ 1128162 h 3151750"/>
                    <a:gd name="connsiteX71" fmla="*/ 444337 w 2994679"/>
                    <a:gd name="connsiteY71" fmla="*/ 1097189 h 3151750"/>
                    <a:gd name="connsiteX72" fmla="*/ 506286 w 2994679"/>
                    <a:gd name="connsiteY72" fmla="*/ 1045567 h 3151750"/>
                    <a:gd name="connsiteX73" fmla="*/ 475312 w 2994679"/>
                    <a:gd name="connsiteY73" fmla="*/ 1014593 h 3151750"/>
                    <a:gd name="connsiteX74" fmla="*/ 516611 w 2994679"/>
                    <a:gd name="connsiteY74" fmla="*/ 931998 h 3151750"/>
                    <a:gd name="connsiteX75" fmla="*/ 640510 w 2994679"/>
                    <a:gd name="connsiteY75" fmla="*/ 839078 h 3151750"/>
                    <a:gd name="connsiteX76" fmla="*/ 723109 w 2994679"/>
                    <a:gd name="connsiteY76" fmla="*/ 839078 h 3151750"/>
                    <a:gd name="connsiteX77" fmla="*/ 733434 w 2994679"/>
                    <a:gd name="connsiteY77" fmla="*/ 808105 h 3151750"/>
                    <a:gd name="connsiteX78" fmla="*/ 805709 w 2994679"/>
                    <a:gd name="connsiteY78" fmla="*/ 715185 h 3151750"/>
                    <a:gd name="connsiteX79" fmla="*/ 847008 w 2994679"/>
                    <a:gd name="connsiteY79" fmla="*/ 653239 h 3151750"/>
                    <a:gd name="connsiteX80" fmla="*/ 929607 w 2994679"/>
                    <a:gd name="connsiteY80" fmla="*/ 642914 h 3151750"/>
                    <a:gd name="connsiteX81" fmla="*/ 981232 w 2994679"/>
                    <a:gd name="connsiteY81" fmla="*/ 560319 h 3151750"/>
                    <a:gd name="connsiteX82" fmla="*/ 1022532 w 2994679"/>
                    <a:gd name="connsiteY82" fmla="*/ 529345 h 3151750"/>
                    <a:gd name="connsiteX83" fmla="*/ 1043181 w 2994679"/>
                    <a:gd name="connsiteY83" fmla="*/ 467399 h 3151750"/>
                    <a:gd name="connsiteX84" fmla="*/ 1084481 w 2994679"/>
                    <a:gd name="connsiteY84" fmla="*/ 446750 h 3151750"/>
                    <a:gd name="connsiteX85" fmla="*/ 1115456 w 2994679"/>
                    <a:gd name="connsiteY85" fmla="*/ 426101 h 3151750"/>
                    <a:gd name="connsiteX86" fmla="*/ 1177405 w 2994679"/>
                    <a:gd name="connsiteY86" fmla="*/ 405452 h 3151750"/>
                    <a:gd name="connsiteX87" fmla="*/ 1208380 w 2994679"/>
                    <a:gd name="connsiteY87" fmla="*/ 384803 h 3151750"/>
                    <a:gd name="connsiteX88" fmla="*/ 1311629 w 2994679"/>
                    <a:gd name="connsiteY88" fmla="*/ 353830 h 3151750"/>
                    <a:gd name="connsiteX89" fmla="*/ 1352929 w 2994679"/>
                    <a:gd name="connsiteY89" fmla="*/ 333181 h 3151750"/>
                    <a:gd name="connsiteX90" fmla="*/ 1425203 w 2994679"/>
                    <a:gd name="connsiteY90" fmla="*/ 312532 h 3151750"/>
                    <a:gd name="connsiteX91" fmla="*/ 1487153 w 2994679"/>
                    <a:gd name="connsiteY91" fmla="*/ 260910 h 3151750"/>
                    <a:gd name="connsiteX92" fmla="*/ 1538777 w 2994679"/>
                    <a:gd name="connsiteY92" fmla="*/ 250586 h 3151750"/>
                    <a:gd name="connsiteX93" fmla="*/ 1569752 w 2994679"/>
                    <a:gd name="connsiteY93" fmla="*/ 240261 h 3151750"/>
                    <a:gd name="connsiteX94" fmla="*/ 1724626 w 2994679"/>
                    <a:gd name="connsiteY94" fmla="*/ 219613 h 3151750"/>
                    <a:gd name="connsiteX95" fmla="*/ 1786575 w 2994679"/>
                    <a:gd name="connsiteY95" fmla="*/ 198964 h 3151750"/>
                    <a:gd name="connsiteX96" fmla="*/ 1817550 w 2994679"/>
                    <a:gd name="connsiteY96" fmla="*/ 167991 h 3151750"/>
                    <a:gd name="connsiteX97" fmla="*/ 1838200 w 2994679"/>
                    <a:gd name="connsiteY97" fmla="*/ 137017 h 3151750"/>
                    <a:gd name="connsiteX98" fmla="*/ 1879499 w 2994679"/>
                    <a:gd name="connsiteY98" fmla="*/ 106044 h 3151750"/>
                    <a:gd name="connsiteX99" fmla="*/ 1941449 w 2994679"/>
                    <a:gd name="connsiteY99" fmla="*/ 64746 h 3151750"/>
                    <a:gd name="connsiteX100" fmla="*/ 2065348 w 2994679"/>
                    <a:gd name="connsiteY100" fmla="*/ 54422 h 3151750"/>
                    <a:gd name="connsiteX101" fmla="*/ 2168597 w 2994679"/>
                    <a:gd name="connsiteY101" fmla="*/ 2800 h 3151750"/>
                    <a:gd name="connsiteX102" fmla="*/ 2282171 w 2994679"/>
                    <a:gd name="connsiteY102" fmla="*/ 33773 h 3151750"/>
                    <a:gd name="connsiteX103" fmla="*/ 2426720 w 2994679"/>
                    <a:gd name="connsiteY103" fmla="*/ 23449 h 3151750"/>
                    <a:gd name="connsiteX104" fmla="*/ 2571269 w 2994679"/>
                    <a:gd name="connsiteY104" fmla="*/ 44098 h 3151750"/>
                    <a:gd name="connsiteX105" fmla="*/ 2901666 w 2994679"/>
                    <a:gd name="connsiteY105" fmla="*/ 44097 h 3151750"/>
                    <a:gd name="connsiteX106" fmla="*/ 2984265 w 2994679"/>
                    <a:gd name="connsiteY106" fmla="*/ 64746 h 3151750"/>
                    <a:gd name="connsiteX107" fmla="*/ 2984265 w 2994679"/>
                    <a:gd name="connsiteY107" fmla="*/ 147342 h 3151750"/>
                    <a:gd name="connsiteX108" fmla="*/ 2963615 w 2994679"/>
                    <a:gd name="connsiteY108" fmla="*/ 209288 h 3151750"/>
                    <a:gd name="connsiteX109" fmla="*/ 2953290 w 2994679"/>
                    <a:gd name="connsiteY109" fmla="*/ 240261 h 3151750"/>
                    <a:gd name="connsiteX110" fmla="*/ 2942965 w 2994679"/>
                    <a:gd name="connsiteY110" fmla="*/ 281559 h 3151750"/>
                    <a:gd name="connsiteX111" fmla="*/ 2932640 w 2994679"/>
                    <a:gd name="connsiteY111" fmla="*/ 405452 h 3151750"/>
                    <a:gd name="connsiteX112" fmla="*/ 2911991 w 2994679"/>
                    <a:gd name="connsiteY112" fmla="*/ 457074 h 3151750"/>
                    <a:gd name="connsiteX113" fmla="*/ 2901666 w 2994679"/>
                    <a:gd name="connsiteY113" fmla="*/ 488048 h 3151750"/>
                    <a:gd name="connsiteX114" fmla="*/ 2901666 w 2994679"/>
                    <a:gd name="connsiteY114" fmla="*/ 622265 h 3151750"/>
                    <a:gd name="connsiteX115" fmla="*/ 2870691 w 2994679"/>
                    <a:gd name="connsiteY115" fmla="*/ 653239 h 3151750"/>
                    <a:gd name="connsiteX116" fmla="*/ 2788092 w 2994679"/>
                    <a:gd name="connsiteY116" fmla="*/ 735834 h 3151750"/>
                    <a:gd name="connsiteX117" fmla="*/ 2746792 w 2994679"/>
                    <a:gd name="connsiteY117" fmla="*/ 746158 h 3151750"/>
                    <a:gd name="connsiteX118" fmla="*/ 2705492 w 2994679"/>
                    <a:gd name="connsiteY118" fmla="*/ 777132 h 3151750"/>
                    <a:gd name="connsiteX119" fmla="*/ 2674518 w 2994679"/>
                    <a:gd name="connsiteY119" fmla="*/ 787456 h 3151750"/>
                    <a:gd name="connsiteX120" fmla="*/ 2633218 w 2994679"/>
                    <a:gd name="connsiteY120" fmla="*/ 818429 h 3151750"/>
                    <a:gd name="connsiteX121" fmla="*/ 2560944 w 2994679"/>
                    <a:gd name="connsiteY121" fmla="*/ 849403 h 3151750"/>
                    <a:gd name="connsiteX122" fmla="*/ 2529969 w 2994679"/>
                    <a:gd name="connsiteY122" fmla="*/ 870051 h 3151750"/>
                    <a:gd name="connsiteX123" fmla="*/ 2488669 w 2994679"/>
                    <a:gd name="connsiteY123" fmla="*/ 890700 h 3151750"/>
                    <a:gd name="connsiteX124" fmla="*/ 2468019 w 2994679"/>
                    <a:gd name="connsiteY124" fmla="*/ 921674 h 3151750"/>
                    <a:gd name="connsiteX125" fmla="*/ 2457694 w 2994679"/>
                    <a:gd name="connsiteY125" fmla="*/ 983620 h 3151750"/>
                    <a:gd name="connsiteX126" fmla="*/ 2447369 w 2994679"/>
                    <a:gd name="connsiteY126" fmla="*/ 1014593 h 3151750"/>
                    <a:gd name="connsiteX127" fmla="*/ 2437045 w 2994679"/>
                    <a:gd name="connsiteY127" fmla="*/ 1097189 h 3151750"/>
                    <a:gd name="connsiteX128" fmla="*/ 2426720 w 2994679"/>
                    <a:gd name="connsiteY128" fmla="*/ 1138487 h 3151750"/>
                    <a:gd name="connsiteX129" fmla="*/ 2395745 w 2994679"/>
                    <a:gd name="connsiteY129" fmla="*/ 1159135 h 3151750"/>
                    <a:gd name="connsiteX130" fmla="*/ 2375095 w 2994679"/>
                    <a:gd name="connsiteY130" fmla="*/ 1365624 h 3151750"/>
                    <a:gd name="connsiteX131" fmla="*/ 2385420 w 2994679"/>
                    <a:gd name="connsiteY131" fmla="*/ 1561788 h 3151750"/>
                    <a:gd name="connsiteX132" fmla="*/ 2395745 w 2994679"/>
                    <a:gd name="connsiteY132" fmla="*/ 1603086 h 3151750"/>
                    <a:gd name="connsiteX133" fmla="*/ 2416395 w 2994679"/>
                    <a:gd name="connsiteY133" fmla="*/ 1634059 h 3151750"/>
                    <a:gd name="connsiteX134" fmla="*/ 2467995 w 2994679"/>
                    <a:gd name="connsiteY134" fmla="*/ 1677755 h 3151750"/>
                    <a:gd name="connsiteX135" fmla="*/ 2471970 w 2994679"/>
                    <a:gd name="connsiteY135" fmla="*/ 1692853 h 3151750"/>
                    <a:gd name="connsiteX136" fmla="*/ 2479534 w 2994679"/>
                    <a:gd name="connsiteY136" fmla="*/ 1693912 h 3151750"/>
                    <a:gd name="connsiteX137" fmla="*/ 2492234 w 2994679"/>
                    <a:gd name="connsiteY137" fmla="*/ 1716137 h 3151750"/>
                    <a:gd name="connsiteX138" fmla="*/ 2534694 w 2994679"/>
                    <a:gd name="connsiteY138" fmla="*/ 1745252 h 3151750"/>
                    <a:gd name="connsiteX139" fmla="*/ 2529969 w 2994679"/>
                    <a:gd name="connsiteY139" fmla="*/ 1809574 h 3151750"/>
                    <a:gd name="connsiteX140" fmla="*/ 2437045 w 2994679"/>
                    <a:gd name="connsiteY140" fmla="*/ 1985089 h 3151750"/>
                    <a:gd name="connsiteX141" fmla="*/ 2375095 w 2994679"/>
                    <a:gd name="connsiteY141" fmla="*/ 2016063 h 3151750"/>
                    <a:gd name="connsiteX142" fmla="*/ 2333795 w 2994679"/>
                    <a:gd name="connsiteY142" fmla="*/ 2088334 h 3151750"/>
                    <a:gd name="connsiteX143" fmla="*/ 2302821 w 2994679"/>
                    <a:gd name="connsiteY143" fmla="*/ 2108983 h 3151750"/>
                    <a:gd name="connsiteX144" fmla="*/ 2271846 w 2994679"/>
                    <a:gd name="connsiteY144" fmla="*/ 2119307 h 3151750"/>
                    <a:gd name="connsiteX145" fmla="*/ 2271846 w 2994679"/>
                    <a:gd name="connsiteY145" fmla="*/ 2119307 h 3151750"/>
                    <a:gd name="connsiteX0" fmla="*/ 2271846 w 2994679"/>
                    <a:gd name="connsiteY0" fmla="*/ 2119307 h 3151750"/>
                    <a:gd name="connsiteX1" fmla="*/ 2498994 w 2994679"/>
                    <a:gd name="connsiteY1" fmla="*/ 1892170 h 3151750"/>
                    <a:gd name="connsiteX2" fmla="*/ 2478344 w 2994679"/>
                    <a:gd name="connsiteY2" fmla="*/ 1933467 h 3151750"/>
                    <a:gd name="connsiteX3" fmla="*/ 2457694 w 2994679"/>
                    <a:gd name="connsiteY3" fmla="*/ 1995414 h 3151750"/>
                    <a:gd name="connsiteX4" fmla="*/ 2447369 w 2994679"/>
                    <a:gd name="connsiteY4" fmla="*/ 2026387 h 3151750"/>
                    <a:gd name="connsiteX5" fmla="*/ 2406070 w 2994679"/>
                    <a:gd name="connsiteY5" fmla="*/ 2098658 h 3151750"/>
                    <a:gd name="connsiteX6" fmla="*/ 2385420 w 2994679"/>
                    <a:gd name="connsiteY6" fmla="*/ 2129631 h 3151750"/>
                    <a:gd name="connsiteX7" fmla="*/ 2354445 w 2994679"/>
                    <a:gd name="connsiteY7" fmla="*/ 2108983 h 3151750"/>
                    <a:gd name="connsiteX8" fmla="*/ 2333795 w 2994679"/>
                    <a:gd name="connsiteY8" fmla="*/ 2078009 h 3151750"/>
                    <a:gd name="connsiteX9" fmla="*/ 2302821 w 2994679"/>
                    <a:gd name="connsiteY9" fmla="*/ 2067685 h 3151750"/>
                    <a:gd name="connsiteX10" fmla="*/ 2261521 w 2994679"/>
                    <a:gd name="connsiteY10" fmla="*/ 2078009 h 3151750"/>
                    <a:gd name="connsiteX11" fmla="*/ 2251196 w 2994679"/>
                    <a:gd name="connsiteY11" fmla="*/ 2119307 h 3151750"/>
                    <a:gd name="connsiteX12" fmla="*/ 2230546 w 2994679"/>
                    <a:gd name="connsiteY12" fmla="*/ 2150280 h 3151750"/>
                    <a:gd name="connsiteX13" fmla="*/ 2055023 w 2994679"/>
                    <a:gd name="connsiteY13" fmla="*/ 2129631 h 3151750"/>
                    <a:gd name="connsiteX14" fmla="*/ 2024048 w 2994679"/>
                    <a:gd name="connsiteY14" fmla="*/ 2191578 h 3151750"/>
                    <a:gd name="connsiteX15" fmla="*/ 2003398 w 2994679"/>
                    <a:gd name="connsiteY15" fmla="*/ 2222551 h 3151750"/>
                    <a:gd name="connsiteX16" fmla="*/ 1982748 w 2994679"/>
                    <a:gd name="connsiteY16" fmla="*/ 2263849 h 3151750"/>
                    <a:gd name="connsiteX17" fmla="*/ 1951774 w 2994679"/>
                    <a:gd name="connsiteY17" fmla="*/ 2284498 h 3151750"/>
                    <a:gd name="connsiteX18" fmla="*/ 1900149 w 2994679"/>
                    <a:gd name="connsiteY18" fmla="*/ 2336120 h 3151750"/>
                    <a:gd name="connsiteX19" fmla="*/ 1848525 w 2994679"/>
                    <a:gd name="connsiteY19" fmla="*/ 2387742 h 3151750"/>
                    <a:gd name="connsiteX20" fmla="*/ 1838200 w 2994679"/>
                    <a:gd name="connsiteY20" fmla="*/ 2418715 h 3151750"/>
                    <a:gd name="connsiteX21" fmla="*/ 1734951 w 2994679"/>
                    <a:gd name="connsiteY21" fmla="*/ 2490986 h 3151750"/>
                    <a:gd name="connsiteX22" fmla="*/ 1714301 w 2994679"/>
                    <a:gd name="connsiteY22" fmla="*/ 2521960 h 3151750"/>
                    <a:gd name="connsiteX23" fmla="*/ 1683326 w 2994679"/>
                    <a:gd name="connsiteY23" fmla="*/ 2542608 h 3151750"/>
                    <a:gd name="connsiteX24" fmla="*/ 1642026 w 2994679"/>
                    <a:gd name="connsiteY24" fmla="*/ 2666502 h 3151750"/>
                    <a:gd name="connsiteX25" fmla="*/ 1631701 w 2994679"/>
                    <a:gd name="connsiteY25" fmla="*/ 2697475 h 3151750"/>
                    <a:gd name="connsiteX26" fmla="*/ 1611052 w 2994679"/>
                    <a:gd name="connsiteY26" fmla="*/ 2728448 h 3151750"/>
                    <a:gd name="connsiteX27" fmla="*/ 1600727 w 2994679"/>
                    <a:gd name="connsiteY27" fmla="*/ 2759421 h 3151750"/>
                    <a:gd name="connsiteX28" fmla="*/ 1559427 w 2994679"/>
                    <a:gd name="connsiteY28" fmla="*/ 2831692 h 3151750"/>
                    <a:gd name="connsiteX29" fmla="*/ 1528452 w 2994679"/>
                    <a:gd name="connsiteY29" fmla="*/ 2852341 h 3151750"/>
                    <a:gd name="connsiteX30" fmla="*/ 1507803 w 2994679"/>
                    <a:gd name="connsiteY30" fmla="*/ 2883315 h 3151750"/>
                    <a:gd name="connsiteX31" fmla="*/ 1476828 w 2994679"/>
                    <a:gd name="connsiteY31" fmla="*/ 2914288 h 3151750"/>
                    <a:gd name="connsiteX32" fmla="*/ 1383904 w 2994679"/>
                    <a:gd name="connsiteY32" fmla="*/ 3027857 h 3151750"/>
                    <a:gd name="connsiteX33" fmla="*/ 1249680 w 2994679"/>
                    <a:gd name="connsiteY33" fmla="*/ 3048505 h 3151750"/>
                    <a:gd name="connsiteX34" fmla="*/ 1177405 w 2994679"/>
                    <a:gd name="connsiteY34" fmla="*/ 3079479 h 3151750"/>
                    <a:gd name="connsiteX35" fmla="*/ 1115456 w 2994679"/>
                    <a:gd name="connsiteY35" fmla="*/ 3120776 h 3151750"/>
                    <a:gd name="connsiteX36" fmla="*/ 877983 w 2994679"/>
                    <a:gd name="connsiteY36" fmla="*/ 3151750 h 3151750"/>
                    <a:gd name="connsiteX37" fmla="*/ 661160 w 2994679"/>
                    <a:gd name="connsiteY37" fmla="*/ 3141425 h 3151750"/>
                    <a:gd name="connsiteX38" fmla="*/ 464986 w 2994679"/>
                    <a:gd name="connsiteY38" fmla="*/ 3120776 h 3151750"/>
                    <a:gd name="connsiteX39" fmla="*/ 434012 w 2994679"/>
                    <a:gd name="connsiteY39" fmla="*/ 3110452 h 3151750"/>
                    <a:gd name="connsiteX40" fmla="*/ 382387 w 2994679"/>
                    <a:gd name="connsiteY40" fmla="*/ 3069154 h 3151750"/>
                    <a:gd name="connsiteX41" fmla="*/ 320438 w 2994679"/>
                    <a:gd name="connsiteY41" fmla="*/ 3007208 h 3151750"/>
                    <a:gd name="connsiteX42" fmla="*/ 279138 w 2994679"/>
                    <a:gd name="connsiteY42" fmla="*/ 2976234 h 3151750"/>
                    <a:gd name="connsiteX43" fmla="*/ 248163 w 2994679"/>
                    <a:gd name="connsiteY43" fmla="*/ 2893639 h 3151750"/>
                    <a:gd name="connsiteX44" fmla="*/ 217189 w 2994679"/>
                    <a:gd name="connsiteY44" fmla="*/ 2872990 h 3151750"/>
                    <a:gd name="connsiteX45" fmla="*/ 165564 w 2994679"/>
                    <a:gd name="connsiteY45" fmla="*/ 2821368 h 3151750"/>
                    <a:gd name="connsiteX46" fmla="*/ 144914 w 2994679"/>
                    <a:gd name="connsiteY46" fmla="*/ 2790395 h 3151750"/>
                    <a:gd name="connsiteX47" fmla="*/ 113939 w 2994679"/>
                    <a:gd name="connsiteY47" fmla="*/ 2759421 h 3151750"/>
                    <a:gd name="connsiteX48" fmla="*/ 93290 w 2994679"/>
                    <a:gd name="connsiteY48" fmla="*/ 2718124 h 3151750"/>
                    <a:gd name="connsiteX49" fmla="*/ 72640 w 2994679"/>
                    <a:gd name="connsiteY49" fmla="*/ 2687150 h 3151750"/>
                    <a:gd name="connsiteX50" fmla="*/ 62315 w 2994679"/>
                    <a:gd name="connsiteY50" fmla="*/ 2656177 h 3151750"/>
                    <a:gd name="connsiteX51" fmla="*/ 41665 w 2994679"/>
                    <a:gd name="connsiteY51" fmla="*/ 2625204 h 3151750"/>
                    <a:gd name="connsiteX52" fmla="*/ 10690 w 2994679"/>
                    <a:gd name="connsiteY52" fmla="*/ 2511635 h 3151750"/>
                    <a:gd name="connsiteX53" fmla="*/ 10690 w 2994679"/>
                    <a:gd name="connsiteY53" fmla="*/ 2160605 h 3151750"/>
                    <a:gd name="connsiteX54" fmla="*/ 31340 w 2994679"/>
                    <a:gd name="connsiteY54" fmla="*/ 2036712 h 3151750"/>
                    <a:gd name="connsiteX55" fmla="*/ 51990 w 2994679"/>
                    <a:gd name="connsiteY55" fmla="*/ 1964441 h 3151750"/>
                    <a:gd name="connsiteX56" fmla="*/ 62315 w 2994679"/>
                    <a:gd name="connsiteY56" fmla="*/ 1933467 h 3151750"/>
                    <a:gd name="connsiteX57" fmla="*/ 82965 w 2994679"/>
                    <a:gd name="connsiteY57" fmla="*/ 1861196 h 3151750"/>
                    <a:gd name="connsiteX58" fmla="*/ 134589 w 2994679"/>
                    <a:gd name="connsiteY58" fmla="*/ 1768277 h 3151750"/>
                    <a:gd name="connsiteX59" fmla="*/ 144914 w 2994679"/>
                    <a:gd name="connsiteY59" fmla="*/ 1716654 h 3151750"/>
                    <a:gd name="connsiteX60" fmla="*/ 165564 w 2994679"/>
                    <a:gd name="connsiteY60" fmla="*/ 1654708 h 3151750"/>
                    <a:gd name="connsiteX61" fmla="*/ 196539 w 2994679"/>
                    <a:gd name="connsiteY61" fmla="*/ 1561788 h 3151750"/>
                    <a:gd name="connsiteX62" fmla="*/ 206864 w 2994679"/>
                    <a:gd name="connsiteY62" fmla="*/ 1530815 h 3151750"/>
                    <a:gd name="connsiteX63" fmla="*/ 227513 w 2994679"/>
                    <a:gd name="connsiteY63" fmla="*/ 1499841 h 3151750"/>
                    <a:gd name="connsiteX64" fmla="*/ 237838 w 2994679"/>
                    <a:gd name="connsiteY64" fmla="*/ 1468868 h 3151750"/>
                    <a:gd name="connsiteX65" fmla="*/ 268813 w 2994679"/>
                    <a:gd name="connsiteY65" fmla="*/ 1427570 h 3151750"/>
                    <a:gd name="connsiteX66" fmla="*/ 289463 w 2994679"/>
                    <a:gd name="connsiteY66" fmla="*/ 1396597 h 3151750"/>
                    <a:gd name="connsiteX67" fmla="*/ 299788 w 2994679"/>
                    <a:gd name="connsiteY67" fmla="*/ 1344975 h 3151750"/>
                    <a:gd name="connsiteX68" fmla="*/ 361737 w 2994679"/>
                    <a:gd name="connsiteY68" fmla="*/ 1241731 h 3151750"/>
                    <a:gd name="connsiteX69" fmla="*/ 382387 w 2994679"/>
                    <a:gd name="connsiteY69" fmla="*/ 1210758 h 3151750"/>
                    <a:gd name="connsiteX70" fmla="*/ 434012 w 2994679"/>
                    <a:gd name="connsiteY70" fmla="*/ 1128162 h 3151750"/>
                    <a:gd name="connsiteX71" fmla="*/ 444337 w 2994679"/>
                    <a:gd name="connsiteY71" fmla="*/ 1097189 h 3151750"/>
                    <a:gd name="connsiteX72" fmla="*/ 506286 w 2994679"/>
                    <a:gd name="connsiteY72" fmla="*/ 1045567 h 3151750"/>
                    <a:gd name="connsiteX73" fmla="*/ 475312 w 2994679"/>
                    <a:gd name="connsiteY73" fmla="*/ 1014593 h 3151750"/>
                    <a:gd name="connsiteX74" fmla="*/ 516611 w 2994679"/>
                    <a:gd name="connsiteY74" fmla="*/ 931998 h 3151750"/>
                    <a:gd name="connsiteX75" fmla="*/ 640510 w 2994679"/>
                    <a:gd name="connsiteY75" fmla="*/ 839078 h 3151750"/>
                    <a:gd name="connsiteX76" fmla="*/ 723109 w 2994679"/>
                    <a:gd name="connsiteY76" fmla="*/ 839078 h 3151750"/>
                    <a:gd name="connsiteX77" fmla="*/ 733434 w 2994679"/>
                    <a:gd name="connsiteY77" fmla="*/ 808105 h 3151750"/>
                    <a:gd name="connsiteX78" fmla="*/ 805709 w 2994679"/>
                    <a:gd name="connsiteY78" fmla="*/ 715185 h 3151750"/>
                    <a:gd name="connsiteX79" fmla="*/ 847008 w 2994679"/>
                    <a:gd name="connsiteY79" fmla="*/ 653239 h 3151750"/>
                    <a:gd name="connsiteX80" fmla="*/ 929607 w 2994679"/>
                    <a:gd name="connsiteY80" fmla="*/ 642914 h 3151750"/>
                    <a:gd name="connsiteX81" fmla="*/ 981232 w 2994679"/>
                    <a:gd name="connsiteY81" fmla="*/ 560319 h 3151750"/>
                    <a:gd name="connsiteX82" fmla="*/ 1022532 w 2994679"/>
                    <a:gd name="connsiteY82" fmla="*/ 529345 h 3151750"/>
                    <a:gd name="connsiteX83" fmla="*/ 1043181 w 2994679"/>
                    <a:gd name="connsiteY83" fmla="*/ 467399 h 3151750"/>
                    <a:gd name="connsiteX84" fmla="*/ 1084481 w 2994679"/>
                    <a:gd name="connsiteY84" fmla="*/ 446750 h 3151750"/>
                    <a:gd name="connsiteX85" fmla="*/ 1115456 w 2994679"/>
                    <a:gd name="connsiteY85" fmla="*/ 426101 h 3151750"/>
                    <a:gd name="connsiteX86" fmla="*/ 1177405 w 2994679"/>
                    <a:gd name="connsiteY86" fmla="*/ 405452 h 3151750"/>
                    <a:gd name="connsiteX87" fmla="*/ 1208380 w 2994679"/>
                    <a:gd name="connsiteY87" fmla="*/ 384803 h 3151750"/>
                    <a:gd name="connsiteX88" fmla="*/ 1311629 w 2994679"/>
                    <a:gd name="connsiteY88" fmla="*/ 353830 h 3151750"/>
                    <a:gd name="connsiteX89" fmla="*/ 1352929 w 2994679"/>
                    <a:gd name="connsiteY89" fmla="*/ 333181 h 3151750"/>
                    <a:gd name="connsiteX90" fmla="*/ 1425203 w 2994679"/>
                    <a:gd name="connsiteY90" fmla="*/ 312532 h 3151750"/>
                    <a:gd name="connsiteX91" fmla="*/ 1487153 w 2994679"/>
                    <a:gd name="connsiteY91" fmla="*/ 260910 h 3151750"/>
                    <a:gd name="connsiteX92" fmla="*/ 1538777 w 2994679"/>
                    <a:gd name="connsiteY92" fmla="*/ 250586 h 3151750"/>
                    <a:gd name="connsiteX93" fmla="*/ 1569752 w 2994679"/>
                    <a:gd name="connsiteY93" fmla="*/ 240261 h 3151750"/>
                    <a:gd name="connsiteX94" fmla="*/ 1724626 w 2994679"/>
                    <a:gd name="connsiteY94" fmla="*/ 219613 h 3151750"/>
                    <a:gd name="connsiteX95" fmla="*/ 1786575 w 2994679"/>
                    <a:gd name="connsiteY95" fmla="*/ 198964 h 3151750"/>
                    <a:gd name="connsiteX96" fmla="*/ 1817550 w 2994679"/>
                    <a:gd name="connsiteY96" fmla="*/ 167991 h 3151750"/>
                    <a:gd name="connsiteX97" fmla="*/ 1838200 w 2994679"/>
                    <a:gd name="connsiteY97" fmla="*/ 137017 h 3151750"/>
                    <a:gd name="connsiteX98" fmla="*/ 1879499 w 2994679"/>
                    <a:gd name="connsiteY98" fmla="*/ 106044 h 3151750"/>
                    <a:gd name="connsiteX99" fmla="*/ 1941449 w 2994679"/>
                    <a:gd name="connsiteY99" fmla="*/ 64746 h 3151750"/>
                    <a:gd name="connsiteX100" fmla="*/ 2065348 w 2994679"/>
                    <a:gd name="connsiteY100" fmla="*/ 54422 h 3151750"/>
                    <a:gd name="connsiteX101" fmla="*/ 2168597 w 2994679"/>
                    <a:gd name="connsiteY101" fmla="*/ 2800 h 3151750"/>
                    <a:gd name="connsiteX102" fmla="*/ 2282171 w 2994679"/>
                    <a:gd name="connsiteY102" fmla="*/ 33773 h 3151750"/>
                    <a:gd name="connsiteX103" fmla="*/ 2426720 w 2994679"/>
                    <a:gd name="connsiteY103" fmla="*/ 23449 h 3151750"/>
                    <a:gd name="connsiteX104" fmla="*/ 2571269 w 2994679"/>
                    <a:gd name="connsiteY104" fmla="*/ 44098 h 3151750"/>
                    <a:gd name="connsiteX105" fmla="*/ 2901666 w 2994679"/>
                    <a:gd name="connsiteY105" fmla="*/ 44097 h 3151750"/>
                    <a:gd name="connsiteX106" fmla="*/ 2984265 w 2994679"/>
                    <a:gd name="connsiteY106" fmla="*/ 64746 h 3151750"/>
                    <a:gd name="connsiteX107" fmla="*/ 2984265 w 2994679"/>
                    <a:gd name="connsiteY107" fmla="*/ 147342 h 3151750"/>
                    <a:gd name="connsiteX108" fmla="*/ 2963615 w 2994679"/>
                    <a:gd name="connsiteY108" fmla="*/ 209288 h 3151750"/>
                    <a:gd name="connsiteX109" fmla="*/ 2953290 w 2994679"/>
                    <a:gd name="connsiteY109" fmla="*/ 240261 h 3151750"/>
                    <a:gd name="connsiteX110" fmla="*/ 2942965 w 2994679"/>
                    <a:gd name="connsiteY110" fmla="*/ 281559 h 3151750"/>
                    <a:gd name="connsiteX111" fmla="*/ 2932640 w 2994679"/>
                    <a:gd name="connsiteY111" fmla="*/ 405452 h 3151750"/>
                    <a:gd name="connsiteX112" fmla="*/ 2911991 w 2994679"/>
                    <a:gd name="connsiteY112" fmla="*/ 457074 h 3151750"/>
                    <a:gd name="connsiteX113" fmla="*/ 2901666 w 2994679"/>
                    <a:gd name="connsiteY113" fmla="*/ 488048 h 3151750"/>
                    <a:gd name="connsiteX114" fmla="*/ 2901666 w 2994679"/>
                    <a:gd name="connsiteY114" fmla="*/ 622265 h 3151750"/>
                    <a:gd name="connsiteX115" fmla="*/ 2870691 w 2994679"/>
                    <a:gd name="connsiteY115" fmla="*/ 653239 h 3151750"/>
                    <a:gd name="connsiteX116" fmla="*/ 2788092 w 2994679"/>
                    <a:gd name="connsiteY116" fmla="*/ 735834 h 3151750"/>
                    <a:gd name="connsiteX117" fmla="*/ 2746792 w 2994679"/>
                    <a:gd name="connsiteY117" fmla="*/ 746158 h 3151750"/>
                    <a:gd name="connsiteX118" fmla="*/ 2705492 w 2994679"/>
                    <a:gd name="connsiteY118" fmla="*/ 777132 h 3151750"/>
                    <a:gd name="connsiteX119" fmla="*/ 2674518 w 2994679"/>
                    <a:gd name="connsiteY119" fmla="*/ 787456 h 3151750"/>
                    <a:gd name="connsiteX120" fmla="*/ 2633218 w 2994679"/>
                    <a:gd name="connsiteY120" fmla="*/ 818429 h 3151750"/>
                    <a:gd name="connsiteX121" fmla="*/ 2560944 w 2994679"/>
                    <a:gd name="connsiteY121" fmla="*/ 849403 h 3151750"/>
                    <a:gd name="connsiteX122" fmla="*/ 2529969 w 2994679"/>
                    <a:gd name="connsiteY122" fmla="*/ 870051 h 3151750"/>
                    <a:gd name="connsiteX123" fmla="*/ 2488669 w 2994679"/>
                    <a:gd name="connsiteY123" fmla="*/ 890700 h 3151750"/>
                    <a:gd name="connsiteX124" fmla="*/ 2468019 w 2994679"/>
                    <a:gd name="connsiteY124" fmla="*/ 921674 h 3151750"/>
                    <a:gd name="connsiteX125" fmla="*/ 2457694 w 2994679"/>
                    <a:gd name="connsiteY125" fmla="*/ 983620 h 3151750"/>
                    <a:gd name="connsiteX126" fmla="*/ 2447369 w 2994679"/>
                    <a:gd name="connsiteY126" fmla="*/ 1014593 h 3151750"/>
                    <a:gd name="connsiteX127" fmla="*/ 2437045 w 2994679"/>
                    <a:gd name="connsiteY127" fmla="*/ 1097189 h 3151750"/>
                    <a:gd name="connsiteX128" fmla="*/ 2426720 w 2994679"/>
                    <a:gd name="connsiteY128" fmla="*/ 1138487 h 3151750"/>
                    <a:gd name="connsiteX129" fmla="*/ 2395745 w 2994679"/>
                    <a:gd name="connsiteY129" fmla="*/ 1159135 h 3151750"/>
                    <a:gd name="connsiteX130" fmla="*/ 2375095 w 2994679"/>
                    <a:gd name="connsiteY130" fmla="*/ 1365624 h 3151750"/>
                    <a:gd name="connsiteX131" fmla="*/ 2385420 w 2994679"/>
                    <a:gd name="connsiteY131" fmla="*/ 1561788 h 3151750"/>
                    <a:gd name="connsiteX132" fmla="*/ 2395745 w 2994679"/>
                    <a:gd name="connsiteY132" fmla="*/ 1603086 h 3151750"/>
                    <a:gd name="connsiteX133" fmla="*/ 2416395 w 2994679"/>
                    <a:gd name="connsiteY133" fmla="*/ 1634059 h 3151750"/>
                    <a:gd name="connsiteX134" fmla="*/ 2467995 w 2994679"/>
                    <a:gd name="connsiteY134" fmla="*/ 1677755 h 3151750"/>
                    <a:gd name="connsiteX135" fmla="*/ 2471970 w 2994679"/>
                    <a:gd name="connsiteY135" fmla="*/ 1692853 h 3151750"/>
                    <a:gd name="connsiteX136" fmla="*/ 2479534 w 2994679"/>
                    <a:gd name="connsiteY136" fmla="*/ 1693912 h 3151750"/>
                    <a:gd name="connsiteX137" fmla="*/ 2492234 w 2994679"/>
                    <a:gd name="connsiteY137" fmla="*/ 1716137 h 3151750"/>
                    <a:gd name="connsiteX138" fmla="*/ 2534694 w 2994679"/>
                    <a:gd name="connsiteY138" fmla="*/ 1745252 h 3151750"/>
                    <a:gd name="connsiteX139" fmla="*/ 2529969 w 2994679"/>
                    <a:gd name="connsiteY139" fmla="*/ 1809574 h 3151750"/>
                    <a:gd name="connsiteX140" fmla="*/ 2437045 w 2994679"/>
                    <a:gd name="connsiteY140" fmla="*/ 1985089 h 3151750"/>
                    <a:gd name="connsiteX141" fmla="*/ 2333795 w 2994679"/>
                    <a:gd name="connsiteY141" fmla="*/ 2088334 h 3151750"/>
                    <a:gd name="connsiteX142" fmla="*/ 2302821 w 2994679"/>
                    <a:gd name="connsiteY142" fmla="*/ 2108983 h 3151750"/>
                    <a:gd name="connsiteX143" fmla="*/ 2271846 w 2994679"/>
                    <a:gd name="connsiteY143" fmla="*/ 2119307 h 3151750"/>
                    <a:gd name="connsiteX144" fmla="*/ 2271846 w 2994679"/>
                    <a:gd name="connsiteY144" fmla="*/ 2119307 h 3151750"/>
                    <a:gd name="connsiteX0" fmla="*/ 2271846 w 2994679"/>
                    <a:gd name="connsiteY0" fmla="*/ 2119307 h 3151750"/>
                    <a:gd name="connsiteX1" fmla="*/ 2498994 w 2994679"/>
                    <a:gd name="connsiteY1" fmla="*/ 1892170 h 3151750"/>
                    <a:gd name="connsiteX2" fmla="*/ 2478344 w 2994679"/>
                    <a:gd name="connsiteY2" fmla="*/ 1933467 h 3151750"/>
                    <a:gd name="connsiteX3" fmla="*/ 2457694 w 2994679"/>
                    <a:gd name="connsiteY3" fmla="*/ 1995414 h 3151750"/>
                    <a:gd name="connsiteX4" fmla="*/ 2447369 w 2994679"/>
                    <a:gd name="connsiteY4" fmla="*/ 2026387 h 3151750"/>
                    <a:gd name="connsiteX5" fmla="*/ 2406070 w 2994679"/>
                    <a:gd name="connsiteY5" fmla="*/ 2098658 h 3151750"/>
                    <a:gd name="connsiteX6" fmla="*/ 2385420 w 2994679"/>
                    <a:gd name="connsiteY6" fmla="*/ 2129631 h 3151750"/>
                    <a:gd name="connsiteX7" fmla="*/ 2354445 w 2994679"/>
                    <a:gd name="connsiteY7" fmla="*/ 2108983 h 3151750"/>
                    <a:gd name="connsiteX8" fmla="*/ 2333795 w 2994679"/>
                    <a:gd name="connsiteY8" fmla="*/ 2078009 h 3151750"/>
                    <a:gd name="connsiteX9" fmla="*/ 2302821 w 2994679"/>
                    <a:gd name="connsiteY9" fmla="*/ 2067685 h 3151750"/>
                    <a:gd name="connsiteX10" fmla="*/ 2261521 w 2994679"/>
                    <a:gd name="connsiteY10" fmla="*/ 2078009 h 3151750"/>
                    <a:gd name="connsiteX11" fmla="*/ 2251196 w 2994679"/>
                    <a:gd name="connsiteY11" fmla="*/ 2119307 h 3151750"/>
                    <a:gd name="connsiteX12" fmla="*/ 2230546 w 2994679"/>
                    <a:gd name="connsiteY12" fmla="*/ 2150280 h 3151750"/>
                    <a:gd name="connsiteX13" fmla="*/ 2055023 w 2994679"/>
                    <a:gd name="connsiteY13" fmla="*/ 2129631 h 3151750"/>
                    <a:gd name="connsiteX14" fmla="*/ 2024048 w 2994679"/>
                    <a:gd name="connsiteY14" fmla="*/ 2191578 h 3151750"/>
                    <a:gd name="connsiteX15" fmla="*/ 2003398 w 2994679"/>
                    <a:gd name="connsiteY15" fmla="*/ 2222551 h 3151750"/>
                    <a:gd name="connsiteX16" fmla="*/ 1982748 w 2994679"/>
                    <a:gd name="connsiteY16" fmla="*/ 2263849 h 3151750"/>
                    <a:gd name="connsiteX17" fmla="*/ 1951774 w 2994679"/>
                    <a:gd name="connsiteY17" fmla="*/ 2284498 h 3151750"/>
                    <a:gd name="connsiteX18" fmla="*/ 1900149 w 2994679"/>
                    <a:gd name="connsiteY18" fmla="*/ 2336120 h 3151750"/>
                    <a:gd name="connsiteX19" fmla="*/ 1848525 w 2994679"/>
                    <a:gd name="connsiteY19" fmla="*/ 2387742 h 3151750"/>
                    <a:gd name="connsiteX20" fmla="*/ 1838200 w 2994679"/>
                    <a:gd name="connsiteY20" fmla="*/ 2418715 h 3151750"/>
                    <a:gd name="connsiteX21" fmla="*/ 1734951 w 2994679"/>
                    <a:gd name="connsiteY21" fmla="*/ 2490986 h 3151750"/>
                    <a:gd name="connsiteX22" fmla="*/ 1714301 w 2994679"/>
                    <a:gd name="connsiteY22" fmla="*/ 2521960 h 3151750"/>
                    <a:gd name="connsiteX23" fmla="*/ 1683326 w 2994679"/>
                    <a:gd name="connsiteY23" fmla="*/ 2542608 h 3151750"/>
                    <a:gd name="connsiteX24" fmla="*/ 1642026 w 2994679"/>
                    <a:gd name="connsiteY24" fmla="*/ 2666502 h 3151750"/>
                    <a:gd name="connsiteX25" fmla="*/ 1631701 w 2994679"/>
                    <a:gd name="connsiteY25" fmla="*/ 2697475 h 3151750"/>
                    <a:gd name="connsiteX26" fmla="*/ 1611052 w 2994679"/>
                    <a:gd name="connsiteY26" fmla="*/ 2728448 h 3151750"/>
                    <a:gd name="connsiteX27" fmla="*/ 1600727 w 2994679"/>
                    <a:gd name="connsiteY27" fmla="*/ 2759421 h 3151750"/>
                    <a:gd name="connsiteX28" fmla="*/ 1559427 w 2994679"/>
                    <a:gd name="connsiteY28" fmla="*/ 2831692 h 3151750"/>
                    <a:gd name="connsiteX29" fmla="*/ 1528452 w 2994679"/>
                    <a:gd name="connsiteY29" fmla="*/ 2852341 h 3151750"/>
                    <a:gd name="connsiteX30" fmla="*/ 1507803 w 2994679"/>
                    <a:gd name="connsiteY30" fmla="*/ 2883315 h 3151750"/>
                    <a:gd name="connsiteX31" fmla="*/ 1476828 w 2994679"/>
                    <a:gd name="connsiteY31" fmla="*/ 2914288 h 3151750"/>
                    <a:gd name="connsiteX32" fmla="*/ 1383904 w 2994679"/>
                    <a:gd name="connsiteY32" fmla="*/ 3027857 h 3151750"/>
                    <a:gd name="connsiteX33" fmla="*/ 1249680 w 2994679"/>
                    <a:gd name="connsiteY33" fmla="*/ 3048505 h 3151750"/>
                    <a:gd name="connsiteX34" fmla="*/ 1177405 w 2994679"/>
                    <a:gd name="connsiteY34" fmla="*/ 3079479 h 3151750"/>
                    <a:gd name="connsiteX35" fmla="*/ 1115456 w 2994679"/>
                    <a:gd name="connsiteY35" fmla="*/ 3120776 h 3151750"/>
                    <a:gd name="connsiteX36" fmla="*/ 877983 w 2994679"/>
                    <a:gd name="connsiteY36" fmla="*/ 3151750 h 3151750"/>
                    <a:gd name="connsiteX37" fmla="*/ 661160 w 2994679"/>
                    <a:gd name="connsiteY37" fmla="*/ 3141425 h 3151750"/>
                    <a:gd name="connsiteX38" fmla="*/ 464986 w 2994679"/>
                    <a:gd name="connsiteY38" fmla="*/ 3120776 h 3151750"/>
                    <a:gd name="connsiteX39" fmla="*/ 434012 w 2994679"/>
                    <a:gd name="connsiteY39" fmla="*/ 3110452 h 3151750"/>
                    <a:gd name="connsiteX40" fmla="*/ 382387 w 2994679"/>
                    <a:gd name="connsiteY40" fmla="*/ 3069154 h 3151750"/>
                    <a:gd name="connsiteX41" fmla="*/ 320438 w 2994679"/>
                    <a:gd name="connsiteY41" fmla="*/ 3007208 h 3151750"/>
                    <a:gd name="connsiteX42" fmla="*/ 279138 w 2994679"/>
                    <a:gd name="connsiteY42" fmla="*/ 2976234 h 3151750"/>
                    <a:gd name="connsiteX43" fmla="*/ 248163 w 2994679"/>
                    <a:gd name="connsiteY43" fmla="*/ 2893639 h 3151750"/>
                    <a:gd name="connsiteX44" fmla="*/ 217189 w 2994679"/>
                    <a:gd name="connsiteY44" fmla="*/ 2872990 h 3151750"/>
                    <a:gd name="connsiteX45" fmla="*/ 165564 w 2994679"/>
                    <a:gd name="connsiteY45" fmla="*/ 2821368 h 3151750"/>
                    <a:gd name="connsiteX46" fmla="*/ 144914 w 2994679"/>
                    <a:gd name="connsiteY46" fmla="*/ 2790395 h 3151750"/>
                    <a:gd name="connsiteX47" fmla="*/ 113939 w 2994679"/>
                    <a:gd name="connsiteY47" fmla="*/ 2759421 h 3151750"/>
                    <a:gd name="connsiteX48" fmla="*/ 93290 w 2994679"/>
                    <a:gd name="connsiteY48" fmla="*/ 2718124 h 3151750"/>
                    <a:gd name="connsiteX49" fmla="*/ 72640 w 2994679"/>
                    <a:gd name="connsiteY49" fmla="*/ 2687150 h 3151750"/>
                    <a:gd name="connsiteX50" fmla="*/ 62315 w 2994679"/>
                    <a:gd name="connsiteY50" fmla="*/ 2656177 h 3151750"/>
                    <a:gd name="connsiteX51" fmla="*/ 41665 w 2994679"/>
                    <a:gd name="connsiteY51" fmla="*/ 2625204 h 3151750"/>
                    <a:gd name="connsiteX52" fmla="*/ 10690 w 2994679"/>
                    <a:gd name="connsiteY52" fmla="*/ 2511635 h 3151750"/>
                    <a:gd name="connsiteX53" fmla="*/ 10690 w 2994679"/>
                    <a:gd name="connsiteY53" fmla="*/ 2160605 h 3151750"/>
                    <a:gd name="connsiteX54" fmla="*/ 31340 w 2994679"/>
                    <a:gd name="connsiteY54" fmla="*/ 2036712 h 3151750"/>
                    <a:gd name="connsiteX55" fmla="*/ 51990 w 2994679"/>
                    <a:gd name="connsiteY55" fmla="*/ 1964441 h 3151750"/>
                    <a:gd name="connsiteX56" fmla="*/ 62315 w 2994679"/>
                    <a:gd name="connsiteY56" fmla="*/ 1933467 h 3151750"/>
                    <a:gd name="connsiteX57" fmla="*/ 82965 w 2994679"/>
                    <a:gd name="connsiteY57" fmla="*/ 1861196 h 3151750"/>
                    <a:gd name="connsiteX58" fmla="*/ 134589 w 2994679"/>
                    <a:gd name="connsiteY58" fmla="*/ 1768277 h 3151750"/>
                    <a:gd name="connsiteX59" fmla="*/ 144914 w 2994679"/>
                    <a:gd name="connsiteY59" fmla="*/ 1716654 h 3151750"/>
                    <a:gd name="connsiteX60" fmla="*/ 165564 w 2994679"/>
                    <a:gd name="connsiteY60" fmla="*/ 1654708 h 3151750"/>
                    <a:gd name="connsiteX61" fmla="*/ 196539 w 2994679"/>
                    <a:gd name="connsiteY61" fmla="*/ 1561788 h 3151750"/>
                    <a:gd name="connsiteX62" fmla="*/ 206864 w 2994679"/>
                    <a:gd name="connsiteY62" fmla="*/ 1530815 h 3151750"/>
                    <a:gd name="connsiteX63" fmla="*/ 227513 w 2994679"/>
                    <a:gd name="connsiteY63" fmla="*/ 1499841 h 3151750"/>
                    <a:gd name="connsiteX64" fmla="*/ 237838 w 2994679"/>
                    <a:gd name="connsiteY64" fmla="*/ 1468868 h 3151750"/>
                    <a:gd name="connsiteX65" fmla="*/ 268813 w 2994679"/>
                    <a:gd name="connsiteY65" fmla="*/ 1427570 h 3151750"/>
                    <a:gd name="connsiteX66" fmla="*/ 289463 w 2994679"/>
                    <a:gd name="connsiteY66" fmla="*/ 1396597 h 3151750"/>
                    <a:gd name="connsiteX67" fmla="*/ 299788 w 2994679"/>
                    <a:gd name="connsiteY67" fmla="*/ 1344975 h 3151750"/>
                    <a:gd name="connsiteX68" fmla="*/ 361737 w 2994679"/>
                    <a:gd name="connsiteY68" fmla="*/ 1241731 h 3151750"/>
                    <a:gd name="connsiteX69" fmla="*/ 382387 w 2994679"/>
                    <a:gd name="connsiteY69" fmla="*/ 1210758 h 3151750"/>
                    <a:gd name="connsiteX70" fmla="*/ 434012 w 2994679"/>
                    <a:gd name="connsiteY70" fmla="*/ 1128162 h 3151750"/>
                    <a:gd name="connsiteX71" fmla="*/ 444337 w 2994679"/>
                    <a:gd name="connsiteY71" fmla="*/ 1097189 h 3151750"/>
                    <a:gd name="connsiteX72" fmla="*/ 506286 w 2994679"/>
                    <a:gd name="connsiteY72" fmla="*/ 1045567 h 3151750"/>
                    <a:gd name="connsiteX73" fmla="*/ 475312 w 2994679"/>
                    <a:gd name="connsiteY73" fmla="*/ 1014593 h 3151750"/>
                    <a:gd name="connsiteX74" fmla="*/ 516611 w 2994679"/>
                    <a:gd name="connsiteY74" fmla="*/ 931998 h 3151750"/>
                    <a:gd name="connsiteX75" fmla="*/ 640510 w 2994679"/>
                    <a:gd name="connsiteY75" fmla="*/ 839078 h 3151750"/>
                    <a:gd name="connsiteX76" fmla="*/ 723109 w 2994679"/>
                    <a:gd name="connsiteY76" fmla="*/ 839078 h 3151750"/>
                    <a:gd name="connsiteX77" fmla="*/ 733434 w 2994679"/>
                    <a:gd name="connsiteY77" fmla="*/ 808105 h 3151750"/>
                    <a:gd name="connsiteX78" fmla="*/ 805709 w 2994679"/>
                    <a:gd name="connsiteY78" fmla="*/ 715185 h 3151750"/>
                    <a:gd name="connsiteX79" fmla="*/ 847008 w 2994679"/>
                    <a:gd name="connsiteY79" fmla="*/ 653239 h 3151750"/>
                    <a:gd name="connsiteX80" fmla="*/ 929607 w 2994679"/>
                    <a:gd name="connsiteY80" fmla="*/ 642914 h 3151750"/>
                    <a:gd name="connsiteX81" fmla="*/ 981232 w 2994679"/>
                    <a:gd name="connsiteY81" fmla="*/ 560319 h 3151750"/>
                    <a:gd name="connsiteX82" fmla="*/ 1022532 w 2994679"/>
                    <a:gd name="connsiteY82" fmla="*/ 529345 h 3151750"/>
                    <a:gd name="connsiteX83" fmla="*/ 1043181 w 2994679"/>
                    <a:gd name="connsiteY83" fmla="*/ 467399 h 3151750"/>
                    <a:gd name="connsiteX84" fmla="*/ 1084481 w 2994679"/>
                    <a:gd name="connsiteY84" fmla="*/ 446750 h 3151750"/>
                    <a:gd name="connsiteX85" fmla="*/ 1115456 w 2994679"/>
                    <a:gd name="connsiteY85" fmla="*/ 426101 h 3151750"/>
                    <a:gd name="connsiteX86" fmla="*/ 1177405 w 2994679"/>
                    <a:gd name="connsiteY86" fmla="*/ 405452 h 3151750"/>
                    <a:gd name="connsiteX87" fmla="*/ 1208380 w 2994679"/>
                    <a:gd name="connsiteY87" fmla="*/ 384803 h 3151750"/>
                    <a:gd name="connsiteX88" fmla="*/ 1311629 w 2994679"/>
                    <a:gd name="connsiteY88" fmla="*/ 353830 h 3151750"/>
                    <a:gd name="connsiteX89" fmla="*/ 1352929 w 2994679"/>
                    <a:gd name="connsiteY89" fmla="*/ 333181 h 3151750"/>
                    <a:gd name="connsiteX90" fmla="*/ 1425203 w 2994679"/>
                    <a:gd name="connsiteY90" fmla="*/ 312532 h 3151750"/>
                    <a:gd name="connsiteX91" fmla="*/ 1487153 w 2994679"/>
                    <a:gd name="connsiteY91" fmla="*/ 260910 h 3151750"/>
                    <a:gd name="connsiteX92" fmla="*/ 1538777 w 2994679"/>
                    <a:gd name="connsiteY92" fmla="*/ 250586 h 3151750"/>
                    <a:gd name="connsiteX93" fmla="*/ 1569752 w 2994679"/>
                    <a:gd name="connsiteY93" fmla="*/ 240261 h 3151750"/>
                    <a:gd name="connsiteX94" fmla="*/ 1724626 w 2994679"/>
                    <a:gd name="connsiteY94" fmla="*/ 219613 h 3151750"/>
                    <a:gd name="connsiteX95" fmla="*/ 1786575 w 2994679"/>
                    <a:gd name="connsiteY95" fmla="*/ 198964 h 3151750"/>
                    <a:gd name="connsiteX96" fmla="*/ 1817550 w 2994679"/>
                    <a:gd name="connsiteY96" fmla="*/ 167991 h 3151750"/>
                    <a:gd name="connsiteX97" fmla="*/ 1838200 w 2994679"/>
                    <a:gd name="connsiteY97" fmla="*/ 137017 h 3151750"/>
                    <a:gd name="connsiteX98" fmla="*/ 1879499 w 2994679"/>
                    <a:gd name="connsiteY98" fmla="*/ 106044 h 3151750"/>
                    <a:gd name="connsiteX99" fmla="*/ 1941449 w 2994679"/>
                    <a:gd name="connsiteY99" fmla="*/ 64746 h 3151750"/>
                    <a:gd name="connsiteX100" fmla="*/ 2065348 w 2994679"/>
                    <a:gd name="connsiteY100" fmla="*/ 54422 h 3151750"/>
                    <a:gd name="connsiteX101" fmla="*/ 2168597 w 2994679"/>
                    <a:gd name="connsiteY101" fmla="*/ 2800 h 3151750"/>
                    <a:gd name="connsiteX102" fmla="*/ 2282171 w 2994679"/>
                    <a:gd name="connsiteY102" fmla="*/ 33773 h 3151750"/>
                    <a:gd name="connsiteX103" fmla="*/ 2426720 w 2994679"/>
                    <a:gd name="connsiteY103" fmla="*/ 23449 h 3151750"/>
                    <a:gd name="connsiteX104" fmla="*/ 2571269 w 2994679"/>
                    <a:gd name="connsiteY104" fmla="*/ 44098 h 3151750"/>
                    <a:gd name="connsiteX105" fmla="*/ 2901666 w 2994679"/>
                    <a:gd name="connsiteY105" fmla="*/ 44097 h 3151750"/>
                    <a:gd name="connsiteX106" fmla="*/ 2984265 w 2994679"/>
                    <a:gd name="connsiteY106" fmla="*/ 64746 h 3151750"/>
                    <a:gd name="connsiteX107" fmla="*/ 2984265 w 2994679"/>
                    <a:gd name="connsiteY107" fmla="*/ 147342 h 3151750"/>
                    <a:gd name="connsiteX108" fmla="*/ 2963615 w 2994679"/>
                    <a:gd name="connsiteY108" fmla="*/ 209288 h 3151750"/>
                    <a:gd name="connsiteX109" fmla="*/ 2953290 w 2994679"/>
                    <a:gd name="connsiteY109" fmla="*/ 240261 h 3151750"/>
                    <a:gd name="connsiteX110" fmla="*/ 2942965 w 2994679"/>
                    <a:gd name="connsiteY110" fmla="*/ 281559 h 3151750"/>
                    <a:gd name="connsiteX111" fmla="*/ 2932640 w 2994679"/>
                    <a:gd name="connsiteY111" fmla="*/ 405452 h 3151750"/>
                    <a:gd name="connsiteX112" fmla="*/ 2911991 w 2994679"/>
                    <a:gd name="connsiteY112" fmla="*/ 457074 h 3151750"/>
                    <a:gd name="connsiteX113" fmla="*/ 2901666 w 2994679"/>
                    <a:gd name="connsiteY113" fmla="*/ 488048 h 3151750"/>
                    <a:gd name="connsiteX114" fmla="*/ 2901666 w 2994679"/>
                    <a:gd name="connsiteY114" fmla="*/ 622265 h 3151750"/>
                    <a:gd name="connsiteX115" fmla="*/ 2870691 w 2994679"/>
                    <a:gd name="connsiteY115" fmla="*/ 653239 h 3151750"/>
                    <a:gd name="connsiteX116" fmla="*/ 2788092 w 2994679"/>
                    <a:gd name="connsiteY116" fmla="*/ 735834 h 3151750"/>
                    <a:gd name="connsiteX117" fmla="*/ 2746792 w 2994679"/>
                    <a:gd name="connsiteY117" fmla="*/ 746158 h 3151750"/>
                    <a:gd name="connsiteX118" fmla="*/ 2705492 w 2994679"/>
                    <a:gd name="connsiteY118" fmla="*/ 777132 h 3151750"/>
                    <a:gd name="connsiteX119" fmla="*/ 2674518 w 2994679"/>
                    <a:gd name="connsiteY119" fmla="*/ 787456 h 3151750"/>
                    <a:gd name="connsiteX120" fmla="*/ 2633218 w 2994679"/>
                    <a:gd name="connsiteY120" fmla="*/ 818429 h 3151750"/>
                    <a:gd name="connsiteX121" fmla="*/ 2560944 w 2994679"/>
                    <a:gd name="connsiteY121" fmla="*/ 849403 h 3151750"/>
                    <a:gd name="connsiteX122" fmla="*/ 2529969 w 2994679"/>
                    <a:gd name="connsiteY122" fmla="*/ 870051 h 3151750"/>
                    <a:gd name="connsiteX123" fmla="*/ 2488669 w 2994679"/>
                    <a:gd name="connsiteY123" fmla="*/ 890700 h 3151750"/>
                    <a:gd name="connsiteX124" fmla="*/ 2468019 w 2994679"/>
                    <a:gd name="connsiteY124" fmla="*/ 921674 h 3151750"/>
                    <a:gd name="connsiteX125" fmla="*/ 2457694 w 2994679"/>
                    <a:gd name="connsiteY125" fmla="*/ 983620 h 3151750"/>
                    <a:gd name="connsiteX126" fmla="*/ 2447369 w 2994679"/>
                    <a:gd name="connsiteY126" fmla="*/ 1014593 h 3151750"/>
                    <a:gd name="connsiteX127" fmla="*/ 2437045 w 2994679"/>
                    <a:gd name="connsiteY127" fmla="*/ 1097189 h 3151750"/>
                    <a:gd name="connsiteX128" fmla="*/ 2426720 w 2994679"/>
                    <a:gd name="connsiteY128" fmla="*/ 1138487 h 3151750"/>
                    <a:gd name="connsiteX129" fmla="*/ 2395745 w 2994679"/>
                    <a:gd name="connsiteY129" fmla="*/ 1159135 h 3151750"/>
                    <a:gd name="connsiteX130" fmla="*/ 2375095 w 2994679"/>
                    <a:gd name="connsiteY130" fmla="*/ 1365624 h 3151750"/>
                    <a:gd name="connsiteX131" fmla="*/ 2385420 w 2994679"/>
                    <a:gd name="connsiteY131" fmla="*/ 1561788 h 3151750"/>
                    <a:gd name="connsiteX132" fmla="*/ 2395745 w 2994679"/>
                    <a:gd name="connsiteY132" fmla="*/ 1603086 h 3151750"/>
                    <a:gd name="connsiteX133" fmla="*/ 2416395 w 2994679"/>
                    <a:gd name="connsiteY133" fmla="*/ 1634059 h 3151750"/>
                    <a:gd name="connsiteX134" fmla="*/ 2467995 w 2994679"/>
                    <a:gd name="connsiteY134" fmla="*/ 1677755 h 3151750"/>
                    <a:gd name="connsiteX135" fmla="*/ 2471970 w 2994679"/>
                    <a:gd name="connsiteY135" fmla="*/ 1692853 h 3151750"/>
                    <a:gd name="connsiteX136" fmla="*/ 2479534 w 2994679"/>
                    <a:gd name="connsiteY136" fmla="*/ 1693912 h 3151750"/>
                    <a:gd name="connsiteX137" fmla="*/ 2492234 w 2994679"/>
                    <a:gd name="connsiteY137" fmla="*/ 1716137 h 3151750"/>
                    <a:gd name="connsiteX138" fmla="*/ 2534694 w 2994679"/>
                    <a:gd name="connsiteY138" fmla="*/ 1745252 h 3151750"/>
                    <a:gd name="connsiteX139" fmla="*/ 2529969 w 2994679"/>
                    <a:gd name="connsiteY139" fmla="*/ 1809574 h 3151750"/>
                    <a:gd name="connsiteX140" fmla="*/ 2437045 w 2994679"/>
                    <a:gd name="connsiteY140" fmla="*/ 1985089 h 3151750"/>
                    <a:gd name="connsiteX141" fmla="*/ 2302821 w 2994679"/>
                    <a:gd name="connsiteY141" fmla="*/ 2108983 h 3151750"/>
                    <a:gd name="connsiteX142" fmla="*/ 2271846 w 2994679"/>
                    <a:gd name="connsiteY142" fmla="*/ 2119307 h 3151750"/>
                    <a:gd name="connsiteX143" fmla="*/ 2271846 w 2994679"/>
                    <a:gd name="connsiteY143" fmla="*/ 2119307 h 3151750"/>
                    <a:gd name="connsiteX0" fmla="*/ 2271846 w 2994679"/>
                    <a:gd name="connsiteY0" fmla="*/ 2119307 h 3151750"/>
                    <a:gd name="connsiteX1" fmla="*/ 2498994 w 2994679"/>
                    <a:gd name="connsiteY1" fmla="*/ 1892170 h 3151750"/>
                    <a:gd name="connsiteX2" fmla="*/ 2478344 w 2994679"/>
                    <a:gd name="connsiteY2" fmla="*/ 1933467 h 3151750"/>
                    <a:gd name="connsiteX3" fmla="*/ 2457694 w 2994679"/>
                    <a:gd name="connsiteY3" fmla="*/ 1995414 h 3151750"/>
                    <a:gd name="connsiteX4" fmla="*/ 2447369 w 2994679"/>
                    <a:gd name="connsiteY4" fmla="*/ 2026387 h 3151750"/>
                    <a:gd name="connsiteX5" fmla="*/ 2406070 w 2994679"/>
                    <a:gd name="connsiteY5" fmla="*/ 2098658 h 3151750"/>
                    <a:gd name="connsiteX6" fmla="*/ 2385420 w 2994679"/>
                    <a:gd name="connsiteY6" fmla="*/ 2129631 h 3151750"/>
                    <a:gd name="connsiteX7" fmla="*/ 2354445 w 2994679"/>
                    <a:gd name="connsiteY7" fmla="*/ 2108983 h 3151750"/>
                    <a:gd name="connsiteX8" fmla="*/ 2302821 w 2994679"/>
                    <a:gd name="connsiteY8" fmla="*/ 2067685 h 3151750"/>
                    <a:gd name="connsiteX9" fmla="*/ 2261521 w 2994679"/>
                    <a:gd name="connsiteY9" fmla="*/ 2078009 h 3151750"/>
                    <a:gd name="connsiteX10" fmla="*/ 2251196 w 2994679"/>
                    <a:gd name="connsiteY10" fmla="*/ 2119307 h 3151750"/>
                    <a:gd name="connsiteX11" fmla="*/ 2230546 w 2994679"/>
                    <a:gd name="connsiteY11" fmla="*/ 2150280 h 3151750"/>
                    <a:gd name="connsiteX12" fmla="*/ 2055023 w 2994679"/>
                    <a:gd name="connsiteY12" fmla="*/ 2129631 h 3151750"/>
                    <a:gd name="connsiteX13" fmla="*/ 2024048 w 2994679"/>
                    <a:gd name="connsiteY13" fmla="*/ 2191578 h 3151750"/>
                    <a:gd name="connsiteX14" fmla="*/ 2003398 w 2994679"/>
                    <a:gd name="connsiteY14" fmla="*/ 2222551 h 3151750"/>
                    <a:gd name="connsiteX15" fmla="*/ 1982748 w 2994679"/>
                    <a:gd name="connsiteY15" fmla="*/ 2263849 h 3151750"/>
                    <a:gd name="connsiteX16" fmla="*/ 1951774 w 2994679"/>
                    <a:gd name="connsiteY16" fmla="*/ 2284498 h 3151750"/>
                    <a:gd name="connsiteX17" fmla="*/ 1900149 w 2994679"/>
                    <a:gd name="connsiteY17" fmla="*/ 2336120 h 3151750"/>
                    <a:gd name="connsiteX18" fmla="*/ 1848525 w 2994679"/>
                    <a:gd name="connsiteY18" fmla="*/ 2387742 h 3151750"/>
                    <a:gd name="connsiteX19" fmla="*/ 1838200 w 2994679"/>
                    <a:gd name="connsiteY19" fmla="*/ 2418715 h 3151750"/>
                    <a:gd name="connsiteX20" fmla="*/ 1734951 w 2994679"/>
                    <a:gd name="connsiteY20" fmla="*/ 2490986 h 3151750"/>
                    <a:gd name="connsiteX21" fmla="*/ 1714301 w 2994679"/>
                    <a:gd name="connsiteY21" fmla="*/ 2521960 h 3151750"/>
                    <a:gd name="connsiteX22" fmla="*/ 1683326 w 2994679"/>
                    <a:gd name="connsiteY22" fmla="*/ 2542608 h 3151750"/>
                    <a:gd name="connsiteX23" fmla="*/ 1642026 w 2994679"/>
                    <a:gd name="connsiteY23" fmla="*/ 2666502 h 3151750"/>
                    <a:gd name="connsiteX24" fmla="*/ 1631701 w 2994679"/>
                    <a:gd name="connsiteY24" fmla="*/ 2697475 h 3151750"/>
                    <a:gd name="connsiteX25" fmla="*/ 1611052 w 2994679"/>
                    <a:gd name="connsiteY25" fmla="*/ 2728448 h 3151750"/>
                    <a:gd name="connsiteX26" fmla="*/ 1600727 w 2994679"/>
                    <a:gd name="connsiteY26" fmla="*/ 2759421 h 3151750"/>
                    <a:gd name="connsiteX27" fmla="*/ 1559427 w 2994679"/>
                    <a:gd name="connsiteY27" fmla="*/ 2831692 h 3151750"/>
                    <a:gd name="connsiteX28" fmla="*/ 1528452 w 2994679"/>
                    <a:gd name="connsiteY28" fmla="*/ 2852341 h 3151750"/>
                    <a:gd name="connsiteX29" fmla="*/ 1507803 w 2994679"/>
                    <a:gd name="connsiteY29" fmla="*/ 2883315 h 3151750"/>
                    <a:gd name="connsiteX30" fmla="*/ 1476828 w 2994679"/>
                    <a:gd name="connsiteY30" fmla="*/ 2914288 h 3151750"/>
                    <a:gd name="connsiteX31" fmla="*/ 1383904 w 2994679"/>
                    <a:gd name="connsiteY31" fmla="*/ 3027857 h 3151750"/>
                    <a:gd name="connsiteX32" fmla="*/ 1249680 w 2994679"/>
                    <a:gd name="connsiteY32" fmla="*/ 3048505 h 3151750"/>
                    <a:gd name="connsiteX33" fmla="*/ 1177405 w 2994679"/>
                    <a:gd name="connsiteY33" fmla="*/ 3079479 h 3151750"/>
                    <a:gd name="connsiteX34" fmla="*/ 1115456 w 2994679"/>
                    <a:gd name="connsiteY34" fmla="*/ 3120776 h 3151750"/>
                    <a:gd name="connsiteX35" fmla="*/ 877983 w 2994679"/>
                    <a:gd name="connsiteY35" fmla="*/ 3151750 h 3151750"/>
                    <a:gd name="connsiteX36" fmla="*/ 661160 w 2994679"/>
                    <a:gd name="connsiteY36" fmla="*/ 3141425 h 3151750"/>
                    <a:gd name="connsiteX37" fmla="*/ 464986 w 2994679"/>
                    <a:gd name="connsiteY37" fmla="*/ 3120776 h 3151750"/>
                    <a:gd name="connsiteX38" fmla="*/ 434012 w 2994679"/>
                    <a:gd name="connsiteY38" fmla="*/ 3110452 h 3151750"/>
                    <a:gd name="connsiteX39" fmla="*/ 382387 w 2994679"/>
                    <a:gd name="connsiteY39" fmla="*/ 3069154 h 3151750"/>
                    <a:gd name="connsiteX40" fmla="*/ 320438 w 2994679"/>
                    <a:gd name="connsiteY40" fmla="*/ 3007208 h 3151750"/>
                    <a:gd name="connsiteX41" fmla="*/ 279138 w 2994679"/>
                    <a:gd name="connsiteY41" fmla="*/ 2976234 h 3151750"/>
                    <a:gd name="connsiteX42" fmla="*/ 248163 w 2994679"/>
                    <a:gd name="connsiteY42" fmla="*/ 2893639 h 3151750"/>
                    <a:gd name="connsiteX43" fmla="*/ 217189 w 2994679"/>
                    <a:gd name="connsiteY43" fmla="*/ 2872990 h 3151750"/>
                    <a:gd name="connsiteX44" fmla="*/ 165564 w 2994679"/>
                    <a:gd name="connsiteY44" fmla="*/ 2821368 h 3151750"/>
                    <a:gd name="connsiteX45" fmla="*/ 144914 w 2994679"/>
                    <a:gd name="connsiteY45" fmla="*/ 2790395 h 3151750"/>
                    <a:gd name="connsiteX46" fmla="*/ 113939 w 2994679"/>
                    <a:gd name="connsiteY46" fmla="*/ 2759421 h 3151750"/>
                    <a:gd name="connsiteX47" fmla="*/ 93290 w 2994679"/>
                    <a:gd name="connsiteY47" fmla="*/ 2718124 h 3151750"/>
                    <a:gd name="connsiteX48" fmla="*/ 72640 w 2994679"/>
                    <a:gd name="connsiteY48" fmla="*/ 2687150 h 3151750"/>
                    <a:gd name="connsiteX49" fmla="*/ 62315 w 2994679"/>
                    <a:gd name="connsiteY49" fmla="*/ 2656177 h 3151750"/>
                    <a:gd name="connsiteX50" fmla="*/ 41665 w 2994679"/>
                    <a:gd name="connsiteY50" fmla="*/ 2625204 h 3151750"/>
                    <a:gd name="connsiteX51" fmla="*/ 10690 w 2994679"/>
                    <a:gd name="connsiteY51" fmla="*/ 2511635 h 3151750"/>
                    <a:gd name="connsiteX52" fmla="*/ 10690 w 2994679"/>
                    <a:gd name="connsiteY52" fmla="*/ 2160605 h 3151750"/>
                    <a:gd name="connsiteX53" fmla="*/ 31340 w 2994679"/>
                    <a:gd name="connsiteY53" fmla="*/ 2036712 h 3151750"/>
                    <a:gd name="connsiteX54" fmla="*/ 51990 w 2994679"/>
                    <a:gd name="connsiteY54" fmla="*/ 1964441 h 3151750"/>
                    <a:gd name="connsiteX55" fmla="*/ 62315 w 2994679"/>
                    <a:gd name="connsiteY55" fmla="*/ 1933467 h 3151750"/>
                    <a:gd name="connsiteX56" fmla="*/ 82965 w 2994679"/>
                    <a:gd name="connsiteY56" fmla="*/ 1861196 h 3151750"/>
                    <a:gd name="connsiteX57" fmla="*/ 134589 w 2994679"/>
                    <a:gd name="connsiteY57" fmla="*/ 1768277 h 3151750"/>
                    <a:gd name="connsiteX58" fmla="*/ 144914 w 2994679"/>
                    <a:gd name="connsiteY58" fmla="*/ 1716654 h 3151750"/>
                    <a:gd name="connsiteX59" fmla="*/ 165564 w 2994679"/>
                    <a:gd name="connsiteY59" fmla="*/ 1654708 h 3151750"/>
                    <a:gd name="connsiteX60" fmla="*/ 196539 w 2994679"/>
                    <a:gd name="connsiteY60" fmla="*/ 1561788 h 3151750"/>
                    <a:gd name="connsiteX61" fmla="*/ 206864 w 2994679"/>
                    <a:gd name="connsiteY61" fmla="*/ 1530815 h 3151750"/>
                    <a:gd name="connsiteX62" fmla="*/ 227513 w 2994679"/>
                    <a:gd name="connsiteY62" fmla="*/ 1499841 h 3151750"/>
                    <a:gd name="connsiteX63" fmla="*/ 237838 w 2994679"/>
                    <a:gd name="connsiteY63" fmla="*/ 1468868 h 3151750"/>
                    <a:gd name="connsiteX64" fmla="*/ 268813 w 2994679"/>
                    <a:gd name="connsiteY64" fmla="*/ 1427570 h 3151750"/>
                    <a:gd name="connsiteX65" fmla="*/ 289463 w 2994679"/>
                    <a:gd name="connsiteY65" fmla="*/ 1396597 h 3151750"/>
                    <a:gd name="connsiteX66" fmla="*/ 299788 w 2994679"/>
                    <a:gd name="connsiteY66" fmla="*/ 1344975 h 3151750"/>
                    <a:gd name="connsiteX67" fmla="*/ 361737 w 2994679"/>
                    <a:gd name="connsiteY67" fmla="*/ 1241731 h 3151750"/>
                    <a:gd name="connsiteX68" fmla="*/ 382387 w 2994679"/>
                    <a:gd name="connsiteY68" fmla="*/ 1210758 h 3151750"/>
                    <a:gd name="connsiteX69" fmla="*/ 434012 w 2994679"/>
                    <a:gd name="connsiteY69" fmla="*/ 1128162 h 3151750"/>
                    <a:gd name="connsiteX70" fmla="*/ 444337 w 2994679"/>
                    <a:gd name="connsiteY70" fmla="*/ 1097189 h 3151750"/>
                    <a:gd name="connsiteX71" fmla="*/ 506286 w 2994679"/>
                    <a:gd name="connsiteY71" fmla="*/ 1045567 h 3151750"/>
                    <a:gd name="connsiteX72" fmla="*/ 475312 w 2994679"/>
                    <a:gd name="connsiteY72" fmla="*/ 1014593 h 3151750"/>
                    <a:gd name="connsiteX73" fmla="*/ 516611 w 2994679"/>
                    <a:gd name="connsiteY73" fmla="*/ 931998 h 3151750"/>
                    <a:gd name="connsiteX74" fmla="*/ 640510 w 2994679"/>
                    <a:gd name="connsiteY74" fmla="*/ 839078 h 3151750"/>
                    <a:gd name="connsiteX75" fmla="*/ 723109 w 2994679"/>
                    <a:gd name="connsiteY75" fmla="*/ 839078 h 3151750"/>
                    <a:gd name="connsiteX76" fmla="*/ 733434 w 2994679"/>
                    <a:gd name="connsiteY76" fmla="*/ 808105 h 3151750"/>
                    <a:gd name="connsiteX77" fmla="*/ 805709 w 2994679"/>
                    <a:gd name="connsiteY77" fmla="*/ 715185 h 3151750"/>
                    <a:gd name="connsiteX78" fmla="*/ 847008 w 2994679"/>
                    <a:gd name="connsiteY78" fmla="*/ 653239 h 3151750"/>
                    <a:gd name="connsiteX79" fmla="*/ 929607 w 2994679"/>
                    <a:gd name="connsiteY79" fmla="*/ 642914 h 3151750"/>
                    <a:gd name="connsiteX80" fmla="*/ 981232 w 2994679"/>
                    <a:gd name="connsiteY80" fmla="*/ 560319 h 3151750"/>
                    <a:gd name="connsiteX81" fmla="*/ 1022532 w 2994679"/>
                    <a:gd name="connsiteY81" fmla="*/ 529345 h 3151750"/>
                    <a:gd name="connsiteX82" fmla="*/ 1043181 w 2994679"/>
                    <a:gd name="connsiteY82" fmla="*/ 467399 h 3151750"/>
                    <a:gd name="connsiteX83" fmla="*/ 1084481 w 2994679"/>
                    <a:gd name="connsiteY83" fmla="*/ 446750 h 3151750"/>
                    <a:gd name="connsiteX84" fmla="*/ 1115456 w 2994679"/>
                    <a:gd name="connsiteY84" fmla="*/ 426101 h 3151750"/>
                    <a:gd name="connsiteX85" fmla="*/ 1177405 w 2994679"/>
                    <a:gd name="connsiteY85" fmla="*/ 405452 h 3151750"/>
                    <a:gd name="connsiteX86" fmla="*/ 1208380 w 2994679"/>
                    <a:gd name="connsiteY86" fmla="*/ 384803 h 3151750"/>
                    <a:gd name="connsiteX87" fmla="*/ 1311629 w 2994679"/>
                    <a:gd name="connsiteY87" fmla="*/ 353830 h 3151750"/>
                    <a:gd name="connsiteX88" fmla="*/ 1352929 w 2994679"/>
                    <a:gd name="connsiteY88" fmla="*/ 333181 h 3151750"/>
                    <a:gd name="connsiteX89" fmla="*/ 1425203 w 2994679"/>
                    <a:gd name="connsiteY89" fmla="*/ 312532 h 3151750"/>
                    <a:gd name="connsiteX90" fmla="*/ 1487153 w 2994679"/>
                    <a:gd name="connsiteY90" fmla="*/ 260910 h 3151750"/>
                    <a:gd name="connsiteX91" fmla="*/ 1538777 w 2994679"/>
                    <a:gd name="connsiteY91" fmla="*/ 250586 h 3151750"/>
                    <a:gd name="connsiteX92" fmla="*/ 1569752 w 2994679"/>
                    <a:gd name="connsiteY92" fmla="*/ 240261 h 3151750"/>
                    <a:gd name="connsiteX93" fmla="*/ 1724626 w 2994679"/>
                    <a:gd name="connsiteY93" fmla="*/ 219613 h 3151750"/>
                    <a:gd name="connsiteX94" fmla="*/ 1786575 w 2994679"/>
                    <a:gd name="connsiteY94" fmla="*/ 198964 h 3151750"/>
                    <a:gd name="connsiteX95" fmla="*/ 1817550 w 2994679"/>
                    <a:gd name="connsiteY95" fmla="*/ 167991 h 3151750"/>
                    <a:gd name="connsiteX96" fmla="*/ 1838200 w 2994679"/>
                    <a:gd name="connsiteY96" fmla="*/ 137017 h 3151750"/>
                    <a:gd name="connsiteX97" fmla="*/ 1879499 w 2994679"/>
                    <a:gd name="connsiteY97" fmla="*/ 106044 h 3151750"/>
                    <a:gd name="connsiteX98" fmla="*/ 1941449 w 2994679"/>
                    <a:gd name="connsiteY98" fmla="*/ 64746 h 3151750"/>
                    <a:gd name="connsiteX99" fmla="*/ 2065348 w 2994679"/>
                    <a:gd name="connsiteY99" fmla="*/ 54422 h 3151750"/>
                    <a:gd name="connsiteX100" fmla="*/ 2168597 w 2994679"/>
                    <a:gd name="connsiteY100" fmla="*/ 2800 h 3151750"/>
                    <a:gd name="connsiteX101" fmla="*/ 2282171 w 2994679"/>
                    <a:gd name="connsiteY101" fmla="*/ 33773 h 3151750"/>
                    <a:gd name="connsiteX102" fmla="*/ 2426720 w 2994679"/>
                    <a:gd name="connsiteY102" fmla="*/ 23449 h 3151750"/>
                    <a:gd name="connsiteX103" fmla="*/ 2571269 w 2994679"/>
                    <a:gd name="connsiteY103" fmla="*/ 44098 h 3151750"/>
                    <a:gd name="connsiteX104" fmla="*/ 2901666 w 2994679"/>
                    <a:gd name="connsiteY104" fmla="*/ 44097 h 3151750"/>
                    <a:gd name="connsiteX105" fmla="*/ 2984265 w 2994679"/>
                    <a:gd name="connsiteY105" fmla="*/ 64746 h 3151750"/>
                    <a:gd name="connsiteX106" fmla="*/ 2984265 w 2994679"/>
                    <a:gd name="connsiteY106" fmla="*/ 147342 h 3151750"/>
                    <a:gd name="connsiteX107" fmla="*/ 2963615 w 2994679"/>
                    <a:gd name="connsiteY107" fmla="*/ 209288 h 3151750"/>
                    <a:gd name="connsiteX108" fmla="*/ 2953290 w 2994679"/>
                    <a:gd name="connsiteY108" fmla="*/ 240261 h 3151750"/>
                    <a:gd name="connsiteX109" fmla="*/ 2942965 w 2994679"/>
                    <a:gd name="connsiteY109" fmla="*/ 281559 h 3151750"/>
                    <a:gd name="connsiteX110" fmla="*/ 2932640 w 2994679"/>
                    <a:gd name="connsiteY110" fmla="*/ 405452 h 3151750"/>
                    <a:gd name="connsiteX111" fmla="*/ 2911991 w 2994679"/>
                    <a:gd name="connsiteY111" fmla="*/ 457074 h 3151750"/>
                    <a:gd name="connsiteX112" fmla="*/ 2901666 w 2994679"/>
                    <a:gd name="connsiteY112" fmla="*/ 488048 h 3151750"/>
                    <a:gd name="connsiteX113" fmla="*/ 2901666 w 2994679"/>
                    <a:gd name="connsiteY113" fmla="*/ 622265 h 3151750"/>
                    <a:gd name="connsiteX114" fmla="*/ 2870691 w 2994679"/>
                    <a:gd name="connsiteY114" fmla="*/ 653239 h 3151750"/>
                    <a:gd name="connsiteX115" fmla="*/ 2788092 w 2994679"/>
                    <a:gd name="connsiteY115" fmla="*/ 735834 h 3151750"/>
                    <a:gd name="connsiteX116" fmla="*/ 2746792 w 2994679"/>
                    <a:gd name="connsiteY116" fmla="*/ 746158 h 3151750"/>
                    <a:gd name="connsiteX117" fmla="*/ 2705492 w 2994679"/>
                    <a:gd name="connsiteY117" fmla="*/ 777132 h 3151750"/>
                    <a:gd name="connsiteX118" fmla="*/ 2674518 w 2994679"/>
                    <a:gd name="connsiteY118" fmla="*/ 787456 h 3151750"/>
                    <a:gd name="connsiteX119" fmla="*/ 2633218 w 2994679"/>
                    <a:gd name="connsiteY119" fmla="*/ 818429 h 3151750"/>
                    <a:gd name="connsiteX120" fmla="*/ 2560944 w 2994679"/>
                    <a:gd name="connsiteY120" fmla="*/ 849403 h 3151750"/>
                    <a:gd name="connsiteX121" fmla="*/ 2529969 w 2994679"/>
                    <a:gd name="connsiteY121" fmla="*/ 870051 h 3151750"/>
                    <a:gd name="connsiteX122" fmla="*/ 2488669 w 2994679"/>
                    <a:gd name="connsiteY122" fmla="*/ 890700 h 3151750"/>
                    <a:gd name="connsiteX123" fmla="*/ 2468019 w 2994679"/>
                    <a:gd name="connsiteY123" fmla="*/ 921674 h 3151750"/>
                    <a:gd name="connsiteX124" fmla="*/ 2457694 w 2994679"/>
                    <a:gd name="connsiteY124" fmla="*/ 983620 h 3151750"/>
                    <a:gd name="connsiteX125" fmla="*/ 2447369 w 2994679"/>
                    <a:gd name="connsiteY125" fmla="*/ 1014593 h 3151750"/>
                    <a:gd name="connsiteX126" fmla="*/ 2437045 w 2994679"/>
                    <a:gd name="connsiteY126" fmla="*/ 1097189 h 3151750"/>
                    <a:gd name="connsiteX127" fmla="*/ 2426720 w 2994679"/>
                    <a:gd name="connsiteY127" fmla="*/ 1138487 h 3151750"/>
                    <a:gd name="connsiteX128" fmla="*/ 2395745 w 2994679"/>
                    <a:gd name="connsiteY128" fmla="*/ 1159135 h 3151750"/>
                    <a:gd name="connsiteX129" fmla="*/ 2375095 w 2994679"/>
                    <a:gd name="connsiteY129" fmla="*/ 1365624 h 3151750"/>
                    <a:gd name="connsiteX130" fmla="*/ 2385420 w 2994679"/>
                    <a:gd name="connsiteY130" fmla="*/ 1561788 h 3151750"/>
                    <a:gd name="connsiteX131" fmla="*/ 2395745 w 2994679"/>
                    <a:gd name="connsiteY131" fmla="*/ 1603086 h 3151750"/>
                    <a:gd name="connsiteX132" fmla="*/ 2416395 w 2994679"/>
                    <a:gd name="connsiteY132" fmla="*/ 1634059 h 3151750"/>
                    <a:gd name="connsiteX133" fmla="*/ 2467995 w 2994679"/>
                    <a:gd name="connsiteY133" fmla="*/ 1677755 h 3151750"/>
                    <a:gd name="connsiteX134" fmla="*/ 2471970 w 2994679"/>
                    <a:gd name="connsiteY134" fmla="*/ 1692853 h 3151750"/>
                    <a:gd name="connsiteX135" fmla="*/ 2479534 w 2994679"/>
                    <a:gd name="connsiteY135" fmla="*/ 1693912 h 3151750"/>
                    <a:gd name="connsiteX136" fmla="*/ 2492234 w 2994679"/>
                    <a:gd name="connsiteY136" fmla="*/ 1716137 h 3151750"/>
                    <a:gd name="connsiteX137" fmla="*/ 2534694 w 2994679"/>
                    <a:gd name="connsiteY137" fmla="*/ 1745252 h 3151750"/>
                    <a:gd name="connsiteX138" fmla="*/ 2529969 w 2994679"/>
                    <a:gd name="connsiteY138" fmla="*/ 1809574 h 3151750"/>
                    <a:gd name="connsiteX139" fmla="*/ 2437045 w 2994679"/>
                    <a:gd name="connsiteY139" fmla="*/ 1985089 h 3151750"/>
                    <a:gd name="connsiteX140" fmla="*/ 2302821 w 2994679"/>
                    <a:gd name="connsiteY140" fmla="*/ 2108983 h 3151750"/>
                    <a:gd name="connsiteX141" fmla="*/ 2271846 w 2994679"/>
                    <a:gd name="connsiteY141" fmla="*/ 2119307 h 3151750"/>
                    <a:gd name="connsiteX142" fmla="*/ 2271846 w 2994679"/>
                    <a:gd name="connsiteY142" fmla="*/ 2119307 h 3151750"/>
                    <a:gd name="connsiteX0" fmla="*/ 2271846 w 2994679"/>
                    <a:gd name="connsiteY0" fmla="*/ 2119307 h 3151750"/>
                    <a:gd name="connsiteX1" fmla="*/ 2498994 w 2994679"/>
                    <a:gd name="connsiteY1" fmla="*/ 1892170 h 3151750"/>
                    <a:gd name="connsiteX2" fmla="*/ 2478344 w 2994679"/>
                    <a:gd name="connsiteY2" fmla="*/ 1933467 h 3151750"/>
                    <a:gd name="connsiteX3" fmla="*/ 2457694 w 2994679"/>
                    <a:gd name="connsiteY3" fmla="*/ 1995414 h 3151750"/>
                    <a:gd name="connsiteX4" fmla="*/ 2447369 w 2994679"/>
                    <a:gd name="connsiteY4" fmla="*/ 2026387 h 3151750"/>
                    <a:gd name="connsiteX5" fmla="*/ 2406070 w 2994679"/>
                    <a:gd name="connsiteY5" fmla="*/ 2098658 h 3151750"/>
                    <a:gd name="connsiteX6" fmla="*/ 2385420 w 2994679"/>
                    <a:gd name="connsiteY6" fmla="*/ 2129631 h 3151750"/>
                    <a:gd name="connsiteX7" fmla="*/ 2354445 w 2994679"/>
                    <a:gd name="connsiteY7" fmla="*/ 2108983 h 3151750"/>
                    <a:gd name="connsiteX8" fmla="*/ 2261521 w 2994679"/>
                    <a:gd name="connsiteY8" fmla="*/ 2078009 h 3151750"/>
                    <a:gd name="connsiteX9" fmla="*/ 2251196 w 2994679"/>
                    <a:gd name="connsiteY9" fmla="*/ 2119307 h 3151750"/>
                    <a:gd name="connsiteX10" fmla="*/ 2230546 w 2994679"/>
                    <a:gd name="connsiteY10" fmla="*/ 2150280 h 3151750"/>
                    <a:gd name="connsiteX11" fmla="*/ 2055023 w 2994679"/>
                    <a:gd name="connsiteY11" fmla="*/ 2129631 h 3151750"/>
                    <a:gd name="connsiteX12" fmla="*/ 2024048 w 2994679"/>
                    <a:gd name="connsiteY12" fmla="*/ 2191578 h 3151750"/>
                    <a:gd name="connsiteX13" fmla="*/ 2003398 w 2994679"/>
                    <a:gd name="connsiteY13" fmla="*/ 2222551 h 3151750"/>
                    <a:gd name="connsiteX14" fmla="*/ 1982748 w 2994679"/>
                    <a:gd name="connsiteY14" fmla="*/ 2263849 h 3151750"/>
                    <a:gd name="connsiteX15" fmla="*/ 1951774 w 2994679"/>
                    <a:gd name="connsiteY15" fmla="*/ 2284498 h 3151750"/>
                    <a:gd name="connsiteX16" fmla="*/ 1900149 w 2994679"/>
                    <a:gd name="connsiteY16" fmla="*/ 2336120 h 3151750"/>
                    <a:gd name="connsiteX17" fmla="*/ 1848525 w 2994679"/>
                    <a:gd name="connsiteY17" fmla="*/ 2387742 h 3151750"/>
                    <a:gd name="connsiteX18" fmla="*/ 1838200 w 2994679"/>
                    <a:gd name="connsiteY18" fmla="*/ 2418715 h 3151750"/>
                    <a:gd name="connsiteX19" fmla="*/ 1734951 w 2994679"/>
                    <a:gd name="connsiteY19" fmla="*/ 2490986 h 3151750"/>
                    <a:gd name="connsiteX20" fmla="*/ 1714301 w 2994679"/>
                    <a:gd name="connsiteY20" fmla="*/ 2521960 h 3151750"/>
                    <a:gd name="connsiteX21" fmla="*/ 1683326 w 2994679"/>
                    <a:gd name="connsiteY21" fmla="*/ 2542608 h 3151750"/>
                    <a:gd name="connsiteX22" fmla="*/ 1642026 w 2994679"/>
                    <a:gd name="connsiteY22" fmla="*/ 2666502 h 3151750"/>
                    <a:gd name="connsiteX23" fmla="*/ 1631701 w 2994679"/>
                    <a:gd name="connsiteY23" fmla="*/ 2697475 h 3151750"/>
                    <a:gd name="connsiteX24" fmla="*/ 1611052 w 2994679"/>
                    <a:gd name="connsiteY24" fmla="*/ 2728448 h 3151750"/>
                    <a:gd name="connsiteX25" fmla="*/ 1600727 w 2994679"/>
                    <a:gd name="connsiteY25" fmla="*/ 2759421 h 3151750"/>
                    <a:gd name="connsiteX26" fmla="*/ 1559427 w 2994679"/>
                    <a:gd name="connsiteY26" fmla="*/ 2831692 h 3151750"/>
                    <a:gd name="connsiteX27" fmla="*/ 1528452 w 2994679"/>
                    <a:gd name="connsiteY27" fmla="*/ 2852341 h 3151750"/>
                    <a:gd name="connsiteX28" fmla="*/ 1507803 w 2994679"/>
                    <a:gd name="connsiteY28" fmla="*/ 2883315 h 3151750"/>
                    <a:gd name="connsiteX29" fmla="*/ 1476828 w 2994679"/>
                    <a:gd name="connsiteY29" fmla="*/ 2914288 h 3151750"/>
                    <a:gd name="connsiteX30" fmla="*/ 1383904 w 2994679"/>
                    <a:gd name="connsiteY30" fmla="*/ 3027857 h 3151750"/>
                    <a:gd name="connsiteX31" fmla="*/ 1249680 w 2994679"/>
                    <a:gd name="connsiteY31" fmla="*/ 3048505 h 3151750"/>
                    <a:gd name="connsiteX32" fmla="*/ 1177405 w 2994679"/>
                    <a:gd name="connsiteY32" fmla="*/ 3079479 h 3151750"/>
                    <a:gd name="connsiteX33" fmla="*/ 1115456 w 2994679"/>
                    <a:gd name="connsiteY33" fmla="*/ 3120776 h 3151750"/>
                    <a:gd name="connsiteX34" fmla="*/ 877983 w 2994679"/>
                    <a:gd name="connsiteY34" fmla="*/ 3151750 h 3151750"/>
                    <a:gd name="connsiteX35" fmla="*/ 661160 w 2994679"/>
                    <a:gd name="connsiteY35" fmla="*/ 3141425 h 3151750"/>
                    <a:gd name="connsiteX36" fmla="*/ 464986 w 2994679"/>
                    <a:gd name="connsiteY36" fmla="*/ 3120776 h 3151750"/>
                    <a:gd name="connsiteX37" fmla="*/ 434012 w 2994679"/>
                    <a:gd name="connsiteY37" fmla="*/ 3110452 h 3151750"/>
                    <a:gd name="connsiteX38" fmla="*/ 382387 w 2994679"/>
                    <a:gd name="connsiteY38" fmla="*/ 3069154 h 3151750"/>
                    <a:gd name="connsiteX39" fmla="*/ 320438 w 2994679"/>
                    <a:gd name="connsiteY39" fmla="*/ 3007208 h 3151750"/>
                    <a:gd name="connsiteX40" fmla="*/ 279138 w 2994679"/>
                    <a:gd name="connsiteY40" fmla="*/ 2976234 h 3151750"/>
                    <a:gd name="connsiteX41" fmla="*/ 248163 w 2994679"/>
                    <a:gd name="connsiteY41" fmla="*/ 2893639 h 3151750"/>
                    <a:gd name="connsiteX42" fmla="*/ 217189 w 2994679"/>
                    <a:gd name="connsiteY42" fmla="*/ 2872990 h 3151750"/>
                    <a:gd name="connsiteX43" fmla="*/ 165564 w 2994679"/>
                    <a:gd name="connsiteY43" fmla="*/ 2821368 h 3151750"/>
                    <a:gd name="connsiteX44" fmla="*/ 144914 w 2994679"/>
                    <a:gd name="connsiteY44" fmla="*/ 2790395 h 3151750"/>
                    <a:gd name="connsiteX45" fmla="*/ 113939 w 2994679"/>
                    <a:gd name="connsiteY45" fmla="*/ 2759421 h 3151750"/>
                    <a:gd name="connsiteX46" fmla="*/ 93290 w 2994679"/>
                    <a:gd name="connsiteY46" fmla="*/ 2718124 h 3151750"/>
                    <a:gd name="connsiteX47" fmla="*/ 72640 w 2994679"/>
                    <a:gd name="connsiteY47" fmla="*/ 2687150 h 3151750"/>
                    <a:gd name="connsiteX48" fmla="*/ 62315 w 2994679"/>
                    <a:gd name="connsiteY48" fmla="*/ 2656177 h 3151750"/>
                    <a:gd name="connsiteX49" fmla="*/ 41665 w 2994679"/>
                    <a:gd name="connsiteY49" fmla="*/ 2625204 h 3151750"/>
                    <a:gd name="connsiteX50" fmla="*/ 10690 w 2994679"/>
                    <a:gd name="connsiteY50" fmla="*/ 2511635 h 3151750"/>
                    <a:gd name="connsiteX51" fmla="*/ 10690 w 2994679"/>
                    <a:gd name="connsiteY51" fmla="*/ 2160605 h 3151750"/>
                    <a:gd name="connsiteX52" fmla="*/ 31340 w 2994679"/>
                    <a:gd name="connsiteY52" fmla="*/ 2036712 h 3151750"/>
                    <a:gd name="connsiteX53" fmla="*/ 51990 w 2994679"/>
                    <a:gd name="connsiteY53" fmla="*/ 1964441 h 3151750"/>
                    <a:gd name="connsiteX54" fmla="*/ 62315 w 2994679"/>
                    <a:gd name="connsiteY54" fmla="*/ 1933467 h 3151750"/>
                    <a:gd name="connsiteX55" fmla="*/ 82965 w 2994679"/>
                    <a:gd name="connsiteY55" fmla="*/ 1861196 h 3151750"/>
                    <a:gd name="connsiteX56" fmla="*/ 134589 w 2994679"/>
                    <a:gd name="connsiteY56" fmla="*/ 1768277 h 3151750"/>
                    <a:gd name="connsiteX57" fmla="*/ 144914 w 2994679"/>
                    <a:gd name="connsiteY57" fmla="*/ 1716654 h 3151750"/>
                    <a:gd name="connsiteX58" fmla="*/ 165564 w 2994679"/>
                    <a:gd name="connsiteY58" fmla="*/ 1654708 h 3151750"/>
                    <a:gd name="connsiteX59" fmla="*/ 196539 w 2994679"/>
                    <a:gd name="connsiteY59" fmla="*/ 1561788 h 3151750"/>
                    <a:gd name="connsiteX60" fmla="*/ 206864 w 2994679"/>
                    <a:gd name="connsiteY60" fmla="*/ 1530815 h 3151750"/>
                    <a:gd name="connsiteX61" fmla="*/ 227513 w 2994679"/>
                    <a:gd name="connsiteY61" fmla="*/ 1499841 h 3151750"/>
                    <a:gd name="connsiteX62" fmla="*/ 237838 w 2994679"/>
                    <a:gd name="connsiteY62" fmla="*/ 1468868 h 3151750"/>
                    <a:gd name="connsiteX63" fmla="*/ 268813 w 2994679"/>
                    <a:gd name="connsiteY63" fmla="*/ 1427570 h 3151750"/>
                    <a:gd name="connsiteX64" fmla="*/ 289463 w 2994679"/>
                    <a:gd name="connsiteY64" fmla="*/ 1396597 h 3151750"/>
                    <a:gd name="connsiteX65" fmla="*/ 299788 w 2994679"/>
                    <a:gd name="connsiteY65" fmla="*/ 1344975 h 3151750"/>
                    <a:gd name="connsiteX66" fmla="*/ 361737 w 2994679"/>
                    <a:gd name="connsiteY66" fmla="*/ 1241731 h 3151750"/>
                    <a:gd name="connsiteX67" fmla="*/ 382387 w 2994679"/>
                    <a:gd name="connsiteY67" fmla="*/ 1210758 h 3151750"/>
                    <a:gd name="connsiteX68" fmla="*/ 434012 w 2994679"/>
                    <a:gd name="connsiteY68" fmla="*/ 1128162 h 3151750"/>
                    <a:gd name="connsiteX69" fmla="*/ 444337 w 2994679"/>
                    <a:gd name="connsiteY69" fmla="*/ 1097189 h 3151750"/>
                    <a:gd name="connsiteX70" fmla="*/ 506286 w 2994679"/>
                    <a:gd name="connsiteY70" fmla="*/ 1045567 h 3151750"/>
                    <a:gd name="connsiteX71" fmla="*/ 475312 w 2994679"/>
                    <a:gd name="connsiteY71" fmla="*/ 1014593 h 3151750"/>
                    <a:gd name="connsiteX72" fmla="*/ 516611 w 2994679"/>
                    <a:gd name="connsiteY72" fmla="*/ 931998 h 3151750"/>
                    <a:gd name="connsiteX73" fmla="*/ 640510 w 2994679"/>
                    <a:gd name="connsiteY73" fmla="*/ 839078 h 3151750"/>
                    <a:gd name="connsiteX74" fmla="*/ 723109 w 2994679"/>
                    <a:gd name="connsiteY74" fmla="*/ 839078 h 3151750"/>
                    <a:gd name="connsiteX75" fmla="*/ 733434 w 2994679"/>
                    <a:gd name="connsiteY75" fmla="*/ 808105 h 3151750"/>
                    <a:gd name="connsiteX76" fmla="*/ 805709 w 2994679"/>
                    <a:gd name="connsiteY76" fmla="*/ 715185 h 3151750"/>
                    <a:gd name="connsiteX77" fmla="*/ 847008 w 2994679"/>
                    <a:gd name="connsiteY77" fmla="*/ 653239 h 3151750"/>
                    <a:gd name="connsiteX78" fmla="*/ 929607 w 2994679"/>
                    <a:gd name="connsiteY78" fmla="*/ 642914 h 3151750"/>
                    <a:gd name="connsiteX79" fmla="*/ 981232 w 2994679"/>
                    <a:gd name="connsiteY79" fmla="*/ 560319 h 3151750"/>
                    <a:gd name="connsiteX80" fmla="*/ 1022532 w 2994679"/>
                    <a:gd name="connsiteY80" fmla="*/ 529345 h 3151750"/>
                    <a:gd name="connsiteX81" fmla="*/ 1043181 w 2994679"/>
                    <a:gd name="connsiteY81" fmla="*/ 467399 h 3151750"/>
                    <a:gd name="connsiteX82" fmla="*/ 1084481 w 2994679"/>
                    <a:gd name="connsiteY82" fmla="*/ 446750 h 3151750"/>
                    <a:gd name="connsiteX83" fmla="*/ 1115456 w 2994679"/>
                    <a:gd name="connsiteY83" fmla="*/ 426101 h 3151750"/>
                    <a:gd name="connsiteX84" fmla="*/ 1177405 w 2994679"/>
                    <a:gd name="connsiteY84" fmla="*/ 405452 h 3151750"/>
                    <a:gd name="connsiteX85" fmla="*/ 1208380 w 2994679"/>
                    <a:gd name="connsiteY85" fmla="*/ 384803 h 3151750"/>
                    <a:gd name="connsiteX86" fmla="*/ 1311629 w 2994679"/>
                    <a:gd name="connsiteY86" fmla="*/ 353830 h 3151750"/>
                    <a:gd name="connsiteX87" fmla="*/ 1352929 w 2994679"/>
                    <a:gd name="connsiteY87" fmla="*/ 333181 h 3151750"/>
                    <a:gd name="connsiteX88" fmla="*/ 1425203 w 2994679"/>
                    <a:gd name="connsiteY88" fmla="*/ 312532 h 3151750"/>
                    <a:gd name="connsiteX89" fmla="*/ 1487153 w 2994679"/>
                    <a:gd name="connsiteY89" fmla="*/ 260910 h 3151750"/>
                    <a:gd name="connsiteX90" fmla="*/ 1538777 w 2994679"/>
                    <a:gd name="connsiteY90" fmla="*/ 250586 h 3151750"/>
                    <a:gd name="connsiteX91" fmla="*/ 1569752 w 2994679"/>
                    <a:gd name="connsiteY91" fmla="*/ 240261 h 3151750"/>
                    <a:gd name="connsiteX92" fmla="*/ 1724626 w 2994679"/>
                    <a:gd name="connsiteY92" fmla="*/ 219613 h 3151750"/>
                    <a:gd name="connsiteX93" fmla="*/ 1786575 w 2994679"/>
                    <a:gd name="connsiteY93" fmla="*/ 198964 h 3151750"/>
                    <a:gd name="connsiteX94" fmla="*/ 1817550 w 2994679"/>
                    <a:gd name="connsiteY94" fmla="*/ 167991 h 3151750"/>
                    <a:gd name="connsiteX95" fmla="*/ 1838200 w 2994679"/>
                    <a:gd name="connsiteY95" fmla="*/ 137017 h 3151750"/>
                    <a:gd name="connsiteX96" fmla="*/ 1879499 w 2994679"/>
                    <a:gd name="connsiteY96" fmla="*/ 106044 h 3151750"/>
                    <a:gd name="connsiteX97" fmla="*/ 1941449 w 2994679"/>
                    <a:gd name="connsiteY97" fmla="*/ 64746 h 3151750"/>
                    <a:gd name="connsiteX98" fmla="*/ 2065348 w 2994679"/>
                    <a:gd name="connsiteY98" fmla="*/ 54422 h 3151750"/>
                    <a:gd name="connsiteX99" fmla="*/ 2168597 w 2994679"/>
                    <a:gd name="connsiteY99" fmla="*/ 2800 h 3151750"/>
                    <a:gd name="connsiteX100" fmla="*/ 2282171 w 2994679"/>
                    <a:gd name="connsiteY100" fmla="*/ 33773 h 3151750"/>
                    <a:gd name="connsiteX101" fmla="*/ 2426720 w 2994679"/>
                    <a:gd name="connsiteY101" fmla="*/ 23449 h 3151750"/>
                    <a:gd name="connsiteX102" fmla="*/ 2571269 w 2994679"/>
                    <a:gd name="connsiteY102" fmla="*/ 44098 h 3151750"/>
                    <a:gd name="connsiteX103" fmla="*/ 2901666 w 2994679"/>
                    <a:gd name="connsiteY103" fmla="*/ 44097 h 3151750"/>
                    <a:gd name="connsiteX104" fmla="*/ 2984265 w 2994679"/>
                    <a:gd name="connsiteY104" fmla="*/ 64746 h 3151750"/>
                    <a:gd name="connsiteX105" fmla="*/ 2984265 w 2994679"/>
                    <a:gd name="connsiteY105" fmla="*/ 147342 h 3151750"/>
                    <a:gd name="connsiteX106" fmla="*/ 2963615 w 2994679"/>
                    <a:gd name="connsiteY106" fmla="*/ 209288 h 3151750"/>
                    <a:gd name="connsiteX107" fmla="*/ 2953290 w 2994679"/>
                    <a:gd name="connsiteY107" fmla="*/ 240261 h 3151750"/>
                    <a:gd name="connsiteX108" fmla="*/ 2942965 w 2994679"/>
                    <a:gd name="connsiteY108" fmla="*/ 281559 h 3151750"/>
                    <a:gd name="connsiteX109" fmla="*/ 2932640 w 2994679"/>
                    <a:gd name="connsiteY109" fmla="*/ 405452 h 3151750"/>
                    <a:gd name="connsiteX110" fmla="*/ 2911991 w 2994679"/>
                    <a:gd name="connsiteY110" fmla="*/ 457074 h 3151750"/>
                    <a:gd name="connsiteX111" fmla="*/ 2901666 w 2994679"/>
                    <a:gd name="connsiteY111" fmla="*/ 488048 h 3151750"/>
                    <a:gd name="connsiteX112" fmla="*/ 2901666 w 2994679"/>
                    <a:gd name="connsiteY112" fmla="*/ 622265 h 3151750"/>
                    <a:gd name="connsiteX113" fmla="*/ 2870691 w 2994679"/>
                    <a:gd name="connsiteY113" fmla="*/ 653239 h 3151750"/>
                    <a:gd name="connsiteX114" fmla="*/ 2788092 w 2994679"/>
                    <a:gd name="connsiteY114" fmla="*/ 735834 h 3151750"/>
                    <a:gd name="connsiteX115" fmla="*/ 2746792 w 2994679"/>
                    <a:gd name="connsiteY115" fmla="*/ 746158 h 3151750"/>
                    <a:gd name="connsiteX116" fmla="*/ 2705492 w 2994679"/>
                    <a:gd name="connsiteY116" fmla="*/ 777132 h 3151750"/>
                    <a:gd name="connsiteX117" fmla="*/ 2674518 w 2994679"/>
                    <a:gd name="connsiteY117" fmla="*/ 787456 h 3151750"/>
                    <a:gd name="connsiteX118" fmla="*/ 2633218 w 2994679"/>
                    <a:gd name="connsiteY118" fmla="*/ 818429 h 3151750"/>
                    <a:gd name="connsiteX119" fmla="*/ 2560944 w 2994679"/>
                    <a:gd name="connsiteY119" fmla="*/ 849403 h 3151750"/>
                    <a:gd name="connsiteX120" fmla="*/ 2529969 w 2994679"/>
                    <a:gd name="connsiteY120" fmla="*/ 870051 h 3151750"/>
                    <a:gd name="connsiteX121" fmla="*/ 2488669 w 2994679"/>
                    <a:gd name="connsiteY121" fmla="*/ 890700 h 3151750"/>
                    <a:gd name="connsiteX122" fmla="*/ 2468019 w 2994679"/>
                    <a:gd name="connsiteY122" fmla="*/ 921674 h 3151750"/>
                    <a:gd name="connsiteX123" fmla="*/ 2457694 w 2994679"/>
                    <a:gd name="connsiteY123" fmla="*/ 983620 h 3151750"/>
                    <a:gd name="connsiteX124" fmla="*/ 2447369 w 2994679"/>
                    <a:gd name="connsiteY124" fmla="*/ 1014593 h 3151750"/>
                    <a:gd name="connsiteX125" fmla="*/ 2437045 w 2994679"/>
                    <a:gd name="connsiteY125" fmla="*/ 1097189 h 3151750"/>
                    <a:gd name="connsiteX126" fmla="*/ 2426720 w 2994679"/>
                    <a:gd name="connsiteY126" fmla="*/ 1138487 h 3151750"/>
                    <a:gd name="connsiteX127" fmla="*/ 2395745 w 2994679"/>
                    <a:gd name="connsiteY127" fmla="*/ 1159135 h 3151750"/>
                    <a:gd name="connsiteX128" fmla="*/ 2375095 w 2994679"/>
                    <a:gd name="connsiteY128" fmla="*/ 1365624 h 3151750"/>
                    <a:gd name="connsiteX129" fmla="*/ 2385420 w 2994679"/>
                    <a:gd name="connsiteY129" fmla="*/ 1561788 h 3151750"/>
                    <a:gd name="connsiteX130" fmla="*/ 2395745 w 2994679"/>
                    <a:gd name="connsiteY130" fmla="*/ 1603086 h 3151750"/>
                    <a:gd name="connsiteX131" fmla="*/ 2416395 w 2994679"/>
                    <a:gd name="connsiteY131" fmla="*/ 1634059 h 3151750"/>
                    <a:gd name="connsiteX132" fmla="*/ 2467995 w 2994679"/>
                    <a:gd name="connsiteY132" fmla="*/ 1677755 h 3151750"/>
                    <a:gd name="connsiteX133" fmla="*/ 2471970 w 2994679"/>
                    <a:gd name="connsiteY133" fmla="*/ 1692853 h 3151750"/>
                    <a:gd name="connsiteX134" fmla="*/ 2479534 w 2994679"/>
                    <a:gd name="connsiteY134" fmla="*/ 1693912 h 3151750"/>
                    <a:gd name="connsiteX135" fmla="*/ 2492234 w 2994679"/>
                    <a:gd name="connsiteY135" fmla="*/ 1716137 h 3151750"/>
                    <a:gd name="connsiteX136" fmla="*/ 2534694 w 2994679"/>
                    <a:gd name="connsiteY136" fmla="*/ 1745252 h 3151750"/>
                    <a:gd name="connsiteX137" fmla="*/ 2529969 w 2994679"/>
                    <a:gd name="connsiteY137" fmla="*/ 1809574 h 3151750"/>
                    <a:gd name="connsiteX138" fmla="*/ 2437045 w 2994679"/>
                    <a:gd name="connsiteY138" fmla="*/ 1985089 h 3151750"/>
                    <a:gd name="connsiteX139" fmla="*/ 2302821 w 2994679"/>
                    <a:gd name="connsiteY139" fmla="*/ 2108983 h 3151750"/>
                    <a:gd name="connsiteX140" fmla="*/ 2271846 w 2994679"/>
                    <a:gd name="connsiteY140" fmla="*/ 2119307 h 3151750"/>
                    <a:gd name="connsiteX141" fmla="*/ 2271846 w 2994679"/>
                    <a:gd name="connsiteY141" fmla="*/ 2119307 h 3151750"/>
                    <a:gd name="connsiteX0" fmla="*/ 2271846 w 2994679"/>
                    <a:gd name="connsiteY0" fmla="*/ 2119307 h 3151750"/>
                    <a:gd name="connsiteX1" fmla="*/ 2478344 w 2994679"/>
                    <a:gd name="connsiteY1" fmla="*/ 1933467 h 3151750"/>
                    <a:gd name="connsiteX2" fmla="*/ 2457694 w 2994679"/>
                    <a:gd name="connsiteY2" fmla="*/ 1995414 h 3151750"/>
                    <a:gd name="connsiteX3" fmla="*/ 2447369 w 2994679"/>
                    <a:gd name="connsiteY3" fmla="*/ 2026387 h 3151750"/>
                    <a:gd name="connsiteX4" fmla="*/ 2406070 w 2994679"/>
                    <a:gd name="connsiteY4" fmla="*/ 2098658 h 3151750"/>
                    <a:gd name="connsiteX5" fmla="*/ 2385420 w 2994679"/>
                    <a:gd name="connsiteY5" fmla="*/ 2129631 h 3151750"/>
                    <a:gd name="connsiteX6" fmla="*/ 2354445 w 2994679"/>
                    <a:gd name="connsiteY6" fmla="*/ 2108983 h 3151750"/>
                    <a:gd name="connsiteX7" fmla="*/ 2261521 w 2994679"/>
                    <a:gd name="connsiteY7" fmla="*/ 2078009 h 3151750"/>
                    <a:gd name="connsiteX8" fmla="*/ 2251196 w 2994679"/>
                    <a:gd name="connsiteY8" fmla="*/ 2119307 h 3151750"/>
                    <a:gd name="connsiteX9" fmla="*/ 2230546 w 2994679"/>
                    <a:gd name="connsiteY9" fmla="*/ 2150280 h 3151750"/>
                    <a:gd name="connsiteX10" fmla="*/ 2055023 w 2994679"/>
                    <a:gd name="connsiteY10" fmla="*/ 2129631 h 3151750"/>
                    <a:gd name="connsiteX11" fmla="*/ 2024048 w 2994679"/>
                    <a:gd name="connsiteY11" fmla="*/ 2191578 h 3151750"/>
                    <a:gd name="connsiteX12" fmla="*/ 2003398 w 2994679"/>
                    <a:gd name="connsiteY12" fmla="*/ 2222551 h 3151750"/>
                    <a:gd name="connsiteX13" fmla="*/ 1982748 w 2994679"/>
                    <a:gd name="connsiteY13" fmla="*/ 2263849 h 3151750"/>
                    <a:gd name="connsiteX14" fmla="*/ 1951774 w 2994679"/>
                    <a:gd name="connsiteY14" fmla="*/ 2284498 h 3151750"/>
                    <a:gd name="connsiteX15" fmla="*/ 1900149 w 2994679"/>
                    <a:gd name="connsiteY15" fmla="*/ 2336120 h 3151750"/>
                    <a:gd name="connsiteX16" fmla="*/ 1848525 w 2994679"/>
                    <a:gd name="connsiteY16" fmla="*/ 2387742 h 3151750"/>
                    <a:gd name="connsiteX17" fmla="*/ 1838200 w 2994679"/>
                    <a:gd name="connsiteY17" fmla="*/ 2418715 h 3151750"/>
                    <a:gd name="connsiteX18" fmla="*/ 1734951 w 2994679"/>
                    <a:gd name="connsiteY18" fmla="*/ 2490986 h 3151750"/>
                    <a:gd name="connsiteX19" fmla="*/ 1714301 w 2994679"/>
                    <a:gd name="connsiteY19" fmla="*/ 2521960 h 3151750"/>
                    <a:gd name="connsiteX20" fmla="*/ 1683326 w 2994679"/>
                    <a:gd name="connsiteY20" fmla="*/ 2542608 h 3151750"/>
                    <a:gd name="connsiteX21" fmla="*/ 1642026 w 2994679"/>
                    <a:gd name="connsiteY21" fmla="*/ 2666502 h 3151750"/>
                    <a:gd name="connsiteX22" fmla="*/ 1631701 w 2994679"/>
                    <a:gd name="connsiteY22" fmla="*/ 2697475 h 3151750"/>
                    <a:gd name="connsiteX23" fmla="*/ 1611052 w 2994679"/>
                    <a:gd name="connsiteY23" fmla="*/ 2728448 h 3151750"/>
                    <a:gd name="connsiteX24" fmla="*/ 1600727 w 2994679"/>
                    <a:gd name="connsiteY24" fmla="*/ 2759421 h 3151750"/>
                    <a:gd name="connsiteX25" fmla="*/ 1559427 w 2994679"/>
                    <a:gd name="connsiteY25" fmla="*/ 2831692 h 3151750"/>
                    <a:gd name="connsiteX26" fmla="*/ 1528452 w 2994679"/>
                    <a:gd name="connsiteY26" fmla="*/ 2852341 h 3151750"/>
                    <a:gd name="connsiteX27" fmla="*/ 1507803 w 2994679"/>
                    <a:gd name="connsiteY27" fmla="*/ 2883315 h 3151750"/>
                    <a:gd name="connsiteX28" fmla="*/ 1476828 w 2994679"/>
                    <a:gd name="connsiteY28" fmla="*/ 2914288 h 3151750"/>
                    <a:gd name="connsiteX29" fmla="*/ 1383904 w 2994679"/>
                    <a:gd name="connsiteY29" fmla="*/ 3027857 h 3151750"/>
                    <a:gd name="connsiteX30" fmla="*/ 1249680 w 2994679"/>
                    <a:gd name="connsiteY30" fmla="*/ 3048505 h 3151750"/>
                    <a:gd name="connsiteX31" fmla="*/ 1177405 w 2994679"/>
                    <a:gd name="connsiteY31" fmla="*/ 3079479 h 3151750"/>
                    <a:gd name="connsiteX32" fmla="*/ 1115456 w 2994679"/>
                    <a:gd name="connsiteY32" fmla="*/ 3120776 h 3151750"/>
                    <a:gd name="connsiteX33" fmla="*/ 877983 w 2994679"/>
                    <a:gd name="connsiteY33" fmla="*/ 3151750 h 3151750"/>
                    <a:gd name="connsiteX34" fmla="*/ 661160 w 2994679"/>
                    <a:gd name="connsiteY34" fmla="*/ 3141425 h 3151750"/>
                    <a:gd name="connsiteX35" fmla="*/ 464986 w 2994679"/>
                    <a:gd name="connsiteY35" fmla="*/ 3120776 h 3151750"/>
                    <a:gd name="connsiteX36" fmla="*/ 434012 w 2994679"/>
                    <a:gd name="connsiteY36" fmla="*/ 3110452 h 3151750"/>
                    <a:gd name="connsiteX37" fmla="*/ 382387 w 2994679"/>
                    <a:gd name="connsiteY37" fmla="*/ 3069154 h 3151750"/>
                    <a:gd name="connsiteX38" fmla="*/ 320438 w 2994679"/>
                    <a:gd name="connsiteY38" fmla="*/ 3007208 h 3151750"/>
                    <a:gd name="connsiteX39" fmla="*/ 279138 w 2994679"/>
                    <a:gd name="connsiteY39" fmla="*/ 2976234 h 3151750"/>
                    <a:gd name="connsiteX40" fmla="*/ 248163 w 2994679"/>
                    <a:gd name="connsiteY40" fmla="*/ 2893639 h 3151750"/>
                    <a:gd name="connsiteX41" fmla="*/ 217189 w 2994679"/>
                    <a:gd name="connsiteY41" fmla="*/ 2872990 h 3151750"/>
                    <a:gd name="connsiteX42" fmla="*/ 165564 w 2994679"/>
                    <a:gd name="connsiteY42" fmla="*/ 2821368 h 3151750"/>
                    <a:gd name="connsiteX43" fmla="*/ 144914 w 2994679"/>
                    <a:gd name="connsiteY43" fmla="*/ 2790395 h 3151750"/>
                    <a:gd name="connsiteX44" fmla="*/ 113939 w 2994679"/>
                    <a:gd name="connsiteY44" fmla="*/ 2759421 h 3151750"/>
                    <a:gd name="connsiteX45" fmla="*/ 93290 w 2994679"/>
                    <a:gd name="connsiteY45" fmla="*/ 2718124 h 3151750"/>
                    <a:gd name="connsiteX46" fmla="*/ 72640 w 2994679"/>
                    <a:gd name="connsiteY46" fmla="*/ 2687150 h 3151750"/>
                    <a:gd name="connsiteX47" fmla="*/ 62315 w 2994679"/>
                    <a:gd name="connsiteY47" fmla="*/ 2656177 h 3151750"/>
                    <a:gd name="connsiteX48" fmla="*/ 41665 w 2994679"/>
                    <a:gd name="connsiteY48" fmla="*/ 2625204 h 3151750"/>
                    <a:gd name="connsiteX49" fmla="*/ 10690 w 2994679"/>
                    <a:gd name="connsiteY49" fmla="*/ 2511635 h 3151750"/>
                    <a:gd name="connsiteX50" fmla="*/ 10690 w 2994679"/>
                    <a:gd name="connsiteY50" fmla="*/ 2160605 h 3151750"/>
                    <a:gd name="connsiteX51" fmla="*/ 31340 w 2994679"/>
                    <a:gd name="connsiteY51" fmla="*/ 2036712 h 3151750"/>
                    <a:gd name="connsiteX52" fmla="*/ 51990 w 2994679"/>
                    <a:gd name="connsiteY52" fmla="*/ 1964441 h 3151750"/>
                    <a:gd name="connsiteX53" fmla="*/ 62315 w 2994679"/>
                    <a:gd name="connsiteY53" fmla="*/ 1933467 h 3151750"/>
                    <a:gd name="connsiteX54" fmla="*/ 82965 w 2994679"/>
                    <a:gd name="connsiteY54" fmla="*/ 1861196 h 3151750"/>
                    <a:gd name="connsiteX55" fmla="*/ 134589 w 2994679"/>
                    <a:gd name="connsiteY55" fmla="*/ 1768277 h 3151750"/>
                    <a:gd name="connsiteX56" fmla="*/ 144914 w 2994679"/>
                    <a:gd name="connsiteY56" fmla="*/ 1716654 h 3151750"/>
                    <a:gd name="connsiteX57" fmla="*/ 165564 w 2994679"/>
                    <a:gd name="connsiteY57" fmla="*/ 1654708 h 3151750"/>
                    <a:gd name="connsiteX58" fmla="*/ 196539 w 2994679"/>
                    <a:gd name="connsiteY58" fmla="*/ 1561788 h 3151750"/>
                    <a:gd name="connsiteX59" fmla="*/ 206864 w 2994679"/>
                    <a:gd name="connsiteY59" fmla="*/ 1530815 h 3151750"/>
                    <a:gd name="connsiteX60" fmla="*/ 227513 w 2994679"/>
                    <a:gd name="connsiteY60" fmla="*/ 1499841 h 3151750"/>
                    <a:gd name="connsiteX61" fmla="*/ 237838 w 2994679"/>
                    <a:gd name="connsiteY61" fmla="*/ 1468868 h 3151750"/>
                    <a:gd name="connsiteX62" fmla="*/ 268813 w 2994679"/>
                    <a:gd name="connsiteY62" fmla="*/ 1427570 h 3151750"/>
                    <a:gd name="connsiteX63" fmla="*/ 289463 w 2994679"/>
                    <a:gd name="connsiteY63" fmla="*/ 1396597 h 3151750"/>
                    <a:gd name="connsiteX64" fmla="*/ 299788 w 2994679"/>
                    <a:gd name="connsiteY64" fmla="*/ 1344975 h 3151750"/>
                    <a:gd name="connsiteX65" fmla="*/ 361737 w 2994679"/>
                    <a:gd name="connsiteY65" fmla="*/ 1241731 h 3151750"/>
                    <a:gd name="connsiteX66" fmla="*/ 382387 w 2994679"/>
                    <a:gd name="connsiteY66" fmla="*/ 1210758 h 3151750"/>
                    <a:gd name="connsiteX67" fmla="*/ 434012 w 2994679"/>
                    <a:gd name="connsiteY67" fmla="*/ 1128162 h 3151750"/>
                    <a:gd name="connsiteX68" fmla="*/ 444337 w 2994679"/>
                    <a:gd name="connsiteY68" fmla="*/ 1097189 h 3151750"/>
                    <a:gd name="connsiteX69" fmla="*/ 506286 w 2994679"/>
                    <a:gd name="connsiteY69" fmla="*/ 1045567 h 3151750"/>
                    <a:gd name="connsiteX70" fmla="*/ 475312 w 2994679"/>
                    <a:gd name="connsiteY70" fmla="*/ 1014593 h 3151750"/>
                    <a:gd name="connsiteX71" fmla="*/ 516611 w 2994679"/>
                    <a:gd name="connsiteY71" fmla="*/ 931998 h 3151750"/>
                    <a:gd name="connsiteX72" fmla="*/ 640510 w 2994679"/>
                    <a:gd name="connsiteY72" fmla="*/ 839078 h 3151750"/>
                    <a:gd name="connsiteX73" fmla="*/ 723109 w 2994679"/>
                    <a:gd name="connsiteY73" fmla="*/ 839078 h 3151750"/>
                    <a:gd name="connsiteX74" fmla="*/ 733434 w 2994679"/>
                    <a:gd name="connsiteY74" fmla="*/ 808105 h 3151750"/>
                    <a:gd name="connsiteX75" fmla="*/ 805709 w 2994679"/>
                    <a:gd name="connsiteY75" fmla="*/ 715185 h 3151750"/>
                    <a:gd name="connsiteX76" fmla="*/ 847008 w 2994679"/>
                    <a:gd name="connsiteY76" fmla="*/ 653239 h 3151750"/>
                    <a:gd name="connsiteX77" fmla="*/ 929607 w 2994679"/>
                    <a:gd name="connsiteY77" fmla="*/ 642914 h 3151750"/>
                    <a:gd name="connsiteX78" fmla="*/ 981232 w 2994679"/>
                    <a:gd name="connsiteY78" fmla="*/ 560319 h 3151750"/>
                    <a:gd name="connsiteX79" fmla="*/ 1022532 w 2994679"/>
                    <a:gd name="connsiteY79" fmla="*/ 529345 h 3151750"/>
                    <a:gd name="connsiteX80" fmla="*/ 1043181 w 2994679"/>
                    <a:gd name="connsiteY80" fmla="*/ 467399 h 3151750"/>
                    <a:gd name="connsiteX81" fmla="*/ 1084481 w 2994679"/>
                    <a:gd name="connsiteY81" fmla="*/ 446750 h 3151750"/>
                    <a:gd name="connsiteX82" fmla="*/ 1115456 w 2994679"/>
                    <a:gd name="connsiteY82" fmla="*/ 426101 h 3151750"/>
                    <a:gd name="connsiteX83" fmla="*/ 1177405 w 2994679"/>
                    <a:gd name="connsiteY83" fmla="*/ 405452 h 3151750"/>
                    <a:gd name="connsiteX84" fmla="*/ 1208380 w 2994679"/>
                    <a:gd name="connsiteY84" fmla="*/ 384803 h 3151750"/>
                    <a:gd name="connsiteX85" fmla="*/ 1311629 w 2994679"/>
                    <a:gd name="connsiteY85" fmla="*/ 353830 h 3151750"/>
                    <a:gd name="connsiteX86" fmla="*/ 1352929 w 2994679"/>
                    <a:gd name="connsiteY86" fmla="*/ 333181 h 3151750"/>
                    <a:gd name="connsiteX87" fmla="*/ 1425203 w 2994679"/>
                    <a:gd name="connsiteY87" fmla="*/ 312532 h 3151750"/>
                    <a:gd name="connsiteX88" fmla="*/ 1487153 w 2994679"/>
                    <a:gd name="connsiteY88" fmla="*/ 260910 h 3151750"/>
                    <a:gd name="connsiteX89" fmla="*/ 1538777 w 2994679"/>
                    <a:gd name="connsiteY89" fmla="*/ 250586 h 3151750"/>
                    <a:gd name="connsiteX90" fmla="*/ 1569752 w 2994679"/>
                    <a:gd name="connsiteY90" fmla="*/ 240261 h 3151750"/>
                    <a:gd name="connsiteX91" fmla="*/ 1724626 w 2994679"/>
                    <a:gd name="connsiteY91" fmla="*/ 219613 h 3151750"/>
                    <a:gd name="connsiteX92" fmla="*/ 1786575 w 2994679"/>
                    <a:gd name="connsiteY92" fmla="*/ 198964 h 3151750"/>
                    <a:gd name="connsiteX93" fmla="*/ 1817550 w 2994679"/>
                    <a:gd name="connsiteY93" fmla="*/ 167991 h 3151750"/>
                    <a:gd name="connsiteX94" fmla="*/ 1838200 w 2994679"/>
                    <a:gd name="connsiteY94" fmla="*/ 137017 h 3151750"/>
                    <a:gd name="connsiteX95" fmla="*/ 1879499 w 2994679"/>
                    <a:gd name="connsiteY95" fmla="*/ 106044 h 3151750"/>
                    <a:gd name="connsiteX96" fmla="*/ 1941449 w 2994679"/>
                    <a:gd name="connsiteY96" fmla="*/ 64746 h 3151750"/>
                    <a:gd name="connsiteX97" fmla="*/ 2065348 w 2994679"/>
                    <a:gd name="connsiteY97" fmla="*/ 54422 h 3151750"/>
                    <a:gd name="connsiteX98" fmla="*/ 2168597 w 2994679"/>
                    <a:gd name="connsiteY98" fmla="*/ 2800 h 3151750"/>
                    <a:gd name="connsiteX99" fmla="*/ 2282171 w 2994679"/>
                    <a:gd name="connsiteY99" fmla="*/ 33773 h 3151750"/>
                    <a:gd name="connsiteX100" fmla="*/ 2426720 w 2994679"/>
                    <a:gd name="connsiteY100" fmla="*/ 23449 h 3151750"/>
                    <a:gd name="connsiteX101" fmla="*/ 2571269 w 2994679"/>
                    <a:gd name="connsiteY101" fmla="*/ 44098 h 3151750"/>
                    <a:gd name="connsiteX102" fmla="*/ 2901666 w 2994679"/>
                    <a:gd name="connsiteY102" fmla="*/ 44097 h 3151750"/>
                    <a:gd name="connsiteX103" fmla="*/ 2984265 w 2994679"/>
                    <a:gd name="connsiteY103" fmla="*/ 64746 h 3151750"/>
                    <a:gd name="connsiteX104" fmla="*/ 2984265 w 2994679"/>
                    <a:gd name="connsiteY104" fmla="*/ 147342 h 3151750"/>
                    <a:gd name="connsiteX105" fmla="*/ 2963615 w 2994679"/>
                    <a:gd name="connsiteY105" fmla="*/ 209288 h 3151750"/>
                    <a:gd name="connsiteX106" fmla="*/ 2953290 w 2994679"/>
                    <a:gd name="connsiteY106" fmla="*/ 240261 h 3151750"/>
                    <a:gd name="connsiteX107" fmla="*/ 2942965 w 2994679"/>
                    <a:gd name="connsiteY107" fmla="*/ 281559 h 3151750"/>
                    <a:gd name="connsiteX108" fmla="*/ 2932640 w 2994679"/>
                    <a:gd name="connsiteY108" fmla="*/ 405452 h 3151750"/>
                    <a:gd name="connsiteX109" fmla="*/ 2911991 w 2994679"/>
                    <a:gd name="connsiteY109" fmla="*/ 457074 h 3151750"/>
                    <a:gd name="connsiteX110" fmla="*/ 2901666 w 2994679"/>
                    <a:gd name="connsiteY110" fmla="*/ 488048 h 3151750"/>
                    <a:gd name="connsiteX111" fmla="*/ 2901666 w 2994679"/>
                    <a:gd name="connsiteY111" fmla="*/ 622265 h 3151750"/>
                    <a:gd name="connsiteX112" fmla="*/ 2870691 w 2994679"/>
                    <a:gd name="connsiteY112" fmla="*/ 653239 h 3151750"/>
                    <a:gd name="connsiteX113" fmla="*/ 2788092 w 2994679"/>
                    <a:gd name="connsiteY113" fmla="*/ 735834 h 3151750"/>
                    <a:gd name="connsiteX114" fmla="*/ 2746792 w 2994679"/>
                    <a:gd name="connsiteY114" fmla="*/ 746158 h 3151750"/>
                    <a:gd name="connsiteX115" fmla="*/ 2705492 w 2994679"/>
                    <a:gd name="connsiteY115" fmla="*/ 777132 h 3151750"/>
                    <a:gd name="connsiteX116" fmla="*/ 2674518 w 2994679"/>
                    <a:gd name="connsiteY116" fmla="*/ 787456 h 3151750"/>
                    <a:gd name="connsiteX117" fmla="*/ 2633218 w 2994679"/>
                    <a:gd name="connsiteY117" fmla="*/ 818429 h 3151750"/>
                    <a:gd name="connsiteX118" fmla="*/ 2560944 w 2994679"/>
                    <a:gd name="connsiteY118" fmla="*/ 849403 h 3151750"/>
                    <a:gd name="connsiteX119" fmla="*/ 2529969 w 2994679"/>
                    <a:gd name="connsiteY119" fmla="*/ 870051 h 3151750"/>
                    <a:gd name="connsiteX120" fmla="*/ 2488669 w 2994679"/>
                    <a:gd name="connsiteY120" fmla="*/ 890700 h 3151750"/>
                    <a:gd name="connsiteX121" fmla="*/ 2468019 w 2994679"/>
                    <a:gd name="connsiteY121" fmla="*/ 921674 h 3151750"/>
                    <a:gd name="connsiteX122" fmla="*/ 2457694 w 2994679"/>
                    <a:gd name="connsiteY122" fmla="*/ 983620 h 3151750"/>
                    <a:gd name="connsiteX123" fmla="*/ 2447369 w 2994679"/>
                    <a:gd name="connsiteY123" fmla="*/ 1014593 h 3151750"/>
                    <a:gd name="connsiteX124" fmla="*/ 2437045 w 2994679"/>
                    <a:gd name="connsiteY124" fmla="*/ 1097189 h 3151750"/>
                    <a:gd name="connsiteX125" fmla="*/ 2426720 w 2994679"/>
                    <a:gd name="connsiteY125" fmla="*/ 1138487 h 3151750"/>
                    <a:gd name="connsiteX126" fmla="*/ 2395745 w 2994679"/>
                    <a:gd name="connsiteY126" fmla="*/ 1159135 h 3151750"/>
                    <a:gd name="connsiteX127" fmla="*/ 2375095 w 2994679"/>
                    <a:gd name="connsiteY127" fmla="*/ 1365624 h 3151750"/>
                    <a:gd name="connsiteX128" fmla="*/ 2385420 w 2994679"/>
                    <a:gd name="connsiteY128" fmla="*/ 1561788 h 3151750"/>
                    <a:gd name="connsiteX129" fmla="*/ 2395745 w 2994679"/>
                    <a:gd name="connsiteY129" fmla="*/ 1603086 h 3151750"/>
                    <a:gd name="connsiteX130" fmla="*/ 2416395 w 2994679"/>
                    <a:gd name="connsiteY130" fmla="*/ 1634059 h 3151750"/>
                    <a:gd name="connsiteX131" fmla="*/ 2467995 w 2994679"/>
                    <a:gd name="connsiteY131" fmla="*/ 1677755 h 3151750"/>
                    <a:gd name="connsiteX132" fmla="*/ 2471970 w 2994679"/>
                    <a:gd name="connsiteY132" fmla="*/ 1692853 h 3151750"/>
                    <a:gd name="connsiteX133" fmla="*/ 2479534 w 2994679"/>
                    <a:gd name="connsiteY133" fmla="*/ 1693912 h 3151750"/>
                    <a:gd name="connsiteX134" fmla="*/ 2492234 w 2994679"/>
                    <a:gd name="connsiteY134" fmla="*/ 1716137 h 3151750"/>
                    <a:gd name="connsiteX135" fmla="*/ 2534694 w 2994679"/>
                    <a:gd name="connsiteY135" fmla="*/ 1745252 h 3151750"/>
                    <a:gd name="connsiteX136" fmla="*/ 2529969 w 2994679"/>
                    <a:gd name="connsiteY136" fmla="*/ 1809574 h 3151750"/>
                    <a:gd name="connsiteX137" fmla="*/ 2437045 w 2994679"/>
                    <a:gd name="connsiteY137" fmla="*/ 1985089 h 3151750"/>
                    <a:gd name="connsiteX138" fmla="*/ 2302821 w 2994679"/>
                    <a:gd name="connsiteY138" fmla="*/ 2108983 h 3151750"/>
                    <a:gd name="connsiteX139" fmla="*/ 2271846 w 2994679"/>
                    <a:gd name="connsiteY139" fmla="*/ 2119307 h 3151750"/>
                    <a:gd name="connsiteX140" fmla="*/ 2271846 w 2994679"/>
                    <a:gd name="connsiteY140" fmla="*/ 2119307 h 3151750"/>
                    <a:gd name="connsiteX0" fmla="*/ 2271846 w 2994679"/>
                    <a:gd name="connsiteY0" fmla="*/ 2119307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261521 w 2994679"/>
                    <a:gd name="connsiteY6" fmla="*/ 2078009 h 3151750"/>
                    <a:gd name="connsiteX7" fmla="*/ 2251196 w 2994679"/>
                    <a:gd name="connsiteY7" fmla="*/ 2119307 h 3151750"/>
                    <a:gd name="connsiteX8" fmla="*/ 2230546 w 2994679"/>
                    <a:gd name="connsiteY8" fmla="*/ 21502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529969 w 2994679"/>
                    <a:gd name="connsiteY135" fmla="*/ 1809574 h 3151750"/>
                    <a:gd name="connsiteX136" fmla="*/ 2437045 w 2994679"/>
                    <a:gd name="connsiteY136" fmla="*/ 1985089 h 3151750"/>
                    <a:gd name="connsiteX137" fmla="*/ 2302821 w 2994679"/>
                    <a:gd name="connsiteY137" fmla="*/ 2108983 h 3151750"/>
                    <a:gd name="connsiteX138" fmla="*/ 2271846 w 2994679"/>
                    <a:gd name="connsiteY138" fmla="*/ 2119307 h 3151750"/>
                    <a:gd name="connsiteX139" fmla="*/ 2271846 w 2994679"/>
                    <a:gd name="connsiteY139" fmla="*/ 2119307 h 3151750"/>
                    <a:gd name="connsiteX0" fmla="*/ 2271846 w 2994679"/>
                    <a:gd name="connsiteY0" fmla="*/ 2119307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261521 w 2994679"/>
                    <a:gd name="connsiteY6" fmla="*/ 2078009 h 3151750"/>
                    <a:gd name="connsiteX7" fmla="*/ 2251196 w 2994679"/>
                    <a:gd name="connsiteY7" fmla="*/ 2119307 h 3151750"/>
                    <a:gd name="connsiteX8" fmla="*/ 2230546 w 2994679"/>
                    <a:gd name="connsiteY8" fmla="*/ 21502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529969 w 2994679"/>
                    <a:gd name="connsiteY135" fmla="*/ 1809574 h 3151750"/>
                    <a:gd name="connsiteX136" fmla="*/ 2302821 w 2994679"/>
                    <a:gd name="connsiteY136" fmla="*/ 2108983 h 3151750"/>
                    <a:gd name="connsiteX137" fmla="*/ 2271846 w 2994679"/>
                    <a:gd name="connsiteY137" fmla="*/ 2119307 h 3151750"/>
                    <a:gd name="connsiteX138" fmla="*/ 2271846 w 2994679"/>
                    <a:gd name="connsiteY138" fmla="*/ 2119307 h 3151750"/>
                    <a:gd name="connsiteX0" fmla="*/ 2271846 w 2994679"/>
                    <a:gd name="connsiteY0" fmla="*/ 2119307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261521 w 2994679"/>
                    <a:gd name="connsiteY6" fmla="*/ 2078009 h 3151750"/>
                    <a:gd name="connsiteX7" fmla="*/ 2251196 w 2994679"/>
                    <a:gd name="connsiteY7" fmla="*/ 2119307 h 3151750"/>
                    <a:gd name="connsiteX8" fmla="*/ 2230546 w 2994679"/>
                    <a:gd name="connsiteY8" fmla="*/ 21502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302821 w 2994679"/>
                    <a:gd name="connsiteY135" fmla="*/ 2108983 h 3151750"/>
                    <a:gd name="connsiteX136" fmla="*/ 2271846 w 2994679"/>
                    <a:gd name="connsiteY136" fmla="*/ 2119307 h 3151750"/>
                    <a:gd name="connsiteX137" fmla="*/ 2271846 w 2994679"/>
                    <a:gd name="connsiteY137" fmla="*/ 2119307 h 3151750"/>
                    <a:gd name="connsiteX0" fmla="*/ 2271846 w 2994679"/>
                    <a:gd name="connsiteY0" fmla="*/ 2119307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261521 w 2994679"/>
                    <a:gd name="connsiteY6" fmla="*/ 2078009 h 3151750"/>
                    <a:gd name="connsiteX7" fmla="*/ 2251196 w 2994679"/>
                    <a:gd name="connsiteY7" fmla="*/ 2119307 h 3151750"/>
                    <a:gd name="connsiteX8" fmla="*/ 2230546 w 2994679"/>
                    <a:gd name="connsiteY8" fmla="*/ 21502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493321 w 2994679"/>
                    <a:gd name="connsiteY135" fmla="*/ 1832758 h 3151750"/>
                    <a:gd name="connsiteX136" fmla="*/ 2271846 w 2994679"/>
                    <a:gd name="connsiteY136" fmla="*/ 2119307 h 3151750"/>
                    <a:gd name="connsiteX137" fmla="*/ 2271846 w 2994679"/>
                    <a:gd name="connsiteY137" fmla="*/ 2119307 h 3151750"/>
                    <a:gd name="connsiteX0" fmla="*/ 2490921 w 2994679"/>
                    <a:gd name="connsiteY0" fmla="*/ 1912932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261521 w 2994679"/>
                    <a:gd name="connsiteY6" fmla="*/ 2078009 h 3151750"/>
                    <a:gd name="connsiteX7" fmla="*/ 2251196 w 2994679"/>
                    <a:gd name="connsiteY7" fmla="*/ 2119307 h 3151750"/>
                    <a:gd name="connsiteX8" fmla="*/ 2230546 w 2994679"/>
                    <a:gd name="connsiteY8" fmla="*/ 21502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493321 w 2994679"/>
                    <a:gd name="connsiteY135" fmla="*/ 1832758 h 3151750"/>
                    <a:gd name="connsiteX136" fmla="*/ 2271846 w 2994679"/>
                    <a:gd name="connsiteY136" fmla="*/ 2119307 h 3151750"/>
                    <a:gd name="connsiteX137" fmla="*/ 2490921 w 2994679"/>
                    <a:gd name="connsiteY137" fmla="*/ 1912932 h 3151750"/>
                    <a:gd name="connsiteX0" fmla="*/ 2490921 w 2994679"/>
                    <a:gd name="connsiteY0" fmla="*/ 1912932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496471 w 2994679"/>
                    <a:gd name="connsiteY6" fmla="*/ 1871634 h 3151750"/>
                    <a:gd name="connsiteX7" fmla="*/ 2251196 w 2994679"/>
                    <a:gd name="connsiteY7" fmla="*/ 2119307 h 3151750"/>
                    <a:gd name="connsiteX8" fmla="*/ 2230546 w 2994679"/>
                    <a:gd name="connsiteY8" fmla="*/ 21502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493321 w 2994679"/>
                    <a:gd name="connsiteY135" fmla="*/ 1832758 h 3151750"/>
                    <a:gd name="connsiteX136" fmla="*/ 2271846 w 2994679"/>
                    <a:gd name="connsiteY136" fmla="*/ 2119307 h 3151750"/>
                    <a:gd name="connsiteX137" fmla="*/ 2490921 w 2994679"/>
                    <a:gd name="connsiteY137" fmla="*/ 1912932 h 3151750"/>
                    <a:gd name="connsiteX0" fmla="*/ 2490921 w 2994679"/>
                    <a:gd name="connsiteY0" fmla="*/ 1912932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496471 w 2994679"/>
                    <a:gd name="connsiteY6" fmla="*/ 1871634 h 3151750"/>
                    <a:gd name="connsiteX7" fmla="*/ 2251196 w 2994679"/>
                    <a:gd name="connsiteY7" fmla="*/ 2119307 h 3151750"/>
                    <a:gd name="connsiteX8" fmla="*/ 2230546 w 2994679"/>
                    <a:gd name="connsiteY8" fmla="*/ 21502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493321 w 2994679"/>
                    <a:gd name="connsiteY135" fmla="*/ 1832758 h 3151750"/>
                    <a:gd name="connsiteX136" fmla="*/ 2497271 w 2994679"/>
                    <a:gd name="connsiteY136" fmla="*/ 1893882 h 3151750"/>
                    <a:gd name="connsiteX137" fmla="*/ 2490921 w 2994679"/>
                    <a:gd name="connsiteY137" fmla="*/ 1912932 h 3151750"/>
                    <a:gd name="connsiteX0" fmla="*/ 2490921 w 2994679"/>
                    <a:gd name="connsiteY0" fmla="*/ 1912932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496471 w 2994679"/>
                    <a:gd name="connsiteY6" fmla="*/ 1871634 h 3151750"/>
                    <a:gd name="connsiteX7" fmla="*/ 2327396 w 2994679"/>
                    <a:gd name="connsiteY7" fmla="*/ 2093907 h 3151750"/>
                    <a:gd name="connsiteX8" fmla="*/ 2230546 w 2994679"/>
                    <a:gd name="connsiteY8" fmla="*/ 21502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493321 w 2994679"/>
                    <a:gd name="connsiteY135" fmla="*/ 1832758 h 3151750"/>
                    <a:gd name="connsiteX136" fmla="*/ 2497271 w 2994679"/>
                    <a:gd name="connsiteY136" fmla="*/ 1893882 h 3151750"/>
                    <a:gd name="connsiteX137" fmla="*/ 2490921 w 2994679"/>
                    <a:gd name="connsiteY137" fmla="*/ 1912932 h 3151750"/>
                    <a:gd name="connsiteX0" fmla="*/ 2490921 w 2994679"/>
                    <a:gd name="connsiteY0" fmla="*/ 1912932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496471 w 2994679"/>
                    <a:gd name="connsiteY6" fmla="*/ 1871634 h 3151750"/>
                    <a:gd name="connsiteX7" fmla="*/ 2327396 w 2994679"/>
                    <a:gd name="connsiteY7" fmla="*/ 2093907 h 3151750"/>
                    <a:gd name="connsiteX8" fmla="*/ 2255946 w 2994679"/>
                    <a:gd name="connsiteY8" fmla="*/ 21248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493321 w 2994679"/>
                    <a:gd name="connsiteY135" fmla="*/ 1832758 h 3151750"/>
                    <a:gd name="connsiteX136" fmla="*/ 2497271 w 2994679"/>
                    <a:gd name="connsiteY136" fmla="*/ 1893882 h 3151750"/>
                    <a:gd name="connsiteX137" fmla="*/ 2490921 w 2994679"/>
                    <a:gd name="connsiteY137" fmla="*/ 1912932 h 3151750"/>
                    <a:gd name="connsiteX0" fmla="*/ 2490921 w 2994679"/>
                    <a:gd name="connsiteY0" fmla="*/ 1912932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496471 w 2994679"/>
                    <a:gd name="connsiteY6" fmla="*/ 1871634 h 3151750"/>
                    <a:gd name="connsiteX7" fmla="*/ 2327396 w 2994679"/>
                    <a:gd name="connsiteY7" fmla="*/ 2093907 h 3151750"/>
                    <a:gd name="connsiteX8" fmla="*/ 2255946 w 2994679"/>
                    <a:gd name="connsiteY8" fmla="*/ 2124880 h 3151750"/>
                    <a:gd name="connsiteX9" fmla="*/ 2055023 w 2994679"/>
                    <a:gd name="connsiteY9" fmla="*/ 2129631 h 3151750"/>
                    <a:gd name="connsiteX10" fmla="*/ 2024048 w 2994679"/>
                    <a:gd name="connsiteY10" fmla="*/ 2191578 h 3151750"/>
                    <a:gd name="connsiteX11" fmla="*/ 2003398 w 2994679"/>
                    <a:gd name="connsiteY11" fmla="*/ 2222551 h 3151750"/>
                    <a:gd name="connsiteX12" fmla="*/ 1982748 w 2994679"/>
                    <a:gd name="connsiteY12" fmla="*/ 2263849 h 3151750"/>
                    <a:gd name="connsiteX13" fmla="*/ 1951774 w 2994679"/>
                    <a:gd name="connsiteY13" fmla="*/ 2284498 h 3151750"/>
                    <a:gd name="connsiteX14" fmla="*/ 1900149 w 2994679"/>
                    <a:gd name="connsiteY14" fmla="*/ 2336120 h 3151750"/>
                    <a:gd name="connsiteX15" fmla="*/ 1848525 w 2994679"/>
                    <a:gd name="connsiteY15" fmla="*/ 2387742 h 3151750"/>
                    <a:gd name="connsiteX16" fmla="*/ 1838200 w 2994679"/>
                    <a:gd name="connsiteY16" fmla="*/ 2418715 h 3151750"/>
                    <a:gd name="connsiteX17" fmla="*/ 1734951 w 2994679"/>
                    <a:gd name="connsiteY17" fmla="*/ 2490986 h 3151750"/>
                    <a:gd name="connsiteX18" fmla="*/ 1714301 w 2994679"/>
                    <a:gd name="connsiteY18" fmla="*/ 2521960 h 3151750"/>
                    <a:gd name="connsiteX19" fmla="*/ 1683326 w 2994679"/>
                    <a:gd name="connsiteY19" fmla="*/ 2542608 h 3151750"/>
                    <a:gd name="connsiteX20" fmla="*/ 1642026 w 2994679"/>
                    <a:gd name="connsiteY20" fmla="*/ 2666502 h 3151750"/>
                    <a:gd name="connsiteX21" fmla="*/ 1631701 w 2994679"/>
                    <a:gd name="connsiteY21" fmla="*/ 2697475 h 3151750"/>
                    <a:gd name="connsiteX22" fmla="*/ 1611052 w 2994679"/>
                    <a:gd name="connsiteY22" fmla="*/ 2728448 h 3151750"/>
                    <a:gd name="connsiteX23" fmla="*/ 1600727 w 2994679"/>
                    <a:gd name="connsiteY23" fmla="*/ 2759421 h 3151750"/>
                    <a:gd name="connsiteX24" fmla="*/ 1559427 w 2994679"/>
                    <a:gd name="connsiteY24" fmla="*/ 2831692 h 3151750"/>
                    <a:gd name="connsiteX25" fmla="*/ 1528452 w 2994679"/>
                    <a:gd name="connsiteY25" fmla="*/ 2852341 h 3151750"/>
                    <a:gd name="connsiteX26" fmla="*/ 1507803 w 2994679"/>
                    <a:gd name="connsiteY26" fmla="*/ 2883315 h 3151750"/>
                    <a:gd name="connsiteX27" fmla="*/ 1476828 w 2994679"/>
                    <a:gd name="connsiteY27" fmla="*/ 2914288 h 3151750"/>
                    <a:gd name="connsiteX28" fmla="*/ 1383904 w 2994679"/>
                    <a:gd name="connsiteY28" fmla="*/ 3027857 h 3151750"/>
                    <a:gd name="connsiteX29" fmla="*/ 1249680 w 2994679"/>
                    <a:gd name="connsiteY29" fmla="*/ 3048505 h 3151750"/>
                    <a:gd name="connsiteX30" fmla="*/ 1177405 w 2994679"/>
                    <a:gd name="connsiteY30" fmla="*/ 3079479 h 3151750"/>
                    <a:gd name="connsiteX31" fmla="*/ 1115456 w 2994679"/>
                    <a:gd name="connsiteY31" fmla="*/ 3120776 h 3151750"/>
                    <a:gd name="connsiteX32" fmla="*/ 877983 w 2994679"/>
                    <a:gd name="connsiteY32" fmla="*/ 3151750 h 3151750"/>
                    <a:gd name="connsiteX33" fmla="*/ 661160 w 2994679"/>
                    <a:gd name="connsiteY33" fmla="*/ 3141425 h 3151750"/>
                    <a:gd name="connsiteX34" fmla="*/ 464986 w 2994679"/>
                    <a:gd name="connsiteY34" fmla="*/ 3120776 h 3151750"/>
                    <a:gd name="connsiteX35" fmla="*/ 434012 w 2994679"/>
                    <a:gd name="connsiteY35" fmla="*/ 3110452 h 3151750"/>
                    <a:gd name="connsiteX36" fmla="*/ 382387 w 2994679"/>
                    <a:gd name="connsiteY36" fmla="*/ 3069154 h 3151750"/>
                    <a:gd name="connsiteX37" fmla="*/ 320438 w 2994679"/>
                    <a:gd name="connsiteY37" fmla="*/ 3007208 h 3151750"/>
                    <a:gd name="connsiteX38" fmla="*/ 279138 w 2994679"/>
                    <a:gd name="connsiteY38" fmla="*/ 2976234 h 3151750"/>
                    <a:gd name="connsiteX39" fmla="*/ 248163 w 2994679"/>
                    <a:gd name="connsiteY39" fmla="*/ 2893639 h 3151750"/>
                    <a:gd name="connsiteX40" fmla="*/ 217189 w 2994679"/>
                    <a:gd name="connsiteY40" fmla="*/ 2872990 h 3151750"/>
                    <a:gd name="connsiteX41" fmla="*/ 165564 w 2994679"/>
                    <a:gd name="connsiteY41" fmla="*/ 2821368 h 3151750"/>
                    <a:gd name="connsiteX42" fmla="*/ 144914 w 2994679"/>
                    <a:gd name="connsiteY42" fmla="*/ 2790395 h 3151750"/>
                    <a:gd name="connsiteX43" fmla="*/ 113939 w 2994679"/>
                    <a:gd name="connsiteY43" fmla="*/ 2759421 h 3151750"/>
                    <a:gd name="connsiteX44" fmla="*/ 93290 w 2994679"/>
                    <a:gd name="connsiteY44" fmla="*/ 2718124 h 3151750"/>
                    <a:gd name="connsiteX45" fmla="*/ 72640 w 2994679"/>
                    <a:gd name="connsiteY45" fmla="*/ 2687150 h 3151750"/>
                    <a:gd name="connsiteX46" fmla="*/ 62315 w 2994679"/>
                    <a:gd name="connsiteY46" fmla="*/ 2656177 h 3151750"/>
                    <a:gd name="connsiteX47" fmla="*/ 41665 w 2994679"/>
                    <a:gd name="connsiteY47" fmla="*/ 2625204 h 3151750"/>
                    <a:gd name="connsiteX48" fmla="*/ 10690 w 2994679"/>
                    <a:gd name="connsiteY48" fmla="*/ 2511635 h 3151750"/>
                    <a:gd name="connsiteX49" fmla="*/ 10690 w 2994679"/>
                    <a:gd name="connsiteY49" fmla="*/ 2160605 h 3151750"/>
                    <a:gd name="connsiteX50" fmla="*/ 31340 w 2994679"/>
                    <a:gd name="connsiteY50" fmla="*/ 2036712 h 3151750"/>
                    <a:gd name="connsiteX51" fmla="*/ 51990 w 2994679"/>
                    <a:gd name="connsiteY51" fmla="*/ 1964441 h 3151750"/>
                    <a:gd name="connsiteX52" fmla="*/ 62315 w 2994679"/>
                    <a:gd name="connsiteY52" fmla="*/ 1933467 h 3151750"/>
                    <a:gd name="connsiteX53" fmla="*/ 82965 w 2994679"/>
                    <a:gd name="connsiteY53" fmla="*/ 1861196 h 3151750"/>
                    <a:gd name="connsiteX54" fmla="*/ 134589 w 2994679"/>
                    <a:gd name="connsiteY54" fmla="*/ 1768277 h 3151750"/>
                    <a:gd name="connsiteX55" fmla="*/ 144914 w 2994679"/>
                    <a:gd name="connsiteY55" fmla="*/ 1716654 h 3151750"/>
                    <a:gd name="connsiteX56" fmla="*/ 165564 w 2994679"/>
                    <a:gd name="connsiteY56" fmla="*/ 1654708 h 3151750"/>
                    <a:gd name="connsiteX57" fmla="*/ 196539 w 2994679"/>
                    <a:gd name="connsiteY57" fmla="*/ 1561788 h 3151750"/>
                    <a:gd name="connsiteX58" fmla="*/ 206864 w 2994679"/>
                    <a:gd name="connsiteY58" fmla="*/ 1530815 h 3151750"/>
                    <a:gd name="connsiteX59" fmla="*/ 227513 w 2994679"/>
                    <a:gd name="connsiteY59" fmla="*/ 1499841 h 3151750"/>
                    <a:gd name="connsiteX60" fmla="*/ 237838 w 2994679"/>
                    <a:gd name="connsiteY60" fmla="*/ 1468868 h 3151750"/>
                    <a:gd name="connsiteX61" fmla="*/ 268813 w 2994679"/>
                    <a:gd name="connsiteY61" fmla="*/ 1427570 h 3151750"/>
                    <a:gd name="connsiteX62" fmla="*/ 289463 w 2994679"/>
                    <a:gd name="connsiteY62" fmla="*/ 1396597 h 3151750"/>
                    <a:gd name="connsiteX63" fmla="*/ 299788 w 2994679"/>
                    <a:gd name="connsiteY63" fmla="*/ 1344975 h 3151750"/>
                    <a:gd name="connsiteX64" fmla="*/ 361737 w 2994679"/>
                    <a:gd name="connsiteY64" fmla="*/ 1241731 h 3151750"/>
                    <a:gd name="connsiteX65" fmla="*/ 382387 w 2994679"/>
                    <a:gd name="connsiteY65" fmla="*/ 1210758 h 3151750"/>
                    <a:gd name="connsiteX66" fmla="*/ 434012 w 2994679"/>
                    <a:gd name="connsiteY66" fmla="*/ 1128162 h 3151750"/>
                    <a:gd name="connsiteX67" fmla="*/ 444337 w 2994679"/>
                    <a:gd name="connsiteY67" fmla="*/ 1097189 h 3151750"/>
                    <a:gd name="connsiteX68" fmla="*/ 506286 w 2994679"/>
                    <a:gd name="connsiteY68" fmla="*/ 1045567 h 3151750"/>
                    <a:gd name="connsiteX69" fmla="*/ 475312 w 2994679"/>
                    <a:gd name="connsiteY69" fmla="*/ 1014593 h 3151750"/>
                    <a:gd name="connsiteX70" fmla="*/ 516611 w 2994679"/>
                    <a:gd name="connsiteY70" fmla="*/ 931998 h 3151750"/>
                    <a:gd name="connsiteX71" fmla="*/ 640510 w 2994679"/>
                    <a:gd name="connsiteY71" fmla="*/ 839078 h 3151750"/>
                    <a:gd name="connsiteX72" fmla="*/ 723109 w 2994679"/>
                    <a:gd name="connsiteY72" fmla="*/ 839078 h 3151750"/>
                    <a:gd name="connsiteX73" fmla="*/ 733434 w 2994679"/>
                    <a:gd name="connsiteY73" fmla="*/ 808105 h 3151750"/>
                    <a:gd name="connsiteX74" fmla="*/ 805709 w 2994679"/>
                    <a:gd name="connsiteY74" fmla="*/ 715185 h 3151750"/>
                    <a:gd name="connsiteX75" fmla="*/ 847008 w 2994679"/>
                    <a:gd name="connsiteY75" fmla="*/ 653239 h 3151750"/>
                    <a:gd name="connsiteX76" fmla="*/ 929607 w 2994679"/>
                    <a:gd name="connsiteY76" fmla="*/ 642914 h 3151750"/>
                    <a:gd name="connsiteX77" fmla="*/ 981232 w 2994679"/>
                    <a:gd name="connsiteY77" fmla="*/ 560319 h 3151750"/>
                    <a:gd name="connsiteX78" fmla="*/ 1022532 w 2994679"/>
                    <a:gd name="connsiteY78" fmla="*/ 529345 h 3151750"/>
                    <a:gd name="connsiteX79" fmla="*/ 1043181 w 2994679"/>
                    <a:gd name="connsiteY79" fmla="*/ 467399 h 3151750"/>
                    <a:gd name="connsiteX80" fmla="*/ 1084481 w 2994679"/>
                    <a:gd name="connsiteY80" fmla="*/ 446750 h 3151750"/>
                    <a:gd name="connsiteX81" fmla="*/ 1115456 w 2994679"/>
                    <a:gd name="connsiteY81" fmla="*/ 426101 h 3151750"/>
                    <a:gd name="connsiteX82" fmla="*/ 1177405 w 2994679"/>
                    <a:gd name="connsiteY82" fmla="*/ 405452 h 3151750"/>
                    <a:gd name="connsiteX83" fmla="*/ 1208380 w 2994679"/>
                    <a:gd name="connsiteY83" fmla="*/ 384803 h 3151750"/>
                    <a:gd name="connsiteX84" fmla="*/ 1311629 w 2994679"/>
                    <a:gd name="connsiteY84" fmla="*/ 353830 h 3151750"/>
                    <a:gd name="connsiteX85" fmla="*/ 1352929 w 2994679"/>
                    <a:gd name="connsiteY85" fmla="*/ 333181 h 3151750"/>
                    <a:gd name="connsiteX86" fmla="*/ 1425203 w 2994679"/>
                    <a:gd name="connsiteY86" fmla="*/ 312532 h 3151750"/>
                    <a:gd name="connsiteX87" fmla="*/ 1487153 w 2994679"/>
                    <a:gd name="connsiteY87" fmla="*/ 260910 h 3151750"/>
                    <a:gd name="connsiteX88" fmla="*/ 1538777 w 2994679"/>
                    <a:gd name="connsiteY88" fmla="*/ 250586 h 3151750"/>
                    <a:gd name="connsiteX89" fmla="*/ 1569752 w 2994679"/>
                    <a:gd name="connsiteY89" fmla="*/ 240261 h 3151750"/>
                    <a:gd name="connsiteX90" fmla="*/ 1724626 w 2994679"/>
                    <a:gd name="connsiteY90" fmla="*/ 219613 h 3151750"/>
                    <a:gd name="connsiteX91" fmla="*/ 1786575 w 2994679"/>
                    <a:gd name="connsiteY91" fmla="*/ 198964 h 3151750"/>
                    <a:gd name="connsiteX92" fmla="*/ 1817550 w 2994679"/>
                    <a:gd name="connsiteY92" fmla="*/ 167991 h 3151750"/>
                    <a:gd name="connsiteX93" fmla="*/ 1838200 w 2994679"/>
                    <a:gd name="connsiteY93" fmla="*/ 137017 h 3151750"/>
                    <a:gd name="connsiteX94" fmla="*/ 1879499 w 2994679"/>
                    <a:gd name="connsiteY94" fmla="*/ 106044 h 3151750"/>
                    <a:gd name="connsiteX95" fmla="*/ 1941449 w 2994679"/>
                    <a:gd name="connsiteY95" fmla="*/ 64746 h 3151750"/>
                    <a:gd name="connsiteX96" fmla="*/ 2065348 w 2994679"/>
                    <a:gd name="connsiteY96" fmla="*/ 54422 h 3151750"/>
                    <a:gd name="connsiteX97" fmla="*/ 2168597 w 2994679"/>
                    <a:gd name="connsiteY97" fmla="*/ 2800 h 3151750"/>
                    <a:gd name="connsiteX98" fmla="*/ 2282171 w 2994679"/>
                    <a:gd name="connsiteY98" fmla="*/ 33773 h 3151750"/>
                    <a:gd name="connsiteX99" fmla="*/ 2426720 w 2994679"/>
                    <a:gd name="connsiteY99" fmla="*/ 23449 h 3151750"/>
                    <a:gd name="connsiteX100" fmla="*/ 2571269 w 2994679"/>
                    <a:gd name="connsiteY100" fmla="*/ 44098 h 3151750"/>
                    <a:gd name="connsiteX101" fmla="*/ 2901666 w 2994679"/>
                    <a:gd name="connsiteY101" fmla="*/ 44097 h 3151750"/>
                    <a:gd name="connsiteX102" fmla="*/ 2984265 w 2994679"/>
                    <a:gd name="connsiteY102" fmla="*/ 64746 h 3151750"/>
                    <a:gd name="connsiteX103" fmla="*/ 2984265 w 2994679"/>
                    <a:gd name="connsiteY103" fmla="*/ 147342 h 3151750"/>
                    <a:gd name="connsiteX104" fmla="*/ 2963615 w 2994679"/>
                    <a:gd name="connsiteY104" fmla="*/ 209288 h 3151750"/>
                    <a:gd name="connsiteX105" fmla="*/ 2953290 w 2994679"/>
                    <a:gd name="connsiteY105" fmla="*/ 240261 h 3151750"/>
                    <a:gd name="connsiteX106" fmla="*/ 2942965 w 2994679"/>
                    <a:gd name="connsiteY106" fmla="*/ 281559 h 3151750"/>
                    <a:gd name="connsiteX107" fmla="*/ 2932640 w 2994679"/>
                    <a:gd name="connsiteY107" fmla="*/ 405452 h 3151750"/>
                    <a:gd name="connsiteX108" fmla="*/ 2911991 w 2994679"/>
                    <a:gd name="connsiteY108" fmla="*/ 457074 h 3151750"/>
                    <a:gd name="connsiteX109" fmla="*/ 2901666 w 2994679"/>
                    <a:gd name="connsiteY109" fmla="*/ 488048 h 3151750"/>
                    <a:gd name="connsiteX110" fmla="*/ 2901666 w 2994679"/>
                    <a:gd name="connsiteY110" fmla="*/ 622265 h 3151750"/>
                    <a:gd name="connsiteX111" fmla="*/ 2870691 w 2994679"/>
                    <a:gd name="connsiteY111" fmla="*/ 653239 h 3151750"/>
                    <a:gd name="connsiteX112" fmla="*/ 2788092 w 2994679"/>
                    <a:gd name="connsiteY112" fmla="*/ 735834 h 3151750"/>
                    <a:gd name="connsiteX113" fmla="*/ 2746792 w 2994679"/>
                    <a:gd name="connsiteY113" fmla="*/ 746158 h 3151750"/>
                    <a:gd name="connsiteX114" fmla="*/ 2705492 w 2994679"/>
                    <a:gd name="connsiteY114" fmla="*/ 777132 h 3151750"/>
                    <a:gd name="connsiteX115" fmla="*/ 2674518 w 2994679"/>
                    <a:gd name="connsiteY115" fmla="*/ 787456 h 3151750"/>
                    <a:gd name="connsiteX116" fmla="*/ 2633218 w 2994679"/>
                    <a:gd name="connsiteY116" fmla="*/ 818429 h 3151750"/>
                    <a:gd name="connsiteX117" fmla="*/ 2560944 w 2994679"/>
                    <a:gd name="connsiteY117" fmla="*/ 849403 h 3151750"/>
                    <a:gd name="connsiteX118" fmla="*/ 2529969 w 2994679"/>
                    <a:gd name="connsiteY118" fmla="*/ 870051 h 3151750"/>
                    <a:gd name="connsiteX119" fmla="*/ 2488669 w 2994679"/>
                    <a:gd name="connsiteY119" fmla="*/ 890700 h 3151750"/>
                    <a:gd name="connsiteX120" fmla="*/ 2468019 w 2994679"/>
                    <a:gd name="connsiteY120" fmla="*/ 921674 h 3151750"/>
                    <a:gd name="connsiteX121" fmla="*/ 2457694 w 2994679"/>
                    <a:gd name="connsiteY121" fmla="*/ 983620 h 3151750"/>
                    <a:gd name="connsiteX122" fmla="*/ 2447369 w 2994679"/>
                    <a:gd name="connsiteY122" fmla="*/ 1014593 h 3151750"/>
                    <a:gd name="connsiteX123" fmla="*/ 2437045 w 2994679"/>
                    <a:gd name="connsiteY123" fmla="*/ 1097189 h 3151750"/>
                    <a:gd name="connsiteX124" fmla="*/ 2426720 w 2994679"/>
                    <a:gd name="connsiteY124" fmla="*/ 1138487 h 3151750"/>
                    <a:gd name="connsiteX125" fmla="*/ 2395745 w 2994679"/>
                    <a:gd name="connsiteY125" fmla="*/ 1159135 h 3151750"/>
                    <a:gd name="connsiteX126" fmla="*/ 2375095 w 2994679"/>
                    <a:gd name="connsiteY126" fmla="*/ 1365624 h 3151750"/>
                    <a:gd name="connsiteX127" fmla="*/ 2385420 w 2994679"/>
                    <a:gd name="connsiteY127" fmla="*/ 1561788 h 3151750"/>
                    <a:gd name="connsiteX128" fmla="*/ 2395745 w 2994679"/>
                    <a:gd name="connsiteY128" fmla="*/ 1603086 h 3151750"/>
                    <a:gd name="connsiteX129" fmla="*/ 2416395 w 2994679"/>
                    <a:gd name="connsiteY129" fmla="*/ 1634059 h 3151750"/>
                    <a:gd name="connsiteX130" fmla="*/ 2467995 w 2994679"/>
                    <a:gd name="connsiteY130" fmla="*/ 1677755 h 3151750"/>
                    <a:gd name="connsiteX131" fmla="*/ 2471970 w 2994679"/>
                    <a:gd name="connsiteY131" fmla="*/ 1692853 h 3151750"/>
                    <a:gd name="connsiteX132" fmla="*/ 2479534 w 2994679"/>
                    <a:gd name="connsiteY132" fmla="*/ 1693912 h 3151750"/>
                    <a:gd name="connsiteX133" fmla="*/ 2492234 w 2994679"/>
                    <a:gd name="connsiteY133" fmla="*/ 1716137 h 3151750"/>
                    <a:gd name="connsiteX134" fmla="*/ 2534694 w 2994679"/>
                    <a:gd name="connsiteY134" fmla="*/ 1745252 h 3151750"/>
                    <a:gd name="connsiteX135" fmla="*/ 2493321 w 2994679"/>
                    <a:gd name="connsiteY135" fmla="*/ 1832758 h 3151750"/>
                    <a:gd name="connsiteX136" fmla="*/ 2490921 w 2994679"/>
                    <a:gd name="connsiteY136" fmla="*/ 1912932 h 3151750"/>
                    <a:gd name="connsiteX0" fmla="*/ 2490921 w 2994679"/>
                    <a:gd name="connsiteY0" fmla="*/ 1912932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406070 w 2994679"/>
                    <a:gd name="connsiteY3" fmla="*/ 20986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327396 w 2994679"/>
                    <a:gd name="connsiteY6" fmla="*/ 2093907 h 3151750"/>
                    <a:gd name="connsiteX7" fmla="*/ 2255946 w 2994679"/>
                    <a:gd name="connsiteY7" fmla="*/ 2124880 h 3151750"/>
                    <a:gd name="connsiteX8" fmla="*/ 2055023 w 2994679"/>
                    <a:gd name="connsiteY8" fmla="*/ 2129631 h 3151750"/>
                    <a:gd name="connsiteX9" fmla="*/ 2024048 w 2994679"/>
                    <a:gd name="connsiteY9" fmla="*/ 2191578 h 3151750"/>
                    <a:gd name="connsiteX10" fmla="*/ 2003398 w 2994679"/>
                    <a:gd name="connsiteY10" fmla="*/ 2222551 h 3151750"/>
                    <a:gd name="connsiteX11" fmla="*/ 1982748 w 2994679"/>
                    <a:gd name="connsiteY11" fmla="*/ 2263849 h 3151750"/>
                    <a:gd name="connsiteX12" fmla="*/ 1951774 w 2994679"/>
                    <a:gd name="connsiteY12" fmla="*/ 2284498 h 3151750"/>
                    <a:gd name="connsiteX13" fmla="*/ 1900149 w 2994679"/>
                    <a:gd name="connsiteY13" fmla="*/ 2336120 h 3151750"/>
                    <a:gd name="connsiteX14" fmla="*/ 1848525 w 2994679"/>
                    <a:gd name="connsiteY14" fmla="*/ 2387742 h 3151750"/>
                    <a:gd name="connsiteX15" fmla="*/ 1838200 w 2994679"/>
                    <a:gd name="connsiteY15" fmla="*/ 2418715 h 3151750"/>
                    <a:gd name="connsiteX16" fmla="*/ 1734951 w 2994679"/>
                    <a:gd name="connsiteY16" fmla="*/ 2490986 h 3151750"/>
                    <a:gd name="connsiteX17" fmla="*/ 1714301 w 2994679"/>
                    <a:gd name="connsiteY17" fmla="*/ 2521960 h 3151750"/>
                    <a:gd name="connsiteX18" fmla="*/ 1683326 w 2994679"/>
                    <a:gd name="connsiteY18" fmla="*/ 2542608 h 3151750"/>
                    <a:gd name="connsiteX19" fmla="*/ 1642026 w 2994679"/>
                    <a:gd name="connsiteY19" fmla="*/ 2666502 h 3151750"/>
                    <a:gd name="connsiteX20" fmla="*/ 1631701 w 2994679"/>
                    <a:gd name="connsiteY20" fmla="*/ 2697475 h 3151750"/>
                    <a:gd name="connsiteX21" fmla="*/ 1611052 w 2994679"/>
                    <a:gd name="connsiteY21" fmla="*/ 2728448 h 3151750"/>
                    <a:gd name="connsiteX22" fmla="*/ 1600727 w 2994679"/>
                    <a:gd name="connsiteY22" fmla="*/ 2759421 h 3151750"/>
                    <a:gd name="connsiteX23" fmla="*/ 1559427 w 2994679"/>
                    <a:gd name="connsiteY23" fmla="*/ 2831692 h 3151750"/>
                    <a:gd name="connsiteX24" fmla="*/ 1528452 w 2994679"/>
                    <a:gd name="connsiteY24" fmla="*/ 2852341 h 3151750"/>
                    <a:gd name="connsiteX25" fmla="*/ 1507803 w 2994679"/>
                    <a:gd name="connsiteY25" fmla="*/ 2883315 h 3151750"/>
                    <a:gd name="connsiteX26" fmla="*/ 1476828 w 2994679"/>
                    <a:gd name="connsiteY26" fmla="*/ 2914288 h 3151750"/>
                    <a:gd name="connsiteX27" fmla="*/ 1383904 w 2994679"/>
                    <a:gd name="connsiteY27" fmla="*/ 3027857 h 3151750"/>
                    <a:gd name="connsiteX28" fmla="*/ 1249680 w 2994679"/>
                    <a:gd name="connsiteY28" fmla="*/ 3048505 h 3151750"/>
                    <a:gd name="connsiteX29" fmla="*/ 1177405 w 2994679"/>
                    <a:gd name="connsiteY29" fmla="*/ 3079479 h 3151750"/>
                    <a:gd name="connsiteX30" fmla="*/ 1115456 w 2994679"/>
                    <a:gd name="connsiteY30" fmla="*/ 3120776 h 3151750"/>
                    <a:gd name="connsiteX31" fmla="*/ 877983 w 2994679"/>
                    <a:gd name="connsiteY31" fmla="*/ 3151750 h 3151750"/>
                    <a:gd name="connsiteX32" fmla="*/ 661160 w 2994679"/>
                    <a:gd name="connsiteY32" fmla="*/ 3141425 h 3151750"/>
                    <a:gd name="connsiteX33" fmla="*/ 464986 w 2994679"/>
                    <a:gd name="connsiteY33" fmla="*/ 3120776 h 3151750"/>
                    <a:gd name="connsiteX34" fmla="*/ 434012 w 2994679"/>
                    <a:gd name="connsiteY34" fmla="*/ 3110452 h 3151750"/>
                    <a:gd name="connsiteX35" fmla="*/ 382387 w 2994679"/>
                    <a:gd name="connsiteY35" fmla="*/ 3069154 h 3151750"/>
                    <a:gd name="connsiteX36" fmla="*/ 320438 w 2994679"/>
                    <a:gd name="connsiteY36" fmla="*/ 3007208 h 3151750"/>
                    <a:gd name="connsiteX37" fmla="*/ 279138 w 2994679"/>
                    <a:gd name="connsiteY37" fmla="*/ 2976234 h 3151750"/>
                    <a:gd name="connsiteX38" fmla="*/ 248163 w 2994679"/>
                    <a:gd name="connsiteY38" fmla="*/ 2893639 h 3151750"/>
                    <a:gd name="connsiteX39" fmla="*/ 217189 w 2994679"/>
                    <a:gd name="connsiteY39" fmla="*/ 2872990 h 3151750"/>
                    <a:gd name="connsiteX40" fmla="*/ 165564 w 2994679"/>
                    <a:gd name="connsiteY40" fmla="*/ 2821368 h 3151750"/>
                    <a:gd name="connsiteX41" fmla="*/ 144914 w 2994679"/>
                    <a:gd name="connsiteY41" fmla="*/ 2790395 h 3151750"/>
                    <a:gd name="connsiteX42" fmla="*/ 113939 w 2994679"/>
                    <a:gd name="connsiteY42" fmla="*/ 2759421 h 3151750"/>
                    <a:gd name="connsiteX43" fmla="*/ 93290 w 2994679"/>
                    <a:gd name="connsiteY43" fmla="*/ 2718124 h 3151750"/>
                    <a:gd name="connsiteX44" fmla="*/ 72640 w 2994679"/>
                    <a:gd name="connsiteY44" fmla="*/ 2687150 h 3151750"/>
                    <a:gd name="connsiteX45" fmla="*/ 62315 w 2994679"/>
                    <a:gd name="connsiteY45" fmla="*/ 2656177 h 3151750"/>
                    <a:gd name="connsiteX46" fmla="*/ 41665 w 2994679"/>
                    <a:gd name="connsiteY46" fmla="*/ 2625204 h 3151750"/>
                    <a:gd name="connsiteX47" fmla="*/ 10690 w 2994679"/>
                    <a:gd name="connsiteY47" fmla="*/ 2511635 h 3151750"/>
                    <a:gd name="connsiteX48" fmla="*/ 10690 w 2994679"/>
                    <a:gd name="connsiteY48" fmla="*/ 2160605 h 3151750"/>
                    <a:gd name="connsiteX49" fmla="*/ 31340 w 2994679"/>
                    <a:gd name="connsiteY49" fmla="*/ 2036712 h 3151750"/>
                    <a:gd name="connsiteX50" fmla="*/ 51990 w 2994679"/>
                    <a:gd name="connsiteY50" fmla="*/ 1964441 h 3151750"/>
                    <a:gd name="connsiteX51" fmla="*/ 62315 w 2994679"/>
                    <a:gd name="connsiteY51" fmla="*/ 1933467 h 3151750"/>
                    <a:gd name="connsiteX52" fmla="*/ 82965 w 2994679"/>
                    <a:gd name="connsiteY52" fmla="*/ 1861196 h 3151750"/>
                    <a:gd name="connsiteX53" fmla="*/ 134589 w 2994679"/>
                    <a:gd name="connsiteY53" fmla="*/ 1768277 h 3151750"/>
                    <a:gd name="connsiteX54" fmla="*/ 144914 w 2994679"/>
                    <a:gd name="connsiteY54" fmla="*/ 1716654 h 3151750"/>
                    <a:gd name="connsiteX55" fmla="*/ 165564 w 2994679"/>
                    <a:gd name="connsiteY55" fmla="*/ 1654708 h 3151750"/>
                    <a:gd name="connsiteX56" fmla="*/ 196539 w 2994679"/>
                    <a:gd name="connsiteY56" fmla="*/ 1561788 h 3151750"/>
                    <a:gd name="connsiteX57" fmla="*/ 206864 w 2994679"/>
                    <a:gd name="connsiteY57" fmla="*/ 1530815 h 3151750"/>
                    <a:gd name="connsiteX58" fmla="*/ 227513 w 2994679"/>
                    <a:gd name="connsiteY58" fmla="*/ 1499841 h 3151750"/>
                    <a:gd name="connsiteX59" fmla="*/ 237838 w 2994679"/>
                    <a:gd name="connsiteY59" fmla="*/ 1468868 h 3151750"/>
                    <a:gd name="connsiteX60" fmla="*/ 268813 w 2994679"/>
                    <a:gd name="connsiteY60" fmla="*/ 1427570 h 3151750"/>
                    <a:gd name="connsiteX61" fmla="*/ 289463 w 2994679"/>
                    <a:gd name="connsiteY61" fmla="*/ 1396597 h 3151750"/>
                    <a:gd name="connsiteX62" fmla="*/ 299788 w 2994679"/>
                    <a:gd name="connsiteY62" fmla="*/ 1344975 h 3151750"/>
                    <a:gd name="connsiteX63" fmla="*/ 361737 w 2994679"/>
                    <a:gd name="connsiteY63" fmla="*/ 1241731 h 3151750"/>
                    <a:gd name="connsiteX64" fmla="*/ 382387 w 2994679"/>
                    <a:gd name="connsiteY64" fmla="*/ 1210758 h 3151750"/>
                    <a:gd name="connsiteX65" fmla="*/ 434012 w 2994679"/>
                    <a:gd name="connsiteY65" fmla="*/ 1128162 h 3151750"/>
                    <a:gd name="connsiteX66" fmla="*/ 444337 w 2994679"/>
                    <a:gd name="connsiteY66" fmla="*/ 1097189 h 3151750"/>
                    <a:gd name="connsiteX67" fmla="*/ 506286 w 2994679"/>
                    <a:gd name="connsiteY67" fmla="*/ 1045567 h 3151750"/>
                    <a:gd name="connsiteX68" fmla="*/ 475312 w 2994679"/>
                    <a:gd name="connsiteY68" fmla="*/ 1014593 h 3151750"/>
                    <a:gd name="connsiteX69" fmla="*/ 516611 w 2994679"/>
                    <a:gd name="connsiteY69" fmla="*/ 931998 h 3151750"/>
                    <a:gd name="connsiteX70" fmla="*/ 640510 w 2994679"/>
                    <a:gd name="connsiteY70" fmla="*/ 839078 h 3151750"/>
                    <a:gd name="connsiteX71" fmla="*/ 723109 w 2994679"/>
                    <a:gd name="connsiteY71" fmla="*/ 839078 h 3151750"/>
                    <a:gd name="connsiteX72" fmla="*/ 733434 w 2994679"/>
                    <a:gd name="connsiteY72" fmla="*/ 808105 h 3151750"/>
                    <a:gd name="connsiteX73" fmla="*/ 805709 w 2994679"/>
                    <a:gd name="connsiteY73" fmla="*/ 715185 h 3151750"/>
                    <a:gd name="connsiteX74" fmla="*/ 847008 w 2994679"/>
                    <a:gd name="connsiteY74" fmla="*/ 653239 h 3151750"/>
                    <a:gd name="connsiteX75" fmla="*/ 929607 w 2994679"/>
                    <a:gd name="connsiteY75" fmla="*/ 642914 h 3151750"/>
                    <a:gd name="connsiteX76" fmla="*/ 981232 w 2994679"/>
                    <a:gd name="connsiteY76" fmla="*/ 560319 h 3151750"/>
                    <a:gd name="connsiteX77" fmla="*/ 1022532 w 2994679"/>
                    <a:gd name="connsiteY77" fmla="*/ 529345 h 3151750"/>
                    <a:gd name="connsiteX78" fmla="*/ 1043181 w 2994679"/>
                    <a:gd name="connsiteY78" fmla="*/ 467399 h 3151750"/>
                    <a:gd name="connsiteX79" fmla="*/ 1084481 w 2994679"/>
                    <a:gd name="connsiteY79" fmla="*/ 446750 h 3151750"/>
                    <a:gd name="connsiteX80" fmla="*/ 1115456 w 2994679"/>
                    <a:gd name="connsiteY80" fmla="*/ 426101 h 3151750"/>
                    <a:gd name="connsiteX81" fmla="*/ 1177405 w 2994679"/>
                    <a:gd name="connsiteY81" fmla="*/ 405452 h 3151750"/>
                    <a:gd name="connsiteX82" fmla="*/ 1208380 w 2994679"/>
                    <a:gd name="connsiteY82" fmla="*/ 384803 h 3151750"/>
                    <a:gd name="connsiteX83" fmla="*/ 1311629 w 2994679"/>
                    <a:gd name="connsiteY83" fmla="*/ 353830 h 3151750"/>
                    <a:gd name="connsiteX84" fmla="*/ 1352929 w 2994679"/>
                    <a:gd name="connsiteY84" fmla="*/ 333181 h 3151750"/>
                    <a:gd name="connsiteX85" fmla="*/ 1425203 w 2994679"/>
                    <a:gd name="connsiteY85" fmla="*/ 312532 h 3151750"/>
                    <a:gd name="connsiteX86" fmla="*/ 1487153 w 2994679"/>
                    <a:gd name="connsiteY86" fmla="*/ 260910 h 3151750"/>
                    <a:gd name="connsiteX87" fmla="*/ 1538777 w 2994679"/>
                    <a:gd name="connsiteY87" fmla="*/ 250586 h 3151750"/>
                    <a:gd name="connsiteX88" fmla="*/ 1569752 w 2994679"/>
                    <a:gd name="connsiteY88" fmla="*/ 240261 h 3151750"/>
                    <a:gd name="connsiteX89" fmla="*/ 1724626 w 2994679"/>
                    <a:gd name="connsiteY89" fmla="*/ 219613 h 3151750"/>
                    <a:gd name="connsiteX90" fmla="*/ 1786575 w 2994679"/>
                    <a:gd name="connsiteY90" fmla="*/ 198964 h 3151750"/>
                    <a:gd name="connsiteX91" fmla="*/ 1817550 w 2994679"/>
                    <a:gd name="connsiteY91" fmla="*/ 167991 h 3151750"/>
                    <a:gd name="connsiteX92" fmla="*/ 1838200 w 2994679"/>
                    <a:gd name="connsiteY92" fmla="*/ 137017 h 3151750"/>
                    <a:gd name="connsiteX93" fmla="*/ 1879499 w 2994679"/>
                    <a:gd name="connsiteY93" fmla="*/ 106044 h 3151750"/>
                    <a:gd name="connsiteX94" fmla="*/ 1941449 w 2994679"/>
                    <a:gd name="connsiteY94" fmla="*/ 64746 h 3151750"/>
                    <a:gd name="connsiteX95" fmla="*/ 2065348 w 2994679"/>
                    <a:gd name="connsiteY95" fmla="*/ 54422 h 3151750"/>
                    <a:gd name="connsiteX96" fmla="*/ 2168597 w 2994679"/>
                    <a:gd name="connsiteY96" fmla="*/ 2800 h 3151750"/>
                    <a:gd name="connsiteX97" fmla="*/ 2282171 w 2994679"/>
                    <a:gd name="connsiteY97" fmla="*/ 33773 h 3151750"/>
                    <a:gd name="connsiteX98" fmla="*/ 2426720 w 2994679"/>
                    <a:gd name="connsiteY98" fmla="*/ 23449 h 3151750"/>
                    <a:gd name="connsiteX99" fmla="*/ 2571269 w 2994679"/>
                    <a:gd name="connsiteY99" fmla="*/ 44098 h 3151750"/>
                    <a:gd name="connsiteX100" fmla="*/ 2901666 w 2994679"/>
                    <a:gd name="connsiteY100" fmla="*/ 44097 h 3151750"/>
                    <a:gd name="connsiteX101" fmla="*/ 2984265 w 2994679"/>
                    <a:gd name="connsiteY101" fmla="*/ 64746 h 3151750"/>
                    <a:gd name="connsiteX102" fmla="*/ 2984265 w 2994679"/>
                    <a:gd name="connsiteY102" fmla="*/ 147342 h 3151750"/>
                    <a:gd name="connsiteX103" fmla="*/ 2963615 w 2994679"/>
                    <a:gd name="connsiteY103" fmla="*/ 209288 h 3151750"/>
                    <a:gd name="connsiteX104" fmla="*/ 2953290 w 2994679"/>
                    <a:gd name="connsiteY104" fmla="*/ 240261 h 3151750"/>
                    <a:gd name="connsiteX105" fmla="*/ 2942965 w 2994679"/>
                    <a:gd name="connsiteY105" fmla="*/ 281559 h 3151750"/>
                    <a:gd name="connsiteX106" fmla="*/ 2932640 w 2994679"/>
                    <a:gd name="connsiteY106" fmla="*/ 405452 h 3151750"/>
                    <a:gd name="connsiteX107" fmla="*/ 2911991 w 2994679"/>
                    <a:gd name="connsiteY107" fmla="*/ 457074 h 3151750"/>
                    <a:gd name="connsiteX108" fmla="*/ 2901666 w 2994679"/>
                    <a:gd name="connsiteY108" fmla="*/ 488048 h 3151750"/>
                    <a:gd name="connsiteX109" fmla="*/ 2901666 w 2994679"/>
                    <a:gd name="connsiteY109" fmla="*/ 622265 h 3151750"/>
                    <a:gd name="connsiteX110" fmla="*/ 2870691 w 2994679"/>
                    <a:gd name="connsiteY110" fmla="*/ 653239 h 3151750"/>
                    <a:gd name="connsiteX111" fmla="*/ 2788092 w 2994679"/>
                    <a:gd name="connsiteY111" fmla="*/ 735834 h 3151750"/>
                    <a:gd name="connsiteX112" fmla="*/ 2746792 w 2994679"/>
                    <a:gd name="connsiteY112" fmla="*/ 746158 h 3151750"/>
                    <a:gd name="connsiteX113" fmla="*/ 2705492 w 2994679"/>
                    <a:gd name="connsiteY113" fmla="*/ 777132 h 3151750"/>
                    <a:gd name="connsiteX114" fmla="*/ 2674518 w 2994679"/>
                    <a:gd name="connsiteY114" fmla="*/ 787456 h 3151750"/>
                    <a:gd name="connsiteX115" fmla="*/ 2633218 w 2994679"/>
                    <a:gd name="connsiteY115" fmla="*/ 818429 h 3151750"/>
                    <a:gd name="connsiteX116" fmla="*/ 2560944 w 2994679"/>
                    <a:gd name="connsiteY116" fmla="*/ 849403 h 3151750"/>
                    <a:gd name="connsiteX117" fmla="*/ 2529969 w 2994679"/>
                    <a:gd name="connsiteY117" fmla="*/ 870051 h 3151750"/>
                    <a:gd name="connsiteX118" fmla="*/ 2488669 w 2994679"/>
                    <a:gd name="connsiteY118" fmla="*/ 890700 h 3151750"/>
                    <a:gd name="connsiteX119" fmla="*/ 2468019 w 2994679"/>
                    <a:gd name="connsiteY119" fmla="*/ 921674 h 3151750"/>
                    <a:gd name="connsiteX120" fmla="*/ 2457694 w 2994679"/>
                    <a:gd name="connsiteY120" fmla="*/ 983620 h 3151750"/>
                    <a:gd name="connsiteX121" fmla="*/ 2447369 w 2994679"/>
                    <a:gd name="connsiteY121" fmla="*/ 1014593 h 3151750"/>
                    <a:gd name="connsiteX122" fmla="*/ 2437045 w 2994679"/>
                    <a:gd name="connsiteY122" fmla="*/ 1097189 h 3151750"/>
                    <a:gd name="connsiteX123" fmla="*/ 2426720 w 2994679"/>
                    <a:gd name="connsiteY123" fmla="*/ 1138487 h 3151750"/>
                    <a:gd name="connsiteX124" fmla="*/ 2395745 w 2994679"/>
                    <a:gd name="connsiteY124" fmla="*/ 1159135 h 3151750"/>
                    <a:gd name="connsiteX125" fmla="*/ 2375095 w 2994679"/>
                    <a:gd name="connsiteY125" fmla="*/ 1365624 h 3151750"/>
                    <a:gd name="connsiteX126" fmla="*/ 2385420 w 2994679"/>
                    <a:gd name="connsiteY126" fmla="*/ 1561788 h 3151750"/>
                    <a:gd name="connsiteX127" fmla="*/ 2395745 w 2994679"/>
                    <a:gd name="connsiteY127" fmla="*/ 1603086 h 3151750"/>
                    <a:gd name="connsiteX128" fmla="*/ 2416395 w 2994679"/>
                    <a:gd name="connsiteY128" fmla="*/ 1634059 h 3151750"/>
                    <a:gd name="connsiteX129" fmla="*/ 2467995 w 2994679"/>
                    <a:gd name="connsiteY129" fmla="*/ 1677755 h 3151750"/>
                    <a:gd name="connsiteX130" fmla="*/ 2471970 w 2994679"/>
                    <a:gd name="connsiteY130" fmla="*/ 1692853 h 3151750"/>
                    <a:gd name="connsiteX131" fmla="*/ 2479534 w 2994679"/>
                    <a:gd name="connsiteY131" fmla="*/ 1693912 h 3151750"/>
                    <a:gd name="connsiteX132" fmla="*/ 2492234 w 2994679"/>
                    <a:gd name="connsiteY132" fmla="*/ 1716137 h 3151750"/>
                    <a:gd name="connsiteX133" fmla="*/ 2534694 w 2994679"/>
                    <a:gd name="connsiteY133" fmla="*/ 1745252 h 3151750"/>
                    <a:gd name="connsiteX134" fmla="*/ 2493321 w 2994679"/>
                    <a:gd name="connsiteY134" fmla="*/ 1832758 h 3151750"/>
                    <a:gd name="connsiteX135" fmla="*/ 2490921 w 2994679"/>
                    <a:gd name="connsiteY135" fmla="*/ 1912932 h 3151750"/>
                    <a:gd name="connsiteX0" fmla="*/ 2490921 w 2994679"/>
                    <a:gd name="connsiteY0" fmla="*/ 1912932 h 3151750"/>
                    <a:gd name="connsiteX1" fmla="*/ 2457694 w 2994679"/>
                    <a:gd name="connsiteY1" fmla="*/ 1995414 h 3151750"/>
                    <a:gd name="connsiteX2" fmla="*/ 2447369 w 2994679"/>
                    <a:gd name="connsiteY2" fmla="*/ 2026387 h 3151750"/>
                    <a:gd name="connsiteX3" fmla="*/ 2399720 w 2994679"/>
                    <a:gd name="connsiteY3" fmla="*/ 2085958 h 3151750"/>
                    <a:gd name="connsiteX4" fmla="*/ 2385420 w 2994679"/>
                    <a:gd name="connsiteY4" fmla="*/ 2129631 h 3151750"/>
                    <a:gd name="connsiteX5" fmla="*/ 2354445 w 2994679"/>
                    <a:gd name="connsiteY5" fmla="*/ 2108983 h 3151750"/>
                    <a:gd name="connsiteX6" fmla="*/ 2327396 w 2994679"/>
                    <a:gd name="connsiteY6" fmla="*/ 2093907 h 3151750"/>
                    <a:gd name="connsiteX7" fmla="*/ 2255946 w 2994679"/>
                    <a:gd name="connsiteY7" fmla="*/ 2124880 h 3151750"/>
                    <a:gd name="connsiteX8" fmla="*/ 2055023 w 2994679"/>
                    <a:gd name="connsiteY8" fmla="*/ 2129631 h 3151750"/>
                    <a:gd name="connsiteX9" fmla="*/ 2024048 w 2994679"/>
                    <a:gd name="connsiteY9" fmla="*/ 2191578 h 3151750"/>
                    <a:gd name="connsiteX10" fmla="*/ 2003398 w 2994679"/>
                    <a:gd name="connsiteY10" fmla="*/ 2222551 h 3151750"/>
                    <a:gd name="connsiteX11" fmla="*/ 1982748 w 2994679"/>
                    <a:gd name="connsiteY11" fmla="*/ 2263849 h 3151750"/>
                    <a:gd name="connsiteX12" fmla="*/ 1951774 w 2994679"/>
                    <a:gd name="connsiteY12" fmla="*/ 2284498 h 3151750"/>
                    <a:gd name="connsiteX13" fmla="*/ 1900149 w 2994679"/>
                    <a:gd name="connsiteY13" fmla="*/ 2336120 h 3151750"/>
                    <a:gd name="connsiteX14" fmla="*/ 1848525 w 2994679"/>
                    <a:gd name="connsiteY14" fmla="*/ 2387742 h 3151750"/>
                    <a:gd name="connsiteX15" fmla="*/ 1838200 w 2994679"/>
                    <a:gd name="connsiteY15" fmla="*/ 2418715 h 3151750"/>
                    <a:gd name="connsiteX16" fmla="*/ 1734951 w 2994679"/>
                    <a:gd name="connsiteY16" fmla="*/ 2490986 h 3151750"/>
                    <a:gd name="connsiteX17" fmla="*/ 1714301 w 2994679"/>
                    <a:gd name="connsiteY17" fmla="*/ 2521960 h 3151750"/>
                    <a:gd name="connsiteX18" fmla="*/ 1683326 w 2994679"/>
                    <a:gd name="connsiteY18" fmla="*/ 2542608 h 3151750"/>
                    <a:gd name="connsiteX19" fmla="*/ 1642026 w 2994679"/>
                    <a:gd name="connsiteY19" fmla="*/ 2666502 h 3151750"/>
                    <a:gd name="connsiteX20" fmla="*/ 1631701 w 2994679"/>
                    <a:gd name="connsiteY20" fmla="*/ 2697475 h 3151750"/>
                    <a:gd name="connsiteX21" fmla="*/ 1611052 w 2994679"/>
                    <a:gd name="connsiteY21" fmla="*/ 2728448 h 3151750"/>
                    <a:gd name="connsiteX22" fmla="*/ 1600727 w 2994679"/>
                    <a:gd name="connsiteY22" fmla="*/ 2759421 h 3151750"/>
                    <a:gd name="connsiteX23" fmla="*/ 1559427 w 2994679"/>
                    <a:gd name="connsiteY23" fmla="*/ 2831692 h 3151750"/>
                    <a:gd name="connsiteX24" fmla="*/ 1528452 w 2994679"/>
                    <a:gd name="connsiteY24" fmla="*/ 2852341 h 3151750"/>
                    <a:gd name="connsiteX25" fmla="*/ 1507803 w 2994679"/>
                    <a:gd name="connsiteY25" fmla="*/ 2883315 h 3151750"/>
                    <a:gd name="connsiteX26" fmla="*/ 1476828 w 2994679"/>
                    <a:gd name="connsiteY26" fmla="*/ 2914288 h 3151750"/>
                    <a:gd name="connsiteX27" fmla="*/ 1383904 w 2994679"/>
                    <a:gd name="connsiteY27" fmla="*/ 3027857 h 3151750"/>
                    <a:gd name="connsiteX28" fmla="*/ 1249680 w 2994679"/>
                    <a:gd name="connsiteY28" fmla="*/ 3048505 h 3151750"/>
                    <a:gd name="connsiteX29" fmla="*/ 1177405 w 2994679"/>
                    <a:gd name="connsiteY29" fmla="*/ 3079479 h 3151750"/>
                    <a:gd name="connsiteX30" fmla="*/ 1115456 w 2994679"/>
                    <a:gd name="connsiteY30" fmla="*/ 3120776 h 3151750"/>
                    <a:gd name="connsiteX31" fmla="*/ 877983 w 2994679"/>
                    <a:gd name="connsiteY31" fmla="*/ 3151750 h 3151750"/>
                    <a:gd name="connsiteX32" fmla="*/ 661160 w 2994679"/>
                    <a:gd name="connsiteY32" fmla="*/ 3141425 h 3151750"/>
                    <a:gd name="connsiteX33" fmla="*/ 464986 w 2994679"/>
                    <a:gd name="connsiteY33" fmla="*/ 3120776 h 3151750"/>
                    <a:gd name="connsiteX34" fmla="*/ 434012 w 2994679"/>
                    <a:gd name="connsiteY34" fmla="*/ 3110452 h 3151750"/>
                    <a:gd name="connsiteX35" fmla="*/ 382387 w 2994679"/>
                    <a:gd name="connsiteY35" fmla="*/ 3069154 h 3151750"/>
                    <a:gd name="connsiteX36" fmla="*/ 320438 w 2994679"/>
                    <a:gd name="connsiteY36" fmla="*/ 3007208 h 3151750"/>
                    <a:gd name="connsiteX37" fmla="*/ 279138 w 2994679"/>
                    <a:gd name="connsiteY37" fmla="*/ 2976234 h 3151750"/>
                    <a:gd name="connsiteX38" fmla="*/ 248163 w 2994679"/>
                    <a:gd name="connsiteY38" fmla="*/ 2893639 h 3151750"/>
                    <a:gd name="connsiteX39" fmla="*/ 217189 w 2994679"/>
                    <a:gd name="connsiteY39" fmla="*/ 2872990 h 3151750"/>
                    <a:gd name="connsiteX40" fmla="*/ 165564 w 2994679"/>
                    <a:gd name="connsiteY40" fmla="*/ 2821368 h 3151750"/>
                    <a:gd name="connsiteX41" fmla="*/ 144914 w 2994679"/>
                    <a:gd name="connsiteY41" fmla="*/ 2790395 h 3151750"/>
                    <a:gd name="connsiteX42" fmla="*/ 113939 w 2994679"/>
                    <a:gd name="connsiteY42" fmla="*/ 2759421 h 3151750"/>
                    <a:gd name="connsiteX43" fmla="*/ 93290 w 2994679"/>
                    <a:gd name="connsiteY43" fmla="*/ 2718124 h 3151750"/>
                    <a:gd name="connsiteX44" fmla="*/ 72640 w 2994679"/>
                    <a:gd name="connsiteY44" fmla="*/ 2687150 h 3151750"/>
                    <a:gd name="connsiteX45" fmla="*/ 62315 w 2994679"/>
                    <a:gd name="connsiteY45" fmla="*/ 2656177 h 3151750"/>
                    <a:gd name="connsiteX46" fmla="*/ 41665 w 2994679"/>
                    <a:gd name="connsiteY46" fmla="*/ 2625204 h 3151750"/>
                    <a:gd name="connsiteX47" fmla="*/ 10690 w 2994679"/>
                    <a:gd name="connsiteY47" fmla="*/ 2511635 h 3151750"/>
                    <a:gd name="connsiteX48" fmla="*/ 10690 w 2994679"/>
                    <a:gd name="connsiteY48" fmla="*/ 2160605 h 3151750"/>
                    <a:gd name="connsiteX49" fmla="*/ 31340 w 2994679"/>
                    <a:gd name="connsiteY49" fmla="*/ 2036712 h 3151750"/>
                    <a:gd name="connsiteX50" fmla="*/ 51990 w 2994679"/>
                    <a:gd name="connsiteY50" fmla="*/ 1964441 h 3151750"/>
                    <a:gd name="connsiteX51" fmla="*/ 62315 w 2994679"/>
                    <a:gd name="connsiteY51" fmla="*/ 1933467 h 3151750"/>
                    <a:gd name="connsiteX52" fmla="*/ 82965 w 2994679"/>
                    <a:gd name="connsiteY52" fmla="*/ 1861196 h 3151750"/>
                    <a:gd name="connsiteX53" fmla="*/ 134589 w 2994679"/>
                    <a:gd name="connsiteY53" fmla="*/ 1768277 h 3151750"/>
                    <a:gd name="connsiteX54" fmla="*/ 144914 w 2994679"/>
                    <a:gd name="connsiteY54" fmla="*/ 1716654 h 3151750"/>
                    <a:gd name="connsiteX55" fmla="*/ 165564 w 2994679"/>
                    <a:gd name="connsiteY55" fmla="*/ 1654708 h 3151750"/>
                    <a:gd name="connsiteX56" fmla="*/ 196539 w 2994679"/>
                    <a:gd name="connsiteY56" fmla="*/ 1561788 h 3151750"/>
                    <a:gd name="connsiteX57" fmla="*/ 206864 w 2994679"/>
                    <a:gd name="connsiteY57" fmla="*/ 1530815 h 3151750"/>
                    <a:gd name="connsiteX58" fmla="*/ 227513 w 2994679"/>
                    <a:gd name="connsiteY58" fmla="*/ 1499841 h 3151750"/>
                    <a:gd name="connsiteX59" fmla="*/ 237838 w 2994679"/>
                    <a:gd name="connsiteY59" fmla="*/ 1468868 h 3151750"/>
                    <a:gd name="connsiteX60" fmla="*/ 268813 w 2994679"/>
                    <a:gd name="connsiteY60" fmla="*/ 1427570 h 3151750"/>
                    <a:gd name="connsiteX61" fmla="*/ 289463 w 2994679"/>
                    <a:gd name="connsiteY61" fmla="*/ 1396597 h 3151750"/>
                    <a:gd name="connsiteX62" fmla="*/ 299788 w 2994679"/>
                    <a:gd name="connsiteY62" fmla="*/ 1344975 h 3151750"/>
                    <a:gd name="connsiteX63" fmla="*/ 361737 w 2994679"/>
                    <a:gd name="connsiteY63" fmla="*/ 1241731 h 3151750"/>
                    <a:gd name="connsiteX64" fmla="*/ 382387 w 2994679"/>
                    <a:gd name="connsiteY64" fmla="*/ 1210758 h 3151750"/>
                    <a:gd name="connsiteX65" fmla="*/ 434012 w 2994679"/>
                    <a:gd name="connsiteY65" fmla="*/ 1128162 h 3151750"/>
                    <a:gd name="connsiteX66" fmla="*/ 444337 w 2994679"/>
                    <a:gd name="connsiteY66" fmla="*/ 1097189 h 3151750"/>
                    <a:gd name="connsiteX67" fmla="*/ 506286 w 2994679"/>
                    <a:gd name="connsiteY67" fmla="*/ 1045567 h 3151750"/>
                    <a:gd name="connsiteX68" fmla="*/ 475312 w 2994679"/>
                    <a:gd name="connsiteY68" fmla="*/ 1014593 h 3151750"/>
                    <a:gd name="connsiteX69" fmla="*/ 516611 w 2994679"/>
                    <a:gd name="connsiteY69" fmla="*/ 931998 h 3151750"/>
                    <a:gd name="connsiteX70" fmla="*/ 640510 w 2994679"/>
                    <a:gd name="connsiteY70" fmla="*/ 839078 h 3151750"/>
                    <a:gd name="connsiteX71" fmla="*/ 723109 w 2994679"/>
                    <a:gd name="connsiteY71" fmla="*/ 839078 h 3151750"/>
                    <a:gd name="connsiteX72" fmla="*/ 733434 w 2994679"/>
                    <a:gd name="connsiteY72" fmla="*/ 808105 h 3151750"/>
                    <a:gd name="connsiteX73" fmla="*/ 805709 w 2994679"/>
                    <a:gd name="connsiteY73" fmla="*/ 715185 h 3151750"/>
                    <a:gd name="connsiteX74" fmla="*/ 847008 w 2994679"/>
                    <a:gd name="connsiteY74" fmla="*/ 653239 h 3151750"/>
                    <a:gd name="connsiteX75" fmla="*/ 929607 w 2994679"/>
                    <a:gd name="connsiteY75" fmla="*/ 642914 h 3151750"/>
                    <a:gd name="connsiteX76" fmla="*/ 981232 w 2994679"/>
                    <a:gd name="connsiteY76" fmla="*/ 560319 h 3151750"/>
                    <a:gd name="connsiteX77" fmla="*/ 1022532 w 2994679"/>
                    <a:gd name="connsiteY77" fmla="*/ 529345 h 3151750"/>
                    <a:gd name="connsiteX78" fmla="*/ 1043181 w 2994679"/>
                    <a:gd name="connsiteY78" fmla="*/ 467399 h 3151750"/>
                    <a:gd name="connsiteX79" fmla="*/ 1084481 w 2994679"/>
                    <a:gd name="connsiteY79" fmla="*/ 446750 h 3151750"/>
                    <a:gd name="connsiteX80" fmla="*/ 1115456 w 2994679"/>
                    <a:gd name="connsiteY80" fmla="*/ 426101 h 3151750"/>
                    <a:gd name="connsiteX81" fmla="*/ 1177405 w 2994679"/>
                    <a:gd name="connsiteY81" fmla="*/ 405452 h 3151750"/>
                    <a:gd name="connsiteX82" fmla="*/ 1208380 w 2994679"/>
                    <a:gd name="connsiteY82" fmla="*/ 384803 h 3151750"/>
                    <a:gd name="connsiteX83" fmla="*/ 1311629 w 2994679"/>
                    <a:gd name="connsiteY83" fmla="*/ 353830 h 3151750"/>
                    <a:gd name="connsiteX84" fmla="*/ 1352929 w 2994679"/>
                    <a:gd name="connsiteY84" fmla="*/ 333181 h 3151750"/>
                    <a:gd name="connsiteX85" fmla="*/ 1425203 w 2994679"/>
                    <a:gd name="connsiteY85" fmla="*/ 312532 h 3151750"/>
                    <a:gd name="connsiteX86" fmla="*/ 1487153 w 2994679"/>
                    <a:gd name="connsiteY86" fmla="*/ 260910 h 3151750"/>
                    <a:gd name="connsiteX87" fmla="*/ 1538777 w 2994679"/>
                    <a:gd name="connsiteY87" fmla="*/ 250586 h 3151750"/>
                    <a:gd name="connsiteX88" fmla="*/ 1569752 w 2994679"/>
                    <a:gd name="connsiteY88" fmla="*/ 240261 h 3151750"/>
                    <a:gd name="connsiteX89" fmla="*/ 1724626 w 2994679"/>
                    <a:gd name="connsiteY89" fmla="*/ 219613 h 3151750"/>
                    <a:gd name="connsiteX90" fmla="*/ 1786575 w 2994679"/>
                    <a:gd name="connsiteY90" fmla="*/ 198964 h 3151750"/>
                    <a:gd name="connsiteX91" fmla="*/ 1817550 w 2994679"/>
                    <a:gd name="connsiteY91" fmla="*/ 167991 h 3151750"/>
                    <a:gd name="connsiteX92" fmla="*/ 1838200 w 2994679"/>
                    <a:gd name="connsiteY92" fmla="*/ 137017 h 3151750"/>
                    <a:gd name="connsiteX93" fmla="*/ 1879499 w 2994679"/>
                    <a:gd name="connsiteY93" fmla="*/ 106044 h 3151750"/>
                    <a:gd name="connsiteX94" fmla="*/ 1941449 w 2994679"/>
                    <a:gd name="connsiteY94" fmla="*/ 64746 h 3151750"/>
                    <a:gd name="connsiteX95" fmla="*/ 2065348 w 2994679"/>
                    <a:gd name="connsiteY95" fmla="*/ 54422 h 3151750"/>
                    <a:gd name="connsiteX96" fmla="*/ 2168597 w 2994679"/>
                    <a:gd name="connsiteY96" fmla="*/ 2800 h 3151750"/>
                    <a:gd name="connsiteX97" fmla="*/ 2282171 w 2994679"/>
                    <a:gd name="connsiteY97" fmla="*/ 33773 h 3151750"/>
                    <a:gd name="connsiteX98" fmla="*/ 2426720 w 2994679"/>
                    <a:gd name="connsiteY98" fmla="*/ 23449 h 3151750"/>
                    <a:gd name="connsiteX99" fmla="*/ 2571269 w 2994679"/>
                    <a:gd name="connsiteY99" fmla="*/ 44098 h 3151750"/>
                    <a:gd name="connsiteX100" fmla="*/ 2901666 w 2994679"/>
                    <a:gd name="connsiteY100" fmla="*/ 44097 h 3151750"/>
                    <a:gd name="connsiteX101" fmla="*/ 2984265 w 2994679"/>
                    <a:gd name="connsiteY101" fmla="*/ 64746 h 3151750"/>
                    <a:gd name="connsiteX102" fmla="*/ 2984265 w 2994679"/>
                    <a:gd name="connsiteY102" fmla="*/ 147342 h 3151750"/>
                    <a:gd name="connsiteX103" fmla="*/ 2963615 w 2994679"/>
                    <a:gd name="connsiteY103" fmla="*/ 209288 h 3151750"/>
                    <a:gd name="connsiteX104" fmla="*/ 2953290 w 2994679"/>
                    <a:gd name="connsiteY104" fmla="*/ 240261 h 3151750"/>
                    <a:gd name="connsiteX105" fmla="*/ 2942965 w 2994679"/>
                    <a:gd name="connsiteY105" fmla="*/ 281559 h 3151750"/>
                    <a:gd name="connsiteX106" fmla="*/ 2932640 w 2994679"/>
                    <a:gd name="connsiteY106" fmla="*/ 405452 h 3151750"/>
                    <a:gd name="connsiteX107" fmla="*/ 2911991 w 2994679"/>
                    <a:gd name="connsiteY107" fmla="*/ 457074 h 3151750"/>
                    <a:gd name="connsiteX108" fmla="*/ 2901666 w 2994679"/>
                    <a:gd name="connsiteY108" fmla="*/ 488048 h 3151750"/>
                    <a:gd name="connsiteX109" fmla="*/ 2901666 w 2994679"/>
                    <a:gd name="connsiteY109" fmla="*/ 622265 h 3151750"/>
                    <a:gd name="connsiteX110" fmla="*/ 2870691 w 2994679"/>
                    <a:gd name="connsiteY110" fmla="*/ 653239 h 3151750"/>
                    <a:gd name="connsiteX111" fmla="*/ 2788092 w 2994679"/>
                    <a:gd name="connsiteY111" fmla="*/ 735834 h 3151750"/>
                    <a:gd name="connsiteX112" fmla="*/ 2746792 w 2994679"/>
                    <a:gd name="connsiteY112" fmla="*/ 746158 h 3151750"/>
                    <a:gd name="connsiteX113" fmla="*/ 2705492 w 2994679"/>
                    <a:gd name="connsiteY113" fmla="*/ 777132 h 3151750"/>
                    <a:gd name="connsiteX114" fmla="*/ 2674518 w 2994679"/>
                    <a:gd name="connsiteY114" fmla="*/ 787456 h 3151750"/>
                    <a:gd name="connsiteX115" fmla="*/ 2633218 w 2994679"/>
                    <a:gd name="connsiteY115" fmla="*/ 818429 h 3151750"/>
                    <a:gd name="connsiteX116" fmla="*/ 2560944 w 2994679"/>
                    <a:gd name="connsiteY116" fmla="*/ 849403 h 3151750"/>
                    <a:gd name="connsiteX117" fmla="*/ 2529969 w 2994679"/>
                    <a:gd name="connsiteY117" fmla="*/ 870051 h 3151750"/>
                    <a:gd name="connsiteX118" fmla="*/ 2488669 w 2994679"/>
                    <a:gd name="connsiteY118" fmla="*/ 890700 h 3151750"/>
                    <a:gd name="connsiteX119" fmla="*/ 2468019 w 2994679"/>
                    <a:gd name="connsiteY119" fmla="*/ 921674 h 3151750"/>
                    <a:gd name="connsiteX120" fmla="*/ 2457694 w 2994679"/>
                    <a:gd name="connsiteY120" fmla="*/ 983620 h 3151750"/>
                    <a:gd name="connsiteX121" fmla="*/ 2447369 w 2994679"/>
                    <a:gd name="connsiteY121" fmla="*/ 1014593 h 3151750"/>
                    <a:gd name="connsiteX122" fmla="*/ 2437045 w 2994679"/>
                    <a:gd name="connsiteY122" fmla="*/ 1097189 h 3151750"/>
                    <a:gd name="connsiteX123" fmla="*/ 2426720 w 2994679"/>
                    <a:gd name="connsiteY123" fmla="*/ 1138487 h 3151750"/>
                    <a:gd name="connsiteX124" fmla="*/ 2395745 w 2994679"/>
                    <a:gd name="connsiteY124" fmla="*/ 1159135 h 3151750"/>
                    <a:gd name="connsiteX125" fmla="*/ 2375095 w 2994679"/>
                    <a:gd name="connsiteY125" fmla="*/ 1365624 h 3151750"/>
                    <a:gd name="connsiteX126" fmla="*/ 2385420 w 2994679"/>
                    <a:gd name="connsiteY126" fmla="*/ 1561788 h 3151750"/>
                    <a:gd name="connsiteX127" fmla="*/ 2395745 w 2994679"/>
                    <a:gd name="connsiteY127" fmla="*/ 1603086 h 3151750"/>
                    <a:gd name="connsiteX128" fmla="*/ 2416395 w 2994679"/>
                    <a:gd name="connsiteY128" fmla="*/ 1634059 h 3151750"/>
                    <a:gd name="connsiteX129" fmla="*/ 2467995 w 2994679"/>
                    <a:gd name="connsiteY129" fmla="*/ 1677755 h 3151750"/>
                    <a:gd name="connsiteX130" fmla="*/ 2471970 w 2994679"/>
                    <a:gd name="connsiteY130" fmla="*/ 1692853 h 3151750"/>
                    <a:gd name="connsiteX131" fmla="*/ 2479534 w 2994679"/>
                    <a:gd name="connsiteY131" fmla="*/ 1693912 h 3151750"/>
                    <a:gd name="connsiteX132" fmla="*/ 2492234 w 2994679"/>
                    <a:gd name="connsiteY132" fmla="*/ 1716137 h 3151750"/>
                    <a:gd name="connsiteX133" fmla="*/ 2534694 w 2994679"/>
                    <a:gd name="connsiteY133" fmla="*/ 1745252 h 3151750"/>
                    <a:gd name="connsiteX134" fmla="*/ 2493321 w 2994679"/>
                    <a:gd name="connsiteY134" fmla="*/ 1832758 h 3151750"/>
                    <a:gd name="connsiteX135" fmla="*/ 2490921 w 2994679"/>
                    <a:gd name="connsiteY135" fmla="*/ 1912932 h 3151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</a:cxnLst>
                  <a:rect l="l" t="t" r="r" b="b"/>
                  <a:pathLst>
                    <a:path w="2994679" h="3151750">
                      <a:moveTo>
                        <a:pt x="2490921" y="1912932"/>
                      </a:moveTo>
                      <a:cubicBezTo>
                        <a:pt x="2484983" y="1940041"/>
                        <a:pt x="2464953" y="1976505"/>
                        <a:pt x="2457694" y="1995414"/>
                      </a:cubicBezTo>
                      <a:cubicBezTo>
                        <a:pt x="2450435" y="2014323"/>
                        <a:pt x="2457031" y="2011296"/>
                        <a:pt x="2447369" y="2026387"/>
                      </a:cubicBezTo>
                      <a:cubicBezTo>
                        <a:pt x="2437707" y="2041478"/>
                        <a:pt x="2452126" y="1994252"/>
                        <a:pt x="2399720" y="2085958"/>
                      </a:cubicBezTo>
                      <a:cubicBezTo>
                        <a:pt x="2393563" y="2096731"/>
                        <a:pt x="2392303" y="2119307"/>
                        <a:pt x="2385420" y="2129631"/>
                      </a:cubicBezTo>
                      <a:cubicBezTo>
                        <a:pt x="2375095" y="2122748"/>
                        <a:pt x="2364116" y="2114937"/>
                        <a:pt x="2354445" y="2108983"/>
                      </a:cubicBezTo>
                      <a:cubicBezTo>
                        <a:pt x="2344774" y="2103029"/>
                        <a:pt x="2343812" y="2091258"/>
                        <a:pt x="2327396" y="2093907"/>
                      </a:cubicBezTo>
                      <a:cubicBezTo>
                        <a:pt x="2310980" y="2096556"/>
                        <a:pt x="2262829" y="2114556"/>
                        <a:pt x="2255946" y="2124880"/>
                      </a:cubicBezTo>
                      <a:cubicBezTo>
                        <a:pt x="2136699" y="2085133"/>
                        <a:pt x="2170020" y="2115258"/>
                        <a:pt x="2055023" y="2129631"/>
                      </a:cubicBezTo>
                      <a:cubicBezTo>
                        <a:pt x="1995839" y="2218405"/>
                        <a:pt x="2066798" y="2106083"/>
                        <a:pt x="2024048" y="2191578"/>
                      </a:cubicBezTo>
                      <a:cubicBezTo>
                        <a:pt x="2018498" y="2202676"/>
                        <a:pt x="2009555" y="2211778"/>
                        <a:pt x="2003398" y="2222551"/>
                      </a:cubicBezTo>
                      <a:cubicBezTo>
                        <a:pt x="1995762" y="2235914"/>
                        <a:pt x="1992601" y="2252025"/>
                        <a:pt x="1982748" y="2263849"/>
                      </a:cubicBezTo>
                      <a:cubicBezTo>
                        <a:pt x="1974804" y="2273381"/>
                        <a:pt x="1962099" y="2277615"/>
                        <a:pt x="1951774" y="2284498"/>
                      </a:cubicBezTo>
                      <a:cubicBezTo>
                        <a:pt x="1896708" y="2367091"/>
                        <a:pt x="1968982" y="2267291"/>
                        <a:pt x="1900149" y="2336120"/>
                      </a:cubicBezTo>
                      <a:cubicBezTo>
                        <a:pt x="1831313" y="2404952"/>
                        <a:pt x="1931127" y="2332675"/>
                        <a:pt x="1848525" y="2387742"/>
                      </a:cubicBezTo>
                      <a:cubicBezTo>
                        <a:pt x="1845083" y="2398066"/>
                        <a:pt x="1844882" y="2410125"/>
                        <a:pt x="1838200" y="2418715"/>
                      </a:cubicBezTo>
                      <a:cubicBezTo>
                        <a:pt x="1786073" y="2485732"/>
                        <a:pt x="1794932" y="2475992"/>
                        <a:pt x="1734951" y="2490986"/>
                      </a:cubicBezTo>
                      <a:cubicBezTo>
                        <a:pt x="1728068" y="2501311"/>
                        <a:pt x="1723076" y="2513186"/>
                        <a:pt x="1714301" y="2521960"/>
                      </a:cubicBezTo>
                      <a:cubicBezTo>
                        <a:pt x="1705526" y="2530734"/>
                        <a:pt x="1689268" y="2531715"/>
                        <a:pt x="1683326" y="2542608"/>
                      </a:cubicBezTo>
                      <a:cubicBezTo>
                        <a:pt x="1683323" y="2542614"/>
                        <a:pt x="1651204" y="2638968"/>
                        <a:pt x="1642026" y="2666502"/>
                      </a:cubicBezTo>
                      <a:cubicBezTo>
                        <a:pt x="1638584" y="2676826"/>
                        <a:pt x="1637738" y="2688420"/>
                        <a:pt x="1631701" y="2697475"/>
                      </a:cubicBezTo>
                      <a:cubicBezTo>
                        <a:pt x="1624818" y="2707799"/>
                        <a:pt x="1616601" y="2717350"/>
                        <a:pt x="1611052" y="2728448"/>
                      </a:cubicBezTo>
                      <a:cubicBezTo>
                        <a:pt x="1606185" y="2738182"/>
                        <a:pt x="1605014" y="2749418"/>
                        <a:pt x="1600727" y="2759421"/>
                      </a:cubicBezTo>
                      <a:cubicBezTo>
                        <a:pt x="1594653" y="2773593"/>
                        <a:pt x="1572389" y="2818731"/>
                        <a:pt x="1559427" y="2831692"/>
                      </a:cubicBezTo>
                      <a:cubicBezTo>
                        <a:pt x="1550652" y="2840466"/>
                        <a:pt x="1538777" y="2845458"/>
                        <a:pt x="1528452" y="2852341"/>
                      </a:cubicBezTo>
                      <a:cubicBezTo>
                        <a:pt x="1521569" y="2862666"/>
                        <a:pt x="1515747" y="2873783"/>
                        <a:pt x="1507803" y="2883315"/>
                      </a:cubicBezTo>
                      <a:cubicBezTo>
                        <a:pt x="1498455" y="2894532"/>
                        <a:pt x="1485589" y="2902607"/>
                        <a:pt x="1476828" y="2914288"/>
                      </a:cubicBezTo>
                      <a:cubicBezTo>
                        <a:pt x="1450377" y="2949554"/>
                        <a:pt x="1431595" y="3011962"/>
                        <a:pt x="1383904" y="3027857"/>
                      </a:cubicBezTo>
                      <a:cubicBezTo>
                        <a:pt x="1320116" y="3049118"/>
                        <a:pt x="1363758" y="3037098"/>
                        <a:pt x="1249680" y="3048505"/>
                      </a:cubicBezTo>
                      <a:cubicBezTo>
                        <a:pt x="1136938" y="3123663"/>
                        <a:pt x="1310747" y="3012811"/>
                        <a:pt x="1177405" y="3079479"/>
                      </a:cubicBezTo>
                      <a:cubicBezTo>
                        <a:pt x="1155207" y="3090577"/>
                        <a:pt x="1139000" y="3112928"/>
                        <a:pt x="1115456" y="3120776"/>
                      </a:cubicBezTo>
                      <a:cubicBezTo>
                        <a:pt x="997905" y="3159958"/>
                        <a:pt x="1075235" y="3140147"/>
                        <a:pt x="877983" y="3151750"/>
                      </a:cubicBezTo>
                      <a:lnTo>
                        <a:pt x="661160" y="3141425"/>
                      </a:lnTo>
                      <a:cubicBezTo>
                        <a:pt x="581742" y="3136887"/>
                        <a:pt x="533958" y="3138018"/>
                        <a:pt x="464986" y="3120776"/>
                      </a:cubicBezTo>
                      <a:cubicBezTo>
                        <a:pt x="454428" y="3118137"/>
                        <a:pt x="444337" y="3113893"/>
                        <a:pt x="434012" y="3110452"/>
                      </a:cubicBezTo>
                      <a:cubicBezTo>
                        <a:pt x="377333" y="3025438"/>
                        <a:pt x="451440" y="3122859"/>
                        <a:pt x="382387" y="3069154"/>
                      </a:cubicBezTo>
                      <a:cubicBezTo>
                        <a:pt x="359336" y="3051226"/>
                        <a:pt x="343800" y="3024729"/>
                        <a:pt x="320438" y="3007208"/>
                      </a:cubicBezTo>
                      <a:lnTo>
                        <a:pt x="279138" y="2976234"/>
                      </a:lnTo>
                      <a:cubicBezTo>
                        <a:pt x="272191" y="2948448"/>
                        <a:pt x="267446" y="2916778"/>
                        <a:pt x="248163" y="2893639"/>
                      </a:cubicBezTo>
                      <a:cubicBezTo>
                        <a:pt x="240219" y="2884107"/>
                        <a:pt x="227514" y="2879873"/>
                        <a:pt x="217189" y="2872990"/>
                      </a:cubicBezTo>
                      <a:cubicBezTo>
                        <a:pt x="162123" y="2790397"/>
                        <a:pt x="234397" y="2890197"/>
                        <a:pt x="165564" y="2821368"/>
                      </a:cubicBezTo>
                      <a:cubicBezTo>
                        <a:pt x="156790" y="2812594"/>
                        <a:pt x="152858" y="2799927"/>
                        <a:pt x="144914" y="2790395"/>
                      </a:cubicBezTo>
                      <a:cubicBezTo>
                        <a:pt x="135566" y="2779178"/>
                        <a:pt x="124264" y="2769746"/>
                        <a:pt x="113939" y="2759421"/>
                      </a:cubicBezTo>
                      <a:cubicBezTo>
                        <a:pt x="107056" y="2745655"/>
                        <a:pt x="100926" y="2731487"/>
                        <a:pt x="93290" y="2718124"/>
                      </a:cubicBezTo>
                      <a:cubicBezTo>
                        <a:pt x="87133" y="2707350"/>
                        <a:pt x="78190" y="2698249"/>
                        <a:pt x="72640" y="2687150"/>
                      </a:cubicBezTo>
                      <a:cubicBezTo>
                        <a:pt x="67773" y="2677416"/>
                        <a:pt x="67182" y="2665911"/>
                        <a:pt x="62315" y="2656177"/>
                      </a:cubicBezTo>
                      <a:cubicBezTo>
                        <a:pt x="56765" y="2645079"/>
                        <a:pt x="46705" y="2636543"/>
                        <a:pt x="41665" y="2625204"/>
                      </a:cubicBezTo>
                      <a:cubicBezTo>
                        <a:pt x="22611" y="2582335"/>
                        <a:pt x="19523" y="2555798"/>
                        <a:pt x="10690" y="2511635"/>
                      </a:cubicBezTo>
                      <a:cubicBezTo>
                        <a:pt x="2678" y="2327371"/>
                        <a:pt x="-8710" y="2309333"/>
                        <a:pt x="10690" y="2160605"/>
                      </a:cubicBezTo>
                      <a:cubicBezTo>
                        <a:pt x="16105" y="2119089"/>
                        <a:pt x="18100" y="2076431"/>
                        <a:pt x="31340" y="2036712"/>
                      </a:cubicBezTo>
                      <a:cubicBezTo>
                        <a:pt x="56096" y="1962446"/>
                        <a:pt x="26061" y="2055189"/>
                        <a:pt x="51990" y="1964441"/>
                      </a:cubicBezTo>
                      <a:cubicBezTo>
                        <a:pt x="54980" y="1953977"/>
                        <a:pt x="59325" y="1943931"/>
                        <a:pt x="62315" y="1933467"/>
                      </a:cubicBezTo>
                      <a:cubicBezTo>
                        <a:pt x="65460" y="1922461"/>
                        <a:pt x="75685" y="1874300"/>
                        <a:pt x="82965" y="1861196"/>
                      </a:cubicBezTo>
                      <a:cubicBezTo>
                        <a:pt x="117918" y="1798283"/>
                        <a:pt x="121846" y="1819246"/>
                        <a:pt x="134589" y="1768277"/>
                      </a:cubicBezTo>
                      <a:cubicBezTo>
                        <a:pt x="138845" y="1751253"/>
                        <a:pt x="140296" y="1733584"/>
                        <a:pt x="144914" y="1716654"/>
                      </a:cubicBezTo>
                      <a:cubicBezTo>
                        <a:pt x="150641" y="1695655"/>
                        <a:pt x="160285" y="1675824"/>
                        <a:pt x="165564" y="1654708"/>
                      </a:cubicBezTo>
                      <a:cubicBezTo>
                        <a:pt x="182865" y="1585509"/>
                        <a:pt x="167379" y="1639543"/>
                        <a:pt x="196539" y="1561788"/>
                      </a:cubicBezTo>
                      <a:cubicBezTo>
                        <a:pt x="200360" y="1551598"/>
                        <a:pt x="201997" y="1540549"/>
                        <a:pt x="206864" y="1530815"/>
                      </a:cubicBezTo>
                      <a:cubicBezTo>
                        <a:pt x="212413" y="1519716"/>
                        <a:pt x="221964" y="1510940"/>
                        <a:pt x="227513" y="1499841"/>
                      </a:cubicBezTo>
                      <a:cubicBezTo>
                        <a:pt x="232380" y="1490107"/>
                        <a:pt x="232438" y="1478317"/>
                        <a:pt x="237838" y="1468868"/>
                      </a:cubicBezTo>
                      <a:cubicBezTo>
                        <a:pt x="246376" y="1453928"/>
                        <a:pt x="258811" y="1441572"/>
                        <a:pt x="268813" y="1427570"/>
                      </a:cubicBezTo>
                      <a:cubicBezTo>
                        <a:pt x="276026" y="1417473"/>
                        <a:pt x="282580" y="1406921"/>
                        <a:pt x="289463" y="1396597"/>
                      </a:cubicBezTo>
                      <a:cubicBezTo>
                        <a:pt x="292905" y="1379390"/>
                        <a:pt x="294239" y="1361623"/>
                        <a:pt x="299788" y="1344975"/>
                      </a:cubicBezTo>
                      <a:cubicBezTo>
                        <a:pt x="310371" y="1313228"/>
                        <a:pt x="346029" y="1265292"/>
                        <a:pt x="361737" y="1241731"/>
                      </a:cubicBezTo>
                      <a:cubicBezTo>
                        <a:pt x="368620" y="1231407"/>
                        <a:pt x="376838" y="1221856"/>
                        <a:pt x="382387" y="1210758"/>
                      </a:cubicBezTo>
                      <a:cubicBezTo>
                        <a:pt x="410733" y="1154069"/>
                        <a:pt x="393802" y="1181773"/>
                        <a:pt x="434012" y="1128162"/>
                      </a:cubicBezTo>
                      <a:cubicBezTo>
                        <a:pt x="437454" y="1117838"/>
                        <a:pt x="438300" y="1106244"/>
                        <a:pt x="444337" y="1097189"/>
                      </a:cubicBezTo>
                      <a:cubicBezTo>
                        <a:pt x="460237" y="1073340"/>
                        <a:pt x="483430" y="1060804"/>
                        <a:pt x="506286" y="1045567"/>
                      </a:cubicBezTo>
                      <a:cubicBezTo>
                        <a:pt x="509728" y="1035242"/>
                        <a:pt x="473591" y="1033521"/>
                        <a:pt x="475312" y="1014593"/>
                      </a:cubicBezTo>
                      <a:cubicBezTo>
                        <a:pt x="477033" y="995665"/>
                        <a:pt x="495961" y="961250"/>
                        <a:pt x="516611" y="931998"/>
                      </a:cubicBezTo>
                      <a:cubicBezTo>
                        <a:pt x="537261" y="902746"/>
                        <a:pt x="606094" y="854565"/>
                        <a:pt x="640510" y="839078"/>
                      </a:cubicBezTo>
                      <a:cubicBezTo>
                        <a:pt x="674926" y="823591"/>
                        <a:pt x="707622" y="844240"/>
                        <a:pt x="723109" y="839078"/>
                      </a:cubicBezTo>
                      <a:cubicBezTo>
                        <a:pt x="738596" y="833916"/>
                        <a:pt x="728149" y="817618"/>
                        <a:pt x="733434" y="808105"/>
                      </a:cubicBezTo>
                      <a:cubicBezTo>
                        <a:pt x="764310" y="752532"/>
                        <a:pt x="768084" y="752808"/>
                        <a:pt x="805709" y="715185"/>
                      </a:cubicBezTo>
                      <a:cubicBezTo>
                        <a:pt x="839861" y="612725"/>
                        <a:pt x="826358" y="665284"/>
                        <a:pt x="847008" y="653239"/>
                      </a:cubicBezTo>
                      <a:cubicBezTo>
                        <a:pt x="867658" y="641194"/>
                        <a:pt x="907236" y="658401"/>
                        <a:pt x="929607" y="642914"/>
                      </a:cubicBezTo>
                      <a:cubicBezTo>
                        <a:pt x="951978" y="627427"/>
                        <a:pt x="965745" y="579247"/>
                        <a:pt x="981232" y="560319"/>
                      </a:cubicBezTo>
                      <a:cubicBezTo>
                        <a:pt x="996719" y="541391"/>
                        <a:pt x="1012207" y="544832"/>
                        <a:pt x="1022532" y="529345"/>
                      </a:cubicBezTo>
                      <a:cubicBezTo>
                        <a:pt x="1032857" y="513858"/>
                        <a:pt x="1036298" y="488048"/>
                        <a:pt x="1043181" y="467399"/>
                      </a:cubicBezTo>
                      <a:cubicBezTo>
                        <a:pt x="1056948" y="460516"/>
                        <a:pt x="1071117" y="454386"/>
                        <a:pt x="1084481" y="446750"/>
                      </a:cubicBezTo>
                      <a:cubicBezTo>
                        <a:pt x="1095255" y="440594"/>
                        <a:pt x="1104117" y="431141"/>
                        <a:pt x="1115456" y="426101"/>
                      </a:cubicBezTo>
                      <a:cubicBezTo>
                        <a:pt x="1135347" y="417261"/>
                        <a:pt x="1159294" y="417526"/>
                        <a:pt x="1177405" y="405452"/>
                      </a:cubicBezTo>
                      <a:cubicBezTo>
                        <a:pt x="1187730" y="398569"/>
                        <a:pt x="1196974" y="389691"/>
                        <a:pt x="1208380" y="384803"/>
                      </a:cubicBezTo>
                      <a:cubicBezTo>
                        <a:pt x="1312130" y="340342"/>
                        <a:pt x="1172816" y="423233"/>
                        <a:pt x="1311629" y="353830"/>
                      </a:cubicBezTo>
                      <a:cubicBezTo>
                        <a:pt x="1325396" y="346947"/>
                        <a:pt x="1338782" y="339244"/>
                        <a:pt x="1352929" y="333181"/>
                      </a:cubicBezTo>
                      <a:cubicBezTo>
                        <a:pt x="1373661" y="324297"/>
                        <a:pt x="1404253" y="317770"/>
                        <a:pt x="1425203" y="312532"/>
                      </a:cubicBezTo>
                      <a:cubicBezTo>
                        <a:pt x="1441272" y="296464"/>
                        <a:pt x="1464154" y="269534"/>
                        <a:pt x="1487153" y="260910"/>
                      </a:cubicBezTo>
                      <a:cubicBezTo>
                        <a:pt x="1503584" y="254749"/>
                        <a:pt x="1521752" y="254842"/>
                        <a:pt x="1538777" y="250586"/>
                      </a:cubicBezTo>
                      <a:cubicBezTo>
                        <a:pt x="1549336" y="247946"/>
                        <a:pt x="1559128" y="242622"/>
                        <a:pt x="1569752" y="240261"/>
                      </a:cubicBezTo>
                      <a:cubicBezTo>
                        <a:pt x="1616094" y="229963"/>
                        <a:pt x="1679895" y="224583"/>
                        <a:pt x="1724626" y="219613"/>
                      </a:cubicBezTo>
                      <a:cubicBezTo>
                        <a:pt x="1745276" y="212730"/>
                        <a:pt x="1771183" y="214355"/>
                        <a:pt x="1786575" y="198964"/>
                      </a:cubicBezTo>
                      <a:cubicBezTo>
                        <a:pt x="1796900" y="188640"/>
                        <a:pt x="1808202" y="179208"/>
                        <a:pt x="1817550" y="167991"/>
                      </a:cubicBezTo>
                      <a:cubicBezTo>
                        <a:pt x="1825494" y="158458"/>
                        <a:pt x="1829425" y="145791"/>
                        <a:pt x="1838200" y="137017"/>
                      </a:cubicBezTo>
                      <a:cubicBezTo>
                        <a:pt x="1850368" y="124850"/>
                        <a:pt x="1865402" y="115912"/>
                        <a:pt x="1879499" y="106044"/>
                      </a:cubicBezTo>
                      <a:cubicBezTo>
                        <a:pt x="1899831" y="91812"/>
                        <a:pt x="1916717" y="66807"/>
                        <a:pt x="1941449" y="64746"/>
                      </a:cubicBezTo>
                      <a:lnTo>
                        <a:pt x="2065348" y="54422"/>
                      </a:lnTo>
                      <a:cubicBezTo>
                        <a:pt x="2139104" y="5253"/>
                        <a:pt x="2103220" y="19143"/>
                        <a:pt x="2168597" y="2800"/>
                      </a:cubicBezTo>
                      <a:cubicBezTo>
                        <a:pt x="2189247" y="-10966"/>
                        <a:pt x="2239151" y="30331"/>
                        <a:pt x="2282171" y="33773"/>
                      </a:cubicBezTo>
                      <a:cubicBezTo>
                        <a:pt x="2325192" y="37215"/>
                        <a:pt x="2378537" y="21728"/>
                        <a:pt x="2426720" y="23449"/>
                      </a:cubicBezTo>
                      <a:cubicBezTo>
                        <a:pt x="2474903" y="25170"/>
                        <a:pt x="2492112" y="40657"/>
                        <a:pt x="2571269" y="44098"/>
                      </a:cubicBezTo>
                      <a:cubicBezTo>
                        <a:pt x="2650426" y="47539"/>
                        <a:pt x="2832833" y="40656"/>
                        <a:pt x="2901666" y="44097"/>
                      </a:cubicBezTo>
                      <a:cubicBezTo>
                        <a:pt x="2970499" y="47538"/>
                        <a:pt x="2959456" y="50964"/>
                        <a:pt x="2984265" y="64746"/>
                      </a:cubicBezTo>
                      <a:cubicBezTo>
                        <a:pt x="3006890" y="77315"/>
                        <a:pt x="2985840" y="141567"/>
                        <a:pt x="2984265" y="147342"/>
                      </a:cubicBezTo>
                      <a:cubicBezTo>
                        <a:pt x="2978538" y="168341"/>
                        <a:pt x="2970498" y="188639"/>
                        <a:pt x="2963615" y="209288"/>
                      </a:cubicBezTo>
                      <a:cubicBezTo>
                        <a:pt x="2960173" y="219612"/>
                        <a:pt x="2955930" y="229703"/>
                        <a:pt x="2953290" y="240261"/>
                      </a:cubicBezTo>
                      <a:lnTo>
                        <a:pt x="2942965" y="281559"/>
                      </a:lnTo>
                      <a:cubicBezTo>
                        <a:pt x="2939523" y="322857"/>
                        <a:pt x="2939842" y="364642"/>
                        <a:pt x="2932640" y="405452"/>
                      </a:cubicBezTo>
                      <a:cubicBezTo>
                        <a:pt x="2929419" y="423703"/>
                        <a:pt x="2918498" y="439721"/>
                        <a:pt x="2911991" y="457074"/>
                      </a:cubicBezTo>
                      <a:cubicBezTo>
                        <a:pt x="2908170" y="467264"/>
                        <a:pt x="2905108" y="477723"/>
                        <a:pt x="2901666" y="488048"/>
                      </a:cubicBezTo>
                      <a:cubicBezTo>
                        <a:pt x="2912077" y="540098"/>
                        <a:pt x="2922637" y="564599"/>
                        <a:pt x="2901666" y="622265"/>
                      </a:cubicBezTo>
                      <a:cubicBezTo>
                        <a:pt x="2896676" y="635987"/>
                        <a:pt x="2879656" y="641713"/>
                        <a:pt x="2870691" y="653239"/>
                      </a:cubicBezTo>
                      <a:cubicBezTo>
                        <a:pt x="2823182" y="714319"/>
                        <a:pt x="2850144" y="712566"/>
                        <a:pt x="2788092" y="735834"/>
                      </a:cubicBezTo>
                      <a:cubicBezTo>
                        <a:pt x="2774805" y="740816"/>
                        <a:pt x="2760559" y="742717"/>
                        <a:pt x="2746792" y="746158"/>
                      </a:cubicBezTo>
                      <a:cubicBezTo>
                        <a:pt x="2733025" y="756483"/>
                        <a:pt x="2720433" y="768595"/>
                        <a:pt x="2705492" y="777132"/>
                      </a:cubicBezTo>
                      <a:cubicBezTo>
                        <a:pt x="2696043" y="782531"/>
                        <a:pt x="2683967" y="782057"/>
                        <a:pt x="2674518" y="787456"/>
                      </a:cubicBezTo>
                      <a:cubicBezTo>
                        <a:pt x="2659577" y="795993"/>
                        <a:pt x="2647811" y="809309"/>
                        <a:pt x="2633218" y="818429"/>
                      </a:cubicBezTo>
                      <a:cubicBezTo>
                        <a:pt x="2547288" y="872132"/>
                        <a:pt x="2631194" y="814280"/>
                        <a:pt x="2560944" y="849403"/>
                      </a:cubicBezTo>
                      <a:cubicBezTo>
                        <a:pt x="2549845" y="854952"/>
                        <a:pt x="2540743" y="863895"/>
                        <a:pt x="2529969" y="870051"/>
                      </a:cubicBezTo>
                      <a:cubicBezTo>
                        <a:pt x="2516605" y="877687"/>
                        <a:pt x="2502436" y="883817"/>
                        <a:pt x="2488669" y="890700"/>
                      </a:cubicBezTo>
                      <a:cubicBezTo>
                        <a:pt x="2481786" y="901025"/>
                        <a:pt x="2471943" y="909902"/>
                        <a:pt x="2468019" y="921674"/>
                      </a:cubicBezTo>
                      <a:cubicBezTo>
                        <a:pt x="2461399" y="941533"/>
                        <a:pt x="2462235" y="963185"/>
                        <a:pt x="2457694" y="983620"/>
                      </a:cubicBezTo>
                      <a:cubicBezTo>
                        <a:pt x="2455333" y="994244"/>
                        <a:pt x="2450811" y="1004269"/>
                        <a:pt x="2447369" y="1014593"/>
                      </a:cubicBezTo>
                      <a:cubicBezTo>
                        <a:pt x="2443928" y="1042125"/>
                        <a:pt x="2441606" y="1069820"/>
                        <a:pt x="2437045" y="1097189"/>
                      </a:cubicBezTo>
                      <a:cubicBezTo>
                        <a:pt x="2434712" y="1111186"/>
                        <a:pt x="2434591" y="1126681"/>
                        <a:pt x="2426720" y="1138487"/>
                      </a:cubicBezTo>
                      <a:cubicBezTo>
                        <a:pt x="2419837" y="1148811"/>
                        <a:pt x="2406070" y="1152252"/>
                        <a:pt x="2395745" y="1159135"/>
                      </a:cubicBezTo>
                      <a:cubicBezTo>
                        <a:pt x="2382600" y="1238003"/>
                        <a:pt x="2375095" y="1271097"/>
                        <a:pt x="2375095" y="1365624"/>
                      </a:cubicBezTo>
                      <a:cubicBezTo>
                        <a:pt x="2375095" y="1431103"/>
                        <a:pt x="2379747" y="1496556"/>
                        <a:pt x="2385420" y="1561788"/>
                      </a:cubicBezTo>
                      <a:cubicBezTo>
                        <a:pt x="2386649" y="1575924"/>
                        <a:pt x="2390155" y="1590044"/>
                        <a:pt x="2395745" y="1603086"/>
                      </a:cubicBezTo>
                      <a:cubicBezTo>
                        <a:pt x="2400633" y="1614491"/>
                        <a:pt x="2409512" y="1623735"/>
                        <a:pt x="2416395" y="1634059"/>
                      </a:cubicBezTo>
                      <a:cubicBezTo>
                        <a:pt x="2419837" y="1658149"/>
                        <a:pt x="2458733" y="1667956"/>
                        <a:pt x="2467995" y="1677755"/>
                      </a:cubicBezTo>
                      <a:cubicBezTo>
                        <a:pt x="2477257" y="1687554"/>
                        <a:pt x="2470047" y="1690160"/>
                        <a:pt x="2471970" y="1692853"/>
                      </a:cubicBezTo>
                      <a:cubicBezTo>
                        <a:pt x="2473893" y="1695546"/>
                        <a:pt x="2470336" y="1697440"/>
                        <a:pt x="2479534" y="1693912"/>
                      </a:cubicBezTo>
                      <a:cubicBezTo>
                        <a:pt x="2488732" y="1690384"/>
                        <a:pt x="2477749" y="1713930"/>
                        <a:pt x="2492234" y="1716137"/>
                      </a:cubicBezTo>
                      <a:cubicBezTo>
                        <a:pt x="2506719" y="1718344"/>
                        <a:pt x="2520997" y="1733383"/>
                        <a:pt x="2534694" y="1745252"/>
                      </a:cubicBezTo>
                      <a:cubicBezTo>
                        <a:pt x="2503125" y="1810726"/>
                        <a:pt x="2500616" y="1804811"/>
                        <a:pt x="2493321" y="1832758"/>
                      </a:cubicBezTo>
                      <a:cubicBezTo>
                        <a:pt x="2486026" y="1860705"/>
                        <a:pt x="2496859" y="1885823"/>
                        <a:pt x="2490921" y="191293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ED13"/>
                    </a:gs>
                    <a:gs pos="100000">
                      <a:srgbClr val="FFFFFF"/>
                    </a:gs>
                    <a:gs pos="55000">
                      <a:srgbClr val="FFED13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sp>
            <p:nvSpPr>
              <p:cNvPr id="17" name="Forma libre 16"/>
              <p:cNvSpPr/>
              <p:nvPr/>
            </p:nvSpPr>
            <p:spPr>
              <a:xfrm>
                <a:off x="4594586" y="836279"/>
                <a:ext cx="185848" cy="635276"/>
              </a:xfrm>
              <a:custGeom>
                <a:avLst/>
                <a:gdLst>
                  <a:gd name="connsiteX0" fmla="*/ 10325 w 185848"/>
                  <a:gd name="connsiteY0" fmla="*/ 0 h 635276"/>
                  <a:gd name="connsiteX1" fmla="*/ 10325 w 185848"/>
                  <a:gd name="connsiteY1" fmla="*/ 0 h 635276"/>
                  <a:gd name="connsiteX2" fmla="*/ 72274 w 185848"/>
                  <a:gd name="connsiteY2" fmla="*/ 82595 h 635276"/>
                  <a:gd name="connsiteX3" fmla="*/ 103249 w 185848"/>
                  <a:gd name="connsiteY3" fmla="*/ 134217 h 635276"/>
                  <a:gd name="connsiteX4" fmla="*/ 41299 w 185848"/>
                  <a:gd name="connsiteY4" fmla="*/ 165190 h 635276"/>
                  <a:gd name="connsiteX5" fmla="*/ 72274 w 185848"/>
                  <a:gd name="connsiteY5" fmla="*/ 185839 h 635276"/>
                  <a:gd name="connsiteX6" fmla="*/ 123899 w 185848"/>
                  <a:gd name="connsiteY6" fmla="*/ 216812 h 635276"/>
                  <a:gd name="connsiteX7" fmla="*/ 144549 w 185848"/>
                  <a:gd name="connsiteY7" fmla="*/ 247786 h 635276"/>
                  <a:gd name="connsiteX8" fmla="*/ 134224 w 185848"/>
                  <a:gd name="connsiteY8" fmla="*/ 278759 h 635276"/>
                  <a:gd name="connsiteX9" fmla="*/ 92924 w 185848"/>
                  <a:gd name="connsiteY9" fmla="*/ 299408 h 635276"/>
                  <a:gd name="connsiteX10" fmla="*/ 30974 w 185848"/>
                  <a:gd name="connsiteY10" fmla="*/ 351030 h 635276"/>
                  <a:gd name="connsiteX11" fmla="*/ 144549 w 185848"/>
                  <a:gd name="connsiteY11" fmla="*/ 485248 h 635276"/>
                  <a:gd name="connsiteX12" fmla="*/ 10325 w 185848"/>
                  <a:gd name="connsiteY12" fmla="*/ 536870 h 635276"/>
                  <a:gd name="connsiteX13" fmla="*/ 0 w 185848"/>
                  <a:gd name="connsiteY13" fmla="*/ 567843 h 635276"/>
                  <a:gd name="connsiteX14" fmla="*/ 20650 w 185848"/>
                  <a:gd name="connsiteY14" fmla="*/ 598816 h 635276"/>
                  <a:gd name="connsiteX15" fmla="*/ 185848 w 185848"/>
                  <a:gd name="connsiteY15" fmla="*/ 629789 h 635276"/>
                  <a:gd name="connsiteX16" fmla="*/ 185848 w 185848"/>
                  <a:gd name="connsiteY16" fmla="*/ 629789 h 63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848" h="635276">
                    <a:moveTo>
                      <a:pt x="10325" y="0"/>
                    </a:moveTo>
                    <a:lnTo>
                      <a:pt x="10325" y="0"/>
                    </a:lnTo>
                    <a:cubicBezTo>
                      <a:pt x="30975" y="27532"/>
                      <a:pt x="52684" y="54300"/>
                      <a:pt x="72274" y="82595"/>
                    </a:cubicBezTo>
                    <a:cubicBezTo>
                      <a:pt x="83697" y="99094"/>
                      <a:pt x="103249" y="114150"/>
                      <a:pt x="103249" y="134217"/>
                    </a:cubicBezTo>
                    <a:cubicBezTo>
                      <a:pt x="103249" y="147561"/>
                      <a:pt x="48937" y="162644"/>
                      <a:pt x="41299" y="165190"/>
                    </a:cubicBezTo>
                    <a:cubicBezTo>
                      <a:pt x="51624" y="172073"/>
                      <a:pt x="61751" y="179263"/>
                      <a:pt x="72274" y="185839"/>
                    </a:cubicBezTo>
                    <a:cubicBezTo>
                      <a:pt x="89292" y="196474"/>
                      <a:pt x="108662" y="203752"/>
                      <a:pt x="123899" y="216812"/>
                    </a:cubicBezTo>
                    <a:cubicBezTo>
                      <a:pt x="133321" y="224887"/>
                      <a:pt x="137666" y="237461"/>
                      <a:pt x="144549" y="247786"/>
                    </a:cubicBezTo>
                    <a:cubicBezTo>
                      <a:pt x="141107" y="258110"/>
                      <a:pt x="141920" y="271064"/>
                      <a:pt x="134224" y="278759"/>
                    </a:cubicBezTo>
                    <a:cubicBezTo>
                      <a:pt x="123340" y="289642"/>
                      <a:pt x="106288" y="291772"/>
                      <a:pt x="92924" y="299408"/>
                    </a:cubicBezTo>
                    <a:cubicBezTo>
                      <a:pt x="59383" y="318573"/>
                      <a:pt x="59447" y="322559"/>
                      <a:pt x="30974" y="351030"/>
                    </a:cubicBezTo>
                    <a:cubicBezTo>
                      <a:pt x="103249" y="471482"/>
                      <a:pt x="58509" y="433625"/>
                      <a:pt x="144549" y="485248"/>
                    </a:cubicBezTo>
                    <a:cubicBezTo>
                      <a:pt x="78559" y="498445"/>
                      <a:pt x="44660" y="485369"/>
                      <a:pt x="10325" y="536870"/>
                    </a:cubicBezTo>
                    <a:cubicBezTo>
                      <a:pt x="4288" y="545925"/>
                      <a:pt x="3442" y="557519"/>
                      <a:pt x="0" y="567843"/>
                    </a:cubicBezTo>
                    <a:cubicBezTo>
                      <a:pt x="6883" y="578167"/>
                      <a:pt x="11876" y="590042"/>
                      <a:pt x="20650" y="598816"/>
                    </a:cubicBezTo>
                    <a:cubicBezTo>
                      <a:pt x="76405" y="654568"/>
                      <a:pt x="89345" y="629789"/>
                      <a:pt x="185848" y="629789"/>
                    </a:cubicBezTo>
                    <a:lnTo>
                      <a:pt x="185848" y="62978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8" name="Forma libre 17"/>
              <p:cNvSpPr/>
              <p:nvPr/>
            </p:nvSpPr>
            <p:spPr>
              <a:xfrm>
                <a:off x="3758268" y="991145"/>
                <a:ext cx="309747" cy="155237"/>
              </a:xfrm>
              <a:custGeom>
                <a:avLst/>
                <a:gdLst>
                  <a:gd name="connsiteX0" fmla="*/ 0 w 309747"/>
                  <a:gd name="connsiteY0" fmla="*/ 0 h 155237"/>
                  <a:gd name="connsiteX1" fmla="*/ 0 w 309747"/>
                  <a:gd name="connsiteY1" fmla="*/ 0 h 155237"/>
                  <a:gd name="connsiteX2" fmla="*/ 92924 w 309747"/>
                  <a:gd name="connsiteY2" fmla="*/ 20649 h 155237"/>
                  <a:gd name="connsiteX3" fmla="*/ 103249 w 309747"/>
                  <a:gd name="connsiteY3" fmla="*/ 92920 h 155237"/>
                  <a:gd name="connsiteX4" fmla="*/ 175523 w 309747"/>
                  <a:gd name="connsiteY4" fmla="*/ 103244 h 155237"/>
                  <a:gd name="connsiteX5" fmla="*/ 289097 w 309747"/>
                  <a:gd name="connsiteY5" fmla="*/ 113569 h 155237"/>
                  <a:gd name="connsiteX6" fmla="*/ 299422 w 309747"/>
                  <a:gd name="connsiteY6" fmla="*/ 154866 h 155237"/>
                  <a:gd name="connsiteX7" fmla="*/ 309747 w 309747"/>
                  <a:gd name="connsiteY7" fmla="*/ 154866 h 155237"/>
                  <a:gd name="connsiteX8" fmla="*/ 309747 w 309747"/>
                  <a:gd name="connsiteY8" fmla="*/ 154866 h 155237"/>
                  <a:gd name="connsiteX9" fmla="*/ 309747 w 309747"/>
                  <a:gd name="connsiteY9" fmla="*/ 154866 h 15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747" h="155237">
                    <a:moveTo>
                      <a:pt x="0" y="0"/>
                    </a:moveTo>
                    <a:lnTo>
                      <a:pt x="0" y="0"/>
                    </a:lnTo>
                    <a:cubicBezTo>
                      <a:pt x="30975" y="6883"/>
                      <a:pt x="69339" y="-577"/>
                      <a:pt x="92924" y="20649"/>
                    </a:cubicBezTo>
                    <a:cubicBezTo>
                      <a:pt x="111012" y="36928"/>
                      <a:pt x="86041" y="75713"/>
                      <a:pt x="103249" y="92920"/>
                    </a:cubicBezTo>
                    <a:cubicBezTo>
                      <a:pt x="120457" y="110128"/>
                      <a:pt x="151336" y="100557"/>
                      <a:pt x="175523" y="103244"/>
                    </a:cubicBezTo>
                    <a:cubicBezTo>
                      <a:pt x="213305" y="107442"/>
                      <a:pt x="251239" y="110127"/>
                      <a:pt x="289097" y="113569"/>
                    </a:cubicBezTo>
                    <a:cubicBezTo>
                      <a:pt x="264732" y="150116"/>
                      <a:pt x="254641" y="143672"/>
                      <a:pt x="299422" y="154866"/>
                    </a:cubicBezTo>
                    <a:cubicBezTo>
                      <a:pt x="302761" y="155701"/>
                      <a:pt x="306305" y="154866"/>
                      <a:pt x="309747" y="154866"/>
                    </a:cubicBezTo>
                    <a:lnTo>
                      <a:pt x="309747" y="154866"/>
                    </a:lnTo>
                    <a:lnTo>
                      <a:pt x="309747" y="154866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9" name="Forma libre 18"/>
              <p:cNvSpPr/>
              <p:nvPr/>
            </p:nvSpPr>
            <p:spPr>
              <a:xfrm>
                <a:off x="3221352" y="1156336"/>
                <a:ext cx="382042" cy="774332"/>
              </a:xfrm>
              <a:custGeom>
                <a:avLst/>
                <a:gdLst>
                  <a:gd name="connsiteX0" fmla="*/ 382042 w 382042"/>
                  <a:gd name="connsiteY0" fmla="*/ 0 h 774332"/>
                  <a:gd name="connsiteX1" fmla="*/ 382042 w 382042"/>
                  <a:gd name="connsiteY1" fmla="*/ 0 h 774332"/>
                  <a:gd name="connsiteX2" fmla="*/ 299443 w 382042"/>
                  <a:gd name="connsiteY2" fmla="*/ 41297 h 774332"/>
                  <a:gd name="connsiteX3" fmla="*/ 258143 w 382042"/>
                  <a:gd name="connsiteY3" fmla="*/ 51622 h 774332"/>
                  <a:gd name="connsiteX4" fmla="*/ 227169 w 382042"/>
                  <a:gd name="connsiteY4" fmla="*/ 61946 h 774332"/>
                  <a:gd name="connsiteX5" fmla="*/ 185869 w 382042"/>
                  <a:gd name="connsiteY5" fmla="*/ 154866 h 774332"/>
                  <a:gd name="connsiteX6" fmla="*/ 175544 w 382042"/>
                  <a:gd name="connsiteY6" fmla="*/ 206488 h 774332"/>
                  <a:gd name="connsiteX7" fmla="*/ 113595 w 382042"/>
                  <a:gd name="connsiteY7" fmla="*/ 278759 h 774332"/>
                  <a:gd name="connsiteX8" fmla="*/ 103270 w 382042"/>
                  <a:gd name="connsiteY8" fmla="*/ 309732 h 774332"/>
                  <a:gd name="connsiteX9" fmla="*/ 92945 w 382042"/>
                  <a:gd name="connsiteY9" fmla="*/ 351030 h 774332"/>
                  <a:gd name="connsiteX10" fmla="*/ 51645 w 382042"/>
                  <a:gd name="connsiteY10" fmla="*/ 412977 h 774332"/>
                  <a:gd name="connsiteX11" fmla="*/ 30995 w 382042"/>
                  <a:gd name="connsiteY11" fmla="*/ 443950 h 774332"/>
                  <a:gd name="connsiteX12" fmla="*/ 20670 w 382042"/>
                  <a:gd name="connsiteY12" fmla="*/ 474923 h 774332"/>
                  <a:gd name="connsiteX13" fmla="*/ 10345 w 382042"/>
                  <a:gd name="connsiteY13" fmla="*/ 764007 h 774332"/>
                  <a:gd name="connsiteX14" fmla="*/ 41320 w 382042"/>
                  <a:gd name="connsiteY14" fmla="*/ 774332 h 774332"/>
                  <a:gd name="connsiteX15" fmla="*/ 206519 w 382042"/>
                  <a:gd name="connsiteY15" fmla="*/ 764007 h 774332"/>
                  <a:gd name="connsiteX16" fmla="*/ 206519 w 382042"/>
                  <a:gd name="connsiteY16" fmla="*/ 764007 h 774332"/>
                  <a:gd name="connsiteX17" fmla="*/ 268468 w 382042"/>
                  <a:gd name="connsiteY17" fmla="*/ 712385 h 774332"/>
                  <a:gd name="connsiteX18" fmla="*/ 268468 w 382042"/>
                  <a:gd name="connsiteY18" fmla="*/ 712385 h 774332"/>
                  <a:gd name="connsiteX19" fmla="*/ 268468 w 382042"/>
                  <a:gd name="connsiteY19" fmla="*/ 712385 h 77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2042" h="774332">
                    <a:moveTo>
                      <a:pt x="382042" y="0"/>
                    </a:moveTo>
                    <a:lnTo>
                      <a:pt x="382042" y="0"/>
                    </a:lnTo>
                    <a:cubicBezTo>
                      <a:pt x="354509" y="13766"/>
                      <a:pt x="327858" y="29458"/>
                      <a:pt x="299443" y="41297"/>
                    </a:cubicBezTo>
                    <a:cubicBezTo>
                      <a:pt x="286344" y="46755"/>
                      <a:pt x="271787" y="47724"/>
                      <a:pt x="258143" y="51622"/>
                    </a:cubicBezTo>
                    <a:cubicBezTo>
                      <a:pt x="247679" y="54612"/>
                      <a:pt x="237494" y="58505"/>
                      <a:pt x="227169" y="61946"/>
                    </a:cubicBezTo>
                    <a:cubicBezTo>
                      <a:pt x="198756" y="104564"/>
                      <a:pt x="202882" y="92490"/>
                      <a:pt x="185869" y="154866"/>
                    </a:cubicBezTo>
                    <a:cubicBezTo>
                      <a:pt x="181252" y="171796"/>
                      <a:pt x="181706" y="190057"/>
                      <a:pt x="175544" y="206488"/>
                    </a:cubicBezTo>
                    <a:cubicBezTo>
                      <a:pt x="166109" y="231647"/>
                      <a:pt x="129131" y="263224"/>
                      <a:pt x="113595" y="278759"/>
                    </a:cubicBezTo>
                    <a:cubicBezTo>
                      <a:pt x="110153" y="289083"/>
                      <a:pt x="106260" y="299268"/>
                      <a:pt x="103270" y="309732"/>
                    </a:cubicBezTo>
                    <a:cubicBezTo>
                      <a:pt x="99372" y="323376"/>
                      <a:pt x="99291" y="338338"/>
                      <a:pt x="92945" y="351030"/>
                    </a:cubicBezTo>
                    <a:cubicBezTo>
                      <a:pt x="81846" y="373227"/>
                      <a:pt x="65412" y="392328"/>
                      <a:pt x="51645" y="412977"/>
                    </a:cubicBezTo>
                    <a:cubicBezTo>
                      <a:pt x="44762" y="423301"/>
                      <a:pt x="34919" y="432178"/>
                      <a:pt x="30995" y="443950"/>
                    </a:cubicBezTo>
                    <a:lnTo>
                      <a:pt x="20670" y="474923"/>
                    </a:lnTo>
                    <a:cubicBezTo>
                      <a:pt x="19382" y="487799"/>
                      <a:pt x="-17434" y="701507"/>
                      <a:pt x="10345" y="764007"/>
                    </a:cubicBezTo>
                    <a:cubicBezTo>
                      <a:pt x="14765" y="773952"/>
                      <a:pt x="30995" y="770890"/>
                      <a:pt x="41320" y="774332"/>
                    </a:cubicBezTo>
                    <a:cubicBezTo>
                      <a:pt x="158188" y="761346"/>
                      <a:pt x="103079" y="764007"/>
                      <a:pt x="206519" y="764007"/>
                    </a:cubicBezTo>
                    <a:lnTo>
                      <a:pt x="206519" y="764007"/>
                    </a:lnTo>
                    <a:lnTo>
                      <a:pt x="268468" y="712385"/>
                    </a:lnTo>
                    <a:lnTo>
                      <a:pt x="268468" y="712385"/>
                    </a:lnTo>
                    <a:lnTo>
                      <a:pt x="268468" y="712385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0" name="Forma libre 19"/>
              <p:cNvSpPr/>
              <p:nvPr/>
            </p:nvSpPr>
            <p:spPr>
              <a:xfrm>
                <a:off x="3541445" y="1187309"/>
                <a:ext cx="392346" cy="1910019"/>
              </a:xfrm>
              <a:custGeom>
                <a:avLst/>
                <a:gdLst>
                  <a:gd name="connsiteX0" fmla="*/ 392346 w 392346"/>
                  <a:gd name="connsiteY0" fmla="*/ 41298 h 1910019"/>
                  <a:gd name="connsiteX1" fmla="*/ 392346 w 392346"/>
                  <a:gd name="connsiteY1" fmla="*/ 41298 h 1910019"/>
                  <a:gd name="connsiteX2" fmla="*/ 309747 w 392346"/>
                  <a:gd name="connsiteY2" fmla="*/ 10324 h 1910019"/>
                  <a:gd name="connsiteX3" fmla="*/ 278772 w 392346"/>
                  <a:gd name="connsiteY3" fmla="*/ 0 h 1910019"/>
                  <a:gd name="connsiteX4" fmla="*/ 165198 w 392346"/>
                  <a:gd name="connsiteY4" fmla="*/ 10324 h 1910019"/>
                  <a:gd name="connsiteX5" fmla="*/ 144549 w 392346"/>
                  <a:gd name="connsiteY5" fmla="*/ 72271 h 1910019"/>
                  <a:gd name="connsiteX6" fmla="*/ 134224 w 392346"/>
                  <a:gd name="connsiteY6" fmla="*/ 123893 h 1910019"/>
                  <a:gd name="connsiteX7" fmla="*/ 113574 w 392346"/>
                  <a:gd name="connsiteY7" fmla="*/ 154866 h 1910019"/>
                  <a:gd name="connsiteX8" fmla="*/ 113574 w 392346"/>
                  <a:gd name="connsiteY8" fmla="*/ 464599 h 1910019"/>
                  <a:gd name="connsiteX9" fmla="*/ 134224 w 392346"/>
                  <a:gd name="connsiteY9" fmla="*/ 526546 h 1910019"/>
                  <a:gd name="connsiteX10" fmla="*/ 144549 w 392346"/>
                  <a:gd name="connsiteY10" fmla="*/ 557519 h 1910019"/>
                  <a:gd name="connsiteX11" fmla="*/ 113574 w 392346"/>
                  <a:gd name="connsiteY11" fmla="*/ 650439 h 1910019"/>
                  <a:gd name="connsiteX12" fmla="*/ 103249 w 392346"/>
                  <a:gd name="connsiteY12" fmla="*/ 691737 h 1910019"/>
                  <a:gd name="connsiteX13" fmla="*/ 61949 w 392346"/>
                  <a:gd name="connsiteY13" fmla="*/ 753683 h 1910019"/>
                  <a:gd name="connsiteX14" fmla="*/ 30974 w 392346"/>
                  <a:gd name="connsiteY14" fmla="*/ 825954 h 1910019"/>
                  <a:gd name="connsiteX15" fmla="*/ 0 w 392346"/>
                  <a:gd name="connsiteY15" fmla="*/ 887901 h 1910019"/>
                  <a:gd name="connsiteX16" fmla="*/ 51624 w 392346"/>
                  <a:gd name="connsiteY16" fmla="*/ 1104714 h 1910019"/>
                  <a:gd name="connsiteX17" fmla="*/ 92924 w 392346"/>
                  <a:gd name="connsiteY17" fmla="*/ 1115038 h 1910019"/>
                  <a:gd name="connsiteX18" fmla="*/ 92924 w 392346"/>
                  <a:gd name="connsiteY18" fmla="*/ 1269904 h 1910019"/>
                  <a:gd name="connsiteX19" fmla="*/ 113574 w 392346"/>
                  <a:gd name="connsiteY19" fmla="*/ 1383473 h 1910019"/>
                  <a:gd name="connsiteX20" fmla="*/ 134224 w 392346"/>
                  <a:gd name="connsiteY20" fmla="*/ 1414446 h 1910019"/>
                  <a:gd name="connsiteX21" fmla="*/ 154873 w 392346"/>
                  <a:gd name="connsiteY21" fmla="*/ 1517691 h 1910019"/>
                  <a:gd name="connsiteX22" fmla="*/ 175523 w 392346"/>
                  <a:gd name="connsiteY22" fmla="*/ 1548664 h 1910019"/>
                  <a:gd name="connsiteX23" fmla="*/ 185848 w 392346"/>
                  <a:gd name="connsiteY23" fmla="*/ 1579637 h 1910019"/>
                  <a:gd name="connsiteX24" fmla="*/ 216823 w 392346"/>
                  <a:gd name="connsiteY24" fmla="*/ 1600286 h 1910019"/>
                  <a:gd name="connsiteX25" fmla="*/ 237473 w 392346"/>
                  <a:gd name="connsiteY25" fmla="*/ 1631259 h 1910019"/>
                  <a:gd name="connsiteX26" fmla="*/ 268447 w 392346"/>
                  <a:gd name="connsiteY26" fmla="*/ 1651908 h 1910019"/>
                  <a:gd name="connsiteX27" fmla="*/ 289097 w 392346"/>
                  <a:gd name="connsiteY27" fmla="*/ 1713855 h 1910019"/>
                  <a:gd name="connsiteX28" fmla="*/ 309747 w 392346"/>
                  <a:gd name="connsiteY28" fmla="*/ 1744828 h 1910019"/>
                  <a:gd name="connsiteX29" fmla="*/ 320072 w 392346"/>
                  <a:gd name="connsiteY29" fmla="*/ 1910019 h 1910019"/>
                  <a:gd name="connsiteX30" fmla="*/ 320072 w 392346"/>
                  <a:gd name="connsiteY30" fmla="*/ 1910019 h 191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92346" h="1910019">
                    <a:moveTo>
                      <a:pt x="392346" y="41298"/>
                    </a:moveTo>
                    <a:lnTo>
                      <a:pt x="392346" y="41298"/>
                    </a:lnTo>
                    <a:lnTo>
                      <a:pt x="309747" y="10324"/>
                    </a:lnTo>
                    <a:cubicBezTo>
                      <a:pt x="299519" y="6605"/>
                      <a:pt x="289655" y="0"/>
                      <a:pt x="278772" y="0"/>
                    </a:cubicBezTo>
                    <a:cubicBezTo>
                      <a:pt x="240758" y="0"/>
                      <a:pt x="203056" y="6883"/>
                      <a:pt x="165198" y="10324"/>
                    </a:cubicBezTo>
                    <a:cubicBezTo>
                      <a:pt x="158315" y="30973"/>
                      <a:pt x="148818" y="50928"/>
                      <a:pt x="144549" y="72271"/>
                    </a:cubicBezTo>
                    <a:cubicBezTo>
                      <a:pt x="141107" y="89478"/>
                      <a:pt x="140386" y="107462"/>
                      <a:pt x="134224" y="123893"/>
                    </a:cubicBezTo>
                    <a:cubicBezTo>
                      <a:pt x="129867" y="135511"/>
                      <a:pt x="120457" y="144542"/>
                      <a:pt x="113574" y="154866"/>
                    </a:cubicBezTo>
                    <a:cubicBezTo>
                      <a:pt x="75279" y="269747"/>
                      <a:pt x="90586" y="211744"/>
                      <a:pt x="113574" y="464599"/>
                    </a:cubicBezTo>
                    <a:cubicBezTo>
                      <a:pt x="115545" y="486276"/>
                      <a:pt x="127341" y="505897"/>
                      <a:pt x="134224" y="526546"/>
                    </a:cubicBezTo>
                    <a:lnTo>
                      <a:pt x="144549" y="557519"/>
                    </a:lnTo>
                    <a:cubicBezTo>
                      <a:pt x="119814" y="705923"/>
                      <a:pt x="153169" y="558056"/>
                      <a:pt x="113574" y="650439"/>
                    </a:cubicBezTo>
                    <a:cubicBezTo>
                      <a:pt x="107984" y="663481"/>
                      <a:pt x="109595" y="679045"/>
                      <a:pt x="103249" y="691737"/>
                    </a:cubicBezTo>
                    <a:cubicBezTo>
                      <a:pt x="92150" y="713934"/>
                      <a:pt x="69797" y="730140"/>
                      <a:pt x="61949" y="753683"/>
                    </a:cubicBezTo>
                    <a:cubicBezTo>
                      <a:pt x="37732" y="826329"/>
                      <a:pt x="69254" y="736636"/>
                      <a:pt x="30974" y="825954"/>
                    </a:cubicBezTo>
                    <a:cubicBezTo>
                      <a:pt x="5325" y="885800"/>
                      <a:pt x="39687" y="828373"/>
                      <a:pt x="0" y="887901"/>
                    </a:cubicBezTo>
                    <a:cubicBezTo>
                      <a:pt x="5972" y="941646"/>
                      <a:pt x="-19606" y="1064013"/>
                      <a:pt x="51624" y="1104714"/>
                    </a:cubicBezTo>
                    <a:cubicBezTo>
                      <a:pt x="63945" y="1111754"/>
                      <a:pt x="79157" y="1111597"/>
                      <a:pt x="92924" y="1115038"/>
                    </a:cubicBezTo>
                    <a:cubicBezTo>
                      <a:pt x="54481" y="1191920"/>
                      <a:pt x="70983" y="1138268"/>
                      <a:pt x="92924" y="1269904"/>
                    </a:cubicBezTo>
                    <a:cubicBezTo>
                      <a:pt x="95969" y="1288174"/>
                      <a:pt x="102762" y="1358246"/>
                      <a:pt x="113574" y="1383473"/>
                    </a:cubicBezTo>
                    <a:cubicBezTo>
                      <a:pt x="118462" y="1394878"/>
                      <a:pt x="127341" y="1404122"/>
                      <a:pt x="134224" y="1414446"/>
                    </a:cubicBezTo>
                    <a:cubicBezTo>
                      <a:pt x="136552" y="1428413"/>
                      <a:pt x="146474" y="1498094"/>
                      <a:pt x="154873" y="1517691"/>
                    </a:cubicBezTo>
                    <a:cubicBezTo>
                      <a:pt x="159761" y="1529096"/>
                      <a:pt x="169973" y="1537566"/>
                      <a:pt x="175523" y="1548664"/>
                    </a:cubicBezTo>
                    <a:cubicBezTo>
                      <a:pt x="180390" y="1558398"/>
                      <a:pt x="179049" y="1571139"/>
                      <a:pt x="185848" y="1579637"/>
                    </a:cubicBezTo>
                    <a:cubicBezTo>
                      <a:pt x="193600" y="1589327"/>
                      <a:pt x="206498" y="1593403"/>
                      <a:pt x="216823" y="1600286"/>
                    </a:cubicBezTo>
                    <a:cubicBezTo>
                      <a:pt x="223706" y="1610610"/>
                      <a:pt x="228699" y="1622485"/>
                      <a:pt x="237473" y="1631259"/>
                    </a:cubicBezTo>
                    <a:cubicBezTo>
                      <a:pt x="246247" y="1640033"/>
                      <a:pt x="261870" y="1641386"/>
                      <a:pt x="268447" y="1651908"/>
                    </a:cubicBezTo>
                    <a:cubicBezTo>
                      <a:pt x="279983" y="1670365"/>
                      <a:pt x="277023" y="1695745"/>
                      <a:pt x="289097" y="1713855"/>
                    </a:cubicBezTo>
                    <a:lnTo>
                      <a:pt x="309747" y="1744828"/>
                    </a:lnTo>
                    <a:cubicBezTo>
                      <a:pt x="321215" y="1882439"/>
                      <a:pt x="320072" y="1827280"/>
                      <a:pt x="320072" y="1910019"/>
                    </a:cubicBezTo>
                    <a:lnTo>
                      <a:pt x="320072" y="191001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1" name="Forma libre 20"/>
              <p:cNvSpPr/>
              <p:nvPr/>
            </p:nvSpPr>
            <p:spPr>
              <a:xfrm>
                <a:off x="2777401" y="1383473"/>
                <a:ext cx="464621" cy="289084"/>
              </a:xfrm>
              <a:custGeom>
                <a:avLst/>
                <a:gdLst>
                  <a:gd name="connsiteX0" fmla="*/ 464621 w 464621"/>
                  <a:gd name="connsiteY0" fmla="*/ 0 h 289084"/>
                  <a:gd name="connsiteX1" fmla="*/ 464621 w 464621"/>
                  <a:gd name="connsiteY1" fmla="*/ 0 h 289084"/>
                  <a:gd name="connsiteX2" fmla="*/ 392347 w 464621"/>
                  <a:gd name="connsiteY2" fmla="*/ 51622 h 289084"/>
                  <a:gd name="connsiteX3" fmla="*/ 382022 w 464621"/>
                  <a:gd name="connsiteY3" fmla="*/ 92920 h 289084"/>
                  <a:gd name="connsiteX4" fmla="*/ 309748 w 464621"/>
                  <a:gd name="connsiteY4" fmla="*/ 123893 h 289084"/>
                  <a:gd name="connsiteX5" fmla="*/ 268448 w 464621"/>
                  <a:gd name="connsiteY5" fmla="*/ 134218 h 289084"/>
                  <a:gd name="connsiteX6" fmla="*/ 185849 w 464621"/>
                  <a:gd name="connsiteY6" fmla="*/ 175515 h 289084"/>
                  <a:gd name="connsiteX7" fmla="*/ 165199 w 464621"/>
                  <a:gd name="connsiteY7" fmla="*/ 227137 h 289084"/>
                  <a:gd name="connsiteX8" fmla="*/ 61950 w 464621"/>
                  <a:gd name="connsiteY8" fmla="*/ 237462 h 289084"/>
                  <a:gd name="connsiteX9" fmla="*/ 30975 w 464621"/>
                  <a:gd name="connsiteY9" fmla="*/ 247786 h 289084"/>
                  <a:gd name="connsiteX10" fmla="*/ 0 w 464621"/>
                  <a:gd name="connsiteY10" fmla="*/ 289084 h 289084"/>
                  <a:gd name="connsiteX11" fmla="*/ 0 w 464621"/>
                  <a:gd name="connsiteY11" fmla="*/ 289084 h 28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4621" h="289084">
                    <a:moveTo>
                      <a:pt x="464621" y="0"/>
                    </a:moveTo>
                    <a:lnTo>
                      <a:pt x="464621" y="0"/>
                    </a:lnTo>
                    <a:cubicBezTo>
                      <a:pt x="440530" y="17207"/>
                      <a:pt x="412016" y="29495"/>
                      <a:pt x="392347" y="51622"/>
                    </a:cubicBezTo>
                    <a:cubicBezTo>
                      <a:pt x="382920" y="62227"/>
                      <a:pt x="391106" y="82019"/>
                      <a:pt x="382022" y="92920"/>
                    </a:cubicBezTo>
                    <a:cubicBezTo>
                      <a:pt x="373417" y="103245"/>
                      <a:pt x="325322" y="119443"/>
                      <a:pt x="309748" y="123893"/>
                    </a:cubicBezTo>
                    <a:cubicBezTo>
                      <a:pt x="296104" y="127791"/>
                      <a:pt x="281547" y="128760"/>
                      <a:pt x="268448" y="134218"/>
                    </a:cubicBezTo>
                    <a:cubicBezTo>
                      <a:pt x="240033" y="146057"/>
                      <a:pt x="185849" y="175515"/>
                      <a:pt x="185849" y="175515"/>
                    </a:cubicBezTo>
                    <a:cubicBezTo>
                      <a:pt x="178966" y="192722"/>
                      <a:pt x="181776" y="218849"/>
                      <a:pt x="165199" y="227137"/>
                    </a:cubicBezTo>
                    <a:cubicBezTo>
                      <a:pt x="134262" y="242605"/>
                      <a:pt x="96136" y="232203"/>
                      <a:pt x="61950" y="237462"/>
                    </a:cubicBezTo>
                    <a:cubicBezTo>
                      <a:pt x="51193" y="239117"/>
                      <a:pt x="41300" y="244345"/>
                      <a:pt x="30975" y="247786"/>
                    </a:cubicBezTo>
                    <a:cubicBezTo>
                      <a:pt x="18216" y="286061"/>
                      <a:pt x="30384" y="273893"/>
                      <a:pt x="0" y="289084"/>
                    </a:cubicBezTo>
                    <a:lnTo>
                      <a:pt x="0" y="289084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2" name="Forma libre 21"/>
              <p:cNvSpPr/>
              <p:nvPr/>
            </p:nvSpPr>
            <p:spPr>
              <a:xfrm>
                <a:off x="2436640" y="1940992"/>
                <a:ext cx="299462" cy="474924"/>
              </a:xfrm>
              <a:custGeom>
                <a:avLst/>
                <a:gdLst>
                  <a:gd name="connsiteX0" fmla="*/ 299462 w 299462"/>
                  <a:gd name="connsiteY0" fmla="*/ 0 h 474924"/>
                  <a:gd name="connsiteX1" fmla="*/ 299462 w 299462"/>
                  <a:gd name="connsiteY1" fmla="*/ 0 h 474924"/>
                  <a:gd name="connsiteX2" fmla="*/ 206537 w 299462"/>
                  <a:gd name="connsiteY2" fmla="*/ 20649 h 474924"/>
                  <a:gd name="connsiteX3" fmla="*/ 175563 w 299462"/>
                  <a:gd name="connsiteY3" fmla="*/ 30973 h 474924"/>
                  <a:gd name="connsiteX4" fmla="*/ 144588 w 299462"/>
                  <a:gd name="connsiteY4" fmla="*/ 61947 h 474924"/>
                  <a:gd name="connsiteX5" fmla="*/ 134263 w 299462"/>
                  <a:gd name="connsiteY5" fmla="*/ 237462 h 474924"/>
                  <a:gd name="connsiteX6" fmla="*/ 123938 w 299462"/>
                  <a:gd name="connsiteY6" fmla="*/ 278760 h 474924"/>
                  <a:gd name="connsiteX7" fmla="*/ 92963 w 299462"/>
                  <a:gd name="connsiteY7" fmla="*/ 309733 h 474924"/>
                  <a:gd name="connsiteX8" fmla="*/ 82638 w 299462"/>
                  <a:gd name="connsiteY8" fmla="*/ 340706 h 474924"/>
                  <a:gd name="connsiteX9" fmla="*/ 31014 w 299462"/>
                  <a:gd name="connsiteY9" fmla="*/ 402653 h 474924"/>
                  <a:gd name="connsiteX10" fmla="*/ 20689 w 299462"/>
                  <a:gd name="connsiteY10" fmla="*/ 433626 h 474924"/>
                  <a:gd name="connsiteX11" fmla="*/ 39 w 299462"/>
                  <a:gd name="connsiteY11" fmla="*/ 474924 h 474924"/>
                  <a:gd name="connsiteX12" fmla="*/ 39 w 299462"/>
                  <a:gd name="connsiteY12" fmla="*/ 474924 h 474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462" h="474924">
                    <a:moveTo>
                      <a:pt x="299462" y="0"/>
                    </a:moveTo>
                    <a:lnTo>
                      <a:pt x="299462" y="0"/>
                    </a:lnTo>
                    <a:cubicBezTo>
                      <a:pt x="268487" y="6883"/>
                      <a:pt x="237320" y="12954"/>
                      <a:pt x="206537" y="20649"/>
                    </a:cubicBezTo>
                    <a:cubicBezTo>
                      <a:pt x="195979" y="23288"/>
                      <a:pt x="184618" y="24936"/>
                      <a:pt x="175563" y="30973"/>
                    </a:cubicBezTo>
                    <a:cubicBezTo>
                      <a:pt x="163414" y="39072"/>
                      <a:pt x="154913" y="51622"/>
                      <a:pt x="144588" y="61947"/>
                    </a:cubicBezTo>
                    <a:cubicBezTo>
                      <a:pt x="141146" y="120452"/>
                      <a:pt x="139820" y="179120"/>
                      <a:pt x="134263" y="237462"/>
                    </a:cubicBezTo>
                    <a:cubicBezTo>
                      <a:pt x="132918" y="251588"/>
                      <a:pt x="130978" y="266440"/>
                      <a:pt x="123938" y="278760"/>
                    </a:cubicBezTo>
                    <a:cubicBezTo>
                      <a:pt x="116693" y="291437"/>
                      <a:pt x="103288" y="299409"/>
                      <a:pt x="92963" y="309733"/>
                    </a:cubicBezTo>
                    <a:cubicBezTo>
                      <a:pt x="89521" y="320057"/>
                      <a:pt x="87505" y="330972"/>
                      <a:pt x="82638" y="340706"/>
                    </a:cubicBezTo>
                    <a:cubicBezTo>
                      <a:pt x="68263" y="369455"/>
                      <a:pt x="53849" y="379819"/>
                      <a:pt x="31014" y="402653"/>
                    </a:cubicBezTo>
                    <a:cubicBezTo>
                      <a:pt x="27572" y="412977"/>
                      <a:pt x="25556" y="423892"/>
                      <a:pt x="20689" y="433626"/>
                    </a:cubicBezTo>
                    <a:cubicBezTo>
                      <a:pt x="-1870" y="478741"/>
                      <a:pt x="39" y="449062"/>
                      <a:pt x="39" y="474924"/>
                    </a:cubicBezTo>
                    <a:lnTo>
                      <a:pt x="39" y="474924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3" name="Forma libre 22"/>
              <p:cNvSpPr/>
              <p:nvPr/>
            </p:nvSpPr>
            <p:spPr>
              <a:xfrm>
                <a:off x="2374730" y="1650258"/>
                <a:ext cx="815668" cy="941173"/>
              </a:xfrm>
              <a:custGeom>
                <a:avLst/>
                <a:gdLst>
                  <a:gd name="connsiteX0" fmla="*/ 815668 w 815668"/>
                  <a:gd name="connsiteY0" fmla="*/ 22299 h 941173"/>
                  <a:gd name="connsiteX1" fmla="*/ 815668 w 815668"/>
                  <a:gd name="connsiteY1" fmla="*/ 22299 h 941173"/>
                  <a:gd name="connsiteX2" fmla="*/ 485271 w 815668"/>
                  <a:gd name="connsiteY2" fmla="*/ 53272 h 941173"/>
                  <a:gd name="connsiteX3" fmla="*/ 474946 w 815668"/>
                  <a:gd name="connsiteY3" fmla="*/ 84246 h 941173"/>
                  <a:gd name="connsiteX4" fmla="*/ 454296 w 815668"/>
                  <a:gd name="connsiteY4" fmla="*/ 115219 h 941173"/>
                  <a:gd name="connsiteX5" fmla="*/ 454296 w 815668"/>
                  <a:gd name="connsiteY5" fmla="*/ 528196 h 941173"/>
                  <a:gd name="connsiteX6" fmla="*/ 474946 w 815668"/>
                  <a:gd name="connsiteY6" fmla="*/ 559169 h 941173"/>
                  <a:gd name="connsiteX7" fmla="*/ 505920 w 815668"/>
                  <a:gd name="connsiteY7" fmla="*/ 590142 h 941173"/>
                  <a:gd name="connsiteX8" fmla="*/ 567870 w 815668"/>
                  <a:gd name="connsiteY8" fmla="*/ 652089 h 941173"/>
                  <a:gd name="connsiteX9" fmla="*/ 588520 w 815668"/>
                  <a:gd name="connsiteY9" fmla="*/ 683062 h 941173"/>
                  <a:gd name="connsiteX10" fmla="*/ 536895 w 815668"/>
                  <a:gd name="connsiteY10" fmla="*/ 734684 h 941173"/>
                  <a:gd name="connsiteX11" fmla="*/ 464621 w 815668"/>
                  <a:gd name="connsiteY11" fmla="*/ 745009 h 941173"/>
                  <a:gd name="connsiteX12" fmla="*/ 423321 w 815668"/>
                  <a:gd name="connsiteY12" fmla="*/ 765658 h 941173"/>
                  <a:gd name="connsiteX13" fmla="*/ 309747 w 815668"/>
                  <a:gd name="connsiteY13" fmla="*/ 786307 h 941173"/>
                  <a:gd name="connsiteX14" fmla="*/ 247798 w 815668"/>
                  <a:gd name="connsiteY14" fmla="*/ 848253 h 941173"/>
                  <a:gd name="connsiteX15" fmla="*/ 206498 w 815668"/>
                  <a:gd name="connsiteY15" fmla="*/ 858578 h 941173"/>
                  <a:gd name="connsiteX16" fmla="*/ 144548 w 815668"/>
                  <a:gd name="connsiteY16" fmla="*/ 899875 h 941173"/>
                  <a:gd name="connsiteX17" fmla="*/ 113574 w 815668"/>
                  <a:gd name="connsiteY17" fmla="*/ 920524 h 941173"/>
                  <a:gd name="connsiteX18" fmla="*/ 41299 w 815668"/>
                  <a:gd name="connsiteY18" fmla="*/ 941173 h 941173"/>
                  <a:gd name="connsiteX19" fmla="*/ 0 w 815668"/>
                  <a:gd name="connsiteY19" fmla="*/ 930849 h 941173"/>
                  <a:gd name="connsiteX20" fmla="*/ 0 w 815668"/>
                  <a:gd name="connsiteY20" fmla="*/ 930849 h 94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5668" h="941173">
                    <a:moveTo>
                      <a:pt x="815668" y="22299"/>
                    </a:moveTo>
                    <a:lnTo>
                      <a:pt x="815668" y="22299"/>
                    </a:lnTo>
                    <a:cubicBezTo>
                      <a:pt x="705536" y="32623"/>
                      <a:pt x="520252" y="-51666"/>
                      <a:pt x="485271" y="53272"/>
                    </a:cubicBezTo>
                    <a:cubicBezTo>
                      <a:pt x="481829" y="63597"/>
                      <a:pt x="479813" y="74512"/>
                      <a:pt x="474946" y="84246"/>
                    </a:cubicBezTo>
                    <a:cubicBezTo>
                      <a:pt x="469397" y="95344"/>
                      <a:pt x="461179" y="104895"/>
                      <a:pt x="454296" y="115219"/>
                    </a:cubicBezTo>
                    <a:cubicBezTo>
                      <a:pt x="447284" y="262452"/>
                      <a:pt x="434351" y="381938"/>
                      <a:pt x="454296" y="528196"/>
                    </a:cubicBezTo>
                    <a:cubicBezTo>
                      <a:pt x="455973" y="540491"/>
                      <a:pt x="467002" y="549637"/>
                      <a:pt x="474946" y="559169"/>
                    </a:cubicBezTo>
                    <a:cubicBezTo>
                      <a:pt x="484294" y="570386"/>
                      <a:pt x="496418" y="579056"/>
                      <a:pt x="505920" y="590142"/>
                    </a:cubicBezTo>
                    <a:cubicBezTo>
                      <a:pt x="557146" y="649904"/>
                      <a:pt x="513343" y="615739"/>
                      <a:pt x="567870" y="652089"/>
                    </a:cubicBezTo>
                    <a:cubicBezTo>
                      <a:pt x="574753" y="662413"/>
                      <a:pt x="586765" y="670778"/>
                      <a:pt x="588520" y="683062"/>
                    </a:cubicBezTo>
                    <a:cubicBezTo>
                      <a:pt x="595316" y="730635"/>
                      <a:pt x="571397" y="728411"/>
                      <a:pt x="536895" y="734684"/>
                    </a:cubicBezTo>
                    <a:cubicBezTo>
                      <a:pt x="512952" y="739037"/>
                      <a:pt x="488712" y="741567"/>
                      <a:pt x="464621" y="745009"/>
                    </a:cubicBezTo>
                    <a:cubicBezTo>
                      <a:pt x="450854" y="751892"/>
                      <a:pt x="438193" y="761692"/>
                      <a:pt x="423321" y="765658"/>
                    </a:cubicBezTo>
                    <a:cubicBezTo>
                      <a:pt x="386142" y="775572"/>
                      <a:pt x="344563" y="769924"/>
                      <a:pt x="309747" y="786307"/>
                    </a:cubicBezTo>
                    <a:cubicBezTo>
                      <a:pt x="283324" y="798741"/>
                      <a:pt x="276128" y="841170"/>
                      <a:pt x="247798" y="848253"/>
                    </a:cubicBezTo>
                    <a:lnTo>
                      <a:pt x="206498" y="858578"/>
                    </a:lnTo>
                    <a:lnTo>
                      <a:pt x="144548" y="899875"/>
                    </a:lnTo>
                    <a:cubicBezTo>
                      <a:pt x="134223" y="906758"/>
                      <a:pt x="125346" y="916600"/>
                      <a:pt x="113574" y="920524"/>
                    </a:cubicBezTo>
                    <a:cubicBezTo>
                      <a:pt x="69137" y="935336"/>
                      <a:pt x="93158" y="928210"/>
                      <a:pt x="41299" y="941173"/>
                    </a:cubicBezTo>
                    <a:lnTo>
                      <a:pt x="0" y="930849"/>
                    </a:lnTo>
                    <a:lnTo>
                      <a:pt x="0" y="93084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4" name="Forma libre 23"/>
              <p:cNvSpPr/>
              <p:nvPr/>
            </p:nvSpPr>
            <p:spPr>
              <a:xfrm>
                <a:off x="3892492" y="1238931"/>
                <a:ext cx="216823" cy="320057"/>
              </a:xfrm>
              <a:custGeom>
                <a:avLst/>
                <a:gdLst>
                  <a:gd name="connsiteX0" fmla="*/ 216823 w 216823"/>
                  <a:gd name="connsiteY0" fmla="*/ 0 h 320057"/>
                  <a:gd name="connsiteX1" fmla="*/ 216823 w 216823"/>
                  <a:gd name="connsiteY1" fmla="*/ 0 h 320057"/>
                  <a:gd name="connsiteX2" fmla="*/ 206498 w 216823"/>
                  <a:gd name="connsiteY2" fmla="*/ 92920 h 320057"/>
                  <a:gd name="connsiteX3" fmla="*/ 175523 w 216823"/>
                  <a:gd name="connsiteY3" fmla="*/ 113569 h 320057"/>
                  <a:gd name="connsiteX4" fmla="*/ 113574 w 216823"/>
                  <a:gd name="connsiteY4" fmla="*/ 134218 h 320057"/>
                  <a:gd name="connsiteX5" fmla="*/ 92924 w 216823"/>
                  <a:gd name="connsiteY5" fmla="*/ 175515 h 320057"/>
                  <a:gd name="connsiteX6" fmla="*/ 51624 w 216823"/>
                  <a:gd name="connsiteY6" fmla="*/ 237462 h 320057"/>
                  <a:gd name="connsiteX7" fmla="*/ 41299 w 216823"/>
                  <a:gd name="connsiteY7" fmla="*/ 268435 h 320057"/>
                  <a:gd name="connsiteX8" fmla="*/ 10325 w 216823"/>
                  <a:gd name="connsiteY8" fmla="*/ 289084 h 320057"/>
                  <a:gd name="connsiteX9" fmla="*/ 0 w 216823"/>
                  <a:gd name="connsiteY9" fmla="*/ 320057 h 320057"/>
                  <a:gd name="connsiteX10" fmla="*/ 0 w 216823"/>
                  <a:gd name="connsiteY10" fmla="*/ 320057 h 32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823" h="320057">
                    <a:moveTo>
                      <a:pt x="216823" y="0"/>
                    </a:moveTo>
                    <a:lnTo>
                      <a:pt x="216823" y="0"/>
                    </a:lnTo>
                    <a:cubicBezTo>
                      <a:pt x="213381" y="30973"/>
                      <a:pt x="217149" y="63632"/>
                      <a:pt x="206498" y="92920"/>
                    </a:cubicBezTo>
                    <a:cubicBezTo>
                      <a:pt x="202257" y="104582"/>
                      <a:pt x="186862" y="108529"/>
                      <a:pt x="175523" y="113569"/>
                    </a:cubicBezTo>
                    <a:cubicBezTo>
                      <a:pt x="155632" y="122409"/>
                      <a:pt x="134224" y="127335"/>
                      <a:pt x="113574" y="134218"/>
                    </a:cubicBezTo>
                    <a:cubicBezTo>
                      <a:pt x="106691" y="147984"/>
                      <a:pt x="100843" y="162318"/>
                      <a:pt x="92924" y="175515"/>
                    </a:cubicBezTo>
                    <a:cubicBezTo>
                      <a:pt x="80155" y="196795"/>
                      <a:pt x="59472" y="213918"/>
                      <a:pt x="51624" y="237462"/>
                    </a:cubicBezTo>
                    <a:cubicBezTo>
                      <a:pt x="48182" y="247786"/>
                      <a:pt x="48098" y="259937"/>
                      <a:pt x="41299" y="268435"/>
                    </a:cubicBezTo>
                    <a:cubicBezTo>
                      <a:pt x="33547" y="278124"/>
                      <a:pt x="20650" y="282201"/>
                      <a:pt x="10325" y="289084"/>
                    </a:cubicBezTo>
                    <a:lnTo>
                      <a:pt x="0" y="320057"/>
                    </a:lnTo>
                    <a:lnTo>
                      <a:pt x="0" y="320057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5" name="Forma libre 24"/>
              <p:cNvSpPr/>
              <p:nvPr/>
            </p:nvSpPr>
            <p:spPr>
              <a:xfrm>
                <a:off x="3768593" y="1497042"/>
                <a:ext cx="382022" cy="216813"/>
              </a:xfrm>
              <a:custGeom>
                <a:avLst/>
                <a:gdLst>
                  <a:gd name="connsiteX0" fmla="*/ 0 w 382022"/>
                  <a:gd name="connsiteY0" fmla="*/ 0 h 216813"/>
                  <a:gd name="connsiteX1" fmla="*/ 0 w 382022"/>
                  <a:gd name="connsiteY1" fmla="*/ 0 h 216813"/>
                  <a:gd name="connsiteX2" fmla="*/ 82599 w 382022"/>
                  <a:gd name="connsiteY2" fmla="*/ 144542 h 216813"/>
                  <a:gd name="connsiteX3" fmla="*/ 103249 w 382022"/>
                  <a:gd name="connsiteY3" fmla="*/ 175515 h 216813"/>
                  <a:gd name="connsiteX4" fmla="*/ 134224 w 382022"/>
                  <a:gd name="connsiteY4" fmla="*/ 196164 h 216813"/>
                  <a:gd name="connsiteX5" fmla="*/ 216823 w 382022"/>
                  <a:gd name="connsiteY5" fmla="*/ 216813 h 216813"/>
                  <a:gd name="connsiteX6" fmla="*/ 309747 w 382022"/>
                  <a:gd name="connsiteY6" fmla="*/ 134217 h 216813"/>
                  <a:gd name="connsiteX7" fmla="*/ 330397 w 382022"/>
                  <a:gd name="connsiteY7" fmla="*/ 103244 h 216813"/>
                  <a:gd name="connsiteX8" fmla="*/ 361372 w 382022"/>
                  <a:gd name="connsiteY8" fmla="*/ 82595 h 216813"/>
                  <a:gd name="connsiteX9" fmla="*/ 382022 w 382022"/>
                  <a:gd name="connsiteY9" fmla="*/ 61946 h 216813"/>
                  <a:gd name="connsiteX10" fmla="*/ 382022 w 382022"/>
                  <a:gd name="connsiteY10" fmla="*/ 61946 h 216813"/>
                  <a:gd name="connsiteX11" fmla="*/ 382022 w 382022"/>
                  <a:gd name="connsiteY11" fmla="*/ 61946 h 21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022" h="216813">
                    <a:moveTo>
                      <a:pt x="0" y="0"/>
                    </a:moveTo>
                    <a:lnTo>
                      <a:pt x="0" y="0"/>
                    </a:lnTo>
                    <a:cubicBezTo>
                      <a:pt x="52397" y="104790"/>
                      <a:pt x="24225" y="56985"/>
                      <a:pt x="82599" y="144542"/>
                    </a:cubicBezTo>
                    <a:cubicBezTo>
                      <a:pt x="89482" y="154866"/>
                      <a:pt x="92924" y="168632"/>
                      <a:pt x="103249" y="175515"/>
                    </a:cubicBezTo>
                    <a:cubicBezTo>
                      <a:pt x="113574" y="182398"/>
                      <a:pt x="122562" y="191923"/>
                      <a:pt x="134224" y="196164"/>
                    </a:cubicBezTo>
                    <a:cubicBezTo>
                      <a:pt x="160896" y="205862"/>
                      <a:pt x="216823" y="216813"/>
                      <a:pt x="216823" y="216813"/>
                    </a:cubicBezTo>
                    <a:cubicBezTo>
                      <a:pt x="254066" y="191986"/>
                      <a:pt x="281455" y="176652"/>
                      <a:pt x="309747" y="134217"/>
                    </a:cubicBezTo>
                    <a:cubicBezTo>
                      <a:pt x="316630" y="123893"/>
                      <a:pt x="321623" y="112018"/>
                      <a:pt x="330397" y="103244"/>
                    </a:cubicBezTo>
                    <a:cubicBezTo>
                      <a:pt x="339172" y="94470"/>
                      <a:pt x="351682" y="90347"/>
                      <a:pt x="361372" y="82595"/>
                    </a:cubicBezTo>
                    <a:cubicBezTo>
                      <a:pt x="368973" y="76514"/>
                      <a:pt x="375139" y="68829"/>
                      <a:pt x="382022" y="61946"/>
                    </a:cubicBezTo>
                    <a:lnTo>
                      <a:pt x="382022" y="61946"/>
                    </a:lnTo>
                    <a:lnTo>
                      <a:pt x="382022" y="61946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6" name="Forma libre 25"/>
              <p:cNvSpPr/>
              <p:nvPr/>
            </p:nvSpPr>
            <p:spPr>
              <a:xfrm>
                <a:off x="4150615" y="1435095"/>
                <a:ext cx="361987" cy="330712"/>
              </a:xfrm>
              <a:custGeom>
                <a:avLst/>
                <a:gdLst>
                  <a:gd name="connsiteX0" fmla="*/ 361371 w 361987"/>
                  <a:gd name="connsiteY0" fmla="*/ 0 h 330712"/>
                  <a:gd name="connsiteX1" fmla="*/ 361371 w 361987"/>
                  <a:gd name="connsiteY1" fmla="*/ 0 h 330712"/>
                  <a:gd name="connsiteX2" fmla="*/ 299422 w 361987"/>
                  <a:gd name="connsiteY2" fmla="*/ 165191 h 330712"/>
                  <a:gd name="connsiteX3" fmla="*/ 268447 w 361987"/>
                  <a:gd name="connsiteY3" fmla="*/ 185840 h 330712"/>
                  <a:gd name="connsiteX4" fmla="*/ 247797 w 361987"/>
                  <a:gd name="connsiteY4" fmla="*/ 216813 h 330712"/>
                  <a:gd name="connsiteX5" fmla="*/ 237473 w 361987"/>
                  <a:gd name="connsiteY5" fmla="*/ 247786 h 330712"/>
                  <a:gd name="connsiteX6" fmla="*/ 154873 w 361987"/>
                  <a:gd name="connsiteY6" fmla="*/ 268435 h 330712"/>
                  <a:gd name="connsiteX7" fmla="*/ 72274 w 361987"/>
                  <a:gd name="connsiteY7" fmla="*/ 309733 h 330712"/>
                  <a:gd name="connsiteX8" fmla="*/ 0 w 361987"/>
                  <a:gd name="connsiteY8" fmla="*/ 330382 h 330712"/>
                  <a:gd name="connsiteX9" fmla="*/ 0 w 361987"/>
                  <a:gd name="connsiteY9" fmla="*/ 330382 h 330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987" h="330712">
                    <a:moveTo>
                      <a:pt x="361371" y="0"/>
                    </a:moveTo>
                    <a:lnTo>
                      <a:pt x="361371" y="0"/>
                    </a:lnTo>
                    <a:cubicBezTo>
                      <a:pt x="347864" y="189102"/>
                      <a:pt x="396610" y="116599"/>
                      <a:pt x="299422" y="165191"/>
                    </a:cubicBezTo>
                    <a:cubicBezTo>
                      <a:pt x="288323" y="170740"/>
                      <a:pt x="278772" y="178957"/>
                      <a:pt x="268447" y="185840"/>
                    </a:cubicBezTo>
                    <a:cubicBezTo>
                      <a:pt x="261564" y="196164"/>
                      <a:pt x="253346" y="205715"/>
                      <a:pt x="247797" y="216813"/>
                    </a:cubicBezTo>
                    <a:cubicBezTo>
                      <a:pt x="242930" y="226547"/>
                      <a:pt x="246986" y="242501"/>
                      <a:pt x="237473" y="247786"/>
                    </a:cubicBezTo>
                    <a:cubicBezTo>
                      <a:pt x="212664" y="261568"/>
                      <a:pt x="154873" y="268435"/>
                      <a:pt x="154873" y="268435"/>
                    </a:cubicBezTo>
                    <a:cubicBezTo>
                      <a:pt x="100022" y="305001"/>
                      <a:pt x="148048" y="276057"/>
                      <a:pt x="72274" y="309733"/>
                    </a:cubicBezTo>
                    <a:cubicBezTo>
                      <a:pt x="15423" y="334999"/>
                      <a:pt x="50602" y="330382"/>
                      <a:pt x="0" y="330382"/>
                    </a:cubicBezTo>
                    <a:lnTo>
                      <a:pt x="0" y="33038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7" name="Forma libre 26"/>
              <p:cNvSpPr/>
              <p:nvPr/>
            </p:nvSpPr>
            <p:spPr>
              <a:xfrm>
                <a:off x="3696318" y="2054561"/>
                <a:ext cx="640145" cy="640114"/>
              </a:xfrm>
              <a:custGeom>
                <a:avLst/>
                <a:gdLst>
                  <a:gd name="connsiteX0" fmla="*/ 640145 w 640145"/>
                  <a:gd name="connsiteY0" fmla="*/ 640114 h 640114"/>
                  <a:gd name="connsiteX1" fmla="*/ 640145 w 640145"/>
                  <a:gd name="connsiteY1" fmla="*/ 640114 h 640114"/>
                  <a:gd name="connsiteX2" fmla="*/ 567871 w 640145"/>
                  <a:gd name="connsiteY2" fmla="*/ 588492 h 640114"/>
                  <a:gd name="connsiteX3" fmla="*/ 557546 w 640145"/>
                  <a:gd name="connsiteY3" fmla="*/ 536870 h 640114"/>
                  <a:gd name="connsiteX4" fmla="*/ 412997 w 640145"/>
                  <a:gd name="connsiteY4" fmla="*/ 526546 h 640114"/>
                  <a:gd name="connsiteX5" fmla="*/ 382022 w 640145"/>
                  <a:gd name="connsiteY5" fmla="*/ 485248 h 640114"/>
                  <a:gd name="connsiteX6" fmla="*/ 351047 w 640145"/>
                  <a:gd name="connsiteY6" fmla="*/ 412977 h 640114"/>
                  <a:gd name="connsiteX7" fmla="*/ 330398 w 640145"/>
                  <a:gd name="connsiteY7" fmla="*/ 299408 h 640114"/>
                  <a:gd name="connsiteX8" fmla="*/ 258123 w 640145"/>
                  <a:gd name="connsiteY8" fmla="*/ 258110 h 640114"/>
                  <a:gd name="connsiteX9" fmla="*/ 268448 w 640145"/>
                  <a:gd name="connsiteY9" fmla="*/ 185839 h 640114"/>
                  <a:gd name="connsiteX10" fmla="*/ 278773 w 640145"/>
                  <a:gd name="connsiteY10" fmla="*/ 154866 h 640114"/>
                  <a:gd name="connsiteX11" fmla="*/ 237473 w 640145"/>
                  <a:gd name="connsiteY11" fmla="*/ 92920 h 640114"/>
                  <a:gd name="connsiteX12" fmla="*/ 196174 w 640145"/>
                  <a:gd name="connsiteY12" fmla="*/ 10324 h 640114"/>
                  <a:gd name="connsiteX13" fmla="*/ 154874 w 640145"/>
                  <a:gd name="connsiteY13" fmla="*/ 0 h 640114"/>
                  <a:gd name="connsiteX14" fmla="*/ 92925 w 640145"/>
                  <a:gd name="connsiteY14" fmla="*/ 10324 h 640114"/>
                  <a:gd name="connsiteX15" fmla="*/ 61950 w 640145"/>
                  <a:gd name="connsiteY15" fmla="*/ 20649 h 640114"/>
                  <a:gd name="connsiteX16" fmla="*/ 0 w 640145"/>
                  <a:gd name="connsiteY16" fmla="*/ 20649 h 640114"/>
                  <a:gd name="connsiteX17" fmla="*/ 0 w 640145"/>
                  <a:gd name="connsiteY17" fmla="*/ 20649 h 640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0145" h="640114">
                    <a:moveTo>
                      <a:pt x="640145" y="640114"/>
                    </a:moveTo>
                    <a:lnTo>
                      <a:pt x="640145" y="640114"/>
                    </a:lnTo>
                    <a:cubicBezTo>
                      <a:pt x="616054" y="622907"/>
                      <a:pt x="586366" y="611610"/>
                      <a:pt x="567871" y="588492"/>
                    </a:cubicBezTo>
                    <a:cubicBezTo>
                      <a:pt x="556908" y="574789"/>
                      <a:pt x="573839" y="543387"/>
                      <a:pt x="557546" y="536870"/>
                    </a:cubicBezTo>
                    <a:cubicBezTo>
                      <a:pt x="512695" y="518931"/>
                      <a:pt x="461180" y="529987"/>
                      <a:pt x="412997" y="526546"/>
                    </a:cubicBezTo>
                    <a:cubicBezTo>
                      <a:pt x="402672" y="512780"/>
                      <a:pt x="389718" y="500639"/>
                      <a:pt x="382022" y="485248"/>
                    </a:cubicBezTo>
                    <a:cubicBezTo>
                      <a:pt x="315351" y="351913"/>
                      <a:pt x="426209" y="525713"/>
                      <a:pt x="351047" y="412977"/>
                    </a:cubicBezTo>
                    <a:cubicBezTo>
                      <a:pt x="351001" y="412698"/>
                      <a:pt x="333795" y="305353"/>
                      <a:pt x="330398" y="299408"/>
                    </a:cubicBezTo>
                    <a:cubicBezTo>
                      <a:pt x="324560" y="289193"/>
                      <a:pt x="263458" y="260777"/>
                      <a:pt x="258123" y="258110"/>
                    </a:cubicBezTo>
                    <a:cubicBezTo>
                      <a:pt x="261565" y="234020"/>
                      <a:pt x="263675" y="209701"/>
                      <a:pt x="268448" y="185839"/>
                    </a:cubicBezTo>
                    <a:cubicBezTo>
                      <a:pt x="270582" y="175167"/>
                      <a:pt x="282215" y="165190"/>
                      <a:pt x="278773" y="154866"/>
                    </a:cubicBezTo>
                    <a:cubicBezTo>
                      <a:pt x="270925" y="131323"/>
                      <a:pt x="237473" y="92920"/>
                      <a:pt x="237473" y="92920"/>
                    </a:cubicBezTo>
                    <a:cubicBezTo>
                      <a:pt x="229330" y="52209"/>
                      <a:pt x="235358" y="32714"/>
                      <a:pt x="196174" y="10324"/>
                    </a:cubicBezTo>
                    <a:cubicBezTo>
                      <a:pt x="183853" y="3284"/>
                      <a:pt x="168641" y="3441"/>
                      <a:pt x="154874" y="0"/>
                    </a:cubicBezTo>
                    <a:cubicBezTo>
                      <a:pt x="134224" y="3441"/>
                      <a:pt x="113361" y="5783"/>
                      <a:pt x="92925" y="10324"/>
                    </a:cubicBezTo>
                    <a:cubicBezTo>
                      <a:pt x="82301" y="12685"/>
                      <a:pt x="72767" y="19447"/>
                      <a:pt x="61950" y="20649"/>
                    </a:cubicBezTo>
                    <a:cubicBezTo>
                      <a:pt x="41426" y="22929"/>
                      <a:pt x="20650" y="20649"/>
                      <a:pt x="0" y="20649"/>
                    </a:cubicBezTo>
                    <a:lnTo>
                      <a:pt x="0" y="2064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8" name="Forma libre 27"/>
              <p:cNvSpPr/>
              <p:nvPr/>
            </p:nvSpPr>
            <p:spPr>
              <a:xfrm>
                <a:off x="4160912" y="1765477"/>
                <a:ext cx="258150" cy="567843"/>
              </a:xfrm>
              <a:custGeom>
                <a:avLst/>
                <a:gdLst>
                  <a:gd name="connsiteX0" fmla="*/ 258150 w 258150"/>
                  <a:gd name="connsiteY0" fmla="*/ 0 h 567843"/>
                  <a:gd name="connsiteX1" fmla="*/ 258150 w 258150"/>
                  <a:gd name="connsiteY1" fmla="*/ 0 h 567843"/>
                  <a:gd name="connsiteX2" fmla="*/ 247825 w 258150"/>
                  <a:gd name="connsiteY2" fmla="*/ 103244 h 567843"/>
                  <a:gd name="connsiteX3" fmla="*/ 237500 w 258150"/>
                  <a:gd name="connsiteY3" fmla="*/ 185840 h 567843"/>
                  <a:gd name="connsiteX4" fmla="*/ 206526 w 258150"/>
                  <a:gd name="connsiteY4" fmla="*/ 196164 h 567843"/>
                  <a:gd name="connsiteX5" fmla="*/ 154901 w 258150"/>
                  <a:gd name="connsiteY5" fmla="*/ 237462 h 567843"/>
                  <a:gd name="connsiteX6" fmla="*/ 113601 w 258150"/>
                  <a:gd name="connsiteY6" fmla="*/ 289084 h 567843"/>
                  <a:gd name="connsiteX7" fmla="*/ 72302 w 258150"/>
                  <a:gd name="connsiteY7" fmla="*/ 320057 h 567843"/>
                  <a:gd name="connsiteX8" fmla="*/ 61977 w 258150"/>
                  <a:gd name="connsiteY8" fmla="*/ 371679 h 567843"/>
                  <a:gd name="connsiteX9" fmla="*/ 51652 w 258150"/>
                  <a:gd name="connsiteY9" fmla="*/ 402652 h 567843"/>
                  <a:gd name="connsiteX10" fmla="*/ 31002 w 258150"/>
                  <a:gd name="connsiteY10" fmla="*/ 495572 h 567843"/>
                  <a:gd name="connsiteX11" fmla="*/ 10352 w 258150"/>
                  <a:gd name="connsiteY11" fmla="*/ 526546 h 567843"/>
                  <a:gd name="connsiteX12" fmla="*/ 27 w 258150"/>
                  <a:gd name="connsiteY12" fmla="*/ 567843 h 567843"/>
                  <a:gd name="connsiteX13" fmla="*/ 27 w 258150"/>
                  <a:gd name="connsiteY13" fmla="*/ 567843 h 56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8150" h="567843">
                    <a:moveTo>
                      <a:pt x="258150" y="0"/>
                    </a:moveTo>
                    <a:lnTo>
                      <a:pt x="258150" y="0"/>
                    </a:lnTo>
                    <a:cubicBezTo>
                      <a:pt x="254708" y="34415"/>
                      <a:pt x="251645" y="68869"/>
                      <a:pt x="247825" y="103244"/>
                    </a:cubicBezTo>
                    <a:cubicBezTo>
                      <a:pt x="244761" y="130821"/>
                      <a:pt x="248769" y="160485"/>
                      <a:pt x="237500" y="185840"/>
                    </a:cubicBezTo>
                    <a:cubicBezTo>
                      <a:pt x="233080" y="195785"/>
                      <a:pt x="216851" y="192723"/>
                      <a:pt x="206526" y="196164"/>
                    </a:cubicBezTo>
                    <a:cubicBezTo>
                      <a:pt x="182875" y="267111"/>
                      <a:pt x="218283" y="189928"/>
                      <a:pt x="154901" y="237462"/>
                    </a:cubicBezTo>
                    <a:cubicBezTo>
                      <a:pt x="137271" y="250684"/>
                      <a:pt x="129184" y="273502"/>
                      <a:pt x="113601" y="289084"/>
                    </a:cubicBezTo>
                    <a:cubicBezTo>
                      <a:pt x="101433" y="301251"/>
                      <a:pt x="86068" y="309733"/>
                      <a:pt x="72302" y="320057"/>
                    </a:cubicBezTo>
                    <a:cubicBezTo>
                      <a:pt x="68860" y="337264"/>
                      <a:pt x="66233" y="354655"/>
                      <a:pt x="61977" y="371679"/>
                    </a:cubicBezTo>
                    <a:cubicBezTo>
                      <a:pt x="59337" y="382237"/>
                      <a:pt x="54292" y="392094"/>
                      <a:pt x="51652" y="402652"/>
                    </a:cubicBezTo>
                    <a:cubicBezTo>
                      <a:pt x="48711" y="414414"/>
                      <a:pt x="37362" y="480732"/>
                      <a:pt x="31002" y="495572"/>
                    </a:cubicBezTo>
                    <a:cubicBezTo>
                      <a:pt x="26114" y="506977"/>
                      <a:pt x="15902" y="515447"/>
                      <a:pt x="10352" y="526546"/>
                    </a:cubicBezTo>
                    <a:cubicBezTo>
                      <a:pt x="-1061" y="549372"/>
                      <a:pt x="27" y="550245"/>
                      <a:pt x="27" y="567843"/>
                    </a:cubicBezTo>
                    <a:lnTo>
                      <a:pt x="27" y="567843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9" name="Forma libre 28"/>
              <p:cNvSpPr/>
              <p:nvPr/>
            </p:nvSpPr>
            <p:spPr>
              <a:xfrm>
                <a:off x="3004549" y="1848072"/>
                <a:ext cx="526571" cy="547801"/>
              </a:xfrm>
              <a:custGeom>
                <a:avLst/>
                <a:gdLst>
                  <a:gd name="connsiteX0" fmla="*/ 0 w 526571"/>
                  <a:gd name="connsiteY0" fmla="*/ 0 h 547801"/>
                  <a:gd name="connsiteX1" fmla="*/ 0 w 526571"/>
                  <a:gd name="connsiteY1" fmla="*/ 0 h 547801"/>
                  <a:gd name="connsiteX2" fmla="*/ 10325 w 526571"/>
                  <a:gd name="connsiteY2" fmla="*/ 237462 h 547801"/>
                  <a:gd name="connsiteX3" fmla="*/ 30975 w 526571"/>
                  <a:gd name="connsiteY3" fmla="*/ 268435 h 547801"/>
                  <a:gd name="connsiteX4" fmla="*/ 61950 w 526571"/>
                  <a:gd name="connsiteY4" fmla="*/ 309733 h 547801"/>
                  <a:gd name="connsiteX5" fmla="*/ 92925 w 526571"/>
                  <a:gd name="connsiteY5" fmla="*/ 340706 h 547801"/>
                  <a:gd name="connsiteX6" fmla="*/ 134224 w 526571"/>
                  <a:gd name="connsiteY6" fmla="*/ 402653 h 547801"/>
                  <a:gd name="connsiteX7" fmla="*/ 185849 w 526571"/>
                  <a:gd name="connsiteY7" fmla="*/ 464599 h 547801"/>
                  <a:gd name="connsiteX8" fmla="*/ 196174 w 526571"/>
                  <a:gd name="connsiteY8" fmla="*/ 495573 h 547801"/>
                  <a:gd name="connsiteX9" fmla="*/ 227148 w 526571"/>
                  <a:gd name="connsiteY9" fmla="*/ 516222 h 547801"/>
                  <a:gd name="connsiteX10" fmla="*/ 216823 w 526571"/>
                  <a:gd name="connsiteY10" fmla="*/ 547195 h 547801"/>
                  <a:gd name="connsiteX11" fmla="*/ 247798 w 526571"/>
                  <a:gd name="connsiteY11" fmla="*/ 505897 h 547801"/>
                  <a:gd name="connsiteX12" fmla="*/ 278773 w 526571"/>
                  <a:gd name="connsiteY12" fmla="*/ 474924 h 547801"/>
                  <a:gd name="connsiteX13" fmla="*/ 289098 w 526571"/>
                  <a:gd name="connsiteY13" fmla="*/ 443951 h 547801"/>
                  <a:gd name="connsiteX14" fmla="*/ 433647 w 526571"/>
                  <a:gd name="connsiteY14" fmla="*/ 382004 h 547801"/>
                  <a:gd name="connsiteX15" fmla="*/ 495596 w 526571"/>
                  <a:gd name="connsiteY15" fmla="*/ 371680 h 547801"/>
                  <a:gd name="connsiteX16" fmla="*/ 526571 w 526571"/>
                  <a:gd name="connsiteY16" fmla="*/ 361355 h 547801"/>
                  <a:gd name="connsiteX17" fmla="*/ 526571 w 526571"/>
                  <a:gd name="connsiteY17" fmla="*/ 361355 h 54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6571" h="547801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79154"/>
                      <a:pt x="1243" y="158755"/>
                      <a:pt x="10325" y="237462"/>
                    </a:cubicBezTo>
                    <a:cubicBezTo>
                      <a:pt x="11747" y="249789"/>
                      <a:pt x="23762" y="258338"/>
                      <a:pt x="30975" y="268435"/>
                    </a:cubicBezTo>
                    <a:cubicBezTo>
                      <a:pt x="40977" y="282437"/>
                      <a:pt x="50751" y="296668"/>
                      <a:pt x="61950" y="309733"/>
                    </a:cubicBezTo>
                    <a:cubicBezTo>
                      <a:pt x="71453" y="320819"/>
                      <a:pt x="83960" y="329181"/>
                      <a:pt x="92925" y="340706"/>
                    </a:cubicBezTo>
                    <a:cubicBezTo>
                      <a:pt x="108162" y="360295"/>
                      <a:pt x="116675" y="385105"/>
                      <a:pt x="134224" y="402653"/>
                    </a:cubicBezTo>
                    <a:cubicBezTo>
                      <a:pt x="173973" y="442400"/>
                      <a:pt x="157099" y="421477"/>
                      <a:pt x="185849" y="464599"/>
                    </a:cubicBezTo>
                    <a:cubicBezTo>
                      <a:pt x="189291" y="474924"/>
                      <a:pt x="189375" y="487075"/>
                      <a:pt x="196174" y="495573"/>
                    </a:cubicBezTo>
                    <a:cubicBezTo>
                      <a:pt x="203926" y="505262"/>
                      <a:pt x="222540" y="504701"/>
                      <a:pt x="227148" y="516222"/>
                    </a:cubicBezTo>
                    <a:cubicBezTo>
                      <a:pt x="231190" y="526326"/>
                      <a:pt x="207089" y="552062"/>
                      <a:pt x="216823" y="547195"/>
                    </a:cubicBezTo>
                    <a:cubicBezTo>
                      <a:pt x="232214" y="539499"/>
                      <a:pt x="236599" y="518962"/>
                      <a:pt x="247798" y="505897"/>
                    </a:cubicBezTo>
                    <a:cubicBezTo>
                      <a:pt x="257301" y="494811"/>
                      <a:pt x="268448" y="485248"/>
                      <a:pt x="278773" y="474924"/>
                    </a:cubicBezTo>
                    <a:cubicBezTo>
                      <a:pt x="282215" y="464600"/>
                      <a:pt x="281402" y="451646"/>
                      <a:pt x="289098" y="443951"/>
                    </a:cubicBezTo>
                    <a:cubicBezTo>
                      <a:pt x="334122" y="398929"/>
                      <a:pt x="373330" y="394928"/>
                      <a:pt x="433647" y="382004"/>
                    </a:cubicBezTo>
                    <a:cubicBezTo>
                      <a:pt x="454117" y="377618"/>
                      <a:pt x="474946" y="375121"/>
                      <a:pt x="495596" y="371680"/>
                    </a:cubicBezTo>
                    <a:lnTo>
                      <a:pt x="526571" y="361355"/>
                    </a:lnTo>
                    <a:lnTo>
                      <a:pt x="526571" y="361355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0" name="Forma libre 29"/>
              <p:cNvSpPr/>
              <p:nvPr/>
            </p:nvSpPr>
            <p:spPr>
              <a:xfrm>
                <a:off x="2983782" y="2364294"/>
                <a:ext cx="609287" cy="829361"/>
              </a:xfrm>
              <a:custGeom>
                <a:avLst/>
                <a:gdLst>
                  <a:gd name="connsiteX0" fmla="*/ 588637 w 609287"/>
                  <a:gd name="connsiteY0" fmla="*/ 371679 h 829361"/>
                  <a:gd name="connsiteX1" fmla="*/ 588637 w 609287"/>
                  <a:gd name="connsiteY1" fmla="*/ 371679 h 829361"/>
                  <a:gd name="connsiteX2" fmla="*/ 516363 w 609287"/>
                  <a:gd name="connsiteY2" fmla="*/ 320057 h 829361"/>
                  <a:gd name="connsiteX3" fmla="*/ 506038 w 609287"/>
                  <a:gd name="connsiteY3" fmla="*/ 247786 h 829361"/>
                  <a:gd name="connsiteX4" fmla="*/ 485388 w 609287"/>
                  <a:gd name="connsiteY4" fmla="*/ 134217 h 829361"/>
                  <a:gd name="connsiteX5" fmla="*/ 444089 w 609287"/>
                  <a:gd name="connsiteY5" fmla="*/ 72271 h 829361"/>
                  <a:gd name="connsiteX6" fmla="*/ 392464 w 609287"/>
                  <a:gd name="connsiteY6" fmla="*/ 30973 h 829361"/>
                  <a:gd name="connsiteX7" fmla="*/ 330515 w 609287"/>
                  <a:gd name="connsiteY7" fmla="*/ 0 h 829361"/>
                  <a:gd name="connsiteX8" fmla="*/ 299540 w 609287"/>
                  <a:gd name="connsiteY8" fmla="*/ 10324 h 829361"/>
                  <a:gd name="connsiteX9" fmla="*/ 268565 w 609287"/>
                  <a:gd name="connsiteY9" fmla="*/ 30973 h 829361"/>
                  <a:gd name="connsiteX10" fmla="*/ 165316 w 609287"/>
                  <a:gd name="connsiteY10" fmla="*/ 61946 h 829361"/>
                  <a:gd name="connsiteX11" fmla="*/ 103367 w 609287"/>
                  <a:gd name="connsiteY11" fmla="*/ 103244 h 829361"/>
                  <a:gd name="connsiteX12" fmla="*/ 72392 w 609287"/>
                  <a:gd name="connsiteY12" fmla="*/ 165190 h 829361"/>
                  <a:gd name="connsiteX13" fmla="*/ 51742 w 609287"/>
                  <a:gd name="connsiteY13" fmla="*/ 227137 h 829361"/>
                  <a:gd name="connsiteX14" fmla="*/ 31092 w 609287"/>
                  <a:gd name="connsiteY14" fmla="*/ 392328 h 829361"/>
                  <a:gd name="connsiteX15" fmla="*/ 10442 w 609287"/>
                  <a:gd name="connsiteY15" fmla="*/ 423301 h 829361"/>
                  <a:gd name="connsiteX16" fmla="*/ 20767 w 609287"/>
                  <a:gd name="connsiteY16" fmla="*/ 505896 h 829361"/>
                  <a:gd name="connsiteX17" fmla="*/ 31092 w 609287"/>
                  <a:gd name="connsiteY17" fmla="*/ 536870 h 829361"/>
                  <a:gd name="connsiteX18" fmla="*/ 62067 w 609287"/>
                  <a:gd name="connsiteY18" fmla="*/ 547194 h 829361"/>
                  <a:gd name="connsiteX19" fmla="*/ 103367 w 609287"/>
                  <a:gd name="connsiteY19" fmla="*/ 609141 h 829361"/>
                  <a:gd name="connsiteX20" fmla="*/ 124016 w 609287"/>
                  <a:gd name="connsiteY20" fmla="*/ 640114 h 829361"/>
                  <a:gd name="connsiteX21" fmla="*/ 165316 w 609287"/>
                  <a:gd name="connsiteY21" fmla="*/ 650438 h 829361"/>
                  <a:gd name="connsiteX22" fmla="*/ 258240 w 609287"/>
                  <a:gd name="connsiteY22" fmla="*/ 722709 h 829361"/>
                  <a:gd name="connsiteX23" fmla="*/ 289215 w 609287"/>
                  <a:gd name="connsiteY23" fmla="*/ 764007 h 829361"/>
                  <a:gd name="connsiteX24" fmla="*/ 382139 w 609287"/>
                  <a:gd name="connsiteY24" fmla="*/ 784656 h 829361"/>
                  <a:gd name="connsiteX25" fmla="*/ 609287 w 609287"/>
                  <a:gd name="connsiteY25" fmla="*/ 815629 h 829361"/>
                  <a:gd name="connsiteX26" fmla="*/ 609287 w 609287"/>
                  <a:gd name="connsiteY26" fmla="*/ 815629 h 829361"/>
                  <a:gd name="connsiteX27" fmla="*/ 609287 w 609287"/>
                  <a:gd name="connsiteY27" fmla="*/ 815629 h 82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09287" h="829361">
                    <a:moveTo>
                      <a:pt x="588637" y="371679"/>
                    </a:moveTo>
                    <a:lnTo>
                      <a:pt x="588637" y="371679"/>
                    </a:lnTo>
                    <a:cubicBezTo>
                      <a:pt x="564546" y="354472"/>
                      <a:pt x="532786" y="344690"/>
                      <a:pt x="516363" y="320057"/>
                    </a:cubicBezTo>
                    <a:cubicBezTo>
                      <a:pt x="502864" y="299809"/>
                      <a:pt x="509254" y="271907"/>
                      <a:pt x="506038" y="247786"/>
                    </a:cubicBezTo>
                    <a:cubicBezTo>
                      <a:pt x="503590" y="229428"/>
                      <a:pt x="500869" y="162081"/>
                      <a:pt x="485388" y="134217"/>
                    </a:cubicBezTo>
                    <a:cubicBezTo>
                      <a:pt x="473335" y="112523"/>
                      <a:pt x="457855" y="92920"/>
                      <a:pt x="444089" y="72271"/>
                    </a:cubicBezTo>
                    <a:cubicBezTo>
                      <a:pt x="417402" y="32241"/>
                      <a:pt x="435211" y="45221"/>
                      <a:pt x="392464" y="30973"/>
                    </a:cubicBezTo>
                    <a:cubicBezTo>
                      <a:pt x="376803" y="20533"/>
                      <a:pt x="351888" y="0"/>
                      <a:pt x="330515" y="0"/>
                    </a:cubicBezTo>
                    <a:cubicBezTo>
                      <a:pt x="319632" y="0"/>
                      <a:pt x="309865" y="6883"/>
                      <a:pt x="299540" y="10324"/>
                    </a:cubicBezTo>
                    <a:cubicBezTo>
                      <a:pt x="289215" y="17207"/>
                      <a:pt x="279904" y="25933"/>
                      <a:pt x="268565" y="30973"/>
                    </a:cubicBezTo>
                    <a:cubicBezTo>
                      <a:pt x="236242" y="45338"/>
                      <a:pt x="199642" y="53365"/>
                      <a:pt x="165316" y="61946"/>
                    </a:cubicBezTo>
                    <a:cubicBezTo>
                      <a:pt x="144666" y="75712"/>
                      <a:pt x="111215" y="79700"/>
                      <a:pt x="103367" y="103244"/>
                    </a:cubicBezTo>
                    <a:cubicBezTo>
                      <a:pt x="89118" y="145989"/>
                      <a:pt x="99079" y="125162"/>
                      <a:pt x="72392" y="165190"/>
                    </a:cubicBezTo>
                    <a:cubicBezTo>
                      <a:pt x="65509" y="185839"/>
                      <a:pt x="53411" y="205435"/>
                      <a:pt x="51742" y="227137"/>
                    </a:cubicBezTo>
                    <a:cubicBezTo>
                      <a:pt x="49771" y="252753"/>
                      <a:pt x="53378" y="347758"/>
                      <a:pt x="31092" y="392328"/>
                    </a:cubicBezTo>
                    <a:cubicBezTo>
                      <a:pt x="25543" y="403426"/>
                      <a:pt x="17325" y="412977"/>
                      <a:pt x="10442" y="423301"/>
                    </a:cubicBezTo>
                    <a:cubicBezTo>
                      <a:pt x="-4924" y="484770"/>
                      <a:pt x="-4807" y="446224"/>
                      <a:pt x="20767" y="505896"/>
                    </a:cubicBezTo>
                    <a:cubicBezTo>
                      <a:pt x="25054" y="515899"/>
                      <a:pt x="23396" y="529175"/>
                      <a:pt x="31092" y="536870"/>
                    </a:cubicBezTo>
                    <a:cubicBezTo>
                      <a:pt x="38788" y="544566"/>
                      <a:pt x="51742" y="543753"/>
                      <a:pt x="62067" y="547194"/>
                    </a:cubicBezTo>
                    <a:lnTo>
                      <a:pt x="103367" y="609141"/>
                    </a:lnTo>
                    <a:cubicBezTo>
                      <a:pt x="110250" y="619465"/>
                      <a:pt x="111978" y="637105"/>
                      <a:pt x="124016" y="640114"/>
                    </a:cubicBezTo>
                    <a:lnTo>
                      <a:pt x="165316" y="650438"/>
                    </a:lnTo>
                    <a:cubicBezTo>
                      <a:pt x="211924" y="681509"/>
                      <a:pt x="225890" y="684969"/>
                      <a:pt x="258240" y="722709"/>
                    </a:cubicBezTo>
                    <a:cubicBezTo>
                      <a:pt x="269439" y="735774"/>
                      <a:pt x="275212" y="754005"/>
                      <a:pt x="289215" y="764007"/>
                    </a:cubicBezTo>
                    <a:cubicBezTo>
                      <a:pt x="294887" y="768059"/>
                      <a:pt x="381714" y="784571"/>
                      <a:pt x="382139" y="784656"/>
                    </a:cubicBezTo>
                    <a:cubicBezTo>
                      <a:pt x="459354" y="861866"/>
                      <a:pt x="398513" y="815629"/>
                      <a:pt x="609287" y="815629"/>
                    </a:cubicBezTo>
                    <a:lnTo>
                      <a:pt x="609287" y="815629"/>
                    </a:lnTo>
                    <a:lnTo>
                      <a:pt x="609287" y="81562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1" name="Forma libre 30"/>
              <p:cNvSpPr/>
              <p:nvPr/>
            </p:nvSpPr>
            <p:spPr>
              <a:xfrm>
                <a:off x="2663827" y="2405591"/>
                <a:ext cx="185849" cy="209501"/>
              </a:xfrm>
              <a:custGeom>
                <a:avLst/>
                <a:gdLst>
                  <a:gd name="connsiteX0" fmla="*/ 185849 w 185849"/>
                  <a:gd name="connsiteY0" fmla="*/ 0 h 209501"/>
                  <a:gd name="connsiteX1" fmla="*/ 185849 w 185849"/>
                  <a:gd name="connsiteY1" fmla="*/ 0 h 209501"/>
                  <a:gd name="connsiteX2" fmla="*/ 82600 w 185849"/>
                  <a:gd name="connsiteY2" fmla="*/ 61947 h 209501"/>
                  <a:gd name="connsiteX3" fmla="*/ 72275 w 185849"/>
                  <a:gd name="connsiteY3" fmla="*/ 175516 h 209501"/>
                  <a:gd name="connsiteX4" fmla="*/ 51625 w 185849"/>
                  <a:gd name="connsiteY4" fmla="*/ 206489 h 209501"/>
                  <a:gd name="connsiteX5" fmla="*/ 0 w 185849"/>
                  <a:gd name="connsiteY5" fmla="*/ 206489 h 209501"/>
                  <a:gd name="connsiteX6" fmla="*/ 0 w 185849"/>
                  <a:gd name="connsiteY6" fmla="*/ 206489 h 20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849" h="209501">
                    <a:moveTo>
                      <a:pt x="185849" y="0"/>
                    </a:moveTo>
                    <a:lnTo>
                      <a:pt x="185849" y="0"/>
                    </a:lnTo>
                    <a:cubicBezTo>
                      <a:pt x="156259" y="11096"/>
                      <a:pt x="92289" y="16734"/>
                      <a:pt x="82600" y="61947"/>
                    </a:cubicBezTo>
                    <a:cubicBezTo>
                      <a:pt x="74635" y="99116"/>
                      <a:pt x="80240" y="138347"/>
                      <a:pt x="72275" y="175516"/>
                    </a:cubicBezTo>
                    <a:cubicBezTo>
                      <a:pt x="69675" y="187649"/>
                      <a:pt x="63030" y="201601"/>
                      <a:pt x="51625" y="206489"/>
                    </a:cubicBezTo>
                    <a:cubicBezTo>
                      <a:pt x="35808" y="213267"/>
                      <a:pt x="17208" y="206489"/>
                      <a:pt x="0" y="206489"/>
                    </a:cubicBezTo>
                    <a:lnTo>
                      <a:pt x="0" y="20648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2" name="Forma libre 31"/>
              <p:cNvSpPr/>
              <p:nvPr/>
            </p:nvSpPr>
            <p:spPr>
              <a:xfrm>
                <a:off x="3314297" y="2766005"/>
                <a:ext cx="495714" cy="536740"/>
              </a:xfrm>
              <a:custGeom>
                <a:avLst/>
                <a:gdLst>
                  <a:gd name="connsiteX0" fmla="*/ 123899 w 495714"/>
                  <a:gd name="connsiteY0" fmla="*/ 217754 h 536740"/>
                  <a:gd name="connsiteX1" fmla="*/ 123899 w 495714"/>
                  <a:gd name="connsiteY1" fmla="*/ 217754 h 536740"/>
                  <a:gd name="connsiteX2" fmla="*/ 51624 w 495714"/>
                  <a:gd name="connsiteY2" fmla="*/ 166132 h 536740"/>
                  <a:gd name="connsiteX3" fmla="*/ 20650 w 495714"/>
                  <a:gd name="connsiteY3" fmla="*/ 93861 h 536740"/>
                  <a:gd name="connsiteX4" fmla="*/ 0 w 495714"/>
                  <a:gd name="connsiteY4" fmla="*/ 62888 h 536740"/>
                  <a:gd name="connsiteX5" fmla="*/ 10325 w 495714"/>
                  <a:gd name="connsiteY5" fmla="*/ 11266 h 536740"/>
                  <a:gd name="connsiteX6" fmla="*/ 92924 w 495714"/>
                  <a:gd name="connsiteY6" fmla="*/ 11266 h 536740"/>
                  <a:gd name="connsiteX7" fmla="*/ 134224 w 495714"/>
                  <a:gd name="connsiteY7" fmla="*/ 52563 h 536740"/>
                  <a:gd name="connsiteX8" fmla="*/ 165198 w 495714"/>
                  <a:gd name="connsiteY8" fmla="*/ 93861 h 536740"/>
                  <a:gd name="connsiteX9" fmla="*/ 206498 w 495714"/>
                  <a:gd name="connsiteY9" fmla="*/ 166132 h 536740"/>
                  <a:gd name="connsiteX10" fmla="*/ 237473 w 495714"/>
                  <a:gd name="connsiteY10" fmla="*/ 176456 h 536740"/>
                  <a:gd name="connsiteX11" fmla="*/ 320072 w 495714"/>
                  <a:gd name="connsiteY11" fmla="*/ 207430 h 536740"/>
                  <a:gd name="connsiteX12" fmla="*/ 340722 w 495714"/>
                  <a:gd name="connsiteY12" fmla="*/ 238403 h 536740"/>
                  <a:gd name="connsiteX13" fmla="*/ 371697 w 495714"/>
                  <a:gd name="connsiteY13" fmla="*/ 320998 h 536740"/>
                  <a:gd name="connsiteX14" fmla="*/ 392346 w 495714"/>
                  <a:gd name="connsiteY14" fmla="*/ 382945 h 536740"/>
                  <a:gd name="connsiteX15" fmla="*/ 402671 w 495714"/>
                  <a:gd name="connsiteY15" fmla="*/ 424243 h 536740"/>
                  <a:gd name="connsiteX16" fmla="*/ 423321 w 495714"/>
                  <a:gd name="connsiteY16" fmla="*/ 455216 h 536740"/>
                  <a:gd name="connsiteX17" fmla="*/ 433646 w 495714"/>
                  <a:gd name="connsiteY17" fmla="*/ 486189 h 536740"/>
                  <a:gd name="connsiteX18" fmla="*/ 495595 w 495714"/>
                  <a:gd name="connsiteY18" fmla="*/ 506838 h 536740"/>
                  <a:gd name="connsiteX19" fmla="*/ 495595 w 495714"/>
                  <a:gd name="connsiteY19" fmla="*/ 506838 h 53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5714" h="536740">
                    <a:moveTo>
                      <a:pt x="123899" y="217754"/>
                    </a:moveTo>
                    <a:lnTo>
                      <a:pt x="123899" y="217754"/>
                    </a:lnTo>
                    <a:cubicBezTo>
                      <a:pt x="99807" y="200547"/>
                      <a:pt x="72559" y="187066"/>
                      <a:pt x="51624" y="166132"/>
                    </a:cubicBezTo>
                    <a:cubicBezTo>
                      <a:pt x="30136" y="144645"/>
                      <a:pt x="32992" y="118545"/>
                      <a:pt x="20650" y="93861"/>
                    </a:cubicBezTo>
                    <a:cubicBezTo>
                      <a:pt x="15101" y="82763"/>
                      <a:pt x="6883" y="73212"/>
                      <a:pt x="0" y="62888"/>
                    </a:cubicBezTo>
                    <a:cubicBezTo>
                      <a:pt x="3442" y="45681"/>
                      <a:pt x="-909" y="24747"/>
                      <a:pt x="10325" y="11266"/>
                    </a:cubicBezTo>
                    <a:cubicBezTo>
                      <a:pt x="29314" y="-11520"/>
                      <a:pt x="73935" y="6519"/>
                      <a:pt x="92924" y="11266"/>
                    </a:cubicBezTo>
                    <a:cubicBezTo>
                      <a:pt x="116222" y="81155"/>
                      <a:pt x="83393" y="10206"/>
                      <a:pt x="134224" y="52563"/>
                    </a:cubicBezTo>
                    <a:cubicBezTo>
                      <a:pt x="147443" y="63579"/>
                      <a:pt x="154873" y="80095"/>
                      <a:pt x="165198" y="93861"/>
                    </a:cubicBezTo>
                    <a:cubicBezTo>
                      <a:pt x="175491" y="124738"/>
                      <a:pt x="177648" y="142092"/>
                      <a:pt x="206498" y="166132"/>
                    </a:cubicBezTo>
                    <a:cubicBezTo>
                      <a:pt x="214859" y="173099"/>
                      <a:pt x="227469" y="172169"/>
                      <a:pt x="237473" y="176456"/>
                    </a:cubicBezTo>
                    <a:cubicBezTo>
                      <a:pt x="313066" y="208852"/>
                      <a:pt x="243924" y="188393"/>
                      <a:pt x="320072" y="207430"/>
                    </a:cubicBezTo>
                    <a:cubicBezTo>
                      <a:pt x="326955" y="217754"/>
                      <a:pt x="336365" y="226785"/>
                      <a:pt x="340722" y="238403"/>
                    </a:cubicBezTo>
                    <a:cubicBezTo>
                      <a:pt x="378998" y="340466"/>
                      <a:pt x="323269" y="248361"/>
                      <a:pt x="371697" y="320998"/>
                    </a:cubicBezTo>
                    <a:cubicBezTo>
                      <a:pt x="378580" y="341647"/>
                      <a:pt x="387067" y="361829"/>
                      <a:pt x="392346" y="382945"/>
                    </a:cubicBezTo>
                    <a:cubicBezTo>
                      <a:pt x="395788" y="396711"/>
                      <a:pt x="397081" y="411201"/>
                      <a:pt x="402671" y="424243"/>
                    </a:cubicBezTo>
                    <a:cubicBezTo>
                      <a:pt x="407559" y="435648"/>
                      <a:pt x="417771" y="444118"/>
                      <a:pt x="423321" y="455216"/>
                    </a:cubicBezTo>
                    <a:cubicBezTo>
                      <a:pt x="428188" y="464950"/>
                      <a:pt x="425950" y="478494"/>
                      <a:pt x="433646" y="486189"/>
                    </a:cubicBezTo>
                    <a:cubicBezTo>
                      <a:pt x="501322" y="553862"/>
                      <a:pt x="495595" y="546048"/>
                      <a:pt x="495595" y="506838"/>
                    </a:cubicBezTo>
                    <a:lnTo>
                      <a:pt x="495595" y="506838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3" name="Forma libre 32"/>
              <p:cNvSpPr/>
              <p:nvPr/>
            </p:nvSpPr>
            <p:spPr>
              <a:xfrm>
                <a:off x="2581228" y="2787595"/>
                <a:ext cx="536895" cy="443950"/>
              </a:xfrm>
              <a:custGeom>
                <a:avLst/>
                <a:gdLst>
                  <a:gd name="connsiteX0" fmla="*/ 0 w 536895"/>
                  <a:gd name="connsiteY0" fmla="*/ 0 h 443950"/>
                  <a:gd name="connsiteX1" fmla="*/ 0 w 536895"/>
                  <a:gd name="connsiteY1" fmla="*/ 0 h 443950"/>
                  <a:gd name="connsiteX2" fmla="*/ 72274 w 536895"/>
                  <a:gd name="connsiteY2" fmla="*/ 61947 h 443950"/>
                  <a:gd name="connsiteX3" fmla="*/ 113574 w 536895"/>
                  <a:gd name="connsiteY3" fmla="*/ 175515 h 443950"/>
                  <a:gd name="connsiteX4" fmla="*/ 144549 w 536895"/>
                  <a:gd name="connsiteY4" fmla="*/ 196164 h 443950"/>
                  <a:gd name="connsiteX5" fmla="*/ 247798 w 536895"/>
                  <a:gd name="connsiteY5" fmla="*/ 216813 h 443950"/>
                  <a:gd name="connsiteX6" fmla="*/ 278773 w 536895"/>
                  <a:gd name="connsiteY6" fmla="*/ 237462 h 443950"/>
                  <a:gd name="connsiteX7" fmla="*/ 309747 w 536895"/>
                  <a:gd name="connsiteY7" fmla="*/ 268435 h 443950"/>
                  <a:gd name="connsiteX8" fmla="*/ 423321 w 536895"/>
                  <a:gd name="connsiteY8" fmla="*/ 278760 h 443950"/>
                  <a:gd name="connsiteX9" fmla="*/ 536895 w 536895"/>
                  <a:gd name="connsiteY9" fmla="*/ 299408 h 443950"/>
                  <a:gd name="connsiteX10" fmla="*/ 361372 w 536895"/>
                  <a:gd name="connsiteY10" fmla="*/ 309733 h 443950"/>
                  <a:gd name="connsiteX11" fmla="*/ 351047 w 536895"/>
                  <a:gd name="connsiteY11" fmla="*/ 340706 h 443950"/>
                  <a:gd name="connsiteX12" fmla="*/ 309747 w 536895"/>
                  <a:gd name="connsiteY12" fmla="*/ 371679 h 443950"/>
                  <a:gd name="connsiteX13" fmla="*/ 289097 w 536895"/>
                  <a:gd name="connsiteY13" fmla="*/ 443950 h 443950"/>
                  <a:gd name="connsiteX14" fmla="*/ 289097 w 536895"/>
                  <a:gd name="connsiteY14" fmla="*/ 443950 h 44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6895" h="443950">
                    <a:moveTo>
                      <a:pt x="0" y="0"/>
                    </a:moveTo>
                    <a:lnTo>
                      <a:pt x="0" y="0"/>
                    </a:lnTo>
                    <a:cubicBezTo>
                      <a:pt x="24091" y="20649"/>
                      <a:pt x="51047" y="38363"/>
                      <a:pt x="72274" y="61947"/>
                    </a:cubicBezTo>
                    <a:cubicBezTo>
                      <a:pt x="100741" y="93575"/>
                      <a:pt x="94211" y="140664"/>
                      <a:pt x="113574" y="175515"/>
                    </a:cubicBezTo>
                    <a:cubicBezTo>
                      <a:pt x="119601" y="186362"/>
                      <a:pt x="133450" y="190615"/>
                      <a:pt x="144549" y="196164"/>
                    </a:cubicBezTo>
                    <a:cubicBezTo>
                      <a:pt x="173385" y="210582"/>
                      <a:pt x="221156" y="213007"/>
                      <a:pt x="247798" y="216813"/>
                    </a:cubicBezTo>
                    <a:cubicBezTo>
                      <a:pt x="258123" y="223696"/>
                      <a:pt x="269240" y="229518"/>
                      <a:pt x="278773" y="237462"/>
                    </a:cubicBezTo>
                    <a:cubicBezTo>
                      <a:pt x="289990" y="246809"/>
                      <a:pt x="295708" y="264424"/>
                      <a:pt x="309747" y="268435"/>
                    </a:cubicBezTo>
                    <a:cubicBezTo>
                      <a:pt x="346299" y="278878"/>
                      <a:pt x="385567" y="274319"/>
                      <a:pt x="423321" y="278760"/>
                    </a:cubicBezTo>
                    <a:cubicBezTo>
                      <a:pt x="455407" y="282535"/>
                      <a:pt x="504287" y="292887"/>
                      <a:pt x="536895" y="299408"/>
                    </a:cubicBezTo>
                    <a:cubicBezTo>
                      <a:pt x="478387" y="302850"/>
                      <a:pt x="418585" y="297019"/>
                      <a:pt x="361372" y="309733"/>
                    </a:cubicBezTo>
                    <a:cubicBezTo>
                      <a:pt x="350748" y="312094"/>
                      <a:pt x="358014" y="332346"/>
                      <a:pt x="351047" y="340706"/>
                    </a:cubicBezTo>
                    <a:cubicBezTo>
                      <a:pt x="340030" y="353925"/>
                      <a:pt x="323514" y="361355"/>
                      <a:pt x="309747" y="371679"/>
                    </a:cubicBezTo>
                    <a:cubicBezTo>
                      <a:pt x="284480" y="422211"/>
                      <a:pt x="289097" y="397586"/>
                      <a:pt x="289097" y="443950"/>
                    </a:cubicBezTo>
                    <a:lnTo>
                      <a:pt x="289097" y="443950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4" name="Forma libre 33"/>
              <p:cNvSpPr/>
              <p:nvPr/>
            </p:nvSpPr>
            <p:spPr>
              <a:xfrm>
                <a:off x="2343755" y="2942461"/>
                <a:ext cx="355320" cy="154867"/>
              </a:xfrm>
              <a:custGeom>
                <a:avLst/>
                <a:gdLst>
                  <a:gd name="connsiteX0" fmla="*/ 0 w 355320"/>
                  <a:gd name="connsiteY0" fmla="*/ 10325 h 154867"/>
                  <a:gd name="connsiteX1" fmla="*/ 0 w 355320"/>
                  <a:gd name="connsiteY1" fmla="*/ 10325 h 154867"/>
                  <a:gd name="connsiteX2" fmla="*/ 123899 w 355320"/>
                  <a:gd name="connsiteY2" fmla="*/ 0 h 154867"/>
                  <a:gd name="connsiteX3" fmla="*/ 154874 w 355320"/>
                  <a:gd name="connsiteY3" fmla="*/ 10325 h 154867"/>
                  <a:gd name="connsiteX4" fmla="*/ 165199 w 355320"/>
                  <a:gd name="connsiteY4" fmla="*/ 41298 h 154867"/>
                  <a:gd name="connsiteX5" fmla="*/ 196173 w 355320"/>
                  <a:gd name="connsiteY5" fmla="*/ 51623 h 154867"/>
                  <a:gd name="connsiteX6" fmla="*/ 278773 w 355320"/>
                  <a:gd name="connsiteY6" fmla="*/ 72271 h 154867"/>
                  <a:gd name="connsiteX7" fmla="*/ 351047 w 355320"/>
                  <a:gd name="connsiteY7" fmla="*/ 154867 h 154867"/>
                  <a:gd name="connsiteX8" fmla="*/ 351047 w 355320"/>
                  <a:gd name="connsiteY8" fmla="*/ 154867 h 15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320" h="154867">
                    <a:moveTo>
                      <a:pt x="0" y="10325"/>
                    </a:moveTo>
                    <a:lnTo>
                      <a:pt x="0" y="10325"/>
                    </a:lnTo>
                    <a:cubicBezTo>
                      <a:pt x="41300" y="6883"/>
                      <a:pt x="82456" y="0"/>
                      <a:pt x="123899" y="0"/>
                    </a:cubicBezTo>
                    <a:cubicBezTo>
                      <a:pt x="134783" y="0"/>
                      <a:pt x="147178" y="2629"/>
                      <a:pt x="154874" y="10325"/>
                    </a:cubicBezTo>
                    <a:cubicBezTo>
                      <a:pt x="162570" y="18020"/>
                      <a:pt x="157504" y="33603"/>
                      <a:pt x="165199" y="41298"/>
                    </a:cubicBezTo>
                    <a:cubicBezTo>
                      <a:pt x="172895" y="48993"/>
                      <a:pt x="185673" y="48760"/>
                      <a:pt x="196173" y="51623"/>
                    </a:cubicBezTo>
                    <a:cubicBezTo>
                      <a:pt x="223554" y="59090"/>
                      <a:pt x="278773" y="72271"/>
                      <a:pt x="278773" y="72271"/>
                    </a:cubicBezTo>
                    <a:cubicBezTo>
                      <a:pt x="381709" y="57567"/>
                      <a:pt x="351047" y="37611"/>
                      <a:pt x="351047" y="154867"/>
                    </a:cubicBezTo>
                    <a:lnTo>
                      <a:pt x="351047" y="154867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5" name="Forma libre 34"/>
              <p:cNvSpPr/>
              <p:nvPr/>
            </p:nvSpPr>
            <p:spPr>
              <a:xfrm>
                <a:off x="2292130" y="3200572"/>
                <a:ext cx="247798" cy="278760"/>
              </a:xfrm>
              <a:custGeom>
                <a:avLst/>
                <a:gdLst>
                  <a:gd name="connsiteX0" fmla="*/ 247798 w 247798"/>
                  <a:gd name="connsiteY0" fmla="*/ 278760 h 278760"/>
                  <a:gd name="connsiteX1" fmla="*/ 247798 w 247798"/>
                  <a:gd name="connsiteY1" fmla="*/ 278760 h 278760"/>
                  <a:gd name="connsiteX2" fmla="*/ 165199 w 247798"/>
                  <a:gd name="connsiteY2" fmla="*/ 154866 h 278760"/>
                  <a:gd name="connsiteX3" fmla="*/ 103250 w 247798"/>
                  <a:gd name="connsiteY3" fmla="*/ 113569 h 278760"/>
                  <a:gd name="connsiteX4" fmla="*/ 92925 w 247798"/>
                  <a:gd name="connsiteY4" fmla="*/ 82595 h 278760"/>
                  <a:gd name="connsiteX5" fmla="*/ 82600 w 247798"/>
                  <a:gd name="connsiteY5" fmla="*/ 41298 h 278760"/>
                  <a:gd name="connsiteX6" fmla="*/ 20650 w 247798"/>
                  <a:gd name="connsiteY6" fmla="*/ 30973 h 278760"/>
                  <a:gd name="connsiteX7" fmla="*/ 0 w 247798"/>
                  <a:gd name="connsiteY7" fmla="*/ 0 h 278760"/>
                  <a:gd name="connsiteX8" fmla="*/ 0 w 247798"/>
                  <a:gd name="connsiteY8" fmla="*/ 0 h 278760"/>
                  <a:gd name="connsiteX9" fmla="*/ 0 w 247798"/>
                  <a:gd name="connsiteY9" fmla="*/ 0 h 27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798" h="278760">
                    <a:moveTo>
                      <a:pt x="247798" y="278760"/>
                    </a:moveTo>
                    <a:lnTo>
                      <a:pt x="247798" y="278760"/>
                    </a:lnTo>
                    <a:cubicBezTo>
                      <a:pt x="220265" y="237462"/>
                      <a:pt x="206498" y="182397"/>
                      <a:pt x="165199" y="154866"/>
                    </a:cubicBezTo>
                    <a:lnTo>
                      <a:pt x="103250" y="113569"/>
                    </a:lnTo>
                    <a:cubicBezTo>
                      <a:pt x="99808" y="103244"/>
                      <a:pt x="95915" y="93059"/>
                      <a:pt x="92925" y="82595"/>
                    </a:cubicBezTo>
                    <a:cubicBezTo>
                      <a:pt x="89027" y="68952"/>
                      <a:pt x="94147" y="49545"/>
                      <a:pt x="82600" y="41298"/>
                    </a:cubicBezTo>
                    <a:cubicBezTo>
                      <a:pt x="65564" y="29130"/>
                      <a:pt x="41300" y="34415"/>
                      <a:pt x="20650" y="30973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6" name="Forma libre 35"/>
              <p:cNvSpPr/>
              <p:nvPr/>
            </p:nvSpPr>
            <p:spPr>
              <a:xfrm>
                <a:off x="3593069" y="3272843"/>
                <a:ext cx="134224" cy="237462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7" name="Forma libre 36"/>
              <p:cNvSpPr/>
              <p:nvPr/>
            </p:nvSpPr>
            <p:spPr>
              <a:xfrm>
                <a:off x="2405823" y="2994083"/>
                <a:ext cx="134224" cy="237462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8" name="Forma libre 37"/>
              <p:cNvSpPr/>
              <p:nvPr/>
            </p:nvSpPr>
            <p:spPr>
              <a:xfrm rot="7973176">
                <a:off x="2640822" y="3542408"/>
                <a:ext cx="134224" cy="237462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9" name="Forma libre 38"/>
              <p:cNvSpPr/>
              <p:nvPr/>
            </p:nvSpPr>
            <p:spPr>
              <a:xfrm rot="14050921">
                <a:off x="3016047" y="3487504"/>
                <a:ext cx="112230" cy="15981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0" name="Forma libre 39"/>
              <p:cNvSpPr/>
              <p:nvPr/>
            </p:nvSpPr>
            <p:spPr>
              <a:xfrm flipH="1" flipV="1">
                <a:off x="3562836" y="3458912"/>
                <a:ext cx="45719" cy="158495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1" name="Forma libre 40"/>
              <p:cNvSpPr/>
              <p:nvPr/>
            </p:nvSpPr>
            <p:spPr>
              <a:xfrm rot="1958977">
                <a:off x="3342513" y="3392404"/>
                <a:ext cx="64720" cy="179221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  <a:gd name="connsiteX0" fmla="*/ 161915 w 315653"/>
                  <a:gd name="connsiteY0" fmla="*/ 0 h 239735"/>
                  <a:gd name="connsiteX1" fmla="*/ 161915 w 315653"/>
                  <a:gd name="connsiteY1" fmla="*/ 0 h 239735"/>
                  <a:gd name="connsiteX2" fmla="*/ 172240 w 315653"/>
                  <a:gd name="connsiteY2" fmla="*/ 103244 h 239735"/>
                  <a:gd name="connsiteX3" fmla="*/ 182565 w 315653"/>
                  <a:gd name="connsiteY3" fmla="*/ 134218 h 239735"/>
                  <a:gd name="connsiteX4" fmla="*/ 244515 w 315653"/>
                  <a:gd name="connsiteY4" fmla="*/ 175515 h 239735"/>
                  <a:gd name="connsiteX5" fmla="*/ 254840 w 315653"/>
                  <a:gd name="connsiteY5" fmla="*/ 206489 h 239735"/>
                  <a:gd name="connsiteX6" fmla="*/ 285814 w 315653"/>
                  <a:gd name="connsiteY6" fmla="*/ 227137 h 239735"/>
                  <a:gd name="connsiteX7" fmla="*/ 296139 w 315653"/>
                  <a:gd name="connsiteY7" fmla="*/ 237462 h 239735"/>
                  <a:gd name="connsiteX8" fmla="*/ -1 w 315653"/>
                  <a:gd name="connsiteY8" fmla="*/ 179221 h 239735"/>
                  <a:gd name="connsiteX0" fmla="*/ 161915 w 325153"/>
                  <a:gd name="connsiteY0" fmla="*/ 0 h 242484"/>
                  <a:gd name="connsiteX1" fmla="*/ 161915 w 325153"/>
                  <a:gd name="connsiteY1" fmla="*/ 0 h 242484"/>
                  <a:gd name="connsiteX2" fmla="*/ 172240 w 325153"/>
                  <a:gd name="connsiteY2" fmla="*/ 103244 h 242484"/>
                  <a:gd name="connsiteX3" fmla="*/ 182565 w 325153"/>
                  <a:gd name="connsiteY3" fmla="*/ 134218 h 242484"/>
                  <a:gd name="connsiteX4" fmla="*/ 244515 w 325153"/>
                  <a:gd name="connsiteY4" fmla="*/ 175515 h 242484"/>
                  <a:gd name="connsiteX5" fmla="*/ 46885 w 325153"/>
                  <a:gd name="connsiteY5" fmla="*/ 129004 h 242484"/>
                  <a:gd name="connsiteX6" fmla="*/ 285814 w 325153"/>
                  <a:gd name="connsiteY6" fmla="*/ 227137 h 242484"/>
                  <a:gd name="connsiteX7" fmla="*/ 296139 w 325153"/>
                  <a:gd name="connsiteY7" fmla="*/ 237462 h 242484"/>
                  <a:gd name="connsiteX8" fmla="*/ -1 w 325153"/>
                  <a:gd name="connsiteY8" fmla="*/ 179221 h 242484"/>
                  <a:gd name="connsiteX0" fmla="*/ 161915 w 325153"/>
                  <a:gd name="connsiteY0" fmla="*/ 0 h 242484"/>
                  <a:gd name="connsiteX1" fmla="*/ 161915 w 325153"/>
                  <a:gd name="connsiteY1" fmla="*/ 0 h 242484"/>
                  <a:gd name="connsiteX2" fmla="*/ 172240 w 325153"/>
                  <a:gd name="connsiteY2" fmla="*/ 103244 h 242484"/>
                  <a:gd name="connsiteX3" fmla="*/ 182565 w 325153"/>
                  <a:gd name="connsiteY3" fmla="*/ 134218 h 242484"/>
                  <a:gd name="connsiteX4" fmla="*/ 46885 w 325153"/>
                  <a:gd name="connsiteY4" fmla="*/ 129004 h 242484"/>
                  <a:gd name="connsiteX5" fmla="*/ 285814 w 325153"/>
                  <a:gd name="connsiteY5" fmla="*/ 227137 h 242484"/>
                  <a:gd name="connsiteX6" fmla="*/ 296139 w 325153"/>
                  <a:gd name="connsiteY6" fmla="*/ 237462 h 242484"/>
                  <a:gd name="connsiteX7" fmla="*/ -1 w 325153"/>
                  <a:gd name="connsiteY7" fmla="*/ 179221 h 242484"/>
                  <a:gd name="connsiteX0" fmla="*/ 161915 w 286009"/>
                  <a:gd name="connsiteY0" fmla="*/ 0 h 228143"/>
                  <a:gd name="connsiteX1" fmla="*/ 161915 w 286009"/>
                  <a:gd name="connsiteY1" fmla="*/ 0 h 228143"/>
                  <a:gd name="connsiteX2" fmla="*/ 172240 w 286009"/>
                  <a:gd name="connsiteY2" fmla="*/ 103244 h 228143"/>
                  <a:gd name="connsiteX3" fmla="*/ 182565 w 286009"/>
                  <a:gd name="connsiteY3" fmla="*/ 134218 h 228143"/>
                  <a:gd name="connsiteX4" fmla="*/ 46885 w 286009"/>
                  <a:gd name="connsiteY4" fmla="*/ 129004 h 228143"/>
                  <a:gd name="connsiteX5" fmla="*/ 285814 w 286009"/>
                  <a:gd name="connsiteY5" fmla="*/ 227137 h 228143"/>
                  <a:gd name="connsiteX6" fmla="*/ -1 w 286009"/>
                  <a:gd name="connsiteY6" fmla="*/ 179221 h 228143"/>
                  <a:gd name="connsiteX0" fmla="*/ 161915 w 190007"/>
                  <a:gd name="connsiteY0" fmla="*/ 0 h 179221"/>
                  <a:gd name="connsiteX1" fmla="*/ 161915 w 190007"/>
                  <a:gd name="connsiteY1" fmla="*/ 0 h 179221"/>
                  <a:gd name="connsiteX2" fmla="*/ 172240 w 190007"/>
                  <a:gd name="connsiteY2" fmla="*/ 103244 h 179221"/>
                  <a:gd name="connsiteX3" fmla="*/ 182565 w 190007"/>
                  <a:gd name="connsiteY3" fmla="*/ 134218 h 179221"/>
                  <a:gd name="connsiteX4" fmla="*/ 46885 w 190007"/>
                  <a:gd name="connsiteY4" fmla="*/ 129004 h 179221"/>
                  <a:gd name="connsiteX5" fmla="*/ -1 w 190007"/>
                  <a:gd name="connsiteY5" fmla="*/ 179221 h 17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007" h="179221">
                    <a:moveTo>
                      <a:pt x="161915" y="0"/>
                    </a:moveTo>
                    <a:lnTo>
                      <a:pt x="161915" y="0"/>
                    </a:lnTo>
                    <a:cubicBezTo>
                      <a:pt x="165357" y="34415"/>
                      <a:pt x="166981" y="69060"/>
                      <a:pt x="172240" y="103244"/>
                    </a:cubicBezTo>
                    <a:cubicBezTo>
                      <a:pt x="173895" y="114001"/>
                      <a:pt x="203458" y="129925"/>
                      <a:pt x="182565" y="134218"/>
                    </a:cubicBezTo>
                    <a:cubicBezTo>
                      <a:pt x="161673" y="138511"/>
                      <a:pt x="77313" y="121503"/>
                      <a:pt x="46885" y="129004"/>
                    </a:cubicBezTo>
                    <a:cubicBezTo>
                      <a:pt x="16457" y="136505"/>
                      <a:pt x="9767" y="168759"/>
                      <a:pt x="-1" y="179221"/>
                    </a:cubicBez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2" name="Forma libre 41"/>
              <p:cNvSpPr/>
              <p:nvPr/>
            </p:nvSpPr>
            <p:spPr>
              <a:xfrm rot="1802096">
                <a:off x="2545090" y="3186747"/>
                <a:ext cx="464621" cy="289084"/>
              </a:xfrm>
              <a:custGeom>
                <a:avLst/>
                <a:gdLst>
                  <a:gd name="connsiteX0" fmla="*/ 464621 w 464621"/>
                  <a:gd name="connsiteY0" fmla="*/ 0 h 289084"/>
                  <a:gd name="connsiteX1" fmla="*/ 464621 w 464621"/>
                  <a:gd name="connsiteY1" fmla="*/ 0 h 289084"/>
                  <a:gd name="connsiteX2" fmla="*/ 392347 w 464621"/>
                  <a:gd name="connsiteY2" fmla="*/ 51622 h 289084"/>
                  <a:gd name="connsiteX3" fmla="*/ 382022 w 464621"/>
                  <a:gd name="connsiteY3" fmla="*/ 92920 h 289084"/>
                  <a:gd name="connsiteX4" fmla="*/ 309748 w 464621"/>
                  <a:gd name="connsiteY4" fmla="*/ 123893 h 289084"/>
                  <a:gd name="connsiteX5" fmla="*/ 268448 w 464621"/>
                  <a:gd name="connsiteY5" fmla="*/ 134218 h 289084"/>
                  <a:gd name="connsiteX6" fmla="*/ 185849 w 464621"/>
                  <a:gd name="connsiteY6" fmla="*/ 175515 h 289084"/>
                  <a:gd name="connsiteX7" fmla="*/ 165199 w 464621"/>
                  <a:gd name="connsiteY7" fmla="*/ 227137 h 289084"/>
                  <a:gd name="connsiteX8" fmla="*/ 61950 w 464621"/>
                  <a:gd name="connsiteY8" fmla="*/ 237462 h 289084"/>
                  <a:gd name="connsiteX9" fmla="*/ 30975 w 464621"/>
                  <a:gd name="connsiteY9" fmla="*/ 247786 h 289084"/>
                  <a:gd name="connsiteX10" fmla="*/ 0 w 464621"/>
                  <a:gd name="connsiteY10" fmla="*/ 289084 h 289084"/>
                  <a:gd name="connsiteX11" fmla="*/ 0 w 464621"/>
                  <a:gd name="connsiteY11" fmla="*/ 289084 h 28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4621" h="289084">
                    <a:moveTo>
                      <a:pt x="464621" y="0"/>
                    </a:moveTo>
                    <a:lnTo>
                      <a:pt x="464621" y="0"/>
                    </a:lnTo>
                    <a:cubicBezTo>
                      <a:pt x="440530" y="17207"/>
                      <a:pt x="412016" y="29495"/>
                      <a:pt x="392347" y="51622"/>
                    </a:cubicBezTo>
                    <a:cubicBezTo>
                      <a:pt x="382920" y="62227"/>
                      <a:pt x="391106" y="82019"/>
                      <a:pt x="382022" y="92920"/>
                    </a:cubicBezTo>
                    <a:cubicBezTo>
                      <a:pt x="373417" y="103245"/>
                      <a:pt x="325322" y="119443"/>
                      <a:pt x="309748" y="123893"/>
                    </a:cubicBezTo>
                    <a:cubicBezTo>
                      <a:pt x="296104" y="127791"/>
                      <a:pt x="281547" y="128760"/>
                      <a:pt x="268448" y="134218"/>
                    </a:cubicBezTo>
                    <a:cubicBezTo>
                      <a:pt x="240033" y="146057"/>
                      <a:pt x="185849" y="175515"/>
                      <a:pt x="185849" y="175515"/>
                    </a:cubicBezTo>
                    <a:cubicBezTo>
                      <a:pt x="178966" y="192722"/>
                      <a:pt x="181776" y="218849"/>
                      <a:pt x="165199" y="227137"/>
                    </a:cubicBezTo>
                    <a:cubicBezTo>
                      <a:pt x="134262" y="242605"/>
                      <a:pt x="96136" y="232203"/>
                      <a:pt x="61950" y="237462"/>
                    </a:cubicBezTo>
                    <a:cubicBezTo>
                      <a:pt x="51193" y="239117"/>
                      <a:pt x="41300" y="244345"/>
                      <a:pt x="30975" y="247786"/>
                    </a:cubicBezTo>
                    <a:cubicBezTo>
                      <a:pt x="18216" y="286061"/>
                      <a:pt x="30384" y="273893"/>
                      <a:pt x="0" y="289084"/>
                    </a:cubicBezTo>
                    <a:lnTo>
                      <a:pt x="0" y="289084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3" name="Forma libre 42"/>
              <p:cNvSpPr/>
              <p:nvPr/>
            </p:nvSpPr>
            <p:spPr>
              <a:xfrm flipH="1">
                <a:off x="3160669" y="2632728"/>
                <a:ext cx="77524" cy="15486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4" name="Forma libre 43"/>
              <p:cNvSpPr/>
              <p:nvPr/>
            </p:nvSpPr>
            <p:spPr>
              <a:xfrm>
                <a:off x="3271256" y="3403359"/>
                <a:ext cx="271119" cy="249722"/>
              </a:xfrm>
              <a:custGeom>
                <a:avLst/>
                <a:gdLst>
                  <a:gd name="connsiteX0" fmla="*/ 271119 w 271119"/>
                  <a:gd name="connsiteY0" fmla="*/ 0 h 249722"/>
                  <a:gd name="connsiteX1" fmla="*/ 271119 w 271119"/>
                  <a:gd name="connsiteY1" fmla="*/ 0 h 249722"/>
                  <a:gd name="connsiteX2" fmla="*/ 256849 w 271119"/>
                  <a:gd name="connsiteY2" fmla="*/ 28540 h 249722"/>
                  <a:gd name="connsiteX3" fmla="*/ 249715 w 271119"/>
                  <a:gd name="connsiteY3" fmla="*/ 39242 h 249722"/>
                  <a:gd name="connsiteX4" fmla="*/ 239013 w 271119"/>
                  <a:gd name="connsiteY4" fmla="*/ 71349 h 249722"/>
                  <a:gd name="connsiteX5" fmla="*/ 210474 w 271119"/>
                  <a:gd name="connsiteY5" fmla="*/ 96321 h 249722"/>
                  <a:gd name="connsiteX6" fmla="*/ 199772 w 271119"/>
                  <a:gd name="connsiteY6" fmla="*/ 121294 h 249722"/>
                  <a:gd name="connsiteX7" fmla="*/ 189070 w 271119"/>
                  <a:gd name="connsiteY7" fmla="*/ 128429 h 249722"/>
                  <a:gd name="connsiteX8" fmla="*/ 178368 w 271119"/>
                  <a:gd name="connsiteY8" fmla="*/ 146266 h 249722"/>
                  <a:gd name="connsiteX9" fmla="*/ 164098 w 271119"/>
                  <a:gd name="connsiteY9" fmla="*/ 153401 h 249722"/>
                  <a:gd name="connsiteX10" fmla="*/ 156964 w 271119"/>
                  <a:gd name="connsiteY10" fmla="*/ 181940 h 249722"/>
                  <a:gd name="connsiteX11" fmla="*/ 135560 w 271119"/>
                  <a:gd name="connsiteY11" fmla="*/ 192643 h 249722"/>
                  <a:gd name="connsiteX12" fmla="*/ 114155 w 271119"/>
                  <a:gd name="connsiteY12" fmla="*/ 210480 h 249722"/>
                  <a:gd name="connsiteX13" fmla="*/ 92751 w 271119"/>
                  <a:gd name="connsiteY13" fmla="*/ 224750 h 249722"/>
                  <a:gd name="connsiteX14" fmla="*/ 71347 w 271119"/>
                  <a:gd name="connsiteY14" fmla="*/ 228317 h 249722"/>
                  <a:gd name="connsiteX15" fmla="*/ 49943 w 271119"/>
                  <a:gd name="connsiteY15" fmla="*/ 235452 h 249722"/>
                  <a:gd name="connsiteX16" fmla="*/ 39241 w 271119"/>
                  <a:gd name="connsiteY16" fmla="*/ 239020 h 249722"/>
                  <a:gd name="connsiteX17" fmla="*/ 7135 w 271119"/>
                  <a:gd name="connsiteY17" fmla="*/ 235452 h 249722"/>
                  <a:gd name="connsiteX18" fmla="*/ 0 w 271119"/>
                  <a:gd name="connsiteY18" fmla="*/ 249722 h 249722"/>
                  <a:gd name="connsiteX19" fmla="*/ 0 w 271119"/>
                  <a:gd name="connsiteY19" fmla="*/ 249722 h 249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1119" h="249722">
                    <a:moveTo>
                      <a:pt x="271119" y="0"/>
                    </a:moveTo>
                    <a:lnTo>
                      <a:pt x="271119" y="0"/>
                    </a:lnTo>
                    <a:cubicBezTo>
                      <a:pt x="266362" y="9513"/>
                      <a:pt x="261942" y="19202"/>
                      <a:pt x="256849" y="28540"/>
                    </a:cubicBezTo>
                    <a:cubicBezTo>
                      <a:pt x="254796" y="32304"/>
                      <a:pt x="251364" y="35284"/>
                      <a:pt x="249715" y="39242"/>
                    </a:cubicBezTo>
                    <a:cubicBezTo>
                      <a:pt x="245376" y="49656"/>
                      <a:pt x="247822" y="64302"/>
                      <a:pt x="239013" y="71349"/>
                    </a:cubicBezTo>
                    <a:cubicBezTo>
                      <a:pt x="217237" y="88771"/>
                      <a:pt x="226560" y="80235"/>
                      <a:pt x="210474" y="96321"/>
                    </a:cubicBezTo>
                    <a:cubicBezTo>
                      <a:pt x="207996" y="103754"/>
                      <a:pt x="204668" y="115418"/>
                      <a:pt x="199772" y="121294"/>
                    </a:cubicBezTo>
                    <a:cubicBezTo>
                      <a:pt x="197027" y="124588"/>
                      <a:pt x="192637" y="126051"/>
                      <a:pt x="189070" y="128429"/>
                    </a:cubicBezTo>
                    <a:cubicBezTo>
                      <a:pt x="185503" y="134375"/>
                      <a:pt x="183271" y="141363"/>
                      <a:pt x="178368" y="146266"/>
                    </a:cubicBezTo>
                    <a:cubicBezTo>
                      <a:pt x="174608" y="150026"/>
                      <a:pt x="166834" y="148841"/>
                      <a:pt x="164098" y="153401"/>
                    </a:cubicBezTo>
                    <a:cubicBezTo>
                      <a:pt x="159053" y="161809"/>
                      <a:pt x="161349" y="173169"/>
                      <a:pt x="156964" y="181940"/>
                    </a:cubicBezTo>
                    <a:cubicBezTo>
                      <a:pt x="153557" y="188755"/>
                      <a:pt x="141187" y="189829"/>
                      <a:pt x="135560" y="192643"/>
                    </a:cubicBezTo>
                    <a:cubicBezTo>
                      <a:pt x="120265" y="200291"/>
                      <a:pt x="128354" y="199436"/>
                      <a:pt x="114155" y="210480"/>
                    </a:cubicBezTo>
                    <a:cubicBezTo>
                      <a:pt x="107386" y="215744"/>
                      <a:pt x="101209" y="223340"/>
                      <a:pt x="92751" y="224750"/>
                    </a:cubicBezTo>
                    <a:lnTo>
                      <a:pt x="71347" y="228317"/>
                    </a:lnTo>
                    <a:lnTo>
                      <a:pt x="49943" y="235452"/>
                    </a:lnTo>
                    <a:lnTo>
                      <a:pt x="39241" y="239020"/>
                    </a:lnTo>
                    <a:cubicBezTo>
                      <a:pt x="28539" y="237831"/>
                      <a:pt x="17523" y="232619"/>
                      <a:pt x="7135" y="235452"/>
                    </a:cubicBezTo>
                    <a:cubicBezTo>
                      <a:pt x="2004" y="236851"/>
                      <a:pt x="0" y="249722"/>
                      <a:pt x="0" y="249722"/>
                    </a:cubicBezTo>
                    <a:lnTo>
                      <a:pt x="0" y="24972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5" name="Forma libre 44"/>
              <p:cNvSpPr/>
              <p:nvPr/>
            </p:nvSpPr>
            <p:spPr>
              <a:xfrm rot="14050921">
                <a:off x="4017865" y="2645085"/>
                <a:ext cx="112230" cy="15981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6" name="Forma libre 45"/>
              <p:cNvSpPr/>
              <p:nvPr/>
            </p:nvSpPr>
            <p:spPr>
              <a:xfrm rot="12188345">
                <a:off x="3098560" y="2593830"/>
                <a:ext cx="112230" cy="15981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7" name="Forma libre 46"/>
              <p:cNvSpPr/>
              <p:nvPr/>
            </p:nvSpPr>
            <p:spPr>
              <a:xfrm rot="12188345">
                <a:off x="2911748" y="2616113"/>
                <a:ext cx="112230" cy="15981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8" name="Forma libre 47"/>
              <p:cNvSpPr/>
              <p:nvPr/>
            </p:nvSpPr>
            <p:spPr>
              <a:xfrm rot="2441025" flipH="1">
                <a:off x="6437855" y="2106481"/>
                <a:ext cx="185848" cy="635276"/>
              </a:xfrm>
              <a:custGeom>
                <a:avLst/>
                <a:gdLst>
                  <a:gd name="connsiteX0" fmla="*/ 10325 w 185848"/>
                  <a:gd name="connsiteY0" fmla="*/ 0 h 635276"/>
                  <a:gd name="connsiteX1" fmla="*/ 10325 w 185848"/>
                  <a:gd name="connsiteY1" fmla="*/ 0 h 635276"/>
                  <a:gd name="connsiteX2" fmla="*/ 72274 w 185848"/>
                  <a:gd name="connsiteY2" fmla="*/ 82595 h 635276"/>
                  <a:gd name="connsiteX3" fmla="*/ 103249 w 185848"/>
                  <a:gd name="connsiteY3" fmla="*/ 134217 h 635276"/>
                  <a:gd name="connsiteX4" fmla="*/ 41299 w 185848"/>
                  <a:gd name="connsiteY4" fmla="*/ 165190 h 635276"/>
                  <a:gd name="connsiteX5" fmla="*/ 72274 w 185848"/>
                  <a:gd name="connsiteY5" fmla="*/ 185839 h 635276"/>
                  <a:gd name="connsiteX6" fmla="*/ 123899 w 185848"/>
                  <a:gd name="connsiteY6" fmla="*/ 216812 h 635276"/>
                  <a:gd name="connsiteX7" fmla="*/ 144549 w 185848"/>
                  <a:gd name="connsiteY7" fmla="*/ 247786 h 635276"/>
                  <a:gd name="connsiteX8" fmla="*/ 134224 w 185848"/>
                  <a:gd name="connsiteY8" fmla="*/ 278759 h 635276"/>
                  <a:gd name="connsiteX9" fmla="*/ 92924 w 185848"/>
                  <a:gd name="connsiteY9" fmla="*/ 299408 h 635276"/>
                  <a:gd name="connsiteX10" fmla="*/ 30974 w 185848"/>
                  <a:gd name="connsiteY10" fmla="*/ 351030 h 635276"/>
                  <a:gd name="connsiteX11" fmla="*/ 144549 w 185848"/>
                  <a:gd name="connsiteY11" fmla="*/ 485248 h 635276"/>
                  <a:gd name="connsiteX12" fmla="*/ 10325 w 185848"/>
                  <a:gd name="connsiteY12" fmla="*/ 536870 h 635276"/>
                  <a:gd name="connsiteX13" fmla="*/ 0 w 185848"/>
                  <a:gd name="connsiteY13" fmla="*/ 567843 h 635276"/>
                  <a:gd name="connsiteX14" fmla="*/ 20650 w 185848"/>
                  <a:gd name="connsiteY14" fmla="*/ 598816 h 635276"/>
                  <a:gd name="connsiteX15" fmla="*/ 185848 w 185848"/>
                  <a:gd name="connsiteY15" fmla="*/ 629789 h 635276"/>
                  <a:gd name="connsiteX16" fmla="*/ 185848 w 185848"/>
                  <a:gd name="connsiteY16" fmla="*/ 629789 h 63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848" h="635276">
                    <a:moveTo>
                      <a:pt x="10325" y="0"/>
                    </a:moveTo>
                    <a:lnTo>
                      <a:pt x="10325" y="0"/>
                    </a:lnTo>
                    <a:cubicBezTo>
                      <a:pt x="30975" y="27532"/>
                      <a:pt x="52684" y="54300"/>
                      <a:pt x="72274" y="82595"/>
                    </a:cubicBezTo>
                    <a:cubicBezTo>
                      <a:pt x="83697" y="99094"/>
                      <a:pt x="103249" y="114150"/>
                      <a:pt x="103249" y="134217"/>
                    </a:cubicBezTo>
                    <a:cubicBezTo>
                      <a:pt x="103249" y="147561"/>
                      <a:pt x="48937" y="162644"/>
                      <a:pt x="41299" y="165190"/>
                    </a:cubicBezTo>
                    <a:cubicBezTo>
                      <a:pt x="51624" y="172073"/>
                      <a:pt x="61751" y="179263"/>
                      <a:pt x="72274" y="185839"/>
                    </a:cubicBezTo>
                    <a:cubicBezTo>
                      <a:pt x="89292" y="196474"/>
                      <a:pt x="108662" y="203752"/>
                      <a:pt x="123899" y="216812"/>
                    </a:cubicBezTo>
                    <a:cubicBezTo>
                      <a:pt x="133321" y="224887"/>
                      <a:pt x="137666" y="237461"/>
                      <a:pt x="144549" y="247786"/>
                    </a:cubicBezTo>
                    <a:cubicBezTo>
                      <a:pt x="141107" y="258110"/>
                      <a:pt x="141920" y="271064"/>
                      <a:pt x="134224" y="278759"/>
                    </a:cubicBezTo>
                    <a:cubicBezTo>
                      <a:pt x="123340" y="289642"/>
                      <a:pt x="106288" y="291772"/>
                      <a:pt x="92924" y="299408"/>
                    </a:cubicBezTo>
                    <a:cubicBezTo>
                      <a:pt x="59383" y="318573"/>
                      <a:pt x="59447" y="322559"/>
                      <a:pt x="30974" y="351030"/>
                    </a:cubicBezTo>
                    <a:cubicBezTo>
                      <a:pt x="103249" y="471482"/>
                      <a:pt x="58509" y="433625"/>
                      <a:pt x="144549" y="485248"/>
                    </a:cubicBezTo>
                    <a:cubicBezTo>
                      <a:pt x="78559" y="498445"/>
                      <a:pt x="44660" y="485369"/>
                      <a:pt x="10325" y="536870"/>
                    </a:cubicBezTo>
                    <a:cubicBezTo>
                      <a:pt x="4288" y="545925"/>
                      <a:pt x="3442" y="557519"/>
                      <a:pt x="0" y="567843"/>
                    </a:cubicBezTo>
                    <a:cubicBezTo>
                      <a:pt x="6883" y="578167"/>
                      <a:pt x="11876" y="590042"/>
                      <a:pt x="20650" y="598816"/>
                    </a:cubicBezTo>
                    <a:cubicBezTo>
                      <a:pt x="76405" y="654568"/>
                      <a:pt x="89345" y="629789"/>
                      <a:pt x="185848" y="629789"/>
                    </a:cubicBezTo>
                    <a:lnTo>
                      <a:pt x="185848" y="62978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9" name="Forma libre 48"/>
              <p:cNvSpPr/>
              <p:nvPr/>
            </p:nvSpPr>
            <p:spPr>
              <a:xfrm rot="2441025" flipH="1">
                <a:off x="5503087" y="1891789"/>
                <a:ext cx="309747" cy="155237"/>
              </a:xfrm>
              <a:custGeom>
                <a:avLst/>
                <a:gdLst>
                  <a:gd name="connsiteX0" fmla="*/ 0 w 309747"/>
                  <a:gd name="connsiteY0" fmla="*/ 0 h 155237"/>
                  <a:gd name="connsiteX1" fmla="*/ 0 w 309747"/>
                  <a:gd name="connsiteY1" fmla="*/ 0 h 155237"/>
                  <a:gd name="connsiteX2" fmla="*/ 92924 w 309747"/>
                  <a:gd name="connsiteY2" fmla="*/ 20649 h 155237"/>
                  <a:gd name="connsiteX3" fmla="*/ 103249 w 309747"/>
                  <a:gd name="connsiteY3" fmla="*/ 92920 h 155237"/>
                  <a:gd name="connsiteX4" fmla="*/ 175523 w 309747"/>
                  <a:gd name="connsiteY4" fmla="*/ 103244 h 155237"/>
                  <a:gd name="connsiteX5" fmla="*/ 289097 w 309747"/>
                  <a:gd name="connsiteY5" fmla="*/ 113569 h 155237"/>
                  <a:gd name="connsiteX6" fmla="*/ 299422 w 309747"/>
                  <a:gd name="connsiteY6" fmla="*/ 154866 h 155237"/>
                  <a:gd name="connsiteX7" fmla="*/ 309747 w 309747"/>
                  <a:gd name="connsiteY7" fmla="*/ 154866 h 155237"/>
                  <a:gd name="connsiteX8" fmla="*/ 309747 w 309747"/>
                  <a:gd name="connsiteY8" fmla="*/ 154866 h 155237"/>
                  <a:gd name="connsiteX9" fmla="*/ 309747 w 309747"/>
                  <a:gd name="connsiteY9" fmla="*/ 154866 h 15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747" h="155237">
                    <a:moveTo>
                      <a:pt x="0" y="0"/>
                    </a:moveTo>
                    <a:lnTo>
                      <a:pt x="0" y="0"/>
                    </a:lnTo>
                    <a:cubicBezTo>
                      <a:pt x="30975" y="6883"/>
                      <a:pt x="69339" y="-577"/>
                      <a:pt x="92924" y="20649"/>
                    </a:cubicBezTo>
                    <a:cubicBezTo>
                      <a:pt x="111012" y="36928"/>
                      <a:pt x="86041" y="75713"/>
                      <a:pt x="103249" y="92920"/>
                    </a:cubicBezTo>
                    <a:cubicBezTo>
                      <a:pt x="120457" y="110128"/>
                      <a:pt x="151336" y="100557"/>
                      <a:pt x="175523" y="103244"/>
                    </a:cubicBezTo>
                    <a:cubicBezTo>
                      <a:pt x="213305" y="107442"/>
                      <a:pt x="251239" y="110127"/>
                      <a:pt x="289097" y="113569"/>
                    </a:cubicBezTo>
                    <a:cubicBezTo>
                      <a:pt x="264732" y="150116"/>
                      <a:pt x="254641" y="143672"/>
                      <a:pt x="299422" y="154866"/>
                    </a:cubicBezTo>
                    <a:cubicBezTo>
                      <a:pt x="302761" y="155701"/>
                      <a:pt x="306305" y="154866"/>
                      <a:pt x="309747" y="154866"/>
                    </a:cubicBezTo>
                    <a:lnTo>
                      <a:pt x="309747" y="154866"/>
                    </a:lnTo>
                    <a:lnTo>
                      <a:pt x="309747" y="154866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0" name="Forma libre 49"/>
              <p:cNvSpPr/>
              <p:nvPr/>
            </p:nvSpPr>
            <p:spPr>
              <a:xfrm rot="2441025" flipH="1">
                <a:off x="5431690" y="1009659"/>
                <a:ext cx="382042" cy="774332"/>
              </a:xfrm>
              <a:custGeom>
                <a:avLst/>
                <a:gdLst>
                  <a:gd name="connsiteX0" fmla="*/ 382042 w 382042"/>
                  <a:gd name="connsiteY0" fmla="*/ 0 h 774332"/>
                  <a:gd name="connsiteX1" fmla="*/ 382042 w 382042"/>
                  <a:gd name="connsiteY1" fmla="*/ 0 h 774332"/>
                  <a:gd name="connsiteX2" fmla="*/ 299443 w 382042"/>
                  <a:gd name="connsiteY2" fmla="*/ 41297 h 774332"/>
                  <a:gd name="connsiteX3" fmla="*/ 258143 w 382042"/>
                  <a:gd name="connsiteY3" fmla="*/ 51622 h 774332"/>
                  <a:gd name="connsiteX4" fmla="*/ 227169 w 382042"/>
                  <a:gd name="connsiteY4" fmla="*/ 61946 h 774332"/>
                  <a:gd name="connsiteX5" fmla="*/ 185869 w 382042"/>
                  <a:gd name="connsiteY5" fmla="*/ 154866 h 774332"/>
                  <a:gd name="connsiteX6" fmla="*/ 175544 w 382042"/>
                  <a:gd name="connsiteY6" fmla="*/ 206488 h 774332"/>
                  <a:gd name="connsiteX7" fmla="*/ 113595 w 382042"/>
                  <a:gd name="connsiteY7" fmla="*/ 278759 h 774332"/>
                  <a:gd name="connsiteX8" fmla="*/ 103270 w 382042"/>
                  <a:gd name="connsiteY8" fmla="*/ 309732 h 774332"/>
                  <a:gd name="connsiteX9" fmla="*/ 92945 w 382042"/>
                  <a:gd name="connsiteY9" fmla="*/ 351030 h 774332"/>
                  <a:gd name="connsiteX10" fmla="*/ 51645 w 382042"/>
                  <a:gd name="connsiteY10" fmla="*/ 412977 h 774332"/>
                  <a:gd name="connsiteX11" fmla="*/ 30995 w 382042"/>
                  <a:gd name="connsiteY11" fmla="*/ 443950 h 774332"/>
                  <a:gd name="connsiteX12" fmla="*/ 20670 w 382042"/>
                  <a:gd name="connsiteY12" fmla="*/ 474923 h 774332"/>
                  <a:gd name="connsiteX13" fmla="*/ 10345 w 382042"/>
                  <a:gd name="connsiteY13" fmla="*/ 764007 h 774332"/>
                  <a:gd name="connsiteX14" fmla="*/ 41320 w 382042"/>
                  <a:gd name="connsiteY14" fmla="*/ 774332 h 774332"/>
                  <a:gd name="connsiteX15" fmla="*/ 206519 w 382042"/>
                  <a:gd name="connsiteY15" fmla="*/ 764007 h 774332"/>
                  <a:gd name="connsiteX16" fmla="*/ 206519 w 382042"/>
                  <a:gd name="connsiteY16" fmla="*/ 764007 h 774332"/>
                  <a:gd name="connsiteX17" fmla="*/ 268468 w 382042"/>
                  <a:gd name="connsiteY17" fmla="*/ 712385 h 774332"/>
                  <a:gd name="connsiteX18" fmla="*/ 268468 w 382042"/>
                  <a:gd name="connsiteY18" fmla="*/ 712385 h 774332"/>
                  <a:gd name="connsiteX19" fmla="*/ 268468 w 382042"/>
                  <a:gd name="connsiteY19" fmla="*/ 712385 h 77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2042" h="774332">
                    <a:moveTo>
                      <a:pt x="382042" y="0"/>
                    </a:moveTo>
                    <a:lnTo>
                      <a:pt x="382042" y="0"/>
                    </a:lnTo>
                    <a:cubicBezTo>
                      <a:pt x="354509" y="13766"/>
                      <a:pt x="327858" y="29458"/>
                      <a:pt x="299443" y="41297"/>
                    </a:cubicBezTo>
                    <a:cubicBezTo>
                      <a:pt x="286344" y="46755"/>
                      <a:pt x="271787" y="47724"/>
                      <a:pt x="258143" y="51622"/>
                    </a:cubicBezTo>
                    <a:cubicBezTo>
                      <a:pt x="247679" y="54612"/>
                      <a:pt x="237494" y="58505"/>
                      <a:pt x="227169" y="61946"/>
                    </a:cubicBezTo>
                    <a:cubicBezTo>
                      <a:pt x="198756" y="104564"/>
                      <a:pt x="202882" y="92490"/>
                      <a:pt x="185869" y="154866"/>
                    </a:cubicBezTo>
                    <a:cubicBezTo>
                      <a:pt x="181252" y="171796"/>
                      <a:pt x="181706" y="190057"/>
                      <a:pt x="175544" y="206488"/>
                    </a:cubicBezTo>
                    <a:cubicBezTo>
                      <a:pt x="166109" y="231647"/>
                      <a:pt x="129131" y="263224"/>
                      <a:pt x="113595" y="278759"/>
                    </a:cubicBezTo>
                    <a:cubicBezTo>
                      <a:pt x="110153" y="289083"/>
                      <a:pt x="106260" y="299268"/>
                      <a:pt x="103270" y="309732"/>
                    </a:cubicBezTo>
                    <a:cubicBezTo>
                      <a:pt x="99372" y="323376"/>
                      <a:pt x="99291" y="338338"/>
                      <a:pt x="92945" y="351030"/>
                    </a:cubicBezTo>
                    <a:cubicBezTo>
                      <a:pt x="81846" y="373227"/>
                      <a:pt x="65412" y="392328"/>
                      <a:pt x="51645" y="412977"/>
                    </a:cubicBezTo>
                    <a:cubicBezTo>
                      <a:pt x="44762" y="423301"/>
                      <a:pt x="34919" y="432178"/>
                      <a:pt x="30995" y="443950"/>
                    </a:cubicBezTo>
                    <a:lnTo>
                      <a:pt x="20670" y="474923"/>
                    </a:lnTo>
                    <a:cubicBezTo>
                      <a:pt x="19382" y="487799"/>
                      <a:pt x="-17434" y="701507"/>
                      <a:pt x="10345" y="764007"/>
                    </a:cubicBezTo>
                    <a:cubicBezTo>
                      <a:pt x="14765" y="773952"/>
                      <a:pt x="30995" y="770890"/>
                      <a:pt x="41320" y="774332"/>
                    </a:cubicBezTo>
                    <a:cubicBezTo>
                      <a:pt x="158188" y="761346"/>
                      <a:pt x="103079" y="764007"/>
                      <a:pt x="206519" y="764007"/>
                    </a:cubicBezTo>
                    <a:lnTo>
                      <a:pt x="206519" y="764007"/>
                    </a:lnTo>
                    <a:lnTo>
                      <a:pt x="268468" y="712385"/>
                    </a:lnTo>
                    <a:lnTo>
                      <a:pt x="268468" y="712385"/>
                    </a:lnTo>
                    <a:lnTo>
                      <a:pt x="268468" y="712385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1" name="Forma libre 50"/>
              <p:cNvSpPr/>
              <p:nvPr/>
            </p:nvSpPr>
            <p:spPr>
              <a:xfrm rot="2441025" flipH="1">
                <a:off x="5620581" y="1033846"/>
                <a:ext cx="392346" cy="1582980"/>
              </a:xfrm>
              <a:custGeom>
                <a:avLst/>
                <a:gdLst>
                  <a:gd name="connsiteX0" fmla="*/ 392346 w 392346"/>
                  <a:gd name="connsiteY0" fmla="*/ 41298 h 1910019"/>
                  <a:gd name="connsiteX1" fmla="*/ 392346 w 392346"/>
                  <a:gd name="connsiteY1" fmla="*/ 41298 h 1910019"/>
                  <a:gd name="connsiteX2" fmla="*/ 309747 w 392346"/>
                  <a:gd name="connsiteY2" fmla="*/ 10324 h 1910019"/>
                  <a:gd name="connsiteX3" fmla="*/ 278772 w 392346"/>
                  <a:gd name="connsiteY3" fmla="*/ 0 h 1910019"/>
                  <a:gd name="connsiteX4" fmla="*/ 165198 w 392346"/>
                  <a:gd name="connsiteY4" fmla="*/ 10324 h 1910019"/>
                  <a:gd name="connsiteX5" fmla="*/ 144549 w 392346"/>
                  <a:gd name="connsiteY5" fmla="*/ 72271 h 1910019"/>
                  <a:gd name="connsiteX6" fmla="*/ 134224 w 392346"/>
                  <a:gd name="connsiteY6" fmla="*/ 123893 h 1910019"/>
                  <a:gd name="connsiteX7" fmla="*/ 113574 w 392346"/>
                  <a:gd name="connsiteY7" fmla="*/ 154866 h 1910019"/>
                  <a:gd name="connsiteX8" fmla="*/ 113574 w 392346"/>
                  <a:gd name="connsiteY8" fmla="*/ 464599 h 1910019"/>
                  <a:gd name="connsiteX9" fmla="*/ 134224 w 392346"/>
                  <a:gd name="connsiteY9" fmla="*/ 526546 h 1910019"/>
                  <a:gd name="connsiteX10" fmla="*/ 144549 w 392346"/>
                  <a:gd name="connsiteY10" fmla="*/ 557519 h 1910019"/>
                  <a:gd name="connsiteX11" fmla="*/ 113574 w 392346"/>
                  <a:gd name="connsiteY11" fmla="*/ 650439 h 1910019"/>
                  <a:gd name="connsiteX12" fmla="*/ 103249 w 392346"/>
                  <a:gd name="connsiteY12" fmla="*/ 691737 h 1910019"/>
                  <a:gd name="connsiteX13" fmla="*/ 61949 w 392346"/>
                  <a:gd name="connsiteY13" fmla="*/ 753683 h 1910019"/>
                  <a:gd name="connsiteX14" fmla="*/ 30974 w 392346"/>
                  <a:gd name="connsiteY14" fmla="*/ 825954 h 1910019"/>
                  <a:gd name="connsiteX15" fmla="*/ 0 w 392346"/>
                  <a:gd name="connsiteY15" fmla="*/ 887901 h 1910019"/>
                  <a:gd name="connsiteX16" fmla="*/ 51624 w 392346"/>
                  <a:gd name="connsiteY16" fmla="*/ 1104714 h 1910019"/>
                  <a:gd name="connsiteX17" fmla="*/ 92924 w 392346"/>
                  <a:gd name="connsiteY17" fmla="*/ 1115038 h 1910019"/>
                  <a:gd name="connsiteX18" fmla="*/ 92924 w 392346"/>
                  <a:gd name="connsiteY18" fmla="*/ 1269904 h 1910019"/>
                  <a:gd name="connsiteX19" fmla="*/ 113574 w 392346"/>
                  <a:gd name="connsiteY19" fmla="*/ 1383473 h 1910019"/>
                  <a:gd name="connsiteX20" fmla="*/ 134224 w 392346"/>
                  <a:gd name="connsiteY20" fmla="*/ 1414446 h 1910019"/>
                  <a:gd name="connsiteX21" fmla="*/ 154873 w 392346"/>
                  <a:gd name="connsiteY21" fmla="*/ 1517691 h 1910019"/>
                  <a:gd name="connsiteX22" fmla="*/ 175523 w 392346"/>
                  <a:gd name="connsiteY22" fmla="*/ 1548664 h 1910019"/>
                  <a:gd name="connsiteX23" fmla="*/ 185848 w 392346"/>
                  <a:gd name="connsiteY23" fmla="*/ 1579637 h 1910019"/>
                  <a:gd name="connsiteX24" fmla="*/ 216823 w 392346"/>
                  <a:gd name="connsiteY24" fmla="*/ 1600286 h 1910019"/>
                  <a:gd name="connsiteX25" fmla="*/ 237473 w 392346"/>
                  <a:gd name="connsiteY25" fmla="*/ 1631259 h 1910019"/>
                  <a:gd name="connsiteX26" fmla="*/ 268447 w 392346"/>
                  <a:gd name="connsiteY26" fmla="*/ 1651908 h 1910019"/>
                  <a:gd name="connsiteX27" fmla="*/ 289097 w 392346"/>
                  <a:gd name="connsiteY27" fmla="*/ 1713855 h 1910019"/>
                  <a:gd name="connsiteX28" fmla="*/ 309747 w 392346"/>
                  <a:gd name="connsiteY28" fmla="*/ 1744828 h 1910019"/>
                  <a:gd name="connsiteX29" fmla="*/ 320072 w 392346"/>
                  <a:gd name="connsiteY29" fmla="*/ 1910019 h 1910019"/>
                  <a:gd name="connsiteX30" fmla="*/ 320072 w 392346"/>
                  <a:gd name="connsiteY30" fmla="*/ 1910019 h 191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92346" h="1910019">
                    <a:moveTo>
                      <a:pt x="392346" y="41298"/>
                    </a:moveTo>
                    <a:lnTo>
                      <a:pt x="392346" y="41298"/>
                    </a:lnTo>
                    <a:lnTo>
                      <a:pt x="309747" y="10324"/>
                    </a:lnTo>
                    <a:cubicBezTo>
                      <a:pt x="299519" y="6605"/>
                      <a:pt x="289655" y="0"/>
                      <a:pt x="278772" y="0"/>
                    </a:cubicBezTo>
                    <a:cubicBezTo>
                      <a:pt x="240758" y="0"/>
                      <a:pt x="203056" y="6883"/>
                      <a:pt x="165198" y="10324"/>
                    </a:cubicBezTo>
                    <a:cubicBezTo>
                      <a:pt x="158315" y="30973"/>
                      <a:pt x="148818" y="50928"/>
                      <a:pt x="144549" y="72271"/>
                    </a:cubicBezTo>
                    <a:cubicBezTo>
                      <a:pt x="141107" y="89478"/>
                      <a:pt x="140386" y="107462"/>
                      <a:pt x="134224" y="123893"/>
                    </a:cubicBezTo>
                    <a:cubicBezTo>
                      <a:pt x="129867" y="135511"/>
                      <a:pt x="120457" y="144542"/>
                      <a:pt x="113574" y="154866"/>
                    </a:cubicBezTo>
                    <a:cubicBezTo>
                      <a:pt x="75279" y="269747"/>
                      <a:pt x="90586" y="211744"/>
                      <a:pt x="113574" y="464599"/>
                    </a:cubicBezTo>
                    <a:cubicBezTo>
                      <a:pt x="115545" y="486276"/>
                      <a:pt x="127341" y="505897"/>
                      <a:pt x="134224" y="526546"/>
                    </a:cubicBezTo>
                    <a:lnTo>
                      <a:pt x="144549" y="557519"/>
                    </a:lnTo>
                    <a:cubicBezTo>
                      <a:pt x="119814" y="705923"/>
                      <a:pt x="153169" y="558056"/>
                      <a:pt x="113574" y="650439"/>
                    </a:cubicBezTo>
                    <a:cubicBezTo>
                      <a:pt x="107984" y="663481"/>
                      <a:pt x="109595" y="679045"/>
                      <a:pt x="103249" y="691737"/>
                    </a:cubicBezTo>
                    <a:cubicBezTo>
                      <a:pt x="92150" y="713934"/>
                      <a:pt x="69797" y="730140"/>
                      <a:pt x="61949" y="753683"/>
                    </a:cubicBezTo>
                    <a:cubicBezTo>
                      <a:pt x="37732" y="826329"/>
                      <a:pt x="69254" y="736636"/>
                      <a:pt x="30974" y="825954"/>
                    </a:cubicBezTo>
                    <a:cubicBezTo>
                      <a:pt x="5325" y="885800"/>
                      <a:pt x="39687" y="828373"/>
                      <a:pt x="0" y="887901"/>
                    </a:cubicBezTo>
                    <a:cubicBezTo>
                      <a:pt x="5972" y="941646"/>
                      <a:pt x="-19606" y="1064013"/>
                      <a:pt x="51624" y="1104714"/>
                    </a:cubicBezTo>
                    <a:cubicBezTo>
                      <a:pt x="63945" y="1111754"/>
                      <a:pt x="79157" y="1111597"/>
                      <a:pt x="92924" y="1115038"/>
                    </a:cubicBezTo>
                    <a:cubicBezTo>
                      <a:pt x="54481" y="1191920"/>
                      <a:pt x="70983" y="1138268"/>
                      <a:pt x="92924" y="1269904"/>
                    </a:cubicBezTo>
                    <a:cubicBezTo>
                      <a:pt x="95969" y="1288174"/>
                      <a:pt x="102762" y="1358246"/>
                      <a:pt x="113574" y="1383473"/>
                    </a:cubicBezTo>
                    <a:cubicBezTo>
                      <a:pt x="118462" y="1394878"/>
                      <a:pt x="127341" y="1404122"/>
                      <a:pt x="134224" y="1414446"/>
                    </a:cubicBezTo>
                    <a:cubicBezTo>
                      <a:pt x="136552" y="1428413"/>
                      <a:pt x="146474" y="1498094"/>
                      <a:pt x="154873" y="1517691"/>
                    </a:cubicBezTo>
                    <a:cubicBezTo>
                      <a:pt x="159761" y="1529096"/>
                      <a:pt x="169973" y="1537566"/>
                      <a:pt x="175523" y="1548664"/>
                    </a:cubicBezTo>
                    <a:cubicBezTo>
                      <a:pt x="180390" y="1558398"/>
                      <a:pt x="179049" y="1571139"/>
                      <a:pt x="185848" y="1579637"/>
                    </a:cubicBezTo>
                    <a:cubicBezTo>
                      <a:pt x="193600" y="1589327"/>
                      <a:pt x="206498" y="1593403"/>
                      <a:pt x="216823" y="1600286"/>
                    </a:cubicBezTo>
                    <a:cubicBezTo>
                      <a:pt x="223706" y="1610610"/>
                      <a:pt x="228699" y="1622485"/>
                      <a:pt x="237473" y="1631259"/>
                    </a:cubicBezTo>
                    <a:cubicBezTo>
                      <a:pt x="246247" y="1640033"/>
                      <a:pt x="261870" y="1641386"/>
                      <a:pt x="268447" y="1651908"/>
                    </a:cubicBezTo>
                    <a:cubicBezTo>
                      <a:pt x="279983" y="1670365"/>
                      <a:pt x="277023" y="1695745"/>
                      <a:pt x="289097" y="1713855"/>
                    </a:cubicBezTo>
                    <a:lnTo>
                      <a:pt x="309747" y="1744828"/>
                    </a:lnTo>
                    <a:cubicBezTo>
                      <a:pt x="321215" y="1882439"/>
                      <a:pt x="320072" y="1827280"/>
                      <a:pt x="320072" y="1910019"/>
                    </a:cubicBezTo>
                    <a:lnTo>
                      <a:pt x="320072" y="191001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2" name="Forma libre 51"/>
              <p:cNvSpPr/>
              <p:nvPr/>
            </p:nvSpPr>
            <p:spPr>
              <a:xfrm rot="3993755" flipH="1">
                <a:off x="4649331" y="2716996"/>
                <a:ext cx="464621" cy="289084"/>
              </a:xfrm>
              <a:custGeom>
                <a:avLst/>
                <a:gdLst>
                  <a:gd name="connsiteX0" fmla="*/ 464621 w 464621"/>
                  <a:gd name="connsiteY0" fmla="*/ 0 h 289084"/>
                  <a:gd name="connsiteX1" fmla="*/ 464621 w 464621"/>
                  <a:gd name="connsiteY1" fmla="*/ 0 h 289084"/>
                  <a:gd name="connsiteX2" fmla="*/ 392347 w 464621"/>
                  <a:gd name="connsiteY2" fmla="*/ 51622 h 289084"/>
                  <a:gd name="connsiteX3" fmla="*/ 382022 w 464621"/>
                  <a:gd name="connsiteY3" fmla="*/ 92920 h 289084"/>
                  <a:gd name="connsiteX4" fmla="*/ 309748 w 464621"/>
                  <a:gd name="connsiteY4" fmla="*/ 123893 h 289084"/>
                  <a:gd name="connsiteX5" fmla="*/ 268448 w 464621"/>
                  <a:gd name="connsiteY5" fmla="*/ 134218 h 289084"/>
                  <a:gd name="connsiteX6" fmla="*/ 185849 w 464621"/>
                  <a:gd name="connsiteY6" fmla="*/ 175515 h 289084"/>
                  <a:gd name="connsiteX7" fmla="*/ 165199 w 464621"/>
                  <a:gd name="connsiteY7" fmla="*/ 227137 h 289084"/>
                  <a:gd name="connsiteX8" fmla="*/ 61950 w 464621"/>
                  <a:gd name="connsiteY8" fmla="*/ 237462 h 289084"/>
                  <a:gd name="connsiteX9" fmla="*/ 30975 w 464621"/>
                  <a:gd name="connsiteY9" fmla="*/ 247786 h 289084"/>
                  <a:gd name="connsiteX10" fmla="*/ 0 w 464621"/>
                  <a:gd name="connsiteY10" fmla="*/ 289084 h 289084"/>
                  <a:gd name="connsiteX11" fmla="*/ 0 w 464621"/>
                  <a:gd name="connsiteY11" fmla="*/ 289084 h 28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4621" h="289084">
                    <a:moveTo>
                      <a:pt x="464621" y="0"/>
                    </a:moveTo>
                    <a:lnTo>
                      <a:pt x="464621" y="0"/>
                    </a:lnTo>
                    <a:cubicBezTo>
                      <a:pt x="440530" y="17207"/>
                      <a:pt x="412016" y="29495"/>
                      <a:pt x="392347" y="51622"/>
                    </a:cubicBezTo>
                    <a:cubicBezTo>
                      <a:pt x="382920" y="62227"/>
                      <a:pt x="391106" y="82019"/>
                      <a:pt x="382022" y="92920"/>
                    </a:cubicBezTo>
                    <a:cubicBezTo>
                      <a:pt x="373417" y="103245"/>
                      <a:pt x="325322" y="119443"/>
                      <a:pt x="309748" y="123893"/>
                    </a:cubicBezTo>
                    <a:cubicBezTo>
                      <a:pt x="296104" y="127791"/>
                      <a:pt x="281547" y="128760"/>
                      <a:pt x="268448" y="134218"/>
                    </a:cubicBezTo>
                    <a:cubicBezTo>
                      <a:pt x="240033" y="146057"/>
                      <a:pt x="185849" y="175515"/>
                      <a:pt x="185849" y="175515"/>
                    </a:cubicBezTo>
                    <a:cubicBezTo>
                      <a:pt x="178966" y="192722"/>
                      <a:pt x="181776" y="218849"/>
                      <a:pt x="165199" y="227137"/>
                    </a:cubicBezTo>
                    <a:cubicBezTo>
                      <a:pt x="134262" y="242605"/>
                      <a:pt x="96136" y="232203"/>
                      <a:pt x="61950" y="237462"/>
                    </a:cubicBezTo>
                    <a:cubicBezTo>
                      <a:pt x="51193" y="239117"/>
                      <a:pt x="41300" y="244345"/>
                      <a:pt x="30975" y="247786"/>
                    </a:cubicBezTo>
                    <a:cubicBezTo>
                      <a:pt x="18216" y="286061"/>
                      <a:pt x="30384" y="273893"/>
                      <a:pt x="0" y="289084"/>
                    </a:cubicBezTo>
                    <a:lnTo>
                      <a:pt x="0" y="289084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3" name="Forma libre 52"/>
              <p:cNvSpPr/>
              <p:nvPr/>
            </p:nvSpPr>
            <p:spPr>
              <a:xfrm rot="2441025" flipH="1">
                <a:off x="4134482" y="3079688"/>
                <a:ext cx="299462" cy="474924"/>
              </a:xfrm>
              <a:custGeom>
                <a:avLst/>
                <a:gdLst>
                  <a:gd name="connsiteX0" fmla="*/ 299462 w 299462"/>
                  <a:gd name="connsiteY0" fmla="*/ 0 h 474924"/>
                  <a:gd name="connsiteX1" fmla="*/ 299462 w 299462"/>
                  <a:gd name="connsiteY1" fmla="*/ 0 h 474924"/>
                  <a:gd name="connsiteX2" fmla="*/ 206537 w 299462"/>
                  <a:gd name="connsiteY2" fmla="*/ 20649 h 474924"/>
                  <a:gd name="connsiteX3" fmla="*/ 175563 w 299462"/>
                  <a:gd name="connsiteY3" fmla="*/ 30973 h 474924"/>
                  <a:gd name="connsiteX4" fmla="*/ 144588 w 299462"/>
                  <a:gd name="connsiteY4" fmla="*/ 61947 h 474924"/>
                  <a:gd name="connsiteX5" fmla="*/ 134263 w 299462"/>
                  <a:gd name="connsiteY5" fmla="*/ 237462 h 474924"/>
                  <a:gd name="connsiteX6" fmla="*/ 123938 w 299462"/>
                  <a:gd name="connsiteY6" fmla="*/ 278760 h 474924"/>
                  <a:gd name="connsiteX7" fmla="*/ 92963 w 299462"/>
                  <a:gd name="connsiteY7" fmla="*/ 309733 h 474924"/>
                  <a:gd name="connsiteX8" fmla="*/ 82638 w 299462"/>
                  <a:gd name="connsiteY8" fmla="*/ 340706 h 474924"/>
                  <a:gd name="connsiteX9" fmla="*/ 31014 w 299462"/>
                  <a:gd name="connsiteY9" fmla="*/ 402653 h 474924"/>
                  <a:gd name="connsiteX10" fmla="*/ 20689 w 299462"/>
                  <a:gd name="connsiteY10" fmla="*/ 433626 h 474924"/>
                  <a:gd name="connsiteX11" fmla="*/ 39 w 299462"/>
                  <a:gd name="connsiteY11" fmla="*/ 474924 h 474924"/>
                  <a:gd name="connsiteX12" fmla="*/ 39 w 299462"/>
                  <a:gd name="connsiteY12" fmla="*/ 474924 h 474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462" h="474924">
                    <a:moveTo>
                      <a:pt x="299462" y="0"/>
                    </a:moveTo>
                    <a:lnTo>
                      <a:pt x="299462" y="0"/>
                    </a:lnTo>
                    <a:cubicBezTo>
                      <a:pt x="268487" y="6883"/>
                      <a:pt x="237320" y="12954"/>
                      <a:pt x="206537" y="20649"/>
                    </a:cubicBezTo>
                    <a:cubicBezTo>
                      <a:pt x="195979" y="23288"/>
                      <a:pt x="184618" y="24936"/>
                      <a:pt x="175563" y="30973"/>
                    </a:cubicBezTo>
                    <a:cubicBezTo>
                      <a:pt x="163414" y="39072"/>
                      <a:pt x="154913" y="51622"/>
                      <a:pt x="144588" y="61947"/>
                    </a:cubicBezTo>
                    <a:cubicBezTo>
                      <a:pt x="141146" y="120452"/>
                      <a:pt x="139820" y="179120"/>
                      <a:pt x="134263" y="237462"/>
                    </a:cubicBezTo>
                    <a:cubicBezTo>
                      <a:pt x="132918" y="251588"/>
                      <a:pt x="130978" y="266440"/>
                      <a:pt x="123938" y="278760"/>
                    </a:cubicBezTo>
                    <a:cubicBezTo>
                      <a:pt x="116693" y="291437"/>
                      <a:pt x="103288" y="299409"/>
                      <a:pt x="92963" y="309733"/>
                    </a:cubicBezTo>
                    <a:cubicBezTo>
                      <a:pt x="89521" y="320057"/>
                      <a:pt x="87505" y="330972"/>
                      <a:pt x="82638" y="340706"/>
                    </a:cubicBezTo>
                    <a:cubicBezTo>
                      <a:pt x="68263" y="369455"/>
                      <a:pt x="53849" y="379819"/>
                      <a:pt x="31014" y="402653"/>
                    </a:cubicBezTo>
                    <a:cubicBezTo>
                      <a:pt x="27572" y="412977"/>
                      <a:pt x="25556" y="423892"/>
                      <a:pt x="20689" y="433626"/>
                    </a:cubicBezTo>
                    <a:cubicBezTo>
                      <a:pt x="-1870" y="478741"/>
                      <a:pt x="39" y="449062"/>
                      <a:pt x="39" y="474924"/>
                    </a:cubicBezTo>
                    <a:lnTo>
                      <a:pt x="39" y="474924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4" name="Forma libre 53"/>
              <p:cNvSpPr/>
              <p:nvPr/>
            </p:nvSpPr>
            <p:spPr>
              <a:xfrm rot="2441025" flipH="1">
                <a:off x="4920259" y="2797795"/>
                <a:ext cx="610416" cy="793118"/>
              </a:xfrm>
              <a:custGeom>
                <a:avLst/>
                <a:gdLst>
                  <a:gd name="connsiteX0" fmla="*/ 815668 w 815668"/>
                  <a:gd name="connsiteY0" fmla="*/ 22299 h 941173"/>
                  <a:gd name="connsiteX1" fmla="*/ 815668 w 815668"/>
                  <a:gd name="connsiteY1" fmla="*/ 22299 h 941173"/>
                  <a:gd name="connsiteX2" fmla="*/ 485271 w 815668"/>
                  <a:gd name="connsiteY2" fmla="*/ 53272 h 941173"/>
                  <a:gd name="connsiteX3" fmla="*/ 474946 w 815668"/>
                  <a:gd name="connsiteY3" fmla="*/ 84246 h 941173"/>
                  <a:gd name="connsiteX4" fmla="*/ 454296 w 815668"/>
                  <a:gd name="connsiteY4" fmla="*/ 115219 h 941173"/>
                  <a:gd name="connsiteX5" fmla="*/ 454296 w 815668"/>
                  <a:gd name="connsiteY5" fmla="*/ 528196 h 941173"/>
                  <a:gd name="connsiteX6" fmla="*/ 474946 w 815668"/>
                  <a:gd name="connsiteY6" fmla="*/ 559169 h 941173"/>
                  <a:gd name="connsiteX7" fmla="*/ 505920 w 815668"/>
                  <a:gd name="connsiteY7" fmla="*/ 590142 h 941173"/>
                  <a:gd name="connsiteX8" fmla="*/ 567870 w 815668"/>
                  <a:gd name="connsiteY8" fmla="*/ 652089 h 941173"/>
                  <a:gd name="connsiteX9" fmla="*/ 588520 w 815668"/>
                  <a:gd name="connsiteY9" fmla="*/ 683062 h 941173"/>
                  <a:gd name="connsiteX10" fmla="*/ 536895 w 815668"/>
                  <a:gd name="connsiteY10" fmla="*/ 734684 h 941173"/>
                  <a:gd name="connsiteX11" fmla="*/ 464621 w 815668"/>
                  <a:gd name="connsiteY11" fmla="*/ 745009 h 941173"/>
                  <a:gd name="connsiteX12" fmla="*/ 423321 w 815668"/>
                  <a:gd name="connsiteY12" fmla="*/ 765658 h 941173"/>
                  <a:gd name="connsiteX13" fmla="*/ 309747 w 815668"/>
                  <a:gd name="connsiteY13" fmla="*/ 786307 h 941173"/>
                  <a:gd name="connsiteX14" fmla="*/ 247798 w 815668"/>
                  <a:gd name="connsiteY14" fmla="*/ 848253 h 941173"/>
                  <a:gd name="connsiteX15" fmla="*/ 206498 w 815668"/>
                  <a:gd name="connsiteY15" fmla="*/ 858578 h 941173"/>
                  <a:gd name="connsiteX16" fmla="*/ 144548 w 815668"/>
                  <a:gd name="connsiteY16" fmla="*/ 899875 h 941173"/>
                  <a:gd name="connsiteX17" fmla="*/ 113574 w 815668"/>
                  <a:gd name="connsiteY17" fmla="*/ 920524 h 941173"/>
                  <a:gd name="connsiteX18" fmla="*/ 41299 w 815668"/>
                  <a:gd name="connsiteY18" fmla="*/ 941173 h 941173"/>
                  <a:gd name="connsiteX19" fmla="*/ 0 w 815668"/>
                  <a:gd name="connsiteY19" fmla="*/ 930849 h 941173"/>
                  <a:gd name="connsiteX20" fmla="*/ 0 w 815668"/>
                  <a:gd name="connsiteY20" fmla="*/ 930849 h 941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5668" h="941173">
                    <a:moveTo>
                      <a:pt x="815668" y="22299"/>
                    </a:moveTo>
                    <a:lnTo>
                      <a:pt x="815668" y="22299"/>
                    </a:lnTo>
                    <a:cubicBezTo>
                      <a:pt x="705536" y="32623"/>
                      <a:pt x="520252" y="-51666"/>
                      <a:pt x="485271" y="53272"/>
                    </a:cubicBezTo>
                    <a:cubicBezTo>
                      <a:pt x="481829" y="63597"/>
                      <a:pt x="479813" y="74512"/>
                      <a:pt x="474946" y="84246"/>
                    </a:cubicBezTo>
                    <a:cubicBezTo>
                      <a:pt x="469397" y="95344"/>
                      <a:pt x="461179" y="104895"/>
                      <a:pt x="454296" y="115219"/>
                    </a:cubicBezTo>
                    <a:cubicBezTo>
                      <a:pt x="447284" y="262452"/>
                      <a:pt x="434351" y="381938"/>
                      <a:pt x="454296" y="528196"/>
                    </a:cubicBezTo>
                    <a:cubicBezTo>
                      <a:pt x="455973" y="540491"/>
                      <a:pt x="467002" y="549637"/>
                      <a:pt x="474946" y="559169"/>
                    </a:cubicBezTo>
                    <a:cubicBezTo>
                      <a:pt x="484294" y="570386"/>
                      <a:pt x="496418" y="579056"/>
                      <a:pt x="505920" y="590142"/>
                    </a:cubicBezTo>
                    <a:cubicBezTo>
                      <a:pt x="557146" y="649904"/>
                      <a:pt x="513343" y="615739"/>
                      <a:pt x="567870" y="652089"/>
                    </a:cubicBezTo>
                    <a:cubicBezTo>
                      <a:pt x="574753" y="662413"/>
                      <a:pt x="586765" y="670778"/>
                      <a:pt x="588520" y="683062"/>
                    </a:cubicBezTo>
                    <a:cubicBezTo>
                      <a:pt x="595316" y="730635"/>
                      <a:pt x="571397" y="728411"/>
                      <a:pt x="536895" y="734684"/>
                    </a:cubicBezTo>
                    <a:cubicBezTo>
                      <a:pt x="512952" y="739037"/>
                      <a:pt x="488712" y="741567"/>
                      <a:pt x="464621" y="745009"/>
                    </a:cubicBezTo>
                    <a:cubicBezTo>
                      <a:pt x="450854" y="751892"/>
                      <a:pt x="438193" y="761692"/>
                      <a:pt x="423321" y="765658"/>
                    </a:cubicBezTo>
                    <a:cubicBezTo>
                      <a:pt x="386142" y="775572"/>
                      <a:pt x="344563" y="769924"/>
                      <a:pt x="309747" y="786307"/>
                    </a:cubicBezTo>
                    <a:cubicBezTo>
                      <a:pt x="283324" y="798741"/>
                      <a:pt x="276128" y="841170"/>
                      <a:pt x="247798" y="848253"/>
                    </a:cubicBezTo>
                    <a:lnTo>
                      <a:pt x="206498" y="858578"/>
                    </a:lnTo>
                    <a:lnTo>
                      <a:pt x="144548" y="899875"/>
                    </a:lnTo>
                    <a:cubicBezTo>
                      <a:pt x="134223" y="906758"/>
                      <a:pt x="125346" y="916600"/>
                      <a:pt x="113574" y="920524"/>
                    </a:cubicBezTo>
                    <a:cubicBezTo>
                      <a:pt x="69137" y="935336"/>
                      <a:pt x="93158" y="928210"/>
                      <a:pt x="41299" y="941173"/>
                    </a:cubicBezTo>
                    <a:lnTo>
                      <a:pt x="0" y="930849"/>
                    </a:lnTo>
                    <a:lnTo>
                      <a:pt x="0" y="93084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5" name="Forma libre 54"/>
              <p:cNvSpPr/>
              <p:nvPr/>
            </p:nvSpPr>
            <p:spPr>
              <a:xfrm rot="2441025" flipH="1">
                <a:off x="5637311" y="2139575"/>
                <a:ext cx="216823" cy="320057"/>
              </a:xfrm>
              <a:custGeom>
                <a:avLst/>
                <a:gdLst>
                  <a:gd name="connsiteX0" fmla="*/ 216823 w 216823"/>
                  <a:gd name="connsiteY0" fmla="*/ 0 h 320057"/>
                  <a:gd name="connsiteX1" fmla="*/ 216823 w 216823"/>
                  <a:gd name="connsiteY1" fmla="*/ 0 h 320057"/>
                  <a:gd name="connsiteX2" fmla="*/ 206498 w 216823"/>
                  <a:gd name="connsiteY2" fmla="*/ 92920 h 320057"/>
                  <a:gd name="connsiteX3" fmla="*/ 175523 w 216823"/>
                  <a:gd name="connsiteY3" fmla="*/ 113569 h 320057"/>
                  <a:gd name="connsiteX4" fmla="*/ 113574 w 216823"/>
                  <a:gd name="connsiteY4" fmla="*/ 134218 h 320057"/>
                  <a:gd name="connsiteX5" fmla="*/ 92924 w 216823"/>
                  <a:gd name="connsiteY5" fmla="*/ 175515 h 320057"/>
                  <a:gd name="connsiteX6" fmla="*/ 51624 w 216823"/>
                  <a:gd name="connsiteY6" fmla="*/ 237462 h 320057"/>
                  <a:gd name="connsiteX7" fmla="*/ 41299 w 216823"/>
                  <a:gd name="connsiteY7" fmla="*/ 268435 h 320057"/>
                  <a:gd name="connsiteX8" fmla="*/ 10325 w 216823"/>
                  <a:gd name="connsiteY8" fmla="*/ 289084 h 320057"/>
                  <a:gd name="connsiteX9" fmla="*/ 0 w 216823"/>
                  <a:gd name="connsiteY9" fmla="*/ 320057 h 320057"/>
                  <a:gd name="connsiteX10" fmla="*/ 0 w 216823"/>
                  <a:gd name="connsiteY10" fmla="*/ 320057 h 32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823" h="320057">
                    <a:moveTo>
                      <a:pt x="216823" y="0"/>
                    </a:moveTo>
                    <a:lnTo>
                      <a:pt x="216823" y="0"/>
                    </a:lnTo>
                    <a:cubicBezTo>
                      <a:pt x="213381" y="30973"/>
                      <a:pt x="217149" y="63632"/>
                      <a:pt x="206498" y="92920"/>
                    </a:cubicBezTo>
                    <a:cubicBezTo>
                      <a:pt x="202257" y="104582"/>
                      <a:pt x="186862" y="108529"/>
                      <a:pt x="175523" y="113569"/>
                    </a:cubicBezTo>
                    <a:cubicBezTo>
                      <a:pt x="155632" y="122409"/>
                      <a:pt x="134224" y="127335"/>
                      <a:pt x="113574" y="134218"/>
                    </a:cubicBezTo>
                    <a:cubicBezTo>
                      <a:pt x="106691" y="147984"/>
                      <a:pt x="100843" y="162318"/>
                      <a:pt x="92924" y="175515"/>
                    </a:cubicBezTo>
                    <a:cubicBezTo>
                      <a:pt x="80155" y="196795"/>
                      <a:pt x="59472" y="213918"/>
                      <a:pt x="51624" y="237462"/>
                    </a:cubicBezTo>
                    <a:cubicBezTo>
                      <a:pt x="48182" y="247786"/>
                      <a:pt x="48098" y="259937"/>
                      <a:pt x="41299" y="268435"/>
                    </a:cubicBezTo>
                    <a:cubicBezTo>
                      <a:pt x="33547" y="278124"/>
                      <a:pt x="20650" y="282201"/>
                      <a:pt x="10325" y="289084"/>
                    </a:cubicBezTo>
                    <a:lnTo>
                      <a:pt x="0" y="320057"/>
                    </a:lnTo>
                    <a:lnTo>
                      <a:pt x="0" y="320057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6" name="Forma libre 55"/>
              <p:cNvSpPr/>
              <p:nvPr/>
            </p:nvSpPr>
            <p:spPr>
              <a:xfrm rot="2441025" flipH="1">
                <a:off x="5513412" y="2397686"/>
                <a:ext cx="382022" cy="216813"/>
              </a:xfrm>
              <a:custGeom>
                <a:avLst/>
                <a:gdLst>
                  <a:gd name="connsiteX0" fmla="*/ 0 w 382022"/>
                  <a:gd name="connsiteY0" fmla="*/ 0 h 216813"/>
                  <a:gd name="connsiteX1" fmla="*/ 0 w 382022"/>
                  <a:gd name="connsiteY1" fmla="*/ 0 h 216813"/>
                  <a:gd name="connsiteX2" fmla="*/ 82599 w 382022"/>
                  <a:gd name="connsiteY2" fmla="*/ 144542 h 216813"/>
                  <a:gd name="connsiteX3" fmla="*/ 103249 w 382022"/>
                  <a:gd name="connsiteY3" fmla="*/ 175515 h 216813"/>
                  <a:gd name="connsiteX4" fmla="*/ 134224 w 382022"/>
                  <a:gd name="connsiteY4" fmla="*/ 196164 h 216813"/>
                  <a:gd name="connsiteX5" fmla="*/ 216823 w 382022"/>
                  <a:gd name="connsiteY5" fmla="*/ 216813 h 216813"/>
                  <a:gd name="connsiteX6" fmla="*/ 309747 w 382022"/>
                  <a:gd name="connsiteY6" fmla="*/ 134217 h 216813"/>
                  <a:gd name="connsiteX7" fmla="*/ 330397 w 382022"/>
                  <a:gd name="connsiteY7" fmla="*/ 103244 h 216813"/>
                  <a:gd name="connsiteX8" fmla="*/ 361372 w 382022"/>
                  <a:gd name="connsiteY8" fmla="*/ 82595 h 216813"/>
                  <a:gd name="connsiteX9" fmla="*/ 382022 w 382022"/>
                  <a:gd name="connsiteY9" fmla="*/ 61946 h 216813"/>
                  <a:gd name="connsiteX10" fmla="*/ 382022 w 382022"/>
                  <a:gd name="connsiteY10" fmla="*/ 61946 h 216813"/>
                  <a:gd name="connsiteX11" fmla="*/ 382022 w 382022"/>
                  <a:gd name="connsiteY11" fmla="*/ 61946 h 21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022" h="216813">
                    <a:moveTo>
                      <a:pt x="0" y="0"/>
                    </a:moveTo>
                    <a:lnTo>
                      <a:pt x="0" y="0"/>
                    </a:lnTo>
                    <a:cubicBezTo>
                      <a:pt x="52397" y="104790"/>
                      <a:pt x="24225" y="56985"/>
                      <a:pt x="82599" y="144542"/>
                    </a:cubicBezTo>
                    <a:cubicBezTo>
                      <a:pt x="89482" y="154866"/>
                      <a:pt x="92924" y="168632"/>
                      <a:pt x="103249" y="175515"/>
                    </a:cubicBezTo>
                    <a:cubicBezTo>
                      <a:pt x="113574" y="182398"/>
                      <a:pt x="122562" y="191923"/>
                      <a:pt x="134224" y="196164"/>
                    </a:cubicBezTo>
                    <a:cubicBezTo>
                      <a:pt x="160896" y="205862"/>
                      <a:pt x="216823" y="216813"/>
                      <a:pt x="216823" y="216813"/>
                    </a:cubicBezTo>
                    <a:cubicBezTo>
                      <a:pt x="254066" y="191986"/>
                      <a:pt x="281455" y="176652"/>
                      <a:pt x="309747" y="134217"/>
                    </a:cubicBezTo>
                    <a:cubicBezTo>
                      <a:pt x="316630" y="123893"/>
                      <a:pt x="321623" y="112018"/>
                      <a:pt x="330397" y="103244"/>
                    </a:cubicBezTo>
                    <a:cubicBezTo>
                      <a:pt x="339172" y="94470"/>
                      <a:pt x="351682" y="90347"/>
                      <a:pt x="361372" y="82595"/>
                    </a:cubicBezTo>
                    <a:cubicBezTo>
                      <a:pt x="368973" y="76514"/>
                      <a:pt x="375139" y="68829"/>
                      <a:pt x="382022" y="61946"/>
                    </a:cubicBezTo>
                    <a:lnTo>
                      <a:pt x="382022" y="61946"/>
                    </a:lnTo>
                    <a:lnTo>
                      <a:pt x="382022" y="61946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7" name="Forma libre 56"/>
              <p:cNvSpPr/>
              <p:nvPr/>
            </p:nvSpPr>
            <p:spPr>
              <a:xfrm rot="2441025" flipH="1">
                <a:off x="5838962" y="2258763"/>
                <a:ext cx="361987" cy="330711"/>
              </a:xfrm>
              <a:custGeom>
                <a:avLst/>
                <a:gdLst>
                  <a:gd name="connsiteX0" fmla="*/ 361371 w 361987"/>
                  <a:gd name="connsiteY0" fmla="*/ 0 h 330712"/>
                  <a:gd name="connsiteX1" fmla="*/ 361371 w 361987"/>
                  <a:gd name="connsiteY1" fmla="*/ 0 h 330712"/>
                  <a:gd name="connsiteX2" fmla="*/ 299422 w 361987"/>
                  <a:gd name="connsiteY2" fmla="*/ 165191 h 330712"/>
                  <a:gd name="connsiteX3" fmla="*/ 268447 w 361987"/>
                  <a:gd name="connsiteY3" fmla="*/ 185840 h 330712"/>
                  <a:gd name="connsiteX4" fmla="*/ 247797 w 361987"/>
                  <a:gd name="connsiteY4" fmla="*/ 216813 h 330712"/>
                  <a:gd name="connsiteX5" fmla="*/ 237473 w 361987"/>
                  <a:gd name="connsiteY5" fmla="*/ 247786 h 330712"/>
                  <a:gd name="connsiteX6" fmla="*/ 154873 w 361987"/>
                  <a:gd name="connsiteY6" fmla="*/ 268435 h 330712"/>
                  <a:gd name="connsiteX7" fmla="*/ 72274 w 361987"/>
                  <a:gd name="connsiteY7" fmla="*/ 309733 h 330712"/>
                  <a:gd name="connsiteX8" fmla="*/ 0 w 361987"/>
                  <a:gd name="connsiteY8" fmla="*/ 330382 h 330712"/>
                  <a:gd name="connsiteX9" fmla="*/ 0 w 361987"/>
                  <a:gd name="connsiteY9" fmla="*/ 330382 h 330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987" h="330712">
                    <a:moveTo>
                      <a:pt x="361371" y="0"/>
                    </a:moveTo>
                    <a:lnTo>
                      <a:pt x="361371" y="0"/>
                    </a:lnTo>
                    <a:cubicBezTo>
                      <a:pt x="347864" y="189102"/>
                      <a:pt x="396610" y="116599"/>
                      <a:pt x="299422" y="165191"/>
                    </a:cubicBezTo>
                    <a:cubicBezTo>
                      <a:pt x="288323" y="170740"/>
                      <a:pt x="278772" y="178957"/>
                      <a:pt x="268447" y="185840"/>
                    </a:cubicBezTo>
                    <a:cubicBezTo>
                      <a:pt x="261564" y="196164"/>
                      <a:pt x="253346" y="205715"/>
                      <a:pt x="247797" y="216813"/>
                    </a:cubicBezTo>
                    <a:cubicBezTo>
                      <a:pt x="242930" y="226547"/>
                      <a:pt x="246986" y="242501"/>
                      <a:pt x="237473" y="247786"/>
                    </a:cubicBezTo>
                    <a:cubicBezTo>
                      <a:pt x="212664" y="261568"/>
                      <a:pt x="154873" y="268435"/>
                      <a:pt x="154873" y="268435"/>
                    </a:cubicBezTo>
                    <a:cubicBezTo>
                      <a:pt x="100022" y="305001"/>
                      <a:pt x="148048" y="276057"/>
                      <a:pt x="72274" y="309733"/>
                    </a:cubicBezTo>
                    <a:cubicBezTo>
                      <a:pt x="15423" y="334999"/>
                      <a:pt x="50602" y="330382"/>
                      <a:pt x="0" y="330382"/>
                    </a:cubicBezTo>
                    <a:lnTo>
                      <a:pt x="0" y="33038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8" name="Forma libre 57"/>
              <p:cNvSpPr/>
              <p:nvPr/>
            </p:nvSpPr>
            <p:spPr>
              <a:xfrm rot="2441025" flipH="1">
                <a:off x="5441137" y="2955205"/>
                <a:ext cx="640145" cy="640114"/>
              </a:xfrm>
              <a:custGeom>
                <a:avLst/>
                <a:gdLst>
                  <a:gd name="connsiteX0" fmla="*/ 640145 w 640145"/>
                  <a:gd name="connsiteY0" fmla="*/ 640114 h 640114"/>
                  <a:gd name="connsiteX1" fmla="*/ 640145 w 640145"/>
                  <a:gd name="connsiteY1" fmla="*/ 640114 h 640114"/>
                  <a:gd name="connsiteX2" fmla="*/ 567871 w 640145"/>
                  <a:gd name="connsiteY2" fmla="*/ 588492 h 640114"/>
                  <a:gd name="connsiteX3" fmla="*/ 557546 w 640145"/>
                  <a:gd name="connsiteY3" fmla="*/ 536870 h 640114"/>
                  <a:gd name="connsiteX4" fmla="*/ 412997 w 640145"/>
                  <a:gd name="connsiteY4" fmla="*/ 526546 h 640114"/>
                  <a:gd name="connsiteX5" fmla="*/ 382022 w 640145"/>
                  <a:gd name="connsiteY5" fmla="*/ 485248 h 640114"/>
                  <a:gd name="connsiteX6" fmla="*/ 351047 w 640145"/>
                  <a:gd name="connsiteY6" fmla="*/ 412977 h 640114"/>
                  <a:gd name="connsiteX7" fmla="*/ 330398 w 640145"/>
                  <a:gd name="connsiteY7" fmla="*/ 299408 h 640114"/>
                  <a:gd name="connsiteX8" fmla="*/ 258123 w 640145"/>
                  <a:gd name="connsiteY8" fmla="*/ 258110 h 640114"/>
                  <a:gd name="connsiteX9" fmla="*/ 268448 w 640145"/>
                  <a:gd name="connsiteY9" fmla="*/ 185839 h 640114"/>
                  <a:gd name="connsiteX10" fmla="*/ 278773 w 640145"/>
                  <a:gd name="connsiteY10" fmla="*/ 154866 h 640114"/>
                  <a:gd name="connsiteX11" fmla="*/ 237473 w 640145"/>
                  <a:gd name="connsiteY11" fmla="*/ 92920 h 640114"/>
                  <a:gd name="connsiteX12" fmla="*/ 196174 w 640145"/>
                  <a:gd name="connsiteY12" fmla="*/ 10324 h 640114"/>
                  <a:gd name="connsiteX13" fmla="*/ 154874 w 640145"/>
                  <a:gd name="connsiteY13" fmla="*/ 0 h 640114"/>
                  <a:gd name="connsiteX14" fmla="*/ 92925 w 640145"/>
                  <a:gd name="connsiteY14" fmla="*/ 10324 h 640114"/>
                  <a:gd name="connsiteX15" fmla="*/ 61950 w 640145"/>
                  <a:gd name="connsiteY15" fmla="*/ 20649 h 640114"/>
                  <a:gd name="connsiteX16" fmla="*/ 0 w 640145"/>
                  <a:gd name="connsiteY16" fmla="*/ 20649 h 640114"/>
                  <a:gd name="connsiteX17" fmla="*/ 0 w 640145"/>
                  <a:gd name="connsiteY17" fmla="*/ 20649 h 640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0145" h="640114">
                    <a:moveTo>
                      <a:pt x="640145" y="640114"/>
                    </a:moveTo>
                    <a:lnTo>
                      <a:pt x="640145" y="640114"/>
                    </a:lnTo>
                    <a:cubicBezTo>
                      <a:pt x="616054" y="622907"/>
                      <a:pt x="586366" y="611610"/>
                      <a:pt x="567871" y="588492"/>
                    </a:cubicBezTo>
                    <a:cubicBezTo>
                      <a:pt x="556908" y="574789"/>
                      <a:pt x="573839" y="543387"/>
                      <a:pt x="557546" y="536870"/>
                    </a:cubicBezTo>
                    <a:cubicBezTo>
                      <a:pt x="512695" y="518931"/>
                      <a:pt x="461180" y="529987"/>
                      <a:pt x="412997" y="526546"/>
                    </a:cubicBezTo>
                    <a:cubicBezTo>
                      <a:pt x="402672" y="512780"/>
                      <a:pt x="389718" y="500639"/>
                      <a:pt x="382022" y="485248"/>
                    </a:cubicBezTo>
                    <a:cubicBezTo>
                      <a:pt x="315351" y="351913"/>
                      <a:pt x="426209" y="525713"/>
                      <a:pt x="351047" y="412977"/>
                    </a:cubicBezTo>
                    <a:cubicBezTo>
                      <a:pt x="351001" y="412698"/>
                      <a:pt x="333795" y="305353"/>
                      <a:pt x="330398" y="299408"/>
                    </a:cubicBezTo>
                    <a:cubicBezTo>
                      <a:pt x="324560" y="289193"/>
                      <a:pt x="263458" y="260777"/>
                      <a:pt x="258123" y="258110"/>
                    </a:cubicBezTo>
                    <a:cubicBezTo>
                      <a:pt x="261565" y="234020"/>
                      <a:pt x="263675" y="209701"/>
                      <a:pt x="268448" y="185839"/>
                    </a:cubicBezTo>
                    <a:cubicBezTo>
                      <a:pt x="270582" y="175167"/>
                      <a:pt x="282215" y="165190"/>
                      <a:pt x="278773" y="154866"/>
                    </a:cubicBezTo>
                    <a:cubicBezTo>
                      <a:pt x="270925" y="131323"/>
                      <a:pt x="237473" y="92920"/>
                      <a:pt x="237473" y="92920"/>
                    </a:cubicBezTo>
                    <a:cubicBezTo>
                      <a:pt x="229330" y="52209"/>
                      <a:pt x="235358" y="32714"/>
                      <a:pt x="196174" y="10324"/>
                    </a:cubicBezTo>
                    <a:cubicBezTo>
                      <a:pt x="183853" y="3284"/>
                      <a:pt x="168641" y="3441"/>
                      <a:pt x="154874" y="0"/>
                    </a:cubicBezTo>
                    <a:cubicBezTo>
                      <a:pt x="134224" y="3441"/>
                      <a:pt x="113361" y="5783"/>
                      <a:pt x="92925" y="10324"/>
                    </a:cubicBezTo>
                    <a:cubicBezTo>
                      <a:pt x="82301" y="12685"/>
                      <a:pt x="72767" y="19447"/>
                      <a:pt x="61950" y="20649"/>
                    </a:cubicBezTo>
                    <a:cubicBezTo>
                      <a:pt x="41426" y="22929"/>
                      <a:pt x="20650" y="20649"/>
                      <a:pt x="0" y="20649"/>
                    </a:cubicBezTo>
                    <a:lnTo>
                      <a:pt x="0" y="2064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9" name="Forma libre 58"/>
              <p:cNvSpPr/>
              <p:nvPr/>
            </p:nvSpPr>
            <p:spPr>
              <a:xfrm rot="2441025" flipH="1">
                <a:off x="6185892" y="1415815"/>
                <a:ext cx="258150" cy="567844"/>
              </a:xfrm>
              <a:custGeom>
                <a:avLst/>
                <a:gdLst>
                  <a:gd name="connsiteX0" fmla="*/ 258150 w 258150"/>
                  <a:gd name="connsiteY0" fmla="*/ 0 h 567843"/>
                  <a:gd name="connsiteX1" fmla="*/ 258150 w 258150"/>
                  <a:gd name="connsiteY1" fmla="*/ 0 h 567843"/>
                  <a:gd name="connsiteX2" fmla="*/ 247825 w 258150"/>
                  <a:gd name="connsiteY2" fmla="*/ 103244 h 567843"/>
                  <a:gd name="connsiteX3" fmla="*/ 237500 w 258150"/>
                  <a:gd name="connsiteY3" fmla="*/ 185840 h 567843"/>
                  <a:gd name="connsiteX4" fmla="*/ 206526 w 258150"/>
                  <a:gd name="connsiteY4" fmla="*/ 196164 h 567843"/>
                  <a:gd name="connsiteX5" fmla="*/ 154901 w 258150"/>
                  <a:gd name="connsiteY5" fmla="*/ 237462 h 567843"/>
                  <a:gd name="connsiteX6" fmla="*/ 113601 w 258150"/>
                  <a:gd name="connsiteY6" fmla="*/ 289084 h 567843"/>
                  <a:gd name="connsiteX7" fmla="*/ 72302 w 258150"/>
                  <a:gd name="connsiteY7" fmla="*/ 320057 h 567843"/>
                  <a:gd name="connsiteX8" fmla="*/ 61977 w 258150"/>
                  <a:gd name="connsiteY8" fmla="*/ 371679 h 567843"/>
                  <a:gd name="connsiteX9" fmla="*/ 51652 w 258150"/>
                  <a:gd name="connsiteY9" fmla="*/ 402652 h 567843"/>
                  <a:gd name="connsiteX10" fmla="*/ 31002 w 258150"/>
                  <a:gd name="connsiteY10" fmla="*/ 495572 h 567843"/>
                  <a:gd name="connsiteX11" fmla="*/ 10352 w 258150"/>
                  <a:gd name="connsiteY11" fmla="*/ 526546 h 567843"/>
                  <a:gd name="connsiteX12" fmla="*/ 27 w 258150"/>
                  <a:gd name="connsiteY12" fmla="*/ 567843 h 567843"/>
                  <a:gd name="connsiteX13" fmla="*/ 27 w 258150"/>
                  <a:gd name="connsiteY13" fmla="*/ 567843 h 56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8150" h="567843">
                    <a:moveTo>
                      <a:pt x="258150" y="0"/>
                    </a:moveTo>
                    <a:lnTo>
                      <a:pt x="258150" y="0"/>
                    </a:lnTo>
                    <a:cubicBezTo>
                      <a:pt x="254708" y="34415"/>
                      <a:pt x="251645" y="68869"/>
                      <a:pt x="247825" y="103244"/>
                    </a:cubicBezTo>
                    <a:cubicBezTo>
                      <a:pt x="244761" y="130821"/>
                      <a:pt x="248769" y="160485"/>
                      <a:pt x="237500" y="185840"/>
                    </a:cubicBezTo>
                    <a:cubicBezTo>
                      <a:pt x="233080" y="195785"/>
                      <a:pt x="216851" y="192723"/>
                      <a:pt x="206526" y="196164"/>
                    </a:cubicBezTo>
                    <a:cubicBezTo>
                      <a:pt x="182875" y="267111"/>
                      <a:pt x="218283" y="189928"/>
                      <a:pt x="154901" y="237462"/>
                    </a:cubicBezTo>
                    <a:cubicBezTo>
                      <a:pt x="137271" y="250684"/>
                      <a:pt x="129184" y="273502"/>
                      <a:pt x="113601" y="289084"/>
                    </a:cubicBezTo>
                    <a:cubicBezTo>
                      <a:pt x="101433" y="301251"/>
                      <a:pt x="86068" y="309733"/>
                      <a:pt x="72302" y="320057"/>
                    </a:cubicBezTo>
                    <a:cubicBezTo>
                      <a:pt x="68860" y="337264"/>
                      <a:pt x="66233" y="354655"/>
                      <a:pt x="61977" y="371679"/>
                    </a:cubicBezTo>
                    <a:cubicBezTo>
                      <a:pt x="59337" y="382237"/>
                      <a:pt x="54292" y="392094"/>
                      <a:pt x="51652" y="402652"/>
                    </a:cubicBezTo>
                    <a:cubicBezTo>
                      <a:pt x="48711" y="414414"/>
                      <a:pt x="37362" y="480732"/>
                      <a:pt x="31002" y="495572"/>
                    </a:cubicBezTo>
                    <a:cubicBezTo>
                      <a:pt x="26114" y="506977"/>
                      <a:pt x="15902" y="515447"/>
                      <a:pt x="10352" y="526546"/>
                    </a:cubicBezTo>
                    <a:cubicBezTo>
                      <a:pt x="-1061" y="549372"/>
                      <a:pt x="27" y="550245"/>
                      <a:pt x="27" y="567843"/>
                    </a:cubicBezTo>
                    <a:lnTo>
                      <a:pt x="27" y="567843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0" name="Forma libre 59"/>
              <p:cNvSpPr/>
              <p:nvPr/>
            </p:nvSpPr>
            <p:spPr>
              <a:xfrm rot="7101601" flipH="1">
                <a:off x="4999771" y="1398657"/>
                <a:ext cx="526571" cy="547801"/>
              </a:xfrm>
              <a:custGeom>
                <a:avLst/>
                <a:gdLst>
                  <a:gd name="connsiteX0" fmla="*/ 0 w 526571"/>
                  <a:gd name="connsiteY0" fmla="*/ 0 h 547801"/>
                  <a:gd name="connsiteX1" fmla="*/ 0 w 526571"/>
                  <a:gd name="connsiteY1" fmla="*/ 0 h 547801"/>
                  <a:gd name="connsiteX2" fmla="*/ 10325 w 526571"/>
                  <a:gd name="connsiteY2" fmla="*/ 237462 h 547801"/>
                  <a:gd name="connsiteX3" fmla="*/ 30975 w 526571"/>
                  <a:gd name="connsiteY3" fmla="*/ 268435 h 547801"/>
                  <a:gd name="connsiteX4" fmla="*/ 61950 w 526571"/>
                  <a:gd name="connsiteY4" fmla="*/ 309733 h 547801"/>
                  <a:gd name="connsiteX5" fmla="*/ 92925 w 526571"/>
                  <a:gd name="connsiteY5" fmla="*/ 340706 h 547801"/>
                  <a:gd name="connsiteX6" fmla="*/ 134224 w 526571"/>
                  <a:gd name="connsiteY6" fmla="*/ 402653 h 547801"/>
                  <a:gd name="connsiteX7" fmla="*/ 185849 w 526571"/>
                  <a:gd name="connsiteY7" fmla="*/ 464599 h 547801"/>
                  <a:gd name="connsiteX8" fmla="*/ 196174 w 526571"/>
                  <a:gd name="connsiteY8" fmla="*/ 495573 h 547801"/>
                  <a:gd name="connsiteX9" fmla="*/ 227148 w 526571"/>
                  <a:gd name="connsiteY9" fmla="*/ 516222 h 547801"/>
                  <a:gd name="connsiteX10" fmla="*/ 216823 w 526571"/>
                  <a:gd name="connsiteY10" fmla="*/ 547195 h 547801"/>
                  <a:gd name="connsiteX11" fmla="*/ 247798 w 526571"/>
                  <a:gd name="connsiteY11" fmla="*/ 505897 h 547801"/>
                  <a:gd name="connsiteX12" fmla="*/ 278773 w 526571"/>
                  <a:gd name="connsiteY12" fmla="*/ 474924 h 547801"/>
                  <a:gd name="connsiteX13" fmla="*/ 289098 w 526571"/>
                  <a:gd name="connsiteY13" fmla="*/ 443951 h 547801"/>
                  <a:gd name="connsiteX14" fmla="*/ 433647 w 526571"/>
                  <a:gd name="connsiteY14" fmla="*/ 382004 h 547801"/>
                  <a:gd name="connsiteX15" fmla="*/ 495596 w 526571"/>
                  <a:gd name="connsiteY15" fmla="*/ 371680 h 547801"/>
                  <a:gd name="connsiteX16" fmla="*/ 526571 w 526571"/>
                  <a:gd name="connsiteY16" fmla="*/ 361355 h 547801"/>
                  <a:gd name="connsiteX17" fmla="*/ 526571 w 526571"/>
                  <a:gd name="connsiteY17" fmla="*/ 361355 h 54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6571" h="547801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79154"/>
                      <a:pt x="1243" y="158755"/>
                      <a:pt x="10325" y="237462"/>
                    </a:cubicBezTo>
                    <a:cubicBezTo>
                      <a:pt x="11747" y="249789"/>
                      <a:pt x="23762" y="258338"/>
                      <a:pt x="30975" y="268435"/>
                    </a:cubicBezTo>
                    <a:cubicBezTo>
                      <a:pt x="40977" y="282437"/>
                      <a:pt x="50751" y="296668"/>
                      <a:pt x="61950" y="309733"/>
                    </a:cubicBezTo>
                    <a:cubicBezTo>
                      <a:pt x="71453" y="320819"/>
                      <a:pt x="83960" y="329181"/>
                      <a:pt x="92925" y="340706"/>
                    </a:cubicBezTo>
                    <a:cubicBezTo>
                      <a:pt x="108162" y="360295"/>
                      <a:pt x="116675" y="385105"/>
                      <a:pt x="134224" y="402653"/>
                    </a:cubicBezTo>
                    <a:cubicBezTo>
                      <a:pt x="173973" y="442400"/>
                      <a:pt x="157099" y="421477"/>
                      <a:pt x="185849" y="464599"/>
                    </a:cubicBezTo>
                    <a:cubicBezTo>
                      <a:pt x="189291" y="474924"/>
                      <a:pt x="189375" y="487075"/>
                      <a:pt x="196174" y="495573"/>
                    </a:cubicBezTo>
                    <a:cubicBezTo>
                      <a:pt x="203926" y="505262"/>
                      <a:pt x="222540" y="504701"/>
                      <a:pt x="227148" y="516222"/>
                    </a:cubicBezTo>
                    <a:cubicBezTo>
                      <a:pt x="231190" y="526326"/>
                      <a:pt x="207089" y="552062"/>
                      <a:pt x="216823" y="547195"/>
                    </a:cubicBezTo>
                    <a:cubicBezTo>
                      <a:pt x="232214" y="539499"/>
                      <a:pt x="236599" y="518962"/>
                      <a:pt x="247798" y="505897"/>
                    </a:cubicBezTo>
                    <a:cubicBezTo>
                      <a:pt x="257301" y="494811"/>
                      <a:pt x="268448" y="485248"/>
                      <a:pt x="278773" y="474924"/>
                    </a:cubicBezTo>
                    <a:cubicBezTo>
                      <a:pt x="282215" y="464600"/>
                      <a:pt x="281402" y="451646"/>
                      <a:pt x="289098" y="443951"/>
                    </a:cubicBezTo>
                    <a:cubicBezTo>
                      <a:pt x="334122" y="398929"/>
                      <a:pt x="373330" y="394928"/>
                      <a:pt x="433647" y="382004"/>
                    </a:cubicBezTo>
                    <a:cubicBezTo>
                      <a:pt x="454117" y="377618"/>
                      <a:pt x="474946" y="375121"/>
                      <a:pt x="495596" y="371680"/>
                    </a:cubicBezTo>
                    <a:lnTo>
                      <a:pt x="526571" y="361355"/>
                    </a:lnTo>
                    <a:lnTo>
                      <a:pt x="526571" y="361355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1" name="Forma libre 60"/>
              <p:cNvSpPr/>
              <p:nvPr/>
            </p:nvSpPr>
            <p:spPr>
              <a:xfrm rot="2441025" flipH="1">
                <a:off x="5213969" y="838074"/>
                <a:ext cx="609287" cy="829361"/>
              </a:xfrm>
              <a:custGeom>
                <a:avLst/>
                <a:gdLst>
                  <a:gd name="connsiteX0" fmla="*/ 588637 w 609287"/>
                  <a:gd name="connsiteY0" fmla="*/ 371679 h 829361"/>
                  <a:gd name="connsiteX1" fmla="*/ 588637 w 609287"/>
                  <a:gd name="connsiteY1" fmla="*/ 371679 h 829361"/>
                  <a:gd name="connsiteX2" fmla="*/ 516363 w 609287"/>
                  <a:gd name="connsiteY2" fmla="*/ 320057 h 829361"/>
                  <a:gd name="connsiteX3" fmla="*/ 506038 w 609287"/>
                  <a:gd name="connsiteY3" fmla="*/ 247786 h 829361"/>
                  <a:gd name="connsiteX4" fmla="*/ 485388 w 609287"/>
                  <a:gd name="connsiteY4" fmla="*/ 134217 h 829361"/>
                  <a:gd name="connsiteX5" fmla="*/ 444089 w 609287"/>
                  <a:gd name="connsiteY5" fmla="*/ 72271 h 829361"/>
                  <a:gd name="connsiteX6" fmla="*/ 392464 w 609287"/>
                  <a:gd name="connsiteY6" fmla="*/ 30973 h 829361"/>
                  <a:gd name="connsiteX7" fmla="*/ 330515 w 609287"/>
                  <a:gd name="connsiteY7" fmla="*/ 0 h 829361"/>
                  <a:gd name="connsiteX8" fmla="*/ 299540 w 609287"/>
                  <a:gd name="connsiteY8" fmla="*/ 10324 h 829361"/>
                  <a:gd name="connsiteX9" fmla="*/ 268565 w 609287"/>
                  <a:gd name="connsiteY9" fmla="*/ 30973 h 829361"/>
                  <a:gd name="connsiteX10" fmla="*/ 165316 w 609287"/>
                  <a:gd name="connsiteY10" fmla="*/ 61946 h 829361"/>
                  <a:gd name="connsiteX11" fmla="*/ 103367 w 609287"/>
                  <a:gd name="connsiteY11" fmla="*/ 103244 h 829361"/>
                  <a:gd name="connsiteX12" fmla="*/ 72392 w 609287"/>
                  <a:gd name="connsiteY12" fmla="*/ 165190 h 829361"/>
                  <a:gd name="connsiteX13" fmla="*/ 51742 w 609287"/>
                  <a:gd name="connsiteY13" fmla="*/ 227137 h 829361"/>
                  <a:gd name="connsiteX14" fmla="*/ 31092 w 609287"/>
                  <a:gd name="connsiteY14" fmla="*/ 392328 h 829361"/>
                  <a:gd name="connsiteX15" fmla="*/ 10442 w 609287"/>
                  <a:gd name="connsiteY15" fmla="*/ 423301 h 829361"/>
                  <a:gd name="connsiteX16" fmla="*/ 20767 w 609287"/>
                  <a:gd name="connsiteY16" fmla="*/ 505896 h 829361"/>
                  <a:gd name="connsiteX17" fmla="*/ 31092 w 609287"/>
                  <a:gd name="connsiteY17" fmla="*/ 536870 h 829361"/>
                  <a:gd name="connsiteX18" fmla="*/ 62067 w 609287"/>
                  <a:gd name="connsiteY18" fmla="*/ 547194 h 829361"/>
                  <a:gd name="connsiteX19" fmla="*/ 103367 w 609287"/>
                  <a:gd name="connsiteY19" fmla="*/ 609141 h 829361"/>
                  <a:gd name="connsiteX20" fmla="*/ 124016 w 609287"/>
                  <a:gd name="connsiteY20" fmla="*/ 640114 h 829361"/>
                  <a:gd name="connsiteX21" fmla="*/ 165316 w 609287"/>
                  <a:gd name="connsiteY21" fmla="*/ 650438 h 829361"/>
                  <a:gd name="connsiteX22" fmla="*/ 258240 w 609287"/>
                  <a:gd name="connsiteY22" fmla="*/ 722709 h 829361"/>
                  <a:gd name="connsiteX23" fmla="*/ 289215 w 609287"/>
                  <a:gd name="connsiteY23" fmla="*/ 764007 h 829361"/>
                  <a:gd name="connsiteX24" fmla="*/ 382139 w 609287"/>
                  <a:gd name="connsiteY24" fmla="*/ 784656 h 829361"/>
                  <a:gd name="connsiteX25" fmla="*/ 609287 w 609287"/>
                  <a:gd name="connsiteY25" fmla="*/ 815629 h 829361"/>
                  <a:gd name="connsiteX26" fmla="*/ 609287 w 609287"/>
                  <a:gd name="connsiteY26" fmla="*/ 815629 h 829361"/>
                  <a:gd name="connsiteX27" fmla="*/ 609287 w 609287"/>
                  <a:gd name="connsiteY27" fmla="*/ 815629 h 82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09287" h="829361">
                    <a:moveTo>
                      <a:pt x="588637" y="371679"/>
                    </a:moveTo>
                    <a:lnTo>
                      <a:pt x="588637" y="371679"/>
                    </a:lnTo>
                    <a:cubicBezTo>
                      <a:pt x="564546" y="354472"/>
                      <a:pt x="532786" y="344690"/>
                      <a:pt x="516363" y="320057"/>
                    </a:cubicBezTo>
                    <a:cubicBezTo>
                      <a:pt x="502864" y="299809"/>
                      <a:pt x="509254" y="271907"/>
                      <a:pt x="506038" y="247786"/>
                    </a:cubicBezTo>
                    <a:cubicBezTo>
                      <a:pt x="503590" y="229428"/>
                      <a:pt x="500869" y="162081"/>
                      <a:pt x="485388" y="134217"/>
                    </a:cubicBezTo>
                    <a:cubicBezTo>
                      <a:pt x="473335" y="112523"/>
                      <a:pt x="457855" y="92920"/>
                      <a:pt x="444089" y="72271"/>
                    </a:cubicBezTo>
                    <a:cubicBezTo>
                      <a:pt x="417402" y="32241"/>
                      <a:pt x="435211" y="45221"/>
                      <a:pt x="392464" y="30973"/>
                    </a:cubicBezTo>
                    <a:cubicBezTo>
                      <a:pt x="376803" y="20533"/>
                      <a:pt x="351888" y="0"/>
                      <a:pt x="330515" y="0"/>
                    </a:cubicBezTo>
                    <a:cubicBezTo>
                      <a:pt x="319632" y="0"/>
                      <a:pt x="309865" y="6883"/>
                      <a:pt x="299540" y="10324"/>
                    </a:cubicBezTo>
                    <a:cubicBezTo>
                      <a:pt x="289215" y="17207"/>
                      <a:pt x="279904" y="25933"/>
                      <a:pt x="268565" y="30973"/>
                    </a:cubicBezTo>
                    <a:cubicBezTo>
                      <a:pt x="236242" y="45338"/>
                      <a:pt x="199642" y="53365"/>
                      <a:pt x="165316" y="61946"/>
                    </a:cubicBezTo>
                    <a:cubicBezTo>
                      <a:pt x="144666" y="75712"/>
                      <a:pt x="111215" y="79700"/>
                      <a:pt x="103367" y="103244"/>
                    </a:cubicBezTo>
                    <a:cubicBezTo>
                      <a:pt x="89118" y="145989"/>
                      <a:pt x="99079" y="125162"/>
                      <a:pt x="72392" y="165190"/>
                    </a:cubicBezTo>
                    <a:cubicBezTo>
                      <a:pt x="65509" y="185839"/>
                      <a:pt x="53411" y="205435"/>
                      <a:pt x="51742" y="227137"/>
                    </a:cubicBezTo>
                    <a:cubicBezTo>
                      <a:pt x="49771" y="252753"/>
                      <a:pt x="53378" y="347758"/>
                      <a:pt x="31092" y="392328"/>
                    </a:cubicBezTo>
                    <a:cubicBezTo>
                      <a:pt x="25543" y="403426"/>
                      <a:pt x="17325" y="412977"/>
                      <a:pt x="10442" y="423301"/>
                    </a:cubicBezTo>
                    <a:cubicBezTo>
                      <a:pt x="-4924" y="484770"/>
                      <a:pt x="-4807" y="446224"/>
                      <a:pt x="20767" y="505896"/>
                    </a:cubicBezTo>
                    <a:cubicBezTo>
                      <a:pt x="25054" y="515899"/>
                      <a:pt x="23396" y="529175"/>
                      <a:pt x="31092" y="536870"/>
                    </a:cubicBezTo>
                    <a:cubicBezTo>
                      <a:pt x="38788" y="544566"/>
                      <a:pt x="51742" y="543753"/>
                      <a:pt x="62067" y="547194"/>
                    </a:cubicBezTo>
                    <a:lnTo>
                      <a:pt x="103367" y="609141"/>
                    </a:lnTo>
                    <a:cubicBezTo>
                      <a:pt x="110250" y="619465"/>
                      <a:pt x="111978" y="637105"/>
                      <a:pt x="124016" y="640114"/>
                    </a:cubicBezTo>
                    <a:lnTo>
                      <a:pt x="165316" y="650438"/>
                    </a:lnTo>
                    <a:cubicBezTo>
                      <a:pt x="211924" y="681509"/>
                      <a:pt x="225890" y="684969"/>
                      <a:pt x="258240" y="722709"/>
                    </a:cubicBezTo>
                    <a:cubicBezTo>
                      <a:pt x="269439" y="735774"/>
                      <a:pt x="275212" y="754005"/>
                      <a:pt x="289215" y="764007"/>
                    </a:cubicBezTo>
                    <a:cubicBezTo>
                      <a:pt x="294887" y="768059"/>
                      <a:pt x="381714" y="784571"/>
                      <a:pt x="382139" y="784656"/>
                    </a:cubicBezTo>
                    <a:cubicBezTo>
                      <a:pt x="459354" y="861866"/>
                      <a:pt x="398513" y="815629"/>
                      <a:pt x="609287" y="815629"/>
                    </a:cubicBezTo>
                    <a:lnTo>
                      <a:pt x="609287" y="815629"/>
                    </a:lnTo>
                    <a:lnTo>
                      <a:pt x="609287" y="81562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2" name="Forma libre 61"/>
              <p:cNvSpPr/>
              <p:nvPr/>
            </p:nvSpPr>
            <p:spPr>
              <a:xfrm rot="2441025" flipH="1">
                <a:off x="4438979" y="3144738"/>
                <a:ext cx="185849" cy="209501"/>
              </a:xfrm>
              <a:custGeom>
                <a:avLst/>
                <a:gdLst>
                  <a:gd name="connsiteX0" fmla="*/ 185849 w 185849"/>
                  <a:gd name="connsiteY0" fmla="*/ 0 h 209501"/>
                  <a:gd name="connsiteX1" fmla="*/ 185849 w 185849"/>
                  <a:gd name="connsiteY1" fmla="*/ 0 h 209501"/>
                  <a:gd name="connsiteX2" fmla="*/ 82600 w 185849"/>
                  <a:gd name="connsiteY2" fmla="*/ 61947 h 209501"/>
                  <a:gd name="connsiteX3" fmla="*/ 72275 w 185849"/>
                  <a:gd name="connsiteY3" fmla="*/ 175516 h 209501"/>
                  <a:gd name="connsiteX4" fmla="*/ 51625 w 185849"/>
                  <a:gd name="connsiteY4" fmla="*/ 206489 h 209501"/>
                  <a:gd name="connsiteX5" fmla="*/ 0 w 185849"/>
                  <a:gd name="connsiteY5" fmla="*/ 206489 h 209501"/>
                  <a:gd name="connsiteX6" fmla="*/ 0 w 185849"/>
                  <a:gd name="connsiteY6" fmla="*/ 206489 h 20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849" h="209501">
                    <a:moveTo>
                      <a:pt x="185849" y="0"/>
                    </a:moveTo>
                    <a:lnTo>
                      <a:pt x="185849" y="0"/>
                    </a:lnTo>
                    <a:cubicBezTo>
                      <a:pt x="156259" y="11096"/>
                      <a:pt x="92289" y="16734"/>
                      <a:pt x="82600" y="61947"/>
                    </a:cubicBezTo>
                    <a:cubicBezTo>
                      <a:pt x="74635" y="99116"/>
                      <a:pt x="80240" y="138347"/>
                      <a:pt x="72275" y="175516"/>
                    </a:cubicBezTo>
                    <a:cubicBezTo>
                      <a:pt x="69675" y="187649"/>
                      <a:pt x="63030" y="201601"/>
                      <a:pt x="51625" y="206489"/>
                    </a:cubicBezTo>
                    <a:cubicBezTo>
                      <a:pt x="35808" y="213267"/>
                      <a:pt x="17208" y="206489"/>
                      <a:pt x="0" y="206489"/>
                    </a:cubicBezTo>
                    <a:lnTo>
                      <a:pt x="0" y="20648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3" name="Forma libre 62"/>
              <p:cNvSpPr/>
              <p:nvPr/>
            </p:nvSpPr>
            <p:spPr>
              <a:xfrm rot="2441025" flipH="1">
                <a:off x="3842338" y="3420679"/>
                <a:ext cx="495714" cy="536740"/>
              </a:xfrm>
              <a:custGeom>
                <a:avLst/>
                <a:gdLst>
                  <a:gd name="connsiteX0" fmla="*/ 123899 w 495714"/>
                  <a:gd name="connsiteY0" fmla="*/ 217754 h 536740"/>
                  <a:gd name="connsiteX1" fmla="*/ 123899 w 495714"/>
                  <a:gd name="connsiteY1" fmla="*/ 217754 h 536740"/>
                  <a:gd name="connsiteX2" fmla="*/ 51624 w 495714"/>
                  <a:gd name="connsiteY2" fmla="*/ 166132 h 536740"/>
                  <a:gd name="connsiteX3" fmla="*/ 20650 w 495714"/>
                  <a:gd name="connsiteY3" fmla="*/ 93861 h 536740"/>
                  <a:gd name="connsiteX4" fmla="*/ 0 w 495714"/>
                  <a:gd name="connsiteY4" fmla="*/ 62888 h 536740"/>
                  <a:gd name="connsiteX5" fmla="*/ 10325 w 495714"/>
                  <a:gd name="connsiteY5" fmla="*/ 11266 h 536740"/>
                  <a:gd name="connsiteX6" fmla="*/ 92924 w 495714"/>
                  <a:gd name="connsiteY6" fmla="*/ 11266 h 536740"/>
                  <a:gd name="connsiteX7" fmla="*/ 134224 w 495714"/>
                  <a:gd name="connsiteY7" fmla="*/ 52563 h 536740"/>
                  <a:gd name="connsiteX8" fmla="*/ 165198 w 495714"/>
                  <a:gd name="connsiteY8" fmla="*/ 93861 h 536740"/>
                  <a:gd name="connsiteX9" fmla="*/ 206498 w 495714"/>
                  <a:gd name="connsiteY9" fmla="*/ 166132 h 536740"/>
                  <a:gd name="connsiteX10" fmla="*/ 237473 w 495714"/>
                  <a:gd name="connsiteY10" fmla="*/ 176456 h 536740"/>
                  <a:gd name="connsiteX11" fmla="*/ 320072 w 495714"/>
                  <a:gd name="connsiteY11" fmla="*/ 207430 h 536740"/>
                  <a:gd name="connsiteX12" fmla="*/ 340722 w 495714"/>
                  <a:gd name="connsiteY12" fmla="*/ 238403 h 536740"/>
                  <a:gd name="connsiteX13" fmla="*/ 371697 w 495714"/>
                  <a:gd name="connsiteY13" fmla="*/ 320998 h 536740"/>
                  <a:gd name="connsiteX14" fmla="*/ 392346 w 495714"/>
                  <a:gd name="connsiteY14" fmla="*/ 382945 h 536740"/>
                  <a:gd name="connsiteX15" fmla="*/ 402671 w 495714"/>
                  <a:gd name="connsiteY15" fmla="*/ 424243 h 536740"/>
                  <a:gd name="connsiteX16" fmla="*/ 423321 w 495714"/>
                  <a:gd name="connsiteY16" fmla="*/ 455216 h 536740"/>
                  <a:gd name="connsiteX17" fmla="*/ 433646 w 495714"/>
                  <a:gd name="connsiteY17" fmla="*/ 486189 h 536740"/>
                  <a:gd name="connsiteX18" fmla="*/ 495595 w 495714"/>
                  <a:gd name="connsiteY18" fmla="*/ 506838 h 536740"/>
                  <a:gd name="connsiteX19" fmla="*/ 495595 w 495714"/>
                  <a:gd name="connsiteY19" fmla="*/ 506838 h 536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5714" h="536740">
                    <a:moveTo>
                      <a:pt x="123899" y="217754"/>
                    </a:moveTo>
                    <a:lnTo>
                      <a:pt x="123899" y="217754"/>
                    </a:lnTo>
                    <a:cubicBezTo>
                      <a:pt x="99807" y="200547"/>
                      <a:pt x="72559" y="187066"/>
                      <a:pt x="51624" y="166132"/>
                    </a:cubicBezTo>
                    <a:cubicBezTo>
                      <a:pt x="30136" y="144645"/>
                      <a:pt x="32992" y="118545"/>
                      <a:pt x="20650" y="93861"/>
                    </a:cubicBezTo>
                    <a:cubicBezTo>
                      <a:pt x="15101" y="82763"/>
                      <a:pt x="6883" y="73212"/>
                      <a:pt x="0" y="62888"/>
                    </a:cubicBezTo>
                    <a:cubicBezTo>
                      <a:pt x="3442" y="45681"/>
                      <a:pt x="-909" y="24747"/>
                      <a:pt x="10325" y="11266"/>
                    </a:cubicBezTo>
                    <a:cubicBezTo>
                      <a:pt x="29314" y="-11520"/>
                      <a:pt x="73935" y="6519"/>
                      <a:pt x="92924" y="11266"/>
                    </a:cubicBezTo>
                    <a:cubicBezTo>
                      <a:pt x="116222" y="81155"/>
                      <a:pt x="83393" y="10206"/>
                      <a:pt x="134224" y="52563"/>
                    </a:cubicBezTo>
                    <a:cubicBezTo>
                      <a:pt x="147443" y="63579"/>
                      <a:pt x="154873" y="80095"/>
                      <a:pt x="165198" y="93861"/>
                    </a:cubicBezTo>
                    <a:cubicBezTo>
                      <a:pt x="175491" y="124738"/>
                      <a:pt x="177648" y="142092"/>
                      <a:pt x="206498" y="166132"/>
                    </a:cubicBezTo>
                    <a:cubicBezTo>
                      <a:pt x="214859" y="173099"/>
                      <a:pt x="227469" y="172169"/>
                      <a:pt x="237473" y="176456"/>
                    </a:cubicBezTo>
                    <a:cubicBezTo>
                      <a:pt x="313066" y="208852"/>
                      <a:pt x="243924" y="188393"/>
                      <a:pt x="320072" y="207430"/>
                    </a:cubicBezTo>
                    <a:cubicBezTo>
                      <a:pt x="326955" y="217754"/>
                      <a:pt x="336365" y="226785"/>
                      <a:pt x="340722" y="238403"/>
                    </a:cubicBezTo>
                    <a:cubicBezTo>
                      <a:pt x="378998" y="340466"/>
                      <a:pt x="323269" y="248361"/>
                      <a:pt x="371697" y="320998"/>
                    </a:cubicBezTo>
                    <a:cubicBezTo>
                      <a:pt x="378580" y="341647"/>
                      <a:pt x="387067" y="361829"/>
                      <a:pt x="392346" y="382945"/>
                    </a:cubicBezTo>
                    <a:cubicBezTo>
                      <a:pt x="395788" y="396711"/>
                      <a:pt x="397081" y="411201"/>
                      <a:pt x="402671" y="424243"/>
                    </a:cubicBezTo>
                    <a:cubicBezTo>
                      <a:pt x="407559" y="435648"/>
                      <a:pt x="417771" y="444118"/>
                      <a:pt x="423321" y="455216"/>
                    </a:cubicBezTo>
                    <a:cubicBezTo>
                      <a:pt x="428188" y="464950"/>
                      <a:pt x="425950" y="478494"/>
                      <a:pt x="433646" y="486189"/>
                    </a:cubicBezTo>
                    <a:cubicBezTo>
                      <a:pt x="501322" y="553862"/>
                      <a:pt x="495595" y="546048"/>
                      <a:pt x="495595" y="506838"/>
                    </a:cubicBezTo>
                    <a:lnTo>
                      <a:pt x="495595" y="506838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4" name="Forma libre 63"/>
              <p:cNvSpPr/>
              <p:nvPr/>
            </p:nvSpPr>
            <p:spPr>
              <a:xfrm rot="2441025" flipH="1">
                <a:off x="4326047" y="3688239"/>
                <a:ext cx="536895" cy="443950"/>
              </a:xfrm>
              <a:custGeom>
                <a:avLst/>
                <a:gdLst>
                  <a:gd name="connsiteX0" fmla="*/ 0 w 536895"/>
                  <a:gd name="connsiteY0" fmla="*/ 0 h 443950"/>
                  <a:gd name="connsiteX1" fmla="*/ 0 w 536895"/>
                  <a:gd name="connsiteY1" fmla="*/ 0 h 443950"/>
                  <a:gd name="connsiteX2" fmla="*/ 72274 w 536895"/>
                  <a:gd name="connsiteY2" fmla="*/ 61947 h 443950"/>
                  <a:gd name="connsiteX3" fmla="*/ 113574 w 536895"/>
                  <a:gd name="connsiteY3" fmla="*/ 175515 h 443950"/>
                  <a:gd name="connsiteX4" fmla="*/ 144549 w 536895"/>
                  <a:gd name="connsiteY4" fmla="*/ 196164 h 443950"/>
                  <a:gd name="connsiteX5" fmla="*/ 247798 w 536895"/>
                  <a:gd name="connsiteY5" fmla="*/ 216813 h 443950"/>
                  <a:gd name="connsiteX6" fmla="*/ 278773 w 536895"/>
                  <a:gd name="connsiteY6" fmla="*/ 237462 h 443950"/>
                  <a:gd name="connsiteX7" fmla="*/ 309747 w 536895"/>
                  <a:gd name="connsiteY7" fmla="*/ 268435 h 443950"/>
                  <a:gd name="connsiteX8" fmla="*/ 423321 w 536895"/>
                  <a:gd name="connsiteY8" fmla="*/ 278760 h 443950"/>
                  <a:gd name="connsiteX9" fmla="*/ 536895 w 536895"/>
                  <a:gd name="connsiteY9" fmla="*/ 299408 h 443950"/>
                  <a:gd name="connsiteX10" fmla="*/ 361372 w 536895"/>
                  <a:gd name="connsiteY10" fmla="*/ 309733 h 443950"/>
                  <a:gd name="connsiteX11" fmla="*/ 351047 w 536895"/>
                  <a:gd name="connsiteY11" fmla="*/ 340706 h 443950"/>
                  <a:gd name="connsiteX12" fmla="*/ 309747 w 536895"/>
                  <a:gd name="connsiteY12" fmla="*/ 371679 h 443950"/>
                  <a:gd name="connsiteX13" fmla="*/ 289097 w 536895"/>
                  <a:gd name="connsiteY13" fmla="*/ 443950 h 443950"/>
                  <a:gd name="connsiteX14" fmla="*/ 289097 w 536895"/>
                  <a:gd name="connsiteY14" fmla="*/ 443950 h 44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6895" h="443950">
                    <a:moveTo>
                      <a:pt x="0" y="0"/>
                    </a:moveTo>
                    <a:lnTo>
                      <a:pt x="0" y="0"/>
                    </a:lnTo>
                    <a:cubicBezTo>
                      <a:pt x="24091" y="20649"/>
                      <a:pt x="51047" y="38363"/>
                      <a:pt x="72274" y="61947"/>
                    </a:cubicBezTo>
                    <a:cubicBezTo>
                      <a:pt x="100741" y="93575"/>
                      <a:pt x="94211" y="140664"/>
                      <a:pt x="113574" y="175515"/>
                    </a:cubicBezTo>
                    <a:cubicBezTo>
                      <a:pt x="119601" y="186362"/>
                      <a:pt x="133450" y="190615"/>
                      <a:pt x="144549" y="196164"/>
                    </a:cubicBezTo>
                    <a:cubicBezTo>
                      <a:pt x="173385" y="210582"/>
                      <a:pt x="221156" y="213007"/>
                      <a:pt x="247798" y="216813"/>
                    </a:cubicBezTo>
                    <a:cubicBezTo>
                      <a:pt x="258123" y="223696"/>
                      <a:pt x="269240" y="229518"/>
                      <a:pt x="278773" y="237462"/>
                    </a:cubicBezTo>
                    <a:cubicBezTo>
                      <a:pt x="289990" y="246809"/>
                      <a:pt x="295708" y="264424"/>
                      <a:pt x="309747" y="268435"/>
                    </a:cubicBezTo>
                    <a:cubicBezTo>
                      <a:pt x="346299" y="278878"/>
                      <a:pt x="385567" y="274319"/>
                      <a:pt x="423321" y="278760"/>
                    </a:cubicBezTo>
                    <a:cubicBezTo>
                      <a:pt x="455407" y="282535"/>
                      <a:pt x="504287" y="292887"/>
                      <a:pt x="536895" y="299408"/>
                    </a:cubicBezTo>
                    <a:cubicBezTo>
                      <a:pt x="478387" y="302850"/>
                      <a:pt x="418585" y="297019"/>
                      <a:pt x="361372" y="309733"/>
                    </a:cubicBezTo>
                    <a:cubicBezTo>
                      <a:pt x="350748" y="312094"/>
                      <a:pt x="358014" y="332346"/>
                      <a:pt x="351047" y="340706"/>
                    </a:cubicBezTo>
                    <a:cubicBezTo>
                      <a:pt x="340030" y="353925"/>
                      <a:pt x="323514" y="361355"/>
                      <a:pt x="309747" y="371679"/>
                    </a:cubicBezTo>
                    <a:cubicBezTo>
                      <a:pt x="284480" y="422211"/>
                      <a:pt x="289097" y="397586"/>
                      <a:pt x="289097" y="443950"/>
                    </a:cubicBezTo>
                    <a:lnTo>
                      <a:pt x="289097" y="443950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5" name="Forma libre 64"/>
              <p:cNvSpPr/>
              <p:nvPr/>
            </p:nvSpPr>
            <p:spPr>
              <a:xfrm rot="2441025" flipH="1">
                <a:off x="4088574" y="3843105"/>
                <a:ext cx="355320" cy="154867"/>
              </a:xfrm>
              <a:custGeom>
                <a:avLst/>
                <a:gdLst>
                  <a:gd name="connsiteX0" fmla="*/ 0 w 355320"/>
                  <a:gd name="connsiteY0" fmla="*/ 10325 h 154867"/>
                  <a:gd name="connsiteX1" fmla="*/ 0 w 355320"/>
                  <a:gd name="connsiteY1" fmla="*/ 10325 h 154867"/>
                  <a:gd name="connsiteX2" fmla="*/ 123899 w 355320"/>
                  <a:gd name="connsiteY2" fmla="*/ 0 h 154867"/>
                  <a:gd name="connsiteX3" fmla="*/ 154874 w 355320"/>
                  <a:gd name="connsiteY3" fmla="*/ 10325 h 154867"/>
                  <a:gd name="connsiteX4" fmla="*/ 165199 w 355320"/>
                  <a:gd name="connsiteY4" fmla="*/ 41298 h 154867"/>
                  <a:gd name="connsiteX5" fmla="*/ 196173 w 355320"/>
                  <a:gd name="connsiteY5" fmla="*/ 51623 h 154867"/>
                  <a:gd name="connsiteX6" fmla="*/ 278773 w 355320"/>
                  <a:gd name="connsiteY6" fmla="*/ 72271 h 154867"/>
                  <a:gd name="connsiteX7" fmla="*/ 351047 w 355320"/>
                  <a:gd name="connsiteY7" fmla="*/ 154867 h 154867"/>
                  <a:gd name="connsiteX8" fmla="*/ 351047 w 355320"/>
                  <a:gd name="connsiteY8" fmla="*/ 154867 h 15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320" h="154867">
                    <a:moveTo>
                      <a:pt x="0" y="10325"/>
                    </a:moveTo>
                    <a:lnTo>
                      <a:pt x="0" y="10325"/>
                    </a:lnTo>
                    <a:cubicBezTo>
                      <a:pt x="41300" y="6883"/>
                      <a:pt x="82456" y="0"/>
                      <a:pt x="123899" y="0"/>
                    </a:cubicBezTo>
                    <a:cubicBezTo>
                      <a:pt x="134783" y="0"/>
                      <a:pt x="147178" y="2629"/>
                      <a:pt x="154874" y="10325"/>
                    </a:cubicBezTo>
                    <a:cubicBezTo>
                      <a:pt x="162570" y="18020"/>
                      <a:pt x="157504" y="33603"/>
                      <a:pt x="165199" y="41298"/>
                    </a:cubicBezTo>
                    <a:cubicBezTo>
                      <a:pt x="172895" y="48993"/>
                      <a:pt x="185673" y="48760"/>
                      <a:pt x="196173" y="51623"/>
                    </a:cubicBezTo>
                    <a:cubicBezTo>
                      <a:pt x="223554" y="59090"/>
                      <a:pt x="278773" y="72271"/>
                      <a:pt x="278773" y="72271"/>
                    </a:cubicBezTo>
                    <a:cubicBezTo>
                      <a:pt x="381709" y="57567"/>
                      <a:pt x="351047" y="37611"/>
                      <a:pt x="351047" y="154867"/>
                    </a:cubicBezTo>
                    <a:lnTo>
                      <a:pt x="351047" y="154867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6" name="Forma libre 65"/>
              <p:cNvSpPr/>
              <p:nvPr/>
            </p:nvSpPr>
            <p:spPr>
              <a:xfrm rot="2441025" flipH="1">
                <a:off x="4036949" y="4101216"/>
                <a:ext cx="247798" cy="278760"/>
              </a:xfrm>
              <a:custGeom>
                <a:avLst/>
                <a:gdLst>
                  <a:gd name="connsiteX0" fmla="*/ 247798 w 247798"/>
                  <a:gd name="connsiteY0" fmla="*/ 278760 h 278760"/>
                  <a:gd name="connsiteX1" fmla="*/ 247798 w 247798"/>
                  <a:gd name="connsiteY1" fmla="*/ 278760 h 278760"/>
                  <a:gd name="connsiteX2" fmla="*/ 165199 w 247798"/>
                  <a:gd name="connsiteY2" fmla="*/ 154866 h 278760"/>
                  <a:gd name="connsiteX3" fmla="*/ 103250 w 247798"/>
                  <a:gd name="connsiteY3" fmla="*/ 113569 h 278760"/>
                  <a:gd name="connsiteX4" fmla="*/ 92925 w 247798"/>
                  <a:gd name="connsiteY4" fmla="*/ 82595 h 278760"/>
                  <a:gd name="connsiteX5" fmla="*/ 82600 w 247798"/>
                  <a:gd name="connsiteY5" fmla="*/ 41298 h 278760"/>
                  <a:gd name="connsiteX6" fmla="*/ 20650 w 247798"/>
                  <a:gd name="connsiteY6" fmla="*/ 30973 h 278760"/>
                  <a:gd name="connsiteX7" fmla="*/ 0 w 247798"/>
                  <a:gd name="connsiteY7" fmla="*/ 0 h 278760"/>
                  <a:gd name="connsiteX8" fmla="*/ 0 w 247798"/>
                  <a:gd name="connsiteY8" fmla="*/ 0 h 278760"/>
                  <a:gd name="connsiteX9" fmla="*/ 0 w 247798"/>
                  <a:gd name="connsiteY9" fmla="*/ 0 h 27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798" h="278760">
                    <a:moveTo>
                      <a:pt x="247798" y="278760"/>
                    </a:moveTo>
                    <a:lnTo>
                      <a:pt x="247798" y="278760"/>
                    </a:lnTo>
                    <a:cubicBezTo>
                      <a:pt x="220265" y="237462"/>
                      <a:pt x="206498" y="182397"/>
                      <a:pt x="165199" y="154866"/>
                    </a:cubicBezTo>
                    <a:lnTo>
                      <a:pt x="103250" y="113569"/>
                    </a:lnTo>
                    <a:cubicBezTo>
                      <a:pt x="99808" y="103244"/>
                      <a:pt x="95915" y="93059"/>
                      <a:pt x="92925" y="82595"/>
                    </a:cubicBezTo>
                    <a:cubicBezTo>
                      <a:pt x="89027" y="68952"/>
                      <a:pt x="94147" y="49545"/>
                      <a:pt x="82600" y="41298"/>
                    </a:cubicBezTo>
                    <a:cubicBezTo>
                      <a:pt x="65564" y="29130"/>
                      <a:pt x="41300" y="34415"/>
                      <a:pt x="20650" y="30973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7" name="Forma libre 66"/>
              <p:cNvSpPr/>
              <p:nvPr/>
            </p:nvSpPr>
            <p:spPr>
              <a:xfrm rot="2441025" flipH="1">
                <a:off x="6367019" y="2727872"/>
                <a:ext cx="134224" cy="237462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8" name="Forma libre 67"/>
              <p:cNvSpPr/>
              <p:nvPr/>
            </p:nvSpPr>
            <p:spPr>
              <a:xfrm rot="2441025" flipH="1">
                <a:off x="4150642" y="3894727"/>
                <a:ext cx="134224" cy="237462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9" name="Forma libre 68"/>
              <p:cNvSpPr/>
              <p:nvPr/>
            </p:nvSpPr>
            <p:spPr>
              <a:xfrm rot="16067849" flipH="1">
                <a:off x="5764270" y="983528"/>
                <a:ext cx="134224" cy="237462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0" name="Forma libre 69"/>
              <p:cNvSpPr/>
              <p:nvPr/>
            </p:nvSpPr>
            <p:spPr>
              <a:xfrm rot="9990104" flipH="1">
                <a:off x="5131357" y="2862552"/>
                <a:ext cx="112230" cy="15981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1" name="Forma libre 70"/>
              <p:cNvSpPr/>
              <p:nvPr/>
            </p:nvSpPr>
            <p:spPr>
              <a:xfrm rot="2441025" flipV="1">
                <a:off x="5348385" y="1002092"/>
                <a:ext cx="45719" cy="158495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2" name="Forma libre 71"/>
              <p:cNvSpPr/>
              <p:nvPr/>
            </p:nvSpPr>
            <p:spPr>
              <a:xfrm rot="482048" flipH="1">
                <a:off x="5637514" y="1032156"/>
                <a:ext cx="64720" cy="179221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  <a:gd name="connsiteX0" fmla="*/ 161915 w 315653"/>
                  <a:gd name="connsiteY0" fmla="*/ 0 h 239735"/>
                  <a:gd name="connsiteX1" fmla="*/ 161915 w 315653"/>
                  <a:gd name="connsiteY1" fmla="*/ 0 h 239735"/>
                  <a:gd name="connsiteX2" fmla="*/ 172240 w 315653"/>
                  <a:gd name="connsiteY2" fmla="*/ 103244 h 239735"/>
                  <a:gd name="connsiteX3" fmla="*/ 182565 w 315653"/>
                  <a:gd name="connsiteY3" fmla="*/ 134218 h 239735"/>
                  <a:gd name="connsiteX4" fmla="*/ 244515 w 315653"/>
                  <a:gd name="connsiteY4" fmla="*/ 175515 h 239735"/>
                  <a:gd name="connsiteX5" fmla="*/ 254840 w 315653"/>
                  <a:gd name="connsiteY5" fmla="*/ 206489 h 239735"/>
                  <a:gd name="connsiteX6" fmla="*/ 285814 w 315653"/>
                  <a:gd name="connsiteY6" fmla="*/ 227137 h 239735"/>
                  <a:gd name="connsiteX7" fmla="*/ 296139 w 315653"/>
                  <a:gd name="connsiteY7" fmla="*/ 237462 h 239735"/>
                  <a:gd name="connsiteX8" fmla="*/ -1 w 315653"/>
                  <a:gd name="connsiteY8" fmla="*/ 179221 h 239735"/>
                  <a:gd name="connsiteX0" fmla="*/ 161915 w 325153"/>
                  <a:gd name="connsiteY0" fmla="*/ 0 h 242484"/>
                  <a:gd name="connsiteX1" fmla="*/ 161915 w 325153"/>
                  <a:gd name="connsiteY1" fmla="*/ 0 h 242484"/>
                  <a:gd name="connsiteX2" fmla="*/ 172240 w 325153"/>
                  <a:gd name="connsiteY2" fmla="*/ 103244 h 242484"/>
                  <a:gd name="connsiteX3" fmla="*/ 182565 w 325153"/>
                  <a:gd name="connsiteY3" fmla="*/ 134218 h 242484"/>
                  <a:gd name="connsiteX4" fmla="*/ 244515 w 325153"/>
                  <a:gd name="connsiteY4" fmla="*/ 175515 h 242484"/>
                  <a:gd name="connsiteX5" fmla="*/ 46885 w 325153"/>
                  <a:gd name="connsiteY5" fmla="*/ 129004 h 242484"/>
                  <a:gd name="connsiteX6" fmla="*/ 285814 w 325153"/>
                  <a:gd name="connsiteY6" fmla="*/ 227137 h 242484"/>
                  <a:gd name="connsiteX7" fmla="*/ 296139 w 325153"/>
                  <a:gd name="connsiteY7" fmla="*/ 237462 h 242484"/>
                  <a:gd name="connsiteX8" fmla="*/ -1 w 325153"/>
                  <a:gd name="connsiteY8" fmla="*/ 179221 h 242484"/>
                  <a:gd name="connsiteX0" fmla="*/ 161915 w 325153"/>
                  <a:gd name="connsiteY0" fmla="*/ 0 h 242484"/>
                  <a:gd name="connsiteX1" fmla="*/ 161915 w 325153"/>
                  <a:gd name="connsiteY1" fmla="*/ 0 h 242484"/>
                  <a:gd name="connsiteX2" fmla="*/ 172240 w 325153"/>
                  <a:gd name="connsiteY2" fmla="*/ 103244 h 242484"/>
                  <a:gd name="connsiteX3" fmla="*/ 182565 w 325153"/>
                  <a:gd name="connsiteY3" fmla="*/ 134218 h 242484"/>
                  <a:gd name="connsiteX4" fmla="*/ 46885 w 325153"/>
                  <a:gd name="connsiteY4" fmla="*/ 129004 h 242484"/>
                  <a:gd name="connsiteX5" fmla="*/ 285814 w 325153"/>
                  <a:gd name="connsiteY5" fmla="*/ 227137 h 242484"/>
                  <a:gd name="connsiteX6" fmla="*/ 296139 w 325153"/>
                  <a:gd name="connsiteY6" fmla="*/ 237462 h 242484"/>
                  <a:gd name="connsiteX7" fmla="*/ -1 w 325153"/>
                  <a:gd name="connsiteY7" fmla="*/ 179221 h 242484"/>
                  <a:gd name="connsiteX0" fmla="*/ 161915 w 286009"/>
                  <a:gd name="connsiteY0" fmla="*/ 0 h 228143"/>
                  <a:gd name="connsiteX1" fmla="*/ 161915 w 286009"/>
                  <a:gd name="connsiteY1" fmla="*/ 0 h 228143"/>
                  <a:gd name="connsiteX2" fmla="*/ 172240 w 286009"/>
                  <a:gd name="connsiteY2" fmla="*/ 103244 h 228143"/>
                  <a:gd name="connsiteX3" fmla="*/ 182565 w 286009"/>
                  <a:gd name="connsiteY3" fmla="*/ 134218 h 228143"/>
                  <a:gd name="connsiteX4" fmla="*/ 46885 w 286009"/>
                  <a:gd name="connsiteY4" fmla="*/ 129004 h 228143"/>
                  <a:gd name="connsiteX5" fmla="*/ 285814 w 286009"/>
                  <a:gd name="connsiteY5" fmla="*/ 227137 h 228143"/>
                  <a:gd name="connsiteX6" fmla="*/ -1 w 286009"/>
                  <a:gd name="connsiteY6" fmla="*/ 179221 h 228143"/>
                  <a:gd name="connsiteX0" fmla="*/ 161915 w 190007"/>
                  <a:gd name="connsiteY0" fmla="*/ 0 h 179221"/>
                  <a:gd name="connsiteX1" fmla="*/ 161915 w 190007"/>
                  <a:gd name="connsiteY1" fmla="*/ 0 h 179221"/>
                  <a:gd name="connsiteX2" fmla="*/ 172240 w 190007"/>
                  <a:gd name="connsiteY2" fmla="*/ 103244 h 179221"/>
                  <a:gd name="connsiteX3" fmla="*/ 182565 w 190007"/>
                  <a:gd name="connsiteY3" fmla="*/ 134218 h 179221"/>
                  <a:gd name="connsiteX4" fmla="*/ 46885 w 190007"/>
                  <a:gd name="connsiteY4" fmla="*/ 129004 h 179221"/>
                  <a:gd name="connsiteX5" fmla="*/ -1 w 190007"/>
                  <a:gd name="connsiteY5" fmla="*/ 179221 h 17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007" h="179221">
                    <a:moveTo>
                      <a:pt x="161915" y="0"/>
                    </a:moveTo>
                    <a:lnTo>
                      <a:pt x="161915" y="0"/>
                    </a:lnTo>
                    <a:cubicBezTo>
                      <a:pt x="165357" y="34415"/>
                      <a:pt x="166981" y="69060"/>
                      <a:pt x="172240" y="103244"/>
                    </a:cubicBezTo>
                    <a:cubicBezTo>
                      <a:pt x="173895" y="114001"/>
                      <a:pt x="203458" y="129925"/>
                      <a:pt x="182565" y="134218"/>
                    </a:cubicBezTo>
                    <a:cubicBezTo>
                      <a:pt x="161673" y="138511"/>
                      <a:pt x="77313" y="121503"/>
                      <a:pt x="46885" y="129004"/>
                    </a:cubicBezTo>
                    <a:cubicBezTo>
                      <a:pt x="16457" y="136505"/>
                      <a:pt x="9767" y="168759"/>
                      <a:pt x="-1" y="179221"/>
                    </a:cubicBez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3" name="Forma libre 72"/>
              <p:cNvSpPr/>
              <p:nvPr/>
            </p:nvSpPr>
            <p:spPr>
              <a:xfrm rot="638929" flipH="1">
                <a:off x="6235276" y="2593861"/>
                <a:ext cx="464621" cy="289084"/>
              </a:xfrm>
              <a:custGeom>
                <a:avLst/>
                <a:gdLst>
                  <a:gd name="connsiteX0" fmla="*/ 464621 w 464621"/>
                  <a:gd name="connsiteY0" fmla="*/ 0 h 289084"/>
                  <a:gd name="connsiteX1" fmla="*/ 464621 w 464621"/>
                  <a:gd name="connsiteY1" fmla="*/ 0 h 289084"/>
                  <a:gd name="connsiteX2" fmla="*/ 392347 w 464621"/>
                  <a:gd name="connsiteY2" fmla="*/ 51622 h 289084"/>
                  <a:gd name="connsiteX3" fmla="*/ 382022 w 464621"/>
                  <a:gd name="connsiteY3" fmla="*/ 92920 h 289084"/>
                  <a:gd name="connsiteX4" fmla="*/ 309748 w 464621"/>
                  <a:gd name="connsiteY4" fmla="*/ 123893 h 289084"/>
                  <a:gd name="connsiteX5" fmla="*/ 268448 w 464621"/>
                  <a:gd name="connsiteY5" fmla="*/ 134218 h 289084"/>
                  <a:gd name="connsiteX6" fmla="*/ 185849 w 464621"/>
                  <a:gd name="connsiteY6" fmla="*/ 175515 h 289084"/>
                  <a:gd name="connsiteX7" fmla="*/ 165199 w 464621"/>
                  <a:gd name="connsiteY7" fmla="*/ 227137 h 289084"/>
                  <a:gd name="connsiteX8" fmla="*/ 61950 w 464621"/>
                  <a:gd name="connsiteY8" fmla="*/ 237462 h 289084"/>
                  <a:gd name="connsiteX9" fmla="*/ 30975 w 464621"/>
                  <a:gd name="connsiteY9" fmla="*/ 247786 h 289084"/>
                  <a:gd name="connsiteX10" fmla="*/ 0 w 464621"/>
                  <a:gd name="connsiteY10" fmla="*/ 289084 h 289084"/>
                  <a:gd name="connsiteX11" fmla="*/ 0 w 464621"/>
                  <a:gd name="connsiteY11" fmla="*/ 289084 h 28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4621" h="289084">
                    <a:moveTo>
                      <a:pt x="464621" y="0"/>
                    </a:moveTo>
                    <a:lnTo>
                      <a:pt x="464621" y="0"/>
                    </a:lnTo>
                    <a:cubicBezTo>
                      <a:pt x="440530" y="17207"/>
                      <a:pt x="412016" y="29495"/>
                      <a:pt x="392347" y="51622"/>
                    </a:cubicBezTo>
                    <a:cubicBezTo>
                      <a:pt x="382920" y="62227"/>
                      <a:pt x="391106" y="82019"/>
                      <a:pt x="382022" y="92920"/>
                    </a:cubicBezTo>
                    <a:cubicBezTo>
                      <a:pt x="373417" y="103245"/>
                      <a:pt x="325322" y="119443"/>
                      <a:pt x="309748" y="123893"/>
                    </a:cubicBezTo>
                    <a:cubicBezTo>
                      <a:pt x="296104" y="127791"/>
                      <a:pt x="281547" y="128760"/>
                      <a:pt x="268448" y="134218"/>
                    </a:cubicBezTo>
                    <a:cubicBezTo>
                      <a:pt x="240033" y="146057"/>
                      <a:pt x="185849" y="175515"/>
                      <a:pt x="185849" y="175515"/>
                    </a:cubicBezTo>
                    <a:cubicBezTo>
                      <a:pt x="178966" y="192722"/>
                      <a:pt x="181776" y="218849"/>
                      <a:pt x="165199" y="227137"/>
                    </a:cubicBezTo>
                    <a:cubicBezTo>
                      <a:pt x="134262" y="242605"/>
                      <a:pt x="96136" y="232203"/>
                      <a:pt x="61950" y="237462"/>
                    </a:cubicBezTo>
                    <a:cubicBezTo>
                      <a:pt x="51193" y="239117"/>
                      <a:pt x="41300" y="244345"/>
                      <a:pt x="30975" y="247786"/>
                    </a:cubicBezTo>
                    <a:cubicBezTo>
                      <a:pt x="18216" y="286061"/>
                      <a:pt x="30384" y="273893"/>
                      <a:pt x="0" y="289084"/>
                    </a:cubicBezTo>
                    <a:lnTo>
                      <a:pt x="0" y="289084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4" name="Forma libre 73"/>
              <p:cNvSpPr/>
              <p:nvPr/>
            </p:nvSpPr>
            <p:spPr>
              <a:xfrm rot="2441025">
                <a:off x="4905488" y="3533372"/>
                <a:ext cx="77524" cy="15486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5" name="Forma libre 74"/>
              <p:cNvSpPr/>
              <p:nvPr/>
            </p:nvSpPr>
            <p:spPr>
              <a:xfrm rot="2441025" flipH="1">
                <a:off x="4754640" y="1708451"/>
                <a:ext cx="271119" cy="249722"/>
              </a:xfrm>
              <a:custGeom>
                <a:avLst/>
                <a:gdLst>
                  <a:gd name="connsiteX0" fmla="*/ 271119 w 271119"/>
                  <a:gd name="connsiteY0" fmla="*/ 0 h 249722"/>
                  <a:gd name="connsiteX1" fmla="*/ 271119 w 271119"/>
                  <a:gd name="connsiteY1" fmla="*/ 0 h 249722"/>
                  <a:gd name="connsiteX2" fmla="*/ 256849 w 271119"/>
                  <a:gd name="connsiteY2" fmla="*/ 28540 h 249722"/>
                  <a:gd name="connsiteX3" fmla="*/ 249715 w 271119"/>
                  <a:gd name="connsiteY3" fmla="*/ 39242 h 249722"/>
                  <a:gd name="connsiteX4" fmla="*/ 239013 w 271119"/>
                  <a:gd name="connsiteY4" fmla="*/ 71349 h 249722"/>
                  <a:gd name="connsiteX5" fmla="*/ 210474 w 271119"/>
                  <a:gd name="connsiteY5" fmla="*/ 96321 h 249722"/>
                  <a:gd name="connsiteX6" fmla="*/ 199772 w 271119"/>
                  <a:gd name="connsiteY6" fmla="*/ 121294 h 249722"/>
                  <a:gd name="connsiteX7" fmla="*/ 189070 w 271119"/>
                  <a:gd name="connsiteY7" fmla="*/ 128429 h 249722"/>
                  <a:gd name="connsiteX8" fmla="*/ 178368 w 271119"/>
                  <a:gd name="connsiteY8" fmla="*/ 146266 h 249722"/>
                  <a:gd name="connsiteX9" fmla="*/ 164098 w 271119"/>
                  <a:gd name="connsiteY9" fmla="*/ 153401 h 249722"/>
                  <a:gd name="connsiteX10" fmla="*/ 156964 w 271119"/>
                  <a:gd name="connsiteY10" fmla="*/ 181940 h 249722"/>
                  <a:gd name="connsiteX11" fmla="*/ 135560 w 271119"/>
                  <a:gd name="connsiteY11" fmla="*/ 192643 h 249722"/>
                  <a:gd name="connsiteX12" fmla="*/ 114155 w 271119"/>
                  <a:gd name="connsiteY12" fmla="*/ 210480 h 249722"/>
                  <a:gd name="connsiteX13" fmla="*/ 92751 w 271119"/>
                  <a:gd name="connsiteY13" fmla="*/ 224750 h 249722"/>
                  <a:gd name="connsiteX14" fmla="*/ 71347 w 271119"/>
                  <a:gd name="connsiteY14" fmla="*/ 228317 h 249722"/>
                  <a:gd name="connsiteX15" fmla="*/ 49943 w 271119"/>
                  <a:gd name="connsiteY15" fmla="*/ 235452 h 249722"/>
                  <a:gd name="connsiteX16" fmla="*/ 39241 w 271119"/>
                  <a:gd name="connsiteY16" fmla="*/ 239020 h 249722"/>
                  <a:gd name="connsiteX17" fmla="*/ 7135 w 271119"/>
                  <a:gd name="connsiteY17" fmla="*/ 235452 h 249722"/>
                  <a:gd name="connsiteX18" fmla="*/ 0 w 271119"/>
                  <a:gd name="connsiteY18" fmla="*/ 249722 h 249722"/>
                  <a:gd name="connsiteX19" fmla="*/ 0 w 271119"/>
                  <a:gd name="connsiteY19" fmla="*/ 249722 h 249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1119" h="249722">
                    <a:moveTo>
                      <a:pt x="271119" y="0"/>
                    </a:moveTo>
                    <a:lnTo>
                      <a:pt x="271119" y="0"/>
                    </a:lnTo>
                    <a:cubicBezTo>
                      <a:pt x="266362" y="9513"/>
                      <a:pt x="261942" y="19202"/>
                      <a:pt x="256849" y="28540"/>
                    </a:cubicBezTo>
                    <a:cubicBezTo>
                      <a:pt x="254796" y="32304"/>
                      <a:pt x="251364" y="35284"/>
                      <a:pt x="249715" y="39242"/>
                    </a:cubicBezTo>
                    <a:cubicBezTo>
                      <a:pt x="245376" y="49656"/>
                      <a:pt x="247822" y="64302"/>
                      <a:pt x="239013" y="71349"/>
                    </a:cubicBezTo>
                    <a:cubicBezTo>
                      <a:pt x="217237" y="88771"/>
                      <a:pt x="226560" y="80235"/>
                      <a:pt x="210474" y="96321"/>
                    </a:cubicBezTo>
                    <a:cubicBezTo>
                      <a:pt x="207996" y="103754"/>
                      <a:pt x="204668" y="115418"/>
                      <a:pt x="199772" y="121294"/>
                    </a:cubicBezTo>
                    <a:cubicBezTo>
                      <a:pt x="197027" y="124588"/>
                      <a:pt x="192637" y="126051"/>
                      <a:pt x="189070" y="128429"/>
                    </a:cubicBezTo>
                    <a:cubicBezTo>
                      <a:pt x="185503" y="134375"/>
                      <a:pt x="183271" y="141363"/>
                      <a:pt x="178368" y="146266"/>
                    </a:cubicBezTo>
                    <a:cubicBezTo>
                      <a:pt x="174608" y="150026"/>
                      <a:pt x="166834" y="148841"/>
                      <a:pt x="164098" y="153401"/>
                    </a:cubicBezTo>
                    <a:cubicBezTo>
                      <a:pt x="159053" y="161809"/>
                      <a:pt x="161349" y="173169"/>
                      <a:pt x="156964" y="181940"/>
                    </a:cubicBezTo>
                    <a:cubicBezTo>
                      <a:pt x="153557" y="188755"/>
                      <a:pt x="141187" y="189829"/>
                      <a:pt x="135560" y="192643"/>
                    </a:cubicBezTo>
                    <a:cubicBezTo>
                      <a:pt x="120265" y="200291"/>
                      <a:pt x="128354" y="199436"/>
                      <a:pt x="114155" y="210480"/>
                    </a:cubicBezTo>
                    <a:cubicBezTo>
                      <a:pt x="107386" y="215744"/>
                      <a:pt x="101209" y="223340"/>
                      <a:pt x="92751" y="224750"/>
                    </a:cubicBezTo>
                    <a:lnTo>
                      <a:pt x="71347" y="228317"/>
                    </a:lnTo>
                    <a:lnTo>
                      <a:pt x="49943" y="235452"/>
                    </a:lnTo>
                    <a:lnTo>
                      <a:pt x="39241" y="239020"/>
                    </a:lnTo>
                    <a:cubicBezTo>
                      <a:pt x="28539" y="237831"/>
                      <a:pt x="17523" y="232619"/>
                      <a:pt x="7135" y="235452"/>
                    </a:cubicBezTo>
                    <a:cubicBezTo>
                      <a:pt x="2004" y="236851"/>
                      <a:pt x="0" y="249722"/>
                      <a:pt x="0" y="249722"/>
                    </a:cubicBezTo>
                    <a:lnTo>
                      <a:pt x="0" y="24972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6" name="Forma libre 75"/>
              <p:cNvSpPr/>
              <p:nvPr/>
            </p:nvSpPr>
            <p:spPr>
              <a:xfrm rot="9990104" flipH="1">
                <a:off x="4393113" y="2253411"/>
                <a:ext cx="112230" cy="15981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7" name="Forma libre 76"/>
              <p:cNvSpPr/>
              <p:nvPr/>
            </p:nvSpPr>
            <p:spPr>
              <a:xfrm rot="11852680" flipH="1">
                <a:off x="4838231" y="3316579"/>
                <a:ext cx="112230" cy="15981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8" name="Forma libre 77"/>
              <p:cNvSpPr/>
              <p:nvPr/>
            </p:nvSpPr>
            <p:spPr>
              <a:xfrm rot="11852680" flipH="1">
                <a:off x="4656567" y="3516757"/>
                <a:ext cx="112230" cy="159817"/>
              </a:xfrm>
              <a:custGeom>
                <a:avLst/>
                <a:gdLst>
                  <a:gd name="connsiteX0" fmla="*/ 0 w 134224"/>
                  <a:gd name="connsiteY0" fmla="*/ 0 h 237462"/>
                  <a:gd name="connsiteX1" fmla="*/ 0 w 134224"/>
                  <a:gd name="connsiteY1" fmla="*/ 0 h 237462"/>
                  <a:gd name="connsiteX2" fmla="*/ 10325 w 134224"/>
                  <a:gd name="connsiteY2" fmla="*/ 103244 h 237462"/>
                  <a:gd name="connsiteX3" fmla="*/ 20650 w 134224"/>
                  <a:gd name="connsiteY3" fmla="*/ 134218 h 237462"/>
                  <a:gd name="connsiteX4" fmla="*/ 82600 w 134224"/>
                  <a:gd name="connsiteY4" fmla="*/ 175515 h 237462"/>
                  <a:gd name="connsiteX5" fmla="*/ 92925 w 134224"/>
                  <a:gd name="connsiteY5" fmla="*/ 206489 h 237462"/>
                  <a:gd name="connsiteX6" fmla="*/ 123899 w 134224"/>
                  <a:gd name="connsiteY6" fmla="*/ 227137 h 237462"/>
                  <a:gd name="connsiteX7" fmla="*/ 134224 w 134224"/>
                  <a:gd name="connsiteY7" fmla="*/ 237462 h 237462"/>
                  <a:gd name="connsiteX8" fmla="*/ 134224 w 134224"/>
                  <a:gd name="connsiteY8" fmla="*/ 237462 h 2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224" h="237462">
                    <a:moveTo>
                      <a:pt x="0" y="0"/>
                    </a:moveTo>
                    <a:lnTo>
                      <a:pt x="0" y="0"/>
                    </a:lnTo>
                    <a:cubicBezTo>
                      <a:pt x="3442" y="34415"/>
                      <a:pt x="5066" y="69060"/>
                      <a:pt x="10325" y="103244"/>
                    </a:cubicBezTo>
                    <a:cubicBezTo>
                      <a:pt x="11980" y="114001"/>
                      <a:pt x="12954" y="126523"/>
                      <a:pt x="20650" y="134218"/>
                    </a:cubicBezTo>
                    <a:cubicBezTo>
                      <a:pt x="38199" y="151766"/>
                      <a:pt x="82600" y="175515"/>
                      <a:pt x="82600" y="175515"/>
                    </a:cubicBezTo>
                    <a:cubicBezTo>
                      <a:pt x="86042" y="185840"/>
                      <a:pt x="86126" y="197991"/>
                      <a:pt x="92925" y="206489"/>
                    </a:cubicBezTo>
                    <a:cubicBezTo>
                      <a:pt x="100677" y="216178"/>
                      <a:pt x="113972" y="219692"/>
                      <a:pt x="123899" y="227137"/>
                    </a:cubicBezTo>
                    <a:cubicBezTo>
                      <a:pt x="127793" y="230057"/>
                      <a:pt x="130782" y="234020"/>
                      <a:pt x="134224" y="237462"/>
                    </a:cubicBezTo>
                    <a:lnTo>
                      <a:pt x="134224" y="237462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9" name="Forma libre 78"/>
              <p:cNvSpPr/>
              <p:nvPr/>
            </p:nvSpPr>
            <p:spPr>
              <a:xfrm>
                <a:off x="6321472" y="1937585"/>
                <a:ext cx="609287" cy="829361"/>
              </a:xfrm>
              <a:custGeom>
                <a:avLst/>
                <a:gdLst>
                  <a:gd name="connsiteX0" fmla="*/ 588637 w 609287"/>
                  <a:gd name="connsiteY0" fmla="*/ 371679 h 829361"/>
                  <a:gd name="connsiteX1" fmla="*/ 588637 w 609287"/>
                  <a:gd name="connsiteY1" fmla="*/ 371679 h 829361"/>
                  <a:gd name="connsiteX2" fmla="*/ 516363 w 609287"/>
                  <a:gd name="connsiteY2" fmla="*/ 320057 h 829361"/>
                  <a:gd name="connsiteX3" fmla="*/ 506038 w 609287"/>
                  <a:gd name="connsiteY3" fmla="*/ 247786 h 829361"/>
                  <a:gd name="connsiteX4" fmla="*/ 485388 w 609287"/>
                  <a:gd name="connsiteY4" fmla="*/ 134217 h 829361"/>
                  <a:gd name="connsiteX5" fmla="*/ 444089 w 609287"/>
                  <a:gd name="connsiteY5" fmla="*/ 72271 h 829361"/>
                  <a:gd name="connsiteX6" fmla="*/ 392464 w 609287"/>
                  <a:gd name="connsiteY6" fmla="*/ 30973 h 829361"/>
                  <a:gd name="connsiteX7" fmla="*/ 330515 w 609287"/>
                  <a:gd name="connsiteY7" fmla="*/ 0 h 829361"/>
                  <a:gd name="connsiteX8" fmla="*/ 299540 w 609287"/>
                  <a:gd name="connsiteY8" fmla="*/ 10324 h 829361"/>
                  <a:gd name="connsiteX9" fmla="*/ 268565 w 609287"/>
                  <a:gd name="connsiteY9" fmla="*/ 30973 h 829361"/>
                  <a:gd name="connsiteX10" fmla="*/ 165316 w 609287"/>
                  <a:gd name="connsiteY10" fmla="*/ 61946 h 829361"/>
                  <a:gd name="connsiteX11" fmla="*/ 103367 w 609287"/>
                  <a:gd name="connsiteY11" fmla="*/ 103244 h 829361"/>
                  <a:gd name="connsiteX12" fmla="*/ 72392 w 609287"/>
                  <a:gd name="connsiteY12" fmla="*/ 165190 h 829361"/>
                  <a:gd name="connsiteX13" fmla="*/ 51742 w 609287"/>
                  <a:gd name="connsiteY13" fmla="*/ 227137 h 829361"/>
                  <a:gd name="connsiteX14" fmla="*/ 31092 w 609287"/>
                  <a:gd name="connsiteY14" fmla="*/ 392328 h 829361"/>
                  <a:gd name="connsiteX15" fmla="*/ 10442 w 609287"/>
                  <a:gd name="connsiteY15" fmla="*/ 423301 h 829361"/>
                  <a:gd name="connsiteX16" fmla="*/ 20767 w 609287"/>
                  <a:gd name="connsiteY16" fmla="*/ 505896 h 829361"/>
                  <a:gd name="connsiteX17" fmla="*/ 31092 w 609287"/>
                  <a:gd name="connsiteY17" fmla="*/ 536870 h 829361"/>
                  <a:gd name="connsiteX18" fmla="*/ 62067 w 609287"/>
                  <a:gd name="connsiteY18" fmla="*/ 547194 h 829361"/>
                  <a:gd name="connsiteX19" fmla="*/ 103367 w 609287"/>
                  <a:gd name="connsiteY19" fmla="*/ 609141 h 829361"/>
                  <a:gd name="connsiteX20" fmla="*/ 124016 w 609287"/>
                  <a:gd name="connsiteY20" fmla="*/ 640114 h 829361"/>
                  <a:gd name="connsiteX21" fmla="*/ 165316 w 609287"/>
                  <a:gd name="connsiteY21" fmla="*/ 650438 h 829361"/>
                  <a:gd name="connsiteX22" fmla="*/ 258240 w 609287"/>
                  <a:gd name="connsiteY22" fmla="*/ 722709 h 829361"/>
                  <a:gd name="connsiteX23" fmla="*/ 289215 w 609287"/>
                  <a:gd name="connsiteY23" fmla="*/ 764007 h 829361"/>
                  <a:gd name="connsiteX24" fmla="*/ 382139 w 609287"/>
                  <a:gd name="connsiteY24" fmla="*/ 784656 h 829361"/>
                  <a:gd name="connsiteX25" fmla="*/ 609287 w 609287"/>
                  <a:gd name="connsiteY25" fmla="*/ 815629 h 829361"/>
                  <a:gd name="connsiteX26" fmla="*/ 609287 w 609287"/>
                  <a:gd name="connsiteY26" fmla="*/ 815629 h 829361"/>
                  <a:gd name="connsiteX27" fmla="*/ 609287 w 609287"/>
                  <a:gd name="connsiteY27" fmla="*/ 815629 h 82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09287" h="829361">
                    <a:moveTo>
                      <a:pt x="588637" y="371679"/>
                    </a:moveTo>
                    <a:lnTo>
                      <a:pt x="588637" y="371679"/>
                    </a:lnTo>
                    <a:cubicBezTo>
                      <a:pt x="564546" y="354472"/>
                      <a:pt x="532786" y="344690"/>
                      <a:pt x="516363" y="320057"/>
                    </a:cubicBezTo>
                    <a:cubicBezTo>
                      <a:pt x="502864" y="299809"/>
                      <a:pt x="509254" y="271907"/>
                      <a:pt x="506038" y="247786"/>
                    </a:cubicBezTo>
                    <a:cubicBezTo>
                      <a:pt x="503590" y="229428"/>
                      <a:pt x="500869" y="162081"/>
                      <a:pt x="485388" y="134217"/>
                    </a:cubicBezTo>
                    <a:cubicBezTo>
                      <a:pt x="473335" y="112523"/>
                      <a:pt x="457855" y="92920"/>
                      <a:pt x="444089" y="72271"/>
                    </a:cubicBezTo>
                    <a:cubicBezTo>
                      <a:pt x="417402" y="32241"/>
                      <a:pt x="435211" y="45221"/>
                      <a:pt x="392464" y="30973"/>
                    </a:cubicBezTo>
                    <a:cubicBezTo>
                      <a:pt x="376803" y="20533"/>
                      <a:pt x="351888" y="0"/>
                      <a:pt x="330515" y="0"/>
                    </a:cubicBezTo>
                    <a:cubicBezTo>
                      <a:pt x="319632" y="0"/>
                      <a:pt x="309865" y="6883"/>
                      <a:pt x="299540" y="10324"/>
                    </a:cubicBezTo>
                    <a:cubicBezTo>
                      <a:pt x="289215" y="17207"/>
                      <a:pt x="279904" y="25933"/>
                      <a:pt x="268565" y="30973"/>
                    </a:cubicBezTo>
                    <a:cubicBezTo>
                      <a:pt x="236242" y="45338"/>
                      <a:pt x="199642" y="53365"/>
                      <a:pt x="165316" y="61946"/>
                    </a:cubicBezTo>
                    <a:cubicBezTo>
                      <a:pt x="144666" y="75712"/>
                      <a:pt x="111215" y="79700"/>
                      <a:pt x="103367" y="103244"/>
                    </a:cubicBezTo>
                    <a:cubicBezTo>
                      <a:pt x="89118" y="145989"/>
                      <a:pt x="99079" y="125162"/>
                      <a:pt x="72392" y="165190"/>
                    </a:cubicBezTo>
                    <a:cubicBezTo>
                      <a:pt x="65509" y="185839"/>
                      <a:pt x="53411" y="205435"/>
                      <a:pt x="51742" y="227137"/>
                    </a:cubicBezTo>
                    <a:cubicBezTo>
                      <a:pt x="49771" y="252753"/>
                      <a:pt x="53378" y="347758"/>
                      <a:pt x="31092" y="392328"/>
                    </a:cubicBezTo>
                    <a:cubicBezTo>
                      <a:pt x="25543" y="403426"/>
                      <a:pt x="17325" y="412977"/>
                      <a:pt x="10442" y="423301"/>
                    </a:cubicBezTo>
                    <a:cubicBezTo>
                      <a:pt x="-4924" y="484770"/>
                      <a:pt x="-4807" y="446224"/>
                      <a:pt x="20767" y="505896"/>
                    </a:cubicBezTo>
                    <a:cubicBezTo>
                      <a:pt x="25054" y="515899"/>
                      <a:pt x="23396" y="529175"/>
                      <a:pt x="31092" y="536870"/>
                    </a:cubicBezTo>
                    <a:cubicBezTo>
                      <a:pt x="38788" y="544566"/>
                      <a:pt x="51742" y="543753"/>
                      <a:pt x="62067" y="547194"/>
                    </a:cubicBezTo>
                    <a:lnTo>
                      <a:pt x="103367" y="609141"/>
                    </a:lnTo>
                    <a:cubicBezTo>
                      <a:pt x="110250" y="619465"/>
                      <a:pt x="111978" y="637105"/>
                      <a:pt x="124016" y="640114"/>
                    </a:cubicBezTo>
                    <a:lnTo>
                      <a:pt x="165316" y="650438"/>
                    </a:lnTo>
                    <a:cubicBezTo>
                      <a:pt x="211924" y="681509"/>
                      <a:pt x="225890" y="684969"/>
                      <a:pt x="258240" y="722709"/>
                    </a:cubicBezTo>
                    <a:cubicBezTo>
                      <a:pt x="269439" y="735774"/>
                      <a:pt x="275212" y="754005"/>
                      <a:pt x="289215" y="764007"/>
                    </a:cubicBezTo>
                    <a:cubicBezTo>
                      <a:pt x="294887" y="768059"/>
                      <a:pt x="381714" y="784571"/>
                      <a:pt x="382139" y="784656"/>
                    </a:cubicBezTo>
                    <a:cubicBezTo>
                      <a:pt x="459354" y="861866"/>
                      <a:pt x="398513" y="815629"/>
                      <a:pt x="609287" y="815629"/>
                    </a:cubicBezTo>
                    <a:lnTo>
                      <a:pt x="609287" y="815629"/>
                    </a:lnTo>
                    <a:lnTo>
                      <a:pt x="609287" y="815629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sp>
          <p:nvSpPr>
            <p:cNvPr id="85" name="Rectángulo 84"/>
            <p:cNvSpPr/>
            <p:nvPr/>
          </p:nvSpPr>
          <p:spPr>
            <a:xfrm rot="2127176">
              <a:off x="4170001" y="2520923"/>
              <a:ext cx="1301484" cy="369332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r"/>
              <a:r>
                <a:rPr lang="es-ES_tradnl" b="1" dirty="0" smtClean="0">
                  <a:ln w="1905">
                    <a:solidFill>
                      <a:schemeClr val="accent6">
                        <a:lumMod val="50000"/>
                      </a:schemeClr>
                    </a:solidFill>
                  </a:ln>
                  <a:gradFill>
                    <a:gsLst>
                      <a:gs pos="0">
                        <a:schemeClr val="accent6">
                          <a:shade val="20000"/>
                          <a:satMod val="200000"/>
                        </a:schemeClr>
                      </a:gs>
                      <a:gs pos="78000">
                        <a:schemeClr val="accent6">
                          <a:tint val="90000"/>
                          <a:shade val="89000"/>
                          <a:satMod val="220000"/>
                        </a:schemeClr>
                      </a:gs>
                      <a:gs pos="100000">
                        <a:schemeClr val="accent6">
                          <a:tint val="12000"/>
                          <a:satMod val="255000"/>
                        </a:schemeClr>
                      </a:gs>
                    </a:gsLst>
                    <a:lin ang="5400000"/>
                  </a:gradFill>
                  <a:effectLst>
                    <a:glow rad="38100">
                      <a:srgbClr val="FFFF00"/>
                    </a:glow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Cerebelo</a:t>
              </a:r>
              <a:endParaRPr lang="es-ES_tradnl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06" name="Forma libre 105"/>
            <p:cNvSpPr/>
            <p:nvPr/>
          </p:nvSpPr>
          <p:spPr>
            <a:xfrm rot="15546778">
              <a:off x="5076022" y="2157284"/>
              <a:ext cx="180169" cy="396311"/>
            </a:xfrm>
            <a:custGeom>
              <a:avLst/>
              <a:gdLst>
                <a:gd name="connsiteX0" fmla="*/ 258150 w 258150"/>
                <a:gd name="connsiteY0" fmla="*/ 0 h 567843"/>
                <a:gd name="connsiteX1" fmla="*/ 258150 w 258150"/>
                <a:gd name="connsiteY1" fmla="*/ 0 h 567843"/>
                <a:gd name="connsiteX2" fmla="*/ 247825 w 258150"/>
                <a:gd name="connsiteY2" fmla="*/ 103244 h 567843"/>
                <a:gd name="connsiteX3" fmla="*/ 237500 w 258150"/>
                <a:gd name="connsiteY3" fmla="*/ 185840 h 567843"/>
                <a:gd name="connsiteX4" fmla="*/ 206526 w 258150"/>
                <a:gd name="connsiteY4" fmla="*/ 196164 h 567843"/>
                <a:gd name="connsiteX5" fmla="*/ 154901 w 258150"/>
                <a:gd name="connsiteY5" fmla="*/ 237462 h 567843"/>
                <a:gd name="connsiteX6" fmla="*/ 113601 w 258150"/>
                <a:gd name="connsiteY6" fmla="*/ 289084 h 567843"/>
                <a:gd name="connsiteX7" fmla="*/ 72302 w 258150"/>
                <a:gd name="connsiteY7" fmla="*/ 320057 h 567843"/>
                <a:gd name="connsiteX8" fmla="*/ 61977 w 258150"/>
                <a:gd name="connsiteY8" fmla="*/ 371679 h 567843"/>
                <a:gd name="connsiteX9" fmla="*/ 51652 w 258150"/>
                <a:gd name="connsiteY9" fmla="*/ 402652 h 567843"/>
                <a:gd name="connsiteX10" fmla="*/ 31002 w 258150"/>
                <a:gd name="connsiteY10" fmla="*/ 495572 h 567843"/>
                <a:gd name="connsiteX11" fmla="*/ 10352 w 258150"/>
                <a:gd name="connsiteY11" fmla="*/ 526546 h 567843"/>
                <a:gd name="connsiteX12" fmla="*/ 27 w 258150"/>
                <a:gd name="connsiteY12" fmla="*/ 567843 h 567843"/>
                <a:gd name="connsiteX13" fmla="*/ 27 w 258150"/>
                <a:gd name="connsiteY13" fmla="*/ 567843 h 56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8150" h="567843">
                  <a:moveTo>
                    <a:pt x="258150" y="0"/>
                  </a:moveTo>
                  <a:lnTo>
                    <a:pt x="258150" y="0"/>
                  </a:lnTo>
                  <a:cubicBezTo>
                    <a:pt x="254708" y="34415"/>
                    <a:pt x="251645" y="68869"/>
                    <a:pt x="247825" y="103244"/>
                  </a:cubicBezTo>
                  <a:cubicBezTo>
                    <a:pt x="244761" y="130821"/>
                    <a:pt x="248769" y="160485"/>
                    <a:pt x="237500" y="185840"/>
                  </a:cubicBezTo>
                  <a:cubicBezTo>
                    <a:pt x="233080" y="195785"/>
                    <a:pt x="216851" y="192723"/>
                    <a:pt x="206526" y="196164"/>
                  </a:cubicBezTo>
                  <a:cubicBezTo>
                    <a:pt x="182875" y="267111"/>
                    <a:pt x="218283" y="189928"/>
                    <a:pt x="154901" y="237462"/>
                  </a:cubicBezTo>
                  <a:cubicBezTo>
                    <a:pt x="137271" y="250684"/>
                    <a:pt x="129184" y="273502"/>
                    <a:pt x="113601" y="289084"/>
                  </a:cubicBezTo>
                  <a:cubicBezTo>
                    <a:pt x="101433" y="301251"/>
                    <a:pt x="86068" y="309733"/>
                    <a:pt x="72302" y="320057"/>
                  </a:cubicBezTo>
                  <a:cubicBezTo>
                    <a:pt x="68860" y="337264"/>
                    <a:pt x="66233" y="354655"/>
                    <a:pt x="61977" y="371679"/>
                  </a:cubicBezTo>
                  <a:cubicBezTo>
                    <a:pt x="59337" y="382237"/>
                    <a:pt x="54292" y="392094"/>
                    <a:pt x="51652" y="402652"/>
                  </a:cubicBezTo>
                  <a:cubicBezTo>
                    <a:pt x="48711" y="414414"/>
                    <a:pt x="37362" y="480732"/>
                    <a:pt x="31002" y="495572"/>
                  </a:cubicBezTo>
                  <a:cubicBezTo>
                    <a:pt x="26114" y="506977"/>
                    <a:pt x="15902" y="515447"/>
                    <a:pt x="10352" y="526546"/>
                  </a:cubicBezTo>
                  <a:cubicBezTo>
                    <a:pt x="-1061" y="549372"/>
                    <a:pt x="27" y="550245"/>
                    <a:pt x="27" y="567843"/>
                  </a:cubicBezTo>
                  <a:lnTo>
                    <a:pt x="27" y="567843"/>
                  </a:lnTo>
                </a:path>
              </a:pathLst>
            </a:custGeom>
            <a:ln w="3175" cmpd="sng">
              <a:solidFill>
                <a:srgbClr val="0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2" name="Rectángulo 1"/>
          <p:cNvSpPr/>
          <p:nvPr/>
        </p:nvSpPr>
        <p:spPr>
          <a:xfrm>
            <a:off x="494654" y="5158894"/>
            <a:ext cx="101822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Música</a:t>
            </a:r>
            <a:endParaRPr lang="es-ES" sz="2000" dirty="0">
              <a:ln w="1905"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1512881" y="4292723"/>
            <a:ext cx="706176" cy="2479528"/>
          </a:xfrm>
          <a:prstGeom prst="rect">
            <a:avLst/>
          </a:prstGeom>
        </p:spPr>
        <p:txBody>
          <a:bodyPr vert="wordArtVert"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>
              <a:lnSpc>
                <a:spcPts val="2000"/>
              </a:lnSpc>
            </a:pPr>
            <a:r>
              <a:rPr lang="es-ES" sz="2000" b="1" spc="100" dirty="0" smtClean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Integra sólidamente  </a:t>
            </a:r>
            <a:endParaRPr lang="es-ES" sz="2000" b="1" spc="100" dirty="0">
              <a:ln w="11430">
                <a:solidFill>
                  <a:schemeClr val="accent2">
                    <a:lumMod val="50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6" name="Rectángulo 5"/>
          <p:cNvSpPr/>
          <p:nvPr/>
        </p:nvSpPr>
        <p:spPr>
          <a:xfrm>
            <a:off x="2193799" y="4435622"/>
            <a:ext cx="2574863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Emociones</a:t>
            </a:r>
          </a:p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Memoria</a:t>
            </a:r>
          </a:p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Aprendizajes</a:t>
            </a:r>
          </a:p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Situaciones espacio-temporales</a:t>
            </a:r>
          </a:p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Métodos</a:t>
            </a:r>
          </a:p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3">
                      <a:lumMod val="75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Valores</a:t>
            </a:r>
            <a:endParaRPr lang="es-ES" b="1" dirty="0">
              <a:ln w="1905">
                <a:solidFill>
                  <a:schemeClr val="accent3">
                    <a:lumMod val="75000"/>
                  </a:schemeClr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96" name="Conector recto de flecha 95"/>
          <p:cNvCxnSpPr/>
          <p:nvPr/>
        </p:nvCxnSpPr>
        <p:spPr>
          <a:xfrm flipH="1" flipV="1">
            <a:off x="5863329" y="2608525"/>
            <a:ext cx="1270901" cy="747607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Rectángulo 103"/>
          <p:cNvSpPr/>
          <p:nvPr/>
        </p:nvSpPr>
        <p:spPr>
          <a:xfrm>
            <a:off x="3786340" y="164356"/>
            <a:ext cx="1919041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Lóbulo frontal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10" name="Llamada con línea 2 109"/>
          <p:cNvSpPr/>
          <p:nvPr/>
        </p:nvSpPr>
        <p:spPr>
          <a:xfrm flipH="1">
            <a:off x="639203" y="2607356"/>
            <a:ext cx="1849103" cy="632123"/>
          </a:xfrm>
          <a:prstGeom prst="borderCallout2">
            <a:avLst>
              <a:gd name="adj1" fmla="val 61072"/>
              <a:gd name="adj2" fmla="val 1533"/>
              <a:gd name="adj3" fmla="val 61071"/>
              <a:gd name="adj4" fmla="val -18257"/>
              <a:gd name="adj5" fmla="val -12954"/>
              <a:gd name="adj6" fmla="val -18321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 smtClean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Ve e interpreta lo que ve</a:t>
            </a:r>
            <a:endParaRPr lang="es-ES" sz="1600" b="1" dirty="0">
              <a:ln w="11430">
                <a:solidFill>
                  <a:srgbClr val="FFFFFF"/>
                </a:solidFill>
              </a:ln>
              <a:solidFill>
                <a:srgbClr val="FFFFFF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11" name="Llamada con línea 2 110"/>
          <p:cNvSpPr/>
          <p:nvPr/>
        </p:nvSpPr>
        <p:spPr>
          <a:xfrm flipH="1">
            <a:off x="639199" y="1240935"/>
            <a:ext cx="2430720" cy="973262"/>
          </a:xfrm>
          <a:prstGeom prst="borderCallout2">
            <a:avLst>
              <a:gd name="adj1" fmla="val 61072"/>
              <a:gd name="adj2" fmla="val 1533"/>
              <a:gd name="adj3" fmla="val 61071"/>
              <a:gd name="adj4" fmla="val -18257"/>
              <a:gd name="adj5" fmla="val -12954"/>
              <a:gd name="adj6" fmla="val -18321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 smtClean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Procesa datos sensoriales; controla manipulación de objetos y números</a:t>
            </a:r>
            <a:endParaRPr lang="es-ES" sz="1600" b="1" dirty="0">
              <a:ln w="11430">
                <a:solidFill>
                  <a:srgbClr val="FFFFFF"/>
                </a:solidFill>
              </a:ln>
              <a:solidFill>
                <a:srgbClr val="FFFFFF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15" name="Llamada con línea 2 114"/>
          <p:cNvSpPr/>
          <p:nvPr/>
        </p:nvSpPr>
        <p:spPr>
          <a:xfrm flipH="1">
            <a:off x="639201" y="3356135"/>
            <a:ext cx="2953868" cy="861571"/>
          </a:xfrm>
          <a:prstGeom prst="borderCallout2">
            <a:avLst>
              <a:gd name="adj1" fmla="val 61072"/>
              <a:gd name="adj2" fmla="val 1533"/>
              <a:gd name="adj3" fmla="val 31671"/>
              <a:gd name="adj4" fmla="val -19932"/>
              <a:gd name="adj5" fmla="val 32778"/>
              <a:gd name="adj6" fmla="val -19438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 smtClean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Controla respiración, ritmo cardiaco, dirección del sonido, </a:t>
            </a:r>
            <a:endParaRPr lang="es-ES" sz="1600" b="1" dirty="0">
              <a:ln w="11430">
                <a:solidFill>
                  <a:srgbClr val="FFFFFF"/>
                </a:solidFill>
              </a:ln>
              <a:solidFill>
                <a:srgbClr val="FFFFFF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grpSp>
        <p:nvGrpSpPr>
          <p:cNvPr id="129" name="Agrupar 128"/>
          <p:cNvGrpSpPr/>
          <p:nvPr/>
        </p:nvGrpSpPr>
        <p:grpSpPr>
          <a:xfrm>
            <a:off x="5763816" y="-1987"/>
            <a:ext cx="3380184" cy="3183085"/>
            <a:chOff x="5763816" y="8335"/>
            <a:chExt cx="3380184" cy="3183085"/>
          </a:xfrm>
        </p:grpSpPr>
        <p:sp>
          <p:nvSpPr>
            <p:cNvPr id="99" name="Rectángulo 98"/>
            <p:cNvSpPr/>
            <p:nvPr/>
          </p:nvSpPr>
          <p:spPr>
            <a:xfrm>
              <a:off x="5763816" y="59956"/>
              <a:ext cx="3311782" cy="3131464"/>
            </a:xfrm>
            <a:custGeom>
              <a:avLst/>
              <a:gdLst>
                <a:gd name="connsiteX0" fmla="*/ 0 w 3222965"/>
                <a:gd name="connsiteY0" fmla="*/ 0 h 2377781"/>
                <a:gd name="connsiteX1" fmla="*/ 3222965 w 3222965"/>
                <a:gd name="connsiteY1" fmla="*/ 0 h 2377781"/>
                <a:gd name="connsiteX2" fmla="*/ 3222965 w 3222965"/>
                <a:gd name="connsiteY2" fmla="*/ 2377781 h 2377781"/>
                <a:gd name="connsiteX3" fmla="*/ 0 w 3222965"/>
                <a:gd name="connsiteY3" fmla="*/ 2377781 h 2377781"/>
                <a:gd name="connsiteX4" fmla="*/ 0 w 3222965"/>
                <a:gd name="connsiteY4" fmla="*/ 0 h 2377781"/>
                <a:gd name="connsiteX0" fmla="*/ 0 w 3222965"/>
                <a:gd name="connsiteY0" fmla="*/ 0 h 2377781"/>
                <a:gd name="connsiteX1" fmla="*/ 3222965 w 3222965"/>
                <a:gd name="connsiteY1" fmla="*/ 0 h 2377781"/>
                <a:gd name="connsiteX2" fmla="*/ 3222965 w 3222965"/>
                <a:gd name="connsiteY2" fmla="*/ 2377781 h 2377781"/>
                <a:gd name="connsiteX3" fmla="*/ 10325 w 3222965"/>
                <a:gd name="connsiteY3" fmla="*/ 581331 h 2377781"/>
                <a:gd name="connsiteX4" fmla="*/ 0 w 3222965"/>
                <a:gd name="connsiteY4" fmla="*/ 0 h 2377781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0325 w 3222965"/>
                <a:gd name="connsiteY3" fmla="*/ 581331 h 3131464"/>
                <a:gd name="connsiteX4" fmla="*/ 0 w 3222965"/>
                <a:gd name="connsiteY4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855969 w 3222965"/>
                <a:gd name="connsiteY3" fmla="*/ 2046226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855969 w 3222965"/>
                <a:gd name="connsiteY3" fmla="*/ 2046226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855969 w 3222965"/>
                <a:gd name="connsiteY3" fmla="*/ 2046226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855969 w 3222965"/>
                <a:gd name="connsiteY3" fmla="*/ 2046226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383712 w 3222965"/>
                <a:gd name="connsiteY3" fmla="*/ 3099317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383712 w 3222965"/>
                <a:gd name="connsiteY3" fmla="*/ 3099317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383712 w 3222965"/>
                <a:gd name="connsiteY3" fmla="*/ 3099317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383712 w 3222965"/>
                <a:gd name="connsiteY3" fmla="*/ 3099317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383712 w 3222965"/>
                <a:gd name="connsiteY3" fmla="*/ 3099317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383712 w 3222965"/>
                <a:gd name="connsiteY3" fmla="*/ 3099317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  <a:gd name="connsiteX0" fmla="*/ 0 w 3222965"/>
                <a:gd name="connsiteY0" fmla="*/ 0 h 3131464"/>
                <a:gd name="connsiteX1" fmla="*/ 3222965 w 3222965"/>
                <a:gd name="connsiteY1" fmla="*/ 0 h 3131464"/>
                <a:gd name="connsiteX2" fmla="*/ 3212641 w 3222965"/>
                <a:gd name="connsiteY2" fmla="*/ 3131464 h 3131464"/>
                <a:gd name="connsiteX3" fmla="*/ 1383712 w 3222965"/>
                <a:gd name="connsiteY3" fmla="*/ 3099317 h 3131464"/>
                <a:gd name="connsiteX4" fmla="*/ 10325 w 3222965"/>
                <a:gd name="connsiteY4" fmla="*/ 581331 h 3131464"/>
                <a:gd name="connsiteX5" fmla="*/ 0 w 3222965"/>
                <a:gd name="connsiteY5" fmla="*/ 0 h 313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2965" h="3131464">
                  <a:moveTo>
                    <a:pt x="0" y="0"/>
                  </a:moveTo>
                  <a:lnTo>
                    <a:pt x="3222965" y="0"/>
                  </a:lnTo>
                  <a:cubicBezTo>
                    <a:pt x="3219524" y="1043821"/>
                    <a:pt x="3216082" y="2087643"/>
                    <a:pt x="3212641" y="3131464"/>
                  </a:cubicBezTo>
                  <a:lnTo>
                    <a:pt x="1383712" y="3099317"/>
                  </a:lnTo>
                  <a:cubicBezTo>
                    <a:pt x="2518987" y="2094796"/>
                    <a:pt x="1183996" y="377892"/>
                    <a:pt x="10325" y="5813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50DCD"/>
            </a:solidFill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  <a:scene3d>
                <a:camera prst="orthographicFront"/>
                <a:lightRig rig="glow" dir="tl">
                  <a:rot lat="0" lon="0" rev="5400000"/>
                </a:lightRig>
              </a:scene3d>
              <a:sp3d contourW="12700">
                <a:bevelT w="25400" h="25400"/>
                <a:contourClr>
                  <a:schemeClr val="accent6">
                    <a:shade val="73000"/>
                  </a:schemeClr>
                </a:contourClr>
              </a:sp3d>
            </a:bodyPr>
            <a:lstStyle/>
            <a:p>
              <a:pPr indent="93663" algn="r"/>
              <a:endParaRPr lang="es-ES" sz="1700" b="1" dirty="0" smtClean="0">
                <a:ln w="3175" cmpd="sng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endParaRPr>
            </a:p>
            <a:p>
              <a:pPr algn="r"/>
              <a:endParaRPr lang="es-ES" sz="1700" b="1" dirty="0">
                <a:ln w="3175" cmpd="sng">
                  <a:solidFill>
                    <a:srgbClr val="FFDE5A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endParaRPr>
            </a:p>
            <a:p>
              <a:pPr algn="r"/>
              <a:endParaRPr lang="es-ES" sz="1700" b="1" dirty="0" smtClean="0">
                <a:ln w="3175" cmpd="sng">
                  <a:solidFill>
                    <a:srgbClr val="FFDE5A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endParaRPr>
            </a:p>
            <a:p>
              <a:pPr algn="r"/>
              <a:endParaRPr lang="es-ES" sz="1700" b="1" dirty="0">
                <a:ln w="3175" cmpd="sng">
                  <a:solidFill>
                    <a:srgbClr val="FFDE5A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endParaRPr>
            </a:p>
            <a:p>
              <a:pPr algn="r"/>
              <a:endParaRPr lang="es-ES" sz="1700" b="1" dirty="0">
                <a:ln w="11430"/>
                <a:gradFill>
                  <a:gsLst>
                    <a:gs pos="0">
                      <a:schemeClr val="accent6">
                        <a:tint val="90000"/>
                        <a:satMod val="120000"/>
                      </a:schemeClr>
                    </a:gs>
                    <a:gs pos="25000">
                      <a:schemeClr val="accent6">
                        <a:tint val="93000"/>
                        <a:satMod val="120000"/>
                      </a:schemeClr>
                    </a:gs>
                    <a:gs pos="50000">
                      <a:schemeClr val="accent6">
                        <a:shade val="89000"/>
                        <a:satMod val="110000"/>
                      </a:schemeClr>
                    </a:gs>
                    <a:gs pos="75000">
                      <a:schemeClr val="accent6">
                        <a:tint val="93000"/>
                        <a:satMod val="120000"/>
                      </a:schemeClr>
                    </a:gs>
                    <a:gs pos="100000">
                      <a:schemeClr val="accent6">
                        <a:tint val="90000"/>
                        <a:satMod val="120000"/>
                      </a:scheme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97" name="Rectángulo 96"/>
            <p:cNvSpPr/>
            <p:nvPr/>
          </p:nvSpPr>
          <p:spPr>
            <a:xfrm>
              <a:off x="7081871" y="2085390"/>
              <a:ext cx="2018709" cy="6155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s-ES" sz="1700" b="1" dirty="0" smtClean="0">
                  <a:ln w="3175" cmpd="sng">
                    <a:solidFill>
                      <a:srgbClr val="FF0000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planificar</a:t>
              </a:r>
              <a:r>
                <a:rPr lang="es-ES" sz="1700" b="1" dirty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, </a:t>
              </a:r>
              <a:r>
                <a:rPr lang="es-ES" sz="1700" b="1" dirty="0">
                  <a:ln w="3175" cmpd="sng">
                    <a:solidFill>
                      <a:srgbClr val="FF0000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coordinar</a:t>
              </a:r>
              <a:r>
                <a:rPr lang="es-ES" sz="1700" b="1" dirty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, </a:t>
              </a:r>
              <a:r>
                <a:rPr lang="es-ES" sz="1700" b="1" dirty="0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y</a:t>
              </a:r>
              <a:endParaRPr lang="es-ES" sz="1700" b="1" dirty="0">
                <a:ln w="3175" cmpd="sng">
                  <a:solidFill>
                    <a:srgbClr val="FFDE5A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18" name="CuadroTexto 117"/>
            <p:cNvSpPr txBox="1"/>
            <p:nvPr/>
          </p:nvSpPr>
          <p:spPr>
            <a:xfrm>
              <a:off x="5818058" y="8335"/>
              <a:ext cx="3325942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s-ES" sz="1700" b="1" dirty="0">
                  <a:ln w="3175" cmpd="sng">
                    <a:solidFill>
                      <a:srgbClr val="FF0000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Controla</a:t>
              </a:r>
              <a:r>
                <a:rPr lang="es-ES" sz="1700" b="1" dirty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: impulsos, juicio, producción </a:t>
              </a:r>
              <a:r>
                <a:rPr lang="es-ES" sz="1700" b="1" dirty="0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de </a:t>
              </a:r>
              <a:r>
                <a:rPr lang="es-ES" sz="1700" b="1" dirty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lenguaje, me</a:t>
              </a:r>
              <a:r>
                <a:rPr lang="es-ES" sz="1700" b="1" dirty="0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-</a:t>
              </a:r>
              <a:endParaRPr lang="es-ES" sz="1700" dirty="0"/>
            </a:p>
          </p:txBody>
        </p:sp>
        <p:sp>
          <p:nvSpPr>
            <p:cNvPr id="119" name="CuadroTexto 118"/>
            <p:cNvSpPr txBox="1"/>
            <p:nvPr/>
          </p:nvSpPr>
          <p:spPr>
            <a:xfrm>
              <a:off x="6363146" y="534285"/>
              <a:ext cx="2773386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s-ES" sz="1700" b="1" dirty="0" err="1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moria</a:t>
              </a:r>
              <a:r>
                <a:rPr lang="es-ES" sz="1700" b="1" dirty="0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 a </a:t>
              </a:r>
              <a:r>
                <a:rPr lang="es-ES" sz="1700" b="1" dirty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corto plazo, </a:t>
              </a:r>
              <a:r>
                <a:rPr lang="es-ES" sz="1700" b="1" dirty="0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		    funciones moto-</a:t>
              </a:r>
              <a:endParaRPr lang="es-ES" sz="1700" b="1" dirty="0">
                <a:ln w="3175" cmpd="sng">
                  <a:solidFill>
                    <a:srgbClr val="FFDE5A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20" name="CuadroTexto 119"/>
            <p:cNvSpPr txBox="1"/>
            <p:nvPr/>
          </p:nvSpPr>
          <p:spPr>
            <a:xfrm>
              <a:off x="7370972" y="1051601"/>
              <a:ext cx="1765560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700" b="1" dirty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ras, conducta sexual, </a:t>
              </a:r>
              <a:r>
                <a:rPr lang="es-ES" sz="1700" b="1" dirty="0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socia-</a:t>
              </a:r>
              <a:endParaRPr lang="es-ES" sz="1700" dirty="0"/>
            </a:p>
          </p:txBody>
        </p:sp>
        <p:sp>
          <p:nvSpPr>
            <p:cNvPr id="121" name="CuadroTexto 120"/>
            <p:cNvSpPr txBox="1"/>
            <p:nvPr/>
          </p:nvSpPr>
          <p:spPr>
            <a:xfrm>
              <a:off x="7566185" y="1558593"/>
              <a:ext cx="1570347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1700" b="1" dirty="0" err="1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lización</a:t>
              </a:r>
              <a:r>
                <a:rPr lang="es-ES" sz="1700" b="1" dirty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, </a:t>
              </a:r>
              <a:r>
                <a:rPr lang="es-ES" sz="1700" b="1" dirty="0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es-</a:t>
              </a:r>
              <a:r>
                <a:rPr lang="es-ES" sz="1700" b="1" dirty="0" err="1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pontaneidad</a:t>
              </a:r>
              <a:r>
                <a:rPr lang="es-ES" sz="1700" b="1" dirty="0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 </a:t>
              </a:r>
              <a:endParaRPr lang="es-ES" sz="1700" dirty="0"/>
            </a:p>
          </p:txBody>
        </p:sp>
        <p:sp>
          <p:nvSpPr>
            <p:cNvPr id="122" name="CuadroTexto 121"/>
            <p:cNvSpPr txBox="1"/>
            <p:nvPr/>
          </p:nvSpPr>
          <p:spPr>
            <a:xfrm>
              <a:off x="7458232" y="2540488"/>
              <a:ext cx="1678300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s-ES" sz="1700" b="1" dirty="0">
                  <a:ln w="3175" cmpd="sng">
                    <a:solidFill>
                      <a:srgbClr val="FF0000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ejecutar</a:t>
              </a:r>
              <a:r>
                <a:rPr lang="es-ES" sz="1700" b="1" dirty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 </a:t>
              </a:r>
              <a:r>
                <a:rPr lang="es-ES" sz="1700" b="1" dirty="0" smtClean="0">
                  <a:ln w="3175" cmpd="sng">
                    <a:solidFill>
                      <a:srgbClr val="FFDE5A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conductas</a:t>
              </a:r>
              <a:endParaRPr lang="es-ES" sz="1700" dirty="0"/>
            </a:p>
          </p:txBody>
        </p:sp>
      </p:grpSp>
      <p:grpSp>
        <p:nvGrpSpPr>
          <p:cNvPr id="125" name="Agrupar 124"/>
          <p:cNvGrpSpPr/>
          <p:nvPr/>
        </p:nvGrpSpPr>
        <p:grpSpPr>
          <a:xfrm>
            <a:off x="5602201" y="3692088"/>
            <a:ext cx="3460709" cy="1569660"/>
            <a:chOff x="5243192" y="4848652"/>
            <a:chExt cx="3460709" cy="1569660"/>
          </a:xfrm>
        </p:grpSpPr>
        <p:sp>
          <p:nvSpPr>
            <p:cNvPr id="123" name="Rectángulo 122"/>
            <p:cNvSpPr/>
            <p:nvPr/>
          </p:nvSpPr>
          <p:spPr>
            <a:xfrm>
              <a:off x="5243192" y="4848652"/>
              <a:ext cx="3460709" cy="1569660"/>
            </a:xfrm>
            <a:prstGeom prst="rect">
              <a:avLst/>
            </a:prstGeom>
            <a:solidFill>
              <a:srgbClr val="A50DCD"/>
            </a:solidFill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  <a:scene3d>
                <a:camera prst="orthographicFront"/>
                <a:lightRig rig="glow" dir="tl">
                  <a:rot lat="0" lon="0" rev="5400000"/>
                </a:lightRig>
              </a:scene3d>
              <a:sp3d contourW="12700">
                <a:bevelT w="25400" h="25400"/>
                <a:contourClr>
                  <a:schemeClr val="accent6">
                    <a:shade val="73000"/>
                  </a:schemeClr>
                </a:contourClr>
              </a:sp3d>
            </a:bodyPr>
            <a:lstStyle/>
            <a:p>
              <a:pPr algn="ctr"/>
              <a:endParaRPr lang="es-ES" b="1" dirty="0">
                <a:ln w="3175" cmpd="sng">
                  <a:solidFill>
                    <a:srgbClr val="F2FFCB"/>
                  </a:solidFill>
                </a:ln>
                <a:solidFill>
                  <a:schemeClr val="bg1"/>
                </a:solidFill>
                <a:latin typeface="Comic Sans MS"/>
                <a:cs typeface="Comic Sans MS"/>
              </a:endParaRPr>
            </a:p>
          </p:txBody>
        </p:sp>
        <p:sp>
          <p:nvSpPr>
            <p:cNvPr id="124" name="Rectángulo 123"/>
            <p:cNvSpPr/>
            <p:nvPr/>
          </p:nvSpPr>
          <p:spPr>
            <a:xfrm>
              <a:off x="5279685" y="4910012"/>
              <a:ext cx="3382916" cy="14773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/>
              <a:r>
                <a:rPr lang="es-ES" b="1" dirty="0">
                  <a:ln w="3175" cmpd="sng">
                    <a:solidFill>
                      <a:srgbClr val="FF0000"/>
                    </a:solidFill>
                  </a:ln>
                  <a:solidFill>
                    <a:srgbClr val="FFFFFF"/>
                  </a:solidFill>
                  <a:effectLst>
                    <a:outerShdw blurRad="80000" dist="40000" dir="5040000" algn="tl">
                      <a:srgbClr val="000000">
                        <a:alpha val="30000"/>
                      </a:srgbClr>
                    </a:outerShdw>
                  </a:effectLst>
                  <a:latin typeface="Comic Sans MS"/>
                  <a:cs typeface="Comic Sans MS"/>
                </a:rPr>
                <a:t>Retiene</a:t>
              </a:r>
              <a:r>
                <a:rPr lang="es-ES" b="1" dirty="0">
                  <a:ln w="3175" cmpd="sng">
                    <a:solidFill>
                      <a:srgbClr val="FF6600"/>
                    </a:solidFill>
                  </a:ln>
                  <a:solidFill>
                    <a:prstClr val="white"/>
                  </a:solidFill>
                  <a:latin typeface="Comic Sans MS"/>
                  <a:cs typeface="Comic Sans MS"/>
                </a:rPr>
                <a:t> </a:t>
              </a:r>
              <a:r>
                <a:rPr lang="es-ES" b="1" dirty="0">
                  <a:ln w="3175" cmpd="sng">
                    <a:solidFill>
                      <a:srgbClr val="F2FFCB"/>
                    </a:solidFill>
                  </a:ln>
                  <a:solidFill>
                    <a:srgbClr val="FDFFB1"/>
                  </a:solidFill>
                  <a:latin typeface="Comic Sans MS"/>
                  <a:cs typeface="Comic Sans MS"/>
                </a:rPr>
                <a:t>hechos, palabras, conversaciones</a:t>
              </a:r>
              <a:r>
                <a:rPr lang="es-ES" b="1" dirty="0">
                  <a:ln w="3175" cmpd="sng">
                    <a:solidFill>
                      <a:srgbClr val="FF6600"/>
                    </a:solidFill>
                  </a:ln>
                  <a:solidFill>
                    <a:prstClr val="white"/>
                  </a:solidFill>
                  <a:latin typeface="Comic Sans MS"/>
                  <a:cs typeface="Comic Sans MS"/>
                </a:rPr>
                <a:t>.  </a:t>
              </a:r>
              <a:r>
                <a:rPr lang="es-ES" b="1" dirty="0">
                  <a:ln w="3175" cmpd="sng">
                    <a:solidFill>
                      <a:srgbClr val="FF0000"/>
                    </a:solidFill>
                  </a:ln>
                  <a:solidFill>
                    <a:prstClr val="white"/>
                  </a:solidFill>
                  <a:latin typeface="Comic Sans MS"/>
                  <a:cs typeface="Comic Sans MS"/>
                </a:rPr>
                <a:t>Interpreta</a:t>
              </a:r>
              <a:r>
                <a:rPr lang="es-ES" b="1" dirty="0">
                  <a:ln w="3175" cmpd="sng">
                    <a:solidFill>
                      <a:srgbClr val="FF6600"/>
                    </a:solidFill>
                  </a:ln>
                  <a:solidFill>
                    <a:prstClr val="white"/>
                  </a:solidFill>
                  <a:latin typeface="Comic Sans MS"/>
                  <a:cs typeface="Comic Sans MS"/>
                </a:rPr>
                <a:t> </a:t>
              </a:r>
              <a:r>
                <a:rPr lang="es-ES" b="1" dirty="0">
                  <a:ln w="3175" cmpd="sng">
                    <a:solidFill>
                      <a:srgbClr val="F2FFCB"/>
                    </a:solidFill>
                  </a:ln>
                  <a:solidFill>
                    <a:srgbClr val="FDFFB1"/>
                  </a:solidFill>
                  <a:latin typeface="Comic Sans MS"/>
                  <a:cs typeface="Comic Sans MS"/>
                </a:rPr>
                <a:t>y traduce voces y expresiones verbales en códigos comprensibles</a:t>
              </a:r>
            </a:p>
          </p:txBody>
        </p:sp>
      </p:grpSp>
      <p:cxnSp>
        <p:nvCxnSpPr>
          <p:cNvPr id="98" name="Conector recto de flecha 97"/>
          <p:cNvCxnSpPr/>
          <p:nvPr/>
        </p:nvCxnSpPr>
        <p:spPr>
          <a:xfrm>
            <a:off x="5326217" y="533688"/>
            <a:ext cx="1937721" cy="144592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08" name="Agrupar 107"/>
          <p:cNvGrpSpPr>
            <a:grpSpLocks noChangeAspect="1"/>
          </p:cNvGrpSpPr>
          <p:nvPr/>
        </p:nvGrpSpPr>
        <p:grpSpPr>
          <a:xfrm>
            <a:off x="5638166" y="4894777"/>
            <a:ext cx="531022" cy="1849162"/>
            <a:chOff x="770547" y="127670"/>
            <a:chExt cx="1723028" cy="6000045"/>
          </a:xfrm>
        </p:grpSpPr>
        <p:sp>
          <p:nvSpPr>
            <p:cNvPr id="157" name="Forma libre 156"/>
            <p:cNvSpPr/>
            <p:nvPr/>
          </p:nvSpPr>
          <p:spPr>
            <a:xfrm>
              <a:off x="1559062" y="5730056"/>
              <a:ext cx="486095" cy="397659"/>
            </a:xfrm>
            <a:custGeom>
              <a:avLst/>
              <a:gdLst>
                <a:gd name="connsiteX0" fmla="*/ 20650 w 536895"/>
                <a:gd name="connsiteY0" fmla="*/ 0 h 392329"/>
                <a:gd name="connsiteX1" fmla="*/ 0 w 536895"/>
                <a:gd name="connsiteY1" fmla="*/ 113569 h 392329"/>
                <a:gd name="connsiteX2" fmla="*/ 134224 w 536895"/>
                <a:gd name="connsiteY2" fmla="*/ 278760 h 392329"/>
                <a:gd name="connsiteX3" fmla="*/ 227148 w 536895"/>
                <a:gd name="connsiteY3" fmla="*/ 392329 h 392329"/>
                <a:gd name="connsiteX4" fmla="*/ 536895 w 536895"/>
                <a:gd name="connsiteY4" fmla="*/ 392329 h 392329"/>
                <a:gd name="connsiteX5" fmla="*/ 309747 w 536895"/>
                <a:gd name="connsiteY5" fmla="*/ 103245 h 392329"/>
                <a:gd name="connsiteX6" fmla="*/ 154873 w 536895"/>
                <a:gd name="connsiteY6" fmla="*/ 154867 h 392329"/>
                <a:gd name="connsiteX7" fmla="*/ 113574 w 536895"/>
                <a:gd name="connsiteY7" fmla="*/ 20649 h 392329"/>
                <a:gd name="connsiteX8" fmla="*/ 20650 w 536895"/>
                <a:gd name="connsiteY8" fmla="*/ 0 h 392329"/>
                <a:gd name="connsiteX0" fmla="*/ 20650 w 536895"/>
                <a:gd name="connsiteY0" fmla="*/ 0 h 392329"/>
                <a:gd name="connsiteX1" fmla="*/ 0 w 536895"/>
                <a:gd name="connsiteY1" fmla="*/ 113569 h 392329"/>
                <a:gd name="connsiteX2" fmla="*/ 134224 w 536895"/>
                <a:gd name="connsiteY2" fmla="*/ 278760 h 392329"/>
                <a:gd name="connsiteX3" fmla="*/ 192223 w 536895"/>
                <a:gd name="connsiteY3" fmla="*/ 351054 h 392329"/>
                <a:gd name="connsiteX4" fmla="*/ 536895 w 536895"/>
                <a:gd name="connsiteY4" fmla="*/ 392329 h 392329"/>
                <a:gd name="connsiteX5" fmla="*/ 309747 w 536895"/>
                <a:gd name="connsiteY5" fmla="*/ 103245 h 392329"/>
                <a:gd name="connsiteX6" fmla="*/ 154873 w 536895"/>
                <a:gd name="connsiteY6" fmla="*/ 154867 h 392329"/>
                <a:gd name="connsiteX7" fmla="*/ 113574 w 536895"/>
                <a:gd name="connsiteY7" fmla="*/ 20649 h 392329"/>
                <a:gd name="connsiteX8" fmla="*/ 20650 w 536895"/>
                <a:gd name="connsiteY8" fmla="*/ 0 h 392329"/>
                <a:gd name="connsiteX0" fmla="*/ 20650 w 536895"/>
                <a:gd name="connsiteY0" fmla="*/ 0 h 395603"/>
                <a:gd name="connsiteX1" fmla="*/ 0 w 536895"/>
                <a:gd name="connsiteY1" fmla="*/ 113569 h 395603"/>
                <a:gd name="connsiteX2" fmla="*/ 134224 w 536895"/>
                <a:gd name="connsiteY2" fmla="*/ 278760 h 395603"/>
                <a:gd name="connsiteX3" fmla="*/ 192223 w 536895"/>
                <a:gd name="connsiteY3" fmla="*/ 351054 h 395603"/>
                <a:gd name="connsiteX4" fmla="*/ 536895 w 536895"/>
                <a:gd name="connsiteY4" fmla="*/ 392329 h 395603"/>
                <a:gd name="connsiteX5" fmla="*/ 309747 w 536895"/>
                <a:gd name="connsiteY5" fmla="*/ 103245 h 395603"/>
                <a:gd name="connsiteX6" fmla="*/ 154873 w 536895"/>
                <a:gd name="connsiteY6" fmla="*/ 154867 h 395603"/>
                <a:gd name="connsiteX7" fmla="*/ 113574 w 536895"/>
                <a:gd name="connsiteY7" fmla="*/ 20649 h 395603"/>
                <a:gd name="connsiteX8" fmla="*/ 20650 w 536895"/>
                <a:gd name="connsiteY8" fmla="*/ 0 h 395603"/>
                <a:gd name="connsiteX0" fmla="*/ 20650 w 486095"/>
                <a:gd name="connsiteY0" fmla="*/ 0 h 378800"/>
                <a:gd name="connsiteX1" fmla="*/ 0 w 486095"/>
                <a:gd name="connsiteY1" fmla="*/ 113569 h 378800"/>
                <a:gd name="connsiteX2" fmla="*/ 134224 w 486095"/>
                <a:gd name="connsiteY2" fmla="*/ 278760 h 378800"/>
                <a:gd name="connsiteX3" fmla="*/ 192223 w 486095"/>
                <a:gd name="connsiteY3" fmla="*/ 351054 h 378800"/>
                <a:gd name="connsiteX4" fmla="*/ 486095 w 486095"/>
                <a:gd name="connsiteY4" fmla="*/ 332004 h 378800"/>
                <a:gd name="connsiteX5" fmla="*/ 309747 w 486095"/>
                <a:gd name="connsiteY5" fmla="*/ 103245 h 378800"/>
                <a:gd name="connsiteX6" fmla="*/ 154873 w 486095"/>
                <a:gd name="connsiteY6" fmla="*/ 154867 h 378800"/>
                <a:gd name="connsiteX7" fmla="*/ 113574 w 486095"/>
                <a:gd name="connsiteY7" fmla="*/ 20649 h 378800"/>
                <a:gd name="connsiteX8" fmla="*/ 20650 w 486095"/>
                <a:gd name="connsiteY8" fmla="*/ 0 h 378800"/>
                <a:gd name="connsiteX0" fmla="*/ 20650 w 486095"/>
                <a:gd name="connsiteY0" fmla="*/ 0 h 397659"/>
                <a:gd name="connsiteX1" fmla="*/ 0 w 486095"/>
                <a:gd name="connsiteY1" fmla="*/ 113569 h 397659"/>
                <a:gd name="connsiteX2" fmla="*/ 134224 w 486095"/>
                <a:gd name="connsiteY2" fmla="*/ 278760 h 397659"/>
                <a:gd name="connsiteX3" fmla="*/ 192223 w 486095"/>
                <a:gd name="connsiteY3" fmla="*/ 351054 h 397659"/>
                <a:gd name="connsiteX4" fmla="*/ 486095 w 486095"/>
                <a:gd name="connsiteY4" fmla="*/ 332004 h 397659"/>
                <a:gd name="connsiteX5" fmla="*/ 309747 w 486095"/>
                <a:gd name="connsiteY5" fmla="*/ 103245 h 397659"/>
                <a:gd name="connsiteX6" fmla="*/ 154873 w 486095"/>
                <a:gd name="connsiteY6" fmla="*/ 154867 h 397659"/>
                <a:gd name="connsiteX7" fmla="*/ 113574 w 486095"/>
                <a:gd name="connsiteY7" fmla="*/ 20649 h 397659"/>
                <a:gd name="connsiteX8" fmla="*/ 20650 w 486095"/>
                <a:gd name="connsiteY8" fmla="*/ 0 h 397659"/>
                <a:gd name="connsiteX0" fmla="*/ 20650 w 486095"/>
                <a:gd name="connsiteY0" fmla="*/ 0 h 397659"/>
                <a:gd name="connsiteX1" fmla="*/ 0 w 486095"/>
                <a:gd name="connsiteY1" fmla="*/ 113569 h 397659"/>
                <a:gd name="connsiteX2" fmla="*/ 134224 w 486095"/>
                <a:gd name="connsiteY2" fmla="*/ 278760 h 397659"/>
                <a:gd name="connsiteX3" fmla="*/ 192223 w 486095"/>
                <a:gd name="connsiteY3" fmla="*/ 351054 h 397659"/>
                <a:gd name="connsiteX4" fmla="*/ 486095 w 486095"/>
                <a:gd name="connsiteY4" fmla="*/ 332004 h 397659"/>
                <a:gd name="connsiteX5" fmla="*/ 309747 w 486095"/>
                <a:gd name="connsiteY5" fmla="*/ 103245 h 397659"/>
                <a:gd name="connsiteX6" fmla="*/ 154873 w 486095"/>
                <a:gd name="connsiteY6" fmla="*/ 119942 h 397659"/>
                <a:gd name="connsiteX7" fmla="*/ 113574 w 486095"/>
                <a:gd name="connsiteY7" fmla="*/ 20649 h 397659"/>
                <a:gd name="connsiteX8" fmla="*/ 20650 w 486095"/>
                <a:gd name="connsiteY8" fmla="*/ 0 h 397659"/>
                <a:gd name="connsiteX0" fmla="*/ 20650 w 486095"/>
                <a:gd name="connsiteY0" fmla="*/ 0 h 397659"/>
                <a:gd name="connsiteX1" fmla="*/ 0 w 486095"/>
                <a:gd name="connsiteY1" fmla="*/ 113569 h 397659"/>
                <a:gd name="connsiteX2" fmla="*/ 134224 w 486095"/>
                <a:gd name="connsiteY2" fmla="*/ 278760 h 397659"/>
                <a:gd name="connsiteX3" fmla="*/ 192223 w 486095"/>
                <a:gd name="connsiteY3" fmla="*/ 351054 h 397659"/>
                <a:gd name="connsiteX4" fmla="*/ 486095 w 486095"/>
                <a:gd name="connsiteY4" fmla="*/ 332004 h 397659"/>
                <a:gd name="connsiteX5" fmla="*/ 309747 w 486095"/>
                <a:gd name="connsiteY5" fmla="*/ 103245 h 397659"/>
                <a:gd name="connsiteX6" fmla="*/ 154873 w 486095"/>
                <a:gd name="connsiteY6" fmla="*/ 119942 h 397659"/>
                <a:gd name="connsiteX7" fmla="*/ 113574 w 486095"/>
                <a:gd name="connsiteY7" fmla="*/ 20649 h 397659"/>
                <a:gd name="connsiteX8" fmla="*/ 20650 w 486095"/>
                <a:gd name="connsiteY8" fmla="*/ 0 h 397659"/>
                <a:gd name="connsiteX0" fmla="*/ 20650 w 486095"/>
                <a:gd name="connsiteY0" fmla="*/ 0 h 397659"/>
                <a:gd name="connsiteX1" fmla="*/ 0 w 486095"/>
                <a:gd name="connsiteY1" fmla="*/ 113569 h 397659"/>
                <a:gd name="connsiteX2" fmla="*/ 134224 w 486095"/>
                <a:gd name="connsiteY2" fmla="*/ 278760 h 397659"/>
                <a:gd name="connsiteX3" fmla="*/ 192223 w 486095"/>
                <a:gd name="connsiteY3" fmla="*/ 351054 h 397659"/>
                <a:gd name="connsiteX4" fmla="*/ 486095 w 486095"/>
                <a:gd name="connsiteY4" fmla="*/ 332004 h 397659"/>
                <a:gd name="connsiteX5" fmla="*/ 290697 w 486095"/>
                <a:gd name="connsiteY5" fmla="*/ 77845 h 397659"/>
                <a:gd name="connsiteX6" fmla="*/ 154873 w 486095"/>
                <a:gd name="connsiteY6" fmla="*/ 119942 h 397659"/>
                <a:gd name="connsiteX7" fmla="*/ 113574 w 486095"/>
                <a:gd name="connsiteY7" fmla="*/ 20649 h 397659"/>
                <a:gd name="connsiteX8" fmla="*/ 20650 w 486095"/>
                <a:gd name="connsiteY8" fmla="*/ 0 h 397659"/>
                <a:gd name="connsiteX0" fmla="*/ 20650 w 486095"/>
                <a:gd name="connsiteY0" fmla="*/ 0 h 397659"/>
                <a:gd name="connsiteX1" fmla="*/ 0 w 486095"/>
                <a:gd name="connsiteY1" fmla="*/ 113569 h 397659"/>
                <a:gd name="connsiteX2" fmla="*/ 134224 w 486095"/>
                <a:gd name="connsiteY2" fmla="*/ 278760 h 397659"/>
                <a:gd name="connsiteX3" fmla="*/ 192223 w 486095"/>
                <a:gd name="connsiteY3" fmla="*/ 351054 h 397659"/>
                <a:gd name="connsiteX4" fmla="*/ 486095 w 486095"/>
                <a:gd name="connsiteY4" fmla="*/ 332004 h 397659"/>
                <a:gd name="connsiteX5" fmla="*/ 290697 w 486095"/>
                <a:gd name="connsiteY5" fmla="*/ 77845 h 397659"/>
                <a:gd name="connsiteX6" fmla="*/ 154873 w 486095"/>
                <a:gd name="connsiteY6" fmla="*/ 119942 h 397659"/>
                <a:gd name="connsiteX7" fmla="*/ 113574 w 486095"/>
                <a:gd name="connsiteY7" fmla="*/ 20649 h 397659"/>
                <a:gd name="connsiteX8" fmla="*/ 20650 w 486095"/>
                <a:gd name="connsiteY8" fmla="*/ 0 h 397659"/>
                <a:gd name="connsiteX0" fmla="*/ 20650 w 486095"/>
                <a:gd name="connsiteY0" fmla="*/ 0 h 397659"/>
                <a:gd name="connsiteX1" fmla="*/ 0 w 486095"/>
                <a:gd name="connsiteY1" fmla="*/ 113569 h 397659"/>
                <a:gd name="connsiteX2" fmla="*/ 134224 w 486095"/>
                <a:gd name="connsiteY2" fmla="*/ 278760 h 397659"/>
                <a:gd name="connsiteX3" fmla="*/ 192223 w 486095"/>
                <a:gd name="connsiteY3" fmla="*/ 351054 h 397659"/>
                <a:gd name="connsiteX4" fmla="*/ 486095 w 486095"/>
                <a:gd name="connsiteY4" fmla="*/ 332004 h 397659"/>
                <a:gd name="connsiteX5" fmla="*/ 290697 w 486095"/>
                <a:gd name="connsiteY5" fmla="*/ 77845 h 397659"/>
                <a:gd name="connsiteX6" fmla="*/ 154873 w 486095"/>
                <a:gd name="connsiteY6" fmla="*/ 119942 h 397659"/>
                <a:gd name="connsiteX7" fmla="*/ 113574 w 486095"/>
                <a:gd name="connsiteY7" fmla="*/ 20649 h 397659"/>
                <a:gd name="connsiteX8" fmla="*/ 20650 w 486095"/>
                <a:gd name="connsiteY8" fmla="*/ 0 h 39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095" h="397659">
                  <a:moveTo>
                    <a:pt x="20650" y="0"/>
                  </a:moveTo>
                  <a:lnTo>
                    <a:pt x="0" y="113569"/>
                  </a:lnTo>
                  <a:lnTo>
                    <a:pt x="134224" y="278760"/>
                  </a:lnTo>
                  <a:cubicBezTo>
                    <a:pt x="166261" y="318341"/>
                    <a:pt x="172890" y="326956"/>
                    <a:pt x="192223" y="351054"/>
                  </a:cubicBezTo>
                  <a:cubicBezTo>
                    <a:pt x="303939" y="428312"/>
                    <a:pt x="450579" y="400796"/>
                    <a:pt x="486095" y="332004"/>
                  </a:cubicBezTo>
                  <a:cubicBezTo>
                    <a:pt x="420962" y="247284"/>
                    <a:pt x="390755" y="159390"/>
                    <a:pt x="290697" y="77845"/>
                  </a:cubicBezTo>
                  <a:cubicBezTo>
                    <a:pt x="277172" y="127861"/>
                    <a:pt x="216023" y="168351"/>
                    <a:pt x="154873" y="119942"/>
                  </a:cubicBezTo>
                  <a:lnTo>
                    <a:pt x="113574" y="20649"/>
                  </a:lnTo>
                  <a:lnTo>
                    <a:pt x="20650" y="0"/>
                  </a:lnTo>
                  <a:close/>
                </a:path>
              </a:pathLst>
            </a:custGeom>
            <a:solidFill>
              <a:srgbClr val="17375E"/>
            </a:solidFill>
            <a:ln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8" name="Forma libre 157"/>
            <p:cNvSpPr/>
            <p:nvPr/>
          </p:nvSpPr>
          <p:spPr>
            <a:xfrm>
              <a:off x="1631336" y="5668109"/>
              <a:ext cx="221598" cy="198205"/>
            </a:xfrm>
            <a:custGeom>
              <a:avLst/>
              <a:gdLst>
                <a:gd name="connsiteX0" fmla="*/ 82599 w 237473"/>
                <a:gd name="connsiteY0" fmla="*/ 237462 h 237462"/>
                <a:gd name="connsiteX1" fmla="*/ 237473 w 237473"/>
                <a:gd name="connsiteY1" fmla="*/ 175515 h 237462"/>
                <a:gd name="connsiteX2" fmla="*/ 175524 w 237473"/>
                <a:gd name="connsiteY2" fmla="*/ 0 h 237462"/>
                <a:gd name="connsiteX3" fmla="*/ 0 w 237473"/>
                <a:gd name="connsiteY3" fmla="*/ 0 h 237462"/>
                <a:gd name="connsiteX4" fmla="*/ 82599 w 237473"/>
                <a:gd name="connsiteY4" fmla="*/ 237462 h 237462"/>
                <a:gd name="connsiteX0" fmla="*/ 66724 w 237473"/>
                <a:gd name="connsiteY0" fmla="*/ 167612 h 175515"/>
                <a:gd name="connsiteX1" fmla="*/ 237473 w 237473"/>
                <a:gd name="connsiteY1" fmla="*/ 175515 h 175515"/>
                <a:gd name="connsiteX2" fmla="*/ 175524 w 237473"/>
                <a:gd name="connsiteY2" fmla="*/ 0 h 175515"/>
                <a:gd name="connsiteX3" fmla="*/ 0 w 237473"/>
                <a:gd name="connsiteY3" fmla="*/ 0 h 175515"/>
                <a:gd name="connsiteX4" fmla="*/ 66724 w 237473"/>
                <a:gd name="connsiteY4" fmla="*/ 167612 h 175515"/>
                <a:gd name="connsiteX0" fmla="*/ 66724 w 237473"/>
                <a:gd name="connsiteY0" fmla="*/ 167612 h 192929"/>
                <a:gd name="connsiteX1" fmla="*/ 237473 w 237473"/>
                <a:gd name="connsiteY1" fmla="*/ 175515 h 192929"/>
                <a:gd name="connsiteX2" fmla="*/ 175524 w 237473"/>
                <a:gd name="connsiteY2" fmla="*/ 0 h 192929"/>
                <a:gd name="connsiteX3" fmla="*/ 0 w 237473"/>
                <a:gd name="connsiteY3" fmla="*/ 0 h 192929"/>
                <a:gd name="connsiteX4" fmla="*/ 66724 w 237473"/>
                <a:gd name="connsiteY4" fmla="*/ 167612 h 192929"/>
                <a:gd name="connsiteX0" fmla="*/ 66724 w 221598"/>
                <a:gd name="connsiteY0" fmla="*/ 167612 h 186574"/>
                <a:gd name="connsiteX1" fmla="*/ 221598 w 221598"/>
                <a:gd name="connsiteY1" fmla="*/ 146940 h 186574"/>
                <a:gd name="connsiteX2" fmla="*/ 175524 w 221598"/>
                <a:gd name="connsiteY2" fmla="*/ 0 h 186574"/>
                <a:gd name="connsiteX3" fmla="*/ 0 w 221598"/>
                <a:gd name="connsiteY3" fmla="*/ 0 h 186574"/>
                <a:gd name="connsiteX4" fmla="*/ 66724 w 221598"/>
                <a:gd name="connsiteY4" fmla="*/ 167612 h 186574"/>
                <a:gd name="connsiteX0" fmla="*/ 66724 w 221598"/>
                <a:gd name="connsiteY0" fmla="*/ 167612 h 198205"/>
                <a:gd name="connsiteX1" fmla="*/ 221598 w 221598"/>
                <a:gd name="connsiteY1" fmla="*/ 146940 h 198205"/>
                <a:gd name="connsiteX2" fmla="*/ 175524 w 221598"/>
                <a:gd name="connsiteY2" fmla="*/ 0 h 198205"/>
                <a:gd name="connsiteX3" fmla="*/ 0 w 221598"/>
                <a:gd name="connsiteY3" fmla="*/ 0 h 198205"/>
                <a:gd name="connsiteX4" fmla="*/ 66724 w 221598"/>
                <a:gd name="connsiteY4" fmla="*/ 167612 h 19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598" h="198205">
                  <a:moveTo>
                    <a:pt x="66724" y="167612"/>
                  </a:moveTo>
                  <a:cubicBezTo>
                    <a:pt x="129990" y="221046"/>
                    <a:pt x="186907" y="198281"/>
                    <a:pt x="221598" y="146940"/>
                  </a:cubicBezTo>
                  <a:lnTo>
                    <a:pt x="175524" y="0"/>
                  </a:lnTo>
                  <a:lnTo>
                    <a:pt x="0" y="0"/>
                  </a:lnTo>
                  <a:lnTo>
                    <a:pt x="66724" y="167612"/>
                  </a:lnTo>
                  <a:close/>
                </a:path>
              </a:pathLst>
            </a:custGeom>
            <a:solidFill>
              <a:schemeClr val="bg1"/>
            </a:solidFill>
            <a:ln w="3175" cmpd="sng"/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9" name="Forma libre 158"/>
            <p:cNvSpPr/>
            <p:nvPr/>
          </p:nvSpPr>
          <p:spPr>
            <a:xfrm>
              <a:off x="1131461" y="5420324"/>
              <a:ext cx="489551" cy="453042"/>
            </a:xfrm>
            <a:custGeom>
              <a:avLst/>
              <a:gdLst>
                <a:gd name="connsiteX0" fmla="*/ 340722 w 578195"/>
                <a:gd name="connsiteY0" fmla="*/ 123893 h 443950"/>
                <a:gd name="connsiteX1" fmla="*/ 227148 w 578195"/>
                <a:gd name="connsiteY1" fmla="*/ 268435 h 443950"/>
                <a:gd name="connsiteX2" fmla="*/ 0 w 578195"/>
                <a:gd name="connsiteY2" fmla="*/ 320057 h 443950"/>
                <a:gd name="connsiteX3" fmla="*/ 175524 w 578195"/>
                <a:gd name="connsiteY3" fmla="*/ 443950 h 443950"/>
                <a:gd name="connsiteX4" fmla="*/ 402672 w 578195"/>
                <a:gd name="connsiteY4" fmla="*/ 361355 h 443950"/>
                <a:gd name="connsiteX5" fmla="*/ 536896 w 578195"/>
                <a:gd name="connsiteY5" fmla="*/ 216813 h 443950"/>
                <a:gd name="connsiteX6" fmla="*/ 578195 w 578195"/>
                <a:gd name="connsiteY6" fmla="*/ 0 h 443950"/>
                <a:gd name="connsiteX7" fmla="*/ 340722 w 578195"/>
                <a:gd name="connsiteY7" fmla="*/ 123893 h 443950"/>
                <a:gd name="connsiteX0" fmla="*/ 351442 w 588915"/>
                <a:gd name="connsiteY0" fmla="*/ 123893 h 443950"/>
                <a:gd name="connsiteX1" fmla="*/ 237868 w 588915"/>
                <a:gd name="connsiteY1" fmla="*/ 268435 h 443950"/>
                <a:gd name="connsiteX2" fmla="*/ 10720 w 588915"/>
                <a:gd name="connsiteY2" fmla="*/ 320057 h 443950"/>
                <a:gd name="connsiteX3" fmla="*/ 186244 w 588915"/>
                <a:gd name="connsiteY3" fmla="*/ 443950 h 443950"/>
                <a:gd name="connsiteX4" fmla="*/ 413392 w 588915"/>
                <a:gd name="connsiteY4" fmla="*/ 361355 h 443950"/>
                <a:gd name="connsiteX5" fmla="*/ 547616 w 588915"/>
                <a:gd name="connsiteY5" fmla="*/ 216813 h 443950"/>
                <a:gd name="connsiteX6" fmla="*/ 588915 w 588915"/>
                <a:gd name="connsiteY6" fmla="*/ 0 h 443950"/>
                <a:gd name="connsiteX7" fmla="*/ 351442 w 588915"/>
                <a:gd name="connsiteY7" fmla="*/ 123893 h 443950"/>
                <a:gd name="connsiteX0" fmla="*/ 369480 w 606953"/>
                <a:gd name="connsiteY0" fmla="*/ 123893 h 478442"/>
                <a:gd name="connsiteX1" fmla="*/ 255906 w 606953"/>
                <a:gd name="connsiteY1" fmla="*/ 268435 h 478442"/>
                <a:gd name="connsiteX2" fmla="*/ 28758 w 606953"/>
                <a:gd name="connsiteY2" fmla="*/ 320057 h 478442"/>
                <a:gd name="connsiteX3" fmla="*/ 204282 w 606953"/>
                <a:gd name="connsiteY3" fmla="*/ 443950 h 478442"/>
                <a:gd name="connsiteX4" fmla="*/ 431430 w 606953"/>
                <a:gd name="connsiteY4" fmla="*/ 361355 h 478442"/>
                <a:gd name="connsiteX5" fmla="*/ 565654 w 606953"/>
                <a:gd name="connsiteY5" fmla="*/ 216813 h 478442"/>
                <a:gd name="connsiteX6" fmla="*/ 606953 w 606953"/>
                <a:gd name="connsiteY6" fmla="*/ 0 h 478442"/>
                <a:gd name="connsiteX7" fmla="*/ 369480 w 606953"/>
                <a:gd name="connsiteY7" fmla="*/ 123893 h 478442"/>
                <a:gd name="connsiteX0" fmla="*/ 298289 w 535762"/>
                <a:gd name="connsiteY0" fmla="*/ 123893 h 473102"/>
                <a:gd name="connsiteX1" fmla="*/ 184715 w 535762"/>
                <a:gd name="connsiteY1" fmla="*/ 268435 h 473102"/>
                <a:gd name="connsiteX2" fmla="*/ 78217 w 535762"/>
                <a:gd name="connsiteY2" fmla="*/ 294657 h 473102"/>
                <a:gd name="connsiteX3" fmla="*/ 133091 w 535762"/>
                <a:gd name="connsiteY3" fmla="*/ 443950 h 473102"/>
                <a:gd name="connsiteX4" fmla="*/ 360239 w 535762"/>
                <a:gd name="connsiteY4" fmla="*/ 361355 h 473102"/>
                <a:gd name="connsiteX5" fmla="*/ 494463 w 535762"/>
                <a:gd name="connsiteY5" fmla="*/ 216813 h 473102"/>
                <a:gd name="connsiteX6" fmla="*/ 535762 w 535762"/>
                <a:gd name="connsiteY6" fmla="*/ 0 h 473102"/>
                <a:gd name="connsiteX7" fmla="*/ 298289 w 535762"/>
                <a:gd name="connsiteY7" fmla="*/ 123893 h 473102"/>
                <a:gd name="connsiteX0" fmla="*/ 252078 w 489551"/>
                <a:gd name="connsiteY0" fmla="*/ 123893 h 453042"/>
                <a:gd name="connsiteX1" fmla="*/ 138504 w 489551"/>
                <a:gd name="connsiteY1" fmla="*/ 268435 h 453042"/>
                <a:gd name="connsiteX2" fmla="*/ 32006 w 489551"/>
                <a:gd name="connsiteY2" fmla="*/ 294657 h 453042"/>
                <a:gd name="connsiteX3" fmla="*/ 194830 w 489551"/>
                <a:gd name="connsiteY3" fmla="*/ 418550 h 453042"/>
                <a:gd name="connsiteX4" fmla="*/ 314028 w 489551"/>
                <a:gd name="connsiteY4" fmla="*/ 361355 h 453042"/>
                <a:gd name="connsiteX5" fmla="*/ 448252 w 489551"/>
                <a:gd name="connsiteY5" fmla="*/ 216813 h 453042"/>
                <a:gd name="connsiteX6" fmla="*/ 489551 w 489551"/>
                <a:gd name="connsiteY6" fmla="*/ 0 h 453042"/>
                <a:gd name="connsiteX7" fmla="*/ 252078 w 489551"/>
                <a:gd name="connsiteY7" fmla="*/ 123893 h 45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551" h="453042">
                  <a:moveTo>
                    <a:pt x="252078" y="123893"/>
                  </a:moveTo>
                  <a:lnTo>
                    <a:pt x="138504" y="268435"/>
                  </a:lnTo>
                  <a:lnTo>
                    <a:pt x="32006" y="294657"/>
                  </a:lnTo>
                  <a:cubicBezTo>
                    <a:pt x="-23060" y="449523"/>
                    <a:pt x="-28876" y="490821"/>
                    <a:pt x="194830" y="418550"/>
                  </a:cubicBezTo>
                  <a:lnTo>
                    <a:pt x="314028" y="361355"/>
                  </a:lnTo>
                  <a:lnTo>
                    <a:pt x="448252" y="216813"/>
                  </a:lnTo>
                  <a:lnTo>
                    <a:pt x="489551" y="0"/>
                  </a:lnTo>
                  <a:lnTo>
                    <a:pt x="252078" y="123893"/>
                  </a:lnTo>
                  <a:close/>
                </a:path>
              </a:pathLst>
            </a:custGeom>
            <a:solidFill>
              <a:srgbClr val="17375E"/>
            </a:soli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0" name="Forma libre 159"/>
            <p:cNvSpPr/>
            <p:nvPr/>
          </p:nvSpPr>
          <p:spPr>
            <a:xfrm rot="1717875">
              <a:off x="1342788" y="5421501"/>
              <a:ext cx="188818" cy="196414"/>
            </a:xfrm>
            <a:custGeom>
              <a:avLst/>
              <a:gdLst>
                <a:gd name="connsiteX0" fmla="*/ 82599 w 237473"/>
                <a:gd name="connsiteY0" fmla="*/ 237462 h 237462"/>
                <a:gd name="connsiteX1" fmla="*/ 237473 w 237473"/>
                <a:gd name="connsiteY1" fmla="*/ 175515 h 237462"/>
                <a:gd name="connsiteX2" fmla="*/ 175524 w 237473"/>
                <a:gd name="connsiteY2" fmla="*/ 0 h 237462"/>
                <a:gd name="connsiteX3" fmla="*/ 0 w 237473"/>
                <a:gd name="connsiteY3" fmla="*/ 0 h 237462"/>
                <a:gd name="connsiteX4" fmla="*/ 82599 w 237473"/>
                <a:gd name="connsiteY4" fmla="*/ 237462 h 237462"/>
                <a:gd name="connsiteX0" fmla="*/ 78276 w 237473"/>
                <a:gd name="connsiteY0" fmla="*/ 196414 h 196414"/>
                <a:gd name="connsiteX1" fmla="*/ 237473 w 237473"/>
                <a:gd name="connsiteY1" fmla="*/ 175515 h 196414"/>
                <a:gd name="connsiteX2" fmla="*/ 175524 w 237473"/>
                <a:gd name="connsiteY2" fmla="*/ 0 h 196414"/>
                <a:gd name="connsiteX3" fmla="*/ 0 w 237473"/>
                <a:gd name="connsiteY3" fmla="*/ 0 h 196414"/>
                <a:gd name="connsiteX4" fmla="*/ 78276 w 237473"/>
                <a:gd name="connsiteY4" fmla="*/ 196414 h 196414"/>
                <a:gd name="connsiteX0" fmla="*/ 78276 w 188818"/>
                <a:gd name="connsiteY0" fmla="*/ 196414 h 196414"/>
                <a:gd name="connsiteX1" fmla="*/ 188818 w 188818"/>
                <a:gd name="connsiteY1" fmla="*/ 165903 h 196414"/>
                <a:gd name="connsiteX2" fmla="*/ 175524 w 188818"/>
                <a:gd name="connsiteY2" fmla="*/ 0 h 196414"/>
                <a:gd name="connsiteX3" fmla="*/ 0 w 188818"/>
                <a:gd name="connsiteY3" fmla="*/ 0 h 196414"/>
                <a:gd name="connsiteX4" fmla="*/ 78276 w 188818"/>
                <a:gd name="connsiteY4" fmla="*/ 196414 h 196414"/>
                <a:gd name="connsiteX0" fmla="*/ 78276 w 188818"/>
                <a:gd name="connsiteY0" fmla="*/ 196414 h 196414"/>
                <a:gd name="connsiteX1" fmla="*/ 188818 w 188818"/>
                <a:gd name="connsiteY1" fmla="*/ 165903 h 196414"/>
                <a:gd name="connsiteX2" fmla="*/ 175524 w 188818"/>
                <a:gd name="connsiteY2" fmla="*/ 0 h 196414"/>
                <a:gd name="connsiteX3" fmla="*/ 0 w 188818"/>
                <a:gd name="connsiteY3" fmla="*/ 0 h 196414"/>
                <a:gd name="connsiteX4" fmla="*/ 78276 w 188818"/>
                <a:gd name="connsiteY4" fmla="*/ 196414 h 19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818" h="196414">
                  <a:moveTo>
                    <a:pt x="78276" y="196414"/>
                  </a:moveTo>
                  <a:cubicBezTo>
                    <a:pt x="115123" y="186244"/>
                    <a:pt x="158312" y="194315"/>
                    <a:pt x="188818" y="165903"/>
                  </a:cubicBezTo>
                  <a:lnTo>
                    <a:pt x="175524" y="0"/>
                  </a:lnTo>
                  <a:lnTo>
                    <a:pt x="0" y="0"/>
                  </a:lnTo>
                  <a:lnTo>
                    <a:pt x="78276" y="196414"/>
                  </a:lnTo>
                  <a:close/>
                </a:path>
              </a:pathLst>
            </a:custGeom>
            <a:solidFill>
              <a:schemeClr val="bg1"/>
            </a:solidFill>
            <a:ln w="3175" cmpd="sng"/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1" name="Forma libre 160"/>
            <p:cNvSpPr/>
            <p:nvPr/>
          </p:nvSpPr>
          <p:spPr>
            <a:xfrm>
              <a:off x="1669984" y="1972807"/>
              <a:ext cx="784349" cy="1116615"/>
            </a:xfrm>
            <a:custGeom>
              <a:avLst/>
              <a:gdLst>
                <a:gd name="connsiteX0" fmla="*/ 527968 w 781249"/>
                <a:gd name="connsiteY0" fmla="*/ 14269 h 1116615"/>
                <a:gd name="connsiteX1" fmla="*/ 556506 w 781249"/>
                <a:gd name="connsiteY1" fmla="*/ 403123 h 1116615"/>
                <a:gd name="connsiteX2" fmla="*/ 324629 w 781249"/>
                <a:gd name="connsiteY2" fmla="*/ 849056 h 1116615"/>
                <a:gd name="connsiteX3" fmla="*/ 181935 w 781249"/>
                <a:gd name="connsiteY3" fmla="*/ 913270 h 1116615"/>
                <a:gd name="connsiteX4" fmla="*/ 0 w 781249"/>
                <a:gd name="connsiteY4" fmla="*/ 1055968 h 1116615"/>
                <a:gd name="connsiteX5" fmla="*/ 96319 w 781249"/>
                <a:gd name="connsiteY5" fmla="*/ 1109480 h 1116615"/>
                <a:gd name="connsiteX6" fmla="*/ 192637 w 781249"/>
                <a:gd name="connsiteY6" fmla="*/ 1002456 h 1116615"/>
                <a:gd name="connsiteX7" fmla="*/ 285388 w 781249"/>
                <a:gd name="connsiteY7" fmla="*/ 1116615 h 1116615"/>
                <a:gd name="connsiteX8" fmla="*/ 445919 w 781249"/>
                <a:gd name="connsiteY8" fmla="*/ 1116615 h 1116615"/>
                <a:gd name="connsiteX9" fmla="*/ 435217 w 781249"/>
                <a:gd name="connsiteY9" fmla="*/ 1006024 h 1116615"/>
                <a:gd name="connsiteX10" fmla="*/ 749143 w 781249"/>
                <a:gd name="connsiteY10" fmla="*/ 549389 h 1116615"/>
                <a:gd name="connsiteX11" fmla="*/ 781249 w 781249"/>
                <a:gd name="connsiteY11" fmla="*/ 0 h 1116615"/>
                <a:gd name="connsiteX12" fmla="*/ 527968 w 781249"/>
                <a:gd name="connsiteY12" fmla="*/ 14269 h 1116615"/>
                <a:gd name="connsiteX0" fmla="*/ 529683 w 782964"/>
                <a:gd name="connsiteY0" fmla="*/ 14269 h 1116615"/>
                <a:gd name="connsiteX1" fmla="*/ 558221 w 782964"/>
                <a:gd name="connsiteY1" fmla="*/ 403123 h 1116615"/>
                <a:gd name="connsiteX2" fmla="*/ 326344 w 782964"/>
                <a:gd name="connsiteY2" fmla="*/ 849056 h 1116615"/>
                <a:gd name="connsiteX3" fmla="*/ 183650 w 782964"/>
                <a:gd name="connsiteY3" fmla="*/ 913270 h 1116615"/>
                <a:gd name="connsiteX4" fmla="*/ 1715 w 782964"/>
                <a:gd name="connsiteY4" fmla="*/ 1055968 h 1116615"/>
                <a:gd name="connsiteX5" fmla="*/ 98034 w 782964"/>
                <a:gd name="connsiteY5" fmla="*/ 1109480 h 1116615"/>
                <a:gd name="connsiteX6" fmla="*/ 194352 w 782964"/>
                <a:gd name="connsiteY6" fmla="*/ 1002456 h 1116615"/>
                <a:gd name="connsiteX7" fmla="*/ 287103 w 782964"/>
                <a:gd name="connsiteY7" fmla="*/ 1116615 h 1116615"/>
                <a:gd name="connsiteX8" fmla="*/ 447634 w 782964"/>
                <a:gd name="connsiteY8" fmla="*/ 1116615 h 1116615"/>
                <a:gd name="connsiteX9" fmla="*/ 436932 w 782964"/>
                <a:gd name="connsiteY9" fmla="*/ 1006024 h 1116615"/>
                <a:gd name="connsiteX10" fmla="*/ 750858 w 782964"/>
                <a:gd name="connsiteY10" fmla="*/ 549389 h 1116615"/>
                <a:gd name="connsiteX11" fmla="*/ 782964 w 782964"/>
                <a:gd name="connsiteY11" fmla="*/ 0 h 1116615"/>
                <a:gd name="connsiteX12" fmla="*/ 529683 w 782964"/>
                <a:gd name="connsiteY12" fmla="*/ 14269 h 1116615"/>
                <a:gd name="connsiteX0" fmla="*/ 529754 w 783035"/>
                <a:gd name="connsiteY0" fmla="*/ 14269 h 1116615"/>
                <a:gd name="connsiteX1" fmla="*/ 558292 w 783035"/>
                <a:gd name="connsiteY1" fmla="*/ 403123 h 1116615"/>
                <a:gd name="connsiteX2" fmla="*/ 326415 w 783035"/>
                <a:gd name="connsiteY2" fmla="*/ 849056 h 1116615"/>
                <a:gd name="connsiteX3" fmla="*/ 183721 w 783035"/>
                <a:gd name="connsiteY3" fmla="*/ 913270 h 1116615"/>
                <a:gd name="connsiteX4" fmla="*/ 1786 w 783035"/>
                <a:gd name="connsiteY4" fmla="*/ 1055968 h 1116615"/>
                <a:gd name="connsiteX5" fmla="*/ 94538 w 783035"/>
                <a:gd name="connsiteY5" fmla="*/ 1095210 h 1116615"/>
                <a:gd name="connsiteX6" fmla="*/ 194423 w 783035"/>
                <a:gd name="connsiteY6" fmla="*/ 1002456 h 1116615"/>
                <a:gd name="connsiteX7" fmla="*/ 287174 w 783035"/>
                <a:gd name="connsiteY7" fmla="*/ 1116615 h 1116615"/>
                <a:gd name="connsiteX8" fmla="*/ 447705 w 783035"/>
                <a:gd name="connsiteY8" fmla="*/ 1116615 h 1116615"/>
                <a:gd name="connsiteX9" fmla="*/ 437003 w 783035"/>
                <a:gd name="connsiteY9" fmla="*/ 1006024 h 1116615"/>
                <a:gd name="connsiteX10" fmla="*/ 750929 w 783035"/>
                <a:gd name="connsiteY10" fmla="*/ 549389 h 1116615"/>
                <a:gd name="connsiteX11" fmla="*/ 783035 w 783035"/>
                <a:gd name="connsiteY11" fmla="*/ 0 h 1116615"/>
                <a:gd name="connsiteX12" fmla="*/ 529754 w 783035"/>
                <a:gd name="connsiteY12" fmla="*/ 14269 h 1116615"/>
                <a:gd name="connsiteX0" fmla="*/ 531068 w 784349"/>
                <a:gd name="connsiteY0" fmla="*/ 14269 h 1116615"/>
                <a:gd name="connsiteX1" fmla="*/ 559606 w 784349"/>
                <a:gd name="connsiteY1" fmla="*/ 403123 h 1116615"/>
                <a:gd name="connsiteX2" fmla="*/ 327729 w 784349"/>
                <a:gd name="connsiteY2" fmla="*/ 849056 h 1116615"/>
                <a:gd name="connsiteX3" fmla="*/ 185035 w 784349"/>
                <a:gd name="connsiteY3" fmla="*/ 913270 h 1116615"/>
                <a:gd name="connsiteX4" fmla="*/ 3100 w 784349"/>
                <a:gd name="connsiteY4" fmla="*/ 1055968 h 1116615"/>
                <a:gd name="connsiteX5" fmla="*/ 95852 w 784349"/>
                <a:gd name="connsiteY5" fmla="*/ 1095210 h 1116615"/>
                <a:gd name="connsiteX6" fmla="*/ 195737 w 784349"/>
                <a:gd name="connsiteY6" fmla="*/ 1002456 h 1116615"/>
                <a:gd name="connsiteX7" fmla="*/ 288488 w 784349"/>
                <a:gd name="connsiteY7" fmla="*/ 1116615 h 1116615"/>
                <a:gd name="connsiteX8" fmla="*/ 449019 w 784349"/>
                <a:gd name="connsiteY8" fmla="*/ 1116615 h 1116615"/>
                <a:gd name="connsiteX9" fmla="*/ 438317 w 784349"/>
                <a:gd name="connsiteY9" fmla="*/ 1006024 h 1116615"/>
                <a:gd name="connsiteX10" fmla="*/ 752243 w 784349"/>
                <a:gd name="connsiteY10" fmla="*/ 549389 h 1116615"/>
                <a:gd name="connsiteX11" fmla="*/ 784349 w 784349"/>
                <a:gd name="connsiteY11" fmla="*/ 0 h 1116615"/>
                <a:gd name="connsiteX12" fmla="*/ 531068 w 784349"/>
                <a:gd name="connsiteY12" fmla="*/ 14269 h 111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4349" h="1116615">
                  <a:moveTo>
                    <a:pt x="531068" y="14269"/>
                  </a:moveTo>
                  <a:lnTo>
                    <a:pt x="559606" y="403123"/>
                  </a:lnTo>
                  <a:lnTo>
                    <a:pt x="327729" y="849056"/>
                  </a:lnTo>
                  <a:lnTo>
                    <a:pt x="185035" y="913270"/>
                  </a:lnTo>
                  <a:lnTo>
                    <a:pt x="3100" y="1055968"/>
                  </a:lnTo>
                  <a:cubicBezTo>
                    <a:pt x="-11169" y="1102344"/>
                    <a:pt x="24505" y="1130885"/>
                    <a:pt x="95852" y="1095210"/>
                  </a:cubicBezTo>
                  <a:lnTo>
                    <a:pt x="195737" y="1002456"/>
                  </a:lnTo>
                  <a:lnTo>
                    <a:pt x="288488" y="1116615"/>
                  </a:lnTo>
                  <a:lnTo>
                    <a:pt x="449019" y="1116615"/>
                  </a:lnTo>
                  <a:lnTo>
                    <a:pt x="438317" y="1006024"/>
                  </a:lnTo>
                  <a:lnTo>
                    <a:pt x="752243" y="549389"/>
                  </a:lnTo>
                  <a:lnTo>
                    <a:pt x="784349" y="0"/>
                  </a:lnTo>
                  <a:lnTo>
                    <a:pt x="531068" y="1426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2" name="Forma libre 161"/>
            <p:cNvSpPr/>
            <p:nvPr/>
          </p:nvSpPr>
          <p:spPr>
            <a:xfrm>
              <a:off x="813355" y="1912160"/>
              <a:ext cx="306792" cy="1762326"/>
            </a:xfrm>
            <a:custGeom>
              <a:avLst/>
              <a:gdLst>
                <a:gd name="connsiteX0" fmla="*/ 57077 w 306792"/>
                <a:gd name="connsiteY0" fmla="*/ 0 h 1762326"/>
                <a:gd name="connsiteX1" fmla="*/ 46375 w 306792"/>
                <a:gd name="connsiteY1" fmla="*/ 185508 h 1762326"/>
                <a:gd name="connsiteX2" fmla="*/ 0 w 306792"/>
                <a:gd name="connsiteY2" fmla="*/ 727762 h 1762326"/>
                <a:gd name="connsiteX3" fmla="*/ 114155 w 306792"/>
                <a:gd name="connsiteY3" fmla="*/ 1187965 h 1762326"/>
                <a:gd name="connsiteX4" fmla="*/ 64212 w 306792"/>
                <a:gd name="connsiteY4" fmla="*/ 1430552 h 1762326"/>
                <a:gd name="connsiteX5" fmla="*/ 214041 w 306792"/>
                <a:gd name="connsiteY5" fmla="*/ 1762326 h 1762326"/>
                <a:gd name="connsiteX6" fmla="*/ 246147 w 306792"/>
                <a:gd name="connsiteY6" fmla="*/ 1651735 h 1762326"/>
                <a:gd name="connsiteX7" fmla="*/ 199771 w 306792"/>
                <a:gd name="connsiteY7" fmla="*/ 1587520 h 1762326"/>
                <a:gd name="connsiteX8" fmla="*/ 181935 w 306792"/>
                <a:gd name="connsiteY8" fmla="*/ 1366338 h 1762326"/>
                <a:gd name="connsiteX9" fmla="*/ 203339 w 306792"/>
                <a:gd name="connsiteY9" fmla="*/ 1512604 h 1762326"/>
                <a:gd name="connsiteX10" fmla="*/ 274686 w 306792"/>
                <a:gd name="connsiteY10" fmla="*/ 1587520 h 1762326"/>
                <a:gd name="connsiteX11" fmla="*/ 271118 w 306792"/>
                <a:gd name="connsiteY11" fmla="*/ 1205802 h 1762326"/>
                <a:gd name="connsiteX12" fmla="*/ 231877 w 306792"/>
                <a:gd name="connsiteY12" fmla="*/ 1166560 h 1762326"/>
                <a:gd name="connsiteX13" fmla="*/ 281820 w 306792"/>
                <a:gd name="connsiteY13" fmla="*/ 656413 h 1762326"/>
                <a:gd name="connsiteX14" fmla="*/ 299657 w 306792"/>
                <a:gd name="connsiteY14" fmla="*/ 435230 h 1762326"/>
                <a:gd name="connsiteX15" fmla="*/ 306792 w 306792"/>
                <a:gd name="connsiteY15" fmla="*/ 35674 h 1762326"/>
                <a:gd name="connsiteX16" fmla="*/ 57077 w 306792"/>
                <a:gd name="connsiteY16" fmla="*/ 0 h 1762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6792" h="1762326">
                  <a:moveTo>
                    <a:pt x="57077" y="0"/>
                  </a:moveTo>
                  <a:lnTo>
                    <a:pt x="46375" y="185508"/>
                  </a:lnTo>
                  <a:lnTo>
                    <a:pt x="0" y="727762"/>
                  </a:lnTo>
                  <a:lnTo>
                    <a:pt x="114155" y="1187965"/>
                  </a:lnTo>
                  <a:lnTo>
                    <a:pt x="64212" y="1430552"/>
                  </a:lnTo>
                  <a:lnTo>
                    <a:pt x="214041" y="1762326"/>
                  </a:lnTo>
                  <a:lnTo>
                    <a:pt x="246147" y="1651735"/>
                  </a:lnTo>
                  <a:lnTo>
                    <a:pt x="199771" y="1587520"/>
                  </a:lnTo>
                  <a:lnTo>
                    <a:pt x="181935" y="1366338"/>
                  </a:lnTo>
                  <a:lnTo>
                    <a:pt x="203339" y="1512604"/>
                  </a:lnTo>
                  <a:lnTo>
                    <a:pt x="274686" y="1587520"/>
                  </a:lnTo>
                  <a:cubicBezTo>
                    <a:pt x="273497" y="1460281"/>
                    <a:pt x="272307" y="1333041"/>
                    <a:pt x="271118" y="1205802"/>
                  </a:cubicBezTo>
                  <a:lnTo>
                    <a:pt x="231877" y="1166560"/>
                  </a:lnTo>
                  <a:lnTo>
                    <a:pt x="281820" y="656413"/>
                  </a:lnTo>
                  <a:lnTo>
                    <a:pt x="299657" y="435230"/>
                  </a:lnTo>
                  <a:lnTo>
                    <a:pt x="306792" y="35674"/>
                  </a:lnTo>
                  <a:lnTo>
                    <a:pt x="5707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3" name="Forma libre 162"/>
            <p:cNvSpPr/>
            <p:nvPr/>
          </p:nvSpPr>
          <p:spPr>
            <a:xfrm>
              <a:off x="1134416" y="1255746"/>
              <a:ext cx="923943" cy="1765893"/>
            </a:xfrm>
            <a:custGeom>
              <a:avLst/>
              <a:gdLst>
                <a:gd name="connsiteX0" fmla="*/ 288955 w 923943"/>
                <a:gd name="connsiteY0" fmla="*/ 0 h 1762326"/>
                <a:gd name="connsiteX1" fmla="*/ 781249 w 923943"/>
                <a:gd name="connsiteY1" fmla="*/ 0 h 1762326"/>
                <a:gd name="connsiteX2" fmla="*/ 923943 w 923943"/>
                <a:gd name="connsiteY2" fmla="*/ 1737354 h 1762326"/>
                <a:gd name="connsiteX3" fmla="*/ 0 w 923943"/>
                <a:gd name="connsiteY3" fmla="*/ 1762326 h 1762326"/>
                <a:gd name="connsiteX4" fmla="*/ 288955 w 923943"/>
                <a:gd name="connsiteY4" fmla="*/ 0 h 1762326"/>
                <a:gd name="connsiteX0" fmla="*/ 288955 w 923943"/>
                <a:gd name="connsiteY0" fmla="*/ 0 h 1762326"/>
                <a:gd name="connsiteX1" fmla="*/ 417380 w 923943"/>
                <a:gd name="connsiteY1" fmla="*/ 0 h 1762326"/>
                <a:gd name="connsiteX2" fmla="*/ 781249 w 923943"/>
                <a:gd name="connsiteY2" fmla="*/ 0 h 1762326"/>
                <a:gd name="connsiteX3" fmla="*/ 923943 w 923943"/>
                <a:gd name="connsiteY3" fmla="*/ 1737354 h 1762326"/>
                <a:gd name="connsiteX4" fmla="*/ 0 w 923943"/>
                <a:gd name="connsiteY4" fmla="*/ 1762326 h 1762326"/>
                <a:gd name="connsiteX5" fmla="*/ 288955 w 923943"/>
                <a:gd name="connsiteY5" fmla="*/ 0 h 1762326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81363 w 923943"/>
                <a:gd name="connsiteY2" fmla="*/ 0 h 1765893"/>
                <a:gd name="connsiteX3" fmla="*/ 781249 w 923943"/>
                <a:gd name="connsiteY3" fmla="*/ 3567 h 1765893"/>
                <a:gd name="connsiteX4" fmla="*/ 923943 w 923943"/>
                <a:gd name="connsiteY4" fmla="*/ 1740921 h 1765893"/>
                <a:gd name="connsiteX5" fmla="*/ 0 w 923943"/>
                <a:gd name="connsiteY5" fmla="*/ 1765893 h 1765893"/>
                <a:gd name="connsiteX6" fmla="*/ 288955 w 923943"/>
                <a:gd name="connsiteY6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81363 w 923943"/>
                <a:gd name="connsiteY2" fmla="*/ 0 h 1765893"/>
                <a:gd name="connsiteX3" fmla="*/ 781249 w 923943"/>
                <a:gd name="connsiteY3" fmla="*/ 3567 h 1765893"/>
                <a:gd name="connsiteX4" fmla="*/ 923943 w 923943"/>
                <a:gd name="connsiteY4" fmla="*/ 1740921 h 1765893"/>
                <a:gd name="connsiteX5" fmla="*/ 0 w 923943"/>
                <a:gd name="connsiteY5" fmla="*/ 1765893 h 1765893"/>
                <a:gd name="connsiteX6" fmla="*/ 288955 w 923943"/>
                <a:gd name="connsiteY6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81363 w 923943"/>
                <a:gd name="connsiteY2" fmla="*/ 0 h 1765893"/>
                <a:gd name="connsiteX3" fmla="*/ 781249 w 923943"/>
                <a:gd name="connsiteY3" fmla="*/ 3567 h 1765893"/>
                <a:gd name="connsiteX4" fmla="*/ 923943 w 923943"/>
                <a:gd name="connsiteY4" fmla="*/ 1740921 h 1765893"/>
                <a:gd name="connsiteX5" fmla="*/ 0 w 923943"/>
                <a:gd name="connsiteY5" fmla="*/ 1765893 h 1765893"/>
                <a:gd name="connsiteX6" fmla="*/ 288955 w 923943"/>
                <a:gd name="connsiteY6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81363 w 923943"/>
                <a:gd name="connsiteY2" fmla="*/ 0 h 1765893"/>
                <a:gd name="connsiteX3" fmla="*/ 781249 w 923943"/>
                <a:gd name="connsiteY3" fmla="*/ 3567 h 1765893"/>
                <a:gd name="connsiteX4" fmla="*/ 923943 w 923943"/>
                <a:gd name="connsiteY4" fmla="*/ 1740921 h 1765893"/>
                <a:gd name="connsiteX5" fmla="*/ 0 w 923943"/>
                <a:gd name="connsiteY5" fmla="*/ 1765893 h 1765893"/>
                <a:gd name="connsiteX6" fmla="*/ 288955 w 923943"/>
                <a:gd name="connsiteY6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81363 w 923943"/>
                <a:gd name="connsiteY2" fmla="*/ 0 h 1765893"/>
                <a:gd name="connsiteX3" fmla="*/ 781249 w 923943"/>
                <a:gd name="connsiteY3" fmla="*/ 3567 h 1765893"/>
                <a:gd name="connsiteX4" fmla="*/ 923943 w 923943"/>
                <a:gd name="connsiteY4" fmla="*/ 1740921 h 1765893"/>
                <a:gd name="connsiteX5" fmla="*/ 0 w 923943"/>
                <a:gd name="connsiteY5" fmla="*/ 1765893 h 1765893"/>
                <a:gd name="connsiteX6" fmla="*/ 288955 w 923943"/>
                <a:gd name="connsiteY6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77796 w 923943"/>
                <a:gd name="connsiteY2" fmla="*/ 57080 h 1765893"/>
                <a:gd name="connsiteX3" fmla="*/ 681363 w 923943"/>
                <a:gd name="connsiteY3" fmla="*/ 0 h 1765893"/>
                <a:gd name="connsiteX4" fmla="*/ 781249 w 923943"/>
                <a:gd name="connsiteY4" fmla="*/ 3567 h 1765893"/>
                <a:gd name="connsiteX5" fmla="*/ 923943 w 923943"/>
                <a:gd name="connsiteY5" fmla="*/ 1740921 h 1765893"/>
                <a:gd name="connsiteX6" fmla="*/ 0 w 923943"/>
                <a:gd name="connsiteY6" fmla="*/ 1765893 h 1765893"/>
                <a:gd name="connsiteX7" fmla="*/ 288955 w 923943"/>
                <a:gd name="connsiteY7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77796 w 923943"/>
                <a:gd name="connsiteY2" fmla="*/ 57080 h 1765893"/>
                <a:gd name="connsiteX3" fmla="*/ 681363 w 923943"/>
                <a:gd name="connsiteY3" fmla="*/ 0 h 1765893"/>
                <a:gd name="connsiteX4" fmla="*/ 781249 w 923943"/>
                <a:gd name="connsiteY4" fmla="*/ 3567 h 1765893"/>
                <a:gd name="connsiteX5" fmla="*/ 923943 w 923943"/>
                <a:gd name="connsiteY5" fmla="*/ 1740921 h 1765893"/>
                <a:gd name="connsiteX6" fmla="*/ 0 w 923943"/>
                <a:gd name="connsiteY6" fmla="*/ 1765893 h 1765893"/>
                <a:gd name="connsiteX7" fmla="*/ 288955 w 923943"/>
                <a:gd name="connsiteY7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77796 w 923943"/>
                <a:gd name="connsiteY2" fmla="*/ 57080 h 1765893"/>
                <a:gd name="connsiteX3" fmla="*/ 695633 w 923943"/>
                <a:gd name="connsiteY3" fmla="*/ 0 h 1765893"/>
                <a:gd name="connsiteX4" fmla="*/ 781249 w 923943"/>
                <a:gd name="connsiteY4" fmla="*/ 3567 h 1765893"/>
                <a:gd name="connsiteX5" fmla="*/ 923943 w 923943"/>
                <a:gd name="connsiteY5" fmla="*/ 1740921 h 1765893"/>
                <a:gd name="connsiteX6" fmla="*/ 0 w 923943"/>
                <a:gd name="connsiteY6" fmla="*/ 1765893 h 1765893"/>
                <a:gd name="connsiteX7" fmla="*/ 288955 w 923943"/>
                <a:gd name="connsiteY7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99201 w 923943"/>
                <a:gd name="connsiteY2" fmla="*/ 49945 h 1765893"/>
                <a:gd name="connsiteX3" fmla="*/ 695633 w 923943"/>
                <a:gd name="connsiteY3" fmla="*/ 0 h 1765893"/>
                <a:gd name="connsiteX4" fmla="*/ 781249 w 923943"/>
                <a:gd name="connsiteY4" fmla="*/ 3567 h 1765893"/>
                <a:gd name="connsiteX5" fmla="*/ 923943 w 923943"/>
                <a:gd name="connsiteY5" fmla="*/ 1740921 h 1765893"/>
                <a:gd name="connsiteX6" fmla="*/ 0 w 923943"/>
                <a:gd name="connsiteY6" fmla="*/ 1765893 h 1765893"/>
                <a:gd name="connsiteX7" fmla="*/ 288955 w 923943"/>
                <a:gd name="connsiteY7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99201 w 923943"/>
                <a:gd name="connsiteY2" fmla="*/ 49945 h 1765893"/>
                <a:gd name="connsiteX3" fmla="*/ 695633 w 923943"/>
                <a:gd name="connsiteY3" fmla="*/ 0 h 1765893"/>
                <a:gd name="connsiteX4" fmla="*/ 781249 w 923943"/>
                <a:gd name="connsiteY4" fmla="*/ 3567 h 1765893"/>
                <a:gd name="connsiteX5" fmla="*/ 923943 w 923943"/>
                <a:gd name="connsiteY5" fmla="*/ 1740921 h 1765893"/>
                <a:gd name="connsiteX6" fmla="*/ 0 w 923943"/>
                <a:gd name="connsiteY6" fmla="*/ 1765893 h 1765893"/>
                <a:gd name="connsiteX7" fmla="*/ 288955 w 923943"/>
                <a:gd name="connsiteY7" fmla="*/ 3567 h 1765893"/>
                <a:gd name="connsiteX0" fmla="*/ 288955 w 923943"/>
                <a:gd name="connsiteY0" fmla="*/ 3567 h 1765893"/>
                <a:gd name="connsiteX1" fmla="*/ 417380 w 923943"/>
                <a:gd name="connsiteY1" fmla="*/ 3567 h 1765893"/>
                <a:gd name="connsiteX2" fmla="*/ 699201 w 923943"/>
                <a:gd name="connsiteY2" fmla="*/ 49945 h 1765893"/>
                <a:gd name="connsiteX3" fmla="*/ 695633 w 923943"/>
                <a:gd name="connsiteY3" fmla="*/ 0 h 1765893"/>
                <a:gd name="connsiteX4" fmla="*/ 781249 w 923943"/>
                <a:gd name="connsiteY4" fmla="*/ 3567 h 1765893"/>
                <a:gd name="connsiteX5" fmla="*/ 923943 w 923943"/>
                <a:gd name="connsiteY5" fmla="*/ 1740921 h 1765893"/>
                <a:gd name="connsiteX6" fmla="*/ 0 w 923943"/>
                <a:gd name="connsiteY6" fmla="*/ 1765893 h 1765893"/>
                <a:gd name="connsiteX7" fmla="*/ 288955 w 923943"/>
                <a:gd name="connsiteY7" fmla="*/ 3567 h 176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3943" h="1765893">
                  <a:moveTo>
                    <a:pt x="288955" y="3567"/>
                  </a:moveTo>
                  <a:lnTo>
                    <a:pt x="417380" y="3567"/>
                  </a:lnTo>
                  <a:cubicBezTo>
                    <a:pt x="360898" y="126644"/>
                    <a:pt x="565426" y="344260"/>
                    <a:pt x="699201" y="49945"/>
                  </a:cubicBezTo>
                  <a:cubicBezTo>
                    <a:pt x="743198" y="49351"/>
                    <a:pt x="678391" y="8919"/>
                    <a:pt x="695633" y="0"/>
                  </a:cubicBezTo>
                  <a:lnTo>
                    <a:pt x="781249" y="3567"/>
                  </a:lnTo>
                  <a:lnTo>
                    <a:pt x="923943" y="1740921"/>
                  </a:lnTo>
                  <a:lnTo>
                    <a:pt x="0" y="1765893"/>
                  </a:lnTo>
                  <a:lnTo>
                    <a:pt x="288955" y="3567"/>
                  </a:ln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4" name="Forma libre 163"/>
            <p:cNvSpPr/>
            <p:nvPr/>
          </p:nvSpPr>
          <p:spPr>
            <a:xfrm>
              <a:off x="1727521" y="1023862"/>
              <a:ext cx="766054" cy="1937132"/>
            </a:xfrm>
            <a:custGeom>
              <a:avLst/>
              <a:gdLst>
                <a:gd name="connsiteX0" fmla="*/ 71347 w 749143"/>
                <a:gd name="connsiteY0" fmla="*/ 0 h 1937132"/>
                <a:gd name="connsiteX1" fmla="*/ 638555 w 749143"/>
                <a:gd name="connsiteY1" fmla="*/ 385286 h 1937132"/>
                <a:gd name="connsiteX2" fmla="*/ 713469 w 749143"/>
                <a:gd name="connsiteY2" fmla="*/ 552956 h 1937132"/>
                <a:gd name="connsiteX3" fmla="*/ 749143 w 749143"/>
                <a:gd name="connsiteY3" fmla="*/ 977484 h 1937132"/>
                <a:gd name="connsiteX4" fmla="*/ 417380 w 749143"/>
                <a:gd name="connsiteY4" fmla="*/ 1006024 h 1937132"/>
                <a:gd name="connsiteX5" fmla="*/ 481592 w 749143"/>
                <a:gd name="connsiteY5" fmla="*/ 588631 h 1937132"/>
                <a:gd name="connsiteX6" fmla="*/ 367437 w 749143"/>
                <a:gd name="connsiteY6" fmla="*/ 1159425 h 1937132"/>
                <a:gd name="connsiteX7" fmla="*/ 410245 w 749143"/>
                <a:gd name="connsiteY7" fmla="*/ 1937132 h 1937132"/>
                <a:gd name="connsiteX8" fmla="*/ 235445 w 749143"/>
                <a:gd name="connsiteY8" fmla="*/ 1830108 h 1937132"/>
                <a:gd name="connsiteX9" fmla="*/ 0 w 749143"/>
                <a:gd name="connsiteY9" fmla="*/ 503012 h 1937132"/>
                <a:gd name="connsiteX10" fmla="*/ 139127 w 749143"/>
                <a:gd name="connsiteY10" fmla="*/ 331774 h 1937132"/>
                <a:gd name="connsiteX11" fmla="*/ 71347 w 749143"/>
                <a:gd name="connsiteY11" fmla="*/ 0 h 1937132"/>
                <a:gd name="connsiteX0" fmla="*/ 102806 w 780602"/>
                <a:gd name="connsiteY0" fmla="*/ 0 h 1937132"/>
                <a:gd name="connsiteX1" fmla="*/ 670014 w 780602"/>
                <a:gd name="connsiteY1" fmla="*/ 385286 h 1937132"/>
                <a:gd name="connsiteX2" fmla="*/ 744928 w 780602"/>
                <a:gd name="connsiteY2" fmla="*/ 552956 h 1937132"/>
                <a:gd name="connsiteX3" fmla="*/ 780602 w 780602"/>
                <a:gd name="connsiteY3" fmla="*/ 977484 h 1937132"/>
                <a:gd name="connsiteX4" fmla="*/ 448839 w 780602"/>
                <a:gd name="connsiteY4" fmla="*/ 1006024 h 1937132"/>
                <a:gd name="connsiteX5" fmla="*/ 513051 w 780602"/>
                <a:gd name="connsiteY5" fmla="*/ 588631 h 1937132"/>
                <a:gd name="connsiteX6" fmla="*/ 398896 w 780602"/>
                <a:gd name="connsiteY6" fmla="*/ 1159425 h 1937132"/>
                <a:gd name="connsiteX7" fmla="*/ 441704 w 780602"/>
                <a:gd name="connsiteY7" fmla="*/ 1937132 h 1937132"/>
                <a:gd name="connsiteX8" fmla="*/ 266904 w 780602"/>
                <a:gd name="connsiteY8" fmla="*/ 1830108 h 1937132"/>
                <a:gd name="connsiteX9" fmla="*/ 31459 w 780602"/>
                <a:gd name="connsiteY9" fmla="*/ 503012 h 1937132"/>
                <a:gd name="connsiteX10" fmla="*/ 170586 w 780602"/>
                <a:gd name="connsiteY10" fmla="*/ 331774 h 1937132"/>
                <a:gd name="connsiteX11" fmla="*/ 102806 w 780602"/>
                <a:gd name="connsiteY11" fmla="*/ 0 h 1937132"/>
                <a:gd name="connsiteX0" fmla="*/ 88258 w 766054"/>
                <a:gd name="connsiteY0" fmla="*/ 0 h 1937132"/>
                <a:gd name="connsiteX1" fmla="*/ 655466 w 766054"/>
                <a:gd name="connsiteY1" fmla="*/ 385286 h 1937132"/>
                <a:gd name="connsiteX2" fmla="*/ 730380 w 766054"/>
                <a:gd name="connsiteY2" fmla="*/ 552956 h 1937132"/>
                <a:gd name="connsiteX3" fmla="*/ 766054 w 766054"/>
                <a:gd name="connsiteY3" fmla="*/ 977484 h 1937132"/>
                <a:gd name="connsiteX4" fmla="*/ 434291 w 766054"/>
                <a:gd name="connsiteY4" fmla="*/ 1006024 h 1937132"/>
                <a:gd name="connsiteX5" fmla="*/ 498503 w 766054"/>
                <a:gd name="connsiteY5" fmla="*/ 588631 h 1937132"/>
                <a:gd name="connsiteX6" fmla="*/ 384348 w 766054"/>
                <a:gd name="connsiteY6" fmla="*/ 1159425 h 1937132"/>
                <a:gd name="connsiteX7" fmla="*/ 427156 w 766054"/>
                <a:gd name="connsiteY7" fmla="*/ 1937132 h 1937132"/>
                <a:gd name="connsiteX8" fmla="*/ 252356 w 766054"/>
                <a:gd name="connsiteY8" fmla="*/ 1830108 h 1937132"/>
                <a:gd name="connsiteX9" fmla="*/ 16911 w 766054"/>
                <a:gd name="connsiteY9" fmla="*/ 503012 h 1937132"/>
                <a:gd name="connsiteX10" fmla="*/ 156038 w 766054"/>
                <a:gd name="connsiteY10" fmla="*/ 331774 h 1937132"/>
                <a:gd name="connsiteX11" fmla="*/ 88258 w 766054"/>
                <a:gd name="connsiteY11" fmla="*/ 0 h 1937132"/>
                <a:gd name="connsiteX0" fmla="*/ 88258 w 766054"/>
                <a:gd name="connsiteY0" fmla="*/ 0 h 1937132"/>
                <a:gd name="connsiteX1" fmla="*/ 655466 w 766054"/>
                <a:gd name="connsiteY1" fmla="*/ 385286 h 1937132"/>
                <a:gd name="connsiteX2" fmla="*/ 730380 w 766054"/>
                <a:gd name="connsiteY2" fmla="*/ 552956 h 1937132"/>
                <a:gd name="connsiteX3" fmla="*/ 766054 w 766054"/>
                <a:gd name="connsiteY3" fmla="*/ 977484 h 1937132"/>
                <a:gd name="connsiteX4" fmla="*/ 434291 w 766054"/>
                <a:gd name="connsiteY4" fmla="*/ 1006024 h 1937132"/>
                <a:gd name="connsiteX5" fmla="*/ 498503 w 766054"/>
                <a:gd name="connsiteY5" fmla="*/ 588631 h 1937132"/>
                <a:gd name="connsiteX6" fmla="*/ 384348 w 766054"/>
                <a:gd name="connsiteY6" fmla="*/ 1159425 h 1937132"/>
                <a:gd name="connsiteX7" fmla="*/ 348674 w 766054"/>
                <a:gd name="connsiteY7" fmla="*/ 1626762 h 1937132"/>
                <a:gd name="connsiteX8" fmla="*/ 427156 w 766054"/>
                <a:gd name="connsiteY8" fmla="*/ 1937132 h 1937132"/>
                <a:gd name="connsiteX9" fmla="*/ 252356 w 766054"/>
                <a:gd name="connsiteY9" fmla="*/ 1830108 h 1937132"/>
                <a:gd name="connsiteX10" fmla="*/ 16911 w 766054"/>
                <a:gd name="connsiteY10" fmla="*/ 503012 h 1937132"/>
                <a:gd name="connsiteX11" fmla="*/ 156038 w 766054"/>
                <a:gd name="connsiteY11" fmla="*/ 331774 h 1937132"/>
                <a:gd name="connsiteX12" fmla="*/ 88258 w 766054"/>
                <a:gd name="connsiteY12" fmla="*/ 0 h 1937132"/>
                <a:gd name="connsiteX0" fmla="*/ 88258 w 766054"/>
                <a:gd name="connsiteY0" fmla="*/ 0 h 1937132"/>
                <a:gd name="connsiteX1" fmla="*/ 655466 w 766054"/>
                <a:gd name="connsiteY1" fmla="*/ 385286 h 1937132"/>
                <a:gd name="connsiteX2" fmla="*/ 730380 w 766054"/>
                <a:gd name="connsiteY2" fmla="*/ 552956 h 1937132"/>
                <a:gd name="connsiteX3" fmla="*/ 766054 w 766054"/>
                <a:gd name="connsiteY3" fmla="*/ 977484 h 1937132"/>
                <a:gd name="connsiteX4" fmla="*/ 434291 w 766054"/>
                <a:gd name="connsiteY4" fmla="*/ 1006024 h 1937132"/>
                <a:gd name="connsiteX5" fmla="*/ 498503 w 766054"/>
                <a:gd name="connsiteY5" fmla="*/ 588631 h 1937132"/>
                <a:gd name="connsiteX6" fmla="*/ 384348 w 766054"/>
                <a:gd name="connsiteY6" fmla="*/ 1159425 h 1937132"/>
                <a:gd name="connsiteX7" fmla="*/ 348674 w 766054"/>
                <a:gd name="connsiteY7" fmla="*/ 1626762 h 1937132"/>
                <a:gd name="connsiteX8" fmla="*/ 427156 w 766054"/>
                <a:gd name="connsiteY8" fmla="*/ 1937132 h 1937132"/>
                <a:gd name="connsiteX9" fmla="*/ 252356 w 766054"/>
                <a:gd name="connsiteY9" fmla="*/ 1830108 h 1937132"/>
                <a:gd name="connsiteX10" fmla="*/ 16911 w 766054"/>
                <a:gd name="connsiteY10" fmla="*/ 503012 h 1937132"/>
                <a:gd name="connsiteX11" fmla="*/ 156038 w 766054"/>
                <a:gd name="connsiteY11" fmla="*/ 331774 h 1937132"/>
                <a:gd name="connsiteX12" fmla="*/ 88258 w 766054"/>
                <a:gd name="connsiteY12" fmla="*/ 0 h 1937132"/>
                <a:gd name="connsiteX0" fmla="*/ 88258 w 766054"/>
                <a:gd name="connsiteY0" fmla="*/ 0 h 1937132"/>
                <a:gd name="connsiteX1" fmla="*/ 655466 w 766054"/>
                <a:gd name="connsiteY1" fmla="*/ 385286 h 1937132"/>
                <a:gd name="connsiteX2" fmla="*/ 730380 w 766054"/>
                <a:gd name="connsiteY2" fmla="*/ 552956 h 1937132"/>
                <a:gd name="connsiteX3" fmla="*/ 766054 w 766054"/>
                <a:gd name="connsiteY3" fmla="*/ 977484 h 1937132"/>
                <a:gd name="connsiteX4" fmla="*/ 434291 w 766054"/>
                <a:gd name="connsiteY4" fmla="*/ 1006024 h 1937132"/>
                <a:gd name="connsiteX5" fmla="*/ 498503 w 766054"/>
                <a:gd name="connsiteY5" fmla="*/ 588631 h 1937132"/>
                <a:gd name="connsiteX6" fmla="*/ 384348 w 766054"/>
                <a:gd name="connsiteY6" fmla="*/ 1159425 h 1937132"/>
                <a:gd name="connsiteX7" fmla="*/ 373646 w 766054"/>
                <a:gd name="connsiteY7" fmla="*/ 1626762 h 1937132"/>
                <a:gd name="connsiteX8" fmla="*/ 427156 w 766054"/>
                <a:gd name="connsiteY8" fmla="*/ 1937132 h 1937132"/>
                <a:gd name="connsiteX9" fmla="*/ 252356 w 766054"/>
                <a:gd name="connsiteY9" fmla="*/ 1830108 h 1937132"/>
                <a:gd name="connsiteX10" fmla="*/ 16911 w 766054"/>
                <a:gd name="connsiteY10" fmla="*/ 503012 h 1937132"/>
                <a:gd name="connsiteX11" fmla="*/ 156038 w 766054"/>
                <a:gd name="connsiteY11" fmla="*/ 331774 h 1937132"/>
                <a:gd name="connsiteX12" fmla="*/ 88258 w 766054"/>
                <a:gd name="connsiteY12" fmla="*/ 0 h 1937132"/>
                <a:gd name="connsiteX0" fmla="*/ 88258 w 766054"/>
                <a:gd name="connsiteY0" fmla="*/ 0 h 1937132"/>
                <a:gd name="connsiteX1" fmla="*/ 655466 w 766054"/>
                <a:gd name="connsiteY1" fmla="*/ 385286 h 1937132"/>
                <a:gd name="connsiteX2" fmla="*/ 730380 w 766054"/>
                <a:gd name="connsiteY2" fmla="*/ 552956 h 1937132"/>
                <a:gd name="connsiteX3" fmla="*/ 766054 w 766054"/>
                <a:gd name="connsiteY3" fmla="*/ 977484 h 1937132"/>
                <a:gd name="connsiteX4" fmla="*/ 434291 w 766054"/>
                <a:gd name="connsiteY4" fmla="*/ 1006024 h 1937132"/>
                <a:gd name="connsiteX5" fmla="*/ 498503 w 766054"/>
                <a:gd name="connsiteY5" fmla="*/ 588631 h 1937132"/>
                <a:gd name="connsiteX6" fmla="*/ 384348 w 766054"/>
                <a:gd name="connsiteY6" fmla="*/ 1159425 h 1937132"/>
                <a:gd name="connsiteX7" fmla="*/ 373646 w 766054"/>
                <a:gd name="connsiteY7" fmla="*/ 1626762 h 1937132"/>
                <a:gd name="connsiteX8" fmla="*/ 427156 w 766054"/>
                <a:gd name="connsiteY8" fmla="*/ 1937132 h 1937132"/>
                <a:gd name="connsiteX9" fmla="*/ 252356 w 766054"/>
                <a:gd name="connsiteY9" fmla="*/ 1830108 h 1937132"/>
                <a:gd name="connsiteX10" fmla="*/ 16911 w 766054"/>
                <a:gd name="connsiteY10" fmla="*/ 503012 h 1937132"/>
                <a:gd name="connsiteX11" fmla="*/ 156038 w 766054"/>
                <a:gd name="connsiteY11" fmla="*/ 331774 h 1937132"/>
                <a:gd name="connsiteX12" fmla="*/ 88258 w 766054"/>
                <a:gd name="connsiteY12" fmla="*/ 0 h 1937132"/>
                <a:gd name="connsiteX0" fmla="*/ 88258 w 766054"/>
                <a:gd name="connsiteY0" fmla="*/ 0 h 1937132"/>
                <a:gd name="connsiteX1" fmla="*/ 655466 w 766054"/>
                <a:gd name="connsiteY1" fmla="*/ 385286 h 1937132"/>
                <a:gd name="connsiteX2" fmla="*/ 730380 w 766054"/>
                <a:gd name="connsiteY2" fmla="*/ 552956 h 1937132"/>
                <a:gd name="connsiteX3" fmla="*/ 766054 w 766054"/>
                <a:gd name="connsiteY3" fmla="*/ 977484 h 1937132"/>
                <a:gd name="connsiteX4" fmla="*/ 434291 w 766054"/>
                <a:gd name="connsiteY4" fmla="*/ 1006024 h 1937132"/>
                <a:gd name="connsiteX5" fmla="*/ 498503 w 766054"/>
                <a:gd name="connsiteY5" fmla="*/ 588631 h 1937132"/>
                <a:gd name="connsiteX6" fmla="*/ 384348 w 766054"/>
                <a:gd name="connsiteY6" fmla="*/ 1159425 h 1937132"/>
                <a:gd name="connsiteX7" fmla="*/ 373646 w 766054"/>
                <a:gd name="connsiteY7" fmla="*/ 1626762 h 1937132"/>
                <a:gd name="connsiteX8" fmla="*/ 427156 w 766054"/>
                <a:gd name="connsiteY8" fmla="*/ 1937132 h 1937132"/>
                <a:gd name="connsiteX9" fmla="*/ 252356 w 766054"/>
                <a:gd name="connsiteY9" fmla="*/ 1830108 h 1937132"/>
                <a:gd name="connsiteX10" fmla="*/ 16911 w 766054"/>
                <a:gd name="connsiteY10" fmla="*/ 503012 h 1937132"/>
                <a:gd name="connsiteX11" fmla="*/ 156038 w 766054"/>
                <a:gd name="connsiteY11" fmla="*/ 331774 h 1937132"/>
                <a:gd name="connsiteX12" fmla="*/ 88258 w 766054"/>
                <a:gd name="connsiteY12" fmla="*/ 0 h 1937132"/>
                <a:gd name="connsiteX0" fmla="*/ 88258 w 766054"/>
                <a:gd name="connsiteY0" fmla="*/ 0 h 1937132"/>
                <a:gd name="connsiteX1" fmla="*/ 655466 w 766054"/>
                <a:gd name="connsiteY1" fmla="*/ 385286 h 1937132"/>
                <a:gd name="connsiteX2" fmla="*/ 730380 w 766054"/>
                <a:gd name="connsiteY2" fmla="*/ 552956 h 1937132"/>
                <a:gd name="connsiteX3" fmla="*/ 766054 w 766054"/>
                <a:gd name="connsiteY3" fmla="*/ 977484 h 1937132"/>
                <a:gd name="connsiteX4" fmla="*/ 434291 w 766054"/>
                <a:gd name="connsiteY4" fmla="*/ 1006024 h 1937132"/>
                <a:gd name="connsiteX5" fmla="*/ 498503 w 766054"/>
                <a:gd name="connsiteY5" fmla="*/ 588631 h 1937132"/>
                <a:gd name="connsiteX6" fmla="*/ 384348 w 766054"/>
                <a:gd name="connsiteY6" fmla="*/ 1159425 h 1937132"/>
                <a:gd name="connsiteX7" fmla="*/ 373646 w 766054"/>
                <a:gd name="connsiteY7" fmla="*/ 1626762 h 1937132"/>
                <a:gd name="connsiteX8" fmla="*/ 427156 w 766054"/>
                <a:gd name="connsiteY8" fmla="*/ 1937132 h 1937132"/>
                <a:gd name="connsiteX9" fmla="*/ 252356 w 766054"/>
                <a:gd name="connsiteY9" fmla="*/ 1830108 h 1937132"/>
                <a:gd name="connsiteX10" fmla="*/ 16911 w 766054"/>
                <a:gd name="connsiteY10" fmla="*/ 503012 h 1937132"/>
                <a:gd name="connsiteX11" fmla="*/ 156038 w 766054"/>
                <a:gd name="connsiteY11" fmla="*/ 331774 h 1937132"/>
                <a:gd name="connsiteX12" fmla="*/ 88258 w 766054"/>
                <a:gd name="connsiteY12" fmla="*/ 0 h 1937132"/>
                <a:gd name="connsiteX0" fmla="*/ 88258 w 766054"/>
                <a:gd name="connsiteY0" fmla="*/ 0 h 1937132"/>
                <a:gd name="connsiteX1" fmla="*/ 655466 w 766054"/>
                <a:gd name="connsiteY1" fmla="*/ 385286 h 1937132"/>
                <a:gd name="connsiteX2" fmla="*/ 730380 w 766054"/>
                <a:gd name="connsiteY2" fmla="*/ 552956 h 1937132"/>
                <a:gd name="connsiteX3" fmla="*/ 766054 w 766054"/>
                <a:gd name="connsiteY3" fmla="*/ 977484 h 1937132"/>
                <a:gd name="connsiteX4" fmla="*/ 434291 w 766054"/>
                <a:gd name="connsiteY4" fmla="*/ 1006024 h 1937132"/>
                <a:gd name="connsiteX5" fmla="*/ 498503 w 766054"/>
                <a:gd name="connsiteY5" fmla="*/ 588631 h 1937132"/>
                <a:gd name="connsiteX6" fmla="*/ 384348 w 766054"/>
                <a:gd name="connsiteY6" fmla="*/ 1159425 h 1937132"/>
                <a:gd name="connsiteX7" fmla="*/ 373646 w 766054"/>
                <a:gd name="connsiteY7" fmla="*/ 1626762 h 1937132"/>
                <a:gd name="connsiteX8" fmla="*/ 427156 w 766054"/>
                <a:gd name="connsiteY8" fmla="*/ 1937132 h 1937132"/>
                <a:gd name="connsiteX9" fmla="*/ 252356 w 766054"/>
                <a:gd name="connsiteY9" fmla="*/ 1830108 h 1937132"/>
                <a:gd name="connsiteX10" fmla="*/ 16911 w 766054"/>
                <a:gd name="connsiteY10" fmla="*/ 503012 h 1937132"/>
                <a:gd name="connsiteX11" fmla="*/ 156038 w 766054"/>
                <a:gd name="connsiteY11" fmla="*/ 331774 h 1937132"/>
                <a:gd name="connsiteX12" fmla="*/ 88258 w 766054"/>
                <a:gd name="connsiteY12" fmla="*/ 0 h 1937132"/>
                <a:gd name="connsiteX0" fmla="*/ 88258 w 766054"/>
                <a:gd name="connsiteY0" fmla="*/ 0 h 1937132"/>
                <a:gd name="connsiteX1" fmla="*/ 655466 w 766054"/>
                <a:gd name="connsiteY1" fmla="*/ 385286 h 1937132"/>
                <a:gd name="connsiteX2" fmla="*/ 730380 w 766054"/>
                <a:gd name="connsiteY2" fmla="*/ 552956 h 1937132"/>
                <a:gd name="connsiteX3" fmla="*/ 766054 w 766054"/>
                <a:gd name="connsiteY3" fmla="*/ 977484 h 1937132"/>
                <a:gd name="connsiteX4" fmla="*/ 434291 w 766054"/>
                <a:gd name="connsiteY4" fmla="*/ 1006024 h 1937132"/>
                <a:gd name="connsiteX5" fmla="*/ 498503 w 766054"/>
                <a:gd name="connsiteY5" fmla="*/ 588631 h 1937132"/>
                <a:gd name="connsiteX6" fmla="*/ 384348 w 766054"/>
                <a:gd name="connsiteY6" fmla="*/ 1159425 h 1937132"/>
                <a:gd name="connsiteX7" fmla="*/ 373646 w 766054"/>
                <a:gd name="connsiteY7" fmla="*/ 1626762 h 1937132"/>
                <a:gd name="connsiteX8" fmla="*/ 427156 w 766054"/>
                <a:gd name="connsiteY8" fmla="*/ 1937132 h 1937132"/>
                <a:gd name="connsiteX9" fmla="*/ 252356 w 766054"/>
                <a:gd name="connsiteY9" fmla="*/ 1830108 h 1937132"/>
                <a:gd name="connsiteX10" fmla="*/ 16911 w 766054"/>
                <a:gd name="connsiteY10" fmla="*/ 503012 h 1937132"/>
                <a:gd name="connsiteX11" fmla="*/ 156038 w 766054"/>
                <a:gd name="connsiteY11" fmla="*/ 331774 h 1937132"/>
                <a:gd name="connsiteX12" fmla="*/ 88258 w 766054"/>
                <a:gd name="connsiteY12" fmla="*/ 0 h 193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6054" h="1937132">
                  <a:moveTo>
                    <a:pt x="88258" y="0"/>
                  </a:moveTo>
                  <a:lnTo>
                    <a:pt x="655466" y="385286"/>
                  </a:lnTo>
                  <a:cubicBezTo>
                    <a:pt x="698273" y="437609"/>
                    <a:pt x="726813" y="457824"/>
                    <a:pt x="730380" y="552956"/>
                  </a:cubicBezTo>
                  <a:lnTo>
                    <a:pt x="766054" y="977484"/>
                  </a:lnTo>
                  <a:cubicBezTo>
                    <a:pt x="648331" y="972727"/>
                    <a:pt x="544879" y="996511"/>
                    <a:pt x="434291" y="1006024"/>
                  </a:cubicBezTo>
                  <a:lnTo>
                    <a:pt x="498503" y="588631"/>
                  </a:lnTo>
                  <a:cubicBezTo>
                    <a:pt x="460451" y="778896"/>
                    <a:pt x="440237" y="979863"/>
                    <a:pt x="384348" y="1159425"/>
                  </a:cubicBezTo>
                  <a:cubicBezTo>
                    <a:pt x="427156" y="1344933"/>
                    <a:pt x="366511" y="1462659"/>
                    <a:pt x="373646" y="1626762"/>
                  </a:cubicBezTo>
                  <a:lnTo>
                    <a:pt x="427156" y="1937132"/>
                  </a:lnTo>
                  <a:lnTo>
                    <a:pt x="252356" y="1830108"/>
                  </a:lnTo>
                  <a:cubicBezTo>
                    <a:pt x="173874" y="1387743"/>
                    <a:pt x="-65137" y="1130885"/>
                    <a:pt x="16911" y="503012"/>
                  </a:cubicBezTo>
                  <a:lnTo>
                    <a:pt x="156038" y="331774"/>
                  </a:lnTo>
                  <a:lnTo>
                    <a:pt x="88258" y="0"/>
                  </a:lnTo>
                  <a:close/>
                </a:path>
              </a:pathLst>
            </a:custGeom>
            <a:solidFill>
              <a:srgbClr val="FF0000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5" name="Forma libre 164"/>
            <p:cNvSpPr/>
            <p:nvPr/>
          </p:nvSpPr>
          <p:spPr>
            <a:xfrm>
              <a:off x="1822914" y="1023862"/>
              <a:ext cx="239012" cy="503012"/>
            </a:xfrm>
            <a:custGeom>
              <a:avLst/>
              <a:gdLst>
                <a:gd name="connsiteX0" fmla="*/ 0 w 239012"/>
                <a:gd name="connsiteY0" fmla="*/ 0 h 503012"/>
                <a:gd name="connsiteX1" fmla="*/ 231877 w 239012"/>
                <a:gd name="connsiteY1" fmla="*/ 124861 h 503012"/>
                <a:gd name="connsiteX2" fmla="*/ 239012 w 239012"/>
                <a:gd name="connsiteY2" fmla="*/ 503012 h 503012"/>
                <a:gd name="connsiteX3" fmla="*/ 135559 w 239012"/>
                <a:gd name="connsiteY3" fmla="*/ 317504 h 503012"/>
                <a:gd name="connsiteX4" fmla="*/ 17837 w 239012"/>
                <a:gd name="connsiteY4" fmla="*/ 378151 h 503012"/>
                <a:gd name="connsiteX5" fmla="*/ 0 w 239012"/>
                <a:gd name="connsiteY5" fmla="*/ 0 h 503012"/>
                <a:gd name="connsiteX0" fmla="*/ 0 w 239012"/>
                <a:gd name="connsiteY0" fmla="*/ 0 h 503012"/>
                <a:gd name="connsiteX1" fmla="*/ 224742 w 239012"/>
                <a:gd name="connsiteY1" fmla="*/ 178373 h 503012"/>
                <a:gd name="connsiteX2" fmla="*/ 239012 w 239012"/>
                <a:gd name="connsiteY2" fmla="*/ 503012 h 503012"/>
                <a:gd name="connsiteX3" fmla="*/ 135559 w 239012"/>
                <a:gd name="connsiteY3" fmla="*/ 317504 h 503012"/>
                <a:gd name="connsiteX4" fmla="*/ 17837 w 239012"/>
                <a:gd name="connsiteY4" fmla="*/ 378151 h 503012"/>
                <a:gd name="connsiteX5" fmla="*/ 0 w 239012"/>
                <a:gd name="connsiteY5" fmla="*/ 0 h 503012"/>
                <a:gd name="connsiteX0" fmla="*/ 0 w 239012"/>
                <a:gd name="connsiteY0" fmla="*/ 0 h 503012"/>
                <a:gd name="connsiteX1" fmla="*/ 224742 w 239012"/>
                <a:gd name="connsiteY1" fmla="*/ 178373 h 503012"/>
                <a:gd name="connsiteX2" fmla="*/ 239012 w 239012"/>
                <a:gd name="connsiteY2" fmla="*/ 503012 h 503012"/>
                <a:gd name="connsiteX3" fmla="*/ 135559 w 239012"/>
                <a:gd name="connsiteY3" fmla="*/ 317504 h 503012"/>
                <a:gd name="connsiteX4" fmla="*/ 17837 w 239012"/>
                <a:gd name="connsiteY4" fmla="*/ 378151 h 503012"/>
                <a:gd name="connsiteX5" fmla="*/ 0 w 239012"/>
                <a:gd name="connsiteY5" fmla="*/ 0 h 50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12" h="503012">
                  <a:moveTo>
                    <a:pt x="0" y="0"/>
                  </a:moveTo>
                  <a:cubicBezTo>
                    <a:pt x="74914" y="59458"/>
                    <a:pt x="167665" y="86808"/>
                    <a:pt x="224742" y="178373"/>
                  </a:cubicBezTo>
                  <a:lnTo>
                    <a:pt x="239012" y="503012"/>
                  </a:lnTo>
                  <a:lnTo>
                    <a:pt x="135559" y="317504"/>
                  </a:lnTo>
                  <a:lnTo>
                    <a:pt x="17837" y="3781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6" name="Forma libre 165"/>
            <p:cNvSpPr/>
            <p:nvPr/>
          </p:nvSpPr>
          <p:spPr>
            <a:xfrm>
              <a:off x="1277110" y="1066309"/>
              <a:ext cx="288955" cy="442727"/>
            </a:xfrm>
            <a:custGeom>
              <a:avLst/>
              <a:gdLst>
                <a:gd name="connsiteX0" fmla="*/ 167665 w 310359"/>
                <a:gd name="connsiteY0" fmla="*/ 0 h 453067"/>
                <a:gd name="connsiteX1" fmla="*/ 0 w 310359"/>
                <a:gd name="connsiteY1" fmla="*/ 285397 h 453067"/>
                <a:gd name="connsiteX2" fmla="*/ 99886 w 310359"/>
                <a:gd name="connsiteY2" fmla="*/ 360313 h 453067"/>
                <a:gd name="connsiteX3" fmla="*/ 128424 w 310359"/>
                <a:gd name="connsiteY3" fmla="*/ 249722 h 453067"/>
                <a:gd name="connsiteX4" fmla="*/ 231877 w 310359"/>
                <a:gd name="connsiteY4" fmla="*/ 453067 h 453067"/>
                <a:gd name="connsiteX5" fmla="*/ 267551 w 310359"/>
                <a:gd name="connsiteY5" fmla="*/ 274694 h 453067"/>
                <a:gd name="connsiteX6" fmla="*/ 310359 w 310359"/>
                <a:gd name="connsiteY6" fmla="*/ 42809 h 453067"/>
                <a:gd name="connsiteX7" fmla="*/ 167665 w 310359"/>
                <a:gd name="connsiteY7" fmla="*/ 0 h 453067"/>
                <a:gd name="connsiteX0" fmla="*/ 131991 w 310359"/>
                <a:gd name="connsiteY0" fmla="*/ 0 h 438797"/>
                <a:gd name="connsiteX1" fmla="*/ 0 w 310359"/>
                <a:gd name="connsiteY1" fmla="*/ 271127 h 438797"/>
                <a:gd name="connsiteX2" fmla="*/ 99886 w 310359"/>
                <a:gd name="connsiteY2" fmla="*/ 346043 h 438797"/>
                <a:gd name="connsiteX3" fmla="*/ 128424 w 310359"/>
                <a:gd name="connsiteY3" fmla="*/ 235452 h 438797"/>
                <a:gd name="connsiteX4" fmla="*/ 231877 w 310359"/>
                <a:gd name="connsiteY4" fmla="*/ 438797 h 438797"/>
                <a:gd name="connsiteX5" fmla="*/ 267551 w 310359"/>
                <a:gd name="connsiteY5" fmla="*/ 260424 h 438797"/>
                <a:gd name="connsiteX6" fmla="*/ 310359 w 310359"/>
                <a:gd name="connsiteY6" fmla="*/ 28539 h 438797"/>
                <a:gd name="connsiteX7" fmla="*/ 131991 w 310359"/>
                <a:gd name="connsiteY7" fmla="*/ 0 h 438797"/>
                <a:gd name="connsiteX0" fmla="*/ 131991 w 310359"/>
                <a:gd name="connsiteY0" fmla="*/ 3930 h 442727"/>
                <a:gd name="connsiteX1" fmla="*/ 0 w 310359"/>
                <a:gd name="connsiteY1" fmla="*/ 275057 h 442727"/>
                <a:gd name="connsiteX2" fmla="*/ 99886 w 310359"/>
                <a:gd name="connsiteY2" fmla="*/ 349973 h 442727"/>
                <a:gd name="connsiteX3" fmla="*/ 128424 w 310359"/>
                <a:gd name="connsiteY3" fmla="*/ 239382 h 442727"/>
                <a:gd name="connsiteX4" fmla="*/ 231877 w 310359"/>
                <a:gd name="connsiteY4" fmla="*/ 442727 h 442727"/>
                <a:gd name="connsiteX5" fmla="*/ 267551 w 310359"/>
                <a:gd name="connsiteY5" fmla="*/ 264354 h 442727"/>
                <a:gd name="connsiteX6" fmla="*/ 310359 w 310359"/>
                <a:gd name="connsiteY6" fmla="*/ 32469 h 442727"/>
                <a:gd name="connsiteX7" fmla="*/ 131991 w 310359"/>
                <a:gd name="connsiteY7" fmla="*/ 3930 h 442727"/>
                <a:gd name="connsiteX0" fmla="*/ 131991 w 310359"/>
                <a:gd name="connsiteY0" fmla="*/ 3930 h 442727"/>
                <a:gd name="connsiteX1" fmla="*/ 0 w 310359"/>
                <a:gd name="connsiteY1" fmla="*/ 275057 h 442727"/>
                <a:gd name="connsiteX2" fmla="*/ 99886 w 310359"/>
                <a:gd name="connsiteY2" fmla="*/ 349973 h 442727"/>
                <a:gd name="connsiteX3" fmla="*/ 128424 w 310359"/>
                <a:gd name="connsiteY3" fmla="*/ 239382 h 442727"/>
                <a:gd name="connsiteX4" fmla="*/ 231877 w 310359"/>
                <a:gd name="connsiteY4" fmla="*/ 442727 h 442727"/>
                <a:gd name="connsiteX5" fmla="*/ 267551 w 310359"/>
                <a:gd name="connsiteY5" fmla="*/ 264354 h 442727"/>
                <a:gd name="connsiteX6" fmla="*/ 310359 w 310359"/>
                <a:gd name="connsiteY6" fmla="*/ 32469 h 442727"/>
                <a:gd name="connsiteX7" fmla="*/ 131991 w 310359"/>
                <a:gd name="connsiteY7" fmla="*/ 3930 h 442727"/>
                <a:gd name="connsiteX0" fmla="*/ 131991 w 310359"/>
                <a:gd name="connsiteY0" fmla="*/ 3930 h 442727"/>
                <a:gd name="connsiteX1" fmla="*/ 0 w 310359"/>
                <a:gd name="connsiteY1" fmla="*/ 275057 h 442727"/>
                <a:gd name="connsiteX2" fmla="*/ 99886 w 310359"/>
                <a:gd name="connsiteY2" fmla="*/ 349973 h 442727"/>
                <a:gd name="connsiteX3" fmla="*/ 128424 w 310359"/>
                <a:gd name="connsiteY3" fmla="*/ 239382 h 442727"/>
                <a:gd name="connsiteX4" fmla="*/ 231877 w 310359"/>
                <a:gd name="connsiteY4" fmla="*/ 442727 h 442727"/>
                <a:gd name="connsiteX5" fmla="*/ 267551 w 310359"/>
                <a:gd name="connsiteY5" fmla="*/ 264354 h 442727"/>
                <a:gd name="connsiteX6" fmla="*/ 310359 w 310359"/>
                <a:gd name="connsiteY6" fmla="*/ 32469 h 442727"/>
                <a:gd name="connsiteX7" fmla="*/ 131991 w 310359"/>
                <a:gd name="connsiteY7" fmla="*/ 3930 h 442727"/>
                <a:gd name="connsiteX0" fmla="*/ 131991 w 288955"/>
                <a:gd name="connsiteY0" fmla="*/ 3930 h 442727"/>
                <a:gd name="connsiteX1" fmla="*/ 0 w 288955"/>
                <a:gd name="connsiteY1" fmla="*/ 275057 h 442727"/>
                <a:gd name="connsiteX2" fmla="*/ 99886 w 288955"/>
                <a:gd name="connsiteY2" fmla="*/ 349973 h 442727"/>
                <a:gd name="connsiteX3" fmla="*/ 128424 w 288955"/>
                <a:gd name="connsiteY3" fmla="*/ 239382 h 442727"/>
                <a:gd name="connsiteX4" fmla="*/ 231877 w 288955"/>
                <a:gd name="connsiteY4" fmla="*/ 442727 h 442727"/>
                <a:gd name="connsiteX5" fmla="*/ 267551 w 288955"/>
                <a:gd name="connsiteY5" fmla="*/ 264354 h 442727"/>
                <a:gd name="connsiteX6" fmla="*/ 288955 w 288955"/>
                <a:gd name="connsiteY6" fmla="*/ 32469 h 442727"/>
                <a:gd name="connsiteX7" fmla="*/ 131991 w 288955"/>
                <a:gd name="connsiteY7" fmla="*/ 3930 h 442727"/>
                <a:gd name="connsiteX0" fmla="*/ 178367 w 288955"/>
                <a:gd name="connsiteY0" fmla="*/ 3930 h 442727"/>
                <a:gd name="connsiteX1" fmla="*/ 0 w 288955"/>
                <a:gd name="connsiteY1" fmla="*/ 275057 h 442727"/>
                <a:gd name="connsiteX2" fmla="*/ 99886 w 288955"/>
                <a:gd name="connsiteY2" fmla="*/ 349973 h 442727"/>
                <a:gd name="connsiteX3" fmla="*/ 128424 w 288955"/>
                <a:gd name="connsiteY3" fmla="*/ 239382 h 442727"/>
                <a:gd name="connsiteX4" fmla="*/ 231877 w 288955"/>
                <a:gd name="connsiteY4" fmla="*/ 442727 h 442727"/>
                <a:gd name="connsiteX5" fmla="*/ 267551 w 288955"/>
                <a:gd name="connsiteY5" fmla="*/ 264354 h 442727"/>
                <a:gd name="connsiteX6" fmla="*/ 288955 w 288955"/>
                <a:gd name="connsiteY6" fmla="*/ 32469 h 442727"/>
                <a:gd name="connsiteX7" fmla="*/ 178367 w 288955"/>
                <a:gd name="connsiteY7" fmla="*/ 3930 h 442727"/>
                <a:gd name="connsiteX0" fmla="*/ 178367 w 288955"/>
                <a:gd name="connsiteY0" fmla="*/ 3930 h 442727"/>
                <a:gd name="connsiteX1" fmla="*/ 0 w 288955"/>
                <a:gd name="connsiteY1" fmla="*/ 275057 h 442727"/>
                <a:gd name="connsiteX2" fmla="*/ 99886 w 288955"/>
                <a:gd name="connsiteY2" fmla="*/ 349973 h 442727"/>
                <a:gd name="connsiteX3" fmla="*/ 128424 w 288955"/>
                <a:gd name="connsiteY3" fmla="*/ 239382 h 442727"/>
                <a:gd name="connsiteX4" fmla="*/ 231877 w 288955"/>
                <a:gd name="connsiteY4" fmla="*/ 442727 h 442727"/>
                <a:gd name="connsiteX5" fmla="*/ 267551 w 288955"/>
                <a:gd name="connsiteY5" fmla="*/ 264354 h 442727"/>
                <a:gd name="connsiteX6" fmla="*/ 288955 w 288955"/>
                <a:gd name="connsiteY6" fmla="*/ 32469 h 442727"/>
                <a:gd name="connsiteX7" fmla="*/ 178367 w 288955"/>
                <a:gd name="connsiteY7" fmla="*/ 3930 h 44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955" h="442727">
                  <a:moveTo>
                    <a:pt x="178367" y="3930"/>
                  </a:moveTo>
                  <a:cubicBezTo>
                    <a:pt x="104642" y="87171"/>
                    <a:pt x="59456" y="184681"/>
                    <a:pt x="0" y="275057"/>
                  </a:cubicBezTo>
                  <a:lnTo>
                    <a:pt x="99886" y="349973"/>
                  </a:lnTo>
                  <a:lnTo>
                    <a:pt x="128424" y="239382"/>
                  </a:lnTo>
                  <a:lnTo>
                    <a:pt x="231877" y="442727"/>
                  </a:lnTo>
                  <a:lnTo>
                    <a:pt x="267551" y="264354"/>
                  </a:lnTo>
                  <a:cubicBezTo>
                    <a:pt x="260416" y="197762"/>
                    <a:pt x="274686" y="109764"/>
                    <a:pt x="288955" y="32469"/>
                  </a:cubicBezTo>
                  <a:cubicBezTo>
                    <a:pt x="229499" y="22956"/>
                    <a:pt x="237823" y="-11529"/>
                    <a:pt x="178367" y="3930"/>
                  </a:cubicBezTo>
                  <a:close/>
                </a:path>
              </a:pathLst>
            </a:custGeom>
            <a:solidFill>
              <a:srgbClr val="FF0000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7" name="Forma libre 166"/>
            <p:cNvSpPr/>
            <p:nvPr/>
          </p:nvSpPr>
          <p:spPr>
            <a:xfrm>
              <a:off x="1018545" y="2923466"/>
              <a:ext cx="1129349" cy="2808403"/>
            </a:xfrm>
            <a:custGeom>
              <a:avLst/>
              <a:gdLst>
                <a:gd name="connsiteX0" fmla="*/ 93757 w 1129349"/>
                <a:gd name="connsiteY0" fmla="*/ 21308 h 2808403"/>
                <a:gd name="connsiteX1" fmla="*/ 1044116 w 1129349"/>
                <a:gd name="connsiteY1" fmla="*/ 0 h 2808403"/>
                <a:gd name="connsiteX2" fmla="*/ 1129349 w 1129349"/>
                <a:gd name="connsiteY2" fmla="*/ 136372 h 2808403"/>
                <a:gd name="connsiteX3" fmla="*/ 980190 w 1129349"/>
                <a:gd name="connsiteY3" fmla="*/ 1406332 h 2808403"/>
                <a:gd name="connsiteX4" fmla="*/ 903480 w 1129349"/>
                <a:gd name="connsiteY4" fmla="*/ 2642200 h 2808403"/>
                <a:gd name="connsiteX5" fmla="*/ 826769 w 1129349"/>
                <a:gd name="connsiteY5" fmla="*/ 2791356 h 2808403"/>
                <a:gd name="connsiteX6" fmla="*/ 507142 w 1129349"/>
                <a:gd name="connsiteY6" fmla="*/ 2808403 h 2808403"/>
                <a:gd name="connsiteX7" fmla="*/ 545497 w 1129349"/>
                <a:gd name="connsiteY7" fmla="*/ 2689078 h 2808403"/>
                <a:gd name="connsiteX8" fmla="*/ 545497 w 1129349"/>
                <a:gd name="connsiteY8" fmla="*/ 2629415 h 2808403"/>
                <a:gd name="connsiteX9" fmla="*/ 694657 w 1129349"/>
                <a:gd name="connsiteY9" fmla="*/ 1508611 h 2808403"/>
                <a:gd name="connsiteX10" fmla="*/ 541235 w 1129349"/>
                <a:gd name="connsiteY10" fmla="*/ 515655 h 2808403"/>
                <a:gd name="connsiteX11" fmla="*/ 375029 w 1129349"/>
                <a:gd name="connsiteY11" fmla="*/ 1453210 h 2808403"/>
                <a:gd name="connsiteX12" fmla="*/ 596638 w 1129349"/>
                <a:gd name="connsiteY12" fmla="*/ 2224562 h 2808403"/>
                <a:gd name="connsiteX13" fmla="*/ 554021 w 1129349"/>
                <a:gd name="connsiteY13" fmla="*/ 2595322 h 2808403"/>
                <a:gd name="connsiteX14" fmla="*/ 302581 w 1129349"/>
                <a:gd name="connsiteY14" fmla="*/ 2620892 h 2808403"/>
                <a:gd name="connsiteX15" fmla="*/ 302581 w 1129349"/>
                <a:gd name="connsiteY15" fmla="*/ 2463212 h 2808403"/>
                <a:gd name="connsiteX16" fmla="*/ 558282 w 1129349"/>
                <a:gd name="connsiteY16" fmla="*/ 2450427 h 2808403"/>
                <a:gd name="connsiteX17" fmla="*/ 319627 w 1129349"/>
                <a:gd name="connsiteY17" fmla="*/ 2458951 h 2808403"/>
                <a:gd name="connsiteX18" fmla="*/ 323889 w 1129349"/>
                <a:gd name="connsiteY18" fmla="*/ 2352410 h 2808403"/>
                <a:gd name="connsiteX19" fmla="*/ 221608 w 1129349"/>
                <a:gd name="connsiteY19" fmla="*/ 2224562 h 2808403"/>
                <a:gd name="connsiteX20" fmla="*/ 59664 w 1129349"/>
                <a:gd name="connsiteY20" fmla="*/ 1372239 h 2808403"/>
                <a:gd name="connsiteX21" fmla="*/ 0 w 1129349"/>
                <a:gd name="connsiteY21" fmla="*/ 174726 h 2808403"/>
                <a:gd name="connsiteX22" fmla="*/ 93757 w 1129349"/>
                <a:gd name="connsiteY22" fmla="*/ 21308 h 2808403"/>
                <a:gd name="connsiteX0" fmla="*/ 93757 w 1129349"/>
                <a:gd name="connsiteY0" fmla="*/ 21308 h 2808403"/>
                <a:gd name="connsiteX1" fmla="*/ 1044116 w 1129349"/>
                <a:gd name="connsiteY1" fmla="*/ 0 h 2808403"/>
                <a:gd name="connsiteX2" fmla="*/ 1129349 w 1129349"/>
                <a:gd name="connsiteY2" fmla="*/ 136372 h 2808403"/>
                <a:gd name="connsiteX3" fmla="*/ 980190 w 1129349"/>
                <a:gd name="connsiteY3" fmla="*/ 1406332 h 2808403"/>
                <a:gd name="connsiteX4" fmla="*/ 903480 w 1129349"/>
                <a:gd name="connsiteY4" fmla="*/ 2642200 h 2808403"/>
                <a:gd name="connsiteX5" fmla="*/ 826769 w 1129349"/>
                <a:gd name="connsiteY5" fmla="*/ 2791356 h 2808403"/>
                <a:gd name="connsiteX6" fmla="*/ 507142 w 1129349"/>
                <a:gd name="connsiteY6" fmla="*/ 2808403 h 2808403"/>
                <a:gd name="connsiteX7" fmla="*/ 545497 w 1129349"/>
                <a:gd name="connsiteY7" fmla="*/ 2689078 h 2808403"/>
                <a:gd name="connsiteX8" fmla="*/ 545497 w 1129349"/>
                <a:gd name="connsiteY8" fmla="*/ 2629415 h 2808403"/>
                <a:gd name="connsiteX9" fmla="*/ 694657 w 1129349"/>
                <a:gd name="connsiteY9" fmla="*/ 1508611 h 2808403"/>
                <a:gd name="connsiteX10" fmla="*/ 541235 w 1129349"/>
                <a:gd name="connsiteY10" fmla="*/ 515655 h 2808403"/>
                <a:gd name="connsiteX11" fmla="*/ 375029 w 1129349"/>
                <a:gd name="connsiteY11" fmla="*/ 1453210 h 2808403"/>
                <a:gd name="connsiteX12" fmla="*/ 596638 w 1129349"/>
                <a:gd name="connsiteY12" fmla="*/ 2224562 h 2808403"/>
                <a:gd name="connsiteX13" fmla="*/ 554021 w 1129349"/>
                <a:gd name="connsiteY13" fmla="*/ 2595322 h 2808403"/>
                <a:gd name="connsiteX14" fmla="*/ 302581 w 1129349"/>
                <a:gd name="connsiteY14" fmla="*/ 2620892 h 2808403"/>
                <a:gd name="connsiteX15" fmla="*/ 302581 w 1129349"/>
                <a:gd name="connsiteY15" fmla="*/ 2463212 h 2808403"/>
                <a:gd name="connsiteX16" fmla="*/ 558282 w 1129349"/>
                <a:gd name="connsiteY16" fmla="*/ 2450427 h 2808403"/>
                <a:gd name="connsiteX17" fmla="*/ 319627 w 1129349"/>
                <a:gd name="connsiteY17" fmla="*/ 2458951 h 2808403"/>
                <a:gd name="connsiteX18" fmla="*/ 323889 w 1129349"/>
                <a:gd name="connsiteY18" fmla="*/ 2352410 h 2808403"/>
                <a:gd name="connsiteX19" fmla="*/ 221608 w 1129349"/>
                <a:gd name="connsiteY19" fmla="*/ 2224562 h 2808403"/>
                <a:gd name="connsiteX20" fmla="*/ 59664 w 1129349"/>
                <a:gd name="connsiteY20" fmla="*/ 1372239 h 2808403"/>
                <a:gd name="connsiteX21" fmla="*/ 0 w 1129349"/>
                <a:gd name="connsiteY21" fmla="*/ 174726 h 2808403"/>
                <a:gd name="connsiteX22" fmla="*/ 93757 w 1129349"/>
                <a:gd name="connsiteY22" fmla="*/ 21308 h 2808403"/>
                <a:gd name="connsiteX0" fmla="*/ 93757 w 1129349"/>
                <a:gd name="connsiteY0" fmla="*/ 21308 h 2808403"/>
                <a:gd name="connsiteX1" fmla="*/ 1044116 w 1129349"/>
                <a:gd name="connsiteY1" fmla="*/ 0 h 2808403"/>
                <a:gd name="connsiteX2" fmla="*/ 1129349 w 1129349"/>
                <a:gd name="connsiteY2" fmla="*/ 136372 h 2808403"/>
                <a:gd name="connsiteX3" fmla="*/ 980190 w 1129349"/>
                <a:gd name="connsiteY3" fmla="*/ 1406332 h 2808403"/>
                <a:gd name="connsiteX4" fmla="*/ 903480 w 1129349"/>
                <a:gd name="connsiteY4" fmla="*/ 2642200 h 2808403"/>
                <a:gd name="connsiteX5" fmla="*/ 826769 w 1129349"/>
                <a:gd name="connsiteY5" fmla="*/ 2791356 h 2808403"/>
                <a:gd name="connsiteX6" fmla="*/ 507142 w 1129349"/>
                <a:gd name="connsiteY6" fmla="*/ 2808403 h 2808403"/>
                <a:gd name="connsiteX7" fmla="*/ 545497 w 1129349"/>
                <a:gd name="connsiteY7" fmla="*/ 2689078 h 2808403"/>
                <a:gd name="connsiteX8" fmla="*/ 545497 w 1129349"/>
                <a:gd name="connsiteY8" fmla="*/ 2629415 h 2808403"/>
                <a:gd name="connsiteX9" fmla="*/ 694657 w 1129349"/>
                <a:gd name="connsiteY9" fmla="*/ 1508611 h 2808403"/>
                <a:gd name="connsiteX10" fmla="*/ 541235 w 1129349"/>
                <a:gd name="connsiteY10" fmla="*/ 515655 h 2808403"/>
                <a:gd name="connsiteX11" fmla="*/ 375029 w 1129349"/>
                <a:gd name="connsiteY11" fmla="*/ 1453210 h 2808403"/>
                <a:gd name="connsiteX12" fmla="*/ 596638 w 1129349"/>
                <a:gd name="connsiteY12" fmla="*/ 2224562 h 2808403"/>
                <a:gd name="connsiteX13" fmla="*/ 554021 w 1129349"/>
                <a:gd name="connsiteY13" fmla="*/ 2595322 h 2808403"/>
                <a:gd name="connsiteX14" fmla="*/ 302581 w 1129349"/>
                <a:gd name="connsiteY14" fmla="*/ 2620892 h 2808403"/>
                <a:gd name="connsiteX15" fmla="*/ 302581 w 1129349"/>
                <a:gd name="connsiteY15" fmla="*/ 2463212 h 2808403"/>
                <a:gd name="connsiteX16" fmla="*/ 558282 w 1129349"/>
                <a:gd name="connsiteY16" fmla="*/ 2450427 h 2808403"/>
                <a:gd name="connsiteX17" fmla="*/ 319627 w 1129349"/>
                <a:gd name="connsiteY17" fmla="*/ 2458951 h 2808403"/>
                <a:gd name="connsiteX18" fmla="*/ 323889 w 1129349"/>
                <a:gd name="connsiteY18" fmla="*/ 2352410 h 2808403"/>
                <a:gd name="connsiteX19" fmla="*/ 221608 w 1129349"/>
                <a:gd name="connsiteY19" fmla="*/ 2224562 h 2808403"/>
                <a:gd name="connsiteX20" fmla="*/ 59664 w 1129349"/>
                <a:gd name="connsiteY20" fmla="*/ 1372239 h 2808403"/>
                <a:gd name="connsiteX21" fmla="*/ 0 w 1129349"/>
                <a:gd name="connsiteY21" fmla="*/ 174726 h 2808403"/>
                <a:gd name="connsiteX22" fmla="*/ 93757 w 1129349"/>
                <a:gd name="connsiteY22" fmla="*/ 21308 h 2808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29349" h="2808403">
                  <a:moveTo>
                    <a:pt x="93757" y="21308"/>
                  </a:moveTo>
                  <a:cubicBezTo>
                    <a:pt x="410543" y="129268"/>
                    <a:pt x="735853" y="105120"/>
                    <a:pt x="1044116" y="0"/>
                  </a:cubicBezTo>
                  <a:lnTo>
                    <a:pt x="1129349" y="136372"/>
                  </a:lnTo>
                  <a:lnTo>
                    <a:pt x="980190" y="1406332"/>
                  </a:lnTo>
                  <a:lnTo>
                    <a:pt x="903480" y="2642200"/>
                  </a:lnTo>
                  <a:lnTo>
                    <a:pt x="826769" y="2791356"/>
                  </a:lnTo>
                  <a:lnTo>
                    <a:pt x="507142" y="2808403"/>
                  </a:lnTo>
                  <a:lnTo>
                    <a:pt x="545497" y="2689078"/>
                  </a:lnTo>
                  <a:lnTo>
                    <a:pt x="545497" y="2629415"/>
                  </a:lnTo>
                  <a:lnTo>
                    <a:pt x="694657" y="1508611"/>
                  </a:lnTo>
                  <a:lnTo>
                    <a:pt x="541235" y="515655"/>
                  </a:lnTo>
                  <a:lnTo>
                    <a:pt x="375029" y="1453210"/>
                  </a:lnTo>
                  <a:lnTo>
                    <a:pt x="596638" y="2224562"/>
                  </a:lnTo>
                  <a:lnTo>
                    <a:pt x="554021" y="2595322"/>
                  </a:lnTo>
                  <a:lnTo>
                    <a:pt x="302581" y="2620892"/>
                  </a:lnTo>
                  <a:lnTo>
                    <a:pt x="302581" y="2463212"/>
                  </a:lnTo>
                  <a:lnTo>
                    <a:pt x="558282" y="2450427"/>
                  </a:lnTo>
                  <a:lnTo>
                    <a:pt x="319627" y="2458951"/>
                  </a:lnTo>
                  <a:lnTo>
                    <a:pt x="323889" y="2352410"/>
                  </a:lnTo>
                  <a:lnTo>
                    <a:pt x="221608" y="2224562"/>
                  </a:lnTo>
                  <a:lnTo>
                    <a:pt x="59664" y="1372239"/>
                  </a:lnTo>
                  <a:lnTo>
                    <a:pt x="0" y="174726"/>
                  </a:lnTo>
                  <a:lnTo>
                    <a:pt x="93757" y="2130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</a:schemeClr>
                </a:gs>
                <a:gs pos="100000">
                  <a:srgbClr val="FFFFFF"/>
                </a:gs>
                <a:gs pos="50000">
                  <a:schemeClr val="tx2">
                    <a:lumMod val="7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8" name="Forma libre 167"/>
            <p:cNvSpPr/>
            <p:nvPr/>
          </p:nvSpPr>
          <p:spPr>
            <a:xfrm>
              <a:off x="770547" y="1223641"/>
              <a:ext cx="738440" cy="1847945"/>
            </a:xfrm>
            <a:custGeom>
              <a:avLst/>
              <a:gdLst>
                <a:gd name="connsiteX0" fmla="*/ 770547 w 770547"/>
                <a:gd name="connsiteY0" fmla="*/ 0 h 2037021"/>
                <a:gd name="connsiteX1" fmla="*/ 634987 w 770547"/>
                <a:gd name="connsiteY1" fmla="*/ 35675 h 2037021"/>
                <a:gd name="connsiteX2" fmla="*/ 506563 w 770547"/>
                <a:gd name="connsiteY2" fmla="*/ 313937 h 2037021"/>
                <a:gd name="connsiteX3" fmla="*/ 602881 w 770547"/>
                <a:gd name="connsiteY3" fmla="*/ 335341 h 2037021"/>
                <a:gd name="connsiteX4" fmla="*/ 617151 w 770547"/>
                <a:gd name="connsiteY4" fmla="*/ 249722 h 2037021"/>
                <a:gd name="connsiteX5" fmla="*/ 613583 w 770547"/>
                <a:gd name="connsiteY5" fmla="*/ 367449 h 2037021"/>
                <a:gd name="connsiteX6" fmla="*/ 738440 w 770547"/>
                <a:gd name="connsiteY6" fmla="*/ 474472 h 2037021"/>
                <a:gd name="connsiteX7" fmla="*/ 627853 w 770547"/>
                <a:gd name="connsiteY7" fmla="*/ 2037021 h 2037021"/>
                <a:gd name="connsiteX8" fmla="*/ 285387 w 770547"/>
                <a:gd name="connsiteY8" fmla="*/ 1983509 h 2037021"/>
                <a:gd name="connsiteX9" fmla="*/ 292522 w 770547"/>
                <a:gd name="connsiteY9" fmla="*/ 1626763 h 2037021"/>
                <a:gd name="connsiteX10" fmla="*/ 556506 w 770547"/>
                <a:gd name="connsiteY10" fmla="*/ 806246 h 2037021"/>
                <a:gd name="connsiteX11" fmla="*/ 346032 w 770547"/>
                <a:gd name="connsiteY11" fmla="*/ 1402013 h 2037021"/>
                <a:gd name="connsiteX12" fmla="*/ 285387 w 770547"/>
                <a:gd name="connsiteY12" fmla="*/ 963215 h 2037021"/>
                <a:gd name="connsiteX13" fmla="*/ 0 w 770547"/>
                <a:gd name="connsiteY13" fmla="*/ 906135 h 2037021"/>
                <a:gd name="connsiteX14" fmla="*/ 131992 w 770547"/>
                <a:gd name="connsiteY14" fmla="*/ 406691 h 2037021"/>
                <a:gd name="connsiteX15" fmla="*/ 563640 w 770547"/>
                <a:gd name="connsiteY15" fmla="*/ 189076 h 2037021"/>
                <a:gd name="connsiteX16" fmla="*/ 627853 w 770547"/>
                <a:gd name="connsiteY16" fmla="*/ 35675 h 2037021"/>
                <a:gd name="connsiteX17" fmla="*/ 770547 w 770547"/>
                <a:gd name="connsiteY17" fmla="*/ 0 h 2037021"/>
                <a:gd name="connsiteX0" fmla="*/ 627853 w 738440"/>
                <a:gd name="connsiteY0" fmla="*/ 0 h 2001346"/>
                <a:gd name="connsiteX1" fmla="*/ 634987 w 738440"/>
                <a:gd name="connsiteY1" fmla="*/ 0 h 2001346"/>
                <a:gd name="connsiteX2" fmla="*/ 506563 w 738440"/>
                <a:gd name="connsiteY2" fmla="*/ 278262 h 2001346"/>
                <a:gd name="connsiteX3" fmla="*/ 602881 w 738440"/>
                <a:gd name="connsiteY3" fmla="*/ 299666 h 2001346"/>
                <a:gd name="connsiteX4" fmla="*/ 617151 w 738440"/>
                <a:gd name="connsiteY4" fmla="*/ 214047 h 2001346"/>
                <a:gd name="connsiteX5" fmla="*/ 613583 w 738440"/>
                <a:gd name="connsiteY5" fmla="*/ 331774 h 2001346"/>
                <a:gd name="connsiteX6" fmla="*/ 738440 w 738440"/>
                <a:gd name="connsiteY6" fmla="*/ 438797 h 2001346"/>
                <a:gd name="connsiteX7" fmla="*/ 627853 w 738440"/>
                <a:gd name="connsiteY7" fmla="*/ 2001346 h 2001346"/>
                <a:gd name="connsiteX8" fmla="*/ 285387 w 738440"/>
                <a:gd name="connsiteY8" fmla="*/ 1947834 h 2001346"/>
                <a:gd name="connsiteX9" fmla="*/ 292522 w 738440"/>
                <a:gd name="connsiteY9" fmla="*/ 1591088 h 2001346"/>
                <a:gd name="connsiteX10" fmla="*/ 556506 w 738440"/>
                <a:gd name="connsiteY10" fmla="*/ 770571 h 2001346"/>
                <a:gd name="connsiteX11" fmla="*/ 346032 w 738440"/>
                <a:gd name="connsiteY11" fmla="*/ 1366338 h 2001346"/>
                <a:gd name="connsiteX12" fmla="*/ 285387 w 738440"/>
                <a:gd name="connsiteY12" fmla="*/ 927540 h 2001346"/>
                <a:gd name="connsiteX13" fmla="*/ 0 w 738440"/>
                <a:gd name="connsiteY13" fmla="*/ 870460 h 2001346"/>
                <a:gd name="connsiteX14" fmla="*/ 131992 w 738440"/>
                <a:gd name="connsiteY14" fmla="*/ 371016 h 2001346"/>
                <a:gd name="connsiteX15" fmla="*/ 563640 w 738440"/>
                <a:gd name="connsiteY15" fmla="*/ 153401 h 2001346"/>
                <a:gd name="connsiteX16" fmla="*/ 627853 w 738440"/>
                <a:gd name="connsiteY16" fmla="*/ 0 h 2001346"/>
                <a:gd name="connsiteX0" fmla="*/ 627853 w 738440"/>
                <a:gd name="connsiteY0" fmla="*/ 0 h 2001346"/>
                <a:gd name="connsiteX1" fmla="*/ 634987 w 738440"/>
                <a:gd name="connsiteY1" fmla="*/ 0 h 2001346"/>
                <a:gd name="connsiteX2" fmla="*/ 506563 w 738440"/>
                <a:gd name="connsiteY2" fmla="*/ 278262 h 2001346"/>
                <a:gd name="connsiteX3" fmla="*/ 602881 w 738440"/>
                <a:gd name="connsiteY3" fmla="*/ 299666 h 2001346"/>
                <a:gd name="connsiteX4" fmla="*/ 617151 w 738440"/>
                <a:gd name="connsiteY4" fmla="*/ 214047 h 2001346"/>
                <a:gd name="connsiteX5" fmla="*/ 613583 w 738440"/>
                <a:gd name="connsiteY5" fmla="*/ 331774 h 2001346"/>
                <a:gd name="connsiteX6" fmla="*/ 738440 w 738440"/>
                <a:gd name="connsiteY6" fmla="*/ 438797 h 2001346"/>
                <a:gd name="connsiteX7" fmla="*/ 627853 w 738440"/>
                <a:gd name="connsiteY7" fmla="*/ 2001346 h 2001346"/>
                <a:gd name="connsiteX8" fmla="*/ 285387 w 738440"/>
                <a:gd name="connsiteY8" fmla="*/ 1947834 h 2001346"/>
                <a:gd name="connsiteX9" fmla="*/ 292522 w 738440"/>
                <a:gd name="connsiteY9" fmla="*/ 1591088 h 2001346"/>
                <a:gd name="connsiteX10" fmla="*/ 556506 w 738440"/>
                <a:gd name="connsiteY10" fmla="*/ 770571 h 2001346"/>
                <a:gd name="connsiteX11" fmla="*/ 346032 w 738440"/>
                <a:gd name="connsiteY11" fmla="*/ 1366338 h 2001346"/>
                <a:gd name="connsiteX12" fmla="*/ 285387 w 738440"/>
                <a:gd name="connsiteY12" fmla="*/ 927540 h 2001346"/>
                <a:gd name="connsiteX13" fmla="*/ 0 w 738440"/>
                <a:gd name="connsiteY13" fmla="*/ 870460 h 2001346"/>
                <a:gd name="connsiteX14" fmla="*/ 131992 w 738440"/>
                <a:gd name="connsiteY14" fmla="*/ 371016 h 2001346"/>
                <a:gd name="connsiteX15" fmla="*/ 563640 w 738440"/>
                <a:gd name="connsiteY15" fmla="*/ 153401 h 2001346"/>
                <a:gd name="connsiteX16" fmla="*/ 627853 w 738440"/>
                <a:gd name="connsiteY16" fmla="*/ 0 h 2001346"/>
                <a:gd name="connsiteX0" fmla="*/ 627853 w 738440"/>
                <a:gd name="connsiteY0" fmla="*/ 0 h 2001346"/>
                <a:gd name="connsiteX1" fmla="*/ 634987 w 738440"/>
                <a:gd name="connsiteY1" fmla="*/ 0 h 2001346"/>
                <a:gd name="connsiteX2" fmla="*/ 506563 w 738440"/>
                <a:gd name="connsiteY2" fmla="*/ 278262 h 2001346"/>
                <a:gd name="connsiteX3" fmla="*/ 602881 w 738440"/>
                <a:gd name="connsiteY3" fmla="*/ 299666 h 2001346"/>
                <a:gd name="connsiteX4" fmla="*/ 617151 w 738440"/>
                <a:gd name="connsiteY4" fmla="*/ 214047 h 2001346"/>
                <a:gd name="connsiteX5" fmla="*/ 613583 w 738440"/>
                <a:gd name="connsiteY5" fmla="*/ 331774 h 2001346"/>
                <a:gd name="connsiteX6" fmla="*/ 738440 w 738440"/>
                <a:gd name="connsiteY6" fmla="*/ 438797 h 2001346"/>
                <a:gd name="connsiteX7" fmla="*/ 627853 w 738440"/>
                <a:gd name="connsiteY7" fmla="*/ 2001346 h 2001346"/>
                <a:gd name="connsiteX8" fmla="*/ 285387 w 738440"/>
                <a:gd name="connsiteY8" fmla="*/ 1947834 h 2001346"/>
                <a:gd name="connsiteX9" fmla="*/ 292522 w 738440"/>
                <a:gd name="connsiteY9" fmla="*/ 1591088 h 2001346"/>
                <a:gd name="connsiteX10" fmla="*/ 556506 w 738440"/>
                <a:gd name="connsiteY10" fmla="*/ 770571 h 2001346"/>
                <a:gd name="connsiteX11" fmla="*/ 346032 w 738440"/>
                <a:gd name="connsiteY11" fmla="*/ 1366338 h 2001346"/>
                <a:gd name="connsiteX12" fmla="*/ 285387 w 738440"/>
                <a:gd name="connsiteY12" fmla="*/ 927540 h 2001346"/>
                <a:gd name="connsiteX13" fmla="*/ 0 w 738440"/>
                <a:gd name="connsiteY13" fmla="*/ 870460 h 2001346"/>
                <a:gd name="connsiteX14" fmla="*/ 131992 w 738440"/>
                <a:gd name="connsiteY14" fmla="*/ 371016 h 2001346"/>
                <a:gd name="connsiteX15" fmla="*/ 563640 w 738440"/>
                <a:gd name="connsiteY15" fmla="*/ 153401 h 2001346"/>
                <a:gd name="connsiteX16" fmla="*/ 627853 w 738440"/>
                <a:gd name="connsiteY16" fmla="*/ 0 h 2001346"/>
                <a:gd name="connsiteX0" fmla="*/ 563640 w 738440"/>
                <a:gd name="connsiteY0" fmla="*/ 153401 h 2001346"/>
                <a:gd name="connsiteX1" fmla="*/ 634987 w 738440"/>
                <a:gd name="connsiteY1" fmla="*/ 0 h 2001346"/>
                <a:gd name="connsiteX2" fmla="*/ 506563 w 738440"/>
                <a:gd name="connsiteY2" fmla="*/ 278262 h 2001346"/>
                <a:gd name="connsiteX3" fmla="*/ 602881 w 738440"/>
                <a:gd name="connsiteY3" fmla="*/ 299666 h 2001346"/>
                <a:gd name="connsiteX4" fmla="*/ 617151 w 738440"/>
                <a:gd name="connsiteY4" fmla="*/ 214047 h 2001346"/>
                <a:gd name="connsiteX5" fmla="*/ 613583 w 738440"/>
                <a:gd name="connsiteY5" fmla="*/ 331774 h 2001346"/>
                <a:gd name="connsiteX6" fmla="*/ 738440 w 738440"/>
                <a:gd name="connsiteY6" fmla="*/ 438797 h 2001346"/>
                <a:gd name="connsiteX7" fmla="*/ 627853 w 738440"/>
                <a:gd name="connsiteY7" fmla="*/ 2001346 h 2001346"/>
                <a:gd name="connsiteX8" fmla="*/ 285387 w 738440"/>
                <a:gd name="connsiteY8" fmla="*/ 1947834 h 2001346"/>
                <a:gd name="connsiteX9" fmla="*/ 292522 w 738440"/>
                <a:gd name="connsiteY9" fmla="*/ 1591088 h 2001346"/>
                <a:gd name="connsiteX10" fmla="*/ 556506 w 738440"/>
                <a:gd name="connsiteY10" fmla="*/ 770571 h 2001346"/>
                <a:gd name="connsiteX11" fmla="*/ 346032 w 738440"/>
                <a:gd name="connsiteY11" fmla="*/ 1366338 h 2001346"/>
                <a:gd name="connsiteX12" fmla="*/ 285387 w 738440"/>
                <a:gd name="connsiteY12" fmla="*/ 927540 h 2001346"/>
                <a:gd name="connsiteX13" fmla="*/ 0 w 738440"/>
                <a:gd name="connsiteY13" fmla="*/ 870460 h 2001346"/>
                <a:gd name="connsiteX14" fmla="*/ 131992 w 738440"/>
                <a:gd name="connsiteY14" fmla="*/ 371016 h 2001346"/>
                <a:gd name="connsiteX15" fmla="*/ 563640 w 738440"/>
                <a:gd name="connsiteY15" fmla="*/ 153401 h 2001346"/>
                <a:gd name="connsiteX0" fmla="*/ 563640 w 738440"/>
                <a:gd name="connsiteY0" fmla="*/ 0 h 1847945"/>
                <a:gd name="connsiteX1" fmla="*/ 506563 w 738440"/>
                <a:gd name="connsiteY1" fmla="*/ 124861 h 1847945"/>
                <a:gd name="connsiteX2" fmla="*/ 602881 w 738440"/>
                <a:gd name="connsiteY2" fmla="*/ 146265 h 1847945"/>
                <a:gd name="connsiteX3" fmla="*/ 617151 w 738440"/>
                <a:gd name="connsiteY3" fmla="*/ 60646 h 1847945"/>
                <a:gd name="connsiteX4" fmla="*/ 613583 w 738440"/>
                <a:gd name="connsiteY4" fmla="*/ 178373 h 1847945"/>
                <a:gd name="connsiteX5" fmla="*/ 738440 w 738440"/>
                <a:gd name="connsiteY5" fmla="*/ 285396 h 1847945"/>
                <a:gd name="connsiteX6" fmla="*/ 627853 w 738440"/>
                <a:gd name="connsiteY6" fmla="*/ 1847945 h 1847945"/>
                <a:gd name="connsiteX7" fmla="*/ 285387 w 738440"/>
                <a:gd name="connsiteY7" fmla="*/ 1794433 h 1847945"/>
                <a:gd name="connsiteX8" fmla="*/ 292522 w 738440"/>
                <a:gd name="connsiteY8" fmla="*/ 1437687 h 1847945"/>
                <a:gd name="connsiteX9" fmla="*/ 556506 w 738440"/>
                <a:gd name="connsiteY9" fmla="*/ 617170 h 1847945"/>
                <a:gd name="connsiteX10" fmla="*/ 346032 w 738440"/>
                <a:gd name="connsiteY10" fmla="*/ 1212937 h 1847945"/>
                <a:gd name="connsiteX11" fmla="*/ 285387 w 738440"/>
                <a:gd name="connsiteY11" fmla="*/ 774139 h 1847945"/>
                <a:gd name="connsiteX12" fmla="*/ 0 w 738440"/>
                <a:gd name="connsiteY12" fmla="*/ 717059 h 1847945"/>
                <a:gd name="connsiteX13" fmla="*/ 131992 w 738440"/>
                <a:gd name="connsiteY13" fmla="*/ 217615 h 1847945"/>
                <a:gd name="connsiteX14" fmla="*/ 563640 w 738440"/>
                <a:gd name="connsiteY14" fmla="*/ 0 h 1847945"/>
                <a:gd name="connsiteX0" fmla="*/ 563640 w 738440"/>
                <a:gd name="connsiteY0" fmla="*/ 0 h 1847945"/>
                <a:gd name="connsiteX1" fmla="*/ 506563 w 738440"/>
                <a:gd name="connsiteY1" fmla="*/ 124861 h 1847945"/>
                <a:gd name="connsiteX2" fmla="*/ 602881 w 738440"/>
                <a:gd name="connsiteY2" fmla="*/ 146265 h 1847945"/>
                <a:gd name="connsiteX3" fmla="*/ 617151 w 738440"/>
                <a:gd name="connsiteY3" fmla="*/ 60646 h 1847945"/>
                <a:gd name="connsiteX4" fmla="*/ 613583 w 738440"/>
                <a:gd name="connsiteY4" fmla="*/ 178373 h 1847945"/>
                <a:gd name="connsiteX5" fmla="*/ 738440 w 738440"/>
                <a:gd name="connsiteY5" fmla="*/ 285396 h 1847945"/>
                <a:gd name="connsiteX6" fmla="*/ 627853 w 738440"/>
                <a:gd name="connsiteY6" fmla="*/ 1847945 h 1847945"/>
                <a:gd name="connsiteX7" fmla="*/ 285387 w 738440"/>
                <a:gd name="connsiteY7" fmla="*/ 1794433 h 1847945"/>
                <a:gd name="connsiteX8" fmla="*/ 292522 w 738440"/>
                <a:gd name="connsiteY8" fmla="*/ 1437687 h 1847945"/>
                <a:gd name="connsiteX9" fmla="*/ 556506 w 738440"/>
                <a:gd name="connsiteY9" fmla="*/ 617170 h 1847945"/>
                <a:gd name="connsiteX10" fmla="*/ 346032 w 738440"/>
                <a:gd name="connsiteY10" fmla="*/ 1212937 h 1847945"/>
                <a:gd name="connsiteX11" fmla="*/ 285387 w 738440"/>
                <a:gd name="connsiteY11" fmla="*/ 774139 h 1847945"/>
                <a:gd name="connsiteX12" fmla="*/ 0 w 738440"/>
                <a:gd name="connsiteY12" fmla="*/ 717059 h 1847945"/>
                <a:gd name="connsiteX13" fmla="*/ 131992 w 738440"/>
                <a:gd name="connsiteY13" fmla="*/ 217615 h 1847945"/>
                <a:gd name="connsiteX14" fmla="*/ 563640 w 738440"/>
                <a:gd name="connsiteY14" fmla="*/ 0 h 1847945"/>
                <a:gd name="connsiteX0" fmla="*/ 563640 w 738440"/>
                <a:gd name="connsiteY0" fmla="*/ 0 h 1847945"/>
                <a:gd name="connsiteX1" fmla="*/ 506563 w 738440"/>
                <a:gd name="connsiteY1" fmla="*/ 124861 h 1847945"/>
                <a:gd name="connsiteX2" fmla="*/ 602881 w 738440"/>
                <a:gd name="connsiteY2" fmla="*/ 146265 h 1847945"/>
                <a:gd name="connsiteX3" fmla="*/ 617151 w 738440"/>
                <a:gd name="connsiteY3" fmla="*/ 60646 h 1847945"/>
                <a:gd name="connsiteX4" fmla="*/ 613583 w 738440"/>
                <a:gd name="connsiteY4" fmla="*/ 178373 h 1847945"/>
                <a:gd name="connsiteX5" fmla="*/ 738440 w 738440"/>
                <a:gd name="connsiteY5" fmla="*/ 285396 h 1847945"/>
                <a:gd name="connsiteX6" fmla="*/ 627853 w 738440"/>
                <a:gd name="connsiteY6" fmla="*/ 1847945 h 1847945"/>
                <a:gd name="connsiteX7" fmla="*/ 285387 w 738440"/>
                <a:gd name="connsiteY7" fmla="*/ 1794433 h 1847945"/>
                <a:gd name="connsiteX8" fmla="*/ 292522 w 738440"/>
                <a:gd name="connsiteY8" fmla="*/ 1437687 h 1847945"/>
                <a:gd name="connsiteX9" fmla="*/ 556506 w 738440"/>
                <a:gd name="connsiteY9" fmla="*/ 617170 h 1847945"/>
                <a:gd name="connsiteX10" fmla="*/ 346032 w 738440"/>
                <a:gd name="connsiteY10" fmla="*/ 1212937 h 1847945"/>
                <a:gd name="connsiteX11" fmla="*/ 285387 w 738440"/>
                <a:gd name="connsiteY11" fmla="*/ 774139 h 1847945"/>
                <a:gd name="connsiteX12" fmla="*/ 0 w 738440"/>
                <a:gd name="connsiteY12" fmla="*/ 717059 h 1847945"/>
                <a:gd name="connsiteX13" fmla="*/ 131992 w 738440"/>
                <a:gd name="connsiteY13" fmla="*/ 217615 h 1847945"/>
                <a:gd name="connsiteX14" fmla="*/ 563640 w 738440"/>
                <a:gd name="connsiteY14" fmla="*/ 0 h 184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440" h="1847945">
                  <a:moveTo>
                    <a:pt x="563640" y="0"/>
                  </a:moveTo>
                  <a:lnTo>
                    <a:pt x="506563" y="124861"/>
                  </a:lnTo>
                  <a:lnTo>
                    <a:pt x="602881" y="146265"/>
                  </a:lnTo>
                  <a:lnTo>
                    <a:pt x="617151" y="60646"/>
                  </a:lnTo>
                  <a:lnTo>
                    <a:pt x="613583" y="178373"/>
                  </a:lnTo>
                  <a:cubicBezTo>
                    <a:pt x="598124" y="17837"/>
                    <a:pt x="728927" y="60647"/>
                    <a:pt x="738440" y="285396"/>
                  </a:cubicBezTo>
                  <a:lnTo>
                    <a:pt x="627853" y="1847945"/>
                  </a:lnTo>
                  <a:lnTo>
                    <a:pt x="285387" y="1794433"/>
                  </a:lnTo>
                  <a:lnTo>
                    <a:pt x="292522" y="1437687"/>
                  </a:lnTo>
                  <a:lnTo>
                    <a:pt x="556506" y="617170"/>
                  </a:lnTo>
                  <a:lnTo>
                    <a:pt x="346032" y="1212937"/>
                  </a:lnTo>
                  <a:lnTo>
                    <a:pt x="285387" y="774139"/>
                  </a:lnTo>
                  <a:cubicBezTo>
                    <a:pt x="190258" y="755112"/>
                    <a:pt x="95129" y="775328"/>
                    <a:pt x="0" y="717059"/>
                  </a:cubicBezTo>
                  <a:cubicBezTo>
                    <a:pt x="43997" y="550578"/>
                    <a:pt x="59456" y="269937"/>
                    <a:pt x="131992" y="217615"/>
                  </a:cubicBezTo>
                  <a:lnTo>
                    <a:pt x="563640" y="0"/>
                  </a:lnTo>
                  <a:close/>
                </a:path>
              </a:pathLst>
            </a:custGeom>
            <a:solidFill>
              <a:srgbClr val="FF0000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9" name="Forma libre 168"/>
            <p:cNvSpPr/>
            <p:nvPr/>
          </p:nvSpPr>
          <p:spPr>
            <a:xfrm>
              <a:off x="1555364" y="938243"/>
              <a:ext cx="275102" cy="513701"/>
            </a:xfrm>
            <a:custGeom>
              <a:avLst/>
              <a:gdLst>
                <a:gd name="connsiteX0" fmla="*/ 3567 w 267551"/>
                <a:gd name="connsiteY0" fmla="*/ 424528 h 424528"/>
                <a:gd name="connsiteX1" fmla="*/ 253281 w 267551"/>
                <a:gd name="connsiteY1" fmla="*/ 403123 h 424528"/>
                <a:gd name="connsiteX2" fmla="*/ 267551 w 267551"/>
                <a:gd name="connsiteY2" fmla="*/ 0 h 424528"/>
                <a:gd name="connsiteX3" fmla="*/ 0 w 267551"/>
                <a:gd name="connsiteY3" fmla="*/ 124861 h 424528"/>
                <a:gd name="connsiteX4" fmla="*/ 3567 w 267551"/>
                <a:gd name="connsiteY4" fmla="*/ 424528 h 424528"/>
                <a:gd name="connsiteX0" fmla="*/ 0 w 263984"/>
                <a:gd name="connsiteY0" fmla="*/ 424528 h 424528"/>
                <a:gd name="connsiteX1" fmla="*/ 249714 w 263984"/>
                <a:gd name="connsiteY1" fmla="*/ 403123 h 424528"/>
                <a:gd name="connsiteX2" fmla="*/ 263984 w 263984"/>
                <a:gd name="connsiteY2" fmla="*/ 0 h 424528"/>
                <a:gd name="connsiteX3" fmla="*/ 7135 w 263984"/>
                <a:gd name="connsiteY3" fmla="*/ 121294 h 424528"/>
                <a:gd name="connsiteX4" fmla="*/ 0 w 263984"/>
                <a:gd name="connsiteY4" fmla="*/ 424528 h 424528"/>
                <a:gd name="connsiteX0" fmla="*/ 0 w 263984"/>
                <a:gd name="connsiteY0" fmla="*/ 424528 h 424528"/>
                <a:gd name="connsiteX1" fmla="*/ 249714 w 263984"/>
                <a:gd name="connsiteY1" fmla="*/ 403123 h 424528"/>
                <a:gd name="connsiteX2" fmla="*/ 263984 w 263984"/>
                <a:gd name="connsiteY2" fmla="*/ 0 h 424528"/>
                <a:gd name="connsiteX3" fmla="*/ 7135 w 263984"/>
                <a:gd name="connsiteY3" fmla="*/ 121294 h 424528"/>
                <a:gd name="connsiteX4" fmla="*/ 0 w 263984"/>
                <a:gd name="connsiteY4" fmla="*/ 424528 h 424528"/>
                <a:gd name="connsiteX0" fmla="*/ 0 w 275102"/>
                <a:gd name="connsiteY0" fmla="*/ 424528 h 424528"/>
                <a:gd name="connsiteX1" fmla="*/ 274686 w 275102"/>
                <a:gd name="connsiteY1" fmla="*/ 403123 h 424528"/>
                <a:gd name="connsiteX2" fmla="*/ 263984 w 275102"/>
                <a:gd name="connsiteY2" fmla="*/ 0 h 424528"/>
                <a:gd name="connsiteX3" fmla="*/ 7135 w 275102"/>
                <a:gd name="connsiteY3" fmla="*/ 121294 h 424528"/>
                <a:gd name="connsiteX4" fmla="*/ 0 w 275102"/>
                <a:gd name="connsiteY4" fmla="*/ 424528 h 424528"/>
                <a:gd name="connsiteX0" fmla="*/ 0 w 275102"/>
                <a:gd name="connsiteY0" fmla="*/ 424528 h 481075"/>
                <a:gd name="connsiteX1" fmla="*/ 274686 w 275102"/>
                <a:gd name="connsiteY1" fmla="*/ 403123 h 481075"/>
                <a:gd name="connsiteX2" fmla="*/ 263984 w 275102"/>
                <a:gd name="connsiteY2" fmla="*/ 0 h 481075"/>
                <a:gd name="connsiteX3" fmla="*/ 7135 w 275102"/>
                <a:gd name="connsiteY3" fmla="*/ 121294 h 481075"/>
                <a:gd name="connsiteX4" fmla="*/ 0 w 275102"/>
                <a:gd name="connsiteY4" fmla="*/ 424528 h 481075"/>
                <a:gd name="connsiteX0" fmla="*/ 0 w 275102"/>
                <a:gd name="connsiteY0" fmla="*/ 424528 h 513701"/>
                <a:gd name="connsiteX1" fmla="*/ 274686 w 275102"/>
                <a:gd name="connsiteY1" fmla="*/ 403123 h 513701"/>
                <a:gd name="connsiteX2" fmla="*/ 263984 w 275102"/>
                <a:gd name="connsiteY2" fmla="*/ 0 h 513701"/>
                <a:gd name="connsiteX3" fmla="*/ 7135 w 275102"/>
                <a:gd name="connsiteY3" fmla="*/ 121294 h 513701"/>
                <a:gd name="connsiteX4" fmla="*/ 0 w 275102"/>
                <a:gd name="connsiteY4" fmla="*/ 424528 h 51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102" h="513701">
                  <a:moveTo>
                    <a:pt x="0" y="424528"/>
                  </a:moveTo>
                  <a:cubicBezTo>
                    <a:pt x="30917" y="560091"/>
                    <a:pt x="179557" y="531552"/>
                    <a:pt x="274686" y="403123"/>
                  </a:cubicBezTo>
                  <a:cubicBezTo>
                    <a:pt x="279443" y="268749"/>
                    <a:pt x="241391" y="134374"/>
                    <a:pt x="263984" y="0"/>
                  </a:cubicBezTo>
                  <a:lnTo>
                    <a:pt x="7135" y="121294"/>
                  </a:lnTo>
                  <a:lnTo>
                    <a:pt x="0" y="4245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0" name="Forma libre 169"/>
            <p:cNvSpPr/>
            <p:nvPr/>
          </p:nvSpPr>
          <p:spPr>
            <a:xfrm>
              <a:off x="1273175" y="377826"/>
              <a:ext cx="707281" cy="763316"/>
            </a:xfrm>
            <a:custGeom>
              <a:avLst/>
              <a:gdLst>
                <a:gd name="connsiteX0" fmla="*/ 79375 w 654050"/>
                <a:gd name="connsiteY0" fmla="*/ 0 h 727075"/>
                <a:gd name="connsiteX1" fmla="*/ 654050 w 654050"/>
                <a:gd name="connsiteY1" fmla="*/ 19050 h 727075"/>
                <a:gd name="connsiteX2" fmla="*/ 631825 w 654050"/>
                <a:gd name="connsiteY2" fmla="*/ 225425 h 727075"/>
                <a:gd name="connsiteX3" fmla="*/ 625475 w 654050"/>
                <a:gd name="connsiteY3" fmla="*/ 390525 h 727075"/>
                <a:gd name="connsiteX4" fmla="*/ 374650 w 654050"/>
                <a:gd name="connsiteY4" fmla="*/ 727075 h 727075"/>
                <a:gd name="connsiteX5" fmla="*/ 161925 w 654050"/>
                <a:gd name="connsiteY5" fmla="*/ 669925 h 727075"/>
                <a:gd name="connsiteX6" fmla="*/ 76200 w 654050"/>
                <a:gd name="connsiteY6" fmla="*/ 336550 h 727075"/>
                <a:gd name="connsiteX7" fmla="*/ 76200 w 654050"/>
                <a:gd name="connsiteY7" fmla="*/ 288925 h 727075"/>
                <a:gd name="connsiteX8" fmla="*/ 0 w 654050"/>
                <a:gd name="connsiteY8" fmla="*/ 206375 h 727075"/>
                <a:gd name="connsiteX9" fmla="*/ 79375 w 654050"/>
                <a:gd name="connsiteY9" fmla="*/ 0 h 727075"/>
                <a:gd name="connsiteX0" fmla="*/ 79375 w 654050"/>
                <a:gd name="connsiteY0" fmla="*/ 0 h 753170"/>
                <a:gd name="connsiteX1" fmla="*/ 654050 w 654050"/>
                <a:gd name="connsiteY1" fmla="*/ 19050 h 753170"/>
                <a:gd name="connsiteX2" fmla="*/ 631825 w 654050"/>
                <a:gd name="connsiteY2" fmla="*/ 225425 h 753170"/>
                <a:gd name="connsiteX3" fmla="*/ 625475 w 654050"/>
                <a:gd name="connsiteY3" fmla="*/ 390525 h 753170"/>
                <a:gd name="connsiteX4" fmla="*/ 374650 w 654050"/>
                <a:gd name="connsiteY4" fmla="*/ 727075 h 753170"/>
                <a:gd name="connsiteX5" fmla="*/ 161925 w 654050"/>
                <a:gd name="connsiteY5" fmla="*/ 669925 h 753170"/>
                <a:gd name="connsiteX6" fmla="*/ 76200 w 654050"/>
                <a:gd name="connsiteY6" fmla="*/ 336550 h 753170"/>
                <a:gd name="connsiteX7" fmla="*/ 76200 w 654050"/>
                <a:gd name="connsiteY7" fmla="*/ 288925 h 753170"/>
                <a:gd name="connsiteX8" fmla="*/ 0 w 654050"/>
                <a:gd name="connsiteY8" fmla="*/ 206375 h 753170"/>
                <a:gd name="connsiteX9" fmla="*/ 79375 w 654050"/>
                <a:gd name="connsiteY9" fmla="*/ 0 h 753170"/>
                <a:gd name="connsiteX0" fmla="*/ 79375 w 654050"/>
                <a:gd name="connsiteY0" fmla="*/ 0 h 763316"/>
                <a:gd name="connsiteX1" fmla="*/ 654050 w 654050"/>
                <a:gd name="connsiteY1" fmla="*/ 19050 h 763316"/>
                <a:gd name="connsiteX2" fmla="*/ 631825 w 654050"/>
                <a:gd name="connsiteY2" fmla="*/ 225425 h 763316"/>
                <a:gd name="connsiteX3" fmla="*/ 625475 w 654050"/>
                <a:gd name="connsiteY3" fmla="*/ 390525 h 763316"/>
                <a:gd name="connsiteX4" fmla="*/ 374650 w 654050"/>
                <a:gd name="connsiteY4" fmla="*/ 727075 h 763316"/>
                <a:gd name="connsiteX5" fmla="*/ 161925 w 654050"/>
                <a:gd name="connsiteY5" fmla="*/ 669925 h 763316"/>
                <a:gd name="connsiteX6" fmla="*/ 76200 w 654050"/>
                <a:gd name="connsiteY6" fmla="*/ 336550 h 763316"/>
                <a:gd name="connsiteX7" fmla="*/ 76200 w 654050"/>
                <a:gd name="connsiteY7" fmla="*/ 288925 h 763316"/>
                <a:gd name="connsiteX8" fmla="*/ 0 w 654050"/>
                <a:gd name="connsiteY8" fmla="*/ 206375 h 763316"/>
                <a:gd name="connsiteX9" fmla="*/ 79375 w 654050"/>
                <a:gd name="connsiteY9" fmla="*/ 0 h 763316"/>
                <a:gd name="connsiteX0" fmla="*/ 79375 w 654050"/>
                <a:gd name="connsiteY0" fmla="*/ 0 h 763316"/>
                <a:gd name="connsiteX1" fmla="*/ 654050 w 654050"/>
                <a:gd name="connsiteY1" fmla="*/ 19050 h 763316"/>
                <a:gd name="connsiteX2" fmla="*/ 631825 w 654050"/>
                <a:gd name="connsiteY2" fmla="*/ 225425 h 763316"/>
                <a:gd name="connsiteX3" fmla="*/ 625475 w 654050"/>
                <a:gd name="connsiteY3" fmla="*/ 390525 h 763316"/>
                <a:gd name="connsiteX4" fmla="*/ 374650 w 654050"/>
                <a:gd name="connsiteY4" fmla="*/ 727075 h 763316"/>
                <a:gd name="connsiteX5" fmla="*/ 161925 w 654050"/>
                <a:gd name="connsiteY5" fmla="*/ 669925 h 763316"/>
                <a:gd name="connsiteX6" fmla="*/ 76200 w 654050"/>
                <a:gd name="connsiteY6" fmla="*/ 336550 h 763316"/>
                <a:gd name="connsiteX7" fmla="*/ 76200 w 654050"/>
                <a:gd name="connsiteY7" fmla="*/ 288925 h 763316"/>
                <a:gd name="connsiteX8" fmla="*/ 0 w 654050"/>
                <a:gd name="connsiteY8" fmla="*/ 206375 h 763316"/>
                <a:gd name="connsiteX9" fmla="*/ 79375 w 654050"/>
                <a:gd name="connsiteY9" fmla="*/ 0 h 763316"/>
                <a:gd name="connsiteX0" fmla="*/ 79375 w 654050"/>
                <a:gd name="connsiteY0" fmla="*/ 0 h 763316"/>
                <a:gd name="connsiteX1" fmla="*/ 654050 w 654050"/>
                <a:gd name="connsiteY1" fmla="*/ 19050 h 763316"/>
                <a:gd name="connsiteX2" fmla="*/ 631825 w 654050"/>
                <a:gd name="connsiteY2" fmla="*/ 225425 h 763316"/>
                <a:gd name="connsiteX3" fmla="*/ 625475 w 654050"/>
                <a:gd name="connsiteY3" fmla="*/ 390525 h 763316"/>
                <a:gd name="connsiteX4" fmla="*/ 374650 w 654050"/>
                <a:gd name="connsiteY4" fmla="*/ 727075 h 763316"/>
                <a:gd name="connsiteX5" fmla="*/ 161925 w 654050"/>
                <a:gd name="connsiteY5" fmla="*/ 669925 h 763316"/>
                <a:gd name="connsiteX6" fmla="*/ 76200 w 654050"/>
                <a:gd name="connsiteY6" fmla="*/ 336550 h 763316"/>
                <a:gd name="connsiteX7" fmla="*/ 76200 w 654050"/>
                <a:gd name="connsiteY7" fmla="*/ 288925 h 763316"/>
                <a:gd name="connsiteX8" fmla="*/ 0 w 654050"/>
                <a:gd name="connsiteY8" fmla="*/ 206375 h 763316"/>
                <a:gd name="connsiteX9" fmla="*/ 79375 w 654050"/>
                <a:gd name="connsiteY9" fmla="*/ 0 h 763316"/>
                <a:gd name="connsiteX0" fmla="*/ 79375 w 672076"/>
                <a:gd name="connsiteY0" fmla="*/ 0 h 763316"/>
                <a:gd name="connsiteX1" fmla="*/ 654050 w 672076"/>
                <a:gd name="connsiteY1" fmla="*/ 19050 h 763316"/>
                <a:gd name="connsiteX2" fmla="*/ 631825 w 672076"/>
                <a:gd name="connsiteY2" fmla="*/ 225425 h 763316"/>
                <a:gd name="connsiteX3" fmla="*/ 625475 w 672076"/>
                <a:gd name="connsiteY3" fmla="*/ 390525 h 763316"/>
                <a:gd name="connsiteX4" fmla="*/ 374650 w 672076"/>
                <a:gd name="connsiteY4" fmla="*/ 727075 h 763316"/>
                <a:gd name="connsiteX5" fmla="*/ 161925 w 672076"/>
                <a:gd name="connsiteY5" fmla="*/ 669925 h 763316"/>
                <a:gd name="connsiteX6" fmla="*/ 76200 w 672076"/>
                <a:gd name="connsiteY6" fmla="*/ 336550 h 763316"/>
                <a:gd name="connsiteX7" fmla="*/ 76200 w 672076"/>
                <a:gd name="connsiteY7" fmla="*/ 288925 h 763316"/>
                <a:gd name="connsiteX8" fmla="*/ 0 w 672076"/>
                <a:gd name="connsiteY8" fmla="*/ 206375 h 763316"/>
                <a:gd name="connsiteX9" fmla="*/ 79375 w 672076"/>
                <a:gd name="connsiteY9" fmla="*/ 0 h 763316"/>
                <a:gd name="connsiteX0" fmla="*/ 79375 w 707281"/>
                <a:gd name="connsiteY0" fmla="*/ 0 h 763316"/>
                <a:gd name="connsiteX1" fmla="*/ 654050 w 707281"/>
                <a:gd name="connsiteY1" fmla="*/ 19050 h 763316"/>
                <a:gd name="connsiteX2" fmla="*/ 631825 w 707281"/>
                <a:gd name="connsiteY2" fmla="*/ 225425 h 763316"/>
                <a:gd name="connsiteX3" fmla="*/ 625475 w 707281"/>
                <a:gd name="connsiteY3" fmla="*/ 390525 h 763316"/>
                <a:gd name="connsiteX4" fmla="*/ 374650 w 707281"/>
                <a:gd name="connsiteY4" fmla="*/ 727075 h 763316"/>
                <a:gd name="connsiteX5" fmla="*/ 161925 w 707281"/>
                <a:gd name="connsiteY5" fmla="*/ 669925 h 763316"/>
                <a:gd name="connsiteX6" fmla="*/ 76200 w 707281"/>
                <a:gd name="connsiteY6" fmla="*/ 336550 h 763316"/>
                <a:gd name="connsiteX7" fmla="*/ 76200 w 707281"/>
                <a:gd name="connsiteY7" fmla="*/ 288925 h 763316"/>
                <a:gd name="connsiteX8" fmla="*/ 0 w 707281"/>
                <a:gd name="connsiteY8" fmla="*/ 206375 h 763316"/>
                <a:gd name="connsiteX9" fmla="*/ 79375 w 707281"/>
                <a:gd name="connsiteY9" fmla="*/ 0 h 76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281" h="763316">
                  <a:moveTo>
                    <a:pt x="79375" y="0"/>
                  </a:moveTo>
                  <a:lnTo>
                    <a:pt x="654050" y="19050"/>
                  </a:lnTo>
                  <a:lnTo>
                    <a:pt x="631825" y="225425"/>
                  </a:lnTo>
                  <a:cubicBezTo>
                    <a:pt x="724958" y="207433"/>
                    <a:pt x="741892" y="402167"/>
                    <a:pt x="625475" y="390525"/>
                  </a:cubicBezTo>
                  <a:cubicBezTo>
                    <a:pt x="541867" y="502708"/>
                    <a:pt x="578908" y="659342"/>
                    <a:pt x="374650" y="727075"/>
                  </a:cubicBezTo>
                  <a:cubicBezTo>
                    <a:pt x="360892" y="739775"/>
                    <a:pt x="185208" y="828675"/>
                    <a:pt x="161925" y="669925"/>
                  </a:cubicBezTo>
                  <a:cubicBezTo>
                    <a:pt x="133350" y="558800"/>
                    <a:pt x="28575" y="431800"/>
                    <a:pt x="76200" y="336550"/>
                  </a:cubicBezTo>
                  <a:lnTo>
                    <a:pt x="76200" y="288925"/>
                  </a:lnTo>
                  <a:lnTo>
                    <a:pt x="0" y="206375"/>
                  </a:lnTo>
                  <a:lnTo>
                    <a:pt x="793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1" name="Forma libre 170"/>
            <p:cNvSpPr/>
            <p:nvPr/>
          </p:nvSpPr>
          <p:spPr>
            <a:xfrm>
              <a:off x="1926367" y="1705247"/>
              <a:ext cx="196204" cy="17837"/>
            </a:xfrm>
            <a:custGeom>
              <a:avLst/>
              <a:gdLst>
                <a:gd name="connsiteX0" fmla="*/ 0 w 196204"/>
                <a:gd name="connsiteY0" fmla="*/ 0 h 17837"/>
                <a:gd name="connsiteX1" fmla="*/ 196204 w 196204"/>
                <a:gd name="connsiteY1" fmla="*/ 17837 h 17837"/>
                <a:gd name="connsiteX2" fmla="*/ 196204 w 196204"/>
                <a:gd name="connsiteY2" fmla="*/ 17837 h 1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204" h="17837">
                  <a:moveTo>
                    <a:pt x="0" y="0"/>
                  </a:moveTo>
                  <a:lnTo>
                    <a:pt x="196204" y="17837"/>
                  </a:lnTo>
                  <a:lnTo>
                    <a:pt x="196204" y="17837"/>
                  </a:lnTo>
                </a:path>
              </a:pathLst>
            </a:custGeom>
            <a:solidFill>
              <a:srgbClr val="FF0000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lt1"/>
                </a:solidFill>
              </a:endParaRPr>
            </a:p>
          </p:txBody>
        </p:sp>
        <p:sp>
          <p:nvSpPr>
            <p:cNvPr id="172" name="Forma libre 171"/>
            <p:cNvSpPr/>
            <p:nvPr/>
          </p:nvSpPr>
          <p:spPr>
            <a:xfrm>
              <a:off x="1205234" y="234950"/>
              <a:ext cx="802096" cy="542925"/>
            </a:xfrm>
            <a:custGeom>
              <a:avLst/>
              <a:gdLst>
                <a:gd name="connsiteX0" fmla="*/ 15875 w 777875"/>
                <a:gd name="connsiteY0" fmla="*/ 542925 h 542925"/>
                <a:gd name="connsiteX1" fmla="*/ 212725 w 777875"/>
                <a:gd name="connsiteY1" fmla="*/ 177800 h 542925"/>
                <a:gd name="connsiteX2" fmla="*/ 222250 w 777875"/>
                <a:gd name="connsiteY2" fmla="*/ 368300 h 542925"/>
                <a:gd name="connsiteX3" fmla="*/ 266700 w 777875"/>
                <a:gd name="connsiteY3" fmla="*/ 346075 h 542925"/>
                <a:gd name="connsiteX4" fmla="*/ 285750 w 777875"/>
                <a:gd name="connsiteY4" fmla="*/ 330200 h 542925"/>
                <a:gd name="connsiteX5" fmla="*/ 295275 w 777875"/>
                <a:gd name="connsiteY5" fmla="*/ 320675 h 542925"/>
                <a:gd name="connsiteX6" fmla="*/ 346075 w 777875"/>
                <a:gd name="connsiteY6" fmla="*/ 225425 h 542925"/>
                <a:gd name="connsiteX7" fmla="*/ 374650 w 777875"/>
                <a:gd name="connsiteY7" fmla="*/ 304800 h 542925"/>
                <a:gd name="connsiteX8" fmla="*/ 488950 w 777875"/>
                <a:gd name="connsiteY8" fmla="*/ 330200 h 542925"/>
                <a:gd name="connsiteX9" fmla="*/ 561975 w 777875"/>
                <a:gd name="connsiteY9" fmla="*/ 349250 h 542925"/>
                <a:gd name="connsiteX10" fmla="*/ 615950 w 777875"/>
                <a:gd name="connsiteY10" fmla="*/ 469900 h 542925"/>
                <a:gd name="connsiteX11" fmla="*/ 654050 w 777875"/>
                <a:gd name="connsiteY11" fmla="*/ 460375 h 542925"/>
                <a:gd name="connsiteX12" fmla="*/ 698500 w 777875"/>
                <a:gd name="connsiteY12" fmla="*/ 355600 h 542925"/>
                <a:gd name="connsiteX13" fmla="*/ 774700 w 777875"/>
                <a:gd name="connsiteY13" fmla="*/ 438150 h 542925"/>
                <a:gd name="connsiteX14" fmla="*/ 777875 w 777875"/>
                <a:gd name="connsiteY14" fmla="*/ 180975 h 542925"/>
                <a:gd name="connsiteX15" fmla="*/ 419100 w 777875"/>
                <a:gd name="connsiteY15" fmla="*/ 0 h 542925"/>
                <a:gd name="connsiteX16" fmla="*/ 193675 w 777875"/>
                <a:gd name="connsiteY16" fmla="*/ 47625 h 542925"/>
                <a:gd name="connsiteX17" fmla="*/ 0 w 777875"/>
                <a:gd name="connsiteY17" fmla="*/ 342900 h 542925"/>
                <a:gd name="connsiteX18" fmla="*/ 15875 w 777875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572767 w 788667"/>
                <a:gd name="connsiteY9" fmla="*/ 349250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572767 w 788667"/>
                <a:gd name="connsiteY9" fmla="*/ 349250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572767 w 788667"/>
                <a:gd name="connsiteY9" fmla="*/ 349250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572767 w 788667"/>
                <a:gd name="connsiteY9" fmla="*/ 349250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572767 w 788667"/>
                <a:gd name="connsiteY9" fmla="*/ 349250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572767 w 788667"/>
                <a:gd name="connsiteY9" fmla="*/ 349250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572767 w 788667"/>
                <a:gd name="connsiteY9" fmla="*/ 349250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572767 w 788667"/>
                <a:gd name="connsiteY9" fmla="*/ 349250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572767 w 788667"/>
                <a:gd name="connsiteY9" fmla="*/ 349250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623567 w 788667"/>
                <a:gd name="connsiteY9" fmla="*/ 352425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788667"/>
                <a:gd name="connsiteY0" fmla="*/ 542925 h 542925"/>
                <a:gd name="connsiteX1" fmla="*/ 223517 w 788667"/>
                <a:gd name="connsiteY1" fmla="*/ 177800 h 542925"/>
                <a:gd name="connsiteX2" fmla="*/ 233042 w 788667"/>
                <a:gd name="connsiteY2" fmla="*/ 368300 h 542925"/>
                <a:gd name="connsiteX3" fmla="*/ 277492 w 788667"/>
                <a:gd name="connsiteY3" fmla="*/ 346075 h 542925"/>
                <a:gd name="connsiteX4" fmla="*/ 296542 w 788667"/>
                <a:gd name="connsiteY4" fmla="*/ 330200 h 542925"/>
                <a:gd name="connsiteX5" fmla="*/ 306067 w 788667"/>
                <a:gd name="connsiteY5" fmla="*/ 320675 h 542925"/>
                <a:gd name="connsiteX6" fmla="*/ 356867 w 788667"/>
                <a:gd name="connsiteY6" fmla="*/ 225425 h 542925"/>
                <a:gd name="connsiteX7" fmla="*/ 385442 w 788667"/>
                <a:gd name="connsiteY7" fmla="*/ 304800 h 542925"/>
                <a:gd name="connsiteX8" fmla="*/ 499742 w 788667"/>
                <a:gd name="connsiteY8" fmla="*/ 330200 h 542925"/>
                <a:gd name="connsiteX9" fmla="*/ 623567 w 788667"/>
                <a:gd name="connsiteY9" fmla="*/ 352425 h 542925"/>
                <a:gd name="connsiteX10" fmla="*/ 626742 w 788667"/>
                <a:gd name="connsiteY10" fmla="*/ 469900 h 542925"/>
                <a:gd name="connsiteX11" fmla="*/ 664842 w 788667"/>
                <a:gd name="connsiteY11" fmla="*/ 460375 h 542925"/>
                <a:gd name="connsiteX12" fmla="*/ 709292 w 788667"/>
                <a:gd name="connsiteY12" fmla="*/ 355600 h 542925"/>
                <a:gd name="connsiteX13" fmla="*/ 785492 w 788667"/>
                <a:gd name="connsiteY13" fmla="*/ 438150 h 542925"/>
                <a:gd name="connsiteX14" fmla="*/ 788667 w 788667"/>
                <a:gd name="connsiteY14" fmla="*/ 180975 h 542925"/>
                <a:gd name="connsiteX15" fmla="*/ 429892 w 788667"/>
                <a:gd name="connsiteY15" fmla="*/ 0 h 542925"/>
                <a:gd name="connsiteX16" fmla="*/ 204467 w 788667"/>
                <a:gd name="connsiteY16" fmla="*/ 47625 h 542925"/>
                <a:gd name="connsiteX17" fmla="*/ 10792 w 788667"/>
                <a:gd name="connsiteY17" fmla="*/ 342900 h 542925"/>
                <a:gd name="connsiteX18" fmla="*/ 26667 w 788667"/>
                <a:gd name="connsiteY18" fmla="*/ 542925 h 542925"/>
                <a:gd name="connsiteX0" fmla="*/ 26667 w 802096"/>
                <a:gd name="connsiteY0" fmla="*/ 542925 h 542925"/>
                <a:gd name="connsiteX1" fmla="*/ 223517 w 802096"/>
                <a:gd name="connsiteY1" fmla="*/ 177800 h 542925"/>
                <a:gd name="connsiteX2" fmla="*/ 233042 w 802096"/>
                <a:gd name="connsiteY2" fmla="*/ 368300 h 542925"/>
                <a:gd name="connsiteX3" fmla="*/ 277492 w 802096"/>
                <a:gd name="connsiteY3" fmla="*/ 346075 h 542925"/>
                <a:gd name="connsiteX4" fmla="*/ 296542 w 802096"/>
                <a:gd name="connsiteY4" fmla="*/ 330200 h 542925"/>
                <a:gd name="connsiteX5" fmla="*/ 306067 w 802096"/>
                <a:gd name="connsiteY5" fmla="*/ 320675 h 542925"/>
                <a:gd name="connsiteX6" fmla="*/ 356867 w 802096"/>
                <a:gd name="connsiteY6" fmla="*/ 225425 h 542925"/>
                <a:gd name="connsiteX7" fmla="*/ 385442 w 802096"/>
                <a:gd name="connsiteY7" fmla="*/ 304800 h 542925"/>
                <a:gd name="connsiteX8" fmla="*/ 499742 w 802096"/>
                <a:gd name="connsiteY8" fmla="*/ 330200 h 542925"/>
                <a:gd name="connsiteX9" fmla="*/ 623567 w 802096"/>
                <a:gd name="connsiteY9" fmla="*/ 352425 h 542925"/>
                <a:gd name="connsiteX10" fmla="*/ 626742 w 802096"/>
                <a:gd name="connsiteY10" fmla="*/ 469900 h 542925"/>
                <a:gd name="connsiteX11" fmla="*/ 664842 w 802096"/>
                <a:gd name="connsiteY11" fmla="*/ 460375 h 542925"/>
                <a:gd name="connsiteX12" fmla="*/ 709292 w 802096"/>
                <a:gd name="connsiteY12" fmla="*/ 355600 h 542925"/>
                <a:gd name="connsiteX13" fmla="*/ 785492 w 802096"/>
                <a:gd name="connsiteY13" fmla="*/ 438150 h 542925"/>
                <a:gd name="connsiteX14" fmla="*/ 788667 w 802096"/>
                <a:gd name="connsiteY14" fmla="*/ 180975 h 542925"/>
                <a:gd name="connsiteX15" fmla="*/ 429892 w 802096"/>
                <a:gd name="connsiteY15" fmla="*/ 0 h 542925"/>
                <a:gd name="connsiteX16" fmla="*/ 204467 w 802096"/>
                <a:gd name="connsiteY16" fmla="*/ 47625 h 542925"/>
                <a:gd name="connsiteX17" fmla="*/ 10792 w 802096"/>
                <a:gd name="connsiteY17" fmla="*/ 342900 h 542925"/>
                <a:gd name="connsiteX18" fmla="*/ 26667 w 802096"/>
                <a:gd name="connsiteY18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2096" h="542925">
                  <a:moveTo>
                    <a:pt x="26667" y="542925"/>
                  </a:moveTo>
                  <a:cubicBezTo>
                    <a:pt x="66884" y="379942"/>
                    <a:pt x="157900" y="299508"/>
                    <a:pt x="223517" y="177800"/>
                  </a:cubicBezTo>
                  <a:cubicBezTo>
                    <a:pt x="252092" y="241300"/>
                    <a:pt x="274317" y="279400"/>
                    <a:pt x="233042" y="368300"/>
                  </a:cubicBezTo>
                  <a:cubicBezTo>
                    <a:pt x="258591" y="358719"/>
                    <a:pt x="256824" y="361576"/>
                    <a:pt x="277492" y="346075"/>
                  </a:cubicBezTo>
                  <a:cubicBezTo>
                    <a:pt x="284105" y="341115"/>
                    <a:pt x="290364" y="335692"/>
                    <a:pt x="296542" y="330200"/>
                  </a:cubicBezTo>
                  <a:cubicBezTo>
                    <a:pt x="299898" y="327217"/>
                    <a:pt x="306067" y="320675"/>
                    <a:pt x="306067" y="320675"/>
                  </a:cubicBezTo>
                  <a:lnTo>
                    <a:pt x="356867" y="225425"/>
                  </a:lnTo>
                  <a:cubicBezTo>
                    <a:pt x="363217" y="277283"/>
                    <a:pt x="375917" y="278342"/>
                    <a:pt x="385442" y="304800"/>
                  </a:cubicBezTo>
                  <a:cubicBezTo>
                    <a:pt x="448942" y="227542"/>
                    <a:pt x="493392" y="251883"/>
                    <a:pt x="499742" y="330200"/>
                  </a:cubicBezTo>
                  <a:cubicBezTo>
                    <a:pt x="568534" y="266700"/>
                    <a:pt x="599225" y="346075"/>
                    <a:pt x="623567" y="352425"/>
                  </a:cubicBezTo>
                  <a:cubicBezTo>
                    <a:pt x="624625" y="391583"/>
                    <a:pt x="625684" y="430742"/>
                    <a:pt x="626742" y="469900"/>
                  </a:cubicBezTo>
                  <a:lnTo>
                    <a:pt x="664842" y="460375"/>
                  </a:lnTo>
                  <a:lnTo>
                    <a:pt x="709292" y="355600"/>
                  </a:lnTo>
                  <a:cubicBezTo>
                    <a:pt x="772792" y="395817"/>
                    <a:pt x="760092" y="410633"/>
                    <a:pt x="785492" y="438150"/>
                  </a:cubicBezTo>
                  <a:cubicBezTo>
                    <a:pt x="821475" y="355600"/>
                    <a:pt x="787609" y="266700"/>
                    <a:pt x="788667" y="180975"/>
                  </a:cubicBezTo>
                  <a:lnTo>
                    <a:pt x="429892" y="0"/>
                  </a:lnTo>
                  <a:lnTo>
                    <a:pt x="204467" y="47625"/>
                  </a:lnTo>
                  <a:cubicBezTo>
                    <a:pt x="139909" y="146050"/>
                    <a:pt x="69000" y="200025"/>
                    <a:pt x="10792" y="342900"/>
                  </a:cubicBezTo>
                  <a:cubicBezTo>
                    <a:pt x="-18841" y="412750"/>
                    <a:pt x="21375" y="476250"/>
                    <a:pt x="26667" y="542925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B85708"/>
                </a:gs>
                <a:gs pos="100000">
                  <a:srgbClr val="FFFFFF"/>
                </a:gs>
                <a:gs pos="50000">
                  <a:srgbClr val="B85708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3" name="Forma libre 172"/>
            <p:cNvSpPr/>
            <p:nvPr/>
          </p:nvSpPr>
          <p:spPr>
            <a:xfrm>
              <a:off x="1323975" y="609600"/>
              <a:ext cx="146050" cy="31750"/>
            </a:xfrm>
            <a:custGeom>
              <a:avLst/>
              <a:gdLst>
                <a:gd name="connsiteX0" fmla="*/ 0 w 146050"/>
                <a:gd name="connsiteY0" fmla="*/ 0 h 31750"/>
                <a:gd name="connsiteX1" fmla="*/ 146050 w 146050"/>
                <a:gd name="connsiteY1" fmla="*/ 31750 h 31750"/>
                <a:gd name="connsiteX2" fmla="*/ 0 w 146050"/>
                <a:gd name="connsiteY2" fmla="*/ 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050" h="31750">
                  <a:moveTo>
                    <a:pt x="0" y="0"/>
                  </a:moveTo>
                  <a:lnTo>
                    <a:pt x="146050" y="3175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 cmpd="sng"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4" name="Forma libre 173"/>
            <p:cNvSpPr/>
            <p:nvPr/>
          </p:nvSpPr>
          <p:spPr>
            <a:xfrm>
              <a:off x="1631950" y="603250"/>
              <a:ext cx="139700" cy="25400"/>
            </a:xfrm>
            <a:custGeom>
              <a:avLst/>
              <a:gdLst>
                <a:gd name="connsiteX0" fmla="*/ 0 w 139700"/>
                <a:gd name="connsiteY0" fmla="*/ 0 h 25400"/>
                <a:gd name="connsiteX1" fmla="*/ 139700 w 139700"/>
                <a:gd name="connsiteY1" fmla="*/ 25400 h 25400"/>
                <a:gd name="connsiteX2" fmla="*/ 0 w 139700"/>
                <a:gd name="connsiteY2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0" h="25400">
                  <a:moveTo>
                    <a:pt x="0" y="0"/>
                  </a:moveTo>
                  <a:lnTo>
                    <a:pt x="139700" y="25400"/>
                  </a:lnTo>
                  <a:lnTo>
                    <a:pt x="0" y="0"/>
                  </a:lnTo>
                  <a:close/>
                </a:path>
              </a:pathLst>
            </a:custGeom>
            <a:ln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5" name="Elipse 174"/>
            <p:cNvSpPr/>
            <p:nvPr/>
          </p:nvSpPr>
          <p:spPr>
            <a:xfrm>
              <a:off x="1393825" y="669925"/>
              <a:ext cx="45719" cy="45719"/>
            </a:xfrm>
            <a:prstGeom prst="ellipse">
              <a:avLst/>
            </a:prstGeom>
            <a:solidFill>
              <a:srgbClr val="000000"/>
            </a:solidFill>
            <a:ln w="3175" cmpd="sng"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6" name="Elipse 175"/>
            <p:cNvSpPr/>
            <p:nvPr/>
          </p:nvSpPr>
          <p:spPr>
            <a:xfrm>
              <a:off x="1631950" y="657441"/>
              <a:ext cx="45719" cy="45719"/>
            </a:xfrm>
            <a:prstGeom prst="ellipse">
              <a:avLst/>
            </a:prstGeom>
            <a:solidFill>
              <a:srgbClr val="000000"/>
            </a:solidFill>
            <a:ln w="3175" cmpd="sng"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7" name="Forma libre 176"/>
            <p:cNvSpPr/>
            <p:nvPr/>
          </p:nvSpPr>
          <p:spPr>
            <a:xfrm>
              <a:off x="1463675" y="657225"/>
              <a:ext cx="63500" cy="219075"/>
            </a:xfrm>
            <a:custGeom>
              <a:avLst/>
              <a:gdLst>
                <a:gd name="connsiteX0" fmla="*/ 31750 w 63500"/>
                <a:gd name="connsiteY0" fmla="*/ 0 h 219075"/>
                <a:gd name="connsiteX1" fmla="*/ 0 w 63500"/>
                <a:gd name="connsiteY1" fmla="*/ 219075 h 219075"/>
                <a:gd name="connsiteX2" fmla="*/ 63500 w 63500"/>
                <a:gd name="connsiteY2" fmla="*/ 212725 h 219075"/>
                <a:gd name="connsiteX3" fmla="*/ 63500 w 63500"/>
                <a:gd name="connsiteY3" fmla="*/ 21272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00" h="219075">
                  <a:moveTo>
                    <a:pt x="31750" y="0"/>
                  </a:moveTo>
                  <a:lnTo>
                    <a:pt x="0" y="219075"/>
                  </a:lnTo>
                  <a:lnTo>
                    <a:pt x="63500" y="212725"/>
                  </a:lnTo>
                  <a:lnTo>
                    <a:pt x="63500" y="212725"/>
                  </a:lnTo>
                </a:path>
              </a:pathLst>
            </a:custGeom>
            <a:noFill/>
            <a:ln w="3175" cmpd="sng"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lt1"/>
                </a:solidFill>
              </a:endParaRPr>
            </a:p>
          </p:txBody>
        </p:sp>
        <p:sp>
          <p:nvSpPr>
            <p:cNvPr id="178" name="Forma libre 177"/>
            <p:cNvSpPr/>
            <p:nvPr/>
          </p:nvSpPr>
          <p:spPr>
            <a:xfrm>
              <a:off x="1435100" y="923925"/>
              <a:ext cx="225425" cy="92075"/>
            </a:xfrm>
            <a:custGeom>
              <a:avLst/>
              <a:gdLst>
                <a:gd name="connsiteX0" fmla="*/ 0 w 225425"/>
                <a:gd name="connsiteY0" fmla="*/ 15875 h 92075"/>
                <a:gd name="connsiteX1" fmla="*/ 107950 w 225425"/>
                <a:gd name="connsiteY1" fmla="*/ 15875 h 92075"/>
                <a:gd name="connsiteX2" fmla="*/ 225425 w 225425"/>
                <a:gd name="connsiteY2" fmla="*/ 0 h 92075"/>
                <a:gd name="connsiteX3" fmla="*/ 117475 w 225425"/>
                <a:gd name="connsiteY3" fmla="*/ 92075 h 92075"/>
                <a:gd name="connsiteX4" fmla="*/ 0 w 225425"/>
                <a:gd name="connsiteY4" fmla="*/ 15875 h 92075"/>
                <a:gd name="connsiteX0" fmla="*/ 0 w 225425"/>
                <a:gd name="connsiteY0" fmla="*/ 15875 h 92075"/>
                <a:gd name="connsiteX1" fmla="*/ 111125 w 225425"/>
                <a:gd name="connsiteY1" fmla="*/ 31750 h 92075"/>
                <a:gd name="connsiteX2" fmla="*/ 225425 w 225425"/>
                <a:gd name="connsiteY2" fmla="*/ 0 h 92075"/>
                <a:gd name="connsiteX3" fmla="*/ 117475 w 225425"/>
                <a:gd name="connsiteY3" fmla="*/ 92075 h 92075"/>
                <a:gd name="connsiteX4" fmla="*/ 0 w 225425"/>
                <a:gd name="connsiteY4" fmla="*/ 15875 h 9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25" h="92075">
                  <a:moveTo>
                    <a:pt x="0" y="15875"/>
                  </a:moveTo>
                  <a:lnTo>
                    <a:pt x="111125" y="31750"/>
                  </a:lnTo>
                  <a:lnTo>
                    <a:pt x="225425" y="0"/>
                  </a:lnTo>
                  <a:lnTo>
                    <a:pt x="117475" y="92075"/>
                  </a:lnTo>
                  <a:lnTo>
                    <a:pt x="0" y="15875"/>
                  </a:ln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79" name="Elipse 178"/>
            <p:cNvSpPr>
              <a:spLocks noChangeAspect="1"/>
            </p:cNvSpPr>
            <p:nvPr/>
          </p:nvSpPr>
          <p:spPr>
            <a:xfrm>
              <a:off x="1908174" y="671431"/>
              <a:ext cx="36000" cy="36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mpd="sng"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80" name="Forma libre 179"/>
            <p:cNvSpPr/>
            <p:nvPr/>
          </p:nvSpPr>
          <p:spPr>
            <a:xfrm>
              <a:off x="1041400" y="127670"/>
              <a:ext cx="965756" cy="447004"/>
            </a:xfrm>
            <a:custGeom>
              <a:avLst/>
              <a:gdLst>
                <a:gd name="connsiteX0" fmla="*/ 234950 w 936625"/>
                <a:gd name="connsiteY0" fmla="*/ 298450 h 412750"/>
                <a:gd name="connsiteX1" fmla="*/ 0 w 936625"/>
                <a:gd name="connsiteY1" fmla="*/ 212725 h 412750"/>
                <a:gd name="connsiteX2" fmla="*/ 355600 w 936625"/>
                <a:gd name="connsiteY2" fmla="*/ 117475 h 412750"/>
                <a:gd name="connsiteX3" fmla="*/ 936625 w 936625"/>
                <a:gd name="connsiteY3" fmla="*/ 412750 h 412750"/>
                <a:gd name="connsiteX4" fmla="*/ 936625 w 936625"/>
                <a:gd name="connsiteY4" fmla="*/ 412750 h 412750"/>
                <a:gd name="connsiteX5" fmla="*/ 844550 w 936625"/>
                <a:gd name="connsiteY5" fmla="*/ 0 h 412750"/>
                <a:gd name="connsiteX6" fmla="*/ 368300 w 936625"/>
                <a:gd name="connsiteY6" fmla="*/ 88900 h 412750"/>
                <a:gd name="connsiteX7" fmla="*/ 234950 w 936625"/>
                <a:gd name="connsiteY7" fmla="*/ 298450 h 412750"/>
                <a:gd name="connsiteX0" fmla="*/ 234950 w 936625"/>
                <a:gd name="connsiteY0" fmla="*/ 298450 h 412750"/>
                <a:gd name="connsiteX1" fmla="*/ 0 w 936625"/>
                <a:gd name="connsiteY1" fmla="*/ 212725 h 412750"/>
                <a:gd name="connsiteX2" fmla="*/ 355600 w 936625"/>
                <a:gd name="connsiteY2" fmla="*/ 117475 h 412750"/>
                <a:gd name="connsiteX3" fmla="*/ 936625 w 936625"/>
                <a:gd name="connsiteY3" fmla="*/ 412750 h 412750"/>
                <a:gd name="connsiteX4" fmla="*/ 936625 w 936625"/>
                <a:gd name="connsiteY4" fmla="*/ 412750 h 412750"/>
                <a:gd name="connsiteX5" fmla="*/ 844550 w 936625"/>
                <a:gd name="connsiteY5" fmla="*/ 0 h 412750"/>
                <a:gd name="connsiteX6" fmla="*/ 368300 w 936625"/>
                <a:gd name="connsiteY6" fmla="*/ 88900 h 412750"/>
                <a:gd name="connsiteX7" fmla="*/ 234950 w 936625"/>
                <a:gd name="connsiteY7" fmla="*/ 298450 h 412750"/>
                <a:gd name="connsiteX0" fmla="*/ 234950 w 936625"/>
                <a:gd name="connsiteY0" fmla="*/ 298450 h 412750"/>
                <a:gd name="connsiteX1" fmla="*/ 0 w 936625"/>
                <a:gd name="connsiteY1" fmla="*/ 212725 h 412750"/>
                <a:gd name="connsiteX2" fmla="*/ 355600 w 936625"/>
                <a:gd name="connsiteY2" fmla="*/ 117475 h 412750"/>
                <a:gd name="connsiteX3" fmla="*/ 936625 w 936625"/>
                <a:gd name="connsiteY3" fmla="*/ 412750 h 412750"/>
                <a:gd name="connsiteX4" fmla="*/ 936625 w 936625"/>
                <a:gd name="connsiteY4" fmla="*/ 412750 h 412750"/>
                <a:gd name="connsiteX5" fmla="*/ 844550 w 936625"/>
                <a:gd name="connsiteY5" fmla="*/ 0 h 412750"/>
                <a:gd name="connsiteX6" fmla="*/ 368300 w 936625"/>
                <a:gd name="connsiteY6" fmla="*/ 88900 h 412750"/>
                <a:gd name="connsiteX7" fmla="*/ 234950 w 936625"/>
                <a:gd name="connsiteY7" fmla="*/ 298450 h 412750"/>
                <a:gd name="connsiteX0" fmla="*/ 234950 w 936625"/>
                <a:gd name="connsiteY0" fmla="*/ 298450 h 412750"/>
                <a:gd name="connsiteX1" fmla="*/ 0 w 936625"/>
                <a:gd name="connsiteY1" fmla="*/ 212725 h 412750"/>
                <a:gd name="connsiteX2" fmla="*/ 355600 w 936625"/>
                <a:gd name="connsiteY2" fmla="*/ 117475 h 412750"/>
                <a:gd name="connsiteX3" fmla="*/ 936625 w 936625"/>
                <a:gd name="connsiteY3" fmla="*/ 412750 h 412750"/>
                <a:gd name="connsiteX4" fmla="*/ 936625 w 936625"/>
                <a:gd name="connsiteY4" fmla="*/ 412750 h 412750"/>
                <a:gd name="connsiteX5" fmla="*/ 844550 w 936625"/>
                <a:gd name="connsiteY5" fmla="*/ 0 h 412750"/>
                <a:gd name="connsiteX6" fmla="*/ 368300 w 936625"/>
                <a:gd name="connsiteY6" fmla="*/ 88900 h 412750"/>
                <a:gd name="connsiteX7" fmla="*/ 234950 w 936625"/>
                <a:gd name="connsiteY7" fmla="*/ 298450 h 412750"/>
                <a:gd name="connsiteX0" fmla="*/ 234950 w 936625"/>
                <a:gd name="connsiteY0" fmla="*/ 298450 h 412750"/>
                <a:gd name="connsiteX1" fmla="*/ 0 w 936625"/>
                <a:gd name="connsiteY1" fmla="*/ 212725 h 412750"/>
                <a:gd name="connsiteX2" fmla="*/ 355600 w 936625"/>
                <a:gd name="connsiteY2" fmla="*/ 117475 h 412750"/>
                <a:gd name="connsiteX3" fmla="*/ 936625 w 936625"/>
                <a:gd name="connsiteY3" fmla="*/ 412750 h 412750"/>
                <a:gd name="connsiteX4" fmla="*/ 936625 w 936625"/>
                <a:gd name="connsiteY4" fmla="*/ 412750 h 412750"/>
                <a:gd name="connsiteX5" fmla="*/ 844550 w 936625"/>
                <a:gd name="connsiteY5" fmla="*/ 0 h 412750"/>
                <a:gd name="connsiteX6" fmla="*/ 368300 w 936625"/>
                <a:gd name="connsiteY6" fmla="*/ 88900 h 412750"/>
                <a:gd name="connsiteX7" fmla="*/ 234950 w 936625"/>
                <a:gd name="connsiteY7" fmla="*/ 298450 h 412750"/>
                <a:gd name="connsiteX0" fmla="*/ 234950 w 936625"/>
                <a:gd name="connsiteY0" fmla="*/ 298450 h 412750"/>
                <a:gd name="connsiteX1" fmla="*/ 0 w 936625"/>
                <a:gd name="connsiteY1" fmla="*/ 212725 h 412750"/>
                <a:gd name="connsiteX2" fmla="*/ 355600 w 936625"/>
                <a:gd name="connsiteY2" fmla="*/ 117475 h 412750"/>
                <a:gd name="connsiteX3" fmla="*/ 936625 w 936625"/>
                <a:gd name="connsiteY3" fmla="*/ 412750 h 412750"/>
                <a:gd name="connsiteX4" fmla="*/ 936625 w 936625"/>
                <a:gd name="connsiteY4" fmla="*/ 412750 h 412750"/>
                <a:gd name="connsiteX5" fmla="*/ 844550 w 936625"/>
                <a:gd name="connsiteY5" fmla="*/ 0 h 412750"/>
                <a:gd name="connsiteX6" fmla="*/ 368300 w 936625"/>
                <a:gd name="connsiteY6" fmla="*/ 88900 h 412750"/>
                <a:gd name="connsiteX7" fmla="*/ 234950 w 936625"/>
                <a:gd name="connsiteY7" fmla="*/ 298450 h 412750"/>
                <a:gd name="connsiteX0" fmla="*/ 234950 w 936625"/>
                <a:gd name="connsiteY0" fmla="*/ 298450 h 412750"/>
                <a:gd name="connsiteX1" fmla="*/ 0 w 936625"/>
                <a:gd name="connsiteY1" fmla="*/ 212725 h 412750"/>
                <a:gd name="connsiteX2" fmla="*/ 355600 w 936625"/>
                <a:gd name="connsiteY2" fmla="*/ 117475 h 412750"/>
                <a:gd name="connsiteX3" fmla="*/ 936625 w 936625"/>
                <a:gd name="connsiteY3" fmla="*/ 412750 h 412750"/>
                <a:gd name="connsiteX4" fmla="*/ 936625 w 936625"/>
                <a:gd name="connsiteY4" fmla="*/ 412750 h 412750"/>
                <a:gd name="connsiteX5" fmla="*/ 844550 w 936625"/>
                <a:gd name="connsiteY5" fmla="*/ 0 h 412750"/>
                <a:gd name="connsiteX6" fmla="*/ 368300 w 936625"/>
                <a:gd name="connsiteY6" fmla="*/ 88900 h 412750"/>
                <a:gd name="connsiteX7" fmla="*/ 234950 w 936625"/>
                <a:gd name="connsiteY7" fmla="*/ 298450 h 412750"/>
                <a:gd name="connsiteX0" fmla="*/ 234950 w 989919"/>
                <a:gd name="connsiteY0" fmla="*/ 298450 h 435463"/>
                <a:gd name="connsiteX1" fmla="*/ 0 w 989919"/>
                <a:gd name="connsiteY1" fmla="*/ 212725 h 435463"/>
                <a:gd name="connsiteX2" fmla="*/ 355600 w 989919"/>
                <a:gd name="connsiteY2" fmla="*/ 117475 h 435463"/>
                <a:gd name="connsiteX3" fmla="*/ 936625 w 989919"/>
                <a:gd name="connsiteY3" fmla="*/ 412750 h 435463"/>
                <a:gd name="connsiteX4" fmla="*/ 971550 w 989919"/>
                <a:gd name="connsiteY4" fmla="*/ 415925 h 435463"/>
                <a:gd name="connsiteX5" fmla="*/ 844550 w 989919"/>
                <a:gd name="connsiteY5" fmla="*/ 0 h 435463"/>
                <a:gd name="connsiteX6" fmla="*/ 368300 w 989919"/>
                <a:gd name="connsiteY6" fmla="*/ 88900 h 435463"/>
                <a:gd name="connsiteX7" fmla="*/ 234950 w 989919"/>
                <a:gd name="connsiteY7" fmla="*/ 298450 h 435463"/>
                <a:gd name="connsiteX0" fmla="*/ 234950 w 993730"/>
                <a:gd name="connsiteY0" fmla="*/ 298450 h 416890"/>
                <a:gd name="connsiteX1" fmla="*/ 0 w 993730"/>
                <a:gd name="connsiteY1" fmla="*/ 212725 h 416890"/>
                <a:gd name="connsiteX2" fmla="*/ 355600 w 993730"/>
                <a:gd name="connsiteY2" fmla="*/ 117475 h 416890"/>
                <a:gd name="connsiteX3" fmla="*/ 971550 w 993730"/>
                <a:gd name="connsiteY3" fmla="*/ 415925 h 416890"/>
                <a:gd name="connsiteX4" fmla="*/ 844550 w 993730"/>
                <a:gd name="connsiteY4" fmla="*/ 0 h 416890"/>
                <a:gd name="connsiteX5" fmla="*/ 368300 w 993730"/>
                <a:gd name="connsiteY5" fmla="*/ 88900 h 416890"/>
                <a:gd name="connsiteX6" fmla="*/ 234950 w 993730"/>
                <a:gd name="connsiteY6" fmla="*/ 298450 h 416890"/>
                <a:gd name="connsiteX0" fmla="*/ 234950 w 973877"/>
                <a:gd name="connsiteY0" fmla="*/ 298450 h 416890"/>
                <a:gd name="connsiteX1" fmla="*/ 0 w 973877"/>
                <a:gd name="connsiteY1" fmla="*/ 212725 h 416890"/>
                <a:gd name="connsiteX2" fmla="*/ 355600 w 973877"/>
                <a:gd name="connsiteY2" fmla="*/ 117475 h 416890"/>
                <a:gd name="connsiteX3" fmla="*/ 949325 w 973877"/>
                <a:gd name="connsiteY3" fmla="*/ 415925 h 416890"/>
                <a:gd name="connsiteX4" fmla="*/ 844550 w 973877"/>
                <a:gd name="connsiteY4" fmla="*/ 0 h 416890"/>
                <a:gd name="connsiteX5" fmla="*/ 368300 w 973877"/>
                <a:gd name="connsiteY5" fmla="*/ 88900 h 416890"/>
                <a:gd name="connsiteX6" fmla="*/ 234950 w 973877"/>
                <a:gd name="connsiteY6" fmla="*/ 298450 h 416890"/>
                <a:gd name="connsiteX0" fmla="*/ 234950 w 951066"/>
                <a:gd name="connsiteY0" fmla="*/ 298450 h 428092"/>
                <a:gd name="connsiteX1" fmla="*/ 0 w 951066"/>
                <a:gd name="connsiteY1" fmla="*/ 212725 h 428092"/>
                <a:gd name="connsiteX2" fmla="*/ 355600 w 951066"/>
                <a:gd name="connsiteY2" fmla="*/ 117475 h 428092"/>
                <a:gd name="connsiteX3" fmla="*/ 949325 w 951066"/>
                <a:gd name="connsiteY3" fmla="*/ 415925 h 428092"/>
                <a:gd name="connsiteX4" fmla="*/ 844550 w 951066"/>
                <a:gd name="connsiteY4" fmla="*/ 0 h 428092"/>
                <a:gd name="connsiteX5" fmla="*/ 368300 w 951066"/>
                <a:gd name="connsiteY5" fmla="*/ 88900 h 428092"/>
                <a:gd name="connsiteX6" fmla="*/ 234950 w 951066"/>
                <a:gd name="connsiteY6" fmla="*/ 298450 h 428092"/>
                <a:gd name="connsiteX0" fmla="*/ 234950 w 951066"/>
                <a:gd name="connsiteY0" fmla="*/ 298450 h 428092"/>
                <a:gd name="connsiteX1" fmla="*/ 0 w 951066"/>
                <a:gd name="connsiteY1" fmla="*/ 212725 h 428092"/>
                <a:gd name="connsiteX2" fmla="*/ 355600 w 951066"/>
                <a:gd name="connsiteY2" fmla="*/ 117475 h 428092"/>
                <a:gd name="connsiteX3" fmla="*/ 949325 w 951066"/>
                <a:gd name="connsiteY3" fmla="*/ 415925 h 428092"/>
                <a:gd name="connsiteX4" fmla="*/ 844550 w 951066"/>
                <a:gd name="connsiteY4" fmla="*/ 0 h 428092"/>
                <a:gd name="connsiteX5" fmla="*/ 368300 w 951066"/>
                <a:gd name="connsiteY5" fmla="*/ 88900 h 428092"/>
                <a:gd name="connsiteX6" fmla="*/ 234950 w 951066"/>
                <a:gd name="connsiteY6" fmla="*/ 298450 h 428092"/>
                <a:gd name="connsiteX0" fmla="*/ 234950 w 962746"/>
                <a:gd name="connsiteY0" fmla="*/ 298450 h 415925"/>
                <a:gd name="connsiteX1" fmla="*/ 0 w 962746"/>
                <a:gd name="connsiteY1" fmla="*/ 212725 h 415925"/>
                <a:gd name="connsiteX2" fmla="*/ 355600 w 962746"/>
                <a:gd name="connsiteY2" fmla="*/ 117475 h 415925"/>
                <a:gd name="connsiteX3" fmla="*/ 949325 w 962746"/>
                <a:gd name="connsiteY3" fmla="*/ 415925 h 415925"/>
                <a:gd name="connsiteX4" fmla="*/ 844550 w 962746"/>
                <a:gd name="connsiteY4" fmla="*/ 0 h 415925"/>
                <a:gd name="connsiteX5" fmla="*/ 368300 w 962746"/>
                <a:gd name="connsiteY5" fmla="*/ 88900 h 415925"/>
                <a:gd name="connsiteX6" fmla="*/ 234950 w 962746"/>
                <a:gd name="connsiteY6" fmla="*/ 298450 h 415925"/>
                <a:gd name="connsiteX0" fmla="*/ 234950 w 965756"/>
                <a:gd name="connsiteY0" fmla="*/ 298450 h 415925"/>
                <a:gd name="connsiteX1" fmla="*/ 0 w 965756"/>
                <a:gd name="connsiteY1" fmla="*/ 212725 h 415925"/>
                <a:gd name="connsiteX2" fmla="*/ 355600 w 965756"/>
                <a:gd name="connsiteY2" fmla="*/ 117475 h 415925"/>
                <a:gd name="connsiteX3" fmla="*/ 949325 w 965756"/>
                <a:gd name="connsiteY3" fmla="*/ 415925 h 415925"/>
                <a:gd name="connsiteX4" fmla="*/ 844550 w 965756"/>
                <a:gd name="connsiteY4" fmla="*/ 0 h 415925"/>
                <a:gd name="connsiteX5" fmla="*/ 368300 w 965756"/>
                <a:gd name="connsiteY5" fmla="*/ 88900 h 415925"/>
                <a:gd name="connsiteX6" fmla="*/ 234950 w 965756"/>
                <a:gd name="connsiteY6" fmla="*/ 298450 h 415925"/>
                <a:gd name="connsiteX0" fmla="*/ 234950 w 965756"/>
                <a:gd name="connsiteY0" fmla="*/ 317250 h 434725"/>
                <a:gd name="connsiteX1" fmla="*/ 0 w 965756"/>
                <a:gd name="connsiteY1" fmla="*/ 231525 h 434725"/>
                <a:gd name="connsiteX2" fmla="*/ 355600 w 965756"/>
                <a:gd name="connsiteY2" fmla="*/ 136275 h 434725"/>
                <a:gd name="connsiteX3" fmla="*/ 949325 w 965756"/>
                <a:gd name="connsiteY3" fmla="*/ 434725 h 434725"/>
                <a:gd name="connsiteX4" fmla="*/ 844550 w 965756"/>
                <a:gd name="connsiteY4" fmla="*/ 18800 h 434725"/>
                <a:gd name="connsiteX5" fmla="*/ 368300 w 965756"/>
                <a:gd name="connsiteY5" fmla="*/ 107700 h 434725"/>
                <a:gd name="connsiteX6" fmla="*/ 234950 w 965756"/>
                <a:gd name="connsiteY6" fmla="*/ 317250 h 434725"/>
                <a:gd name="connsiteX0" fmla="*/ 234950 w 965756"/>
                <a:gd name="connsiteY0" fmla="*/ 329529 h 447004"/>
                <a:gd name="connsiteX1" fmla="*/ 0 w 965756"/>
                <a:gd name="connsiteY1" fmla="*/ 243804 h 447004"/>
                <a:gd name="connsiteX2" fmla="*/ 355600 w 965756"/>
                <a:gd name="connsiteY2" fmla="*/ 148554 h 447004"/>
                <a:gd name="connsiteX3" fmla="*/ 949325 w 965756"/>
                <a:gd name="connsiteY3" fmla="*/ 447004 h 447004"/>
                <a:gd name="connsiteX4" fmla="*/ 844550 w 965756"/>
                <a:gd name="connsiteY4" fmla="*/ 31079 h 447004"/>
                <a:gd name="connsiteX5" fmla="*/ 368300 w 965756"/>
                <a:gd name="connsiteY5" fmla="*/ 119979 h 447004"/>
                <a:gd name="connsiteX6" fmla="*/ 234950 w 965756"/>
                <a:gd name="connsiteY6" fmla="*/ 329529 h 447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5756" h="447004">
                  <a:moveTo>
                    <a:pt x="234950" y="329529"/>
                  </a:moveTo>
                  <a:cubicBezTo>
                    <a:pt x="156633" y="326354"/>
                    <a:pt x="46567" y="310479"/>
                    <a:pt x="0" y="243804"/>
                  </a:cubicBezTo>
                  <a:cubicBezTo>
                    <a:pt x="77258" y="110454"/>
                    <a:pt x="249767" y="154904"/>
                    <a:pt x="355600" y="148554"/>
                  </a:cubicBezTo>
                  <a:cubicBezTo>
                    <a:pt x="517525" y="182421"/>
                    <a:pt x="931333" y="342758"/>
                    <a:pt x="949325" y="447004"/>
                  </a:cubicBezTo>
                  <a:cubicBezTo>
                    <a:pt x="1001679" y="212094"/>
                    <a:pt x="918633" y="128446"/>
                    <a:pt x="844550" y="31079"/>
                  </a:cubicBezTo>
                  <a:cubicBezTo>
                    <a:pt x="647700" y="-34538"/>
                    <a:pt x="469900" y="7796"/>
                    <a:pt x="368300" y="119979"/>
                  </a:cubicBezTo>
                  <a:lnTo>
                    <a:pt x="234950" y="329529"/>
                  </a:ln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109" name="Agrupar 108"/>
          <p:cNvGrpSpPr>
            <a:grpSpLocks noChangeAspect="1"/>
          </p:cNvGrpSpPr>
          <p:nvPr/>
        </p:nvGrpSpPr>
        <p:grpSpPr>
          <a:xfrm>
            <a:off x="4599510" y="4820131"/>
            <a:ext cx="647650" cy="1888061"/>
            <a:chOff x="5651895" y="253004"/>
            <a:chExt cx="2101454" cy="6126258"/>
          </a:xfrm>
        </p:grpSpPr>
        <p:sp>
          <p:nvSpPr>
            <p:cNvPr id="112" name="Forma libre 111"/>
            <p:cNvSpPr/>
            <p:nvPr/>
          </p:nvSpPr>
          <p:spPr>
            <a:xfrm>
              <a:off x="6206940" y="990780"/>
              <a:ext cx="497099" cy="813733"/>
            </a:xfrm>
            <a:custGeom>
              <a:avLst/>
              <a:gdLst>
                <a:gd name="connsiteX0" fmla="*/ 0 w 497099"/>
                <a:gd name="connsiteY0" fmla="*/ 0 h 813733"/>
                <a:gd name="connsiteX1" fmla="*/ 34047 w 497099"/>
                <a:gd name="connsiteY1" fmla="*/ 323450 h 813733"/>
                <a:gd name="connsiteX2" fmla="*/ 381336 w 497099"/>
                <a:gd name="connsiteY2" fmla="*/ 813733 h 813733"/>
                <a:gd name="connsiteX3" fmla="*/ 497099 w 497099"/>
                <a:gd name="connsiteY3" fmla="*/ 619663 h 813733"/>
                <a:gd name="connsiteX4" fmla="*/ 306431 w 497099"/>
                <a:gd name="connsiteY4" fmla="*/ 415378 h 813733"/>
                <a:gd name="connsiteX5" fmla="*/ 286002 w 497099"/>
                <a:gd name="connsiteY5" fmla="*/ 91928 h 813733"/>
                <a:gd name="connsiteX6" fmla="*/ 0 w 497099"/>
                <a:gd name="connsiteY6" fmla="*/ 0 h 81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7099" h="813733">
                  <a:moveTo>
                    <a:pt x="0" y="0"/>
                  </a:moveTo>
                  <a:lnTo>
                    <a:pt x="34047" y="323450"/>
                  </a:lnTo>
                  <a:lnTo>
                    <a:pt x="381336" y="813733"/>
                  </a:lnTo>
                  <a:lnTo>
                    <a:pt x="497099" y="619663"/>
                  </a:lnTo>
                  <a:lnTo>
                    <a:pt x="306431" y="415378"/>
                  </a:lnTo>
                  <a:lnTo>
                    <a:pt x="286002" y="91928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13" name="Forma libre 112"/>
            <p:cNvSpPr/>
            <p:nvPr/>
          </p:nvSpPr>
          <p:spPr>
            <a:xfrm>
              <a:off x="6494369" y="3488422"/>
              <a:ext cx="598845" cy="2601756"/>
            </a:xfrm>
            <a:custGeom>
              <a:avLst/>
              <a:gdLst>
                <a:gd name="connsiteX0" fmla="*/ 82600 w 598845"/>
                <a:gd name="connsiteY0" fmla="*/ 20649 h 2601756"/>
                <a:gd name="connsiteX1" fmla="*/ 351047 w 598845"/>
                <a:gd name="connsiteY1" fmla="*/ 1166660 h 2601756"/>
                <a:gd name="connsiteX2" fmla="*/ 0 w 598845"/>
                <a:gd name="connsiteY2" fmla="*/ 2353969 h 2601756"/>
                <a:gd name="connsiteX3" fmla="*/ 113574 w 598845"/>
                <a:gd name="connsiteY3" fmla="*/ 2601756 h 2601756"/>
                <a:gd name="connsiteX4" fmla="*/ 289098 w 598845"/>
                <a:gd name="connsiteY4" fmla="*/ 2519160 h 2601756"/>
                <a:gd name="connsiteX5" fmla="*/ 144549 w 598845"/>
                <a:gd name="connsiteY5" fmla="*/ 2302347 h 2601756"/>
                <a:gd name="connsiteX6" fmla="*/ 598845 w 598845"/>
                <a:gd name="connsiteY6" fmla="*/ 1331851 h 2601756"/>
                <a:gd name="connsiteX7" fmla="*/ 547221 w 598845"/>
                <a:gd name="connsiteY7" fmla="*/ 0 h 2601756"/>
                <a:gd name="connsiteX8" fmla="*/ 82600 w 598845"/>
                <a:gd name="connsiteY8" fmla="*/ 20649 h 26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8845" h="2601756">
                  <a:moveTo>
                    <a:pt x="82600" y="20649"/>
                  </a:moveTo>
                  <a:lnTo>
                    <a:pt x="351047" y="1166660"/>
                  </a:lnTo>
                  <a:lnTo>
                    <a:pt x="0" y="2353969"/>
                  </a:lnTo>
                  <a:lnTo>
                    <a:pt x="113574" y="2601756"/>
                  </a:lnTo>
                  <a:lnTo>
                    <a:pt x="289098" y="2519160"/>
                  </a:lnTo>
                  <a:lnTo>
                    <a:pt x="144549" y="2302347"/>
                  </a:lnTo>
                  <a:lnTo>
                    <a:pt x="598845" y="1331851"/>
                  </a:lnTo>
                  <a:lnTo>
                    <a:pt x="547221" y="0"/>
                  </a:lnTo>
                  <a:lnTo>
                    <a:pt x="82600" y="2064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14" name="Forma libre 113"/>
            <p:cNvSpPr/>
            <p:nvPr/>
          </p:nvSpPr>
          <p:spPr>
            <a:xfrm>
              <a:off x="5916174" y="3467773"/>
              <a:ext cx="671120" cy="2705000"/>
            </a:xfrm>
            <a:custGeom>
              <a:avLst/>
              <a:gdLst>
                <a:gd name="connsiteX0" fmla="*/ 0 w 671120"/>
                <a:gd name="connsiteY0" fmla="*/ 20649 h 2705000"/>
                <a:gd name="connsiteX1" fmla="*/ 237473 w 671120"/>
                <a:gd name="connsiteY1" fmla="*/ 1259580 h 2705000"/>
                <a:gd name="connsiteX2" fmla="*/ 144549 w 671120"/>
                <a:gd name="connsiteY2" fmla="*/ 1713855 h 2705000"/>
                <a:gd name="connsiteX3" fmla="*/ 402672 w 671120"/>
                <a:gd name="connsiteY3" fmla="*/ 2477863 h 2705000"/>
                <a:gd name="connsiteX4" fmla="*/ 443972 w 671120"/>
                <a:gd name="connsiteY4" fmla="*/ 2705000 h 2705000"/>
                <a:gd name="connsiteX5" fmla="*/ 671120 w 671120"/>
                <a:gd name="connsiteY5" fmla="*/ 2581107 h 2705000"/>
                <a:gd name="connsiteX6" fmla="*/ 557546 w 671120"/>
                <a:gd name="connsiteY6" fmla="*/ 2446889 h 2705000"/>
                <a:gd name="connsiteX7" fmla="*/ 454296 w 671120"/>
                <a:gd name="connsiteY7" fmla="*/ 1300878 h 2705000"/>
                <a:gd name="connsiteX8" fmla="*/ 330397 w 671120"/>
                <a:gd name="connsiteY8" fmla="*/ 1517691 h 2705000"/>
                <a:gd name="connsiteX9" fmla="*/ 443972 w 671120"/>
                <a:gd name="connsiteY9" fmla="*/ 1290554 h 2705000"/>
                <a:gd name="connsiteX10" fmla="*/ 567870 w 671120"/>
                <a:gd name="connsiteY10" fmla="*/ 0 h 2705000"/>
                <a:gd name="connsiteX11" fmla="*/ 0 w 671120"/>
                <a:gd name="connsiteY11" fmla="*/ 20649 h 2705000"/>
                <a:gd name="connsiteX0" fmla="*/ 0 w 671120"/>
                <a:gd name="connsiteY0" fmla="*/ 20649 h 2705000"/>
                <a:gd name="connsiteX1" fmla="*/ 237473 w 671120"/>
                <a:gd name="connsiteY1" fmla="*/ 1259580 h 2705000"/>
                <a:gd name="connsiteX2" fmla="*/ 185849 w 671120"/>
                <a:gd name="connsiteY2" fmla="*/ 1755152 h 2705000"/>
                <a:gd name="connsiteX3" fmla="*/ 402672 w 671120"/>
                <a:gd name="connsiteY3" fmla="*/ 2477863 h 2705000"/>
                <a:gd name="connsiteX4" fmla="*/ 443972 w 671120"/>
                <a:gd name="connsiteY4" fmla="*/ 2705000 h 2705000"/>
                <a:gd name="connsiteX5" fmla="*/ 671120 w 671120"/>
                <a:gd name="connsiteY5" fmla="*/ 2581107 h 2705000"/>
                <a:gd name="connsiteX6" fmla="*/ 557546 w 671120"/>
                <a:gd name="connsiteY6" fmla="*/ 2446889 h 2705000"/>
                <a:gd name="connsiteX7" fmla="*/ 454296 w 671120"/>
                <a:gd name="connsiteY7" fmla="*/ 1300878 h 2705000"/>
                <a:gd name="connsiteX8" fmla="*/ 330397 w 671120"/>
                <a:gd name="connsiteY8" fmla="*/ 1517691 h 2705000"/>
                <a:gd name="connsiteX9" fmla="*/ 443972 w 671120"/>
                <a:gd name="connsiteY9" fmla="*/ 1290554 h 2705000"/>
                <a:gd name="connsiteX10" fmla="*/ 567870 w 671120"/>
                <a:gd name="connsiteY10" fmla="*/ 0 h 2705000"/>
                <a:gd name="connsiteX11" fmla="*/ 0 w 671120"/>
                <a:gd name="connsiteY11" fmla="*/ 20649 h 2705000"/>
                <a:gd name="connsiteX0" fmla="*/ 0 w 671120"/>
                <a:gd name="connsiteY0" fmla="*/ 20649 h 2705000"/>
                <a:gd name="connsiteX1" fmla="*/ 237473 w 671120"/>
                <a:gd name="connsiteY1" fmla="*/ 1259580 h 2705000"/>
                <a:gd name="connsiteX2" fmla="*/ 185849 w 671120"/>
                <a:gd name="connsiteY2" fmla="*/ 1755152 h 2705000"/>
                <a:gd name="connsiteX3" fmla="*/ 402672 w 671120"/>
                <a:gd name="connsiteY3" fmla="*/ 2477863 h 2705000"/>
                <a:gd name="connsiteX4" fmla="*/ 443972 w 671120"/>
                <a:gd name="connsiteY4" fmla="*/ 2705000 h 2705000"/>
                <a:gd name="connsiteX5" fmla="*/ 671120 w 671120"/>
                <a:gd name="connsiteY5" fmla="*/ 2581107 h 2705000"/>
                <a:gd name="connsiteX6" fmla="*/ 557546 w 671120"/>
                <a:gd name="connsiteY6" fmla="*/ 2446889 h 2705000"/>
                <a:gd name="connsiteX7" fmla="*/ 454296 w 671120"/>
                <a:gd name="connsiteY7" fmla="*/ 1300878 h 2705000"/>
                <a:gd name="connsiteX8" fmla="*/ 330397 w 671120"/>
                <a:gd name="connsiteY8" fmla="*/ 1517691 h 2705000"/>
                <a:gd name="connsiteX9" fmla="*/ 443972 w 671120"/>
                <a:gd name="connsiteY9" fmla="*/ 1290554 h 2705000"/>
                <a:gd name="connsiteX10" fmla="*/ 567870 w 671120"/>
                <a:gd name="connsiteY10" fmla="*/ 0 h 2705000"/>
                <a:gd name="connsiteX11" fmla="*/ 0 w 671120"/>
                <a:gd name="connsiteY11" fmla="*/ 20649 h 2705000"/>
                <a:gd name="connsiteX0" fmla="*/ 0 w 671120"/>
                <a:gd name="connsiteY0" fmla="*/ 20649 h 2705000"/>
                <a:gd name="connsiteX1" fmla="*/ 237473 w 671120"/>
                <a:gd name="connsiteY1" fmla="*/ 1259580 h 2705000"/>
                <a:gd name="connsiteX2" fmla="*/ 185849 w 671120"/>
                <a:gd name="connsiteY2" fmla="*/ 1755152 h 2705000"/>
                <a:gd name="connsiteX3" fmla="*/ 402672 w 671120"/>
                <a:gd name="connsiteY3" fmla="*/ 2477863 h 2705000"/>
                <a:gd name="connsiteX4" fmla="*/ 443972 w 671120"/>
                <a:gd name="connsiteY4" fmla="*/ 2705000 h 2705000"/>
                <a:gd name="connsiteX5" fmla="*/ 671120 w 671120"/>
                <a:gd name="connsiteY5" fmla="*/ 2581107 h 2705000"/>
                <a:gd name="connsiteX6" fmla="*/ 557546 w 671120"/>
                <a:gd name="connsiteY6" fmla="*/ 2446889 h 2705000"/>
                <a:gd name="connsiteX7" fmla="*/ 454296 w 671120"/>
                <a:gd name="connsiteY7" fmla="*/ 1300878 h 2705000"/>
                <a:gd name="connsiteX8" fmla="*/ 330397 w 671120"/>
                <a:gd name="connsiteY8" fmla="*/ 1517691 h 2705000"/>
                <a:gd name="connsiteX9" fmla="*/ 443972 w 671120"/>
                <a:gd name="connsiteY9" fmla="*/ 1290554 h 2705000"/>
                <a:gd name="connsiteX10" fmla="*/ 567870 w 671120"/>
                <a:gd name="connsiteY10" fmla="*/ 0 h 2705000"/>
                <a:gd name="connsiteX11" fmla="*/ 0 w 671120"/>
                <a:gd name="connsiteY11" fmla="*/ 20649 h 2705000"/>
                <a:gd name="connsiteX0" fmla="*/ 0 w 671120"/>
                <a:gd name="connsiteY0" fmla="*/ 20649 h 2705000"/>
                <a:gd name="connsiteX1" fmla="*/ 237473 w 671120"/>
                <a:gd name="connsiteY1" fmla="*/ 1259580 h 2705000"/>
                <a:gd name="connsiteX2" fmla="*/ 185849 w 671120"/>
                <a:gd name="connsiteY2" fmla="*/ 1755152 h 2705000"/>
                <a:gd name="connsiteX3" fmla="*/ 371697 w 671120"/>
                <a:gd name="connsiteY3" fmla="*/ 2292023 h 2705000"/>
                <a:gd name="connsiteX4" fmla="*/ 402672 w 671120"/>
                <a:gd name="connsiteY4" fmla="*/ 2477863 h 2705000"/>
                <a:gd name="connsiteX5" fmla="*/ 443972 w 671120"/>
                <a:gd name="connsiteY5" fmla="*/ 2705000 h 2705000"/>
                <a:gd name="connsiteX6" fmla="*/ 671120 w 671120"/>
                <a:gd name="connsiteY6" fmla="*/ 2581107 h 2705000"/>
                <a:gd name="connsiteX7" fmla="*/ 557546 w 671120"/>
                <a:gd name="connsiteY7" fmla="*/ 2446889 h 2705000"/>
                <a:gd name="connsiteX8" fmla="*/ 454296 w 671120"/>
                <a:gd name="connsiteY8" fmla="*/ 1300878 h 2705000"/>
                <a:gd name="connsiteX9" fmla="*/ 330397 w 671120"/>
                <a:gd name="connsiteY9" fmla="*/ 1517691 h 2705000"/>
                <a:gd name="connsiteX10" fmla="*/ 443972 w 671120"/>
                <a:gd name="connsiteY10" fmla="*/ 1290554 h 2705000"/>
                <a:gd name="connsiteX11" fmla="*/ 567870 w 671120"/>
                <a:gd name="connsiteY11" fmla="*/ 0 h 2705000"/>
                <a:gd name="connsiteX12" fmla="*/ 0 w 671120"/>
                <a:gd name="connsiteY12" fmla="*/ 20649 h 27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1120" h="2705000">
                  <a:moveTo>
                    <a:pt x="0" y="20649"/>
                  </a:moveTo>
                  <a:lnTo>
                    <a:pt x="237473" y="1259580"/>
                  </a:lnTo>
                  <a:cubicBezTo>
                    <a:pt x="220265" y="1424771"/>
                    <a:pt x="161757" y="1589961"/>
                    <a:pt x="185849" y="1755152"/>
                  </a:cubicBezTo>
                  <a:cubicBezTo>
                    <a:pt x="201336" y="1925505"/>
                    <a:pt x="335560" y="2171571"/>
                    <a:pt x="371697" y="2292023"/>
                  </a:cubicBezTo>
                  <a:cubicBezTo>
                    <a:pt x="407834" y="2412475"/>
                    <a:pt x="383743" y="2407313"/>
                    <a:pt x="402672" y="2477863"/>
                  </a:cubicBezTo>
                  <a:lnTo>
                    <a:pt x="443972" y="2705000"/>
                  </a:lnTo>
                  <a:lnTo>
                    <a:pt x="671120" y="2581107"/>
                  </a:lnTo>
                  <a:lnTo>
                    <a:pt x="557546" y="2446889"/>
                  </a:lnTo>
                  <a:lnTo>
                    <a:pt x="454296" y="1300878"/>
                  </a:lnTo>
                  <a:lnTo>
                    <a:pt x="330397" y="1517691"/>
                  </a:lnTo>
                  <a:lnTo>
                    <a:pt x="443972" y="1290554"/>
                  </a:lnTo>
                  <a:lnTo>
                    <a:pt x="567870" y="0"/>
                  </a:lnTo>
                  <a:lnTo>
                    <a:pt x="0" y="2064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16" name="Forma libre 115"/>
            <p:cNvSpPr/>
            <p:nvPr/>
          </p:nvSpPr>
          <p:spPr>
            <a:xfrm>
              <a:off x="5792276" y="2622404"/>
              <a:ext cx="1300938" cy="1522752"/>
            </a:xfrm>
            <a:custGeom>
              <a:avLst/>
              <a:gdLst>
                <a:gd name="connsiteX0" fmla="*/ 206498 w 1300938"/>
                <a:gd name="connsiteY0" fmla="*/ 0 h 991145"/>
                <a:gd name="connsiteX1" fmla="*/ 0 w 1300938"/>
                <a:gd name="connsiteY1" fmla="*/ 836279 h 991145"/>
                <a:gd name="connsiteX2" fmla="*/ 702094 w 1300938"/>
                <a:gd name="connsiteY2" fmla="*/ 980821 h 991145"/>
                <a:gd name="connsiteX3" fmla="*/ 815668 w 1300938"/>
                <a:gd name="connsiteY3" fmla="*/ 309733 h 991145"/>
                <a:gd name="connsiteX4" fmla="*/ 681444 w 1300938"/>
                <a:gd name="connsiteY4" fmla="*/ 949847 h 991145"/>
                <a:gd name="connsiteX5" fmla="*/ 784693 w 1300938"/>
                <a:gd name="connsiteY5" fmla="*/ 960172 h 991145"/>
                <a:gd name="connsiteX6" fmla="*/ 1300938 w 1300938"/>
                <a:gd name="connsiteY6" fmla="*/ 991145 h 991145"/>
                <a:gd name="connsiteX7" fmla="*/ 1177039 w 1300938"/>
                <a:gd name="connsiteY7" fmla="*/ 629790 h 991145"/>
                <a:gd name="connsiteX8" fmla="*/ 1135740 w 1300938"/>
                <a:gd name="connsiteY8" fmla="*/ 278760 h 991145"/>
                <a:gd name="connsiteX9" fmla="*/ 805343 w 1300938"/>
                <a:gd name="connsiteY9" fmla="*/ 237462 h 991145"/>
                <a:gd name="connsiteX10" fmla="*/ 196173 w 1300938"/>
                <a:gd name="connsiteY10" fmla="*/ 61947 h 991145"/>
                <a:gd name="connsiteX0" fmla="*/ 206498 w 1300938"/>
                <a:gd name="connsiteY0" fmla="*/ 0 h 991145"/>
                <a:gd name="connsiteX1" fmla="*/ 0 w 1300938"/>
                <a:gd name="connsiteY1" fmla="*/ 836279 h 991145"/>
                <a:gd name="connsiteX2" fmla="*/ 702094 w 1300938"/>
                <a:gd name="connsiteY2" fmla="*/ 980821 h 991145"/>
                <a:gd name="connsiteX3" fmla="*/ 815668 w 1300938"/>
                <a:gd name="connsiteY3" fmla="*/ 309733 h 991145"/>
                <a:gd name="connsiteX4" fmla="*/ 681444 w 1300938"/>
                <a:gd name="connsiteY4" fmla="*/ 949847 h 991145"/>
                <a:gd name="connsiteX5" fmla="*/ 784693 w 1300938"/>
                <a:gd name="connsiteY5" fmla="*/ 960172 h 991145"/>
                <a:gd name="connsiteX6" fmla="*/ 1300938 w 1300938"/>
                <a:gd name="connsiteY6" fmla="*/ 991145 h 991145"/>
                <a:gd name="connsiteX7" fmla="*/ 1177039 w 1300938"/>
                <a:gd name="connsiteY7" fmla="*/ 629790 h 991145"/>
                <a:gd name="connsiteX8" fmla="*/ 1135740 w 1300938"/>
                <a:gd name="connsiteY8" fmla="*/ 278760 h 991145"/>
                <a:gd name="connsiteX9" fmla="*/ 805343 w 1300938"/>
                <a:gd name="connsiteY9" fmla="*/ 237462 h 991145"/>
                <a:gd name="connsiteX10" fmla="*/ 196173 w 1300938"/>
                <a:gd name="connsiteY10" fmla="*/ 61947 h 991145"/>
                <a:gd name="connsiteX0" fmla="*/ 206498 w 1300938"/>
                <a:gd name="connsiteY0" fmla="*/ 0 h 1003818"/>
                <a:gd name="connsiteX1" fmla="*/ 0 w 1300938"/>
                <a:gd name="connsiteY1" fmla="*/ 836279 h 1003818"/>
                <a:gd name="connsiteX2" fmla="*/ 702094 w 1300938"/>
                <a:gd name="connsiteY2" fmla="*/ 980821 h 1003818"/>
                <a:gd name="connsiteX3" fmla="*/ 815668 w 1300938"/>
                <a:gd name="connsiteY3" fmla="*/ 309733 h 1003818"/>
                <a:gd name="connsiteX4" fmla="*/ 681444 w 1300938"/>
                <a:gd name="connsiteY4" fmla="*/ 949847 h 1003818"/>
                <a:gd name="connsiteX5" fmla="*/ 784693 w 1300938"/>
                <a:gd name="connsiteY5" fmla="*/ 960172 h 1003818"/>
                <a:gd name="connsiteX6" fmla="*/ 1300938 w 1300938"/>
                <a:gd name="connsiteY6" fmla="*/ 991145 h 1003818"/>
                <a:gd name="connsiteX7" fmla="*/ 1177039 w 1300938"/>
                <a:gd name="connsiteY7" fmla="*/ 629790 h 1003818"/>
                <a:gd name="connsiteX8" fmla="*/ 1135740 w 1300938"/>
                <a:gd name="connsiteY8" fmla="*/ 278760 h 1003818"/>
                <a:gd name="connsiteX9" fmla="*/ 805343 w 1300938"/>
                <a:gd name="connsiteY9" fmla="*/ 237462 h 1003818"/>
                <a:gd name="connsiteX10" fmla="*/ 196173 w 1300938"/>
                <a:gd name="connsiteY10" fmla="*/ 61947 h 1003818"/>
                <a:gd name="connsiteX0" fmla="*/ 206498 w 1300938"/>
                <a:gd name="connsiteY0" fmla="*/ 0 h 1003818"/>
                <a:gd name="connsiteX1" fmla="*/ 0 w 1300938"/>
                <a:gd name="connsiteY1" fmla="*/ 836279 h 1003818"/>
                <a:gd name="connsiteX2" fmla="*/ 702094 w 1300938"/>
                <a:gd name="connsiteY2" fmla="*/ 980821 h 1003818"/>
                <a:gd name="connsiteX3" fmla="*/ 815668 w 1300938"/>
                <a:gd name="connsiteY3" fmla="*/ 309733 h 1003818"/>
                <a:gd name="connsiteX4" fmla="*/ 681444 w 1300938"/>
                <a:gd name="connsiteY4" fmla="*/ 949847 h 1003818"/>
                <a:gd name="connsiteX5" fmla="*/ 784693 w 1300938"/>
                <a:gd name="connsiteY5" fmla="*/ 960172 h 1003818"/>
                <a:gd name="connsiteX6" fmla="*/ 1300938 w 1300938"/>
                <a:gd name="connsiteY6" fmla="*/ 991145 h 1003818"/>
                <a:gd name="connsiteX7" fmla="*/ 1177039 w 1300938"/>
                <a:gd name="connsiteY7" fmla="*/ 629790 h 1003818"/>
                <a:gd name="connsiteX8" fmla="*/ 1135740 w 1300938"/>
                <a:gd name="connsiteY8" fmla="*/ 278760 h 1003818"/>
                <a:gd name="connsiteX9" fmla="*/ 805343 w 1300938"/>
                <a:gd name="connsiteY9" fmla="*/ 237462 h 1003818"/>
                <a:gd name="connsiteX10" fmla="*/ 196173 w 1300938"/>
                <a:gd name="connsiteY10" fmla="*/ 61947 h 1003818"/>
                <a:gd name="connsiteX0" fmla="*/ 206498 w 1300938"/>
                <a:gd name="connsiteY0" fmla="*/ 0 h 1003818"/>
                <a:gd name="connsiteX1" fmla="*/ 0 w 1300938"/>
                <a:gd name="connsiteY1" fmla="*/ 836279 h 1003818"/>
                <a:gd name="connsiteX2" fmla="*/ 702094 w 1300938"/>
                <a:gd name="connsiteY2" fmla="*/ 980821 h 1003818"/>
                <a:gd name="connsiteX3" fmla="*/ 815668 w 1300938"/>
                <a:gd name="connsiteY3" fmla="*/ 309733 h 1003818"/>
                <a:gd name="connsiteX4" fmla="*/ 681444 w 1300938"/>
                <a:gd name="connsiteY4" fmla="*/ 949847 h 1003818"/>
                <a:gd name="connsiteX5" fmla="*/ 784693 w 1300938"/>
                <a:gd name="connsiteY5" fmla="*/ 960172 h 1003818"/>
                <a:gd name="connsiteX6" fmla="*/ 1300938 w 1300938"/>
                <a:gd name="connsiteY6" fmla="*/ 991145 h 1003818"/>
                <a:gd name="connsiteX7" fmla="*/ 1177039 w 1300938"/>
                <a:gd name="connsiteY7" fmla="*/ 629790 h 1003818"/>
                <a:gd name="connsiteX8" fmla="*/ 1135740 w 1300938"/>
                <a:gd name="connsiteY8" fmla="*/ 278760 h 1003818"/>
                <a:gd name="connsiteX9" fmla="*/ 805343 w 1300938"/>
                <a:gd name="connsiteY9" fmla="*/ 237462 h 1003818"/>
                <a:gd name="connsiteX10" fmla="*/ 196173 w 1300938"/>
                <a:gd name="connsiteY10" fmla="*/ 61947 h 1003818"/>
                <a:gd name="connsiteX11" fmla="*/ 206498 w 1300938"/>
                <a:gd name="connsiteY11" fmla="*/ 0 h 1003818"/>
                <a:gd name="connsiteX0" fmla="*/ 206498 w 1300938"/>
                <a:gd name="connsiteY0" fmla="*/ 0 h 991145"/>
                <a:gd name="connsiteX1" fmla="*/ 0 w 1300938"/>
                <a:gd name="connsiteY1" fmla="*/ 836279 h 991145"/>
                <a:gd name="connsiteX2" fmla="*/ 702094 w 1300938"/>
                <a:gd name="connsiteY2" fmla="*/ 980821 h 991145"/>
                <a:gd name="connsiteX3" fmla="*/ 815668 w 1300938"/>
                <a:gd name="connsiteY3" fmla="*/ 309733 h 991145"/>
                <a:gd name="connsiteX4" fmla="*/ 703669 w 1300938"/>
                <a:gd name="connsiteY4" fmla="*/ 953022 h 991145"/>
                <a:gd name="connsiteX5" fmla="*/ 784693 w 1300938"/>
                <a:gd name="connsiteY5" fmla="*/ 960172 h 991145"/>
                <a:gd name="connsiteX6" fmla="*/ 1300938 w 1300938"/>
                <a:gd name="connsiteY6" fmla="*/ 991145 h 991145"/>
                <a:gd name="connsiteX7" fmla="*/ 1177039 w 1300938"/>
                <a:gd name="connsiteY7" fmla="*/ 629790 h 991145"/>
                <a:gd name="connsiteX8" fmla="*/ 1135740 w 1300938"/>
                <a:gd name="connsiteY8" fmla="*/ 278760 h 991145"/>
                <a:gd name="connsiteX9" fmla="*/ 805343 w 1300938"/>
                <a:gd name="connsiteY9" fmla="*/ 237462 h 991145"/>
                <a:gd name="connsiteX10" fmla="*/ 196173 w 1300938"/>
                <a:gd name="connsiteY10" fmla="*/ 61947 h 991145"/>
                <a:gd name="connsiteX11" fmla="*/ 206498 w 1300938"/>
                <a:gd name="connsiteY11" fmla="*/ 0 h 99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938" h="991145">
                  <a:moveTo>
                    <a:pt x="206498" y="0"/>
                  </a:moveTo>
                  <a:lnTo>
                    <a:pt x="0" y="836279"/>
                  </a:lnTo>
                  <a:cubicBezTo>
                    <a:pt x="234031" y="956731"/>
                    <a:pt x="468063" y="932640"/>
                    <a:pt x="702094" y="980821"/>
                  </a:cubicBezTo>
                  <a:lnTo>
                    <a:pt x="815668" y="309733"/>
                  </a:lnTo>
                  <a:cubicBezTo>
                    <a:pt x="770927" y="523104"/>
                    <a:pt x="748410" y="739651"/>
                    <a:pt x="703669" y="953022"/>
                  </a:cubicBezTo>
                  <a:cubicBezTo>
                    <a:pt x="738085" y="956464"/>
                    <a:pt x="685148" y="953818"/>
                    <a:pt x="784693" y="960172"/>
                  </a:cubicBezTo>
                  <a:lnTo>
                    <a:pt x="1300938" y="991145"/>
                  </a:lnTo>
                  <a:cubicBezTo>
                    <a:pt x="1259638" y="870693"/>
                    <a:pt x="1177039" y="760566"/>
                    <a:pt x="1177039" y="629790"/>
                  </a:cubicBezTo>
                  <a:lnTo>
                    <a:pt x="1135740" y="278760"/>
                  </a:lnTo>
                  <a:lnTo>
                    <a:pt x="805343" y="237462"/>
                  </a:lnTo>
                  <a:lnTo>
                    <a:pt x="196173" y="61947"/>
                  </a:lnTo>
                  <a:lnTo>
                    <a:pt x="206498" y="0"/>
                  </a:lnTo>
                  <a:close/>
                </a:path>
              </a:pathLst>
            </a:custGeom>
            <a:solidFill>
              <a:srgbClr val="008000"/>
            </a:solidFill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17" name="Forma libre 116"/>
            <p:cNvSpPr/>
            <p:nvPr/>
          </p:nvSpPr>
          <p:spPr>
            <a:xfrm rot="299806">
              <a:off x="6985173" y="2171654"/>
              <a:ext cx="263525" cy="1323975"/>
            </a:xfrm>
            <a:custGeom>
              <a:avLst/>
              <a:gdLst>
                <a:gd name="connsiteX0" fmla="*/ 196850 w 263525"/>
                <a:gd name="connsiteY0" fmla="*/ 0 h 1349375"/>
                <a:gd name="connsiteX1" fmla="*/ 190500 w 263525"/>
                <a:gd name="connsiteY1" fmla="*/ 200025 h 1349375"/>
                <a:gd name="connsiteX2" fmla="*/ 231775 w 263525"/>
                <a:gd name="connsiteY2" fmla="*/ 285750 h 1349375"/>
                <a:gd name="connsiteX3" fmla="*/ 165100 w 263525"/>
                <a:gd name="connsiteY3" fmla="*/ 987425 h 1349375"/>
                <a:gd name="connsiteX4" fmla="*/ 263525 w 263525"/>
                <a:gd name="connsiteY4" fmla="*/ 1143000 h 1349375"/>
                <a:gd name="connsiteX5" fmla="*/ 225425 w 263525"/>
                <a:gd name="connsiteY5" fmla="*/ 1222375 h 1349375"/>
                <a:gd name="connsiteX6" fmla="*/ 193675 w 263525"/>
                <a:gd name="connsiteY6" fmla="*/ 1146175 h 1349375"/>
                <a:gd name="connsiteX7" fmla="*/ 206375 w 263525"/>
                <a:gd name="connsiteY7" fmla="*/ 1336675 h 1349375"/>
                <a:gd name="connsiteX8" fmla="*/ 174625 w 263525"/>
                <a:gd name="connsiteY8" fmla="*/ 1343025 h 1349375"/>
                <a:gd name="connsiteX9" fmla="*/ 130175 w 263525"/>
                <a:gd name="connsiteY9" fmla="*/ 1349375 h 1349375"/>
                <a:gd name="connsiteX10" fmla="*/ 0 w 263525"/>
                <a:gd name="connsiteY10" fmla="*/ 1111250 h 1349375"/>
                <a:gd name="connsiteX11" fmla="*/ 28575 w 263525"/>
                <a:gd name="connsiteY11" fmla="*/ 1069975 h 1349375"/>
                <a:gd name="connsiteX12" fmla="*/ 9525 w 263525"/>
                <a:gd name="connsiteY12" fmla="*/ 244475 h 1349375"/>
                <a:gd name="connsiteX13" fmla="*/ 28575 w 263525"/>
                <a:gd name="connsiteY13" fmla="*/ 25400 h 1349375"/>
                <a:gd name="connsiteX14" fmla="*/ 196850 w 263525"/>
                <a:gd name="connsiteY14" fmla="*/ 0 h 1349375"/>
                <a:gd name="connsiteX0" fmla="*/ 196850 w 263525"/>
                <a:gd name="connsiteY0" fmla="*/ 0 h 1349375"/>
                <a:gd name="connsiteX1" fmla="*/ 190500 w 263525"/>
                <a:gd name="connsiteY1" fmla="*/ 200025 h 1349375"/>
                <a:gd name="connsiteX2" fmla="*/ 231775 w 263525"/>
                <a:gd name="connsiteY2" fmla="*/ 285750 h 1349375"/>
                <a:gd name="connsiteX3" fmla="*/ 165100 w 263525"/>
                <a:gd name="connsiteY3" fmla="*/ 987425 h 1349375"/>
                <a:gd name="connsiteX4" fmla="*/ 263525 w 263525"/>
                <a:gd name="connsiteY4" fmla="*/ 1143000 h 1349375"/>
                <a:gd name="connsiteX5" fmla="*/ 225425 w 263525"/>
                <a:gd name="connsiteY5" fmla="*/ 1222375 h 1349375"/>
                <a:gd name="connsiteX6" fmla="*/ 193675 w 263525"/>
                <a:gd name="connsiteY6" fmla="*/ 1146175 h 1349375"/>
                <a:gd name="connsiteX7" fmla="*/ 206375 w 263525"/>
                <a:gd name="connsiteY7" fmla="*/ 1336675 h 1349375"/>
                <a:gd name="connsiteX8" fmla="*/ 174625 w 263525"/>
                <a:gd name="connsiteY8" fmla="*/ 1343025 h 1349375"/>
                <a:gd name="connsiteX9" fmla="*/ 130175 w 263525"/>
                <a:gd name="connsiteY9" fmla="*/ 1349375 h 1349375"/>
                <a:gd name="connsiteX10" fmla="*/ 0 w 263525"/>
                <a:gd name="connsiteY10" fmla="*/ 1111250 h 1349375"/>
                <a:gd name="connsiteX11" fmla="*/ 28575 w 263525"/>
                <a:gd name="connsiteY11" fmla="*/ 1069975 h 1349375"/>
                <a:gd name="connsiteX12" fmla="*/ 9525 w 263525"/>
                <a:gd name="connsiteY12" fmla="*/ 244475 h 1349375"/>
                <a:gd name="connsiteX13" fmla="*/ 28575 w 263525"/>
                <a:gd name="connsiteY13" fmla="*/ 25400 h 1349375"/>
                <a:gd name="connsiteX14" fmla="*/ 196850 w 263525"/>
                <a:gd name="connsiteY14" fmla="*/ 0 h 1349375"/>
                <a:gd name="connsiteX0" fmla="*/ 196850 w 263525"/>
                <a:gd name="connsiteY0" fmla="*/ 0 h 1349375"/>
                <a:gd name="connsiteX1" fmla="*/ 190500 w 263525"/>
                <a:gd name="connsiteY1" fmla="*/ 200025 h 1349375"/>
                <a:gd name="connsiteX2" fmla="*/ 231775 w 263525"/>
                <a:gd name="connsiteY2" fmla="*/ 285750 h 1349375"/>
                <a:gd name="connsiteX3" fmla="*/ 165100 w 263525"/>
                <a:gd name="connsiteY3" fmla="*/ 987425 h 1349375"/>
                <a:gd name="connsiteX4" fmla="*/ 263525 w 263525"/>
                <a:gd name="connsiteY4" fmla="*/ 1143000 h 1349375"/>
                <a:gd name="connsiteX5" fmla="*/ 225425 w 263525"/>
                <a:gd name="connsiteY5" fmla="*/ 1222375 h 1349375"/>
                <a:gd name="connsiteX6" fmla="*/ 193675 w 263525"/>
                <a:gd name="connsiteY6" fmla="*/ 1146175 h 1349375"/>
                <a:gd name="connsiteX7" fmla="*/ 206375 w 263525"/>
                <a:gd name="connsiteY7" fmla="*/ 1336675 h 1349375"/>
                <a:gd name="connsiteX8" fmla="*/ 174625 w 263525"/>
                <a:gd name="connsiteY8" fmla="*/ 1343025 h 1349375"/>
                <a:gd name="connsiteX9" fmla="*/ 130175 w 263525"/>
                <a:gd name="connsiteY9" fmla="*/ 1349375 h 1349375"/>
                <a:gd name="connsiteX10" fmla="*/ 0 w 263525"/>
                <a:gd name="connsiteY10" fmla="*/ 1111250 h 1349375"/>
                <a:gd name="connsiteX11" fmla="*/ 28575 w 263525"/>
                <a:gd name="connsiteY11" fmla="*/ 1069975 h 1349375"/>
                <a:gd name="connsiteX12" fmla="*/ 9525 w 263525"/>
                <a:gd name="connsiteY12" fmla="*/ 244475 h 1349375"/>
                <a:gd name="connsiteX13" fmla="*/ 28575 w 263525"/>
                <a:gd name="connsiteY13" fmla="*/ 25400 h 1349375"/>
                <a:gd name="connsiteX14" fmla="*/ 196850 w 263525"/>
                <a:gd name="connsiteY14" fmla="*/ 0 h 1349375"/>
                <a:gd name="connsiteX0" fmla="*/ 196850 w 263525"/>
                <a:gd name="connsiteY0" fmla="*/ 0 h 1349375"/>
                <a:gd name="connsiteX1" fmla="*/ 190500 w 263525"/>
                <a:gd name="connsiteY1" fmla="*/ 200025 h 1349375"/>
                <a:gd name="connsiteX2" fmla="*/ 231775 w 263525"/>
                <a:gd name="connsiteY2" fmla="*/ 285750 h 1349375"/>
                <a:gd name="connsiteX3" fmla="*/ 165100 w 263525"/>
                <a:gd name="connsiteY3" fmla="*/ 987425 h 1349375"/>
                <a:gd name="connsiteX4" fmla="*/ 263525 w 263525"/>
                <a:gd name="connsiteY4" fmla="*/ 1143000 h 1349375"/>
                <a:gd name="connsiteX5" fmla="*/ 225425 w 263525"/>
                <a:gd name="connsiteY5" fmla="*/ 1222375 h 1349375"/>
                <a:gd name="connsiteX6" fmla="*/ 193675 w 263525"/>
                <a:gd name="connsiteY6" fmla="*/ 1146175 h 1349375"/>
                <a:gd name="connsiteX7" fmla="*/ 206375 w 263525"/>
                <a:gd name="connsiteY7" fmla="*/ 1336675 h 1349375"/>
                <a:gd name="connsiteX8" fmla="*/ 174625 w 263525"/>
                <a:gd name="connsiteY8" fmla="*/ 1343025 h 1349375"/>
                <a:gd name="connsiteX9" fmla="*/ 130175 w 263525"/>
                <a:gd name="connsiteY9" fmla="*/ 1349375 h 1349375"/>
                <a:gd name="connsiteX10" fmla="*/ 0 w 263525"/>
                <a:gd name="connsiteY10" fmla="*/ 1111250 h 1349375"/>
                <a:gd name="connsiteX11" fmla="*/ 28575 w 263525"/>
                <a:gd name="connsiteY11" fmla="*/ 1069975 h 1349375"/>
                <a:gd name="connsiteX12" fmla="*/ 9525 w 263525"/>
                <a:gd name="connsiteY12" fmla="*/ 244475 h 1349375"/>
                <a:gd name="connsiteX13" fmla="*/ 28575 w 263525"/>
                <a:gd name="connsiteY13" fmla="*/ 25400 h 1349375"/>
                <a:gd name="connsiteX14" fmla="*/ 196850 w 263525"/>
                <a:gd name="connsiteY14" fmla="*/ 0 h 1349375"/>
                <a:gd name="connsiteX0" fmla="*/ 138966 w 263525"/>
                <a:gd name="connsiteY0" fmla="*/ 5158 h 1323975"/>
                <a:gd name="connsiteX1" fmla="*/ 190500 w 263525"/>
                <a:gd name="connsiteY1" fmla="*/ 174625 h 1323975"/>
                <a:gd name="connsiteX2" fmla="*/ 231775 w 263525"/>
                <a:gd name="connsiteY2" fmla="*/ 260350 h 1323975"/>
                <a:gd name="connsiteX3" fmla="*/ 165100 w 263525"/>
                <a:gd name="connsiteY3" fmla="*/ 962025 h 1323975"/>
                <a:gd name="connsiteX4" fmla="*/ 263525 w 263525"/>
                <a:gd name="connsiteY4" fmla="*/ 1117600 h 1323975"/>
                <a:gd name="connsiteX5" fmla="*/ 225425 w 263525"/>
                <a:gd name="connsiteY5" fmla="*/ 1196975 h 1323975"/>
                <a:gd name="connsiteX6" fmla="*/ 193675 w 263525"/>
                <a:gd name="connsiteY6" fmla="*/ 1120775 h 1323975"/>
                <a:gd name="connsiteX7" fmla="*/ 206375 w 263525"/>
                <a:gd name="connsiteY7" fmla="*/ 1311275 h 1323975"/>
                <a:gd name="connsiteX8" fmla="*/ 174625 w 263525"/>
                <a:gd name="connsiteY8" fmla="*/ 1317625 h 1323975"/>
                <a:gd name="connsiteX9" fmla="*/ 130175 w 263525"/>
                <a:gd name="connsiteY9" fmla="*/ 1323975 h 1323975"/>
                <a:gd name="connsiteX10" fmla="*/ 0 w 263525"/>
                <a:gd name="connsiteY10" fmla="*/ 1085850 h 1323975"/>
                <a:gd name="connsiteX11" fmla="*/ 28575 w 263525"/>
                <a:gd name="connsiteY11" fmla="*/ 1044575 h 1323975"/>
                <a:gd name="connsiteX12" fmla="*/ 9525 w 263525"/>
                <a:gd name="connsiteY12" fmla="*/ 219075 h 1323975"/>
                <a:gd name="connsiteX13" fmla="*/ 28575 w 263525"/>
                <a:gd name="connsiteY13" fmla="*/ 0 h 1323975"/>
                <a:gd name="connsiteX14" fmla="*/ 138966 w 263525"/>
                <a:gd name="connsiteY14" fmla="*/ 515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3525" h="1323975">
                  <a:moveTo>
                    <a:pt x="138966" y="5158"/>
                  </a:moveTo>
                  <a:lnTo>
                    <a:pt x="190500" y="174625"/>
                  </a:lnTo>
                  <a:lnTo>
                    <a:pt x="231775" y="260350"/>
                  </a:lnTo>
                  <a:cubicBezTo>
                    <a:pt x="244475" y="491067"/>
                    <a:pt x="187325" y="728133"/>
                    <a:pt x="165100" y="962025"/>
                  </a:cubicBezTo>
                  <a:cubicBezTo>
                    <a:pt x="213783" y="1001183"/>
                    <a:pt x="230717" y="1065742"/>
                    <a:pt x="263525" y="1117600"/>
                  </a:cubicBezTo>
                  <a:lnTo>
                    <a:pt x="225425" y="1196975"/>
                  </a:lnTo>
                  <a:lnTo>
                    <a:pt x="193675" y="1120775"/>
                  </a:lnTo>
                  <a:lnTo>
                    <a:pt x="206375" y="1311275"/>
                  </a:lnTo>
                  <a:lnTo>
                    <a:pt x="174625" y="1317625"/>
                  </a:lnTo>
                  <a:lnTo>
                    <a:pt x="130175" y="1323975"/>
                  </a:lnTo>
                  <a:lnTo>
                    <a:pt x="0" y="1085850"/>
                  </a:lnTo>
                  <a:lnTo>
                    <a:pt x="28575" y="1044575"/>
                  </a:lnTo>
                  <a:cubicBezTo>
                    <a:pt x="69850" y="794808"/>
                    <a:pt x="15875" y="494242"/>
                    <a:pt x="9525" y="219075"/>
                  </a:cubicBezTo>
                  <a:lnTo>
                    <a:pt x="28575" y="0"/>
                  </a:lnTo>
                  <a:lnTo>
                    <a:pt x="138966" y="515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26" name="Forma libre 125"/>
            <p:cNvSpPr/>
            <p:nvPr/>
          </p:nvSpPr>
          <p:spPr>
            <a:xfrm rot="921478">
              <a:off x="5651895" y="2052541"/>
              <a:ext cx="898525" cy="1412875"/>
            </a:xfrm>
            <a:custGeom>
              <a:avLst/>
              <a:gdLst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3275 w 898525"/>
                <a:gd name="connsiteY5" fmla="*/ 1406525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52475 w 898525"/>
                <a:gd name="connsiteY8" fmla="*/ 1260475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889000 w 898525"/>
                <a:gd name="connsiteY13" fmla="*/ 126365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3275 w 898525"/>
                <a:gd name="connsiteY5" fmla="*/ 1406525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52475 w 898525"/>
                <a:gd name="connsiteY8" fmla="*/ 1260475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889000 w 898525"/>
                <a:gd name="connsiteY13" fmla="*/ 126365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3275 w 898525"/>
                <a:gd name="connsiteY5" fmla="*/ 1406525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889000 w 898525"/>
                <a:gd name="connsiteY13" fmla="*/ 126365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3275 w 898525"/>
                <a:gd name="connsiteY5" fmla="*/ 1406525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889000 w 898525"/>
                <a:gd name="connsiteY13" fmla="*/ 126365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3282"/>
                <a:gd name="connsiteX1" fmla="*/ 104775 w 898525"/>
                <a:gd name="connsiteY1" fmla="*/ 260350 h 1413282"/>
                <a:gd name="connsiteX2" fmla="*/ 95250 w 898525"/>
                <a:gd name="connsiteY2" fmla="*/ 415925 h 1413282"/>
                <a:gd name="connsiteX3" fmla="*/ 412750 w 898525"/>
                <a:gd name="connsiteY3" fmla="*/ 1028700 h 1413282"/>
                <a:gd name="connsiteX4" fmla="*/ 412750 w 898525"/>
                <a:gd name="connsiteY4" fmla="*/ 1174750 h 1413282"/>
                <a:gd name="connsiteX5" fmla="*/ 803275 w 898525"/>
                <a:gd name="connsiteY5" fmla="*/ 1406525 h 1413282"/>
                <a:gd name="connsiteX6" fmla="*/ 869950 w 898525"/>
                <a:gd name="connsiteY6" fmla="*/ 1412875 h 1413282"/>
                <a:gd name="connsiteX7" fmla="*/ 838200 w 898525"/>
                <a:gd name="connsiteY7" fmla="*/ 1343025 h 1413282"/>
                <a:gd name="connsiteX8" fmla="*/ 746125 w 898525"/>
                <a:gd name="connsiteY8" fmla="*/ 1289050 h 1413282"/>
                <a:gd name="connsiteX9" fmla="*/ 831850 w 898525"/>
                <a:gd name="connsiteY9" fmla="*/ 1333500 h 1413282"/>
                <a:gd name="connsiteX10" fmla="*/ 885825 w 898525"/>
                <a:gd name="connsiteY10" fmla="*/ 1304925 h 1413282"/>
                <a:gd name="connsiteX11" fmla="*/ 844550 w 898525"/>
                <a:gd name="connsiteY11" fmla="*/ 1244600 h 1413282"/>
                <a:gd name="connsiteX12" fmla="*/ 784225 w 898525"/>
                <a:gd name="connsiteY12" fmla="*/ 1209675 h 1413282"/>
                <a:gd name="connsiteX13" fmla="*/ 889000 w 898525"/>
                <a:gd name="connsiteY13" fmla="*/ 1263650 h 1413282"/>
                <a:gd name="connsiteX14" fmla="*/ 898525 w 898525"/>
                <a:gd name="connsiteY14" fmla="*/ 1235075 h 1413282"/>
                <a:gd name="connsiteX15" fmla="*/ 800100 w 898525"/>
                <a:gd name="connsiteY15" fmla="*/ 1177925 h 1413282"/>
                <a:gd name="connsiteX16" fmla="*/ 898525 w 898525"/>
                <a:gd name="connsiteY16" fmla="*/ 1209675 h 1413282"/>
                <a:gd name="connsiteX17" fmla="*/ 533400 w 898525"/>
                <a:gd name="connsiteY17" fmla="*/ 1031875 h 1413282"/>
                <a:gd name="connsiteX18" fmla="*/ 368300 w 898525"/>
                <a:gd name="connsiteY18" fmla="*/ 412750 h 1413282"/>
                <a:gd name="connsiteX19" fmla="*/ 307975 w 898525"/>
                <a:gd name="connsiteY19" fmla="*/ 238125 h 1413282"/>
                <a:gd name="connsiteX20" fmla="*/ 187325 w 898525"/>
                <a:gd name="connsiteY20" fmla="*/ 0 h 1413282"/>
                <a:gd name="connsiteX21" fmla="*/ 0 w 898525"/>
                <a:gd name="connsiteY21" fmla="*/ 25400 h 1413282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889000 w 898525"/>
                <a:gd name="connsiteY13" fmla="*/ 126365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889000 w 898525"/>
                <a:gd name="connsiteY13" fmla="*/ 126365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889000 w 898525"/>
                <a:gd name="connsiteY13" fmla="*/ 126365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889000 w 898525"/>
                <a:gd name="connsiteY13" fmla="*/ 126365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889000 w 898525"/>
                <a:gd name="connsiteY13" fmla="*/ 126365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89000 w 898525"/>
                <a:gd name="connsiteY14" fmla="*/ 126365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12750 w 898525"/>
                <a:gd name="connsiteY4" fmla="*/ 117475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4225 w 898525"/>
                <a:gd name="connsiteY12" fmla="*/ 1209675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844550 w 898525"/>
                <a:gd name="connsiteY11" fmla="*/ 1244600 h 1412875"/>
                <a:gd name="connsiteX12" fmla="*/ 785368 w 898525"/>
                <a:gd name="connsiteY12" fmla="*/ 1225824 h 1412875"/>
                <a:gd name="connsiteX13" fmla="*/ 768350 w 898525"/>
                <a:gd name="connsiteY13" fmla="*/ 1257300 h 1412875"/>
                <a:gd name="connsiteX14" fmla="*/ 873125 w 898525"/>
                <a:gd name="connsiteY14" fmla="*/ 1295400 h 1412875"/>
                <a:gd name="connsiteX15" fmla="*/ 898525 w 898525"/>
                <a:gd name="connsiteY15" fmla="*/ 1235075 h 1412875"/>
                <a:gd name="connsiteX16" fmla="*/ 800100 w 898525"/>
                <a:gd name="connsiteY16" fmla="*/ 1177925 h 1412875"/>
                <a:gd name="connsiteX17" fmla="*/ 898525 w 898525"/>
                <a:gd name="connsiteY17" fmla="*/ 1209675 h 1412875"/>
                <a:gd name="connsiteX18" fmla="*/ 533400 w 898525"/>
                <a:gd name="connsiteY18" fmla="*/ 1031875 h 1412875"/>
                <a:gd name="connsiteX19" fmla="*/ 368300 w 898525"/>
                <a:gd name="connsiteY19" fmla="*/ 412750 h 1412875"/>
                <a:gd name="connsiteX20" fmla="*/ 307975 w 898525"/>
                <a:gd name="connsiteY20" fmla="*/ 238125 h 1412875"/>
                <a:gd name="connsiteX21" fmla="*/ 187325 w 898525"/>
                <a:gd name="connsiteY21" fmla="*/ 0 h 1412875"/>
                <a:gd name="connsiteX22" fmla="*/ 0 w 898525"/>
                <a:gd name="connsiteY22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785368 w 898525"/>
                <a:gd name="connsiteY11" fmla="*/ 1225824 h 1412875"/>
                <a:gd name="connsiteX12" fmla="*/ 768350 w 898525"/>
                <a:gd name="connsiteY12" fmla="*/ 1257300 h 1412875"/>
                <a:gd name="connsiteX13" fmla="*/ 873125 w 898525"/>
                <a:gd name="connsiteY13" fmla="*/ 129540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778167 w 898525"/>
                <a:gd name="connsiteY11" fmla="*/ 1247557 h 1412875"/>
                <a:gd name="connsiteX12" fmla="*/ 768350 w 898525"/>
                <a:gd name="connsiteY12" fmla="*/ 1257300 h 1412875"/>
                <a:gd name="connsiteX13" fmla="*/ 873125 w 898525"/>
                <a:gd name="connsiteY13" fmla="*/ 1295400 h 1412875"/>
                <a:gd name="connsiteX14" fmla="*/ 898525 w 898525"/>
                <a:gd name="connsiteY14" fmla="*/ 1235075 h 1412875"/>
                <a:gd name="connsiteX15" fmla="*/ 800100 w 898525"/>
                <a:gd name="connsiteY15" fmla="*/ 1177925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778167 w 898525"/>
                <a:gd name="connsiteY11" fmla="*/ 1247557 h 1412875"/>
                <a:gd name="connsiteX12" fmla="*/ 768350 w 898525"/>
                <a:gd name="connsiteY12" fmla="*/ 1257300 h 1412875"/>
                <a:gd name="connsiteX13" fmla="*/ 873125 w 898525"/>
                <a:gd name="connsiteY13" fmla="*/ 1295400 h 1412875"/>
                <a:gd name="connsiteX14" fmla="*/ 898525 w 898525"/>
                <a:gd name="connsiteY14" fmla="*/ 1235075 h 1412875"/>
                <a:gd name="connsiteX15" fmla="*/ 789838 w 898525"/>
                <a:gd name="connsiteY15" fmla="*/ 1200499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9312"/>
                <a:gd name="connsiteY0" fmla="*/ 25400 h 1412875"/>
                <a:gd name="connsiteX1" fmla="*/ 104775 w 899312"/>
                <a:gd name="connsiteY1" fmla="*/ 260350 h 1412875"/>
                <a:gd name="connsiteX2" fmla="*/ 95250 w 899312"/>
                <a:gd name="connsiteY2" fmla="*/ 415925 h 1412875"/>
                <a:gd name="connsiteX3" fmla="*/ 412750 w 899312"/>
                <a:gd name="connsiteY3" fmla="*/ 1028700 h 1412875"/>
                <a:gd name="connsiteX4" fmla="*/ 428625 w 899312"/>
                <a:gd name="connsiteY4" fmla="*/ 1155700 h 1412875"/>
                <a:gd name="connsiteX5" fmla="*/ 806450 w 899312"/>
                <a:gd name="connsiteY5" fmla="*/ 1390650 h 1412875"/>
                <a:gd name="connsiteX6" fmla="*/ 869950 w 899312"/>
                <a:gd name="connsiteY6" fmla="*/ 1412875 h 1412875"/>
                <a:gd name="connsiteX7" fmla="*/ 838200 w 899312"/>
                <a:gd name="connsiteY7" fmla="*/ 1343025 h 1412875"/>
                <a:gd name="connsiteX8" fmla="*/ 746125 w 899312"/>
                <a:gd name="connsiteY8" fmla="*/ 1289050 h 1412875"/>
                <a:gd name="connsiteX9" fmla="*/ 831850 w 899312"/>
                <a:gd name="connsiteY9" fmla="*/ 1333500 h 1412875"/>
                <a:gd name="connsiteX10" fmla="*/ 885825 w 899312"/>
                <a:gd name="connsiteY10" fmla="*/ 1304925 h 1412875"/>
                <a:gd name="connsiteX11" fmla="*/ 778167 w 899312"/>
                <a:gd name="connsiteY11" fmla="*/ 1247557 h 1412875"/>
                <a:gd name="connsiteX12" fmla="*/ 768350 w 899312"/>
                <a:gd name="connsiteY12" fmla="*/ 1257300 h 1412875"/>
                <a:gd name="connsiteX13" fmla="*/ 873125 w 899312"/>
                <a:gd name="connsiteY13" fmla="*/ 1295400 h 1412875"/>
                <a:gd name="connsiteX14" fmla="*/ 898525 w 899312"/>
                <a:gd name="connsiteY14" fmla="*/ 1235075 h 1412875"/>
                <a:gd name="connsiteX15" fmla="*/ 789838 w 899312"/>
                <a:gd name="connsiteY15" fmla="*/ 1200499 h 1412875"/>
                <a:gd name="connsiteX16" fmla="*/ 898525 w 899312"/>
                <a:gd name="connsiteY16" fmla="*/ 1209675 h 1412875"/>
                <a:gd name="connsiteX17" fmla="*/ 533400 w 899312"/>
                <a:gd name="connsiteY17" fmla="*/ 1031875 h 1412875"/>
                <a:gd name="connsiteX18" fmla="*/ 368300 w 899312"/>
                <a:gd name="connsiteY18" fmla="*/ 412750 h 1412875"/>
                <a:gd name="connsiteX19" fmla="*/ 307975 w 899312"/>
                <a:gd name="connsiteY19" fmla="*/ 238125 h 1412875"/>
                <a:gd name="connsiteX20" fmla="*/ 187325 w 899312"/>
                <a:gd name="connsiteY20" fmla="*/ 0 h 1412875"/>
                <a:gd name="connsiteX21" fmla="*/ 0 w 899312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778167 w 898525"/>
                <a:gd name="connsiteY11" fmla="*/ 1247557 h 1412875"/>
                <a:gd name="connsiteX12" fmla="*/ 768350 w 898525"/>
                <a:gd name="connsiteY12" fmla="*/ 1257300 h 1412875"/>
                <a:gd name="connsiteX13" fmla="*/ 873125 w 898525"/>
                <a:gd name="connsiteY13" fmla="*/ 1295400 h 1412875"/>
                <a:gd name="connsiteX14" fmla="*/ 894386 w 898525"/>
                <a:gd name="connsiteY14" fmla="*/ 1255968 h 1412875"/>
                <a:gd name="connsiteX15" fmla="*/ 789838 w 898525"/>
                <a:gd name="connsiteY15" fmla="*/ 1200499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  <a:gd name="connsiteX0" fmla="*/ 0 w 898525"/>
                <a:gd name="connsiteY0" fmla="*/ 25400 h 1412875"/>
                <a:gd name="connsiteX1" fmla="*/ 104775 w 898525"/>
                <a:gd name="connsiteY1" fmla="*/ 260350 h 1412875"/>
                <a:gd name="connsiteX2" fmla="*/ 95250 w 898525"/>
                <a:gd name="connsiteY2" fmla="*/ 415925 h 1412875"/>
                <a:gd name="connsiteX3" fmla="*/ 412750 w 898525"/>
                <a:gd name="connsiteY3" fmla="*/ 1028700 h 1412875"/>
                <a:gd name="connsiteX4" fmla="*/ 428625 w 898525"/>
                <a:gd name="connsiteY4" fmla="*/ 1155700 h 1412875"/>
                <a:gd name="connsiteX5" fmla="*/ 806450 w 898525"/>
                <a:gd name="connsiteY5" fmla="*/ 1390650 h 1412875"/>
                <a:gd name="connsiteX6" fmla="*/ 869950 w 898525"/>
                <a:gd name="connsiteY6" fmla="*/ 1412875 h 1412875"/>
                <a:gd name="connsiteX7" fmla="*/ 838200 w 898525"/>
                <a:gd name="connsiteY7" fmla="*/ 1343025 h 1412875"/>
                <a:gd name="connsiteX8" fmla="*/ 746125 w 898525"/>
                <a:gd name="connsiteY8" fmla="*/ 1289050 h 1412875"/>
                <a:gd name="connsiteX9" fmla="*/ 831850 w 898525"/>
                <a:gd name="connsiteY9" fmla="*/ 1333500 h 1412875"/>
                <a:gd name="connsiteX10" fmla="*/ 885825 w 898525"/>
                <a:gd name="connsiteY10" fmla="*/ 1304925 h 1412875"/>
                <a:gd name="connsiteX11" fmla="*/ 778167 w 898525"/>
                <a:gd name="connsiteY11" fmla="*/ 1247557 h 1412875"/>
                <a:gd name="connsiteX12" fmla="*/ 768350 w 898525"/>
                <a:gd name="connsiteY12" fmla="*/ 1257300 h 1412875"/>
                <a:gd name="connsiteX13" fmla="*/ 873125 w 898525"/>
                <a:gd name="connsiteY13" fmla="*/ 1295400 h 1412875"/>
                <a:gd name="connsiteX14" fmla="*/ 894386 w 898525"/>
                <a:gd name="connsiteY14" fmla="*/ 1255968 h 1412875"/>
                <a:gd name="connsiteX15" fmla="*/ 789838 w 898525"/>
                <a:gd name="connsiteY15" fmla="*/ 1200499 h 1412875"/>
                <a:gd name="connsiteX16" fmla="*/ 898525 w 898525"/>
                <a:gd name="connsiteY16" fmla="*/ 1209675 h 1412875"/>
                <a:gd name="connsiteX17" fmla="*/ 533400 w 898525"/>
                <a:gd name="connsiteY17" fmla="*/ 1031875 h 1412875"/>
                <a:gd name="connsiteX18" fmla="*/ 368300 w 898525"/>
                <a:gd name="connsiteY18" fmla="*/ 412750 h 1412875"/>
                <a:gd name="connsiteX19" fmla="*/ 307975 w 898525"/>
                <a:gd name="connsiteY19" fmla="*/ 238125 h 1412875"/>
                <a:gd name="connsiteX20" fmla="*/ 187325 w 898525"/>
                <a:gd name="connsiteY20" fmla="*/ 0 h 1412875"/>
                <a:gd name="connsiteX21" fmla="*/ 0 w 898525"/>
                <a:gd name="connsiteY21" fmla="*/ 25400 h 141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8525" h="1412875">
                  <a:moveTo>
                    <a:pt x="0" y="25400"/>
                  </a:moveTo>
                  <a:cubicBezTo>
                    <a:pt x="76200" y="132292"/>
                    <a:pt x="88900" y="201083"/>
                    <a:pt x="104775" y="260350"/>
                  </a:cubicBezTo>
                  <a:lnTo>
                    <a:pt x="95250" y="415925"/>
                  </a:lnTo>
                  <a:cubicBezTo>
                    <a:pt x="147108" y="645583"/>
                    <a:pt x="306917" y="824442"/>
                    <a:pt x="412750" y="1028700"/>
                  </a:cubicBezTo>
                  <a:lnTo>
                    <a:pt x="428625" y="1155700"/>
                  </a:lnTo>
                  <a:cubicBezTo>
                    <a:pt x="466725" y="1302808"/>
                    <a:pt x="673100" y="1284817"/>
                    <a:pt x="806450" y="1390650"/>
                  </a:cubicBezTo>
                  <a:cubicBezTo>
                    <a:pt x="847725" y="1402292"/>
                    <a:pt x="847725" y="1410758"/>
                    <a:pt x="869950" y="1412875"/>
                  </a:cubicBezTo>
                  <a:cubicBezTo>
                    <a:pt x="875242" y="1380067"/>
                    <a:pt x="848783" y="1366308"/>
                    <a:pt x="838200" y="1343025"/>
                  </a:cubicBezTo>
                  <a:lnTo>
                    <a:pt x="746125" y="1289050"/>
                  </a:lnTo>
                  <a:lnTo>
                    <a:pt x="831850" y="1333500"/>
                  </a:lnTo>
                  <a:lnTo>
                    <a:pt x="885825" y="1304925"/>
                  </a:lnTo>
                  <a:lnTo>
                    <a:pt x="778167" y="1247557"/>
                  </a:lnTo>
                  <a:cubicBezTo>
                    <a:pt x="781342" y="1248615"/>
                    <a:pt x="765175" y="1256242"/>
                    <a:pt x="768350" y="1257300"/>
                  </a:cubicBezTo>
                  <a:lnTo>
                    <a:pt x="873125" y="1295400"/>
                  </a:lnTo>
                  <a:cubicBezTo>
                    <a:pt x="881592" y="1275292"/>
                    <a:pt x="899611" y="1301949"/>
                    <a:pt x="894386" y="1255968"/>
                  </a:cubicBezTo>
                  <a:lnTo>
                    <a:pt x="789838" y="1200499"/>
                  </a:lnTo>
                  <a:cubicBezTo>
                    <a:pt x="822646" y="1211082"/>
                    <a:pt x="851325" y="1239989"/>
                    <a:pt x="898525" y="1209675"/>
                  </a:cubicBezTo>
                  <a:cubicBezTo>
                    <a:pt x="710142" y="1086908"/>
                    <a:pt x="645583" y="1027642"/>
                    <a:pt x="533400" y="1031875"/>
                  </a:cubicBezTo>
                  <a:cubicBezTo>
                    <a:pt x="459317" y="930275"/>
                    <a:pt x="423333" y="619125"/>
                    <a:pt x="368300" y="412750"/>
                  </a:cubicBezTo>
                  <a:lnTo>
                    <a:pt x="307975" y="238125"/>
                  </a:lnTo>
                  <a:cubicBezTo>
                    <a:pt x="261408" y="171450"/>
                    <a:pt x="227542" y="79375"/>
                    <a:pt x="187325" y="0"/>
                  </a:cubicBezTo>
                  <a:lnTo>
                    <a:pt x="0" y="2540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27" name="Forma libre 126"/>
            <p:cNvSpPr/>
            <p:nvPr/>
          </p:nvSpPr>
          <p:spPr>
            <a:xfrm>
              <a:off x="5987951" y="773707"/>
              <a:ext cx="784324" cy="537568"/>
            </a:xfrm>
            <a:custGeom>
              <a:avLst/>
              <a:gdLst>
                <a:gd name="connsiteX0" fmla="*/ 219174 w 784324"/>
                <a:gd name="connsiteY0" fmla="*/ 537568 h 537568"/>
                <a:gd name="connsiteX1" fmla="*/ 219174 w 784324"/>
                <a:gd name="connsiteY1" fmla="*/ 537568 h 537568"/>
                <a:gd name="connsiteX2" fmla="*/ 238224 w 784324"/>
                <a:gd name="connsiteY2" fmla="*/ 515343 h 537568"/>
                <a:gd name="connsiteX3" fmla="*/ 260449 w 784324"/>
                <a:gd name="connsiteY3" fmla="*/ 480418 h 537568"/>
                <a:gd name="connsiteX4" fmla="*/ 257274 w 784324"/>
                <a:gd name="connsiteY4" fmla="*/ 464543 h 537568"/>
                <a:gd name="connsiteX5" fmla="*/ 263624 w 784324"/>
                <a:gd name="connsiteY5" fmla="*/ 455018 h 537568"/>
                <a:gd name="connsiteX6" fmla="*/ 269974 w 784324"/>
                <a:gd name="connsiteY6" fmla="*/ 442318 h 537568"/>
                <a:gd name="connsiteX7" fmla="*/ 269974 w 784324"/>
                <a:gd name="connsiteY7" fmla="*/ 397868 h 537568"/>
                <a:gd name="connsiteX8" fmla="*/ 282674 w 784324"/>
                <a:gd name="connsiteY8" fmla="*/ 388343 h 537568"/>
                <a:gd name="connsiteX9" fmla="*/ 289024 w 784324"/>
                <a:gd name="connsiteY9" fmla="*/ 378818 h 537568"/>
                <a:gd name="connsiteX10" fmla="*/ 292199 w 784324"/>
                <a:gd name="connsiteY10" fmla="*/ 362943 h 537568"/>
                <a:gd name="connsiteX11" fmla="*/ 304899 w 784324"/>
                <a:gd name="connsiteY11" fmla="*/ 356593 h 537568"/>
                <a:gd name="connsiteX12" fmla="*/ 323949 w 784324"/>
                <a:gd name="connsiteY12" fmla="*/ 350243 h 537568"/>
                <a:gd name="connsiteX13" fmla="*/ 349349 w 784324"/>
                <a:gd name="connsiteY13" fmla="*/ 340718 h 537568"/>
                <a:gd name="connsiteX14" fmla="*/ 358874 w 784324"/>
                <a:gd name="connsiteY14" fmla="*/ 331193 h 537568"/>
                <a:gd name="connsiteX15" fmla="*/ 384274 w 784324"/>
                <a:gd name="connsiteY15" fmla="*/ 312143 h 537568"/>
                <a:gd name="connsiteX16" fmla="*/ 403324 w 784324"/>
                <a:gd name="connsiteY16" fmla="*/ 296268 h 537568"/>
                <a:gd name="connsiteX17" fmla="*/ 419199 w 784324"/>
                <a:gd name="connsiteY17" fmla="*/ 299443 h 537568"/>
                <a:gd name="connsiteX18" fmla="*/ 428724 w 784324"/>
                <a:gd name="connsiteY18" fmla="*/ 302618 h 537568"/>
                <a:gd name="connsiteX19" fmla="*/ 450949 w 784324"/>
                <a:gd name="connsiteY19" fmla="*/ 299443 h 537568"/>
                <a:gd name="connsiteX20" fmla="*/ 501749 w 784324"/>
                <a:gd name="connsiteY20" fmla="*/ 296268 h 537568"/>
                <a:gd name="connsiteX21" fmla="*/ 533499 w 784324"/>
                <a:gd name="connsiteY21" fmla="*/ 293093 h 537568"/>
                <a:gd name="connsiteX22" fmla="*/ 558899 w 784324"/>
                <a:gd name="connsiteY22" fmla="*/ 286743 h 537568"/>
                <a:gd name="connsiteX23" fmla="*/ 568424 w 784324"/>
                <a:gd name="connsiteY23" fmla="*/ 283568 h 537568"/>
                <a:gd name="connsiteX24" fmla="*/ 609699 w 784324"/>
                <a:gd name="connsiteY24" fmla="*/ 286743 h 537568"/>
                <a:gd name="connsiteX25" fmla="*/ 631924 w 784324"/>
                <a:gd name="connsiteY25" fmla="*/ 289918 h 537568"/>
                <a:gd name="connsiteX26" fmla="*/ 657324 w 784324"/>
                <a:gd name="connsiteY26" fmla="*/ 286743 h 537568"/>
                <a:gd name="connsiteX27" fmla="*/ 746224 w 784324"/>
                <a:gd name="connsiteY27" fmla="*/ 251818 h 537568"/>
                <a:gd name="connsiteX28" fmla="*/ 784324 w 784324"/>
                <a:gd name="connsiteY28" fmla="*/ 235943 h 537568"/>
                <a:gd name="connsiteX29" fmla="*/ 774799 w 784324"/>
                <a:gd name="connsiteY29" fmla="*/ 226418 h 537568"/>
                <a:gd name="connsiteX30" fmla="*/ 730349 w 784324"/>
                <a:gd name="connsiteY30" fmla="*/ 239118 h 537568"/>
                <a:gd name="connsiteX31" fmla="*/ 708124 w 784324"/>
                <a:gd name="connsiteY31" fmla="*/ 223243 h 537568"/>
                <a:gd name="connsiteX32" fmla="*/ 698599 w 784324"/>
                <a:gd name="connsiteY32" fmla="*/ 220068 h 537568"/>
                <a:gd name="connsiteX33" fmla="*/ 670024 w 784324"/>
                <a:gd name="connsiteY33" fmla="*/ 207368 h 537568"/>
                <a:gd name="connsiteX34" fmla="*/ 685899 w 784324"/>
                <a:gd name="connsiteY34" fmla="*/ 185143 h 537568"/>
                <a:gd name="connsiteX35" fmla="*/ 689074 w 784324"/>
                <a:gd name="connsiteY35" fmla="*/ 175618 h 537568"/>
                <a:gd name="connsiteX36" fmla="*/ 701774 w 784324"/>
                <a:gd name="connsiteY36" fmla="*/ 162918 h 537568"/>
                <a:gd name="connsiteX37" fmla="*/ 698599 w 784324"/>
                <a:gd name="connsiteY37" fmla="*/ 153393 h 537568"/>
                <a:gd name="connsiteX38" fmla="*/ 689074 w 784324"/>
                <a:gd name="connsiteY38" fmla="*/ 150218 h 537568"/>
                <a:gd name="connsiteX39" fmla="*/ 698599 w 784324"/>
                <a:gd name="connsiteY39" fmla="*/ 140693 h 537568"/>
                <a:gd name="connsiteX40" fmla="*/ 714474 w 784324"/>
                <a:gd name="connsiteY40" fmla="*/ 124818 h 537568"/>
                <a:gd name="connsiteX41" fmla="*/ 720824 w 784324"/>
                <a:gd name="connsiteY41" fmla="*/ 112118 h 537568"/>
                <a:gd name="connsiteX42" fmla="*/ 733524 w 784324"/>
                <a:gd name="connsiteY42" fmla="*/ 102593 h 537568"/>
                <a:gd name="connsiteX43" fmla="*/ 720824 w 784324"/>
                <a:gd name="connsiteY43" fmla="*/ 89893 h 537568"/>
                <a:gd name="connsiteX44" fmla="*/ 711299 w 784324"/>
                <a:gd name="connsiteY44" fmla="*/ 77193 h 537568"/>
                <a:gd name="connsiteX45" fmla="*/ 714474 w 784324"/>
                <a:gd name="connsiteY45" fmla="*/ 61318 h 537568"/>
                <a:gd name="connsiteX46" fmla="*/ 736699 w 784324"/>
                <a:gd name="connsiteY46" fmla="*/ 48618 h 537568"/>
                <a:gd name="connsiteX47" fmla="*/ 746224 w 784324"/>
                <a:gd name="connsiteY47" fmla="*/ 42268 h 537568"/>
                <a:gd name="connsiteX48" fmla="*/ 749399 w 784324"/>
                <a:gd name="connsiteY48" fmla="*/ 26393 h 537568"/>
                <a:gd name="connsiteX49" fmla="*/ 701774 w 784324"/>
                <a:gd name="connsiteY49" fmla="*/ 7343 h 537568"/>
                <a:gd name="connsiteX50" fmla="*/ 657324 w 784324"/>
                <a:gd name="connsiteY50" fmla="*/ 7343 h 537568"/>
                <a:gd name="connsiteX51" fmla="*/ 644624 w 784324"/>
                <a:gd name="connsiteY51" fmla="*/ 13693 h 537568"/>
                <a:gd name="connsiteX52" fmla="*/ 596999 w 784324"/>
                <a:gd name="connsiteY52" fmla="*/ 16868 h 537568"/>
                <a:gd name="connsiteX53" fmla="*/ 469999 w 784324"/>
                <a:gd name="connsiteY53" fmla="*/ 13693 h 537568"/>
                <a:gd name="connsiteX54" fmla="*/ 441424 w 784324"/>
                <a:gd name="connsiteY54" fmla="*/ 7343 h 537568"/>
                <a:gd name="connsiteX55" fmla="*/ 403324 w 784324"/>
                <a:gd name="connsiteY55" fmla="*/ 4168 h 537568"/>
                <a:gd name="connsiteX56" fmla="*/ 273149 w 784324"/>
                <a:gd name="connsiteY56" fmla="*/ 13693 h 537568"/>
                <a:gd name="connsiteX57" fmla="*/ 247749 w 784324"/>
                <a:gd name="connsiteY57" fmla="*/ 23218 h 537568"/>
                <a:gd name="connsiteX58" fmla="*/ 228699 w 784324"/>
                <a:gd name="connsiteY58" fmla="*/ 29568 h 537568"/>
                <a:gd name="connsiteX59" fmla="*/ 222349 w 784324"/>
                <a:gd name="connsiteY59" fmla="*/ 42268 h 537568"/>
                <a:gd name="connsiteX60" fmla="*/ 203299 w 784324"/>
                <a:gd name="connsiteY60" fmla="*/ 61318 h 537568"/>
                <a:gd name="connsiteX61" fmla="*/ 190599 w 784324"/>
                <a:gd name="connsiteY61" fmla="*/ 80368 h 537568"/>
                <a:gd name="connsiteX62" fmla="*/ 184249 w 784324"/>
                <a:gd name="connsiteY62" fmla="*/ 93068 h 537568"/>
                <a:gd name="connsiteX63" fmla="*/ 162024 w 784324"/>
                <a:gd name="connsiteY63" fmla="*/ 112118 h 537568"/>
                <a:gd name="connsiteX64" fmla="*/ 142974 w 784324"/>
                <a:gd name="connsiteY64" fmla="*/ 127993 h 537568"/>
                <a:gd name="connsiteX65" fmla="*/ 136624 w 784324"/>
                <a:gd name="connsiteY65" fmla="*/ 137518 h 537568"/>
                <a:gd name="connsiteX66" fmla="*/ 117574 w 784324"/>
                <a:gd name="connsiteY66" fmla="*/ 156568 h 537568"/>
                <a:gd name="connsiteX67" fmla="*/ 111224 w 784324"/>
                <a:gd name="connsiteY67" fmla="*/ 166093 h 537568"/>
                <a:gd name="connsiteX68" fmla="*/ 108049 w 784324"/>
                <a:gd name="connsiteY68" fmla="*/ 191493 h 537568"/>
                <a:gd name="connsiteX69" fmla="*/ 114399 w 784324"/>
                <a:gd name="connsiteY69" fmla="*/ 201018 h 537568"/>
                <a:gd name="connsiteX70" fmla="*/ 117574 w 784324"/>
                <a:gd name="connsiteY70" fmla="*/ 213718 h 537568"/>
                <a:gd name="connsiteX71" fmla="*/ 108049 w 784324"/>
                <a:gd name="connsiteY71" fmla="*/ 220068 h 537568"/>
                <a:gd name="connsiteX72" fmla="*/ 69949 w 784324"/>
                <a:gd name="connsiteY72" fmla="*/ 223243 h 537568"/>
                <a:gd name="connsiteX73" fmla="*/ 57249 w 784324"/>
                <a:gd name="connsiteY73" fmla="*/ 226418 h 537568"/>
                <a:gd name="connsiteX74" fmla="*/ 38199 w 784324"/>
                <a:gd name="connsiteY74" fmla="*/ 239118 h 537568"/>
                <a:gd name="connsiteX75" fmla="*/ 25499 w 784324"/>
                <a:gd name="connsiteY75" fmla="*/ 258168 h 537568"/>
                <a:gd name="connsiteX76" fmla="*/ 15974 w 784324"/>
                <a:gd name="connsiteY76" fmla="*/ 289918 h 537568"/>
                <a:gd name="connsiteX77" fmla="*/ 3274 w 784324"/>
                <a:gd name="connsiteY77" fmla="*/ 312143 h 537568"/>
                <a:gd name="connsiteX78" fmla="*/ 6449 w 784324"/>
                <a:gd name="connsiteY78" fmla="*/ 381993 h 537568"/>
                <a:gd name="connsiteX79" fmla="*/ 15974 w 784324"/>
                <a:gd name="connsiteY79" fmla="*/ 385168 h 537568"/>
                <a:gd name="connsiteX80" fmla="*/ 28674 w 784324"/>
                <a:gd name="connsiteY80" fmla="*/ 401043 h 537568"/>
                <a:gd name="connsiteX81" fmla="*/ 54074 w 784324"/>
                <a:gd name="connsiteY81" fmla="*/ 407393 h 537568"/>
                <a:gd name="connsiteX82" fmla="*/ 57249 w 784324"/>
                <a:gd name="connsiteY82" fmla="*/ 416918 h 537568"/>
                <a:gd name="connsiteX83" fmla="*/ 76299 w 784324"/>
                <a:gd name="connsiteY83" fmla="*/ 420093 h 537568"/>
                <a:gd name="connsiteX84" fmla="*/ 92174 w 784324"/>
                <a:gd name="connsiteY84" fmla="*/ 423268 h 537568"/>
                <a:gd name="connsiteX85" fmla="*/ 98524 w 784324"/>
                <a:gd name="connsiteY85" fmla="*/ 445493 h 537568"/>
                <a:gd name="connsiteX86" fmla="*/ 117574 w 784324"/>
                <a:gd name="connsiteY86" fmla="*/ 458193 h 537568"/>
                <a:gd name="connsiteX87" fmla="*/ 127099 w 784324"/>
                <a:gd name="connsiteY87" fmla="*/ 464543 h 537568"/>
                <a:gd name="connsiteX88" fmla="*/ 149324 w 784324"/>
                <a:gd name="connsiteY88" fmla="*/ 493118 h 537568"/>
                <a:gd name="connsiteX89" fmla="*/ 158849 w 784324"/>
                <a:gd name="connsiteY89" fmla="*/ 499468 h 537568"/>
                <a:gd name="connsiteX90" fmla="*/ 177899 w 784324"/>
                <a:gd name="connsiteY90" fmla="*/ 505818 h 537568"/>
                <a:gd name="connsiteX91" fmla="*/ 200124 w 784324"/>
                <a:gd name="connsiteY91" fmla="*/ 528043 h 537568"/>
                <a:gd name="connsiteX92" fmla="*/ 219174 w 784324"/>
                <a:gd name="connsiteY92" fmla="*/ 524868 h 537568"/>
                <a:gd name="connsiteX93" fmla="*/ 219174 w 784324"/>
                <a:gd name="connsiteY93" fmla="*/ 537568 h 53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84324" h="537568">
                  <a:moveTo>
                    <a:pt x="219174" y="537568"/>
                  </a:moveTo>
                  <a:lnTo>
                    <a:pt x="219174" y="537568"/>
                  </a:lnTo>
                  <a:cubicBezTo>
                    <a:pt x="225524" y="530160"/>
                    <a:pt x="232948" y="523551"/>
                    <a:pt x="238224" y="515343"/>
                  </a:cubicBezTo>
                  <a:cubicBezTo>
                    <a:pt x="266744" y="470979"/>
                    <a:pt x="229692" y="511175"/>
                    <a:pt x="260449" y="480418"/>
                  </a:cubicBezTo>
                  <a:cubicBezTo>
                    <a:pt x="259391" y="475126"/>
                    <a:pt x="256605" y="469898"/>
                    <a:pt x="257274" y="464543"/>
                  </a:cubicBezTo>
                  <a:cubicBezTo>
                    <a:pt x="257747" y="460757"/>
                    <a:pt x="261731" y="458331"/>
                    <a:pt x="263624" y="455018"/>
                  </a:cubicBezTo>
                  <a:cubicBezTo>
                    <a:pt x="265972" y="450909"/>
                    <a:pt x="267857" y="446551"/>
                    <a:pt x="269974" y="442318"/>
                  </a:cubicBezTo>
                  <a:cubicBezTo>
                    <a:pt x="262462" y="423538"/>
                    <a:pt x="258173" y="421470"/>
                    <a:pt x="269974" y="397868"/>
                  </a:cubicBezTo>
                  <a:cubicBezTo>
                    <a:pt x="272341" y="393135"/>
                    <a:pt x="278932" y="392085"/>
                    <a:pt x="282674" y="388343"/>
                  </a:cubicBezTo>
                  <a:cubicBezTo>
                    <a:pt x="285372" y="385645"/>
                    <a:pt x="286907" y="381993"/>
                    <a:pt x="289024" y="378818"/>
                  </a:cubicBezTo>
                  <a:cubicBezTo>
                    <a:pt x="290082" y="373526"/>
                    <a:pt x="289062" y="367334"/>
                    <a:pt x="292199" y="362943"/>
                  </a:cubicBezTo>
                  <a:cubicBezTo>
                    <a:pt x="294950" y="359092"/>
                    <a:pt x="300505" y="358351"/>
                    <a:pt x="304899" y="356593"/>
                  </a:cubicBezTo>
                  <a:cubicBezTo>
                    <a:pt x="311114" y="354107"/>
                    <a:pt x="317962" y="353236"/>
                    <a:pt x="323949" y="350243"/>
                  </a:cubicBezTo>
                  <a:cubicBezTo>
                    <a:pt x="340552" y="341942"/>
                    <a:pt x="332057" y="345041"/>
                    <a:pt x="349349" y="340718"/>
                  </a:cubicBezTo>
                  <a:cubicBezTo>
                    <a:pt x="352524" y="337543"/>
                    <a:pt x="355399" y="334036"/>
                    <a:pt x="358874" y="331193"/>
                  </a:cubicBezTo>
                  <a:cubicBezTo>
                    <a:pt x="367065" y="324491"/>
                    <a:pt x="376790" y="319627"/>
                    <a:pt x="384274" y="312143"/>
                  </a:cubicBezTo>
                  <a:cubicBezTo>
                    <a:pt x="396497" y="299920"/>
                    <a:pt x="390063" y="305109"/>
                    <a:pt x="403324" y="296268"/>
                  </a:cubicBezTo>
                  <a:cubicBezTo>
                    <a:pt x="408616" y="297326"/>
                    <a:pt x="413964" y="298134"/>
                    <a:pt x="419199" y="299443"/>
                  </a:cubicBezTo>
                  <a:cubicBezTo>
                    <a:pt x="422446" y="300255"/>
                    <a:pt x="425377" y="302618"/>
                    <a:pt x="428724" y="302618"/>
                  </a:cubicBezTo>
                  <a:cubicBezTo>
                    <a:pt x="436208" y="302618"/>
                    <a:pt x="443494" y="300091"/>
                    <a:pt x="450949" y="299443"/>
                  </a:cubicBezTo>
                  <a:cubicBezTo>
                    <a:pt x="467852" y="297973"/>
                    <a:pt x="484833" y="297569"/>
                    <a:pt x="501749" y="296268"/>
                  </a:cubicBezTo>
                  <a:cubicBezTo>
                    <a:pt x="512354" y="295452"/>
                    <a:pt x="522916" y="294151"/>
                    <a:pt x="533499" y="293093"/>
                  </a:cubicBezTo>
                  <a:cubicBezTo>
                    <a:pt x="555272" y="285835"/>
                    <a:pt x="528248" y="294406"/>
                    <a:pt x="558899" y="286743"/>
                  </a:cubicBezTo>
                  <a:cubicBezTo>
                    <a:pt x="562146" y="285931"/>
                    <a:pt x="565249" y="284626"/>
                    <a:pt x="568424" y="283568"/>
                  </a:cubicBezTo>
                  <a:cubicBezTo>
                    <a:pt x="582182" y="284626"/>
                    <a:pt x="595969" y="285370"/>
                    <a:pt x="609699" y="286743"/>
                  </a:cubicBezTo>
                  <a:cubicBezTo>
                    <a:pt x="617145" y="287488"/>
                    <a:pt x="624440" y="289918"/>
                    <a:pt x="631924" y="289918"/>
                  </a:cubicBezTo>
                  <a:cubicBezTo>
                    <a:pt x="640457" y="289918"/>
                    <a:pt x="648857" y="287801"/>
                    <a:pt x="657324" y="286743"/>
                  </a:cubicBezTo>
                  <a:cubicBezTo>
                    <a:pt x="725131" y="255922"/>
                    <a:pt x="657046" y="285644"/>
                    <a:pt x="746224" y="251818"/>
                  </a:cubicBezTo>
                  <a:cubicBezTo>
                    <a:pt x="759088" y="246939"/>
                    <a:pt x="784324" y="235943"/>
                    <a:pt x="784324" y="235943"/>
                  </a:cubicBezTo>
                  <a:cubicBezTo>
                    <a:pt x="781149" y="232768"/>
                    <a:pt x="779244" y="227053"/>
                    <a:pt x="774799" y="226418"/>
                  </a:cubicBezTo>
                  <a:cubicBezTo>
                    <a:pt x="743461" y="221941"/>
                    <a:pt x="745045" y="224422"/>
                    <a:pt x="730349" y="239118"/>
                  </a:cubicBezTo>
                  <a:cubicBezTo>
                    <a:pt x="689257" y="232269"/>
                    <a:pt x="724883" y="244192"/>
                    <a:pt x="708124" y="223243"/>
                  </a:cubicBezTo>
                  <a:cubicBezTo>
                    <a:pt x="706033" y="220630"/>
                    <a:pt x="701592" y="221565"/>
                    <a:pt x="698599" y="220068"/>
                  </a:cubicBezTo>
                  <a:cubicBezTo>
                    <a:pt x="668410" y="204974"/>
                    <a:pt x="719171" y="223750"/>
                    <a:pt x="670024" y="207368"/>
                  </a:cubicBezTo>
                  <a:cubicBezTo>
                    <a:pt x="691950" y="163516"/>
                    <a:pt x="660156" y="223758"/>
                    <a:pt x="685899" y="185143"/>
                  </a:cubicBezTo>
                  <a:cubicBezTo>
                    <a:pt x="687755" y="182358"/>
                    <a:pt x="687129" y="178341"/>
                    <a:pt x="689074" y="175618"/>
                  </a:cubicBezTo>
                  <a:cubicBezTo>
                    <a:pt x="692554" y="170746"/>
                    <a:pt x="697541" y="167151"/>
                    <a:pt x="701774" y="162918"/>
                  </a:cubicBezTo>
                  <a:cubicBezTo>
                    <a:pt x="700716" y="159743"/>
                    <a:pt x="700966" y="155760"/>
                    <a:pt x="698599" y="153393"/>
                  </a:cubicBezTo>
                  <a:cubicBezTo>
                    <a:pt x="696232" y="151026"/>
                    <a:pt x="689074" y="153565"/>
                    <a:pt x="689074" y="150218"/>
                  </a:cubicBezTo>
                  <a:cubicBezTo>
                    <a:pt x="689074" y="145728"/>
                    <a:pt x="695724" y="144142"/>
                    <a:pt x="698599" y="140693"/>
                  </a:cubicBezTo>
                  <a:cubicBezTo>
                    <a:pt x="711828" y="124818"/>
                    <a:pt x="697012" y="136460"/>
                    <a:pt x="714474" y="124818"/>
                  </a:cubicBezTo>
                  <a:cubicBezTo>
                    <a:pt x="716591" y="120585"/>
                    <a:pt x="717744" y="115712"/>
                    <a:pt x="720824" y="112118"/>
                  </a:cubicBezTo>
                  <a:cubicBezTo>
                    <a:pt x="724268" y="108100"/>
                    <a:pt x="733524" y="107885"/>
                    <a:pt x="733524" y="102593"/>
                  </a:cubicBezTo>
                  <a:cubicBezTo>
                    <a:pt x="733524" y="96606"/>
                    <a:pt x="724766" y="94399"/>
                    <a:pt x="720824" y="89893"/>
                  </a:cubicBezTo>
                  <a:cubicBezTo>
                    <a:pt x="717339" y="85911"/>
                    <a:pt x="714474" y="81426"/>
                    <a:pt x="711299" y="77193"/>
                  </a:cubicBezTo>
                  <a:cubicBezTo>
                    <a:pt x="712357" y="71901"/>
                    <a:pt x="711614" y="65894"/>
                    <a:pt x="714474" y="61318"/>
                  </a:cubicBezTo>
                  <a:cubicBezTo>
                    <a:pt x="721453" y="50151"/>
                    <a:pt x="727465" y="53235"/>
                    <a:pt x="736699" y="48618"/>
                  </a:cubicBezTo>
                  <a:cubicBezTo>
                    <a:pt x="740112" y="46911"/>
                    <a:pt x="743049" y="44385"/>
                    <a:pt x="746224" y="42268"/>
                  </a:cubicBezTo>
                  <a:cubicBezTo>
                    <a:pt x="747282" y="36976"/>
                    <a:pt x="749399" y="31789"/>
                    <a:pt x="749399" y="26393"/>
                  </a:cubicBezTo>
                  <a:cubicBezTo>
                    <a:pt x="749399" y="3866"/>
                    <a:pt x="711825" y="8257"/>
                    <a:pt x="701774" y="7343"/>
                  </a:cubicBezTo>
                  <a:cubicBezTo>
                    <a:pt x="681161" y="-2963"/>
                    <a:pt x="689745" y="-1920"/>
                    <a:pt x="657324" y="7343"/>
                  </a:cubicBezTo>
                  <a:cubicBezTo>
                    <a:pt x="652773" y="8643"/>
                    <a:pt x="649299" y="12955"/>
                    <a:pt x="644624" y="13693"/>
                  </a:cubicBezTo>
                  <a:cubicBezTo>
                    <a:pt x="628908" y="16174"/>
                    <a:pt x="612874" y="15810"/>
                    <a:pt x="596999" y="16868"/>
                  </a:cubicBezTo>
                  <a:cubicBezTo>
                    <a:pt x="554666" y="15810"/>
                    <a:pt x="512266" y="16281"/>
                    <a:pt x="469999" y="13693"/>
                  </a:cubicBezTo>
                  <a:cubicBezTo>
                    <a:pt x="460260" y="13097"/>
                    <a:pt x="451083" y="8723"/>
                    <a:pt x="441424" y="7343"/>
                  </a:cubicBezTo>
                  <a:cubicBezTo>
                    <a:pt x="428808" y="5541"/>
                    <a:pt x="416024" y="5226"/>
                    <a:pt x="403324" y="4168"/>
                  </a:cubicBezTo>
                  <a:cubicBezTo>
                    <a:pt x="359932" y="7343"/>
                    <a:pt x="316334" y="8405"/>
                    <a:pt x="273149" y="13693"/>
                  </a:cubicBezTo>
                  <a:cubicBezTo>
                    <a:pt x="264174" y="14792"/>
                    <a:pt x="256265" y="20177"/>
                    <a:pt x="247749" y="23218"/>
                  </a:cubicBezTo>
                  <a:cubicBezTo>
                    <a:pt x="241445" y="25469"/>
                    <a:pt x="228699" y="29568"/>
                    <a:pt x="228699" y="29568"/>
                  </a:cubicBezTo>
                  <a:cubicBezTo>
                    <a:pt x="226582" y="33801"/>
                    <a:pt x="225306" y="38572"/>
                    <a:pt x="222349" y="42268"/>
                  </a:cubicBezTo>
                  <a:cubicBezTo>
                    <a:pt x="216739" y="49280"/>
                    <a:pt x="203299" y="61318"/>
                    <a:pt x="203299" y="61318"/>
                  </a:cubicBezTo>
                  <a:cubicBezTo>
                    <a:pt x="196488" y="81750"/>
                    <a:pt x="205463" y="59558"/>
                    <a:pt x="190599" y="80368"/>
                  </a:cubicBezTo>
                  <a:cubicBezTo>
                    <a:pt x="187848" y="84219"/>
                    <a:pt x="187089" y="89282"/>
                    <a:pt x="184249" y="93068"/>
                  </a:cubicBezTo>
                  <a:cubicBezTo>
                    <a:pt x="171530" y="110027"/>
                    <a:pt x="174823" y="101452"/>
                    <a:pt x="162024" y="112118"/>
                  </a:cubicBezTo>
                  <a:cubicBezTo>
                    <a:pt x="137578" y="132490"/>
                    <a:pt x="166623" y="112227"/>
                    <a:pt x="142974" y="127993"/>
                  </a:cubicBezTo>
                  <a:cubicBezTo>
                    <a:pt x="140857" y="131168"/>
                    <a:pt x="139159" y="134666"/>
                    <a:pt x="136624" y="137518"/>
                  </a:cubicBezTo>
                  <a:cubicBezTo>
                    <a:pt x="130658" y="144230"/>
                    <a:pt x="122555" y="149096"/>
                    <a:pt x="117574" y="156568"/>
                  </a:cubicBezTo>
                  <a:lnTo>
                    <a:pt x="111224" y="166093"/>
                  </a:lnTo>
                  <a:cubicBezTo>
                    <a:pt x="110166" y="174560"/>
                    <a:pt x="107276" y="182995"/>
                    <a:pt x="108049" y="191493"/>
                  </a:cubicBezTo>
                  <a:cubicBezTo>
                    <a:pt x="108394" y="195293"/>
                    <a:pt x="112896" y="197511"/>
                    <a:pt x="114399" y="201018"/>
                  </a:cubicBezTo>
                  <a:cubicBezTo>
                    <a:pt x="116118" y="205029"/>
                    <a:pt x="116516" y="209485"/>
                    <a:pt x="117574" y="213718"/>
                  </a:cubicBezTo>
                  <a:cubicBezTo>
                    <a:pt x="114399" y="215835"/>
                    <a:pt x="111791" y="219320"/>
                    <a:pt x="108049" y="220068"/>
                  </a:cubicBezTo>
                  <a:cubicBezTo>
                    <a:pt x="95552" y="222567"/>
                    <a:pt x="82595" y="221662"/>
                    <a:pt x="69949" y="223243"/>
                  </a:cubicBezTo>
                  <a:cubicBezTo>
                    <a:pt x="65619" y="223784"/>
                    <a:pt x="61482" y="225360"/>
                    <a:pt x="57249" y="226418"/>
                  </a:cubicBezTo>
                  <a:cubicBezTo>
                    <a:pt x="50899" y="230651"/>
                    <a:pt x="40612" y="231878"/>
                    <a:pt x="38199" y="239118"/>
                  </a:cubicBezTo>
                  <a:cubicBezTo>
                    <a:pt x="33604" y="252903"/>
                    <a:pt x="37391" y="246276"/>
                    <a:pt x="25499" y="258168"/>
                  </a:cubicBezTo>
                  <a:cubicBezTo>
                    <a:pt x="18107" y="309914"/>
                    <a:pt x="28350" y="261040"/>
                    <a:pt x="15974" y="289918"/>
                  </a:cubicBezTo>
                  <a:cubicBezTo>
                    <a:pt x="6380" y="312304"/>
                    <a:pt x="21369" y="294048"/>
                    <a:pt x="3274" y="312143"/>
                  </a:cubicBezTo>
                  <a:cubicBezTo>
                    <a:pt x="623" y="338651"/>
                    <a:pt x="-3835" y="355255"/>
                    <a:pt x="6449" y="381993"/>
                  </a:cubicBezTo>
                  <a:cubicBezTo>
                    <a:pt x="7650" y="385117"/>
                    <a:pt x="12799" y="384110"/>
                    <a:pt x="15974" y="385168"/>
                  </a:cubicBezTo>
                  <a:cubicBezTo>
                    <a:pt x="19115" y="394590"/>
                    <a:pt x="17779" y="397081"/>
                    <a:pt x="28674" y="401043"/>
                  </a:cubicBezTo>
                  <a:cubicBezTo>
                    <a:pt x="36876" y="404025"/>
                    <a:pt x="54074" y="407393"/>
                    <a:pt x="54074" y="407393"/>
                  </a:cubicBezTo>
                  <a:cubicBezTo>
                    <a:pt x="55132" y="410568"/>
                    <a:pt x="54343" y="415258"/>
                    <a:pt x="57249" y="416918"/>
                  </a:cubicBezTo>
                  <a:cubicBezTo>
                    <a:pt x="62838" y="420112"/>
                    <a:pt x="69965" y="418941"/>
                    <a:pt x="76299" y="420093"/>
                  </a:cubicBezTo>
                  <a:cubicBezTo>
                    <a:pt x="81608" y="421058"/>
                    <a:pt x="86882" y="422210"/>
                    <a:pt x="92174" y="423268"/>
                  </a:cubicBezTo>
                  <a:cubicBezTo>
                    <a:pt x="92201" y="423378"/>
                    <a:pt x="97006" y="443975"/>
                    <a:pt x="98524" y="445493"/>
                  </a:cubicBezTo>
                  <a:cubicBezTo>
                    <a:pt x="103920" y="450889"/>
                    <a:pt x="111224" y="453960"/>
                    <a:pt x="117574" y="458193"/>
                  </a:cubicBezTo>
                  <a:lnTo>
                    <a:pt x="127099" y="464543"/>
                  </a:lnTo>
                  <a:cubicBezTo>
                    <a:pt x="135647" y="490188"/>
                    <a:pt x="127482" y="479467"/>
                    <a:pt x="149324" y="493118"/>
                  </a:cubicBezTo>
                  <a:cubicBezTo>
                    <a:pt x="152560" y="495140"/>
                    <a:pt x="155362" y="497918"/>
                    <a:pt x="158849" y="499468"/>
                  </a:cubicBezTo>
                  <a:cubicBezTo>
                    <a:pt x="164966" y="502186"/>
                    <a:pt x="177899" y="505818"/>
                    <a:pt x="177899" y="505818"/>
                  </a:cubicBezTo>
                  <a:cubicBezTo>
                    <a:pt x="192455" y="527653"/>
                    <a:pt x="183359" y="522455"/>
                    <a:pt x="200124" y="528043"/>
                  </a:cubicBezTo>
                  <a:cubicBezTo>
                    <a:pt x="206474" y="526985"/>
                    <a:pt x="212890" y="526265"/>
                    <a:pt x="219174" y="524868"/>
                  </a:cubicBezTo>
                  <a:cubicBezTo>
                    <a:pt x="236474" y="521024"/>
                    <a:pt x="219174" y="535451"/>
                    <a:pt x="219174" y="53756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8D1816"/>
                </a:gs>
                <a:gs pos="100000">
                  <a:srgbClr val="FFFFFF"/>
                </a:gs>
                <a:gs pos="64000">
                  <a:srgbClr val="B85708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8D1816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128" name="Forma libre 127"/>
            <p:cNvSpPr/>
            <p:nvPr/>
          </p:nvSpPr>
          <p:spPr>
            <a:xfrm>
              <a:off x="5823250" y="1290554"/>
              <a:ext cx="818733" cy="1934119"/>
            </a:xfrm>
            <a:custGeom>
              <a:avLst/>
              <a:gdLst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16823 w 846643"/>
                <a:gd name="connsiteY9" fmla="*/ 1290554 h 1724179"/>
                <a:gd name="connsiteX10" fmla="*/ 330397 w 846643"/>
                <a:gd name="connsiteY10" fmla="*/ 108406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20650 w 846643"/>
                <a:gd name="connsiteY16" fmla="*/ 1115038 h 1724179"/>
                <a:gd name="connsiteX17" fmla="*/ 175524 w 846643"/>
                <a:gd name="connsiteY17" fmla="*/ 1176985 h 1724179"/>
                <a:gd name="connsiteX18" fmla="*/ 3097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16823 w 846643"/>
                <a:gd name="connsiteY9" fmla="*/ 1290554 h 1724179"/>
                <a:gd name="connsiteX10" fmla="*/ 311347 w 846643"/>
                <a:gd name="connsiteY10" fmla="*/ 107771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20650 w 846643"/>
                <a:gd name="connsiteY16" fmla="*/ 1115038 h 1724179"/>
                <a:gd name="connsiteX17" fmla="*/ 175524 w 846643"/>
                <a:gd name="connsiteY17" fmla="*/ 1176985 h 1724179"/>
                <a:gd name="connsiteX18" fmla="*/ 3097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16823 w 846643"/>
                <a:gd name="connsiteY9" fmla="*/ 1290554 h 1724179"/>
                <a:gd name="connsiteX10" fmla="*/ 311347 w 846643"/>
                <a:gd name="connsiteY10" fmla="*/ 107771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20650 w 846643"/>
                <a:gd name="connsiteY16" fmla="*/ 1115038 h 1724179"/>
                <a:gd name="connsiteX17" fmla="*/ 175524 w 846643"/>
                <a:gd name="connsiteY17" fmla="*/ 1176985 h 1724179"/>
                <a:gd name="connsiteX18" fmla="*/ 1192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16823 w 846643"/>
                <a:gd name="connsiteY9" fmla="*/ 1290554 h 1724179"/>
                <a:gd name="connsiteX10" fmla="*/ 311347 w 846643"/>
                <a:gd name="connsiteY10" fmla="*/ 107771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11125 w 846643"/>
                <a:gd name="connsiteY16" fmla="*/ 1099163 h 1724179"/>
                <a:gd name="connsiteX17" fmla="*/ 175524 w 846643"/>
                <a:gd name="connsiteY17" fmla="*/ 1176985 h 1724179"/>
                <a:gd name="connsiteX18" fmla="*/ 1192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16823 w 846643"/>
                <a:gd name="connsiteY9" fmla="*/ 1290554 h 1724179"/>
                <a:gd name="connsiteX10" fmla="*/ 311347 w 846643"/>
                <a:gd name="connsiteY10" fmla="*/ 107771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11125 w 846643"/>
                <a:gd name="connsiteY16" fmla="*/ 1099163 h 1724179"/>
                <a:gd name="connsiteX17" fmla="*/ 175524 w 846643"/>
                <a:gd name="connsiteY17" fmla="*/ 1176985 h 1724179"/>
                <a:gd name="connsiteX18" fmla="*/ 1192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16823 w 846643"/>
                <a:gd name="connsiteY9" fmla="*/ 1290554 h 1724179"/>
                <a:gd name="connsiteX10" fmla="*/ 311347 w 846643"/>
                <a:gd name="connsiteY10" fmla="*/ 107771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11125 w 846643"/>
                <a:gd name="connsiteY16" fmla="*/ 1099163 h 1724179"/>
                <a:gd name="connsiteX17" fmla="*/ 175524 w 846643"/>
                <a:gd name="connsiteY17" fmla="*/ 1176985 h 1724179"/>
                <a:gd name="connsiteX18" fmla="*/ 1192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16823 w 846643"/>
                <a:gd name="connsiteY9" fmla="*/ 1290554 h 1724179"/>
                <a:gd name="connsiteX10" fmla="*/ 311347 w 846643"/>
                <a:gd name="connsiteY10" fmla="*/ 107771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11125 w 846643"/>
                <a:gd name="connsiteY16" fmla="*/ 1099163 h 1724179"/>
                <a:gd name="connsiteX17" fmla="*/ 175524 w 846643"/>
                <a:gd name="connsiteY17" fmla="*/ 1176985 h 1724179"/>
                <a:gd name="connsiteX18" fmla="*/ 1192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29523 w 846643"/>
                <a:gd name="connsiteY9" fmla="*/ 1296904 h 1724179"/>
                <a:gd name="connsiteX10" fmla="*/ 311347 w 846643"/>
                <a:gd name="connsiteY10" fmla="*/ 107771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11125 w 846643"/>
                <a:gd name="connsiteY16" fmla="*/ 1099163 h 1724179"/>
                <a:gd name="connsiteX17" fmla="*/ 175524 w 846643"/>
                <a:gd name="connsiteY17" fmla="*/ 1176985 h 1724179"/>
                <a:gd name="connsiteX18" fmla="*/ 1192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29523 w 846643"/>
                <a:gd name="connsiteY9" fmla="*/ 1296904 h 1724179"/>
                <a:gd name="connsiteX10" fmla="*/ 311347 w 846643"/>
                <a:gd name="connsiteY10" fmla="*/ 107771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11125 w 846643"/>
                <a:gd name="connsiteY16" fmla="*/ 1099163 h 1724179"/>
                <a:gd name="connsiteX17" fmla="*/ 175524 w 846643"/>
                <a:gd name="connsiteY17" fmla="*/ 1176985 h 1724179"/>
                <a:gd name="connsiteX18" fmla="*/ 1192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134224 w 846643"/>
                <a:gd name="connsiteY8" fmla="*/ 1724179 h 1724179"/>
                <a:gd name="connsiteX9" fmla="*/ 229523 w 846643"/>
                <a:gd name="connsiteY9" fmla="*/ 1296904 h 1724179"/>
                <a:gd name="connsiteX10" fmla="*/ 311347 w 846643"/>
                <a:gd name="connsiteY10" fmla="*/ 1077715 h 1724179"/>
                <a:gd name="connsiteX11" fmla="*/ 361372 w 846643"/>
                <a:gd name="connsiteY11" fmla="*/ 753683 h 1724179"/>
                <a:gd name="connsiteX12" fmla="*/ 454296 w 846643"/>
                <a:gd name="connsiteY12" fmla="*/ 815630 h 1724179"/>
                <a:gd name="connsiteX13" fmla="*/ 351047 w 846643"/>
                <a:gd name="connsiteY13" fmla="*/ 753683 h 1724179"/>
                <a:gd name="connsiteX14" fmla="*/ 216823 w 846643"/>
                <a:gd name="connsiteY14" fmla="*/ 1352500 h 1724179"/>
                <a:gd name="connsiteX15" fmla="*/ 10325 w 846643"/>
                <a:gd name="connsiteY15" fmla="*/ 1259580 h 1724179"/>
                <a:gd name="connsiteX16" fmla="*/ 11125 w 846643"/>
                <a:gd name="connsiteY16" fmla="*/ 1099163 h 1724179"/>
                <a:gd name="connsiteX17" fmla="*/ 175524 w 846643"/>
                <a:gd name="connsiteY17" fmla="*/ 1176985 h 1724179"/>
                <a:gd name="connsiteX18" fmla="*/ 11925 w 846643"/>
                <a:gd name="connsiteY18" fmla="*/ 1094389 h 1724179"/>
                <a:gd name="connsiteX19" fmla="*/ 0 w 846643"/>
                <a:gd name="connsiteY19" fmla="*/ 536870 h 1724179"/>
                <a:gd name="connsiteX20" fmla="*/ 113574 w 846643"/>
                <a:gd name="connsiteY20" fmla="*/ 268435 h 1724179"/>
                <a:gd name="connsiteX21" fmla="*/ 371697 w 846643"/>
                <a:gd name="connsiteY21" fmla="*/ 0 h 1724179"/>
                <a:gd name="connsiteX0" fmla="*/ 371697 w 846643"/>
                <a:gd name="connsiteY0" fmla="*/ 0 h 1724179"/>
                <a:gd name="connsiteX1" fmla="*/ 567870 w 846643"/>
                <a:gd name="connsiteY1" fmla="*/ 51622 h 1724179"/>
                <a:gd name="connsiteX2" fmla="*/ 557545 w 846643"/>
                <a:gd name="connsiteY2" fmla="*/ 165191 h 1724179"/>
                <a:gd name="connsiteX3" fmla="*/ 764044 w 846643"/>
                <a:gd name="connsiteY3" fmla="*/ 464599 h 1724179"/>
                <a:gd name="connsiteX4" fmla="*/ 846643 w 846643"/>
                <a:gd name="connsiteY4" fmla="*/ 1579637 h 1724179"/>
                <a:gd name="connsiteX5" fmla="*/ 567870 w 846643"/>
                <a:gd name="connsiteY5" fmla="*/ 1507366 h 1724179"/>
                <a:gd name="connsiteX6" fmla="*/ 289098 w 846643"/>
                <a:gd name="connsiteY6" fmla="*/ 1104714 h 1724179"/>
                <a:gd name="connsiteX7" fmla="*/ 567870 w 846643"/>
                <a:gd name="connsiteY7" fmla="*/ 1517691 h 1724179"/>
                <a:gd name="connsiteX8" fmla="*/ 324462 w 846643"/>
                <a:gd name="connsiteY8" fmla="*/ 1682089 h 1724179"/>
                <a:gd name="connsiteX9" fmla="*/ 134224 w 846643"/>
                <a:gd name="connsiteY9" fmla="*/ 1724179 h 1724179"/>
                <a:gd name="connsiteX10" fmla="*/ 229523 w 846643"/>
                <a:gd name="connsiteY10" fmla="*/ 1296904 h 1724179"/>
                <a:gd name="connsiteX11" fmla="*/ 311347 w 846643"/>
                <a:gd name="connsiteY11" fmla="*/ 1077715 h 1724179"/>
                <a:gd name="connsiteX12" fmla="*/ 361372 w 846643"/>
                <a:gd name="connsiteY12" fmla="*/ 753683 h 1724179"/>
                <a:gd name="connsiteX13" fmla="*/ 454296 w 846643"/>
                <a:gd name="connsiteY13" fmla="*/ 815630 h 1724179"/>
                <a:gd name="connsiteX14" fmla="*/ 351047 w 846643"/>
                <a:gd name="connsiteY14" fmla="*/ 753683 h 1724179"/>
                <a:gd name="connsiteX15" fmla="*/ 216823 w 846643"/>
                <a:gd name="connsiteY15" fmla="*/ 1352500 h 1724179"/>
                <a:gd name="connsiteX16" fmla="*/ 10325 w 846643"/>
                <a:gd name="connsiteY16" fmla="*/ 1259580 h 1724179"/>
                <a:gd name="connsiteX17" fmla="*/ 11125 w 846643"/>
                <a:gd name="connsiteY17" fmla="*/ 1099163 h 1724179"/>
                <a:gd name="connsiteX18" fmla="*/ 175524 w 846643"/>
                <a:gd name="connsiteY18" fmla="*/ 1176985 h 1724179"/>
                <a:gd name="connsiteX19" fmla="*/ 11925 w 846643"/>
                <a:gd name="connsiteY19" fmla="*/ 1094389 h 1724179"/>
                <a:gd name="connsiteX20" fmla="*/ 0 w 846643"/>
                <a:gd name="connsiteY20" fmla="*/ 536870 h 1724179"/>
                <a:gd name="connsiteX21" fmla="*/ 113574 w 846643"/>
                <a:gd name="connsiteY21" fmla="*/ 268435 h 1724179"/>
                <a:gd name="connsiteX22" fmla="*/ 371697 w 846643"/>
                <a:gd name="connsiteY22" fmla="*/ 0 h 1724179"/>
                <a:gd name="connsiteX0" fmla="*/ 371697 w 846643"/>
                <a:gd name="connsiteY0" fmla="*/ 0 h 1682089"/>
                <a:gd name="connsiteX1" fmla="*/ 567870 w 846643"/>
                <a:gd name="connsiteY1" fmla="*/ 51622 h 1682089"/>
                <a:gd name="connsiteX2" fmla="*/ 557545 w 846643"/>
                <a:gd name="connsiteY2" fmla="*/ 165191 h 1682089"/>
                <a:gd name="connsiteX3" fmla="*/ 764044 w 846643"/>
                <a:gd name="connsiteY3" fmla="*/ 464599 h 1682089"/>
                <a:gd name="connsiteX4" fmla="*/ 846643 w 846643"/>
                <a:gd name="connsiteY4" fmla="*/ 1579637 h 1682089"/>
                <a:gd name="connsiteX5" fmla="*/ 567870 w 846643"/>
                <a:gd name="connsiteY5" fmla="*/ 1507366 h 1682089"/>
                <a:gd name="connsiteX6" fmla="*/ 289098 w 846643"/>
                <a:gd name="connsiteY6" fmla="*/ 1104714 h 1682089"/>
                <a:gd name="connsiteX7" fmla="*/ 567870 w 846643"/>
                <a:gd name="connsiteY7" fmla="*/ 1517691 h 1682089"/>
                <a:gd name="connsiteX8" fmla="*/ 324462 w 846643"/>
                <a:gd name="connsiteY8" fmla="*/ 1682089 h 1682089"/>
                <a:gd name="connsiteX9" fmla="*/ 229523 w 846643"/>
                <a:gd name="connsiteY9" fmla="*/ 1296904 h 1682089"/>
                <a:gd name="connsiteX10" fmla="*/ 311347 w 846643"/>
                <a:gd name="connsiteY10" fmla="*/ 1077715 h 1682089"/>
                <a:gd name="connsiteX11" fmla="*/ 361372 w 846643"/>
                <a:gd name="connsiteY11" fmla="*/ 753683 h 1682089"/>
                <a:gd name="connsiteX12" fmla="*/ 454296 w 846643"/>
                <a:gd name="connsiteY12" fmla="*/ 815630 h 1682089"/>
                <a:gd name="connsiteX13" fmla="*/ 351047 w 846643"/>
                <a:gd name="connsiteY13" fmla="*/ 753683 h 1682089"/>
                <a:gd name="connsiteX14" fmla="*/ 216823 w 846643"/>
                <a:gd name="connsiteY14" fmla="*/ 1352500 h 1682089"/>
                <a:gd name="connsiteX15" fmla="*/ 10325 w 846643"/>
                <a:gd name="connsiteY15" fmla="*/ 1259580 h 1682089"/>
                <a:gd name="connsiteX16" fmla="*/ 11125 w 846643"/>
                <a:gd name="connsiteY16" fmla="*/ 1099163 h 1682089"/>
                <a:gd name="connsiteX17" fmla="*/ 175524 w 846643"/>
                <a:gd name="connsiteY17" fmla="*/ 1176985 h 1682089"/>
                <a:gd name="connsiteX18" fmla="*/ 11925 w 846643"/>
                <a:gd name="connsiteY18" fmla="*/ 1094389 h 1682089"/>
                <a:gd name="connsiteX19" fmla="*/ 0 w 846643"/>
                <a:gd name="connsiteY19" fmla="*/ 536870 h 1682089"/>
                <a:gd name="connsiteX20" fmla="*/ 113574 w 846643"/>
                <a:gd name="connsiteY20" fmla="*/ 268435 h 1682089"/>
                <a:gd name="connsiteX21" fmla="*/ 371697 w 846643"/>
                <a:gd name="connsiteY21" fmla="*/ 0 h 1682089"/>
                <a:gd name="connsiteX0" fmla="*/ 371697 w 846643"/>
                <a:gd name="connsiteY0" fmla="*/ 0 h 1682089"/>
                <a:gd name="connsiteX1" fmla="*/ 567870 w 846643"/>
                <a:gd name="connsiteY1" fmla="*/ 51622 h 1682089"/>
                <a:gd name="connsiteX2" fmla="*/ 557545 w 846643"/>
                <a:gd name="connsiteY2" fmla="*/ 165191 h 1682089"/>
                <a:gd name="connsiteX3" fmla="*/ 764044 w 846643"/>
                <a:gd name="connsiteY3" fmla="*/ 464599 h 1682089"/>
                <a:gd name="connsiteX4" fmla="*/ 846643 w 846643"/>
                <a:gd name="connsiteY4" fmla="*/ 1579637 h 1682089"/>
                <a:gd name="connsiteX5" fmla="*/ 567870 w 846643"/>
                <a:gd name="connsiteY5" fmla="*/ 1507366 h 1682089"/>
                <a:gd name="connsiteX6" fmla="*/ 289098 w 846643"/>
                <a:gd name="connsiteY6" fmla="*/ 1104714 h 1682089"/>
                <a:gd name="connsiteX7" fmla="*/ 324462 w 846643"/>
                <a:gd name="connsiteY7" fmla="*/ 1682089 h 1682089"/>
                <a:gd name="connsiteX8" fmla="*/ 229523 w 846643"/>
                <a:gd name="connsiteY8" fmla="*/ 1296904 h 1682089"/>
                <a:gd name="connsiteX9" fmla="*/ 311347 w 846643"/>
                <a:gd name="connsiteY9" fmla="*/ 1077715 h 1682089"/>
                <a:gd name="connsiteX10" fmla="*/ 361372 w 846643"/>
                <a:gd name="connsiteY10" fmla="*/ 753683 h 1682089"/>
                <a:gd name="connsiteX11" fmla="*/ 454296 w 846643"/>
                <a:gd name="connsiteY11" fmla="*/ 815630 h 1682089"/>
                <a:gd name="connsiteX12" fmla="*/ 351047 w 846643"/>
                <a:gd name="connsiteY12" fmla="*/ 753683 h 1682089"/>
                <a:gd name="connsiteX13" fmla="*/ 216823 w 846643"/>
                <a:gd name="connsiteY13" fmla="*/ 1352500 h 1682089"/>
                <a:gd name="connsiteX14" fmla="*/ 10325 w 846643"/>
                <a:gd name="connsiteY14" fmla="*/ 1259580 h 1682089"/>
                <a:gd name="connsiteX15" fmla="*/ 11125 w 846643"/>
                <a:gd name="connsiteY15" fmla="*/ 1099163 h 1682089"/>
                <a:gd name="connsiteX16" fmla="*/ 175524 w 846643"/>
                <a:gd name="connsiteY16" fmla="*/ 1176985 h 1682089"/>
                <a:gd name="connsiteX17" fmla="*/ 11925 w 846643"/>
                <a:gd name="connsiteY17" fmla="*/ 1094389 h 1682089"/>
                <a:gd name="connsiteX18" fmla="*/ 0 w 846643"/>
                <a:gd name="connsiteY18" fmla="*/ 536870 h 1682089"/>
                <a:gd name="connsiteX19" fmla="*/ 113574 w 846643"/>
                <a:gd name="connsiteY19" fmla="*/ 268435 h 1682089"/>
                <a:gd name="connsiteX20" fmla="*/ 371697 w 846643"/>
                <a:gd name="connsiteY20" fmla="*/ 0 h 1682089"/>
                <a:gd name="connsiteX0" fmla="*/ 371697 w 846643"/>
                <a:gd name="connsiteY0" fmla="*/ 0 h 1752682"/>
                <a:gd name="connsiteX1" fmla="*/ 567870 w 846643"/>
                <a:gd name="connsiteY1" fmla="*/ 51622 h 1752682"/>
                <a:gd name="connsiteX2" fmla="*/ 557545 w 846643"/>
                <a:gd name="connsiteY2" fmla="*/ 165191 h 1752682"/>
                <a:gd name="connsiteX3" fmla="*/ 764044 w 846643"/>
                <a:gd name="connsiteY3" fmla="*/ 464599 h 1752682"/>
                <a:gd name="connsiteX4" fmla="*/ 846643 w 846643"/>
                <a:gd name="connsiteY4" fmla="*/ 1579637 h 1752682"/>
                <a:gd name="connsiteX5" fmla="*/ 567870 w 846643"/>
                <a:gd name="connsiteY5" fmla="*/ 1752682 h 1752682"/>
                <a:gd name="connsiteX6" fmla="*/ 289098 w 846643"/>
                <a:gd name="connsiteY6" fmla="*/ 1104714 h 1752682"/>
                <a:gd name="connsiteX7" fmla="*/ 324462 w 846643"/>
                <a:gd name="connsiteY7" fmla="*/ 1682089 h 1752682"/>
                <a:gd name="connsiteX8" fmla="*/ 229523 w 846643"/>
                <a:gd name="connsiteY8" fmla="*/ 1296904 h 1752682"/>
                <a:gd name="connsiteX9" fmla="*/ 311347 w 846643"/>
                <a:gd name="connsiteY9" fmla="*/ 1077715 h 1752682"/>
                <a:gd name="connsiteX10" fmla="*/ 361372 w 846643"/>
                <a:gd name="connsiteY10" fmla="*/ 753683 h 1752682"/>
                <a:gd name="connsiteX11" fmla="*/ 454296 w 846643"/>
                <a:gd name="connsiteY11" fmla="*/ 815630 h 1752682"/>
                <a:gd name="connsiteX12" fmla="*/ 351047 w 846643"/>
                <a:gd name="connsiteY12" fmla="*/ 753683 h 1752682"/>
                <a:gd name="connsiteX13" fmla="*/ 216823 w 846643"/>
                <a:gd name="connsiteY13" fmla="*/ 1352500 h 1752682"/>
                <a:gd name="connsiteX14" fmla="*/ 10325 w 846643"/>
                <a:gd name="connsiteY14" fmla="*/ 1259580 h 1752682"/>
                <a:gd name="connsiteX15" fmla="*/ 11125 w 846643"/>
                <a:gd name="connsiteY15" fmla="*/ 1099163 h 1752682"/>
                <a:gd name="connsiteX16" fmla="*/ 175524 w 846643"/>
                <a:gd name="connsiteY16" fmla="*/ 1176985 h 1752682"/>
                <a:gd name="connsiteX17" fmla="*/ 11925 w 846643"/>
                <a:gd name="connsiteY17" fmla="*/ 1094389 h 1752682"/>
                <a:gd name="connsiteX18" fmla="*/ 0 w 846643"/>
                <a:gd name="connsiteY18" fmla="*/ 536870 h 1752682"/>
                <a:gd name="connsiteX19" fmla="*/ 113574 w 846643"/>
                <a:gd name="connsiteY19" fmla="*/ 268435 h 1752682"/>
                <a:gd name="connsiteX20" fmla="*/ 371697 w 846643"/>
                <a:gd name="connsiteY20" fmla="*/ 0 h 1752682"/>
                <a:gd name="connsiteX0" fmla="*/ 371697 w 846643"/>
                <a:gd name="connsiteY0" fmla="*/ 0 h 1752682"/>
                <a:gd name="connsiteX1" fmla="*/ 567870 w 846643"/>
                <a:gd name="connsiteY1" fmla="*/ 51622 h 1752682"/>
                <a:gd name="connsiteX2" fmla="*/ 557545 w 846643"/>
                <a:gd name="connsiteY2" fmla="*/ 165191 h 1752682"/>
                <a:gd name="connsiteX3" fmla="*/ 764044 w 846643"/>
                <a:gd name="connsiteY3" fmla="*/ 464599 h 1752682"/>
                <a:gd name="connsiteX4" fmla="*/ 846643 w 846643"/>
                <a:gd name="connsiteY4" fmla="*/ 1579637 h 1752682"/>
                <a:gd name="connsiteX5" fmla="*/ 567870 w 846643"/>
                <a:gd name="connsiteY5" fmla="*/ 1752682 h 1752682"/>
                <a:gd name="connsiteX6" fmla="*/ 678742 w 846643"/>
                <a:gd name="connsiteY6" fmla="*/ 1364460 h 1752682"/>
                <a:gd name="connsiteX7" fmla="*/ 324462 w 846643"/>
                <a:gd name="connsiteY7" fmla="*/ 1682089 h 1752682"/>
                <a:gd name="connsiteX8" fmla="*/ 229523 w 846643"/>
                <a:gd name="connsiteY8" fmla="*/ 1296904 h 1752682"/>
                <a:gd name="connsiteX9" fmla="*/ 311347 w 846643"/>
                <a:gd name="connsiteY9" fmla="*/ 1077715 h 1752682"/>
                <a:gd name="connsiteX10" fmla="*/ 361372 w 846643"/>
                <a:gd name="connsiteY10" fmla="*/ 753683 h 1752682"/>
                <a:gd name="connsiteX11" fmla="*/ 454296 w 846643"/>
                <a:gd name="connsiteY11" fmla="*/ 815630 h 1752682"/>
                <a:gd name="connsiteX12" fmla="*/ 351047 w 846643"/>
                <a:gd name="connsiteY12" fmla="*/ 753683 h 1752682"/>
                <a:gd name="connsiteX13" fmla="*/ 216823 w 846643"/>
                <a:gd name="connsiteY13" fmla="*/ 1352500 h 1752682"/>
                <a:gd name="connsiteX14" fmla="*/ 10325 w 846643"/>
                <a:gd name="connsiteY14" fmla="*/ 1259580 h 1752682"/>
                <a:gd name="connsiteX15" fmla="*/ 11125 w 846643"/>
                <a:gd name="connsiteY15" fmla="*/ 1099163 h 1752682"/>
                <a:gd name="connsiteX16" fmla="*/ 175524 w 846643"/>
                <a:gd name="connsiteY16" fmla="*/ 1176985 h 1752682"/>
                <a:gd name="connsiteX17" fmla="*/ 11925 w 846643"/>
                <a:gd name="connsiteY17" fmla="*/ 1094389 h 1752682"/>
                <a:gd name="connsiteX18" fmla="*/ 0 w 846643"/>
                <a:gd name="connsiteY18" fmla="*/ 536870 h 1752682"/>
                <a:gd name="connsiteX19" fmla="*/ 113574 w 846643"/>
                <a:gd name="connsiteY19" fmla="*/ 268435 h 1752682"/>
                <a:gd name="connsiteX20" fmla="*/ 371697 w 846643"/>
                <a:gd name="connsiteY20" fmla="*/ 0 h 1752682"/>
                <a:gd name="connsiteX0" fmla="*/ 371697 w 846643"/>
                <a:gd name="connsiteY0" fmla="*/ 0 h 1752682"/>
                <a:gd name="connsiteX1" fmla="*/ 567870 w 846643"/>
                <a:gd name="connsiteY1" fmla="*/ 51622 h 1752682"/>
                <a:gd name="connsiteX2" fmla="*/ 557545 w 846643"/>
                <a:gd name="connsiteY2" fmla="*/ 165191 h 1752682"/>
                <a:gd name="connsiteX3" fmla="*/ 764044 w 846643"/>
                <a:gd name="connsiteY3" fmla="*/ 464599 h 1752682"/>
                <a:gd name="connsiteX4" fmla="*/ 846643 w 846643"/>
                <a:gd name="connsiteY4" fmla="*/ 1579637 h 1752682"/>
                <a:gd name="connsiteX5" fmla="*/ 567870 w 846643"/>
                <a:gd name="connsiteY5" fmla="*/ 1752682 h 1752682"/>
                <a:gd name="connsiteX6" fmla="*/ 548860 w 846643"/>
                <a:gd name="connsiteY6" fmla="*/ 1566484 h 1752682"/>
                <a:gd name="connsiteX7" fmla="*/ 324462 w 846643"/>
                <a:gd name="connsiteY7" fmla="*/ 1682089 h 1752682"/>
                <a:gd name="connsiteX8" fmla="*/ 229523 w 846643"/>
                <a:gd name="connsiteY8" fmla="*/ 1296904 h 1752682"/>
                <a:gd name="connsiteX9" fmla="*/ 311347 w 846643"/>
                <a:gd name="connsiteY9" fmla="*/ 1077715 h 1752682"/>
                <a:gd name="connsiteX10" fmla="*/ 361372 w 846643"/>
                <a:gd name="connsiteY10" fmla="*/ 753683 h 1752682"/>
                <a:gd name="connsiteX11" fmla="*/ 454296 w 846643"/>
                <a:gd name="connsiteY11" fmla="*/ 815630 h 1752682"/>
                <a:gd name="connsiteX12" fmla="*/ 351047 w 846643"/>
                <a:gd name="connsiteY12" fmla="*/ 753683 h 1752682"/>
                <a:gd name="connsiteX13" fmla="*/ 216823 w 846643"/>
                <a:gd name="connsiteY13" fmla="*/ 1352500 h 1752682"/>
                <a:gd name="connsiteX14" fmla="*/ 10325 w 846643"/>
                <a:gd name="connsiteY14" fmla="*/ 1259580 h 1752682"/>
                <a:gd name="connsiteX15" fmla="*/ 11125 w 846643"/>
                <a:gd name="connsiteY15" fmla="*/ 1099163 h 1752682"/>
                <a:gd name="connsiteX16" fmla="*/ 175524 w 846643"/>
                <a:gd name="connsiteY16" fmla="*/ 1176985 h 1752682"/>
                <a:gd name="connsiteX17" fmla="*/ 11925 w 846643"/>
                <a:gd name="connsiteY17" fmla="*/ 1094389 h 1752682"/>
                <a:gd name="connsiteX18" fmla="*/ 0 w 846643"/>
                <a:gd name="connsiteY18" fmla="*/ 536870 h 1752682"/>
                <a:gd name="connsiteX19" fmla="*/ 113574 w 846643"/>
                <a:gd name="connsiteY19" fmla="*/ 268435 h 1752682"/>
                <a:gd name="connsiteX20" fmla="*/ 371697 w 846643"/>
                <a:gd name="connsiteY20" fmla="*/ 0 h 1752682"/>
                <a:gd name="connsiteX0" fmla="*/ 371697 w 846643"/>
                <a:gd name="connsiteY0" fmla="*/ 0 h 1752682"/>
                <a:gd name="connsiteX1" fmla="*/ 567870 w 846643"/>
                <a:gd name="connsiteY1" fmla="*/ 51622 h 1752682"/>
                <a:gd name="connsiteX2" fmla="*/ 557545 w 846643"/>
                <a:gd name="connsiteY2" fmla="*/ 165191 h 1752682"/>
                <a:gd name="connsiteX3" fmla="*/ 764044 w 846643"/>
                <a:gd name="connsiteY3" fmla="*/ 464599 h 1752682"/>
                <a:gd name="connsiteX4" fmla="*/ 846643 w 846643"/>
                <a:gd name="connsiteY4" fmla="*/ 1579637 h 1752682"/>
                <a:gd name="connsiteX5" fmla="*/ 567870 w 846643"/>
                <a:gd name="connsiteY5" fmla="*/ 1752682 h 1752682"/>
                <a:gd name="connsiteX6" fmla="*/ 324462 w 846643"/>
                <a:gd name="connsiteY6" fmla="*/ 1682089 h 1752682"/>
                <a:gd name="connsiteX7" fmla="*/ 229523 w 846643"/>
                <a:gd name="connsiteY7" fmla="*/ 1296904 h 1752682"/>
                <a:gd name="connsiteX8" fmla="*/ 311347 w 846643"/>
                <a:gd name="connsiteY8" fmla="*/ 1077715 h 1752682"/>
                <a:gd name="connsiteX9" fmla="*/ 361372 w 846643"/>
                <a:gd name="connsiteY9" fmla="*/ 753683 h 1752682"/>
                <a:gd name="connsiteX10" fmla="*/ 454296 w 846643"/>
                <a:gd name="connsiteY10" fmla="*/ 815630 h 1752682"/>
                <a:gd name="connsiteX11" fmla="*/ 351047 w 846643"/>
                <a:gd name="connsiteY11" fmla="*/ 753683 h 1752682"/>
                <a:gd name="connsiteX12" fmla="*/ 216823 w 846643"/>
                <a:gd name="connsiteY12" fmla="*/ 1352500 h 1752682"/>
                <a:gd name="connsiteX13" fmla="*/ 10325 w 846643"/>
                <a:gd name="connsiteY13" fmla="*/ 1259580 h 1752682"/>
                <a:gd name="connsiteX14" fmla="*/ 11125 w 846643"/>
                <a:gd name="connsiteY14" fmla="*/ 1099163 h 1752682"/>
                <a:gd name="connsiteX15" fmla="*/ 175524 w 846643"/>
                <a:gd name="connsiteY15" fmla="*/ 1176985 h 1752682"/>
                <a:gd name="connsiteX16" fmla="*/ 11925 w 846643"/>
                <a:gd name="connsiteY16" fmla="*/ 1094389 h 1752682"/>
                <a:gd name="connsiteX17" fmla="*/ 0 w 846643"/>
                <a:gd name="connsiteY17" fmla="*/ 536870 h 1752682"/>
                <a:gd name="connsiteX18" fmla="*/ 113574 w 846643"/>
                <a:gd name="connsiteY18" fmla="*/ 268435 h 1752682"/>
                <a:gd name="connsiteX19" fmla="*/ 371697 w 846643"/>
                <a:gd name="connsiteY19" fmla="*/ 0 h 1752682"/>
                <a:gd name="connsiteX0" fmla="*/ 371697 w 818733"/>
                <a:gd name="connsiteY0" fmla="*/ 0 h 1900642"/>
                <a:gd name="connsiteX1" fmla="*/ 567870 w 818733"/>
                <a:gd name="connsiteY1" fmla="*/ 51622 h 1900642"/>
                <a:gd name="connsiteX2" fmla="*/ 557545 w 818733"/>
                <a:gd name="connsiteY2" fmla="*/ 165191 h 1900642"/>
                <a:gd name="connsiteX3" fmla="*/ 764044 w 818733"/>
                <a:gd name="connsiteY3" fmla="*/ 464599 h 1900642"/>
                <a:gd name="connsiteX4" fmla="*/ 818733 w 818733"/>
                <a:gd name="connsiteY4" fmla="*/ 1900642 h 1900642"/>
                <a:gd name="connsiteX5" fmla="*/ 567870 w 818733"/>
                <a:gd name="connsiteY5" fmla="*/ 1752682 h 1900642"/>
                <a:gd name="connsiteX6" fmla="*/ 324462 w 818733"/>
                <a:gd name="connsiteY6" fmla="*/ 1682089 h 1900642"/>
                <a:gd name="connsiteX7" fmla="*/ 229523 w 818733"/>
                <a:gd name="connsiteY7" fmla="*/ 1296904 h 1900642"/>
                <a:gd name="connsiteX8" fmla="*/ 311347 w 818733"/>
                <a:gd name="connsiteY8" fmla="*/ 1077715 h 1900642"/>
                <a:gd name="connsiteX9" fmla="*/ 361372 w 818733"/>
                <a:gd name="connsiteY9" fmla="*/ 753683 h 1900642"/>
                <a:gd name="connsiteX10" fmla="*/ 454296 w 818733"/>
                <a:gd name="connsiteY10" fmla="*/ 815630 h 1900642"/>
                <a:gd name="connsiteX11" fmla="*/ 351047 w 818733"/>
                <a:gd name="connsiteY11" fmla="*/ 753683 h 1900642"/>
                <a:gd name="connsiteX12" fmla="*/ 216823 w 818733"/>
                <a:gd name="connsiteY12" fmla="*/ 1352500 h 1900642"/>
                <a:gd name="connsiteX13" fmla="*/ 10325 w 818733"/>
                <a:gd name="connsiteY13" fmla="*/ 1259580 h 1900642"/>
                <a:gd name="connsiteX14" fmla="*/ 11125 w 818733"/>
                <a:gd name="connsiteY14" fmla="*/ 1099163 h 1900642"/>
                <a:gd name="connsiteX15" fmla="*/ 175524 w 818733"/>
                <a:gd name="connsiteY15" fmla="*/ 1176985 h 1900642"/>
                <a:gd name="connsiteX16" fmla="*/ 11925 w 818733"/>
                <a:gd name="connsiteY16" fmla="*/ 1094389 h 1900642"/>
                <a:gd name="connsiteX17" fmla="*/ 0 w 818733"/>
                <a:gd name="connsiteY17" fmla="*/ 536870 h 1900642"/>
                <a:gd name="connsiteX18" fmla="*/ 113574 w 818733"/>
                <a:gd name="connsiteY18" fmla="*/ 268435 h 1900642"/>
                <a:gd name="connsiteX19" fmla="*/ 371697 w 818733"/>
                <a:gd name="connsiteY19" fmla="*/ 0 h 1900642"/>
                <a:gd name="connsiteX0" fmla="*/ 371697 w 818733"/>
                <a:gd name="connsiteY0" fmla="*/ 0 h 1900642"/>
                <a:gd name="connsiteX1" fmla="*/ 567870 w 818733"/>
                <a:gd name="connsiteY1" fmla="*/ 51622 h 1900642"/>
                <a:gd name="connsiteX2" fmla="*/ 557545 w 818733"/>
                <a:gd name="connsiteY2" fmla="*/ 165191 h 1900642"/>
                <a:gd name="connsiteX3" fmla="*/ 764044 w 818733"/>
                <a:gd name="connsiteY3" fmla="*/ 464599 h 1900642"/>
                <a:gd name="connsiteX4" fmla="*/ 818733 w 818733"/>
                <a:gd name="connsiteY4" fmla="*/ 1900642 h 1900642"/>
                <a:gd name="connsiteX5" fmla="*/ 567870 w 818733"/>
                <a:gd name="connsiteY5" fmla="*/ 1752682 h 1900642"/>
                <a:gd name="connsiteX6" fmla="*/ 352372 w 818733"/>
                <a:gd name="connsiteY6" fmla="*/ 1793743 h 1900642"/>
                <a:gd name="connsiteX7" fmla="*/ 229523 w 818733"/>
                <a:gd name="connsiteY7" fmla="*/ 1296904 h 1900642"/>
                <a:gd name="connsiteX8" fmla="*/ 311347 w 818733"/>
                <a:gd name="connsiteY8" fmla="*/ 1077715 h 1900642"/>
                <a:gd name="connsiteX9" fmla="*/ 361372 w 818733"/>
                <a:gd name="connsiteY9" fmla="*/ 753683 h 1900642"/>
                <a:gd name="connsiteX10" fmla="*/ 454296 w 818733"/>
                <a:gd name="connsiteY10" fmla="*/ 815630 h 1900642"/>
                <a:gd name="connsiteX11" fmla="*/ 351047 w 818733"/>
                <a:gd name="connsiteY11" fmla="*/ 753683 h 1900642"/>
                <a:gd name="connsiteX12" fmla="*/ 216823 w 818733"/>
                <a:gd name="connsiteY12" fmla="*/ 1352500 h 1900642"/>
                <a:gd name="connsiteX13" fmla="*/ 10325 w 818733"/>
                <a:gd name="connsiteY13" fmla="*/ 1259580 h 1900642"/>
                <a:gd name="connsiteX14" fmla="*/ 11125 w 818733"/>
                <a:gd name="connsiteY14" fmla="*/ 1099163 h 1900642"/>
                <a:gd name="connsiteX15" fmla="*/ 175524 w 818733"/>
                <a:gd name="connsiteY15" fmla="*/ 1176985 h 1900642"/>
                <a:gd name="connsiteX16" fmla="*/ 11925 w 818733"/>
                <a:gd name="connsiteY16" fmla="*/ 1094389 h 1900642"/>
                <a:gd name="connsiteX17" fmla="*/ 0 w 818733"/>
                <a:gd name="connsiteY17" fmla="*/ 536870 h 1900642"/>
                <a:gd name="connsiteX18" fmla="*/ 113574 w 818733"/>
                <a:gd name="connsiteY18" fmla="*/ 268435 h 1900642"/>
                <a:gd name="connsiteX19" fmla="*/ 371697 w 818733"/>
                <a:gd name="connsiteY19" fmla="*/ 0 h 1900642"/>
                <a:gd name="connsiteX0" fmla="*/ 371697 w 818733"/>
                <a:gd name="connsiteY0" fmla="*/ 0 h 1934119"/>
                <a:gd name="connsiteX1" fmla="*/ 567870 w 818733"/>
                <a:gd name="connsiteY1" fmla="*/ 51622 h 1934119"/>
                <a:gd name="connsiteX2" fmla="*/ 557545 w 818733"/>
                <a:gd name="connsiteY2" fmla="*/ 165191 h 1934119"/>
                <a:gd name="connsiteX3" fmla="*/ 764044 w 818733"/>
                <a:gd name="connsiteY3" fmla="*/ 464599 h 1934119"/>
                <a:gd name="connsiteX4" fmla="*/ 818733 w 818733"/>
                <a:gd name="connsiteY4" fmla="*/ 1900642 h 1934119"/>
                <a:gd name="connsiteX5" fmla="*/ 567870 w 818733"/>
                <a:gd name="connsiteY5" fmla="*/ 1934119 h 1934119"/>
                <a:gd name="connsiteX6" fmla="*/ 352372 w 818733"/>
                <a:gd name="connsiteY6" fmla="*/ 1793743 h 1934119"/>
                <a:gd name="connsiteX7" fmla="*/ 229523 w 818733"/>
                <a:gd name="connsiteY7" fmla="*/ 1296904 h 1934119"/>
                <a:gd name="connsiteX8" fmla="*/ 311347 w 818733"/>
                <a:gd name="connsiteY8" fmla="*/ 1077715 h 1934119"/>
                <a:gd name="connsiteX9" fmla="*/ 361372 w 818733"/>
                <a:gd name="connsiteY9" fmla="*/ 753683 h 1934119"/>
                <a:gd name="connsiteX10" fmla="*/ 454296 w 818733"/>
                <a:gd name="connsiteY10" fmla="*/ 815630 h 1934119"/>
                <a:gd name="connsiteX11" fmla="*/ 351047 w 818733"/>
                <a:gd name="connsiteY11" fmla="*/ 753683 h 1934119"/>
                <a:gd name="connsiteX12" fmla="*/ 216823 w 818733"/>
                <a:gd name="connsiteY12" fmla="*/ 1352500 h 1934119"/>
                <a:gd name="connsiteX13" fmla="*/ 10325 w 818733"/>
                <a:gd name="connsiteY13" fmla="*/ 1259580 h 1934119"/>
                <a:gd name="connsiteX14" fmla="*/ 11125 w 818733"/>
                <a:gd name="connsiteY14" fmla="*/ 1099163 h 1934119"/>
                <a:gd name="connsiteX15" fmla="*/ 175524 w 818733"/>
                <a:gd name="connsiteY15" fmla="*/ 1176985 h 1934119"/>
                <a:gd name="connsiteX16" fmla="*/ 11925 w 818733"/>
                <a:gd name="connsiteY16" fmla="*/ 1094389 h 1934119"/>
                <a:gd name="connsiteX17" fmla="*/ 0 w 818733"/>
                <a:gd name="connsiteY17" fmla="*/ 536870 h 1934119"/>
                <a:gd name="connsiteX18" fmla="*/ 113574 w 818733"/>
                <a:gd name="connsiteY18" fmla="*/ 268435 h 1934119"/>
                <a:gd name="connsiteX19" fmla="*/ 371697 w 818733"/>
                <a:gd name="connsiteY19" fmla="*/ 0 h 1934119"/>
                <a:gd name="connsiteX0" fmla="*/ 371697 w 818733"/>
                <a:gd name="connsiteY0" fmla="*/ 0 h 1934119"/>
                <a:gd name="connsiteX1" fmla="*/ 567870 w 818733"/>
                <a:gd name="connsiteY1" fmla="*/ 51622 h 1934119"/>
                <a:gd name="connsiteX2" fmla="*/ 557545 w 818733"/>
                <a:gd name="connsiteY2" fmla="*/ 165191 h 1934119"/>
                <a:gd name="connsiteX3" fmla="*/ 764044 w 818733"/>
                <a:gd name="connsiteY3" fmla="*/ 464599 h 1934119"/>
                <a:gd name="connsiteX4" fmla="*/ 818733 w 818733"/>
                <a:gd name="connsiteY4" fmla="*/ 1900642 h 1934119"/>
                <a:gd name="connsiteX5" fmla="*/ 567870 w 818733"/>
                <a:gd name="connsiteY5" fmla="*/ 1934119 h 1934119"/>
                <a:gd name="connsiteX6" fmla="*/ 254687 w 818733"/>
                <a:gd name="connsiteY6" fmla="*/ 1765830 h 1934119"/>
                <a:gd name="connsiteX7" fmla="*/ 229523 w 818733"/>
                <a:gd name="connsiteY7" fmla="*/ 1296904 h 1934119"/>
                <a:gd name="connsiteX8" fmla="*/ 311347 w 818733"/>
                <a:gd name="connsiteY8" fmla="*/ 1077715 h 1934119"/>
                <a:gd name="connsiteX9" fmla="*/ 361372 w 818733"/>
                <a:gd name="connsiteY9" fmla="*/ 753683 h 1934119"/>
                <a:gd name="connsiteX10" fmla="*/ 454296 w 818733"/>
                <a:gd name="connsiteY10" fmla="*/ 815630 h 1934119"/>
                <a:gd name="connsiteX11" fmla="*/ 351047 w 818733"/>
                <a:gd name="connsiteY11" fmla="*/ 753683 h 1934119"/>
                <a:gd name="connsiteX12" fmla="*/ 216823 w 818733"/>
                <a:gd name="connsiteY12" fmla="*/ 1352500 h 1934119"/>
                <a:gd name="connsiteX13" fmla="*/ 10325 w 818733"/>
                <a:gd name="connsiteY13" fmla="*/ 1259580 h 1934119"/>
                <a:gd name="connsiteX14" fmla="*/ 11125 w 818733"/>
                <a:gd name="connsiteY14" fmla="*/ 1099163 h 1934119"/>
                <a:gd name="connsiteX15" fmla="*/ 175524 w 818733"/>
                <a:gd name="connsiteY15" fmla="*/ 1176985 h 1934119"/>
                <a:gd name="connsiteX16" fmla="*/ 11925 w 818733"/>
                <a:gd name="connsiteY16" fmla="*/ 1094389 h 1934119"/>
                <a:gd name="connsiteX17" fmla="*/ 0 w 818733"/>
                <a:gd name="connsiteY17" fmla="*/ 536870 h 1934119"/>
                <a:gd name="connsiteX18" fmla="*/ 113574 w 818733"/>
                <a:gd name="connsiteY18" fmla="*/ 268435 h 1934119"/>
                <a:gd name="connsiteX19" fmla="*/ 371697 w 818733"/>
                <a:gd name="connsiteY19" fmla="*/ 0 h 1934119"/>
                <a:gd name="connsiteX0" fmla="*/ 371697 w 818733"/>
                <a:gd name="connsiteY0" fmla="*/ 0 h 1934119"/>
                <a:gd name="connsiteX1" fmla="*/ 567870 w 818733"/>
                <a:gd name="connsiteY1" fmla="*/ 51622 h 1934119"/>
                <a:gd name="connsiteX2" fmla="*/ 557545 w 818733"/>
                <a:gd name="connsiteY2" fmla="*/ 165191 h 1934119"/>
                <a:gd name="connsiteX3" fmla="*/ 764044 w 818733"/>
                <a:gd name="connsiteY3" fmla="*/ 464599 h 1934119"/>
                <a:gd name="connsiteX4" fmla="*/ 818733 w 818733"/>
                <a:gd name="connsiteY4" fmla="*/ 1900642 h 1934119"/>
                <a:gd name="connsiteX5" fmla="*/ 567870 w 818733"/>
                <a:gd name="connsiteY5" fmla="*/ 1934119 h 1934119"/>
                <a:gd name="connsiteX6" fmla="*/ 254687 w 818733"/>
                <a:gd name="connsiteY6" fmla="*/ 1765830 h 1934119"/>
                <a:gd name="connsiteX7" fmla="*/ 229523 w 818733"/>
                <a:gd name="connsiteY7" fmla="*/ 1296904 h 1934119"/>
                <a:gd name="connsiteX8" fmla="*/ 311347 w 818733"/>
                <a:gd name="connsiteY8" fmla="*/ 1077715 h 1934119"/>
                <a:gd name="connsiteX9" fmla="*/ 361372 w 818733"/>
                <a:gd name="connsiteY9" fmla="*/ 753683 h 1934119"/>
                <a:gd name="connsiteX10" fmla="*/ 454296 w 818733"/>
                <a:gd name="connsiteY10" fmla="*/ 815630 h 1934119"/>
                <a:gd name="connsiteX11" fmla="*/ 351047 w 818733"/>
                <a:gd name="connsiteY11" fmla="*/ 753683 h 1934119"/>
                <a:gd name="connsiteX12" fmla="*/ 216823 w 818733"/>
                <a:gd name="connsiteY12" fmla="*/ 1352500 h 1934119"/>
                <a:gd name="connsiteX13" fmla="*/ 10325 w 818733"/>
                <a:gd name="connsiteY13" fmla="*/ 1259580 h 1934119"/>
                <a:gd name="connsiteX14" fmla="*/ 11125 w 818733"/>
                <a:gd name="connsiteY14" fmla="*/ 1099163 h 1934119"/>
                <a:gd name="connsiteX15" fmla="*/ 175524 w 818733"/>
                <a:gd name="connsiteY15" fmla="*/ 1176985 h 1934119"/>
                <a:gd name="connsiteX16" fmla="*/ 11925 w 818733"/>
                <a:gd name="connsiteY16" fmla="*/ 1094389 h 1934119"/>
                <a:gd name="connsiteX17" fmla="*/ 0 w 818733"/>
                <a:gd name="connsiteY17" fmla="*/ 536870 h 1934119"/>
                <a:gd name="connsiteX18" fmla="*/ 113574 w 818733"/>
                <a:gd name="connsiteY18" fmla="*/ 268435 h 1934119"/>
                <a:gd name="connsiteX19" fmla="*/ 371697 w 818733"/>
                <a:gd name="connsiteY19" fmla="*/ 0 h 193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8733" h="1934119">
                  <a:moveTo>
                    <a:pt x="371697" y="0"/>
                  </a:moveTo>
                  <a:lnTo>
                    <a:pt x="567870" y="51622"/>
                  </a:lnTo>
                  <a:lnTo>
                    <a:pt x="557545" y="165191"/>
                  </a:lnTo>
                  <a:lnTo>
                    <a:pt x="764044" y="464599"/>
                  </a:lnTo>
                  <a:lnTo>
                    <a:pt x="818733" y="1900642"/>
                  </a:lnTo>
                  <a:lnTo>
                    <a:pt x="567870" y="1934119"/>
                  </a:lnTo>
                  <a:cubicBezTo>
                    <a:pt x="463476" y="1878023"/>
                    <a:pt x="386991" y="1933580"/>
                    <a:pt x="254687" y="1765830"/>
                  </a:cubicBezTo>
                  <a:lnTo>
                    <a:pt x="229523" y="1296904"/>
                  </a:lnTo>
                  <a:cubicBezTo>
                    <a:pt x="251506" y="1216433"/>
                    <a:pt x="279839" y="1148661"/>
                    <a:pt x="311347" y="1077715"/>
                  </a:cubicBezTo>
                  <a:cubicBezTo>
                    <a:pt x="328022" y="969704"/>
                    <a:pt x="322472" y="858519"/>
                    <a:pt x="361372" y="753683"/>
                  </a:cubicBezTo>
                  <a:lnTo>
                    <a:pt x="454296" y="815630"/>
                  </a:lnTo>
                  <a:lnTo>
                    <a:pt x="351047" y="753683"/>
                  </a:lnTo>
                  <a:cubicBezTo>
                    <a:pt x="306306" y="953289"/>
                    <a:pt x="290139" y="1159244"/>
                    <a:pt x="216823" y="1352500"/>
                  </a:cubicBezTo>
                  <a:lnTo>
                    <a:pt x="10325" y="1259580"/>
                  </a:lnTo>
                  <a:cubicBezTo>
                    <a:pt x="10592" y="1206108"/>
                    <a:pt x="10858" y="1152635"/>
                    <a:pt x="11125" y="1099163"/>
                  </a:cubicBezTo>
                  <a:lnTo>
                    <a:pt x="175524" y="1176985"/>
                  </a:lnTo>
                  <a:lnTo>
                    <a:pt x="11925" y="1094389"/>
                  </a:lnTo>
                  <a:lnTo>
                    <a:pt x="0" y="536870"/>
                  </a:lnTo>
                  <a:lnTo>
                    <a:pt x="113574" y="268435"/>
                  </a:lnTo>
                  <a:lnTo>
                    <a:pt x="37169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100000">
                  <a:srgbClr val="FFFFFF"/>
                </a:gs>
                <a:gs pos="50000">
                  <a:schemeClr val="accent3">
                    <a:lumMod val="40000"/>
                    <a:lumOff val="6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1" name="Forma libre 130"/>
            <p:cNvSpPr/>
            <p:nvPr/>
          </p:nvSpPr>
          <p:spPr>
            <a:xfrm>
              <a:off x="6519817" y="5914661"/>
              <a:ext cx="408199" cy="360123"/>
            </a:xfrm>
            <a:custGeom>
              <a:avLst/>
              <a:gdLst>
                <a:gd name="connsiteX0" fmla="*/ 21378 w 485999"/>
                <a:gd name="connsiteY0" fmla="*/ 0 h 433626"/>
                <a:gd name="connsiteX1" fmla="*/ 21378 w 485999"/>
                <a:gd name="connsiteY1" fmla="*/ 0 h 433626"/>
                <a:gd name="connsiteX2" fmla="*/ 728 w 485999"/>
                <a:gd name="connsiteY2" fmla="*/ 185839 h 433626"/>
                <a:gd name="connsiteX3" fmla="*/ 351775 w 485999"/>
                <a:gd name="connsiteY3" fmla="*/ 433626 h 433626"/>
                <a:gd name="connsiteX4" fmla="*/ 485999 w 485999"/>
                <a:gd name="connsiteY4" fmla="*/ 412977 h 433626"/>
                <a:gd name="connsiteX5" fmla="*/ 455024 w 485999"/>
                <a:gd name="connsiteY5" fmla="*/ 278759 h 433626"/>
                <a:gd name="connsiteX6" fmla="*/ 320800 w 485999"/>
                <a:gd name="connsiteY6" fmla="*/ 72271 h 433626"/>
                <a:gd name="connsiteX7" fmla="*/ 103977 w 485999"/>
                <a:gd name="connsiteY7" fmla="*/ 196164 h 433626"/>
                <a:gd name="connsiteX8" fmla="*/ 21378 w 485999"/>
                <a:gd name="connsiteY8" fmla="*/ 0 h 433626"/>
                <a:gd name="connsiteX0" fmla="*/ 21378 w 485999"/>
                <a:gd name="connsiteY0" fmla="*/ 0 h 433626"/>
                <a:gd name="connsiteX1" fmla="*/ 21378 w 485999"/>
                <a:gd name="connsiteY1" fmla="*/ 0 h 433626"/>
                <a:gd name="connsiteX2" fmla="*/ 728 w 485999"/>
                <a:gd name="connsiteY2" fmla="*/ 185839 h 433626"/>
                <a:gd name="connsiteX3" fmla="*/ 351775 w 485999"/>
                <a:gd name="connsiteY3" fmla="*/ 433626 h 433626"/>
                <a:gd name="connsiteX4" fmla="*/ 485999 w 485999"/>
                <a:gd name="connsiteY4" fmla="*/ 412977 h 433626"/>
                <a:gd name="connsiteX5" fmla="*/ 455024 w 485999"/>
                <a:gd name="connsiteY5" fmla="*/ 278759 h 433626"/>
                <a:gd name="connsiteX6" fmla="*/ 320800 w 485999"/>
                <a:gd name="connsiteY6" fmla="*/ 72271 h 433626"/>
                <a:gd name="connsiteX7" fmla="*/ 103977 w 485999"/>
                <a:gd name="connsiteY7" fmla="*/ 196164 h 433626"/>
                <a:gd name="connsiteX8" fmla="*/ 21378 w 485999"/>
                <a:gd name="connsiteY8" fmla="*/ 0 h 433626"/>
                <a:gd name="connsiteX0" fmla="*/ 21378 w 485999"/>
                <a:gd name="connsiteY0" fmla="*/ 0 h 433626"/>
                <a:gd name="connsiteX1" fmla="*/ 21378 w 485999"/>
                <a:gd name="connsiteY1" fmla="*/ 0 h 433626"/>
                <a:gd name="connsiteX2" fmla="*/ 728 w 485999"/>
                <a:gd name="connsiteY2" fmla="*/ 185839 h 433626"/>
                <a:gd name="connsiteX3" fmla="*/ 351775 w 485999"/>
                <a:gd name="connsiteY3" fmla="*/ 433626 h 433626"/>
                <a:gd name="connsiteX4" fmla="*/ 485999 w 485999"/>
                <a:gd name="connsiteY4" fmla="*/ 412977 h 433626"/>
                <a:gd name="connsiteX5" fmla="*/ 455024 w 485999"/>
                <a:gd name="connsiteY5" fmla="*/ 278759 h 433626"/>
                <a:gd name="connsiteX6" fmla="*/ 320800 w 485999"/>
                <a:gd name="connsiteY6" fmla="*/ 72271 h 433626"/>
                <a:gd name="connsiteX7" fmla="*/ 103977 w 485999"/>
                <a:gd name="connsiteY7" fmla="*/ 196164 h 433626"/>
                <a:gd name="connsiteX8" fmla="*/ 21378 w 485999"/>
                <a:gd name="connsiteY8" fmla="*/ 0 h 43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5999" h="433626">
                  <a:moveTo>
                    <a:pt x="21378" y="0"/>
                  </a:moveTo>
                  <a:lnTo>
                    <a:pt x="21378" y="0"/>
                  </a:lnTo>
                  <a:cubicBezTo>
                    <a:pt x="-5991" y="123155"/>
                    <a:pt x="728" y="61191"/>
                    <a:pt x="728" y="185839"/>
                  </a:cubicBezTo>
                  <a:cubicBezTo>
                    <a:pt x="107419" y="299409"/>
                    <a:pt x="193460" y="402652"/>
                    <a:pt x="351775" y="433626"/>
                  </a:cubicBezTo>
                  <a:lnTo>
                    <a:pt x="485999" y="412977"/>
                  </a:lnTo>
                  <a:lnTo>
                    <a:pt x="455024" y="278759"/>
                  </a:lnTo>
                  <a:lnTo>
                    <a:pt x="320800" y="72271"/>
                  </a:lnTo>
                  <a:lnTo>
                    <a:pt x="103977" y="196164"/>
                  </a:lnTo>
                  <a:lnTo>
                    <a:pt x="21378" y="0"/>
                  </a:lnTo>
                  <a:close/>
                </a:path>
              </a:pathLst>
            </a:custGeom>
            <a:ln w="3175" cmpd="sng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2" name="Forma libre 131"/>
            <p:cNvSpPr/>
            <p:nvPr/>
          </p:nvSpPr>
          <p:spPr>
            <a:xfrm>
              <a:off x="6276818" y="5945636"/>
              <a:ext cx="485999" cy="433626"/>
            </a:xfrm>
            <a:custGeom>
              <a:avLst/>
              <a:gdLst>
                <a:gd name="connsiteX0" fmla="*/ 21378 w 485999"/>
                <a:gd name="connsiteY0" fmla="*/ 0 h 433626"/>
                <a:gd name="connsiteX1" fmla="*/ 21378 w 485999"/>
                <a:gd name="connsiteY1" fmla="*/ 0 h 433626"/>
                <a:gd name="connsiteX2" fmla="*/ 728 w 485999"/>
                <a:gd name="connsiteY2" fmla="*/ 185839 h 433626"/>
                <a:gd name="connsiteX3" fmla="*/ 351775 w 485999"/>
                <a:gd name="connsiteY3" fmla="*/ 433626 h 433626"/>
                <a:gd name="connsiteX4" fmla="*/ 485999 w 485999"/>
                <a:gd name="connsiteY4" fmla="*/ 412977 h 433626"/>
                <a:gd name="connsiteX5" fmla="*/ 455024 w 485999"/>
                <a:gd name="connsiteY5" fmla="*/ 278759 h 433626"/>
                <a:gd name="connsiteX6" fmla="*/ 320800 w 485999"/>
                <a:gd name="connsiteY6" fmla="*/ 72271 h 433626"/>
                <a:gd name="connsiteX7" fmla="*/ 103977 w 485999"/>
                <a:gd name="connsiteY7" fmla="*/ 196164 h 433626"/>
                <a:gd name="connsiteX8" fmla="*/ 21378 w 485999"/>
                <a:gd name="connsiteY8" fmla="*/ 0 h 433626"/>
                <a:gd name="connsiteX0" fmla="*/ 21378 w 485999"/>
                <a:gd name="connsiteY0" fmla="*/ 0 h 433626"/>
                <a:gd name="connsiteX1" fmla="*/ 21378 w 485999"/>
                <a:gd name="connsiteY1" fmla="*/ 0 h 433626"/>
                <a:gd name="connsiteX2" fmla="*/ 728 w 485999"/>
                <a:gd name="connsiteY2" fmla="*/ 185839 h 433626"/>
                <a:gd name="connsiteX3" fmla="*/ 351775 w 485999"/>
                <a:gd name="connsiteY3" fmla="*/ 433626 h 433626"/>
                <a:gd name="connsiteX4" fmla="*/ 485999 w 485999"/>
                <a:gd name="connsiteY4" fmla="*/ 412977 h 433626"/>
                <a:gd name="connsiteX5" fmla="*/ 455024 w 485999"/>
                <a:gd name="connsiteY5" fmla="*/ 278759 h 433626"/>
                <a:gd name="connsiteX6" fmla="*/ 320800 w 485999"/>
                <a:gd name="connsiteY6" fmla="*/ 72271 h 433626"/>
                <a:gd name="connsiteX7" fmla="*/ 103977 w 485999"/>
                <a:gd name="connsiteY7" fmla="*/ 196164 h 433626"/>
                <a:gd name="connsiteX8" fmla="*/ 21378 w 485999"/>
                <a:gd name="connsiteY8" fmla="*/ 0 h 433626"/>
                <a:gd name="connsiteX0" fmla="*/ 21378 w 485999"/>
                <a:gd name="connsiteY0" fmla="*/ 0 h 433626"/>
                <a:gd name="connsiteX1" fmla="*/ 21378 w 485999"/>
                <a:gd name="connsiteY1" fmla="*/ 0 h 433626"/>
                <a:gd name="connsiteX2" fmla="*/ 728 w 485999"/>
                <a:gd name="connsiteY2" fmla="*/ 185839 h 433626"/>
                <a:gd name="connsiteX3" fmla="*/ 351775 w 485999"/>
                <a:gd name="connsiteY3" fmla="*/ 433626 h 433626"/>
                <a:gd name="connsiteX4" fmla="*/ 485999 w 485999"/>
                <a:gd name="connsiteY4" fmla="*/ 412977 h 433626"/>
                <a:gd name="connsiteX5" fmla="*/ 455024 w 485999"/>
                <a:gd name="connsiteY5" fmla="*/ 278759 h 433626"/>
                <a:gd name="connsiteX6" fmla="*/ 320800 w 485999"/>
                <a:gd name="connsiteY6" fmla="*/ 72271 h 433626"/>
                <a:gd name="connsiteX7" fmla="*/ 103977 w 485999"/>
                <a:gd name="connsiteY7" fmla="*/ 196164 h 433626"/>
                <a:gd name="connsiteX8" fmla="*/ 21378 w 485999"/>
                <a:gd name="connsiteY8" fmla="*/ 0 h 43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5999" h="433626">
                  <a:moveTo>
                    <a:pt x="21378" y="0"/>
                  </a:moveTo>
                  <a:lnTo>
                    <a:pt x="21378" y="0"/>
                  </a:lnTo>
                  <a:cubicBezTo>
                    <a:pt x="-5991" y="123155"/>
                    <a:pt x="728" y="61191"/>
                    <a:pt x="728" y="185839"/>
                  </a:cubicBezTo>
                  <a:cubicBezTo>
                    <a:pt x="107419" y="299409"/>
                    <a:pt x="193460" y="402652"/>
                    <a:pt x="351775" y="433626"/>
                  </a:cubicBezTo>
                  <a:lnTo>
                    <a:pt x="485999" y="412977"/>
                  </a:lnTo>
                  <a:lnTo>
                    <a:pt x="455024" y="278759"/>
                  </a:lnTo>
                  <a:lnTo>
                    <a:pt x="320800" y="72271"/>
                  </a:lnTo>
                  <a:lnTo>
                    <a:pt x="103977" y="196164"/>
                  </a:lnTo>
                  <a:lnTo>
                    <a:pt x="21378" y="0"/>
                  </a:lnTo>
                  <a:close/>
                </a:path>
              </a:pathLst>
            </a:custGeom>
            <a:ln w="3175" cmpd="sng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3" name="Forma libre 132"/>
            <p:cNvSpPr/>
            <p:nvPr/>
          </p:nvSpPr>
          <p:spPr>
            <a:xfrm>
              <a:off x="6143625" y="422275"/>
              <a:ext cx="549275" cy="707287"/>
            </a:xfrm>
            <a:custGeom>
              <a:avLst/>
              <a:gdLst>
                <a:gd name="connsiteX0" fmla="*/ 28575 w 552450"/>
                <a:gd name="connsiteY0" fmla="*/ 25400 h 685800"/>
                <a:gd name="connsiteX1" fmla="*/ 0 w 552450"/>
                <a:gd name="connsiteY1" fmla="*/ 517525 h 685800"/>
                <a:gd name="connsiteX2" fmla="*/ 219075 w 552450"/>
                <a:gd name="connsiteY2" fmla="*/ 685800 h 685800"/>
                <a:gd name="connsiteX3" fmla="*/ 428625 w 552450"/>
                <a:gd name="connsiteY3" fmla="*/ 663575 h 685800"/>
                <a:gd name="connsiteX4" fmla="*/ 530225 w 552450"/>
                <a:gd name="connsiteY4" fmla="*/ 390525 h 685800"/>
                <a:gd name="connsiteX5" fmla="*/ 517525 w 552450"/>
                <a:gd name="connsiteY5" fmla="*/ 374650 h 685800"/>
                <a:gd name="connsiteX6" fmla="*/ 552450 w 552450"/>
                <a:gd name="connsiteY6" fmla="*/ 276225 h 685800"/>
                <a:gd name="connsiteX7" fmla="*/ 476250 w 552450"/>
                <a:gd name="connsiteY7" fmla="*/ 0 h 685800"/>
                <a:gd name="connsiteX8" fmla="*/ 28575 w 552450"/>
                <a:gd name="connsiteY8" fmla="*/ 25400 h 685800"/>
                <a:gd name="connsiteX0" fmla="*/ 28575 w 552450"/>
                <a:gd name="connsiteY0" fmla="*/ 25400 h 685800"/>
                <a:gd name="connsiteX1" fmla="*/ 0 w 552450"/>
                <a:gd name="connsiteY1" fmla="*/ 517525 h 685800"/>
                <a:gd name="connsiteX2" fmla="*/ 219075 w 552450"/>
                <a:gd name="connsiteY2" fmla="*/ 685800 h 685800"/>
                <a:gd name="connsiteX3" fmla="*/ 428625 w 552450"/>
                <a:gd name="connsiteY3" fmla="*/ 663575 h 685800"/>
                <a:gd name="connsiteX4" fmla="*/ 530225 w 552450"/>
                <a:gd name="connsiteY4" fmla="*/ 390525 h 685800"/>
                <a:gd name="connsiteX5" fmla="*/ 517525 w 552450"/>
                <a:gd name="connsiteY5" fmla="*/ 374650 h 685800"/>
                <a:gd name="connsiteX6" fmla="*/ 552450 w 552450"/>
                <a:gd name="connsiteY6" fmla="*/ 276225 h 685800"/>
                <a:gd name="connsiteX7" fmla="*/ 476250 w 552450"/>
                <a:gd name="connsiteY7" fmla="*/ 0 h 685800"/>
                <a:gd name="connsiteX8" fmla="*/ 28575 w 552450"/>
                <a:gd name="connsiteY8" fmla="*/ 25400 h 685800"/>
                <a:gd name="connsiteX0" fmla="*/ 28575 w 552450"/>
                <a:gd name="connsiteY0" fmla="*/ 25400 h 705848"/>
                <a:gd name="connsiteX1" fmla="*/ 0 w 552450"/>
                <a:gd name="connsiteY1" fmla="*/ 517525 h 705848"/>
                <a:gd name="connsiteX2" fmla="*/ 219075 w 552450"/>
                <a:gd name="connsiteY2" fmla="*/ 685800 h 705848"/>
                <a:gd name="connsiteX3" fmla="*/ 428625 w 552450"/>
                <a:gd name="connsiteY3" fmla="*/ 663575 h 705848"/>
                <a:gd name="connsiteX4" fmla="*/ 530225 w 552450"/>
                <a:gd name="connsiteY4" fmla="*/ 390525 h 705848"/>
                <a:gd name="connsiteX5" fmla="*/ 517525 w 552450"/>
                <a:gd name="connsiteY5" fmla="*/ 374650 h 705848"/>
                <a:gd name="connsiteX6" fmla="*/ 552450 w 552450"/>
                <a:gd name="connsiteY6" fmla="*/ 276225 h 705848"/>
                <a:gd name="connsiteX7" fmla="*/ 476250 w 552450"/>
                <a:gd name="connsiteY7" fmla="*/ 0 h 705848"/>
                <a:gd name="connsiteX8" fmla="*/ 28575 w 552450"/>
                <a:gd name="connsiteY8" fmla="*/ 25400 h 705848"/>
                <a:gd name="connsiteX0" fmla="*/ 28575 w 552450"/>
                <a:gd name="connsiteY0" fmla="*/ 25400 h 704206"/>
                <a:gd name="connsiteX1" fmla="*/ 0 w 552450"/>
                <a:gd name="connsiteY1" fmla="*/ 517525 h 704206"/>
                <a:gd name="connsiteX2" fmla="*/ 219075 w 552450"/>
                <a:gd name="connsiteY2" fmla="*/ 685800 h 704206"/>
                <a:gd name="connsiteX3" fmla="*/ 415925 w 552450"/>
                <a:gd name="connsiteY3" fmla="*/ 654050 h 704206"/>
                <a:gd name="connsiteX4" fmla="*/ 530225 w 552450"/>
                <a:gd name="connsiteY4" fmla="*/ 390525 h 704206"/>
                <a:gd name="connsiteX5" fmla="*/ 517525 w 552450"/>
                <a:gd name="connsiteY5" fmla="*/ 374650 h 704206"/>
                <a:gd name="connsiteX6" fmla="*/ 552450 w 552450"/>
                <a:gd name="connsiteY6" fmla="*/ 276225 h 704206"/>
                <a:gd name="connsiteX7" fmla="*/ 476250 w 552450"/>
                <a:gd name="connsiteY7" fmla="*/ 0 h 704206"/>
                <a:gd name="connsiteX8" fmla="*/ 28575 w 552450"/>
                <a:gd name="connsiteY8" fmla="*/ 25400 h 704206"/>
                <a:gd name="connsiteX0" fmla="*/ 28575 w 552450"/>
                <a:gd name="connsiteY0" fmla="*/ 25400 h 704206"/>
                <a:gd name="connsiteX1" fmla="*/ 0 w 552450"/>
                <a:gd name="connsiteY1" fmla="*/ 517525 h 704206"/>
                <a:gd name="connsiteX2" fmla="*/ 219075 w 552450"/>
                <a:gd name="connsiteY2" fmla="*/ 685800 h 704206"/>
                <a:gd name="connsiteX3" fmla="*/ 415925 w 552450"/>
                <a:gd name="connsiteY3" fmla="*/ 654050 h 704206"/>
                <a:gd name="connsiteX4" fmla="*/ 530225 w 552450"/>
                <a:gd name="connsiteY4" fmla="*/ 390525 h 704206"/>
                <a:gd name="connsiteX5" fmla="*/ 517525 w 552450"/>
                <a:gd name="connsiteY5" fmla="*/ 374650 h 704206"/>
                <a:gd name="connsiteX6" fmla="*/ 552450 w 552450"/>
                <a:gd name="connsiteY6" fmla="*/ 276225 h 704206"/>
                <a:gd name="connsiteX7" fmla="*/ 476250 w 552450"/>
                <a:gd name="connsiteY7" fmla="*/ 0 h 704206"/>
                <a:gd name="connsiteX8" fmla="*/ 28575 w 552450"/>
                <a:gd name="connsiteY8" fmla="*/ 25400 h 704206"/>
                <a:gd name="connsiteX0" fmla="*/ 25400 w 549275"/>
                <a:gd name="connsiteY0" fmla="*/ 25400 h 704206"/>
                <a:gd name="connsiteX1" fmla="*/ 0 w 549275"/>
                <a:gd name="connsiteY1" fmla="*/ 476250 h 704206"/>
                <a:gd name="connsiteX2" fmla="*/ 215900 w 549275"/>
                <a:gd name="connsiteY2" fmla="*/ 685800 h 704206"/>
                <a:gd name="connsiteX3" fmla="*/ 412750 w 549275"/>
                <a:gd name="connsiteY3" fmla="*/ 654050 h 704206"/>
                <a:gd name="connsiteX4" fmla="*/ 527050 w 549275"/>
                <a:gd name="connsiteY4" fmla="*/ 390525 h 704206"/>
                <a:gd name="connsiteX5" fmla="*/ 514350 w 549275"/>
                <a:gd name="connsiteY5" fmla="*/ 374650 h 704206"/>
                <a:gd name="connsiteX6" fmla="*/ 549275 w 549275"/>
                <a:gd name="connsiteY6" fmla="*/ 276225 h 704206"/>
                <a:gd name="connsiteX7" fmla="*/ 473075 w 549275"/>
                <a:gd name="connsiteY7" fmla="*/ 0 h 704206"/>
                <a:gd name="connsiteX8" fmla="*/ 25400 w 549275"/>
                <a:gd name="connsiteY8" fmla="*/ 25400 h 704206"/>
                <a:gd name="connsiteX0" fmla="*/ 25400 w 549275"/>
                <a:gd name="connsiteY0" fmla="*/ 25400 h 704206"/>
                <a:gd name="connsiteX1" fmla="*/ 0 w 549275"/>
                <a:gd name="connsiteY1" fmla="*/ 476250 h 704206"/>
                <a:gd name="connsiteX2" fmla="*/ 215900 w 549275"/>
                <a:gd name="connsiteY2" fmla="*/ 685800 h 704206"/>
                <a:gd name="connsiteX3" fmla="*/ 412750 w 549275"/>
                <a:gd name="connsiteY3" fmla="*/ 654050 h 704206"/>
                <a:gd name="connsiteX4" fmla="*/ 527050 w 549275"/>
                <a:gd name="connsiteY4" fmla="*/ 390525 h 704206"/>
                <a:gd name="connsiteX5" fmla="*/ 514350 w 549275"/>
                <a:gd name="connsiteY5" fmla="*/ 374650 h 704206"/>
                <a:gd name="connsiteX6" fmla="*/ 549275 w 549275"/>
                <a:gd name="connsiteY6" fmla="*/ 276225 h 704206"/>
                <a:gd name="connsiteX7" fmla="*/ 473075 w 549275"/>
                <a:gd name="connsiteY7" fmla="*/ 0 h 704206"/>
                <a:gd name="connsiteX8" fmla="*/ 25400 w 549275"/>
                <a:gd name="connsiteY8" fmla="*/ 25400 h 704206"/>
                <a:gd name="connsiteX0" fmla="*/ 25400 w 549275"/>
                <a:gd name="connsiteY0" fmla="*/ 25400 h 707287"/>
                <a:gd name="connsiteX1" fmla="*/ 0 w 549275"/>
                <a:gd name="connsiteY1" fmla="*/ 476250 h 707287"/>
                <a:gd name="connsiteX2" fmla="*/ 215900 w 549275"/>
                <a:gd name="connsiteY2" fmla="*/ 685800 h 707287"/>
                <a:gd name="connsiteX3" fmla="*/ 412750 w 549275"/>
                <a:gd name="connsiteY3" fmla="*/ 654050 h 707287"/>
                <a:gd name="connsiteX4" fmla="*/ 527050 w 549275"/>
                <a:gd name="connsiteY4" fmla="*/ 390525 h 707287"/>
                <a:gd name="connsiteX5" fmla="*/ 514350 w 549275"/>
                <a:gd name="connsiteY5" fmla="*/ 374650 h 707287"/>
                <a:gd name="connsiteX6" fmla="*/ 549275 w 549275"/>
                <a:gd name="connsiteY6" fmla="*/ 276225 h 707287"/>
                <a:gd name="connsiteX7" fmla="*/ 473075 w 549275"/>
                <a:gd name="connsiteY7" fmla="*/ 0 h 707287"/>
                <a:gd name="connsiteX8" fmla="*/ 25400 w 549275"/>
                <a:gd name="connsiteY8" fmla="*/ 25400 h 7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75" h="707287">
                  <a:moveTo>
                    <a:pt x="25400" y="25400"/>
                  </a:moveTo>
                  <a:cubicBezTo>
                    <a:pt x="15875" y="189442"/>
                    <a:pt x="9525" y="312208"/>
                    <a:pt x="0" y="476250"/>
                  </a:cubicBezTo>
                  <a:cubicBezTo>
                    <a:pt x="38100" y="548217"/>
                    <a:pt x="142875" y="658283"/>
                    <a:pt x="215900" y="685800"/>
                  </a:cubicBezTo>
                  <a:cubicBezTo>
                    <a:pt x="298450" y="738717"/>
                    <a:pt x="374650" y="680508"/>
                    <a:pt x="412750" y="654050"/>
                  </a:cubicBezTo>
                  <a:cubicBezTo>
                    <a:pt x="501650" y="578908"/>
                    <a:pt x="488950" y="478367"/>
                    <a:pt x="527050" y="390525"/>
                  </a:cubicBezTo>
                  <a:lnTo>
                    <a:pt x="514350" y="374650"/>
                  </a:lnTo>
                  <a:lnTo>
                    <a:pt x="549275" y="276225"/>
                  </a:lnTo>
                  <a:lnTo>
                    <a:pt x="473075" y="0"/>
                  </a:lnTo>
                  <a:lnTo>
                    <a:pt x="25400" y="2540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rgbClr val="FAA17C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984807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4" name="Forma libre 133"/>
            <p:cNvSpPr>
              <a:spLocks/>
            </p:cNvSpPr>
            <p:nvPr/>
          </p:nvSpPr>
          <p:spPr>
            <a:xfrm>
              <a:off x="6402901" y="887545"/>
              <a:ext cx="71997" cy="36380"/>
            </a:xfrm>
            <a:custGeom>
              <a:avLst/>
              <a:gdLst>
                <a:gd name="connsiteX0" fmla="*/ 0 w 368300"/>
                <a:gd name="connsiteY0" fmla="*/ 15875 h 15875"/>
                <a:gd name="connsiteX1" fmla="*/ 368300 w 368300"/>
                <a:gd name="connsiteY1" fmla="*/ 0 h 15875"/>
                <a:gd name="connsiteX0" fmla="*/ 0 w 368300"/>
                <a:gd name="connsiteY0" fmla="*/ 15875 h 70004"/>
                <a:gd name="connsiteX1" fmla="*/ 368300 w 368300"/>
                <a:gd name="connsiteY1" fmla="*/ 0 h 70004"/>
                <a:gd name="connsiteX0" fmla="*/ 0 w 368300"/>
                <a:gd name="connsiteY0" fmla="*/ 15875 h 93047"/>
                <a:gd name="connsiteX1" fmla="*/ 368300 w 368300"/>
                <a:gd name="connsiteY1" fmla="*/ 0 h 9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8300" h="93047">
                  <a:moveTo>
                    <a:pt x="0" y="15875"/>
                  </a:moveTo>
                  <a:cubicBezTo>
                    <a:pt x="113242" y="143933"/>
                    <a:pt x="286808" y="94192"/>
                    <a:pt x="368300" y="0"/>
                  </a:cubicBezTo>
                </a:path>
              </a:pathLst>
            </a:custGeom>
            <a:ln w="3175" cmpd="sng">
              <a:solidFill>
                <a:srgbClr val="B85708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5" name="Forma libre 134"/>
            <p:cNvSpPr/>
            <p:nvPr/>
          </p:nvSpPr>
          <p:spPr>
            <a:xfrm>
              <a:off x="6438900" y="292100"/>
              <a:ext cx="327025" cy="536575"/>
            </a:xfrm>
            <a:custGeom>
              <a:avLst/>
              <a:gdLst>
                <a:gd name="connsiteX0" fmla="*/ 50800 w 327025"/>
                <a:gd name="connsiteY0" fmla="*/ 117475 h 536575"/>
                <a:gd name="connsiteX1" fmla="*/ 53975 w 327025"/>
                <a:gd name="connsiteY1" fmla="*/ 123825 h 536575"/>
                <a:gd name="connsiteX2" fmla="*/ 88900 w 327025"/>
                <a:gd name="connsiteY2" fmla="*/ 117475 h 536575"/>
                <a:gd name="connsiteX3" fmla="*/ 85725 w 327025"/>
                <a:gd name="connsiteY3" fmla="*/ 127000 h 536575"/>
                <a:gd name="connsiteX4" fmla="*/ 104775 w 327025"/>
                <a:gd name="connsiteY4" fmla="*/ 133350 h 536575"/>
                <a:gd name="connsiteX5" fmla="*/ 107950 w 327025"/>
                <a:gd name="connsiteY5" fmla="*/ 142875 h 536575"/>
                <a:gd name="connsiteX6" fmla="*/ 184150 w 327025"/>
                <a:gd name="connsiteY6" fmla="*/ 158750 h 536575"/>
                <a:gd name="connsiteX7" fmla="*/ 174625 w 327025"/>
                <a:gd name="connsiteY7" fmla="*/ 168275 h 536575"/>
                <a:gd name="connsiteX8" fmla="*/ 165100 w 327025"/>
                <a:gd name="connsiteY8" fmla="*/ 174625 h 536575"/>
                <a:gd name="connsiteX9" fmla="*/ 161925 w 327025"/>
                <a:gd name="connsiteY9" fmla="*/ 184150 h 536575"/>
                <a:gd name="connsiteX10" fmla="*/ 165100 w 327025"/>
                <a:gd name="connsiteY10" fmla="*/ 206375 h 536575"/>
                <a:gd name="connsiteX11" fmla="*/ 174625 w 327025"/>
                <a:gd name="connsiteY11" fmla="*/ 209550 h 536575"/>
                <a:gd name="connsiteX12" fmla="*/ 200025 w 327025"/>
                <a:gd name="connsiteY12" fmla="*/ 222250 h 536575"/>
                <a:gd name="connsiteX13" fmla="*/ 203200 w 327025"/>
                <a:gd name="connsiteY13" fmla="*/ 231775 h 536575"/>
                <a:gd name="connsiteX14" fmla="*/ 193675 w 327025"/>
                <a:gd name="connsiteY14" fmla="*/ 250825 h 536575"/>
                <a:gd name="connsiteX15" fmla="*/ 196850 w 327025"/>
                <a:gd name="connsiteY15" fmla="*/ 263525 h 536575"/>
                <a:gd name="connsiteX16" fmla="*/ 200025 w 327025"/>
                <a:gd name="connsiteY16" fmla="*/ 285750 h 536575"/>
                <a:gd name="connsiteX17" fmla="*/ 209550 w 327025"/>
                <a:gd name="connsiteY17" fmla="*/ 292100 h 536575"/>
                <a:gd name="connsiteX18" fmla="*/ 203200 w 327025"/>
                <a:gd name="connsiteY18" fmla="*/ 320675 h 536575"/>
                <a:gd name="connsiteX19" fmla="*/ 193675 w 327025"/>
                <a:gd name="connsiteY19" fmla="*/ 327025 h 536575"/>
                <a:gd name="connsiteX20" fmla="*/ 203200 w 327025"/>
                <a:gd name="connsiteY20" fmla="*/ 333375 h 536575"/>
                <a:gd name="connsiteX21" fmla="*/ 206375 w 327025"/>
                <a:gd name="connsiteY21" fmla="*/ 365125 h 536575"/>
                <a:gd name="connsiteX22" fmla="*/ 209550 w 327025"/>
                <a:gd name="connsiteY22" fmla="*/ 390525 h 536575"/>
                <a:gd name="connsiteX23" fmla="*/ 228600 w 327025"/>
                <a:gd name="connsiteY23" fmla="*/ 406400 h 536575"/>
                <a:gd name="connsiteX24" fmla="*/ 241300 w 327025"/>
                <a:gd name="connsiteY24" fmla="*/ 415925 h 536575"/>
                <a:gd name="connsiteX25" fmla="*/ 266700 w 327025"/>
                <a:gd name="connsiteY25" fmla="*/ 428625 h 536575"/>
                <a:gd name="connsiteX26" fmla="*/ 257175 w 327025"/>
                <a:gd name="connsiteY26" fmla="*/ 431800 h 536575"/>
                <a:gd name="connsiteX27" fmla="*/ 247650 w 327025"/>
                <a:gd name="connsiteY27" fmla="*/ 450850 h 536575"/>
                <a:gd name="connsiteX28" fmla="*/ 250825 w 327025"/>
                <a:gd name="connsiteY28" fmla="*/ 463550 h 536575"/>
                <a:gd name="connsiteX29" fmla="*/ 254000 w 327025"/>
                <a:gd name="connsiteY29" fmla="*/ 485775 h 536575"/>
                <a:gd name="connsiteX30" fmla="*/ 263525 w 327025"/>
                <a:gd name="connsiteY30" fmla="*/ 488950 h 536575"/>
                <a:gd name="connsiteX31" fmla="*/ 260350 w 327025"/>
                <a:gd name="connsiteY31" fmla="*/ 501650 h 536575"/>
                <a:gd name="connsiteX32" fmla="*/ 250825 w 327025"/>
                <a:gd name="connsiteY32" fmla="*/ 511175 h 536575"/>
                <a:gd name="connsiteX33" fmla="*/ 254000 w 327025"/>
                <a:gd name="connsiteY33" fmla="*/ 536575 h 536575"/>
                <a:gd name="connsiteX34" fmla="*/ 276225 w 327025"/>
                <a:gd name="connsiteY34" fmla="*/ 523875 h 536575"/>
                <a:gd name="connsiteX35" fmla="*/ 292100 w 327025"/>
                <a:gd name="connsiteY35" fmla="*/ 514350 h 536575"/>
                <a:gd name="connsiteX36" fmla="*/ 304800 w 327025"/>
                <a:gd name="connsiteY36" fmla="*/ 495300 h 536575"/>
                <a:gd name="connsiteX37" fmla="*/ 314325 w 327025"/>
                <a:gd name="connsiteY37" fmla="*/ 469900 h 536575"/>
                <a:gd name="connsiteX38" fmla="*/ 317500 w 327025"/>
                <a:gd name="connsiteY38" fmla="*/ 460375 h 536575"/>
                <a:gd name="connsiteX39" fmla="*/ 320675 w 327025"/>
                <a:gd name="connsiteY39" fmla="*/ 447675 h 536575"/>
                <a:gd name="connsiteX40" fmla="*/ 327025 w 327025"/>
                <a:gd name="connsiteY40" fmla="*/ 438150 h 536575"/>
                <a:gd name="connsiteX41" fmla="*/ 323850 w 327025"/>
                <a:gd name="connsiteY41" fmla="*/ 415925 h 536575"/>
                <a:gd name="connsiteX42" fmla="*/ 314325 w 327025"/>
                <a:gd name="connsiteY42" fmla="*/ 412750 h 536575"/>
                <a:gd name="connsiteX43" fmla="*/ 301625 w 327025"/>
                <a:gd name="connsiteY43" fmla="*/ 400050 h 536575"/>
                <a:gd name="connsiteX44" fmla="*/ 292100 w 327025"/>
                <a:gd name="connsiteY44" fmla="*/ 393700 h 536575"/>
                <a:gd name="connsiteX45" fmla="*/ 298450 w 327025"/>
                <a:gd name="connsiteY45" fmla="*/ 381000 h 536575"/>
                <a:gd name="connsiteX46" fmla="*/ 314325 w 327025"/>
                <a:gd name="connsiteY46" fmla="*/ 336550 h 536575"/>
                <a:gd name="connsiteX47" fmla="*/ 311150 w 327025"/>
                <a:gd name="connsiteY47" fmla="*/ 327025 h 536575"/>
                <a:gd name="connsiteX48" fmla="*/ 317500 w 327025"/>
                <a:gd name="connsiteY48" fmla="*/ 288925 h 536575"/>
                <a:gd name="connsiteX49" fmla="*/ 301625 w 327025"/>
                <a:gd name="connsiteY49" fmla="*/ 282575 h 536575"/>
                <a:gd name="connsiteX50" fmla="*/ 295275 w 327025"/>
                <a:gd name="connsiteY50" fmla="*/ 234950 h 536575"/>
                <a:gd name="connsiteX51" fmla="*/ 285750 w 327025"/>
                <a:gd name="connsiteY51" fmla="*/ 228600 h 536575"/>
                <a:gd name="connsiteX52" fmla="*/ 282575 w 327025"/>
                <a:gd name="connsiteY52" fmla="*/ 212725 h 536575"/>
                <a:gd name="connsiteX53" fmla="*/ 285750 w 327025"/>
                <a:gd name="connsiteY53" fmla="*/ 203200 h 536575"/>
                <a:gd name="connsiteX54" fmla="*/ 298450 w 327025"/>
                <a:gd name="connsiteY54" fmla="*/ 168275 h 536575"/>
                <a:gd name="connsiteX55" fmla="*/ 279400 w 327025"/>
                <a:gd name="connsiteY55" fmla="*/ 146050 h 536575"/>
                <a:gd name="connsiteX56" fmla="*/ 238125 w 327025"/>
                <a:gd name="connsiteY56" fmla="*/ 117475 h 536575"/>
                <a:gd name="connsiteX57" fmla="*/ 228600 w 327025"/>
                <a:gd name="connsiteY57" fmla="*/ 111125 h 536575"/>
                <a:gd name="connsiteX58" fmla="*/ 225425 w 327025"/>
                <a:gd name="connsiteY58" fmla="*/ 98425 h 536575"/>
                <a:gd name="connsiteX59" fmla="*/ 222250 w 327025"/>
                <a:gd name="connsiteY59" fmla="*/ 79375 h 536575"/>
                <a:gd name="connsiteX60" fmla="*/ 203200 w 327025"/>
                <a:gd name="connsiteY60" fmla="*/ 76200 h 536575"/>
                <a:gd name="connsiteX61" fmla="*/ 193675 w 327025"/>
                <a:gd name="connsiteY61" fmla="*/ 57150 h 536575"/>
                <a:gd name="connsiteX62" fmla="*/ 158750 w 327025"/>
                <a:gd name="connsiteY62" fmla="*/ 44450 h 536575"/>
                <a:gd name="connsiteX63" fmla="*/ 133350 w 327025"/>
                <a:gd name="connsiteY63" fmla="*/ 31750 h 536575"/>
                <a:gd name="connsiteX64" fmla="*/ 120650 w 327025"/>
                <a:gd name="connsiteY64" fmla="*/ 22225 h 536575"/>
                <a:gd name="connsiteX65" fmla="*/ 111125 w 327025"/>
                <a:gd name="connsiteY65" fmla="*/ 19050 h 536575"/>
                <a:gd name="connsiteX66" fmla="*/ 88900 w 327025"/>
                <a:gd name="connsiteY66" fmla="*/ 12700 h 536575"/>
                <a:gd name="connsiteX67" fmla="*/ 79375 w 327025"/>
                <a:gd name="connsiteY67" fmla="*/ 6350 h 536575"/>
                <a:gd name="connsiteX68" fmla="*/ 63500 w 327025"/>
                <a:gd name="connsiteY68" fmla="*/ 3175 h 536575"/>
                <a:gd name="connsiteX69" fmla="*/ 50800 w 327025"/>
                <a:gd name="connsiteY69" fmla="*/ 0 h 536575"/>
                <a:gd name="connsiteX70" fmla="*/ 6350 w 327025"/>
                <a:gd name="connsiteY70" fmla="*/ 15875 h 536575"/>
                <a:gd name="connsiteX71" fmla="*/ 9525 w 327025"/>
                <a:gd name="connsiteY71" fmla="*/ 28575 h 536575"/>
                <a:gd name="connsiteX72" fmla="*/ 6350 w 327025"/>
                <a:gd name="connsiteY72" fmla="*/ 41275 h 536575"/>
                <a:gd name="connsiteX73" fmla="*/ 0 w 327025"/>
                <a:gd name="connsiteY73" fmla="*/ 50800 h 536575"/>
                <a:gd name="connsiteX74" fmla="*/ 6350 w 327025"/>
                <a:gd name="connsiteY74" fmla="*/ 69850 h 536575"/>
                <a:gd name="connsiteX75" fmla="*/ 9525 w 327025"/>
                <a:gd name="connsiteY75" fmla="*/ 82550 h 536575"/>
                <a:gd name="connsiteX76" fmla="*/ 15875 w 327025"/>
                <a:gd name="connsiteY76" fmla="*/ 92075 h 536575"/>
                <a:gd name="connsiteX77" fmla="*/ 19050 w 327025"/>
                <a:gd name="connsiteY77" fmla="*/ 107950 h 536575"/>
                <a:gd name="connsiteX78" fmla="*/ 38100 w 327025"/>
                <a:gd name="connsiteY78" fmla="*/ 120650 h 536575"/>
                <a:gd name="connsiteX79" fmla="*/ 44450 w 327025"/>
                <a:gd name="connsiteY79" fmla="*/ 130175 h 536575"/>
                <a:gd name="connsiteX80" fmla="*/ 53975 w 327025"/>
                <a:gd name="connsiteY80" fmla="*/ 133350 h 536575"/>
                <a:gd name="connsiteX81" fmla="*/ 57150 w 327025"/>
                <a:gd name="connsiteY81" fmla="*/ 142875 h 536575"/>
                <a:gd name="connsiteX82" fmla="*/ 50800 w 327025"/>
                <a:gd name="connsiteY82" fmla="*/ 11747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27025" h="536575">
                  <a:moveTo>
                    <a:pt x="50800" y="117475"/>
                  </a:moveTo>
                  <a:cubicBezTo>
                    <a:pt x="50271" y="114300"/>
                    <a:pt x="52917" y="121708"/>
                    <a:pt x="53975" y="123825"/>
                  </a:cubicBezTo>
                  <a:cubicBezTo>
                    <a:pt x="65617" y="121708"/>
                    <a:pt x="77126" y="116298"/>
                    <a:pt x="88900" y="117475"/>
                  </a:cubicBezTo>
                  <a:cubicBezTo>
                    <a:pt x="92230" y="117808"/>
                    <a:pt x="83358" y="124633"/>
                    <a:pt x="85725" y="127000"/>
                  </a:cubicBezTo>
                  <a:cubicBezTo>
                    <a:pt x="90458" y="131733"/>
                    <a:pt x="104775" y="133350"/>
                    <a:pt x="104775" y="133350"/>
                  </a:cubicBezTo>
                  <a:cubicBezTo>
                    <a:pt x="105833" y="136525"/>
                    <a:pt x="105583" y="140508"/>
                    <a:pt x="107950" y="142875"/>
                  </a:cubicBezTo>
                  <a:cubicBezTo>
                    <a:pt x="130549" y="165474"/>
                    <a:pt x="150196" y="156864"/>
                    <a:pt x="184150" y="158750"/>
                  </a:cubicBezTo>
                  <a:cubicBezTo>
                    <a:pt x="180975" y="161925"/>
                    <a:pt x="178074" y="165400"/>
                    <a:pt x="174625" y="168275"/>
                  </a:cubicBezTo>
                  <a:cubicBezTo>
                    <a:pt x="171694" y="170718"/>
                    <a:pt x="167484" y="171645"/>
                    <a:pt x="165100" y="174625"/>
                  </a:cubicBezTo>
                  <a:cubicBezTo>
                    <a:pt x="163009" y="177238"/>
                    <a:pt x="162983" y="180975"/>
                    <a:pt x="161925" y="184150"/>
                  </a:cubicBezTo>
                  <a:cubicBezTo>
                    <a:pt x="162983" y="191558"/>
                    <a:pt x="161753" y="199682"/>
                    <a:pt x="165100" y="206375"/>
                  </a:cubicBezTo>
                  <a:cubicBezTo>
                    <a:pt x="166597" y="209368"/>
                    <a:pt x="171491" y="208375"/>
                    <a:pt x="174625" y="209550"/>
                  </a:cubicBezTo>
                  <a:cubicBezTo>
                    <a:pt x="192379" y="216208"/>
                    <a:pt x="186872" y="213482"/>
                    <a:pt x="200025" y="222250"/>
                  </a:cubicBezTo>
                  <a:cubicBezTo>
                    <a:pt x="201083" y="225425"/>
                    <a:pt x="203200" y="228428"/>
                    <a:pt x="203200" y="231775"/>
                  </a:cubicBezTo>
                  <a:cubicBezTo>
                    <a:pt x="203200" y="238348"/>
                    <a:pt x="196886" y="246009"/>
                    <a:pt x="193675" y="250825"/>
                  </a:cubicBezTo>
                  <a:cubicBezTo>
                    <a:pt x="194733" y="255058"/>
                    <a:pt x="196069" y="259232"/>
                    <a:pt x="196850" y="263525"/>
                  </a:cubicBezTo>
                  <a:cubicBezTo>
                    <a:pt x="198189" y="270888"/>
                    <a:pt x="196986" y="278911"/>
                    <a:pt x="200025" y="285750"/>
                  </a:cubicBezTo>
                  <a:cubicBezTo>
                    <a:pt x="201575" y="289237"/>
                    <a:pt x="206375" y="289983"/>
                    <a:pt x="209550" y="292100"/>
                  </a:cubicBezTo>
                  <a:cubicBezTo>
                    <a:pt x="217354" y="315511"/>
                    <a:pt x="221428" y="307655"/>
                    <a:pt x="203200" y="320675"/>
                  </a:cubicBezTo>
                  <a:cubicBezTo>
                    <a:pt x="200095" y="322893"/>
                    <a:pt x="196850" y="324908"/>
                    <a:pt x="193675" y="327025"/>
                  </a:cubicBezTo>
                  <a:cubicBezTo>
                    <a:pt x="196850" y="329142"/>
                    <a:pt x="201993" y="329755"/>
                    <a:pt x="203200" y="333375"/>
                  </a:cubicBezTo>
                  <a:cubicBezTo>
                    <a:pt x="206563" y="343465"/>
                    <a:pt x="205200" y="354554"/>
                    <a:pt x="206375" y="365125"/>
                  </a:cubicBezTo>
                  <a:cubicBezTo>
                    <a:pt x="207317" y="373605"/>
                    <a:pt x="206634" y="382506"/>
                    <a:pt x="209550" y="390525"/>
                  </a:cubicBezTo>
                  <a:cubicBezTo>
                    <a:pt x="211631" y="396247"/>
                    <a:pt x="223959" y="403085"/>
                    <a:pt x="228600" y="406400"/>
                  </a:cubicBezTo>
                  <a:cubicBezTo>
                    <a:pt x="232906" y="409476"/>
                    <a:pt x="236674" y="413355"/>
                    <a:pt x="241300" y="415925"/>
                  </a:cubicBezTo>
                  <a:cubicBezTo>
                    <a:pt x="287903" y="441816"/>
                    <a:pt x="234232" y="406979"/>
                    <a:pt x="266700" y="428625"/>
                  </a:cubicBezTo>
                  <a:cubicBezTo>
                    <a:pt x="263525" y="429683"/>
                    <a:pt x="259788" y="429709"/>
                    <a:pt x="257175" y="431800"/>
                  </a:cubicBezTo>
                  <a:cubicBezTo>
                    <a:pt x="251580" y="436276"/>
                    <a:pt x="249742" y="444575"/>
                    <a:pt x="247650" y="450850"/>
                  </a:cubicBezTo>
                  <a:cubicBezTo>
                    <a:pt x="248708" y="455083"/>
                    <a:pt x="250044" y="459257"/>
                    <a:pt x="250825" y="463550"/>
                  </a:cubicBezTo>
                  <a:cubicBezTo>
                    <a:pt x="252164" y="470913"/>
                    <a:pt x="250653" y="479082"/>
                    <a:pt x="254000" y="485775"/>
                  </a:cubicBezTo>
                  <a:cubicBezTo>
                    <a:pt x="255497" y="488768"/>
                    <a:pt x="260350" y="487892"/>
                    <a:pt x="263525" y="488950"/>
                  </a:cubicBezTo>
                  <a:cubicBezTo>
                    <a:pt x="262467" y="493183"/>
                    <a:pt x="262515" y="497861"/>
                    <a:pt x="260350" y="501650"/>
                  </a:cubicBezTo>
                  <a:cubicBezTo>
                    <a:pt x="258122" y="505549"/>
                    <a:pt x="251628" y="506757"/>
                    <a:pt x="250825" y="511175"/>
                  </a:cubicBezTo>
                  <a:cubicBezTo>
                    <a:pt x="249299" y="519570"/>
                    <a:pt x="252942" y="528108"/>
                    <a:pt x="254000" y="536575"/>
                  </a:cubicBezTo>
                  <a:cubicBezTo>
                    <a:pt x="273958" y="523269"/>
                    <a:pt x="252055" y="537303"/>
                    <a:pt x="276225" y="523875"/>
                  </a:cubicBezTo>
                  <a:cubicBezTo>
                    <a:pt x="281620" y="520878"/>
                    <a:pt x="286808" y="517525"/>
                    <a:pt x="292100" y="514350"/>
                  </a:cubicBezTo>
                  <a:cubicBezTo>
                    <a:pt x="296333" y="508000"/>
                    <a:pt x="302120" y="502446"/>
                    <a:pt x="304800" y="495300"/>
                  </a:cubicBezTo>
                  <a:cubicBezTo>
                    <a:pt x="307975" y="486833"/>
                    <a:pt x="311235" y="478398"/>
                    <a:pt x="314325" y="469900"/>
                  </a:cubicBezTo>
                  <a:cubicBezTo>
                    <a:pt x="315469" y="466755"/>
                    <a:pt x="316581" y="463593"/>
                    <a:pt x="317500" y="460375"/>
                  </a:cubicBezTo>
                  <a:cubicBezTo>
                    <a:pt x="318699" y="456179"/>
                    <a:pt x="318956" y="451686"/>
                    <a:pt x="320675" y="447675"/>
                  </a:cubicBezTo>
                  <a:cubicBezTo>
                    <a:pt x="322178" y="444168"/>
                    <a:pt x="324908" y="441325"/>
                    <a:pt x="327025" y="438150"/>
                  </a:cubicBezTo>
                  <a:cubicBezTo>
                    <a:pt x="325967" y="430742"/>
                    <a:pt x="327197" y="422618"/>
                    <a:pt x="323850" y="415925"/>
                  </a:cubicBezTo>
                  <a:cubicBezTo>
                    <a:pt x="322353" y="412932"/>
                    <a:pt x="317048" y="414695"/>
                    <a:pt x="314325" y="412750"/>
                  </a:cubicBezTo>
                  <a:cubicBezTo>
                    <a:pt x="309453" y="409270"/>
                    <a:pt x="306171" y="403946"/>
                    <a:pt x="301625" y="400050"/>
                  </a:cubicBezTo>
                  <a:cubicBezTo>
                    <a:pt x="298728" y="397567"/>
                    <a:pt x="295275" y="395817"/>
                    <a:pt x="292100" y="393700"/>
                  </a:cubicBezTo>
                  <a:cubicBezTo>
                    <a:pt x="294217" y="389467"/>
                    <a:pt x="296953" y="385490"/>
                    <a:pt x="298450" y="381000"/>
                  </a:cubicBezTo>
                  <a:cubicBezTo>
                    <a:pt x="313659" y="335374"/>
                    <a:pt x="299802" y="358335"/>
                    <a:pt x="314325" y="336550"/>
                  </a:cubicBezTo>
                  <a:cubicBezTo>
                    <a:pt x="313267" y="333375"/>
                    <a:pt x="311150" y="330372"/>
                    <a:pt x="311150" y="327025"/>
                  </a:cubicBezTo>
                  <a:cubicBezTo>
                    <a:pt x="311150" y="305757"/>
                    <a:pt x="312532" y="303828"/>
                    <a:pt x="317500" y="288925"/>
                  </a:cubicBezTo>
                  <a:cubicBezTo>
                    <a:pt x="312208" y="286808"/>
                    <a:pt x="304557" y="287462"/>
                    <a:pt x="301625" y="282575"/>
                  </a:cubicBezTo>
                  <a:cubicBezTo>
                    <a:pt x="301390" y="282184"/>
                    <a:pt x="296264" y="237175"/>
                    <a:pt x="295275" y="234950"/>
                  </a:cubicBezTo>
                  <a:cubicBezTo>
                    <a:pt x="293725" y="231463"/>
                    <a:pt x="288925" y="230717"/>
                    <a:pt x="285750" y="228600"/>
                  </a:cubicBezTo>
                  <a:cubicBezTo>
                    <a:pt x="284692" y="223308"/>
                    <a:pt x="282575" y="218121"/>
                    <a:pt x="282575" y="212725"/>
                  </a:cubicBezTo>
                  <a:cubicBezTo>
                    <a:pt x="282575" y="209378"/>
                    <a:pt x="284869" y="206429"/>
                    <a:pt x="285750" y="203200"/>
                  </a:cubicBezTo>
                  <a:cubicBezTo>
                    <a:pt x="294145" y="172419"/>
                    <a:pt x="286770" y="185796"/>
                    <a:pt x="298450" y="168275"/>
                  </a:cubicBezTo>
                  <a:cubicBezTo>
                    <a:pt x="286643" y="109238"/>
                    <a:pt x="308222" y="194087"/>
                    <a:pt x="279400" y="146050"/>
                  </a:cubicBezTo>
                  <a:cubicBezTo>
                    <a:pt x="255621" y="106419"/>
                    <a:pt x="313140" y="123726"/>
                    <a:pt x="238125" y="117475"/>
                  </a:cubicBezTo>
                  <a:cubicBezTo>
                    <a:pt x="234950" y="115358"/>
                    <a:pt x="230717" y="114300"/>
                    <a:pt x="228600" y="111125"/>
                  </a:cubicBezTo>
                  <a:cubicBezTo>
                    <a:pt x="226179" y="107494"/>
                    <a:pt x="226281" y="102704"/>
                    <a:pt x="225425" y="98425"/>
                  </a:cubicBezTo>
                  <a:cubicBezTo>
                    <a:pt x="224162" y="92112"/>
                    <a:pt x="226802" y="83927"/>
                    <a:pt x="222250" y="79375"/>
                  </a:cubicBezTo>
                  <a:cubicBezTo>
                    <a:pt x="217698" y="74823"/>
                    <a:pt x="209550" y="77258"/>
                    <a:pt x="203200" y="76200"/>
                  </a:cubicBezTo>
                  <a:cubicBezTo>
                    <a:pt x="200618" y="68453"/>
                    <a:pt x="199830" y="63305"/>
                    <a:pt x="193675" y="57150"/>
                  </a:cubicBezTo>
                  <a:cubicBezTo>
                    <a:pt x="184584" y="48059"/>
                    <a:pt x="170498" y="46800"/>
                    <a:pt x="158750" y="44450"/>
                  </a:cubicBezTo>
                  <a:cubicBezTo>
                    <a:pt x="137985" y="23685"/>
                    <a:pt x="162550" y="44728"/>
                    <a:pt x="133350" y="31750"/>
                  </a:cubicBezTo>
                  <a:cubicBezTo>
                    <a:pt x="128514" y="29601"/>
                    <a:pt x="125244" y="24850"/>
                    <a:pt x="120650" y="22225"/>
                  </a:cubicBezTo>
                  <a:cubicBezTo>
                    <a:pt x="117744" y="20565"/>
                    <a:pt x="114331" y="20012"/>
                    <a:pt x="111125" y="19050"/>
                  </a:cubicBezTo>
                  <a:cubicBezTo>
                    <a:pt x="103745" y="16836"/>
                    <a:pt x="96308" y="14817"/>
                    <a:pt x="88900" y="12700"/>
                  </a:cubicBezTo>
                  <a:cubicBezTo>
                    <a:pt x="85725" y="10583"/>
                    <a:pt x="82948" y="7690"/>
                    <a:pt x="79375" y="6350"/>
                  </a:cubicBezTo>
                  <a:cubicBezTo>
                    <a:pt x="74322" y="4455"/>
                    <a:pt x="68768" y="4346"/>
                    <a:pt x="63500" y="3175"/>
                  </a:cubicBezTo>
                  <a:cubicBezTo>
                    <a:pt x="59240" y="2228"/>
                    <a:pt x="55033" y="1058"/>
                    <a:pt x="50800" y="0"/>
                  </a:cubicBezTo>
                  <a:cubicBezTo>
                    <a:pt x="37732" y="2010"/>
                    <a:pt x="6350" y="-5690"/>
                    <a:pt x="6350" y="15875"/>
                  </a:cubicBezTo>
                  <a:cubicBezTo>
                    <a:pt x="6350" y="20239"/>
                    <a:pt x="8467" y="24342"/>
                    <a:pt x="9525" y="28575"/>
                  </a:cubicBezTo>
                  <a:cubicBezTo>
                    <a:pt x="8467" y="32808"/>
                    <a:pt x="8069" y="37264"/>
                    <a:pt x="6350" y="41275"/>
                  </a:cubicBezTo>
                  <a:cubicBezTo>
                    <a:pt x="4847" y="44782"/>
                    <a:pt x="0" y="46984"/>
                    <a:pt x="0" y="50800"/>
                  </a:cubicBezTo>
                  <a:cubicBezTo>
                    <a:pt x="0" y="57493"/>
                    <a:pt x="4727" y="63356"/>
                    <a:pt x="6350" y="69850"/>
                  </a:cubicBezTo>
                  <a:cubicBezTo>
                    <a:pt x="7408" y="74083"/>
                    <a:pt x="7806" y="78539"/>
                    <a:pt x="9525" y="82550"/>
                  </a:cubicBezTo>
                  <a:cubicBezTo>
                    <a:pt x="11028" y="86057"/>
                    <a:pt x="13758" y="88900"/>
                    <a:pt x="15875" y="92075"/>
                  </a:cubicBezTo>
                  <a:cubicBezTo>
                    <a:pt x="16933" y="97367"/>
                    <a:pt x="15737" y="103690"/>
                    <a:pt x="19050" y="107950"/>
                  </a:cubicBezTo>
                  <a:cubicBezTo>
                    <a:pt x="23735" y="113974"/>
                    <a:pt x="38100" y="120650"/>
                    <a:pt x="38100" y="120650"/>
                  </a:cubicBezTo>
                  <a:cubicBezTo>
                    <a:pt x="40217" y="123825"/>
                    <a:pt x="41470" y="127791"/>
                    <a:pt x="44450" y="130175"/>
                  </a:cubicBezTo>
                  <a:cubicBezTo>
                    <a:pt x="47063" y="132266"/>
                    <a:pt x="51608" y="130983"/>
                    <a:pt x="53975" y="133350"/>
                  </a:cubicBezTo>
                  <a:cubicBezTo>
                    <a:pt x="56342" y="135717"/>
                    <a:pt x="54783" y="140508"/>
                    <a:pt x="57150" y="142875"/>
                  </a:cubicBezTo>
                  <a:cubicBezTo>
                    <a:pt x="59517" y="145242"/>
                    <a:pt x="51329" y="120650"/>
                    <a:pt x="50800" y="117475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8D1816"/>
                </a:gs>
                <a:gs pos="100000">
                  <a:srgbClr val="FFFFFF"/>
                </a:gs>
                <a:gs pos="64000">
                  <a:srgbClr val="B85708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8D1816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136" name="Forma libre 135"/>
            <p:cNvSpPr/>
            <p:nvPr/>
          </p:nvSpPr>
          <p:spPr>
            <a:xfrm>
              <a:off x="6546850" y="660400"/>
              <a:ext cx="101600" cy="25457"/>
            </a:xfrm>
            <a:custGeom>
              <a:avLst/>
              <a:gdLst>
                <a:gd name="connsiteX0" fmla="*/ 0 w 101600"/>
                <a:gd name="connsiteY0" fmla="*/ 9525 h 25457"/>
                <a:gd name="connsiteX1" fmla="*/ 0 w 101600"/>
                <a:gd name="connsiteY1" fmla="*/ 9525 h 25457"/>
                <a:gd name="connsiteX2" fmla="*/ 28575 w 101600"/>
                <a:gd name="connsiteY2" fmla="*/ 6350 h 25457"/>
                <a:gd name="connsiteX3" fmla="*/ 38100 w 101600"/>
                <a:gd name="connsiteY3" fmla="*/ 3175 h 25457"/>
                <a:gd name="connsiteX4" fmla="*/ 50800 w 101600"/>
                <a:gd name="connsiteY4" fmla="*/ 0 h 25457"/>
                <a:gd name="connsiteX5" fmla="*/ 82550 w 101600"/>
                <a:gd name="connsiteY5" fmla="*/ 6350 h 25457"/>
                <a:gd name="connsiteX6" fmla="*/ 92075 w 101600"/>
                <a:gd name="connsiteY6" fmla="*/ 15875 h 25457"/>
                <a:gd name="connsiteX7" fmla="*/ 101600 w 101600"/>
                <a:gd name="connsiteY7" fmla="*/ 22225 h 25457"/>
                <a:gd name="connsiteX8" fmla="*/ 92075 w 101600"/>
                <a:gd name="connsiteY8" fmla="*/ 25400 h 25457"/>
                <a:gd name="connsiteX9" fmla="*/ 79375 w 101600"/>
                <a:gd name="connsiteY9" fmla="*/ 19050 h 25457"/>
                <a:gd name="connsiteX10" fmla="*/ 63500 w 101600"/>
                <a:gd name="connsiteY10" fmla="*/ 15875 h 25457"/>
                <a:gd name="connsiteX11" fmla="*/ 53975 w 101600"/>
                <a:gd name="connsiteY11" fmla="*/ 9525 h 25457"/>
                <a:gd name="connsiteX12" fmla="*/ 0 w 101600"/>
                <a:gd name="connsiteY12" fmla="*/ 9525 h 2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25457">
                  <a:moveTo>
                    <a:pt x="0" y="9525"/>
                  </a:moveTo>
                  <a:lnTo>
                    <a:pt x="0" y="9525"/>
                  </a:lnTo>
                  <a:cubicBezTo>
                    <a:pt x="9525" y="8467"/>
                    <a:pt x="19122" y="7926"/>
                    <a:pt x="28575" y="6350"/>
                  </a:cubicBezTo>
                  <a:cubicBezTo>
                    <a:pt x="31876" y="5800"/>
                    <a:pt x="34882" y="4094"/>
                    <a:pt x="38100" y="3175"/>
                  </a:cubicBezTo>
                  <a:cubicBezTo>
                    <a:pt x="42296" y="1976"/>
                    <a:pt x="46567" y="1058"/>
                    <a:pt x="50800" y="0"/>
                  </a:cubicBezTo>
                  <a:cubicBezTo>
                    <a:pt x="51959" y="193"/>
                    <a:pt x="78649" y="4121"/>
                    <a:pt x="82550" y="6350"/>
                  </a:cubicBezTo>
                  <a:cubicBezTo>
                    <a:pt x="86449" y="8578"/>
                    <a:pt x="88626" y="13000"/>
                    <a:pt x="92075" y="15875"/>
                  </a:cubicBezTo>
                  <a:cubicBezTo>
                    <a:pt x="95006" y="18318"/>
                    <a:pt x="98425" y="20108"/>
                    <a:pt x="101600" y="22225"/>
                  </a:cubicBezTo>
                  <a:cubicBezTo>
                    <a:pt x="98425" y="23283"/>
                    <a:pt x="95388" y="25873"/>
                    <a:pt x="92075" y="25400"/>
                  </a:cubicBezTo>
                  <a:cubicBezTo>
                    <a:pt x="87390" y="24731"/>
                    <a:pt x="83865" y="20547"/>
                    <a:pt x="79375" y="19050"/>
                  </a:cubicBezTo>
                  <a:cubicBezTo>
                    <a:pt x="74255" y="17343"/>
                    <a:pt x="68792" y="16933"/>
                    <a:pt x="63500" y="15875"/>
                  </a:cubicBezTo>
                  <a:cubicBezTo>
                    <a:pt x="60325" y="13758"/>
                    <a:pt x="57482" y="11028"/>
                    <a:pt x="53975" y="9525"/>
                  </a:cubicBezTo>
                  <a:cubicBezTo>
                    <a:pt x="44770" y="5580"/>
                    <a:pt x="8996" y="9525"/>
                    <a:pt x="0" y="9525"/>
                  </a:cubicBezTo>
                  <a:close/>
                </a:path>
              </a:pathLst>
            </a:custGeom>
            <a:solidFill>
              <a:srgbClr val="B85708"/>
            </a:solidFill>
            <a:ln w="3175" cmpd="sng">
              <a:solidFill>
                <a:srgbClr val="8D181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7" name="Forma libre 136"/>
            <p:cNvSpPr/>
            <p:nvPr/>
          </p:nvSpPr>
          <p:spPr>
            <a:xfrm>
              <a:off x="6280150" y="641292"/>
              <a:ext cx="83855" cy="6408"/>
            </a:xfrm>
            <a:custGeom>
              <a:avLst/>
              <a:gdLst>
                <a:gd name="connsiteX0" fmla="*/ 0 w 83855"/>
                <a:gd name="connsiteY0" fmla="*/ 3233 h 6408"/>
                <a:gd name="connsiteX1" fmla="*/ 0 w 83855"/>
                <a:gd name="connsiteY1" fmla="*/ 3233 h 6408"/>
                <a:gd name="connsiteX2" fmla="*/ 63500 w 83855"/>
                <a:gd name="connsiteY2" fmla="*/ 3233 h 6408"/>
                <a:gd name="connsiteX3" fmla="*/ 82550 w 83855"/>
                <a:gd name="connsiteY3" fmla="*/ 6408 h 6408"/>
                <a:gd name="connsiteX4" fmla="*/ 0 w 83855"/>
                <a:gd name="connsiteY4" fmla="*/ 3233 h 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55" h="6408">
                  <a:moveTo>
                    <a:pt x="0" y="3233"/>
                  </a:moveTo>
                  <a:lnTo>
                    <a:pt x="0" y="3233"/>
                  </a:lnTo>
                  <a:cubicBezTo>
                    <a:pt x="35932" y="-759"/>
                    <a:pt x="24228" y="-1387"/>
                    <a:pt x="63500" y="3233"/>
                  </a:cubicBezTo>
                  <a:cubicBezTo>
                    <a:pt x="69893" y="3985"/>
                    <a:pt x="88981" y="6116"/>
                    <a:pt x="82550" y="6408"/>
                  </a:cubicBezTo>
                  <a:lnTo>
                    <a:pt x="0" y="3233"/>
                  </a:lnTo>
                  <a:close/>
                </a:path>
              </a:pathLst>
            </a:custGeom>
            <a:ln w="3175" cmpd="sng">
              <a:solidFill>
                <a:srgbClr val="8D181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8" name="Forma libre 137"/>
            <p:cNvSpPr/>
            <p:nvPr/>
          </p:nvSpPr>
          <p:spPr>
            <a:xfrm>
              <a:off x="6550025" y="738919"/>
              <a:ext cx="98425" cy="16486"/>
            </a:xfrm>
            <a:custGeom>
              <a:avLst/>
              <a:gdLst>
                <a:gd name="connsiteX0" fmla="*/ 0 w 98425"/>
                <a:gd name="connsiteY0" fmla="*/ 856 h 16486"/>
                <a:gd name="connsiteX1" fmla="*/ 0 w 98425"/>
                <a:gd name="connsiteY1" fmla="*/ 856 h 16486"/>
                <a:gd name="connsiteX2" fmla="*/ 88900 w 98425"/>
                <a:gd name="connsiteY2" fmla="*/ 10381 h 16486"/>
                <a:gd name="connsiteX3" fmla="*/ 98425 w 98425"/>
                <a:gd name="connsiteY3" fmla="*/ 856 h 16486"/>
                <a:gd name="connsiteX4" fmla="*/ 88900 w 98425"/>
                <a:gd name="connsiteY4" fmla="*/ 7206 h 16486"/>
                <a:gd name="connsiteX5" fmla="*/ 88900 w 98425"/>
                <a:gd name="connsiteY5" fmla="*/ 7206 h 1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425" h="16486">
                  <a:moveTo>
                    <a:pt x="0" y="856"/>
                  </a:moveTo>
                  <a:lnTo>
                    <a:pt x="0" y="856"/>
                  </a:lnTo>
                  <a:cubicBezTo>
                    <a:pt x="39423" y="18377"/>
                    <a:pt x="32757" y="20589"/>
                    <a:pt x="88900" y="10381"/>
                  </a:cubicBezTo>
                  <a:cubicBezTo>
                    <a:pt x="93318" y="9578"/>
                    <a:pt x="98425" y="5346"/>
                    <a:pt x="98425" y="856"/>
                  </a:cubicBezTo>
                  <a:cubicBezTo>
                    <a:pt x="98425" y="-2960"/>
                    <a:pt x="88900" y="7206"/>
                    <a:pt x="88900" y="7206"/>
                  </a:cubicBezTo>
                  <a:lnTo>
                    <a:pt x="88900" y="7206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9" name="Forma libre 138"/>
            <p:cNvSpPr/>
            <p:nvPr/>
          </p:nvSpPr>
          <p:spPr>
            <a:xfrm>
              <a:off x="6362700" y="981075"/>
              <a:ext cx="139959" cy="44507"/>
            </a:xfrm>
            <a:custGeom>
              <a:avLst/>
              <a:gdLst>
                <a:gd name="connsiteX0" fmla="*/ 0 w 139959"/>
                <a:gd name="connsiteY0" fmla="*/ 0 h 44507"/>
                <a:gd name="connsiteX1" fmla="*/ 0 w 139959"/>
                <a:gd name="connsiteY1" fmla="*/ 0 h 44507"/>
                <a:gd name="connsiteX2" fmla="*/ 25400 w 139959"/>
                <a:gd name="connsiteY2" fmla="*/ 9525 h 44507"/>
                <a:gd name="connsiteX3" fmla="*/ 123825 w 139959"/>
                <a:gd name="connsiteY3" fmla="*/ 19050 h 44507"/>
                <a:gd name="connsiteX4" fmla="*/ 117475 w 139959"/>
                <a:gd name="connsiteY4" fmla="*/ 28575 h 44507"/>
                <a:gd name="connsiteX5" fmla="*/ 73025 w 139959"/>
                <a:gd name="connsiteY5" fmla="*/ 41275 h 44507"/>
                <a:gd name="connsiteX6" fmla="*/ 63500 w 139959"/>
                <a:gd name="connsiteY6" fmla="*/ 44450 h 44507"/>
                <a:gd name="connsiteX7" fmla="*/ 41275 w 139959"/>
                <a:gd name="connsiteY7" fmla="*/ 31750 h 44507"/>
                <a:gd name="connsiteX8" fmla="*/ 19050 w 139959"/>
                <a:gd name="connsiteY8" fmla="*/ 25400 h 44507"/>
                <a:gd name="connsiteX9" fmla="*/ 0 w 139959"/>
                <a:gd name="connsiteY9" fmla="*/ 0 h 4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959" h="44507">
                  <a:moveTo>
                    <a:pt x="0" y="0"/>
                  </a:moveTo>
                  <a:lnTo>
                    <a:pt x="0" y="0"/>
                  </a:lnTo>
                  <a:cubicBezTo>
                    <a:pt x="8467" y="3175"/>
                    <a:pt x="16398" y="8668"/>
                    <a:pt x="25400" y="9525"/>
                  </a:cubicBezTo>
                  <a:cubicBezTo>
                    <a:pt x="127508" y="19250"/>
                    <a:pt x="164326" y="-7951"/>
                    <a:pt x="123825" y="19050"/>
                  </a:cubicBezTo>
                  <a:cubicBezTo>
                    <a:pt x="121708" y="22225"/>
                    <a:pt x="120173" y="25877"/>
                    <a:pt x="117475" y="28575"/>
                  </a:cubicBezTo>
                  <a:cubicBezTo>
                    <a:pt x="102157" y="43893"/>
                    <a:pt x="98199" y="38758"/>
                    <a:pt x="73025" y="41275"/>
                  </a:cubicBezTo>
                  <a:cubicBezTo>
                    <a:pt x="69850" y="42333"/>
                    <a:pt x="66813" y="44923"/>
                    <a:pt x="63500" y="44450"/>
                  </a:cubicBezTo>
                  <a:cubicBezTo>
                    <a:pt x="55707" y="43337"/>
                    <a:pt x="48030" y="35128"/>
                    <a:pt x="41275" y="31750"/>
                  </a:cubicBezTo>
                  <a:cubicBezTo>
                    <a:pt x="36720" y="29473"/>
                    <a:pt x="23119" y="26417"/>
                    <a:pt x="19050" y="25400"/>
                  </a:cubicBezTo>
                  <a:cubicBezTo>
                    <a:pt x="11387" y="13906"/>
                    <a:pt x="3175" y="4233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0" name="Forma libre 139"/>
            <p:cNvSpPr>
              <a:spLocks noChangeAspect="1"/>
            </p:cNvSpPr>
            <p:nvPr/>
          </p:nvSpPr>
          <p:spPr>
            <a:xfrm>
              <a:off x="7753349" y="730249"/>
              <a:ext cx="0" cy="0"/>
            </a:xfrm>
            <a:custGeom>
              <a:avLst/>
              <a:gdLst>
                <a:gd name="connsiteX0" fmla="*/ 60325 w 60325"/>
                <a:gd name="connsiteY0" fmla="*/ 0 h 60325"/>
                <a:gd name="connsiteX1" fmla="*/ 0 w 60325"/>
                <a:gd name="connsiteY1" fmla="*/ 60325 h 60325"/>
                <a:gd name="connsiteX2" fmla="*/ 0 w 60325"/>
                <a:gd name="connsiteY2" fmla="*/ 60325 h 60325"/>
                <a:gd name="connsiteX0" fmla="*/ 60325 w 60325"/>
                <a:gd name="connsiteY0" fmla="*/ 0 h 60325"/>
                <a:gd name="connsiteX1" fmla="*/ 0 w 60325"/>
                <a:gd name="connsiteY1" fmla="*/ 60325 h 60325"/>
                <a:gd name="connsiteX2" fmla="*/ 0 w 60325"/>
                <a:gd name="connsiteY2" fmla="*/ 60325 h 60325"/>
                <a:gd name="connsiteX0" fmla="*/ 60325 w 60325"/>
                <a:gd name="connsiteY0" fmla="*/ 0 h 60325"/>
                <a:gd name="connsiteX1" fmla="*/ 0 w 60325"/>
                <a:gd name="connsiteY1" fmla="*/ 60325 h 60325"/>
                <a:gd name="connsiteX2" fmla="*/ 0 w 60325"/>
                <a:gd name="connsiteY2" fmla="*/ 60325 h 60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325" h="60325">
                  <a:moveTo>
                    <a:pt x="60325" y="0"/>
                  </a:moveTo>
                  <a:cubicBezTo>
                    <a:pt x="37042" y="1058"/>
                    <a:pt x="4233" y="5292"/>
                    <a:pt x="0" y="60325"/>
                  </a:cubicBezTo>
                  <a:lnTo>
                    <a:pt x="0" y="60325"/>
                  </a:lnTo>
                </a:path>
              </a:pathLst>
            </a:custGeom>
            <a:ln w="3175" cmpd="sng">
              <a:solidFill>
                <a:srgbClr val="B85708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1" name="Forma libre 140"/>
            <p:cNvSpPr/>
            <p:nvPr/>
          </p:nvSpPr>
          <p:spPr>
            <a:xfrm>
              <a:off x="5921355" y="253004"/>
              <a:ext cx="657245" cy="1696697"/>
            </a:xfrm>
            <a:custGeom>
              <a:avLst/>
              <a:gdLst>
                <a:gd name="connsiteX0" fmla="*/ 631845 w 657245"/>
                <a:gd name="connsiteY0" fmla="*/ 238125 h 1724276"/>
                <a:gd name="connsiteX1" fmla="*/ 631845 w 657245"/>
                <a:gd name="connsiteY1" fmla="*/ 238125 h 1724276"/>
                <a:gd name="connsiteX2" fmla="*/ 606445 w 657245"/>
                <a:gd name="connsiteY2" fmla="*/ 222250 h 1724276"/>
                <a:gd name="connsiteX3" fmla="*/ 603270 w 657245"/>
                <a:gd name="connsiteY3" fmla="*/ 200025 h 1724276"/>
                <a:gd name="connsiteX4" fmla="*/ 609620 w 657245"/>
                <a:gd name="connsiteY4" fmla="*/ 171450 h 1724276"/>
                <a:gd name="connsiteX5" fmla="*/ 615970 w 657245"/>
                <a:gd name="connsiteY5" fmla="*/ 161925 h 1724276"/>
                <a:gd name="connsiteX6" fmla="*/ 612795 w 657245"/>
                <a:gd name="connsiteY6" fmla="*/ 152400 h 1724276"/>
                <a:gd name="connsiteX7" fmla="*/ 606445 w 657245"/>
                <a:gd name="connsiteY7" fmla="*/ 139700 h 1724276"/>
                <a:gd name="connsiteX8" fmla="*/ 615970 w 657245"/>
                <a:gd name="connsiteY8" fmla="*/ 130175 h 1724276"/>
                <a:gd name="connsiteX9" fmla="*/ 600095 w 657245"/>
                <a:gd name="connsiteY9" fmla="*/ 114300 h 1724276"/>
                <a:gd name="connsiteX10" fmla="*/ 593745 w 657245"/>
                <a:gd name="connsiteY10" fmla="*/ 104775 h 1724276"/>
                <a:gd name="connsiteX11" fmla="*/ 584220 w 657245"/>
                <a:gd name="connsiteY11" fmla="*/ 111125 h 1724276"/>
                <a:gd name="connsiteX12" fmla="*/ 574695 w 657245"/>
                <a:gd name="connsiteY12" fmla="*/ 130175 h 1724276"/>
                <a:gd name="connsiteX13" fmla="*/ 571520 w 657245"/>
                <a:gd name="connsiteY13" fmla="*/ 269875 h 1724276"/>
                <a:gd name="connsiteX14" fmla="*/ 558820 w 657245"/>
                <a:gd name="connsiteY14" fmla="*/ 288925 h 1724276"/>
                <a:gd name="connsiteX15" fmla="*/ 558820 w 657245"/>
                <a:gd name="connsiteY15" fmla="*/ 317500 h 1724276"/>
                <a:gd name="connsiteX16" fmla="*/ 565170 w 657245"/>
                <a:gd name="connsiteY16" fmla="*/ 327025 h 1724276"/>
                <a:gd name="connsiteX17" fmla="*/ 571520 w 657245"/>
                <a:gd name="connsiteY17" fmla="*/ 346075 h 1724276"/>
                <a:gd name="connsiteX18" fmla="*/ 565170 w 657245"/>
                <a:gd name="connsiteY18" fmla="*/ 355600 h 1724276"/>
                <a:gd name="connsiteX19" fmla="*/ 558820 w 657245"/>
                <a:gd name="connsiteY19" fmla="*/ 393700 h 1724276"/>
                <a:gd name="connsiteX20" fmla="*/ 552470 w 657245"/>
                <a:gd name="connsiteY20" fmla="*/ 393700 h 1724276"/>
                <a:gd name="connsiteX21" fmla="*/ 542945 w 657245"/>
                <a:gd name="connsiteY21" fmla="*/ 406400 h 1724276"/>
                <a:gd name="connsiteX22" fmla="*/ 530245 w 657245"/>
                <a:gd name="connsiteY22" fmla="*/ 422275 h 1724276"/>
                <a:gd name="connsiteX23" fmla="*/ 520720 w 657245"/>
                <a:gd name="connsiteY23" fmla="*/ 444500 h 1724276"/>
                <a:gd name="connsiteX24" fmla="*/ 514370 w 657245"/>
                <a:gd name="connsiteY24" fmla="*/ 476250 h 1724276"/>
                <a:gd name="connsiteX25" fmla="*/ 508020 w 657245"/>
                <a:gd name="connsiteY25" fmla="*/ 495300 h 1724276"/>
                <a:gd name="connsiteX26" fmla="*/ 501670 w 657245"/>
                <a:gd name="connsiteY26" fmla="*/ 549275 h 1724276"/>
                <a:gd name="connsiteX27" fmla="*/ 508020 w 657245"/>
                <a:gd name="connsiteY27" fmla="*/ 536575 h 1724276"/>
                <a:gd name="connsiteX28" fmla="*/ 492145 w 657245"/>
                <a:gd name="connsiteY28" fmla="*/ 523875 h 1724276"/>
                <a:gd name="connsiteX29" fmla="*/ 485795 w 657245"/>
                <a:gd name="connsiteY29" fmla="*/ 508000 h 1724276"/>
                <a:gd name="connsiteX30" fmla="*/ 482620 w 657245"/>
                <a:gd name="connsiteY30" fmla="*/ 485775 h 1724276"/>
                <a:gd name="connsiteX31" fmla="*/ 479445 w 657245"/>
                <a:gd name="connsiteY31" fmla="*/ 495300 h 1724276"/>
                <a:gd name="connsiteX32" fmla="*/ 466745 w 657245"/>
                <a:gd name="connsiteY32" fmla="*/ 476250 h 1724276"/>
                <a:gd name="connsiteX33" fmla="*/ 476270 w 657245"/>
                <a:gd name="connsiteY33" fmla="*/ 311150 h 1724276"/>
                <a:gd name="connsiteX34" fmla="*/ 479445 w 657245"/>
                <a:gd name="connsiteY34" fmla="*/ 288925 h 1724276"/>
                <a:gd name="connsiteX35" fmla="*/ 463570 w 657245"/>
                <a:gd name="connsiteY35" fmla="*/ 292100 h 1724276"/>
                <a:gd name="connsiteX36" fmla="*/ 454045 w 657245"/>
                <a:gd name="connsiteY36" fmla="*/ 298450 h 1724276"/>
                <a:gd name="connsiteX37" fmla="*/ 434995 w 657245"/>
                <a:gd name="connsiteY37" fmla="*/ 307975 h 1724276"/>
                <a:gd name="connsiteX38" fmla="*/ 425470 w 657245"/>
                <a:gd name="connsiteY38" fmla="*/ 327025 h 1724276"/>
                <a:gd name="connsiteX39" fmla="*/ 422295 w 657245"/>
                <a:gd name="connsiteY39" fmla="*/ 336550 h 1724276"/>
                <a:gd name="connsiteX40" fmla="*/ 412770 w 657245"/>
                <a:gd name="connsiteY40" fmla="*/ 339725 h 1724276"/>
                <a:gd name="connsiteX41" fmla="*/ 403245 w 657245"/>
                <a:gd name="connsiteY41" fmla="*/ 368300 h 1724276"/>
                <a:gd name="connsiteX42" fmla="*/ 393720 w 657245"/>
                <a:gd name="connsiteY42" fmla="*/ 387350 h 1724276"/>
                <a:gd name="connsiteX43" fmla="*/ 384195 w 657245"/>
                <a:gd name="connsiteY43" fmla="*/ 390525 h 1724276"/>
                <a:gd name="connsiteX44" fmla="*/ 374670 w 657245"/>
                <a:gd name="connsiteY44" fmla="*/ 415925 h 1724276"/>
                <a:gd name="connsiteX45" fmla="*/ 371495 w 657245"/>
                <a:gd name="connsiteY45" fmla="*/ 428625 h 1724276"/>
                <a:gd name="connsiteX46" fmla="*/ 365145 w 657245"/>
                <a:gd name="connsiteY46" fmla="*/ 441325 h 1724276"/>
                <a:gd name="connsiteX47" fmla="*/ 361970 w 657245"/>
                <a:gd name="connsiteY47" fmla="*/ 450850 h 1724276"/>
                <a:gd name="connsiteX48" fmla="*/ 352445 w 657245"/>
                <a:gd name="connsiteY48" fmla="*/ 457200 h 1724276"/>
                <a:gd name="connsiteX49" fmla="*/ 336570 w 657245"/>
                <a:gd name="connsiteY49" fmla="*/ 476250 h 1724276"/>
                <a:gd name="connsiteX50" fmla="*/ 327045 w 657245"/>
                <a:gd name="connsiteY50" fmla="*/ 495300 h 1724276"/>
                <a:gd name="connsiteX51" fmla="*/ 317520 w 657245"/>
                <a:gd name="connsiteY51" fmla="*/ 504825 h 1724276"/>
                <a:gd name="connsiteX52" fmla="*/ 307995 w 657245"/>
                <a:gd name="connsiteY52" fmla="*/ 523875 h 1724276"/>
                <a:gd name="connsiteX53" fmla="*/ 298470 w 657245"/>
                <a:gd name="connsiteY53" fmla="*/ 555625 h 1724276"/>
                <a:gd name="connsiteX54" fmla="*/ 295295 w 657245"/>
                <a:gd name="connsiteY54" fmla="*/ 574675 h 1724276"/>
                <a:gd name="connsiteX55" fmla="*/ 285770 w 657245"/>
                <a:gd name="connsiteY55" fmla="*/ 596900 h 1724276"/>
                <a:gd name="connsiteX56" fmla="*/ 279420 w 657245"/>
                <a:gd name="connsiteY56" fmla="*/ 615950 h 1724276"/>
                <a:gd name="connsiteX57" fmla="*/ 266720 w 657245"/>
                <a:gd name="connsiteY57" fmla="*/ 638175 h 1724276"/>
                <a:gd name="connsiteX58" fmla="*/ 247670 w 657245"/>
                <a:gd name="connsiteY58" fmla="*/ 650875 h 1724276"/>
                <a:gd name="connsiteX59" fmla="*/ 244495 w 657245"/>
                <a:gd name="connsiteY59" fmla="*/ 660400 h 1724276"/>
                <a:gd name="connsiteX60" fmla="*/ 228620 w 657245"/>
                <a:gd name="connsiteY60" fmla="*/ 676275 h 1724276"/>
                <a:gd name="connsiteX61" fmla="*/ 225445 w 657245"/>
                <a:gd name="connsiteY61" fmla="*/ 685800 h 1724276"/>
                <a:gd name="connsiteX62" fmla="*/ 212745 w 657245"/>
                <a:gd name="connsiteY62" fmla="*/ 704850 h 1724276"/>
                <a:gd name="connsiteX63" fmla="*/ 206395 w 657245"/>
                <a:gd name="connsiteY63" fmla="*/ 714375 h 1724276"/>
                <a:gd name="connsiteX64" fmla="*/ 196870 w 657245"/>
                <a:gd name="connsiteY64" fmla="*/ 723900 h 1724276"/>
                <a:gd name="connsiteX65" fmla="*/ 177820 w 657245"/>
                <a:gd name="connsiteY65" fmla="*/ 752475 h 1724276"/>
                <a:gd name="connsiteX66" fmla="*/ 171470 w 657245"/>
                <a:gd name="connsiteY66" fmla="*/ 762000 h 1724276"/>
                <a:gd name="connsiteX67" fmla="*/ 161945 w 657245"/>
                <a:gd name="connsiteY67" fmla="*/ 771525 h 1724276"/>
                <a:gd name="connsiteX68" fmla="*/ 155595 w 657245"/>
                <a:gd name="connsiteY68" fmla="*/ 781050 h 1724276"/>
                <a:gd name="connsiteX69" fmla="*/ 146070 w 657245"/>
                <a:gd name="connsiteY69" fmla="*/ 784225 h 1724276"/>
                <a:gd name="connsiteX70" fmla="*/ 127020 w 657245"/>
                <a:gd name="connsiteY70" fmla="*/ 796925 h 1724276"/>
                <a:gd name="connsiteX71" fmla="*/ 114320 w 657245"/>
                <a:gd name="connsiteY71" fmla="*/ 812800 h 1724276"/>
                <a:gd name="connsiteX72" fmla="*/ 111145 w 657245"/>
                <a:gd name="connsiteY72" fmla="*/ 822325 h 1724276"/>
                <a:gd name="connsiteX73" fmla="*/ 98445 w 657245"/>
                <a:gd name="connsiteY73" fmla="*/ 844550 h 1724276"/>
                <a:gd name="connsiteX74" fmla="*/ 95270 w 657245"/>
                <a:gd name="connsiteY74" fmla="*/ 854075 h 1724276"/>
                <a:gd name="connsiteX75" fmla="*/ 101620 w 657245"/>
                <a:gd name="connsiteY75" fmla="*/ 914400 h 1724276"/>
                <a:gd name="connsiteX76" fmla="*/ 107970 w 657245"/>
                <a:gd name="connsiteY76" fmla="*/ 933450 h 1724276"/>
                <a:gd name="connsiteX77" fmla="*/ 127020 w 657245"/>
                <a:gd name="connsiteY77" fmla="*/ 949325 h 1724276"/>
                <a:gd name="connsiteX78" fmla="*/ 136545 w 657245"/>
                <a:gd name="connsiteY78" fmla="*/ 952500 h 1724276"/>
                <a:gd name="connsiteX79" fmla="*/ 142895 w 657245"/>
                <a:gd name="connsiteY79" fmla="*/ 962025 h 1724276"/>
                <a:gd name="connsiteX80" fmla="*/ 161945 w 657245"/>
                <a:gd name="connsiteY80" fmla="*/ 968375 h 1724276"/>
                <a:gd name="connsiteX81" fmla="*/ 196870 w 657245"/>
                <a:gd name="connsiteY81" fmla="*/ 977900 h 1724276"/>
                <a:gd name="connsiteX82" fmla="*/ 203220 w 657245"/>
                <a:gd name="connsiteY82" fmla="*/ 987425 h 1724276"/>
                <a:gd name="connsiteX83" fmla="*/ 222270 w 657245"/>
                <a:gd name="connsiteY83" fmla="*/ 1003300 h 1724276"/>
                <a:gd name="connsiteX84" fmla="*/ 234970 w 657245"/>
                <a:gd name="connsiteY84" fmla="*/ 1025525 h 1724276"/>
                <a:gd name="connsiteX85" fmla="*/ 273070 w 657245"/>
                <a:gd name="connsiteY85" fmla="*/ 1041400 h 1724276"/>
                <a:gd name="connsiteX86" fmla="*/ 288945 w 657245"/>
                <a:gd name="connsiteY86" fmla="*/ 1047750 h 1724276"/>
                <a:gd name="connsiteX87" fmla="*/ 301645 w 657245"/>
                <a:gd name="connsiteY87" fmla="*/ 1057275 h 1724276"/>
                <a:gd name="connsiteX88" fmla="*/ 320695 w 657245"/>
                <a:gd name="connsiteY88" fmla="*/ 1060450 h 1724276"/>
                <a:gd name="connsiteX89" fmla="*/ 336570 w 657245"/>
                <a:gd name="connsiteY89" fmla="*/ 1089025 h 1724276"/>
                <a:gd name="connsiteX90" fmla="*/ 333395 w 657245"/>
                <a:gd name="connsiteY90" fmla="*/ 1117600 h 1724276"/>
                <a:gd name="connsiteX91" fmla="*/ 327045 w 657245"/>
                <a:gd name="connsiteY91" fmla="*/ 1196975 h 1724276"/>
                <a:gd name="connsiteX92" fmla="*/ 320695 w 657245"/>
                <a:gd name="connsiteY92" fmla="*/ 1216025 h 1724276"/>
                <a:gd name="connsiteX93" fmla="*/ 307995 w 657245"/>
                <a:gd name="connsiteY93" fmla="*/ 1238250 h 1724276"/>
                <a:gd name="connsiteX94" fmla="*/ 301645 w 657245"/>
                <a:gd name="connsiteY94" fmla="*/ 1254125 h 1724276"/>
                <a:gd name="connsiteX95" fmla="*/ 292120 w 657245"/>
                <a:gd name="connsiteY95" fmla="*/ 1260475 h 1724276"/>
                <a:gd name="connsiteX96" fmla="*/ 288945 w 657245"/>
                <a:gd name="connsiteY96" fmla="*/ 1270000 h 1724276"/>
                <a:gd name="connsiteX97" fmla="*/ 269895 w 657245"/>
                <a:gd name="connsiteY97" fmla="*/ 1282700 h 1724276"/>
                <a:gd name="connsiteX98" fmla="*/ 260370 w 657245"/>
                <a:gd name="connsiteY98" fmla="*/ 1292225 h 1724276"/>
                <a:gd name="connsiteX99" fmla="*/ 269895 w 657245"/>
                <a:gd name="connsiteY99" fmla="*/ 1358900 h 1724276"/>
                <a:gd name="connsiteX100" fmla="*/ 273070 w 657245"/>
                <a:gd name="connsiteY100" fmla="*/ 1387475 h 1724276"/>
                <a:gd name="connsiteX101" fmla="*/ 276245 w 657245"/>
                <a:gd name="connsiteY101" fmla="*/ 1397000 h 1724276"/>
                <a:gd name="connsiteX102" fmla="*/ 282595 w 657245"/>
                <a:gd name="connsiteY102" fmla="*/ 1431925 h 1724276"/>
                <a:gd name="connsiteX103" fmla="*/ 285770 w 657245"/>
                <a:gd name="connsiteY103" fmla="*/ 1441450 h 1724276"/>
                <a:gd name="connsiteX104" fmla="*/ 285770 w 657245"/>
                <a:gd name="connsiteY104" fmla="*/ 1593850 h 1724276"/>
                <a:gd name="connsiteX105" fmla="*/ 276245 w 657245"/>
                <a:gd name="connsiteY105" fmla="*/ 1628775 h 1724276"/>
                <a:gd name="connsiteX106" fmla="*/ 257195 w 657245"/>
                <a:gd name="connsiteY106" fmla="*/ 1654175 h 1724276"/>
                <a:gd name="connsiteX107" fmla="*/ 247670 w 657245"/>
                <a:gd name="connsiteY107" fmla="*/ 1663700 h 1724276"/>
                <a:gd name="connsiteX108" fmla="*/ 238145 w 657245"/>
                <a:gd name="connsiteY108" fmla="*/ 1676400 h 1724276"/>
                <a:gd name="connsiteX109" fmla="*/ 228620 w 657245"/>
                <a:gd name="connsiteY109" fmla="*/ 1685925 h 1724276"/>
                <a:gd name="connsiteX110" fmla="*/ 212745 w 657245"/>
                <a:gd name="connsiteY110" fmla="*/ 1704975 h 1724276"/>
                <a:gd name="connsiteX111" fmla="*/ 203220 w 657245"/>
                <a:gd name="connsiteY111" fmla="*/ 1711325 h 1724276"/>
                <a:gd name="connsiteX112" fmla="*/ 180995 w 657245"/>
                <a:gd name="connsiteY112" fmla="*/ 1717675 h 1724276"/>
                <a:gd name="connsiteX113" fmla="*/ 161945 w 657245"/>
                <a:gd name="connsiteY113" fmla="*/ 1724025 h 1724276"/>
                <a:gd name="connsiteX114" fmla="*/ 171470 w 657245"/>
                <a:gd name="connsiteY114" fmla="*/ 1720850 h 1724276"/>
                <a:gd name="connsiteX115" fmla="*/ 187345 w 657245"/>
                <a:gd name="connsiteY115" fmla="*/ 1711325 h 1724276"/>
                <a:gd name="connsiteX116" fmla="*/ 200045 w 657245"/>
                <a:gd name="connsiteY116" fmla="*/ 1689100 h 1724276"/>
                <a:gd name="connsiteX117" fmla="*/ 206395 w 657245"/>
                <a:gd name="connsiteY117" fmla="*/ 1679575 h 1724276"/>
                <a:gd name="connsiteX118" fmla="*/ 215920 w 657245"/>
                <a:gd name="connsiteY118" fmla="*/ 1641475 h 1724276"/>
                <a:gd name="connsiteX119" fmla="*/ 219095 w 657245"/>
                <a:gd name="connsiteY119" fmla="*/ 1619250 h 1724276"/>
                <a:gd name="connsiteX120" fmla="*/ 215920 w 657245"/>
                <a:gd name="connsiteY120" fmla="*/ 1584325 h 1724276"/>
                <a:gd name="connsiteX121" fmla="*/ 209570 w 657245"/>
                <a:gd name="connsiteY121" fmla="*/ 1565275 h 1724276"/>
                <a:gd name="connsiteX122" fmla="*/ 206395 w 657245"/>
                <a:gd name="connsiteY122" fmla="*/ 1539875 h 1724276"/>
                <a:gd name="connsiteX123" fmla="*/ 200045 w 657245"/>
                <a:gd name="connsiteY123" fmla="*/ 1485900 h 1724276"/>
                <a:gd name="connsiteX124" fmla="*/ 193695 w 657245"/>
                <a:gd name="connsiteY124" fmla="*/ 1476375 h 1724276"/>
                <a:gd name="connsiteX125" fmla="*/ 184170 w 657245"/>
                <a:gd name="connsiteY125" fmla="*/ 1447800 h 1724276"/>
                <a:gd name="connsiteX126" fmla="*/ 180995 w 657245"/>
                <a:gd name="connsiteY126" fmla="*/ 1438275 h 1724276"/>
                <a:gd name="connsiteX127" fmla="*/ 171470 w 657245"/>
                <a:gd name="connsiteY127" fmla="*/ 1428750 h 1724276"/>
                <a:gd name="connsiteX128" fmla="*/ 168295 w 657245"/>
                <a:gd name="connsiteY128" fmla="*/ 1412875 h 1724276"/>
                <a:gd name="connsiteX129" fmla="*/ 161945 w 657245"/>
                <a:gd name="connsiteY129" fmla="*/ 1400175 h 1724276"/>
                <a:gd name="connsiteX130" fmla="*/ 152420 w 657245"/>
                <a:gd name="connsiteY130" fmla="*/ 1365250 h 1724276"/>
                <a:gd name="connsiteX131" fmla="*/ 136545 w 657245"/>
                <a:gd name="connsiteY131" fmla="*/ 1349375 h 1724276"/>
                <a:gd name="connsiteX132" fmla="*/ 127020 w 657245"/>
                <a:gd name="connsiteY132" fmla="*/ 1336675 h 1724276"/>
                <a:gd name="connsiteX133" fmla="*/ 101620 w 657245"/>
                <a:gd name="connsiteY133" fmla="*/ 1317625 h 1724276"/>
                <a:gd name="connsiteX134" fmla="*/ 92095 w 657245"/>
                <a:gd name="connsiteY134" fmla="*/ 1308100 h 1724276"/>
                <a:gd name="connsiteX135" fmla="*/ 73045 w 657245"/>
                <a:gd name="connsiteY135" fmla="*/ 1295400 h 1724276"/>
                <a:gd name="connsiteX136" fmla="*/ 63520 w 657245"/>
                <a:gd name="connsiteY136" fmla="*/ 1292225 h 1724276"/>
                <a:gd name="connsiteX137" fmla="*/ 44470 w 657245"/>
                <a:gd name="connsiteY137" fmla="*/ 1279525 h 1724276"/>
                <a:gd name="connsiteX138" fmla="*/ 34945 w 657245"/>
                <a:gd name="connsiteY138" fmla="*/ 1276350 h 1724276"/>
                <a:gd name="connsiteX139" fmla="*/ 9545 w 657245"/>
                <a:gd name="connsiteY139" fmla="*/ 1260475 h 1724276"/>
                <a:gd name="connsiteX140" fmla="*/ 6370 w 657245"/>
                <a:gd name="connsiteY140" fmla="*/ 1250950 h 1724276"/>
                <a:gd name="connsiteX141" fmla="*/ 20 w 657245"/>
                <a:gd name="connsiteY141" fmla="*/ 1241425 h 1724276"/>
                <a:gd name="connsiteX142" fmla="*/ 6370 w 657245"/>
                <a:gd name="connsiteY142" fmla="*/ 1200150 h 1724276"/>
                <a:gd name="connsiteX143" fmla="*/ 25420 w 657245"/>
                <a:gd name="connsiteY143" fmla="*/ 1177925 h 1724276"/>
                <a:gd name="connsiteX144" fmla="*/ 34945 w 657245"/>
                <a:gd name="connsiteY144" fmla="*/ 1158875 h 1724276"/>
                <a:gd name="connsiteX145" fmla="*/ 38120 w 657245"/>
                <a:gd name="connsiteY145" fmla="*/ 1149350 h 1724276"/>
                <a:gd name="connsiteX146" fmla="*/ 50820 w 657245"/>
                <a:gd name="connsiteY146" fmla="*/ 1139825 h 1724276"/>
                <a:gd name="connsiteX147" fmla="*/ 60345 w 657245"/>
                <a:gd name="connsiteY147" fmla="*/ 1130300 h 1724276"/>
                <a:gd name="connsiteX148" fmla="*/ 79395 w 657245"/>
                <a:gd name="connsiteY148" fmla="*/ 1108075 h 1724276"/>
                <a:gd name="connsiteX149" fmla="*/ 101620 w 657245"/>
                <a:gd name="connsiteY149" fmla="*/ 1089025 h 1724276"/>
                <a:gd name="connsiteX150" fmla="*/ 107970 w 657245"/>
                <a:gd name="connsiteY150" fmla="*/ 1079500 h 1724276"/>
                <a:gd name="connsiteX151" fmla="*/ 127020 w 657245"/>
                <a:gd name="connsiteY151" fmla="*/ 1060450 h 1724276"/>
                <a:gd name="connsiteX152" fmla="*/ 136545 w 657245"/>
                <a:gd name="connsiteY152" fmla="*/ 1050925 h 1724276"/>
                <a:gd name="connsiteX153" fmla="*/ 149245 w 657245"/>
                <a:gd name="connsiteY153" fmla="*/ 1031875 h 1724276"/>
                <a:gd name="connsiteX154" fmla="*/ 155595 w 657245"/>
                <a:gd name="connsiteY154" fmla="*/ 1022350 h 1724276"/>
                <a:gd name="connsiteX155" fmla="*/ 161945 w 657245"/>
                <a:gd name="connsiteY155" fmla="*/ 1000125 h 1724276"/>
                <a:gd name="connsiteX156" fmla="*/ 149245 w 657245"/>
                <a:gd name="connsiteY156" fmla="*/ 962025 h 1724276"/>
                <a:gd name="connsiteX157" fmla="*/ 139720 w 657245"/>
                <a:gd name="connsiteY157" fmla="*/ 971550 h 1724276"/>
                <a:gd name="connsiteX158" fmla="*/ 76220 w 657245"/>
                <a:gd name="connsiteY158" fmla="*/ 968375 h 1724276"/>
                <a:gd name="connsiteX159" fmla="*/ 66695 w 657245"/>
                <a:gd name="connsiteY159" fmla="*/ 965200 h 1724276"/>
                <a:gd name="connsiteX160" fmla="*/ 60345 w 657245"/>
                <a:gd name="connsiteY160" fmla="*/ 949325 h 1724276"/>
                <a:gd name="connsiteX161" fmla="*/ 57170 w 657245"/>
                <a:gd name="connsiteY161" fmla="*/ 930275 h 1724276"/>
                <a:gd name="connsiteX162" fmla="*/ 50820 w 657245"/>
                <a:gd name="connsiteY162" fmla="*/ 901700 h 1724276"/>
                <a:gd name="connsiteX163" fmla="*/ 53995 w 657245"/>
                <a:gd name="connsiteY163" fmla="*/ 819150 h 1724276"/>
                <a:gd name="connsiteX164" fmla="*/ 50820 w 657245"/>
                <a:gd name="connsiteY164" fmla="*/ 765175 h 1724276"/>
                <a:gd name="connsiteX165" fmla="*/ 41295 w 657245"/>
                <a:gd name="connsiteY165" fmla="*/ 752475 h 1724276"/>
                <a:gd name="connsiteX166" fmla="*/ 31770 w 657245"/>
                <a:gd name="connsiteY166" fmla="*/ 733425 h 1724276"/>
                <a:gd name="connsiteX167" fmla="*/ 28595 w 657245"/>
                <a:gd name="connsiteY167" fmla="*/ 711200 h 1724276"/>
                <a:gd name="connsiteX168" fmla="*/ 22245 w 657245"/>
                <a:gd name="connsiteY168" fmla="*/ 695325 h 1724276"/>
                <a:gd name="connsiteX169" fmla="*/ 25420 w 657245"/>
                <a:gd name="connsiteY169" fmla="*/ 669925 h 1724276"/>
                <a:gd name="connsiteX170" fmla="*/ 28595 w 657245"/>
                <a:gd name="connsiteY170" fmla="*/ 447675 h 1724276"/>
                <a:gd name="connsiteX171" fmla="*/ 31770 w 657245"/>
                <a:gd name="connsiteY171" fmla="*/ 434975 h 1724276"/>
                <a:gd name="connsiteX172" fmla="*/ 41295 w 657245"/>
                <a:gd name="connsiteY172" fmla="*/ 393700 h 1724276"/>
                <a:gd name="connsiteX173" fmla="*/ 44470 w 657245"/>
                <a:gd name="connsiteY173" fmla="*/ 365125 h 1724276"/>
                <a:gd name="connsiteX174" fmla="*/ 50820 w 657245"/>
                <a:gd name="connsiteY174" fmla="*/ 355600 h 1724276"/>
                <a:gd name="connsiteX175" fmla="*/ 57170 w 657245"/>
                <a:gd name="connsiteY175" fmla="*/ 336550 h 1724276"/>
                <a:gd name="connsiteX176" fmla="*/ 66695 w 657245"/>
                <a:gd name="connsiteY176" fmla="*/ 311150 h 1724276"/>
                <a:gd name="connsiteX177" fmla="*/ 73045 w 657245"/>
                <a:gd name="connsiteY177" fmla="*/ 282575 h 1724276"/>
                <a:gd name="connsiteX178" fmla="*/ 76220 w 657245"/>
                <a:gd name="connsiteY178" fmla="*/ 266700 h 1724276"/>
                <a:gd name="connsiteX179" fmla="*/ 92095 w 657245"/>
                <a:gd name="connsiteY179" fmla="*/ 238125 h 1724276"/>
                <a:gd name="connsiteX180" fmla="*/ 101620 w 657245"/>
                <a:gd name="connsiteY180" fmla="*/ 215900 h 1724276"/>
                <a:gd name="connsiteX181" fmla="*/ 104795 w 657245"/>
                <a:gd name="connsiteY181" fmla="*/ 206375 h 1724276"/>
                <a:gd name="connsiteX182" fmla="*/ 111145 w 657245"/>
                <a:gd name="connsiteY182" fmla="*/ 196850 h 1724276"/>
                <a:gd name="connsiteX183" fmla="*/ 136545 w 657245"/>
                <a:gd name="connsiteY183" fmla="*/ 152400 h 1724276"/>
                <a:gd name="connsiteX184" fmla="*/ 149245 w 657245"/>
                <a:gd name="connsiteY184" fmla="*/ 127000 h 1724276"/>
                <a:gd name="connsiteX185" fmla="*/ 168295 w 657245"/>
                <a:gd name="connsiteY185" fmla="*/ 101600 h 1724276"/>
                <a:gd name="connsiteX186" fmla="*/ 174645 w 657245"/>
                <a:gd name="connsiteY186" fmla="*/ 88900 h 1724276"/>
                <a:gd name="connsiteX187" fmla="*/ 177820 w 657245"/>
                <a:gd name="connsiteY187" fmla="*/ 79375 h 1724276"/>
                <a:gd name="connsiteX188" fmla="*/ 184170 w 657245"/>
                <a:gd name="connsiteY188" fmla="*/ 69850 h 1724276"/>
                <a:gd name="connsiteX189" fmla="*/ 187345 w 657245"/>
                <a:gd name="connsiteY189" fmla="*/ 60325 h 1724276"/>
                <a:gd name="connsiteX190" fmla="*/ 196870 w 657245"/>
                <a:gd name="connsiteY190" fmla="*/ 50800 h 1724276"/>
                <a:gd name="connsiteX191" fmla="*/ 200045 w 657245"/>
                <a:gd name="connsiteY191" fmla="*/ 41275 h 1724276"/>
                <a:gd name="connsiteX192" fmla="*/ 241320 w 657245"/>
                <a:gd name="connsiteY192" fmla="*/ 6350 h 1724276"/>
                <a:gd name="connsiteX193" fmla="*/ 257195 w 657245"/>
                <a:gd name="connsiteY193" fmla="*/ 0 h 1724276"/>
                <a:gd name="connsiteX194" fmla="*/ 403245 w 657245"/>
                <a:gd name="connsiteY194" fmla="*/ 6350 h 1724276"/>
                <a:gd name="connsiteX195" fmla="*/ 412770 w 657245"/>
                <a:gd name="connsiteY195" fmla="*/ 9525 h 1724276"/>
                <a:gd name="connsiteX196" fmla="*/ 425470 w 657245"/>
                <a:gd name="connsiteY196" fmla="*/ 12700 h 1724276"/>
                <a:gd name="connsiteX197" fmla="*/ 457220 w 657245"/>
                <a:gd name="connsiteY197" fmla="*/ 19050 h 1724276"/>
                <a:gd name="connsiteX198" fmla="*/ 466745 w 657245"/>
                <a:gd name="connsiteY198" fmla="*/ 22225 h 1724276"/>
                <a:gd name="connsiteX199" fmla="*/ 498495 w 657245"/>
                <a:gd name="connsiteY199" fmla="*/ 41275 h 1724276"/>
                <a:gd name="connsiteX200" fmla="*/ 504845 w 657245"/>
                <a:gd name="connsiteY200" fmla="*/ 50800 h 1724276"/>
                <a:gd name="connsiteX201" fmla="*/ 520720 w 657245"/>
                <a:gd name="connsiteY201" fmla="*/ 82550 h 1724276"/>
                <a:gd name="connsiteX202" fmla="*/ 539770 w 657245"/>
                <a:gd name="connsiteY202" fmla="*/ 88900 h 1724276"/>
                <a:gd name="connsiteX203" fmla="*/ 549295 w 657245"/>
                <a:gd name="connsiteY203" fmla="*/ 92075 h 1724276"/>
                <a:gd name="connsiteX204" fmla="*/ 628670 w 657245"/>
                <a:gd name="connsiteY204" fmla="*/ 101600 h 1724276"/>
                <a:gd name="connsiteX205" fmla="*/ 638195 w 657245"/>
                <a:gd name="connsiteY205" fmla="*/ 107950 h 1724276"/>
                <a:gd name="connsiteX206" fmla="*/ 647720 w 657245"/>
                <a:gd name="connsiteY206" fmla="*/ 111125 h 1724276"/>
                <a:gd name="connsiteX207" fmla="*/ 657245 w 657245"/>
                <a:gd name="connsiteY207" fmla="*/ 123825 h 1724276"/>
                <a:gd name="connsiteX208" fmla="*/ 657245 w 657245"/>
                <a:gd name="connsiteY208" fmla="*/ 123825 h 1724276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9245 w 657245"/>
                <a:gd name="connsiteY184" fmla="*/ 126206 h 1723482"/>
                <a:gd name="connsiteX185" fmla="*/ 168295 w 657245"/>
                <a:gd name="connsiteY185" fmla="*/ 100806 h 1723482"/>
                <a:gd name="connsiteX186" fmla="*/ 174645 w 657245"/>
                <a:gd name="connsiteY186" fmla="*/ 88106 h 1723482"/>
                <a:gd name="connsiteX187" fmla="*/ 177820 w 657245"/>
                <a:gd name="connsiteY187" fmla="*/ 78581 h 1723482"/>
                <a:gd name="connsiteX188" fmla="*/ 184170 w 657245"/>
                <a:gd name="connsiteY188" fmla="*/ 69056 h 1723482"/>
                <a:gd name="connsiteX189" fmla="*/ 187345 w 657245"/>
                <a:gd name="connsiteY189" fmla="*/ 59531 h 1723482"/>
                <a:gd name="connsiteX190" fmla="*/ 196870 w 657245"/>
                <a:gd name="connsiteY190" fmla="*/ 50006 h 1723482"/>
                <a:gd name="connsiteX191" fmla="*/ 200045 w 657245"/>
                <a:gd name="connsiteY191" fmla="*/ 40481 h 1723482"/>
                <a:gd name="connsiteX192" fmla="*/ 241320 w 657245"/>
                <a:gd name="connsiteY192" fmla="*/ 5556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9245 w 657245"/>
                <a:gd name="connsiteY184" fmla="*/ 126206 h 1723482"/>
                <a:gd name="connsiteX185" fmla="*/ 168295 w 657245"/>
                <a:gd name="connsiteY185" fmla="*/ 100806 h 1723482"/>
                <a:gd name="connsiteX186" fmla="*/ 174645 w 657245"/>
                <a:gd name="connsiteY186" fmla="*/ 88106 h 1723482"/>
                <a:gd name="connsiteX187" fmla="*/ 177820 w 657245"/>
                <a:gd name="connsiteY187" fmla="*/ 78581 h 1723482"/>
                <a:gd name="connsiteX188" fmla="*/ 184170 w 657245"/>
                <a:gd name="connsiteY188" fmla="*/ 69056 h 1723482"/>
                <a:gd name="connsiteX189" fmla="*/ 187345 w 657245"/>
                <a:gd name="connsiteY189" fmla="*/ 59531 h 1723482"/>
                <a:gd name="connsiteX190" fmla="*/ 196870 w 657245"/>
                <a:gd name="connsiteY190" fmla="*/ 50006 h 1723482"/>
                <a:gd name="connsiteX191" fmla="*/ 200045 w 657245"/>
                <a:gd name="connsiteY191" fmla="*/ 40481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9245 w 657245"/>
                <a:gd name="connsiteY184" fmla="*/ 126206 h 1723482"/>
                <a:gd name="connsiteX185" fmla="*/ 168295 w 657245"/>
                <a:gd name="connsiteY185" fmla="*/ 100806 h 1723482"/>
                <a:gd name="connsiteX186" fmla="*/ 174645 w 657245"/>
                <a:gd name="connsiteY186" fmla="*/ 88106 h 1723482"/>
                <a:gd name="connsiteX187" fmla="*/ 177820 w 657245"/>
                <a:gd name="connsiteY187" fmla="*/ 78581 h 1723482"/>
                <a:gd name="connsiteX188" fmla="*/ 184170 w 657245"/>
                <a:gd name="connsiteY188" fmla="*/ 69056 h 1723482"/>
                <a:gd name="connsiteX189" fmla="*/ 187345 w 657245"/>
                <a:gd name="connsiteY189" fmla="*/ 59531 h 1723482"/>
                <a:gd name="connsiteX190" fmla="*/ 209570 w 657245"/>
                <a:gd name="connsiteY190" fmla="*/ 129381 h 1723482"/>
                <a:gd name="connsiteX191" fmla="*/ 200045 w 657245"/>
                <a:gd name="connsiteY191" fmla="*/ 40481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9245 w 657245"/>
                <a:gd name="connsiteY184" fmla="*/ 126206 h 1723482"/>
                <a:gd name="connsiteX185" fmla="*/ 168295 w 657245"/>
                <a:gd name="connsiteY185" fmla="*/ 100806 h 1723482"/>
                <a:gd name="connsiteX186" fmla="*/ 174645 w 657245"/>
                <a:gd name="connsiteY186" fmla="*/ 88106 h 1723482"/>
                <a:gd name="connsiteX187" fmla="*/ 177820 w 657245"/>
                <a:gd name="connsiteY187" fmla="*/ 78581 h 1723482"/>
                <a:gd name="connsiteX188" fmla="*/ 184170 w 657245"/>
                <a:gd name="connsiteY188" fmla="*/ 69056 h 1723482"/>
                <a:gd name="connsiteX189" fmla="*/ 187345 w 657245"/>
                <a:gd name="connsiteY189" fmla="*/ 59531 h 1723482"/>
                <a:gd name="connsiteX190" fmla="*/ 209570 w 657245"/>
                <a:gd name="connsiteY190" fmla="*/ 129381 h 1723482"/>
                <a:gd name="connsiteX191" fmla="*/ 187345 w 657245"/>
                <a:gd name="connsiteY191" fmla="*/ 145256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9245 w 657245"/>
                <a:gd name="connsiteY184" fmla="*/ 126206 h 1723482"/>
                <a:gd name="connsiteX185" fmla="*/ 168295 w 657245"/>
                <a:gd name="connsiteY185" fmla="*/ 100806 h 1723482"/>
                <a:gd name="connsiteX186" fmla="*/ 174645 w 657245"/>
                <a:gd name="connsiteY186" fmla="*/ 88106 h 1723482"/>
                <a:gd name="connsiteX187" fmla="*/ 177820 w 657245"/>
                <a:gd name="connsiteY187" fmla="*/ 78581 h 1723482"/>
                <a:gd name="connsiteX188" fmla="*/ 184170 w 657245"/>
                <a:gd name="connsiteY188" fmla="*/ 69056 h 1723482"/>
                <a:gd name="connsiteX189" fmla="*/ 184170 w 657245"/>
                <a:gd name="connsiteY189" fmla="*/ 154781 h 1723482"/>
                <a:gd name="connsiteX190" fmla="*/ 209570 w 657245"/>
                <a:gd name="connsiteY190" fmla="*/ 129381 h 1723482"/>
                <a:gd name="connsiteX191" fmla="*/ 187345 w 657245"/>
                <a:gd name="connsiteY191" fmla="*/ 145256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9245 w 657245"/>
                <a:gd name="connsiteY184" fmla="*/ 126206 h 1723482"/>
                <a:gd name="connsiteX185" fmla="*/ 168295 w 657245"/>
                <a:gd name="connsiteY185" fmla="*/ 100806 h 1723482"/>
                <a:gd name="connsiteX186" fmla="*/ 174645 w 657245"/>
                <a:gd name="connsiteY186" fmla="*/ 88106 h 1723482"/>
                <a:gd name="connsiteX187" fmla="*/ 177820 w 657245"/>
                <a:gd name="connsiteY187" fmla="*/ 78581 h 1723482"/>
                <a:gd name="connsiteX188" fmla="*/ 177820 w 657245"/>
                <a:gd name="connsiteY188" fmla="*/ 177006 h 1723482"/>
                <a:gd name="connsiteX189" fmla="*/ 184170 w 657245"/>
                <a:gd name="connsiteY189" fmla="*/ 154781 h 1723482"/>
                <a:gd name="connsiteX190" fmla="*/ 209570 w 657245"/>
                <a:gd name="connsiteY190" fmla="*/ 129381 h 1723482"/>
                <a:gd name="connsiteX191" fmla="*/ 187345 w 657245"/>
                <a:gd name="connsiteY191" fmla="*/ 145256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9245 w 657245"/>
                <a:gd name="connsiteY184" fmla="*/ 126206 h 1723482"/>
                <a:gd name="connsiteX185" fmla="*/ 168295 w 657245"/>
                <a:gd name="connsiteY185" fmla="*/ 100806 h 1723482"/>
                <a:gd name="connsiteX186" fmla="*/ 158770 w 657245"/>
                <a:gd name="connsiteY186" fmla="*/ 170656 h 1723482"/>
                <a:gd name="connsiteX187" fmla="*/ 177820 w 657245"/>
                <a:gd name="connsiteY187" fmla="*/ 78581 h 1723482"/>
                <a:gd name="connsiteX188" fmla="*/ 177820 w 657245"/>
                <a:gd name="connsiteY188" fmla="*/ 177006 h 1723482"/>
                <a:gd name="connsiteX189" fmla="*/ 184170 w 657245"/>
                <a:gd name="connsiteY189" fmla="*/ 154781 h 1723482"/>
                <a:gd name="connsiteX190" fmla="*/ 209570 w 657245"/>
                <a:gd name="connsiteY190" fmla="*/ 129381 h 1723482"/>
                <a:gd name="connsiteX191" fmla="*/ 187345 w 657245"/>
                <a:gd name="connsiteY191" fmla="*/ 145256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9245 w 657245"/>
                <a:gd name="connsiteY184" fmla="*/ 126206 h 1723482"/>
                <a:gd name="connsiteX185" fmla="*/ 168295 w 657245"/>
                <a:gd name="connsiteY185" fmla="*/ 100806 h 1723482"/>
                <a:gd name="connsiteX186" fmla="*/ 158770 w 657245"/>
                <a:gd name="connsiteY186" fmla="*/ 170656 h 1723482"/>
                <a:gd name="connsiteX187" fmla="*/ 177820 w 657245"/>
                <a:gd name="connsiteY187" fmla="*/ 154781 h 1723482"/>
                <a:gd name="connsiteX188" fmla="*/ 177820 w 657245"/>
                <a:gd name="connsiteY188" fmla="*/ 177006 h 1723482"/>
                <a:gd name="connsiteX189" fmla="*/ 184170 w 657245"/>
                <a:gd name="connsiteY189" fmla="*/ 154781 h 1723482"/>
                <a:gd name="connsiteX190" fmla="*/ 209570 w 657245"/>
                <a:gd name="connsiteY190" fmla="*/ 129381 h 1723482"/>
                <a:gd name="connsiteX191" fmla="*/ 187345 w 657245"/>
                <a:gd name="connsiteY191" fmla="*/ 145256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9245 w 657245"/>
                <a:gd name="connsiteY184" fmla="*/ 126206 h 1723482"/>
                <a:gd name="connsiteX185" fmla="*/ 155595 w 657245"/>
                <a:gd name="connsiteY185" fmla="*/ 177006 h 1723482"/>
                <a:gd name="connsiteX186" fmla="*/ 158770 w 657245"/>
                <a:gd name="connsiteY186" fmla="*/ 170656 h 1723482"/>
                <a:gd name="connsiteX187" fmla="*/ 177820 w 657245"/>
                <a:gd name="connsiteY187" fmla="*/ 154781 h 1723482"/>
                <a:gd name="connsiteX188" fmla="*/ 177820 w 657245"/>
                <a:gd name="connsiteY188" fmla="*/ 177006 h 1723482"/>
                <a:gd name="connsiteX189" fmla="*/ 184170 w 657245"/>
                <a:gd name="connsiteY189" fmla="*/ 154781 h 1723482"/>
                <a:gd name="connsiteX190" fmla="*/ 209570 w 657245"/>
                <a:gd name="connsiteY190" fmla="*/ 129381 h 1723482"/>
                <a:gd name="connsiteX191" fmla="*/ 187345 w 657245"/>
                <a:gd name="connsiteY191" fmla="*/ 145256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51606 h 1723482"/>
                <a:gd name="connsiteX184" fmla="*/ 142895 w 657245"/>
                <a:gd name="connsiteY184" fmla="*/ 189706 h 1723482"/>
                <a:gd name="connsiteX185" fmla="*/ 155595 w 657245"/>
                <a:gd name="connsiteY185" fmla="*/ 177006 h 1723482"/>
                <a:gd name="connsiteX186" fmla="*/ 158770 w 657245"/>
                <a:gd name="connsiteY186" fmla="*/ 170656 h 1723482"/>
                <a:gd name="connsiteX187" fmla="*/ 177820 w 657245"/>
                <a:gd name="connsiteY187" fmla="*/ 154781 h 1723482"/>
                <a:gd name="connsiteX188" fmla="*/ 177820 w 657245"/>
                <a:gd name="connsiteY188" fmla="*/ 177006 h 1723482"/>
                <a:gd name="connsiteX189" fmla="*/ 184170 w 657245"/>
                <a:gd name="connsiteY189" fmla="*/ 154781 h 1723482"/>
                <a:gd name="connsiteX190" fmla="*/ 209570 w 657245"/>
                <a:gd name="connsiteY190" fmla="*/ 129381 h 1723482"/>
                <a:gd name="connsiteX191" fmla="*/ 187345 w 657245"/>
                <a:gd name="connsiteY191" fmla="*/ 145256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11145 w 657245"/>
                <a:gd name="connsiteY182" fmla="*/ 196056 h 1723482"/>
                <a:gd name="connsiteX183" fmla="*/ 136545 w 657245"/>
                <a:gd name="connsiteY183" fmla="*/ 192881 h 1723482"/>
                <a:gd name="connsiteX184" fmla="*/ 142895 w 657245"/>
                <a:gd name="connsiteY184" fmla="*/ 189706 h 1723482"/>
                <a:gd name="connsiteX185" fmla="*/ 155595 w 657245"/>
                <a:gd name="connsiteY185" fmla="*/ 177006 h 1723482"/>
                <a:gd name="connsiteX186" fmla="*/ 158770 w 657245"/>
                <a:gd name="connsiteY186" fmla="*/ 170656 h 1723482"/>
                <a:gd name="connsiteX187" fmla="*/ 177820 w 657245"/>
                <a:gd name="connsiteY187" fmla="*/ 154781 h 1723482"/>
                <a:gd name="connsiteX188" fmla="*/ 177820 w 657245"/>
                <a:gd name="connsiteY188" fmla="*/ 177006 h 1723482"/>
                <a:gd name="connsiteX189" fmla="*/ 184170 w 657245"/>
                <a:gd name="connsiteY189" fmla="*/ 154781 h 1723482"/>
                <a:gd name="connsiteX190" fmla="*/ 209570 w 657245"/>
                <a:gd name="connsiteY190" fmla="*/ 129381 h 1723482"/>
                <a:gd name="connsiteX191" fmla="*/ 187345 w 657245"/>
                <a:gd name="connsiteY191" fmla="*/ 145256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7331 h 1723482"/>
                <a:gd name="connsiteX1" fmla="*/ 631845 w 657245"/>
                <a:gd name="connsiteY1" fmla="*/ 237331 h 1723482"/>
                <a:gd name="connsiteX2" fmla="*/ 606445 w 657245"/>
                <a:gd name="connsiteY2" fmla="*/ 221456 h 1723482"/>
                <a:gd name="connsiteX3" fmla="*/ 603270 w 657245"/>
                <a:gd name="connsiteY3" fmla="*/ 199231 h 1723482"/>
                <a:gd name="connsiteX4" fmla="*/ 609620 w 657245"/>
                <a:gd name="connsiteY4" fmla="*/ 170656 h 1723482"/>
                <a:gd name="connsiteX5" fmla="*/ 615970 w 657245"/>
                <a:gd name="connsiteY5" fmla="*/ 161131 h 1723482"/>
                <a:gd name="connsiteX6" fmla="*/ 612795 w 657245"/>
                <a:gd name="connsiteY6" fmla="*/ 151606 h 1723482"/>
                <a:gd name="connsiteX7" fmla="*/ 606445 w 657245"/>
                <a:gd name="connsiteY7" fmla="*/ 138906 h 1723482"/>
                <a:gd name="connsiteX8" fmla="*/ 615970 w 657245"/>
                <a:gd name="connsiteY8" fmla="*/ 129381 h 1723482"/>
                <a:gd name="connsiteX9" fmla="*/ 600095 w 657245"/>
                <a:gd name="connsiteY9" fmla="*/ 113506 h 1723482"/>
                <a:gd name="connsiteX10" fmla="*/ 593745 w 657245"/>
                <a:gd name="connsiteY10" fmla="*/ 103981 h 1723482"/>
                <a:gd name="connsiteX11" fmla="*/ 584220 w 657245"/>
                <a:gd name="connsiteY11" fmla="*/ 110331 h 1723482"/>
                <a:gd name="connsiteX12" fmla="*/ 574695 w 657245"/>
                <a:gd name="connsiteY12" fmla="*/ 129381 h 1723482"/>
                <a:gd name="connsiteX13" fmla="*/ 571520 w 657245"/>
                <a:gd name="connsiteY13" fmla="*/ 269081 h 1723482"/>
                <a:gd name="connsiteX14" fmla="*/ 558820 w 657245"/>
                <a:gd name="connsiteY14" fmla="*/ 288131 h 1723482"/>
                <a:gd name="connsiteX15" fmla="*/ 558820 w 657245"/>
                <a:gd name="connsiteY15" fmla="*/ 316706 h 1723482"/>
                <a:gd name="connsiteX16" fmla="*/ 565170 w 657245"/>
                <a:gd name="connsiteY16" fmla="*/ 326231 h 1723482"/>
                <a:gd name="connsiteX17" fmla="*/ 571520 w 657245"/>
                <a:gd name="connsiteY17" fmla="*/ 345281 h 1723482"/>
                <a:gd name="connsiteX18" fmla="*/ 565170 w 657245"/>
                <a:gd name="connsiteY18" fmla="*/ 354806 h 1723482"/>
                <a:gd name="connsiteX19" fmla="*/ 558820 w 657245"/>
                <a:gd name="connsiteY19" fmla="*/ 392906 h 1723482"/>
                <a:gd name="connsiteX20" fmla="*/ 552470 w 657245"/>
                <a:gd name="connsiteY20" fmla="*/ 392906 h 1723482"/>
                <a:gd name="connsiteX21" fmla="*/ 542945 w 657245"/>
                <a:gd name="connsiteY21" fmla="*/ 405606 h 1723482"/>
                <a:gd name="connsiteX22" fmla="*/ 530245 w 657245"/>
                <a:gd name="connsiteY22" fmla="*/ 421481 h 1723482"/>
                <a:gd name="connsiteX23" fmla="*/ 520720 w 657245"/>
                <a:gd name="connsiteY23" fmla="*/ 443706 h 1723482"/>
                <a:gd name="connsiteX24" fmla="*/ 514370 w 657245"/>
                <a:gd name="connsiteY24" fmla="*/ 475456 h 1723482"/>
                <a:gd name="connsiteX25" fmla="*/ 508020 w 657245"/>
                <a:gd name="connsiteY25" fmla="*/ 494506 h 1723482"/>
                <a:gd name="connsiteX26" fmla="*/ 501670 w 657245"/>
                <a:gd name="connsiteY26" fmla="*/ 548481 h 1723482"/>
                <a:gd name="connsiteX27" fmla="*/ 508020 w 657245"/>
                <a:gd name="connsiteY27" fmla="*/ 535781 h 1723482"/>
                <a:gd name="connsiteX28" fmla="*/ 492145 w 657245"/>
                <a:gd name="connsiteY28" fmla="*/ 523081 h 1723482"/>
                <a:gd name="connsiteX29" fmla="*/ 485795 w 657245"/>
                <a:gd name="connsiteY29" fmla="*/ 507206 h 1723482"/>
                <a:gd name="connsiteX30" fmla="*/ 482620 w 657245"/>
                <a:gd name="connsiteY30" fmla="*/ 484981 h 1723482"/>
                <a:gd name="connsiteX31" fmla="*/ 479445 w 657245"/>
                <a:gd name="connsiteY31" fmla="*/ 494506 h 1723482"/>
                <a:gd name="connsiteX32" fmla="*/ 466745 w 657245"/>
                <a:gd name="connsiteY32" fmla="*/ 475456 h 1723482"/>
                <a:gd name="connsiteX33" fmla="*/ 476270 w 657245"/>
                <a:gd name="connsiteY33" fmla="*/ 310356 h 1723482"/>
                <a:gd name="connsiteX34" fmla="*/ 479445 w 657245"/>
                <a:gd name="connsiteY34" fmla="*/ 288131 h 1723482"/>
                <a:gd name="connsiteX35" fmla="*/ 463570 w 657245"/>
                <a:gd name="connsiteY35" fmla="*/ 291306 h 1723482"/>
                <a:gd name="connsiteX36" fmla="*/ 454045 w 657245"/>
                <a:gd name="connsiteY36" fmla="*/ 297656 h 1723482"/>
                <a:gd name="connsiteX37" fmla="*/ 434995 w 657245"/>
                <a:gd name="connsiteY37" fmla="*/ 307181 h 1723482"/>
                <a:gd name="connsiteX38" fmla="*/ 425470 w 657245"/>
                <a:gd name="connsiteY38" fmla="*/ 326231 h 1723482"/>
                <a:gd name="connsiteX39" fmla="*/ 422295 w 657245"/>
                <a:gd name="connsiteY39" fmla="*/ 335756 h 1723482"/>
                <a:gd name="connsiteX40" fmla="*/ 412770 w 657245"/>
                <a:gd name="connsiteY40" fmla="*/ 338931 h 1723482"/>
                <a:gd name="connsiteX41" fmla="*/ 403245 w 657245"/>
                <a:gd name="connsiteY41" fmla="*/ 367506 h 1723482"/>
                <a:gd name="connsiteX42" fmla="*/ 393720 w 657245"/>
                <a:gd name="connsiteY42" fmla="*/ 386556 h 1723482"/>
                <a:gd name="connsiteX43" fmla="*/ 384195 w 657245"/>
                <a:gd name="connsiteY43" fmla="*/ 389731 h 1723482"/>
                <a:gd name="connsiteX44" fmla="*/ 374670 w 657245"/>
                <a:gd name="connsiteY44" fmla="*/ 415131 h 1723482"/>
                <a:gd name="connsiteX45" fmla="*/ 371495 w 657245"/>
                <a:gd name="connsiteY45" fmla="*/ 427831 h 1723482"/>
                <a:gd name="connsiteX46" fmla="*/ 365145 w 657245"/>
                <a:gd name="connsiteY46" fmla="*/ 440531 h 1723482"/>
                <a:gd name="connsiteX47" fmla="*/ 361970 w 657245"/>
                <a:gd name="connsiteY47" fmla="*/ 450056 h 1723482"/>
                <a:gd name="connsiteX48" fmla="*/ 352445 w 657245"/>
                <a:gd name="connsiteY48" fmla="*/ 456406 h 1723482"/>
                <a:gd name="connsiteX49" fmla="*/ 336570 w 657245"/>
                <a:gd name="connsiteY49" fmla="*/ 475456 h 1723482"/>
                <a:gd name="connsiteX50" fmla="*/ 327045 w 657245"/>
                <a:gd name="connsiteY50" fmla="*/ 494506 h 1723482"/>
                <a:gd name="connsiteX51" fmla="*/ 317520 w 657245"/>
                <a:gd name="connsiteY51" fmla="*/ 504031 h 1723482"/>
                <a:gd name="connsiteX52" fmla="*/ 307995 w 657245"/>
                <a:gd name="connsiteY52" fmla="*/ 523081 h 1723482"/>
                <a:gd name="connsiteX53" fmla="*/ 298470 w 657245"/>
                <a:gd name="connsiteY53" fmla="*/ 554831 h 1723482"/>
                <a:gd name="connsiteX54" fmla="*/ 295295 w 657245"/>
                <a:gd name="connsiteY54" fmla="*/ 573881 h 1723482"/>
                <a:gd name="connsiteX55" fmla="*/ 285770 w 657245"/>
                <a:gd name="connsiteY55" fmla="*/ 596106 h 1723482"/>
                <a:gd name="connsiteX56" fmla="*/ 279420 w 657245"/>
                <a:gd name="connsiteY56" fmla="*/ 615156 h 1723482"/>
                <a:gd name="connsiteX57" fmla="*/ 266720 w 657245"/>
                <a:gd name="connsiteY57" fmla="*/ 637381 h 1723482"/>
                <a:gd name="connsiteX58" fmla="*/ 247670 w 657245"/>
                <a:gd name="connsiteY58" fmla="*/ 650081 h 1723482"/>
                <a:gd name="connsiteX59" fmla="*/ 244495 w 657245"/>
                <a:gd name="connsiteY59" fmla="*/ 659606 h 1723482"/>
                <a:gd name="connsiteX60" fmla="*/ 228620 w 657245"/>
                <a:gd name="connsiteY60" fmla="*/ 675481 h 1723482"/>
                <a:gd name="connsiteX61" fmla="*/ 225445 w 657245"/>
                <a:gd name="connsiteY61" fmla="*/ 685006 h 1723482"/>
                <a:gd name="connsiteX62" fmla="*/ 212745 w 657245"/>
                <a:gd name="connsiteY62" fmla="*/ 704056 h 1723482"/>
                <a:gd name="connsiteX63" fmla="*/ 206395 w 657245"/>
                <a:gd name="connsiteY63" fmla="*/ 713581 h 1723482"/>
                <a:gd name="connsiteX64" fmla="*/ 196870 w 657245"/>
                <a:gd name="connsiteY64" fmla="*/ 723106 h 1723482"/>
                <a:gd name="connsiteX65" fmla="*/ 177820 w 657245"/>
                <a:gd name="connsiteY65" fmla="*/ 751681 h 1723482"/>
                <a:gd name="connsiteX66" fmla="*/ 171470 w 657245"/>
                <a:gd name="connsiteY66" fmla="*/ 761206 h 1723482"/>
                <a:gd name="connsiteX67" fmla="*/ 161945 w 657245"/>
                <a:gd name="connsiteY67" fmla="*/ 770731 h 1723482"/>
                <a:gd name="connsiteX68" fmla="*/ 155595 w 657245"/>
                <a:gd name="connsiteY68" fmla="*/ 780256 h 1723482"/>
                <a:gd name="connsiteX69" fmla="*/ 146070 w 657245"/>
                <a:gd name="connsiteY69" fmla="*/ 783431 h 1723482"/>
                <a:gd name="connsiteX70" fmla="*/ 127020 w 657245"/>
                <a:gd name="connsiteY70" fmla="*/ 796131 h 1723482"/>
                <a:gd name="connsiteX71" fmla="*/ 114320 w 657245"/>
                <a:gd name="connsiteY71" fmla="*/ 812006 h 1723482"/>
                <a:gd name="connsiteX72" fmla="*/ 111145 w 657245"/>
                <a:gd name="connsiteY72" fmla="*/ 821531 h 1723482"/>
                <a:gd name="connsiteX73" fmla="*/ 98445 w 657245"/>
                <a:gd name="connsiteY73" fmla="*/ 843756 h 1723482"/>
                <a:gd name="connsiteX74" fmla="*/ 95270 w 657245"/>
                <a:gd name="connsiteY74" fmla="*/ 853281 h 1723482"/>
                <a:gd name="connsiteX75" fmla="*/ 101620 w 657245"/>
                <a:gd name="connsiteY75" fmla="*/ 913606 h 1723482"/>
                <a:gd name="connsiteX76" fmla="*/ 107970 w 657245"/>
                <a:gd name="connsiteY76" fmla="*/ 932656 h 1723482"/>
                <a:gd name="connsiteX77" fmla="*/ 127020 w 657245"/>
                <a:gd name="connsiteY77" fmla="*/ 948531 h 1723482"/>
                <a:gd name="connsiteX78" fmla="*/ 136545 w 657245"/>
                <a:gd name="connsiteY78" fmla="*/ 951706 h 1723482"/>
                <a:gd name="connsiteX79" fmla="*/ 142895 w 657245"/>
                <a:gd name="connsiteY79" fmla="*/ 961231 h 1723482"/>
                <a:gd name="connsiteX80" fmla="*/ 161945 w 657245"/>
                <a:gd name="connsiteY80" fmla="*/ 967581 h 1723482"/>
                <a:gd name="connsiteX81" fmla="*/ 196870 w 657245"/>
                <a:gd name="connsiteY81" fmla="*/ 977106 h 1723482"/>
                <a:gd name="connsiteX82" fmla="*/ 203220 w 657245"/>
                <a:gd name="connsiteY82" fmla="*/ 986631 h 1723482"/>
                <a:gd name="connsiteX83" fmla="*/ 222270 w 657245"/>
                <a:gd name="connsiteY83" fmla="*/ 1002506 h 1723482"/>
                <a:gd name="connsiteX84" fmla="*/ 234970 w 657245"/>
                <a:gd name="connsiteY84" fmla="*/ 1024731 h 1723482"/>
                <a:gd name="connsiteX85" fmla="*/ 273070 w 657245"/>
                <a:gd name="connsiteY85" fmla="*/ 1040606 h 1723482"/>
                <a:gd name="connsiteX86" fmla="*/ 288945 w 657245"/>
                <a:gd name="connsiteY86" fmla="*/ 1046956 h 1723482"/>
                <a:gd name="connsiteX87" fmla="*/ 301645 w 657245"/>
                <a:gd name="connsiteY87" fmla="*/ 1056481 h 1723482"/>
                <a:gd name="connsiteX88" fmla="*/ 320695 w 657245"/>
                <a:gd name="connsiteY88" fmla="*/ 1059656 h 1723482"/>
                <a:gd name="connsiteX89" fmla="*/ 336570 w 657245"/>
                <a:gd name="connsiteY89" fmla="*/ 1088231 h 1723482"/>
                <a:gd name="connsiteX90" fmla="*/ 333395 w 657245"/>
                <a:gd name="connsiteY90" fmla="*/ 1116806 h 1723482"/>
                <a:gd name="connsiteX91" fmla="*/ 327045 w 657245"/>
                <a:gd name="connsiteY91" fmla="*/ 1196181 h 1723482"/>
                <a:gd name="connsiteX92" fmla="*/ 320695 w 657245"/>
                <a:gd name="connsiteY92" fmla="*/ 1215231 h 1723482"/>
                <a:gd name="connsiteX93" fmla="*/ 307995 w 657245"/>
                <a:gd name="connsiteY93" fmla="*/ 1237456 h 1723482"/>
                <a:gd name="connsiteX94" fmla="*/ 301645 w 657245"/>
                <a:gd name="connsiteY94" fmla="*/ 1253331 h 1723482"/>
                <a:gd name="connsiteX95" fmla="*/ 292120 w 657245"/>
                <a:gd name="connsiteY95" fmla="*/ 1259681 h 1723482"/>
                <a:gd name="connsiteX96" fmla="*/ 288945 w 657245"/>
                <a:gd name="connsiteY96" fmla="*/ 1269206 h 1723482"/>
                <a:gd name="connsiteX97" fmla="*/ 269895 w 657245"/>
                <a:gd name="connsiteY97" fmla="*/ 1281906 h 1723482"/>
                <a:gd name="connsiteX98" fmla="*/ 260370 w 657245"/>
                <a:gd name="connsiteY98" fmla="*/ 1291431 h 1723482"/>
                <a:gd name="connsiteX99" fmla="*/ 269895 w 657245"/>
                <a:gd name="connsiteY99" fmla="*/ 1358106 h 1723482"/>
                <a:gd name="connsiteX100" fmla="*/ 273070 w 657245"/>
                <a:gd name="connsiteY100" fmla="*/ 1386681 h 1723482"/>
                <a:gd name="connsiteX101" fmla="*/ 276245 w 657245"/>
                <a:gd name="connsiteY101" fmla="*/ 1396206 h 1723482"/>
                <a:gd name="connsiteX102" fmla="*/ 282595 w 657245"/>
                <a:gd name="connsiteY102" fmla="*/ 1431131 h 1723482"/>
                <a:gd name="connsiteX103" fmla="*/ 285770 w 657245"/>
                <a:gd name="connsiteY103" fmla="*/ 1440656 h 1723482"/>
                <a:gd name="connsiteX104" fmla="*/ 285770 w 657245"/>
                <a:gd name="connsiteY104" fmla="*/ 1593056 h 1723482"/>
                <a:gd name="connsiteX105" fmla="*/ 276245 w 657245"/>
                <a:gd name="connsiteY105" fmla="*/ 1627981 h 1723482"/>
                <a:gd name="connsiteX106" fmla="*/ 257195 w 657245"/>
                <a:gd name="connsiteY106" fmla="*/ 1653381 h 1723482"/>
                <a:gd name="connsiteX107" fmla="*/ 247670 w 657245"/>
                <a:gd name="connsiteY107" fmla="*/ 1662906 h 1723482"/>
                <a:gd name="connsiteX108" fmla="*/ 238145 w 657245"/>
                <a:gd name="connsiteY108" fmla="*/ 1675606 h 1723482"/>
                <a:gd name="connsiteX109" fmla="*/ 228620 w 657245"/>
                <a:gd name="connsiteY109" fmla="*/ 1685131 h 1723482"/>
                <a:gd name="connsiteX110" fmla="*/ 212745 w 657245"/>
                <a:gd name="connsiteY110" fmla="*/ 1704181 h 1723482"/>
                <a:gd name="connsiteX111" fmla="*/ 203220 w 657245"/>
                <a:gd name="connsiteY111" fmla="*/ 1710531 h 1723482"/>
                <a:gd name="connsiteX112" fmla="*/ 180995 w 657245"/>
                <a:gd name="connsiteY112" fmla="*/ 1716881 h 1723482"/>
                <a:gd name="connsiteX113" fmla="*/ 161945 w 657245"/>
                <a:gd name="connsiteY113" fmla="*/ 1723231 h 1723482"/>
                <a:gd name="connsiteX114" fmla="*/ 171470 w 657245"/>
                <a:gd name="connsiteY114" fmla="*/ 1720056 h 1723482"/>
                <a:gd name="connsiteX115" fmla="*/ 187345 w 657245"/>
                <a:gd name="connsiteY115" fmla="*/ 1710531 h 1723482"/>
                <a:gd name="connsiteX116" fmla="*/ 200045 w 657245"/>
                <a:gd name="connsiteY116" fmla="*/ 1688306 h 1723482"/>
                <a:gd name="connsiteX117" fmla="*/ 206395 w 657245"/>
                <a:gd name="connsiteY117" fmla="*/ 1678781 h 1723482"/>
                <a:gd name="connsiteX118" fmla="*/ 215920 w 657245"/>
                <a:gd name="connsiteY118" fmla="*/ 1640681 h 1723482"/>
                <a:gd name="connsiteX119" fmla="*/ 219095 w 657245"/>
                <a:gd name="connsiteY119" fmla="*/ 1618456 h 1723482"/>
                <a:gd name="connsiteX120" fmla="*/ 215920 w 657245"/>
                <a:gd name="connsiteY120" fmla="*/ 1583531 h 1723482"/>
                <a:gd name="connsiteX121" fmla="*/ 209570 w 657245"/>
                <a:gd name="connsiteY121" fmla="*/ 1564481 h 1723482"/>
                <a:gd name="connsiteX122" fmla="*/ 206395 w 657245"/>
                <a:gd name="connsiteY122" fmla="*/ 1539081 h 1723482"/>
                <a:gd name="connsiteX123" fmla="*/ 200045 w 657245"/>
                <a:gd name="connsiteY123" fmla="*/ 1485106 h 1723482"/>
                <a:gd name="connsiteX124" fmla="*/ 193695 w 657245"/>
                <a:gd name="connsiteY124" fmla="*/ 1475581 h 1723482"/>
                <a:gd name="connsiteX125" fmla="*/ 184170 w 657245"/>
                <a:gd name="connsiteY125" fmla="*/ 1447006 h 1723482"/>
                <a:gd name="connsiteX126" fmla="*/ 180995 w 657245"/>
                <a:gd name="connsiteY126" fmla="*/ 1437481 h 1723482"/>
                <a:gd name="connsiteX127" fmla="*/ 171470 w 657245"/>
                <a:gd name="connsiteY127" fmla="*/ 1427956 h 1723482"/>
                <a:gd name="connsiteX128" fmla="*/ 168295 w 657245"/>
                <a:gd name="connsiteY128" fmla="*/ 1412081 h 1723482"/>
                <a:gd name="connsiteX129" fmla="*/ 161945 w 657245"/>
                <a:gd name="connsiteY129" fmla="*/ 1399381 h 1723482"/>
                <a:gd name="connsiteX130" fmla="*/ 152420 w 657245"/>
                <a:gd name="connsiteY130" fmla="*/ 1364456 h 1723482"/>
                <a:gd name="connsiteX131" fmla="*/ 136545 w 657245"/>
                <a:gd name="connsiteY131" fmla="*/ 1348581 h 1723482"/>
                <a:gd name="connsiteX132" fmla="*/ 127020 w 657245"/>
                <a:gd name="connsiteY132" fmla="*/ 1335881 h 1723482"/>
                <a:gd name="connsiteX133" fmla="*/ 101620 w 657245"/>
                <a:gd name="connsiteY133" fmla="*/ 1316831 h 1723482"/>
                <a:gd name="connsiteX134" fmla="*/ 92095 w 657245"/>
                <a:gd name="connsiteY134" fmla="*/ 1307306 h 1723482"/>
                <a:gd name="connsiteX135" fmla="*/ 73045 w 657245"/>
                <a:gd name="connsiteY135" fmla="*/ 1294606 h 1723482"/>
                <a:gd name="connsiteX136" fmla="*/ 63520 w 657245"/>
                <a:gd name="connsiteY136" fmla="*/ 1291431 h 1723482"/>
                <a:gd name="connsiteX137" fmla="*/ 44470 w 657245"/>
                <a:gd name="connsiteY137" fmla="*/ 1278731 h 1723482"/>
                <a:gd name="connsiteX138" fmla="*/ 34945 w 657245"/>
                <a:gd name="connsiteY138" fmla="*/ 1275556 h 1723482"/>
                <a:gd name="connsiteX139" fmla="*/ 9545 w 657245"/>
                <a:gd name="connsiteY139" fmla="*/ 1259681 h 1723482"/>
                <a:gd name="connsiteX140" fmla="*/ 6370 w 657245"/>
                <a:gd name="connsiteY140" fmla="*/ 1250156 h 1723482"/>
                <a:gd name="connsiteX141" fmla="*/ 20 w 657245"/>
                <a:gd name="connsiteY141" fmla="*/ 1240631 h 1723482"/>
                <a:gd name="connsiteX142" fmla="*/ 6370 w 657245"/>
                <a:gd name="connsiteY142" fmla="*/ 1199356 h 1723482"/>
                <a:gd name="connsiteX143" fmla="*/ 25420 w 657245"/>
                <a:gd name="connsiteY143" fmla="*/ 1177131 h 1723482"/>
                <a:gd name="connsiteX144" fmla="*/ 34945 w 657245"/>
                <a:gd name="connsiteY144" fmla="*/ 1158081 h 1723482"/>
                <a:gd name="connsiteX145" fmla="*/ 38120 w 657245"/>
                <a:gd name="connsiteY145" fmla="*/ 1148556 h 1723482"/>
                <a:gd name="connsiteX146" fmla="*/ 50820 w 657245"/>
                <a:gd name="connsiteY146" fmla="*/ 1139031 h 1723482"/>
                <a:gd name="connsiteX147" fmla="*/ 60345 w 657245"/>
                <a:gd name="connsiteY147" fmla="*/ 1129506 h 1723482"/>
                <a:gd name="connsiteX148" fmla="*/ 79395 w 657245"/>
                <a:gd name="connsiteY148" fmla="*/ 1107281 h 1723482"/>
                <a:gd name="connsiteX149" fmla="*/ 101620 w 657245"/>
                <a:gd name="connsiteY149" fmla="*/ 1088231 h 1723482"/>
                <a:gd name="connsiteX150" fmla="*/ 107970 w 657245"/>
                <a:gd name="connsiteY150" fmla="*/ 1078706 h 1723482"/>
                <a:gd name="connsiteX151" fmla="*/ 127020 w 657245"/>
                <a:gd name="connsiteY151" fmla="*/ 1059656 h 1723482"/>
                <a:gd name="connsiteX152" fmla="*/ 136545 w 657245"/>
                <a:gd name="connsiteY152" fmla="*/ 1050131 h 1723482"/>
                <a:gd name="connsiteX153" fmla="*/ 149245 w 657245"/>
                <a:gd name="connsiteY153" fmla="*/ 1031081 h 1723482"/>
                <a:gd name="connsiteX154" fmla="*/ 155595 w 657245"/>
                <a:gd name="connsiteY154" fmla="*/ 1021556 h 1723482"/>
                <a:gd name="connsiteX155" fmla="*/ 161945 w 657245"/>
                <a:gd name="connsiteY155" fmla="*/ 999331 h 1723482"/>
                <a:gd name="connsiteX156" fmla="*/ 149245 w 657245"/>
                <a:gd name="connsiteY156" fmla="*/ 961231 h 1723482"/>
                <a:gd name="connsiteX157" fmla="*/ 139720 w 657245"/>
                <a:gd name="connsiteY157" fmla="*/ 970756 h 1723482"/>
                <a:gd name="connsiteX158" fmla="*/ 76220 w 657245"/>
                <a:gd name="connsiteY158" fmla="*/ 967581 h 1723482"/>
                <a:gd name="connsiteX159" fmla="*/ 66695 w 657245"/>
                <a:gd name="connsiteY159" fmla="*/ 964406 h 1723482"/>
                <a:gd name="connsiteX160" fmla="*/ 60345 w 657245"/>
                <a:gd name="connsiteY160" fmla="*/ 948531 h 1723482"/>
                <a:gd name="connsiteX161" fmla="*/ 57170 w 657245"/>
                <a:gd name="connsiteY161" fmla="*/ 929481 h 1723482"/>
                <a:gd name="connsiteX162" fmla="*/ 50820 w 657245"/>
                <a:gd name="connsiteY162" fmla="*/ 900906 h 1723482"/>
                <a:gd name="connsiteX163" fmla="*/ 53995 w 657245"/>
                <a:gd name="connsiteY163" fmla="*/ 818356 h 1723482"/>
                <a:gd name="connsiteX164" fmla="*/ 50820 w 657245"/>
                <a:gd name="connsiteY164" fmla="*/ 764381 h 1723482"/>
                <a:gd name="connsiteX165" fmla="*/ 41295 w 657245"/>
                <a:gd name="connsiteY165" fmla="*/ 751681 h 1723482"/>
                <a:gd name="connsiteX166" fmla="*/ 31770 w 657245"/>
                <a:gd name="connsiteY166" fmla="*/ 732631 h 1723482"/>
                <a:gd name="connsiteX167" fmla="*/ 28595 w 657245"/>
                <a:gd name="connsiteY167" fmla="*/ 710406 h 1723482"/>
                <a:gd name="connsiteX168" fmla="*/ 22245 w 657245"/>
                <a:gd name="connsiteY168" fmla="*/ 694531 h 1723482"/>
                <a:gd name="connsiteX169" fmla="*/ 25420 w 657245"/>
                <a:gd name="connsiteY169" fmla="*/ 669131 h 1723482"/>
                <a:gd name="connsiteX170" fmla="*/ 28595 w 657245"/>
                <a:gd name="connsiteY170" fmla="*/ 446881 h 1723482"/>
                <a:gd name="connsiteX171" fmla="*/ 31770 w 657245"/>
                <a:gd name="connsiteY171" fmla="*/ 434181 h 1723482"/>
                <a:gd name="connsiteX172" fmla="*/ 41295 w 657245"/>
                <a:gd name="connsiteY172" fmla="*/ 392906 h 1723482"/>
                <a:gd name="connsiteX173" fmla="*/ 44470 w 657245"/>
                <a:gd name="connsiteY173" fmla="*/ 364331 h 1723482"/>
                <a:gd name="connsiteX174" fmla="*/ 50820 w 657245"/>
                <a:gd name="connsiteY174" fmla="*/ 354806 h 1723482"/>
                <a:gd name="connsiteX175" fmla="*/ 57170 w 657245"/>
                <a:gd name="connsiteY175" fmla="*/ 335756 h 1723482"/>
                <a:gd name="connsiteX176" fmla="*/ 66695 w 657245"/>
                <a:gd name="connsiteY176" fmla="*/ 310356 h 1723482"/>
                <a:gd name="connsiteX177" fmla="*/ 73045 w 657245"/>
                <a:gd name="connsiteY177" fmla="*/ 281781 h 1723482"/>
                <a:gd name="connsiteX178" fmla="*/ 76220 w 657245"/>
                <a:gd name="connsiteY178" fmla="*/ 265906 h 1723482"/>
                <a:gd name="connsiteX179" fmla="*/ 92095 w 657245"/>
                <a:gd name="connsiteY179" fmla="*/ 237331 h 1723482"/>
                <a:gd name="connsiteX180" fmla="*/ 101620 w 657245"/>
                <a:gd name="connsiteY180" fmla="*/ 215106 h 1723482"/>
                <a:gd name="connsiteX181" fmla="*/ 104795 w 657245"/>
                <a:gd name="connsiteY181" fmla="*/ 205581 h 1723482"/>
                <a:gd name="connsiteX182" fmla="*/ 123845 w 657245"/>
                <a:gd name="connsiteY182" fmla="*/ 224631 h 1723482"/>
                <a:gd name="connsiteX183" fmla="*/ 136545 w 657245"/>
                <a:gd name="connsiteY183" fmla="*/ 192881 h 1723482"/>
                <a:gd name="connsiteX184" fmla="*/ 142895 w 657245"/>
                <a:gd name="connsiteY184" fmla="*/ 189706 h 1723482"/>
                <a:gd name="connsiteX185" fmla="*/ 155595 w 657245"/>
                <a:gd name="connsiteY185" fmla="*/ 177006 h 1723482"/>
                <a:gd name="connsiteX186" fmla="*/ 158770 w 657245"/>
                <a:gd name="connsiteY186" fmla="*/ 170656 h 1723482"/>
                <a:gd name="connsiteX187" fmla="*/ 177820 w 657245"/>
                <a:gd name="connsiteY187" fmla="*/ 154781 h 1723482"/>
                <a:gd name="connsiteX188" fmla="*/ 177820 w 657245"/>
                <a:gd name="connsiteY188" fmla="*/ 177006 h 1723482"/>
                <a:gd name="connsiteX189" fmla="*/ 184170 w 657245"/>
                <a:gd name="connsiteY189" fmla="*/ 154781 h 1723482"/>
                <a:gd name="connsiteX190" fmla="*/ 209570 w 657245"/>
                <a:gd name="connsiteY190" fmla="*/ 129381 h 1723482"/>
                <a:gd name="connsiteX191" fmla="*/ 187345 w 657245"/>
                <a:gd name="connsiteY191" fmla="*/ 145256 h 1723482"/>
                <a:gd name="connsiteX192" fmla="*/ 238145 w 657245"/>
                <a:gd name="connsiteY192" fmla="*/ 103981 h 1723482"/>
                <a:gd name="connsiteX193" fmla="*/ 276245 w 657245"/>
                <a:gd name="connsiteY193" fmla="*/ 91281 h 1723482"/>
                <a:gd name="connsiteX194" fmla="*/ 403245 w 657245"/>
                <a:gd name="connsiteY194" fmla="*/ 5556 h 1723482"/>
                <a:gd name="connsiteX195" fmla="*/ 412770 w 657245"/>
                <a:gd name="connsiteY195" fmla="*/ 8731 h 1723482"/>
                <a:gd name="connsiteX196" fmla="*/ 425470 w 657245"/>
                <a:gd name="connsiteY196" fmla="*/ 11906 h 1723482"/>
                <a:gd name="connsiteX197" fmla="*/ 457220 w 657245"/>
                <a:gd name="connsiteY197" fmla="*/ 18256 h 1723482"/>
                <a:gd name="connsiteX198" fmla="*/ 466745 w 657245"/>
                <a:gd name="connsiteY198" fmla="*/ 21431 h 1723482"/>
                <a:gd name="connsiteX199" fmla="*/ 498495 w 657245"/>
                <a:gd name="connsiteY199" fmla="*/ 40481 h 1723482"/>
                <a:gd name="connsiteX200" fmla="*/ 504845 w 657245"/>
                <a:gd name="connsiteY200" fmla="*/ 50006 h 1723482"/>
                <a:gd name="connsiteX201" fmla="*/ 520720 w 657245"/>
                <a:gd name="connsiteY201" fmla="*/ 81756 h 1723482"/>
                <a:gd name="connsiteX202" fmla="*/ 539770 w 657245"/>
                <a:gd name="connsiteY202" fmla="*/ 88106 h 1723482"/>
                <a:gd name="connsiteX203" fmla="*/ 549295 w 657245"/>
                <a:gd name="connsiteY203" fmla="*/ 91281 h 1723482"/>
                <a:gd name="connsiteX204" fmla="*/ 628670 w 657245"/>
                <a:gd name="connsiteY204" fmla="*/ 100806 h 1723482"/>
                <a:gd name="connsiteX205" fmla="*/ 638195 w 657245"/>
                <a:gd name="connsiteY205" fmla="*/ 107156 h 1723482"/>
                <a:gd name="connsiteX206" fmla="*/ 647720 w 657245"/>
                <a:gd name="connsiteY206" fmla="*/ 110331 h 1723482"/>
                <a:gd name="connsiteX207" fmla="*/ 657245 w 657245"/>
                <a:gd name="connsiteY207" fmla="*/ 123031 h 1723482"/>
                <a:gd name="connsiteX208" fmla="*/ 657245 w 657245"/>
                <a:gd name="connsiteY208" fmla="*/ 123031 h 1723482"/>
                <a:gd name="connsiteX0" fmla="*/ 631845 w 657245"/>
                <a:gd name="connsiteY0" fmla="*/ 231847 h 1717998"/>
                <a:gd name="connsiteX1" fmla="*/ 631845 w 657245"/>
                <a:gd name="connsiteY1" fmla="*/ 231847 h 1717998"/>
                <a:gd name="connsiteX2" fmla="*/ 606445 w 657245"/>
                <a:gd name="connsiteY2" fmla="*/ 215972 h 1717998"/>
                <a:gd name="connsiteX3" fmla="*/ 603270 w 657245"/>
                <a:gd name="connsiteY3" fmla="*/ 193747 h 1717998"/>
                <a:gd name="connsiteX4" fmla="*/ 609620 w 657245"/>
                <a:gd name="connsiteY4" fmla="*/ 165172 h 1717998"/>
                <a:gd name="connsiteX5" fmla="*/ 615970 w 657245"/>
                <a:gd name="connsiteY5" fmla="*/ 155647 h 1717998"/>
                <a:gd name="connsiteX6" fmla="*/ 612795 w 657245"/>
                <a:gd name="connsiteY6" fmla="*/ 146122 h 1717998"/>
                <a:gd name="connsiteX7" fmla="*/ 606445 w 657245"/>
                <a:gd name="connsiteY7" fmla="*/ 133422 h 1717998"/>
                <a:gd name="connsiteX8" fmla="*/ 615970 w 657245"/>
                <a:gd name="connsiteY8" fmla="*/ 123897 h 1717998"/>
                <a:gd name="connsiteX9" fmla="*/ 600095 w 657245"/>
                <a:gd name="connsiteY9" fmla="*/ 108022 h 1717998"/>
                <a:gd name="connsiteX10" fmla="*/ 593745 w 657245"/>
                <a:gd name="connsiteY10" fmla="*/ 98497 h 1717998"/>
                <a:gd name="connsiteX11" fmla="*/ 584220 w 657245"/>
                <a:gd name="connsiteY11" fmla="*/ 104847 h 1717998"/>
                <a:gd name="connsiteX12" fmla="*/ 574695 w 657245"/>
                <a:gd name="connsiteY12" fmla="*/ 123897 h 1717998"/>
                <a:gd name="connsiteX13" fmla="*/ 571520 w 657245"/>
                <a:gd name="connsiteY13" fmla="*/ 263597 h 1717998"/>
                <a:gd name="connsiteX14" fmla="*/ 558820 w 657245"/>
                <a:gd name="connsiteY14" fmla="*/ 282647 h 1717998"/>
                <a:gd name="connsiteX15" fmla="*/ 558820 w 657245"/>
                <a:gd name="connsiteY15" fmla="*/ 311222 h 1717998"/>
                <a:gd name="connsiteX16" fmla="*/ 565170 w 657245"/>
                <a:gd name="connsiteY16" fmla="*/ 320747 h 1717998"/>
                <a:gd name="connsiteX17" fmla="*/ 571520 w 657245"/>
                <a:gd name="connsiteY17" fmla="*/ 339797 h 1717998"/>
                <a:gd name="connsiteX18" fmla="*/ 565170 w 657245"/>
                <a:gd name="connsiteY18" fmla="*/ 349322 h 1717998"/>
                <a:gd name="connsiteX19" fmla="*/ 558820 w 657245"/>
                <a:gd name="connsiteY19" fmla="*/ 387422 h 1717998"/>
                <a:gd name="connsiteX20" fmla="*/ 552470 w 657245"/>
                <a:gd name="connsiteY20" fmla="*/ 387422 h 1717998"/>
                <a:gd name="connsiteX21" fmla="*/ 542945 w 657245"/>
                <a:gd name="connsiteY21" fmla="*/ 400122 h 1717998"/>
                <a:gd name="connsiteX22" fmla="*/ 530245 w 657245"/>
                <a:gd name="connsiteY22" fmla="*/ 415997 h 1717998"/>
                <a:gd name="connsiteX23" fmla="*/ 520720 w 657245"/>
                <a:gd name="connsiteY23" fmla="*/ 438222 h 1717998"/>
                <a:gd name="connsiteX24" fmla="*/ 514370 w 657245"/>
                <a:gd name="connsiteY24" fmla="*/ 469972 h 1717998"/>
                <a:gd name="connsiteX25" fmla="*/ 508020 w 657245"/>
                <a:gd name="connsiteY25" fmla="*/ 489022 h 1717998"/>
                <a:gd name="connsiteX26" fmla="*/ 501670 w 657245"/>
                <a:gd name="connsiteY26" fmla="*/ 542997 h 1717998"/>
                <a:gd name="connsiteX27" fmla="*/ 508020 w 657245"/>
                <a:gd name="connsiteY27" fmla="*/ 530297 h 1717998"/>
                <a:gd name="connsiteX28" fmla="*/ 492145 w 657245"/>
                <a:gd name="connsiteY28" fmla="*/ 517597 h 1717998"/>
                <a:gd name="connsiteX29" fmla="*/ 485795 w 657245"/>
                <a:gd name="connsiteY29" fmla="*/ 501722 h 1717998"/>
                <a:gd name="connsiteX30" fmla="*/ 482620 w 657245"/>
                <a:gd name="connsiteY30" fmla="*/ 479497 h 1717998"/>
                <a:gd name="connsiteX31" fmla="*/ 479445 w 657245"/>
                <a:gd name="connsiteY31" fmla="*/ 489022 h 1717998"/>
                <a:gd name="connsiteX32" fmla="*/ 466745 w 657245"/>
                <a:gd name="connsiteY32" fmla="*/ 469972 h 1717998"/>
                <a:gd name="connsiteX33" fmla="*/ 476270 w 657245"/>
                <a:gd name="connsiteY33" fmla="*/ 304872 h 1717998"/>
                <a:gd name="connsiteX34" fmla="*/ 479445 w 657245"/>
                <a:gd name="connsiteY34" fmla="*/ 282647 h 1717998"/>
                <a:gd name="connsiteX35" fmla="*/ 463570 w 657245"/>
                <a:gd name="connsiteY35" fmla="*/ 285822 h 1717998"/>
                <a:gd name="connsiteX36" fmla="*/ 454045 w 657245"/>
                <a:gd name="connsiteY36" fmla="*/ 292172 h 1717998"/>
                <a:gd name="connsiteX37" fmla="*/ 434995 w 657245"/>
                <a:gd name="connsiteY37" fmla="*/ 301697 h 1717998"/>
                <a:gd name="connsiteX38" fmla="*/ 425470 w 657245"/>
                <a:gd name="connsiteY38" fmla="*/ 320747 h 1717998"/>
                <a:gd name="connsiteX39" fmla="*/ 422295 w 657245"/>
                <a:gd name="connsiteY39" fmla="*/ 330272 h 1717998"/>
                <a:gd name="connsiteX40" fmla="*/ 412770 w 657245"/>
                <a:gd name="connsiteY40" fmla="*/ 333447 h 1717998"/>
                <a:gd name="connsiteX41" fmla="*/ 403245 w 657245"/>
                <a:gd name="connsiteY41" fmla="*/ 362022 h 1717998"/>
                <a:gd name="connsiteX42" fmla="*/ 393720 w 657245"/>
                <a:gd name="connsiteY42" fmla="*/ 381072 h 1717998"/>
                <a:gd name="connsiteX43" fmla="*/ 384195 w 657245"/>
                <a:gd name="connsiteY43" fmla="*/ 384247 h 1717998"/>
                <a:gd name="connsiteX44" fmla="*/ 374670 w 657245"/>
                <a:gd name="connsiteY44" fmla="*/ 409647 h 1717998"/>
                <a:gd name="connsiteX45" fmla="*/ 371495 w 657245"/>
                <a:gd name="connsiteY45" fmla="*/ 422347 h 1717998"/>
                <a:gd name="connsiteX46" fmla="*/ 365145 w 657245"/>
                <a:gd name="connsiteY46" fmla="*/ 435047 h 1717998"/>
                <a:gd name="connsiteX47" fmla="*/ 361970 w 657245"/>
                <a:gd name="connsiteY47" fmla="*/ 444572 h 1717998"/>
                <a:gd name="connsiteX48" fmla="*/ 352445 w 657245"/>
                <a:gd name="connsiteY48" fmla="*/ 450922 h 1717998"/>
                <a:gd name="connsiteX49" fmla="*/ 336570 w 657245"/>
                <a:gd name="connsiteY49" fmla="*/ 469972 h 1717998"/>
                <a:gd name="connsiteX50" fmla="*/ 327045 w 657245"/>
                <a:gd name="connsiteY50" fmla="*/ 489022 h 1717998"/>
                <a:gd name="connsiteX51" fmla="*/ 317520 w 657245"/>
                <a:gd name="connsiteY51" fmla="*/ 498547 h 1717998"/>
                <a:gd name="connsiteX52" fmla="*/ 307995 w 657245"/>
                <a:gd name="connsiteY52" fmla="*/ 517597 h 1717998"/>
                <a:gd name="connsiteX53" fmla="*/ 298470 w 657245"/>
                <a:gd name="connsiteY53" fmla="*/ 549347 h 1717998"/>
                <a:gd name="connsiteX54" fmla="*/ 295295 w 657245"/>
                <a:gd name="connsiteY54" fmla="*/ 568397 h 1717998"/>
                <a:gd name="connsiteX55" fmla="*/ 285770 w 657245"/>
                <a:gd name="connsiteY55" fmla="*/ 590622 h 1717998"/>
                <a:gd name="connsiteX56" fmla="*/ 279420 w 657245"/>
                <a:gd name="connsiteY56" fmla="*/ 609672 h 1717998"/>
                <a:gd name="connsiteX57" fmla="*/ 266720 w 657245"/>
                <a:gd name="connsiteY57" fmla="*/ 631897 h 1717998"/>
                <a:gd name="connsiteX58" fmla="*/ 247670 w 657245"/>
                <a:gd name="connsiteY58" fmla="*/ 644597 h 1717998"/>
                <a:gd name="connsiteX59" fmla="*/ 244495 w 657245"/>
                <a:gd name="connsiteY59" fmla="*/ 654122 h 1717998"/>
                <a:gd name="connsiteX60" fmla="*/ 228620 w 657245"/>
                <a:gd name="connsiteY60" fmla="*/ 669997 h 1717998"/>
                <a:gd name="connsiteX61" fmla="*/ 225445 w 657245"/>
                <a:gd name="connsiteY61" fmla="*/ 679522 h 1717998"/>
                <a:gd name="connsiteX62" fmla="*/ 212745 w 657245"/>
                <a:gd name="connsiteY62" fmla="*/ 698572 h 1717998"/>
                <a:gd name="connsiteX63" fmla="*/ 206395 w 657245"/>
                <a:gd name="connsiteY63" fmla="*/ 708097 h 1717998"/>
                <a:gd name="connsiteX64" fmla="*/ 196870 w 657245"/>
                <a:gd name="connsiteY64" fmla="*/ 717622 h 1717998"/>
                <a:gd name="connsiteX65" fmla="*/ 177820 w 657245"/>
                <a:gd name="connsiteY65" fmla="*/ 746197 h 1717998"/>
                <a:gd name="connsiteX66" fmla="*/ 171470 w 657245"/>
                <a:gd name="connsiteY66" fmla="*/ 755722 h 1717998"/>
                <a:gd name="connsiteX67" fmla="*/ 161945 w 657245"/>
                <a:gd name="connsiteY67" fmla="*/ 765247 h 1717998"/>
                <a:gd name="connsiteX68" fmla="*/ 155595 w 657245"/>
                <a:gd name="connsiteY68" fmla="*/ 774772 h 1717998"/>
                <a:gd name="connsiteX69" fmla="*/ 146070 w 657245"/>
                <a:gd name="connsiteY69" fmla="*/ 777947 h 1717998"/>
                <a:gd name="connsiteX70" fmla="*/ 127020 w 657245"/>
                <a:gd name="connsiteY70" fmla="*/ 790647 h 1717998"/>
                <a:gd name="connsiteX71" fmla="*/ 114320 w 657245"/>
                <a:gd name="connsiteY71" fmla="*/ 806522 h 1717998"/>
                <a:gd name="connsiteX72" fmla="*/ 111145 w 657245"/>
                <a:gd name="connsiteY72" fmla="*/ 816047 h 1717998"/>
                <a:gd name="connsiteX73" fmla="*/ 98445 w 657245"/>
                <a:gd name="connsiteY73" fmla="*/ 838272 h 1717998"/>
                <a:gd name="connsiteX74" fmla="*/ 95270 w 657245"/>
                <a:gd name="connsiteY74" fmla="*/ 847797 h 1717998"/>
                <a:gd name="connsiteX75" fmla="*/ 101620 w 657245"/>
                <a:gd name="connsiteY75" fmla="*/ 908122 h 1717998"/>
                <a:gd name="connsiteX76" fmla="*/ 107970 w 657245"/>
                <a:gd name="connsiteY76" fmla="*/ 927172 h 1717998"/>
                <a:gd name="connsiteX77" fmla="*/ 127020 w 657245"/>
                <a:gd name="connsiteY77" fmla="*/ 943047 h 1717998"/>
                <a:gd name="connsiteX78" fmla="*/ 136545 w 657245"/>
                <a:gd name="connsiteY78" fmla="*/ 946222 h 1717998"/>
                <a:gd name="connsiteX79" fmla="*/ 142895 w 657245"/>
                <a:gd name="connsiteY79" fmla="*/ 955747 h 1717998"/>
                <a:gd name="connsiteX80" fmla="*/ 161945 w 657245"/>
                <a:gd name="connsiteY80" fmla="*/ 962097 h 1717998"/>
                <a:gd name="connsiteX81" fmla="*/ 196870 w 657245"/>
                <a:gd name="connsiteY81" fmla="*/ 971622 h 1717998"/>
                <a:gd name="connsiteX82" fmla="*/ 203220 w 657245"/>
                <a:gd name="connsiteY82" fmla="*/ 981147 h 1717998"/>
                <a:gd name="connsiteX83" fmla="*/ 222270 w 657245"/>
                <a:gd name="connsiteY83" fmla="*/ 997022 h 1717998"/>
                <a:gd name="connsiteX84" fmla="*/ 234970 w 657245"/>
                <a:gd name="connsiteY84" fmla="*/ 1019247 h 1717998"/>
                <a:gd name="connsiteX85" fmla="*/ 273070 w 657245"/>
                <a:gd name="connsiteY85" fmla="*/ 1035122 h 1717998"/>
                <a:gd name="connsiteX86" fmla="*/ 288945 w 657245"/>
                <a:gd name="connsiteY86" fmla="*/ 1041472 h 1717998"/>
                <a:gd name="connsiteX87" fmla="*/ 301645 w 657245"/>
                <a:gd name="connsiteY87" fmla="*/ 1050997 h 1717998"/>
                <a:gd name="connsiteX88" fmla="*/ 320695 w 657245"/>
                <a:gd name="connsiteY88" fmla="*/ 1054172 h 1717998"/>
                <a:gd name="connsiteX89" fmla="*/ 336570 w 657245"/>
                <a:gd name="connsiteY89" fmla="*/ 1082747 h 1717998"/>
                <a:gd name="connsiteX90" fmla="*/ 333395 w 657245"/>
                <a:gd name="connsiteY90" fmla="*/ 1111322 h 1717998"/>
                <a:gd name="connsiteX91" fmla="*/ 327045 w 657245"/>
                <a:gd name="connsiteY91" fmla="*/ 1190697 h 1717998"/>
                <a:gd name="connsiteX92" fmla="*/ 320695 w 657245"/>
                <a:gd name="connsiteY92" fmla="*/ 1209747 h 1717998"/>
                <a:gd name="connsiteX93" fmla="*/ 307995 w 657245"/>
                <a:gd name="connsiteY93" fmla="*/ 1231972 h 1717998"/>
                <a:gd name="connsiteX94" fmla="*/ 301645 w 657245"/>
                <a:gd name="connsiteY94" fmla="*/ 1247847 h 1717998"/>
                <a:gd name="connsiteX95" fmla="*/ 292120 w 657245"/>
                <a:gd name="connsiteY95" fmla="*/ 1254197 h 1717998"/>
                <a:gd name="connsiteX96" fmla="*/ 288945 w 657245"/>
                <a:gd name="connsiteY96" fmla="*/ 1263722 h 1717998"/>
                <a:gd name="connsiteX97" fmla="*/ 269895 w 657245"/>
                <a:gd name="connsiteY97" fmla="*/ 1276422 h 1717998"/>
                <a:gd name="connsiteX98" fmla="*/ 260370 w 657245"/>
                <a:gd name="connsiteY98" fmla="*/ 1285947 h 1717998"/>
                <a:gd name="connsiteX99" fmla="*/ 269895 w 657245"/>
                <a:gd name="connsiteY99" fmla="*/ 1352622 h 1717998"/>
                <a:gd name="connsiteX100" fmla="*/ 273070 w 657245"/>
                <a:gd name="connsiteY100" fmla="*/ 1381197 h 1717998"/>
                <a:gd name="connsiteX101" fmla="*/ 276245 w 657245"/>
                <a:gd name="connsiteY101" fmla="*/ 1390722 h 1717998"/>
                <a:gd name="connsiteX102" fmla="*/ 282595 w 657245"/>
                <a:gd name="connsiteY102" fmla="*/ 1425647 h 1717998"/>
                <a:gd name="connsiteX103" fmla="*/ 285770 w 657245"/>
                <a:gd name="connsiteY103" fmla="*/ 1435172 h 1717998"/>
                <a:gd name="connsiteX104" fmla="*/ 285770 w 657245"/>
                <a:gd name="connsiteY104" fmla="*/ 1587572 h 1717998"/>
                <a:gd name="connsiteX105" fmla="*/ 276245 w 657245"/>
                <a:gd name="connsiteY105" fmla="*/ 1622497 h 1717998"/>
                <a:gd name="connsiteX106" fmla="*/ 257195 w 657245"/>
                <a:gd name="connsiteY106" fmla="*/ 1647897 h 1717998"/>
                <a:gd name="connsiteX107" fmla="*/ 247670 w 657245"/>
                <a:gd name="connsiteY107" fmla="*/ 1657422 h 1717998"/>
                <a:gd name="connsiteX108" fmla="*/ 238145 w 657245"/>
                <a:gd name="connsiteY108" fmla="*/ 1670122 h 1717998"/>
                <a:gd name="connsiteX109" fmla="*/ 228620 w 657245"/>
                <a:gd name="connsiteY109" fmla="*/ 1679647 h 1717998"/>
                <a:gd name="connsiteX110" fmla="*/ 212745 w 657245"/>
                <a:gd name="connsiteY110" fmla="*/ 1698697 h 1717998"/>
                <a:gd name="connsiteX111" fmla="*/ 203220 w 657245"/>
                <a:gd name="connsiteY111" fmla="*/ 1705047 h 1717998"/>
                <a:gd name="connsiteX112" fmla="*/ 180995 w 657245"/>
                <a:gd name="connsiteY112" fmla="*/ 1711397 h 1717998"/>
                <a:gd name="connsiteX113" fmla="*/ 161945 w 657245"/>
                <a:gd name="connsiteY113" fmla="*/ 1717747 h 1717998"/>
                <a:gd name="connsiteX114" fmla="*/ 171470 w 657245"/>
                <a:gd name="connsiteY114" fmla="*/ 1714572 h 1717998"/>
                <a:gd name="connsiteX115" fmla="*/ 187345 w 657245"/>
                <a:gd name="connsiteY115" fmla="*/ 1705047 h 1717998"/>
                <a:gd name="connsiteX116" fmla="*/ 200045 w 657245"/>
                <a:gd name="connsiteY116" fmla="*/ 1682822 h 1717998"/>
                <a:gd name="connsiteX117" fmla="*/ 206395 w 657245"/>
                <a:gd name="connsiteY117" fmla="*/ 1673297 h 1717998"/>
                <a:gd name="connsiteX118" fmla="*/ 215920 w 657245"/>
                <a:gd name="connsiteY118" fmla="*/ 1635197 h 1717998"/>
                <a:gd name="connsiteX119" fmla="*/ 219095 w 657245"/>
                <a:gd name="connsiteY119" fmla="*/ 1612972 h 1717998"/>
                <a:gd name="connsiteX120" fmla="*/ 215920 w 657245"/>
                <a:gd name="connsiteY120" fmla="*/ 1578047 h 1717998"/>
                <a:gd name="connsiteX121" fmla="*/ 209570 w 657245"/>
                <a:gd name="connsiteY121" fmla="*/ 1558997 h 1717998"/>
                <a:gd name="connsiteX122" fmla="*/ 206395 w 657245"/>
                <a:gd name="connsiteY122" fmla="*/ 1533597 h 1717998"/>
                <a:gd name="connsiteX123" fmla="*/ 200045 w 657245"/>
                <a:gd name="connsiteY123" fmla="*/ 1479622 h 1717998"/>
                <a:gd name="connsiteX124" fmla="*/ 193695 w 657245"/>
                <a:gd name="connsiteY124" fmla="*/ 1470097 h 1717998"/>
                <a:gd name="connsiteX125" fmla="*/ 184170 w 657245"/>
                <a:gd name="connsiteY125" fmla="*/ 1441522 h 1717998"/>
                <a:gd name="connsiteX126" fmla="*/ 180995 w 657245"/>
                <a:gd name="connsiteY126" fmla="*/ 1431997 h 1717998"/>
                <a:gd name="connsiteX127" fmla="*/ 171470 w 657245"/>
                <a:gd name="connsiteY127" fmla="*/ 1422472 h 1717998"/>
                <a:gd name="connsiteX128" fmla="*/ 168295 w 657245"/>
                <a:gd name="connsiteY128" fmla="*/ 1406597 h 1717998"/>
                <a:gd name="connsiteX129" fmla="*/ 161945 w 657245"/>
                <a:gd name="connsiteY129" fmla="*/ 1393897 h 1717998"/>
                <a:gd name="connsiteX130" fmla="*/ 152420 w 657245"/>
                <a:gd name="connsiteY130" fmla="*/ 1358972 h 1717998"/>
                <a:gd name="connsiteX131" fmla="*/ 136545 w 657245"/>
                <a:gd name="connsiteY131" fmla="*/ 1343097 h 1717998"/>
                <a:gd name="connsiteX132" fmla="*/ 127020 w 657245"/>
                <a:gd name="connsiteY132" fmla="*/ 1330397 h 1717998"/>
                <a:gd name="connsiteX133" fmla="*/ 101620 w 657245"/>
                <a:gd name="connsiteY133" fmla="*/ 1311347 h 1717998"/>
                <a:gd name="connsiteX134" fmla="*/ 92095 w 657245"/>
                <a:gd name="connsiteY134" fmla="*/ 1301822 h 1717998"/>
                <a:gd name="connsiteX135" fmla="*/ 73045 w 657245"/>
                <a:gd name="connsiteY135" fmla="*/ 1289122 h 1717998"/>
                <a:gd name="connsiteX136" fmla="*/ 63520 w 657245"/>
                <a:gd name="connsiteY136" fmla="*/ 1285947 h 1717998"/>
                <a:gd name="connsiteX137" fmla="*/ 44470 w 657245"/>
                <a:gd name="connsiteY137" fmla="*/ 1273247 h 1717998"/>
                <a:gd name="connsiteX138" fmla="*/ 34945 w 657245"/>
                <a:gd name="connsiteY138" fmla="*/ 1270072 h 1717998"/>
                <a:gd name="connsiteX139" fmla="*/ 9545 w 657245"/>
                <a:gd name="connsiteY139" fmla="*/ 1254197 h 1717998"/>
                <a:gd name="connsiteX140" fmla="*/ 6370 w 657245"/>
                <a:gd name="connsiteY140" fmla="*/ 1244672 h 1717998"/>
                <a:gd name="connsiteX141" fmla="*/ 20 w 657245"/>
                <a:gd name="connsiteY141" fmla="*/ 1235147 h 1717998"/>
                <a:gd name="connsiteX142" fmla="*/ 6370 w 657245"/>
                <a:gd name="connsiteY142" fmla="*/ 1193872 h 1717998"/>
                <a:gd name="connsiteX143" fmla="*/ 25420 w 657245"/>
                <a:gd name="connsiteY143" fmla="*/ 1171647 h 1717998"/>
                <a:gd name="connsiteX144" fmla="*/ 34945 w 657245"/>
                <a:gd name="connsiteY144" fmla="*/ 1152597 h 1717998"/>
                <a:gd name="connsiteX145" fmla="*/ 38120 w 657245"/>
                <a:gd name="connsiteY145" fmla="*/ 1143072 h 1717998"/>
                <a:gd name="connsiteX146" fmla="*/ 50820 w 657245"/>
                <a:gd name="connsiteY146" fmla="*/ 1133547 h 1717998"/>
                <a:gd name="connsiteX147" fmla="*/ 60345 w 657245"/>
                <a:gd name="connsiteY147" fmla="*/ 1124022 h 1717998"/>
                <a:gd name="connsiteX148" fmla="*/ 79395 w 657245"/>
                <a:gd name="connsiteY148" fmla="*/ 1101797 h 1717998"/>
                <a:gd name="connsiteX149" fmla="*/ 101620 w 657245"/>
                <a:gd name="connsiteY149" fmla="*/ 1082747 h 1717998"/>
                <a:gd name="connsiteX150" fmla="*/ 107970 w 657245"/>
                <a:gd name="connsiteY150" fmla="*/ 1073222 h 1717998"/>
                <a:gd name="connsiteX151" fmla="*/ 127020 w 657245"/>
                <a:gd name="connsiteY151" fmla="*/ 1054172 h 1717998"/>
                <a:gd name="connsiteX152" fmla="*/ 136545 w 657245"/>
                <a:gd name="connsiteY152" fmla="*/ 1044647 h 1717998"/>
                <a:gd name="connsiteX153" fmla="*/ 149245 w 657245"/>
                <a:gd name="connsiteY153" fmla="*/ 1025597 h 1717998"/>
                <a:gd name="connsiteX154" fmla="*/ 155595 w 657245"/>
                <a:gd name="connsiteY154" fmla="*/ 1016072 h 1717998"/>
                <a:gd name="connsiteX155" fmla="*/ 161945 w 657245"/>
                <a:gd name="connsiteY155" fmla="*/ 993847 h 1717998"/>
                <a:gd name="connsiteX156" fmla="*/ 149245 w 657245"/>
                <a:gd name="connsiteY156" fmla="*/ 955747 h 1717998"/>
                <a:gd name="connsiteX157" fmla="*/ 139720 w 657245"/>
                <a:gd name="connsiteY157" fmla="*/ 965272 h 1717998"/>
                <a:gd name="connsiteX158" fmla="*/ 76220 w 657245"/>
                <a:gd name="connsiteY158" fmla="*/ 962097 h 1717998"/>
                <a:gd name="connsiteX159" fmla="*/ 66695 w 657245"/>
                <a:gd name="connsiteY159" fmla="*/ 958922 h 1717998"/>
                <a:gd name="connsiteX160" fmla="*/ 60345 w 657245"/>
                <a:gd name="connsiteY160" fmla="*/ 943047 h 1717998"/>
                <a:gd name="connsiteX161" fmla="*/ 57170 w 657245"/>
                <a:gd name="connsiteY161" fmla="*/ 923997 h 1717998"/>
                <a:gd name="connsiteX162" fmla="*/ 50820 w 657245"/>
                <a:gd name="connsiteY162" fmla="*/ 895422 h 1717998"/>
                <a:gd name="connsiteX163" fmla="*/ 53995 w 657245"/>
                <a:gd name="connsiteY163" fmla="*/ 812872 h 1717998"/>
                <a:gd name="connsiteX164" fmla="*/ 50820 w 657245"/>
                <a:gd name="connsiteY164" fmla="*/ 758897 h 1717998"/>
                <a:gd name="connsiteX165" fmla="*/ 41295 w 657245"/>
                <a:gd name="connsiteY165" fmla="*/ 746197 h 1717998"/>
                <a:gd name="connsiteX166" fmla="*/ 31770 w 657245"/>
                <a:gd name="connsiteY166" fmla="*/ 727147 h 1717998"/>
                <a:gd name="connsiteX167" fmla="*/ 28595 w 657245"/>
                <a:gd name="connsiteY167" fmla="*/ 704922 h 1717998"/>
                <a:gd name="connsiteX168" fmla="*/ 22245 w 657245"/>
                <a:gd name="connsiteY168" fmla="*/ 689047 h 1717998"/>
                <a:gd name="connsiteX169" fmla="*/ 25420 w 657245"/>
                <a:gd name="connsiteY169" fmla="*/ 663647 h 1717998"/>
                <a:gd name="connsiteX170" fmla="*/ 28595 w 657245"/>
                <a:gd name="connsiteY170" fmla="*/ 441397 h 1717998"/>
                <a:gd name="connsiteX171" fmla="*/ 31770 w 657245"/>
                <a:gd name="connsiteY171" fmla="*/ 428697 h 1717998"/>
                <a:gd name="connsiteX172" fmla="*/ 41295 w 657245"/>
                <a:gd name="connsiteY172" fmla="*/ 387422 h 1717998"/>
                <a:gd name="connsiteX173" fmla="*/ 44470 w 657245"/>
                <a:gd name="connsiteY173" fmla="*/ 358847 h 1717998"/>
                <a:gd name="connsiteX174" fmla="*/ 50820 w 657245"/>
                <a:gd name="connsiteY174" fmla="*/ 349322 h 1717998"/>
                <a:gd name="connsiteX175" fmla="*/ 57170 w 657245"/>
                <a:gd name="connsiteY175" fmla="*/ 330272 h 1717998"/>
                <a:gd name="connsiteX176" fmla="*/ 66695 w 657245"/>
                <a:gd name="connsiteY176" fmla="*/ 304872 h 1717998"/>
                <a:gd name="connsiteX177" fmla="*/ 73045 w 657245"/>
                <a:gd name="connsiteY177" fmla="*/ 276297 h 1717998"/>
                <a:gd name="connsiteX178" fmla="*/ 76220 w 657245"/>
                <a:gd name="connsiteY178" fmla="*/ 260422 h 1717998"/>
                <a:gd name="connsiteX179" fmla="*/ 92095 w 657245"/>
                <a:gd name="connsiteY179" fmla="*/ 231847 h 1717998"/>
                <a:gd name="connsiteX180" fmla="*/ 101620 w 657245"/>
                <a:gd name="connsiteY180" fmla="*/ 209622 h 1717998"/>
                <a:gd name="connsiteX181" fmla="*/ 104795 w 657245"/>
                <a:gd name="connsiteY181" fmla="*/ 200097 h 1717998"/>
                <a:gd name="connsiteX182" fmla="*/ 123845 w 657245"/>
                <a:gd name="connsiteY182" fmla="*/ 219147 h 1717998"/>
                <a:gd name="connsiteX183" fmla="*/ 136545 w 657245"/>
                <a:gd name="connsiteY183" fmla="*/ 187397 h 1717998"/>
                <a:gd name="connsiteX184" fmla="*/ 142895 w 657245"/>
                <a:gd name="connsiteY184" fmla="*/ 184222 h 1717998"/>
                <a:gd name="connsiteX185" fmla="*/ 155595 w 657245"/>
                <a:gd name="connsiteY185" fmla="*/ 171522 h 1717998"/>
                <a:gd name="connsiteX186" fmla="*/ 158770 w 657245"/>
                <a:gd name="connsiteY186" fmla="*/ 165172 h 1717998"/>
                <a:gd name="connsiteX187" fmla="*/ 177820 w 657245"/>
                <a:gd name="connsiteY187" fmla="*/ 149297 h 1717998"/>
                <a:gd name="connsiteX188" fmla="*/ 177820 w 657245"/>
                <a:gd name="connsiteY188" fmla="*/ 171522 h 1717998"/>
                <a:gd name="connsiteX189" fmla="*/ 184170 w 657245"/>
                <a:gd name="connsiteY189" fmla="*/ 149297 h 1717998"/>
                <a:gd name="connsiteX190" fmla="*/ 209570 w 657245"/>
                <a:gd name="connsiteY190" fmla="*/ 123897 h 1717998"/>
                <a:gd name="connsiteX191" fmla="*/ 187345 w 657245"/>
                <a:gd name="connsiteY191" fmla="*/ 139772 h 1717998"/>
                <a:gd name="connsiteX192" fmla="*/ 238145 w 657245"/>
                <a:gd name="connsiteY192" fmla="*/ 98497 h 1717998"/>
                <a:gd name="connsiteX193" fmla="*/ 276245 w 657245"/>
                <a:gd name="connsiteY193" fmla="*/ 85797 h 1717998"/>
                <a:gd name="connsiteX194" fmla="*/ 403245 w 657245"/>
                <a:gd name="connsiteY194" fmla="*/ 72 h 1717998"/>
                <a:gd name="connsiteX195" fmla="*/ 409595 w 657245"/>
                <a:gd name="connsiteY195" fmla="*/ 69922 h 1717998"/>
                <a:gd name="connsiteX196" fmla="*/ 425470 w 657245"/>
                <a:gd name="connsiteY196" fmla="*/ 6422 h 1717998"/>
                <a:gd name="connsiteX197" fmla="*/ 457220 w 657245"/>
                <a:gd name="connsiteY197" fmla="*/ 12772 h 1717998"/>
                <a:gd name="connsiteX198" fmla="*/ 466745 w 657245"/>
                <a:gd name="connsiteY198" fmla="*/ 15947 h 1717998"/>
                <a:gd name="connsiteX199" fmla="*/ 498495 w 657245"/>
                <a:gd name="connsiteY199" fmla="*/ 34997 h 1717998"/>
                <a:gd name="connsiteX200" fmla="*/ 504845 w 657245"/>
                <a:gd name="connsiteY200" fmla="*/ 44522 h 1717998"/>
                <a:gd name="connsiteX201" fmla="*/ 520720 w 657245"/>
                <a:gd name="connsiteY201" fmla="*/ 76272 h 1717998"/>
                <a:gd name="connsiteX202" fmla="*/ 539770 w 657245"/>
                <a:gd name="connsiteY202" fmla="*/ 82622 h 1717998"/>
                <a:gd name="connsiteX203" fmla="*/ 549295 w 657245"/>
                <a:gd name="connsiteY203" fmla="*/ 85797 h 1717998"/>
                <a:gd name="connsiteX204" fmla="*/ 628670 w 657245"/>
                <a:gd name="connsiteY204" fmla="*/ 95322 h 1717998"/>
                <a:gd name="connsiteX205" fmla="*/ 638195 w 657245"/>
                <a:gd name="connsiteY205" fmla="*/ 101672 h 1717998"/>
                <a:gd name="connsiteX206" fmla="*/ 647720 w 657245"/>
                <a:gd name="connsiteY206" fmla="*/ 104847 h 1717998"/>
                <a:gd name="connsiteX207" fmla="*/ 657245 w 657245"/>
                <a:gd name="connsiteY207" fmla="*/ 117547 h 1717998"/>
                <a:gd name="connsiteX208" fmla="*/ 657245 w 657245"/>
                <a:gd name="connsiteY208" fmla="*/ 117547 h 1717998"/>
                <a:gd name="connsiteX0" fmla="*/ 631845 w 657245"/>
                <a:gd name="connsiteY0" fmla="*/ 228943 h 1715094"/>
                <a:gd name="connsiteX1" fmla="*/ 631845 w 657245"/>
                <a:gd name="connsiteY1" fmla="*/ 228943 h 1715094"/>
                <a:gd name="connsiteX2" fmla="*/ 606445 w 657245"/>
                <a:gd name="connsiteY2" fmla="*/ 213068 h 1715094"/>
                <a:gd name="connsiteX3" fmla="*/ 603270 w 657245"/>
                <a:gd name="connsiteY3" fmla="*/ 190843 h 1715094"/>
                <a:gd name="connsiteX4" fmla="*/ 609620 w 657245"/>
                <a:gd name="connsiteY4" fmla="*/ 162268 h 1715094"/>
                <a:gd name="connsiteX5" fmla="*/ 615970 w 657245"/>
                <a:gd name="connsiteY5" fmla="*/ 152743 h 1715094"/>
                <a:gd name="connsiteX6" fmla="*/ 612795 w 657245"/>
                <a:gd name="connsiteY6" fmla="*/ 143218 h 1715094"/>
                <a:gd name="connsiteX7" fmla="*/ 606445 w 657245"/>
                <a:gd name="connsiteY7" fmla="*/ 130518 h 1715094"/>
                <a:gd name="connsiteX8" fmla="*/ 615970 w 657245"/>
                <a:gd name="connsiteY8" fmla="*/ 120993 h 1715094"/>
                <a:gd name="connsiteX9" fmla="*/ 600095 w 657245"/>
                <a:gd name="connsiteY9" fmla="*/ 105118 h 1715094"/>
                <a:gd name="connsiteX10" fmla="*/ 593745 w 657245"/>
                <a:gd name="connsiteY10" fmla="*/ 95593 h 1715094"/>
                <a:gd name="connsiteX11" fmla="*/ 584220 w 657245"/>
                <a:gd name="connsiteY11" fmla="*/ 101943 h 1715094"/>
                <a:gd name="connsiteX12" fmla="*/ 574695 w 657245"/>
                <a:gd name="connsiteY12" fmla="*/ 120993 h 1715094"/>
                <a:gd name="connsiteX13" fmla="*/ 571520 w 657245"/>
                <a:gd name="connsiteY13" fmla="*/ 260693 h 1715094"/>
                <a:gd name="connsiteX14" fmla="*/ 558820 w 657245"/>
                <a:gd name="connsiteY14" fmla="*/ 279743 h 1715094"/>
                <a:gd name="connsiteX15" fmla="*/ 558820 w 657245"/>
                <a:gd name="connsiteY15" fmla="*/ 308318 h 1715094"/>
                <a:gd name="connsiteX16" fmla="*/ 565170 w 657245"/>
                <a:gd name="connsiteY16" fmla="*/ 317843 h 1715094"/>
                <a:gd name="connsiteX17" fmla="*/ 571520 w 657245"/>
                <a:gd name="connsiteY17" fmla="*/ 336893 h 1715094"/>
                <a:gd name="connsiteX18" fmla="*/ 565170 w 657245"/>
                <a:gd name="connsiteY18" fmla="*/ 346418 h 1715094"/>
                <a:gd name="connsiteX19" fmla="*/ 558820 w 657245"/>
                <a:gd name="connsiteY19" fmla="*/ 384518 h 1715094"/>
                <a:gd name="connsiteX20" fmla="*/ 552470 w 657245"/>
                <a:gd name="connsiteY20" fmla="*/ 384518 h 1715094"/>
                <a:gd name="connsiteX21" fmla="*/ 542945 w 657245"/>
                <a:gd name="connsiteY21" fmla="*/ 397218 h 1715094"/>
                <a:gd name="connsiteX22" fmla="*/ 530245 w 657245"/>
                <a:gd name="connsiteY22" fmla="*/ 413093 h 1715094"/>
                <a:gd name="connsiteX23" fmla="*/ 520720 w 657245"/>
                <a:gd name="connsiteY23" fmla="*/ 435318 h 1715094"/>
                <a:gd name="connsiteX24" fmla="*/ 514370 w 657245"/>
                <a:gd name="connsiteY24" fmla="*/ 467068 h 1715094"/>
                <a:gd name="connsiteX25" fmla="*/ 508020 w 657245"/>
                <a:gd name="connsiteY25" fmla="*/ 486118 h 1715094"/>
                <a:gd name="connsiteX26" fmla="*/ 501670 w 657245"/>
                <a:gd name="connsiteY26" fmla="*/ 540093 h 1715094"/>
                <a:gd name="connsiteX27" fmla="*/ 508020 w 657245"/>
                <a:gd name="connsiteY27" fmla="*/ 527393 h 1715094"/>
                <a:gd name="connsiteX28" fmla="*/ 492145 w 657245"/>
                <a:gd name="connsiteY28" fmla="*/ 514693 h 1715094"/>
                <a:gd name="connsiteX29" fmla="*/ 485795 w 657245"/>
                <a:gd name="connsiteY29" fmla="*/ 498818 h 1715094"/>
                <a:gd name="connsiteX30" fmla="*/ 482620 w 657245"/>
                <a:gd name="connsiteY30" fmla="*/ 476593 h 1715094"/>
                <a:gd name="connsiteX31" fmla="*/ 479445 w 657245"/>
                <a:gd name="connsiteY31" fmla="*/ 486118 h 1715094"/>
                <a:gd name="connsiteX32" fmla="*/ 466745 w 657245"/>
                <a:gd name="connsiteY32" fmla="*/ 467068 h 1715094"/>
                <a:gd name="connsiteX33" fmla="*/ 476270 w 657245"/>
                <a:gd name="connsiteY33" fmla="*/ 301968 h 1715094"/>
                <a:gd name="connsiteX34" fmla="*/ 479445 w 657245"/>
                <a:gd name="connsiteY34" fmla="*/ 279743 h 1715094"/>
                <a:gd name="connsiteX35" fmla="*/ 463570 w 657245"/>
                <a:gd name="connsiteY35" fmla="*/ 282918 h 1715094"/>
                <a:gd name="connsiteX36" fmla="*/ 454045 w 657245"/>
                <a:gd name="connsiteY36" fmla="*/ 289268 h 1715094"/>
                <a:gd name="connsiteX37" fmla="*/ 434995 w 657245"/>
                <a:gd name="connsiteY37" fmla="*/ 298793 h 1715094"/>
                <a:gd name="connsiteX38" fmla="*/ 425470 w 657245"/>
                <a:gd name="connsiteY38" fmla="*/ 317843 h 1715094"/>
                <a:gd name="connsiteX39" fmla="*/ 422295 w 657245"/>
                <a:gd name="connsiteY39" fmla="*/ 327368 h 1715094"/>
                <a:gd name="connsiteX40" fmla="*/ 412770 w 657245"/>
                <a:gd name="connsiteY40" fmla="*/ 330543 h 1715094"/>
                <a:gd name="connsiteX41" fmla="*/ 403245 w 657245"/>
                <a:gd name="connsiteY41" fmla="*/ 359118 h 1715094"/>
                <a:gd name="connsiteX42" fmla="*/ 393720 w 657245"/>
                <a:gd name="connsiteY42" fmla="*/ 378168 h 1715094"/>
                <a:gd name="connsiteX43" fmla="*/ 384195 w 657245"/>
                <a:gd name="connsiteY43" fmla="*/ 381343 h 1715094"/>
                <a:gd name="connsiteX44" fmla="*/ 374670 w 657245"/>
                <a:gd name="connsiteY44" fmla="*/ 406743 h 1715094"/>
                <a:gd name="connsiteX45" fmla="*/ 371495 w 657245"/>
                <a:gd name="connsiteY45" fmla="*/ 419443 h 1715094"/>
                <a:gd name="connsiteX46" fmla="*/ 365145 w 657245"/>
                <a:gd name="connsiteY46" fmla="*/ 432143 h 1715094"/>
                <a:gd name="connsiteX47" fmla="*/ 361970 w 657245"/>
                <a:gd name="connsiteY47" fmla="*/ 441668 h 1715094"/>
                <a:gd name="connsiteX48" fmla="*/ 352445 w 657245"/>
                <a:gd name="connsiteY48" fmla="*/ 448018 h 1715094"/>
                <a:gd name="connsiteX49" fmla="*/ 336570 w 657245"/>
                <a:gd name="connsiteY49" fmla="*/ 467068 h 1715094"/>
                <a:gd name="connsiteX50" fmla="*/ 327045 w 657245"/>
                <a:gd name="connsiteY50" fmla="*/ 486118 h 1715094"/>
                <a:gd name="connsiteX51" fmla="*/ 317520 w 657245"/>
                <a:gd name="connsiteY51" fmla="*/ 495643 h 1715094"/>
                <a:gd name="connsiteX52" fmla="*/ 307995 w 657245"/>
                <a:gd name="connsiteY52" fmla="*/ 514693 h 1715094"/>
                <a:gd name="connsiteX53" fmla="*/ 298470 w 657245"/>
                <a:gd name="connsiteY53" fmla="*/ 546443 h 1715094"/>
                <a:gd name="connsiteX54" fmla="*/ 295295 w 657245"/>
                <a:gd name="connsiteY54" fmla="*/ 565493 h 1715094"/>
                <a:gd name="connsiteX55" fmla="*/ 285770 w 657245"/>
                <a:gd name="connsiteY55" fmla="*/ 587718 h 1715094"/>
                <a:gd name="connsiteX56" fmla="*/ 279420 w 657245"/>
                <a:gd name="connsiteY56" fmla="*/ 606768 h 1715094"/>
                <a:gd name="connsiteX57" fmla="*/ 266720 w 657245"/>
                <a:gd name="connsiteY57" fmla="*/ 628993 h 1715094"/>
                <a:gd name="connsiteX58" fmla="*/ 247670 w 657245"/>
                <a:gd name="connsiteY58" fmla="*/ 641693 h 1715094"/>
                <a:gd name="connsiteX59" fmla="*/ 244495 w 657245"/>
                <a:gd name="connsiteY59" fmla="*/ 651218 h 1715094"/>
                <a:gd name="connsiteX60" fmla="*/ 228620 w 657245"/>
                <a:gd name="connsiteY60" fmla="*/ 667093 h 1715094"/>
                <a:gd name="connsiteX61" fmla="*/ 225445 w 657245"/>
                <a:gd name="connsiteY61" fmla="*/ 676618 h 1715094"/>
                <a:gd name="connsiteX62" fmla="*/ 212745 w 657245"/>
                <a:gd name="connsiteY62" fmla="*/ 695668 h 1715094"/>
                <a:gd name="connsiteX63" fmla="*/ 206395 w 657245"/>
                <a:gd name="connsiteY63" fmla="*/ 705193 h 1715094"/>
                <a:gd name="connsiteX64" fmla="*/ 196870 w 657245"/>
                <a:gd name="connsiteY64" fmla="*/ 714718 h 1715094"/>
                <a:gd name="connsiteX65" fmla="*/ 177820 w 657245"/>
                <a:gd name="connsiteY65" fmla="*/ 743293 h 1715094"/>
                <a:gd name="connsiteX66" fmla="*/ 171470 w 657245"/>
                <a:gd name="connsiteY66" fmla="*/ 752818 h 1715094"/>
                <a:gd name="connsiteX67" fmla="*/ 161945 w 657245"/>
                <a:gd name="connsiteY67" fmla="*/ 762343 h 1715094"/>
                <a:gd name="connsiteX68" fmla="*/ 155595 w 657245"/>
                <a:gd name="connsiteY68" fmla="*/ 771868 h 1715094"/>
                <a:gd name="connsiteX69" fmla="*/ 146070 w 657245"/>
                <a:gd name="connsiteY69" fmla="*/ 775043 h 1715094"/>
                <a:gd name="connsiteX70" fmla="*/ 127020 w 657245"/>
                <a:gd name="connsiteY70" fmla="*/ 787743 h 1715094"/>
                <a:gd name="connsiteX71" fmla="*/ 114320 w 657245"/>
                <a:gd name="connsiteY71" fmla="*/ 803618 h 1715094"/>
                <a:gd name="connsiteX72" fmla="*/ 111145 w 657245"/>
                <a:gd name="connsiteY72" fmla="*/ 813143 h 1715094"/>
                <a:gd name="connsiteX73" fmla="*/ 98445 w 657245"/>
                <a:gd name="connsiteY73" fmla="*/ 835368 h 1715094"/>
                <a:gd name="connsiteX74" fmla="*/ 95270 w 657245"/>
                <a:gd name="connsiteY74" fmla="*/ 844893 h 1715094"/>
                <a:gd name="connsiteX75" fmla="*/ 101620 w 657245"/>
                <a:gd name="connsiteY75" fmla="*/ 905218 h 1715094"/>
                <a:gd name="connsiteX76" fmla="*/ 107970 w 657245"/>
                <a:gd name="connsiteY76" fmla="*/ 924268 h 1715094"/>
                <a:gd name="connsiteX77" fmla="*/ 127020 w 657245"/>
                <a:gd name="connsiteY77" fmla="*/ 940143 h 1715094"/>
                <a:gd name="connsiteX78" fmla="*/ 136545 w 657245"/>
                <a:gd name="connsiteY78" fmla="*/ 943318 h 1715094"/>
                <a:gd name="connsiteX79" fmla="*/ 142895 w 657245"/>
                <a:gd name="connsiteY79" fmla="*/ 952843 h 1715094"/>
                <a:gd name="connsiteX80" fmla="*/ 161945 w 657245"/>
                <a:gd name="connsiteY80" fmla="*/ 959193 h 1715094"/>
                <a:gd name="connsiteX81" fmla="*/ 196870 w 657245"/>
                <a:gd name="connsiteY81" fmla="*/ 968718 h 1715094"/>
                <a:gd name="connsiteX82" fmla="*/ 203220 w 657245"/>
                <a:gd name="connsiteY82" fmla="*/ 978243 h 1715094"/>
                <a:gd name="connsiteX83" fmla="*/ 222270 w 657245"/>
                <a:gd name="connsiteY83" fmla="*/ 994118 h 1715094"/>
                <a:gd name="connsiteX84" fmla="*/ 234970 w 657245"/>
                <a:gd name="connsiteY84" fmla="*/ 1016343 h 1715094"/>
                <a:gd name="connsiteX85" fmla="*/ 273070 w 657245"/>
                <a:gd name="connsiteY85" fmla="*/ 1032218 h 1715094"/>
                <a:gd name="connsiteX86" fmla="*/ 288945 w 657245"/>
                <a:gd name="connsiteY86" fmla="*/ 1038568 h 1715094"/>
                <a:gd name="connsiteX87" fmla="*/ 301645 w 657245"/>
                <a:gd name="connsiteY87" fmla="*/ 1048093 h 1715094"/>
                <a:gd name="connsiteX88" fmla="*/ 320695 w 657245"/>
                <a:gd name="connsiteY88" fmla="*/ 1051268 h 1715094"/>
                <a:gd name="connsiteX89" fmla="*/ 336570 w 657245"/>
                <a:gd name="connsiteY89" fmla="*/ 1079843 h 1715094"/>
                <a:gd name="connsiteX90" fmla="*/ 333395 w 657245"/>
                <a:gd name="connsiteY90" fmla="*/ 1108418 h 1715094"/>
                <a:gd name="connsiteX91" fmla="*/ 327045 w 657245"/>
                <a:gd name="connsiteY91" fmla="*/ 1187793 h 1715094"/>
                <a:gd name="connsiteX92" fmla="*/ 320695 w 657245"/>
                <a:gd name="connsiteY92" fmla="*/ 1206843 h 1715094"/>
                <a:gd name="connsiteX93" fmla="*/ 307995 w 657245"/>
                <a:gd name="connsiteY93" fmla="*/ 1229068 h 1715094"/>
                <a:gd name="connsiteX94" fmla="*/ 301645 w 657245"/>
                <a:gd name="connsiteY94" fmla="*/ 1244943 h 1715094"/>
                <a:gd name="connsiteX95" fmla="*/ 292120 w 657245"/>
                <a:gd name="connsiteY95" fmla="*/ 1251293 h 1715094"/>
                <a:gd name="connsiteX96" fmla="*/ 288945 w 657245"/>
                <a:gd name="connsiteY96" fmla="*/ 1260818 h 1715094"/>
                <a:gd name="connsiteX97" fmla="*/ 269895 w 657245"/>
                <a:gd name="connsiteY97" fmla="*/ 1273518 h 1715094"/>
                <a:gd name="connsiteX98" fmla="*/ 260370 w 657245"/>
                <a:gd name="connsiteY98" fmla="*/ 1283043 h 1715094"/>
                <a:gd name="connsiteX99" fmla="*/ 269895 w 657245"/>
                <a:gd name="connsiteY99" fmla="*/ 1349718 h 1715094"/>
                <a:gd name="connsiteX100" fmla="*/ 273070 w 657245"/>
                <a:gd name="connsiteY100" fmla="*/ 1378293 h 1715094"/>
                <a:gd name="connsiteX101" fmla="*/ 276245 w 657245"/>
                <a:gd name="connsiteY101" fmla="*/ 1387818 h 1715094"/>
                <a:gd name="connsiteX102" fmla="*/ 282595 w 657245"/>
                <a:gd name="connsiteY102" fmla="*/ 1422743 h 1715094"/>
                <a:gd name="connsiteX103" fmla="*/ 285770 w 657245"/>
                <a:gd name="connsiteY103" fmla="*/ 1432268 h 1715094"/>
                <a:gd name="connsiteX104" fmla="*/ 285770 w 657245"/>
                <a:gd name="connsiteY104" fmla="*/ 1584668 h 1715094"/>
                <a:gd name="connsiteX105" fmla="*/ 276245 w 657245"/>
                <a:gd name="connsiteY105" fmla="*/ 1619593 h 1715094"/>
                <a:gd name="connsiteX106" fmla="*/ 257195 w 657245"/>
                <a:gd name="connsiteY106" fmla="*/ 1644993 h 1715094"/>
                <a:gd name="connsiteX107" fmla="*/ 247670 w 657245"/>
                <a:gd name="connsiteY107" fmla="*/ 1654518 h 1715094"/>
                <a:gd name="connsiteX108" fmla="*/ 238145 w 657245"/>
                <a:gd name="connsiteY108" fmla="*/ 1667218 h 1715094"/>
                <a:gd name="connsiteX109" fmla="*/ 228620 w 657245"/>
                <a:gd name="connsiteY109" fmla="*/ 1676743 h 1715094"/>
                <a:gd name="connsiteX110" fmla="*/ 212745 w 657245"/>
                <a:gd name="connsiteY110" fmla="*/ 1695793 h 1715094"/>
                <a:gd name="connsiteX111" fmla="*/ 203220 w 657245"/>
                <a:gd name="connsiteY111" fmla="*/ 1702143 h 1715094"/>
                <a:gd name="connsiteX112" fmla="*/ 180995 w 657245"/>
                <a:gd name="connsiteY112" fmla="*/ 1708493 h 1715094"/>
                <a:gd name="connsiteX113" fmla="*/ 161945 w 657245"/>
                <a:gd name="connsiteY113" fmla="*/ 1714843 h 1715094"/>
                <a:gd name="connsiteX114" fmla="*/ 171470 w 657245"/>
                <a:gd name="connsiteY114" fmla="*/ 1711668 h 1715094"/>
                <a:gd name="connsiteX115" fmla="*/ 187345 w 657245"/>
                <a:gd name="connsiteY115" fmla="*/ 1702143 h 1715094"/>
                <a:gd name="connsiteX116" fmla="*/ 200045 w 657245"/>
                <a:gd name="connsiteY116" fmla="*/ 1679918 h 1715094"/>
                <a:gd name="connsiteX117" fmla="*/ 206395 w 657245"/>
                <a:gd name="connsiteY117" fmla="*/ 1670393 h 1715094"/>
                <a:gd name="connsiteX118" fmla="*/ 215920 w 657245"/>
                <a:gd name="connsiteY118" fmla="*/ 1632293 h 1715094"/>
                <a:gd name="connsiteX119" fmla="*/ 219095 w 657245"/>
                <a:gd name="connsiteY119" fmla="*/ 1610068 h 1715094"/>
                <a:gd name="connsiteX120" fmla="*/ 215920 w 657245"/>
                <a:gd name="connsiteY120" fmla="*/ 1575143 h 1715094"/>
                <a:gd name="connsiteX121" fmla="*/ 209570 w 657245"/>
                <a:gd name="connsiteY121" fmla="*/ 1556093 h 1715094"/>
                <a:gd name="connsiteX122" fmla="*/ 206395 w 657245"/>
                <a:gd name="connsiteY122" fmla="*/ 1530693 h 1715094"/>
                <a:gd name="connsiteX123" fmla="*/ 200045 w 657245"/>
                <a:gd name="connsiteY123" fmla="*/ 1476718 h 1715094"/>
                <a:gd name="connsiteX124" fmla="*/ 193695 w 657245"/>
                <a:gd name="connsiteY124" fmla="*/ 1467193 h 1715094"/>
                <a:gd name="connsiteX125" fmla="*/ 184170 w 657245"/>
                <a:gd name="connsiteY125" fmla="*/ 1438618 h 1715094"/>
                <a:gd name="connsiteX126" fmla="*/ 180995 w 657245"/>
                <a:gd name="connsiteY126" fmla="*/ 1429093 h 1715094"/>
                <a:gd name="connsiteX127" fmla="*/ 171470 w 657245"/>
                <a:gd name="connsiteY127" fmla="*/ 1419568 h 1715094"/>
                <a:gd name="connsiteX128" fmla="*/ 168295 w 657245"/>
                <a:gd name="connsiteY128" fmla="*/ 1403693 h 1715094"/>
                <a:gd name="connsiteX129" fmla="*/ 161945 w 657245"/>
                <a:gd name="connsiteY129" fmla="*/ 1390993 h 1715094"/>
                <a:gd name="connsiteX130" fmla="*/ 152420 w 657245"/>
                <a:gd name="connsiteY130" fmla="*/ 1356068 h 1715094"/>
                <a:gd name="connsiteX131" fmla="*/ 136545 w 657245"/>
                <a:gd name="connsiteY131" fmla="*/ 1340193 h 1715094"/>
                <a:gd name="connsiteX132" fmla="*/ 127020 w 657245"/>
                <a:gd name="connsiteY132" fmla="*/ 1327493 h 1715094"/>
                <a:gd name="connsiteX133" fmla="*/ 101620 w 657245"/>
                <a:gd name="connsiteY133" fmla="*/ 1308443 h 1715094"/>
                <a:gd name="connsiteX134" fmla="*/ 92095 w 657245"/>
                <a:gd name="connsiteY134" fmla="*/ 1298918 h 1715094"/>
                <a:gd name="connsiteX135" fmla="*/ 73045 w 657245"/>
                <a:gd name="connsiteY135" fmla="*/ 1286218 h 1715094"/>
                <a:gd name="connsiteX136" fmla="*/ 63520 w 657245"/>
                <a:gd name="connsiteY136" fmla="*/ 1283043 h 1715094"/>
                <a:gd name="connsiteX137" fmla="*/ 44470 w 657245"/>
                <a:gd name="connsiteY137" fmla="*/ 1270343 h 1715094"/>
                <a:gd name="connsiteX138" fmla="*/ 34945 w 657245"/>
                <a:gd name="connsiteY138" fmla="*/ 1267168 h 1715094"/>
                <a:gd name="connsiteX139" fmla="*/ 9545 w 657245"/>
                <a:gd name="connsiteY139" fmla="*/ 1251293 h 1715094"/>
                <a:gd name="connsiteX140" fmla="*/ 6370 w 657245"/>
                <a:gd name="connsiteY140" fmla="*/ 1241768 h 1715094"/>
                <a:gd name="connsiteX141" fmla="*/ 20 w 657245"/>
                <a:gd name="connsiteY141" fmla="*/ 1232243 h 1715094"/>
                <a:gd name="connsiteX142" fmla="*/ 6370 w 657245"/>
                <a:gd name="connsiteY142" fmla="*/ 1190968 h 1715094"/>
                <a:gd name="connsiteX143" fmla="*/ 25420 w 657245"/>
                <a:gd name="connsiteY143" fmla="*/ 1168743 h 1715094"/>
                <a:gd name="connsiteX144" fmla="*/ 34945 w 657245"/>
                <a:gd name="connsiteY144" fmla="*/ 1149693 h 1715094"/>
                <a:gd name="connsiteX145" fmla="*/ 38120 w 657245"/>
                <a:gd name="connsiteY145" fmla="*/ 1140168 h 1715094"/>
                <a:gd name="connsiteX146" fmla="*/ 50820 w 657245"/>
                <a:gd name="connsiteY146" fmla="*/ 1130643 h 1715094"/>
                <a:gd name="connsiteX147" fmla="*/ 60345 w 657245"/>
                <a:gd name="connsiteY147" fmla="*/ 1121118 h 1715094"/>
                <a:gd name="connsiteX148" fmla="*/ 79395 w 657245"/>
                <a:gd name="connsiteY148" fmla="*/ 1098893 h 1715094"/>
                <a:gd name="connsiteX149" fmla="*/ 101620 w 657245"/>
                <a:gd name="connsiteY149" fmla="*/ 1079843 h 1715094"/>
                <a:gd name="connsiteX150" fmla="*/ 107970 w 657245"/>
                <a:gd name="connsiteY150" fmla="*/ 1070318 h 1715094"/>
                <a:gd name="connsiteX151" fmla="*/ 127020 w 657245"/>
                <a:gd name="connsiteY151" fmla="*/ 1051268 h 1715094"/>
                <a:gd name="connsiteX152" fmla="*/ 136545 w 657245"/>
                <a:gd name="connsiteY152" fmla="*/ 1041743 h 1715094"/>
                <a:gd name="connsiteX153" fmla="*/ 149245 w 657245"/>
                <a:gd name="connsiteY153" fmla="*/ 1022693 h 1715094"/>
                <a:gd name="connsiteX154" fmla="*/ 155595 w 657245"/>
                <a:gd name="connsiteY154" fmla="*/ 1013168 h 1715094"/>
                <a:gd name="connsiteX155" fmla="*/ 161945 w 657245"/>
                <a:gd name="connsiteY155" fmla="*/ 990943 h 1715094"/>
                <a:gd name="connsiteX156" fmla="*/ 149245 w 657245"/>
                <a:gd name="connsiteY156" fmla="*/ 952843 h 1715094"/>
                <a:gd name="connsiteX157" fmla="*/ 139720 w 657245"/>
                <a:gd name="connsiteY157" fmla="*/ 962368 h 1715094"/>
                <a:gd name="connsiteX158" fmla="*/ 76220 w 657245"/>
                <a:gd name="connsiteY158" fmla="*/ 959193 h 1715094"/>
                <a:gd name="connsiteX159" fmla="*/ 66695 w 657245"/>
                <a:gd name="connsiteY159" fmla="*/ 956018 h 1715094"/>
                <a:gd name="connsiteX160" fmla="*/ 60345 w 657245"/>
                <a:gd name="connsiteY160" fmla="*/ 940143 h 1715094"/>
                <a:gd name="connsiteX161" fmla="*/ 57170 w 657245"/>
                <a:gd name="connsiteY161" fmla="*/ 921093 h 1715094"/>
                <a:gd name="connsiteX162" fmla="*/ 50820 w 657245"/>
                <a:gd name="connsiteY162" fmla="*/ 892518 h 1715094"/>
                <a:gd name="connsiteX163" fmla="*/ 53995 w 657245"/>
                <a:gd name="connsiteY163" fmla="*/ 809968 h 1715094"/>
                <a:gd name="connsiteX164" fmla="*/ 50820 w 657245"/>
                <a:gd name="connsiteY164" fmla="*/ 755993 h 1715094"/>
                <a:gd name="connsiteX165" fmla="*/ 41295 w 657245"/>
                <a:gd name="connsiteY165" fmla="*/ 743293 h 1715094"/>
                <a:gd name="connsiteX166" fmla="*/ 31770 w 657245"/>
                <a:gd name="connsiteY166" fmla="*/ 724243 h 1715094"/>
                <a:gd name="connsiteX167" fmla="*/ 28595 w 657245"/>
                <a:gd name="connsiteY167" fmla="*/ 702018 h 1715094"/>
                <a:gd name="connsiteX168" fmla="*/ 22245 w 657245"/>
                <a:gd name="connsiteY168" fmla="*/ 686143 h 1715094"/>
                <a:gd name="connsiteX169" fmla="*/ 25420 w 657245"/>
                <a:gd name="connsiteY169" fmla="*/ 660743 h 1715094"/>
                <a:gd name="connsiteX170" fmla="*/ 28595 w 657245"/>
                <a:gd name="connsiteY170" fmla="*/ 438493 h 1715094"/>
                <a:gd name="connsiteX171" fmla="*/ 31770 w 657245"/>
                <a:gd name="connsiteY171" fmla="*/ 425793 h 1715094"/>
                <a:gd name="connsiteX172" fmla="*/ 41295 w 657245"/>
                <a:gd name="connsiteY172" fmla="*/ 384518 h 1715094"/>
                <a:gd name="connsiteX173" fmla="*/ 44470 w 657245"/>
                <a:gd name="connsiteY173" fmla="*/ 355943 h 1715094"/>
                <a:gd name="connsiteX174" fmla="*/ 50820 w 657245"/>
                <a:gd name="connsiteY174" fmla="*/ 346418 h 1715094"/>
                <a:gd name="connsiteX175" fmla="*/ 57170 w 657245"/>
                <a:gd name="connsiteY175" fmla="*/ 327368 h 1715094"/>
                <a:gd name="connsiteX176" fmla="*/ 66695 w 657245"/>
                <a:gd name="connsiteY176" fmla="*/ 301968 h 1715094"/>
                <a:gd name="connsiteX177" fmla="*/ 73045 w 657245"/>
                <a:gd name="connsiteY177" fmla="*/ 273393 h 1715094"/>
                <a:gd name="connsiteX178" fmla="*/ 76220 w 657245"/>
                <a:gd name="connsiteY178" fmla="*/ 257518 h 1715094"/>
                <a:gd name="connsiteX179" fmla="*/ 92095 w 657245"/>
                <a:gd name="connsiteY179" fmla="*/ 228943 h 1715094"/>
                <a:gd name="connsiteX180" fmla="*/ 101620 w 657245"/>
                <a:gd name="connsiteY180" fmla="*/ 206718 h 1715094"/>
                <a:gd name="connsiteX181" fmla="*/ 104795 w 657245"/>
                <a:gd name="connsiteY181" fmla="*/ 197193 h 1715094"/>
                <a:gd name="connsiteX182" fmla="*/ 123845 w 657245"/>
                <a:gd name="connsiteY182" fmla="*/ 216243 h 1715094"/>
                <a:gd name="connsiteX183" fmla="*/ 136545 w 657245"/>
                <a:gd name="connsiteY183" fmla="*/ 184493 h 1715094"/>
                <a:gd name="connsiteX184" fmla="*/ 142895 w 657245"/>
                <a:gd name="connsiteY184" fmla="*/ 181318 h 1715094"/>
                <a:gd name="connsiteX185" fmla="*/ 155595 w 657245"/>
                <a:gd name="connsiteY185" fmla="*/ 168618 h 1715094"/>
                <a:gd name="connsiteX186" fmla="*/ 158770 w 657245"/>
                <a:gd name="connsiteY186" fmla="*/ 162268 h 1715094"/>
                <a:gd name="connsiteX187" fmla="*/ 177820 w 657245"/>
                <a:gd name="connsiteY187" fmla="*/ 146393 h 1715094"/>
                <a:gd name="connsiteX188" fmla="*/ 177820 w 657245"/>
                <a:gd name="connsiteY188" fmla="*/ 168618 h 1715094"/>
                <a:gd name="connsiteX189" fmla="*/ 184170 w 657245"/>
                <a:gd name="connsiteY189" fmla="*/ 146393 h 1715094"/>
                <a:gd name="connsiteX190" fmla="*/ 209570 w 657245"/>
                <a:gd name="connsiteY190" fmla="*/ 120993 h 1715094"/>
                <a:gd name="connsiteX191" fmla="*/ 187345 w 657245"/>
                <a:gd name="connsiteY191" fmla="*/ 136868 h 1715094"/>
                <a:gd name="connsiteX192" fmla="*/ 238145 w 657245"/>
                <a:gd name="connsiteY192" fmla="*/ 95593 h 1715094"/>
                <a:gd name="connsiteX193" fmla="*/ 276245 w 657245"/>
                <a:gd name="connsiteY193" fmla="*/ 82893 h 1715094"/>
                <a:gd name="connsiteX194" fmla="*/ 377845 w 657245"/>
                <a:gd name="connsiteY194" fmla="*/ 32093 h 1715094"/>
                <a:gd name="connsiteX195" fmla="*/ 409595 w 657245"/>
                <a:gd name="connsiteY195" fmla="*/ 67018 h 1715094"/>
                <a:gd name="connsiteX196" fmla="*/ 425470 w 657245"/>
                <a:gd name="connsiteY196" fmla="*/ 3518 h 1715094"/>
                <a:gd name="connsiteX197" fmla="*/ 457220 w 657245"/>
                <a:gd name="connsiteY197" fmla="*/ 9868 h 1715094"/>
                <a:gd name="connsiteX198" fmla="*/ 466745 w 657245"/>
                <a:gd name="connsiteY198" fmla="*/ 13043 h 1715094"/>
                <a:gd name="connsiteX199" fmla="*/ 498495 w 657245"/>
                <a:gd name="connsiteY199" fmla="*/ 32093 h 1715094"/>
                <a:gd name="connsiteX200" fmla="*/ 504845 w 657245"/>
                <a:gd name="connsiteY200" fmla="*/ 41618 h 1715094"/>
                <a:gd name="connsiteX201" fmla="*/ 520720 w 657245"/>
                <a:gd name="connsiteY201" fmla="*/ 73368 h 1715094"/>
                <a:gd name="connsiteX202" fmla="*/ 539770 w 657245"/>
                <a:gd name="connsiteY202" fmla="*/ 79718 h 1715094"/>
                <a:gd name="connsiteX203" fmla="*/ 549295 w 657245"/>
                <a:gd name="connsiteY203" fmla="*/ 82893 h 1715094"/>
                <a:gd name="connsiteX204" fmla="*/ 628670 w 657245"/>
                <a:gd name="connsiteY204" fmla="*/ 92418 h 1715094"/>
                <a:gd name="connsiteX205" fmla="*/ 638195 w 657245"/>
                <a:gd name="connsiteY205" fmla="*/ 98768 h 1715094"/>
                <a:gd name="connsiteX206" fmla="*/ 647720 w 657245"/>
                <a:gd name="connsiteY206" fmla="*/ 101943 h 1715094"/>
                <a:gd name="connsiteX207" fmla="*/ 657245 w 657245"/>
                <a:gd name="connsiteY207" fmla="*/ 114643 h 1715094"/>
                <a:gd name="connsiteX208" fmla="*/ 657245 w 657245"/>
                <a:gd name="connsiteY208" fmla="*/ 114643 h 1715094"/>
                <a:gd name="connsiteX0" fmla="*/ 631845 w 657245"/>
                <a:gd name="connsiteY0" fmla="*/ 219356 h 1705507"/>
                <a:gd name="connsiteX1" fmla="*/ 631845 w 657245"/>
                <a:gd name="connsiteY1" fmla="*/ 219356 h 1705507"/>
                <a:gd name="connsiteX2" fmla="*/ 606445 w 657245"/>
                <a:gd name="connsiteY2" fmla="*/ 203481 h 1705507"/>
                <a:gd name="connsiteX3" fmla="*/ 603270 w 657245"/>
                <a:gd name="connsiteY3" fmla="*/ 181256 h 1705507"/>
                <a:gd name="connsiteX4" fmla="*/ 609620 w 657245"/>
                <a:gd name="connsiteY4" fmla="*/ 152681 h 1705507"/>
                <a:gd name="connsiteX5" fmla="*/ 615970 w 657245"/>
                <a:gd name="connsiteY5" fmla="*/ 143156 h 1705507"/>
                <a:gd name="connsiteX6" fmla="*/ 612795 w 657245"/>
                <a:gd name="connsiteY6" fmla="*/ 133631 h 1705507"/>
                <a:gd name="connsiteX7" fmla="*/ 606445 w 657245"/>
                <a:gd name="connsiteY7" fmla="*/ 120931 h 1705507"/>
                <a:gd name="connsiteX8" fmla="*/ 615970 w 657245"/>
                <a:gd name="connsiteY8" fmla="*/ 111406 h 1705507"/>
                <a:gd name="connsiteX9" fmla="*/ 600095 w 657245"/>
                <a:gd name="connsiteY9" fmla="*/ 95531 h 1705507"/>
                <a:gd name="connsiteX10" fmla="*/ 593745 w 657245"/>
                <a:gd name="connsiteY10" fmla="*/ 86006 h 1705507"/>
                <a:gd name="connsiteX11" fmla="*/ 584220 w 657245"/>
                <a:gd name="connsiteY11" fmla="*/ 92356 h 1705507"/>
                <a:gd name="connsiteX12" fmla="*/ 574695 w 657245"/>
                <a:gd name="connsiteY12" fmla="*/ 111406 h 1705507"/>
                <a:gd name="connsiteX13" fmla="*/ 571520 w 657245"/>
                <a:gd name="connsiteY13" fmla="*/ 251106 h 1705507"/>
                <a:gd name="connsiteX14" fmla="*/ 558820 w 657245"/>
                <a:gd name="connsiteY14" fmla="*/ 270156 h 1705507"/>
                <a:gd name="connsiteX15" fmla="*/ 558820 w 657245"/>
                <a:gd name="connsiteY15" fmla="*/ 298731 h 1705507"/>
                <a:gd name="connsiteX16" fmla="*/ 565170 w 657245"/>
                <a:gd name="connsiteY16" fmla="*/ 308256 h 1705507"/>
                <a:gd name="connsiteX17" fmla="*/ 571520 w 657245"/>
                <a:gd name="connsiteY17" fmla="*/ 327306 h 1705507"/>
                <a:gd name="connsiteX18" fmla="*/ 565170 w 657245"/>
                <a:gd name="connsiteY18" fmla="*/ 336831 h 1705507"/>
                <a:gd name="connsiteX19" fmla="*/ 558820 w 657245"/>
                <a:gd name="connsiteY19" fmla="*/ 374931 h 1705507"/>
                <a:gd name="connsiteX20" fmla="*/ 552470 w 657245"/>
                <a:gd name="connsiteY20" fmla="*/ 374931 h 1705507"/>
                <a:gd name="connsiteX21" fmla="*/ 542945 w 657245"/>
                <a:gd name="connsiteY21" fmla="*/ 387631 h 1705507"/>
                <a:gd name="connsiteX22" fmla="*/ 530245 w 657245"/>
                <a:gd name="connsiteY22" fmla="*/ 403506 h 1705507"/>
                <a:gd name="connsiteX23" fmla="*/ 520720 w 657245"/>
                <a:gd name="connsiteY23" fmla="*/ 425731 h 1705507"/>
                <a:gd name="connsiteX24" fmla="*/ 514370 w 657245"/>
                <a:gd name="connsiteY24" fmla="*/ 457481 h 1705507"/>
                <a:gd name="connsiteX25" fmla="*/ 508020 w 657245"/>
                <a:gd name="connsiteY25" fmla="*/ 476531 h 1705507"/>
                <a:gd name="connsiteX26" fmla="*/ 501670 w 657245"/>
                <a:gd name="connsiteY26" fmla="*/ 530506 h 1705507"/>
                <a:gd name="connsiteX27" fmla="*/ 508020 w 657245"/>
                <a:gd name="connsiteY27" fmla="*/ 517806 h 1705507"/>
                <a:gd name="connsiteX28" fmla="*/ 492145 w 657245"/>
                <a:gd name="connsiteY28" fmla="*/ 505106 h 1705507"/>
                <a:gd name="connsiteX29" fmla="*/ 485795 w 657245"/>
                <a:gd name="connsiteY29" fmla="*/ 489231 h 1705507"/>
                <a:gd name="connsiteX30" fmla="*/ 482620 w 657245"/>
                <a:gd name="connsiteY30" fmla="*/ 467006 h 1705507"/>
                <a:gd name="connsiteX31" fmla="*/ 479445 w 657245"/>
                <a:gd name="connsiteY31" fmla="*/ 476531 h 1705507"/>
                <a:gd name="connsiteX32" fmla="*/ 466745 w 657245"/>
                <a:gd name="connsiteY32" fmla="*/ 457481 h 1705507"/>
                <a:gd name="connsiteX33" fmla="*/ 476270 w 657245"/>
                <a:gd name="connsiteY33" fmla="*/ 292381 h 1705507"/>
                <a:gd name="connsiteX34" fmla="*/ 479445 w 657245"/>
                <a:gd name="connsiteY34" fmla="*/ 270156 h 1705507"/>
                <a:gd name="connsiteX35" fmla="*/ 463570 w 657245"/>
                <a:gd name="connsiteY35" fmla="*/ 273331 h 1705507"/>
                <a:gd name="connsiteX36" fmla="*/ 454045 w 657245"/>
                <a:gd name="connsiteY36" fmla="*/ 279681 h 1705507"/>
                <a:gd name="connsiteX37" fmla="*/ 434995 w 657245"/>
                <a:gd name="connsiteY37" fmla="*/ 289206 h 1705507"/>
                <a:gd name="connsiteX38" fmla="*/ 425470 w 657245"/>
                <a:gd name="connsiteY38" fmla="*/ 308256 h 1705507"/>
                <a:gd name="connsiteX39" fmla="*/ 422295 w 657245"/>
                <a:gd name="connsiteY39" fmla="*/ 317781 h 1705507"/>
                <a:gd name="connsiteX40" fmla="*/ 412770 w 657245"/>
                <a:gd name="connsiteY40" fmla="*/ 320956 h 1705507"/>
                <a:gd name="connsiteX41" fmla="*/ 403245 w 657245"/>
                <a:gd name="connsiteY41" fmla="*/ 349531 h 1705507"/>
                <a:gd name="connsiteX42" fmla="*/ 393720 w 657245"/>
                <a:gd name="connsiteY42" fmla="*/ 368581 h 1705507"/>
                <a:gd name="connsiteX43" fmla="*/ 384195 w 657245"/>
                <a:gd name="connsiteY43" fmla="*/ 371756 h 1705507"/>
                <a:gd name="connsiteX44" fmla="*/ 374670 w 657245"/>
                <a:gd name="connsiteY44" fmla="*/ 397156 h 1705507"/>
                <a:gd name="connsiteX45" fmla="*/ 371495 w 657245"/>
                <a:gd name="connsiteY45" fmla="*/ 409856 h 1705507"/>
                <a:gd name="connsiteX46" fmla="*/ 365145 w 657245"/>
                <a:gd name="connsiteY46" fmla="*/ 422556 h 1705507"/>
                <a:gd name="connsiteX47" fmla="*/ 361970 w 657245"/>
                <a:gd name="connsiteY47" fmla="*/ 432081 h 1705507"/>
                <a:gd name="connsiteX48" fmla="*/ 352445 w 657245"/>
                <a:gd name="connsiteY48" fmla="*/ 438431 h 1705507"/>
                <a:gd name="connsiteX49" fmla="*/ 336570 w 657245"/>
                <a:gd name="connsiteY49" fmla="*/ 457481 h 1705507"/>
                <a:gd name="connsiteX50" fmla="*/ 327045 w 657245"/>
                <a:gd name="connsiteY50" fmla="*/ 476531 h 1705507"/>
                <a:gd name="connsiteX51" fmla="*/ 317520 w 657245"/>
                <a:gd name="connsiteY51" fmla="*/ 486056 h 1705507"/>
                <a:gd name="connsiteX52" fmla="*/ 307995 w 657245"/>
                <a:gd name="connsiteY52" fmla="*/ 505106 h 1705507"/>
                <a:gd name="connsiteX53" fmla="*/ 298470 w 657245"/>
                <a:gd name="connsiteY53" fmla="*/ 536856 h 1705507"/>
                <a:gd name="connsiteX54" fmla="*/ 295295 w 657245"/>
                <a:gd name="connsiteY54" fmla="*/ 555906 h 1705507"/>
                <a:gd name="connsiteX55" fmla="*/ 285770 w 657245"/>
                <a:gd name="connsiteY55" fmla="*/ 578131 h 1705507"/>
                <a:gd name="connsiteX56" fmla="*/ 279420 w 657245"/>
                <a:gd name="connsiteY56" fmla="*/ 597181 h 1705507"/>
                <a:gd name="connsiteX57" fmla="*/ 266720 w 657245"/>
                <a:gd name="connsiteY57" fmla="*/ 619406 h 1705507"/>
                <a:gd name="connsiteX58" fmla="*/ 247670 w 657245"/>
                <a:gd name="connsiteY58" fmla="*/ 632106 h 1705507"/>
                <a:gd name="connsiteX59" fmla="*/ 244495 w 657245"/>
                <a:gd name="connsiteY59" fmla="*/ 641631 h 1705507"/>
                <a:gd name="connsiteX60" fmla="*/ 228620 w 657245"/>
                <a:gd name="connsiteY60" fmla="*/ 657506 h 1705507"/>
                <a:gd name="connsiteX61" fmla="*/ 225445 w 657245"/>
                <a:gd name="connsiteY61" fmla="*/ 667031 h 1705507"/>
                <a:gd name="connsiteX62" fmla="*/ 212745 w 657245"/>
                <a:gd name="connsiteY62" fmla="*/ 686081 h 1705507"/>
                <a:gd name="connsiteX63" fmla="*/ 206395 w 657245"/>
                <a:gd name="connsiteY63" fmla="*/ 695606 h 1705507"/>
                <a:gd name="connsiteX64" fmla="*/ 196870 w 657245"/>
                <a:gd name="connsiteY64" fmla="*/ 705131 h 1705507"/>
                <a:gd name="connsiteX65" fmla="*/ 177820 w 657245"/>
                <a:gd name="connsiteY65" fmla="*/ 733706 h 1705507"/>
                <a:gd name="connsiteX66" fmla="*/ 171470 w 657245"/>
                <a:gd name="connsiteY66" fmla="*/ 743231 h 1705507"/>
                <a:gd name="connsiteX67" fmla="*/ 161945 w 657245"/>
                <a:gd name="connsiteY67" fmla="*/ 752756 h 1705507"/>
                <a:gd name="connsiteX68" fmla="*/ 155595 w 657245"/>
                <a:gd name="connsiteY68" fmla="*/ 762281 h 1705507"/>
                <a:gd name="connsiteX69" fmla="*/ 146070 w 657245"/>
                <a:gd name="connsiteY69" fmla="*/ 765456 h 1705507"/>
                <a:gd name="connsiteX70" fmla="*/ 127020 w 657245"/>
                <a:gd name="connsiteY70" fmla="*/ 778156 h 1705507"/>
                <a:gd name="connsiteX71" fmla="*/ 114320 w 657245"/>
                <a:gd name="connsiteY71" fmla="*/ 794031 h 1705507"/>
                <a:gd name="connsiteX72" fmla="*/ 111145 w 657245"/>
                <a:gd name="connsiteY72" fmla="*/ 803556 h 1705507"/>
                <a:gd name="connsiteX73" fmla="*/ 98445 w 657245"/>
                <a:gd name="connsiteY73" fmla="*/ 825781 h 1705507"/>
                <a:gd name="connsiteX74" fmla="*/ 95270 w 657245"/>
                <a:gd name="connsiteY74" fmla="*/ 835306 h 1705507"/>
                <a:gd name="connsiteX75" fmla="*/ 101620 w 657245"/>
                <a:gd name="connsiteY75" fmla="*/ 895631 h 1705507"/>
                <a:gd name="connsiteX76" fmla="*/ 107970 w 657245"/>
                <a:gd name="connsiteY76" fmla="*/ 914681 h 1705507"/>
                <a:gd name="connsiteX77" fmla="*/ 127020 w 657245"/>
                <a:gd name="connsiteY77" fmla="*/ 930556 h 1705507"/>
                <a:gd name="connsiteX78" fmla="*/ 136545 w 657245"/>
                <a:gd name="connsiteY78" fmla="*/ 933731 h 1705507"/>
                <a:gd name="connsiteX79" fmla="*/ 142895 w 657245"/>
                <a:gd name="connsiteY79" fmla="*/ 943256 h 1705507"/>
                <a:gd name="connsiteX80" fmla="*/ 161945 w 657245"/>
                <a:gd name="connsiteY80" fmla="*/ 949606 h 1705507"/>
                <a:gd name="connsiteX81" fmla="*/ 196870 w 657245"/>
                <a:gd name="connsiteY81" fmla="*/ 959131 h 1705507"/>
                <a:gd name="connsiteX82" fmla="*/ 203220 w 657245"/>
                <a:gd name="connsiteY82" fmla="*/ 968656 h 1705507"/>
                <a:gd name="connsiteX83" fmla="*/ 222270 w 657245"/>
                <a:gd name="connsiteY83" fmla="*/ 984531 h 1705507"/>
                <a:gd name="connsiteX84" fmla="*/ 234970 w 657245"/>
                <a:gd name="connsiteY84" fmla="*/ 1006756 h 1705507"/>
                <a:gd name="connsiteX85" fmla="*/ 273070 w 657245"/>
                <a:gd name="connsiteY85" fmla="*/ 1022631 h 1705507"/>
                <a:gd name="connsiteX86" fmla="*/ 288945 w 657245"/>
                <a:gd name="connsiteY86" fmla="*/ 1028981 h 1705507"/>
                <a:gd name="connsiteX87" fmla="*/ 301645 w 657245"/>
                <a:gd name="connsiteY87" fmla="*/ 1038506 h 1705507"/>
                <a:gd name="connsiteX88" fmla="*/ 320695 w 657245"/>
                <a:gd name="connsiteY88" fmla="*/ 1041681 h 1705507"/>
                <a:gd name="connsiteX89" fmla="*/ 336570 w 657245"/>
                <a:gd name="connsiteY89" fmla="*/ 1070256 h 1705507"/>
                <a:gd name="connsiteX90" fmla="*/ 333395 w 657245"/>
                <a:gd name="connsiteY90" fmla="*/ 1098831 h 1705507"/>
                <a:gd name="connsiteX91" fmla="*/ 327045 w 657245"/>
                <a:gd name="connsiteY91" fmla="*/ 1178206 h 1705507"/>
                <a:gd name="connsiteX92" fmla="*/ 320695 w 657245"/>
                <a:gd name="connsiteY92" fmla="*/ 1197256 h 1705507"/>
                <a:gd name="connsiteX93" fmla="*/ 307995 w 657245"/>
                <a:gd name="connsiteY93" fmla="*/ 1219481 h 1705507"/>
                <a:gd name="connsiteX94" fmla="*/ 301645 w 657245"/>
                <a:gd name="connsiteY94" fmla="*/ 1235356 h 1705507"/>
                <a:gd name="connsiteX95" fmla="*/ 292120 w 657245"/>
                <a:gd name="connsiteY95" fmla="*/ 1241706 h 1705507"/>
                <a:gd name="connsiteX96" fmla="*/ 288945 w 657245"/>
                <a:gd name="connsiteY96" fmla="*/ 1251231 h 1705507"/>
                <a:gd name="connsiteX97" fmla="*/ 269895 w 657245"/>
                <a:gd name="connsiteY97" fmla="*/ 1263931 h 1705507"/>
                <a:gd name="connsiteX98" fmla="*/ 260370 w 657245"/>
                <a:gd name="connsiteY98" fmla="*/ 1273456 h 1705507"/>
                <a:gd name="connsiteX99" fmla="*/ 269895 w 657245"/>
                <a:gd name="connsiteY99" fmla="*/ 1340131 h 1705507"/>
                <a:gd name="connsiteX100" fmla="*/ 273070 w 657245"/>
                <a:gd name="connsiteY100" fmla="*/ 1368706 h 1705507"/>
                <a:gd name="connsiteX101" fmla="*/ 276245 w 657245"/>
                <a:gd name="connsiteY101" fmla="*/ 1378231 h 1705507"/>
                <a:gd name="connsiteX102" fmla="*/ 282595 w 657245"/>
                <a:gd name="connsiteY102" fmla="*/ 1413156 h 1705507"/>
                <a:gd name="connsiteX103" fmla="*/ 285770 w 657245"/>
                <a:gd name="connsiteY103" fmla="*/ 1422681 h 1705507"/>
                <a:gd name="connsiteX104" fmla="*/ 285770 w 657245"/>
                <a:gd name="connsiteY104" fmla="*/ 1575081 h 1705507"/>
                <a:gd name="connsiteX105" fmla="*/ 276245 w 657245"/>
                <a:gd name="connsiteY105" fmla="*/ 1610006 h 1705507"/>
                <a:gd name="connsiteX106" fmla="*/ 257195 w 657245"/>
                <a:gd name="connsiteY106" fmla="*/ 1635406 h 1705507"/>
                <a:gd name="connsiteX107" fmla="*/ 247670 w 657245"/>
                <a:gd name="connsiteY107" fmla="*/ 1644931 h 1705507"/>
                <a:gd name="connsiteX108" fmla="*/ 238145 w 657245"/>
                <a:gd name="connsiteY108" fmla="*/ 1657631 h 1705507"/>
                <a:gd name="connsiteX109" fmla="*/ 228620 w 657245"/>
                <a:gd name="connsiteY109" fmla="*/ 1667156 h 1705507"/>
                <a:gd name="connsiteX110" fmla="*/ 212745 w 657245"/>
                <a:gd name="connsiteY110" fmla="*/ 1686206 h 1705507"/>
                <a:gd name="connsiteX111" fmla="*/ 203220 w 657245"/>
                <a:gd name="connsiteY111" fmla="*/ 1692556 h 1705507"/>
                <a:gd name="connsiteX112" fmla="*/ 180995 w 657245"/>
                <a:gd name="connsiteY112" fmla="*/ 1698906 h 1705507"/>
                <a:gd name="connsiteX113" fmla="*/ 161945 w 657245"/>
                <a:gd name="connsiteY113" fmla="*/ 1705256 h 1705507"/>
                <a:gd name="connsiteX114" fmla="*/ 171470 w 657245"/>
                <a:gd name="connsiteY114" fmla="*/ 1702081 h 1705507"/>
                <a:gd name="connsiteX115" fmla="*/ 187345 w 657245"/>
                <a:gd name="connsiteY115" fmla="*/ 1692556 h 1705507"/>
                <a:gd name="connsiteX116" fmla="*/ 200045 w 657245"/>
                <a:gd name="connsiteY116" fmla="*/ 1670331 h 1705507"/>
                <a:gd name="connsiteX117" fmla="*/ 206395 w 657245"/>
                <a:gd name="connsiteY117" fmla="*/ 1660806 h 1705507"/>
                <a:gd name="connsiteX118" fmla="*/ 215920 w 657245"/>
                <a:gd name="connsiteY118" fmla="*/ 1622706 h 1705507"/>
                <a:gd name="connsiteX119" fmla="*/ 219095 w 657245"/>
                <a:gd name="connsiteY119" fmla="*/ 1600481 h 1705507"/>
                <a:gd name="connsiteX120" fmla="*/ 215920 w 657245"/>
                <a:gd name="connsiteY120" fmla="*/ 1565556 h 1705507"/>
                <a:gd name="connsiteX121" fmla="*/ 209570 w 657245"/>
                <a:gd name="connsiteY121" fmla="*/ 1546506 h 1705507"/>
                <a:gd name="connsiteX122" fmla="*/ 206395 w 657245"/>
                <a:gd name="connsiteY122" fmla="*/ 1521106 h 1705507"/>
                <a:gd name="connsiteX123" fmla="*/ 200045 w 657245"/>
                <a:gd name="connsiteY123" fmla="*/ 1467131 h 1705507"/>
                <a:gd name="connsiteX124" fmla="*/ 193695 w 657245"/>
                <a:gd name="connsiteY124" fmla="*/ 1457606 h 1705507"/>
                <a:gd name="connsiteX125" fmla="*/ 184170 w 657245"/>
                <a:gd name="connsiteY125" fmla="*/ 1429031 h 1705507"/>
                <a:gd name="connsiteX126" fmla="*/ 180995 w 657245"/>
                <a:gd name="connsiteY126" fmla="*/ 1419506 h 1705507"/>
                <a:gd name="connsiteX127" fmla="*/ 171470 w 657245"/>
                <a:gd name="connsiteY127" fmla="*/ 1409981 h 1705507"/>
                <a:gd name="connsiteX128" fmla="*/ 168295 w 657245"/>
                <a:gd name="connsiteY128" fmla="*/ 1394106 h 1705507"/>
                <a:gd name="connsiteX129" fmla="*/ 161945 w 657245"/>
                <a:gd name="connsiteY129" fmla="*/ 1381406 h 1705507"/>
                <a:gd name="connsiteX130" fmla="*/ 152420 w 657245"/>
                <a:gd name="connsiteY130" fmla="*/ 1346481 h 1705507"/>
                <a:gd name="connsiteX131" fmla="*/ 136545 w 657245"/>
                <a:gd name="connsiteY131" fmla="*/ 1330606 h 1705507"/>
                <a:gd name="connsiteX132" fmla="*/ 127020 w 657245"/>
                <a:gd name="connsiteY132" fmla="*/ 1317906 h 1705507"/>
                <a:gd name="connsiteX133" fmla="*/ 101620 w 657245"/>
                <a:gd name="connsiteY133" fmla="*/ 1298856 h 1705507"/>
                <a:gd name="connsiteX134" fmla="*/ 92095 w 657245"/>
                <a:gd name="connsiteY134" fmla="*/ 1289331 h 1705507"/>
                <a:gd name="connsiteX135" fmla="*/ 73045 w 657245"/>
                <a:gd name="connsiteY135" fmla="*/ 1276631 h 1705507"/>
                <a:gd name="connsiteX136" fmla="*/ 63520 w 657245"/>
                <a:gd name="connsiteY136" fmla="*/ 1273456 h 1705507"/>
                <a:gd name="connsiteX137" fmla="*/ 44470 w 657245"/>
                <a:gd name="connsiteY137" fmla="*/ 1260756 h 1705507"/>
                <a:gd name="connsiteX138" fmla="*/ 34945 w 657245"/>
                <a:gd name="connsiteY138" fmla="*/ 1257581 h 1705507"/>
                <a:gd name="connsiteX139" fmla="*/ 9545 w 657245"/>
                <a:gd name="connsiteY139" fmla="*/ 1241706 h 1705507"/>
                <a:gd name="connsiteX140" fmla="*/ 6370 w 657245"/>
                <a:gd name="connsiteY140" fmla="*/ 1232181 h 1705507"/>
                <a:gd name="connsiteX141" fmla="*/ 20 w 657245"/>
                <a:gd name="connsiteY141" fmla="*/ 1222656 h 1705507"/>
                <a:gd name="connsiteX142" fmla="*/ 6370 w 657245"/>
                <a:gd name="connsiteY142" fmla="*/ 1181381 h 1705507"/>
                <a:gd name="connsiteX143" fmla="*/ 25420 w 657245"/>
                <a:gd name="connsiteY143" fmla="*/ 1159156 h 1705507"/>
                <a:gd name="connsiteX144" fmla="*/ 34945 w 657245"/>
                <a:gd name="connsiteY144" fmla="*/ 1140106 h 1705507"/>
                <a:gd name="connsiteX145" fmla="*/ 38120 w 657245"/>
                <a:gd name="connsiteY145" fmla="*/ 1130581 h 1705507"/>
                <a:gd name="connsiteX146" fmla="*/ 50820 w 657245"/>
                <a:gd name="connsiteY146" fmla="*/ 1121056 h 1705507"/>
                <a:gd name="connsiteX147" fmla="*/ 60345 w 657245"/>
                <a:gd name="connsiteY147" fmla="*/ 1111531 h 1705507"/>
                <a:gd name="connsiteX148" fmla="*/ 79395 w 657245"/>
                <a:gd name="connsiteY148" fmla="*/ 1089306 h 1705507"/>
                <a:gd name="connsiteX149" fmla="*/ 101620 w 657245"/>
                <a:gd name="connsiteY149" fmla="*/ 1070256 h 1705507"/>
                <a:gd name="connsiteX150" fmla="*/ 107970 w 657245"/>
                <a:gd name="connsiteY150" fmla="*/ 1060731 h 1705507"/>
                <a:gd name="connsiteX151" fmla="*/ 127020 w 657245"/>
                <a:gd name="connsiteY151" fmla="*/ 1041681 h 1705507"/>
                <a:gd name="connsiteX152" fmla="*/ 136545 w 657245"/>
                <a:gd name="connsiteY152" fmla="*/ 1032156 h 1705507"/>
                <a:gd name="connsiteX153" fmla="*/ 149245 w 657245"/>
                <a:gd name="connsiteY153" fmla="*/ 1013106 h 1705507"/>
                <a:gd name="connsiteX154" fmla="*/ 155595 w 657245"/>
                <a:gd name="connsiteY154" fmla="*/ 1003581 h 1705507"/>
                <a:gd name="connsiteX155" fmla="*/ 161945 w 657245"/>
                <a:gd name="connsiteY155" fmla="*/ 981356 h 1705507"/>
                <a:gd name="connsiteX156" fmla="*/ 149245 w 657245"/>
                <a:gd name="connsiteY156" fmla="*/ 943256 h 1705507"/>
                <a:gd name="connsiteX157" fmla="*/ 139720 w 657245"/>
                <a:gd name="connsiteY157" fmla="*/ 952781 h 1705507"/>
                <a:gd name="connsiteX158" fmla="*/ 76220 w 657245"/>
                <a:gd name="connsiteY158" fmla="*/ 949606 h 1705507"/>
                <a:gd name="connsiteX159" fmla="*/ 66695 w 657245"/>
                <a:gd name="connsiteY159" fmla="*/ 946431 h 1705507"/>
                <a:gd name="connsiteX160" fmla="*/ 60345 w 657245"/>
                <a:gd name="connsiteY160" fmla="*/ 930556 h 1705507"/>
                <a:gd name="connsiteX161" fmla="*/ 57170 w 657245"/>
                <a:gd name="connsiteY161" fmla="*/ 911506 h 1705507"/>
                <a:gd name="connsiteX162" fmla="*/ 50820 w 657245"/>
                <a:gd name="connsiteY162" fmla="*/ 882931 h 1705507"/>
                <a:gd name="connsiteX163" fmla="*/ 53995 w 657245"/>
                <a:gd name="connsiteY163" fmla="*/ 800381 h 1705507"/>
                <a:gd name="connsiteX164" fmla="*/ 50820 w 657245"/>
                <a:gd name="connsiteY164" fmla="*/ 746406 h 1705507"/>
                <a:gd name="connsiteX165" fmla="*/ 41295 w 657245"/>
                <a:gd name="connsiteY165" fmla="*/ 733706 h 1705507"/>
                <a:gd name="connsiteX166" fmla="*/ 31770 w 657245"/>
                <a:gd name="connsiteY166" fmla="*/ 714656 h 1705507"/>
                <a:gd name="connsiteX167" fmla="*/ 28595 w 657245"/>
                <a:gd name="connsiteY167" fmla="*/ 692431 h 1705507"/>
                <a:gd name="connsiteX168" fmla="*/ 22245 w 657245"/>
                <a:gd name="connsiteY168" fmla="*/ 676556 h 1705507"/>
                <a:gd name="connsiteX169" fmla="*/ 25420 w 657245"/>
                <a:gd name="connsiteY169" fmla="*/ 651156 h 1705507"/>
                <a:gd name="connsiteX170" fmla="*/ 28595 w 657245"/>
                <a:gd name="connsiteY170" fmla="*/ 428906 h 1705507"/>
                <a:gd name="connsiteX171" fmla="*/ 31770 w 657245"/>
                <a:gd name="connsiteY171" fmla="*/ 416206 h 1705507"/>
                <a:gd name="connsiteX172" fmla="*/ 41295 w 657245"/>
                <a:gd name="connsiteY172" fmla="*/ 374931 h 1705507"/>
                <a:gd name="connsiteX173" fmla="*/ 44470 w 657245"/>
                <a:gd name="connsiteY173" fmla="*/ 346356 h 1705507"/>
                <a:gd name="connsiteX174" fmla="*/ 50820 w 657245"/>
                <a:gd name="connsiteY174" fmla="*/ 336831 h 1705507"/>
                <a:gd name="connsiteX175" fmla="*/ 57170 w 657245"/>
                <a:gd name="connsiteY175" fmla="*/ 317781 h 1705507"/>
                <a:gd name="connsiteX176" fmla="*/ 66695 w 657245"/>
                <a:gd name="connsiteY176" fmla="*/ 292381 h 1705507"/>
                <a:gd name="connsiteX177" fmla="*/ 73045 w 657245"/>
                <a:gd name="connsiteY177" fmla="*/ 263806 h 1705507"/>
                <a:gd name="connsiteX178" fmla="*/ 76220 w 657245"/>
                <a:gd name="connsiteY178" fmla="*/ 247931 h 1705507"/>
                <a:gd name="connsiteX179" fmla="*/ 92095 w 657245"/>
                <a:gd name="connsiteY179" fmla="*/ 219356 h 1705507"/>
                <a:gd name="connsiteX180" fmla="*/ 101620 w 657245"/>
                <a:gd name="connsiteY180" fmla="*/ 197131 h 1705507"/>
                <a:gd name="connsiteX181" fmla="*/ 104795 w 657245"/>
                <a:gd name="connsiteY181" fmla="*/ 187606 h 1705507"/>
                <a:gd name="connsiteX182" fmla="*/ 123845 w 657245"/>
                <a:gd name="connsiteY182" fmla="*/ 206656 h 1705507"/>
                <a:gd name="connsiteX183" fmla="*/ 136545 w 657245"/>
                <a:gd name="connsiteY183" fmla="*/ 174906 h 1705507"/>
                <a:gd name="connsiteX184" fmla="*/ 142895 w 657245"/>
                <a:gd name="connsiteY184" fmla="*/ 171731 h 1705507"/>
                <a:gd name="connsiteX185" fmla="*/ 155595 w 657245"/>
                <a:gd name="connsiteY185" fmla="*/ 159031 h 1705507"/>
                <a:gd name="connsiteX186" fmla="*/ 158770 w 657245"/>
                <a:gd name="connsiteY186" fmla="*/ 152681 h 1705507"/>
                <a:gd name="connsiteX187" fmla="*/ 177820 w 657245"/>
                <a:gd name="connsiteY187" fmla="*/ 136806 h 1705507"/>
                <a:gd name="connsiteX188" fmla="*/ 177820 w 657245"/>
                <a:gd name="connsiteY188" fmla="*/ 159031 h 1705507"/>
                <a:gd name="connsiteX189" fmla="*/ 184170 w 657245"/>
                <a:gd name="connsiteY189" fmla="*/ 136806 h 1705507"/>
                <a:gd name="connsiteX190" fmla="*/ 209570 w 657245"/>
                <a:gd name="connsiteY190" fmla="*/ 111406 h 1705507"/>
                <a:gd name="connsiteX191" fmla="*/ 187345 w 657245"/>
                <a:gd name="connsiteY191" fmla="*/ 127281 h 1705507"/>
                <a:gd name="connsiteX192" fmla="*/ 238145 w 657245"/>
                <a:gd name="connsiteY192" fmla="*/ 86006 h 1705507"/>
                <a:gd name="connsiteX193" fmla="*/ 276245 w 657245"/>
                <a:gd name="connsiteY193" fmla="*/ 73306 h 1705507"/>
                <a:gd name="connsiteX194" fmla="*/ 377845 w 657245"/>
                <a:gd name="connsiteY194" fmla="*/ 22506 h 1705507"/>
                <a:gd name="connsiteX195" fmla="*/ 409595 w 657245"/>
                <a:gd name="connsiteY195" fmla="*/ 57431 h 1705507"/>
                <a:gd name="connsiteX196" fmla="*/ 409595 w 657245"/>
                <a:gd name="connsiteY196" fmla="*/ 6631 h 1705507"/>
                <a:gd name="connsiteX197" fmla="*/ 457220 w 657245"/>
                <a:gd name="connsiteY197" fmla="*/ 281 h 1705507"/>
                <a:gd name="connsiteX198" fmla="*/ 466745 w 657245"/>
                <a:gd name="connsiteY198" fmla="*/ 3456 h 1705507"/>
                <a:gd name="connsiteX199" fmla="*/ 498495 w 657245"/>
                <a:gd name="connsiteY199" fmla="*/ 22506 h 1705507"/>
                <a:gd name="connsiteX200" fmla="*/ 504845 w 657245"/>
                <a:gd name="connsiteY200" fmla="*/ 32031 h 1705507"/>
                <a:gd name="connsiteX201" fmla="*/ 520720 w 657245"/>
                <a:gd name="connsiteY201" fmla="*/ 63781 h 1705507"/>
                <a:gd name="connsiteX202" fmla="*/ 539770 w 657245"/>
                <a:gd name="connsiteY202" fmla="*/ 70131 h 1705507"/>
                <a:gd name="connsiteX203" fmla="*/ 549295 w 657245"/>
                <a:gd name="connsiteY203" fmla="*/ 73306 h 1705507"/>
                <a:gd name="connsiteX204" fmla="*/ 628670 w 657245"/>
                <a:gd name="connsiteY204" fmla="*/ 82831 h 1705507"/>
                <a:gd name="connsiteX205" fmla="*/ 638195 w 657245"/>
                <a:gd name="connsiteY205" fmla="*/ 89181 h 1705507"/>
                <a:gd name="connsiteX206" fmla="*/ 647720 w 657245"/>
                <a:gd name="connsiteY206" fmla="*/ 92356 h 1705507"/>
                <a:gd name="connsiteX207" fmla="*/ 657245 w 657245"/>
                <a:gd name="connsiteY207" fmla="*/ 105056 h 1705507"/>
                <a:gd name="connsiteX208" fmla="*/ 657245 w 657245"/>
                <a:gd name="connsiteY208" fmla="*/ 105056 h 1705507"/>
                <a:gd name="connsiteX0" fmla="*/ 631845 w 657245"/>
                <a:gd name="connsiteY0" fmla="*/ 219712 h 1705863"/>
                <a:gd name="connsiteX1" fmla="*/ 631845 w 657245"/>
                <a:gd name="connsiteY1" fmla="*/ 219712 h 1705863"/>
                <a:gd name="connsiteX2" fmla="*/ 606445 w 657245"/>
                <a:gd name="connsiteY2" fmla="*/ 203837 h 1705863"/>
                <a:gd name="connsiteX3" fmla="*/ 603270 w 657245"/>
                <a:gd name="connsiteY3" fmla="*/ 181612 h 1705863"/>
                <a:gd name="connsiteX4" fmla="*/ 609620 w 657245"/>
                <a:gd name="connsiteY4" fmla="*/ 153037 h 1705863"/>
                <a:gd name="connsiteX5" fmla="*/ 615970 w 657245"/>
                <a:gd name="connsiteY5" fmla="*/ 143512 h 1705863"/>
                <a:gd name="connsiteX6" fmla="*/ 612795 w 657245"/>
                <a:gd name="connsiteY6" fmla="*/ 133987 h 1705863"/>
                <a:gd name="connsiteX7" fmla="*/ 606445 w 657245"/>
                <a:gd name="connsiteY7" fmla="*/ 121287 h 1705863"/>
                <a:gd name="connsiteX8" fmla="*/ 615970 w 657245"/>
                <a:gd name="connsiteY8" fmla="*/ 111762 h 1705863"/>
                <a:gd name="connsiteX9" fmla="*/ 600095 w 657245"/>
                <a:gd name="connsiteY9" fmla="*/ 95887 h 1705863"/>
                <a:gd name="connsiteX10" fmla="*/ 593745 w 657245"/>
                <a:gd name="connsiteY10" fmla="*/ 86362 h 1705863"/>
                <a:gd name="connsiteX11" fmla="*/ 584220 w 657245"/>
                <a:gd name="connsiteY11" fmla="*/ 92712 h 1705863"/>
                <a:gd name="connsiteX12" fmla="*/ 574695 w 657245"/>
                <a:gd name="connsiteY12" fmla="*/ 111762 h 1705863"/>
                <a:gd name="connsiteX13" fmla="*/ 571520 w 657245"/>
                <a:gd name="connsiteY13" fmla="*/ 251462 h 1705863"/>
                <a:gd name="connsiteX14" fmla="*/ 558820 w 657245"/>
                <a:gd name="connsiteY14" fmla="*/ 270512 h 1705863"/>
                <a:gd name="connsiteX15" fmla="*/ 558820 w 657245"/>
                <a:gd name="connsiteY15" fmla="*/ 299087 h 1705863"/>
                <a:gd name="connsiteX16" fmla="*/ 565170 w 657245"/>
                <a:gd name="connsiteY16" fmla="*/ 308612 h 1705863"/>
                <a:gd name="connsiteX17" fmla="*/ 571520 w 657245"/>
                <a:gd name="connsiteY17" fmla="*/ 327662 h 1705863"/>
                <a:gd name="connsiteX18" fmla="*/ 565170 w 657245"/>
                <a:gd name="connsiteY18" fmla="*/ 337187 h 1705863"/>
                <a:gd name="connsiteX19" fmla="*/ 558820 w 657245"/>
                <a:gd name="connsiteY19" fmla="*/ 375287 h 1705863"/>
                <a:gd name="connsiteX20" fmla="*/ 552470 w 657245"/>
                <a:gd name="connsiteY20" fmla="*/ 375287 h 1705863"/>
                <a:gd name="connsiteX21" fmla="*/ 542945 w 657245"/>
                <a:gd name="connsiteY21" fmla="*/ 387987 h 1705863"/>
                <a:gd name="connsiteX22" fmla="*/ 530245 w 657245"/>
                <a:gd name="connsiteY22" fmla="*/ 403862 h 1705863"/>
                <a:gd name="connsiteX23" fmla="*/ 520720 w 657245"/>
                <a:gd name="connsiteY23" fmla="*/ 426087 h 1705863"/>
                <a:gd name="connsiteX24" fmla="*/ 514370 w 657245"/>
                <a:gd name="connsiteY24" fmla="*/ 457837 h 1705863"/>
                <a:gd name="connsiteX25" fmla="*/ 508020 w 657245"/>
                <a:gd name="connsiteY25" fmla="*/ 476887 h 1705863"/>
                <a:gd name="connsiteX26" fmla="*/ 501670 w 657245"/>
                <a:gd name="connsiteY26" fmla="*/ 530862 h 1705863"/>
                <a:gd name="connsiteX27" fmla="*/ 508020 w 657245"/>
                <a:gd name="connsiteY27" fmla="*/ 518162 h 1705863"/>
                <a:gd name="connsiteX28" fmla="*/ 492145 w 657245"/>
                <a:gd name="connsiteY28" fmla="*/ 505462 h 1705863"/>
                <a:gd name="connsiteX29" fmla="*/ 485795 w 657245"/>
                <a:gd name="connsiteY29" fmla="*/ 489587 h 1705863"/>
                <a:gd name="connsiteX30" fmla="*/ 482620 w 657245"/>
                <a:gd name="connsiteY30" fmla="*/ 467362 h 1705863"/>
                <a:gd name="connsiteX31" fmla="*/ 479445 w 657245"/>
                <a:gd name="connsiteY31" fmla="*/ 476887 h 1705863"/>
                <a:gd name="connsiteX32" fmla="*/ 466745 w 657245"/>
                <a:gd name="connsiteY32" fmla="*/ 457837 h 1705863"/>
                <a:gd name="connsiteX33" fmla="*/ 476270 w 657245"/>
                <a:gd name="connsiteY33" fmla="*/ 292737 h 1705863"/>
                <a:gd name="connsiteX34" fmla="*/ 479445 w 657245"/>
                <a:gd name="connsiteY34" fmla="*/ 270512 h 1705863"/>
                <a:gd name="connsiteX35" fmla="*/ 463570 w 657245"/>
                <a:gd name="connsiteY35" fmla="*/ 273687 h 1705863"/>
                <a:gd name="connsiteX36" fmla="*/ 454045 w 657245"/>
                <a:gd name="connsiteY36" fmla="*/ 280037 h 1705863"/>
                <a:gd name="connsiteX37" fmla="*/ 434995 w 657245"/>
                <a:gd name="connsiteY37" fmla="*/ 289562 h 1705863"/>
                <a:gd name="connsiteX38" fmla="*/ 425470 w 657245"/>
                <a:gd name="connsiteY38" fmla="*/ 308612 h 1705863"/>
                <a:gd name="connsiteX39" fmla="*/ 422295 w 657245"/>
                <a:gd name="connsiteY39" fmla="*/ 318137 h 1705863"/>
                <a:gd name="connsiteX40" fmla="*/ 412770 w 657245"/>
                <a:gd name="connsiteY40" fmla="*/ 321312 h 1705863"/>
                <a:gd name="connsiteX41" fmla="*/ 403245 w 657245"/>
                <a:gd name="connsiteY41" fmla="*/ 349887 h 1705863"/>
                <a:gd name="connsiteX42" fmla="*/ 393720 w 657245"/>
                <a:gd name="connsiteY42" fmla="*/ 368937 h 1705863"/>
                <a:gd name="connsiteX43" fmla="*/ 384195 w 657245"/>
                <a:gd name="connsiteY43" fmla="*/ 372112 h 1705863"/>
                <a:gd name="connsiteX44" fmla="*/ 374670 w 657245"/>
                <a:gd name="connsiteY44" fmla="*/ 397512 h 1705863"/>
                <a:gd name="connsiteX45" fmla="*/ 371495 w 657245"/>
                <a:gd name="connsiteY45" fmla="*/ 410212 h 1705863"/>
                <a:gd name="connsiteX46" fmla="*/ 365145 w 657245"/>
                <a:gd name="connsiteY46" fmla="*/ 422912 h 1705863"/>
                <a:gd name="connsiteX47" fmla="*/ 361970 w 657245"/>
                <a:gd name="connsiteY47" fmla="*/ 432437 h 1705863"/>
                <a:gd name="connsiteX48" fmla="*/ 352445 w 657245"/>
                <a:gd name="connsiteY48" fmla="*/ 438787 h 1705863"/>
                <a:gd name="connsiteX49" fmla="*/ 336570 w 657245"/>
                <a:gd name="connsiteY49" fmla="*/ 457837 h 1705863"/>
                <a:gd name="connsiteX50" fmla="*/ 327045 w 657245"/>
                <a:gd name="connsiteY50" fmla="*/ 476887 h 1705863"/>
                <a:gd name="connsiteX51" fmla="*/ 317520 w 657245"/>
                <a:gd name="connsiteY51" fmla="*/ 486412 h 1705863"/>
                <a:gd name="connsiteX52" fmla="*/ 307995 w 657245"/>
                <a:gd name="connsiteY52" fmla="*/ 505462 h 1705863"/>
                <a:gd name="connsiteX53" fmla="*/ 298470 w 657245"/>
                <a:gd name="connsiteY53" fmla="*/ 537212 h 1705863"/>
                <a:gd name="connsiteX54" fmla="*/ 295295 w 657245"/>
                <a:gd name="connsiteY54" fmla="*/ 556262 h 1705863"/>
                <a:gd name="connsiteX55" fmla="*/ 285770 w 657245"/>
                <a:gd name="connsiteY55" fmla="*/ 578487 h 1705863"/>
                <a:gd name="connsiteX56" fmla="*/ 279420 w 657245"/>
                <a:gd name="connsiteY56" fmla="*/ 597537 h 1705863"/>
                <a:gd name="connsiteX57" fmla="*/ 266720 w 657245"/>
                <a:gd name="connsiteY57" fmla="*/ 619762 h 1705863"/>
                <a:gd name="connsiteX58" fmla="*/ 247670 w 657245"/>
                <a:gd name="connsiteY58" fmla="*/ 632462 h 1705863"/>
                <a:gd name="connsiteX59" fmla="*/ 244495 w 657245"/>
                <a:gd name="connsiteY59" fmla="*/ 641987 h 1705863"/>
                <a:gd name="connsiteX60" fmla="*/ 228620 w 657245"/>
                <a:gd name="connsiteY60" fmla="*/ 657862 h 1705863"/>
                <a:gd name="connsiteX61" fmla="*/ 225445 w 657245"/>
                <a:gd name="connsiteY61" fmla="*/ 667387 h 1705863"/>
                <a:gd name="connsiteX62" fmla="*/ 212745 w 657245"/>
                <a:gd name="connsiteY62" fmla="*/ 686437 h 1705863"/>
                <a:gd name="connsiteX63" fmla="*/ 206395 w 657245"/>
                <a:gd name="connsiteY63" fmla="*/ 695962 h 1705863"/>
                <a:gd name="connsiteX64" fmla="*/ 196870 w 657245"/>
                <a:gd name="connsiteY64" fmla="*/ 705487 h 1705863"/>
                <a:gd name="connsiteX65" fmla="*/ 177820 w 657245"/>
                <a:gd name="connsiteY65" fmla="*/ 734062 h 1705863"/>
                <a:gd name="connsiteX66" fmla="*/ 171470 w 657245"/>
                <a:gd name="connsiteY66" fmla="*/ 743587 h 1705863"/>
                <a:gd name="connsiteX67" fmla="*/ 161945 w 657245"/>
                <a:gd name="connsiteY67" fmla="*/ 753112 h 1705863"/>
                <a:gd name="connsiteX68" fmla="*/ 155595 w 657245"/>
                <a:gd name="connsiteY68" fmla="*/ 762637 h 1705863"/>
                <a:gd name="connsiteX69" fmla="*/ 146070 w 657245"/>
                <a:gd name="connsiteY69" fmla="*/ 765812 h 1705863"/>
                <a:gd name="connsiteX70" fmla="*/ 127020 w 657245"/>
                <a:gd name="connsiteY70" fmla="*/ 778512 h 1705863"/>
                <a:gd name="connsiteX71" fmla="*/ 114320 w 657245"/>
                <a:gd name="connsiteY71" fmla="*/ 794387 h 1705863"/>
                <a:gd name="connsiteX72" fmla="*/ 111145 w 657245"/>
                <a:gd name="connsiteY72" fmla="*/ 803912 h 1705863"/>
                <a:gd name="connsiteX73" fmla="*/ 98445 w 657245"/>
                <a:gd name="connsiteY73" fmla="*/ 826137 h 1705863"/>
                <a:gd name="connsiteX74" fmla="*/ 95270 w 657245"/>
                <a:gd name="connsiteY74" fmla="*/ 835662 h 1705863"/>
                <a:gd name="connsiteX75" fmla="*/ 101620 w 657245"/>
                <a:gd name="connsiteY75" fmla="*/ 895987 h 1705863"/>
                <a:gd name="connsiteX76" fmla="*/ 107970 w 657245"/>
                <a:gd name="connsiteY76" fmla="*/ 915037 h 1705863"/>
                <a:gd name="connsiteX77" fmla="*/ 127020 w 657245"/>
                <a:gd name="connsiteY77" fmla="*/ 930912 h 1705863"/>
                <a:gd name="connsiteX78" fmla="*/ 136545 w 657245"/>
                <a:gd name="connsiteY78" fmla="*/ 934087 h 1705863"/>
                <a:gd name="connsiteX79" fmla="*/ 142895 w 657245"/>
                <a:gd name="connsiteY79" fmla="*/ 943612 h 1705863"/>
                <a:gd name="connsiteX80" fmla="*/ 161945 w 657245"/>
                <a:gd name="connsiteY80" fmla="*/ 949962 h 1705863"/>
                <a:gd name="connsiteX81" fmla="*/ 196870 w 657245"/>
                <a:gd name="connsiteY81" fmla="*/ 959487 h 1705863"/>
                <a:gd name="connsiteX82" fmla="*/ 203220 w 657245"/>
                <a:gd name="connsiteY82" fmla="*/ 969012 h 1705863"/>
                <a:gd name="connsiteX83" fmla="*/ 222270 w 657245"/>
                <a:gd name="connsiteY83" fmla="*/ 984887 h 1705863"/>
                <a:gd name="connsiteX84" fmla="*/ 234970 w 657245"/>
                <a:gd name="connsiteY84" fmla="*/ 1007112 h 1705863"/>
                <a:gd name="connsiteX85" fmla="*/ 273070 w 657245"/>
                <a:gd name="connsiteY85" fmla="*/ 1022987 h 1705863"/>
                <a:gd name="connsiteX86" fmla="*/ 288945 w 657245"/>
                <a:gd name="connsiteY86" fmla="*/ 1029337 h 1705863"/>
                <a:gd name="connsiteX87" fmla="*/ 301645 w 657245"/>
                <a:gd name="connsiteY87" fmla="*/ 1038862 h 1705863"/>
                <a:gd name="connsiteX88" fmla="*/ 320695 w 657245"/>
                <a:gd name="connsiteY88" fmla="*/ 1042037 h 1705863"/>
                <a:gd name="connsiteX89" fmla="*/ 336570 w 657245"/>
                <a:gd name="connsiteY89" fmla="*/ 1070612 h 1705863"/>
                <a:gd name="connsiteX90" fmla="*/ 333395 w 657245"/>
                <a:gd name="connsiteY90" fmla="*/ 1099187 h 1705863"/>
                <a:gd name="connsiteX91" fmla="*/ 327045 w 657245"/>
                <a:gd name="connsiteY91" fmla="*/ 1178562 h 1705863"/>
                <a:gd name="connsiteX92" fmla="*/ 320695 w 657245"/>
                <a:gd name="connsiteY92" fmla="*/ 1197612 h 1705863"/>
                <a:gd name="connsiteX93" fmla="*/ 307995 w 657245"/>
                <a:gd name="connsiteY93" fmla="*/ 1219837 h 1705863"/>
                <a:gd name="connsiteX94" fmla="*/ 301645 w 657245"/>
                <a:gd name="connsiteY94" fmla="*/ 1235712 h 1705863"/>
                <a:gd name="connsiteX95" fmla="*/ 292120 w 657245"/>
                <a:gd name="connsiteY95" fmla="*/ 1242062 h 1705863"/>
                <a:gd name="connsiteX96" fmla="*/ 288945 w 657245"/>
                <a:gd name="connsiteY96" fmla="*/ 1251587 h 1705863"/>
                <a:gd name="connsiteX97" fmla="*/ 269895 w 657245"/>
                <a:gd name="connsiteY97" fmla="*/ 1264287 h 1705863"/>
                <a:gd name="connsiteX98" fmla="*/ 260370 w 657245"/>
                <a:gd name="connsiteY98" fmla="*/ 1273812 h 1705863"/>
                <a:gd name="connsiteX99" fmla="*/ 269895 w 657245"/>
                <a:gd name="connsiteY99" fmla="*/ 1340487 h 1705863"/>
                <a:gd name="connsiteX100" fmla="*/ 273070 w 657245"/>
                <a:gd name="connsiteY100" fmla="*/ 1369062 h 1705863"/>
                <a:gd name="connsiteX101" fmla="*/ 276245 w 657245"/>
                <a:gd name="connsiteY101" fmla="*/ 1378587 h 1705863"/>
                <a:gd name="connsiteX102" fmla="*/ 282595 w 657245"/>
                <a:gd name="connsiteY102" fmla="*/ 1413512 h 1705863"/>
                <a:gd name="connsiteX103" fmla="*/ 285770 w 657245"/>
                <a:gd name="connsiteY103" fmla="*/ 1423037 h 1705863"/>
                <a:gd name="connsiteX104" fmla="*/ 285770 w 657245"/>
                <a:gd name="connsiteY104" fmla="*/ 1575437 h 1705863"/>
                <a:gd name="connsiteX105" fmla="*/ 276245 w 657245"/>
                <a:gd name="connsiteY105" fmla="*/ 1610362 h 1705863"/>
                <a:gd name="connsiteX106" fmla="*/ 257195 w 657245"/>
                <a:gd name="connsiteY106" fmla="*/ 1635762 h 1705863"/>
                <a:gd name="connsiteX107" fmla="*/ 247670 w 657245"/>
                <a:gd name="connsiteY107" fmla="*/ 1645287 h 1705863"/>
                <a:gd name="connsiteX108" fmla="*/ 238145 w 657245"/>
                <a:gd name="connsiteY108" fmla="*/ 1657987 h 1705863"/>
                <a:gd name="connsiteX109" fmla="*/ 228620 w 657245"/>
                <a:gd name="connsiteY109" fmla="*/ 1667512 h 1705863"/>
                <a:gd name="connsiteX110" fmla="*/ 212745 w 657245"/>
                <a:gd name="connsiteY110" fmla="*/ 1686562 h 1705863"/>
                <a:gd name="connsiteX111" fmla="*/ 203220 w 657245"/>
                <a:gd name="connsiteY111" fmla="*/ 1692912 h 1705863"/>
                <a:gd name="connsiteX112" fmla="*/ 180995 w 657245"/>
                <a:gd name="connsiteY112" fmla="*/ 1699262 h 1705863"/>
                <a:gd name="connsiteX113" fmla="*/ 161945 w 657245"/>
                <a:gd name="connsiteY113" fmla="*/ 1705612 h 1705863"/>
                <a:gd name="connsiteX114" fmla="*/ 171470 w 657245"/>
                <a:gd name="connsiteY114" fmla="*/ 1702437 h 1705863"/>
                <a:gd name="connsiteX115" fmla="*/ 187345 w 657245"/>
                <a:gd name="connsiteY115" fmla="*/ 1692912 h 1705863"/>
                <a:gd name="connsiteX116" fmla="*/ 200045 w 657245"/>
                <a:gd name="connsiteY116" fmla="*/ 1670687 h 1705863"/>
                <a:gd name="connsiteX117" fmla="*/ 206395 w 657245"/>
                <a:gd name="connsiteY117" fmla="*/ 1661162 h 1705863"/>
                <a:gd name="connsiteX118" fmla="*/ 215920 w 657245"/>
                <a:gd name="connsiteY118" fmla="*/ 1623062 h 1705863"/>
                <a:gd name="connsiteX119" fmla="*/ 219095 w 657245"/>
                <a:gd name="connsiteY119" fmla="*/ 1600837 h 1705863"/>
                <a:gd name="connsiteX120" fmla="*/ 215920 w 657245"/>
                <a:gd name="connsiteY120" fmla="*/ 1565912 h 1705863"/>
                <a:gd name="connsiteX121" fmla="*/ 209570 w 657245"/>
                <a:gd name="connsiteY121" fmla="*/ 1546862 h 1705863"/>
                <a:gd name="connsiteX122" fmla="*/ 206395 w 657245"/>
                <a:gd name="connsiteY122" fmla="*/ 1521462 h 1705863"/>
                <a:gd name="connsiteX123" fmla="*/ 200045 w 657245"/>
                <a:gd name="connsiteY123" fmla="*/ 1467487 h 1705863"/>
                <a:gd name="connsiteX124" fmla="*/ 193695 w 657245"/>
                <a:gd name="connsiteY124" fmla="*/ 1457962 h 1705863"/>
                <a:gd name="connsiteX125" fmla="*/ 184170 w 657245"/>
                <a:gd name="connsiteY125" fmla="*/ 1429387 h 1705863"/>
                <a:gd name="connsiteX126" fmla="*/ 180995 w 657245"/>
                <a:gd name="connsiteY126" fmla="*/ 1419862 h 1705863"/>
                <a:gd name="connsiteX127" fmla="*/ 171470 w 657245"/>
                <a:gd name="connsiteY127" fmla="*/ 1410337 h 1705863"/>
                <a:gd name="connsiteX128" fmla="*/ 168295 w 657245"/>
                <a:gd name="connsiteY128" fmla="*/ 1394462 h 1705863"/>
                <a:gd name="connsiteX129" fmla="*/ 161945 w 657245"/>
                <a:gd name="connsiteY129" fmla="*/ 1381762 h 1705863"/>
                <a:gd name="connsiteX130" fmla="*/ 152420 w 657245"/>
                <a:gd name="connsiteY130" fmla="*/ 1346837 h 1705863"/>
                <a:gd name="connsiteX131" fmla="*/ 136545 w 657245"/>
                <a:gd name="connsiteY131" fmla="*/ 1330962 h 1705863"/>
                <a:gd name="connsiteX132" fmla="*/ 127020 w 657245"/>
                <a:gd name="connsiteY132" fmla="*/ 1318262 h 1705863"/>
                <a:gd name="connsiteX133" fmla="*/ 101620 w 657245"/>
                <a:gd name="connsiteY133" fmla="*/ 1299212 h 1705863"/>
                <a:gd name="connsiteX134" fmla="*/ 92095 w 657245"/>
                <a:gd name="connsiteY134" fmla="*/ 1289687 h 1705863"/>
                <a:gd name="connsiteX135" fmla="*/ 73045 w 657245"/>
                <a:gd name="connsiteY135" fmla="*/ 1276987 h 1705863"/>
                <a:gd name="connsiteX136" fmla="*/ 63520 w 657245"/>
                <a:gd name="connsiteY136" fmla="*/ 1273812 h 1705863"/>
                <a:gd name="connsiteX137" fmla="*/ 44470 w 657245"/>
                <a:gd name="connsiteY137" fmla="*/ 1261112 h 1705863"/>
                <a:gd name="connsiteX138" fmla="*/ 34945 w 657245"/>
                <a:gd name="connsiteY138" fmla="*/ 1257937 h 1705863"/>
                <a:gd name="connsiteX139" fmla="*/ 9545 w 657245"/>
                <a:gd name="connsiteY139" fmla="*/ 1242062 h 1705863"/>
                <a:gd name="connsiteX140" fmla="*/ 6370 w 657245"/>
                <a:gd name="connsiteY140" fmla="*/ 1232537 h 1705863"/>
                <a:gd name="connsiteX141" fmla="*/ 20 w 657245"/>
                <a:gd name="connsiteY141" fmla="*/ 1223012 h 1705863"/>
                <a:gd name="connsiteX142" fmla="*/ 6370 w 657245"/>
                <a:gd name="connsiteY142" fmla="*/ 1181737 h 1705863"/>
                <a:gd name="connsiteX143" fmla="*/ 25420 w 657245"/>
                <a:gd name="connsiteY143" fmla="*/ 1159512 h 1705863"/>
                <a:gd name="connsiteX144" fmla="*/ 34945 w 657245"/>
                <a:gd name="connsiteY144" fmla="*/ 1140462 h 1705863"/>
                <a:gd name="connsiteX145" fmla="*/ 38120 w 657245"/>
                <a:gd name="connsiteY145" fmla="*/ 1130937 h 1705863"/>
                <a:gd name="connsiteX146" fmla="*/ 50820 w 657245"/>
                <a:gd name="connsiteY146" fmla="*/ 1121412 h 1705863"/>
                <a:gd name="connsiteX147" fmla="*/ 60345 w 657245"/>
                <a:gd name="connsiteY147" fmla="*/ 1111887 h 1705863"/>
                <a:gd name="connsiteX148" fmla="*/ 79395 w 657245"/>
                <a:gd name="connsiteY148" fmla="*/ 1089662 h 1705863"/>
                <a:gd name="connsiteX149" fmla="*/ 101620 w 657245"/>
                <a:gd name="connsiteY149" fmla="*/ 1070612 h 1705863"/>
                <a:gd name="connsiteX150" fmla="*/ 107970 w 657245"/>
                <a:gd name="connsiteY150" fmla="*/ 1061087 h 1705863"/>
                <a:gd name="connsiteX151" fmla="*/ 127020 w 657245"/>
                <a:gd name="connsiteY151" fmla="*/ 1042037 h 1705863"/>
                <a:gd name="connsiteX152" fmla="*/ 136545 w 657245"/>
                <a:gd name="connsiteY152" fmla="*/ 1032512 h 1705863"/>
                <a:gd name="connsiteX153" fmla="*/ 149245 w 657245"/>
                <a:gd name="connsiteY153" fmla="*/ 1013462 h 1705863"/>
                <a:gd name="connsiteX154" fmla="*/ 155595 w 657245"/>
                <a:gd name="connsiteY154" fmla="*/ 1003937 h 1705863"/>
                <a:gd name="connsiteX155" fmla="*/ 161945 w 657245"/>
                <a:gd name="connsiteY155" fmla="*/ 981712 h 1705863"/>
                <a:gd name="connsiteX156" fmla="*/ 149245 w 657245"/>
                <a:gd name="connsiteY156" fmla="*/ 943612 h 1705863"/>
                <a:gd name="connsiteX157" fmla="*/ 139720 w 657245"/>
                <a:gd name="connsiteY157" fmla="*/ 953137 h 1705863"/>
                <a:gd name="connsiteX158" fmla="*/ 76220 w 657245"/>
                <a:gd name="connsiteY158" fmla="*/ 949962 h 1705863"/>
                <a:gd name="connsiteX159" fmla="*/ 66695 w 657245"/>
                <a:gd name="connsiteY159" fmla="*/ 946787 h 1705863"/>
                <a:gd name="connsiteX160" fmla="*/ 60345 w 657245"/>
                <a:gd name="connsiteY160" fmla="*/ 930912 h 1705863"/>
                <a:gd name="connsiteX161" fmla="*/ 57170 w 657245"/>
                <a:gd name="connsiteY161" fmla="*/ 911862 h 1705863"/>
                <a:gd name="connsiteX162" fmla="*/ 50820 w 657245"/>
                <a:gd name="connsiteY162" fmla="*/ 883287 h 1705863"/>
                <a:gd name="connsiteX163" fmla="*/ 53995 w 657245"/>
                <a:gd name="connsiteY163" fmla="*/ 800737 h 1705863"/>
                <a:gd name="connsiteX164" fmla="*/ 50820 w 657245"/>
                <a:gd name="connsiteY164" fmla="*/ 746762 h 1705863"/>
                <a:gd name="connsiteX165" fmla="*/ 41295 w 657245"/>
                <a:gd name="connsiteY165" fmla="*/ 734062 h 1705863"/>
                <a:gd name="connsiteX166" fmla="*/ 31770 w 657245"/>
                <a:gd name="connsiteY166" fmla="*/ 715012 h 1705863"/>
                <a:gd name="connsiteX167" fmla="*/ 28595 w 657245"/>
                <a:gd name="connsiteY167" fmla="*/ 692787 h 1705863"/>
                <a:gd name="connsiteX168" fmla="*/ 22245 w 657245"/>
                <a:gd name="connsiteY168" fmla="*/ 676912 h 1705863"/>
                <a:gd name="connsiteX169" fmla="*/ 25420 w 657245"/>
                <a:gd name="connsiteY169" fmla="*/ 651512 h 1705863"/>
                <a:gd name="connsiteX170" fmla="*/ 28595 w 657245"/>
                <a:gd name="connsiteY170" fmla="*/ 429262 h 1705863"/>
                <a:gd name="connsiteX171" fmla="*/ 31770 w 657245"/>
                <a:gd name="connsiteY171" fmla="*/ 416562 h 1705863"/>
                <a:gd name="connsiteX172" fmla="*/ 41295 w 657245"/>
                <a:gd name="connsiteY172" fmla="*/ 375287 h 1705863"/>
                <a:gd name="connsiteX173" fmla="*/ 44470 w 657245"/>
                <a:gd name="connsiteY173" fmla="*/ 346712 h 1705863"/>
                <a:gd name="connsiteX174" fmla="*/ 50820 w 657245"/>
                <a:gd name="connsiteY174" fmla="*/ 337187 h 1705863"/>
                <a:gd name="connsiteX175" fmla="*/ 57170 w 657245"/>
                <a:gd name="connsiteY175" fmla="*/ 318137 h 1705863"/>
                <a:gd name="connsiteX176" fmla="*/ 66695 w 657245"/>
                <a:gd name="connsiteY176" fmla="*/ 292737 h 1705863"/>
                <a:gd name="connsiteX177" fmla="*/ 73045 w 657245"/>
                <a:gd name="connsiteY177" fmla="*/ 264162 h 1705863"/>
                <a:gd name="connsiteX178" fmla="*/ 76220 w 657245"/>
                <a:gd name="connsiteY178" fmla="*/ 248287 h 1705863"/>
                <a:gd name="connsiteX179" fmla="*/ 92095 w 657245"/>
                <a:gd name="connsiteY179" fmla="*/ 219712 h 1705863"/>
                <a:gd name="connsiteX180" fmla="*/ 101620 w 657245"/>
                <a:gd name="connsiteY180" fmla="*/ 197487 h 1705863"/>
                <a:gd name="connsiteX181" fmla="*/ 104795 w 657245"/>
                <a:gd name="connsiteY181" fmla="*/ 187962 h 1705863"/>
                <a:gd name="connsiteX182" fmla="*/ 123845 w 657245"/>
                <a:gd name="connsiteY182" fmla="*/ 207012 h 1705863"/>
                <a:gd name="connsiteX183" fmla="*/ 136545 w 657245"/>
                <a:gd name="connsiteY183" fmla="*/ 175262 h 1705863"/>
                <a:gd name="connsiteX184" fmla="*/ 142895 w 657245"/>
                <a:gd name="connsiteY184" fmla="*/ 172087 h 1705863"/>
                <a:gd name="connsiteX185" fmla="*/ 155595 w 657245"/>
                <a:gd name="connsiteY185" fmla="*/ 159387 h 1705863"/>
                <a:gd name="connsiteX186" fmla="*/ 158770 w 657245"/>
                <a:gd name="connsiteY186" fmla="*/ 153037 h 1705863"/>
                <a:gd name="connsiteX187" fmla="*/ 177820 w 657245"/>
                <a:gd name="connsiteY187" fmla="*/ 137162 h 1705863"/>
                <a:gd name="connsiteX188" fmla="*/ 177820 w 657245"/>
                <a:gd name="connsiteY188" fmla="*/ 159387 h 1705863"/>
                <a:gd name="connsiteX189" fmla="*/ 184170 w 657245"/>
                <a:gd name="connsiteY189" fmla="*/ 137162 h 1705863"/>
                <a:gd name="connsiteX190" fmla="*/ 209570 w 657245"/>
                <a:gd name="connsiteY190" fmla="*/ 111762 h 1705863"/>
                <a:gd name="connsiteX191" fmla="*/ 187345 w 657245"/>
                <a:gd name="connsiteY191" fmla="*/ 127637 h 1705863"/>
                <a:gd name="connsiteX192" fmla="*/ 238145 w 657245"/>
                <a:gd name="connsiteY192" fmla="*/ 86362 h 1705863"/>
                <a:gd name="connsiteX193" fmla="*/ 276245 w 657245"/>
                <a:gd name="connsiteY193" fmla="*/ 73662 h 1705863"/>
                <a:gd name="connsiteX194" fmla="*/ 377845 w 657245"/>
                <a:gd name="connsiteY194" fmla="*/ 22862 h 1705863"/>
                <a:gd name="connsiteX195" fmla="*/ 409595 w 657245"/>
                <a:gd name="connsiteY195" fmla="*/ 57787 h 1705863"/>
                <a:gd name="connsiteX196" fmla="*/ 412770 w 657245"/>
                <a:gd name="connsiteY196" fmla="*/ 16512 h 1705863"/>
                <a:gd name="connsiteX197" fmla="*/ 457220 w 657245"/>
                <a:gd name="connsiteY197" fmla="*/ 637 h 1705863"/>
                <a:gd name="connsiteX198" fmla="*/ 466745 w 657245"/>
                <a:gd name="connsiteY198" fmla="*/ 3812 h 1705863"/>
                <a:gd name="connsiteX199" fmla="*/ 498495 w 657245"/>
                <a:gd name="connsiteY199" fmla="*/ 22862 h 1705863"/>
                <a:gd name="connsiteX200" fmla="*/ 504845 w 657245"/>
                <a:gd name="connsiteY200" fmla="*/ 32387 h 1705863"/>
                <a:gd name="connsiteX201" fmla="*/ 520720 w 657245"/>
                <a:gd name="connsiteY201" fmla="*/ 64137 h 1705863"/>
                <a:gd name="connsiteX202" fmla="*/ 539770 w 657245"/>
                <a:gd name="connsiteY202" fmla="*/ 70487 h 1705863"/>
                <a:gd name="connsiteX203" fmla="*/ 549295 w 657245"/>
                <a:gd name="connsiteY203" fmla="*/ 73662 h 1705863"/>
                <a:gd name="connsiteX204" fmla="*/ 628670 w 657245"/>
                <a:gd name="connsiteY204" fmla="*/ 83187 h 1705863"/>
                <a:gd name="connsiteX205" fmla="*/ 638195 w 657245"/>
                <a:gd name="connsiteY205" fmla="*/ 89537 h 1705863"/>
                <a:gd name="connsiteX206" fmla="*/ 647720 w 657245"/>
                <a:gd name="connsiteY206" fmla="*/ 92712 h 1705863"/>
                <a:gd name="connsiteX207" fmla="*/ 657245 w 657245"/>
                <a:gd name="connsiteY207" fmla="*/ 105412 h 1705863"/>
                <a:gd name="connsiteX208" fmla="*/ 657245 w 657245"/>
                <a:gd name="connsiteY208" fmla="*/ 105412 h 1705863"/>
                <a:gd name="connsiteX0" fmla="*/ 631845 w 657245"/>
                <a:gd name="connsiteY0" fmla="*/ 219508 h 1705659"/>
                <a:gd name="connsiteX1" fmla="*/ 631845 w 657245"/>
                <a:gd name="connsiteY1" fmla="*/ 219508 h 1705659"/>
                <a:gd name="connsiteX2" fmla="*/ 606445 w 657245"/>
                <a:gd name="connsiteY2" fmla="*/ 203633 h 1705659"/>
                <a:gd name="connsiteX3" fmla="*/ 603270 w 657245"/>
                <a:gd name="connsiteY3" fmla="*/ 181408 h 1705659"/>
                <a:gd name="connsiteX4" fmla="*/ 609620 w 657245"/>
                <a:gd name="connsiteY4" fmla="*/ 152833 h 1705659"/>
                <a:gd name="connsiteX5" fmla="*/ 615970 w 657245"/>
                <a:gd name="connsiteY5" fmla="*/ 143308 h 1705659"/>
                <a:gd name="connsiteX6" fmla="*/ 612795 w 657245"/>
                <a:gd name="connsiteY6" fmla="*/ 133783 h 1705659"/>
                <a:gd name="connsiteX7" fmla="*/ 606445 w 657245"/>
                <a:gd name="connsiteY7" fmla="*/ 121083 h 1705659"/>
                <a:gd name="connsiteX8" fmla="*/ 615970 w 657245"/>
                <a:gd name="connsiteY8" fmla="*/ 111558 h 1705659"/>
                <a:gd name="connsiteX9" fmla="*/ 600095 w 657245"/>
                <a:gd name="connsiteY9" fmla="*/ 95683 h 1705659"/>
                <a:gd name="connsiteX10" fmla="*/ 593745 w 657245"/>
                <a:gd name="connsiteY10" fmla="*/ 86158 h 1705659"/>
                <a:gd name="connsiteX11" fmla="*/ 584220 w 657245"/>
                <a:gd name="connsiteY11" fmla="*/ 92508 h 1705659"/>
                <a:gd name="connsiteX12" fmla="*/ 574695 w 657245"/>
                <a:gd name="connsiteY12" fmla="*/ 111558 h 1705659"/>
                <a:gd name="connsiteX13" fmla="*/ 571520 w 657245"/>
                <a:gd name="connsiteY13" fmla="*/ 251258 h 1705659"/>
                <a:gd name="connsiteX14" fmla="*/ 558820 w 657245"/>
                <a:gd name="connsiteY14" fmla="*/ 270308 h 1705659"/>
                <a:gd name="connsiteX15" fmla="*/ 558820 w 657245"/>
                <a:gd name="connsiteY15" fmla="*/ 298883 h 1705659"/>
                <a:gd name="connsiteX16" fmla="*/ 565170 w 657245"/>
                <a:gd name="connsiteY16" fmla="*/ 308408 h 1705659"/>
                <a:gd name="connsiteX17" fmla="*/ 571520 w 657245"/>
                <a:gd name="connsiteY17" fmla="*/ 327458 h 1705659"/>
                <a:gd name="connsiteX18" fmla="*/ 565170 w 657245"/>
                <a:gd name="connsiteY18" fmla="*/ 336983 h 1705659"/>
                <a:gd name="connsiteX19" fmla="*/ 558820 w 657245"/>
                <a:gd name="connsiteY19" fmla="*/ 375083 h 1705659"/>
                <a:gd name="connsiteX20" fmla="*/ 552470 w 657245"/>
                <a:gd name="connsiteY20" fmla="*/ 375083 h 1705659"/>
                <a:gd name="connsiteX21" fmla="*/ 542945 w 657245"/>
                <a:gd name="connsiteY21" fmla="*/ 387783 h 1705659"/>
                <a:gd name="connsiteX22" fmla="*/ 530245 w 657245"/>
                <a:gd name="connsiteY22" fmla="*/ 403658 h 1705659"/>
                <a:gd name="connsiteX23" fmla="*/ 520720 w 657245"/>
                <a:gd name="connsiteY23" fmla="*/ 425883 h 1705659"/>
                <a:gd name="connsiteX24" fmla="*/ 514370 w 657245"/>
                <a:gd name="connsiteY24" fmla="*/ 457633 h 1705659"/>
                <a:gd name="connsiteX25" fmla="*/ 508020 w 657245"/>
                <a:gd name="connsiteY25" fmla="*/ 476683 h 1705659"/>
                <a:gd name="connsiteX26" fmla="*/ 501670 w 657245"/>
                <a:gd name="connsiteY26" fmla="*/ 530658 h 1705659"/>
                <a:gd name="connsiteX27" fmla="*/ 508020 w 657245"/>
                <a:gd name="connsiteY27" fmla="*/ 517958 h 1705659"/>
                <a:gd name="connsiteX28" fmla="*/ 492145 w 657245"/>
                <a:gd name="connsiteY28" fmla="*/ 505258 h 1705659"/>
                <a:gd name="connsiteX29" fmla="*/ 485795 w 657245"/>
                <a:gd name="connsiteY29" fmla="*/ 489383 h 1705659"/>
                <a:gd name="connsiteX30" fmla="*/ 482620 w 657245"/>
                <a:gd name="connsiteY30" fmla="*/ 467158 h 1705659"/>
                <a:gd name="connsiteX31" fmla="*/ 479445 w 657245"/>
                <a:gd name="connsiteY31" fmla="*/ 476683 h 1705659"/>
                <a:gd name="connsiteX32" fmla="*/ 466745 w 657245"/>
                <a:gd name="connsiteY32" fmla="*/ 457633 h 1705659"/>
                <a:gd name="connsiteX33" fmla="*/ 476270 w 657245"/>
                <a:gd name="connsiteY33" fmla="*/ 292533 h 1705659"/>
                <a:gd name="connsiteX34" fmla="*/ 479445 w 657245"/>
                <a:gd name="connsiteY34" fmla="*/ 270308 h 1705659"/>
                <a:gd name="connsiteX35" fmla="*/ 463570 w 657245"/>
                <a:gd name="connsiteY35" fmla="*/ 273483 h 1705659"/>
                <a:gd name="connsiteX36" fmla="*/ 454045 w 657245"/>
                <a:gd name="connsiteY36" fmla="*/ 279833 h 1705659"/>
                <a:gd name="connsiteX37" fmla="*/ 434995 w 657245"/>
                <a:gd name="connsiteY37" fmla="*/ 289358 h 1705659"/>
                <a:gd name="connsiteX38" fmla="*/ 425470 w 657245"/>
                <a:gd name="connsiteY38" fmla="*/ 308408 h 1705659"/>
                <a:gd name="connsiteX39" fmla="*/ 422295 w 657245"/>
                <a:gd name="connsiteY39" fmla="*/ 317933 h 1705659"/>
                <a:gd name="connsiteX40" fmla="*/ 412770 w 657245"/>
                <a:gd name="connsiteY40" fmla="*/ 321108 h 1705659"/>
                <a:gd name="connsiteX41" fmla="*/ 403245 w 657245"/>
                <a:gd name="connsiteY41" fmla="*/ 349683 h 1705659"/>
                <a:gd name="connsiteX42" fmla="*/ 393720 w 657245"/>
                <a:gd name="connsiteY42" fmla="*/ 368733 h 1705659"/>
                <a:gd name="connsiteX43" fmla="*/ 384195 w 657245"/>
                <a:gd name="connsiteY43" fmla="*/ 371908 h 1705659"/>
                <a:gd name="connsiteX44" fmla="*/ 374670 w 657245"/>
                <a:gd name="connsiteY44" fmla="*/ 397308 h 1705659"/>
                <a:gd name="connsiteX45" fmla="*/ 371495 w 657245"/>
                <a:gd name="connsiteY45" fmla="*/ 410008 h 1705659"/>
                <a:gd name="connsiteX46" fmla="*/ 365145 w 657245"/>
                <a:gd name="connsiteY46" fmla="*/ 422708 h 1705659"/>
                <a:gd name="connsiteX47" fmla="*/ 361970 w 657245"/>
                <a:gd name="connsiteY47" fmla="*/ 432233 h 1705659"/>
                <a:gd name="connsiteX48" fmla="*/ 352445 w 657245"/>
                <a:gd name="connsiteY48" fmla="*/ 438583 h 1705659"/>
                <a:gd name="connsiteX49" fmla="*/ 336570 w 657245"/>
                <a:gd name="connsiteY49" fmla="*/ 457633 h 1705659"/>
                <a:gd name="connsiteX50" fmla="*/ 327045 w 657245"/>
                <a:gd name="connsiteY50" fmla="*/ 476683 h 1705659"/>
                <a:gd name="connsiteX51" fmla="*/ 317520 w 657245"/>
                <a:gd name="connsiteY51" fmla="*/ 486208 h 1705659"/>
                <a:gd name="connsiteX52" fmla="*/ 307995 w 657245"/>
                <a:gd name="connsiteY52" fmla="*/ 505258 h 1705659"/>
                <a:gd name="connsiteX53" fmla="*/ 298470 w 657245"/>
                <a:gd name="connsiteY53" fmla="*/ 537008 h 1705659"/>
                <a:gd name="connsiteX54" fmla="*/ 295295 w 657245"/>
                <a:gd name="connsiteY54" fmla="*/ 556058 h 1705659"/>
                <a:gd name="connsiteX55" fmla="*/ 285770 w 657245"/>
                <a:gd name="connsiteY55" fmla="*/ 578283 h 1705659"/>
                <a:gd name="connsiteX56" fmla="*/ 279420 w 657245"/>
                <a:gd name="connsiteY56" fmla="*/ 597333 h 1705659"/>
                <a:gd name="connsiteX57" fmla="*/ 266720 w 657245"/>
                <a:gd name="connsiteY57" fmla="*/ 619558 h 1705659"/>
                <a:gd name="connsiteX58" fmla="*/ 247670 w 657245"/>
                <a:gd name="connsiteY58" fmla="*/ 632258 h 1705659"/>
                <a:gd name="connsiteX59" fmla="*/ 244495 w 657245"/>
                <a:gd name="connsiteY59" fmla="*/ 641783 h 1705659"/>
                <a:gd name="connsiteX60" fmla="*/ 228620 w 657245"/>
                <a:gd name="connsiteY60" fmla="*/ 657658 h 1705659"/>
                <a:gd name="connsiteX61" fmla="*/ 225445 w 657245"/>
                <a:gd name="connsiteY61" fmla="*/ 667183 h 1705659"/>
                <a:gd name="connsiteX62" fmla="*/ 212745 w 657245"/>
                <a:gd name="connsiteY62" fmla="*/ 686233 h 1705659"/>
                <a:gd name="connsiteX63" fmla="*/ 206395 w 657245"/>
                <a:gd name="connsiteY63" fmla="*/ 695758 h 1705659"/>
                <a:gd name="connsiteX64" fmla="*/ 196870 w 657245"/>
                <a:gd name="connsiteY64" fmla="*/ 705283 h 1705659"/>
                <a:gd name="connsiteX65" fmla="*/ 177820 w 657245"/>
                <a:gd name="connsiteY65" fmla="*/ 733858 h 1705659"/>
                <a:gd name="connsiteX66" fmla="*/ 171470 w 657245"/>
                <a:gd name="connsiteY66" fmla="*/ 743383 h 1705659"/>
                <a:gd name="connsiteX67" fmla="*/ 161945 w 657245"/>
                <a:gd name="connsiteY67" fmla="*/ 752908 h 1705659"/>
                <a:gd name="connsiteX68" fmla="*/ 155595 w 657245"/>
                <a:gd name="connsiteY68" fmla="*/ 762433 h 1705659"/>
                <a:gd name="connsiteX69" fmla="*/ 146070 w 657245"/>
                <a:gd name="connsiteY69" fmla="*/ 765608 h 1705659"/>
                <a:gd name="connsiteX70" fmla="*/ 127020 w 657245"/>
                <a:gd name="connsiteY70" fmla="*/ 778308 h 1705659"/>
                <a:gd name="connsiteX71" fmla="*/ 114320 w 657245"/>
                <a:gd name="connsiteY71" fmla="*/ 794183 h 1705659"/>
                <a:gd name="connsiteX72" fmla="*/ 111145 w 657245"/>
                <a:gd name="connsiteY72" fmla="*/ 803708 h 1705659"/>
                <a:gd name="connsiteX73" fmla="*/ 98445 w 657245"/>
                <a:gd name="connsiteY73" fmla="*/ 825933 h 1705659"/>
                <a:gd name="connsiteX74" fmla="*/ 95270 w 657245"/>
                <a:gd name="connsiteY74" fmla="*/ 835458 h 1705659"/>
                <a:gd name="connsiteX75" fmla="*/ 101620 w 657245"/>
                <a:gd name="connsiteY75" fmla="*/ 895783 h 1705659"/>
                <a:gd name="connsiteX76" fmla="*/ 107970 w 657245"/>
                <a:gd name="connsiteY76" fmla="*/ 914833 h 1705659"/>
                <a:gd name="connsiteX77" fmla="*/ 127020 w 657245"/>
                <a:gd name="connsiteY77" fmla="*/ 930708 h 1705659"/>
                <a:gd name="connsiteX78" fmla="*/ 136545 w 657245"/>
                <a:gd name="connsiteY78" fmla="*/ 933883 h 1705659"/>
                <a:gd name="connsiteX79" fmla="*/ 142895 w 657245"/>
                <a:gd name="connsiteY79" fmla="*/ 943408 h 1705659"/>
                <a:gd name="connsiteX80" fmla="*/ 161945 w 657245"/>
                <a:gd name="connsiteY80" fmla="*/ 949758 h 1705659"/>
                <a:gd name="connsiteX81" fmla="*/ 196870 w 657245"/>
                <a:gd name="connsiteY81" fmla="*/ 959283 h 1705659"/>
                <a:gd name="connsiteX82" fmla="*/ 203220 w 657245"/>
                <a:gd name="connsiteY82" fmla="*/ 968808 h 1705659"/>
                <a:gd name="connsiteX83" fmla="*/ 222270 w 657245"/>
                <a:gd name="connsiteY83" fmla="*/ 984683 h 1705659"/>
                <a:gd name="connsiteX84" fmla="*/ 234970 w 657245"/>
                <a:gd name="connsiteY84" fmla="*/ 1006908 h 1705659"/>
                <a:gd name="connsiteX85" fmla="*/ 273070 w 657245"/>
                <a:gd name="connsiteY85" fmla="*/ 1022783 h 1705659"/>
                <a:gd name="connsiteX86" fmla="*/ 288945 w 657245"/>
                <a:gd name="connsiteY86" fmla="*/ 1029133 h 1705659"/>
                <a:gd name="connsiteX87" fmla="*/ 301645 w 657245"/>
                <a:gd name="connsiteY87" fmla="*/ 1038658 h 1705659"/>
                <a:gd name="connsiteX88" fmla="*/ 320695 w 657245"/>
                <a:gd name="connsiteY88" fmla="*/ 1041833 h 1705659"/>
                <a:gd name="connsiteX89" fmla="*/ 336570 w 657245"/>
                <a:gd name="connsiteY89" fmla="*/ 1070408 h 1705659"/>
                <a:gd name="connsiteX90" fmla="*/ 333395 w 657245"/>
                <a:gd name="connsiteY90" fmla="*/ 1098983 h 1705659"/>
                <a:gd name="connsiteX91" fmla="*/ 327045 w 657245"/>
                <a:gd name="connsiteY91" fmla="*/ 1178358 h 1705659"/>
                <a:gd name="connsiteX92" fmla="*/ 320695 w 657245"/>
                <a:gd name="connsiteY92" fmla="*/ 1197408 h 1705659"/>
                <a:gd name="connsiteX93" fmla="*/ 307995 w 657245"/>
                <a:gd name="connsiteY93" fmla="*/ 1219633 h 1705659"/>
                <a:gd name="connsiteX94" fmla="*/ 301645 w 657245"/>
                <a:gd name="connsiteY94" fmla="*/ 1235508 h 1705659"/>
                <a:gd name="connsiteX95" fmla="*/ 292120 w 657245"/>
                <a:gd name="connsiteY95" fmla="*/ 1241858 h 1705659"/>
                <a:gd name="connsiteX96" fmla="*/ 288945 w 657245"/>
                <a:gd name="connsiteY96" fmla="*/ 1251383 h 1705659"/>
                <a:gd name="connsiteX97" fmla="*/ 269895 w 657245"/>
                <a:gd name="connsiteY97" fmla="*/ 1264083 h 1705659"/>
                <a:gd name="connsiteX98" fmla="*/ 260370 w 657245"/>
                <a:gd name="connsiteY98" fmla="*/ 1273608 h 1705659"/>
                <a:gd name="connsiteX99" fmla="*/ 269895 w 657245"/>
                <a:gd name="connsiteY99" fmla="*/ 1340283 h 1705659"/>
                <a:gd name="connsiteX100" fmla="*/ 273070 w 657245"/>
                <a:gd name="connsiteY100" fmla="*/ 1368858 h 1705659"/>
                <a:gd name="connsiteX101" fmla="*/ 276245 w 657245"/>
                <a:gd name="connsiteY101" fmla="*/ 1378383 h 1705659"/>
                <a:gd name="connsiteX102" fmla="*/ 282595 w 657245"/>
                <a:gd name="connsiteY102" fmla="*/ 1413308 h 1705659"/>
                <a:gd name="connsiteX103" fmla="*/ 285770 w 657245"/>
                <a:gd name="connsiteY103" fmla="*/ 1422833 h 1705659"/>
                <a:gd name="connsiteX104" fmla="*/ 285770 w 657245"/>
                <a:gd name="connsiteY104" fmla="*/ 1575233 h 1705659"/>
                <a:gd name="connsiteX105" fmla="*/ 276245 w 657245"/>
                <a:gd name="connsiteY105" fmla="*/ 1610158 h 1705659"/>
                <a:gd name="connsiteX106" fmla="*/ 257195 w 657245"/>
                <a:gd name="connsiteY106" fmla="*/ 1635558 h 1705659"/>
                <a:gd name="connsiteX107" fmla="*/ 247670 w 657245"/>
                <a:gd name="connsiteY107" fmla="*/ 1645083 h 1705659"/>
                <a:gd name="connsiteX108" fmla="*/ 238145 w 657245"/>
                <a:gd name="connsiteY108" fmla="*/ 1657783 h 1705659"/>
                <a:gd name="connsiteX109" fmla="*/ 228620 w 657245"/>
                <a:gd name="connsiteY109" fmla="*/ 1667308 h 1705659"/>
                <a:gd name="connsiteX110" fmla="*/ 212745 w 657245"/>
                <a:gd name="connsiteY110" fmla="*/ 1686358 h 1705659"/>
                <a:gd name="connsiteX111" fmla="*/ 203220 w 657245"/>
                <a:gd name="connsiteY111" fmla="*/ 1692708 h 1705659"/>
                <a:gd name="connsiteX112" fmla="*/ 180995 w 657245"/>
                <a:gd name="connsiteY112" fmla="*/ 1699058 h 1705659"/>
                <a:gd name="connsiteX113" fmla="*/ 161945 w 657245"/>
                <a:gd name="connsiteY113" fmla="*/ 1705408 h 1705659"/>
                <a:gd name="connsiteX114" fmla="*/ 171470 w 657245"/>
                <a:gd name="connsiteY114" fmla="*/ 1702233 h 1705659"/>
                <a:gd name="connsiteX115" fmla="*/ 187345 w 657245"/>
                <a:gd name="connsiteY115" fmla="*/ 1692708 h 1705659"/>
                <a:gd name="connsiteX116" fmla="*/ 200045 w 657245"/>
                <a:gd name="connsiteY116" fmla="*/ 1670483 h 1705659"/>
                <a:gd name="connsiteX117" fmla="*/ 206395 w 657245"/>
                <a:gd name="connsiteY117" fmla="*/ 1660958 h 1705659"/>
                <a:gd name="connsiteX118" fmla="*/ 215920 w 657245"/>
                <a:gd name="connsiteY118" fmla="*/ 1622858 h 1705659"/>
                <a:gd name="connsiteX119" fmla="*/ 219095 w 657245"/>
                <a:gd name="connsiteY119" fmla="*/ 1600633 h 1705659"/>
                <a:gd name="connsiteX120" fmla="*/ 215920 w 657245"/>
                <a:gd name="connsiteY120" fmla="*/ 1565708 h 1705659"/>
                <a:gd name="connsiteX121" fmla="*/ 209570 w 657245"/>
                <a:gd name="connsiteY121" fmla="*/ 1546658 h 1705659"/>
                <a:gd name="connsiteX122" fmla="*/ 206395 w 657245"/>
                <a:gd name="connsiteY122" fmla="*/ 1521258 h 1705659"/>
                <a:gd name="connsiteX123" fmla="*/ 200045 w 657245"/>
                <a:gd name="connsiteY123" fmla="*/ 1467283 h 1705659"/>
                <a:gd name="connsiteX124" fmla="*/ 193695 w 657245"/>
                <a:gd name="connsiteY124" fmla="*/ 1457758 h 1705659"/>
                <a:gd name="connsiteX125" fmla="*/ 184170 w 657245"/>
                <a:gd name="connsiteY125" fmla="*/ 1429183 h 1705659"/>
                <a:gd name="connsiteX126" fmla="*/ 180995 w 657245"/>
                <a:gd name="connsiteY126" fmla="*/ 1419658 h 1705659"/>
                <a:gd name="connsiteX127" fmla="*/ 171470 w 657245"/>
                <a:gd name="connsiteY127" fmla="*/ 1410133 h 1705659"/>
                <a:gd name="connsiteX128" fmla="*/ 168295 w 657245"/>
                <a:gd name="connsiteY128" fmla="*/ 1394258 h 1705659"/>
                <a:gd name="connsiteX129" fmla="*/ 161945 w 657245"/>
                <a:gd name="connsiteY129" fmla="*/ 1381558 h 1705659"/>
                <a:gd name="connsiteX130" fmla="*/ 152420 w 657245"/>
                <a:gd name="connsiteY130" fmla="*/ 1346633 h 1705659"/>
                <a:gd name="connsiteX131" fmla="*/ 136545 w 657245"/>
                <a:gd name="connsiteY131" fmla="*/ 1330758 h 1705659"/>
                <a:gd name="connsiteX132" fmla="*/ 127020 w 657245"/>
                <a:gd name="connsiteY132" fmla="*/ 1318058 h 1705659"/>
                <a:gd name="connsiteX133" fmla="*/ 101620 w 657245"/>
                <a:gd name="connsiteY133" fmla="*/ 1299008 h 1705659"/>
                <a:gd name="connsiteX134" fmla="*/ 92095 w 657245"/>
                <a:gd name="connsiteY134" fmla="*/ 1289483 h 1705659"/>
                <a:gd name="connsiteX135" fmla="*/ 73045 w 657245"/>
                <a:gd name="connsiteY135" fmla="*/ 1276783 h 1705659"/>
                <a:gd name="connsiteX136" fmla="*/ 63520 w 657245"/>
                <a:gd name="connsiteY136" fmla="*/ 1273608 h 1705659"/>
                <a:gd name="connsiteX137" fmla="*/ 44470 w 657245"/>
                <a:gd name="connsiteY137" fmla="*/ 1260908 h 1705659"/>
                <a:gd name="connsiteX138" fmla="*/ 34945 w 657245"/>
                <a:gd name="connsiteY138" fmla="*/ 1257733 h 1705659"/>
                <a:gd name="connsiteX139" fmla="*/ 9545 w 657245"/>
                <a:gd name="connsiteY139" fmla="*/ 1241858 h 1705659"/>
                <a:gd name="connsiteX140" fmla="*/ 6370 w 657245"/>
                <a:gd name="connsiteY140" fmla="*/ 1232333 h 1705659"/>
                <a:gd name="connsiteX141" fmla="*/ 20 w 657245"/>
                <a:gd name="connsiteY141" fmla="*/ 1222808 h 1705659"/>
                <a:gd name="connsiteX142" fmla="*/ 6370 w 657245"/>
                <a:gd name="connsiteY142" fmla="*/ 1181533 h 1705659"/>
                <a:gd name="connsiteX143" fmla="*/ 25420 w 657245"/>
                <a:gd name="connsiteY143" fmla="*/ 1159308 h 1705659"/>
                <a:gd name="connsiteX144" fmla="*/ 34945 w 657245"/>
                <a:gd name="connsiteY144" fmla="*/ 1140258 h 1705659"/>
                <a:gd name="connsiteX145" fmla="*/ 38120 w 657245"/>
                <a:gd name="connsiteY145" fmla="*/ 1130733 h 1705659"/>
                <a:gd name="connsiteX146" fmla="*/ 50820 w 657245"/>
                <a:gd name="connsiteY146" fmla="*/ 1121208 h 1705659"/>
                <a:gd name="connsiteX147" fmla="*/ 60345 w 657245"/>
                <a:gd name="connsiteY147" fmla="*/ 1111683 h 1705659"/>
                <a:gd name="connsiteX148" fmla="*/ 79395 w 657245"/>
                <a:gd name="connsiteY148" fmla="*/ 1089458 h 1705659"/>
                <a:gd name="connsiteX149" fmla="*/ 101620 w 657245"/>
                <a:gd name="connsiteY149" fmla="*/ 1070408 h 1705659"/>
                <a:gd name="connsiteX150" fmla="*/ 107970 w 657245"/>
                <a:gd name="connsiteY150" fmla="*/ 1060883 h 1705659"/>
                <a:gd name="connsiteX151" fmla="*/ 127020 w 657245"/>
                <a:gd name="connsiteY151" fmla="*/ 1041833 h 1705659"/>
                <a:gd name="connsiteX152" fmla="*/ 136545 w 657245"/>
                <a:gd name="connsiteY152" fmla="*/ 1032308 h 1705659"/>
                <a:gd name="connsiteX153" fmla="*/ 149245 w 657245"/>
                <a:gd name="connsiteY153" fmla="*/ 1013258 h 1705659"/>
                <a:gd name="connsiteX154" fmla="*/ 155595 w 657245"/>
                <a:gd name="connsiteY154" fmla="*/ 1003733 h 1705659"/>
                <a:gd name="connsiteX155" fmla="*/ 161945 w 657245"/>
                <a:gd name="connsiteY155" fmla="*/ 981508 h 1705659"/>
                <a:gd name="connsiteX156" fmla="*/ 149245 w 657245"/>
                <a:gd name="connsiteY156" fmla="*/ 943408 h 1705659"/>
                <a:gd name="connsiteX157" fmla="*/ 139720 w 657245"/>
                <a:gd name="connsiteY157" fmla="*/ 952933 h 1705659"/>
                <a:gd name="connsiteX158" fmla="*/ 76220 w 657245"/>
                <a:gd name="connsiteY158" fmla="*/ 949758 h 1705659"/>
                <a:gd name="connsiteX159" fmla="*/ 66695 w 657245"/>
                <a:gd name="connsiteY159" fmla="*/ 946583 h 1705659"/>
                <a:gd name="connsiteX160" fmla="*/ 60345 w 657245"/>
                <a:gd name="connsiteY160" fmla="*/ 930708 h 1705659"/>
                <a:gd name="connsiteX161" fmla="*/ 57170 w 657245"/>
                <a:gd name="connsiteY161" fmla="*/ 911658 h 1705659"/>
                <a:gd name="connsiteX162" fmla="*/ 50820 w 657245"/>
                <a:gd name="connsiteY162" fmla="*/ 883083 h 1705659"/>
                <a:gd name="connsiteX163" fmla="*/ 53995 w 657245"/>
                <a:gd name="connsiteY163" fmla="*/ 800533 h 1705659"/>
                <a:gd name="connsiteX164" fmla="*/ 50820 w 657245"/>
                <a:gd name="connsiteY164" fmla="*/ 746558 h 1705659"/>
                <a:gd name="connsiteX165" fmla="*/ 41295 w 657245"/>
                <a:gd name="connsiteY165" fmla="*/ 733858 h 1705659"/>
                <a:gd name="connsiteX166" fmla="*/ 31770 w 657245"/>
                <a:gd name="connsiteY166" fmla="*/ 714808 h 1705659"/>
                <a:gd name="connsiteX167" fmla="*/ 28595 w 657245"/>
                <a:gd name="connsiteY167" fmla="*/ 692583 h 1705659"/>
                <a:gd name="connsiteX168" fmla="*/ 22245 w 657245"/>
                <a:gd name="connsiteY168" fmla="*/ 676708 h 1705659"/>
                <a:gd name="connsiteX169" fmla="*/ 25420 w 657245"/>
                <a:gd name="connsiteY169" fmla="*/ 651308 h 1705659"/>
                <a:gd name="connsiteX170" fmla="*/ 28595 w 657245"/>
                <a:gd name="connsiteY170" fmla="*/ 429058 h 1705659"/>
                <a:gd name="connsiteX171" fmla="*/ 31770 w 657245"/>
                <a:gd name="connsiteY171" fmla="*/ 416358 h 1705659"/>
                <a:gd name="connsiteX172" fmla="*/ 41295 w 657245"/>
                <a:gd name="connsiteY172" fmla="*/ 375083 h 1705659"/>
                <a:gd name="connsiteX173" fmla="*/ 44470 w 657245"/>
                <a:gd name="connsiteY173" fmla="*/ 346508 h 1705659"/>
                <a:gd name="connsiteX174" fmla="*/ 50820 w 657245"/>
                <a:gd name="connsiteY174" fmla="*/ 336983 h 1705659"/>
                <a:gd name="connsiteX175" fmla="*/ 57170 w 657245"/>
                <a:gd name="connsiteY175" fmla="*/ 317933 h 1705659"/>
                <a:gd name="connsiteX176" fmla="*/ 66695 w 657245"/>
                <a:gd name="connsiteY176" fmla="*/ 292533 h 1705659"/>
                <a:gd name="connsiteX177" fmla="*/ 73045 w 657245"/>
                <a:gd name="connsiteY177" fmla="*/ 263958 h 1705659"/>
                <a:gd name="connsiteX178" fmla="*/ 76220 w 657245"/>
                <a:gd name="connsiteY178" fmla="*/ 248083 h 1705659"/>
                <a:gd name="connsiteX179" fmla="*/ 92095 w 657245"/>
                <a:gd name="connsiteY179" fmla="*/ 219508 h 1705659"/>
                <a:gd name="connsiteX180" fmla="*/ 101620 w 657245"/>
                <a:gd name="connsiteY180" fmla="*/ 197283 h 1705659"/>
                <a:gd name="connsiteX181" fmla="*/ 104795 w 657245"/>
                <a:gd name="connsiteY181" fmla="*/ 187758 h 1705659"/>
                <a:gd name="connsiteX182" fmla="*/ 123845 w 657245"/>
                <a:gd name="connsiteY182" fmla="*/ 206808 h 1705659"/>
                <a:gd name="connsiteX183" fmla="*/ 136545 w 657245"/>
                <a:gd name="connsiteY183" fmla="*/ 175058 h 1705659"/>
                <a:gd name="connsiteX184" fmla="*/ 142895 w 657245"/>
                <a:gd name="connsiteY184" fmla="*/ 171883 h 1705659"/>
                <a:gd name="connsiteX185" fmla="*/ 155595 w 657245"/>
                <a:gd name="connsiteY185" fmla="*/ 159183 h 1705659"/>
                <a:gd name="connsiteX186" fmla="*/ 158770 w 657245"/>
                <a:gd name="connsiteY186" fmla="*/ 152833 h 1705659"/>
                <a:gd name="connsiteX187" fmla="*/ 177820 w 657245"/>
                <a:gd name="connsiteY187" fmla="*/ 136958 h 1705659"/>
                <a:gd name="connsiteX188" fmla="*/ 177820 w 657245"/>
                <a:gd name="connsiteY188" fmla="*/ 159183 h 1705659"/>
                <a:gd name="connsiteX189" fmla="*/ 184170 w 657245"/>
                <a:gd name="connsiteY189" fmla="*/ 136958 h 1705659"/>
                <a:gd name="connsiteX190" fmla="*/ 209570 w 657245"/>
                <a:gd name="connsiteY190" fmla="*/ 111558 h 1705659"/>
                <a:gd name="connsiteX191" fmla="*/ 187345 w 657245"/>
                <a:gd name="connsiteY191" fmla="*/ 127433 h 1705659"/>
                <a:gd name="connsiteX192" fmla="*/ 238145 w 657245"/>
                <a:gd name="connsiteY192" fmla="*/ 86158 h 1705659"/>
                <a:gd name="connsiteX193" fmla="*/ 276245 w 657245"/>
                <a:gd name="connsiteY193" fmla="*/ 73458 h 1705659"/>
                <a:gd name="connsiteX194" fmla="*/ 377845 w 657245"/>
                <a:gd name="connsiteY194" fmla="*/ 22658 h 1705659"/>
                <a:gd name="connsiteX195" fmla="*/ 409595 w 657245"/>
                <a:gd name="connsiteY195" fmla="*/ 57583 h 1705659"/>
                <a:gd name="connsiteX196" fmla="*/ 412770 w 657245"/>
                <a:gd name="connsiteY196" fmla="*/ 16308 h 1705659"/>
                <a:gd name="connsiteX197" fmla="*/ 438170 w 657245"/>
                <a:gd name="connsiteY197" fmla="*/ 13133 h 1705659"/>
                <a:gd name="connsiteX198" fmla="*/ 457220 w 657245"/>
                <a:gd name="connsiteY198" fmla="*/ 433 h 1705659"/>
                <a:gd name="connsiteX199" fmla="*/ 466745 w 657245"/>
                <a:gd name="connsiteY199" fmla="*/ 3608 h 1705659"/>
                <a:gd name="connsiteX200" fmla="*/ 498495 w 657245"/>
                <a:gd name="connsiteY200" fmla="*/ 22658 h 1705659"/>
                <a:gd name="connsiteX201" fmla="*/ 504845 w 657245"/>
                <a:gd name="connsiteY201" fmla="*/ 32183 h 1705659"/>
                <a:gd name="connsiteX202" fmla="*/ 520720 w 657245"/>
                <a:gd name="connsiteY202" fmla="*/ 63933 h 1705659"/>
                <a:gd name="connsiteX203" fmla="*/ 539770 w 657245"/>
                <a:gd name="connsiteY203" fmla="*/ 70283 h 1705659"/>
                <a:gd name="connsiteX204" fmla="*/ 549295 w 657245"/>
                <a:gd name="connsiteY204" fmla="*/ 73458 h 1705659"/>
                <a:gd name="connsiteX205" fmla="*/ 628670 w 657245"/>
                <a:gd name="connsiteY205" fmla="*/ 82983 h 1705659"/>
                <a:gd name="connsiteX206" fmla="*/ 638195 w 657245"/>
                <a:gd name="connsiteY206" fmla="*/ 89333 h 1705659"/>
                <a:gd name="connsiteX207" fmla="*/ 647720 w 657245"/>
                <a:gd name="connsiteY207" fmla="*/ 92508 h 1705659"/>
                <a:gd name="connsiteX208" fmla="*/ 657245 w 657245"/>
                <a:gd name="connsiteY208" fmla="*/ 105208 h 1705659"/>
                <a:gd name="connsiteX209" fmla="*/ 657245 w 657245"/>
                <a:gd name="connsiteY209" fmla="*/ 105208 h 1705659"/>
                <a:gd name="connsiteX0" fmla="*/ 631845 w 657245"/>
                <a:gd name="connsiteY0" fmla="*/ 219436 h 1705587"/>
                <a:gd name="connsiteX1" fmla="*/ 631845 w 657245"/>
                <a:gd name="connsiteY1" fmla="*/ 219436 h 1705587"/>
                <a:gd name="connsiteX2" fmla="*/ 606445 w 657245"/>
                <a:gd name="connsiteY2" fmla="*/ 203561 h 1705587"/>
                <a:gd name="connsiteX3" fmla="*/ 603270 w 657245"/>
                <a:gd name="connsiteY3" fmla="*/ 181336 h 1705587"/>
                <a:gd name="connsiteX4" fmla="*/ 609620 w 657245"/>
                <a:gd name="connsiteY4" fmla="*/ 152761 h 1705587"/>
                <a:gd name="connsiteX5" fmla="*/ 615970 w 657245"/>
                <a:gd name="connsiteY5" fmla="*/ 143236 h 1705587"/>
                <a:gd name="connsiteX6" fmla="*/ 612795 w 657245"/>
                <a:gd name="connsiteY6" fmla="*/ 133711 h 1705587"/>
                <a:gd name="connsiteX7" fmla="*/ 606445 w 657245"/>
                <a:gd name="connsiteY7" fmla="*/ 121011 h 1705587"/>
                <a:gd name="connsiteX8" fmla="*/ 615970 w 657245"/>
                <a:gd name="connsiteY8" fmla="*/ 111486 h 1705587"/>
                <a:gd name="connsiteX9" fmla="*/ 600095 w 657245"/>
                <a:gd name="connsiteY9" fmla="*/ 95611 h 1705587"/>
                <a:gd name="connsiteX10" fmla="*/ 593745 w 657245"/>
                <a:gd name="connsiteY10" fmla="*/ 86086 h 1705587"/>
                <a:gd name="connsiteX11" fmla="*/ 584220 w 657245"/>
                <a:gd name="connsiteY11" fmla="*/ 92436 h 1705587"/>
                <a:gd name="connsiteX12" fmla="*/ 574695 w 657245"/>
                <a:gd name="connsiteY12" fmla="*/ 111486 h 1705587"/>
                <a:gd name="connsiteX13" fmla="*/ 571520 w 657245"/>
                <a:gd name="connsiteY13" fmla="*/ 251186 h 1705587"/>
                <a:gd name="connsiteX14" fmla="*/ 558820 w 657245"/>
                <a:gd name="connsiteY14" fmla="*/ 270236 h 1705587"/>
                <a:gd name="connsiteX15" fmla="*/ 558820 w 657245"/>
                <a:gd name="connsiteY15" fmla="*/ 298811 h 1705587"/>
                <a:gd name="connsiteX16" fmla="*/ 565170 w 657245"/>
                <a:gd name="connsiteY16" fmla="*/ 308336 h 1705587"/>
                <a:gd name="connsiteX17" fmla="*/ 571520 w 657245"/>
                <a:gd name="connsiteY17" fmla="*/ 327386 h 1705587"/>
                <a:gd name="connsiteX18" fmla="*/ 565170 w 657245"/>
                <a:gd name="connsiteY18" fmla="*/ 336911 h 1705587"/>
                <a:gd name="connsiteX19" fmla="*/ 558820 w 657245"/>
                <a:gd name="connsiteY19" fmla="*/ 375011 h 1705587"/>
                <a:gd name="connsiteX20" fmla="*/ 552470 w 657245"/>
                <a:gd name="connsiteY20" fmla="*/ 375011 h 1705587"/>
                <a:gd name="connsiteX21" fmla="*/ 542945 w 657245"/>
                <a:gd name="connsiteY21" fmla="*/ 387711 h 1705587"/>
                <a:gd name="connsiteX22" fmla="*/ 530245 w 657245"/>
                <a:gd name="connsiteY22" fmla="*/ 403586 h 1705587"/>
                <a:gd name="connsiteX23" fmla="*/ 520720 w 657245"/>
                <a:gd name="connsiteY23" fmla="*/ 425811 h 1705587"/>
                <a:gd name="connsiteX24" fmla="*/ 514370 w 657245"/>
                <a:gd name="connsiteY24" fmla="*/ 457561 h 1705587"/>
                <a:gd name="connsiteX25" fmla="*/ 508020 w 657245"/>
                <a:gd name="connsiteY25" fmla="*/ 476611 h 1705587"/>
                <a:gd name="connsiteX26" fmla="*/ 501670 w 657245"/>
                <a:gd name="connsiteY26" fmla="*/ 530586 h 1705587"/>
                <a:gd name="connsiteX27" fmla="*/ 508020 w 657245"/>
                <a:gd name="connsiteY27" fmla="*/ 517886 h 1705587"/>
                <a:gd name="connsiteX28" fmla="*/ 492145 w 657245"/>
                <a:gd name="connsiteY28" fmla="*/ 505186 h 1705587"/>
                <a:gd name="connsiteX29" fmla="*/ 485795 w 657245"/>
                <a:gd name="connsiteY29" fmla="*/ 489311 h 1705587"/>
                <a:gd name="connsiteX30" fmla="*/ 482620 w 657245"/>
                <a:gd name="connsiteY30" fmla="*/ 467086 h 1705587"/>
                <a:gd name="connsiteX31" fmla="*/ 479445 w 657245"/>
                <a:gd name="connsiteY31" fmla="*/ 476611 h 1705587"/>
                <a:gd name="connsiteX32" fmla="*/ 466745 w 657245"/>
                <a:gd name="connsiteY32" fmla="*/ 457561 h 1705587"/>
                <a:gd name="connsiteX33" fmla="*/ 476270 w 657245"/>
                <a:gd name="connsiteY33" fmla="*/ 292461 h 1705587"/>
                <a:gd name="connsiteX34" fmla="*/ 479445 w 657245"/>
                <a:gd name="connsiteY34" fmla="*/ 270236 h 1705587"/>
                <a:gd name="connsiteX35" fmla="*/ 463570 w 657245"/>
                <a:gd name="connsiteY35" fmla="*/ 273411 h 1705587"/>
                <a:gd name="connsiteX36" fmla="*/ 454045 w 657245"/>
                <a:gd name="connsiteY36" fmla="*/ 279761 h 1705587"/>
                <a:gd name="connsiteX37" fmla="*/ 434995 w 657245"/>
                <a:gd name="connsiteY37" fmla="*/ 289286 h 1705587"/>
                <a:gd name="connsiteX38" fmla="*/ 425470 w 657245"/>
                <a:gd name="connsiteY38" fmla="*/ 308336 h 1705587"/>
                <a:gd name="connsiteX39" fmla="*/ 422295 w 657245"/>
                <a:gd name="connsiteY39" fmla="*/ 317861 h 1705587"/>
                <a:gd name="connsiteX40" fmla="*/ 412770 w 657245"/>
                <a:gd name="connsiteY40" fmla="*/ 321036 h 1705587"/>
                <a:gd name="connsiteX41" fmla="*/ 403245 w 657245"/>
                <a:gd name="connsiteY41" fmla="*/ 349611 h 1705587"/>
                <a:gd name="connsiteX42" fmla="*/ 393720 w 657245"/>
                <a:gd name="connsiteY42" fmla="*/ 368661 h 1705587"/>
                <a:gd name="connsiteX43" fmla="*/ 384195 w 657245"/>
                <a:gd name="connsiteY43" fmla="*/ 371836 h 1705587"/>
                <a:gd name="connsiteX44" fmla="*/ 374670 w 657245"/>
                <a:gd name="connsiteY44" fmla="*/ 397236 h 1705587"/>
                <a:gd name="connsiteX45" fmla="*/ 371495 w 657245"/>
                <a:gd name="connsiteY45" fmla="*/ 409936 h 1705587"/>
                <a:gd name="connsiteX46" fmla="*/ 365145 w 657245"/>
                <a:gd name="connsiteY46" fmla="*/ 422636 h 1705587"/>
                <a:gd name="connsiteX47" fmla="*/ 361970 w 657245"/>
                <a:gd name="connsiteY47" fmla="*/ 432161 h 1705587"/>
                <a:gd name="connsiteX48" fmla="*/ 352445 w 657245"/>
                <a:gd name="connsiteY48" fmla="*/ 438511 h 1705587"/>
                <a:gd name="connsiteX49" fmla="*/ 336570 w 657245"/>
                <a:gd name="connsiteY49" fmla="*/ 457561 h 1705587"/>
                <a:gd name="connsiteX50" fmla="*/ 327045 w 657245"/>
                <a:gd name="connsiteY50" fmla="*/ 476611 h 1705587"/>
                <a:gd name="connsiteX51" fmla="*/ 317520 w 657245"/>
                <a:gd name="connsiteY51" fmla="*/ 486136 h 1705587"/>
                <a:gd name="connsiteX52" fmla="*/ 307995 w 657245"/>
                <a:gd name="connsiteY52" fmla="*/ 505186 h 1705587"/>
                <a:gd name="connsiteX53" fmla="*/ 298470 w 657245"/>
                <a:gd name="connsiteY53" fmla="*/ 536936 h 1705587"/>
                <a:gd name="connsiteX54" fmla="*/ 295295 w 657245"/>
                <a:gd name="connsiteY54" fmla="*/ 555986 h 1705587"/>
                <a:gd name="connsiteX55" fmla="*/ 285770 w 657245"/>
                <a:gd name="connsiteY55" fmla="*/ 578211 h 1705587"/>
                <a:gd name="connsiteX56" fmla="*/ 279420 w 657245"/>
                <a:gd name="connsiteY56" fmla="*/ 597261 h 1705587"/>
                <a:gd name="connsiteX57" fmla="*/ 266720 w 657245"/>
                <a:gd name="connsiteY57" fmla="*/ 619486 h 1705587"/>
                <a:gd name="connsiteX58" fmla="*/ 247670 w 657245"/>
                <a:gd name="connsiteY58" fmla="*/ 632186 h 1705587"/>
                <a:gd name="connsiteX59" fmla="*/ 244495 w 657245"/>
                <a:gd name="connsiteY59" fmla="*/ 641711 h 1705587"/>
                <a:gd name="connsiteX60" fmla="*/ 228620 w 657245"/>
                <a:gd name="connsiteY60" fmla="*/ 657586 h 1705587"/>
                <a:gd name="connsiteX61" fmla="*/ 225445 w 657245"/>
                <a:gd name="connsiteY61" fmla="*/ 667111 h 1705587"/>
                <a:gd name="connsiteX62" fmla="*/ 212745 w 657245"/>
                <a:gd name="connsiteY62" fmla="*/ 686161 h 1705587"/>
                <a:gd name="connsiteX63" fmla="*/ 206395 w 657245"/>
                <a:gd name="connsiteY63" fmla="*/ 695686 h 1705587"/>
                <a:gd name="connsiteX64" fmla="*/ 196870 w 657245"/>
                <a:gd name="connsiteY64" fmla="*/ 705211 h 1705587"/>
                <a:gd name="connsiteX65" fmla="*/ 177820 w 657245"/>
                <a:gd name="connsiteY65" fmla="*/ 733786 h 1705587"/>
                <a:gd name="connsiteX66" fmla="*/ 171470 w 657245"/>
                <a:gd name="connsiteY66" fmla="*/ 743311 h 1705587"/>
                <a:gd name="connsiteX67" fmla="*/ 161945 w 657245"/>
                <a:gd name="connsiteY67" fmla="*/ 752836 h 1705587"/>
                <a:gd name="connsiteX68" fmla="*/ 155595 w 657245"/>
                <a:gd name="connsiteY68" fmla="*/ 762361 h 1705587"/>
                <a:gd name="connsiteX69" fmla="*/ 146070 w 657245"/>
                <a:gd name="connsiteY69" fmla="*/ 765536 h 1705587"/>
                <a:gd name="connsiteX70" fmla="*/ 127020 w 657245"/>
                <a:gd name="connsiteY70" fmla="*/ 778236 h 1705587"/>
                <a:gd name="connsiteX71" fmla="*/ 114320 w 657245"/>
                <a:gd name="connsiteY71" fmla="*/ 794111 h 1705587"/>
                <a:gd name="connsiteX72" fmla="*/ 111145 w 657245"/>
                <a:gd name="connsiteY72" fmla="*/ 803636 h 1705587"/>
                <a:gd name="connsiteX73" fmla="*/ 98445 w 657245"/>
                <a:gd name="connsiteY73" fmla="*/ 825861 h 1705587"/>
                <a:gd name="connsiteX74" fmla="*/ 95270 w 657245"/>
                <a:gd name="connsiteY74" fmla="*/ 835386 h 1705587"/>
                <a:gd name="connsiteX75" fmla="*/ 101620 w 657245"/>
                <a:gd name="connsiteY75" fmla="*/ 895711 h 1705587"/>
                <a:gd name="connsiteX76" fmla="*/ 107970 w 657245"/>
                <a:gd name="connsiteY76" fmla="*/ 914761 h 1705587"/>
                <a:gd name="connsiteX77" fmla="*/ 127020 w 657245"/>
                <a:gd name="connsiteY77" fmla="*/ 930636 h 1705587"/>
                <a:gd name="connsiteX78" fmla="*/ 136545 w 657245"/>
                <a:gd name="connsiteY78" fmla="*/ 933811 h 1705587"/>
                <a:gd name="connsiteX79" fmla="*/ 142895 w 657245"/>
                <a:gd name="connsiteY79" fmla="*/ 943336 h 1705587"/>
                <a:gd name="connsiteX80" fmla="*/ 161945 w 657245"/>
                <a:gd name="connsiteY80" fmla="*/ 949686 h 1705587"/>
                <a:gd name="connsiteX81" fmla="*/ 196870 w 657245"/>
                <a:gd name="connsiteY81" fmla="*/ 959211 h 1705587"/>
                <a:gd name="connsiteX82" fmla="*/ 203220 w 657245"/>
                <a:gd name="connsiteY82" fmla="*/ 968736 h 1705587"/>
                <a:gd name="connsiteX83" fmla="*/ 222270 w 657245"/>
                <a:gd name="connsiteY83" fmla="*/ 984611 h 1705587"/>
                <a:gd name="connsiteX84" fmla="*/ 234970 w 657245"/>
                <a:gd name="connsiteY84" fmla="*/ 1006836 h 1705587"/>
                <a:gd name="connsiteX85" fmla="*/ 273070 w 657245"/>
                <a:gd name="connsiteY85" fmla="*/ 1022711 h 1705587"/>
                <a:gd name="connsiteX86" fmla="*/ 288945 w 657245"/>
                <a:gd name="connsiteY86" fmla="*/ 1029061 h 1705587"/>
                <a:gd name="connsiteX87" fmla="*/ 301645 w 657245"/>
                <a:gd name="connsiteY87" fmla="*/ 1038586 h 1705587"/>
                <a:gd name="connsiteX88" fmla="*/ 320695 w 657245"/>
                <a:gd name="connsiteY88" fmla="*/ 1041761 h 1705587"/>
                <a:gd name="connsiteX89" fmla="*/ 336570 w 657245"/>
                <a:gd name="connsiteY89" fmla="*/ 1070336 h 1705587"/>
                <a:gd name="connsiteX90" fmla="*/ 333395 w 657245"/>
                <a:gd name="connsiteY90" fmla="*/ 1098911 h 1705587"/>
                <a:gd name="connsiteX91" fmla="*/ 327045 w 657245"/>
                <a:gd name="connsiteY91" fmla="*/ 1178286 h 1705587"/>
                <a:gd name="connsiteX92" fmla="*/ 320695 w 657245"/>
                <a:gd name="connsiteY92" fmla="*/ 1197336 h 1705587"/>
                <a:gd name="connsiteX93" fmla="*/ 307995 w 657245"/>
                <a:gd name="connsiteY93" fmla="*/ 1219561 h 1705587"/>
                <a:gd name="connsiteX94" fmla="*/ 301645 w 657245"/>
                <a:gd name="connsiteY94" fmla="*/ 1235436 h 1705587"/>
                <a:gd name="connsiteX95" fmla="*/ 292120 w 657245"/>
                <a:gd name="connsiteY95" fmla="*/ 1241786 h 1705587"/>
                <a:gd name="connsiteX96" fmla="*/ 288945 w 657245"/>
                <a:gd name="connsiteY96" fmla="*/ 1251311 h 1705587"/>
                <a:gd name="connsiteX97" fmla="*/ 269895 w 657245"/>
                <a:gd name="connsiteY97" fmla="*/ 1264011 h 1705587"/>
                <a:gd name="connsiteX98" fmla="*/ 260370 w 657245"/>
                <a:gd name="connsiteY98" fmla="*/ 1273536 h 1705587"/>
                <a:gd name="connsiteX99" fmla="*/ 269895 w 657245"/>
                <a:gd name="connsiteY99" fmla="*/ 1340211 h 1705587"/>
                <a:gd name="connsiteX100" fmla="*/ 273070 w 657245"/>
                <a:gd name="connsiteY100" fmla="*/ 1368786 h 1705587"/>
                <a:gd name="connsiteX101" fmla="*/ 276245 w 657245"/>
                <a:gd name="connsiteY101" fmla="*/ 1378311 h 1705587"/>
                <a:gd name="connsiteX102" fmla="*/ 282595 w 657245"/>
                <a:gd name="connsiteY102" fmla="*/ 1413236 h 1705587"/>
                <a:gd name="connsiteX103" fmla="*/ 285770 w 657245"/>
                <a:gd name="connsiteY103" fmla="*/ 1422761 h 1705587"/>
                <a:gd name="connsiteX104" fmla="*/ 285770 w 657245"/>
                <a:gd name="connsiteY104" fmla="*/ 1575161 h 1705587"/>
                <a:gd name="connsiteX105" fmla="*/ 276245 w 657245"/>
                <a:gd name="connsiteY105" fmla="*/ 1610086 h 1705587"/>
                <a:gd name="connsiteX106" fmla="*/ 257195 w 657245"/>
                <a:gd name="connsiteY106" fmla="*/ 1635486 h 1705587"/>
                <a:gd name="connsiteX107" fmla="*/ 247670 w 657245"/>
                <a:gd name="connsiteY107" fmla="*/ 1645011 h 1705587"/>
                <a:gd name="connsiteX108" fmla="*/ 238145 w 657245"/>
                <a:gd name="connsiteY108" fmla="*/ 1657711 h 1705587"/>
                <a:gd name="connsiteX109" fmla="*/ 228620 w 657245"/>
                <a:gd name="connsiteY109" fmla="*/ 1667236 h 1705587"/>
                <a:gd name="connsiteX110" fmla="*/ 212745 w 657245"/>
                <a:gd name="connsiteY110" fmla="*/ 1686286 h 1705587"/>
                <a:gd name="connsiteX111" fmla="*/ 203220 w 657245"/>
                <a:gd name="connsiteY111" fmla="*/ 1692636 h 1705587"/>
                <a:gd name="connsiteX112" fmla="*/ 180995 w 657245"/>
                <a:gd name="connsiteY112" fmla="*/ 1698986 h 1705587"/>
                <a:gd name="connsiteX113" fmla="*/ 161945 w 657245"/>
                <a:gd name="connsiteY113" fmla="*/ 1705336 h 1705587"/>
                <a:gd name="connsiteX114" fmla="*/ 171470 w 657245"/>
                <a:gd name="connsiteY114" fmla="*/ 1702161 h 1705587"/>
                <a:gd name="connsiteX115" fmla="*/ 187345 w 657245"/>
                <a:gd name="connsiteY115" fmla="*/ 1692636 h 1705587"/>
                <a:gd name="connsiteX116" fmla="*/ 200045 w 657245"/>
                <a:gd name="connsiteY116" fmla="*/ 1670411 h 1705587"/>
                <a:gd name="connsiteX117" fmla="*/ 206395 w 657245"/>
                <a:gd name="connsiteY117" fmla="*/ 1660886 h 1705587"/>
                <a:gd name="connsiteX118" fmla="*/ 215920 w 657245"/>
                <a:gd name="connsiteY118" fmla="*/ 1622786 h 1705587"/>
                <a:gd name="connsiteX119" fmla="*/ 219095 w 657245"/>
                <a:gd name="connsiteY119" fmla="*/ 1600561 h 1705587"/>
                <a:gd name="connsiteX120" fmla="*/ 215920 w 657245"/>
                <a:gd name="connsiteY120" fmla="*/ 1565636 h 1705587"/>
                <a:gd name="connsiteX121" fmla="*/ 209570 w 657245"/>
                <a:gd name="connsiteY121" fmla="*/ 1546586 h 1705587"/>
                <a:gd name="connsiteX122" fmla="*/ 206395 w 657245"/>
                <a:gd name="connsiteY122" fmla="*/ 1521186 h 1705587"/>
                <a:gd name="connsiteX123" fmla="*/ 200045 w 657245"/>
                <a:gd name="connsiteY123" fmla="*/ 1467211 h 1705587"/>
                <a:gd name="connsiteX124" fmla="*/ 193695 w 657245"/>
                <a:gd name="connsiteY124" fmla="*/ 1457686 h 1705587"/>
                <a:gd name="connsiteX125" fmla="*/ 184170 w 657245"/>
                <a:gd name="connsiteY125" fmla="*/ 1429111 h 1705587"/>
                <a:gd name="connsiteX126" fmla="*/ 180995 w 657245"/>
                <a:gd name="connsiteY126" fmla="*/ 1419586 h 1705587"/>
                <a:gd name="connsiteX127" fmla="*/ 171470 w 657245"/>
                <a:gd name="connsiteY127" fmla="*/ 1410061 h 1705587"/>
                <a:gd name="connsiteX128" fmla="*/ 168295 w 657245"/>
                <a:gd name="connsiteY128" fmla="*/ 1394186 h 1705587"/>
                <a:gd name="connsiteX129" fmla="*/ 161945 w 657245"/>
                <a:gd name="connsiteY129" fmla="*/ 1381486 h 1705587"/>
                <a:gd name="connsiteX130" fmla="*/ 152420 w 657245"/>
                <a:gd name="connsiteY130" fmla="*/ 1346561 h 1705587"/>
                <a:gd name="connsiteX131" fmla="*/ 136545 w 657245"/>
                <a:gd name="connsiteY131" fmla="*/ 1330686 h 1705587"/>
                <a:gd name="connsiteX132" fmla="*/ 127020 w 657245"/>
                <a:gd name="connsiteY132" fmla="*/ 1317986 h 1705587"/>
                <a:gd name="connsiteX133" fmla="*/ 101620 w 657245"/>
                <a:gd name="connsiteY133" fmla="*/ 1298936 h 1705587"/>
                <a:gd name="connsiteX134" fmla="*/ 92095 w 657245"/>
                <a:gd name="connsiteY134" fmla="*/ 1289411 h 1705587"/>
                <a:gd name="connsiteX135" fmla="*/ 73045 w 657245"/>
                <a:gd name="connsiteY135" fmla="*/ 1276711 h 1705587"/>
                <a:gd name="connsiteX136" fmla="*/ 63520 w 657245"/>
                <a:gd name="connsiteY136" fmla="*/ 1273536 h 1705587"/>
                <a:gd name="connsiteX137" fmla="*/ 44470 w 657245"/>
                <a:gd name="connsiteY137" fmla="*/ 1260836 h 1705587"/>
                <a:gd name="connsiteX138" fmla="*/ 34945 w 657245"/>
                <a:gd name="connsiteY138" fmla="*/ 1257661 h 1705587"/>
                <a:gd name="connsiteX139" fmla="*/ 9545 w 657245"/>
                <a:gd name="connsiteY139" fmla="*/ 1241786 h 1705587"/>
                <a:gd name="connsiteX140" fmla="*/ 6370 w 657245"/>
                <a:gd name="connsiteY140" fmla="*/ 1232261 h 1705587"/>
                <a:gd name="connsiteX141" fmla="*/ 20 w 657245"/>
                <a:gd name="connsiteY141" fmla="*/ 1222736 h 1705587"/>
                <a:gd name="connsiteX142" fmla="*/ 6370 w 657245"/>
                <a:gd name="connsiteY142" fmla="*/ 1181461 h 1705587"/>
                <a:gd name="connsiteX143" fmla="*/ 25420 w 657245"/>
                <a:gd name="connsiteY143" fmla="*/ 1159236 h 1705587"/>
                <a:gd name="connsiteX144" fmla="*/ 34945 w 657245"/>
                <a:gd name="connsiteY144" fmla="*/ 1140186 h 1705587"/>
                <a:gd name="connsiteX145" fmla="*/ 38120 w 657245"/>
                <a:gd name="connsiteY145" fmla="*/ 1130661 h 1705587"/>
                <a:gd name="connsiteX146" fmla="*/ 50820 w 657245"/>
                <a:gd name="connsiteY146" fmla="*/ 1121136 h 1705587"/>
                <a:gd name="connsiteX147" fmla="*/ 60345 w 657245"/>
                <a:gd name="connsiteY147" fmla="*/ 1111611 h 1705587"/>
                <a:gd name="connsiteX148" fmla="*/ 79395 w 657245"/>
                <a:gd name="connsiteY148" fmla="*/ 1089386 h 1705587"/>
                <a:gd name="connsiteX149" fmla="*/ 101620 w 657245"/>
                <a:gd name="connsiteY149" fmla="*/ 1070336 h 1705587"/>
                <a:gd name="connsiteX150" fmla="*/ 107970 w 657245"/>
                <a:gd name="connsiteY150" fmla="*/ 1060811 h 1705587"/>
                <a:gd name="connsiteX151" fmla="*/ 127020 w 657245"/>
                <a:gd name="connsiteY151" fmla="*/ 1041761 h 1705587"/>
                <a:gd name="connsiteX152" fmla="*/ 136545 w 657245"/>
                <a:gd name="connsiteY152" fmla="*/ 1032236 h 1705587"/>
                <a:gd name="connsiteX153" fmla="*/ 149245 w 657245"/>
                <a:gd name="connsiteY153" fmla="*/ 1013186 h 1705587"/>
                <a:gd name="connsiteX154" fmla="*/ 155595 w 657245"/>
                <a:gd name="connsiteY154" fmla="*/ 1003661 h 1705587"/>
                <a:gd name="connsiteX155" fmla="*/ 161945 w 657245"/>
                <a:gd name="connsiteY155" fmla="*/ 981436 h 1705587"/>
                <a:gd name="connsiteX156" fmla="*/ 149245 w 657245"/>
                <a:gd name="connsiteY156" fmla="*/ 943336 h 1705587"/>
                <a:gd name="connsiteX157" fmla="*/ 139720 w 657245"/>
                <a:gd name="connsiteY157" fmla="*/ 952861 h 1705587"/>
                <a:gd name="connsiteX158" fmla="*/ 76220 w 657245"/>
                <a:gd name="connsiteY158" fmla="*/ 949686 h 1705587"/>
                <a:gd name="connsiteX159" fmla="*/ 66695 w 657245"/>
                <a:gd name="connsiteY159" fmla="*/ 946511 h 1705587"/>
                <a:gd name="connsiteX160" fmla="*/ 60345 w 657245"/>
                <a:gd name="connsiteY160" fmla="*/ 930636 h 1705587"/>
                <a:gd name="connsiteX161" fmla="*/ 57170 w 657245"/>
                <a:gd name="connsiteY161" fmla="*/ 911586 h 1705587"/>
                <a:gd name="connsiteX162" fmla="*/ 50820 w 657245"/>
                <a:gd name="connsiteY162" fmla="*/ 883011 h 1705587"/>
                <a:gd name="connsiteX163" fmla="*/ 53995 w 657245"/>
                <a:gd name="connsiteY163" fmla="*/ 800461 h 1705587"/>
                <a:gd name="connsiteX164" fmla="*/ 50820 w 657245"/>
                <a:gd name="connsiteY164" fmla="*/ 746486 h 1705587"/>
                <a:gd name="connsiteX165" fmla="*/ 41295 w 657245"/>
                <a:gd name="connsiteY165" fmla="*/ 733786 h 1705587"/>
                <a:gd name="connsiteX166" fmla="*/ 31770 w 657245"/>
                <a:gd name="connsiteY166" fmla="*/ 714736 h 1705587"/>
                <a:gd name="connsiteX167" fmla="*/ 28595 w 657245"/>
                <a:gd name="connsiteY167" fmla="*/ 692511 h 1705587"/>
                <a:gd name="connsiteX168" fmla="*/ 22245 w 657245"/>
                <a:gd name="connsiteY168" fmla="*/ 676636 h 1705587"/>
                <a:gd name="connsiteX169" fmla="*/ 25420 w 657245"/>
                <a:gd name="connsiteY169" fmla="*/ 651236 h 1705587"/>
                <a:gd name="connsiteX170" fmla="*/ 28595 w 657245"/>
                <a:gd name="connsiteY170" fmla="*/ 428986 h 1705587"/>
                <a:gd name="connsiteX171" fmla="*/ 31770 w 657245"/>
                <a:gd name="connsiteY171" fmla="*/ 416286 h 1705587"/>
                <a:gd name="connsiteX172" fmla="*/ 41295 w 657245"/>
                <a:gd name="connsiteY172" fmla="*/ 375011 h 1705587"/>
                <a:gd name="connsiteX173" fmla="*/ 44470 w 657245"/>
                <a:gd name="connsiteY173" fmla="*/ 346436 h 1705587"/>
                <a:gd name="connsiteX174" fmla="*/ 50820 w 657245"/>
                <a:gd name="connsiteY174" fmla="*/ 336911 h 1705587"/>
                <a:gd name="connsiteX175" fmla="*/ 57170 w 657245"/>
                <a:gd name="connsiteY175" fmla="*/ 317861 h 1705587"/>
                <a:gd name="connsiteX176" fmla="*/ 66695 w 657245"/>
                <a:gd name="connsiteY176" fmla="*/ 292461 h 1705587"/>
                <a:gd name="connsiteX177" fmla="*/ 73045 w 657245"/>
                <a:gd name="connsiteY177" fmla="*/ 263886 h 1705587"/>
                <a:gd name="connsiteX178" fmla="*/ 76220 w 657245"/>
                <a:gd name="connsiteY178" fmla="*/ 248011 h 1705587"/>
                <a:gd name="connsiteX179" fmla="*/ 92095 w 657245"/>
                <a:gd name="connsiteY179" fmla="*/ 219436 h 1705587"/>
                <a:gd name="connsiteX180" fmla="*/ 101620 w 657245"/>
                <a:gd name="connsiteY180" fmla="*/ 197211 h 1705587"/>
                <a:gd name="connsiteX181" fmla="*/ 104795 w 657245"/>
                <a:gd name="connsiteY181" fmla="*/ 187686 h 1705587"/>
                <a:gd name="connsiteX182" fmla="*/ 123845 w 657245"/>
                <a:gd name="connsiteY182" fmla="*/ 206736 h 1705587"/>
                <a:gd name="connsiteX183" fmla="*/ 136545 w 657245"/>
                <a:gd name="connsiteY183" fmla="*/ 174986 h 1705587"/>
                <a:gd name="connsiteX184" fmla="*/ 142895 w 657245"/>
                <a:gd name="connsiteY184" fmla="*/ 171811 h 1705587"/>
                <a:gd name="connsiteX185" fmla="*/ 155595 w 657245"/>
                <a:gd name="connsiteY185" fmla="*/ 159111 h 1705587"/>
                <a:gd name="connsiteX186" fmla="*/ 158770 w 657245"/>
                <a:gd name="connsiteY186" fmla="*/ 152761 h 1705587"/>
                <a:gd name="connsiteX187" fmla="*/ 177820 w 657245"/>
                <a:gd name="connsiteY187" fmla="*/ 136886 h 1705587"/>
                <a:gd name="connsiteX188" fmla="*/ 177820 w 657245"/>
                <a:gd name="connsiteY188" fmla="*/ 159111 h 1705587"/>
                <a:gd name="connsiteX189" fmla="*/ 184170 w 657245"/>
                <a:gd name="connsiteY189" fmla="*/ 136886 h 1705587"/>
                <a:gd name="connsiteX190" fmla="*/ 209570 w 657245"/>
                <a:gd name="connsiteY190" fmla="*/ 111486 h 1705587"/>
                <a:gd name="connsiteX191" fmla="*/ 187345 w 657245"/>
                <a:gd name="connsiteY191" fmla="*/ 127361 h 1705587"/>
                <a:gd name="connsiteX192" fmla="*/ 238145 w 657245"/>
                <a:gd name="connsiteY192" fmla="*/ 86086 h 1705587"/>
                <a:gd name="connsiteX193" fmla="*/ 276245 w 657245"/>
                <a:gd name="connsiteY193" fmla="*/ 73386 h 1705587"/>
                <a:gd name="connsiteX194" fmla="*/ 377845 w 657245"/>
                <a:gd name="connsiteY194" fmla="*/ 22586 h 1705587"/>
                <a:gd name="connsiteX195" fmla="*/ 409595 w 657245"/>
                <a:gd name="connsiteY195" fmla="*/ 57511 h 1705587"/>
                <a:gd name="connsiteX196" fmla="*/ 412770 w 657245"/>
                <a:gd name="connsiteY196" fmla="*/ 16236 h 1705587"/>
                <a:gd name="connsiteX197" fmla="*/ 438170 w 657245"/>
                <a:gd name="connsiteY197" fmla="*/ 13061 h 1705587"/>
                <a:gd name="connsiteX198" fmla="*/ 457220 w 657245"/>
                <a:gd name="connsiteY198" fmla="*/ 361 h 1705587"/>
                <a:gd name="connsiteX199" fmla="*/ 454045 w 657245"/>
                <a:gd name="connsiteY199" fmla="*/ 28936 h 1705587"/>
                <a:gd name="connsiteX200" fmla="*/ 498495 w 657245"/>
                <a:gd name="connsiteY200" fmla="*/ 22586 h 1705587"/>
                <a:gd name="connsiteX201" fmla="*/ 504845 w 657245"/>
                <a:gd name="connsiteY201" fmla="*/ 32111 h 1705587"/>
                <a:gd name="connsiteX202" fmla="*/ 520720 w 657245"/>
                <a:gd name="connsiteY202" fmla="*/ 63861 h 1705587"/>
                <a:gd name="connsiteX203" fmla="*/ 539770 w 657245"/>
                <a:gd name="connsiteY203" fmla="*/ 70211 h 1705587"/>
                <a:gd name="connsiteX204" fmla="*/ 549295 w 657245"/>
                <a:gd name="connsiteY204" fmla="*/ 73386 h 1705587"/>
                <a:gd name="connsiteX205" fmla="*/ 628670 w 657245"/>
                <a:gd name="connsiteY205" fmla="*/ 82911 h 1705587"/>
                <a:gd name="connsiteX206" fmla="*/ 638195 w 657245"/>
                <a:gd name="connsiteY206" fmla="*/ 89261 h 1705587"/>
                <a:gd name="connsiteX207" fmla="*/ 647720 w 657245"/>
                <a:gd name="connsiteY207" fmla="*/ 92436 h 1705587"/>
                <a:gd name="connsiteX208" fmla="*/ 657245 w 657245"/>
                <a:gd name="connsiteY208" fmla="*/ 105136 h 1705587"/>
                <a:gd name="connsiteX209" fmla="*/ 657245 w 657245"/>
                <a:gd name="connsiteY209" fmla="*/ 105136 h 1705587"/>
                <a:gd name="connsiteX0" fmla="*/ 631845 w 657245"/>
                <a:gd name="connsiteY0" fmla="*/ 210546 h 1696697"/>
                <a:gd name="connsiteX1" fmla="*/ 631845 w 657245"/>
                <a:gd name="connsiteY1" fmla="*/ 210546 h 1696697"/>
                <a:gd name="connsiteX2" fmla="*/ 606445 w 657245"/>
                <a:gd name="connsiteY2" fmla="*/ 194671 h 1696697"/>
                <a:gd name="connsiteX3" fmla="*/ 603270 w 657245"/>
                <a:gd name="connsiteY3" fmla="*/ 172446 h 1696697"/>
                <a:gd name="connsiteX4" fmla="*/ 609620 w 657245"/>
                <a:gd name="connsiteY4" fmla="*/ 143871 h 1696697"/>
                <a:gd name="connsiteX5" fmla="*/ 615970 w 657245"/>
                <a:gd name="connsiteY5" fmla="*/ 134346 h 1696697"/>
                <a:gd name="connsiteX6" fmla="*/ 612795 w 657245"/>
                <a:gd name="connsiteY6" fmla="*/ 124821 h 1696697"/>
                <a:gd name="connsiteX7" fmla="*/ 606445 w 657245"/>
                <a:gd name="connsiteY7" fmla="*/ 112121 h 1696697"/>
                <a:gd name="connsiteX8" fmla="*/ 615970 w 657245"/>
                <a:gd name="connsiteY8" fmla="*/ 102596 h 1696697"/>
                <a:gd name="connsiteX9" fmla="*/ 600095 w 657245"/>
                <a:gd name="connsiteY9" fmla="*/ 86721 h 1696697"/>
                <a:gd name="connsiteX10" fmla="*/ 593745 w 657245"/>
                <a:gd name="connsiteY10" fmla="*/ 77196 h 1696697"/>
                <a:gd name="connsiteX11" fmla="*/ 584220 w 657245"/>
                <a:gd name="connsiteY11" fmla="*/ 83546 h 1696697"/>
                <a:gd name="connsiteX12" fmla="*/ 574695 w 657245"/>
                <a:gd name="connsiteY12" fmla="*/ 102596 h 1696697"/>
                <a:gd name="connsiteX13" fmla="*/ 571520 w 657245"/>
                <a:gd name="connsiteY13" fmla="*/ 242296 h 1696697"/>
                <a:gd name="connsiteX14" fmla="*/ 558820 w 657245"/>
                <a:gd name="connsiteY14" fmla="*/ 261346 h 1696697"/>
                <a:gd name="connsiteX15" fmla="*/ 558820 w 657245"/>
                <a:gd name="connsiteY15" fmla="*/ 289921 h 1696697"/>
                <a:gd name="connsiteX16" fmla="*/ 565170 w 657245"/>
                <a:gd name="connsiteY16" fmla="*/ 299446 h 1696697"/>
                <a:gd name="connsiteX17" fmla="*/ 571520 w 657245"/>
                <a:gd name="connsiteY17" fmla="*/ 318496 h 1696697"/>
                <a:gd name="connsiteX18" fmla="*/ 565170 w 657245"/>
                <a:gd name="connsiteY18" fmla="*/ 328021 h 1696697"/>
                <a:gd name="connsiteX19" fmla="*/ 558820 w 657245"/>
                <a:gd name="connsiteY19" fmla="*/ 366121 h 1696697"/>
                <a:gd name="connsiteX20" fmla="*/ 552470 w 657245"/>
                <a:gd name="connsiteY20" fmla="*/ 366121 h 1696697"/>
                <a:gd name="connsiteX21" fmla="*/ 542945 w 657245"/>
                <a:gd name="connsiteY21" fmla="*/ 378821 h 1696697"/>
                <a:gd name="connsiteX22" fmla="*/ 530245 w 657245"/>
                <a:gd name="connsiteY22" fmla="*/ 394696 h 1696697"/>
                <a:gd name="connsiteX23" fmla="*/ 520720 w 657245"/>
                <a:gd name="connsiteY23" fmla="*/ 416921 h 1696697"/>
                <a:gd name="connsiteX24" fmla="*/ 514370 w 657245"/>
                <a:gd name="connsiteY24" fmla="*/ 448671 h 1696697"/>
                <a:gd name="connsiteX25" fmla="*/ 508020 w 657245"/>
                <a:gd name="connsiteY25" fmla="*/ 467721 h 1696697"/>
                <a:gd name="connsiteX26" fmla="*/ 501670 w 657245"/>
                <a:gd name="connsiteY26" fmla="*/ 521696 h 1696697"/>
                <a:gd name="connsiteX27" fmla="*/ 508020 w 657245"/>
                <a:gd name="connsiteY27" fmla="*/ 508996 h 1696697"/>
                <a:gd name="connsiteX28" fmla="*/ 492145 w 657245"/>
                <a:gd name="connsiteY28" fmla="*/ 496296 h 1696697"/>
                <a:gd name="connsiteX29" fmla="*/ 485795 w 657245"/>
                <a:gd name="connsiteY29" fmla="*/ 480421 h 1696697"/>
                <a:gd name="connsiteX30" fmla="*/ 482620 w 657245"/>
                <a:gd name="connsiteY30" fmla="*/ 458196 h 1696697"/>
                <a:gd name="connsiteX31" fmla="*/ 479445 w 657245"/>
                <a:gd name="connsiteY31" fmla="*/ 467721 h 1696697"/>
                <a:gd name="connsiteX32" fmla="*/ 466745 w 657245"/>
                <a:gd name="connsiteY32" fmla="*/ 448671 h 1696697"/>
                <a:gd name="connsiteX33" fmla="*/ 476270 w 657245"/>
                <a:gd name="connsiteY33" fmla="*/ 283571 h 1696697"/>
                <a:gd name="connsiteX34" fmla="*/ 479445 w 657245"/>
                <a:gd name="connsiteY34" fmla="*/ 261346 h 1696697"/>
                <a:gd name="connsiteX35" fmla="*/ 463570 w 657245"/>
                <a:gd name="connsiteY35" fmla="*/ 264521 h 1696697"/>
                <a:gd name="connsiteX36" fmla="*/ 454045 w 657245"/>
                <a:gd name="connsiteY36" fmla="*/ 270871 h 1696697"/>
                <a:gd name="connsiteX37" fmla="*/ 434995 w 657245"/>
                <a:gd name="connsiteY37" fmla="*/ 280396 h 1696697"/>
                <a:gd name="connsiteX38" fmla="*/ 425470 w 657245"/>
                <a:gd name="connsiteY38" fmla="*/ 299446 h 1696697"/>
                <a:gd name="connsiteX39" fmla="*/ 422295 w 657245"/>
                <a:gd name="connsiteY39" fmla="*/ 308971 h 1696697"/>
                <a:gd name="connsiteX40" fmla="*/ 412770 w 657245"/>
                <a:gd name="connsiteY40" fmla="*/ 312146 h 1696697"/>
                <a:gd name="connsiteX41" fmla="*/ 403245 w 657245"/>
                <a:gd name="connsiteY41" fmla="*/ 340721 h 1696697"/>
                <a:gd name="connsiteX42" fmla="*/ 393720 w 657245"/>
                <a:gd name="connsiteY42" fmla="*/ 359771 h 1696697"/>
                <a:gd name="connsiteX43" fmla="*/ 384195 w 657245"/>
                <a:gd name="connsiteY43" fmla="*/ 362946 h 1696697"/>
                <a:gd name="connsiteX44" fmla="*/ 374670 w 657245"/>
                <a:gd name="connsiteY44" fmla="*/ 388346 h 1696697"/>
                <a:gd name="connsiteX45" fmla="*/ 371495 w 657245"/>
                <a:gd name="connsiteY45" fmla="*/ 401046 h 1696697"/>
                <a:gd name="connsiteX46" fmla="*/ 365145 w 657245"/>
                <a:gd name="connsiteY46" fmla="*/ 413746 h 1696697"/>
                <a:gd name="connsiteX47" fmla="*/ 361970 w 657245"/>
                <a:gd name="connsiteY47" fmla="*/ 423271 h 1696697"/>
                <a:gd name="connsiteX48" fmla="*/ 352445 w 657245"/>
                <a:gd name="connsiteY48" fmla="*/ 429621 h 1696697"/>
                <a:gd name="connsiteX49" fmla="*/ 336570 w 657245"/>
                <a:gd name="connsiteY49" fmla="*/ 448671 h 1696697"/>
                <a:gd name="connsiteX50" fmla="*/ 327045 w 657245"/>
                <a:gd name="connsiteY50" fmla="*/ 467721 h 1696697"/>
                <a:gd name="connsiteX51" fmla="*/ 317520 w 657245"/>
                <a:gd name="connsiteY51" fmla="*/ 477246 h 1696697"/>
                <a:gd name="connsiteX52" fmla="*/ 307995 w 657245"/>
                <a:gd name="connsiteY52" fmla="*/ 496296 h 1696697"/>
                <a:gd name="connsiteX53" fmla="*/ 298470 w 657245"/>
                <a:gd name="connsiteY53" fmla="*/ 528046 h 1696697"/>
                <a:gd name="connsiteX54" fmla="*/ 295295 w 657245"/>
                <a:gd name="connsiteY54" fmla="*/ 547096 h 1696697"/>
                <a:gd name="connsiteX55" fmla="*/ 285770 w 657245"/>
                <a:gd name="connsiteY55" fmla="*/ 569321 h 1696697"/>
                <a:gd name="connsiteX56" fmla="*/ 279420 w 657245"/>
                <a:gd name="connsiteY56" fmla="*/ 588371 h 1696697"/>
                <a:gd name="connsiteX57" fmla="*/ 266720 w 657245"/>
                <a:gd name="connsiteY57" fmla="*/ 610596 h 1696697"/>
                <a:gd name="connsiteX58" fmla="*/ 247670 w 657245"/>
                <a:gd name="connsiteY58" fmla="*/ 623296 h 1696697"/>
                <a:gd name="connsiteX59" fmla="*/ 244495 w 657245"/>
                <a:gd name="connsiteY59" fmla="*/ 632821 h 1696697"/>
                <a:gd name="connsiteX60" fmla="*/ 228620 w 657245"/>
                <a:gd name="connsiteY60" fmla="*/ 648696 h 1696697"/>
                <a:gd name="connsiteX61" fmla="*/ 225445 w 657245"/>
                <a:gd name="connsiteY61" fmla="*/ 658221 h 1696697"/>
                <a:gd name="connsiteX62" fmla="*/ 212745 w 657245"/>
                <a:gd name="connsiteY62" fmla="*/ 677271 h 1696697"/>
                <a:gd name="connsiteX63" fmla="*/ 206395 w 657245"/>
                <a:gd name="connsiteY63" fmla="*/ 686796 h 1696697"/>
                <a:gd name="connsiteX64" fmla="*/ 196870 w 657245"/>
                <a:gd name="connsiteY64" fmla="*/ 696321 h 1696697"/>
                <a:gd name="connsiteX65" fmla="*/ 177820 w 657245"/>
                <a:gd name="connsiteY65" fmla="*/ 724896 h 1696697"/>
                <a:gd name="connsiteX66" fmla="*/ 171470 w 657245"/>
                <a:gd name="connsiteY66" fmla="*/ 734421 h 1696697"/>
                <a:gd name="connsiteX67" fmla="*/ 161945 w 657245"/>
                <a:gd name="connsiteY67" fmla="*/ 743946 h 1696697"/>
                <a:gd name="connsiteX68" fmla="*/ 155595 w 657245"/>
                <a:gd name="connsiteY68" fmla="*/ 753471 h 1696697"/>
                <a:gd name="connsiteX69" fmla="*/ 146070 w 657245"/>
                <a:gd name="connsiteY69" fmla="*/ 756646 h 1696697"/>
                <a:gd name="connsiteX70" fmla="*/ 127020 w 657245"/>
                <a:gd name="connsiteY70" fmla="*/ 769346 h 1696697"/>
                <a:gd name="connsiteX71" fmla="*/ 114320 w 657245"/>
                <a:gd name="connsiteY71" fmla="*/ 785221 h 1696697"/>
                <a:gd name="connsiteX72" fmla="*/ 111145 w 657245"/>
                <a:gd name="connsiteY72" fmla="*/ 794746 h 1696697"/>
                <a:gd name="connsiteX73" fmla="*/ 98445 w 657245"/>
                <a:gd name="connsiteY73" fmla="*/ 816971 h 1696697"/>
                <a:gd name="connsiteX74" fmla="*/ 95270 w 657245"/>
                <a:gd name="connsiteY74" fmla="*/ 826496 h 1696697"/>
                <a:gd name="connsiteX75" fmla="*/ 101620 w 657245"/>
                <a:gd name="connsiteY75" fmla="*/ 886821 h 1696697"/>
                <a:gd name="connsiteX76" fmla="*/ 107970 w 657245"/>
                <a:gd name="connsiteY76" fmla="*/ 905871 h 1696697"/>
                <a:gd name="connsiteX77" fmla="*/ 127020 w 657245"/>
                <a:gd name="connsiteY77" fmla="*/ 921746 h 1696697"/>
                <a:gd name="connsiteX78" fmla="*/ 136545 w 657245"/>
                <a:gd name="connsiteY78" fmla="*/ 924921 h 1696697"/>
                <a:gd name="connsiteX79" fmla="*/ 142895 w 657245"/>
                <a:gd name="connsiteY79" fmla="*/ 934446 h 1696697"/>
                <a:gd name="connsiteX80" fmla="*/ 161945 w 657245"/>
                <a:gd name="connsiteY80" fmla="*/ 940796 h 1696697"/>
                <a:gd name="connsiteX81" fmla="*/ 196870 w 657245"/>
                <a:gd name="connsiteY81" fmla="*/ 950321 h 1696697"/>
                <a:gd name="connsiteX82" fmla="*/ 203220 w 657245"/>
                <a:gd name="connsiteY82" fmla="*/ 959846 h 1696697"/>
                <a:gd name="connsiteX83" fmla="*/ 222270 w 657245"/>
                <a:gd name="connsiteY83" fmla="*/ 975721 h 1696697"/>
                <a:gd name="connsiteX84" fmla="*/ 234970 w 657245"/>
                <a:gd name="connsiteY84" fmla="*/ 997946 h 1696697"/>
                <a:gd name="connsiteX85" fmla="*/ 273070 w 657245"/>
                <a:gd name="connsiteY85" fmla="*/ 1013821 h 1696697"/>
                <a:gd name="connsiteX86" fmla="*/ 288945 w 657245"/>
                <a:gd name="connsiteY86" fmla="*/ 1020171 h 1696697"/>
                <a:gd name="connsiteX87" fmla="*/ 301645 w 657245"/>
                <a:gd name="connsiteY87" fmla="*/ 1029696 h 1696697"/>
                <a:gd name="connsiteX88" fmla="*/ 320695 w 657245"/>
                <a:gd name="connsiteY88" fmla="*/ 1032871 h 1696697"/>
                <a:gd name="connsiteX89" fmla="*/ 336570 w 657245"/>
                <a:gd name="connsiteY89" fmla="*/ 1061446 h 1696697"/>
                <a:gd name="connsiteX90" fmla="*/ 333395 w 657245"/>
                <a:gd name="connsiteY90" fmla="*/ 1090021 h 1696697"/>
                <a:gd name="connsiteX91" fmla="*/ 327045 w 657245"/>
                <a:gd name="connsiteY91" fmla="*/ 1169396 h 1696697"/>
                <a:gd name="connsiteX92" fmla="*/ 320695 w 657245"/>
                <a:gd name="connsiteY92" fmla="*/ 1188446 h 1696697"/>
                <a:gd name="connsiteX93" fmla="*/ 307995 w 657245"/>
                <a:gd name="connsiteY93" fmla="*/ 1210671 h 1696697"/>
                <a:gd name="connsiteX94" fmla="*/ 301645 w 657245"/>
                <a:gd name="connsiteY94" fmla="*/ 1226546 h 1696697"/>
                <a:gd name="connsiteX95" fmla="*/ 292120 w 657245"/>
                <a:gd name="connsiteY95" fmla="*/ 1232896 h 1696697"/>
                <a:gd name="connsiteX96" fmla="*/ 288945 w 657245"/>
                <a:gd name="connsiteY96" fmla="*/ 1242421 h 1696697"/>
                <a:gd name="connsiteX97" fmla="*/ 269895 w 657245"/>
                <a:gd name="connsiteY97" fmla="*/ 1255121 h 1696697"/>
                <a:gd name="connsiteX98" fmla="*/ 260370 w 657245"/>
                <a:gd name="connsiteY98" fmla="*/ 1264646 h 1696697"/>
                <a:gd name="connsiteX99" fmla="*/ 269895 w 657245"/>
                <a:gd name="connsiteY99" fmla="*/ 1331321 h 1696697"/>
                <a:gd name="connsiteX100" fmla="*/ 273070 w 657245"/>
                <a:gd name="connsiteY100" fmla="*/ 1359896 h 1696697"/>
                <a:gd name="connsiteX101" fmla="*/ 276245 w 657245"/>
                <a:gd name="connsiteY101" fmla="*/ 1369421 h 1696697"/>
                <a:gd name="connsiteX102" fmla="*/ 282595 w 657245"/>
                <a:gd name="connsiteY102" fmla="*/ 1404346 h 1696697"/>
                <a:gd name="connsiteX103" fmla="*/ 285770 w 657245"/>
                <a:gd name="connsiteY103" fmla="*/ 1413871 h 1696697"/>
                <a:gd name="connsiteX104" fmla="*/ 285770 w 657245"/>
                <a:gd name="connsiteY104" fmla="*/ 1566271 h 1696697"/>
                <a:gd name="connsiteX105" fmla="*/ 276245 w 657245"/>
                <a:gd name="connsiteY105" fmla="*/ 1601196 h 1696697"/>
                <a:gd name="connsiteX106" fmla="*/ 257195 w 657245"/>
                <a:gd name="connsiteY106" fmla="*/ 1626596 h 1696697"/>
                <a:gd name="connsiteX107" fmla="*/ 247670 w 657245"/>
                <a:gd name="connsiteY107" fmla="*/ 1636121 h 1696697"/>
                <a:gd name="connsiteX108" fmla="*/ 238145 w 657245"/>
                <a:gd name="connsiteY108" fmla="*/ 1648821 h 1696697"/>
                <a:gd name="connsiteX109" fmla="*/ 228620 w 657245"/>
                <a:gd name="connsiteY109" fmla="*/ 1658346 h 1696697"/>
                <a:gd name="connsiteX110" fmla="*/ 212745 w 657245"/>
                <a:gd name="connsiteY110" fmla="*/ 1677396 h 1696697"/>
                <a:gd name="connsiteX111" fmla="*/ 203220 w 657245"/>
                <a:gd name="connsiteY111" fmla="*/ 1683746 h 1696697"/>
                <a:gd name="connsiteX112" fmla="*/ 180995 w 657245"/>
                <a:gd name="connsiteY112" fmla="*/ 1690096 h 1696697"/>
                <a:gd name="connsiteX113" fmla="*/ 161945 w 657245"/>
                <a:gd name="connsiteY113" fmla="*/ 1696446 h 1696697"/>
                <a:gd name="connsiteX114" fmla="*/ 171470 w 657245"/>
                <a:gd name="connsiteY114" fmla="*/ 1693271 h 1696697"/>
                <a:gd name="connsiteX115" fmla="*/ 187345 w 657245"/>
                <a:gd name="connsiteY115" fmla="*/ 1683746 h 1696697"/>
                <a:gd name="connsiteX116" fmla="*/ 200045 w 657245"/>
                <a:gd name="connsiteY116" fmla="*/ 1661521 h 1696697"/>
                <a:gd name="connsiteX117" fmla="*/ 206395 w 657245"/>
                <a:gd name="connsiteY117" fmla="*/ 1651996 h 1696697"/>
                <a:gd name="connsiteX118" fmla="*/ 215920 w 657245"/>
                <a:gd name="connsiteY118" fmla="*/ 1613896 h 1696697"/>
                <a:gd name="connsiteX119" fmla="*/ 219095 w 657245"/>
                <a:gd name="connsiteY119" fmla="*/ 1591671 h 1696697"/>
                <a:gd name="connsiteX120" fmla="*/ 215920 w 657245"/>
                <a:gd name="connsiteY120" fmla="*/ 1556746 h 1696697"/>
                <a:gd name="connsiteX121" fmla="*/ 209570 w 657245"/>
                <a:gd name="connsiteY121" fmla="*/ 1537696 h 1696697"/>
                <a:gd name="connsiteX122" fmla="*/ 206395 w 657245"/>
                <a:gd name="connsiteY122" fmla="*/ 1512296 h 1696697"/>
                <a:gd name="connsiteX123" fmla="*/ 200045 w 657245"/>
                <a:gd name="connsiteY123" fmla="*/ 1458321 h 1696697"/>
                <a:gd name="connsiteX124" fmla="*/ 193695 w 657245"/>
                <a:gd name="connsiteY124" fmla="*/ 1448796 h 1696697"/>
                <a:gd name="connsiteX125" fmla="*/ 184170 w 657245"/>
                <a:gd name="connsiteY125" fmla="*/ 1420221 h 1696697"/>
                <a:gd name="connsiteX126" fmla="*/ 180995 w 657245"/>
                <a:gd name="connsiteY126" fmla="*/ 1410696 h 1696697"/>
                <a:gd name="connsiteX127" fmla="*/ 171470 w 657245"/>
                <a:gd name="connsiteY127" fmla="*/ 1401171 h 1696697"/>
                <a:gd name="connsiteX128" fmla="*/ 168295 w 657245"/>
                <a:gd name="connsiteY128" fmla="*/ 1385296 h 1696697"/>
                <a:gd name="connsiteX129" fmla="*/ 161945 w 657245"/>
                <a:gd name="connsiteY129" fmla="*/ 1372596 h 1696697"/>
                <a:gd name="connsiteX130" fmla="*/ 152420 w 657245"/>
                <a:gd name="connsiteY130" fmla="*/ 1337671 h 1696697"/>
                <a:gd name="connsiteX131" fmla="*/ 136545 w 657245"/>
                <a:gd name="connsiteY131" fmla="*/ 1321796 h 1696697"/>
                <a:gd name="connsiteX132" fmla="*/ 127020 w 657245"/>
                <a:gd name="connsiteY132" fmla="*/ 1309096 h 1696697"/>
                <a:gd name="connsiteX133" fmla="*/ 101620 w 657245"/>
                <a:gd name="connsiteY133" fmla="*/ 1290046 h 1696697"/>
                <a:gd name="connsiteX134" fmla="*/ 92095 w 657245"/>
                <a:gd name="connsiteY134" fmla="*/ 1280521 h 1696697"/>
                <a:gd name="connsiteX135" fmla="*/ 73045 w 657245"/>
                <a:gd name="connsiteY135" fmla="*/ 1267821 h 1696697"/>
                <a:gd name="connsiteX136" fmla="*/ 63520 w 657245"/>
                <a:gd name="connsiteY136" fmla="*/ 1264646 h 1696697"/>
                <a:gd name="connsiteX137" fmla="*/ 44470 w 657245"/>
                <a:gd name="connsiteY137" fmla="*/ 1251946 h 1696697"/>
                <a:gd name="connsiteX138" fmla="*/ 34945 w 657245"/>
                <a:gd name="connsiteY138" fmla="*/ 1248771 h 1696697"/>
                <a:gd name="connsiteX139" fmla="*/ 9545 w 657245"/>
                <a:gd name="connsiteY139" fmla="*/ 1232896 h 1696697"/>
                <a:gd name="connsiteX140" fmla="*/ 6370 w 657245"/>
                <a:gd name="connsiteY140" fmla="*/ 1223371 h 1696697"/>
                <a:gd name="connsiteX141" fmla="*/ 20 w 657245"/>
                <a:gd name="connsiteY141" fmla="*/ 1213846 h 1696697"/>
                <a:gd name="connsiteX142" fmla="*/ 6370 w 657245"/>
                <a:gd name="connsiteY142" fmla="*/ 1172571 h 1696697"/>
                <a:gd name="connsiteX143" fmla="*/ 25420 w 657245"/>
                <a:gd name="connsiteY143" fmla="*/ 1150346 h 1696697"/>
                <a:gd name="connsiteX144" fmla="*/ 34945 w 657245"/>
                <a:gd name="connsiteY144" fmla="*/ 1131296 h 1696697"/>
                <a:gd name="connsiteX145" fmla="*/ 38120 w 657245"/>
                <a:gd name="connsiteY145" fmla="*/ 1121771 h 1696697"/>
                <a:gd name="connsiteX146" fmla="*/ 50820 w 657245"/>
                <a:gd name="connsiteY146" fmla="*/ 1112246 h 1696697"/>
                <a:gd name="connsiteX147" fmla="*/ 60345 w 657245"/>
                <a:gd name="connsiteY147" fmla="*/ 1102721 h 1696697"/>
                <a:gd name="connsiteX148" fmla="*/ 79395 w 657245"/>
                <a:gd name="connsiteY148" fmla="*/ 1080496 h 1696697"/>
                <a:gd name="connsiteX149" fmla="*/ 101620 w 657245"/>
                <a:gd name="connsiteY149" fmla="*/ 1061446 h 1696697"/>
                <a:gd name="connsiteX150" fmla="*/ 107970 w 657245"/>
                <a:gd name="connsiteY150" fmla="*/ 1051921 h 1696697"/>
                <a:gd name="connsiteX151" fmla="*/ 127020 w 657245"/>
                <a:gd name="connsiteY151" fmla="*/ 1032871 h 1696697"/>
                <a:gd name="connsiteX152" fmla="*/ 136545 w 657245"/>
                <a:gd name="connsiteY152" fmla="*/ 1023346 h 1696697"/>
                <a:gd name="connsiteX153" fmla="*/ 149245 w 657245"/>
                <a:gd name="connsiteY153" fmla="*/ 1004296 h 1696697"/>
                <a:gd name="connsiteX154" fmla="*/ 155595 w 657245"/>
                <a:gd name="connsiteY154" fmla="*/ 994771 h 1696697"/>
                <a:gd name="connsiteX155" fmla="*/ 161945 w 657245"/>
                <a:gd name="connsiteY155" fmla="*/ 972546 h 1696697"/>
                <a:gd name="connsiteX156" fmla="*/ 149245 w 657245"/>
                <a:gd name="connsiteY156" fmla="*/ 934446 h 1696697"/>
                <a:gd name="connsiteX157" fmla="*/ 139720 w 657245"/>
                <a:gd name="connsiteY157" fmla="*/ 943971 h 1696697"/>
                <a:gd name="connsiteX158" fmla="*/ 76220 w 657245"/>
                <a:gd name="connsiteY158" fmla="*/ 940796 h 1696697"/>
                <a:gd name="connsiteX159" fmla="*/ 66695 w 657245"/>
                <a:gd name="connsiteY159" fmla="*/ 937621 h 1696697"/>
                <a:gd name="connsiteX160" fmla="*/ 60345 w 657245"/>
                <a:gd name="connsiteY160" fmla="*/ 921746 h 1696697"/>
                <a:gd name="connsiteX161" fmla="*/ 57170 w 657245"/>
                <a:gd name="connsiteY161" fmla="*/ 902696 h 1696697"/>
                <a:gd name="connsiteX162" fmla="*/ 50820 w 657245"/>
                <a:gd name="connsiteY162" fmla="*/ 874121 h 1696697"/>
                <a:gd name="connsiteX163" fmla="*/ 53995 w 657245"/>
                <a:gd name="connsiteY163" fmla="*/ 791571 h 1696697"/>
                <a:gd name="connsiteX164" fmla="*/ 50820 w 657245"/>
                <a:gd name="connsiteY164" fmla="*/ 737596 h 1696697"/>
                <a:gd name="connsiteX165" fmla="*/ 41295 w 657245"/>
                <a:gd name="connsiteY165" fmla="*/ 724896 h 1696697"/>
                <a:gd name="connsiteX166" fmla="*/ 31770 w 657245"/>
                <a:gd name="connsiteY166" fmla="*/ 705846 h 1696697"/>
                <a:gd name="connsiteX167" fmla="*/ 28595 w 657245"/>
                <a:gd name="connsiteY167" fmla="*/ 683621 h 1696697"/>
                <a:gd name="connsiteX168" fmla="*/ 22245 w 657245"/>
                <a:gd name="connsiteY168" fmla="*/ 667746 h 1696697"/>
                <a:gd name="connsiteX169" fmla="*/ 25420 w 657245"/>
                <a:gd name="connsiteY169" fmla="*/ 642346 h 1696697"/>
                <a:gd name="connsiteX170" fmla="*/ 28595 w 657245"/>
                <a:gd name="connsiteY170" fmla="*/ 420096 h 1696697"/>
                <a:gd name="connsiteX171" fmla="*/ 31770 w 657245"/>
                <a:gd name="connsiteY171" fmla="*/ 407396 h 1696697"/>
                <a:gd name="connsiteX172" fmla="*/ 41295 w 657245"/>
                <a:gd name="connsiteY172" fmla="*/ 366121 h 1696697"/>
                <a:gd name="connsiteX173" fmla="*/ 44470 w 657245"/>
                <a:gd name="connsiteY173" fmla="*/ 337546 h 1696697"/>
                <a:gd name="connsiteX174" fmla="*/ 50820 w 657245"/>
                <a:gd name="connsiteY174" fmla="*/ 328021 h 1696697"/>
                <a:gd name="connsiteX175" fmla="*/ 57170 w 657245"/>
                <a:gd name="connsiteY175" fmla="*/ 308971 h 1696697"/>
                <a:gd name="connsiteX176" fmla="*/ 66695 w 657245"/>
                <a:gd name="connsiteY176" fmla="*/ 283571 h 1696697"/>
                <a:gd name="connsiteX177" fmla="*/ 73045 w 657245"/>
                <a:gd name="connsiteY177" fmla="*/ 254996 h 1696697"/>
                <a:gd name="connsiteX178" fmla="*/ 76220 w 657245"/>
                <a:gd name="connsiteY178" fmla="*/ 239121 h 1696697"/>
                <a:gd name="connsiteX179" fmla="*/ 92095 w 657245"/>
                <a:gd name="connsiteY179" fmla="*/ 210546 h 1696697"/>
                <a:gd name="connsiteX180" fmla="*/ 101620 w 657245"/>
                <a:gd name="connsiteY180" fmla="*/ 188321 h 1696697"/>
                <a:gd name="connsiteX181" fmla="*/ 104795 w 657245"/>
                <a:gd name="connsiteY181" fmla="*/ 178796 h 1696697"/>
                <a:gd name="connsiteX182" fmla="*/ 123845 w 657245"/>
                <a:gd name="connsiteY182" fmla="*/ 197846 h 1696697"/>
                <a:gd name="connsiteX183" fmla="*/ 136545 w 657245"/>
                <a:gd name="connsiteY183" fmla="*/ 166096 h 1696697"/>
                <a:gd name="connsiteX184" fmla="*/ 142895 w 657245"/>
                <a:gd name="connsiteY184" fmla="*/ 162921 h 1696697"/>
                <a:gd name="connsiteX185" fmla="*/ 155595 w 657245"/>
                <a:gd name="connsiteY185" fmla="*/ 150221 h 1696697"/>
                <a:gd name="connsiteX186" fmla="*/ 158770 w 657245"/>
                <a:gd name="connsiteY186" fmla="*/ 143871 h 1696697"/>
                <a:gd name="connsiteX187" fmla="*/ 177820 w 657245"/>
                <a:gd name="connsiteY187" fmla="*/ 127996 h 1696697"/>
                <a:gd name="connsiteX188" fmla="*/ 177820 w 657245"/>
                <a:gd name="connsiteY188" fmla="*/ 150221 h 1696697"/>
                <a:gd name="connsiteX189" fmla="*/ 184170 w 657245"/>
                <a:gd name="connsiteY189" fmla="*/ 127996 h 1696697"/>
                <a:gd name="connsiteX190" fmla="*/ 209570 w 657245"/>
                <a:gd name="connsiteY190" fmla="*/ 102596 h 1696697"/>
                <a:gd name="connsiteX191" fmla="*/ 187345 w 657245"/>
                <a:gd name="connsiteY191" fmla="*/ 118471 h 1696697"/>
                <a:gd name="connsiteX192" fmla="*/ 238145 w 657245"/>
                <a:gd name="connsiteY192" fmla="*/ 77196 h 1696697"/>
                <a:gd name="connsiteX193" fmla="*/ 276245 w 657245"/>
                <a:gd name="connsiteY193" fmla="*/ 64496 h 1696697"/>
                <a:gd name="connsiteX194" fmla="*/ 377845 w 657245"/>
                <a:gd name="connsiteY194" fmla="*/ 13696 h 1696697"/>
                <a:gd name="connsiteX195" fmla="*/ 409595 w 657245"/>
                <a:gd name="connsiteY195" fmla="*/ 48621 h 1696697"/>
                <a:gd name="connsiteX196" fmla="*/ 412770 w 657245"/>
                <a:gd name="connsiteY196" fmla="*/ 7346 h 1696697"/>
                <a:gd name="connsiteX197" fmla="*/ 438170 w 657245"/>
                <a:gd name="connsiteY197" fmla="*/ 4171 h 1696697"/>
                <a:gd name="connsiteX198" fmla="*/ 457220 w 657245"/>
                <a:gd name="connsiteY198" fmla="*/ 996 h 1696697"/>
                <a:gd name="connsiteX199" fmla="*/ 454045 w 657245"/>
                <a:gd name="connsiteY199" fmla="*/ 20046 h 1696697"/>
                <a:gd name="connsiteX200" fmla="*/ 498495 w 657245"/>
                <a:gd name="connsiteY200" fmla="*/ 13696 h 1696697"/>
                <a:gd name="connsiteX201" fmla="*/ 504845 w 657245"/>
                <a:gd name="connsiteY201" fmla="*/ 23221 h 1696697"/>
                <a:gd name="connsiteX202" fmla="*/ 520720 w 657245"/>
                <a:gd name="connsiteY202" fmla="*/ 54971 h 1696697"/>
                <a:gd name="connsiteX203" fmla="*/ 539770 w 657245"/>
                <a:gd name="connsiteY203" fmla="*/ 61321 h 1696697"/>
                <a:gd name="connsiteX204" fmla="*/ 549295 w 657245"/>
                <a:gd name="connsiteY204" fmla="*/ 64496 h 1696697"/>
                <a:gd name="connsiteX205" fmla="*/ 628670 w 657245"/>
                <a:gd name="connsiteY205" fmla="*/ 74021 h 1696697"/>
                <a:gd name="connsiteX206" fmla="*/ 638195 w 657245"/>
                <a:gd name="connsiteY206" fmla="*/ 80371 h 1696697"/>
                <a:gd name="connsiteX207" fmla="*/ 647720 w 657245"/>
                <a:gd name="connsiteY207" fmla="*/ 83546 h 1696697"/>
                <a:gd name="connsiteX208" fmla="*/ 657245 w 657245"/>
                <a:gd name="connsiteY208" fmla="*/ 96246 h 1696697"/>
                <a:gd name="connsiteX209" fmla="*/ 657245 w 657245"/>
                <a:gd name="connsiteY209" fmla="*/ 96246 h 169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657245" h="1696697">
                  <a:moveTo>
                    <a:pt x="631845" y="210546"/>
                  </a:moveTo>
                  <a:lnTo>
                    <a:pt x="631845" y="210546"/>
                  </a:lnTo>
                  <a:cubicBezTo>
                    <a:pt x="623378" y="205254"/>
                    <a:pt x="612436" y="202658"/>
                    <a:pt x="606445" y="194671"/>
                  </a:cubicBezTo>
                  <a:cubicBezTo>
                    <a:pt x="601955" y="188684"/>
                    <a:pt x="603270" y="179930"/>
                    <a:pt x="603270" y="172446"/>
                  </a:cubicBezTo>
                  <a:cubicBezTo>
                    <a:pt x="603270" y="167568"/>
                    <a:pt x="606346" y="150419"/>
                    <a:pt x="609620" y="143871"/>
                  </a:cubicBezTo>
                  <a:cubicBezTo>
                    <a:pt x="611327" y="140458"/>
                    <a:pt x="613853" y="137521"/>
                    <a:pt x="615970" y="134346"/>
                  </a:cubicBezTo>
                  <a:cubicBezTo>
                    <a:pt x="614912" y="131171"/>
                    <a:pt x="614113" y="127897"/>
                    <a:pt x="612795" y="124821"/>
                  </a:cubicBezTo>
                  <a:cubicBezTo>
                    <a:pt x="610931" y="120471"/>
                    <a:pt x="605776" y="116806"/>
                    <a:pt x="606445" y="112121"/>
                  </a:cubicBezTo>
                  <a:cubicBezTo>
                    <a:pt x="607080" y="107676"/>
                    <a:pt x="612795" y="105771"/>
                    <a:pt x="615970" y="102596"/>
                  </a:cubicBezTo>
                  <a:cubicBezTo>
                    <a:pt x="599037" y="77196"/>
                    <a:pt x="621262" y="107888"/>
                    <a:pt x="600095" y="86721"/>
                  </a:cubicBezTo>
                  <a:cubicBezTo>
                    <a:pt x="597397" y="84023"/>
                    <a:pt x="595862" y="80371"/>
                    <a:pt x="593745" y="77196"/>
                  </a:cubicBezTo>
                  <a:cubicBezTo>
                    <a:pt x="590570" y="79313"/>
                    <a:pt x="586918" y="80848"/>
                    <a:pt x="584220" y="83546"/>
                  </a:cubicBezTo>
                  <a:cubicBezTo>
                    <a:pt x="578065" y="89701"/>
                    <a:pt x="577277" y="94849"/>
                    <a:pt x="574695" y="102596"/>
                  </a:cubicBezTo>
                  <a:cubicBezTo>
                    <a:pt x="573637" y="149163"/>
                    <a:pt x="576155" y="195948"/>
                    <a:pt x="571520" y="242296"/>
                  </a:cubicBezTo>
                  <a:cubicBezTo>
                    <a:pt x="570761" y="249890"/>
                    <a:pt x="558820" y="261346"/>
                    <a:pt x="558820" y="261346"/>
                  </a:cubicBezTo>
                  <a:cubicBezTo>
                    <a:pt x="555477" y="274718"/>
                    <a:pt x="553378" y="275410"/>
                    <a:pt x="558820" y="289921"/>
                  </a:cubicBezTo>
                  <a:cubicBezTo>
                    <a:pt x="560160" y="293494"/>
                    <a:pt x="563620" y="295959"/>
                    <a:pt x="565170" y="299446"/>
                  </a:cubicBezTo>
                  <a:cubicBezTo>
                    <a:pt x="567888" y="305563"/>
                    <a:pt x="571520" y="318496"/>
                    <a:pt x="571520" y="318496"/>
                  </a:cubicBezTo>
                  <a:cubicBezTo>
                    <a:pt x="569403" y="321671"/>
                    <a:pt x="566877" y="324608"/>
                    <a:pt x="565170" y="328021"/>
                  </a:cubicBezTo>
                  <a:cubicBezTo>
                    <a:pt x="559851" y="338659"/>
                    <a:pt x="559826" y="357067"/>
                    <a:pt x="558820" y="366121"/>
                  </a:cubicBezTo>
                  <a:cubicBezTo>
                    <a:pt x="553473" y="350079"/>
                    <a:pt x="557817" y="356763"/>
                    <a:pt x="552470" y="366121"/>
                  </a:cubicBezTo>
                  <a:cubicBezTo>
                    <a:pt x="549845" y="370715"/>
                    <a:pt x="546120" y="374588"/>
                    <a:pt x="542945" y="378821"/>
                  </a:cubicBezTo>
                  <a:cubicBezTo>
                    <a:pt x="535364" y="401563"/>
                    <a:pt x="546202" y="375548"/>
                    <a:pt x="530245" y="394696"/>
                  </a:cubicBezTo>
                  <a:cubicBezTo>
                    <a:pt x="527213" y="398334"/>
                    <a:pt x="521987" y="411430"/>
                    <a:pt x="520720" y="416921"/>
                  </a:cubicBezTo>
                  <a:cubicBezTo>
                    <a:pt x="518293" y="427438"/>
                    <a:pt x="516988" y="438200"/>
                    <a:pt x="514370" y="448671"/>
                  </a:cubicBezTo>
                  <a:cubicBezTo>
                    <a:pt x="512747" y="455165"/>
                    <a:pt x="508020" y="467721"/>
                    <a:pt x="508020" y="467721"/>
                  </a:cubicBezTo>
                  <a:cubicBezTo>
                    <a:pt x="506735" y="476715"/>
                    <a:pt x="500765" y="516269"/>
                    <a:pt x="501670" y="521696"/>
                  </a:cubicBezTo>
                  <a:cubicBezTo>
                    <a:pt x="502448" y="526365"/>
                    <a:pt x="505903" y="513229"/>
                    <a:pt x="508020" y="508996"/>
                  </a:cubicBezTo>
                  <a:cubicBezTo>
                    <a:pt x="498879" y="481572"/>
                    <a:pt x="514072" y="518223"/>
                    <a:pt x="492145" y="496296"/>
                  </a:cubicBezTo>
                  <a:cubicBezTo>
                    <a:pt x="488115" y="492266"/>
                    <a:pt x="487912" y="485713"/>
                    <a:pt x="485795" y="480421"/>
                  </a:cubicBezTo>
                  <a:cubicBezTo>
                    <a:pt x="484737" y="473013"/>
                    <a:pt x="485967" y="464889"/>
                    <a:pt x="482620" y="458196"/>
                  </a:cubicBezTo>
                  <a:cubicBezTo>
                    <a:pt x="481123" y="455203"/>
                    <a:pt x="482315" y="469443"/>
                    <a:pt x="479445" y="467721"/>
                  </a:cubicBezTo>
                  <a:cubicBezTo>
                    <a:pt x="472901" y="463794"/>
                    <a:pt x="466745" y="448671"/>
                    <a:pt x="466745" y="448671"/>
                  </a:cubicBezTo>
                  <a:cubicBezTo>
                    <a:pt x="473231" y="289752"/>
                    <a:pt x="456682" y="342334"/>
                    <a:pt x="476270" y="283571"/>
                  </a:cubicBezTo>
                  <a:cubicBezTo>
                    <a:pt x="477328" y="276163"/>
                    <a:pt x="483596" y="267573"/>
                    <a:pt x="479445" y="261346"/>
                  </a:cubicBezTo>
                  <a:cubicBezTo>
                    <a:pt x="476452" y="256856"/>
                    <a:pt x="468623" y="262626"/>
                    <a:pt x="463570" y="264521"/>
                  </a:cubicBezTo>
                  <a:cubicBezTo>
                    <a:pt x="459997" y="265861"/>
                    <a:pt x="457458" y="269164"/>
                    <a:pt x="454045" y="270871"/>
                  </a:cubicBezTo>
                  <a:cubicBezTo>
                    <a:pt x="427755" y="284016"/>
                    <a:pt x="462292" y="262198"/>
                    <a:pt x="434995" y="280396"/>
                  </a:cubicBezTo>
                  <a:cubicBezTo>
                    <a:pt x="427015" y="304337"/>
                    <a:pt x="437780" y="274827"/>
                    <a:pt x="425470" y="299446"/>
                  </a:cubicBezTo>
                  <a:cubicBezTo>
                    <a:pt x="423973" y="302439"/>
                    <a:pt x="424662" y="306604"/>
                    <a:pt x="422295" y="308971"/>
                  </a:cubicBezTo>
                  <a:cubicBezTo>
                    <a:pt x="419928" y="311338"/>
                    <a:pt x="415945" y="311088"/>
                    <a:pt x="412770" y="312146"/>
                  </a:cubicBezTo>
                  <a:lnTo>
                    <a:pt x="403245" y="340721"/>
                  </a:lnTo>
                  <a:cubicBezTo>
                    <a:pt x="401153" y="346996"/>
                    <a:pt x="399315" y="355295"/>
                    <a:pt x="393720" y="359771"/>
                  </a:cubicBezTo>
                  <a:cubicBezTo>
                    <a:pt x="391107" y="361862"/>
                    <a:pt x="387370" y="361888"/>
                    <a:pt x="384195" y="362946"/>
                  </a:cubicBezTo>
                  <a:cubicBezTo>
                    <a:pt x="376045" y="395545"/>
                    <a:pt x="387122" y="355140"/>
                    <a:pt x="374670" y="388346"/>
                  </a:cubicBezTo>
                  <a:cubicBezTo>
                    <a:pt x="373138" y="392432"/>
                    <a:pt x="373027" y="396960"/>
                    <a:pt x="371495" y="401046"/>
                  </a:cubicBezTo>
                  <a:cubicBezTo>
                    <a:pt x="369833" y="405478"/>
                    <a:pt x="367009" y="409396"/>
                    <a:pt x="365145" y="413746"/>
                  </a:cubicBezTo>
                  <a:cubicBezTo>
                    <a:pt x="363827" y="416822"/>
                    <a:pt x="364061" y="420658"/>
                    <a:pt x="361970" y="423271"/>
                  </a:cubicBezTo>
                  <a:cubicBezTo>
                    <a:pt x="359586" y="426251"/>
                    <a:pt x="355620" y="427504"/>
                    <a:pt x="352445" y="429621"/>
                  </a:cubicBezTo>
                  <a:cubicBezTo>
                    <a:pt x="336679" y="453270"/>
                    <a:pt x="356942" y="424225"/>
                    <a:pt x="336570" y="448671"/>
                  </a:cubicBezTo>
                  <a:cubicBezTo>
                    <a:pt x="311591" y="478646"/>
                    <a:pt x="346138" y="439082"/>
                    <a:pt x="327045" y="467721"/>
                  </a:cubicBezTo>
                  <a:cubicBezTo>
                    <a:pt x="324554" y="471457"/>
                    <a:pt x="320695" y="474071"/>
                    <a:pt x="317520" y="477246"/>
                  </a:cubicBezTo>
                  <a:cubicBezTo>
                    <a:pt x="305941" y="511984"/>
                    <a:pt x="324408" y="459367"/>
                    <a:pt x="307995" y="496296"/>
                  </a:cubicBezTo>
                  <a:cubicBezTo>
                    <a:pt x="305050" y="502923"/>
                    <a:pt x="300149" y="519650"/>
                    <a:pt x="298470" y="528046"/>
                  </a:cubicBezTo>
                  <a:cubicBezTo>
                    <a:pt x="297207" y="534359"/>
                    <a:pt x="296692" y="540812"/>
                    <a:pt x="295295" y="547096"/>
                  </a:cubicBezTo>
                  <a:cubicBezTo>
                    <a:pt x="292740" y="558594"/>
                    <a:pt x="290623" y="557188"/>
                    <a:pt x="285770" y="569321"/>
                  </a:cubicBezTo>
                  <a:cubicBezTo>
                    <a:pt x="283284" y="575536"/>
                    <a:pt x="281537" y="582021"/>
                    <a:pt x="279420" y="588371"/>
                  </a:cubicBezTo>
                  <a:cubicBezTo>
                    <a:pt x="276107" y="598309"/>
                    <a:pt x="275825" y="602503"/>
                    <a:pt x="266720" y="610596"/>
                  </a:cubicBezTo>
                  <a:cubicBezTo>
                    <a:pt x="261016" y="615666"/>
                    <a:pt x="247670" y="623296"/>
                    <a:pt x="247670" y="623296"/>
                  </a:cubicBezTo>
                  <a:cubicBezTo>
                    <a:pt x="246612" y="626471"/>
                    <a:pt x="246586" y="630208"/>
                    <a:pt x="244495" y="632821"/>
                  </a:cubicBezTo>
                  <a:cubicBezTo>
                    <a:pt x="227562" y="653988"/>
                    <a:pt x="241320" y="623296"/>
                    <a:pt x="228620" y="648696"/>
                  </a:cubicBezTo>
                  <a:cubicBezTo>
                    <a:pt x="227123" y="651689"/>
                    <a:pt x="227070" y="655295"/>
                    <a:pt x="225445" y="658221"/>
                  </a:cubicBezTo>
                  <a:cubicBezTo>
                    <a:pt x="221739" y="664892"/>
                    <a:pt x="216978" y="670921"/>
                    <a:pt x="212745" y="677271"/>
                  </a:cubicBezTo>
                  <a:cubicBezTo>
                    <a:pt x="210628" y="680446"/>
                    <a:pt x="209093" y="684098"/>
                    <a:pt x="206395" y="686796"/>
                  </a:cubicBezTo>
                  <a:cubicBezTo>
                    <a:pt x="203220" y="689971"/>
                    <a:pt x="199627" y="692777"/>
                    <a:pt x="196870" y="696321"/>
                  </a:cubicBezTo>
                  <a:lnTo>
                    <a:pt x="177820" y="724896"/>
                  </a:lnTo>
                  <a:cubicBezTo>
                    <a:pt x="175703" y="728071"/>
                    <a:pt x="174168" y="731723"/>
                    <a:pt x="171470" y="734421"/>
                  </a:cubicBezTo>
                  <a:cubicBezTo>
                    <a:pt x="168295" y="737596"/>
                    <a:pt x="164820" y="740497"/>
                    <a:pt x="161945" y="743946"/>
                  </a:cubicBezTo>
                  <a:cubicBezTo>
                    <a:pt x="159502" y="746877"/>
                    <a:pt x="158575" y="751087"/>
                    <a:pt x="155595" y="753471"/>
                  </a:cubicBezTo>
                  <a:cubicBezTo>
                    <a:pt x="152982" y="755562"/>
                    <a:pt x="148996" y="755021"/>
                    <a:pt x="146070" y="756646"/>
                  </a:cubicBezTo>
                  <a:cubicBezTo>
                    <a:pt x="139399" y="760352"/>
                    <a:pt x="127020" y="769346"/>
                    <a:pt x="127020" y="769346"/>
                  </a:cubicBezTo>
                  <a:cubicBezTo>
                    <a:pt x="119040" y="793287"/>
                    <a:pt x="130733" y="764705"/>
                    <a:pt x="114320" y="785221"/>
                  </a:cubicBezTo>
                  <a:cubicBezTo>
                    <a:pt x="112229" y="787834"/>
                    <a:pt x="112463" y="791670"/>
                    <a:pt x="111145" y="794746"/>
                  </a:cubicBezTo>
                  <a:cubicBezTo>
                    <a:pt x="94446" y="833710"/>
                    <a:pt x="114388" y="785085"/>
                    <a:pt x="98445" y="816971"/>
                  </a:cubicBezTo>
                  <a:cubicBezTo>
                    <a:pt x="96948" y="819964"/>
                    <a:pt x="96328" y="823321"/>
                    <a:pt x="95270" y="826496"/>
                  </a:cubicBezTo>
                  <a:cubicBezTo>
                    <a:pt x="96667" y="846055"/>
                    <a:pt x="96317" y="867378"/>
                    <a:pt x="101620" y="886821"/>
                  </a:cubicBezTo>
                  <a:cubicBezTo>
                    <a:pt x="103381" y="893279"/>
                    <a:pt x="103237" y="901138"/>
                    <a:pt x="107970" y="905871"/>
                  </a:cubicBezTo>
                  <a:cubicBezTo>
                    <a:pt x="114992" y="912893"/>
                    <a:pt x="118179" y="917326"/>
                    <a:pt x="127020" y="921746"/>
                  </a:cubicBezTo>
                  <a:cubicBezTo>
                    <a:pt x="130013" y="923243"/>
                    <a:pt x="133370" y="923863"/>
                    <a:pt x="136545" y="924921"/>
                  </a:cubicBezTo>
                  <a:cubicBezTo>
                    <a:pt x="138662" y="928096"/>
                    <a:pt x="139659" y="932424"/>
                    <a:pt x="142895" y="934446"/>
                  </a:cubicBezTo>
                  <a:cubicBezTo>
                    <a:pt x="148571" y="937994"/>
                    <a:pt x="155730" y="938310"/>
                    <a:pt x="161945" y="940796"/>
                  </a:cubicBezTo>
                  <a:cubicBezTo>
                    <a:pt x="183797" y="949537"/>
                    <a:pt x="172198" y="946209"/>
                    <a:pt x="196870" y="950321"/>
                  </a:cubicBezTo>
                  <a:cubicBezTo>
                    <a:pt x="198987" y="953496"/>
                    <a:pt x="200522" y="957148"/>
                    <a:pt x="203220" y="959846"/>
                  </a:cubicBezTo>
                  <a:cubicBezTo>
                    <a:pt x="217144" y="973770"/>
                    <a:pt x="209267" y="957516"/>
                    <a:pt x="222270" y="975721"/>
                  </a:cubicBezTo>
                  <a:cubicBezTo>
                    <a:pt x="228496" y="984437"/>
                    <a:pt x="227471" y="990447"/>
                    <a:pt x="234970" y="997946"/>
                  </a:cubicBezTo>
                  <a:cubicBezTo>
                    <a:pt x="244276" y="1007252"/>
                    <a:pt x="263433" y="1009966"/>
                    <a:pt x="273070" y="1013821"/>
                  </a:cubicBezTo>
                  <a:cubicBezTo>
                    <a:pt x="278362" y="1015938"/>
                    <a:pt x="283963" y="1017403"/>
                    <a:pt x="288945" y="1020171"/>
                  </a:cubicBezTo>
                  <a:cubicBezTo>
                    <a:pt x="293571" y="1022741"/>
                    <a:pt x="296732" y="1027731"/>
                    <a:pt x="301645" y="1029696"/>
                  </a:cubicBezTo>
                  <a:cubicBezTo>
                    <a:pt x="307622" y="1032087"/>
                    <a:pt x="314345" y="1031813"/>
                    <a:pt x="320695" y="1032871"/>
                  </a:cubicBezTo>
                  <a:cubicBezTo>
                    <a:pt x="335251" y="1054706"/>
                    <a:pt x="330982" y="1044681"/>
                    <a:pt x="336570" y="1061446"/>
                  </a:cubicBezTo>
                  <a:cubicBezTo>
                    <a:pt x="335512" y="1070971"/>
                    <a:pt x="334130" y="1080466"/>
                    <a:pt x="333395" y="1090021"/>
                  </a:cubicBezTo>
                  <a:cubicBezTo>
                    <a:pt x="332526" y="1101322"/>
                    <a:pt x="331127" y="1150348"/>
                    <a:pt x="327045" y="1169396"/>
                  </a:cubicBezTo>
                  <a:cubicBezTo>
                    <a:pt x="325643" y="1175941"/>
                    <a:pt x="322008" y="1181882"/>
                    <a:pt x="320695" y="1188446"/>
                  </a:cubicBezTo>
                  <a:cubicBezTo>
                    <a:pt x="316772" y="1208063"/>
                    <a:pt x="322010" y="1201328"/>
                    <a:pt x="307995" y="1210671"/>
                  </a:cubicBezTo>
                  <a:cubicBezTo>
                    <a:pt x="305878" y="1215963"/>
                    <a:pt x="304958" y="1221908"/>
                    <a:pt x="301645" y="1226546"/>
                  </a:cubicBezTo>
                  <a:cubicBezTo>
                    <a:pt x="299427" y="1229651"/>
                    <a:pt x="294504" y="1229916"/>
                    <a:pt x="292120" y="1232896"/>
                  </a:cubicBezTo>
                  <a:cubicBezTo>
                    <a:pt x="290029" y="1235509"/>
                    <a:pt x="291312" y="1240054"/>
                    <a:pt x="288945" y="1242421"/>
                  </a:cubicBezTo>
                  <a:cubicBezTo>
                    <a:pt x="283549" y="1247817"/>
                    <a:pt x="275291" y="1249725"/>
                    <a:pt x="269895" y="1255121"/>
                  </a:cubicBezTo>
                  <a:lnTo>
                    <a:pt x="260370" y="1264646"/>
                  </a:lnTo>
                  <a:cubicBezTo>
                    <a:pt x="267699" y="1359921"/>
                    <a:pt x="257994" y="1263885"/>
                    <a:pt x="269895" y="1331321"/>
                  </a:cubicBezTo>
                  <a:cubicBezTo>
                    <a:pt x="271560" y="1340759"/>
                    <a:pt x="271494" y="1350443"/>
                    <a:pt x="273070" y="1359896"/>
                  </a:cubicBezTo>
                  <a:cubicBezTo>
                    <a:pt x="273620" y="1363197"/>
                    <a:pt x="275433" y="1366174"/>
                    <a:pt x="276245" y="1369421"/>
                  </a:cubicBezTo>
                  <a:cubicBezTo>
                    <a:pt x="282023" y="1392533"/>
                    <a:pt x="276934" y="1378870"/>
                    <a:pt x="282595" y="1404346"/>
                  </a:cubicBezTo>
                  <a:cubicBezTo>
                    <a:pt x="283321" y="1407613"/>
                    <a:pt x="284712" y="1410696"/>
                    <a:pt x="285770" y="1413871"/>
                  </a:cubicBezTo>
                  <a:cubicBezTo>
                    <a:pt x="290584" y="1486075"/>
                    <a:pt x="290933" y="1468180"/>
                    <a:pt x="285770" y="1566271"/>
                  </a:cubicBezTo>
                  <a:cubicBezTo>
                    <a:pt x="285494" y="1571507"/>
                    <a:pt x="279077" y="1598364"/>
                    <a:pt x="276245" y="1601196"/>
                  </a:cubicBezTo>
                  <a:cubicBezTo>
                    <a:pt x="243070" y="1634371"/>
                    <a:pt x="279763" y="1595000"/>
                    <a:pt x="257195" y="1626596"/>
                  </a:cubicBezTo>
                  <a:cubicBezTo>
                    <a:pt x="254585" y="1630250"/>
                    <a:pt x="250592" y="1632712"/>
                    <a:pt x="247670" y="1636121"/>
                  </a:cubicBezTo>
                  <a:cubicBezTo>
                    <a:pt x="244226" y="1640139"/>
                    <a:pt x="241589" y="1644803"/>
                    <a:pt x="238145" y="1648821"/>
                  </a:cubicBezTo>
                  <a:cubicBezTo>
                    <a:pt x="235223" y="1652230"/>
                    <a:pt x="231495" y="1654897"/>
                    <a:pt x="228620" y="1658346"/>
                  </a:cubicBezTo>
                  <a:cubicBezTo>
                    <a:pt x="217268" y="1671969"/>
                    <a:pt x="227924" y="1664747"/>
                    <a:pt x="212745" y="1677396"/>
                  </a:cubicBezTo>
                  <a:cubicBezTo>
                    <a:pt x="209814" y="1679839"/>
                    <a:pt x="206633" y="1682039"/>
                    <a:pt x="203220" y="1683746"/>
                  </a:cubicBezTo>
                  <a:cubicBezTo>
                    <a:pt x="197885" y="1686414"/>
                    <a:pt x="186081" y="1688570"/>
                    <a:pt x="180995" y="1690096"/>
                  </a:cubicBezTo>
                  <a:cubicBezTo>
                    <a:pt x="174584" y="1692019"/>
                    <a:pt x="168295" y="1694329"/>
                    <a:pt x="161945" y="1696446"/>
                  </a:cubicBezTo>
                  <a:cubicBezTo>
                    <a:pt x="158770" y="1697504"/>
                    <a:pt x="168600" y="1694993"/>
                    <a:pt x="171470" y="1693271"/>
                  </a:cubicBezTo>
                  <a:lnTo>
                    <a:pt x="187345" y="1683746"/>
                  </a:lnTo>
                  <a:cubicBezTo>
                    <a:pt x="202816" y="1660540"/>
                    <a:pt x="183932" y="1689719"/>
                    <a:pt x="200045" y="1661521"/>
                  </a:cubicBezTo>
                  <a:cubicBezTo>
                    <a:pt x="201938" y="1658208"/>
                    <a:pt x="204845" y="1655483"/>
                    <a:pt x="206395" y="1651996"/>
                  </a:cubicBezTo>
                  <a:cubicBezTo>
                    <a:pt x="212778" y="1637634"/>
                    <a:pt x="213571" y="1629165"/>
                    <a:pt x="215920" y="1613896"/>
                  </a:cubicBezTo>
                  <a:cubicBezTo>
                    <a:pt x="217058" y="1606499"/>
                    <a:pt x="218037" y="1599079"/>
                    <a:pt x="219095" y="1591671"/>
                  </a:cubicBezTo>
                  <a:cubicBezTo>
                    <a:pt x="218037" y="1580029"/>
                    <a:pt x="217951" y="1568258"/>
                    <a:pt x="215920" y="1556746"/>
                  </a:cubicBezTo>
                  <a:cubicBezTo>
                    <a:pt x="214757" y="1550154"/>
                    <a:pt x="209570" y="1537696"/>
                    <a:pt x="209570" y="1537696"/>
                  </a:cubicBezTo>
                  <a:cubicBezTo>
                    <a:pt x="208512" y="1529229"/>
                    <a:pt x="207288" y="1520782"/>
                    <a:pt x="206395" y="1512296"/>
                  </a:cubicBezTo>
                  <a:cubicBezTo>
                    <a:pt x="206041" y="1508938"/>
                    <a:pt x="203267" y="1467987"/>
                    <a:pt x="200045" y="1458321"/>
                  </a:cubicBezTo>
                  <a:cubicBezTo>
                    <a:pt x="198838" y="1454701"/>
                    <a:pt x="195812" y="1451971"/>
                    <a:pt x="193695" y="1448796"/>
                  </a:cubicBezTo>
                  <a:cubicBezTo>
                    <a:pt x="188343" y="1422035"/>
                    <a:pt x="194029" y="1443225"/>
                    <a:pt x="184170" y="1420221"/>
                  </a:cubicBezTo>
                  <a:cubicBezTo>
                    <a:pt x="182852" y="1417145"/>
                    <a:pt x="182851" y="1413481"/>
                    <a:pt x="180995" y="1410696"/>
                  </a:cubicBezTo>
                  <a:cubicBezTo>
                    <a:pt x="178504" y="1406960"/>
                    <a:pt x="174645" y="1404346"/>
                    <a:pt x="171470" y="1401171"/>
                  </a:cubicBezTo>
                  <a:cubicBezTo>
                    <a:pt x="170412" y="1395879"/>
                    <a:pt x="170002" y="1390416"/>
                    <a:pt x="168295" y="1385296"/>
                  </a:cubicBezTo>
                  <a:cubicBezTo>
                    <a:pt x="166798" y="1380806"/>
                    <a:pt x="163305" y="1377129"/>
                    <a:pt x="161945" y="1372596"/>
                  </a:cubicBezTo>
                  <a:cubicBezTo>
                    <a:pt x="157630" y="1358212"/>
                    <a:pt x="161341" y="1350415"/>
                    <a:pt x="152420" y="1337671"/>
                  </a:cubicBezTo>
                  <a:cubicBezTo>
                    <a:pt x="148128" y="1331540"/>
                    <a:pt x="141517" y="1327389"/>
                    <a:pt x="136545" y="1321796"/>
                  </a:cubicBezTo>
                  <a:cubicBezTo>
                    <a:pt x="133029" y="1317841"/>
                    <a:pt x="130936" y="1312656"/>
                    <a:pt x="127020" y="1309096"/>
                  </a:cubicBezTo>
                  <a:cubicBezTo>
                    <a:pt x="119189" y="1301977"/>
                    <a:pt x="109104" y="1297530"/>
                    <a:pt x="101620" y="1290046"/>
                  </a:cubicBezTo>
                  <a:cubicBezTo>
                    <a:pt x="98445" y="1286871"/>
                    <a:pt x="95639" y="1283278"/>
                    <a:pt x="92095" y="1280521"/>
                  </a:cubicBezTo>
                  <a:cubicBezTo>
                    <a:pt x="86071" y="1275836"/>
                    <a:pt x="80285" y="1270234"/>
                    <a:pt x="73045" y="1267821"/>
                  </a:cubicBezTo>
                  <a:cubicBezTo>
                    <a:pt x="69870" y="1266763"/>
                    <a:pt x="66446" y="1266271"/>
                    <a:pt x="63520" y="1264646"/>
                  </a:cubicBezTo>
                  <a:cubicBezTo>
                    <a:pt x="56849" y="1260940"/>
                    <a:pt x="51710" y="1254359"/>
                    <a:pt x="44470" y="1251946"/>
                  </a:cubicBezTo>
                  <a:cubicBezTo>
                    <a:pt x="41295" y="1250888"/>
                    <a:pt x="37938" y="1250268"/>
                    <a:pt x="34945" y="1248771"/>
                  </a:cubicBezTo>
                  <a:cubicBezTo>
                    <a:pt x="27286" y="1244942"/>
                    <a:pt x="17101" y="1237933"/>
                    <a:pt x="9545" y="1232896"/>
                  </a:cubicBezTo>
                  <a:cubicBezTo>
                    <a:pt x="8487" y="1229721"/>
                    <a:pt x="7867" y="1226364"/>
                    <a:pt x="6370" y="1223371"/>
                  </a:cubicBezTo>
                  <a:cubicBezTo>
                    <a:pt x="4663" y="1219958"/>
                    <a:pt x="313" y="1217651"/>
                    <a:pt x="20" y="1213846"/>
                  </a:cubicBezTo>
                  <a:cubicBezTo>
                    <a:pt x="-181" y="1211231"/>
                    <a:pt x="999" y="1181971"/>
                    <a:pt x="6370" y="1172571"/>
                  </a:cubicBezTo>
                  <a:cubicBezTo>
                    <a:pt x="11801" y="1163067"/>
                    <a:pt x="17913" y="1157853"/>
                    <a:pt x="25420" y="1150346"/>
                  </a:cubicBezTo>
                  <a:cubicBezTo>
                    <a:pt x="33400" y="1126405"/>
                    <a:pt x="22635" y="1155915"/>
                    <a:pt x="34945" y="1131296"/>
                  </a:cubicBezTo>
                  <a:cubicBezTo>
                    <a:pt x="36442" y="1128303"/>
                    <a:pt x="35977" y="1124342"/>
                    <a:pt x="38120" y="1121771"/>
                  </a:cubicBezTo>
                  <a:cubicBezTo>
                    <a:pt x="41508" y="1117706"/>
                    <a:pt x="46802" y="1115690"/>
                    <a:pt x="50820" y="1112246"/>
                  </a:cubicBezTo>
                  <a:cubicBezTo>
                    <a:pt x="54229" y="1109324"/>
                    <a:pt x="57423" y="1106130"/>
                    <a:pt x="60345" y="1102721"/>
                  </a:cubicBezTo>
                  <a:cubicBezTo>
                    <a:pt x="71927" y="1089208"/>
                    <a:pt x="66668" y="1091404"/>
                    <a:pt x="79395" y="1080496"/>
                  </a:cubicBezTo>
                  <a:cubicBezTo>
                    <a:pt x="91658" y="1069985"/>
                    <a:pt x="91772" y="1073264"/>
                    <a:pt x="101620" y="1061446"/>
                  </a:cubicBezTo>
                  <a:cubicBezTo>
                    <a:pt x="104063" y="1058515"/>
                    <a:pt x="105435" y="1054773"/>
                    <a:pt x="107970" y="1051921"/>
                  </a:cubicBezTo>
                  <a:cubicBezTo>
                    <a:pt x="113936" y="1045209"/>
                    <a:pt x="120670" y="1039221"/>
                    <a:pt x="127020" y="1032871"/>
                  </a:cubicBezTo>
                  <a:cubicBezTo>
                    <a:pt x="130195" y="1029696"/>
                    <a:pt x="134054" y="1027082"/>
                    <a:pt x="136545" y="1023346"/>
                  </a:cubicBezTo>
                  <a:lnTo>
                    <a:pt x="149245" y="1004296"/>
                  </a:lnTo>
                  <a:cubicBezTo>
                    <a:pt x="151362" y="1001121"/>
                    <a:pt x="154388" y="998391"/>
                    <a:pt x="155595" y="994771"/>
                  </a:cubicBezTo>
                  <a:cubicBezTo>
                    <a:pt x="160150" y="981106"/>
                    <a:pt x="157958" y="988493"/>
                    <a:pt x="161945" y="972546"/>
                  </a:cubicBezTo>
                  <a:cubicBezTo>
                    <a:pt x="159455" y="937691"/>
                    <a:pt x="170884" y="916414"/>
                    <a:pt x="149245" y="934446"/>
                  </a:cubicBezTo>
                  <a:cubicBezTo>
                    <a:pt x="145796" y="937321"/>
                    <a:pt x="142895" y="940796"/>
                    <a:pt x="139720" y="943971"/>
                  </a:cubicBezTo>
                  <a:cubicBezTo>
                    <a:pt x="118553" y="942913"/>
                    <a:pt x="97333" y="942632"/>
                    <a:pt x="76220" y="940796"/>
                  </a:cubicBezTo>
                  <a:cubicBezTo>
                    <a:pt x="72886" y="940506"/>
                    <a:pt x="68838" y="940192"/>
                    <a:pt x="66695" y="937621"/>
                  </a:cubicBezTo>
                  <a:cubicBezTo>
                    <a:pt x="63046" y="933243"/>
                    <a:pt x="62462" y="927038"/>
                    <a:pt x="60345" y="921746"/>
                  </a:cubicBezTo>
                  <a:cubicBezTo>
                    <a:pt x="59287" y="915396"/>
                    <a:pt x="58433" y="909009"/>
                    <a:pt x="57170" y="902696"/>
                  </a:cubicBezTo>
                  <a:cubicBezTo>
                    <a:pt x="55256" y="893128"/>
                    <a:pt x="51099" y="883874"/>
                    <a:pt x="50820" y="874121"/>
                  </a:cubicBezTo>
                  <a:cubicBezTo>
                    <a:pt x="50034" y="846595"/>
                    <a:pt x="52937" y="819088"/>
                    <a:pt x="53995" y="791571"/>
                  </a:cubicBezTo>
                  <a:cubicBezTo>
                    <a:pt x="52937" y="773579"/>
                    <a:pt x="54192" y="755300"/>
                    <a:pt x="50820" y="737596"/>
                  </a:cubicBezTo>
                  <a:cubicBezTo>
                    <a:pt x="49830" y="732398"/>
                    <a:pt x="44371" y="729202"/>
                    <a:pt x="41295" y="724896"/>
                  </a:cubicBezTo>
                  <a:cubicBezTo>
                    <a:pt x="33601" y="714125"/>
                    <a:pt x="35702" y="717642"/>
                    <a:pt x="31770" y="705846"/>
                  </a:cubicBezTo>
                  <a:cubicBezTo>
                    <a:pt x="30712" y="698438"/>
                    <a:pt x="30410" y="690881"/>
                    <a:pt x="28595" y="683621"/>
                  </a:cubicBezTo>
                  <a:cubicBezTo>
                    <a:pt x="27213" y="678092"/>
                    <a:pt x="22682" y="673429"/>
                    <a:pt x="22245" y="667746"/>
                  </a:cubicBezTo>
                  <a:cubicBezTo>
                    <a:pt x="21591" y="659239"/>
                    <a:pt x="24362" y="650813"/>
                    <a:pt x="25420" y="642346"/>
                  </a:cubicBezTo>
                  <a:cubicBezTo>
                    <a:pt x="26478" y="568263"/>
                    <a:pt x="26593" y="494160"/>
                    <a:pt x="28595" y="420096"/>
                  </a:cubicBezTo>
                  <a:cubicBezTo>
                    <a:pt x="28713" y="415734"/>
                    <a:pt x="30856" y="411663"/>
                    <a:pt x="31770" y="407396"/>
                  </a:cubicBezTo>
                  <a:cubicBezTo>
                    <a:pt x="40178" y="368160"/>
                    <a:pt x="34272" y="387189"/>
                    <a:pt x="41295" y="366121"/>
                  </a:cubicBezTo>
                  <a:cubicBezTo>
                    <a:pt x="42353" y="356596"/>
                    <a:pt x="42146" y="346843"/>
                    <a:pt x="44470" y="337546"/>
                  </a:cubicBezTo>
                  <a:cubicBezTo>
                    <a:pt x="45395" y="333844"/>
                    <a:pt x="49270" y="331508"/>
                    <a:pt x="50820" y="328021"/>
                  </a:cubicBezTo>
                  <a:cubicBezTo>
                    <a:pt x="53538" y="321904"/>
                    <a:pt x="54883" y="315261"/>
                    <a:pt x="57170" y="308971"/>
                  </a:cubicBezTo>
                  <a:cubicBezTo>
                    <a:pt x="59501" y="302561"/>
                    <a:pt x="64808" y="291120"/>
                    <a:pt x="66695" y="283571"/>
                  </a:cubicBezTo>
                  <a:cubicBezTo>
                    <a:pt x="69062" y="274105"/>
                    <a:pt x="71001" y="264537"/>
                    <a:pt x="73045" y="254996"/>
                  </a:cubicBezTo>
                  <a:cubicBezTo>
                    <a:pt x="74176" y="249719"/>
                    <a:pt x="74513" y="244241"/>
                    <a:pt x="76220" y="239121"/>
                  </a:cubicBezTo>
                  <a:cubicBezTo>
                    <a:pt x="79278" y="229948"/>
                    <a:pt x="88026" y="218684"/>
                    <a:pt x="92095" y="210546"/>
                  </a:cubicBezTo>
                  <a:cubicBezTo>
                    <a:pt x="95700" y="203337"/>
                    <a:pt x="98627" y="195805"/>
                    <a:pt x="101620" y="188321"/>
                  </a:cubicBezTo>
                  <a:cubicBezTo>
                    <a:pt x="102863" y="185214"/>
                    <a:pt x="101091" y="177209"/>
                    <a:pt x="104795" y="178796"/>
                  </a:cubicBezTo>
                  <a:cubicBezTo>
                    <a:pt x="108499" y="180383"/>
                    <a:pt x="121728" y="201021"/>
                    <a:pt x="123845" y="197846"/>
                  </a:cubicBezTo>
                  <a:cubicBezTo>
                    <a:pt x="132540" y="163068"/>
                    <a:pt x="133370" y="171917"/>
                    <a:pt x="136545" y="166096"/>
                  </a:cubicBezTo>
                  <a:cubicBezTo>
                    <a:pt x="139720" y="160275"/>
                    <a:pt x="139720" y="165567"/>
                    <a:pt x="142895" y="162921"/>
                  </a:cubicBezTo>
                  <a:cubicBezTo>
                    <a:pt x="146070" y="160275"/>
                    <a:pt x="152949" y="153396"/>
                    <a:pt x="155595" y="150221"/>
                  </a:cubicBezTo>
                  <a:cubicBezTo>
                    <a:pt x="158241" y="147046"/>
                    <a:pt x="155066" y="147575"/>
                    <a:pt x="158770" y="143871"/>
                  </a:cubicBezTo>
                  <a:cubicBezTo>
                    <a:pt x="162474" y="140167"/>
                    <a:pt x="174645" y="126938"/>
                    <a:pt x="177820" y="127996"/>
                  </a:cubicBezTo>
                  <a:cubicBezTo>
                    <a:pt x="180995" y="129054"/>
                    <a:pt x="176762" y="150221"/>
                    <a:pt x="177820" y="150221"/>
                  </a:cubicBezTo>
                  <a:cubicBezTo>
                    <a:pt x="178878" y="150221"/>
                    <a:pt x="178878" y="135933"/>
                    <a:pt x="184170" y="127996"/>
                  </a:cubicBezTo>
                  <a:cubicBezTo>
                    <a:pt x="189462" y="120059"/>
                    <a:pt x="206395" y="105771"/>
                    <a:pt x="209570" y="102596"/>
                  </a:cubicBezTo>
                  <a:cubicBezTo>
                    <a:pt x="210628" y="99421"/>
                    <a:pt x="182583" y="122704"/>
                    <a:pt x="187345" y="118471"/>
                  </a:cubicBezTo>
                  <a:cubicBezTo>
                    <a:pt x="192107" y="114238"/>
                    <a:pt x="223328" y="86192"/>
                    <a:pt x="238145" y="77196"/>
                  </a:cubicBezTo>
                  <a:cubicBezTo>
                    <a:pt x="252962" y="68200"/>
                    <a:pt x="264603" y="35921"/>
                    <a:pt x="276245" y="64496"/>
                  </a:cubicBezTo>
                  <a:cubicBezTo>
                    <a:pt x="292893" y="64934"/>
                    <a:pt x="355620" y="16342"/>
                    <a:pt x="377845" y="13696"/>
                  </a:cubicBezTo>
                  <a:cubicBezTo>
                    <a:pt x="400070" y="11050"/>
                    <a:pt x="403774" y="49679"/>
                    <a:pt x="409595" y="48621"/>
                  </a:cubicBezTo>
                  <a:cubicBezTo>
                    <a:pt x="415416" y="47563"/>
                    <a:pt x="408008" y="14754"/>
                    <a:pt x="412770" y="7346"/>
                  </a:cubicBezTo>
                  <a:cubicBezTo>
                    <a:pt x="417533" y="-62"/>
                    <a:pt x="430762" y="6817"/>
                    <a:pt x="438170" y="4171"/>
                  </a:cubicBezTo>
                  <a:cubicBezTo>
                    <a:pt x="445578" y="1525"/>
                    <a:pt x="454574" y="-1650"/>
                    <a:pt x="457220" y="996"/>
                  </a:cubicBezTo>
                  <a:cubicBezTo>
                    <a:pt x="459866" y="3642"/>
                    <a:pt x="447166" y="17929"/>
                    <a:pt x="454045" y="20046"/>
                  </a:cubicBezTo>
                  <a:cubicBezTo>
                    <a:pt x="460924" y="22163"/>
                    <a:pt x="490028" y="13167"/>
                    <a:pt x="498495" y="13696"/>
                  </a:cubicBezTo>
                  <a:cubicBezTo>
                    <a:pt x="506962" y="14225"/>
                    <a:pt x="503342" y="19714"/>
                    <a:pt x="504845" y="23221"/>
                  </a:cubicBezTo>
                  <a:cubicBezTo>
                    <a:pt x="509016" y="32954"/>
                    <a:pt x="507095" y="50429"/>
                    <a:pt x="520720" y="54971"/>
                  </a:cubicBezTo>
                  <a:lnTo>
                    <a:pt x="539770" y="61321"/>
                  </a:lnTo>
                  <a:cubicBezTo>
                    <a:pt x="542945" y="62379"/>
                    <a:pt x="546002" y="63897"/>
                    <a:pt x="549295" y="64496"/>
                  </a:cubicBezTo>
                  <a:cubicBezTo>
                    <a:pt x="598835" y="73503"/>
                    <a:pt x="572418" y="70003"/>
                    <a:pt x="628670" y="74021"/>
                  </a:cubicBezTo>
                  <a:cubicBezTo>
                    <a:pt x="631845" y="76138"/>
                    <a:pt x="634782" y="78664"/>
                    <a:pt x="638195" y="80371"/>
                  </a:cubicBezTo>
                  <a:cubicBezTo>
                    <a:pt x="641188" y="81868"/>
                    <a:pt x="645149" y="81403"/>
                    <a:pt x="647720" y="83546"/>
                  </a:cubicBezTo>
                  <a:cubicBezTo>
                    <a:pt x="651785" y="86934"/>
                    <a:pt x="657245" y="96246"/>
                    <a:pt x="657245" y="96246"/>
                  </a:cubicBezTo>
                  <a:lnTo>
                    <a:pt x="657245" y="96246"/>
                  </a:lnTo>
                </a:path>
              </a:pathLst>
            </a:custGeom>
            <a:gradFill flip="none" rotWithShape="1">
              <a:gsLst>
                <a:gs pos="0">
                  <a:srgbClr val="8D1816"/>
                </a:gs>
                <a:gs pos="100000">
                  <a:srgbClr val="FFFFFF"/>
                </a:gs>
                <a:gs pos="64000">
                  <a:srgbClr val="B85708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8D1816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2" name="Forma libre 141"/>
            <p:cNvSpPr/>
            <p:nvPr/>
          </p:nvSpPr>
          <p:spPr>
            <a:xfrm>
              <a:off x="6238875" y="713763"/>
              <a:ext cx="98425" cy="16486"/>
            </a:xfrm>
            <a:custGeom>
              <a:avLst/>
              <a:gdLst>
                <a:gd name="connsiteX0" fmla="*/ 0 w 98425"/>
                <a:gd name="connsiteY0" fmla="*/ 856 h 16486"/>
                <a:gd name="connsiteX1" fmla="*/ 0 w 98425"/>
                <a:gd name="connsiteY1" fmla="*/ 856 h 16486"/>
                <a:gd name="connsiteX2" fmla="*/ 88900 w 98425"/>
                <a:gd name="connsiteY2" fmla="*/ 10381 h 16486"/>
                <a:gd name="connsiteX3" fmla="*/ 98425 w 98425"/>
                <a:gd name="connsiteY3" fmla="*/ 856 h 16486"/>
                <a:gd name="connsiteX4" fmla="*/ 88900 w 98425"/>
                <a:gd name="connsiteY4" fmla="*/ 7206 h 16486"/>
                <a:gd name="connsiteX5" fmla="*/ 88900 w 98425"/>
                <a:gd name="connsiteY5" fmla="*/ 7206 h 1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425" h="16486">
                  <a:moveTo>
                    <a:pt x="0" y="856"/>
                  </a:moveTo>
                  <a:lnTo>
                    <a:pt x="0" y="856"/>
                  </a:lnTo>
                  <a:cubicBezTo>
                    <a:pt x="39423" y="18377"/>
                    <a:pt x="32757" y="20589"/>
                    <a:pt x="88900" y="10381"/>
                  </a:cubicBezTo>
                  <a:cubicBezTo>
                    <a:pt x="93318" y="9578"/>
                    <a:pt x="98425" y="5346"/>
                    <a:pt x="98425" y="856"/>
                  </a:cubicBezTo>
                  <a:cubicBezTo>
                    <a:pt x="98425" y="-2960"/>
                    <a:pt x="88900" y="7206"/>
                    <a:pt x="88900" y="7206"/>
                  </a:cubicBezTo>
                  <a:lnTo>
                    <a:pt x="88900" y="7206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3" name="Forma libre 142"/>
            <p:cNvSpPr/>
            <p:nvPr/>
          </p:nvSpPr>
          <p:spPr>
            <a:xfrm>
              <a:off x="6539479" y="739777"/>
              <a:ext cx="117334" cy="67043"/>
            </a:xfrm>
            <a:custGeom>
              <a:avLst/>
              <a:gdLst>
                <a:gd name="connsiteX0" fmla="*/ 0 w 323850"/>
                <a:gd name="connsiteY0" fmla="*/ 0 h 92075"/>
                <a:gd name="connsiteX1" fmla="*/ 323850 w 323850"/>
                <a:gd name="connsiteY1" fmla="*/ 3175 h 92075"/>
                <a:gd name="connsiteX2" fmla="*/ 104775 w 323850"/>
                <a:gd name="connsiteY2" fmla="*/ 92075 h 92075"/>
                <a:gd name="connsiteX3" fmla="*/ 0 w 323850"/>
                <a:gd name="connsiteY3" fmla="*/ 0 h 92075"/>
                <a:gd name="connsiteX0" fmla="*/ 6864 w 330714"/>
                <a:gd name="connsiteY0" fmla="*/ 50800 h 142875"/>
                <a:gd name="connsiteX1" fmla="*/ 514 w 330714"/>
                <a:gd name="connsiteY1" fmla="*/ 0 h 142875"/>
                <a:gd name="connsiteX2" fmla="*/ 330714 w 330714"/>
                <a:gd name="connsiteY2" fmla="*/ 53975 h 142875"/>
                <a:gd name="connsiteX3" fmla="*/ 111639 w 330714"/>
                <a:gd name="connsiteY3" fmla="*/ 142875 h 142875"/>
                <a:gd name="connsiteX4" fmla="*/ 6864 w 330714"/>
                <a:gd name="connsiteY4" fmla="*/ 50800 h 142875"/>
                <a:gd name="connsiteX0" fmla="*/ 6864 w 330714"/>
                <a:gd name="connsiteY0" fmla="*/ 50800 h 142875"/>
                <a:gd name="connsiteX1" fmla="*/ 514 w 330714"/>
                <a:gd name="connsiteY1" fmla="*/ 0 h 142875"/>
                <a:gd name="connsiteX2" fmla="*/ 330714 w 330714"/>
                <a:gd name="connsiteY2" fmla="*/ 53975 h 142875"/>
                <a:gd name="connsiteX3" fmla="*/ 111639 w 330714"/>
                <a:gd name="connsiteY3" fmla="*/ 142875 h 142875"/>
                <a:gd name="connsiteX4" fmla="*/ 6864 w 330714"/>
                <a:gd name="connsiteY4" fmla="*/ 50800 h 142875"/>
                <a:gd name="connsiteX0" fmla="*/ 111125 w 330200"/>
                <a:gd name="connsiteY0" fmla="*/ 142875 h 142875"/>
                <a:gd name="connsiteX1" fmla="*/ 0 w 330200"/>
                <a:gd name="connsiteY1" fmla="*/ 0 h 142875"/>
                <a:gd name="connsiteX2" fmla="*/ 330200 w 330200"/>
                <a:gd name="connsiteY2" fmla="*/ 53975 h 142875"/>
                <a:gd name="connsiteX3" fmla="*/ 111125 w 330200"/>
                <a:gd name="connsiteY3" fmla="*/ 142875 h 142875"/>
                <a:gd name="connsiteX0" fmla="*/ 112573 w 331648"/>
                <a:gd name="connsiteY0" fmla="*/ 142875 h 142875"/>
                <a:gd name="connsiteX1" fmla="*/ 1448 w 331648"/>
                <a:gd name="connsiteY1" fmla="*/ 0 h 142875"/>
                <a:gd name="connsiteX2" fmla="*/ 331648 w 331648"/>
                <a:gd name="connsiteY2" fmla="*/ 53975 h 142875"/>
                <a:gd name="connsiteX3" fmla="*/ 112573 w 331648"/>
                <a:gd name="connsiteY3" fmla="*/ 142875 h 142875"/>
                <a:gd name="connsiteX0" fmla="*/ 113411 w 332486"/>
                <a:gd name="connsiteY0" fmla="*/ 142875 h 144276"/>
                <a:gd name="connsiteX1" fmla="*/ 2286 w 332486"/>
                <a:gd name="connsiteY1" fmla="*/ 0 h 144276"/>
                <a:gd name="connsiteX2" fmla="*/ 332486 w 332486"/>
                <a:gd name="connsiteY2" fmla="*/ 53975 h 144276"/>
                <a:gd name="connsiteX3" fmla="*/ 113411 w 332486"/>
                <a:gd name="connsiteY3" fmla="*/ 142875 h 144276"/>
                <a:gd name="connsiteX0" fmla="*/ 113411 w 307086"/>
                <a:gd name="connsiteY0" fmla="*/ 142875 h 144276"/>
                <a:gd name="connsiteX1" fmla="*/ 2286 w 307086"/>
                <a:gd name="connsiteY1" fmla="*/ 0 h 144276"/>
                <a:gd name="connsiteX2" fmla="*/ 307086 w 307086"/>
                <a:gd name="connsiteY2" fmla="*/ 50800 h 144276"/>
                <a:gd name="connsiteX3" fmla="*/ 113411 w 307086"/>
                <a:gd name="connsiteY3" fmla="*/ 142875 h 144276"/>
                <a:gd name="connsiteX0" fmla="*/ 113411 w 307086"/>
                <a:gd name="connsiteY0" fmla="*/ 142875 h 144276"/>
                <a:gd name="connsiteX1" fmla="*/ 2286 w 307086"/>
                <a:gd name="connsiteY1" fmla="*/ 0 h 144276"/>
                <a:gd name="connsiteX2" fmla="*/ 307086 w 307086"/>
                <a:gd name="connsiteY2" fmla="*/ 50800 h 144276"/>
                <a:gd name="connsiteX3" fmla="*/ 113411 w 307086"/>
                <a:gd name="connsiteY3" fmla="*/ 142875 h 144276"/>
                <a:gd name="connsiteX0" fmla="*/ 113411 w 307086"/>
                <a:gd name="connsiteY0" fmla="*/ 142875 h 144276"/>
                <a:gd name="connsiteX1" fmla="*/ 2286 w 307086"/>
                <a:gd name="connsiteY1" fmla="*/ 0 h 144276"/>
                <a:gd name="connsiteX2" fmla="*/ 307086 w 307086"/>
                <a:gd name="connsiteY2" fmla="*/ 50800 h 144276"/>
                <a:gd name="connsiteX3" fmla="*/ 113411 w 307086"/>
                <a:gd name="connsiteY3" fmla="*/ 142875 h 144276"/>
                <a:gd name="connsiteX0" fmla="*/ 113411 w 307086"/>
                <a:gd name="connsiteY0" fmla="*/ 117492 h 120033"/>
                <a:gd name="connsiteX1" fmla="*/ 2286 w 307086"/>
                <a:gd name="connsiteY1" fmla="*/ 0 h 120033"/>
                <a:gd name="connsiteX2" fmla="*/ 307086 w 307086"/>
                <a:gd name="connsiteY2" fmla="*/ 50800 h 120033"/>
                <a:gd name="connsiteX3" fmla="*/ 113411 w 307086"/>
                <a:gd name="connsiteY3" fmla="*/ 117492 h 120033"/>
                <a:gd name="connsiteX0" fmla="*/ 113411 w 307086"/>
                <a:gd name="connsiteY0" fmla="*/ 117492 h 120033"/>
                <a:gd name="connsiteX1" fmla="*/ 2286 w 307086"/>
                <a:gd name="connsiteY1" fmla="*/ 0 h 120033"/>
                <a:gd name="connsiteX2" fmla="*/ 307086 w 307086"/>
                <a:gd name="connsiteY2" fmla="*/ 50800 h 120033"/>
                <a:gd name="connsiteX3" fmla="*/ 113411 w 307086"/>
                <a:gd name="connsiteY3" fmla="*/ 117492 h 120033"/>
                <a:gd name="connsiteX0" fmla="*/ 113411 w 273231"/>
                <a:gd name="connsiteY0" fmla="*/ 117492 h 120033"/>
                <a:gd name="connsiteX1" fmla="*/ 2286 w 273231"/>
                <a:gd name="connsiteY1" fmla="*/ 0 h 120033"/>
                <a:gd name="connsiteX2" fmla="*/ 273231 w 273231"/>
                <a:gd name="connsiteY2" fmla="*/ 50800 h 120033"/>
                <a:gd name="connsiteX3" fmla="*/ 113411 w 273231"/>
                <a:gd name="connsiteY3" fmla="*/ 117492 h 120033"/>
                <a:gd name="connsiteX0" fmla="*/ 119967 w 279787"/>
                <a:gd name="connsiteY0" fmla="*/ 104800 h 108586"/>
                <a:gd name="connsiteX1" fmla="*/ 2071 w 279787"/>
                <a:gd name="connsiteY1" fmla="*/ 0 h 108586"/>
                <a:gd name="connsiteX2" fmla="*/ 279787 w 279787"/>
                <a:gd name="connsiteY2" fmla="*/ 38108 h 108586"/>
                <a:gd name="connsiteX3" fmla="*/ 119967 w 279787"/>
                <a:gd name="connsiteY3" fmla="*/ 104800 h 108586"/>
                <a:gd name="connsiteX0" fmla="*/ 87837 w 247657"/>
                <a:gd name="connsiteY0" fmla="*/ 87877 h 94745"/>
                <a:gd name="connsiteX1" fmla="*/ 3796 w 247657"/>
                <a:gd name="connsiteY1" fmla="*/ 0 h 94745"/>
                <a:gd name="connsiteX2" fmla="*/ 247657 w 247657"/>
                <a:gd name="connsiteY2" fmla="*/ 21185 h 94745"/>
                <a:gd name="connsiteX3" fmla="*/ 87837 w 247657"/>
                <a:gd name="connsiteY3" fmla="*/ 87877 h 94745"/>
                <a:gd name="connsiteX0" fmla="*/ 90405 w 250225"/>
                <a:gd name="connsiteY0" fmla="*/ 87877 h 89332"/>
                <a:gd name="connsiteX1" fmla="*/ 6364 w 250225"/>
                <a:gd name="connsiteY1" fmla="*/ 0 h 89332"/>
                <a:gd name="connsiteX2" fmla="*/ 250225 w 250225"/>
                <a:gd name="connsiteY2" fmla="*/ 21185 h 89332"/>
                <a:gd name="connsiteX3" fmla="*/ 90405 w 250225"/>
                <a:gd name="connsiteY3" fmla="*/ 87877 h 89332"/>
                <a:gd name="connsiteX0" fmla="*/ 90405 w 250225"/>
                <a:gd name="connsiteY0" fmla="*/ 87877 h 89333"/>
                <a:gd name="connsiteX1" fmla="*/ 6364 w 250225"/>
                <a:gd name="connsiteY1" fmla="*/ 0 h 89333"/>
                <a:gd name="connsiteX2" fmla="*/ 250225 w 250225"/>
                <a:gd name="connsiteY2" fmla="*/ 21185 h 89333"/>
                <a:gd name="connsiteX3" fmla="*/ 90405 w 250225"/>
                <a:gd name="connsiteY3" fmla="*/ 87877 h 8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225" h="89333">
                  <a:moveTo>
                    <a:pt x="90405" y="87877"/>
                  </a:moveTo>
                  <a:cubicBezTo>
                    <a:pt x="15263" y="97402"/>
                    <a:pt x="-14164" y="59302"/>
                    <a:pt x="6364" y="0"/>
                  </a:cubicBezTo>
                  <a:cubicBezTo>
                    <a:pt x="136744" y="41297"/>
                    <a:pt x="140158" y="3193"/>
                    <a:pt x="250225" y="21185"/>
                  </a:cubicBezTo>
                  <a:cubicBezTo>
                    <a:pt x="201542" y="74102"/>
                    <a:pt x="174855" y="92102"/>
                    <a:pt x="90405" y="87877"/>
                  </a:cubicBez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4" name="Elipse 143"/>
            <p:cNvSpPr/>
            <p:nvPr/>
          </p:nvSpPr>
          <p:spPr>
            <a:xfrm>
              <a:off x="6553200" y="757832"/>
              <a:ext cx="57150" cy="45719"/>
            </a:xfrm>
            <a:prstGeom prst="ellipse">
              <a:avLst/>
            </a:prstGeom>
            <a:solidFill>
              <a:srgbClr val="673004"/>
            </a:solidFill>
            <a:ln w="3175" cmpd="sng">
              <a:solidFill>
                <a:srgbClr val="8D181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5" name="Forma libre 144"/>
            <p:cNvSpPr/>
            <p:nvPr/>
          </p:nvSpPr>
          <p:spPr>
            <a:xfrm flipH="1">
              <a:off x="6238875" y="720357"/>
              <a:ext cx="117334" cy="67043"/>
            </a:xfrm>
            <a:custGeom>
              <a:avLst/>
              <a:gdLst>
                <a:gd name="connsiteX0" fmla="*/ 0 w 323850"/>
                <a:gd name="connsiteY0" fmla="*/ 0 h 92075"/>
                <a:gd name="connsiteX1" fmla="*/ 323850 w 323850"/>
                <a:gd name="connsiteY1" fmla="*/ 3175 h 92075"/>
                <a:gd name="connsiteX2" fmla="*/ 104775 w 323850"/>
                <a:gd name="connsiteY2" fmla="*/ 92075 h 92075"/>
                <a:gd name="connsiteX3" fmla="*/ 0 w 323850"/>
                <a:gd name="connsiteY3" fmla="*/ 0 h 92075"/>
                <a:gd name="connsiteX0" fmla="*/ 6864 w 330714"/>
                <a:gd name="connsiteY0" fmla="*/ 50800 h 142875"/>
                <a:gd name="connsiteX1" fmla="*/ 514 w 330714"/>
                <a:gd name="connsiteY1" fmla="*/ 0 h 142875"/>
                <a:gd name="connsiteX2" fmla="*/ 330714 w 330714"/>
                <a:gd name="connsiteY2" fmla="*/ 53975 h 142875"/>
                <a:gd name="connsiteX3" fmla="*/ 111639 w 330714"/>
                <a:gd name="connsiteY3" fmla="*/ 142875 h 142875"/>
                <a:gd name="connsiteX4" fmla="*/ 6864 w 330714"/>
                <a:gd name="connsiteY4" fmla="*/ 50800 h 142875"/>
                <a:gd name="connsiteX0" fmla="*/ 6864 w 330714"/>
                <a:gd name="connsiteY0" fmla="*/ 50800 h 142875"/>
                <a:gd name="connsiteX1" fmla="*/ 514 w 330714"/>
                <a:gd name="connsiteY1" fmla="*/ 0 h 142875"/>
                <a:gd name="connsiteX2" fmla="*/ 330714 w 330714"/>
                <a:gd name="connsiteY2" fmla="*/ 53975 h 142875"/>
                <a:gd name="connsiteX3" fmla="*/ 111639 w 330714"/>
                <a:gd name="connsiteY3" fmla="*/ 142875 h 142875"/>
                <a:gd name="connsiteX4" fmla="*/ 6864 w 330714"/>
                <a:gd name="connsiteY4" fmla="*/ 50800 h 142875"/>
                <a:gd name="connsiteX0" fmla="*/ 111125 w 330200"/>
                <a:gd name="connsiteY0" fmla="*/ 142875 h 142875"/>
                <a:gd name="connsiteX1" fmla="*/ 0 w 330200"/>
                <a:gd name="connsiteY1" fmla="*/ 0 h 142875"/>
                <a:gd name="connsiteX2" fmla="*/ 330200 w 330200"/>
                <a:gd name="connsiteY2" fmla="*/ 53975 h 142875"/>
                <a:gd name="connsiteX3" fmla="*/ 111125 w 330200"/>
                <a:gd name="connsiteY3" fmla="*/ 142875 h 142875"/>
                <a:gd name="connsiteX0" fmla="*/ 112573 w 331648"/>
                <a:gd name="connsiteY0" fmla="*/ 142875 h 142875"/>
                <a:gd name="connsiteX1" fmla="*/ 1448 w 331648"/>
                <a:gd name="connsiteY1" fmla="*/ 0 h 142875"/>
                <a:gd name="connsiteX2" fmla="*/ 331648 w 331648"/>
                <a:gd name="connsiteY2" fmla="*/ 53975 h 142875"/>
                <a:gd name="connsiteX3" fmla="*/ 112573 w 331648"/>
                <a:gd name="connsiteY3" fmla="*/ 142875 h 142875"/>
                <a:gd name="connsiteX0" fmla="*/ 113411 w 332486"/>
                <a:gd name="connsiteY0" fmla="*/ 142875 h 144276"/>
                <a:gd name="connsiteX1" fmla="*/ 2286 w 332486"/>
                <a:gd name="connsiteY1" fmla="*/ 0 h 144276"/>
                <a:gd name="connsiteX2" fmla="*/ 332486 w 332486"/>
                <a:gd name="connsiteY2" fmla="*/ 53975 h 144276"/>
                <a:gd name="connsiteX3" fmla="*/ 113411 w 332486"/>
                <a:gd name="connsiteY3" fmla="*/ 142875 h 144276"/>
                <a:gd name="connsiteX0" fmla="*/ 113411 w 307086"/>
                <a:gd name="connsiteY0" fmla="*/ 142875 h 144276"/>
                <a:gd name="connsiteX1" fmla="*/ 2286 w 307086"/>
                <a:gd name="connsiteY1" fmla="*/ 0 h 144276"/>
                <a:gd name="connsiteX2" fmla="*/ 307086 w 307086"/>
                <a:gd name="connsiteY2" fmla="*/ 50800 h 144276"/>
                <a:gd name="connsiteX3" fmla="*/ 113411 w 307086"/>
                <a:gd name="connsiteY3" fmla="*/ 142875 h 144276"/>
                <a:gd name="connsiteX0" fmla="*/ 113411 w 307086"/>
                <a:gd name="connsiteY0" fmla="*/ 142875 h 144276"/>
                <a:gd name="connsiteX1" fmla="*/ 2286 w 307086"/>
                <a:gd name="connsiteY1" fmla="*/ 0 h 144276"/>
                <a:gd name="connsiteX2" fmla="*/ 307086 w 307086"/>
                <a:gd name="connsiteY2" fmla="*/ 50800 h 144276"/>
                <a:gd name="connsiteX3" fmla="*/ 113411 w 307086"/>
                <a:gd name="connsiteY3" fmla="*/ 142875 h 144276"/>
                <a:gd name="connsiteX0" fmla="*/ 113411 w 307086"/>
                <a:gd name="connsiteY0" fmla="*/ 142875 h 144276"/>
                <a:gd name="connsiteX1" fmla="*/ 2286 w 307086"/>
                <a:gd name="connsiteY1" fmla="*/ 0 h 144276"/>
                <a:gd name="connsiteX2" fmla="*/ 307086 w 307086"/>
                <a:gd name="connsiteY2" fmla="*/ 50800 h 144276"/>
                <a:gd name="connsiteX3" fmla="*/ 113411 w 307086"/>
                <a:gd name="connsiteY3" fmla="*/ 142875 h 144276"/>
                <a:gd name="connsiteX0" fmla="*/ 113411 w 307086"/>
                <a:gd name="connsiteY0" fmla="*/ 117492 h 120033"/>
                <a:gd name="connsiteX1" fmla="*/ 2286 w 307086"/>
                <a:gd name="connsiteY1" fmla="*/ 0 h 120033"/>
                <a:gd name="connsiteX2" fmla="*/ 307086 w 307086"/>
                <a:gd name="connsiteY2" fmla="*/ 50800 h 120033"/>
                <a:gd name="connsiteX3" fmla="*/ 113411 w 307086"/>
                <a:gd name="connsiteY3" fmla="*/ 117492 h 120033"/>
                <a:gd name="connsiteX0" fmla="*/ 113411 w 307086"/>
                <a:gd name="connsiteY0" fmla="*/ 117492 h 120033"/>
                <a:gd name="connsiteX1" fmla="*/ 2286 w 307086"/>
                <a:gd name="connsiteY1" fmla="*/ 0 h 120033"/>
                <a:gd name="connsiteX2" fmla="*/ 307086 w 307086"/>
                <a:gd name="connsiteY2" fmla="*/ 50800 h 120033"/>
                <a:gd name="connsiteX3" fmla="*/ 113411 w 307086"/>
                <a:gd name="connsiteY3" fmla="*/ 117492 h 120033"/>
                <a:gd name="connsiteX0" fmla="*/ 113411 w 273231"/>
                <a:gd name="connsiteY0" fmla="*/ 117492 h 120033"/>
                <a:gd name="connsiteX1" fmla="*/ 2286 w 273231"/>
                <a:gd name="connsiteY1" fmla="*/ 0 h 120033"/>
                <a:gd name="connsiteX2" fmla="*/ 273231 w 273231"/>
                <a:gd name="connsiteY2" fmla="*/ 50800 h 120033"/>
                <a:gd name="connsiteX3" fmla="*/ 113411 w 273231"/>
                <a:gd name="connsiteY3" fmla="*/ 117492 h 120033"/>
                <a:gd name="connsiteX0" fmla="*/ 119967 w 279787"/>
                <a:gd name="connsiteY0" fmla="*/ 104800 h 108586"/>
                <a:gd name="connsiteX1" fmla="*/ 2071 w 279787"/>
                <a:gd name="connsiteY1" fmla="*/ 0 h 108586"/>
                <a:gd name="connsiteX2" fmla="*/ 279787 w 279787"/>
                <a:gd name="connsiteY2" fmla="*/ 38108 h 108586"/>
                <a:gd name="connsiteX3" fmla="*/ 119967 w 279787"/>
                <a:gd name="connsiteY3" fmla="*/ 104800 h 108586"/>
                <a:gd name="connsiteX0" fmla="*/ 87837 w 247657"/>
                <a:gd name="connsiteY0" fmla="*/ 87877 h 94745"/>
                <a:gd name="connsiteX1" fmla="*/ 3796 w 247657"/>
                <a:gd name="connsiteY1" fmla="*/ 0 h 94745"/>
                <a:gd name="connsiteX2" fmla="*/ 247657 w 247657"/>
                <a:gd name="connsiteY2" fmla="*/ 21185 h 94745"/>
                <a:gd name="connsiteX3" fmla="*/ 87837 w 247657"/>
                <a:gd name="connsiteY3" fmla="*/ 87877 h 94745"/>
                <a:gd name="connsiteX0" fmla="*/ 90405 w 250225"/>
                <a:gd name="connsiteY0" fmla="*/ 87877 h 89332"/>
                <a:gd name="connsiteX1" fmla="*/ 6364 w 250225"/>
                <a:gd name="connsiteY1" fmla="*/ 0 h 89332"/>
                <a:gd name="connsiteX2" fmla="*/ 250225 w 250225"/>
                <a:gd name="connsiteY2" fmla="*/ 21185 h 89332"/>
                <a:gd name="connsiteX3" fmla="*/ 90405 w 250225"/>
                <a:gd name="connsiteY3" fmla="*/ 87877 h 89332"/>
                <a:gd name="connsiteX0" fmla="*/ 90405 w 250225"/>
                <a:gd name="connsiteY0" fmla="*/ 87877 h 89333"/>
                <a:gd name="connsiteX1" fmla="*/ 6364 w 250225"/>
                <a:gd name="connsiteY1" fmla="*/ 0 h 89333"/>
                <a:gd name="connsiteX2" fmla="*/ 250225 w 250225"/>
                <a:gd name="connsiteY2" fmla="*/ 21185 h 89333"/>
                <a:gd name="connsiteX3" fmla="*/ 90405 w 250225"/>
                <a:gd name="connsiteY3" fmla="*/ 87877 h 8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225" h="89333">
                  <a:moveTo>
                    <a:pt x="90405" y="87877"/>
                  </a:moveTo>
                  <a:cubicBezTo>
                    <a:pt x="15263" y="97402"/>
                    <a:pt x="-14164" y="59302"/>
                    <a:pt x="6364" y="0"/>
                  </a:cubicBezTo>
                  <a:cubicBezTo>
                    <a:pt x="136744" y="41297"/>
                    <a:pt x="140158" y="3193"/>
                    <a:pt x="250225" y="21185"/>
                  </a:cubicBezTo>
                  <a:cubicBezTo>
                    <a:pt x="201542" y="74102"/>
                    <a:pt x="174855" y="92102"/>
                    <a:pt x="90405" y="87877"/>
                  </a:cubicBez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6" name="Elipse 145"/>
            <p:cNvSpPr/>
            <p:nvPr/>
          </p:nvSpPr>
          <p:spPr>
            <a:xfrm>
              <a:off x="6280150" y="732156"/>
              <a:ext cx="57150" cy="45719"/>
            </a:xfrm>
            <a:prstGeom prst="ellipse">
              <a:avLst/>
            </a:prstGeom>
            <a:solidFill>
              <a:srgbClr val="673004"/>
            </a:solidFill>
            <a:ln w="3175" cmpd="sng">
              <a:solidFill>
                <a:srgbClr val="8D181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7" name="Forma libre 146"/>
            <p:cNvSpPr/>
            <p:nvPr/>
          </p:nvSpPr>
          <p:spPr>
            <a:xfrm>
              <a:off x="6477000" y="1259581"/>
              <a:ext cx="833038" cy="2023588"/>
            </a:xfrm>
            <a:custGeom>
              <a:avLst/>
              <a:gdLst>
                <a:gd name="connsiteX0" fmla="*/ 20650 w 805344"/>
                <a:gd name="connsiteY0" fmla="*/ 0 h 1961641"/>
                <a:gd name="connsiteX1" fmla="*/ 165199 w 805344"/>
                <a:gd name="connsiteY1" fmla="*/ 113569 h 1961641"/>
                <a:gd name="connsiteX2" fmla="*/ 10325 w 805344"/>
                <a:gd name="connsiteY2" fmla="*/ 237462 h 1961641"/>
                <a:gd name="connsiteX3" fmla="*/ 216824 w 805344"/>
                <a:gd name="connsiteY3" fmla="*/ 82595 h 1961641"/>
                <a:gd name="connsiteX4" fmla="*/ 382022 w 805344"/>
                <a:gd name="connsiteY4" fmla="*/ 61947 h 1961641"/>
                <a:gd name="connsiteX5" fmla="*/ 578195 w 805344"/>
                <a:gd name="connsiteY5" fmla="*/ 258111 h 1961641"/>
                <a:gd name="connsiteX6" fmla="*/ 629820 w 805344"/>
                <a:gd name="connsiteY6" fmla="*/ 423301 h 1961641"/>
                <a:gd name="connsiteX7" fmla="*/ 691770 w 805344"/>
                <a:gd name="connsiteY7" fmla="*/ 918874 h 1961641"/>
                <a:gd name="connsiteX8" fmla="*/ 423322 w 805344"/>
                <a:gd name="connsiteY8" fmla="*/ 1042767 h 1961641"/>
                <a:gd name="connsiteX9" fmla="*/ 712419 w 805344"/>
                <a:gd name="connsiteY9" fmla="*/ 918874 h 1961641"/>
                <a:gd name="connsiteX10" fmla="*/ 805344 w 805344"/>
                <a:gd name="connsiteY10" fmla="*/ 1063416 h 1961641"/>
                <a:gd name="connsiteX11" fmla="*/ 671120 w 805344"/>
                <a:gd name="connsiteY11" fmla="*/ 1063416 h 1961641"/>
                <a:gd name="connsiteX12" fmla="*/ 505921 w 805344"/>
                <a:gd name="connsiteY12" fmla="*/ 1238931 h 1961641"/>
                <a:gd name="connsiteX13" fmla="*/ 402672 w 805344"/>
                <a:gd name="connsiteY13" fmla="*/ 1125362 h 1961641"/>
                <a:gd name="connsiteX14" fmla="*/ 433647 w 805344"/>
                <a:gd name="connsiteY14" fmla="*/ 1011794 h 1961641"/>
                <a:gd name="connsiteX15" fmla="*/ 433647 w 805344"/>
                <a:gd name="connsiteY15" fmla="*/ 1011794 h 1961641"/>
                <a:gd name="connsiteX16" fmla="*/ 485271 w 805344"/>
                <a:gd name="connsiteY16" fmla="*/ 815630 h 1961641"/>
                <a:gd name="connsiteX17" fmla="*/ 495596 w 805344"/>
                <a:gd name="connsiteY17" fmla="*/ 402653 h 1961641"/>
                <a:gd name="connsiteX18" fmla="*/ 485271 w 805344"/>
                <a:gd name="connsiteY18" fmla="*/ 877576 h 1961641"/>
                <a:gd name="connsiteX19" fmla="*/ 474946 w 805344"/>
                <a:gd name="connsiteY19" fmla="*/ 1961641 h 1961641"/>
                <a:gd name="connsiteX20" fmla="*/ 92925 w 805344"/>
                <a:gd name="connsiteY20" fmla="*/ 1961641 h 1961641"/>
                <a:gd name="connsiteX21" fmla="*/ 123899 w 805344"/>
                <a:gd name="connsiteY21" fmla="*/ 536870 h 1961641"/>
                <a:gd name="connsiteX22" fmla="*/ 144549 w 805344"/>
                <a:gd name="connsiteY22" fmla="*/ 412977 h 1961641"/>
                <a:gd name="connsiteX23" fmla="*/ 0 w 805344"/>
                <a:gd name="connsiteY23" fmla="*/ 185840 h 1961641"/>
                <a:gd name="connsiteX24" fmla="*/ 20650 w 805344"/>
                <a:gd name="connsiteY24" fmla="*/ 0 h 1961641"/>
                <a:gd name="connsiteX0" fmla="*/ 20650 w 805344"/>
                <a:gd name="connsiteY0" fmla="*/ 0 h 1961641"/>
                <a:gd name="connsiteX1" fmla="*/ 165199 w 805344"/>
                <a:gd name="connsiteY1" fmla="*/ 113569 h 1961641"/>
                <a:gd name="connsiteX2" fmla="*/ 10325 w 805344"/>
                <a:gd name="connsiteY2" fmla="*/ 237462 h 1961641"/>
                <a:gd name="connsiteX3" fmla="*/ 216824 w 805344"/>
                <a:gd name="connsiteY3" fmla="*/ 82595 h 1961641"/>
                <a:gd name="connsiteX4" fmla="*/ 382022 w 805344"/>
                <a:gd name="connsiteY4" fmla="*/ 61947 h 1961641"/>
                <a:gd name="connsiteX5" fmla="*/ 578195 w 805344"/>
                <a:gd name="connsiteY5" fmla="*/ 258111 h 1961641"/>
                <a:gd name="connsiteX6" fmla="*/ 629820 w 805344"/>
                <a:gd name="connsiteY6" fmla="*/ 423301 h 1961641"/>
                <a:gd name="connsiteX7" fmla="*/ 691770 w 805344"/>
                <a:gd name="connsiteY7" fmla="*/ 918874 h 1961641"/>
                <a:gd name="connsiteX8" fmla="*/ 423322 w 805344"/>
                <a:gd name="connsiteY8" fmla="*/ 1042767 h 1961641"/>
                <a:gd name="connsiteX9" fmla="*/ 712419 w 805344"/>
                <a:gd name="connsiteY9" fmla="*/ 918874 h 1961641"/>
                <a:gd name="connsiteX10" fmla="*/ 805344 w 805344"/>
                <a:gd name="connsiteY10" fmla="*/ 1063416 h 1961641"/>
                <a:gd name="connsiteX11" fmla="*/ 671120 w 805344"/>
                <a:gd name="connsiteY11" fmla="*/ 1063416 h 1961641"/>
                <a:gd name="connsiteX12" fmla="*/ 505921 w 805344"/>
                <a:gd name="connsiteY12" fmla="*/ 1238931 h 1961641"/>
                <a:gd name="connsiteX13" fmla="*/ 402672 w 805344"/>
                <a:gd name="connsiteY13" fmla="*/ 1125362 h 1961641"/>
                <a:gd name="connsiteX14" fmla="*/ 433647 w 805344"/>
                <a:gd name="connsiteY14" fmla="*/ 1011794 h 1961641"/>
                <a:gd name="connsiteX15" fmla="*/ 485271 w 805344"/>
                <a:gd name="connsiteY15" fmla="*/ 1011794 h 1961641"/>
                <a:gd name="connsiteX16" fmla="*/ 485271 w 805344"/>
                <a:gd name="connsiteY16" fmla="*/ 815630 h 1961641"/>
                <a:gd name="connsiteX17" fmla="*/ 495596 w 805344"/>
                <a:gd name="connsiteY17" fmla="*/ 402653 h 1961641"/>
                <a:gd name="connsiteX18" fmla="*/ 485271 w 805344"/>
                <a:gd name="connsiteY18" fmla="*/ 877576 h 1961641"/>
                <a:gd name="connsiteX19" fmla="*/ 474946 w 805344"/>
                <a:gd name="connsiteY19" fmla="*/ 1961641 h 1961641"/>
                <a:gd name="connsiteX20" fmla="*/ 92925 w 805344"/>
                <a:gd name="connsiteY20" fmla="*/ 1961641 h 1961641"/>
                <a:gd name="connsiteX21" fmla="*/ 123899 w 805344"/>
                <a:gd name="connsiteY21" fmla="*/ 536870 h 1961641"/>
                <a:gd name="connsiteX22" fmla="*/ 144549 w 805344"/>
                <a:gd name="connsiteY22" fmla="*/ 412977 h 1961641"/>
                <a:gd name="connsiteX23" fmla="*/ 0 w 805344"/>
                <a:gd name="connsiteY23" fmla="*/ 185840 h 1961641"/>
                <a:gd name="connsiteX24" fmla="*/ 20650 w 805344"/>
                <a:gd name="connsiteY24" fmla="*/ 0 h 1961641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423322 w 805344"/>
                <a:gd name="connsiteY8" fmla="*/ 1042767 h 2023588"/>
                <a:gd name="connsiteX9" fmla="*/ 712419 w 805344"/>
                <a:gd name="connsiteY9" fmla="*/ 918874 h 2023588"/>
                <a:gd name="connsiteX10" fmla="*/ 805344 w 805344"/>
                <a:gd name="connsiteY10" fmla="*/ 1063416 h 2023588"/>
                <a:gd name="connsiteX11" fmla="*/ 671120 w 805344"/>
                <a:gd name="connsiteY11" fmla="*/ 1063416 h 2023588"/>
                <a:gd name="connsiteX12" fmla="*/ 505921 w 805344"/>
                <a:gd name="connsiteY12" fmla="*/ 1238931 h 2023588"/>
                <a:gd name="connsiteX13" fmla="*/ 402672 w 805344"/>
                <a:gd name="connsiteY13" fmla="*/ 1125362 h 2023588"/>
                <a:gd name="connsiteX14" fmla="*/ 433647 w 805344"/>
                <a:gd name="connsiteY14" fmla="*/ 1011794 h 2023588"/>
                <a:gd name="connsiteX15" fmla="*/ 485271 w 805344"/>
                <a:gd name="connsiteY15" fmla="*/ 1011794 h 2023588"/>
                <a:gd name="connsiteX16" fmla="*/ 485271 w 805344"/>
                <a:gd name="connsiteY16" fmla="*/ 815630 h 2023588"/>
                <a:gd name="connsiteX17" fmla="*/ 495596 w 805344"/>
                <a:gd name="connsiteY17" fmla="*/ 402653 h 2023588"/>
                <a:gd name="connsiteX18" fmla="*/ 485271 w 805344"/>
                <a:gd name="connsiteY18" fmla="*/ 877576 h 2023588"/>
                <a:gd name="connsiteX19" fmla="*/ 474946 w 805344"/>
                <a:gd name="connsiteY19" fmla="*/ 2023588 h 2023588"/>
                <a:gd name="connsiteX20" fmla="*/ 92925 w 805344"/>
                <a:gd name="connsiteY20" fmla="*/ 1961641 h 2023588"/>
                <a:gd name="connsiteX21" fmla="*/ 123899 w 805344"/>
                <a:gd name="connsiteY21" fmla="*/ 536870 h 2023588"/>
                <a:gd name="connsiteX22" fmla="*/ 144549 w 805344"/>
                <a:gd name="connsiteY22" fmla="*/ 412977 h 2023588"/>
                <a:gd name="connsiteX23" fmla="*/ 0 w 805344"/>
                <a:gd name="connsiteY23" fmla="*/ 185840 h 2023588"/>
                <a:gd name="connsiteX24" fmla="*/ 20650 w 805344"/>
                <a:gd name="connsiteY24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423322 w 805344"/>
                <a:gd name="connsiteY8" fmla="*/ 1042767 h 2023588"/>
                <a:gd name="connsiteX9" fmla="*/ 712419 w 805344"/>
                <a:gd name="connsiteY9" fmla="*/ 918874 h 2023588"/>
                <a:gd name="connsiteX10" fmla="*/ 805344 w 805344"/>
                <a:gd name="connsiteY10" fmla="*/ 1063416 h 2023588"/>
                <a:gd name="connsiteX11" fmla="*/ 671120 w 805344"/>
                <a:gd name="connsiteY11" fmla="*/ 1063416 h 2023588"/>
                <a:gd name="connsiteX12" fmla="*/ 505921 w 805344"/>
                <a:gd name="connsiteY12" fmla="*/ 1238931 h 2023588"/>
                <a:gd name="connsiteX13" fmla="*/ 402672 w 805344"/>
                <a:gd name="connsiteY13" fmla="*/ 1125362 h 2023588"/>
                <a:gd name="connsiteX14" fmla="*/ 433647 w 805344"/>
                <a:gd name="connsiteY14" fmla="*/ 1011794 h 2023588"/>
                <a:gd name="connsiteX15" fmla="*/ 485271 w 805344"/>
                <a:gd name="connsiteY15" fmla="*/ 1011794 h 2023588"/>
                <a:gd name="connsiteX16" fmla="*/ 485271 w 805344"/>
                <a:gd name="connsiteY16" fmla="*/ 815630 h 2023588"/>
                <a:gd name="connsiteX17" fmla="*/ 495596 w 805344"/>
                <a:gd name="connsiteY17" fmla="*/ 402653 h 2023588"/>
                <a:gd name="connsiteX18" fmla="*/ 485271 w 805344"/>
                <a:gd name="connsiteY18" fmla="*/ 877576 h 2023588"/>
                <a:gd name="connsiteX19" fmla="*/ 474946 w 805344"/>
                <a:gd name="connsiteY19" fmla="*/ 2023588 h 2023588"/>
                <a:gd name="connsiteX20" fmla="*/ 92925 w 805344"/>
                <a:gd name="connsiteY20" fmla="*/ 1961641 h 2023588"/>
                <a:gd name="connsiteX21" fmla="*/ 123899 w 805344"/>
                <a:gd name="connsiteY21" fmla="*/ 536870 h 2023588"/>
                <a:gd name="connsiteX22" fmla="*/ 144549 w 805344"/>
                <a:gd name="connsiteY22" fmla="*/ 412977 h 2023588"/>
                <a:gd name="connsiteX23" fmla="*/ 0 w 805344"/>
                <a:gd name="connsiteY23" fmla="*/ 185840 h 2023588"/>
                <a:gd name="connsiteX24" fmla="*/ 20650 w 805344"/>
                <a:gd name="connsiteY24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423322 w 805344"/>
                <a:gd name="connsiteY8" fmla="*/ 1042767 h 2023588"/>
                <a:gd name="connsiteX9" fmla="*/ 712419 w 805344"/>
                <a:gd name="connsiteY9" fmla="*/ 918874 h 2023588"/>
                <a:gd name="connsiteX10" fmla="*/ 805344 w 805344"/>
                <a:gd name="connsiteY10" fmla="*/ 1063416 h 2023588"/>
                <a:gd name="connsiteX11" fmla="*/ 671120 w 805344"/>
                <a:gd name="connsiteY11" fmla="*/ 1063416 h 2023588"/>
                <a:gd name="connsiteX12" fmla="*/ 505921 w 805344"/>
                <a:gd name="connsiteY12" fmla="*/ 1238931 h 2023588"/>
                <a:gd name="connsiteX13" fmla="*/ 402672 w 805344"/>
                <a:gd name="connsiteY13" fmla="*/ 1125362 h 2023588"/>
                <a:gd name="connsiteX14" fmla="*/ 433647 w 805344"/>
                <a:gd name="connsiteY14" fmla="*/ 1011794 h 2023588"/>
                <a:gd name="connsiteX15" fmla="*/ 485271 w 805344"/>
                <a:gd name="connsiteY15" fmla="*/ 1011794 h 2023588"/>
                <a:gd name="connsiteX16" fmla="*/ 485271 w 805344"/>
                <a:gd name="connsiteY16" fmla="*/ 815630 h 2023588"/>
                <a:gd name="connsiteX17" fmla="*/ 495596 w 805344"/>
                <a:gd name="connsiteY17" fmla="*/ 402653 h 2023588"/>
                <a:gd name="connsiteX18" fmla="*/ 485271 w 805344"/>
                <a:gd name="connsiteY18" fmla="*/ 877576 h 2023588"/>
                <a:gd name="connsiteX19" fmla="*/ 474946 w 805344"/>
                <a:gd name="connsiteY19" fmla="*/ 2023588 h 2023588"/>
                <a:gd name="connsiteX20" fmla="*/ 92925 w 805344"/>
                <a:gd name="connsiteY20" fmla="*/ 1961641 h 2023588"/>
                <a:gd name="connsiteX21" fmla="*/ 123899 w 805344"/>
                <a:gd name="connsiteY21" fmla="*/ 536870 h 2023588"/>
                <a:gd name="connsiteX22" fmla="*/ 144549 w 805344"/>
                <a:gd name="connsiteY22" fmla="*/ 412977 h 2023588"/>
                <a:gd name="connsiteX23" fmla="*/ 0 w 805344"/>
                <a:gd name="connsiteY23" fmla="*/ 185840 h 2023588"/>
                <a:gd name="connsiteX24" fmla="*/ 20650 w 805344"/>
                <a:gd name="connsiteY24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423322 w 805344"/>
                <a:gd name="connsiteY8" fmla="*/ 1042767 h 2023588"/>
                <a:gd name="connsiteX9" fmla="*/ 712419 w 805344"/>
                <a:gd name="connsiteY9" fmla="*/ 918874 h 2023588"/>
                <a:gd name="connsiteX10" fmla="*/ 805344 w 805344"/>
                <a:gd name="connsiteY10" fmla="*/ 1063416 h 2023588"/>
                <a:gd name="connsiteX11" fmla="*/ 671120 w 805344"/>
                <a:gd name="connsiteY11" fmla="*/ 1063416 h 2023588"/>
                <a:gd name="connsiteX12" fmla="*/ 505921 w 805344"/>
                <a:gd name="connsiteY12" fmla="*/ 1238931 h 2023588"/>
                <a:gd name="connsiteX13" fmla="*/ 402672 w 805344"/>
                <a:gd name="connsiteY13" fmla="*/ 1125362 h 2023588"/>
                <a:gd name="connsiteX14" fmla="*/ 433647 w 805344"/>
                <a:gd name="connsiteY14" fmla="*/ 1011794 h 2023588"/>
                <a:gd name="connsiteX15" fmla="*/ 485271 w 805344"/>
                <a:gd name="connsiteY15" fmla="*/ 1011794 h 2023588"/>
                <a:gd name="connsiteX16" fmla="*/ 485271 w 805344"/>
                <a:gd name="connsiteY16" fmla="*/ 815630 h 2023588"/>
                <a:gd name="connsiteX17" fmla="*/ 495596 w 805344"/>
                <a:gd name="connsiteY17" fmla="*/ 402653 h 2023588"/>
                <a:gd name="connsiteX18" fmla="*/ 485271 w 805344"/>
                <a:gd name="connsiteY18" fmla="*/ 877576 h 2023588"/>
                <a:gd name="connsiteX19" fmla="*/ 474946 w 805344"/>
                <a:gd name="connsiteY19" fmla="*/ 2023588 h 2023588"/>
                <a:gd name="connsiteX20" fmla="*/ 92925 w 805344"/>
                <a:gd name="connsiteY20" fmla="*/ 1961641 h 2023588"/>
                <a:gd name="connsiteX21" fmla="*/ 123899 w 805344"/>
                <a:gd name="connsiteY21" fmla="*/ 536870 h 2023588"/>
                <a:gd name="connsiteX22" fmla="*/ 144549 w 805344"/>
                <a:gd name="connsiteY22" fmla="*/ 412977 h 2023588"/>
                <a:gd name="connsiteX23" fmla="*/ 0 w 805344"/>
                <a:gd name="connsiteY23" fmla="*/ 185840 h 2023588"/>
                <a:gd name="connsiteX24" fmla="*/ 20650 w 805344"/>
                <a:gd name="connsiteY24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63416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02672 w 805344"/>
                <a:gd name="connsiteY12" fmla="*/ 1125362 h 2023588"/>
                <a:gd name="connsiteX13" fmla="*/ 433647 w 805344"/>
                <a:gd name="connsiteY13" fmla="*/ 1011794 h 2023588"/>
                <a:gd name="connsiteX14" fmla="*/ 485271 w 805344"/>
                <a:gd name="connsiteY14" fmla="*/ 1011794 h 2023588"/>
                <a:gd name="connsiteX15" fmla="*/ 485271 w 805344"/>
                <a:gd name="connsiteY15" fmla="*/ 815630 h 2023588"/>
                <a:gd name="connsiteX16" fmla="*/ 495596 w 805344"/>
                <a:gd name="connsiteY16" fmla="*/ 402653 h 2023588"/>
                <a:gd name="connsiteX17" fmla="*/ 485271 w 805344"/>
                <a:gd name="connsiteY17" fmla="*/ 877576 h 2023588"/>
                <a:gd name="connsiteX18" fmla="*/ 474946 w 805344"/>
                <a:gd name="connsiteY18" fmla="*/ 2023588 h 2023588"/>
                <a:gd name="connsiteX19" fmla="*/ 92925 w 805344"/>
                <a:gd name="connsiteY19" fmla="*/ 1961641 h 2023588"/>
                <a:gd name="connsiteX20" fmla="*/ 123899 w 805344"/>
                <a:gd name="connsiteY20" fmla="*/ 536870 h 2023588"/>
                <a:gd name="connsiteX21" fmla="*/ 144549 w 805344"/>
                <a:gd name="connsiteY21" fmla="*/ 412977 h 2023588"/>
                <a:gd name="connsiteX22" fmla="*/ 0 w 805344"/>
                <a:gd name="connsiteY22" fmla="*/ 185840 h 2023588"/>
                <a:gd name="connsiteX23" fmla="*/ 20650 w 805344"/>
                <a:gd name="connsiteY23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63416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33647 w 805344"/>
                <a:gd name="connsiteY12" fmla="*/ 1011794 h 2023588"/>
                <a:gd name="connsiteX13" fmla="*/ 485271 w 805344"/>
                <a:gd name="connsiteY13" fmla="*/ 1011794 h 2023588"/>
                <a:gd name="connsiteX14" fmla="*/ 485271 w 805344"/>
                <a:gd name="connsiteY14" fmla="*/ 815630 h 2023588"/>
                <a:gd name="connsiteX15" fmla="*/ 495596 w 805344"/>
                <a:gd name="connsiteY15" fmla="*/ 402653 h 2023588"/>
                <a:gd name="connsiteX16" fmla="*/ 485271 w 805344"/>
                <a:gd name="connsiteY16" fmla="*/ 877576 h 2023588"/>
                <a:gd name="connsiteX17" fmla="*/ 474946 w 805344"/>
                <a:gd name="connsiteY17" fmla="*/ 2023588 h 2023588"/>
                <a:gd name="connsiteX18" fmla="*/ 92925 w 805344"/>
                <a:gd name="connsiteY18" fmla="*/ 1961641 h 2023588"/>
                <a:gd name="connsiteX19" fmla="*/ 123899 w 805344"/>
                <a:gd name="connsiteY19" fmla="*/ 536870 h 2023588"/>
                <a:gd name="connsiteX20" fmla="*/ 144549 w 805344"/>
                <a:gd name="connsiteY20" fmla="*/ 412977 h 2023588"/>
                <a:gd name="connsiteX21" fmla="*/ 0 w 805344"/>
                <a:gd name="connsiteY21" fmla="*/ 185840 h 2023588"/>
                <a:gd name="connsiteX22" fmla="*/ 20650 w 805344"/>
                <a:gd name="connsiteY22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63416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123899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20650 w 805344"/>
                <a:gd name="connsiteY21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63416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123899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20650 w 805344"/>
                <a:gd name="connsiteY21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90654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123899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20650 w 805344"/>
                <a:gd name="connsiteY21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90654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123899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20650 w 805344"/>
                <a:gd name="connsiteY21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90654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88974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20650 w 805344"/>
                <a:gd name="connsiteY21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10325 w 805344"/>
                <a:gd name="connsiteY2" fmla="*/ 237462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90654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88974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20650 w 805344"/>
                <a:gd name="connsiteY21" fmla="*/ 0 h 2023588"/>
                <a:gd name="connsiteX0" fmla="*/ 20650 w 805344"/>
                <a:gd name="connsiteY0" fmla="*/ 0 h 2023588"/>
                <a:gd name="connsiteX1" fmla="*/ 165199 w 805344"/>
                <a:gd name="connsiteY1" fmla="*/ 113569 h 2023588"/>
                <a:gd name="connsiteX2" fmla="*/ 42075 w 805344"/>
                <a:gd name="connsiteY2" fmla="*/ 221587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90654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88974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20650 w 805344"/>
                <a:gd name="connsiteY21" fmla="*/ 0 h 2023588"/>
                <a:gd name="connsiteX0" fmla="*/ 20650 w 805344"/>
                <a:gd name="connsiteY0" fmla="*/ 0 h 2023588"/>
                <a:gd name="connsiteX1" fmla="*/ 168374 w 805344"/>
                <a:gd name="connsiteY1" fmla="*/ 123094 h 2023588"/>
                <a:gd name="connsiteX2" fmla="*/ 42075 w 805344"/>
                <a:gd name="connsiteY2" fmla="*/ 221587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90654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88974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20650 w 805344"/>
                <a:gd name="connsiteY21" fmla="*/ 0 h 2023588"/>
                <a:gd name="connsiteX0" fmla="*/ 4775 w 805344"/>
                <a:gd name="connsiteY0" fmla="*/ 0 h 2023588"/>
                <a:gd name="connsiteX1" fmla="*/ 168374 w 805344"/>
                <a:gd name="connsiteY1" fmla="*/ 123094 h 2023588"/>
                <a:gd name="connsiteX2" fmla="*/ 42075 w 805344"/>
                <a:gd name="connsiteY2" fmla="*/ 221587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90654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88974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4775 w 805344"/>
                <a:gd name="connsiteY21" fmla="*/ 0 h 2023588"/>
                <a:gd name="connsiteX0" fmla="*/ 4775 w 805344"/>
                <a:gd name="connsiteY0" fmla="*/ 0 h 2023588"/>
                <a:gd name="connsiteX1" fmla="*/ 168374 w 805344"/>
                <a:gd name="connsiteY1" fmla="*/ 123094 h 2023588"/>
                <a:gd name="connsiteX2" fmla="*/ 42075 w 805344"/>
                <a:gd name="connsiteY2" fmla="*/ 221587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90654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88974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4775 w 805344"/>
                <a:gd name="connsiteY21" fmla="*/ 0 h 2023588"/>
                <a:gd name="connsiteX0" fmla="*/ 4775 w 805344"/>
                <a:gd name="connsiteY0" fmla="*/ 0 h 2023588"/>
                <a:gd name="connsiteX1" fmla="*/ 168374 w 805344"/>
                <a:gd name="connsiteY1" fmla="*/ 123094 h 2023588"/>
                <a:gd name="connsiteX2" fmla="*/ 42075 w 805344"/>
                <a:gd name="connsiteY2" fmla="*/ 221587 h 2023588"/>
                <a:gd name="connsiteX3" fmla="*/ 216824 w 805344"/>
                <a:gd name="connsiteY3" fmla="*/ 82595 h 2023588"/>
                <a:gd name="connsiteX4" fmla="*/ 382022 w 805344"/>
                <a:gd name="connsiteY4" fmla="*/ 61947 h 2023588"/>
                <a:gd name="connsiteX5" fmla="*/ 578195 w 805344"/>
                <a:gd name="connsiteY5" fmla="*/ 258111 h 2023588"/>
                <a:gd name="connsiteX6" fmla="*/ 629820 w 805344"/>
                <a:gd name="connsiteY6" fmla="*/ 423301 h 2023588"/>
                <a:gd name="connsiteX7" fmla="*/ 691770 w 805344"/>
                <a:gd name="connsiteY7" fmla="*/ 918874 h 2023588"/>
                <a:gd name="connsiteX8" fmla="*/ 712419 w 805344"/>
                <a:gd name="connsiteY8" fmla="*/ 918874 h 2023588"/>
                <a:gd name="connsiteX9" fmla="*/ 805344 w 805344"/>
                <a:gd name="connsiteY9" fmla="*/ 1090654 h 2023588"/>
                <a:gd name="connsiteX10" fmla="*/ 671120 w 805344"/>
                <a:gd name="connsiteY10" fmla="*/ 1063416 h 2023588"/>
                <a:gd name="connsiteX11" fmla="*/ 505921 w 805344"/>
                <a:gd name="connsiteY11" fmla="*/ 1238931 h 2023588"/>
                <a:gd name="connsiteX12" fmla="*/ 485271 w 805344"/>
                <a:gd name="connsiteY12" fmla="*/ 1011794 h 2023588"/>
                <a:gd name="connsiteX13" fmla="*/ 485271 w 805344"/>
                <a:gd name="connsiteY13" fmla="*/ 815630 h 2023588"/>
                <a:gd name="connsiteX14" fmla="*/ 495596 w 805344"/>
                <a:gd name="connsiteY14" fmla="*/ 402653 h 2023588"/>
                <a:gd name="connsiteX15" fmla="*/ 485271 w 805344"/>
                <a:gd name="connsiteY15" fmla="*/ 877576 h 2023588"/>
                <a:gd name="connsiteX16" fmla="*/ 474946 w 805344"/>
                <a:gd name="connsiteY16" fmla="*/ 2023588 h 2023588"/>
                <a:gd name="connsiteX17" fmla="*/ 92925 w 805344"/>
                <a:gd name="connsiteY17" fmla="*/ 1961641 h 2023588"/>
                <a:gd name="connsiteX18" fmla="*/ 88974 w 805344"/>
                <a:gd name="connsiteY18" fmla="*/ 536870 h 2023588"/>
                <a:gd name="connsiteX19" fmla="*/ 144549 w 805344"/>
                <a:gd name="connsiteY19" fmla="*/ 412977 h 2023588"/>
                <a:gd name="connsiteX20" fmla="*/ 0 w 805344"/>
                <a:gd name="connsiteY20" fmla="*/ 185840 h 2023588"/>
                <a:gd name="connsiteX21" fmla="*/ 4775 w 805344"/>
                <a:gd name="connsiteY21" fmla="*/ 0 h 2023588"/>
                <a:gd name="connsiteX0" fmla="*/ 0 w 822794"/>
                <a:gd name="connsiteY0" fmla="*/ 0 h 2023588"/>
                <a:gd name="connsiteX1" fmla="*/ 185824 w 822794"/>
                <a:gd name="connsiteY1" fmla="*/ 123094 h 2023588"/>
                <a:gd name="connsiteX2" fmla="*/ 59525 w 822794"/>
                <a:gd name="connsiteY2" fmla="*/ 221587 h 2023588"/>
                <a:gd name="connsiteX3" fmla="*/ 234274 w 822794"/>
                <a:gd name="connsiteY3" fmla="*/ 82595 h 2023588"/>
                <a:gd name="connsiteX4" fmla="*/ 399472 w 822794"/>
                <a:gd name="connsiteY4" fmla="*/ 61947 h 2023588"/>
                <a:gd name="connsiteX5" fmla="*/ 595645 w 822794"/>
                <a:gd name="connsiteY5" fmla="*/ 258111 h 2023588"/>
                <a:gd name="connsiteX6" fmla="*/ 647270 w 822794"/>
                <a:gd name="connsiteY6" fmla="*/ 423301 h 2023588"/>
                <a:gd name="connsiteX7" fmla="*/ 709220 w 822794"/>
                <a:gd name="connsiteY7" fmla="*/ 918874 h 2023588"/>
                <a:gd name="connsiteX8" fmla="*/ 729869 w 822794"/>
                <a:gd name="connsiteY8" fmla="*/ 918874 h 2023588"/>
                <a:gd name="connsiteX9" fmla="*/ 822794 w 822794"/>
                <a:gd name="connsiteY9" fmla="*/ 1090654 h 2023588"/>
                <a:gd name="connsiteX10" fmla="*/ 688570 w 822794"/>
                <a:gd name="connsiteY10" fmla="*/ 1063416 h 2023588"/>
                <a:gd name="connsiteX11" fmla="*/ 523371 w 822794"/>
                <a:gd name="connsiteY11" fmla="*/ 1238931 h 2023588"/>
                <a:gd name="connsiteX12" fmla="*/ 502721 w 822794"/>
                <a:gd name="connsiteY12" fmla="*/ 1011794 h 2023588"/>
                <a:gd name="connsiteX13" fmla="*/ 502721 w 822794"/>
                <a:gd name="connsiteY13" fmla="*/ 815630 h 2023588"/>
                <a:gd name="connsiteX14" fmla="*/ 513046 w 822794"/>
                <a:gd name="connsiteY14" fmla="*/ 402653 h 2023588"/>
                <a:gd name="connsiteX15" fmla="*/ 502721 w 822794"/>
                <a:gd name="connsiteY15" fmla="*/ 877576 h 2023588"/>
                <a:gd name="connsiteX16" fmla="*/ 492396 w 822794"/>
                <a:gd name="connsiteY16" fmla="*/ 2023588 h 2023588"/>
                <a:gd name="connsiteX17" fmla="*/ 110375 w 822794"/>
                <a:gd name="connsiteY17" fmla="*/ 1961641 h 2023588"/>
                <a:gd name="connsiteX18" fmla="*/ 106424 w 822794"/>
                <a:gd name="connsiteY18" fmla="*/ 536870 h 2023588"/>
                <a:gd name="connsiteX19" fmla="*/ 161999 w 822794"/>
                <a:gd name="connsiteY19" fmla="*/ 412977 h 2023588"/>
                <a:gd name="connsiteX20" fmla="*/ 17450 w 822794"/>
                <a:gd name="connsiteY20" fmla="*/ 185840 h 2023588"/>
                <a:gd name="connsiteX21" fmla="*/ 0 w 822794"/>
                <a:gd name="connsiteY21" fmla="*/ 0 h 2023588"/>
                <a:gd name="connsiteX0" fmla="*/ 0 w 822794"/>
                <a:gd name="connsiteY0" fmla="*/ 0 h 2023588"/>
                <a:gd name="connsiteX1" fmla="*/ 185824 w 822794"/>
                <a:gd name="connsiteY1" fmla="*/ 123094 h 2023588"/>
                <a:gd name="connsiteX2" fmla="*/ 59525 w 822794"/>
                <a:gd name="connsiteY2" fmla="*/ 221587 h 2023588"/>
                <a:gd name="connsiteX3" fmla="*/ 234274 w 822794"/>
                <a:gd name="connsiteY3" fmla="*/ 82595 h 2023588"/>
                <a:gd name="connsiteX4" fmla="*/ 399472 w 822794"/>
                <a:gd name="connsiteY4" fmla="*/ 61947 h 2023588"/>
                <a:gd name="connsiteX5" fmla="*/ 595645 w 822794"/>
                <a:gd name="connsiteY5" fmla="*/ 258111 h 2023588"/>
                <a:gd name="connsiteX6" fmla="*/ 647270 w 822794"/>
                <a:gd name="connsiteY6" fmla="*/ 423301 h 2023588"/>
                <a:gd name="connsiteX7" fmla="*/ 709220 w 822794"/>
                <a:gd name="connsiteY7" fmla="*/ 918874 h 2023588"/>
                <a:gd name="connsiteX8" fmla="*/ 729869 w 822794"/>
                <a:gd name="connsiteY8" fmla="*/ 918874 h 2023588"/>
                <a:gd name="connsiteX9" fmla="*/ 822794 w 822794"/>
                <a:gd name="connsiteY9" fmla="*/ 1090654 h 2023588"/>
                <a:gd name="connsiteX10" fmla="*/ 688570 w 822794"/>
                <a:gd name="connsiteY10" fmla="*/ 1063416 h 2023588"/>
                <a:gd name="connsiteX11" fmla="*/ 523371 w 822794"/>
                <a:gd name="connsiteY11" fmla="*/ 1238931 h 2023588"/>
                <a:gd name="connsiteX12" fmla="*/ 502721 w 822794"/>
                <a:gd name="connsiteY12" fmla="*/ 1011794 h 2023588"/>
                <a:gd name="connsiteX13" fmla="*/ 502721 w 822794"/>
                <a:gd name="connsiteY13" fmla="*/ 815630 h 2023588"/>
                <a:gd name="connsiteX14" fmla="*/ 513046 w 822794"/>
                <a:gd name="connsiteY14" fmla="*/ 402653 h 2023588"/>
                <a:gd name="connsiteX15" fmla="*/ 502721 w 822794"/>
                <a:gd name="connsiteY15" fmla="*/ 877576 h 2023588"/>
                <a:gd name="connsiteX16" fmla="*/ 492396 w 822794"/>
                <a:gd name="connsiteY16" fmla="*/ 2023588 h 2023588"/>
                <a:gd name="connsiteX17" fmla="*/ 110375 w 822794"/>
                <a:gd name="connsiteY17" fmla="*/ 1961641 h 2023588"/>
                <a:gd name="connsiteX18" fmla="*/ 106424 w 822794"/>
                <a:gd name="connsiteY18" fmla="*/ 536870 h 2023588"/>
                <a:gd name="connsiteX19" fmla="*/ 161999 w 822794"/>
                <a:gd name="connsiteY19" fmla="*/ 412977 h 2023588"/>
                <a:gd name="connsiteX20" fmla="*/ 30150 w 822794"/>
                <a:gd name="connsiteY20" fmla="*/ 182665 h 2023588"/>
                <a:gd name="connsiteX21" fmla="*/ 0 w 822794"/>
                <a:gd name="connsiteY21" fmla="*/ 0 h 2023588"/>
                <a:gd name="connsiteX0" fmla="*/ 0 w 822794"/>
                <a:gd name="connsiteY0" fmla="*/ 0 h 2023588"/>
                <a:gd name="connsiteX1" fmla="*/ 185824 w 822794"/>
                <a:gd name="connsiteY1" fmla="*/ 123094 h 2023588"/>
                <a:gd name="connsiteX2" fmla="*/ 59525 w 822794"/>
                <a:gd name="connsiteY2" fmla="*/ 221587 h 2023588"/>
                <a:gd name="connsiteX3" fmla="*/ 234274 w 822794"/>
                <a:gd name="connsiteY3" fmla="*/ 82595 h 2023588"/>
                <a:gd name="connsiteX4" fmla="*/ 399472 w 822794"/>
                <a:gd name="connsiteY4" fmla="*/ 61947 h 2023588"/>
                <a:gd name="connsiteX5" fmla="*/ 595645 w 822794"/>
                <a:gd name="connsiteY5" fmla="*/ 258111 h 2023588"/>
                <a:gd name="connsiteX6" fmla="*/ 647270 w 822794"/>
                <a:gd name="connsiteY6" fmla="*/ 423301 h 2023588"/>
                <a:gd name="connsiteX7" fmla="*/ 709220 w 822794"/>
                <a:gd name="connsiteY7" fmla="*/ 918874 h 2023588"/>
                <a:gd name="connsiteX8" fmla="*/ 729869 w 822794"/>
                <a:gd name="connsiteY8" fmla="*/ 918874 h 2023588"/>
                <a:gd name="connsiteX9" fmla="*/ 822794 w 822794"/>
                <a:gd name="connsiteY9" fmla="*/ 1090654 h 2023588"/>
                <a:gd name="connsiteX10" fmla="*/ 688570 w 822794"/>
                <a:gd name="connsiteY10" fmla="*/ 1063416 h 2023588"/>
                <a:gd name="connsiteX11" fmla="*/ 523371 w 822794"/>
                <a:gd name="connsiteY11" fmla="*/ 1238931 h 2023588"/>
                <a:gd name="connsiteX12" fmla="*/ 502721 w 822794"/>
                <a:gd name="connsiteY12" fmla="*/ 1011794 h 2023588"/>
                <a:gd name="connsiteX13" fmla="*/ 502721 w 822794"/>
                <a:gd name="connsiteY13" fmla="*/ 815630 h 2023588"/>
                <a:gd name="connsiteX14" fmla="*/ 513046 w 822794"/>
                <a:gd name="connsiteY14" fmla="*/ 402653 h 2023588"/>
                <a:gd name="connsiteX15" fmla="*/ 502721 w 822794"/>
                <a:gd name="connsiteY15" fmla="*/ 877576 h 2023588"/>
                <a:gd name="connsiteX16" fmla="*/ 492396 w 822794"/>
                <a:gd name="connsiteY16" fmla="*/ 2023588 h 2023588"/>
                <a:gd name="connsiteX17" fmla="*/ 110375 w 822794"/>
                <a:gd name="connsiteY17" fmla="*/ 1961641 h 2023588"/>
                <a:gd name="connsiteX18" fmla="*/ 106424 w 822794"/>
                <a:gd name="connsiteY18" fmla="*/ 536870 h 2023588"/>
                <a:gd name="connsiteX19" fmla="*/ 161999 w 822794"/>
                <a:gd name="connsiteY19" fmla="*/ 412977 h 2023588"/>
                <a:gd name="connsiteX20" fmla="*/ 30150 w 822794"/>
                <a:gd name="connsiteY20" fmla="*/ 182665 h 2023588"/>
                <a:gd name="connsiteX21" fmla="*/ 0 w 822794"/>
                <a:gd name="connsiteY21" fmla="*/ 0 h 2023588"/>
                <a:gd name="connsiteX0" fmla="*/ 0 w 803744"/>
                <a:gd name="connsiteY0" fmla="*/ 0 h 2023588"/>
                <a:gd name="connsiteX1" fmla="*/ 166774 w 803744"/>
                <a:gd name="connsiteY1" fmla="*/ 123094 h 2023588"/>
                <a:gd name="connsiteX2" fmla="*/ 40475 w 803744"/>
                <a:gd name="connsiteY2" fmla="*/ 221587 h 2023588"/>
                <a:gd name="connsiteX3" fmla="*/ 215224 w 803744"/>
                <a:gd name="connsiteY3" fmla="*/ 82595 h 2023588"/>
                <a:gd name="connsiteX4" fmla="*/ 380422 w 803744"/>
                <a:gd name="connsiteY4" fmla="*/ 61947 h 2023588"/>
                <a:gd name="connsiteX5" fmla="*/ 576595 w 803744"/>
                <a:gd name="connsiteY5" fmla="*/ 258111 h 2023588"/>
                <a:gd name="connsiteX6" fmla="*/ 628220 w 803744"/>
                <a:gd name="connsiteY6" fmla="*/ 423301 h 2023588"/>
                <a:gd name="connsiteX7" fmla="*/ 690170 w 803744"/>
                <a:gd name="connsiteY7" fmla="*/ 918874 h 2023588"/>
                <a:gd name="connsiteX8" fmla="*/ 710819 w 803744"/>
                <a:gd name="connsiteY8" fmla="*/ 918874 h 2023588"/>
                <a:gd name="connsiteX9" fmla="*/ 803744 w 803744"/>
                <a:gd name="connsiteY9" fmla="*/ 1090654 h 2023588"/>
                <a:gd name="connsiteX10" fmla="*/ 669520 w 803744"/>
                <a:gd name="connsiteY10" fmla="*/ 1063416 h 2023588"/>
                <a:gd name="connsiteX11" fmla="*/ 504321 w 803744"/>
                <a:gd name="connsiteY11" fmla="*/ 1238931 h 2023588"/>
                <a:gd name="connsiteX12" fmla="*/ 483671 w 803744"/>
                <a:gd name="connsiteY12" fmla="*/ 1011794 h 2023588"/>
                <a:gd name="connsiteX13" fmla="*/ 483671 w 803744"/>
                <a:gd name="connsiteY13" fmla="*/ 815630 h 2023588"/>
                <a:gd name="connsiteX14" fmla="*/ 493996 w 803744"/>
                <a:gd name="connsiteY14" fmla="*/ 402653 h 2023588"/>
                <a:gd name="connsiteX15" fmla="*/ 483671 w 803744"/>
                <a:gd name="connsiteY15" fmla="*/ 877576 h 2023588"/>
                <a:gd name="connsiteX16" fmla="*/ 473346 w 803744"/>
                <a:gd name="connsiteY16" fmla="*/ 2023588 h 2023588"/>
                <a:gd name="connsiteX17" fmla="*/ 91325 w 803744"/>
                <a:gd name="connsiteY17" fmla="*/ 1961641 h 2023588"/>
                <a:gd name="connsiteX18" fmla="*/ 87374 w 803744"/>
                <a:gd name="connsiteY18" fmla="*/ 536870 h 2023588"/>
                <a:gd name="connsiteX19" fmla="*/ 142949 w 803744"/>
                <a:gd name="connsiteY19" fmla="*/ 412977 h 2023588"/>
                <a:gd name="connsiteX20" fmla="*/ 11100 w 803744"/>
                <a:gd name="connsiteY20" fmla="*/ 182665 h 2023588"/>
                <a:gd name="connsiteX21" fmla="*/ 0 w 803744"/>
                <a:gd name="connsiteY21" fmla="*/ 0 h 2023588"/>
                <a:gd name="connsiteX0" fmla="*/ 0 w 803744"/>
                <a:gd name="connsiteY0" fmla="*/ 0 h 2023588"/>
                <a:gd name="connsiteX1" fmla="*/ 166774 w 803744"/>
                <a:gd name="connsiteY1" fmla="*/ 123094 h 2023588"/>
                <a:gd name="connsiteX2" fmla="*/ 40475 w 803744"/>
                <a:gd name="connsiteY2" fmla="*/ 221587 h 2023588"/>
                <a:gd name="connsiteX3" fmla="*/ 215224 w 803744"/>
                <a:gd name="connsiteY3" fmla="*/ 82595 h 2023588"/>
                <a:gd name="connsiteX4" fmla="*/ 380422 w 803744"/>
                <a:gd name="connsiteY4" fmla="*/ 61947 h 2023588"/>
                <a:gd name="connsiteX5" fmla="*/ 576595 w 803744"/>
                <a:gd name="connsiteY5" fmla="*/ 258111 h 2023588"/>
                <a:gd name="connsiteX6" fmla="*/ 628220 w 803744"/>
                <a:gd name="connsiteY6" fmla="*/ 423301 h 2023588"/>
                <a:gd name="connsiteX7" fmla="*/ 690170 w 803744"/>
                <a:gd name="connsiteY7" fmla="*/ 918874 h 2023588"/>
                <a:gd name="connsiteX8" fmla="*/ 710819 w 803744"/>
                <a:gd name="connsiteY8" fmla="*/ 918874 h 2023588"/>
                <a:gd name="connsiteX9" fmla="*/ 803744 w 803744"/>
                <a:gd name="connsiteY9" fmla="*/ 1090654 h 2023588"/>
                <a:gd name="connsiteX10" fmla="*/ 669520 w 803744"/>
                <a:gd name="connsiteY10" fmla="*/ 1063416 h 2023588"/>
                <a:gd name="connsiteX11" fmla="*/ 504321 w 803744"/>
                <a:gd name="connsiteY11" fmla="*/ 1238931 h 2023588"/>
                <a:gd name="connsiteX12" fmla="*/ 483671 w 803744"/>
                <a:gd name="connsiteY12" fmla="*/ 1011794 h 2023588"/>
                <a:gd name="connsiteX13" fmla="*/ 483671 w 803744"/>
                <a:gd name="connsiteY13" fmla="*/ 815630 h 2023588"/>
                <a:gd name="connsiteX14" fmla="*/ 493996 w 803744"/>
                <a:gd name="connsiteY14" fmla="*/ 402653 h 2023588"/>
                <a:gd name="connsiteX15" fmla="*/ 483671 w 803744"/>
                <a:gd name="connsiteY15" fmla="*/ 877576 h 2023588"/>
                <a:gd name="connsiteX16" fmla="*/ 473346 w 803744"/>
                <a:gd name="connsiteY16" fmla="*/ 2023588 h 2023588"/>
                <a:gd name="connsiteX17" fmla="*/ 91325 w 803744"/>
                <a:gd name="connsiteY17" fmla="*/ 1961641 h 2023588"/>
                <a:gd name="connsiteX18" fmla="*/ 87374 w 803744"/>
                <a:gd name="connsiteY18" fmla="*/ 536870 h 2023588"/>
                <a:gd name="connsiteX19" fmla="*/ 142949 w 803744"/>
                <a:gd name="connsiteY19" fmla="*/ 412977 h 2023588"/>
                <a:gd name="connsiteX20" fmla="*/ 11100 w 803744"/>
                <a:gd name="connsiteY20" fmla="*/ 182665 h 2023588"/>
                <a:gd name="connsiteX21" fmla="*/ 0 w 803744"/>
                <a:gd name="connsiteY21" fmla="*/ 0 h 2023588"/>
                <a:gd name="connsiteX0" fmla="*/ 29692 w 833436"/>
                <a:gd name="connsiteY0" fmla="*/ 532 h 2024120"/>
                <a:gd name="connsiteX1" fmla="*/ 196466 w 833436"/>
                <a:gd name="connsiteY1" fmla="*/ 123626 h 2024120"/>
                <a:gd name="connsiteX2" fmla="*/ 70167 w 833436"/>
                <a:gd name="connsiteY2" fmla="*/ 222119 h 2024120"/>
                <a:gd name="connsiteX3" fmla="*/ 244916 w 833436"/>
                <a:gd name="connsiteY3" fmla="*/ 83127 h 2024120"/>
                <a:gd name="connsiteX4" fmla="*/ 410114 w 833436"/>
                <a:gd name="connsiteY4" fmla="*/ 62479 h 2024120"/>
                <a:gd name="connsiteX5" fmla="*/ 606287 w 833436"/>
                <a:gd name="connsiteY5" fmla="*/ 258643 h 2024120"/>
                <a:gd name="connsiteX6" fmla="*/ 657912 w 833436"/>
                <a:gd name="connsiteY6" fmla="*/ 423833 h 2024120"/>
                <a:gd name="connsiteX7" fmla="*/ 719862 w 833436"/>
                <a:gd name="connsiteY7" fmla="*/ 919406 h 2024120"/>
                <a:gd name="connsiteX8" fmla="*/ 740511 w 833436"/>
                <a:gd name="connsiteY8" fmla="*/ 919406 h 2024120"/>
                <a:gd name="connsiteX9" fmla="*/ 833436 w 833436"/>
                <a:gd name="connsiteY9" fmla="*/ 1091186 h 2024120"/>
                <a:gd name="connsiteX10" fmla="*/ 699212 w 833436"/>
                <a:gd name="connsiteY10" fmla="*/ 1063948 h 2024120"/>
                <a:gd name="connsiteX11" fmla="*/ 534013 w 833436"/>
                <a:gd name="connsiteY11" fmla="*/ 1239463 h 2024120"/>
                <a:gd name="connsiteX12" fmla="*/ 513363 w 833436"/>
                <a:gd name="connsiteY12" fmla="*/ 1012326 h 2024120"/>
                <a:gd name="connsiteX13" fmla="*/ 513363 w 833436"/>
                <a:gd name="connsiteY13" fmla="*/ 816162 h 2024120"/>
                <a:gd name="connsiteX14" fmla="*/ 523688 w 833436"/>
                <a:gd name="connsiteY14" fmla="*/ 403185 h 2024120"/>
                <a:gd name="connsiteX15" fmla="*/ 513363 w 833436"/>
                <a:gd name="connsiteY15" fmla="*/ 878108 h 2024120"/>
                <a:gd name="connsiteX16" fmla="*/ 503038 w 833436"/>
                <a:gd name="connsiteY16" fmla="*/ 2024120 h 2024120"/>
                <a:gd name="connsiteX17" fmla="*/ 121017 w 833436"/>
                <a:gd name="connsiteY17" fmla="*/ 1962173 h 2024120"/>
                <a:gd name="connsiteX18" fmla="*/ 117066 w 833436"/>
                <a:gd name="connsiteY18" fmla="*/ 537402 h 2024120"/>
                <a:gd name="connsiteX19" fmla="*/ 172641 w 833436"/>
                <a:gd name="connsiteY19" fmla="*/ 413509 h 2024120"/>
                <a:gd name="connsiteX20" fmla="*/ 40792 w 833436"/>
                <a:gd name="connsiteY20" fmla="*/ 183197 h 2024120"/>
                <a:gd name="connsiteX21" fmla="*/ 398 w 833436"/>
                <a:gd name="connsiteY21" fmla="*/ 90326 h 2024120"/>
                <a:gd name="connsiteX22" fmla="*/ 29692 w 833436"/>
                <a:gd name="connsiteY22" fmla="*/ 532 h 2024120"/>
                <a:gd name="connsiteX0" fmla="*/ 29692 w 833436"/>
                <a:gd name="connsiteY0" fmla="*/ 532 h 2024120"/>
                <a:gd name="connsiteX1" fmla="*/ 196466 w 833436"/>
                <a:gd name="connsiteY1" fmla="*/ 123626 h 2024120"/>
                <a:gd name="connsiteX2" fmla="*/ 70167 w 833436"/>
                <a:gd name="connsiteY2" fmla="*/ 222119 h 2024120"/>
                <a:gd name="connsiteX3" fmla="*/ 244916 w 833436"/>
                <a:gd name="connsiteY3" fmla="*/ 83127 h 2024120"/>
                <a:gd name="connsiteX4" fmla="*/ 410114 w 833436"/>
                <a:gd name="connsiteY4" fmla="*/ 62479 h 2024120"/>
                <a:gd name="connsiteX5" fmla="*/ 606287 w 833436"/>
                <a:gd name="connsiteY5" fmla="*/ 258643 h 2024120"/>
                <a:gd name="connsiteX6" fmla="*/ 657912 w 833436"/>
                <a:gd name="connsiteY6" fmla="*/ 423833 h 2024120"/>
                <a:gd name="connsiteX7" fmla="*/ 719862 w 833436"/>
                <a:gd name="connsiteY7" fmla="*/ 919406 h 2024120"/>
                <a:gd name="connsiteX8" fmla="*/ 740511 w 833436"/>
                <a:gd name="connsiteY8" fmla="*/ 919406 h 2024120"/>
                <a:gd name="connsiteX9" fmla="*/ 833436 w 833436"/>
                <a:gd name="connsiteY9" fmla="*/ 1091186 h 2024120"/>
                <a:gd name="connsiteX10" fmla="*/ 699212 w 833436"/>
                <a:gd name="connsiteY10" fmla="*/ 1063948 h 2024120"/>
                <a:gd name="connsiteX11" fmla="*/ 534013 w 833436"/>
                <a:gd name="connsiteY11" fmla="*/ 1239463 h 2024120"/>
                <a:gd name="connsiteX12" fmla="*/ 513363 w 833436"/>
                <a:gd name="connsiteY12" fmla="*/ 1012326 h 2024120"/>
                <a:gd name="connsiteX13" fmla="*/ 513363 w 833436"/>
                <a:gd name="connsiteY13" fmla="*/ 816162 h 2024120"/>
                <a:gd name="connsiteX14" fmla="*/ 523688 w 833436"/>
                <a:gd name="connsiteY14" fmla="*/ 403185 h 2024120"/>
                <a:gd name="connsiteX15" fmla="*/ 513363 w 833436"/>
                <a:gd name="connsiteY15" fmla="*/ 878108 h 2024120"/>
                <a:gd name="connsiteX16" fmla="*/ 503038 w 833436"/>
                <a:gd name="connsiteY16" fmla="*/ 2024120 h 2024120"/>
                <a:gd name="connsiteX17" fmla="*/ 121017 w 833436"/>
                <a:gd name="connsiteY17" fmla="*/ 1962173 h 2024120"/>
                <a:gd name="connsiteX18" fmla="*/ 117066 w 833436"/>
                <a:gd name="connsiteY18" fmla="*/ 537402 h 2024120"/>
                <a:gd name="connsiteX19" fmla="*/ 172641 w 833436"/>
                <a:gd name="connsiteY19" fmla="*/ 413509 h 2024120"/>
                <a:gd name="connsiteX20" fmla="*/ 40792 w 833436"/>
                <a:gd name="connsiteY20" fmla="*/ 183197 h 2024120"/>
                <a:gd name="connsiteX21" fmla="*/ 398 w 833436"/>
                <a:gd name="connsiteY21" fmla="*/ 90326 h 2024120"/>
                <a:gd name="connsiteX22" fmla="*/ 29692 w 833436"/>
                <a:gd name="connsiteY22" fmla="*/ 532 h 2024120"/>
                <a:gd name="connsiteX0" fmla="*/ 29294 w 833038"/>
                <a:gd name="connsiteY0" fmla="*/ 438 h 2024026"/>
                <a:gd name="connsiteX1" fmla="*/ 196068 w 833038"/>
                <a:gd name="connsiteY1" fmla="*/ 123532 h 2024026"/>
                <a:gd name="connsiteX2" fmla="*/ 69769 w 833038"/>
                <a:gd name="connsiteY2" fmla="*/ 222025 h 2024026"/>
                <a:gd name="connsiteX3" fmla="*/ 244518 w 833038"/>
                <a:gd name="connsiteY3" fmla="*/ 83033 h 2024026"/>
                <a:gd name="connsiteX4" fmla="*/ 409716 w 833038"/>
                <a:gd name="connsiteY4" fmla="*/ 62385 h 2024026"/>
                <a:gd name="connsiteX5" fmla="*/ 605889 w 833038"/>
                <a:gd name="connsiteY5" fmla="*/ 258549 h 2024026"/>
                <a:gd name="connsiteX6" fmla="*/ 657514 w 833038"/>
                <a:gd name="connsiteY6" fmla="*/ 423739 h 2024026"/>
                <a:gd name="connsiteX7" fmla="*/ 719464 w 833038"/>
                <a:gd name="connsiteY7" fmla="*/ 919312 h 2024026"/>
                <a:gd name="connsiteX8" fmla="*/ 740113 w 833038"/>
                <a:gd name="connsiteY8" fmla="*/ 919312 h 2024026"/>
                <a:gd name="connsiteX9" fmla="*/ 833038 w 833038"/>
                <a:gd name="connsiteY9" fmla="*/ 1091092 h 2024026"/>
                <a:gd name="connsiteX10" fmla="*/ 698814 w 833038"/>
                <a:gd name="connsiteY10" fmla="*/ 1063854 h 2024026"/>
                <a:gd name="connsiteX11" fmla="*/ 533615 w 833038"/>
                <a:gd name="connsiteY11" fmla="*/ 1239369 h 2024026"/>
                <a:gd name="connsiteX12" fmla="*/ 512965 w 833038"/>
                <a:gd name="connsiteY12" fmla="*/ 1012232 h 2024026"/>
                <a:gd name="connsiteX13" fmla="*/ 512965 w 833038"/>
                <a:gd name="connsiteY13" fmla="*/ 816068 h 2024026"/>
                <a:gd name="connsiteX14" fmla="*/ 523290 w 833038"/>
                <a:gd name="connsiteY14" fmla="*/ 403091 h 2024026"/>
                <a:gd name="connsiteX15" fmla="*/ 512965 w 833038"/>
                <a:gd name="connsiteY15" fmla="*/ 878014 h 2024026"/>
                <a:gd name="connsiteX16" fmla="*/ 502640 w 833038"/>
                <a:gd name="connsiteY16" fmla="*/ 2024026 h 2024026"/>
                <a:gd name="connsiteX17" fmla="*/ 120619 w 833038"/>
                <a:gd name="connsiteY17" fmla="*/ 1962079 h 2024026"/>
                <a:gd name="connsiteX18" fmla="*/ 116668 w 833038"/>
                <a:gd name="connsiteY18" fmla="*/ 537308 h 2024026"/>
                <a:gd name="connsiteX19" fmla="*/ 172243 w 833038"/>
                <a:gd name="connsiteY19" fmla="*/ 413415 h 2024026"/>
                <a:gd name="connsiteX20" fmla="*/ 40394 w 833038"/>
                <a:gd name="connsiteY20" fmla="*/ 183103 h 2024026"/>
                <a:gd name="connsiteX21" fmla="*/ 0 w 833038"/>
                <a:gd name="connsiteY21" fmla="*/ 90232 h 2024026"/>
                <a:gd name="connsiteX22" fmla="*/ 29294 w 833038"/>
                <a:gd name="connsiteY22" fmla="*/ 438 h 2024026"/>
                <a:gd name="connsiteX0" fmla="*/ 29294 w 833038"/>
                <a:gd name="connsiteY0" fmla="*/ 0 h 2023588"/>
                <a:gd name="connsiteX1" fmla="*/ 196068 w 833038"/>
                <a:gd name="connsiteY1" fmla="*/ 123094 h 2023588"/>
                <a:gd name="connsiteX2" fmla="*/ 69769 w 833038"/>
                <a:gd name="connsiteY2" fmla="*/ 221587 h 2023588"/>
                <a:gd name="connsiteX3" fmla="*/ 244518 w 833038"/>
                <a:gd name="connsiteY3" fmla="*/ 82595 h 2023588"/>
                <a:gd name="connsiteX4" fmla="*/ 409716 w 833038"/>
                <a:gd name="connsiteY4" fmla="*/ 61947 h 2023588"/>
                <a:gd name="connsiteX5" fmla="*/ 605889 w 833038"/>
                <a:gd name="connsiteY5" fmla="*/ 258111 h 2023588"/>
                <a:gd name="connsiteX6" fmla="*/ 657514 w 833038"/>
                <a:gd name="connsiteY6" fmla="*/ 423301 h 2023588"/>
                <a:gd name="connsiteX7" fmla="*/ 719464 w 833038"/>
                <a:gd name="connsiteY7" fmla="*/ 918874 h 2023588"/>
                <a:gd name="connsiteX8" fmla="*/ 740113 w 833038"/>
                <a:gd name="connsiteY8" fmla="*/ 918874 h 2023588"/>
                <a:gd name="connsiteX9" fmla="*/ 833038 w 833038"/>
                <a:gd name="connsiteY9" fmla="*/ 1090654 h 2023588"/>
                <a:gd name="connsiteX10" fmla="*/ 698814 w 833038"/>
                <a:gd name="connsiteY10" fmla="*/ 1063416 h 2023588"/>
                <a:gd name="connsiteX11" fmla="*/ 533615 w 833038"/>
                <a:gd name="connsiteY11" fmla="*/ 1238931 h 2023588"/>
                <a:gd name="connsiteX12" fmla="*/ 512965 w 833038"/>
                <a:gd name="connsiteY12" fmla="*/ 1011794 h 2023588"/>
                <a:gd name="connsiteX13" fmla="*/ 512965 w 833038"/>
                <a:gd name="connsiteY13" fmla="*/ 815630 h 2023588"/>
                <a:gd name="connsiteX14" fmla="*/ 523290 w 833038"/>
                <a:gd name="connsiteY14" fmla="*/ 402653 h 2023588"/>
                <a:gd name="connsiteX15" fmla="*/ 512965 w 833038"/>
                <a:gd name="connsiteY15" fmla="*/ 877576 h 2023588"/>
                <a:gd name="connsiteX16" fmla="*/ 502640 w 833038"/>
                <a:gd name="connsiteY16" fmla="*/ 2023588 h 2023588"/>
                <a:gd name="connsiteX17" fmla="*/ 120619 w 833038"/>
                <a:gd name="connsiteY17" fmla="*/ 1961641 h 2023588"/>
                <a:gd name="connsiteX18" fmla="*/ 116668 w 833038"/>
                <a:gd name="connsiteY18" fmla="*/ 536870 h 2023588"/>
                <a:gd name="connsiteX19" fmla="*/ 172243 w 833038"/>
                <a:gd name="connsiteY19" fmla="*/ 412977 h 2023588"/>
                <a:gd name="connsiteX20" fmla="*/ 40394 w 833038"/>
                <a:gd name="connsiteY20" fmla="*/ 182665 h 2023588"/>
                <a:gd name="connsiteX21" fmla="*/ 0 w 833038"/>
                <a:gd name="connsiteY21" fmla="*/ 89794 h 2023588"/>
                <a:gd name="connsiteX22" fmla="*/ 29294 w 833038"/>
                <a:gd name="connsiteY22" fmla="*/ 0 h 2023588"/>
                <a:gd name="connsiteX0" fmla="*/ 29294 w 833038"/>
                <a:gd name="connsiteY0" fmla="*/ 0 h 2023588"/>
                <a:gd name="connsiteX1" fmla="*/ 196068 w 833038"/>
                <a:gd name="connsiteY1" fmla="*/ 123094 h 2023588"/>
                <a:gd name="connsiteX2" fmla="*/ 69769 w 833038"/>
                <a:gd name="connsiteY2" fmla="*/ 221587 h 2023588"/>
                <a:gd name="connsiteX3" fmla="*/ 244518 w 833038"/>
                <a:gd name="connsiteY3" fmla="*/ 82595 h 2023588"/>
                <a:gd name="connsiteX4" fmla="*/ 409716 w 833038"/>
                <a:gd name="connsiteY4" fmla="*/ 61947 h 2023588"/>
                <a:gd name="connsiteX5" fmla="*/ 605889 w 833038"/>
                <a:gd name="connsiteY5" fmla="*/ 258111 h 2023588"/>
                <a:gd name="connsiteX6" fmla="*/ 657514 w 833038"/>
                <a:gd name="connsiteY6" fmla="*/ 423301 h 2023588"/>
                <a:gd name="connsiteX7" fmla="*/ 719464 w 833038"/>
                <a:gd name="connsiteY7" fmla="*/ 918874 h 2023588"/>
                <a:gd name="connsiteX8" fmla="*/ 740113 w 833038"/>
                <a:gd name="connsiteY8" fmla="*/ 918874 h 2023588"/>
                <a:gd name="connsiteX9" fmla="*/ 833038 w 833038"/>
                <a:gd name="connsiteY9" fmla="*/ 1090654 h 2023588"/>
                <a:gd name="connsiteX10" fmla="*/ 698814 w 833038"/>
                <a:gd name="connsiteY10" fmla="*/ 1063416 h 2023588"/>
                <a:gd name="connsiteX11" fmla="*/ 533615 w 833038"/>
                <a:gd name="connsiteY11" fmla="*/ 1238931 h 2023588"/>
                <a:gd name="connsiteX12" fmla="*/ 512965 w 833038"/>
                <a:gd name="connsiteY12" fmla="*/ 1011794 h 2023588"/>
                <a:gd name="connsiteX13" fmla="*/ 512965 w 833038"/>
                <a:gd name="connsiteY13" fmla="*/ 815630 h 2023588"/>
                <a:gd name="connsiteX14" fmla="*/ 523290 w 833038"/>
                <a:gd name="connsiteY14" fmla="*/ 402653 h 2023588"/>
                <a:gd name="connsiteX15" fmla="*/ 512965 w 833038"/>
                <a:gd name="connsiteY15" fmla="*/ 877576 h 2023588"/>
                <a:gd name="connsiteX16" fmla="*/ 502640 w 833038"/>
                <a:gd name="connsiteY16" fmla="*/ 2023588 h 2023588"/>
                <a:gd name="connsiteX17" fmla="*/ 120619 w 833038"/>
                <a:gd name="connsiteY17" fmla="*/ 1961641 h 2023588"/>
                <a:gd name="connsiteX18" fmla="*/ 116668 w 833038"/>
                <a:gd name="connsiteY18" fmla="*/ 536870 h 2023588"/>
                <a:gd name="connsiteX19" fmla="*/ 40394 w 833038"/>
                <a:gd name="connsiteY19" fmla="*/ 182665 h 2023588"/>
                <a:gd name="connsiteX20" fmla="*/ 0 w 833038"/>
                <a:gd name="connsiteY20" fmla="*/ 89794 h 2023588"/>
                <a:gd name="connsiteX21" fmla="*/ 29294 w 833038"/>
                <a:gd name="connsiteY21" fmla="*/ 0 h 2023588"/>
                <a:gd name="connsiteX0" fmla="*/ 29294 w 833038"/>
                <a:gd name="connsiteY0" fmla="*/ 0 h 2023588"/>
                <a:gd name="connsiteX1" fmla="*/ 196068 w 833038"/>
                <a:gd name="connsiteY1" fmla="*/ 123094 h 2023588"/>
                <a:gd name="connsiteX2" fmla="*/ 69769 w 833038"/>
                <a:gd name="connsiteY2" fmla="*/ 221587 h 2023588"/>
                <a:gd name="connsiteX3" fmla="*/ 244518 w 833038"/>
                <a:gd name="connsiteY3" fmla="*/ 82595 h 2023588"/>
                <a:gd name="connsiteX4" fmla="*/ 409716 w 833038"/>
                <a:gd name="connsiteY4" fmla="*/ 61947 h 2023588"/>
                <a:gd name="connsiteX5" fmla="*/ 605889 w 833038"/>
                <a:gd name="connsiteY5" fmla="*/ 258111 h 2023588"/>
                <a:gd name="connsiteX6" fmla="*/ 657514 w 833038"/>
                <a:gd name="connsiteY6" fmla="*/ 423301 h 2023588"/>
                <a:gd name="connsiteX7" fmla="*/ 719464 w 833038"/>
                <a:gd name="connsiteY7" fmla="*/ 918874 h 2023588"/>
                <a:gd name="connsiteX8" fmla="*/ 740113 w 833038"/>
                <a:gd name="connsiteY8" fmla="*/ 918874 h 2023588"/>
                <a:gd name="connsiteX9" fmla="*/ 833038 w 833038"/>
                <a:gd name="connsiteY9" fmla="*/ 1090654 h 2023588"/>
                <a:gd name="connsiteX10" fmla="*/ 698814 w 833038"/>
                <a:gd name="connsiteY10" fmla="*/ 1063416 h 2023588"/>
                <a:gd name="connsiteX11" fmla="*/ 533615 w 833038"/>
                <a:gd name="connsiteY11" fmla="*/ 1238931 h 2023588"/>
                <a:gd name="connsiteX12" fmla="*/ 512965 w 833038"/>
                <a:gd name="connsiteY12" fmla="*/ 1011794 h 2023588"/>
                <a:gd name="connsiteX13" fmla="*/ 512965 w 833038"/>
                <a:gd name="connsiteY13" fmla="*/ 815630 h 2023588"/>
                <a:gd name="connsiteX14" fmla="*/ 523290 w 833038"/>
                <a:gd name="connsiteY14" fmla="*/ 402653 h 2023588"/>
                <a:gd name="connsiteX15" fmla="*/ 512965 w 833038"/>
                <a:gd name="connsiteY15" fmla="*/ 877576 h 2023588"/>
                <a:gd name="connsiteX16" fmla="*/ 502640 w 833038"/>
                <a:gd name="connsiteY16" fmla="*/ 2023588 h 2023588"/>
                <a:gd name="connsiteX17" fmla="*/ 120619 w 833038"/>
                <a:gd name="connsiteY17" fmla="*/ 1961641 h 2023588"/>
                <a:gd name="connsiteX18" fmla="*/ 116668 w 833038"/>
                <a:gd name="connsiteY18" fmla="*/ 536870 h 2023588"/>
                <a:gd name="connsiteX19" fmla="*/ 40394 w 833038"/>
                <a:gd name="connsiteY19" fmla="*/ 182665 h 2023588"/>
                <a:gd name="connsiteX20" fmla="*/ 0 w 833038"/>
                <a:gd name="connsiteY20" fmla="*/ 89794 h 2023588"/>
                <a:gd name="connsiteX21" fmla="*/ 29294 w 833038"/>
                <a:gd name="connsiteY21" fmla="*/ 0 h 2023588"/>
                <a:gd name="connsiteX0" fmla="*/ 29294 w 833038"/>
                <a:gd name="connsiteY0" fmla="*/ 0 h 2023588"/>
                <a:gd name="connsiteX1" fmla="*/ 196068 w 833038"/>
                <a:gd name="connsiteY1" fmla="*/ 123094 h 2023588"/>
                <a:gd name="connsiteX2" fmla="*/ 69769 w 833038"/>
                <a:gd name="connsiteY2" fmla="*/ 221587 h 2023588"/>
                <a:gd name="connsiteX3" fmla="*/ 244518 w 833038"/>
                <a:gd name="connsiteY3" fmla="*/ 82595 h 2023588"/>
                <a:gd name="connsiteX4" fmla="*/ 409716 w 833038"/>
                <a:gd name="connsiteY4" fmla="*/ 61947 h 2023588"/>
                <a:gd name="connsiteX5" fmla="*/ 605889 w 833038"/>
                <a:gd name="connsiteY5" fmla="*/ 258111 h 2023588"/>
                <a:gd name="connsiteX6" fmla="*/ 657514 w 833038"/>
                <a:gd name="connsiteY6" fmla="*/ 423301 h 2023588"/>
                <a:gd name="connsiteX7" fmla="*/ 719464 w 833038"/>
                <a:gd name="connsiteY7" fmla="*/ 918874 h 2023588"/>
                <a:gd name="connsiteX8" fmla="*/ 740113 w 833038"/>
                <a:gd name="connsiteY8" fmla="*/ 918874 h 2023588"/>
                <a:gd name="connsiteX9" fmla="*/ 833038 w 833038"/>
                <a:gd name="connsiteY9" fmla="*/ 1090654 h 2023588"/>
                <a:gd name="connsiteX10" fmla="*/ 698814 w 833038"/>
                <a:gd name="connsiteY10" fmla="*/ 1063416 h 2023588"/>
                <a:gd name="connsiteX11" fmla="*/ 533615 w 833038"/>
                <a:gd name="connsiteY11" fmla="*/ 1238931 h 2023588"/>
                <a:gd name="connsiteX12" fmla="*/ 512965 w 833038"/>
                <a:gd name="connsiteY12" fmla="*/ 1011794 h 2023588"/>
                <a:gd name="connsiteX13" fmla="*/ 512965 w 833038"/>
                <a:gd name="connsiteY13" fmla="*/ 815630 h 2023588"/>
                <a:gd name="connsiteX14" fmla="*/ 523290 w 833038"/>
                <a:gd name="connsiteY14" fmla="*/ 402653 h 2023588"/>
                <a:gd name="connsiteX15" fmla="*/ 512965 w 833038"/>
                <a:gd name="connsiteY15" fmla="*/ 877576 h 2023588"/>
                <a:gd name="connsiteX16" fmla="*/ 502640 w 833038"/>
                <a:gd name="connsiteY16" fmla="*/ 2023588 h 2023588"/>
                <a:gd name="connsiteX17" fmla="*/ 120619 w 833038"/>
                <a:gd name="connsiteY17" fmla="*/ 1961641 h 2023588"/>
                <a:gd name="connsiteX18" fmla="*/ 116668 w 833038"/>
                <a:gd name="connsiteY18" fmla="*/ 536870 h 2023588"/>
                <a:gd name="connsiteX19" fmla="*/ 40394 w 833038"/>
                <a:gd name="connsiteY19" fmla="*/ 182665 h 2023588"/>
                <a:gd name="connsiteX20" fmla="*/ 0 w 833038"/>
                <a:gd name="connsiteY20" fmla="*/ 89794 h 2023588"/>
                <a:gd name="connsiteX21" fmla="*/ 29294 w 833038"/>
                <a:gd name="connsiteY21" fmla="*/ 0 h 2023588"/>
                <a:gd name="connsiteX0" fmla="*/ 29294 w 833038"/>
                <a:gd name="connsiteY0" fmla="*/ 0 h 2023588"/>
                <a:gd name="connsiteX1" fmla="*/ 196068 w 833038"/>
                <a:gd name="connsiteY1" fmla="*/ 123094 h 2023588"/>
                <a:gd name="connsiteX2" fmla="*/ 244518 w 833038"/>
                <a:gd name="connsiteY2" fmla="*/ 82595 h 2023588"/>
                <a:gd name="connsiteX3" fmla="*/ 409716 w 833038"/>
                <a:gd name="connsiteY3" fmla="*/ 61947 h 2023588"/>
                <a:gd name="connsiteX4" fmla="*/ 605889 w 833038"/>
                <a:gd name="connsiteY4" fmla="*/ 258111 h 2023588"/>
                <a:gd name="connsiteX5" fmla="*/ 657514 w 833038"/>
                <a:gd name="connsiteY5" fmla="*/ 423301 h 2023588"/>
                <a:gd name="connsiteX6" fmla="*/ 719464 w 833038"/>
                <a:gd name="connsiteY6" fmla="*/ 918874 h 2023588"/>
                <a:gd name="connsiteX7" fmla="*/ 740113 w 833038"/>
                <a:gd name="connsiteY7" fmla="*/ 918874 h 2023588"/>
                <a:gd name="connsiteX8" fmla="*/ 833038 w 833038"/>
                <a:gd name="connsiteY8" fmla="*/ 1090654 h 2023588"/>
                <a:gd name="connsiteX9" fmla="*/ 698814 w 833038"/>
                <a:gd name="connsiteY9" fmla="*/ 1063416 h 2023588"/>
                <a:gd name="connsiteX10" fmla="*/ 533615 w 833038"/>
                <a:gd name="connsiteY10" fmla="*/ 1238931 h 2023588"/>
                <a:gd name="connsiteX11" fmla="*/ 512965 w 833038"/>
                <a:gd name="connsiteY11" fmla="*/ 1011794 h 2023588"/>
                <a:gd name="connsiteX12" fmla="*/ 512965 w 833038"/>
                <a:gd name="connsiteY12" fmla="*/ 815630 h 2023588"/>
                <a:gd name="connsiteX13" fmla="*/ 523290 w 833038"/>
                <a:gd name="connsiteY13" fmla="*/ 402653 h 2023588"/>
                <a:gd name="connsiteX14" fmla="*/ 512965 w 833038"/>
                <a:gd name="connsiteY14" fmla="*/ 877576 h 2023588"/>
                <a:gd name="connsiteX15" fmla="*/ 502640 w 833038"/>
                <a:gd name="connsiteY15" fmla="*/ 2023588 h 2023588"/>
                <a:gd name="connsiteX16" fmla="*/ 120619 w 833038"/>
                <a:gd name="connsiteY16" fmla="*/ 1961641 h 2023588"/>
                <a:gd name="connsiteX17" fmla="*/ 116668 w 833038"/>
                <a:gd name="connsiteY17" fmla="*/ 536870 h 2023588"/>
                <a:gd name="connsiteX18" fmla="*/ 40394 w 833038"/>
                <a:gd name="connsiteY18" fmla="*/ 182665 h 2023588"/>
                <a:gd name="connsiteX19" fmla="*/ 0 w 833038"/>
                <a:gd name="connsiteY19" fmla="*/ 89794 h 2023588"/>
                <a:gd name="connsiteX20" fmla="*/ 29294 w 833038"/>
                <a:gd name="connsiteY20" fmla="*/ 0 h 2023588"/>
                <a:gd name="connsiteX0" fmla="*/ 29294 w 833038"/>
                <a:gd name="connsiteY0" fmla="*/ 0 h 2023588"/>
                <a:gd name="connsiteX1" fmla="*/ 196068 w 833038"/>
                <a:gd name="connsiteY1" fmla="*/ 123094 h 2023588"/>
                <a:gd name="connsiteX2" fmla="*/ 244518 w 833038"/>
                <a:gd name="connsiteY2" fmla="*/ 82595 h 2023588"/>
                <a:gd name="connsiteX3" fmla="*/ 424147 w 833038"/>
                <a:gd name="connsiteY3" fmla="*/ 148529 h 2023588"/>
                <a:gd name="connsiteX4" fmla="*/ 605889 w 833038"/>
                <a:gd name="connsiteY4" fmla="*/ 258111 h 2023588"/>
                <a:gd name="connsiteX5" fmla="*/ 657514 w 833038"/>
                <a:gd name="connsiteY5" fmla="*/ 423301 h 2023588"/>
                <a:gd name="connsiteX6" fmla="*/ 719464 w 833038"/>
                <a:gd name="connsiteY6" fmla="*/ 918874 h 2023588"/>
                <a:gd name="connsiteX7" fmla="*/ 740113 w 833038"/>
                <a:gd name="connsiteY7" fmla="*/ 918874 h 2023588"/>
                <a:gd name="connsiteX8" fmla="*/ 833038 w 833038"/>
                <a:gd name="connsiteY8" fmla="*/ 1090654 h 2023588"/>
                <a:gd name="connsiteX9" fmla="*/ 698814 w 833038"/>
                <a:gd name="connsiteY9" fmla="*/ 1063416 h 2023588"/>
                <a:gd name="connsiteX10" fmla="*/ 533615 w 833038"/>
                <a:gd name="connsiteY10" fmla="*/ 1238931 h 2023588"/>
                <a:gd name="connsiteX11" fmla="*/ 512965 w 833038"/>
                <a:gd name="connsiteY11" fmla="*/ 1011794 h 2023588"/>
                <a:gd name="connsiteX12" fmla="*/ 512965 w 833038"/>
                <a:gd name="connsiteY12" fmla="*/ 815630 h 2023588"/>
                <a:gd name="connsiteX13" fmla="*/ 523290 w 833038"/>
                <a:gd name="connsiteY13" fmla="*/ 402653 h 2023588"/>
                <a:gd name="connsiteX14" fmla="*/ 512965 w 833038"/>
                <a:gd name="connsiteY14" fmla="*/ 877576 h 2023588"/>
                <a:gd name="connsiteX15" fmla="*/ 502640 w 833038"/>
                <a:gd name="connsiteY15" fmla="*/ 2023588 h 2023588"/>
                <a:gd name="connsiteX16" fmla="*/ 120619 w 833038"/>
                <a:gd name="connsiteY16" fmla="*/ 1961641 h 2023588"/>
                <a:gd name="connsiteX17" fmla="*/ 116668 w 833038"/>
                <a:gd name="connsiteY17" fmla="*/ 536870 h 2023588"/>
                <a:gd name="connsiteX18" fmla="*/ 40394 w 833038"/>
                <a:gd name="connsiteY18" fmla="*/ 182665 h 2023588"/>
                <a:gd name="connsiteX19" fmla="*/ 0 w 833038"/>
                <a:gd name="connsiteY19" fmla="*/ 89794 h 2023588"/>
                <a:gd name="connsiteX20" fmla="*/ 29294 w 833038"/>
                <a:gd name="connsiteY20" fmla="*/ 0 h 2023588"/>
                <a:gd name="connsiteX0" fmla="*/ 29294 w 833038"/>
                <a:gd name="connsiteY0" fmla="*/ 0 h 2023588"/>
                <a:gd name="connsiteX1" fmla="*/ 196068 w 833038"/>
                <a:gd name="connsiteY1" fmla="*/ 123094 h 2023588"/>
                <a:gd name="connsiteX2" fmla="*/ 424147 w 833038"/>
                <a:gd name="connsiteY2" fmla="*/ 148529 h 2023588"/>
                <a:gd name="connsiteX3" fmla="*/ 605889 w 833038"/>
                <a:gd name="connsiteY3" fmla="*/ 258111 h 2023588"/>
                <a:gd name="connsiteX4" fmla="*/ 657514 w 833038"/>
                <a:gd name="connsiteY4" fmla="*/ 423301 h 2023588"/>
                <a:gd name="connsiteX5" fmla="*/ 719464 w 833038"/>
                <a:gd name="connsiteY5" fmla="*/ 918874 h 2023588"/>
                <a:gd name="connsiteX6" fmla="*/ 740113 w 833038"/>
                <a:gd name="connsiteY6" fmla="*/ 918874 h 2023588"/>
                <a:gd name="connsiteX7" fmla="*/ 833038 w 833038"/>
                <a:gd name="connsiteY7" fmla="*/ 1090654 h 2023588"/>
                <a:gd name="connsiteX8" fmla="*/ 698814 w 833038"/>
                <a:gd name="connsiteY8" fmla="*/ 1063416 h 2023588"/>
                <a:gd name="connsiteX9" fmla="*/ 533615 w 833038"/>
                <a:gd name="connsiteY9" fmla="*/ 1238931 h 2023588"/>
                <a:gd name="connsiteX10" fmla="*/ 512965 w 833038"/>
                <a:gd name="connsiteY10" fmla="*/ 1011794 h 2023588"/>
                <a:gd name="connsiteX11" fmla="*/ 512965 w 833038"/>
                <a:gd name="connsiteY11" fmla="*/ 815630 h 2023588"/>
                <a:gd name="connsiteX12" fmla="*/ 523290 w 833038"/>
                <a:gd name="connsiteY12" fmla="*/ 402653 h 2023588"/>
                <a:gd name="connsiteX13" fmla="*/ 512965 w 833038"/>
                <a:gd name="connsiteY13" fmla="*/ 877576 h 2023588"/>
                <a:gd name="connsiteX14" fmla="*/ 502640 w 833038"/>
                <a:gd name="connsiteY14" fmla="*/ 2023588 h 2023588"/>
                <a:gd name="connsiteX15" fmla="*/ 120619 w 833038"/>
                <a:gd name="connsiteY15" fmla="*/ 1961641 h 2023588"/>
                <a:gd name="connsiteX16" fmla="*/ 116668 w 833038"/>
                <a:gd name="connsiteY16" fmla="*/ 536870 h 2023588"/>
                <a:gd name="connsiteX17" fmla="*/ 40394 w 833038"/>
                <a:gd name="connsiteY17" fmla="*/ 182665 h 2023588"/>
                <a:gd name="connsiteX18" fmla="*/ 0 w 833038"/>
                <a:gd name="connsiteY18" fmla="*/ 89794 h 2023588"/>
                <a:gd name="connsiteX19" fmla="*/ 29294 w 833038"/>
                <a:gd name="connsiteY19" fmla="*/ 0 h 2023588"/>
                <a:gd name="connsiteX0" fmla="*/ 29294 w 833038"/>
                <a:gd name="connsiteY0" fmla="*/ 0 h 2023588"/>
                <a:gd name="connsiteX1" fmla="*/ 196068 w 833038"/>
                <a:gd name="connsiteY1" fmla="*/ 123094 h 2023588"/>
                <a:gd name="connsiteX2" fmla="*/ 424147 w 833038"/>
                <a:gd name="connsiteY2" fmla="*/ 148529 h 2023588"/>
                <a:gd name="connsiteX3" fmla="*/ 605889 w 833038"/>
                <a:gd name="connsiteY3" fmla="*/ 258111 h 2023588"/>
                <a:gd name="connsiteX4" fmla="*/ 657514 w 833038"/>
                <a:gd name="connsiteY4" fmla="*/ 423301 h 2023588"/>
                <a:gd name="connsiteX5" fmla="*/ 719464 w 833038"/>
                <a:gd name="connsiteY5" fmla="*/ 918874 h 2023588"/>
                <a:gd name="connsiteX6" fmla="*/ 740113 w 833038"/>
                <a:gd name="connsiteY6" fmla="*/ 918874 h 2023588"/>
                <a:gd name="connsiteX7" fmla="*/ 833038 w 833038"/>
                <a:gd name="connsiteY7" fmla="*/ 1090654 h 2023588"/>
                <a:gd name="connsiteX8" fmla="*/ 698814 w 833038"/>
                <a:gd name="connsiteY8" fmla="*/ 1063416 h 2023588"/>
                <a:gd name="connsiteX9" fmla="*/ 533615 w 833038"/>
                <a:gd name="connsiteY9" fmla="*/ 1238931 h 2023588"/>
                <a:gd name="connsiteX10" fmla="*/ 512965 w 833038"/>
                <a:gd name="connsiteY10" fmla="*/ 1011794 h 2023588"/>
                <a:gd name="connsiteX11" fmla="*/ 512965 w 833038"/>
                <a:gd name="connsiteY11" fmla="*/ 815630 h 2023588"/>
                <a:gd name="connsiteX12" fmla="*/ 465565 w 833038"/>
                <a:gd name="connsiteY12" fmla="*/ 417083 h 2023588"/>
                <a:gd name="connsiteX13" fmla="*/ 512965 w 833038"/>
                <a:gd name="connsiteY13" fmla="*/ 877576 h 2023588"/>
                <a:gd name="connsiteX14" fmla="*/ 502640 w 833038"/>
                <a:gd name="connsiteY14" fmla="*/ 2023588 h 2023588"/>
                <a:gd name="connsiteX15" fmla="*/ 120619 w 833038"/>
                <a:gd name="connsiteY15" fmla="*/ 1961641 h 2023588"/>
                <a:gd name="connsiteX16" fmla="*/ 116668 w 833038"/>
                <a:gd name="connsiteY16" fmla="*/ 536870 h 2023588"/>
                <a:gd name="connsiteX17" fmla="*/ 40394 w 833038"/>
                <a:gd name="connsiteY17" fmla="*/ 182665 h 2023588"/>
                <a:gd name="connsiteX18" fmla="*/ 0 w 833038"/>
                <a:gd name="connsiteY18" fmla="*/ 89794 h 2023588"/>
                <a:gd name="connsiteX19" fmla="*/ 29294 w 833038"/>
                <a:gd name="connsiteY19" fmla="*/ 0 h 202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3038" h="2023588">
                  <a:moveTo>
                    <a:pt x="29294" y="0"/>
                  </a:moveTo>
                  <a:lnTo>
                    <a:pt x="196068" y="123094"/>
                  </a:lnTo>
                  <a:lnTo>
                    <a:pt x="424147" y="148529"/>
                  </a:lnTo>
                  <a:cubicBezTo>
                    <a:pt x="541162" y="172620"/>
                    <a:pt x="550823" y="161750"/>
                    <a:pt x="605889" y="258111"/>
                  </a:cubicBezTo>
                  <a:lnTo>
                    <a:pt x="657514" y="423301"/>
                  </a:lnTo>
                  <a:lnTo>
                    <a:pt x="719464" y="918874"/>
                  </a:lnTo>
                  <a:lnTo>
                    <a:pt x="740113" y="918874"/>
                  </a:lnTo>
                  <a:lnTo>
                    <a:pt x="833038" y="1090654"/>
                  </a:lnTo>
                  <a:cubicBezTo>
                    <a:pt x="805321" y="1044123"/>
                    <a:pt x="743555" y="1072495"/>
                    <a:pt x="698814" y="1063416"/>
                  </a:cubicBezTo>
                  <a:cubicBezTo>
                    <a:pt x="643748" y="1121921"/>
                    <a:pt x="564847" y="1163403"/>
                    <a:pt x="533615" y="1238931"/>
                  </a:cubicBezTo>
                  <a:lnTo>
                    <a:pt x="512965" y="1011794"/>
                  </a:lnTo>
                  <a:lnTo>
                    <a:pt x="512965" y="815630"/>
                  </a:lnTo>
                  <a:lnTo>
                    <a:pt x="465565" y="417083"/>
                  </a:lnTo>
                  <a:lnTo>
                    <a:pt x="512965" y="877576"/>
                  </a:lnTo>
                  <a:cubicBezTo>
                    <a:pt x="509523" y="1238931"/>
                    <a:pt x="506082" y="1662233"/>
                    <a:pt x="502640" y="2023588"/>
                  </a:cubicBezTo>
                  <a:lnTo>
                    <a:pt x="120619" y="1961641"/>
                  </a:lnTo>
                  <a:cubicBezTo>
                    <a:pt x="130944" y="1486717"/>
                    <a:pt x="142917" y="1063416"/>
                    <a:pt x="116668" y="536870"/>
                  </a:cubicBezTo>
                  <a:cubicBezTo>
                    <a:pt x="145218" y="428327"/>
                    <a:pt x="135669" y="303908"/>
                    <a:pt x="40394" y="182665"/>
                  </a:cubicBezTo>
                  <a:cubicBezTo>
                    <a:pt x="16979" y="127214"/>
                    <a:pt x="20197" y="136229"/>
                    <a:pt x="0" y="89794"/>
                  </a:cubicBezTo>
                  <a:cubicBezTo>
                    <a:pt x="36250" y="75225"/>
                    <a:pt x="27308" y="18263"/>
                    <a:pt x="29294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100000">
                  <a:srgbClr val="FFFFFF"/>
                </a:gs>
                <a:gs pos="50000">
                  <a:schemeClr val="accent3">
                    <a:lumMod val="40000"/>
                    <a:lumOff val="6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8" name="Elipse 147"/>
            <p:cNvSpPr>
              <a:spLocks noChangeAspect="1"/>
            </p:cNvSpPr>
            <p:nvPr/>
          </p:nvSpPr>
          <p:spPr>
            <a:xfrm>
              <a:off x="6546850" y="1786513"/>
              <a:ext cx="36000" cy="36000"/>
            </a:xfrm>
            <a:prstGeom prst="ellipse">
              <a:avLst/>
            </a:prstGeom>
            <a:solidFill>
              <a:srgbClr val="4F622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9" name="Elipse 148"/>
            <p:cNvSpPr>
              <a:spLocks noChangeAspect="1"/>
            </p:cNvSpPr>
            <p:nvPr/>
          </p:nvSpPr>
          <p:spPr>
            <a:xfrm>
              <a:off x="6563798" y="2705099"/>
              <a:ext cx="36000" cy="36000"/>
            </a:xfrm>
            <a:prstGeom prst="ellipse">
              <a:avLst/>
            </a:prstGeom>
            <a:solidFill>
              <a:srgbClr val="4F622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0" name="Elipse 149"/>
            <p:cNvSpPr>
              <a:spLocks noChangeAspect="1"/>
            </p:cNvSpPr>
            <p:nvPr/>
          </p:nvSpPr>
          <p:spPr>
            <a:xfrm>
              <a:off x="6550025" y="1901336"/>
              <a:ext cx="36000" cy="36000"/>
            </a:xfrm>
            <a:prstGeom prst="ellipse">
              <a:avLst/>
            </a:prstGeom>
            <a:solidFill>
              <a:srgbClr val="4F622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1" name="Elipse 150"/>
            <p:cNvSpPr>
              <a:spLocks noChangeAspect="1"/>
            </p:cNvSpPr>
            <p:nvPr/>
          </p:nvSpPr>
          <p:spPr>
            <a:xfrm>
              <a:off x="6559548" y="2016159"/>
              <a:ext cx="36000" cy="36000"/>
            </a:xfrm>
            <a:prstGeom prst="ellipse">
              <a:avLst/>
            </a:prstGeom>
            <a:solidFill>
              <a:srgbClr val="4F622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2" name="Elipse 151"/>
            <p:cNvSpPr>
              <a:spLocks noChangeAspect="1"/>
            </p:cNvSpPr>
            <p:nvPr/>
          </p:nvSpPr>
          <p:spPr>
            <a:xfrm>
              <a:off x="6562723" y="2130982"/>
              <a:ext cx="36000" cy="36000"/>
            </a:xfrm>
            <a:prstGeom prst="ellipse">
              <a:avLst/>
            </a:prstGeom>
            <a:solidFill>
              <a:srgbClr val="4F622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3" name="Elipse 152"/>
            <p:cNvSpPr>
              <a:spLocks noChangeAspect="1"/>
            </p:cNvSpPr>
            <p:nvPr/>
          </p:nvSpPr>
          <p:spPr>
            <a:xfrm>
              <a:off x="6559548" y="2245805"/>
              <a:ext cx="36000" cy="36000"/>
            </a:xfrm>
            <a:prstGeom prst="ellipse">
              <a:avLst/>
            </a:prstGeom>
            <a:solidFill>
              <a:srgbClr val="4F622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4" name="Elipse 153"/>
            <p:cNvSpPr>
              <a:spLocks noChangeAspect="1"/>
            </p:cNvSpPr>
            <p:nvPr/>
          </p:nvSpPr>
          <p:spPr>
            <a:xfrm>
              <a:off x="6559548" y="2360628"/>
              <a:ext cx="36000" cy="36000"/>
            </a:xfrm>
            <a:prstGeom prst="ellipse">
              <a:avLst/>
            </a:prstGeom>
            <a:solidFill>
              <a:srgbClr val="4F622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5" name="Elipse 154"/>
            <p:cNvSpPr>
              <a:spLocks noChangeAspect="1"/>
            </p:cNvSpPr>
            <p:nvPr/>
          </p:nvSpPr>
          <p:spPr>
            <a:xfrm>
              <a:off x="6559548" y="2475451"/>
              <a:ext cx="36000" cy="36000"/>
            </a:xfrm>
            <a:prstGeom prst="ellipse">
              <a:avLst/>
            </a:prstGeom>
            <a:solidFill>
              <a:srgbClr val="4F622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6" name="Elipse 155"/>
            <p:cNvSpPr>
              <a:spLocks noChangeAspect="1"/>
            </p:cNvSpPr>
            <p:nvPr/>
          </p:nvSpPr>
          <p:spPr>
            <a:xfrm>
              <a:off x="6569294" y="2590274"/>
              <a:ext cx="36000" cy="36000"/>
            </a:xfrm>
            <a:prstGeom prst="ellipse">
              <a:avLst/>
            </a:prstGeom>
            <a:solidFill>
              <a:srgbClr val="4F622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cxnSp>
        <p:nvCxnSpPr>
          <p:cNvPr id="5" name="Conector recto de flecha 4"/>
          <p:cNvCxnSpPr/>
          <p:nvPr/>
        </p:nvCxnSpPr>
        <p:spPr>
          <a:xfrm flipV="1">
            <a:off x="4894897" y="2641664"/>
            <a:ext cx="842278" cy="2047805"/>
          </a:xfrm>
          <a:prstGeom prst="straightConnector1">
            <a:avLst/>
          </a:prstGeom>
          <a:ln w="38100" cmpd="sng"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1" name="Conector recto de flecha 180"/>
          <p:cNvCxnSpPr/>
          <p:nvPr/>
        </p:nvCxnSpPr>
        <p:spPr>
          <a:xfrm flipV="1">
            <a:off x="6377596" y="2125745"/>
            <a:ext cx="886336" cy="1230388"/>
          </a:xfrm>
          <a:prstGeom prst="straightConnector1">
            <a:avLst/>
          </a:prstGeom>
          <a:ln w="38100" cmpd="sng"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3" name="Forma libre 82"/>
          <p:cNvSpPr/>
          <p:nvPr/>
        </p:nvSpPr>
        <p:spPr>
          <a:xfrm>
            <a:off x="5330802" y="3349624"/>
            <a:ext cx="1060578" cy="2065600"/>
          </a:xfrm>
          <a:custGeom>
            <a:avLst/>
            <a:gdLst>
              <a:gd name="connsiteX0" fmla="*/ 1060578 w 1060578"/>
              <a:gd name="connsiteY0" fmla="*/ 0 h 2065600"/>
              <a:gd name="connsiteX1" fmla="*/ 69775 w 1060578"/>
              <a:gd name="connsiteY1" fmla="*/ 725751 h 2065600"/>
              <a:gd name="connsiteX2" fmla="*/ 0 w 1060578"/>
              <a:gd name="connsiteY2" fmla="*/ 2065600 h 2065600"/>
              <a:gd name="connsiteX3" fmla="*/ 418649 w 1060578"/>
              <a:gd name="connsiteY3" fmla="*/ 1772508 h 2065600"/>
              <a:gd name="connsiteX4" fmla="*/ 418649 w 1060578"/>
              <a:gd name="connsiteY4" fmla="*/ 1772508 h 2065600"/>
              <a:gd name="connsiteX5" fmla="*/ 418649 w 1060578"/>
              <a:gd name="connsiteY5" fmla="*/ 1772508 h 2065600"/>
              <a:gd name="connsiteX6" fmla="*/ 418649 w 1060578"/>
              <a:gd name="connsiteY6" fmla="*/ 1772508 h 206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0578" h="2065600">
                <a:moveTo>
                  <a:pt x="1060578" y="0"/>
                </a:moveTo>
                <a:lnTo>
                  <a:pt x="69775" y="725751"/>
                </a:lnTo>
                <a:lnTo>
                  <a:pt x="0" y="2065600"/>
                </a:lnTo>
                <a:lnTo>
                  <a:pt x="418649" y="1772508"/>
                </a:lnTo>
                <a:lnTo>
                  <a:pt x="418649" y="1772508"/>
                </a:lnTo>
                <a:lnTo>
                  <a:pt x="418649" y="1772508"/>
                </a:lnTo>
                <a:lnTo>
                  <a:pt x="418649" y="1772508"/>
                </a:lnTo>
              </a:path>
            </a:pathLst>
          </a:custGeom>
          <a:ln w="38100" cmpd="sng"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82" name="Conector recto de flecha 181"/>
          <p:cNvCxnSpPr/>
          <p:nvPr/>
        </p:nvCxnSpPr>
        <p:spPr>
          <a:xfrm flipH="1">
            <a:off x="4830964" y="3145721"/>
            <a:ext cx="696394" cy="1674412"/>
          </a:xfrm>
          <a:prstGeom prst="straightConnector1">
            <a:avLst/>
          </a:prstGeom>
          <a:ln w="38100" cmpd="sng"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2645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Elipse 24"/>
          <p:cNvSpPr/>
          <p:nvPr/>
        </p:nvSpPr>
        <p:spPr>
          <a:xfrm>
            <a:off x="5098635" y="1995274"/>
            <a:ext cx="416832" cy="409032"/>
          </a:xfrm>
          <a:prstGeom prst="ellipse">
            <a:avLst/>
          </a:prstGeom>
          <a:solidFill>
            <a:schemeClr val="accent4">
              <a:lumMod val="75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4" name="Rectángulo 93"/>
          <p:cNvSpPr/>
          <p:nvPr/>
        </p:nvSpPr>
        <p:spPr>
          <a:xfrm>
            <a:off x="321571" y="92544"/>
            <a:ext cx="2885136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Cerebro humano corte transversal derecho</a:t>
            </a:r>
            <a:endParaRPr lang="es-ES_tradnl" sz="2000" b="1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0000FF"/>
              </a:solidFill>
              <a:latin typeface="Comic Sans MS"/>
              <a:cs typeface="Comic Sans MS"/>
            </a:endParaRPr>
          </a:p>
        </p:txBody>
      </p:sp>
      <p:sp>
        <p:nvSpPr>
          <p:cNvPr id="98" name="Rectángulo 97"/>
          <p:cNvSpPr/>
          <p:nvPr/>
        </p:nvSpPr>
        <p:spPr>
          <a:xfrm>
            <a:off x="3366245" y="3438869"/>
            <a:ext cx="1357038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Cerebelo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04" name="Rectángulo 103"/>
          <p:cNvSpPr/>
          <p:nvPr/>
        </p:nvSpPr>
        <p:spPr>
          <a:xfrm>
            <a:off x="5722630" y="3679427"/>
            <a:ext cx="1739707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Tallo cerebral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grpSp>
        <p:nvGrpSpPr>
          <p:cNvPr id="30" name="Agrupar 29"/>
          <p:cNvGrpSpPr/>
          <p:nvPr/>
        </p:nvGrpSpPr>
        <p:grpSpPr>
          <a:xfrm>
            <a:off x="4214712" y="748836"/>
            <a:ext cx="3343263" cy="2918674"/>
            <a:chOff x="4214706" y="748836"/>
            <a:chExt cx="3343263" cy="2918673"/>
          </a:xfrm>
        </p:grpSpPr>
        <p:sp>
          <p:nvSpPr>
            <p:cNvPr id="15" name="Forma libre 14"/>
            <p:cNvSpPr/>
            <p:nvPr/>
          </p:nvSpPr>
          <p:spPr>
            <a:xfrm>
              <a:off x="5090877" y="1667107"/>
              <a:ext cx="2454275" cy="1603375"/>
            </a:xfrm>
            <a:custGeom>
              <a:avLst/>
              <a:gdLst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19250 w 2454275"/>
                <a:gd name="connsiteY481" fmla="*/ 581025 h 1603375"/>
                <a:gd name="connsiteX482" fmla="*/ 1631950 w 2454275"/>
                <a:gd name="connsiteY482" fmla="*/ 590550 h 1603375"/>
                <a:gd name="connsiteX483" fmla="*/ 1654175 w 2454275"/>
                <a:gd name="connsiteY483" fmla="*/ 612775 h 1603375"/>
                <a:gd name="connsiteX484" fmla="*/ 1692275 w 2454275"/>
                <a:gd name="connsiteY484" fmla="*/ 628650 h 1603375"/>
                <a:gd name="connsiteX485" fmla="*/ 1743075 w 2454275"/>
                <a:gd name="connsiteY485" fmla="*/ 635000 h 1603375"/>
                <a:gd name="connsiteX486" fmla="*/ 1949450 w 2454275"/>
                <a:gd name="connsiteY486" fmla="*/ 63182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136775 w 2454275"/>
                <a:gd name="connsiteY499" fmla="*/ 406400 h 1603375"/>
                <a:gd name="connsiteX500" fmla="*/ 2139950 w 2454275"/>
                <a:gd name="connsiteY500" fmla="*/ 396875 h 1603375"/>
                <a:gd name="connsiteX501" fmla="*/ 2136775 w 2454275"/>
                <a:gd name="connsiteY501" fmla="*/ 238125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31950 w 2454275"/>
                <a:gd name="connsiteY482" fmla="*/ 590550 h 1603375"/>
                <a:gd name="connsiteX483" fmla="*/ 1654175 w 2454275"/>
                <a:gd name="connsiteY483" fmla="*/ 612775 h 1603375"/>
                <a:gd name="connsiteX484" fmla="*/ 1692275 w 2454275"/>
                <a:gd name="connsiteY484" fmla="*/ 628650 h 1603375"/>
                <a:gd name="connsiteX485" fmla="*/ 1743075 w 2454275"/>
                <a:gd name="connsiteY485" fmla="*/ 635000 h 1603375"/>
                <a:gd name="connsiteX486" fmla="*/ 1949450 w 2454275"/>
                <a:gd name="connsiteY486" fmla="*/ 63182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136775 w 2454275"/>
                <a:gd name="connsiteY499" fmla="*/ 406400 h 1603375"/>
                <a:gd name="connsiteX500" fmla="*/ 2139950 w 2454275"/>
                <a:gd name="connsiteY500" fmla="*/ 396875 h 1603375"/>
                <a:gd name="connsiteX501" fmla="*/ 2136775 w 2454275"/>
                <a:gd name="connsiteY501" fmla="*/ 238125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654175 w 2454275"/>
                <a:gd name="connsiteY483" fmla="*/ 612775 h 1603375"/>
                <a:gd name="connsiteX484" fmla="*/ 1692275 w 2454275"/>
                <a:gd name="connsiteY484" fmla="*/ 628650 h 1603375"/>
                <a:gd name="connsiteX485" fmla="*/ 1743075 w 2454275"/>
                <a:gd name="connsiteY485" fmla="*/ 635000 h 1603375"/>
                <a:gd name="connsiteX486" fmla="*/ 1949450 w 2454275"/>
                <a:gd name="connsiteY486" fmla="*/ 63182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136775 w 2454275"/>
                <a:gd name="connsiteY499" fmla="*/ 406400 h 1603375"/>
                <a:gd name="connsiteX500" fmla="*/ 2139950 w 2454275"/>
                <a:gd name="connsiteY500" fmla="*/ 396875 h 1603375"/>
                <a:gd name="connsiteX501" fmla="*/ 2136775 w 2454275"/>
                <a:gd name="connsiteY501" fmla="*/ 238125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692275 w 2454275"/>
                <a:gd name="connsiteY484" fmla="*/ 628650 h 1603375"/>
                <a:gd name="connsiteX485" fmla="*/ 1743075 w 2454275"/>
                <a:gd name="connsiteY485" fmla="*/ 635000 h 1603375"/>
                <a:gd name="connsiteX486" fmla="*/ 1949450 w 2454275"/>
                <a:gd name="connsiteY486" fmla="*/ 63182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136775 w 2454275"/>
                <a:gd name="connsiteY499" fmla="*/ 406400 h 1603375"/>
                <a:gd name="connsiteX500" fmla="*/ 2139950 w 2454275"/>
                <a:gd name="connsiteY500" fmla="*/ 396875 h 1603375"/>
                <a:gd name="connsiteX501" fmla="*/ 2136775 w 2454275"/>
                <a:gd name="connsiteY501" fmla="*/ 238125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43075 w 2454275"/>
                <a:gd name="connsiteY485" fmla="*/ 635000 h 1603375"/>
                <a:gd name="connsiteX486" fmla="*/ 1949450 w 2454275"/>
                <a:gd name="connsiteY486" fmla="*/ 63182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136775 w 2454275"/>
                <a:gd name="connsiteY499" fmla="*/ 406400 h 1603375"/>
                <a:gd name="connsiteX500" fmla="*/ 2139950 w 2454275"/>
                <a:gd name="connsiteY500" fmla="*/ 396875 h 1603375"/>
                <a:gd name="connsiteX501" fmla="*/ 2136775 w 2454275"/>
                <a:gd name="connsiteY501" fmla="*/ 238125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63182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136775 w 2454275"/>
                <a:gd name="connsiteY499" fmla="*/ 406400 h 1603375"/>
                <a:gd name="connsiteX500" fmla="*/ 2139950 w 2454275"/>
                <a:gd name="connsiteY500" fmla="*/ 396875 h 1603375"/>
                <a:gd name="connsiteX501" fmla="*/ 2136775 w 2454275"/>
                <a:gd name="connsiteY501" fmla="*/ 238125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56197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136775 w 2454275"/>
                <a:gd name="connsiteY499" fmla="*/ 406400 h 1603375"/>
                <a:gd name="connsiteX500" fmla="*/ 2139950 w 2454275"/>
                <a:gd name="connsiteY500" fmla="*/ 396875 h 1603375"/>
                <a:gd name="connsiteX501" fmla="*/ 2136775 w 2454275"/>
                <a:gd name="connsiteY501" fmla="*/ 238125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56197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136775 w 2454275"/>
                <a:gd name="connsiteY499" fmla="*/ 406400 h 1603375"/>
                <a:gd name="connsiteX500" fmla="*/ 2139950 w 2454275"/>
                <a:gd name="connsiteY500" fmla="*/ 396875 h 1603375"/>
                <a:gd name="connsiteX501" fmla="*/ 2070100 w 2454275"/>
                <a:gd name="connsiteY501" fmla="*/ 247650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56197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136775 w 2454275"/>
                <a:gd name="connsiteY499" fmla="*/ 406400 h 1603375"/>
                <a:gd name="connsiteX500" fmla="*/ 2063750 w 2454275"/>
                <a:gd name="connsiteY500" fmla="*/ 396875 h 1603375"/>
                <a:gd name="connsiteX501" fmla="*/ 2070100 w 2454275"/>
                <a:gd name="connsiteY501" fmla="*/ 247650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56197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133600 w 2454275"/>
                <a:gd name="connsiteY498" fmla="*/ 419100 h 1603375"/>
                <a:gd name="connsiteX499" fmla="*/ 2038350 w 2454275"/>
                <a:gd name="connsiteY499" fmla="*/ 450850 h 1603375"/>
                <a:gd name="connsiteX500" fmla="*/ 2063750 w 2454275"/>
                <a:gd name="connsiteY500" fmla="*/ 396875 h 1603375"/>
                <a:gd name="connsiteX501" fmla="*/ 2070100 w 2454275"/>
                <a:gd name="connsiteY501" fmla="*/ 247650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56197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2127250 w 2454275"/>
                <a:gd name="connsiteY497" fmla="*/ 434975 h 1603375"/>
                <a:gd name="connsiteX498" fmla="*/ 2041525 w 2454275"/>
                <a:gd name="connsiteY498" fmla="*/ 482600 h 1603375"/>
                <a:gd name="connsiteX499" fmla="*/ 2038350 w 2454275"/>
                <a:gd name="connsiteY499" fmla="*/ 450850 h 1603375"/>
                <a:gd name="connsiteX500" fmla="*/ 2063750 w 2454275"/>
                <a:gd name="connsiteY500" fmla="*/ 396875 h 1603375"/>
                <a:gd name="connsiteX501" fmla="*/ 2070100 w 2454275"/>
                <a:gd name="connsiteY501" fmla="*/ 247650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56197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2124075 w 2454275"/>
                <a:gd name="connsiteY496" fmla="*/ 444500 h 1603375"/>
                <a:gd name="connsiteX497" fmla="*/ 1939925 w 2454275"/>
                <a:gd name="connsiteY497" fmla="*/ 530225 h 1603375"/>
                <a:gd name="connsiteX498" fmla="*/ 2041525 w 2454275"/>
                <a:gd name="connsiteY498" fmla="*/ 482600 h 1603375"/>
                <a:gd name="connsiteX499" fmla="*/ 2038350 w 2454275"/>
                <a:gd name="connsiteY499" fmla="*/ 450850 h 1603375"/>
                <a:gd name="connsiteX500" fmla="*/ 2063750 w 2454275"/>
                <a:gd name="connsiteY500" fmla="*/ 396875 h 1603375"/>
                <a:gd name="connsiteX501" fmla="*/ 2070100 w 2454275"/>
                <a:gd name="connsiteY501" fmla="*/ 247650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56197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2095500 w 2454275"/>
                <a:gd name="connsiteY495" fmla="*/ 482600 h 1603375"/>
                <a:gd name="connsiteX496" fmla="*/ 1952625 w 2454275"/>
                <a:gd name="connsiteY496" fmla="*/ 527050 h 1603375"/>
                <a:gd name="connsiteX497" fmla="*/ 1939925 w 2454275"/>
                <a:gd name="connsiteY497" fmla="*/ 530225 h 1603375"/>
                <a:gd name="connsiteX498" fmla="*/ 2041525 w 2454275"/>
                <a:gd name="connsiteY498" fmla="*/ 482600 h 1603375"/>
                <a:gd name="connsiteX499" fmla="*/ 2038350 w 2454275"/>
                <a:gd name="connsiteY499" fmla="*/ 450850 h 1603375"/>
                <a:gd name="connsiteX500" fmla="*/ 2063750 w 2454275"/>
                <a:gd name="connsiteY500" fmla="*/ 396875 h 1603375"/>
                <a:gd name="connsiteX501" fmla="*/ 2070100 w 2454275"/>
                <a:gd name="connsiteY501" fmla="*/ 247650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368550 w 2454275"/>
                <a:gd name="connsiteY98" fmla="*/ 75565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56197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1990725 w 2454275"/>
                <a:gd name="connsiteY495" fmla="*/ 520700 h 1603375"/>
                <a:gd name="connsiteX496" fmla="*/ 1952625 w 2454275"/>
                <a:gd name="connsiteY496" fmla="*/ 527050 h 1603375"/>
                <a:gd name="connsiteX497" fmla="*/ 1939925 w 2454275"/>
                <a:gd name="connsiteY497" fmla="*/ 530225 h 1603375"/>
                <a:gd name="connsiteX498" fmla="*/ 2041525 w 2454275"/>
                <a:gd name="connsiteY498" fmla="*/ 482600 h 1603375"/>
                <a:gd name="connsiteX499" fmla="*/ 2038350 w 2454275"/>
                <a:gd name="connsiteY499" fmla="*/ 450850 h 1603375"/>
                <a:gd name="connsiteX500" fmla="*/ 2063750 w 2454275"/>
                <a:gd name="connsiteY500" fmla="*/ 396875 h 1603375"/>
                <a:gd name="connsiteX501" fmla="*/ 2070100 w 2454275"/>
                <a:gd name="connsiteY501" fmla="*/ 247650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81250 w 2454275"/>
                <a:gd name="connsiteY96" fmla="*/ 739775 h 1603375"/>
                <a:gd name="connsiteX97" fmla="*/ 2378075 w 2454275"/>
                <a:gd name="connsiteY97" fmla="*/ 749300 h 1603375"/>
                <a:gd name="connsiteX98" fmla="*/ 2409825 w 2454275"/>
                <a:gd name="connsiteY98" fmla="*/ 774700 h 1603375"/>
                <a:gd name="connsiteX99" fmla="*/ 2352675 w 2454275"/>
                <a:gd name="connsiteY99" fmla="*/ 771525 h 1603375"/>
                <a:gd name="connsiteX100" fmla="*/ 2346325 w 2454275"/>
                <a:gd name="connsiteY100" fmla="*/ 781050 h 1603375"/>
                <a:gd name="connsiteX101" fmla="*/ 2336800 w 2454275"/>
                <a:gd name="connsiteY101" fmla="*/ 790575 h 1603375"/>
                <a:gd name="connsiteX102" fmla="*/ 2320925 w 2454275"/>
                <a:gd name="connsiteY102" fmla="*/ 815975 h 1603375"/>
                <a:gd name="connsiteX103" fmla="*/ 2314575 w 2454275"/>
                <a:gd name="connsiteY103" fmla="*/ 835025 h 1603375"/>
                <a:gd name="connsiteX104" fmla="*/ 2308225 w 2454275"/>
                <a:gd name="connsiteY104" fmla="*/ 850900 h 1603375"/>
                <a:gd name="connsiteX105" fmla="*/ 2305050 w 2454275"/>
                <a:gd name="connsiteY105" fmla="*/ 863600 h 1603375"/>
                <a:gd name="connsiteX106" fmla="*/ 2295525 w 2454275"/>
                <a:gd name="connsiteY106" fmla="*/ 866775 h 1603375"/>
                <a:gd name="connsiteX107" fmla="*/ 2279650 w 2454275"/>
                <a:gd name="connsiteY107" fmla="*/ 879475 h 1603375"/>
                <a:gd name="connsiteX108" fmla="*/ 2270125 w 2454275"/>
                <a:gd name="connsiteY108" fmla="*/ 889000 h 1603375"/>
                <a:gd name="connsiteX109" fmla="*/ 2235200 w 2454275"/>
                <a:gd name="connsiteY109" fmla="*/ 895350 h 1603375"/>
                <a:gd name="connsiteX110" fmla="*/ 2216150 w 2454275"/>
                <a:gd name="connsiteY110" fmla="*/ 908050 h 1603375"/>
                <a:gd name="connsiteX111" fmla="*/ 2212975 w 2454275"/>
                <a:gd name="connsiteY111" fmla="*/ 920750 h 1603375"/>
                <a:gd name="connsiteX112" fmla="*/ 2203450 w 2454275"/>
                <a:gd name="connsiteY112" fmla="*/ 942975 h 1603375"/>
                <a:gd name="connsiteX113" fmla="*/ 2200275 w 2454275"/>
                <a:gd name="connsiteY113" fmla="*/ 955675 h 1603375"/>
                <a:gd name="connsiteX114" fmla="*/ 2193925 w 2454275"/>
                <a:gd name="connsiteY114" fmla="*/ 965200 h 1603375"/>
                <a:gd name="connsiteX115" fmla="*/ 2174875 w 2454275"/>
                <a:gd name="connsiteY115" fmla="*/ 990600 h 1603375"/>
                <a:gd name="connsiteX116" fmla="*/ 2168525 w 2454275"/>
                <a:gd name="connsiteY116" fmla="*/ 1009650 h 1603375"/>
                <a:gd name="connsiteX117" fmla="*/ 2159000 w 2454275"/>
                <a:gd name="connsiteY117" fmla="*/ 1016000 h 1603375"/>
                <a:gd name="connsiteX118" fmla="*/ 2149475 w 2454275"/>
                <a:gd name="connsiteY118" fmla="*/ 1019175 h 1603375"/>
                <a:gd name="connsiteX119" fmla="*/ 2108200 w 2454275"/>
                <a:gd name="connsiteY119" fmla="*/ 1025525 h 1603375"/>
                <a:gd name="connsiteX120" fmla="*/ 2092325 w 2454275"/>
                <a:gd name="connsiteY120" fmla="*/ 1019175 h 1603375"/>
                <a:gd name="connsiteX121" fmla="*/ 2082800 w 2454275"/>
                <a:gd name="connsiteY121" fmla="*/ 996950 h 1603375"/>
                <a:gd name="connsiteX122" fmla="*/ 2079625 w 2454275"/>
                <a:gd name="connsiteY122" fmla="*/ 1031875 h 1603375"/>
                <a:gd name="connsiteX123" fmla="*/ 2051050 w 2454275"/>
                <a:gd name="connsiteY123" fmla="*/ 1066800 h 1603375"/>
                <a:gd name="connsiteX124" fmla="*/ 2041525 w 2454275"/>
                <a:gd name="connsiteY124" fmla="*/ 1076325 h 1603375"/>
                <a:gd name="connsiteX125" fmla="*/ 2025650 w 2454275"/>
                <a:gd name="connsiteY125" fmla="*/ 1079500 h 1603375"/>
                <a:gd name="connsiteX126" fmla="*/ 2016125 w 2454275"/>
                <a:gd name="connsiteY126" fmla="*/ 1082675 h 1603375"/>
                <a:gd name="connsiteX127" fmla="*/ 2003425 w 2454275"/>
                <a:gd name="connsiteY127" fmla="*/ 1085850 h 1603375"/>
                <a:gd name="connsiteX128" fmla="*/ 1974850 w 2454275"/>
                <a:gd name="connsiteY128" fmla="*/ 1101725 h 1603375"/>
                <a:gd name="connsiteX129" fmla="*/ 1962150 w 2454275"/>
                <a:gd name="connsiteY129" fmla="*/ 1104900 h 1603375"/>
                <a:gd name="connsiteX130" fmla="*/ 1885950 w 2454275"/>
                <a:gd name="connsiteY130" fmla="*/ 1101725 h 1603375"/>
                <a:gd name="connsiteX131" fmla="*/ 1898650 w 2454275"/>
                <a:gd name="connsiteY131" fmla="*/ 1085850 h 1603375"/>
                <a:gd name="connsiteX132" fmla="*/ 1908175 w 2454275"/>
                <a:gd name="connsiteY132" fmla="*/ 1076325 h 1603375"/>
                <a:gd name="connsiteX133" fmla="*/ 1914525 w 2454275"/>
                <a:gd name="connsiteY133" fmla="*/ 1066800 h 1603375"/>
                <a:gd name="connsiteX134" fmla="*/ 1924050 w 2454275"/>
                <a:gd name="connsiteY134" fmla="*/ 1063625 h 1603375"/>
                <a:gd name="connsiteX135" fmla="*/ 1930400 w 2454275"/>
                <a:gd name="connsiteY135" fmla="*/ 1054100 h 1603375"/>
                <a:gd name="connsiteX136" fmla="*/ 1933575 w 2454275"/>
                <a:gd name="connsiteY136" fmla="*/ 1044575 h 1603375"/>
                <a:gd name="connsiteX137" fmla="*/ 1943100 w 2454275"/>
                <a:gd name="connsiteY137" fmla="*/ 1041400 h 1603375"/>
                <a:gd name="connsiteX138" fmla="*/ 1920875 w 2454275"/>
                <a:gd name="connsiteY138" fmla="*/ 1063625 h 1603375"/>
                <a:gd name="connsiteX139" fmla="*/ 1905000 w 2454275"/>
                <a:gd name="connsiteY139" fmla="*/ 1082675 h 1603375"/>
                <a:gd name="connsiteX140" fmla="*/ 1892300 w 2454275"/>
                <a:gd name="connsiteY140" fmla="*/ 1089025 h 1603375"/>
                <a:gd name="connsiteX141" fmla="*/ 1882775 w 2454275"/>
                <a:gd name="connsiteY141" fmla="*/ 1095375 h 1603375"/>
                <a:gd name="connsiteX142" fmla="*/ 1879600 w 2454275"/>
                <a:gd name="connsiteY142" fmla="*/ 1104900 h 1603375"/>
                <a:gd name="connsiteX143" fmla="*/ 1870075 w 2454275"/>
                <a:gd name="connsiteY143" fmla="*/ 1114425 h 1603375"/>
                <a:gd name="connsiteX144" fmla="*/ 1847850 w 2454275"/>
                <a:gd name="connsiteY144" fmla="*/ 1127125 h 1603375"/>
                <a:gd name="connsiteX145" fmla="*/ 1828800 w 2454275"/>
                <a:gd name="connsiteY145" fmla="*/ 1133475 h 1603375"/>
                <a:gd name="connsiteX146" fmla="*/ 1812925 w 2454275"/>
                <a:gd name="connsiteY146" fmla="*/ 1143000 h 1603375"/>
                <a:gd name="connsiteX147" fmla="*/ 1800225 w 2454275"/>
                <a:gd name="connsiteY147" fmla="*/ 1152525 h 1603375"/>
                <a:gd name="connsiteX148" fmla="*/ 1774825 w 2454275"/>
                <a:gd name="connsiteY148" fmla="*/ 1168400 h 1603375"/>
                <a:gd name="connsiteX149" fmla="*/ 1768475 w 2454275"/>
                <a:gd name="connsiteY149" fmla="*/ 1177925 h 1603375"/>
                <a:gd name="connsiteX150" fmla="*/ 1638300 w 2454275"/>
                <a:gd name="connsiteY150" fmla="*/ 1174750 h 1603375"/>
                <a:gd name="connsiteX151" fmla="*/ 1644650 w 2454275"/>
                <a:gd name="connsiteY151" fmla="*/ 1165225 h 1603375"/>
                <a:gd name="connsiteX152" fmla="*/ 1663700 w 2454275"/>
                <a:gd name="connsiteY152" fmla="*/ 1158875 h 1603375"/>
                <a:gd name="connsiteX153" fmla="*/ 1676400 w 2454275"/>
                <a:gd name="connsiteY153" fmla="*/ 1149350 h 1603375"/>
                <a:gd name="connsiteX154" fmla="*/ 1685925 w 2454275"/>
                <a:gd name="connsiteY154" fmla="*/ 1146175 h 1603375"/>
                <a:gd name="connsiteX155" fmla="*/ 1714500 w 2454275"/>
                <a:gd name="connsiteY155" fmla="*/ 1136650 h 1603375"/>
                <a:gd name="connsiteX156" fmla="*/ 1724025 w 2454275"/>
                <a:gd name="connsiteY156" fmla="*/ 1130300 h 1603375"/>
                <a:gd name="connsiteX157" fmla="*/ 1743075 w 2454275"/>
                <a:gd name="connsiteY157" fmla="*/ 1123950 h 1603375"/>
                <a:gd name="connsiteX158" fmla="*/ 1755775 w 2454275"/>
                <a:gd name="connsiteY158" fmla="*/ 1114425 h 1603375"/>
                <a:gd name="connsiteX159" fmla="*/ 1758950 w 2454275"/>
                <a:gd name="connsiteY159" fmla="*/ 1104900 h 1603375"/>
                <a:gd name="connsiteX160" fmla="*/ 1736725 w 2454275"/>
                <a:gd name="connsiteY160" fmla="*/ 1111250 h 1603375"/>
                <a:gd name="connsiteX161" fmla="*/ 1727200 w 2454275"/>
                <a:gd name="connsiteY161" fmla="*/ 1117600 h 1603375"/>
                <a:gd name="connsiteX162" fmla="*/ 1717675 w 2454275"/>
                <a:gd name="connsiteY162" fmla="*/ 1127125 h 1603375"/>
                <a:gd name="connsiteX163" fmla="*/ 1692275 w 2454275"/>
                <a:gd name="connsiteY163" fmla="*/ 1139825 h 1603375"/>
                <a:gd name="connsiteX164" fmla="*/ 1666875 w 2454275"/>
                <a:gd name="connsiteY164" fmla="*/ 1152525 h 1603375"/>
                <a:gd name="connsiteX165" fmla="*/ 1657350 w 2454275"/>
                <a:gd name="connsiteY165" fmla="*/ 1171575 h 1603375"/>
                <a:gd name="connsiteX166" fmla="*/ 1651000 w 2454275"/>
                <a:gd name="connsiteY166" fmla="*/ 1181100 h 1603375"/>
                <a:gd name="connsiteX167" fmla="*/ 1635125 w 2454275"/>
                <a:gd name="connsiteY167" fmla="*/ 1209675 h 1603375"/>
                <a:gd name="connsiteX168" fmla="*/ 1625600 w 2454275"/>
                <a:gd name="connsiteY168" fmla="*/ 1216025 h 1603375"/>
                <a:gd name="connsiteX169" fmla="*/ 1603375 w 2454275"/>
                <a:gd name="connsiteY169" fmla="*/ 1238250 h 1603375"/>
                <a:gd name="connsiteX170" fmla="*/ 1593850 w 2454275"/>
                <a:gd name="connsiteY170" fmla="*/ 1247775 h 1603375"/>
                <a:gd name="connsiteX171" fmla="*/ 1584325 w 2454275"/>
                <a:gd name="connsiteY171" fmla="*/ 1250950 h 1603375"/>
                <a:gd name="connsiteX172" fmla="*/ 1577975 w 2454275"/>
                <a:gd name="connsiteY172" fmla="*/ 1260475 h 1603375"/>
                <a:gd name="connsiteX173" fmla="*/ 1552575 w 2454275"/>
                <a:gd name="connsiteY173" fmla="*/ 1266825 h 1603375"/>
                <a:gd name="connsiteX174" fmla="*/ 1539875 w 2454275"/>
                <a:gd name="connsiteY174" fmla="*/ 1270000 h 1603375"/>
                <a:gd name="connsiteX175" fmla="*/ 1511300 w 2454275"/>
                <a:gd name="connsiteY175" fmla="*/ 1289050 h 1603375"/>
                <a:gd name="connsiteX176" fmla="*/ 1501775 w 2454275"/>
                <a:gd name="connsiteY176" fmla="*/ 1292225 h 1603375"/>
                <a:gd name="connsiteX177" fmla="*/ 1492250 w 2454275"/>
                <a:gd name="connsiteY177" fmla="*/ 1295400 h 1603375"/>
                <a:gd name="connsiteX178" fmla="*/ 1479550 w 2454275"/>
                <a:gd name="connsiteY178" fmla="*/ 1292225 h 1603375"/>
                <a:gd name="connsiteX179" fmla="*/ 1473200 w 2454275"/>
                <a:gd name="connsiteY179" fmla="*/ 1282700 h 1603375"/>
                <a:gd name="connsiteX180" fmla="*/ 1460500 w 2454275"/>
                <a:gd name="connsiteY180" fmla="*/ 1216025 h 1603375"/>
                <a:gd name="connsiteX181" fmla="*/ 1454150 w 2454275"/>
                <a:gd name="connsiteY181" fmla="*/ 1190625 h 1603375"/>
                <a:gd name="connsiteX182" fmla="*/ 1450975 w 2454275"/>
                <a:gd name="connsiteY182" fmla="*/ 1181100 h 1603375"/>
                <a:gd name="connsiteX183" fmla="*/ 1441450 w 2454275"/>
                <a:gd name="connsiteY183" fmla="*/ 1171575 h 1603375"/>
                <a:gd name="connsiteX184" fmla="*/ 1431925 w 2454275"/>
                <a:gd name="connsiteY184" fmla="*/ 1152525 h 1603375"/>
                <a:gd name="connsiteX185" fmla="*/ 1428750 w 2454275"/>
                <a:gd name="connsiteY185" fmla="*/ 1143000 h 1603375"/>
                <a:gd name="connsiteX186" fmla="*/ 1416050 w 2454275"/>
                <a:gd name="connsiteY186" fmla="*/ 1136650 h 1603375"/>
                <a:gd name="connsiteX187" fmla="*/ 1393825 w 2454275"/>
                <a:gd name="connsiteY187" fmla="*/ 1117600 h 1603375"/>
                <a:gd name="connsiteX188" fmla="*/ 1390650 w 2454275"/>
                <a:gd name="connsiteY188" fmla="*/ 1108075 h 1603375"/>
                <a:gd name="connsiteX189" fmla="*/ 1377950 w 2454275"/>
                <a:gd name="connsiteY189" fmla="*/ 1104900 h 1603375"/>
                <a:gd name="connsiteX190" fmla="*/ 1355725 w 2454275"/>
                <a:gd name="connsiteY190" fmla="*/ 1092200 h 1603375"/>
                <a:gd name="connsiteX191" fmla="*/ 1346200 w 2454275"/>
                <a:gd name="connsiteY191" fmla="*/ 1089025 h 1603375"/>
                <a:gd name="connsiteX192" fmla="*/ 1333500 w 2454275"/>
                <a:gd name="connsiteY192" fmla="*/ 1136650 h 1603375"/>
                <a:gd name="connsiteX193" fmla="*/ 1330325 w 2454275"/>
                <a:gd name="connsiteY193" fmla="*/ 1146175 h 1603375"/>
                <a:gd name="connsiteX194" fmla="*/ 1320800 w 2454275"/>
                <a:gd name="connsiteY194" fmla="*/ 1155700 h 1603375"/>
                <a:gd name="connsiteX195" fmla="*/ 1330325 w 2454275"/>
                <a:gd name="connsiteY195" fmla="*/ 1152525 h 1603375"/>
                <a:gd name="connsiteX196" fmla="*/ 1333500 w 2454275"/>
                <a:gd name="connsiteY196" fmla="*/ 1136650 h 1603375"/>
                <a:gd name="connsiteX197" fmla="*/ 1339850 w 2454275"/>
                <a:gd name="connsiteY197" fmla="*/ 1127125 h 1603375"/>
                <a:gd name="connsiteX198" fmla="*/ 1343025 w 2454275"/>
                <a:gd name="connsiteY198" fmla="*/ 1117600 h 1603375"/>
                <a:gd name="connsiteX199" fmla="*/ 1346200 w 2454275"/>
                <a:gd name="connsiteY199" fmla="*/ 1092200 h 1603375"/>
                <a:gd name="connsiteX200" fmla="*/ 1349375 w 2454275"/>
                <a:gd name="connsiteY200" fmla="*/ 1054100 h 1603375"/>
                <a:gd name="connsiteX201" fmla="*/ 1352550 w 2454275"/>
                <a:gd name="connsiteY201" fmla="*/ 1063625 h 1603375"/>
                <a:gd name="connsiteX202" fmla="*/ 1358900 w 2454275"/>
                <a:gd name="connsiteY202" fmla="*/ 1073150 h 1603375"/>
                <a:gd name="connsiteX203" fmla="*/ 1368425 w 2454275"/>
                <a:gd name="connsiteY203" fmla="*/ 1101725 h 1603375"/>
                <a:gd name="connsiteX204" fmla="*/ 1377950 w 2454275"/>
                <a:gd name="connsiteY204" fmla="*/ 1120775 h 1603375"/>
                <a:gd name="connsiteX205" fmla="*/ 1387475 w 2454275"/>
                <a:gd name="connsiteY205" fmla="*/ 1123950 h 1603375"/>
                <a:gd name="connsiteX206" fmla="*/ 1397000 w 2454275"/>
                <a:gd name="connsiteY206" fmla="*/ 1133475 h 1603375"/>
                <a:gd name="connsiteX207" fmla="*/ 1425575 w 2454275"/>
                <a:gd name="connsiteY207" fmla="*/ 1155700 h 1603375"/>
                <a:gd name="connsiteX208" fmla="*/ 1438275 w 2454275"/>
                <a:gd name="connsiteY208" fmla="*/ 1181100 h 1603375"/>
                <a:gd name="connsiteX209" fmla="*/ 1450975 w 2454275"/>
                <a:gd name="connsiteY209" fmla="*/ 1200150 h 1603375"/>
                <a:gd name="connsiteX210" fmla="*/ 1457325 w 2454275"/>
                <a:gd name="connsiteY210" fmla="*/ 1219200 h 1603375"/>
                <a:gd name="connsiteX211" fmla="*/ 1463675 w 2454275"/>
                <a:gd name="connsiteY211" fmla="*/ 1235075 h 1603375"/>
                <a:gd name="connsiteX212" fmla="*/ 1466850 w 2454275"/>
                <a:gd name="connsiteY212" fmla="*/ 1250950 h 1603375"/>
                <a:gd name="connsiteX213" fmla="*/ 1470025 w 2454275"/>
                <a:gd name="connsiteY213" fmla="*/ 1263650 h 1603375"/>
                <a:gd name="connsiteX214" fmla="*/ 1466850 w 2454275"/>
                <a:gd name="connsiteY214" fmla="*/ 1333500 h 1603375"/>
                <a:gd name="connsiteX215" fmla="*/ 1460500 w 2454275"/>
                <a:gd name="connsiteY215" fmla="*/ 1349375 h 1603375"/>
                <a:gd name="connsiteX216" fmla="*/ 1454150 w 2454275"/>
                <a:gd name="connsiteY216" fmla="*/ 1377950 h 1603375"/>
                <a:gd name="connsiteX217" fmla="*/ 1447800 w 2454275"/>
                <a:gd name="connsiteY217" fmla="*/ 1387475 h 1603375"/>
                <a:gd name="connsiteX218" fmla="*/ 1444625 w 2454275"/>
                <a:gd name="connsiteY218" fmla="*/ 1397000 h 1603375"/>
                <a:gd name="connsiteX219" fmla="*/ 1438275 w 2454275"/>
                <a:gd name="connsiteY219" fmla="*/ 1406525 h 1603375"/>
                <a:gd name="connsiteX220" fmla="*/ 1412875 w 2454275"/>
                <a:gd name="connsiteY220" fmla="*/ 1444625 h 1603375"/>
                <a:gd name="connsiteX221" fmla="*/ 1400175 w 2454275"/>
                <a:gd name="connsiteY221" fmla="*/ 1454150 h 1603375"/>
                <a:gd name="connsiteX222" fmla="*/ 1390650 w 2454275"/>
                <a:gd name="connsiteY222" fmla="*/ 1463675 h 1603375"/>
                <a:gd name="connsiteX223" fmla="*/ 1374775 w 2454275"/>
                <a:gd name="connsiteY223" fmla="*/ 1473200 h 1603375"/>
                <a:gd name="connsiteX224" fmla="*/ 1365250 w 2454275"/>
                <a:gd name="connsiteY224" fmla="*/ 1482725 h 1603375"/>
                <a:gd name="connsiteX225" fmla="*/ 1336675 w 2454275"/>
                <a:gd name="connsiteY225" fmla="*/ 1495425 h 1603375"/>
                <a:gd name="connsiteX226" fmla="*/ 1327150 w 2454275"/>
                <a:gd name="connsiteY226" fmla="*/ 1501775 h 1603375"/>
                <a:gd name="connsiteX227" fmla="*/ 1285875 w 2454275"/>
                <a:gd name="connsiteY227" fmla="*/ 1501775 h 1603375"/>
                <a:gd name="connsiteX228" fmla="*/ 1257300 w 2454275"/>
                <a:gd name="connsiteY228" fmla="*/ 1492250 h 1603375"/>
                <a:gd name="connsiteX229" fmla="*/ 1247775 w 2454275"/>
                <a:gd name="connsiteY229" fmla="*/ 1489075 h 1603375"/>
                <a:gd name="connsiteX230" fmla="*/ 1235075 w 2454275"/>
                <a:gd name="connsiteY230" fmla="*/ 1479550 h 1603375"/>
                <a:gd name="connsiteX231" fmla="*/ 1225550 w 2454275"/>
                <a:gd name="connsiteY231" fmla="*/ 1473200 h 1603375"/>
                <a:gd name="connsiteX232" fmla="*/ 1219200 w 2454275"/>
                <a:gd name="connsiteY232" fmla="*/ 1463675 h 1603375"/>
                <a:gd name="connsiteX233" fmla="*/ 1228725 w 2454275"/>
                <a:gd name="connsiteY233" fmla="*/ 1441450 h 1603375"/>
                <a:gd name="connsiteX234" fmla="*/ 1238250 w 2454275"/>
                <a:gd name="connsiteY234" fmla="*/ 1419225 h 1603375"/>
                <a:gd name="connsiteX235" fmla="*/ 1244600 w 2454275"/>
                <a:gd name="connsiteY235" fmla="*/ 1390650 h 1603375"/>
                <a:gd name="connsiteX236" fmla="*/ 1247775 w 2454275"/>
                <a:gd name="connsiteY236" fmla="*/ 1368425 h 1603375"/>
                <a:gd name="connsiteX237" fmla="*/ 1250950 w 2454275"/>
                <a:gd name="connsiteY237" fmla="*/ 1352550 h 1603375"/>
                <a:gd name="connsiteX238" fmla="*/ 1257300 w 2454275"/>
                <a:gd name="connsiteY238" fmla="*/ 1333500 h 1603375"/>
                <a:gd name="connsiteX239" fmla="*/ 1250950 w 2454275"/>
                <a:gd name="connsiteY239" fmla="*/ 1343025 h 1603375"/>
                <a:gd name="connsiteX240" fmla="*/ 1247775 w 2454275"/>
                <a:gd name="connsiteY240" fmla="*/ 1352550 h 1603375"/>
                <a:gd name="connsiteX241" fmla="*/ 1241425 w 2454275"/>
                <a:gd name="connsiteY241" fmla="*/ 1381125 h 1603375"/>
                <a:gd name="connsiteX242" fmla="*/ 1238250 w 2454275"/>
                <a:gd name="connsiteY242" fmla="*/ 1406525 h 1603375"/>
                <a:gd name="connsiteX243" fmla="*/ 1228725 w 2454275"/>
                <a:gd name="connsiteY243" fmla="*/ 1438275 h 1603375"/>
                <a:gd name="connsiteX244" fmla="*/ 1225550 w 2454275"/>
                <a:gd name="connsiteY244" fmla="*/ 1447800 h 1603375"/>
                <a:gd name="connsiteX245" fmla="*/ 1216025 w 2454275"/>
                <a:gd name="connsiteY245" fmla="*/ 1466850 h 1603375"/>
                <a:gd name="connsiteX246" fmla="*/ 1206500 w 2454275"/>
                <a:gd name="connsiteY246" fmla="*/ 1473200 h 1603375"/>
                <a:gd name="connsiteX247" fmla="*/ 1200150 w 2454275"/>
                <a:gd name="connsiteY247" fmla="*/ 1482725 h 1603375"/>
                <a:gd name="connsiteX248" fmla="*/ 1174750 w 2454275"/>
                <a:gd name="connsiteY248" fmla="*/ 1495425 h 1603375"/>
                <a:gd name="connsiteX249" fmla="*/ 1146175 w 2454275"/>
                <a:gd name="connsiteY249" fmla="*/ 1520825 h 1603375"/>
                <a:gd name="connsiteX250" fmla="*/ 1136650 w 2454275"/>
                <a:gd name="connsiteY250" fmla="*/ 1524000 h 1603375"/>
                <a:gd name="connsiteX251" fmla="*/ 1101725 w 2454275"/>
                <a:gd name="connsiteY251" fmla="*/ 1543050 h 1603375"/>
                <a:gd name="connsiteX252" fmla="*/ 1082675 w 2454275"/>
                <a:gd name="connsiteY252" fmla="*/ 1549400 h 1603375"/>
                <a:gd name="connsiteX253" fmla="*/ 1073150 w 2454275"/>
                <a:gd name="connsiteY253" fmla="*/ 1552575 h 1603375"/>
                <a:gd name="connsiteX254" fmla="*/ 996950 w 2454275"/>
                <a:gd name="connsiteY254" fmla="*/ 1549400 h 1603375"/>
                <a:gd name="connsiteX255" fmla="*/ 977900 w 2454275"/>
                <a:gd name="connsiteY255" fmla="*/ 1546225 h 1603375"/>
                <a:gd name="connsiteX256" fmla="*/ 920750 w 2454275"/>
                <a:gd name="connsiteY256" fmla="*/ 1552575 h 1603375"/>
                <a:gd name="connsiteX257" fmla="*/ 901700 w 2454275"/>
                <a:gd name="connsiteY257" fmla="*/ 1558925 h 1603375"/>
                <a:gd name="connsiteX258" fmla="*/ 892175 w 2454275"/>
                <a:gd name="connsiteY258" fmla="*/ 1565275 h 1603375"/>
                <a:gd name="connsiteX259" fmla="*/ 873125 w 2454275"/>
                <a:gd name="connsiteY259" fmla="*/ 1571625 h 1603375"/>
                <a:gd name="connsiteX260" fmla="*/ 847725 w 2454275"/>
                <a:gd name="connsiteY260" fmla="*/ 1577975 h 1603375"/>
                <a:gd name="connsiteX261" fmla="*/ 838200 w 2454275"/>
                <a:gd name="connsiteY261" fmla="*/ 1584325 h 1603375"/>
                <a:gd name="connsiteX262" fmla="*/ 806450 w 2454275"/>
                <a:gd name="connsiteY262" fmla="*/ 1587500 h 1603375"/>
                <a:gd name="connsiteX263" fmla="*/ 790575 w 2454275"/>
                <a:gd name="connsiteY263" fmla="*/ 1590675 h 1603375"/>
                <a:gd name="connsiteX264" fmla="*/ 752475 w 2454275"/>
                <a:gd name="connsiteY264" fmla="*/ 1587500 h 1603375"/>
                <a:gd name="connsiteX265" fmla="*/ 717550 w 2454275"/>
                <a:gd name="connsiteY265" fmla="*/ 1581150 h 1603375"/>
                <a:gd name="connsiteX266" fmla="*/ 708025 w 2454275"/>
                <a:gd name="connsiteY266" fmla="*/ 1577975 h 1603375"/>
                <a:gd name="connsiteX267" fmla="*/ 673100 w 2454275"/>
                <a:gd name="connsiteY267" fmla="*/ 1574800 h 1603375"/>
                <a:gd name="connsiteX268" fmla="*/ 650875 w 2454275"/>
                <a:gd name="connsiteY268" fmla="*/ 1568450 h 1603375"/>
                <a:gd name="connsiteX269" fmla="*/ 641350 w 2454275"/>
                <a:gd name="connsiteY269" fmla="*/ 1562100 h 1603375"/>
                <a:gd name="connsiteX270" fmla="*/ 631825 w 2454275"/>
                <a:gd name="connsiteY270" fmla="*/ 1552575 h 1603375"/>
                <a:gd name="connsiteX271" fmla="*/ 622300 w 2454275"/>
                <a:gd name="connsiteY271" fmla="*/ 1549400 h 1603375"/>
                <a:gd name="connsiteX272" fmla="*/ 609600 w 2454275"/>
                <a:gd name="connsiteY272" fmla="*/ 1543050 h 1603375"/>
                <a:gd name="connsiteX273" fmla="*/ 577850 w 2454275"/>
                <a:gd name="connsiteY273" fmla="*/ 1552575 h 1603375"/>
                <a:gd name="connsiteX274" fmla="*/ 561975 w 2454275"/>
                <a:gd name="connsiteY274" fmla="*/ 1558925 h 1603375"/>
                <a:gd name="connsiteX275" fmla="*/ 552450 w 2454275"/>
                <a:gd name="connsiteY275" fmla="*/ 1562100 h 1603375"/>
                <a:gd name="connsiteX276" fmla="*/ 536575 w 2454275"/>
                <a:gd name="connsiteY276" fmla="*/ 1571625 h 1603375"/>
                <a:gd name="connsiteX277" fmla="*/ 517525 w 2454275"/>
                <a:gd name="connsiteY277" fmla="*/ 1584325 h 1603375"/>
                <a:gd name="connsiteX278" fmla="*/ 504825 w 2454275"/>
                <a:gd name="connsiteY278" fmla="*/ 1587500 h 1603375"/>
                <a:gd name="connsiteX279" fmla="*/ 466725 w 2454275"/>
                <a:gd name="connsiteY279" fmla="*/ 1603375 h 1603375"/>
                <a:gd name="connsiteX280" fmla="*/ 390525 w 2454275"/>
                <a:gd name="connsiteY280" fmla="*/ 1600200 h 1603375"/>
                <a:gd name="connsiteX281" fmla="*/ 377825 w 2454275"/>
                <a:gd name="connsiteY281" fmla="*/ 1593850 h 1603375"/>
                <a:gd name="connsiteX282" fmla="*/ 358775 w 2454275"/>
                <a:gd name="connsiteY282" fmla="*/ 1587500 h 1603375"/>
                <a:gd name="connsiteX283" fmla="*/ 339725 w 2454275"/>
                <a:gd name="connsiteY283" fmla="*/ 1577975 h 1603375"/>
                <a:gd name="connsiteX284" fmla="*/ 320675 w 2454275"/>
                <a:gd name="connsiteY284" fmla="*/ 1565275 h 1603375"/>
                <a:gd name="connsiteX285" fmla="*/ 311150 w 2454275"/>
                <a:gd name="connsiteY285" fmla="*/ 1555750 h 1603375"/>
                <a:gd name="connsiteX286" fmla="*/ 301625 w 2454275"/>
                <a:gd name="connsiteY286" fmla="*/ 1552575 h 1603375"/>
                <a:gd name="connsiteX287" fmla="*/ 263525 w 2454275"/>
                <a:gd name="connsiteY287" fmla="*/ 1549400 h 1603375"/>
                <a:gd name="connsiteX288" fmla="*/ 250825 w 2454275"/>
                <a:gd name="connsiteY288" fmla="*/ 1546225 h 1603375"/>
                <a:gd name="connsiteX289" fmla="*/ 206375 w 2454275"/>
                <a:gd name="connsiteY289" fmla="*/ 1543050 h 1603375"/>
                <a:gd name="connsiteX290" fmla="*/ 196850 w 2454275"/>
                <a:gd name="connsiteY290" fmla="*/ 1524000 h 1603375"/>
                <a:gd name="connsiteX291" fmla="*/ 174625 w 2454275"/>
                <a:gd name="connsiteY291" fmla="*/ 1495425 h 1603375"/>
                <a:gd name="connsiteX292" fmla="*/ 165100 w 2454275"/>
                <a:gd name="connsiteY292" fmla="*/ 1489075 h 1603375"/>
                <a:gd name="connsiteX293" fmla="*/ 136525 w 2454275"/>
                <a:gd name="connsiteY293" fmla="*/ 1479550 h 1603375"/>
                <a:gd name="connsiteX294" fmla="*/ 79375 w 2454275"/>
                <a:gd name="connsiteY294" fmla="*/ 1466850 h 1603375"/>
                <a:gd name="connsiteX295" fmla="*/ 53975 w 2454275"/>
                <a:gd name="connsiteY295" fmla="*/ 1450975 h 1603375"/>
                <a:gd name="connsiteX296" fmla="*/ 41275 w 2454275"/>
                <a:gd name="connsiteY296" fmla="*/ 1444625 h 1603375"/>
                <a:gd name="connsiteX297" fmla="*/ 31750 w 2454275"/>
                <a:gd name="connsiteY297" fmla="*/ 1435100 h 1603375"/>
                <a:gd name="connsiteX298" fmla="*/ 22225 w 2454275"/>
                <a:gd name="connsiteY298" fmla="*/ 1428750 h 1603375"/>
                <a:gd name="connsiteX299" fmla="*/ 15875 w 2454275"/>
                <a:gd name="connsiteY299" fmla="*/ 1419225 h 1603375"/>
                <a:gd name="connsiteX300" fmla="*/ 6350 w 2454275"/>
                <a:gd name="connsiteY300" fmla="*/ 1409700 h 1603375"/>
                <a:gd name="connsiteX301" fmla="*/ 0 w 2454275"/>
                <a:gd name="connsiteY301" fmla="*/ 1390650 h 1603375"/>
                <a:gd name="connsiteX302" fmla="*/ 3175 w 2454275"/>
                <a:gd name="connsiteY302" fmla="*/ 1355725 h 1603375"/>
                <a:gd name="connsiteX303" fmla="*/ 12700 w 2454275"/>
                <a:gd name="connsiteY303" fmla="*/ 1333500 h 1603375"/>
                <a:gd name="connsiteX304" fmla="*/ 19050 w 2454275"/>
                <a:gd name="connsiteY304" fmla="*/ 1311275 h 1603375"/>
                <a:gd name="connsiteX305" fmla="*/ 25400 w 2454275"/>
                <a:gd name="connsiteY305" fmla="*/ 1298575 h 1603375"/>
                <a:gd name="connsiteX306" fmla="*/ 38100 w 2454275"/>
                <a:gd name="connsiteY306" fmla="*/ 1254125 h 1603375"/>
                <a:gd name="connsiteX307" fmla="*/ 47625 w 2454275"/>
                <a:gd name="connsiteY307" fmla="*/ 1241425 h 1603375"/>
                <a:gd name="connsiteX308" fmla="*/ 66675 w 2454275"/>
                <a:gd name="connsiteY308" fmla="*/ 1203325 h 1603375"/>
                <a:gd name="connsiteX309" fmla="*/ 76200 w 2454275"/>
                <a:gd name="connsiteY309" fmla="*/ 1193800 h 1603375"/>
                <a:gd name="connsiteX310" fmla="*/ 82550 w 2454275"/>
                <a:gd name="connsiteY310" fmla="*/ 1181100 h 1603375"/>
                <a:gd name="connsiteX311" fmla="*/ 92075 w 2454275"/>
                <a:gd name="connsiteY311" fmla="*/ 1171575 h 1603375"/>
                <a:gd name="connsiteX312" fmla="*/ 104775 w 2454275"/>
                <a:gd name="connsiteY312" fmla="*/ 1149350 h 1603375"/>
                <a:gd name="connsiteX313" fmla="*/ 127000 w 2454275"/>
                <a:gd name="connsiteY313" fmla="*/ 1130300 h 1603375"/>
                <a:gd name="connsiteX314" fmla="*/ 139700 w 2454275"/>
                <a:gd name="connsiteY314" fmla="*/ 1111250 h 1603375"/>
                <a:gd name="connsiteX315" fmla="*/ 155575 w 2454275"/>
                <a:gd name="connsiteY315" fmla="*/ 1095375 h 1603375"/>
                <a:gd name="connsiteX316" fmla="*/ 161925 w 2454275"/>
                <a:gd name="connsiteY316" fmla="*/ 1082675 h 1603375"/>
                <a:gd name="connsiteX317" fmla="*/ 180975 w 2454275"/>
                <a:gd name="connsiteY317" fmla="*/ 1063625 h 1603375"/>
                <a:gd name="connsiteX318" fmla="*/ 219075 w 2454275"/>
                <a:gd name="connsiteY318" fmla="*/ 1066800 h 1603375"/>
                <a:gd name="connsiteX319" fmla="*/ 231775 w 2454275"/>
                <a:gd name="connsiteY319" fmla="*/ 1073150 h 1603375"/>
                <a:gd name="connsiteX320" fmla="*/ 244475 w 2454275"/>
                <a:gd name="connsiteY320" fmla="*/ 1076325 h 1603375"/>
                <a:gd name="connsiteX321" fmla="*/ 279400 w 2454275"/>
                <a:gd name="connsiteY321" fmla="*/ 1104900 h 1603375"/>
                <a:gd name="connsiteX322" fmla="*/ 301625 w 2454275"/>
                <a:gd name="connsiteY322" fmla="*/ 1120775 h 1603375"/>
                <a:gd name="connsiteX323" fmla="*/ 320675 w 2454275"/>
                <a:gd name="connsiteY323" fmla="*/ 1143000 h 1603375"/>
                <a:gd name="connsiteX324" fmla="*/ 333375 w 2454275"/>
                <a:gd name="connsiteY324" fmla="*/ 1155700 h 1603375"/>
                <a:gd name="connsiteX325" fmla="*/ 355600 w 2454275"/>
                <a:gd name="connsiteY325" fmla="*/ 1165225 h 1603375"/>
                <a:gd name="connsiteX326" fmla="*/ 365125 w 2454275"/>
                <a:gd name="connsiteY326" fmla="*/ 1152525 h 1603375"/>
                <a:gd name="connsiteX327" fmla="*/ 384175 w 2454275"/>
                <a:gd name="connsiteY327" fmla="*/ 1139825 h 1603375"/>
                <a:gd name="connsiteX328" fmla="*/ 415925 w 2454275"/>
                <a:gd name="connsiteY328" fmla="*/ 1143000 h 1603375"/>
                <a:gd name="connsiteX329" fmla="*/ 428625 w 2454275"/>
                <a:gd name="connsiteY329" fmla="*/ 1152525 h 1603375"/>
                <a:gd name="connsiteX330" fmla="*/ 438150 w 2454275"/>
                <a:gd name="connsiteY330" fmla="*/ 1155700 h 1603375"/>
                <a:gd name="connsiteX331" fmla="*/ 434975 w 2454275"/>
                <a:gd name="connsiteY331" fmla="*/ 1181100 h 1603375"/>
                <a:gd name="connsiteX332" fmla="*/ 412750 w 2454275"/>
                <a:gd name="connsiteY332" fmla="*/ 1206500 h 1603375"/>
                <a:gd name="connsiteX333" fmla="*/ 393700 w 2454275"/>
                <a:gd name="connsiteY333" fmla="*/ 1225550 h 1603375"/>
                <a:gd name="connsiteX334" fmla="*/ 387350 w 2454275"/>
                <a:gd name="connsiteY334" fmla="*/ 1235075 h 1603375"/>
                <a:gd name="connsiteX335" fmla="*/ 365125 w 2454275"/>
                <a:gd name="connsiteY335" fmla="*/ 1244600 h 1603375"/>
                <a:gd name="connsiteX336" fmla="*/ 390525 w 2454275"/>
                <a:gd name="connsiteY336" fmla="*/ 1266825 h 1603375"/>
                <a:gd name="connsiteX337" fmla="*/ 400050 w 2454275"/>
                <a:gd name="connsiteY337" fmla="*/ 1273175 h 1603375"/>
                <a:gd name="connsiteX338" fmla="*/ 406400 w 2454275"/>
                <a:gd name="connsiteY338" fmla="*/ 1282700 h 1603375"/>
                <a:gd name="connsiteX339" fmla="*/ 422275 w 2454275"/>
                <a:gd name="connsiteY339" fmla="*/ 1298575 h 1603375"/>
                <a:gd name="connsiteX340" fmla="*/ 438150 w 2454275"/>
                <a:gd name="connsiteY340" fmla="*/ 1327150 h 1603375"/>
                <a:gd name="connsiteX341" fmla="*/ 450850 w 2454275"/>
                <a:gd name="connsiteY341" fmla="*/ 1349375 h 1603375"/>
                <a:gd name="connsiteX342" fmla="*/ 463550 w 2454275"/>
                <a:gd name="connsiteY342" fmla="*/ 1365250 h 1603375"/>
                <a:gd name="connsiteX343" fmla="*/ 463550 w 2454275"/>
                <a:gd name="connsiteY343" fmla="*/ 1390650 h 1603375"/>
                <a:gd name="connsiteX344" fmla="*/ 438150 w 2454275"/>
                <a:gd name="connsiteY344" fmla="*/ 1397000 h 1603375"/>
                <a:gd name="connsiteX345" fmla="*/ 428625 w 2454275"/>
                <a:gd name="connsiteY345" fmla="*/ 1403350 h 1603375"/>
                <a:gd name="connsiteX346" fmla="*/ 374650 w 2454275"/>
                <a:gd name="connsiteY346" fmla="*/ 1416050 h 1603375"/>
                <a:gd name="connsiteX347" fmla="*/ 371475 w 2454275"/>
                <a:gd name="connsiteY347" fmla="*/ 1428750 h 1603375"/>
                <a:gd name="connsiteX348" fmla="*/ 358775 w 2454275"/>
                <a:gd name="connsiteY348" fmla="*/ 1431925 h 1603375"/>
                <a:gd name="connsiteX349" fmla="*/ 346075 w 2454275"/>
                <a:gd name="connsiteY349" fmla="*/ 1441450 h 1603375"/>
                <a:gd name="connsiteX350" fmla="*/ 336550 w 2454275"/>
                <a:gd name="connsiteY350" fmla="*/ 1447800 h 1603375"/>
                <a:gd name="connsiteX351" fmla="*/ 352425 w 2454275"/>
                <a:gd name="connsiteY351" fmla="*/ 1450975 h 1603375"/>
                <a:gd name="connsiteX352" fmla="*/ 371475 w 2454275"/>
                <a:gd name="connsiteY352" fmla="*/ 1460500 h 1603375"/>
                <a:gd name="connsiteX353" fmla="*/ 377825 w 2454275"/>
                <a:gd name="connsiteY353" fmla="*/ 1450975 h 1603375"/>
                <a:gd name="connsiteX354" fmla="*/ 403225 w 2454275"/>
                <a:gd name="connsiteY354" fmla="*/ 1428750 h 1603375"/>
                <a:gd name="connsiteX355" fmla="*/ 431800 w 2454275"/>
                <a:gd name="connsiteY355" fmla="*/ 1406525 h 1603375"/>
                <a:gd name="connsiteX356" fmla="*/ 438150 w 2454275"/>
                <a:gd name="connsiteY356" fmla="*/ 1397000 h 1603375"/>
                <a:gd name="connsiteX357" fmla="*/ 457200 w 2454275"/>
                <a:gd name="connsiteY357" fmla="*/ 1390650 h 1603375"/>
                <a:gd name="connsiteX358" fmla="*/ 466725 w 2454275"/>
                <a:gd name="connsiteY358" fmla="*/ 1381125 h 1603375"/>
                <a:gd name="connsiteX359" fmla="*/ 476250 w 2454275"/>
                <a:gd name="connsiteY359" fmla="*/ 1377950 h 1603375"/>
                <a:gd name="connsiteX360" fmla="*/ 473075 w 2454275"/>
                <a:gd name="connsiteY360" fmla="*/ 1365250 h 1603375"/>
                <a:gd name="connsiteX361" fmla="*/ 460375 w 2454275"/>
                <a:gd name="connsiteY361" fmla="*/ 1349375 h 1603375"/>
                <a:gd name="connsiteX362" fmla="*/ 457200 w 2454275"/>
                <a:gd name="connsiteY362" fmla="*/ 1339850 h 1603375"/>
                <a:gd name="connsiteX363" fmla="*/ 444500 w 2454275"/>
                <a:gd name="connsiteY363" fmla="*/ 1320800 h 1603375"/>
                <a:gd name="connsiteX364" fmla="*/ 441325 w 2454275"/>
                <a:gd name="connsiteY364" fmla="*/ 1311275 h 1603375"/>
                <a:gd name="connsiteX365" fmla="*/ 431800 w 2454275"/>
                <a:gd name="connsiteY365" fmla="*/ 1276350 h 1603375"/>
                <a:gd name="connsiteX366" fmla="*/ 422275 w 2454275"/>
                <a:gd name="connsiteY366" fmla="*/ 1254125 h 1603375"/>
                <a:gd name="connsiteX367" fmla="*/ 425450 w 2454275"/>
                <a:gd name="connsiteY367" fmla="*/ 1200150 h 1603375"/>
                <a:gd name="connsiteX368" fmla="*/ 428625 w 2454275"/>
                <a:gd name="connsiteY368" fmla="*/ 1209675 h 1603375"/>
                <a:gd name="connsiteX369" fmla="*/ 438150 w 2454275"/>
                <a:gd name="connsiteY369" fmla="*/ 1216025 h 1603375"/>
                <a:gd name="connsiteX370" fmla="*/ 520700 w 2454275"/>
                <a:gd name="connsiteY370" fmla="*/ 1219200 h 1603375"/>
                <a:gd name="connsiteX371" fmla="*/ 574675 w 2454275"/>
                <a:gd name="connsiteY371" fmla="*/ 1216025 h 1603375"/>
                <a:gd name="connsiteX372" fmla="*/ 587375 w 2454275"/>
                <a:gd name="connsiteY372" fmla="*/ 1209675 h 1603375"/>
                <a:gd name="connsiteX373" fmla="*/ 606425 w 2454275"/>
                <a:gd name="connsiteY373" fmla="*/ 1206500 h 1603375"/>
                <a:gd name="connsiteX374" fmla="*/ 638175 w 2454275"/>
                <a:gd name="connsiteY374" fmla="*/ 1200150 h 1603375"/>
                <a:gd name="connsiteX375" fmla="*/ 669925 w 2454275"/>
                <a:gd name="connsiteY375" fmla="*/ 1203325 h 1603375"/>
                <a:gd name="connsiteX376" fmla="*/ 673100 w 2454275"/>
                <a:gd name="connsiteY376" fmla="*/ 1216025 h 1603375"/>
                <a:gd name="connsiteX377" fmla="*/ 679450 w 2454275"/>
                <a:gd name="connsiteY377" fmla="*/ 1241425 h 1603375"/>
                <a:gd name="connsiteX378" fmla="*/ 676275 w 2454275"/>
                <a:gd name="connsiteY378" fmla="*/ 1298575 h 1603375"/>
                <a:gd name="connsiteX379" fmla="*/ 666750 w 2454275"/>
                <a:gd name="connsiteY379" fmla="*/ 1314450 h 1603375"/>
                <a:gd name="connsiteX380" fmla="*/ 660400 w 2454275"/>
                <a:gd name="connsiteY380" fmla="*/ 1323975 h 1603375"/>
                <a:gd name="connsiteX381" fmla="*/ 641350 w 2454275"/>
                <a:gd name="connsiteY381" fmla="*/ 1333500 h 1603375"/>
                <a:gd name="connsiteX382" fmla="*/ 622300 w 2454275"/>
                <a:gd name="connsiteY382" fmla="*/ 1352550 h 1603375"/>
                <a:gd name="connsiteX383" fmla="*/ 612775 w 2454275"/>
                <a:gd name="connsiteY383" fmla="*/ 1358900 h 1603375"/>
                <a:gd name="connsiteX384" fmla="*/ 622300 w 2454275"/>
                <a:gd name="connsiteY384" fmla="*/ 1355725 h 1603375"/>
                <a:gd name="connsiteX385" fmla="*/ 641350 w 2454275"/>
                <a:gd name="connsiteY385" fmla="*/ 1346200 h 1603375"/>
                <a:gd name="connsiteX386" fmla="*/ 660400 w 2454275"/>
                <a:gd name="connsiteY386" fmla="*/ 1317625 h 1603375"/>
                <a:gd name="connsiteX387" fmla="*/ 666750 w 2454275"/>
                <a:gd name="connsiteY387" fmla="*/ 1308100 h 1603375"/>
                <a:gd name="connsiteX388" fmla="*/ 676275 w 2454275"/>
                <a:gd name="connsiteY388" fmla="*/ 1295400 h 1603375"/>
                <a:gd name="connsiteX389" fmla="*/ 679450 w 2454275"/>
                <a:gd name="connsiteY389" fmla="*/ 1282700 h 1603375"/>
                <a:gd name="connsiteX390" fmla="*/ 682625 w 2454275"/>
                <a:gd name="connsiteY390" fmla="*/ 1273175 h 1603375"/>
                <a:gd name="connsiteX391" fmla="*/ 688975 w 2454275"/>
                <a:gd name="connsiteY391" fmla="*/ 1235075 h 1603375"/>
                <a:gd name="connsiteX392" fmla="*/ 692150 w 2454275"/>
                <a:gd name="connsiteY392" fmla="*/ 1212850 h 1603375"/>
                <a:gd name="connsiteX393" fmla="*/ 704850 w 2454275"/>
                <a:gd name="connsiteY393" fmla="*/ 1209675 h 1603375"/>
                <a:gd name="connsiteX394" fmla="*/ 720725 w 2454275"/>
                <a:gd name="connsiteY394" fmla="*/ 1206500 h 1603375"/>
                <a:gd name="connsiteX395" fmla="*/ 736600 w 2454275"/>
                <a:gd name="connsiteY395" fmla="*/ 1200150 h 1603375"/>
                <a:gd name="connsiteX396" fmla="*/ 752475 w 2454275"/>
                <a:gd name="connsiteY396" fmla="*/ 1196975 h 1603375"/>
                <a:gd name="connsiteX397" fmla="*/ 765175 w 2454275"/>
                <a:gd name="connsiteY397" fmla="*/ 1193800 h 1603375"/>
                <a:gd name="connsiteX398" fmla="*/ 774700 w 2454275"/>
                <a:gd name="connsiteY398" fmla="*/ 1187450 h 1603375"/>
                <a:gd name="connsiteX399" fmla="*/ 803275 w 2454275"/>
                <a:gd name="connsiteY399" fmla="*/ 1181100 h 1603375"/>
                <a:gd name="connsiteX400" fmla="*/ 825500 w 2454275"/>
                <a:gd name="connsiteY400" fmla="*/ 1174750 h 1603375"/>
                <a:gd name="connsiteX401" fmla="*/ 879475 w 2454275"/>
                <a:gd name="connsiteY401" fmla="*/ 1171575 h 1603375"/>
                <a:gd name="connsiteX402" fmla="*/ 911225 w 2454275"/>
                <a:gd name="connsiteY402" fmla="*/ 1162050 h 1603375"/>
                <a:gd name="connsiteX403" fmla="*/ 920750 w 2454275"/>
                <a:gd name="connsiteY403" fmla="*/ 1158875 h 1603375"/>
                <a:gd name="connsiteX404" fmla="*/ 930275 w 2454275"/>
                <a:gd name="connsiteY404" fmla="*/ 1177925 h 1603375"/>
                <a:gd name="connsiteX405" fmla="*/ 942975 w 2454275"/>
                <a:gd name="connsiteY405" fmla="*/ 1206500 h 1603375"/>
                <a:gd name="connsiteX406" fmla="*/ 942975 w 2454275"/>
                <a:gd name="connsiteY406" fmla="*/ 1365250 h 1603375"/>
                <a:gd name="connsiteX407" fmla="*/ 949325 w 2454275"/>
                <a:gd name="connsiteY407" fmla="*/ 1381125 h 1603375"/>
                <a:gd name="connsiteX408" fmla="*/ 952500 w 2454275"/>
                <a:gd name="connsiteY408" fmla="*/ 1371600 h 1603375"/>
                <a:gd name="connsiteX409" fmla="*/ 958850 w 2454275"/>
                <a:gd name="connsiteY409" fmla="*/ 1362075 h 1603375"/>
                <a:gd name="connsiteX410" fmla="*/ 962025 w 2454275"/>
                <a:gd name="connsiteY410" fmla="*/ 1349375 h 1603375"/>
                <a:gd name="connsiteX411" fmla="*/ 962025 w 2454275"/>
                <a:gd name="connsiteY411" fmla="*/ 1139825 h 1603375"/>
                <a:gd name="connsiteX412" fmla="*/ 977900 w 2454275"/>
                <a:gd name="connsiteY412" fmla="*/ 1136650 h 1603375"/>
                <a:gd name="connsiteX413" fmla="*/ 1003300 w 2454275"/>
                <a:gd name="connsiteY413" fmla="*/ 1120775 h 1603375"/>
                <a:gd name="connsiteX414" fmla="*/ 1038225 w 2454275"/>
                <a:gd name="connsiteY414" fmla="*/ 1101725 h 1603375"/>
                <a:gd name="connsiteX415" fmla="*/ 1063625 w 2454275"/>
                <a:gd name="connsiteY415" fmla="*/ 1085850 h 1603375"/>
                <a:gd name="connsiteX416" fmla="*/ 1076325 w 2454275"/>
                <a:gd name="connsiteY416" fmla="*/ 1069975 h 1603375"/>
                <a:gd name="connsiteX417" fmla="*/ 1085850 w 2454275"/>
                <a:gd name="connsiteY417" fmla="*/ 1063625 h 1603375"/>
                <a:gd name="connsiteX418" fmla="*/ 1098550 w 2454275"/>
                <a:gd name="connsiteY418" fmla="*/ 1054100 h 1603375"/>
                <a:gd name="connsiteX419" fmla="*/ 1108075 w 2454275"/>
                <a:gd name="connsiteY419" fmla="*/ 1047750 h 1603375"/>
                <a:gd name="connsiteX420" fmla="*/ 1127125 w 2454275"/>
                <a:gd name="connsiteY420" fmla="*/ 1035050 h 1603375"/>
                <a:gd name="connsiteX421" fmla="*/ 1146175 w 2454275"/>
                <a:gd name="connsiteY421" fmla="*/ 1019175 h 1603375"/>
                <a:gd name="connsiteX422" fmla="*/ 1165225 w 2454275"/>
                <a:gd name="connsiteY422" fmla="*/ 1000125 h 1603375"/>
                <a:gd name="connsiteX423" fmla="*/ 1174750 w 2454275"/>
                <a:gd name="connsiteY423" fmla="*/ 996950 h 1603375"/>
                <a:gd name="connsiteX424" fmla="*/ 1193800 w 2454275"/>
                <a:gd name="connsiteY424" fmla="*/ 984250 h 1603375"/>
                <a:gd name="connsiteX425" fmla="*/ 1219200 w 2454275"/>
                <a:gd name="connsiteY425" fmla="*/ 977900 h 1603375"/>
                <a:gd name="connsiteX426" fmla="*/ 1260475 w 2454275"/>
                <a:gd name="connsiteY426" fmla="*/ 984250 h 1603375"/>
                <a:gd name="connsiteX427" fmla="*/ 1276350 w 2454275"/>
                <a:gd name="connsiteY427" fmla="*/ 987425 h 1603375"/>
                <a:gd name="connsiteX428" fmla="*/ 1285875 w 2454275"/>
                <a:gd name="connsiteY428" fmla="*/ 993775 h 1603375"/>
                <a:gd name="connsiteX429" fmla="*/ 1298575 w 2454275"/>
                <a:gd name="connsiteY429" fmla="*/ 1006475 h 1603375"/>
                <a:gd name="connsiteX430" fmla="*/ 1314450 w 2454275"/>
                <a:gd name="connsiteY430" fmla="*/ 1012825 h 1603375"/>
                <a:gd name="connsiteX431" fmla="*/ 1333500 w 2454275"/>
                <a:gd name="connsiteY431" fmla="*/ 1022350 h 1603375"/>
                <a:gd name="connsiteX432" fmla="*/ 1339850 w 2454275"/>
                <a:gd name="connsiteY432" fmla="*/ 1012825 h 1603375"/>
                <a:gd name="connsiteX433" fmla="*/ 1339850 w 2454275"/>
                <a:gd name="connsiteY433" fmla="*/ 965200 h 1603375"/>
                <a:gd name="connsiteX434" fmla="*/ 1308100 w 2454275"/>
                <a:gd name="connsiteY434" fmla="*/ 971550 h 1603375"/>
                <a:gd name="connsiteX435" fmla="*/ 1298575 w 2454275"/>
                <a:gd name="connsiteY435" fmla="*/ 974725 h 1603375"/>
                <a:gd name="connsiteX436" fmla="*/ 1216025 w 2454275"/>
                <a:gd name="connsiteY436" fmla="*/ 977900 h 1603375"/>
                <a:gd name="connsiteX437" fmla="*/ 1228725 w 2454275"/>
                <a:gd name="connsiteY437" fmla="*/ 984250 h 1603375"/>
                <a:gd name="connsiteX438" fmla="*/ 1276350 w 2454275"/>
                <a:gd name="connsiteY438" fmla="*/ 1016000 h 1603375"/>
                <a:gd name="connsiteX439" fmla="*/ 1304925 w 2454275"/>
                <a:gd name="connsiteY439" fmla="*/ 1025525 h 1603375"/>
                <a:gd name="connsiteX440" fmla="*/ 1314450 w 2454275"/>
                <a:gd name="connsiteY440" fmla="*/ 1028700 h 1603375"/>
                <a:gd name="connsiteX441" fmla="*/ 1314450 w 2454275"/>
                <a:gd name="connsiteY441" fmla="*/ 1000125 h 1603375"/>
                <a:gd name="connsiteX442" fmla="*/ 1295400 w 2454275"/>
                <a:gd name="connsiteY442" fmla="*/ 987425 h 1603375"/>
                <a:gd name="connsiteX443" fmla="*/ 1289050 w 2454275"/>
                <a:gd name="connsiteY443" fmla="*/ 974725 h 1603375"/>
                <a:gd name="connsiteX444" fmla="*/ 1247775 w 2454275"/>
                <a:gd name="connsiteY444" fmla="*/ 965200 h 1603375"/>
                <a:gd name="connsiteX445" fmla="*/ 1241425 w 2454275"/>
                <a:gd name="connsiteY445" fmla="*/ 930275 h 1603375"/>
                <a:gd name="connsiteX446" fmla="*/ 1260475 w 2454275"/>
                <a:gd name="connsiteY446" fmla="*/ 876300 h 1603375"/>
                <a:gd name="connsiteX447" fmla="*/ 1266825 w 2454275"/>
                <a:gd name="connsiteY447" fmla="*/ 847725 h 1603375"/>
                <a:gd name="connsiteX448" fmla="*/ 1279525 w 2454275"/>
                <a:gd name="connsiteY448" fmla="*/ 819150 h 1603375"/>
                <a:gd name="connsiteX449" fmla="*/ 1285875 w 2454275"/>
                <a:gd name="connsiteY449" fmla="*/ 793750 h 1603375"/>
                <a:gd name="connsiteX450" fmla="*/ 1289050 w 2454275"/>
                <a:gd name="connsiteY450" fmla="*/ 777875 h 1603375"/>
                <a:gd name="connsiteX451" fmla="*/ 1292225 w 2454275"/>
                <a:gd name="connsiteY451" fmla="*/ 768350 h 1603375"/>
                <a:gd name="connsiteX452" fmla="*/ 1308100 w 2454275"/>
                <a:gd name="connsiteY452" fmla="*/ 730250 h 1603375"/>
                <a:gd name="connsiteX453" fmla="*/ 1317625 w 2454275"/>
                <a:gd name="connsiteY453" fmla="*/ 708025 h 1603375"/>
                <a:gd name="connsiteX454" fmla="*/ 1336675 w 2454275"/>
                <a:gd name="connsiteY454" fmla="*/ 663575 h 1603375"/>
                <a:gd name="connsiteX455" fmla="*/ 1343025 w 2454275"/>
                <a:gd name="connsiteY455" fmla="*/ 647700 h 1603375"/>
                <a:gd name="connsiteX456" fmla="*/ 1346200 w 2454275"/>
                <a:gd name="connsiteY456" fmla="*/ 635000 h 1603375"/>
                <a:gd name="connsiteX457" fmla="*/ 1352550 w 2454275"/>
                <a:gd name="connsiteY457" fmla="*/ 615950 h 1603375"/>
                <a:gd name="connsiteX458" fmla="*/ 1355725 w 2454275"/>
                <a:gd name="connsiteY458" fmla="*/ 574675 h 1603375"/>
                <a:gd name="connsiteX459" fmla="*/ 1358900 w 2454275"/>
                <a:gd name="connsiteY459" fmla="*/ 542925 h 1603375"/>
                <a:gd name="connsiteX460" fmla="*/ 1352550 w 2454275"/>
                <a:gd name="connsiteY460" fmla="*/ 552450 h 1603375"/>
                <a:gd name="connsiteX461" fmla="*/ 1333500 w 2454275"/>
                <a:gd name="connsiteY461" fmla="*/ 603250 h 1603375"/>
                <a:gd name="connsiteX462" fmla="*/ 1323975 w 2454275"/>
                <a:gd name="connsiteY462" fmla="*/ 625475 h 1603375"/>
                <a:gd name="connsiteX463" fmla="*/ 1320800 w 2454275"/>
                <a:gd name="connsiteY463" fmla="*/ 644525 h 1603375"/>
                <a:gd name="connsiteX464" fmla="*/ 1323975 w 2454275"/>
                <a:gd name="connsiteY464" fmla="*/ 603250 h 1603375"/>
                <a:gd name="connsiteX465" fmla="*/ 1330325 w 2454275"/>
                <a:gd name="connsiteY465" fmla="*/ 558800 h 1603375"/>
                <a:gd name="connsiteX466" fmla="*/ 1339850 w 2454275"/>
                <a:gd name="connsiteY466" fmla="*/ 527050 h 1603375"/>
                <a:gd name="connsiteX467" fmla="*/ 1343025 w 2454275"/>
                <a:gd name="connsiteY467" fmla="*/ 517525 h 1603375"/>
                <a:gd name="connsiteX468" fmla="*/ 1346200 w 2454275"/>
                <a:gd name="connsiteY468" fmla="*/ 508000 h 1603375"/>
                <a:gd name="connsiteX469" fmla="*/ 1355725 w 2454275"/>
                <a:gd name="connsiteY469" fmla="*/ 504825 h 1603375"/>
                <a:gd name="connsiteX470" fmla="*/ 1362075 w 2454275"/>
                <a:gd name="connsiteY470" fmla="*/ 495300 h 1603375"/>
                <a:gd name="connsiteX471" fmla="*/ 1416050 w 2454275"/>
                <a:gd name="connsiteY471" fmla="*/ 485775 h 1603375"/>
                <a:gd name="connsiteX472" fmla="*/ 1457325 w 2454275"/>
                <a:gd name="connsiteY472" fmla="*/ 488950 h 1603375"/>
                <a:gd name="connsiteX473" fmla="*/ 1492250 w 2454275"/>
                <a:gd name="connsiteY473" fmla="*/ 498475 h 1603375"/>
                <a:gd name="connsiteX474" fmla="*/ 1504950 w 2454275"/>
                <a:gd name="connsiteY474" fmla="*/ 501650 h 1603375"/>
                <a:gd name="connsiteX475" fmla="*/ 1520825 w 2454275"/>
                <a:gd name="connsiteY475" fmla="*/ 511175 h 1603375"/>
                <a:gd name="connsiteX476" fmla="*/ 1536700 w 2454275"/>
                <a:gd name="connsiteY476" fmla="*/ 514350 h 1603375"/>
                <a:gd name="connsiteX477" fmla="*/ 1543050 w 2454275"/>
                <a:gd name="connsiteY477" fmla="*/ 523875 h 1603375"/>
                <a:gd name="connsiteX478" fmla="*/ 1552575 w 2454275"/>
                <a:gd name="connsiteY478" fmla="*/ 527050 h 1603375"/>
                <a:gd name="connsiteX479" fmla="*/ 1584325 w 2454275"/>
                <a:gd name="connsiteY479" fmla="*/ 546100 h 1603375"/>
                <a:gd name="connsiteX480" fmla="*/ 1603375 w 2454275"/>
                <a:gd name="connsiteY480" fmla="*/ 565150 h 1603375"/>
                <a:gd name="connsiteX481" fmla="*/ 1651000 w 2454275"/>
                <a:gd name="connsiteY481" fmla="*/ 565150 h 1603375"/>
                <a:gd name="connsiteX482" fmla="*/ 1682750 w 2454275"/>
                <a:gd name="connsiteY482" fmla="*/ 565150 h 1603375"/>
                <a:gd name="connsiteX483" fmla="*/ 1704975 w 2454275"/>
                <a:gd name="connsiteY483" fmla="*/ 581025 h 1603375"/>
                <a:gd name="connsiteX484" fmla="*/ 1733550 w 2454275"/>
                <a:gd name="connsiteY484" fmla="*/ 593725 h 1603375"/>
                <a:gd name="connsiteX485" fmla="*/ 1781175 w 2454275"/>
                <a:gd name="connsiteY485" fmla="*/ 600075 h 1603375"/>
                <a:gd name="connsiteX486" fmla="*/ 1949450 w 2454275"/>
                <a:gd name="connsiteY486" fmla="*/ 561975 h 1603375"/>
                <a:gd name="connsiteX487" fmla="*/ 1965325 w 2454275"/>
                <a:gd name="connsiteY487" fmla="*/ 622300 h 1603375"/>
                <a:gd name="connsiteX488" fmla="*/ 1990725 w 2454275"/>
                <a:gd name="connsiteY488" fmla="*/ 619125 h 1603375"/>
                <a:gd name="connsiteX489" fmla="*/ 2009775 w 2454275"/>
                <a:gd name="connsiteY489" fmla="*/ 600075 h 1603375"/>
                <a:gd name="connsiteX490" fmla="*/ 2019300 w 2454275"/>
                <a:gd name="connsiteY490" fmla="*/ 590550 h 1603375"/>
                <a:gd name="connsiteX491" fmla="*/ 2044700 w 2454275"/>
                <a:gd name="connsiteY491" fmla="*/ 555625 h 1603375"/>
                <a:gd name="connsiteX492" fmla="*/ 2054225 w 2454275"/>
                <a:gd name="connsiteY492" fmla="*/ 539750 h 1603375"/>
                <a:gd name="connsiteX493" fmla="*/ 2076450 w 2454275"/>
                <a:gd name="connsiteY493" fmla="*/ 511175 h 1603375"/>
                <a:gd name="connsiteX494" fmla="*/ 2085975 w 2454275"/>
                <a:gd name="connsiteY494" fmla="*/ 492125 h 1603375"/>
                <a:gd name="connsiteX495" fmla="*/ 1990725 w 2454275"/>
                <a:gd name="connsiteY495" fmla="*/ 520700 h 1603375"/>
                <a:gd name="connsiteX496" fmla="*/ 1952625 w 2454275"/>
                <a:gd name="connsiteY496" fmla="*/ 527050 h 1603375"/>
                <a:gd name="connsiteX497" fmla="*/ 1939925 w 2454275"/>
                <a:gd name="connsiteY497" fmla="*/ 530225 h 1603375"/>
                <a:gd name="connsiteX498" fmla="*/ 2041525 w 2454275"/>
                <a:gd name="connsiteY498" fmla="*/ 482600 h 1603375"/>
                <a:gd name="connsiteX499" fmla="*/ 2038350 w 2454275"/>
                <a:gd name="connsiteY499" fmla="*/ 450850 h 1603375"/>
                <a:gd name="connsiteX500" fmla="*/ 2063750 w 2454275"/>
                <a:gd name="connsiteY500" fmla="*/ 396875 h 1603375"/>
                <a:gd name="connsiteX501" fmla="*/ 2070100 w 2454275"/>
                <a:gd name="connsiteY501" fmla="*/ 247650 h 1603375"/>
                <a:gd name="connsiteX502" fmla="*/ 2120900 w 2454275"/>
                <a:gd name="connsiteY502" fmla="*/ 225425 h 1603375"/>
                <a:gd name="connsiteX503" fmla="*/ 2114550 w 2454275"/>
                <a:gd name="connsiteY503" fmla="*/ 215900 h 1603375"/>
                <a:gd name="connsiteX504" fmla="*/ 2111375 w 2454275"/>
                <a:gd name="connsiteY504" fmla="*/ 206375 h 1603375"/>
                <a:gd name="connsiteX505" fmla="*/ 2098675 w 2454275"/>
                <a:gd name="connsiteY505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378075 w 2454275"/>
                <a:gd name="connsiteY96" fmla="*/ 749300 h 1603375"/>
                <a:gd name="connsiteX97" fmla="*/ 2409825 w 2454275"/>
                <a:gd name="connsiteY97" fmla="*/ 774700 h 1603375"/>
                <a:gd name="connsiteX98" fmla="*/ 2352675 w 2454275"/>
                <a:gd name="connsiteY98" fmla="*/ 771525 h 1603375"/>
                <a:gd name="connsiteX99" fmla="*/ 2346325 w 2454275"/>
                <a:gd name="connsiteY99" fmla="*/ 781050 h 1603375"/>
                <a:gd name="connsiteX100" fmla="*/ 2336800 w 2454275"/>
                <a:gd name="connsiteY100" fmla="*/ 790575 h 1603375"/>
                <a:gd name="connsiteX101" fmla="*/ 2320925 w 2454275"/>
                <a:gd name="connsiteY101" fmla="*/ 815975 h 1603375"/>
                <a:gd name="connsiteX102" fmla="*/ 2314575 w 2454275"/>
                <a:gd name="connsiteY102" fmla="*/ 835025 h 1603375"/>
                <a:gd name="connsiteX103" fmla="*/ 2308225 w 2454275"/>
                <a:gd name="connsiteY103" fmla="*/ 850900 h 1603375"/>
                <a:gd name="connsiteX104" fmla="*/ 2305050 w 2454275"/>
                <a:gd name="connsiteY104" fmla="*/ 863600 h 1603375"/>
                <a:gd name="connsiteX105" fmla="*/ 2295525 w 2454275"/>
                <a:gd name="connsiteY105" fmla="*/ 866775 h 1603375"/>
                <a:gd name="connsiteX106" fmla="*/ 2279650 w 2454275"/>
                <a:gd name="connsiteY106" fmla="*/ 879475 h 1603375"/>
                <a:gd name="connsiteX107" fmla="*/ 2270125 w 2454275"/>
                <a:gd name="connsiteY107" fmla="*/ 889000 h 1603375"/>
                <a:gd name="connsiteX108" fmla="*/ 2235200 w 2454275"/>
                <a:gd name="connsiteY108" fmla="*/ 895350 h 1603375"/>
                <a:gd name="connsiteX109" fmla="*/ 2216150 w 2454275"/>
                <a:gd name="connsiteY109" fmla="*/ 908050 h 1603375"/>
                <a:gd name="connsiteX110" fmla="*/ 2212975 w 2454275"/>
                <a:gd name="connsiteY110" fmla="*/ 920750 h 1603375"/>
                <a:gd name="connsiteX111" fmla="*/ 2203450 w 2454275"/>
                <a:gd name="connsiteY111" fmla="*/ 942975 h 1603375"/>
                <a:gd name="connsiteX112" fmla="*/ 2200275 w 2454275"/>
                <a:gd name="connsiteY112" fmla="*/ 955675 h 1603375"/>
                <a:gd name="connsiteX113" fmla="*/ 2193925 w 2454275"/>
                <a:gd name="connsiteY113" fmla="*/ 965200 h 1603375"/>
                <a:gd name="connsiteX114" fmla="*/ 2174875 w 2454275"/>
                <a:gd name="connsiteY114" fmla="*/ 990600 h 1603375"/>
                <a:gd name="connsiteX115" fmla="*/ 2168525 w 2454275"/>
                <a:gd name="connsiteY115" fmla="*/ 1009650 h 1603375"/>
                <a:gd name="connsiteX116" fmla="*/ 2159000 w 2454275"/>
                <a:gd name="connsiteY116" fmla="*/ 1016000 h 1603375"/>
                <a:gd name="connsiteX117" fmla="*/ 2149475 w 2454275"/>
                <a:gd name="connsiteY117" fmla="*/ 1019175 h 1603375"/>
                <a:gd name="connsiteX118" fmla="*/ 2108200 w 2454275"/>
                <a:gd name="connsiteY118" fmla="*/ 1025525 h 1603375"/>
                <a:gd name="connsiteX119" fmla="*/ 2092325 w 2454275"/>
                <a:gd name="connsiteY119" fmla="*/ 1019175 h 1603375"/>
                <a:gd name="connsiteX120" fmla="*/ 2082800 w 2454275"/>
                <a:gd name="connsiteY120" fmla="*/ 996950 h 1603375"/>
                <a:gd name="connsiteX121" fmla="*/ 2079625 w 2454275"/>
                <a:gd name="connsiteY121" fmla="*/ 1031875 h 1603375"/>
                <a:gd name="connsiteX122" fmla="*/ 2051050 w 2454275"/>
                <a:gd name="connsiteY122" fmla="*/ 1066800 h 1603375"/>
                <a:gd name="connsiteX123" fmla="*/ 2041525 w 2454275"/>
                <a:gd name="connsiteY123" fmla="*/ 1076325 h 1603375"/>
                <a:gd name="connsiteX124" fmla="*/ 2025650 w 2454275"/>
                <a:gd name="connsiteY124" fmla="*/ 1079500 h 1603375"/>
                <a:gd name="connsiteX125" fmla="*/ 2016125 w 2454275"/>
                <a:gd name="connsiteY125" fmla="*/ 1082675 h 1603375"/>
                <a:gd name="connsiteX126" fmla="*/ 2003425 w 2454275"/>
                <a:gd name="connsiteY126" fmla="*/ 1085850 h 1603375"/>
                <a:gd name="connsiteX127" fmla="*/ 1974850 w 2454275"/>
                <a:gd name="connsiteY127" fmla="*/ 1101725 h 1603375"/>
                <a:gd name="connsiteX128" fmla="*/ 1962150 w 2454275"/>
                <a:gd name="connsiteY128" fmla="*/ 1104900 h 1603375"/>
                <a:gd name="connsiteX129" fmla="*/ 1885950 w 2454275"/>
                <a:gd name="connsiteY129" fmla="*/ 1101725 h 1603375"/>
                <a:gd name="connsiteX130" fmla="*/ 1898650 w 2454275"/>
                <a:gd name="connsiteY130" fmla="*/ 1085850 h 1603375"/>
                <a:gd name="connsiteX131" fmla="*/ 1908175 w 2454275"/>
                <a:gd name="connsiteY131" fmla="*/ 1076325 h 1603375"/>
                <a:gd name="connsiteX132" fmla="*/ 1914525 w 2454275"/>
                <a:gd name="connsiteY132" fmla="*/ 1066800 h 1603375"/>
                <a:gd name="connsiteX133" fmla="*/ 1924050 w 2454275"/>
                <a:gd name="connsiteY133" fmla="*/ 1063625 h 1603375"/>
                <a:gd name="connsiteX134" fmla="*/ 1930400 w 2454275"/>
                <a:gd name="connsiteY134" fmla="*/ 1054100 h 1603375"/>
                <a:gd name="connsiteX135" fmla="*/ 1933575 w 2454275"/>
                <a:gd name="connsiteY135" fmla="*/ 1044575 h 1603375"/>
                <a:gd name="connsiteX136" fmla="*/ 1943100 w 2454275"/>
                <a:gd name="connsiteY136" fmla="*/ 1041400 h 1603375"/>
                <a:gd name="connsiteX137" fmla="*/ 1920875 w 2454275"/>
                <a:gd name="connsiteY137" fmla="*/ 1063625 h 1603375"/>
                <a:gd name="connsiteX138" fmla="*/ 1905000 w 2454275"/>
                <a:gd name="connsiteY138" fmla="*/ 1082675 h 1603375"/>
                <a:gd name="connsiteX139" fmla="*/ 1892300 w 2454275"/>
                <a:gd name="connsiteY139" fmla="*/ 1089025 h 1603375"/>
                <a:gd name="connsiteX140" fmla="*/ 1882775 w 2454275"/>
                <a:gd name="connsiteY140" fmla="*/ 1095375 h 1603375"/>
                <a:gd name="connsiteX141" fmla="*/ 1879600 w 2454275"/>
                <a:gd name="connsiteY141" fmla="*/ 1104900 h 1603375"/>
                <a:gd name="connsiteX142" fmla="*/ 1870075 w 2454275"/>
                <a:gd name="connsiteY142" fmla="*/ 1114425 h 1603375"/>
                <a:gd name="connsiteX143" fmla="*/ 1847850 w 2454275"/>
                <a:gd name="connsiteY143" fmla="*/ 1127125 h 1603375"/>
                <a:gd name="connsiteX144" fmla="*/ 1828800 w 2454275"/>
                <a:gd name="connsiteY144" fmla="*/ 1133475 h 1603375"/>
                <a:gd name="connsiteX145" fmla="*/ 1812925 w 2454275"/>
                <a:gd name="connsiteY145" fmla="*/ 1143000 h 1603375"/>
                <a:gd name="connsiteX146" fmla="*/ 1800225 w 2454275"/>
                <a:gd name="connsiteY146" fmla="*/ 1152525 h 1603375"/>
                <a:gd name="connsiteX147" fmla="*/ 1774825 w 2454275"/>
                <a:gd name="connsiteY147" fmla="*/ 1168400 h 1603375"/>
                <a:gd name="connsiteX148" fmla="*/ 1768475 w 2454275"/>
                <a:gd name="connsiteY148" fmla="*/ 1177925 h 1603375"/>
                <a:gd name="connsiteX149" fmla="*/ 1638300 w 2454275"/>
                <a:gd name="connsiteY149" fmla="*/ 1174750 h 1603375"/>
                <a:gd name="connsiteX150" fmla="*/ 1644650 w 2454275"/>
                <a:gd name="connsiteY150" fmla="*/ 1165225 h 1603375"/>
                <a:gd name="connsiteX151" fmla="*/ 1663700 w 2454275"/>
                <a:gd name="connsiteY151" fmla="*/ 1158875 h 1603375"/>
                <a:gd name="connsiteX152" fmla="*/ 1676400 w 2454275"/>
                <a:gd name="connsiteY152" fmla="*/ 1149350 h 1603375"/>
                <a:gd name="connsiteX153" fmla="*/ 1685925 w 2454275"/>
                <a:gd name="connsiteY153" fmla="*/ 1146175 h 1603375"/>
                <a:gd name="connsiteX154" fmla="*/ 1714500 w 2454275"/>
                <a:gd name="connsiteY154" fmla="*/ 1136650 h 1603375"/>
                <a:gd name="connsiteX155" fmla="*/ 1724025 w 2454275"/>
                <a:gd name="connsiteY155" fmla="*/ 1130300 h 1603375"/>
                <a:gd name="connsiteX156" fmla="*/ 1743075 w 2454275"/>
                <a:gd name="connsiteY156" fmla="*/ 1123950 h 1603375"/>
                <a:gd name="connsiteX157" fmla="*/ 1755775 w 2454275"/>
                <a:gd name="connsiteY157" fmla="*/ 1114425 h 1603375"/>
                <a:gd name="connsiteX158" fmla="*/ 1758950 w 2454275"/>
                <a:gd name="connsiteY158" fmla="*/ 1104900 h 1603375"/>
                <a:gd name="connsiteX159" fmla="*/ 1736725 w 2454275"/>
                <a:gd name="connsiteY159" fmla="*/ 1111250 h 1603375"/>
                <a:gd name="connsiteX160" fmla="*/ 1727200 w 2454275"/>
                <a:gd name="connsiteY160" fmla="*/ 1117600 h 1603375"/>
                <a:gd name="connsiteX161" fmla="*/ 1717675 w 2454275"/>
                <a:gd name="connsiteY161" fmla="*/ 1127125 h 1603375"/>
                <a:gd name="connsiteX162" fmla="*/ 1692275 w 2454275"/>
                <a:gd name="connsiteY162" fmla="*/ 1139825 h 1603375"/>
                <a:gd name="connsiteX163" fmla="*/ 1666875 w 2454275"/>
                <a:gd name="connsiteY163" fmla="*/ 1152525 h 1603375"/>
                <a:gd name="connsiteX164" fmla="*/ 1657350 w 2454275"/>
                <a:gd name="connsiteY164" fmla="*/ 1171575 h 1603375"/>
                <a:gd name="connsiteX165" fmla="*/ 1651000 w 2454275"/>
                <a:gd name="connsiteY165" fmla="*/ 1181100 h 1603375"/>
                <a:gd name="connsiteX166" fmla="*/ 1635125 w 2454275"/>
                <a:gd name="connsiteY166" fmla="*/ 1209675 h 1603375"/>
                <a:gd name="connsiteX167" fmla="*/ 1625600 w 2454275"/>
                <a:gd name="connsiteY167" fmla="*/ 1216025 h 1603375"/>
                <a:gd name="connsiteX168" fmla="*/ 1603375 w 2454275"/>
                <a:gd name="connsiteY168" fmla="*/ 1238250 h 1603375"/>
                <a:gd name="connsiteX169" fmla="*/ 1593850 w 2454275"/>
                <a:gd name="connsiteY169" fmla="*/ 1247775 h 1603375"/>
                <a:gd name="connsiteX170" fmla="*/ 1584325 w 2454275"/>
                <a:gd name="connsiteY170" fmla="*/ 1250950 h 1603375"/>
                <a:gd name="connsiteX171" fmla="*/ 1577975 w 2454275"/>
                <a:gd name="connsiteY171" fmla="*/ 1260475 h 1603375"/>
                <a:gd name="connsiteX172" fmla="*/ 1552575 w 2454275"/>
                <a:gd name="connsiteY172" fmla="*/ 1266825 h 1603375"/>
                <a:gd name="connsiteX173" fmla="*/ 1539875 w 2454275"/>
                <a:gd name="connsiteY173" fmla="*/ 1270000 h 1603375"/>
                <a:gd name="connsiteX174" fmla="*/ 1511300 w 2454275"/>
                <a:gd name="connsiteY174" fmla="*/ 1289050 h 1603375"/>
                <a:gd name="connsiteX175" fmla="*/ 1501775 w 2454275"/>
                <a:gd name="connsiteY175" fmla="*/ 1292225 h 1603375"/>
                <a:gd name="connsiteX176" fmla="*/ 1492250 w 2454275"/>
                <a:gd name="connsiteY176" fmla="*/ 1295400 h 1603375"/>
                <a:gd name="connsiteX177" fmla="*/ 1479550 w 2454275"/>
                <a:gd name="connsiteY177" fmla="*/ 1292225 h 1603375"/>
                <a:gd name="connsiteX178" fmla="*/ 1473200 w 2454275"/>
                <a:gd name="connsiteY178" fmla="*/ 1282700 h 1603375"/>
                <a:gd name="connsiteX179" fmla="*/ 1460500 w 2454275"/>
                <a:gd name="connsiteY179" fmla="*/ 1216025 h 1603375"/>
                <a:gd name="connsiteX180" fmla="*/ 1454150 w 2454275"/>
                <a:gd name="connsiteY180" fmla="*/ 1190625 h 1603375"/>
                <a:gd name="connsiteX181" fmla="*/ 1450975 w 2454275"/>
                <a:gd name="connsiteY181" fmla="*/ 1181100 h 1603375"/>
                <a:gd name="connsiteX182" fmla="*/ 1441450 w 2454275"/>
                <a:gd name="connsiteY182" fmla="*/ 1171575 h 1603375"/>
                <a:gd name="connsiteX183" fmla="*/ 1431925 w 2454275"/>
                <a:gd name="connsiteY183" fmla="*/ 1152525 h 1603375"/>
                <a:gd name="connsiteX184" fmla="*/ 1428750 w 2454275"/>
                <a:gd name="connsiteY184" fmla="*/ 1143000 h 1603375"/>
                <a:gd name="connsiteX185" fmla="*/ 1416050 w 2454275"/>
                <a:gd name="connsiteY185" fmla="*/ 1136650 h 1603375"/>
                <a:gd name="connsiteX186" fmla="*/ 1393825 w 2454275"/>
                <a:gd name="connsiteY186" fmla="*/ 1117600 h 1603375"/>
                <a:gd name="connsiteX187" fmla="*/ 1390650 w 2454275"/>
                <a:gd name="connsiteY187" fmla="*/ 1108075 h 1603375"/>
                <a:gd name="connsiteX188" fmla="*/ 1377950 w 2454275"/>
                <a:gd name="connsiteY188" fmla="*/ 1104900 h 1603375"/>
                <a:gd name="connsiteX189" fmla="*/ 1355725 w 2454275"/>
                <a:gd name="connsiteY189" fmla="*/ 1092200 h 1603375"/>
                <a:gd name="connsiteX190" fmla="*/ 1346200 w 2454275"/>
                <a:gd name="connsiteY190" fmla="*/ 1089025 h 1603375"/>
                <a:gd name="connsiteX191" fmla="*/ 1333500 w 2454275"/>
                <a:gd name="connsiteY191" fmla="*/ 1136650 h 1603375"/>
                <a:gd name="connsiteX192" fmla="*/ 1330325 w 2454275"/>
                <a:gd name="connsiteY192" fmla="*/ 1146175 h 1603375"/>
                <a:gd name="connsiteX193" fmla="*/ 1320800 w 2454275"/>
                <a:gd name="connsiteY193" fmla="*/ 1155700 h 1603375"/>
                <a:gd name="connsiteX194" fmla="*/ 1330325 w 2454275"/>
                <a:gd name="connsiteY194" fmla="*/ 1152525 h 1603375"/>
                <a:gd name="connsiteX195" fmla="*/ 1333500 w 2454275"/>
                <a:gd name="connsiteY195" fmla="*/ 1136650 h 1603375"/>
                <a:gd name="connsiteX196" fmla="*/ 1339850 w 2454275"/>
                <a:gd name="connsiteY196" fmla="*/ 1127125 h 1603375"/>
                <a:gd name="connsiteX197" fmla="*/ 1343025 w 2454275"/>
                <a:gd name="connsiteY197" fmla="*/ 1117600 h 1603375"/>
                <a:gd name="connsiteX198" fmla="*/ 1346200 w 2454275"/>
                <a:gd name="connsiteY198" fmla="*/ 1092200 h 1603375"/>
                <a:gd name="connsiteX199" fmla="*/ 1349375 w 2454275"/>
                <a:gd name="connsiteY199" fmla="*/ 1054100 h 1603375"/>
                <a:gd name="connsiteX200" fmla="*/ 1352550 w 2454275"/>
                <a:gd name="connsiteY200" fmla="*/ 1063625 h 1603375"/>
                <a:gd name="connsiteX201" fmla="*/ 1358900 w 2454275"/>
                <a:gd name="connsiteY201" fmla="*/ 1073150 h 1603375"/>
                <a:gd name="connsiteX202" fmla="*/ 1368425 w 2454275"/>
                <a:gd name="connsiteY202" fmla="*/ 1101725 h 1603375"/>
                <a:gd name="connsiteX203" fmla="*/ 1377950 w 2454275"/>
                <a:gd name="connsiteY203" fmla="*/ 1120775 h 1603375"/>
                <a:gd name="connsiteX204" fmla="*/ 1387475 w 2454275"/>
                <a:gd name="connsiteY204" fmla="*/ 1123950 h 1603375"/>
                <a:gd name="connsiteX205" fmla="*/ 1397000 w 2454275"/>
                <a:gd name="connsiteY205" fmla="*/ 1133475 h 1603375"/>
                <a:gd name="connsiteX206" fmla="*/ 1425575 w 2454275"/>
                <a:gd name="connsiteY206" fmla="*/ 1155700 h 1603375"/>
                <a:gd name="connsiteX207" fmla="*/ 1438275 w 2454275"/>
                <a:gd name="connsiteY207" fmla="*/ 1181100 h 1603375"/>
                <a:gd name="connsiteX208" fmla="*/ 1450975 w 2454275"/>
                <a:gd name="connsiteY208" fmla="*/ 1200150 h 1603375"/>
                <a:gd name="connsiteX209" fmla="*/ 1457325 w 2454275"/>
                <a:gd name="connsiteY209" fmla="*/ 1219200 h 1603375"/>
                <a:gd name="connsiteX210" fmla="*/ 1463675 w 2454275"/>
                <a:gd name="connsiteY210" fmla="*/ 1235075 h 1603375"/>
                <a:gd name="connsiteX211" fmla="*/ 1466850 w 2454275"/>
                <a:gd name="connsiteY211" fmla="*/ 1250950 h 1603375"/>
                <a:gd name="connsiteX212" fmla="*/ 1470025 w 2454275"/>
                <a:gd name="connsiteY212" fmla="*/ 1263650 h 1603375"/>
                <a:gd name="connsiteX213" fmla="*/ 1466850 w 2454275"/>
                <a:gd name="connsiteY213" fmla="*/ 1333500 h 1603375"/>
                <a:gd name="connsiteX214" fmla="*/ 1460500 w 2454275"/>
                <a:gd name="connsiteY214" fmla="*/ 1349375 h 1603375"/>
                <a:gd name="connsiteX215" fmla="*/ 1454150 w 2454275"/>
                <a:gd name="connsiteY215" fmla="*/ 1377950 h 1603375"/>
                <a:gd name="connsiteX216" fmla="*/ 1447800 w 2454275"/>
                <a:gd name="connsiteY216" fmla="*/ 1387475 h 1603375"/>
                <a:gd name="connsiteX217" fmla="*/ 1444625 w 2454275"/>
                <a:gd name="connsiteY217" fmla="*/ 1397000 h 1603375"/>
                <a:gd name="connsiteX218" fmla="*/ 1438275 w 2454275"/>
                <a:gd name="connsiteY218" fmla="*/ 1406525 h 1603375"/>
                <a:gd name="connsiteX219" fmla="*/ 1412875 w 2454275"/>
                <a:gd name="connsiteY219" fmla="*/ 1444625 h 1603375"/>
                <a:gd name="connsiteX220" fmla="*/ 1400175 w 2454275"/>
                <a:gd name="connsiteY220" fmla="*/ 1454150 h 1603375"/>
                <a:gd name="connsiteX221" fmla="*/ 1390650 w 2454275"/>
                <a:gd name="connsiteY221" fmla="*/ 1463675 h 1603375"/>
                <a:gd name="connsiteX222" fmla="*/ 1374775 w 2454275"/>
                <a:gd name="connsiteY222" fmla="*/ 1473200 h 1603375"/>
                <a:gd name="connsiteX223" fmla="*/ 1365250 w 2454275"/>
                <a:gd name="connsiteY223" fmla="*/ 1482725 h 1603375"/>
                <a:gd name="connsiteX224" fmla="*/ 1336675 w 2454275"/>
                <a:gd name="connsiteY224" fmla="*/ 1495425 h 1603375"/>
                <a:gd name="connsiteX225" fmla="*/ 1327150 w 2454275"/>
                <a:gd name="connsiteY225" fmla="*/ 1501775 h 1603375"/>
                <a:gd name="connsiteX226" fmla="*/ 1285875 w 2454275"/>
                <a:gd name="connsiteY226" fmla="*/ 1501775 h 1603375"/>
                <a:gd name="connsiteX227" fmla="*/ 1257300 w 2454275"/>
                <a:gd name="connsiteY227" fmla="*/ 1492250 h 1603375"/>
                <a:gd name="connsiteX228" fmla="*/ 1247775 w 2454275"/>
                <a:gd name="connsiteY228" fmla="*/ 1489075 h 1603375"/>
                <a:gd name="connsiteX229" fmla="*/ 1235075 w 2454275"/>
                <a:gd name="connsiteY229" fmla="*/ 1479550 h 1603375"/>
                <a:gd name="connsiteX230" fmla="*/ 1225550 w 2454275"/>
                <a:gd name="connsiteY230" fmla="*/ 1473200 h 1603375"/>
                <a:gd name="connsiteX231" fmla="*/ 1219200 w 2454275"/>
                <a:gd name="connsiteY231" fmla="*/ 1463675 h 1603375"/>
                <a:gd name="connsiteX232" fmla="*/ 1228725 w 2454275"/>
                <a:gd name="connsiteY232" fmla="*/ 1441450 h 1603375"/>
                <a:gd name="connsiteX233" fmla="*/ 1238250 w 2454275"/>
                <a:gd name="connsiteY233" fmla="*/ 1419225 h 1603375"/>
                <a:gd name="connsiteX234" fmla="*/ 1244600 w 2454275"/>
                <a:gd name="connsiteY234" fmla="*/ 1390650 h 1603375"/>
                <a:gd name="connsiteX235" fmla="*/ 1247775 w 2454275"/>
                <a:gd name="connsiteY235" fmla="*/ 1368425 h 1603375"/>
                <a:gd name="connsiteX236" fmla="*/ 1250950 w 2454275"/>
                <a:gd name="connsiteY236" fmla="*/ 1352550 h 1603375"/>
                <a:gd name="connsiteX237" fmla="*/ 1257300 w 2454275"/>
                <a:gd name="connsiteY237" fmla="*/ 1333500 h 1603375"/>
                <a:gd name="connsiteX238" fmla="*/ 1250950 w 2454275"/>
                <a:gd name="connsiteY238" fmla="*/ 1343025 h 1603375"/>
                <a:gd name="connsiteX239" fmla="*/ 1247775 w 2454275"/>
                <a:gd name="connsiteY239" fmla="*/ 1352550 h 1603375"/>
                <a:gd name="connsiteX240" fmla="*/ 1241425 w 2454275"/>
                <a:gd name="connsiteY240" fmla="*/ 1381125 h 1603375"/>
                <a:gd name="connsiteX241" fmla="*/ 1238250 w 2454275"/>
                <a:gd name="connsiteY241" fmla="*/ 1406525 h 1603375"/>
                <a:gd name="connsiteX242" fmla="*/ 1228725 w 2454275"/>
                <a:gd name="connsiteY242" fmla="*/ 1438275 h 1603375"/>
                <a:gd name="connsiteX243" fmla="*/ 1225550 w 2454275"/>
                <a:gd name="connsiteY243" fmla="*/ 1447800 h 1603375"/>
                <a:gd name="connsiteX244" fmla="*/ 1216025 w 2454275"/>
                <a:gd name="connsiteY244" fmla="*/ 1466850 h 1603375"/>
                <a:gd name="connsiteX245" fmla="*/ 1206500 w 2454275"/>
                <a:gd name="connsiteY245" fmla="*/ 1473200 h 1603375"/>
                <a:gd name="connsiteX246" fmla="*/ 1200150 w 2454275"/>
                <a:gd name="connsiteY246" fmla="*/ 1482725 h 1603375"/>
                <a:gd name="connsiteX247" fmla="*/ 1174750 w 2454275"/>
                <a:gd name="connsiteY247" fmla="*/ 1495425 h 1603375"/>
                <a:gd name="connsiteX248" fmla="*/ 1146175 w 2454275"/>
                <a:gd name="connsiteY248" fmla="*/ 1520825 h 1603375"/>
                <a:gd name="connsiteX249" fmla="*/ 1136650 w 2454275"/>
                <a:gd name="connsiteY249" fmla="*/ 1524000 h 1603375"/>
                <a:gd name="connsiteX250" fmla="*/ 1101725 w 2454275"/>
                <a:gd name="connsiteY250" fmla="*/ 1543050 h 1603375"/>
                <a:gd name="connsiteX251" fmla="*/ 1082675 w 2454275"/>
                <a:gd name="connsiteY251" fmla="*/ 1549400 h 1603375"/>
                <a:gd name="connsiteX252" fmla="*/ 1073150 w 2454275"/>
                <a:gd name="connsiteY252" fmla="*/ 1552575 h 1603375"/>
                <a:gd name="connsiteX253" fmla="*/ 996950 w 2454275"/>
                <a:gd name="connsiteY253" fmla="*/ 1549400 h 1603375"/>
                <a:gd name="connsiteX254" fmla="*/ 977900 w 2454275"/>
                <a:gd name="connsiteY254" fmla="*/ 1546225 h 1603375"/>
                <a:gd name="connsiteX255" fmla="*/ 920750 w 2454275"/>
                <a:gd name="connsiteY255" fmla="*/ 1552575 h 1603375"/>
                <a:gd name="connsiteX256" fmla="*/ 901700 w 2454275"/>
                <a:gd name="connsiteY256" fmla="*/ 1558925 h 1603375"/>
                <a:gd name="connsiteX257" fmla="*/ 892175 w 2454275"/>
                <a:gd name="connsiteY257" fmla="*/ 1565275 h 1603375"/>
                <a:gd name="connsiteX258" fmla="*/ 873125 w 2454275"/>
                <a:gd name="connsiteY258" fmla="*/ 1571625 h 1603375"/>
                <a:gd name="connsiteX259" fmla="*/ 847725 w 2454275"/>
                <a:gd name="connsiteY259" fmla="*/ 1577975 h 1603375"/>
                <a:gd name="connsiteX260" fmla="*/ 838200 w 2454275"/>
                <a:gd name="connsiteY260" fmla="*/ 1584325 h 1603375"/>
                <a:gd name="connsiteX261" fmla="*/ 806450 w 2454275"/>
                <a:gd name="connsiteY261" fmla="*/ 1587500 h 1603375"/>
                <a:gd name="connsiteX262" fmla="*/ 790575 w 2454275"/>
                <a:gd name="connsiteY262" fmla="*/ 1590675 h 1603375"/>
                <a:gd name="connsiteX263" fmla="*/ 752475 w 2454275"/>
                <a:gd name="connsiteY263" fmla="*/ 1587500 h 1603375"/>
                <a:gd name="connsiteX264" fmla="*/ 717550 w 2454275"/>
                <a:gd name="connsiteY264" fmla="*/ 1581150 h 1603375"/>
                <a:gd name="connsiteX265" fmla="*/ 708025 w 2454275"/>
                <a:gd name="connsiteY265" fmla="*/ 1577975 h 1603375"/>
                <a:gd name="connsiteX266" fmla="*/ 673100 w 2454275"/>
                <a:gd name="connsiteY266" fmla="*/ 1574800 h 1603375"/>
                <a:gd name="connsiteX267" fmla="*/ 650875 w 2454275"/>
                <a:gd name="connsiteY267" fmla="*/ 1568450 h 1603375"/>
                <a:gd name="connsiteX268" fmla="*/ 641350 w 2454275"/>
                <a:gd name="connsiteY268" fmla="*/ 1562100 h 1603375"/>
                <a:gd name="connsiteX269" fmla="*/ 631825 w 2454275"/>
                <a:gd name="connsiteY269" fmla="*/ 1552575 h 1603375"/>
                <a:gd name="connsiteX270" fmla="*/ 622300 w 2454275"/>
                <a:gd name="connsiteY270" fmla="*/ 1549400 h 1603375"/>
                <a:gd name="connsiteX271" fmla="*/ 609600 w 2454275"/>
                <a:gd name="connsiteY271" fmla="*/ 1543050 h 1603375"/>
                <a:gd name="connsiteX272" fmla="*/ 577850 w 2454275"/>
                <a:gd name="connsiteY272" fmla="*/ 1552575 h 1603375"/>
                <a:gd name="connsiteX273" fmla="*/ 561975 w 2454275"/>
                <a:gd name="connsiteY273" fmla="*/ 1558925 h 1603375"/>
                <a:gd name="connsiteX274" fmla="*/ 552450 w 2454275"/>
                <a:gd name="connsiteY274" fmla="*/ 1562100 h 1603375"/>
                <a:gd name="connsiteX275" fmla="*/ 536575 w 2454275"/>
                <a:gd name="connsiteY275" fmla="*/ 1571625 h 1603375"/>
                <a:gd name="connsiteX276" fmla="*/ 517525 w 2454275"/>
                <a:gd name="connsiteY276" fmla="*/ 1584325 h 1603375"/>
                <a:gd name="connsiteX277" fmla="*/ 504825 w 2454275"/>
                <a:gd name="connsiteY277" fmla="*/ 1587500 h 1603375"/>
                <a:gd name="connsiteX278" fmla="*/ 466725 w 2454275"/>
                <a:gd name="connsiteY278" fmla="*/ 1603375 h 1603375"/>
                <a:gd name="connsiteX279" fmla="*/ 390525 w 2454275"/>
                <a:gd name="connsiteY279" fmla="*/ 1600200 h 1603375"/>
                <a:gd name="connsiteX280" fmla="*/ 377825 w 2454275"/>
                <a:gd name="connsiteY280" fmla="*/ 1593850 h 1603375"/>
                <a:gd name="connsiteX281" fmla="*/ 358775 w 2454275"/>
                <a:gd name="connsiteY281" fmla="*/ 1587500 h 1603375"/>
                <a:gd name="connsiteX282" fmla="*/ 339725 w 2454275"/>
                <a:gd name="connsiteY282" fmla="*/ 1577975 h 1603375"/>
                <a:gd name="connsiteX283" fmla="*/ 320675 w 2454275"/>
                <a:gd name="connsiteY283" fmla="*/ 1565275 h 1603375"/>
                <a:gd name="connsiteX284" fmla="*/ 311150 w 2454275"/>
                <a:gd name="connsiteY284" fmla="*/ 1555750 h 1603375"/>
                <a:gd name="connsiteX285" fmla="*/ 301625 w 2454275"/>
                <a:gd name="connsiteY285" fmla="*/ 1552575 h 1603375"/>
                <a:gd name="connsiteX286" fmla="*/ 263525 w 2454275"/>
                <a:gd name="connsiteY286" fmla="*/ 1549400 h 1603375"/>
                <a:gd name="connsiteX287" fmla="*/ 250825 w 2454275"/>
                <a:gd name="connsiteY287" fmla="*/ 1546225 h 1603375"/>
                <a:gd name="connsiteX288" fmla="*/ 206375 w 2454275"/>
                <a:gd name="connsiteY288" fmla="*/ 1543050 h 1603375"/>
                <a:gd name="connsiteX289" fmla="*/ 196850 w 2454275"/>
                <a:gd name="connsiteY289" fmla="*/ 1524000 h 1603375"/>
                <a:gd name="connsiteX290" fmla="*/ 174625 w 2454275"/>
                <a:gd name="connsiteY290" fmla="*/ 1495425 h 1603375"/>
                <a:gd name="connsiteX291" fmla="*/ 165100 w 2454275"/>
                <a:gd name="connsiteY291" fmla="*/ 1489075 h 1603375"/>
                <a:gd name="connsiteX292" fmla="*/ 136525 w 2454275"/>
                <a:gd name="connsiteY292" fmla="*/ 1479550 h 1603375"/>
                <a:gd name="connsiteX293" fmla="*/ 79375 w 2454275"/>
                <a:gd name="connsiteY293" fmla="*/ 1466850 h 1603375"/>
                <a:gd name="connsiteX294" fmla="*/ 53975 w 2454275"/>
                <a:gd name="connsiteY294" fmla="*/ 1450975 h 1603375"/>
                <a:gd name="connsiteX295" fmla="*/ 41275 w 2454275"/>
                <a:gd name="connsiteY295" fmla="*/ 1444625 h 1603375"/>
                <a:gd name="connsiteX296" fmla="*/ 31750 w 2454275"/>
                <a:gd name="connsiteY296" fmla="*/ 1435100 h 1603375"/>
                <a:gd name="connsiteX297" fmla="*/ 22225 w 2454275"/>
                <a:gd name="connsiteY297" fmla="*/ 1428750 h 1603375"/>
                <a:gd name="connsiteX298" fmla="*/ 15875 w 2454275"/>
                <a:gd name="connsiteY298" fmla="*/ 1419225 h 1603375"/>
                <a:gd name="connsiteX299" fmla="*/ 6350 w 2454275"/>
                <a:gd name="connsiteY299" fmla="*/ 1409700 h 1603375"/>
                <a:gd name="connsiteX300" fmla="*/ 0 w 2454275"/>
                <a:gd name="connsiteY300" fmla="*/ 1390650 h 1603375"/>
                <a:gd name="connsiteX301" fmla="*/ 3175 w 2454275"/>
                <a:gd name="connsiteY301" fmla="*/ 1355725 h 1603375"/>
                <a:gd name="connsiteX302" fmla="*/ 12700 w 2454275"/>
                <a:gd name="connsiteY302" fmla="*/ 1333500 h 1603375"/>
                <a:gd name="connsiteX303" fmla="*/ 19050 w 2454275"/>
                <a:gd name="connsiteY303" fmla="*/ 1311275 h 1603375"/>
                <a:gd name="connsiteX304" fmla="*/ 25400 w 2454275"/>
                <a:gd name="connsiteY304" fmla="*/ 1298575 h 1603375"/>
                <a:gd name="connsiteX305" fmla="*/ 38100 w 2454275"/>
                <a:gd name="connsiteY305" fmla="*/ 1254125 h 1603375"/>
                <a:gd name="connsiteX306" fmla="*/ 47625 w 2454275"/>
                <a:gd name="connsiteY306" fmla="*/ 1241425 h 1603375"/>
                <a:gd name="connsiteX307" fmla="*/ 66675 w 2454275"/>
                <a:gd name="connsiteY307" fmla="*/ 1203325 h 1603375"/>
                <a:gd name="connsiteX308" fmla="*/ 76200 w 2454275"/>
                <a:gd name="connsiteY308" fmla="*/ 1193800 h 1603375"/>
                <a:gd name="connsiteX309" fmla="*/ 82550 w 2454275"/>
                <a:gd name="connsiteY309" fmla="*/ 1181100 h 1603375"/>
                <a:gd name="connsiteX310" fmla="*/ 92075 w 2454275"/>
                <a:gd name="connsiteY310" fmla="*/ 1171575 h 1603375"/>
                <a:gd name="connsiteX311" fmla="*/ 104775 w 2454275"/>
                <a:gd name="connsiteY311" fmla="*/ 1149350 h 1603375"/>
                <a:gd name="connsiteX312" fmla="*/ 127000 w 2454275"/>
                <a:gd name="connsiteY312" fmla="*/ 1130300 h 1603375"/>
                <a:gd name="connsiteX313" fmla="*/ 139700 w 2454275"/>
                <a:gd name="connsiteY313" fmla="*/ 1111250 h 1603375"/>
                <a:gd name="connsiteX314" fmla="*/ 155575 w 2454275"/>
                <a:gd name="connsiteY314" fmla="*/ 1095375 h 1603375"/>
                <a:gd name="connsiteX315" fmla="*/ 161925 w 2454275"/>
                <a:gd name="connsiteY315" fmla="*/ 1082675 h 1603375"/>
                <a:gd name="connsiteX316" fmla="*/ 180975 w 2454275"/>
                <a:gd name="connsiteY316" fmla="*/ 1063625 h 1603375"/>
                <a:gd name="connsiteX317" fmla="*/ 219075 w 2454275"/>
                <a:gd name="connsiteY317" fmla="*/ 1066800 h 1603375"/>
                <a:gd name="connsiteX318" fmla="*/ 231775 w 2454275"/>
                <a:gd name="connsiteY318" fmla="*/ 1073150 h 1603375"/>
                <a:gd name="connsiteX319" fmla="*/ 244475 w 2454275"/>
                <a:gd name="connsiteY319" fmla="*/ 1076325 h 1603375"/>
                <a:gd name="connsiteX320" fmla="*/ 279400 w 2454275"/>
                <a:gd name="connsiteY320" fmla="*/ 1104900 h 1603375"/>
                <a:gd name="connsiteX321" fmla="*/ 301625 w 2454275"/>
                <a:gd name="connsiteY321" fmla="*/ 1120775 h 1603375"/>
                <a:gd name="connsiteX322" fmla="*/ 320675 w 2454275"/>
                <a:gd name="connsiteY322" fmla="*/ 1143000 h 1603375"/>
                <a:gd name="connsiteX323" fmla="*/ 333375 w 2454275"/>
                <a:gd name="connsiteY323" fmla="*/ 1155700 h 1603375"/>
                <a:gd name="connsiteX324" fmla="*/ 355600 w 2454275"/>
                <a:gd name="connsiteY324" fmla="*/ 1165225 h 1603375"/>
                <a:gd name="connsiteX325" fmla="*/ 365125 w 2454275"/>
                <a:gd name="connsiteY325" fmla="*/ 1152525 h 1603375"/>
                <a:gd name="connsiteX326" fmla="*/ 384175 w 2454275"/>
                <a:gd name="connsiteY326" fmla="*/ 1139825 h 1603375"/>
                <a:gd name="connsiteX327" fmla="*/ 415925 w 2454275"/>
                <a:gd name="connsiteY327" fmla="*/ 1143000 h 1603375"/>
                <a:gd name="connsiteX328" fmla="*/ 428625 w 2454275"/>
                <a:gd name="connsiteY328" fmla="*/ 1152525 h 1603375"/>
                <a:gd name="connsiteX329" fmla="*/ 438150 w 2454275"/>
                <a:gd name="connsiteY329" fmla="*/ 1155700 h 1603375"/>
                <a:gd name="connsiteX330" fmla="*/ 434975 w 2454275"/>
                <a:gd name="connsiteY330" fmla="*/ 1181100 h 1603375"/>
                <a:gd name="connsiteX331" fmla="*/ 412750 w 2454275"/>
                <a:gd name="connsiteY331" fmla="*/ 1206500 h 1603375"/>
                <a:gd name="connsiteX332" fmla="*/ 393700 w 2454275"/>
                <a:gd name="connsiteY332" fmla="*/ 1225550 h 1603375"/>
                <a:gd name="connsiteX333" fmla="*/ 387350 w 2454275"/>
                <a:gd name="connsiteY333" fmla="*/ 1235075 h 1603375"/>
                <a:gd name="connsiteX334" fmla="*/ 365125 w 2454275"/>
                <a:gd name="connsiteY334" fmla="*/ 1244600 h 1603375"/>
                <a:gd name="connsiteX335" fmla="*/ 390525 w 2454275"/>
                <a:gd name="connsiteY335" fmla="*/ 1266825 h 1603375"/>
                <a:gd name="connsiteX336" fmla="*/ 400050 w 2454275"/>
                <a:gd name="connsiteY336" fmla="*/ 1273175 h 1603375"/>
                <a:gd name="connsiteX337" fmla="*/ 406400 w 2454275"/>
                <a:gd name="connsiteY337" fmla="*/ 1282700 h 1603375"/>
                <a:gd name="connsiteX338" fmla="*/ 422275 w 2454275"/>
                <a:gd name="connsiteY338" fmla="*/ 1298575 h 1603375"/>
                <a:gd name="connsiteX339" fmla="*/ 438150 w 2454275"/>
                <a:gd name="connsiteY339" fmla="*/ 1327150 h 1603375"/>
                <a:gd name="connsiteX340" fmla="*/ 450850 w 2454275"/>
                <a:gd name="connsiteY340" fmla="*/ 1349375 h 1603375"/>
                <a:gd name="connsiteX341" fmla="*/ 463550 w 2454275"/>
                <a:gd name="connsiteY341" fmla="*/ 1365250 h 1603375"/>
                <a:gd name="connsiteX342" fmla="*/ 463550 w 2454275"/>
                <a:gd name="connsiteY342" fmla="*/ 1390650 h 1603375"/>
                <a:gd name="connsiteX343" fmla="*/ 438150 w 2454275"/>
                <a:gd name="connsiteY343" fmla="*/ 1397000 h 1603375"/>
                <a:gd name="connsiteX344" fmla="*/ 428625 w 2454275"/>
                <a:gd name="connsiteY344" fmla="*/ 1403350 h 1603375"/>
                <a:gd name="connsiteX345" fmla="*/ 374650 w 2454275"/>
                <a:gd name="connsiteY345" fmla="*/ 1416050 h 1603375"/>
                <a:gd name="connsiteX346" fmla="*/ 371475 w 2454275"/>
                <a:gd name="connsiteY346" fmla="*/ 1428750 h 1603375"/>
                <a:gd name="connsiteX347" fmla="*/ 358775 w 2454275"/>
                <a:gd name="connsiteY347" fmla="*/ 1431925 h 1603375"/>
                <a:gd name="connsiteX348" fmla="*/ 346075 w 2454275"/>
                <a:gd name="connsiteY348" fmla="*/ 1441450 h 1603375"/>
                <a:gd name="connsiteX349" fmla="*/ 336550 w 2454275"/>
                <a:gd name="connsiteY349" fmla="*/ 1447800 h 1603375"/>
                <a:gd name="connsiteX350" fmla="*/ 352425 w 2454275"/>
                <a:gd name="connsiteY350" fmla="*/ 1450975 h 1603375"/>
                <a:gd name="connsiteX351" fmla="*/ 371475 w 2454275"/>
                <a:gd name="connsiteY351" fmla="*/ 1460500 h 1603375"/>
                <a:gd name="connsiteX352" fmla="*/ 377825 w 2454275"/>
                <a:gd name="connsiteY352" fmla="*/ 1450975 h 1603375"/>
                <a:gd name="connsiteX353" fmla="*/ 403225 w 2454275"/>
                <a:gd name="connsiteY353" fmla="*/ 1428750 h 1603375"/>
                <a:gd name="connsiteX354" fmla="*/ 431800 w 2454275"/>
                <a:gd name="connsiteY354" fmla="*/ 1406525 h 1603375"/>
                <a:gd name="connsiteX355" fmla="*/ 438150 w 2454275"/>
                <a:gd name="connsiteY355" fmla="*/ 1397000 h 1603375"/>
                <a:gd name="connsiteX356" fmla="*/ 457200 w 2454275"/>
                <a:gd name="connsiteY356" fmla="*/ 1390650 h 1603375"/>
                <a:gd name="connsiteX357" fmla="*/ 466725 w 2454275"/>
                <a:gd name="connsiteY357" fmla="*/ 1381125 h 1603375"/>
                <a:gd name="connsiteX358" fmla="*/ 476250 w 2454275"/>
                <a:gd name="connsiteY358" fmla="*/ 1377950 h 1603375"/>
                <a:gd name="connsiteX359" fmla="*/ 473075 w 2454275"/>
                <a:gd name="connsiteY359" fmla="*/ 1365250 h 1603375"/>
                <a:gd name="connsiteX360" fmla="*/ 460375 w 2454275"/>
                <a:gd name="connsiteY360" fmla="*/ 1349375 h 1603375"/>
                <a:gd name="connsiteX361" fmla="*/ 457200 w 2454275"/>
                <a:gd name="connsiteY361" fmla="*/ 1339850 h 1603375"/>
                <a:gd name="connsiteX362" fmla="*/ 444500 w 2454275"/>
                <a:gd name="connsiteY362" fmla="*/ 1320800 h 1603375"/>
                <a:gd name="connsiteX363" fmla="*/ 441325 w 2454275"/>
                <a:gd name="connsiteY363" fmla="*/ 1311275 h 1603375"/>
                <a:gd name="connsiteX364" fmla="*/ 431800 w 2454275"/>
                <a:gd name="connsiteY364" fmla="*/ 1276350 h 1603375"/>
                <a:gd name="connsiteX365" fmla="*/ 422275 w 2454275"/>
                <a:gd name="connsiteY365" fmla="*/ 1254125 h 1603375"/>
                <a:gd name="connsiteX366" fmla="*/ 425450 w 2454275"/>
                <a:gd name="connsiteY366" fmla="*/ 1200150 h 1603375"/>
                <a:gd name="connsiteX367" fmla="*/ 428625 w 2454275"/>
                <a:gd name="connsiteY367" fmla="*/ 1209675 h 1603375"/>
                <a:gd name="connsiteX368" fmla="*/ 438150 w 2454275"/>
                <a:gd name="connsiteY368" fmla="*/ 1216025 h 1603375"/>
                <a:gd name="connsiteX369" fmla="*/ 520700 w 2454275"/>
                <a:gd name="connsiteY369" fmla="*/ 1219200 h 1603375"/>
                <a:gd name="connsiteX370" fmla="*/ 574675 w 2454275"/>
                <a:gd name="connsiteY370" fmla="*/ 1216025 h 1603375"/>
                <a:gd name="connsiteX371" fmla="*/ 587375 w 2454275"/>
                <a:gd name="connsiteY371" fmla="*/ 1209675 h 1603375"/>
                <a:gd name="connsiteX372" fmla="*/ 606425 w 2454275"/>
                <a:gd name="connsiteY372" fmla="*/ 1206500 h 1603375"/>
                <a:gd name="connsiteX373" fmla="*/ 638175 w 2454275"/>
                <a:gd name="connsiteY373" fmla="*/ 1200150 h 1603375"/>
                <a:gd name="connsiteX374" fmla="*/ 669925 w 2454275"/>
                <a:gd name="connsiteY374" fmla="*/ 1203325 h 1603375"/>
                <a:gd name="connsiteX375" fmla="*/ 673100 w 2454275"/>
                <a:gd name="connsiteY375" fmla="*/ 1216025 h 1603375"/>
                <a:gd name="connsiteX376" fmla="*/ 679450 w 2454275"/>
                <a:gd name="connsiteY376" fmla="*/ 1241425 h 1603375"/>
                <a:gd name="connsiteX377" fmla="*/ 676275 w 2454275"/>
                <a:gd name="connsiteY377" fmla="*/ 1298575 h 1603375"/>
                <a:gd name="connsiteX378" fmla="*/ 666750 w 2454275"/>
                <a:gd name="connsiteY378" fmla="*/ 1314450 h 1603375"/>
                <a:gd name="connsiteX379" fmla="*/ 660400 w 2454275"/>
                <a:gd name="connsiteY379" fmla="*/ 1323975 h 1603375"/>
                <a:gd name="connsiteX380" fmla="*/ 641350 w 2454275"/>
                <a:gd name="connsiteY380" fmla="*/ 1333500 h 1603375"/>
                <a:gd name="connsiteX381" fmla="*/ 622300 w 2454275"/>
                <a:gd name="connsiteY381" fmla="*/ 1352550 h 1603375"/>
                <a:gd name="connsiteX382" fmla="*/ 612775 w 2454275"/>
                <a:gd name="connsiteY382" fmla="*/ 1358900 h 1603375"/>
                <a:gd name="connsiteX383" fmla="*/ 622300 w 2454275"/>
                <a:gd name="connsiteY383" fmla="*/ 1355725 h 1603375"/>
                <a:gd name="connsiteX384" fmla="*/ 641350 w 2454275"/>
                <a:gd name="connsiteY384" fmla="*/ 1346200 h 1603375"/>
                <a:gd name="connsiteX385" fmla="*/ 660400 w 2454275"/>
                <a:gd name="connsiteY385" fmla="*/ 1317625 h 1603375"/>
                <a:gd name="connsiteX386" fmla="*/ 666750 w 2454275"/>
                <a:gd name="connsiteY386" fmla="*/ 1308100 h 1603375"/>
                <a:gd name="connsiteX387" fmla="*/ 676275 w 2454275"/>
                <a:gd name="connsiteY387" fmla="*/ 1295400 h 1603375"/>
                <a:gd name="connsiteX388" fmla="*/ 679450 w 2454275"/>
                <a:gd name="connsiteY388" fmla="*/ 1282700 h 1603375"/>
                <a:gd name="connsiteX389" fmla="*/ 682625 w 2454275"/>
                <a:gd name="connsiteY389" fmla="*/ 1273175 h 1603375"/>
                <a:gd name="connsiteX390" fmla="*/ 688975 w 2454275"/>
                <a:gd name="connsiteY390" fmla="*/ 1235075 h 1603375"/>
                <a:gd name="connsiteX391" fmla="*/ 692150 w 2454275"/>
                <a:gd name="connsiteY391" fmla="*/ 1212850 h 1603375"/>
                <a:gd name="connsiteX392" fmla="*/ 704850 w 2454275"/>
                <a:gd name="connsiteY392" fmla="*/ 1209675 h 1603375"/>
                <a:gd name="connsiteX393" fmla="*/ 720725 w 2454275"/>
                <a:gd name="connsiteY393" fmla="*/ 1206500 h 1603375"/>
                <a:gd name="connsiteX394" fmla="*/ 736600 w 2454275"/>
                <a:gd name="connsiteY394" fmla="*/ 1200150 h 1603375"/>
                <a:gd name="connsiteX395" fmla="*/ 752475 w 2454275"/>
                <a:gd name="connsiteY395" fmla="*/ 1196975 h 1603375"/>
                <a:gd name="connsiteX396" fmla="*/ 765175 w 2454275"/>
                <a:gd name="connsiteY396" fmla="*/ 1193800 h 1603375"/>
                <a:gd name="connsiteX397" fmla="*/ 774700 w 2454275"/>
                <a:gd name="connsiteY397" fmla="*/ 1187450 h 1603375"/>
                <a:gd name="connsiteX398" fmla="*/ 803275 w 2454275"/>
                <a:gd name="connsiteY398" fmla="*/ 1181100 h 1603375"/>
                <a:gd name="connsiteX399" fmla="*/ 825500 w 2454275"/>
                <a:gd name="connsiteY399" fmla="*/ 1174750 h 1603375"/>
                <a:gd name="connsiteX400" fmla="*/ 879475 w 2454275"/>
                <a:gd name="connsiteY400" fmla="*/ 1171575 h 1603375"/>
                <a:gd name="connsiteX401" fmla="*/ 911225 w 2454275"/>
                <a:gd name="connsiteY401" fmla="*/ 1162050 h 1603375"/>
                <a:gd name="connsiteX402" fmla="*/ 920750 w 2454275"/>
                <a:gd name="connsiteY402" fmla="*/ 1158875 h 1603375"/>
                <a:gd name="connsiteX403" fmla="*/ 930275 w 2454275"/>
                <a:gd name="connsiteY403" fmla="*/ 1177925 h 1603375"/>
                <a:gd name="connsiteX404" fmla="*/ 942975 w 2454275"/>
                <a:gd name="connsiteY404" fmla="*/ 1206500 h 1603375"/>
                <a:gd name="connsiteX405" fmla="*/ 942975 w 2454275"/>
                <a:gd name="connsiteY405" fmla="*/ 1365250 h 1603375"/>
                <a:gd name="connsiteX406" fmla="*/ 949325 w 2454275"/>
                <a:gd name="connsiteY406" fmla="*/ 1381125 h 1603375"/>
                <a:gd name="connsiteX407" fmla="*/ 952500 w 2454275"/>
                <a:gd name="connsiteY407" fmla="*/ 1371600 h 1603375"/>
                <a:gd name="connsiteX408" fmla="*/ 958850 w 2454275"/>
                <a:gd name="connsiteY408" fmla="*/ 1362075 h 1603375"/>
                <a:gd name="connsiteX409" fmla="*/ 962025 w 2454275"/>
                <a:gd name="connsiteY409" fmla="*/ 1349375 h 1603375"/>
                <a:gd name="connsiteX410" fmla="*/ 962025 w 2454275"/>
                <a:gd name="connsiteY410" fmla="*/ 1139825 h 1603375"/>
                <a:gd name="connsiteX411" fmla="*/ 977900 w 2454275"/>
                <a:gd name="connsiteY411" fmla="*/ 1136650 h 1603375"/>
                <a:gd name="connsiteX412" fmla="*/ 1003300 w 2454275"/>
                <a:gd name="connsiteY412" fmla="*/ 1120775 h 1603375"/>
                <a:gd name="connsiteX413" fmla="*/ 1038225 w 2454275"/>
                <a:gd name="connsiteY413" fmla="*/ 1101725 h 1603375"/>
                <a:gd name="connsiteX414" fmla="*/ 1063625 w 2454275"/>
                <a:gd name="connsiteY414" fmla="*/ 1085850 h 1603375"/>
                <a:gd name="connsiteX415" fmla="*/ 1076325 w 2454275"/>
                <a:gd name="connsiteY415" fmla="*/ 1069975 h 1603375"/>
                <a:gd name="connsiteX416" fmla="*/ 1085850 w 2454275"/>
                <a:gd name="connsiteY416" fmla="*/ 1063625 h 1603375"/>
                <a:gd name="connsiteX417" fmla="*/ 1098550 w 2454275"/>
                <a:gd name="connsiteY417" fmla="*/ 1054100 h 1603375"/>
                <a:gd name="connsiteX418" fmla="*/ 1108075 w 2454275"/>
                <a:gd name="connsiteY418" fmla="*/ 1047750 h 1603375"/>
                <a:gd name="connsiteX419" fmla="*/ 1127125 w 2454275"/>
                <a:gd name="connsiteY419" fmla="*/ 1035050 h 1603375"/>
                <a:gd name="connsiteX420" fmla="*/ 1146175 w 2454275"/>
                <a:gd name="connsiteY420" fmla="*/ 1019175 h 1603375"/>
                <a:gd name="connsiteX421" fmla="*/ 1165225 w 2454275"/>
                <a:gd name="connsiteY421" fmla="*/ 1000125 h 1603375"/>
                <a:gd name="connsiteX422" fmla="*/ 1174750 w 2454275"/>
                <a:gd name="connsiteY422" fmla="*/ 996950 h 1603375"/>
                <a:gd name="connsiteX423" fmla="*/ 1193800 w 2454275"/>
                <a:gd name="connsiteY423" fmla="*/ 984250 h 1603375"/>
                <a:gd name="connsiteX424" fmla="*/ 1219200 w 2454275"/>
                <a:gd name="connsiteY424" fmla="*/ 977900 h 1603375"/>
                <a:gd name="connsiteX425" fmla="*/ 1260475 w 2454275"/>
                <a:gd name="connsiteY425" fmla="*/ 984250 h 1603375"/>
                <a:gd name="connsiteX426" fmla="*/ 1276350 w 2454275"/>
                <a:gd name="connsiteY426" fmla="*/ 987425 h 1603375"/>
                <a:gd name="connsiteX427" fmla="*/ 1285875 w 2454275"/>
                <a:gd name="connsiteY427" fmla="*/ 993775 h 1603375"/>
                <a:gd name="connsiteX428" fmla="*/ 1298575 w 2454275"/>
                <a:gd name="connsiteY428" fmla="*/ 1006475 h 1603375"/>
                <a:gd name="connsiteX429" fmla="*/ 1314450 w 2454275"/>
                <a:gd name="connsiteY429" fmla="*/ 1012825 h 1603375"/>
                <a:gd name="connsiteX430" fmla="*/ 1333500 w 2454275"/>
                <a:gd name="connsiteY430" fmla="*/ 1022350 h 1603375"/>
                <a:gd name="connsiteX431" fmla="*/ 1339850 w 2454275"/>
                <a:gd name="connsiteY431" fmla="*/ 1012825 h 1603375"/>
                <a:gd name="connsiteX432" fmla="*/ 1339850 w 2454275"/>
                <a:gd name="connsiteY432" fmla="*/ 965200 h 1603375"/>
                <a:gd name="connsiteX433" fmla="*/ 1308100 w 2454275"/>
                <a:gd name="connsiteY433" fmla="*/ 971550 h 1603375"/>
                <a:gd name="connsiteX434" fmla="*/ 1298575 w 2454275"/>
                <a:gd name="connsiteY434" fmla="*/ 974725 h 1603375"/>
                <a:gd name="connsiteX435" fmla="*/ 1216025 w 2454275"/>
                <a:gd name="connsiteY435" fmla="*/ 977900 h 1603375"/>
                <a:gd name="connsiteX436" fmla="*/ 1228725 w 2454275"/>
                <a:gd name="connsiteY436" fmla="*/ 984250 h 1603375"/>
                <a:gd name="connsiteX437" fmla="*/ 1276350 w 2454275"/>
                <a:gd name="connsiteY437" fmla="*/ 1016000 h 1603375"/>
                <a:gd name="connsiteX438" fmla="*/ 1304925 w 2454275"/>
                <a:gd name="connsiteY438" fmla="*/ 1025525 h 1603375"/>
                <a:gd name="connsiteX439" fmla="*/ 1314450 w 2454275"/>
                <a:gd name="connsiteY439" fmla="*/ 1028700 h 1603375"/>
                <a:gd name="connsiteX440" fmla="*/ 1314450 w 2454275"/>
                <a:gd name="connsiteY440" fmla="*/ 1000125 h 1603375"/>
                <a:gd name="connsiteX441" fmla="*/ 1295400 w 2454275"/>
                <a:gd name="connsiteY441" fmla="*/ 987425 h 1603375"/>
                <a:gd name="connsiteX442" fmla="*/ 1289050 w 2454275"/>
                <a:gd name="connsiteY442" fmla="*/ 974725 h 1603375"/>
                <a:gd name="connsiteX443" fmla="*/ 1247775 w 2454275"/>
                <a:gd name="connsiteY443" fmla="*/ 965200 h 1603375"/>
                <a:gd name="connsiteX444" fmla="*/ 1241425 w 2454275"/>
                <a:gd name="connsiteY444" fmla="*/ 930275 h 1603375"/>
                <a:gd name="connsiteX445" fmla="*/ 1260475 w 2454275"/>
                <a:gd name="connsiteY445" fmla="*/ 876300 h 1603375"/>
                <a:gd name="connsiteX446" fmla="*/ 1266825 w 2454275"/>
                <a:gd name="connsiteY446" fmla="*/ 847725 h 1603375"/>
                <a:gd name="connsiteX447" fmla="*/ 1279525 w 2454275"/>
                <a:gd name="connsiteY447" fmla="*/ 819150 h 1603375"/>
                <a:gd name="connsiteX448" fmla="*/ 1285875 w 2454275"/>
                <a:gd name="connsiteY448" fmla="*/ 793750 h 1603375"/>
                <a:gd name="connsiteX449" fmla="*/ 1289050 w 2454275"/>
                <a:gd name="connsiteY449" fmla="*/ 777875 h 1603375"/>
                <a:gd name="connsiteX450" fmla="*/ 1292225 w 2454275"/>
                <a:gd name="connsiteY450" fmla="*/ 768350 h 1603375"/>
                <a:gd name="connsiteX451" fmla="*/ 1308100 w 2454275"/>
                <a:gd name="connsiteY451" fmla="*/ 730250 h 1603375"/>
                <a:gd name="connsiteX452" fmla="*/ 1317625 w 2454275"/>
                <a:gd name="connsiteY452" fmla="*/ 708025 h 1603375"/>
                <a:gd name="connsiteX453" fmla="*/ 1336675 w 2454275"/>
                <a:gd name="connsiteY453" fmla="*/ 663575 h 1603375"/>
                <a:gd name="connsiteX454" fmla="*/ 1343025 w 2454275"/>
                <a:gd name="connsiteY454" fmla="*/ 647700 h 1603375"/>
                <a:gd name="connsiteX455" fmla="*/ 1346200 w 2454275"/>
                <a:gd name="connsiteY455" fmla="*/ 635000 h 1603375"/>
                <a:gd name="connsiteX456" fmla="*/ 1352550 w 2454275"/>
                <a:gd name="connsiteY456" fmla="*/ 615950 h 1603375"/>
                <a:gd name="connsiteX457" fmla="*/ 1355725 w 2454275"/>
                <a:gd name="connsiteY457" fmla="*/ 574675 h 1603375"/>
                <a:gd name="connsiteX458" fmla="*/ 1358900 w 2454275"/>
                <a:gd name="connsiteY458" fmla="*/ 542925 h 1603375"/>
                <a:gd name="connsiteX459" fmla="*/ 1352550 w 2454275"/>
                <a:gd name="connsiteY459" fmla="*/ 552450 h 1603375"/>
                <a:gd name="connsiteX460" fmla="*/ 1333500 w 2454275"/>
                <a:gd name="connsiteY460" fmla="*/ 603250 h 1603375"/>
                <a:gd name="connsiteX461" fmla="*/ 1323975 w 2454275"/>
                <a:gd name="connsiteY461" fmla="*/ 625475 h 1603375"/>
                <a:gd name="connsiteX462" fmla="*/ 1320800 w 2454275"/>
                <a:gd name="connsiteY462" fmla="*/ 644525 h 1603375"/>
                <a:gd name="connsiteX463" fmla="*/ 1323975 w 2454275"/>
                <a:gd name="connsiteY463" fmla="*/ 603250 h 1603375"/>
                <a:gd name="connsiteX464" fmla="*/ 1330325 w 2454275"/>
                <a:gd name="connsiteY464" fmla="*/ 558800 h 1603375"/>
                <a:gd name="connsiteX465" fmla="*/ 1339850 w 2454275"/>
                <a:gd name="connsiteY465" fmla="*/ 527050 h 1603375"/>
                <a:gd name="connsiteX466" fmla="*/ 1343025 w 2454275"/>
                <a:gd name="connsiteY466" fmla="*/ 517525 h 1603375"/>
                <a:gd name="connsiteX467" fmla="*/ 1346200 w 2454275"/>
                <a:gd name="connsiteY467" fmla="*/ 508000 h 1603375"/>
                <a:gd name="connsiteX468" fmla="*/ 1355725 w 2454275"/>
                <a:gd name="connsiteY468" fmla="*/ 504825 h 1603375"/>
                <a:gd name="connsiteX469" fmla="*/ 1362075 w 2454275"/>
                <a:gd name="connsiteY469" fmla="*/ 495300 h 1603375"/>
                <a:gd name="connsiteX470" fmla="*/ 1416050 w 2454275"/>
                <a:gd name="connsiteY470" fmla="*/ 485775 h 1603375"/>
                <a:gd name="connsiteX471" fmla="*/ 1457325 w 2454275"/>
                <a:gd name="connsiteY471" fmla="*/ 488950 h 1603375"/>
                <a:gd name="connsiteX472" fmla="*/ 1492250 w 2454275"/>
                <a:gd name="connsiteY472" fmla="*/ 498475 h 1603375"/>
                <a:gd name="connsiteX473" fmla="*/ 1504950 w 2454275"/>
                <a:gd name="connsiteY473" fmla="*/ 501650 h 1603375"/>
                <a:gd name="connsiteX474" fmla="*/ 1520825 w 2454275"/>
                <a:gd name="connsiteY474" fmla="*/ 511175 h 1603375"/>
                <a:gd name="connsiteX475" fmla="*/ 1536700 w 2454275"/>
                <a:gd name="connsiteY475" fmla="*/ 514350 h 1603375"/>
                <a:gd name="connsiteX476" fmla="*/ 1543050 w 2454275"/>
                <a:gd name="connsiteY476" fmla="*/ 523875 h 1603375"/>
                <a:gd name="connsiteX477" fmla="*/ 1552575 w 2454275"/>
                <a:gd name="connsiteY477" fmla="*/ 527050 h 1603375"/>
                <a:gd name="connsiteX478" fmla="*/ 1584325 w 2454275"/>
                <a:gd name="connsiteY478" fmla="*/ 546100 h 1603375"/>
                <a:gd name="connsiteX479" fmla="*/ 1603375 w 2454275"/>
                <a:gd name="connsiteY479" fmla="*/ 565150 h 1603375"/>
                <a:gd name="connsiteX480" fmla="*/ 1651000 w 2454275"/>
                <a:gd name="connsiteY480" fmla="*/ 565150 h 1603375"/>
                <a:gd name="connsiteX481" fmla="*/ 1682750 w 2454275"/>
                <a:gd name="connsiteY481" fmla="*/ 565150 h 1603375"/>
                <a:gd name="connsiteX482" fmla="*/ 1704975 w 2454275"/>
                <a:gd name="connsiteY482" fmla="*/ 581025 h 1603375"/>
                <a:gd name="connsiteX483" fmla="*/ 1733550 w 2454275"/>
                <a:gd name="connsiteY483" fmla="*/ 593725 h 1603375"/>
                <a:gd name="connsiteX484" fmla="*/ 1781175 w 2454275"/>
                <a:gd name="connsiteY484" fmla="*/ 600075 h 1603375"/>
                <a:gd name="connsiteX485" fmla="*/ 1949450 w 2454275"/>
                <a:gd name="connsiteY485" fmla="*/ 561975 h 1603375"/>
                <a:gd name="connsiteX486" fmla="*/ 1965325 w 2454275"/>
                <a:gd name="connsiteY486" fmla="*/ 622300 h 1603375"/>
                <a:gd name="connsiteX487" fmla="*/ 1990725 w 2454275"/>
                <a:gd name="connsiteY487" fmla="*/ 619125 h 1603375"/>
                <a:gd name="connsiteX488" fmla="*/ 2009775 w 2454275"/>
                <a:gd name="connsiteY488" fmla="*/ 600075 h 1603375"/>
                <a:gd name="connsiteX489" fmla="*/ 2019300 w 2454275"/>
                <a:gd name="connsiteY489" fmla="*/ 590550 h 1603375"/>
                <a:gd name="connsiteX490" fmla="*/ 2044700 w 2454275"/>
                <a:gd name="connsiteY490" fmla="*/ 555625 h 1603375"/>
                <a:gd name="connsiteX491" fmla="*/ 2054225 w 2454275"/>
                <a:gd name="connsiteY491" fmla="*/ 539750 h 1603375"/>
                <a:gd name="connsiteX492" fmla="*/ 2076450 w 2454275"/>
                <a:gd name="connsiteY492" fmla="*/ 511175 h 1603375"/>
                <a:gd name="connsiteX493" fmla="*/ 2085975 w 2454275"/>
                <a:gd name="connsiteY493" fmla="*/ 492125 h 1603375"/>
                <a:gd name="connsiteX494" fmla="*/ 1990725 w 2454275"/>
                <a:gd name="connsiteY494" fmla="*/ 520700 h 1603375"/>
                <a:gd name="connsiteX495" fmla="*/ 1952625 w 2454275"/>
                <a:gd name="connsiteY495" fmla="*/ 527050 h 1603375"/>
                <a:gd name="connsiteX496" fmla="*/ 1939925 w 2454275"/>
                <a:gd name="connsiteY496" fmla="*/ 530225 h 1603375"/>
                <a:gd name="connsiteX497" fmla="*/ 2041525 w 2454275"/>
                <a:gd name="connsiteY497" fmla="*/ 482600 h 1603375"/>
                <a:gd name="connsiteX498" fmla="*/ 2038350 w 2454275"/>
                <a:gd name="connsiteY498" fmla="*/ 450850 h 1603375"/>
                <a:gd name="connsiteX499" fmla="*/ 2063750 w 2454275"/>
                <a:gd name="connsiteY499" fmla="*/ 396875 h 1603375"/>
                <a:gd name="connsiteX500" fmla="*/ 2070100 w 2454275"/>
                <a:gd name="connsiteY500" fmla="*/ 247650 h 1603375"/>
                <a:gd name="connsiteX501" fmla="*/ 2120900 w 2454275"/>
                <a:gd name="connsiteY501" fmla="*/ 225425 h 1603375"/>
                <a:gd name="connsiteX502" fmla="*/ 2114550 w 2454275"/>
                <a:gd name="connsiteY502" fmla="*/ 215900 h 1603375"/>
                <a:gd name="connsiteX503" fmla="*/ 2111375 w 2454275"/>
                <a:gd name="connsiteY503" fmla="*/ 206375 h 1603375"/>
                <a:gd name="connsiteX504" fmla="*/ 2098675 w 2454275"/>
                <a:gd name="connsiteY504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409825 w 2454275"/>
                <a:gd name="connsiteY96" fmla="*/ 774700 h 1603375"/>
                <a:gd name="connsiteX97" fmla="*/ 2352675 w 2454275"/>
                <a:gd name="connsiteY97" fmla="*/ 771525 h 1603375"/>
                <a:gd name="connsiteX98" fmla="*/ 2346325 w 2454275"/>
                <a:gd name="connsiteY98" fmla="*/ 781050 h 1603375"/>
                <a:gd name="connsiteX99" fmla="*/ 2336800 w 2454275"/>
                <a:gd name="connsiteY99" fmla="*/ 790575 h 1603375"/>
                <a:gd name="connsiteX100" fmla="*/ 2320925 w 2454275"/>
                <a:gd name="connsiteY100" fmla="*/ 815975 h 1603375"/>
                <a:gd name="connsiteX101" fmla="*/ 2314575 w 2454275"/>
                <a:gd name="connsiteY101" fmla="*/ 835025 h 1603375"/>
                <a:gd name="connsiteX102" fmla="*/ 2308225 w 2454275"/>
                <a:gd name="connsiteY102" fmla="*/ 850900 h 1603375"/>
                <a:gd name="connsiteX103" fmla="*/ 2305050 w 2454275"/>
                <a:gd name="connsiteY103" fmla="*/ 863600 h 1603375"/>
                <a:gd name="connsiteX104" fmla="*/ 2295525 w 2454275"/>
                <a:gd name="connsiteY104" fmla="*/ 866775 h 1603375"/>
                <a:gd name="connsiteX105" fmla="*/ 2279650 w 2454275"/>
                <a:gd name="connsiteY105" fmla="*/ 879475 h 1603375"/>
                <a:gd name="connsiteX106" fmla="*/ 2270125 w 2454275"/>
                <a:gd name="connsiteY106" fmla="*/ 889000 h 1603375"/>
                <a:gd name="connsiteX107" fmla="*/ 2235200 w 2454275"/>
                <a:gd name="connsiteY107" fmla="*/ 895350 h 1603375"/>
                <a:gd name="connsiteX108" fmla="*/ 2216150 w 2454275"/>
                <a:gd name="connsiteY108" fmla="*/ 908050 h 1603375"/>
                <a:gd name="connsiteX109" fmla="*/ 2212975 w 2454275"/>
                <a:gd name="connsiteY109" fmla="*/ 920750 h 1603375"/>
                <a:gd name="connsiteX110" fmla="*/ 2203450 w 2454275"/>
                <a:gd name="connsiteY110" fmla="*/ 942975 h 1603375"/>
                <a:gd name="connsiteX111" fmla="*/ 2200275 w 2454275"/>
                <a:gd name="connsiteY111" fmla="*/ 955675 h 1603375"/>
                <a:gd name="connsiteX112" fmla="*/ 2193925 w 2454275"/>
                <a:gd name="connsiteY112" fmla="*/ 965200 h 1603375"/>
                <a:gd name="connsiteX113" fmla="*/ 2174875 w 2454275"/>
                <a:gd name="connsiteY113" fmla="*/ 990600 h 1603375"/>
                <a:gd name="connsiteX114" fmla="*/ 2168525 w 2454275"/>
                <a:gd name="connsiteY114" fmla="*/ 1009650 h 1603375"/>
                <a:gd name="connsiteX115" fmla="*/ 2159000 w 2454275"/>
                <a:gd name="connsiteY115" fmla="*/ 1016000 h 1603375"/>
                <a:gd name="connsiteX116" fmla="*/ 2149475 w 2454275"/>
                <a:gd name="connsiteY116" fmla="*/ 1019175 h 1603375"/>
                <a:gd name="connsiteX117" fmla="*/ 2108200 w 2454275"/>
                <a:gd name="connsiteY117" fmla="*/ 1025525 h 1603375"/>
                <a:gd name="connsiteX118" fmla="*/ 2092325 w 2454275"/>
                <a:gd name="connsiteY118" fmla="*/ 1019175 h 1603375"/>
                <a:gd name="connsiteX119" fmla="*/ 2082800 w 2454275"/>
                <a:gd name="connsiteY119" fmla="*/ 996950 h 1603375"/>
                <a:gd name="connsiteX120" fmla="*/ 2079625 w 2454275"/>
                <a:gd name="connsiteY120" fmla="*/ 1031875 h 1603375"/>
                <a:gd name="connsiteX121" fmla="*/ 2051050 w 2454275"/>
                <a:gd name="connsiteY121" fmla="*/ 1066800 h 1603375"/>
                <a:gd name="connsiteX122" fmla="*/ 2041525 w 2454275"/>
                <a:gd name="connsiteY122" fmla="*/ 1076325 h 1603375"/>
                <a:gd name="connsiteX123" fmla="*/ 2025650 w 2454275"/>
                <a:gd name="connsiteY123" fmla="*/ 1079500 h 1603375"/>
                <a:gd name="connsiteX124" fmla="*/ 2016125 w 2454275"/>
                <a:gd name="connsiteY124" fmla="*/ 1082675 h 1603375"/>
                <a:gd name="connsiteX125" fmla="*/ 2003425 w 2454275"/>
                <a:gd name="connsiteY125" fmla="*/ 1085850 h 1603375"/>
                <a:gd name="connsiteX126" fmla="*/ 1974850 w 2454275"/>
                <a:gd name="connsiteY126" fmla="*/ 1101725 h 1603375"/>
                <a:gd name="connsiteX127" fmla="*/ 1962150 w 2454275"/>
                <a:gd name="connsiteY127" fmla="*/ 1104900 h 1603375"/>
                <a:gd name="connsiteX128" fmla="*/ 1885950 w 2454275"/>
                <a:gd name="connsiteY128" fmla="*/ 1101725 h 1603375"/>
                <a:gd name="connsiteX129" fmla="*/ 1898650 w 2454275"/>
                <a:gd name="connsiteY129" fmla="*/ 1085850 h 1603375"/>
                <a:gd name="connsiteX130" fmla="*/ 1908175 w 2454275"/>
                <a:gd name="connsiteY130" fmla="*/ 1076325 h 1603375"/>
                <a:gd name="connsiteX131" fmla="*/ 1914525 w 2454275"/>
                <a:gd name="connsiteY131" fmla="*/ 1066800 h 1603375"/>
                <a:gd name="connsiteX132" fmla="*/ 1924050 w 2454275"/>
                <a:gd name="connsiteY132" fmla="*/ 1063625 h 1603375"/>
                <a:gd name="connsiteX133" fmla="*/ 1930400 w 2454275"/>
                <a:gd name="connsiteY133" fmla="*/ 1054100 h 1603375"/>
                <a:gd name="connsiteX134" fmla="*/ 1933575 w 2454275"/>
                <a:gd name="connsiteY134" fmla="*/ 1044575 h 1603375"/>
                <a:gd name="connsiteX135" fmla="*/ 1943100 w 2454275"/>
                <a:gd name="connsiteY135" fmla="*/ 1041400 h 1603375"/>
                <a:gd name="connsiteX136" fmla="*/ 1920875 w 2454275"/>
                <a:gd name="connsiteY136" fmla="*/ 1063625 h 1603375"/>
                <a:gd name="connsiteX137" fmla="*/ 1905000 w 2454275"/>
                <a:gd name="connsiteY137" fmla="*/ 1082675 h 1603375"/>
                <a:gd name="connsiteX138" fmla="*/ 1892300 w 2454275"/>
                <a:gd name="connsiteY138" fmla="*/ 1089025 h 1603375"/>
                <a:gd name="connsiteX139" fmla="*/ 1882775 w 2454275"/>
                <a:gd name="connsiteY139" fmla="*/ 1095375 h 1603375"/>
                <a:gd name="connsiteX140" fmla="*/ 1879600 w 2454275"/>
                <a:gd name="connsiteY140" fmla="*/ 1104900 h 1603375"/>
                <a:gd name="connsiteX141" fmla="*/ 1870075 w 2454275"/>
                <a:gd name="connsiteY141" fmla="*/ 1114425 h 1603375"/>
                <a:gd name="connsiteX142" fmla="*/ 1847850 w 2454275"/>
                <a:gd name="connsiteY142" fmla="*/ 1127125 h 1603375"/>
                <a:gd name="connsiteX143" fmla="*/ 1828800 w 2454275"/>
                <a:gd name="connsiteY143" fmla="*/ 1133475 h 1603375"/>
                <a:gd name="connsiteX144" fmla="*/ 1812925 w 2454275"/>
                <a:gd name="connsiteY144" fmla="*/ 1143000 h 1603375"/>
                <a:gd name="connsiteX145" fmla="*/ 1800225 w 2454275"/>
                <a:gd name="connsiteY145" fmla="*/ 1152525 h 1603375"/>
                <a:gd name="connsiteX146" fmla="*/ 1774825 w 2454275"/>
                <a:gd name="connsiteY146" fmla="*/ 1168400 h 1603375"/>
                <a:gd name="connsiteX147" fmla="*/ 1768475 w 2454275"/>
                <a:gd name="connsiteY147" fmla="*/ 1177925 h 1603375"/>
                <a:gd name="connsiteX148" fmla="*/ 1638300 w 2454275"/>
                <a:gd name="connsiteY148" fmla="*/ 1174750 h 1603375"/>
                <a:gd name="connsiteX149" fmla="*/ 1644650 w 2454275"/>
                <a:gd name="connsiteY149" fmla="*/ 1165225 h 1603375"/>
                <a:gd name="connsiteX150" fmla="*/ 1663700 w 2454275"/>
                <a:gd name="connsiteY150" fmla="*/ 1158875 h 1603375"/>
                <a:gd name="connsiteX151" fmla="*/ 1676400 w 2454275"/>
                <a:gd name="connsiteY151" fmla="*/ 1149350 h 1603375"/>
                <a:gd name="connsiteX152" fmla="*/ 1685925 w 2454275"/>
                <a:gd name="connsiteY152" fmla="*/ 1146175 h 1603375"/>
                <a:gd name="connsiteX153" fmla="*/ 1714500 w 2454275"/>
                <a:gd name="connsiteY153" fmla="*/ 1136650 h 1603375"/>
                <a:gd name="connsiteX154" fmla="*/ 1724025 w 2454275"/>
                <a:gd name="connsiteY154" fmla="*/ 1130300 h 1603375"/>
                <a:gd name="connsiteX155" fmla="*/ 1743075 w 2454275"/>
                <a:gd name="connsiteY155" fmla="*/ 1123950 h 1603375"/>
                <a:gd name="connsiteX156" fmla="*/ 1755775 w 2454275"/>
                <a:gd name="connsiteY156" fmla="*/ 1114425 h 1603375"/>
                <a:gd name="connsiteX157" fmla="*/ 1758950 w 2454275"/>
                <a:gd name="connsiteY157" fmla="*/ 1104900 h 1603375"/>
                <a:gd name="connsiteX158" fmla="*/ 1736725 w 2454275"/>
                <a:gd name="connsiteY158" fmla="*/ 1111250 h 1603375"/>
                <a:gd name="connsiteX159" fmla="*/ 1727200 w 2454275"/>
                <a:gd name="connsiteY159" fmla="*/ 1117600 h 1603375"/>
                <a:gd name="connsiteX160" fmla="*/ 1717675 w 2454275"/>
                <a:gd name="connsiteY160" fmla="*/ 1127125 h 1603375"/>
                <a:gd name="connsiteX161" fmla="*/ 1692275 w 2454275"/>
                <a:gd name="connsiteY161" fmla="*/ 1139825 h 1603375"/>
                <a:gd name="connsiteX162" fmla="*/ 1666875 w 2454275"/>
                <a:gd name="connsiteY162" fmla="*/ 1152525 h 1603375"/>
                <a:gd name="connsiteX163" fmla="*/ 1657350 w 2454275"/>
                <a:gd name="connsiteY163" fmla="*/ 1171575 h 1603375"/>
                <a:gd name="connsiteX164" fmla="*/ 1651000 w 2454275"/>
                <a:gd name="connsiteY164" fmla="*/ 1181100 h 1603375"/>
                <a:gd name="connsiteX165" fmla="*/ 1635125 w 2454275"/>
                <a:gd name="connsiteY165" fmla="*/ 1209675 h 1603375"/>
                <a:gd name="connsiteX166" fmla="*/ 1625600 w 2454275"/>
                <a:gd name="connsiteY166" fmla="*/ 1216025 h 1603375"/>
                <a:gd name="connsiteX167" fmla="*/ 1603375 w 2454275"/>
                <a:gd name="connsiteY167" fmla="*/ 1238250 h 1603375"/>
                <a:gd name="connsiteX168" fmla="*/ 1593850 w 2454275"/>
                <a:gd name="connsiteY168" fmla="*/ 1247775 h 1603375"/>
                <a:gd name="connsiteX169" fmla="*/ 1584325 w 2454275"/>
                <a:gd name="connsiteY169" fmla="*/ 1250950 h 1603375"/>
                <a:gd name="connsiteX170" fmla="*/ 1577975 w 2454275"/>
                <a:gd name="connsiteY170" fmla="*/ 1260475 h 1603375"/>
                <a:gd name="connsiteX171" fmla="*/ 1552575 w 2454275"/>
                <a:gd name="connsiteY171" fmla="*/ 1266825 h 1603375"/>
                <a:gd name="connsiteX172" fmla="*/ 1539875 w 2454275"/>
                <a:gd name="connsiteY172" fmla="*/ 1270000 h 1603375"/>
                <a:gd name="connsiteX173" fmla="*/ 1511300 w 2454275"/>
                <a:gd name="connsiteY173" fmla="*/ 1289050 h 1603375"/>
                <a:gd name="connsiteX174" fmla="*/ 1501775 w 2454275"/>
                <a:gd name="connsiteY174" fmla="*/ 1292225 h 1603375"/>
                <a:gd name="connsiteX175" fmla="*/ 1492250 w 2454275"/>
                <a:gd name="connsiteY175" fmla="*/ 1295400 h 1603375"/>
                <a:gd name="connsiteX176" fmla="*/ 1479550 w 2454275"/>
                <a:gd name="connsiteY176" fmla="*/ 1292225 h 1603375"/>
                <a:gd name="connsiteX177" fmla="*/ 1473200 w 2454275"/>
                <a:gd name="connsiteY177" fmla="*/ 1282700 h 1603375"/>
                <a:gd name="connsiteX178" fmla="*/ 1460500 w 2454275"/>
                <a:gd name="connsiteY178" fmla="*/ 1216025 h 1603375"/>
                <a:gd name="connsiteX179" fmla="*/ 1454150 w 2454275"/>
                <a:gd name="connsiteY179" fmla="*/ 1190625 h 1603375"/>
                <a:gd name="connsiteX180" fmla="*/ 1450975 w 2454275"/>
                <a:gd name="connsiteY180" fmla="*/ 1181100 h 1603375"/>
                <a:gd name="connsiteX181" fmla="*/ 1441450 w 2454275"/>
                <a:gd name="connsiteY181" fmla="*/ 1171575 h 1603375"/>
                <a:gd name="connsiteX182" fmla="*/ 1431925 w 2454275"/>
                <a:gd name="connsiteY182" fmla="*/ 1152525 h 1603375"/>
                <a:gd name="connsiteX183" fmla="*/ 1428750 w 2454275"/>
                <a:gd name="connsiteY183" fmla="*/ 1143000 h 1603375"/>
                <a:gd name="connsiteX184" fmla="*/ 1416050 w 2454275"/>
                <a:gd name="connsiteY184" fmla="*/ 1136650 h 1603375"/>
                <a:gd name="connsiteX185" fmla="*/ 1393825 w 2454275"/>
                <a:gd name="connsiteY185" fmla="*/ 1117600 h 1603375"/>
                <a:gd name="connsiteX186" fmla="*/ 1390650 w 2454275"/>
                <a:gd name="connsiteY186" fmla="*/ 1108075 h 1603375"/>
                <a:gd name="connsiteX187" fmla="*/ 1377950 w 2454275"/>
                <a:gd name="connsiteY187" fmla="*/ 1104900 h 1603375"/>
                <a:gd name="connsiteX188" fmla="*/ 1355725 w 2454275"/>
                <a:gd name="connsiteY188" fmla="*/ 1092200 h 1603375"/>
                <a:gd name="connsiteX189" fmla="*/ 1346200 w 2454275"/>
                <a:gd name="connsiteY189" fmla="*/ 1089025 h 1603375"/>
                <a:gd name="connsiteX190" fmla="*/ 1333500 w 2454275"/>
                <a:gd name="connsiteY190" fmla="*/ 1136650 h 1603375"/>
                <a:gd name="connsiteX191" fmla="*/ 1330325 w 2454275"/>
                <a:gd name="connsiteY191" fmla="*/ 1146175 h 1603375"/>
                <a:gd name="connsiteX192" fmla="*/ 1320800 w 2454275"/>
                <a:gd name="connsiteY192" fmla="*/ 1155700 h 1603375"/>
                <a:gd name="connsiteX193" fmla="*/ 1330325 w 2454275"/>
                <a:gd name="connsiteY193" fmla="*/ 1152525 h 1603375"/>
                <a:gd name="connsiteX194" fmla="*/ 1333500 w 2454275"/>
                <a:gd name="connsiteY194" fmla="*/ 1136650 h 1603375"/>
                <a:gd name="connsiteX195" fmla="*/ 1339850 w 2454275"/>
                <a:gd name="connsiteY195" fmla="*/ 1127125 h 1603375"/>
                <a:gd name="connsiteX196" fmla="*/ 1343025 w 2454275"/>
                <a:gd name="connsiteY196" fmla="*/ 1117600 h 1603375"/>
                <a:gd name="connsiteX197" fmla="*/ 1346200 w 2454275"/>
                <a:gd name="connsiteY197" fmla="*/ 1092200 h 1603375"/>
                <a:gd name="connsiteX198" fmla="*/ 1349375 w 2454275"/>
                <a:gd name="connsiteY198" fmla="*/ 1054100 h 1603375"/>
                <a:gd name="connsiteX199" fmla="*/ 1352550 w 2454275"/>
                <a:gd name="connsiteY199" fmla="*/ 1063625 h 1603375"/>
                <a:gd name="connsiteX200" fmla="*/ 1358900 w 2454275"/>
                <a:gd name="connsiteY200" fmla="*/ 1073150 h 1603375"/>
                <a:gd name="connsiteX201" fmla="*/ 1368425 w 2454275"/>
                <a:gd name="connsiteY201" fmla="*/ 1101725 h 1603375"/>
                <a:gd name="connsiteX202" fmla="*/ 1377950 w 2454275"/>
                <a:gd name="connsiteY202" fmla="*/ 1120775 h 1603375"/>
                <a:gd name="connsiteX203" fmla="*/ 1387475 w 2454275"/>
                <a:gd name="connsiteY203" fmla="*/ 1123950 h 1603375"/>
                <a:gd name="connsiteX204" fmla="*/ 1397000 w 2454275"/>
                <a:gd name="connsiteY204" fmla="*/ 1133475 h 1603375"/>
                <a:gd name="connsiteX205" fmla="*/ 1425575 w 2454275"/>
                <a:gd name="connsiteY205" fmla="*/ 1155700 h 1603375"/>
                <a:gd name="connsiteX206" fmla="*/ 1438275 w 2454275"/>
                <a:gd name="connsiteY206" fmla="*/ 1181100 h 1603375"/>
                <a:gd name="connsiteX207" fmla="*/ 1450975 w 2454275"/>
                <a:gd name="connsiteY207" fmla="*/ 1200150 h 1603375"/>
                <a:gd name="connsiteX208" fmla="*/ 1457325 w 2454275"/>
                <a:gd name="connsiteY208" fmla="*/ 1219200 h 1603375"/>
                <a:gd name="connsiteX209" fmla="*/ 1463675 w 2454275"/>
                <a:gd name="connsiteY209" fmla="*/ 1235075 h 1603375"/>
                <a:gd name="connsiteX210" fmla="*/ 1466850 w 2454275"/>
                <a:gd name="connsiteY210" fmla="*/ 1250950 h 1603375"/>
                <a:gd name="connsiteX211" fmla="*/ 1470025 w 2454275"/>
                <a:gd name="connsiteY211" fmla="*/ 1263650 h 1603375"/>
                <a:gd name="connsiteX212" fmla="*/ 1466850 w 2454275"/>
                <a:gd name="connsiteY212" fmla="*/ 1333500 h 1603375"/>
                <a:gd name="connsiteX213" fmla="*/ 1460500 w 2454275"/>
                <a:gd name="connsiteY213" fmla="*/ 1349375 h 1603375"/>
                <a:gd name="connsiteX214" fmla="*/ 1454150 w 2454275"/>
                <a:gd name="connsiteY214" fmla="*/ 1377950 h 1603375"/>
                <a:gd name="connsiteX215" fmla="*/ 1447800 w 2454275"/>
                <a:gd name="connsiteY215" fmla="*/ 1387475 h 1603375"/>
                <a:gd name="connsiteX216" fmla="*/ 1444625 w 2454275"/>
                <a:gd name="connsiteY216" fmla="*/ 1397000 h 1603375"/>
                <a:gd name="connsiteX217" fmla="*/ 1438275 w 2454275"/>
                <a:gd name="connsiteY217" fmla="*/ 1406525 h 1603375"/>
                <a:gd name="connsiteX218" fmla="*/ 1412875 w 2454275"/>
                <a:gd name="connsiteY218" fmla="*/ 1444625 h 1603375"/>
                <a:gd name="connsiteX219" fmla="*/ 1400175 w 2454275"/>
                <a:gd name="connsiteY219" fmla="*/ 1454150 h 1603375"/>
                <a:gd name="connsiteX220" fmla="*/ 1390650 w 2454275"/>
                <a:gd name="connsiteY220" fmla="*/ 1463675 h 1603375"/>
                <a:gd name="connsiteX221" fmla="*/ 1374775 w 2454275"/>
                <a:gd name="connsiteY221" fmla="*/ 1473200 h 1603375"/>
                <a:gd name="connsiteX222" fmla="*/ 1365250 w 2454275"/>
                <a:gd name="connsiteY222" fmla="*/ 1482725 h 1603375"/>
                <a:gd name="connsiteX223" fmla="*/ 1336675 w 2454275"/>
                <a:gd name="connsiteY223" fmla="*/ 1495425 h 1603375"/>
                <a:gd name="connsiteX224" fmla="*/ 1327150 w 2454275"/>
                <a:gd name="connsiteY224" fmla="*/ 1501775 h 1603375"/>
                <a:gd name="connsiteX225" fmla="*/ 1285875 w 2454275"/>
                <a:gd name="connsiteY225" fmla="*/ 1501775 h 1603375"/>
                <a:gd name="connsiteX226" fmla="*/ 1257300 w 2454275"/>
                <a:gd name="connsiteY226" fmla="*/ 1492250 h 1603375"/>
                <a:gd name="connsiteX227" fmla="*/ 1247775 w 2454275"/>
                <a:gd name="connsiteY227" fmla="*/ 1489075 h 1603375"/>
                <a:gd name="connsiteX228" fmla="*/ 1235075 w 2454275"/>
                <a:gd name="connsiteY228" fmla="*/ 1479550 h 1603375"/>
                <a:gd name="connsiteX229" fmla="*/ 1225550 w 2454275"/>
                <a:gd name="connsiteY229" fmla="*/ 1473200 h 1603375"/>
                <a:gd name="connsiteX230" fmla="*/ 1219200 w 2454275"/>
                <a:gd name="connsiteY230" fmla="*/ 1463675 h 1603375"/>
                <a:gd name="connsiteX231" fmla="*/ 1228725 w 2454275"/>
                <a:gd name="connsiteY231" fmla="*/ 1441450 h 1603375"/>
                <a:gd name="connsiteX232" fmla="*/ 1238250 w 2454275"/>
                <a:gd name="connsiteY232" fmla="*/ 1419225 h 1603375"/>
                <a:gd name="connsiteX233" fmla="*/ 1244600 w 2454275"/>
                <a:gd name="connsiteY233" fmla="*/ 1390650 h 1603375"/>
                <a:gd name="connsiteX234" fmla="*/ 1247775 w 2454275"/>
                <a:gd name="connsiteY234" fmla="*/ 1368425 h 1603375"/>
                <a:gd name="connsiteX235" fmla="*/ 1250950 w 2454275"/>
                <a:gd name="connsiteY235" fmla="*/ 1352550 h 1603375"/>
                <a:gd name="connsiteX236" fmla="*/ 1257300 w 2454275"/>
                <a:gd name="connsiteY236" fmla="*/ 1333500 h 1603375"/>
                <a:gd name="connsiteX237" fmla="*/ 1250950 w 2454275"/>
                <a:gd name="connsiteY237" fmla="*/ 1343025 h 1603375"/>
                <a:gd name="connsiteX238" fmla="*/ 1247775 w 2454275"/>
                <a:gd name="connsiteY238" fmla="*/ 1352550 h 1603375"/>
                <a:gd name="connsiteX239" fmla="*/ 1241425 w 2454275"/>
                <a:gd name="connsiteY239" fmla="*/ 1381125 h 1603375"/>
                <a:gd name="connsiteX240" fmla="*/ 1238250 w 2454275"/>
                <a:gd name="connsiteY240" fmla="*/ 1406525 h 1603375"/>
                <a:gd name="connsiteX241" fmla="*/ 1228725 w 2454275"/>
                <a:gd name="connsiteY241" fmla="*/ 1438275 h 1603375"/>
                <a:gd name="connsiteX242" fmla="*/ 1225550 w 2454275"/>
                <a:gd name="connsiteY242" fmla="*/ 1447800 h 1603375"/>
                <a:gd name="connsiteX243" fmla="*/ 1216025 w 2454275"/>
                <a:gd name="connsiteY243" fmla="*/ 1466850 h 1603375"/>
                <a:gd name="connsiteX244" fmla="*/ 1206500 w 2454275"/>
                <a:gd name="connsiteY244" fmla="*/ 1473200 h 1603375"/>
                <a:gd name="connsiteX245" fmla="*/ 1200150 w 2454275"/>
                <a:gd name="connsiteY245" fmla="*/ 1482725 h 1603375"/>
                <a:gd name="connsiteX246" fmla="*/ 1174750 w 2454275"/>
                <a:gd name="connsiteY246" fmla="*/ 1495425 h 1603375"/>
                <a:gd name="connsiteX247" fmla="*/ 1146175 w 2454275"/>
                <a:gd name="connsiteY247" fmla="*/ 1520825 h 1603375"/>
                <a:gd name="connsiteX248" fmla="*/ 1136650 w 2454275"/>
                <a:gd name="connsiteY248" fmla="*/ 1524000 h 1603375"/>
                <a:gd name="connsiteX249" fmla="*/ 1101725 w 2454275"/>
                <a:gd name="connsiteY249" fmla="*/ 1543050 h 1603375"/>
                <a:gd name="connsiteX250" fmla="*/ 1082675 w 2454275"/>
                <a:gd name="connsiteY250" fmla="*/ 1549400 h 1603375"/>
                <a:gd name="connsiteX251" fmla="*/ 1073150 w 2454275"/>
                <a:gd name="connsiteY251" fmla="*/ 1552575 h 1603375"/>
                <a:gd name="connsiteX252" fmla="*/ 996950 w 2454275"/>
                <a:gd name="connsiteY252" fmla="*/ 1549400 h 1603375"/>
                <a:gd name="connsiteX253" fmla="*/ 977900 w 2454275"/>
                <a:gd name="connsiteY253" fmla="*/ 1546225 h 1603375"/>
                <a:gd name="connsiteX254" fmla="*/ 920750 w 2454275"/>
                <a:gd name="connsiteY254" fmla="*/ 1552575 h 1603375"/>
                <a:gd name="connsiteX255" fmla="*/ 901700 w 2454275"/>
                <a:gd name="connsiteY255" fmla="*/ 1558925 h 1603375"/>
                <a:gd name="connsiteX256" fmla="*/ 892175 w 2454275"/>
                <a:gd name="connsiteY256" fmla="*/ 1565275 h 1603375"/>
                <a:gd name="connsiteX257" fmla="*/ 873125 w 2454275"/>
                <a:gd name="connsiteY257" fmla="*/ 1571625 h 1603375"/>
                <a:gd name="connsiteX258" fmla="*/ 847725 w 2454275"/>
                <a:gd name="connsiteY258" fmla="*/ 1577975 h 1603375"/>
                <a:gd name="connsiteX259" fmla="*/ 838200 w 2454275"/>
                <a:gd name="connsiteY259" fmla="*/ 1584325 h 1603375"/>
                <a:gd name="connsiteX260" fmla="*/ 806450 w 2454275"/>
                <a:gd name="connsiteY260" fmla="*/ 1587500 h 1603375"/>
                <a:gd name="connsiteX261" fmla="*/ 790575 w 2454275"/>
                <a:gd name="connsiteY261" fmla="*/ 1590675 h 1603375"/>
                <a:gd name="connsiteX262" fmla="*/ 752475 w 2454275"/>
                <a:gd name="connsiteY262" fmla="*/ 1587500 h 1603375"/>
                <a:gd name="connsiteX263" fmla="*/ 717550 w 2454275"/>
                <a:gd name="connsiteY263" fmla="*/ 1581150 h 1603375"/>
                <a:gd name="connsiteX264" fmla="*/ 708025 w 2454275"/>
                <a:gd name="connsiteY264" fmla="*/ 1577975 h 1603375"/>
                <a:gd name="connsiteX265" fmla="*/ 673100 w 2454275"/>
                <a:gd name="connsiteY265" fmla="*/ 1574800 h 1603375"/>
                <a:gd name="connsiteX266" fmla="*/ 650875 w 2454275"/>
                <a:gd name="connsiteY266" fmla="*/ 1568450 h 1603375"/>
                <a:gd name="connsiteX267" fmla="*/ 641350 w 2454275"/>
                <a:gd name="connsiteY267" fmla="*/ 1562100 h 1603375"/>
                <a:gd name="connsiteX268" fmla="*/ 631825 w 2454275"/>
                <a:gd name="connsiteY268" fmla="*/ 1552575 h 1603375"/>
                <a:gd name="connsiteX269" fmla="*/ 622300 w 2454275"/>
                <a:gd name="connsiteY269" fmla="*/ 1549400 h 1603375"/>
                <a:gd name="connsiteX270" fmla="*/ 609600 w 2454275"/>
                <a:gd name="connsiteY270" fmla="*/ 1543050 h 1603375"/>
                <a:gd name="connsiteX271" fmla="*/ 577850 w 2454275"/>
                <a:gd name="connsiteY271" fmla="*/ 1552575 h 1603375"/>
                <a:gd name="connsiteX272" fmla="*/ 561975 w 2454275"/>
                <a:gd name="connsiteY272" fmla="*/ 1558925 h 1603375"/>
                <a:gd name="connsiteX273" fmla="*/ 552450 w 2454275"/>
                <a:gd name="connsiteY273" fmla="*/ 1562100 h 1603375"/>
                <a:gd name="connsiteX274" fmla="*/ 536575 w 2454275"/>
                <a:gd name="connsiteY274" fmla="*/ 1571625 h 1603375"/>
                <a:gd name="connsiteX275" fmla="*/ 517525 w 2454275"/>
                <a:gd name="connsiteY275" fmla="*/ 1584325 h 1603375"/>
                <a:gd name="connsiteX276" fmla="*/ 504825 w 2454275"/>
                <a:gd name="connsiteY276" fmla="*/ 1587500 h 1603375"/>
                <a:gd name="connsiteX277" fmla="*/ 466725 w 2454275"/>
                <a:gd name="connsiteY277" fmla="*/ 1603375 h 1603375"/>
                <a:gd name="connsiteX278" fmla="*/ 390525 w 2454275"/>
                <a:gd name="connsiteY278" fmla="*/ 1600200 h 1603375"/>
                <a:gd name="connsiteX279" fmla="*/ 377825 w 2454275"/>
                <a:gd name="connsiteY279" fmla="*/ 1593850 h 1603375"/>
                <a:gd name="connsiteX280" fmla="*/ 358775 w 2454275"/>
                <a:gd name="connsiteY280" fmla="*/ 1587500 h 1603375"/>
                <a:gd name="connsiteX281" fmla="*/ 339725 w 2454275"/>
                <a:gd name="connsiteY281" fmla="*/ 1577975 h 1603375"/>
                <a:gd name="connsiteX282" fmla="*/ 320675 w 2454275"/>
                <a:gd name="connsiteY282" fmla="*/ 1565275 h 1603375"/>
                <a:gd name="connsiteX283" fmla="*/ 311150 w 2454275"/>
                <a:gd name="connsiteY283" fmla="*/ 1555750 h 1603375"/>
                <a:gd name="connsiteX284" fmla="*/ 301625 w 2454275"/>
                <a:gd name="connsiteY284" fmla="*/ 1552575 h 1603375"/>
                <a:gd name="connsiteX285" fmla="*/ 263525 w 2454275"/>
                <a:gd name="connsiteY285" fmla="*/ 1549400 h 1603375"/>
                <a:gd name="connsiteX286" fmla="*/ 250825 w 2454275"/>
                <a:gd name="connsiteY286" fmla="*/ 1546225 h 1603375"/>
                <a:gd name="connsiteX287" fmla="*/ 206375 w 2454275"/>
                <a:gd name="connsiteY287" fmla="*/ 1543050 h 1603375"/>
                <a:gd name="connsiteX288" fmla="*/ 196850 w 2454275"/>
                <a:gd name="connsiteY288" fmla="*/ 1524000 h 1603375"/>
                <a:gd name="connsiteX289" fmla="*/ 174625 w 2454275"/>
                <a:gd name="connsiteY289" fmla="*/ 1495425 h 1603375"/>
                <a:gd name="connsiteX290" fmla="*/ 165100 w 2454275"/>
                <a:gd name="connsiteY290" fmla="*/ 1489075 h 1603375"/>
                <a:gd name="connsiteX291" fmla="*/ 136525 w 2454275"/>
                <a:gd name="connsiteY291" fmla="*/ 1479550 h 1603375"/>
                <a:gd name="connsiteX292" fmla="*/ 79375 w 2454275"/>
                <a:gd name="connsiteY292" fmla="*/ 1466850 h 1603375"/>
                <a:gd name="connsiteX293" fmla="*/ 53975 w 2454275"/>
                <a:gd name="connsiteY293" fmla="*/ 1450975 h 1603375"/>
                <a:gd name="connsiteX294" fmla="*/ 41275 w 2454275"/>
                <a:gd name="connsiteY294" fmla="*/ 1444625 h 1603375"/>
                <a:gd name="connsiteX295" fmla="*/ 31750 w 2454275"/>
                <a:gd name="connsiteY295" fmla="*/ 1435100 h 1603375"/>
                <a:gd name="connsiteX296" fmla="*/ 22225 w 2454275"/>
                <a:gd name="connsiteY296" fmla="*/ 1428750 h 1603375"/>
                <a:gd name="connsiteX297" fmla="*/ 15875 w 2454275"/>
                <a:gd name="connsiteY297" fmla="*/ 1419225 h 1603375"/>
                <a:gd name="connsiteX298" fmla="*/ 6350 w 2454275"/>
                <a:gd name="connsiteY298" fmla="*/ 1409700 h 1603375"/>
                <a:gd name="connsiteX299" fmla="*/ 0 w 2454275"/>
                <a:gd name="connsiteY299" fmla="*/ 1390650 h 1603375"/>
                <a:gd name="connsiteX300" fmla="*/ 3175 w 2454275"/>
                <a:gd name="connsiteY300" fmla="*/ 1355725 h 1603375"/>
                <a:gd name="connsiteX301" fmla="*/ 12700 w 2454275"/>
                <a:gd name="connsiteY301" fmla="*/ 1333500 h 1603375"/>
                <a:gd name="connsiteX302" fmla="*/ 19050 w 2454275"/>
                <a:gd name="connsiteY302" fmla="*/ 1311275 h 1603375"/>
                <a:gd name="connsiteX303" fmla="*/ 25400 w 2454275"/>
                <a:gd name="connsiteY303" fmla="*/ 1298575 h 1603375"/>
                <a:gd name="connsiteX304" fmla="*/ 38100 w 2454275"/>
                <a:gd name="connsiteY304" fmla="*/ 1254125 h 1603375"/>
                <a:gd name="connsiteX305" fmla="*/ 47625 w 2454275"/>
                <a:gd name="connsiteY305" fmla="*/ 1241425 h 1603375"/>
                <a:gd name="connsiteX306" fmla="*/ 66675 w 2454275"/>
                <a:gd name="connsiteY306" fmla="*/ 1203325 h 1603375"/>
                <a:gd name="connsiteX307" fmla="*/ 76200 w 2454275"/>
                <a:gd name="connsiteY307" fmla="*/ 1193800 h 1603375"/>
                <a:gd name="connsiteX308" fmla="*/ 82550 w 2454275"/>
                <a:gd name="connsiteY308" fmla="*/ 1181100 h 1603375"/>
                <a:gd name="connsiteX309" fmla="*/ 92075 w 2454275"/>
                <a:gd name="connsiteY309" fmla="*/ 1171575 h 1603375"/>
                <a:gd name="connsiteX310" fmla="*/ 104775 w 2454275"/>
                <a:gd name="connsiteY310" fmla="*/ 1149350 h 1603375"/>
                <a:gd name="connsiteX311" fmla="*/ 127000 w 2454275"/>
                <a:gd name="connsiteY311" fmla="*/ 1130300 h 1603375"/>
                <a:gd name="connsiteX312" fmla="*/ 139700 w 2454275"/>
                <a:gd name="connsiteY312" fmla="*/ 1111250 h 1603375"/>
                <a:gd name="connsiteX313" fmla="*/ 155575 w 2454275"/>
                <a:gd name="connsiteY313" fmla="*/ 1095375 h 1603375"/>
                <a:gd name="connsiteX314" fmla="*/ 161925 w 2454275"/>
                <a:gd name="connsiteY314" fmla="*/ 1082675 h 1603375"/>
                <a:gd name="connsiteX315" fmla="*/ 180975 w 2454275"/>
                <a:gd name="connsiteY315" fmla="*/ 1063625 h 1603375"/>
                <a:gd name="connsiteX316" fmla="*/ 219075 w 2454275"/>
                <a:gd name="connsiteY316" fmla="*/ 1066800 h 1603375"/>
                <a:gd name="connsiteX317" fmla="*/ 231775 w 2454275"/>
                <a:gd name="connsiteY317" fmla="*/ 1073150 h 1603375"/>
                <a:gd name="connsiteX318" fmla="*/ 244475 w 2454275"/>
                <a:gd name="connsiteY318" fmla="*/ 1076325 h 1603375"/>
                <a:gd name="connsiteX319" fmla="*/ 279400 w 2454275"/>
                <a:gd name="connsiteY319" fmla="*/ 1104900 h 1603375"/>
                <a:gd name="connsiteX320" fmla="*/ 301625 w 2454275"/>
                <a:gd name="connsiteY320" fmla="*/ 1120775 h 1603375"/>
                <a:gd name="connsiteX321" fmla="*/ 320675 w 2454275"/>
                <a:gd name="connsiteY321" fmla="*/ 1143000 h 1603375"/>
                <a:gd name="connsiteX322" fmla="*/ 333375 w 2454275"/>
                <a:gd name="connsiteY322" fmla="*/ 1155700 h 1603375"/>
                <a:gd name="connsiteX323" fmla="*/ 355600 w 2454275"/>
                <a:gd name="connsiteY323" fmla="*/ 1165225 h 1603375"/>
                <a:gd name="connsiteX324" fmla="*/ 365125 w 2454275"/>
                <a:gd name="connsiteY324" fmla="*/ 1152525 h 1603375"/>
                <a:gd name="connsiteX325" fmla="*/ 384175 w 2454275"/>
                <a:gd name="connsiteY325" fmla="*/ 1139825 h 1603375"/>
                <a:gd name="connsiteX326" fmla="*/ 415925 w 2454275"/>
                <a:gd name="connsiteY326" fmla="*/ 1143000 h 1603375"/>
                <a:gd name="connsiteX327" fmla="*/ 428625 w 2454275"/>
                <a:gd name="connsiteY327" fmla="*/ 1152525 h 1603375"/>
                <a:gd name="connsiteX328" fmla="*/ 438150 w 2454275"/>
                <a:gd name="connsiteY328" fmla="*/ 1155700 h 1603375"/>
                <a:gd name="connsiteX329" fmla="*/ 434975 w 2454275"/>
                <a:gd name="connsiteY329" fmla="*/ 1181100 h 1603375"/>
                <a:gd name="connsiteX330" fmla="*/ 412750 w 2454275"/>
                <a:gd name="connsiteY330" fmla="*/ 1206500 h 1603375"/>
                <a:gd name="connsiteX331" fmla="*/ 393700 w 2454275"/>
                <a:gd name="connsiteY331" fmla="*/ 1225550 h 1603375"/>
                <a:gd name="connsiteX332" fmla="*/ 387350 w 2454275"/>
                <a:gd name="connsiteY332" fmla="*/ 1235075 h 1603375"/>
                <a:gd name="connsiteX333" fmla="*/ 365125 w 2454275"/>
                <a:gd name="connsiteY333" fmla="*/ 1244600 h 1603375"/>
                <a:gd name="connsiteX334" fmla="*/ 390525 w 2454275"/>
                <a:gd name="connsiteY334" fmla="*/ 1266825 h 1603375"/>
                <a:gd name="connsiteX335" fmla="*/ 400050 w 2454275"/>
                <a:gd name="connsiteY335" fmla="*/ 1273175 h 1603375"/>
                <a:gd name="connsiteX336" fmla="*/ 406400 w 2454275"/>
                <a:gd name="connsiteY336" fmla="*/ 1282700 h 1603375"/>
                <a:gd name="connsiteX337" fmla="*/ 422275 w 2454275"/>
                <a:gd name="connsiteY337" fmla="*/ 1298575 h 1603375"/>
                <a:gd name="connsiteX338" fmla="*/ 438150 w 2454275"/>
                <a:gd name="connsiteY338" fmla="*/ 1327150 h 1603375"/>
                <a:gd name="connsiteX339" fmla="*/ 450850 w 2454275"/>
                <a:gd name="connsiteY339" fmla="*/ 1349375 h 1603375"/>
                <a:gd name="connsiteX340" fmla="*/ 463550 w 2454275"/>
                <a:gd name="connsiteY340" fmla="*/ 1365250 h 1603375"/>
                <a:gd name="connsiteX341" fmla="*/ 463550 w 2454275"/>
                <a:gd name="connsiteY341" fmla="*/ 1390650 h 1603375"/>
                <a:gd name="connsiteX342" fmla="*/ 438150 w 2454275"/>
                <a:gd name="connsiteY342" fmla="*/ 1397000 h 1603375"/>
                <a:gd name="connsiteX343" fmla="*/ 428625 w 2454275"/>
                <a:gd name="connsiteY343" fmla="*/ 1403350 h 1603375"/>
                <a:gd name="connsiteX344" fmla="*/ 374650 w 2454275"/>
                <a:gd name="connsiteY344" fmla="*/ 1416050 h 1603375"/>
                <a:gd name="connsiteX345" fmla="*/ 371475 w 2454275"/>
                <a:gd name="connsiteY345" fmla="*/ 1428750 h 1603375"/>
                <a:gd name="connsiteX346" fmla="*/ 358775 w 2454275"/>
                <a:gd name="connsiteY346" fmla="*/ 1431925 h 1603375"/>
                <a:gd name="connsiteX347" fmla="*/ 346075 w 2454275"/>
                <a:gd name="connsiteY347" fmla="*/ 1441450 h 1603375"/>
                <a:gd name="connsiteX348" fmla="*/ 336550 w 2454275"/>
                <a:gd name="connsiteY348" fmla="*/ 1447800 h 1603375"/>
                <a:gd name="connsiteX349" fmla="*/ 352425 w 2454275"/>
                <a:gd name="connsiteY349" fmla="*/ 1450975 h 1603375"/>
                <a:gd name="connsiteX350" fmla="*/ 371475 w 2454275"/>
                <a:gd name="connsiteY350" fmla="*/ 1460500 h 1603375"/>
                <a:gd name="connsiteX351" fmla="*/ 377825 w 2454275"/>
                <a:gd name="connsiteY351" fmla="*/ 1450975 h 1603375"/>
                <a:gd name="connsiteX352" fmla="*/ 403225 w 2454275"/>
                <a:gd name="connsiteY352" fmla="*/ 1428750 h 1603375"/>
                <a:gd name="connsiteX353" fmla="*/ 431800 w 2454275"/>
                <a:gd name="connsiteY353" fmla="*/ 1406525 h 1603375"/>
                <a:gd name="connsiteX354" fmla="*/ 438150 w 2454275"/>
                <a:gd name="connsiteY354" fmla="*/ 1397000 h 1603375"/>
                <a:gd name="connsiteX355" fmla="*/ 457200 w 2454275"/>
                <a:gd name="connsiteY355" fmla="*/ 1390650 h 1603375"/>
                <a:gd name="connsiteX356" fmla="*/ 466725 w 2454275"/>
                <a:gd name="connsiteY356" fmla="*/ 1381125 h 1603375"/>
                <a:gd name="connsiteX357" fmla="*/ 476250 w 2454275"/>
                <a:gd name="connsiteY357" fmla="*/ 1377950 h 1603375"/>
                <a:gd name="connsiteX358" fmla="*/ 473075 w 2454275"/>
                <a:gd name="connsiteY358" fmla="*/ 1365250 h 1603375"/>
                <a:gd name="connsiteX359" fmla="*/ 460375 w 2454275"/>
                <a:gd name="connsiteY359" fmla="*/ 1349375 h 1603375"/>
                <a:gd name="connsiteX360" fmla="*/ 457200 w 2454275"/>
                <a:gd name="connsiteY360" fmla="*/ 1339850 h 1603375"/>
                <a:gd name="connsiteX361" fmla="*/ 444500 w 2454275"/>
                <a:gd name="connsiteY361" fmla="*/ 1320800 h 1603375"/>
                <a:gd name="connsiteX362" fmla="*/ 441325 w 2454275"/>
                <a:gd name="connsiteY362" fmla="*/ 1311275 h 1603375"/>
                <a:gd name="connsiteX363" fmla="*/ 431800 w 2454275"/>
                <a:gd name="connsiteY363" fmla="*/ 1276350 h 1603375"/>
                <a:gd name="connsiteX364" fmla="*/ 422275 w 2454275"/>
                <a:gd name="connsiteY364" fmla="*/ 1254125 h 1603375"/>
                <a:gd name="connsiteX365" fmla="*/ 425450 w 2454275"/>
                <a:gd name="connsiteY365" fmla="*/ 1200150 h 1603375"/>
                <a:gd name="connsiteX366" fmla="*/ 428625 w 2454275"/>
                <a:gd name="connsiteY366" fmla="*/ 1209675 h 1603375"/>
                <a:gd name="connsiteX367" fmla="*/ 438150 w 2454275"/>
                <a:gd name="connsiteY367" fmla="*/ 1216025 h 1603375"/>
                <a:gd name="connsiteX368" fmla="*/ 520700 w 2454275"/>
                <a:gd name="connsiteY368" fmla="*/ 1219200 h 1603375"/>
                <a:gd name="connsiteX369" fmla="*/ 574675 w 2454275"/>
                <a:gd name="connsiteY369" fmla="*/ 1216025 h 1603375"/>
                <a:gd name="connsiteX370" fmla="*/ 587375 w 2454275"/>
                <a:gd name="connsiteY370" fmla="*/ 1209675 h 1603375"/>
                <a:gd name="connsiteX371" fmla="*/ 606425 w 2454275"/>
                <a:gd name="connsiteY371" fmla="*/ 1206500 h 1603375"/>
                <a:gd name="connsiteX372" fmla="*/ 638175 w 2454275"/>
                <a:gd name="connsiteY372" fmla="*/ 1200150 h 1603375"/>
                <a:gd name="connsiteX373" fmla="*/ 669925 w 2454275"/>
                <a:gd name="connsiteY373" fmla="*/ 1203325 h 1603375"/>
                <a:gd name="connsiteX374" fmla="*/ 673100 w 2454275"/>
                <a:gd name="connsiteY374" fmla="*/ 1216025 h 1603375"/>
                <a:gd name="connsiteX375" fmla="*/ 679450 w 2454275"/>
                <a:gd name="connsiteY375" fmla="*/ 1241425 h 1603375"/>
                <a:gd name="connsiteX376" fmla="*/ 676275 w 2454275"/>
                <a:gd name="connsiteY376" fmla="*/ 1298575 h 1603375"/>
                <a:gd name="connsiteX377" fmla="*/ 666750 w 2454275"/>
                <a:gd name="connsiteY377" fmla="*/ 1314450 h 1603375"/>
                <a:gd name="connsiteX378" fmla="*/ 660400 w 2454275"/>
                <a:gd name="connsiteY378" fmla="*/ 1323975 h 1603375"/>
                <a:gd name="connsiteX379" fmla="*/ 641350 w 2454275"/>
                <a:gd name="connsiteY379" fmla="*/ 1333500 h 1603375"/>
                <a:gd name="connsiteX380" fmla="*/ 622300 w 2454275"/>
                <a:gd name="connsiteY380" fmla="*/ 1352550 h 1603375"/>
                <a:gd name="connsiteX381" fmla="*/ 612775 w 2454275"/>
                <a:gd name="connsiteY381" fmla="*/ 1358900 h 1603375"/>
                <a:gd name="connsiteX382" fmla="*/ 622300 w 2454275"/>
                <a:gd name="connsiteY382" fmla="*/ 1355725 h 1603375"/>
                <a:gd name="connsiteX383" fmla="*/ 641350 w 2454275"/>
                <a:gd name="connsiteY383" fmla="*/ 1346200 h 1603375"/>
                <a:gd name="connsiteX384" fmla="*/ 660400 w 2454275"/>
                <a:gd name="connsiteY384" fmla="*/ 1317625 h 1603375"/>
                <a:gd name="connsiteX385" fmla="*/ 666750 w 2454275"/>
                <a:gd name="connsiteY385" fmla="*/ 1308100 h 1603375"/>
                <a:gd name="connsiteX386" fmla="*/ 676275 w 2454275"/>
                <a:gd name="connsiteY386" fmla="*/ 1295400 h 1603375"/>
                <a:gd name="connsiteX387" fmla="*/ 679450 w 2454275"/>
                <a:gd name="connsiteY387" fmla="*/ 1282700 h 1603375"/>
                <a:gd name="connsiteX388" fmla="*/ 682625 w 2454275"/>
                <a:gd name="connsiteY388" fmla="*/ 1273175 h 1603375"/>
                <a:gd name="connsiteX389" fmla="*/ 688975 w 2454275"/>
                <a:gd name="connsiteY389" fmla="*/ 1235075 h 1603375"/>
                <a:gd name="connsiteX390" fmla="*/ 692150 w 2454275"/>
                <a:gd name="connsiteY390" fmla="*/ 1212850 h 1603375"/>
                <a:gd name="connsiteX391" fmla="*/ 704850 w 2454275"/>
                <a:gd name="connsiteY391" fmla="*/ 1209675 h 1603375"/>
                <a:gd name="connsiteX392" fmla="*/ 720725 w 2454275"/>
                <a:gd name="connsiteY392" fmla="*/ 1206500 h 1603375"/>
                <a:gd name="connsiteX393" fmla="*/ 736600 w 2454275"/>
                <a:gd name="connsiteY393" fmla="*/ 1200150 h 1603375"/>
                <a:gd name="connsiteX394" fmla="*/ 752475 w 2454275"/>
                <a:gd name="connsiteY394" fmla="*/ 1196975 h 1603375"/>
                <a:gd name="connsiteX395" fmla="*/ 765175 w 2454275"/>
                <a:gd name="connsiteY395" fmla="*/ 1193800 h 1603375"/>
                <a:gd name="connsiteX396" fmla="*/ 774700 w 2454275"/>
                <a:gd name="connsiteY396" fmla="*/ 1187450 h 1603375"/>
                <a:gd name="connsiteX397" fmla="*/ 803275 w 2454275"/>
                <a:gd name="connsiteY397" fmla="*/ 1181100 h 1603375"/>
                <a:gd name="connsiteX398" fmla="*/ 825500 w 2454275"/>
                <a:gd name="connsiteY398" fmla="*/ 1174750 h 1603375"/>
                <a:gd name="connsiteX399" fmla="*/ 879475 w 2454275"/>
                <a:gd name="connsiteY399" fmla="*/ 1171575 h 1603375"/>
                <a:gd name="connsiteX400" fmla="*/ 911225 w 2454275"/>
                <a:gd name="connsiteY400" fmla="*/ 1162050 h 1603375"/>
                <a:gd name="connsiteX401" fmla="*/ 920750 w 2454275"/>
                <a:gd name="connsiteY401" fmla="*/ 1158875 h 1603375"/>
                <a:gd name="connsiteX402" fmla="*/ 930275 w 2454275"/>
                <a:gd name="connsiteY402" fmla="*/ 1177925 h 1603375"/>
                <a:gd name="connsiteX403" fmla="*/ 942975 w 2454275"/>
                <a:gd name="connsiteY403" fmla="*/ 1206500 h 1603375"/>
                <a:gd name="connsiteX404" fmla="*/ 942975 w 2454275"/>
                <a:gd name="connsiteY404" fmla="*/ 1365250 h 1603375"/>
                <a:gd name="connsiteX405" fmla="*/ 949325 w 2454275"/>
                <a:gd name="connsiteY405" fmla="*/ 1381125 h 1603375"/>
                <a:gd name="connsiteX406" fmla="*/ 952500 w 2454275"/>
                <a:gd name="connsiteY406" fmla="*/ 1371600 h 1603375"/>
                <a:gd name="connsiteX407" fmla="*/ 958850 w 2454275"/>
                <a:gd name="connsiteY407" fmla="*/ 1362075 h 1603375"/>
                <a:gd name="connsiteX408" fmla="*/ 962025 w 2454275"/>
                <a:gd name="connsiteY408" fmla="*/ 1349375 h 1603375"/>
                <a:gd name="connsiteX409" fmla="*/ 962025 w 2454275"/>
                <a:gd name="connsiteY409" fmla="*/ 1139825 h 1603375"/>
                <a:gd name="connsiteX410" fmla="*/ 977900 w 2454275"/>
                <a:gd name="connsiteY410" fmla="*/ 1136650 h 1603375"/>
                <a:gd name="connsiteX411" fmla="*/ 1003300 w 2454275"/>
                <a:gd name="connsiteY411" fmla="*/ 1120775 h 1603375"/>
                <a:gd name="connsiteX412" fmla="*/ 1038225 w 2454275"/>
                <a:gd name="connsiteY412" fmla="*/ 1101725 h 1603375"/>
                <a:gd name="connsiteX413" fmla="*/ 1063625 w 2454275"/>
                <a:gd name="connsiteY413" fmla="*/ 1085850 h 1603375"/>
                <a:gd name="connsiteX414" fmla="*/ 1076325 w 2454275"/>
                <a:gd name="connsiteY414" fmla="*/ 1069975 h 1603375"/>
                <a:gd name="connsiteX415" fmla="*/ 1085850 w 2454275"/>
                <a:gd name="connsiteY415" fmla="*/ 1063625 h 1603375"/>
                <a:gd name="connsiteX416" fmla="*/ 1098550 w 2454275"/>
                <a:gd name="connsiteY416" fmla="*/ 1054100 h 1603375"/>
                <a:gd name="connsiteX417" fmla="*/ 1108075 w 2454275"/>
                <a:gd name="connsiteY417" fmla="*/ 1047750 h 1603375"/>
                <a:gd name="connsiteX418" fmla="*/ 1127125 w 2454275"/>
                <a:gd name="connsiteY418" fmla="*/ 1035050 h 1603375"/>
                <a:gd name="connsiteX419" fmla="*/ 1146175 w 2454275"/>
                <a:gd name="connsiteY419" fmla="*/ 1019175 h 1603375"/>
                <a:gd name="connsiteX420" fmla="*/ 1165225 w 2454275"/>
                <a:gd name="connsiteY420" fmla="*/ 1000125 h 1603375"/>
                <a:gd name="connsiteX421" fmla="*/ 1174750 w 2454275"/>
                <a:gd name="connsiteY421" fmla="*/ 996950 h 1603375"/>
                <a:gd name="connsiteX422" fmla="*/ 1193800 w 2454275"/>
                <a:gd name="connsiteY422" fmla="*/ 984250 h 1603375"/>
                <a:gd name="connsiteX423" fmla="*/ 1219200 w 2454275"/>
                <a:gd name="connsiteY423" fmla="*/ 977900 h 1603375"/>
                <a:gd name="connsiteX424" fmla="*/ 1260475 w 2454275"/>
                <a:gd name="connsiteY424" fmla="*/ 984250 h 1603375"/>
                <a:gd name="connsiteX425" fmla="*/ 1276350 w 2454275"/>
                <a:gd name="connsiteY425" fmla="*/ 987425 h 1603375"/>
                <a:gd name="connsiteX426" fmla="*/ 1285875 w 2454275"/>
                <a:gd name="connsiteY426" fmla="*/ 993775 h 1603375"/>
                <a:gd name="connsiteX427" fmla="*/ 1298575 w 2454275"/>
                <a:gd name="connsiteY427" fmla="*/ 1006475 h 1603375"/>
                <a:gd name="connsiteX428" fmla="*/ 1314450 w 2454275"/>
                <a:gd name="connsiteY428" fmla="*/ 1012825 h 1603375"/>
                <a:gd name="connsiteX429" fmla="*/ 1333500 w 2454275"/>
                <a:gd name="connsiteY429" fmla="*/ 1022350 h 1603375"/>
                <a:gd name="connsiteX430" fmla="*/ 1339850 w 2454275"/>
                <a:gd name="connsiteY430" fmla="*/ 1012825 h 1603375"/>
                <a:gd name="connsiteX431" fmla="*/ 1339850 w 2454275"/>
                <a:gd name="connsiteY431" fmla="*/ 965200 h 1603375"/>
                <a:gd name="connsiteX432" fmla="*/ 1308100 w 2454275"/>
                <a:gd name="connsiteY432" fmla="*/ 971550 h 1603375"/>
                <a:gd name="connsiteX433" fmla="*/ 1298575 w 2454275"/>
                <a:gd name="connsiteY433" fmla="*/ 974725 h 1603375"/>
                <a:gd name="connsiteX434" fmla="*/ 1216025 w 2454275"/>
                <a:gd name="connsiteY434" fmla="*/ 977900 h 1603375"/>
                <a:gd name="connsiteX435" fmla="*/ 1228725 w 2454275"/>
                <a:gd name="connsiteY435" fmla="*/ 984250 h 1603375"/>
                <a:gd name="connsiteX436" fmla="*/ 1276350 w 2454275"/>
                <a:gd name="connsiteY436" fmla="*/ 1016000 h 1603375"/>
                <a:gd name="connsiteX437" fmla="*/ 1304925 w 2454275"/>
                <a:gd name="connsiteY437" fmla="*/ 1025525 h 1603375"/>
                <a:gd name="connsiteX438" fmla="*/ 1314450 w 2454275"/>
                <a:gd name="connsiteY438" fmla="*/ 1028700 h 1603375"/>
                <a:gd name="connsiteX439" fmla="*/ 1314450 w 2454275"/>
                <a:gd name="connsiteY439" fmla="*/ 1000125 h 1603375"/>
                <a:gd name="connsiteX440" fmla="*/ 1295400 w 2454275"/>
                <a:gd name="connsiteY440" fmla="*/ 987425 h 1603375"/>
                <a:gd name="connsiteX441" fmla="*/ 1289050 w 2454275"/>
                <a:gd name="connsiteY441" fmla="*/ 974725 h 1603375"/>
                <a:gd name="connsiteX442" fmla="*/ 1247775 w 2454275"/>
                <a:gd name="connsiteY442" fmla="*/ 965200 h 1603375"/>
                <a:gd name="connsiteX443" fmla="*/ 1241425 w 2454275"/>
                <a:gd name="connsiteY443" fmla="*/ 930275 h 1603375"/>
                <a:gd name="connsiteX444" fmla="*/ 1260475 w 2454275"/>
                <a:gd name="connsiteY444" fmla="*/ 876300 h 1603375"/>
                <a:gd name="connsiteX445" fmla="*/ 1266825 w 2454275"/>
                <a:gd name="connsiteY445" fmla="*/ 847725 h 1603375"/>
                <a:gd name="connsiteX446" fmla="*/ 1279525 w 2454275"/>
                <a:gd name="connsiteY446" fmla="*/ 819150 h 1603375"/>
                <a:gd name="connsiteX447" fmla="*/ 1285875 w 2454275"/>
                <a:gd name="connsiteY447" fmla="*/ 793750 h 1603375"/>
                <a:gd name="connsiteX448" fmla="*/ 1289050 w 2454275"/>
                <a:gd name="connsiteY448" fmla="*/ 777875 h 1603375"/>
                <a:gd name="connsiteX449" fmla="*/ 1292225 w 2454275"/>
                <a:gd name="connsiteY449" fmla="*/ 768350 h 1603375"/>
                <a:gd name="connsiteX450" fmla="*/ 1308100 w 2454275"/>
                <a:gd name="connsiteY450" fmla="*/ 730250 h 1603375"/>
                <a:gd name="connsiteX451" fmla="*/ 1317625 w 2454275"/>
                <a:gd name="connsiteY451" fmla="*/ 708025 h 1603375"/>
                <a:gd name="connsiteX452" fmla="*/ 1336675 w 2454275"/>
                <a:gd name="connsiteY452" fmla="*/ 663575 h 1603375"/>
                <a:gd name="connsiteX453" fmla="*/ 1343025 w 2454275"/>
                <a:gd name="connsiteY453" fmla="*/ 647700 h 1603375"/>
                <a:gd name="connsiteX454" fmla="*/ 1346200 w 2454275"/>
                <a:gd name="connsiteY454" fmla="*/ 635000 h 1603375"/>
                <a:gd name="connsiteX455" fmla="*/ 1352550 w 2454275"/>
                <a:gd name="connsiteY455" fmla="*/ 615950 h 1603375"/>
                <a:gd name="connsiteX456" fmla="*/ 1355725 w 2454275"/>
                <a:gd name="connsiteY456" fmla="*/ 574675 h 1603375"/>
                <a:gd name="connsiteX457" fmla="*/ 1358900 w 2454275"/>
                <a:gd name="connsiteY457" fmla="*/ 542925 h 1603375"/>
                <a:gd name="connsiteX458" fmla="*/ 1352550 w 2454275"/>
                <a:gd name="connsiteY458" fmla="*/ 552450 h 1603375"/>
                <a:gd name="connsiteX459" fmla="*/ 1333500 w 2454275"/>
                <a:gd name="connsiteY459" fmla="*/ 603250 h 1603375"/>
                <a:gd name="connsiteX460" fmla="*/ 1323975 w 2454275"/>
                <a:gd name="connsiteY460" fmla="*/ 625475 h 1603375"/>
                <a:gd name="connsiteX461" fmla="*/ 1320800 w 2454275"/>
                <a:gd name="connsiteY461" fmla="*/ 644525 h 1603375"/>
                <a:gd name="connsiteX462" fmla="*/ 1323975 w 2454275"/>
                <a:gd name="connsiteY462" fmla="*/ 603250 h 1603375"/>
                <a:gd name="connsiteX463" fmla="*/ 1330325 w 2454275"/>
                <a:gd name="connsiteY463" fmla="*/ 558800 h 1603375"/>
                <a:gd name="connsiteX464" fmla="*/ 1339850 w 2454275"/>
                <a:gd name="connsiteY464" fmla="*/ 527050 h 1603375"/>
                <a:gd name="connsiteX465" fmla="*/ 1343025 w 2454275"/>
                <a:gd name="connsiteY465" fmla="*/ 517525 h 1603375"/>
                <a:gd name="connsiteX466" fmla="*/ 1346200 w 2454275"/>
                <a:gd name="connsiteY466" fmla="*/ 508000 h 1603375"/>
                <a:gd name="connsiteX467" fmla="*/ 1355725 w 2454275"/>
                <a:gd name="connsiteY467" fmla="*/ 504825 h 1603375"/>
                <a:gd name="connsiteX468" fmla="*/ 1362075 w 2454275"/>
                <a:gd name="connsiteY468" fmla="*/ 495300 h 1603375"/>
                <a:gd name="connsiteX469" fmla="*/ 1416050 w 2454275"/>
                <a:gd name="connsiteY469" fmla="*/ 485775 h 1603375"/>
                <a:gd name="connsiteX470" fmla="*/ 1457325 w 2454275"/>
                <a:gd name="connsiteY470" fmla="*/ 488950 h 1603375"/>
                <a:gd name="connsiteX471" fmla="*/ 1492250 w 2454275"/>
                <a:gd name="connsiteY471" fmla="*/ 498475 h 1603375"/>
                <a:gd name="connsiteX472" fmla="*/ 1504950 w 2454275"/>
                <a:gd name="connsiteY472" fmla="*/ 501650 h 1603375"/>
                <a:gd name="connsiteX473" fmla="*/ 1520825 w 2454275"/>
                <a:gd name="connsiteY473" fmla="*/ 511175 h 1603375"/>
                <a:gd name="connsiteX474" fmla="*/ 1536700 w 2454275"/>
                <a:gd name="connsiteY474" fmla="*/ 514350 h 1603375"/>
                <a:gd name="connsiteX475" fmla="*/ 1543050 w 2454275"/>
                <a:gd name="connsiteY475" fmla="*/ 523875 h 1603375"/>
                <a:gd name="connsiteX476" fmla="*/ 1552575 w 2454275"/>
                <a:gd name="connsiteY476" fmla="*/ 527050 h 1603375"/>
                <a:gd name="connsiteX477" fmla="*/ 1584325 w 2454275"/>
                <a:gd name="connsiteY477" fmla="*/ 546100 h 1603375"/>
                <a:gd name="connsiteX478" fmla="*/ 1603375 w 2454275"/>
                <a:gd name="connsiteY478" fmla="*/ 565150 h 1603375"/>
                <a:gd name="connsiteX479" fmla="*/ 1651000 w 2454275"/>
                <a:gd name="connsiteY479" fmla="*/ 565150 h 1603375"/>
                <a:gd name="connsiteX480" fmla="*/ 1682750 w 2454275"/>
                <a:gd name="connsiteY480" fmla="*/ 565150 h 1603375"/>
                <a:gd name="connsiteX481" fmla="*/ 1704975 w 2454275"/>
                <a:gd name="connsiteY481" fmla="*/ 581025 h 1603375"/>
                <a:gd name="connsiteX482" fmla="*/ 1733550 w 2454275"/>
                <a:gd name="connsiteY482" fmla="*/ 593725 h 1603375"/>
                <a:gd name="connsiteX483" fmla="*/ 1781175 w 2454275"/>
                <a:gd name="connsiteY483" fmla="*/ 600075 h 1603375"/>
                <a:gd name="connsiteX484" fmla="*/ 1949450 w 2454275"/>
                <a:gd name="connsiteY484" fmla="*/ 561975 h 1603375"/>
                <a:gd name="connsiteX485" fmla="*/ 1965325 w 2454275"/>
                <a:gd name="connsiteY485" fmla="*/ 622300 h 1603375"/>
                <a:gd name="connsiteX486" fmla="*/ 1990725 w 2454275"/>
                <a:gd name="connsiteY486" fmla="*/ 619125 h 1603375"/>
                <a:gd name="connsiteX487" fmla="*/ 2009775 w 2454275"/>
                <a:gd name="connsiteY487" fmla="*/ 600075 h 1603375"/>
                <a:gd name="connsiteX488" fmla="*/ 2019300 w 2454275"/>
                <a:gd name="connsiteY488" fmla="*/ 590550 h 1603375"/>
                <a:gd name="connsiteX489" fmla="*/ 2044700 w 2454275"/>
                <a:gd name="connsiteY489" fmla="*/ 555625 h 1603375"/>
                <a:gd name="connsiteX490" fmla="*/ 2054225 w 2454275"/>
                <a:gd name="connsiteY490" fmla="*/ 539750 h 1603375"/>
                <a:gd name="connsiteX491" fmla="*/ 2076450 w 2454275"/>
                <a:gd name="connsiteY491" fmla="*/ 511175 h 1603375"/>
                <a:gd name="connsiteX492" fmla="*/ 2085975 w 2454275"/>
                <a:gd name="connsiteY492" fmla="*/ 492125 h 1603375"/>
                <a:gd name="connsiteX493" fmla="*/ 1990725 w 2454275"/>
                <a:gd name="connsiteY493" fmla="*/ 520700 h 1603375"/>
                <a:gd name="connsiteX494" fmla="*/ 1952625 w 2454275"/>
                <a:gd name="connsiteY494" fmla="*/ 527050 h 1603375"/>
                <a:gd name="connsiteX495" fmla="*/ 1939925 w 2454275"/>
                <a:gd name="connsiteY495" fmla="*/ 530225 h 1603375"/>
                <a:gd name="connsiteX496" fmla="*/ 2041525 w 2454275"/>
                <a:gd name="connsiteY496" fmla="*/ 482600 h 1603375"/>
                <a:gd name="connsiteX497" fmla="*/ 2038350 w 2454275"/>
                <a:gd name="connsiteY497" fmla="*/ 450850 h 1603375"/>
                <a:gd name="connsiteX498" fmla="*/ 2063750 w 2454275"/>
                <a:gd name="connsiteY498" fmla="*/ 396875 h 1603375"/>
                <a:gd name="connsiteX499" fmla="*/ 2070100 w 2454275"/>
                <a:gd name="connsiteY499" fmla="*/ 247650 h 1603375"/>
                <a:gd name="connsiteX500" fmla="*/ 2120900 w 2454275"/>
                <a:gd name="connsiteY500" fmla="*/ 225425 h 1603375"/>
                <a:gd name="connsiteX501" fmla="*/ 2114550 w 2454275"/>
                <a:gd name="connsiteY501" fmla="*/ 215900 h 1603375"/>
                <a:gd name="connsiteX502" fmla="*/ 2111375 w 2454275"/>
                <a:gd name="connsiteY502" fmla="*/ 206375 h 1603375"/>
                <a:gd name="connsiteX503" fmla="*/ 2098675 w 2454275"/>
                <a:gd name="connsiteY503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409825 w 2454275"/>
                <a:gd name="connsiteY96" fmla="*/ 774700 h 1603375"/>
                <a:gd name="connsiteX97" fmla="*/ 2352675 w 2454275"/>
                <a:gd name="connsiteY97" fmla="*/ 771525 h 1603375"/>
                <a:gd name="connsiteX98" fmla="*/ 2346325 w 2454275"/>
                <a:gd name="connsiteY98" fmla="*/ 781050 h 1603375"/>
                <a:gd name="connsiteX99" fmla="*/ 2320925 w 2454275"/>
                <a:gd name="connsiteY99" fmla="*/ 815975 h 1603375"/>
                <a:gd name="connsiteX100" fmla="*/ 2314575 w 2454275"/>
                <a:gd name="connsiteY100" fmla="*/ 835025 h 1603375"/>
                <a:gd name="connsiteX101" fmla="*/ 2308225 w 2454275"/>
                <a:gd name="connsiteY101" fmla="*/ 850900 h 1603375"/>
                <a:gd name="connsiteX102" fmla="*/ 2305050 w 2454275"/>
                <a:gd name="connsiteY102" fmla="*/ 863600 h 1603375"/>
                <a:gd name="connsiteX103" fmla="*/ 2295525 w 2454275"/>
                <a:gd name="connsiteY103" fmla="*/ 866775 h 1603375"/>
                <a:gd name="connsiteX104" fmla="*/ 2279650 w 2454275"/>
                <a:gd name="connsiteY104" fmla="*/ 879475 h 1603375"/>
                <a:gd name="connsiteX105" fmla="*/ 2270125 w 2454275"/>
                <a:gd name="connsiteY105" fmla="*/ 889000 h 1603375"/>
                <a:gd name="connsiteX106" fmla="*/ 2235200 w 2454275"/>
                <a:gd name="connsiteY106" fmla="*/ 895350 h 1603375"/>
                <a:gd name="connsiteX107" fmla="*/ 2216150 w 2454275"/>
                <a:gd name="connsiteY107" fmla="*/ 908050 h 1603375"/>
                <a:gd name="connsiteX108" fmla="*/ 2212975 w 2454275"/>
                <a:gd name="connsiteY108" fmla="*/ 920750 h 1603375"/>
                <a:gd name="connsiteX109" fmla="*/ 2203450 w 2454275"/>
                <a:gd name="connsiteY109" fmla="*/ 942975 h 1603375"/>
                <a:gd name="connsiteX110" fmla="*/ 2200275 w 2454275"/>
                <a:gd name="connsiteY110" fmla="*/ 955675 h 1603375"/>
                <a:gd name="connsiteX111" fmla="*/ 2193925 w 2454275"/>
                <a:gd name="connsiteY111" fmla="*/ 965200 h 1603375"/>
                <a:gd name="connsiteX112" fmla="*/ 2174875 w 2454275"/>
                <a:gd name="connsiteY112" fmla="*/ 990600 h 1603375"/>
                <a:gd name="connsiteX113" fmla="*/ 2168525 w 2454275"/>
                <a:gd name="connsiteY113" fmla="*/ 1009650 h 1603375"/>
                <a:gd name="connsiteX114" fmla="*/ 2159000 w 2454275"/>
                <a:gd name="connsiteY114" fmla="*/ 1016000 h 1603375"/>
                <a:gd name="connsiteX115" fmla="*/ 2149475 w 2454275"/>
                <a:gd name="connsiteY115" fmla="*/ 1019175 h 1603375"/>
                <a:gd name="connsiteX116" fmla="*/ 2108200 w 2454275"/>
                <a:gd name="connsiteY116" fmla="*/ 1025525 h 1603375"/>
                <a:gd name="connsiteX117" fmla="*/ 2092325 w 2454275"/>
                <a:gd name="connsiteY117" fmla="*/ 1019175 h 1603375"/>
                <a:gd name="connsiteX118" fmla="*/ 2082800 w 2454275"/>
                <a:gd name="connsiteY118" fmla="*/ 996950 h 1603375"/>
                <a:gd name="connsiteX119" fmla="*/ 2079625 w 2454275"/>
                <a:gd name="connsiteY119" fmla="*/ 1031875 h 1603375"/>
                <a:gd name="connsiteX120" fmla="*/ 2051050 w 2454275"/>
                <a:gd name="connsiteY120" fmla="*/ 1066800 h 1603375"/>
                <a:gd name="connsiteX121" fmla="*/ 2041525 w 2454275"/>
                <a:gd name="connsiteY121" fmla="*/ 1076325 h 1603375"/>
                <a:gd name="connsiteX122" fmla="*/ 2025650 w 2454275"/>
                <a:gd name="connsiteY122" fmla="*/ 1079500 h 1603375"/>
                <a:gd name="connsiteX123" fmla="*/ 2016125 w 2454275"/>
                <a:gd name="connsiteY123" fmla="*/ 1082675 h 1603375"/>
                <a:gd name="connsiteX124" fmla="*/ 2003425 w 2454275"/>
                <a:gd name="connsiteY124" fmla="*/ 1085850 h 1603375"/>
                <a:gd name="connsiteX125" fmla="*/ 1974850 w 2454275"/>
                <a:gd name="connsiteY125" fmla="*/ 1101725 h 1603375"/>
                <a:gd name="connsiteX126" fmla="*/ 1962150 w 2454275"/>
                <a:gd name="connsiteY126" fmla="*/ 1104900 h 1603375"/>
                <a:gd name="connsiteX127" fmla="*/ 1885950 w 2454275"/>
                <a:gd name="connsiteY127" fmla="*/ 1101725 h 1603375"/>
                <a:gd name="connsiteX128" fmla="*/ 1898650 w 2454275"/>
                <a:gd name="connsiteY128" fmla="*/ 1085850 h 1603375"/>
                <a:gd name="connsiteX129" fmla="*/ 1908175 w 2454275"/>
                <a:gd name="connsiteY129" fmla="*/ 1076325 h 1603375"/>
                <a:gd name="connsiteX130" fmla="*/ 1914525 w 2454275"/>
                <a:gd name="connsiteY130" fmla="*/ 1066800 h 1603375"/>
                <a:gd name="connsiteX131" fmla="*/ 1924050 w 2454275"/>
                <a:gd name="connsiteY131" fmla="*/ 1063625 h 1603375"/>
                <a:gd name="connsiteX132" fmla="*/ 1930400 w 2454275"/>
                <a:gd name="connsiteY132" fmla="*/ 1054100 h 1603375"/>
                <a:gd name="connsiteX133" fmla="*/ 1933575 w 2454275"/>
                <a:gd name="connsiteY133" fmla="*/ 1044575 h 1603375"/>
                <a:gd name="connsiteX134" fmla="*/ 1943100 w 2454275"/>
                <a:gd name="connsiteY134" fmla="*/ 1041400 h 1603375"/>
                <a:gd name="connsiteX135" fmla="*/ 1920875 w 2454275"/>
                <a:gd name="connsiteY135" fmla="*/ 1063625 h 1603375"/>
                <a:gd name="connsiteX136" fmla="*/ 1905000 w 2454275"/>
                <a:gd name="connsiteY136" fmla="*/ 1082675 h 1603375"/>
                <a:gd name="connsiteX137" fmla="*/ 1892300 w 2454275"/>
                <a:gd name="connsiteY137" fmla="*/ 1089025 h 1603375"/>
                <a:gd name="connsiteX138" fmla="*/ 1882775 w 2454275"/>
                <a:gd name="connsiteY138" fmla="*/ 1095375 h 1603375"/>
                <a:gd name="connsiteX139" fmla="*/ 1879600 w 2454275"/>
                <a:gd name="connsiteY139" fmla="*/ 1104900 h 1603375"/>
                <a:gd name="connsiteX140" fmla="*/ 1870075 w 2454275"/>
                <a:gd name="connsiteY140" fmla="*/ 1114425 h 1603375"/>
                <a:gd name="connsiteX141" fmla="*/ 1847850 w 2454275"/>
                <a:gd name="connsiteY141" fmla="*/ 1127125 h 1603375"/>
                <a:gd name="connsiteX142" fmla="*/ 1828800 w 2454275"/>
                <a:gd name="connsiteY142" fmla="*/ 1133475 h 1603375"/>
                <a:gd name="connsiteX143" fmla="*/ 1812925 w 2454275"/>
                <a:gd name="connsiteY143" fmla="*/ 1143000 h 1603375"/>
                <a:gd name="connsiteX144" fmla="*/ 1800225 w 2454275"/>
                <a:gd name="connsiteY144" fmla="*/ 1152525 h 1603375"/>
                <a:gd name="connsiteX145" fmla="*/ 1774825 w 2454275"/>
                <a:gd name="connsiteY145" fmla="*/ 1168400 h 1603375"/>
                <a:gd name="connsiteX146" fmla="*/ 1768475 w 2454275"/>
                <a:gd name="connsiteY146" fmla="*/ 1177925 h 1603375"/>
                <a:gd name="connsiteX147" fmla="*/ 1638300 w 2454275"/>
                <a:gd name="connsiteY147" fmla="*/ 1174750 h 1603375"/>
                <a:gd name="connsiteX148" fmla="*/ 1644650 w 2454275"/>
                <a:gd name="connsiteY148" fmla="*/ 1165225 h 1603375"/>
                <a:gd name="connsiteX149" fmla="*/ 1663700 w 2454275"/>
                <a:gd name="connsiteY149" fmla="*/ 1158875 h 1603375"/>
                <a:gd name="connsiteX150" fmla="*/ 1676400 w 2454275"/>
                <a:gd name="connsiteY150" fmla="*/ 1149350 h 1603375"/>
                <a:gd name="connsiteX151" fmla="*/ 1685925 w 2454275"/>
                <a:gd name="connsiteY151" fmla="*/ 1146175 h 1603375"/>
                <a:gd name="connsiteX152" fmla="*/ 1714500 w 2454275"/>
                <a:gd name="connsiteY152" fmla="*/ 1136650 h 1603375"/>
                <a:gd name="connsiteX153" fmla="*/ 1724025 w 2454275"/>
                <a:gd name="connsiteY153" fmla="*/ 1130300 h 1603375"/>
                <a:gd name="connsiteX154" fmla="*/ 1743075 w 2454275"/>
                <a:gd name="connsiteY154" fmla="*/ 1123950 h 1603375"/>
                <a:gd name="connsiteX155" fmla="*/ 1755775 w 2454275"/>
                <a:gd name="connsiteY155" fmla="*/ 1114425 h 1603375"/>
                <a:gd name="connsiteX156" fmla="*/ 1758950 w 2454275"/>
                <a:gd name="connsiteY156" fmla="*/ 1104900 h 1603375"/>
                <a:gd name="connsiteX157" fmla="*/ 1736725 w 2454275"/>
                <a:gd name="connsiteY157" fmla="*/ 1111250 h 1603375"/>
                <a:gd name="connsiteX158" fmla="*/ 1727200 w 2454275"/>
                <a:gd name="connsiteY158" fmla="*/ 1117600 h 1603375"/>
                <a:gd name="connsiteX159" fmla="*/ 1717675 w 2454275"/>
                <a:gd name="connsiteY159" fmla="*/ 1127125 h 1603375"/>
                <a:gd name="connsiteX160" fmla="*/ 1692275 w 2454275"/>
                <a:gd name="connsiteY160" fmla="*/ 1139825 h 1603375"/>
                <a:gd name="connsiteX161" fmla="*/ 1666875 w 2454275"/>
                <a:gd name="connsiteY161" fmla="*/ 1152525 h 1603375"/>
                <a:gd name="connsiteX162" fmla="*/ 1657350 w 2454275"/>
                <a:gd name="connsiteY162" fmla="*/ 1171575 h 1603375"/>
                <a:gd name="connsiteX163" fmla="*/ 1651000 w 2454275"/>
                <a:gd name="connsiteY163" fmla="*/ 1181100 h 1603375"/>
                <a:gd name="connsiteX164" fmla="*/ 1635125 w 2454275"/>
                <a:gd name="connsiteY164" fmla="*/ 1209675 h 1603375"/>
                <a:gd name="connsiteX165" fmla="*/ 1625600 w 2454275"/>
                <a:gd name="connsiteY165" fmla="*/ 1216025 h 1603375"/>
                <a:gd name="connsiteX166" fmla="*/ 1603375 w 2454275"/>
                <a:gd name="connsiteY166" fmla="*/ 1238250 h 1603375"/>
                <a:gd name="connsiteX167" fmla="*/ 1593850 w 2454275"/>
                <a:gd name="connsiteY167" fmla="*/ 1247775 h 1603375"/>
                <a:gd name="connsiteX168" fmla="*/ 1584325 w 2454275"/>
                <a:gd name="connsiteY168" fmla="*/ 1250950 h 1603375"/>
                <a:gd name="connsiteX169" fmla="*/ 1577975 w 2454275"/>
                <a:gd name="connsiteY169" fmla="*/ 1260475 h 1603375"/>
                <a:gd name="connsiteX170" fmla="*/ 1552575 w 2454275"/>
                <a:gd name="connsiteY170" fmla="*/ 1266825 h 1603375"/>
                <a:gd name="connsiteX171" fmla="*/ 1539875 w 2454275"/>
                <a:gd name="connsiteY171" fmla="*/ 1270000 h 1603375"/>
                <a:gd name="connsiteX172" fmla="*/ 1511300 w 2454275"/>
                <a:gd name="connsiteY172" fmla="*/ 1289050 h 1603375"/>
                <a:gd name="connsiteX173" fmla="*/ 1501775 w 2454275"/>
                <a:gd name="connsiteY173" fmla="*/ 1292225 h 1603375"/>
                <a:gd name="connsiteX174" fmla="*/ 1492250 w 2454275"/>
                <a:gd name="connsiteY174" fmla="*/ 1295400 h 1603375"/>
                <a:gd name="connsiteX175" fmla="*/ 1479550 w 2454275"/>
                <a:gd name="connsiteY175" fmla="*/ 1292225 h 1603375"/>
                <a:gd name="connsiteX176" fmla="*/ 1473200 w 2454275"/>
                <a:gd name="connsiteY176" fmla="*/ 1282700 h 1603375"/>
                <a:gd name="connsiteX177" fmla="*/ 1460500 w 2454275"/>
                <a:gd name="connsiteY177" fmla="*/ 1216025 h 1603375"/>
                <a:gd name="connsiteX178" fmla="*/ 1454150 w 2454275"/>
                <a:gd name="connsiteY178" fmla="*/ 1190625 h 1603375"/>
                <a:gd name="connsiteX179" fmla="*/ 1450975 w 2454275"/>
                <a:gd name="connsiteY179" fmla="*/ 1181100 h 1603375"/>
                <a:gd name="connsiteX180" fmla="*/ 1441450 w 2454275"/>
                <a:gd name="connsiteY180" fmla="*/ 1171575 h 1603375"/>
                <a:gd name="connsiteX181" fmla="*/ 1431925 w 2454275"/>
                <a:gd name="connsiteY181" fmla="*/ 1152525 h 1603375"/>
                <a:gd name="connsiteX182" fmla="*/ 1428750 w 2454275"/>
                <a:gd name="connsiteY182" fmla="*/ 1143000 h 1603375"/>
                <a:gd name="connsiteX183" fmla="*/ 1416050 w 2454275"/>
                <a:gd name="connsiteY183" fmla="*/ 1136650 h 1603375"/>
                <a:gd name="connsiteX184" fmla="*/ 1393825 w 2454275"/>
                <a:gd name="connsiteY184" fmla="*/ 1117600 h 1603375"/>
                <a:gd name="connsiteX185" fmla="*/ 1390650 w 2454275"/>
                <a:gd name="connsiteY185" fmla="*/ 1108075 h 1603375"/>
                <a:gd name="connsiteX186" fmla="*/ 1377950 w 2454275"/>
                <a:gd name="connsiteY186" fmla="*/ 1104900 h 1603375"/>
                <a:gd name="connsiteX187" fmla="*/ 1355725 w 2454275"/>
                <a:gd name="connsiteY187" fmla="*/ 1092200 h 1603375"/>
                <a:gd name="connsiteX188" fmla="*/ 1346200 w 2454275"/>
                <a:gd name="connsiteY188" fmla="*/ 1089025 h 1603375"/>
                <a:gd name="connsiteX189" fmla="*/ 1333500 w 2454275"/>
                <a:gd name="connsiteY189" fmla="*/ 1136650 h 1603375"/>
                <a:gd name="connsiteX190" fmla="*/ 1330325 w 2454275"/>
                <a:gd name="connsiteY190" fmla="*/ 1146175 h 1603375"/>
                <a:gd name="connsiteX191" fmla="*/ 1320800 w 2454275"/>
                <a:gd name="connsiteY191" fmla="*/ 1155700 h 1603375"/>
                <a:gd name="connsiteX192" fmla="*/ 1330325 w 2454275"/>
                <a:gd name="connsiteY192" fmla="*/ 1152525 h 1603375"/>
                <a:gd name="connsiteX193" fmla="*/ 1333500 w 2454275"/>
                <a:gd name="connsiteY193" fmla="*/ 1136650 h 1603375"/>
                <a:gd name="connsiteX194" fmla="*/ 1339850 w 2454275"/>
                <a:gd name="connsiteY194" fmla="*/ 1127125 h 1603375"/>
                <a:gd name="connsiteX195" fmla="*/ 1343025 w 2454275"/>
                <a:gd name="connsiteY195" fmla="*/ 1117600 h 1603375"/>
                <a:gd name="connsiteX196" fmla="*/ 1346200 w 2454275"/>
                <a:gd name="connsiteY196" fmla="*/ 1092200 h 1603375"/>
                <a:gd name="connsiteX197" fmla="*/ 1349375 w 2454275"/>
                <a:gd name="connsiteY197" fmla="*/ 1054100 h 1603375"/>
                <a:gd name="connsiteX198" fmla="*/ 1352550 w 2454275"/>
                <a:gd name="connsiteY198" fmla="*/ 1063625 h 1603375"/>
                <a:gd name="connsiteX199" fmla="*/ 1358900 w 2454275"/>
                <a:gd name="connsiteY199" fmla="*/ 1073150 h 1603375"/>
                <a:gd name="connsiteX200" fmla="*/ 1368425 w 2454275"/>
                <a:gd name="connsiteY200" fmla="*/ 1101725 h 1603375"/>
                <a:gd name="connsiteX201" fmla="*/ 1377950 w 2454275"/>
                <a:gd name="connsiteY201" fmla="*/ 1120775 h 1603375"/>
                <a:gd name="connsiteX202" fmla="*/ 1387475 w 2454275"/>
                <a:gd name="connsiteY202" fmla="*/ 1123950 h 1603375"/>
                <a:gd name="connsiteX203" fmla="*/ 1397000 w 2454275"/>
                <a:gd name="connsiteY203" fmla="*/ 1133475 h 1603375"/>
                <a:gd name="connsiteX204" fmla="*/ 1425575 w 2454275"/>
                <a:gd name="connsiteY204" fmla="*/ 1155700 h 1603375"/>
                <a:gd name="connsiteX205" fmla="*/ 1438275 w 2454275"/>
                <a:gd name="connsiteY205" fmla="*/ 1181100 h 1603375"/>
                <a:gd name="connsiteX206" fmla="*/ 1450975 w 2454275"/>
                <a:gd name="connsiteY206" fmla="*/ 1200150 h 1603375"/>
                <a:gd name="connsiteX207" fmla="*/ 1457325 w 2454275"/>
                <a:gd name="connsiteY207" fmla="*/ 1219200 h 1603375"/>
                <a:gd name="connsiteX208" fmla="*/ 1463675 w 2454275"/>
                <a:gd name="connsiteY208" fmla="*/ 1235075 h 1603375"/>
                <a:gd name="connsiteX209" fmla="*/ 1466850 w 2454275"/>
                <a:gd name="connsiteY209" fmla="*/ 1250950 h 1603375"/>
                <a:gd name="connsiteX210" fmla="*/ 1470025 w 2454275"/>
                <a:gd name="connsiteY210" fmla="*/ 1263650 h 1603375"/>
                <a:gd name="connsiteX211" fmla="*/ 1466850 w 2454275"/>
                <a:gd name="connsiteY211" fmla="*/ 1333500 h 1603375"/>
                <a:gd name="connsiteX212" fmla="*/ 1460500 w 2454275"/>
                <a:gd name="connsiteY212" fmla="*/ 1349375 h 1603375"/>
                <a:gd name="connsiteX213" fmla="*/ 1454150 w 2454275"/>
                <a:gd name="connsiteY213" fmla="*/ 1377950 h 1603375"/>
                <a:gd name="connsiteX214" fmla="*/ 1447800 w 2454275"/>
                <a:gd name="connsiteY214" fmla="*/ 1387475 h 1603375"/>
                <a:gd name="connsiteX215" fmla="*/ 1444625 w 2454275"/>
                <a:gd name="connsiteY215" fmla="*/ 1397000 h 1603375"/>
                <a:gd name="connsiteX216" fmla="*/ 1438275 w 2454275"/>
                <a:gd name="connsiteY216" fmla="*/ 1406525 h 1603375"/>
                <a:gd name="connsiteX217" fmla="*/ 1412875 w 2454275"/>
                <a:gd name="connsiteY217" fmla="*/ 1444625 h 1603375"/>
                <a:gd name="connsiteX218" fmla="*/ 1400175 w 2454275"/>
                <a:gd name="connsiteY218" fmla="*/ 1454150 h 1603375"/>
                <a:gd name="connsiteX219" fmla="*/ 1390650 w 2454275"/>
                <a:gd name="connsiteY219" fmla="*/ 1463675 h 1603375"/>
                <a:gd name="connsiteX220" fmla="*/ 1374775 w 2454275"/>
                <a:gd name="connsiteY220" fmla="*/ 1473200 h 1603375"/>
                <a:gd name="connsiteX221" fmla="*/ 1365250 w 2454275"/>
                <a:gd name="connsiteY221" fmla="*/ 1482725 h 1603375"/>
                <a:gd name="connsiteX222" fmla="*/ 1336675 w 2454275"/>
                <a:gd name="connsiteY222" fmla="*/ 1495425 h 1603375"/>
                <a:gd name="connsiteX223" fmla="*/ 1327150 w 2454275"/>
                <a:gd name="connsiteY223" fmla="*/ 1501775 h 1603375"/>
                <a:gd name="connsiteX224" fmla="*/ 1285875 w 2454275"/>
                <a:gd name="connsiteY224" fmla="*/ 1501775 h 1603375"/>
                <a:gd name="connsiteX225" fmla="*/ 1257300 w 2454275"/>
                <a:gd name="connsiteY225" fmla="*/ 1492250 h 1603375"/>
                <a:gd name="connsiteX226" fmla="*/ 1247775 w 2454275"/>
                <a:gd name="connsiteY226" fmla="*/ 1489075 h 1603375"/>
                <a:gd name="connsiteX227" fmla="*/ 1235075 w 2454275"/>
                <a:gd name="connsiteY227" fmla="*/ 1479550 h 1603375"/>
                <a:gd name="connsiteX228" fmla="*/ 1225550 w 2454275"/>
                <a:gd name="connsiteY228" fmla="*/ 1473200 h 1603375"/>
                <a:gd name="connsiteX229" fmla="*/ 1219200 w 2454275"/>
                <a:gd name="connsiteY229" fmla="*/ 1463675 h 1603375"/>
                <a:gd name="connsiteX230" fmla="*/ 1228725 w 2454275"/>
                <a:gd name="connsiteY230" fmla="*/ 1441450 h 1603375"/>
                <a:gd name="connsiteX231" fmla="*/ 1238250 w 2454275"/>
                <a:gd name="connsiteY231" fmla="*/ 1419225 h 1603375"/>
                <a:gd name="connsiteX232" fmla="*/ 1244600 w 2454275"/>
                <a:gd name="connsiteY232" fmla="*/ 1390650 h 1603375"/>
                <a:gd name="connsiteX233" fmla="*/ 1247775 w 2454275"/>
                <a:gd name="connsiteY233" fmla="*/ 1368425 h 1603375"/>
                <a:gd name="connsiteX234" fmla="*/ 1250950 w 2454275"/>
                <a:gd name="connsiteY234" fmla="*/ 1352550 h 1603375"/>
                <a:gd name="connsiteX235" fmla="*/ 1257300 w 2454275"/>
                <a:gd name="connsiteY235" fmla="*/ 1333500 h 1603375"/>
                <a:gd name="connsiteX236" fmla="*/ 1250950 w 2454275"/>
                <a:gd name="connsiteY236" fmla="*/ 1343025 h 1603375"/>
                <a:gd name="connsiteX237" fmla="*/ 1247775 w 2454275"/>
                <a:gd name="connsiteY237" fmla="*/ 1352550 h 1603375"/>
                <a:gd name="connsiteX238" fmla="*/ 1241425 w 2454275"/>
                <a:gd name="connsiteY238" fmla="*/ 1381125 h 1603375"/>
                <a:gd name="connsiteX239" fmla="*/ 1238250 w 2454275"/>
                <a:gd name="connsiteY239" fmla="*/ 1406525 h 1603375"/>
                <a:gd name="connsiteX240" fmla="*/ 1228725 w 2454275"/>
                <a:gd name="connsiteY240" fmla="*/ 1438275 h 1603375"/>
                <a:gd name="connsiteX241" fmla="*/ 1225550 w 2454275"/>
                <a:gd name="connsiteY241" fmla="*/ 1447800 h 1603375"/>
                <a:gd name="connsiteX242" fmla="*/ 1216025 w 2454275"/>
                <a:gd name="connsiteY242" fmla="*/ 1466850 h 1603375"/>
                <a:gd name="connsiteX243" fmla="*/ 1206500 w 2454275"/>
                <a:gd name="connsiteY243" fmla="*/ 1473200 h 1603375"/>
                <a:gd name="connsiteX244" fmla="*/ 1200150 w 2454275"/>
                <a:gd name="connsiteY244" fmla="*/ 1482725 h 1603375"/>
                <a:gd name="connsiteX245" fmla="*/ 1174750 w 2454275"/>
                <a:gd name="connsiteY245" fmla="*/ 1495425 h 1603375"/>
                <a:gd name="connsiteX246" fmla="*/ 1146175 w 2454275"/>
                <a:gd name="connsiteY246" fmla="*/ 1520825 h 1603375"/>
                <a:gd name="connsiteX247" fmla="*/ 1136650 w 2454275"/>
                <a:gd name="connsiteY247" fmla="*/ 1524000 h 1603375"/>
                <a:gd name="connsiteX248" fmla="*/ 1101725 w 2454275"/>
                <a:gd name="connsiteY248" fmla="*/ 1543050 h 1603375"/>
                <a:gd name="connsiteX249" fmla="*/ 1082675 w 2454275"/>
                <a:gd name="connsiteY249" fmla="*/ 1549400 h 1603375"/>
                <a:gd name="connsiteX250" fmla="*/ 1073150 w 2454275"/>
                <a:gd name="connsiteY250" fmla="*/ 1552575 h 1603375"/>
                <a:gd name="connsiteX251" fmla="*/ 996950 w 2454275"/>
                <a:gd name="connsiteY251" fmla="*/ 1549400 h 1603375"/>
                <a:gd name="connsiteX252" fmla="*/ 977900 w 2454275"/>
                <a:gd name="connsiteY252" fmla="*/ 1546225 h 1603375"/>
                <a:gd name="connsiteX253" fmla="*/ 920750 w 2454275"/>
                <a:gd name="connsiteY253" fmla="*/ 1552575 h 1603375"/>
                <a:gd name="connsiteX254" fmla="*/ 901700 w 2454275"/>
                <a:gd name="connsiteY254" fmla="*/ 1558925 h 1603375"/>
                <a:gd name="connsiteX255" fmla="*/ 892175 w 2454275"/>
                <a:gd name="connsiteY255" fmla="*/ 1565275 h 1603375"/>
                <a:gd name="connsiteX256" fmla="*/ 873125 w 2454275"/>
                <a:gd name="connsiteY256" fmla="*/ 1571625 h 1603375"/>
                <a:gd name="connsiteX257" fmla="*/ 847725 w 2454275"/>
                <a:gd name="connsiteY257" fmla="*/ 1577975 h 1603375"/>
                <a:gd name="connsiteX258" fmla="*/ 838200 w 2454275"/>
                <a:gd name="connsiteY258" fmla="*/ 1584325 h 1603375"/>
                <a:gd name="connsiteX259" fmla="*/ 806450 w 2454275"/>
                <a:gd name="connsiteY259" fmla="*/ 1587500 h 1603375"/>
                <a:gd name="connsiteX260" fmla="*/ 790575 w 2454275"/>
                <a:gd name="connsiteY260" fmla="*/ 1590675 h 1603375"/>
                <a:gd name="connsiteX261" fmla="*/ 752475 w 2454275"/>
                <a:gd name="connsiteY261" fmla="*/ 1587500 h 1603375"/>
                <a:gd name="connsiteX262" fmla="*/ 717550 w 2454275"/>
                <a:gd name="connsiteY262" fmla="*/ 1581150 h 1603375"/>
                <a:gd name="connsiteX263" fmla="*/ 708025 w 2454275"/>
                <a:gd name="connsiteY263" fmla="*/ 1577975 h 1603375"/>
                <a:gd name="connsiteX264" fmla="*/ 673100 w 2454275"/>
                <a:gd name="connsiteY264" fmla="*/ 1574800 h 1603375"/>
                <a:gd name="connsiteX265" fmla="*/ 650875 w 2454275"/>
                <a:gd name="connsiteY265" fmla="*/ 1568450 h 1603375"/>
                <a:gd name="connsiteX266" fmla="*/ 641350 w 2454275"/>
                <a:gd name="connsiteY266" fmla="*/ 1562100 h 1603375"/>
                <a:gd name="connsiteX267" fmla="*/ 631825 w 2454275"/>
                <a:gd name="connsiteY267" fmla="*/ 1552575 h 1603375"/>
                <a:gd name="connsiteX268" fmla="*/ 622300 w 2454275"/>
                <a:gd name="connsiteY268" fmla="*/ 1549400 h 1603375"/>
                <a:gd name="connsiteX269" fmla="*/ 609600 w 2454275"/>
                <a:gd name="connsiteY269" fmla="*/ 1543050 h 1603375"/>
                <a:gd name="connsiteX270" fmla="*/ 577850 w 2454275"/>
                <a:gd name="connsiteY270" fmla="*/ 1552575 h 1603375"/>
                <a:gd name="connsiteX271" fmla="*/ 561975 w 2454275"/>
                <a:gd name="connsiteY271" fmla="*/ 1558925 h 1603375"/>
                <a:gd name="connsiteX272" fmla="*/ 552450 w 2454275"/>
                <a:gd name="connsiteY272" fmla="*/ 1562100 h 1603375"/>
                <a:gd name="connsiteX273" fmla="*/ 536575 w 2454275"/>
                <a:gd name="connsiteY273" fmla="*/ 1571625 h 1603375"/>
                <a:gd name="connsiteX274" fmla="*/ 517525 w 2454275"/>
                <a:gd name="connsiteY274" fmla="*/ 1584325 h 1603375"/>
                <a:gd name="connsiteX275" fmla="*/ 504825 w 2454275"/>
                <a:gd name="connsiteY275" fmla="*/ 1587500 h 1603375"/>
                <a:gd name="connsiteX276" fmla="*/ 466725 w 2454275"/>
                <a:gd name="connsiteY276" fmla="*/ 1603375 h 1603375"/>
                <a:gd name="connsiteX277" fmla="*/ 390525 w 2454275"/>
                <a:gd name="connsiteY277" fmla="*/ 1600200 h 1603375"/>
                <a:gd name="connsiteX278" fmla="*/ 377825 w 2454275"/>
                <a:gd name="connsiteY278" fmla="*/ 1593850 h 1603375"/>
                <a:gd name="connsiteX279" fmla="*/ 358775 w 2454275"/>
                <a:gd name="connsiteY279" fmla="*/ 1587500 h 1603375"/>
                <a:gd name="connsiteX280" fmla="*/ 339725 w 2454275"/>
                <a:gd name="connsiteY280" fmla="*/ 1577975 h 1603375"/>
                <a:gd name="connsiteX281" fmla="*/ 320675 w 2454275"/>
                <a:gd name="connsiteY281" fmla="*/ 1565275 h 1603375"/>
                <a:gd name="connsiteX282" fmla="*/ 311150 w 2454275"/>
                <a:gd name="connsiteY282" fmla="*/ 1555750 h 1603375"/>
                <a:gd name="connsiteX283" fmla="*/ 301625 w 2454275"/>
                <a:gd name="connsiteY283" fmla="*/ 1552575 h 1603375"/>
                <a:gd name="connsiteX284" fmla="*/ 263525 w 2454275"/>
                <a:gd name="connsiteY284" fmla="*/ 1549400 h 1603375"/>
                <a:gd name="connsiteX285" fmla="*/ 250825 w 2454275"/>
                <a:gd name="connsiteY285" fmla="*/ 1546225 h 1603375"/>
                <a:gd name="connsiteX286" fmla="*/ 206375 w 2454275"/>
                <a:gd name="connsiteY286" fmla="*/ 1543050 h 1603375"/>
                <a:gd name="connsiteX287" fmla="*/ 196850 w 2454275"/>
                <a:gd name="connsiteY287" fmla="*/ 1524000 h 1603375"/>
                <a:gd name="connsiteX288" fmla="*/ 174625 w 2454275"/>
                <a:gd name="connsiteY288" fmla="*/ 1495425 h 1603375"/>
                <a:gd name="connsiteX289" fmla="*/ 165100 w 2454275"/>
                <a:gd name="connsiteY289" fmla="*/ 1489075 h 1603375"/>
                <a:gd name="connsiteX290" fmla="*/ 136525 w 2454275"/>
                <a:gd name="connsiteY290" fmla="*/ 1479550 h 1603375"/>
                <a:gd name="connsiteX291" fmla="*/ 79375 w 2454275"/>
                <a:gd name="connsiteY291" fmla="*/ 1466850 h 1603375"/>
                <a:gd name="connsiteX292" fmla="*/ 53975 w 2454275"/>
                <a:gd name="connsiteY292" fmla="*/ 1450975 h 1603375"/>
                <a:gd name="connsiteX293" fmla="*/ 41275 w 2454275"/>
                <a:gd name="connsiteY293" fmla="*/ 1444625 h 1603375"/>
                <a:gd name="connsiteX294" fmla="*/ 31750 w 2454275"/>
                <a:gd name="connsiteY294" fmla="*/ 1435100 h 1603375"/>
                <a:gd name="connsiteX295" fmla="*/ 22225 w 2454275"/>
                <a:gd name="connsiteY295" fmla="*/ 1428750 h 1603375"/>
                <a:gd name="connsiteX296" fmla="*/ 15875 w 2454275"/>
                <a:gd name="connsiteY296" fmla="*/ 1419225 h 1603375"/>
                <a:gd name="connsiteX297" fmla="*/ 6350 w 2454275"/>
                <a:gd name="connsiteY297" fmla="*/ 1409700 h 1603375"/>
                <a:gd name="connsiteX298" fmla="*/ 0 w 2454275"/>
                <a:gd name="connsiteY298" fmla="*/ 1390650 h 1603375"/>
                <a:gd name="connsiteX299" fmla="*/ 3175 w 2454275"/>
                <a:gd name="connsiteY299" fmla="*/ 1355725 h 1603375"/>
                <a:gd name="connsiteX300" fmla="*/ 12700 w 2454275"/>
                <a:gd name="connsiteY300" fmla="*/ 1333500 h 1603375"/>
                <a:gd name="connsiteX301" fmla="*/ 19050 w 2454275"/>
                <a:gd name="connsiteY301" fmla="*/ 1311275 h 1603375"/>
                <a:gd name="connsiteX302" fmla="*/ 25400 w 2454275"/>
                <a:gd name="connsiteY302" fmla="*/ 1298575 h 1603375"/>
                <a:gd name="connsiteX303" fmla="*/ 38100 w 2454275"/>
                <a:gd name="connsiteY303" fmla="*/ 1254125 h 1603375"/>
                <a:gd name="connsiteX304" fmla="*/ 47625 w 2454275"/>
                <a:gd name="connsiteY304" fmla="*/ 1241425 h 1603375"/>
                <a:gd name="connsiteX305" fmla="*/ 66675 w 2454275"/>
                <a:gd name="connsiteY305" fmla="*/ 1203325 h 1603375"/>
                <a:gd name="connsiteX306" fmla="*/ 76200 w 2454275"/>
                <a:gd name="connsiteY306" fmla="*/ 1193800 h 1603375"/>
                <a:gd name="connsiteX307" fmla="*/ 82550 w 2454275"/>
                <a:gd name="connsiteY307" fmla="*/ 1181100 h 1603375"/>
                <a:gd name="connsiteX308" fmla="*/ 92075 w 2454275"/>
                <a:gd name="connsiteY308" fmla="*/ 1171575 h 1603375"/>
                <a:gd name="connsiteX309" fmla="*/ 104775 w 2454275"/>
                <a:gd name="connsiteY309" fmla="*/ 1149350 h 1603375"/>
                <a:gd name="connsiteX310" fmla="*/ 127000 w 2454275"/>
                <a:gd name="connsiteY310" fmla="*/ 1130300 h 1603375"/>
                <a:gd name="connsiteX311" fmla="*/ 139700 w 2454275"/>
                <a:gd name="connsiteY311" fmla="*/ 1111250 h 1603375"/>
                <a:gd name="connsiteX312" fmla="*/ 155575 w 2454275"/>
                <a:gd name="connsiteY312" fmla="*/ 1095375 h 1603375"/>
                <a:gd name="connsiteX313" fmla="*/ 161925 w 2454275"/>
                <a:gd name="connsiteY313" fmla="*/ 1082675 h 1603375"/>
                <a:gd name="connsiteX314" fmla="*/ 180975 w 2454275"/>
                <a:gd name="connsiteY314" fmla="*/ 1063625 h 1603375"/>
                <a:gd name="connsiteX315" fmla="*/ 219075 w 2454275"/>
                <a:gd name="connsiteY315" fmla="*/ 1066800 h 1603375"/>
                <a:gd name="connsiteX316" fmla="*/ 231775 w 2454275"/>
                <a:gd name="connsiteY316" fmla="*/ 1073150 h 1603375"/>
                <a:gd name="connsiteX317" fmla="*/ 244475 w 2454275"/>
                <a:gd name="connsiteY317" fmla="*/ 1076325 h 1603375"/>
                <a:gd name="connsiteX318" fmla="*/ 279400 w 2454275"/>
                <a:gd name="connsiteY318" fmla="*/ 1104900 h 1603375"/>
                <a:gd name="connsiteX319" fmla="*/ 301625 w 2454275"/>
                <a:gd name="connsiteY319" fmla="*/ 1120775 h 1603375"/>
                <a:gd name="connsiteX320" fmla="*/ 320675 w 2454275"/>
                <a:gd name="connsiteY320" fmla="*/ 1143000 h 1603375"/>
                <a:gd name="connsiteX321" fmla="*/ 333375 w 2454275"/>
                <a:gd name="connsiteY321" fmla="*/ 1155700 h 1603375"/>
                <a:gd name="connsiteX322" fmla="*/ 355600 w 2454275"/>
                <a:gd name="connsiteY322" fmla="*/ 1165225 h 1603375"/>
                <a:gd name="connsiteX323" fmla="*/ 365125 w 2454275"/>
                <a:gd name="connsiteY323" fmla="*/ 1152525 h 1603375"/>
                <a:gd name="connsiteX324" fmla="*/ 384175 w 2454275"/>
                <a:gd name="connsiteY324" fmla="*/ 1139825 h 1603375"/>
                <a:gd name="connsiteX325" fmla="*/ 415925 w 2454275"/>
                <a:gd name="connsiteY325" fmla="*/ 1143000 h 1603375"/>
                <a:gd name="connsiteX326" fmla="*/ 428625 w 2454275"/>
                <a:gd name="connsiteY326" fmla="*/ 1152525 h 1603375"/>
                <a:gd name="connsiteX327" fmla="*/ 438150 w 2454275"/>
                <a:gd name="connsiteY327" fmla="*/ 1155700 h 1603375"/>
                <a:gd name="connsiteX328" fmla="*/ 434975 w 2454275"/>
                <a:gd name="connsiteY328" fmla="*/ 1181100 h 1603375"/>
                <a:gd name="connsiteX329" fmla="*/ 412750 w 2454275"/>
                <a:gd name="connsiteY329" fmla="*/ 1206500 h 1603375"/>
                <a:gd name="connsiteX330" fmla="*/ 393700 w 2454275"/>
                <a:gd name="connsiteY330" fmla="*/ 1225550 h 1603375"/>
                <a:gd name="connsiteX331" fmla="*/ 387350 w 2454275"/>
                <a:gd name="connsiteY331" fmla="*/ 1235075 h 1603375"/>
                <a:gd name="connsiteX332" fmla="*/ 365125 w 2454275"/>
                <a:gd name="connsiteY332" fmla="*/ 1244600 h 1603375"/>
                <a:gd name="connsiteX333" fmla="*/ 390525 w 2454275"/>
                <a:gd name="connsiteY333" fmla="*/ 1266825 h 1603375"/>
                <a:gd name="connsiteX334" fmla="*/ 400050 w 2454275"/>
                <a:gd name="connsiteY334" fmla="*/ 1273175 h 1603375"/>
                <a:gd name="connsiteX335" fmla="*/ 406400 w 2454275"/>
                <a:gd name="connsiteY335" fmla="*/ 1282700 h 1603375"/>
                <a:gd name="connsiteX336" fmla="*/ 422275 w 2454275"/>
                <a:gd name="connsiteY336" fmla="*/ 1298575 h 1603375"/>
                <a:gd name="connsiteX337" fmla="*/ 438150 w 2454275"/>
                <a:gd name="connsiteY337" fmla="*/ 1327150 h 1603375"/>
                <a:gd name="connsiteX338" fmla="*/ 450850 w 2454275"/>
                <a:gd name="connsiteY338" fmla="*/ 1349375 h 1603375"/>
                <a:gd name="connsiteX339" fmla="*/ 463550 w 2454275"/>
                <a:gd name="connsiteY339" fmla="*/ 1365250 h 1603375"/>
                <a:gd name="connsiteX340" fmla="*/ 463550 w 2454275"/>
                <a:gd name="connsiteY340" fmla="*/ 1390650 h 1603375"/>
                <a:gd name="connsiteX341" fmla="*/ 438150 w 2454275"/>
                <a:gd name="connsiteY341" fmla="*/ 1397000 h 1603375"/>
                <a:gd name="connsiteX342" fmla="*/ 428625 w 2454275"/>
                <a:gd name="connsiteY342" fmla="*/ 1403350 h 1603375"/>
                <a:gd name="connsiteX343" fmla="*/ 374650 w 2454275"/>
                <a:gd name="connsiteY343" fmla="*/ 1416050 h 1603375"/>
                <a:gd name="connsiteX344" fmla="*/ 371475 w 2454275"/>
                <a:gd name="connsiteY344" fmla="*/ 1428750 h 1603375"/>
                <a:gd name="connsiteX345" fmla="*/ 358775 w 2454275"/>
                <a:gd name="connsiteY345" fmla="*/ 1431925 h 1603375"/>
                <a:gd name="connsiteX346" fmla="*/ 346075 w 2454275"/>
                <a:gd name="connsiteY346" fmla="*/ 1441450 h 1603375"/>
                <a:gd name="connsiteX347" fmla="*/ 336550 w 2454275"/>
                <a:gd name="connsiteY347" fmla="*/ 1447800 h 1603375"/>
                <a:gd name="connsiteX348" fmla="*/ 352425 w 2454275"/>
                <a:gd name="connsiteY348" fmla="*/ 1450975 h 1603375"/>
                <a:gd name="connsiteX349" fmla="*/ 371475 w 2454275"/>
                <a:gd name="connsiteY349" fmla="*/ 1460500 h 1603375"/>
                <a:gd name="connsiteX350" fmla="*/ 377825 w 2454275"/>
                <a:gd name="connsiteY350" fmla="*/ 1450975 h 1603375"/>
                <a:gd name="connsiteX351" fmla="*/ 403225 w 2454275"/>
                <a:gd name="connsiteY351" fmla="*/ 1428750 h 1603375"/>
                <a:gd name="connsiteX352" fmla="*/ 431800 w 2454275"/>
                <a:gd name="connsiteY352" fmla="*/ 1406525 h 1603375"/>
                <a:gd name="connsiteX353" fmla="*/ 438150 w 2454275"/>
                <a:gd name="connsiteY353" fmla="*/ 1397000 h 1603375"/>
                <a:gd name="connsiteX354" fmla="*/ 457200 w 2454275"/>
                <a:gd name="connsiteY354" fmla="*/ 1390650 h 1603375"/>
                <a:gd name="connsiteX355" fmla="*/ 466725 w 2454275"/>
                <a:gd name="connsiteY355" fmla="*/ 1381125 h 1603375"/>
                <a:gd name="connsiteX356" fmla="*/ 476250 w 2454275"/>
                <a:gd name="connsiteY356" fmla="*/ 1377950 h 1603375"/>
                <a:gd name="connsiteX357" fmla="*/ 473075 w 2454275"/>
                <a:gd name="connsiteY357" fmla="*/ 1365250 h 1603375"/>
                <a:gd name="connsiteX358" fmla="*/ 460375 w 2454275"/>
                <a:gd name="connsiteY358" fmla="*/ 1349375 h 1603375"/>
                <a:gd name="connsiteX359" fmla="*/ 457200 w 2454275"/>
                <a:gd name="connsiteY359" fmla="*/ 1339850 h 1603375"/>
                <a:gd name="connsiteX360" fmla="*/ 444500 w 2454275"/>
                <a:gd name="connsiteY360" fmla="*/ 1320800 h 1603375"/>
                <a:gd name="connsiteX361" fmla="*/ 441325 w 2454275"/>
                <a:gd name="connsiteY361" fmla="*/ 1311275 h 1603375"/>
                <a:gd name="connsiteX362" fmla="*/ 431800 w 2454275"/>
                <a:gd name="connsiteY362" fmla="*/ 1276350 h 1603375"/>
                <a:gd name="connsiteX363" fmla="*/ 422275 w 2454275"/>
                <a:gd name="connsiteY363" fmla="*/ 1254125 h 1603375"/>
                <a:gd name="connsiteX364" fmla="*/ 425450 w 2454275"/>
                <a:gd name="connsiteY364" fmla="*/ 1200150 h 1603375"/>
                <a:gd name="connsiteX365" fmla="*/ 428625 w 2454275"/>
                <a:gd name="connsiteY365" fmla="*/ 1209675 h 1603375"/>
                <a:gd name="connsiteX366" fmla="*/ 438150 w 2454275"/>
                <a:gd name="connsiteY366" fmla="*/ 1216025 h 1603375"/>
                <a:gd name="connsiteX367" fmla="*/ 520700 w 2454275"/>
                <a:gd name="connsiteY367" fmla="*/ 1219200 h 1603375"/>
                <a:gd name="connsiteX368" fmla="*/ 574675 w 2454275"/>
                <a:gd name="connsiteY368" fmla="*/ 1216025 h 1603375"/>
                <a:gd name="connsiteX369" fmla="*/ 587375 w 2454275"/>
                <a:gd name="connsiteY369" fmla="*/ 1209675 h 1603375"/>
                <a:gd name="connsiteX370" fmla="*/ 606425 w 2454275"/>
                <a:gd name="connsiteY370" fmla="*/ 1206500 h 1603375"/>
                <a:gd name="connsiteX371" fmla="*/ 638175 w 2454275"/>
                <a:gd name="connsiteY371" fmla="*/ 1200150 h 1603375"/>
                <a:gd name="connsiteX372" fmla="*/ 669925 w 2454275"/>
                <a:gd name="connsiteY372" fmla="*/ 1203325 h 1603375"/>
                <a:gd name="connsiteX373" fmla="*/ 673100 w 2454275"/>
                <a:gd name="connsiteY373" fmla="*/ 1216025 h 1603375"/>
                <a:gd name="connsiteX374" fmla="*/ 679450 w 2454275"/>
                <a:gd name="connsiteY374" fmla="*/ 1241425 h 1603375"/>
                <a:gd name="connsiteX375" fmla="*/ 676275 w 2454275"/>
                <a:gd name="connsiteY375" fmla="*/ 1298575 h 1603375"/>
                <a:gd name="connsiteX376" fmla="*/ 666750 w 2454275"/>
                <a:gd name="connsiteY376" fmla="*/ 1314450 h 1603375"/>
                <a:gd name="connsiteX377" fmla="*/ 660400 w 2454275"/>
                <a:gd name="connsiteY377" fmla="*/ 1323975 h 1603375"/>
                <a:gd name="connsiteX378" fmla="*/ 641350 w 2454275"/>
                <a:gd name="connsiteY378" fmla="*/ 1333500 h 1603375"/>
                <a:gd name="connsiteX379" fmla="*/ 622300 w 2454275"/>
                <a:gd name="connsiteY379" fmla="*/ 1352550 h 1603375"/>
                <a:gd name="connsiteX380" fmla="*/ 612775 w 2454275"/>
                <a:gd name="connsiteY380" fmla="*/ 1358900 h 1603375"/>
                <a:gd name="connsiteX381" fmla="*/ 622300 w 2454275"/>
                <a:gd name="connsiteY381" fmla="*/ 1355725 h 1603375"/>
                <a:gd name="connsiteX382" fmla="*/ 641350 w 2454275"/>
                <a:gd name="connsiteY382" fmla="*/ 1346200 h 1603375"/>
                <a:gd name="connsiteX383" fmla="*/ 660400 w 2454275"/>
                <a:gd name="connsiteY383" fmla="*/ 1317625 h 1603375"/>
                <a:gd name="connsiteX384" fmla="*/ 666750 w 2454275"/>
                <a:gd name="connsiteY384" fmla="*/ 1308100 h 1603375"/>
                <a:gd name="connsiteX385" fmla="*/ 676275 w 2454275"/>
                <a:gd name="connsiteY385" fmla="*/ 1295400 h 1603375"/>
                <a:gd name="connsiteX386" fmla="*/ 679450 w 2454275"/>
                <a:gd name="connsiteY386" fmla="*/ 1282700 h 1603375"/>
                <a:gd name="connsiteX387" fmla="*/ 682625 w 2454275"/>
                <a:gd name="connsiteY387" fmla="*/ 1273175 h 1603375"/>
                <a:gd name="connsiteX388" fmla="*/ 688975 w 2454275"/>
                <a:gd name="connsiteY388" fmla="*/ 1235075 h 1603375"/>
                <a:gd name="connsiteX389" fmla="*/ 692150 w 2454275"/>
                <a:gd name="connsiteY389" fmla="*/ 1212850 h 1603375"/>
                <a:gd name="connsiteX390" fmla="*/ 704850 w 2454275"/>
                <a:gd name="connsiteY390" fmla="*/ 1209675 h 1603375"/>
                <a:gd name="connsiteX391" fmla="*/ 720725 w 2454275"/>
                <a:gd name="connsiteY391" fmla="*/ 1206500 h 1603375"/>
                <a:gd name="connsiteX392" fmla="*/ 736600 w 2454275"/>
                <a:gd name="connsiteY392" fmla="*/ 1200150 h 1603375"/>
                <a:gd name="connsiteX393" fmla="*/ 752475 w 2454275"/>
                <a:gd name="connsiteY393" fmla="*/ 1196975 h 1603375"/>
                <a:gd name="connsiteX394" fmla="*/ 765175 w 2454275"/>
                <a:gd name="connsiteY394" fmla="*/ 1193800 h 1603375"/>
                <a:gd name="connsiteX395" fmla="*/ 774700 w 2454275"/>
                <a:gd name="connsiteY395" fmla="*/ 1187450 h 1603375"/>
                <a:gd name="connsiteX396" fmla="*/ 803275 w 2454275"/>
                <a:gd name="connsiteY396" fmla="*/ 1181100 h 1603375"/>
                <a:gd name="connsiteX397" fmla="*/ 825500 w 2454275"/>
                <a:gd name="connsiteY397" fmla="*/ 1174750 h 1603375"/>
                <a:gd name="connsiteX398" fmla="*/ 879475 w 2454275"/>
                <a:gd name="connsiteY398" fmla="*/ 1171575 h 1603375"/>
                <a:gd name="connsiteX399" fmla="*/ 911225 w 2454275"/>
                <a:gd name="connsiteY399" fmla="*/ 1162050 h 1603375"/>
                <a:gd name="connsiteX400" fmla="*/ 920750 w 2454275"/>
                <a:gd name="connsiteY400" fmla="*/ 1158875 h 1603375"/>
                <a:gd name="connsiteX401" fmla="*/ 930275 w 2454275"/>
                <a:gd name="connsiteY401" fmla="*/ 1177925 h 1603375"/>
                <a:gd name="connsiteX402" fmla="*/ 942975 w 2454275"/>
                <a:gd name="connsiteY402" fmla="*/ 1206500 h 1603375"/>
                <a:gd name="connsiteX403" fmla="*/ 942975 w 2454275"/>
                <a:gd name="connsiteY403" fmla="*/ 1365250 h 1603375"/>
                <a:gd name="connsiteX404" fmla="*/ 949325 w 2454275"/>
                <a:gd name="connsiteY404" fmla="*/ 1381125 h 1603375"/>
                <a:gd name="connsiteX405" fmla="*/ 952500 w 2454275"/>
                <a:gd name="connsiteY405" fmla="*/ 1371600 h 1603375"/>
                <a:gd name="connsiteX406" fmla="*/ 958850 w 2454275"/>
                <a:gd name="connsiteY406" fmla="*/ 1362075 h 1603375"/>
                <a:gd name="connsiteX407" fmla="*/ 962025 w 2454275"/>
                <a:gd name="connsiteY407" fmla="*/ 1349375 h 1603375"/>
                <a:gd name="connsiteX408" fmla="*/ 962025 w 2454275"/>
                <a:gd name="connsiteY408" fmla="*/ 1139825 h 1603375"/>
                <a:gd name="connsiteX409" fmla="*/ 977900 w 2454275"/>
                <a:gd name="connsiteY409" fmla="*/ 1136650 h 1603375"/>
                <a:gd name="connsiteX410" fmla="*/ 1003300 w 2454275"/>
                <a:gd name="connsiteY410" fmla="*/ 1120775 h 1603375"/>
                <a:gd name="connsiteX411" fmla="*/ 1038225 w 2454275"/>
                <a:gd name="connsiteY411" fmla="*/ 1101725 h 1603375"/>
                <a:gd name="connsiteX412" fmla="*/ 1063625 w 2454275"/>
                <a:gd name="connsiteY412" fmla="*/ 1085850 h 1603375"/>
                <a:gd name="connsiteX413" fmla="*/ 1076325 w 2454275"/>
                <a:gd name="connsiteY413" fmla="*/ 1069975 h 1603375"/>
                <a:gd name="connsiteX414" fmla="*/ 1085850 w 2454275"/>
                <a:gd name="connsiteY414" fmla="*/ 1063625 h 1603375"/>
                <a:gd name="connsiteX415" fmla="*/ 1098550 w 2454275"/>
                <a:gd name="connsiteY415" fmla="*/ 1054100 h 1603375"/>
                <a:gd name="connsiteX416" fmla="*/ 1108075 w 2454275"/>
                <a:gd name="connsiteY416" fmla="*/ 1047750 h 1603375"/>
                <a:gd name="connsiteX417" fmla="*/ 1127125 w 2454275"/>
                <a:gd name="connsiteY417" fmla="*/ 1035050 h 1603375"/>
                <a:gd name="connsiteX418" fmla="*/ 1146175 w 2454275"/>
                <a:gd name="connsiteY418" fmla="*/ 1019175 h 1603375"/>
                <a:gd name="connsiteX419" fmla="*/ 1165225 w 2454275"/>
                <a:gd name="connsiteY419" fmla="*/ 1000125 h 1603375"/>
                <a:gd name="connsiteX420" fmla="*/ 1174750 w 2454275"/>
                <a:gd name="connsiteY420" fmla="*/ 996950 h 1603375"/>
                <a:gd name="connsiteX421" fmla="*/ 1193800 w 2454275"/>
                <a:gd name="connsiteY421" fmla="*/ 984250 h 1603375"/>
                <a:gd name="connsiteX422" fmla="*/ 1219200 w 2454275"/>
                <a:gd name="connsiteY422" fmla="*/ 977900 h 1603375"/>
                <a:gd name="connsiteX423" fmla="*/ 1260475 w 2454275"/>
                <a:gd name="connsiteY423" fmla="*/ 984250 h 1603375"/>
                <a:gd name="connsiteX424" fmla="*/ 1276350 w 2454275"/>
                <a:gd name="connsiteY424" fmla="*/ 987425 h 1603375"/>
                <a:gd name="connsiteX425" fmla="*/ 1285875 w 2454275"/>
                <a:gd name="connsiteY425" fmla="*/ 993775 h 1603375"/>
                <a:gd name="connsiteX426" fmla="*/ 1298575 w 2454275"/>
                <a:gd name="connsiteY426" fmla="*/ 1006475 h 1603375"/>
                <a:gd name="connsiteX427" fmla="*/ 1314450 w 2454275"/>
                <a:gd name="connsiteY427" fmla="*/ 1012825 h 1603375"/>
                <a:gd name="connsiteX428" fmla="*/ 1333500 w 2454275"/>
                <a:gd name="connsiteY428" fmla="*/ 1022350 h 1603375"/>
                <a:gd name="connsiteX429" fmla="*/ 1339850 w 2454275"/>
                <a:gd name="connsiteY429" fmla="*/ 1012825 h 1603375"/>
                <a:gd name="connsiteX430" fmla="*/ 1339850 w 2454275"/>
                <a:gd name="connsiteY430" fmla="*/ 965200 h 1603375"/>
                <a:gd name="connsiteX431" fmla="*/ 1308100 w 2454275"/>
                <a:gd name="connsiteY431" fmla="*/ 971550 h 1603375"/>
                <a:gd name="connsiteX432" fmla="*/ 1298575 w 2454275"/>
                <a:gd name="connsiteY432" fmla="*/ 974725 h 1603375"/>
                <a:gd name="connsiteX433" fmla="*/ 1216025 w 2454275"/>
                <a:gd name="connsiteY433" fmla="*/ 977900 h 1603375"/>
                <a:gd name="connsiteX434" fmla="*/ 1228725 w 2454275"/>
                <a:gd name="connsiteY434" fmla="*/ 984250 h 1603375"/>
                <a:gd name="connsiteX435" fmla="*/ 1276350 w 2454275"/>
                <a:gd name="connsiteY435" fmla="*/ 1016000 h 1603375"/>
                <a:gd name="connsiteX436" fmla="*/ 1304925 w 2454275"/>
                <a:gd name="connsiteY436" fmla="*/ 1025525 h 1603375"/>
                <a:gd name="connsiteX437" fmla="*/ 1314450 w 2454275"/>
                <a:gd name="connsiteY437" fmla="*/ 1028700 h 1603375"/>
                <a:gd name="connsiteX438" fmla="*/ 1314450 w 2454275"/>
                <a:gd name="connsiteY438" fmla="*/ 1000125 h 1603375"/>
                <a:gd name="connsiteX439" fmla="*/ 1295400 w 2454275"/>
                <a:gd name="connsiteY439" fmla="*/ 987425 h 1603375"/>
                <a:gd name="connsiteX440" fmla="*/ 1289050 w 2454275"/>
                <a:gd name="connsiteY440" fmla="*/ 974725 h 1603375"/>
                <a:gd name="connsiteX441" fmla="*/ 1247775 w 2454275"/>
                <a:gd name="connsiteY441" fmla="*/ 965200 h 1603375"/>
                <a:gd name="connsiteX442" fmla="*/ 1241425 w 2454275"/>
                <a:gd name="connsiteY442" fmla="*/ 930275 h 1603375"/>
                <a:gd name="connsiteX443" fmla="*/ 1260475 w 2454275"/>
                <a:gd name="connsiteY443" fmla="*/ 876300 h 1603375"/>
                <a:gd name="connsiteX444" fmla="*/ 1266825 w 2454275"/>
                <a:gd name="connsiteY444" fmla="*/ 847725 h 1603375"/>
                <a:gd name="connsiteX445" fmla="*/ 1279525 w 2454275"/>
                <a:gd name="connsiteY445" fmla="*/ 819150 h 1603375"/>
                <a:gd name="connsiteX446" fmla="*/ 1285875 w 2454275"/>
                <a:gd name="connsiteY446" fmla="*/ 793750 h 1603375"/>
                <a:gd name="connsiteX447" fmla="*/ 1289050 w 2454275"/>
                <a:gd name="connsiteY447" fmla="*/ 777875 h 1603375"/>
                <a:gd name="connsiteX448" fmla="*/ 1292225 w 2454275"/>
                <a:gd name="connsiteY448" fmla="*/ 768350 h 1603375"/>
                <a:gd name="connsiteX449" fmla="*/ 1308100 w 2454275"/>
                <a:gd name="connsiteY449" fmla="*/ 730250 h 1603375"/>
                <a:gd name="connsiteX450" fmla="*/ 1317625 w 2454275"/>
                <a:gd name="connsiteY450" fmla="*/ 708025 h 1603375"/>
                <a:gd name="connsiteX451" fmla="*/ 1336675 w 2454275"/>
                <a:gd name="connsiteY451" fmla="*/ 663575 h 1603375"/>
                <a:gd name="connsiteX452" fmla="*/ 1343025 w 2454275"/>
                <a:gd name="connsiteY452" fmla="*/ 647700 h 1603375"/>
                <a:gd name="connsiteX453" fmla="*/ 1346200 w 2454275"/>
                <a:gd name="connsiteY453" fmla="*/ 635000 h 1603375"/>
                <a:gd name="connsiteX454" fmla="*/ 1352550 w 2454275"/>
                <a:gd name="connsiteY454" fmla="*/ 615950 h 1603375"/>
                <a:gd name="connsiteX455" fmla="*/ 1355725 w 2454275"/>
                <a:gd name="connsiteY455" fmla="*/ 574675 h 1603375"/>
                <a:gd name="connsiteX456" fmla="*/ 1358900 w 2454275"/>
                <a:gd name="connsiteY456" fmla="*/ 542925 h 1603375"/>
                <a:gd name="connsiteX457" fmla="*/ 1352550 w 2454275"/>
                <a:gd name="connsiteY457" fmla="*/ 552450 h 1603375"/>
                <a:gd name="connsiteX458" fmla="*/ 1333500 w 2454275"/>
                <a:gd name="connsiteY458" fmla="*/ 603250 h 1603375"/>
                <a:gd name="connsiteX459" fmla="*/ 1323975 w 2454275"/>
                <a:gd name="connsiteY459" fmla="*/ 625475 h 1603375"/>
                <a:gd name="connsiteX460" fmla="*/ 1320800 w 2454275"/>
                <a:gd name="connsiteY460" fmla="*/ 644525 h 1603375"/>
                <a:gd name="connsiteX461" fmla="*/ 1323975 w 2454275"/>
                <a:gd name="connsiteY461" fmla="*/ 603250 h 1603375"/>
                <a:gd name="connsiteX462" fmla="*/ 1330325 w 2454275"/>
                <a:gd name="connsiteY462" fmla="*/ 558800 h 1603375"/>
                <a:gd name="connsiteX463" fmla="*/ 1339850 w 2454275"/>
                <a:gd name="connsiteY463" fmla="*/ 527050 h 1603375"/>
                <a:gd name="connsiteX464" fmla="*/ 1343025 w 2454275"/>
                <a:gd name="connsiteY464" fmla="*/ 517525 h 1603375"/>
                <a:gd name="connsiteX465" fmla="*/ 1346200 w 2454275"/>
                <a:gd name="connsiteY465" fmla="*/ 508000 h 1603375"/>
                <a:gd name="connsiteX466" fmla="*/ 1355725 w 2454275"/>
                <a:gd name="connsiteY466" fmla="*/ 504825 h 1603375"/>
                <a:gd name="connsiteX467" fmla="*/ 1362075 w 2454275"/>
                <a:gd name="connsiteY467" fmla="*/ 495300 h 1603375"/>
                <a:gd name="connsiteX468" fmla="*/ 1416050 w 2454275"/>
                <a:gd name="connsiteY468" fmla="*/ 485775 h 1603375"/>
                <a:gd name="connsiteX469" fmla="*/ 1457325 w 2454275"/>
                <a:gd name="connsiteY469" fmla="*/ 488950 h 1603375"/>
                <a:gd name="connsiteX470" fmla="*/ 1492250 w 2454275"/>
                <a:gd name="connsiteY470" fmla="*/ 498475 h 1603375"/>
                <a:gd name="connsiteX471" fmla="*/ 1504950 w 2454275"/>
                <a:gd name="connsiteY471" fmla="*/ 501650 h 1603375"/>
                <a:gd name="connsiteX472" fmla="*/ 1520825 w 2454275"/>
                <a:gd name="connsiteY472" fmla="*/ 511175 h 1603375"/>
                <a:gd name="connsiteX473" fmla="*/ 1536700 w 2454275"/>
                <a:gd name="connsiteY473" fmla="*/ 514350 h 1603375"/>
                <a:gd name="connsiteX474" fmla="*/ 1543050 w 2454275"/>
                <a:gd name="connsiteY474" fmla="*/ 523875 h 1603375"/>
                <a:gd name="connsiteX475" fmla="*/ 1552575 w 2454275"/>
                <a:gd name="connsiteY475" fmla="*/ 527050 h 1603375"/>
                <a:gd name="connsiteX476" fmla="*/ 1584325 w 2454275"/>
                <a:gd name="connsiteY476" fmla="*/ 546100 h 1603375"/>
                <a:gd name="connsiteX477" fmla="*/ 1603375 w 2454275"/>
                <a:gd name="connsiteY477" fmla="*/ 565150 h 1603375"/>
                <a:gd name="connsiteX478" fmla="*/ 1651000 w 2454275"/>
                <a:gd name="connsiteY478" fmla="*/ 565150 h 1603375"/>
                <a:gd name="connsiteX479" fmla="*/ 1682750 w 2454275"/>
                <a:gd name="connsiteY479" fmla="*/ 565150 h 1603375"/>
                <a:gd name="connsiteX480" fmla="*/ 1704975 w 2454275"/>
                <a:gd name="connsiteY480" fmla="*/ 581025 h 1603375"/>
                <a:gd name="connsiteX481" fmla="*/ 1733550 w 2454275"/>
                <a:gd name="connsiteY481" fmla="*/ 593725 h 1603375"/>
                <a:gd name="connsiteX482" fmla="*/ 1781175 w 2454275"/>
                <a:gd name="connsiteY482" fmla="*/ 600075 h 1603375"/>
                <a:gd name="connsiteX483" fmla="*/ 1949450 w 2454275"/>
                <a:gd name="connsiteY483" fmla="*/ 561975 h 1603375"/>
                <a:gd name="connsiteX484" fmla="*/ 1965325 w 2454275"/>
                <a:gd name="connsiteY484" fmla="*/ 622300 h 1603375"/>
                <a:gd name="connsiteX485" fmla="*/ 1990725 w 2454275"/>
                <a:gd name="connsiteY485" fmla="*/ 619125 h 1603375"/>
                <a:gd name="connsiteX486" fmla="*/ 2009775 w 2454275"/>
                <a:gd name="connsiteY486" fmla="*/ 600075 h 1603375"/>
                <a:gd name="connsiteX487" fmla="*/ 2019300 w 2454275"/>
                <a:gd name="connsiteY487" fmla="*/ 590550 h 1603375"/>
                <a:gd name="connsiteX488" fmla="*/ 2044700 w 2454275"/>
                <a:gd name="connsiteY488" fmla="*/ 555625 h 1603375"/>
                <a:gd name="connsiteX489" fmla="*/ 2054225 w 2454275"/>
                <a:gd name="connsiteY489" fmla="*/ 539750 h 1603375"/>
                <a:gd name="connsiteX490" fmla="*/ 2076450 w 2454275"/>
                <a:gd name="connsiteY490" fmla="*/ 511175 h 1603375"/>
                <a:gd name="connsiteX491" fmla="*/ 2085975 w 2454275"/>
                <a:gd name="connsiteY491" fmla="*/ 492125 h 1603375"/>
                <a:gd name="connsiteX492" fmla="*/ 1990725 w 2454275"/>
                <a:gd name="connsiteY492" fmla="*/ 520700 h 1603375"/>
                <a:gd name="connsiteX493" fmla="*/ 1952625 w 2454275"/>
                <a:gd name="connsiteY493" fmla="*/ 527050 h 1603375"/>
                <a:gd name="connsiteX494" fmla="*/ 1939925 w 2454275"/>
                <a:gd name="connsiteY494" fmla="*/ 530225 h 1603375"/>
                <a:gd name="connsiteX495" fmla="*/ 2041525 w 2454275"/>
                <a:gd name="connsiteY495" fmla="*/ 482600 h 1603375"/>
                <a:gd name="connsiteX496" fmla="*/ 2038350 w 2454275"/>
                <a:gd name="connsiteY496" fmla="*/ 450850 h 1603375"/>
                <a:gd name="connsiteX497" fmla="*/ 2063750 w 2454275"/>
                <a:gd name="connsiteY497" fmla="*/ 396875 h 1603375"/>
                <a:gd name="connsiteX498" fmla="*/ 2070100 w 2454275"/>
                <a:gd name="connsiteY498" fmla="*/ 247650 h 1603375"/>
                <a:gd name="connsiteX499" fmla="*/ 2120900 w 2454275"/>
                <a:gd name="connsiteY499" fmla="*/ 225425 h 1603375"/>
                <a:gd name="connsiteX500" fmla="*/ 2114550 w 2454275"/>
                <a:gd name="connsiteY500" fmla="*/ 215900 h 1603375"/>
                <a:gd name="connsiteX501" fmla="*/ 2111375 w 2454275"/>
                <a:gd name="connsiteY501" fmla="*/ 206375 h 1603375"/>
                <a:gd name="connsiteX502" fmla="*/ 2098675 w 2454275"/>
                <a:gd name="connsiteY502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409825 w 2454275"/>
                <a:gd name="connsiteY96" fmla="*/ 774700 h 1603375"/>
                <a:gd name="connsiteX97" fmla="*/ 2352675 w 2454275"/>
                <a:gd name="connsiteY97" fmla="*/ 771525 h 1603375"/>
                <a:gd name="connsiteX98" fmla="*/ 2320925 w 2454275"/>
                <a:gd name="connsiteY98" fmla="*/ 815975 h 1603375"/>
                <a:gd name="connsiteX99" fmla="*/ 2314575 w 2454275"/>
                <a:gd name="connsiteY99" fmla="*/ 835025 h 1603375"/>
                <a:gd name="connsiteX100" fmla="*/ 2308225 w 2454275"/>
                <a:gd name="connsiteY100" fmla="*/ 850900 h 1603375"/>
                <a:gd name="connsiteX101" fmla="*/ 2305050 w 2454275"/>
                <a:gd name="connsiteY101" fmla="*/ 863600 h 1603375"/>
                <a:gd name="connsiteX102" fmla="*/ 2295525 w 2454275"/>
                <a:gd name="connsiteY102" fmla="*/ 866775 h 1603375"/>
                <a:gd name="connsiteX103" fmla="*/ 2279650 w 2454275"/>
                <a:gd name="connsiteY103" fmla="*/ 879475 h 1603375"/>
                <a:gd name="connsiteX104" fmla="*/ 2270125 w 2454275"/>
                <a:gd name="connsiteY104" fmla="*/ 889000 h 1603375"/>
                <a:gd name="connsiteX105" fmla="*/ 2235200 w 2454275"/>
                <a:gd name="connsiteY105" fmla="*/ 895350 h 1603375"/>
                <a:gd name="connsiteX106" fmla="*/ 2216150 w 2454275"/>
                <a:gd name="connsiteY106" fmla="*/ 908050 h 1603375"/>
                <a:gd name="connsiteX107" fmla="*/ 2212975 w 2454275"/>
                <a:gd name="connsiteY107" fmla="*/ 920750 h 1603375"/>
                <a:gd name="connsiteX108" fmla="*/ 2203450 w 2454275"/>
                <a:gd name="connsiteY108" fmla="*/ 942975 h 1603375"/>
                <a:gd name="connsiteX109" fmla="*/ 2200275 w 2454275"/>
                <a:gd name="connsiteY109" fmla="*/ 955675 h 1603375"/>
                <a:gd name="connsiteX110" fmla="*/ 2193925 w 2454275"/>
                <a:gd name="connsiteY110" fmla="*/ 965200 h 1603375"/>
                <a:gd name="connsiteX111" fmla="*/ 2174875 w 2454275"/>
                <a:gd name="connsiteY111" fmla="*/ 990600 h 1603375"/>
                <a:gd name="connsiteX112" fmla="*/ 2168525 w 2454275"/>
                <a:gd name="connsiteY112" fmla="*/ 1009650 h 1603375"/>
                <a:gd name="connsiteX113" fmla="*/ 2159000 w 2454275"/>
                <a:gd name="connsiteY113" fmla="*/ 1016000 h 1603375"/>
                <a:gd name="connsiteX114" fmla="*/ 2149475 w 2454275"/>
                <a:gd name="connsiteY114" fmla="*/ 1019175 h 1603375"/>
                <a:gd name="connsiteX115" fmla="*/ 2108200 w 2454275"/>
                <a:gd name="connsiteY115" fmla="*/ 1025525 h 1603375"/>
                <a:gd name="connsiteX116" fmla="*/ 2092325 w 2454275"/>
                <a:gd name="connsiteY116" fmla="*/ 1019175 h 1603375"/>
                <a:gd name="connsiteX117" fmla="*/ 2082800 w 2454275"/>
                <a:gd name="connsiteY117" fmla="*/ 996950 h 1603375"/>
                <a:gd name="connsiteX118" fmla="*/ 2079625 w 2454275"/>
                <a:gd name="connsiteY118" fmla="*/ 1031875 h 1603375"/>
                <a:gd name="connsiteX119" fmla="*/ 2051050 w 2454275"/>
                <a:gd name="connsiteY119" fmla="*/ 1066800 h 1603375"/>
                <a:gd name="connsiteX120" fmla="*/ 2041525 w 2454275"/>
                <a:gd name="connsiteY120" fmla="*/ 1076325 h 1603375"/>
                <a:gd name="connsiteX121" fmla="*/ 2025650 w 2454275"/>
                <a:gd name="connsiteY121" fmla="*/ 1079500 h 1603375"/>
                <a:gd name="connsiteX122" fmla="*/ 2016125 w 2454275"/>
                <a:gd name="connsiteY122" fmla="*/ 1082675 h 1603375"/>
                <a:gd name="connsiteX123" fmla="*/ 2003425 w 2454275"/>
                <a:gd name="connsiteY123" fmla="*/ 1085850 h 1603375"/>
                <a:gd name="connsiteX124" fmla="*/ 1974850 w 2454275"/>
                <a:gd name="connsiteY124" fmla="*/ 1101725 h 1603375"/>
                <a:gd name="connsiteX125" fmla="*/ 1962150 w 2454275"/>
                <a:gd name="connsiteY125" fmla="*/ 1104900 h 1603375"/>
                <a:gd name="connsiteX126" fmla="*/ 1885950 w 2454275"/>
                <a:gd name="connsiteY126" fmla="*/ 1101725 h 1603375"/>
                <a:gd name="connsiteX127" fmla="*/ 1898650 w 2454275"/>
                <a:gd name="connsiteY127" fmla="*/ 1085850 h 1603375"/>
                <a:gd name="connsiteX128" fmla="*/ 1908175 w 2454275"/>
                <a:gd name="connsiteY128" fmla="*/ 1076325 h 1603375"/>
                <a:gd name="connsiteX129" fmla="*/ 1914525 w 2454275"/>
                <a:gd name="connsiteY129" fmla="*/ 1066800 h 1603375"/>
                <a:gd name="connsiteX130" fmla="*/ 1924050 w 2454275"/>
                <a:gd name="connsiteY130" fmla="*/ 1063625 h 1603375"/>
                <a:gd name="connsiteX131" fmla="*/ 1930400 w 2454275"/>
                <a:gd name="connsiteY131" fmla="*/ 1054100 h 1603375"/>
                <a:gd name="connsiteX132" fmla="*/ 1933575 w 2454275"/>
                <a:gd name="connsiteY132" fmla="*/ 1044575 h 1603375"/>
                <a:gd name="connsiteX133" fmla="*/ 1943100 w 2454275"/>
                <a:gd name="connsiteY133" fmla="*/ 1041400 h 1603375"/>
                <a:gd name="connsiteX134" fmla="*/ 1920875 w 2454275"/>
                <a:gd name="connsiteY134" fmla="*/ 1063625 h 1603375"/>
                <a:gd name="connsiteX135" fmla="*/ 1905000 w 2454275"/>
                <a:gd name="connsiteY135" fmla="*/ 1082675 h 1603375"/>
                <a:gd name="connsiteX136" fmla="*/ 1892300 w 2454275"/>
                <a:gd name="connsiteY136" fmla="*/ 1089025 h 1603375"/>
                <a:gd name="connsiteX137" fmla="*/ 1882775 w 2454275"/>
                <a:gd name="connsiteY137" fmla="*/ 1095375 h 1603375"/>
                <a:gd name="connsiteX138" fmla="*/ 1879600 w 2454275"/>
                <a:gd name="connsiteY138" fmla="*/ 1104900 h 1603375"/>
                <a:gd name="connsiteX139" fmla="*/ 1870075 w 2454275"/>
                <a:gd name="connsiteY139" fmla="*/ 1114425 h 1603375"/>
                <a:gd name="connsiteX140" fmla="*/ 1847850 w 2454275"/>
                <a:gd name="connsiteY140" fmla="*/ 1127125 h 1603375"/>
                <a:gd name="connsiteX141" fmla="*/ 1828800 w 2454275"/>
                <a:gd name="connsiteY141" fmla="*/ 1133475 h 1603375"/>
                <a:gd name="connsiteX142" fmla="*/ 1812925 w 2454275"/>
                <a:gd name="connsiteY142" fmla="*/ 1143000 h 1603375"/>
                <a:gd name="connsiteX143" fmla="*/ 1800225 w 2454275"/>
                <a:gd name="connsiteY143" fmla="*/ 1152525 h 1603375"/>
                <a:gd name="connsiteX144" fmla="*/ 1774825 w 2454275"/>
                <a:gd name="connsiteY144" fmla="*/ 1168400 h 1603375"/>
                <a:gd name="connsiteX145" fmla="*/ 1768475 w 2454275"/>
                <a:gd name="connsiteY145" fmla="*/ 1177925 h 1603375"/>
                <a:gd name="connsiteX146" fmla="*/ 1638300 w 2454275"/>
                <a:gd name="connsiteY146" fmla="*/ 1174750 h 1603375"/>
                <a:gd name="connsiteX147" fmla="*/ 1644650 w 2454275"/>
                <a:gd name="connsiteY147" fmla="*/ 1165225 h 1603375"/>
                <a:gd name="connsiteX148" fmla="*/ 1663700 w 2454275"/>
                <a:gd name="connsiteY148" fmla="*/ 1158875 h 1603375"/>
                <a:gd name="connsiteX149" fmla="*/ 1676400 w 2454275"/>
                <a:gd name="connsiteY149" fmla="*/ 1149350 h 1603375"/>
                <a:gd name="connsiteX150" fmla="*/ 1685925 w 2454275"/>
                <a:gd name="connsiteY150" fmla="*/ 1146175 h 1603375"/>
                <a:gd name="connsiteX151" fmla="*/ 1714500 w 2454275"/>
                <a:gd name="connsiteY151" fmla="*/ 1136650 h 1603375"/>
                <a:gd name="connsiteX152" fmla="*/ 1724025 w 2454275"/>
                <a:gd name="connsiteY152" fmla="*/ 1130300 h 1603375"/>
                <a:gd name="connsiteX153" fmla="*/ 1743075 w 2454275"/>
                <a:gd name="connsiteY153" fmla="*/ 1123950 h 1603375"/>
                <a:gd name="connsiteX154" fmla="*/ 1755775 w 2454275"/>
                <a:gd name="connsiteY154" fmla="*/ 1114425 h 1603375"/>
                <a:gd name="connsiteX155" fmla="*/ 1758950 w 2454275"/>
                <a:gd name="connsiteY155" fmla="*/ 1104900 h 1603375"/>
                <a:gd name="connsiteX156" fmla="*/ 1736725 w 2454275"/>
                <a:gd name="connsiteY156" fmla="*/ 1111250 h 1603375"/>
                <a:gd name="connsiteX157" fmla="*/ 1727200 w 2454275"/>
                <a:gd name="connsiteY157" fmla="*/ 1117600 h 1603375"/>
                <a:gd name="connsiteX158" fmla="*/ 1717675 w 2454275"/>
                <a:gd name="connsiteY158" fmla="*/ 1127125 h 1603375"/>
                <a:gd name="connsiteX159" fmla="*/ 1692275 w 2454275"/>
                <a:gd name="connsiteY159" fmla="*/ 1139825 h 1603375"/>
                <a:gd name="connsiteX160" fmla="*/ 1666875 w 2454275"/>
                <a:gd name="connsiteY160" fmla="*/ 1152525 h 1603375"/>
                <a:gd name="connsiteX161" fmla="*/ 1657350 w 2454275"/>
                <a:gd name="connsiteY161" fmla="*/ 1171575 h 1603375"/>
                <a:gd name="connsiteX162" fmla="*/ 1651000 w 2454275"/>
                <a:gd name="connsiteY162" fmla="*/ 1181100 h 1603375"/>
                <a:gd name="connsiteX163" fmla="*/ 1635125 w 2454275"/>
                <a:gd name="connsiteY163" fmla="*/ 1209675 h 1603375"/>
                <a:gd name="connsiteX164" fmla="*/ 1625600 w 2454275"/>
                <a:gd name="connsiteY164" fmla="*/ 1216025 h 1603375"/>
                <a:gd name="connsiteX165" fmla="*/ 1603375 w 2454275"/>
                <a:gd name="connsiteY165" fmla="*/ 1238250 h 1603375"/>
                <a:gd name="connsiteX166" fmla="*/ 1593850 w 2454275"/>
                <a:gd name="connsiteY166" fmla="*/ 1247775 h 1603375"/>
                <a:gd name="connsiteX167" fmla="*/ 1584325 w 2454275"/>
                <a:gd name="connsiteY167" fmla="*/ 1250950 h 1603375"/>
                <a:gd name="connsiteX168" fmla="*/ 1577975 w 2454275"/>
                <a:gd name="connsiteY168" fmla="*/ 1260475 h 1603375"/>
                <a:gd name="connsiteX169" fmla="*/ 1552575 w 2454275"/>
                <a:gd name="connsiteY169" fmla="*/ 1266825 h 1603375"/>
                <a:gd name="connsiteX170" fmla="*/ 1539875 w 2454275"/>
                <a:gd name="connsiteY170" fmla="*/ 1270000 h 1603375"/>
                <a:gd name="connsiteX171" fmla="*/ 1511300 w 2454275"/>
                <a:gd name="connsiteY171" fmla="*/ 1289050 h 1603375"/>
                <a:gd name="connsiteX172" fmla="*/ 1501775 w 2454275"/>
                <a:gd name="connsiteY172" fmla="*/ 1292225 h 1603375"/>
                <a:gd name="connsiteX173" fmla="*/ 1492250 w 2454275"/>
                <a:gd name="connsiteY173" fmla="*/ 1295400 h 1603375"/>
                <a:gd name="connsiteX174" fmla="*/ 1479550 w 2454275"/>
                <a:gd name="connsiteY174" fmla="*/ 1292225 h 1603375"/>
                <a:gd name="connsiteX175" fmla="*/ 1473200 w 2454275"/>
                <a:gd name="connsiteY175" fmla="*/ 1282700 h 1603375"/>
                <a:gd name="connsiteX176" fmla="*/ 1460500 w 2454275"/>
                <a:gd name="connsiteY176" fmla="*/ 1216025 h 1603375"/>
                <a:gd name="connsiteX177" fmla="*/ 1454150 w 2454275"/>
                <a:gd name="connsiteY177" fmla="*/ 1190625 h 1603375"/>
                <a:gd name="connsiteX178" fmla="*/ 1450975 w 2454275"/>
                <a:gd name="connsiteY178" fmla="*/ 1181100 h 1603375"/>
                <a:gd name="connsiteX179" fmla="*/ 1441450 w 2454275"/>
                <a:gd name="connsiteY179" fmla="*/ 1171575 h 1603375"/>
                <a:gd name="connsiteX180" fmla="*/ 1431925 w 2454275"/>
                <a:gd name="connsiteY180" fmla="*/ 1152525 h 1603375"/>
                <a:gd name="connsiteX181" fmla="*/ 1428750 w 2454275"/>
                <a:gd name="connsiteY181" fmla="*/ 1143000 h 1603375"/>
                <a:gd name="connsiteX182" fmla="*/ 1416050 w 2454275"/>
                <a:gd name="connsiteY182" fmla="*/ 1136650 h 1603375"/>
                <a:gd name="connsiteX183" fmla="*/ 1393825 w 2454275"/>
                <a:gd name="connsiteY183" fmla="*/ 1117600 h 1603375"/>
                <a:gd name="connsiteX184" fmla="*/ 1390650 w 2454275"/>
                <a:gd name="connsiteY184" fmla="*/ 1108075 h 1603375"/>
                <a:gd name="connsiteX185" fmla="*/ 1377950 w 2454275"/>
                <a:gd name="connsiteY185" fmla="*/ 1104900 h 1603375"/>
                <a:gd name="connsiteX186" fmla="*/ 1355725 w 2454275"/>
                <a:gd name="connsiteY186" fmla="*/ 1092200 h 1603375"/>
                <a:gd name="connsiteX187" fmla="*/ 1346200 w 2454275"/>
                <a:gd name="connsiteY187" fmla="*/ 1089025 h 1603375"/>
                <a:gd name="connsiteX188" fmla="*/ 1333500 w 2454275"/>
                <a:gd name="connsiteY188" fmla="*/ 1136650 h 1603375"/>
                <a:gd name="connsiteX189" fmla="*/ 1330325 w 2454275"/>
                <a:gd name="connsiteY189" fmla="*/ 1146175 h 1603375"/>
                <a:gd name="connsiteX190" fmla="*/ 1320800 w 2454275"/>
                <a:gd name="connsiteY190" fmla="*/ 1155700 h 1603375"/>
                <a:gd name="connsiteX191" fmla="*/ 1330325 w 2454275"/>
                <a:gd name="connsiteY191" fmla="*/ 1152525 h 1603375"/>
                <a:gd name="connsiteX192" fmla="*/ 1333500 w 2454275"/>
                <a:gd name="connsiteY192" fmla="*/ 1136650 h 1603375"/>
                <a:gd name="connsiteX193" fmla="*/ 1339850 w 2454275"/>
                <a:gd name="connsiteY193" fmla="*/ 1127125 h 1603375"/>
                <a:gd name="connsiteX194" fmla="*/ 1343025 w 2454275"/>
                <a:gd name="connsiteY194" fmla="*/ 1117600 h 1603375"/>
                <a:gd name="connsiteX195" fmla="*/ 1346200 w 2454275"/>
                <a:gd name="connsiteY195" fmla="*/ 1092200 h 1603375"/>
                <a:gd name="connsiteX196" fmla="*/ 1349375 w 2454275"/>
                <a:gd name="connsiteY196" fmla="*/ 1054100 h 1603375"/>
                <a:gd name="connsiteX197" fmla="*/ 1352550 w 2454275"/>
                <a:gd name="connsiteY197" fmla="*/ 1063625 h 1603375"/>
                <a:gd name="connsiteX198" fmla="*/ 1358900 w 2454275"/>
                <a:gd name="connsiteY198" fmla="*/ 1073150 h 1603375"/>
                <a:gd name="connsiteX199" fmla="*/ 1368425 w 2454275"/>
                <a:gd name="connsiteY199" fmla="*/ 1101725 h 1603375"/>
                <a:gd name="connsiteX200" fmla="*/ 1377950 w 2454275"/>
                <a:gd name="connsiteY200" fmla="*/ 1120775 h 1603375"/>
                <a:gd name="connsiteX201" fmla="*/ 1387475 w 2454275"/>
                <a:gd name="connsiteY201" fmla="*/ 1123950 h 1603375"/>
                <a:gd name="connsiteX202" fmla="*/ 1397000 w 2454275"/>
                <a:gd name="connsiteY202" fmla="*/ 1133475 h 1603375"/>
                <a:gd name="connsiteX203" fmla="*/ 1425575 w 2454275"/>
                <a:gd name="connsiteY203" fmla="*/ 1155700 h 1603375"/>
                <a:gd name="connsiteX204" fmla="*/ 1438275 w 2454275"/>
                <a:gd name="connsiteY204" fmla="*/ 1181100 h 1603375"/>
                <a:gd name="connsiteX205" fmla="*/ 1450975 w 2454275"/>
                <a:gd name="connsiteY205" fmla="*/ 1200150 h 1603375"/>
                <a:gd name="connsiteX206" fmla="*/ 1457325 w 2454275"/>
                <a:gd name="connsiteY206" fmla="*/ 1219200 h 1603375"/>
                <a:gd name="connsiteX207" fmla="*/ 1463675 w 2454275"/>
                <a:gd name="connsiteY207" fmla="*/ 1235075 h 1603375"/>
                <a:gd name="connsiteX208" fmla="*/ 1466850 w 2454275"/>
                <a:gd name="connsiteY208" fmla="*/ 1250950 h 1603375"/>
                <a:gd name="connsiteX209" fmla="*/ 1470025 w 2454275"/>
                <a:gd name="connsiteY209" fmla="*/ 1263650 h 1603375"/>
                <a:gd name="connsiteX210" fmla="*/ 1466850 w 2454275"/>
                <a:gd name="connsiteY210" fmla="*/ 1333500 h 1603375"/>
                <a:gd name="connsiteX211" fmla="*/ 1460500 w 2454275"/>
                <a:gd name="connsiteY211" fmla="*/ 1349375 h 1603375"/>
                <a:gd name="connsiteX212" fmla="*/ 1454150 w 2454275"/>
                <a:gd name="connsiteY212" fmla="*/ 1377950 h 1603375"/>
                <a:gd name="connsiteX213" fmla="*/ 1447800 w 2454275"/>
                <a:gd name="connsiteY213" fmla="*/ 1387475 h 1603375"/>
                <a:gd name="connsiteX214" fmla="*/ 1444625 w 2454275"/>
                <a:gd name="connsiteY214" fmla="*/ 1397000 h 1603375"/>
                <a:gd name="connsiteX215" fmla="*/ 1438275 w 2454275"/>
                <a:gd name="connsiteY215" fmla="*/ 1406525 h 1603375"/>
                <a:gd name="connsiteX216" fmla="*/ 1412875 w 2454275"/>
                <a:gd name="connsiteY216" fmla="*/ 1444625 h 1603375"/>
                <a:gd name="connsiteX217" fmla="*/ 1400175 w 2454275"/>
                <a:gd name="connsiteY217" fmla="*/ 1454150 h 1603375"/>
                <a:gd name="connsiteX218" fmla="*/ 1390650 w 2454275"/>
                <a:gd name="connsiteY218" fmla="*/ 1463675 h 1603375"/>
                <a:gd name="connsiteX219" fmla="*/ 1374775 w 2454275"/>
                <a:gd name="connsiteY219" fmla="*/ 1473200 h 1603375"/>
                <a:gd name="connsiteX220" fmla="*/ 1365250 w 2454275"/>
                <a:gd name="connsiteY220" fmla="*/ 1482725 h 1603375"/>
                <a:gd name="connsiteX221" fmla="*/ 1336675 w 2454275"/>
                <a:gd name="connsiteY221" fmla="*/ 1495425 h 1603375"/>
                <a:gd name="connsiteX222" fmla="*/ 1327150 w 2454275"/>
                <a:gd name="connsiteY222" fmla="*/ 1501775 h 1603375"/>
                <a:gd name="connsiteX223" fmla="*/ 1285875 w 2454275"/>
                <a:gd name="connsiteY223" fmla="*/ 1501775 h 1603375"/>
                <a:gd name="connsiteX224" fmla="*/ 1257300 w 2454275"/>
                <a:gd name="connsiteY224" fmla="*/ 1492250 h 1603375"/>
                <a:gd name="connsiteX225" fmla="*/ 1247775 w 2454275"/>
                <a:gd name="connsiteY225" fmla="*/ 1489075 h 1603375"/>
                <a:gd name="connsiteX226" fmla="*/ 1235075 w 2454275"/>
                <a:gd name="connsiteY226" fmla="*/ 1479550 h 1603375"/>
                <a:gd name="connsiteX227" fmla="*/ 1225550 w 2454275"/>
                <a:gd name="connsiteY227" fmla="*/ 1473200 h 1603375"/>
                <a:gd name="connsiteX228" fmla="*/ 1219200 w 2454275"/>
                <a:gd name="connsiteY228" fmla="*/ 1463675 h 1603375"/>
                <a:gd name="connsiteX229" fmla="*/ 1228725 w 2454275"/>
                <a:gd name="connsiteY229" fmla="*/ 1441450 h 1603375"/>
                <a:gd name="connsiteX230" fmla="*/ 1238250 w 2454275"/>
                <a:gd name="connsiteY230" fmla="*/ 1419225 h 1603375"/>
                <a:gd name="connsiteX231" fmla="*/ 1244600 w 2454275"/>
                <a:gd name="connsiteY231" fmla="*/ 1390650 h 1603375"/>
                <a:gd name="connsiteX232" fmla="*/ 1247775 w 2454275"/>
                <a:gd name="connsiteY232" fmla="*/ 1368425 h 1603375"/>
                <a:gd name="connsiteX233" fmla="*/ 1250950 w 2454275"/>
                <a:gd name="connsiteY233" fmla="*/ 1352550 h 1603375"/>
                <a:gd name="connsiteX234" fmla="*/ 1257300 w 2454275"/>
                <a:gd name="connsiteY234" fmla="*/ 1333500 h 1603375"/>
                <a:gd name="connsiteX235" fmla="*/ 1250950 w 2454275"/>
                <a:gd name="connsiteY235" fmla="*/ 1343025 h 1603375"/>
                <a:gd name="connsiteX236" fmla="*/ 1247775 w 2454275"/>
                <a:gd name="connsiteY236" fmla="*/ 1352550 h 1603375"/>
                <a:gd name="connsiteX237" fmla="*/ 1241425 w 2454275"/>
                <a:gd name="connsiteY237" fmla="*/ 1381125 h 1603375"/>
                <a:gd name="connsiteX238" fmla="*/ 1238250 w 2454275"/>
                <a:gd name="connsiteY238" fmla="*/ 1406525 h 1603375"/>
                <a:gd name="connsiteX239" fmla="*/ 1228725 w 2454275"/>
                <a:gd name="connsiteY239" fmla="*/ 1438275 h 1603375"/>
                <a:gd name="connsiteX240" fmla="*/ 1225550 w 2454275"/>
                <a:gd name="connsiteY240" fmla="*/ 1447800 h 1603375"/>
                <a:gd name="connsiteX241" fmla="*/ 1216025 w 2454275"/>
                <a:gd name="connsiteY241" fmla="*/ 1466850 h 1603375"/>
                <a:gd name="connsiteX242" fmla="*/ 1206500 w 2454275"/>
                <a:gd name="connsiteY242" fmla="*/ 1473200 h 1603375"/>
                <a:gd name="connsiteX243" fmla="*/ 1200150 w 2454275"/>
                <a:gd name="connsiteY243" fmla="*/ 1482725 h 1603375"/>
                <a:gd name="connsiteX244" fmla="*/ 1174750 w 2454275"/>
                <a:gd name="connsiteY244" fmla="*/ 1495425 h 1603375"/>
                <a:gd name="connsiteX245" fmla="*/ 1146175 w 2454275"/>
                <a:gd name="connsiteY245" fmla="*/ 1520825 h 1603375"/>
                <a:gd name="connsiteX246" fmla="*/ 1136650 w 2454275"/>
                <a:gd name="connsiteY246" fmla="*/ 1524000 h 1603375"/>
                <a:gd name="connsiteX247" fmla="*/ 1101725 w 2454275"/>
                <a:gd name="connsiteY247" fmla="*/ 1543050 h 1603375"/>
                <a:gd name="connsiteX248" fmla="*/ 1082675 w 2454275"/>
                <a:gd name="connsiteY248" fmla="*/ 1549400 h 1603375"/>
                <a:gd name="connsiteX249" fmla="*/ 1073150 w 2454275"/>
                <a:gd name="connsiteY249" fmla="*/ 1552575 h 1603375"/>
                <a:gd name="connsiteX250" fmla="*/ 996950 w 2454275"/>
                <a:gd name="connsiteY250" fmla="*/ 1549400 h 1603375"/>
                <a:gd name="connsiteX251" fmla="*/ 977900 w 2454275"/>
                <a:gd name="connsiteY251" fmla="*/ 1546225 h 1603375"/>
                <a:gd name="connsiteX252" fmla="*/ 920750 w 2454275"/>
                <a:gd name="connsiteY252" fmla="*/ 1552575 h 1603375"/>
                <a:gd name="connsiteX253" fmla="*/ 901700 w 2454275"/>
                <a:gd name="connsiteY253" fmla="*/ 1558925 h 1603375"/>
                <a:gd name="connsiteX254" fmla="*/ 892175 w 2454275"/>
                <a:gd name="connsiteY254" fmla="*/ 1565275 h 1603375"/>
                <a:gd name="connsiteX255" fmla="*/ 873125 w 2454275"/>
                <a:gd name="connsiteY255" fmla="*/ 1571625 h 1603375"/>
                <a:gd name="connsiteX256" fmla="*/ 847725 w 2454275"/>
                <a:gd name="connsiteY256" fmla="*/ 1577975 h 1603375"/>
                <a:gd name="connsiteX257" fmla="*/ 838200 w 2454275"/>
                <a:gd name="connsiteY257" fmla="*/ 1584325 h 1603375"/>
                <a:gd name="connsiteX258" fmla="*/ 806450 w 2454275"/>
                <a:gd name="connsiteY258" fmla="*/ 1587500 h 1603375"/>
                <a:gd name="connsiteX259" fmla="*/ 790575 w 2454275"/>
                <a:gd name="connsiteY259" fmla="*/ 1590675 h 1603375"/>
                <a:gd name="connsiteX260" fmla="*/ 752475 w 2454275"/>
                <a:gd name="connsiteY260" fmla="*/ 1587500 h 1603375"/>
                <a:gd name="connsiteX261" fmla="*/ 717550 w 2454275"/>
                <a:gd name="connsiteY261" fmla="*/ 1581150 h 1603375"/>
                <a:gd name="connsiteX262" fmla="*/ 708025 w 2454275"/>
                <a:gd name="connsiteY262" fmla="*/ 1577975 h 1603375"/>
                <a:gd name="connsiteX263" fmla="*/ 673100 w 2454275"/>
                <a:gd name="connsiteY263" fmla="*/ 1574800 h 1603375"/>
                <a:gd name="connsiteX264" fmla="*/ 650875 w 2454275"/>
                <a:gd name="connsiteY264" fmla="*/ 1568450 h 1603375"/>
                <a:gd name="connsiteX265" fmla="*/ 641350 w 2454275"/>
                <a:gd name="connsiteY265" fmla="*/ 1562100 h 1603375"/>
                <a:gd name="connsiteX266" fmla="*/ 631825 w 2454275"/>
                <a:gd name="connsiteY266" fmla="*/ 1552575 h 1603375"/>
                <a:gd name="connsiteX267" fmla="*/ 622300 w 2454275"/>
                <a:gd name="connsiteY267" fmla="*/ 1549400 h 1603375"/>
                <a:gd name="connsiteX268" fmla="*/ 609600 w 2454275"/>
                <a:gd name="connsiteY268" fmla="*/ 1543050 h 1603375"/>
                <a:gd name="connsiteX269" fmla="*/ 577850 w 2454275"/>
                <a:gd name="connsiteY269" fmla="*/ 1552575 h 1603375"/>
                <a:gd name="connsiteX270" fmla="*/ 561975 w 2454275"/>
                <a:gd name="connsiteY270" fmla="*/ 1558925 h 1603375"/>
                <a:gd name="connsiteX271" fmla="*/ 552450 w 2454275"/>
                <a:gd name="connsiteY271" fmla="*/ 1562100 h 1603375"/>
                <a:gd name="connsiteX272" fmla="*/ 536575 w 2454275"/>
                <a:gd name="connsiteY272" fmla="*/ 1571625 h 1603375"/>
                <a:gd name="connsiteX273" fmla="*/ 517525 w 2454275"/>
                <a:gd name="connsiteY273" fmla="*/ 1584325 h 1603375"/>
                <a:gd name="connsiteX274" fmla="*/ 504825 w 2454275"/>
                <a:gd name="connsiteY274" fmla="*/ 1587500 h 1603375"/>
                <a:gd name="connsiteX275" fmla="*/ 466725 w 2454275"/>
                <a:gd name="connsiteY275" fmla="*/ 1603375 h 1603375"/>
                <a:gd name="connsiteX276" fmla="*/ 390525 w 2454275"/>
                <a:gd name="connsiteY276" fmla="*/ 1600200 h 1603375"/>
                <a:gd name="connsiteX277" fmla="*/ 377825 w 2454275"/>
                <a:gd name="connsiteY277" fmla="*/ 1593850 h 1603375"/>
                <a:gd name="connsiteX278" fmla="*/ 358775 w 2454275"/>
                <a:gd name="connsiteY278" fmla="*/ 1587500 h 1603375"/>
                <a:gd name="connsiteX279" fmla="*/ 339725 w 2454275"/>
                <a:gd name="connsiteY279" fmla="*/ 1577975 h 1603375"/>
                <a:gd name="connsiteX280" fmla="*/ 320675 w 2454275"/>
                <a:gd name="connsiteY280" fmla="*/ 1565275 h 1603375"/>
                <a:gd name="connsiteX281" fmla="*/ 311150 w 2454275"/>
                <a:gd name="connsiteY281" fmla="*/ 1555750 h 1603375"/>
                <a:gd name="connsiteX282" fmla="*/ 301625 w 2454275"/>
                <a:gd name="connsiteY282" fmla="*/ 1552575 h 1603375"/>
                <a:gd name="connsiteX283" fmla="*/ 263525 w 2454275"/>
                <a:gd name="connsiteY283" fmla="*/ 1549400 h 1603375"/>
                <a:gd name="connsiteX284" fmla="*/ 250825 w 2454275"/>
                <a:gd name="connsiteY284" fmla="*/ 1546225 h 1603375"/>
                <a:gd name="connsiteX285" fmla="*/ 206375 w 2454275"/>
                <a:gd name="connsiteY285" fmla="*/ 1543050 h 1603375"/>
                <a:gd name="connsiteX286" fmla="*/ 196850 w 2454275"/>
                <a:gd name="connsiteY286" fmla="*/ 1524000 h 1603375"/>
                <a:gd name="connsiteX287" fmla="*/ 174625 w 2454275"/>
                <a:gd name="connsiteY287" fmla="*/ 1495425 h 1603375"/>
                <a:gd name="connsiteX288" fmla="*/ 165100 w 2454275"/>
                <a:gd name="connsiteY288" fmla="*/ 1489075 h 1603375"/>
                <a:gd name="connsiteX289" fmla="*/ 136525 w 2454275"/>
                <a:gd name="connsiteY289" fmla="*/ 1479550 h 1603375"/>
                <a:gd name="connsiteX290" fmla="*/ 79375 w 2454275"/>
                <a:gd name="connsiteY290" fmla="*/ 1466850 h 1603375"/>
                <a:gd name="connsiteX291" fmla="*/ 53975 w 2454275"/>
                <a:gd name="connsiteY291" fmla="*/ 1450975 h 1603375"/>
                <a:gd name="connsiteX292" fmla="*/ 41275 w 2454275"/>
                <a:gd name="connsiteY292" fmla="*/ 1444625 h 1603375"/>
                <a:gd name="connsiteX293" fmla="*/ 31750 w 2454275"/>
                <a:gd name="connsiteY293" fmla="*/ 1435100 h 1603375"/>
                <a:gd name="connsiteX294" fmla="*/ 22225 w 2454275"/>
                <a:gd name="connsiteY294" fmla="*/ 1428750 h 1603375"/>
                <a:gd name="connsiteX295" fmla="*/ 15875 w 2454275"/>
                <a:gd name="connsiteY295" fmla="*/ 1419225 h 1603375"/>
                <a:gd name="connsiteX296" fmla="*/ 6350 w 2454275"/>
                <a:gd name="connsiteY296" fmla="*/ 1409700 h 1603375"/>
                <a:gd name="connsiteX297" fmla="*/ 0 w 2454275"/>
                <a:gd name="connsiteY297" fmla="*/ 1390650 h 1603375"/>
                <a:gd name="connsiteX298" fmla="*/ 3175 w 2454275"/>
                <a:gd name="connsiteY298" fmla="*/ 1355725 h 1603375"/>
                <a:gd name="connsiteX299" fmla="*/ 12700 w 2454275"/>
                <a:gd name="connsiteY299" fmla="*/ 1333500 h 1603375"/>
                <a:gd name="connsiteX300" fmla="*/ 19050 w 2454275"/>
                <a:gd name="connsiteY300" fmla="*/ 1311275 h 1603375"/>
                <a:gd name="connsiteX301" fmla="*/ 25400 w 2454275"/>
                <a:gd name="connsiteY301" fmla="*/ 1298575 h 1603375"/>
                <a:gd name="connsiteX302" fmla="*/ 38100 w 2454275"/>
                <a:gd name="connsiteY302" fmla="*/ 1254125 h 1603375"/>
                <a:gd name="connsiteX303" fmla="*/ 47625 w 2454275"/>
                <a:gd name="connsiteY303" fmla="*/ 1241425 h 1603375"/>
                <a:gd name="connsiteX304" fmla="*/ 66675 w 2454275"/>
                <a:gd name="connsiteY304" fmla="*/ 1203325 h 1603375"/>
                <a:gd name="connsiteX305" fmla="*/ 76200 w 2454275"/>
                <a:gd name="connsiteY305" fmla="*/ 1193800 h 1603375"/>
                <a:gd name="connsiteX306" fmla="*/ 82550 w 2454275"/>
                <a:gd name="connsiteY306" fmla="*/ 1181100 h 1603375"/>
                <a:gd name="connsiteX307" fmla="*/ 92075 w 2454275"/>
                <a:gd name="connsiteY307" fmla="*/ 1171575 h 1603375"/>
                <a:gd name="connsiteX308" fmla="*/ 104775 w 2454275"/>
                <a:gd name="connsiteY308" fmla="*/ 1149350 h 1603375"/>
                <a:gd name="connsiteX309" fmla="*/ 127000 w 2454275"/>
                <a:gd name="connsiteY309" fmla="*/ 1130300 h 1603375"/>
                <a:gd name="connsiteX310" fmla="*/ 139700 w 2454275"/>
                <a:gd name="connsiteY310" fmla="*/ 1111250 h 1603375"/>
                <a:gd name="connsiteX311" fmla="*/ 155575 w 2454275"/>
                <a:gd name="connsiteY311" fmla="*/ 1095375 h 1603375"/>
                <a:gd name="connsiteX312" fmla="*/ 161925 w 2454275"/>
                <a:gd name="connsiteY312" fmla="*/ 1082675 h 1603375"/>
                <a:gd name="connsiteX313" fmla="*/ 180975 w 2454275"/>
                <a:gd name="connsiteY313" fmla="*/ 1063625 h 1603375"/>
                <a:gd name="connsiteX314" fmla="*/ 219075 w 2454275"/>
                <a:gd name="connsiteY314" fmla="*/ 1066800 h 1603375"/>
                <a:gd name="connsiteX315" fmla="*/ 231775 w 2454275"/>
                <a:gd name="connsiteY315" fmla="*/ 1073150 h 1603375"/>
                <a:gd name="connsiteX316" fmla="*/ 244475 w 2454275"/>
                <a:gd name="connsiteY316" fmla="*/ 1076325 h 1603375"/>
                <a:gd name="connsiteX317" fmla="*/ 279400 w 2454275"/>
                <a:gd name="connsiteY317" fmla="*/ 1104900 h 1603375"/>
                <a:gd name="connsiteX318" fmla="*/ 301625 w 2454275"/>
                <a:gd name="connsiteY318" fmla="*/ 1120775 h 1603375"/>
                <a:gd name="connsiteX319" fmla="*/ 320675 w 2454275"/>
                <a:gd name="connsiteY319" fmla="*/ 1143000 h 1603375"/>
                <a:gd name="connsiteX320" fmla="*/ 333375 w 2454275"/>
                <a:gd name="connsiteY320" fmla="*/ 1155700 h 1603375"/>
                <a:gd name="connsiteX321" fmla="*/ 355600 w 2454275"/>
                <a:gd name="connsiteY321" fmla="*/ 1165225 h 1603375"/>
                <a:gd name="connsiteX322" fmla="*/ 365125 w 2454275"/>
                <a:gd name="connsiteY322" fmla="*/ 1152525 h 1603375"/>
                <a:gd name="connsiteX323" fmla="*/ 384175 w 2454275"/>
                <a:gd name="connsiteY323" fmla="*/ 1139825 h 1603375"/>
                <a:gd name="connsiteX324" fmla="*/ 415925 w 2454275"/>
                <a:gd name="connsiteY324" fmla="*/ 1143000 h 1603375"/>
                <a:gd name="connsiteX325" fmla="*/ 428625 w 2454275"/>
                <a:gd name="connsiteY325" fmla="*/ 1152525 h 1603375"/>
                <a:gd name="connsiteX326" fmla="*/ 438150 w 2454275"/>
                <a:gd name="connsiteY326" fmla="*/ 1155700 h 1603375"/>
                <a:gd name="connsiteX327" fmla="*/ 434975 w 2454275"/>
                <a:gd name="connsiteY327" fmla="*/ 1181100 h 1603375"/>
                <a:gd name="connsiteX328" fmla="*/ 412750 w 2454275"/>
                <a:gd name="connsiteY328" fmla="*/ 1206500 h 1603375"/>
                <a:gd name="connsiteX329" fmla="*/ 393700 w 2454275"/>
                <a:gd name="connsiteY329" fmla="*/ 1225550 h 1603375"/>
                <a:gd name="connsiteX330" fmla="*/ 387350 w 2454275"/>
                <a:gd name="connsiteY330" fmla="*/ 1235075 h 1603375"/>
                <a:gd name="connsiteX331" fmla="*/ 365125 w 2454275"/>
                <a:gd name="connsiteY331" fmla="*/ 1244600 h 1603375"/>
                <a:gd name="connsiteX332" fmla="*/ 390525 w 2454275"/>
                <a:gd name="connsiteY332" fmla="*/ 1266825 h 1603375"/>
                <a:gd name="connsiteX333" fmla="*/ 400050 w 2454275"/>
                <a:gd name="connsiteY333" fmla="*/ 1273175 h 1603375"/>
                <a:gd name="connsiteX334" fmla="*/ 406400 w 2454275"/>
                <a:gd name="connsiteY334" fmla="*/ 1282700 h 1603375"/>
                <a:gd name="connsiteX335" fmla="*/ 422275 w 2454275"/>
                <a:gd name="connsiteY335" fmla="*/ 1298575 h 1603375"/>
                <a:gd name="connsiteX336" fmla="*/ 438150 w 2454275"/>
                <a:gd name="connsiteY336" fmla="*/ 1327150 h 1603375"/>
                <a:gd name="connsiteX337" fmla="*/ 450850 w 2454275"/>
                <a:gd name="connsiteY337" fmla="*/ 1349375 h 1603375"/>
                <a:gd name="connsiteX338" fmla="*/ 463550 w 2454275"/>
                <a:gd name="connsiteY338" fmla="*/ 1365250 h 1603375"/>
                <a:gd name="connsiteX339" fmla="*/ 463550 w 2454275"/>
                <a:gd name="connsiteY339" fmla="*/ 1390650 h 1603375"/>
                <a:gd name="connsiteX340" fmla="*/ 438150 w 2454275"/>
                <a:gd name="connsiteY340" fmla="*/ 1397000 h 1603375"/>
                <a:gd name="connsiteX341" fmla="*/ 428625 w 2454275"/>
                <a:gd name="connsiteY341" fmla="*/ 1403350 h 1603375"/>
                <a:gd name="connsiteX342" fmla="*/ 374650 w 2454275"/>
                <a:gd name="connsiteY342" fmla="*/ 1416050 h 1603375"/>
                <a:gd name="connsiteX343" fmla="*/ 371475 w 2454275"/>
                <a:gd name="connsiteY343" fmla="*/ 1428750 h 1603375"/>
                <a:gd name="connsiteX344" fmla="*/ 358775 w 2454275"/>
                <a:gd name="connsiteY344" fmla="*/ 1431925 h 1603375"/>
                <a:gd name="connsiteX345" fmla="*/ 346075 w 2454275"/>
                <a:gd name="connsiteY345" fmla="*/ 1441450 h 1603375"/>
                <a:gd name="connsiteX346" fmla="*/ 336550 w 2454275"/>
                <a:gd name="connsiteY346" fmla="*/ 1447800 h 1603375"/>
                <a:gd name="connsiteX347" fmla="*/ 352425 w 2454275"/>
                <a:gd name="connsiteY347" fmla="*/ 1450975 h 1603375"/>
                <a:gd name="connsiteX348" fmla="*/ 371475 w 2454275"/>
                <a:gd name="connsiteY348" fmla="*/ 1460500 h 1603375"/>
                <a:gd name="connsiteX349" fmla="*/ 377825 w 2454275"/>
                <a:gd name="connsiteY349" fmla="*/ 1450975 h 1603375"/>
                <a:gd name="connsiteX350" fmla="*/ 403225 w 2454275"/>
                <a:gd name="connsiteY350" fmla="*/ 1428750 h 1603375"/>
                <a:gd name="connsiteX351" fmla="*/ 431800 w 2454275"/>
                <a:gd name="connsiteY351" fmla="*/ 1406525 h 1603375"/>
                <a:gd name="connsiteX352" fmla="*/ 438150 w 2454275"/>
                <a:gd name="connsiteY352" fmla="*/ 1397000 h 1603375"/>
                <a:gd name="connsiteX353" fmla="*/ 457200 w 2454275"/>
                <a:gd name="connsiteY353" fmla="*/ 1390650 h 1603375"/>
                <a:gd name="connsiteX354" fmla="*/ 466725 w 2454275"/>
                <a:gd name="connsiteY354" fmla="*/ 1381125 h 1603375"/>
                <a:gd name="connsiteX355" fmla="*/ 476250 w 2454275"/>
                <a:gd name="connsiteY355" fmla="*/ 1377950 h 1603375"/>
                <a:gd name="connsiteX356" fmla="*/ 473075 w 2454275"/>
                <a:gd name="connsiteY356" fmla="*/ 1365250 h 1603375"/>
                <a:gd name="connsiteX357" fmla="*/ 460375 w 2454275"/>
                <a:gd name="connsiteY357" fmla="*/ 1349375 h 1603375"/>
                <a:gd name="connsiteX358" fmla="*/ 457200 w 2454275"/>
                <a:gd name="connsiteY358" fmla="*/ 1339850 h 1603375"/>
                <a:gd name="connsiteX359" fmla="*/ 444500 w 2454275"/>
                <a:gd name="connsiteY359" fmla="*/ 1320800 h 1603375"/>
                <a:gd name="connsiteX360" fmla="*/ 441325 w 2454275"/>
                <a:gd name="connsiteY360" fmla="*/ 1311275 h 1603375"/>
                <a:gd name="connsiteX361" fmla="*/ 431800 w 2454275"/>
                <a:gd name="connsiteY361" fmla="*/ 1276350 h 1603375"/>
                <a:gd name="connsiteX362" fmla="*/ 422275 w 2454275"/>
                <a:gd name="connsiteY362" fmla="*/ 1254125 h 1603375"/>
                <a:gd name="connsiteX363" fmla="*/ 425450 w 2454275"/>
                <a:gd name="connsiteY363" fmla="*/ 1200150 h 1603375"/>
                <a:gd name="connsiteX364" fmla="*/ 428625 w 2454275"/>
                <a:gd name="connsiteY364" fmla="*/ 1209675 h 1603375"/>
                <a:gd name="connsiteX365" fmla="*/ 438150 w 2454275"/>
                <a:gd name="connsiteY365" fmla="*/ 1216025 h 1603375"/>
                <a:gd name="connsiteX366" fmla="*/ 520700 w 2454275"/>
                <a:gd name="connsiteY366" fmla="*/ 1219200 h 1603375"/>
                <a:gd name="connsiteX367" fmla="*/ 574675 w 2454275"/>
                <a:gd name="connsiteY367" fmla="*/ 1216025 h 1603375"/>
                <a:gd name="connsiteX368" fmla="*/ 587375 w 2454275"/>
                <a:gd name="connsiteY368" fmla="*/ 1209675 h 1603375"/>
                <a:gd name="connsiteX369" fmla="*/ 606425 w 2454275"/>
                <a:gd name="connsiteY369" fmla="*/ 1206500 h 1603375"/>
                <a:gd name="connsiteX370" fmla="*/ 638175 w 2454275"/>
                <a:gd name="connsiteY370" fmla="*/ 1200150 h 1603375"/>
                <a:gd name="connsiteX371" fmla="*/ 669925 w 2454275"/>
                <a:gd name="connsiteY371" fmla="*/ 1203325 h 1603375"/>
                <a:gd name="connsiteX372" fmla="*/ 673100 w 2454275"/>
                <a:gd name="connsiteY372" fmla="*/ 1216025 h 1603375"/>
                <a:gd name="connsiteX373" fmla="*/ 679450 w 2454275"/>
                <a:gd name="connsiteY373" fmla="*/ 1241425 h 1603375"/>
                <a:gd name="connsiteX374" fmla="*/ 676275 w 2454275"/>
                <a:gd name="connsiteY374" fmla="*/ 1298575 h 1603375"/>
                <a:gd name="connsiteX375" fmla="*/ 666750 w 2454275"/>
                <a:gd name="connsiteY375" fmla="*/ 1314450 h 1603375"/>
                <a:gd name="connsiteX376" fmla="*/ 660400 w 2454275"/>
                <a:gd name="connsiteY376" fmla="*/ 1323975 h 1603375"/>
                <a:gd name="connsiteX377" fmla="*/ 641350 w 2454275"/>
                <a:gd name="connsiteY377" fmla="*/ 1333500 h 1603375"/>
                <a:gd name="connsiteX378" fmla="*/ 622300 w 2454275"/>
                <a:gd name="connsiteY378" fmla="*/ 1352550 h 1603375"/>
                <a:gd name="connsiteX379" fmla="*/ 612775 w 2454275"/>
                <a:gd name="connsiteY379" fmla="*/ 1358900 h 1603375"/>
                <a:gd name="connsiteX380" fmla="*/ 622300 w 2454275"/>
                <a:gd name="connsiteY380" fmla="*/ 1355725 h 1603375"/>
                <a:gd name="connsiteX381" fmla="*/ 641350 w 2454275"/>
                <a:gd name="connsiteY381" fmla="*/ 1346200 h 1603375"/>
                <a:gd name="connsiteX382" fmla="*/ 660400 w 2454275"/>
                <a:gd name="connsiteY382" fmla="*/ 1317625 h 1603375"/>
                <a:gd name="connsiteX383" fmla="*/ 666750 w 2454275"/>
                <a:gd name="connsiteY383" fmla="*/ 1308100 h 1603375"/>
                <a:gd name="connsiteX384" fmla="*/ 676275 w 2454275"/>
                <a:gd name="connsiteY384" fmla="*/ 1295400 h 1603375"/>
                <a:gd name="connsiteX385" fmla="*/ 679450 w 2454275"/>
                <a:gd name="connsiteY385" fmla="*/ 1282700 h 1603375"/>
                <a:gd name="connsiteX386" fmla="*/ 682625 w 2454275"/>
                <a:gd name="connsiteY386" fmla="*/ 1273175 h 1603375"/>
                <a:gd name="connsiteX387" fmla="*/ 688975 w 2454275"/>
                <a:gd name="connsiteY387" fmla="*/ 1235075 h 1603375"/>
                <a:gd name="connsiteX388" fmla="*/ 692150 w 2454275"/>
                <a:gd name="connsiteY388" fmla="*/ 1212850 h 1603375"/>
                <a:gd name="connsiteX389" fmla="*/ 704850 w 2454275"/>
                <a:gd name="connsiteY389" fmla="*/ 1209675 h 1603375"/>
                <a:gd name="connsiteX390" fmla="*/ 720725 w 2454275"/>
                <a:gd name="connsiteY390" fmla="*/ 1206500 h 1603375"/>
                <a:gd name="connsiteX391" fmla="*/ 736600 w 2454275"/>
                <a:gd name="connsiteY391" fmla="*/ 1200150 h 1603375"/>
                <a:gd name="connsiteX392" fmla="*/ 752475 w 2454275"/>
                <a:gd name="connsiteY392" fmla="*/ 1196975 h 1603375"/>
                <a:gd name="connsiteX393" fmla="*/ 765175 w 2454275"/>
                <a:gd name="connsiteY393" fmla="*/ 1193800 h 1603375"/>
                <a:gd name="connsiteX394" fmla="*/ 774700 w 2454275"/>
                <a:gd name="connsiteY394" fmla="*/ 1187450 h 1603375"/>
                <a:gd name="connsiteX395" fmla="*/ 803275 w 2454275"/>
                <a:gd name="connsiteY395" fmla="*/ 1181100 h 1603375"/>
                <a:gd name="connsiteX396" fmla="*/ 825500 w 2454275"/>
                <a:gd name="connsiteY396" fmla="*/ 1174750 h 1603375"/>
                <a:gd name="connsiteX397" fmla="*/ 879475 w 2454275"/>
                <a:gd name="connsiteY397" fmla="*/ 1171575 h 1603375"/>
                <a:gd name="connsiteX398" fmla="*/ 911225 w 2454275"/>
                <a:gd name="connsiteY398" fmla="*/ 1162050 h 1603375"/>
                <a:gd name="connsiteX399" fmla="*/ 920750 w 2454275"/>
                <a:gd name="connsiteY399" fmla="*/ 1158875 h 1603375"/>
                <a:gd name="connsiteX400" fmla="*/ 930275 w 2454275"/>
                <a:gd name="connsiteY400" fmla="*/ 1177925 h 1603375"/>
                <a:gd name="connsiteX401" fmla="*/ 942975 w 2454275"/>
                <a:gd name="connsiteY401" fmla="*/ 1206500 h 1603375"/>
                <a:gd name="connsiteX402" fmla="*/ 942975 w 2454275"/>
                <a:gd name="connsiteY402" fmla="*/ 1365250 h 1603375"/>
                <a:gd name="connsiteX403" fmla="*/ 949325 w 2454275"/>
                <a:gd name="connsiteY403" fmla="*/ 1381125 h 1603375"/>
                <a:gd name="connsiteX404" fmla="*/ 952500 w 2454275"/>
                <a:gd name="connsiteY404" fmla="*/ 1371600 h 1603375"/>
                <a:gd name="connsiteX405" fmla="*/ 958850 w 2454275"/>
                <a:gd name="connsiteY405" fmla="*/ 1362075 h 1603375"/>
                <a:gd name="connsiteX406" fmla="*/ 962025 w 2454275"/>
                <a:gd name="connsiteY406" fmla="*/ 1349375 h 1603375"/>
                <a:gd name="connsiteX407" fmla="*/ 962025 w 2454275"/>
                <a:gd name="connsiteY407" fmla="*/ 1139825 h 1603375"/>
                <a:gd name="connsiteX408" fmla="*/ 977900 w 2454275"/>
                <a:gd name="connsiteY408" fmla="*/ 1136650 h 1603375"/>
                <a:gd name="connsiteX409" fmla="*/ 1003300 w 2454275"/>
                <a:gd name="connsiteY409" fmla="*/ 1120775 h 1603375"/>
                <a:gd name="connsiteX410" fmla="*/ 1038225 w 2454275"/>
                <a:gd name="connsiteY410" fmla="*/ 1101725 h 1603375"/>
                <a:gd name="connsiteX411" fmla="*/ 1063625 w 2454275"/>
                <a:gd name="connsiteY411" fmla="*/ 1085850 h 1603375"/>
                <a:gd name="connsiteX412" fmla="*/ 1076325 w 2454275"/>
                <a:gd name="connsiteY412" fmla="*/ 1069975 h 1603375"/>
                <a:gd name="connsiteX413" fmla="*/ 1085850 w 2454275"/>
                <a:gd name="connsiteY413" fmla="*/ 1063625 h 1603375"/>
                <a:gd name="connsiteX414" fmla="*/ 1098550 w 2454275"/>
                <a:gd name="connsiteY414" fmla="*/ 1054100 h 1603375"/>
                <a:gd name="connsiteX415" fmla="*/ 1108075 w 2454275"/>
                <a:gd name="connsiteY415" fmla="*/ 1047750 h 1603375"/>
                <a:gd name="connsiteX416" fmla="*/ 1127125 w 2454275"/>
                <a:gd name="connsiteY416" fmla="*/ 1035050 h 1603375"/>
                <a:gd name="connsiteX417" fmla="*/ 1146175 w 2454275"/>
                <a:gd name="connsiteY417" fmla="*/ 1019175 h 1603375"/>
                <a:gd name="connsiteX418" fmla="*/ 1165225 w 2454275"/>
                <a:gd name="connsiteY418" fmla="*/ 1000125 h 1603375"/>
                <a:gd name="connsiteX419" fmla="*/ 1174750 w 2454275"/>
                <a:gd name="connsiteY419" fmla="*/ 996950 h 1603375"/>
                <a:gd name="connsiteX420" fmla="*/ 1193800 w 2454275"/>
                <a:gd name="connsiteY420" fmla="*/ 984250 h 1603375"/>
                <a:gd name="connsiteX421" fmla="*/ 1219200 w 2454275"/>
                <a:gd name="connsiteY421" fmla="*/ 977900 h 1603375"/>
                <a:gd name="connsiteX422" fmla="*/ 1260475 w 2454275"/>
                <a:gd name="connsiteY422" fmla="*/ 984250 h 1603375"/>
                <a:gd name="connsiteX423" fmla="*/ 1276350 w 2454275"/>
                <a:gd name="connsiteY423" fmla="*/ 987425 h 1603375"/>
                <a:gd name="connsiteX424" fmla="*/ 1285875 w 2454275"/>
                <a:gd name="connsiteY424" fmla="*/ 993775 h 1603375"/>
                <a:gd name="connsiteX425" fmla="*/ 1298575 w 2454275"/>
                <a:gd name="connsiteY425" fmla="*/ 1006475 h 1603375"/>
                <a:gd name="connsiteX426" fmla="*/ 1314450 w 2454275"/>
                <a:gd name="connsiteY426" fmla="*/ 1012825 h 1603375"/>
                <a:gd name="connsiteX427" fmla="*/ 1333500 w 2454275"/>
                <a:gd name="connsiteY427" fmla="*/ 1022350 h 1603375"/>
                <a:gd name="connsiteX428" fmla="*/ 1339850 w 2454275"/>
                <a:gd name="connsiteY428" fmla="*/ 1012825 h 1603375"/>
                <a:gd name="connsiteX429" fmla="*/ 1339850 w 2454275"/>
                <a:gd name="connsiteY429" fmla="*/ 965200 h 1603375"/>
                <a:gd name="connsiteX430" fmla="*/ 1308100 w 2454275"/>
                <a:gd name="connsiteY430" fmla="*/ 971550 h 1603375"/>
                <a:gd name="connsiteX431" fmla="*/ 1298575 w 2454275"/>
                <a:gd name="connsiteY431" fmla="*/ 974725 h 1603375"/>
                <a:gd name="connsiteX432" fmla="*/ 1216025 w 2454275"/>
                <a:gd name="connsiteY432" fmla="*/ 977900 h 1603375"/>
                <a:gd name="connsiteX433" fmla="*/ 1228725 w 2454275"/>
                <a:gd name="connsiteY433" fmla="*/ 984250 h 1603375"/>
                <a:gd name="connsiteX434" fmla="*/ 1276350 w 2454275"/>
                <a:gd name="connsiteY434" fmla="*/ 1016000 h 1603375"/>
                <a:gd name="connsiteX435" fmla="*/ 1304925 w 2454275"/>
                <a:gd name="connsiteY435" fmla="*/ 1025525 h 1603375"/>
                <a:gd name="connsiteX436" fmla="*/ 1314450 w 2454275"/>
                <a:gd name="connsiteY436" fmla="*/ 1028700 h 1603375"/>
                <a:gd name="connsiteX437" fmla="*/ 1314450 w 2454275"/>
                <a:gd name="connsiteY437" fmla="*/ 1000125 h 1603375"/>
                <a:gd name="connsiteX438" fmla="*/ 1295400 w 2454275"/>
                <a:gd name="connsiteY438" fmla="*/ 987425 h 1603375"/>
                <a:gd name="connsiteX439" fmla="*/ 1289050 w 2454275"/>
                <a:gd name="connsiteY439" fmla="*/ 974725 h 1603375"/>
                <a:gd name="connsiteX440" fmla="*/ 1247775 w 2454275"/>
                <a:gd name="connsiteY440" fmla="*/ 965200 h 1603375"/>
                <a:gd name="connsiteX441" fmla="*/ 1241425 w 2454275"/>
                <a:gd name="connsiteY441" fmla="*/ 930275 h 1603375"/>
                <a:gd name="connsiteX442" fmla="*/ 1260475 w 2454275"/>
                <a:gd name="connsiteY442" fmla="*/ 876300 h 1603375"/>
                <a:gd name="connsiteX443" fmla="*/ 1266825 w 2454275"/>
                <a:gd name="connsiteY443" fmla="*/ 847725 h 1603375"/>
                <a:gd name="connsiteX444" fmla="*/ 1279525 w 2454275"/>
                <a:gd name="connsiteY444" fmla="*/ 819150 h 1603375"/>
                <a:gd name="connsiteX445" fmla="*/ 1285875 w 2454275"/>
                <a:gd name="connsiteY445" fmla="*/ 793750 h 1603375"/>
                <a:gd name="connsiteX446" fmla="*/ 1289050 w 2454275"/>
                <a:gd name="connsiteY446" fmla="*/ 777875 h 1603375"/>
                <a:gd name="connsiteX447" fmla="*/ 1292225 w 2454275"/>
                <a:gd name="connsiteY447" fmla="*/ 768350 h 1603375"/>
                <a:gd name="connsiteX448" fmla="*/ 1308100 w 2454275"/>
                <a:gd name="connsiteY448" fmla="*/ 730250 h 1603375"/>
                <a:gd name="connsiteX449" fmla="*/ 1317625 w 2454275"/>
                <a:gd name="connsiteY449" fmla="*/ 708025 h 1603375"/>
                <a:gd name="connsiteX450" fmla="*/ 1336675 w 2454275"/>
                <a:gd name="connsiteY450" fmla="*/ 663575 h 1603375"/>
                <a:gd name="connsiteX451" fmla="*/ 1343025 w 2454275"/>
                <a:gd name="connsiteY451" fmla="*/ 647700 h 1603375"/>
                <a:gd name="connsiteX452" fmla="*/ 1346200 w 2454275"/>
                <a:gd name="connsiteY452" fmla="*/ 635000 h 1603375"/>
                <a:gd name="connsiteX453" fmla="*/ 1352550 w 2454275"/>
                <a:gd name="connsiteY453" fmla="*/ 615950 h 1603375"/>
                <a:gd name="connsiteX454" fmla="*/ 1355725 w 2454275"/>
                <a:gd name="connsiteY454" fmla="*/ 574675 h 1603375"/>
                <a:gd name="connsiteX455" fmla="*/ 1358900 w 2454275"/>
                <a:gd name="connsiteY455" fmla="*/ 542925 h 1603375"/>
                <a:gd name="connsiteX456" fmla="*/ 1352550 w 2454275"/>
                <a:gd name="connsiteY456" fmla="*/ 552450 h 1603375"/>
                <a:gd name="connsiteX457" fmla="*/ 1333500 w 2454275"/>
                <a:gd name="connsiteY457" fmla="*/ 603250 h 1603375"/>
                <a:gd name="connsiteX458" fmla="*/ 1323975 w 2454275"/>
                <a:gd name="connsiteY458" fmla="*/ 625475 h 1603375"/>
                <a:gd name="connsiteX459" fmla="*/ 1320800 w 2454275"/>
                <a:gd name="connsiteY459" fmla="*/ 644525 h 1603375"/>
                <a:gd name="connsiteX460" fmla="*/ 1323975 w 2454275"/>
                <a:gd name="connsiteY460" fmla="*/ 603250 h 1603375"/>
                <a:gd name="connsiteX461" fmla="*/ 1330325 w 2454275"/>
                <a:gd name="connsiteY461" fmla="*/ 558800 h 1603375"/>
                <a:gd name="connsiteX462" fmla="*/ 1339850 w 2454275"/>
                <a:gd name="connsiteY462" fmla="*/ 527050 h 1603375"/>
                <a:gd name="connsiteX463" fmla="*/ 1343025 w 2454275"/>
                <a:gd name="connsiteY463" fmla="*/ 517525 h 1603375"/>
                <a:gd name="connsiteX464" fmla="*/ 1346200 w 2454275"/>
                <a:gd name="connsiteY464" fmla="*/ 508000 h 1603375"/>
                <a:gd name="connsiteX465" fmla="*/ 1355725 w 2454275"/>
                <a:gd name="connsiteY465" fmla="*/ 504825 h 1603375"/>
                <a:gd name="connsiteX466" fmla="*/ 1362075 w 2454275"/>
                <a:gd name="connsiteY466" fmla="*/ 495300 h 1603375"/>
                <a:gd name="connsiteX467" fmla="*/ 1416050 w 2454275"/>
                <a:gd name="connsiteY467" fmla="*/ 485775 h 1603375"/>
                <a:gd name="connsiteX468" fmla="*/ 1457325 w 2454275"/>
                <a:gd name="connsiteY468" fmla="*/ 488950 h 1603375"/>
                <a:gd name="connsiteX469" fmla="*/ 1492250 w 2454275"/>
                <a:gd name="connsiteY469" fmla="*/ 498475 h 1603375"/>
                <a:gd name="connsiteX470" fmla="*/ 1504950 w 2454275"/>
                <a:gd name="connsiteY470" fmla="*/ 501650 h 1603375"/>
                <a:gd name="connsiteX471" fmla="*/ 1520825 w 2454275"/>
                <a:gd name="connsiteY471" fmla="*/ 511175 h 1603375"/>
                <a:gd name="connsiteX472" fmla="*/ 1536700 w 2454275"/>
                <a:gd name="connsiteY472" fmla="*/ 514350 h 1603375"/>
                <a:gd name="connsiteX473" fmla="*/ 1543050 w 2454275"/>
                <a:gd name="connsiteY473" fmla="*/ 523875 h 1603375"/>
                <a:gd name="connsiteX474" fmla="*/ 1552575 w 2454275"/>
                <a:gd name="connsiteY474" fmla="*/ 527050 h 1603375"/>
                <a:gd name="connsiteX475" fmla="*/ 1584325 w 2454275"/>
                <a:gd name="connsiteY475" fmla="*/ 546100 h 1603375"/>
                <a:gd name="connsiteX476" fmla="*/ 1603375 w 2454275"/>
                <a:gd name="connsiteY476" fmla="*/ 565150 h 1603375"/>
                <a:gd name="connsiteX477" fmla="*/ 1651000 w 2454275"/>
                <a:gd name="connsiteY477" fmla="*/ 565150 h 1603375"/>
                <a:gd name="connsiteX478" fmla="*/ 1682750 w 2454275"/>
                <a:gd name="connsiteY478" fmla="*/ 565150 h 1603375"/>
                <a:gd name="connsiteX479" fmla="*/ 1704975 w 2454275"/>
                <a:gd name="connsiteY479" fmla="*/ 581025 h 1603375"/>
                <a:gd name="connsiteX480" fmla="*/ 1733550 w 2454275"/>
                <a:gd name="connsiteY480" fmla="*/ 593725 h 1603375"/>
                <a:gd name="connsiteX481" fmla="*/ 1781175 w 2454275"/>
                <a:gd name="connsiteY481" fmla="*/ 600075 h 1603375"/>
                <a:gd name="connsiteX482" fmla="*/ 1949450 w 2454275"/>
                <a:gd name="connsiteY482" fmla="*/ 561975 h 1603375"/>
                <a:gd name="connsiteX483" fmla="*/ 1965325 w 2454275"/>
                <a:gd name="connsiteY483" fmla="*/ 622300 h 1603375"/>
                <a:gd name="connsiteX484" fmla="*/ 1990725 w 2454275"/>
                <a:gd name="connsiteY484" fmla="*/ 619125 h 1603375"/>
                <a:gd name="connsiteX485" fmla="*/ 2009775 w 2454275"/>
                <a:gd name="connsiteY485" fmla="*/ 600075 h 1603375"/>
                <a:gd name="connsiteX486" fmla="*/ 2019300 w 2454275"/>
                <a:gd name="connsiteY486" fmla="*/ 590550 h 1603375"/>
                <a:gd name="connsiteX487" fmla="*/ 2044700 w 2454275"/>
                <a:gd name="connsiteY487" fmla="*/ 555625 h 1603375"/>
                <a:gd name="connsiteX488" fmla="*/ 2054225 w 2454275"/>
                <a:gd name="connsiteY488" fmla="*/ 539750 h 1603375"/>
                <a:gd name="connsiteX489" fmla="*/ 2076450 w 2454275"/>
                <a:gd name="connsiteY489" fmla="*/ 511175 h 1603375"/>
                <a:gd name="connsiteX490" fmla="*/ 2085975 w 2454275"/>
                <a:gd name="connsiteY490" fmla="*/ 492125 h 1603375"/>
                <a:gd name="connsiteX491" fmla="*/ 1990725 w 2454275"/>
                <a:gd name="connsiteY491" fmla="*/ 520700 h 1603375"/>
                <a:gd name="connsiteX492" fmla="*/ 1952625 w 2454275"/>
                <a:gd name="connsiteY492" fmla="*/ 527050 h 1603375"/>
                <a:gd name="connsiteX493" fmla="*/ 1939925 w 2454275"/>
                <a:gd name="connsiteY493" fmla="*/ 530225 h 1603375"/>
                <a:gd name="connsiteX494" fmla="*/ 2041525 w 2454275"/>
                <a:gd name="connsiteY494" fmla="*/ 482600 h 1603375"/>
                <a:gd name="connsiteX495" fmla="*/ 2038350 w 2454275"/>
                <a:gd name="connsiteY495" fmla="*/ 450850 h 1603375"/>
                <a:gd name="connsiteX496" fmla="*/ 2063750 w 2454275"/>
                <a:gd name="connsiteY496" fmla="*/ 396875 h 1603375"/>
                <a:gd name="connsiteX497" fmla="*/ 2070100 w 2454275"/>
                <a:gd name="connsiteY497" fmla="*/ 247650 h 1603375"/>
                <a:gd name="connsiteX498" fmla="*/ 2120900 w 2454275"/>
                <a:gd name="connsiteY498" fmla="*/ 225425 h 1603375"/>
                <a:gd name="connsiteX499" fmla="*/ 2114550 w 2454275"/>
                <a:gd name="connsiteY499" fmla="*/ 215900 h 1603375"/>
                <a:gd name="connsiteX500" fmla="*/ 2111375 w 2454275"/>
                <a:gd name="connsiteY500" fmla="*/ 206375 h 1603375"/>
                <a:gd name="connsiteX501" fmla="*/ 2098675 w 2454275"/>
                <a:gd name="connsiteY501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409825 w 2454275"/>
                <a:gd name="connsiteY96" fmla="*/ 774700 h 1603375"/>
                <a:gd name="connsiteX97" fmla="*/ 2320925 w 2454275"/>
                <a:gd name="connsiteY97" fmla="*/ 815975 h 1603375"/>
                <a:gd name="connsiteX98" fmla="*/ 2314575 w 2454275"/>
                <a:gd name="connsiteY98" fmla="*/ 835025 h 1603375"/>
                <a:gd name="connsiteX99" fmla="*/ 2308225 w 2454275"/>
                <a:gd name="connsiteY99" fmla="*/ 850900 h 1603375"/>
                <a:gd name="connsiteX100" fmla="*/ 2305050 w 2454275"/>
                <a:gd name="connsiteY100" fmla="*/ 863600 h 1603375"/>
                <a:gd name="connsiteX101" fmla="*/ 2295525 w 2454275"/>
                <a:gd name="connsiteY101" fmla="*/ 866775 h 1603375"/>
                <a:gd name="connsiteX102" fmla="*/ 2279650 w 2454275"/>
                <a:gd name="connsiteY102" fmla="*/ 879475 h 1603375"/>
                <a:gd name="connsiteX103" fmla="*/ 2270125 w 2454275"/>
                <a:gd name="connsiteY103" fmla="*/ 889000 h 1603375"/>
                <a:gd name="connsiteX104" fmla="*/ 2235200 w 2454275"/>
                <a:gd name="connsiteY104" fmla="*/ 895350 h 1603375"/>
                <a:gd name="connsiteX105" fmla="*/ 2216150 w 2454275"/>
                <a:gd name="connsiteY105" fmla="*/ 908050 h 1603375"/>
                <a:gd name="connsiteX106" fmla="*/ 2212975 w 2454275"/>
                <a:gd name="connsiteY106" fmla="*/ 920750 h 1603375"/>
                <a:gd name="connsiteX107" fmla="*/ 2203450 w 2454275"/>
                <a:gd name="connsiteY107" fmla="*/ 942975 h 1603375"/>
                <a:gd name="connsiteX108" fmla="*/ 2200275 w 2454275"/>
                <a:gd name="connsiteY108" fmla="*/ 955675 h 1603375"/>
                <a:gd name="connsiteX109" fmla="*/ 2193925 w 2454275"/>
                <a:gd name="connsiteY109" fmla="*/ 965200 h 1603375"/>
                <a:gd name="connsiteX110" fmla="*/ 2174875 w 2454275"/>
                <a:gd name="connsiteY110" fmla="*/ 990600 h 1603375"/>
                <a:gd name="connsiteX111" fmla="*/ 2168525 w 2454275"/>
                <a:gd name="connsiteY111" fmla="*/ 1009650 h 1603375"/>
                <a:gd name="connsiteX112" fmla="*/ 2159000 w 2454275"/>
                <a:gd name="connsiteY112" fmla="*/ 1016000 h 1603375"/>
                <a:gd name="connsiteX113" fmla="*/ 2149475 w 2454275"/>
                <a:gd name="connsiteY113" fmla="*/ 1019175 h 1603375"/>
                <a:gd name="connsiteX114" fmla="*/ 2108200 w 2454275"/>
                <a:gd name="connsiteY114" fmla="*/ 1025525 h 1603375"/>
                <a:gd name="connsiteX115" fmla="*/ 2092325 w 2454275"/>
                <a:gd name="connsiteY115" fmla="*/ 1019175 h 1603375"/>
                <a:gd name="connsiteX116" fmla="*/ 2082800 w 2454275"/>
                <a:gd name="connsiteY116" fmla="*/ 996950 h 1603375"/>
                <a:gd name="connsiteX117" fmla="*/ 2079625 w 2454275"/>
                <a:gd name="connsiteY117" fmla="*/ 1031875 h 1603375"/>
                <a:gd name="connsiteX118" fmla="*/ 2051050 w 2454275"/>
                <a:gd name="connsiteY118" fmla="*/ 1066800 h 1603375"/>
                <a:gd name="connsiteX119" fmla="*/ 2041525 w 2454275"/>
                <a:gd name="connsiteY119" fmla="*/ 1076325 h 1603375"/>
                <a:gd name="connsiteX120" fmla="*/ 2025650 w 2454275"/>
                <a:gd name="connsiteY120" fmla="*/ 1079500 h 1603375"/>
                <a:gd name="connsiteX121" fmla="*/ 2016125 w 2454275"/>
                <a:gd name="connsiteY121" fmla="*/ 1082675 h 1603375"/>
                <a:gd name="connsiteX122" fmla="*/ 2003425 w 2454275"/>
                <a:gd name="connsiteY122" fmla="*/ 1085850 h 1603375"/>
                <a:gd name="connsiteX123" fmla="*/ 1974850 w 2454275"/>
                <a:gd name="connsiteY123" fmla="*/ 1101725 h 1603375"/>
                <a:gd name="connsiteX124" fmla="*/ 1962150 w 2454275"/>
                <a:gd name="connsiteY124" fmla="*/ 1104900 h 1603375"/>
                <a:gd name="connsiteX125" fmla="*/ 1885950 w 2454275"/>
                <a:gd name="connsiteY125" fmla="*/ 1101725 h 1603375"/>
                <a:gd name="connsiteX126" fmla="*/ 1898650 w 2454275"/>
                <a:gd name="connsiteY126" fmla="*/ 1085850 h 1603375"/>
                <a:gd name="connsiteX127" fmla="*/ 1908175 w 2454275"/>
                <a:gd name="connsiteY127" fmla="*/ 1076325 h 1603375"/>
                <a:gd name="connsiteX128" fmla="*/ 1914525 w 2454275"/>
                <a:gd name="connsiteY128" fmla="*/ 1066800 h 1603375"/>
                <a:gd name="connsiteX129" fmla="*/ 1924050 w 2454275"/>
                <a:gd name="connsiteY129" fmla="*/ 1063625 h 1603375"/>
                <a:gd name="connsiteX130" fmla="*/ 1930400 w 2454275"/>
                <a:gd name="connsiteY130" fmla="*/ 1054100 h 1603375"/>
                <a:gd name="connsiteX131" fmla="*/ 1933575 w 2454275"/>
                <a:gd name="connsiteY131" fmla="*/ 1044575 h 1603375"/>
                <a:gd name="connsiteX132" fmla="*/ 1943100 w 2454275"/>
                <a:gd name="connsiteY132" fmla="*/ 1041400 h 1603375"/>
                <a:gd name="connsiteX133" fmla="*/ 1920875 w 2454275"/>
                <a:gd name="connsiteY133" fmla="*/ 1063625 h 1603375"/>
                <a:gd name="connsiteX134" fmla="*/ 1905000 w 2454275"/>
                <a:gd name="connsiteY134" fmla="*/ 1082675 h 1603375"/>
                <a:gd name="connsiteX135" fmla="*/ 1892300 w 2454275"/>
                <a:gd name="connsiteY135" fmla="*/ 1089025 h 1603375"/>
                <a:gd name="connsiteX136" fmla="*/ 1882775 w 2454275"/>
                <a:gd name="connsiteY136" fmla="*/ 1095375 h 1603375"/>
                <a:gd name="connsiteX137" fmla="*/ 1879600 w 2454275"/>
                <a:gd name="connsiteY137" fmla="*/ 1104900 h 1603375"/>
                <a:gd name="connsiteX138" fmla="*/ 1870075 w 2454275"/>
                <a:gd name="connsiteY138" fmla="*/ 1114425 h 1603375"/>
                <a:gd name="connsiteX139" fmla="*/ 1847850 w 2454275"/>
                <a:gd name="connsiteY139" fmla="*/ 1127125 h 1603375"/>
                <a:gd name="connsiteX140" fmla="*/ 1828800 w 2454275"/>
                <a:gd name="connsiteY140" fmla="*/ 1133475 h 1603375"/>
                <a:gd name="connsiteX141" fmla="*/ 1812925 w 2454275"/>
                <a:gd name="connsiteY141" fmla="*/ 1143000 h 1603375"/>
                <a:gd name="connsiteX142" fmla="*/ 1800225 w 2454275"/>
                <a:gd name="connsiteY142" fmla="*/ 1152525 h 1603375"/>
                <a:gd name="connsiteX143" fmla="*/ 1774825 w 2454275"/>
                <a:gd name="connsiteY143" fmla="*/ 1168400 h 1603375"/>
                <a:gd name="connsiteX144" fmla="*/ 1768475 w 2454275"/>
                <a:gd name="connsiteY144" fmla="*/ 1177925 h 1603375"/>
                <a:gd name="connsiteX145" fmla="*/ 1638300 w 2454275"/>
                <a:gd name="connsiteY145" fmla="*/ 1174750 h 1603375"/>
                <a:gd name="connsiteX146" fmla="*/ 1644650 w 2454275"/>
                <a:gd name="connsiteY146" fmla="*/ 1165225 h 1603375"/>
                <a:gd name="connsiteX147" fmla="*/ 1663700 w 2454275"/>
                <a:gd name="connsiteY147" fmla="*/ 1158875 h 1603375"/>
                <a:gd name="connsiteX148" fmla="*/ 1676400 w 2454275"/>
                <a:gd name="connsiteY148" fmla="*/ 1149350 h 1603375"/>
                <a:gd name="connsiteX149" fmla="*/ 1685925 w 2454275"/>
                <a:gd name="connsiteY149" fmla="*/ 1146175 h 1603375"/>
                <a:gd name="connsiteX150" fmla="*/ 1714500 w 2454275"/>
                <a:gd name="connsiteY150" fmla="*/ 1136650 h 1603375"/>
                <a:gd name="connsiteX151" fmla="*/ 1724025 w 2454275"/>
                <a:gd name="connsiteY151" fmla="*/ 1130300 h 1603375"/>
                <a:gd name="connsiteX152" fmla="*/ 1743075 w 2454275"/>
                <a:gd name="connsiteY152" fmla="*/ 1123950 h 1603375"/>
                <a:gd name="connsiteX153" fmla="*/ 1755775 w 2454275"/>
                <a:gd name="connsiteY153" fmla="*/ 1114425 h 1603375"/>
                <a:gd name="connsiteX154" fmla="*/ 1758950 w 2454275"/>
                <a:gd name="connsiteY154" fmla="*/ 1104900 h 1603375"/>
                <a:gd name="connsiteX155" fmla="*/ 1736725 w 2454275"/>
                <a:gd name="connsiteY155" fmla="*/ 1111250 h 1603375"/>
                <a:gd name="connsiteX156" fmla="*/ 1727200 w 2454275"/>
                <a:gd name="connsiteY156" fmla="*/ 1117600 h 1603375"/>
                <a:gd name="connsiteX157" fmla="*/ 1717675 w 2454275"/>
                <a:gd name="connsiteY157" fmla="*/ 1127125 h 1603375"/>
                <a:gd name="connsiteX158" fmla="*/ 1692275 w 2454275"/>
                <a:gd name="connsiteY158" fmla="*/ 1139825 h 1603375"/>
                <a:gd name="connsiteX159" fmla="*/ 1666875 w 2454275"/>
                <a:gd name="connsiteY159" fmla="*/ 1152525 h 1603375"/>
                <a:gd name="connsiteX160" fmla="*/ 1657350 w 2454275"/>
                <a:gd name="connsiteY160" fmla="*/ 1171575 h 1603375"/>
                <a:gd name="connsiteX161" fmla="*/ 1651000 w 2454275"/>
                <a:gd name="connsiteY161" fmla="*/ 1181100 h 1603375"/>
                <a:gd name="connsiteX162" fmla="*/ 1635125 w 2454275"/>
                <a:gd name="connsiteY162" fmla="*/ 1209675 h 1603375"/>
                <a:gd name="connsiteX163" fmla="*/ 1625600 w 2454275"/>
                <a:gd name="connsiteY163" fmla="*/ 1216025 h 1603375"/>
                <a:gd name="connsiteX164" fmla="*/ 1603375 w 2454275"/>
                <a:gd name="connsiteY164" fmla="*/ 1238250 h 1603375"/>
                <a:gd name="connsiteX165" fmla="*/ 1593850 w 2454275"/>
                <a:gd name="connsiteY165" fmla="*/ 1247775 h 1603375"/>
                <a:gd name="connsiteX166" fmla="*/ 1584325 w 2454275"/>
                <a:gd name="connsiteY166" fmla="*/ 1250950 h 1603375"/>
                <a:gd name="connsiteX167" fmla="*/ 1577975 w 2454275"/>
                <a:gd name="connsiteY167" fmla="*/ 1260475 h 1603375"/>
                <a:gd name="connsiteX168" fmla="*/ 1552575 w 2454275"/>
                <a:gd name="connsiteY168" fmla="*/ 1266825 h 1603375"/>
                <a:gd name="connsiteX169" fmla="*/ 1539875 w 2454275"/>
                <a:gd name="connsiteY169" fmla="*/ 1270000 h 1603375"/>
                <a:gd name="connsiteX170" fmla="*/ 1511300 w 2454275"/>
                <a:gd name="connsiteY170" fmla="*/ 1289050 h 1603375"/>
                <a:gd name="connsiteX171" fmla="*/ 1501775 w 2454275"/>
                <a:gd name="connsiteY171" fmla="*/ 1292225 h 1603375"/>
                <a:gd name="connsiteX172" fmla="*/ 1492250 w 2454275"/>
                <a:gd name="connsiteY172" fmla="*/ 1295400 h 1603375"/>
                <a:gd name="connsiteX173" fmla="*/ 1479550 w 2454275"/>
                <a:gd name="connsiteY173" fmla="*/ 1292225 h 1603375"/>
                <a:gd name="connsiteX174" fmla="*/ 1473200 w 2454275"/>
                <a:gd name="connsiteY174" fmla="*/ 1282700 h 1603375"/>
                <a:gd name="connsiteX175" fmla="*/ 1460500 w 2454275"/>
                <a:gd name="connsiteY175" fmla="*/ 1216025 h 1603375"/>
                <a:gd name="connsiteX176" fmla="*/ 1454150 w 2454275"/>
                <a:gd name="connsiteY176" fmla="*/ 1190625 h 1603375"/>
                <a:gd name="connsiteX177" fmla="*/ 1450975 w 2454275"/>
                <a:gd name="connsiteY177" fmla="*/ 1181100 h 1603375"/>
                <a:gd name="connsiteX178" fmla="*/ 1441450 w 2454275"/>
                <a:gd name="connsiteY178" fmla="*/ 1171575 h 1603375"/>
                <a:gd name="connsiteX179" fmla="*/ 1431925 w 2454275"/>
                <a:gd name="connsiteY179" fmla="*/ 1152525 h 1603375"/>
                <a:gd name="connsiteX180" fmla="*/ 1428750 w 2454275"/>
                <a:gd name="connsiteY180" fmla="*/ 1143000 h 1603375"/>
                <a:gd name="connsiteX181" fmla="*/ 1416050 w 2454275"/>
                <a:gd name="connsiteY181" fmla="*/ 1136650 h 1603375"/>
                <a:gd name="connsiteX182" fmla="*/ 1393825 w 2454275"/>
                <a:gd name="connsiteY182" fmla="*/ 1117600 h 1603375"/>
                <a:gd name="connsiteX183" fmla="*/ 1390650 w 2454275"/>
                <a:gd name="connsiteY183" fmla="*/ 1108075 h 1603375"/>
                <a:gd name="connsiteX184" fmla="*/ 1377950 w 2454275"/>
                <a:gd name="connsiteY184" fmla="*/ 1104900 h 1603375"/>
                <a:gd name="connsiteX185" fmla="*/ 1355725 w 2454275"/>
                <a:gd name="connsiteY185" fmla="*/ 1092200 h 1603375"/>
                <a:gd name="connsiteX186" fmla="*/ 1346200 w 2454275"/>
                <a:gd name="connsiteY186" fmla="*/ 1089025 h 1603375"/>
                <a:gd name="connsiteX187" fmla="*/ 1333500 w 2454275"/>
                <a:gd name="connsiteY187" fmla="*/ 1136650 h 1603375"/>
                <a:gd name="connsiteX188" fmla="*/ 1330325 w 2454275"/>
                <a:gd name="connsiteY188" fmla="*/ 1146175 h 1603375"/>
                <a:gd name="connsiteX189" fmla="*/ 1320800 w 2454275"/>
                <a:gd name="connsiteY189" fmla="*/ 1155700 h 1603375"/>
                <a:gd name="connsiteX190" fmla="*/ 1330325 w 2454275"/>
                <a:gd name="connsiteY190" fmla="*/ 1152525 h 1603375"/>
                <a:gd name="connsiteX191" fmla="*/ 1333500 w 2454275"/>
                <a:gd name="connsiteY191" fmla="*/ 1136650 h 1603375"/>
                <a:gd name="connsiteX192" fmla="*/ 1339850 w 2454275"/>
                <a:gd name="connsiteY192" fmla="*/ 1127125 h 1603375"/>
                <a:gd name="connsiteX193" fmla="*/ 1343025 w 2454275"/>
                <a:gd name="connsiteY193" fmla="*/ 1117600 h 1603375"/>
                <a:gd name="connsiteX194" fmla="*/ 1346200 w 2454275"/>
                <a:gd name="connsiteY194" fmla="*/ 1092200 h 1603375"/>
                <a:gd name="connsiteX195" fmla="*/ 1349375 w 2454275"/>
                <a:gd name="connsiteY195" fmla="*/ 1054100 h 1603375"/>
                <a:gd name="connsiteX196" fmla="*/ 1352550 w 2454275"/>
                <a:gd name="connsiteY196" fmla="*/ 1063625 h 1603375"/>
                <a:gd name="connsiteX197" fmla="*/ 1358900 w 2454275"/>
                <a:gd name="connsiteY197" fmla="*/ 1073150 h 1603375"/>
                <a:gd name="connsiteX198" fmla="*/ 1368425 w 2454275"/>
                <a:gd name="connsiteY198" fmla="*/ 1101725 h 1603375"/>
                <a:gd name="connsiteX199" fmla="*/ 1377950 w 2454275"/>
                <a:gd name="connsiteY199" fmla="*/ 1120775 h 1603375"/>
                <a:gd name="connsiteX200" fmla="*/ 1387475 w 2454275"/>
                <a:gd name="connsiteY200" fmla="*/ 1123950 h 1603375"/>
                <a:gd name="connsiteX201" fmla="*/ 1397000 w 2454275"/>
                <a:gd name="connsiteY201" fmla="*/ 1133475 h 1603375"/>
                <a:gd name="connsiteX202" fmla="*/ 1425575 w 2454275"/>
                <a:gd name="connsiteY202" fmla="*/ 1155700 h 1603375"/>
                <a:gd name="connsiteX203" fmla="*/ 1438275 w 2454275"/>
                <a:gd name="connsiteY203" fmla="*/ 1181100 h 1603375"/>
                <a:gd name="connsiteX204" fmla="*/ 1450975 w 2454275"/>
                <a:gd name="connsiteY204" fmla="*/ 1200150 h 1603375"/>
                <a:gd name="connsiteX205" fmla="*/ 1457325 w 2454275"/>
                <a:gd name="connsiteY205" fmla="*/ 1219200 h 1603375"/>
                <a:gd name="connsiteX206" fmla="*/ 1463675 w 2454275"/>
                <a:gd name="connsiteY206" fmla="*/ 1235075 h 1603375"/>
                <a:gd name="connsiteX207" fmla="*/ 1466850 w 2454275"/>
                <a:gd name="connsiteY207" fmla="*/ 1250950 h 1603375"/>
                <a:gd name="connsiteX208" fmla="*/ 1470025 w 2454275"/>
                <a:gd name="connsiteY208" fmla="*/ 1263650 h 1603375"/>
                <a:gd name="connsiteX209" fmla="*/ 1466850 w 2454275"/>
                <a:gd name="connsiteY209" fmla="*/ 1333500 h 1603375"/>
                <a:gd name="connsiteX210" fmla="*/ 1460500 w 2454275"/>
                <a:gd name="connsiteY210" fmla="*/ 1349375 h 1603375"/>
                <a:gd name="connsiteX211" fmla="*/ 1454150 w 2454275"/>
                <a:gd name="connsiteY211" fmla="*/ 1377950 h 1603375"/>
                <a:gd name="connsiteX212" fmla="*/ 1447800 w 2454275"/>
                <a:gd name="connsiteY212" fmla="*/ 1387475 h 1603375"/>
                <a:gd name="connsiteX213" fmla="*/ 1444625 w 2454275"/>
                <a:gd name="connsiteY213" fmla="*/ 1397000 h 1603375"/>
                <a:gd name="connsiteX214" fmla="*/ 1438275 w 2454275"/>
                <a:gd name="connsiteY214" fmla="*/ 1406525 h 1603375"/>
                <a:gd name="connsiteX215" fmla="*/ 1412875 w 2454275"/>
                <a:gd name="connsiteY215" fmla="*/ 1444625 h 1603375"/>
                <a:gd name="connsiteX216" fmla="*/ 1400175 w 2454275"/>
                <a:gd name="connsiteY216" fmla="*/ 1454150 h 1603375"/>
                <a:gd name="connsiteX217" fmla="*/ 1390650 w 2454275"/>
                <a:gd name="connsiteY217" fmla="*/ 1463675 h 1603375"/>
                <a:gd name="connsiteX218" fmla="*/ 1374775 w 2454275"/>
                <a:gd name="connsiteY218" fmla="*/ 1473200 h 1603375"/>
                <a:gd name="connsiteX219" fmla="*/ 1365250 w 2454275"/>
                <a:gd name="connsiteY219" fmla="*/ 1482725 h 1603375"/>
                <a:gd name="connsiteX220" fmla="*/ 1336675 w 2454275"/>
                <a:gd name="connsiteY220" fmla="*/ 1495425 h 1603375"/>
                <a:gd name="connsiteX221" fmla="*/ 1327150 w 2454275"/>
                <a:gd name="connsiteY221" fmla="*/ 1501775 h 1603375"/>
                <a:gd name="connsiteX222" fmla="*/ 1285875 w 2454275"/>
                <a:gd name="connsiteY222" fmla="*/ 1501775 h 1603375"/>
                <a:gd name="connsiteX223" fmla="*/ 1257300 w 2454275"/>
                <a:gd name="connsiteY223" fmla="*/ 1492250 h 1603375"/>
                <a:gd name="connsiteX224" fmla="*/ 1247775 w 2454275"/>
                <a:gd name="connsiteY224" fmla="*/ 1489075 h 1603375"/>
                <a:gd name="connsiteX225" fmla="*/ 1235075 w 2454275"/>
                <a:gd name="connsiteY225" fmla="*/ 1479550 h 1603375"/>
                <a:gd name="connsiteX226" fmla="*/ 1225550 w 2454275"/>
                <a:gd name="connsiteY226" fmla="*/ 1473200 h 1603375"/>
                <a:gd name="connsiteX227" fmla="*/ 1219200 w 2454275"/>
                <a:gd name="connsiteY227" fmla="*/ 1463675 h 1603375"/>
                <a:gd name="connsiteX228" fmla="*/ 1228725 w 2454275"/>
                <a:gd name="connsiteY228" fmla="*/ 1441450 h 1603375"/>
                <a:gd name="connsiteX229" fmla="*/ 1238250 w 2454275"/>
                <a:gd name="connsiteY229" fmla="*/ 1419225 h 1603375"/>
                <a:gd name="connsiteX230" fmla="*/ 1244600 w 2454275"/>
                <a:gd name="connsiteY230" fmla="*/ 1390650 h 1603375"/>
                <a:gd name="connsiteX231" fmla="*/ 1247775 w 2454275"/>
                <a:gd name="connsiteY231" fmla="*/ 1368425 h 1603375"/>
                <a:gd name="connsiteX232" fmla="*/ 1250950 w 2454275"/>
                <a:gd name="connsiteY232" fmla="*/ 1352550 h 1603375"/>
                <a:gd name="connsiteX233" fmla="*/ 1257300 w 2454275"/>
                <a:gd name="connsiteY233" fmla="*/ 1333500 h 1603375"/>
                <a:gd name="connsiteX234" fmla="*/ 1250950 w 2454275"/>
                <a:gd name="connsiteY234" fmla="*/ 1343025 h 1603375"/>
                <a:gd name="connsiteX235" fmla="*/ 1247775 w 2454275"/>
                <a:gd name="connsiteY235" fmla="*/ 1352550 h 1603375"/>
                <a:gd name="connsiteX236" fmla="*/ 1241425 w 2454275"/>
                <a:gd name="connsiteY236" fmla="*/ 1381125 h 1603375"/>
                <a:gd name="connsiteX237" fmla="*/ 1238250 w 2454275"/>
                <a:gd name="connsiteY237" fmla="*/ 1406525 h 1603375"/>
                <a:gd name="connsiteX238" fmla="*/ 1228725 w 2454275"/>
                <a:gd name="connsiteY238" fmla="*/ 1438275 h 1603375"/>
                <a:gd name="connsiteX239" fmla="*/ 1225550 w 2454275"/>
                <a:gd name="connsiteY239" fmla="*/ 1447800 h 1603375"/>
                <a:gd name="connsiteX240" fmla="*/ 1216025 w 2454275"/>
                <a:gd name="connsiteY240" fmla="*/ 1466850 h 1603375"/>
                <a:gd name="connsiteX241" fmla="*/ 1206500 w 2454275"/>
                <a:gd name="connsiteY241" fmla="*/ 1473200 h 1603375"/>
                <a:gd name="connsiteX242" fmla="*/ 1200150 w 2454275"/>
                <a:gd name="connsiteY242" fmla="*/ 1482725 h 1603375"/>
                <a:gd name="connsiteX243" fmla="*/ 1174750 w 2454275"/>
                <a:gd name="connsiteY243" fmla="*/ 1495425 h 1603375"/>
                <a:gd name="connsiteX244" fmla="*/ 1146175 w 2454275"/>
                <a:gd name="connsiteY244" fmla="*/ 1520825 h 1603375"/>
                <a:gd name="connsiteX245" fmla="*/ 1136650 w 2454275"/>
                <a:gd name="connsiteY245" fmla="*/ 1524000 h 1603375"/>
                <a:gd name="connsiteX246" fmla="*/ 1101725 w 2454275"/>
                <a:gd name="connsiteY246" fmla="*/ 1543050 h 1603375"/>
                <a:gd name="connsiteX247" fmla="*/ 1082675 w 2454275"/>
                <a:gd name="connsiteY247" fmla="*/ 1549400 h 1603375"/>
                <a:gd name="connsiteX248" fmla="*/ 1073150 w 2454275"/>
                <a:gd name="connsiteY248" fmla="*/ 1552575 h 1603375"/>
                <a:gd name="connsiteX249" fmla="*/ 996950 w 2454275"/>
                <a:gd name="connsiteY249" fmla="*/ 1549400 h 1603375"/>
                <a:gd name="connsiteX250" fmla="*/ 977900 w 2454275"/>
                <a:gd name="connsiteY250" fmla="*/ 1546225 h 1603375"/>
                <a:gd name="connsiteX251" fmla="*/ 920750 w 2454275"/>
                <a:gd name="connsiteY251" fmla="*/ 1552575 h 1603375"/>
                <a:gd name="connsiteX252" fmla="*/ 901700 w 2454275"/>
                <a:gd name="connsiteY252" fmla="*/ 1558925 h 1603375"/>
                <a:gd name="connsiteX253" fmla="*/ 892175 w 2454275"/>
                <a:gd name="connsiteY253" fmla="*/ 1565275 h 1603375"/>
                <a:gd name="connsiteX254" fmla="*/ 873125 w 2454275"/>
                <a:gd name="connsiteY254" fmla="*/ 1571625 h 1603375"/>
                <a:gd name="connsiteX255" fmla="*/ 847725 w 2454275"/>
                <a:gd name="connsiteY255" fmla="*/ 1577975 h 1603375"/>
                <a:gd name="connsiteX256" fmla="*/ 838200 w 2454275"/>
                <a:gd name="connsiteY256" fmla="*/ 1584325 h 1603375"/>
                <a:gd name="connsiteX257" fmla="*/ 806450 w 2454275"/>
                <a:gd name="connsiteY257" fmla="*/ 1587500 h 1603375"/>
                <a:gd name="connsiteX258" fmla="*/ 790575 w 2454275"/>
                <a:gd name="connsiteY258" fmla="*/ 1590675 h 1603375"/>
                <a:gd name="connsiteX259" fmla="*/ 752475 w 2454275"/>
                <a:gd name="connsiteY259" fmla="*/ 1587500 h 1603375"/>
                <a:gd name="connsiteX260" fmla="*/ 717550 w 2454275"/>
                <a:gd name="connsiteY260" fmla="*/ 1581150 h 1603375"/>
                <a:gd name="connsiteX261" fmla="*/ 708025 w 2454275"/>
                <a:gd name="connsiteY261" fmla="*/ 1577975 h 1603375"/>
                <a:gd name="connsiteX262" fmla="*/ 673100 w 2454275"/>
                <a:gd name="connsiteY262" fmla="*/ 1574800 h 1603375"/>
                <a:gd name="connsiteX263" fmla="*/ 650875 w 2454275"/>
                <a:gd name="connsiteY263" fmla="*/ 1568450 h 1603375"/>
                <a:gd name="connsiteX264" fmla="*/ 641350 w 2454275"/>
                <a:gd name="connsiteY264" fmla="*/ 1562100 h 1603375"/>
                <a:gd name="connsiteX265" fmla="*/ 631825 w 2454275"/>
                <a:gd name="connsiteY265" fmla="*/ 1552575 h 1603375"/>
                <a:gd name="connsiteX266" fmla="*/ 622300 w 2454275"/>
                <a:gd name="connsiteY266" fmla="*/ 1549400 h 1603375"/>
                <a:gd name="connsiteX267" fmla="*/ 609600 w 2454275"/>
                <a:gd name="connsiteY267" fmla="*/ 1543050 h 1603375"/>
                <a:gd name="connsiteX268" fmla="*/ 577850 w 2454275"/>
                <a:gd name="connsiteY268" fmla="*/ 1552575 h 1603375"/>
                <a:gd name="connsiteX269" fmla="*/ 561975 w 2454275"/>
                <a:gd name="connsiteY269" fmla="*/ 1558925 h 1603375"/>
                <a:gd name="connsiteX270" fmla="*/ 552450 w 2454275"/>
                <a:gd name="connsiteY270" fmla="*/ 1562100 h 1603375"/>
                <a:gd name="connsiteX271" fmla="*/ 536575 w 2454275"/>
                <a:gd name="connsiteY271" fmla="*/ 1571625 h 1603375"/>
                <a:gd name="connsiteX272" fmla="*/ 517525 w 2454275"/>
                <a:gd name="connsiteY272" fmla="*/ 1584325 h 1603375"/>
                <a:gd name="connsiteX273" fmla="*/ 504825 w 2454275"/>
                <a:gd name="connsiteY273" fmla="*/ 1587500 h 1603375"/>
                <a:gd name="connsiteX274" fmla="*/ 466725 w 2454275"/>
                <a:gd name="connsiteY274" fmla="*/ 1603375 h 1603375"/>
                <a:gd name="connsiteX275" fmla="*/ 390525 w 2454275"/>
                <a:gd name="connsiteY275" fmla="*/ 1600200 h 1603375"/>
                <a:gd name="connsiteX276" fmla="*/ 377825 w 2454275"/>
                <a:gd name="connsiteY276" fmla="*/ 1593850 h 1603375"/>
                <a:gd name="connsiteX277" fmla="*/ 358775 w 2454275"/>
                <a:gd name="connsiteY277" fmla="*/ 1587500 h 1603375"/>
                <a:gd name="connsiteX278" fmla="*/ 339725 w 2454275"/>
                <a:gd name="connsiteY278" fmla="*/ 1577975 h 1603375"/>
                <a:gd name="connsiteX279" fmla="*/ 320675 w 2454275"/>
                <a:gd name="connsiteY279" fmla="*/ 1565275 h 1603375"/>
                <a:gd name="connsiteX280" fmla="*/ 311150 w 2454275"/>
                <a:gd name="connsiteY280" fmla="*/ 1555750 h 1603375"/>
                <a:gd name="connsiteX281" fmla="*/ 301625 w 2454275"/>
                <a:gd name="connsiteY281" fmla="*/ 1552575 h 1603375"/>
                <a:gd name="connsiteX282" fmla="*/ 263525 w 2454275"/>
                <a:gd name="connsiteY282" fmla="*/ 1549400 h 1603375"/>
                <a:gd name="connsiteX283" fmla="*/ 250825 w 2454275"/>
                <a:gd name="connsiteY283" fmla="*/ 1546225 h 1603375"/>
                <a:gd name="connsiteX284" fmla="*/ 206375 w 2454275"/>
                <a:gd name="connsiteY284" fmla="*/ 1543050 h 1603375"/>
                <a:gd name="connsiteX285" fmla="*/ 196850 w 2454275"/>
                <a:gd name="connsiteY285" fmla="*/ 1524000 h 1603375"/>
                <a:gd name="connsiteX286" fmla="*/ 174625 w 2454275"/>
                <a:gd name="connsiteY286" fmla="*/ 1495425 h 1603375"/>
                <a:gd name="connsiteX287" fmla="*/ 165100 w 2454275"/>
                <a:gd name="connsiteY287" fmla="*/ 1489075 h 1603375"/>
                <a:gd name="connsiteX288" fmla="*/ 136525 w 2454275"/>
                <a:gd name="connsiteY288" fmla="*/ 1479550 h 1603375"/>
                <a:gd name="connsiteX289" fmla="*/ 79375 w 2454275"/>
                <a:gd name="connsiteY289" fmla="*/ 1466850 h 1603375"/>
                <a:gd name="connsiteX290" fmla="*/ 53975 w 2454275"/>
                <a:gd name="connsiteY290" fmla="*/ 1450975 h 1603375"/>
                <a:gd name="connsiteX291" fmla="*/ 41275 w 2454275"/>
                <a:gd name="connsiteY291" fmla="*/ 1444625 h 1603375"/>
                <a:gd name="connsiteX292" fmla="*/ 31750 w 2454275"/>
                <a:gd name="connsiteY292" fmla="*/ 1435100 h 1603375"/>
                <a:gd name="connsiteX293" fmla="*/ 22225 w 2454275"/>
                <a:gd name="connsiteY293" fmla="*/ 1428750 h 1603375"/>
                <a:gd name="connsiteX294" fmla="*/ 15875 w 2454275"/>
                <a:gd name="connsiteY294" fmla="*/ 1419225 h 1603375"/>
                <a:gd name="connsiteX295" fmla="*/ 6350 w 2454275"/>
                <a:gd name="connsiteY295" fmla="*/ 1409700 h 1603375"/>
                <a:gd name="connsiteX296" fmla="*/ 0 w 2454275"/>
                <a:gd name="connsiteY296" fmla="*/ 1390650 h 1603375"/>
                <a:gd name="connsiteX297" fmla="*/ 3175 w 2454275"/>
                <a:gd name="connsiteY297" fmla="*/ 1355725 h 1603375"/>
                <a:gd name="connsiteX298" fmla="*/ 12700 w 2454275"/>
                <a:gd name="connsiteY298" fmla="*/ 1333500 h 1603375"/>
                <a:gd name="connsiteX299" fmla="*/ 19050 w 2454275"/>
                <a:gd name="connsiteY299" fmla="*/ 1311275 h 1603375"/>
                <a:gd name="connsiteX300" fmla="*/ 25400 w 2454275"/>
                <a:gd name="connsiteY300" fmla="*/ 1298575 h 1603375"/>
                <a:gd name="connsiteX301" fmla="*/ 38100 w 2454275"/>
                <a:gd name="connsiteY301" fmla="*/ 1254125 h 1603375"/>
                <a:gd name="connsiteX302" fmla="*/ 47625 w 2454275"/>
                <a:gd name="connsiteY302" fmla="*/ 1241425 h 1603375"/>
                <a:gd name="connsiteX303" fmla="*/ 66675 w 2454275"/>
                <a:gd name="connsiteY303" fmla="*/ 1203325 h 1603375"/>
                <a:gd name="connsiteX304" fmla="*/ 76200 w 2454275"/>
                <a:gd name="connsiteY304" fmla="*/ 1193800 h 1603375"/>
                <a:gd name="connsiteX305" fmla="*/ 82550 w 2454275"/>
                <a:gd name="connsiteY305" fmla="*/ 1181100 h 1603375"/>
                <a:gd name="connsiteX306" fmla="*/ 92075 w 2454275"/>
                <a:gd name="connsiteY306" fmla="*/ 1171575 h 1603375"/>
                <a:gd name="connsiteX307" fmla="*/ 104775 w 2454275"/>
                <a:gd name="connsiteY307" fmla="*/ 1149350 h 1603375"/>
                <a:gd name="connsiteX308" fmla="*/ 127000 w 2454275"/>
                <a:gd name="connsiteY308" fmla="*/ 1130300 h 1603375"/>
                <a:gd name="connsiteX309" fmla="*/ 139700 w 2454275"/>
                <a:gd name="connsiteY309" fmla="*/ 1111250 h 1603375"/>
                <a:gd name="connsiteX310" fmla="*/ 155575 w 2454275"/>
                <a:gd name="connsiteY310" fmla="*/ 1095375 h 1603375"/>
                <a:gd name="connsiteX311" fmla="*/ 161925 w 2454275"/>
                <a:gd name="connsiteY311" fmla="*/ 1082675 h 1603375"/>
                <a:gd name="connsiteX312" fmla="*/ 180975 w 2454275"/>
                <a:gd name="connsiteY312" fmla="*/ 1063625 h 1603375"/>
                <a:gd name="connsiteX313" fmla="*/ 219075 w 2454275"/>
                <a:gd name="connsiteY313" fmla="*/ 1066800 h 1603375"/>
                <a:gd name="connsiteX314" fmla="*/ 231775 w 2454275"/>
                <a:gd name="connsiteY314" fmla="*/ 1073150 h 1603375"/>
                <a:gd name="connsiteX315" fmla="*/ 244475 w 2454275"/>
                <a:gd name="connsiteY315" fmla="*/ 1076325 h 1603375"/>
                <a:gd name="connsiteX316" fmla="*/ 279400 w 2454275"/>
                <a:gd name="connsiteY316" fmla="*/ 1104900 h 1603375"/>
                <a:gd name="connsiteX317" fmla="*/ 301625 w 2454275"/>
                <a:gd name="connsiteY317" fmla="*/ 1120775 h 1603375"/>
                <a:gd name="connsiteX318" fmla="*/ 320675 w 2454275"/>
                <a:gd name="connsiteY318" fmla="*/ 1143000 h 1603375"/>
                <a:gd name="connsiteX319" fmla="*/ 333375 w 2454275"/>
                <a:gd name="connsiteY319" fmla="*/ 1155700 h 1603375"/>
                <a:gd name="connsiteX320" fmla="*/ 355600 w 2454275"/>
                <a:gd name="connsiteY320" fmla="*/ 1165225 h 1603375"/>
                <a:gd name="connsiteX321" fmla="*/ 365125 w 2454275"/>
                <a:gd name="connsiteY321" fmla="*/ 1152525 h 1603375"/>
                <a:gd name="connsiteX322" fmla="*/ 384175 w 2454275"/>
                <a:gd name="connsiteY322" fmla="*/ 1139825 h 1603375"/>
                <a:gd name="connsiteX323" fmla="*/ 415925 w 2454275"/>
                <a:gd name="connsiteY323" fmla="*/ 1143000 h 1603375"/>
                <a:gd name="connsiteX324" fmla="*/ 428625 w 2454275"/>
                <a:gd name="connsiteY324" fmla="*/ 1152525 h 1603375"/>
                <a:gd name="connsiteX325" fmla="*/ 438150 w 2454275"/>
                <a:gd name="connsiteY325" fmla="*/ 1155700 h 1603375"/>
                <a:gd name="connsiteX326" fmla="*/ 434975 w 2454275"/>
                <a:gd name="connsiteY326" fmla="*/ 1181100 h 1603375"/>
                <a:gd name="connsiteX327" fmla="*/ 412750 w 2454275"/>
                <a:gd name="connsiteY327" fmla="*/ 1206500 h 1603375"/>
                <a:gd name="connsiteX328" fmla="*/ 393700 w 2454275"/>
                <a:gd name="connsiteY328" fmla="*/ 1225550 h 1603375"/>
                <a:gd name="connsiteX329" fmla="*/ 387350 w 2454275"/>
                <a:gd name="connsiteY329" fmla="*/ 1235075 h 1603375"/>
                <a:gd name="connsiteX330" fmla="*/ 365125 w 2454275"/>
                <a:gd name="connsiteY330" fmla="*/ 1244600 h 1603375"/>
                <a:gd name="connsiteX331" fmla="*/ 390525 w 2454275"/>
                <a:gd name="connsiteY331" fmla="*/ 1266825 h 1603375"/>
                <a:gd name="connsiteX332" fmla="*/ 400050 w 2454275"/>
                <a:gd name="connsiteY332" fmla="*/ 1273175 h 1603375"/>
                <a:gd name="connsiteX333" fmla="*/ 406400 w 2454275"/>
                <a:gd name="connsiteY333" fmla="*/ 1282700 h 1603375"/>
                <a:gd name="connsiteX334" fmla="*/ 422275 w 2454275"/>
                <a:gd name="connsiteY334" fmla="*/ 1298575 h 1603375"/>
                <a:gd name="connsiteX335" fmla="*/ 438150 w 2454275"/>
                <a:gd name="connsiteY335" fmla="*/ 1327150 h 1603375"/>
                <a:gd name="connsiteX336" fmla="*/ 450850 w 2454275"/>
                <a:gd name="connsiteY336" fmla="*/ 1349375 h 1603375"/>
                <a:gd name="connsiteX337" fmla="*/ 463550 w 2454275"/>
                <a:gd name="connsiteY337" fmla="*/ 1365250 h 1603375"/>
                <a:gd name="connsiteX338" fmla="*/ 463550 w 2454275"/>
                <a:gd name="connsiteY338" fmla="*/ 1390650 h 1603375"/>
                <a:gd name="connsiteX339" fmla="*/ 438150 w 2454275"/>
                <a:gd name="connsiteY339" fmla="*/ 1397000 h 1603375"/>
                <a:gd name="connsiteX340" fmla="*/ 428625 w 2454275"/>
                <a:gd name="connsiteY340" fmla="*/ 1403350 h 1603375"/>
                <a:gd name="connsiteX341" fmla="*/ 374650 w 2454275"/>
                <a:gd name="connsiteY341" fmla="*/ 1416050 h 1603375"/>
                <a:gd name="connsiteX342" fmla="*/ 371475 w 2454275"/>
                <a:gd name="connsiteY342" fmla="*/ 1428750 h 1603375"/>
                <a:gd name="connsiteX343" fmla="*/ 358775 w 2454275"/>
                <a:gd name="connsiteY343" fmla="*/ 1431925 h 1603375"/>
                <a:gd name="connsiteX344" fmla="*/ 346075 w 2454275"/>
                <a:gd name="connsiteY344" fmla="*/ 1441450 h 1603375"/>
                <a:gd name="connsiteX345" fmla="*/ 336550 w 2454275"/>
                <a:gd name="connsiteY345" fmla="*/ 1447800 h 1603375"/>
                <a:gd name="connsiteX346" fmla="*/ 352425 w 2454275"/>
                <a:gd name="connsiteY346" fmla="*/ 1450975 h 1603375"/>
                <a:gd name="connsiteX347" fmla="*/ 371475 w 2454275"/>
                <a:gd name="connsiteY347" fmla="*/ 1460500 h 1603375"/>
                <a:gd name="connsiteX348" fmla="*/ 377825 w 2454275"/>
                <a:gd name="connsiteY348" fmla="*/ 1450975 h 1603375"/>
                <a:gd name="connsiteX349" fmla="*/ 403225 w 2454275"/>
                <a:gd name="connsiteY349" fmla="*/ 1428750 h 1603375"/>
                <a:gd name="connsiteX350" fmla="*/ 431800 w 2454275"/>
                <a:gd name="connsiteY350" fmla="*/ 1406525 h 1603375"/>
                <a:gd name="connsiteX351" fmla="*/ 438150 w 2454275"/>
                <a:gd name="connsiteY351" fmla="*/ 1397000 h 1603375"/>
                <a:gd name="connsiteX352" fmla="*/ 457200 w 2454275"/>
                <a:gd name="connsiteY352" fmla="*/ 1390650 h 1603375"/>
                <a:gd name="connsiteX353" fmla="*/ 466725 w 2454275"/>
                <a:gd name="connsiteY353" fmla="*/ 1381125 h 1603375"/>
                <a:gd name="connsiteX354" fmla="*/ 476250 w 2454275"/>
                <a:gd name="connsiteY354" fmla="*/ 1377950 h 1603375"/>
                <a:gd name="connsiteX355" fmla="*/ 473075 w 2454275"/>
                <a:gd name="connsiteY355" fmla="*/ 1365250 h 1603375"/>
                <a:gd name="connsiteX356" fmla="*/ 460375 w 2454275"/>
                <a:gd name="connsiteY356" fmla="*/ 1349375 h 1603375"/>
                <a:gd name="connsiteX357" fmla="*/ 457200 w 2454275"/>
                <a:gd name="connsiteY357" fmla="*/ 1339850 h 1603375"/>
                <a:gd name="connsiteX358" fmla="*/ 444500 w 2454275"/>
                <a:gd name="connsiteY358" fmla="*/ 1320800 h 1603375"/>
                <a:gd name="connsiteX359" fmla="*/ 441325 w 2454275"/>
                <a:gd name="connsiteY359" fmla="*/ 1311275 h 1603375"/>
                <a:gd name="connsiteX360" fmla="*/ 431800 w 2454275"/>
                <a:gd name="connsiteY360" fmla="*/ 1276350 h 1603375"/>
                <a:gd name="connsiteX361" fmla="*/ 422275 w 2454275"/>
                <a:gd name="connsiteY361" fmla="*/ 1254125 h 1603375"/>
                <a:gd name="connsiteX362" fmla="*/ 425450 w 2454275"/>
                <a:gd name="connsiteY362" fmla="*/ 1200150 h 1603375"/>
                <a:gd name="connsiteX363" fmla="*/ 428625 w 2454275"/>
                <a:gd name="connsiteY363" fmla="*/ 1209675 h 1603375"/>
                <a:gd name="connsiteX364" fmla="*/ 438150 w 2454275"/>
                <a:gd name="connsiteY364" fmla="*/ 1216025 h 1603375"/>
                <a:gd name="connsiteX365" fmla="*/ 520700 w 2454275"/>
                <a:gd name="connsiteY365" fmla="*/ 1219200 h 1603375"/>
                <a:gd name="connsiteX366" fmla="*/ 574675 w 2454275"/>
                <a:gd name="connsiteY366" fmla="*/ 1216025 h 1603375"/>
                <a:gd name="connsiteX367" fmla="*/ 587375 w 2454275"/>
                <a:gd name="connsiteY367" fmla="*/ 1209675 h 1603375"/>
                <a:gd name="connsiteX368" fmla="*/ 606425 w 2454275"/>
                <a:gd name="connsiteY368" fmla="*/ 1206500 h 1603375"/>
                <a:gd name="connsiteX369" fmla="*/ 638175 w 2454275"/>
                <a:gd name="connsiteY369" fmla="*/ 1200150 h 1603375"/>
                <a:gd name="connsiteX370" fmla="*/ 669925 w 2454275"/>
                <a:gd name="connsiteY370" fmla="*/ 1203325 h 1603375"/>
                <a:gd name="connsiteX371" fmla="*/ 673100 w 2454275"/>
                <a:gd name="connsiteY371" fmla="*/ 1216025 h 1603375"/>
                <a:gd name="connsiteX372" fmla="*/ 679450 w 2454275"/>
                <a:gd name="connsiteY372" fmla="*/ 1241425 h 1603375"/>
                <a:gd name="connsiteX373" fmla="*/ 676275 w 2454275"/>
                <a:gd name="connsiteY373" fmla="*/ 1298575 h 1603375"/>
                <a:gd name="connsiteX374" fmla="*/ 666750 w 2454275"/>
                <a:gd name="connsiteY374" fmla="*/ 1314450 h 1603375"/>
                <a:gd name="connsiteX375" fmla="*/ 660400 w 2454275"/>
                <a:gd name="connsiteY375" fmla="*/ 1323975 h 1603375"/>
                <a:gd name="connsiteX376" fmla="*/ 641350 w 2454275"/>
                <a:gd name="connsiteY376" fmla="*/ 1333500 h 1603375"/>
                <a:gd name="connsiteX377" fmla="*/ 622300 w 2454275"/>
                <a:gd name="connsiteY377" fmla="*/ 1352550 h 1603375"/>
                <a:gd name="connsiteX378" fmla="*/ 612775 w 2454275"/>
                <a:gd name="connsiteY378" fmla="*/ 1358900 h 1603375"/>
                <a:gd name="connsiteX379" fmla="*/ 622300 w 2454275"/>
                <a:gd name="connsiteY379" fmla="*/ 1355725 h 1603375"/>
                <a:gd name="connsiteX380" fmla="*/ 641350 w 2454275"/>
                <a:gd name="connsiteY380" fmla="*/ 1346200 h 1603375"/>
                <a:gd name="connsiteX381" fmla="*/ 660400 w 2454275"/>
                <a:gd name="connsiteY381" fmla="*/ 1317625 h 1603375"/>
                <a:gd name="connsiteX382" fmla="*/ 666750 w 2454275"/>
                <a:gd name="connsiteY382" fmla="*/ 1308100 h 1603375"/>
                <a:gd name="connsiteX383" fmla="*/ 676275 w 2454275"/>
                <a:gd name="connsiteY383" fmla="*/ 1295400 h 1603375"/>
                <a:gd name="connsiteX384" fmla="*/ 679450 w 2454275"/>
                <a:gd name="connsiteY384" fmla="*/ 1282700 h 1603375"/>
                <a:gd name="connsiteX385" fmla="*/ 682625 w 2454275"/>
                <a:gd name="connsiteY385" fmla="*/ 1273175 h 1603375"/>
                <a:gd name="connsiteX386" fmla="*/ 688975 w 2454275"/>
                <a:gd name="connsiteY386" fmla="*/ 1235075 h 1603375"/>
                <a:gd name="connsiteX387" fmla="*/ 692150 w 2454275"/>
                <a:gd name="connsiteY387" fmla="*/ 1212850 h 1603375"/>
                <a:gd name="connsiteX388" fmla="*/ 704850 w 2454275"/>
                <a:gd name="connsiteY388" fmla="*/ 1209675 h 1603375"/>
                <a:gd name="connsiteX389" fmla="*/ 720725 w 2454275"/>
                <a:gd name="connsiteY389" fmla="*/ 1206500 h 1603375"/>
                <a:gd name="connsiteX390" fmla="*/ 736600 w 2454275"/>
                <a:gd name="connsiteY390" fmla="*/ 1200150 h 1603375"/>
                <a:gd name="connsiteX391" fmla="*/ 752475 w 2454275"/>
                <a:gd name="connsiteY391" fmla="*/ 1196975 h 1603375"/>
                <a:gd name="connsiteX392" fmla="*/ 765175 w 2454275"/>
                <a:gd name="connsiteY392" fmla="*/ 1193800 h 1603375"/>
                <a:gd name="connsiteX393" fmla="*/ 774700 w 2454275"/>
                <a:gd name="connsiteY393" fmla="*/ 1187450 h 1603375"/>
                <a:gd name="connsiteX394" fmla="*/ 803275 w 2454275"/>
                <a:gd name="connsiteY394" fmla="*/ 1181100 h 1603375"/>
                <a:gd name="connsiteX395" fmla="*/ 825500 w 2454275"/>
                <a:gd name="connsiteY395" fmla="*/ 1174750 h 1603375"/>
                <a:gd name="connsiteX396" fmla="*/ 879475 w 2454275"/>
                <a:gd name="connsiteY396" fmla="*/ 1171575 h 1603375"/>
                <a:gd name="connsiteX397" fmla="*/ 911225 w 2454275"/>
                <a:gd name="connsiteY397" fmla="*/ 1162050 h 1603375"/>
                <a:gd name="connsiteX398" fmla="*/ 920750 w 2454275"/>
                <a:gd name="connsiteY398" fmla="*/ 1158875 h 1603375"/>
                <a:gd name="connsiteX399" fmla="*/ 930275 w 2454275"/>
                <a:gd name="connsiteY399" fmla="*/ 1177925 h 1603375"/>
                <a:gd name="connsiteX400" fmla="*/ 942975 w 2454275"/>
                <a:gd name="connsiteY400" fmla="*/ 1206500 h 1603375"/>
                <a:gd name="connsiteX401" fmla="*/ 942975 w 2454275"/>
                <a:gd name="connsiteY401" fmla="*/ 1365250 h 1603375"/>
                <a:gd name="connsiteX402" fmla="*/ 949325 w 2454275"/>
                <a:gd name="connsiteY402" fmla="*/ 1381125 h 1603375"/>
                <a:gd name="connsiteX403" fmla="*/ 952500 w 2454275"/>
                <a:gd name="connsiteY403" fmla="*/ 1371600 h 1603375"/>
                <a:gd name="connsiteX404" fmla="*/ 958850 w 2454275"/>
                <a:gd name="connsiteY404" fmla="*/ 1362075 h 1603375"/>
                <a:gd name="connsiteX405" fmla="*/ 962025 w 2454275"/>
                <a:gd name="connsiteY405" fmla="*/ 1349375 h 1603375"/>
                <a:gd name="connsiteX406" fmla="*/ 962025 w 2454275"/>
                <a:gd name="connsiteY406" fmla="*/ 1139825 h 1603375"/>
                <a:gd name="connsiteX407" fmla="*/ 977900 w 2454275"/>
                <a:gd name="connsiteY407" fmla="*/ 1136650 h 1603375"/>
                <a:gd name="connsiteX408" fmla="*/ 1003300 w 2454275"/>
                <a:gd name="connsiteY408" fmla="*/ 1120775 h 1603375"/>
                <a:gd name="connsiteX409" fmla="*/ 1038225 w 2454275"/>
                <a:gd name="connsiteY409" fmla="*/ 1101725 h 1603375"/>
                <a:gd name="connsiteX410" fmla="*/ 1063625 w 2454275"/>
                <a:gd name="connsiteY410" fmla="*/ 1085850 h 1603375"/>
                <a:gd name="connsiteX411" fmla="*/ 1076325 w 2454275"/>
                <a:gd name="connsiteY411" fmla="*/ 1069975 h 1603375"/>
                <a:gd name="connsiteX412" fmla="*/ 1085850 w 2454275"/>
                <a:gd name="connsiteY412" fmla="*/ 1063625 h 1603375"/>
                <a:gd name="connsiteX413" fmla="*/ 1098550 w 2454275"/>
                <a:gd name="connsiteY413" fmla="*/ 1054100 h 1603375"/>
                <a:gd name="connsiteX414" fmla="*/ 1108075 w 2454275"/>
                <a:gd name="connsiteY414" fmla="*/ 1047750 h 1603375"/>
                <a:gd name="connsiteX415" fmla="*/ 1127125 w 2454275"/>
                <a:gd name="connsiteY415" fmla="*/ 1035050 h 1603375"/>
                <a:gd name="connsiteX416" fmla="*/ 1146175 w 2454275"/>
                <a:gd name="connsiteY416" fmla="*/ 1019175 h 1603375"/>
                <a:gd name="connsiteX417" fmla="*/ 1165225 w 2454275"/>
                <a:gd name="connsiteY417" fmla="*/ 1000125 h 1603375"/>
                <a:gd name="connsiteX418" fmla="*/ 1174750 w 2454275"/>
                <a:gd name="connsiteY418" fmla="*/ 996950 h 1603375"/>
                <a:gd name="connsiteX419" fmla="*/ 1193800 w 2454275"/>
                <a:gd name="connsiteY419" fmla="*/ 984250 h 1603375"/>
                <a:gd name="connsiteX420" fmla="*/ 1219200 w 2454275"/>
                <a:gd name="connsiteY420" fmla="*/ 977900 h 1603375"/>
                <a:gd name="connsiteX421" fmla="*/ 1260475 w 2454275"/>
                <a:gd name="connsiteY421" fmla="*/ 984250 h 1603375"/>
                <a:gd name="connsiteX422" fmla="*/ 1276350 w 2454275"/>
                <a:gd name="connsiteY422" fmla="*/ 987425 h 1603375"/>
                <a:gd name="connsiteX423" fmla="*/ 1285875 w 2454275"/>
                <a:gd name="connsiteY423" fmla="*/ 993775 h 1603375"/>
                <a:gd name="connsiteX424" fmla="*/ 1298575 w 2454275"/>
                <a:gd name="connsiteY424" fmla="*/ 1006475 h 1603375"/>
                <a:gd name="connsiteX425" fmla="*/ 1314450 w 2454275"/>
                <a:gd name="connsiteY425" fmla="*/ 1012825 h 1603375"/>
                <a:gd name="connsiteX426" fmla="*/ 1333500 w 2454275"/>
                <a:gd name="connsiteY426" fmla="*/ 1022350 h 1603375"/>
                <a:gd name="connsiteX427" fmla="*/ 1339850 w 2454275"/>
                <a:gd name="connsiteY427" fmla="*/ 1012825 h 1603375"/>
                <a:gd name="connsiteX428" fmla="*/ 1339850 w 2454275"/>
                <a:gd name="connsiteY428" fmla="*/ 965200 h 1603375"/>
                <a:gd name="connsiteX429" fmla="*/ 1308100 w 2454275"/>
                <a:gd name="connsiteY429" fmla="*/ 971550 h 1603375"/>
                <a:gd name="connsiteX430" fmla="*/ 1298575 w 2454275"/>
                <a:gd name="connsiteY430" fmla="*/ 974725 h 1603375"/>
                <a:gd name="connsiteX431" fmla="*/ 1216025 w 2454275"/>
                <a:gd name="connsiteY431" fmla="*/ 977900 h 1603375"/>
                <a:gd name="connsiteX432" fmla="*/ 1228725 w 2454275"/>
                <a:gd name="connsiteY432" fmla="*/ 984250 h 1603375"/>
                <a:gd name="connsiteX433" fmla="*/ 1276350 w 2454275"/>
                <a:gd name="connsiteY433" fmla="*/ 1016000 h 1603375"/>
                <a:gd name="connsiteX434" fmla="*/ 1304925 w 2454275"/>
                <a:gd name="connsiteY434" fmla="*/ 1025525 h 1603375"/>
                <a:gd name="connsiteX435" fmla="*/ 1314450 w 2454275"/>
                <a:gd name="connsiteY435" fmla="*/ 1028700 h 1603375"/>
                <a:gd name="connsiteX436" fmla="*/ 1314450 w 2454275"/>
                <a:gd name="connsiteY436" fmla="*/ 1000125 h 1603375"/>
                <a:gd name="connsiteX437" fmla="*/ 1295400 w 2454275"/>
                <a:gd name="connsiteY437" fmla="*/ 987425 h 1603375"/>
                <a:gd name="connsiteX438" fmla="*/ 1289050 w 2454275"/>
                <a:gd name="connsiteY438" fmla="*/ 974725 h 1603375"/>
                <a:gd name="connsiteX439" fmla="*/ 1247775 w 2454275"/>
                <a:gd name="connsiteY439" fmla="*/ 965200 h 1603375"/>
                <a:gd name="connsiteX440" fmla="*/ 1241425 w 2454275"/>
                <a:gd name="connsiteY440" fmla="*/ 930275 h 1603375"/>
                <a:gd name="connsiteX441" fmla="*/ 1260475 w 2454275"/>
                <a:gd name="connsiteY441" fmla="*/ 876300 h 1603375"/>
                <a:gd name="connsiteX442" fmla="*/ 1266825 w 2454275"/>
                <a:gd name="connsiteY442" fmla="*/ 847725 h 1603375"/>
                <a:gd name="connsiteX443" fmla="*/ 1279525 w 2454275"/>
                <a:gd name="connsiteY443" fmla="*/ 819150 h 1603375"/>
                <a:gd name="connsiteX444" fmla="*/ 1285875 w 2454275"/>
                <a:gd name="connsiteY444" fmla="*/ 793750 h 1603375"/>
                <a:gd name="connsiteX445" fmla="*/ 1289050 w 2454275"/>
                <a:gd name="connsiteY445" fmla="*/ 777875 h 1603375"/>
                <a:gd name="connsiteX446" fmla="*/ 1292225 w 2454275"/>
                <a:gd name="connsiteY446" fmla="*/ 768350 h 1603375"/>
                <a:gd name="connsiteX447" fmla="*/ 1308100 w 2454275"/>
                <a:gd name="connsiteY447" fmla="*/ 730250 h 1603375"/>
                <a:gd name="connsiteX448" fmla="*/ 1317625 w 2454275"/>
                <a:gd name="connsiteY448" fmla="*/ 708025 h 1603375"/>
                <a:gd name="connsiteX449" fmla="*/ 1336675 w 2454275"/>
                <a:gd name="connsiteY449" fmla="*/ 663575 h 1603375"/>
                <a:gd name="connsiteX450" fmla="*/ 1343025 w 2454275"/>
                <a:gd name="connsiteY450" fmla="*/ 647700 h 1603375"/>
                <a:gd name="connsiteX451" fmla="*/ 1346200 w 2454275"/>
                <a:gd name="connsiteY451" fmla="*/ 635000 h 1603375"/>
                <a:gd name="connsiteX452" fmla="*/ 1352550 w 2454275"/>
                <a:gd name="connsiteY452" fmla="*/ 615950 h 1603375"/>
                <a:gd name="connsiteX453" fmla="*/ 1355725 w 2454275"/>
                <a:gd name="connsiteY453" fmla="*/ 574675 h 1603375"/>
                <a:gd name="connsiteX454" fmla="*/ 1358900 w 2454275"/>
                <a:gd name="connsiteY454" fmla="*/ 542925 h 1603375"/>
                <a:gd name="connsiteX455" fmla="*/ 1352550 w 2454275"/>
                <a:gd name="connsiteY455" fmla="*/ 552450 h 1603375"/>
                <a:gd name="connsiteX456" fmla="*/ 1333500 w 2454275"/>
                <a:gd name="connsiteY456" fmla="*/ 603250 h 1603375"/>
                <a:gd name="connsiteX457" fmla="*/ 1323975 w 2454275"/>
                <a:gd name="connsiteY457" fmla="*/ 625475 h 1603375"/>
                <a:gd name="connsiteX458" fmla="*/ 1320800 w 2454275"/>
                <a:gd name="connsiteY458" fmla="*/ 644525 h 1603375"/>
                <a:gd name="connsiteX459" fmla="*/ 1323975 w 2454275"/>
                <a:gd name="connsiteY459" fmla="*/ 603250 h 1603375"/>
                <a:gd name="connsiteX460" fmla="*/ 1330325 w 2454275"/>
                <a:gd name="connsiteY460" fmla="*/ 558800 h 1603375"/>
                <a:gd name="connsiteX461" fmla="*/ 1339850 w 2454275"/>
                <a:gd name="connsiteY461" fmla="*/ 527050 h 1603375"/>
                <a:gd name="connsiteX462" fmla="*/ 1343025 w 2454275"/>
                <a:gd name="connsiteY462" fmla="*/ 517525 h 1603375"/>
                <a:gd name="connsiteX463" fmla="*/ 1346200 w 2454275"/>
                <a:gd name="connsiteY463" fmla="*/ 508000 h 1603375"/>
                <a:gd name="connsiteX464" fmla="*/ 1355725 w 2454275"/>
                <a:gd name="connsiteY464" fmla="*/ 504825 h 1603375"/>
                <a:gd name="connsiteX465" fmla="*/ 1362075 w 2454275"/>
                <a:gd name="connsiteY465" fmla="*/ 495300 h 1603375"/>
                <a:gd name="connsiteX466" fmla="*/ 1416050 w 2454275"/>
                <a:gd name="connsiteY466" fmla="*/ 485775 h 1603375"/>
                <a:gd name="connsiteX467" fmla="*/ 1457325 w 2454275"/>
                <a:gd name="connsiteY467" fmla="*/ 488950 h 1603375"/>
                <a:gd name="connsiteX468" fmla="*/ 1492250 w 2454275"/>
                <a:gd name="connsiteY468" fmla="*/ 498475 h 1603375"/>
                <a:gd name="connsiteX469" fmla="*/ 1504950 w 2454275"/>
                <a:gd name="connsiteY469" fmla="*/ 501650 h 1603375"/>
                <a:gd name="connsiteX470" fmla="*/ 1520825 w 2454275"/>
                <a:gd name="connsiteY470" fmla="*/ 511175 h 1603375"/>
                <a:gd name="connsiteX471" fmla="*/ 1536700 w 2454275"/>
                <a:gd name="connsiteY471" fmla="*/ 514350 h 1603375"/>
                <a:gd name="connsiteX472" fmla="*/ 1543050 w 2454275"/>
                <a:gd name="connsiteY472" fmla="*/ 523875 h 1603375"/>
                <a:gd name="connsiteX473" fmla="*/ 1552575 w 2454275"/>
                <a:gd name="connsiteY473" fmla="*/ 527050 h 1603375"/>
                <a:gd name="connsiteX474" fmla="*/ 1584325 w 2454275"/>
                <a:gd name="connsiteY474" fmla="*/ 546100 h 1603375"/>
                <a:gd name="connsiteX475" fmla="*/ 1603375 w 2454275"/>
                <a:gd name="connsiteY475" fmla="*/ 565150 h 1603375"/>
                <a:gd name="connsiteX476" fmla="*/ 1651000 w 2454275"/>
                <a:gd name="connsiteY476" fmla="*/ 565150 h 1603375"/>
                <a:gd name="connsiteX477" fmla="*/ 1682750 w 2454275"/>
                <a:gd name="connsiteY477" fmla="*/ 565150 h 1603375"/>
                <a:gd name="connsiteX478" fmla="*/ 1704975 w 2454275"/>
                <a:gd name="connsiteY478" fmla="*/ 581025 h 1603375"/>
                <a:gd name="connsiteX479" fmla="*/ 1733550 w 2454275"/>
                <a:gd name="connsiteY479" fmla="*/ 593725 h 1603375"/>
                <a:gd name="connsiteX480" fmla="*/ 1781175 w 2454275"/>
                <a:gd name="connsiteY480" fmla="*/ 600075 h 1603375"/>
                <a:gd name="connsiteX481" fmla="*/ 1949450 w 2454275"/>
                <a:gd name="connsiteY481" fmla="*/ 561975 h 1603375"/>
                <a:gd name="connsiteX482" fmla="*/ 1965325 w 2454275"/>
                <a:gd name="connsiteY482" fmla="*/ 622300 h 1603375"/>
                <a:gd name="connsiteX483" fmla="*/ 1990725 w 2454275"/>
                <a:gd name="connsiteY483" fmla="*/ 619125 h 1603375"/>
                <a:gd name="connsiteX484" fmla="*/ 2009775 w 2454275"/>
                <a:gd name="connsiteY484" fmla="*/ 600075 h 1603375"/>
                <a:gd name="connsiteX485" fmla="*/ 2019300 w 2454275"/>
                <a:gd name="connsiteY485" fmla="*/ 590550 h 1603375"/>
                <a:gd name="connsiteX486" fmla="*/ 2044700 w 2454275"/>
                <a:gd name="connsiteY486" fmla="*/ 555625 h 1603375"/>
                <a:gd name="connsiteX487" fmla="*/ 2054225 w 2454275"/>
                <a:gd name="connsiteY487" fmla="*/ 539750 h 1603375"/>
                <a:gd name="connsiteX488" fmla="*/ 2076450 w 2454275"/>
                <a:gd name="connsiteY488" fmla="*/ 511175 h 1603375"/>
                <a:gd name="connsiteX489" fmla="*/ 2085975 w 2454275"/>
                <a:gd name="connsiteY489" fmla="*/ 492125 h 1603375"/>
                <a:gd name="connsiteX490" fmla="*/ 1990725 w 2454275"/>
                <a:gd name="connsiteY490" fmla="*/ 520700 h 1603375"/>
                <a:gd name="connsiteX491" fmla="*/ 1952625 w 2454275"/>
                <a:gd name="connsiteY491" fmla="*/ 527050 h 1603375"/>
                <a:gd name="connsiteX492" fmla="*/ 1939925 w 2454275"/>
                <a:gd name="connsiteY492" fmla="*/ 530225 h 1603375"/>
                <a:gd name="connsiteX493" fmla="*/ 2041525 w 2454275"/>
                <a:gd name="connsiteY493" fmla="*/ 482600 h 1603375"/>
                <a:gd name="connsiteX494" fmla="*/ 2038350 w 2454275"/>
                <a:gd name="connsiteY494" fmla="*/ 450850 h 1603375"/>
                <a:gd name="connsiteX495" fmla="*/ 2063750 w 2454275"/>
                <a:gd name="connsiteY495" fmla="*/ 396875 h 1603375"/>
                <a:gd name="connsiteX496" fmla="*/ 2070100 w 2454275"/>
                <a:gd name="connsiteY496" fmla="*/ 247650 h 1603375"/>
                <a:gd name="connsiteX497" fmla="*/ 2120900 w 2454275"/>
                <a:gd name="connsiteY497" fmla="*/ 225425 h 1603375"/>
                <a:gd name="connsiteX498" fmla="*/ 2114550 w 2454275"/>
                <a:gd name="connsiteY498" fmla="*/ 215900 h 1603375"/>
                <a:gd name="connsiteX499" fmla="*/ 2111375 w 2454275"/>
                <a:gd name="connsiteY499" fmla="*/ 206375 h 1603375"/>
                <a:gd name="connsiteX500" fmla="*/ 2098675 w 2454275"/>
                <a:gd name="connsiteY500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409825 w 2454275"/>
                <a:gd name="connsiteY96" fmla="*/ 774700 h 1603375"/>
                <a:gd name="connsiteX97" fmla="*/ 2362200 w 2454275"/>
                <a:gd name="connsiteY97" fmla="*/ 831850 h 1603375"/>
                <a:gd name="connsiteX98" fmla="*/ 2314575 w 2454275"/>
                <a:gd name="connsiteY98" fmla="*/ 835025 h 1603375"/>
                <a:gd name="connsiteX99" fmla="*/ 2308225 w 2454275"/>
                <a:gd name="connsiteY99" fmla="*/ 850900 h 1603375"/>
                <a:gd name="connsiteX100" fmla="*/ 2305050 w 2454275"/>
                <a:gd name="connsiteY100" fmla="*/ 863600 h 1603375"/>
                <a:gd name="connsiteX101" fmla="*/ 2295525 w 2454275"/>
                <a:gd name="connsiteY101" fmla="*/ 866775 h 1603375"/>
                <a:gd name="connsiteX102" fmla="*/ 2279650 w 2454275"/>
                <a:gd name="connsiteY102" fmla="*/ 879475 h 1603375"/>
                <a:gd name="connsiteX103" fmla="*/ 2270125 w 2454275"/>
                <a:gd name="connsiteY103" fmla="*/ 889000 h 1603375"/>
                <a:gd name="connsiteX104" fmla="*/ 2235200 w 2454275"/>
                <a:gd name="connsiteY104" fmla="*/ 895350 h 1603375"/>
                <a:gd name="connsiteX105" fmla="*/ 2216150 w 2454275"/>
                <a:gd name="connsiteY105" fmla="*/ 908050 h 1603375"/>
                <a:gd name="connsiteX106" fmla="*/ 2212975 w 2454275"/>
                <a:gd name="connsiteY106" fmla="*/ 920750 h 1603375"/>
                <a:gd name="connsiteX107" fmla="*/ 2203450 w 2454275"/>
                <a:gd name="connsiteY107" fmla="*/ 942975 h 1603375"/>
                <a:gd name="connsiteX108" fmla="*/ 2200275 w 2454275"/>
                <a:gd name="connsiteY108" fmla="*/ 955675 h 1603375"/>
                <a:gd name="connsiteX109" fmla="*/ 2193925 w 2454275"/>
                <a:gd name="connsiteY109" fmla="*/ 965200 h 1603375"/>
                <a:gd name="connsiteX110" fmla="*/ 2174875 w 2454275"/>
                <a:gd name="connsiteY110" fmla="*/ 990600 h 1603375"/>
                <a:gd name="connsiteX111" fmla="*/ 2168525 w 2454275"/>
                <a:gd name="connsiteY111" fmla="*/ 1009650 h 1603375"/>
                <a:gd name="connsiteX112" fmla="*/ 2159000 w 2454275"/>
                <a:gd name="connsiteY112" fmla="*/ 1016000 h 1603375"/>
                <a:gd name="connsiteX113" fmla="*/ 2149475 w 2454275"/>
                <a:gd name="connsiteY113" fmla="*/ 1019175 h 1603375"/>
                <a:gd name="connsiteX114" fmla="*/ 2108200 w 2454275"/>
                <a:gd name="connsiteY114" fmla="*/ 1025525 h 1603375"/>
                <a:gd name="connsiteX115" fmla="*/ 2092325 w 2454275"/>
                <a:gd name="connsiteY115" fmla="*/ 1019175 h 1603375"/>
                <a:gd name="connsiteX116" fmla="*/ 2082800 w 2454275"/>
                <a:gd name="connsiteY116" fmla="*/ 996950 h 1603375"/>
                <a:gd name="connsiteX117" fmla="*/ 2079625 w 2454275"/>
                <a:gd name="connsiteY117" fmla="*/ 1031875 h 1603375"/>
                <a:gd name="connsiteX118" fmla="*/ 2051050 w 2454275"/>
                <a:gd name="connsiteY118" fmla="*/ 1066800 h 1603375"/>
                <a:gd name="connsiteX119" fmla="*/ 2041525 w 2454275"/>
                <a:gd name="connsiteY119" fmla="*/ 1076325 h 1603375"/>
                <a:gd name="connsiteX120" fmla="*/ 2025650 w 2454275"/>
                <a:gd name="connsiteY120" fmla="*/ 1079500 h 1603375"/>
                <a:gd name="connsiteX121" fmla="*/ 2016125 w 2454275"/>
                <a:gd name="connsiteY121" fmla="*/ 1082675 h 1603375"/>
                <a:gd name="connsiteX122" fmla="*/ 2003425 w 2454275"/>
                <a:gd name="connsiteY122" fmla="*/ 1085850 h 1603375"/>
                <a:gd name="connsiteX123" fmla="*/ 1974850 w 2454275"/>
                <a:gd name="connsiteY123" fmla="*/ 1101725 h 1603375"/>
                <a:gd name="connsiteX124" fmla="*/ 1962150 w 2454275"/>
                <a:gd name="connsiteY124" fmla="*/ 1104900 h 1603375"/>
                <a:gd name="connsiteX125" fmla="*/ 1885950 w 2454275"/>
                <a:gd name="connsiteY125" fmla="*/ 1101725 h 1603375"/>
                <a:gd name="connsiteX126" fmla="*/ 1898650 w 2454275"/>
                <a:gd name="connsiteY126" fmla="*/ 1085850 h 1603375"/>
                <a:gd name="connsiteX127" fmla="*/ 1908175 w 2454275"/>
                <a:gd name="connsiteY127" fmla="*/ 1076325 h 1603375"/>
                <a:gd name="connsiteX128" fmla="*/ 1914525 w 2454275"/>
                <a:gd name="connsiteY128" fmla="*/ 1066800 h 1603375"/>
                <a:gd name="connsiteX129" fmla="*/ 1924050 w 2454275"/>
                <a:gd name="connsiteY129" fmla="*/ 1063625 h 1603375"/>
                <a:gd name="connsiteX130" fmla="*/ 1930400 w 2454275"/>
                <a:gd name="connsiteY130" fmla="*/ 1054100 h 1603375"/>
                <a:gd name="connsiteX131" fmla="*/ 1933575 w 2454275"/>
                <a:gd name="connsiteY131" fmla="*/ 1044575 h 1603375"/>
                <a:gd name="connsiteX132" fmla="*/ 1943100 w 2454275"/>
                <a:gd name="connsiteY132" fmla="*/ 1041400 h 1603375"/>
                <a:gd name="connsiteX133" fmla="*/ 1920875 w 2454275"/>
                <a:gd name="connsiteY133" fmla="*/ 1063625 h 1603375"/>
                <a:gd name="connsiteX134" fmla="*/ 1905000 w 2454275"/>
                <a:gd name="connsiteY134" fmla="*/ 1082675 h 1603375"/>
                <a:gd name="connsiteX135" fmla="*/ 1892300 w 2454275"/>
                <a:gd name="connsiteY135" fmla="*/ 1089025 h 1603375"/>
                <a:gd name="connsiteX136" fmla="*/ 1882775 w 2454275"/>
                <a:gd name="connsiteY136" fmla="*/ 1095375 h 1603375"/>
                <a:gd name="connsiteX137" fmla="*/ 1879600 w 2454275"/>
                <a:gd name="connsiteY137" fmla="*/ 1104900 h 1603375"/>
                <a:gd name="connsiteX138" fmla="*/ 1870075 w 2454275"/>
                <a:gd name="connsiteY138" fmla="*/ 1114425 h 1603375"/>
                <a:gd name="connsiteX139" fmla="*/ 1847850 w 2454275"/>
                <a:gd name="connsiteY139" fmla="*/ 1127125 h 1603375"/>
                <a:gd name="connsiteX140" fmla="*/ 1828800 w 2454275"/>
                <a:gd name="connsiteY140" fmla="*/ 1133475 h 1603375"/>
                <a:gd name="connsiteX141" fmla="*/ 1812925 w 2454275"/>
                <a:gd name="connsiteY141" fmla="*/ 1143000 h 1603375"/>
                <a:gd name="connsiteX142" fmla="*/ 1800225 w 2454275"/>
                <a:gd name="connsiteY142" fmla="*/ 1152525 h 1603375"/>
                <a:gd name="connsiteX143" fmla="*/ 1774825 w 2454275"/>
                <a:gd name="connsiteY143" fmla="*/ 1168400 h 1603375"/>
                <a:gd name="connsiteX144" fmla="*/ 1768475 w 2454275"/>
                <a:gd name="connsiteY144" fmla="*/ 1177925 h 1603375"/>
                <a:gd name="connsiteX145" fmla="*/ 1638300 w 2454275"/>
                <a:gd name="connsiteY145" fmla="*/ 1174750 h 1603375"/>
                <a:gd name="connsiteX146" fmla="*/ 1644650 w 2454275"/>
                <a:gd name="connsiteY146" fmla="*/ 1165225 h 1603375"/>
                <a:gd name="connsiteX147" fmla="*/ 1663700 w 2454275"/>
                <a:gd name="connsiteY147" fmla="*/ 1158875 h 1603375"/>
                <a:gd name="connsiteX148" fmla="*/ 1676400 w 2454275"/>
                <a:gd name="connsiteY148" fmla="*/ 1149350 h 1603375"/>
                <a:gd name="connsiteX149" fmla="*/ 1685925 w 2454275"/>
                <a:gd name="connsiteY149" fmla="*/ 1146175 h 1603375"/>
                <a:gd name="connsiteX150" fmla="*/ 1714500 w 2454275"/>
                <a:gd name="connsiteY150" fmla="*/ 1136650 h 1603375"/>
                <a:gd name="connsiteX151" fmla="*/ 1724025 w 2454275"/>
                <a:gd name="connsiteY151" fmla="*/ 1130300 h 1603375"/>
                <a:gd name="connsiteX152" fmla="*/ 1743075 w 2454275"/>
                <a:gd name="connsiteY152" fmla="*/ 1123950 h 1603375"/>
                <a:gd name="connsiteX153" fmla="*/ 1755775 w 2454275"/>
                <a:gd name="connsiteY153" fmla="*/ 1114425 h 1603375"/>
                <a:gd name="connsiteX154" fmla="*/ 1758950 w 2454275"/>
                <a:gd name="connsiteY154" fmla="*/ 1104900 h 1603375"/>
                <a:gd name="connsiteX155" fmla="*/ 1736725 w 2454275"/>
                <a:gd name="connsiteY155" fmla="*/ 1111250 h 1603375"/>
                <a:gd name="connsiteX156" fmla="*/ 1727200 w 2454275"/>
                <a:gd name="connsiteY156" fmla="*/ 1117600 h 1603375"/>
                <a:gd name="connsiteX157" fmla="*/ 1717675 w 2454275"/>
                <a:gd name="connsiteY157" fmla="*/ 1127125 h 1603375"/>
                <a:gd name="connsiteX158" fmla="*/ 1692275 w 2454275"/>
                <a:gd name="connsiteY158" fmla="*/ 1139825 h 1603375"/>
                <a:gd name="connsiteX159" fmla="*/ 1666875 w 2454275"/>
                <a:gd name="connsiteY159" fmla="*/ 1152525 h 1603375"/>
                <a:gd name="connsiteX160" fmla="*/ 1657350 w 2454275"/>
                <a:gd name="connsiteY160" fmla="*/ 1171575 h 1603375"/>
                <a:gd name="connsiteX161" fmla="*/ 1651000 w 2454275"/>
                <a:gd name="connsiteY161" fmla="*/ 1181100 h 1603375"/>
                <a:gd name="connsiteX162" fmla="*/ 1635125 w 2454275"/>
                <a:gd name="connsiteY162" fmla="*/ 1209675 h 1603375"/>
                <a:gd name="connsiteX163" fmla="*/ 1625600 w 2454275"/>
                <a:gd name="connsiteY163" fmla="*/ 1216025 h 1603375"/>
                <a:gd name="connsiteX164" fmla="*/ 1603375 w 2454275"/>
                <a:gd name="connsiteY164" fmla="*/ 1238250 h 1603375"/>
                <a:gd name="connsiteX165" fmla="*/ 1593850 w 2454275"/>
                <a:gd name="connsiteY165" fmla="*/ 1247775 h 1603375"/>
                <a:gd name="connsiteX166" fmla="*/ 1584325 w 2454275"/>
                <a:gd name="connsiteY166" fmla="*/ 1250950 h 1603375"/>
                <a:gd name="connsiteX167" fmla="*/ 1577975 w 2454275"/>
                <a:gd name="connsiteY167" fmla="*/ 1260475 h 1603375"/>
                <a:gd name="connsiteX168" fmla="*/ 1552575 w 2454275"/>
                <a:gd name="connsiteY168" fmla="*/ 1266825 h 1603375"/>
                <a:gd name="connsiteX169" fmla="*/ 1539875 w 2454275"/>
                <a:gd name="connsiteY169" fmla="*/ 1270000 h 1603375"/>
                <a:gd name="connsiteX170" fmla="*/ 1511300 w 2454275"/>
                <a:gd name="connsiteY170" fmla="*/ 1289050 h 1603375"/>
                <a:gd name="connsiteX171" fmla="*/ 1501775 w 2454275"/>
                <a:gd name="connsiteY171" fmla="*/ 1292225 h 1603375"/>
                <a:gd name="connsiteX172" fmla="*/ 1492250 w 2454275"/>
                <a:gd name="connsiteY172" fmla="*/ 1295400 h 1603375"/>
                <a:gd name="connsiteX173" fmla="*/ 1479550 w 2454275"/>
                <a:gd name="connsiteY173" fmla="*/ 1292225 h 1603375"/>
                <a:gd name="connsiteX174" fmla="*/ 1473200 w 2454275"/>
                <a:gd name="connsiteY174" fmla="*/ 1282700 h 1603375"/>
                <a:gd name="connsiteX175" fmla="*/ 1460500 w 2454275"/>
                <a:gd name="connsiteY175" fmla="*/ 1216025 h 1603375"/>
                <a:gd name="connsiteX176" fmla="*/ 1454150 w 2454275"/>
                <a:gd name="connsiteY176" fmla="*/ 1190625 h 1603375"/>
                <a:gd name="connsiteX177" fmla="*/ 1450975 w 2454275"/>
                <a:gd name="connsiteY177" fmla="*/ 1181100 h 1603375"/>
                <a:gd name="connsiteX178" fmla="*/ 1441450 w 2454275"/>
                <a:gd name="connsiteY178" fmla="*/ 1171575 h 1603375"/>
                <a:gd name="connsiteX179" fmla="*/ 1431925 w 2454275"/>
                <a:gd name="connsiteY179" fmla="*/ 1152525 h 1603375"/>
                <a:gd name="connsiteX180" fmla="*/ 1428750 w 2454275"/>
                <a:gd name="connsiteY180" fmla="*/ 1143000 h 1603375"/>
                <a:gd name="connsiteX181" fmla="*/ 1416050 w 2454275"/>
                <a:gd name="connsiteY181" fmla="*/ 1136650 h 1603375"/>
                <a:gd name="connsiteX182" fmla="*/ 1393825 w 2454275"/>
                <a:gd name="connsiteY182" fmla="*/ 1117600 h 1603375"/>
                <a:gd name="connsiteX183" fmla="*/ 1390650 w 2454275"/>
                <a:gd name="connsiteY183" fmla="*/ 1108075 h 1603375"/>
                <a:gd name="connsiteX184" fmla="*/ 1377950 w 2454275"/>
                <a:gd name="connsiteY184" fmla="*/ 1104900 h 1603375"/>
                <a:gd name="connsiteX185" fmla="*/ 1355725 w 2454275"/>
                <a:gd name="connsiteY185" fmla="*/ 1092200 h 1603375"/>
                <a:gd name="connsiteX186" fmla="*/ 1346200 w 2454275"/>
                <a:gd name="connsiteY186" fmla="*/ 1089025 h 1603375"/>
                <a:gd name="connsiteX187" fmla="*/ 1333500 w 2454275"/>
                <a:gd name="connsiteY187" fmla="*/ 1136650 h 1603375"/>
                <a:gd name="connsiteX188" fmla="*/ 1330325 w 2454275"/>
                <a:gd name="connsiteY188" fmla="*/ 1146175 h 1603375"/>
                <a:gd name="connsiteX189" fmla="*/ 1320800 w 2454275"/>
                <a:gd name="connsiteY189" fmla="*/ 1155700 h 1603375"/>
                <a:gd name="connsiteX190" fmla="*/ 1330325 w 2454275"/>
                <a:gd name="connsiteY190" fmla="*/ 1152525 h 1603375"/>
                <a:gd name="connsiteX191" fmla="*/ 1333500 w 2454275"/>
                <a:gd name="connsiteY191" fmla="*/ 1136650 h 1603375"/>
                <a:gd name="connsiteX192" fmla="*/ 1339850 w 2454275"/>
                <a:gd name="connsiteY192" fmla="*/ 1127125 h 1603375"/>
                <a:gd name="connsiteX193" fmla="*/ 1343025 w 2454275"/>
                <a:gd name="connsiteY193" fmla="*/ 1117600 h 1603375"/>
                <a:gd name="connsiteX194" fmla="*/ 1346200 w 2454275"/>
                <a:gd name="connsiteY194" fmla="*/ 1092200 h 1603375"/>
                <a:gd name="connsiteX195" fmla="*/ 1349375 w 2454275"/>
                <a:gd name="connsiteY195" fmla="*/ 1054100 h 1603375"/>
                <a:gd name="connsiteX196" fmla="*/ 1352550 w 2454275"/>
                <a:gd name="connsiteY196" fmla="*/ 1063625 h 1603375"/>
                <a:gd name="connsiteX197" fmla="*/ 1358900 w 2454275"/>
                <a:gd name="connsiteY197" fmla="*/ 1073150 h 1603375"/>
                <a:gd name="connsiteX198" fmla="*/ 1368425 w 2454275"/>
                <a:gd name="connsiteY198" fmla="*/ 1101725 h 1603375"/>
                <a:gd name="connsiteX199" fmla="*/ 1377950 w 2454275"/>
                <a:gd name="connsiteY199" fmla="*/ 1120775 h 1603375"/>
                <a:gd name="connsiteX200" fmla="*/ 1387475 w 2454275"/>
                <a:gd name="connsiteY200" fmla="*/ 1123950 h 1603375"/>
                <a:gd name="connsiteX201" fmla="*/ 1397000 w 2454275"/>
                <a:gd name="connsiteY201" fmla="*/ 1133475 h 1603375"/>
                <a:gd name="connsiteX202" fmla="*/ 1425575 w 2454275"/>
                <a:gd name="connsiteY202" fmla="*/ 1155700 h 1603375"/>
                <a:gd name="connsiteX203" fmla="*/ 1438275 w 2454275"/>
                <a:gd name="connsiteY203" fmla="*/ 1181100 h 1603375"/>
                <a:gd name="connsiteX204" fmla="*/ 1450975 w 2454275"/>
                <a:gd name="connsiteY204" fmla="*/ 1200150 h 1603375"/>
                <a:gd name="connsiteX205" fmla="*/ 1457325 w 2454275"/>
                <a:gd name="connsiteY205" fmla="*/ 1219200 h 1603375"/>
                <a:gd name="connsiteX206" fmla="*/ 1463675 w 2454275"/>
                <a:gd name="connsiteY206" fmla="*/ 1235075 h 1603375"/>
                <a:gd name="connsiteX207" fmla="*/ 1466850 w 2454275"/>
                <a:gd name="connsiteY207" fmla="*/ 1250950 h 1603375"/>
                <a:gd name="connsiteX208" fmla="*/ 1470025 w 2454275"/>
                <a:gd name="connsiteY208" fmla="*/ 1263650 h 1603375"/>
                <a:gd name="connsiteX209" fmla="*/ 1466850 w 2454275"/>
                <a:gd name="connsiteY209" fmla="*/ 1333500 h 1603375"/>
                <a:gd name="connsiteX210" fmla="*/ 1460500 w 2454275"/>
                <a:gd name="connsiteY210" fmla="*/ 1349375 h 1603375"/>
                <a:gd name="connsiteX211" fmla="*/ 1454150 w 2454275"/>
                <a:gd name="connsiteY211" fmla="*/ 1377950 h 1603375"/>
                <a:gd name="connsiteX212" fmla="*/ 1447800 w 2454275"/>
                <a:gd name="connsiteY212" fmla="*/ 1387475 h 1603375"/>
                <a:gd name="connsiteX213" fmla="*/ 1444625 w 2454275"/>
                <a:gd name="connsiteY213" fmla="*/ 1397000 h 1603375"/>
                <a:gd name="connsiteX214" fmla="*/ 1438275 w 2454275"/>
                <a:gd name="connsiteY214" fmla="*/ 1406525 h 1603375"/>
                <a:gd name="connsiteX215" fmla="*/ 1412875 w 2454275"/>
                <a:gd name="connsiteY215" fmla="*/ 1444625 h 1603375"/>
                <a:gd name="connsiteX216" fmla="*/ 1400175 w 2454275"/>
                <a:gd name="connsiteY216" fmla="*/ 1454150 h 1603375"/>
                <a:gd name="connsiteX217" fmla="*/ 1390650 w 2454275"/>
                <a:gd name="connsiteY217" fmla="*/ 1463675 h 1603375"/>
                <a:gd name="connsiteX218" fmla="*/ 1374775 w 2454275"/>
                <a:gd name="connsiteY218" fmla="*/ 1473200 h 1603375"/>
                <a:gd name="connsiteX219" fmla="*/ 1365250 w 2454275"/>
                <a:gd name="connsiteY219" fmla="*/ 1482725 h 1603375"/>
                <a:gd name="connsiteX220" fmla="*/ 1336675 w 2454275"/>
                <a:gd name="connsiteY220" fmla="*/ 1495425 h 1603375"/>
                <a:gd name="connsiteX221" fmla="*/ 1327150 w 2454275"/>
                <a:gd name="connsiteY221" fmla="*/ 1501775 h 1603375"/>
                <a:gd name="connsiteX222" fmla="*/ 1285875 w 2454275"/>
                <a:gd name="connsiteY222" fmla="*/ 1501775 h 1603375"/>
                <a:gd name="connsiteX223" fmla="*/ 1257300 w 2454275"/>
                <a:gd name="connsiteY223" fmla="*/ 1492250 h 1603375"/>
                <a:gd name="connsiteX224" fmla="*/ 1247775 w 2454275"/>
                <a:gd name="connsiteY224" fmla="*/ 1489075 h 1603375"/>
                <a:gd name="connsiteX225" fmla="*/ 1235075 w 2454275"/>
                <a:gd name="connsiteY225" fmla="*/ 1479550 h 1603375"/>
                <a:gd name="connsiteX226" fmla="*/ 1225550 w 2454275"/>
                <a:gd name="connsiteY226" fmla="*/ 1473200 h 1603375"/>
                <a:gd name="connsiteX227" fmla="*/ 1219200 w 2454275"/>
                <a:gd name="connsiteY227" fmla="*/ 1463675 h 1603375"/>
                <a:gd name="connsiteX228" fmla="*/ 1228725 w 2454275"/>
                <a:gd name="connsiteY228" fmla="*/ 1441450 h 1603375"/>
                <a:gd name="connsiteX229" fmla="*/ 1238250 w 2454275"/>
                <a:gd name="connsiteY229" fmla="*/ 1419225 h 1603375"/>
                <a:gd name="connsiteX230" fmla="*/ 1244600 w 2454275"/>
                <a:gd name="connsiteY230" fmla="*/ 1390650 h 1603375"/>
                <a:gd name="connsiteX231" fmla="*/ 1247775 w 2454275"/>
                <a:gd name="connsiteY231" fmla="*/ 1368425 h 1603375"/>
                <a:gd name="connsiteX232" fmla="*/ 1250950 w 2454275"/>
                <a:gd name="connsiteY232" fmla="*/ 1352550 h 1603375"/>
                <a:gd name="connsiteX233" fmla="*/ 1257300 w 2454275"/>
                <a:gd name="connsiteY233" fmla="*/ 1333500 h 1603375"/>
                <a:gd name="connsiteX234" fmla="*/ 1250950 w 2454275"/>
                <a:gd name="connsiteY234" fmla="*/ 1343025 h 1603375"/>
                <a:gd name="connsiteX235" fmla="*/ 1247775 w 2454275"/>
                <a:gd name="connsiteY235" fmla="*/ 1352550 h 1603375"/>
                <a:gd name="connsiteX236" fmla="*/ 1241425 w 2454275"/>
                <a:gd name="connsiteY236" fmla="*/ 1381125 h 1603375"/>
                <a:gd name="connsiteX237" fmla="*/ 1238250 w 2454275"/>
                <a:gd name="connsiteY237" fmla="*/ 1406525 h 1603375"/>
                <a:gd name="connsiteX238" fmla="*/ 1228725 w 2454275"/>
                <a:gd name="connsiteY238" fmla="*/ 1438275 h 1603375"/>
                <a:gd name="connsiteX239" fmla="*/ 1225550 w 2454275"/>
                <a:gd name="connsiteY239" fmla="*/ 1447800 h 1603375"/>
                <a:gd name="connsiteX240" fmla="*/ 1216025 w 2454275"/>
                <a:gd name="connsiteY240" fmla="*/ 1466850 h 1603375"/>
                <a:gd name="connsiteX241" fmla="*/ 1206500 w 2454275"/>
                <a:gd name="connsiteY241" fmla="*/ 1473200 h 1603375"/>
                <a:gd name="connsiteX242" fmla="*/ 1200150 w 2454275"/>
                <a:gd name="connsiteY242" fmla="*/ 1482725 h 1603375"/>
                <a:gd name="connsiteX243" fmla="*/ 1174750 w 2454275"/>
                <a:gd name="connsiteY243" fmla="*/ 1495425 h 1603375"/>
                <a:gd name="connsiteX244" fmla="*/ 1146175 w 2454275"/>
                <a:gd name="connsiteY244" fmla="*/ 1520825 h 1603375"/>
                <a:gd name="connsiteX245" fmla="*/ 1136650 w 2454275"/>
                <a:gd name="connsiteY245" fmla="*/ 1524000 h 1603375"/>
                <a:gd name="connsiteX246" fmla="*/ 1101725 w 2454275"/>
                <a:gd name="connsiteY246" fmla="*/ 1543050 h 1603375"/>
                <a:gd name="connsiteX247" fmla="*/ 1082675 w 2454275"/>
                <a:gd name="connsiteY247" fmla="*/ 1549400 h 1603375"/>
                <a:gd name="connsiteX248" fmla="*/ 1073150 w 2454275"/>
                <a:gd name="connsiteY248" fmla="*/ 1552575 h 1603375"/>
                <a:gd name="connsiteX249" fmla="*/ 996950 w 2454275"/>
                <a:gd name="connsiteY249" fmla="*/ 1549400 h 1603375"/>
                <a:gd name="connsiteX250" fmla="*/ 977900 w 2454275"/>
                <a:gd name="connsiteY250" fmla="*/ 1546225 h 1603375"/>
                <a:gd name="connsiteX251" fmla="*/ 920750 w 2454275"/>
                <a:gd name="connsiteY251" fmla="*/ 1552575 h 1603375"/>
                <a:gd name="connsiteX252" fmla="*/ 901700 w 2454275"/>
                <a:gd name="connsiteY252" fmla="*/ 1558925 h 1603375"/>
                <a:gd name="connsiteX253" fmla="*/ 892175 w 2454275"/>
                <a:gd name="connsiteY253" fmla="*/ 1565275 h 1603375"/>
                <a:gd name="connsiteX254" fmla="*/ 873125 w 2454275"/>
                <a:gd name="connsiteY254" fmla="*/ 1571625 h 1603375"/>
                <a:gd name="connsiteX255" fmla="*/ 847725 w 2454275"/>
                <a:gd name="connsiteY255" fmla="*/ 1577975 h 1603375"/>
                <a:gd name="connsiteX256" fmla="*/ 838200 w 2454275"/>
                <a:gd name="connsiteY256" fmla="*/ 1584325 h 1603375"/>
                <a:gd name="connsiteX257" fmla="*/ 806450 w 2454275"/>
                <a:gd name="connsiteY257" fmla="*/ 1587500 h 1603375"/>
                <a:gd name="connsiteX258" fmla="*/ 790575 w 2454275"/>
                <a:gd name="connsiteY258" fmla="*/ 1590675 h 1603375"/>
                <a:gd name="connsiteX259" fmla="*/ 752475 w 2454275"/>
                <a:gd name="connsiteY259" fmla="*/ 1587500 h 1603375"/>
                <a:gd name="connsiteX260" fmla="*/ 717550 w 2454275"/>
                <a:gd name="connsiteY260" fmla="*/ 1581150 h 1603375"/>
                <a:gd name="connsiteX261" fmla="*/ 708025 w 2454275"/>
                <a:gd name="connsiteY261" fmla="*/ 1577975 h 1603375"/>
                <a:gd name="connsiteX262" fmla="*/ 673100 w 2454275"/>
                <a:gd name="connsiteY262" fmla="*/ 1574800 h 1603375"/>
                <a:gd name="connsiteX263" fmla="*/ 650875 w 2454275"/>
                <a:gd name="connsiteY263" fmla="*/ 1568450 h 1603375"/>
                <a:gd name="connsiteX264" fmla="*/ 641350 w 2454275"/>
                <a:gd name="connsiteY264" fmla="*/ 1562100 h 1603375"/>
                <a:gd name="connsiteX265" fmla="*/ 631825 w 2454275"/>
                <a:gd name="connsiteY265" fmla="*/ 1552575 h 1603375"/>
                <a:gd name="connsiteX266" fmla="*/ 622300 w 2454275"/>
                <a:gd name="connsiteY266" fmla="*/ 1549400 h 1603375"/>
                <a:gd name="connsiteX267" fmla="*/ 609600 w 2454275"/>
                <a:gd name="connsiteY267" fmla="*/ 1543050 h 1603375"/>
                <a:gd name="connsiteX268" fmla="*/ 577850 w 2454275"/>
                <a:gd name="connsiteY268" fmla="*/ 1552575 h 1603375"/>
                <a:gd name="connsiteX269" fmla="*/ 561975 w 2454275"/>
                <a:gd name="connsiteY269" fmla="*/ 1558925 h 1603375"/>
                <a:gd name="connsiteX270" fmla="*/ 552450 w 2454275"/>
                <a:gd name="connsiteY270" fmla="*/ 1562100 h 1603375"/>
                <a:gd name="connsiteX271" fmla="*/ 536575 w 2454275"/>
                <a:gd name="connsiteY271" fmla="*/ 1571625 h 1603375"/>
                <a:gd name="connsiteX272" fmla="*/ 517525 w 2454275"/>
                <a:gd name="connsiteY272" fmla="*/ 1584325 h 1603375"/>
                <a:gd name="connsiteX273" fmla="*/ 504825 w 2454275"/>
                <a:gd name="connsiteY273" fmla="*/ 1587500 h 1603375"/>
                <a:gd name="connsiteX274" fmla="*/ 466725 w 2454275"/>
                <a:gd name="connsiteY274" fmla="*/ 1603375 h 1603375"/>
                <a:gd name="connsiteX275" fmla="*/ 390525 w 2454275"/>
                <a:gd name="connsiteY275" fmla="*/ 1600200 h 1603375"/>
                <a:gd name="connsiteX276" fmla="*/ 377825 w 2454275"/>
                <a:gd name="connsiteY276" fmla="*/ 1593850 h 1603375"/>
                <a:gd name="connsiteX277" fmla="*/ 358775 w 2454275"/>
                <a:gd name="connsiteY277" fmla="*/ 1587500 h 1603375"/>
                <a:gd name="connsiteX278" fmla="*/ 339725 w 2454275"/>
                <a:gd name="connsiteY278" fmla="*/ 1577975 h 1603375"/>
                <a:gd name="connsiteX279" fmla="*/ 320675 w 2454275"/>
                <a:gd name="connsiteY279" fmla="*/ 1565275 h 1603375"/>
                <a:gd name="connsiteX280" fmla="*/ 311150 w 2454275"/>
                <a:gd name="connsiteY280" fmla="*/ 1555750 h 1603375"/>
                <a:gd name="connsiteX281" fmla="*/ 301625 w 2454275"/>
                <a:gd name="connsiteY281" fmla="*/ 1552575 h 1603375"/>
                <a:gd name="connsiteX282" fmla="*/ 263525 w 2454275"/>
                <a:gd name="connsiteY282" fmla="*/ 1549400 h 1603375"/>
                <a:gd name="connsiteX283" fmla="*/ 250825 w 2454275"/>
                <a:gd name="connsiteY283" fmla="*/ 1546225 h 1603375"/>
                <a:gd name="connsiteX284" fmla="*/ 206375 w 2454275"/>
                <a:gd name="connsiteY284" fmla="*/ 1543050 h 1603375"/>
                <a:gd name="connsiteX285" fmla="*/ 196850 w 2454275"/>
                <a:gd name="connsiteY285" fmla="*/ 1524000 h 1603375"/>
                <a:gd name="connsiteX286" fmla="*/ 174625 w 2454275"/>
                <a:gd name="connsiteY286" fmla="*/ 1495425 h 1603375"/>
                <a:gd name="connsiteX287" fmla="*/ 165100 w 2454275"/>
                <a:gd name="connsiteY287" fmla="*/ 1489075 h 1603375"/>
                <a:gd name="connsiteX288" fmla="*/ 136525 w 2454275"/>
                <a:gd name="connsiteY288" fmla="*/ 1479550 h 1603375"/>
                <a:gd name="connsiteX289" fmla="*/ 79375 w 2454275"/>
                <a:gd name="connsiteY289" fmla="*/ 1466850 h 1603375"/>
                <a:gd name="connsiteX290" fmla="*/ 53975 w 2454275"/>
                <a:gd name="connsiteY290" fmla="*/ 1450975 h 1603375"/>
                <a:gd name="connsiteX291" fmla="*/ 41275 w 2454275"/>
                <a:gd name="connsiteY291" fmla="*/ 1444625 h 1603375"/>
                <a:gd name="connsiteX292" fmla="*/ 31750 w 2454275"/>
                <a:gd name="connsiteY292" fmla="*/ 1435100 h 1603375"/>
                <a:gd name="connsiteX293" fmla="*/ 22225 w 2454275"/>
                <a:gd name="connsiteY293" fmla="*/ 1428750 h 1603375"/>
                <a:gd name="connsiteX294" fmla="*/ 15875 w 2454275"/>
                <a:gd name="connsiteY294" fmla="*/ 1419225 h 1603375"/>
                <a:gd name="connsiteX295" fmla="*/ 6350 w 2454275"/>
                <a:gd name="connsiteY295" fmla="*/ 1409700 h 1603375"/>
                <a:gd name="connsiteX296" fmla="*/ 0 w 2454275"/>
                <a:gd name="connsiteY296" fmla="*/ 1390650 h 1603375"/>
                <a:gd name="connsiteX297" fmla="*/ 3175 w 2454275"/>
                <a:gd name="connsiteY297" fmla="*/ 1355725 h 1603375"/>
                <a:gd name="connsiteX298" fmla="*/ 12700 w 2454275"/>
                <a:gd name="connsiteY298" fmla="*/ 1333500 h 1603375"/>
                <a:gd name="connsiteX299" fmla="*/ 19050 w 2454275"/>
                <a:gd name="connsiteY299" fmla="*/ 1311275 h 1603375"/>
                <a:gd name="connsiteX300" fmla="*/ 25400 w 2454275"/>
                <a:gd name="connsiteY300" fmla="*/ 1298575 h 1603375"/>
                <a:gd name="connsiteX301" fmla="*/ 38100 w 2454275"/>
                <a:gd name="connsiteY301" fmla="*/ 1254125 h 1603375"/>
                <a:gd name="connsiteX302" fmla="*/ 47625 w 2454275"/>
                <a:gd name="connsiteY302" fmla="*/ 1241425 h 1603375"/>
                <a:gd name="connsiteX303" fmla="*/ 66675 w 2454275"/>
                <a:gd name="connsiteY303" fmla="*/ 1203325 h 1603375"/>
                <a:gd name="connsiteX304" fmla="*/ 76200 w 2454275"/>
                <a:gd name="connsiteY304" fmla="*/ 1193800 h 1603375"/>
                <a:gd name="connsiteX305" fmla="*/ 82550 w 2454275"/>
                <a:gd name="connsiteY305" fmla="*/ 1181100 h 1603375"/>
                <a:gd name="connsiteX306" fmla="*/ 92075 w 2454275"/>
                <a:gd name="connsiteY306" fmla="*/ 1171575 h 1603375"/>
                <a:gd name="connsiteX307" fmla="*/ 104775 w 2454275"/>
                <a:gd name="connsiteY307" fmla="*/ 1149350 h 1603375"/>
                <a:gd name="connsiteX308" fmla="*/ 127000 w 2454275"/>
                <a:gd name="connsiteY308" fmla="*/ 1130300 h 1603375"/>
                <a:gd name="connsiteX309" fmla="*/ 139700 w 2454275"/>
                <a:gd name="connsiteY309" fmla="*/ 1111250 h 1603375"/>
                <a:gd name="connsiteX310" fmla="*/ 155575 w 2454275"/>
                <a:gd name="connsiteY310" fmla="*/ 1095375 h 1603375"/>
                <a:gd name="connsiteX311" fmla="*/ 161925 w 2454275"/>
                <a:gd name="connsiteY311" fmla="*/ 1082675 h 1603375"/>
                <a:gd name="connsiteX312" fmla="*/ 180975 w 2454275"/>
                <a:gd name="connsiteY312" fmla="*/ 1063625 h 1603375"/>
                <a:gd name="connsiteX313" fmla="*/ 219075 w 2454275"/>
                <a:gd name="connsiteY313" fmla="*/ 1066800 h 1603375"/>
                <a:gd name="connsiteX314" fmla="*/ 231775 w 2454275"/>
                <a:gd name="connsiteY314" fmla="*/ 1073150 h 1603375"/>
                <a:gd name="connsiteX315" fmla="*/ 244475 w 2454275"/>
                <a:gd name="connsiteY315" fmla="*/ 1076325 h 1603375"/>
                <a:gd name="connsiteX316" fmla="*/ 279400 w 2454275"/>
                <a:gd name="connsiteY316" fmla="*/ 1104900 h 1603375"/>
                <a:gd name="connsiteX317" fmla="*/ 301625 w 2454275"/>
                <a:gd name="connsiteY317" fmla="*/ 1120775 h 1603375"/>
                <a:gd name="connsiteX318" fmla="*/ 320675 w 2454275"/>
                <a:gd name="connsiteY318" fmla="*/ 1143000 h 1603375"/>
                <a:gd name="connsiteX319" fmla="*/ 333375 w 2454275"/>
                <a:gd name="connsiteY319" fmla="*/ 1155700 h 1603375"/>
                <a:gd name="connsiteX320" fmla="*/ 355600 w 2454275"/>
                <a:gd name="connsiteY320" fmla="*/ 1165225 h 1603375"/>
                <a:gd name="connsiteX321" fmla="*/ 365125 w 2454275"/>
                <a:gd name="connsiteY321" fmla="*/ 1152525 h 1603375"/>
                <a:gd name="connsiteX322" fmla="*/ 384175 w 2454275"/>
                <a:gd name="connsiteY322" fmla="*/ 1139825 h 1603375"/>
                <a:gd name="connsiteX323" fmla="*/ 415925 w 2454275"/>
                <a:gd name="connsiteY323" fmla="*/ 1143000 h 1603375"/>
                <a:gd name="connsiteX324" fmla="*/ 428625 w 2454275"/>
                <a:gd name="connsiteY324" fmla="*/ 1152525 h 1603375"/>
                <a:gd name="connsiteX325" fmla="*/ 438150 w 2454275"/>
                <a:gd name="connsiteY325" fmla="*/ 1155700 h 1603375"/>
                <a:gd name="connsiteX326" fmla="*/ 434975 w 2454275"/>
                <a:gd name="connsiteY326" fmla="*/ 1181100 h 1603375"/>
                <a:gd name="connsiteX327" fmla="*/ 412750 w 2454275"/>
                <a:gd name="connsiteY327" fmla="*/ 1206500 h 1603375"/>
                <a:gd name="connsiteX328" fmla="*/ 393700 w 2454275"/>
                <a:gd name="connsiteY328" fmla="*/ 1225550 h 1603375"/>
                <a:gd name="connsiteX329" fmla="*/ 387350 w 2454275"/>
                <a:gd name="connsiteY329" fmla="*/ 1235075 h 1603375"/>
                <a:gd name="connsiteX330" fmla="*/ 365125 w 2454275"/>
                <a:gd name="connsiteY330" fmla="*/ 1244600 h 1603375"/>
                <a:gd name="connsiteX331" fmla="*/ 390525 w 2454275"/>
                <a:gd name="connsiteY331" fmla="*/ 1266825 h 1603375"/>
                <a:gd name="connsiteX332" fmla="*/ 400050 w 2454275"/>
                <a:gd name="connsiteY332" fmla="*/ 1273175 h 1603375"/>
                <a:gd name="connsiteX333" fmla="*/ 406400 w 2454275"/>
                <a:gd name="connsiteY333" fmla="*/ 1282700 h 1603375"/>
                <a:gd name="connsiteX334" fmla="*/ 422275 w 2454275"/>
                <a:gd name="connsiteY334" fmla="*/ 1298575 h 1603375"/>
                <a:gd name="connsiteX335" fmla="*/ 438150 w 2454275"/>
                <a:gd name="connsiteY335" fmla="*/ 1327150 h 1603375"/>
                <a:gd name="connsiteX336" fmla="*/ 450850 w 2454275"/>
                <a:gd name="connsiteY336" fmla="*/ 1349375 h 1603375"/>
                <a:gd name="connsiteX337" fmla="*/ 463550 w 2454275"/>
                <a:gd name="connsiteY337" fmla="*/ 1365250 h 1603375"/>
                <a:gd name="connsiteX338" fmla="*/ 463550 w 2454275"/>
                <a:gd name="connsiteY338" fmla="*/ 1390650 h 1603375"/>
                <a:gd name="connsiteX339" fmla="*/ 438150 w 2454275"/>
                <a:gd name="connsiteY339" fmla="*/ 1397000 h 1603375"/>
                <a:gd name="connsiteX340" fmla="*/ 428625 w 2454275"/>
                <a:gd name="connsiteY340" fmla="*/ 1403350 h 1603375"/>
                <a:gd name="connsiteX341" fmla="*/ 374650 w 2454275"/>
                <a:gd name="connsiteY341" fmla="*/ 1416050 h 1603375"/>
                <a:gd name="connsiteX342" fmla="*/ 371475 w 2454275"/>
                <a:gd name="connsiteY342" fmla="*/ 1428750 h 1603375"/>
                <a:gd name="connsiteX343" fmla="*/ 358775 w 2454275"/>
                <a:gd name="connsiteY343" fmla="*/ 1431925 h 1603375"/>
                <a:gd name="connsiteX344" fmla="*/ 346075 w 2454275"/>
                <a:gd name="connsiteY344" fmla="*/ 1441450 h 1603375"/>
                <a:gd name="connsiteX345" fmla="*/ 336550 w 2454275"/>
                <a:gd name="connsiteY345" fmla="*/ 1447800 h 1603375"/>
                <a:gd name="connsiteX346" fmla="*/ 352425 w 2454275"/>
                <a:gd name="connsiteY346" fmla="*/ 1450975 h 1603375"/>
                <a:gd name="connsiteX347" fmla="*/ 371475 w 2454275"/>
                <a:gd name="connsiteY347" fmla="*/ 1460500 h 1603375"/>
                <a:gd name="connsiteX348" fmla="*/ 377825 w 2454275"/>
                <a:gd name="connsiteY348" fmla="*/ 1450975 h 1603375"/>
                <a:gd name="connsiteX349" fmla="*/ 403225 w 2454275"/>
                <a:gd name="connsiteY349" fmla="*/ 1428750 h 1603375"/>
                <a:gd name="connsiteX350" fmla="*/ 431800 w 2454275"/>
                <a:gd name="connsiteY350" fmla="*/ 1406525 h 1603375"/>
                <a:gd name="connsiteX351" fmla="*/ 438150 w 2454275"/>
                <a:gd name="connsiteY351" fmla="*/ 1397000 h 1603375"/>
                <a:gd name="connsiteX352" fmla="*/ 457200 w 2454275"/>
                <a:gd name="connsiteY352" fmla="*/ 1390650 h 1603375"/>
                <a:gd name="connsiteX353" fmla="*/ 466725 w 2454275"/>
                <a:gd name="connsiteY353" fmla="*/ 1381125 h 1603375"/>
                <a:gd name="connsiteX354" fmla="*/ 476250 w 2454275"/>
                <a:gd name="connsiteY354" fmla="*/ 1377950 h 1603375"/>
                <a:gd name="connsiteX355" fmla="*/ 473075 w 2454275"/>
                <a:gd name="connsiteY355" fmla="*/ 1365250 h 1603375"/>
                <a:gd name="connsiteX356" fmla="*/ 460375 w 2454275"/>
                <a:gd name="connsiteY356" fmla="*/ 1349375 h 1603375"/>
                <a:gd name="connsiteX357" fmla="*/ 457200 w 2454275"/>
                <a:gd name="connsiteY357" fmla="*/ 1339850 h 1603375"/>
                <a:gd name="connsiteX358" fmla="*/ 444500 w 2454275"/>
                <a:gd name="connsiteY358" fmla="*/ 1320800 h 1603375"/>
                <a:gd name="connsiteX359" fmla="*/ 441325 w 2454275"/>
                <a:gd name="connsiteY359" fmla="*/ 1311275 h 1603375"/>
                <a:gd name="connsiteX360" fmla="*/ 431800 w 2454275"/>
                <a:gd name="connsiteY360" fmla="*/ 1276350 h 1603375"/>
                <a:gd name="connsiteX361" fmla="*/ 422275 w 2454275"/>
                <a:gd name="connsiteY361" fmla="*/ 1254125 h 1603375"/>
                <a:gd name="connsiteX362" fmla="*/ 425450 w 2454275"/>
                <a:gd name="connsiteY362" fmla="*/ 1200150 h 1603375"/>
                <a:gd name="connsiteX363" fmla="*/ 428625 w 2454275"/>
                <a:gd name="connsiteY363" fmla="*/ 1209675 h 1603375"/>
                <a:gd name="connsiteX364" fmla="*/ 438150 w 2454275"/>
                <a:gd name="connsiteY364" fmla="*/ 1216025 h 1603375"/>
                <a:gd name="connsiteX365" fmla="*/ 520700 w 2454275"/>
                <a:gd name="connsiteY365" fmla="*/ 1219200 h 1603375"/>
                <a:gd name="connsiteX366" fmla="*/ 574675 w 2454275"/>
                <a:gd name="connsiteY366" fmla="*/ 1216025 h 1603375"/>
                <a:gd name="connsiteX367" fmla="*/ 587375 w 2454275"/>
                <a:gd name="connsiteY367" fmla="*/ 1209675 h 1603375"/>
                <a:gd name="connsiteX368" fmla="*/ 606425 w 2454275"/>
                <a:gd name="connsiteY368" fmla="*/ 1206500 h 1603375"/>
                <a:gd name="connsiteX369" fmla="*/ 638175 w 2454275"/>
                <a:gd name="connsiteY369" fmla="*/ 1200150 h 1603375"/>
                <a:gd name="connsiteX370" fmla="*/ 669925 w 2454275"/>
                <a:gd name="connsiteY370" fmla="*/ 1203325 h 1603375"/>
                <a:gd name="connsiteX371" fmla="*/ 673100 w 2454275"/>
                <a:gd name="connsiteY371" fmla="*/ 1216025 h 1603375"/>
                <a:gd name="connsiteX372" fmla="*/ 679450 w 2454275"/>
                <a:gd name="connsiteY372" fmla="*/ 1241425 h 1603375"/>
                <a:gd name="connsiteX373" fmla="*/ 676275 w 2454275"/>
                <a:gd name="connsiteY373" fmla="*/ 1298575 h 1603375"/>
                <a:gd name="connsiteX374" fmla="*/ 666750 w 2454275"/>
                <a:gd name="connsiteY374" fmla="*/ 1314450 h 1603375"/>
                <a:gd name="connsiteX375" fmla="*/ 660400 w 2454275"/>
                <a:gd name="connsiteY375" fmla="*/ 1323975 h 1603375"/>
                <a:gd name="connsiteX376" fmla="*/ 641350 w 2454275"/>
                <a:gd name="connsiteY376" fmla="*/ 1333500 h 1603375"/>
                <a:gd name="connsiteX377" fmla="*/ 622300 w 2454275"/>
                <a:gd name="connsiteY377" fmla="*/ 1352550 h 1603375"/>
                <a:gd name="connsiteX378" fmla="*/ 612775 w 2454275"/>
                <a:gd name="connsiteY378" fmla="*/ 1358900 h 1603375"/>
                <a:gd name="connsiteX379" fmla="*/ 622300 w 2454275"/>
                <a:gd name="connsiteY379" fmla="*/ 1355725 h 1603375"/>
                <a:gd name="connsiteX380" fmla="*/ 641350 w 2454275"/>
                <a:gd name="connsiteY380" fmla="*/ 1346200 h 1603375"/>
                <a:gd name="connsiteX381" fmla="*/ 660400 w 2454275"/>
                <a:gd name="connsiteY381" fmla="*/ 1317625 h 1603375"/>
                <a:gd name="connsiteX382" fmla="*/ 666750 w 2454275"/>
                <a:gd name="connsiteY382" fmla="*/ 1308100 h 1603375"/>
                <a:gd name="connsiteX383" fmla="*/ 676275 w 2454275"/>
                <a:gd name="connsiteY383" fmla="*/ 1295400 h 1603375"/>
                <a:gd name="connsiteX384" fmla="*/ 679450 w 2454275"/>
                <a:gd name="connsiteY384" fmla="*/ 1282700 h 1603375"/>
                <a:gd name="connsiteX385" fmla="*/ 682625 w 2454275"/>
                <a:gd name="connsiteY385" fmla="*/ 1273175 h 1603375"/>
                <a:gd name="connsiteX386" fmla="*/ 688975 w 2454275"/>
                <a:gd name="connsiteY386" fmla="*/ 1235075 h 1603375"/>
                <a:gd name="connsiteX387" fmla="*/ 692150 w 2454275"/>
                <a:gd name="connsiteY387" fmla="*/ 1212850 h 1603375"/>
                <a:gd name="connsiteX388" fmla="*/ 704850 w 2454275"/>
                <a:gd name="connsiteY388" fmla="*/ 1209675 h 1603375"/>
                <a:gd name="connsiteX389" fmla="*/ 720725 w 2454275"/>
                <a:gd name="connsiteY389" fmla="*/ 1206500 h 1603375"/>
                <a:gd name="connsiteX390" fmla="*/ 736600 w 2454275"/>
                <a:gd name="connsiteY390" fmla="*/ 1200150 h 1603375"/>
                <a:gd name="connsiteX391" fmla="*/ 752475 w 2454275"/>
                <a:gd name="connsiteY391" fmla="*/ 1196975 h 1603375"/>
                <a:gd name="connsiteX392" fmla="*/ 765175 w 2454275"/>
                <a:gd name="connsiteY392" fmla="*/ 1193800 h 1603375"/>
                <a:gd name="connsiteX393" fmla="*/ 774700 w 2454275"/>
                <a:gd name="connsiteY393" fmla="*/ 1187450 h 1603375"/>
                <a:gd name="connsiteX394" fmla="*/ 803275 w 2454275"/>
                <a:gd name="connsiteY394" fmla="*/ 1181100 h 1603375"/>
                <a:gd name="connsiteX395" fmla="*/ 825500 w 2454275"/>
                <a:gd name="connsiteY395" fmla="*/ 1174750 h 1603375"/>
                <a:gd name="connsiteX396" fmla="*/ 879475 w 2454275"/>
                <a:gd name="connsiteY396" fmla="*/ 1171575 h 1603375"/>
                <a:gd name="connsiteX397" fmla="*/ 911225 w 2454275"/>
                <a:gd name="connsiteY397" fmla="*/ 1162050 h 1603375"/>
                <a:gd name="connsiteX398" fmla="*/ 920750 w 2454275"/>
                <a:gd name="connsiteY398" fmla="*/ 1158875 h 1603375"/>
                <a:gd name="connsiteX399" fmla="*/ 930275 w 2454275"/>
                <a:gd name="connsiteY399" fmla="*/ 1177925 h 1603375"/>
                <a:gd name="connsiteX400" fmla="*/ 942975 w 2454275"/>
                <a:gd name="connsiteY400" fmla="*/ 1206500 h 1603375"/>
                <a:gd name="connsiteX401" fmla="*/ 942975 w 2454275"/>
                <a:gd name="connsiteY401" fmla="*/ 1365250 h 1603375"/>
                <a:gd name="connsiteX402" fmla="*/ 949325 w 2454275"/>
                <a:gd name="connsiteY402" fmla="*/ 1381125 h 1603375"/>
                <a:gd name="connsiteX403" fmla="*/ 952500 w 2454275"/>
                <a:gd name="connsiteY403" fmla="*/ 1371600 h 1603375"/>
                <a:gd name="connsiteX404" fmla="*/ 958850 w 2454275"/>
                <a:gd name="connsiteY404" fmla="*/ 1362075 h 1603375"/>
                <a:gd name="connsiteX405" fmla="*/ 962025 w 2454275"/>
                <a:gd name="connsiteY405" fmla="*/ 1349375 h 1603375"/>
                <a:gd name="connsiteX406" fmla="*/ 962025 w 2454275"/>
                <a:gd name="connsiteY406" fmla="*/ 1139825 h 1603375"/>
                <a:gd name="connsiteX407" fmla="*/ 977900 w 2454275"/>
                <a:gd name="connsiteY407" fmla="*/ 1136650 h 1603375"/>
                <a:gd name="connsiteX408" fmla="*/ 1003300 w 2454275"/>
                <a:gd name="connsiteY408" fmla="*/ 1120775 h 1603375"/>
                <a:gd name="connsiteX409" fmla="*/ 1038225 w 2454275"/>
                <a:gd name="connsiteY409" fmla="*/ 1101725 h 1603375"/>
                <a:gd name="connsiteX410" fmla="*/ 1063625 w 2454275"/>
                <a:gd name="connsiteY410" fmla="*/ 1085850 h 1603375"/>
                <a:gd name="connsiteX411" fmla="*/ 1076325 w 2454275"/>
                <a:gd name="connsiteY411" fmla="*/ 1069975 h 1603375"/>
                <a:gd name="connsiteX412" fmla="*/ 1085850 w 2454275"/>
                <a:gd name="connsiteY412" fmla="*/ 1063625 h 1603375"/>
                <a:gd name="connsiteX413" fmla="*/ 1098550 w 2454275"/>
                <a:gd name="connsiteY413" fmla="*/ 1054100 h 1603375"/>
                <a:gd name="connsiteX414" fmla="*/ 1108075 w 2454275"/>
                <a:gd name="connsiteY414" fmla="*/ 1047750 h 1603375"/>
                <a:gd name="connsiteX415" fmla="*/ 1127125 w 2454275"/>
                <a:gd name="connsiteY415" fmla="*/ 1035050 h 1603375"/>
                <a:gd name="connsiteX416" fmla="*/ 1146175 w 2454275"/>
                <a:gd name="connsiteY416" fmla="*/ 1019175 h 1603375"/>
                <a:gd name="connsiteX417" fmla="*/ 1165225 w 2454275"/>
                <a:gd name="connsiteY417" fmla="*/ 1000125 h 1603375"/>
                <a:gd name="connsiteX418" fmla="*/ 1174750 w 2454275"/>
                <a:gd name="connsiteY418" fmla="*/ 996950 h 1603375"/>
                <a:gd name="connsiteX419" fmla="*/ 1193800 w 2454275"/>
                <a:gd name="connsiteY419" fmla="*/ 984250 h 1603375"/>
                <a:gd name="connsiteX420" fmla="*/ 1219200 w 2454275"/>
                <a:gd name="connsiteY420" fmla="*/ 977900 h 1603375"/>
                <a:gd name="connsiteX421" fmla="*/ 1260475 w 2454275"/>
                <a:gd name="connsiteY421" fmla="*/ 984250 h 1603375"/>
                <a:gd name="connsiteX422" fmla="*/ 1276350 w 2454275"/>
                <a:gd name="connsiteY422" fmla="*/ 987425 h 1603375"/>
                <a:gd name="connsiteX423" fmla="*/ 1285875 w 2454275"/>
                <a:gd name="connsiteY423" fmla="*/ 993775 h 1603375"/>
                <a:gd name="connsiteX424" fmla="*/ 1298575 w 2454275"/>
                <a:gd name="connsiteY424" fmla="*/ 1006475 h 1603375"/>
                <a:gd name="connsiteX425" fmla="*/ 1314450 w 2454275"/>
                <a:gd name="connsiteY425" fmla="*/ 1012825 h 1603375"/>
                <a:gd name="connsiteX426" fmla="*/ 1333500 w 2454275"/>
                <a:gd name="connsiteY426" fmla="*/ 1022350 h 1603375"/>
                <a:gd name="connsiteX427" fmla="*/ 1339850 w 2454275"/>
                <a:gd name="connsiteY427" fmla="*/ 1012825 h 1603375"/>
                <a:gd name="connsiteX428" fmla="*/ 1339850 w 2454275"/>
                <a:gd name="connsiteY428" fmla="*/ 965200 h 1603375"/>
                <a:gd name="connsiteX429" fmla="*/ 1308100 w 2454275"/>
                <a:gd name="connsiteY429" fmla="*/ 971550 h 1603375"/>
                <a:gd name="connsiteX430" fmla="*/ 1298575 w 2454275"/>
                <a:gd name="connsiteY430" fmla="*/ 974725 h 1603375"/>
                <a:gd name="connsiteX431" fmla="*/ 1216025 w 2454275"/>
                <a:gd name="connsiteY431" fmla="*/ 977900 h 1603375"/>
                <a:gd name="connsiteX432" fmla="*/ 1228725 w 2454275"/>
                <a:gd name="connsiteY432" fmla="*/ 984250 h 1603375"/>
                <a:gd name="connsiteX433" fmla="*/ 1276350 w 2454275"/>
                <a:gd name="connsiteY433" fmla="*/ 1016000 h 1603375"/>
                <a:gd name="connsiteX434" fmla="*/ 1304925 w 2454275"/>
                <a:gd name="connsiteY434" fmla="*/ 1025525 h 1603375"/>
                <a:gd name="connsiteX435" fmla="*/ 1314450 w 2454275"/>
                <a:gd name="connsiteY435" fmla="*/ 1028700 h 1603375"/>
                <a:gd name="connsiteX436" fmla="*/ 1314450 w 2454275"/>
                <a:gd name="connsiteY436" fmla="*/ 1000125 h 1603375"/>
                <a:gd name="connsiteX437" fmla="*/ 1295400 w 2454275"/>
                <a:gd name="connsiteY437" fmla="*/ 987425 h 1603375"/>
                <a:gd name="connsiteX438" fmla="*/ 1289050 w 2454275"/>
                <a:gd name="connsiteY438" fmla="*/ 974725 h 1603375"/>
                <a:gd name="connsiteX439" fmla="*/ 1247775 w 2454275"/>
                <a:gd name="connsiteY439" fmla="*/ 965200 h 1603375"/>
                <a:gd name="connsiteX440" fmla="*/ 1241425 w 2454275"/>
                <a:gd name="connsiteY440" fmla="*/ 930275 h 1603375"/>
                <a:gd name="connsiteX441" fmla="*/ 1260475 w 2454275"/>
                <a:gd name="connsiteY441" fmla="*/ 876300 h 1603375"/>
                <a:gd name="connsiteX442" fmla="*/ 1266825 w 2454275"/>
                <a:gd name="connsiteY442" fmla="*/ 847725 h 1603375"/>
                <a:gd name="connsiteX443" fmla="*/ 1279525 w 2454275"/>
                <a:gd name="connsiteY443" fmla="*/ 819150 h 1603375"/>
                <a:gd name="connsiteX444" fmla="*/ 1285875 w 2454275"/>
                <a:gd name="connsiteY444" fmla="*/ 793750 h 1603375"/>
                <a:gd name="connsiteX445" fmla="*/ 1289050 w 2454275"/>
                <a:gd name="connsiteY445" fmla="*/ 777875 h 1603375"/>
                <a:gd name="connsiteX446" fmla="*/ 1292225 w 2454275"/>
                <a:gd name="connsiteY446" fmla="*/ 768350 h 1603375"/>
                <a:gd name="connsiteX447" fmla="*/ 1308100 w 2454275"/>
                <a:gd name="connsiteY447" fmla="*/ 730250 h 1603375"/>
                <a:gd name="connsiteX448" fmla="*/ 1317625 w 2454275"/>
                <a:gd name="connsiteY448" fmla="*/ 708025 h 1603375"/>
                <a:gd name="connsiteX449" fmla="*/ 1336675 w 2454275"/>
                <a:gd name="connsiteY449" fmla="*/ 663575 h 1603375"/>
                <a:gd name="connsiteX450" fmla="*/ 1343025 w 2454275"/>
                <a:gd name="connsiteY450" fmla="*/ 647700 h 1603375"/>
                <a:gd name="connsiteX451" fmla="*/ 1346200 w 2454275"/>
                <a:gd name="connsiteY451" fmla="*/ 635000 h 1603375"/>
                <a:gd name="connsiteX452" fmla="*/ 1352550 w 2454275"/>
                <a:gd name="connsiteY452" fmla="*/ 615950 h 1603375"/>
                <a:gd name="connsiteX453" fmla="*/ 1355725 w 2454275"/>
                <a:gd name="connsiteY453" fmla="*/ 574675 h 1603375"/>
                <a:gd name="connsiteX454" fmla="*/ 1358900 w 2454275"/>
                <a:gd name="connsiteY454" fmla="*/ 542925 h 1603375"/>
                <a:gd name="connsiteX455" fmla="*/ 1352550 w 2454275"/>
                <a:gd name="connsiteY455" fmla="*/ 552450 h 1603375"/>
                <a:gd name="connsiteX456" fmla="*/ 1333500 w 2454275"/>
                <a:gd name="connsiteY456" fmla="*/ 603250 h 1603375"/>
                <a:gd name="connsiteX457" fmla="*/ 1323975 w 2454275"/>
                <a:gd name="connsiteY457" fmla="*/ 625475 h 1603375"/>
                <a:gd name="connsiteX458" fmla="*/ 1320800 w 2454275"/>
                <a:gd name="connsiteY458" fmla="*/ 644525 h 1603375"/>
                <a:gd name="connsiteX459" fmla="*/ 1323975 w 2454275"/>
                <a:gd name="connsiteY459" fmla="*/ 603250 h 1603375"/>
                <a:gd name="connsiteX460" fmla="*/ 1330325 w 2454275"/>
                <a:gd name="connsiteY460" fmla="*/ 558800 h 1603375"/>
                <a:gd name="connsiteX461" fmla="*/ 1339850 w 2454275"/>
                <a:gd name="connsiteY461" fmla="*/ 527050 h 1603375"/>
                <a:gd name="connsiteX462" fmla="*/ 1343025 w 2454275"/>
                <a:gd name="connsiteY462" fmla="*/ 517525 h 1603375"/>
                <a:gd name="connsiteX463" fmla="*/ 1346200 w 2454275"/>
                <a:gd name="connsiteY463" fmla="*/ 508000 h 1603375"/>
                <a:gd name="connsiteX464" fmla="*/ 1355725 w 2454275"/>
                <a:gd name="connsiteY464" fmla="*/ 504825 h 1603375"/>
                <a:gd name="connsiteX465" fmla="*/ 1362075 w 2454275"/>
                <a:gd name="connsiteY465" fmla="*/ 495300 h 1603375"/>
                <a:gd name="connsiteX466" fmla="*/ 1416050 w 2454275"/>
                <a:gd name="connsiteY466" fmla="*/ 485775 h 1603375"/>
                <a:gd name="connsiteX467" fmla="*/ 1457325 w 2454275"/>
                <a:gd name="connsiteY467" fmla="*/ 488950 h 1603375"/>
                <a:gd name="connsiteX468" fmla="*/ 1492250 w 2454275"/>
                <a:gd name="connsiteY468" fmla="*/ 498475 h 1603375"/>
                <a:gd name="connsiteX469" fmla="*/ 1504950 w 2454275"/>
                <a:gd name="connsiteY469" fmla="*/ 501650 h 1603375"/>
                <a:gd name="connsiteX470" fmla="*/ 1520825 w 2454275"/>
                <a:gd name="connsiteY470" fmla="*/ 511175 h 1603375"/>
                <a:gd name="connsiteX471" fmla="*/ 1536700 w 2454275"/>
                <a:gd name="connsiteY471" fmla="*/ 514350 h 1603375"/>
                <a:gd name="connsiteX472" fmla="*/ 1543050 w 2454275"/>
                <a:gd name="connsiteY472" fmla="*/ 523875 h 1603375"/>
                <a:gd name="connsiteX473" fmla="*/ 1552575 w 2454275"/>
                <a:gd name="connsiteY473" fmla="*/ 527050 h 1603375"/>
                <a:gd name="connsiteX474" fmla="*/ 1584325 w 2454275"/>
                <a:gd name="connsiteY474" fmla="*/ 546100 h 1603375"/>
                <a:gd name="connsiteX475" fmla="*/ 1603375 w 2454275"/>
                <a:gd name="connsiteY475" fmla="*/ 565150 h 1603375"/>
                <a:gd name="connsiteX476" fmla="*/ 1651000 w 2454275"/>
                <a:gd name="connsiteY476" fmla="*/ 565150 h 1603375"/>
                <a:gd name="connsiteX477" fmla="*/ 1682750 w 2454275"/>
                <a:gd name="connsiteY477" fmla="*/ 565150 h 1603375"/>
                <a:gd name="connsiteX478" fmla="*/ 1704975 w 2454275"/>
                <a:gd name="connsiteY478" fmla="*/ 581025 h 1603375"/>
                <a:gd name="connsiteX479" fmla="*/ 1733550 w 2454275"/>
                <a:gd name="connsiteY479" fmla="*/ 593725 h 1603375"/>
                <a:gd name="connsiteX480" fmla="*/ 1781175 w 2454275"/>
                <a:gd name="connsiteY480" fmla="*/ 600075 h 1603375"/>
                <a:gd name="connsiteX481" fmla="*/ 1949450 w 2454275"/>
                <a:gd name="connsiteY481" fmla="*/ 561975 h 1603375"/>
                <a:gd name="connsiteX482" fmla="*/ 1965325 w 2454275"/>
                <a:gd name="connsiteY482" fmla="*/ 622300 h 1603375"/>
                <a:gd name="connsiteX483" fmla="*/ 1990725 w 2454275"/>
                <a:gd name="connsiteY483" fmla="*/ 619125 h 1603375"/>
                <a:gd name="connsiteX484" fmla="*/ 2009775 w 2454275"/>
                <a:gd name="connsiteY484" fmla="*/ 600075 h 1603375"/>
                <a:gd name="connsiteX485" fmla="*/ 2019300 w 2454275"/>
                <a:gd name="connsiteY485" fmla="*/ 590550 h 1603375"/>
                <a:gd name="connsiteX486" fmla="*/ 2044700 w 2454275"/>
                <a:gd name="connsiteY486" fmla="*/ 555625 h 1603375"/>
                <a:gd name="connsiteX487" fmla="*/ 2054225 w 2454275"/>
                <a:gd name="connsiteY487" fmla="*/ 539750 h 1603375"/>
                <a:gd name="connsiteX488" fmla="*/ 2076450 w 2454275"/>
                <a:gd name="connsiteY488" fmla="*/ 511175 h 1603375"/>
                <a:gd name="connsiteX489" fmla="*/ 2085975 w 2454275"/>
                <a:gd name="connsiteY489" fmla="*/ 492125 h 1603375"/>
                <a:gd name="connsiteX490" fmla="*/ 1990725 w 2454275"/>
                <a:gd name="connsiteY490" fmla="*/ 520700 h 1603375"/>
                <a:gd name="connsiteX491" fmla="*/ 1952625 w 2454275"/>
                <a:gd name="connsiteY491" fmla="*/ 527050 h 1603375"/>
                <a:gd name="connsiteX492" fmla="*/ 1939925 w 2454275"/>
                <a:gd name="connsiteY492" fmla="*/ 530225 h 1603375"/>
                <a:gd name="connsiteX493" fmla="*/ 2041525 w 2454275"/>
                <a:gd name="connsiteY493" fmla="*/ 482600 h 1603375"/>
                <a:gd name="connsiteX494" fmla="*/ 2038350 w 2454275"/>
                <a:gd name="connsiteY494" fmla="*/ 450850 h 1603375"/>
                <a:gd name="connsiteX495" fmla="*/ 2063750 w 2454275"/>
                <a:gd name="connsiteY495" fmla="*/ 396875 h 1603375"/>
                <a:gd name="connsiteX496" fmla="*/ 2070100 w 2454275"/>
                <a:gd name="connsiteY496" fmla="*/ 247650 h 1603375"/>
                <a:gd name="connsiteX497" fmla="*/ 2120900 w 2454275"/>
                <a:gd name="connsiteY497" fmla="*/ 225425 h 1603375"/>
                <a:gd name="connsiteX498" fmla="*/ 2114550 w 2454275"/>
                <a:gd name="connsiteY498" fmla="*/ 215900 h 1603375"/>
                <a:gd name="connsiteX499" fmla="*/ 2111375 w 2454275"/>
                <a:gd name="connsiteY499" fmla="*/ 206375 h 1603375"/>
                <a:gd name="connsiteX500" fmla="*/ 2098675 w 2454275"/>
                <a:gd name="connsiteY500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409825 w 2454275"/>
                <a:gd name="connsiteY96" fmla="*/ 774700 h 1603375"/>
                <a:gd name="connsiteX97" fmla="*/ 2362200 w 2454275"/>
                <a:gd name="connsiteY97" fmla="*/ 831850 h 1603375"/>
                <a:gd name="connsiteX98" fmla="*/ 2324100 w 2454275"/>
                <a:gd name="connsiteY98" fmla="*/ 857250 h 1603375"/>
                <a:gd name="connsiteX99" fmla="*/ 2308225 w 2454275"/>
                <a:gd name="connsiteY99" fmla="*/ 850900 h 1603375"/>
                <a:gd name="connsiteX100" fmla="*/ 2305050 w 2454275"/>
                <a:gd name="connsiteY100" fmla="*/ 863600 h 1603375"/>
                <a:gd name="connsiteX101" fmla="*/ 2295525 w 2454275"/>
                <a:gd name="connsiteY101" fmla="*/ 866775 h 1603375"/>
                <a:gd name="connsiteX102" fmla="*/ 2279650 w 2454275"/>
                <a:gd name="connsiteY102" fmla="*/ 879475 h 1603375"/>
                <a:gd name="connsiteX103" fmla="*/ 2270125 w 2454275"/>
                <a:gd name="connsiteY103" fmla="*/ 889000 h 1603375"/>
                <a:gd name="connsiteX104" fmla="*/ 2235200 w 2454275"/>
                <a:gd name="connsiteY104" fmla="*/ 895350 h 1603375"/>
                <a:gd name="connsiteX105" fmla="*/ 2216150 w 2454275"/>
                <a:gd name="connsiteY105" fmla="*/ 908050 h 1603375"/>
                <a:gd name="connsiteX106" fmla="*/ 2212975 w 2454275"/>
                <a:gd name="connsiteY106" fmla="*/ 920750 h 1603375"/>
                <a:gd name="connsiteX107" fmla="*/ 2203450 w 2454275"/>
                <a:gd name="connsiteY107" fmla="*/ 942975 h 1603375"/>
                <a:gd name="connsiteX108" fmla="*/ 2200275 w 2454275"/>
                <a:gd name="connsiteY108" fmla="*/ 955675 h 1603375"/>
                <a:gd name="connsiteX109" fmla="*/ 2193925 w 2454275"/>
                <a:gd name="connsiteY109" fmla="*/ 965200 h 1603375"/>
                <a:gd name="connsiteX110" fmla="*/ 2174875 w 2454275"/>
                <a:gd name="connsiteY110" fmla="*/ 990600 h 1603375"/>
                <a:gd name="connsiteX111" fmla="*/ 2168525 w 2454275"/>
                <a:gd name="connsiteY111" fmla="*/ 1009650 h 1603375"/>
                <a:gd name="connsiteX112" fmla="*/ 2159000 w 2454275"/>
                <a:gd name="connsiteY112" fmla="*/ 1016000 h 1603375"/>
                <a:gd name="connsiteX113" fmla="*/ 2149475 w 2454275"/>
                <a:gd name="connsiteY113" fmla="*/ 1019175 h 1603375"/>
                <a:gd name="connsiteX114" fmla="*/ 2108200 w 2454275"/>
                <a:gd name="connsiteY114" fmla="*/ 1025525 h 1603375"/>
                <a:gd name="connsiteX115" fmla="*/ 2092325 w 2454275"/>
                <a:gd name="connsiteY115" fmla="*/ 1019175 h 1603375"/>
                <a:gd name="connsiteX116" fmla="*/ 2082800 w 2454275"/>
                <a:gd name="connsiteY116" fmla="*/ 996950 h 1603375"/>
                <a:gd name="connsiteX117" fmla="*/ 2079625 w 2454275"/>
                <a:gd name="connsiteY117" fmla="*/ 1031875 h 1603375"/>
                <a:gd name="connsiteX118" fmla="*/ 2051050 w 2454275"/>
                <a:gd name="connsiteY118" fmla="*/ 1066800 h 1603375"/>
                <a:gd name="connsiteX119" fmla="*/ 2041525 w 2454275"/>
                <a:gd name="connsiteY119" fmla="*/ 1076325 h 1603375"/>
                <a:gd name="connsiteX120" fmla="*/ 2025650 w 2454275"/>
                <a:gd name="connsiteY120" fmla="*/ 1079500 h 1603375"/>
                <a:gd name="connsiteX121" fmla="*/ 2016125 w 2454275"/>
                <a:gd name="connsiteY121" fmla="*/ 1082675 h 1603375"/>
                <a:gd name="connsiteX122" fmla="*/ 2003425 w 2454275"/>
                <a:gd name="connsiteY122" fmla="*/ 1085850 h 1603375"/>
                <a:gd name="connsiteX123" fmla="*/ 1974850 w 2454275"/>
                <a:gd name="connsiteY123" fmla="*/ 1101725 h 1603375"/>
                <a:gd name="connsiteX124" fmla="*/ 1962150 w 2454275"/>
                <a:gd name="connsiteY124" fmla="*/ 1104900 h 1603375"/>
                <a:gd name="connsiteX125" fmla="*/ 1885950 w 2454275"/>
                <a:gd name="connsiteY125" fmla="*/ 1101725 h 1603375"/>
                <a:gd name="connsiteX126" fmla="*/ 1898650 w 2454275"/>
                <a:gd name="connsiteY126" fmla="*/ 1085850 h 1603375"/>
                <a:gd name="connsiteX127" fmla="*/ 1908175 w 2454275"/>
                <a:gd name="connsiteY127" fmla="*/ 1076325 h 1603375"/>
                <a:gd name="connsiteX128" fmla="*/ 1914525 w 2454275"/>
                <a:gd name="connsiteY128" fmla="*/ 1066800 h 1603375"/>
                <a:gd name="connsiteX129" fmla="*/ 1924050 w 2454275"/>
                <a:gd name="connsiteY129" fmla="*/ 1063625 h 1603375"/>
                <a:gd name="connsiteX130" fmla="*/ 1930400 w 2454275"/>
                <a:gd name="connsiteY130" fmla="*/ 1054100 h 1603375"/>
                <a:gd name="connsiteX131" fmla="*/ 1933575 w 2454275"/>
                <a:gd name="connsiteY131" fmla="*/ 1044575 h 1603375"/>
                <a:gd name="connsiteX132" fmla="*/ 1943100 w 2454275"/>
                <a:gd name="connsiteY132" fmla="*/ 1041400 h 1603375"/>
                <a:gd name="connsiteX133" fmla="*/ 1920875 w 2454275"/>
                <a:gd name="connsiteY133" fmla="*/ 1063625 h 1603375"/>
                <a:gd name="connsiteX134" fmla="*/ 1905000 w 2454275"/>
                <a:gd name="connsiteY134" fmla="*/ 1082675 h 1603375"/>
                <a:gd name="connsiteX135" fmla="*/ 1892300 w 2454275"/>
                <a:gd name="connsiteY135" fmla="*/ 1089025 h 1603375"/>
                <a:gd name="connsiteX136" fmla="*/ 1882775 w 2454275"/>
                <a:gd name="connsiteY136" fmla="*/ 1095375 h 1603375"/>
                <a:gd name="connsiteX137" fmla="*/ 1879600 w 2454275"/>
                <a:gd name="connsiteY137" fmla="*/ 1104900 h 1603375"/>
                <a:gd name="connsiteX138" fmla="*/ 1870075 w 2454275"/>
                <a:gd name="connsiteY138" fmla="*/ 1114425 h 1603375"/>
                <a:gd name="connsiteX139" fmla="*/ 1847850 w 2454275"/>
                <a:gd name="connsiteY139" fmla="*/ 1127125 h 1603375"/>
                <a:gd name="connsiteX140" fmla="*/ 1828800 w 2454275"/>
                <a:gd name="connsiteY140" fmla="*/ 1133475 h 1603375"/>
                <a:gd name="connsiteX141" fmla="*/ 1812925 w 2454275"/>
                <a:gd name="connsiteY141" fmla="*/ 1143000 h 1603375"/>
                <a:gd name="connsiteX142" fmla="*/ 1800225 w 2454275"/>
                <a:gd name="connsiteY142" fmla="*/ 1152525 h 1603375"/>
                <a:gd name="connsiteX143" fmla="*/ 1774825 w 2454275"/>
                <a:gd name="connsiteY143" fmla="*/ 1168400 h 1603375"/>
                <a:gd name="connsiteX144" fmla="*/ 1768475 w 2454275"/>
                <a:gd name="connsiteY144" fmla="*/ 1177925 h 1603375"/>
                <a:gd name="connsiteX145" fmla="*/ 1638300 w 2454275"/>
                <a:gd name="connsiteY145" fmla="*/ 1174750 h 1603375"/>
                <a:gd name="connsiteX146" fmla="*/ 1644650 w 2454275"/>
                <a:gd name="connsiteY146" fmla="*/ 1165225 h 1603375"/>
                <a:gd name="connsiteX147" fmla="*/ 1663700 w 2454275"/>
                <a:gd name="connsiteY147" fmla="*/ 1158875 h 1603375"/>
                <a:gd name="connsiteX148" fmla="*/ 1676400 w 2454275"/>
                <a:gd name="connsiteY148" fmla="*/ 1149350 h 1603375"/>
                <a:gd name="connsiteX149" fmla="*/ 1685925 w 2454275"/>
                <a:gd name="connsiteY149" fmla="*/ 1146175 h 1603375"/>
                <a:gd name="connsiteX150" fmla="*/ 1714500 w 2454275"/>
                <a:gd name="connsiteY150" fmla="*/ 1136650 h 1603375"/>
                <a:gd name="connsiteX151" fmla="*/ 1724025 w 2454275"/>
                <a:gd name="connsiteY151" fmla="*/ 1130300 h 1603375"/>
                <a:gd name="connsiteX152" fmla="*/ 1743075 w 2454275"/>
                <a:gd name="connsiteY152" fmla="*/ 1123950 h 1603375"/>
                <a:gd name="connsiteX153" fmla="*/ 1755775 w 2454275"/>
                <a:gd name="connsiteY153" fmla="*/ 1114425 h 1603375"/>
                <a:gd name="connsiteX154" fmla="*/ 1758950 w 2454275"/>
                <a:gd name="connsiteY154" fmla="*/ 1104900 h 1603375"/>
                <a:gd name="connsiteX155" fmla="*/ 1736725 w 2454275"/>
                <a:gd name="connsiteY155" fmla="*/ 1111250 h 1603375"/>
                <a:gd name="connsiteX156" fmla="*/ 1727200 w 2454275"/>
                <a:gd name="connsiteY156" fmla="*/ 1117600 h 1603375"/>
                <a:gd name="connsiteX157" fmla="*/ 1717675 w 2454275"/>
                <a:gd name="connsiteY157" fmla="*/ 1127125 h 1603375"/>
                <a:gd name="connsiteX158" fmla="*/ 1692275 w 2454275"/>
                <a:gd name="connsiteY158" fmla="*/ 1139825 h 1603375"/>
                <a:gd name="connsiteX159" fmla="*/ 1666875 w 2454275"/>
                <a:gd name="connsiteY159" fmla="*/ 1152525 h 1603375"/>
                <a:gd name="connsiteX160" fmla="*/ 1657350 w 2454275"/>
                <a:gd name="connsiteY160" fmla="*/ 1171575 h 1603375"/>
                <a:gd name="connsiteX161" fmla="*/ 1651000 w 2454275"/>
                <a:gd name="connsiteY161" fmla="*/ 1181100 h 1603375"/>
                <a:gd name="connsiteX162" fmla="*/ 1635125 w 2454275"/>
                <a:gd name="connsiteY162" fmla="*/ 1209675 h 1603375"/>
                <a:gd name="connsiteX163" fmla="*/ 1625600 w 2454275"/>
                <a:gd name="connsiteY163" fmla="*/ 1216025 h 1603375"/>
                <a:gd name="connsiteX164" fmla="*/ 1603375 w 2454275"/>
                <a:gd name="connsiteY164" fmla="*/ 1238250 h 1603375"/>
                <a:gd name="connsiteX165" fmla="*/ 1593850 w 2454275"/>
                <a:gd name="connsiteY165" fmla="*/ 1247775 h 1603375"/>
                <a:gd name="connsiteX166" fmla="*/ 1584325 w 2454275"/>
                <a:gd name="connsiteY166" fmla="*/ 1250950 h 1603375"/>
                <a:gd name="connsiteX167" fmla="*/ 1577975 w 2454275"/>
                <a:gd name="connsiteY167" fmla="*/ 1260475 h 1603375"/>
                <a:gd name="connsiteX168" fmla="*/ 1552575 w 2454275"/>
                <a:gd name="connsiteY168" fmla="*/ 1266825 h 1603375"/>
                <a:gd name="connsiteX169" fmla="*/ 1539875 w 2454275"/>
                <a:gd name="connsiteY169" fmla="*/ 1270000 h 1603375"/>
                <a:gd name="connsiteX170" fmla="*/ 1511300 w 2454275"/>
                <a:gd name="connsiteY170" fmla="*/ 1289050 h 1603375"/>
                <a:gd name="connsiteX171" fmla="*/ 1501775 w 2454275"/>
                <a:gd name="connsiteY171" fmla="*/ 1292225 h 1603375"/>
                <a:gd name="connsiteX172" fmla="*/ 1492250 w 2454275"/>
                <a:gd name="connsiteY172" fmla="*/ 1295400 h 1603375"/>
                <a:gd name="connsiteX173" fmla="*/ 1479550 w 2454275"/>
                <a:gd name="connsiteY173" fmla="*/ 1292225 h 1603375"/>
                <a:gd name="connsiteX174" fmla="*/ 1473200 w 2454275"/>
                <a:gd name="connsiteY174" fmla="*/ 1282700 h 1603375"/>
                <a:gd name="connsiteX175" fmla="*/ 1460500 w 2454275"/>
                <a:gd name="connsiteY175" fmla="*/ 1216025 h 1603375"/>
                <a:gd name="connsiteX176" fmla="*/ 1454150 w 2454275"/>
                <a:gd name="connsiteY176" fmla="*/ 1190625 h 1603375"/>
                <a:gd name="connsiteX177" fmla="*/ 1450975 w 2454275"/>
                <a:gd name="connsiteY177" fmla="*/ 1181100 h 1603375"/>
                <a:gd name="connsiteX178" fmla="*/ 1441450 w 2454275"/>
                <a:gd name="connsiteY178" fmla="*/ 1171575 h 1603375"/>
                <a:gd name="connsiteX179" fmla="*/ 1431925 w 2454275"/>
                <a:gd name="connsiteY179" fmla="*/ 1152525 h 1603375"/>
                <a:gd name="connsiteX180" fmla="*/ 1428750 w 2454275"/>
                <a:gd name="connsiteY180" fmla="*/ 1143000 h 1603375"/>
                <a:gd name="connsiteX181" fmla="*/ 1416050 w 2454275"/>
                <a:gd name="connsiteY181" fmla="*/ 1136650 h 1603375"/>
                <a:gd name="connsiteX182" fmla="*/ 1393825 w 2454275"/>
                <a:gd name="connsiteY182" fmla="*/ 1117600 h 1603375"/>
                <a:gd name="connsiteX183" fmla="*/ 1390650 w 2454275"/>
                <a:gd name="connsiteY183" fmla="*/ 1108075 h 1603375"/>
                <a:gd name="connsiteX184" fmla="*/ 1377950 w 2454275"/>
                <a:gd name="connsiteY184" fmla="*/ 1104900 h 1603375"/>
                <a:gd name="connsiteX185" fmla="*/ 1355725 w 2454275"/>
                <a:gd name="connsiteY185" fmla="*/ 1092200 h 1603375"/>
                <a:gd name="connsiteX186" fmla="*/ 1346200 w 2454275"/>
                <a:gd name="connsiteY186" fmla="*/ 1089025 h 1603375"/>
                <a:gd name="connsiteX187" fmla="*/ 1333500 w 2454275"/>
                <a:gd name="connsiteY187" fmla="*/ 1136650 h 1603375"/>
                <a:gd name="connsiteX188" fmla="*/ 1330325 w 2454275"/>
                <a:gd name="connsiteY188" fmla="*/ 1146175 h 1603375"/>
                <a:gd name="connsiteX189" fmla="*/ 1320800 w 2454275"/>
                <a:gd name="connsiteY189" fmla="*/ 1155700 h 1603375"/>
                <a:gd name="connsiteX190" fmla="*/ 1330325 w 2454275"/>
                <a:gd name="connsiteY190" fmla="*/ 1152525 h 1603375"/>
                <a:gd name="connsiteX191" fmla="*/ 1333500 w 2454275"/>
                <a:gd name="connsiteY191" fmla="*/ 1136650 h 1603375"/>
                <a:gd name="connsiteX192" fmla="*/ 1339850 w 2454275"/>
                <a:gd name="connsiteY192" fmla="*/ 1127125 h 1603375"/>
                <a:gd name="connsiteX193" fmla="*/ 1343025 w 2454275"/>
                <a:gd name="connsiteY193" fmla="*/ 1117600 h 1603375"/>
                <a:gd name="connsiteX194" fmla="*/ 1346200 w 2454275"/>
                <a:gd name="connsiteY194" fmla="*/ 1092200 h 1603375"/>
                <a:gd name="connsiteX195" fmla="*/ 1349375 w 2454275"/>
                <a:gd name="connsiteY195" fmla="*/ 1054100 h 1603375"/>
                <a:gd name="connsiteX196" fmla="*/ 1352550 w 2454275"/>
                <a:gd name="connsiteY196" fmla="*/ 1063625 h 1603375"/>
                <a:gd name="connsiteX197" fmla="*/ 1358900 w 2454275"/>
                <a:gd name="connsiteY197" fmla="*/ 1073150 h 1603375"/>
                <a:gd name="connsiteX198" fmla="*/ 1368425 w 2454275"/>
                <a:gd name="connsiteY198" fmla="*/ 1101725 h 1603375"/>
                <a:gd name="connsiteX199" fmla="*/ 1377950 w 2454275"/>
                <a:gd name="connsiteY199" fmla="*/ 1120775 h 1603375"/>
                <a:gd name="connsiteX200" fmla="*/ 1387475 w 2454275"/>
                <a:gd name="connsiteY200" fmla="*/ 1123950 h 1603375"/>
                <a:gd name="connsiteX201" fmla="*/ 1397000 w 2454275"/>
                <a:gd name="connsiteY201" fmla="*/ 1133475 h 1603375"/>
                <a:gd name="connsiteX202" fmla="*/ 1425575 w 2454275"/>
                <a:gd name="connsiteY202" fmla="*/ 1155700 h 1603375"/>
                <a:gd name="connsiteX203" fmla="*/ 1438275 w 2454275"/>
                <a:gd name="connsiteY203" fmla="*/ 1181100 h 1603375"/>
                <a:gd name="connsiteX204" fmla="*/ 1450975 w 2454275"/>
                <a:gd name="connsiteY204" fmla="*/ 1200150 h 1603375"/>
                <a:gd name="connsiteX205" fmla="*/ 1457325 w 2454275"/>
                <a:gd name="connsiteY205" fmla="*/ 1219200 h 1603375"/>
                <a:gd name="connsiteX206" fmla="*/ 1463675 w 2454275"/>
                <a:gd name="connsiteY206" fmla="*/ 1235075 h 1603375"/>
                <a:gd name="connsiteX207" fmla="*/ 1466850 w 2454275"/>
                <a:gd name="connsiteY207" fmla="*/ 1250950 h 1603375"/>
                <a:gd name="connsiteX208" fmla="*/ 1470025 w 2454275"/>
                <a:gd name="connsiteY208" fmla="*/ 1263650 h 1603375"/>
                <a:gd name="connsiteX209" fmla="*/ 1466850 w 2454275"/>
                <a:gd name="connsiteY209" fmla="*/ 1333500 h 1603375"/>
                <a:gd name="connsiteX210" fmla="*/ 1460500 w 2454275"/>
                <a:gd name="connsiteY210" fmla="*/ 1349375 h 1603375"/>
                <a:gd name="connsiteX211" fmla="*/ 1454150 w 2454275"/>
                <a:gd name="connsiteY211" fmla="*/ 1377950 h 1603375"/>
                <a:gd name="connsiteX212" fmla="*/ 1447800 w 2454275"/>
                <a:gd name="connsiteY212" fmla="*/ 1387475 h 1603375"/>
                <a:gd name="connsiteX213" fmla="*/ 1444625 w 2454275"/>
                <a:gd name="connsiteY213" fmla="*/ 1397000 h 1603375"/>
                <a:gd name="connsiteX214" fmla="*/ 1438275 w 2454275"/>
                <a:gd name="connsiteY214" fmla="*/ 1406525 h 1603375"/>
                <a:gd name="connsiteX215" fmla="*/ 1412875 w 2454275"/>
                <a:gd name="connsiteY215" fmla="*/ 1444625 h 1603375"/>
                <a:gd name="connsiteX216" fmla="*/ 1400175 w 2454275"/>
                <a:gd name="connsiteY216" fmla="*/ 1454150 h 1603375"/>
                <a:gd name="connsiteX217" fmla="*/ 1390650 w 2454275"/>
                <a:gd name="connsiteY217" fmla="*/ 1463675 h 1603375"/>
                <a:gd name="connsiteX218" fmla="*/ 1374775 w 2454275"/>
                <a:gd name="connsiteY218" fmla="*/ 1473200 h 1603375"/>
                <a:gd name="connsiteX219" fmla="*/ 1365250 w 2454275"/>
                <a:gd name="connsiteY219" fmla="*/ 1482725 h 1603375"/>
                <a:gd name="connsiteX220" fmla="*/ 1336675 w 2454275"/>
                <a:gd name="connsiteY220" fmla="*/ 1495425 h 1603375"/>
                <a:gd name="connsiteX221" fmla="*/ 1327150 w 2454275"/>
                <a:gd name="connsiteY221" fmla="*/ 1501775 h 1603375"/>
                <a:gd name="connsiteX222" fmla="*/ 1285875 w 2454275"/>
                <a:gd name="connsiteY222" fmla="*/ 1501775 h 1603375"/>
                <a:gd name="connsiteX223" fmla="*/ 1257300 w 2454275"/>
                <a:gd name="connsiteY223" fmla="*/ 1492250 h 1603375"/>
                <a:gd name="connsiteX224" fmla="*/ 1247775 w 2454275"/>
                <a:gd name="connsiteY224" fmla="*/ 1489075 h 1603375"/>
                <a:gd name="connsiteX225" fmla="*/ 1235075 w 2454275"/>
                <a:gd name="connsiteY225" fmla="*/ 1479550 h 1603375"/>
                <a:gd name="connsiteX226" fmla="*/ 1225550 w 2454275"/>
                <a:gd name="connsiteY226" fmla="*/ 1473200 h 1603375"/>
                <a:gd name="connsiteX227" fmla="*/ 1219200 w 2454275"/>
                <a:gd name="connsiteY227" fmla="*/ 1463675 h 1603375"/>
                <a:gd name="connsiteX228" fmla="*/ 1228725 w 2454275"/>
                <a:gd name="connsiteY228" fmla="*/ 1441450 h 1603375"/>
                <a:gd name="connsiteX229" fmla="*/ 1238250 w 2454275"/>
                <a:gd name="connsiteY229" fmla="*/ 1419225 h 1603375"/>
                <a:gd name="connsiteX230" fmla="*/ 1244600 w 2454275"/>
                <a:gd name="connsiteY230" fmla="*/ 1390650 h 1603375"/>
                <a:gd name="connsiteX231" fmla="*/ 1247775 w 2454275"/>
                <a:gd name="connsiteY231" fmla="*/ 1368425 h 1603375"/>
                <a:gd name="connsiteX232" fmla="*/ 1250950 w 2454275"/>
                <a:gd name="connsiteY232" fmla="*/ 1352550 h 1603375"/>
                <a:gd name="connsiteX233" fmla="*/ 1257300 w 2454275"/>
                <a:gd name="connsiteY233" fmla="*/ 1333500 h 1603375"/>
                <a:gd name="connsiteX234" fmla="*/ 1250950 w 2454275"/>
                <a:gd name="connsiteY234" fmla="*/ 1343025 h 1603375"/>
                <a:gd name="connsiteX235" fmla="*/ 1247775 w 2454275"/>
                <a:gd name="connsiteY235" fmla="*/ 1352550 h 1603375"/>
                <a:gd name="connsiteX236" fmla="*/ 1241425 w 2454275"/>
                <a:gd name="connsiteY236" fmla="*/ 1381125 h 1603375"/>
                <a:gd name="connsiteX237" fmla="*/ 1238250 w 2454275"/>
                <a:gd name="connsiteY237" fmla="*/ 1406525 h 1603375"/>
                <a:gd name="connsiteX238" fmla="*/ 1228725 w 2454275"/>
                <a:gd name="connsiteY238" fmla="*/ 1438275 h 1603375"/>
                <a:gd name="connsiteX239" fmla="*/ 1225550 w 2454275"/>
                <a:gd name="connsiteY239" fmla="*/ 1447800 h 1603375"/>
                <a:gd name="connsiteX240" fmla="*/ 1216025 w 2454275"/>
                <a:gd name="connsiteY240" fmla="*/ 1466850 h 1603375"/>
                <a:gd name="connsiteX241" fmla="*/ 1206500 w 2454275"/>
                <a:gd name="connsiteY241" fmla="*/ 1473200 h 1603375"/>
                <a:gd name="connsiteX242" fmla="*/ 1200150 w 2454275"/>
                <a:gd name="connsiteY242" fmla="*/ 1482725 h 1603375"/>
                <a:gd name="connsiteX243" fmla="*/ 1174750 w 2454275"/>
                <a:gd name="connsiteY243" fmla="*/ 1495425 h 1603375"/>
                <a:gd name="connsiteX244" fmla="*/ 1146175 w 2454275"/>
                <a:gd name="connsiteY244" fmla="*/ 1520825 h 1603375"/>
                <a:gd name="connsiteX245" fmla="*/ 1136650 w 2454275"/>
                <a:gd name="connsiteY245" fmla="*/ 1524000 h 1603375"/>
                <a:gd name="connsiteX246" fmla="*/ 1101725 w 2454275"/>
                <a:gd name="connsiteY246" fmla="*/ 1543050 h 1603375"/>
                <a:gd name="connsiteX247" fmla="*/ 1082675 w 2454275"/>
                <a:gd name="connsiteY247" fmla="*/ 1549400 h 1603375"/>
                <a:gd name="connsiteX248" fmla="*/ 1073150 w 2454275"/>
                <a:gd name="connsiteY248" fmla="*/ 1552575 h 1603375"/>
                <a:gd name="connsiteX249" fmla="*/ 996950 w 2454275"/>
                <a:gd name="connsiteY249" fmla="*/ 1549400 h 1603375"/>
                <a:gd name="connsiteX250" fmla="*/ 977900 w 2454275"/>
                <a:gd name="connsiteY250" fmla="*/ 1546225 h 1603375"/>
                <a:gd name="connsiteX251" fmla="*/ 920750 w 2454275"/>
                <a:gd name="connsiteY251" fmla="*/ 1552575 h 1603375"/>
                <a:gd name="connsiteX252" fmla="*/ 901700 w 2454275"/>
                <a:gd name="connsiteY252" fmla="*/ 1558925 h 1603375"/>
                <a:gd name="connsiteX253" fmla="*/ 892175 w 2454275"/>
                <a:gd name="connsiteY253" fmla="*/ 1565275 h 1603375"/>
                <a:gd name="connsiteX254" fmla="*/ 873125 w 2454275"/>
                <a:gd name="connsiteY254" fmla="*/ 1571625 h 1603375"/>
                <a:gd name="connsiteX255" fmla="*/ 847725 w 2454275"/>
                <a:gd name="connsiteY255" fmla="*/ 1577975 h 1603375"/>
                <a:gd name="connsiteX256" fmla="*/ 838200 w 2454275"/>
                <a:gd name="connsiteY256" fmla="*/ 1584325 h 1603375"/>
                <a:gd name="connsiteX257" fmla="*/ 806450 w 2454275"/>
                <a:gd name="connsiteY257" fmla="*/ 1587500 h 1603375"/>
                <a:gd name="connsiteX258" fmla="*/ 790575 w 2454275"/>
                <a:gd name="connsiteY258" fmla="*/ 1590675 h 1603375"/>
                <a:gd name="connsiteX259" fmla="*/ 752475 w 2454275"/>
                <a:gd name="connsiteY259" fmla="*/ 1587500 h 1603375"/>
                <a:gd name="connsiteX260" fmla="*/ 717550 w 2454275"/>
                <a:gd name="connsiteY260" fmla="*/ 1581150 h 1603375"/>
                <a:gd name="connsiteX261" fmla="*/ 708025 w 2454275"/>
                <a:gd name="connsiteY261" fmla="*/ 1577975 h 1603375"/>
                <a:gd name="connsiteX262" fmla="*/ 673100 w 2454275"/>
                <a:gd name="connsiteY262" fmla="*/ 1574800 h 1603375"/>
                <a:gd name="connsiteX263" fmla="*/ 650875 w 2454275"/>
                <a:gd name="connsiteY263" fmla="*/ 1568450 h 1603375"/>
                <a:gd name="connsiteX264" fmla="*/ 641350 w 2454275"/>
                <a:gd name="connsiteY264" fmla="*/ 1562100 h 1603375"/>
                <a:gd name="connsiteX265" fmla="*/ 631825 w 2454275"/>
                <a:gd name="connsiteY265" fmla="*/ 1552575 h 1603375"/>
                <a:gd name="connsiteX266" fmla="*/ 622300 w 2454275"/>
                <a:gd name="connsiteY266" fmla="*/ 1549400 h 1603375"/>
                <a:gd name="connsiteX267" fmla="*/ 609600 w 2454275"/>
                <a:gd name="connsiteY267" fmla="*/ 1543050 h 1603375"/>
                <a:gd name="connsiteX268" fmla="*/ 577850 w 2454275"/>
                <a:gd name="connsiteY268" fmla="*/ 1552575 h 1603375"/>
                <a:gd name="connsiteX269" fmla="*/ 561975 w 2454275"/>
                <a:gd name="connsiteY269" fmla="*/ 1558925 h 1603375"/>
                <a:gd name="connsiteX270" fmla="*/ 552450 w 2454275"/>
                <a:gd name="connsiteY270" fmla="*/ 1562100 h 1603375"/>
                <a:gd name="connsiteX271" fmla="*/ 536575 w 2454275"/>
                <a:gd name="connsiteY271" fmla="*/ 1571625 h 1603375"/>
                <a:gd name="connsiteX272" fmla="*/ 517525 w 2454275"/>
                <a:gd name="connsiteY272" fmla="*/ 1584325 h 1603375"/>
                <a:gd name="connsiteX273" fmla="*/ 504825 w 2454275"/>
                <a:gd name="connsiteY273" fmla="*/ 1587500 h 1603375"/>
                <a:gd name="connsiteX274" fmla="*/ 466725 w 2454275"/>
                <a:gd name="connsiteY274" fmla="*/ 1603375 h 1603375"/>
                <a:gd name="connsiteX275" fmla="*/ 390525 w 2454275"/>
                <a:gd name="connsiteY275" fmla="*/ 1600200 h 1603375"/>
                <a:gd name="connsiteX276" fmla="*/ 377825 w 2454275"/>
                <a:gd name="connsiteY276" fmla="*/ 1593850 h 1603375"/>
                <a:gd name="connsiteX277" fmla="*/ 358775 w 2454275"/>
                <a:gd name="connsiteY277" fmla="*/ 1587500 h 1603375"/>
                <a:gd name="connsiteX278" fmla="*/ 339725 w 2454275"/>
                <a:gd name="connsiteY278" fmla="*/ 1577975 h 1603375"/>
                <a:gd name="connsiteX279" fmla="*/ 320675 w 2454275"/>
                <a:gd name="connsiteY279" fmla="*/ 1565275 h 1603375"/>
                <a:gd name="connsiteX280" fmla="*/ 311150 w 2454275"/>
                <a:gd name="connsiteY280" fmla="*/ 1555750 h 1603375"/>
                <a:gd name="connsiteX281" fmla="*/ 301625 w 2454275"/>
                <a:gd name="connsiteY281" fmla="*/ 1552575 h 1603375"/>
                <a:gd name="connsiteX282" fmla="*/ 263525 w 2454275"/>
                <a:gd name="connsiteY282" fmla="*/ 1549400 h 1603375"/>
                <a:gd name="connsiteX283" fmla="*/ 250825 w 2454275"/>
                <a:gd name="connsiteY283" fmla="*/ 1546225 h 1603375"/>
                <a:gd name="connsiteX284" fmla="*/ 206375 w 2454275"/>
                <a:gd name="connsiteY284" fmla="*/ 1543050 h 1603375"/>
                <a:gd name="connsiteX285" fmla="*/ 196850 w 2454275"/>
                <a:gd name="connsiteY285" fmla="*/ 1524000 h 1603375"/>
                <a:gd name="connsiteX286" fmla="*/ 174625 w 2454275"/>
                <a:gd name="connsiteY286" fmla="*/ 1495425 h 1603375"/>
                <a:gd name="connsiteX287" fmla="*/ 165100 w 2454275"/>
                <a:gd name="connsiteY287" fmla="*/ 1489075 h 1603375"/>
                <a:gd name="connsiteX288" fmla="*/ 136525 w 2454275"/>
                <a:gd name="connsiteY288" fmla="*/ 1479550 h 1603375"/>
                <a:gd name="connsiteX289" fmla="*/ 79375 w 2454275"/>
                <a:gd name="connsiteY289" fmla="*/ 1466850 h 1603375"/>
                <a:gd name="connsiteX290" fmla="*/ 53975 w 2454275"/>
                <a:gd name="connsiteY290" fmla="*/ 1450975 h 1603375"/>
                <a:gd name="connsiteX291" fmla="*/ 41275 w 2454275"/>
                <a:gd name="connsiteY291" fmla="*/ 1444625 h 1603375"/>
                <a:gd name="connsiteX292" fmla="*/ 31750 w 2454275"/>
                <a:gd name="connsiteY292" fmla="*/ 1435100 h 1603375"/>
                <a:gd name="connsiteX293" fmla="*/ 22225 w 2454275"/>
                <a:gd name="connsiteY293" fmla="*/ 1428750 h 1603375"/>
                <a:gd name="connsiteX294" fmla="*/ 15875 w 2454275"/>
                <a:gd name="connsiteY294" fmla="*/ 1419225 h 1603375"/>
                <a:gd name="connsiteX295" fmla="*/ 6350 w 2454275"/>
                <a:gd name="connsiteY295" fmla="*/ 1409700 h 1603375"/>
                <a:gd name="connsiteX296" fmla="*/ 0 w 2454275"/>
                <a:gd name="connsiteY296" fmla="*/ 1390650 h 1603375"/>
                <a:gd name="connsiteX297" fmla="*/ 3175 w 2454275"/>
                <a:gd name="connsiteY297" fmla="*/ 1355725 h 1603375"/>
                <a:gd name="connsiteX298" fmla="*/ 12700 w 2454275"/>
                <a:gd name="connsiteY298" fmla="*/ 1333500 h 1603375"/>
                <a:gd name="connsiteX299" fmla="*/ 19050 w 2454275"/>
                <a:gd name="connsiteY299" fmla="*/ 1311275 h 1603375"/>
                <a:gd name="connsiteX300" fmla="*/ 25400 w 2454275"/>
                <a:gd name="connsiteY300" fmla="*/ 1298575 h 1603375"/>
                <a:gd name="connsiteX301" fmla="*/ 38100 w 2454275"/>
                <a:gd name="connsiteY301" fmla="*/ 1254125 h 1603375"/>
                <a:gd name="connsiteX302" fmla="*/ 47625 w 2454275"/>
                <a:gd name="connsiteY302" fmla="*/ 1241425 h 1603375"/>
                <a:gd name="connsiteX303" fmla="*/ 66675 w 2454275"/>
                <a:gd name="connsiteY303" fmla="*/ 1203325 h 1603375"/>
                <a:gd name="connsiteX304" fmla="*/ 76200 w 2454275"/>
                <a:gd name="connsiteY304" fmla="*/ 1193800 h 1603375"/>
                <a:gd name="connsiteX305" fmla="*/ 82550 w 2454275"/>
                <a:gd name="connsiteY305" fmla="*/ 1181100 h 1603375"/>
                <a:gd name="connsiteX306" fmla="*/ 92075 w 2454275"/>
                <a:gd name="connsiteY306" fmla="*/ 1171575 h 1603375"/>
                <a:gd name="connsiteX307" fmla="*/ 104775 w 2454275"/>
                <a:gd name="connsiteY307" fmla="*/ 1149350 h 1603375"/>
                <a:gd name="connsiteX308" fmla="*/ 127000 w 2454275"/>
                <a:gd name="connsiteY308" fmla="*/ 1130300 h 1603375"/>
                <a:gd name="connsiteX309" fmla="*/ 139700 w 2454275"/>
                <a:gd name="connsiteY309" fmla="*/ 1111250 h 1603375"/>
                <a:gd name="connsiteX310" fmla="*/ 155575 w 2454275"/>
                <a:gd name="connsiteY310" fmla="*/ 1095375 h 1603375"/>
                <a:gd name="connsiteX311" fmla="*/ 161925 w 2454275"/>
                <a:gd name="connsiteY311" fmla="*/ 1082675 h 1603375"/>
                <a:gd name="connsiteX312" fmla="*/ 180975 w 2454275"/>
                <a:gd name="connsiteY312" fmla="*/ 1063625 h 1603375"/>
                <a:gd name="connsiteX313" fmla="*/ 219075 w 2454275"/>
                <a:gd name="connsiteY313" fmla="*/ 1066800 h 1603375"/>
                <a:gd name="connsiteX314" fmla="*/ 231775 w 2454275"/>
                <a:gd name="connsiteY314" fmla="*/ 1073150 h 1603375"/>
                <a:gd name="connsiteX315" fmla="*/ 244475 w 2454275"/>
                <a:gd name="connsiteY315" fmla="*/ 1076325 h 1603375"/>
                <a:gd name="connsiteX316" fmla="*/ 279400 w 2454275"/>
                <a:gd name="connsiteY316" fmla="*/ 1104900 h 1603375"/>
                <a:gd name="connsiteX317" fmla="*/ 301625 w 2454275"/>
                <a:gd name="connsiteY317" fmla="*/ 1120775 h 1603375"/>
                <a:gd name="connsiteX318" fmla="*/ 320675 w 2454275"/>
                <a:gd name="connsiteY318" fmla="*/ 1143000 h 1603375"/>
                <a:gd name="connsiteX319" fmla="*/ 333375 w 2454275"/>
                <a:gd name="connsiteY319" fmla="*/ 1155700 h 1603375"/>
                <a:gd name="connsiteX320" fmla="*/ 355600 w 2454275"/>
                <a:gd name="connsiteY320" fmla="*/ 1165225 h 1603375"/>
                <a:gd name="connsiteX321" fmla="*/ 365125 w 2454275"/>
                <a:gd name="connsiteY321" fmla="*/ 1152525 h 1603375"/>
                <a:gd name="connsiteX322" fmla="*/ 384175 w 2454275"/>
                <a:gd name="connsiteY322" fmla="*/ 1139825 h 1603375"/>
                <a:gd name="connsiteX323" fmla="*/ 415925 w 2454275"/>
                <a:gd name="connsiteY323" fmla="*/ 1143000 h 1603375"/>
                <a:gd name="connsiteX324" fmla="*/ 428625 w 2454275"/>
                <a:gd name="connsiteY324" fmla="*/ 1152525 h 1603375"/>
                <a:gd name="connsiteX325" fmla="*/ 438150 w 2454275"/>
                <a:gd name="connsiteY325" fmla="*/ 1155700 h 1603375"/>
                <a:gd name="connsiteX326" fmla="*/ 434975 w 2454275"/>
                <a:gd name="connsiteY326" fmla="*/ 1181100 h 1603375"/>
                <a:gd name="connsiteX327" fmla="*/ 412750 w 2454275"/>
                <a:gd name="connsiteY327" fmla="*/ 1206500 h 1603375"/>
                <a:gd name="connsiteX328" fmla="*/ 393700 w 2454275"/>
                <a:gd name="connsiteY328" fmla="*/ 1225550 h 1603375"/>
                <a:gd name="connsiteX329" fmla="*/ 387350 w 2454275"/>
                <a:gd name="connsiteY329" fmla="*/ 1235075 h 1603375"/>
                <a:gd name="connsiteX330" fmla="*/ 365125 w 2454275"/>
                <a:gd name="connsiteY330" fmla="*/ 1244600 h 1603375"/>
                <a:gd name="connsiteX331" fmla="*/ 390525 w 2454275"/>
                <a:gd name="connsiteY331" fmla="*/ 1266825 h 1603375"/>
                <a:gd name="connsiteX332" fmla="*/ 400050 w 2454275"/>
                <a:gd name="connsiteY332" fmla="*/ 1273175 h 1603375"/>
                <a:gd name="connsiteX333" fmla="*/ 406400 w 2454275"/>
                <a:gd name="connsiteY333" fmla="*/ 1282700 h 1603375"/>
                <a:gd name="connsiteX334" fmla="*/ 422275 w 2454275"/>
                <a:gd name="connsiteY334" fmla="*/ 1298575 h 1603375"/>
                <a:gd name="connsiteX335" fmla="*/ 438150 w 2454275"/>
                <a:gd name="connsiteY335" fmla="*/ 1327150 h 1603375"/>
                <a:gd name="connsiteX336" fmla="*/ 450850 w 2454275"/>
                <a:gd name="connsiteY336" fmla="*/ 1349375 h 1603375"/>
                <a:gd name="connsiteX337" fmla="*/ 463550 w 2454275"/>
                <a:gd name="connsiteY337" fmla="*/ 1365250 h 1603375"/>
                <a:gd name="connsiteX338" fmla="*/ 463550 w 2454275"/>
                <a:gd name="connsiteY338" fmla="*/ 1390650 h 1603375"/>
                <a:gd name="connsiteX339" fmla="*/ 438150 w 2454275"/>
                <a:gd name="connsiteY339" fmla="*/ 1397000 h 1603375"/>
                <a:gd name="connsiteX340" fmla="*/ 428625 w 2454275"/>
                <a:gd name="connsiteY340" fmla="*/ 1403350 h 1603375"/>
                <a:gd name="connsiteX341" fmla="*/ 374650 w 2454275"/>
                <a:gd name="connsiteY341" fmla="*/ 1416050 h 1603375"/>
                <a:gd name="connsiteX342" fmla="*/ 371475 w 2454275"/>
                <a:gd name="connsiteY342" fmla="*/ 1428750 h 1603375"/>
                <a:gd name="connsiteX343" fmla="*/ 358775 w 2454275"/>
                <a:gd name="connsiteY343" fmla="*/ 1431925 h 1603375"/>
                <a:gd name="connsiteX344" fmla="*/ 346075 w 2454275"/>
                <a:gd name="connsiteY344" fmla="*/ 1441450 h 1603375"/>
                <a:gd name="connsiteX345" fmla="*/ 336550 w 2454275"/>
                <a:gd name="connsiteY345" fmla="*/ 1447800 h 1603375"/>
                <a:gd name="connsiteX346" fmla="*/ 352425 w 2454275"/>
                <a:gd name="connsiteY346" fmla="*/ 1450975 h 1603375"/>
                <a:gd name="connsiteX347" fmla="*/ 371475 w 2454275"/>
                <a:gd name="connsiteY347" fmla="*/ 1460500 h 1603375"/>
                <a:gd name="connsiteX348" fmla="*/ 377825 w 2454275"/>
                <a:gd name="connsiteY348" fmla="*/ 1450975 h 1603375"/>
                <a:gd name="connsiteX349" fmla="*/ 403225 w 2454275"/>
                <a:gd name="connsiteY349" fmla="*/ 1428750 h 1603375"/>
                <a:gd name="connsiteX350" fmla="*/ 431800 w 2454275"/>
                <a:gd name="connsiteY350" fmla="*/ 1406525 h 1603375"/>
                <a:gd name="connsiteX351" fmla="*/ 438150 w 2454275"/>
                <a:gd name="connsiteY351" fmla="*/ 1397000 h 1603375"/>
                <a:gd name="connsiteX352" fmla="*/ 457200 w 2454275"/>
                <a:gd name="connsiteY352" fmla="*/ 1390650 h 1603375"/>
                <a:gd name="connsiteX353" fmla="*/ 466725 w 2454275"/>
                <a:gd name="connsiteY353" fmla="*/ 1381125 h 1603375"/>
                <a:gd name="connsiteX354" fmla="*/ 476250 w 2454275"/>
                <a:gd name="connsiteY354" fmla="*/ 1377950 h 1603375"/>
                <a:gd name="connsiteX355" fmla="*/ 473075 w 2454275"/>
                <a:gd name="connsiteY355" fmla="*/ 1365250 h 1603375"/>
                <a:gd name="connsiteX356" fmla="*/ 460375 w 2454275"/>
                <a:gd name="connsiteY356" fmla="*/ 1349375 h 1603375"/>
                <a:gd name="connsiteX357" fmla="*/ 457200 w 2454275"/>
                <a:gd name="connsiteY357" fmla="*/ 1339850 h 1603375"/>
                <a:gd name="connsiteX358" fmla="*/ 444500 w 2454275"/>
                <a:gd name="connsiteY358" fmla="*/ 1320800 h 1603375"/>
                <a:gd name="connsiteX359" fmla="*/ 441325 w 2454275"/>
                <a:gd name="connsiteY359" fmla="*/ 1311275 h 1603375"/>
                <a:gd name="connsiteX360" fmla="*/ 431800 w 2454275"/>
                <a:gd name="connsiteY360" fmla="*/ 1276350 h 1603375"/>
                <a:gd name="connsiteX361" fmla="*/ 422275 w 2454275"/>
                <a:gd name="connsiteY361" fmla="*/ 1254125 h 1603375"/>
                <a:gd name="connsiteX362" fmla="*/ 425450 w 2454275"/>
                <a:gd name="connsiteY362" fmla="*/ 1200150 h 1603375"/>
                <a:gd name="connsiteX363" fmla="*/ 428625 w 2454275"/>
                <a:gd name="connsiteY363" fmla="*/ 1209675 h 1603375"/>
                <a:gd name="connsiteX364" fmla="*/ 438150 w 2454275"/>
                <a:gd name="connsiteY364" fmla="*/ 1216025 h 1603375"/>
                <a:gd name="connsiteX365" fmla="*/ 520700 w 2454275"/>
                <a:gd name="connsiteY365" fmla="*/ 1219200 h 1603375"/>
                <a:gd name="connsiteX366" fmla="*/ 574675 w 2454275"/>
                <a:gd name="connsiteY366" fmla="*/ 1216025 h 1603375"/>
                <a:gd name="connsiteX367" fmla="*/ 587375 w 2454275"/>
                <a:gd name="connsiteY367" fmla="*/ 1209675 h 1603375"/>
                <a:gd name="connsiteX368" fmla="*/ 606425 w 2454275"/>
                <a:gd name="connsiteY368" fmla="*/ 1206500 h 1603375"/>
                <a:gd name="connsiteX369" fmla="*/ 638175 w 2454275"/>
                <a:gd name="connsiteY369" fmla="*/ 1200150 h 1603375"/>
                <a:gd name="connsiteX370" fmla="*/ 669925 w 2454275"/>
                <a:gd name="connsiteY370" fmla="*/ 1203325 h 1603375"/>
                <a:gd name="connsiteX371" fmla="*/ 673100 w 2454275"/>
                <a:gd name="connsiteY371" fmla="*/ 1216025 h 1603375"/>
                <a:gd name="connsiteX372" fmla="*/ 679450 w 2454275"/>
                <a:gd name="connsiteY372" fmla="*/ 1241425 h 1603375"/>
                <a:gd name="connsiteX373" fmla="*/ 676275 w 2454275"/>
                <a:gd name="connsiteY373" fmla="*/ 1298575 h 1603375"/>
                <a:gd name="connsiteX374" fmla="*/ 666750 w 2454275"/>
                <a:gd name="connsiteY374" fmla="*/ 1314450 h 1603375"/>
                <a:gd name="connsiteX375" fmla="*/ 660400 w 2454275"/>
                <a:gd name="connsiteY375" fmla="*/ 1323975 h 1603375"/>
                <a:gd name="connsiteX376" fmla="*/ 641350 w 2454275"/>
                <a:gd name="connsiteY376" fmla="*/ 1333500 h 1603375"/>
                <a:gd name="connsiteX377" fmla="*/ 622300 w 2454275"/>
                <a:gd name="connsiteY377" fmla="*/ 1352550 h 1603375"/>
                <a:gd name="connsiteX378" fmla="*/ 612775 w 2454275"/>
                <a:gd name="connsiteY378" fmla="*/ 1358900 h 1603375"/>
                <a:gd name="connsiteX379" fmla="*/ 622300 w 2454275"/>
                <a:gd name="connsiteY379" fmla="*/ 1355725 h 1603375"/>
                <a:gd name="connsiteX380" fmla="*/ 641350 w 2454275"/>
                <a:gd name="connsiteY380" fmla="*/ 1346200 h 1603375"/>
                <a:gd name="connsiteX381" fmla="*/ 660400 w 2454275"/>
                <a:gd name="connsiteY381" fmla="*/ 1317625 h 1603375"/>
                <a:gd name="connsiteX382" fmla="*/ 666750 w 2454275"/>
                <a:gd name="connsiteY382" fmla="*/ 1308100 h 1603375"/>
                <a:gd name="connsiteX383" fmla="*/ 676275 w 2454275"/>
                <a:gd name="connsiteY383" fmla="*/ 1295400 h 1603375"/>
                <a:gd name="connsiteX384" fmla="*/ 679450 w 2454275"/>
                <a:gd name="connsiteY384" fmla="*/ 1282700 h 1603375"/>
                <a:gd name="connsiteX385" fmla="*/ 682625 w 2454275"/>
                <a:gd name="connsiteY385" fmla="*/ 1273175 h 1603375"/>
                <a:gd name="connsiteX386" fmla="*/ 688975 w 2454275"/>
                <a:gd name="connsiteY386" fmla="*/ 1235075 h 1603375"/>
                <a:gd name="connsiteX387" fmla="*/ 692150 w 2454275"/>
                <a:gd name="connsiteY387" fmla="*/ 1212850 h 1603375"/>
                <a:gd name="connsiteX388" fmla="*/ 704850 w 2454275"/>
                <a:gd name="connsiteY388" fmla="*/ 1209675 h 1603375"/>
                <a:gd name="connsiteX389" fmla="*/ 720725 w 2454275"/>
                <a:gd name="connsiteY389" fmla="*/ 1206500 h 1603375"/>
                <a:gd name="connsiteX390" fmla="*/ 736600 w 2454275"/>
                <a:gd name="connsiteY390" fmla="*/ 1200150 h 1603375"/>
                <a:gd name="connsiteX391" fmla="*/ 752475 w 2454275"/>
                <a:gd name="connsiteY391" fmla="*/ 1196975 h 1603375"/>
                <a:gd name="connsiteX392" fmla="*/ 765175 w 2454275"/>
                <a:gd name="connsiteY392" fmla="*/ 1193800 h 1603375"/>
                <a:gd name="connsiteX393" fmla="*/ 774700 w 2454275"/>
                <a:gd name="connsiteY393" fmla="*/ 1187450 h 1603375"/>
                <a:gd name="connsiteX394" fmla="*/ 803275 w 2454275"/>
                <a:gd name="connsiteY394" fmla="*/ 1181100 h 1603375"/>
                <a:gd name="connsiteX395" fmla="*/ 825500 w 2454275"/>
                <a:gd name="connsiteY395" fmla="*/ 1174750 h 1603375"/>
                <a:gd name="connsiteX396" fmla="*/ 879475 w 2454275"/>
                <a:gd name="connsiteY396" fmla="*/ 1171575 h 1603375"/>
                <a:gd name="connsiteX397" fmla="*/ 911225 w 2454275"/>
                <a:gd name="connsiteY397" fmla="*/ 1162050 h 1603375"/>
                <a:gd name="connsiteX398" fmla="*/ 920750 w 2454275"/>
                <a:gd name="connsiteY398" fmla="*/ 1158875 h 1603375"/>
                <a:gd name="connsiteX399" fmla="*/ 930275 w 2454275"/>
                <a:gd name="connsiteY399" fmla="*/ 1177925 h 1603375"/>
                <a:gd name="connsiteX400" fmla="*/ 942975 w 2454275"/>
                <a:gd name="connsiteY400" fmla="*/ 1206500 h 1603375"/>
                <a:gd name="connsiteX401" fmla="*/ 942975 w 2454275"/>
                <a:gd name="connsiteY401" fmla="*/ 1365250 h 1603375"/>
                <a:gd name="connsiteX402" fmla="*/ 949325 w 2454275"/>
                <a:gd name="connsiteY402" fmla="*/ 1381125 h 1603375"/>
                <a:gd name="connsiteX403" fmla="*/ 952500 w 2454275"/>
                <a:gd name="connsiteY403" fmla="*/ 1371600 h 1603375"/>
                <a:gd name="connsiteX404" fmla="*/ 958850 w 2454275"/>
                <a:gd name="connsiteY404" fmla="*/ 1362075 h 1603375"/>
                <a:gd name="connsiteX405" fmla="*/ 962025 w 2454275"/>
                <a:gd name="connsiteY405" fmla="*/ 1349375 h 1603375"/>
                <a:gd name="connsiteX406" fmla="*/ 962025 w 2454275"/>
                <a:gd name="connsiteY406" fmla="*/ 1139825 h 1603375"/>
                <a:gd name="connsiteX407" fmla="*/ 977900 w 2454275"/>
                <a:gd name="connsiteY407" fmla="*/ 1136650 h 1603375"/>
                <a:gd name="connsiteX408" fmla="*/ 1003300 w 2454275"/>
                <a:gd name="connsiteY408" fmla="*/ 1120775 h 1603375"/>
                <a:gd name="connsiteX409" fmla="*/ 1038225 w 2454275"/>
                <a:gd name="connsiteY409" fmla="*/ 1101725 h 1603375"/>
                <a:gd name="connsiteX410" fmla="*/ 1063625 w 2454275"/>
                <a:gd name="connsiteY410" fmla="*/ 1085850 h 1603375"/>
                <a:gd name="connsiteX411" fmla="*/ 1076325 w 2454275"/>
                <a:gd name="connsiteY411" fmla="*/ 1069975 h 1603375"/>
                <a:gd name="connsiteX412" fmla="*/ 1085850 w 2454275"/>
                <a:gd name="connsiteY412" fmla="*/ 1063625 h 1603375"/>
                <a:gd name="connsiteX413" fmla="*/ 1098550 w 2454275"/>
                <a:gd name="connsiteY413" fmla="*/ 1054100 h 1603375"/>
                <a:gd name="connsiteX414" fmla="*/ 1108075 w 2454275"/>
                <a:gd name="connsiteY414" fmla="*/ 1047750 h 1603375"/>
                <a:gd name="connsiteX415" fmla="*/ 1127125 w 2454275"/>
                <a:gd name="connsiteY415" fmla="*/ 1035050 h 1603375"/>
                <a:gd name="connsiteX416" fmla="*/ 1146175 w 2454275"/>
                <a:gd name="connsiteY416" fmla="*/ 1019175 h 1603375"/>
                <a:gd name="connsiteX417" fmla="*/ 1165225 w 2454275"/>
                <a:gd name="connsiteY417" fmla="*/ 1000125 h 1603375"/>
                <a:gd name="connsiteX418" fmla="*/ 1174750 w 2454275"/>
                <a:gd name="connsiteY418" fmla="*/ 996950 h 1603375"/>
                <a:gd name="connsiteX419" fmla="*/ 1193800 w 2454275"/>
                <a:gd name="connsiteY419" fmla="*/ 984250 h 1603375"/>
                <a:gd name="connsiteX420" fmla="*/ 1219200 w 2454275"/>
                <a:gd name="connsiteY420" fmla="*/ 977900 h 1603375"/>
                <a:gd name="connsiteX421" fmla="*/ 1260475 w 2454275"/>
                <a:gd name="connsiteY421" fmla="*/ 984250 h 1603375"/>
                <a:gd name="connsiteX422" fmla="*/ 1276350 w 2454275"/>
                <a:gd name="connsiteY422" fmla="*/ 987425 h 1603375"/>
                <a:gd name="connsiteX423" fmla="*/ 1285875 w 2454275"/>
                <a:gd name="connsiteY423" fmla="*/ 993775 h 1603375"/>
                <a:gd name="connsiteX424" fmla="*/ 1298575 w 2454275"/>
                <a:gd name="connsiteY424" fmla="*/ 1006475 h 1603375"/>
                <a:gd name="connsiteX425" fmla="*/ 1314450 w 2454275"/>
                <a:gd name="connsiteY425" fmla="*/ 1012825 h 1603375"/>
                <a:gd name="connsiteX426" fmla="*/ 1333500 w 2454275"/>
                <a:gd name="connsiteY426" fmla="*/ 1022350 h 1603375"/>
                <a:gd name="connsiteX427" fmla="*/ 1339850 w 2454275"/>
                <a:gd name="connsiteY427" fmla="*/ 1012825 h 1603375"/>
                <a:gd name="connsiteX428" fmla="*/ 1339850 w 2454275"/>
                <a:gd name="connsiteY428" fmla="*/ 965200 h 1603375"/>
                <a:gd name="connsiteX429" fmla="*/ 1308100 w 2454275"/>
                <a:gd name="connsiteY429" fmla="*/ 971550 h 1603375"/>
                <a:gd name="connsiteX430" fmla="*/ 1298575 w 2454275"/>
                <a:gd name="connsiteY430" fmla="*/ 974725 h 1603375"/>
                <a:gd name="connsiteX431" fmla="*/ 1216025 w 2454275"/>
                <a:gd name="connsiteY431" fmla="*/ 977900 h 1603375"/>
                <a:gd name="connsiteX432" fmla="*/ 1228725 w 2454275"/>
                <a:gd name="connsiteY432" fmla="*/ 984250 h 1603375"/>
                <a:gd name="connsiteX433" fmla="*/ 1276350 w 2454275"/>
                <a:gd name="connsiteY433" fmla="*/ 1016000 h 1603375"/>
                <a:gd name="connsiteX434" fmla="*/ 1304925 w 2454275"/>
                <a:gd name="connsiteY434" fmla="*/ 1025525 h 1603375"/>
                <a:gd name="connsiteX435" fmla="*/ 1314450 w 2454275"/>
                <a:gd name="connsiteY435" fmla="*/ 1028700 h 1603375"/>
                <a:gd name="connsiteX436" fmla="*/ 1314450 w 2454275"/>
                <a:gd name="connsiteY436" fmla="*/ 1000125 h 1603375"/>
                <a:gd name="connsiteX437" fmla="*/ 1295400 w 2454275"/>
                <a:gd name="connsiteY437" fmla="*/ 987425 h 1603375"/>
                <a:gd name="connsiteX438" fmla="*/ 1289050 w 2454275"/>
                <a:gd name="connsiteY438" fmla="*/ 974725 h 1603375"/>
                <a:gd name="connsiteX439" fmla="*/ 1247775 w 2454275"/>
                <a:gd name="connsiteY439" fmla="*/ 965200 h 1603375"/>
                <a:gd name="connsiteX440" fmla="*/ 1241425 w 2454275"/>
                <a:gd name="connsiteY440" fmla="*/ 930275 h 1603375"/>
                <a:gd name="connsiteX441" fmla="*/ 1260475 w 2454275"/>
                <a:gd name="connsiteY441" fmla="*/ 876300 h 1603375"/>
                <a:gd name="connsiteX442" fmla="*/ 1266825 w 2454275"/>
                <a:gd name="connsiteY442" fmla="*/ 847725 h 1603375"/>
                <a:gd name="connsiteX443" fmla="*/ 1279525 w 2454275"/>
                <a:gd name="connsiteY443" fmla="*/ 819150 h 1603375"/>
                <a:gd name="connsiteX444" fmla="*/ 1285875 w 2454275"/>
                <a:gd name="connsiteY444" fmla="*/ 793750 h 1603375"/>
                <a:gd name="connsiteX445" fmla="*/ 1289050 w 2454275"/>
                <a:gd name="connsiteY445" fmla="*/ 777875 h 1603375"/>
                <a:gd name="connsiteX446" fmla="*/ 1292225 w 2454275"/>
                <a:gd name="connsiteY446" fmla="*/ 768350 h 1603375"/>
                <a:gd name="connsiteX447" fmla="*/ 1308100 w 2454275"/>
                <a:gd name="connsiteY447" fmla="*/ 730250 h 1603375"/>
                <a:gd name="connsiteX448" fmla="*/ 1317625 w 2454275"/>
                <a:gd name="connsiteY448" fmla="*/ 708025 h 1603375"/>
                <a:gd name="connsiteX449" fmla="*/ 1336675 w 2454275"/>
                <a:gd name="connsiteY449" fmla="*/ 663575 h 1603375"/>
                <a:gd name="connsiteX450" fmla="*/ 1343025 w 2454275"/>
                <a:gd name="connsiteY450" fmla="*/ 647700 h 1603375"/>
                <a:gd name="connsiteX451" fmla="*/ 1346200 w 2454275"/>
                <a:gd name="connsiteY451" fmla="*/ 635000 h 1603375"/>
                <a:gd name="connsiteX452" fmla="*/ 1352550 w 2454275"/>
                <a:gd name="connsiteY452" fmla="*/ 615950 h 1603375"/>
                <a:gd name="connsiteX453" fmla="*/ 1355725 w 2454275"/>
                <a:gd name="connsiteY453" fmla="*/ 574675 h 1603375"/>
                <a:gd name="connsiteX454" fmla="*/ 1358900 w 2454275"/>
                <a:gd name="connsiteY454" fmla="*/ 542925 h 1603375"/>
                <a:gd name="connsiteX455" fmla="*/ 1352550 w 2454275"/>
                <a:gd name="connsiteY455" fmla="*/ 552450 h 1603375"/>
                <a:gd name="connsiteX456" fmla="*/ 1333500 w 2454275"/>
                <a:gd name="connsiteY456" fmla="*/ 603250 h 1603375"/>
                <a:gd name="connsiteX457" fmla="*/ 1323975 w 2454275"/>
                <a:gd name="connsiteY457" fmla="*/ 625475 h 1603375"/>
                <a:gd name="connsiteX458" fmla="*/ 1320800 w 2454275"/>
                <a:gd name="connsiteY458" fmla="*/ 644525 h 1603375"/>
                <a:gd name="connsiteX459" fmla="*/ 1323975 w 2454275"/>
                <a:gd name="connsiteY459" fmla="*/ 603250 h 1603375"/>
                <a:gd name="connsiteX460" fmla="*/ 1330325 w 2454275"/>
                <a:gd name="connsiteY460" fmla="*/ 558800 h 1603375"/>
                <a:gd name="connsiteX461" fmla="*/ 1339850 w 2454275"/>
                <a:gd name="connsiteY461" fmla="*/ 527050 h 1603375"/>
                <a:gd name="connsiteX462" fmla="*/ 1343025 w 2454275"/>
                <a:gd name="connsiteY462" fmla="*/ 517525 h 1603375"/>
                <a:gd name="connsiteX463" fmla="*/ 1346200 w 2454275"/>
                <a:gd name="connsiteY463" fmla="*/ 508000 h 1603375"/>
                <a:gd name="connsiteX464" fmla="*/ 1355725 w 2454275"/>
                <a:gd name="connsiteY464" fmla="*/ 504825 h 1603375"/>
                <a:gd name="connsiteX465" fmla="*/ 1362075 w 2454275"/>
                <a:gd name="connsiteY465" fmla="*/ 495300 h 1603375"/>
                <a:gd name="connsiteX466" fmla="*/ 1416050 w 2454275"/>
                <a:gd name="connsiteY466" fmla="*/ 485775 h 1603375"/>
                <a:gd name="connsiteX467" fmla="*/ 1457325 w 2454275"/>
                <a:gd name="connsiteY467" fmla="*/ 488950 h 1603375"/>
                <a:gd name="connsiteX468" fmla="*/ 1492250 w 2454275"/>
                <a:gd name="connsiteY468" fmla="*/ 498475 h 1603375"/>
                <a:gd name="connsiteX469" fmla="*/ 1504950 w 2454275"/>
                <a:gd name="connsiteY469" fmla="*/ 501650 h 1603375"/>
                <a:gd name="connsiteX470" fmla="*/ 1520825 w 2454275"/>
                <a:gd name="connsiteY470" fmla="*/ 511175 h 1603375"/>
                <a:gd name="connsiteX471" fmla="*/ 1536700 w 2454275"/>
                <a:gd name="connsiteY471" fmla="*/ 514350 h 1603375"/>
                <a:gd name="connsiteX472" fmla="*/ 1543050 w 2454275"/>
                <a:gd name="connsiteY472" fmla="*/ 523875 h 1603375"/>
                <a:gd name="connsiteX473" fmla="*/ 1552575 w 2454275"/>
                <a:gd name="connsiteY473" fmla="*/ 527050 h 1603375"/>
                <a:gd name="connsiteX474" fmla="*/ 1584325 w 2454275"/>
                <a:gd name="connsiteY474" fmla="*/ 546100 h 1603375"/>
                <a:gd name="connsiteX475" fmla="*/ 1603375 w 2454275"/>
                <a:gd name="connsiteY475" fmla="*/ 565150 h 1603375"/>
                <a:gd name="connsiteX476" fmla="*/ 1651000 w 2454275"/>
                <a:gd name="connsiteY476" fmla="*/ 565150 h 1603375"/>
                <a:gd name="connsiteX477" fmla="*/ 1682750 w 2454275"/>
                <a:gd name="connsiteY477" fmla="*/ 565150 h 1603375"/>
                <a:gd name="connsiteX478" fmla="*/ 1704975 w 2454275"/>
                <a:gd name="connsiteY478" fmla="*/ 581025 h 1603375"/>
                <a:gd name="connsiteX479" fmla="*/ 1733550 w 2454275"/>
                <a:gd name="connsiteY479" fmla="*/ 593725 h 1603375"/>
                <a:gd name="connsiteX480" fmla="*/ 1781175 w 2454275"/>
                <a:gd name="connsiteY480" fmla="*/ 600075 h 1603375"/>
                <a:gd name="connsiteX481" fmla="*/ 1949450 w 2454275"/>
                <a:gd name="connsiteY481" fmla="*/ 561975 h 1603375"/>
                <a:gd name="connsiteX482" fmla="*/ 1965325 w 2454275"/>
                <a:gd name="connsiteY482" fmla="*/ 622300 h 1603375"/>
                <a:gd name="connsiteX483" fmla="*/ 1990725 w 2454275"/>
                <a:gd name="connsiteY483" fmla="*/ 619125 h 1603375"/>
                <a:gd name="connsiteX484" fmla="*/ 2009775 w 2454275"/>
                <a:gd name="connsiteY484" fmla="*/ 600075 h 1603375"/>
                <a:gd name="connsiteX485" fmla="*/ 2019300 w 2454275"/>
                <a:gd name="connsiteY485" fmla="*/ 590550 h 1603375"/>
                <a:gd name="connsiteX486" fmla="*/ 2044700 w 2454275"/>
                <a:gd name="connsiteY486" fmla="*/ 555625 h 1603375"/>
                <a:gd name="connsiteX487" fmla="*/ 2054225 w 2454275"/>
                <a:gd name="connsiteY487" fmla="*/ 539750 h 1603375"/>
                <a:gd name="connsiteX488" fmla="*/ 2076450 w 2454275"/>
                <a:gd name="connsiteY488" fmla="*/ 511175 h 1603375"/>
                <a:gd name="connsiteX489" fmla="*/ 2085975 w 2454275"/>
                <a:gd name="connsiteY489" fmla="*/ 492125 h 1603375"/>
                <a:gd name="connsiteX490" fmla="*/ 1990725 w 2454275"/>
                <a:gd name="connsiteY490" fmla="*/ 520700 h 1603375"/>
                <a:gd name="connsiteX491" fmla="*/ 1952625 w 2454275"/>
                <a:gd name="connsiteY491" fmla="*/ 527050 h 1603375"/>
                <a:gd name="connsiteX492" fmla="*/ 1939925 w 2454275"/>
                <a:gd name="connsiteY492" fmla="*/ 530225 h 1603375"/>
                <a:gd name="connsiteX493" fmla="*/ 2041525 w 2454275"/>
                <a:gd name="connsiteY493" fmla="*/ 482600 h 1603375"/>
                <a:gd name="connsiteX494" fmla="*/ 2038350 w 2454275"/>
                <a:gd name="connsiteY494" fmla="*/ 450850 h 1603375"/>
                <a:gd name="connsiteX495" fmla="*/ 2063750 w 2454275"/>
                <a:gd name="connsiteY495" fmla="*/ 396875 h 1603375"/>
                <a:gd name="connsiteX496" fmla="*/ 2070100 w 2454275"/>
                <a:gd name="connsiteY496" fmla="*/ 247650 h 1603375"/>
                <a:gd name="connsiteX497" fmla="*/ 2120900 w 2454275"/>
                <a:gd name="connsiteY497" fmla="*/ 225425 h 1603375"/>
                <a:gd name="connsiteX498" fmla="*/ 2114550 w 2454275"/>
                <a:gd name="connsiteY498" fmla="*/ 215900 h 1603375"/>
                <a:gd name="connsiteX499" fmla="*/ 2111375 w 2454275"/>
                <a:gd name="connsiteY499" fmla="*/ 206375 h 1603375"/>
                <a:gd name="connsiteX500" fmla="*/ 2098675 w 2454275"/>
                <a:gd name="connsiteY500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409825 w 2454275"/>
                <a:gd name="connsiteY96" fmla="*/ 774700 h 1603375"/>
                <a:gd name="connsiteX97" fmla="*/ 2362200 w 2454275"/>
                <a:gd name="connsiteY97" fmla="*/ 831850 h 1603375"/>
                <a:gd name="connsiteX98" fmla="*/ 2324100 w 2454275"/>
                <a:gd name="connsiteY98" fmla="*/ 857250 h 1603375"/>
                <a:gd name="connsiteX99" fmla="*/ 2308225 w 2454275"/>
                <a:gd name="connsiteY99" fmla="*/ 850900 h 1603375"/>
                <a:gd name="connsiteX100" fmla="*/ 2305050 w 2454275"/>
                <a:gd name="connsiteY100" fmla="*/ 863600 h 1603375"/>
                <a:gd name="connsiteX101" fmla="*/ 2292350 w 2454275"/>
                <a:gd name="connsiteY101" fmla="*/ 895350 h 1603375"/>
                <a:gd name="connsiteX102" fmla="*/ 2279650 w 2454275"/>
                <a:gd name="connsiteY102" fmla="*/ 879475 h 1603375"/>
                <a:gd name="connsiteX103" fmla="*/ 2270125 w 2454275"/>
                <a:gd name="connsiteY103" fmla="*/ 889000 h 1603375"/>
                <a:gd name="connsiteX104" fmla="*/ 2235200 w 2454275"/>
                <a:gd name="connsiteY104" fmla="*/ 895350 h 1603375"/>
                <a:gd name="connsiteX105" fmla="*/ 2216150 w 2454275"/>
                <a:gd name="connsiteY105" fmla="*/ 908050 h 1603375"/>
                <a:gd name="connsiteX106" fmla="*/ 2212975 w 2454275"/>
                <a:gd name="connsiteY106" fmla="*/ 920750 h 1603375"/>
                <a:gd name="connsiteX107" fmla="*/ 2203450 w 2454275"/>
                <a:gd name="connsiteY107" fmla="*/ 942975 h 1603375"/>
                <a:gd name="connsiteX108" fmla="*/ 2200275 w 2454275"/>
                <a:gd name="connsiteY108" fmla="*/ 955675 h 1603375"/>
                <a:gd name="connsiteX109" fmla="*/ 2193925 w 2454275"/>
                <a:gd name="connsiteY109" fmla="*/ 965200 h 1603375"/>
                <a:gd name="connsiteX110" fmla="*/ 2174875 w 2454275"/>
                <a:gd name="connsiteY110" fmla="*/ 990600 h 1603375"/>
                <a:gd name="connsiteX111" fmla="*/ 2168525 w 2454275"/>
                <a:gd name="connsiteY111" fmla="*/ 1009650 h 1603375"/>
                <a:gd name="connsiteX112" fmla="*/ 2159000 w 2454275"/>
                <a:gd name="connsiteY112" fmla="*/ 1016000 h 1603375"/>
                <a:gd name="connsiteX113" fmla="*/ 2149475 w 2454275"/>
                <a:gd name="connsiteY113" fmla="*/ 1019175 h 1603375"/>
                <a:gd name="connsiteX114" fmla="*/ 2108200 w 2454275"/>
                <a:gd name="connsiteY114" fmla="*/ 1025525 h 1603375"/>
                <a:gd name="connsiteX115" fmla="*/ 2092325 w 2454275"/>
                <a:gd name="connsiteY115" fmla="*/ 1019175 h 1603375"/>
                <a:gd name="connsiteX116" fmla="*/ 2082800 w 2454275"/>
                <a:gd name="connsiteY116" fmla="*/ 996950 h 1603375"/>
                <a:gd name="connsiteX117" fmla="*/ 2079625 w 2454275"/>
                <a:gd name="connsiteY117" fmla="*/ 1031875 h 1603375"/>
                <a:gd name="connsiteX118" fmla="*/ 2051050 w 2454275"/>
                <a:gd name="connsiteY118" fmla="*/ 1066800 h 1603375"/>
                <a:gd name="connsiteX119" fmla="*/ 2041525 w 2454275"/>
                <a:gd name="connsiteY119" fmla="*/ 1076325 h 1603375"/>
                <a:gd name="connsiteX120" fmla="*/ 2025650 w 2454275"/>
                <a:gd name="connsiteY120" fmla="*/ 1079500 h 1603375"/>
                <a:gd name="connsiteX121" fmla="*/ 2016125 w 2454275"/>
                <a:gd name="connsiteY121" fmla="*/ 1082675 h 1603375"/>
                <a:gd name="connsiteX122" fmla="*/ 2003425 w 2454275"/>
                <a:gd name="connsiteY122" fmla="*/ 1085850 h 1603375"/>
                <a:gd name="connsiteX123" fmla="*/ 1974850 w 2454275"/>
                <a:gd name="connsiteY123" fmla="*/ 1101725 h 1603375"/>
                <a:gd name="connsiteX124" fmla="*/ 1962150 w 2454275"/>
                <a:gd name="connsiteY124" fmla="*/ 1104900 h 1603375"/>
                <a:gd name="connsiteX125" fmla="*/ 1885950 w 2454275"/>
                <a:gd name="connsiteY125" fmla="*/ 1101725 h 1603375"/>
                <a:gd name="connsiteX126" fmla="*/ 1898650 w 2454275"/>
                <a:gd name="connsiteY126" fmla="*/ 1085850 h 1603375"/>
                <a:gd name="connsiteX127" fmla="*/ 1908175 w 2454275"/>
                <a:gd name="connsiteY127" fmla="*/ 1076325 h 1603375"/>
                <a:gd name="connsiteX128" fmla="*/ 1914525 w 2454275"/>
                <a:gd name="connsiteY128" fmla="*/ 1066800 h 1603375"/>
                <a:gd name="connsiteX129" fmla="*/ 1924050 w 2454275"/>
                <a:gd name="connsiteY129" fmla="*/ 1063625 h 1603375"/>
                <a:gd name="connsiteX130" fmla="*/ 1930400 w 2454275"/>
                <a:gd name="connsiteY130" fmla="*/ 1054100 h 1603375"/>
                <a:gd name="connsiteX131" fmla="*/ 1933575 w 2454275"/>
                <a:gd name="connsiteY131" fmla="*/ 1044575 h 1603375"/>
                <a:gd name="connsiteX132" fmla="*/ 1943100 w 2454275"/>
                <a:gd name="connsiteY132" fmla="*/ 1041400 h 1603375"/>
                <a:gd name="connsiteX133" fmla="*/ 1920875 w 2454275"/>
                <a:gd name="connsiteY133" fmla="*/ 1063625 h 1603375"/>
                <a:gd name="connsiteX134" fmla="*/ 1905000 w 2454275"/>
                <a:gd name="connsiteY134" fmla="*/ 1082675 h 1603375"/>
                <a:gd name="connsiteX135" fmla="*/ 1892300 w 2454275"/>
                <a:gd name="connsiteY135" fmla="*/ 1089025 h 1603375"/>
                <a:gd name="connsiteX136" fmla="*/ 1882775 w 2454275"/>
                <a:gd name="connsiteY136" fmla="*/ 1095375 h 1603375"/>
                <a:gd name="connsiteX137" fmla="*/ 1879600 w 2454275"/>
                <a:gd name="connsiteY137" fmla="*/ 1104900 h 1603375"/>
                <a:gd name="connsiteX138" fmla="*/ 1870075 w 2454275"/>
                <a:gd name="connsiteY138" fmla="*/ 1114425 h 1603375"/>
                <a:gd name="connsiteX139" fmla="*/ 1847850 w 2454275"/>
                <a:gd name="connsiteY139" fmla="*/ 1127125 h 1603375"/>
                <a:gd name="connsiteX140" fmla="*/ 1828800 w 2454275"/>
                <a:gd name="connsiteY140" fmla="*/ 1133475 h 1603375"/>
                <a:gd name="connsiteX141" fmla="*/ 1812925 w 2454275"/>
                <a:gd name="connsiteY141" fmla="*/ 1143000 h 1603375"/>
                <a:gd name="connsiteX142" fmla="*/ 1800225 w 2454275"/>
                <a:gd name="connsiteY142" fmla="*/ 1152525 h 1603375"/>
                <a:gd name="connsiteX143" fmla="*/ 1774825 w 2454275"/>
                <a:gd name="connsiteY143" fmla="*/ 1168400 h 1603375"/>
                <a:gd name="connsiteX144" fmla="*/ 1768475 w 2454275"/>
                <a:gd name="connsiteY144" fmla="*/ 1177925 h 1603375"/>
                <a:gd name="connsiteX145" fmla="*/ 1638300 w 2454275"/>
                <a:gd name="connsiteY145" fmla="*/ 1174750 h 1603375"/>
                <a:gd name="connsiteX146" fmla="*/ 1644650 w 2454275"/>
                <a:gd name="connsiteY146" fmla="*/ 1165225 h 1603375"/>
                <a:gd name="connsiteX147" fmla="*/ 1663700 w 2454275"/>
                <a:gd name="connsiteY147" fmla="*/ 1158875 h 1603375"/>
                <a:gd name="connsiteX148" fmla="*/ 1676400 w 2454275"/>
                <a:gd name="connsiteY148" fmla="*/ 1149350 h 1603375"/>
                <a:gd name="connsiteX149" fmla="*/ 1685925 w 2454275"/>
                <a:gd name="connsiteY149" fmla="*/ 1146175 h 1603375"/>
                <a:gd name="connsiteX150" fmla="*/ 1714500 w 2454275"/>
                <a:gd name="connsiteY150" fmla="*/ 1136650 h 1603375"/>
                <a:gd name="connsiteX151" fmla="*/ 1724025 w 2454275"/>
                <a:gd name="connsiteY151" fmla="*/ 1130300 h 1603375"/>
                <a:gd name="connsiteX152" fmla="*/ 1743075 w 2454275"/>
                <a:gd name="connsiteY152" fmla="*/ 1123950 h 1603375"/>
                <a:gd name="connsiteX153" fmla="*/ 1755775 w 2454275"/>
                <a:gd name="connsiteY153" fmla="*/ 1114425 h 1603375"/>
                <a:gd name="connsiteX154" fmla="*/ 1758950 w 2454275"/>
                <a:gd name="connsiteY154" fmla="*/ 1104900 h 1603375"/>
                <a:gd name="connsiteX155" fmla="*/ 1736725 w 2454275"/>
                <a:gd name="connsiteY155" fmla="*/ 1111250 h 1603375"/>
                <a:gd name="connsiteX156" fmla="*/ 1727200 w 2454275"/>
                <a:gd name="connsiteY156" fmla="*/ 1117600 h 1603375"/>
                <a:gd name="connsiteX157" fmla="*/ 1717675 w 2454275"/>
                <a:gd name="connsiteY157" fmla="*/ 1127125 h 1603375"/>
                <a:gd name="connsiteX158" fmla="*/ 1692275 w 2454275"/>
                <a:gd name="connsiteY158" fmla="*/ 1139825 h 1603375"/>
                <a:gd name="connsiteX159" fmla="*/ 1666875 w 2454275"/>
                <a:gd name="connsiteY159" fmla="*/ 1152525 h 1603375"/>
                <a:gd name="connsiteX160" fmla="*/ 1657350 w 2454275"/>
                <a:gd name="connsiteY160" fmla="*/ 1171575 h 1603375"/>
                <a:gd name="connsiteX161" fmla="*/ 1651000 w 2454275"/>
                <a:gd name="connsiteY161" fmla="*/ 1181100 h 1603375"/>
                <a:gd name="connsiteX162" fmla="*/ 1635125 w 2454275"/>
                <a:gd name="connsiteY162" fmla="*/ 1209675 h 1603375"/>
                <a:gd name="connsiteX163" fmla="*/ 1625600 w 2454275"/>
                <a:gd name="connsiteY163" fmla="*/ 1216025 h 1603375"/>
                <a:gd name="connsiteX164" fmla="*/ 1603375 w 2454275"/>
                <a:gd name="connsiteY164" fmla="*/ 1238250 h 1603375"/>
                <a:gd name="connsiteX165" fmla="*/ 1593850 w 2454275"/>
                <a:gd name="connsiteY165" fmla="*/ 1247775 h 1603375"/>
                <a:gd name="connsiteX166" fmla="*/ 1584325 w 2454275"/>
                <a:gd name="connsiteY166" fmla="*/ 1250950 h 1603375"/>
                <a:gd name="connsiteX167" fmla="*/ 1577975 w 2454275"/>
                <a:gd name="connsiteY167" fmla="*/ 1260475 h 1603375"/>
                <a:gd name="connsiteX168" fmla="*/ 1552575 w 2454275"/>
                <a:gd name="connsiteY168" fmla="*/ 1266825 h 1603375"/>
                <a:gd name="connsiteX169" fmla="*/ 1539875 w 2454275"/>
                <a:gd name="connsiteY169" fmla="*/ 1270000 h 1603375"/>
                <a:gd name="connsiteX170" fmla="*/ 1511300 w 2454275"/>
                <a:gd name="connsiteY170" fmla="*/ 1289050 h 1603375"/>
                <a:gd name="connsiteX171" fmla="*/ 1501775 w 2454275"/>
                <a:gd name="connsiteY171" fmla="*/ 1292225 h 1603375"/>
                <a:gd name="connsiteX172" fmla="*/ 1492250 w 2454275"/>
                <a:gd name="connsiteY172" fmla="*/ 1295400 h 1603375"/>
                <a:gd name="connsiteX173" fmla="*/ 1479550 w 2454275"/>
                <a:gd name="connsiteY173" fmla="*/ 1292225 h 1603375"/>
                <a:gd name="connsiteX174" fmla="*/ 1473200 w 2454275"/>
                <a:gd name="connsiteY174" fmla="*/ 1282700 h 1603375"/>
                <a:gd name="connsiteX175" fmla="*/ 1460500 w 2454275"/>
                <a:gd name="connsiteY175" fmla="*/ 1216025 h 1603375"/>
                <a:gd name="connsiteX176" fmla="*/ 1454150 w 2454275"/>
                <a:gd name="connsiteY176" fmla="*/ 1190625 h 1603375"/>
                <a:gd name="connsiteX177" fmla="*/ 1450975 w 2454275"/>
                <a:gd name="connsiteY177" fmla="*/ 1181100 h 1603375"/>
                <a:gd name="connsiteX178" fmla="*/ 1441450 w 2454275"/>
                <a:gd name="connsiteY178" fmla="*/ 1171575 h 1603375"/>
                <a:gd name="connsiteX179" fmla="*/ 1431925 w 2454275"/>
                <a:gd name="connsiteY179" fmla="*/ 1152525 h 1603375"/>
                <a:gd name="connsiteX180" fmla="*/ 1428750 w 2454275"/>
                <a:gd name="connsiteY180" fmla="*/ 1143000 h 1603375"/>
                <a:gd name="connsiteX181" fmla="*/ 1416050 w 2454275"/>
                <a:gd name="connsiteY181" fmla="*/ 1136650 h 1603375"/>
                <a:gd name="connsiteX182" fmla="*/ 1393825 w 2454275"/>
                <a:gd name="connsiteY182" fmla="*/ 1117600 h 1603375"/>
                <a:gd name="connsiteX183" fmla="*/ 1390650 w 2454275"/>
                <a:gd name="connsiteY183" fmla="*/ 1108075 h 1603375"/>
                <a:gd name="connsiteX184" fmla="*/ 1377950 w 2454275"/>
                <a:gd name="connsiteY184" fmla="*/ 1104900 h 1603375"/>
                <a:gd name="connsiteX185" fmla="*/ 1355725 w 2454275"/>
                <a:gd name="connsiteY185" fmla="*/ 1092200 h 1603375"/>
                <a:gd name="connsiteX186" fmla="*/ 1346200 w 2454275"/>
                <a:gd name="connsiteY186" fmla="*/ 1089025 h 1603375"/>
                <a:gd name="connsiteX187" fmla="*/ 1333500 w 2454275"/>
                <a:gd name="connsiteY187" fmla="*/ 1136650 h 1603375"/>
                <a:gd name="connsiteX188" fmla="*/ 1330325 w 2454275"/>
                <a:gd name="connsiteY188" fmla="*/ 1146175 h 1603375"/>
                <a:gd name="connsiteX189" fmla="*/ 1320800 w 2454275"/>
                <a:gd name="connsiteY189" fmla="*/ 1155700 h 1603375"/>
                <a:gd name="connsiteX190" fmla="*/ 1330325 w 2454275"/>
                <a:gd name="connsiteY190" fmla="*/ 1152525 h 1603375"/>
                <a:gd name="connsiteX191" fmla="*/ 1333500 w 2454275"/>
                <a:gd name="connsiteY191" fmla="*/ 1136650 h 1603375"/>
                <a:gd name="connsiteX192" fmla="*/ 1339850 w 2454275"/>
                <a:gd name="connsiteY192" fmla="*/ 1127125 h 1603375"/>
                <a:gd name="connsiteX193" fmla="*/ 1343025 w 2454275"/>
                <a:gd name="connsiteY193" fmla="*/ 1117600 h 1603375"/>
                <a:gd name="connsiteX194" fmla="*/ 1346200 w 2454275"/>
                <a:gd name="connsiteY194" fmla="*/ 1092200 h 1603375"/>
                <a:gd name="connsiteX195" fmla="*/ 1349375 w 2454275"/>
                <a:gd name="connsiteY195" fmla="*/ 1054100 h 1603375"/>
                <a:gd name="connsiteX196" fmla="*/ 1352550 w 2454275"/>
                <a:gd name="connsiteY196" fmla="*/ 1063625 h 1603375"/>
                <a:gd name="connsiteX197" fmla="*/ 1358900 w 2454275"/>
                <a:gd name="connsiteY197" fmla="*/ 1073150 h 1603375"/>
                <a:gd name="connsiteX198" fmla="*/ 1368425 w 2454275"/>
                <a:gd name="connsiteY198" fmla="*/ 1101725 h 1603375"/>
                <a:gd name="connsiteX199" fmla="*/ 1377950 w 2454275"/>
                <a:gd name="connsiteY199" fmla="*/ 1120775 h 1603375"/>
                <a:gd name="connsiteX200" fmla="*/ 1387475 w 2454275"/>
                <a:gd name="connsiteY200" fmla="*/ 1123950 h 1603375"/>
                <a:gd name="connsiteX201" fmla="*/ 1397000 w 2454275"/>
                <a:gd name="connsiteY201" fmla="*/ 1133475 h 1603375"/>
                <a:gd name="connsiteX202" fmla="*/ 1425575 w 2454275"/>
                <a:gd name="connsiteY202" fmla="*/ 1155700 h 1603375"/>
                <a:gd name="connsiteX203" fmla="*/ 1438275 w 2454275"/>
                <a:gd name="connsiteY203" fmla="*/ 1181100 h 1603375"/>
                <a:gd name="connsiteX204" fmla="*/ 1450975 w 2454275"/>
                <a:gd name="connsiteY204" fmla="*/ 1200150 h 1603375"/>
                <a:gd name="connsiteX205" fmla="*/ 1457325 w 2454275"/>
                <a:gd name="connsiteY205" fmla="*/ 1219200 h 1603375"/>
                <a:gd name="connsiteX206" fmla="*/ 1463675 w 2454275"/>
                <a:gd name="connsiteY206" fmla="*/ 1235075 h 1603375"/>
                <a:gd name="connsiteX207" fmla="*/ 1466850 w 2454275"/>
                <a:gd name="connsiteY207" fmla="*/ 1250950 h 1603375"/>
                <a:gd name="connsiteX208" fmla="*/ 1470025 w 2454275"/>
                <a:gd name="connsiteY208" fmla="*/ 1263650 h 1603375"/>
                <a:gd name="connsiteX209" fmla="*/ 1466850 w 2454275"/>
                <a:gd name="connsiteY209" fmla="*/ 1333500 h 1603375"/>
                <a:gd name="connsiteX210" fmla="*/ 1460500 w 2454275"/>
                <a:gd name="connsiteY210" fmla="*/ 1349375 h 1603375"/>
                <a:gd name="connsiteX211" fmla="*/ 1454150 w 2454275"/>
                <a:gd name="connsiteY211" fmla="*/ 1377950 h 1603375"/>
                <a:gd name="connsiteX212" fmla="*/ 1447800 w 2454275"/>
                <a:gd name="connsiteY212" fmla="*/ 1387475 h 1603375"/>
                <a:gd name="connsiteX213" fmla="*/ 1444625 w 2454275"/>
                <a:gd name="connsiteY213" fmla="*/ 1397000 h 1603375"/>
                <a:gd name="connsiteX214" fmla="*/ 1438275 w 2454275"/>
                <a:gd name="connsiteY214" fmla="*/ 1406525 h 1603375"/>
                <a:gd name="connsiteX215" fmla="*/ 1412875 w 2454275"/>
                <a:gd name="connsiteY215" fmla="*/ 1444625 h 1603375"/>
                <a:gd name="connsiteX216" fmla="*/ 1400175 w 2454275"/>
                <a:gd name="connsiteY216" fmla="*/ 1454150 h 1603375"/>
                <a:gd name="connsiteX217" fmla="*/ 1390650 w 2454275"/>
                <a:gd name="connsiteY217" fmla="*/ 1463675 h 1603375"/>
                <a:gd name="connsiteX218" fmla="*/ 1374775 w 2454275"/>
                <a:gd name="connsiteY218" fmla="*/ 1473200 h 1603375"/>
                <a:gd name="connsiteX219" fmla="*/ 1365250 w 2454275"/>
                <a:gd name="connsiteY219" fmla="*/ 1482725 h 1603375"/>
                <a:gd name="connsiteX220" fmla="*/ 1336675 w 2454275"/>
                <a:gd name="connsiteY220" fmla="*/ 1495425 h 1603375"/>
                <a:gd name="connsiteX221" fmla="*/ 1327150 w 2454275"/>
                <a:gd name="connsiteY221" fmla="*/ 1501775 h 1603375"/>
                <a:gd name="connsiteX222" fmla="*/ 1285875 w 2454275"/>
                <a:gd name="connsiteY222" fmla="*/ 1501775 h 1603375"/>
                <a:gd name="connsiteX223" fmla="*/ 1257300 w 2454275"/>
                <a:gd name="connsiteY223" fmla="*/ 1492250 h 1603375"/>
                <a:gd name="connsiteX224" fmla="*/ 1247775 w 2454275"/>
                <a:gd name="connsiteY224" fmla="*/ 1489075 h 1603375"/>
                <a:gd name="connsiteX225" fmla="*/ 1235075 w 2454275"/>
                <a:gd name="connsiteY225" fmla="*/ 1479550 h 1603375"/>
                <a:gd name="connsiteX226" fmla="*/ 1225550 w 2454275"/>
                <a:gd name="connsiteY226" fmla="*/ 1473200 h 1603375"/>
                <a:gd name="connsiteX227" fmla="*/ 1219200 w 2454275"/>
                <a:gd name="connsiteY227" fmla="*/ 1463675 h 1603375"/>
                <a:gd name="connsiteX228" fmla="*/ 1228725 w 2454275"/>
                <a:gd name="connsiteY228" fmla="*/ 1441450 h 1603375"/>
                <a:gd name="connsiteX229" fmla="*/ 1238250 w 2454275"/>
                <a:gd name="connsiteY229" fmla="*/ 1419225 h 1603375"/>
                <a:gd name="connsiteX230" fmla="*/ 1244600 w 2454275"/>
                <a:gd name="connsiteY230" fmla="*/ 1390650 h 1603375"/>
                <a:gd name="connsiteX231" fmla="*/ 1247775 w 2454275"/>
                <a:gd name="connsiteY231" fmla="*/ 1368425 h 1603375"/>
                <a:gd name="connsiteX232" fmla="*/ 1250950 w 2454275"/>
                <a:gd name="connsiteY232" fmla="*/ 1352550 h 1603375"/>
                <a:gd name="connsiteX233" fmla="*/ 1257300 w 2454275"/>
                <a:gd name="connsiteY233" fmla="*/ 1333500 h 1603375"/>
                <a:gd name="connsiteX234" fmla="*/ 1250950 w 2454275"/>
                <a:gd name="connsiteY234" fmla="*/ 1343025 h 1603375"/>
                <a:gd name="connsiteX235" fmla="*/ 1247775 w 2454275"/>
                <a:gd name="connsiteY235" fmla="*/ 1352550 h 1603375"/>
                <a:gd name="connsiteX236" fmla="*/ 1241425 w 2454275"/>
                <a:gd name="connsiteY236" fmla="*/ 1381125 h 1603375"/>
                <a:gd name="connsiteX237" fmla="*/ 1238250 w 2454275"/>
                <a:gd name="connsiteY237" fmla="*/ 1406525 h 1603375"/>
                <a:gd name="connsiteX238" fmla="*/ 1228725 w 2454275"/>
                <a:gd name="connsiteY238" fmla="*/ 1438275 h 1603375"/>
                <a:gd name="connsiteX239" fmla="*/ 1225550 w 2454275"/>
                <a:gd name="connsiteY239" fmla="*/ 1447800 h 1603375"/>
                <a:gd name="connsiteX240" fmla="*/ 1216025 w 2454275"/>
                <a:gd name="connsiteY240" fmla="*/ 1466850 h 1603375"/>
                <a:gd name="connsiteX241" fmla="*/ 1206500 w 2454275"/>
                <a:gd name="connsiteY241" fmla="*/ 1473200 h 1603375"/>
                <a:gd name="connsiteX242" fmla="*/ 1200150 w 2454275"/>
                <a:gd name="connsiteY242" fmla="*/ 1482725 h 1603375"/>
                <a:gd name="connsiteX243" fmla="*/ 1174750 w 2454275"/>
                <a:gd name="connsiteY243" fmla="*/ 1495425 h 1603375"/>
                <a:gd name="connsiteX244" fmla="*/ 1146175 w 2454275"/>
                <a:gd name="connsiteY244" fmla="*/ 1520825 h 1603375"/>
                <a:gd name="connsiteX245" fmla="*/ 1136650 w 2454275"/>
                <a:gd name="connsiteY245" fmla="*/ 1524000 h 1603375"/>
                <a:gd name="connsiteX246" fmla="*/ 1101725 w 2454275"/>
                <a:gd name="connsiteY246" fmla="*/ 1543050 h 1603375"/>
                <a:gd name="connsiteX247" fmla="*/ 1082675 w 2454275"/>
                <a:gd name="connsiteY247" fmla="*/ 1549400 h 1603375"/>
                <a:gd name="connsiteX248" fmla="*/ 1073150 w 2454275"/>
                <a:gd name="connsiteY248" fmla="*/ 1552575 h 1603375"/>
                <a:gd name="connsiteX249" fmla="*/ 996950 w 2454275"/>
                <a:gd name="connsiteY249" fmla="*/ 1549400 h 1603375"/>
                <a:gd name="connsiteX250" fmla="*/ 977900 w 2454275"/>
                <a:gd name="connsiteY250" fmla="*/ 1546225 h 1603375"/>
                <a:gd name="connsiteX251" fmla="*/ 920750 w 2454275"/>
                <a:gd name="connsiteY251" fmla="*/ 1552575 h 1603375"/>
                <a:gd name="connsiteX252" fmla="*/ 901700 w 2454275"/>
                <a:gd name="connsiteY252" fmla="*/ 1558925 h 1603375"/>
                <a:gd name="connsiteX253" fmla="*/ 892175 w 2454275"/>
                <a:gd name="connsiteY253" fmla="*/ 1565275 h 1603375"/>
                <a:gd name="connsiteX254" fmla="*/ 873125 w 2454275"/>
                <a:gd name="connsiteY254" fmla="*/ 1571625 h 1603375"/>
                <a:gd name="connsiteX255" fmla="*/ 847725 w 2454275"/>
                <a:gd name="connsiteY255" fmla="*/ 1577975 h 1603375"/>
                <a:gd name="connsiteX256" fmla="*/ 838200 w 2454275"/>
                <a:gd name="connsiteY256" fmla="*/ 1584325 h 1603375"/>
                <a:gd name="connsiteX257" fmla="*/ 806450 w 2454275"/>
                <a:gd name="connsiteY257" fmla="*/ 1587500 h 1603375"/>
                <a:gd name="connsiteX258" fmla="*/ 790575 w 2454275"/>
                <a:gd name="connsiteY258" fmla="*/ 1590675 h 1603375"/>
                <a:gd name="connsiteX259" fmla="*/ 752475 w 2454275"/>
                <a:gd name="connsiteY259" fmla="*/ 1587500 h 1603375"/>
                <a:gd name="connsiteX260" fmla="*/ 717550 w 2454275"/>
                <a:gd name="connsiteY260" fmla="*/ 1581150 h 1603375"/>
                <a:gd name="connsiteX261" fmla="*/ 708025 w 2454275"/>
                <a:gd name="connsiteY261" fmla="*/ 1577975 h 1603375"/>
                <a:gd name="connsiteX262" fmla="*/ 673100 w 2454275"/>
                <a:gd name="connsiteY262" fmla="*/ 1574800 h 1603375"/>
                <a:gd name="connsiteX263" fmla="*/ 650875 w 2454275"/>
                <a:gd name="connsiteY263" fmla="*/ 1568450 h 1603375"/>
                <a:gd name="connsiteX264" fmla="*/ 641350 w 2454275"/>
                <a:gd name="connsiteY264" fmla="*/ 1562100 h 1603375"/>
                <a:gd name="connsiteX265" fmla="*/ 631825 w 2454275"/>
                <a:gd name="connsiteY265" fmla="*/ 1552575 h 1603375"/>
                <a:gd name="connsiteX266" fmla="*/ 622300 w 2454275"/>
                <a:gd name="connsiteY266" fmla="*/ 1549400 h 1603375"/>
                <a:gd name="connsiteX267" fmla="*/ 609600 w 2454275"/>
                <a:gd name="connsiteY267" fmla="*/ 1543050 h 1603375"/>
                <a:gd name="connsiteX268" fmla="*/ 577850 w 2454275"/>
                <a:gd name="connsiteY268" fmla="*/ 1552575 h 1603375"/>
                <a:gd name="connsiteX269" fmla="*/ 561975 w 2454275"/>
                <a:gd name="connsiteY269" fmla="*/ 1558925 h 1603375"/>
                <a:gd name="connsiteX270" fmla="*/ 552450 w 2454275"/>
                <a:gd name="connsiteY270" fmla="*/ 1562100 h 1603375"/>
                <a:gd name="connsiteX271" fmla="*/ 536575 w 2454275"/>
                <a:gd name="connsiteY271" fmla="*/ 1571625 h 1603375"/>
                <a:gd name="connsiteX272" fmla="*/ 517525 w 2454275"/>
                <a:gd name="connsiteY272" fmla="*/ 1584325 h 1603375"/>
                <a:gd name="connsiteX273" fmla="*/ 504825 w 2454275"/>
                <a:gd name="connsiteY273" fmla="*/ 1587500 h 1603375"/>
                <a:gd name="connsiteX274" fmla="*/ 466725 w 2454275"/>
                <a:gd name="connsiteY274" fmla="*/ 1603375 h 1603375"/>
                <a:gd name="connsiteX275" fmla="*/ 390525 w 2454275"/>
                <a:gd name="connsiteY275" fmla="*/ 1600200 h 1603375"/>
                <a:gd name="connsiteX276" fmla="*/ 377825 w 2454275"/>
                <a:gd name="connsiteY276" fmla="*/ 1593850 h 1603375"/>
                <a:gd name="connsiteX277" fmla="*/ 358775 w 2454275"/>
                <a:gd name="connsiteY277" fmla="*/ 1587500 h 1603375"/>
                <a:gd name="connsiteX278" fmla="*/ 339725 w 2454275"/>
                <a:gd name="connsiteY278" fmla="*/ 1577975 h 1603375"/>
                <a:gd name="connsiteX279" fmla="*/ 320675 w 2454275"/>
                <a:gd name="connsiteY279" fmla="*/ 1565275 h 1603375"/>
                <a:gd name="connsiteX280" fmla="*/ 311150 w 2454275"/>
                <a:gd name="connsiteY280" fmla="*/ 1555750 h 1603375"/>
                <a:gd name="connsiteX281" fmla="*/ 301625 w 2454275"/>
                <a:gd name="connsiteY281" fmla="*/ 1552575 h 1603375"/>
                <a:gd name="connsiteX282" fmla="*/ 263525 w 2454275"/>
                <a:gd name="connsiteY282" fmla="*/ 1549400 h 1603375"/>
                <a:gd name="connsiteX283" fmla="*/ 250825 w 2454275"/>
                <a:gd name="connsiteY283" fmla="*/ 1546225 h 1603375"/>
                <a:gd name="connsiteX284" fmla="*/ 206375 w 2454275"/>
                <a:gd name="connsiteY284" fmla="*/ 1543050 h 1603375"/>
                <a:gd name="connsiteX285" fmla="*/ 196850 w 2454275"/>
                <a:gd name="connsiteY285" fmla="*/ 1524000 h 1603375"/>
                <a:gd name="connsiteX286" fmla="*/ 174625 w 2454275"/>
                <a:gd name="connsiteY286" fmla="*/ 1495425 h 1603375"/>
                <a:gd name="connsiteX287" fmla="*/ 165100 w 2454275"/>
                <a:gd name="connsiteY287" fmla="*/ 1489075 h 1603375"/>
                <a:gd name="connsiteX288" fmla="*/ 136525 w 2454275"/>
                <a:gd name="connsiteY288" fmla="*/ 1479550 h 1603375"/>
                <a:gd name="connsiteX289" fmla="*/ 79375 w 2454275"/>
                <a:gd name="connsiteY289" fmla="*/ 1466850 h 1603375"/>
                <a:gd name="connsiteX290" fmla="*/ 53975 w 2454275"/>
                <a:gd name="connsiteY290" fmla="*/ 1450975 h 1603375"/>
                <a:gd name="connsiteX291" fmla="*/ 41275 w 2454275"/>
                <a:gd name="connsiteY291" fmla="*/ 1444625 h 1603375"/>
                <a:gd name="connsiteX292" fmla="*/ 31750 w 2454275"/>
                <a:gd name="connsiteY292" fmla="*/ 1435100 h 1603375"/>
                <a:gd name="connsiteX293" fmla="*/ 22225 w 2454275"/>
                <a:gd name="connsiteY293" fmla="*/ 1428750 h 1603375"/>
                <a:gd name="connsiteX294" fmla="*/ 15875 w 2454275"/>
                <a:gd name="connsiteY294" fmla="*/ 1419225 h 1603375"/>
                <a:gd name="connsiteX295" fmla="*/ 6350 w 2454275"/>
                <a:gd name="connsiteY295" fmla="*/ 1409700 h 1603375"/>
                <a:gd name="connsiteX296" fmla="*/ 0 w 2454275"/>
                <a:gd name="connsiteY296" fmla="*/ 1390650 h 1603375"/>
                <a:gd name="connsiteX297" fmla="*/ 3175 w 2454275"/>
                <a:gd name="connsiteY297" fmla="*/ 1355725 h 1603375"/>
                <a:gd name="connsiteX298" fmla="*/ 12700 w 2454275"/>
                <a:gd name="connsiteY298" fmla="*/ 1333500 h 1603375"/>
                <a:gd name="connsiteX299" fmla="*/ 19050 w 2454275"/>
                <a:gd name="connsiteY299" fmla="*/ 1311275 h 1603375"/>
                <a:gd name="connsiteX300" fmla="*/ 25400 w 2454275"/>
                <a:gd name="connsiteY300" fmla="*/ 1298575 h 1603375"/>
                <a:gd name="connsiteX301" fmla="*/ 38100 w 2454275"/>
                <a:gd name="connsiteY301" fmla="*/ 1254125 h 1603375"/>
                <a:gd name="connsiteX302" fmla="*/ 47625 w 2454275"/>
                <a:gd name="connsiteY302" fmla="*/ 1241425 h 1603375"/>
                <a:gd name="connsiteX303" fmla="*/ 66675 w 2454275"/>
                <a:gd name="connsiteY303" fmla="*/ 1203325 h 1603375"/>
                <a:gd name="connsiteX304" fmla="*/ 76200 w 2454275"/>
                <a:gd name="connsiteY304" fmla="*/ 1193800 h 1603375"/>
                <a:gd name="connsiteX305" fmla="*/ 82550 w 2454275"/>
                <a:gd name="connsiteY305" fmla="*/ 1181100 h 1603375"/>
                <a:gd name="connsiteX306" fmla="*/ 92075 w 2454275"/>
                <a:gd name="connsiteY306" fmla="*/ 1171575 h 1603375"/>
                <a:gd name="connsiteX307" fmla="*/ 104775 w 2454275"/>
                <a:gd name="connsiteY307" fmla="*/ 1149350 h 1603375"/>
                <a:gd name="connsiteX308" fmla="*/ 127000 w 2454275"/>
                <a:gd name="connsiteY308" fmla="*/ 1130300 h 1603375"/>
                <a:gd name="connsiteX309" fmla="*/ 139700 w 2454275"/>
                <a:gd name="connsiteY309" fmla="*/ 1111250 h 1603375"/>
                <a:gd name="connsiteX310" fmla="*/ 155575 w 2454275"/>
                <a:gd name="connsiteY310" fmla="*/ 1095375 h 1603375"/>
                <a:gd name="connsiteX311" fmla="*/ 161925 w 2454275"/>
                <a:gd name="connsiteY311" fmla="*/ 1082675 h 1603375"/>
                <a:gd name="connsiteX312" fmla="*/ 180975 w 2454275"/>
                <a:gd name="connsiteY312" fmla="*/ 1063625 h 1603375"/>
                <a:gd name="connsiteX313" fmla="*/ 219075 w 2454275"/>
                <a:gd name="connsiteY313" fmla="*/ 1066800 h 1603375"/>
                <a:gd name="connsiteX314" fmla="*/ 231775 w 2454275"/>
                <a:gd name="connsiteY314" fmla="*/ 1073150 h 1603375"/>
                <a:gd name="connsiteX315" fmla="*/ 244475 w 2454275"/>
                <a:gd name="connsiteY315" fmla="*/ 1076325 h 1603375"/>
                <a:gd name="connsiteX316" fmla="*/ 279400 w 2454275"/>
                <a:gd name="connsiteY316" fmla="*/ 1104900 h 1603375"/>
                <a:gd name="connsiteX317" fmla="*/ 301625 w 2454275"/>
                <a:gd name="connsiteY317" fmla="*/ 1120775 h 1603375"/>
                <a:gd name="connsiteX318" fmla="*/ 320675 w 2454275"/>
                <a:gd name="connsiteY318" fmla="*/ 1143000 h 1603375"/>
                <a:gd name="connsiteX319" fmla="*/ 333375 w 2454275"/>
                <a:gd name="connsiteY319" fmla="*/ 1155700 h 1603375"/>
                <a:gd name="connsiteX320" fmla="*/ 355600 w 2454275"/>
                <a:gd name="connsiteY320" fmla="*/ 1165225 h 1603375"/>
                <a:gd name="connsiteX321" fmla="*/ 365125 w 2454275"/>
                <a:gd name="connsiteY321" fmla="*/ 1152525 h 1603375"/>
                <a:gd name="connsiteX322" fmla="*/ 384175 w 2454275"/>
                <a:gd name="connsiteY322" fmla="*/ 1139825 h 1603375"/>
                <a:gd name="connsiteX323" fmla="*/ 415925 w 2454275"/>
                <a:gd name="connsiteY323" fmla="*/ 1143000 h 1603375"/>
                <a:gd name="connsiteX324" fmla="*/ 428625 w 2454275"/>
                <a:gd name="connsiteY324" fmla="*/ 1152525 h 1603375"/>
                <a:gd name="connsiteX325" fmla="*/ 438150 w 2454275"/>
                <a:gd name="connsiteY325" fmla="*/ 1155700 h 1603375"/>
                <a:gd name="connsiteX326" fmla="*/ 434975 w 2454275"/>
                <a:gd name="connsiteY326" fmla="*/ 1181100 h 1603375"/>
                <a:gd name="connsiteX327" fmla="*/ 412750 w 2454275"/>
                <a:gd name="connsiteY327" fmla="*/ 1206500 h 1603375"/>
                <a:gd name="connsiteX328" fmla="*/ 393700 w 2454275"/>
                <a:gd name="connsiteY328" fmla="*/ 1225550 h 1603375"/>
                <a:gd name="connsiteX329" fmla="*/ 387350 w 2454275"/>
                <a:gd name="connsiteY329" fmla="*/ 1235075 h 1603375"/>
                <a:gd name="connsiteX330" fmla="*/ 365125 w 2454275"/>
                <a:gd name="connsiteY330" fmla="*/ 1244600 h 1603375"/>
                <a:gd name="connsiteX331" fmla="*/ 390525 w 2454275"/>
                <a:gd name="connsiteY331" fmla="*/ 1266825 h 1603375"/>
                <a:gd name="connsiteX332" fmla="*/ 400050 w 2454275"/>
                <a:gd name="connsiteY332" fmla="*/ 1273175 h 1603375"/>
                <a:gd name="connsiteX333" fmla="*/ 406400 w 2454275"/>
                <a:gd name="connsiteY333" fmla="*/ 1282700 h 1603375"/>
                <a:gd name="connsiteX334" fmla="*/ 422275 w 2454275"/>
                <a:gd name="connsiteY334" fmla="*/ 1298575 h 1603375"/>
                <a:gd name="connsiteX335" fmla="*/ 438150 w 2454275"/>
                <a:gd name="connsiteY335" fmla="*/ 1327150 h 1603375"/>
                <a:gd name="connsiteX336" fmla="*/ 450850 w 2454275"/>
                <a:gd name="connsiteY336" fmla="*/ 1349375 h 1603375"/>
                <a:gd name="connsiteX337" fmla="*/ 463550 w 2454275"/>
                <a:gd name="connsiteY337" fmla="*/ 1365250 h 1603375"/>
                <a:gd name="connsiteX338" fmla="*/ 463550 w 2454275"/>
                <a:gd name="connsiteY338" fmla="*/ 1390650 h 1603375"/>
                <a:gd name="connsiteX339" fmla="*/ 438150 w 2454275"/>
                <a:gd name="connsiteY339" fmla="*/ 1397000 h 1603375"/>
                <a:gd name="connsiteX340" fmla="*/ 428625 w 2454275"/>
                <a:gd name="connsiteY340" fmla="*/ 1403350 h 1603375"/>
                <a:gd name="connsiteX341" fmla="*/ 374650 w 2454275"/>
                <a:gd name="connsiteY341" fmla="*/ 1416050 h 1603375"/>
                <a:gd name="connsiteX342" fmla="*/ 371475 w 2454275"/>
                <a:gd name="connsiteY342" fmla="*/ 1428750 h 1603375"/>
                <a:gd name="connsiteX343" fmla="*/ 358775 w 2454275"/>
                <a:gd name="connsiteY343" fmla="*/ 1431925 h 1603375"/>
                <a:gd name="connsiteX344" fmla="*/ 346075 w 2454275"/>
                <a:gd name="connsiteY344" fmla="*/ 1441450 h 1603375"/>
                <a:gd name="connsiteX345" fmla="*/ 336550 w 2454275"/>
                <a:gd name="connsiteY345" fmla="*/ 1447800 h 1603375"/>
                <a:gd name="connsiteX346" fmla="*/ 352425 w 2454275"/>
                <a:gd name="connsiteY346" fmla="*/ 1450975 h 1603375"/>
                <a:gd name="connsiteX347" fmla="*/ 371475 w 2454275"/>
                <a:gd name="connsiteY347" fmla="*/ 1460500 h 1603375"/>
                <a:gd name="connsiteX348" fmla="*/ 377825 w 2454275"/>
                <a:gd name="connsiteY348" fmla="*/ 1450975 h 1603375"/>
                <a:gd name="connsiteX349" fmla="*/ 403225 w 2454275"/>
                <a:gd name="connsiteY349" fmla="*/ 1428750 h 1603375"/>
                <a:gd name="connsiteX350" fmla="*/ 431800 w 2454275"/>
                <a:gd name="connsiteY350" fmla="*/ 1406525 h 1603375"/>
                <a:gd name="connsiteX351" fmla="*/ 438150 w 2454275"/>
                <a:gd name="connsiteY351" fmla="*/ 1397000 h 1603375"/>
                <a:gd name="connsiteX352" fmla="*/ 457200 w 2454275"/>
                <a:gd name="connsiteY352" fmla="*/ 1390650 h 1603375"/>
                <a:gd name="connsiteX353" fmla="*/ 466725 w 2454275"/>
                <a:gd name="connsiteY353" fmla="*/ 1381125 h 1603375"/>
                <a:gd name="connsiteX354" fmla="*/ 476250 w 2454275"/>
                <a:gd name="connsiteY354" fmla="*/ 1377950 h 1603375"/>
                <a:gd name="connsiteX355" fmla="*/ 473075 w 2454275"/>
                <a:gd name="connsiteY355" fmla="*/ 1365250 h 1603375"/>
                <a:gd name="connsiteX356" fmla="*/ 460375 w 2454275"/>
                <a:gd name="connsiteY356" fmla="*/ 1349375 h 1603375"/>
                <a:gd name="connsiteX357" fmla="*/ 457200 w 2454275"/>
                <a:gd name="connsiteY357" fmla="*/ 1339850 h 1603375"/>
                <a:gd name="connsiteX358" fmla="*/ 444500 w 2454275"/>
                <a:gd name="connsiteY358" fmla="*/ 1320800 h 1603375"/>
                <a:gd name="connsiteX359" fmla="*/ 441325 w 2454275"/>
                <a:gd name="connsiteY359" fmla="*/ 1311275 h 1603375"/>
                <a:gd name="connsiteX360" fmla="*/ 431800 w 2454275"/>
                <a:gd name="connsiteY360" fmla="*/ 1276350 h 1603375"/>
                <a:gd name="connsiteX361" fmla="*/ 422275 w 2454275"/>
                <a:gd name="connsiteY361" fmla="*/ 1254125 h 1603375"/>
                <a:gd name="connsiteX362" fmla="*/ 425450 w 2454275"/>
                <a:gd name="connsiteY362" fmla="*/ 1200150 h 1603375"/>
                <a:gd name="connsiteX363" fmla="*/ 428625 w 2454275"/>
                <a:gd name="connsiteY363" fmla="*/ 1209675 h 1603375"/>
                <a:gd name="connsiteX364" fmla="*/ 438150 w 2454275"/>
                <a:gd name="connsiteY364" fmla="*/ 1216025 h 1603375"/>
                <a:gd name="connsiteX365" fmla="*/ 520700 w 2454275"/>
                <a:gd name="connsiteY365" fmla="*/ 1219200 h 1603375"/>
                <a:gd name="connsiteX366" fmla="*/ 574675 w 2454275"/>
                <a:gd name="connsiteY366" fmla="*/ 1216025 h 1603375"/>
                <a:gd name="connsiteX367" fmla="*/ 587375 w 2454275"/>
                <a:gd name="connsiteY367" fmla="*/ 1209675 h 1603375"/>
                <a:gd name="connsiteX368" fmla="*/ 606425 w 2454275"/>
                <a:gd name="connsiteY368" fmla="*/ 1206500 h 1603375"/>
                <a:gd name="connsiteX369" fmla="*/ 638175 w 2454275"/>
                <a:gd name="connsiteY369" fmla="*/ 1200150 h 1603375"/>
                <a:gd name="connsiteX370" fmla="*/ 669925 w 2454275"/>
                <a:gd name="connsiteY370" fmla="*/ 1203325 h 1603375"/>
                <a:gd name="connsiteX371" fmla="*/ 673100 w 2454275"/>
                <a:gd name="connsiteY371" fmla="*/ 1216025 h 1603375"/>
                <a:gd name="connsiteX372" fmla="*/ 679450 w 2454275"/>
                <a:gd name="connsiteY372" fmla="*/ 1241425 h 1603375"/>
                <a:gd name="connsiteX373" fmla="*/ 676275 w 2454275"/>
                <a:gd name="connsiteY373" fmla="*/ 1298575 h 1603375"/>
                <a:gd name="connsiteX374" fmla="*/ 666750 w 2454275"/>
                <a:gd name="connsiteY374" fmla="*/ 1314450 h 1603375"/>
                <a:gd name="connsiteX375" fmla="*/ 660400 w 2454275"/>
                <a:gd name="connsiteY375" fmla="*/ 1323975 h 1603375"/>
                <a:gd name="connsiteX376" fmla="*/ 641350 w 2454275"/>
                <a:gd name="connsiteY376" fmla="*/ 1333500 h 1603375"/>
                <a:gd name="connsiteX377" fmla="*/ 622300 w 2454275"/>
                <a:gd name="connsiteY377" fmla="*/ 1352550 h 1603375"/>
                <a:gd name="connsiteX378" fmla="*/ 612775 w 2454275"/>
                <a:gd name="connsiteY378" fmla="*/ 1358900 h 1603375"/>
                <a:gd name="connsiteX379" fmla="*/ 622300 w 2454275"/>
                <a:gd name="connsiteY379" fmla="*/ 1355725 h 1603375"/>
                <a:gd name="connsiteX380" fmla="*/ 641350 w 2454275"/>
                <a:gd name="connsiteY380" fmla="*/ 1346200 h 1603375"/>
                <a:gd name="connsiteX381" fmla="*/ 660400 w 2454275"/>
                <a:gd name="connsiteY381" fmla="*/ 1317625 h 1603375"/>
                <a:gd name="connsiteX382" fmla="*/ 666750 w 2454275"/>
                <a:gd name="connsiteY382" fmla="*/ 1308100 h 1603375"/>
                <a:gd name="connsiteX383" fmla="*/ 676275 w 2454275"/>
                <a:gd name="connsiteY383" fmla="*/ 1295400 h 1603375"/>
                <a:gd name="connsiteX384" fmla="*/ 679450 w 2454275"/>
                <a:gd name="connsiteY384" fmla="*/ 1282700 h 1603375"/>
                <a:gd name="connsiteX385" fmla="*/ 682625 w 2454275"/>
                <a:gd name="connsiteY385" fmla="*/ 1273175 h 1603375"/>
                <a:gd name="connsiteX386" fmla="*/ 688975 w 2454275"/>
                <a:gd name="connsiteY386" fmla="*/ 1235075 h 1603375"/>
                <a:gd name="connsiteX387" fmla="*/ 692150 w 2454275"/>
                <a:gd name="connsiteY387" fmla="*/ 1212850 h 1603375"/>
                <a:gd name="connsiteX388" fmla="*/ 704850 w 2454275"/>
                <a:gd name="connsiteY388" fmla="*/ 1209675 h 1603375"/>
                <a:gd name="connsiteX389" fmla="*/ 720725 w 2454275"/>
                <a:gd name="connsiteY389" fmla="*/ 1206500 h 1603375"/>
                <a:gd name="connsiteX390" fmla="*/ 736600 w 2454275"/>
                <a:gd name="connsiteY390" fmla="*/ 1200150 h 1603375"/>
                <a:gd name="connsiteX391" fmla="*/ 752475 w 2454275"/>
                <a:gd name="connsiteY391" fmla="*/ 1196975 h 1603375"/>
                <a:gd name="connsiteX392" fmla="*/ 765175 w 2454275"/>
                <a:gd name="connsiteY392" fmla="*/ 1193800 h 1603375"/>
                <a:gd name="connsiteX393" fmla="*/ 774700 w 2454275"/>
                <a:gd name="connsiteY393" fmla="*/ 1187450 h 1603375"/>
                <a:gd name="connsiteX394" fmla="*/ 803275 w 2454275"/>
                <a:gd name="connsiteY394" fmla="*/ 1181100 h 1603375"/>
                <a:gd name="connsiteX395" fmla="*/ 825500 w 2454275"/>
                <a:gd name="connsiteY395" fmla="*/ 1174750 h 1603375"/>
                <a:gd name="connsiteX396" fmla="*/ 879475 w 2454275"/>
                <a:gd name="connsiteY396" fmla="*/ 1171575 h 1603375"/>
                <a:gd name="connsiteX397" fmla="*/ 911225 w 2454275"/>
                <a:gd name="connsiteY397" fmla="*/ 1162050 h 1603375"/>
                <a:gd name="connsiteX398" fmla="*/ 920750 w 2454275"/>
                <a:gd name="connsiteY398" fmla="*/ 1158875 h 1603375"/>
                <a:gd name="connsiteX399" fmla="*/ 930275 w 2454275"/>
                <a:gd name="connsiteY399" fmla="*/ 1177925 h 1603375"/>
                <a:gd name="connsiteX400" fmla="*/ 942975 w 2454275"/>
                <a:gd name="connsiteY400" fmla="*/ 1206500 h 1603375"/>
                <a:gd name="connsiteX401" fmla="*/ 942975 w 2454275"/>
                <a:gd name="connsiteY401" fmla="*/ 1365250 h 1603375"/>
                <a:gd name="connsiteX402" fmla="*/ 949325 w 2454275"/>
                <a:gd name="connsiteY402" fmla="*/ 1381125 h 1603375"/>
                <a:gd name="connsiteX403" fmla="*/ 952500 w 2454275"/>
                <a:gd name="connsiteY403" fmla="*/ 1371600 h 1603375"/>
                <a:gd name="connsiteX404" fmla="*/ 958850 w 2454275"/>
                <a:gd name="connsiteY404" fmla="*/ 1362075 h 1603375"/>
                <a:gd name="connsiteX405" fmla="*/ 962025 w 2454275"/>
                <a:gd name="connsiteY405" fmla="*/ 1349375 h 1603375"/>
                <a:gd name="connsiteX406" fmla="*/ 962025 w 2454275"/>
                <a:gd name="connsiteY406" fmla="*/ 1139825 h 1603375"/>
                <a:gd name="connsiteX407" fmla="*/ 977900 w 2454275"/>
                <a:gd name="connsiteY407" fmla="*/ 1136650 h 1603375"/>
                <a:gd name="connsiteX408" fmla="*/ 1003300 w 2454275"/>
                <a:gd name="connsiteY408" fmla="*/ 1120775 h 1603375"/>
                <a:gd name="connsiteX409" fmla="*/ 1038225 w 2454275"/>
                <a:gd name="connsiteY409" fmla="*/ 1101725 h 1603375"/>
                <a:gd name="connsiteX410" fmla="*/ 1063625 w 2454275"/>
                <a:gd name="connsiteY410" fmla="*/ 1085850 h 1603375"/>
                <a:gd name="connsiteX411" fmla="*/ 1076325 w 2454275"/>
                <a:gd name="connsiteY411" fmla="*/ 1069975 h 1603375"/>
                <a:gd name="connsiteX412" fmla="*/ 1085850 w 2454275"/>
                <a:gd name="connsiteY412" fmla="*/ 1063625 h 1603375"/>
                <a:gd name="connsiteX413" fmla="*/ 1098550 w 2454275"/>
                <a:gd name="connsiteY413" fmla="*/ 1054100 h 1603375"/>
                <a:gd name="connsiteX414" fmla="*/ 1108075 w 2454275"/>
                <a:gd name="connsiteY414" fmla="*/ 1047750 h 1603375"/>
                <a:gd name="connsiteX415" fmla="*/ 1127125 w 2454275"/>
                <a:gd name="connsiteY415" fmla="*/ 1035050 h 1603375"/>
                <a:gd name="connsiteX416" fmla="*/ 1146175 w 2454275"/>
                <a:gd name="connsiteY416" fmla="*/ 1019175 h 1603375"/>
                <a:gd name="connsiteX417" fmla="*/ 1165225 w 2454275"/>
                <a:gd name="connsiteY417" fmla="*/ 1000125 h 1603375"/>
                <a:gd name="connsiteX418" fmla="*/ 1174750 w 2454275"/>
                <a:gd name="connsiteY418" fmla="*/ 996950 h 1603375"/>
                <a:gd name="connsiteX419" fmla="*/ 1193800 w 2454275"/>
                <a:gd name="connsiteY419" fmla="*/ 984250 h 1603375"/>
                <a:gd name="connsiteX420" fmla="*/ 1219200 w 2454275"/>
                <a:gd name="connsiteY420" fmla="*/ 977900 h 1603375"/>
                <a:gd name="connsiteX421" fmla="*/ 1260475 w 2454275"/>
                <a:gd name="connsiteY421" fmla="*/ 984250 h 1603375"/>
                <a:gd name="connsiteX422" fmla="*/ 1276350 w 2454275"/>
                <a:gd name="connsiteY422" fmla="*/ 987425 h 1603375"/>
                <a:gd name="connsiteX423" fmla="*/ 1285875 w 2454275"/>
                <a:gd name="connsiteY423" fmla="*/ 993775 h 1603375"/>
                <a:gd name="connsiteX424" fmla="*/ 1298575 w 2454275"/>
                <a:gd name="connsiteY424" fmla="*/ 1006475 h 1603375"/>
                <a:gd name="connsiteX425" fmla="*/ 1314450 w 2454275"/>
                <a:gd name="connsiteY425" fmla="*/ 1012825 h 1603375"/>
                <a:gd name="connsiteX426" fmla="*/ 1333500 w 2454275"/>
                <a:gd name="connsiteY426" fmla="*/ 1022350 h 1603375"/>
                <a:gd name="connsiteX427" fmla="*/ 1339850 w 2454275"/>
                <a:gd name="connsiteY427" fmla="*/ 1012825 h 1603375"/>
                <a:gd name="connsiteX428" fmla="*/ 1339850 w 2454275"/>
                <a:gd name="connsiteY428" fmla="*/ 965200 h 1603375"/>
                <a:gd name="connsiteX429" fmla="*/ 1308100 w 2454275"/>
                <a:gd name="connsiteY429" fmla="*/ 971550 h 1603375"/>
                <a:gd name="connsiteX430" fmla="*/ 1298575 w 2454275"/>
                <a:gd name="connsiteY430" fmla="*/ 974725 h 1603375"/>
                <a:gd name="connsiteX431" fmla="*/ 1216025 w 2454275"/>
                <a:gd name="connsiteY431" fmla="*/ 977900 h 1603375"/>
                <a:gd name="connsiteX432" fmla="*/ 1228725 w 2454275"/>
                <a:gd name="connsiteY432" fmla="*/ 984250 h 1603375"/>
                <a:gd name="connsiteX433" fmla="*/ 1276350 w 2454275"/>
                <a:gd name="connsiteY433" fmla="*/ 1016000 h 1603375"/>
                <a:gd name="connsiteX434" fmla="*/ 1304925 w 2454275"/>
                <a:gd name="connsiteY434" fmla="*/ 1025525 h 1603375"/>
                <a:gd name="connsiteX435" fmla="*/ 1314450 w 2454275"/>
                <a:gd name="connsiteY435" fmla="*/ 1028700 h 1603375"/>
                <a:gd name="connsiteX436" fmla="*/ 1314450 w 2454275"/>
                <a:gd name="connsiteY436" fmla="*/ 1000125 h 1603375"/>
                <a:gd name="connsiteX437" fmla="*/ 1295400 w 2454275"/>
                <a:gd name="connsiteY437" fmla="*/ 987425 h 1603375"/>
                <a:gd name="connsiteX438" fmla="*/ 1289050 w 2454275"/>
                <a:gd name="connsiteY438" fmla="*/ 974725 h 1603375"/>
                <a:gd name="connsiteX439" fmla="*/ 1247775 w 2454275"/>
                <a:gd name="connsiteY439" fmla="*/ 965200 h 1603375"/>
                <a:gd name="connsiteX440" fmla="*/ 1241425 w 2454275"/>
                <a:gd name="connsiteY440" fmla="*/ 930275 h 1603375"/>
                <a:gd name="connsiteX441" fmla="*/ 1260475 w 2454275"/>
                <a:gd name="connsiteY441" fmla="*/ 876300 h 1603375"/>
                <a:gd name="connsiteX442" fmla="*/ 1266825 w 2454275"/>
                <a:gd name="connsiteY442" fmla="*/ 847725 h 1603375"/>
                <a:gd name="connsiteX443" fmla="*/ 1279525 w 2454275"/>
                <a:gd name="connsiteY443" fmla="*/ 819150 h 1603375"/>
                <a:gd name="connsiteX444" fmla="*/ 1285875 w 2454275"/>
                <a:gd name="connsiteY444" fmla="*/ 793750 h 1603375"/>
                <a:gd name="connsiteX445" fmla="*/ 1289050 w 2454275"/>
                <a:gd name="connsiteY445" fmla="*/ 777875 h 1603375"/>
                <a:gd name="connsiteX446" fmla="*/ 1292225 w 2454275"/>
                <a:gd name="connsiteY446" fmla="*/ 768350 h 1603375"/>
                <a:gd name="connsiteX447" fmla="*/ 1308100 w 2454275"/>
                <a:gd name="connsiteY447" fmla="*/ 730250 h 1603375"/>
                <a:gd name="connsiteX448" fmla="*/ 1317625 w 2454275"/>
                <a:gd name="connsiteY448" fmla="*/ 708025 h 1603375"/>
                <a:gd name="connsiteX449" fmla="*/ 1336675 w 2454275"/>
                <a:gd name="connsiteY449" fmla="*/ 663575 h 1603375"/>
                <a:gd name="connsiteX450" fmla="*/ 1343025 w 2454275"/>
                <a:gd name="connsiteY450" fmla="*/ 647700 h 1603375"/>
                <a:gd name="connsiteX451" fmla="*/ 1346200 w 2454275"/>
                <a:gd name="connsiteY451" fmla="*/ 635000 h 1603375"/>
                <a:gd name="connsiteX452" fmla="*/ 1352550 w 2454275"/>
                <a:gd name="connsiteY452" fmla="*/ 615950 h 1603375"/>
                <a:gd name="connsiteX453" fmla="*/ 1355725 w 2454275"/>
                <a:gd name="connsiteY453" fmla="*/ 574675 h 1603375"/>
                <a:gd name="connsiteX454" fmla="*/ 1358900 w 2454275"/>
                <a:gd name="connsiteY454" fmla="*/ 542925 h 1603375"/>
                <a:gd name="connsiteX455" fmla="*/ 1352550 w 2454275"/>
                <a:gd name="connsiteY455" fmla="*/ 552450 h 1603375"/>
                <a:gd name="connsiteX456" fmla="*/ 1333500 w 2454275"/>
                <a:gd name="connsiteY456" fmla="*/ 603250 h 1603375"/>
                <a:gd name="connsiteX457" fmla="*/ 1323975 w 2454275"/>
                <a:gd name="connsiteY457" fmla="*/ 625475 h 1603375"/>
                <a:gd name="connsiteX458" fmla="*/ 1320800 w 2454275"/>
                <a:gd name="connsiteY458" fmla="*/ 644525 h 1603375"/>
                <a:gd name="connsiteX459" fmla="*/ 1323975 w 2454275"/>
                <a:gd name="connsiteY459" fmla="*/ 603250 h 1603375"/>
                <a:gd name="connsiteX460" fmla="*/ 1330325 w 2454275"/>
                <a:gd name="connsiteY460" fmla="*/ 558800 h 1603375"/>
                <a:gd name="connsiteX461" fmla="*/ 1339850 w 2454275"/>
                <a:gd name="connsiteY461" fmla="*/ 527050 h 1603375"/>
                <a:gd name="connsiteX462" fmla="*/ 1343025 w 2454275"/>
                <a:gd name="connsiteY462" fmla="*/ 517525 h 1603375"/>
                <a:gd name="connsiteX463" fmla="*/ 1346200 w 2454275"/>
                <a:gd name="connsiteY463" fmla="*/ 508000 h 1603375"/>
                <a:gd name="connsiteX464" fmla="*/ 1355725 w 2454275"/>
                <a:gd name="connsiteY464" fmla="*/ 504825 h 1603375"/>
                <a:gd name="connsiteX465" fmla="*/ 1362075 w 2454275"/>
                <a:gd name="connsiteY465" fmla="*/ 495300 h 1603375"/>
                <a:gd name="connsiteX466" fmla="*/ 1416050 w 2454275"/>
                <a:gd name="connsiteY466" fmla="*/ 485775 h 1603375"/>
                <a:gd name="connsiteX467" fmla="*/ 1457325 w 2454275"/>
                <a:gd name="connsiteY467" fmla="*/ 488950 h 1603375"/>
                <a:gd name="connsiteX468" fmla="*/ 1492250 w 2454275"/>
                <a:gd name="connsiteY468" fmla="*/ 498475 h 1603375"/>
                <a:gd name="connsiteX469" fmla="*/ 1504950 w 2454275"/>
                <a:gd name="connsiteY469" fmla="*/ 501650 h 1603375"/>
                <a:gd name="connsiteX470" fmla="*/ 1520825 w 2454275"/>
                <a:gd name="connsiteY470" fmla="*/ 511175 h 1603375"/>
                <a:gd name="connsiteX471" fmla="*/ 1536700 w 2454275"/>
                <a:gd name="connsiteY471" fmla="*/ 514350 h 1603375"/>
                <a:gd name="connsiteX472" fmla="*/ 1543050 w 2454275"/>
                <a:gd name="connsiteY472" fmla="*/ 523875 h 1603375"/>
                <a:gd name="connsiteX473" fmla="*/ 1552575 w 2454275"/>
                <a:gd name="connsiteY473" fmla="*/ 527050 h 1603375"/>
                <a:gd name="connsiteX474" fmla="*/ 1584325 w 2454275"/>
                <a:gd name="connsiteY474" fmla="*/ 546100 h 1603375"/>
                <a:gd name="connsiteX475" fmla="*/ 1603375 w 2454275"/>
                <a:gd name="connsiteY475" fmla="*/ 565150 h 1603375"/>
                <a:gd name="connsiteX476" fmla="*/ 1651000 w 2454275"/>
                <a:gd name="connsiteY476" fmla="*/ 565150 h 1603375"/>
                <a:gd name="connsiteX477" fmla="*/ 1682750 w 2454275"/>
                <a:gd name="connsiteY477" fmla="*/ 565150 h 1603375"/>
                <a:gd name="connsiteX478" fmla="*/ 1704975 w 2454275"/>
                <a:gd name="connsiteY478" fmla="*/ 581025 h 1603375"/>
                <a:gd name="connsiteX479" fmla="*/ 1733550 w 2454275"/>
                <a:gd name="connsiteY479" fmla="*/ 593725 h 1603375"/>
                <a:gd name="connsiteX480" fmla="*/ 1781175 w 2454275"/>
                <a:gd name="connsiteY480" fmla="*/ 600075 h 1603375"/>
                <a:gd name="connsiteX481" fmla="*/ 1949450 w 2454275"/>
                <a:gd name="connsiteY481" fmla="*/ 561975 h 1603375"/>
                <a:gd name="connsiteX482" fmla="*/ 1965325 w 2454275"/>
                <a:gd name="connsiteY482" fmla="*/ 622300 h 1603375"/>
                <a:gd name="connsiteX483" fmla="*/ 1990725 w 2454275"/>
                <a:gd name="connsiteY483" fmla="*/ 619125 h 1603375"/>
                <a:gd name="connsiteX484" fmla="*/ 2009775 w 2454275"/>
                <a:gd name="connsiteY484" fmla="*/ 600075 h 1603375"/>
                <a:gd name="connsiteX485" fmla="*/ 2019300 w 2454275"/>
                <a:gd name="connsiteY485" fmla="*/ 590550 h 1603375"/>
                <a:gd name="connsiteX486" fmla="*/ 2044700 w 2454275"/>
                <a:gd name="connsiteY486" fmla="*/ 555625 h 1603375"/>
                <a:gd name="connsiteX487" fmla="*/ 2054225 w 2454275"/>
                <a:gd name="connsiteY487" fmla="*/ 539750 h 1603375"/>
                <a:gd name="connsiteX488" fmla="*/ 2076450 w 2454275"/>
                <a:gd name="connsiteY488" fmla="*/ 511175 h 1603375"/>
                <a:gd name="connsiteX489" fmla="*/ 2085975 w 2454275"/>
                <a:gd name="connsiteY489" fmla="*/ 492125 h 1603375"/>
                <a:gd name="connsiteX490" fmla="*/ 1990725 w 2454275"/>
                <a:gd name="connsiteY490" fmla="*/ 520700 h 1603375"/>
                <a:gd name="connsiteX491" fmla="*/ 1952625 w 2454275"/>
                <a:gd name="connsiteY491" fmla="*/ 527050 h 1603375"/>
                <a:gd name="connsiteX492" fmla="*/ 1939925 w 2454275"/>
                <a:gd name="connsiteY492" fmla="*/ 530225 h 1603375"/>
                <a:gd name="connsiteX493" fmla="*/ 2041525 w 2454275"/>
                <a:gd name="connsiteY493" fmla="*/ 482600 h 1603375"/>
                <a:gd name="connsiteX494" fmla="*/ 2038350 w 2454275"/>
                <a:gd name="connsiteY494" fmla="*/ 450850 h 1603375"/>
                <a:gd name="connsiteX495" fmla="*/ 2063750 w 2454275"/>
                <a:gd name="connsiteY495" fmla="*/ 396875 h 1603375"/>
                <a:gd name="connsiteX496" fmla="*/ 2070100 w 2454275"/>
                <a:gd name="connsiteY496" fmla="*/ 247650 h 1603375"/>
                <a:gd name="connsiteX497" fmla="*/ 2120900 w 2454275"/>
                <a:gd name="connsiteY497" fmla="*/ 225425 h 1603375"/>
                <a:gd name="connsiteX498" fmla="*/ 2114550 w 2454275"/>
                <a:gd name="connsiteY498" fmla="*/ 215900 h 1603375"/>
                <a:gd name="connsiteX499" fmla="*/ 2111375 w 2454275"/>
                <a:gd name="connsiteY499" fmla="*/ 206375 h 1603375"/>
                <a:gd name="connsiteX500" fmla="*/ 2098675 w 2454275"/>
                <a:gd name="connsiteY500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409825 w 2454275"/>
                <a:gd name="connsiteY96" fmla="*/ 774700 h 1603375"/>
                <a:gd name="connsiteX97" fmla="*/ 2362200 w 2454275"/>
                <a:gd name="connsiteY97" fmla="*/ 831850 h 1603375"/>
                <a:gd name="connsiteX98" fmla="*/ 2324100 w 2454275"/>
                <a:gd name="connsiteY98" fmla="*/ 857250 h 1603375"/>
                <a:gd name="connsiteX99" fmla="*/ 2308225 w 2454275"/>
                <a:gd name="connsiteY99" fmla="*/ 850900 h 1603375"/>
                <a:gd name="connsiteX100" fmla="*/ 2305050 w 2454275"/>
                <a:gd name="connsiteY100" fmla="*/ 863600 h 1603375"/>
                <a:gd name="connsiteX101" fmla="*/ 2292350 w 2454275"/>
                <a:gd name="connsiteY101" fmla="*/ 895350 h 1603375"/>
                <a:gd name="connsiteX102" fmla="*/ 2279650 w 2454275"/>
                <a:gd name="connsiteY102" fmla="*/ 879475 h 1603375"/>
                <a:gd name="connsiteX103" fmla="*/ 2270125 w 2454275"/>
                <a:gd name="connsiteY103" fmla="*/ 908050 h 1603375"/>
                <a:gd name="connsiteX104" fmla="*/ 2235200 w 2454275"/>
                <a:gd name="connsiteY104" fmla="*/ 895350 h 1603375"/>
                <a:gd name="connsiteX105" fmla="*/ 2216150 w 2454275"/>
                <a:gd name="connsiteY105" fmla="*/ 908050 h 1603375"/>
                <a:gd name="connsiteX106" fmla="*/ 2212975 w 2454275"/>
                <a:gd name="connsiteY106" fmla="*/ 920750 h 1603375"/>
                <a:gd name="connsiteX107" fmla="*/ 2203450 w 2454275"/>
                <a:gd name="connsiteY107" fmla="*/ 942975 h 1603375"/>
                <a:gd name="connsiteX108" fmla="*/ 2200275 w 2454275"/>
                <a:gd name="connsiteY108" fmla="*/ 955675 h 1603375"/>
                <a:gd name="connsiteX109" fmla="*/ 2193925 w 2454275"/>
                <a:gd name="connsiteY109" fmla="*/ 965200 h 1603375"/>
                <a:gd name="connsiteX110" fmla="*/ 2174875 w 2454275"/>
                <a:gd name="connsiteY110" fmla="*/ 990600 h 1603375"/>
                <a:gd name="connsiteX111" fmla="*/ 2168525 w 2454275"/>
                <a:gd name="connsiteY111" fmla="*/ 1009650 h 1603375"/>
                <a:gd name="connsiteX112" fmla="*/ 2159000 w 2454275"/>
                <a:gd name="connsiteY112" fmla="*/ 1016000 h 1603375"/>
                <a:gd name="connsiteX113" fmla="*/ 2149475 w 2454275"/>
                <a:gd name="connsiteY113" fmla="*/ 1019175 h 1603375"/>
                <a:gd name="connsiteX114" fmla="*/ 2108200 w 2454275"/>
                <a:gd name="connsiteY114" fmla="*/ 1025525 h 1603375"/>
                <a:gd name="connsiteX115" fmla="*/ 2092325 w 2454275"/>
                <a:gd name="connsiteY115" fmla="*/ 1019175 h 1603375"/>
                <a:gd name="connsiteX116" fmla="*/ 2082800 w 2454275"/>
                <a:gd name="connsiteY116" fmla="*/ 996950 h 1603375"/>
                <a:gd name="connsiteX117" fmla="*/ 2079625 w 2454275"/>
                <a:gd name="connsiteY117" fmla="*/ 1031875 h 1603375"/>
                <a:gd name="connsiteX118" fmla="*/ 2051050 w 2454275"/>
                <a:gd name="connsiteY118" fmla="*/ 1066800 h 1603375"/>
                <a:gd name="connsiteX119" fmla="*/ 2041525 w 2454275"/>
                <a:gd name="connsiteY119" fmla="*/ 1076325 h 1603375"/>
                <a:gd name="connsiteX120" fmla="*/ 2025650 w 2454275"/>
                <a:gd name="connsiteY120" fmla="*/ 1079500 h 1603375"/>
                <a:gd name="connsiteX121" fmla="*/ 2016125 w 2454275"/>
                <a:gd name="connsiteY121" fmla="*/ 1082675 h 1603375"/>
                <a:gd name="connsiteX122" fmla="*/ 2003425 w 2454275"/>
                <a:gd name="connsiteY122" fmla="*/ 1085850 h 1603375"/>
                <a:gd name="connsiteX123" fmla="*/ 1974850 w 2454275"/>
                <a:gd name="connsiteY123" fmla="*/ 1101725 h 1603375"/>
                <a:gd name="connsiteX124" fmla="*/ 1962150 w 2454275"/>
                <a:gd name="connsiteY124" fmla="*/ 1104900 h 1603375"/>
                <a:gd name="connsiteX125" fmla="*/ 1885950 w 2454275"/>
                <a:gd name="connsiteY125" fmla="*/ 1101725 h 1603375"/>
                <a:gd name="connsiteX126" fmla="*/ 1898650 w 2454275"/>
                <a:gd name="connsiteY126" fmla="*/ 1085850 h 1603375"/>
                <a:gd name="connsiteX127" fmla="*/ 1908175 w 2454275"/>
                <a:gd name="connsiteY127" fmla="*/ 1076325 h 1603375"/>
                <a:gd name="connsiteX128" fmla="*/ 1914525 w 2454275"/>
                <a:gd name="connsiteY128" fmla="*/ 1066800 h 1603375"/>
                <a:gd name="connsiteX129" fmla="*/ 1924050 w 2454275"/>
                <a:gd name="connsiteY129" fmla="*/ 1063625 h 1603375"/>
                <a:gd name="connsiteX130" fmla="*/ 1930400 w 2454275"/>
                <a:gd name="connsiteY130" fmla="*/ 1054100 h 1603375"/>
                <a:gd name="connsiteX131" fmla="*/ 1933575 w 2454275"/>
                <a:gd name="connsiteY131" fmla="*/ 1044575 h 1603375"/>
                <a:gd name="connsiteX132" fmla="*/ 1943100 w 2454275"/>
                <a:gd name="connsiteY132" fmla="*/ 1041400 h 1603375"/>
                <a:gd name="connsiteX133" fmla="*/ 1920875 w 2454275"/>
                <a:gd name="connsiteY133" fmla="*/ 1063625 h 1603375"/>
                <a:gd name="connsiteX134" fmla="*/ 1905000 w 2454275"/>
                <a:gd name="connsiteY134" fmla="*/ 1082675 h 1603375"/>
                <a:gd name="connsiteX135" fmla="*/ 1892300 w 2454275"/>
                <a:gd name="connsiteY135" fmla="*/ 1089025 h 1603375"/>
                <a:gd name="connsiteX136" fmla="*/ 1882775 w 2454275"/>
                <a:gd name="connsiteY136" fmla="*/ 1095375 h 1603375"/>
                <a:gd name="connsiteX137" fmla="*/ 1879600 w 2454275"/>
                <a:gd name="connsiteY137" fmla="*/ 1104900 h 1603375"/>
                <a:gd name="connsiteX138" fmla="*/ 1870075 w 2454275"/>
                <a:gd name="connsiteY138" fmla="*/ 1114425 h 1603375"/>
                <a:gd name="connsiteX139" fmla="*/ 1847850 w 2454275"/>
                <a:gd name="connsiteY139" fmla="*/ 1127125 h 1603375"/>
                <a:gd name="connsiteX140" fmla="*/ 1828800 w 2454275"/>
                <a:gd name="connsiteY140" fmla="*/ 1133475 h 1603375"/>
                <a:gd name="connsiteX141" fmla="*/ 1812925 w 2454275"/>
                <a:gd name="connsiteY141" fmla="*/ 1143000 h 1603375"/>
                <a:gd name="connsiteX142" fmla="*/ 1800225 w 2454275"/>
                <a:gd name="connsiteY142" fmla="*/ 1152525 h 1603375"/>
                <a:gd name="connsiteX143" fmla="*/ 1774825 w 2454275"/>
                <a:gd name="connsiteY143" fmla="*/ 1168400 h 1603375"/>
                <a:gd name="connsiteX144" fmla="*/ 1768475 w 2454275"/>
                <a:gd name="connsiteY144" fmla="*/ 1177925 h 1603375"/>
                <a:gd name="connsiteX145" fmla="*/ 1638300 w 2454275"/>
                <a:gd name="connsiteY145" fmla="*/ 1174750 h 1603375"/>
                <a:gd name="connsiteX146" fmla="*/ 1644650 w 2454275"/>
                <a:gd name="connsiteY146" fmla="*/ 1165225 h 1603375"/>
                <a:gd name="connsiteX147" fmla="*/ 1663700 w 2454275"/>
                <a:gd name="connsiteY147" fmla="*/ 1158875 h 1603375"/>
                <a:gd name="connsiteX148" fmla="*/ 1676400 w 2454275"/>
                <a:gd name="connsiteY148" fmla="*/ 1149350 h 1603375"/>
                <a:gd name="connsiteX149" fmla="*/ 1685925 w 2454275"/>
                <a:gd name="connsiteY149" fmla="*/ 1146175 h 1603375"/>
                <a:gd name="connsiteX150" fmla="*/ 1714500 w 2454275"/>
                <a:gd name="connsiteY150" fmla="*/ 1136650 h 1603375"/>
                <a:gd name="connsiteX151" fmla="*/ 1724025 w 2454275"/>
                <a:gd name="connsiteY151" fmla="*/ 1130300 h 1603375"/>
                <a:gd name="connsiteX152" fmla="*/ 1743075 w 2454275"/>
                <a:gd name="connsiteY152" fmla="*/ 1123950 h 1603375"/>
                <a:gd name="connsiteX153" fmla="*/ 1755775 w 2454275"/>
                <a:gd name="connsiteY153" fmla="*/ 1114425 h 1603375"/>
                <a:gd name="connsiteX154" fmla="*/ 1758950 w 2454275"/>
                <a:gd name="connsiteY154" fmla="*/ 1104900 h 1603375"/>
                <a:gd name="connsiteX155" fmla="*/ 1736725 w 2454275"/>
                <a:gd name="connsiteY155" fmla="*/ 1111250 h 1603375"/>
                <a:gd name="connsiteX156" fmla="*/ 1727200 w 2454275"/>
                <a:gd name="connsiteY156" fmla="*/ 1117600 h 1603375"/>
                <a:gd name="connsiteX157" fmla="*/ 1717675 w 2454275"/>
                <a:gd name="connsiteY157" fmla="*/ 1127125 h 1603375"/>
                <a:gd name="connsiteX158" fmla="*/ 1692275 w 2454275"/>
                <a:gd name="connsiteY158" fmla="*/ 1139825 h 1603375"/>
                <a:gd name="connsiteX159" fmla="*/ 1666875 w 2454275"/>
                <a:gd name="connsiteY159" fmla="*/ 1152525 h 1603375"/>
                <a:gd name="connsiteX160" fmla="*/ 1657350 w 2454275"/>
                <a:gd name="connsiteY160" fmla="*/ 1171575 h 1603375"/>
                <a:gd name="connsiteX161" fmla="*/ 1651000 w 2454275"/>
                <a:gd name="connsiteY161" fmla="*/ 1181100 h 1603375"/>
                <a:gd name="connsiteX162" fmla="*/ 1635125 w 2454275"/>
                <a:gd name="connsiteY162" fmla="*/ 1209675 h 1603375"/>
                <a:gd name="connsiteX163" fmla="*/ 1625600 w 2454275"/>
                <a:gd name="connsiteY163" fmla="*/ 1216025 h 1603375"/>
                <a:gd name="connsiteX164" fmla="*/ 1603375 w 2454275"/>
                <a:gd name="connsiteY164" fmla="*/ 1238250 h 1603375"/>
                <a:gd name="connsiteX165" fmla="*/ 1593850 w 2454275"/>
                <a:gd name="connsiteY165" fmla="*/ 1247775 h 1603375"/>
                <a:gd name="connsiteX166" fmla="*/ 1584325 w 2454275"/>
                <a:gd name="connsiteY166" fmla="*/ 1250950 h 1603375"/>
                <a:gd name="connsiteX167" fmla="*/ 1577975 w 2454275"/>
                <a:gd name="connsiteY167" fmla="*/ 1260475 h 1603375"/>
                <a:gd name="connsiteX168" fmla="*/ 1552575 w 2454275"/>
                <a:gd name="connsiteY168" fmla="*/ 1266825 h 1603375"/>
                <a:gd name="connsiteX169" fmla="*/ 1539875 w 2454275"/>
                <a:gd name="connsiteY169" fmla="*/ 1270000 h 1603375"/>
                <a:gd name="connsiteX170" fmla="*/ 1511300 w 2454275"/>
                <a:gd name="connsiteY170" fmla="*/ 1289050 h 1603375"/>
                <a:gd name="connsiteX171" fmla="*/ 1501775 w 2454275"/>
                <a:gd name="connsiteY171" fmla="*/ 1292225 h 1603375"/>
                <a:gd name="connsiteX172" fmla="*/ 1492250 w 2454275"/>
                <a:gd name="connsiteY172" fmla="*/ 1295400 h 1603375"/>
                <a:gd name="connsiteX173" fmla="*/ 1479550 w 2454275"/>
                <a:gd name="connsiteY173" fmla="*/ 1292225 h 1603375"/>
                <a:gd name="connsiteX174" fmla="*/ 1473200 w 2454275"/>
                <a:gd name="connsiteY174" fmla="*/ 1282700 h 1603375"/>
                <a:gd name="connsiteX175" fmla="*/ 1460500 w 2454275"/>
                <a:gd name="connsiteY175" fmla="*/ 1216025 h 1603375"/>
                <a:gd name="connsiteX176" fmla="*/ 1454150 w 2454275"/>
                <a:gd name="connsiteY176" fmla="*/ 1190625 h 1603375"/>
                <a:gd name="connsiteX177" fmla="*/ 1450975 w 2454275"/>
                <a:gd name="connsiteY177" fmla="*/ 1181100 h 1603375"/>
                <a:gd name="connsiteX178" fmla="*/ 1441450 w 2454275"/>
                <a:gd name="connsiteY178" fmla="*/ 1171575 h 1603375"/>
                <a:gd name="connsiteX179" fmla="*/ 1431925 w 2454275"/>
                <a:gd name="connsiteY179" fmla="*/ 1152525 h 1603375"/>
                <a:gd name="connsiteX180" fmla="*/ 1428750 w 2454275"/>
                <a:gd name="connsiteY180" fmla="*/ 1143000 h 1603375"/>
                <a:gd name="connsiteX181" fmla="*/ 1416050 w 2454275"/>
                <a:gd name="connsiteY181" fmla="*/ 1136650 h 1603375"/>
                <a:gd name="connsiteX182" fmla="*/ 1393825 w 2454275"/>
                <a:gd name="connsiteY182" fmla="*/ 1117600 h 1603375"/>
                <a:gd name="connsiteX183" fmla="*/ 1390650 w 2454275"/>
                <a:gd name="connsiteY183" fmla="*/ 1108075 h 1603375"/>
                <a:gd name="connsiteX184" fmla="*/ 1377950 w 2454275"/>
                <a:gd name="connsiteY184" fmla="*/ 1104900 h 1603375"/>
                <a:gd name="connsiteX185" fmla="*/ 1355725 w 2454275"/>
                <a:gd name="connsiteY185" fmla="*/ 1092200 h 1603375"/>
                <a:gd name="connsiteX186" fmla="*/ 1346200 w 2454275"/>
                <a:gd name="connsiteY186" fmla="*/ 1089025 h 1603375"/>
                <a:gd name="connsiteX187" fmla="*/ 1333500 w 2454275"/>
                <a:gd name="connsiteY187" fmla="*/ 1136650 h 1603375"/>
                <a:gd name="connsiteX188" fmla="*/ 1330325 w 2454275"/>
                <a:gd name="connsiteY188" fmla="*/ 1146175 h 1603375"/>
                <a:gd name="connsiteX189" fmla="*/ 1320800 w 2454275"/>
                <a:gd name="connsiteY189" fmla="*/ 1155700 h 1603375"/>
                <a:gd name="connsiteX190" fmla="*/ 1330325 w 2454275"/>
                <a:gd name="connsiteY190" fmla="*/ 1152525 h 1603375"/>
                <a:gd name="connsiteX191" fmla="*/ 1333500 w 2454275"/>
                <a:gd name="connsiteY191" fmla="*/ 1136650 h 1603375"/>
                <a:gd name="connsiteX192" fmla="*/ 1339850 w 2454275"/>
                <a:gd name="connsiteY192" fmla="*/ 1127125 h 1603375"/>
                <a:gd name="connsiteX193" fmla="*/ 1343025 w 2454275"/>
                <a:gd name="connsiteY193" fmla="*/ 1117600 h 1603375"/>
                <a:gd name="connsiteX194" fmla="*/ 1346200 w 2454275"/>
                <a:gd name="connsiteY194" fmla="*/ 1092200 h 1603375"/>
                <a:gd name="connsiteX195" fmla="*/ 1349375 w 2454275"/>
                <a:gd name="connsiteY195" fmla="*/ 1054100 h 1603375"/>
                <a:gd name="connsiteX196" fmla="*/ 1352550 w 2454275"/>
                <a:gd name="connsiteY196" fmla="*/ 1063625 h 1603375"/>
                <a:gd name="connsiteX197" fmla="*/ 1358900 w 2454275"/>
                <a:gd name="connsiteY197" fmla="*/ 1073150 h 1603375"/>
                <a:gd name="connsiteX198" fmla="*/ 1368425 w 2454275"/>
                <a:gd name="connsiteY198" fmla="*/ 1101725 h 1603375"/>
                <a:gd name="connsiteX199" fmla="*/ 1377950 w 2454275"/>
                <a:gd name="connsiteY199" fmla="*/ 1120775 h 1603375"/>
                <a:gd name="connsiteX200" fmla="*/ 1387475 w 2454275"/>
                <a:gd name="connsiteY200" fmla="*/ 1123950 h 1603375"/>
                <a:gd name="connsiteX201" fmla="*/ 1397000 w 2454275"/>
                <a:gd name="connsiteY201" fmla="*/ 1133475 h 1603375"/>
                <a:gd name="connsiteX202" fmla="*/ 1425575 w 2454275"/>
                <a:gd name="connsiteY202" fmla="*/ 1155700 h 1603375"/>
                <a:gd name="connsiteX203" fmla="*/ 1438275 w 2454275"/>
                <a:gd name="connsiteY203" fmla="*/ 1181100 h 1603375"/>
                <a:gd name="connsiteX204" fmla="*/ 1450975 w 2454275"/>
                <a:gd name="connsiteY204" fmla="*/ 1200150 h 1603375"/>
                <a:gd name="connsiteX205" fmla="*/ 1457325 w 2454275"/>
                <a:gd name="connsiteY205" fmla="*/ 1219200 h 1603375"/>
                <a:gd name="connsiteX206" fmla="*/ 1463675 w 2454275"/>
                <a:gd name="connsiteY206" fmla="*/ 1235075 h 1603375"/>
                <a:gd name="connsiteX207" fmla="*/ 1466850 w 2454275"/>
                <a:gd name="connsiteY207" fmla="*/ 1250950 h 1603375"/>
                <a:gd name="connsiteX208" fmla="*/ 1470025 w 2454275"/>
                <a:gd name="connsiteY208" fmla="*/ 1263650 h 1603375"/>
                <a:gd name="connsiteX209" fmla="*/ 1466850 w 2454275"/>
                <a:gd name="connsiteY209" fmla="*/ 1333500 h 1603375"/>
                <a:gd name="connsiteX210" fmla="*/ 1460500 w 2454275"/>
                <a:gd name="connsiteY210" fmla="*/ 1349375 h 1603375"/>
                <a:gd name="connsiteX211" fmla="*/ 1454150 w 2454275"/>
                <a:gd name="connsiteY211" fmla="*/ 1377950 h 1603375"/>
                <a:gd name="connsiteX212" fmla="*/ 1447800 w 2454275"/>
                <a:gd name="connsiteY212" fmla="*/ 1387475 h 1603375"/>
                <a:gd name="connsiteX213" fmla="*/ 1444625 w 2454275"/>
                <a:gd name="connsiteY213" fmla="*/ 1397000 h 1603375"/>
                <a:gd name="connsiteX214" fmla="*/ 1438275 w 2454275"/>
                <a:gd name="connsiteY214" fmla="*/ 1406525 h 1603375"/>
                <a:gd name="connsiteX215" fmla="*/ 1412875 w 2454275"/>
                <a:gd name="connsiteY215" fmla="*/ 1444625 h 1603375"/>
                <a:gd name="connsiteX216" fmla="*/ 1400175 w 2454275"/>
                <a:gd name="connsiteY216" fmla="*/ 1454150 h 1603375"/>
                <a:gd name="connsiteX217" fmla="*/ 1390650 w 2454275"/>
                <a:gd name="connsiteY217" fmla="*/ 1463675 h 1603375"/>
                <a:gd name="connsiteX218" fmla="*/ 1374775 w 2454275"/>
                <a:gd name="connsiteY218" fmla="*/ 1473200 h 1603375"/>
                <a:gd name="connsiteX219" fmla="*/ 1365250 w 2454275"/>
                <a:gd name="connsiteY219" fmla="*/ 1482725 h 1603375"/>
                <a:gd name="connsiteX220" fmla="*/ 1336675 w 2454275"/>
                <a:gd name="connsiteY220" fmla="*/ 1495425 h 1603375"/>
                <a:gd name="connsiteX221" fmla="*/ 1327150 w 2454275"/>
                <a:gd name="connsiteY221" fmla="*/ 1501775 h 1603375"/>
                <a:gd name="connsiteX222" fmla="*/ 1285875 w 2454275"/>
                <a:gd name="connsiteY222" fmla="*/ 1501775 h 1603375"/>
                <a:gd name="connsiteX223" fmla="*/ 1257300 w 2454275"/>
                <a:gd name="connsiteY223" fmla="*/ 1492250 h 1603375"/>
                <a:gd name="connsiteX224" fmla="*/ 1247775 w 2454275"/>
                <a:gd name="connsiteY224" fmla="*/ 1489075 h 1603375"/>
                <a:gd name="connsiteX225" fmla="*/ 1235075 w 2454275"/>
                <a:gd name="connsiteY225" fmla="*/ 1479550 h 1603375"/>
                <a:gd name="connsiteX226" fmla="*/ 1225550 w 2454275"/>
                <a:gd name="connsiteY226" fmla="*/ 1473200 h 1603375"/>
                <a:gd name="connsiteX227" fmla="*/ 1219200 w 2454275"/>
                <a:gd name="connsiteY227" fmla="*/ 1463675 h 1603375"/>
                <a:gd name="connsiteX228" fmla="*/ 1228725 w 2454275"/>
                <a:gd name="connsiteY228" fmla="*/ 1441450 h 1603375"/>
                <a:gd name="connsiteX229" fmla="*/ 1238250 w 2454275"/>
                <a:gd name="connsiteY229" fmla="*/ 1419225 h 1603375"/>
                <a:gd name="connsiteX230" fmla="*/ 1244600 w 2454275"/>
                <a:gd name="connsiteY230" fmla="*/ 1390650 h 1603375"/>
                <a:gd name="connsiteX231" fmla="*/ 1247775 w 2454275"/>
                <a:gd name="connsiteY231" fmla="*/ 1368425 h 1603375"/>
                <a:gd name="connsiteX232" fmla="*/ 1250950 w 2454275"/>
                <a:gd name="connsiteY232" fmla="*/ 1352550 h 1603375"/>
                <a:gd name="connsiteX233" fmla="*/ 1257300 w 2454275"/>
                <a:gd name="connsiteY233" fmla="*/ 1333500 h 1603375"/>
                <a:gd name="connsiteX234" fmla="*/ 1250950 w 2454275"/>
                <a:gd name="connsiteY234" fmla="*/ 1343025 h 1603375"/>
                <a:gd name="connsiteX235" fmla="*/ 1247775 w 2454275"/>
                <a:gd name="connsiteY235" fmla="*/ 1352550 h 1603375"/>
                <a:gd name="connsiteX236" fmla="*/ 1241425 w 2454275"/>
                <a:gd name="connsiteY236" fmla="*/ 1381125 h 1603375"/>
                <a:gd name="connsiteX237" fmla="*/ 1238250 w 2454275"/>
                <a:gd name="connsiteY237" fmla="*/ 1406525 h 1603375"/>
                <a:gd name="connsiteX238" fmla="*/ 1228725 w 2454275"/>
                <a:gd name="connsiteY238" fmla="*/ 1438275 h 1603375"/>
                <a:gd name="connsiteX239" fmla="*/ 1225550 w 2454275"/>
                <a:gd name="connsiteY239" fmla="*/ 1447800 h 1603375"/>
                <a:gd name="connsiteX240" fmla="*/ 1216025 w 2454275"/>
                <a:gd name="connsiteY240" fmla="*/ 1466850 h 1603375"/>
                <a:gd name="connsiteX241" fmla="*/ 1206500 w 2454275"/>
                <a:gd name="connsiteY241" fmla="*/ 1473200 h 1603375"/>
                <a:gd name="connsiteX242" fmla="*/ 1200150 w 2454275"/>
                <a:gd name="connsiteY242" fmla="*/ 1482725 h 1603375"/>
                <a:gd name="connsiteX243" fmla="*/ 1174750 w 2454275"/>
                <a:gd name="connsiteY243" fmla="*/ 1495425 h 1603375"/>
                <a:gd name="connsiteX244" fmla="*/ 1146175 w 2454275"/>
                <a:gd name="connsiteY244" fmla="*/ 1520825 h 1603375"/>
                <a:gd name="connsiteX245" fmla="*/ 1136650 w 2454275"/>
                <a:gd name="connsiteY245" fmla="*/ 1524000 h 1603375"/>
                <a:gd name="connsiteX246" fmla="*/ 1101725 w 2454275"/>
                <a:gd name="connsiteY246" fmla="*/ 1543050 h 1603375"/>
                <a:gd name="connsiteX247" fmla="*/ 1082675 w 2454275"/>
                <a:gd name="connsiteY247" fmla="*/ 1549400 h 1603375"/>
                <a:gd name="connsiteX248" fmla="*/ 1073150 w 2454275"/>
                <a:gd name="connsiteY248" fmla="*/ 1552575 h 1603375"/>
                <a:gd name="connsiteX249" fmla="*/ 996950 w 2454275"/>
                <a:gd name="connsiteY249" fmla="*/ 1549400 h 1603375"/>
                <a:gd name="connsiteX250" fmla="*/ 977900 w 2454275"/>
                <a:gd name="connsiteY250" fmla="*/ 1546225 h 1603375"/>
                <a:gd name="connsiteX251" fmla="*/ 920750 w 2454275"/>
                <a:gd name="connsiteY251" fmla="*/ 1552575 h 1603375"/>
                <a:gd name="connsiteX252" fmla="*/ 901700 w 2454275"/>
                <a:gd name="connsiteY252" fmla="*/ 1558925 h 1603375"/>
                <a:gd name="connsiteX253" fmla="*/ 892175 w 2454275"/>
                <a:gd name="connsiteY253" fmla="*/ 1565275 h 1603375"/>
                <a:gd name="connsiteX254" fmla="*/ 873125 w 2454275"/>
                <a:gd name="connsiteY254" fmla="*/ 1571625 h 1603375"/>
                <a:gd name="connsiteX255" fmla="*/ 847725 w 2454275"/>
                <a:gd name="connsiteY255" fmla="*/ 1577975 h 1603375"/>
                <a:gd name="connsiteX256" fmla="*/ 838200 w 2454275"/>
                <a:gd name="connsiteY256" fmla="*/ 1584325 h 1603375"/>
                <a:gd name="connsiteX257" fmla="*/ 806450 w 2454275"/>
                <a:gd name="connsiteY257" fmla="*/ 1587500 h 1603375"/>
                <a:gd name="connsiteX258" fmla="*/ 790575 w 2454275"/>
                <a:gd name="connsiteY258" fmla="*/ 1590675 h 1603375"/>
                <a:gd name="connsiteX259" fmla="*/ 752475 w 2454275"/>
                <a:gd name="connsiteY259" fmla="*/ 1587500 h 1603375"/>
                <a:gd name="connsiteX260" fmla="*/ 717550 w 2454275"/>
                <a:gd name="connsiteY260" fmla="*/ 1581150 h 1603375"/>
                <a:gd name="connsiteX261" fmla="*/ 708025 w 2454275"/>
                <a:gd name="connsiteY261" fmla="*/ 1577975 h 1603375"/>
                <a:gd name="connsiteX262" fmla="*/ 673100 w 2454275"/>
                <a:gd name="connsiteY262" fmla="*/ 1574800 h 1603375"/>
                <a:gd name="connsiteX263" fmla="*/ 650875 w 2454275"/>
                <a:gd name="connsiteY263" fmla="*/ 1568450 h 1603375"/>
                <a:gd name="connsiteX264" fmla="*/ 641350 w 2454275"/>
                <a:gd name="connsiteY264" fmla="*/ 1562100 h 1603375"/>
                <a:gd name="connsiteX265" fmla="*/ 631825 w 2454275"/>
                <a:gd name="connsiteY265" fmla="*/ 1552575 h 1603375"/>
                <a:gd name="connsiteX266" fmla="*/ 622300 w 2454275"/>
                <a:gd name="connsiteY266" fmla="*/ 1549400 h 1603375"/>
                <a:gd name="connsiteX267" fmla="*/ 609600 w 2454275"/>
                <a:gd name="connsiteY267" fmla="*/ 1543050 h 1603375"/>
                <a:gd name="connsiteX268" fmla="*/ 577850 w 2454275"/>
                <a:gd name="connsiteY268" fmla="*/ 1552575 h 1603375"/>
                <a:gd name="connsiteX269" fmla="*/ 561975 w 2454275"/>
                <a:gd name="connsiteY269" fmla="*/ 1558925 h 1603375"/>
                <a:gd name="connsiteX270" fmla="*/ 552450 w 2454275"/>
                <a:gd name="connsiteY270" fmla="*/ 1562100 h 1603375"/>
                <a:gd name="connsiteX271" fmla="*/ 536575 w 2454275"/>
                <a:gd name="connsiteY271" fmla="*/ 1571625 h 1603375"/>
                <a:gd name="connsiteX272" fmla="*/ 517525 w 2454275"/>
                <a:gd name="connsiteY272" fmla="*/ 1584325 h 1603375"/>
                <a:gd name="connsiteX273" fmla="*/ 504825 w 2454275"/>
                <a:gd name="connsiteY273" fmla="*/ 1587500 h 1603375"/>
                <a:gd name="connsiteX274" fmla="*/ 466725 w 2454275"/>
                <a:gd name="connsiteY274" fmla="*/ 1603375 h 1603375"/>
                <a:gd name="connsiteX275" fmla="*/ 390525 w 2454275"/>
                <a:gd name="connsiteY275" fmla="*/ 1600200 h 1603375"/>
                <a:gd name="connsiteX276" fmla="*/ 377825 w 2454275"/>
                <a:gd name="connsiteY276" fmla="*/ 1593850 h 1603375"/>
                <a:gd name="connsiteX277" fmla="*/ 358775 w 2454275"/>
                <a:gd name="connsiteY277" fmla="*/ 1587500 h 1603375"/>
                <a:gd name="connsiteX278" fmla="*/ 339725 w 2454275"/>
                <a:gd name="connsiteY278" fmla="*/ 1577975 h 1603375"/>
                <a:gd name="connsiteX279" fmla="*/ 320675 w 2454275"/>
                <a:gd name="connsiteY279" fmla="*/ 1565275 h 1603375"/>
                <a:gd name="connsiteX280" fmla="*/ 311150 w 2454275"/>
                <a:gd name="connsiteY280" fmla="*/ 1555750 h 1603375"/>
                <a:gd name="connsiteX281" fmla="*/ 301625 w 2454275"/>
                <a:gd name="connsiteY281" fmla="*/ 1552575 h 1603375"/>
                <a:gd name="connsiteX282" fmla="*/ 263525 w 2454275"/>
                <a:gd name="connsiteY282" fmla="*/ 1549400 h 1603375"/>
                <a:gd name="connsiteX283" fmla="*/ 250825 w 2454275"/>
                <a:gd name="connsiteY283" fmla="*/ 1546225 h 1603375"/>
                <a:gd name="connsiteX284" fmla="*/ 206375 w 2454275"/>
                <a:gd name="connsiteY284" fmla="*/ 1543050 h 1603375"/>
                <a:gd name="connsiteX285" fmla="*/ 196850 w 2454275"/>
                <a:gd name="connsiteY285" fmla="*/ 1524000 h 1603375"/>
                <a:gd name="connsiteX286" fmla="*/ 174625 w 2454275"/>
                <a:gd name="connsiteY286" fmla="*/ 1495425 h 1603375"/>
                <a:gd name="connsiteX287" fmla="*/ 165100 w 2454275"/>
                <a:gd name="connsiteY287" fmla="*/ 1489075 h 1603375"/>
                <a:gd name="connsiteX288" fmla="*/ 136525 w 2454275"/>
                <a:gd name="connsiteY288" fmla="*/ 1479550 h 1603375"/>
                <a:gd name="connsiteX289" fmla="*/ 79375 w 2454275"/>
                <a:gd name="connsiteY289" fmla="*/ 1466850 h 1603375"/>
                <a:gd name="connsiteX290" fmla="*/ 53975 w 2454275"/>
                <a:gd name="connsiteY290" fmla="*/ 1450975 h 1603375"/>
                <a:gd name="connsiteX291" fmla="*/ 41275 w 2454275"/>
                <a:gd name="connsiteY291" fmla="*/ 1444625 h 1603375"/>
                <a:gd name="connsiteX292" fmla="*/ 31750 w 2454275"/>
                <a:gd name="connsiteY292" fmla="*/ 1435100 h 1603375"/>
                <a:gd name="connsiteX293" fmla="*/ 22225 w 2454275"/>
                <a:gd name="connsiteY293" fmla="*/ 1428750 h 1603375"/>
                <a:gd name="connsiteX294" fmla="*/ 15875 w 2454275"/>
                <a:gd name="connsiteY294" fmla="*/ 1419225 h 1603375"/>
                <a:gd name="connsiteX295" fmla="*/ 6350 w 2454275"/>
                <a:gd name="connsiteY295" fmla="*/ 1409700 h 1603375"/>
                <a:gd name="connsiteX296" fmla="*/ 0 w 2454275"/>
                <a:gd name="connsiteY296" fmla="*/ 1390650 h 1603375"/>
                <a:gd name="connsiteX297" fmla="*/ 3175 w 2454275"/>
                <a:gd name="connsiteY297" fmla="*/ 1355725 h 1603375"/>
                <a:gd name="connsiteX298" fmla="*/ 12700 w 2454275"/>
                <a:gd name="connsiteY298" fmla="*/ 1333500 h 1603375"/>
                <a:gd name="connsiteX299" fmla="*/ 19050 w 2454275"/>
                <a:gd name="connsiteY299" fmla="*/ 1311275 h 1603375"/>
                <a:gd name="connsiteX300" fmla="*/ 25400 w 2454275"/>
                <a:gd name="connsiteY300" fmla="*/ 1298575 h 1603375"/>
                <a:gd name="connsiteX301" fmla="*/ 38100 w 2454275"/>
                <a:gd name="connsiteY301" fmla="*/ 1254125 h 1603375"/>
                <a:gd name="connsiteX302" fmla="*/ 47625 w 2454275"/>
                <a:gd name="connsiteY302" fmla="*/ 1241425 h 1603375"/>
                <a:gd name="connsiteX303" fmla="*/ 66675 w 2454275"/>
                <a:gd name="connsiteY303" fmla="*/ 1203325 h 1603375"/>
                <a:gd name="connsiteX304" fmla="*/ 76200 w 2454275"/>
                <a:gd name="connsiteY304" fmla="*/ 1193800 h 1603375"/>
                <a:gd name="connsiteX305" fmla="*/ 82550 w 2454275"/>
                <a:gd name="connsiteY305" fmla="*/ 1181100 h 1603375"/>
                <a:gd name="connsiteX306" fmla="*/ 92075 w 2454275"/>
                <a:gd name="connsiteY306" fmla="*/ 1171575 h 1603375"/>
                <a:gd name="connsiteX307" fmla="*/ 104775 w 2454275"/>
                <a:gd name="connsiteY307" fmla="*/ 1149350 h 1603375"/>
                <a:gd name="connsiteX308" fmla="*/ 127000 w 2454275"/>
                <a:gd name="connsiteY308" fmla="*/ 1130300 h 1603375"/>
                <a:gd name="connsiteX309" fmla="*/ 139700 w 2454275"/>
                <a:gd name="connsiteY309" fmla="*/ 1111250 h 1603375"/>
                <a:gd name="connsiteX310" fmla="*/ 155575 w 2454275"/>
                <a:gd name="connsiteY310" fmla="*/ 1095375 h 1603375"/>
                <a:gd name="connsiteX311" fmla="*/ 161925 w 2454275"/>
                <a:gd name="connsiteY311" fmla="*/ 1082675 h 1603375"/>
                <a:gd name="connsiteX312" fmla="*/ 180975 w 2454275"/>
                <a:gd name="connsiteY312" fmla="*/ 1063625 h 1603375"/>
                <a:gd name="connsiteX313" fmla="*/ 219075 w 2454275"/>
                <a:gd name="connsiteY313" fmla="*/ 1066800 h 1603375"/>
                <a:gd name="connsiteX314" fmla="*/ 231775 w 2454275"/>
                <a:gd name="connsiteY314" fmla="*/ 1073150 h 1603375"/>
                <a:gd name="connsiteX315" fmla="*/ 244475 w 2454275"/>
                <a:gd name="connsiteY315" fmla="*/ 1076325 h 1603375"/>
                <a:gd name="connsiteX316" fmla="*/ 279400 w 2454275"/>
                <a:gd name="connsiteY316" fmla="*/ 1104900 h 1603375"/>
                <a:gd name="connsiteX317" fmla="*/ 301625 w 2454275"/>
                <a:gd name="connsiteY317" fmla="*/ 1120775 h 1603375"/>
                <a:gd name="connsiteX318" fmla="*/ 320675 w 2454275"/>
                <a:gd name="connsiteY318" fmla="*/ 1143000 h 1603375"/>
                <a:gd name="connsiteX319" fmla="*/ 333375 w 2454275"/>
                <a:gd name="connsiteY319" fmla="*/ 1155700 h 1603375"/>
                <a:gd name="connsiteX320" fmla="*/ 355600 w 2454275"/>
                <a:gd name="connsiteY320" fmla="*/ 1165225 h 1603375"/>
                <a:gd name="connsiteX321" fmla="*/ 365125 w 2454275"/>
                <a:gd name="connsiteY321" fmla="*/ 1152525 h 1603375"/>
                <a:gd name="connsiteX322" fmla="*/ 384175 w 2454275"/>
                <a:gd name="connsiteY322" fmla="*/ 1139825 h 1603375"/>
                <a:gd name="connsiteX323" fmla="*/ 415925 w 2454275"/>
                <a:gd name="connsiteY323" fmla="*/ 1143000 h 1603375"/>
                <a:gd name="connsiteX324" fmla="*/ 428625 w 2454275"/>
                <a:gd name="connsiteY324" fmla="*/ 1152525 h 1603375"/>
                <a:gd name="connsiteX325" fmla="*/ 438150 w 2454275"/>
                <a:gd name="connsiteY325" fmla="*/ 1155700 h 1603375"/>
                <a:gd name="connsiteX326" fmla="*/ 434975 w 2454275"/>
                <a:gd name="connsiteY326" fmla="*/ 1181100 h 1603375"/>
                <a:gd name="connsiteX327" fmla="*/ 412750 w 2454275"/>
                <a:gd name="connsiteY327" fmla="*/ 1206500 h 1603375"/>
                <a:gd name="connsiteX328" fmla="*/ 393700 w 2454275"/>
                <a:gd name="connsiteY328" fmla="*/ 1225550 h 1603375"/>
                <a:gd name="connsiteX329" fmla="*/ 387350 w 2454275"/>
                <a:gd name="connsiteY329" fmla="*/ 1235075 h 1603375"/>
                <a:gd name="connsiteX330" fmla="*/ 365125 w 2454275"/>
                <a:gd name="connsiteY330" fmla="*/ 1244600 h 1603375"/>
                <a:gd name="connsiteX331" fmla="*/ 390525 w 2454275"/>
                <a:gd name="connsiteY331" fmla="*/ 1266825 h 1603375"/>
                <a:gd name="connsiteX332" fmla="*/ 400050 w 2454275"/>
                <a:gd name="connsiteY332" fmla="*/ 1273175 h 1603375"/>
                <a:gd name="connsiteX333" fmla="*/ 406400 w 2454275"/>
                <a:gd name="connsiteY333" fmla="*/ 1282700 h 1603375"/>
                <a:gd name="connsiteX334" fmla="*/ 422275 w 2454275"/>
                <a:gd name="connsiteY334" fmla="*/ 1298575 h 1603375"/>
                <a:gd name="connsiteX335" fmla="*/ 438150 w 2454275"/>
                <a:gd name="connsiteY335" fmla="*/ 1327150 h 1603375"/>
                <a:gd name="connsiteX336" fmla="*/ 450850 w 2454275"/>
                <a:gd name="connsiteY336" fmla="*/ 1349375 h 1603375"/>
                <a:gd name="connsiteX337" fmla="*/ 463550 w 2454275"/>
                <a:gd name="connsiteY337" fmla="*/ 1365250 h 1603375"/>
                <a:gd name="connsiteX338" fmla="*/ 463550 w 2454275"/>
                <a:gd name="connsiteY338" fmla="*/ 1390650 h 1603375"/>
                <a:gd name="connsiteX339" fmla="*/ 438150 w 2454275"/>
                <a:gd name="connsiteY339" fmla="*/ 1397000 h 1603375"/>
                <a:gd name="connsiteX340" fmla="*/ 428625 w 2454275"/>
                <a:gd name="connsiteY340" fmla="*/ 1403350 h 1603375"/>
                <a:gd name="connsiteX341" fmla="*/ 374650 w 2454275"/>
                <a:gd name="connsiteY341" fmla="*/ 1416050 h 1603375"/>
                <a:gd name="connsiteX342" fmla="*/ 371475 w 2454275"/>
                <a:gd name="connsiteY342" fmla="*/ 1428750 h 1603375"/>
                <a:gd name="connsiteX343" fmla="*/ 358775 w 2454275"/>
                <a:gd name="connsiteY343" fmla="*/ 1431925 h 1603375"/>
                <a:gd name="connsiteX344" fmla="*/ 346075 w 2454275"/>
                <a:gd name="connsiteY344" fmla="*/ 1441450 h 1603375"/>
                <a:gd name="connsiteX345" fmla="*/ 336550 w 2454275"/>
                <a:gd name="connsiteY345" fmla="*/ 1447800 h 1603375"/>
                <a:gd name="connsiteX346" fmla="*/ 352425 w 2454275"/>
                <a:gd name="connsiteY346" fmla="*/ 1450975 h 1603375"/>
                <a:gd name="connsiteX347" fmla="*/ 371475 w 2454275"/>
                <a:gd name="connsiteY347" fmla="*/ 1460500 h 1603375"/>
                <a:gd name="connsiteX348" fmla="*/ 377825 w 2454275"/>
                <a:gd name="connsiteY348" fmla="*/ 1450975 h 1603375"/>
                <a:gd name="connsiteX349" fmla="*/ 403225 w 2454275"/>
                <a:gd name="connsiteY349" fmla="*/ 1428750 h 1603375"/>
                <a:gd name="connsiteX350" fmla="*/ 431800 w 2454275"/>
                <a:gd name="connsiteY350" fmla="*/ 1406525 h 1603375"/>
                <a:gd name="connsiteX351" fmla="*/ 438150 w 2454275"/>
                <a:gd name="connsiteY351" fmla="*/ 1397000 h 1603375"/>
                <a:gd name="connsiteX352" fmla="*/ 457200 w 2454275"/>
                <a:gd name="connsiteY352" fmla="*/ 1390650 h 1603375"/>
                <a:gd name="connsiteX353" fmla="*/ 466725 w 2454275"/>
                <a:gd name="connsiteY353" fmla="*/ 1381125 h 1603375"/>
                <a:gd name="connsiteX354" fmla="*/ 476250 w 2454275"/>
                <a:gd name="connsiteY354" fmla="*/ 1377950 h 1603375"/>
                <a:gd name="connsiteX355" fmla="*/ 473075 w 2454275"/>
                <a:gd name="connsiteY355" fmla="*/ 1365250 h 1603375"/>
                <a:gd name="connsiteX356" fmla="*/ 460375 w 2454275"/>
                <a:gd name="connsiteY356" fmla="*/ 1349375 h 1603375"/>
                <a:gd name="connsiteX357" fmla="*/ 457200 w 2454275"/>
                <a:gd name="connsiteY357" fmla="*/ 1339850 h 1603375"/>
                <a:gd name="connsiteX358" fmla="*/ 444500 w 2454275"/>
                <a:gd name="connsiteY358" fmla="*/ 1320800 h 1603375"/>
                <a:gd name="connsiteX359" fmla="*/ 441325 w 2454275"/>
                <a:gd name="connsiteY359" fmla="*/ 1311275 h 1603375"/>
                <a:gd name="connsiteX360" fmla="*/ 431800 w 2454275"/>
                <a:gd name="connsiteY360" fmla="*/ 1276350 h 1603375"/>
                <a:gd name="connsiteX361" fmla="*/ 422275 w 2454275"/>
                <a:gd name="connsiteY361" fmla="*/ 1254125 h 1603375"/>
                <a:gd name="connsiteX362" fmla="*/ 425450 w 2454275"/>
                <a:gd name="connsiteY362" fmla="*/ 1200150 h 1603375"/>
                <a:gd name="connsiteX363" fmla="*/ 428625 w 2454275"/>
                <a:gd name="connsiteY363" fmla="*/ 1209675 h 1603375"/>
                <a:gd name="connsiteX364" fmla="*/ 438150 w 2454275"/>
                <a:gd name="connsiteY364" fmla="*/ 1216025 h 1603375"/>
                <a:gd name="connsiteX365" fmla="*/ 520700 w 2454275"/>
                <a:gd name="connsiteY365" fmla="*/ 1219200 h 1603375"/>
                <a:gd name="connsiteX366" fmla="*/ 574675 w 2454275"/>
                <a:gd name="connsiteY366" fmla="*/ 1216025 h 1603375"/>
                <a:gd name="connsiteX367" fmla="*/ 587375 w 2454275"/>
                <a:gd name="connsiteY367" fmla="*/ 1209675 h 1603375"/>
                <a:gd name="connsiteX368" fmla="*/ 606425 w 2454275"/>
                <a:gd name="connsiteY368" fmla="*/ 1206500 h 1603375"/>
                <a:gd name="connsiteX369" fmla="*/ 638175 w 2454275"/>
                <a:gd name="connsiteY369" fmla="*/ 1200150 h 1603375"/>
                <a:gd name="connsiteX370" fmla="*/ 669925 w 2454275"/>
                <a:gd name="connsiteY370" fmla="*/ 1203325 h 1603375"/>
                <a:gd name="connsiteX371" fmla="*/ 673100 w 2454275"/>
                <a:gd name="connsiteY371" fmla="*/ 1216025 h 1603375"/>
                <a:gd name="connsiteX372" fmla="*/ 679450 w 2454275"/>
                <a:gd name="connsiteY372" fmla="*/ 1241425 h 1603375"/>
                <a:gd name="connsiteX373" fmla="*/ 676275 w 2454275"/>
                <a:gd name="connsiteY373" fmla="*/ 1298575 h 1603375"/>
                <a:gd name="connsiteX374" fmla="*/ 666750 w 2454275"/>
                <a:gd name="connsiteY374" fmla="*/ 1314450 h 1603375"/>
                <a:gd name="connsiteX375" fmla="*/ 660400 w 2454275"/>
                <a:gd name="connsiteY375" fmla="*/ 1323975 h 1603375"/>
                <a:gd name="connsiteX376" fmla="*/ 641350 w 2454275"/>
                <a:gd name="connsiteY376" fmla="*/ 1333500 h 1603375"/>
                <a:gd name="connsiteX377" fmla="*/ 622300 w 2454275"/>
                <a:gd name="connsiteY377" fmla="*/ 1352550 h 1603375"/>
                <a:gd name="connsiteX378" fmla="*/ 612775 w 2454275"/>
                <a:gd name="connsiteY378" fmla="*/ 1358900 h 1603375"/>
                <a:gd name="connsiteX379" fmla="*/ 622300 w 2454275"/>
                <a:gd name="connsiteY379" fmla="*/ 1355725 h 1603375"/>
                <a:gd name="connsiteX380" fmla="*/ 641350 w 2454275"/>
                <a:gd name="connsiteY380" fmla="*/ 1346200 h 1603375"/>
                <a:gd name="connsiteX381" fmla="*/ 660400 w 2454275"/>
                <a:gd name="connsiteY381" fmla="*/ 1317625 h 1603375"/>
                <a:gd name="connsiteX382" fmla="*/ 666750 w 2454275"/>
                <a:gd name="connsiteY382" fmla="*/ 1308100 h 1603375"/>
                <a:gd name="connsiteX383" fmla="*/ 676275 w 2454275"/>
                <a:gd name="connsiteY383" fmla="*/ 1295400 h 1603375"/>
                <a:gd name="connsiteX384" fmla="*/ 679450 w 2454275"/>
                <a:gd name="connsiteY384" fmla="*/ 1282700 h 1603375"/>
                <a:gd name="connsiteX385" fmla="*/ 682625 w 2454275"/>
                <a:gd name="connsiteY385" fmla="*/ 1273175 h 1603375"/>
                <a:gd name="connsiteX386" fmla="*/ 688975 w 2454275"/>
                <a:gd name="connsiteY386" fmla="*/ 1235075 h 1603375"/>
                <a:gd name="connsiteX387" fmla="*/ 692150 w 2454275"/>
                <a:gd name="connsiteY387" fmla="*/ 1212850 h 1603375"/>
                <a:gd name="connsiteX388" fmla="*/ 704850 w 2454275"/>
                <a:gd name="connsiteY388" fmla="*/ 1209675 h 1603375"/>
                <a:gd name="connsiteX389" fmla="*/ 720725 w 2454275"/>
                <a:gd name="connsiteY389" fmla="*/ 1206500 h 1603375"/>
                <a:gd name="connsiteX390" fmla="*/ 736600 w 2454275"/>
                <a:gd name="connsiteY390" fmla="*/ 1200150 h 1603375"/>
                <a:gd name="connsiteX391" fmla="*/ 752475 w 2454275"/>
                <a:gd name="connsiteY391" fmla="*/ 1196975 h 1603375"/>
                <a:gd name="connsiteX392" fmla="*/ 765175 w 2454275"/>
                <a:gd name="connsiteY392" fmla="*/ 1193800 h 1603375"/>
                <a:gd name="connsiteX393" fmla="*/ 774700 w 2454275"/>
                <a:gd name="connsiteY393" fmla="*/ 1187450 h 1603375"/>
                <a:gd name="connsiteX394" fmla="*/ 803275 w 2454275"/>
                <a:gd name="connsiteY394" fmla="*/ 1181100 h 1603375"/>
                <a:gd name="connsiteX395" fmla="*/ 825500 w 2454275"/>
                <a:gd name="connsiteY395" fmla="*/ 1174750 h 1603375"/>
                <a:gd name="connsiteX396" fmla="*/ 879475 w 2454275"/>
                <a:gd name="connsiteY396" fmla="*/ 1171575 h 1603375"/>
                <a:gd name="connsiteX397" fmla="*/ 911225 w 2454275"/>
                <a:gd name="connsiteY397" fmla="*/ 1162050 h 1603375"/>
                <a:gd name="connsiteX398" fmla="*/ 920750 w 2454275"/>
                <a:gd name="connsiteY398" fmla="*/ 1158875 h 1603375"/>
                <a:gd name="connsiteX399" fmla="*/ 930275 w 2454275"/>
                <a:gd name="connsiteY399" fmla="*/ 1177925 h 1603375"/>
                <a:gd name="connsiteX400" fmla="*/ 942975 w 2454275"/>
                <a:gd name="connsiteY400" fmla="*/ 1206500 h 1603375"/>
                <a:gd name="connsiteX401" fmla="*/ 942975 w 2454275"/>
                <a:gd name="connsiteY401" fmla="*/ 1365250 h 1603375"/>
                <a:gd name="connsiteX402" fmla="*/ 949325 w 2454275"/>
                <a:gd name="connsiteY402" fmla="*/ 1381125 h 1603375"/>
                <a:gd name="connsiteX403" fmla="*/ 952500 w 2454275"/>
                <a:gd name="connsiteY403" fmla="*/ 1371600 h 1603375"/>
                <a:gd name="connsiteX404" fmla="*/ 958850 w 2454275"/>
                <a:gd name="connsiteY404" fmla="*/ 1362075 h 1603375"/>
                <a:gd name="connsiteX405" fmla="*/ 962025 w 2454275"/>
                <a:gd name="connsiteY405" fmla="*/ 1349375 h 1603375"/>
                <a:gd name="connsiteX406" fmla="*/ 962025 w 2454275"/>
                <a:gd name="connsiteY406" fmla="*/ 1139825 h 1603375"/>
                <a:gd name="connsiteX407" fmla="*/ 977900 w 2454275"/>
                <a:gd name="connsiteY407" fmla="*/ 1136650 h 1603375"/>
                <a:gd name="connsiteX408" fmla="*/ 1003300 w 2454275"/>
                <a:gd name="connsiteY408" fmla="*/ 1120775 h 1603375"/>
                <a:gd name="connsiteX409" fmla="*/ 1038225 w 2454275"/>
                <a:gd name="connsiteY409" fmla="*/ 1101725 h 1603375"/>
                <a:gd name="connsiteX410" fmla="*/ 1063625 w 2454275"/>
                <a:gd name="connsiteY410" fmla="*/ 1085850 h 1603375"/>
                <a:gd name="connsiteX411" fmla="*/ 1076325 w 2454275"/>
                <a:gd name="connsiteY411" fmla="*/ 1069975 h 1603375"/>
                <a:gd name="connsiteX412" fmla="*/ 1085850 w 2454275"/>
                <a:gd name="connsiteY412" fmla="*/ 1063625 h 1603375"/>
                <a:gd name="connsiteX413" fmla="*/ 1098550 w 2454275"/>
                <a:gd name="connsiteY413" fmla="*/ 1054100 h 1603375"/>
                <a:gd name="connsiteX414" fmla="*/ 1108075 w 2454275"/>
                <a:gd name="connsiteY414" fmla="*/ 1047750 h 1603375"/>
                <a:gd name="connsiteX415" fmla="*/ 1127125 w 2454275"/>
                <a:gd name="connsiteY415" fmla="*/ 1035050 h 1603375"/>
                <a:gd name="connsiteX416" fmla="*/ 1146175 w 2454275"/>
                <a:gd name="connsiteY416" fmla="*/ 1019175 h 1603375"/>
                <a:gd name="connsiteX417" fmla="*/ 1165225 w 2454275"/>
                <a:gd name="connsiteY417" fmla="*/ 1000125 h 1603375"/>
                <a:gd name="connsiteX418" fmla="*/ 1174750 w 2454275"/>
                <a:gd name="connsiteY418" fmla="*/ 996950 h 1603375"/>
                <a:gd name="connsiteX419" fmla="*/ 1193800 w 2454275"/>
                <a:gd name="connsiteY419" fmla="*/ 984250 h 1603375"/>
                <a:gd name="connsiteX420" fmla="*/ 1219200 w 2454275"/>
                <a:gd name="connsiteY420" fmla="*/ 977900 h 1603375"/>
                <a:gd name="connsiteX421" fmla="*/ 1260475 w 2454275"/>
                <a:gd name="connsiteY421" fmla="*/ 984250 h 1603375"/>
                <a:gd name="connsiteX422" fmla="*/ 1276350 w 2454275"/>
                <a:gd name="connsiteY422" fmla="*/ 987425 h 1603375"/>
                <a:gd name="connsiteX423" fmla="*/ 1285875 w 2454275"/>
                <a:gd name="connsiteY423" fmla="*/ 993775 h 1603375"/>
                <a:gd name="connsiteX424" fmla="*/ 1298575 w 2454275"/>
                <a:gd name="connsiteY424" fmla="*/ 1006475 h 1603375"/>
                <a:gd name="connsiteX425" fmla="*/ 1314450 w 2454275"/>
                <a:gd name="connsiteY425" fmla="*/ 1012825 h 1603375"/>
                <a:gd name="connsiteX426" fmla="*/ 1333500 w 2454275"/>
                <a:gd name="connsiteY426" fmla="*/ 1022350 h 1603375"/>
                <a:gd name="connsiteX427" fmla="*/ 1339850 w 2454275"/>
                <a:gd name="connsiteY427" fmla="*/ 1012825 h 1603375"/>
                <a:gd name="connsiteX428" fmla="*/ 1339850 w 2454275"/>
                <a:gd name="connsiteY428" fmla="*/ 965200 h 1603375"/>
                <a:gd name="connsiteX429" fmla="*/ 1308100 w 2454275"/>
                <a:gd name="connsiteY429" fmla="*/ 971550 h 1603375"/>
                <a:gd name="connsiteX430" fmla="*/ 1298575 w 2454275"/>
                <a:gd name="connsiteY430" fmla="*/ 974725 h 1603375"/>
                <a:gd name="connsiteX431" fmla="*/ 1216025 w 2454275"/>
                <a:gd name="connsiteY431" fmla="*/ 977900 h 1603375"/>
                <a:gd name="connsiteX432" fmla="*/ 1228725 w 2454275"/>
                <a:gd name="connsiteY432" fmla="*/ 984250 h 1603375"/>
                <a:gd name="connsiteX433" fmla="*/ 1276350 w 2454275"/>
                <a:gd name="connsiteY433" fmla="*/ 1016000 h 1603375"/>
                <a:gd name="connsiteX434" fmla="*/ 1304925 w 2454275"/>
                <a:gd name="connsiteY434" fmla="*/ 1025525 h 1603375"/>
                <a:gd name="connsiteX435" fmla="*/ 1314450 w 2454275"/>
                <a:gd name="connsiteY435" fmla="*/ 1028700 h 1603375"/>
                <a:gd name="connsiteX436" fmla="*/ 1314450 w 2454275"/>
                <a:gd name="connsiteY436" fmla="*/ 1000125 h 1603375"/>
                <a:gd name="connsiteX437" fmla="*/ 1295400 w 2454275"/>
                <a:gd name="connsiteY437" fmla="*/ 987425 h 1603375"/>
                <a:gd name="connsiteX438" fmla="*/ 1289050 w 2454275"/>
                <a:gd name="connsiteY438" fmla="*/ 974725 h 1603375"/>
                <a:gd name="connsiteX439" fmla="*/ 1247775 w 2454275"/>
                <a:gd name="connsiteY439" fmla="*/ 965200 h 1603375"/>
                <a:gd name="connsiteX440" fmla="*/ 1241425 w 2454275"/>
                <a:gd name="connsiteY440" fmla="*/ 930275 h 1603375"/>
                <a:gd name="connsiteX441" fmla="*/ 1260475 w 2454275"/>
                <a:gd name="connsiteY441" fmla="*/ 876300 h 1603375"/>
                <a:gd name="connsiteX442" fmla="*/ 1266825 w 2454275"/>
                <a:gd name="connsiteY442" fmla="*/ 847725 h 1603375"/>
                <a:gd name="connsiteX443" fmla="*/ 1279525 w 2454275"/>
                <a:gd name="connsiteY443" fmla="*/ 819150 h 1603375"/>
                <a:gd name="connsiteX444" fmla="*/ 1285875 w 2454275"/>
                <a:gd name="connsiteY444" fmla="*/ 793750 h 1603375"/>
                <a:gd name="connsiteX445" fmla="*/ 1289050 w 2454275"/>
                <a:gd name="connsiteY445" fmla="*/ 777875 h 1603375"/>
                <a:gd name="connsiteX446" fmla="*/ 1292225 w 2454275"/>
                <a:gd name="connsiteY446" fmla="*/ 768350 h 1603375"/>
                <a:gd name="connsiteX447" fmla="*/ 1308100 w 2454275"/>
                <a:gd name="connsiteY447" fmla="*/ 730250 h 1603375"/>
                <a:gd name="connsiteX448" fmla="*/ 1317625 w 2454275"/>
                <a:gd name="connsiteY448" fmla="*/ 708025 h 1603375"/>
                <a:gd name="connsiteX449" fmla="*/ 1336675 w 2454275"/>
                <a:gd name="connsiteY449" fmla="*/ 663575 h 1603375"/>
                <a:gd name="connsiteX450" fmla="*/ 1343025 w 2454275"/>
                <a:gd name="connsiteY450" fmla="*/ 647700 h 1603375"/>
                <a:gd name="connsiteX451" fmla="*/ 1346200 w 2454275"/>
                <a:gd name="connsiteY451" fmla="*/ 635000 h 1603375"/>
                <a:gd name="connsiteX452" fmla="*/ 1352550 w 2454275"/>
                <a:gd name="connsiteY452" fmla="*/ 615950 h 1603375"/>
                <a:gd name="connsiteX453" fmla="*/ 1355725 w 2454275"/>
                <a:gd name="connsiteY453" fmla="*/ 574675 h 1603375"/>
                <a:gd name="connsiteX454" fmla="*/ 1358900 w 2454275"/>
                <a:gd name="connsiteY454" fmla="*/ 542925 h 1603375"/>
                <a:gd name="connsiteX455" fmla="*/ 1352550 w 2454275"/>
                <a:gd name="connsiteY455" fmla="*/ 552450 h 1603375"/>
                <a:gd name="connsiteX456" fmla="*/ 1333500 w 2454275"/>
                <a:gd name="connsiteY456" fmla="*/ 603250 h 1603375"/>
                <a:gd name="connsiteX457" fmla="*/ 1323975 w 2454275"/>
                <a:gd name="connsiteY457" fmla="*/ 625475 h 1603375"/>
                <a:gd name="connsiteX458" fmla="*/ 1320800 w 2454275"/>
                <a:gd name="connsiteY458" fmla="*/ 644525 h 1603375"/>
                <a:gd name="connsiteX459" fmla="*/ 1323975 w 2454275"/>
                <a:gd name="connsiteY459" fmla="*/ 603250 h 1603375"/>
                <a:gd name="connsiteX460" fmla="*/ 1330325 w 2454275"/>
                <a:gd name="connsiteY460" fmla="*/ 558800 h 1603375"/>
                <a:gd name="connsiteX461" fmla="*/ 1339850 w 2454275"/>
                <a:gd name="connsiteY461" fmla="*/ 527050 h 1603375"/>
                <a:gd name="connsiteX462" fmla="*/ 1343025 w 2454275"/>
                <a:gd name="connsiteY462" fmla="*/ 517525 h 1603375"/>
                <a:gd name="connsiteX463" fmla="*/ 1346200 w 2454275"/>
                <a:gd name="connsiteY463" fmla="*/ 508000 h 1603375"/>
                <a:gd name="connsiteX464" fmla="*/ 1355725 w 2454275"/>
                <a:gd name="connsiteY464" fmla="*/ 504825 h 1603375"/>
                <a:gd name="connsiteX465" fmla="*/ 1362075 w 2454275"/>
                <a:gd name="connsiteY465" fmla="*/ 495300 h 1603375"/>
                <a:gd name="connsiteX466" fmla="*/ 1416050 w 2454275"/>
                <a:gd name="connsiteY466" fmla="*/ 485775 h 1603375"/>
                <a:gd name="connsiteX467" fmla="*/ 1457325 w 2454275"/>
                <a:gd name="connsiteY467" fmla="*/ 488950 h 1603375"/>
                <a:gd name="connsiteX468" fmla="*/ 1492250 w 2454275"/>
                <a:gd name="connsiteY468" fmla="*/ 498475 h 1603375"/>
                <a:gd name="connsiteX469" fmla="*/ 1504950 w 2454275"/>
                <a:gd name="connsiteY469" fmla="*/ 501650 h 1603375"/>
                <a:gd name="connsiteX470" fmla="*/ 1520825 w 2454275"/>
                <a:gd name="connsiteY470" fmla="*/ 511175 h 1603375"/>
                <a:gd name="connsiteX471" fmla="*/ 1536700 w 2454275"/>
                <a:gd name="connsiteY471" fmla="*/ 514350 h 1603375"/>
                <a:gd name="connsiteX472" fmla="*/ 1543050 w 2454275"/>
                <a:gd name="connsiteY472" fmla="*/ 523875 h 1603375"/>
                <a:gd name="connsiteX473" fmla="*/ 1552575 w 2454275"/>
                <a:gd name="connsiteY473" fmla="*/ 527050 h 1603375"/>
                <a:gd name="connsiteX474" fmla="*/ 1584325 w 2454275"/>
                <a:gd name="connsiteY474" fmla="*/ 546100 h 1603375"/>
                <a:gd name="connsiteX475" fmla="*/ 1603375 w 2454275"/>
                <a:gd name="connsiteY475" fmla="*/ 565150 h 1603375"/>
                <a:gd name="connsiteX476" fmla="*/ 1651000 w 2454275"/>
                <a:gd name="connsiteY476" fmla="*/ 565150 h 1603375"/>
                <a:gd name="connsiteX477" fmla="*/ 1682750 w 2454275"/>
                <a:gd name="connsiteY477" fmla="*/ 565150 h 1603375"/>
                <a:gd name="connsiteX478" fmla="*/ 1704975 w 2454275"/>
                <a:gd name="connsiteY478" fmla="*/ 581025 h 1603375"/>
                <a:gd name="connsiteX479" fmla="*/ 1733550 w 2454275"/>
                <a:gd name="connsiteY479" fmla="*/ 593725 h 1603375"/>
                <a:gd name="connsiteX480" fmla="*/ 1781175 w 2454275"/>
                <a:gd name="connsiteY480" fmla="*/ 600075 h 1603375"/>
                <a:gd name="connsiteX481" fmla="*/ 1949450 w 2454275"/>
                <a:gd name="connsiteY481" fmla="*/ 561975 h 1603375"/>
                <a:gd name="connsiteX482" fmla="*/ 1965325 w 2454275"/>
                <a:gd name="connsiteY482" fmla="*/ 622300 h 1603375"/>
                <a:gd name="connsiteX483" fmla="*/ 1990725 w 2454275"/>
                <a:gd name="connsiteY483" fmla="*/ 619125 h 1603375"/>
                <a:gd name="connsiteX484" fmla="*/ 2009775 w 2454275"/>
                <a:gd name="connsiteY484" fmla="*/ 600075 h 1603375"/>
                <a:gd name="connsiteX485" fmla="*/ 2019300 w 2454275"/>
                <a:gd name="connsiteY485" fmla="*/ 590550 h 1603375"/>
                <a:gd name="connsiteX486" fmla="*/ 2044700 w 2454275"/>
                <a:gd name="connsiteY486" fmla="*/ 555625 h 1603375"/>
                <a:gd name="connsiteX487" fmla="*/ 2054225 w 2454275"/>
                <a:gd name="connsiteY487" fmla="*/ 539750 h 1603375"/>
                <a:gd name="connsiteX488" fmla="*/ 2076450 w 2454275"/>
                <a:gd name="connsiteY488" fmla="*/ 511175 h 1603375"/>
                <a:gd name="connsiteX489" fmla="*/ 2085975 w 2454275"/>
                <a:gd name="connsiteY489" fmla="*/ 492125 h 1603375"/>
                <a:gd name="connsiteX490" fmla="*/ 1990725 w 2454275"/>
                <a:gd name="connsiteY490" fmla="*/ 520700 h 1603375"/>
                <a:gd name="connsiteX491" fmla="*/ 1952625 w 2454275"/>
                <a:gd name="connsiteY491" fmla="*/ 527050 h 1603375"/>
                <a:gd name="connsiteX492" fmla="*/ 1939925 w 2454275"/>
                <a:gd name="connsiteY492" fmla="*/ 530225 h 1603375"/>
                <a:gd name="connsiteX493" fmla="*/ 2041525 w 2454275"/>
                <a:gd name="connsiteY493" fmla="*/ 482600 h 1603375"/>
                <a:gd name="connsiteX494" fmla="*/ 2038350 w 2454275"/>
                <a:gd name="connsiteY494" fmla="*/ 450850 h 1603375"/>
                <a:gd name="connsiteX495" fmla="*/ 2063750 w 2454275"/>
                <a:gd name="connsiteY495" fmla="*/ 396875 h 1603375"/>
                <a:gd name="connsiteX496" fmla="*/ 2070100 w 2454275"/>
                <a:gd name="connsiteY496" fmla="*/ 247650 h 1603375"/>
                <a:gd name="connsiteX497" fmla="*/ 2120900 w 2454275"/>
                <a:gd name="connsiteY497" fmla="*/ 225425 h 1603375"/>
                <a:gd name="connsiteX498" fmla="*/ 2114550 w 2454275"/>
                <a:gd name="connsiteY498" fmla="*/ 215900 h 1603375"/>
                <a:gd name="connsiteX499" fmla="*/ 2111375 w 2454275"/>
                <a:gd name="connsiteY499" fmla="*/ 206375 h 1603375"/>
                <a:gd name="connsiteX500" fmla="*/ 2098675 w 2454275"/>
                <a:gd name="connsiteY500" fmla="*/ 212725 h 1603375"/>
                <a:gd name="connsiteX0" fmla="*/ 2098675 w 2454275"/>
                <a:gd name="connsiteY0" fmla="*/ 212725 h 1603375"/>
                <a:gd name="connsiteX1" fmla="*/ 2206625 w 2454275"/>
                <a:gd name="connsiteY1" fmla="*/ 114300 h 1603375"/>
                <a:gd name="connsiteX2" fmla="*/ 2190750 w 2454275"/>
                <a:gd name="connsiteY2" fmla="*/ 66675 h 1603375"/>
                <a:gd name="connsiteX3" fmla="*/ 2209800 w 2454275"/>
                <a:gd name="connsiteY3" fmla="*/ 44450 h 1603375"/>
                <a:gd name="connsiteX4" fmla="*/ 2216150 w 2454275"/>
                <a:gd name="connsiteY4" fmla="*/ 31750 h 1603375"/>
                <a:gd name="connsiteX5" fmla="*/ 2238375 w 2454275"/>
                <a:gd name="connsiteY5" fmla="*/ 9525 h 1603375"/>
                <a:gd name="connsiteX6" fmla="*/ 2247900 w 2454275"/>
                <a:gd name="connsiteY6" fmla="*/ 0 h 1603375"/>
                <a:gd name="connsiteX7" fmla="*/ 2289175 w 2454275"/>
                <a:gd name="connsiteY7" fmla="*/ 6350 h 1603375"/>
                <a:gd name="connsiteX8" fmla="*/ 2292350 w 2454275"/>
                <a:gd name="connsiteY8" fmla="*/ 19050 h 1603375"/>
                <a:gd name="connsiteX9" fmla="*/ 2301875 w 2454275"/>
                <a:gd name="connsiteY9" fmla="*/ 31750 h 1603375"/>
                <a:gd name="connsiteX10" fmla="*/ 2311400 w 2454275"/>
                <a:gd name="connsiteY10" fmla="*/ 57150 h 1603375"/>
                <a:gd name="connsiteX11" fmla="*/ 2308225 w 2454275"/>
                <a:gd name="connsiteY11" fmla="*/ 107950 h 1603375"/>
                <a:gd name="connsiteX12" fmla="*/ 2320925 w 2454275"/>
                <a:gd name="connsiteY12" fmla="*/ 117475 h 1603375"/>
                <a:gd name="connsiteX13" fmla="*/ 2339975 w 2454275"/>
                <a:gd name="connsiteY13" fmla="*/ 133350 h 1603375"/>
                <a:gd name="connsiteX14" fmla="*/ 2352675 w 2454275"/>
                <a:gd name="connsiteY14" fmla="*/ 146050 h 1603375"/>
                <a:gd name="connsiteX15" fmla="*/ 2359025 w 2454275"/>
                <a:gd name="connsiteY15" fmla="*/ 155575 h 1603375"/>
                <a:gd name="connsiteX16" fmla="*/ 2368550 w 2454275"/>
                <a:gd name="connsiteY16" fmla="*/ 165100 h 1603375"/>
                <a:gd name="connsiteX17" fmla="*/ 2371725 w 2454275"/>
                <a:gd name="connsiteY17" fmla="*/ 177800 h 1603375"/>
                <a:gd name="connsiteX18" fmla="*/ 2381250 w 2454275"/>
                <a:gd name="connsiteY18" fmla="*/ 190500 h 1603375"/>
                <a:gd name="connsiteX19" fmla="*/ 2387600 w 2454275"/>
                <a:gd name="connsiteY19" fmla="*/ 200025 h 1603375"/>
                <a:gd name="connsiteX20" fmla="*/ 2381250 w 2454275"/>
                <a:gd name="connsiteY20" fmla="*/ 219075 h 1603375"/>
                <a:gd name="connsiteX21" fmla="*/ 2378075 w 2454275"/>
                <a:gd name="connsiteY21" fmla="*/ 231775 h 1603375"/>
                <a:gd name="connsiteX22" fmla="*/ 2368550 w 2454275"/>
                <a:gd name="connsiteY22" fmla="*/ 241300 h 1603375"/>
                <a:gd name="connsiteX23" fmla="*/ 2282825 w 2454275"/>
                <a:gd name="connsiteY23" fmla="*/ 244475 h 1603375"/>
                <a:gd name="connsiteX24" fmla="*/ 2260600 w 2454275"/>
                <a:gd name="connsiteY24" fmla="*/ 250825 h 1603375"/>
                <a:gd name="connsiteX25" fmla="*/ 2257425 w 2454275"/>
                <a:gd name="connsiteY25" fmla="*/ 260350 h 1603375"/>
                <a:gd name="connsiteX26" fmla="*/ 2247900 w 2454275"/>
                <a:gd name="connsiteY26" fmla="*/ 273050 h 1603375"/>
                <a:gd name="connsiteX27" fmla="*/ 2257425 w 2454275"/>
                <a:gd name="connsiteY27" fmla="*/ 254000 h 1603375"/>
                <a:gd name="connsiteX28" fmla="*/ 2276475 w 2454275"/>
                <a:gd name="connsiteY28" fmla="*/ 247650 h 1603375"/>
                <a:gd name="connsiteX29" fmla="*/ 2314575 w 2454275"/>
                <a:gd name="connsiteY29" fmla="*/ 241300 h 1603375"/>
                <a:gd name="connsiteX30" fmla="*/ 2371725 w 2454275"/>
                <a:gd name="connsiteY30" fmla="*/ 234950 h 1603375"/>
                <a:gd name="connsiteX31" fmla="*/ 2381250 w 2454275"/>
                <a:gd name="connsiteY31" fmla="*/ 228600 h 1603375"/>
                <a:gd name="connsiteX32" fmla="*/ 2400300 w 2454275"/>
                <a:gd name="connsiteY32" fmla="*/ 241300 h 1603375"/>
                <a:gd name="connsiteX33" fmla="*/ 2406650 w 2454275"/>
                <a:gd name="connsiteY33" fmla="*/ 260350 h 1603375"/>
                <a:gd name="connsiteX34" fmla="*/ 2400300 w 2454275"/>
                <a:gd name="connsiteY34" fmla="*/ 298450 h 1603375"/>
                <a:gd name="connsiteX35" fmla="*/ 2390775 w 2454275"/>
                <a:gd name="connsiteY35" fmla="*/ 314325 h 1603375"/>
                <a:gd name="connsiteX36" fmla="*/ 2371725 w 2454275"/>
                <a:gd name="connsiteY36" fmla="*/ 330200 h 1603375"/>
                <a:gd name="connsiteX37" fmla="*/ 2365375 w 2454275"/>
                <a:gd name="connsiteY37" fmla="*/ 371475 h 1603375"/>
                <a:gd name="connsiteX38" fmla="*/ 2362200 w 2454275"/>
                <a:gd name="connsiteY38" fmla="*/ 381000 h 1603375"/>
                <a:gd name="connsiteX39" fmla="*/ 2355850 w 2454275"/>
                <a:gd name="connsiteY39" fmla="*/ 409575 h 1603375"/>
                <a:gd name="connsiteX40" fmla="*/ 2327275 w 2454275"/>
                <a:gd name="connsiteY40" fmla="*/ 431800 h 1603375"/>
                <a:gd name="connsiteX41" fmla="*/ 2314575 w 2454275"/>
                <a:gd name="connsiteY41" fmla="*/ 444500 h 1603375"/>
                <a:gd name="connsiteX42" fmla="*/ 2292350 w 2454275"/>
                <a:gd name="connsiteY42" fmla="*/ 457200 h 1603375"/>
                <a:gd name="connsiteX43" fmla="*/ 2279650 w 2454275"/>
                <a:gd name="connsiteY43" fmla="*/ 460375 h 1603375"/>
                <a:gd name="connsiteX44" fmla="*/ 2266950 w 2454275"/>
                <a:gd name="connsiteY44" fmla="*/ 473075 h 1603375"/>
                <a:gd name="connsiteX45" fmla="*/ 2251075 w 2454275"/>
                <a:gd name="connsiteY45" fmla="*/ 476250 h 1603375"/>
                <a:gd name="connsiteX46" fmla="*/ 2238375 w 2454275"/>
                <a:gd name="connsiteY46" fmla="*/ 482600 h 1603375"/>
                <a:gd name="connsiteX47" fmla="*/ 2228850 w 2454275"/>
                <a:gd name="connsiteY47" fmla="*/ 485775 h 1603375"/>
                <a:gd name="connsiteX48" fmla="*/ 2222500 w 2454275"/>
                <a:gd name="connsiteY48" fmla="*/ 476250 h 1603375"/>
                <a:gd name="connsiteX49" fmla="*/ 2219325 w 2454275"/>
                <a:gd name="connsiteY49" fmla="*/ 463550 h 1603375"/>
                <a:gd name="connsiteX50" fmla="*/ 2209800 w 2454275"/>
                <a:gd name="connsiteY50" fmla="*/ 479425 h 1603375"/>
                <a:gd name="connsiteX51" fmla="*/ 2200275 w 2454275"/>
                <a:gd name="connsiteY51" fmla="*/ 488950 h 1603375"/>
                <a:gd name="connsiteX52" fmla="*/ 2190750 w 2454275"/>
                <a:gd name="connsiteY52" fmla="*/ 501650 h 1603375"/>
                <a:gd name="connsiteX53" fmla="*/ 2187575 w 2454275"/>
                <a:gd name="connsiteY53" fmla="*/ 511175 h 1603375"/>
                <a:gd name="connsiteX54" fmla="*/ 2165350 w 2454275"/>
                <a:gd name="connsiteY54" fmla="*/ 533400 h 1603375"/>
                <a:gd name="connsiteX55" fmla="*/ 2139950 w 2454275"/>
                <a:gd name="connsiteY55" fmla="*/ 536575 h 1603375"/>
                <a:gd name="connsiteX56" fmla="*/ 2047875 w 2454275"/>
                <a:gd name="connsiteY56" fmla="*/ 533400 h 1603375"/>
                <a:gd name="connsiteX57" fmla="*/ 2057400 w 2454275"/>
                <a:gd name="connsiteY57" fmla="*/ 530225 h 1603375"/>
                <a:gd name="connsiteX58" fmla="*/ 2117725 w 2454275"/>
                <a:gd name="connsiteY58" fmla="*/ 527050 h 1603375"/>
                <a:gd name="connsiteX59" fmla="*/ 2127250 w 2454275"/>
                <a:gd name="connsiteY59" fmla="*/ 523875 h 1603375"/>
                <a:gd name="connsiteX60" fmla="*/ 2139950 w 2454275"/>
                <a:gd name="connsiteY60" fmla="*/ 517525 h 1603375"/>
                <a:gd name="connsiteX61" fmla="*/ 2152650 w 2454275"/>
                <a:gd name="connsiteY61" fmla="*/ 514350 h 1603375"/>
                <a:gd name="connsiteX62" fmla="*/ 2162175 w 2454275"/>
                <a:gd name="connsiteY62" fmla="*/ 511175 h 1603375"/>
                <a:gd name="connsiteX63" fmla="*/ 2193925 w 2454275"/>
                <a:gd name="connsiteY63" fmla="*/ 488950 h 1603375"/>
                <a:gd name="connsiteX64" fmla="*/ 2203450 w 2454275"/>
                <a:gd name="connsiteY64" fmla="*/ 482600 h 1603375"/>
                <a:gd name="connsiteX65" fmla="*/ 2212975 w 2454275"/>
                <a:gd name="connsiteY65" fmla="*/ 469900 h 1603375"/>
                <a:gd name="connsiteX66" fmla="*/ 2216150 w 2454275"/>
                <a:gd name="connsiteY66" fmla="*/ 460375 h 1603375"/>
                <a:gd name="connsiteX67" fmla="*/ 2228850 w 2454275"/>
                <a:gd name="connsiteY67" fmla="*/ 441325 h 1603375"/>
                <a:gd name="connsiteX68" fmla="*/ 2279650 w 2454275"/>
                <a:gd name="connsiteY68" fmla="*/ 444500 h 1603375"/>
                <a:gd name="connsiteX69" fmla="*/ 2305050 w 2454275"/>
                <a:gd name="connsiteY69" fmla="*/ 428625 h 1603375"/>
                <a:gd name="connsiteX70" fmla="*/ 2314575 w 2454275"/>
                <a:gd name="connsiteY70" fmla="*/ 419100 h 1603375"/>
                <a:gd name="connsiteX71" fmla="*/ 2324100 w 2454275"/>
                <a:gd name="connsiteY71" fmla="*/ 415925 h 1603375"/>
                <a:gd name="connsiteX72" fmla="*/ 2346325 w 2454275"/>
                <a:gd name="connsiteY72" fmla="*/ 390525 h 1603375"/>
                <a:gd name="connsiteX73" fmla="*/ 2362200 w 2454275"/>
                <a:gd name="connsiteY73" fmla="*/ 371475 h 1603375"/>
                <a:gd name="connsiteX74" fmla="*/ 2371725 w 2454275"/>
                <a:gd name="connsiteY74" fmla="*/ 368300 h 1603375"/>
                <a:gd name="connsiteX75" fmla="*/ 2390775 w 2454275"/>
                <a:gd name="connsiteY75" fmla="*/ 349250 h 1603375"/>
                <a:gd name="connsiteX76" fmla="*/ 2409825 w 2454275"/>
                <a:gd name="connsiteY76" fmla="*/ 330200 h 1603375"/>
                <a:gd name="connsiteX77" fmla="*/ 2416175 w 2454275"/>
                <a:gd name="connsiteY77" fmla="*/ 361950 h 1603375"/>
                <a:gd name="connsiteX78" fmla="*/ 2425700 w 2454275"/>
                <a:gd name="connsiteY78" fmla="*/ 374650 h 1603375"/>
                <a:gd name="connsiteX79" fmla="*/ 2428875 w 2454275"/>
                <a:gd name="connsiteY79" fmla="*/ 384175 h 1603375"/>
                <a:gd name="connsiteX80" fmla="*/ 2441575 w 2454275"/>
                <a:gd name="connsiteY80" fmla="*/ 400050 h 1603375"/>
                <a:gd name="connsiteX81" fmla="*/ 2447925 w 2454275"/>
                <a:gd name="connsiteY81" fmla="*/ 412750 h 1603375"/>
                <a:gd name="connsiteX82" fmla="*/ 2454275 w 2454275"/>
                <a:gd name="connsiteY82" fmla="*/ 431800 h 1603375"/>
                <a:gd name="connsiteX83" fmla="*/ 2441575 w 2454275"/>
                <a:gd name="connsiteY83" fmla="*/ 488950 h 1603375"/>
                <a:gd name="connsiteX84" fmla="*/ 2419350 w 2454275"/>
                <a:gd name="connsiteY84" fmla="*/ 504825 h 1603375"/>
                <a:gd name="connsiteX85" fmla="*/ 2413000 w 2454275"/>
                <a:gd name="connsiteY85" fmla="*/ 495300 h 1603375"/>
                <a:gd name="connsiteX86" fmla="*/ 2409825 w 2454275"/>
                <a:gd name="connsiteY86" fmla="*/ 473075 h 1603375"/>
                <a:gd name="connsiteX87" fmla="*/ 2413000 w 2454275"/>
                <a:gd name="connsiteY87" fmla="*/ 488950 h 1603375"/>
                <a:gd name="connsiteX88" fmla="*/ 2409825 w 2454275"/>
                <a:gd name="connsiteY88" fmla="*/ 517525 h 1603375"/>
                <a:gd name="connsiteX89" fmla="*/ 2422525 w 2454275"/>
                <a:gd name="connsiteY89" fmla="*/ 542925 h 1603375"/>
                <a:gd name="connsiteX90" fmla="*/ 2438400 w 2454275"/>
                <a:gd name="connsiteY90" fmla="*/ 565150 h 1603375"/>
                <a:gd name="connsiteX91" fmla="*/ 2438400 w 2454275"/>
                <a:gd name="connsiteY91" fmla="*/ 644525 h 1603375"/>
                <a:gd name="connsiteX92" fmla="*/ 2435225 w 2454275"/>
                <a:gd name="connsiteY92" fmla="*/ 660400 h 1603375"/>
                <a:gd name="connsiteX93" fmla="*/ 2422525 w 2454275"/>
                <a:gd name="connsiteY93" fmla="*/ 685800 h 1603375"/>
                <a:gd name="connsiteX94" fmla="*/ 2413000 w 2454275"/>
                <a:gd name="connsiteY94" fmla="*/ 695325 h 1603375"/>
                <a:gd name="connsiteX95" fmla="*/ 2409825 w 2454275"/>
                <a:gd name="connsiteY95" fmla="*/ 704850 h 1603375"/>
                <a:gd name="connsiteX96" fmla="*/ 2409825 w 2454275"/>
                <a:gd name="connsiteY96" fmla="*/ 774700 h 1603375"/>
                <a:gd name="connsiteX97" fmla="*/ 2362200 w 2454275"/>
                <a:gd name="connsiteY97" fmla="*/ 831850 h 1603375"/>
                <a:gd name="connsiteX98" fmla="*/ 2324100 w 2454275"/>
                <a:gd name="connsiteY98" fmla="*/ 857250 h 1603375"/>
                <a:gd name="connsiteX99" fmla="*/ 2308225 w 2454275"/>
                <a:gd name="connsiteY99" fmla="*/ 850900 h 1603375"/>
                <a:gd name="connsiteX100" fmla="*/ 2305050 w 2454275"/>
                <a:gd name="connsiteY100" fmla="*/ 863600 h 1603375"/>
                <a:gd name="connsiteX101" fmla="*/ 2292350 w 2454275"/>
                <a:gd name="connsiteY101" fmla="*/ 895350 h 1603375"/>
                <a:gd name="connsiteX102" fmla="*/ 2279650 w 2454275"/>
                <a:gd name="connsiteY102" fmla="*/ 879475 h 1603375"/>
                <a:gd name="connsiteX103" fmla="*/ 2270125 w 2454275"/>
                <a:gd name="connsiteY103" fmla="*/ 908050 h 1603375"/>
                <a:gd name="connsiteX104" fmla="*/ 2235200 w 2454275"/>
                <a:gd name="connsiteY104" fmla="*/ 895350 h 1603375"/>
                <a:gd name="connsiteX105" fmla="*/ 2216150 w 2454275"/>
                <a:gd name="connsiteY105" fmla="*/ 908050 h 1603375"/>
                <a:gd name="connsiteX106" fmla="*/ 2212975 w 2454275"/>
                <a:gd name="connsiteY106" fmla="*/ 920750 h 1603375"/>
                <a:gd name="connsiteX107" fmla="*/ 2203450 w 2454275"/>
                <a:gd name="connsiteY107" fmla="*/ 942975 h 1603375"/>
                <a:gd name="connsiteX108" fmla="*/ 2200275 w 2454275"/>
                <a:gd name="connsiteY108" fmla="*/ 955675 h 1603375"/>
                <a:gd name="connsiteX109" fmla="*/ 2193925 w 2454275"/>
                <a:gd name="connsiteY109" fmla="*/ 965200 h 1603375"/>
                <a:gd name="connsiteX110" fmla="*/ 2174875 w 2454275"/>
                <a:gd name="connsiteY110" fmla="*/ 990600 h 1603375"/>
                <a:gd name="connsiteX111" fmla="*/ 2168525 w 2454275"/>
                <a:gd name="connsiteY111" fmla="*/ 1009650 h 1603375"/>
                <a:gd name="connsiteX112" fmla="*/ 2159000 w 2454275"/>
                <a:gd name="connsiteY112" fmla="*/ 1016000 h 1603375"/>
                <a:gd name="connsiteX113" fmla="*/ 2149475 w 2454275"/>
                <a:gd name="connsiteY113" fmla="*/ 1019175 h 1603375"/>
                <a:gd name="connsiteX114" fmla="*/ 2108200 w 2454275"/>
                <a:gd name="connsiteY114" fmla="*/ 1025525 h 1603375"/>
                <a:gd name="connsiteX115" fmla="*/ 2092325 w 2454275"/>
                <a:gd name="connsiteY115" fmla="*/ 1019175 h 1603375"/>
                <a:gd name="connsiteX116" fmla="*/ 2082800 w 2454275"/>
                <a:gd name="connsiteY116" fmla="*/ 996950 h 1603375"/>
                <a:gd name="connsiteX117" fmla="*/ 2079625 w 2454275"/>
                <a:gd name="connsiteY117" fmla="*/ 1031875 h 1603375"/>
                <a:gd name="connsiteX118" fmla="*/ 2051050 w 2454275"/>
                <a:gd name="connsiteY118" fmla="*/ 1066800 h 1603375"/>
                <a:gd name="connsiteX119" fmla="*/ 2041525 w 2454275"/>
                <a:gd name="connsiteY119" fmla="*/ 1076325 h 1603375"/>
                <a:gd name="connsiteX120" fmla="*/ 2025650 w 2454275"/>
                <a:gd name="connsiteY120" fmla="*/ 1079500 h 1603375"/>
                <a:gd name="connsiteX121" fmla="*/ 2016125 w 2454275"/>
                <a:gd name="connsiteY121" fmla="*/ 1082675 h 1603375"/>
                <a:gd name="connsiteX122" fmla="*/ 2003425 w 2454275"/>
                <a:gd name="connsiteY122" fmla="*/ 1085850 h 1603375"/>
                <a:gd name="connsiteX123" fmla="*/ 1974850 w 2454275"/>
                <a:gd name="connsiteY123" fmla="*/ 1101725 h 1603375"/>
                <a:gd name="connsiteX124" fmla="*/ 1927225 w 2454275"/>
                <a:gd name="connsiteY124" fmla="*/ 1104900 h 1603375"/>
                <a:gd name="connsiteX125" fmla="*/ 1885950 w 2454275"/>
                <a:gd name="connsiteY125" fmla="*/ 1101725 h 1603375"/>
                <a:gd name="connsiteX126" fmla="*/ 1898650 w 2454275"/>
                <a:gd name="connsiteY126" fmla="*/ 1085850 h 1603375"/>
                <a:gd name="connsiteX127" fmla="*/ 1908175 w 2454275"/>
                <a:gd name="connsiteY127" fmla="*/ 1076325 h 1603375"/>
                <a:gd name="connsiteX128" fmla="*/ 1914525 w 2454275"/>
                <a:gd name="connsiteY128" fmla="*/ 1066800 h 1603375"/>
                <a:gd name="connsiteX129" fmla="*/ 1924050 w 2454275"/>
                <a:gd name="connsiteY129" fmla="*/ 1063625 h 1603375"/>
                <a:gd name="connsiteX130" fmla="*/ 1930400 w 2454275"/>
                <a:gd name="connsiteY130" fmla="*/ 1054100 h 1603375"/>
                <a:gd name="connsiteX131" fmla="*/ 1933575 w 2454275"/>
                <a:gd name="connsiteY131" fmla="*/ 1044575 h 1603375"/>
                <a:gd name="connsiteX132" fmla="*/ 1943100 w 2454275"/>
                <a:gd name="connsiteY132" fmla="*/ 1041400 h 1603375"/>
                <a:gd name="connsiteX133" fmla="*/ 1920875 w 2454275"/>
                <a:gd name="connsiteY133" fmla="*/ 1063625 h 1603375"/>
                <a:gd name="connsiteX134" fmla="*/ 1905000 w 2454275"/>
                <a:gd name="connsiteY134" fmla="*/ 1082675 h 1603375"/>
                <a:gd name="connsiteX135" fmla="*/ 1892300 w 2454275"/>
                <a:gd name="connsiteY135" fmla="*/ 1089025 h 1603375"/>
                <a:gd name="connsiteX136" fmla="*/ 1882775 w 2454275"/>
                <a:gd name="connsiteY136" fmla="*/ 1095375 h 1603375"/>
                <a:gd name="connsiteX137" fmla="*/ 1879600 w 2454275"/>
                <a:gd name="connsiteY137" fmla="*/ 1104900 h 1603375"/>
                <a:gd name="connsiteX138" fmla="*/ 1870075 w 2454275"/>
                <a:gd name="connsiteY138" fmla="*/ 1114425 h 1603375"/>
                <a:gd name="connsiteX139" fmla="*/ 1847850 w 2454275"/>
                <a:gd name="connsiteY139" fmla="*/ 1127125 h 1603375"/>
                <a:gd name="connsiteX140" fmla="*/ 1828800 w 2454275"/>
                <a:gd name="connsiteY140" fmla="*/ 1133475 h 1603375"/>
                <a:gd name="connsiteX141" fmla="*/ 1812925 w 2454275"/>
                <a:gd name="connsiteY141" fmla="*/ 1143000 h 1603375"/>
                <a:gd name="connsiteX142" fmla="*/ 1800225 w 2454275"/>
                <a:gd name="connsiteY142" fmla="*/ 1152525 h 1603375"/>
                <a:gd name="connsiteX143" fmla="*/ 1774825 w 2454275"/>
                <a:gd name="connsiteY143" fmla="*/ 1168400 h 1603375"/>
                <a:gd name="connsiteX144" fmla="*/ 1768475 w 2454275"/>
                <a:gd name="connsiteY144" fmla="*/ 1177925 h 1603375"/>
                <a:gd name="connsiteX145" fmla="*/ 1638300 w 2454275"/>
                <a:gd name="connsiteY145" fmla="*/ 1174750 h 1603375"/>
                <a:gd name="connsiteX146" fmla="*/ 1644650 w 2454275"/>
                <a:gd name="connsiteY146" fmla="*/ 1165225 h 1603375"/>
                <a:gd name="connsiteX147" fmla="*/ 1663700 w 2454275"/>
                <a:gd name="connsiteY147" fmla="*/ 1158875 h 1603375"/>
                <a:gd name="connsiteX148" fmla="*/ 1676400 w 2454275"/>
                <a:gd name="connsiteY148" fmla="*/ 1149350 h 1603375"/>
                <a:gd name="connsiteX149" fmla="*/ 1685925 w 2454275"/>
                <a:gd name="connsiteY149" fmla="*/ 1146175 h 1603375"/>
                <a:gd name="connsiteX150" fmla="*/ 1714500 w 2454275"/>
                <a:gd name="connsiteY150" fmla="*/ 1136650 h 1603375"/>
                <a:gd name="connsiteX151" fmla="*/ 1724025 w 2454275"/>
                <a:gd name="connsiteY151" fmla="*/ 1130300 h 1603375"/>
                <a:gd name="connsiteX152" fmla="*/ 1743075 w 2454275"/>
                <a:gd name="connsiteY152" fmla="*/ 1123950 h 1603375"/>
                <a:gd name="connsiteX153" fmla="*/ 1755775 w 2454275"/>
                <a:gd name="connsiteY153" fmla="*/ 1114425 h 1603375"/>
                <a:gd name="connsiteX154" fmla="*/ 1758950 w 2454275"/>
                <a:gd name="connsiteY154" fmla="*/ 1104900 h 1603375"/>
                <a:gd name="connsiteX155" fmla="*/ 1736725 w 2454275"/>
                <a:gd name="connsiteY155" fmla="*/ 1111250 h 1603375"/>
                <a:gd name="connsiteX156" fmla="*/ 1727200 w 2454275"/>
                <a:gd name="connsiteY156" fmla="*/ 1117600 h 1603375"/>
                <a:gd name="connsiteX157" fmla="*/ 1717675 w 2454275"/>
                <a:gd name="connsiteY157" fmla="*/ 1127125 h 1603375"/>
                <a:gd name="connsiteX158" fmla="*/ 1692275 w 2454275"/>
                <a:gd name="connsiteY158" fmla="*/ 1139825 h 1603375"/>
                <a:gd name="connsiteX159" fmla="*/ 1666875 w 2454275"/>
                <a:gd name="connsiteY159" fmla="*/ 1152525 h 1603375"/>
                <a:gd name="connsiteX160" fmla="*/ 1657350 w 2454275"/>
                <a:gd name="connsiteY160" fmla="*/ 1171575 h 1603375"/>
                <a:gd name="connsiteX161" fmla="*/ 1651000 w 2454275"/>
                <a:gd name="connsiteY161" fmla="*/ 1181100 h 1603375"/>
                <a:gd name="connsiteX162" fmla="*/ 1635125 w 2454275"/>
                <a:gd name="connsiteY162" fmla="*/ 1209675 h 1603375"/>
                <a:gd name="connsiteX163" fmla="*/ 1625600 w 2454275"/>
                <a:gd name="connsiteY163" fmla="*/ 1216025 h 1603375"/>
                <a:gd name="connsiteX164" fmla="*/ 1603375 w 2454275"/>
                <a:gd name="connsiteY164" fmla="*/ 1238250 h 1603375"/>
                <a:gd name="connsiteX165" fmla="*/ 1593850 w 2454275"/>
                <a:gd name="connsiteY165" fmla="*/ 1247775 h 1603375"/>
                <a:gd name="connsiteX166" fmla="*/ 1584325 w 2454275"/>
                <a:gd name="connsiteY166" fmla="*/ 1250950 h 1603375"/>
                <a:gd name="connsiteX167" fmla="*/ 1577975 w 2454275"/>
                <a:gd name="connsiteY167" fmla="*/ 1260475 h 1603375"/>
                <a:gd name="connsiteX168" fmla="*/ 1552575 w 2454275"/>
                <a:gd name="connsiteY168" fmla="*/ 1266825 h 1603375"/>
                <a:gd name="connsiteX169" fmla="*/ 1539875 w 2454275"/>
                <a:gd name="connsiteY169" fmla="*/ 1270000 h 1603375"/>
                <a:gd name="connsiteX170" fmla="*/ 1511300 w 2454275"/>
                <a:gd name="connsiteY170" fmla="*/ 1289050 h 1603375"/>
                <a:gd name="connsiteX171" fmla="*/ 1501775 w 2454275"/>
                <a:gd name="connsiteY171" fmla="*/ 1292225 h 1603375"/>
                <a:gd name="connsiteX172" fmla="*/ 1492250 w 2454275"/>
                <a:gd name="connsiteY172" fmla="*/ 1295400 h 1603375"/>
                <a:gd name="connsiteX173" fmla="*/ 1479550 w 2454275"/>
                <a:gd name="connsiteY173" fmla="*/ 1292225 h 1603375"/>
                <a:gd name="connsiteX174" fmla="*/ 1473200 w 2454275"/>
                <a:gd name="connsiteY174" fmla="*/ 1282700 h 1603375"/>
                <a:gd name="connsiteX175" fmla="*/ 1460500 w 2454275"/>
                <a:gd name="connsiteY175" fmla="*/ 1216025 h 1603375"/>
                <a:gd name="connsiteX176" fmla="*/ 1454150 w 2454275"/>
                <a:gd name="connsiteY176" fmla="*/ 1190625 h 1603375"/>
                <a:gd name="connsiteX177" fmla="*/ 1450975 w 2454275"/>
                <a:gd name="connsiteY177" fmla="*/ 1181100 h 1603375"/>
                <a:gd name="connsiteX178" fmla="*/ 1441450 w 2454275"/>
                <a:gd name="connsiteY178" fmla="*/ 1171575 h 1603375"/>
                <a:gd name="connsiteX179" fmla="*/ 1431925 w 2454275"/>
                <a:gd name="connsiteY179" fmla="*/ 1152525 h 1603375"/>
                <a:gd name="connsiteX180" fmla="*/ 1428750 w 2454275"/>
                <a:gd name="connsiteY180" fmla="*/ 1143000 h 1603375"/>
                <a:gd name="connsiteX181" fmla="*/ 1416050 w 2454275"/>
                <a:gd name="connsiteY181" fmla="*/ 1136650 h 1603375"/>
                <a:gd name="connsiteX182" fmla="*/ 1393825 w 2454275"/>
                <a:gd name="connsiteY182" fmla="*/ 1117600 h 1603375"/>
                <a:gd name="connsiteX183" fmla="*/ 1390650 w 2454275"/>
                <a:gd name="connsiteY183" fmla="*/ 1108075 h 1603375"/>
                <a:gd name="connsiteX184" fmla="*/ 1377950 w 2454275"/>
                <a:gd name="connsiteY184" fmla="*/ 1104900 h 1603375"/>
                <a:gd name="connsiteX185" fmla="*/ 1355725 w 2454275"/>
                <a:gd name="connsiteY185" fmla="*/ 1092200 h 1603375"/>
                <a:gd name="connsiteX186" fmla="*/ 1346200 w 2454275"/>
                <a:gd name="connsiteY186" fmla="*/ 1089025 h 1603375"/>
                <a:gd name="connsiteX187" fmla="*/ 1333500 w 2454275"/>
                <a:gd name="connsiteY187" fmla="*/ 1136650 h 1603375"/>
                <a:gd name="connsiteX188" fmla="*/ 1330325 w 2454275"/>
                <a:gd name="connsiteY188" fmla="*/ 1146175 h 1603375"/>
                <a:gd name="connsiteX189" fmla="*/ 1320800 w 2454275"/>
                <a:gd name="connsiteY189" fmla="*/ 1155700 h 1603375"/>
                <a:gd name="connsiteX190" fmla="*/ 1330325 w 2454275"/>
                <a:gd name="connsiteY190" fmla="*/ 1152525 h 1603375"/>
                <a:gd name="connsiteX191" fmla="*/ 1333500 w 2454275"/>
                <a:gd name="connsiteY191" fmla="*/ 1136650 h 1603375"/>
                <a:gd name="connsiteX192" fmla="*/ 1339850 w 2454275"/>
                <a:gd name="connsiteY192" fmla="*/ 1127125 h 1603375"/>
                <a:gd name="connsiteX193" fmla="*/ 1343025 w 2454275"/>
                <a:gd name="connsiteY193" fmla="*/ 1117600 h 1603375"/>
                <a:gd name="connsiteX194" fmla="*/ 1346200 w 2454275"/>
                <a:gd name="connsiteY194" fmla="*/ 1092200 h 1603375"/>
                <a:gd name="connsiteX195" fmla="*/ 1349375 w 2454275"/>
                <a:gd name="connsiteY195" fmla="*/ 1054100 h 1603375"/>
                <a:gd name="connsiteX196" fmla="*/ 1352550 w 2454275"/>
                <a:gd name="connsiteY196" fmla="*/ 1063625 h 1603375"/>
                <a:gd name="connsiteX197" fmla="*/ 1358900 w 2454275"/>
                <a:gd name="connsiteY197" fmla="*/ 1073150 h 1603375"/>
                <a:gd name="connsiteX198" fmla="*/ 1368425 w 2454275"/>
                <a:gd name="connsiteY198" fmla="*/ 1101725 h 1603375"/>
                <a:gd name="connsiteX199" fmla="*/ 1377950 w 2454275"/>
                <a:gd name="connsiteY199" fmla="*/ 1120775 h 1603375"/>
                <a:gd name="connsiteX200" fmla="*/ 1387475 w 2454275"/>
                <a:gd name="connsiteY200" fmla="*/ 1123950 h 1603375"/>
                <a:gd name="connsiteX201" fmla="*/ 1397000 w 2454275"/>
                <a:gd name="connsiteY201" fmla="*/ 1133475 h 1603375"/>
                <a:gd name="connsiteX202" fmla="*/ 1425575 w 2454275"/>
                <a:gd name="connsiteY202" fmla="*/ 1155700 h 1603375"/>
                <a:gd name="connsiteX203" fmla="*/ 1438275 w 2454275"/>
                <a:gd name="connsiteY203" fmla="*/ 1181100 h 1603375"/>
                <a:gd name="connsiteX204" fmla="*/ 1450975 w 2454275"/>
                <a:gd name="connsiteY204" fmla="*/ 1200150 h 1603375"/>
                <a:gd name="connsiteX205" fmla="*/ 1457325 w 2454275"/>
                <a:gd name="connsiteY205" fmla="*/ 1219200 h 1603375"/>
                <a:gd name="connsiteX206" fmla="*/ 1463675 w 2454275"/>
                <a:gd name="connsiteY206" fmla="*/ 1235075 h 1603375"/>
                <a:gd name="connsiteX207" fmla="*/ 1466850 w 2454275"/>
                <a:gd name="connsiteY207" fmla="*/ 1250950 h 1603375"/>
                <a:gd name="connsiteX208" fmla="*/ 1470025 w 2454275"/>
                <a:gd name="connsiteY208" fmla="*/ 1263650 h 1603375"/>
                <a:gd name="connsiteX209" fmla="*/ 1466850 w 2454275"/>
                <a:gd name="connsiteY209" fmla="*/ 1333500 h 1603375"/>
                <a:gd name="connsiteX210" fmla="*/ 1460500 w 2454275"/>
                <a:gd name="connsiteY210" fmla="*/ 1349375 h 1603375"/>
                <a:gd name="connsiteX211" fmla="*/ 1454150 w 2454275"/>
                <a:gd name="connsiteY211" fmla="*/ 1377950 h 1603375"/>
                <a:gd name="connsiteX212" fmla="*/ 1447800 w 2454275"/>
                <a:gd name="connsiteY212" fmla="*/ 1387475 h 1603375"/>
                <a:gd name="connsiteX213" fmla="*/ 1444625 w 2454275"/>
                <a:gd name="connsiteY213" fmla="*/ 1397000 h 1603375"/>
                <a:gd name="connsiteX214" fmla="*/ 1438275 w 2454275"/>
                <a:gd name="connsiteY214" fmla="*/ 1406525 h 1603375"/>
                <a:gd name="connsiteX215" fmla="*/ 1412875 w 2454275"/>
                <a:gd name="connsiteY215" fmla="*/ 1444625 h 1603375"/>
                <a:gd name="connsiteX216" fmla="*/ 1400175 w 2454275"/>
                <a:gd name="connsiteY216" fmla="*/ 1454150 h 1603375"/>
                <a:gd name="connsiteX217" fmla="*/ 1390650 w 2454275"/>
                <a:gd name="connsiteY217" fmla="*/ 1463675 h 1603375"/>
                <a:gd name="connsiteX218" fmla="*/ 1374775 w 2454275"/>
                <a:gd name="connsiteY218" fmla="*/ 1473200 h 1603375"/>
                <a:gd name="connsiteX219" fmla="*/ 1365250 w 2454275"/>
                <a:gd name="connsiteY219" fmla="*/ 1482725 h 1603375"/>
                <a:gd name="connsiteX220" fmla="*/ 1336675 w 2454275"/>
                <a:gd name="connsiteY220" fmla="*/ 1495425 h 1603375"/>
                <a:gd name="connsiteX221" fmla="*/ 1327150 w 2454275"/>
                <a:gd name="connsiteY221" fmla="*/ 1501775 h 1603375"/>
                <a:gd name="connsiteX222" fmla="*/ 1285875 w 2454275"/>
                <a:gd name="connsiteY222" fmla="*/ 1501775 h 1603375"/>
                <a:gd name="connsiteX223" fmla="*/ 1257300 w 2454275"/>
                <a:gd name="connsiteY223" fmla="*/ 1492250 h 1603375"/>
                <a:gd name="connsiteX224" fmla="*/ 1247775 w 2454275"/>
                <a:gd name="connsiteY224" fmla="*/ 1489075 h 1603375"/>
                <a:gd name="connsiteX225" fmla="*/ 1235075 w 2454275"/>
                <a:gd name="connsiteY225" fmla="*/ 1479550 h 1603375"/>
                <a:gd name="connsiteX226" fmla="*/ 1225550 w 2454275"/>
                <a:gd name="connsiteY226" fmla="*/ 1473200 h 1603375"/>
                <a:gd name="connsiteX227" fmla="*/ 1219200 w 2454275"/>
                <a:gd name="connsiteY227" fmla="*/ 1463675 h 1603375"/>
                <a:gd name="connsiteX228" fmla="*/ 1228725 w 2454275"/>
                <a:gd name="connsiteY228" fmla="*/ 1441450 h 1603375"/>
                <a:gd name="connsiteX229" fmla="*/ 1238250 w 2454275"/>
                <a:gd name="connsiteY229" fmla="*/ 1419225 h 1603375"/>
                <a:gd name="connsiteX230" fmla="*/ 1244600 w 2454275"/>
                <a:gd name="connsiteY230" fmla="*/ 1390650 h 1603375"/>
                <a:gd name="connsiteX231" fmla="*/ 1247775 w 2454275"/>
                <a:gd name="connsiteY231" fmla="*/ 1368425 h 1603375"/>
                <a:gd name="connsiteX232" fmla="*/ 1250950 w 2454275"/>
                <a:gd name="connsiteY232" fmla="*/ 1352550 h 1603375"/>
                <a:gd name="connsiteX233" fmla="*/ 1257300 w 2454275"/>
                <a:gd name="connsiteY233" fmla="*/ 1333500 h 1603375"/>
                <a:gd name="connsiteX234" fmla="*/ 1250950 w 2454275"/>
                <a:gd name="connsiteY234" fmla="*/ 1343025 h 1603375"/>
                <a:gd name="connsiteX235" fmla="*/ 1247775 w 2454275"/>
                <a:gd name="connsiteY235" fmla="*/ 1352550 h 1603375"/>
                <a:gd name="connsiteX236" fmla="*/ 1241425 w 2454275"/>
                <a:gd name="connsiteY236" fmla="*/ 1381125 h 1603375"/>
                <a:gd name="connsiteX237" fmla="*/ 1238250 w 2454275"/>
                <a:gd name="connsiteY237" fmla="*/ 1406525 h 1603375"/>
                <a:gd name="connsiteX238" fmla="*/ 1228725 w 2454275"/>
                <a:gd name="connsiteY238" fmla="*/ 1438275 h 1603375"/>
                <a:gd name="connsiteX239" fmla="*/ 1225550 w 2454275"/>
                <a:gd name="connsiteY239" fmla="*/ 1447800 h 1603375"/>
                <a:gd name="connsiteX240" fmla="*/ 1216025 w 2454275"/>
                <a:gd name="connsiteY240" fmla="*/ 1466850 h 1603375"/>
                <a:gd name="connsiteX241" fmla="*/ 1206500 w 2454275"/>
                <a:gd name="connsiteY241" fmla="*/ 1473200 h 1603375"/>
                <a:gd name="connsiteX242" fmla="*/ 1200150 w 2454275"/>
                <a:gd name="connsiteY242" fmla="*/ 1482725 h 1603375"/>
                <a:gd name="connsiteX243" fmla="*/ 1174750 w 2454275"/>
                <a:gd name="connsiteY243" fmla="*/ 1495425 h 1603375"/>
                <a:gd name="connsiteX244" fmla="*/ 1146175 w 2454275"/>
                <a:gd name="connsiteY244" fmla="*/ 1520825 h 1603375"/>
                <a:gd name="connsiteX245" fmla="*/ 1136650 w 2454275"/>
                <a:gd name="connsiteY245" fmla="*/ 1524000 h 1603375"/>
                <a:gd name="connsiteX246" fmla="*/ 1101725 w 2454275"/>
                <a:gd name="connsiteY246" fmla="*/ 1543050 h 1603375"/>
                <a:gd name="connsiteX247" fmla="*/ 1082675 w 2454275"/>
                <a:gd name="connsiteY247" fmla="*/ 1549400 h 1603375"/>
                <a:gd name="connsiteX248" fmla="*/ 1073150 w 2454275"/>
                <a:gd name="connsiteY248" fmla="*/ 1552575 h 1603375"/>
                <a:gd name="connsiteX249" fmla="*/ 996950 w 2454275"/>
                <a:gd name="connsiteY249" fmla="*/ 1549400 h 1603375"/>
                <a:gd name="connsiteX250" fmla="*/ 977900 w 2454275"/>
                <a:gd name="connsiteY250" fmla="*/ 1546225 h 1603375"/>
                <a:gd name="connsiteX251" fmla="*/ 920750 w 2454275"/>
                <a:gd name="connsiteY251" fmla="*/ 1552575 h 1603375"/>
                <a:gd name="connsiteX252" fmla="*/ 901700 w 2454275"/>
                <a:gd name="connsiteY252" fmla="*/ 1558925 h 1603375"/>
                <a:gd name="connsiteX253" fmla="*/ 892175 w 2454275"/>
                <a:gd name="connsiteY253" fmla="*/ 1565275 h 1603375"/>
                <a:gd name="connsiteX254" fmla="*/ 873125 w 2454275"/>
                <a:gd name="connsiteY254" fmla="*/ 1571625 h 1603375"/>
                <a:gd name="connsiteX255" fmla="*/ 847725 w 2454275"/>
                <a:gd name="connsiteY255" fmla="*/ 1577975 h 1603375"/>
                <a:gd name="connsiteX256" fmla="*/ 838200 w 2454275"/>
                <a:gd name="connsiteY256" fmla="*/ 1584325 h 1603375"/>
                <a:gd name="connsiteX257" fmla="*/ 806450 w 2454275"/>
                <a:gd name="connsiteY257" fmla="*/ 1587500 h 1603375"/>
                <a:gd name="connsiteX258" fmla="*/ 790575 w 2454275"/>
                <a:gd name="connsiteY258" fmla="*/ 1590675 h 1603375"/>
                <a:gd name="connsiteX259" fmla="*/ 752475 w 2454275"/>
                <a:gd name="connsiteY259" fmla="*/ 1587500 h 1603375"/>
                <a:gd name="connsiteX260" fmla="*/ 717550 w 2454275"/>
                <a:gd name="connsiteY260" fmla="*/ 1581150 h 1603375"/>
                <a:gd name="connsiteX261" fmla="*/ 708025 w 2454275"/>
                <a:gd name="connsiteY261" fmla="*/ 1577975 h 1603375"/>
                <a:gd name="connsiteX262" fmla="*/ 673100 w 2454275"/>
                <a:gd name="connsiteY262" fmla="*/ 1574800 h 1603375"/>
                <a:gd name="connsiteX263" fmla="*/ 650875 w 2454275"/>
                <a:gd name="connsiteY263" fmla="*/ 1568450 h 1603375"/>
                <a:gd name="connsiteX264" fmla="*/ 641350 w 2454275"/>
                <a:gd name="connsiteY264" fmla="*/ 1562100 h 1603375"/>
                <a:gd name="connsiteX265" fmla="*/ 631825 w 2454275"/>
                <a:gd name="connsiteY265" fmla="*/ 1552575 h 1603375"/>
                <a:gd name="connsiteX266" fmla="*/ 622300 w 2454275"/>
                <a:gd name="connsiteY266" fmla="*/ 1549400 h 1603375"/>
                <a:gd name="connsiteX267" fmla="*/ 609600 w 2454275"/>
                <a:gd name="connsiteY267" fmla="*/ 1543050 h 1603375"/>
                <a:gd name="connsiteX268" fmla="*/ 577850 w 2454275"/>
                <a:gd name="connsiteY268" fmla="*/ 1552575 h 1603375"/>
                <a:gd name="connsiteX269" fmla="*/ 561975 w 2454275"/>
                <a:gd name="connsiteY269" fmla="*/ 1558925 h 1603375"/>
                <a:gd name="connsiteX270" fmla="*/ 552450 w 2454275"/>
                <a:gd name="connsiteY270" fmla="*/ 1562100 h 1603375"/>
                <a:gd name="connsiteX271" fmla="*/ 536575 w 2454275"/>
                <a:gd name="connsiteY271" fmla="*/ 1571625 h 1603375"/>
                <a:gd name="connsiteX272" fmla="*/ 517525 w 2454275"/>
                <a:gd name="connsiteY272" fmla="*/ 1584325 h 1603375"/>
                <a:gd name="connsiteX273" fmla="*/ 504825 w 2454275"/>
                <a:gd name="connsiteY273" fmla="*/ 1587500 h 1603375"/>
                <a:gd name="connsiteX274" fmla="*/ 466725 w 2454275"/>
                <a:gd name="connsiteY274" fmla="*/ 1603375 h 1603375"/>
                <a:gd name="connsiteX275" fmla="*/ 390525 w 2454275"/>
                <a:gd name="connsiteY275" fmla="*/ 1600200 h 1603375"/>
                <a:gd name="connsiteX276" fmla="*/ 377825 w 2454275"/>
                <a:gd name="connsiteY276" fmla="*/ 1593850 h 1603375"/>
                <a:gd name="connsiteX277" fmla="*/ 358775 w 2454275"/>
                <a:gd name="connsiteY277" fmla="*/ 1587500 h 1603375"/>
                <a:gd name="connsiteX278" fmla="*/ 339725 w 2454275"/>
                <a:gd name="connsiteY278" fmla="*/ 1577975 h 1603375"/>
                <a:gd name="connsiteX279" fmla="*/ 320675 w 2454275"/>
                <a:gd name="connsiteY279" fmla="*/ 1565275 h 1603375"/>
                <a:gd name="connsiteX280" fmla="*/ 311150 w 2454275"/>
                <a:gd name="connsiteY280" fmla="*/ 1555750 h 1603375"/>
                <a:gd name="connsiteX281" fmla="*/ 301625 w 2454275"/>
                <a:gd name="connsiteY281" fmla="*/ 1552575 h 1603375"/>
                <a:gd name="connsiteX282" fmla="*/ 263525 w 2454275"/>
                <a:gd name="connsiteY282" fmla="*/ 1549400 h 1603375"/>
                <a:gd name="connsiteX283" fmla="*/ 250825 w 2454275"/>
                <a:gd name="connsiteY283" fmla="*/ 1546225 h 1603375"/>
                <a:gd name="connsiteX284" fmla="*/ 206375 w 2454275"/>
                <a:gd name="connsiteY284" fmla="*/ 1543050 h 1603375"/>
                <a:gd name="connsiteX285" fmla="*/ 196850 w 2454275"/>
                <a:gd name="connsiteY285" fmla="*/ 1524000 h 1603375"/>
                <a:gd name="connsiteX286" fmla="*/ 174625 w 2454275"/>
                <a:gd name="connsiteY286" fmla="*/ 1495425 h 1603375"/>
                <a:gd name="connsiteX287" fmla="*/ 165100 w 2454275"/>
                <a:gd name="connsiteY287" fmla="*/ 1489075 h 1603375"/>
                <a:gd name="connsiteX288" fmla="*/ 136525 w 2454275"/>
                <a:gd name="connsiteY288" fmla="*/ 1479550 h 1603375"/>
                <a:gd name="connsiteX289" fmla="*/ 79375 w 2454275"/>
                <a:gd name="connsiteY289" fmla="*/ 1466850 h 1603375"/>
                <a:gd name="connsiteX290" fmla="*/ 53975 w 2454275"/>
                <a:gd name="connsiteY290" fmla="*/ 1450975 h 1603375"/>
                <a:gd name="connsiteX291" fmla="*/ 41275 w 2454275"/>
                <a:gd name="connsiteY291" fmla="*/ 1444625 h 1603375"/>
                <a:gd name="connsiteX292" fmla="*/ 31750 w 2454275"/>
                <a:gd name="connsiteY292" fmla="*/ 1435100 h 1603375"/>
                <a:gd name="connsiteX293" fmla="*/ 22225 w 2454275"/>
                <a:gd name="connsiteY293" fmla="*/ 1428750 h 1603375"/>
                <a:gd name="connsiteX294" fmla="*/ 15875 w 2454275"/>
                <a:gd name="connsiteY294" fmla="*/ 1419225 h 1603375"/>
                <a:gd name="connsiteX295" fmla="*/ 6350 w 2454275"/>
                <a:gd name="connsiteY295" fmla="*/ 1409700 h 1603375"/>
                <a:gd name="connsiteX296" fmla="*/ 0 w 2454275"/>
                <a:gd name="connsiteY296" fmla="*/ 1390650 h 1603375"/>
                <a:gd name="connsiteX297" fmla="*/ 3175 w 2454275"/>
                <a:gd name="connsiteY297" fmla="*/ 1355725 h 1603375"/>
                <a:gd name="connsiteX298" fmla="*/ 12700 w 2454275"/>
                <a:gd name="connsiteY298" fmla="*/ 1333500 h 1603375"/>
                <a:gd name="connsiteX299" fmla="*/ 19050 w 2454275"/>
                <a:gd name="connsiteY299" fmla="*/ 1311275 h 1603375"/>
                <a:gd name="connsiteX300" fmla="*/ 25400 w 2454275"/>
                <a:gd name="connsiteY300" fmla="*/ 1298575 h 1603375"/>
                <a:gd name="connsiteX301" fmla="*/ 38100 w 2454275"/>
                <a:gd name="connsiteY301" fmla="*/ 1254125 h 1603375"/>
                <a:gd name="connsiteX302" fmla="*/ 47625 w 2454275"/>
                <a:gd name="connsiteY302" fmla="*/ 1241425 h 1603375"/>
                <a:gd name="connsiteX303" fmla="*/ 66675 w 2454275"/>
                <a:gd name="connsiteY303" fmla="*/ 1203325 h 1603375"/>
                <a:gd name="connsiteX304" fmla="*/ 76200 w 2454275"/>
                <a:gd name="connsiteY304" fmla="*/ 1193800 h 1603375"/>
                <a:gd name="connsiteX305" fmla="*/ 82550 w 2454275"/>
                <a:gd name="connsiteY305" fmla="*/ 1181100 h 1603375"/>
                <a:gd name="connsiteX306" fmla="*/ 92075 w 2454275"/>
                <a:gd name="connsiteY306" fmla="*/ 1171575 h 1603375"/>
                <a:gd name="connsiteX307" fmla="*/ 104775 w 2454275"/>
                <a:gd name="connsiteY307" fmla="*/ 1149350 h 1603375"/>
                <a:gd name="connsiteX308" fmla="*/ 127000 w 2454275"/>
                <a:gd name="connsiteY308" fmla="*/ 1130300 h 1603375"/>
                <a:gd name="connsiteX309" fmla="*/ 139700 w 2454275"/>
                <a:gd name="connsiteY309" fmla="*/ 1111250 h 1603375"/>
                <a:gd name="connsiteX310" fmla="*/ 155575 w 2454275"/>
                <a:gd name="connsiteY310" fmla="*/ 1095375 h 1603375"/>
                <a:gd name="connsiteX311" fmla="*/ 161925 w 2454275"/>
                <a:gd name="connsiteY311" fmla="*/ 1082675 h 1603375"/>
                <a:gd name="connsiteX312" fmla="*/ 180975 w 2454275"/>
                <a:gd name="connsiteY312" fmla="*/ 1063625 h 1603375"/>
                <a:gd name="connsiteX313" fmla="*/ 219075 w 2454275"/>
                <a:gd name="connsiteY313" fmla="*/ 1066800 h 1603375"/>
                <a:gd name="connsiteX314" fmla="*/ 231775 w 2454275"/>
                <a:gd name="connsiteY314" fmla="*/ 1073150 h 1603375"/>
                <a:gd name="connsiteX315" fmla="*/ 244475 w 2454275"/>
                <a:gd name="connsiteY315" fmla="*/ 1076325 h 1603375"/>
                <a:gd name="connsiteX316" fmla="*/ 279400 w 2454275"/>
                <a:gd name="connsiteY316" fmla="*/ 1104900 h 1603375"/>
                <a:gd name="connsiteX317" fmla="*/ 301625 w 2454275"/>
                <a:gd name="connsiteY317" fmla="*/ 1120775 h 1603375"/>
                <a:gd name="connsiteX318" fmla="*/ 320675 w 2454275"/>
                <a:gd name="connsiteY318" fmla="*/ 1143000 h 1603375"/>
                <a:gd name="connsiteX319" fmla="*/ 333375 w 2454275"/>
                <a:gd name="connsiteY319" fmla="*/ 1155700 h 1603375"/>
                <a:gd name="connsiteX320" fmla="*/ 355600 w 2454275"/>
                <a:gd name="connsiteY320" fmla="*/ 1165225 h 1603375"/>
                <a:gd name="connsiteX321" fmla="*/ 365125 w 2454275"/>
                <a:gd name="connsiteY321" fmla="*/ 1152525 h 1603375"/>
                <a:gd name="connsiteX322" fmla="*/ 384175 w 2454275"/>
                <a:gd name="connsiteY322" fmla="*/ 1139825 h 1603375"/>
                <a:gd name="connsiteX323" fmla="*/ 415925 w 2454275"/>
                <a:gd name="connsiteY323" fmla="*/ 1143000 h 1603375"/>
                <a:gd name="connsiteX324" fmla="*/ 428625 w 2454275"/>
                <a:gd name="connsiteY324" fmla="*/ 1152525 h 1603375"/>
                <a:gd name="connsiteX325" fmla="*/ 438150 w 2454275"/>
                <a:gd name="connsiteY325" fmla="*/ 1155700 h 1603375"/>
                <a:gd name="connsiteX326" fmla="*/ 434975 w 2454275"/>
                <a:gd name="connsiteY326" fmla="*/ 1181100 h 1603375"/>
                <a:gd name="connsiteX327" fmla="*/ 412750 w 2454275"/>
                <a:gd name="connsiteY327" fmla="*/ 1206500 h 1603375"/>
                <a:gd name="connsiteX328" fmla="*/ 393700 w 2454275"/>
                <a:gd name="connsiteY328" fmla="*/ 1225550 h 1603375"/>
                <a:gd name="connsiteX329" fmla="*/ 387350 w 2454275"/>
                <a:gd name="connsiteY329" fmla="*/ 1235075 h 1603375"/>
                <a:gd name="connsiteX330" fmla="*/ 365125 w 2454275"/>
                <a:gd name="connsiteY330" fmla="*/ 1244600 h 1603375"/>
                <a:gd name="connsiteX331" fmla="*/ 390525 w 2454275"/>
                <a:gd name="connsiteY331" fmla="*/ 1266825 h 1603375"/>
                <a:gd name="connsiteX332" fmla="*/ 400050 w 2454275"/>
                <a:gd name="connsiteY332" fmla="*/ 1273175 h 1603375"/>
                <a:gd name="connsiteX333" fmla="*/ 406400 w 2454275"/>
                <a:gd name="connsiteY333" fmla="*/ 1282700 h 1603375"/>
                <a:gd name="connsiteX334" fmla="*/ 422275 w 2454275"/>
                <a:gd name="connsiteY334" fmla="*/ 1298575 h 1603375"/>
                <a:gd name="connsiteX335" fmla="*/ 438150 w 2454275"/>
                <a:gd name="connsiteY335" fmla="*/ 1327150 h 1603375"/>
                <a:gd name="connsiteX336" fmla="*/ 450850 w 2454275"/>
                <a:gd name="connsiteY336" fmla="*/ 1349375 h 1603375"/>
                <a:gd name="connsiteX337" fmla="*/ 463550 w 2454275"/>
                <a:gd name="connsiteY337" fmla="*/ 1365250 h 1603375"/>
                <a:gd name="connsiteX338" fmla="*/ 463550 w 2454275"/>
                <a:gd name="connsiteY338" fmla="*/ 1390650 h 1603375"/>
                <a:gd name="connsiteX339" fmla="*/ 438150 w 2454275"/>
                <a:gd name="connsiteY339" fmla="*/ 1397000 h 1603375"/>
                <a:gd name="connsiteX340" fmla="*/ 428625 w 2454275"/>
                <a:gd name="connsiteY340" fmla="*/ 1403350 h 1603375"/>
                <a:gd name="connsiteX341" fmla="*/ 374650 w 2454275"/>
                <a:gd name="connsiteY341" fmla="*/ 1416050 h 1603375"/>
                <a:gd name="connsiteX342" fmla="*/ 371475 w 2454275"/>
                <a:gd name="connsiteY342" fmla="*/ 1428750 h 1603375"/>
                <a:gd name="connsiteX343" fmla="*/ 358775 w 2454275"/>
                <a:gd name="connsiteY343" fmla="*/ 1431925 h 1603375"/>
                <a:gd name="connsiteX344" fmla="*/ 346075 w 2454275"/>
                <a:gd name="connsiteY344" fmla="*/ 1441450 h 1603375"/>
                <a:gd name="connsiteX345" fmla="*/ 336550 w 2454275"/>
                <a:gd name="connsiteY345" fmla="*/ 1447800 h 1603375"/>
                <a:gd name="connsiteX346" fmla="*/ 352425 w 2454275"/>
                <a:gd name="connsiteY346" fmla="*/ 1450975 h 1603375"/>
                <a:gd name="connsiteX347" fmla="*/ 371475 w 2454275"/>
                <a:gd name="connsiteY347" fmla="*/ 1460500 h 1603375"/>
                <a:gd name="connsiteX348" fmla="*/ 377825 w 2454275"/>
                <a:gd name="connsiteY348" fmla="*/ 1450975 h 1603375"/>
                <a:gd name="connsiteX349" fmla="*/ 403225 w 2454275"/>
                <a:gd name="connsiteY349" fmla="*/ 1428750 h 1603375"/>
                <a:gd name="connsiteX350" fmla="*/ 431800 w 2454275"/>
                <a:gd name="connsiteY350" fmla="*/ 1406525 h 1603375"/>
                <a:gd name="connsiteX351" fmla="*/ 438150 w 2454275"/>
                <a:gd name="connsiteY351" fmla="*/ 1397000 h 1603375"/>
                <a:gd name="connsiteX352" fmla="*/ 457200 w 2454275"/>
                <a:gd name="connsiteY352" fmla="*/ 1390650 h 1603375"/>
                <a:gd name="connsiteX353" fmla="*/ 466725 w 2454275"/>
                <a:gd name="connsiteY353" fmla="*/ 1381125 h 1603375"/>
                <a:gd name="connsiteX354" fmla="*/ 476250 w 2454275"/>
                <a:gd name="connsiteY354" fmla="*/ 1377950 h 1603375"/>
                <a:gd name="connsiteX355" fmla="*/ 473075 w 2454275"/>
                <a:gd name="connsiteY355" fmla="*/ 1365250 h 1603375"/>
                <a:gd name="connsiteX356" fmla="*/ 460375 w 2454275"/>
                <a:gd name="connsiteY356" fmla="*/ 1349375 h 1603375"/>
                <a:gd name="connsiteX357" fmla="*/ 457200 w 2454275"/>
                <a:gd name="connsiteY357" fmla="*/ 1339850 h 1603375"/>
                <a:gd name="connsiteX358" fmla="*/ 444500 w 2454275"/>
                <a:gd name="connsiteY358" fmla="*/ 1320800 h 1603375"/>
                <a:gd name="connsiteX359" fmla="*/ 441325 w 2454275"/>
                <a:gd name="connsiteY359" fmla="*/ 1311275 h 1603375"/>
                <a:gd name="connsiteX360" fmla="*/ 431800 w 2454275"/>
                <a:gd name="connsiteY360" fmla="*/ 1276350 h 1603375"/>
                <a:gd name="connsiteX361" fmla="*/ 422275 w 2454275"/>
                <a:gd name="connsiteY361" fmla="*/ 1254125 h 1603375"/>
                <a:gd name="connsiteX362" fmla="*/ 425450 w 2454275"/>
                <a:gd name="connsiteY362" fmla="*/ 1200150 h 1603375"/>
                <a:gd name="connsiteX363" fmla="*/ 428625 w 2454275"/>
                <a:gd name="connsiteY363" fmla="*/ 1209675 h 1603375"/>
                <a:gd name="connsiteX364" fmla="*/ 438150 w 2454275"/>
                <a:gd name="connsiteY364" fmla="*/ 1216025 h 1603375"/>
                <a:gd name="connsiteX365" fmla="*/ 520700 w 2454275"/>
                <a:gd name="connsiteY365" fmla="*/ 1219200 h 1603375"/>
                <a:gd name="connsiteX366" fmla="*/ 574675 w 2454275"/>
                <a:gd name="connsiteY366" fmla="*/ 1216025 h 1603375"/>
                <a:gd name="connsiteX367" fmla="*/ 587375 w 2454275"/>
                <a:gd name="connsiteY367" fmla="*/ 1209675 h 1603375"/>
                <a:gd name="connsiteX368" fmla="*/ 606425 w 2454275"/>
                <a:gd name="connsiteY368" fmla="*/ 1206500 h 1603375"/>
                <a:gd name="connsiteX369" fmla="*/ 638175 w 2454275"/>
                <a:gd name="connsiteY369" fmla="*/ 1200150 h 1603375"/>
                <a:gd name="connsiteX370" fmla="*/ 669925 w 2454275"/>
                <a:gd name="connsiteY370" fmla="*/ 1203325 h 1603375"/>
                <a:gd name="connsiteX371" fmla="*/ 673100 w 2454275"/>
                <a:gd name="connsiteY371" fmla="*/ 1216025 h 1603375"/>
                <a:gd name="connsiteX372" fmla="*/ 679450 w 2454275"/>
                <a:gd name="connsiteY372" fmla="*/ 1241425 h 1603375"/>
                <a:gd name="connsiteX373" fmla="*/ 676275 w 2454275"/>
                <a:gd name="connsiteY373" fmla="*/ 1298575 h 1603375"/>
                <a:gd name="connsiteX374" fmla="*/ 666750 w 2454275"/>
                <a:gd name="connsiteY374" fmla="*/ 1314450 h 1603375"/>
                <a:gd name="connsiteX375" fmla="*/ 660400 w 2454275"/>
                <a:gd name="connsiteY375" fmla="*/ 1323975 h 1603375"/>
                <a:gd name="connsiteX376" fmla="*/ 641350 w 2454275"/>
                <a:gd name="connsiteY376" fmla="*/ 1333500 h 1603375"/>
                <a:gd name="connsiteX377" fmla="*/ 622300 w 2454275"/>
                <a:gd name="connsiteY377" fmla="*/ 1352550 h 1603375"/>
                <a:gd name="connsiteX378" fmla="*/ 612775 w 2454275"/>
                <a:gd name="connsiteY378" fmla="*/ 1358900 h 1603375"/>
                <a:gd name="connsiteX379" fmla="*/ 622300 w 2454275"/>
                <a:gd name="connsiteY379" fmla="*/ 1355725 h 1603375"/>
                <a:gd name="connsiteX380" fmla="*/ 641350 w 2454275"/>
                <a:gd name="connsiteY380" fmla="*/ 1346200 h 1603375"/>
                <a:gd name="connsiteX381" fmla="*/ 660400 w 2454275"/>
                <a:gd name="connsiteY381" fmla="*/ 1317625 h 1603375"/>
                <a:gd name="connsiteX382" fmla="*/ 666750 w 2454275"/>
                <a:gd name="connsiteY382" fmla="*/ 1308100 h 1603375"/>
                <a:gd name="connsiteX383" fmla="*/ 676275 w 2454275"/>
                <a:gd name="connsiteY383" fmla="*/ 1295400 h 1603375"/>
                <a:gd name="connsiteX384" fmla="*/ 679450 w 2454275"/>
                <a:gd name="connsiteY384" fmla="*/ 1282700 h 1603375"/>
                <a:gd name="connsiteX385" fmla="*/ 682625 w 2454275"/>
                <a:gd name="connsiteY385" fmla="*/ 1273175 h 1603375"/>
                <a:gd name="connsiteX386" fmla="*/ 688975 w 2454275"/>
                <a:gd name="connsiteY386" fmla="*/ 1235075 h 1603375"/>
                <a:gd name="connsiteX387" fmla="*/ 692150 w 2454275"/>
                <a:gd name="connsiteY387" fmla="*/ 1212850 h 1603375"/>
                <a:gd name="connsiteX388" fmla="*/ 704850 w 2454275"/>
                <a:gd name="connsiteY388" fmla="*/ 1209675 h 1603375"/>
                <a:gd name="connsiteX389" fmla="*/ 720725 w 2454275"/>
                <a:gd name="connsiteY389" fmla="*/ 1206500 h 1603375"/>
                <a:gd name="connsiteX390" fmla="*/ 736600 w 2454275"/>
                <a:gd name="connsiteY390" fmla="*/ 1200150 h 1603375"/>
                <a:gd name="connsiteX391" fmla="*/ 752475 w 2454275"/>
                <a:gd name="connsiteY391" fmla="*/ 1196975 h 1603375"/>
                <a:gd name="connsiteX392" fmla="*/ 765175 w 2454275"/>
                <a:gd name="connsiteY392" fmla="*/ 1193800 h 1603375"/>
                <a:gd name="connsiteX393" fmla="*/ 774700 w 2454275"/>
                <a:gd name="connsiteY393" fmla="*/ 1187450 h 1603375"/>
                <a:gd name="connsiteX394" fmla="*/ 803275 w 2454275"/>
                <a:gd name="connsiteY394" fmla="*/ 1181100 h 1603375"/>
                <a:gd name="connsiteX395" fmla="*/ 825500 w 2454275"/>
                <a:gd name="connsiteY395" fmla="*/ 1174750 h 1603375"/>
                <a:gd name="connsiteX396" fmla="*/ 879475 w 2454275"/>
                <a:gd name="connsiteY396" fmla="*/ 1171575 h 1603375"/>
                <a:gd name="connsiteX397" fmla="*/ 911225 w 2454275"/>
                <a:gd name="connsiteY397" fmla="*/ 1162050 h 1603375"/>
                <a:gd name="connsiteX398" fmla="*/ 920750 w 2454275"/>
                <a:gd name="connsiteY398" fmla="*/ 1158875 h 1603375"/>
                <a:gd name="connsiteX399" fmla="*/ 930275 w 2454275"/>
                <a:gd name="connsiteY399" fmla="*/ 1177925 h 1603375"/>
                <a:gd name="connsiteX400" fmla="*/ 942975 w 2454275"/>
                <a:gd name="connsiteY400" fmla="*/ 1206500 h 1603375"/>
                <a:gd name="connsiteX401" fmla="*/ 942975 w 2454275"/>
                <a:gd name="connsiteY401" fmla="*/ 1365250 h 1603375"/>
                <a:gd name="connsiteX402" fmla="*/ 949325 w 2454275"/>
                <a:gd name="connsiteY402" fmla="*/ 1381125 h 1603375"/>
                <a:gd name="connsiteX403" fmla="*/ 952500 w 2454275"/>
                <a:gd name="connsiteY403" fmla="*/ 1371600 h 1603375"/>
                <a:gd name="connsiteX404" fmla="*/ 958850 w 2454275"/>
                <a:gd name="connsiteY404" fmla="*/ 1362075 h 1603375"/>
                <a:gd name="connsiteX405" fmla="*/ 962025 w 2454275"/>
                <a:gd name="connsiteY405" fmla="*/ 1349375 h 1603375"/>
                <a:gd name="connsiteX406" fmla="*/ 962025 w 2454275"/>
                <a:gd name="connsiteY406" fmla="*/ 1139825 h 1603375"/>
                <a:gd name="connsiteX407" fmla="*/ 977900 w 2454275"/>
                <a:gd name="connsiteY407" fmla="*/ 1136650 h 1603375"/>
                <a:gd name="connsiteX408" fmla="*/ 1003300 w 2454275"/>
                <a:gd name="connsiteY408" fmla="*/ 1120775 h 1603375"/>
                <a:gd name="connsiteX409" fmla="*/ 1038225 w 2454275"/>
                <a:gd name="connsiteY409" fmla="*/ 1101725 h 1603375"/>
                <a:gd name="connsiteX410" fmla="*/ 1063625 w 2454275"/>
                <a:gd name="connsiteY410" fmla="*/ 1085850 h 1603375"/>
                <a:gd name="connsiteX411" fmla="*/ 1076325 w 2454275"/>
                <a:gd name="connsiteY411" fmla="*/ 1069975 h 1603375"/>
                <a:gd name="connsiteX412" fmla="*/ 1085850 w 2454275"/>
                <a:gd name="connsiteY412" fmla="*/ 1063625 h 1603375"/>
                <a:gd name="connsiteX413" fmla="*/ 1098550 w 2454275"/>
                <a:gd name="connsiteY413" fmla="*/ 1054100 h 1603375"/>
                <a:gd name="connsiteX414" fmla="*/ 1108075 w 2454275"/>
                <a:gd name="connsiteY414" fmla="*/ 1047750 h 1603375"/>
                <a:gd name="connsiteX415" fmla="*/ 1127125 w 2454275"/>
                <a:gd name="connsiteY415" fmla="*/ 1035050 h 1603375"/>
                <a:gd name="connsiteX416" fmla="*/ 1146175 w 2454275"/>
                <a:gd name="connsiteY416" fmla="*/ 1019175 h 1603375"/>
                <a:gd name="connsiteX417" fmla="*/ 1165225 w 2454275"/>
                <a:gd name="connsiteY417" fmla="*/ 1000125 h 1603375"/>
                <a:gd name="connsiteX418" fmla="*/ 1174750 w 2454275"/>
                <a:gd name="connsiteY418" fmla="*/ 996950 h 1603375"/>
                <a:gd name="connsiteX419" fmla="*/ 1193800 w 2454275"/>
                <a:gd name="connsiteY419" fmla="*/ 984250 h 1603375"/>
                <a:gd name="connsiteX420" fmla="*/ 1219200 w 2454275"/>
                <a:gd name="connsiteY420" fmla="*/ 977900 h 1603375"/>
                <a:gd name="connsiteX421" fmla="*/ 1260475 w 2454275"/>
                <a:gd name="connsiteY421" fmla="*/ 984250 h 1603375"/>
                <a:gd name="connsiteX422" fmla="*/ 1276350 w 2454275"/>
                <a:gd name="connsiteY422" fmla="*/ 987425 h 1603375"/>
                <a:gd name="connsiteX423" fmla="*/ 1285875 w 2454275"/>
                <a:gd name="connsiteY423" fmla="*/ 993775 h 1603375"/>
                <a:gd name="connsiteX424" fmla="*/ 1298575 w 2454275"/>
                <a:gd name="connsiteY424" fmla="*/ 1006475 h 1603375"/>
                <a:gd name="connsiteX425" fmla="*/ 1314450 w 2454275"/>
                <a:gd name="connsiteY425" fmla="*/ 1012825 h 1603375"/>
                <a:gd name="connsiteX426" fmla="*/ 1333500 w 2454275"/>
                <a:gd name="connsiteY426" fmla="*/ 1022350 h 1603375"/>
                <a:gd name="connsiteX427" fmla="*/ 1339850 w 2454275"/>
                <a:gd name="connsiteY427" fmla="*/ 1012825 h 1603375"/>
                <a:gd name="connsiteX428" fmla="*/ 1339850 w 2454275"/>
                <a:gd name="connsiteY428" fmla="*/ 965200 h 1603375"/>
                <a:gd name="connsiteX429" fmla="*/ 1308100 w 2454275"/>
                <a:gd name="connsiteY429" fmla="*/ 971550 h 1603375"/>
                <a:gd name="connsiteX430" fmla="*/ 1298575 w 2454275"/>
                <a:gd name="connsiteY430" fmla="*/ 974725 h 1603375"/>
                <a:gd name="connsiteX431" fmla="*/ 1216025 w 2454275"/>
                <a:gd name="connsiteY431" fmla="*/ 977900 h 1603375"/>
                <a:gd name="connsiteX432" fmla="*/ 1228725 w 2454275"/>
                <a:gd name="connsiteY432" fmla="*/ 984250 h 1603375"/>
                <a:gd name="connsiteX433" fmla="*/ 1276350 w 2454275"/>
                <a:gd name="connsiteY433" fmla="*/ 1016000 h 1603375"/>
                <a:gd name="connsiteX434" fmla="*/ 1304925 w 2454275"/>
                <a:gd name="connsiteY434" fmla="*/ 1025525 h 1603375"/>
                <a:gd name="connsiteX435" fmla="*/ 1314450 w 2454275"/>
                <a:gd name="connsiteY435" fmla="*/ 1028700 h 1603375"/>
                <a:gd name="connsiteX436" fmla="*/ 1314450 w 2454275"/>
                <a:gd name="connsiteY436" fmla="*/ 1000125 h 1603375"/>
                <a:gd name="connsiteX437" fmla="*/ 1295400 w 2454275"/>
                <a:gd name="connsiteY437" fmla="*/ 987425 h 1603375"/>
                <a:gd name="connsiteX438" fmla="*/ 1289050 w 2454275"/>
                <a:gd name="connsiteY438" fmla="*/ 974725 h 1603375"/>
                <a:gd name="connsiteX439" fmla="*/ 1247775 w 2454275"/>
                <a:gd name="connsiteY439" fmla="*/ 965200 h 1603375"/>
                <a:gd name="connsiteX440" fmla="*/ 1241425 w 2454275"/>
                <a:gd name="connsiteY440" fmla="*/ 930275 h 1603375"/>
                <a:gd name="connsiteX441" fmla="*/ 1260475 w 2454275"/>
                <a:gd name="connsiteY441" fmla="*/ 876300 h 1603375"/>
                <a:gd name="connsiteX442" fmla="*/ 1266825 w 2454275"/>
                <a:gd name="connsiteY442" fmla="*/ 847725 h 1603375"/>
                <a:gd name="connsiteX443" fmla="*/ 1279525 w 2454275"/>
                <a:gd name="connsiteY443" fmla="*/ 819150 h 1603375"/>
                <a:gd name="connsiteX444" fmla="*/ 1285875 w 2454275"/>
                <a:gd name="connsiteY444" fmla="*/ 793750 h 1603375"/>
                <a:gd name="connsiteX445" fmla="*/ 1289050 w 2454275"/>
                <a:gd name="connsiteY445" fmla="*/ 777875 h 1603375"/>
                <a:gd name="connsiteX446" fmla="*/ 1292225 w 2454275"/>
                <a:gd name="connsiteY446" fmla="*/ 768350 h 1603375"/>
                <a:gd name="connsiteX447" fmla="*/ 1308100 w 2454275"/>
                <a:gd name="connsiteY447" fmla="*/ 730250 h 1603375"/>
                <a:gd name="connsiteX448" fmla="*/ 1317625 w 2454275"/>
                <a:gd name="connsiteY448" fmla="*/ 708025 h 1603375"/>
                <a:gd name="connsiteX449" fmla="*/ 1336675 w 2454275"/>
                <a:gd name="connsiteY449" fmla="*/ 663575 h 1603375"/>
                <a:gd name="connsiteX450" fmla="*/ 1343025 w 2454275"/>
                <a:gd name="connsiteY450" fmla="*/ 647700 h 1603375"/>
                <a:gd name="connsiteX451" fmla="*/ 1346200 w 2454275"/>
                <a:gd name="connsiteY451" fmla="*/ 635000 h 1603375"/>
                <a:gd name="connsiteX452" fmla="*/ 1352550 w 2454275"/>
                <a:gd name="connsiteY452" fmla="*/ 615950 h 1603375"/>
                <a:gd name="connsiteX453" fmla="*/ 1355725 w 2454275"/>
                <a:gd name="connsiteY453" fmla="*/ 574675 h 1603375"/>
                <a:gd name="connsiteX454" fmla="*/ 1358900 w 2454275"/>
                <a:gd name="connsiteY454" fmla="*/ 542925 h 1603375"/>
                <a:gd name="connsiteX455" fmla="*/ 1352550 w 2454275"/>
                <a:gd name="connsiteY455" fmla="*/ 552450 h 1603375"/>
                <a:gd name="connsiteX456" fmla="*/ 1333500 w 2454275"/>
                <a:gd name="connsiteY456" fmla="*/ 603250 h 1603375"/>
                <a:gd name="connsiteX457" fmla="*/ 1323975 w 2454275"/>
                <a:gd name="connsiteY457" fmla="*/ 625475 h 1603375"/>
                <a:gd name="connsiteX458" fmla="*/ 1320800 w 2454275"/>
                <a:gd name="connsiteY458" fmla="*/ 644525 h 1603375"/>
                <a:gd name="connsiteX459" fmla="*/ 1323975 w 2454275"/>
                <a:gd name="connsiteY459" fmla="*/ 603250 h 1603375"/>
                <a:gd name="connsiteX460" fmla="*/ 1330325 w 2454275"/>
                <a:gd name="connsiteY460" fmla="*/ 558800 h 1603375"/>
                <a:gd name="connsiteX461" fmla="*/ 1339850 w 2454275"/>
                <a:gd name="connsiteY461" fmla="*/ 527050 h 1603375"/>
                <a:gd name="connsiteX462" fmla="*/ 1343025 w 2454275"/>
                <a:gd name="connsiteY462" fmla="*/ 517525 h 1603375"/>
                <a:gd name="connsiteX463" fmla="*/ 1346200 w 2454275"/>
                <a:gd name="connsiteY463" fmla="*/ 508000 h 1603375"/>
                <a:gd name="connsiteX464" fmla="*/ 1355725 w 2454275"/>
                <a:gd name="connsiteY464" fmla="*/ 504825 h 1603375"/>
                <a:gd name="connsiteX465" fmla="*/ 1362075 w 2454275"/>
                <a:gd name="connsiteY465" fmla="*/ 495300 h 1603375"/>
                <a:gd name="connsiteX466" fmla="*/ 1416050 w 2454275"/>
                <a:gd name="connsiteY466" fmla="*/ 485775 h 1603375"/>
                <a:gd name="connsiteX467" fmla="*/ 1457325 w 2454275"/>
                <a:gd name="connsiteY467" fmla="*/ 488950 h 1603375"/>
                <a:gd name="connsiteX468" fmla="*/ 1492250 w 2454275"/>
                <a:gd name="connsiteY468" fmla="*/ 498475 h 1603375"/>
                <a:gd name="connsiteX469" fmla="*/ 1504950 w 2454275"/>
                <a:gd name="connsiteY469" fmla="*/ 501650 h 1603375"/>
                <a:gd name="connsiteX470" fmla="*/ 1520825 w 2454275"/>
                <a:gd name="connsiteY470" fmla="*/ 511175 h 1603375"/>
                <a:gd name="connsiteX471" fmla="*/ 1536700 w 2454275"/>
                <a:gd name="connsiteY471" fmla="*/ 514350 h 1603375"/>
                <a:gd name="connsiteX472" fmla="*/ 1543050 w 2454275"/>
                <a:gd name="connsiteY472" fmla="*/ 523875 h 1603375"/>
                <a:gd name="connsiteX473" fmla="*/ 1552575 w 2454275"/>
                <a:gd name="connsiteY473" fmla="*/ 527050 h 1603375"/>
                <a:gd name="connsiteX474" fmla="*/ 1584325 w 2454275"/>
                <a:gd name="connsiteY474" fmla="*/ 546100 h 1603375"/>
                <a:gd name="connsiteX475" fmla="*/ 1603375 w 2454275"/>
                <a:gd name="connsiteY475" fmla="*/ 565150 h 1603375"/>
                <a:gd name="connsiteX476" fmla="*/ 1651000 w 2454275"/>
                <a:gd name="connsiteY476" fmla="*/ 565150 h 1603375"/>
                <a:gd name="connsiteX477" fmla="*/ 1682750 w 2454275"/>
                <a:gd name="connsiteY477" fmla="*/ 565150 h 1603375"/>
                <a:gd name="connsiteX478" fmla="*/ 1704975 w 2454275"/>
                <a:gd name="connsiteY478" fmla="*/ 581025 h 1603375"/>
                <a:gd name="connsiteX479" fmla="*/ 1733550 w 2454275"/>
                <a:gd name="connsiteY479" fmla="*/ 593725 h 1603375"/>
                <a:gd name="connsiteX480" fmla="*/ 1781175 w 2454275"/>
                <a:gd name="connsiteY480" fmla="*/ 600075 h 1603375"/>
                <a:gd name="connsiteX481" fmla="*/ 1949450 w 2454275"/>
                <a:gd name="connsiteY481" fmla="*/ 561975 h 1603375"/>
                <a:gd name="connsiteX482" fmla="*/ 1965325 w 2454275"/>
                <a:gd name="connsiteY482" fmla="*/ 622300 h 1603375"/>
                <a:gd name="connsiteX483" fmla="*/ 1990725 w 2454275"/>
                <a:gd name="connsiteY483" fmla="*/ 619125 h 1603375"/>
                <a:gd name="connsiteX484" fmla="*/ 2009775 w 2454275"/>
                <a:gd name="connsiteY484" fmla="*/ 600075 h 1603375"/>
                <a:gd name="connsiteX485" fmla="*/ 2019300 w 2454275"/>
                <a:gd name="connsiteY485" fmla="*/ 590550 h 1603375"/>
                <a:gd name="connsiteX486" fmla="*/ 2044700 w 2454275"/>
                <a:gd name="connsiteY486" fmla="*/ 555625 h 1603375"/>
                <a:gd name="connsiteX487" fmla="*/ 2054225 w 2454275"/>
                <a:gd name="connsiteY487" fmla="*/ 539750 h 1603375"/>
                <a:gd name="connsiteX488" fmla="*/ 2076450 w 2454275"/>
                <a:gd name="connsiteY488" fmla="*/ 511175 h 1603375"/>
                <a:gd name="connsiteX489" fmla="*/ 2085975 w 2454275"/>
                <a:gd name="connsiteY489" fmla="*/ 492125 h 1603375"/>
                <a:gd name="connsiteX490" fmla="*/ 1990725 w 2454275"/>
                <a:gd name="connsiteY490" fmla="*/ 520700 h 1603375"/>
                <a:gd name="connsiteX491" fmla="*/ 1952625 w 2454275"/>
                <a:gd name="connsiteY491" fmla="*/ 527050 h 1603375"/>
                <a:gd name="connsiteX492" fmla="*/ 1939925 w 2454275"/>
                <a:gd name="connsiteY492" fmla="*/ 530225 h 1603375"/>
                <a:gd name="connsiteX493" fmla="*/ 2041525 w 2454275"/>
                <a:gd name="connsiteY493" fmla="*/ 482600 h 1603375"/>
                <a:gd name="connsiteX494" fmla="*/ 2038350 w 2454275"/>
                <a:gd name="connsiteY494" fmla="*/ 450850 h 1603375"/>
                <a:gd name="connsiteX495" fmla="*/ 2063750 w 2454275"/>
                <a:gd name="connsiteY495" fmla="*/ 396875 h 1603375"/>
                <a:gd name="connsiteX496" fmla="*/ 2070100 w 2454275"/>
                <a:gd name="connsiteY496" fmla="*/ 247650 h 1603375"/>
                <a:gd name="connsiteX497" fmla="*/ 2120900 w 2454275"/>
                <a:gd name="connsiteY497" fmla="*/ 225425 h 1603375"/>
                <a:gd name="connsiteX498" fmla="*/ 2114550 w 2454275"/>
                <a:gd name="connsiteY498" fmla="*/ 215900 h 1603375"/>
                <a:gd name="connsiteX499" fmla="*/ 2111375 w 2454275"/>
                <a:gd name="connsiteY499" fmla="*/ 206375 h 1603375"/>
                <a:gd name="connsiteX500" fmla="*/ 2098675 w 2454275"/>
                <a:gd name="connsiteY500" fmla="*/ 212725 h 160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</a:cxnLst>
              <a:rect l="l" t="t" r="r" b="b"/>
              <a:pathLst>
                <a:path w="2454275" h="1603375">
                  <a:moveTo>
                    <a:pt x="2098675" y="212725"/>
                  </a:moveTo>
                  <a:lnTo>
                    <a:pt x="2206625" y="114300"/>
                  </a:lnTo>
                  <a:lnTo>
                    <a:pt x="2190750" y="66675"/>
                  </a:lnTo>
                  <a:cubicBezTo>
                    <a:pt x="2197100" y="59267"/>
                    <a:pt x="2204061" y="52341"/>
                    <a:pt x="2209800" y="44450"/>
                  </a:cubicBezTo>
                  <a:cubicBezTo>
                    <a:pt x="2212584" y="40622"/>
                    <a:pt x="2213153" y="35413"/>
                    <a:pt x="2216150" y="31750"/>
                  </a:cubicBezTo>
                  <a:cubicBezTo>
                    <a:pt x="2222784" y="23641"/>
                    <a:pt x="2230967" y="16933"/>
                    <a:pt x="2238375" y="9525"/>
                  </a:cubicBezTo>
                  <a:lnTo>
                    <a:pt x="2247900" y="0"/>
                  </a:lnTo>
                  <a:cubicBezTo>
                    <a:pt x="2261658" y="2117"/>
                    <a:pt x="2276380" y="867"/>
                    <a:pt x="2289175" y="6350"/>
                  </a:cubicBezTo>
                  <a:cubicBezTo>
                    <a:pt x="2293186" y="8069"/>
                    <a:pt x="2290399" y="15147"/>
                    <a:pt x="2292350" y="19050"/>
                  </a:cubicBezTo>
                  <a:cubicBezTo>
                    <a:pt x="2294717" y="23783"/>
                    <a:pt x="2299070" y="27263"/>
                    <a:pt x="2301875" y="31750"/>
                  </a:cubicBezTo>
                  <a:cubicBezTo>
                    <a:pt x="2308793" y="42819"/>
                    <a:pt x="2308353" y="44961"/>
                    <a:pt x="2311400" y="57150"/>
                  </a:cubicBezTo>
                  <a:cubicBezTo>
                    <a:pt x="2310342" y="74083"/>
                    <a:pt x="2305579" y="91191"/>
                    <a:pt x="2308225" y="107950"/>
                  </a:cubicBezTo>
                  <a:cubicBezTo>
                    <a:pt x="2309050" y="113177"/>
                    <a:pt x="2316907" y="114031"/>
                    <a:pt x="2320925" y="117475"/>
                  </a:cubicBezTo>
                  <a:cubicBezTo>
                    <a:pt x="2342316" y="135810"/>
                    <a:pt x="2318923" y="119315"/>
                    <a:pt x="2339975" y="133350"/>
                  </a:cubicBezTo>
                  <a:cubicBezTo>
                    <a:pt x="2346902" y="154132"/>
                    <a:pt x="2337281" y="133735"/>
                    <a:pt x="2352675" y="146050"/>
                  </a:cubicBezTo>
                  <a:cubicBezTo>
                    <a:pt x="2355655" y="148434"/>
                    <a:pt x="2356582" y="152644"/>
                    <a:pt x="2359025" y="155575"/>
                  </a:cubicBezTo>
                  <a:cubicBezTo>
                    <a:pt x="2361900" y="159024"/>
                    <a:pt x="2365375" y="161925"/>
                    <a:pt x="2368550" y="165100"/>
                  </a:cubicBezTo>
                  <a:cubicBezTo>
                    <a:pt x="2369608" y="169333"/>
                    <a:pt x="2369774" y="173897"/>
                    <a:pt x="2371725" y="177800"/>
                  </a:cubicBezTo>
                  <a:cubicBezTo>
                    <a:pt x="2374092" y="182533"/>
                    <a:pt x="2378174" y="186194"/>
                    <a:pt x="2381250" y="190500"/>
                  </a:cubicBezTo>
                  <a:cubicBezTo>
                    <a:pt x="2383468" y="193605"/>
                    <a:pt x="2385483" y="196850"/>
                    <a:pt x="2387600" y="200025"/>
                  </a:cubicBezTo>
                  <a:cubicBezTo>
                    <a:pt x="2385483" y="206375"/>
                    <a:pt x="2383173" y="212664"/>
                    <a:pt x="2381250" y="219075"/>
                  </a:cubicBezTo>
                  <a:cubicBezTo>
                    <a:pt x="2379996" y="223255"/>
                    <a:pt x="2380240" y="227986"/>
                    <a:pt x="2378075" y="231775"/>
                  </a:cubicBezTo>
                  <a:cubicBezTo>
                    <a:pt x="2375847" y="235674"/>
                    <a:pt x="2373001" y="240707"/>
                    <a:pt x="2368550" y="241300"/>
                  </a:cubicBezTo>
                  <a:cubicBezTo>
                    <a:pt x="2340206" y="245079"/>
                    <a:pt x="2311400" y="243417"/>
                    <a:pt x="2282825" y="244475"/>
                  </a:cubicBezTo>
                  <a:cubicBezTo>
                    <a:pt x="2282715" y="244502"/>
                    <a:pt x="2262118" y="249307"/>
                    <a:pt x="2260600" y="250825"/>
                  </a:cubicBezTo>
                  <a:cubicBezTo>
                    <a:pt x="2258233" y="253192"/>
                    <a:pt x="2259085" y="257444"/>
                    <a:pt x="2257425" y="260350"/>
                  </a:cubicBezTo>
                  <a:cubicBezTo>
                    <a:pt x="2254800" y="264944"/>
                    <a:pt x="2251075" y="268817"/>
                    <a:pt x="2247900" y="273050"/>
                  </a:cubicBezTo>
                  <a:cubicBezTo>
                    <a:pt x="2249630" y="267860"/>
                    <a:pt x="2252242" y="257239"/>
                    <a:pt x="2257425" y="254000"/>
                  </a:cubicBezTo>
                  <a:cubicBezTo>
                    <a:pt x="2263101" y="250452"/>
                    <a:pt x="2270064" y="249573"/>
                    <a:pt x="2276475" y="247650"/>
                  </a:cubicBezTo>
                  <a:cubicBezTo>
                    <a:pt x="2290979" y="243299"/>
                    <a:pt x="2297503" y="243270"/>
                    <a:pt x="2314575" y="241300"/>
                  </a:cubicBezTo>
                  <a:lnTo>
                    <a:pt x="2371725" y="234950"/>
                  </a:lnTo>
                  <a:cubicBezTo>
                    <a:pt x="2374900" y="232833"/>
                    <a:pt x="2377486" y="229227"/>
                    <a:pt x="2381250" y="228600"/>
                  </a:cubicBezTo>
                  <a:cubicBezTo>
                    <a:pt x="2389127" y="227287"/>
                    <a:pt x="2396335" y="237335"/>
                    <a:pt x="2400300" y="241300"/>
                  </a:cubicBezTo>
                  <a:cubicBezTo>
                    <a:pt x="2402417" y="247650"/>
                    <a:pt x="2406205" y="253671"/>
                    <a:pt x="2406650" y="260350"/>
                  </a:cubicBezTo>
                  <a:cubicBezTo>
                    <a:pt x="2407064" y="266563"/>
                    <a:pt x="2405123" y="288804"/>
                    <a:pt x="2400300" y="298450"/>
                  </a:cubicBezTo>
                  <a:cubicBezTo>
                    <a:pt x="2397540" y="303970"/>
                    <a:pt x="2394478" y="309388"/>
                    <a:pt x="2390775" y="314325"/>
                  </a:cubicBezTo>
                  <a:cubicBezTo>
                    <a:pt x="2384663" y="322474"/>
                    <a:pt x="2379792" y="324822"/>
                    <a:pt x="2371725" y="330200"/>
                  </a:cubicBezTo>
                  <a:cubicBezTo>
                    <a:pt x="2364083" y="353127"/>
                    <a:pt x="2372391" y="325871"/>
                    <a:pt x="2365375" y="371475"/>
                  </a:cubicBezTo>
                  <a:cubicBezTo>
                    <a:pt x="2364866" y="374783"/>
                    <a:pt x="2363012" y="377753"/>
                    <a:pt x="2362200" y="381000"/>
                  </a:cubicBezTo>
                  <a:cubicBezTo>
                    <a:pt x="2359833" y="390466"/>
                    <a:pt x="2359603" y="400568"/>
                    <a:pt x="2355850" y="409575"/>
                  </a:cubicBezTo>
                  <a:cubicBezTo>
                    <a:pt x="2352658" y="417236"/>
                    <a:pt x="2330125" y="428950"/>
                    <a:pt x="2327275" y="431800"/>
                  </a:cubicBezTo>
                  <a:cubicBezTo>
                    <a:pt x="2323042" y="436033"/>
                    <a:pt x="2319121" y="440604"/>
                    <a:pt x="2314575" y="444500"/>
                  </a:cubicBezTo>
                  <a:cubicBezTo>
                    <a:pt x="2309799" y="448594"/>
                    <a:pt x="2297688" y="455198"/>
                    <a:pt x="2292350" y="457200"/>
                  </a:cubicBezTo>
                  <a:cubicBezTo>
                    <a:pt x="2288264" y="458732"/>
                    <a:pt x="2283883" y="459317"/>
                    <a:pt x="2279650" y="460375"/>
                  </a:cubicBezTo>
                  <a:cubicBezTo>
                    <a:pt x="2275417" y="464608"/>
                    <a:pt x="2272183" y="470168"/>
                    <a:pt x="2266950" y="473075"/>
                  </a:cubicBezTo>
                  <a:cubicBezTo>
                    <a:pt x="2262233" y="475696"/>
                    <a:pt x="2256195" y="474543"/>
                    <a:pt x="2251075" y="476250"/>
                  </a:cubicBezTo>
                  <a:cubicBezTo>
                    <a:pt x="2246585" y="477747"/>
                    <a:pt x="2242725" y="480736"/>
                    <a:pt x="2238375" y="482600"/>
                  </a:cubicBezTo>
                  <a:cubicBezTo>
                    <a:pt x="2235299" y="483918"/>
                    <a:pt x="2232025" y="484717"/>
                    <a:pt x="2228850" y="485775"/>
                  </a:cubicBezTo>
                  <a:cubicBezTo>
                    <a:pt x="2226733" y="482600"/>
                    <a:pt x="2224003" y="479757"/>
                    <a:pt x="2222500" y="476250"/>
                  </a:cubicBezTo>
                  <a:cubicBezTo>
                    <a:pt x="2220781" y="472239"/>
                    <a:pt x="2223558" y="462492"/>
                    <a:pt x="2219325" y="463550"/>
                  </a:cubicBezTo>
                  <a:cubicBezTo>
                    <a:pt x="2213338" y="465047"/>
                    <a:pt x="2213503" y="474488"/>
                    <a:pt x="2209800" y="479425"/>
                  </a:cubicBezTo>
                  <a:cubicBezTo>
                    <a:pt x="2207106" y="483017"/>
                    <a:pt x="2203197" y="485541"/>
                    <a:pt x="2200275" y="488950"/>
                  </a:cubicBezTo>
                  <a:cubicBezTo>
                    <a:pt x="2196831" y="492968"/>
                    <a:pt x="2193925" y="497417"/>
                    <a:pt x="2190750" y="501650"/>
                  </a:cubicBezTo>
                  <a:cubicBezTo>
                    <a:pt x="2189692" y="504825"/>
                    <a:pt x="2189200" y="508249"/>
                    <a:pt x="2187575" y="511175"/>
                  </a:cubicBezTo>
                  <a:cubicBezTo>
                    <a:pt x="2179297" y="526076"/>
                    <a:pt x="2179362" y="530852"/>
                    <a:pt x="2165350" y="533400"/>
                  </a:cubicBezTo>
                  <a:cubicBezTo>
                    <a:pt x="2156955" y="534926"/>
                    <a:pt x="2148417" y="535517"/>
                    <a:pt x="2139950" y="536575"/>
                  </a:cubicBezTo>
                  <a:cubicBezTo>
                    <a:pt x="2109258" y="535517"/>
                    <a:pt x="2078494" y="535755"/>
                    <a:pt x="2047875" y="533400"/>
                  </a:cubicBezTo>
                  <a:cubicBezTo>
                    <a:pt x="2044538" y="533143"/>
                    <a:pt x="2054067" y="530528"/>
                    <a:pt x="2057400" y="530225"/>
                  </a:cubicBezTo>
                  <a:cubicBezTo>
                    <a:pt x="2077453" y="528402"/>
                    <a:pt x="2097617" y="528108"/>
                    <a:pt x="2117725" y="527050"/>
                  </a:cubicBezTo>
                  <a:cubicBezTo>
                    <a:pt x="2120900" y="525992"/>
                    <a:pt x="2124174" y="525193"/>
                    <a:pt x="2127250" y="523875"/>
                  </a:cubicBezTo>
                  <a:cubicBezTo>
                    <a:pt x="2131600" y="522011"/>
                    <a:pt x="2135518" y="519187"/>
                    <a:pt x="2139950" y="517525"/>
                  </a:cubicBezTo>
                  <a:cubicBezTo>
                    <a:pt x="2144036" y="515993"/>
                    <a:pt x="2148454" y="515549"/>
                    <a:pt x="2152650" y="514350"/>
                  </a:cubicBezTo>
                  <a:cubicBezTo>
                    <a:pt x="2155868" y="513431"/>
                    <a:pt x="2159000" y="512233"/>
                    <a:pt x="2162175" y="511175"/>
                  </a:cubicBezTo>
                  <a:lnTo>
                    <a:pt x="2193925" y="488950"/>
                  </a:lnTo>
                  <a:cubicBezTo>
                    <a:pt x="2197062" y="486778"/>
                    <a:pt x="2201160" y="485653"/>
                    <a:pt x="2203450" y="482600"/>
                  </a:cubicBezTo>
                  <a:lnTo>
                    <a:pt x="2212975" y="469900"/>
                  </a:lnTo>
                  <a:cubicBezTo>
                    <a:pt x="2214033" y="466725"/>
                    <a:pt x="2214525" y="463301"/>
                    <a:pt x="2216150" y="460375"/>
                  </a:cubicBezTo>
                  <a:cubicBezTo>
                    <a:pt x="2219856" y="453704"/>
                    <a:pt x="2228850" y="441325"/>
                    <a:pt x="2228850" y="441325"/>
                  </a:cubicBezTo>
                  <a:cubicBezTo>
                    <a:pt x="2236707" y="464897"/>
                    <a:pt x="2230536" y="456778"/>
                    <a:pt x="2279650" y="444500"/>
                  </a:cubicBezTo>
                  <a:cubicBezTo>
                    <a:pt x="2280535" y="444279"/>
                    <a:pt x="2301683" y="431431"/>
                    <a:pt x="2305050" y="428625"/>
                  </a:cubicBezTo>
                  <a:cubicBezTo>
                    <a:pt x="2308499" y="425750"/>
                    <a:pt x="2310839" y="421591"/>
                    <a:pt x="2314575" y="419100"/>
                  </a:cubicBezTo>
                  <a:cubicBezTo>
                    <a:pt x="2317360" y="417244"/>
                    <a:pt x="2320925" y="416983"/>
                    <a:pt x="2324100" y="415925"/>
                  </a:cubicBezTo>
                  <a:cubicBezTo>
                    <a:pt x="2338389" y="394491"/>
                    <a:pt x="2320322" y="420242"/>
                    <a:pt x="2346325" y="390525"/>
                  </a:cubicBezTo>
                  <a:cubicBezTo>
                    <a:pt x="2354525" y="381154"/>
                    <a:pt x="2350731" y="379121"/>
                    <a:pt x="2362200" y="371475"/>
                  </a:cubicBezTo>
                  <a:cubicBezTo>
                    <a:pt x="2364985" y="369619"/>
                    <a:pt x="2368550" y="369358"/>
                    <a:pt x="2371725" y="368300"/>
                  </a:cubicBezTo>
                  <a:cubicBezTo>
                    <a:pt x="2393197" y="339671"/>
                    <a:pt x="2369883" y="367821"/>
                    <a:pt x="2390775" y="349250"/>
                  </a:cubicBezTo>
                  <a:cubicBezTo>
                    <a:pt x="2397487" y="343284"/>
                    <a:pt x="2409825" y="330200"/>
                    <a:pt x="2409825" y="330200"/>
                  </a:cubicBezTo>
                  <a:cubicBezTo>
                    <a:pt x="2411942" y="340783"/>
                    <a:pt x="2412545" y="351786"/>
                    <a:pt x="2416175" y="361950"/>
                  </a:cubicBezTo>
                  <a:cubicBezTo>
                    <a:pt x="2417955" y="366933"/>
                    <a:pt x="2423075" y="370056"/>
                    <a:pt x="2425700" y="374650"/>
                  </a:cubicBezTo>
                  <a:cubicBezTo>
                    <a:pt x="2427360" y="377556"/>
                    <a:pt x="2427101" y="381337"/>
                    <a:pt x="2428875" y="384175"/>
                  </a:cubicBezTo>
                  <a:cubicBezTo>
                    <a:pt x="2432467" y="389922"/>
                    <a:pt x="2437816" y="394411"/>
                    <a:pt x="2441575" y="400050"/>
                  </a:cubicBezTo>
                  <a:cubicBezTo>
                    <a:pt x="2444200" y="403988"/>
                    <a:pt x="2446167" y="408356"/>
                    <a:pt x="2447925" y="412750"/>
                  </a:cubicBezTo>
                  <a:cubicBezTo>
                    <a:pt x="2450411" y="418965"/>
                    <a:pt x="2454275" y="431800"/>
                    <a:pt x="2454275" y="431800"/>
                  </a:cubicBezTo>
                  <a:cubicBezTo>
                    <a:pt x="2453148" y="439688"/>
                    <a:pt x="2452755" y="475907"/>
                    <a:pt x="2441575" y="488950"/>
                  </a:cubicBezTo>
                  <a:cubicBezTo>
                    <a:pt x="2438950" y="492013"/>
                    <a:pt x="2423812" y="501851"/>
                    <a:pt x="2419350" y="504825"/>
                  </a:cubicBezTo>
                  <a:cubicBezTo>
                    <a:pt x="2417233" y="501650"/>
                    <a:pt x="2414096" y="498955"/>
                    <a:pt x="2413000" y="495300"/>
                  </a:cubicBezTo>
                  <a:cubicBezTo>
                    <a:pt x="2410850" y="488132"/>
                    <a:pt x="2409825" y="480559"/>
                    <a:pt x="2409825" y="473075"/>
                  </a:cubicBezTo>
                  <a:cubicBezTo>
                    <a:pt x="2409825" y="467679"/>
                    <a:pt x="2411942" y="483658"/>
                    <a:pt x="2413000" y="488950"/>
                  </a:cubicBezTo>
                  <a:cubicBezTo>
                    <a:pt x="2411942" y="498475"/>
                    <a:pt x="2409825" y="507941"/>
                    <a:pt x="2409825" y="517525"/>
                  </a:cubicBezTo>
                  <a:cubicBezTo>
                    <a:pt x="2409825" y="538539"/>
                    <a:pt x="2412559" y="528972"/>
                    <a:pt x="2422525" y="542925"/>
                  </a:cubicBezTo>
                  <a:cubicBezTo>
                    <a:pt x="2443420" y="572178"/>
                    <a:pt x="2413635" y="540385"/>
                    <a:pt x="2438400" y="565150"/>
                  </a:cubicBezTo>
                  <a:cubicBezTo>
                    <a:pt x="2446659" y="598187"/>
                    <a:pt x="2443374" y="579858"/>
                    <a:pt x="2438400" y="644525"/>
                  </a:cubicBezTo>
                  <a:cubicBezTo>
                    <a:pt x="2437986" y="649906"/>
                    <a:pt x="2436534" y="655165"/>
                    <a:pt x="2435225" y="660400"/>
                  </a:cubicBezTo>
                  <a:cubicBezTo>
                    <a:pt x="2432783" y="670166"/>
                    <a:pt x="2428821" y="677405"/>
                    <a:pt x="2422525" y="685800"/>
                  </a:cubicBezTo>
                  <a:cubicBezTo>
                    <a:pt x="2419831" y="689392"/>
                    <a:pt x="2416175" y="692150"/>
                    <a:pt x="2413000" y="695325"/>
                  </a:cubicBezTo>
                  <a:cubicBezTo>
                    <a:pt x="2411942" y="698500"/>
                    <a:pt x="2410354" y="691621"/>
                    <a:pt x="2409825" y="704850"/>
                  </a:cubicBezTo>
                  <a:cubicBezTo>
                    <a:pt x="2409296" y="718079"/>
                    <a:pt x="2417763" y="753533"/>
                    <a:pt x="2409825" y="774700"/>
                  </a:cubicBezTo>
                  <a:cubicBezTo>
                    <a:pt x="2401888" y="795867"/>
                    <a:pt x="2376488" y="818092"/>
                    <a:pt x="2362200" y="831850"/>
                  </a:cubicBezTo>
                  <a:cubicBezTo>
                    <a:pt x="2347912" y="845608"/>
                    <a:pt x="2333096" y="854075"/>
                    <a:pt x="2324100" y="857250"/>
                  </a:cubicBezTo>
                  <a:cubicBezTo>
                    <a:pt x="2315104" y="860425"/>
                    <a:pt x="2311400" y="849842"/>
                    <a:pt x="2308225" y="850900"/>
                  </a:cubicBezTo>
                  <a:cubicBezTo>
                    <a:pt x="2305050" y="851958"/>
                    <a:pt x="2307696" y="856192"/>
                    <a:pt x="2305050" y="863600"/>
                  </a:cubicBezTo>
                  <a:cubicBezTo>
                    <a:pt x="2302404" y="871008"/>
                    <a:pt x="2295525" y="894292"/>
                    <a:pt x="2292350" y="895350"/>
                  </a:cubicBezTo>
                  <a:cubicBezTo>
                    <a:pt x="2278148" y="916652"/>
                    <a:pt x="2283354" y="877358"/>
                    <a:pt x="2279650" y="879475"/>
                  </a:cubicBezTo>
                  <a:cubicBezTo>
                    <a:pt x="2275946" y="881592"/>
                    <a:pt x="2273861" y="905559"/>
                    <a:pt x="2270125" y="908050"/>
                  </a:cubicBezTo>
                  <a:cubicBezTo>
                    <a:pt x="2263348" y="912568"/>
                    <a:pt x="2236277" y="895215"/>
                    <a:pt x="2235200" y="895350"/>
                  </a:cubicBezTo>
                  <a:cubicBezTo>
                    <a:pt x="2226108" y="898381"/>
                    <a:pt x="2221746" y="898257"/>
                    <a:pt x="2216150" y="908050"/>
                  </a:cubicBezTo>
                  <a:cubicBezTo>
                    <a:pt x="2213985" y="911839"/>
                    <a:pt x="2214174" y="916554"/>
                    <a:pt x="2212975" y="920750"/>
                  </a:cubicBezTo>
                  <a:cubicBezTo>
                    <a:pt x="2206668" y="942826"/>
                    <a:pt x="2213610" y="915882"/>
                    <a:pt x="2203450" y="942975"/>
                  </a:cubicBezTo>
                  <a:cubicBezTo>
                    <a:pt x="2201918" y="947061"/>
                    <a:pt x="2201994" y="951664"/>
                    <a:pt x="2200275" y="955675"/>
                  </a:cubicBezTo>
                  <a:cubicBezTo>
                    <a:pt x="2198772" y="959182"/>
                    <a:pt x="2196169" y="962114"/>
                    <a:pt x="2193925" y="965200"/>
                  </a:cubicBezTo>
                  <a:cubicBezTo>
                    <a:pt x="2187700" y="973759"/>
                    <a:pt x="2174875" y="990600"/>
                    <a:pt x="2174875" y="990600"/>
                  </a:cubicBezTo>
                  <a:cubicBezTo>
                    <a:pt x="2172758" y="996950"/>
                    <a:pt x="2174094" y="1005937"/>
                    <a:pt x="2168525" y="1009650"/>
                  </a:cubicBezTo>
                  <a:cubicBezTo>
                    <a:pt x="2165350" y="1011767"/>
                    <a:pt x="2162413" y="1014293"/>
                    <a:pt x="2159000" y="1016000"/>
                  </a:cubicBezTo>
                  <a:cubicBezTo>
                    <a:pt x="2156007" y="1017497"/>
                    <a:pt x="2152693" y="1018256"/>
                    <a:pt x="2149475" y="1019175"/>
                  </a:cubicBezTo>
                  <a:cubicBezTo>
                    <a:pt x="2131977" y="1024174"/>
                    <a:pt x="2131230" y="1022966"/>
                    <a:pt x="2108200" y="1025525"/>
                  </a:cubicBezTo>
                  <a:cubicBezTo>
                    <a:pt x="2102908" y="1023408"/>
                    <a:pt x="2096652" y="1022884"/>
                    <a:pt x="2092325" y="1019175"/>
                  </a:cubicBezTo>
                  <a:cubicBezTo>
                    <a:pt x="2088663" y="1016036"/>
                    <a:pt x="2084513" y="1002088"/>
                    <a:pt x="2082800" y="996950"/>
                  </a:cubicBezTo>
                  <a:cubicBezTo>
                    <a:pt x="2081742" y="1008592"/>
                    <a:pt x="2081918" y="1020412"/>
                    <a:pt x="2079625" y="1031875"/>
                  </a:cubicBezTo>
                  <a:cubicBezTo>
                    <a:pt x="2076866" y="1045669"/>
                    <a:pt x="2058301" y="1059549"/>
                    <a:pt x="2051050" y="1066800"/>
                  </a:cubicBezTo>
                  <a:cubicBezTo>
                    <a:pt x="2047875" y="1069975"/>
                    <a:pt x="2045928" y="1075444"/>
                    <a:pt x="2041525" y="1076325"/>
                  </a:cubicBezTo>
                  <a:cubicBezTo>
                    <a:pt x="2036233" y="1077383"/>
                    <a:pt x="2030885" y="1078191"/>
                    <a:pt x="2025650" y="1079500"/>
                  </a:cubicBezTo>
                  <a:cubicBezTo>
                    <a:pt x="2022403" y="1080312"/>
                    <a:pt x="2019343" y="1081756"/>
                    <a:pt x="2016125" y="1082675"/>
                  </a:cubicBezTo>
                  <a:cubicBezTo>
                    <a:pt x="2011929" y="1083874"/>
                    <a:pt x="2007658" y="1084792"/>
                    <a:pt x="2003425" y="1085850"/>
                  </a:cubicBezTo>
                  <a:cubicBezTo>
                    <a:pt x="1996689" y="1089892"/>
                    <a:pt x="1987550" y="1098550"/>
                    <a:pt x="1974850" y="1101725"/>
                  </a:cubicBezTo>
                  <a:cubicBezTo>
                    <a:pt x="1962150" y="1104900"/>
                    <a:pt x="1931458" y="1103842"/>
                    <a:pt x="1927225" y="1104900"/>
                  </a:cubicBezTo>
                  <a:cubicBezTo>
                    <a:pt x="1901825" y="1103842"/>
                    <a:pt x="1890712" y="1104900"/>
                    <a:pt x="1885950" y="1101725"/>
                  </a:cubicBezTo>
                  <a:cubicBezTo>
                    <a:pt x="1881188" y="1098550"/>
                    <a:pt x="1894188" y="1090950"/>
                    <a:pt x="1898650" y="1085850"/>
                  </a:cubicBezTo>
                  <a:cubicBezTo>
                    <a:pt x="1901607" y="1082471"/>
                    <a:pt x="1905300" y="1079774"/>
                    <a:pt x="1908175" y="1076325"/>
                  </a:cubicBezTo>
                  <a:cubicBezTo>
                    <a:pt x="1910618" y="1073394"/>
                    <a:pt x="1911545" y="1069184"/>
                    <a:pt x="1914525" y="1066800"/>
                  </a:cubicBezTo>
                  <a:cubicBezTo>
                    <a:pt x="1917138" y="1064709"/>
                    <a:pt x="1920875" y="1064683"/>
                    <a:pt x="1924050" y="1063625"/>
                  </a:cubicBezTo>
                  <a:cubicBezTo>
                    <a:pt x="1926167" y="1060450"/>
                    <a:pt x="1928693" y="1057513"/>
                    <a:pt x="1930400" y="1054100"/>
                  </a:cubicBezTo>
                  <a:cubicBezTo>
                    <a:pt x="1931897" y="1051107"/>
                    <a:pt x="1931208" y="1046942"/>
                    <a:pt x="1933575" y="1044575"/>
                  </a:cubicBezTo>
                  <a:cubicBezTo>
                    <a:pt x="1935942" y="1042208"/>
                    <a:pt x="1939925" y="1042458"/>
                    <a:pt x="1943100" y="1041400"/>
                  </a:cubicBezTo>
                  <a:cubicBezTo>
                    <a:pt x="1917700" y="1075267"/>
                    <a:pt x="1950508" y="1033992"/>
                    <a:pt x="1920875" y="1063625"/>
                  </a:cubicBezTo>
                  <a:cubicBezTo>
                    <a:pt x="1906951" y="1077549"/>
                    <a:pt x="1923205" y="1069672"/>
                    <a:pt x="1905000" y="1082675"/>
                  </a:cubicBezTo>
                  <a:cubicBezTo>
                    <a:pt x="1901149" y="1085426"/>
                    <a:pt x="1896409" y="1086677"/>
                    <a:pt x="1892300" y="1089025"/>
                  </a:cubicBezTo>
                  <a:cubicBezTo>
                    <a:pt x="1888987" y="1090918"/>
                    <a:pt x="1885950" y="1093258"/>
                    <a:pt x="1882775" y="1095375"/>
                  </a:cubicBezTo>
                  <a:cubicBezTo>
                    <a:pt x="1881717" y="1098550"/>
                    <a:pt x="1881456" y="1102115"/>
                    <a:pt x="1879600" y="1104900"/>
                  </a:cubicBezTo>
                  <a:cubicBezTo>
                    <a:pt x="1877109" y="1108636"/>
                    <a:pt x="1873524" y="1111550"/>
                    <a:pt x="1870075" y="1114425"/>
                  </a:cubicBezTo>
                  <a:cubicBezTo>
                    <a:pt x="1864788" y="1118831"/>
                    <a:pt x="1853822" y="1124736"/>
                    <a:pt x="1847850" y="1127125"/>
                  </a:cubicBezTo>
                  <a:cubicBezTo>
                    <a:pt x="1841635" y="1129611"/>
                    <a:pt x="1834540" y="1130031"/>
                    <a:pt x="1828800" y="1133475"/>
                  </a:cubicBezTo>
                  <a:cubicBezTo>
                    <a:pt x="1823508" y="1136650"/>
                    <a:pt x="1818060" y="1139577"/>
                    <a:pt x="1812925" y="1143000"/>
                  </a:cubicBezTo>
                  <a:cubicBezTo>
                    <a:pt x="1808522" y="1145935"/>
                    <a:pt x="1804712" y="1149720"/>
                    <a:pt x="1800225" y="1152525"/>
                  </a:cubicBezTo>
                  <a:cubicBezTo>
                    <a:pt x="1786812" y="1160908"/>
                    <a:pt x="1786817" y="1156408"/>
                    <a:pt x="1774825" y="1168400"/>
                  </a:cubicBezTo>
                  <a:cubicBezTo>
                    <a:pt x="1772127" y="1171098"/>
                    <a:pt x="1770592" y="1174750"/>
                    <a:pt x="1768475" y="1177925"/>
                  </a:cubicBezTo>
                  <a:lnTo>
                    <a:pt x="1638300" y="1174750"/>
                  </a:lnTo>
                  <a:cubicBezTo>
                    <a:pt x="1634504" y="1174361"/>
                    <a:pt x="1641414" y="1167247"/>
                    <a:pt x="1644650" y="1165225"/>
                  </a:cubicBezTo>
                  <a:cubicBezTo>
                    <a:pt x="1650326" y="1161677"/>
                    <a:pt x="1663700" y="1158875"/>
                    <a:pt x="1663700" y="1158875"/>
                  </a:cubicBezTo>
                  <a:cubicBezTo>
                    <a:pt x="1667933" y="1155700"/>
                    <a:pt x="1671806" y="1151975"/>
                    <a:pt x="1676400" y="1149350"/>
                  </a:cubicBezTo>
                  <a:cubicBezTo>
                    <a:pt x="1679306" y="1147690"/>
                    <a:pt x="1682849" y="1147493"/>
                    <a:pt x="1685925" y="1146175"/>
                  </a:cubicBezTo>
                  <a:cubicBezTo>
                    <a:pt x="1708929" y="1136316"/>
                    <a:pt x="1687739" y="1142002"/>
                    <a:pt x="1714500" y="1136650"/>
                  </a:cubicBezTo>
                  <a:cubicBezTo>
                    <a:pt x="1717675" y="1134533"/>
                    <a:pt x="1720538" y="1131850"/>
                    <a:pt x="1724025" y="1130300"/>
                  </a:cubicBezTo>
                  <a:cubicBezTo>
                    <a:pt x="1730142" y="1127582"/>
                    <a:pt x="1743075" y="1123950"/>
                    <a:pt x="1743075" y="1123950"/>
                  </a:cubicBezTo>
                  <a:cubicBezTo>
                    <a:pt x="1747308" y="1120775"/>
                    <a:pt x="1752387" y="1118490"/>
                    <a:pt x="1755775" y="1114425"/>
                  </a:cubicBezTo>
                  <a:cubicBezTo>
                    <a:pt x="1757918" y="1111854"/>
                    <a:pt x="1762251" y="1105450"/>
                    <a:pt x="1758950" y="1104900"/>
                  </a:cubicBezTo>
                  <a:cubicBezTo>
                    <a:pt x="1751350" y="1103633"/>
                    <a:pt x="1744133" y="1109133"/>
                    <a:pt x="1736725" y="1111250"/>
                  </a:cubicBezTo>
                  <a:cubicBezTo>
                    <a:pt x="1733550" y="1113367"/>
                    <a:pt x="1730131" y="1115157"/>
                    <a:pt x="1727200" y="1117600"/>
                  </a:cubicBezTo>
                  <a:cubicBezTo>
                    <a:pt x="1723751" y="1120475"/>
                    <a:pt x="1721463" y="1124714"/>
                    <a:pt x="1717675" y="1127125"/>
                  </a:cubicBezTo>
                  <a:cubicBezTo>
                    <a:pt x="1709689" y="1132207"/>
                    <a:pt x="1700392" y="1134955"/>
                    <a:pt x="1692275" y="1139825"/>
                  </a:cubicBezTo>
                  <a:cubicBezTo>
                    <a:pt x="1673530" y="1151072"/>
                    <a:pt x="1682254" y="1147399"/>
                    <a:pt x="1666875" y="1152525"/>
                  </a:cubicBezTo>
                  <a:cubicBezTo>
                    <a:pt x="1648677" y="1179822"/>
                    <a:pt x="1670495" y="1145285"/>
                    <a:pt x="1657350" y="1171575"/>
                  </a:cubicBezTo>
                  <a:cubicBezTo>
                    <a:pt x="1655643" y="1174988"/>
                    <a:pt x="1652707" y="1177687"/>
                    <a:pt x="1651000" y="1181100"/>
                  </a:cubicBezTo>
                  <a:cubicBezTo>
                    <a:pt x="1645210" y="1192680"/>
                    <a:pt x="1650141" y="1199664"/>
                    <a:pt x="1635125" y="1209675"/>
                  </a:cubicBezTo>
                  <a:lnTo>
                    <a:pt x="1625600" y="1216025"/>
                  </a:lnTo>
                  <a:cubicBezTo>
                    <a:pt x="1611044" y="1237860"/>
                    <a:pt x="1620140" y="1232662"/>
                    <a:pt x="1603375" y="1238250"/>
                  </a:cubicBezTo>
                  <a:cubicBezTo>
                    <a:pt x="1600200" y="1241425"/>
                    <a:pt x="1597586" y="1245284"/>
                    <a:pt x="1593850" y="1247775"/>
                  </a:cubicBezTo>
                  <a:cubicBezTo>
                    <a:pt x="1591065" y="1249631"/>
                    <a:pt x="1586938" y="1248859"/>
                    <a:pt x="1584325" y="1250950"/>
                  </a:cubicBezTo>
                  <a:cubicBezTo>
                    <a:pt x="1581345" y="1253334"/>
                    <a:pt x="1581388" y="1258768"/>
                    <a:pt x="1577975" y="1260475"/>
                  </a:cubicBezTo>
                  <a:cubicBezTo>
                    <a:pt x="1570169" y="1264378"/>
                    <a:pt x="1561042" y="1264708"/>
                    <a:pt x="1552575" y="1266825"/>
                  </a:cubicBezTo>
                  <a:lnTo>
                    <a:pt x="1539875" y="1270000"/>
                  </a:lnTo>
                  <a:cubicBezTo>
                    <a:pt x="1526334" y="1288055"/>
                    <a:pt x="1535370" y="1281027"/>
                    <a:pt x="1511300" y="1289050"/>
                  </a:cubicBezTo>
                  <a:lnTo>
                    <a:pt x="1501775" y="1292225"/>
                  </a:lnTo>
                  <a:lnTo>
                    <a:pt x="1492250" y="1295400"/>
                  </a:lnTo>
                  <a:cubicBezTo>
                    <a:pt x="1488017" y="1294342"/>
                    <a:pt x="1483181" y="1294646"/>
                    <a:pt x="1479550" y="1292225"/>
                  </a:cubicBezTo>
                  <a:cubicBezTo>
                    <a:pt x="1476375" y="1290108"/>
                    <a:pt x="1474125" y="1286402"/>
                    <a:pt x="1473200" y="1282700"/>
                  </a:cubicBezTo>
                  <a:cubicBezTo>
                    <a:pt x="1467713" y="1260751"/>
                    <a:pt x="1465987" y="1237974"/>
                    <a:pt x="1460500" y="1216025"/>
                  </a:cubicBezTo>
                  <a:cubicBezTo>
                    <a:pt x="1458383" y="1207558"/>
                    <a:pt x="1456910" y="1198904"/>
                    <a:pt x="1454150" y="1190625"/>
                  </a:cubicBezTo>
                  <a:cubicBezTo>
                    <a:pt x="1453092" y="1187450"/>
                    <a:pt x="1452831" y="1183885"/>
                    <a:pt x="1450975" y="1181100"/>
                  </a:cubicBezTo>
                  <a:cubicBezTo>
                    <a:pt x="1448484" y="1177364"/>
                    <a:pt x="1444625" y="1174750"/>
                    <a:pt x="1441450" y="1171575"/>
                  </a:cubicBezTo>
                  <a:cubicBezTo>
                    <a:pt x="1433470" y="1147634"/>
                    <a:pt x="1444235" y="1177144"/>
                    <a:pt x="1431925" y="1152525"/>
                  </a:cubicBezTo>
                  <a:cubicBezTo>
                    <a:pt x="1430428" y="1149532"/>
                    <a:pt x="1431117" y="1145367"/>
                    <a:pt x="1428750" y="1143000"/>
                  </a:cubicBezTo>
                  <a:cubicBezTo>
                    <a:pt x="1425403" y="1139653"/>
                    <a:pt x="1420064" y="1139158"/>
                    <a:pt x="1416050" y="1136650"/>
                  </a:cubicBezTo>
                  <a:cubicBezTo>
                    <a:pt x="1405189" y="1129862"/>
                    <a:pt x="1402484" y="1126259"/>
                    <a:pt x="1393825" y="1117600"/>
                  </a:cubicBezTo>
                  <a:cubicBezTo>
                    <a:pt x="1392767" y="1114425"/>
                    <a:pt x="1393263" y="1110166"/>
                    <a:pt x="1390650" y="1108075"/>
                  </a:cubicBezTo>
                  <a:cubicBezTo>
                    <a:pt x="1387243" y="1105349"/>
                    <a:pt x="1382036" y="1106432"/>
                    <a:pt x="1377950" y="1104900"/>
                  </a:cubicBezTo>
                  <a:cubicBezTo>
                    <a:pt x="1355685" y="1096551"/>
                    <a:pt x="1374148" y="1101412"/>
                    <a:pt x="1355725" y="1092200"/>
                  </a:cubicBezTo>
                  <a:cubicBezTo>
                    <a:pt x="1352732" y="1090703"/>
                    <a:pt x="1349375" y="1090083"/>
                    <a:pt x="1346200" y="1089025"/>
                  </a:cubicBezTo>
                  <a:cubicBezTo>
                    <a:pt x="1332117" y="1110149"/>
                    <a:pt x="1342471" y="1091796"/>
                    <a:pt x="1333500" y="1136650"/>
                  </a:cubicBezTo>
                  <a:cubicBezTo>
                    <a:pt x="1332844" y="1139932"/>
                    <a:pt x="1332181" y="1143390"/>
                    <a:pt x="1330325" y="1146175"/>
                  </a:cubicBezTo>
                  <a:cubicBezTo>
                    <a:pt x="1327834" y="1149911"/>
                    <a:pt x="1320800" y="1151210"/>
                    <a:pt x="1320800" y="1155700"/>
                  </a:cubicBezTo>
                  <a:cubicBezTo>
                    <a:pt x="1320800" y="1159047"/>
                    <a:pt x="1327150" y="1153583"/>
                    <a:pt x="1330325" y="1152525"/>
                  </a:cubicBezTo>
                  <a:cubicBezTo>
                    <a:pt x="1331383" y="1147233"/>
                    <a:pt x="1331605" y="1141703"/>
                    <a:pt x="1333500" y="1136650"/>
                  </a:cubicBezTo>
                  <a:cubicBezTo>
                    <a:pt x="1334840" y="1133077"/>
                    <a:pt x="1338143" y="1130538"/>
                    <a:pt x="1339850" y="1127125"/>
                  </a:cubicBezTo>
                  <a:cubicBezTo>
                    <a:pt x="1341347" y="1124132"/>
                    <a:pt x="1341967" y="1120775"/>
                    <a:pt x="1343025" y="1117600"/>
                  </a:cubicBezTo>
                  <a:cubicBezTo>
                    <a:pt x="1344083" y="1109133"/>
                    <a:pt x="1345351" y="1100690"/>
                    <a:pt x="1346200" y="1092200"/>
                  </a:cubicBezTo>
                  <a:cubicBezTo>
                    <a:pt x="1347468" y="1079519"/>
                    <a:pt x="1346610" y="1066541"/>
                    <a:pt x="1349375" y="1054100"/>
                  </a:cubicBezTo>
                  <a:cubicBezTo>
                    <a:pt x="1350101" y="1050833"/>
                    <a:pt x="1351053" y="1060632"/>
                    <a:pt x="1352550" y="1063625"/>
                  </a:cubicBezTo>
                  <a:cubicBezTo>
                    <a:pt x="1354257" y="1067038"/>
                    <a:pt x="1357432" y="1069628"/>
                    <a:pt x="1358900" y="1073150"/>
                  </a:cubicBezTo>
                  <a:cubicBezTo>
                    <a:pt x="1362762" y="1082418"/>
                    <a:pt x="1365250" y="1092200"/>
                    <a:pt x="1368425" y="1101725"/>
                  </a:cubicBezTo>
                  <a:cubicBezTo>
                    <a:pt x="1370517" y="1108000"/>
                    <a:pt x="1372355" y="1116299"/>
                    <a:pt x="1377950" y="1120775"/>
                  </a:cubicBezTo>
                  <a:cubicBezTo>
                    <a:pt x="1380563" y="1122866"/>
                    <a:pt x="1384300" y="1122892"/>
                    <a:pt x="1387475" y="1123950"/>
                  </a:cubicBezTo>
                  <a:cubicBezTo>
                    <a:pt x="1390650" y="1127125"/>
                    <a:pt x="1393264" y="1130984"/>
                    <a:pt x="1397000" y="1133475"/>
                  </a:cubicBezTo>
                  <a:cubicBezTo>
                    <a:pt x="1413569" y="1144521"/>
                    <a:pt x="1408116" y="1120783"/>
                    <a:pt x="1425575" y="1155700"/>
                  </a:cubicBezTo>
                  <a:cubicBezTo>
                    <a:pt x="1429808" y="1164167"/>
                    <a:pt x="1433024" y="1173224"/>
                    <a:pt x="1438275" y="1181100"/>
                  </a:cubicBezTo>
                  <a:cubicBezTo>
                    <a:pt x="1442508" y="1187450"/>
                    <a:pt x="1448562" y="1192910"/>
                    <a:pt x="1450975" y="1200150"/>
                  </a:cubicBezTo>
                  <a:cubicBezTo>
                    <a:pt x="1453092" y="1206500"/>
                    <a:pt x="1454839" y="1212985"/>
                    <a:pt x="1457325" y="1219200"/>
                  </a:cubicBezTo>
                  <a:cubicBezTo>
                    <a:pt x="1459442" y="1224492"/>
                    <a:pt x="1462037" y="1229616"/>
                    <a:pt x="1463675" y="1235075"/>
                  </a:cubicBezTo>
                  <a:cubicBezTo>
                    <a:pt x="1465226" y="1240244"/>
                    <a:pt x="1465679" y="1245682"/>
                    <a:pt x="1466850" y="1250950"/>
                  </a:cubicBezTo>
                  <a:cubicBezTo>
                    <a:pt x="1467797" y="1255210"/>
                    <a:pt x="1468967" y="1259417"/>
                    <a:pt x="1470025" y="1263650"/>
                  </a:cubicBezTo>
                  <a:cubicBezTo>
                    <a:pt x="1468967" y="1286933"/>
                    <a:pt x="1469424" y="1310335"/>
                    <a:pt x="1466850" y="1333500"/>
                  </a:cubicBezTo>
                  <a:cubicBezTo>
                    <a:pt x="1466221" y="1339164"/>
                    <a:pt x="1462138" y="1343916"/>
                    <a:pt x="1460500" y="1349375"/>
                  </a:cubicBezTo>
                  <a:cubicBezTo>
                    <a:pt x="1458993" y="1354398"/>
                    <a:pt x="1456593" y="1372250"/>
                    <a:pt x="1454150" y="1377950"/>
                  </a:cubicBezTo>
                  <a:cubicBezTo>
                    <a:pt x="1452647" y="1381457"/>
                    <a:pt x="1449507" y="1384062"/>
                    <a:pt x="1447800" y="1387475"/>
                  </a:cubicBezTo>
                  <a:cubicBezTo>
                    <a:pt x="1446303" y="1390468"/>
                    <a:pt x="1446122" y="1394007"/>
                    <a:pt x="1444625" y="1397000"/>
                  </a:cubicBezTo>
                  <a:cubicBezTo>
                    <a:pt x="1442918" y="1400413"/>
                    <a:pt x="1439982" y="1403112"/>
                    <a:pt x="1438275" y="1406525"/>
                  </a:cubicBezTo>
                  <a:cubicBezTo>
                    <a:pt x="1428577" y="1425920"/>
                    <a:pt x="1446914" y="1419096"/>
                    <a:pt x="1412875" y="1444625"/>
                  </a:cubicBezTo>
                  <a:cubicBezTo>
                    <a:pt x="1408642" y="1447800"/>
                    <a:pt x="1404193" y="1450706"/>
                    <a:pt x="1400175" y="1454150"/>
                  </a:cubicBezTo>
                  <a:cubicBezTo>
                    <a:pt x="1396766" y="1457072"/>
                    <a:pt x="1394242" y="1460981"/>
                    <a:pt x="1390650" y="1463675"/>
                  </a:cubicBezTo>
                  <a:cubicBezTo>
                    <a:pt x="1385713" y="1467378"/>
                    <a:pt x="1379712" y="1469497"/>
                    <a:pt x="1374775" y="1473200"/>
                  </a:cubicBezTo>
                  <a:cubicBezTo>
                    <a:pt x="1371183" y="1475894"/>
                    <a:pt x="1368842" y="1480031"/>
                    <a:pt x="1365250" y="1482725"/>
                  </a:cubicBezTo>
                  <a:cubicBezTo>
                    <a:pt x="1351518" y="1493024"/>
                    <a:pt x="1351200" y="1491794"/>
                    <a:pt x="1336675" y="1495425"/>
                  </a:cubicBezTo>
                  <a:cubicBezTo>
                    <a:pt x="1333500" y="1497542"/>
                    <a:pt x="1330770" y="1500568"/>
                    <a:pt x="1327150" y="1501775"/>
                  </a:cubicBezTo>
                  <a:cubicBezTo>
                    <a:pt x="1309969" y="1507502"/>
                    <a:pt x="1303719" y="1504324"/>
                    <a:pt x="1285875" y="1501775"/>
                  </a:cubicBezTo>
                  <a:lnTo>
                    <a:pt x="1257300" y="1492250"/>
                  </a:lnTo>
                  <a:lnTo>
                    <a:pt x="1247775" y="1489075"/>
                  </a:lnTo>
                  <a:cubicBezTo>
                    <a:pt x="1243542" y="1485900"/>
                    <a:pt x="1239381" y="1482626"/>
                    <a:pt x="1235075" y="1479550"/>
                  </a:cubicBezTo>
                  <a:cubicBezTo>
                    <a:pt x="1231970" y="1477332"/>
                    <a:pt x="1228248" y="1475898"/>
                    <a:pt x="1225550" y="1473200"/>
                  </a:cubicBezTo>
                  <a:cubicBezTo>
                    <a:pt x="1222852" y="1470502"/>
                    <a:pt x="1221317" y="1466850"/>
                    <a:pt x="1219200" y="1463675"/>
                  </a:cubicBezTo>
                  <a:cubicBezTo>
                    <a:pt x="1232069" y="1444372"/>
                    <a:pt x="1219938" y="1464881"/>
                    <a:pt x="1228725" y="1441450"/>
                  </a:cubicBezTo>
                  <a:cubicBezTo>
                    <a:pt x="1238885" y="1414357"/>
                    <a:pt x="1231943" y="1441301"/>
                    <a:pt x="1238250" y="1419225"/>
                  </a:cubicBezTo>
                  <a:cubicBezTo>
                    <a:pt x="1240533" y="1411233"/>
                    <a:pt x="1243291" y="1398507"/>
                    <a:pt x="1244600" y="1390650"/>
                  </a:cubicBezTo>
                  <a:cubicBezTo>
                    <a:pt x="1245830" y="1383268"/>
                    <a:pt x="1246545" y="1375807"/>
                    <a:pt x="1247775" y="1368425"/>
                  </a:cubicBezTo>
                  <a:cubicBezTo>
                    <a:pt x="1248662" y="1363102"/>
                    <a:pt x="1249530" y="1357756"/>
                    <a:pt x="1250950" y="1352550"/>
                  </a:cubicBezTo>
                  <a:cubicBezTo>
                    <a:pt x="1252711" y="1346092"/>
                    <a:pt x="1257300" y="1340193"/>
                    <a:pt x="1257300" y="1333500"/>
                  </a:cubicBezTo>
                  <a:cubicBezTo>
                    <a:pt x="1257300" y="1329684"/>
                    <a:pt x="1252657" y="1339612"/>
                    <a:pt x="1250950" y="1343025"/>
                  </a:cubicBezTo>
                  <a:cubicBezTo>
                    <a:pt x="1249453" y="1346018"/>
                    <a:pt x="1248587" y="1349303"/>
                    <a:pt x="1247775" y="1352550"/>
                  </a:cubicBezTo>
                  <a:cubicBezTo>
                    <a:pt x="1245408" y="1362016"/>
                    <a:pt x="1243121" y="1371516"/>
                    <a:pt x="1241425" y="1381125"/>
                  </a:cubicBezTo>
                  <a:cubicBezTo>
                    <a:pt x="1239942" y="1389528"/>
                    <a:pt x="1239653" y="1398109"/>
                    <a:pt x="1238250" y="1406525"/>
                  </a:cubicBezTo>
                  <a:cubicBezTo>
                    <a:pt x="1236651" y="1416122"/>
                    <a:pt x="1231548" y="1429806"/>
                    <a:pt x="1228725" y="1438275"/>
                  </a:cubicBezTo>
                  <a:lnTo>
                    <a:pt x="1225550" y="1447800"/>
                  </a:lnTo>
                  <a:cubicBezTo>
                    <a:pt x="1222968" y="1455547"/>
                    <a:pt x="1222180" y="1460695"/>
                    <a:pt x="1216025" y="1466850"/>
                  </a:cubicBezTo>
                  <a:cubicBezTo>
                    <a:pt x="1213327" y="1469548"/>
                    <a:pt x="1209675" y="1471083"/>
                    <a:pt x="1206500" y="1473200"/>
                  </a:cubicBezTo>
                  <a:cubicBezTo>
                    <a:pt x="1204383" y="1476375"/>
                    <a:pt x="1202848" y="1480027"/>
                    <a:pt x="1200150" y="1482725"/>
                  </a:cubicBezTo>
                  <a:cubicBezTo>
                    <a:pt x="1193809" y="1489066"/>
                    <a:pt x="1182330" y="1492393"/>
                    <a:pt x="1174750" y="1495425"/>
                  </a:cubicBezTo>
                  <a:cubicBezTo>
                    <a:pt x="1166335" y="1503840"/>
                    <a:pt x="1157506" y="1515159"/>
                    <a:pt x="1146175" y="1520825"/>
                  </a:cubicBezTo>
                  <a:cubicBezTo>
                    <a:pt x="1143182" y="1522322"/>
                    <a:pt x="1139643" y="1522503"/>
                    <a:pt x="1136650" y="1524000"/>
                  </a:cubicBezTo>
                  <a:cubicBezTo>
                    <a:pt x="1113462" y="1535594"/>
                    <a:pt x="1144892" y="1528661"/>
                    <a:pt x="1101725" y="1543050"/>
                  </a:cubicBezTo>
                  <a:lnTo>
                    <a:pt x="1082675" y="1549400"/>
                  </a:lnTo>
                  <a:lnTo>
                    <a:pt x="1073150" y="1552575"/>
                  </a:lnTo>
                  <a:cubicBezTo>
                    <a:pt x="1047750" y="1551517"/>
                    <a:pt x="1022316" y="1551091"/>
                    <a:pt x="996950" y="1549400"/>
                  </a:cubicBezTo>
                  <a:cubicBezTo>
                    <a:pt x="990527" y="1548972"/>
                    <a:pt x="984332" y="1545957"/>
                    <a:pt x="977900" y="1546225"/>
                  </a:cubicBezTo>
                  <a:cubicBezTo>
                    <a:pt x="958749" y="1547023"/>
                    <a:pt x="939800" y="1550458"/>
                    <a:pt x="920750" y="1552575"/>
                  </a:cubicBezTo>
                  <a:cubicBezTo>
                    <a:pt x="914400" y="1554692"/>
                    <a:pt x="907269" y="1555212"/>
                    <a:pt x="901700" y="1558925"/>
                  </a:cubicBezTo>
                  <a:cubicBezTo>
                    <a:pt x="898525" y="1561042"/>
                    <a:pt x="895662" y="1563725"/>
                    <a:pt x="892175" y="1565275"/>
                  </a:cubicBezTo>
                  <a:cubicBezTo>
                    <a:pt x="886058" y="1567993"/>
                    <a:pt x="879475" y="1569508"/>
                    <a:pt x="873125" y="1571625"/>
                  </a:cubicBezTo>
                  <a:cubicBezTo>
                    <a:pt x="858480" y="1576507"/>
                    <a:pt x="866882" y="1574144"/>
                    <a:pt x="847725" y="1577975"/>
                  </a:cubicBezTo>
                  <a:cubicBezTo>
                    <a:pt x="844550" y="1580092"/>
                    <a:pt x="841918" y="1583467"/>
                    <a:pt x="838200" y="1584325"/>
                  </a:cubicBezTo>
                  <a:cubicBezTo>
                    <a:pt x="827836" y="1586717"/>
                    <a:pt x="816993" y="1586094"/>
                    <a:pt x="806450" y="1587500"/>
                  </a:cubicBezTo>
                  <a:cubicBezTo>
                    <a:pt x="801101" y="1588213"/>
                    <a:pt x="795867" y="1589617"/>
                    <a:pt x="790575" y="1590675"/>
                  </a:cubicBezTo>
                  <a:cubicBezTo>
                    <a:pt x="777875" y="1589617"/>
                    <a:pt x="765112" y="1589148"/>
                    <a:pt x="752475" y="1587500"/>
                  </a:cubicBezTo>
                  <a:cubicBezTo>
                    <a:pt x="740742" y="1585970"/>
                    <a:pt x="729120" y="1583629"/>
                    <a:pt x="717550" y="1581150"/>
                  </a:cubicBezTo>
                  <a:cubicBezTo>
                    <a:pt x="714278" y="1580449"/>
                    <a:pt x="711338" y="1578448"/>
                    <a:pt x="708025" y="1577975"/>
                  </a:cubicBezTo>
                  <a:cubicBezTo>
                    <a:pt x="696453" y="1576322"/>
                    <a:pt x="684742" y="1575858"/>
                    <a:pt x="673100" y="1574800"/>
                  </a:cubicBezTo>
                  <a:cubicBezTo>
                    <a:pt x="669031" y="1573783"/>
                    <a:pt x="655430" y="1570727"/>
                    <a:pt x="650875" y="1568450"/>
                  </a:cubicBezTo>
                  <a:cubicBezTo>
                    <a:pt x="647462" y="1566743"/>
                    <a:pt x="644281" y="1564543"/>
                    <a:pt x="641350" y="1562100"/>
                  </a:cubicBezTo>
                  <a:cubicBezTo>
                    <a:pt x="637901" y="1559225"/>
                    <a:pt x="635561" y="1555066"/>
                    <a:pt x="631825" y="1552575"/>
                  </a:cubicBezTo>
                  <a:cubicBezTo>
                    <a:pt x="629040" y="1550719"/>
                    <a:pt x="625376" y="1550718"/>
                    <a:pt x="622300" y="1549400"/>
                  </a:cubicBezTo>
                  <a:cubicBezTo>
                    <a:pt x="617950" y="1547536"/>
                    <a:pt x="613833" y="1545167"/>
                    <a:pt x="609600" y="1543050"/>
                  </a:cubicBezTo>
                  <a:cubicBezTo>
                    <a:pt x="602243" y="1545152"/>
                    <a:pt x="586828" y="1549208"/>
                    <a:pt x="577850" y="1552575"/>
                  </a:cubicBezTo>
                  <a:cubicBezTo>
                    <a:pt x="572514" y="1554576"/>
                    <a:pt x="567311" y="1556924"/>
                    <a:pt x="561975" y="1558925"/>
                  </a:cubicBezTo>
                  <a:cubicBezTo>
                    <a:pt x="558841" y="1560100"/>
                    <a:pt x="555443" y="1560603"/>
                    <a:pt x="552450" y="1562100"/>
                  </a:cubicBezTo>
                  <a:cubicBezTo>
                    <a:pt x="546930" y="1564860"/>
                    <a:pt x="541781" y="1568312"/>
                    <a:pt x="536575" y="1571625"/>
                  </a:cubicBezTo>
                  <a:cubicBezTo>
                    <a:pt x="530136" y="1575722"/>
                    <a:pt x="524929" y="1582474"/>
                    <a:pt x="517525" y="1584325"/>
                  </a:cubicBezTo>
                  <a:lnTo>
                    <a:pt x="504825" y="1587500"/>
                  </a:lnTo>
                  <a:cubicBezTo>
                    <a:pt x="480419" y="1603771"/>
                    <a:pt x="493303" y="1598945"/>
                    <a:pt x="466725" y="1603375"/>
                  </a:cubicBezTo>
                  <a:cubicBezTo>
                    <a:pt x="441325" y="1602317"/>
                    <a:pt x="415802" y="1602908"/>
                    <a:pt x="390525" y="1600200"/>
                  </a:cubicBezTo>
                  <a:cubicBezTo>
                    <a:pt x="385819" y="1599696"/>
                    <a:pt x="382219" y="1595608"/>
                    <a:pt x="377825" y="1593850"/>
                  </a:cubicBezTo>
                  <a:cubicBezTo>
                    <a:pt x="371610" y="1591364"/>
                    <a:pt x="364892" y="1590218"/>
                    <a:pt x="358775" y="1587500"/>
                  </a:cubicBezTo>
                  <a:cubicBezTo>
                    <a:pt x="321846" y="1571087"/>
                    <a:pt x="374463" y="1589554"/>
                    <a:pt x="339725" y="1577975"/>
                  </a:cubicBezTo>
                  <a:cubicBezTo>
                    <a:pt x="309339" y="1547589"/>
                    <a:pt x="348244" y="1583655"/>
                    <a:pt x="320675" y="1565275"/>
                  </a:cubicBezTo>
                  <a:cubicBezTo>
                    <a:pt x="316939" y="1562784"/>
                    <a:pt x="314886" y="1558241"/>
                    <a:pt x="311150" y="1555750"/>
                  </a:cubicBezTo>
                  <a:cubicBezTo>
                    <a:pt x="308365" y="1553894"/>
                    <a:pt x="304942" y="1553017"/>
                    <a:pt x="301625" y="1552575"/>
                  </a:cubicBezTo>
                  <a:cubicBezTo>
                    <a:pt x="288993" y="1550891"/>
                    <a:pt x="276225" y="1550458"/>
                    <a:pt x="263525" y="1549400"/>
                  </a:cubicBezTo>
                  <a:cubicBezTo>
                    <a:pt x="259292" y="1548342"/>
                    <a:pt x="255162" y="1546707"/>
                    <a:pt x="250825" y="1546225"/>
                  </a:cubicBezTo>
                  <a:cubicBezTo>
                    <a:pt x="236061" y="1544585"/>
                    <a:pt x="220786" y="1546653"/>
                    <a:pt x="206375" y="1543050"/>
                  </a:cubicBezTo>
                  <a:cubicBezTo>
                    <a:pt x="200919" y="1541686"/>
                    <a:pt x="198820" y="1527545"/>
                    <a:pt x="196850" y="1524000"/>
                  </a:cubicBezTo>
                  <a:cubicBezTo>
                    <a:pt x="190746" y="1513013"/>
                    <a:pt x="184200" y="1503404"/>
                    <a:pt x="174625" y="1495425"/>
                  </a:cubicBezTo>
                  <a:cubicBezTo>
                    <a:pt x="171694" y="1492982"/>
                    <a:pt x="168622" y="1490543"/>
                    <a:pt x="165100" y="1489075"/>
                  </a:cubicBezTo>
                  <a:cubicBezTo>
                    <a:pt x="155832" y="1485213"/>
                    <a:pt x="146429" y="1481201"/>
                    <a:pt x="136525" y="1479550"/>
                  </a:cubicBezTo>
                  <a:cubicBezTo>
                    <a:pt x="121892" y="1477111"/>
                    <a:pt x="95007" y="1474666"/>
                    <a:pt x="79375" y="1466850"/>
                  </a:cubicBezTo>
                  <a:cubicBezTo>
                    <a:pt x="47196" y="1450761"/>
                    <a:pt x="86948" y="1471583"/>
                    <a:pt x="53975" y="1450975"/>
                  </a:cubicBezTo>
                  <a:cubicBezTo>
                    <a:pt x="49961" y="1448467"/>
                    <a:pt x="45126" y="1447376"/>
                    <a:pt x="41275" y="1444625"/>
                  </a:cubicBezTo>
                  <a:cubicBezTo>
                    <a:pt x="37621" y="1442015"/>
                    <a:pt x="35199" y="1437975"/>
                    <a:pt x="31750" y="1435100"/>
                  </a:cubicBezTo>
                  <a:cubicBezTo>
                    <a:pt x="28819" y="1432657"/>
                    <a:pt x="25400" y="1430867"/>
                    <a:pt x="22225" y="1428750"/>
                  </a:cubicBezTo>
                  <a:cubicBezTo>
                    <a:pt x="20108" y="1425575"/>
                    <a:pt x="18318" y="1422156"/>
                    <a:pt x="15875" y="1419225"/>
                  </a:cubicBezTo>
                  <a:cubicBezTo>
                    <a:pt x="13000" y="1415776"/>
                    <a:pt x="8531" y="1413625"/>
                    <a:pt x="6350" y="1409700"/>
                  </a:cubicBezTo>
                  <a:cubicBezTo>
                    <a:pt x="3099" y="1403849"/>
                    <a:pt x="0" y="1390650"/>
                    <a:pt x="0" y="1390650"/>
                  </a:cubicBezTo>
                  <a:cubicBezTo>
                    <a:pt x="1058" y="1379008"/>
                    <a:pt x="1522" y="1367297"/>
                    <a:pt x="3175" y="1355725"/>
                  </a:cubicBezTo>
                  <a:cubicBezTo>
                    <a:pt x="4239" y="1348279"/>
                    <a:pt x="9956" y="1339903"/>
                    <a:pt x="12700" y="1333500"/>
                  </a:cubicBezTo>
                  <a:cubicBezTo>
                    <a:pt x="20376" y="1315590"/>
                    <a:pt x="10994" y="1332757"/>
                    <a:pt x="19050" y="1311275"/>
                  </a:cubicBezTo>
                  <a:cubicBezTo>
                    <a:pt x="20712" y="1306843"/>
                    <a:pt x="23283" y="1302808"/>
                    <a:pt x="25400" y="1298575"/>
                  </a:cubicBezTo>
                  <a:cubicBezTo>
                    <a:pt x="27800" y="1286575"/>
                    <a:pt x="31974" y="1262293"/>
                    <a:pt x="38100" y="1254125"/>
                  </a:cubicBezTo>
                  <a:cubicBezTo>
                    <a:pt x="41275" y="1249892"/>
                    <a:pt x="45055" y="1246051"/>
                    <a:pt x="47625" y="1241425"/>
                  </a:cubicBezTo>
                  <a:cubicBezTo>
                    <a:pt x="66108" y="1208156"/>
                    <a:pt x="37727" y="1244679"/>
                    <a:pt x="66675" y="1203325"/>
                  </a:cubicBezTo>
                  <a:cubicBezTo>
                    <a:pt x="69250" y="1199647"/>
                    <a:pt x="73590" y="1197454"/>
                    <a:pt x="76200" y="1193800"/>
                  </a:cubicBezTo>
                  <a:cubicBezTo>
                    <a:pt x="78951" y="1189949"/>
                    <a:pt x="79799" y="1184951"/>
                    <a:pt x="82550" y="1181100"/>
                  </a:cubicBezTo>
                  <a:cubicBezTo>
                    <a:pt x="85160" y="1177446"/>
                    <a:pt x="89200" y="1175024"/>
                    <a:pt x="92075" y="1171575"/>
                  </a:cubicBezTo>
                  <a:cubicBezTo>
                    <a:pt x="107073" y="1153577"/>
                    <a:pt x="89248" y="1171088"/>
                    <a:pt x="104775" y="1149350"/>
                  </a:cubicBezTo>
                  <a:cubicBezTo>
                    <a:pt x="109878" y="1142206"/>
                    <a:pt x="120329" y="1135303"/>
                    <a:pt x="127000" y="1130300"/>
                  </a:cubicBezTo>
                  <a:cubicBezTo>
                    <a:pt x="132580" y="1113561"/>
                    <a:pt x="126487" y="1127105"/>
                    <a:pt x="139700" y="1111250"/>
                  </a:cubicBezTo>
                  <a:cubicBezTo>
                    <a:pt x="152929" y="1095375"/>
                    <a:pt x="138112" y="1107017"/>
                    <a:pt x="155575" y="1095375"/>
                  </a:cubicBezTo>
                  <a:cubicBezTo>
                    <a:pt x="157692" y="1091142"/>
                    <a:pt x="158968" y="1086371"/>
                    <a:pt x="161925" y="1082675"/>
                  </a:cubicBezTo>
                  <a:cubicBezTo>
                    <a:pt x="167535" y="1075663"/>
                    <a:pt x="180975" y="1063625"/>
                    <a:pt x="180975" y="1063625"/>
                  </a:cubicBezTo>
                  <a:cubicBezTo>
                    <a:pt x="193675" y="1064683"/>
                    <a:pt x="206549" y="1064451"/>
                    <a:pt x="219075" y="1066800"/>
                  </a:cubicBezTo>
                  <a:cubicBezTo>
                    <a:pt x="223727" y="1067672"/>
                    <a:pt x="227343" y="1071488"/>
                    <a:pt x="231775" y="1073150"/>
                  </a:cubicBezTo>
                  <a:cubicBezTo>
                    <a:pt x="235861" y="1074682"/>
                    <a:pt x="240242" y="1075267"/>
                    <a:pt x="244475" y="1076325"/>
                  </a:cubicBezTo>
                  <a:cubicBezTo>
                    <a:pt x="295335" y="1127185"/>
                    <a:pt x="236964" y="1071894"/>
                    <a:pt x="279400" y="1104900"/>
                  </a:cubicBezTo>
                  <a:cubicBezTo>
                    <a:pt x="302000" y="1122478"/>
                    <a:pt x="282209" y="1114303"/>
                    <a:pt x="301625" y="1120775"/>
                  </a:cubicBezTo>
                  <a:cubicBezTo>
                    <a:pt x="307327" y="1137882"/>
                    <a:pt x="301408" y="1125874"/>
                    <a:pt x="320675" y="1143000"/>
                  </a:cubicBezTo>
                  <a:cubicBezTo>
                    <a:pt x="325150" y="1146977"/>
                    <a:pt x="328586" y="1152108"/>
                    <a:pt x="333375" y="1155700"/>
                  </a:cubicBezTo>
                  <a:cubicBezTo>
                    <a:pt x="339652" y="1160408"/>
                    <a:pt x="348243" y="1162773"/>
                    <a:pt x="355600" y="1165225"/>
                  </a:cubicBezTo>
                  <a:cubicBezTo>
                    <a:pt x="358775" y="1160992"/>
                    <a:pt x="361170" y="1156041"/>
                    <a:pt x="365125" y="1152525"/>
                  </a:cubicBezTo>
                  <a:cubicBezTo>
                    <a:pt x="370829" y="1147455"/>
                    <a:pt x="384175" y="1139825"/>
                    <a:pt x="384175" y="1139825"/>
                  </a:cubicBezTo>
                  <a:cubicBezTo>
                    <a:pt x="394758" y="1140883"/>
                    <a:pt x="405698" y="1140078"/>
                    <a:pt x="415925" y="1143000"/>
                  </a:cubicBezTo>
                  <a:cubicBezTo>
                    <a:pt x="421013" y="1144454"/>
                    <a:pt x="424031" y="1149900"/>
                    <a:pt x="428625" y="1152525"/>
                  </a:cubicBezTo>
                  <a:cubicBezTo>
                    <a:pt x="431531" y="1154185"/>
                    <a:pt x="434975" y="1154642"/>
                    <a:pt x="438150" y="1155700"/>
                  </a:cubicBezTo>
                  <a:cubicBezTo>
                    <a:pt x="437092" y="1164167"/>
                    <a:pt x="437673" y="1173005"/>
                    <a:pt x="434975" y="1181100"/>
                  </a:cubicBezTo>
                  <a:cubicBezTo>
                    <a:pt x="432512" y="1188490"/>
                    <a:pt x="417138" y="1201485"/>
                    <a:pt x="412750" y="1206500"/>
                  </a:cubicBezTo>
                  <a:cubicBezTo>
                    <a:pt x="396210" y="1225403"/>
                    <a:pt x="411036" y="1213993"/>
                    <a:pt x="393700" y="1225550"/>
                  </a:cubicBezTo>
                  <a:cubicBezTo>
                    <a:pt x="391583" y="1228725"/>
                    <a:pt x="390048" y="1232377"/>
                    <a:pt x="387350" y="1235075"/>
                  </a:cubicBezTo>
                  <a:cubicBezTo>
                    <a:pt x="380041" y="1242384"/>
                    <a:pt x="374841" y="1242171"/>
                    <a:pt x="365125" y="1244600"/>
                  </a:cubicBezTo>
                  <a:cubicBezTo>
                    <a:pt x="375708" y="1260475"/>
                    <a:pt x="368300" y="1252008"/>
                    <a:pt x="390525" y="1266825"/>
                  </a:cubicBezTo>
                  <a:lnTo>
                    <a:pt x="400050" y="1273175"/>
                  </a:lnTo>
                  <a:cubicBezTo>
                    <a:pt x="402167" y="1276350"/>
                    <a:pt x="403702" y="1280002"/>
                    <a:pt x="406400" y="1282700"/>
                  </a:cubicBezTo>
                  <a:cubicBezTo>
                    <a:pt x="417407" y="1293707"/>
                    <a:pt x="415502" y="1283335"/>
                    <a:pt x="422275" y="1298575"/>
                  </a:cubicBezTo>
                  <a:cubicBezTo>
                    <a:pt x="434707" y="1326547"/>
                    <a:pt x="420765" y="1309765"/>
                    <a:pt x="438150" y="1327150"/>
                  </a:cubicBezTo>
                  <a:cubicBezTo>
                    <a:pt x="445430" y="1348989"/>
                    <a:pt x="435473" y="1322465"/>
                    <a:pt x="450850" y="1349375"/>
                  </a:cubicBezTo>
                  <a:cubicBezTo>
                    <a:pt x="460287" y="1365891"/>
                    <a:pt x="445476" y="1353201"/>
                    <a:pt x="463550" y="1365250"/>
                  </a:cubicBezTo>
                  <a:cubicBezTo>
                    <a:pt x="464760" y="1370088"/>
                    <a:pt x="470807" y="1385812"/>
                    <a:pt x="463550" y="1390650"/>
                  </a:cubicBezTo>
                  <a:cubicBezTo>
                    <a:pt x="456288" y="1395491"/>
                    <a:pt x="438150" y="1397000"/>
                    <a:pt x="438150" y="1397000"/>
                  </a:cubicBezTo>
                  <a:cubicBezTo>
                    <a:pt x="434975" y="1399117"/>
                    <a:pt x="432147" y="1401882"/>
                    <a:pt x="428625" y="1403350"/>
                  </a:cubicBezTo>
                  <a:cubicBezTo>
                    <a:pt x="402432" y="1414264"/>
                    <a:pt x="401109" y="1412743"/>
                    <a:pt x="374650" y="1416050"/>
                  </a:cubicBezTo>
                  <a:cubicBezTo>
                    <a:pt x="373592" y="1420283"/>
                    <a:pt x="374561" y="1425664"/>
                    <a:pt x="371475" y="1428750"/>
                  </a:cubicBezTo>
                  <a:cubicBezTo>
                    <a:pt x="368389" y="1431836"/>
                    <a:pt x="362678" y="1429974"/>
                    <a:pt x="358775" y="1431925"/>
                  </a:cubicBezTo>
                  <a:cubicBezTo>
                    <a:pt x="354042" y="1434292"/>
                    <a:pt x="350381" y="1438374"/>
                    <a:pt x="346075" y="1441450"/>
                  </a:cubicBezTo>
                  <a:cubicBezTo>
                    <a:pt x="342970" y="1443668"/>
                    <a:pt x="339725" y="1445683"/>
                    <a:pt x="336550" y="1447800"/>
                  </a:cubicBezTo>
                  <a:cubicBezTo>
                    <a:pt x="336550" y="1447800"/>
                    <a:pt x="347190" y="1449666"/>
                    <a:pt x="352425" y="1450975"/>
                  </a:cubicBezTo>
                  <a:cubicBezTo>
                    <a:pt x="362941" y="1453604"/>
                    <a:pt x="362163" y="1454292"/>
                    <a:pt x="371475" y="1460500"/>
                  </a:cubicBezTo>
                  <a:cubicBezTo>
                    <a:pt x="373592" y="1457325"/>
                    <a:pt x="375382" y="1453906"/>
                    <a:pt x="377825" y="1450975"/>
                  </a:cubicBezTo>
                  <a:cubicBezTo>
                    <a:pt x="386607" y="1440436"/>
                    <a:pt x="392197" y="1438553"/>
                    <a:pt x="403225" y="1428750"/>
                  </a:cubicBezTo>
                  <a:cubicBezTo>
                    <a:pt x="426852" y="1407749"/>
                    <a:pt x="404026" y="1423189"/>
                    <a:pt x="431800" y="1406525"/>
                  </a:cubicBezTo>
                  <a:cubicBezTo>
                    <a:pt x="433917" y="1403350"/>
                    <a:pt x="434914" y="1399022"/>
                    <a:pt x="438150" y="1397000"/>
                  </a:cubicBezTo>
                  <a:cubicBezTo>
                    <a:pt x="443826" y="1393452"/>
                    <a:pt x="457200" y="1390650"/>
                    <a:pt x="457200" y="1390650"/>
                  </a:cubicBezTo>
                  <a:cubicBezTo>
                    <a:pt x="460375" y="1387475"/>
                    <a:pt x="462989" y="1383616"/>
                    <a:pt x="466725" y="1381125"/>
                  </a:cubicBezTo>
                  <a:cubicBezTo>
                    <a:pt x="469510" y="1379269"/>
                    <a:pt x="475007" y="1381057"/>
                    <a:pt x="476250" y="1377950"/>
                  </a:cubicBezTo>
                  <a:cubicBezTo>
                    <a:pt x="477871" y="1373898"/>
                    <a:pt x="474274" y="1369446"/>
                    <a:pt x="473075" y="1365250"/>
                  </a:cubicBezTo>
                  <a:cubicBezTo>
                    <a:pt x="469467" y="1352620"/>
                    <a:pt x="471803" y="1356994"/>
                    <a:pt x="460375" y="1349375"/>
                  </a:cubicBezTo>
                  <a:cubicBezTo>
                    <a:pt x="459317" y="1346200"/>
                    <a:pt x="458825" y="1342776"/>
                    <a:pt x="457200" y="1339850"/>
                  </a:cubicBezTo>
                  <a:cubicBezTo>
                    <a:pt x="453494" y="1333179"/>
                    <a:pt x="446913" y="1328040"/>
                    <a:pt x="444500" y="1320800"/>
                  </a:cubicBezTo>
                  <a:lnTo>
                    <a:pt x="441325" y="1311275"/>
                  </a:lnTo>
                  <a:cubicBezTo>
                    <a:pt x="434032" y="1252933"/>
                    <a:pt x="444513" y="1306013"/>
                    <a:pt x="431800" y="1276350"/>
                  </a:cubicBezTo>
                  <a:cubicBezTo>
                    <a:pt x="419499" y="1247647"/>
                    <a:pt x="438217" y="1278038"/>
                    <a:pt x="422275" y="1254125"/>
                  </a:cubicBezTo>
                  <a:cubicBezTo>
                    <a:pt x="423333" y="1236133"/>
                    <a:pt x="422901" y="1217992"/>
                    <a:pt x="425450" y="1200150"/>
                  </a:cubicBezTo>
                  <a:cubicBezTo>
                    <a:pt x="425923" y="1196837"/>
                    <a:pt x="426534" y="1207062"/>
                    <a:pt x="428625" y="1209675"/>
                  </a:cubicBezTo>
                  <a:cubicBezTo>
                    <a:pt x="431009" y="1212655"/>
                    <a:pt x="434354" y="1215632"/>
                    <a:pt x="438150" y="1216025"/>
                  </a:cubicBezTo>
                  <a:cubicBezTo>
                    <a:pt x="465541" y="1218859"/>
                    <a:pt x="493183" y="1218142"/>
                    <a:pt x="520700" y="1219200"/>
                  </a:cubicBezTo>
                  <a:cubicBezTo>
                    <a:pt x="538692" y="1218142"/>
                    <a:pt x="556833" y="1218574"/>
                    <a:pt x="574675" y="1216025"/>
                  </a:cubicBezTo>
                  <a:cubicBezTo>
                    <a:pt x="579360" y="1215356"/>
                    <a:pt x="582842" y="1211035"/>
                    <a:pt x="587375" y="1209675"/>
                  </a:cubicBezTo>
                  <a:cubicBezTo>
                    <a:pt x="593541" y="1207825"/>
                    <a:pt x="600098" y="1207686"/>
                    <a:pt x="606425" y="1206500"/>
                  </a:cubicBezTo>
                  <a:cubicBezTo>
                    <a:pt x="617033" y="1204511"/>
                    <a:pt x="638175" y="1200150"/>
                    <a:pt x="638175" y="1200150"/>
                  </a:cubicBezTo>
                  <a:cubicBezTo>
                    <a:pt x="648758" y="1201208"/>
                    <a:pt x="660242" y="1198924"/>
                    <a:pt x="669925" y="1203325"/>
                  </a:cubicBezTo>
                  <a:cubicBezTo>
                    <a:pt x="673897" y="1205131"/>
                    <a:pt x="671901" y="1211829"/>
                    <a:pt x="673100" y="1216025"/>
                  </a:cubicBezTo>
                  <a:cubicBezTo>
                    <a:pt x="679609" y="1238805"/>
                    <a:pt x="672995" y="1209150"/>
                    <a:pt x="679450" y="1241425"/>
                  </a:cubicBezTo>
                  <a:cubicBezTo>
                    <a:pt x="678392" y="1260475"/>
                    <a:pt x="679544" y="1279778"/>
                    <a:pt x="676275" y="1298575"/>
                  </a:cubicBezTo>
                  <a:cubicBezTo>
                    <a:pt x="675218" y="1304655"/>
                    <a:pt x="670021" y="1309217"/>
                    <a:pt x="666750" y="1314450"/>
                  </a:cubicBezTo>
                  <a:cubicBezTo>
                    <a:pt x="664728" y="1317686"/>
                    <a:pt x="663098" y="1321277"/>
                    <a:pt x="660400" y="1323975"/>
                  </a:cubicBezTo>
                  <a:cubicBezTo>
                    <a:pt x="654245" y="1330130"/>
                    <a:pt x="649097" y="1330918"/>
                    <a:pt x="641350" y="1333500"/>
                  </a:cubicBezTo>
                  <a:cubicBezTo>
                    <a:pt x="635000" y="1339850"/>
                    <a:pt x="629772" y="1347569"/>
                    <a:pt x="622300" y="1352550"/>
                  </a:cubicBezTo>
                  <a:cubicBezTo>
                    <a:pt x="619125" y="1354667"/>
                    <a:pt x="612775" y="1355084"/>
                    <a:pt x="612775" y="1358900"/>
                  </a:cubicBezTo>
                  <a:cubicBezTo>
                    <a:pt x="612775" y="1362247"/>
                    <a:pt x="619307" y="1357222"/>
                    <a:pt x="622300" y="1355725"/>
                  </a:cubicBezTo>
                  <a:cubicBezTo>
                    <a:pt x="646919" y="1343415"/>
                    <a:pt x="617409" y="1354180"/>
                    <a:pt x="641350" y="1346200"/>
                  </a:cubicBezTo>
                  <a:lnTo>
                    <a:pt x="660400" y="1317625"/>
                  </a:lnTo>
                  <a:cubicBezTo>
                    <a:pt x="662517" y="1314450"/>
                    <a:pt x="664460" y="1311153"/>
                    <a:pt x="666750" y="1308100"/>
                  </a:cubicBezTo>
                  <a:lnTo>
                    <a:pt x="676275" y="1295400"/>
                  </a:lnTo>
                  <a:cubicBezTo>
                    <a:pt x="677333" y="1291167"/>
                    <a:pt x="678251" y="1286896"/>
                    <a:pt x="679450" y="1282700"/>
                  </a:cubicBezTo>
                  <a:cubicBezTo>
                    <a:pt x="680369" y="1279482"/>
                    <a:pt x="681969" y="1276457"/>
                    <a:pt x="682625" y="1273175"/>
                  </a:cubicBezTo>
                  <a:cubicBezTo>
                    <a:pt x="685150" y="1260550"/>
                    <a:pt x="687154" y="1247821"/>
                    <a:pt x="688975" y="1235075"/>
                  </a:cubicBezTo>
                  <a:cubicBezTo>
                    <a:pt x="690033" y="1227667"/>
                    <a:pt x="688184" y="1219196"/>
                    <a:pt x="692150" y="1212850"/>
                  </a:cubicBezTo>
                  <a:cubicBezTo>
                    <a:pt x="694463" y="1209150"/>
                    <a:pt x="700590" y="1210622"/>
                    <a:pt x="704850" y="1209675"/>
                  </a:cubicBezTo>
                  <a:cubicBezTo>
                    <a:pt x="710118" y="1208504"/>
                    <a:pt x="715556" y="1208051"/>
                    <a:pt x="720725" y="1206500"/>
                  </a:cubicBezTo>
                  <a:cubicBezTo>
                    <a:pt x="726184" y="1204862"/>
                    <a:pt x="731141" y="1201788"/>
                    <a:pt x="736600" y="1200150"/>
                  </a:cubicBezTo>
                  <a:cubicBezTo>
                    <a:pt x="741769" y="1198599"/>
                    <a:pt x="747207" y="1198146"/>
                    <a:pt x="752475" y="1196975"/>
                  </a:cubicBezTo>
                  <a:cubicBezTo>
                    <a:pt x="756735" y="1196028"/>
                    <a:pt x="760942" y="1194858"/>
                    <a:pt x="765175" y="1193800"/>
                  </a:cubicBezTo>
                  <a:cubicBezTo>
                    <a:pt x="768350" y="1191683"/>
                    <a:pt x="771193" y="1188953"/>
                    <a:pt x="774700" y="1187450"/>
                  </a:cubicBezTo>
                  <a:cubicBezTo>
                    <a:pt x="779263" y="1185494"/>
                    <a:pt x="799659" y="1182004"/>
                    <a:pt x="803275" y="1181100"/>
                  </a:cubicBezTo>
                  <a:cubicBezTo>
                    <a:pt x="812067" y="1178902"/>
                    <a:pt x="815906" y="1175664"/>
                    <a:pt x="825500" y="1174750"/>
                  </a:cubicBezTo>
                  <a:cubicBezTo>
                    <a:pt x="843442" y="1173041"/>
                    <a:pt x="861483" y="1172633"/>
                    <a:pt x="879475" y="1171575"/>
                  </a:cubicBezTo>
                  <a:cubicBezTo>
                    <a:pt x="898669" y="1166777"/>
                    <a:pt x="888035" y="1169780"/>
                    <a:pt x="911225" y="1162050"/>
                  </a:cubicBezTo>
                  <a:lnTo>
                    <a:pt x="920750" y="1158875"/>
                  </a:lnTo>
                  <a:cubicBezTo>
                    <a:pt x="926571" y="1176339"/>
                    <a:pt x="920427" y="1160691"/>
                    <a:pt x="930275" y="1177925"/>
                  </a:cubicBezTo>
                  <a:cubicBezTo>
                    <a:pt x="936208" y="1188307"/>
                    <a:pt x="938439" y="1195160"/>
                    <a:pt x="942975" y="1206500"/>
                  </a:cubicBezTo>
                  <a:cubicBezTo>
                    <a:pt x="953526" y="1269807"/>
                    <a:pt x="948332" y="1231328"/>
                    <a:pt x="942975" y="1365250"/>
                  </a:cubicBezTo>
                  <a:cubicBezTo>
                    <a:pt x="942119" y="1386645"/>
                    <a:pt x="932201" y="1386833"/>
                    <a:pt x="949325" y="1381125"/>
                  </a:cubicBezTo>
                  <a:cubicBezTo>
                    <a:pt x="950383" y="1377950"/>
                    <a:pt x="951003" y="1374593"/>
                    <a:pt x="952500" y="1371600"/>
                  </a:cubicBezTo>
                  <a:cubicBezTo>
                    <a:pt x="954207" y="1368187"/>
                    <a:pt x="957347" y="1365582"/>
                    <a:pt x="958850" y="1362075"/>
                  </a:cubicBezTo>
                  <a:cubicBezTo>
                    <a:pt x="960569" y="1358064"/>
                    <a:pt x="960967" y="1353608"/>
                    <a:pt x="962025" y="1349375"/>
                  </a:cubicBezTo>
                  <a:cubicBezTo>
                    <a:pt x="959415" y="1286725"/>
                    <a:pt x="954020" y="1197194"/>
                    <a:pt x="962025" y="1139825"/>
                  </a:cubicBezTo>
                  <a:cubicBezTo>
                    <a:pt x="962771" y="1134480"/>
                    <a:pt x="972608" y="1137708"/>
                    <a:pt x="977900" y="1136650"/>
                  </a:cubicBezTo>
                  <a:cubicBezTo>
                    <a:pt x="986367" y="1131358"/>
                    <a:pt x="994370" y="1125240"/>
                    <a:pt x="1003300" y="1120775"/>
                  </a:cubicBezTo>
                  <a:cubicBezTo>
                    <a:pt x="1012709" y="1116070"/>
                    <a:pt x="1029440" y="1108314"/>
                    <a:pt x="1038225" y="1101725"/>
                  </a:cubicBezTo>
                  <a:cubicBezTo>
                    <a:pt x="1061462" y="1084297"/>
                    <a:pt x="1031292" y="1098783"/>
                    <a:pt x="1063625" y="1085850"/>
                  </a:cubicBezTo>
                  <a:cubicBezTo>
                    <a:pt x="1067858" y="1080558"/>
                    <a:pt x="1071533" y="1074767"/>
                    <a:pt x="1076325" y="1069975"/>
                  </a:cubicBezTo>
                  <a:cubicBezTo>
                    <a:pt x="1079023" y="1067277"/>
                    <a:pt x="1082745" y="1065843"/>
                    <a:pt x="1085850" y="1063625"/>
                  </a:cubicBezTo>
                  <a:cubicBezTo>
                    <a:pt x="1090156" y="1060549"/>
                    <a:pt x="1094244" y="1057176"/>
                    <a:pt x="1098550" y="1054100"/>
                  </a:cubicBezTo>
                  <a:cubicBezTo>
                    <a:pt x="1101655" y="1051882"/>
                    <a:pt x="1105144" y="1050193"/>
                    <a:pt x="1108075" y="1047750"/>
                  </a:cubicBezTo>
                  <a:cubicBezTo>
                    <a:pt x="1123930" y="1034537"/>
                    <a:pt x="1110386" y="1040630"/>
                    <a:pt x="1127125" y="1035050"/>
                  </a:cubicBezTo>
                  <a:cubicBezTo>
                    <a:pt x="1141668" y="1013236"/>
                    <a:pt x="1123156" y="1037590"/>
                    <a:pt x="1146175" y="1019175"/>
                  </a:cubicBezTo>
                  <a:cubicBezTo>
                    <a:pt x="1153187" y="1013565"/>
                    <a:pt x="1156706" y="1002965"/>
                    <a:pt x="1165225" y="1000125"/>
                  </a:cubicBezTo>
                  <a:cubicBezTo>
                    <a:pt x="1168400" y="999067"/>
                    <a:pt x="1171824" y="998575"/>
                    <a:pt x="1174750" y="996950"/>
                  </a:cubicBezTo>
                  <a:cubicBezTo>
                    <a:pt x="1181421" y="993244"/>
                    <a:pt x="1186396" y="986101"/>
                    <a:pt x="1193800" y="984250"/>
                  </a:cubicBezTo>
                  <a:lnTo>
                    <a:pt x="1219200" y="977900"/>
                  </a:lnTo>
                  <a:cubicBezTo>
                    <a:pt x="1235849" y="980278"/>
                    <a:pt x="1244322" y="981313"/>
                    <a:pt x="1260475" y="984250"/>
                  </a:cubicBezTo>
                  <a:cubicBezTo>
                    <a:pt x="1265784" y="985215"/>
                    <a:pt x="1271058" y="986367"/>
                    <a:pt x="1276350" y="987425"/>
                  </a:cubicBezTo>
                  <a:cubicBezTo>
                    <a:pt x="1279525" y="989542"/>
                    <a:pt x="1282978" y="991292"/>
                    <a:pt x="1285875" y="993775"/>
                  </a:cubicBezTo>
                  <a:cubicBezTo>
                    <a:pt x="1290421" y="997671"/>
                    <a:pt x="1293594" y="1003154"/>
                    <a:pt x="1298575" y="1006475"/>
                  </a:cubicBezTo>
                  <a:cubicBezTo>
                    <a:pt x="1303317" y="1009636"/>
                    <a:pt x="1309352" y="1010276"/>
                    <a:pt x="1314450" y="1012825"/>
                  </a:cubicBezTo>
                  <a:cubicBezTo>
                    <a:pt x="1339069" y="1025135"/>
                    <a:pt x="1309559" y="1014370"/>
                    <a:pt x="1333500" y="1022350"/>
                  </a:cubicBezTo>
                  <a:cubicBezTo>
                    <a:pt x="1335617" y="1019175"/>
                    <a:pt x="1339102" y="1016567"/>
                    <a:pt x="1339850" y="1012825"/>
                  </a:cubicBezTo>
                  <a:cubicBezTo>
                    <a:pt x="1346324" y="980454"/>
                    <a:pt x="1346262" y="984435"/>
                    <a:pt x="1339850" y="965200"/>
                  </a:cubicBezTo>
                  <a:cubicBezTo>
                    <a:pt x="1289244" y="977852"/>
                    <a:pt x="1378163" y="955981"/>
                    <a:pt x="1308100" y="971550"/>
                  </a:cubicBezTo>
                  <a:cubicBezTo>
                    <a:pt x="1304833" y="972276"/>
                    <a:pt x="1301914" y="974495"/>
                    <a:pt x="1298575" y="974725"/>
                  </a:cubicBezTo>
                  <a:cubicBezTo>
                    <a:pt x="1271103" y="976620"/>
                    <a:pt x="1243542" y="976842"/>
                    <a:pt x="1216025" y="977900"/>
                  </a:cubicBezTo>
                  <a:cubicBezTo>
                    <a:pt x="1220258" y="980017"/>
                    <a:pt x="1224874" y="981499"/>
                    <a:pt x="1228725" y="984250"/>
                  </a:cubicBezTo>
                  <a:cubicBezTo>
                    <a:pt x="1255175" y="1003143"/>
                    <a:pt x="1212996" y="994882"/>
                    <a:pt x="1276350" y="1016000"/>
                  </a:cubicBezTo>
                  <a:lnTo>
                    <a:pt x="1304925" y="1025525"/>
                  </a:lnTo>
                  <a:lnTo>
                    <a:pt x="1314450" y="1028700"/>
                  </a:lnTo>
                  <a:cubicBezTo>
                    <a:pt x="1317662" y="1019065"/>
                    <a:pt x="1322021" y="1010940"/>
                    <a:pt x="1314450" y="1000125"/>
                  </a:cubicBezTo>
                  <a:cubicBezTo>
                    <a:pt x="1310073" y="993873"/>
                    <a:pt x="1295400" y="987425"/>
                    <a:pt x="1295400" y="987425"/>
                  </a:cubicBezTo>
                  <a:cubicBezTo>
                    <a:pt x="1293283" y="983192"/>
                    <a:pt x="1292080" y="978361"/>
                    <a:pt x="1289050" y="974725"/>
                  </a:cubicBezTo>
                  <a:cubicBezTo>
                    <a:pt x="1279584" y="963366"/>
                    <a:pt x="1258490" y="966271"/>
                    <a:pt x="1247775" y="965200"/>
                  </a:cubicBezTo>
                  <a:cubicBezTo>
                    <a:pt x="1229099" y="958975"/>
                    <a:pt x="1234933" y="964360"/>
                    <a:pt x="1241425" y="930275"/>
                  </a:cubicBezTo>
                  <a:cubicBezTo>
                    <a:pt x="1247268" y="899602"/>
                    <a:pt x="1248819" y="899612"/>
                    <a:pt x="1260475" y="876300"/>
                  </a:cubicBezTo>
                  <a:cubicBezTo>
                    <a:pt x="1261040" y="873475"/>
                    <a:pt x="1265144" y="851648"/>
                    <a:pt x="1266825" y="847725"/>
                  </a:cubicBezTo>
                  <a:cubicBezTo>
                    <a:pt x="1279335" y="818536"/>
                    <a:pt x="1267677" y="866544"/>
                    <a:pt x="1279525" y="819150"/>
                  </a:cubicBezTo>
                  <a:cubicBezTo>
                    <a:pt x="1281642" y="810683"/>
                    <a:pt x="1283913" y="802254"/>
                    <a:pt x="1285875" y="793750"/>
                  </a:cubicBezTo>
                  <a:cubicBezTo>
                    <a:pt x="1287088" y="788492"/>
                    <a:pt x="1287741" y="783110"/>
                    <a:pt x="1289050" y="777875"/>
                  </a:cubicBezTo>
                  <a:cubicBezTo>
                    <a:pt x="1289862" y="774628"/>
                    <a:pt x="1290982" y="771457"/>
                    <a:pt x="1292225" y="768350"/>
                  </a:cubicBezTo>
                  <a:cubicBezTo>
                    <a:pt x="1297335" y="755576"/>
                    <a:pt x="1302761" y="742930"/>
                    <a:pt x="1308100" y="730250"/>
                  </a:cubicBezTo>
                  <a:cubicBezTo>
                    <a:pt x="1311228" y="722822"/>
                    <a:pt x="1314450" y="715433"/>
                    <a:pt x="1317625" y="708025"/>
                  </a:cubicBezTo>
                  <a:cubicBezTo>
                    <a:pt x="1323975" y="693208"/>
                    <a:pt x="1330475" y="678455"/>
                    <a:pt x="1336675" y="663575"/>
                  </a:cubicBezTo>
                  <a:cubicBezTo>
                    <a:pt x="1338867" y="658314"/>
                    <a:pt x="1341643" y="653229"/>
                    <a:pt x="1343025" y="647700"/>
                  </a:cubicBezTo>
                  <a:cubicBezTo>
                    <a:pt x="1344083" y="643467"/>
                    <a:pt x="1344946" y="639180"/>
                    <a:pt x="1346200" y="635000"/>
                  </a:cubicBezTo>
                  <a:cubicBezTo>
                    <a:pt x="1348123" y="628589"/>
                    <a:pt x="1352550" y="615950"/>
                    <a:pt x="1352550" y="615950"/>
                  </a:cubicBezTo>
                  <a:cubicBezTo>
                    <a:pt x="1353608" y="602192"/>
                    <a:pt x="1354530" y="588422"/>
                    <a:pt x="1355725" y="574675"/>
                  </a:cubicBezTo>
                  <a:cubicBezTo>
                    <a:pt x="1356646" y="564079"/>
                    <a:pt x="1360404" y="553454"/>
                    <a:pt x="1358900" y="542925"/>
                  </a:cubicBezTo>
                  <a:cubicBezTo>
                    <a:pt x="1358360" y="539147"/>
                    <a:pt x="1354031" y="548933"/>
                    <a:pt x="1352550" y="552450"/>
                  </a:cubicBezTo>
                  <a:cubicBezTo>
                    <a:pt x="1345532" y="569118"/>
                    <a:pt x="1340624" y="586627"/>
                    <a:pt x="1333500" y="603250"/>
                  </a:cubicBezTo>
                  <a:lnTo>
                    <a:pt x="1323975" y="625475"/>
                  </a:lnTo>
                  <a:cubicBezTo>
                    <a:pt x="1322917" y="631825"/>
                    <a:pt x="1320800" y="650963"/>
                    <a:pt x="1320800" y="644525"/>
                  </a:cubicBezTo>
                  <a:cubicBezTo>
                    <a:pt x="1320800" y="630726"/>
                    <a:pt x="1322667" y="616987"/>
                    <a:pt x="1323975" y="603250"/>
                  </a:cubicBezTo>
                  <a:cubicBezTo>
                    <a:pt x="1325039" y="592076"/>
                    <a:pt x="1327942" y="570714"/>
                    <a:pt x="1330325" y="558800"/>
                  </a:cubicBezTo>
                  <a:cubicBezTo>
                    <a:pt x="1332724" y="546804"/>
                    <a:pt x="1335800" y="539199"/>
                    <a:pt x="1339850" y="527050"/>
                  </a:cubicBezTo>
                  <a:lnTo>
                    <a:pt x="1343025" y="517525"/>
                  </a:lnTo>
                  <a:cubicBezTo>
                    <a:pt x="1344083" y="514350"/>
                    <a:pt x="1343025" y="509058"/>
                    <a:pt x="1346200" y="508000"/>
                  </a:cubicBezTo>
                  <a:lnTo>
                    <a:pt x="1355725" y="504825"/>
                  </a:lnTo>
                  <a:cubicBezTo>
                    <a:pt x="1357842" y="501650"/>
                    <a:pt x="1358553" y="496768"/>
                    <a:pt x="1362075" y="495300"/>
                  </a:cubicBezTo>
                  <a:cubicBezTo>
                    <a:pt x="1370233" y="491901"/>
                    <a:pt x="1404587" y="487413"/>
                    <a:pt x="1416050" y="485775"/>
                  </a:cubicBezTo>
                  <a:cubicBezTo>
                    <a:pt x="1429808" y="486833"/>
                    <a:pt x="1443610" y="487426"/>
                    <a:pt x="1457325" y="488950"/>
                  </a:cubicBezTo>
                  <a:cubicBezTo>
                    <a:pt x="1477095" y="491147"/>
                    <a:pt x="1471391" y="493260"/>
                    <a:pt x="1492250" y="498475"/>
                  </a:cubicBezTo>
                  <a:lnTo>
                    <a:pt x="1504950" y="501650"/>
                  </a:lnTo>
                  <a:cubicBezTo>
                    <a:pt x="1510242" y="504825"/>
                    <a:pt x="1515095" y="508883"/>
                    <a:pt x="1520825" y="511175"/>
                  </a:cubicBezTo>
                  <a:cubicBezTo>
                    <a:pt x="1525835" y="513179"/>
                    <a:pt x="1532015" y="511673"/>
                    <a:pt x="1536700" y="514350"/>
                  </a:cubicBezTo>
                  <a:cubicBezTo>
                    <a:pt x="1540013" y="516243"/>
                    <a:pt x="1540070" y="521491"/>
                    <a:pt x="1543050" y="523875"/>
                  </a:cubicBezTo>
                  <a:cubicBezTo>
                    <a:pt x="1545663" y="525966"/>
                    <a:pt x="1549499" y="525732"/>
                    <a:pt x="1552575" y="527050"/>
                  </a:cubicBezTo>
                  <a:cubicBezTo>
                    <a:pt x="1561344" y="530808"/>
                    <a:pt x="1578682" y="540457"/>
                    <a:pt x="1584325" y="546100"/>
                  </a:cubicBezTo>
                  <a:cubicBezTo>
                    <a:pt x="1590675" y="552450"/>
                    <a:pt x="1592262" y="561975"/>
                    <a:pt x="1603375" y="565150"/>
                  </a:cubicBezTo>
                  <a:cubicBezTo>
                    <a:pt x="1614488" y="568325"/>
                    <a:pt x="1637771" y="565150"/>
                    <a:pt x="1651000" y="565150"/>
                  </a:cubicBezTo>
                  <a:cubicBezTo>
                    <a:pt x="1664229" y="565150"/>
                    <a:pt x="1673754" y="562504"/>
                    <a:pt x="1682750" y="565150"/>
                  </a:cubicBezTo>
                  <a:cubicBezTo>
                    <a:pt x="1691746" y="567796"/>
                    <a:pt x="1696508" y="576262"/>
                    <a:pt x="1704975" y="581025"/>
                  </a:cubicBezTo>
                  <a:cubicBezTo>
                    <a:pt x="1713442" y="585788"/>
                    <a:pt x="1720850" y="590550"/>
                    <a:pt x="1733550" y="593725"/>
                  </a:cubicBezTo>
                  <a:cubicBezTo>
                    <a:pt x="1746250" y="596900"/>
                    <a:pt x="1745192" y="605367"/>
                    <a:pt x="1781175" y="600075"/>
                  </a:cubicBezTo>
                  <a:cubicBezTo>
                    <a:pt x="1817158" y="594783"/>
                    <a:pt x="1918758" y="558271"/>
                    <a:pt x="1949450" y="561975"/>
                  </a:cubicBezTo>
                  <a:cubicBezTo>
                    <a:pt x="1980142" y="565679"/>
                    <a:pt x="1958446" y="612775"/>
                    <a:pt x="1965325" y="622300"/>
                  </a:cubicBezTo>
                  <a:cubicBezTo>
                    <a:pt x="1972204" y="631825"/>
                    <a:pt x="1982258" y="620183"/>
                    <a:pt x="1990725" y="619125"/>
                  </a:cubicBezTo>
                  <a:lnTo>
                    <a:pt x="2009775" y="600075"/>
                  </a:lnTo>
                  <a:cubicBezTo>
                    <a:pt x="2012950" y="596900"/>
                    <a:pt x="2016990" y="594400"/>
                    <a:pt x="2019300" y="590550"/>
                  </a:cubicBezTo>
                  <a:cubicBezTo>
                    <a:pt x="2041959" y="552786"/>
                    <a:pt x="2012979" y="599241"/>
                    <a:pt x="2044700" y="555625"/>
                  </a:cubicBezTo>
                  <a:cubicBezTo>
                    <a:pt x="2048330" y="550634"/>
                    <a:pt x="2050638" y="544772"/>
                    <a:pt x="2054225" y="539750"/>
                  </a:cubicBezTo>
                  <a:cubicBezTo>
                    <a:pt x="2061239" y="529931"/>
                    <a:pt x="2069757" y="521215"/>
                    <a:pt x="2076450" y="511175"/>
                  </a:cubicBezTo>
                  <a:cubicBezTo>
                    <a:pt x="2080388" y="505268"/>
                    <a:pt x="2100262" y="490538"/>
                    <a:pt x="2085975" y="492125"/>
                  </a:cubicBezTo>
                  <a:cubicBezTo>
                    <a:pt x="2071688" y="493712"/>
                    <a:pt x="2012950" y="514879"/>
                    <a:pt x="1990725" y="520700"/>
                  </a:cubicBezTo>
                  <a:cubicBezTo>
                    <a:pt x="1968500" y="526521"/>
                    <a:pt x="1961092" y="525463"/>
                    <a:pt x="1952625" y="527050"/>
                  </a:cubicBezTo>
                  <a:cubicBezTo>
                    <a:pt x="1944158" y="528637"/>
                    <a:pt x="1925108" y="537633"/>
                    <a:pt x="1939925" y="530225"/>
                  </a:cubicBezTo>
                  <a:cubicBezTo>
                    <a:pt x="1954742" y="522817"/>
                    <a:pt x="2025121" y="495829"/>
                    <a:pt x="2041525" y="482600"/>
                  </a:cubicBezTo>
                  <a:cubicBezTo>
                    <a:pt x="2057929" y="469371"/>
                    <a:pt x="2034646" y="465137"/>
                    <a:pt x="2038350" y="450850"/>
                  </a:cubicBezTo>
                  <a:cubicBezTo>
                    <a:pt x="2042054" y="436563"/>
                    <a:pt x="2062692" y="400050"/>
                    <a:pt x="2063750" y="396875"/>
                  </a:cubicBezTo>
                  <a:cubicBezTo>
                    <a:pt x="2062692" y="343958"/>
                    <a:pt x="2060575" y="276225"/>
                    <a:pt x="2070100" y="247650"/>
                  </a:cubicBezTo>
                  <a:cubicBezTo>
                    <a:pt x="2079625" y="219075"/>
                    <a:pt x="2113492" y="230717"/>
                    <a:pt x="2120900" y="225425"/>
                  </a:cubicBezTo>
                  <a:cubicBezTo>
                    <a:pt x="2128308" y="220133"/>
                    <a:pt x="2116257" y="219313"/>
                    <a:pt x="2114550" y="215900"/>
                  </a:cubicBezTo>
                  <a:cubicBezTo>
                    <a:pt x="2113053" y="212907"/>
                    <a:pt x="2113000" y="209301"/>
                    <a:pt x="2111375" y="206375"/>
                  </a:cubicBezTo>
                  <a:cubicBezTo>
                    <a:pt x="2107669" y="199704"/>
                    <a:pt x="2098675" y="187325"/>
                    <a:pt x="2098675" y="212725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DE5A"/>
                </a:gs>
                <a:gs pos="100000">
                  <a:srgbClr val="FFFFFF"/>
                </a:gs>
                <a:gs pos="87000">
                  <a:srgbClr val="A35751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16" name="Forma libre 15"/>
            <p:cNvSpPr/>
            <p:nvPr/>
          </p:nvSpPr>
          <p:spPr>
            <a:xfrm>
              <a:off x="5126979" y="2487517"/>
              <a:ext cx="595645" cy="1179992"/>
            </a:xfrm>
            <a:custGeom>
              <a:avLst/>
              <a:gdLst>
                <a:gd name="connsiteX0" fmla="*/ 236010 w 595645"/>
                <a:gd name="connsiteY0" fmla="*/ 0 h 1179992"/>
                <a:gd name="connsiteX1" fmla="*/ 78670 w 595645"/>
                <a:gd name="connsiteY1" fmla="*/ 471997 h 1179992"/>
                <a:gd name="connsiteX2" fmla="*/ 123624 w 595645"/>
                <a:gd name="connsiteY2" fmla="*/ 696757 h 1179992"/>
                <a:gd name="connsiteX3" fmla="*/ 0 w 595645"/>
                <a:gd name="connsiteY3" fmla="*/ 1112564 h 1179992"/>
                <a:gd name="connsiteX4" fmla="*/ 292203 w 595645"/>
                <a:gd name="connsiteY4" fmla="*/ 1179992 h 1179992"/>
                <a:gd name="connsiteX5" fmla="*/ 404589 w 595645"/>
                <a:gd name="connsiteY5" fmla="*/ 921518 h 1179992"/>
                <a:gd name="connsiteX6" fmla="*/ 494498 w 595645"/>
                <a:gd name="connsiteY6" fmla="*/ 764186 h 1179992"/>
                <a:gd name="connsiteX7" fmla="*/ 460782 w 595645"/>
                <a:gd name="connsiteY7" fmla="*/ 651805 h 1179992"/>
                <a:gd name="connsiteX8" fmla="*/ 595645 w 595645"/>
                <a:gd name="connsiteY8" fmla="*/ 505711 h 1179992"/>
                <a:gd name="connsiteX9" fmla="*/ 584406 w 595645"/>
                <a:gd name="connsiteY9" fmla="*/ 348379 h 1179992"/>
                <a:gd name="connsiteX10" fmla="*/ 236010 w 595645"/>
                <a:gd name="connsiteY10" fmla="*/ 0 h 117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5645" h="1179992">
                  <a:moveTo>
                    <a:pt x="236010" y="0"/>
                  </a:moveTo>
                  <a:lnTo>
                    <a:pt x="78670" y="471997"/>
                  </a:lnTo>
                  <a:lnTo>
                    <a:pt x="123624" y="696757"/>
                  </a:lnTo>
                  <a:lnTo>
                    <a:pt x="0" y="1112564"/>
                  </a:lnTo>
                  <a:lnTo>
                    <a:pt x="292203" y="1179992"/>
                  </a:lnTo>
                  <a:lnTo>
                    <a:pt x="404589" y="921518"/>
                  </a:lnTo>
                  <a:lnTo>
                    <a:pt x="494498" y="764186"/>
                  </a:lnTo>
                  <a:lnTo>
                    <a:pt x="460782" y="651805"/>
                  </a:lnTo>
                  <a:lnTo>
                    <a:pt x="595645" y="505711"/>
                  </a:lnTo>
                  <a:lnTo>
                    <a:pt x="584406" y="348379"/>
                  </a:lnTo>
                  <a:lnTo>
                    <a:pt x="2360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40000"/>
                    <a:lumOff val="60000"/>
                  </a:schemeClr>
                </a:gs>
                <a:gs pos="100000">
                  <a:srgbClr val="FFFFFF"/>
                </a:gs>
                <a:gs pos="38000">
                  <a:srgbClr val="FFDE5A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3" name="Forma libre 52"/>
            <p:cNvSpPr/>
            <p:nvPr/>
          </p:nvSpPr>
          <p:spPr>
            <a:xfrm>
              <a:off x="5357817" y="767899"/>
              <a:ext cx="910300" cy="675251"/>
            </a:xfrm>
            <a:custGeom>
              <a:avLst/>
              <a:gdLst>
                <a:gd name="connsiteX0" fmla="*/ 9949 w 1317720"/>
                <a:gd name="connsiteY0" fmla="*/ 0 h 1005361"/>
                <a:gd name="connsiteX1" fmla="*/ 9949 w 1317720"/>
                <a:gd name="connsiteY1" fmla="*/ 0 h 1005361"/>
                <a:gd name="connsiteX2" fmla="*/ 9949 w 1317720"/>
                <a:gd name="connsiteY2" fmla="*/ 370396 h 1005361"/>
                <a:gd name="connsiteX3" fmla="*/ 25068 w 1317720"/>
                <a:gd name="connsiteY3" fmla="*/ 476223 h 1005361"/>
                <a:gd name="connsiteX4" fmla="*/ 55305 w 1317720"/>
                <a:gd name="connsiteY4" fmla="*/ 574492 h 1005361"/>
                <a:gd name="connsiteX5" fmla="*/ 77983 w 1317720"/>
                <a:gd name="connsiteY5" fmla="*/ 604728 h 1005361"/>
                <a:gd name="connsiteX6" fmla="*/ 85543 w 1317720"/>
                <a:gd name="connsiteY6" fmla="*/ 627406 h 1005361"/>
                <a:gd name="connsiteX7" fmla="*/ 138458 w 1317720"/>
                <a:gd name="connsiteY7" fmla="*/ 702997 h 1005361"/>
                <a:gd name="connsiteX8" fmla="*/ 153577 w 1317720"/>
                <a:gd name="connsiteY8" fmla="*/ 748351 h 1005361"/>
                <a:gd name="connsiteX9" fmla="*/ 168696 w 1317720"/>
                <a:gd name="connsiteY9" fmla="*/ 854179 h 1005361"/>
                <a:gd name="connsiteX10" fmla="*/ 183814 w 1317720"/>
                <a:gd name="connsiteY10" fmla="*/ 891974 h 1005361"/>
                <a:gd name="connsiteX11" fmla="*/ 244289 w 1317720"/>
                <a:gd name="connsiteY11" fmla="*/ 922211 h 1005361"/>
                <a:gd name="connsiteX12" fmla="*/ 282086 w 1317720"/>
                <a:gd name="connsiteY12" fmla="*/ 944888 h 1005361"/>
                <a:gd name="connsiteX13" fmla="*/ 304764 w 1317720"/>
                <a:gd name="connsiteY13" fmla="*/ 960006 h 1005361"/>
                <a:gd name="connsiteX14" fmla="*/ 425714 w 1317720"/>
                <a:gd name="connsiteY14" fmla="*/ 982684 h 1005361"/>
                <a:gd name="connsiteX15" fmla="*/ 554223 w 1317720"/>
                <a:gd name="connsiteY15" fmla="*/ 1005361 h 1005361"/>
                <a:gd name="connsiteX16" fmla="*/ 985107 w 1317720"/>
                <a:gd name="connsiteY16" fmla="*/ 997802 h 1005361"/>
                <a:gd name="connsiteX17" fmla="*/ 1060701 w 1317720"/>
                <a:gd name="connsiteY17" fmla="*/ 982684 h 1005361"/>
                <a:gd name="connsiteX18" fmla="*/ 1075820 w 1317720"/>
                <a:gd name="connsiteY18" fmla="*/ 967565 h 1005361"/>
                <a:gd name="connsiteX19" fmla="*/ 1090939 w 1317720"/>
                <a:gd name="connsiteY19" fmla="*/ 944888 h 1005361"/>
                <a:gd name="connsiteX20" fmla="*/ 1151414 w 1317720"/>
                <a:gd name="connsiteY20" fmla="*/ 876856 h 1005361"/>
                <a:gd name="connsiteX21" fmla="*/ 1174092 w 1317720"/>
                <a:gd name="connsiteY21" fmla="*/ 869297 h 1005361"/>
                <a:gd name="connsiteX22" fmla="*/ 1234567 w 1317720"/>
                <a:gd name="connsiteY22" fmla="*/ 793706 h 1005361"/>
                <a:gd name="connsiteX23" fmla="*/ 1211888 w 1317720"/>
                <a:gd name="connsiteY23" fmla="*/ 778588 h 1005361"/>
                <a:gd name="connsiteX24" fmla="*/ 1189210 w 1317720"/>
                <a:gd name="connsiteY24" fmla="*/ 733233 h 1005361"/>
                <a:gd name="connsiteX25" fmla="*/ 1181651 w 1317720"/>
                <a:gd name="connsiteY25" fmla="*/ 680319 h 1005361"/>
                <a:gd name="connsiteX26" fmla="*/ 1174092 w 1317720"/>
                <a:gd name="connsiteY26" fmla="*/ 650083 h 1005361"/>
                <a:gd name="connsiteX27" fmla="*/ 1189210 w 1317720"/>
                <a:gd name="connsiteY27" fmla="*/ 551815 h 1005361"/>
                <a:gd name="connsiteX28" fmla="*/ 1196770 w 1317720"/>
                <a:gd name="connsiteY28" fmla="*/ 498901 h 1005361"/>
                <a:gd name="connsiteX29" fmla="*/ 1204329 w 1317720"/>
                <a:gd name="connsiteY29" fmla="*/ 476223 h 1005361"/>
                <a:gd name="connsiteX30" fmla="*/ 1211888 w 1317720"/>
                <a:gd name="connsiteY30" fmla="*/ 445987 h 1005361"/>
                <a:gd name="connsiteX31" fmla="*/ 1234567 w 1317720"/>
                <a:gd name="connsiteY31" fmla="*/ 385514 h 1005361"/>
                <a:gd name="connsiteX32" fmla="*/ 1257245 w 1317720"/>
                <a:gd name="connsiteY32" fmla="*/ 370396 h 1005361"/>
                <a:gd name="connsiteX33" fmla="*/ 1295042 w 1317720"/>
                <a:gd name="connsiteY33" fmla="*/ 332600 h 1005361"/>
                <a:gd name="connsiteX34" fmla="*/ 1302601 w 1317720"/>
                <a:gd name="connsiteY34" fmla="*/ 279687 h 1005361"/>
                <a:gd name="connsiteX35" fmla="*/ 1310160 w 1317720"/>
                <a:gd name="connsiteY35" fmla="*/ 196537 h 1005361"/>
                <a:gd name="connsiteX36" fmla="*/ 1317720 w 1317720"/>
                <a:gd name="connsiteY36" fmla="*/ 136064 h 1005361"/>
                <a:gd name="connsiteX37" fmla="*/ 1295042 w 1317720"/>
                <a:gd name="connsiteY37" fmla="*/ 98268 h 1005361"/>
                <a:gd name="connsiteX38" fmla="*/ 1272363 w 1317720"/>
                <a:gd name="connsiteY38" fmla="*/ 90709 h 1005361"/>
                <a:gd name="connsiteX39" fmla="*/ 1234567 w 1317720"/>
                <a:gd name="connsiteY39" fmla="*/ 60473 h 1005361"/>
                <a:gd name="connsiteX40" fmla="*/ 1158973 w 1317720"/>
                <a:gd name="connsiteY40" fmla="*/ 22677 h 1005361"/>
                <a:gd name="connsiteX41" fmla="*/ 1113617 w 1317720"/>
                <a:gd name="connsiteY41" fmla="*/ 7559 h 1005361"/>
                <a:gd name="connsiteX42" fmla="*/ 161136 w 1317720"/>
                <a:gd name="connsiteY42" fmla="*/ 15118 h 1005361"/>
                <a:gd name="connsiteX43" fmla="*/ 2390 w 1317720"/>
                <a:gd name="connsiteY43" fmla="*/ 52913 h 1005361"/>
                <a:gd name="connsiteX44" fmla="*/ 2390 w 1317720"/>
                <a:gd name="connsiteY44" fmla="*/ 60473 h 1005361"/>
                <a:gd name="connsiteX45" fmla="*/ 2390 w 1317720"/>
                <a:gd name="connsiteY45" fmla="*/ 60473 h 1005361"/>
                <a:gd name="connsiteX0" fmla="*/ 9949 w 1317720"/>
                <a:gd name="connsiteY0" fmla="*/ 0 h 1005361"/>
                <a:gd name="connsiteX1" fmla="*/ 9949 w 1317720"/>
                <a:gd name="connsiteY1" fmla="*/ 0 h 1005361"/>
                <a:gd name="connsiteX2" fmla="*/ 9949 w 1317720"/>
                <a:gd name="connsiteY2" fmla="*/ 370396 h 1005361"/>
                <a:gd name="connsiteX3" fmla="*/ 25068 w 1317720"/>
                <a:gd name="connsiteY3" fmla="*/ 476223 h 1005361"/>
                <a:gd name="connsiteX4" fmla="*/ 55305 w 1317720"/>
                <a:gd name="connsiteY4" fmla="*/ 574492 h 1005361"/>
                <a:gd name="connsiteX5" fmla="*/ 77983 w 1317720"/>
                <a:gd name="connsiteY5" fmla="*/ 604728 h 1005361"/>
                <a:gd name="connsiteX6" fmla="*/ 85543 w 1317720"/>
                <a:gd name="connsiteY6" fmla="*/ 627406 h 1005361"/>
                <a:gd name="connsiteX7" fmla="*/ 138458 w 1317720"/>
                <a:gd name="connsiteY7" fmla="*/ 702997 h 1005361"/>
                <a:gd name="connsiteX8" fmla="*/ 153577 w 1317720"/>
                <a:gd name="connsiteY8" fmla="*/ 748351 h 1005361"/>
                <a:gd name="connsiteX9" fmla="*/ 168696 w 1317720"/>
                <a:gd name="connsiteY9" fmla="*/ 854179 h 1005361"/>
                <a:gd name="connsiteX10" fmla="*/ 183814 w 1317720"/>
                <a:gd name="connsiteY10" fmla="*/ 891974 h 1005361"/>
                <a:gd name="connsiteX11" fmla="*/ 244289 w 1317720"/>
                <a:gd name="connsiteY11" fmla="*/ 922211 h 1005361"/>
                <a:gd name="connsiteX12" fmla="*/ 282086 w 1317720"/>
                <a:gd name="connsiteY12" fmla="*/ 944888 h 1005361"/>
                <a:gd name="connsiteX13" fmla="*/ 304764 w 1317720"/>
                <a:gd name="connsiteY13" fmla="*/ 960006 h 1005361"/>
                <a:gd name="connsiteX14" fmla="*/ 425714 w 1317720"/>
                <a:gd name="connsiteY14" fmla="*/ 982684 h 1005361"/>
                <a:gd name="connsiteX15" fmla="*/ 554223 w 1317720"/>
                <a:gd name="connsiteY15" fmla="*/ 1005361 h 1005361"/>
                <a:gd name="connsiteX16" fmla="*/ 985107 w 1317720"/>
                <a:gd name="connsiteY16" fmla="*/ 997802 h 1005361"/>
                <a:gd name="connsiteX17" fmla="*/ 1060701 w 1317720"/>
                <a:gd name="connsiteY17" fmla="*/ 982684 h 1005361"/>
                <a:gd name="connsiteX18" fmla="*/ 1075820 w 1317720"/>
                <a:gd name="connsiteY18" fmla="*/ 967565 h 1005361"/>
                <a:gd name="connsiteX19" fmla="*/ 1090939 w 1317720"/>
                <a:gd name="connsiteY19" fmla="*/ 944888 h 1005361"/>
                <a:gd name="connsiteX20" fmla="*/ 1151414 w 1317720"/>
                <a:gd name="connsiteY20" fmla="*/ 876856 h 1005361"/>
                <a:gd name="connsiteX21" fmla="*/ 1174092 w 1317720"/>
                <a:gd name="connsiteY21" fmla="*/ 869297 h 1005361"/>
                <a:gd name="connsiteX22" fmla="*/ 1234567 w 1317720"/>
                <a:gd name="connsiteY22" fmla="*/ 793706 h 1005361"/>
                <a:gd name="connsiteX23" fmla="*/ 1211888 w 1317720"/>
                <a:gd name="connsiteY23" fmla="*/ 778588 h 1005361"/>
                <a:gd name="connsiteX24" fmla="*/ 1189210 w 1317720"/>
                <a:gd name="connsiteY24" fmla="*/ 733233 h 1005361"/>
                <a:gd name="connsiteX25" fmla="*/ 1181651 w 1317720"/>
                <a:gd name="connsiteY25" fmla="*/ 680319 h 1005361"/>
                <a:gd name="connsiteX26" fmla="*/ 1174092 w 1317720"/>
                <a:gd name="connsiteY26" fmla="*/ 650083 h 1005361"/>
                <a:gd name="connsiteX27" fmla="*/ 1189210 w 1317720"/>
                <a:gd name="connsiteY27" fmla="*/ 551815 h 1005361"/>
                <a:gd name="connsiteX28" fmla="*/ 1196770 w 1317720"/>
                <a:gd name="connsiteY28" fmla="*/ 498901 h 1005361"/>
                <a:gd name="connsiteX29" fmla="*/ 1204329 w 1317720"/>
                <a:gd name="connsiteY29" fmla="*/ 476223 h 1005361"/>
                <a:gd name="connsiteX30" fmla="*/ 1211888 w 1317720"/>
                <a:gd name="connsiteY30" fmla="*/ 445987 h 1005361"/>
                <a:gd name="connsiteX31" fmla="*/ 1234567 w 1317720"/>
                <a:gd name="connsiteY31" fmla="*/ 385514 h 1005361"/>
                <a:gd name="connsiteX32" fmla="*/ 1257245 w 1317720"/>
                <a:gd name="connsiteY32" fmla="*/ 370396 h 1005361"/>
                <a:gd name="connsiteX33" fmla="*/ 1295042 w 1317720"/>
                <a:gd name="connsiteY33" fmla="*/ 332600 h 1005361"/>
                <a:gd name="connsiteX34" fmla="*/ 1302601 w 1317720"/>
                <a:gd name="connsiteY34" fmla="*/ 279687 h 1005361"/>
                <a:gd name="connsiteX35" fmla="*/ 1310160 w 1317720"/>
                <a:gd name="connsiteY35" fmla="*/ 196537 h 1005361"/>
                <a:gd name="connsiteX36" fmla="*/ 1317720 w 1317720"/>
                <a:gd name="connsiteY36" fmla="*/ 136064 h 1005361"/>
                <a:gd name="connsiteX37" fmla="*/ 1295042 w 1317720"/>
                <a:gd name="connsiteY37" fmla="*/ 98268 h 1005361"/>
                <a:gd name="connsiteX38" fmla="*/ 1272363 w 1317720"/>
                <a:gd name="connsiteY38" fmla="*/ 90709 h 1005361"/>
                <a:gd name="connsiteX39" fmla="*/ 1234567 w 1317720"/>
                <a:gd name="connsiteY39" fmla="*/ 60473 h 1005361"/>
                <a:gd name="connsiteX40" fmla="*/ 1158973 w 1317720"/>
                <a:gd name="connsiteY40" fmla="*/ 22677 h 1005361"/>
                <a:gd name="connsiteX41" fmla="*/ 1113617 w 1317720"/>
                <a:gd name="connsiteY41" fmla="*/ 7559 h 1005361"/>
                <a:gd name="connsiteX42" fmla="*/ 161136 w 1317720"/>
                <a:gd name="connsiteY42" fmla="*/ 15118 h 1005361"/>
                <a:gd name="connsiteX43" fmla="*/ 2390 w 1317720"/>
                <a:gd name="connsiteY43" fmla="*/ 52913 h 1005361"/>
                <a:gd name="connsiteX44" fmla="*/ 2390 w 1317720"/>
                <a:gd name="connsiteY44" fmla="*/ 60473 h 1005361"/>
                <a:gd name="connsiteX45" fmla="*/ 2390 w 1317720"/>
                <a:gd name="connsiteY45" fmla="*/ 60473 h 1005361"/>
                <a:gd name="connsiteX46" fmla="*/ 9949 w 1317720"/>
                <a:gd name="connsiteY46" fmla="*/ 0 h 1005361"/>
                <a:gd name="connsiteX0" fmla="*/ 2390 w 1317720"/>
                <a:gd name="connsiteY0" fmla="*/ 60473 h 1005361"/>
                <a:gd name="connsiteX1" fmla="*/ 9949 w 1317720"/>
                <a:gd name="connsiteY1" fmla="*/ 0 h 1005361"/>
                <a:gd name="connsiteX2" fmla="*/ 9949 w 1317720"/>
                <a:gd name="connsiteY2" fmla="*/ 370396 h 1005361"/>
                <a:gd name="connsiteX3" fmla="*/ 25068 w 1317720"/>
                <a:gd name="connsiteY3" fmla="*/ 476223 h 1005361"/>
                <a:gd name="connsiteX4" fmla="*/ 55305 w 1317720"/>
                <a:gd name="connsiteY4" fmla="*/ 574492 h 1005361"/>
                <a:gd name="connsiteX5" fmla="*/ 77983 w 1317720"/>
                <a:gd name="connsiteY5" fmla="*/ 604728 h 1005361"/>
                <a:gd name="connsiteX6" fmla="*/ 85543 w 1317720"/>
                <a:gd name="connsiteY6" fmla="*/ 627406 h 1005361"/>
                <a:gd name="connsiteX7" fmla="*/ 138458 w 1317720"/>
                <a:gd name="connsiteY7" fmla="*/ 702997 h 1005361"/>
                <a:gd name="connsiteX8" fmla="*/ 153577 w 1317720"/>
                <a:gd name="connsiteY8" fmla="*/ 748351 h 1005361"/>
                <a:gd name="connsiteX9" fmla="*/ 168696 w 1317720"/>
                <a:gd name="connsiteY9" fmla="*/ 854179 h 1005361"/>
                <a:gd name="connsiteX10" fmla="*/ 183814 w 1317720"/>
                <a:gd name="connsiteY10" fmla="*/ 891974 h 1005361"/>
                <a:gd name="connsiteX11" fmla="*/ 244289 w 1317720"/>
                <a:gd name="connsiteY11" fmla="*/ 922211 h 1005361"/>
                <a:gd name="connsiteX12" fmla="*/ 282086 w 1317720"/>
                <a:gd name="connsiteY12" fmla="*/ 944888 h 1005361"/>
                <a:gd name="connsiteX13" fmla="*/ 304764 w 1317720"/>
                <a:gd name="connsiteY13" fmla="*/ 960006 h 1005361"/>
                <a:gd name="connsiteX14" fmla="*/ 425714 w 1317720"/>
                <a:gd name="connsiteY14" fmla="*/ 982684 h 1005361"/>
                <a:gd name="connsiteX15" fmla="*/ 554223 w 1317720"/>
                <a:gd name="connsiteY15" fmla="*/ 1005361 h 1005361"/>
                <a:gd name="connsiteX16" fmla="*/ 985107 w 1317720"/>
                <a:gd name="connsiteY16" fmla="*/ 997802 h 1005361"/>
                <a:gd name="connsiteX17" fmla="*/ 1060701 w 1317720"/>
                <a:gd name="connsiteY17" fmla="*/ 982684 h 1005361"/>
                <a:gd name="connsiteX18" fmla="*/ 1075820 w 1317720"/>
                <a:gd name="connsiteY18" fmla="*/ 967565 h 1005361"/>
                <a:gd name="connsiteX19" fmla="*/ 1090939 w 1317720"/>
                <a:gd name="connsiteY19" fmla="*/ 944888 h 1005361"/>
                <a:gd name="connsiteX20" fmla="*/ 1151414 w 1317720"/>
                <a:gd name="connsiteY20" fmla="*/ 876856 h 1005361"/>
                <a:gd name="connsiteX21" fmla="*/ 1174092 w 1317720"/>
                <a:gd name="connsiteY21" fmla="*/ 869297 h 1005361"/>
                <a:gd name="connsiteX22" fmla="*/ 1234567 w 1317720"/>
                <a:gd name="connsiteY22" fmla="*/ 793706 h 1005361"/>
                <a:gd name="connsiteX23" fmla="*/ 1211888 w 1317720"/>
                <a:gd name="connsiteY23" fmla="*/ 778588 h 1005361"/>
                <a:gd name="connsiteX24" fmla="*/ 1189210 w 1317720"/>
                <a:gd name="connsiteY24" fmla="*/ 733233 h 1005361"/>
                <a:gd name="connsiteX25" fmla="*/ 1181651 w 1317720"/>
                <a:gd name="connsiteY25" fmla="*/ 680319 h 1005361"/>
                <a:gd name="connsiteX26" fmla="*/ 1174092 w 1317720"/>
                <a:gd name="connsiteY26" fmla="*/ 650083 h 1005361"/>
                <a:gd name="connsiteX27" fmla="*/ 1189210 w 1317720"/>
                <a:gd name="connsiteY27" fmla="*/ 551815 h 1005361"/>
                <a:gd name="connsiteX28" fmla="*/ 1196770 w 1317720"/>
                <a:gd name="connsiteY28" fmla="*/ 498901 h 1005361"/>
                <a:gd name="connsiteX29" fmla="*/ 1204329 w 1317720"/>
                <a:gd name="connsiteY29" fmla="*/ 476223 h 1005361"/>
                <a:gd name="connsiteX30" fmla="*/ 1211888 w 1317720"/>
                <a:gd name="connsiteY30" fmla="*/ 445987 h 1005361"/>
                <a:gd name="connsiteX31" fmla="*/ 1234567 w 1317720"/>
                <a:gd name="connsiteY31" fmla="*/ 385514 h 1005361"/>
                <a:gd name="connsiteX32" fmla="*/ 1257245 w 1317720"/>
                <a:gd name="connsiteY32" fmla="*/ 370396 h 1005361"/>
                <a:gd name="connsiteX33" fmla="*/ 1295042 w 1317720"/>
                <a:gd name="connsiteY33" fmla="*/ 332600 h 1005361"/>
                <a:gd name="connsiteX34" fmla="*/ 1302601 w 1317720"/>
                <a:gd name="connsiteY34" fmla="*/ 279687 h 1005361"/>
                <a:gd name="connsiteX35" fmla="*/ 1310160 w 1317720"/>
                <a:gd name="connsiteY35" fmla="*/ 196537 h 1005361"/>
                <a:gd name="connsiteX36" fmla="*/ 1317720 w 1317720"/>
                <a:gd name="connsiteY36" fmla="*/ 136064 h 1005361"/>
                <a:gd name="connsiteX37" fmla="*/ 1295042 w 1317720"/>
                <a:gd name="connsiteY37" fmla="*/ 98268 h 1005361"/>
                <a:gd name="connsiteX38" fmla="*/ 1272363 w 1317720"/>
                <a:gd name="connsiteY38" fmla="*/ 90709 h 1005361"/>
                <a:gd name="connsiteX39" fmla="*/ 1234567 w 1317720"/>
                <a:gd name="connsiteY39" fmla="*/ 60473 h 1005361"/>
                <a:gd name="connsiteX40" fmla="*/ 1158973 w 1317720"/>
                <a:gd name="connsiteY40" fmla="*/ 22677 h 1005361"/>
                <a:gd name="connsiteX41" fmla="*/ 1113617 w 1317720"/>
                <a:gd name="connsiteY41" fmla="*/ 7559 h 1005361"/>
                <a:gd name="connsiteX42" fmla="*/ 161136 w 1317720"/>
                <a:gd name="connsiteY42" fmla="*/ 15118 h 1005361"/>
                <a:gd name="connsiteX43" fmla="*/ 2390 w 1317720"/>
                <a:gd name="connsiteY43" fmla="*/ 52913 h 1005361"/>
                <a:gd name="connsiteX44" fmla="*/ 2390 w 1317720"/>
                <a:gd name="connsiteY44" fmla="*/ 60473 h 1005361"/>
                <a:gd name="connsiteX45" fmla="*/ 2390 w 1317720"/>
                <a:gd name="connsiteY45" fmla="*/ 60473 h 1005361"/>
                <a:gd name="connsiteX0" fmla="*/ 2390 w 1317720"/>
                <a:gd name="connsiteY0" fmla="*/ 88243 h 1033131"/>
                <a:gd name="connsiteX1" fmla="*/ 9949 w 1317720"/>
                <a:gd name="connsiteY1" fmla="*/ 27770 h 1033131"/>
                <a:gd name="connsiteX2" fmla="*/ 9949 w 1317720"/>
                <a:gd name="connsiteY2" fmla="*/ 398166 h 1033131"/>
                <a:gd name="connsiteX3" fmla="*/ 25068 w 1317720"/>
                <a:gd name="connsiteY3" fmla="*/ 503993 h 1033131"/>
                <a:gd name="connsiteX4" fmla="*/ 55305 w 1317720"/>
                <a:gd name="connsiteY4" fmla="*/ 602262 h 1033131"/>
                <a:gd name="connsiteX5" fmla="*/ 77983 w 1317720"/>
                <a:gd name="connsiteY5" fmla="*/ 632498 h 1033131"/>
                <a:gd name="connsiteX6" fmla="*/ 85543 w 1317720"/>
                <a:gd name="connsiteY6" fmla="*/ 655176 h 1033131"/>
                <a:gd name="connsiteX7" fmla="*/ 138458 w 1317720"/>
                <a:gd name="connsiteY7" fmla="*/ 730767 h 1033131"/>
                <a:gd name="connsiteX8" fmla="*/ 153577 w 1317720"/>
                <a:gd name="connsiteY8" fmla="*/ 776121 h 1033131"/>
                <a:gd name="connsiteX9" fmla="*/ 168696 w 1317720"/>
                <a:gd name="connsiteY9" fmla="*/ 881949 h 1033131"/>
                <a:gd name="connsiteX10" fmla="*/ 183814 w 1317720"/>
                <a:gd name="connsiteY10" fmla="*/ 919744 h 1033131"/>
                <a:gd name="connsiteX11" fmla="*/ 244289 w 1317720"/>
                <a:gd name="connsiteY11" fmla="*/ 949981 h 1033131"/>
                <a:gd name="connsiteX12" fmla="*/ 282086 w 1317720"/>
                <a:gd name="connsiteY12" fmla="*/ 972658 h 1033131"/>
                <a:gd name="connsiteX13" fmla="*/ 304764 w 1317720"/>
                <a:gd name="connsiteY13" fmla="*/ 987776 h 1033131"/>
                <a:gd name="connsiteX14" fmla="*/ 425714 w 1317720"/>
                <a:gd name="connsiteY14" fmla="*/ 1010454 h 1033131"/>
                <a:gd name="connsiteX15" fmla="*/ 554223 w 1317720"/>
                <a:gd name="connsiteY15" fmla="*/ 1033131 h 1033131"/>
                <a:gd name="connsiteX16" fmla="*/ 985107 w 1317720"/>
                <a:gd name="connsiteY16" fmla="*/ 1025572 h 1033131"/>
                <a:gd name="connsiteX17" fmla="*/ 1060701 w 1317720"/>
                <a:gd name="connsiteY17" fmla="*/ 1010454 h 1033131"/>
                <a:gd name="connsiteX18" fmla="*/ 1075820 w 1317720"/>
                <a:gd name="connsiteY18" fmla="*/ 995335 h 1033131"/>
                <a:gd name="connsiteX19" fmla="*/ 1090939 w 1317720"/>
                <a:gd name="connsiteY19" fmla="*/ 972658 h 1033131"/>
                <a:gd name="connsiteX20" fmla="*/ 1151414 w 1317720"/>
                <a:gd name="connsiteY20" fmla="*/ 904626 h 1033131"/>
                <a:gd name="connsiteX21" fmla="*/ 1174092 w 1317720"/>
                <a:gd name="connsiteY21" fmla="*/ 897067 h 1033131"/>
                <a:gd name="connsiteX22" fmla="*/ 1234567 w 1317720"/>
                <a:gd name="connsiteY22" fmla="*/ 821476 h 1033131"/>
                <a:gd name="connsiteX23" fmla="*/ 1211888 w 1317720"/>
                <a:gd name="connsiteY23" fmla="*/ 806358 h 1033131"/>
                <a:gd name="connsiteX24" fmla="*/ 1189210 w 1317720"/>
                <a:gd name="connsiteY24" fmla="*/ 761003 h 1033131"/>
                <a:gd name="connsiteX25" fmla="*/ 1181651 w 1317720"/>
                <a:gd name="connsiteY25" fmla="*/ 708089 h 1033131"/>
                <a:gd name="connsiteX26" fmla="*/ 1174092 w 1317720"/>
                <a:gd name="connsiteY26" fmla="*/ 677853 h 1033131"/>
                <a:gd name="connsiteX27" fmla="*/ 1189210 w 1317720"/>
                <a:gd name="connsiteY27" fmla="*/ 579585 h 1033131"/>
                <a:gd name="connsiteX28" fmla="*/ 1196770 w 1317720"/>
                <a:gd name="connsiteY28" fmla="*/ 526671 h 1033131"/>
                <a:gd name="connsiteX29" fmla="*/ 1204329 w 1317720"/>
                <a:gd name="connsiteY29" fmla="*/ 503993 h 1033131"/>
                <a:gd name="connsiteX30" fmla="*/ 1211888 w 1317720"/>
                <a:gd name="connsiteY30" fmla="*/ 473757 h 1033131"/>
                <a:gd name="connsiteX31" fmla="*/ 1234567 w 1317720"/>
                <a:gd name="connsiteY31" fmla="*/ 413284 h 1033131"/>
                <a:gd name="connsiteX32" fmla="*/ 1257245 w 1317720"/>
                <a:gd name="connsiteY32" fmla="*/ 398166 h 1033131"/>
                <a:gd name="connsiteX33" fmla="*/ 1295042 w 1317720"/>
                <a:gd name="connsiteY33" fmla="*/ 360370 h 1033131"/>
                <a:gd name="connsiteX34" fmla="*/ 1302601 w 1317720"/>
                <a:gd name="connsiteY34" fmla="*/ 307457 h 1033131"/>
                <a:gd name="connsiteX35" fmla="*/ 1310160 w 1317720"/>
                <a:gd name="connsiteY35" fmla="*/ 224307 h 1033131"/>
                <a:gd name="connsiteX36" fmla="*/ 1317720 w 1317720"/>
                <a:gd name="connsiteY36" fmla="*/ 163834 h 1033131"/>
                <a:gd name="connsiteX37" fmla="*/ 1295042 w 1317720"/>
                <a:gd name="connsiteY37" fmla="*/ 126038 h 1033131"/>
                <a:gd name="connsiteX38" fmla="*/ 1272363 w 1317720"/>
                <a:gd name="connsiteY38" fmla="*/ 118479 h 1033131"/>
                <a:gd name="connsiteX39" fmla="*/ 1234567 w 1317720"/>
                <a:gd name="connsiteY39" fmla="*/ 88243 h 1033131"/>
                <a:gd name="connsiteX40" fmla="*/ 1158973 w 1317720"/>
                <a:gd name="connsiteY40" fmla="*/ 50447 h 1033131"/>
                <a:gd name="connsiteX41" fmla="*/ 1113617 w 1317720"/>
                <a:gd name="connsiteY41" fmla="*/ 35329 h 1033131"/>
                <a:gd name="connsiteX42" fmla="*/ 161136 w 1317720"/>
                <a:gd name="connsiteY42" fmla="*/ 42888 h 1033131"/>
                <a:gd name="connsiteX43" fmla="*/ 2390 w 1317720"/>
                <a:gd name="connsiteY43" fmla="*/ 80683 h 1033131"/>
                <a:gd name="connsiteX44" fmla="*/ 2390 w 1317720"/>
                <a:gd name="connsiteY44" fmla="*/ 88243 h 1033131"/>
                <a:gd name="connsiteX45" fmla="*/ 2390 w 1317720"/>
                <a:gd name="connsiteY45" fmla="*/ 88243 h 1033131"/>
                <a:gd name="connsiteX0" fmla="*/ 121263 w 1436593"/>
                <a:gd name="connsiteY0" fmla="*/ 88243 h 1033131"/>
                <a:gd name="connsiteX1" fmla="*/ 128822 w 1436593"/>
                <a:gd name="connsiteY1" fmla="*/ 27770 h 1033131"/>
                <a:gd name="connsiteX2" fmla="*/ 128822 w 1436593"/>
                <a:gd name="connsiteY2" fmla="*/ 398166 h 1033131"/>
                <a:gd name="connsiteX3" fmla="*/ 143941 w 1436593"/>
                <a:gd name="connsiteY3" fmla="*/ 503993 h 1033131"/>
                <a:gd name="connsiteX4" fmla="*/ 174178 w 1436593"/>
                <a:gd name="connsiteY4" fmla="*/ 602262 h 1033131"/>
                <a:gd name="connsiteX5" fmla="*/ 196856 w 1436593"/>
                <a:gd name="connsiteY5" fmla="*/ 632498 h 1033131"/>
                <a:gd name="connsiteX6" fmla="*/ 204416 w 1436593"/>
                <a:gd name="connsiteY6" fmla="*/ 655176 h 1033131"/>
                <a:gd name="connsiteX7" fmla="*/ 313 w 1436593"/>
                <a:gd name="connsiteY7" fmla="*/ 745885 h 1033131"/>
                <a:gd name="connsiteX8" fmla="*/ 257331 w 1436593"/>
                <a:gd name="connsiteY8" fmla="*/ 730767 h 1033131"/>
                <a:gd name="connsiteX9" fmla="*/ 272450 w 1436593"/>
                <a:gd name="connsiteY9" fmla="*/ 776121 h 1033131"/>
                <a:gd name="connsiteX10" fmla="*/ 287569 w 1436593"/>
                <a:gd name="connsiteY10" fmla="*/ 881949 h 1033131"/>
                <a:gd name="connsiteX11" fmla="*/ 302687 w 1436593"/>
                <a:gd name="connsiteY11" fmla="*/ 919744 h 1033131"/>
                <a:gd name="connsiteX12" fmla="*/ 363162 w 1436593"/>
                <a:gd name="connsiteY12" fmla="*/ 949981 h 1033131"/>
                <a:gd name="connsiteX13" fmla="*/ 400959 w 1436593"/>
                <a:gd name="connsiteY13" fmla="*/ 972658 h 1033131"/>
                <a:gd name="connsiteX14" fmla="*/ 423637 w 1436593"/>
                <a:gd name="connsiteY14" fmla="*/ 987776 h 1033131"/>
                <a:gd name="connsiteX15" fmla="*/ 544587 w 1436593"/>
                <a:gd name="connsiteY15" fmla="*/ 1010454 h 1033131"/>
                <a:gd name="connsiteX16" fmla="*/ 673096 w 1436593"/>
                <a:gd name="connsiteY16" fmla="*/ 1033131 h 1033131"/>
                <a:gd name="connsiteX17" fmla="*/ 1103980 w 1436593"/>
                <a:gd name="connsiteY17" fmla="*/ 1025572 h 1033131"/>
                <a:gd name="connsiteX18" fmla="*/ 1179574 w 1436593"/>
                <a:gd name="connsiteY18" fmla="*/ 1010454 h 1033131"/>
                <a:gd name="connsiteX19" fmla="*/ 1194693 w 1436593"/>
                <a:gd name="connsiteY19" fmla="*/ 995335 h 1033131"/>
                <a:gd name="connsiteX20" fmla="*/ 1209812 w 1436593"/>
                <a:gd name="connsiteY20" fmla="*/ 972658 h 1033131"/>
                <a:gd name="connsiteX21" fmla="*/ 1270287 w 1436593"/>
                <a:gd name="connsiteY21" fmla="*/ 904626 h 1033131"/>
                <a:gd name="connsiteX22" fmla="*/ 1292965 w 1436593"/>
                <a:gd name="connsiteY22" fmla="*/ 897067 h 1033131"/>
                <a:gd name="connsiteX23" fmla="*/ 1353440 w 1436593"/>
                <a:gd name="connsiteY23" fmla="*/ 821476 h 1033131"/>
                <a:gd name="connsiteX24" fmla="*/ 1330761 w 1436593"/>
                <a:gd name="connsiteY24" fmla="*/ 806358 h 1033131"/>
                <a:gd name="connsiteX25" fmla="*/ 1308083 w 1436593"/>
                <a:gd name="connsiteY25" fmla="*/ 761003 h 1033131"/>
                <a:gd name="connsiteX26" fmla="*/ 1300524 w 1436593"/>
                <a:gd name="connsiteY26" fmla="*/ 708089 h 1033131"/>
                <a:gd name="connsiteX27" fmla="*/ 1292965 w 1436593"/>
                <a:gd name="connsiteY27" fmla="*/ 677853 h 1033131"/>
                <a:gd name="connsiteX28" fmla="*/ 1308083 w 1436593"/>
                <a:gd name="connsiteY28" fmla="*/ 579585 h 1033131"/>
                <a:gd name="connsiteX29" fmla="*/ 1315643 w 1436593"/>
                <a:gd name="connsiteY29" fmla="*/ 526671 h 1033131"/>
                <a:gd name="connsiteX30" fmla="*/ 1323202 w 1436593"/>
                <a:gd name="connsiteY30" fmla="*/ 503993 h 1033131"/>
                <a:gd name="connsiteX31" fmla="*/ 1330761 w 1436593"/>
                <a:gd name="connsiteY31" fmla="*/ 473757 h 1033131"/>
                <a:gd name="connsiteX32" fmla="*/ 1353440 w 1436593"/>
                <a:gd name="connsiteY32" fmla="*/ 413284 h 1033131"/>
                <a:gd name="connsiteX33" fmla="*/ 1376118 w 1436593"/>
                <a:gd name="connsiteY33" fmla="*/ 398166 h 1033131"/>
                <a:gd name="connsiteX34" fmla="*/ 1413915 w 1436593"/>
                <a:gd name="connsiteY34" fmla="*/ 360370 h 1033131"/>
                <a:gd name="connsiteX35" fmla="*/ 1421474 w 1436593"/>
                <a:gd name="connsiteY35" fmla="*/ 307457 h 1033131"/>
                <a:gd name="connsiteX36" fmla="*/ 1429033 w 1436593"/>
                <a:gd name="connsiteY36" fmla="*/ 224307 h 1033131"/>
                <a:gd name="connsiteX37" fmla="*/ 1436593 w 1436593"/>
                <a:gd name="connsiteY37" fmla="*/ 163834 h 1033131"/>
                <a:gd name="connsiteX38" fmla="*/ 1413915 w 1436593"/>
                <a:gd name="connsiteY38" fmla="*/ 126038 h 1033131"/>
                <a:gd name="connsiteX39" fmla="*/ 1391236 w 1436593"/>
                <a:gd name="connsiteY39" fmla="*/ 118479 h 1033131"/>
                <a:gd name="connsiteX40" fmla="*/ 1353440 w 1436593"/>
                <a:gd name="connsiteY40" fmla="*/ 88243 h 1033131"/>
                <a:gd name="connsiteX41" fmla="*/ 1277846 w 1436593"/>
                <a:gd name="connsiteY41" fmla="*/ 50447 h 1033131"/>
                <a:gd name="connsiteX42" fmla="*/ 1232490 w 1436593"/>
                <a:gd name="connsiteY42" fmla="*/ 35329 h 1033131"/>
                <a:gd name="connsiteX43" fmla="*/ 280009 w 1436593"/>
                <a:gd name="connsiteY43" fmla="*/ 42888 h 1033131"/>
                <a:gd name="connsiteX44" fmla="*/ 121263 w 1436593"/>
                <a:gd name="connsiteY44" fmla="*/ 80683 h 1033131"/>
                <a:gd name="connsiteX45" fmla="*/ 121263 w 1436593"/>
                <a:gd name="connsiteY45" fmla="*/ 88243 h 1033131"/>
                <a:gd name="connsiteX46" fmla="*/ 121263 w 1436593"/>
                <a:gd name="connsiteY46" fmla="*/ 88243 h 1033131"/>
                <a:gd name="connsiteX0" fmla="*/ 210312 w 1525642"/>
                <a:gd name="connsiteY0" fmla="*/ 88243 h 1033131"/>
                <a:gd name="connsiteX1" fmla="*/ 217871 w 1525642"/>
                <a:gd name="connsiteY1" fmla="*/ 27770 h 1033131"/>
                <a:gd name="connsiteX2" fmla="*/ 217871 w 1525642"/>
                <a:gd name="connsiteY2" fmla="*/ 398166 h 1033131"/>
                <a:gd name="connsiteX3" fmla="*/ 232990 w 1525642"/>
                <a:gd name="connsiteY3" fmla="*/ 503993 h 1033131"/>
                <a:gd name="connsiteX4" fmla="*/ 263227 w 1525642"/>
                <a:gd name="connsiteY4" fmla="*/ 602262 h 1033131"/>
                <a:gd name="connsiteX5" fmla="*/ 285905 w 1525642"/>
                <a:gd name="connsiteY5" fmla="*/ 632498 h 1033131"/>
                <a:gd name="connsiteX6" fmla="*/ 6209 w 1525642"/>
                <a:gd name="connsiteY6" fmla="*/ 677853 h 1033131"/>
                <a:gd name="connsiteX7" fmla="*/ 89362 w 1525642"/>
                <a:gd name="connsiteY7" fmla="*/ 745885 h 1033131"/>
                <a:gd name="connsiteX8" fmla="*/ 346380 w 1525642"/>
                <a:gd name="connsiteY8" fmla="*/ 730767 h 1033131"/>
                <a:gd name="connsiteX9" fmla="*/ 361499 w 1525642"/>
                <a:gd name="connsiteY9" fmla="*/ 776121 h 1033131"/>
                <a:gd name="connsiteX10" fmla="*/ 376618 w 1525642"/>
                <a:gd name="connsiteY10" fmla="*/ 881949 h 1033131"/>
                <a:gd name="connsiteX11" fmla="*/ 391736 w 1525642"/>
                <a:gd name="connsiteY11" fmla="*/ 919744 h 1033131"/>
                <a:gd name="connsiteX12" fmla="*/ 452211 w 1525642"/>
                <a:gd name="connsiteY12" fmla="*/ 949981 h 1033131"/>
                <a:gd name="connsiteX13" fmla="*/ 490008 w 1525642"/>
                <a:gd name="connsiteY13" fmla="*/ 972658 h 1033131"/>
                <a:gd name="connsiteX14" fmla="*/ 512686 w 1525642"/>
                <a:gd name="connsiteY14" fmla="*/ 987776 h 1033131"/>
                <a:gd name="connsiteX15" fmla="*/ 633636 w 1525642"/>
                <a:gd name="connsiteY15" fmla="*/ 1010454 h 1033131"/>
                <a:gd name="connsiteX16" fmla="*/ 762145 w 1525642"/>
                <a:gd name="connsiteY16" fmla="*/ 1033131 h 1033131"/>
                <a:gd name="connsiteX17" fmla="*/ 1193029 w 1525642"/>
                <a:gd name="connsiteY17" fmla="*/ 1025572 h 1033131"/>
                <a:gd name="connsiteX18" fmla="*/ 1268623 w 1525642"/>
                <a:gd name="connsiteY18" fmla="*/ 1010454 h 1033131"/>
                <a:gd name="connsiteX19" fmla="*/ 1283742 w 1525642"/>
                <a:gd name="connsiteY19" fmla="*/ 995335 h 1033131"/>
                <a:gd name="connsiteX20" fmla="*/ 1298861 w 1525642"/>
                <a:gd name="connsiteY20" fmla="*/ 972658 h 1033131"/>
                <a:gd name="connsiteX21" fmla="*/ 1359336 w 1525642"/>
                <a:gd name="connsiteY21" fmla="*/ 904626 h 1033131"/>
                <a:gd name="connsiteX22" fmla="*/ 1382014 w 1525642"/>
                <a:gd name="connsiteY22" fmla="*/ 897067 h 1033131"/>
                <a:gd name="connsiteX23" fmla="*/ 1442489 w 1525642"/>
                <a:gd name="connsiteY23" fmla="*/ 821476 h 1033131"/>
                <a:gd name="connsiteX24" fmla="*/ 1419810 w 1525642"/>
                <a:gd name="connsiteY24" fmla="*/ 806358 h 1033131"/>
                <a:gd name="connsiteX25" fmla="*/ 1397132 w 1525642"/>
                <a:gd name="connsiteY25" fmla="*/ 761003 h 1033131"/>
                <a:gd name="connsiteX26" fmla="*/ 1389573 w 1525642"/>
                <a:gd name="connsiteY26" fmla="*/ 708089 h 1033131"/>
                <a:gd name="connsiteX27" fmla="*/ 1382014 w 1525642"/>
                <a:gd name="connsiteY27" fmla="*/ 677853 h 1033131"/>
                <a:gd name="connsiteX28" fmla="*/ 1397132 w 1525642"/>
                <a:gd name="connsiteY28" fmla="*/ 579585 h 1033131"/>
                <a:gd name="connsiteX29" fmla="*/ 1404692 w 1525642"/>
                <a:gd name="connsiteY29" fmla="*/ 526671 h 1033131"/>
                <a:gd name="connsiteX30" fmla="*/ 1412251 w 1525642"/>
                <a:gd name="connsiteY30" fmla="*/ 503993 h 1033131"/>
                <a:gd name="connsiteX31" fmla="*/ 1419810 w 1525642"/>
                <a:gd name="connsiteY31" fmla="*/ 473757 h 1033131"/>
                <a:gd name="connsiteX32" fmla="*/ 1442489 w 1525642"/>
                <a:gd name="connsiteY32" fmla="*/ 413284 h 1033131"/>
                <a:gd name="connsiteX33" fmla="*/ 1465167 w 1525642"/>
                <a:gd name="connsiteY33" fmla="*/ 398166 h 1033131"/>
                <a:gd name="connsiteX34" fmla="*/ 1502964 w 1525642"/>
                <a:gd name="connsiteY34" fmla="*/ 360370 h 1033131"/>
                <a:gd name="connsiteX35" fmla="*/ 1510523 w 1525642"/>
                <a:gd name="connsiteY35" fmla="*/ 307457 h 1033131"/>
                <a:gd name="connsiteX36" fmla="*/ 1518082 w 1525642"/>
                <a:gd name="connsiteY36" fmla="*/ 224307 h 1033131"/>
                <a:gd name="connsiteX37" fmla="*/ 1525642 w 1525642"/>
                <a:gd name="connsiteY37" fmla="*/ 163834 h 1033131"/>
                <a:gd name="connsiteX38" fmla="*/ 1502964 w 1525642"/>
                <a:gd name="connsiteY38" fmla="*/ 126038 h 1033131"/>
                <a:gd name="connsiteX39" fmla="*/ 1480285 w 1525642"/>
                <a:gd name="connsiteY39" fmla="*/ 118479 h 1033131"/>
                <a:gd name="connsiteX40" fmla="*/ 1442489 w 1525642"/>
                <a:gd name="connsiteY40" fmla="*/ 88243 h 1033131"/>
                <a:gd name="connsiteX41" fmla="*/ 1366895 w 1525642"/>
                <a:gd name="connsiteY41" fmla="*/ 50447 h 1033131"/>
                <a:gd name="connsiteX42" fmla="*/ 1321539 w 1525642"/>
                <a:gd name="connsiteY42" fmla="*/ 35329 h 1033131"/>
                <a:gd name="connsiteX43" fmla="*/ 369058 w 1525642"/>
                <a:gd name="connsiteY43" fmla="*/ 42888 h 1033131"/>
                <a:gd name="connsiteX44" fmla="*/ 210312 w 1525642"/>
                <a:gd name="connsiteY44" fmla="*/ 80683 h 1033131"/>
                <a:gd name="connsiteX45" fmla="*/ 210312 w 1525642"/>
                <a:gd name="connsiteY45" fmla="*/ 88243 h 1033131"/>
                <a:gd name="connsiteX46" fmla="*/ 210312 w 1525642"/>
                <a:gd name="connsiteY46" fmla="*/ 88243 h 1033131"/>
                <a:gd name="connsiteX0" fmla="*/ 279818 w 1595148"/>
                <a:gd name="connsiteY0" fmla="*/ 88243 h 1033131"/>
                <a:gd name="connsiteX1" fmla="*/ 287377 w 1595148"/>
                <a:gd name="connsiteY1" fmla="*/ 27770 h 1033131"/>
                <a:gd name="connsiteX2" fmla="*/ 287377 w 1595148"/>
                <a:gd name="connsiteY2" fmla="*/ 398166 h 1033131"/>
                <a:gd name="connsiteX3" fmla="*/ 121 w 1595148"/>
                <a:gd name="connsiteY3" fmla="*/ 541789 h 1033131"/>
                <a:gd name="connsiteX4" fmla="*/ 332733 w 1595148"/>
                <a:gd name="connsiteY4" fmla="*/ 602262 h 1033131"/>
                <a:gd name="connsiteX5" fmla="*/ 355411 w 1595148"/>
                <a:gd name="connsiteY5" fmla="*/ 632498 h 1033131"/>
                <a:gd name="connsiteX6" fmla="*/ 75715 w 1595148"/>
                <a:gd name="connsiteY6" fmla="*/ 677853 h 1033131"/>
                <a:gd name="connsiteX7" fmla="*/ 158868 w 1595148"/>
                <a:gd name="connsiteY7" fmla="*/ 745885 h 1033131"/>
                <a:gd name="connsiteX8" fmla="*/ 415886 w 1595148"/>
                <a:gd name="connsiteY8" fmla="*/ 730767 h 1033131"/>
                <a:gd name="connsiteX9" fmla="*/ 431005 w 1595148"/>
                <a:gd name="connsiteY9" fmla="*/ 776121 h 1033131"/>
                <a:gd name="connsiteX10" fmla="*/ 446124 w 1595148"/>
                <a:gd name="connsiteY10" fmla="*/ 881949 h 1033131"/>
                <a:gd name="connsiteX11" fmla="*/ 461242 w 1595148"/>
                <a:gd name="connsiteY11" fmla="*/ 919744 h 1033131"/>
                <a:gd name="connsiteX12" fmla="*/ 521717 w 1595148"/>
                <a:gd name="connsiteY12" fmla="*/ 949981 h 1033131"/>
                <a:gd name="connsiteX13" fmla="*/ 559514 w 1595148"/>
                <a:gd name="connsiteY13" fmla="*/ 972658 h 1033131"/>
                <a:gd name="connsiteX14" fmla="*/ 582192 w 1595148"/>
                <a:gd name="connsiteY14" fmla="*/ 987776 h 1033131"/>
                <a:gd name="connsiteX15" fmla="*/ 703142 w 1595148"/>
                <a:gd name="connsiteY15" fmla="*/ 1010454 h 1033131"/>
                <a:gd name="connsiteX16" fmla="*/ 831651 w 1595148"/>
                <a:gd name="connsiteY16" fmla="*/ 1033131 h 1033131"/>
                <a:gd name="connsiteX17" fmla="*/ 1262535 w 1595148"/>
                <a:gd name="connsiteY17" fmla="*/ 1025572 h 1033131"/>
                <a:gd name="connsiteX18" fmla="*/ 1338129 w 1595148"/>
                <a:gd name="connsiteY18" fmla="*/ 1010454 h 1033131"/>
                <a:gd name="connsiteX19" fmla="*/ 1353248 w 1595148"/>
                <a:gd name="connsiteY19" fmla="*/ 995335 h 1033131"/>
                <a:gd name="connsiteX20" fmla="*/ 1368367 w 1595148"/>
                <a:gd name="connsiteY20" fmla="*/ 972658 h 1033131"/>
                <a:gd name="connsiteX21" fmla="*/ 1428842 w 1595148"/>
                <a:gd name="connsiteY21" fmla="*/ 904626 h 1033131"/>
                <a:gd name="connsiteX22" fmla="*/ 1451520 w 1595148"/>
                <a:gd name="connsiteY22" fmla="*/ 897067 h 1033131"/>
                <a:gd name="connsiteX23" fmla="*/ 1511995 w 1595148"/>
                <a:gd name="connsiteY23" fmla="*/ 821476 h 1033131"/>
                <a:gd name="connsiteX24" fmla="*/ 1489316 w 1595148"/>
                <a:gd name="connsiteY24" fmla="*/ 806358 h 1033131"/>
                <a:gd name="connsiteX25" fmla="*/ 1466638 w 1595148"/>
                <a:gd name="connsiteY25" fmla="*/ 761003 h 1033131"/>
                <a:gd name="connsiteX26" fmla="*/ 1459079 w 1595148"/>
                <a:gd name="connsiteY26" fmla="*/ 708089 h 1033131"/>
                <a:gd name="connsiteX27" fmla="*/ 1451520 w 1595148"/>
                <a:gd name="connsiteY27" fmla="*/ 677853 h 1033131"/>
                <a:gd name="connsiteX28" fmla="*/ 1466638 w 1595148"/>
                <a:gd name="connsiteY28" fmla="*/ 579585 h 1033131"/>
                <a:gd name="connsiteX29" fmla="*/ 1474198 w 1595148"/>
                <a:gd name="connsiteY29" fmla="*/ 526671 h 1033131"/>
                <a:gd name="connsiteX30" fmla="*/ 1481757 w 1595148"/>
                <a:gd name="connsiteY30" fmla="*/ 503993 h 1033131"/>
                <a:gd name="connsiteX31" fmla="*/ 1489316 w 1595148"/>
                <a:gd name="connsiteY31" fmla="*/ 473757 h 1033131"/>
                <a:gd name="connsiteX32" fmla="*/ 1511995 w 1595148"/>
                <a:gd name="connsiteY32" fmla="*/ 413284 h 1033131"/>
                <a:gd name="connsiteX33" fmla="*/ 1534673 w 1595148"/>
                <a:gd name="connsiteY33" fmla="*/ 398166 h 1033131"/>
                <a:gd name="connsiteX34" fmla="*/ 1572470 w 1595148"/>
                <a:gd name="connsiteY34" fmla="*/ 360370 h 1033131"/>
                <a:gd name="connsiteX35" fmla="*/ 1580029 w 1595148"/>
                <a:gd name="connsiteY35" fmla="*/ 307457 h 1033131"/>
                <a:gd name="connsiteX36" fmla="*/ 1587588 w 1595148"/>
                <a:gd name="connsiteY36" fmla="*/ 224307 h 1033131"/>
                <a:gd name="connsiteX37" fmla="*/ 1595148 w 1595148"/>
                <a:gd name="connsiteY37" fmla="*/ 163834 h 1033131"/>
                <a:gd name="connsiteX38" fmla="*/ 1572470 w 1595148"/>
                <a:gd name="connsiteY38" fmla="*/ 126038 h 1033131"/>
                <a:gd name="connsiteX39" fmla="*/ 1549791 w 1595148"/>
                <a:gd name="connsiteY39" fmla="*/ 118479 h 1033131"/>
                <a:gd name="connsiteX40" fmla="*/ 1511995 w 1595148"/>
                <a:gd name="connsiteY40" fmla="*/ 88243 h 1033131"/>
                <a:gd name="connsiteX41" fmla="*/ 1436401 w 1595148"/>
                <a:gd name="connsiteY41" fmla="*/ 50447 h 1033131"/>
                <a:gd name="connsiteX42" fmla="*/ 1391045 w 1595148"/>
                <a:gd name="connsiteY42" fmla="*/ 35329 h 1033131"/>
                <a:gd name="connsiteX43" fmla="*/ 438564 w 1595148"/>
                <a:gd name="connsiteY43" fmla="*/ 42888 h 1033131"/>
                <a:gd name="connsiteX44" fmla="*/ 279818 w 1595148"/>
                <a:gd name="connsiteY44" fmla="*/ 80683 h 1033131"/>
                <a:gd name="connsiteX45" fmla="*/ 279818 w 1595148"/>
                <a:gd name="connsiteY45" fmla="*/ 88243 h 1033131"/>
                <a:gd name="connsiteX46" fmla="*/ 279818 w 1595148"/>
                <a:gd name="connsiteY46" fmla="*/ 88243 h 1033131"/>
                <a:gd name="connsiteX0" fmla="*/ 279818 w 1595148"/>
                <a:gd name="connsiteY0" fmla="*/ 88243 h 1086613"/>
                <a:gd name="connsiteX1" fmla="*/ 287377 w 1595148"/>
                <a:gd name="connsiteY1" fmla="*/ 27770 h 1086613"/>
                <a:gd name="connsiteX2" fmla="*/ 287377 w 1595148"/>
                <a:gd name="connsiteY2" fmla="*/ 398166 h 1086613"/>
                <a:gd name="connsiteX3" fmla="*/ 121 w 1595148"/>
                <a:gd name="connsiteY3" fmla="*/ 541789 h 1086613"/>
                <a:gd name="connsiteX4" fmla="*/ 332733 w 1595148"/>
                <a:gd name="connsiteY4" fmla="*/ 602262 h 1086613"/>
                <a:gd name="connsiteX5" fmla="*/ 355411 w 1595148"/>
                <a:gd name="connsiteY5" fmla="*/ 632498 h 1086613"/>
                <a:gd name="connsiteX6" fmla="*/ 75715 w 1595148"/>
                <a:gd name="connsiteY6" fmla="*/ 677853 h 1086613"/>
                <a:gd name="connsiteX7" fmla="*/ 158868 w 1595148"/>
                <a:gd name="connsiteY7" fmla="*/ 745885 h 1086613"/>
                <a:gd name="connsiteX8" fmla="*/ 347852 w 1595148"/>
                <a:gd name="connsiteY8" fmla="*/ 1086045 h 1086613"/>
                <a:gd name="connsiteX9" fmla="*/ 431005 w 1595148"/>
                <a:gd name="connsiteY9" fmla="*/ 776121 h 1086613"/>
                <a:gd name="connsiteX10" fmla="*/ 446124 w 1595148"/>
                <a:gd name="connsiteY10" fmla="*/ 881949 h 1086613"/>
                <a:gd name="connsiteX11" fmla="*/ 461242 w 1595148"/>
                <a:gd name="connsiteY11" fmla="*/ 919744 h 1086613"/>
                <a:gd name="connsiteX12" fmla="*/ 521717 w 1595148"/>
                <a:gd name="connsiteY12" fmla="*/ 949981 h 1086613"/>
                <a:gd name="connsiteX13" fmla="*/ 559514 w 1595148"/>
                <a:gd name="connsiteY13" fmla="*/ 972658 h 1086613"/>
                <a:gd name="connsiteX14" fmla="*/ 582192 w 1595148"/>
                <a:gd name="connsiteY14" fmla="*/ 987776 h 1086613"/>
                <a:gd name="connsiteX15" fmla="*/ 703142 w 1595148"/>
                <a:gd name="connsiteY15" fmla="*/ 1010454 h 1086613"/>
                <a:gd name="connsiteX16" fmla="*/ 831651 w 1595148"/>
                <a:gd name="connsiteY16" fmla="*/ 1033131 h 1086613"/>
                <a:gd name="connsiteX17" fmla="*/ 1262535 w 1595148"/>
                <a:gd name="connsiteY17" fmla="*/ 1025572 h 1086613"/>
                <a:gd name="connsiteX18" fmla="*/ 1338129 w 1595148"/>
                <a:gd name="connsiteY18" fmla="*/ 1010454 h 1086613"/>
                <a:gd name="connsiteX19" fmla="*/ 1353248 w 1595148"/>
                <a:gd name="connsiteY19" fmla="*/ 995335 h 1086613"/>
                <a:gd name="connsiteX20" fmla="*/ 1368367 w 1595148"/>
                <a:gd name="connsiteY20" fmla="*/ 972658 h 1086613"/>
                <a:gd name="connsiteX21" fmla="*/ 1428842 w 1595148"/>
                <a:gd name="connsiteY21" fmla="*/ 904626 h 1086613"/>
                <a:gd name="connsiteX22" fmla="*/ 1451520 w 1595148"/>
                <a:gd name="connsiteY22" fmla="*/ 897067 h 1086613"/>
                <a:gd name="connsiteX23" fmla="*/ 1511995 w 1595148"/>
                <a:gd name="connsiteY23" fmla="*/ 821476 h 1086613"/>
                <a:gd name="connsiteX24" fmla="*/ 1489316 w 1595148"/>
                <a:gd name="connsiteY24" fmla="*/ 806358 h 1086613"/>
                <a:gd name="connsiteX25" fmla="*/ 1466638 w 1595148"/>
                <a:gd name="connsiteY25" fmla="*/ 761003 h 1086613"/>
                <a:gd name="connsiteX26" fmla="*/ 1459079 w 1595148"/>
                <a:gd name="connsiteY26" fmla="*/ 708089 h 1086613"/>
                <a:gd name="connsiteX27" fmla="*/ 1451520 w 1595148"/>
                <a:gd name="connsiteY27" fmla="*/ 677853 h 1086613"/>
                <a:gd name="connsiteX28" fmla="*/ 1466638 w 1595148"/>
                <a:gd name="connsiteY28" fmla="*/ 579585 h 1086613"/>
                <a:gd name="connsiteX29" fmla="*/ 1474198 w 1595148"/>
                <a:gd name="connsiteY29" fmla="*/ 526671 h 1086613"/>
                <a:gd name="connsiteX30" fmla="*/ 1481757 w 1595148"/>
                <a:gd name="connsiteY30" fmla="*/ 503993 h 1086613"/>
                <a:gd name="connsiteX31" fmla="*/ 1489316 w 1595148"/>
                <a:gd name="connsiteY31" fmla="*/ 473757 h 1086613"/>
                <a:gd name="connsiteX32" fmla="*/ 1511995 w 1595148"/>
                <a:gd name="connsiteY32" fmla="*/ 413284 h 1086613"/>
                <a:gd name="connsiteX33" fmla="*/ 1534673 w 1595148"/>
                <a:gd name="connsiteY33" fmla="*/ 398166 h 1086613"/>
                <a:gd name="connsiteX34" fmla="*/ 1572470 w 1595148"/>
                <a:gd name="connsiteY34" fmla="*/ 360370 h 1086613"/>
                <a:gd name="connsiteX35" fmla="*/ 1580029 w 1595148"/>
                <a:gd name="connsiteY35" fmla="*/ 307457 h 1086613"/>
                <a:gd name="connsiteX36" fmla="*/ 1587588 w 1595148"/>
                <a:gd name="connsiteY36" fmla="*/ 224307 h 1086613"/>
                <a:gd name="connsiteX37" fmla="*/ 1595148 w 1595148"/>
                <a:gd name="connsiteY37" fmla="*/ 163834 h 1086613"/>
                <a:gd name="connsiteX38" fmla="*/ 1572470 w 1595148"/>
                <a:gd name="connsiteY38" fmla="*/ 126038 h 1086613"/>
                <a:gd name="connsiteX39" fmla="*/ 1549791 w 1595148"/>
                <a:gd name="connsiteY39" fmla="*/ 118479 h 1086613"/>
                <a:gd name="connsiteX40" fmla="*/ 1511995 w 1595148"/>
                <a:gd name="connsiteY40" fmla="*/ 88243 h 1086613"/>
                <a:gd name="connsiteX41" fmla="*/ 1436401 w 1595148"/>
                <a:gd name="connsiteY41" fmla="*/ 50447 h 1086613"/>
                <a:gd name="connsiteX42" fmla="*/ 1391045 w 1595148"/>
                <a:gd name="connsiteY42" fmla="*/ 35329 h 1086613"/>
                <a:gd name="connsiteX43" fmla="*/ 438564 w 1595148"/>
                <a:gd name="connsiteY43" fmla="*/ 42888 h 1086613"/>
                <a:gd name="connsiteX44" fmla="*/ 279818 w 1595148"/>
                <a:gd name="connsiteY44" fmla="*/ 80683 h 1086613"/>
                <a:gd name="connsiteX45" fmla="*/ 279818 w 1595148"/>
                <a:gd name="connsiteY45" fmla="*/ 88243 h 1086613"/>
                <a:gd name="connsiteX46" fmla="*/ 279818 w 1595148"/>
                <a:gd name="connsiteY46" fmla="*/ 88243 h 1086613"/>
                <a:gd name="connsiteX0" fmla="*/ 279818 w 1595148"/>
                <a:gd name="connsiteY0" fmla="*/ 88243 h 1183264"/>
                <a:gd name="connsiteX1" fmla="*/ 287377 w 1595148"/>
                <a:gd name="connsiteY1" fmla="*/ 27770 h 1183264"/>
                <a:gd name="connsiteX2" fmla="*/ 287377 w 1595148"/>
                <a:gd name="connsiteY2" fmla="*/ 398166 h 1183264"/>
                <a:gd name="connsiteX3" fmla="*/ 121 w 1595148"/>
                <a:gd name="connsiteY3" fmla="*/ 541789 h 1183264"/>
                <a:gd name="connsiteX4" fmla="*/ 332733 w 1595148"/>
                <a:gd name="connsiteY4" fmla="*/ 602262 h 1183264"/>
                <a:gd name="connsiteX5" fmla="*/ 355411 w 1595148"/>
                <a:gd name="connsiteY5" fmla="*/ 632498 h 1183264"/>
                <a:gd name="connsiteX6" fmla="*/ 75715 w 1595148"/>
                <a:gd name="connsiteY6" fmla="*/ 677853 h 1183264"/>
                <a:gd name="connsiteX7" fmla="*/ 158868 w 1595148"/>
                <a:gd name="connsiteY7" fmla="*/ 745885 h 1183264"/>
                <a:gd name="connsiteX8" fmla="*/ 347852 w 1595148"/>
                <a:gd name="connsiteY8" fmla="*/ 1086045 h 1183264"/>
                <a:gd name="connsiteX9" fmla="*/ 446123 w 1595148"/>
                <a:gd name="connsiteY9" fmla="*/ 1176754 h 1183264"/>
                <a:gd name="connsiteX10" fmla="*/ 446124 w 1595148"/>
                <a:gd name="connsiteY10" fmla="*/ 881949 h 1183264"/>
                <a:gd name="connsiteX11" fmla="*/ 461242 w 1595148"/>
                <a:gd name="connsiteY11" fmla="*/ 919744 h 1183264"/>
                <a:gd name="connsiteX12" fmla="*/ 521717 w 1595148"/>
                <a:gd name="connsiteY12" fmla="*/ 949981 h 1183264"/>
                <a:gd name="connsiteX13" fmla="*/ 559514 w 1595148"/>
                <a:gd name="connsiteY13" fmla="*/ 972658 h 1183264"/>
                <a:gd name="connsiteX14" fmla="*/ 582192 w 1595148"/>
                <a:gd name="connsiteY14" fmla="*/ 987776 h 1183264"/>
                <a:gd name="connsiteX15" fmla="*/ 703142 w 1595148"/>
                <a:gd name="connsiteY15" fmla="*/ 1010454 h 1183264"/>
                <a:gd name="connsiteX16" fmla="*/ 831651 w 1595148"/>
                <a:gd name="connsiteY16" fmla="*/ 1033131 h 1183264"/>
                <a:gd name="connsiteX17" fmla="*/ 1262535 w 1595148"/>
                <a:gd name="connsiteY17" fmla="*/ 1025572 h 1183264"/>
                <a:gd name="connsiteX18" fmla="*/ 1338129 w 1595148"/>
                <a:gd name="connsiteY18" fmla="*/ 1010454 h 1183264"/>
                <a:gd name="connsiteX19" fmla="*/ 1353248 w 1595148"/>
                <a:gd name="connsiteY19" fmla="*/ 995335 h 1183264"/>
                <a:gd name="connsiteX20" fmla="*/ 1368367 w 1595148"/>
                <a:gd name="connsiteY20" fmla="*/ 972658 h 1183264"/>
                <a:gd name="connsiteX21" fmla="*/ 1428842 w 1595148"/>
                <a:gd name="connsiteY21" fmla="*/ 904626 h 1183264"/>
                <a:gd name="connsiteX22" fmla="*/ 1451520 w 1595148"/>
                <a:gd name="connsiteY22" fmla="*/ 897067 h 1183264"/>
                <a:gd name="connsiteX23" fmla="*/ 1511995 w 1595148"/>
                <a:gd name="connsiteY23" fmla="*/ 821476 h 1183264"/>
                <a:gd name="connsiteX24" fmla="*/ 1489316 w 1595148"/>
                <a:gd name="connsiteY24" fmla="*/ 806358 h 1183264"/>
                <a:gd name="connsiteX25" fmla="*/ 1466638 w 1595148"/>
                <a:gd name="connsiteY25" fmla="*/ 761003 h 1183264"/>
                <a:gd name="connsiteX26" fmla="*/ 1459079 w 1595148"/>
                <a:gd name="connsiteY26" fmla="*/ 708089 h 1183264"/>
                <a:gd name="connsiteX27" fmla="*/ 1451520 w 1595148"/>
                <a:gd name="connsiteY27" fmla="*/ 677853 h 1183264"/>
                <a:gd name="connsiteX28" fmla="*/ 1466638 w 1595148"/>
                <a:gd name="connsiteY28" fmla="*/ 579585 h 1183264"/>
                <a:gd name="connsiteX29" fmla="*/ 1474198 w 1595148"/>
                <a:gd name="connsiteY29" fmla="*/ 526671 h 1183264"/>
                <a:gd name="connsiteX30" fmla="*/ 1481757 w 1595148"/>
                <a:gd name="connsiteY30" fmla="*/ 503993 h 1183264"/>
                <a:gd name="connsiteX31" fmla="*/ 1489316 w 1595148"/>
                <a:gd name="connsiteY31" fmla="*/ 473757 h 1183264"/>
                <a:gd name="connsiteX32" fmla="*/ 1511995 w 1595148"/>
                <a:gd name="connsiteY32" fmla="*/ 413284 h 1183264"/>
                <a:gd name="connsiteX33" fmla="*/ 1534673 w 1595148"/>
                <a:gd name="connsiteY33" fmla="*/ 398166 h 1183264"/>
                <a:gd name="connsiteX34" fmla="*/ 1572470 w 1595148"/>
                <a:gd name="connsiteY34" fmla="*/ 360370 h 1183264"/>
                <a:gd name="connsiteX35" fmla="*/ 1580029 w 1595148"/>
                <a:gd name="connsiteY35" fmla="*/ 307457 h 1183264"/>
                <a:gd name="connsiteX36" fmla="*/ 1587588 w 1595148"/>
                <a:gd name="connsiteY36" fmla="*/ 224307 h 1183264"/>
                <a:gd name="connsiteX37" fmla="*/ 1595148 w 1595148"/>
                <a:gd name="connsiteY37" fmla="*/ 163834 h 1183264"/>
                <a:gd name="connsiteX38" fmla="*/ 1572470 w 1595148"/>
                <a:gd name="connsiteY38" fmla="*/ 126038 h 1183264"/>
                <a:gd name="connsiteX39" fmla="*/ 1549791 w 1595148"/>
                <a:gd name="connsiteY39" fmla="*/ 118479 h 1183264"/>
                <a:gd name="connsiteX40" fmla="*/ 1511995 w 1595148"/>
                <a:gd name="connsiteY40" fmla="*/ 88243 h 1183264"/>
                <a:gd name="connsiteX41" fmla="*/ 1436401 w 1595148"/>
                <a:gd name="connsiteY41" fmla="*/ 50447 h 1183264"/>
                <a:gd name="connsiteX42" fmla="*/ 1391045 w 1595148"/>
                <a:gd name="connsiteY42" fmla="*/ 35329 h 1183264"/>
                <a:gd name="connsiteX43" fmla="*/ 438564 w 1595148"/>
                <a:gd name="connsiteY43" fmla="*/ 42888 h 1183264"/>
                <a:gd name="connsiteX44" fmla="*/ 279818 w 1595148"/>
                <a:gd name="connsiteY44" fmla="*/ 80683 h 1183264"/>
                <a:gd name="connsiteX45" fmla="*/ 279818 w 1595148"/>
                <a:gd name="connsiteY45" fmla="*/ 88243 h 1183264"/>
                <a:gd name="connsiteX46" fmla="*/ 279818 w 1595148"/>
                <a:gd name="connsiteY46" fmla="*/ 88243 h 118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95148" h="1183264">
                  <a:moveTo>
                    <a:pt x="279818" y="88243"/>
                  </a:moveTo>
                  <a:lnTo>
                    <a:pt x="287377" y="27770"/>
                  </a:lnTo>
                  <a:cubicBezTo>
                    <a:pt x="274857" y="190531"/>
                    <a:pt x="335253" y="312496"/>
                    <a:pt x="287377" y="398166"/>
                  </a:cubicBezTo>
                  <a:cubicBezTo>
                    <a:pt x="239501" y="483836"/>
                    <a:pt x="-6254" y="506730"/>
                    <a:pt x="121" y="541789"/>
                  </a:cubicBezTo>
                  <a:cubicBezTo>
                    <a:pt x="4452" y="565611"/>
                    <a:pt x="273518" y="587144"/>
                    <a:pt x="332733" y="602262"/>
                  </a:cubicBezTo>
                  <a:cubicBezTo>
                    <a:pt x="391948" y="617380"/>
                    <a:pt x="347852" y="622419"/>
                    <a:pt x="355411" y="632498"/>
                  </a:cubicBezTo>
                  <a:cubicBezTo>
                    <a:pt x="357931" y="640057"/>
                    <a:pt x="108472" y="658955"/>
                    <a:pt x="75715" y="677853"/>
                  </a:cubicBezTo>
                  <a:cubicBezTo>
                    <a:pt x="42958" y="696751"/>
                    <a:pt x="150049" y="733287"/>
                    <a:pt x="158868" y="745885"/>
                  </a:cubicBezTo>
                  <a:cubicBezTo>
                    <a:pt x="167687" y="758484"/>
                    <a:pt x="337773" y="1069667"/>
                    <a:pt x="347852" y="1086045"/>
                  </a:cubicBezTo>
                  <a:cubicBezTo>
                    <a:pt x="352892" y="1101163"/>
                    <a:pt x="429744" y="1210770"/>
                    <a:pt x="446123" y="1176754"/>
                  </a:cubicBezTo>
                  <a:cubicBezTo>
                    <a:pt x="462502" y="1142738"/>
                    <a:pt x="443604" y="924784"/>
                    <a:pt x="446124" y="881949"/>
                  </a:cubicBezTo>
                  <a:cubicBezTo>
                    <a:pt x="448644" y="839114"/>
                    <a:pt x="452307" y="909533"/>
                    <a:pt x="461242" y="919744"/>
                  </a:cubicBezTo>
                  <a:cubicBezTo>
                    <a:pt x="485690" y="947683"/>
                    <a:pt x="496045" y="937146"/>
                    <a:pt x="521717" y="949981"/>
                  </a:cubicBezTo>
                  <a:cubicBezTo>
                    <a:pt x="534859" y="956551"/>
                    <a:pt x="547055" y="964871"/>
                    <a:pt x="559514" y="972658"/>
                  </a:cubicBezTo>
                  <a:cubicBezTo>
                    <a:pt x="567218" y="977473"/>
                    <a:pt x="573406" y="985464"/>
                    <a:pt x="582192" y="987776"/>
                  </a:cubicBezTo>
                  <a:cubicBezTo>
                    <a:pt x="621861" y="998215"/>
                    <a:pt x="663099" y="1001556"/>
                    <a:pt x="703142" y="1010454"/>
                  </a:cubicBezTo>
                  <a:cubicBezTo>
                    <a:pt x="791008" y="1029979"/>
                    <a:pt x="748125" y="1022691"/>
                    <a:pt x="831651" y="1033131"/>
                  </a:cubicBezTo>
                  <a:cubicBezTo>
                    <a:pt x="975279" y="1030611"/>
                    <a:pt x="1119029" y="1031997"/>
                    <a:pt x="1262535" y="1025572"/>
                  </a:cubicBezTo>
                  <a:cubicBezTo>
                    <a:pt x="1288206" y="1024423"/>
                    <a:pt x="1338129" y="1010454"/>
                    <a:pt x="1338129" y="1010454"/>
                  </a:cubicBezTo>
                  <a:cubicBezTo>
                    <a:pt x="1343169" y="1005414"/>
                    <a:pt x="1348796" y="1000900"/>
                    <a:pt x="1353248" y="995335"/>
                  </a:cubicBezTo>
                  <a:cubicBezTo>
                    <a:pt x="1358923" y="988241"/>
                    <a:pt x="1362916" y="979926"/>
                    <a:pt x="1368367" y="972658"/>
                  </a:cubicBezTo>
                  <a:cubicBezTo>
                    <a:pt x="1380483" y="956503"/>
                    <a:pt x="1411072" y="917319"/>
                    <a:pt x="1428842" y="904626"/>
                  </a:cubicBezTo>
                  <a:cubicBezTo>
                    <a:pt x="1435326" y="899995"/>
                    <a:pt x="1443961" y="899587"/>
                    <a:pt x="1451520" y="897067"/>
                  </a:cubicBezTo>
                  <a:cubicBezTo>
                    <a:pt x="1504844" y="843744"/>
                    <a:pt x="1487314" y="870835"/>
                    <a:pt x="1511995" y="821476"/>
                  </a:cubicBezTo>
                  <a:cubicBezTo>
                    <a:pt x="1504435" y="816437"/>
                    <a:pt x="1495740" y="812782"/>
                    <a:pt x="1489316" y="806358"/>
                  </a:cubicBezTo>
                  <a:cubicBezTo>
                    <a:pt x="1474665" y="791707"/>
                    <a:pt x="1472786" y="779444"/>
                    <a:pt x="1466638" y="761003"/>
                  </a:cubicBezTo>
                  <a:cubicBezTo>
                    <a:pt x="1464118" y="743365"/>
                    <a:pt x="1462266" y="725619"/>
                    <a:pt x="1459079" y="708089"/>
                  </a:cubicBezTo>
                  <a:cubicBezTo>
                    <a:pt x="1457221" y="697868"/>
                    <a:pt x="1451520" y="688242"/>
                    <a:pt x="1451520" y="677853"/>
                  </a:cubicBezTo>
                  <a:cubicBezTo>
                    <a:pt x="1451520" y="619389"/>
                    <a:pt x="1453699" y="618401"/>
                    <a:pt x="1466638" y="579585"/>
                  </a:cubicBezTo>
                  <a:cubicBezTo>
                    <a:pt x="1469158" y="561947"/>
                    <a:pt x="1470704" y="544142"/>
                    <a:pt x="1474198" y="526671"/>
                  </a:cubicBezTo>
                  <a:cubicBezTo>
                    <a:pt x="1475761" y="518858"/>
                    <a:pt x="1479568" y="511655"/>
                    <a:pt x="1481757" y="503993"/>
                  </a:cubicBezTo>
                  <a:cubicBezTo>
                    <a:pt x="1484611" y="494004"/>
                    <a:pt x="1487062" y="483898"/>
                    <a:pt x="1489316" y="473757"/>
                  </a:cubicBezTo>
                  <a:cubicBezTo>
                    <a:pt x="1495497" y="445943"/>
                    <a:pt x="1491984" y="433294"/>
                    <a:pt x="1511995" y="413284"/>
                  </a:cubicBezTo>
                  <a:cubicBezTo>
                    <a:pt x="1518419" y="406860"/>
                    <a:pt x="1527836" y="404148"/>
                    <a:pt x="1534673" y="398166"/>
                  </a:cubicBezTo>
                  <a:cubicBezTo>
                    <a:pt x="1548082" y="386433"/>
                    <a:pt x="1572470" y="360370"/>
                    <a:pt x="1572470" y="360370"/>
                  </a:cubicBezTo>
                  <a:cubicBezTo>
                    <a:pt x="1574990" y="342732"/>
                    <a:pt x="1578061" y="325165"/>
                    <a:pt x="1580029" y="307457"/>
                  </a:cubicBezTo>
                  <a:cubicBezTo>
                    <a:pt x="1583102" y="279796"/>
                    <a:pt x="1584674" y="251985"/>
                    <a:pt x="1587588" y="224307"/>
                  </a:cubicBezTo>
                  <a:cubicBezTo>
                    <a:pt x="1589715" y="204104"/>
                    <a:pt x="1592628" y="183992"/>
                    <a:pt x="1595148" y="163834"/>
                  </a:cubicBezTo>
                  <a:cubicBezTo>
                    <a:pt x="1587589" y="151235"/>
                    <a:pt x="1582859" y="136427"/>
                    <a:pt x="1572470" y="126038"/>
                  </a:cubicBezTo>
                  <a:cubicBezTo>
                    <a:pt x="1566835" y="120404"/>
                    <a:pt x="1556013" y="123457"/>
                    <a:pt x="1549791" y="118479"/>
                  </a:cubicBezTo>
                  <a:cubicBezTo>
                    <a:pt x="1500943" y="79402"/>
                    <a:pt x="1569000" y="107244"/>
                    <a:pt x="1511995" y="88243"/>
                  </a:cubicBezTo>
                  <a:cubicBezTo>
                    <a:pt x="1475175" y="51425"/>
                    <a:pt x="1501602" y="70508"/>
                    <a:pt x="1436401" y="50447"/>
                  </a:cubicBezTo>
                  <a:cubicBezTo>
                    <a:pt x="1421169" y="45761"/>
                    <a:pt x="1391045" y="35329"/>
                    <a:pt x="1391045" y="35329"/>
                  </a:cubicBezTo>
                  <a:cubicBezTo>
                    <a:pt x="1073551" y="37849"/>
                    <a:pt x="816533" y="-50341"/>
                    <a:pt x="438564" y="42888"/>
                  </a:cubicBezTo>
                  <a:cubicBezTo>
                    <a:pt x="301556" y="76682"/>
                    <a:pt x="295402" y="2760"/>
                    <a:pt x="279818" y="80683"/>
                  </a:cubicBezTo>
                  <a:cubicBezTo>
                    <a:pt x="279324" y="83154"/>
                    <a:pt x="279818" y="85723"/>
                    <a:pt x="279818" y="88243"/>
                  </a:cubicBezTo>
                  <a:lnTo>
                    <a:pt x="279818" y="8824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DE5A"/>
                </a:gs>
                <a:gs pos="100000">
                  <a:srgbClr val="FFFFFF"/>
                </a:gs>
                <a:gs pos="87000">
                  <a:srgbClr val="A35751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7" name="Forma libre 56"/>
            <p:cNvSpPr/>
            <p:nvPr/>
          </p:nvSpPr>
          <p:spPr>
            <a:xfrm>
              <a:off x="6151641" y="748836"/>
              <a:ext cx="1406328" cy="1837897"/>
            </a:xfrm>
            <a:custGeom>
              <a:avLst/>
              <a:gdLst>
                <a:gd name="connsiteX0" fmla="*/ 0 w 2441676"/>
                <a:gd name="connsiteY0" fmla="*/ 748779 h 3190370"/>
                <a:gd name="connsiteX1" fmla="*/ 113390 w 2441676"/>
                <a:gd name="connsiteY1" fmla="*/ 91137 h 3190370"/>
                <a:gd name="connsiteX2" fmla="*/ 211662 w 2441676"/>
                <a:gd name="connsiteY2" fmla="*/ 60900 h 3190370"/>
                <a:gd name="connsiteX3" fmla="*/ 325053 w 2441676"/>
                <a:gd name="connsiteY3" fmla="*/ 427 h 3190370"/>
                <a:gd name="connsiteX4" fmla="*/ 385528 w 2441676"/>
                <a:gd name="connsiteY4" fmla="*/ 7986 h 3190370"/>
                <a:gd name="connsiteX5" fmla="*/ 476240 w 2441676"/>
                <a:gd name="connsiteY5" fmla="*/ 23105 h 3190370"/>
                <a:gd name="connsiteX6" fmla="*/ 498918 w 2441676"/>
                <a:gd name="connsiteY6" fmla="*/ 30664 h 3190370"/>
                <a:gd name="connsiteX7" fmla="*/ 529156 w 2441676"/>
                <a:gd name="connsiteY7" fmla="*/ 45782 h 3190370"/>
                <a:gd name="connsiteX8" fmla="*/ 597190 w 2441676"/>
                <a:gd name="connsiteY8" fmla="*/ 53341 h 3190370"/>
                <a:gd name="connsiteX9" fmla="*/ 657665 w 2441676"/>
                <a:gd name="connsiteY9" fmla="*/ 68459 h 3190370"/>
                <a:gd name="connsiteX10" fmla="*/ 687902 w 2441676"/>
                <a:gd name="connsiteY10" fmla="*/ 76018 h 3190370"/>
                <a:gd name="connsiteX11" fmla="*/ 710580 w 2441676"/>
                <a:gd name="connsiteY11" fmla="*/ 91137 h 3190370"/>
                <a:gd name="connsiteX12" fmla="*/ 755937 w 2441676"/>
                <a:gd name="connsiteY12" fmla="*/ 106255 h 3190370"/>
                <a:gd name="connsiteX13" fmla="*/ 778615 w 2441676"/>
                <a:gd name="connsiteY13" fmla="*/ 121373 h 3190370"/>
                <a:gd name="connsiteX14" fmla="*/ 801293 w 2441676"/>
                <a:gd name="connsiteY14" fmla="*/ 128932 h 3190370"/>
                <a:gd name="connsiteX15" fmla="*/ 884446 w 2441676"/>
                <a:gd name="connsiteY15" fmla="*/ 151609 h 3190370"/>
                <a:gd name="connsiteX16" fmla="*/ 944921 w 2441676"/>
                <a:gd name="connsiteY16" fmla="*/ 181846 h 3190370"/>
                <a:gd name="connsiteX17" fmla="*/ 960039 w 2441676"/>
                <a:gd name="connsiteY17" fmla="*/ 204523 h 3190370"/>
                <a:gd name="connsiteX18" fmla="*/ 990277 w 2441676"/>
                <a:gd name="connsiteY18" fmla="*/ 227200 h 3190370"/>
                <a:gd name="connsiteX19" fmla="*/ 1012955 w 2441676"/>
                <a:gd name="connsiteY19" fmla="*/ 234760 h 3190370"/>
                <a:gd name="connsiteX20" fmla="*/ 1035633 w 2441676"/>
                <a:gd name="connsiteY20" fmla="*/ 249878 h 3190370"/>
                <a:gd name="connsiteX21" fmla="*/ 1103667 w 2441676"/>
                <a:gd name="connsiteY21" fmla="*/ 264996 h 3190370"/>
                <a:gd name="connsiteX22" fmla="*/ 1194380 w 2441676"/>
                <a:gd name="connsiteY22" fmla="*/ 287673 h 3190370"/>
                <a:gd name="connsiteX23" fmla="*/ 1239736 w 2441676"/>
                <a:gd name="connsiteY23" fmla="*/ 317910 h 3190370"/>
                <a:gd name="connsiteX24" fmla="*/ 1292652 w 2441676"/>
                <a:gd name="connsiteY24" fmla="*/ 363264 h 3190370"/>
                <a:gd name="connsiteX25" fmla="*/ 1315330 w 2441676"/>
                <a:gd name="connsiteY25" fmla="*/ 370824 h 3190370"/>
                <a:gd name="connsiteX26" fmla="*/ 1390923 w 2441676"/>
                <a:gd name="connsiteY26" fmla="*/ 408619 h 3190370"/>
                <a:gd name="connsiteX27" fmla="*/ 1406042 w 2441676"/>
                <a:gd name="connsiteY27" fmla="*/ 431296 h 3190370"/>
                <a:gd name="connsiteX28" fmla="*/ 1428720 w 2441676"/>
                <a:gd name="connsiteY28" fmla="*/ 438855 h 3190370"/>
                <a:gd name="connsiteX29" fmla="*/ 1489195 w 2441676"/>
                <a:gd name="connsiteY29" fmla="*/ 446415 h 3190370"/>
                <a:gd name="connsiteX30" fmla="*/ 1519433 w 2441676"/>
                <a:gd name="connsiteY30" fmla="*/ 469092 h 3190370"/>
                <a:gd name="connsiteX31" fmla="*/ 1572348 w 2441676"/>
                <a:gd name="connsiteY31" fmla="*/ 476651 h 3190370"/>
                <a:gd name="connsiteX32" fmla="*/ 1595026 w 2441676"/>
                <a:gd name="connsiteY32" fmla="*/ 484210 h 3190370"/>
                <a:gd name="connsiteX33" fmla="*/ 1640383 w 2441676"/>
                <a:gd name="connsiteY33" fmla="*/ 522006 h 3190370"/>
                <a:gd name="connsiteX34" fmla="*/ 1663061 w 2441676"/>
                <a:gd name="connsiteY34" fmla="*/ 552242 h 3190370"/>
                <a:gd name="connsiteX35" fmla="*/ 1655501 w 2441676"/>
                <a:gd name="connsiteY35" fmla="*/ 582479 h 3190370"/>
                <a:gd name="connsiteX36" fmla="*/ 1693298 w 2441676"/>
                <a:gd name="connsiteY36" fmla="*/ 620274 h 3190370"/>
                <a:gd name="connsiteX37" fmla="*/ 1731095 w 2441676"/>
                <a:gd name="connsiteY37" fmla="*/ 650510 h 3190370"/>
                <a:gd name="connsiteX38" fmla="*/ 1768892 w 2441676"/>
                <a:gd name="connsiteY38" fmla="*/ 688306 h 3190370"/>
                <a:gd name="connsiteX39" fmla="*/ 1799129 w 2441676"/>
                <a:gd name="connsiteY39" fmla="*/ 710983 h 3190370"/>
                <a:gd name="connsiteX40" fmla="*/ 1829367 w 2441676"/>
                <a:gd name="connsiteY40" fmla="*/ 748779 h 3190370"/>
                <a:gd name="connsiteX41" fmla="*/ 1852045 w 2441676"/>
                <a:gd name="connsiteY41" fmla="*/ 763897 h 3190370"/>
                <a:gd name="connsiteX42" fmla="*/ 1874723 w 2441676"/>
                <a:gd name="connsiteY42" fmla="*/ 801693 h 3190370"/>
                <a:gd name="connsiteX43" fmla="*/ 1897401 w 2441676"/>
                <a:gd name="connsiteY43" fmla="*/ 816811 h 3190370"/>
                <a:gd name="connsiteX44" fmla="*/ 1904960 w 2441676"/>
                <a:gd name="connsiteY44" fmla="*/ 839488 h 3190370"/>
                <a:gd name="connsiteX45" fmla="*/ 1912520 w 2441676"/>
                <a:gd name="connsiteY45" fmla="*/ 884843 h 3190370"/>
                <a:gd name="connsiteX46" fmla="*/ 1950317 w 2441676"/>
                <a:gd name="connsiteY46" fmla="*/ 892402 h 3190370"/>
                <a:gd name="connsiteX47" fmla="*/ 1980554 w 2441676"/>
                <a:gd name="connsiteY47" fmla="*/ 907520 h 3190370"/>
                <a:gd name="connsiteX48" fmla="*/ 1995673 w 2441676"/>
                <a:gd name="connsiteY48" fmla="*/ 952875 h 3190370"/>
                <a:gd name="connsiteX49" fmla="*/ 2010792 w 2441676"/>
                <a:gd name="connsiteY49" fmla="*/ 998229 h 3190370"/>
                <a:gd name="connsiteX50" fmla="*/ 2018351 w 2441676"/>
                <a:gd name="connsiteY50" fmla="*/ 1020907 h 3190370"/>
                <a:gd name="connsiteX51" fmla="*/ 2025910 w 2441676"/>
                <a:gd name="connsiteY51" fmla="*/ 1058702 h 3190370"/>
                <a:gd name="connsiteX52" fmla="*/ 2056148 w 2441676"/>
                <a:gd name="connsiteY52" fmla="*/ 1111616 h 3190370"/>
                <a:gd name="connsiteX53" fmla="*/ 2063707 w 2441676"/>
                <a:gd name="connsiteY53" fmla="*/ 1134293 h 3190370"/>
                <a:gd name="connsiteX54" fmla="*/ 2093945 w 2441676"/>
                <a:gd name="connsiteY54" fmla="*/ 1187207 h 3190370"/>
                <a:gd name="connsiteX55" fmla="*/ 2101504 w 2441676"/>
                <a:gd name="connsiteY55" fmla="*/ 1209884 h 3190370"/>
                <a:gd name="connsiteX56" fmla="*/ 2116623 w 2441676"/>
                <a:gd name="connsiteY56" fmla="*/ 1240121 h 3190370"/>
                <a:gd name="connsiteX57" fmla="*/ 2124182 w 2441676"/>
                <a:gd name="connsiteY57" fmla="*/ 1262798 h 3190370"/>
                <a:gd name="connsiteX58" fmla="*/ 2146860 w 2441676"/>
                <a:gd name="connsiteY58" fmla="*/ 1300594 h 3190370"/>
                <a:gd name="connsiteX59" fmla="*/ 2177098 w 2441676"/>
                <a:gd name="connsiteY59" fmla="*/ 1466894 h 3190370"/>
                <a:gd name="connsiteX60" fmla="*/ 2184657 w 2441676"/>
                <a:gd name="connsiteY60" fmla="*/ 1489571 h 3190370"/>
                <a:gd name="connsiteX61" fmla="*/ 2207335 w 2441676"/>
                <a:gd name="connsiteY61" fmla="*/ 1512249 h 3190370"/>
                <a:gd name="connsiteX62" fmla="*/ 2245132 w 2441676"/>
                <a:gd name="connsiteY62" fmla="*/ 1542485 h 3190370"/>
                <a:gd name="connsiteX63" fmla="*/ 2252691 w 2441676"/>
                <a:gd name="connsiteY63" fmla="*/ 1565162 h 3190370"/>
                <a:gd name="connsiteX64" fmla="*/ 2267810 w 2441676"/>
                <a:gd name="connsiteY64" fmla="*/ 1618076 h 3190370"/>
                <a:gd name="connsiteX65" fmla="*/ 2282929 w 2441676"/>
                <a:gd name="connsiteY65" fmla="*/ 1640754 h 3190370"/>
                <a:gd name="connsiteX66" fmla="*/ 2290488 w 2441676"/>
                <a:gd name="connsiteY66" fmla="*/ 1670990 h 3190370"/>
                <a:gd name="connsiteX67" fmla="*/ 2298048 w 2441676"/>
                <a:gd name="connsiteY67" fmla="*/ 1693667 h 3190370"/>
                <a:gd name="connsiteX68" fmla="*/ 2305607 w 2441676"/>
                <a:gd name="connsiteY68" fmla="*/ 1746581 h 3190370"/>
                <a:gd name="connsiteX69" fmla="*/ 2320726 w 2441676"/>
                <a:gd name="connsiteY69" fmla="*/ 1867527 h 3190370"/>
                <a:gd name="connsiteX70" fmla="*/ 2328285 w 2441676"/>
                <a:gd name="connsiteY70" fmla="*/ 1897763 h 3190370"/>
                <a:gd name="connsiteX71" fmla="*/ 2350963 w 2441676"/>
                <a:gd name="connsiteY71" fmla="*/ 1928000 h 3190370"/>
                <a:gd name="connsiteX72" fmla="*/ 2373641 w 2441676"/>
                <a:gd name="connsiteY72" fmla="*/ 1996032 h 3190370"/>
                <a:gd name="connsiteX73" fmla="*/ 2396319 w 2441676"/>
                <a:gd name="connsiteY73" fmla="*/ 2026268 h 3190370"/>
                <a:gd name="connsiteX74" fmla="*/ 2418997 w 2441676"/>
                <a:gd name="connsiteY74" fmla="*/ 2086741 h 3190370"/>
                <a:gd name="connsiteX75" fmla="*/ 2434116 w 2441676"/>
                <a:gd name="connsiteY75" fmla="*/ 2109418 h 3190370"/>
                <a:gd name="connsiteX76" fmla="*/ 2426557 w 2441676"/>
                <a:gd name="connsiteY76" fmla="*/ 2253041 h 3190370"/>
                <a:gd name="connsiteX77" fmla="*/ 2441676 w 2441676"/>
                <a:gd name="connsiteY77" fmla="*/ 2449578 h 3190370"/>
                <a:gd name="connsiteX78" fmla="*/ 2434116 w 2441676"/>
                <a:gd name="connsiteY78" fmla="*/ 2668792 h 3190370"/>
                <a:gd name="connsiteX79" fmla="*/ 2426557 w 2441676"/>
                <a:gd name="connsiteY79" fmla="*/ 2691469 h 3190370"/>
                <a:gd name="connsiteX80" fmla="*/ 2411438 w 2441676"/>
                <a:gd name="connsiteY80" fmla="*/ 2706588 h 3190370"/>
                <a:gd name="connsiteX81" fmla="*/ 2388760 w 2441676"/>
                <a:gd name="connsiteY81" fmla="*/ 2736824 h 3190370"/>
                <a:gd name="connsiteX82" fmla="*/ 2381201 w 2441676"/>
                <a:gd name="connsiteY82" fmla="*/ 2759501 h 3190370"/>
                <a:gd name="connsiteX83" fmla="*/ 2343404 w 2441676"/>
                <a:gd name="connsiteY83" fmla="*/ 2789738 h 3190370"/>
                <a:gd name="connsiteX84" fmla="*/ 2328285 w 2441676"/>
                <a:gd name="connsiteY84" fmla="*/ 2812415 h 3190370"/>
                <a:gd name="connsiteX85" fmla="*/ 2305607 w 2441676"/>
                <a:gd name="connsiteY85" fmla="*/ 2850211 h 3190370"/>
                <a:gd name="connsiteX86" fmla="*/ 2282929 w 2441676"/>
                <a:gd name="connsiteY86" fmla="*/ 2857770 h 3190370"/>
                <a:gd name="connsiteX87" fmla="*/ 2275369 w 2441676"/>
                <a:gd name="connsiteY87" fmla="*/ 2880447 h 3190370"/>
                <a:gd name="connsiteX88" fmla="*/ 2222454 w 2441676"/>
                <a:gd name="connsiteY88" fmla="*/ 2940920 h 3190370"/>
                <a:gd name="connsiteX89" fmla="*/ 2169538 w 2441676"/>
                <a:gd name="connsiteY89" fmla="*/ 2963597 h 3190370"/>
                <a:gd name="connsiteX90" fmla="*/ 2139301 w 2441676"/>
                <a:gd name="connsiteY90" fmla="*/ 2978715 h 3190370"/>
                <a:gd name="connsiteX91" fmla="*/ 2124182 w 2441676"/>
                <a:gd name="connsiteY91" fmla="*/ 2993834 h 3190370"/>
                <a:gd name="connsiteX92" fmla="*/ 2025910 w 2441676"/>
                <a:gd name="connsiteY92" fmla="*/ 3008952 h 3190370"/>
                <a:gd name="connsiteX93" fmla="*/ 2003232 w 2441676"/>
                <a:gd name="connsiteY93" fmla="*/ 3016511 h 3190370"/>
                <a:gd name="connsiteX94" fmla="*/ 1950317 w 2441676"/>
                <a:gd name="connsiteY94" fmla="*/ 3031629 h 3190370"/>
                <a:gd name="connsiteX95" fmla="*/ 1897401 w 2441676"/>
                <a:gd name="connsiteY95" fmla="*/ 3054307 h 3190370"/>
                <a:gd name="connsiteX96" fmla="*/ 1844485 w 2441676"/>
                <a:gd name="connsiteY96" fmla="*/ 3061866 h 3190370"/>
                <a:gd name="connsiteX97" fmla="*/ 1761332 w 2441676"/>
                <a:gd name="connsiteY97" fmla="*/ 3076984 h 3190370"/>
                <a:gd name="connsiteX98" fmla="*/ 1731095 w 2441676"/>
                <a:gd name="connsiteY98" fmla="*/ 3084543 h 3190370"/>
                <a:gd name="connsiteX99" fmla="*/ 1625264 w 2441676"/>
                <a:gd name="connsiteY99" fmla="*/ 3099661 h 3190370"/>
                <a:gd name="connsiteX100" fmla="*/ 1526992 w 2441676"/>
                <a:gd name="connsiteY100" fmla="*/ 3122339 h 3190370"/>
                <a:gd name="connsiteX101" fmla="*/ 1474076 w 2441676"/>
                <a:gd name="connsiteY101" fmla="*/ 3129898 h 3190370"/>
                <a:gd name="connsiteX102" fmla="*/ 1406042 w 2441676"/>
                <a:gd name="connsiteY102" fmla="*/ 3145016 h 3190370"/>
                <a:gd name="connsiteX103" fmla="*/ 1368245 w 2441676"/>
                <a:gd name="connsiteY103" fmla="*/ 3152575 h 3190370"/>
                <a:gd name="connsiteX104" fmla="*/ 1315330 w 2441676"/>
                <a:gd name="connsiteY104" fmla="*/ 3167693 h 3190370"/>
                <a:gd name="connsiteX105" fmla="*/ 1292652 w 2441676"/>
                <a:gd name="connsiteY105" fmla="*/ 3175252 h 3190370"/>
                <a:gd name="connsiteX106" fmla="*/ 960039 w 2441676"/>
                <a:gd name="connsiteY106" fmla="*/ 3190370 h 3190370"/>
                <a:gd name="connsiteX107" fmla="*/ 763496 w 2441676"/>
                <a:gd name="connsiteY107" fmla="*/ 3175252 h 3190370"/>
                <a:gd name="connsiteX108" fmla="*/ 468681 w 2441676"/>
                <a:gd name="connsiteY108" fmla="*/ 3167693 h 3190370"/>
                <a:gd name="connsiteX109" fmla="*/ 461121 w 2441676"/>
                <a:gd name="connsiteY109" fmla="*/ 3145016 h 3190370"/>
                <a:gd name="connsiteX110" fmla="*/ 408206 w 2441676"/>
                <a:gd name="connsiteY110" fmla="*/ 3092102 h 3190370"/>
                <a:gd name="connsiteX111" fmla="*/ 377968 w 2441676"/>
                <a:gd name="connsiteY111" fmla="*/ 3061866 h 3190370"/>
                <a:gd name="connsiteX112" fmla="*/ 370409 w 2441676"/>
                <a:gd name="connsiteY112" fmla="*/ 3039188 h 3190370"/>
                <a:gd name="connsiteX113" fmla="*/ 362849 w 2441676"/>
                <a:gd name="connsiteY113" fmla="*/ 2956038 h 3190370"/>
                <a:gd name="connsiteX114" fmla="*/ 347731 w 2441676"/>
                <a:gd name="connsiteY114" fmla="*/ 2925802 h 3190370"/>
                <a:gd name="connsiteX115" fmla="*/ 332612 w 2441676"/>
                <a:gd name="connsiteY115" fmla="*/ 2850211 h 3190370"/>
                <a:gd name="connsiteX116" fmla="*/ 309934 w 2441676"/>
                <a:gd name="connsiteY116" fmla="*/ 2782179 h 3190370"/>
                <a:gd name="connsiteX117" fmla="*/ 302374 w 2441676"/>
                <a:gd name="connsiteY117" fmla="*/ 2759501 h 3190370"/>
                <a:gd name="connsiteX118" fmla="*/ 287256 w 2441676"/>
                <a:gd name="connsiteY118" fmla="*/ 2736824 h 3190370"/>
                <a:gd name="connsiteX119" fmla="*/ 279696 w 2441676"/>
                <a:gd name="connsiteY119" fmla="*/ 2683910 h 3190370"/>
                <a:gd name="connsiteX120" fmla="*/ 264578 w 2441676"/>
                <a:gd name="connsiteY120" fmla="*/ 2630997 h 3190370"/>
                <a:gd name="connsiteX121" fmla="*/ 257018 w 2441676"/>
                <a:gd name="connsiteY121" fmla="*/ 2532728 h 3190370"/>
                <a:gd name="connsiteX122" fmla="*/ 264578 w 2441676"/>
                <a:gd name="connsiteY122" fmla="*/ 2419342 h 3190370"/>
                <a:gd name="connsiteX123" fmla="*/ 287256 w 2441676"/>
                <a:gd name="connsiteY123" fmla="*/ 2396664 h 3190370"/>
                <a:gd name="connsiteX124" fmla="*/ 340171 w 2441676"/>
                <a:gd name="connsiteY124" fmla="*/ 2373987 h 3190370"/>
                <a:gd name="connsiteX125" fmla="*/ 362849 w 2441676"/>
                <a:gd name="connsiteY125" fmla="*/ 2358869 h 3190370"/>
                <a:gd name="connsiteX126" fmla="*/ 446002 w 2441676"/>
                <a:gd name="connsiteY126" fmla="*/ 2343750 h 3190370"/>
                <a:gd name="connsiteX127" fmla="*/ 90712 w 2441676"/>
                <a:gd name="connsiteY127" fmla="*/ 136491 h 3190370"/>
                <a:gd name="connsiteX0" fmla="*/ 22679 w 2464355"/>
                <a:gd name="connsiteY0" fmla="*/ 748779 h 3190370"/>
                <a:gd name="connsiteX1" fmla="*/ 136069 w 2464355"/>
                <a:gd name="connsiteY1" fmla="*/ 91137 h 3190370"/>
                <a:gd name="connsiteX2" fmla="*/ 234341 w 2464355"/>
                <a:gd name="connsiteY2" fmla="*/ 60900 h 3190370"/>
                <a:gd name="connsiteX3" fmla="*/ 347732 w 2464355"/>
                <a:gd name="connsiteY3" fmla="*/ 427 h 3190370"/>
                <a:gd name="connsiteX4" fmla="*/ 408207 w 2464355"/>
                <a:gd name="connsiteY4" fmla="*/ 7986 h 3190370"/>
                <a:gd name="connsiteX5" fmla="*/ 498919 w 2464355"/>
                <a:gd name="connsiteY5" fmla="*/ 23105 h 3190370"/>
                <a:gd name="connsiteX6" fmla="*/ 521597 w 2464355"/>
                <a:gd name="connsiteY6" fmla="*/ 30664 h 3190370"/>
                <a:gd name="connsiteX7" fmla="*/ 551835 w 2464355"/>
                <a:gd name="connsiteY7" fmla="*/ 45782 h 3190370"/>
                <a:gd name="connsiteX8" fmla="*/ 619869 w 2464355"/>
                <a:gd name="connsiteY8" fmla="*/ 53341 h 3190370"/>
                <a:gd name="connsiteX9" fmla="*/ 680344 w 2464355"/>
                <a:gd name="connsiteY9" fmla="*/ 68459 h 3190370"/>
                <a:gd name="connsiteX10" fmla="*/ 710581 w 2464355"/>
                <a:gd name="connsiteY10" fmla="*/ 76018 h 3190370"/>
                <a:gd name="connsiteX11" fmla="*/ 733259 w 2464355"/>
                <a:gd name="connsiteY11" fmla="*/ 91137 h 3190370"/>
                <a:gd name="connsiteX12" fmla="*/ 778616 w 2464355"/>
                <a:gd name="connsiteY12" fmla="*/ 106255 h 3190370"/>
                <a:gd name="connsiteX13" fmla="*/ 801294 w 2464355"/>
                <a:gd name="connsiteY13" fmla="*/ 121373 h 3190370"/>
                <a:gd name="connsiteX14" fmla="*/ 823972 w 2464355"/>
                <a:gd name="connsiteY14" fmla="*/ 128932 h 3190370"/>
                <a:gd name="connsiteX15" fmla="*/ 907125 w 2464355"/>
                <a:gd name="connsiteY15" fmla="*/ 151609 h 3190370"/>
                <a:gd name="connsiteX16" fmla="*/ 967600 w 2464355"/>
                <a:gd name="connsiteY16" fmla="*/ 181846 h 3190370"/>
                <a:gd name="connsiteX17" fmla="*/ 982718 w 2464355"/>
                <a:gd name="connsiteY17" fmla="*/ 204523 h 3190370"/>
                <a:gd name="connsiteX18" fmla="*/ 1012956 w 2464355"/>
                <a:gd name="connsiteY18" fmla="*/ 227200 h 3190370"/>
                <a:gd name="connsiteX19" fmla="*/ 1035634 w 2464355"/>
                <a:gd name="connsiteY19" fmla="*/ 234760 h 3190370"/>
                <a:gd name="connsiteX20" fmla="*/ 1058312 w 2464355"/>
                <a:gd name="connsiteY20" fmla="*/ 249878 h 3190370"/>
                <a:gd name="connsiteX21" fmla="*/ 1126346 w 2464355"/>
                <a:gd name="connsiteY21" fmla="*/ 264996 h 3190370"/>
                <a:gd name="connsiteX22" fmla="*/ 1217059 w 2464355"/>
                <a:gd name="connsiteY22" fmla="*/ 287673 h 3190370"/>
                <a:gd name="connsiteX23" fmla="*/ 1262415 w 2464355"/>
                <a:gd name="connsiteY23" fmla="*/ 317910 h 3190370"/>
                <a:gd name="connsiteX24" fmla="*/ 1315331 w 2464355"/>
                <a:gd name="connsiteY24" fmla="*/ 363264 h 3190370"/>
                <a:gd name="connsiteX25" fmla="*/ 1338009 w 2464355"/>
                <a:gd name="connsiteY25" fmla="*/ 370824 h 3190370"/>
                <a:gd name="connsiteX26" fmla="*/ 1413602 w 2464355"/>
                <a:gd name="connsiteY26" fmla="*/ 408619 h 3190370"/>
                <a:gd name="connsiteX27" fmla="*/ 1428721 w 2464355"/>
                <a:gd name="connsiteY27" fmla="*/ 431296 h 3190370"/>
                <a:gd name="connsiteX28" fmla="*/ 1451399 w 2464355"/>
                <a:gd name="connsiteY28" fmla="*/ 438855 h 3190370"/>
                <a:gd name="connsiteX29" fmla="*/ 1511874 w 2464355"/>
                <a:gd name="connsiteY29" fmla="*/ 446415 h 3190370"/>
                <a:gd name="connsiteX30" fmla="*/ 1542112 w 2464355"/>
                <a:gd name="connsiteY30" fmla="*/ 469092 h 3190370"/>
                <a:gd name="connsiteX31" fmla="*/ 1595027 w 2464355"/>
                <a:gd name="connsiteY31" fmla="*/ 476651 h 3190370"/>
                <a:gd name="connsiteX32" fmla="*/ 1617705 w 2464355"/>
                <a:gd name="connsiteY32" fmla="*/ 484210 h 3190370"/>
                <a:gd name="connsiteX33" fmla="*/ 1663062 w 2464355"/>
                <a:gd name="connsiteY33" fmla="*/ 522006 h 3190370"/>
                <a:gd name="connsiteX34" fmla="*/ 1685740 w 2464355"/>
                <a:gd name="connsiteY34" fmla="*/ 552242 h 3190370"/>
                <a:gd name="connsiteX35" fmla="*/ 1678180 w 2464355"/>
                <a:gd name="connsiteY35" fmla="*/ 582479 h 3190370"/>
                <a:gd name="connsiteX36" fmla="*/ 1715977 w 2464355"/>
                <a:gd name="connsiteY36" fmla="*/ 620274 h 3190370"/>
                <a:gd name="connsiteX37" fmla="*/ 1753774 w 2464355"/>
                <a:gd name="connsiteY37" fmla="*/ 650510 h 3190370"/>
                <a:gd name="connsiteX38" fmla="*/ 1791571 w 2464355"/>
                <a:gd name="connsiteY38" fmla="*/ 688306 h 3190370"/>
                <a:gd name="connsiteX39" fmla="*/ 1821808 w 2464355"/>
                <a:gd name="connsiteY39" fmla="*/ 710983 h 3190370"/>
                <a:gd name="connsiteX40" fmla="*/ 1852046 w 2464355"/>
                <a:gd name="connsiteY40" fmla="*/ 748779 h 3190370"/>
                <a:gd name="connsiteX41" fmla="*/ 1874724 w 2464355"/>
                <a:gd name="connsiteY41" fmla="*/ 763897 h 3190370"/>
                <a:gd name="connsiteX42" fmla="*/ 1897402 w 2464355"/>
                <a:gd name="connsiteY42" fmla="*/ 801693 h 3190370"/>
                <a:gd name="connsiteX43" fmla="*/ 1920080 w 2464355"/>
                <a:gd name="connsiteY43" fmla="*/ 816811 h 3190370"/>
                <a:gd name="connsiteX44" fmla="*/ 1927639 w 2464355"/>
                <a:gd name="connsiteY44" fmla="*/ 839488 h 3190370"/>
                <a:gd name="connsiteX45" fmla="*/ 1935199 w 2464355"/>
                <a:gd name="connsiteY45" fmla="*/ 884843 h 3190370"/>
                <a:gd name="connsiteX46" fmla="*/ 1972996 w 2464355"/>
                <a:gd name="connsiteY46" fmla="*/ 892402 h 3190370"/>
                <a:gd name="connsiteX47" fmla="*/ 2003233 w 2464355"/>
                <a:gd name="connsiteY47" fmla="*/ 907520 h 3190370"/>
                <a:gd name="connsiteX48" fmla="*/ 2018352 w 2464355"/>
                <a:gd name="connsiteY48" fmla="*/ 952875 h 3190370"/>
                <a:gd name="connsiteX49" fmla="*/ 2033471 w 2464355"/>
                <a:gd name="connsiteY49" fmla="*/ 998229 h 3190370"/>
                <a:gd name="connsiteX50" fmla="*/ 2041030 w 2464355"/>
                <a:gd name="connsiteY50" fmla="*/ 1020907 h 3190370"/>
                <a:gd name="connsiteX51" fmla="*/ 2048589 w 2464355"/>
                <a:gd name="connsiteY51" fmla="*/ 1058702 h 3190370"/>
                <a:gd name="connsiteX52" fmla="*/ 2078827 w 2464355"/>
                <a:gd name="connsiteY52" fmla="*/ 1111616 h 3190370"/>
                <a:gd name="connsiteX53" fmla="*/ 2086386 w 2464355"/>
                <a:gd name="connsiteY53" fmla="*/ 1134293 h 3190370"/>
                <a:gd name="connsiteX54" fmla="*/ 2116624 w 2464355"/>
                <a:gd name="connsiteY54" fmla="*/ 1187207 h 3190370"/>
                <a:gd name="connsiteX55" fmla="*/ 2124183 w 2464355"/>
                <a:gd name="connsiteY55" fmla="*/ 1209884 h 3190370"/>
                <a:gd name="connsiteX56" fmla="*/ 2139302 w 2464355"/>
                <a:gd name="connsiteY56" fmla="*/ 1240121 h 3190370"/>
                <a:gd name="connsiteX57" fmla="*/ 2146861 w 2464355"/>
                <a:gd name="connsiteY57" fmla="*/ 1262798 h 3190370"/>
                <a:gd name="connsiteX58" fmla="*/ 2169539 w 2464355"/>
                <a:gd name="connsiteY58" fmla="*/ 1300594 h 3190370"/>
                <a:gd name="connsiteX59" fmla="*/ 2199777 w 2464355"/>
                <a:gd name="connsiteY59" fmla="*/ 1466894 h 3190370"/>
                <a:gd name="connsiteX60" fmla="*/ 2207336 w 2464355"/>
                <a:gd name="connsiteY60" fmla="*/ 1489571 h 3190370"/>
                <a:gd name="connsiteX61" fmla="*/ 2230014 w 2464355"/>
                <a:gd name="connsiteY61" fmla="*/ 1512249 h 3190370"/>
                <a:gd name="connsiteX62" fmla="*/ 2267811 w 2464355"/>
                <a:gd name="connsiteY62" fmla="*/ 1542485 h 3190370"/>
                <a:gd name="connsiteX63" fmla="*/ 2275370 w 2464355"/>
                <a:gd name="connsiteY63" fmla="*/ 1565162 h 3190370"/>
                <a:gd name="connsiteX64" fmla="*/ 2290489 w 2464355"/>
                <a:gd name="connsiteY64" fmla="*/ 1618076 h 3190370"/>
                <a:gd name="connsiteX65" fmla="*/ 2305608 w 2464355"/>
                <a:gd name="connsiteY65" fmla="*/ 1640754 h 3190370"/>
                <a:gd name="connsiteX66" fmla="*/ 2313167 w 2464355"/>
                <a:gd name="connsiteY66" fmla="*/ 1670990 h 3190370"/>
                <a:gd name="connsiteX67" fmla="*/ 2320727 w 2464355"/>
                <a:gd name="connsiteY67" fmla="*/ 1693667 h 3190370"/>
                <a:gd name="connsiteX68" fmla="*/ 2328286 w 2464355"/>
                <a:gd name="connsiteY68" fmla="*/ 1746581 h 3190370"/>
                <a:gd name="connsiteX69" fmla="*/ 2343405 w 2464355"/>
                <a:gd name="connsiteY69" fmla="*/ 1867527 h 3190370"/>
                <a:gd name="connsiteX70" fmla="*/ 2350964 w 2464355"/>
                <a:gd name="connsiteY70" fmla="*/ 1897763 h 3190370"/>
                <a:gd name="connsiteX71" fmla="*/ 2373642 w 2464355"/>
                <a:gd name="connsiteY71" fmla="*/ 1928000 h 3190370"/>
                <a:gd name="connsiteX72" fmla="*/ 2396320 w 2464355"/>
                <a:gd name="connsiteY72" fmla="*/ 1996032 h 3190370"/>
                <a:gd name="connsiteX73" fmla="*/ 2418998 w 2464355"/>
                <a:gd name="connsiteY73" fmla="*/ 2026268 h 3190370"/>
                <a:gd name="connsiteX74" fmla="*/ 2441676 w 2464355"/>
                <a:gd name="connsiteY74" fmla="*/ 2086741 h 3190370"/>
                <a:gd name="connsiteX75" fmla="*/ 2456795 w 2464355"/>
                <a:gd name="connsiteY75" fmla="*/ 2109418 h 3190370"/>
                <a:gd name="connsiteX76" fmla="*/ 2449236 w 2464355"/>
                <a:gd name="connsiteY76" fmla="*/ 2253041 h 3190370"/>
                <a:gd name="connsiteX77" fmla="*/ 2464355 w 2464355"/>
                <a:gd name="connsiteY77" fmla="*/ 2449578 h 3190370"/>
                <a:gd name="connsiteX78" fmla="*/ 2456795 w 2464355"/>
                <a:gd name="connsiteY78" fmla="*/ 2668792 h 3190370"/>
                <a:gd name="connsiteX79" fmla="*/ 2449236 w 2464355"/>
                <a:gd name="connsiteY79" fmla="*/ 2691469 h 3190370"/>
                <a:gd name="connsiteX80" fmla="*/ 2434117 w 2464355"/>
                <a:gd name="connsiteY80" fmla="*/ 2706588 h 3190370"/>
                <a:gd name="connsiteX81" fmla="*/ 2411439 w 2464355"/>
                <a:gd name="connsiteY81" fmla="*/ 2736824 h 3190370"/>
                <a:gd name="connsiteX82" fmla="*/ 2403880 w 2464355"/>
                <a:gd name="connsiteY82" fmla="*/ 2759501 h 3190370"/>
                <a:gd name="connsiteX83" fmla="*/ 2366083 w 2464355"/>
                <a:gd name="connsiteY83" fmla="*/ 2789738 h 3190370"/>
                <a:gd name="connsiteX84" fmla="*/ 2350964 w 2464355"/>
                <a:gd name="connsiteY84" fmla="*/ 2812415 h 3190370"/>
                <a:gd name="connsiteX85" fmla="*/ 2328286 w 2464355"/>
                <a:gd name="connsiteY85" fmla="*/ 2850211 h 3190370"/>
                <a:gd name="connsiteX86" fmla="*/ 2305608 w 2464355"/>
                <a:gd name="connsiteY86" fmla="*/ 2857770 h 3190370"/>
                <a:gd name="connsiteX87" fmla="*/ 2298048 w 2464355"/>
                <a:gd name="connsiteY87" fmla="*/ 2880447 h 3190370"/>
                <a:gd name="connsiteX88" fmla="*/ 2245133 w 2464355"/>
                <a:gd name="connsiteY88" fmla="*/ 2940920 h 3190370"/>
                <a:gd name="connsiteX89" fmla="*/ 2192217 w 2464355"/>
                <a:gd name="connsiteY89" fmla="*/ 2963597 h 3190370"/>
                <a:gd name="connsiteX90" fmla="*/ 2161980 w 2464355"/>
                <a:gd name="connsiteY90" fmla="*/ 2978715 h 3190370"/>
                <a:gd name="connsiteX91" fmla="*/ 2146861 w 2464355"/>
                <a:gd name="connsiteY91" fmla="*/ 2993834 h 3190370"/>
                <a:gd name="connsiteX92" fmla="*/ 2048589 w 2464355"/>
                <a:gd name="connsiteY92" fmla="*/ 3008952 h 3190370"/>
                <a:gd name="connsiteX93" fmla="*/ 2025911 w 2464355"/>
                <a:gd name="connsiteY93" fmla="*/ 3016511 h 3190370"/>
                <a:gd name="connsiteX94" fmla="*/ 1972996 w 2464355"/>
                <a:gd name="connsiteY94" fmla="*/ 3031629 h 3190370"/>
                <a:gd name="connsiteX95" fmla="*/ 1920080 w 2464355"/>
                <a:gd name="connsiteY95" fmla="*/ 3054307 h 3190370"/>
                <a:gd name="connsiteX96" fmla="*/ 1867164 w 2464355"/>
                <a:gd name="connsiteY96" fmla="*/ 3061866 h 3190370"/>
                <a:gd name="connsiteX97" fmla="*/ 1784011 w 2464355"/>
                <a:gd name="connsiteY97" fmla="*/ 3076984 h 3190370"/>
                <a:gd name="connsiteX98" fmla="*/ 1753774 w 2464355"/>
                <a:gd name="connsiteY98" fmla="*/ 3084543 h 3190370"/>
                <a:gd name="connsiteX99" fmla="*/ 1647943 w 2464355"/>
                <a:gd name="connsiteY99" fmla="*/ 3099661 h 3190370"/>
                <a:gd name="connsiteX100" fmla="*/ 1549671 w 2464355"/>
                <a:gd name="connsiteY100" fmla="*/ 3122339 h 3190370"/>
                <a:gd name="connsiteX101" fmla="*/ 1496755 w 2464355"/>
                <a:gd name="connsiteY101" fmla="*/ 3129898 h 3190370"/>
                <a:gd name="connsiteX102" fmla="*/ 1428721 w 2464355"/>
                <a:gd name="connsiteY102" fmla="*/ 3145016 h 3190370"/>
                <a:gd name="connsiteX103" fmla="*/ 1390924 w 2464355"/>
                <a:gd name="connsiteY103" fmla="*/ 3152575 h 3190370"/>
                <a:gd name="connsiteX104" fmla="*/ 1338009 w 2464355"/>
                <a:gd name="connsiteY104" fmla="*/ 3167693 h 3190370"/>
                <a:gd name="connsiteX105" fmla="*/ 1315331 w 2464355"/>
                <a:gd name="connsiteY105" fmla="*/ 3175252 h 3190370"/>
                <a:gd name="connsiteX106" fmla="*/ 982718 w 2464355"/>
                <a:gd name="connsiteY106" fmla="*/ 3190370 h 3190370"/>
                <a:gd name="connsiteX107" fmla="*/ 786175 w 2464355"/>
                <a:gd name="connsiteY107" fmla="*/ 3175252 h 3190370"/>
                <a:gd name="connsiteX108" fmla="*/ 491360 w 2464355"/>
                <a:gd name="connsiteY108" fmla="*/ 3167693 h 3190370"/>
                <a:gd name="connsiteX109" fmla="*/ 483800 w 2464355"/>
                <a:gd name="connsiteY109" fmla="*/ 3145016 h 3190370"/>
                <a:gd name="connsiteX110" fmla="*/ 430885 w 2464355"/>
                <a:gd name="connsiteY110" fmla="*/ 3092102 h 3190370"/>
                <a:gd name="connsiteX111" fmla="*/ 400647 w 2464355"/>
                <a:gd name="connsiteY111" fmla="*/ 3061866 h 3190370"/>
                <a:gd name="connsiteX112" fmla="*/ 393088 w 2464355"/>
                <a:gd name="connsiteY112" fmla="*/ 3039188 h 3190370"/>
                <a:gd name="connsiteX113" fmla="*/ 385528 w 2464355"/>
                <a:gd name="connsiteY113" fmla="*/ 2956038 h 3190370"/>
                <a:gd name="connsiteX114" fmla="*/ 370410 w 2464355"/>
                <a:gd name="connsiteY114" fmla="*/ 2925802 h 3190370"/>
                <a:gd name="connsiteX115" fmla="*/ 355291 w 2464355"/>
                <a:gd name="connsiteY115" fmla="*/ 2850211 h 3190370"/>
                <a:gd name="connsiteX116" fmla="*/ 332613 w 2464355"/>
                <a:gd name="connsiteY116" fmla="*/ 2782179 h 3190370"/>
                <a:gd name="connsiteX117" fmla="*/ 325053 w 2464355"/>
                <a:gd name="connsiteY117" fmla="*/ 2759501 h 3190370"/>
                <a:gd name="connsiteX118" fmla="*/ 309935 w 2464355"/>
                <a:gd name="connsiteY118" fmla="*/ 2736824 h 3190370"/>
                <a:gd name="connsiteX119" fmla="*/ 302375 w 2464355"/>
                <a:gd name="connsiteY119" fmla="*/ 2683910 h 3190370"/>
                <a:gd name="connsiteX120" fmla="*/ 287257 w 2464355"/>
                <a:gd name="connsiteY120" fmla="*/ 2630997 h 3190370"/>
                <a:gd name="connsiteX121" fmla="*/ 279697 w 2464355"/>
                <a:gd name="connsiteY121" fmla="*/ 2532728 h 3190370"/>
                <a:gd name="connsiteX122" fmla="*/ 287257 w 2464355"/>
                <a:gd name="connsiteY122" fmla="*/ 2419342 h 3190370"/>
                <a:gd name="connsiteX123" fmla="*/ 309935 w 2464355"/>
                <a:gd name="connsiteY123" fmla="*/ 2396664 h 3190370"/>
                <a:gd name="connsiteX124" fmla="*/ 362850 w 2464355"/>
                <a:gd name="connsiteY124" fmla="*/ 2373987 h 3190370"/>
                <a:gd name="connsiteX125" fmla="*/ 385528 w 2464355"/>
                <a:gd name="connsiteY125" fmla="*/ 2358869 h 3190370"/>
                <a:gd name="connsiteX126" fmla="*/ 468681 w 2464355"/>
                <a:gd name="connsiteY126" fmla="*/ 2343750 h 3190370"/>
                <a:gd name="connsiteX127" fmla="*/ 0 w 2464355"/>
                <a:gd name="connsiteY127" fmla="*/ 771456 h 3190370"/>
                <a:gd name="connsiteX0" fmla="*/ 22679 w 2464355"/>
                <a:gd name="connsiteY0" fmla="*/ 748779 h 3190370"/>
                <a:gd name="connsiteX1" fmla="*/ 136069 w 2464355"/>
                <a:gd name="connsiteY1" fmla="*/ 91137 h 3190370"/>
                <a:gd name="connsiteX2" fmla="*/ 234341 w 2464355"/>
                <a:gd name="connsiteY2" fmla="*/ 60900 h 3190370"/>
                <a:gd name="connsiteX3" fmla="*/ 347732 w 2464355"/>
                <a:gd name="connsiteY3" fmla="*/ 427 h 3190370"/>
                <a:gd name="connsiteX4" fmla="*/ 408207 w 2464355"/>
                <a:gd name="connsiteY4" fmla="*/ 7986 h 3190370"/>
                <a:gd name="connsiteX5" fmla="*/ 498919 w 2464355"/>
                <a:gd name="connsiteY5" fmla="*/ 23105 h 3190370"/>
                <a:gd name="connsiteX6" fmla="*/ 521597 w 2464355"/>
                <a:gd name="connsiteY6" fmla="*/ 30664 h 3190370"/>
                <a:gd name="connsiteX7" fmla="*/ 551835 w 2464355"/>
                <a:gd name="connsiteY7" fmla="*/ 45782 h 3190370"/>
                <a:gd name="connsiteX8" fmla="*/ 619869 w 2464355"/>
                <a:gd name="connsiteY8" fmla="*/ 53341 h 3190370"/>
                <a:gd name="connsiteX9" fmla="*/ 680344 w 2464355"/>
                <a:gd name="connsiteY9" fmla="*/ 68459 h 3190370"/>
                <a:gd name="connsiteX10" fmla="*/ 710581 w 2464355"/>
                <a:gd name="connsiteY10" fmla="*/ 76018 h 3190370"/>
                <a:gd name="connsiteX11" fmla="*/ 733259 w 2464355"/>
                <a:gd name="connsiteY11" fmla="*/ 91137 h 3190370"/>
                <a:gd name="connsiteX12" fmla="*/ 778616 w 2464355"/>
                <a:gd name="connsiteY12" fmla="*/ 106255 h 3190370"/>
                <a:gd name="connsiteX13" fmla="*/ 801294 w 2464355"/>
                <a:gd name="connsiteY13" fmla="*/ 121373 h 3190370"/>
                <a:gd name="connsiteX14" fmla="*/ 823972 w 2464355"/>
                <a:gd name="connsiteY14" fmla="*/ 128932 h 3190370"/>
                <a:gd name="connsiteX15" fmla="*/ 907125 w 2464355"/>
                <a:gd name="connsiteY15" fmla="*/ 151609 h 3190370"/>
                <a:gd name="connsiteX16" fmla="*/ 967600 w 2464355"/>
                <a:gd name="connsiteY16" fmla="*/ 181846 h 3190370"/>
                <a:gd name="connsiteX17" fmla="*/ 982718 w 2464355"/>
                <a:gd name="connsiteY17" fmla="*/ 204523 h 3190370"/>
                <a:gd name="connsiteX18" fmla="*/ 1012956 w 2464355"/>
                <a:gd name="connsiteY18" fmla="*/ 227200 h 3190370"/>
                <a:gd name="connsiteX19" fmla="*/ 1035634 w 2464355"/>
                <a:gd name="connsiteY19" fmla="*/ 234760 h 3190370"/>
                <a:gd name="connsiteX20" fmla="*/ 1058312 w 2464355"/>
                <a:gd name="connsiteY20" fmla="*/ 249878 h 3190370"/>
                <a:gd name="connsiteX21" fmla="*/ 1126346 w 2464355"/>
                <a:gd name="connsiteY21" fmla="*/ 264996 h 3190370"/>
                <a:gd name="connsiteX22" fmla="*/ 1217059 w 2464355"/>
                <a:gd name="connsiteY22" fmla="*/ 287673 h 3190370"/>
                <a:gd name="connsiteX23" fmla="*/ 1262415 w 2464355"/>
                <a:gd name="connsiteY23" fmla="*/ 317910 h 3190370"/>
                <a:gd name="connsiteX24" fmla="*/ 1315331 w 2464355"/>
                <a:gd name="connsiteY24" fmla="*/ 363264 h 3190370"/>
                <a:gd name="connsiteX25" fmla="*/ 1338009 w 2464355"/>
                <a:gd name="connsiteY25" fmla="*/ 370824 h 3190370"/>
                <a:gd name="connsiteX26" fmla="*/ 1413602 w 2464355"/>
                <a:gd name="connsiteY26" fmla="*/ 408619 h 3190370"/>
                <a:gd name="connsiteX27" fmla="*/ 1428721 w 2464355"/>
                <a:gd name="connsiteY27" fmla="*/ 431296 h 3190370"/>
                <a:gd name="connsiteX28" fmla="*/ 1451399 w 2464355"/>
                <a:gd name="connsiteY28" fmla="*/ 438855 h 3190370"/>
                <a:gd name="connsiteX29" fmla="*/ 1511874 w 2464355"/>
                <a:gd name="connsiteY29" fmla="*/ 446415 h 3190370"/>
                <a:gd name="connsiteX30" fmla="*/ 1542112 w 2464355"/>
                <a:gd name="connsiteY30" fmla="*/ 469092 h 3190370"/>
                <a:gd name="connsiteX31" fmla="*/ 1595027 w 2464355"/>
                <a:gd name="connsiteY31" fmla="*/ 476651 h 3190370"/>
                <a:gd name="connsiteX32" fmla="*/ 1617705 w 2464355"/>
                <a:gd name="connsiteY32" fmla="*/ 484210 h 3190370"/>
                <a:gd name="connsiteX33" fmla="*/ 1663062 w 2464355"/>
                <a:gd name="connsiteY33" fmla="*/ 522006 h 3190370"/>
                <a:gd name="connsiteX34" fmla="*/ 1685740 w 2464355"/>
                <a:gd name="connsiteY34" fmla="*/ 552242 h 3190370"/>
                <a:gd name="connsiteX35" fmla="*/ 1678180 w 2464355"/>
                <a:gd name="connsiteY35" fmla="*/ 582479 h 3190370"/>
                <a:gd name="connsiteX36" fmla="*/ 1715977 w 2464355"/>
                <a:gd name="connsiteY36" fmla="*/ 620274 h 3190370"/>
                <a:gd name="connsiteX37" fmla="*/ 1753774 w 2464355"/>
                <a:gd name="connsiteY37" fmla="*/ 650510 h 3190370"/>
                <a:gd name="connsiteX38" fmla="*/ 1791571 w 2464355"/>
                <a:gd name="connsiteY38" fmla="*/ 688306 h 3190370"/>
                <a:gd name="connsiteX39" fmla="*/ 1821808 w 2464355"/>
                <a:gd name="connsiteY39" fmla="*/ 710983 h 3190370"/>
                <a:gd name="connsiteX40" fmla="*/ 1852046 w 2464355"/>
                <a:gd name="connsiteY40" fmla="*/ 748779 h 3190370"/>
                <a:gd name="connsiteX41" fmla="*/ 1874724 w 2464355"/>
                <a:gd name="connsiteY41" fmla="*/ 763897 h 3190370"/>
                <a:gd name="connsiteX42" fmla="*/ 1897402 w 2464355"/>
                <a:gd name="connsiteY42" fmla="*/ 801693 h 3190370"/>
                <a:gd name="connsiteX43" fmla="*/ 1920080 w 2464355"/>
                <a:gd name="connsiteY43" fmla="*/ 816811 h 3190370"/>
                <a:gd name="connsiteX44" fmla="*/ 1927639 w 2464355"/>
                <a:gd name="connsiteY44" fmla="*/ 839488 h 3190370"/>
                <a:gd name="connsiteX45" fmla="*/ 1935199 w 2464355"/>
                <a:gd name="connsiteY45" fmla="*/ 884843 h 3190370"/>
                <a:gd name="connsiteX46" fmla="*/ 1972996 w 2464355"/>
                <a:gd name="connsiteY46" fmla="*/ 892402 h 3190370"/>
                <a:gd name="connsiteX47" fmla="*/ 2003233 w 2464355"/>
                <a:gd name="connsiteY47" fmla="*/ 907520 h 3190370"/>
                <a:gd name="connsiteX48" fmla="*/ 2018352 w 2464355"/>
                <a:gd name="connsiteY48" fmla="*/ 952875 h 3190370"/>
                <a:gd name="connsiteX49" fmla="*/ 2033471 w 2464355"/>
                <a:gd name="connsiteY49" fmla="*/ 998229 h 3190370"/>
                <a:gd name="connsiteX50" fmla="*/ 2041030 w 2464355"/>
                <a:gd name="connsiteY50" fmla="*/ 1020907 h 3190370"/>
                <a:gd name="connsiteX51" fmla="*/ 2048589 w 2464355"/>
                <a:gd name="connsiteY51" fmla="*/ 1058702 h 3190370"/>
                <a:gd name="connsiteX52" fmla="*/ 2078827 w 2464355"/>
                <a:gd name="connsiteY52" fmla="*/ 1111616 h 3190370"/>
                <a:gd name="connsiteX53" fmla="*/ 2086386 w 2464355"/>
                <a:gd name="connsiteY53" fmla="*/ 1134293 h 3190370"/>
                <a:gd name="connsiteX54" fmla="*/ 2116624 w 2464355"/>
                <a:gd name="connsiteY54" fmla="*/ 1187207 h 3190370"/>
                <a:gd name="connsiteX55" fmla="*/ 2124183 w 2464355"/>
                <a:gd name="connsiteY55" fmla="*/ 1209884 h 3190370"/>
                <a:gd name="connsiteX56" fmla="*/ 2139302 w 2464355"/>
                <a:gd name="connsiteY56" fmla="*/ 1240121 h 3190370"/>
                <a:gd name="connsiteX57" fmla="*/ 2146861 w 2464355"/>
                <a:gd name="connsiteY57" fmla="*/ 1262798 h 3190370"/>
                <a:gd name="connsiteX58" fmla="*/ 2169539 w 2464355"/>
                <a:gd name="connsiteY58" fmla="*/ 1300594 h 3190370"/>
                <a:gd name="connsiteX59" fmla="*/ 2199777 w 2464355"/>
                <a:gd name="connsiteY59" fmla="*/ 1466894 h 3190370"/>
                <a:gd name="connsiteX60" fmla="*/ 2207336 w 2464355"/>
                <a:gd name="connsiteY60" fmla="*/ 1489571 h 3190370"/>
                <a:gd name="connsiteX61" fmla="*/ 2230014 w 2464355"/>
                <a:gd name="connsiteY61" fmla="*/ 1512249 h 3190370"/>
                <a:gd name="connsiteX62" fmla="*/ 2267811 w 2464355"/>
                <a:gd name="connsiteY62" fmla="*/ 1542485 h 3190370"/>
                <a:gd name="connsiteX63" fmla="*/ 2275370 w 2464355"/>
                <a:gd name="connsiteY63" fmla="*/ 1565162 h 3190370"/>
                <a:gd name="connsiteX64" fmla="*/ 2290489 w 2464355"/>
                <a:gd name="connsiteY64" fmla="*/ 1618076 h 3190370"/>
                <a:gd name="connsiteX65" fmla="*/ 2305608 w 2464355"/>
                <a:gd name="connsiteY65" fmla="*/ 1640754 h 3190370"/>
                <a:gd name="connsiteX66" fmla="*/ 2313167 w 2464355"/>
                <a:gd name="connsiteY66" fmla="*/ 1670990 h 3190370"/>
                <a:gd name="connsiteX67" fmla="*/ 2320727 w 2464355"/>
                <a:gd name="connsiteY67" fmla="*/ 1693667 h 3190370"/>
                <a:gd name="connsiteX68" fmla="*/ 2328286 w 2464355"/>
                <a:gd name="connsiteY68" fmla="*/ 1746581 h 3190370"/>
                <a:gd name="connsiteX69" fmla="*/ 2343405 w 2464355"/>
                <a:gd name="connsiteY69" fmla="*/ 1867527 h 3190370"/>
                <a:gd name="connsiteX70" fmla="*/ 2350964 w 2464355"/>
                <a:gd name="connsiteY70" fmla="*/ 1897763 h 3190370"/>
                <a:gd name="connsiteX71" fmla="*/ 2373642 w 2464355"/>
                <a:gd name="connsiteY71" fmla="*/ 1928000 h 3190370"/>
                <a:gd name="connsiteX72" fmla="*/ 2396320 w 2464355"/>
                <a:gd name="connsiteY72" fmla="*/ 1996032 h 3190370"/>
                <a:gd name="connsiteX73" fmla="*/ 2418998 w 2464355"/>
                <a:gd name="connsiteY73" fmla="*/ 2026268 h 3190370"/>
                <a:gd name="connsiteX74" fmla="*/ 2441676 w 2464355"/>
                <a:gd name="connsiteY74" fmla="*/ 2086741 h 3190370"/>
                <a:gd name="connsiteX75" fmla="*/ 2456795 w 2464355"/>
                <a:gd name="connsiteY75" fmla="*/ 2109418 h 3190370"/>
                <a:gd name="connsiteX76" fmla="*/ 2449236 w 2464355"/>
                <a:gd name="connsiteY76" fmla="*/ 2253041 h 3190370"/>
                <a:gd name="connsiteX77" fmla="*/ 2464355 w 2464355"/>
                <a:gd name="connsiteY77" fmla="*/ 2449578 h 3190370"/>
                <a:gd name="connsiteX78" fmla="*/ 2456795 w 2464355"/>
                <a:gd name="connsiteY78" fmla="*/ 2668792 h 3190370"/>
                <a:gd name="connsiteX79" fmla="*/ 2449236 w 2464355"/>
                <a:gd name="connsiteY79" fmla="*/ 2691469 h 3190370"/>
                <a:gd name="connsiteX80" fmla="*/ 2434117 w 2464355"/>
                <a:gd name="connsiteY80" fmla="*/ 2706588 h 3190370"/>
                <a:gd name="connsiteX81" fmla="*/ 2411439 w 2464355"/>
                <a:gd name="connsiteY81" fmla="*/ 2736824 h 3190370"/>
                <a:gd name="connsiteX82" fmla="*/ 2403880 w 2464355"/>
                <a:gd name="connsiteY82" fmla="*/ 2759501 h 3190370"/>
                <a:gd name="connsiteX83" fmla="*/ 2366083 w 2464355"/>
                <a:gd name="connsiteY83" fmla="*/ 2789738 h 3190370"/>
                <a:gd name="connsiteX84" fmla="*/ 2350964 w 2464355"/>
                <a:gd name="connsiteY84" fmla="*/ 2812415 h 3190370"/>
                <a:gd name="connsiteX85" fmla="*/ 2328286 w 2464355"/>
                <a:gd name="connsiteY85" fmla="*/ 2850211 h 3190370"/>
                <a:gd name="connsiteX86" fmla="*/ 2305608 w 2464355"/>
                <a:gd name="connsiteY86" fmla="*/ 2857770 h 3190370"/>
                <a:gd name="connsiteX87" fmla="*/ 2298048 w 2464355"/>
                <a:gd name="connsiteY87" fmla="*/ 2880447 h 3190370"/>
                <a:gd name="connsiteX88" fmla="*/ 2245133 w 2464355"/>
                <a:gd name="connsiteY88" fmla="*/ 2940920 h 3190370"/>
                <a:gd name="connsiteX89" fmla="*/ 2192217 w 2464355"/>
                <a:gd name="connsiteY89" fmla="*/ 2963597 h 3190370"/>
                <a:gd name="connsiteX90" fmla="*/ 2161980 w 2464355"/>
                <a:gd name="connsiteY90" fmla="*/ 2978715 h 3190370"/>
                <a:gd name="connsiteX91" fmla="*/ 2146861 w 2464355"/>
                <a:gd name="connsiteY91" fmla="*/ 2993834 h 3190370"/>
                <a:gd name="connsiteX92" fmla="*/ 2048589 w 2464355"/>
                <a:gd name="connsiteY92" fmla="*/ 3008952 h 3190370"/>
                <a:gd name="connsiteX93" fmla="*/ 2025911 w 2464355"/>
                <a:gd name="connsiteY93" fmla="*/ 3016511 h 3190370"/>
                <a:gd name="connsiteX94" fmla="*/ 1972996 w 2464355"/>
                <a:gd name="connsiteY94" fmla="*/ 3031629 h 3190370"/>
                <a:gd name="connsiteX95" fmla="*/ 1920080 w 2464355"/>
                <a:gd name="connsiteY95" fmla="*/ 3054307 h 3190370"/>
                <a:gd name="connsiteX96" fmla="*/ 1867164 w 2464355"/>
                <a:gd name="connsiteY96" fmla="*/ 3061866 h 3190370"/>
                <a:gd name="connsiteX97" fmla="*/ 1784011 w 2464355"/>
                <a:gd name="connsiteY97" fmla="*/ 3076984 h 3190370"/>
                <a:gd name="connsiteX98" fmla="*/ 1753774 w 2464355"/>
                <a:gd name="connsiteY98" fmla="*/ 3084543 h 3190370"/>
                <a:gd name="connsiteX99" fmla="*/ 1647943 w 2464355"/>
                <a:gd name="connsiteY99" fmla="*/ 3099661 h 3190370"/>
                <a:gd name="connsiteX100" fmla="*/ 1549671 w 2464355"/>
                <a:gd name="connsiteY100" fmla="*/ 3122339 h 3190370"/>
                <a:gd name="connsiteX101" fmla="*/ 1496755 w 2464355"/>
                <a:gd name="connsiteY101" fmla="*/ 3129898 h 3190370"/>
                <a:gd name="connsiteX102" fmla="*/ 1428721 w 2464355"/>
                <a:gd name="connsiteY102" fmla="*/ 3145016 h 3190370"/>
                <a:gd name="connsiteX103" fmla="*/ 1390924 w 2464355"/>
                <a:gd name="connsiteY103" fmla="*/ 3152575 h 3190370"/>
                <a:gd name="connsiteX104" fmla="*/ 1338009 w 2464355"/>
                <a:gd name="connsiteY104" fmla="*/ 3167693 h 3190370"/>
                <a:gd name="connsiteX105" fmla="*/ 1315331 w 2464355"/>
                <a:gd name="connsiteY105" fmla="*/ 3175252 h 3190370"/>
                <a:gd name="connsiteX106" fmla="*/ 982718 w 2464355"/>
                <a:gd name="connsiteY106" fmla="*/ 3190370 h 3190370"/>
                <a:gd name="connsiteX107" fmla="*/ 786175 w 2464355"/>
                <a:gd name="connsiteY107" fmla="*/ 3175252 h 3190370"/>
                <a:gd name="connsiteX108" fmla="*/ 491360 w 2464355"/>
                <a:gd name="connsiteY108" fmla="*/ 3167693 h 3190370"/>
                <a:gd name="connsiteX109" fmla="*/ 483800 w 2464355"/>
                <a:gd name="connsiteY109" fmla="*/ 3145016 h 3190370"/>
                <a:gd name="connsiteX110" fmla="*/ 430885 w 2464355"/>
                <a:gd name="connsiteY110" fmla="*/ 3092102 h 3190370"/>
                <a:gd name="connsiteX111" fmla="*/ 400647 w 2464355"/>
                <a:gd name="connsiteY111" fmla="*/ 3061866 h 3190370"/>
                <a:gd name="connsiteX112" fmla="*/ 393088 w 2464355"/>
                <a:gd name="connsiteY112" fmla="*/ 3039188 h 3190370"/>
                <a:gd name="connsiteX113" fmla="*/ 385528 w 2464355"/>
                <a:gd name="connsiteY113" fmla="*/ 2956038 h 3190370"/>
                <a:gd name="connsiteX114" fmla="*/ 370410 w 2464355"/>
                <a:gd name="connsiteY114" fmla="*/ 2925802 h 3190370"/>
                <a:gd name="connsiteX115" fmla="*/ 355291 w 2464355"/>
                <a:gd name="connsiteY115" fmla="*/ 2850211 h 3190370"/>
                <a:gd name="connsiteX116" fmla="*/ 332613 w 2464355"/>
                <a:gd name="connsiteY116" fmla="*/ 2782179 h 3190370"/>
                <a:gd name="connsiteX117" fmla="*/ 325053 w 2464355"/>
                <a:gd name="connsiteY117" fmla="*/ 2759501 h 3190370"/>
                <a:gd name="connsiteX118" fmla="*/ 309935 w 2464355"/>
                <a:gd name="connsiteY118" fmla="*/ 2736824 h 3190370"/>
                <a:gd name="connsiteX119" fmla="*/ 302375 w 2464355"/>
                <a:gd name="connsiteY119" fmla="*/ 2683910 h 3190370"/>
                <a:gd name="connsiteX120" fmla="*/ 287257 w 2464355"/>
                <a:gd name="connsiteY120" fmla="*/ 2630997 h 3190370"/>
                <a:gd name="connsiteX121" fmla="*/ 279697 w 2464355"/>
                <a:gd name="connsiteY121" fmla="*/ 2532728 h 3190370"/>
                <a:gd name="connsiteX122" fmla="*/ 287257 w 2464355"/>
                <a:gd name="connsiteY122" fmla="*/ 2419342 h 3190370"/>
                <a:gd name="connsiteX123" fmla="*/ 309935 w 2464355"/>
                <a:gd name="connsiteY123" fmla="*/ 2396664 h 3190370"/>
                <a:gd name="connsiteX124" fmla="*/ 362850 w 2464355"/>
                <a:gd name="connsiteY124" fmla="*/ 2373987 h 3190370"/>
                <a:gd name="connsiteX125" fmla="*/ 385528 w 2464355"/>
                <a:gd name="connsiteY125" fmla="*/ 2358869 h 3190370"/>
                <a:gd name="connsiteX126" fmla="*/ 468681 w 2464355"/>
                <a:gd name="connsiteY126" fmla="*/ 2343750 h 3190370"/>
                <a:gd name="connsiteX127" fmla="*/ 0 w 2464355"/>
                <a:gd name="connsiteY127" fmla="*/ 771456 h 3190370"/>
                <a:gd name="connsiteX128" fmla="*/ 22679 w 2464355"/>
                <a:gd name="connsiteY128" fmla="*/ 748779 h 3190370"/>
                <a:gd name="connsiteX0" fmla="*/ 22679 w 2464355"/>
                <a:gd name="connsiteY0" fmla="*/ 748779 h 3190666"/>
                <a:gd name="connsiteX1" fmla="*/ 136069 w 2464355"/>
                <a:gd name="connsiteY1" fmla="*/ 91137 h 3190666"/>
                <a:gd name="connsiteX2" fmla="*/ 234341 w 2464355"/>
                <a:gd name="connsiteY2" fmla="*/ 60900 h 3190666"/>
                <a:gd name="connsiteX3" fmla="*/ 347732 w 2464355"/>
                <a:gd name="connsiteY3" fmla="*/ 427 h 3190666"/>
                <a:gd name="connsiteX4" fmla="*/ 408207 w 2464355"/>
                <a:gd name="connsiteY4" fmla="*/ 7986 h 3190666"/>
                <a:gd name="connsiteX5" fmla="*/ 498919 w 2464355"/>
                <a:gd name="connsiteY5" fmla="*/ 23105 h 3190666"/>
                <a:gd name="connsiteX6" fmla="*/ 521597 w 2464355"/>
                <a:gd name="connsiteY6" fmla="*/ 30664 h 3190666"/>
                <a:gd name="connsiteX7" fmla="*/ 551835 w 2464355"/>
                <a:gd name="connsiteY7" fmla="*/ 45782 h 3190666"/>
                <a:gd name="connsiteX8" fmla="*/ 619869 w 2464355"/>
                <a:gd name="connsiteY8" fmla="*/ 53341 h 3190666"/>
                <a:gd name="connsiteX9" fmla="*/ 680344 w 2464355"/>
                <a:gd name="connsiteY9" fmla="*/ 68459 h 3190666"/>
                <a:gd name="connsiteX10" fmla="*/ 710581 w 2464355"/>
                <a:gd name="connsiteY10" fmla="*/ 76018 h 3190666"/>
                <a:gd name="connsiteX11" fmla="*/ 733259 w 2464355"/>
                <a:gd name="connsiteY11" fmla="*/ 91137 h 3190666"/>
                <a:gd name="connsiteX12" fmla="*/ 778616 w 2464355"/>
                <a:gd name="connsiteY12" fmla="*/ 106255 h 3190666"/>
                <a:gd name="connsiteX13" fmla="*/ 801294 w 2464355"/>
                <a:gd name="connsiteY13" fmla="*/ 121373 h 3190666"/>
                <a:gd name="connsiteX14" fmla="*/ 823972 w 2464355"/>
                <a:gd name="connsiteY14" fmla="*/ 128932 h 3190666"/>
                <a:gd name="connsiteX15" fmla="*/ 907125 w 2464355"/>
                <a:gd name="connsiteY15" fmla="*/ 151609 h 3190666"/>
                <a:gd name="connsiteX16" fmla="*/ 967600 w 2464355"/>
                <a:gd name="connsiteY16" fmla="*/ 181846 h 3190666"/>
                <a:gd name="connsiteX17" fmla="*/ 982718 w 2464355"/>
                <a:gd name="connsiteY17" fmla="*/ 204523 h 3190666"/>
                <a:gd name="connsiteX18" fmla="*/ 1012956 w 2464355"/>
                <a:gd name="connsiteY18" fmla="*/ 227200 h 3190666"/>
                <a:gd name="connsiteX19" fmla="*/ 1035634 w 2464355"/>
                <a:gd name="connsiteY19" fmla="*/ 234760 h 3190666"/>
                <a:gd name="connsiteX20" fmla="*/ 1058312 w 2464355"/>
                <a:gd name="connsiteY20" fmla="*/ 249878 h 3190666"/>
                <a:gd name="connsiteX21" fmla="*/ 1126346 w 2464355"/>
                <a:gd name="connsiteY21" fmla="*/ 264996 h 3190666"/>
                <a:gd name="connsiteX22" fmla="*/ 1217059 w 2464355"/>
                <a:gd name="connsiteY22" fmla="*/ 287673 h 3190666"/>
                <a:gd name="connsiteX23" fmla="*/ 1262415 w 2464355"/>
                <a:gd name="connsiteY23" fmla="*/ 317910 h 3190666"/>
                <a:gd name="connsiteX24" fmla="*/ 1315331 w 2464355"/>
                <a:gd name="connsiteY24" fmla="*/ 363264 h 3190666"/>
                <a:gd name="connsiteX25" fmla="*/ 1338009 w 2464355"/>
                <a:gd name="connsiteY25" fmla="*/ 370824 h 3190666"/>
                <a:gd name="connsiteX26" fmla="*/ 1413602 w 2464355"/>
                <a:gd name="connsiteY26" fmla="*/ 408619 h 3190666"/>
                <a:gd name="connsiteX27" fmla="*/ 1428721 w 2464355"/>
                <a:gd name="connsiteY27" fmla="*/ 431296 h 3190666"/>
                <a:gd name="connsiteX28" fmla="*/ 1451399 w 2464355"/>
                <a:gd name="connsiteY28" fmla="*/ 438855 h 3190666"/>
                <a:gd name="connsiteX29" fmla="*/ 1511874 w 2464355"/>
                <a:gd name="connsiteY29" fmla="*/ 446415 h 3190666"/>
                <a:gd name="connsiteX30" fmla="*/ 1542112 w 2464355"/>
                <a:gd name="connsiteY30" fmla="*/ 469092 h 3190666"/>
                <a:gd name="connsiteX31" fmla="*/ 1595027 w 2464355"/>
                <a:gd name="connsiteY31" fmla="*/ 476651 h 3190666"/>
                <a:gd name="connsiteX32" fmla="*/ 1617705 w 2464355"/>
                <a:gd name="connsiteY32" fmla="*/ 484210 h 3190666"/>
                <a:gd name="connsiteX33" fmla="*/ 1663062 w 2464355"/>
                <a:gd name="connsiteY33" fmla="*/ 522006 h 3190666"/>
                <a:gd name="connsiteX34" fmla="*/ 1685740 w 2464355"/>
                <a:gd name="connsiteY34" fmla="*/ 552242 h 3190666"/>
                <a:gd name="connsiteX35" fmla="*/ 1678180 w 2464355"/>
                <a:gd name="connsiteY35" fmla="*/ 582479 h 3190666"/>
                <a:gd name="connsiteX36" fmla="*/ 1715977 w 2464355"/>
                <a:gd name="connsiteY36" fmla="*/ 620274 h 3190666"/>
                <a:gd name="connsiteX37" fmla="*/ 1753774 w 2464355"/>
                <a:gd name="connsiteY37" fmla="*/ 650510 h 3190666"/>
                <a:gd name="connsiteX38" fmla="*/ 1791571 w 2464355"/>
                <a:gd name="connsiteY38" fmla="*/ 688306 h 3190666"/>
                <a:gd name="connsiteX39" fmla="*/ 1821808 w 2464355"/>
                <a:gd name="connsiteY39" fmla="*/ 710983 h 3190666"/>
                <a:gd name="connsiteX40" fmla="*/ 1852046 w 2464355"/>
                <a:gd name="connsiteY40" fmla="*/ 748779 h 3190666"/>
                <a:gd name="connsiteX41" fmla="*/ 1874724 w 2464355"/>
                <a:gd name="connsiteY41" fmla="*/ 763897 h 3190666"/>
                <a:gd name="connsiteX42" fmla="*/ 1897402 w 2464355"/>
                <a:gd name="connsiteY42" fmla="*/ 801693 h 3190666"/>
                <a:gd name="connsiteX43" fmla="*/ 1920080 w 2464355"/>
                <a:gd name="connsiteY43" fmla="*/ 816811 h 3190666"/>
                <a:gd name="connsiteX44" fmla="*/ 1927639 w 2464355"/>
                <a:gd name="connsiteY44" fmla="*/ 839488 h 3190666"/>
                <a:gd name="connsiteX45" fmla="*/ 1935199 w 2464355"/>
                <a:gd name="connsiteY45" fmla="*/ 884843 h 3190666"/>
                <a:gd name="connsiteX46" fmla="*/ 1972996 w 2464355"/>
                <a:gd name="connsiteY46" fmla="*/ 892402 h 3190666"/>
                <a:gd name="connsiteX47" fmla="*/ 2003233 w 2464355"/>
                <a:gd name="connsiteY47" fmla="*/ 907520 h 3190666"/>
                <a:gd name="connsiteX48" fmla="*/ 2018352 w 2464355"/>
                <a:gd name="connsiteY48" fmla="*/ 952875 h 3190666"/>
                <a:gd name="connsiteX49" fmla="*/ 2033471 w 2464355"/>
                <a:gd name="connsiteY49" fmla="*/ 998229 h 3190666"/>
                <a:gd name="connsiteX50" fmla="*/ 2041030 w 2464355"/>
                <a:gd name="connsiteY50" fmla="*/ 1020907 h 3190666"/>
                <a:gd name="connsiteX51" fmla="*/ 2048589 w 2464355"/>
                <a:gd name="connsiteY51" fmla="*/ 1058702 h 3190666"/>
                <a:gd name="connsiteX52" fmla="*/ 2078827 w 2464355"/>
                <a:gd name="connsiteY52" fmla="*/ 1111616 h 3190666"/>
                <a:gd name="connsiteX53" fmla="*/ 2086386 w 2464355"/>
                <a:gd name="connsiteY53" fmla="*/ 1134293 h 3190666"/>
                <a:gd name="connsiteX54" fmla="*/ 2116624 w 2464355"/>
                <a:gd name="connsiteY54" fmla="*/ 1187207 h 3190666"/>
                <a:gd name="connsiteX55" fmla="*/ 2124183 w 2464355"/>
                <a:gd name="connsiteY55" fmla="*/ 1209884 h 3190666"/>
                <a:gd name="connsiteX56" fmla="*/ 2139302 w 2464355"/>
                <a:gd name="connsiteY56" fmla="*/ 1240121 h 3190666"/>
                <a:gd name="connsiteX57" fmla="*/ 2146861 w 2464355"/>
                <a:gd name="connsiteY57" fmla="*/ 1262798 h 3190666"/>
                <a:gd name="connsiteX58" fmla="*/ 2169539 w 2464355"/>
                <a:gd name="connsiteY58" fmla="*/ 1300594 h 3190666"/>
                <a:gd name="connsiteX59" fmla="*/ 2199777 w 2464355"/>
                <a:gd name="connsiteY59" fmla="*/ 1466894 h 3190666"/>
                <a:gd name="connsiteX60" fmla="*/ 2207336 w 2464355"/>
                <a:gd name="connsiteY60" fmla="*/ 1489571 h 3190666"/>
                <a:gd name="connsiteX61" fmla="*/ 2230014 w 2464355"/>
                <a:gd name="connsiteY61" fmla="*/ 1512249 h 3190666"/>
                <a:gd name="connsiteX62" fmla="*/ 2267811 w 2464355"/>
                <a:gd name="connsiteY62" fmla="*/ 1542485 h 3190666"/>
                <a:gd name="connsiteX63" fmla="*/ 2275370 w 2464355"/>
                <a:gd name="connsiteY63" fmla="*/ 1565162 h 3190666"/>
                <a:gd name="connsiteX64" fmla="*/ 2290489 w 2464355"/>
                <a:gd name="connsiteY64" fmla="*/ 1618076 h 3190666"/>
                <a:gd name="connsiteX65" fmla="*/ 2305608 w 2464355"/>
                <a:gd name="connsiteY65" fmla="*/ 1640754 h 3190666"/>
                <a:gd name="connsiteX66" fmla="*/ 2313167 w 2464355"/>
                <a:gd name="connsiteY66" fmla="*/ 1670990 h 3190666"/>
                <a:gd name="connsiteX67" fmla="*/ 2320727 w 2464355"/>
                <a:gd name="connsiteY67" fmla="*/ 1693667 h 3190666"/>
                <a:gd name="connsiteX68" fmla="*/ 2328286 w 2464355"/>
                <a:gd name="connsiteY68" fmla="*/ 1746581 h 3190666"/>
                <a:gd name="connsiteX69" fmla="*/ 2343405 w 2464355"/>
                <a:gd name="connsiteY69" fmla="*/ 1867527 h 3190666"/>
                <a:gd name="connsiteX70" fmla="*/ 2350964 w 2464355"/>
                <a:gd name="connsiteY70" fmla="*/ 1897763 h 3190666"/>
                <a:gd name="connsiteX71" fmla="*/ 2373642 w 2464355"/>
                <a:gd name="connsiteY71" fmla="*/ 1928000 h 3190666"/>
                <a:gd name="connsiteX72" fmla="*/ 2396320 w 2464355"/>
                <a:gd name="connsiteY72" fmla="*/ 1996032 h 3190666"/>
                <a:gd name="connsiteX73" fmla="*/ 2418998 w 2464355"/>
                <a:gd name="connsiteY73" fmla="*/ 2026268 h 3190666"/>
                <a:gd name="connsiteX74" fmla="*/ 2441676 w 2464355"/>
                <a:gd name="connsiteY74" fmla="*/ 2086741 h 3190666"/>
                <a:gd name="connsiteX75" fmla="*/ 2456795 w 2464355"/>
                <a:gd name="connsiteY75" fmla="*/ 2109418 h 3190666"/>
                <a:gd name="connsiteX76" fmla="*/ 2449236 w 2464355"/>
                <a:gd name="connsiteY76" fmla="*/ 2253041 h 3190666"/>
                <a:gd name="connsiteX77" fmla="*/ 2464355 w 2464355"/>
                <a:gd name="connsiteY77" fmla="*/ 2449578 h 3190666"/>
                <a:gd name="connsiteX78" fmla="*/ 2456795 w 2464355"/>
                <a:gd name="connsiteY78" fmla="*/ 2668792 h 3190666"/>
                <a:gd name="connsiteX79" fmla="*/ 2449236 w 2464355"/>
                <a:gd name="connsiteY79" fmla="*/ 2691469 h 3190666"/>
                <a:gd name="connsiteX80" fmla="*/ 2434117 w 2464355"/>
                <a:gd name="connsiteY80" fmla="*/ 2706588 h 3190666"/>
                <a:gd name="connsiteX81" fmla="*/ 2411439 w 2464355"/>
                <a:gd name="connsiteY81" fmla="*/ 2736824 h 3190666"/>
                <a:gd name="connsiteX82" fmla="*/ 2403880 w 2464355"/>
                <a:gd name="connsiteY82" fmla="*/ 2759501 h 3190666"/>
                <a:gd name="connsiteX83" fmla="*/ 2366083 w 2464355"/>
                <a:gd name="connsiteY83" fmla="*/ 2789738 h 3190666"/>
                <a:gd name="connsiteX84" fmla="*/ 2350964 w 2464355"/>
                <a:gd name="connsiteY84" fmla="*/ 2812415 h 3190666"/>
                <a:gd name="connsiteX85" fmla="*/ 2328286 w 2464355"/>
                <a:gd name="connsiteY85" fmla="*/ 2850211 h 3190666"/>
                <a:gd name="connsiteX86" fmla="*/ 2305608 w 2464355"/>
                <a:gd name="connsiteY86" fmla="*/ 2857770 h 3190666"/>
                <a:gd name="connsiteX87" fmla="*/ 2298048 w 2464355"/>
                <a:gd name="connsiteY87" fmla="*/ 2880447 h 3190666"/>
                <a:gd name="connsiteX88" fmla="*/ 2245133 w 2464355"/>
                <a:gd name="connsiteY88" fmla="*/ 2940920 h 3190666"/>
                <a:gd name="connsiteX89" fmla="*/ 2192217 w 2464355"/>
                <a:gd name="connsiteY89" fmla="*/ 2963597 h 3190666"/>
                <a:gd name="connsiteX90" fmla="*/ 2161980 w 2464355"/>
                <a:gd name="connsiteY90" fmla="*/ 2978715 h 3190666"/>
                <a:gd name="connsiteX91" fmla="*/ 2146861 w 2464355"/>
                <a:gd name="connsiteY91" fmla="*/ 2993834 h 3190666"/>
                <a:gd name="connsiteX92" fmla="*/ 2048589 w 2464355"/>
                <a:gd name="connsiteY92" fmla="*/ 3008952 h 3190666"/>
                <a:gd name="connsiteX93" fmla="*/ 2025911 w 2464355"/>
                <a:gd name="connsiteY93" fmla="*/ 3016511 h 3190666"/>
                <a:gd name="connsiteX94" fmla="*/ 1972996 w 2464355"/>
                <a:gd name="connsiteY94" fmla="*/ 3031629 h 3190666"/>
                <a:gd name="connsiteX95" fmla="*/ 1920080 w 2464355"/>
                <a:gd name="connsiteY95" fmla="*/ 3054307 h 3190666"/>
                <a:gd name="connsiteX96" fmla="*/ 1867164 w 2464355"/>
                <a:gd name="connsiteY96" fmla="*/ 3061866 h 3190666"/>
                <a:gd name="connsiteX97" fmla="*/ 1784011 w 2464355"/>
                <a:gd name="connsiteY97" fmla="*/ 3076984 h 3190666"/>
                <a:gd name="connsiteX98" fmla="*/ 1753774 w 2464355"/>
                <a:gd name="connsiteY98" fmla="*/ 3084543 h 3190666"/>
                <a:gd name="connsiteX99" fmla="*/ 1647943 w 2464355"/>
                <a:gd name="connsiteY99" fmla="*/ 3099661 h 3190666"/>
                <a:gd name="connsiteX100" fmla="*/ 1549671 w 2464355"/>
                <a:gd name="connsiteY100" fmla="*/ 3122339 h 3190666"/>
                <a:gd name="connsiteX101" fmla="*/ 1519433 w 2464355"/>
                <a:gd name="connsiteY101" fmla="*/ 3190370 h 3190666"/>
                <a:gd name="connsiteX102" fmla="*/ 1428721 w 2464355"/>
                <a:gd name="connsiteY102" fmla="*/ 3145016 h 3190666"/>
                <a:gd name="connsiteX103" fmla="*/ 1390924 w 2464355"/>
                <a:gd name="connsiteY103" fmla="*/ 3152575 h 3190666"/>
                <a:gd name="connsiteX104" fmla="*/ 1338009 w 2464355"/>
                <a:gd name="connsiteY104" fmla="*/ 3167693 h 3190666"/>
                <a:gd name="connsiteX105" fmla="*/ 1315331 w 2464355"/>
                <a:gd name="connsiteY105" fmla="*/ 3175252 h 3190666"/>
                <a:gd name="connsiteX106" fmla="*/ 982718 w 2464355"/>
                <a:gd name="connsiteY106" fmla="*/ 3190370 h 3190666"/>
                <a:gd name="connsiteX107" fmla="*/ 786175 w 2464355"/>
                <a:gd name="connsiteY107" fmla="*/ 3175252 h 3190666"/>
                <a:gd name="connsiteX108" fmla="*/ 491360 w 2464355"/>
                <a:gd name="connsiteY108" fmla="*/ 3167693 h 3190666"/>
                <a:gd name="connsiteX109" fmla="*/ 483800 w 2464355"/>
                <a:gd name="connsiteY109" fmla="*/ 3145016 h 3190666"/>
                <a:gd name="connsiteX110" fmla="*/ 430885 w 2464355"/>
                <a:gd name="connsiteY110" fmla="*/ 3092102 h 3190666"/>
                <a:gd name="connsiteX111" fmla="*/ 400647 w 2464355"/>
                <a:gd name="connsiteY111" fmla="*/ 3061866 h 3190666"/>
                <a:gd name="connsiteX112" fmla="*/ 393088 w 2464355"/>
                <a:gd name="connsiteY112" fmla="*/ 3039188 h 3190666"/>
                <a:gd name="connsiteX113" fmla="*/ 385528 w 2464355"/>
                <a:gd name="connsiteY113" fmla="*/ 2956038 h 3190666"/>
                <a:gd name="connsiteX114" fmla="*/ 370410 w 2464355"/>
                <a:gd name="connsiteY114" fmla="*/ 2925802 h 3190666"/>
                <a:gd name="connsiteX115" fmla="*/ 355291 w 2464355"/>
                <a:gd name="connsiteY115" fmla="*/ 2850211 h 3190666"/>
                <a:gd name="connsiteX116" fmla="*/ 332613 w 2464355"/>
                <a:gd name="connsiteY116" fmla="*/ 2782179 h 3190666"/>
                <a:gd name="connsiteX117" fmla="*/ 325053 w 2464355"/>
                <a:gd name="connsiteY117" fmla="*/ 2759501 h 3190666"/>
                <a:gd name="connsiteX118" fmla="*/ 309935 w 2464355"/>
                <a:gd name="connsiteY118" fmla="*/ 2736824 h 3190666"/>
                <a:gd name="connsiteX119" fmla="*/ 302375 w 2464355"/>
                <a:gd name="connsiteY119" fmla="*/ 2683910 h 3190666"/>
                <a:gd name="connsiteX120" fmla="*/ 287257 w 2464355"/>
                <a:gd name="connsiteY120" fmla="*/ 2630997 h 3190666"/>
                <a:gd name="connsiteX121" fmla="*/ 279697 w 2464355"/>
                <a:gd name="connsiteY121" fmla="*/ 2532728 h 3190666"/>
                <a:gd name="connsiteX122" fmla="*/ 287257 w 2464355"/>
                <a:gd name="connsiteY122" fmla="*/ 2419342 h 3190666"/>
                <a:gd name="connsiteX123" fmla="*/ 309935 w 2464355"/>
                <a:gd name="connsiteY123" fmla="*/ 2396664 h 3190666"/>
                <a:gd name="connsiteX124" fmla="*/ 362850 w 2464355"/>
                <a:gd name="connsiteY124" fmla="*/ 2373987 h 3190666"/>
                <a:gd name="connsiteX125" fmla="*/ 385528 w 2464355"/>
                <a:gd name="connsiteY125" fmla="*/ 2358869 h 3190666"/>
                <a:gd name="connsiteX126" fmla="*/ 468681 w 2464355"/>
                <a:gd name="connsiteY126" fmla="*/ 2343750 h 3190666"/>
                <a:gd name="connsiteX127" fmla="*/ 0 w 2464355"/>
                <a:gd name="connsiteY127" fmla="*/ 771456 h 3190666"/>
                <a:gd name="connsiteX128" fmla="*/ 22679 w 2464355"/>
                <a:gd name="connsiteY128" fmla="*/ 748779 h 3190666"/>
                <a:gd name="connsiteX0" fmla="*/ 22679 w 2464355"/>
                <a:gd name="connsiteY0" fmla="*/ 748779 h 3190612"/>
                <a:gd name="connsiteX1" fmla="*/ 136069 w 2464355"/>
                <a:gd name="connsiteY1" fmla="*/ 91137 h 3190612"/>
                <a:gd name="connsiteX2" fmla="*/ 234341 w 2464355"/>
                <a:gd name="connsiteY2" fmla="*/ 60900 h 3190612"/>
                <a:gd name="connsiteX3" fmla="*/ 347732 w 2464355"/>
                <a:gd name="connsiteY3" fmla="*/ 427 h 3190612"/>
                <a:gd name="connsiteX4" fmla="*/ 408207 w 2464355"/>
                <a:gd name="connsiteY4" fmla="*/ 7986 h 3190612"/>
                <a:gd name="connsiteX5" fmla="*/ 498919 w 2464355"/>
                <a:gd name="connsiteY5" fmla="*/ 23105 h 3190612"/>
                <a:gd name="connsiteX6" fmla="*/ 521597 w 2464355"/>
                <a:gd name="connsiteY6" fmla="*/ 30664 h 3190612"/>
                <a:gd name="connsiteX7" fmla="*/ 551835 w 2464355"/>
                <a:gd name="connsiteY7" fmla="*/ 45782 h 3190612"/>
                <a:gd name="connsiteX8" fmla="*/ 619869 w 2464355"/>
                <a:gd name="connsiteY8" fmla="*/ 53341 h 3190612"/>
                <a:gd name="connsiteX9" fmla="*/ 680344 w 2464355"/>
                <a:gd name="connsiteY9" fmla="*/ 68459 h 3190612"/>
                <a:gd name="connsiteX10" fmla="*/ 710581 w 2464355"/>
                <a:gd name="connsiteY10" fmla="*/ 76018 h 3190612"/>
                <a:gd name="connsiteX11" fmla="*/ 733259 w 2464355"/>
                <a:gd name="connsiteY11" fmla="*/ 91137 h 3190612"/>
                <a:gd name="connsiteX12" fmla="*/ 778616 w 2464355"/>
                <a:gd name="connsiteY12" fmla="*/ 106255 h 3190612"/>
                <a:gd name="connsiteX13" fmla="*/ 801294 w 2464355"/>
                <a:gd name="connsiteY13" fmla="*/ 121373 h 3190612"/>
                <a:gd name="connsiteX14" fmla="*/ 823972 w 2464355"/>
                <a:gd name="connsiteY14" fmla="*/ 128932 h 3190612"/>
                <a:gd name="connsiteX15" fmla="*/ 907125 w 2464355"/>
                <a:gd name="connsiteY15" fmla="*/ 151609 h 3190612"/>
                <a:gd name="connsiteX16" fmla="*/ 967600 w 2464355"/>
                <a:gd name="connsiteY16" fmla="*/ 181846 h 3190612"/>
                <a:gd name="connsiteX17" fmla="*/ 982718 w 2464355"/>
                <a:gd name="connsiteY17" fmla="*/ 204523 h 3190612"/>
                <a:gd name="connsiteX18" fmla="*/ 1012956 w 2464355"/>
                <a:gd name="connsiteY18" fmla="*/ 227200 h 3190612"/>
                <a:gd name="connsiteX19" fmla="*/ 1035634 w 2464355"/>
                <a:gd name="connsiteY19" fmla="*/ 234760 h 3190612"/>
                <a:gd name="connsiteX20" fmla="*/ 1058312 w 2464355"/>
                <a:gd name="connsiteY20" fmla="*/ 249878 h 3190612"/>
                <a:gd name="connsiteX21" fmla="*/ 1126346 w 2464355"/>
                <a:gd name="connsiteY21" fmla="*/ 264996 h 3190612"/>
                <a:gd name="connsiteX22" fmla="*/ 1217059 w 2464355"/>
                <a:gd name="connsiteY22" fmla="*/ 287673 h 3190612"/>
                <a:gd name="connsiteX23" fmla="*/ 1262415 w 2464355"/>
                <a:gd name="connsiteY23" fmla="*/ 317910 h 3190612"/>
                <a:gd name="connsiteX24" fmla="*/ 1315331 w 2464355"/>
                <a:gd name="connsiteY24" fmla="*/ 363264 h 3190612"/>
                <a:gd name="connsiteX25" fmla="*/ 1338009 w 2464355"/>
                <a:gd name="connsiteY25" fmla="*/ 370824 h 3190612"/>
                <a:gd name="connsiteX26" fmla="*/ 1413602 w 2464355"/>
                <a:gd name="connsiteY26" fmla="*/ 408619 h 3190612"/>
                <a:gd name="connsiteX27" fmla="*/ 1428721 w 2464355"/>
                <a:gd name="connsiteY27" fmla="*/ 431296 h 3190612"/>
                <a:gd name="connsiteX28" fmla="*/ 1451399 w 2464355"/>
                <a:gd name="connsiteY28" fmla="*/ 438855 h 3190612"/>
                <a:gd name="connsiteX29" fmla="*/ 1511874 w 2464355"/>
                <a:gd name="connsiteY29" fmla="*/ 446415 h 3190612"/>
                <a:gd name="connsiteX30" fmla="*/ 1542112 w 2464355"/>
                <a:gd name="connsiteY30" fmla="*/ 469092 h 3190612"/>
                <a:gd name="connsiteX31" fmla="*/ 1595027 w 2464355"/>
                <a:gd name="connsiteY31" fmla="*/ 476651 h 3190612"/>
                <a:gd name="connsiteX32" fmla="*/ 1617705 w 2464355"/>
                <a:gd name="connsiteY32" fmla="*/ 484210 h 3190612"/>
                <a:gd name="connsiteX33" fmla="*/ 1663062 w 2464355"/>
                <a:gd name="connsiteY33" fmla="*/ 522006 h 3190612"/>
                <a:gd name="connsiteX34" fmla="*/ 1685740 w 2464355"/>
                <a:gd name="connsiteY34" fmla="*/ 552242 h 3190612"/>
                <a:gd name="connsiteX35" fmla="*/ 1678180 w 2464355"/>
                <a:gd name="connsiteY35" fmla="*/ 582479 h 3190612"/>
                <a:gd name="connsiteX36" fmla="*/ 1715977 w 2464355"/>
                <a:gd name="connsiteY36" fmla="*/ 620274 h 3190612"/>
                <a:gd name="connsiteX37" fmla="*/ 1753774 w 2464355"/>
                <a:gd name="connsiteY37" fmla="*/ 650510 h 3190612"/>
                <a:gd name="connsiteX38" fmla="*/ 1791571 w 2464355"/>
                <a:gd name="connsiteY38" fmla="*/ 688306 h 3190612"/>
                <a:gd name="connsiteX39" fmla="*/ 1821808 w 2464355"/>
                <a:gd name="connsiteY39" fmla="*/ 710983 h 3190612"/>
                <a:gd name="connsiteX40" fmla="*/ 1852046 w 2464355"/>
                <a:gd name="connsiteY40" fmla="*/ 748779 h 3190612"/>
                <a:gd name="connsiteX41" fmla="*/ 1874724 w 2464355"/>
                <a:gd name="connsiteY41" fmla="*/ 763897 h 3190612"/>
                <a:gd name="connsiteX42" fmla="*/ 1897402 w 2464355"/>
                <a:gd name="connsiteY42" fmla="*/ 801693 h 3190612"/>
                <a:gd name="connsiteX43" fmla="*/ 1920080 w 2464355"/>
                <a:gd name="connsiteY43" fmla="*/ 816811 h 3190612"/>
                <a:gd name="connsiteX44" fmla="*/ 1927639 w 2464355"/>
                <a:gd name="connsiteY44" fmla="*/ 839488 h 3190612"/>
                <a:gd name="connsiteX45" fmla="*/ 1935199 w 2464355"/>
                <a:gd name="connsiteY45" fmla="*/ 884843 h 3190612"/>
                <a:gd name="connsiteX46" fmla="*/ 1972996 w 2464355"/>
                <a:gd name="connsiteY46" fmla="*/ 892402 h 3190612"/>
                <a:gd name="connsiteX47" fmla="*/ 2003233 w 2464355"/>
                <a:gd name="connsiteY47" fmla="*/ 907520 h 3190612"/>
                <a:gd name="connsiteX48" fmla="*/ 2018352 w 2464355"/>
                <a:gd name="connsiteY48" fmla="*/ 952875 h 3190612"/>
                <a:gd name="connsiteX49" fmla="*/ 2033471 w 2464355"/>
                <a:gd name="connsiteY49" fmla="*/ 998229 h 3190612"/>
                <a:gd name="connsiteX50" fmla="*/ 2041030 w 2464355"/>
                <a:gd name="connsiteY50" fmla="*/ 1020907 h 3190612"/>
                <a:gd name="connsiteX51" fmla="*/ 2048589 w 2464355"/>
                <a:gd name="connsiteY51" fmla="*/ 1058702 h 3190612"/>
                <a:gd name="connsiteX52" fmla="*/ 2078827 w 2464355"/>
                <a:gd name="connsiteY52" fmla="*/ 1111616 h 3190612"/>
                <a:gd name="connsiteX53" fmla="*/ 2086386 w 2464355"/>
                <a:gd name="connsiteY53" fmla="*/ 1134293 h 3190612"/>
                <a:gd name="connsiteX54" fmla="*/ 2116624 w 2464355"/>
                <a:gd name="connsiteY54" fmla="*/ 1187207 h 3190612"/>
                <a:gd name="connsiteX55" fmla="*/ 2124183 w 2464355"/>
                <a:gd name="connsiteY55" fmla="*/ 1209884 h 3190612"/>
                <a:gd name="connsiteX56" fmla="*/ 2139302 w 2464355"/>
                <a:gd name="connsiteY56" fmla="*/ 1240121 h 3190612"/>
                <a:gd name="connsiteX57" fmla="*/ 2146861 w 2464355"/>
                <a:gd name="connsiteY57" fmla="*/ 1262798 h 3190612"/>
                <a:gd name="connsiteX58" fmla="*/ 2169539 w 2464355"/>
                <a:gd name="connsiteY58" fmla="*/ 1300594 h 3190612"/>
                <a:gd name="connsiteX59" fmla="*/ 2199777 w 2464355"/>
                <a:gd name="connsiteY59" fmla="*/ 1466894 h 3190612"/>
                <a:gd name="connsiteX60" fmla="*/ 2207336 w 2464355"/>
                <a:gd name="connsiteY60" fmla="*/ 1489571 h 3190612"/>
                <a:gd name="connsiteX61" fmla="*/ 2230014 w 2464355"/>
                <a:gd name="connsiteY61" fmla="*/ 1512249 h 3190612"/>
                <a:gd name="connsiteX62" fmla="*/ 2267811 w 2464355"/>
                <a:gd name="connsiteY62" fmla="*/ 1542485 h 3190612"/>
                <a:gd name="connsiteX63" fmla="*/ 2275370 w 2464355"/>
                <a:gd name="connsiteY63" fmla="*/ 1565162 h 3190612"/>
                <a:gd name="connsiteX64" fmla="*/ 2290489 w 2464355"/>
                <a:gd name="connsiteY64" fmla="*/ 1618076 h 3190612"/>
                <a:gd name="connsiteX65" fmla="*/ 2305608 w 2464355"/>
                <a:gd name="connsiteY65" fmla="*/ 1640754 h 3190612"/>
                <a:gd name="connsiteX66" fmla="*/ 2313167 w 2464355"/>
                <a:gd name="connsiteY66" fmla="*/ 1670990 h 3190612"/>
                <a:gd name="connsiteX67" fmla="*/ 2320727 w 2464355"/>
                <a:gd name="connsiteY67" fmla="*/ 1693667 h 3190612"/>
                <a:gd name="connsiteX68" fmla="*/ 2328286 w 2464355"/>
                <a:gd name="connsiteY68" fmla="*/ 1746581 h 3190612"/>
                <a:gd name="connsiteX69" fmla="*/ 2343405 w 2464355"/>
                <a:gd name="connsiteY69" fmla="*/ 1867527 h 3190612"/>
                <a:gd name="connsiteX70" fmla="*/ 2350964 w 2464355"/>
                <a:gd name="connsiteY70" fmla="*/ 1897763 h 3190612"/>
                <a:gd name="connsiteX71" fmla="*/ 2373642 w 2464355"/>
                <a:gd name="connsiteY71" fmla="*/ 1928000 h 3190612"/>
                <a:gd name="connsiteX72" fmla="*/ 2396320 w 2464355"/>
                <a:gd name="connsiteY72" fmla="*/ 1996032 h 3190612"/>
                <a:gd name="connsiteX73" fmla="*/ 2418998 w 2464355"/>
                <a:gd name="connsiteY73" fmla="*/ 2026268 h 3190612"/>
                <a:gd name="connsiteX74" fmla="*/ 2441676 w 2464355"/>
                <a:gd name="connsiteY74" fmla="*/ 2086741 h 3190612"/>
                <a:gd name="connsiteX75" fmla="*/ 2456795 w 2464355"/>
                <a:gd name="connsiteY75" fmla="*/ 2109418 h 3190612"/>
                <a:gd name="connsiteX76" fmla="*/ 2449236 w 2464355"/>
                <a:gd name="connsiteY76" fmla="*/ 2253041 h 3190612"/>
                <a:gd name="connsiteX77" fmla="*/ 2464355 w 2464355"/>
                <a:gd name="connsiteY77" fmla="*/ 2449578 h 3190612"/>
                <a:gd name="connsiteX78" fmla="*/ 2456795 w 2464355"/>
                <a:gd name="connsiteY78" fmla="*/ 2668792 h 3190612"/>
                <a:gd name="connsiteX79" fmla="*/ 2449236 w 2464355"/>
                <a:gd name="connsiteY79" fmla="*/ 2691469 h 3190612"/>
                <a:gd name="connsiteX80" fmla="*/ 2434117 w 2464355"/>
                <a:gd name="connsiteY80" fmla="*/ 2706588 h 3190612"/>
                <a:gd name="connsiteX81" fmla="*/ 2411439 w 2464355"/>
                <a:gd name="connsiteY81" fmla="*/ 2736824 h 3190612"/>
                <a:gd name="connsiteX82" fmla="*/ 2403880 w 2464355"/>
                <a:gd name="connsiteY82" fmla="*/ 2759501 h 3190612"/>
                <a:gd name="connsiteX83" fmla="*/ 2366083 w 2464355"/>
                <a:gd name="connsiteY83" fmla="*/ 2789738 h 3190612"/>
                <a:gd name="connsiteX84" fmla="*/ 2350964 w 2464355"/>
                <a:gd name="connsiteY84" fmla="*/ 2812415 h 3190612"/>
                <a:gd name="connsiteX85" fmla="*/ 2328286 w 2464355"/>
                <a:gd name="connsiteY85" fmla="*/ 2850211 h 3190612"/>
                <a:gd name="connsiteX86" fmla="*/ 2305608 w 2464355"/>
                <a:gd name="connsiteY86" fmla="*/ 2857770 h 3190612"/>
                <a:gd name="connsiteX87" fmla="*/ 2298048 w 2464355"/>
                <a:gd name="connsiteY87" fmla="*/ 2880447 h 3190612"/>
                <a:gd name="connsiteX88" fmla="*/ 2245133 w 2464355"/>
                <a:gd name="connsiteY88" fmla="*/ 2940920 h 3190612"/>
                <a:gd name="connsiteX89" fmla="*/ 2192217 w 2464355"/>
                <a:gd name="connsiteY89" fmla="*/ 2963597 h 3190612"/>
                <a:gd name="connsiteX90" fmla="*/ 2161980 w 2464355"/>
                <a:gd name="connsiteY90" fmla="*/ 2978715 h 3190612"/>
                <a:gd name="connsiteX91" fmla="*/ 2146861 w 2464355"/>
                <a:gd name="connsiteY91" fmla="*/ 2993834 h 3190612"/>
                <a:gd name="connsiteX92" fmla="*/ 2048589 w 2464355"/>
                <a:gd name="connsiteY92" fmla="*/ 3008952 h 3190612"/>
                <a:gd name="connsiteX93" fmla="*/ 2025911 w 2464355"/>
                <a:gd name="connsiteY93" fmla="*/ 3016511 h 3190612"/>
                <a:gd name="connsiteX94" fmla="*/ 1972996 w 2464355"/>
                <a:gd name="connsiteY94" fmla="*/ 3031629 h 3190612"/>
                <a:gd name="connsiteX95" fmla="*/ 1920080 w 2464355"/>
                <a:gd name="connsiteY95" fmla="*/ 3054307 h 3190612"/>
                <a:gd name="connsiteX96" fmla="*/ 1867164 w 2464355"/>
                <a:gd name="connsiteY96" fmla="*/ 3061866 h 3190612"/>
                <a:gd name="connsiteX97" fmla="*/ 1784011 w 2464355"/>
                <a:gd name="connsiteY97" fmla="*/ 3076984 h 3190612"/>
                <a:gd name="connsiteX98" fmla="*/ 1753774 w 2464355"/>
                <a:gd name="connsiteY98" fmla="*/ 3084543 h 3190612"/>
                <a:gd name="connsiteX99" fmla="*/ 1647943 w 2464355"/>
                <a:gd name="connsiteY99" fmla="*/ 3099661 h 3190612"/>
                <a:gd name="connsiteX100" fmla="*/ 1617705 w 2464355"/>
                <a:gd name="connsiteY100" fmla="*/ 3160135 h 3190612"/>
                <a:gd name="connsiteX101" fmla="*/ 1519433 w 2464355"/>
                <a:gd name="connsiteY101" fmla="*/ 3190370 h 3190612"/>
                <a:gd name="connsiteX102" fmla="*/ 1428721 w 2464355"/>
                <a:gd name="connsiteY102" fmla="*/ 3145016 h 3190612"/>
                <a:gd name="connsiteX103" fmla="*/ 1390924 w 2464355"/>
                <a:gd name="connsiteY103" fmla="*/ 3152575 h 3190612"/>
                <a:gd name="connsiteX104" fmla="*/ 1338009 w 2464355"/>
                <a:gd name="connsiteY104" fmla="*/ 3167693 h 3190612"/>
                <a:gd name="connsiteX105" fmla="*/ 1315331 w 2464355"/>
                <a:gd name="connsiteY105" fmla="*/ 3175252 h 3190612"/>
                <a:gd name="connsiteX106" fmla="*/ 982718 w 2464355"/>
                <a:gd name="connsiteY106" fmla="*/ 3190370 h 3190612"/>
                <a:gd name="connsiteX107" fmla="*/ 786175 w 2464355"/>
                <a:gd name="connsiteY107" fmla="*/ 3175252 h 3190612"/>
                <a:gd name="connsiteX108" fmla="*/ 491360 w 2464355"/>
                <a:gd name="connsiteY108" fmla="*/ 3167693 h 3190612"/>
                <a:gd name="connsiteX109" fmla="*/ 483800 w 2464355"/>
                <a:gd name="connsiteY109" fmla="*/ 3145016 h 3190612"/>
                <a:gd name="connsiteX110" fmla="*/ 430885 w 2464355"/>
                <a:gd name="connsiteY110" fmla="*/ 3092102 h 3190612"/>
                <a:gd name="connsiteX111" fmla="*/ 400647 w 2464355"/>
                <a:gd name="connsiteY111" fmla="*/ 3061866 h 3190612"/>
                <a:gd name="connsiteX112" fmla="*/ 393088 w 2464355"/>
                <a:gd name="connsiteY112" fmla="*/ 3039188 h 3190612"/>
                <a:gd name="connsiteX113" fmla="*/ 385528 w 2464355"/>
                <a:gd name="connsiteY113" fmla="*/ 2956038 h 3190612"/>
                <a:gd name="connsiteX114" fmla="*/ 370410 w 2464355"/>
                <a:gd name="connsiteY114" fmla="*/ 2925802 h 3190612"/>
                <a:gd name="connsiteX115" fmla="*/ 355291 w 2464355"/>
                <a:gd name="connsiteY115" fmla="*/ 2850211 h 3190612"/>
                <a:gd name="connsiteX116" fmla="*/ 332613 w 2464355"/>
                <a:gd name="connsiteY116" fmla="*/ 2782179 h 3190612"/>
                <a:gd name="connsiteX117" fmla="*/ 325053 w 2464355"/>
                <a:gd name="connsiteY117" fmla="*/ 2759501 h 3190612"/>
                <a:gd name="connsiteX118" fmla="*/ 309935 w 2464355"/>
                <a:gd name="connsiteY118" fmla="*/ 2736824 h 3190612"/>
                <a:gd name="connsiteX119" fmla="*/ 302375 w 2464355"/>
                <a:gd name="connsiteY119" fmla="*/ 2683910 h 3190612"/>
                <a:gd name="connsiteX120" fmla="*/ 287257 w 2464355"/>
                <a:gd name="connsiteY120" fmla="*/ 2630997 h 3190612"/>
                <a:gd name="connsiteX121" fmla="*/ 279697 w 2464355"/>
                <a:gd name="connsiteY121" fmla="*/ 2532728 h 3190612"/>
                <a:gd name="connsiteX122" fmla="*/ 287257 w 2464355"/>
                <a:gd name="connsiteY122" fmla="*/ 2419342 h 3190612"/>
                <a:gd name="connsiteX123" fmla="*/ 309935 w 2464355"/>
                <a:gd name="connsiteY123" fmla="*/ 2396664 h 3190612"/>
                <a:gd name="connsiteX124" fmla="*/ 362850 w 2464355"/>
                <a:gd name="connsiteY124" fmla="*/ 2373987 h 3190612"/>
                <a:gd name="connsiteX125" fmla="*/ 385528 w 2464355"/>
                <a:gd name="connsiteY125" fmla="*/ 2358869 h 3190612"/>
                <a:gd name="connsiteX126" fmla="*/ 468681 w 2464355"/>
                <a:gd name="connsiteY126" fmla="*/ 2343750 h 3190612"/>
                <a:gd name="connsiteX127" fmla="*/ 0 w 2464355"/>
                <a:gd name="connsiteY127" fmla="*/ 771456 h 3190612"/>
                <a:gd name="connsiteX128" fmla="*/ 22679 w 2464355"/>
                <a:gd name="connsiteY128" fmla="*/ 748779 h 3190612"/>
                <a:gd name="connsiteX0" fmla="*/ 22679 w 2464355"/>
                <a:gd name="connsiteY0" fmla="*/ 748779 h 3190564"/>
                <a:gd name="connsiteX1" fmla="*/ 136069 w 2464355"/>
                <a:gd name="connsiteY1" fmla="*/ 91137 h 3190564"/>
                <a:gd name="connsiteX2" fmla="*/ 234341 w 2464355"/>
                <a:gd name="connsiteY2" fmla="*/ 60900 h 3190564"/>
                <a:gd name="connsiteX3" fmla="*/ 347732 w 2464355"/>
                <a:gd name="connsiteY3" fmla="*/ 427 h 3190564"/>
                <a:gd name="connsiteX4" fmla="*/ 408207 w 2464355"/>
                <a:gd name="connsiteY4" fmla="*/ 7986 h 3190564"/>
                <a:gd name="connsiteX5" fmla="*/ 498919 w 2464355"/>
                <a:gd name="connsiteY5" fmla="*/ 23105 h 3190564"/>
                <a:gd name="connsiteX6" fmla="*/ 521597 w 2464355"/>
                <a:gd name="connsiteY6" fmla="*/ 30664 h 3190564"/>
                <a:gd name="connsiteX7" fmla="*/ 551835 w 2464355"/>
                <a:gd name="connsiteY7" fmla="*/ 45782 h 3190564"/>
                <a:gd name="connsiteX8" fmla="*/ 619869 w 2464355"/>
                <a:gd name="connsiteY8" fmla="*/ 53341 h 3190564"/>
                <a:gd name="connsiteX9" fmla="*/ 680344 w 2464355"/>
                <a:gd name="connsiteY9" fmla="*/ 68459 h 3190564"/>
                <a:gd name="connsiteX10" fmla="*/ 710581 w 2464355"/>
                <a:gd name="connsiteY10" fmla="*/ 76018 h 3190564"/>
                <a:gd name="connsiteX11" fmla="*/ 733259 w 2464355"/>
                <a:gd name="connsiteY11" fmla="*/ 91137 h 3190564"/>
                <a:gd name="connsiteX12" fmla="*/ 778616 w 2464355"/>
                <a:gd name="connsiteY12" fmla="*/ 106255 h 3190564"/>
                <a:gd name="connsiteX13" fmla="*/ 801294 w 2464355"/>
                <a:gd name="connsiteY13" fmla="*/ 121373 h 3190564"/>
                <a:gd name="connsiteX14" fmla="*/ 823972 w 2464355"/>
                <a:gd name="connsiteY14" fmla="*/ 128932 h 3190564"/>
                <a:gd name="connsiteX15" fmla="*/ 907125 w 2464355"/>
                <a:gd name="connsiteY15" fmla="*/ 151609 h 3190564"/>
                <a:gd name="connsiteX16" fmla="*/ 967600 w 2464355"/>
                <a:gd name="connsiteY16" fmla="*/ 181846 h 3190564"/>
                <a:gd name="connsiteX17" fmla="*/ 982718 w 2464355"/>
                <a:gd name="connsiteY17" fmla="*/ 204523 h 3190564"/>
                <a:gd name="connsiteX18" fmla="*/ 1012956 w 2464355"/>
                <a:gd name="connsiteY18" fmla="*/ 227200 h 3190564"/>
                <a:gd name="connsiteX19" fmla="*/ 1035634 w 2464355"/>
                <a:gd name="connsiteY19" fmla="*/ 234760 h 3190564"/>
                <a:gd name="connsiteX20" fmla="*/ 1058312 w 2464355"/>
                <a:gd name="connsiteY20" fmla="*/ 249878 h 3190564"/>
                <a:gd name="connsiteX21" fmla="*/ 1126346 w 2464355"/>
                <a:gd name="connsiteY21" fmla="*/ 264996 h 3190564"/>
                <a:gd name="connsiteX22" fmla="*/ 1217059 w 2464355"/>
                <a:gd name="connsiteY22" fmla="*/ 287673 h 3190564"/>
                <a:gd name="connsiteX23" fmla="*/ 1262415 w 2464355"/>
                <a:gd name="connsiteY23" fmla="*/ 317910 h 3190564"/>
                <a:gd name="connsiteX24" fmla="*/ 1315331 w 2464355"/>
                <a:gd name="connsiteY24" fmla="*/ 363264 h 3190564"/>
                <a:gd name="connsiteX25" fmla="*/ 1338009 w 2464355"/>
                <a:gd name="connsiteY25" fmla="*/ 370824 h 3190564"/>
                <a:gd name="connsiteX26" fmla="*/ 1413602 w 2464355"/>
                <a:gd name="connsiteY26" fmla="*/ 408619 h 3190564"/>
                <a:gd name="connsiteX27" fmla="*/ 1428721 w 2464355"/>
                <a:gd name="connsiteY27" fmla="*/ 431296 h 3190564"/>
                <a:gd name="connsiteX28" fmla="*/ 1451399 w 2464355"/>
                <a:gd name="connsiteY28" fmla="*/ 438855 h 3190564"/>
                <a:gd name="connsiteX29" fmla="*/ 1511874 w 2464355"/>
                <a:gd name="connsiteY29" fmla="*/ 446415 h 3190564"/>
                <a:gd name="connsiteX30" fmla="*/ 1542112 w 2464355"/>
                <a:gd name="connsiteY30" fmla="*/ 469092 h 3190564"/>
                <a:gd name="connsiteX31" fmla="*/ 1595027 w 2464355"/>
                <a:gd name="connsiteY31" fmla="*/ 476651 h 3190564"/>
                <a:gd name="connsiteX32" fmla="*/ 1617705 w 2464355"/>
                <a:gd name="connsiteY32" fmla="*/ 484210 h 3190564"/>
                <a:gd name="connsiteX33" fmla="*/ 1663062 w 2464355"/>
                <a:gd name="connsiteY33" fmla="*/ 522006 h 3190564"/>
                <a:gd name="connsiteX34" fmla="*/ 1685740 w 2464355"/>
                <a:gd name="connsiteY34" fmla="*/ 552242 h 3190564"/>
                <a:gd name="connsiteX35" fmla="*/ 1678180 w 2464355"/>
                <a:gd name="connsiteY35" fmla="*/ 582479 h 3190564"/>
                <a:gd name="connsiteX36" fmla="*/ 1715977 w 2464355"/>
                <a:gd name="connsiteY36" fmla="*/ 620274 h 3190564"/>
                <a:gd name="connsiteX37" fmla="*/ 1753774 w 2464355"/>
                <a:gd name="connsiteY37" fmla="*/ 650510 h 3190564"/>
                <a:gd name="connsiteX38" fmla="*/ 1791571 w 2464355"/>
                <a:gd name="connsiteY38" fmla="*/ 688306 h 3190564"/>
                <a:gd name="connsiteX39" fmla="*/ 1821808 w 2464355"/>
                <a:gd name="connsiteY39" fmla="*/ 710983 h 3190564"/>
                <a:gd name="connsiteX40" fmla="*/ 1852046 w 2464355"/>
                <a:gd name="connsiteY40" fmla="*/ 748779 h 3190564"/>
                <a:gd name="connsiteX41" fmla="*/ 1874724 w 2464355"/>
                <a:gd name="connsiteY41" fmla="*/ 763897 h 3190564"/>
                <a:gd name="connsiteX42" fmla="*/ 1897402 w 2464355"/>
                <a:gd name="connsiteY42" fmla="*/ 801693 h 3190564"/>
                <a:gd name="connsiteX43" fmla="*/ 1920080 w 2464355"/>
                <a:gd name="connsiteY43" fmla="*/ 816811 h 3190564"/>
                <a:gd name="connsiteX44" fmla="*/ 1927639 w 2464355"/>
                <a:gd name="connsiteY44" fmla="*/ 839488 h 3190564"/>
                <a:gd name="connsiteX45" fmla="*/ 1935199 w 2464355"/>
                <a:gd name="connsiteY45" fmla="*/ 884843 h 3190564"/>
                <a:gd name="connsiteX46" fmla="*/ 1972996 w 2464355"/>
                <a:gd name="connsiteY46" fmla="*/ 892402 h 3190564"/>
                <a:gd name="connsiteX47" fmla="*/ 2003233 w 2464355"/>
                <a:gd name="connsiteY47" fmla="*/ 907520 h 3190564"/>
                <a:gd name="connsiteX48" fmla="*/ 2018352 w 2464355"/>
                <a:gd name="connsiteY48" fmla="*/ 952875 h 3190564"/>
                <a:gd name="connsiteX49" fmla="*/ 2033471 w 2464355"/>
                <a:gd name="connsiteY49" fmla="*/ 998229 h 3190564"/>
                <a:gd name="connsiteX50" fmla="*/ 2041030 w 2464355"/>
                <a:gd name="connsiteY50" fmla="*/ 1020907 h 3190564"/>
                <a:gd name="connsiteX51" fmla="*/ 2048589 w 2464355"/>
                <a:gd name="connsiteY51" fmla="*/ 1058702 h 3190564"/>
                <a:gd name="connsiteX52" fmla="*/ 2078827 w 2464355"/>
                <a:gd name="connsiteY52" fmla="*/ 1111616 h 3190564"/>
                <a:gd name="connsiteX53" fmla="*/ 2086386 w 2464355"/>
                <a:gd name="connsiteY53" fmla="*/ 1134293 h 3190564"/>
                <a:gd name="connsiteX54" fmla="*/ 2116624 w 2464355"/>
                <a:gd name="connsiteY54" fmla="*/ 1187207 h 3190564"/>
                <a:gd name="connsiteX55" fmla="*/ 2124183 w 2464355"/>
                <a:gd name="connsiteY55" fmla="*/ 1209884 h 3190564"/>
                <a:gd name="connsiteX56" fmla="*/ 2139302 w 2464355"/>
                <a:gd name="connsiteY56" fmla="*/ 1240121 h 3190564"/>
                <a:gd name="connsiteX57" fmla="*/ 2146861 w 2464355"/>
                <a:gd name="connsiteY57" fmla="*/ 1262798 h 3190564"/>
                <a:gd name="connsiteX58" fmla="*/ 2169539 w 2464355"/>
                <a:gd name="connsiteY58" fmla="*/ 1300594 h 3190564"/>
                <a:gd name="connsiteX59" fmla="*/ 2199777 w 2464355"/>
                <a:gd name="connsiteY59" fmla="*/ 1466894 h 3190564"/>
                <a:gd name="connsiteX60" fmla="*/ 2207336 w 2464355"/>
                <a:gd name="connsiteY60" fmla="*/ 1489571 h 3190564"/>
                <a:gd name="connsiteX61" fmla="*/ 2230014 w 2464355"/>
                <a:gd name="connsiteY61" fmla="*/ 1512249 h 3190564"/>
                <a:gd name="connsiteX62" fmla="*/ 2267811 w 2464355"/>
                <a:gd name="connsiteY62" fmla="*/ 1542485 h 3190564"/>
                <a:gd name="connsiteX63" fmla="*/ 2275370 w 2464355"/>
                <a:gd name="connsiteY63" fmla="*/ 1565162 h 3190564"/>
                <a:gd name="connsiteX64" fmla="*/ 2290489 w 2464355"/>
                <a:gd name="connsiteY64" fmla="*/ 1618076 h 3190564"/>
                <a:gd name="connsiteX65" fmla="*/ 2305608 w 2464355"/>
                <a:gd name="connsiteY65" fmla="*/ 1640754 h 3190564"/>
                <a:gd name="connsiteX66" fmla="*/ 2313167 w 2464355"/>
                <a:gd name="connsiteY66" fmla="*/ 1670990 h 3190564"/>
                <a:gd name="connsiteX67" fmla="*/ 2320727 w 2464355"/>
                <a:gd name="connsiteY67" fmla="*/ 1693667 h 3190564"/>
                <a:gd name="connsiteX68" fmla="*/ 2328286 w 2464355"/>
                <a:gd name="connsiteY68" fmla="*/ 1746581 h 3190564"/>
                <a:gd name="connsiteX69" fmla="*/ 2343405 w 2464355"/>
                <a:gd name="connsiteY69" fmla="*/ 1867527 h 3190564"/>
                <a:gd name="connsiteX70" fmla="*/ 2350964 w 2464355"/>
                <a:gd name="connsiteY70" fmla="*/ 1897763 h 3190564"/>
                <a:gd name="connsiteX71" fmla="*/ 2373642 w 2464355"/>
                <a:gd name="connsiteY71" fmla="*/ 1928000 h 3190564"/>
                <a:gd name="connsiteX72" fmla="*/ 2396320 w 2464355"/>
                <a:gd name="connsiteY72" fmla="*/ 1996032 h 3190564"/>
                <a:gd name="connsiteX73" fmla="*/ 2418998 w 2464355"/>
                <a:gd name="connsiteY73" fmla="*/ 2026268 h 3190564"/>
                <a:gd name="connsiteX74" fmla="*/ 2441676 w 2464355"/>
                <a:gd name="connsiteY74" fmla="*/ 2086741 h 3190564"/>
                <a:gd name="connsiteX75" fmla="*/ 2456795 w 2464355"/>
                <a:gd name="connsiteY75" fmla="*/ 2109418 h 3190564"/>
                <a:gd name="connsiteX76" fmla="*/ 2449236 w 2464355"/>
                <a:gd name="connsiteY76" fmla="*/ 2253041 h 3190564"/>
                <a:gd name="connsiteX77" fmla="*/ 2464355 w 2464355"/>
                <a:gd name="connsiteY77" fmla="*/ 2449578 h 3190564"/>
                <a:gd name="connsiteX78" fmla="*/ 2456795 w 2464355"/>
                <a:gd name="connsiteY78" fmla="*/ 2668792 h 3190564"/>
                <a:gd name="connsiteX79" fmla="*/ 2449236 w 2464355"/>
                <a:gd name="connsiteY79" fmla="*/ 2691469 h 3190564"/>
                <a:gd name="connsiteX80" fmla="*/ 2434117 w 2464355"/>
                <a:gd name="connsiteY80" fmla="*/ 2706588 h 3190564"/>
                <a:gd name="connsiteX81" fmla="*/ 2411439 w 2464355"/>
                <a:gd name="connsiteY81" fmla="*/ 2736824 h 3190564"/>
                <a:gd name="connsiteX82" fmla="*/ 2403880 w 2464355"/>
                <a:gd name="connsiteY82" fmla="*/ 2759501 h 3190564"/>
                <a:gd name="connsiteX83" fmla="*/ 2366083 w 2464355"/>
                <a:gd name="connsiteY83" fmla="*/ 2789738 h 3190564"/>
                <a:gd name="connsiteX84" fmla="*/ 2350964 w 2464355"/>
                <a:gd name="connsiteY84" fmla="*/ 2812415 h 3190564"/>
                <a:gd name="connsiteX85" fmla="*/ 2328286 w 2464355"/>
                <a:gd name="connsiteY85" fmla="*/ 2850211 h 3190564"/>
                <a:gd name="connsiteX86" fmla="*/ 2305608 w 2464355"/>
                <a:gd name="connsiteY86" fmla="*/ 2857770 h 3190564"/>
                <a:gd name="connsiteX87" fmla="*/ 2298048 w 2464355"/>
                <a:gd name="connsiteY87" fmla="*/ 2880447 h 3190564"/>
                <a:gd name="connsiteX88" fmla="*/ 2245133 w 2464355"/>
                <a:gd name="connsiteY88" fmla="*/ 2940920 h 3190564"/>
                <a:gd name="connsiteX89" fmla="*/ 2192217 w 2464355"/>
                <a:gd name="connsiteY89" fmla="*/ 2963597 h 3190564"/>
                <a:gd name="connsiteX90" fmla="*/ 2161980 w 2464355"/>
                <a:gd name="connsiteY90" fmla="*/ 2978715 h 3190564"/>
                <a:gd name="connsiteX91" fmla="*/ 2146861 w 2464355"/>
                <a:gd name="connsiteY91" fmla="*/ 2993834 h 3190564"/>
                <a:gd name="connsiteX92" fmla="*/ 2048589 w 2464355"/>
                <a:gd name="connsiteY92" fmla="*/ 3008952 h 3190564"/>
                <a:gd name="connsiteX93" fmla="*/ 2025911 w 2464355"/>
                <a:gd name="connsiteY93" fmla="*/ 3016511 h 3190564"/>
                <a:gd name="connsiteX94" fmla="*/ 1972996 w 2464355"/>
                <a:gd name="connsiteY94" fmla="*/ 3031629 h 3190564"/>
                <a:gd name="connsiteX95" fmla="*/ 1920080 w 2464355"/>
                <a:gd name="connsiteY95" fmla="*/ 3054307 h 3190564"/>
                <a:gd name="connsiteX96" fmla="*/ 1867164 w 2464355"/>
                <a:gd name="connsiteY96" fmla="*/ 3061866 h 3190564"/>
                <a:gd name="connsiteX97" fmla="*/ 1784011 w 2464355"/>
                <a:gd name="connsiteY97" fmla="*/ 3076984 h 3190564"/>
                <a:gd name="connsiteX98" fmla="*/ 1753774 w 2464355"/>
                <a:gd name="connsiteY98" fmla="*/ 3084543 h 3190564"/>
                <a:gd name="connsiteX99" fmla="*/ 1731096 w 2464355"/>
                <a:gd name="connsiteY99" fmla="*/ 3129897 h 3190564"/>
                <a:gd name="connsiteX100" fmla="*/ 1617705 w 2464355"/>
                <a:gd name="connsiteY100" fmla="*/ 3160135 h 3190564"/>
                <a:gd name="connsiteX101" fmla="*/ 1519433 w 2464355"/>
                <a:gd name="connsiteY101" fmla="*/ 3190370 h 3190564"/>
                <a:gd name="connsiteX102" fmla="*/ 1428721 w 2464355"/>
                <a:gd name="connsiteY102" fmla="*/ 3145016 h 3190564"/>
                <a:gd name="connsiteX103" fmla="*/ 1390924 w 2464355"/>
                <a:gd name="connsiteY103" fmla="*/ 3152575 h 3190564"/>
                <a:gd name="connsiteX104" fmla="*/ 1338009 w 2464355"/>
                <a:gd name="connsiteY104" fmla="*/ 3167693 h 3190564"/>
                <a:gd name="connsiteX105" fmla="*/ 1315331 w 2464355"/>
                <a:gd name="connsiteY105" fmla="*/ 3175252 h 3190564"/>
                <a:gd name="connsiteX106" fmla="*/ 982718 w 2464355"/>
                <a:gd name="connsiteY106" fmla="*/ 3190370 h 3190564"/>
                <a:gd name="connsiteX107" fmla="*/ 786175 w 2464355"/>
                <a:gd name="connsiteY107" fmla="*/ 3175252 h 3190564"/>
                <a:gd name="connsiteX108" fmla="*/ 491360 w 2464355"/>
                <a:gd name="connsiteY108" fmla="*/ 3167693 h 3190564"/>
                <a:gd name="connsiteX109" fmla="*/ 483800 w 2464355"/>
                <a:gd name="connsiteY109" fmla="*/ 3145016 h 3190564"/>
                <a:gd name="connsiteX110" fmla="*/ 430885 w 2464355"/>
                <a:gd name="connsiteY110" fmla="*/ 3092102 h 3190564"/>
                <a:gd name="connsiteX111" fmla="*/ 400647 w 2464355"/>
                <a:gd name="connsiteY111" fmla="*/ 3061866 h 3190564"/>
                <a:gd name="connsiteX112" fmla="*/ 393088 w 2464355"/>
                <a:gd name="connsiteY112" fmla="*/ 3039188 h 3190564"/>
                <a:gd name="connsiteX113" fmla="*/ 385528 w 2464355"/>
                <a:gd name="connsiteY113" fmla="*/ 2956038 h 3190564"/>
                <a:gd name="connsiteX114" fmla="*/ 370410 w 2464355"/>
                <a:gd name="connsiteY114" fmla="*/ 2925802 h 3190564"/>
                <a:gd name="connsiteX115" fmla="*/ 355291 w 2464355"/>
                <a:gd name="connsiteY115" fmla="*/ 2850211 h 3190564"/>
                <a:gd name="connsiteX116" fmla="*/ 332613 w 2464355"/>
                <a:gd name="connsiteY116" fmla="*/ 2782179 h 3190564"/>
                <a:gd name="connsiteX117" fmla="*/ 325053 w 2464355"/>
                <a:gd name="connsiteY117" fmla="*/ 2759501 h 3190564"/>
                <a:gd name="connsiteX118" fmla="*/ 309935 w 2464355"/>
                <a:gd name="connsiteY118" fmla="*/ 2736824 h 3190564"/>
                <a:gd name="connsiteX119" fmla="*/ 302375 w 2464355"/>
                <a:gd name="connsiteY119" fmla="*/ 2683910 h 3190564"/>
                <a:gd name="connsiteX120" fmla="*/ 287257 w 2464355"/>
                <a:gd name="connsiteY120" fmla="*/ 2630997 h 3190564"/>
                <a:gd name="connsiteX121" fmla="*/ 279697 w 2464355"/>
                <a:gd name="connsiteY121" fmla="*/ 2532728 h 3190564"/>
                <a:gd name="connsiteX122" fmla="*/ 287257 w 2464355"/>
                <a:gd name="connsiteY122" fmla="*/ 2419342 h 3190564"/>
                <a:gd name="connsiteX123" fmla="*/ 309935 w 2464355"/>
                <a:gd name="connsiteY123" fmla="*/ 2396664 h 3190564"/>
                <a:gd name="connsiteX124" fmla="*/ 362850 w 2464355"/>
                <a:gd name="connsiteY124" fmla="*/ 2373987 h 3190564"/>
                <a:gd name="connsiteX125" fmla="*/ 385528 w 2464355"/>
                <a:gd name="connsiteY125" fmla="*/ 2358869 h 3190564"/>
                <a:gd name="connsiteX126" fmla="*/ 468681 w 2464355"/>
                <a:gd name="connsiteY126" fmla="*/ 2343750 h 3190564"/>
                <a:gd name="connsiteX127" fmla="*/ 0 w 2464355"/>
                <a:gd name="connsiteY127" fmla="*/ 771456 h 3190564"/>
                <a:gd name="connsiteX128" fmla="*/ 22679 w 2464355"/>
                <a:gd name="connsiteY128" fmla="*/ 748779 h 3190564"/>
                <a:gd name="connsiteX0" fmla="*/ 22679 w 2464355"/>
                <a:gd name="connsiteY0" fmla="*/ 748779 h 3190564"/>
                <a:gd name="connsiteX1" fmla="*/ 136069 w 2464355"/>
                <a:gd name="connsiteY1" fmla="*/ 91137 h 3190564"/>
                <a:gd name="connsiteX2" fmla="*/ 234341 w 2464355"/>
                <a:gd name="connsiteY2" fmla="*/ 60900 h 3190564"/>
                <a:gd name="connsiteX3" fmla="*/ 347732 w 2464355"/>
                <a:gd name="connsiteY3" fmla="*/ 427 h 3190564"/>
                <a:gd name="connsiteX4" fmla="*/ 408207 w 2464355"/>
                <a:gd name="connsiteY4" fmla="*/ 7986 h 3190564"/>
                <a:gd name="connsiteX5" fmla="*/ 498919 w 2464355"/>
                <a:gd name="connsiteY5" fmla="*/ 23105 h 3190564"/>
                <a:gd name="connsiteX6" fmla="*/ 521597 w 2464355"/>
                <a:gd name="connsiteY6" fmla="*/ 30664 h 3190564"/>
                <a:gd name="connsiteX7" fmla="*/ 551835 w 2464355"/>
                <a:gd name="connsiteY7" fmla="*/ 45782 h 3190564"/>
                <a:gd name="connsiteX8" fmla="*/ 619869 w 2464355"/>
                <a:gd name="connsiteY8" fmla="*/ 53341 h 3190564"/>
                <a:gd name="connsiteX9" fmla="*/ 680344 w 2464355"/>
                <a:gd name="connsiteY9" fmla="*/ 68459 h 3190564"/>
                <a:gd name="connsiteX10" fmla="*/ 710581 w 2464355"/>
                <a:gd name="connsiteY10" fmla="*/ 76018 h 3190564"/>
                <a:gd name="connsiteX11" fmla="*/ 733259 w 2464355"/>
                <a:gd name="connsiteY11" fmla="*/ 91137 h 3190564"/>
                <a:gd name="connsiteX12" fmla="*/ 778616 w 2464355"/>
                <a:gd name="connsiteY12" fmla="*/ 106255 h 3190564"/>
                <a:gd name="connsiteX13" fmla="*/ 801294 w 2464355"/>
                <a:gd name="connsiteY13" fmla="*/ 121373 h 3190564"/>
                <a:gd name="connsiteX14" fmla="*/ 823972 w 2464355"/>
                <a:gd name="connsiteY14" fmla="*/ 128932 h 3190564"/>
                <a:gd name="connsiteX15" fmla="*/ 907125 w 2464355"/>
                <a:gd name="connsiteY15" fmla="*/ 151609 h 3190564"/>
                <a:gd name="connsiteX16" fmla="*/ 967600 w 2464355"/>
                <a:gd name="connsiteY16" fmla="*/ 181846 h 3190564"/>
                <a:gd name="connsiteX17" fmla="*/ 982718 w 2464355"/>
                <a:gd name="connsiteY17" fmla="*/ 204523 h 3190564"/>
                <a:gd name="connsiteX18" fmla="*/ 1012956 w 2464355"/>
                <a:gd name="connsiteY18" fmla="*/ 227200 h 3190564"/>
                <a:gd name="connsiteX19" fmla="*/ 1035634 w 2464355"/>
                <a:gd name="connsiteY19" fmla="*/ 234760 h 3190564"/>
                <a:gd name="connsiteX20" fmla="*/ 1058312 w 2464355"/>
                <a:gd name="connsiteY20" fmla="*/ 249878 h 3190564"/>
                <a:gd name="connsiteX21" fmla="*/ 1126346 w 2464355"/>
                <a:gd name="connsiteY21" fmla="*/ 264996 h 3190564"/>
                <a:gd name="connsiteX22" fmla="*/ 1217059 w 2464355"/>
                <a:gd name="connsiteY22" fmla="*/ 287673 h 3190564"/>
                <a:gd name="connsiteX23" fmla="*/ 1262415 w 2464355"/>
                <a:gd name="connsiteY23" fmla="*/ 317910 h 3190564"/>
                <a:gd name="connsiteX24" fmla="*/ 1315331 w 2464355"/>
                <a:gd name="connsiteY24" fmla="*/ 363264 h 3190564"/>
                <a:gd name="connsiteX25" fmla="*/ 1338009 w 2464355"/>
                <a:gd name="connsiteY25" fmla="*/ 370824 h 3190564"/>
                <a:gd name="connsiteX26" fmla="*/ 1413602 w 2464355"/>
                <a:gd name="connsiteY26" fmla="*/ 408619 h 3190564"/>
                <a:gd name="connsiteX27" fmla="*/ 1428721 w 2464355"/>
                <a:gd name="connsiteY27" fmla="*/ 431296 h 3190564"/>
                <a:gd name="connsiteX28" fmla="*/ 1451399 w 2464355"/>
                <a:gd name="connsiteY28" fmla="*/ 438855 h 3190564"/>
                <a:gd name="connsiteX29" fmla="*/ 1511874 w 2464355"/>
                <a:gd name="connsiteY29" fmla="*/ 446415 h 3190564"/>
                <a:gd name="connsiteX30" fmla="*/ 1542112 w 2464355"/>
                <a:gd name="connsiteY30" fmla="*/ 469092 h 3190564"/>
                <a:gd name="connsiteX31" fmla="*/ 1595027 w 2464355"/>
                <a:gd name="connsiteY31" fmla="*/ 476651 h 3190564"/>
                <a:gd name="connsiteX32" fmla="*/ 1617705 w 2464355"/>
                <a:gd name="connsiteY32" fmla="*/ 484210 h 3190564"/>
                <a:gd name="connsiteX33" fmla="*/ 1663062 w 2464355"/>
                <a:gd name="connsiteY33" fmla="*/ 522006 h 3190564"/>
                <a:gd name="connsiteX34" fmla="*/ 1685740 w 2464355"/>
                <a:gd name="connsiteY34" fmla="*/ 552242 h 3190564"/>
                <a:gd name="connsiteX35" fmla="*/ 1678180 w 2464355"/>
                <a:gd name="connsiteY35" fmla="*/ 582479 h 3190564"/>
                <a:gd name="connsiteX36" fmla="*/ 1715977 w 2464355"/>
                <a:gd name="connsiteY36" fmla="*/ 620274 h 3190564"/>
                <a:gd name="connsiteX37" fmla="*/ 1753774 w 2464355"/>
                <a:gd name="connsiteY37" fmla="*/ 650510 h 3190564"/>
                <a:gd name="connsiteX38" fmla="*/ 1791571 w 2464355"/>
                <a:gd name="connsiteY38" fmla="*/ 688306 h 3190564"/>
                <a:gd name="connsiteX39" fmla="*/ 1821808 w 2464355"/>
                <a:gd name="connsiteY39" fmla="*/ 710983 h 3190564"/>
                <a:gd name="connsiteX40" fmla="*/ 1852046 w 2464355"/>
                <a:gd name="connsiteY40" fmla="*/ 748779 h 3190564"/>
                <a:gd name="connsiteX41" fmla="*/ 1874724 w 2464355"/>
                <a:gd name="connsiteY41" fmla="*/ 763897 h 3190564"/>
                <a:gd name="connsiteX42" fmla="*/ 1897402 w 2464355"/>
                <a:gd name="connsiteY42" fmla="*/ 801693 h 3190564"/>
                <a:gd name="connsiteX43" fmla="*/ 1920080 w 2464355"/>
                <a:gd name="connsiteY43" fmla="*/ 816811 h 3190564"/>
                <a:gd name="connsiteX44" fmla="*/ 1927639 w 2464355"/>
                <a:gd name="connsiteY44" fmla="*/ 839488 h 3190564"/>
                <a:gd name="connsiteX45" fmla="*/ 1935199 w 2464355"/>
                <a:gd name="connsiteY45" fmla="*/ 884843 h 3190564"/>
                <a:gd name="connsiteX46" fmla="*/ 1972996 w 2464355"/>
                <a:gd name="connsiteY46" fmla="*/ 892402 h 3190564"/>
                <a:gd name="connsiteX47" fmla="*/ 2003233 w 2464355"/>
                <a:gd name="connsiteY47" fmla="*/ 907520 h 3190564"/>
                <a:gd name="connsiteX48" fmla="*/ 2018352 w 2464355"/>
                <a:gd name="connsiteY48" fmla="*/ 952875 h 3190564"/>
                <a:gd name="connsiteX49" fmla="*/ 2033471 w 2464355"/>
                <a:gd name="connsiteY49" fmla="*/ 998229 h 3190564"/>
                <a:gd name="connsiteX50" fmla="*/ 2041030 w 2464355"/>
                <a:gd name="connsiteY50" fmla="*/ 1020907 h 3190564"/>
                <a:gd name="connsiteX51" fmla="*/ 2048589 w 2464355"/>
                <a:gd name="connsiteY51" fmla="*/ 1058702 h 3190564"/>
                <a:gd name="connsiteX52" fmla="*/ 2078827 w 2464355"/>
                <a:gd name="connsiteY52" fmla="*/ 1111616 h 3190564"/>
                <a:gd name="connsiteX53" fmla="*/ 2086386 w 2464355"/>
                <a:gd name="connsiteY53" fmla="*/ 1134293 h 3190564"/>
                <a:gd name="connsiteX54" fmla="*/ 2116624 w 2464355"/>
                <a:gd name="connsiteY54" fmla="*/ 1187207 h 3190564"/>
                <a:gd name="connsiteX55" fmla="*/ 2124183 w 2464355"/>
                <a:gd name="connsiteY55" fmla="*/ 1209884 h 3190564"/>
                <a:gd name="connsiteX56" fmla="*/ 2139302 w 2464355"/>
                <a:gd name="connsiteY56" fmla="*/ 1240121 h 3190564"/>
                <a:gd name="connsiteX57" fmla="*/ 2146861 w 2464355"/>
                <a:gd name="connsiteY57" fmla="*/ 1262798 h 3190564"/>
                <a:gd name="connsiteX58" fmla="*/ 2169539 w 2464355"/>
                <a:gd name="connsiteY58" fmla="*/ 1300594 h 3190564"/>
                <a:gd name="connsiteX59" fmla="*/ 2199777 w 2464355"/>
                <a:gd name="connsiteY59" fmla="*/ 1466894 h 3190564"/>
                <a:gd name="connsiteX60" fmla="*/ 2207336 w 2464355"/>
                <a:gd name="connsiteY60" fmla="*/ 1489571 h 3190564"/>
                <a:gd name="connsiteX61" fmla="*/ 2230014 w 2464355"/>
                <a:gd name="connsiteY61" fmla="*/ 1512249 h 3190564"/>
                <a:gd name="connsiteX62" fmla="*/ 2267811 w 2464355"/>
                <a:gd name="connsiteY62" fmla="*/ 1542485 h 3190564"/>
                <a:gd name="connsiteX63" fmla="*/ 2275370 w 2464355"/>
                <a:gd name="connsiteY63" fmla="*/ 1565162 h 3190564"/>
                <a:gd name="connsiteX64" fmla="*/ 2290489 w 2464355"/>
                <a:gd name="connsiteY64" fmla="*/ 1618076 h 3190564"/>
                <a:gd name="connsiteX65" fmla="*/ 2305608 w 2464355"/>
                <a:gd name="connsiteY65" fmla="*/ 1640754 h 3190564"/>
                <a:gd name="connsiteX66" fmla="*/ 2313167 w 2464355"/>
                <a:gd name="connsiteY66" fmla="*/ 1670990 h 3190564"/>
                <a:gd name="connsiteX67" fmla="*/ 2320727 w 2464355"/>
                <a:gd name="connsiteY67" fmla="*/ 1693667 h 3190564"/>
                <a:gd name="connsiteX68" fmla="*/ 2328286 w 2464355"/>
                <a:gd name="connsiteY68" fmla="*/ 1746581 h 3190564"/>
                <a:gd name="connsiteX69" fmla="*/ 2343405 w 2464355"/>
                <a:gd name="connsiteY69" fmla="*/ 1867527 h 3190564"/>
                <a:gd name="connsiteX70" fmla="*/ 2350964 w 2464355"/>
                <a:gd name="connsiteY70" fmla="*/ 1897763 h 3190564"/>
                <a:gd name="connsiteX71" fmla="*/ 2373642 w 2464355"/>
                <a:gd name="connsiteY71" fmla="*/ 1928000 h 3190564"/>
                <a:gd name="connsiteX72" fmla="*/ 2396320 w 2464355"/>
                <a:gd name="connsiteY72" fmla="*/ 1996032 h 3190564"/>
                <a:gd name="connsiteX73" fmla="*/ 2418998 w 2464355"/>
                <a:gd name="connsiteY73" fmla="*/ 2026268 h 3190564"/>
                <a:gd name="connsiteX74" fmla="*/ 2441676 w 2464355"/>
                <a:gd name="connsiteY74" fmla="*/ 2086741 h 3190564"/>
                <a:gd name="connsiteX75" fmla="*/ 2456795 w 2464355"/>
                <a:gd name="connsiteY75" fmla="*/ 2109418 h 3190564"/>
                <a:gd name="connsiteX76" fmla="*/ 2449236 w 2464355"/>
                <a:gd name="connsiteY76" fmla="*/ 2253041 h 3190564"/>
                <a:gd name="connsiteX77" fmla="*/ 2464355 w 2464355"/>
                <a:gd name="connsiteY77" fmla="*/ 2449578 h 3190564"/>
                <a:gd name="connsiteX78" fmla="*/ 2456795 w 2464355"/>
                <a:gd name="connsiteY78" fmla="*/ 2668792 h 3190564"/>
                <a:gd name="connsiteX79" fmla="*/ 2449236 w 2464355"/>
                <a:gd name="connsiteY79" fmla="*/ 2691469 h 3190564"/>
                <a:gd name="connsiteX80" fmla="*/ 2434117 w 2464355"/>
                <a:gd name="connsiteY80" fmla="*/ 2706588 h 3190564"/>
                <a:gd name="connsiteX81" fmla="*/ 2411439 w 2464355"/>
                <a:gd name="connsiteY81" fmla="*/ 2736824 h 3190564"/>
                <a:gd name="connsiteX82" fmla="*/ 2403880 w 2464355"/>
                <a:gd name="connsiteY82" fmla="*/ 2759501 h 3190564"/>
                <a:gd name="connsiteX83" fmla="*/ 2366083 w 2464355"/>
                <a:gd name="connsiteY83" fmla="*/ 2789738 h 3190564"/>
                <a:gd name="connsiteX84" fmla="*/ 2350964 w 2464355"/>
                <a:gd name="connsiteY84" fmla="*/ 2812415 h 3190564"/>
                <a:gd name="connsiteX85" fmla="*/ 2328286 w 2464355"/>
                <a:gd name="connsiteY85" fmla="*/ 2850211 h 3190564"/>
                <a:gd name="connsiteX86" fmla="*/ 2305608 w 2464355"/>
                <a:gd name="connsiteY86" fmla="*/ 2857770 h 3190564"/>
                <a:gd name="connsiteX87" fmla="*/ 2298048 w 2464355"/>
                <a:gd name="connsiteY87" fmla="*/ 2880447 h 3190564"/>
                <a:gd name="connsiteX88" fmla="*/ 2245133 w 2464355"/>
                <a:gd name="connsiteY88" fmla="*/ 2940920 h 3190564"/>
                <a:gd name="connsiteX89" fmla="*/ 2192217 w 2464355"/>
                <a:gd name="connsiteY89" fmla="*/ 2963597 h 3190564"/>
                <a:gd name="connsiteX90" fmla="*/ 2161980 w 2464355"/>
                <a:gd name="connsiteY90" fmla="*/ 2978715 h 3190564"/>
                <a:gd name="connsiteX91" fmla="*/ 2146861 w 2464355"/>
                <a:gd name="connsiteY91" fmla="*/ 2993834 h 3190564"/>
                <a:gd name="connsiteX92" fmla="*/ 2048589 w 2464355"/>
                <a:gd name="connsiteY92" fmla="*/ 3008952 h 3190564"/>
                <a:gd name="connsiteX93" fmla="*/ 2025911 w 2464355"/>
                <a:gd name="connsiteY93" fmla="*/ 3016511 h 3190564"/>
                <a:gd name="connsiteX94" fmla="*/ 1972996 w 2464355"/>
                <a:gd name="connsiteY94" fmla="*/ 3031629 h 3190564"/>
                <a:gd name="connsiteX95" fmla="*/ 1920080 w 2464355"/>
                <a:gd name="connsiteY95" fmla="*/ 3054307 h 3190564"/>
                <a:gd name="connsiteX96" fmla="*/ 1867164 w 2464355"/>
                <a:gd name="connsiteY96" fmla="*/ 3061866 h 3190564"/>
                <a:gd name="connsiteX97" fmla="*/ 1784011 w 2464355"/>
                <a:gd name="connsiteY97" fmla="*/ 3076984 h 3190564"/>
                <a:gd name="connsiteX98" fmla="*/ 1814249 w 2464355"/>
                <a:gd name="connsiteY98" fmla="*/ 3114779 h 3190564"/>
                <a:gd name="connsiteX99" fmla="*/ 1731096 w 2464355"/>
                <a:gd name="connsiteY99" fmla="*/ 3129897 h 3190564"/>
                <a:gd name="connsiteX100" fmla="*/ 1617705 w 2464355"/>
                <a:gd name="connsiteY100" fmla="*/ 3160135 h 3190564"/>
                <a:gd name="connsiteX101" fmla="*/ 1519433 w 2464355"/>
                <a:gd name="connsiteY101" fmla="*/ 3190370 h 3190564"/>
                <a:gd name="connsiteX102" fmla="*/ 1428721 w 2464355"/>
                <a:gd name="connsiteY102" fmla="*/ 3145016 h 3190564"/>
                <a:gd name="connsiteX103" fmla="*/ 1390924 w 2464355"/>
                <a:gd name="connsiteY103" fmla="*/ 3152575 h 3190564"/>
                <a:gd name="connsiteX104" fmla="*/ 1338009 w 2464355"/>
                <a:gd name="connsiteY104" fmla="*/ 3167693 h 3190564"/>
                <a:gd name="connsiteX105" fmla="*/ 1315331 w 2464355"/>
                <a:gd name="connsiteY105" fmla="*/ 3175252 h 3190564"/>
                <a:gd name="connsiteX106" fmla="*/ 982718 w 2464355"/>
                <a:gd name="connsiteY106" fmla="*/ 3190370 h 3190564"/>
                <a:gd name="connsiteX107" fmla="*/ 786175 w 2464355"/>
                <a:gd name="connsiteY107" fmla="*/ 3175252 h 3190564"/>
                <a:gd name="connsiteX108" fmla="*/ 491360 w 2464355"/>
                <a:gd name="connsiteY108" fmla="*/ 3167693 h 3190564"/>
                <a:gd name="connsiteX109" fmla="*/ 483800 w 2464355"/>
                <a:gd name="connsiteY109" fmla="*/ 3145016 h 3190564"/>
                <a:gd name="connsiteX110" fmla="*/ 430885 w 2464355"/>
                <a:gd name="connsiteY110" fmla="*/ 3092102 h 3190564"/>
                <a:gd name="connsiteX111" fmla="*/ 400647 w 2464355"/>
                <a:gd name="connsiteY111" fmla="*/ 3061866 h 3190564"/>
                <a:gd name="connsiteX112" fmla="*/ 393088 w 2464355"/>
                <a:gd name="connsiteY112" fmla="*/ 3039188 h 3190564"/>
                <a:gd name="connsiteX113" fmla="*/ 385528 w 2464355"/>
                <a:gd name="connsiteY113" fmla="*/ 2956038 h 3190564"/>
                <a:gd name="connsiteX114" fmla="*/ 370410 w 2464355"/>
                <a:gd name="connsiteY114" fmla="*/ 2925802 h 3190564"/>
                <a:gd name="connsiteX115" fmla="*/ 355291 w 2464355"/>
                <a:gd name="connsiteY115" fmla="*/ 2850211 h 3190564"/>
                <a:gd name="connsiteX116" fmla="*/ 332613 w 2464355"/>
                <a:gd name="connsiteY116" fmla="*/ 2782179 h 3190564"/>
                <a:gd name="connsiteX117" fmla="*/ 325053 w 2464355"/>
                <a:gd name="connsiteY117" fmla="*/ 2759501 h 3190564"/>
                <a:gd name="connsiteX118" fmla="*/ 309935 w 2464355"/>
                <a:gd name="connsiteY118" fmla="*/ 2736824 h 3190564"/>
                <a:gd name="connsiteX119" fmla="*/ 302375 w 2464355"/>
                <a:gd name="connsiteY119" fmla="*/ 2683910 h 3190564"/>
                <a:gd name="connsiteX120" fmla="*/ 287257 w 2464355"/>
                <a:gd name="connsiteY120" fmla="*/ 2630997 h 3190564"/>
                <a:gd name="connsiteX121" fmla="*/ 279697 w 2464355"/>
                <a:gd name="connsiteY121" fmla="*/ 2532728 h 3190564"/>
                <a:gd name="connsiteX122" fmla="*/ 287257 w 2464355"/>
                <a:gd name="connsiteY122" fmla="*/ 2419342 h 3190564"/>
                <a:gd name="connsiteX123" fmla="*/ 309935 w 2464355"/>
                <a:gd name="connsiteY123" fmla="*/ 2396664 h 3190564"/>
                <a:gd name="connsiteX124" fmla="*/ 362850 w 2464355"/>
                <a:gd name="connsiteY124" fmla="*/ 2373987 h 3190564"/>
                <a:gd name="connsiteX125" fmla="*/ 385528 w 2464355"/>
                <a:gd name="connsiteY125" fmla="*/ 2358869 h 3190564"/>
                <a:gd name="connsiteX126" fmla="*/ 468681 w 2464355"/>
                <a:gd name="connsiteY126" fmla="*/ 2343750 h 3190564"/>
                <a:gd name="connsiteX127" fmla="*/ 0 w 2464355"/>
                <a:gd name="connsiteY127" fmla="*/ 771456 h 3190564"/>
                <a:gd name="connsiteX128" fmla="*/ 22679 w 2464355"/>
                <a:gd name="connsiteY128" fmla="*/ 748779 h 3190564"/>
                <a:gd name="connsiteX0" fmla="*/ 22679 w 2464355"/>
                <a:gd name="connsiteY0" fmla="*/ 748779 h 3190564"/>
                <a:gd name="connsiteX1" fmla="*/ 136069 w 2464355"/>
                <a:gd name="connsiteY1" fmla="*/ 91137 h 3190564"/>
                <a:gd name="connsiteX2" fmla="*/ 234341 w 2464355"/>
                <a:gd name="connsiteY2" fmla="*/ 60900 h 3190564"/>
                <a:gd name="connsiteX3" fmla="*/ 347732 w 2464355"/>
                <a:gd name="connsiteY3" fmla="*/ 427 h 3190564"/>
                <a:gd name="connsiteX4" fmla="*/ 408207 w 2464355"/>
                <a:gd name="connsiteY4" fmla="*/ 7986 h 3190564"/>
                <a:gd name="connsiteX5" fmla="*/ 498919 w 2464355"/>
                <a:gd name="connsiteY5" fmla="*/ 23105 h 3190564"/>
                <a:gd name="connsiteX6" fmla="*/ 521597 w 2464355"/>
                <a:gd name="connsiteY6" fmla="*/ 30664 h 3190564"/>
                <a:gd name="connsiteX7" fmla="*/ 551835 w 2464355"/>
                <a:gd name="connsiteY7" fmla="*/ 45782 h 3190564"/>
                <a:gd name="connsiteX8" fmla="*/ 619869 w 2464355"/>
                <a:gd name="connsiteY8" fmla="*/ 53341 h 3190564"/>
                <a:gd name="connsiteX9" fmla="*/ 680344 w 2464355"/>
                <a:gd name="connsiteY9" fmla="*/ 68459 h 3190564"/>
                <a:gd name="connsiteX10" fmla="*/ 710581 w 2464355"/>
                <a:gd name="connsiteY10" fmla="*/ 76018 h 3190564"/>
                <a:gd name="connsiteX11" fmla="*/ 733259 w 2464355"/>
                <a:gd name="connsiteY11" fmla="*/ 91137 h 3190564"/>
                <a:gd name="connsiteX12" fmla="*/ 778616 w 2464355"/>
                <a:gd name="connsiteY12" fmla="*/ 106255 h 3190564"/>
                <a:gd name="connsiteX13" fmla="*/ 801294 w 2464355"/>
                <a:gd name="connsiteY13" fmla="*/ 121373 h 3190564"/>
                <a:gd name="connsiteX14" fmla="*/ 823972 w 2464355"/>
                <a:gd name="connsiteY14" fmla="*/ 128932 h 3190564"/>
                <a:gd name="connsiteX15" fmla="*/ 907125 w 2464355"/>
                <a:gd name="connsiteY15" fmla="*/ 151609 h 3190564"/>
                <a:gd name="connsiteX16" fmla="*/ 967600 w 2464355"/>
                <a:gd name="connsiteY16" fmla="*/ 181846 h 3190564"/>
                <a:gd name="connsiteX17" fmla="*/ 982718 w 2464355"/>
                <a:gd name="connsiteY17" fmla="*/ 204523 h 3190564"/>
                <a:gd name="connsiteX18" fmla="*/ 1012956 w 2464355"/>
                <a:gd name="connsiteY18" fmla="*/ 227200 h 3190564"/>
                <a:gd name="connsiteX19" fmla="*/ 1035634 w 2464355"/>
                <a:gd name="connsiteY19" fmla="*/ 234760 h 3190564"/>
                <a:gd name="connsiteX20" fmla="*/ 1058312 w 2464355"/>
                <a:gd name="connsiteY20" fmla="*/ 249878 h 3190564"/>
                <a:gd name="connsiteX21" fmla="*/ 1126346 w 2464355"/>
                <a:gd name="connsiteY21" fmla="*/ 264996 h 3190564"/>
                <a:gd name="connsiteX22" fmla="*/ 1217059 w 2464355"/>
                <a:gd name="connsiteY22" fmla="*/ 287673 h 3190564"/>
                <a:gd name="connsiteX23" fmla="*/ 1262415 w 2464355"/>
                <a:gd name="connsiteY23" fmla="*/ 317910 h 3190564"/>
                <a:gd name="connsiteX24" fmla="*/ 1315331 w 2464355"/>
                <a:gd name="connsiteY24" fmla="*/ 363264 h 3190564"/>
                <a:gd name="connsiteX25" fmla="*/ 1338009 w 2464355"/>
                <a:gd name="connsiteY25" fmla="*/ 370824 h 3190564"/>
                <a:gd name="connsiteX26" fmla="*/ 1413602 w 2464355"/>
                <a:gd name="connsiteY26" fmla="*/ 408619 h 3190564"/>
                <a:gd name="connsiteX27" fmla="*/ 1428721 w 2464355"/>
                <a:gd name="connsiteY27" fmla="*/ 431296 h 3190564"/>
                <a:gd name="connsiteX28" fmla="*/ 1451399 w 2464355"/>
                <a:gd name="connsiteY28" fmla="*/ 438855 h 3190564"/>
                <a:gd name="connsiteX29" fmla="*/ 1511874 w 2464355"/>
                <a:gd name="connsiteY29" fmla="*/ 446415 h 3190564"/>
                <a:gd name="connsiteX30" fmla="*/ 1542112 w 2464355"/>
                <a:gd name="connsiteY30" fmla="*/ 469092 h 3190564"/>
                <a:gd name="connsiteX31" fmla="*/ 1595027 w 2464355"/>
                <a:gd name="connsiteY31" fmla="*/ 476651 h 3190564"/>
                <a:gd name="connsiteX32" fmla="*/ 1617705 w 2464355"/>
                <a:gd name="connsiteY32" fmla="*/ 484210 h 3190564"/>
                <a:gd name="connsiteX33" fmla="*/ 1663062 w 2464355"/>
                <a:gd name="connsiteY33" fmla="*/ 522006 h 3190564"/>
                <a:gd name="connsiteX34" fmla="*/ 1685740 w 2464355"/>
                <a:gd name="connsiteY34" fmla="*/ 552242 h 3190564"/>
                <a:gd name="connsiteX35" fmla="*/ 1678180 w 2464355"/>
                <a:gd name="connsiteY35" fmla="*/ 582479 h 3190564"/>
                <a:gd name="connsiteX36" fmla="*/ 1715977 w 2464355"/>
                <a:gd name="connsiteY36" fmla="*/ 620274 h 3190564"/>
                <a:gd name="connsiteX37" fmla="*/ 1753774 w 2464355"/>
                <a:gd name="connsiteY37" fmla="*/ 650510 h 3190564"/>
                <a:gd name="connsiteX38" fmla="*/ 1791571 w 2464355"/>
                <a:gd name="connsiteY38" fmla="*/ 688306 h 3190564"/>
                <a:gd name="connsiteX39" fmla="*/ 1821808 w 2464355"/>
                <a:gd name="connsiteY39" fmla="*/ 710983 h 3190564"/>
                <a:gd name="connsiteX40" fmla="*/ 1852046 w 2464355"/>
                <a:gd name="connsiteY40" fmla="*/ 748779 h 3190564"/>
                <a:gd name="connsiteX41" fmla="*/ 1874724 w 2464355"/>
                <a:gd name="connsiteY41" fmla="*/ 763897 h 3190564"/>
                <a:gd name="connsiteX42" fmla="*/ 1897402 w 2464355"/>
                <a:gd name="connsiteY42" fmla="*/ 801693 h 3190564"/>
                <a:gd name="connsiteX43" fmla="*/ 1920080 w 2464355"/>
                <a:gd name="connsiteY43" fmla="*/ 816811 h 3190564"/>
                <a:gd name="connsiteX44" fmla="*/ 1927639 w 2464355"/>
                <a:gd name="connsiteY44" fmla="*/ 839488 h 3190564"/>
                <a:gd name="connsiteX45" fmla="*/ 1935199 w 2464355"/>
                <a:gd name="connsiteY45" fmla="*/ 884843 h 3190564"/>
                <a:gd name="connsiteX46" fmla="*/ 1972996 w 2464355"/>
                <a:gd name="connsiteY46" fmla="*/ 892402 h 3190564"/>
                <a:gd name="connsiteX47" fmla="*/ 2003233 w 2464355"/>
                <a:gd name="connsiteY47" fmla="*/ 907520 h 3190564"/>
                <a:gd name="connsiteX48" fmla="*/ 2018352 w 2464355"/>
                <a:gd name="connsiteY48" fmla="*/ 952875 h 3190564"/>
                <a:gd name="connsiteX49" fmla="*/ 2033471 w 2464355"/>
                <a:gd name="connsiteY49" fmla="*/ 998229 h 3190564"/>
                <a:gd name="connsiteX50" fmla="*/ 2041030 w 2464355"/>
                <a:gd name="connsiteY50" fmla="*/ 1020907 h 3190564"/>
                <a:gd name="connsiteX51" fmla="*/ 2048589 w 2464355"/>
                <a:gd name="connsiteY51" fmla="*/ 1058702 h 3190564"/>
                <a:gd name="connsiteX52" fmla="*/ 2078827 w 2464355"/>
                <a:gd name="connsiteY52" fmla="*/ 1111616 h 3190564"/>
                <a:gd name="connsiteX53" fmla="*/ 2086386 w 2464355"/>
                <a:gd name="connsiteY53" fmla="*/ 1134293 h 3190564"/>
                <a:gd name="connsiteX54" fmla="*/ 2116624 w 2464355"/>
                <a:gd name="connsiteY54" fmla="*/ 1187207 h 3190564"/>
                <a:gd name="connsiteX55" fmla="*/ 2124183 w 2464355"/>
                <a:gd name="connsiteY55" fmla="*/ 1209884 h 3190564"/>
                <a:gd name="connsiteX56" fmla="*/ 2139302 w 2464355"/>
                <a:gd name="connsiteY56" fmla="*/ 1240121 h 3190564"/>
                <a:gd name="connsiteX57" fmla="*/ 2146861 w 2464355"/>
                <a:gd name="connsiteY57" fmla="*/ 1262798 h 3190564"/>
                <a:gd name="connsiteX58" fmla="*/ 2169539 w 2464355"/>
                <a:gd name="connsiteY58" fmla="*/ 1300594 h 3190564"/>
                <a:gd name="connsiteX59" fmla="*/ 2199777 w 2464355"/>
                <a:gd name="connsiteY59" fmla="*/ 1466894 h 3190564"/>
                <a:gd name="connsiteX60" fmla="*/ 2207336 w 2464355"/>
                <a:gd name="connsiteY60" fmla="*/ 1489571 h 3190564"/>
                <a:gd name="connsiteX61" fmla="*/ 2230014 w 2464355"/>
                <a:gd name="connsiteY61" fmla="*/ 1512249 h 3190564"/>
                <a:gd name="connsiteX62" fmla="*/ 2267811 w 2464355"/>
                <a:gd name="connsiteY62" fmla="*/ 1542485 h 3190564"/>
                <a:gd name="connsiteX63" fmla="*/ 2275370 w 2464355"/>
                <a:gd name="connsiteY63" fmla="*/ 1565162 h 3190564"/>
                <a:gd name="connsiteX64" fmla="*/ 2290489 w 2464355"/>
                <a:gd name="connsiteY64" fmla="*/ 1618076 h 3190564"/>
                <a:gd name="connsiteX65" fmla="*/ 2305608 w 2464355"/>
                <a:gd name="connsiteY65" fmla="*/ 1640754 h 3190564"/>
                <a:gd name="connsiteX66" fmla="*/ 2313167 w 2464355"/>
                <a:gd name="connsiteY66" fmla="*/ 1670990 h 3190564"/>
                <a:gd name="connsiteX67" fmla="*/ 2320727 w 2464355"/>
                <a:gd name="connsiteY67" fmla="*/ 1693667 h 3190564"/>
                <a:gd name="connsiteX68" fmla="*/ 2328286 w 2464355"/>
                <a:gd name="connsiteY68" fmla="*/ 1746581 h 3190564"/>
                <a:gd name="connsiteX69" fmla="*/ 2343405 w 2464355"/>
                <a:gd name="connsiteY69" fmla="*/ 1867527 h 3190564"/>
                <a:gd name="connsiteX70" fmla="*/ 2350964 w 2464355"/>
                <a:gd name="connsiteY70" fmla="*/ 1897763 h 3190564"/>
                <a:gd name="connsiteX71" fmla="*/ 2373642 w 2464355"/>
                <a:gd name="connsiteY71" fmla="*/ 1928000 h 3190564"/>
                <a:gd name="connsiteX72" fmla="*/ 2396320 w 2464355"/>
                <a:gd name="connsiteY72" fmla="*/ 1996032 h 3190564"/>
                <a:gd name="connsiteX73" fmla="*/ 2418998 w 2464355"/>
                <a:gd name="connsiteY73" fmla="*/ 2026268 h 3190564"/>
                <a:gd name="connsiteX74" fmla="*/ 2441676 w 2464355"/>
                <a:gd name="connsiteY74" fmla="*/ 2086741 h 3190564"/>
                <a:gd name="connsiteX75" fmla="*/ 2456795 w 2464355"/>
                <a:gd name="connsiteY75" fmla="*/ 2109418 h 3190564"/>
                <a:gd name="connsiteX76" fmla="*/ 2449236 w 2464355"/>
                <a:gd name="connsiteY76" fmla="*/ 2253041 h 3190564"/>
                <a:gd name="connsiteX77" fmla="*/ 2464355 w 2464355"/>
                <a:gd name="connsiteY77" fmla="*/ 2449578 h 3190564"/>
                <a:gd name="connsiteX78" fmla="*/ 2456795 w 2464355"/>
                <a:gd name="connsiteY78" fmla="*/ 2668792 h 3190564"/>
                <a:gd name="connsiteX79" fmla="*/ 2449236 w 2464355"/>
                <a:gd name="connsiteY79" fmla="*/ 2691469 h 3190564"/>
                <a:gd name="connsiteX80" fmla="*/ 2434117 w 2464355"/>
                <a:gd name="connsiteY80" fmla="*/ 2706588 h 3190564"/>
                <a:gd name="connsiteX81" fmla="*/ 2411439 w 2464355"/>
                <a:gd name="connsiteY81" fmla="*/ 2736824 h 3190564"/>
                <a:gd name="connsiteX82" fmla="*/ 2403880 w 2464355"/>
                <a:gd name="connsiteY82" fmla="*/ 2759501 h 3190564"/>
                <a:gd name="connsiteX83" fmla="*/ 2366083 w 2464355"/>
                <a:gd name="connsiteY83" fmla="*/ 2789738 h 3190564"/>
                <a:gd name="connsiteX84" fmla="*/ 2350964 w 2464355"/>
                <a:gd name="connsiteY84" fmla="*/ 2812415 h 3190564"/>
                <a:gd name="connsiteX85" fmla="*/ 2328286 w 2464355"/>
                <a:gd name="connsiteY85" fmla="*/ 2850211 h 3190564"/>
                <a:gd name="connsiteX86" fmla="*/ 2305608 w 2464355"/>
                <a:gd name="connsiteY86" fmla="*/ 2857770 h 3190564"/>
                <a:gd name="connsiteX87" fmla="*/ 2298048 w 2464355"/>
                <a:gd name="connsiteY87" fmla="*/ 2880447 h 3190564"/>
                <a:gd name="connsiteX88" fmla="*/ 2245133 w 2464355"/>
                <a:gd name="connsiteY88" fmla="*/ 2940920 h 3190564"/>
                <a:gd name="connsiteX89" fmla="*/ 2192217 w 2464355"/>
                <a:gd name="connsiteY89" fmla="*/ 2963597 h 3190564"/>
                <a:gd name="connsiteX90" fmla="*/ 2161980 w 2464355"/>
                <a:gd name="connsiteY90" fmla="*/ 2978715 h 3190564"/>
                <a:gd name="connsiteX91" fmla="*/ 2146861 w 2464355"/>
                <a:gd name="connsiteY91" fmla="*/ 2993834 h 3190564"/>
                <a:gd name="connsiteX92" fmla="*/ 2048589 w 2464355"/>
                <a:gd name="connsiteY92" fmla="*/ 3008952 h 3190564"/>
                <a:gd name="connsiteX93" fmla="*/ 2025911 w 2464355"/>
                <a:gd name="connsiteY93" fmla="*/ 3016511 h 3190564"/>
                <a:gd name="connsiteX94" fmla="*/ 1972996 w 2464355"/>
                <a:gd name="connsiteY94" fmla="*/ 3031629 h 3190564"/>
                <a:gd name="connsiteX95" fmla="*/ 1920080 w 2464355"/>
                <a:gd name="connsiteY95" fmla="*/ 3054307 h 3190564"/>
                <a:gd name="connsiteX96" fmla="*/ 1897402 w 2464355"/>
                <a:gd name="connsiteY96" fmla="*/ 3092103 h 3190564"/>
                <a:gd name="connsiteX97" fmla="*/ 1784011 w 2464355"/>
                <a:gd name="connsiteY97" fmla="*/ 3076984 h 3190564"/>
                <a:gd name="connsiteX98" fmla="*/ 1814249 w 2464355"/>
                <a:gd name="connsiteY98" fmla="*/ 3114779 h 3190564"/>
                <a:gd name="connsiteX99" fmla="*/ 1731096 w 2464355"/>
                <a:gd name="connsiteY99" fmla="*/ 3129897 h 3190564"/>
                <a:gd name="connsiteX100" fmla="*/ 1617705 w 2464355"/>
                <a:gd name="connsiteY100" fmla="*/ 3160135 h 3190564"/>
                <a:gd name="connsiteX101" fmla="*/ 1519433 w 2464355"/>
                <a:gd name="connsiteY101" fmla="*/ 3190370 h 3190564"/>
                <a:gd name="connsiteX102" fmla="*/ 1428721 w 2464355"/>
                <a:gd name="connsiteY102" fmla="*/ 3145016 h 3190564"/>
                <a:gd name="connsiteX103" fmla="*/ 1390924 w 2464355"/>
                <a:gd name="connsiteY103" fmla="*/ 3152575 h 3190564"/>
                <a:gd name="connsiteX104" fmla="*/ 1338009 w 2464355"/>
                <a:gd name="connsiteY104" fmla="*/ 3167693 h 3190564"/>
                <a:gd name="connsiteX105" fmla="*/ 1315331 w 2464355"/>
                <a:gd name="connsiteY105" fmla="*/ 3175252 h 3190564"/>
                <a:gd name="connsiteX106" fmla="*/ 982718 w 2464355"/>
                <a:gd name="connsiteY106" fmla="*/ 3190370 h 3190564"/>
                <a:gd name="connsiteX107" fmla="*/ 786175 w 2464355"/>
                <a:gd name="connsiteY107" fmla="*/ 3175252 h 3190564"/>
                <a:gd name="connsiteX108" fmla="*/ 491360 w 2464355"/>
                <a:gd name="connsiteY108" fmla="*/ 3167693 h 3190564"/>
                <a:gd name="connsiteX109" fmla="*/ 483800 w 2464355"/>
                <a:gd name="connsiteY109" fmla="*/ 3145016 h 3190564"/>
                <a:gd name="connsiteX110" fmla="*/ 430885 w 2464355"/>
                <a:gd name="connsiteY110" fmla="*/ 3092102 h 3190564"/>
                <a:gd name="connsiteX111" fmla="*/ 400647 w 2464355"/>
                <a:gd name="connsiteY111" fmla="*/ 3061866 h 3190564"/>
                <a:gd name="connsiteX112" fmla="*/ 393088 w 2464355"/>
                <a:gd name="connsiteY112" fmla="*/ 3039188 h 3190564"/>
                <a:gd name="connsiteX113" fmla="*/ 385528 w 2464355"/>
                <a:gd name="connsiteY113" fmla="*/ 2956038 h 3190564"/>
                <a:gd name="connsiteX114" fmla="*/ 370410 w 2464355"/>
                <a:gd name="connsiteY114" fmla="*/ 2925802 h 3190564"/>
                <a:gd name="connsiteX115" fmla="*/ 355291 w 2464355"/>
                <a:gd name="connsiteY115" fmla="*/ 2850211 h 3190564"/>
                <a:gd name="connsiteX116" fmla="*/ 332613 w 2464355"/>
                <a:gd name="connsiteY116" fmla="*/ 2782179 h 3190564"/>
                <a:gd name="connsiteX117" fmla="*/ 325053 w 2464355"/>
                <a:gd name="connsiteY117" fmla="*/ 2759501 h 3190564"/>
                <a:gd name="connsiteX118" fmla="*/ 309935 w 2464355"/>
                <a:gd name="connsiteY118" fmla="*/ 2736824 h 3190564"/>
                <a:gd name="connsiteX119" fmla="*/ 302375 w 2464355"/>
                <a:gd name="connsiteY119" fmla="*/ 2683910 h 3190564"/>
                <a:gd name="connsiteX120" fmla="*/ 287257 w 2464355"/>
                <a:gd name="connsiteY120" fmla="*/ 2630997 h 3190564"/>
                <a:gd name="connsiteX121" fmla="*/ 279697 w 2464355"/>
                <a:gd name="connsiteY121" fmla="*/ 2532728 h 3190564"/>
                <a:gd name="connsiteX122" fmla="*/ 287257 w 2464355"/>
                <a:gd name="connsiteY122" fmla="*/ 2419342 h 3190564"/>
                <a:gd name="connsiteX123" fmla="*/ 309935 w 2464355"/>
                <a:gd name="connsiteY123" fmla="*/ 2396664 h 3190564"/>
                <a:gd name="connsiteX124" fmla="*/ 362850 w 2464355"/>
                <a:gd name="connsiteY124" fmla="*/ 2373987 h 3190564"/>
                <a:gd name="connsiteX125" fmla="*/ 385528 w 2464355"/>
                <a:gd name="connsiteY125" fmla="*/ 2358869 h 3190564"/>
                <a:gd name="connsiteX126" fmla="*/ 468681 w 2464355"/>
                <a:gd name="connsiteY126" fmla="*/ 2343750 h 3190564"/>
                <a:gd name="connsiteX127" fmla="*/ 0 w 2464355"/>
                <a:gd name="connsiteY127" fmla="*/ 771456 h 3190564"/>
                <a:gd name="connsiteX128" fmla="*/ 22679 w 2464355"/>
                <a:gd name="connsiteY128" fmla="*/ 748779 h 3190564"/>
                <a:gd name="connsiteX0" fmla="*/ 22679 w 2464355"/>
                <a:gd name="connsiteY0" fmla="*/ 748779 h 3190564"/>
                <a:gd name="connsiteX1" fmla="*/ 136069 w 2464355"/>
                <a:gd name="connsiteY1" fmla="*/ 91137 h 3190564"/>
                <a:gd name="connsiteX2" fmla="*/ 234341 w 2464355"/>
                <a:gd name="connsiteY2" fmla="*/ 60900 h 3190564"/>
                <a:gd name="connsiteX3" fmla="*/ 347732 w 2464355"/>
                <a:gd name="connsiteY3" fmla="*/ 427 h 3190564"/>
                <a:gd name="connsiteX4" fmla="*/ 408207 w 2464355"/>
                <a:gd name="connsiteY4" fmla="*/ 7986 h 3190564"/>
                <a:gd name="connsiteX5" fmla="*/ 498919 w 2464355"/>
                <a:gd name="connsiteY5" fmla="*/ 23105 h 3190564"/>
                <a:gd name="connsiteX6" fmla="*/ 521597 w 2464355"/>
                <a:gd name="connsiteY6" fmla="*/ 30664 h 3190564"/>
                <a:gd name="connsiteX7" fmla="*/ 551835 w 2464355"/>
                <a:gd name="connsiteY7" fmla="*/ 45782 h 3190564"/>
                <a:gd name="connsiteX8" fmla="*/ 619869 w 2464355"/>
                <a:gd name="connsiteY8" fmla="*/ 53341 h 3190564"/>
                <a:gd name="connsiteX9" fmla="*/ 680344 w 2464355"/>
                <a:gd name="connsiteY9" fmla="*/ 68459 h 3190564"/>
                <a:gd name="connsiteX10" fmla="*/ 710581 w 2464355"/>
                <a:gd name="connsiteY10" fmla="*/ 76018 h 3190564"/>
                <a:gd name="connsiteX11" fmla="*/ 733259 w 2464355"/>
                <a:gd name="connsiteY11" fmla="*/ 91137 h 3190564"/>
                <a:gd name="connsiteX12" fmla="*/ 778616 w 2464355"/>
                <a:gd name="connsiteY12" fmla="*/ 106255 h 3190564"/>
                <a:gd name="connsiteX13" fmla="*/ 801294 w 2464355"/>
                <a:gd name="connsiteY13" fmla="*/ 121373 h 3190564"/>
                <a:gd name="connsiteX14" fmla="*/ 823972 w 2464355"/>
                <a:gd name="connsiteY14" fmla="*/ 128932 h 3190564"/>
                <a:gd name="connsiteX15" fmla="*/ 907125 w 2464355"/>
                <a:gd name="connsiteY15" fmla="*/ 151609 h 3190564"/>
                <a:gd name="connsiteX16" fmla="*/ 967600 w 2464355"/>
                <a:gd name="connsiteY16" fmla="*/ 181846 h 3190564"/>
                <a:gd name="connsiteX17" fmla="*/ 982718 w 2464355"/>
                <a:gd name="connsiteY17" fmla="*/ 204523 h 3190564"/>
                <a:gd name="connsiteX18" fmla="*/ 1012956 w 2464355"/>
                <a:gd name="connsiteY18" fmla="*/ 227200 h 3190564"/>
                <a:gd name="connsiteX19" fmla="*/ 1035634 w 2464355"/>
                <a:gd name="connsiteY19" fmla="*/ 234760 h 3190564"/>
                <a:gd name="connsiteX20" fmla="*/ 1058312 w 2464355"/>
                <a:gd name="connsiteY20" fmla="*/ 249878 h 3190564"/>
                <a:gd name="connsiteX21" fmla="*/ 1126346 w 2464355"/>
                <a:gd name="connsiteY21" fmla="*/ 264996 h 3190564"/>
                <a:gd name="connsiteX22" fmla="*/ 1217059 w 2464355"/>
                <a:gd name="connsiteY22" fmla="*/ 287673 h 3190564"/>
                <a:gd name="connsiteX23" fmla="*/ 1262415 w 2464355"/>
                <a:gd name="connsiteY23" fmla="*/ 317910 h 3190564"/>
                <a:gd name="connsiteX24" fmla="*/ 1315331 w 2464355"/>
                <a:gd name="connsiteY24" fmla="*/ 363264 h 3190564"/>
                <a:gd name="connsiteX25" fmla="*/ 1338009 w 2464355"/>
                <a:gd name="connsiteY25" fmla="*/ 370824 h 3190564"/>
                <a:gd name="connsiteX26" fmla="*/ 1413602 w 2464355"/>
                <a:gd name="connsiteY26" fmla="*/ 408619 h 3190564"/>
                <a:gd name="connsiteX27" fmla="*/ 1428721 w 2464355"/>
                <a:gd name="connsiteY27" fmla="*/ 431296 h 3190564"/>
                <a:gd name="connsiteX28" fmla="*/ 1451399 w 2464355"/>
                <a:gd name="connsiteY28" fmla="*/ 438855 h 3190564"/>
                <a:gd name="connsiteX29" fmla="*/ 1511874 w 2464355"/>
                <a:gd name="connsiteY29" fmla="*/ 446415 h 3190564"/>
                <a:gd name="connsiteX30" fmla="*/ 1542112 w 2464355"/>
                <a:gd name="connsiteY30" fmla="*/ 469092 h 3190564"/>
                <a:gd name="connsiteX31" fmla="*/ 1595027 w 2464355"/>
                <a:gd name="connsiteY31" fmla="*/ 476651 h 3190564"/>
                <a:gd name="connsiteX32" fmla="*/ 1617705 w 2464355"/>
                <a:gd name="connsiteY32" fmla="*/ 484210 h 3190564"/>
                <a:gd name="connsiteX33" fmla="*/ 1663062 w 2464355"/>
                <a:gd name="connsiteY33" fmla="*/ 522006 h 3190564"/>
                <a:gd name="connsiteX34" fmla="*/ 1685740 w 2464355"/>
                <a:gd name="connsiteY34" fmla="*/ 552242 h 3190564"/>
                <a:gd name="connsiteX35" fmla="*/ 1678180 w 2464355"/>
                <a:gd name="connsiteY35" fmla="*/ 582479 h 3190564"/>
                <a:gd name="connsiteX36" fmla="*/ 1715977 w 2464355"/>
                <a:gd name="connsiteY36" fmla="*/ 620274 h 3190564"/>
                <a:gd name="connsiteX37" fmla="*/ 1753774 w 2464355"/>
                <a:gd name="connsiteY37" fmla="*/ 650510 h 3190564"/>
                <a:gd name="connsiteX38" fmla="*/ 1791571 w 2464355"/>
                <a:gd name="connsiteY38" fmla="*/ 688306 h 3190564"/>
                <a:gd name="connsiteX39" fmla="*/ 1821808 w 2464355"/>
                <a:gd name="connsiteY39" fmla="*/ 710983 h 3190564"/>
                <a:gd name="connsiteX40" fmla="*/ 1852046 w 2464355"/>
                <a:gd name="connsiteY40" fmla="*/ 748779 h 3190564"/>
                <a:gd name="connsiteX41" fmla="*/ 1874724 w 2464355"/>
                <a:gd name="connsiteY41" fmla="*/ 763897 h 3190564"/>
                <a:gd name="connsiteX42" fmla="*/ 1897402 w 2464355"/>
                <a:gd name="connsiteY42" fmla="*/ 801693 h 3190564"/>
                <a:gd name="connsiteX43" fmla="*/ 1920080 w 2464355"/>
                <a:gd name="connsiteY43" fmla="*/ 816811 h 3190564"/>
                <a:gd name="connsiteX44" fmla="*/ 1927639 w 2464355"/>
                <a:gd name="connsiteY44" fmla="*/ 839488 h 3190564"/>
                <a:gd name="connsiteX45" fmla="*/ 1935199 w 2464355"/>
                <a:gd name="connsiteY45" fmla="*/ 884843 h 3190564"/>
                <a:gd name="connsiteX46" fmla="*/ 1972996 w 2464355"/>
                <a:gd name="connsiteY46" fmla="*/ 892402 h 3190564"/>
                <a:gd name="connsiteX47" fmla="*/ 2003233 w 2464355"/>
                <a:gd name="connsiteY47" fmla="*/ 907520 h 3190564"/>
                <a:gd name="connsiteX48" fmla="*/ 2018352 w 2464355"/>
                <a:gd name="connsiteY48" fmla="*/ 952875 h 3190564"/>
                <a:gd name="connsiteX49" fmla="*/ 2033471 w 2464355"/>
                <a:gd name="connsiteY49" fmla="*/ 998229 h 3190564"/>
                <a:gd name="connsiteX50" fmla="*/ 2041030 w 2464355"/>
                <a:gd name="connsiteY50" fmla="*/ 1020907 h 3190564"/>
                <a:gd name="connsiteX51" fmla="*/ 2048589 w 2464355"/>
                <a:gd name="connsiteY51" fmla="*/ 1058702 h 3190564"/>
                <a:gd name="connsiteX52" fmla="*/ 2078827 w 2464355"/>
                <a:gd name="connsiteY52" fmla="*/ 1111616 h 3190564"/>
                <a:gd name="connsiteX53" fmla="*/ 2086386 w 2464355"/>
                <a:gd name="connsiteY53" fmla="*/ 1134293 h 3190564"/>
                <a:gd name="connsiteX54" fmla="*/ 2116624 w 2464355"/>
                <a:gd name="connsiteY54" fmla="*/ 1187207 h 3190564"/>
                <a:gd name="connsiteX55" fmla="*/ 2124183 w 2464355"/>
                <a:gd name="connsiteY55" fmla="*/ 1209884 h 3190564"/>
                <a:gd name="connsiteX56" fmla="*/ 2139302 w 2464355"/>
                <a:gd name="connsiteY56" fmla="*/ 1240121 h 3190564"/>
                <a:gd name="connsiteX57" fmla="*/ 2146861 w 2464355"/>
                <a:gd name="connsiteY57" fmla="*/ 1262798 h 3190564"/>
                <a:gd name="connsiteX58" fmla="*/ 2169539 w 2464355"/>
                <a:gd name="connsiteY58" fmla="*/ 1300594 h 3190564"/>
                <a:gd name="connsiteX59" fmla="*/ 2199777 w 2464355"/>
                <a:gd name="connsiteY59" fmla="*/ 1466894 h 3190564"/>
                <a:gd name="connsiteX60" fmla="*/ 2207336 w 2464355"/>
                <a:gd name="connsiteY60" fmla="*/ 1489571 h 3190564"/>
                <a:gd name="connsiteX61" fmla="*/ 2230014 w 2464355"/>
                <a:gd name="connsiteY61" fmla="*/ 1512249 h 3190564"/>
                <a:gd name="connsiteX62" fmla="*/ 2267811 w 2464355"/>
                <a:gd name="connsiteY62" fmla="*/ 1542485 h 3190564"/>
                <a:gd name="connsiteX63" fmla="*/ 2275370 w 2464355"/>
                <a:gd name="connsiteY63" fmla="*/ 1565162 h 3190564"/>
                <a:gd name="connsiteX64" fmla="*/ 2290489 w 2464355"/>
                <a:gd name="connsiteY64" fmla="*/ 1618076 h 3190564"/>
                <a:gd name="connsiteX65" fmla="*/ 2305608 w 2464355"/>
                <a:gd name="connsiteY65" fmla="*/ 1640754 h 3190564"/>
                <a:gd name="connsiteX66" fmla="*/ 2313167 w 2464355"/>
                <a:gd name="connsiteY66" fmla="*/ 1670990 h 3190564"/>
                <a:gd name="connsiteX67" fmla="*/ 2320727 w 2464355"/>
                <a:gd name="connsiteY67" fmla="*/ 1693667 h 3190564"/>
                <a:gd name="connsiteX68" fmla="*/ 2328286 w 2464355"/>
                <a:gd name="connsiteY68" fmla="*/ 1746581 h 3190564"/>
                <a:gd name="connsiteX69" fmla="*/ 2343405 w 2464355"/>
                <a:gd name="connsiteY69" fmla="*/ 1867527 h 3190564"/>
                <a:gd name="connsiteX70" fmla="*/ 2350964 w 2464355"/>
                <a:gd name="connsiteY70" fmla="*/ 1897763 h 3190564"/>
                <a:gd name="connsiteX71" fmla="*/ 2373642 w 2464355"/>
                <a:gd name="connsiteY71" fmla="*/ 1928000 h 3190564"/>
                <a:gd name="connsiteX72" fmla="*/ 2396320 w 2464355"/>
                <a:gd name="connsiteY72" fmla="*/ 1996032 h 3190564"/>
                <a:gd name="connsiteX73" fmla="*/ 2418998 w 2464355"/>
                <a:gd name="connsiteY73" fmla="*/ 2026268 h 3190564"/>
                <a:gd name="connsiteX74" fmla="*/ 2441676 w 2464355"/>
                <a:gd name="connsiteY74" fmla="*/ 2086741 h 3190564"/>
                <a:gd name="connsiteX75" fmla="*/ 2456795 w 2464355"/>
                <a:gd name="connsiteY75" fmla="*/ 2109418 h 3190564"/>
                <a:gd name="connsiteX76" fmla="*/ 2449236 w 2464355"/>
                <a:gd name="connsiteY76" fmla="*/ 2253041 h 3190564"/>
                <a:gd name="connsiteX77" fmla="*/ 2464355 w 2464355"/>
                <a:gd name="connsiteY77" fmla="*/ 2449578 h 3190564"/>
                <a:gd name="connsiteX78" fmla="*/ 2456795 w 2464355"/>
                <a:gd name="connsiteY78" fmla="*/ 2668792 h 3190564"/>
                <a:gd name="connsiteX79" fmla="*/ 2449236 w 2464355"/>
                <a:gd name="connsiteY79" fmla="*/ 2691469 h 3190564"/>
                <a:gd name="connsiteX80" fmla="*/ 2434117 w 2464355"/>
                <a:gd name="connsiteY80" fmla="*/ 2706588 h 3190564"/>
                <a:gd name="connsiteX81" fmla="*/ 2411439 w 2464355"/>
                <a:gd name="connsiteY81" fmla="*/ 2736824 h 3190564"/>
                <a:gd name="connsiteX82" fmla="*/ 2403880 w 2464355"/>
                <a:gd name="connsiteY82" fmla="*/ 2759501 h 3190564"/>
                <a:gd name="connsiteX83" fmla="*/ 2366083 w 2464355"/>
                <a:gd name="connsiteY83" fmla="*/ 2789738 h 3190564"/>
                <a:gd name="connsiteX84" fmla="*/ 2350964 w 2464355"/>
                <a:gd name="connsiteY84" fmla="*/ 2812415 h 3190564"/>
                <a:gd name="connsiteX85" fmla="*/ 2328286 w 2464355"/>
                <a:gd name="connsiteY85" fmla="*/ 2850211 h 3190564"/>
                <a:gd name="connsiteX86" fmla="*/ 2305608 w 2464355"/>
                <a:gd name="connsiteY86" fmla="*/ 2857770 h 3190564"/>
                <a:gd name="connsiteX87" fmla="*/ 2298048 w 2464355"/>
                <a:gd name="connsiteY87" fmla="*/ 2880447 h 3190564"/>
                <a:gd name="connsiteX88" fmla="*/ 2245133 w 2464355"/>
                <a:gd name="connsiteY88" fmla="*/ 2940920 h 3190564"/>
                <a:gd name="connsiteX89" fmla="*/ 2192217 w 2464355"/>
                <a:gd name="connsiteY89" fmla="*/ 2963597 h 3190564"/>
                <a:gd name="connsiteX90" fmla="*/ 2161980 w 2464355"/>
                <a:gd name="connsiteY90" fmla="*/ 2978715 h 3190564"/>
                <a:gd name="connsiteX91" fmla="*/ 2146861 w 2464355"/>
                <a:gd name="connsiteY91" fmla="*/ 2993834 h 3190564"/>
                <a:gd name="connsiteX92" fmla="*/ 2048589 w 2464355"/>
                <a:gd name="connsiteY92" fmla="*/ 3008952 h 3190564"/>
                <a:gd name="connsiteX93" fmla="*/ 2041029 w 2464355"/>
                <a:gd name="connsiteY93" fmla="*/ 3069425 h 3190564"/>
                <a:gd name="connsiteX94" fmla="*/ 1972996 w 2464355"/>
                <a:gd name="connsiteY94" fmla="*/ 3031629 h 3190564"/>
                <a:gd name="connsiteX95" fmla="*/ 1920080 w 2464355"/>
                <a:gd name="connsiteY95" fmla="*/ 3054307 h 3190564"/>
                <a:gd name="connsiteX96" fmla="*/ 1897402 w 2464355"/>
                <a:gd name="connsiteY96" fmla="*/ 3092103 h 3190564"/>
                <a:gd name="connsiteX97" fmla="*/ 1784011 w 2464355"/>
                <a:gd name="connsiteY97" fmla="*/ 3076984 h 3190564"/>
                <a:gd name="connsiteX98" fmla="*/ 1814249 w 2464355"/>
                <a:gd name="connsiteY98" fmla="*/ 3114779 h 3190564"/>
                <a:gd name="connsiteX99" fmla="*/ 1731096 w 2464355"/>
                <a:gd name="connsiteY99" fmla="*/ 3129897 h 3190564"/>
                <a:gd name="connsiteX100" fmla="*/ 1617705 w 2464355"/>
                <a:gd name="connsiteY100" fmla="*/ 3160135 h 3190564"/>
                <a:gd name="connsiteX101" fmla="*/ 1519433 w 2464355"/>
                <a:gd name="connsiteY101" fmla="*/ 3190370 h 3190564"/>
                <a:gd name="connsiteX102" fmla="*/ 1428721 w 2464355"/>
                <a:gd name="connsiteY102" fmla="*/ 3145016 h 3190564"/>
                <a:gd name="connsiteX103" fmla="*/ 1390924 w 2464355"/>
                <a:gd name="connsiteY103" fmla="*/ 3152575 h 3190564"/>
                <a:gd name="connsiteX104" fmla="*/ 1338009 w 2464355"/>
                <a:gd name="connsiteY104" fmla="*/ 3167693 h 3190564"/>
                <a:gd name="connsiteX105" fmla="*/ 1315331 w 2464355"/>
                <a:gd name="connsiteY105" fmla="*/ 3175252 h 3190564"/>
                <a:gd name="connsiteX106" fmla="*/ 982718 w 2464355"/>
                <a:gd name="connsiteY106" fmla="*/ 3190370 h 3190564"/>
                <a:gd name="connsiteX107" fmla="*/ 786175 w 2464355"/>
                <a:gd name="connsiteY107" fmla="*/ 3175252 h 3190564"/>
                <a:gd name="connsiteX108" fmla="*/ 491360 w 2464355"/>
                <a:gd name="connsiteY108" fmla="*/ 3167693 h 3190564"/>
                <a:gd name="connsiteX109" fmla="*/ 483800 w 2464355"/>
                <a:gd name="connsiteY109" fmla="*/ 3145016 h 3190564"/>
                <a:gd name="connsiteX110" fmla="*/ 430885 w 2464355"/>
                <a:gd name="connsiteY110" fmla="*/ 3092102 h 3190564"/>
                <a:gd name="connsiteX111" fmla="*/ 400647 w 2464355"/>
                <a:gd name="connsiteY111" fmla="*/ 3061866 h 3190564"/>
                <a:gd name="connsiteX112" fmla="*/ 393088 w 2464355"/>
                <a:gd name="connsiteY112" fmla="*/ 3039188 h 3190564"/>
                <a:gd name="connsiteX113" fmla="*/ 385528 w 2464355"/>
                <a:gd name="connsiteY113" fmla="*/ 2956038 h 3190564"/>
                <a:gd name="connsiteX114" fmla="*/ 370410 w 2464355"/>
                <a:gd name="connsiteY114" fmla="*/ 2925802 h 3190564"/>
                <a:gd name="connsiteX115" fmla="*/ 355291 w 2464355"/>
                <a:gd name="connsiteY115" fmla="*/ 2850211 h 3190564"/>
                <a:gd name="connsiteX116" fmla="*/ 332613 w 2464355"/>
                <a:gd name="connsiteY116" fmla="*/ 2782179 h 3190564"/>
                <a:gd name="connsiteX117" fmla="*/ 325053 w 2464355"/>
                <a:gd name="connsiteY117" fmla="*/ 2759501 h 3190564"/>
                <a:gd name="connsiteX118" fmla="*/ 309935 w 2464355"/>
                <a:gd name="connsiteY118" fmla="*/ 2736824 h 3190564"/>
                <a:gd name="connsiteX119" fmla="*/ 302375 w 2464355"/>
                <a:gd name="connsiteY119" fmla="*/ 2683910 h 3190564"/>
                <a:gd name="connsiteX120" fmla="*/ 287257 w 2464355"/>
                <a:gd name="connsiteY120" fmla="*/ 2630997 h 3190564"/>
                <a:gd name="connsiteX121" fmla="*/ 279697 w 2464355"/>
                <a:gd name="connsiteY121" fmla="*/ 2532728 h 3190564"/>
                <a:gd name="connsiteX122" fmla="*/ 287257 w 2464355"/>
                <a:gd name="connsiteY122" fmla="*/ 2419342 h 3190564"/>
                <a:gd name="connsiteX123" fmla="*/ 309935 w 2464355"/>
                <a:gd name="connsiteY123" fmla="*/ 2396664 h 3190564"/>
                <a:gd name="connsiteX124" fmla="*/ 362850 w 2464355"/>
                <a:gd name="connsiteY124" fmla="*/ 2373987 h 3190564"/>
                <a:gd name="connsiteX125" fmla="*/ 385528 w 2464355"/>
                <a:gd name="connsiteY125" fmla="*/ 2358869 h 3190564"/>
                <a:gd name="connsiteX126" fmla="*/ 468681 w 2464355"/>
                <a:gd name="connsiteY126" fmla="*/ 2343750 h 3190564"/>
                <a:gd name="connsiteX127" fmla="*/ 0 w 2464355"/>
                <a:gd name="connsiteY127" fmla="*/ 771456 h 3190564"/>
                <a:gd name="connsiteX128" fmla="*/ 22679 w 2464355"/>
                <a:gd name="connsiteY128" fmla="*/ 748779 h 3190564"/>
                <a:gd name="connsiteX0" fmla="*/ 22679 w 2464355"/>
                <a:gd name="connsiteY0" fmla="*/ 748779 h 3190564"/>
                <a:gd name="connsiteX1" fmla="*/ 136069 w 2464355"/>
                <a:gd name="connsiteY1" fmla="*/ 91137 h 3190564"/>
                <a:gd name="connsiteX2" fmla="*/ 234341 w 2464355"/>
                <a:gd name="connsiteY2" fmla="*/ 60900 h 3190564"/>
                <a:gd name="connsiteX3" fmla="*/ 347732 w 2464355"/>
                <a:gd name="connsiteY3" fmla="*/ 427 h 3190564"/>
                <a:gd name="connsiteX4" fmla="*/ 408207 w 2464355"/>
                <a:gd name="connsiteY4" fmla="*/ 7986 h 3190564"/>
                <a:gd name="connsiteX5" fmla="*/ 498919 w 2464355"/>
                <a:gd name="connsiteY5" fmla="*/ 23105 h 3190564"/>
                <a:gd name="connsiteX6" fmla="*/ 521597 w 2464355"/>
                <a:gd name="connsiteY6" fmla="*/ 30664 h 3190564"/>
                <a:gd name="connsiteX7" fmla="*/ 551835 w 2464355"/>
                <a:gd name="connsiteY7" fmla="*/ 45782 h 3190564"/>
                <a:gd name="connsiteX8" fmla="*/ 619869 w 2464355"/>
                <a:gd name="connsiteY8" fmla="*/ 53341 h 3190564"/>
                <a:gd name="connsiteX9" fmla="*/ 680344 w 2464355"/>
                <a:gd name="connsiteY9" fmla="*/ 68459 h 3190564"/>
                <a:gd name="connsiteX10" fmla="*/ 710581 w 2464355"/>
                <a:gd name="connsiteY10" fmla="*/ 76018 h 3190564"/>
                <a:gd name="connsiteX11" fmla="*/ 733259 w 2464355"/>
                <a:gd name="connsiteY11" fmla="*/ 91137 h 3190564"/>
                <a:gd name="connsiteX12" fmla="*/ 778616 w 2464355"/>
                <a:gd name="connsiteY12" fmla="*/ 106255 h 3190564"/>
                <a:gd name="connsiteX13" fmla="*/ 801294 w 2464355"/>
                <a:gd name="connsiteY13" fmla="*/ 121373 h 3190564"/>
                <a:gd name="connsiteX14" fmla="*/ 823972 w 2464355"/>
                <a:gd name="connsiteY14" fmla="*/ 128932 h 3190564"/>
                <a:gd name="connsiteX15" fmla="*/ 907125 w 2464355"/>
                <a:gd name="connsiteY15" fmla="*/ 151609 h 3190564"/>
                <a:gd name="connsiteX16" fmla="*/ 967600 w 2464355"/>
                <a:gd name="connsiteY16" fmla="*/ 181846 h 3190564"/>
                <a:gd name="connsiteX17" fmla="*/ 982718 w 2464355"/>
                <a:gd name="connsiteY17" fmla="*/ 204523 h 3190564"/>
                <a:gd name="connsiteX18" fmla="*/ 1012956 w 2464355"/>
                <a:gd name="connsiteY18" fmla="*/ 227200 h 3190564"/>
                <a:gd name="connsiteX19" fmla="*/ 1035634 w 2464355"/>
                <a:gd name="connsiteY19" fmla="*/ 234760 h 3190564"/>
                <a:gd name="connsiteX20" fmla="*/ 1058312 w 2464355"/>
                <a:gd name="connsiteY20" fmla="*/ 249878 h 3190564"/>
                <a:gd name="connsiteX21" fmla="*/ 1126346 w 2464355"/>
                <a:gd name="connsiteY21" fmla="*/ 264996 h 3190564"/>
                <a:gd name="connsiteX22" fmla="*/ 1217059 w 2464355"/>
                <a:gd name="connsiteY22" fmla="*/ 287673 h 3190564"/>
                <a:gd name="connsiteX23" fmla="*/ 1262415 w 2464355"/>
                <a:gd name="connsiteY23" fmla="*/ 317910 h 3190564"/>
                <a:gd name="connsiteX24" fmla="*/ 1315331 w 2464355"/>
                <a:gd name="connsiteY24" fmla="*/ 363264 h 3190564"/>
                <a:gd name="connsiteX25" fmla="*/ 1338009 w 2464355"/>
                <a:gd name="connsiteY25" fmla="*/ 370824 h 3190564"/>
                <a:gd name="connsiteX26" fmla="*/ 1413602 w 2464355"/>
                <a:gd name="connsiteY26" fmla="*/ 408619 h 3190564"/>
                <a:gd name="connsiteX27" fmla="*/ 1428721 w 2464355"/>
                <a:gd name="connsiteY27" fmla="*/ 431296 h 3190564"/>
                <a:gd name="connsiteX28" fmla="*/ 1451399 w 2464355"/>
                <a:gd name="connsiteY28" fmla="*/ 438855 h 3190564"/>
                <a:gd name="connsiteX29" fmla="*/ 1511874 w 2464355"/>
                <a:gd name="connsiteY29" fmla="*/ 446415 h 3190564"/>
                <a:gd name="connsiteX30" fmla="*/ 1542112 w 2464355"/>
                <a:gd name="connsiteY30" fmla="*/ 469092 h 3190564"/>
                <a:gd name="connsiteX31" fmla="*/ 1595027 w 2464355"/>
                <a:gd name="connsiteY31" fmla="*/ 476651 h 3190564"/>
                <a:gd name="connsiteX32" fmla="*/ 1617705 w 2464355"/>
                <a:gd name="connsiteY32" fmla="*/ 484210 h 3190564"/>
                <a:gd name="connsiteX33" fmla="*/ 1663062 w 2464355"/>
                <a:gd name="connsiteY33" fmla="*/ 522006 h 3190564"/>
                <a:gd name="connsiteX34" fmla="*/ 1685740 w 2464355"/>
                <a:gd name="connsiteY34" fmla="*/ 552242 h 3190564"/>
                <a:gd name="connsiteX35" fmla="*/ 1678180 w 2464355"/>
                <a:gd name="connsiteY35" fmla="*/ 582479 h 3190564"/>
                <a:gd name="connsiteX36" fmla="*/ 1715977 w 2464355"/>
                <a:gd name="connsiteY36" fmla="*/ 620274 h 3190564"/>
                <a:gd name="connsiteX37" fmla="*/ 1753774 w 2464355"/>
                <a:gd name="connsiteY37" fmla="*/ 650510 h 3190564"/>
                <a:gd name="connsiteX38" fmla="*/ 1791571 w 2464355"/>
                <a:gd name="connsiteY38" fmla="*/ 688306 h 3190564"/>
                <a:gd name="connsiteX39" fmla="*/ 1821808 w 2464355"/>
                <a:gd name="connsiteY39" fmla="*/ 710983 h 3190564"/>
                <a:gd name="connsiteX40" fmla="*/ 1852046 w 2464355"/>
                <a:gd name="connsiteY40" fmla="*/ 748779 h 3190564"/>
                <a:gd name="connsiteX41" fmla="*/ 1874724 w 2464355"/>
                <a:gd name="connsiteY41" fmla="*/ 763897 h 3190564"/>
                <a:gd name="connsiteX42" fmla="*/ 1897402 w 2464355"/>
                <a:gd name="connsiteY42" fmla="*/ 801693 h 3190564"/>
                <a:gd name="connsiteX43" fmla="*/ 1920080 w 2464355"/>
                <a:gd name="connsiteY43" fmla="*/ 816811 h 3190564"/>
                <a:gd name="connsiteX44" fmla="*/ 1927639 w 2464355"/>
                <a:gd name="connsiteY44" fmla="*/ 839488 h 3190564"/>
                <a:gd name="connsiteX45" fmla="*/ 1935199 w 2464355"/>
                <a:gd name="connsiteY45" fmla="*/ 884843 h 3190564"/>
                <a:gd name="connsiteX46" fmla="*/ 1972996 w 2464355"/>
                <a:gd name="connsiteY46" fmla="*/ 892402 h 3190564"/>
                <a:gd name="connsiteX47" fmla="*/ 2003233 w 2464355"/>
                <a:gd name="connsiteY47" fmla="*/ 907520 h 3190564"/>
                <a:gd name="connsiteX48" fmla="*/ 2018352 w 2464355"/>
                <a:gd name="connsiteY48" fmla="*/ 952875 h 3190564"/>
                <a:gd name="connsiteX49" fmla="*/ 2033471 w 2464355"/>
                <a:gd name="connsiteY49" fmla="*/ 998229 h 3190564"/>
                <a:gd name="connsiteX50" fmla="*/ 2041030 w 2464355"/>
                <a:gd name="connsiteY50" fmla="*/ 1020907 h 3190564"/>
                <a:gd name="connsiteX51" fmla="*/ 2048589 w 2464355"/>
                <a:gd name="connsiteY51" fmla="*/ 1058702 h 3190564"/>
                <a:gd name="connsiteX52" fmla="*/ 2078827 w 2464355"/>
                <a:gd name="connsiteY52" fmla="*/ 1111616 h 3190564"/>
                <a:gd name="connsiteX53" fmla="*/ 2086386 w 2464355"/>
                <a:gd name="connsiteY53" fmla="*/ 1134293 h 3190564"/>
                <a:gd name="connsiteX54" fmla="*/ 2116624 w 2464355"/>
                <a:gd name="connsiteY54" fmla="*/ 1187207 h 3190564"/>
                <a:gd name="connsiteX55" fmla="*/ 2124183 w 2464355"/>
                <a:gd name="connsiteY55" fmla="*/ 1209884 h 3190564"/>
                <a:gd name="connsiteX56" fmla="*/ 2139302 w 2464355"/>
                <a:gd name="connsiteY56" fmla="*/ 1240121 h 3190564"/>
                <a:gd name="connsiteX57" fmla="*/ 2146861 w 2464355"/>
                <a:gd name="connsiteY57" fmla="*/ 1262798 h 3190564"/>
                <a:gd name="connsiteX58" fmla="*/ 2169539 w 2464355"/>
                <a:gd name="connsiteY58" fmla="*/ 1300594 h 3190564"/>
                <a:gd name="connsiteX59" fmla="*/ 2199777 w 2464355"/>
                <a:gd name="connsiteY59" fmla="*/ 1466894 h 3190564"/>
                <a:gd name="connsiteX60" fmla="*/ 2207336 w 2464355"/>
                <a:gd name="connsiteY60" fmla="*/ 1489571 h 3190564"/>
                <a:gd name="connsiteX61" fmla="*/ 2230014 w 2464355"/>
                <a:gd name="connsiteY61" fmla="*/ 1512249 h 3190564"/>
                <a:gd name="connsiteX62" fmla="*/ 2267811 w 2464355"/>
                <a:gd name="connsiteY62" fmla="*/ 1542485 h 3190564"/>
                <a:gd name="connsiteX63" fmla="*/ 2275370 w 2464355"/>
                <a:gd name="connsiteY63" fmla="*/ 1565162 h 3190564"/>
                <a:gd name="connsiteX64" fmla="*/ 2290489 w 2464355"/>
                <a:gd name="connsiteY64" fmla="*/ 1618076 h 3190564"/>
                <a:gd name="connsiteX65" fmla="*/ 2305608 w 2464355"/>
                <a:gd name="connsiteY65" fmla="*/ 1640754 h 3190564"/>
                <a:gd name="connsiteX66" fmla="*/ 2313167 w 2464355"/>
                <a:gd name="connsiteY66" fmla="*/ 1670990 h 3190564"/>
                <a:gd name="connsiteX67" fmla="*/ 2320727 w 2464355"/>
                <a:gd name="connsiteY67" fmla="*/ 1693667 h 3190564"/>
                <a:gd name="connsiteX68" fmla="*/ 2328286 w 2464355"/>
                <a:gd name="connsiteY68" fmla="*/ 1746581 h 3190564"/>
                <a:gd name="connsiteX69" fmla="*/ 2343405 w 2464355"/>
                <a:gd name="connsiteY69" fmla="*/ 1867527 h 3190564"/>
                <a:gd name="connsiteX70" fmla="*/ 2350964 w 2464355"/>
                <a:gd name="connsiteY70" fmla="*/ 1897763 h 3190564"/>
                <a:gd name="connsiteX71" fmla="*/ 2373642 w 2464355"/>
                <a:gd name="connsiteY71" fmla="*/ 1928000 h 3190564"/>
                <a:gd name="connsiteX72" fmla="*/ 2396320 w 2464355"/>
                <a:gd name="connsiteY72" fmla="*/ 1996032 h 3190564"/>
                <a:gd name="connsiteX73" fmla="*/ 2418998 w 2464355"/>
                <a:gd name="connsiteY73" fmla="*/ 2026268 h 3190564"/>
                <a:gd name="connsiteX74" fmla="*/ 2441676 w 2464355"/>
                <a:gd name="connsiteY74" fmla="*/ 2086741 h 3190564"/>
                <a:gd name="connsiteX75" fmla="*/ 2456795 w 2464355"/>
                <a:gd name="connsiteY75" fmla="*/ 2109418 h 3190564"/>
                <a:gd name="connsiteX76" fmla="*/ 2449236 w 2464355"/>
                <a:gd name="connsiteY76" fmla="*/ 2253041 h 3190564"/>
                <a:gd name="connsiteX77" fmla="*/ 2464355 w 2464355"/>
                <a:gd name="connsiteY77" fmla="*/ 2449578 h 3190564"/>
                <a:gd name="connsiteX78" fmla="*/ 2456795 w 2464355"/>
                <a:gd name="connsiteY78" fmla="*/ 2668792 h 3190564"/>
                <a:gd name="connsiteX79" fmla="*/ 2449236 w 2464355"/>
                <a:gd name="connsiteY79" fmla="*/ 2691469 h 3190564"/>
                <a:gd name="connsiteX80" fmla="*/ 2434117 w 2464355"/>
                <a:gd name="connsiteY80" fmla="*/ 2706588 h 3190564"/>
                <a:gd name="connsiteX81" fmla="*/ 2411439 w 2464355"/>
                <a:gd name="connsiteY81" fmla="*/ 2736824 h 3190564"/>
                <a:gd name="connsiteX82" fmla="*/ 2403880 w 2464355"/>
                <a:gd name="connsiteY82" fmla="*/ 2759501 h 3190564"/>
                <a:gd name="connsiteX83" fmla="*/ 2366083 w 2464355"/>
                <a:gd name="connsiteY83" fmla="*/ 2789738 h 3190564"/>
                <a:gd name="connsiteX84" fmla="*/ 2350964 w 2464355"/>
                <a:gd name="connsiteY84" fmla="*/ 2812415 h 3190564"/>
                <a:gd name="connsiteX85" fmla="*/ 2328286 w 2464355"/>
                <a:gd name="connsiteY85" fmla="*/ 2850211 h 3190564"/>
                <a:gd name="connsiteX86" fmla="*/ 2305608 w 2464355"/>
                <a:gd name="connsiteY86" fmla="*/ 2857770 h 3190564"/>
                <a:gd name="connsiteX87" fmla="*/ 2298048 w 2464355"/>
                <a:gd name="connsiteY87" fmla="*/ 2880447 h 3190564"/>
                <a:gd name="connsiteX88" fmla="*/ 2245133 w 2464355"/>
                <a:gd name="connsiteY88" fmla="*/ 2940920 h 3190564"/>
                <a:gd name="connsiteX89" fmla="*/ 2192217 w 2464355"/>
                <a:gd name="connsiteY89" fmla="*/ 2963597 h 3190564"/>
                <a:gd name="connsiteX90" fmla="*/ 2161980 w 2464355"/>
                <a:gd name="connsiteY90" fmla="*/ 2978715 h 3190564"/>
                <a:gd name="connsiteX91" fmla="*/ 2146861 w 2464355"/>
                <a:gd name="connsiteY91" fmla="*/ 2993834 h 3190564"/>
                <a:gd name="connsiteX92" fmla="*/ 2063708 w 2464355"/>
                <a:gd name="connsiteY92" fmla="*/ 3031629 h 3190564"/>
                <a:gd name="connsiteX93" fmla="*/ 2041029 w 2464355"/>
                <a:gd name="connsiteY93" fmla="*/ 3069425 h 3190564"/>
                <a:gd name="connsiteX94" fmla="*/ 1972996 w 2464355"/>
                <a:gd name="connsiteY94" fmla="*/ 3031629 h 3190564"/>
                <a:gd name="connsiteX95" fmla="*/ 1920080 w 2464355"/>
                <a:gd name="connsiteY95" fmla="*/ 3054307 h 3190564"/>
                <a:gd name="connsiteX96" fmla="*/ 1897402 w 2464355"/>
                <a:gd name="connsiteY96" fmla="*/ 3092103 h 3190564"/>
                <a:gd name="connsiteX97" fmla="*/ 1784011 w 2464355"/>
                <a:gd name="connsiteY97" fmla="*/ 3076984 h 3190564"/>
                <a:gd name="connsiteX98" fmla="*/ 1814249 w 2464355"/>
                <a:gd name="connsiteY98" fmla="*/ 3114779 h 3190564"/>
                <a:gd name="connsiteX99" fmla="*/ 1731096 w 2464355"/>
                <a:gd name="connsiteY99" fmla="*/ 3129897 h 3190564"/>
                <a:gd name="connsiteX100" fmla="*/ 1617705 w 2464355"/>
                <a:gd name="connsiteY100" fmla="*/ 3160135 h 3190564"/>
                <a:gd name="connsiteX101" fmla="*/ 1519433 w 2464355"/>
                <a:gd name="connsiteY101" fmla="*/ 3190370 h 3190564"/>
                <a:gd name="connsiteX102" fmla="*/ 1428721 w 2464355"/>
                <a:gd name="connsiteY102" fmla="*/ 3145016 h 3190564"/>
                <a:gd name="connsiteX103" fmla="*/ 1390924 w 2464355"/>
                <a:gd name="connsiteY103" fmla="*/ 3152575 h 3190564"/>
                <a:gd name="connsiteX104" fmla="*/ 1338009 w 2464355"/>
                <a:gd name="connsiteY104" fmla="*/ 3167693 h 3190564"/>
                <a:gd name="connsiteX105" fmla="*/ 1315331 w 2464355"/>
                <a:gd name="connsiteY105" fmla="*/ 3175252 h 3190564"/>
                <a:gd name="connsiteX106" fmla="*/ 982718 w 2464355"/>
                <a:gd name="connsiteY106" fmla="*/ 3190370 h 3190564"/>
                <a:gd name="connsiteX107" fmla="*/ 786175 w 2464355"/>
                <a:gd name="connsiteY107" fmla="*/ 3175252 h 3190564"/>
                <a:gd name="connsiteX108" fmla="*/ 491360 w 2464355"/>
                <a:gd name="connsiteY108" fmla="*/ 3167693 h 3190564"/>
                <a:gd name="connsiteX109" fmla="*/ 483800 w 2464355"/>
                <a:gd name="connsiteY109" fmla="*/ 3145016 h 3190564"/>
                <a:gd name="connsiteX110" fmla="*/ 430885 w 2464355"/>
                <a:gd name="connsiteY110" fmla="*/ 3092102 h 3190564"/>
                <a:gd name="connsiteX111" fmla="*/ 400647 w 2464355"/>
                <a:gd name="connsiteY111" fmla="*/ 3061866 h 3190564"/>
                <a:gd name="connsiteX112" fmla="*/ 393088 w 2464355"/>
                <a:gd name="connsiteY112" fmla="*/ 3039188 h 3190564"/>
                <a:gd name="connsiteX113" fmla="*/ 385528 w 2464355"/>
                <a:gd name="connsiteY113" fmla="*/ 2956038 h 3190564"/>
                <a:gd name="connsiteX114" fmla="*/ 370410 w 2464355"/>
                <a:gd name="connsiteY114" fmla="*/ 2925802 h 3190564"/>
                <a:gd name="connsiteX115" fmla="*/ 355291 w 2464355"/>
                <a:gd name="connsiteY115" fmla="*/ 2850211 h 3190564"/>
                <a:gd name="connsiteX116" fmla="*/ 332613 w 2464355"/>
                <a:gd name="connsiteY116" fmla="*/ 2782179 h 3190564"/>
                <a:gd name="connsiteX117" fmla="*/ 325053 w 2464355"/>
                <a:gd name="connsiteY117" fmla="*/ 2759501 h 3190564"/>
                <a:gd name="connsiteX118" fmla="*/ 309935 w 2464355"/>
                <a:gd name="connsiteY118" fmla="*/ 2736824 h 3190564"/>
                <a:gd name="connsiteX119" fmla="*/ 302375 w 2464355"/>
                <a:gd name="connsiteY119" fmla="*/ 2683910 h 3190564"/>
                <a:gd name="connsiteX120" fmla="*/ 287257 w 2464355"/>
                <a:gd name="connsiteY120" fmla="*/ 2630997 h 3190564"/>
                <a:gd name="connsiteX121" fmla="*/ 279697 w 2464355"/>
                <a:gd name="connsiteY121" fmla="*/ 2532728 h 3190564"/>
                <a:gd name="connsiteX122" fmla="*/ 287257 w 2464355"/>
                <a:gd name="connsiteY122" fmla="*/ 2419342 h 3190564"/>
                <a:gd name="connsiteX123" fmla="*/ 309935 w 2464355"/>
                <a:gd name="connsiteY123" fmla="*/ 2396664 h 3190564"/>
                <a:gd name="connsiteX124" fmla="*/ 362850 w 2464355"/>
                <a:gd name="connsiteY124" fmla="*/ 2373987 h 3190564"/>
                <a:gd name="connsiteX125" fmla="*/ 385528 w 2464355"/>
                <a:gd name="connsiteY125" fmla="*/ 2358869 h 3190564"/>
                <a:gd name="connsiteX126" fmla="*/ 468681 w 2464355"/>
                <a:gd name="connsiteY126" fmla="*/ 2343750 h 3190564"/>
                <a:gd name="connsiteX127" fmla="*/ 0 w 2464355"/>
                <a:gd name="connsiteY127" fmla="*/ 771456 h 3190564"/>
                <a:gd name="connsiteX128" fmla="*/ 22679 w 2464355"/>
                <a:gd name="connsiteY128" fmla="*/ 748779 h 3190564"/>
                <a:gd name="connsiteX0" fmla="*/ 22679 w 2464355"/>
                <a:gd name="connsiteY0" fmla="*/ 748779 h 3190564"/>
                <a:gd name="connsiteX1" fmla="*/ 136069 w 2464355"/>
                <a:gd name="connsiteY1" fmla="*/ 91137 h 3190564"/>
                <a:gd name="connsiteX2" fmla="*/ 234341 w 2464355"/>
                <a:gd name="connsiteY2" fmla="*/ 60900 h 3190564"/>
                <a:gd name="connsiteX3" fmla="*/ 347732 w 2464355"/>
                <a:gd name="connsiteY3" fmla="*/ 427 h 3190564"/>
                <a:gd name="connsiteX4" fmla="*/ 408207 w 2464355"/>
                <a:gd name="connsiteY4" fmla="*/ 7986 h 3190564"/>
                <a:gd name="connsiteX5" fmla="*/ 498919 w 2464355"/>
                <a:gd name="connsiteY5" fmla="*/ 23105 h 3190564"/>
                <a:gd name="connsiteX6" fmla="*/ 521597 w 2464355"/>
                <a:gd name="connsiteY6" fmla="*/ 30664 h 3190564"/>
                <a:gd name="connsiteX7" fmla="*/ 551835 w 2464355"/>
                <a:gd name="connsiteY7" fmla="*/ 45782 h 3190564"/>
                <a:gd name="connsiteX8" fmla="*/ 619869 w 2464355"/>
                <a:gd name="connsiteY8" fmla="*/ 53341 h 3190564"/>
                <a:gd name="connsiteX9" fmla="*/ 680344 w 2464355"/>
                <a:gd name="connsiteY9" fmla="*/ 68459 h 3190564"/>
                <a:gd name="connsiteX10" fmla="*/ 710581 w 2464355"/>
                <a:gd name="connsiteY10" fmla="*/ 76018 h 3190564"/>
                <a:gd name="connsiteX11" fmla="*/ 733259 w 2464355"/>
                <a:gd name="connsiteY11" fmla="*/ 91137 h 3190564"/>
                <a:gd name="connsiteX12" fmla="*/ 778616 w 2464355"/>
                <a:gd name="connsiteY12" fmla="*/ 106255 h 3190564"/>
                <a:gd name="connsiteX13" fmla="*/ 801294 w 2464355"/>
                <a:gd name="connsiteY13" fmla="*/ 121373 h 3190564"/>
                <a:gd name="connsiteX14" fmla="*/ 823972 w 2464355"/>
                <a:gd name="connsiteY14" fmla="*/ 128932 h 3190564"/>
                <a:gd name="connsiteX15" fmla="*/ 907125 w 2464355"/>
                <a:gd name="connsiteY15" fmla="*/ 151609 h 3190564"/>
                <a:gd name="connsiteX16" fmla="*/ 967600 w 2464355"/>
                <a:gd name="connsiteY16" fmla="*/ 181846 h 3190564"/>
                <a:gd name="connsiteX17" fmla="*/ 982718 w 2464355"/>
                <a:gd name="connsiteY17" fmla="*/ 204523 h 3190564"/>
                <a:gd name="connsiteX18" fmla="*/ 1012956 w 2464355"/>
                <a:gd name="connsiteY18" fmla="*/ 227200 h 3190564"/>
                <a:gd name="connsiteX19" fmla="*/ 1035634 w 2464355"/>
                <a:gd name="connsiteY19" fmla="*/ 234760 h 3190564"/>
                <a:gd name="connsiteX20" fmla="*/ 1058312 w 2464355"/>
                <a:gd name="connsiteY20" fmla="*/ 249878 h 3190564"/>
                <a:gd name="connsiteX21" fmla="*/ 1126346 w 2464355"/>
                <a:gd name="connsiteY21" fmla="*/ 264996 h 3190564"/>
                <a:gd name="connsiteX22" fmla="*/ 1217059 w 2464355"/>
                <a:gd name="connsiteY22" fmla="*/ 287673 h 3190564"/>
                <a:gd name="connsiteX23" fmla="*/ 1262415 w 2464355"/>
                <a:gd name="connsiteY23" fmla="*/ 317910 h 3190564"/>
                <a:gd name="connsiteX24" fmla="*/ 1315331 w 2464355"/>
                <a:gd name="connsiteY24" fmla="*/ 363264 h 3190564"/>
                <a:gd name="connsiteX25" fmla="*/ 1338009 w 2464355"/>
                <a:gd name="connsiteY25" fmla="*/ 370824 h 3190564"/>
                <a:gd name="connsiteX26" fmla="*/ 1413602 w 2464355"/>
                <a:gd name="connsiteY26" fmla="*/ 408619 h 3190564"/>
                <a:gd name="connsiteX27" fmla="*/ 1428721 w 2464355"/>
                <a:gd name="connsiteY27" fmla="*/ 431296 h 3190564"/>
                <a:gd name="connsiteX28" fmla="*/ 1451399 w 2464355"/>
                <a:gd name="connsiteY28" fmla="*/ 438855 h 3190564"/>
                <a:gd name="connsiteX29" fmla="*/ 1511874 w 2464355"/>
                <a:gd name="connsiteY29" fmla="*/ 446415 h 3190564"/>
                <a:gd name="connsiteX30" fmla="*/ 1542112 w 2464355"/>
                <a:gd name="connsiteY30" fmla="*/ 469092 h 3190564"/>
                <a:gd name="connsiteX31" fmla="*/ 1595027 w 2464355"/>
                <a:gd name="connsiteY31" fmla="*/ 476651 h 3190564"/>
                <a:gd name="connsiteX32" fmla="*/ 1617705 w 2464355"/>
                <a:gd name="connsiteY32" fmla="*/ 484210 h 3190564"/>
                <a:gd name="connsiteX33" fmla="*/ 1663062 w 2464355"/>
                <a:gd name="connsiteY33" fmla="*/ 522006 h 3190564"/>
                <a:gd name="connsiteX34" fmla="*/ 1685740 w 2464355"/>
                <a:gd name="connsiteY34" fmla="*/ 552242 h 3190564"/>
                <a:gd name="connsiteX35" fmla="*/ 1678180 w 2464355"/>
                <a:gd name="connsiteY35" fmla="*/ 582479 h 3190564"/>
                <a:gd name="connsiteX36" fmla="*/ 1715977 w 2464355"/>
                <a:gd name="connsiteY36" fmla="*/ 620274 h 3190564"/>
                <a:gd name="connsiteX37" fmla="*/ 1753774 w 2464355"/>
                <a:gd name="connsiteY37" fmla="*/ 650510 h 3190564"/>
                <a:gd name="connsiteX38" fmla="*/ 1791571 w 2464355"/>
                <a:gd name="connsiteY38" fmla="*/ 688306 h 3190564"/>
                <a:gd name="connsiteX39" fmla="*/ 1821808 w 2464355"/>
                <a:gd name="connsiteY39" fmla="*/ 710983 h 3190564"/>
                <a:gd name="connsiteX40" fmla="*/ 1852046 w 2464355"/>
                <a:gd name="connsiteY40" fmla="*/ 748779 h 3190564"/>
                <a:gd name="connsiteX41" fmla="*/ 1874724 w 2464355"/>
                <a:gd name="connsiteY41" fmla="*/ 763897 h 3190564"/>
                <a:gd name="connsiteX42" fmla="*/ 1897402 w 2464355"/>
                <a:gd name="connsiteY42" fmla="*/ 801693 h 3190564"/>
                <a:gd name="connsiteX43" fmla="*/ 1920080 w 2464355"/>
                <a:gd name="connsiteY43" fmla="*/ 816811 h 3190564"/>
                <a:gd name="connsiteX44" fmla="*/ 1927639 w 2464355"/>
                <a:gd name="connsiteY44" fmla="*/ 839488 h 3190564"/>
                <a:gd name="connsiteX45" fmla="*/ 1935199 w 2464355"/>
                <a:gd name="connsiteY45" fmla="*/ 884843 h 3190564"/>
                <a:gd name="connsiteX46" fmla="*/ 1972996 w 2464355"/>
                <a:gd name="connsiteY46" fmla="*/ 892402 h 3190564"/>
                <a:gd name="connsiteX47" fmla="*/ 2003233 w 2464355"/>
                <a:gd name="connsiteY47" fmla="*/ 907520 h 3190564"/>
                <a:gd name="connsiteX48" fmla="*/ 2018352 w 2464355"/>
                <a:gd name="connsiteY48" fmla="*/ 952875 h 3190564"/>
                <a:gd name="connsiteX49" fmla="*/ 2033471 w 2464355"/>
                <a:gd name="connsiteY49" fmla="*/ 998229 h 3190564"/>
                <a:gd name="connsiteX50" fmla="*/ 2041030 w 2464355"/>
                <a:gd name="connsiteY50" fmla="*/ 1020907 h 3190564"/>
                <a:gd name="connsiteX51" fmla="*/ 2048589 w 2464355"/>
                <a:gd name="connsiteY51" fmla="*/ 1058702 h 3190564"/>
                <a:gd name="connsiteX52" fmla="*/ 2078827 w 2464355"/>
                <a:gd name="connsiteY52" fmla="*/ 1111616 h 3190564"/>
                <a:gd name="connsiteX53" fmla="*/ 2086386 w 2464355"/>
                <a:gd name="connsiteY53" fmla="*/ 1134293 h 3190564"/>
                <a:gd name="connsiteX54" fmla="*/ 2116624 w 2464355"/>
                <a:gd name="connsiteY54" fmla="*/ 1187207 h 3190564"/>
                <a:gd name="connsiteX55" fmla="*/ 2124183 w 2464355"/>
                <a:gd name="connsiteY55" fmla="*/ 1209884 h 3190564"/>
                <a:gd name="connsiteX56" fmla="*/ 2139302 w 2464355"/>
                <a:gd name="connsiteY56" fmla="*/ 1240121 h 3190564"/>
                <a:gd name="connsiteX57" fmla="*/ 2146861 w 2464355"/>
                <a:gd name="connsiteY57" fmla="*/ 1262798 h 3190564"/>
                <a:gd name="connsiteX58" fmla="*/ 2169539 w 2464355"/>
                <a:gd name="connsiteY58" fmla="*/ 1300594 h 3190564"/>
                <a:gd name="connsiteX59" fmla="*/ 2199777 w 2464355"/>
                <a:gd name="connsiteY59" fmla="*/ 1466894 h 3190564"/>
                <a:gd name="connsiteX60" fmla="*/ 2207336 w 2464355"/>
                <a:gd name="connsiteY60" fmla="*/ 1489571 h 3190564"/>
                <a:gd name="connsiteX61" fmla="*/ 2230014 w 2464355"/>
                <a:gd name="connsiteY61" fmla="*/ 1512249 h 3190564"/>
                <a:gd name="connsiteX62" fmla="*/ 2267811 w 2464355"/>
                <a:gd name="connsiteY62" fmla="*/ 1542485 h 3190564"/>
                <a:gd name="connsiteX63" fmla="*/ 2275370 w 2464355"/>
                <a:gd name="connsiteY63" fmla="*/ 1565162 h 3190564"/>
                <a:gd name="connsiteX64" fmla="*/ 2290489 w 2464355"/>
                <a:gd name="connsiteY64" fmla="*/ 1618076 h 3190564"/>
                <a:gd name="connsiteX65" fmla="*/ 2305608 w 2464355"/>
                <a:gd name="connsiteY65" fmla="*/ 1640754 h 3190564"/>
                <a:gd name="connsiteX66" fmla="*/ 2313167 w 2464355"/>
                <a:gd name="connsiteY66" fmla="*/ 1670990 h 3190564"/>
                <a:gd name="connsiteX67" fmla="*/ 2320727 w 2464355"/>
                <a:gd name="connsiteY67" fmla="*/ 1693667 h 3190564"/>
                <a:gd name="connsiteX68" fmla="*/ 2328286 w 2464355"/>
                <a:gd name="connsiteY68" fmla="*/ 1746581 h 3190564"/>
                <a:gd name="connsiteX69" fmla="*/ 2343405 w 2464355"/>
                <a:gd name="connsiteY69" fmla="*/ 1867527 h 3190564"/>
                <a:gd name="connsiteX70" fmla="*/ 2350964 w 2464355"/>
                <a:gd name="connsiteY70" fmla="*/ 1897763 h 3190564"/>
                <a:gd name="connsiteX71" fmla="*/ 2373642 w 2464355"/>
                <a:gd name="connsiteY71" fmla="*/ 1928000 h 3190564"/>
                <a:gd name="connsiteX72" fmla="*/ 2396320 w 2464355"/>
                <a:gd name="connsiteY72" fmla="*/ 1996032 h 3190564"/>
                <a:gd name="connsiteX73" fmla="*/ 2418998 w 2464355"/>
                <a:gd name="connsiteY73" fmla="*/ 2026268 h 3190564"/>
                <a:gd name="connsiteX74" fmla="*/ 2441676 w 2464355"/>
                <a:gd name="connsiteY74" fmla="*/ 2086741 h 3190564"/>
                <a:gd name="connsiteX75" fmla="*/ 2456795 w 2464355"/>
                <a:gd name="connsiteY75" fmla="*/ 2109418 h 3190564"/>
                <a:gd name="connsiteX76" fmla="*/ 2449236 w 2464355"/>
                <a:gd name="connsiteY76" fmla="*/ 2253041 h 3190564"/>
                <a:gd name="connsiteX77" fmla="*/ 2464355 w 2464355"/>
                <a:gd name="connsiteY77" fmla="*/ 2449578 h 3190564"/>
                <a:gd name="connsiteX78" fmla="*/ 2456795 w 2464355"/>
                <a:gd name="connsiteY78" fmla="*/ 2668792 h 3190564"/>
                <a:gd name="connsiteX79" fmla="*/ 2449236 w 2464355"/>
                <a:gd name="connsiteY79" fmla="*/ 2691469 h 3190564"/>
                <a:gd name="connsiteX80" fmla="*/ 2434117 w 2464355"/>
                <a:gd name="connsiteY80" fmla="*/ 2706588 h 3190564"/>
                <a:gd name="connsiteX81" fmla="*/ 2411439 w 2464355"/>
                <a:gd name="connsiteY81" fmla="*/ 2736824 h 3190564"/>
                <a:gd name="connsiteX82" fmla="*/ 2403880 w 2464355"/>
                <a:gd name="connsiteY82" fmla="*/ 2759501 h 3190564"/>
                <a:gd name="connsiteX83" fmla="*/ 2366083 w 2464355"/>
                <a:gd name="connsiteY83" fmla="*/ 2789738 h 3190564"/>
                <a:gd name="connsiteX84" fmla="*/ 2350964 w 2464355"/>
                <a:gd name="connsiteY84" fmla="*/ 2812415 h 3190564"/>
                <a:gd name="connsiteX85" fmla="*/ 2328286 w 2464355"/>
                <a:gd name="connsiteY85" fmla="*/ 2850211 h 3190564"/>
                <a:gd name="connsiteX86" fmla="*/ 2305608 w 2464355"/>
                <a:gd name="connsiteY86" fmla="*/ 2857770 h 3190564"/>
                <a:gd name="connsiteX87" fmla="*/ 2298048 w 2464355"/>
                <a:gd name="connsiteY87" fmla="*/ 2880447 h 3190564"/>
                <a:gd name="connsiteX88" fmla="*/ 2245133 w 2464355"/>
                <a:gd name="connsiteY88" fmla="*/ 2940920 h 3190564"/>
                <a:gd name="connsiteX89" fmla="*/ 2192217 w 2464355"/>
                <a:gd name="connsiteY89" fmla="*/ 2963597 h 3190564"/>
                <a:gd name="connsiteX90" fmla="*/ 2161980 w 2464355"/>
                <a:gd name="connsiteY90" fmla="*/ 2978715 h 3190564"/>
                <a:gd name="connsiteX91" fmla="*/ 2146861 w 2464355"/>
                <a:gd name="connsiteY91" fmla="*/ 2993834 h 3190564"/>
                <a:gd name="connsiteX92" fmla="*/ 2071267 w 2464355"/>
                <a:gd name="connsiteY92" fmla="*/ 3054306 h 3190564"/>
                <a:gd name="connsiteX93" fmla="*/ 2041029 w 2464355"/>
                <a:gd name="connsiteY93" fmla="*/ 3069425 h 3190564"/>
                <a:gd name="connsiteX94" fmla="*/ 1972996 w 2464355"/>
                <a:gd name="connsiteY94" fmla="*/ 3031629 h 3190564"/>
                <a:gd name="connsiteX95" fmla="*/ 1920080 w 2464355"/>
                <a:gd name="connsiteY95" fmla="*/ 3054307 h 3190564"/>
                <a:gd name="connsiteX96" fmla="*/ 1897402 w 2464355"/>
                <a:gd name="connsiteY96" fmla="*/ 3092103 h 3190564"/>
                <a:gd name="connsiteX97" fmla="*/ 1784011 w 2464355"/>
                <a:gd name="connsiteY97" fmla="*/ 3076984 h 3190564"/>
                <a:gd name="connsiteX98" fmla="*/ 1814249 w 2464355"/>
                <a:gd name="connsiteY98" fmla="*/ 3114779 h 3190564"/>
                <a:gd name="connsiteX99" fmla="*/ 1731096 w 2464355"/>
                <a:gd name="connsiteY99" fmla="*/ 3129897 h 3190564"/>
                <a:gd name="connsiteX100" fmla="*/ 1617705 w 2464355"/>
                <a:gd name="connsiteY100" fmla="*/ 3160135 h 3190564"/>
                <a:gd name="connsiteX101" fmla="*/ 1519433 w 2464355"/>
                <a:gd name="connsiteY101" fmla="*/ 3190370 h 3190564"/>
                <a:gd name="connsiteX102" fmla="*/ 1428721 w 2464355"/>
                <a:gd name="connsiteY102" fmla="*/ 3145016 h 3190564"/>
                <a:gd name="connsiteX103" fmla="*/ 1390924 w 2464355"/>
                <a:gd name="connsiteY103" fmla="*/ 3152575 h 3190564"/>
                <a:gd name="connsiteX104" fmla="*/ 1338009 w 2464355"/>
                <a:gd name="connsiteY104" fmla="*/ 3167693 h 3190564"/>
                <a:gd name="connsiteX105" fmla="*/ 1315331 w 2464355"/>
                <a:gd name="connsiteY105" fmla="*/ 3175252 h 3190564"/>
                <a:gd name="connsiteX106" fmla="*/ 982718 w 2464355"/>
                <a:gd name="connsiteY106" fmla="*/ 3190370 h 3190564"/>
                <a:gd name="connsiteX107" fmla="*/ 786175 w 2464355"/>
                <a:gd name="connsiteY107" fmla="*/ 3175252 h 3190564"/>
                <a:gd name="connsiteX108" fmla="*/ 491360 w 2464355"/>
                <a:gd name="connsiteY108" fmla="*/ 3167693 h 3190564"/>
                <a:gd name="connsiteX109" fmla="*/ 483800 w 2464355"/>
                <a:gd name="connsiteY109" fmla="*/ 3145016 h 3190564"/>
                <a:gd name="connsiteX110" fmla="*/ 430885 w 2464355"/>
                <a:gd name="connsiteY110" fmla="*/ 3092102 h 3190564"/>
                <a:gd name="connsiteX111" fmla="*/ 400647 w 2464355"/>
                <a:gd name="connsiteY111" fmla="*/ 3061866 h 3190564"/>
                <a:gd name="connsiteX112" fmla="*/ 393088 w 2464355"/>
                <a:gd name="connsiteY112" fmla="*/ 3039188 h 3190564"/>
                <a:gd name="connsiteX113" fmla="*/ 385528 w 2464355"/>
                <a:gd name="connsiteY113" fmla="*/ 2956038 h 3190564"/>
                <a:gd name="connsiteX114" fmla="*/ 370410 w 2464355"/>
                <a:gd name="connsiteY114" fmla="*/ 2925802 h 3190564"/>
                <a:gd name="connsiteX115" fmla="*/ 355291 w 2464355"/>
                <a:gd name="connsiteY115" fmla="*/ 2850211 h 3190564"/>
                <a:gd name="connsiteX116" fmla="*/ 332613 w 2464355"/>
                <a:gd name="connsiteY116" fmla="*/ 2782179 h 3190564"/>
                <a:gd name="connsiteX117" fmla="*/ 325053 w 2464355"/>
                <a:gd name="connsiteY117" fmla="*/ 2759501 h 3190564"/>
                <a:gd name="connsiteX118" fmla="*/ 309935 w 2464355"/>
                <a:gd name="connsiteY118" fmla="*/ 2736824 h 3190564"/>
                <a:gd name="connsiteX119" fmla="*/ 302375 w 2464355"/>
                <a:gd name="connsiteY119" fmla="*/ 2683910 h 3190564"/>
                <a:gd name="connsiteX120" fmla="*/ 287257 w 2464355"/>
                <a:gd name="connsiteY120" fmla="*/ 2630997 h 3190564"/>
                <a:gd name="connsiteX121" fmla="*/ 279697 w 2464355"/>
                <a:gd name="connsiteY121" fmla="*/ 2532728 h 3190564"/>
                <a:gd name="connsiteX122" fmla="*/ 287257 w 2464355"/>
                <a:gd name="connsiteY122" fmla="*/ 2419342 h 3190564"/>
                <a:gd name="connsiteX123" fmla="*/ 309935 w 2464355"/>
                <a:gd name="connsiteY123" fmla="*/ 2396664 h 3190564"/>
                <a:gd name="connsiteX124" fmla="*/ 362850 w 2464355"/>
                <a:gd name="connsiteY124" fmla="*/ 2373987 h 3190564"/>
                <a:gd name="connsiteX125" fmla="*/ 385528 w 2464355"/>
                <a:gd name="connsiteY125" fmla="*/ 2358869 h 3190564"/>
                <a:gd name="connsiteX126" fmla="*/ 468681 w 2464355"/>
                <a:gd name="connsiteY126" fmla="*/ 2343750 h 3190564"/>
                <a:gd name="connsiteX127" fmla="*/ 0 w 2464355"/>
                <a:gd name="connsiteY127" fmla="*/ 771456 h 3190564"/>
                <a:gd name="connsiteX128" fmla="*/ 22679 w 2464355"/>
                <a:gd name="connsiteY128" fmla="*/ 748779 h 3190564"/>
                <a:gd name="connsiteX0" fmla="*/ 22679 w 2464355"/>
                <a:gd name="connsiteY0" fmla="*/ 748779 h 3190564"/>
                <a:gd name="connsiteX1" fmla="*/ 136069 w 2464355"/>
                <a:gd name="connsiteY1" fmla="*/ 91137 h 3190564"/>
                <a:gd name="connsiteX2" fmla="*/ 234341 w 2464355"/>
                <a:gd name="connsiteY2" fmla="*/ 60900 h 3190564"/>
                <a:gd name="connsiteX3" fmla="*/ 347732 w 2464355"/>
                <a:gd name="connsiteY3" fmla="*/ 427 h 3190564"/>
                <a:gd name="connsiteX4" fmla="*/ 408207 w 2464355"/>
                <a:gd name="connsiteY4" fmla="*/ 7986 h 3190564"/>
                <a:gd name="connsiteX5" fmla="*/ 498919 w 2464355"/>
                <a:gd name="connsiteY5" fmla="*/ 23105 h 3190564"/>
                <a:gd name="connsiteX6" fmla="*/ 521597 w 2464355"/>
                <a:gd name="connsiteY6" fmla="*/ 30664 h 3190564"/>
                <a:gd name="connsiteX7" fmla="*/ 551835 w 2464355"/>
                <a:gd name="connsiteY7" fmla="*/ 45782 h 3190564"/>
                <a:gd name="connsiteX8" fmla="*/ 619869 w 2464355"/>
                <a:gd name="connsiteY8" fmla="*/ 53341 h 3190564"/>
                <a:gd name="connsiteX9" fmla="*/ 680344 w 2464355"/>
                <a:gd name="connsiteY9" fmla="*/ 68459 h 3190564"/>
                <a:gd name="connsiteX10" fmla="*/ 710581 w 2464355"/>
                <a:gd name="connsiteY10" fmla="*/ 76018 h 3190564"/>
                <a:gd name="connsiteX11" fmla="*/ 733259 w 2464355"/>
                <a:gd name="connsiteY11" fmla="*/ 91137 h 3190564"/>
                <a:gd name="connsiteX12" fmla="*/ 778616 w 2464355"/>
                <a:gd name="connsiteY12" fmla="*/ 106255 h 3190564"/>
                <a:gd name="connsiteX13" fmla="*/ 801294 w 2464355"/>
                <a:gd name="connsiteY13" fmla="*/ 121373 h 3190564"/>
                <a:gd name="connsiteX14" fmla="*/ 823972 w 2464355"/>
                <a:gd name="connsiteY14" fmla="*/ 128932 h 3190564"/>
                <a:gd name="connsiteX15" fmla="*/ 907125 w 2464355"/>
                <a:gd name="connsiteY15" fmla="*/ 151609 h 3190564"/>
                <a:gd name="connsiteX16" fmla="*/ 967600 w 2464355"/>
                <a:gd name="connsiteY16" fmla="*/ 181846 h 3190564"/>
                <a:gd name="connsiteX17" fmla="*/ 982718 w 2464355"/>
                <a:gd name="connsiteY17" fmla="*/ 204523 h 3190564"/>
                <a:gd name="connsiteX18" fmla="*/ 1012956 w 2464355"/>
                <a:gd name="connsiteY18" fmla="*/ 227200 h 3190564"/>
                <a:gd name="connsiteX19" fmla="*/ 1035634 w 2464355"/>
                <a:gd name="connsiteY19" fmla="*/ 234760 h 3190564"/>
                <a:gd name="connsiteX20" fmla="*/ 1058312 w 2464355"/>
                <a:gd name="connsiteY20" fmla="*/ 249878 h 3190564"/>
                <a:gd name="connsiteX21" fmla="*/ 1126346 w 2464355"/>
                <a:gd name="connsiteY21" fmla="*/ 264996 h 3190564"/>
                <a:gd name="connsiteX22" fmla="*/ 1217059 w 2464355"/>
                <a:gd name="connsiteY22" fmla="*/ 287673 h 3190564"/>
                <a:gd name="connsiteX23" fmla="*/ 1262415 w 2464355"/>
                <a:gd name="connsiteY23" fmla="*/ 317910 h 3190564"/>
                <a:gd name="connsiteX24" fmla="*/ 1315331 w 2464355"/>
                <a:gd name="connsiteY24" fmla="*/ 363264 h 3190564"/>
                <a:gd name="connsiteX25" fmla="*/ 1338009 w 2464355"/>
                <a:gd name="connsiteY25" fmla="*/ 370824 h 3190564"/>
                <a:gd name="connsiteX26" fmla="*/ 1413602 w 2464355"/>
                <a:gd name="connsiteY26" fmla="*/ 408619 h 3190564"/>
                <a:gd name="connsiteX27" fmla="*/ 1428721 w 2464355"/>
                <a:gd name="connsiteY27" fmla="*/ 431296 h 3190564"/>
                <a:gd name="connsiteX28" fmla="*/ 1451399 w 2464355"/>
                <a:gd name="connsiteY28" fmla="*/ 438855 h 3190564"/>
                <a:gd name="connsiteX29" fmla="*/ 1511874 w 2464355"/>
                <a:gd name="connsiteY29" fmla="*/ 446415 h 3190564"/>
                <a:gd name="connsiteX30" fmla="*/ 1542112 w 2464355"/>
                <a:gd name="connsiteY30" fmla="*/ 469092 h 3190564"/>
                <a:gd name="connsiteX31" fmla="*/ 1595027 w 2464355"/>
                <a:gd name="connsiteY31" fmla="*/ 476651 h 3190564"/>
                <a:gd name="connsiteX32" fmla="*/ 1617705 w 2464355"/>
                <a:gd name="connsiteY32" fmla="*/ 484210 h 3190564"/>
                <a:gd name="connsiteX33" fmla="*/ 1663062 w 2464355"/>
                <a:gd name="connsiteY33" fmla="*/ 522006 h 3190564"/>
                <a:gd name="connsiteX34" fmla="*/ 1685740 w 2464355"/>
                <a:gd name="connsiteY34" fmla="*/ 552242 h 3190564"/>
                <a:gd name="connsiteX35" fmla="*/ 1678180 w 2464355"/>
                <a:gd name="connsiteY35" fmla="*/ 582479 h 3190564"/>
                <a:gd name="connsiteX36" fmla="*/ 1715977 w 2464355"/>
                <a:gd name="connsiteY36" fmla="*/ 620274 h 3190564"/>
                <a:gd name="connsiteX37" fmla="*/ 1753774 w 2464355"/>
                <a:gd name="connsiteY37" fmla="*/ 650510 h 3190564"/>
                <a:gd name="connsiteX38" fmla="*/ 1791571 w 2464355"/>
                <a:gd name="connsiteY38" fmla="*/ 688306 h 3190564"/>
                <a:gd name="connsiteX39" fmla="*/ 1821808 w 2464355"/>
                <a:gd name="connsiteY39" fmla="*/ 710983 h 3190564"/>
                <a:gd name="connsiteX40" fmla="*/ 1852046 w 2464355"/>
                <a:gd name="connsiteY40" fmla="*/ 748779 h 3190564"/>
                <a:gd name="connsiteX41" fmla="*/ 1874724 w 2464355"/>
                <a:gd name="connsiteY41" fmla="*/ 763897 h 3190564"/>
                <a:gd name="connsiteX42" fmla="*/ 1897402 w 2464355"/>
                <a:gd name="connsiteY42" fmla="*/ 801693 h 3190564"/>
                <a:gd name="connsiteX43" fmla="*/ 1920080 w 2464355"/>
                <a:gd name="connsiteY43" fmla="*/ 816811 h 3190564"/>
                <a:gd name="connsiteX44" fmla="*/ 1927639 w 2464355"/>
                <a:gd name="connsiteY44" fmla="*/ 839488 h 3190564"/>
                <a:gd name="connsiteX45" fmla="*/ 1935199 w 2464355"/>
                <a:gd name="connsiteY45" fmla="*/ 884843 h 3190564"/>
                <a:gd name="connsiteX46" fmla="*/ 1972996 w 2464355"/>
                <a:gd name="connsiteY46" fmla="*/ 892402 h 3190564"/>
                <a:gd name="connsiteX47" fmla="*/ 2003233 w 2464355"/>
                <a:gd name="connsiteY47" fmla="*/ 907520 h 3190564"/>
                <a:gd name="connsiteX48" fmla="*/ 2018352 w 2464355"/>
                <a:gd name="connsiteY48" fmla="*/ 952875 h 3190564"/>
                <a:gd name="connsiteX49" fmla="*/ 2033471 w 2464355"/>
                <a:gd name="connsiteY49" fmla="*/ 998229 h 3190564"/>
                <a:gd name="connsiteX50" fmla="*/ 2041030 w 2464355"/>
                <a:gd name="connsiteY50" fmla="*/ 1020907 h 3190564"/>
                <a:gd name="connsiteX51" fmla="*/ 2048589 w 2464355"/>
                <a:gd name="connsiteY51" fmla="*/ 1058702 h 3190564"/>
                <a:gd name="connsiteX52" fmla="*/ 2078827 w 2464355"/>
                <a:gd name="connsiteY52" fmla="*/ 1111616 h 3190564"/>
                <a:gd name="connsiteX53" fmla="*/ 2086386 w 2464355"/>
                <a:gd name="connsiteY53" fmla="*/ 1134293 h 3190564"/>
                <a:gd name="connsiteX54" fmla="*/ 2116624 w 2464355"/>
                <a:gd name="connsiteY54" fmla="*/ 1187207 h 3190564"/>
                <a:gd name="connsiteX55" fmla="*/ 2124183 w 2464355"/>
                <a:gd name="connsiteY55" fmla="*/ 1209884 h 3190564"/>
                <a:gd name="connsiteX56" fmla="*/ 2139302 w 2464355"/>
                <a:gd name="connsiteY56" fmla="*/ 1240121 h 3190564"/>
                <a:gd name="connsiteX57" fmla="*/ 2146861 w 2464355"/>
                <a:gd name="connsiteY57" fmla="*/ 1262798 h 3190564"/>
                <a:gd name="connsiteX58" fmla="*/ 2169539 w 2464355"/>
                <a:gd name="connsiteY58" fmla="*/ 1300594 h 3190564"/>
                <a:gd name="connsiteX59" fmla="*/ 2199777 w 2464355"/>
                <a:gd name="connsiteY59" fmla="*/ 1466894 h 3190564"/>
                <a:gd name="connsiteX60" fmla="*/ 2207336 w 2464355"/>
                <a:gd name="connsiteY60" fmla="*/ 1489571 h 3190564"/>
                <a:gd name="connsiteX61" fmla="*/ 2230014 w 2464355"/>
                <a:gd name="connsiteY61" fmla="*/ 1512249 h 3190564"/>
                <a:gd name="connsiteX62" fmla="*/ 2267811 w 2464355"/>
                <a:gd name="connsiteY62" fmla="*/ 1542485 h 3190564"/>
                <a:gd name="connsiteX63" fmla="*/ 2275370 w 2464355"/>
                <a:gd name="connsiteY63" fmla="*/ 1565162 h 3190564"/>
                <a:gd name="connsiteX64" fmla="*/ 2290489 w 2464355"/>
                <a:gd name="connsiteY64" fmla="*/ 1618076 h 3190564"/>
                <a:gd name="connsiteX65" fmla="*/ 2305608 w 2464355"/>
                <a:gd name="connsiteY65" fmla="*/ 1640754 h 3190564"/>
                <a:gd name="connsiteX66" fmla="*/ 2313167 w 2464355"/>
                <a:gd name="connsiteY66" fmla="*/ 1670990 h 3190564"/>
                <a:gd name="connsiteX67" fmla="*/ 2320727 w 2464355"/>
                <a:gd name="connsiteY67" fmla="*/ 1693667 h 3190564"/>
                <a:gd name="connsiteX68" fmla="*/ 2328286 w 2464355"/>
                <a:gd name="connsiteY68" fmla="*/ 1746581 h 3190564"/>
                <a:gd name="connsiteX69" fmla="*/ 2343405 w 2464355"/>
                <a:gd name="connsiteY69" fmla="*/ 1867527 h 3190564"/>
                <a:gd name="connsiteX70" fmla="*/ 2350964 w 2464355"/>
                <a:gd name="connsiteY70" fmla="*/ 1897763 h 3190564"/>
                <a:gd name="connsiteX71" fmla="*/ 2373642 w 2464355"/>
                <a:gd name="connsiteY71" fmla="*/ 1928000 h 3190564"/>
                <a:gd name="connsiteX72" fmla="*/ 2396320 w 2464355"/>
                <a:gd name="connsiteY72" fmla="*/ 1996032 h 3190564"/>
                <a:gd name="connsiteX73" fmla="*/ 2418998 w 2464355"/>
                <a:gd name="connsiteY73" fmla="*/ 2026268 h 3190564"/>
                <a:gd name="connsiteX74" fmla="*/ 2441676 w 2464355"/>
                <a:gd name="connsiteY74" fmla="*/ 2086741 h 3190564"/>
                <a:gd name="connsiteX75" fmla="*/ 2456795 w 2464355"/>
                <a:gd name="connsiteY75" fmla="*/ 2109418 h 3190564"/>
                <a:gd name="connsiteX76" fmla="*/ 2449236 w 2464355"/>
                <a:gd name="connsiteY76" fmla="*/ 2253041 h 3190564"/>
                <a:gd name="connsiteX77" fmla="*/ 2464355 w 2464355"/>
                <a:gd name="connsiteY77" fmla="*/ 2449578 h 3190564"/>
                <a:gd name="connsiteX78" fmla="*/ 2456795 w 2464355"/>
                <a:gd name="connsiteY78" fmla="*/ 2668792 h 3190564"/>
                <a:gd name="connsiteX79" fmla="*/ 2449236 w 2464355"/>
                <a:gd name="connsiteY79" fmla="*/ 2691469 h 3190564"/>
                <a:gd name="connsiteX80" fmla="*/ 2434117 w 2464355"/>
                <a:gd name="connsiteY80" fmla="*/ 2706588 h 3190564"/>
                <a:gd name="connsiteX81" fmla="*/ 2411439 w 2464355"/>
                <a:gd name="connsiteY81" fmla="*/ 2736824 h 3190564"/>
                <a:gd name="connsiteX82" fmla="*/ 2403880 w 2464355"/>
                <a:gd name="connsiteY82" fmla="*/ 2759501 h 3190564"/>
                <a:gd name="connsiteX83" fmla="*/ 2366083 w 2464355"/>
                <a:gd name="connsiteY83" fmla="*/ 2789738 h 3190564"/>
                <a:gd name="connsiteX84" fmla="*/ 2350964 w 2464355"/>
                <a:gd name="connsiteY84" fmla="*/ 2812415 h 3190564"/>
                <a:gd name="connsiteX85" fmla="*/ 2328286 w 2464355"/>
                <a:gd name="connsiteY85" fmla="*/ 2850211 h 3190564"/>
                <a:gd name="connsiteX86" fmla="*/ 2305608 w 2464355"/>
                <a:gd name="connsiteY86" fmla="*/ 2857770 h 3190564"/>
                <a:gd name="connsiteX87" fmla="*/ 2298048 w 2464355"/>
                <a:gd name="connsiteY87" fmla="*/ 2880447 h 3190564"/>
                <a:gd name="connsiteX88" fmla="*/ 2245133 w 2464355"/>
                <a:gd name="connsiteY88" fmla="*/ 2940920 h 3190564"/>
                <a:gd name="connsiteX89" fmla="*/ 2192217 w 2464355"/>
                <a:gd name="connsiteY89" fmla="*/ 2963597 h 3190564"/>
                <a:gd name="connsiteX90" fmla="*/ 2161980 w 2464355"/>
                <a:gd name="connsiteY90" fmla="*/ 2978715 h 3190564"/>
                <a:gd name="connsiteX91" fmla="*/ 2146861 w 2464355"/>
                <a:gd name="connsiteY91" fmla="*/ 2993834 h 3190564"/>
                <a:gd name="connsiteX92" fmla="*/ 2071267 w 2464355"/>
                <a:gd name="connsiteY92" fmla="*/ 3054306 h 3190564"/>
                <a:gd name="connsiteX93" fmla="*/ 2041029 w 2464355"/>
                <a:gd name="connsiteY93" fmla="*/ 3069425 h 3190564"/>
                <a:gd name="connsiteX94" fmla="*/ 1972996 w 2464355"/>
                <a:gd name="connsiteY94" fmla="*/ 3031629 h 3190564"/>
                <a:gd name="connsiteX95" fmla="*/ 1920080 w 2464355"/>
                <a:gd name="connsiteY95" fmla="*/ 3054307 h 3190564"/>
                <a:gd name="connsiteX96" fmla="*/ 1897402 w 2464355"/>
                <a:gd name="connsiteY96" fmla="*/ 3092103 h 3190564"/>
                <a:gd name="connsiteX97" fmla="*/ 1814249 w 2464355"/>
                <a:gd name="connsiteY97" fmla="*/ 3114779 h 3190564"/>
                <a:gd name="connsiteX98" fmla="*/ 1731096 w 2464355"/>
                <a:gd name="connsiteY98" fmla="*/ 3129897 h 3190564"/>
                <a:gd name="connsiteX99" fmla="*/ 1617705 w 2464355"/>
                <a:gd name="connsiteY99" fmla="*/ 3160135 h 3190564"/>
                <a:gd name="connsiteX100" fmla="*/ 1519433 w 2464355"/>
                <a:gd name="connsiteY100" fmla="*/ 3190370 h 3190564"/>
                <a:gd name="connsiteX101" fmla="*/ 1428721 w 2464355"/>
                <a:gd name="connsiteY101" fmla="*/ 3145016 h 3190564"/>
                <a:gd name="connsiteX102" fmla="*/ 1390924 w 2464355"/>
                <a:gd name="connsiteY102" fmla="*/ 3152575 h 3190564"/>
                <a:gd name="connsiteX103" fmla="*/ 1338009 w 2464355"/>
                <a:gd name="connsiteY103" fmla="*/ 3167693 h 3190564"/>
                <a:gd name="connsiteX104" fmla="*/ 1315331 w 2464355"/>
                <a:gd name="connsiteY104" fmla="*/ 3175252 h 3190564"/>
                <a:gd name="connsiteX105" fmla="*/ 982718 w 2464355"/>
                <a:gd name="connsiteY105" fmla="*/ 3190370 h 3190564"/>
                <a:gd name="connsiteX106" fmla="*/ 786175 w 2464355"/>
                <a:gd name="connsiteY106" fmla="*/ 3175252 h 3190564"/>
                <a:gd name="connsiteX107" fmla="*/ 491360 w 2464355"/>
                <a:gd name="connsiteY107" fmla="*/ 3167693 h 3190564"/>
                <a:gd name="connsiteX108" fmla="*/ 483800 w 2464355"/>
                <a:gd name="connsiteY108" fmla="*/ 3145016 h 3190564"/>
                <a:gd name="connsiteX109" fmla="*/ 430885 w 2464355"/>
                <a:gd name="connsiteY109" fmla="*/ 3092102 h 3190564"/>
                <a:gd name="connsiteX110" fmla="*/ 400647 w 2464355"/>
                <a:gd name="connsiteY110" fmla="*/ 3061866 h 3190564"/>
                <a:gd name="connsiteX111" fmla="*/ 393088 w 2464355"/>
                <a:gd name="connsiteY111" fmla="*/ 3039188 h 3190564"/>
                <a:gd name="connsiteX112" fmla="*/ 385528 w 2464355"/>
                <a:gd name="connsiteY112" fmla="*/ 2956038 h 3190564"/>
                <a:gd name="connsiteX113" fmla="*/ 370410 w 2464355"/>
                <a:gd name="connsiteY113" fmla="*/ 2925802 h 3190564"/>
                <a:gd name="connsiteX114" fmla="*/ 355291 w 2464355"/>
                <a:gd name="connsiteY114" fmla="*/ 2850211 h 3190564"/>
                <a:gd name="connsiteX115" fmla="*/ 332613 w 2464355"/>
                <a:gd name="connsiteY115" fmla="*/ 2782179 h 3190564"/>
                <a:gd name="connsiteX116" fmla="*/ 325053 w 2464355"/>
                <a:gd name="connsiteY116" fmla="*/ 2759501 h 3190564"/>
                <a:gd name="connsiteX117" fmla="*/ 309935 w 2464355"/>
                <a:gd name="connsiteY117" fmla="*/ 2736824 h 3190564"/>
                <a:gd name="connsiteX118" fmla="*/ 302375 w 2464355"/>
                <a:gd name="connsiteY118" fmla="*/ 2683910 h 3190564"/>
                <a:gd name="connsiteX119" fmla="*/ 287257 w 2464355"/>
                <a:gd name="connsiteY119" fmla="*/ 2630997 h 3190564"/>
                <a:gd name="connsiteX120" fmla="*/ 279697 w 2464355"/>
                <a:gd name="connsiteY120" fmla="*/ 2532728 h 3190564"/>
                <a:gd name="connsiteX121" fmla="*/ 287257 w 2464355"/>
                <a:gd name="connsiteY121" fmla="*/ 2419342 h 3190564"/>
                <a:gd name="connsiteX122" fmla="*/ 309935 w 2464355"/>
                <a:gd name="connsiteY122" fmla="*/ 2396664 h 3190564"/>
                <a:gd name="connsiteX123" fmla="*/ 362850 w 2464355"/>
                <a:gd name="connsiteY123" fmla="*/ 2373987 h 3190564"/>
                <a:gd name="connsiteX124" fmla="*/ 385528 w 2464355"/>
                <a:gd name="connsiteY124" fmla="*/ 2358869 h 3190564"/>
                <a:gd name="connsiteX125" fmla="*/ 468681 w 2464355"/>
                <a:gd name="connsiteY125" fmla="*/ 2343750 h 3190564"/>
                <a:gd name="connsiteX126" fmla="*/ 0 w 2464355"/>
                <a:gd name="connsiteY126" fmla="*/ 771456 h 3190564"/>
                <a:gd name="connsiteX127" fmla="*/ 22679 w 2464355"/>
                <a:gd name="connsiteY127" fmla="*/ 748779 h 3190564"/>
                <a:gd name="connsiteX0" fmla="*/ 22679 w 2464355"/>
                <a:gd name="connsiteY0" fmla="*/ 748779 h 3190423"/>
                <a:gd name="connsiteX1" fmla="*/ 136069 w 2464355"/>
                <a:gd name="connsiteY1" fmla="*/ 91137 h 3190423"/>
                <a:gd name="connsiteX2" fmla="*/ 234341 w 2464355"/>
                <a:gd name="connsiteY2" fmla="*/ 60900 h 3190423"/>
                <a:gd name="connsiteX3" fmla="*/ 347732 w 2464355"/>
                <a:gd name="connsiteY3" fmla="*/ 427 h 3190423"/>
                <a:gd name="connsiteX4" fmla="*/ 408207 w 2464355"/>
                <a:gd name="connsiteY4" fmla="*/ 7986 h 3190423"/>
                <a:gd name="connsiteX5" fmla="*/ 498919 w 2464355"/>
                <a:gd name="connsiteY5" fmla="*/ 23105 h 3190423"/>
                <a:gd name="connsiteX6" fmla="*/ 521597 w 2464355"/>
                <a:gd name="connsiteY6" fmla="*/ 30664 h 3190423"/>
                <a:gd name="connsiteX7" fmla="*/ 551835 w 2464355"/>
                <a:gd name="connsiteY7" fmla="*/ 45782 h 3190423"/>
                <a:gd name="connsiteX8" fmla="*/ 619869 w 2464355"/>
                <a:gd name="connsiteY8" fmla="*/ 53341 h 3190423"/>
                <a:gd name="connsiteX9" fmla="*/ 680344 w 2464355"/>
                <a:gd name="connsiteY9" fmla="*/ 68459 h 3190423"/>
                <a:gd name="connsiteX10" fmla="*/ 710581 w 2464355"/>
                <a:gd name="connsiteY10" fmla="*/ 76018 h 3190423"/>
                <a:gd name="connsiteX11" fmla="*/ 733259 w 2464355"/>
                <a:gd name="connsiteY11" fmla="*/ 91137 h 3190423"/>
                <a:gd name="connsiteX12" fmla="*/ 778616 w 2464355"/>
                <a:gd name="connsiteY12" fmla="*/ 106255 h 3190423"/>
                <a:gd name="connsiteX13" fmla="*/ 801294 w 2464355"/>
                <a:gd name="connsiteY13" fmla="*/ 121373 h 3190423"/>
                <a:gd name="connsiteX14" fmla="*/ 823972 w 2464355"/>
                <a:gd name="connsiteY14" fmla="*/ 128932 h 3190423"/>
                <a:gd name="connsiteX15" fmla="*/ 907125 w 2464355"/>
                <a:gd name="connsiteY15" fmla="*/ 151609 h 3190423"/>
                <a:gd name="connsiteX16" fmla="*/ 967600 w 2464355"/>
                <a:gd name="connsiteY16" fmla="*/ 181846 h 3190423"/>
                <a:gd name="connsiteX17" fmla="*/ 982718 w 2464355"/>
                <a:gd name="connsiteY17" fmla="*/ 204523 h 3190423"/>
                <a:gd name="connsiteX18" fmla="*/ 1012956 w 2464355"/>
                <a:gd name="connsiteY18" fmla="*/ 227200 h 3190423"/>
                <a:gd name="connsiteX19" fmla="*/ 1035634 w 2464355"/>
                <a:gd name="connsiteY19" fmla="*/ 234760 h 3190423"/>
                <a:gd name="connsiteX20" fmla="*/ 1058312 w 2464355"/>
                <a:gd name="connsiteY20" fmla="*/ 249878 h 3190423"/>
                <a:gd name="connsiteX21" fmla="*/ 1126346 w 2464355"/>
                <a:gd name="connsiteY21" fmla="*/ 264996 h 3190423"/>
                <a:gd name="connsiteX22" fmla="*/ 1217059 w 2464355"/>
                <a:gd name="connsiteY22" fmla="*/ 287673 h 3190423"/>
                <a:gd name="connsiteX23" fmla="*/ 1262415 w 2464355"/>
                <a:gd name="connsiteY23" fmla="*/ 317910 h 3190423"/>
                <a:gd name="connsiteX24" fmla="*/ 1315331 w 2464355"/>
                <a:gd name="connsiteY24" fmla="*/ 363264 h 3190423"/>
                <a:gd name="connsiteX25" fmla="*/ 1338009 w 2464355"/>
                <a:gd name="connsiteY25" fmla="*/ 370824 h 3190423"/>
                <a:gd name="connsiteX26" fmla="*/ 1413602 w 2464355"/>
                <a:gd name="connsiteY26" fmla="*/ 408619 h 3190423"/>
                <a:gd name="connsiteX27" fmla="*/ 1428721 w 2464355"/>
                <a:gd name="connsiteY27" fmla="*/ 431296 h 3190423"/>
                <a:gd name="connsiteX28" fmla="*/ 1451399 w 2464355"/>
                <a:gd name="connsiteY28" fmla="*/ 438855 h 3190423"/>
                <a:gd name="connsiteX29" fmla="*/ 1511874 w 2464355"/>
                <a:gd name="connsiteY29" fmla="*/ 446415 h 3190423"/>
                <a:gd name="connsiteX30" fmla="*/ 1542112 w 2464355"/>
                <a:gd name="connsiteY30" fmla="*/ 469092 h 3190423"/>
                <a:gd name="connsiteX31" fmla="*/ 1595027 w 2464355"/>
                <a:gd name="connsiteY31" fmla="*/ 476651 h 3190423"/>
                <a:gd name="connsiteX32" fmla="*/ 1617705 w 2464355"/>
                <a:gd name="connsiteY32" fmla="*/ 484210 h 3190423"/>
                <a:gd name="connsiteX33" fmla="*/ 1663062 w 2464355"/>
                <a:gd name="connsiteY33" fmla="*/ 522006 h 3190423"/>
                <a:gd name="connsiteX34" fmla="*/ 1685740 w 2464355"/>
                <a:gd name="connsiteY34" fmla="*/ 552242 h 3190423"/>
                <a:gd name="connsiteX35" fmla="*/ 1678180 w 2464355"/>
                <a:gd name="connsiteY35" fmla="*/ 582479 h 3190423"/>
                <a:gd name="connsiteX36" fmla="*/ 1715977 w 2464355"/>
                <a:gd name="connsiteY36" fmla="*/ 620274 h 3190423"/>
                <a:gd name="connsiteX37" fmla="*/ 1753774 w 2464355"/>
                <a:gd name="connsiteY37" fmla="*/ 650510 h 3190423"/>
                <a:gd name="connsiteX38" fmla="*/ 1791571 w 2464355"/>
                <a:gd name="connsiteY38" fmla="*/ 688306 h 3190423"/>
                <a:gd name="connsiteX39" fmla="*/ 1821808 w 2464355"/>
                <a:gd name="connsiteY39" fmla="*/ 710983 h 3190423"/>
                <a:gd name="connsiteX40" fmla="*/ 1852046 w 2464355"/>
                <a:gd name="connsiteY40" fmla="*/ 748779 h 3190423"/>
                <a:gd name="connsiteX41" fmla="*/ 1874724 w 2464355"/>
                <a:gd name="connsiteY41" fmla="*/ 763897 h 3190423"/>
                <a:gd name="connsiteX42" fmla="*/ 1897402 w 2464355"/>
                <a:gd name="connsiteY42" fmla="*/ 801693 h 3190423"/>
                <a:gd name="connsiteX43" fmla="*/ 1920080 w 2464355"/>
                <a:gd name="connsiteY43" fmla="*/ 816811 h 3190423"/>
                <a:gd name="connsiteX44" fmla="*/ 1927639 w 2464355"/>
                <a:gd name="connsiteY44" fmla="*/ 839488 h 3190423"/>
                <a:gd name="connsiteX45" fmla="*/ 1935199 w 2464355"/>
                <a:gd name="connsiteY45" fmla="*/ 884843 h 3190423"/>
                <a:gd name="connsiteX46" fmla="*/ 1972996 w 2464355"/>
                <a:gd name="connsiteY46" fmla="*/ 892402 h 3190423"/>
                <a:gd name="connsiteX47" fmla="*/ 2003233 w 2464355"/>
                <a:gd name="connsiteY47" fmla="*/ 907520 h 3190423"/>
                <a:gd name="connsiteX48" fmla="*/ 2018352 w 2464355"/>
                <a:gd name="connsiteY48" fmla="*/ 952875 h 3190423"/>
                <a:gd name="connsiteX49" fmla="*/ 2033471 w 2464355"/>
                <a:gd name="connsiteY49" fmla="*/ 998229 h 3190423"/>
                <a:gd name="connsiteX50" fmla="*/ 2041030 w 2464355"/>
                <a:gd name="connsiteY50" fmla="*/ 1020907 h 3190423"/>
                <a:gd name="connsiteX51" fmla="*/ 2048589 w 2464355"/>
                <a:gd name="connsiteY51" fmla="*/ 1058702 h 3190423"/>
                <a:gd name="connsiteX52" fmla="*/ 2078827 w 2464355"/>
                <a:gd name="connsiteY52" fmla="*/ 1111616 h 3190423"/>
                <a:gd name="connsiteX53" fmla="*/ 2086386 w 2464355"/>
                <a:gd name="connsiteY53" fmla="*/ 1134293 h 3190423"/>
                <a:gd name="connsiteX54" fmla="*/ 2116624 w 2464355"/>
                <a:gd name="connsiteY54" fmla="*/ 1187207 h 3190423"/>
                <a:gd name="connsiteX55" fmla="*/ 2124183 w 2464355"/>
                <a:gd name="connsiteY55" fmla="*/ 1209884 h 3190423"/>
                <a:gd name="connsiteX56" fmla="*/ 2139302 w 2464355"/>
                <a:gd name="connsiteY56" fmla="*/ 1240121 h 3190423"/>
                <a:gd name="connsiteX57" fmla="*/ 2146861 w 2464355"/>
                <a:gd name="connsiteY57" fmla="*/ 1262798 h 3190423"/>
                <a:gd name="connsiteX58" fmla="*/ 2169539 w 2464355"/>
                <a:gd name="connsiteY58" fmla="*/ 1300594 h 3190423"/>
                <a:gd name="connsiteX59" fmla="*/ 2199777 w 2464355"/>
                <a:gd name="connsiteY59" fmla="*/ 1466894 h 3190423"/>
                <a:gd name="connsiteX60" fmla="*/ 2207336 w 2464355"/>
                <a:gd name="connsiteY60" fmla="*/ 1489571 h 3190423"/>
                <a:gd name="connsiteX61" fmla="*/ 2230014 w 2464355"/>
                <a:gd name="connsiteY61" fmla="*/ 1512249 h 3190423"/>
                <a:gd name="connsiteX62" fmla="*/ 2267811 w 2464355"/>
                <a:gd name="connsiteY62" fmla="*/ 1542485 h 3190423"/>
                <a:gd name="connsiteX63" fmla="*/ 2275370 w 2464355"/>
                <a:gd name="connsiteY63" fmla="*/ 1565162 h 3190423"/>
                <a:gd name="connsiteX64" fmla="*/ 2290489 w 2464355"/>
                <a:gd name="connsiteY64" fmla="*/ 1618076 h 3190423"/>
                <a:gd name="connsiteX65" fmla="*/ 2305608 w 2464355"/>
                <a:gd name="connsiteY65" fmla="*/ 1640754 h 3190423"/>
                <a:gd name="connsiteX66" fmla="*/ 2313167 w 2464355"/>
                <a:gd name="connsiteY66" fmla="*/ 1670990 h 3190423"/>
                <a:gd name="connsiteX67" fmla="*/ 2320727 w 2464355"/>
                <a:gd name="connsiteY67" fmla="*/ 1693667 h 3190423"/>
                <a:gd name="connsiteX68" fmla="*/ 2328286 w 2464355"/>
                <a:gd name="connsiteY68" fmla="*/ 1746581 h 3190423"/>
                <a:gd name="connsiteX69" fmla="*/ 2343405 w 2464355"/>
                <a:gd name="connsiteY69" fmla="*/ 1867527 h 3190423"/>
                <a:gd name="connsiteX70" fmla="*/ 2350964 w 2464355"/>
                <a:gd name="connsiteY70" fmla="*/ 1897763 h 3190423"/>
                <a:gd name="connsiteX71" fmla="*/ 2373642 w 2464355"/>
                <a:gd name="connsiteY71" fmla="*/ 1928000 h 3190423"/>
                <a:gd name="connsiteX72" fmla="*/ 2396320 w 2464355"/>
                <a:gd name="connsiteY72" fmla="*/ 1996032 h 3190423"/>
                <a:gd name="connsiteX73" fmla="*/ 2418998 w 2464355"/>
                <a:gd name="connsiteY73" fmla="*/ 2026268 h 3190423"/>
                <a:gd name="connsiteX74" fmla="*/ 2441676 w 2464355"/>
                <a:gd name="connsiteY74" fmla="*/ 2086741 h 3190423"/>
                <a:gd name="connsiteX75" fmla="*/ 2456795 w 2464355"/>
                <a:gd name="connsiteY75" fmla="*/ 2109418 h 3190423"/>
                <a:gd name="connsiteX76" fmla="*/ 2449236 w 2464355"/>
                <a:gd name="connsiteY76" fmla="*/ 2253041 h 3190423"/>
                <a:gd name="connsiteX77" fmla="*/ 2464355 w 2464355"/>
                <a:gd name="connsiteY77" fmla="*/ 2449578 h 3190423"/>
                <a:gd name="connsiteX78" fmla="*/ 2456795 w 2464355"/>
                <a:gd name="connsiteY78" fmla="*/ 2668792 h 3190423"/>
                <a:gd name="connsiteX79" fmla="*/ 2449236 w 2464355"/>
                <a:gd name="connsiteY79" fmla="*/ 2691469 h 3190423"/>
                <a:gd name="connsiteX80" fmla="*/ 2434117 w 2464355"/>
                <a:gd name="connsiteY80" fmla="*/ 2706588 h 3190423"/>
                <a:gd name="connsiteX81" fmla="*/ 2411439 w 2464355"/>
                <a:gd name="connsiteY81" fmla="*/ 2736824 h 3190423"/>
                <a:gd name="connsiteX82" fmla="*/ 2403880 w 2464355"/>
                <a:gd name="connsiteY82" fmla="*/ 2759501 h 3190423"/>
                <a:gd name="connsiteX83" fmla="*/ 2366083 w 2464355"/>
                <a:gd name="connsiteY83" fmla="*/ 2789738 h 3190423"/>
                <a:gd name="connsiteX84" fmla="*/ 2350964 w 2464355"/>
                <a:gd name="connsiteY84" fmla="*/ 2812415 h 3190423"/>
                <a:gd name="connsiteX85" fmla="*/ 2328286 w 2464355"/>
                <a:gd name="connsiteY85" fmla="*/ 2850211 h 3190423"/>
                <a:gd name="connsiteX86" fmla="*/ 2305608 w 2464355"/>
                <a:gd name="connsiteY86" fmla="*/ 2857770 h 3190423"/>
                <a:gd name="connsiteX87" fmla="*/ 2298048 w 2464355"/>
                <a:gd name="connsiteY87" fmla="*/ 2880447 h 3190423"/>
                <a:gd name="connsiteX88" fmla="*/ 2245133 w 2464355"/>
                <a:gd name="connsiteY88" fmla="*/ 2940920 h 3190423"/>
                <a:gd name="connsiteX89" fmla="*/ 2192217 w 2464355"/>
                <a:gd name="connsiteY89" fmla="*/ 2963597 h 3190423"/>
                <a:gd name="connsiteX90" fmla="*/ 2161980 w 2464355"/>
                <a:gd name="connsiteY90" fmla="*/ 2978715 h 3190423"/>
                <a:gd name="connsiteX91" fmla="*/ 2146861 w 2464355"/>
                <a:gd name="connsiteY91" fmla="*/ 2993834 h 3190423"/>
                <a:gd name="connsiteX92" fmla="*/ 2071267 w 2464355"/>
                <a:gd name="connsiteY92" fmla="*/ 3054306 h 3190423"/>
                <a:gd name="connsiteX93" fmla="*/ 2041029 w 2464355"/>
                <a:gd name="connsiteY93" fmla="*/ 3069425 h 3190423"/>
                <a:gd name="connsiteX94" fmla="*/ 1972996 w 2464355"/>
                <a:gd name="connsiteY94" fmla="*/ 3031629 h 3190423"/>
                <a:gd name="connsiteX95" fmla="*/ 1920080 w 2464355"/>
                <a:gd name="connsiteY95" fmla="*/ 3054307 h 3190423"/>
                <a:gd name="connsiteX96" fmla="*/ 1897402 w 2464355"/>
                <a:gd name="connsiteY96" fmla="*/ 3092103 h 3190423"/>
                <a:gd name="connsiteX97" fmla="*/ 1814249 w 2464355"/>
                <a:gd name="connsiteY97" fmla="*/ 3114779 h 3190423"/>
                <a:gd name="connsiteX98" fmla="*/ 1731096 w 2464355"/>
                <a:gd name="connsiteY98" fmla="*/ 3129897 h 3190423"/>
                <a:gd name="connsiteX99" fmla="*/ 1617705 w 2464355"/>
                <a:gd name="connsiteY99" fmla="*/ 3160135 h 3190423"/>
                <a:gd name="connsiteX100" fmla="*/ 1519433 w 2464355"/>
                <a:gd name="connsiteY100" fmla="*/ 3190370 h 3190423"/>
                <a:gd name="connsiteX101" fmla="*/ 1390924 w 2464355"/>
                <a:gd name="connsiteY101" fmla="*/ 3152575 h 3190423"/>
                <a:gd name="connsiteX102" fmla="*/ 1338009 w 2464355"/>
                <a:gd name="connsiteY102" fmla="*/ 3167693 h 3190423"/>
                <a:gd name="connsiteX103" fmla="*/ 1315331 w 2464355"/>
                <a:gd name="connsiteY103" fmla="*/ 3175252 h 3190423"/>
                <a:gd name="connsiteX104" fmla="*/ 982718 w 2464355"/>
                <a:gd name="connsiteY104" fmla="*/ 3190370 h 3190423"/>
                <a:gd name="connsiteX105" fmla="*/ 786175 w 2464355"/>
                <a:gd name="connsiteY105" fmla="*/ 3175252 h 3190423"/>
                <a:gd name="connsiteX106" fmla="*/ 491360 w 2464355"/>
                <a:gd name="connsiteY106" fmla="*/ 3167693 h 3190423"/>
                <a:gd name="connsiteX107" fmla="*/ 483800 w 2464355"/>
                <a:gd name="connsiteY107" fmla="*/ 3145016 h 3190423"/>
                <a:gd name="connsiteX108" fmla="*/ 430885 w 2464355"/>
                <a:gd name="connsiteY108" fmla="*/ 3092102 h 3190423"/>
                <a:gd name="connsiteX109" fmla="*/ 400647 w 2464355"/>
                <a:gd name="connsiteY109" fmla="*/ 3061866 h 3190423"/>
                <a:gd name="connsiteX110" fmla="*/ 393088 w 2464355"/>
                <a:gd name="connsiteY110" fmla="*/ 3039188 h 3190423"/>
                <a:gd name="connsiteX111" fmla="*/ 385528 w 2464355"/>
                <a:gd name="connsiteY111" fmla="*/ 2956038 h 3190423"/>
                <a:gd name="connsiteX112" fmla="*/ 370410 w 2464355"/>
                <a:gd name="connsiteY112" fmla="*/ 2925802 h 3190423"/>
                <a:gd name="connsiteX113" fmla="*/ 355291 w 2464355"/>
                <a:gd name="connsiteY113" fmla="*/ 2850211 h 3190423"/>
                <a:gd name="connsiteX114" fmla="*/ 332613 w 2464355"/>
                <a:gd name="connsiteY114" fmla="*/ 2782179 h 3190423"/>
                <a:gd name="connsiteX115" fmla="*/ 325053 w 2464355"/>
                <a:gd name="connsiteY115" fmla="*/ 2759501 h 3190423"/>
                <a:gd name="connsiteX116" fmla="*/ 309935 w 2464355"/>
                <a:gd name="connsiteY116" fmla="*/ 2736824 h 3190423"/>
                <a:gd name="connsiteX117" fmla="*/ 302375 w 2464355"/>
                <a:gd name="connsiteY117" fmla="*/ 2683910 h 3190423"/>
                <a:gd name="connsiteX118" fmla="*/ 287257 w 2464355"/>
                <a:gd name="connsiteY118" fmla="*/ 2630997 h 3190423"/>
                <a:gd name="connsiteX119" fmla="*/ 279697 w 2464355"/>
                <a:gd name="connsiteY119" fmla="*/ 2532728 h 3190423"/>
                <a:gd name="connsiteX120" fmla="*/ 287257 w 2464355"/>
                <a:gd name="connsiteY120" fmla="*/ 2419342 h 3190423"/>
                <a:gd name="connsiteX121" fmla="*/ 309935 w 2464355"/>
                <a:gd name="connsiteY121" fmla="*/ 2396664 h 3190423"/>
                <a:gd name="connsiteX122" fmla="*/ 362850 w 2464355"/>
                <a:gd name="connsiteY122" fmla="*/ 2373987 h 3190423"/>
                <a:gd name="connsiteX123" fmla="*/ 385528 w 2464355"/>
                <a:gd name="connsiteY123" fmla="*/ 2358869 h 3190423"/>
                <a:gd name="connsiteX124" fmla="*/ 468681 w 2464355"/>
                <a:gd name="connsiteY124" fmla="*/ 2343750 h 3190423"/>
                <a:gd name="connsiteX125" fmla="*/ 0 w 2464355"/>
                <a:gd name="connsiteY125" fmla="*/ 771456 h 3190423"/>
                <a:gd name="connsiteX126" fmla="*/ 22679 w 2464355"/>
                <a:gd name="connsiteY126" fmla="*/ 748779 h 3190423"/>
                <a:gd name="connsiteX0" fmla="*/ 22679 w 2464355"/>
                <a:gd name="connsiteY0" fmla="*/ 748779 h 3199231"/>
                <a:gd name="connsiteX1" fmla="*/ 136069 w 2464355"/>
                <a:gd name="connsiteY1" fmla="*/ 91137 h 3199231"/>
                <a:gd name="connsiteX2" fmla="*/ 234341 w 2464355"/>
                <a:gd name="connsiteY2" fmla="*/ 60900 h 3199231"/>
                <a:gd name="connsiteX3" fmla="*/ 347732 w 2464355"/>
                <a:gd name="connsiteY3" fmla="*/ 427 h 3199231"/>
                <a:gd name="connsiteX4" fmla="*/ 408207 w 2464355"/>
                <a:gd name="connsiteY4" fmla="*/ 7986 h 3199231"/>
                <a:gd name="connsiteX5" fmla="*/ 498919 w 2464355"/>
                <a:gd name="connsiteY5" fmla="*/ 23105 h 3199231"/>
                <a:gd name="connsiteX6" fmla="*/ 521597 w 2464355"/>
                <a:gd name="connsiteY6" fmla="*/ 30664 h 3199231"/>
                <a:gd name="connsiteX7" fmla="*/ 551835 w 2464355"/>
                <a:gd name="connsiteY7" fmla="*/ 45782 h 3199231"/>
                <a:gd name="connsiteX8" fmla="*/ 619869 w 2464355"/>
                <a:gd name="connsiteY8" fmla="*/ 53341 h 3199231"/>
                <a:gd name="connsiteX9" fmla="*/ 680344 w 2464355"/>
                <a:gd name="connsiteY9" fmla="*/ 68459 h 3199231"/>
                <a:gd name="connsiteX10" fmla="*/ 710581 w 2464355"/>
                <a:gd name="connsiteY10" fmla="*/ 76018 h 3199231"/>
                <a:gd name="connsiteX11" fmla="*/ 733259 w 2464355"/>
                <a:gd name="connsiteY11" fmla="*/ 91137 h 3199231"/>
                <a:gd name="connsiteX12" fmla="*/ 778616 w 2464355"/>
                <a:gd name="connsiteY12" fmla="*/ 106255 h 3199231"/>
                <a:gd name="connsiteX13" fmla="*/ 801294 w 2464355"/>
                <a:gd name="connsiteY13" fmla="*/ 121373 h 3199231"/>
                <a:gd name="connsiteX14" fmla="*/ 823972 w 2464355"/>
                <a:gd name="connsiteY14" fmla="*/ 128932 h 3199231"/>
                <a:gd name="connsiteX15" fmla="*/ 907125 w 2464355"/>
                <a:gd name="connsiteY15" fmla="*/ 151609 h 3199231"/>
                <a:gd name="connsiteX16" fmla="*/ 967600 w 2464355"/>
                <a:gd name="connsiteY16" fmla="*/ 181846 h 3199231"/>
                <a:gd name="connsiteX17" fmla="*/ 982718 w 2464355"/>
                <a:gd name="connsiteY17" fmla="*/ 204523 h 3199231"/>
                <a:gd name="connsiteX18" fmla="*/ 1012956 w 2464355"/>
                <a:gd name="connsiteY18" fmla="*/ 227200 h 3199231"/>
                <a:gd name="connsiteX19" fmla="*/ 1035634 w 2464355"/>
                <a:gd name="connsiteY19" fmla="*/ 234760 h 3199231"/>
                <a:gd name="connsiteX20" fmla="*/ 1058312 w 2464355"/>
                <a:gd name="connsiteY20" fmla="*/ 249878 h 3199231"/>
                <a:gd name="connsiteX21" fmla="*/ 1126346 w 2464355"/>
                <a:gd name="connsiteY21" fmla="*/ 264996 h 3199231"/>
                <a:gd name="connsiteX22" fmla="*/ 1217059 w 2464355"/>
                <a:gd name="connsiteY22" fmla="*/ 287673 h 3199231"/>
                <a:gd name="connsiteX23" fmla="*/ 1262415 w 2464355"/>
                <a:gd name="connsiteY23" fmla="*/ 317910 h 3199231"/>
                <a:gd name="connsiteX24" fmla="*/ 1315331 w 2464355"/>
                <a:gd name="connsiteY24" fmla="*/ 363264 h 3199231"/>
                <a:gd name="connsiteX25" fmla="*/ 1338009 w 2464355"/>
                <a:gd name="connsiteY25" fmla="*/ 370824 h 3199231"/>
                <a:gd name="connsiteX26" fmla="*/ 1413602 w 2464355"/>
                <a:gd name="connsiteY26" fmla="*/ 408619 h 3199231"/>
                <a:gd name="connsiteX27" fmla="*/ 1428721 w 2464355"/>
                <a:gd name="connsiteY27" fmla="*/ 431296 h 3199231"/>
                <a:gd name="connsiteX28" fmla="*/ 1451399 w 2464355"/>
                <a:gd name="connsiteY28" fmla="*/ 438855 h 3199231"/>
                <a:gd name="connsiteX29" fmla="*/ 1511874 w 2464355"/>
                <a:gd name="connsiteY29" fmla="*/ 446415 h 3199231"/>
                <a:gd name="connsiteX30" fmla="*/ 1542112 w 2464355"/>
                <a:gd name="connsiteY30" fmla="*/ 469092 h 3199231"/>
                <a:gd name="connsiteX31" fmla="*/ 1595027 w 2464355"/>
                <a:gd name="connsiteY31" fmla="*/ 476651 h 3199231"/>
                <a:gd name="connsiteX32" fmla="*/ 1617705 w 2464355"/>
                <a:gd name="connsiteY32" fmla="*/ 484210 h 3199231"/>
                <a:gd name="connsiteX33" fmla="*/ 1663062 w 2464355"/>
                <a:gd name="connsiteY33" fmla="*/ 522006 h 3199231"/>
                <a:gd name="connsiteX34" fmla="*/ 1685740 w 2464355"/>
                <a:gd name="connsiteY34" fmla="*/ 552242 h 3199231"/>
                <a:gd name="connsiteX35" fmla="*/ 1678180 w 2464355"/>
                <a:gd name="connsiteY35" fmla="*/ 582479 h 3199231"/>
                <a:gd name="connsiteX36" fmla="*/ 1715977 w 2464355"/>
                <a:gd name="connsiteY36" fmla="*/ 620274 h 3199231"/>
                <a:gd name="connsiteX37" fmla="*/ 1753774 w 2464355"/>
                <a:gd name="connsiteY37" fmla="*/ 650510 h 3199231"/>
                <a:gd name="connsiteX38" fmla="*/ 1791571 w 2464355"/>
                <a:gd name="connsiteY38" fmla="*/ 688306 h 3199231"/>
                <a:gd name="connsiteX39" fmla="*/ 1821808 w 2464355"/>
                <a:gd name="connsiteY39" fmla="*/ 710983 h 3199231"/>
                <a:gd name="connsiteX40" fmla="*/ 1852046 w 2464355"/>
                <a:gd name="connsiteY40" fmla="*/ 748779 h 3199231"/>
                <a:gd name="connsiteX41" fmla="*/ 1874724 w 2464355"/>
                <a:gd name="connsiteY41" fmla="*/ 763897 h 3199231"/>
                <a:gd name="connsiteX42" fmla="*/ 1897402 w 2464355"/>
                <a:gd name="connsiteY42" fmla="*/ 801693 h 3199231"/>
                <a:gd name="connsiteX43" fmla="*/ 1920080 w 2464355"/>
                <a:gd name="connsiteY43" fmla="*/ 816811 h 3199231"/>
                <a:gd name="connsiteX44" fmla="*/ 1927639 w 2464355"/>
                <a:gd name="connsiteY44" fmla="*/ 839488 h 3199231"/>
                <a:gd name="connsiteX45" fmla="*/ 1935199 w 2464355"/>
                <a:gd name="connsiteY45" fmla="*/ 884843 h 3199231"/>
                <a:gd name="connsiteX46" fmla="*/ 1972996 w 2464355"/>
                <a:gd name="connsiteY46" fmla="*/ 892402 h 3199231"/>
                <a:gd name="connsiteX47" fmla="*/ 2003233 w 2464355"/>
                <a:gd name="connsiteY47" fmla="*/ 907520 h 3199231"/>
                <a:gd name="connsiteX48" fmla="*/ 2018352 w 2464355"/>
                <a:gd name="connsiteY48" fmla="*/ 952875 h 3199231"/>
                <a:gd name="connsiteX49" fmla="*/ 2033471 w 2464355"/>
                <a:gd name="connsiteY49" fmla="*/ 998229 h 3199231"/>
                <a:gd name="connsiteX50" fmla="*/ 2041030 w 2464355"/>
                <a:gd name="connsiteY50" fmla="*/ 1020907 h 3199231"/>
                <a:gd name="connsiteX51" fmla="*/ 2048589 w 2464355"/>
                <a:gd name="connsiteY51" fmla="*/ 1058702 h 3199231"/>
                <a:gd name="connsiteX52" fmla="*/ 2078827 w 2464355"/>
                <a:gd name="connsiteY52" fmla="*/ 1111616 h 3199231"/>
                <a:gd name="connsiteX53" fmla="*/ 2086386 w 2464355"/>
                <a:gd name="connsiteY53" fmla="*/ 1134293 h 3199231"/>
                <a:gd name="connsiteX54" fmla="*/ 2116624 w 2464355"/>
                <a:gd name="connsiteY54" fmla="*/ 1187207 h 3199231"/>
                <a:gd name="connsiteX55" fmla="*/ 2124183 w 2464355"/>
                <a:gd name="connsiteY55" fmla="*/ 1209884 h 3199231"/>
                <a:gd name="connsiteX56" fmla="*/ 2139302 w 2464355"/>
                <a:gd name="connsiteY56" fmla="*/ 1240121 h 3199231"/>
                <a:gd name="connsiteX57" fmla="*/ 2146861 w 2464355"/>
                <a:gd name="connsiteY57" fmla="*/ 1262798 h 3199231"/>
                <a:gd name="connsiteX58" fmla="*/ 2169539 w 2464355"/>
                <a:gd name="connsiteY58" fmla="*/ 1300594 h 3199231"/>
                <a:gd name="connsiteX59" fmla="*/ 2199777 w 2464355"/>
                <a:gd name="connsiteY59" fmla="*/ 1466894 h 3199231"/>
                <a:gd name="connsiteX60" fmla="*/ 2207336 w 2464355"/>
                <a:gd name="connsiteY60" fmla="*/ 1489571 h 3199231"/>
                <a:gd name="connsiteX61" fmla="*/ 2230014 w 2464355"/>
                <a:gd name="connsiteY61" fmla="*/ 1512249 h 3199231"/>
                <a:gd name="connsiteX62" fmla="*/ 2267811 w 2464355"/>
                <a:gd name="connsiteY62" fmla="*/ 1542485 h 3199231"/>
                <a:gd name="connsiteX63" fmla="*/ 2275370 w 2464355"/>
                <a:gd name="connsiteY63" fmla="*/ 1565162 h 3199231"/>
                <a:gd name="connsiteX64" fmla="*/ 2290489 w 2464355"/>
                <a:gd name="connsiteY64" fmla="*/ 1618076 h 3199231"/>
                <a:gd name="connsiteX65" fmla="*/ 2305608 w 2464355"/>
                <a:gd name="connsiteY65" fmla="*/ 1640754 h 3199231"/>
                <a:gd name="connsiteX66" fmla="*/ 2313167 w 2464355"/>
                <a:gd name="connsiteY66" fmla="*/ 1670990 h 3199231"/>
                <a:gd name="connsiteX67" fmla="*/ 2320727 w 2464355"/>
                <a:gd name="connsiteY67" fmla="*/ 1693667 h 3199231"/>
                <a:gd name="connsiteX68" fmla="*/ 2328286 w 2464355"/>
                <a:gd name="connsiteY68" fmla="*/ 1746581 h 3199231"/>
                <a:gd name="connsiteX69" fmla="*/ 2343405 w 2464355"/>
                <a:gd name="connsiteY69" fmla="*/ 1867527 h 3199231"/>
                <a:gd name="connsiteX70" fmla="*/ 2350964 w 2464355"/>
                <a:gd name="connsiteY70" fmla="*/ 1897763 h 3199231"/>
                <a:gd name="connsiteX71" fmla="*/ 2373642 w 2464355"/>
                <a:gd name="connsiteY71" fmla="*/ 1928000 h 3199231"/>
                <a:gd name="connsiteX72" fmla="*/ 2396320 w 2464355"/>
                <a:gd name="connsiteY72" fmla="*/ 1996032 h 3199231"/>
                <a:gd name="connsiteX73" fmla="*/ 2418998 w 2464355"/>
                <a:gd name="connsiteY73" fmla="*/ 2026268 h 3199231"/>
                <a:gd name="connsiteX74" fmla="*/ 2441676 w 2464355"/>
                <a:gd name="connsiteY74" fmla="*/ 2086741 h 3199231"/>
                <a:gd name="connsiteX75" fmla="*/ 2456795 w 2464355"/>
                <a:gd name="connsiteY75" fmla="*/ 2109418 h 3199231"/>
                <a:gd name="connsiteX76" fmla="*/ 2449236 w 2464355"/>
                <a:gd name="connsiteY76" fmla="*/ 2253041 h 3199231"/>
                <a:gd name="connsiteX77" fmla="*/ 2464355 w 2464355"/>
                <a:gd name="connsiteY77" fmla="*/ 2449578 h 3199231"/>
                <a:gd name="connsiteX78" fmla="*/ 2456795 w 2464355"/>
                <a:gd name="connsiteY78" fmla="*/ 2668792 h 3199231"/>
                <a:gd name="connsiteX79" fmla="*/ 2449236 w 2464355"/>
                <a:gd name="connsiteY79" fmla="*/ 2691469 h 3199231"/>
                <a:gd name="connsiteX80" fmla="*/ 2434117 w 2464355"/>
                <a:gd name="connsiteY80" fmla="*/ 2706588 h 3199231"/>
                <a:gd name="connsiteX81" fmla="*/ 2411439 w 2464355"/>
                <a:gd name="connsiteY81" fmla="*/ 2736824 h 3199231"/>
                <a:gd name="connsiteX82" fmla="*/ 2403880 w 2464355"/>
                <a:gd name="connsiteY82" fmla="*/ 2759501 h 3199231"/>
                <a:gd name="connsiteX83" fmla="*/ 2366083 w 2464355"/>
                <a:gd name="connsiteY83" fmla="*/ 2789738 h 3199231"/>
                <a:gd name="connsiteX84" fmla="*/ 2350964 w 2464355"/>
                <a:gd name="connsiteY84" fmla="*/ 2812415 h 3199231"/>
                <a:gd name="connsiteX85" fmla="*/ 2328286 w 2464355"/>
                <a:gd name="connsiteY85" fmla="*/ 2850211 h 3199231"/>
                <a:gd name="connsiteX86" fmla="*/ 2305608 w 2464355"/>
                <a:gd name="connsiteY86" fmla="*/ 2857770 h 3199231"/>
                <a:gd name="connsiteX87" fmla="*/ 2298048 w 2464355"/>
                <a:gd name="connsiteY87" fmla="*/ 2880447 h 3199231"/>
                <a:gd name="connsiteX88" fmla="*/ 2245133 w 2464355"/>
                <a:gd name="connsiteY88" fmla="*/ 2940920 h 3199231"/>
                <a:gd name="connsiteX89" fmla="*/ 2192217 w 2464355"/>
                <a:gd name="connsiteY89" fmla="*/ 2963597 h 3199231"/>
                <a:gd name="connsiteX90" fmla="*/ 2161980 w 2464355"/>
                <a:gd name="connsiteY90" fmla="*/ 2978715 h 3199231"/>
                <a:gd name="connsiteX91" fmla="*/ 2146861 w 2464355"/>
                <a:gd name="connsiteY91" fmla="*/ 2993834 h 3199231"/>
                <a:gd name="connsiteX92" fmla="*/ 2071267 w 2464355"/>
                <a:gd name="connsiteY92" fmla="*/ 3054306 h 3199231"/>
                <a:gd name="connsiteX93" fmla="*/ 2041029 w 2464355"/>
                <a:gd name="connsiteY93" fmla="*/ 3069425 h 3199231"/>
                <a:gd name="connsiteX94" fmla="*/ 1972996 w 2464355"/>
                <a:gd name="connsiteY94" fmla="*/ 3031629 h 3199231"/>
                <a:gd name="connsiteX95" fmla="*/ 1920080 w 2464355"/>
                <a:gd name="connsiteY95" fmla="*/ 3054307 h 3199231"/>
                <a:gd name="connsiteX96" fmla="*/ 1897402 w 2464355"/>
                <a:gd name="connsiteY96" fmla="*/ 3092103 h 3199231"/>
                <a:gd name="connsiteX97" fmla="*/ 1814249 w 2464355"/>
                <a:gd name="connsiteY97" fmla="*/ 3114779 h 3199231"/>
                <a:gd name="connsiteX98" fmla="*/ 1731096 w 2464355"/>
                <a:gd name="connsiteY98" fmla="*/ 3129897 h 3199231"/>
                <a:gd name="connsiteX99" fmla="*/ 1617705 w 2464355"/>
                <a:gd name="connsiteY99" fmla="*/ 3160135 h 3199231"/>
                <a:gd name="connsiteX100" fmla="*/ 1519433 w 2464355"/>
                <a:gd name="connsiteY100" fmla="*/ 3190370 h 3199231"/>
                <a:gd name="connsiteX101" fmla="*/ 1390924 w 2464355"/>
                <a:gd name="connsiteY101" fmla="*/ 3197930 h 3199231"/>
                <a:gd name="connsiteX102" fmla="*/ 1338009 w 2464355"/>
                <a:gd name="connsiteY102" fmla="*/ 3167693 h 3199231"/>
                <a:gd name="connsiteX103" fmla="*/ 1315331 w 2464355"/>
                <a:gd name="connsiteY103" fmla="*/ 3175252 h 3199231"/>
                <a:gd name="connsiteX104" fmla="*/ 982718 w 2464355"/>
                <a:gd name="connsiteY104" fmla="*/ 3190370 h 3199231"/>
                <a:gd name="connsiteX105" fmla="*/ 786175 w 2464355"/>
                <a:gd name="connsiteY105" fmla="*/ 3175252 h 3199231"/>
                <a:gd name="connsiteX106" fmla="*/ 491360 w 2464355"/>
                <a:gd name="connsiteY106" fmla="*/ 3167693 h 3199231"/>
                <a:gd name="connsiteX107" fmla="*/ 483800 w 2464355"/>
                <a:gd name="connsiteY107" fmla="*/ 3145016 h 3199231"/>
                <a:gd name="connsiteX108" fmla="*/ 430885 w 2464355"/>
                <a:gd name="connsiteY108" fmla="*/ 3092102 h 3199231"/>
                <a:gd name="connsiteX109" fmla="*/ 400647 w 2464355"/>
                <a:gd name="connsiteY109" fmla="*/ 3061866 h 3199231"/>
                <a:gd name="connsiteX110" fmla="*/ 393088 w 2464355"/>
                <a:gd name="connsiteY110" fmla="*/ 3039188 h 3199231"/>
                <a:gd name="connsiteX111" fmla="*/ 385528 w 2464355"/>
                <a:gd name="connsiteY111" fmla="*/ 2956038 h 3199231"/>
                <a:gd name="connsiteX112" fmla="*/ 370410 w 2464355"/>
                <a:gd name="connsiteY112" fmla="*/ 2925802 h 3199231"/>
                <a:gd name="connsiteX113" fmla="*/ 355291 w 2464355"/>
                <a:gd name="connsiteY113" fmla="*/ 2850211 h 3199231"/>
                <a:gd name="connsiteX114" fmla="*/ 332613 w 2464355"/>
                <a:gd name="connsiteY114" fmla="*/ 2782179 h 3199231"/>
                <a:gd name="connsiteX115" fmla="*/ 325053 w 2464355"/>
                <a:gd name="connsiteY115" fmla="*/ 2759501 h 3199231"/>
                <a:gd name="connsiteX116" fmla="*/ 309935 w 2464355"/>
                <a:gd name="connsiteY116" fmla="*/ 2736824 h 3199231"/>
                <a:gd name="connsiteX117" fmla="*/ 302375 w 2464355"/>
                <a:gd name="connsiteY117" fmla="*/ 2683910 h 3199231"/>
                <a:gd name="connsiteX118" fmla="*/ 287257 w 2464355"/>
                <a:gd name="connsiteY118" fmla="*/ 2630997 h 3199231"/>
                <a:gd name="connsiteX119" fmla="*/ 279697 w 2464355"/>
                <a:gd name="connsiteY119" fmla="*/ 2532728 h 3199231"/>
                <a:gd name="connsiteX120" fmla="*/ 287257 w 2464355"/>
                <a:gd name="connsiteY120" fmla="*/ 2419342 h 3199231"/>
                <a:gd name="connsiteX121" fmla="*/ 309935 w 2464355"/>
                <a:gd name="connsiteY121" fmla="*/ 2396664 h 3199231"/>
                <a:gd name="connsiteX122" fmla="*/ 362850 w 2464355"/>
                <a:gd name="connsiteY122" fmla="*/ 2373987 h 3199231"/>
                <a:gd name="connsiteX123" fmla="*/ 385528 w 2464355"/>
                <a:gd name="connsiteY123" fmla="*/ 2358869 h 3199231"/>
                <a:gd name="connsiteX124" fmla="*/ 468681 w 2464355"/>
                <a:gd name="connsiteY124" fmla="*/ 2343750 h 3199231"/>
                <a:gd name="connsiteX125" fmla="*/ 0 w 2464355"/>
                <a:gd name="connsiteY125" fmla="*/ 771456 h 3199231"/>
                <a:gd name="connsiteX126" fmla="*/ 22679 w 2464355"/>
                <a:gd name="connsiteY126" fmla="*/ 748779 h 3199231"/>
                <a:gd name="connsiteX0" fmla="*/ 22679 w 2464355"/>
                <a:gd name="connsiteY0" fmla="*/ 748779 h 3206725"/>
                <a:gd name="connsiteX1" fmla="*/ 136069 w 2464355"/>
                <a:gd name="connsiteY1" fmla="*/ 91137 h 3206725"/>
                <a:gd name="connsiteX2" fmla="*/ 234341 w 2464355"/>
                <a:gd name="connsiteY2" fmla="*/ 60900 h 3206725"/>
                <a:gd name="connsiteX3" fmla="*/ 347732 w 2464355"/>
                <a:gd name="connsiteY3" fmla="*/ 427 h 3206725"/>
                <a:gd name="connsiteX4" fmla="*/ 408207 w 2464355"/>
                <a:gd name="connsiteY4" fmla="*/ 7986 h 3206725"/>
                <a:gd name="connsiteX5" fmla="*/ 498919 w 2464355"/>
                <a:gd name="connsiteY5" fmla="*/ 23105 h 3206725"/>
                <a:gd name="connsiteX6" fmla="*/ 521597 w 2464355"/>
                <a:gd name="connsiteY6" fmla="*/ 30664 h 3206725"/>
                <a:gd name="connsiteX7" fmla="*/ 551835 w 2464355"/>
                <a:gd name="connsiteY7" fmla="*/ 45782 h 3206725"/>
                <a:gd name="connsiteX8" fmla="*/ 619869 w 2464355"/>
                <a:gd name="connsiteY8" fmla="*/ 53341 h 3206725"/>
                <a:gd name="connsiteX9" fmla="*/ 680344 w 2464355"/>
                <a:gd name="connsiteY9" fmla="*/ 68459 h 3206725"/>
                <a:gd name="connsiteX10" fmla="*/ 710581 w 2464355"/>
                <a:gd name="connsiteY10" fmla="*/ 76018 h 3206725"/>
                <a:gd name="connsiteX11" fmla="*/ 733259 w 2464355"/>
                <a:gd name="connsiteY11" fmla="*/ 91137 h 3206725"/>
                <a:gd name="connsiteX12" fmla="*/ 778616 w 2464355"/>
                <a:gd name="connsiteY12" fmla="*/ 106255 h 3206725"/>
                <a:gd name="connsiteX13" fmla="*/ 801294 w 2464355"/>
                <a:gd name="connsiteY13" fmla="*/ 121373 h 3206725"/>
                <a:gd name="connsiteX14" fmla="*/ 823972 w 2464355"/>
                <a:gd name="connsiteY14" fmla="*/ 128932 h 3206725"/>
                <a:gd name="connsiteX15" fmla="*/ 907125 w 2464355"/>
                <a:gd name="connsiteY15" fmla="*/ 151609 h 3206725"/>
                <a:gd name="connsiteX16" fmla="*/ 967600 w 2464355"/>
                <a:gd name="connsiteY16" fmla="*/ 181846 h 3206725"/>
                <a:gd name="connsiteX17" fmla="*/ 982718 w 2464355"/>
                <a:gd name="connsiteY17" fmla="*/ 204523 h 3206725"/>
                <a:gd name="connsiteX18" fmla="*/ 1012956 w 2464355"/>
                <a:gd name="connsiteY18" fmla="*/ 227200 h 3206725"/>
                <a:gd name="connsiteX19" fmla="*/ 1035634 w 2464355"/>
                <a:gd name="connsiteY19" fmla="*/ 234760 h 3206725"/>
                <a:gd name="connsiteX20" fmla="*/ 1058312 w 2464355"/>
                <a:gd name="connsiteY20" fmla="*/ 249878 h 3206725"/>
                <a:gd name="connsiteX21" fmla="*/ 1126346 w 2464355"/>
                <a:gd name="connsiteY21" fmla="*/ 264996 h 3206725"/>
                <a:gd name="connsiteX22" fmla="*/ 1217059 w 2464355"/>
                <a:gd name="connsiteY22" fmla="*/ 287673 h 3206725"/>
                <a:gd name="connsiteX23" fmla="*/ 1262415 w 2464355"/>
                <a:gd name="connsiteY23" fmla="*/ 317910 h 3206725"/>
                <a:gd name="connsiteX24" fmla="*/ 1315331 w 2464355"/>
                <a:gd name="connsiteY24" fmla="*/ 363264 h 3206725"/>
                <a:gd name="connsiteX25" fmla="*/ 1338009 w 2464355"/>
                <a:gd name="connsiteY25" fmla="*/ 370824 h 3206725"/>
                <a:gd name="connsiteX26" fmla="*/ 1413602 w 2464355"/>
                <a:gd name="connsiteY26" fmla="*/ 408619 h 3206725"/>
                <a:gd name="connsiteX27" fmla="*/ 1428721 w 2464355"/>
                <a:gd name="connsiteY27" fmla="*/ 431296 h 3206725"/>
                <a:gd name="connsiteX28" fmla="*/ 1451399 w 2464355"/>
                <a:gd name="connsiteY28" fmla="*/ 438855 h 3206725"/>
                <a:gd name="connsiteX29" fmla="*/ 1511874 w 2464355"/>
                <a:gd name="connsiteY29" fmla="*/ 446415 h 3206725"/>
                <a:gd name="connsiteX30" fmla="*/ 1542112 w 2464355"/>
                <a:gd name="connsiteY30" fmla="*/ 469092 h 3206725"/>
                <a:gd name="connsiteX31" fmla="*/ 1595027 w 2464355"/>
                <a:gd name="connsiteY31" fmla="*/ 476651 h 3206725"/>
                <a:gd name="connsiteX32" fmla="*/ 1617705 w 2464355"/>
                <a:gd name="connsiteY32" fmla="*/ 484210 h 3206725"/>
                <a:gd name="connsiteX33" fmla="*/ 1663062 w 2464355"/>
                <a:gd name="connsiteY33" fmla="*/ 522006 h 3206725"/>
                <a:gd name="connsiteX34" fmla="*/ 1685740 w 2464355"/>
                <a:gd name="connsiteY34" fmla="*/ 552242 h 3206725"/>
                <a:gd name="connsiteX35" fmla="*/ 1678180 w 2464355"/>
                <a:gd name="connsiteY35" fmla="*/ 582479 h 3206725"/>
                <a:gd name="connsiteX36" fmla="*/ 1715977 w 2464355"/>
                <a:gd name="connsiteY36" fmla="*/ 620274 h 3206725"/>
                <a:gd name="connsiteX37" fmla="*/ 1753774 w 2464355"/>
                <a:gd name="connsiteY37" fmla="*/ 650510 h 3206725"/>
                <a:gd name="connsiteX38" fmla="*/ 1791571 w 2464355"/>
                <a:gd name="connsiteY38" fmla="*/ 688306 h 3206725"/>
                <a:gd name="connsiteX39" fmla="*/ 1821808 w 2464355"/>
                <a:gd name="connsiteY39" fmla="*/ 710983 h 3206725"/>
                <a:gd name="connsiteX40" fmla="*/ 1852046 w 2464355"/>
                <a:gd name="connsiteY40" fmla="*/ 748779 h 3206725"/>
                <a:gd name="connsiteX41" fmla="*/ 1874724 w 2464355"/>
                <a:gd name="connsiteY41" fmla="*/ 763897 h 3206725"/>
                <a:gd name="connsiteX42" fmla="*/ 1897402 w 2464355"/>
                <a:gd name="connsiteY42" fmla="*/ 801693 h 3206725"/>
                <a:gd name="connsiteX43" fmla="*/ 1920080 w 2464355"/>
                <a:gd name="connsiteY43" fmla="*/ 816811 h 3206725"/>
                <a:gd name="connsiteX44" fmla="*/ 1927639 w 2464355"/>
                <a:gd name="connsiteY44" fmla="*/ 839488 h 3206725"/>
                <a:gd name="connsiteX45" fmla="*/ 1935199 w 2464355"/>
                <a:gd name="connsiteY45" fmla="*/ 884843 h 3206725"/>
                <a:gd name="connsiteX46" fmla="*/ 1972996 w 2464355"/>
                <a:gd name="connsiteY46" fmla="*/ 892402 h 3206725"/>
                <a:gd name="connsiteX47" fmla="*/ 2003233 w 2464355"/>
                <a:gd name="connsiteY47" fmla="*/ 907520 h 3206725"/>
                <a:gd name="connsiteX48" fmla="*/ 2018352 w 2464355"/>
                <a:gd name="connsiteY48" fmla="*/ 952875 h 3206725"/>
                <a:gd name="connsiteX49" fmla="*/ 2033471 w 2464355"/>
                <a:gd name="connsiteY49" fmla="*/ 998229 h 3206725"/>
                <a:gd name="connsiteX50" fmla="*/ 2041030 w 2464355"/>
                <a:gd name="connsiteY50" fmla="*/ 1020907 h 3206725"/>
                <a:gd name="connsiteX51" fmla="*/ 2048589 w 2464355"/>
                <a:gd name="connsiteY51" fmla="*/ 1058702 h 3206725"/>
                <a:gd name="connsiteX52" fmla="*/ 2078827 w 2464355"/>
                <a:gd name="connsiteY52" fmla="*/ 1111616 h 3206725"/>
                <a:gd name="connsiteX53" fmla="*/ 2086386 w 2464355"/>
                <a:gd name="connsiteY53" fmla="*/ 1134293 h 3206725"/>
                <a:gd name="connsiteX54" fmla="*/ 2116624 w 2464355"/>
                <a:gd name="connsiteY54" fmla="*/ 1187207 h 3206725"/>
                <a:gd name="connsiteX55" fmla="*/ 2124183 w 2464355"/>
                <a:gd name="connsiteY55" fmla="*/ 1209884 h 3206725"/>
                <a:gd name="connsiteX56" fmla="*/ 2139302 w 2464355"/>
                <a:gd name="connsiteY56" fmla="*/ 1240121 h 3206725"/>
                <a:gd name="connsiteX57" fmla="*/ 2146861 w 2464355"/>
                <a:gd name="connsiteY57" fmla="*/ 1262798 h 3206725"/>
                <a:gd name="connsiteX58" fmla="*/ 2169539 w 2464355"/>
                <a:gd name="connsiteY58" fmla="*/ 1300594 h 3206725"/>
                <a:gd name="connsiteX59" fmla="*/ 2199777 w 2464355"/>
                <a:gd name="connsiteY59" fmla="*/ 1466894 h 3206725"/>
                <a:gd name="connsiteX60" fmla="*/ 2207336 w 2464355"/>
                <a:gd name="connsiteY60" fmla="*/ 1489571 h 3206725"/>
                <a:gd name="connsiteX61" fmla="*/ 2230014 w 2464355"/>
                <a:gd name="connsiteY61" fmla="*/ 1512249 h 3206725"/>
                <a:gd name="connsiteX62" fmla="*/ 2267811 w 2464355"/>
                <a:gd name="connsiteY62" fmla="*/ 1542485 h 3206725"/>
                <a:gd name="connsiteX63" fmla="*/ 2275370 w 2464355"/>
                <a:gd name="connsiteY63" fmla="*/ 1565162 h 3206725"/>
                <a:gd name="connsiteX64" fmla="*/ 2290489 w 2464355"/>
                <a:gd name="connsiteY64" fmla="*/ 1618076 h 3206725"/>
                <a:gd name="connsiteX65" fmla="*/ 2305608 w 2464355"/>
                <a:gd name="connsiteY65" fmla="*/ 1640754 h 3206725"/>
                <a:gd name="connsiteX66" fmla="*/ 2313167 w 2464355"/>
                <a:gd name="connsiteY66" fmla="*/ 1670990 h 3206725"/>
                <a:gd name="connsiteX67" fmla="*/ 2320727 w 2464355"/>
                <a:gd name="connsiteY67" fmla="*/ 1693667 h 3206725"/>
                <a:gd name="connsiteX68" fmla="*/ 2328286 w 2464355"/>
                <a:gd name="connsiteY68" fmla="*/ 1746581 h 3206725"/>
                <a:gd name="connsiteX69" fmla="*/ 2343405 w 2464355"/>
                <a:gd name="connsiteY69" fmla="*/ 1867527 h 3206725"/>
                <a:gd name="connsiteX70" fmla="*/ 2350964 w 2464355"/>
                <a:gd name="connsiteY70" fmla="*/ 1897763 h 3206725"/>
                <a:gd name="connsiteX71" fmla="*/ 2373642 w 2464355"/>
                <a:gd name="connsiteY71" fmla="*/ 1928000 h 3206725"/>
                <a:gd name="connsiteX72" fmla="*/ 2396320 w 2464355"/>
                <a:gd name="connsiteY72" fmla="*/ 1996032 h 3206725"/>
                <a:gd name="connsiteX73" fmla="*/ 2418998 w 2464355"/>
                <a:gd name="connsiteY73" fmla="*/ 2026268 h 3206725"/>
                <a:gd name="connsiteX74" fmla="*/ 2441676 w 2464355"/>
                <a:gd name="connsiteY74" fmla="*/ 2086741 h 3206725"/>
                <a:gd name="connsiteX75" fmla="*/ 2456795 w 2464355"/>
                <a:gd name="connsiteY75" fmla="*/ 2109418 h 3206725"/>
                <a:gd name="connsiteX76" fmla="*/ 2449236 w 2464355"/>
                <a:gd name="connsiteY76" fmla="*/ 2253041 h 3206725"/>
                <a:gd name="connsiteX77" fmla="*/ 2464355 w 2464355"/>
                <a:gd name="connsiteY77" fmla="*/ 2449578 h 3206725"/>
                <a:gd name="connsiteX78" fmla="*/ 2456795 w 2464355"/>
                <a:gd name="connsiteY78" fmla="*/ 2668792 h 3206725"/>
                <a:gd name="connsiteX79" fmla="*/ 2449236 w 2464355"/>
                <a:gd name="connsiteY79" fmla="*/ 2691469 h 3206725"/>
                <a:gd name="connsiteX80" fmla="*/ 2434117 w 2464355"/>
                <a:gd name="connsiteY80" fmla="*/ 2706588 h 3206725"/>
                <a:gd name="connsiteX81" fmla="*/ 2411439 w 2464355"/>
                <a:gd name="connsiteY81" fmla="*/ 2736824 h 3206725"/>
                <a:gd name="connsiteX82" fmla="*/ 2403880 w 2464355"/>
                <a:gd name="connsiteY82" fmla="*/ 2759501 h 3206725"/>
                <a:gd name="connsiteX83" fmla="*/ 2366083 w 2464355"/>
                <a:gd name="connsiteY83" fmla="*/ 2789738 h 3206725"/>
                <a:gd name="connsiteX84" fmla="*/ 2350964 w 2464355"/>
                <a:gd name="connsiteY84" fmla="*/ 2812415 h 3206725"/>
                <a:gd name="connsiteX85" fmla="*/ 2328286 w 2464355"/>
                <a:gd name="connsiteY85" fmla="*/ 2850211 h 3206725"/>
                <a:gd name="connsiteX86" fmla="*/ 2305608 w 2464355"/>
                <a:gd name="connsiteY86" fmla="*/ 2857770 h 3206725"/>
                <a:gd name="connsiteX87" fmla="*/ 2298048 w 2464355"/>
                <a:gd name="connsiteY87" fmla="*/ 2880447 h 3206725"/>
                <a:gd name="connsiteX88" fmla="*/ 2245133 w 2464355"/>
                <a:gd name="connsiteY88" fmla="*/ 2940920 h 3206725"/>
                <a:gd name="connsiteX89" fmla="*/ 2192217 w 2464355"/>
                <a:gd name="connsiteY89" fmla="*/ 2963597 h 3206725"/>
                <a:gd name="connsiteX90" fmla="*/ 2161980 w 2464355"/>
                <a:gd name="connsiteY90" fmla="*/ 2978715 h 3206725"/>
                <a:gd name="connsiteX91" fmla="*/ 2146861 w 2464355"/>
                <a:gd name="connsiteY91" fmla="*/ 2993834 h 3206725"/>
                <a:gd name="connsiteX92" fmla="*/ 2071267 w 2464355"/>
                <a:gd name="connsiteY92" fmla="*/ 3054306 h 3206725"/>
                <a:gd name="connsiteX93" fmla="*/ 2041029 w 2464355"/>
                <a:gd name="connsiteY93" fmla="*/ 3069425 h 3206725"/>
                <a:gd name="connsiteX94" fmla="*/ 1972996 w 2464355"/>
                <a:gd name="connsiteY94" fmla="*/ 3031629 h 3206725"/>
                <a:gd name="connsiteX95" fmla="*/ 1920080 w 2464355"/>
                <a:gd name="connsiteY95" fmla="*/ 3054307 h 3206725"/>
                <a:gd name="connsiteX96" fmla="*/ 1897402 w 2464355"/>
                <a:gd name="connsiteY96" fmla="*/ 3092103 h 3206725"/>
                <a:gd name="connsiteX97" fmla="*/ 1814249 w 2464355"/>
                <a:gd name="connsiteY97" fmla="*/ 3114779 h 3206725"/>
                <a:gd name="connsiteX98" fmla="*/ 1731096 w 2464355"/>
                <a:gd name="connsiteY98" fmla="*/ 3129897 h 3206725"/>
                <a:gd name="connsiteX99" fmla="*/ 1617705 w 2464355"/>
                <a:gd name="connsiteY99" fmla="*/ 3160135 h 3206725"/>
                <a:gd name="connsiteX100" fmla="*/ 1519433 w 2464355"/>
                <a:gd name="connsiteY100" fmla="*/ 3190370 h 3206725"/>
                <a:gd name="connsiteX101" fmla="*/ 1390924 w 2464355"/>
                <a:gd name="connsiteY101" fmla="*/ 3197930 h 3206725"/>
                <a:gd name="connsiteX102" fmla="*/ 1338009 w 2464355"/>
                <a:gd name="connsiteY102" fmla="*/ 3167693 h 3206725"/>
                <a:gd name="connsiteX103" fmla="*/ 1300212 w 2464355"/>
                <a:gd name="connsiteY103" fmla="*/ 3205489 h 3206725"/>
                <a:gd name="connsiteX104" fmla="*/ 982718 w 2464355"/>
                <a:gd name="connsiteY104" fmla="*/ 3190370 h 3206725"/>
                <a:gd name="connsiteX105" fmla="*/ 786175 w 2464355"/>
                <a:gd name="connsiteY105" fmla="*/ 3175252 h 3206725"/>
                <a:gd name="connsiteX106" fmla="*/ 491360 w 2464355"/>
                <a:gd name="connsiteY106" fmla="*/ 3167693 h 3206725"/>
                <a:gd name="connsiteX107" fmla="*/ 483800 w 2464355"/>
                <a:gd name="connsiteY107" fmla="*/ 3145016 h 3206725"/>
                <a:gd name="connsiteX108" fmla="*/ 430885 w 2464355"/>
                <a:gd name="connsiteY108" fmla="*/ 3092102 h 3206725"/>
                <a:gd name="connsiteX109" fmla="*/ 400647 w 2464355"/>
                <a:gd name="connsiteY109" fmla="*/ 3061866 h 3206725"/>
                <a:gd name="connsiteX110" fmla="*/ 393088 w 2464355"/>
                <a:gd name="connsiteY110" fmla="*/ 3039188 h 3206725"/>
                <a:gd name="connsiteX111" fmla="*/ 385528 w 2464355"/>
                <a:gd name="connsiteY111" fmla="*/ 2956038 h 3206725"/>
                <a:gd name="connsiteX112" fmla="*/ 370410 w 2464355"/>
                <a:gd name="connsiteY112" fmla="*/ 2925802 h 3206725"/>
                <a:gd name="connsiteX113" fmla="*/ 355291 w 2464355"/>
                <a:gd name="connsiteY113" fmla="*/ 2850211 h 3206725"/>
                <a:gd name="connsiteX114" fmla="*/ 332613 w 2464355"/>
                <a:gd name="connsiteY114" fmla="*/ 2782179 h 3206725"/>
                <a:gd name="connsiteX115" fmla="*/ 325053 w 2464355"/>
                <a:gd name="connsiteY115" fmla="*/ 2759501 h 3206725"/>
                <a:gd name="connsiteX116" fmla="*/ 309935 w 2464355"/>
                <a:gd name="connsiteY116" fmla="*/ 2736824 h 3206725"/>
                <a:gd name="connsiteX117" fmla="*/ 302375 w 2464355"/>
                <a:gd name="connsiteY117" fmla="*/ 2683910 h 3206725"/>
                <a:gd name="connsiteX118" fmla="*/ 287257 w 2464355"/>
                <a:gd name="connsiteY118" fmla="*/ 2630997 h 3206725"/>
                <a:gd name="connsiteX119" fmla="*/ 279697 w 2464355"/>
                <a:gd name="connsiteY119" fmla="*/ 2532728 h 3206725"/>
                <a:gd name="connsiteX120" fmla="*/ 287257 w 2464355"/>
                <a:gd name="connsiteY120" fmla="*/ 2419342 h 3206725"/>
                <a:gd name="connsiteX121" fmla="*/ 309935 w 2464355"/>
                <a:gd name="connsiteY121" fmla="*/ 2396664 h 3206725"/>
                <a:gd name="connsiteX122" fmla="*/ 362850 w 2464355"/>
                <a:gd name="connsiteY122" fmla="*/ 2373987 h 3206725"/>
                <a:gd name="connsiteX123" fmla="*/ 385528 w 2464355"/>
                <a:gd name="connsiteY123" fmla="*/ 2358869 h 3206725"/>
                <a:gd name="connsiteX124" fmla="*/ 468681 w 2464355"/>
                <a:gd name="connsiteY124" fmla="*/ 2343750 h 3206725"/>
                <a:gd name="connsiteX125" fmla="*/ 0 w 2464355"/>
                <a:gd name="connsiteY125" fmla="*/ 771456 h 3206725"/>
                <a:gd name="connsiteX126" fmla="*/ 22679 w 2464355"/>
                <a:gd name="connsiteY126" fmla="*/ 748779 h 3206725"/>
                <a:gd name="connsiteX0" fmla="*/ 22679 w 2464355"/>
                <a:gd name="connsiteY0" fmla="*/ 748779 h 3220607"/>
                <a:gd name="connsiteX1" fmla="*/ 136069 w 2464355"/>
                <a:gd name="connsiteY1" fmla="*/ 91137 h 3220607"/>
                <a:gd name="connsiteX2" fmla="*/ 234341 w 2464355"/>
                <a:gd name="connsiteY2" fmla="*/ 60900 h 3220607"/>
                <a:gd name="connsiteX3" fmla="*/ 347732 w 2464355"/>
                <a:gd name="connsiteY3" fmla="*/ 427 h 3220607"/>
                <a:gd name="connsiteX4" fmla="*/ 408207 w 2464355"/>
                <a:gd name="connsiteY4" fmla="*/ 7986 h 3220607"/>
                <a:gd name="connsiteX5" fmla="*/ 498919 w 2464355"/>
                <a:gd name="connsiteY5" fmla="*/ 23105 h 3220607"/>
                <a:gd name="connsiteX6" fmla="*/ 521597 w 2464355"/>
                <a:gd name="connsiteY6" fmla="*/ 30664 h 3220607"/>
                <a:gd name="connsiteX7" fmla="*/ 551835 w 2464355"/>
                <a:gd name="connsiteY7" fmla="*/ 45782 h 3220607"/>
                <a:gd name="connsiteX8" fmla="*/ 619869 w 2464355"/>
                <a:gd name="connsiteY8" fmla="*/ 53341 h 3220607"/>
                <a:gd name="connsiteX9" fmla="*/ 680344 w 2464355"/>
                <a:gd name="connsiteY9" fmla="*/ 68459 h 3220607"/>
                <a:gd name="connsiteX10" fmla="*/ 710581 w 2464355"/>
                <a:gd name="connsiteY10" fmla="*/ 76018 h 3220607"/>
                <a:gd name="connsiteX11" fmla="*/ 733259 w 2464355"/>
                <a:gd name="connsiteY11" fmla="*/ 91137 h 3220607"/>
                <a:gd name="connsiteX12" fmla="*/ 778616 w 2464355"/>
                <a:gd name="connsiteY12" fmla="*/ 106255 h 3220607"/>
                <a:gd name="connsiteX13" fmla="*/ 801294 w 2464355"/>
                <a:gd name="connsiteY13" fmla="*/ 121373 h 3220607"/>
                <a:gd name="connsiteX14" fmla="*/ 823972 w 2464355"/>
                <a:gd name="connsiteY14" fmla="*/ 128932 h 3220607"/>
                <a:gd name="connsiteX15" fmla="*/ 907125 w 2464355"/>
                <a:gd name="connsiteY15" fmla="*/ 151609 h 3220607"/>
                <a:gd name="connsiteX16" fmla="*/ 967600 w 2464355"/>
                <a:gd name="connsiteY16" fmla="*/ 181846 h 3220607"/>
                <a:gd name="connsiteX17" fmla="*/ 982718 w 2464355"/>
                <a:gd name="connsiteY17" fmla="*/ 204523 h 3220607"/>
                <a:gd name="connsiteX18" fmla="*/ 1012956 w 2464355"/>
                <a:gd name="connsiteY18" fmla="*/ 227200 h 3220607"/>
                <a:gd name="connsiteX19" fmla="*/ 1035634 w 2464355"/>
                <a:gd name="connsiteY19" fmla="*/ 234760 h 3220607"/>
                <a:gd name="connsiteX20" fmla="*/ 1058312 w 2464355"/>
                <a:gd name="connsiteY20" fmla="*/ 249878 h 3220607"/>
                <a:gd name="connsiteX21" fmla="*/ 1126346 w 2464355"/>
                <a:gd name="connsiteY21" fmla="*/ 264996 h 3220607"/>
                <a:gd name="connsiteX22" fmla="*/ 1217059 w 2464355"/>
                <a:gd name="connsiteY22" fmla="*/ 287673 h 3220607"/>
                <a:gd name="connsiteX23" fmla="*/ 1262415 w 2464355"/>
                <a:gd name="connsiteY23" fmla="*/ 317910 h 3220607"/>
                <a:gd name="connsiteX24" fmla="*/ 1315331 w 2464355"/>
                <a:gd name="connsiteY24" fmla="*/ 363264 h 3220607"/>
                <a:gd name="connsiteX25" fmla="*/ 1338009 w 2464355"/>
                <a:gd name="connsiteY25" fmla="*/ 370824 h 3220607"/>
                <a:gd name="connsiteX26" fmla="*/ 1413602 w 2464355"/>
                <a:gd name="connsiteY26" fmla="*/ 408619 h 3220607"/>
                <a:gd name="connsiteX27" fmla="*/ 1428721 w 2464355"/>
                <a:gd name="connsiteY27" fmla="*/ 431296 h 3220607"/>
                <a:gd name="connsiteX28" fmla="*/ 1451399 w 2464355"/>
                <a:gd name="connsiteY28" fmla="*/ 438855 h 3220607"/>
                <a:gd name="connsiteX29" fmla="*/ 1511874 w 2464355"/>
                <a:gd name="connsiteY29" fmla="*/ 446415 h 3220607"/>
                <a:gd name="connsiteX30" fmla="*/ 1542112 w 2464355"/>
                <a:gd name="connsiteY30" fmla="*/ 469092 h 3220607"/>
                <a:gd name="connsiteX31" fmla="*/ 1595027 w 2464355"/>
                <a:gd name="connsiteY31" fmla="*/ 476651 h 3220607"/>
                <a:gd name="connsiteX32" fmla="*/ 1617705 w 2464355"/>
                <a:gd name="connsiteY32" fmla="*/ 484210 h 3220607"/>
                <a:gd name="connsiteX33" fmla="*/ 1663062 w 2464355"/>
                <a:gd name="connsiteY33" fmla="*/ 522006 h 3220607"/>
                <a:gd name="connsiteX34" fmla="*/ 1685740 w 2464355"/>
                <a:gd name="connsiteY34" fmla="*/ 552242 h 3220607"/>
                <a:gd name="connsiteX35" fmla="*/ 1678180 w 2464355"/>
                <a:gd name="connsiteY35" fmla="*/ 582479 h 3220607"/>
                <a:gd name="connsiteX36" fmla="*/ 1715977 w 2464355"/>
                <a:gd name="connsiteY36" fmla="*/ 620274 h 3220607"/>
                <a:gd name="connsiteX37" fmla="*/ 1753774 w 2464355"/>
                <a:gd name="connsiteY37" fmla="*/ 650510 h 3220607"/>
                <a:gd name="connsiteX38" fmla="*/ 1791571 w 2464355"/>
                <a:gd name="connsiteY38" fmla="*/ 688306 h 3220607"/>
                <a:gd name="connsiteX39" fmla="*/ 1821808 w 2464355"/>
                <a:gd name="connsiteY39" fmla="*/ 710983 h 3220607"/>
                <a:gd name="connsiteX40" fmla="*/ 1852046 w 2464355"/>
                <a:gd name="connsiteY40" fmla="*/ 748779 h 3220607"/>
                <a:gd name="connsiteX41" fmla="*/ 1874724 w 2464355"/>
                <a:gd name="connsiteY41" fmla="*/ 763897 h 3220607"/>
                <a:gd name="connsiteX42" fmla="*/ 1897402 w 2464355"/>
                <a:gd name="connsiteY42" fmla="*/ 801693 h 3220607"/>
                <a:gd name="connsiteX43" fmla="*/ 1920080 w 2464355"/>
                <a:gd name="connsiteY43" fmla="*/ 816811 h 3220607"/>
                <a:gd name="connsiteX44" fmla="*/ 1927639 w 2464355"/>
                <a:gd name="connsiteY44" fmla="*/ 839488 h 3220607"/>
                <a:gd name="connsiteX45" fmla="*/ 1935199 w 2464355"/>
                <a:gd name="connsiteY45" fmla="*/ 884843 h 3220607"/>
                <a:gd name="connsiteX46" fmla="*/ 1972996 w 2464355"/>
                <a:gd name="connsiteY46" fmla="*/ 892402 h 3220607"/>
                <a:gd name="connsiteX47" fmla="*/ 2003233 w 2464355"/>
                <a:gd name="connsiteY47" fmla="*/ 907520 h 3220607"/>
                <a:gd name="connsiteX48" fmla="*/ 2018352 w 2464355"/>
                <a:gd name="connsiteY48" fmla="*/ 952875 h 3220607"/>
                <a:gd name="connsiteX49" fmla="*/ 2033471 w 2464355"/>
                <a:gd name="connsiteY49" fmla="*/ 998229 h 3220607"/>
                <a:gd name="connsiteX50" fmla="*/ 2041030 w 2464355"/>
                <a:gd name="connsiteY50" fmla="*/ 1020907 h 3220607"/>
                <a:gd name="connsiteX51" fmla="*/ 2048589 w 2464355"/>
                <a:gd name="connsiteY51" fmla="*/ 1058702 h 3220607"/>
                <a:gd name="connsiteX52" fmla="*/ 2078827 w 2464355"/>
                <a:gd name="connsiteY52" fmla="*/ 1111616 h 3220607"/>
                <a:gd name="connsiteX53" fmla="*/ 2086386 w 2464355"/>
                <a:gd name="connsiteY53" fmla="*/ 1134293 h 3220607"/>
                <a:gd name="connsiteX54" fmla="*/ 2116624 w 2464355"/>
                <a:gd name="connsiteY54" fmla="*/ 1187207 h 3220607"/>
                <a:gd name="connsiteX55" fmla="*/ 2124183 w 2464355"/>
                <a:gd name="connsiteY55" fmla="*/ 1209884 h 3220607"/>
                <a:gd name="connsiteX56" fmla="*/ 2139302 w 2464355"/>
                <a:gd name="connsiteY56" fmla="*/ 1240121 h 3220607"/>
                <a:gd name="connsiteX57" fmla="*/ 2146861 w 2464355"/>
                <a:gd name="connsiteY57" fmla="*/ 1262798 h 3220607"/>
                <a:gd name="connsiteX58" fmla="*/ 2169539 w 2464355"/>
                <a:gd name="connsiteY58" fmla="*/ 1300594 h 3220607"/>
                <a:gd name="connsiteX59" fmla="*/ 2199777 w 2464355"/>
                <a:gd name="connsiteY59" fmla="*/ 1466894 h 3220607"/>
                <a:gd name="connsiteX60" fmla="*/ 2207336 w 2464355"/>
                <a:gd name="connsiteY60" fmla="*/ 1489571 h 3220607"/>
                <a:gd name="connsiteX61" fmla="*/ 2230014 w 2464355"/>
                <a:gd name="connsiteY61" fmla="*/ 1512249 h 3220607"/>
                <a:gd name="connsiteX62" fmla="*/ 2267811 w 2464355"/>
                <a:gd name="connsiteY62" fmla="*/ 1542485 h 3220607"/>
                <a:gd name="connsiteX63" fmla="*/ 2275370 w 2464355"/>
                <a:gd name="connsiteY63" fmla="*/ 1565162 h 3220607"/>
                <a:gd name="connsiteX64" fmla="*/ 2290489 w 2464355"/>
                <a:gd name="connsiteY64" fmla="*/ 1618076 h 3220607"/>
                <a:gd name="connsiteX65" fmla="*/ 2305608 w 2464355"/>
                <a:gd name="connsiteY65" fmla="*/ 1640754 h 3220607"/>
                <a:gd name="connsiteX66" fmla="*/ 2313167 w 2464355"/>
                <a:gd name="connsiteY66" fmla="*/ 1670990 h 3220607"/>
                <a:gd name="connsiteX67" fmla="*/ 2320727 w 2464355"/>
                <a:gd name="connsiteY67" fmla="*/ 1693667 h 3220607"/>
                <a:gd name="connsiteX68" fmla="*/ 2328286 w 2464355"/>
                <a:gd name="connsiteY68" fmla="*/ 1746581 h 3220607"/>
                <a:gd name="connsiteX69" fmla="*/ 2343405 w 2464355"/>
                <a:gd name="connsiteY69" fmla="*/ 1867527 h 3220607"/>
                <a:gd name="connsiteX70" fmla="*/ 2350964 w 2464355"/>
                <a:gd name="connsiteY70" fmla="*/ 1897763 h 3220607"/>
                <a:gd name="connsiteX71" fmla="*/ 2373642 w 2464355"/>
                <a:gd name="connsiteY71" fmla="*/ 1928000 h 3220607"/>
                <a:gd name="connsiteX72" fmla="*/ 2396320 w 2464355"/>
                <a:gd name="connsiteY72" fmla="*/ 1996032 h 3220607"/>
                <a:gd name="connsiteX73" fmla="*/ 2418998 w 2464355"/>
                <a:gd name="connsiteY73" fmla="*/ 2026268 h 3220607"/>
                <a:gd name="connsiteX74" fmla="*/ 2441676 w 2464355"/>
                <a:gd name="connsiteY74" fmla="*/ 2086741 h 3220607"/>
                <a:gd name="connsiteX75" fmla="*/ 2456795 w 2464355"/>
                <a:gd name="connsiteY75" fmla="*/ 2109418 h 3220607"/>
                <a:gd name="connsiteX76" fmla="*/ 2449236 w 2464355"/>
                <a:gd name="connsiteY76" fmla="*/ 2253041 h 3220607"/>
                <a:gd name="connsiteX77" fmla="*/ 2464355 w 2464355"/>
                <a:gd name="connsiteY77" fmla="*/ 2449578 h 3220607"/>
                <a:gd name="connsiteX78" fmla="*/ 2456795 w 2464355"/>
                <a:gd name="connsiteY78" fmla="*/ 2668792 h 3220607"/>
                <a:gd name="connsiteX79" fmla="*/ 2449236 w 2464355"/>
                <a:gd name="connsiteY79" fmla="*/ 2691469 h 3220607"/>
                <a:gd name="connsiteX80" fmla="*/ 2434117 w 2464355"/>
                <a:gd name="connsiteY80" fmla="*/ 2706588 h 3220607"/>
                <a:gd name="connsiteX81" fmla="*/ 2411439 w 2464355"/>
                <a:gd name="connsiteY81" fmla="*/ 2736824 h 3220607"/>
                <a:gd name="connsiteX82" fmla="*/ 2403880 w 2464355"/>
                <a:gd name="connsiteY82" fmla="*/ 2759501 h 3220607"/>
                <a:gd name="connsiteX83" fmla="*/ 2366083 w 2464355"/>
                <a:gd name="connsiteY83" fmla="*/ 2789738 h 3220607"/>
                <a:gd name="connsiteX84" fmla="*/ 2350964 w 2464355"/>
                <a:gd name="connsiteY84" fmla="*/ 2812415 h 3220607"/>
                <a:gd name="connsiteX85" fmla="*/ 2328286 w 2464355"/>
                <a:gd name="connsiteY85" fmla="*/ 2850211 h 3220607"/>
                <a:gd name="connsiteX86" fmla="*/ 2305608 w 2464355"/>
                <a:gd name="connsiteY86" fmla="*/ 2857770 h 3220607"/>
                <a:gd name="connsiteX87" fmla="*/ 2298048 w 2464355"/>
                <a:gd name="connsiteY87" fmla="*/ 2880447 h 3220607"/>
                <a:gd name="connsiteX88" fmla="*/ 2245133 w 2464355"/>
                <a:gd name="connsiteY88" fmla="*/ 2940920 h 3220607"/>
                <a:gd name="connsiteX89" fmla="*/ 2192217 w 2464355"/>
                <a:gd name="connsiteY89" fmla="*/ 2963597 h 3220607"/>
                <a:gd name="connsiteX90" fmla="*/ 2161980 w 2464355"/>
                <a:gd name="connsiteY90" fmla="*/ 2978715 h 3220607"/>
                <a:gd name="connsiteX91" fmla="*/ 2146861 w 2464355"/>
                <a:gd name="connsiteY91" fmla="*/ 2993834 h 3220607"/>
                <a:gd name="connsiteX92" fmla="*/ 2071267 w 2464355"/>
                <a:gd name="connsiteY92" fmla="*/ 3054306 h 3220607"/>
                <a:gd name="connsiteX93" fmla="*/ 2041029 w 2464355"/>
                <a:gd name="connsiteY93" fmla="*/ 3069425 h 3220607"/>
                <a:gd name="connsiteX94" fmla="*/ 1972996 w 2464355"/>
                <a:gd name="connsiteY94" fmla="*/ 3031629 h 3220607"/>
                <a:gd name="connsiteX95" fmla="*/ 1920080 w 2464355"/>
                <a:gd name="connsiteY95" fmla="*/ 3054307 h 3220607"/>
                <a:gd name="connsiteX96" fmla="*/ 1897402 w 2464355"/>
                <a:gd name="connsiteY96" fmla="*/ 3092103 h 3220607"/>
                <a:gd name="connsiteX97" fmla="*/ 1814249 w 2464355"/>
                <a:gd name="connsiteY97" fmla="*/ 3114779 h 3220607"/>
                <a:gd name="connsiteX98" fmla="*/ 1731096 w 2464355"/>
                <a:gd name="connsiteY98" fmla="*/ 3129897 h 3220607"/>
                <a:gd name="connsiteX99" fmla="*/ 1617705 w 2464355"/>
                <a:gd name="connsiteY99" fmla="*/ 3160135 h 3220607"/>
                <a:gd name="connsiteX100" fmla="*/ 1519433 w 2464355"/>
                <a:gd name="connsiteY100" fmla="*/ 3190370 h 3220607"/>
                <a:gd name="connsiteX101" fmla="*/ 1390924 w 2464355"/>
                <a:gd name="connsiteY101" fmla="*/ 3197930 h 3220607"/>
                <a:gd name="connsiteX102" fmla="*/ 1338009 w 2464355"/>
                <a:gd name="connsiteY102" fmla="*/ 3167693 h 3220607"/>
                <a:gd name="connsiteX103" fmla="*/ 1300212 w 2464355"/>
                <a:gd name="connsiteY103" fmla="*/ 3205489 h 3220607"/>
                <a:gd name="connsiteX104" fmla="*/ 982718 w 2464355"/>
                <a:gd name="connsiteY104" fmla="*/ 3220607 h 3220607"/>
                <a:gd name="connsiteX105" fmla="*/ 786175 w 2464355"/>
                <a:gd name="connsiteY105" fmla="*/ 3175252 h 3220607"/>
                <a:gd name="connsiteX106" fmla="*/ 491360 w 2464355"/>
                <a:gd name="connsiteY106" fmla="*/ 3167693 h 3220607"/>
                <a:gd name="connsiteX107" fmla="*/ 483800 w 2464355"/>
                <a:gd name="connsiteY107" fmla="*/ 3145016 h 3220607"/>
                <a:gd name="connsiteX108" fmla="*/ 430885 w 2464355"/>
                <a:gd name="connsiteY108" fmla="*/ 3092102 h 3220607"/>
                <a:gd name="connsiteX109" fmla="*/ 400647 w 2464355"/>
                <a:gd name="connsiteY109" fmla="*/ 3061866 h 3220607"/>
                <a:gd name="connsiteX110" fmla="*/ 393088 w 2464355"/>
                <a:gd name="connsiteY110" fmla="*/ 3039188 h 3220607"/>
                <a:gd name="connsiteX111" fmla="*/ 385528 w 2464355"/>
                <a:gd name="connsiteY111" fmla="*/ 2956038 h 3220607"/>
                <a:gd name="connsiteX112" fmla="*/ 370410 w 2464355"/>
                <a:gd name="connsiteY112" fmla="*/ 2925802 h 3220607"/>
                <a:gd name="connsiteX113" fmla="*/ 355291 w 2464355"/>
                <a:gd name="connsiteY113" fmla="*/ 2850211 h 3220607"/>
                <a:gd name="connsiteX114" fmla="*/ 332613 w 2464355"/>
                <a:gd name="connsiteY114" fmla="*/ 2782179 h 3220607"/>
                <a:gd name="connsiteX115" fmla="*/ 325053 w 2464355"/>
                <a:gd name="connsiteY115" fmla="*/ 2759501 h 3220607"/>
                <a:gd name="connsiteX116" fmla="*/ 309935 w 2464355"/>
                <a:gd name="connsiteY116" fmla="*/ 2736824 h 3220607"/>
                <a:gd name="connsiteX117" fmla="*/ 302375 w 2464355"/>
                <a:gd name="connsiteY117" fmla="*/ 2683910 h 3220607"/>
                <a:gd name="connsiteX118" fmla="*/ 287257 w 2464355"/>
                <a:gd name="connsiteY118" fmla="*/ 2630997 h 3220607"/>
                <a:gd name="connsiteX119" fmla="*/ 279697 w 2464355"/>
                <a:gd name="connsiteY119" fmla="*/ 2532728 h 3220607"/>
                <a:gd name="connsiteX120" fmla="*/ 287257 w 2464355"/>
                <a:gd name="connsiteY120" fmla="*/ 2419342 h 3220607"/>
                <a:gd name="connsiteX121" fmla="*/ 309935 w 2464355"/>
                <a:gd name="connsiteY121" fmla="*/ 2396664 h 3220607"/>
                <a:gd name="connsiteX122" fmla="*/ 362850 w 2464355"/>
                <a:gd name="connsiteY122" fmla="*/ 2373987 h 3220607"/>
                <a:gd name="connsiteX123" fmla="*/ 385528 w 2464355"/>
                <a:gd name="connsiteY123" fmla="*/ 2358869 h 3220607"/>
                <a:gd name="connsiteX124" fmla="*/ 468681 w 2464355"/>
                <a:gd name="connsiteY124" fmla="*/ 2343750 h 3220607"/>
                <a:gd name="connsiteX125" fmla="*/ 0 w 2464355"/>
                <a:gd name="connsiteY125" fmla="*/ 771456 h 3220607"/>
                <a:gd name="connsiteX126" fmla="*/ 22679 w 2464355"/>
                <a:gd name="connsiteY126" fmla="*/ 748779 h 3220607"/>
                <a:gd name="connsiteX0" fmla="*/ 22679 w 2464355"/>
                <a:gd name="connsiteY0" fmla="*/ 748779 h 3220607"/>
                <a:gd name="connsiteX1" fmla="*/ 136069 w 2464355"/>
                <a:gd name="connsiteY1" fmla="*/ 91137 h 3220607"/>
                <a:gd name="connsiteX2" fmla="*/ 234341 w 2464355"/>
                <a:gd name="connsiteY2" fmla="*/ 60900 h 3220607"/>
                <a:gd name="connsiteX3" fmla="*/ 347732 w 2464355"/>
                <a:gd name="connsiteY3" fmla="*/ 427 h 3220607"/>
                <a:gd name="connsiteX4" fmla="*/ 408207 w 2464355"/>
                <a:gd name="connsiteY4" fmla="*/ 7986 h 3220607"/>
                <a:gd name="connsiteX5" fmla="*/ 498919 w 2464355"/>
                <a:gd name="connsiteY5" fmla="*/ 23105 h 3220607"/>
                <a:gd name="connsiteX6" fmla="*/ 521597 w 2464355"/>
                <a:gd name="connsiteY6" fmla="*/ 30664 h 3220607"/>
                <a:gd name="connsiteX7" fmla="*/ 551835 w 2464355"/>
                <a:gd name="connsiteY7" fmla="*/ 45782 h 3220607"/>
                <a:gd name="connsiteX8" fmla="*/ 619869 w 2464355"/>
                <a:gd name="connsiteY8" fmla="*/ 53341 h 3220607"/>
                <a:gd name="connsiteX9" fmla="*/ 680344 w 2464355"/>
                <a:gd name="connsiteY9" fmla="*/ 68459 h 3220607"/>
                <a:gd name="connsiteX10" fmla="*/ 710581 w 2464355"/>
                <a:gd name="connsiteY10" fmla="*/ 76018 h 3220607"/>
                <a:gd name="connsiteX11" fmla="*/ 733259 w 2464355"/>
                <a:gd name="connsiteY11" fmla="*/ 91137 h 3220607"/>
                <a:gd name="connsiteX12" fmla="*/ 778616 w 2464355"/>
                <a:gd name="connsiteY12" fmla="*/ 106255 h 3220607"/>
                <a:gd name="connsiteX13" fmla="*/ 801294 w 2464355"/>
                <a:gd name="connsiteY13" fmla="*/ 121373 h 3220607"/>
                <a:gd name="connsiteX14" fmla="*/ 823972 w 2464355"/>
                <a:gd name="connsiteY14" fmla="*/ 128932 h 3220607"/>
                <a:gd name="connsiteX15" fmla="*/ 907125 w 2464355"/>
                <a:gd name="connsiteY15" fmla="*/ 151609 h 3220607"/>
                <a:gd name="connsiteX16" fmla="*/ 967600 w 2464355"/>
                <a:gd name="connsiteY16" fmla="*/ 181846 h 3220607"/>
                <a:gd name="connsiteX17" fmla="*/ 982718 w 2464355"/>
                <a:gd name="connsiteY17" fmla="*/ 204523 h 3220607"/>
                <a:gd name="connsiteX18" fmla="*/ 1012956 w 2464355"/>
                <a:gd name="connsiteY18" fmla="*/ 227200 h 3220607"/>
                <a:gd name="connsiteX19" fmla="*/ 1035634 w 2464355"/>
                <a:gd name="connsiteY19" fmla="*/ 234760 h 3220607"/>
                <a:gd name="connsiteX20" fmla="*/ 1058312 w 2464355"/>
                <a:gd name="connsiteY20" fmla="*/ 249878 h 3220607"/>
                <a:gd name="connsiteX21" fmla="*/ 1126346 w 2464355"/>
                <a:gd name="connsiteY21" fmla="*/ 264996 h 3220607"/>
                <a:gd name="connsiteX22" fmla="*/ 1217059 w 2464355"/>
                <a:gd name="connsiteY22" fmla="*/ 287673 h 3220607"/>
                <a:gd name="connsiteX23" fmla="*/ 1262415 w 2464355"/>
                <a:gd name="connsiteY23" fmla="*/ 317910 h 3220607"/>
                <a:gd name="connsiteX24" fmla="*/ 1315331 w 2464355"/>
                <a:gd name="connsiteY24" fmla="*/ 363264 h 3220607"/>
                <a:gd name="connsiteX25" fmla="*/ 1338009 w 2464355"/>
                <a:gd name="connsiteY25" fmla="*/ 370824 h 3220607"/>
                <a:gd name="connsiteX26" fmla="*/ 1413602 w 2464355"/>
                <a:gd name="connsiteY26" fmla="*/ 408619 h 3220607"/>
                <a:gd name="connsiteX27" fmla="*/ 1428721 w 2464355"/>
                <a:gd name="connsiteY27" fmla="*/ 431296 h 3220607"/>
                <a:gd name="connsiteX28" fmla="*/ 1451399 w 2464355"/>
                <a:gd name="connsiteY28" fmla="*/ 438855 h 3220607"/>
                <a:gd name="connsiteX29" fmla="*/ 1511874 w 2464355"/>
                <a:gd name="connsiteY29" fmla="*/ 446415 h 3220607"/>
                <a:gd name="connsiteX30" fmla="*/ 1542112 w 2464355"/>
                <a:gd name="connsiteY30" fmla="*/ 469092 h 3220607"/>
                <a:gd name="connsiteX31" fmla="*/ 1595027 w 2464355"/>
                <a:gd name="connsiteY31" fmla="*/ 476651 h 3220607"/>
                <a:gd name="connsiteX32" fmla="*/ 1617705 w 2464355"/>
                <a:gd name="connsiteY32" fmla="*/ 484210 h 3220607"/>
                <a:gd name="connsiteX33" fmla="*/ 1663062 w 2464355"/>
                <a:gd name="connsiteY33" fmla="*/ 522006 h 3220607"/>
                <a:gd name="connsiteX34" fmla="*/ 1685740 w 2464355"/>
                <a:gd name="connsiteY34" fmla="*/ 552242 h 3220607"/>
                <a:gd name="connsiteX35" fmla="*/ 1678180 w 2464355"/>
                <a:gd name="connsiteY35" fmla="*/ 582479 h 3220607"/>
                <a:gd name="connsiteX36" fmla="*/ 1715977 w 2464355"/>
                <a:gd name="connsiteY36" fmla="*/ 620274 h 3220607"/>
                <a:gd name="connsiteX37" fmla="*/ 1753774 w 2464355"/>
                <a:gd name="connsiteY37" fmla="*/ 650510 h 3220607"/>
                <a:gd name="connsiteX38" fmla="*/ 1791571 w 2464355"/>
                <a:gd name="connsiteY38" fmla="*/ 688306 h 3220607"/>
                <a:gd name="connsiteX39" fmla="*/ 1821808 w 2464355"/>
                <a:gd name="connsiteY39" fmla="*/ 710983 h 3220607"/>
                <a:gd name="connsiteX40" fmla="*/ 1852046 w 2464355"/>
                <a:gd name="connsiteY40" fmla="*/ 748779 h 3220607"/>
                <a:gd name="connsiteX41" fmla="*/ 1874724 w 2464355"/>
                <a:gd name="connsiteY41" fmla="*/ 763897 h 3220607"/>
                <a:gd name="connsiteX42" fmla="*/ 1897402 w 2464355"/>
                <a:gd name="connsiteY42" fmla="*/ 801693 h 3220607"/>
                <a:gd name="connsiteX43" fmla="*/ 1920080 w 2464355"/>
                <a:gd name="connsiteY43" fmla="*/ 816811 h 3220607"/>
                <a:gd name="connsiteX44" fmla="*/ 1927639 w 2464355"/>
                <a:gd name="connsiteY44" fmla="*/ 839488 h 3220607"/>
                <a:gd name="connsiteX45" fmla="*/ 1935199 w 2464355"/>
                <a:gd name="connsiteY45" fmla="*/ 884843 h 3220607"/>
                <a:gd name="connsiteX46" fmla="*/ 1972996 w 2464355"/>
                <a:gd name="connsiteY46" fmla="*/ 892402 h 3220607"/>
                <a:gd name="connsiteX47" fmla="*/ 2003233 w 2464355"/>
                <a:gd name="connsiteY47" fmla="*/ 907520 h 3220607"/>
                <a:gd name="connsiteX48" fmla="*/ 2018352 w 2464355"/>
                <a:gd name="connsiteY48" fmla="*/ 952875 h 3220607"/>
                <a:gd name="connsiteX49" fmla="*/ 2033471 w 2464355"/>
                <a:gd name="connsiteY49" fmla="*/ 998229 h 3220607"/>
                <a:gd name="connsiteX50" fmla="*/ 2041030 w 2464355"/>
                <a:gd name="connsiteY50" fmla="*/ 1020907 h 3220607"/>
                <a:gd name="connsiteX51" fmla="*/ 2048589 w 2464355"/>
                <a:gd name="connsiteY51" fmla="*/ 1058702 h 3220607"/>
                <a:gd name="connsiteX52" fmla="*/ 2078827 w 2464355"/>
                <a:gd name="connsiteY52" fmla="*/ 1111616 h 3220607"/>
                <a:gd name="connsiteX53" fmla="*/ 2086386 w 2464355"/>
                <a:gd name="connsiteY53" fmla="*/ 1134293 h 3220607"/>
                <a:gd name="connsiteX54" fmla="*/ 2116624 w 2464355"/>
                <a:gd name="connsiteY54" fmla="*/ 1187207 h 3220607"/>
                <a:gd name="connsiteX55" fmla="*/ 2124183 w 2464355"/>
                <a:gd name="connsiteY55" fmla="*/ 1209884 h 3220607"/>
                <a:gd name="connsiteX56" fmla="*/ 2139302 w 2464355"/>
                <a:gd name="connsiteY56" fmla="*/ 1240121 h 3220607"/>
                <a:gd name="connsiteX57" fmla="*/ 2146861 w 2464355"/>
                <a:gd name="connsiteY57" fmla="*/ 1262798 h 3220607"/>
                <a:gd name="connsiteX58" fmla="*/ 2169539 w 2464355"/>
                <a:gd name="connsiteY58" fmla="*/ 1300594 h 3220607"/>
                <a:gd name="connsiteX59" fmla="*/ 2199777 w 2464355"/>
                <a:gd name="connsiteY59" fmla="*/ 1466894 h 3220607"/>
                <a:gd name="connsiteX60" fmla="*/ 2207336 w 2464355"/>
                <a:gd name="connsiteY60" fmla="*/ 1489571 h 3220607"/>
                <a:gd name="connsiteX61" fmla="*/ 2230014 w 2464355"/>
                <a:gd name="connsiteY61" fmla="*/ 1512249 h 3220607"/>
                <a:gd name="connsiteX62" fmla="*/ 2267811 w 2464355"/>
                <a:gd name="connsiteY62" fmla="*/ 1542485 h 3220607"/>
                <a:gd name="connsiteX63" fmla="*/ 2275370 w 2464355"/>
                <a:gd name="connsiteY63" fmla="*/ 1565162 h 3220607"/>
                <a:gd name="connsiteX64" fmla="*/ 2290489 w 2464355"/>
                <a:gd name="connsiteY64" fmla="*/ 1618076 h 3220607"/>
                <a:gd name="connsiteX65" fmla="*/ 2305608 w 2464355"/>
                <a:gd name="connsiteY65" fmla="*/ 1640754 h 3220607"/>
                <a:gd name="connsiteX66" fmla="*/ 2313167 w 2464355"/>
                <a:gd name="connsiteY66" fmla="*/ 1670990 h 3220607"/>
                <a:gd name="connsiteX67" fmla="*/ 2320727 w 2464355"/>
                <a:gd name="connsiteY67" fmla="*/ 1693667 h 3220607"/>
                <a:gd name="connsiteX68" fmla="*/ 2328286 w 2464355"/>
                <a:gd name="connsiteY68" fmla="*/ 1746581 h 3220607"/>
                <a:gd name="connsiteX69" fmla="*/ 2343405 w 2464355"/>
                <a:gd name="connsiteY69" fmla="*/ 1867527 h 3220607"/>
                <a:gd name="connsiteX70" fmla="*/ 2350964 w 2464355"/>
                <a:gd name="connsiteY70" fmla="*/ 1897763 h 3220607"/>
                <a:gd name="connsiteX71" fmla="*/ 2373642 w 2464355"/>
                <a:gd name="connsiteY71" fmla="*/ 1928000 h 3220607"/>
                <a:gd name="connsiteX72" fmla="*/ 2396320 w 2464355"/>
                <a:gd name="connsiteY72" fmla="*/ 1996032 h 3220607"/>
                <a:gd name="connsiteX73" fmla="*/ 2418998 w 2464355"/>
                <a:gd name="connsiteY73" fmla="*/ 2026268 h 3220607"/>
                <a:gd name="connsiteX74" fmla="*/ 2441676 w 2464355"/>
                <a:gd name="connsiteY74" fmla="*/ 2086741 h 3220607"/>
                <a:gd name="connsiteX75" fmla="*/ 2456795 w 2464355"/>
                <a:gd name="connsiteY75" fmla="*/ 2109418 h 3220607"/>
                <a:gd name="connsiteX76" fmla="*/ 2449236 w 2464355"/>
                <a:gd name="connsiteY76" fmla="*/ 2253041 h 3220607"/>
                <a:gd name="connsiteX77" fmla="*/ 2464355 w 2464355"/>
                <a:gd name="connsiteY77" fmla="*/ 2449578 h 3220607"/>
                <a:gd name="connsiteX78" fmla="*/ 2456795 w 2464355"/>
                <a:gd name="connsiteY78" fmla="*/ 2668792 h 3220607"/>
                <a:gd name="connsiteX79" fmla="*/ 2449236 w 2464355"/>
                <a:gd name="connsiteY79" fmla="*/ 2691469 h 3220607"/>
                <a:gd name="connsiteX80" fmla="*/ 2434117 w 2464355"/>
                <a:gd name="connsiteY80" fmla="*/ 2706588 h 3220607"/>
                <a:gd name="connsiteX81" fmla="*/ 2411439 w 2464355"/>
                <a:gd name="connsiteY81" fmla="*/ 2736824 h 3220607"/>
                <a:gd name="connsiteX82" fmla="*/ 2403880 w 2464355"/>
                <a:gd name="connsiteY82" fmla="*/ 2759501 h 3220607"/>
                <a:gd name="connsiteX83" fmla="*/ 2366083 w 2464355"/>
                <a:gd name="connsiteY83" fmla="*/ 2789738 h 3220607"/>
                <a:gd name="connsiteX84" fmla="*/ 2350964 w 2464355"/>
                <a:gd name="connsiteY84" fmla="*/ 2812415 h 3220607"/>
                <a:gd name="connsiteX85" fmla="*/ 2328286 w 2464355"/>
                <a:gd name="connsiteY85" fmla="*/ 2850211 h 3220607"/>
                <a:gd name="connsiteX86" fmla="*/ 2305608 w 2464355"/>
                <a:gd name="connsiteY86" fmla="*/ 2857770 h 3220607"/>
                <a:gd name="connsiteX87" fmla="*/ 2298048 w 2464355"/>
                <a:gd name="connsiteY87" fmla="*/ 2880447 h 3220607"/>
                <a:gd name="connsiteX88" fmla="*/ 2245133 w 2464355"/>
                <a:gd name="connsiteY88" fmla="*/ 2940920 h 3220607"/>
                <a:gd name="connsiteX89" fmla="*/ 2192217 w 2464355"/>
                <a:gd name="connsiteY89" fmla="*/ 2963597 h 3220607"/>
                <a:gd name="connsiteX90" fmla="*/ 2161980 w 2464355"/>
                <a:gd name="connsiteY90" fmla="*/ 2978715 h 3220607"/>
                <a:gd name="connsiteX91" fmla="*/ 2146861 w 2464355"/>
                <a:gd name="connsiteY91" fmla="*/ 2993834 h 3220607"/>
                <a:gd name="connsiteX92" fmla="*/ 2071267 w 2464355"/>
                <a:gd name="connsiteY92" fmla="*/ 3054306 h 3220607"/>
                <a:gd name="connsiteX93" fmla="*/ 2041029 w 2464355"/>
                <a:gd name="connsiteY93" fmla="*/ 3069425 h 3220607"/>
                <a:gd name="connsiteX94" fmla="*/ 1972996 w 2464355"/>
                <a:gd name="connsiteY94" fmla="*/ 3031629 h 3220607"/>
                <a:gd name="connsiteX95" fmla="*/ 1920080 w 2464355"/>
                <a:gd name="connsiteY95" fmla="*/ 3054307 h 3220607"/>
                <a:gd name="connsiteX96" fmla="*/ 1897402 w 2464355"/>
                <a:gd name="connsiteY96" fmla="*/ 3092103 h 3220607"/>
                <a:gd name="connsiteX97" fmla="*/ 1814249 w 2464355"/>
                <a:gd name="connsiteY97" fmla="*/ 3114779 h 3220607"/>
                <a:gd name="connsiteX98" fmla="*/ 1731096 w 2464355"/>
                <a:gd name="connsiteY98" fmla="*/ 3129897 h 3220607"/>
                <a:gd name="connsiteX99" fmla="*/ 1617705 w 2464355"/>
                <a:gd name="connsiteY99" fmla="*/ 3160135 h 3220607"/>
                <a:gd name="connsiteX100" fmla="*/ 1519433 w 2464355"/>
                <a:gd name="connsiteY100" fmla="*/ 3190370 h 3220607"/>
                <a:gd name="connsiteX101" fmla="*/ 1390924 w 2464355"/>
                <a:gd name="connsiteY101" fmla="*/ 3197930 h 3220607"/>
                <a:gd name="connsiteX102" fmla="*/ 1338009 w 2464355"/>
                <a:gd name="connsiteY102" fmla="*/ 3167693 h 3220607"/>
                <a:gd name="connsiteX103" fmla="*/ 1300212 w 2464355"/>
                <a:gd name="connsiteY103" fmla="*/ 3205489 h 3220607"/>
                <a:gd name="connsiteX104" fmla="*/ 982718 w 2464355"/>
                <a:gd name="connsiteY104" fmla="*/ 3220607 h 3220607"/>
                <a:gd name="connsiteX105" fmla="*/ 786175 w 2464355"/>
                <a:gd name="connsiteY105" fmla="*/ 3197929 h 3220607"/>
                <a:gd name="connsiteX106" fmla="*/ 491360 w 2464355"/>
                <a:gd name="connsiteY106" fmla="*/ 3167693 h 3220607"/>
                <a:gd name="connsiteX107" fmla="*/ 483800 w 2464355"/>
                <a:gd name="connsiteY107" fmla="*/ 3145016 h 3220607"/>
                <a:gd name="connsiteX108" fmla="*/ 430885 w 2464355"/>
                <a:gd name="connsiteY108" fmla="*/ 3092102 h 3220607"/>
                <a:gd name="connsiteX109" fmla="*/ 400647 w 2464355"/>
                <a:gd name="connsiteY109" fmla="*/ 3061866 h 3220607"/>
                <a:gd name="connsiteX110" fmla="*/ 393088 w 2464355"/>
                <a:gd name="connsiteY110" fmla="*/ 3039188 h 3220607"/>
                <a:gd name="connsiteX111" fmla="*/ 385528 w 2464355"/>
                <a:gd name="connsiteY111" fmla="*/ 2956038 h 3220607"/>
                <a:gd name="connsiteX112" fmla="*/ 370410 w 2464355"/>
                <a:gd name="connsiteY112" fmla="*/ 2925802 h 3220607"/>
                <a:gd name="connsiteX113" fmla="*/ 355291 w 2464355"/>
                <a:gd name="connsiteY113" fmla="*/ 2850211 h 3220607"/>
                <a:gd name="connsiteX114" fmla="*/ 332613 w 2464355"/>
                <a:gd name="connsiteY114" fmla="*/ 2782179 h 3220607"/>
                <a:gd name="connsiteX115" fmla="*/ 325053 w 2464355"/>
                <a:gd name="connsiteY115" fmla="*/ 2759501 h 3220607"/>
                <a:gd name="connsiteX116" fmla="*/ 309935 w 2464355"/>
                <a:gd name="connsiteY116" fmla="*/ 2736824 h 3220607"/>
                <a:gd name="connsiteX117" fmla="*/ 302375 w 2464355"/>
                <a:gd name="connsiteY117" fmla="*/ 2683910 h 3220607"/>
                <a:gd name="connsiteX118" fmla="*/ 287257 w 2464355"/>
                <a:gd name="connsiteY118" fmla="*/ 2630997 h 3220607"/>
                <a:gd name="connsiteX119" fmla="*/ 279697 w 2464355"/>
                <a:gd name="connsiteY119" fmla="*/ 2532728 h 3220607"/>
                <a:gd name="connsiteX120" fmla="*/ 287257 w 2464355"/>
                <a:gd name="connsiteY120" fmla="*/ 2419342 h 3220607"/>
                <a:gd name="connsiteX121" fmla="*/ 309935 w 2464355"/>
                <a:gd name="connsiteY121" fmla="*/ 2396664 h 3220607"/>
                <a:gd name="connsiteX122" fmla="*/ 362850 w 2464355"/>
                <a:gd name="connsiteY122" fmla="*/ 2373987 h 3220607"/>
                <a:gd name="connsiteX123" fmla="*/ 385528 w 2464355"/>
                <a:gd name="connsiteY123" fmla="*/ 2358869 h 3220607"/>
                <a:gd name="connsiteX124" fmla="*/ 468681 w 2464355"/>
                <a:gd name="connsiteY124" fmla="*/ 2343750 h 3220607"/>
                <a:gd name="connsiteX125" fmla="*/ 0 w 2464355"/>
                <a:gd name="connsiteY125" fmla="*/ 771456 h 3220607"/>
                <a:gd name="connsiteX126" fmla="*/ 22679 w 2464355"/>
                <a:gd name="connsiteY126" fmla="*/ 748779 h 322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2464355" h="3220607">
                  <a:moveTo>
                    <a:pt x="22679" y="748779"/>
                  </a:moveTo>
                  <a:lnTo>
                    <a:pt x="136069" y="91137"/>
                  </a:lnTo>
                  <a:lnTo>
                    <a:pt x="234341" y="60900"/>
                  </a:lnTo>
                  <a:cubicBezTo>
                    <a:pt x="272138" y="40742"/>
                    <a:pt x="305226" y="-4886"/>
                    <a:pt x="347732" y="427"/>
                  </a:cubicBezTo>
                  <a:lnTo>
                    <a:pt x="408207" y="7986"/>
                  </a:lnTo>
                  <a:cubicBezTo>
                    <a:pt x="435648" y="11645"/>
                    <a:pt x="471193" y="16173"/>
                    <a:pt x="498919" y="23105"/>
                  </a:cubicBezTo>
                  <a:cubicBezTo>
                    <a:pt x="506649" y="25038"/>
                    <a:pt x="514273" y="27525"/>
                    <a:pt x="521597" y="30664"/>
                  </a:cubicBezTo>
                  <a:cubicBezTo>
                    <a:pt x="531955" y="35103"/>
                    <a:pt x="540855" y="43248"/>
                    <a:pt x="551835" y="45782"/>
                  </a:cubicBezTo>
                  <a:cubicBezTo>
                    <a:pt x="574068" y="50912"/>
                    <a:pt x="597191" y="50821"/>
                    <a:pt x="619869" y="53341"/>
                  </a:cubicBezTo>
                  <a:lnTo>
                    <a:pt x="680344" y="68459"/>
                  </a:lnTo>
                  <a:lnTo>
                    <a:pt x="710581" y="76018"/>
                  </a:lnTo>
                  <a:cubicBezTo>
                    <a:pt x="718140" y="81058"/>
                    <a:pt x="724957" y="87447"/>
                    <a:pt x="733259" y="91137"/>
                  </a:cubicBezTo>
                  <a:cubicBezTo>
                    <a:pt x="747822" y="97609"/>
                    <a:pt x="778616" y="106255"/>
                    <a:pt x="778616" y="106255"/>
                  </a:cubicBezTo>
                  <a:cubicBezTo>
                    <a:pt x="786175" y="111294"/>
                    <a:pt x="793168" y="117310"/>
                    <a:pt x="801294" y="121373"/>
                  </a:cubicBezTo>
                  <a:cubicBezTo>
                    <a:pt x="808421" y="124936"/>
                    <a:pt x="816340" y="126642"/>
                    <a:pt x="823972" y="128932"/>
                  </a:cubicBezTo>
                  <a:cubicBezTo>
                    <a:pt x="868907" y="142412"/>
                    <a:pt x="869268" y="142145"/>
                    <a:pt x="907125" y="151609"/>
                  </a:cubicBezTo>
                  <a:cubicBezTo>
                    <a:pt x="941478" y="203138"/>
                    <a:pt x="895177" y="145636"/>
                    <a:pt x="967600" y="181846"/>
                  </a:cubicBezTo>
                  <a:cubicBezTo>
                    <a:pt x="975726" y="185909"/>
                    <a:pt x="976294" y="198099"/>
                    <a:pt x="982718" y="204523"/>
                  </a:cubicBezTo>
                  <a:cubicBezTo>
                    <a:pt x="991627" y="213432"/>
                    <a:pt x="1002017" y="220949"/>
                    <a:pt x="1012956" y="227200"/>
                  </a:cubicBezTo>
                  <a:cubicBezTo>
                    <a:pt x="1019874" y="231153"/>
                    <a:pt x="1028507" y="231196"/>
                    <a:pt x="1035634" y="234760"/>
                  </a:cubicBezTo>
                  <a:cubicBezTo>
                    <a:pt x="1043760" y="238823"/>
                    <a:pt x="1050186" y="245815"/>
                    <a:pt x="1058312" y="249878"/>
                  </a:cubicBezTo>
                  <a:cubicBezTo>
                    <a:pt x="1079940" y="260691"/>
                    <a:pt x="1103120" y="259190"/>
                    <a:pt x="1126346" y="264996"/>
                  </a:cubicBezTo>
                  <a:cubicBezTo>
                    <a:pt x="1246140" y="294943"/>
                    <a:pt x="1098378" y="267894"/>
                    <a:pt x="1217059" y="287673"/>
                  </a:cubicBezTo>
                  <a:cubicBezTo>
                    <a:pt x="1257511" y="328125"/>
                    <a:pt x="1198348" y="272150"/>
                    <a:pt x="1262415" y="317910"/>
                  </a:cubicBezTo>
                  <a:cubicBezTo>
                    <a:pt x="1316040" y="356212"/>
                    <a:pt x="1250568" y="326258"/>
                    <a:pt x="1315331" y="363264"/>
                  </a:cubicBezTo>
                  <a:cubicBezTo>
                    <a:pt x="1322249" y="367217"/>
                    <a:pt x="1330611" y="367865"/>
                    <a:pt x="1338009" y="370824"/>
                  </a:cubicBezTo>
                  <a:cubicBezTo>
                    <a:pt x="1392713" y="392705"/>
                    <a:pt x="1378063" y="384928"/>
                    <a:pt x="1413602" y="408619"/>
                  </a:cubicBezTo>
                  <a:cubicBezTo>
                    <a:pt x="1418642" y="416178"/>
                    <a:pt x="1421627" y="425621"/>
                    <a:pt x="1428721" y="431296"/>
                  </a:cubicBezTo>
                  <a:cubicBezTo>
                    <a:pt x="1434943" y="436274"/>
                    <a:pt x="1443559" y="437430"/>
                    <a:pt x="1451399" y="438855"/>
                  </a:cubicBezTo>
                  <a:cubicBezTo>
                    <a:pt x="1471387" y="442489"/>
                    <a:pt x="1491716" y="443895"/>
                    <a:pt x="1511874" y="446415"/>
                  </a:cubicBezTo>
                  <a:cubicBezTo>
                    <a:pt x="1521953" y="453974"/>
                    <a:pt x="1530272" y="464787"/>
                    <a:pt x="1542112" y="469092"/>
                  </a:cubicBezTo>
                  <a:cubicBezTo>
                    <a:pt x="1558857" y="475181"/>
                    <a:pt x="1577556" y="473157"/>
                    <a:pt x="1595027" y="476651"/>
                  </a:cubicBezTo>
                  <a:cubicBezTo>
                    <a:pt x="1602840" y="478214"/>
                    <a:pt x="1610146" y="481690"/>
                    <a:pt x="1617705" y="484210"/>
                  </a:cubicBezTo>
                  <a:cubicBezTo>
                    <a:pt x="1656258" y="542036"/>
                    <a:pt x="1603384" y="470856"/>
                    <a:pt x="1663062" y="522006"/>
                  </a:cubicBezTo>
                  <a:cubicBezTo>
                    <a:pt x="1672628" y="530205"/>
                    <a:pt x="1678181" y="542163"/>
                    <a:pt x="1685740" y="552242"/>
                  </a:cubicBezTo>
                  <a:cubicBezTo>
                    <a:pt x="1683220" y="562321"/>
                    <a:pt x="1676711" y="572194"/>
                    <a:pt x="1678180" y="582479"/>
                  </a:cubicBezTo>
                  <a:cubicBezTo>
                    <a:pt x="1680832" y="601045"/>
                    <a:pt x="1703246" y="611787"/>
                    <a:pt x="1715977" y="620274"/>
                  </a:cubicBezTo>
                  <a:cubicBezTo>
                    <a:pt x="1755342" y="679317"/>
                    <a:pt x="1705089" y="613997"/>
                    <a:pt x="1753774" y="650510"/>
                  </a:cubicBezTo>
                  <a:cubicBezTo>
                    <a:pt x="1768028" y="661200"/>
                    <a:pt x="1778254" y="676469"/>
                    <a:pt x="1791571" y="688306"/>
                  </a:cubicBezTo>
                  <a:cubicBezTo>
                    <a:pt x="1800987" y="696676"/>
                    <a:pt x="1812129" y="702918"/>
                    <a:pt x="1821808" y="710983"/>
                  </a:cubicBezTo>
                  <a:cubicBezTo>
                    <a:pt x="1866695" y="748388"/>
                    <a:pt x="1803217" y="699953"/>
                    <a:pt x="1852046" y="748779"/>
                  </a:cubicBezTo>
                  <a:cubicBezTo>
                    <a:pt x="1858470" y="755203"/>
                    <a:pt x="1867165" y="758858"/>
                    <a:pt x="1874724" y="763897"/>
                  </a:cubicBezTo>
                  <a:cubicBezTo>
                    <a:pt x="1882283" y="776496"/>
                    <a:pt x="1887840" y="790538"/>
                    <a:pt x="1897402" y="801693"/>
                  </a:cubicBezTo>
                  <a:cubicBezTo>
                    <a:pt x="1903315" y="808591"/>
                    <a:pt x="1914404" y="809717"/>
                    <a:pt x="1920080" y="816811"/>
                  </a:cubicBezTo>
                  <a:cubicBezTo>
                    <a:pt x="1925058" y="823033"/>
                    <a:pt x="1925910" y="831710"/>
                    <a:pt x="1927639" y="839488"/>
                  </a:cubicBezTo>
                  <a:cubicBezTo>
                    <a:pt x="1930964" y="854450"/>
                    <a:pt x="1925224" y="873206"/>
                    <a:pt x="1935199" y="884843"/>
                  </a:cubicBezTo>
                  <a:cubicBezTo>
                    <a:pt x="1943561" y="894598"/>
                    <a:pt x="1960397" y="889882"/>
                    <a:pt x="1972996" y="892402"/>
                  </a:cubicBezTo>
                  <a:cubicBezTo>
                    <a:pt x="1983075" y="897441"/>
                    <a:pt x="1996472" y="898505"/>
                    <a:pt x="2003233" y="907520"/>
                  </a:cubicBezTo>
                  <a:cubicBezTo>
                    <a:pt x="2012795" y="920269"/>
                    <a:pt x="2013312" y="937757"/>
                    <a:pt x="2018352" y="952875"/>
                  </a:cubicBezTo>
                  <a:lnTo>
                    <a:pt x="2033471" y="998229"/>
                  </a:lnTo>
                  <a:cubicBezTo>
                    <a:pt x="2035991" y="1005788"/>
                    <a:pt x="2039467" y="1013094"/>
                    <a:pt x="2041030" y="1020907"/>
                  </a:cubicBezTo>
                  <a:cubicBezTo>
                    <a:pt x="2043550" y="1033505"/>
                    <a:pt x="2044526" y="1046514"/>
                    <a:pt x="2048589" y="1058702"/>
                  </a:cubicBezTo>
                  <a:cubicBezTo>
                    <a:pt x="2054983" y="1077885"/>
                    <a:pt x="2067766" y="1095026"/>
                    <a:pt x="2078827" y="1111616"/>
                  </a:cubicBezTo>
                  <a:cubicBezTo>
                    <a:pt x="2081347" y="1119175"/>
                    <a:pt x="2082823" y="1127166"/>
                    <a:pt x="2086386" y="1134293"/>
                  </a:cubicBezTo>
                  <a:cubicBezTo>
                    <a:pt x="2124345" y="1210210"/>
                    <a:pt x="2076866" y="1094442"/>
                    <a:pt x="2116624" y="1187207"/>
                  </a:cubicBezTo>
                  <a:cubicBezTo>
                    <a:pt x="2119763" y="1194531"/>
                    <a:pt x="2121044" y="1202560"/>
                    <a:pt x="2124183" y="1209884"/>
                  </a:cubicBezTo>
                  <a:cubicBezTo>
                    <a:pt x="2128622" y="1220242"/>
                    <a:pt x="2134863" y="1229763"/>
                    <a:pt x="2139302" y="1240121"/>
                  </a:cubicBezTo>
                  <a:cubicBezTo>
                    <a:pt x="2142441" y="1247445"/>
                    <a:pt x="2143298" y="1255671"/>
                    <a:pt x="2146861" y="1262798"/>
                  </a:cubicBezTo>
                  <a:cubicBezTo>
                    <a:pt x="2153432" y="1275939"/>
                    <a:pt x="2161980" y="1287995"/>
                    <a:pt x="2169539" y="1300594"/>
                  </a:cubicBezTo>
                  <a:cubicBezTo>
                    <a:pt x="2178800" y="1356158"/>
                    <a:pt x="2187098" y="1411953"/>
                    <a:pt x="2199777" y="1466894"/>
                  </a:cubicBezTo>
                  <a:cubicBezTo>
                    <a:pt x="2201569" y="1474658"/>
                    <a:pt x="2202916" y="1482941"/>
                    <a:pt x="2207336" y="1489571"/>
                  </a:cubicBezTo>
                  <a:cubicBezTo>
                    <a:pt x="2213266" y="1498466"/>
                    <a:pt x="2223170" y="1504036"/>
                    <a:pt x="2230014" y="1512249"/>
                  </a:cubicBezTo>
                  <a:cubicBezTo>
                    <a:pt x="2256315" y="1543810"/>
                    <a:pt x="2230583" y="1530076"/>
                    <a:pt x="2267811" y="1542485"/>
                  </a:cubicBezTo>
                  <a:cubicBezTo>
                    <a:pt x="2270331" y="1550044"/>
                    <a:pt x="2273080" y="1557530"/>
                    <a:pt x="2275370" y="1565162"/>
                  </a:cubicBezTo>
                  <a:cubicBezTo>
                    <a:pt x="2280641" y="1582732"/>
                    <a:pt x="2283676" y="1601044"/>
                    <a:pt x="2290489" y="1618076"/>
                  </a:cubicBezTo>
                  <a:cubicBezTo>
                    <a:pt x="2293863" y="1626511"/>
                    <a:pt x="2300568" y="1633195"/>
                    <a:pt x="2305608" y="1640754"/>
                  </a:cubicBezTo>
                  <a:cubicBezTo>
                    <a:pt x="2308128" y="1650833"/>
                    <a:pt x="2310313" y="1661001"/>
                    <a:pt x="2313167" y="1670990"/>
                  </a:cubicBezTo>
                  <a:cubicBezTo>
                    <a:pt x="2315356" y="1678651"/>
                    <a:pt x="2319164" y="1685854"/>
                    <a:pt x="2320727" y="1693667"/>
                  </a:cubicBezTo>
                  <a:cubicBezTo>
                    <a:pt x="2324221" y="1711138"/>
                    <a:pt x="2326513" y="1728852"/>
                    <a:pt x="2328286" y="1746581"/>
                  </a:cubicBezTo>
                  <a:cubicBezTo>
                    <a:pt x="2345920" y="1922927"/>
                    <a:pt x="2323160" y="1796672"/>
                    <a:pt x="2343405" y="1867527"/>
                  </a:cubicBezTo>
                  <a:cubicBezTo>
                    <a:pt x="2346259" y="1877516"/>
                    <a:pt x="2346318" y="1888471"/>
                    <a:pt x="2350964" y="1897763"/>
                  </a:cubicBezTo>
                  <a:cubicBezTo>
                    <a:pt x="2356598" y="1909032"/>
                    <a:pt x="2366083" y="1917921"/>
                    <a:pt x="2373642" y="1928000"/>
                  </a:cubicBezTo>
                  <a:cubicBezTo>
                    <a:pt x="2379869" y="1952909"/>
                    <a:pt x="2383380" y="1972742"/>
                    <a:pt x="2396320" y="1996032"/>
                  </a:cubicBezTo>
                  <a:cubicBezTo>
                    <a:pt x="2402439" y="2007045"/>
                    <a:pt x="2412879" y="2015255"/>
                    <a:pt x="2418998" y="2026268"/>
                  </a:cubicBezTo>
                  <a:cubicBezTo>
                    <a:pt x="2474720" y="2126563"/>
                    <a:pt x="2407722" y="2018836"/>
                    <a:pt x="2441676" y="2086741"/>
                  </a:cubicBezTo>
                  <a:cubicBezTo>
                    <a:pt x="2445739" y="2094867"/>
                    <a:pt x="2451755" y="2101859"/>
                    <a:pt x="2456795" y="2109418"/>
                  </a:cubicBezTo>
                  <a:cubicBezTo>
                    <a:pt x="2454275" y="2157292"/>
                    <a:pt x="2449236" y="2205100"/>
                    <a:pt x="2449236" y="2253041"/>
                  </a:cubicBezTo>
                  <a:cubicBezTo>
                    <a:pt x="2449236" y="2354995"/>
                    <a:pt x="2453172" y="2371304"/>
                    <a:pt x="2464355" y="2449578"/>
                  </a:cubicBezTo>
                  <a:cubicBezTo>
                    <a:pt x="2461835" y="2522649"/>
                    <a:pt x="2461356" y="2595820"/>
                    <a:pt x="2456795" y="2668792"/>
                  </a:cubicBezTo>
                  <a:cubicBezTo>
                    <a:pt x="2456298" y="2676744"/>
                    <a:pt x="2453335" y="2684637"/>
                    <a:pt x="2449236" y="2691469"/>
                  </a:cubicBezTo>
                  <a:cubicBezTo>
                    <a:pt x="2445569" y="2697580"/>
                    <a:pt x="2438680" y="2701113"/>
                    <a:pt x="2434117" y="2706588"/>
                  </a:cubicBezTo>
                  <a:cubicBezTo>
                    <a:pt x="2426051" y="2716266"/>
                    <a:pt x="2418998" y="2726745"/>
                    <a:pt x="2411439" y="2736824"/>
                  </a:cubicBezTo>
                  <a:cubicBezTo>
                    <a:pt x="2408919" y="2744383"/>
                    <a:pt x="2409066" y="2753451"/>
                    <a:pt x="2403880" y="2759501"/>
                  </a:cubicBezTo>
                  <a:cubicBezTo>
                    <a:pt x="2393380" y="2771751"/>
                    <a:pt x="2377492" y="2778329"/>
                    <a:pt x="2366083" y="2789738"/>
                  </a:cubicBezTo>
                  <a:cubicBezTo>
                    <a:pt x="2359659" y="2796162"/>
                    <a:pt x="2356004" y="2804856"/>
                    <a:pt x="2350964" y="2812415"/>
                  </a:cubicBezTo>
                  <a:cubicBezTo>
                    <a:pt x="2345018" y="2830253"/>
                    <a:pt x="2345580" y="2839835"/>
                    <a:pt x="2328286" y="2850211"/>
                  </a:cubicBezTo>
                  <a:cubicBezTo>
                    <a:pt x="2321453" y="2854311"/>
                    <a:pt x="2313167" y="2855250"/>
                    <a:pt x="2305608" y="2857770"/>
                  </a:cubicBezTo>
                  <a:cubicBezTo>
                    <a:pt x="2303088" y="2865329"/>
                    <a:pt x="2301612" y="2873320"/>
                    <a:pt x="2298048" y="2880447"/>
                  </a:cubicBezTo>
                  <a:cubicBezTo>
                    <a:pt x="2288895" y="2898751"/>
                    <a:pt x="2258271" y="2934352"/>
                    <a:pt x="2245133" y="2940920"/>
                  </a:cubicBezTo>
                  <a:cubicBezTo>
                    <a:pt x="2144833" y="2991067"/>
                    <a:pt x="2270087" y="2930225"/>
                    <a:pt x="2192217" y="2963597"/>
                  </a:cubicBezTo>
                  <a:cubicBezTo>
                    <a:pt x="2181859" y="2968036"/>
                    <a:pt x="2172059" y="2973676"/>
                    <a:pt x="2161980" y="2978715"/>
                  </a:cubicBezTo>
                  <a:lnTo>
                    <a:pt x="2146861" y="2993834"/>
                  </a:lnTo>
                  <a:cubicBezTo>
                    <a:pt x="2131742" y="3006432"/>
                    <a:pt x="2075777" y="3053742"/>
                    <a:pt x="2071267" y="3054306"/>
                  </a:cubicBezTo>
                  <a:cubicBezTo>
                    <a:pt x="2063708" y="3056826"/>
                    <a:pt x="2057408" y="3073205"/>
                    <a:pt x="2041029" y="3069425"/>
                  </a:cubicBezTo>
                  <a:cubicBezTo>
                    <a:pt x="2024651" y="3065646"/>
                    <a:pt x="1993154" y="3034149"/>
                    <a:pt x="1972996" y="3031629"/>
                  </a:cubicBezTo>
                  <a:cubicBezTo>
                    <a:pt x="1952838" y="3029109"/>
                    <a:pt x="1932679" y="3044228"/>
                    <a:pt x="1920080" y="3054307"/>
                  </a:cubicBezTo>
                  <a:cubicBezTo>
                    <a:pt x="1907481" y="3064386"/>
                    <a:pt x="1915040" y="3082024"/>
                    <a:pt x="1897402" y="3092103"/>
                  </a:cubicBezTo>
                  <a:cubicBezTo>
                    <a:pt x="1879764" y="3102182"/>
                    <a:pt x="1841967" y="3108480"/>
                    <a:pt x="1814249" y="3114779"/>
                  </a:cubicBezTo>
                  <a:cubicBezTo>
                    <a:pt x="1786531" y="3121078"/>
                    <a:pt x="1766373" y="3124858"/>
                    <a:pt x="1731096" y="3129897"/>
                  </a:cubicBezTo>
                  <a:cubicBezTo>
                    <a:pt x="1691800" y="3142995"/>
                    <a:pt x="1652982" y="3150056"/>
                    <a:pt x="1617705" y="3160135"/>
                  </a:cubicBezTo>
                  <a:cubicBezTo>
                    <a:pt x="1582428" y="3170214"/>
                    <a:pt x="1557230" y="3184071"/>
                    <a:pt x="1519433" y="3190370"/>
                  </a:cubicBezTo>
                  <a:cubicBezTo>
                    <a:pt x="1481636" y="3196669"/>
                    <a:pt x="1421161" y="3201709"/>
                    <a:pt x="1390924" y="3197930"/>
                  </a:cubicBezTo>
                  <a:cubicBezTo>
                    <a:pt x="1360687" y="3194151"/>
                    <a:pt x="1353128" y="3166433"/>
                    <a:pt x="1338009" y="3167693"/>
                  </a:cubicBezTo>
                  <a:cubicBezTo>
                    <a:pt x="1322890" y="3168953"/>
                    <a:pt x="1359427" y="3196670"/>
                    <a:pt x="1300212" y="3205489"/>
                  </a:cubicBezTo>
                  <a:cubicBezTo>
                    <a:pt x="1240997" y="3214308"/>
                    <a:pt x="1025843" y="3219010"/>
                    <a:pt x="982718" y="3220607"/>
                  </a:cubicBezTo>
                  <a:cubicBezTo>
                    <a:pt x="917204" y="3205489"/>
                    <a:pt x="868068" y="3206748"/>
                    <a:pt x="786175" y="3197929"/>
                  </a:cubicBezTo>
                  <a:cubicBezTo>
                    <a:pt x="704282" y="3189110"/>
                    <a:pt x="589632" y="3170213"/>
                    <a:pt x="491360" y="3167693"/>
                  </a:cubicBezTo>
                  <a:cubicBezTo>
                    <a:pt x="488840" y="3160134"/>
                    <a:pt x="488778" y="3151238"/>
                    <a:pt x="483800" y="3145016"/>
                  </a:cubicBezTo>
                  <a:cubicBezTo>
                    <a:pt x="468217" y="3125538"/>
                    <a:pt x="430885" y="3092102"/>
                    <a:pt x="430885" y="3092102"/>
                  </a:cubicBezTo>
                  <a:cubicBezTo>
                    <a:pt x="410724" y="3031627"/>
                    <a:pt x="440965" y="3102184"/>
                    <a:pt x="400647" y="3061866"/>
                  </a:cubicBezTo>
                  <a:cubicBezTo>
                    <a:pt x="395013" y="3056232"/>
                    <a:pt x="395608" y="3046747"/>
                    <a:pt x="393088" y="3039188"/>
                  </a:cubicBezTo>
                  <a:cubicBezTo>
                    <a:pt x="390568" y="3011471"/>
                    <a:pt x="390986" y="2983328"/>
                    <a:pt x="385528" y="2956038"/>
                  </a:cubicBezTo>
                  <a:cubicBezTo>
                    <a:pt x="383318" y="2944989"/>
                    <a:pt x="373506" y="2936637"/>
                    <a:pt x="370410" y="2925802"/>
                  </a:cubicBezTo>
                  <a:cubicBezTo>
                    <a:pt x="363351" y="2901095"/>
                    <a:pt x="361831" y="2875061"/>
                    <a:pt x="355291" y="2850211"/>
                  </a:cubicBezTo>
                  <a:cubicBezTo>
                    <a:pt x="349207" y="2827094"/>
                    <a:pt x="340172" y="2804856"/>
                    <a:pt x="332613" y="2782179"/>
                  </a:cubicBezTo>
                  <a:cubicBezTo>
                    <a:pt x="330093" y="2774620"/>
                    <a:pt x="329473" y="2766131"/>
                    <a:pt x="325053" y="2759501"/>
                  </a:cubicBezTo>
                  <a:lnTo>
                    <a:pt x="309935" y="2736824"/>
                  </a:lnTo>
                  <a:cubicBezTo>
                    <a:pt x="307415" y="2719186"/>
                    <a:pt x="306108" y="2701332"/>
                    <a:pt x="302375" y="2683910"/>
                  </a:cubicBezTo>
                  <a:cubicBezTo>
                    <a:pt x="298531" y="2665974"/>
                    <a:pt x="289978" y="2649137"/>
                    <a:pt x="287257" y="2630997"/>
                  </a:cubicBezTo>
                  <a:cubicBezTo>
                    <a:pt x="282383" y="2598507"/>
                    <a:pt x="282217" y="2565484"/>
                    <a:pt x="279697" y="2532728"/>
                  </a:cubicBezTo>
                  <a:cubicBezTo>
                    <a:pt x="282217" y="2494933"/>
                    <a:pt x="279039" y="2456319"/>
                    <a:pt x="287257" y="2419342"/>
                  </a:cubicBezTo>
                  <a:cubicBezTo>
                    <a:pt x="289576" y="2408906"/>
                    <a:pt x="301722" y="2403508"/>
                    <a:pt x="309935" y="2396664"/>
                  </a:cubicBezTo>
                  <a:cubicBezTo>
                    <a:pt x="332307" y="2378021"/>
                    <a:pt x="334034" y="2381191"/>
                    <a:pt x="362850" y="2373987"/>
                  </a:cubicBezTo>
                  <a:cubicBezTo>
                    <a:pt x="370409" y="2368948"/>
                    <a:pt x="377226" y="2362559"/>
                    <a:pt x="385528" y="2358869"/>
                  </a:cubicBezTo>
                  <a:cubicBezTo>
                    <a:pt x="428511" y="2339766"/>
                    <a:pt x="426274" y="2343750"/>
                    <a:pt x="468681" y="2343750"/>
                  </a:cubicBezTo>
                  <a:lnTo>
                    <a:pt x="0" y="771456"/>
                  </a:lnTo>
                  <a:lnTo>
                    <a:pt x="22679" y="748779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DE5A"/>
                </a:gs>
                <a:gs pos="100000">
                  <a:srgbClr val="FFFFFF"/>
                </a:gs>
                <a:gs pos="87000">
                  <a:srgbClr val="A35751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8" name="Forma libre 57"/>
            <p:cNvSpPr/>
            <p:nvPr/>
          </p:nvSpPr>
          <p:spPr>
            <a:xfrm>
              <a:off x="4633153" y="779276"/>
              <a:ext cx="2450647" cy="1505496"/>
            </a:xfrm>
            <a:custGeom>
              <a:avLst/>
              <a:gdLst>
                <a:gd name="connsiteX0" fmla="*/ 1587467 w 4294348"/>
                <a:gd name="connsiteY0" fmla="*/ 2509624 h 2638129"/>
                <a:gd name="connsiteX1" fmla="*/ 385528 w 4294348"/>
                <a:gd name="connsiteY1" fmla="*/ 2479388 h 2638129"/>
                <a:gd name="connsiteX2" fmla="*/ 0 w 4294348"/>
                <a:gd name="connsiteY2" fmla="*/ 854179 h 2638129"/>
                <a:gd name="connsiteX3" fmla="*/ 15119 w 4294348"/>
                <a:gd name="connsiteY3" fmla="*/ 763470 h 2638129"/>
                <a:gd name="connsiteX4" fmla="*/ 22678 w 4294348"/>
                <a:gd name="connsiteY4" fmla="*/ 725675 h 2638129"/>
                <a:gd name="connsiteX5" fmla="*/ 75594 w 4294348"/>
                <a:gd name="connsiteY5" fmla="*/ 702997 h 2638129"/>
                <a:gd name="connsiteX6" fmla="*/ 120950 w 4294348"/>
                <a:gd name="connsiteY6" fmla="*/ 672761 h 2638129"/>
                <a:gd name="connsiteX7" fmla="*/ 151188 w 4294348"/>
                <a:gd name="connsiteY7" fmla="*/ 650084 h 2638129"/>
                <a:gd name="connsiteX8" fmla="*/ 173866 w 4294348"/>
                <a:gd name="connsiteY8" fmla="*/ 642524 h 2638129"/>
                <a:gd name="connsiteX9" fmla="*/ 211663 w 4294348"/>
                <a:gd name="connsiteY9" fmla="*/ 597170 h 2638129"/>
                <a:gd name="connsiteX10" fmla="*/ 219222 w 4294348"/>
                <a:gd name="connsiteY10" fmla="*/ 574493 h 2638129"/>
                <a:gd name="connsiteX11" fmla="*/ 302375 w 4294348"/>
                <a:gd name="connsiteY11" fmla="*/ 514020 h 2638129"/>
                <a:gd name="connsiteX12" fmla="*/ 317494 w 4294348"/>
                <a:gd name="connsiteY12" fmla="*/ 491342 h 2638129"/>
                <a:gd name="connsiteX13" fmla="*/ 370409 w 4294348"/>
                <a:gd name="connsiteY13" fmla="*/ 476224 h 2638129"/>
                <a:gd name="connsiteX14" fmla="*/ 393087 w 4294348"/>
                <a:gd name="connsiteY14" fmla="*/ 468665 h 2638129"/>
                <a:gd name="connsiteX15" fmla="*/ 476240 w 4294348"/>
                <a:gd name="connsiteY15" fmla="*/ 453547 h 2638129"/>
                <a:gd name="connsiteX16" fmla="*/ 566953 w 4294348"/>
                <a:gd name="connsiteY16" fmla="*/ 430869 h 2638129"/>
                <a:gd name="connsiteX17" fmla="*/ 589631 w 4294348"/>
                <a:gd name="connsiteY17" fmla="*/ 415751 h 2638129"/>
                <a:gd name="connsiteX18" fmla="*/ 619868 w 4294348"/>
                <a:gd name="connsiteY18" fmla="*/ 408192 h 2638129"/>
                <a:gd name="connsiteX19" fmla="*/ 687903 w 4294348"/>
                <a:gd name="connsiteY19" fmla="*/ 340160 h 2638129"/>
                <a:gd name="connsiteX20" fmla="*/ 703021 w 4294348"/>
                <a:gd name="connsiteY20" fmla="*/ 317483 h 2638129"/>
                <a:gd name="connsiteX21" fmla="*/ 740818 w 4294348"/>
                <a:gd name="connsiteY21" fmla="*/ 257010 h 2638129"/>
                <a:gd name="connsiteX22" fmla="*/ 786175 w 4294348"/>
                <a:gd name="connsiteY22" fmla="*/ 226774 h 2638129"/>
                <a:gd name="connsiteX23" fmla="*/ 884446 w 4294348"/>
                <a:gd name="connsiteY23" fmla="*/ 188978 h 2638129"/>
                <a:gd name="connsiteX24" fmla="*/ 1088549 w 4294348"/>
                <a:gd name="connsiteY24" fmla="*/ 181419 h 2638129"/>
                <a:gd name="connsiteX25" fmla="*/ 1254855 w 4294348"/>
                <a:gd name="connsiteY25" fmla="*/ 158742 h 2638129"/>
                <a:gd name="connsiteX26" fmla="*/ 1330449 w 4294348"/>
                <a:gd name="connsiteY26" fmla="*/ 136064 h 2638129"/>
                <a:gd name="connsiteX27" fmla="*/ 1406043 w 4294348"/>
                <a:gd name="connsiteY27" fmla="*/ 98269 h 2638129"/>
                <a:gd name="connsiteX28" fmla="*/ 1421161 w 4294348"/>
                <a:gd name="connsiteY28" fmla="*/ 75591 h 2638129"/>
                <a:gd name="connsiteX29" fmla="*/ 1474077 w 4294348"/>
                <a:gd name="connsiteY29" fmla="*/ 52914 h 2638129"/>
                <a:gd name="connsiteX30" fmla="*/ 1542111 w 4294348"/>
                <a:gd name="connsiteY30" fmla="*/ 22678 h 2638129"/>
                <a:gd name="connsiteX31" fmla="*/ 1663061 w 4294348"/>
                <a:gd name="connsiteY31" fmla="*/ 0 h 2638129"/>
                <a:gd name="connsiteX32" fmla="*/ 1738655 w 4294348"/>
                <a:gd name="connsiteY32" fmla="*/ 7559 h 2638129"/>
                <a:gd name="connsiteX33" fmla="*/ 1715977 w 4294348"/>
                <a:gd name="connsiteY33" fmla="*/ 15119 h 2638129"/>
                <a:gd name="connsiteX34" fmla="*/ 1685739 w 4294348"/>
                <a:gd name="connsiteY34" fmla="*/ 90710 h 2638129"/>
                <a:gd name="connsiteX35" fmla="*/ 1663061 w 4294348"/>
                <a:gd name="connsiteY35" fmla="*/ 181419 h 2638129"/>
                <a:gd name="connsiteX36" fmla="*/ 1647942 w 4294348"/>
                <a:gd name="connsiteY36" fmla="*/ 226774 h 2638129"/>
                <a:gd name="connsiteX37" fmla="*/ 1640383 w 4294348"/>
                <a:gd name="connsiteY37" fmla="*/ 249451 h 2638129"/>
                <a:gd name="connsiteX38" fmla="*/ 1625264 w 4294348"/>
                <a:gd name="connsiteY38" fmla="*/ 272128 h 2638129"/>
                <a:gd name="connsiteX39" fmla="*/ 1617705 w 4294348"/>
                <a:gd name="connsiteY39" fmla="*/ 294806 h 2638129"/>
                <a:gd name="connsiteX40" fmla="*/ 1602586 w 4294348"/>
                <a:gd name="connsiteY40" fmla="*/ 385515 h 2638129"/>
                <a:gd name="connsiteX41" fmla="*/ 1610146 w 4294348"/>
                <a:gd name="connsiteY41" fmla="*/ 597170 h 2638129"/>
                <a:gd name="connsiteX42" fmla="*/ 1625264 w 4294348"/>
                <a:gd name="connsiteY42" fmla="*/ 619847 h 2638129"/>
                <a:gd name="connsiteX43" fmla="*/ 1632824 w 4294348"/>
                <a:gd name="connsiteY43" fmla="*/ 642524 h 2638129"/>
                <a:gd name="connsiteX44" fmla="*/ 1647942 w 4294348"/>
                <a:gd name="connsiteY44" fmla="*/ 695438 h 2638129"/>
                <a:gd name="connsiteX45" fmla="*/ 1731095 w 4294348"/>
                <a:gd name="connsiteY45" fmla="*/ 755911 h 2638129"/>
                <a:gd name="connsiteX46" fmla="*/ 1761333 w 4294348"/>
                <a:gd name="connsiteY46" fmla="*/ 778588 h 2638129"/>
                <a:gd name="connsiteX47" fmla="*/ 1799130 w 4294348"/>
                <a:gd name="connsiteY47" fmla="*/ 786148 h 2638129"/>
                <a:gd name="connsiteX48" fmla="*/ 2003233 w 4294348"/>
                <a:gd name="connsiteY48" fmla="*/ 808825 h 2638129"/>
                <a:gd name="connsiteX49" fmla="*/ 2025911 w 4294348"/>
                <a:gd name="connsiteY49" fmla="*/ 823943 h 2638129"/>
                <a:gd name="connsiteX50" fmla="*/ 2192217 w 4294348"/>
                <a:gd name="connsiteY50" fmla="*/ 869298 h 2638129"/>
                <a:gd name="connsiteX51" fmla="*/ 2358523 w 4294348"/>
                <a:gd name="connsiteY51" fmla="*/ 861739 h 2638129"/>
                <a:gd name="connsiteX52" fmla="*/ 2653338 w 4294348"/>
                <a:gd name="connsiteY52" fmla="*/ 846620 h 2638129"/>
                <a:gd name="connsiteX53" fmla="*/ 2676016 w 4294348"/>
                <a:gd name="connsiteY53" fmla="*/ 839061 h 2638129"/>
                <a:gd name="connsiteX54" fmla="*/ 2721373 w 4294348"/>
                <a:gd name="connsiteY54" fmla="*/ 808825 h 2638129"/>
                <a:gd name="connsiteX55" fmla="*/ 2744051 w 4294348"/>
                <a:gd name="connsiteY55" fmla="*/ 801266 h 2638129"/>
                <a:gd name="connsiteX56" fmla="*/ 2887679 w 4294348"/>
                <a:gd name="connsiteY56" fmla="*/ 816384 h 2638129"/>
                <a:gd name="connsiteX57" fmla="*/ 2917916 w 4294348"/>
                <a:gd name="connsiteY57" fmla="*/ 823943 h 2638129"/>
                <a:gd name="connsiteX58" fmla="*/ 2955713 w 4294348"/>
                <a:gd name="connsiteY58" fmla="*/ 831502 h 2638129"/>
                <a:gd name="connsiteX59" fmla="*/ 2985950 w 4294348"/>
                <a:gd name="connsiteY59" fmla="*/ 846620 h 2638129"/>
                <a:gd name="connsiteX60" fmla="*/ 3016188 w 4294348"/>
                <a:gd name="connsiteY60" fmla="*/ 884416 h 2638129"/>
                <a:gd name="connsiteX61" fmla="*/ 3053985 w 4294348"/>
                <a:gd name="connsiteY61" fmla="*/ 891975 h 2638129"/>
                <a:gd name="connsiteX62" fmla="*/ 3076663 w 4294348"/>
                <a:gd name="connsiteY62" fmla="*/ 899534 h 2638129"/>
                <a:gd name="connsiteX63" fmla="*/ 3190053 w 4294348"/>
                <a:gd name="connsiteY63" fmla="*/ 914652 h 2638129"/>
                <a:gd name="connsiteX64" fmla="*/ 3212732 w 4294348"/>
                <a:gd name="connsiteY64" fmla="*/ 922211 h 2638129"/>
                <a:gd name="connsiteX65" fmla="*/ 3242969 w 4294348"/>
                <a:gd name="connsiteY65" fmla="*/ 929771 h 2638129"/>
                <a:gd name="connsiteX66" fmla="*/ 3288325 w 4294348"/>
                <a:gd name="connsiteY66" fmla="*/ 960007 h 2638129"/>
                <a:gd name="connsiteX67" fmla="*/ 3439513 w 4294348"/>
                <a:gd name="connsiteY67" fmla="*/ 967566 h 2638129"/>
                <a:gd name="connsiteX68" fmla="*/ 3499987 w 4294348"/>
                <a:gd name="connsiteY68" fmla="*/ 975125 h 2638129"/>
                <a:gd name="connsiteX69" fmla="*/ 3530225 w 4294348"/>
                <a:gd name="connsiteY69" fmla="*/ 990243 h 2638129"/>
                <a:gd name="connsiteX70" fmla="*/ 3643615 w 4294348"/>
                <a:gd name="connsiteY70" fmla="*/ 997803 h 2638129"/>
                <a:gd name="connsiteX71" fmla="*/ 3711650 w 4294348"/>
                <a:gd name="connsiteY71" fmla="*/ 1050716 h 2638129"/>
                <a:gd name="connsiteX72" fmla="*/ 3726769 w 4294348"/>
                <a:gd name="connsiteY72" fmla="*/ 1073394 h 2638129"/>
                <a:gd name="connsiteX73" fmla="*/ 3734328 w 4294348"/>
                <a:gd name="connsiteY73" fmla="*/ 1096071 h 2638129"/>
                <a:gd name="connsiteX74" fmla="*/ 3741887 w 4294348"/>
                <a:gd name="connsiteY74" fmla="*/ 1126307 h 2638129"/>
                <a:gd name="connsiteX75" fmla="*/ 3787243 w 4294348"/>
                <a:gd name="connsiteY75" fmla="*/ 1156544 h 2638129"/>
                <a:gd name="connsiteX76" fmla="*/ 3832600 w 4294348"/>
                <a:gd name="connsiteY76" fmla="*/ 1194339 h 2638129"/>
                <a:gd name="connsiteX77" fmla="*/ 3870397 w 4294348"/>
                <a:gd name="connsiteY77" fmla="*/ 1262371 h 2638129"/>
                <a:gd name="connsiteX78" fmla="*/ 3893075 w 4294348"/>
                <a:gd name="connsiteY78" fmla="*/ 1285049 h 2638129"/>
                <a:gd name="connsiteX79" fmla="*/ 3930871 w 4294348"/>
                <a:gd name="connsiteY79" fmla="*/ 1330403 h 2638129"/>
                <a:gd name="connsiteX80" fmla="*/ 4036703 w 4294348"/>
                <a:gd name="connsiteY80" fmla="*/ 1360640 h 2638129"/>
                <a:gd name="connsiteX81" fmla="*/ 4059381 w 4294348"/>
                <a:gd name="connsiteY81" fmla="*/ 1368199 h 2638129"/>
                <a:gd name="connsiteX82" fmla="*/ 4066940 w 4294348"/>
                <a:gd name="connsiteY82" fmla="*/ 1511822 h 2638129"/>
                <a:gd name="connsiteX83" fmla="*/ 4089618 w 4294348"/>
                <a:gd name="connsiteY83" fmla="*/ 1526940 h 2638129"/>
                <a:gd name="connsiteX84" fmla="*/ 4097178 w 4294348"/>
                <a:gd name="connsiteY84" fmla="*/ 1557176 h 2638129"/>
                <a:gd name="connsiteX85" fmla="*/ 4127415 w 4294348"/>
                <a:gd name="connsiteY85" fmla="*/ 1610090 h 2638129"/>
                <a:gd name="connsiteX86" fmla="*/ 4157652 w 4294348"/>
                <a:gd name="connsiteY86" fmla="*/ 1647886 h 2638129"/>
                <a:gd name="connsiteX87" fmla="*/ 4203009 w 4294348"/>
                <a:gd name="connsiteY87" fmla="*/ 1708359 h 2638129"/>
                <a:gd name="connsiteX88" fmla="*/ 4210568 w 4294348"/>
                <a:gd name="connsiteY88" fmla="*/ 1731036 h 2638129"/>
                <a:gd name="connsiteX89" fmla="*/ 4218127 w 4294348"/>
                <a:gd name="connsiteY89" fmla="*/ 1761272 h 2638129"/>
                <a:gd name="connsiteX90" fmla="*/ 4255924 w 4294348"/>
                <a:gd name="connsiteY90" fmla="*/ 1806627 h 2638129"/>
                <a:gd name="connsiteX91" fmla="*/ 4278602 w 4294348"/>
                <a:gd name="connsiteY91" fmla="*/ 1821745 h 2638129"/>
                <a:gd name="connsiteX92" fmla="*/ 4286162 w 4294348"/>
                <a:gd name="connsiteY92" fmla="*/ 2018282 h 2638129"/>
                <a:gd name="connsiteX93" fmla="*/ 4255924 w 4294348"/>
                <a:gd name="connsiteY93" fmla="*/ 2131669 h 2638129"/>
                <a:gd name="connsiteX94" fmla="*/ 4240806 w 4294348"/>
                <a:gd name="connsiteY94" fmla="*/ 2154346 h 2638129"/>
                <a:gd name="connsiteX95" fmla="*/ 4233246 w 4294348"/>
                <a:gd name="connsiteY95" fmla="*/ 2177023 h 2638129"/>
                <a:gd name="connsiteX96" fmla="*/ 4195449 w 4294348"/>
                <a:gd name="connsiteY96" fmla="*/ 2192141 h 2638129"/>
                <a:gd name="connsiteX97" fmla="*/ 4142534 w 4294348"/>
                <a:gd name="connsiteY97" fmla="*/ 2237496 h 2638129"/>
                <a:gd name="connsiteX98" fmla="*/ 4097178 w 4294348"/>
                <a:gd name="connsiteY98" fmla="*/ 2320646 h 2638129"/>
                <a:gd name="connsiteX99" fmla="*/ 4021584 w 4294348"/>
                <a:gd name="connsiteY99" fmla="*/ 2328205 h 2638129"/>
                <a:gd name="connsiteX100" fmla="*/ 3991346 w 4294348"/>
                <a:gd name="connsiteY100" fmla="*/ 2358442 h 2638129"/>
                <a:gd name="connsiteX101" fmla="*/ 3930871 w 4294348"/>
                <a:gd name="connsiteY101" fmla="*/ 2418915 h 2638129"/>
                <a:gd name="connsiteX102" fmla="*/ 3923312 w 4294348"/>
                <a:gd name="connsiteY102" fmla="*/ 2441592 h 2638129"/>
                <a:gd name="connsiteX103" fmla="*/ 3877956 w 4294348"/>
                <a:gd name="connsiteY103" fmla="*/ 2486947 h 2638129"/>
                <a:gd name="connsiteX104" fmla="*/ 3855278 w 4294348"/>
                <a:gd name="connsiteY104" fmla="*/ 2494506 h 2638129"/>
                <a:gd name="connsiteX105" fmla="*/ 3832600 w 4294348"/>
                <a:gd name="connsiteY105" fmla="*/ 2517183 h 2638129"/>
                <a:gd name="connsiteX106" fmla="*/ 3779684 w 4294348"/>
                <a:gd name="connsiteY106" fmla="*/ 2562538 h 2638129"/>
                <a:gd name="connsiteX107" fmla="*/ 3772125 w 4294348"/>
                <a:gd name="connsiteY107" fmla="*/ 2585215 h 2638129"/>
                <a:gd name="connsiteX108" fmla="*/ 3749447 w 4294348"/>
                <a:gd name="connsiteY108" fmla="*/ 2600333 h 2638129"/>
                <a:gd name="connsiteX109" fmla="*/ 3719209 w 4294348"/>
                <a:gd name="connsiteY109" fmla="*/ 2623011 h 2638129"/>
                <a:gd name="connsiteX110" fmla="*/ 3590700 w 4294348"/>
                <a:gd name="connsiteY110" fmla="*/ 2615451 h 2638129"/>
                <a:gd name="connsiteX111" fmla="*/ 3575581 w 4294348"/>
                <a:gd name="connsiteY111" fmla="*/ 2630570 h 2638129"/>
                <a:gd name="connsiteX112" fmla="*/ 3530225 w 4294348"/>
                <a:gd name="connsiteY112" fmla="*/ 2638129 h 2638129"/>
                <a:gd name="connsiteX113" fmla="*/ 3401716 w 4294348"/>
                <a:gd name="connsiteY113" fmla="*/ 2630570 h 2638129"/>
                <a:gd name="connsiteX114" fmla="*/ 3394156 w 4294348"/>
                <a:gd name="connsiteY114" fmla="*/ 2607892 h 2638129"/>
                <a:gd name="connsiteX115" fmla="*/ 3371478 w 4294348"/>
                <a:gd name="connsiteY115" fmla="*/ 2600333 h 2638129"/>
                <a:gd name="connsiteX116" fmla="*/ 3363919 w 4294348"/>
                <a:gd name="connsiteY116" fmla="*/ 2539860 h 2638129"/>
                <a:gd name="connsiteX117" fmla="*/ 3318563 w 4294348"/>
                <a:gd name="connsiteY117" fmla="*/ 2524742 h 2638129"/>
                <a:gd name="connsiteX118" fmla="*/ 3295885 w 4294348"/>
                <a:gd name="connsiteY118" fmla="*/ 2479388 h 2638129"/>
                <a:gd name="connsiteX119" fmla="*/ 3250528 w 4294348"/>
                <a:gd name="connsiteY119" fmla="*/ 2449151 h 2638129"/>
                <a:gd name="connsiteX120" fmla="*/ 3129578 w 4294348"/>
                <a:gd name="connsiteY120" fmla="*/ 2434033 h 2638129"/>
                <a:gd name="connsiteX121" fmla="*/ 3008629 w 4294348"/>
                <a:gd name="connsiteY121" fmla="*/ 2426474 h 2638129"/>
                <a:gd name="connsiteX122" fmla="*/ 2985950 w 4294348"/>
                <a:gd name="connsiteY122" fmla="*/ 2381119 h 2638129"/>
                <a:gd name="connsiteX123" fmla="*/ 2993510 w 4294348"/>
                <a:gd name="connsiteY123" fmla="*/ 2358442 h 2638129"/>
                <a:gd name="connsiteX124" fmla="*/ 3008629 w 4294348"/>
                <a:gd name="connsiteY124" fmla="*/ 2335764 h 2638129"/>
                <a:gd name="connsiteX125" fmla="*/ 2955713 w 4294348"/>
                <a:gd name="connsiteY125" fmla="*/ 2297969 h 2638129"/>
                <a:gd name="connsiteX126" fmla="*/ 2933035 w 4294348"/>
                <a:gd name="connsiteY126" fmla="*/ 2282851 h 2638129"/>
                <a:gd name="connsiteX127" fmla="*/ 2774288 w 4294348"/>
                <a:gd name="connsiteY127" fmla="*/ 2252614 h 2638129"/>
                <a:gd name="connsiteX128" fmla="*/ 2736491 w 4294348"/>
                <a:gd name="connsiteY128" fmla="*/ 2116550 h 2638129"/>
                <a:gd name="connsiteX129" fmla="*/ 2592863 w 4294348"/>
                <a:gd name="connsiteY129" fmla="*/ 2003164 h 2638129"/>
                <a:gd name="connsiteX130" fmla="*/ 2320726 w 4294348"/>
                <a:gd name="connsiteY130" fmla="*/ 1920014 h 2638129"/>
                <a:gd name="connsiteX131" fmla="*/ 2041030 w 4294348"/>
                <a:gd name="connsiteY131" fmla="*/ 1912454 h 2638129"/>
                <a:gd name="connsiteX132" fmla="*/ 1534552 w 4294348"/>
                <a:gd name="connsiteY132" fmla="*/ 2003164 h 2638129"/>
                <a:gd name="connsiteX133" fmla="*/ 1428721 w 4294348"/>
                <a:gd name="connsiteY133" fmla="*/ 2071196 h 2638129"/>
                <a:gd name="connsiteX134" fmla="*/ 1390924 w 4294348"/>
                <a:gd name="connsiteY134" fmla="*/ 2131669 h 2638129"/>
                <a:gd name="connsiteX135" fmla="*/ 1428721 w 4294348"/>
                <a:gd name="connsiteY135" fmla="*/ 2320646 h 2638129"/>
                <a:gd name="connsiteX136" fmla="*/ 1451399 w 4294348"/>
                <a:gd name="connsiteY136" fmla="*/ 2373560 h 2638129"/>
                <a:gd name="connsiteX137" fmla="*/ 1458958 w 4294348"/>
                <a:gd name="connsiteY137" fmla="*/ 2449151 h 2638129"/>
                <a:gd name="connsiteX138" fmla="*/ 1466518 w 4294348"/>
                <a:gd name="connsiteY138" fmla="*/ 2494506 h 2638129"/>
                <a:gd name="connsiteX139" fmla="*/ 1474077 w 4294348"/>
                <a:gd name="connsiteY139" fmla="*/ 2517183 h 2638129"/>
                <a:gd name="connsiteX140" fmla="*/ 1474077 w 4294348"/>
                <a:gd name="connsiteY140" fmla="*/ 2517183 h 2638129"/>
                <a:gd name="connsiteX0" fmla="*/ 1587467 w 4294348"/>
                <a:gd name="connsiteY0" fmla="*/ 2509624 h 2638129"/>
                <a:gd name="connsiteX1" fmla="*/ 385528 w 4294348"/>
                <a:gd name="connsiteY1" fmla="*/ 2479388 h 2638129"/>
                <a:gd name="connsiteX2" fmla="*/ 0 w 4294348"/>
                <a:gd name="connsiteY2" fmla="*/ 854179 h 2638129"/>
                <a:gd name="connsiteX3" fmla="*/ 15119 w 4294348"/>
                <a:gd name="connsiteY3" fmla="*/ 763470 h 2638129"/>
                <a:gd name="connsiteX4" fmla="*/ 22678 w 4294348"/>
                <a:gd name="connsiteY4" fmla="*/ 725675 h 2638129"/>
                <a:gd name="connsiteX5" fmla="*/ 75594 w 4294348"/>
                <a:gd name="connsiteY5" fmla="*/ 702997 h 2638129"/>
                <a:gd name="connsiteX6" fmla="*/ 120950 w 4294348"/>
                <a:gd name="connsiteY6" fmla="*/ 672761 h 2638129"/>
                <a:gd name="connsiteX7" fmla="*/ 151188 w 4294348"/>
                <a:gd name="connsiteY7" fmla="*/ 650084 h 2638129"/>
                <a:gd name="connsiteX8" fmla="*/ 173866 w 4294348"/>
                <a:gd name="connsiteY8" fmla="*/ 642524 h 2638129"/>
                <a:gd name="connsiteX9" fmla="*/ 211663 w 4294348"/>
                <a:gd name="connsiteY9" fmla="*/ 597170 h 2638129"/>
                <a:gd name="connsiteX10" fmla="*/ 219222 w 4294348"/>
                <a:gd name="connsiteY10" fmla="*/ 574493 h 2638129"/>
                <a:gd name="connsiteX11" fmla="*/ 302375 w 4294348"/>
                <a:gd name="connsiteY11" fmla="*/ 514020 h 2638129"/>
                <a:gd name="connsiteX12" fmla="*/ 317494 w 4294348"/>
                <a:gd name="connsiteY12" fmla="*/ 491342 h 2638129"/>
                <a:gd name="connsiteX13" fmla="*/ 370409 w 4294348"/>
                <a:gd name="connsiteY13" fmla="*/ 476224 h 2638129"/>
                <a:gd name="connsiteX14" fmla="*/ 393087 w 4294348"/>
                <a:gd name="connsiteY14" fmla="*/ 468665 h 2638129"/>
                <a:gd name="connsiteX15" fmla="*/ 476240 w 4294348"/>
                <a:gd name="connsiteY15" fmla="*/ 453547 h 2638129"/>
                <a:gd name="connsiteX16" fmla="*/ 566953 w 4294348"/>
                <a:gd name="connsiteY16" fmla="*/ 430869 h 2638129"/>
                <a:gd name="connsiteX17" fmla="*/ 589631 w 4294348"/>
                <a:gd name="connsiteY17" fmla="*/ 415751 h 2638129"/>
                <a:gd name="connsiteX18" fmla="*/ 619868 w 4294348"/>
                <a:gd name="connsiteY18" fmla="*/ 408192 h 2638129"/>
                <a:gd name="connsiteX19" fmla="*/ 687903 w 4294348"/>
                <a:gd name="connsiteY19" fmla="*/ 340160 h 2638129"/>
                <a:gd name="connsiteX20" fmla="*/ 703021 w 4294348"/>
                <a:gd name="connsiteY20" fmla="*/ 317483 h 2638129"/>
                <a:gd name="connsiteX21" fmla="*/ 740818 w 4294348"/>
                <a:gd name="connsiteY21" fmla="*/ 257010 h 2638129"/>
                <a:gd name="connsiteX22" fmla="*/ 786175 w 4294348"/>
                <a:gd name="connsiteY22" fmla="*/ 226774 h 2638129"/>
                <a:gd name="connsiteX23" fmla="*/ 884446 w 4294348"/>
                <a:gd name="connsiteY23" fmla="*/ 188978 h 2638129"/>
                <a:gd name="connsiteX24" fmla="*/ 1088549 w 4294348"/>
                <a:gd name="connsiteY24" fmla="*/ 181419 h 2638129"/>
                <a:gd name="connsiteX25" fmla="*/ 1254855 w 4294348"/>
                <a:gd name="connsiteY25" fmla="*/ 158742 h 2638129"/>
                <a:gd name="connsiteX26" fmla="*/ 1330449 w 4294348"/>
                <a:gd name="connsiteY26" fmla="*/ 136064 h 2638129"/>
                <a:gd name="connsiteX27" fmla="*/ 1406043 w 4294348"/>
                <a:gd name="connsiteY27" fmla="*/ 98269 h 2638129"/>
                <a:gd name="connsiteX28" fmla="*/ 1421161 w 4294348"/>
                <a:gd name="connsiteY28" fmla="*/ 75591 h 2638129"/>
                <a:gd name="connsiteX29" fmla="*/ 1474077 w 4294348"/>
                <a:gd name="connsiteY29" fmla="*/ 52914 h 2638129"/>
                <a:gd name="connsiteX30" fmla="*/ 1542111 w 4294348"/>
                <a:gd name="connsiteY30" fmla="*/ 22678 h 2638129"/>
                <a:gd name="connsiteX31" fmla="*/ 1663061 w 4294348"/>
                <a:gd name="connsiteY31" fmla="*/ 0 h 2638129"/>
                <a:gd name="connsiteX32" fmla="*/ 1738655 w 4294348"/>
                <a:gd name="connsiteY32" fmla="*/ 7559 h 2638129"/>
                <a:gd name="connsiteX33" fmla="*/ 1715977 w 4294348"/>
                <a:gd name="connsiteY33" fmla="*/ 15119 h 2638129"/>
                <a:gd name="connsiteX34" fmla="*/ 1685739 w 4294348"/>
                <a:gd name="connsiteY34" fmla="*/ 90710 h 2638129"/>
                <a:gd name="connsiteX35" fmla="*/ 1663061 w 4294348"/>
                <a:gd name="connsiteY35" fmla="*/ 181419 h 2638129"/>
                <a:gd name="connsiteX36" fmla="*/ 1647942 w 4294348"/>
                <a:gd name="connsiteY36" fmla="*/ 226774 h 2638129"/>
                <a:gd name="connsiteX37" fmla="*/ 1640383 w 4294348"/>
                <a:gd name="connsiteY37" fmla="*/ 249451 h 2638129"/>
                <a:gd name="connsiteX38" fmla="*/ 1625264 w 4294348"/>
                <a:gd name="connsiteY38" fmla="*/ 272128 h 2638129"/>
                <a:gd name="connsiteX39" fmla="*/ 1617705 w 4294348"/>
                <a:gd name="connsiteY39" fmla="*/ 294806 h 2638129"/>
                <a:gd name="connsiteX40" fmla="*/ 1602586 w 4294348"/>
                <a:gd name="connsiteY40" fmla="*/ 385515 h 2638129"/>
                <a:gd name="connsiteX41" fmla="*/ 1610146 w 4294348"/>
                <a:gd name="connsiteY41" fmla="*/ 597170 h 2638129"/>
                <a:gd name="connsiteX42" fmla="*/ 1625264 w 4294348"/>
                <a:gd name="connsiteY42" fmla="*/ 619847 h 2638129"/>
                <a:gd name="connsiteX43" fmla="*/ 1632824 w 4294348"/>
                <a:gd name="connsiteY43" fmla="*/ 642524 h 2638129"/>
                <a:gd name="connsiteX44" fmla="*/ 1647942 w 4294348"/>
                <a:gd name="connsiteY44" fmla="*/ 695438 h 2638129"/>
                <a:gd name="connsiteX45" fmla="*/ 1731095 w 4294348"/>
                <a:gd name="connsiteY45" fmla="*/ 755911 h 2638129"/>
                <a:gd name="connsiteX46" fmla="*/ 1761333 w 4294348"/>
                <a:gd name="connsiteY46" fmla="*/ 778588 h 2638129"/>
                <a:gd name="connsiteX47" fmla="*/ 1799130 w 4294348"/>
                <a:gd name="connsiteY47" fmla="*/ 786148 h 2638129"/>
                <a:gd name="connsiteX48" fmla="*/ 2003233 w 4294348"/>
                <a:gd name="connsiteY48" fmla="*/ 808825 h 2638129"/>
                <a:gd name="connsiteX49" fmla="*/ 2025911 w 4294348"/>
                <a:gd name="connsiteY49" fmla="*/ 823943 h 2638129"/>
                <a:gd name="connsiteX50" fmla="*/ 2192217 w 4294348"/>
                <a:gd name="connsiteY50" fmla="*/ 869298 h 2638129"/>
                <a:gd name="connsiteX51" fmla="*/ 2358523 w 4294348"/>
                <a:gd name="connsiteY51" fmla="*/ 861739 h 2638129"/>
                <a:gd name="connsiteX52" fmla="*/ 2653338 w 4294348"/>
                <a:gd name="connsiteY52" fmla="*/ 846620 h 2638129"/>
                <a:gd name="connsiteX53" fmla="*/ 2676016 w 4294348"/>
                <a:gd name="connsiteY53" fmla="*/ 839061 h 2638129"/>
                <a:gd name="connsiteX54" fmla="*/ 2721373 w 4294348"/>
                <a:gd name="connsiteY54" fmla="*/ 808825 h 2638129"/>
                <a:gd name="connsiteX55" fmla="*/ 2744051 w 4294348"/>
                <a:gd name="connsiteY55" fmla="*/ 801266 h 2638129"/>
                <a:gd name="connsiteX56" fmla="*/ 2887679 w 4294348"/>
                <a:gd name="connsiteY56" fmla="*/ 816384 h 2638129"/>
                <a:gd name="connsiteX57" fmla="*/ 2917916 w 4294348"/>
                <a:gd name="connsiteY57" fmla="*/ 823943 h 2638129"/>
                <a:gd name="connsiteX58" fmla="*/ 2955713 w 4294348"/>
                <a:gd name="connsiteY58" fmla="*/ 831502 h 2638129"/>
                <a:gd name="connsiteX59" fmla="*/ 2985950 w 4294348"/>
                <a:gd name="connsiteY59" fmla="*/ 846620 h 2638129"/>
                <a:gd name="connsiteX60" fmla="*/ 3016188 w 4294348"/>
                <a:gd name="connsiteY60" fmla="*/ 884416 h 2638129"/>
                <a:gd name="connsiteX61" fmla="*/ 3053985 w 4294348"/>
                <a:gd name="connsiteY61" fmla="*/ 891975 h 2638129"/>
                <a:gd name="connsiteX62" fmla="*/ 3076663 w 4294348"/>
                <a:gd name="connsiteY62" fmla="*/ 899534 h 2638129"/>
                <a:gd name="connsiteX63" fmla="*/ 3190053 w 4294348"/>
                <a:gd name="connsiteY63" fmla="*/ 914652 h 2638129"/>
                <a:gd name="connsiteX64" fmla="*/ 3212732 w 4294348"/>
                <a:gd name="connsiteY64" fmla="*/ 922211 h 2638129"/>
                <a:gd name="connsiteX65" fmla="*/ 3242969 w 4294348"/>
                <a:gd name="connsiteY65" fmla="*/ 929771 h 2638129"/>
                <a:gd name="connsiteX66" fmla="*/ 3288325 w 4294348"/>
                <a:gd name="connsiteY66" fmla="*/ 960007 h 2638129"/>
                <a:gd name="connsiteX67" fmla="*/ 3439513 w 4294348"/>
                <a:gd name="connsiteY67" fmla="*/ 967566 h 2638129"/>
                <a:gd name="connsiteX68" fmla="*/ 3499987 w 4294348"/>
                <a:gd name="connsiteY68" fmla="*/ 975125 h 2638129"/>
                <a:gd name="connsiteX69" fmla="*/ 3530225 w 4294348"/>
                <a:gd name="connsiteY69" fmla="*/ 990243 h 2638129"/>
                <a:gd name="connsiteX70" fmla="*/ 3643615 w 4294348"/>
                <a:gd name="connsiteY70" fmla="*/ 997803 h 2638129"/>
                <a:gd name="connsiteX71" fmla="*/ 3711650 w 4294348"/>
                <a:gd name="connsiteY71" fmla="*/ 1050716 h 2638129"/>
                <a:gd name="connsiteX72" fmla="*/ 3726769 w 4294348"/>
                <a:gd name="connsiteY72" fmla="*/ 1073394 h 2638129"/>
                <a:gd name="connsiteX73" fmla="*/ 3734328 w 4294348"/>
                <a:gd name="connsiteY73" fmla="*/ 1096071 h 2638129"/>
                <a:gd name="connsiteX74" fmla="*/ 3741887 w 4294348"/>
                <a:gd name="connsiteY74" fmla="*/ 1126307 h 2638129"/>
                <a:gd name="connsiteX75" fmla="*/ 3787243 w 4294348"/>
                <a:gd name="connsiteY75" fmla="*/ 1156544 h 2638129"/>
                <a:gd name="connsiteX76" fmla="*/ 3832600 w 4294348"/>
                <a:gd name="connsiteY76" fmla="*/ 1194339 h 2638129"/>
                <a:gd name="connsiteX77" fmla="*/ 3870397 w 4294348"/>
                <a:gd name="connsiteY77" fmla="*/ 1262371 h 2638129"/>
                <a:gd name="connsiteX78" fmla="*/ 3893075 w 4294348"/>
                <a:gd name="connsiteY78" fmla="*/ 1285049 h 2638129"/>
                <a:gd name="connsiteX79" fmla="*/ 3930871 w 4294348"/>
                <a:gd name="connsiteY79" fmla="*/ 1330403 h 2638129"/>
                <a:gd name="connsiteX80" fmla="*/ 4036703 w 4294348"/>
                <a:gd name="connsiteY80" fmla="*/ 1360640 h 2638129"/>
                <a:gd name="connsiteX81" fmla="*/ 4059381 w 4294348"/>
                <a:gd name="connsiteY81" fmla="*/ 1368199 h 2638129"/>
                <a:gd name="connsiteX82" fmla="*/ 4066940 w 4294348"/>
                <a:gd name="connsiteY82" fmla="*/ 1511822 h 2638129"/>
                <a:gd name="connsiteX83" fmla="*/ 4089618 w 4294348"/>
                <a:gd name="connsiteY83" fmla="*/ 1526940 h 2638129"/>
                <a:gd name="connsiteX84" fmla="*/ 4097178 w 4294348"/>
                <a:gd name="connsiteY84" fmla="*/ 1557176 h 2638129"/>
                <a:gd name="connsiteX85" fmla="*/ 4127415 w 4294348"/>
                <a:gd name="connsiteY85" fmla="*/ 1610090 h 2638129"/>
                <a:gd name="connsiteX86" fmla="*/ 4157652 w 4294348"/>
                <a:gd name="connsiteY86" fmla="*/ 1647886 h 2638129"/>
                <a:gd name="connsiteX87" fmla="*/ 4203009 w 4294348"/>
                <a:gd name="connsiteY87" fmla="*/ 1708359 h 2638129"/>
                <a:gd name="connsiteX88" fmla="*/ 4210568 w 4294348"/>
                <a:gd name="connsiteY88" fmla="*/ 1731036 h 2638129"/>
                <a:gd name="connsiteX89" fmla="*/ 4218127 w 4294348"/>
                <a:gd name="connsiteY89" fmla="*/ 1761272 h 2638129"/>
                <a:gd name="connsiteX90" fmla="*/ 4255924 w 4294348"/>
                <a:gd name="connsiteY90" fmla="*/ 1806627 h 2638129"/>
                <a:gd name="connsiteX91" fmla="*/ 4278602 w 4294348"/>
                <a:gd name="connsiteY91" fmla="*/ 1821745 h 2638129"/>
                <a:gd name="connsiteX92" fmla="*/ 4286162 w 4294348"/>
                <a:gd name="connsiteY92" fmla="*/ 2018282 h 2638129"/>
                <a:gd name="connsiteX93" fmla="*/ 4255924 w 4294348"/>
                <a:gd name="connsiteY93" fmla="*/ 2131669 h 2638129"/>
                <a:gd name="connsiteX94" fmla="*/ 4240806 w 4294348"/>
                <a:gd name="connsiteY94" fmla="*/ 2154346 h 2638129"/>
                <a:gd name="connsiteX95" fmla="*/ 4233246 w 4294348"/>
                <a:gd name="connsiteY95" fmla="*/ 2177023 h 2638129"/>
                <a:gd name="connsiteX96" fmla="*/ 4195449 w 4294348"/>
                <a:gd name="connsiteY96" fmla="*/ 2192141 h 2638129"/>
                <a:gd name="connsiteX97" fmla="*/ 4142534 w 4294348"/>
                <a:gd name="connsiteY97" fmla="*/ 2237496 h 2638129"/>
                <a:gd name="connsiteX98" fmla="*/ 4097178 w 4294348"/>
                <a:gd name="connsiteY98" fmla="*/ 2320646 h 2638129"/>
                <a:gd name="connsiteX99" fmla="*/ 4021584 w 4294348"/>
                <a:gd name="connsiteY99" fmla="*/ 2328205 h 2638129"/>
                <a:gd name="connsiteX100" fmla="*/ 3991346 w 4294348"/>
                <a:gd name="connsiteY100" fmla="*/ 2358442 h 2638129"/>
                <a:gd name="connsiteX101" fmla="*/ 3930871 w 4294348"/>
                <a:gd name="connsiteY101" fmla="*/ 2418915 h 2638129"/>
                <a:gd name="connsiteX102" fmla="*/ 3923312 w 4294348"/>
                <a:gd name="connsiteY102" fmla="*/ 2441592 h 2638129"/>
                <a:gd name="connsiteX103" fmla="*/ 3877956 w 4294348"/>
                <a:gd name="connsiteY103" fmla="*/ 2486947 h 2638129"/>
                <a:gd name="connsiteX104" fmla="*/ 3855278 w 4294348"/>
                <a:gd name="connsiteY104" fmla="*/ 2494506 h 2638129"/>
                <a:gd name="connsiteX105" fmla="*/ 3832600 w 4294348"/>
                <a:gd name="connsiteY105" fmla="*/ 2517183 h 2638129"/>
                <a:gd name="connsiteX106" fmla="*/ 3779684 w 4294348"/>
                <a:gd name="connsiteY106" fmla="*/ 2562538 h 2638129"/>
                <a:gd name="connsiteX107" fmla="*/ 3772125 w 4294348"/>
                <a:gd name="connsiteY107" fmla="*/ 2585215 h 2638129"/>
                <a:gd name="connsiteX108" fmla="*/ 3749447 w 4294348"/>
                <a:gd name="connsiteY108" fmla="*/ 2600333 h 2638129"/>
                <a:gd name="connsiteX109" fmla="*/ 3719209 w 4294348"/>
                <a:gd name="connsiteY109" fmla="*/ 2623011 h 2638129"/>
                <a:gd name="connsiteX110" fmla="*/ 3590700 w 4294348"/>
                <a:gd name="connsiteY110" fmla="*/ 2615451 h 2638129"/>
                <a:gd name="connsiteX111" fmla="*/ 3575581 w 4294348"/>
                <a:gd name="connsiteY111" fmla="*/ 2630570 h 2638129"/>
                <a:gd name="connsiteX112" fmla="*/ 3530225 w 4294348"/>
                <a:gd name="connsiteY112" fmla="*/ 2638129 h 2638129"/>
                <a:gd name="connsiteX113" fmla="*/ 3401716 w 4294348"/>
                <a:gd name="connsiteY113" fmla="*/ 2630570 h 2638129"/>
                <a:gd name="connsiteX114" fmla="*/ 3394156 w 4294348"/>
                <a:gd name="connsiteY114" fmla="*/ 2607892 h 2638129"/>
                <a:gd name="connsiteX115" fmla="*/ 3371478 w 4294348"/>
                <a:gd name="connsiteY115" fmla="*/ 2600333 h 2638129"/>
                <a:gd name="connsiteX116" fmla="*/ 3363919 w 4294348"/>
                <a:gd name="connsiteY116" fmla="*/ 2539860 h 2638129"/>
                <a:gd name="connsiteX117" fmla="*/ 3318563 w 4294348"/>
                <a:gd name="connsiteY117" fmla="*/ 2524742 h 2638129"/>
                <a:gd name="connsiteX118" fmla="*/ 3295885 w 4294348"/>
                <a:gd name="connsiteY118" fmla="*/ 2479388 h 2638129"/>
                <a:gd name="connsiteX119" fmla="*/ 3250528 w 4294348"/>
                <a:gd name="connsiteY119" fmla="*/ 2449151 h 2638129"/>
                <a:gd name="connsiteX120" fmla="*/ 3129578 w 4294348"/>
                <a:gd name="connsiteY120" fmla="*/ 2434033 h 2638129"/>
                <a:gd name="connsiteX121" fmla="*/ 3008629 w 4294348"/>
                <a:gd name="connsiteY121" fmla="*/ 2426474 h 2638129"/>
                <a:gd name="connsiteX122" fmla="*/ 2985950 w 4294348"/>
                <a:gd name="connsiteY122" fmla="*/ 2381119 h 2638129"/>
                <a:gd name="connsiteX123" fmla="*/ 2993510 w 4294348"/>
                <a:gd name="connsiteY123" fmla="*/ 2358442 h 2638129"/>
                <a:gd name="connsiteX124" fmla="*/ 3008629 w 4294348"/>
                <a:gd name="connsiteY124" fmla="*/ 2335764 h 2638129"/>
                <a:gd name="connsiteX125" fmla="*/ 2955713 w 4294348"/>
                <a:gd name="connsiteY125" fmla="*/ 2297969 h 2638129"/>
                <a:gd name="connsiteX126" fmla="*/ 2933035 w 4294348"/>
                <a:gd name="connsiteY126" fmla="*/ 2282851 h 2638129"/>
                <a:gd name="connsiteX127" fmla="*/ 2774288 w 4294348"/>
                <a:gd name="connsiteY127" fmla="*/ 2252614 h 2638129"/>
                <a:gd name="connsiteX128" fmla="*/ 2736491 w 4294348"/>
                <a:gd name="connsiteY128" fmla="*/ 2116550 h 2638129"/>
                <a:gd name="connsiteX129" fmla="*/ 2592863 w 4294348"/>
                <a:gd name="connsiteY129" fmla="*/ 2003164 h 2638129"/>
                <a:gd name="connsiteX130" fmla="*/ 2320726 w 4294348"/>
                <a:gd name="connsiteY130" fmla="*/ 1920014 h 2638129"/>
                <a:gd name="connsiteX131" fmla="*/ 2041030 w 4294348"/>
                <a:gd name="connsiteY131" fmla="*/ 1912454 h 2638129"/>
                <a:gd name="connsiteX132" fmla="*/ 1534552 w 4294348"/>
                <a:gd name="connsiteY132" fmla="*/ 2003164 h 2638129"/>
                <a:gd name="connsiteX133" fmla="*/ 1428721 w 4294348"/>
                <a:gd name="connsiteY133" fmla="*/ 2071196 h 2638129"/>
                <a:gd name="connsiteX134" fmla="*/ 1390924 w 4294348"/>
                <a:gd name="connsiteY134" fmla="*/ 2131669 h 2638129"/>
                <a:gd name="connsiteX135" fmla="*/ 1428721 w 4294348"/>
                <a:gd name="connsiteY135" fmla="*/ 2320646 h 2638129"/>
                <a:gd name="connsiteX136" fmla="*/ 1451399 w 4294348"/>
                <a:gd name="connsiteY136" fmla="*/ 2373560 h 2638129"/>
                <a:gd name="connsiteX137" fmla="*/ 1458958 w 4294348"/>
                <a:gd name="connsiteY137" fmla="*/ 2449151 h 2638129"/>
                <a:gd name="connsiteX138" fmla="*/ 1466518 w 4294348"/>
                <a:gd name="connsiteY138" fmla="*/ 2494506 h 2638129"/>
                <a:gd name="connsiteX139" fmla="*/ 1474077 w 4294348"/>
                <a:gd name="connsiteY139" fmla="*/ 2517183 h 2638129"/>
                <a:gd name="connsiteX140" fmla="*/ 1474077 w 4294348"/>
                <a:gd name="connsiteY140" fmla="*/ 2517183 h 2638129"/>
                <a:gd name="connsiteX141" fmla="*/ 1587467 w 4294348"/>
                <a:gd name="connsiteY141" fmla="*/ 2509624 h 263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4294348" h="2638129">
                  <a:moveTo>
                    <a:pt x="1587467" y="2509624"/>
                  </a:moveTo>
                  <a:lnTo>
                    <a:pt x="385528" y="2479388"/>
                  </a:lnTo>
                  <a:lnTo>
                    <a:pt x="0" y="854179"/>
                  </a:lnTo>
                  <a:cubicBezTo>
                    <a:pt x="16903" y="702076"/>
                    <a:pt x="-2610" y="834388"/>
                    <a:pt x="15119" y="763470"/>
                  </a:cubicBezTo>
                  <a:cubicBezTo>
                    <a:pt x="18235" y="751006"/>
                    <a:pt x="16303" y="736830"/>
                    <a:pt x="22678" y="725675"/>
                  </a:cubicBezTo>
                  <a:cubicBezTo>
                    <a:pt x="31379" y="710449"/>
                    <a:pt x="62411" y="706293"/>
                    <a:pt x="75594" y="702997"/>
                  </a:cubicBezTo>
                  <a:cubicBezTo>
                    <a:pt x="90713" y="692918"/>
                    <a:pt x="106414" y="683663"/>
                    <a:pt x="120950" y="672761"/>
                  </a:cubicBezTo>
                  <a:cubicBezTo>
                    <a:pt x="131029" y="665202"/>
                    <a:pt x="140249" y="656335"/>
                    <a:pt x="151188" y="650084"/>
                  </a:cubicBezTo>
                  <a:cubicBezTo>
                    <a:pt x="158106" y="646131"/>
                    <a:pt x="166307" y="645044"/>
                    <a:pt x="173866" y="642524"/>
                  </a:cubicBezTo>
                  <a:cubicBezTo>
                    <a:pt x="190583" y="625808"/>
                    <a:pt x="201139" y="618217"/>
                    <a:pt x="211663" y="597170"/>
                  </a:cubicBezTo>
                  <a:cubicBezTo>
                    <a:pt x="215226" y="590043"/>
                    <a:pt x="213588" y="580127"/>
                    <a:pt x="219222" y="574493"/>
                  </a:cubicBezTo>
                  <a:cubicBezTo>
                    <a:pt x="236160" y="557556"/>
                    <a:pt x="277049" y="530903"/>
                    <a:pt x="302375" y="514020"/>
                  </a:cubicBezTo>
                  <a:cubicBezTo>
                    <a:pt x="307415" y="506461"/>
                    <a:pt x="310400" y="497017"/>
                    <a:pt x="317494" y="491342"/>
                  </a:cubicBezTo>
                  <a:cubicBezTo>
                    <a:pt x="322528" y="487315"/>
                    <a:pt x="368297" y="476827"/>
                    <a:pt x="370409" y="476224"/>
                  </a:cubicBezTo>
                  <a:cubicBezTo>
                    <a:pt x="378071" y="474035"/>
                    <a:pt x="385357" y="470597"/>
                    <a:pt x="393087" y="468665"/>
                  </a:cubicBezTo>
                  <a:cubicBezTo>
                    <a:pt x="448126" y="454906"/>
                    <a:pt x="415571" y="467029"/>
                    <a:pt x="476240" y="453547"/>
                  </a:cubicBezTo>
                  <a:cubicBezTo>
                    <a:pt x="506666" y="446786"/>
                    <a:pt x="536715" y="438428"/>
                    <a:pt x="566953" y="430869"/>
                  </a:cubicBezTo>
                  <a:cubicBezTo>
                    <a:pt x="574512" y="425830"/>
                    <a:pt x="581280" y="419330"/>
                    <a:pt x="589631" y="415751"/>
                  </a:cubicBezTo>
                  <a:cubicBezTo>
                    <a:pt x="599180" y="411659"/>
                    <a:pt x="611633" y="414526"/>
                    <a:pt x="619868" y="408192"/>
                  </a:cubicBezTo>
                  <a:cubicBezTo>
                    <a:pt x="645289" y="388638"/>
                    <a:pt x="670113" y="366845"/>
                    <a:pt x="687903" y="340160"/>
                  </a:cubicBezTo>
                  <a:cubicBezTo>
                    <a:pt x="692942" y="332601"/>
                    <a:pt x="698144" y="325147"/>
                    <a:pt x="703021" y="317483"/>
                  </a:cubicBezTo>
                  <a:cubicBezTo>
                    <a:pt x="715783" y="297428"/>
                    <a:pt x="724009" y="273818"/>
                    <a:pt x="740818" y="257010"/>
                  </a:cubicBezTo>
                  <a:cubicBezTo>
                    <a:pt x="783811" y="214019"/>
                    <a:pt x="742412" y="248655"/>
                    <a:pt x="786175" y="226774"/>
                  </a:cubicBezTo>
                  <a:cubicBezTo>
                    <a:pt x="829498" y="205113"/>
                    <a:pt x="827099" y="191102"/>
                    <a:pt x="884446" y="188978"/>
                  </a:cubicBezTo>
                  <a:lnTo>
                    <a:pt x="1088549" y="181419"/>
                  </a:lnTo>
                  <a:cubicBezTo>
                    <a:pt x="1143984" y="173860"/>
                    <a:pt x="1202908" y="179521"/>
                    <a:pt x="1254855" y="158742"/>
                  </a:cubicBezTo>
                  <a:cubicBezTo>
                    <a:pt x="1304581" y="138851"/>
                    <a:pt x="1279346" y="146284"/>
                    <a:pt x="1330449" y="136064"/>
                  </a:cubicBezTo>
                  <a:cubicBezTo>
                    <a:pt x="1388460" y="78055"/>
                    <a:pt x="1304476" y="154694"/>
                    <a:pt x="1406043" y="98269"/>
                  </a:cubicBezTo>
                  <a:cubicBezTo>
                    <a:pt x="1413985" y="93857"/>
                    <a:pt x="1414182" y="81407"/>
                    <a:pt x="1421161" y="75591"/>
                  </a:cubicBezTo>
                  <a:cubicBezTo>
                    <a:pt x="1433615" y="65213"/>
                    <a:pt x="1458323" y="58165"/>
                    <a:pt x="1474077" y="52914"/>
                  </a:cubicBezTo>
                  <a:cubicBezTo>
                    <a:pt x="1488549" y="9497"/>
                    <a:pt x="1472483" y="34965"/>
                    <a:pt x="1542111" y="22678"/>
                  </a:cubicBezTo>
                  <a:cubicBezTo>
                    <a:pt x="1743813" y="-12916"/>
                    <a:pt x="1497972" y="23583"/>
                    <a:pt x="1663061" y="0"/>
                  </a:cubicBezTo>
                  <a:cubicBezTo>
                    <a:pt x="1688259" y="2520"/>
                    <a:pt x="1714306" y="602"/>
                    <a:pt x="1738655" y="7559"/>
                  </a:cubicBezTo>
                  <a:cubicBezTo>
                    <a:pt x="1746317" y="9748"/>
                    <a:pt x="1721612" y="9485"/>
                    <a:pt x="1715977" y="15119"/>
                  </a:cubicBezTo>
                  <a:cubicBezTo>
                    <a:pt x="1704853" y="26242"/>
                    <a:pt x="1688692" y="81852"/>
                    <a:pt x="1685739" y="90710"/>
                  </a:cubicBezTo>
                  <a:cubicBezTo>
                    <a:pt x="1665057" y="152755"/>
                    <a:pt x="1696752" y="55084"/>
                    <a:pt x="1663061" y="181419"/>
                  </a:cubicBezTo>
                  <a:cubicBezTo>
                    <a:pt x="1658955" y="196817"/>
                    <a:pt x="1652982" y="211656"/>
                    <a:pt x="1647942" y="226774"/>
                  </a:cubicBezTo>
                  <a:cubicBezTo>
                    <a:pt x="1645422" y="234333"/>
                    <a:pt x="1644803" y="242821"/>
                    <a:pt x="1640383" y="249451"/>
                  </a:cubicBezTo>
                  <a:lnTo>
                    <a:pt x="1625264" y="272128"/>
                  </a:lnTo>
                  <a:cubicBezTo>
                    <a:pt x="1622744" y="279687"/>
                    <a:pt x="1619268" y="286993"/>
                    <a:pt x="1617705" y="294806"/>
                  </a:cubicBezTo>
                  <a:cubicBezTo>
                    <a:pt x="1611693" y="324864"/>
                    <a:pt x="1602586" y="385515"/>
                    <a:pt x="1602586" y="385515"/>
                  </a:cubicBezTo>
                  <a:cubicBezTo>
                    <a:pt x="1605106" y="456067"/>
                    <a:pt x="1603346" y="526902"/>
                    <a:pt x="1610146" y="597170"/>
                  </a:cubicBezTo>
                  <a:cubicBezTo>
                    <a:pt x="1611021" y="606213"/>
                    <a:pt x="1621201" y="611721"/>
                    <a:pt x="1625264" y="619847"/>
                  </a:cubicBezTo>
                  <a:cubicBezTo>
                    <a:pt x="1628828" y="626974"/>
                    <a:pt x="1630635" y="634863"/>
                    <a:pt x="1632824" y="642524"/>
                  </a:cubicBezTo>
                  <a:cubicBezTo>
                    <a:pt x="1634084" y="646934"/>
                    <a:pt x="1643411" y="688641"/>
                    <a:pt x="1647942" y="695438"/>
                  </a:cubicBezTo>
                  <a:cubicBezTo>
                    <a:pt x="1666317" y="722999"/>
                    <a:pt x="1708501" y="738967"/>
                    <a:pt x="1731095" y="755911"/>
                  </a:cubicBezTo>
                  <a:cubicBezTo>
                    <a:pt x="1741174" y="763470"/>
                    <a:pt x="1749820" y="773471"/>
                    <a:pt x="1761333" y="778588"/>
                  </a:cubicBezTo>
                  <a:cubicBezTo>
                    <a:pt x="1773074" y="783806"/>
                    <a:pt x="1786477" y="783915"/>
                    <a:pt x="1799130" y="786148"/>
                  </a:cubicBezTo>
                  <a:cubicBezTo>
                    <a:pt x="1915764" y="806730"/>
                    <a:pt x="1873396" y="800170"/>
                    <a:pt x="2003233" y="808825"/>
                  </a:cubicBezTo>
                  <a:cubicBezTo>
                    <a:pt x="2010792" y="813864"/>
                    <a:pt x="2017912" y="819636"/>
                    <a:pt x="2025911" y="823943"/>
                  </a:cubicBezTo>
                  <a:cubicBezTo>
                    <a:pt x="2119963" y="874585"/>
                    <a:pt x="2082779" y="860179"/>
                    <a:pt x="2192217" y="869298"/>
                  </a:cubicBezTo>
                  <a:lnTo>
                    <a:pt x="2358523" y="861739"/>
                  </a:lnTo>
                  <a:cubicBezTo>
                    <a:pt x="2625721" y="851462"/>
                    <a:pt x="2504818" y="863122"/>
                    <a:pt x="2653338" y="846620"/>
                  </a:cubicBezTo>
                  <a:cubicBezTo>
                    <a:pt x="2660897" y="844100"/>
                    <a:pt x="2669050" y="842931"/>
                    <a:pt x="2676016" y="839061"/>
                  </a:cubicBezTo>
                  <a:cubicBezTo>
                    <a:pt x="2691900" y="830237"/>
                    <a:pt x="2704135" y="814571"/>
                    <a:pt x="2721373" y="808825"/>
                  </a:cubicBezTo>
                  <a:lnTo>
                    <a:pt x="2744051" y="801266"/>
                  </a:lnTo>
                  <a:cubicBezTo>
                    <a:pt x="2791927" y="806305"/>
                    <a:pt x="2839943" y="810158"/>
                    <a:pt x="2887679" y="816384"/>
                  </a:cubicBezTo>
                  <a:cubicBezTo>
                    <a:pt x="2897981" y="817728"/>
                    <a:pt x="2907774" y="821689"/>
                    <a:pt x="2917916" y="823943"/>
                  </a:cubicBezTo>
                  <a:cubicBezTo>
                    <a:pt x="2930459" y="826730"/>
                    <a:pt x="2943114" y="828982"/>
                    <a:pt x="2955713" y="831502"/>
                  </a:cubicBezTo>
                  <a:cubicBezTo>
                    <a:pt x="2965792" y="836541"/>
                    <a:pt x="2977982" y="838652"/>
                    <a:pt x="2985950" y="846620"/>
                  </a:cubicBezTo>
                  <a:cubicBezTo>
                    <a:pt x="3017770" y="878439"/>
                    <a:pt x="2962495" y="864282"/>
                    <a:pt x="3016188" y="884416"/>
                  </a:cubicBezTo>
                  <a:cubicBezTo>
                    <a:pt x="3028218" y="888927"/>
                    <a:pt x="3041520" y="888859"/>
                    <a:pt x="3053985" y="891975"/>
                  </a:cubicBezTo>
                  <a:cubicBezTo>
                    <a:pt x="3061715" y="893907"/>
                    <a:pt x="3068803" y="898224"/>
                    <a:pt x="3076663" y="899534"/>
                  </a:cubicBezTo>
                  <a:cubicBezTo>
                    <a:pt x="3114275" y="905802"/>
                    <a:pt x="3152256" y="909613"/>
                    <a:pt x="3190053" y="914652"/>
                  </a:cubicBezTo>
                  <a:cubicBezTo>
                    <a:pt x="3197613" y="917172"/>
                    <a:pt x="3205070" y="920022"/>
                    <a:pt x="3212732" y="922211"/>
                  </a:cubicBezTo>
                  <a:cubicBezTo>
                    <a:pt x="3222722" y="925065"/>
                    <a:pt x="3233677" y="925125"/>
                    <a:pt x="3242969" y="929771"/>
                  </a:cubicBezTo>
                  <a:cubicBezTo>
                    <a:pt x="3259221" y="937897"/>
                    <a:pt x="3270178" y="959100"/>
                    <a:pt x="3288325" y="960007"/>
                  </a:cubicBezTo>
                  <a:lnTo>
                    <a:pt x="3439513" y="967566"/>
                  </a:lnTo>
                  <a:cubicBezTo>
                    <a:pt x="3459671" y="970086"/>
                    <a:pt x="3480279" y="970198"/>
                    <a:pt x="3499987" y="975125"/>
                  </a:cubicBezTo>
                  <a:cubicBezTo>
                    <a:pt x="3510919" y="977858"/>
                    <a:pt x="3519094" y="988485"/>
                    <a:pt x="3530225" y="990243"/>
                  </a:cubicBezTo>
                  <a:cubicBezTo>
                    <a:pt x="3567642" y="996151"/>
                    <a:pt x="3605818" y="995283"/>
                    <a:pt x="3643615" y="997803"/>
                  </a:cubicBezTo>
                  <a:cubicBezTo>
                    <a:pt x="3675222" y="1018873"/>
                    <a:pt x="3689446" y="1024072"/>
                    <a:pt x="3711650" y="1050716"/>
                  </a:cubicBezTo>
                  <a:cubicBezTo>
                    <a:pt x="3717466" y="1057695"/>
                    <a:pt x="3721729" y="1065835"/>
                    <a:pt x="3726769" y="1073394"/>
                  </a:cubicBezTo>
                  <a:cubicBezTo>
                    <a:pt x="3729289" y="1080953"/>
                    <a:pt x="3732139" y="1088410"/>
                    <a:pt x="3734328" y="1096071"/>
                  </a:cubicBezTo>
                  <a:cubicBezTo>
                    <a:pt x="3737182" y="1106060"/>
                    <a:pt x="3735046" y="1118489"/>
                    <a:pt x="3741887" y="1126307"/>
                  </a:cubicBezTo>
                  <a:cubicBezTo>
                    <a:pt x="3753852" y="1139981"/>
                    <a:pt x="3787243" y="1156544"/>
                    <a:pt x="3787243" y="1156544"/>
                  </a:cubicBezTo>
                  <a:cubicBezTo>
                    <a:pt x="3824080" y="1211797"/>
                    <a:pt x="3775051" y="1146382"/>
                    <a:pt x="3832600" y="1194339"/>
                  </a:cubicBezTo>
                  <a:cubicBezTo>
                    <a:pt x="3843374" y="1203317"/>
                    <a:pt x="3869180" y="1260546"/>
                    <a:pt x="3870397" y="1262371"/>
                  </a:cubicBezTo>
                  <a:cubicBezTo>
                    <a:pt x="3876327" y="1271266"/>
                    <a:pt x="3886231" y="1276836"/>
                    <a:pt x="3893075" y="1285049"/>
                  </a:cubicBezTo>
                  <a:cubicBezTo>
                    <a:pt x="3903679" y="1297773"/>
                    <a:pt x="3914059" y="1323481"/>
                    <a:pt x="3930871" y="1330403"/>
                  </a:cubicBezTo>
                  <a:cubicBezTo>
                    <a:pt x="3964797" y="1344372"/>
                    <a:pt x="4001897" y="1349038"/>
                    <a:pt x="4036703" y="1360640"/>
                  </a:cubicBezTo>
                  <a:lnTo>
                    <a:pt x="4059381" y="1368199"/>
                  </a:lnTo>
                  <a:cubicBezTo>
                    <a:pt x="4061901" y="1416073"/>
                    <a:pt x="4057970" y="1464728"/>
                    <a:pt x="4066940" y="1511822"/>
                  </a:cubicBezTo>
                  <a:cubicBezTo>
                    <a:pt x="4068640" y="1520747"/>
                    <a:pt x="4084578" y="1519381"/>
                    <a:pt x="4089618" y="1526940"/>
                  </a:cubicBezTo>
                  <a:cubicBezTo>
                    <a:pt x="4095381" y="1535584"/>
                    <a:pt x="4093530" y="1547449"/>
                    <a:pt x="4097178" y="1557176"/>
                  </a:cubicBezTo>
                  <a:cubicBezTo>
                    <a:pt x="4105401" y="1579103"/>
                    <a:pt x="4114880" y="1591288"/>
                    <a:pt x="4127415" y="1610090"/>
                  </a:cubicBezTo>
                  <a:cubicBezTo>
                    <a:pt x="4143894" y="1659530"/>
                    <a:pt x="4121449" y="1607662"/>
                    <a:pt x="4157652" y="1647886"/>
                  </a:cubicBezTo>
                  <a:cubicBezTo>
                    <a:pt x="4174509" y="1666615"/>
                    <a:pt x="4203009" y="1708359"/>
                    <a:pt x="4203009" y="1708359"/>
                  </a:cubicBezTo>
                  <a:cubicBezTo>
                    <a:pt x="4205529" y="1715918"/>
                    <a:pt x="4208379" y="1723375"/>
                    <a:pt x="4210568" y="1731036"/>
                  </a:cubicBezTo>
                  <a:cubicBezTo>
                    <a:pt x="4213422" y="1741025"/>
                    <a:pt x="4214035" y="1751723"/>
                    <a:pt x="4218127" y="1761272"/>
                  </a:cubicBezTo>
                  <a:cubicBezTo>
                    <a:pt x="4224734" y="1776689"/>
                    <a:pt x="4243815" y="1796536"/>
                    <a:pt x="4255924" y="1806627"/>
                  </a:cubicBezTo>
                  <a:cubicBezTo>
                    <a:pt x="4262903" y="1812443"/>
                    <a:pt x="4271043" y="1816706"/>
                    <a:pt x="4278602" y="1821745"/>
                  </a:cubicBezTo>
                  <a:cubicBezTo>
                    <a:pt x="4296720" y="1930448"/>
                    <a:pt x="4299153" y="1901366"/>
                    <a:pt x="4286162" y="2018282"/>
                  </a:cubicBezTo>
                  <a:cubicBezTo>
                    <a:pt x="4269403" y="2169106"/>
                    <a:pt x="4294597" y="2083328"/>
                    <a:pt x="4255924" y="2131669"/>
                  </a:cubicBezTo>
                  <a:cubicBezTo>
                    <a:pt x="4250249" y="2138763"/>
                    <a:pt x="4244869" y="2146220"/>
                    <a:pt x="4240806" y="2154346"/>
                  </a:cubicBezTo>
                  <a:cubicBezTo>
                    <a:pt x="4237242" y="2161473"/>
                    <a:pt x="4239367" y="2171922"/>
                    <a:pt x="4233246" y="2177023"/>
                  </a:cubicBezTo>
                  <a:cubicBezTo>
                    <a:pt x="4222821" y="2185710"/>
                    <a:pt x="4207586" y="2186073"/>
                    <a:pt x="4195449" y="2192141"/>
                  </a:cubicBezTo>
                  <a:cubicBezTo>
                    <a:pt x="4172426" y="2203652"/>
                    <a:pt x="4161130" y="2218900"/>
                    <a:pt x="4142534" y="2237496"/>
                  </a:cubicBezTo>
                  <a:cubicBezTo>
                    <a:pt x="4134613" y="2261259"/>
                    <a:pt x="4133045" y="2312369"/>
                    <a:pt x="4097178" y="2320646"/>
                  </a:cubicBezTo>
                  <a:cubicBezTo>
                    <a:pt x="4072503" y="2326340"/>
                    <a:pt x="4046782" y="2325685"/>
                    <a:pt x="4021584" y="2328205"/>
                  </a:cubicBezTo>
                  <a:cubicBezTo>
                    <a:pt x="4007790" y="2369582"/>
                    <a:pt x="4025297" y="2337223"/>
                    <a:pt x="3991346" y="2358442"/>
                  </a:cubicBezTo>
                  <a:cubicBezTo>
                    <a:pt x="3955481" y="2380857"/>
                    <a:pt x="3954040" y="2388025"/>
                    <a:pt x="3930871" y="2418915"/>
                  </a:cubicBezTo>
                  <a:cubicBezTo>
                    <a:pt x="3928351" y="2426474"/>
                    <a:pt x="3926875" y="2434465"/>
                    <a:pt x="3923312" y="2441592"/>
                  </a:cubicBezTo>
                  <a:cubicBezTo>
                    <a:pt x="3912324" y="2463568"/>
                    <a:pt x="3900041" y="2474327"/>
                    <a:pt x="3877956" y="2486947"/>
                  </a:cubicBezTo>
                  <a:cubicBezTo>
                    <a:pt x="3871038" y="2490900"/>
                    <a:pt x="3862837" y="2491986"/>
                    <a:pt x="3855278" y="2494506"/>
                  </a:cubicBezTo>
                  <a:cubicBezTo>
                    <a:pt x="3847719" y="2502065"/>
                    <a:pt x="3840645" y="2510144"/>
                    <a:pt x="3832600" y="2517183"/>
                  </a:cubicBezTo>
                  <a:cubicBezTo>
                    <a:pt x="3763229" y="2577879"/>
                    <a:pt x="3817700" y="2524522"/>
                    <a:pt x="3779684" y="2562538"/>
                  </a:cubicBezTo>
                  <a:cubicBezTo>
                    <a:pt x="3777164" y="2570097"/>
                    <a:pt x="3777103" y="2578993"/>
                    <a:pt x="3772125" y="2585215"/>
                  </a:cubicBezTo>
                  <a:cubicBezTo>
                    <a:pt x="3766449" y="2592309"/>
                    <a:pt x="3756840" y="2595053"/>
                    <a:pt x="3749447" y="2600333"/>
                  </a:cubicBezTo>
                  <a:cubicBezTo>
                    <a:pt x="3739195" y="2607656"/>
                    <a:pt x="3729288" y="2615452"/>
                    <a:pt x="3719209" y="2623011"/>
                  </a:cubicBezTo>
                  <a:cubicBezTo>
                    <a:pt x="3676373" y="2620491"/>
                    <a:pt x="3633551" y="2613196"/>
                    <a:pt x="3590700" y="2615451"/>
                  </a:cubicBezTo>
                  <a:cubicBezTo>
                    <a:pt x="3583583" y="2615826"/>
                    <a:pt x="3582254" y="2628067"/>
                    <a:pt x="3575581" y="2630570"/>
                  </a:cubicBezTo>
                  <a:cubicBezTo>
                    <a:pt x="3561230" y="2635952"/>
                    <a:pt x="3545344" y="2635609"/>
                    <a:pt x="3530225" y="2638129"/>
                  </a:cubicBezTo>
                  <a:cubicBezTo>
                    <a:pt x="3487389" y="2635609"/>
                    <a:pt x="3443605" y="2639878"/>
                    <a:pt x="3401716" y="2630570"/>
                  </a:cubicBezTo>
                  <a:cubicBezTo>
                    <a:pt x="3393937" y="2628841"/>
                    <a:pt x="3399791" y="2613526"/>
                    <a:pt x="3394156" y="2607892"/>
                  </a:cubicBezTo>
                  <a:cubicBezTo>
                    <a:pt x="3388522" y="2602258"/>
                    <a:pt x="3379037" y="2602853"/>
                    <a:pt x="3371478" y="2600333"/>
                  </a:cubicBezTo>
                  <a:cubicBezTo>
                    <a:pt x="3368958" y="2580175"/>
                    <a:pt x="3375569" y="2556502"/>
                    <a:pt x="3363919" y="2539860"/>
                  </a:cubicBezTo>
                  <a:cubicBezTo>
                    <a:pt x="3354780" y="2526804"/>
                    <a:pt x="3318563" y="2524742"/>
                    <a:pt x="3318563" y="2524742"/>
                  </a:cubicBezTo>
                  <a:cubicBezTo>
                    <a:pt x="3313171" y="2508568"/>
                    <a:pt x="3309675" y="2491454"/>
                    <a:pt x="3295885" y="2479388"/>
                  </a:cubicBezTo>
                  <a:cubicBezTo>
                    <a:pt x="3282210" y="2467423"/>
                    <a:pt x="3268346" y="2452714"/>
                    <a:pt x="3250528" y="2449151"/>
                  </a:cubicBezTo>
                  <a:cubicBezTo>
                    <a:pt x="3191361" y="2437318"/>
                    <a:pt x="3212701" y="2440190"/>
                    <a:pt x="3129578" y="2434033"/>
                  </a:cubicBezTo>
                  <a:cubicBezTo>
                    <a:pt x="3089293" y="2431049"/>
                    <a:pt x="3048945" y="2428994"/>
                    <a:pt x="3008629" y="2426474"/>
                  </a:cubicBezTo>
                  <a:cubicBezTo>
                    <a:pt x="3000986" y="2415010"/>
                    <a:pt x="2985950" y="2396765"/>
                    <a:pt x="2985950" y="2381119"/>
                  </a:cubicBezTo>
                  <a:cubicBezTo>
                    <a:pt x="2985950" y="2373151"/>
                    <a:pt x="2989946" y="2365569"/>
                    <a:pt x="2993510" y="2358442"/>
                  </a:cubicBezTo>
                  <a:cubicBezTo>
                    <a:pt x="2997573" y="2350316"/>
                    <a:pt x="3003589" y="2343323"/>
                    <a:pt x="3008629" y="2335764"/>
                  </a:cubicBezTo>
                  <a:cubicBezTo>
                    <a:pt x="2955194" y="2300144"/>
                    <a:pt x="3021330" y="2344837"/>
                    <a:pt x="2955713" y="2297969"/>
                  </a:cubicBezTo>
                  <a:cubicBezTo>
                    <a:pt x="2948320" y="2292689"/>
                    <a:pt x="2941421" y="2286345"/>
                    <a:pt x="2933035" y="2282851"/>
                  </a:cubicBezTo>
                  <a:cubicBezTo>
                    <a:pt x="2860419" y="2252595"/>
                    <a:pt x="2858102" y="2259598"/>
                    <a:pt x="2774288" y="2252614"/>
                  </a:cubicBezTo>
                  <a:cubicBezTo>
                    <a:pt x="2764998" y="2196875"/>
                    <a:pt x="2768131" y="2160845"/>
                    <a:pt x="2736491" y="2116550"/>
                  </a:cubicBezTo>
                  <a:cubicBezTo>
                    <a:pt x="2690295" y="2051878"/>
                    <a:pt x="2667804" y="2040633"/>
                    <a:pt x="2592863" y="2003164"/>
                  </a:cubicBezTo>
                  <a:cubicBezTo>
                    <a:pt x="2506491" y="1959980"/>
                    <a:pt x="2418237" y="1929930"/>
                    <a:pt x="2320726" y="1920014"/>
                  </a:cubicBezTo>
                  <a:cubicBezTo>
                    <a:pt x="2227938" y="1910578"/>
                    <a:pt x="2134262" y="1914974"/>
                    <a:pt x="2041030" y="1912454"/>
                  </a:cubicBezTo>
                  <a:cubicBezTo>
                    <a:pt x="1789902" y="1931289"/>
                    <a:pt x="1747443" y="1909703"/>
                    <a:pt x="1534552" y="2003164"/>
                  </a:cubicBezTo>
                  <a:cubicBezTo>
                    <a:pt x="1496152" y="2020022"/>
                    <a:pt x="1463998" y="2048519"/>
                    <a:pt x="1428721" y="2071196"/>
                  </a:cubicBezTo>
                  <a:cubicBezTo>
                    <a:pt x="1416122" y="2091354"/>
                    <a:pt x="1392618" y="2107958"/>
                    <a:pt x="1390924" y="2131669"/>
                  </a:cubicBezTo>
                  <a:cubicBezTo>
                    <a:pt x="1381837" y="2258878"/>
                    <a:pt x="1403670" y="2245495"/>
                    <a:pt x="1428721" y="2320646"/>
                  </a:cubicBezTo>
                  <a:cubicBezTo>
                    <a:pt x="1444993" y="2369461"/>
                    <a:pt x="1424824" y="2333701"/>
                    <a:pt x="1451399" y="2373560"/>
                  </a:cubicBezTo>
                  <a:cubicBezTo>
                    <a:pt x="1453919" y="2398757"/>
                    <a:pt x="1455817" y="2424024"/>
                    <a:pt x="1458958" y="2449151"/>
                  </a:cubicBezTo>
                  <a:cubicBezTo>
                    <a:pt x="1460859" y="2464360"/>
                    <a:pt x="1463193" y="2479544"/>
                    <a:pt x="1466518" y="2494506"/>
                  </a:cubicBezTo>
                  <a:cubicBezTo>
                    <a:pt x="1468247" y="2502284"/>
                    <a:pt x="1474077" y="2517183"/>
                    <a:pt x="1474077" y="2517183"/>
                  </a:cubicBezTo>
                  <a:lnTo>
                    <a:pt x="1474077" y="2517183"/>
                  </a:lnTo>
                  <a:lnTo>
                    <a:pt x="1587467" y="250962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DE5A"/>
                </a:gs>
                <a:gs pos="100000">
                  <a:srgbClr val="FFFFFF"/>
                </a:gs>
                <a:gs pos="87000">
                  <a:srgbClr val="A35751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9" name="Forma libre 58"/>
            <p:cNvSpPr/>
            <p:nvPr/>
          </p:nvSpPr>
          <p:spPr>
            <a:xfrm>
              <a:off x="4214706" y="1240846"/>
              <a:ext cx="1005143" cy="1246671"/>
            </a:xfrm>
            <a:custGeom>
              <a:avLst/>
              <a:gdLst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70409 w 1761345"/>
                <a:gd name="connsiteY21" fmla="*/ 166301 h 2184582"/>
                <a:gd name="connsiteX22" fmla="*/ 309934 w 1761345"/>
                <a:gd name="connsiteY22" fmla="*/ 211655 h 2184582"/>
                <a:gd name="connsiteX23" fmla="*/ 279696 w 1761345"/>
                <a:gd name="connsiteY23" fmla="*/ 257010 h 2184582"/>
                <a:gd name="connsiteX24" fmla="*/ 264578 w 1761345"/>
                <a:gd name="connsiteY24" fmla="*/ 279687 h 2184582"/>
                <a:gd name="connsiteX25" fmla="*/ 226781 w 1761345"/>
                <a:gd name="connsiteY25" fmla="*/ 325042 h 2184582"/>
                <a:gd name="connsiteX26" fmla="*/ 226781 w 1761345"/>
                <a:gd name="connsiteY26" fmla="*/ 400633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58746 w 1761345"/>
                <a:gd name="connsiteY32" fmla="*/ 597170 h 2184582"/>
                <a:gd name="connsiteX33" fmla="*/ 151187 w 1761345"/>
                <a:gd name="connsiteY33" fmla="*/ 619847 h 2184582"/>
                <a:gd name="connsiteX34" fmla="*/ 128509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70409 w 1761345"/>
                <a:gd name="connsiteY21" fmla="*/ 166301 h 2184582"/>
                <a:gd name="connsiteX22" fmla="*/ 309934 w 1761345"/>
                <a:gd name="connsiteY22" fmla="*/ 211655 h 2184582"/>
                <a:gd name="connsiteX23" fmla="*/ 279696 w 1761345"/>
                <a:gd name="connsiteY23" fmla="*/ 257010 h 2184582"/>
                <a:gd name="connsiteX24" fmla="*/ 264578 w 1761345"/>
                <a:gd name="connsiteY24" fmla="*/ 279687 h 2184582"/>
                <a:gd name="connsiteX25" fmla="*/ 279696 w 1761345"/>
                <a:gd name="connsiteY25" fmla="*/ 355278 h 2184582"/>
                <a:gd name="connsiteX26" fmla="*/ 226781 w 1761345"/>
                <a:gd name="connsiteY26" fmla="*/ 400633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58746 w 1761345"/>
                <a:gd name="connsiteY32" fmla="*/ 597170 h 2184582"/>
                <a:gd name="connsiteX33" fmla="*/ 151187 w 1761345"/>
                <a:gd name="connsiteY33" fmla="*/ 619847 h 2184582"/>
                <a:gd name="connsiteX34" fmla="*/ 128509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70409 w 1761345"/>
                <a:gd name="connsiteY21" fmla="*/ 166301 h 2184582"/>
                <a:gd name="connsiteX22" fmla="*/ 309934 w 1761345"/>
                <a:gd name="connsiteY22" fmla="*/ 211655 h 2184582"/>
                <a:gd name="connsiteX23" fmla="*/ 279696 w 1761345"/>
                <a:gd name="connsiteY23" fmla="*/ 257010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26781 w 1761345"/>
                <a:gd name="connsiteY26" fmla="*/ 400633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58746 w 1761345"/>
                <a:gd name="connsiteY32" fmla="*/ 597170 h 2184582"/>
                <a:gd name="connsiteX33" fmla="*/ 151187 w 1761345"/>
                <a:gd name="connsiteY33" fmla="*/ 619847 h 2184582"/>
                <a:gd name="connsiteX34" fmla="*/ 128509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70409 w 1761345"/>
                <a:gd name="connsiteY21" fmla="*/ 166301 h 2184582"/>
                <a:gd name="connsiteX22" fmla="*/ 355290 w 1761345"/>
                <a:gd name="connsiteY22" fmla="*/ 249451 h 2184582"/>
                <a:gd name="connsiteX23" fmla="*/ 279696 w 1761345"/>
                <a:gd name="connsiteY23" fmla="*/ 257010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26781 w 1761345"/>
                <a:gd name="connsiteY26" fmla="*/ 400633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58746 w 1761345"/>
                <a:gd name="connsiteY32" fmla="*/ 597170 h 2184582"/>
                <a:gd name="connsiteX33" fmla="*/ 151187 w 1761345"/>
                <a:gd name="connsiteY33" fmla="*/ 619847 h 2184582"/>
                <a:gd name="connsiteX34" fmla="*/ 128509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70409 w 1761345"/>
                <a:gd name="connsiteY21" fmla="*/ 166301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26781 w 1761345"/>
                <a:gd name="connsiteY26" fmla="*/ 400633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58746 w 1761345"/>
                <a:gd name="connsiteY32" fmla="*/ 597170 h 2184582"/>
                <a:gd name="connsiteX33" fmla="*/ 151187 w 1761345"/>
                <a:gd name="connsiteY33" fmla="*/ 619847 h 2184582"/>
                <a:gd name="connsiteX34" fmla="*/ 128509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26781 w 1761345"/>
                <a:gd name="connsiteY26" fmla="*/ 400633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58746 w 1761345"/>
                <a:gd name="connsiteY32" fmla="*/ 597170 h 2184582"/>
                <a:gd name="connsiteX33" fmla="*/ 151187 w 1761345"/>
                <a:gd name="connsiteY33" fmla="*/ 619847 h 2184582"/>
                <a:gd name="connsiteX34" fmla="*/ 128509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79696 w 1761345"/>
                <a:gd name="connsiteY26" fmla="*/ 445988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58746 w 1761345"/>
                <a:gd name="connsiteY32" fmla="*/ 597170 h 2184582"/>
                <a:gd name="connsiteX33" fmla="*/ 151187 w 1761345"/>
                <a:gd name="connsiteY33" fmla="*/ 619847 h 2184582"/>
                <a:gd name="connsiteX34" fmla="*/ 128509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79696 w 1761345"/>
                <a:gd name="connsiteY26" fmla="*/ 445988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58746 w 1761345"/>
                <a:gd name="connsiteY32" fmla="*/ 597170 h 2184582"/>
                <a:gd name="connsiteX33" fmla="*/ 188983 w 1761345"/>
                <a:gd name="connsiteY33" fmla="*/ 657642 h 2184582"/>
                <a:gd name="connsiteX34" fmla="*/ 128509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79696 w 1761345"/>
                <a:gd name="connsiteY26" fmla="*/ 445988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58746 w 1761345"/>
                <a:gd name="connsiteY32" fmla="*/ 597170 h 2184582"/>
                <a:gd name="connsiteX33" fmla="*/ 188983 w 1761345"/>
                <a:gd name="connsiteY33" fmla="*/ 657642 h 2184582"/>
                <a:gd name="connsiteX34" fmla="*/ 158746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79696 w 1761345"/>
                <a:gd name="connsiteY26" fmla="*/ 445988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81424 w 1761345"/>
                <a:gd name="connsiteY32" fmla="*/ 612288 h 2184582"/>
                <a:gd name="connsiteX33" fmla="*/ 188983 w 1761345"/>
                <a:gd name="connsiteY33" fmla="*/ 657642 h 2184582"/>
                <a:gd name="connsiteX34" fmla="*/ 158746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37796 w 1761345"/>
                <a:gd name="connsiteY40" fmla="*/ 914652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79696 w 1761345"/>
                <a:gd name="connsiteY26" fmla="*/ 445988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81424 w 1761345"/>
                <a:gd name="connsiteY32" fmla="*/ 612288 h 2184582"/>
                <a:gd name="connsiteX33" fmla="*/ 188983 w 1761345"/>
                <a:gd name="connsiteY33" fmla="*/ 657642 h 2184582"/>
                <a:gd name="connsiteX34" fmla="*/ 158746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113389 w 1761345"/>
                <a:gd name="connsiteY40" fmla="*/ 929771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79696 w 1761345"/>
                <a:gd name="connsiteY26" fmla="*/ 445988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81424 w 1761345"/>
                <a:gd name="connsiteY32" fmla="*/ 612288 h 2184582"/>
                <a:gd name="connsiteX33" fmla="*/ 188983 w 1761345"/>
                <a:gd name="connsiteY33" fmla="*/ 657642 h 2184582"/>
                <a:gd name="connsiteX34" fmla="*/ 158746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98271 w 1761345"/>
                <a:gd name="connsiteY40" fmla="*/ 907093 h 2184582"/>
                <a:gd name="connsiteX41" fmla="*/ 113389 w 1761345"/>
                <a:gd name="connsiteY41" fmla="*/ 929771 h 2184582"/>
                <a:gd name="connsiteX42" fmla="*/ 52915 w 1761345"/>
                <a:gd name="connsiteY42" fmla="*/ 990244 h 2184582"/>
                <a:gd name="connsiteX43" fmla="*/ 68034 w 1761345"/>
                <a:gd name="connsiteY43" fmla="*/ 1012921 h 2184582"/>
                <a:gd name="connsiteX44" fmla="*/ 98271 w 1761345"/>
                <a:gd name="connsiteY44" fmla="*/ 1028039 h 2184582"/>
                <a:gd name="connsiteX45" fmla="*/ 90712 w 1761345"/>
                <a:gd name="connsiteY45" fmla="*/ 1111189 h 2184582"/>
                <a:gd name="connsiteX46" fmla="*/ 75593 w 1761345"/>
                <a:gd name="connsiteY46" fmla="*/ 1141426 h 2184582"/>
                <a:gd name="connsiteX47" fmla="*/ 83153 w 1761345"/>
                <a:gd name="connsiteY47" fmla="*/ 1179221 h 2184582"/>
                <a:gd name="connsiteX48" fmla="*/ 136068 w 1761345"/>
                <a:gd name="connsiteY48" fmla="*/ 1201899 h 2184582"/>
                <a:gd name="connsiteX49" fmla="*/ 120950 w 1761345"/>
                <a:gd name="connsiteY49" fmla="*/ 1247253 h 2184582"/>
                <a:gd name="connsiteX50" fmla="*/ 113390 w 1761345"/>
                <a:gd name="connsiteY50" fmla="*/ 1269930 h 2184582"/>
                <a:gd name="connsiteX51" fmla="*/ 136068 w 1761345"/>
                <a:gd name="connsiteY51" fmla="*/ 1277490 h 2184582"/>
                <a:gd name="connsiteX52" fmla="*/ 151187 w 1761345"/>
                <a:gd name="connsiteY52" fmla="*/ 1300167 h 2184582"/>
                <a:gd name="connsiteX53" fmla="*/ 98271 w 1761345"/>
                <a:gd name="connsiteY53" fmla="*/ 1307726 h 2184582"/>
                <a:gd name="connsiteX54" fmla="*/ 37796 w 1761345"/>
                <a:gd name="connsiteY54" fmla="*/ 1345522 h 2184582"/>
                <a:gd name="connsiteX55" fmla="*/ 15118 w 1761345"/>
                <a:gd name="connsiteY55" fmla="*/ 1390876 h 2184582"/>
                <a:gd name="connsiteX56" fmla="*/ 0 w 1761345"/>
                <a:gd name="connsiteY56" fmla="*/ 1534499 h 2184582"/>
                <a:gd name="connsiteX57" fmla="*/ 22678 w 1761345"/>
                <a:gd name="connsiteY57" fmla="*/ 1723477 h 2184582"/>
                <a:gd name="connsiteX58" fmla="*/ 45356 w 1761345"/>
                <a:gd name="connsiteY58" fmla="*/ 2033400 h 2184582"/>
                <a:gd name="connsiteX59" fmla="*/ 60475 w 1761345"/>
                <a:gd name="connsiteY59" fmla="*/ 2078755 h 2184582"/>
                <a:gd name="connsiteX60" fmla="*/ 68034 w 1761345"/>
                <a:gd name="connsiteY60" fmla="*/ 2101432 h 2184582"/>
                <a:gd name="connsiteX61" fmla="*/ 83153 w 1761345"/>
                <a:gd name="connsiteY61" fmla="*/ 2124110 h 2184582"/>
                <a:gd name="connsiteX62" fmla="*/ 90712 w 1761345"/>
                <a:gd name="connsiteY62" fmla="*/ 2146787 h 2184582"/>
                <a:gd name="connsiteX63" fmla="*/ 136068 w 1761345"/>
                <a:gd name="connsiteY63" fmla="*/ 2169464 h 2184582"/>
                <a:gd name="connsiteX64" fmla="*/ 166306 w 1761345"/>
                <a:gd name="connsiteY64" fmla="*/ 2184582 h 2184582"/>
                <a:gd name="connsiteX65" fmla="*/ 287256 w 1761345"/>
                <a:gd name="connsiteY65" fmla="*/ 2169464 h 2184582"/>
                <a:gd name="connsiteX66" fmla="*/ 347731 w 1761345"/>
                <a:gd name="connsiteY66" fmla="*/ 2131669 h 2184582"/>
                <a:gd name="connsiteX67" fmla="*/ 370409 w 1761345"/>
                <a:gd name="connsiteY67" fmla="*/ 2116550 h 2184582"/>
                <a:gd name="connsiteX68" fmla="*/ 506477 w 1761345"/>
                <a:gd name="connsiteY68" fmla="*/ 2108991 h 2184582"/>
                <a:gd name="connsiteX69" fmla="*/ 861768 w 1761345"/>
                <a:gd name="connsiteY69" fmla="*/ 2086314 h 2184582"/>
                <a:gd name="connsiteX70" fmla="*/ 899564 w 1761345"/>
                <a:gd name="connsiteY70" fmla="*/ 2018282 h 2184582"/>
                <a:gd name="connsiteX71" fmla="*/ 914683 w 1761345"/>
                <a:gd name="connsiteY71" fmla="*/ 1995605 h 2184582"/>
                <a:gd name="connsiteX72" fmla="*/ 922242 w 1761345"/>
                <a:gd name="connsiteY72" fmla="*/ 1972927 h 2184582"/>
                <a:gd name="connsiteX73" fmla="*/ 967599 w 1761345"/>
                <a:gd name="connsiteY73" fmla="*/ 1904895 h 2184582"/>
                <a:gd name="connsiteX74" fmla="*/ 1020514 w 1761345"/>
                <a:gd name="connsiteY74" fmla="*/ 1821745 h 2184582"/>
                <a:gd name="connsiteX75" fmla="*/ 1020514 w 1761345"/>
                <a:gd name="connsiteY75" fmla="*/ 1821745 h 2184582"/>
                <a:gd name="connsiteX76" fmla="*/ 1058311 w 1761345"/>
                <a:gd name="connsiteY76" fmla="*/ 1768832 h 2184582"/>
                <a:gd name="connsiteX77" fmla="*/ 1073430 w 1761345"/>
                <a:gd name="connsiteY77" fmla="*/ 1738595 h 2184582"/>
                <a:gd name="connsiteX78" fmla="*/ 1080989 w 1761345"/>
                <a:gd name="connsiteY78" fmla="*/ 1715918 h 2184582"/>
                <a:gd name="connsiteX79" fmla="*/ 1096108 w 1761345"/>
                <a:gd name="connsiteY79" fmla="*/ 1693240 h 2184582"/>
                <a:gd name="connsiteX80" fmla="*/ 1103667 w 1761345"/>
                <a:gd name="connsiteY80" fmla="*/ 1670563 h 2184582"/>
                <a:gd name="connsiteX81" fmla="*/ 1141464 w 1761345"/>
                <a:gd name="connsiteY81" fmla="*/ 1632768 h 2184582"/>
                <a:gd name="connsiteX82" fmla="*/ 1186820 w 1761345"/>
                <a:gd name="connsiteY82" fmla="*/ 1617649 h 2184582"/>
                <a:gd name="connsiteX83" fmla="*/ 1368245 w 1761345"/>
                <a:gd name="connsiteY83" fmla="*/ 1632768 h 2184582"/>
                <a:gd name="connsiteX84" fmla="*/ 1443839 w 1761345"/>
                <a:gd name="connsiteY84" fmla="*/ 1647886 h 2184582"/>
                <a:gd name="connsiteX85" fmla="*/ 1610145 w 1761345"/>
                <a:gd name="connsiteY85" fmla="*/ 1663004 h 2184582"/>
                <a:gd name="connsiteX86" fmla="*/ 1731095 w 1761345"/>
                <a:gd name="connsiteY86" fmla="*/ 1678122 h 2184582"/>
                <a:gd name="connsiteX87" fmla="*/ 1700857 w 1761345"/>
                <a:gd name="connsiteY87" fmla="*/ 1670563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90" fmla="*/ 1761332 w 1761345"/>
                <a:gd name="connsiteY90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79696 w 1761345"/>
                <a:gd name="connsiteY26" fmla="*/ 445988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81424 w 1761345"/>
                <a:gd name="connsiteY32" fmla="*/ 612288 h 2184582"/>
                <a:gd name="connsiteX33" fmla="*/ 188983 w 1761345"/>
                <a:gd name="connsiteY33" fmla="*/ 657642 h 2184582"/>
                <a:gd name="connsiteX34" fmla="*/ 158746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52915 w 1761345"/>
                <a:gd name="connsiteY39" fmla="*/ 891975 h 2184582"/>
                <a:gd name="connsiteX40" fmla="*/ 158746 w 1761345"/>
                <a:gd name="connsiteY40" fmla="*/ 899534 h 2184582"/>
                <a:gd name="connsiteX41" fmla="*/ 113389 w 1761345"/>
                <a:gd name="connsiteY41" fmla="*/ 929771 h 2184582"/>
                <a:gd name="connsiteX42" fmla="*/ 52915 w 1761345"/>
                <a:gd name="connsiteY42" fmla="*/ 990244 h 2184582"/>
                <a:gd name="connsiteX43" fmla="*/ 68034 w 1761345"/>
                <a:gd name="connsiteY43" fmla="*/ 1012921 h 2184582"/>
                <a:gd name="connsiteX44" fmla="*/ 98271 w 1761345"/>
                <a:gd name="connsiteY44" fmla="*/ 1028039 h 2184582"/>
                <a:gd name="connsiteX45" fmla="*/ 90712 w 1761345"/>
                <a:gd name="connsiteY45" fmla="*/ 1111189 h 2184582"/>
                <a:gd name="connsiteX46" fmla="*/ 75593 w 1761345"/>
                <a:gd name="connsiteY46" fmla="*/ 1141426 h 2184582"/>
                <a:gd name="connsiteX47" fmla="*/ 83153 w 1761345"/>
                <a:gd name="connsiteY47" fmla="*/ 1179221 h 2184582"/>
                <a:gd name="connsiteX48" fmla="*/ 136068 w 1761345"/>
                <a:gd name="connsiteY48" fmla="*/ 1201899 h 2184582"/>
                <a:gd name="connsiteX49" fmla="*/ 120950 w 1761345"/>
                <a:gd name="connsiteY49" fmla="*/ 1247253 h 2184582"/>
                <a:gd name="connsiteX50" fmla="*/ 113390 w 1761345"/>
                <a:gd name="connsiteY50" fmla="*/ 1269930 h 2184582"/>
                <a:gd name="connsiteX51" fmla="*/ 136068 w 1761345"/>
                <a:gd name="connsiteY51" fmla="*/ 1277490 h 2184582"/>
                <a:gd name="connsiteX52" fmla="*/ 151187 w 1761345"/>
                <a:gd name="connsiteY52" fmla="*/ 1300167 h 2184582"/>
                <a:gd name="connsiteX53" fmla="*/ 98271 w 1761345"/>
                <a:gd name="connsiteY53" fmla="*/ 1307726 h 2184582"/>
                <a:gd name="connsiteX54" fmla="*/ 37796 w 1761345"/>
                <a:gd name="connsiteY54" fmla="*/ 1345522 h 2184582"/>
                <a:gd name="connsiteX55" fmla="*/ 15118 w 1761345"/>
                <a:gd name="connsiteY55" fmla="*/ 1390876 h 2184582"/>
                <a:gd name="connsiteX56" fmla="*/ 0 w 1761345"/>
                <a:gd name="connsiteY56" fmla="*/ 1534499 h 2184582"/>
                <a:gd name="connsiteX57" fmla="*/ 22678 w 1761345"/>
                <a:gd name="connsiteY57" fmla="*/ 1723477 h 2184582"/>
                <a:gd name="connsiteX58" fmla="*/ 45356 w 1761345"/>
                <a:gd name="connsiteY58" fmla="*/ 2033400 h 2184582"/>
                <a:gd name="connsiteX59" fmla="*/ 60475 w 1761345"/>
                <a:gd name="connsiteY59" fmla="*/ 2078755 h 2184582"/>
                <a:gd name="connsiteX60" fmla="*/ 68034 w 1761345"/>
                <a:gd name="connsiteY60" fmla="*/ 2101432 h 2184582"/>
                <a:gd name="connsiteX61" fmla="*/ 83153 w 1761345"/>
                <a:gd name="connsiteY61" fmla="*/ 2124110 h 2184582"/>
                <a:gd name="connsiteX62" fmla="*/ 90712 w 1761345"/>
                <a:gd name="connsiteY62" fmla="*/ 2146787 h 2184582"/>
                <a:gd name="connsiteX63" fmla="*/ 136068 w 1761345"/>
                <a:gd name="connsiteY63" fmla="*/ 2169464 h 2184582"/>
                <a:gd name="connsiteX64" fmla="*/ 166306 w 1761345"/>
                <a:gd name="connsiteY64" fmla="*/ 2184582 h 2184582"/>
                <a:gd name="connsiteX65" fmla="*/ 287256 w 1761345"/>
                <a:gd name="connsiteY65" fmla="*/ 2169464 h 2184582"/>
                <a:gd name="connsiteX66" fmla="*/ 347731 w 1761345"/>
                <a:gd name="connsiteY66" fmla="*/ 2131669 h 2184582"/>
                <a:gd name="connsiteX67" fmla="*/ 370409 w 1761345"/>
                <a:gd name="connsiteY67" fmla="*/ 2116550 h 2184582"/>
                <a:gd name="connsiteX68" fmla="*/ 506477 w 1761345"/>
                <a:gd name="connsiteY68" fmla="*/ 2108991 h 2184582"/>
                <a:gd name="connsiteX69" fmla="*/ 861768 w 1761345"/>
                <a:gd name="connsiteY69" fmla="*/ 2086314 h 2184582"/>
                <a:gd name="connsiteX70" fmla="*/ 899564 w 1761345"/>
                <a:gd name="connsiteY70" fmla="*/ 2018282 h 2184582"/>
                <a:gd name="connsiteX71" fmla="*/ 914683 w 1761345"/>
                <a:gd name="connsiteY71" fmla="*/ 1995605 h 2184582"/>
                <a:gd name="connsiteX72" fmla="*/ 922242 w 1761345"/>
                <a:gd name="connsiteY72" fmla="*/ 1972927 h 2184582"/>
                <a:gd name="connsiteX73" fmla="*/ 967599 w 1761345"/>
                <a:gd name="connsiteY73" fmla="*/ 1904895 h 2184582"/>
                <a:gd name="connsiteX74" fmla="*/ 1020514 w 1761345"/>
                <a:gd name="connsiteY74" fmla="*/ 1821745 h 2184582"/>
                <a:gd name="connsiteX75" fmla="*/ 1020514 w 1761345"/>
                <a:gd name="connsiteY75" fmla="*/ 1821745 h 2184582"/>
                <a:gd name="connsiteX76" fmla="*/ 1058311 w 1761345"/>
                <a:gd name="connsiteY76" fmla="*/ 1768832 h 2184582"/>
                <a:gd name="connsiteX77" fmla="*/ 1073430 w 1761345"/>
                <a:gd name="connsiteY77" fmla="*/ 1738595 h 2184582"/>
                <a:gd name="connsiteX78" fmla="*/ 1080989 w 1761345"/>
                <a:gd name="connsiteY78" fmla="*/ 1715918 h 2184582"/>
                <a:gd name="connsiteX79" fmla="*/ 1096108 w 1761345"/>
                <a:gd name="connsiteY79" fmla="*/ 1693240 h 2184582"/>
                <a:gd name="connsiteX80" fmla="*/ 1103667 w 1761345"/>
                <a:gd name="connsiteY80" fmla="*/ 1670563 h 2184582"/>
                <a:gd name="connsiteX81" fmla="*/ 1141464 w 1761345"/>
                <a:gd name="connsiteY81" fmla="*/ 1632768 h 2184582"/>
                <a:gd name="connsiteX82" fmla="*/ 1186820 w 1761345"/>
                <a:gd name="connsiteY82" fmla="*/ 1617649 h 2184582"/>
                <a:gd name="connsiteX83" fmla="*/ 1368245 w 1761345"/>
                <a:gd name="connsiteY83" fmla="*/ 1632768 h 2184582"/>
                <a:gd name="connsiteX84" fmla="*/ 1443839 w 1761345"/>
                <a:gd name="connsiteY84" fmla="*/ 1647886 h 2184582"/>
                <a:gd name="connsiteX85" fmla="*/ 1610145 w 1761345"/>
                <a:gd name="connsiteY85" fmla="*/ 1663004 h 2184582"/>
                <a:gd name="connsiteX86" fmla="*/ 1731095 w 1761345"/>
                <a:gd name="connsiteY86" fmla="*/ 1678122 h 2184582"/>
                <a:gd name="connsiteX87" fmla="*/ 1700857 w 1761345"/>
                <a:gd name="connsiteY87" fmla="*/ 1670563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90" fmla="*/ 1761332 w 1761345"/>
                <a:gd name="connsiteY90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79696 w 1761345"/>
                <a:gd name="connsiteY26" fmla="*/ 445988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81424 w 1761345"/>
                <a:gd name="connsiteY32" fmla="*/ 612288 h 2184582"/>
                <a:gd name="connsiteX33" fmla="*/ 188983 w 1761345"/>
                <a:gd name="connsiteY33" fmla="*/ 657642 h 2184582"/>
                <a:gd name="connsiteX34" fmla="*/ 158746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158746 w 1761345"/>
                <a:gd name="connsiteY39" fmla="*/ 899534 h 2184582"/>
                <a:gd name="connsiteX40" fmla="*/ 113389 w 1761345"/>
                <a:gd name="connsiteY40" fmla="*/ 929771 h 2184582"/>
                <a:gd name="connsiteX41" fmla="*/ 52915 w 1761345"/>
                <a:gd name="connsiteY41" fmla="*/ 990244 h 2184582"/>
                <a:gd name="connsiteX42" fmla="*/ 68034 w 1761345"/>
                <a:gd name="connsiteY42" fmla="*/ 1012921 h 2184582"/>
                <a:gd name="connsiteX43" fmla="*/ 98271 w 1761345"/>
                <a:gd name="connsiteY43" fmla="*/ 1028039 h 2184582"/>
                <a:gd name="connsiteX44" fmla="*/ 90712 w 1761345"/>
                <a:gd name="connsiteY44" fmla="*/ 1111189 h 2184582"/>
                <a:gd name="connsiteX45" fmla="*/ 75593 w 1761345"/>
                <a:gd name="connsiteY45" fmla="*/ 1141426 h 2184582"/>
                <a:gd name="connsiteX46" fmla="*/ 83153 w 1761345"/>
                <a:gd name="connsiteY46" fmla="*/ 1179221 h 2184582"/>
                <a:gd name="connsiteX47" fmla="*/ 136068 w 1761345"/>
                <a:gd name="connsiteY47" fmla="*/ 1201899 h 2184582"/>
                <a:gd name="connsiteX48" fmla="*/ 120950 w 1761345"/>
                <a:gd name="connsiteY48" fmla="*/ 1247253 h 2184582"/>
                <a:gd name="connsiteX49" fmla="*/ 113390 w 1761345"/>
                <a:gd name="connsiteY49" fmla="*/ 1269930 h 2184582"/>
                <a:gd name="connsiteX50" fmla="*/ 136068 w 1761345"/>
                <a:gd name="connsiteY50" fmla="*/ 1277490 h 2184582"/>
                <a:gd name="connsiteX51" fmla="*/ 151187 w 1761345"/>
                <a:gd name="connsiteY51" fmla="*/ 1300167 h 2184582"/>
                <a:gd name="connsiteX52" fmla="*/ 98271 w 1761345"/>
                <a:gd name="connsiteY52" fmla="*/ 1307726 h 2184582"/>
                <a:gd name="connsiteX53" fmla="*/ 37796 w 1761345"/>
                <a:gd name="connsiteY53" fmla="*/ 1345522 h 2184582"/>
                <a:gd name="connsiteX54" fmla="*/ 15118 w 1761345"/>
                <a:gd name="connsiteY54" fmla="*/ 1390876 h 2184582"/>
                <a:gd name="connsiteX55" fmla="*/ 0 w 1761345"/>
                <a:gd name="connsiteY55" fmla="*/ 1534499 h 2184582"/>
                <a:gd name="connsiteX56" fmla="*/ 22678 w 1761345"/>
                <a:gd name="connsiteY56" fmla="*/ 1723477 h 2184582"/>
                <a:gd name="connsiteX57" fmla="*/ 45356 w 1761345"/>
                <a:gd name="connsiteY57" fmla="*/ 2033400 h 2184582"/>
                <a:gd name="connsiteX58" fmla="*/ 60475 w 1761345"/>
                <a:gd name="connsiteY58" fmla="*/ 2078755 h 2184582"/>
                <a:gd name="connsiteX59" fmla="*/ 68034 w 1761345"/>
                <a:gd name="connsiteY59" fmla="*/ 2101432 h 2184582"/>
                <a:gd name="connsiteX60" fmla="*/ 83153 w 1761345"/>
                <a:gd name="connsiteY60" fmla="*/ 2124110 h 2184582"/>
                <a:gd name="connsiteX61" fmla="*/ 90712 w 1761345"/>
                <a:gd name="connsiteY61" fmla="*/ 2146787 h 2184582"/>
                <a:gd name="connsiteX62" fmla="*/ 136068 w 1761345"/>
                <a:gd name="connsiteY62" fmla="*/ 2169464 h 2184582"/>
                <a:gd name="connsiteX63" fmla="*/ 166306 w 1761345"/>
                <a:gd name="connsiteY63" fmla="*/ 2184582 h 2184582"/>
                <a:gd name="connsiteX64" fmla="*/ 287256 w 1761345"/>
                <a:gd name="connsiteY64" fmla="*/ 2169464 h 2184582"/>
                <a:gd name="connsiteX65" fmla="*/ 347731 w 1761345"/>
                <a:gd name="connsiteY65" fmla="*/ 2131669 h 2184582"/>
                <a:gd name="connsiteX66" fmla="*/ 370409 w 1761345"/>
                <a:gd name="connsiteY66" fmla="*/ 2116550 h 2184582"/>
                <a:gd name="connsiteX67" fmla="*/ 506477 w 1761345"/>
                <a:gd name="connsiteY67" fmla="*/ 2108991 h 2184582"/>
                <a:gd name="connsiteX68" fmla="*/ 861768 w 1761345"/>
                <a:gd name="connsiteY68" fmla="*/ 2086314 h 2184582"/>
                <a:gd name="connsiteX69" fmla="*/ 899564 w 1761345"/>
                <a:gd name="connsiteY69" fmla="*/ 2018282 h 2184582"/>
                <a:gd name="connsiteX70" fmla="*/ 914683 w 1761345"/>
                <a:gd name="connsiteY70" fmla="*/ 1995605 h 2184582"/>
                <a:gd name="connsiteX71" fmla="*/ 922242 w 1761345"/>
                <a:gd name="connsiteY71" fmla="*/ 1972927 h 2184582"/>
                <a:gd name="connsiteX72" fmla="*/ 967599 w 1761345"/>
                <a:gd name="connsiteY72" fmla="*/ 1904895 h 2184582"/>
                <a:gd name="connsiteX73" fmla="*/ 1020514 w 1761345"/>
                <a:gd name="connsiteY73" fmla="*/ 1821745 h 2184582"/>
                <a:gd name="connsiteX74" fmla="*/ 1020514 w 1761345"/>
                <a:gd name="connsiteY74" fmla="*/ 1821745 h 2184582"/>
                <a:gd name="connsiteX75" fmla="*/ 1058311 w 1761345"/>
                <a:gd name="connsiteY75" fmla="*/ 1768832 h 2184582"/>
                <a:gd name="connsiteX76" fmla="*/ 1073430 w 1761345"/>
                <a:gd name="connsiteY76" fmla="*/ 1738595 h 2184582"/>
                <a:gd name="connsiteX77" fmla="*/ 1080989 w 1761345"/>
                <a:gd name="connsiteY77" fmla="*/ 1715918 h 2184582"/>
                <a:gd name="connsiteX78" fmla="*/ 1096108 w 1761345"/>
                <a:gd name="connsiteY78" fmla="*/ 1693240 h 2184582"/>
                <a:gd name="connsiteX79" fmla="*/ 1103667 w 1761345"/>
                <a:gd name="connsiteY79" fmla="*/ 1670563 h 2184582"/>
                <a:gd name="connsiteX80" fmla="*/ 1141464 w 1761345"/>
                <a:gd name="connsiteY80" fmla="*/ 1632768 h 2184582"/>
                <a:gd name="connsiteX81" fmla="*/ 1186820 w 1761345"/>
                <a:gd name="connsiteY81" fmla="*/ 1617649 h 2184582"/>
                <a:gd name="connsiteX82" fmla="*/ 1368245 w 1761345"/>
                <a:gd name="connsiteY82" fmla="*/ 1632768 h 2184582"/>
                <a:gd name="connsiteX83" fmla="*/ 1443839 w 1761345"/>
                <a:gd name="connsiteY83" fmla="*/ 1647886 h 2184582"/>
                <a:gd name="connsiteX84" fmla="*/ 1610145 w 1761345"/>
                <a:gd name="connsiteY84" fmla="*/ 1663004 h 2184582"/>
                <a:gd name="connsiteX85" fmla="*/ 1731095 w 1761345"/>
                <a:gd name="connsiteY85" fmla="*/ 1678122 h 2184582"/>
                <a:gd name="connsiteX86" fmla="*/ 1700857 w 1761345"/>
                <a:gd name="connsiteY86" fmla="*/ 1670563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  <a:gd name="connsiteX89" fmla="*/ 1761332 w 1761345"/>
                <a:gd name="connsiteY89" fmla="*/ 1685681 h 2184582"/>
                <a:gd name="connsiteX0" fmla="*/ 1640382 w 1761345"/>
                <a:gd name="connsiteY0" fmla="*/ 1617649 h 2184582"/>
                <a:gd name="connsiteX1" fmla="*/ 1587467 w 1761345"/>
                <a:gd name="connsiteY1" fmla="*/ 1602531 h 2184582"/>
                <a:gd name="connsiteX2" fmla="*/ 1526992 w 1761345"/>
                <a:gd name="connsiteY2" fmla="*/ 1572295 h 2184582"/>
                <a:gd name="connsiteX3" fmla="*/ 1466517 w 1761345"/>
                <a:gd name="connsiteY3" fmla="*/ 1496704 h 2184582"/>
                <a:gd name="connsiteX4" fmla="*/ 1451398 w 1761345"/>
                <a:gd name="connsiteY4" fmla="*/ 1474026 h 2184582"/>
                <a:gd name="connsiteX5" fmla="*/ 1436279 w 1761345"/>
                <a:gd name="connsiteY5" fmla="*/ 1443790 h 2184582"/>
                <a:gd name="connsiteX6" fmla="*/ 1428720 w 1761345"/>
                <a:gd name="connsiteY6" fmla="*/ 1421113 h 2184582"/>
                <a:gd name="connsiteX7" fmla="*/ 1406042 w 1761345"/>
                <a:gd name="connsiteY7" fmla="*/ 1405994 h 2184582"/>
                <a:gd name="connsiteX8" fmla="*/ 1383364 w 1761345"/>
                <a:gd name="connsiteY8" fmla="*/ 1383317 h 2184582"/>
                <a:gd name="connsiteX9" fmla="*/ 1368245 w 1761345"/>
                <a:gd name="connsiteY9" fmla="*/ 1322844 h 2184582"/>
                <a:gd name="connsiteX10" fmla="*/ 1345567 w 1761345"/>
                <a:gd name="connsiteY10" fmla="*/ 1307726 h 2184582"/>
                <a:gd name="connsiteX11" fmla="*/ 1088549 w 1761345"/>
                <a:gd name="connsiteY11" fmla="*/ 718116 h 2184582"/>
                <a:gd name="connsiteX12" fmla="*/ 952480 w 1761345"/>
                <a:gd name="connsiteY12" fmla="*/ 483783 h 2184582"/>
                <a:gd name="connsiteX13" fmla="*/ 839089 w 1761345"/>
                <a:gd name="connsiteY13" fmla="*/ 264569 h 2184582"/>
                <a:gd name="connsiteX14" fmla="*/ 718140 w 1761345"/>
                <a:gd name="connsiteY14" fmla="*/ 0 h 2184582"/>
                <a:gd name="connsiteX15" fmla="*/ 642546 w 1761345"/>
                <a:gd name="connsiteY15" fmla="*/ 7560 h 2184582"/>
                <a:gd name="connsiteX16" fmla="*/ 566952 w 1761345"/>
                <a:gd name="connsiteY16" fmla="*/ 15119 h 2184582"/>
                <a:gd name="connsiteX17" fmla="*/ 514037 w 1761345"/>
                <a:gd name="connsiteY17" fmla="*/ 68032 h 2184582"/>
                <a:gd name="connsiteX18" fmla="*/ 506477 w 1761345"/>
                <a:gd name="connsiteY18" fmla="*/ 98269 h 2184582"/>
                <a:gd name="connsiteX19" fmla="*/ 438443 w 1761345"/>
                <a:gd name="connsiteY19" fmla="*/ 136064 h 2184582"/>
                <a:gd name="connsiteX20" fmla="*/ 415765 w 1761345"/>
                <a:gd name="connsiteY20" fmla="*/ 151183 h 2184582"/>
                <a:gd name="connsiteX21" fmla="*/ 385528 w 1761345"/>
                <a:gd name="connsiteY21" fmla="*/ 196537 h 2184582"/>
                <a:gd name="connsiteX22" fmla="*/ 355290 w 1761345"/>
                <a:gd name="connsiteY22" fmla="*/ 249451 h 2184582"/>
                <a:gd name="connsiteX23" fmla="*/ 332611 w 1761345"/>
                <a:gd name="connsiteY23" fmla="*/ 279687 h 2184582"/>
                <a:gd name="connsiteX24" fmla="*/ 325053 w 1761345"/>
                <a:gd name="connsiteY24" fmla="*/ 309924 h 2184582"/>
                <a:gd name="connsiteX25" fmla="*/ 279696 w 1761345"/>
                <a:gd name="connsiteY25" fmla="*/ 355278 h 2184582"/>
                <a:gd name="connsiteX26" fmla="*/ 279696 w 1761345"/>
                <a:gd name="connsiteY26" fmla="*/ 445988 h 2184582"/>
                <a:gd name="connsiteX27" fmla="*/ 264578 w 1761345"/>
                <a:gd name="connsiteY27" fmla="*/ 423310 h 2184582"/>
                <a:gd name="connsiteX28" fmla="*/ 287256 w 1761345"/>
                <a:gd name="connsiteY28" fmla="*/ 445988 h 2184582"/>
                <a:gd name="connsiteX29" fmla="*/ 332612 w 1761345"/>
                <a:gd name="connsiteY29" fmla="*/ 514020 h 2184582"/>
                <a:gd name="connsiteX30" fmla="*/ 257018 w 1761345"/>
                <a:gd name="connsiteY30" fmla="*/ 521579 h 2184582"/>
                <a:gd name="connsiteX31" fmla="*/ 211662 w 1761345"/>
                <a:gd name="connsiteY31" fmla="*/ 536697 h 2184582"/>
                <a:gd name="connsiteX32" fmla="*/ 181424 w 1761345"/>
                <a:gd name="connsiteY32" fmla="*/ 612288 h 2184582"/>
                <a:gd name="connsiteX33" fmla="*/ 188983 w 1761345"/>
                <a:gd name="connsiteY33" fmla="*/ 657642 h 2184582"/>
                <a:gd name="connsiteX34" fmla="*/ 158746 w 1761345"/>
                <a:gd name="connsiteY34" fmla="*/ 665202 h 2184582"/>
                <a:gd name="connsiteX35" fmla="*/ 120950 w 1761345"/>
                <a:gd name="connsiteY35" fmla="*/ 793707 h 2184582"/>
                <a:gd name="connsiteX36" fmla="*/ 113390 w 1761345"/>
                <a:gd name="connsiteY36" fmla="*/ 816384 h 2184582"/>
                <a:gd name="connsiteX37" fmla="*/ 90712 w 1761345"/>
                <a:gd name="connsiteY37" fmla="*/ 831502 h 2184582"/>
                <a:gd name="connsiteX38" fmla="*/ 75593 w 1761345"/>
                <a:gd name="connsiteY38" fmla="*/ 869298 h 2184582"/>
                <a:gd name="connsiteX39" fmla="*/ 113389 w 1761345"/>
                <a:gd name="connsiteY39" fmla="*/ 929771 h 2184582"/>
                <a:gd name="connsiteX40" fmla="*/ 52915 w 1761345"/>
                <a:gd name="connsiteY40" fmla="*/ 990244 h 2184582"/>
                <a:gd name="connsiteX41" fmla="*/ 68034 w 1761345"/>
                <a:gd name="connsiteY41" fmla="*/ 1012921 h 2184582"/>
                <a:gd name="connsiteX42" fmla="*/ 98271 w 1761345"/>
                <a:gd name="connsiteY42" fmla="*/ 1028039 h 2184582"/>
                <a:gd name="connsiteX43" fmla="*/ 90712 w 1761345"/>
                <a:gd name="connsiteY43" fmla="*/ 1111189 h 2184582"/>
                <a:gd name="connsiteX44" fmla="*/ 75593 w 1761345"/>
                <a:gd name="connsiteY44" fmla="*/ 1141426 h 2184582"/>
                <a:gd name="connsiteX45" fmla="*/ 83153 w 1761345"/>
                <a:gd name="connsiteY45" fmla="*/ 1179221 h 2184582"/>
                <a:gd name="connsiteX46" fmla="*/ 136068 w 1761345"/>
                <a:gd name="connsiteY46" fmla="*/ 1201899 h 2184582"/>
                <a:gd name="connsiteX47" fmla="*/ 120950 w 1761345"/>
                <a:gd name="connsiteY47" fmla="*/ 1247253 h 2184582"/>
                <a:gd name="connsiteX48" fmla="*/ 113390 w 1761345"/>
                <a:gd name="connsiteY48" fmla="*/ 1269930 h 2184582"/>
                <a:gd name="connsiteX49" fmla="*/ 136068 w 1761345"/>
                <a:gd name="connsiteY49" fmla="*/ 1277490 h 2184582"/>
                <a:gd name="connsiteX50" fmla="*/ 151187 w 1761345"/>
                <a:gd name="connsiteY50" fmla="*/ 1300167 h 2184582"/>
                <a:gd name="connsiteX51" fmla="*/ 98271 w 1761345"/>
                <a:gd name="connsiteY51" fmla="*/ 1307726 h 2184582"/>
                <a:gd name="connsiteX52" fmla="*/ 37796 w 1761345"/>
                <a:gd name="connsiteY52" fmla="*/ 1345522 h 2184582"/>
                <a:gd name="connsiteX53" fmla="*/ 15118 w 1761345"/>
                <a:gd name="connsiteY53" fmla="*/ 1390876 h 2184582"/>
                <a:gd name="connsiteX54" fmla="*/ 0 w 1761345"/>
                <a:gd name="connsiteY54" fmla="*/ 1534499 h 2184582"/>
                <a:gd name="connsiteX55" fmla="*/ 22678 w 1761345"/>
                <a:gd name="connsiteY55" fmla="*/ 1723477 h 2184582"/>
                <a:gd name="connsiteX56" fmla="*/ 45356 w 1761345"/>
                <a:gd name="connsiteY56" fmla="*/ 2033400 h 2184582"/>
                <a:gd name="connsiteX57" fmla="*/ 60475 w 1761345"/>
                <a:gd name="connsiteY57" fmla="*/ 2078755 h 2184582"/>
                <a:gd name="connsiteX58" fmla="*/ 68034 w 1761345"/>
                <a:gd name="connsiteY58" fmla="*/ 2101432 h 2184582"/>
                <a:gd name="connsiteX59" fmla="*/ 83153 w 1761345"/>
                <a:gd name="connsiteY59" fmla="*/ 2124110 h 2184582"/>
                <a:gd name="connsiteX60" fmla="*/ 90712 w 1761345"/>
                <a:gd name="connsiteY60" fmla="*/ 2146787 h 2184582"/>
                <a:gd name="connsiteX61" fmla="*/ 136068 w 1761345"/>
                <a:gd name="connsiteY61" fmla="*/ 2169464 h 2184582"/>
                <a:gd name="connsiteX62" fmla="*/ 166306 w 1761345"/>
                <a:gd name="connsiteY62" fmla="*/ 2184582 h 2184582"/>
                <a:gd name="connsiteX63" fmla="*/ 287256 w 1761345"/>
                <a:gd name="connsiteY63" fmla="*/ 2169464 h 2184582"/>
                <a:gd name="connsiteX64" fmla="*/ 347731 w 1761345"/>
                <a:gd name="connsiteY64" fmla="*/ 2131669 h 2184582"/>
                <a:gd name="connsiteX65" fmla="*/ 370409 w 1761345"/>
                <a:gd name="connsiteY65" fmla="*/ 2116550 h 2184582"/>
                <a:gd name="connsiteX66" fmla="*/ 506477 w 1761345"/>
                <a:gd name="connsiteY66" fmla="*/ 2108991 h 2184582"/>
                <a:gd name="connsiteX67" fmla="*/ 861768 w 1761345"/>
                <a:gd name="connsiteY67" fmla="*/ 2086314 h 2184582"/>
                <a:gd name="connsiteX68" fmla="*/ 899564 w 1761345"/>
                <a:gd name="connsiteY68" fmla="*/ 2018282 h 2184582"/>
                <a:gd name="connsiteX69" fmla="*/ 914683 w 1761345"/>
                <a:gd name="connsiteY69" fmla="*/ 1995605 h 2184582"/>
                <a:gd name="connsiteX70" fmla="*/ 922242 w 1761345"/>
                <a:gd name="connsiteY70" fmla="*/ 1972927 h 2184582"/>
                <a:gd name="connsiteX71" fmla="*/ 967599 w 1761345"/>
                <a:gd name="connsiteY71" fmla="*/ 1904895 h 2184582"/>
                <a:gd name="connsiteX72" fmla="*/ 1020514 w 1761345"/>
                <a:gd name="connsiteY72" fmla="*/ 1821745 h 2184582"/>
                <a:gd name="connsiteX73" fmla="*/ 1020514 w 1761345"/>
                <a:gd name="connsiteY73" fmla="*/ 1821745 h 2184582"/>
                <a:gd name="connsiteX74" fmla="*/ 1058311 w 1761345"/>
                <a:gd name="connsiteY74" fmla="*/ 1768832 h 2184582"/>
                <a:gd name="connsiteX75" fmla="*/ 1073430 w 1761345"/>
                <a:gd name="connsiteY75" fmla="*/ 1738595 h 2184582"/>
                <a:gd name="connsiteX76" fmla="*/ 1080989 w 1761345"/>
                <a:gd name="connsiteY76" fmla="*/ 1715918 h 2184582"/>
                <a:gd name="connsiteX77" fmla="*/ 1096108 w 1761345"/>
                <a:gd name="connsiteY77" fmla="*/ 1693240 h 2184582"/>
                <a:gd name="connsiteX78" fmla="*/ 1103667 w 1761345"/>
                <a:gd name="connsiteY78" fmla="*/ 1670563 h 2184582"/>
                <a:gd name="connsiteX79" fmla="*/ 1141464 w 1761345"/>
                <a:gd name="connsiteY79" fmla="*/ 1632768 h 2184582"/>
                <a:gd name="connsiteX80" fmla="*/ 1186820 w 1761345"/>
                <a:gd name="connsiteY80" fmla="*/ 1617649 h 2184582"/>
                <a:gd name="connsiteX81" fmla="*/ 1368245 w 1761345"/>
                <a:gd name="connsiteY81" fmla="*/ 1632768 h 2184582"/>
                <a:gd name="connsiteX82" fmla="*/ 1443839 w 1761345"/>
                <a:gd name="connsiteY82" fmla="*/ 1647886 h 2184582"/>
                <a:gd name="connsiteX83" fmla="*/ 1610145 w 1761345"/>
                <a:gd name="connsiteY83" fmla="*/ 1663004 h 2184582"/>
                <a:gd name="connsiteX84" fmla="*/ 1731095 w 1761345"/>
                <a:gd name="connsiteY84" fmla="*/ 1678122 h 2184582"/>
                <a:gd name="connsiteX85" fmla="*/ 1700857 w 1761345"/>
                <a:gd name="connsiteY85" fmla="*/ 1670563 h 2184582"/>
                <a:gd name="connsiteX86" fmla="*/ 1761332 w 1761345"/>
                <a:gd name="connsiteY86" fmla="*/ 1685681 h 2184582"/>
                <a:gd name="connsiteX87" fmla="*/ 1761332 w 1761345"/>
                <a:gd name="connsiteY87" fmla="*/ 1685681 h 2184582"/>
                <a:gd name="connsiteX88" fmla="*/ 1761332 w 1761345"/>
                <a:gd name="connsiteY88" fmla="*/ 1685681 h 218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761345" h="2184582">
                  <a:moveTo>
                    <a:pt x="1640382" y="1617649"/>
                  </a:moveTo>
                  <a:lnTo>
                    <a:pt x="1587467" y="1602531"/>
                  </a:lnTo>
                  <a:cubicBezTo>
                    <a:pt x="1567309" y="1592452"/>
                    <a:pt x="1545332" y="1585394"/>
                    <a:pt x="1526992" y="1572295"/>
                  </a:cubicBezTo>
                  <a:cubicBezTo>
                    <a:pt x="1477077" y="1536642"/>
                    <a:pt x="1489402" y="1536750"/>
                    <a:pt x="1466517" y="1496704"/>
                  </a:cubicBezTo>
                  <a:cubicBezTo>
                    <a:pt x="1462009" y="1488816"/>
                    <a:pt x="1455906" y="1481914"/>
                    <a:pt x="1451398" y="1474026"/>
                  </a:cubicBezTo>
                  <a:cubicBezTo>
                    <a:pt x="1445807" y="1464242"/>
                    <a:pt x="1440718" y="1454147"/>
                    <a:pt x="1436279" y="1443790"/>
                  </a:cubicBezTo>
                  <a:cubicBezTo>
                    <a:pt x="1433140" y="1436466"/>
                    <a:pt x="1433698" y="1427335"/>
                    <a:pt x="1428720" y="1421113"/>
                  </a:cubicBezTo>
                  <a:cubicBezTo>
                    <a:pt x="1423044" y="1414019"/>
                    <a:pt x="1413022" y="1411810"/>
                    <a:pt x="1406042" y="1405994"/>
                  </a:cubicBezTo>
                  <a:cubicBezTo>
                    <a:pt x="1397829" y="1399150"/>
                    <a:pt x="1390923" y="1390876"/>
                    <a:pt x="1383364" y="1383317"/>
                  </a:cubicBezTo>
                  <a:cubicBezTo>
                    <a:pt x="1382987" y="1381431"/>
                    <a:pt x="1374445" y="1330593"/>
                    <a:pt x="1368245" y="1322844"/>
                  </a:cubicBezTo>
                  <a:cubicBezTo>
                    <a:pt x="1362569" y="1315750"/>
                    <a:pt x="1345567" y="1307726"/>
                    <a:pt x="1345567" y="1307726"/>
                  </a:cubicBezTo>
                  <a:lnTo>
                    <a:pt x="1088549" y="718116"/>
                  </a:lnTo>
                  <a:lnTo>
                    <a:pt x="952480" y="483783"/>
                  </a:lnTo>
                  <a:lnTo>
                    <a:pt x="839089" y="264569"/>
                  </a:lnTo>
                  <a:lnTo>
                    <a:pt x="718140" y="0"/>
                  </a:lnTo>
                  <a:lnTo>
                    <a:pt x="642546" y="7560"/>
                  </a:lnTo>
                  <a:cubicBezTo>
                    <a:pt x="617348" y="10080"/>
                    <a:pt x="589866" y="4337"/>
                    <a:pt x="566952" y="15119"/>
                  </a:cubicBezTo>
                  <a:cubicBezTo>
                    <a:pt x="544382" y="25740"/>
                    <a:pt x="514037" y="68032"/>
                    <a:pt x="514037" y="68032"/>
                  </a:cubicBezTo>
                  <a:cubicBezTo>
                    <a:pt x="511517" y="78111"/>
                    <a:pt x="513319" y="90450"/>
                    <a:pt x="506477" y="98269"/>
                  </a:cubicBezTo>
                  <a:cubicBezTo>
                    <a:pt x="485071" y="122732"/>
                    <a:pt x="464948" y="127229"/>
                    <a:pt x="438443" y="136064"/>
                  </a:cubicBezTo>
                  <a:cubicBezTo>
                    <a:pt x="430884" y="141104"/>
                    <a:pt x="424584" y="141104"/>
                    <a:pt x="415765" y="151183"/>
                  </a:cubicBezTo>
                  <a:cubicBezTo>
                    <a:pt x="406946" y="161262"/>
                    <a:pt x="395607" y="180159"/>
                    <a:pt x="385528" y="196537"/>
                  </a:cubicBezTo>
                  <a:cubicBezTo>
                    <a:pt x="375449" y="212915"/>
                    <a:pt x="364110" y="235593"/>
                    <a:pt x="355290" y="249451"/>
                  </a:cubicBezTo>
                  <a:cubicBezTo>
                    <a:pt x="346471" y="263309"/>
                    <a:pt x="337650" y="269608"/>
                    <a:pt x="332611" y="279687"/>
                  </a:cubicBezTo>
                  <a:cubicBezTo>
                    <a:pt x="327572" y="289766"/>
                    <a:pt x="333872" y="297326"/>
                    <a:pt x="325053" y="309924"/>
                  </a:cubicBezTo>
                  <a:cubicBezTo>
                    <a:pt x="316234" y="322523"/>
                    <a:pt x="300744" y="323706"/>
                    <a:pt x="279696" y="355278"/>
                  </a:cubicBezTo>
                  <a:cubicBezTo>
                    <a:pt x="273558" y="379826"/>
                    <a:pt x="282216" y="434649"/>
                    <a:pt x="279696" y="445988"/>
                  </a:cubicBezTo>
                  <a:cubicBezTo>
                    <a:pt x="277176" y="457327"/>
                    <a:pt x="263318" y="423310"/>
                    <a:pt x="264578" y="423310"/>
                  </a:cubicBezTo>
                  <a:cubicBezTo>
                    <a:pt x="265838" y="423310"/>
                    <a:pt x="281326" y="437093"/>
                    <a:pt x="287256" y="445988"/>
                  </a:cubicBezTo>
                  <a:cubicBezTo>
                    <a:pt x="342174" y="528363"/>
                    <a:pt x="280615" y="462023"/>
                    <a:pt x="332612" y="514020"/>
                  </a:cubicBezTo>
                  <a:cubicBezTo>
                    <a:pt x="307414" y="516540"/>
                    <a:pt x="281908" y="516912"/>
                    <a:pt x="257018" y="521579"/>
                  </a:cubicBezTo>
                  <a:cubicBezTo>
                    <a:pt x="241355" y="524516"/>
                    <a:pt x="224261" y="521579"/>
                    <a:pt x="211662" y="536697"/>
                  </a:cubicBezTo>
                  <a:cubicBezTo>
                    <a:pt x="199063" y="551815"/>
                    <a:pt x="206427" y="574786"/>
                    <a:pt x="181424" y="612288"/>
                  </a:cubicBezTo>
                  <a:cubicBezTo>
                    <a:pt x="178904" y="619847"/>
                    <a:pt x="192763" y="648823"/>
                    <a:pt x="188983" y="657642"/>
                  </a:cubicBezTo>
                  <a:cubicBezTo>
                    <a:pt x="185203" y="666461"/>
                    <a:pt x="177745" y="608204"/>
                    <a:pt x="158746" y="665202"/>
                  </a:cubicBezTo>
                  <a:cubicBezTo>
                    <a:pt x="156226" y="708037"/>
                    <a:pt x="128509" y="768510"/>
                    <a:pt x="120950" y="793707"/>
                  </a:cubicBezTo>
                  <a:cubicBezTo>
                    <a:pt x="113391" y="818904"/>
                    <a:pt x="118368" y="810162"/>
                    <a:pt x="113390" y="816384"/>
                  </a:cubicBezTo>
                  <a:cubicBezTo>
                    <a:pt x="107714" y="823478"/>
                    <a:pt x="98271" y="826463"/>
                    <a:pt x="90712" y="831502"/>
                  </a:cubicBezTo>
                  <a:cubicBezTo>
                    <a:pt x="85672" y="844101"/>
                    <a:pt x="71814" y="852920"/>
                    <a:pt x="75593" y="869298"/>
                  </a:cubicBezTo>
                  <a:cubicBezTo>
                    <a:pt x="79373" y="885676"/>
                    <a:pt x="117169" y="909613"/>
                    <a:pt x="113389" y="929771"/>
                  </a:cubicBezTo>
                  <a:cubicBezTo>
                    <a:pt x="109609" y="949929"/>
                    <a:pt x="60474" y="976386"/>
                    <a:pt x="52915" y="990244"/>
                  </a:cubicBezTo>
                  <a:cubicBezTo>
                    <a:pt x="45356" y="1004102"/>
                    <a:pt x="61055" y="1007105"/>
                    <a:pt x="68034" y="1012921"/>
                  </a:cubicBezTo>
                  <a:cubicBezTo>
                    <a:pt x="76691" y="1020135"/>
                    <a:pt x="88192" y="1023000"/>
                    <a:pt x="98271" y="1028039"/>
                  </a:cubicBezTo>
                  <a:cubicBezTo>
                    <a:pt x="95751" y="1055756"/>
                    <a:pt x="96170" y="1083899"/>
                    <a:pt x="90712" y="1111189"/>
                  </a:cubicBezTo>
                  <a:cubicBezTo>
                    <a:pt x="88502" y="1122239"/>
                    <a:pt x="76837" y="1130226"/>
                    <a:pt x="75593" y="1141426"/>
                  </a:cubicBezTo>
                  <a:cubicBezTo>
                    <a:pt x="74174" y="1154195"/>
                    <a:pt x="76778" y="1168066"/>
                    <a:pt x="83153" y="1179221"/>
                  </a:cubicBezTo>
                  <a:cubicBezTo>
                    <a:pt x="91853" y="1194446"/>
                    <a:pt x="122887" y="1198603"/>
                    <a:pt x="136068" y="1201899"/>
                  </a:cubicBezTo>
                  <a:lnTo>
                    <a:pt x="120950" y="1247253"/>
                  </a:lnTo>
                  <a:lnTo>
                    <a:pt x="113390" y="1269930"/>
                  </a:lnTo>
                  <a:cubicBezTo>
                    <a:pt x="120949" y="1272450"/>
                    <a:pt x="129846" y="1272512"/>
                    <a:pt x="136068" y="1277490"/>
                  </a:cubicBezTo>
                  <a:cubicBezTo>
                    <a:pt x="143162" y="1283165"/>
                    <a:pt x="158281" y="1294492"/>
                    <a:pt x="151187" y="1300167"/>
                  </a:cubicBezTo>
                  <a:cubicBezTo>
                    <a:pt x="137273" y="1311297"/>
                    <a:pt x="115910" y="1305206"/>
                    <a:pt x="98271" y="1307726"/>
                  </a:cubicBezTo>
                  <a:cubicBezTo>
                    <a:pt x="74319" y="1319702"/>
                    <a:pt x="57423" y="1325896"/>
                    <a:pt x="37796" y="1345522"/>
                  </a:cubicBezTo>
                  <a:cubicBezTo>
                    <a:pt x="23144" y="1360174"/>
                    <a:pt x="21266" y="1372434"/>
                    <a:pt x="15118" y="1390876"/>
                  </a:cubicBezTo>
                  <a:cubicBezTo>
                    <a:pt x="10079" y="1438750"/>
                    <a:pt x="0" y="1486360"/>
                    <a:pt x="0" y="1534499"/>
                  </a:cubicBezTo>
                  <a:cubicBezTo>
                    <a:pt x="0" y="1661223"/>
                    <a:pt x="-219" y="1654796"/>
                    <a:pt x="22678" y="1723477"/>
                  </a:cubicBezTo>
                  <a:cubicBezTo>
                    <a:pt x="27956" y="1892362"/>
                    <a:pt x="13602" y="1914330"/>
                    <a:pt x="45356" y="2033400"/>
                  </a:cubicBezTo>
                  <a:cubicBezTo>
                    <a:pt x="49462" y="2048798"/>
                    <a:pt x="55435" y="2063637"/>
                    <a:pt x="60475" y="2078755"/>
                  </a:cubicBezTo>
                  <a:cubicBezTo>
                    <a:pt x="62995" y="2086314"/>
                    <a:pt x="63614" y="2094802"/>
                    <a:pt x="68034" y="2101432"/>
                  </a:cubicBezTo>
                  <a:lnTo>
                    <a:pt x="83153" y="2124110"/>
                  </a:lnTo>
                  <a:cubicBezTo>
                    <a:pt x="85673" y="2131669"/>
                    <a:pt x="85734" y="2140565"/>
                    <a:pt x="90712" y="2146787"/>
                  </a:cubicBezTo>
                  <a:cubicBezTo>
                    <a:pt x="103344" y="2162576"/>
                    <a:pt x="119397" y="2162320"/>
                    <a:pt x="136068" y="2169464"/>
                  </a:cubicBezTo>
                  <a:cubicBezTo>
                    <a:pt x="146426" y="2173903"/>
                    <a:pt x="156227" y="2179543"/>
                    <a:pt x="166306" y="2184582"/>
                  </a:cubicBezTo>
                  <a:cubicBezTo>
                    <a:pt x="212392" y="2181037"/>
                    <a:pt x="247993" y="2186290"/>
                    <a:pt x="287256" y="2169464"/>
                  </a:cubicBezTo>
                  <a:cubicBezTo>
                    <a:pt x="322770" y="2154244"/>
                    <a:pt x="315177" y="2154921"/>
                    <a:pt x="347731" y="2131669"/>
                  </a:cubicBezTo>
                  <a:cubicBezTo>
                    <a:pt x="355124" y="2126388"/>
                    <a:pt x="361415" y="2117835"/>
                    <a:pt x="370409" y="2116550"/>
                  </a:cubicBezTo>
                  <a:cubicBezTo>
                    <a:pt x="415378" y="2110126"/>
                    <a:pt x="461185" y="2112475"/>
                    <a:pt x="506477" y="2108991"/>
                  </a:cubicBezTo>
                  <a:cubicBezTo>
                    <a:pt x="837164" y="2083555"/>
                    <a:pt x="480536" y="2100976"/>
                    <a:pt x="861768" y="2086314"/>
                  </a:cubicBezTo>
                  <a:cubicBezTo>
                    <a:pt x="875073" y="2046400"/>
                    <a:pt x="864908" y="2070265"/>
                    <a:pt x="899564" y="2018282"/>
                  </a:cubicBezTo>
                  <a:lnTo>
                    <a:pt x="914683" y="1995605"/>
                  </a:lnTo>
                  <a:cubicBezTo>
                    <a:pt x="917203" y="1988046"/>
                    <a:pt x="918678" y="1980054"/>
                    <a:pt x="922242" y="1972927"/>
                  </a:cubicBezTo>
                  <a:cubicBezTo>
                    <a:pt x="936819" y="1943775"/>
                    <a:pt x="948612" y="1930211"/>
                    <a:pt x="967599" y="1904895"/>
                  </a:cubicBezTo>
                  <a:cubicBezTo>
                    <a:pt x="983126" y="1858314"/>
                    <a:pt x="970377" y="1888592"/>
                    <a:pt x="1020514" y="1821745"/>
                  </a:cubicBezTo>
                  <a:lnTo>
                    <a:pt x="1020514" y="1821745"/>
                  </a:lnTo>
                  <a:cubicBezTo>
                    <a:pt x="1040414" y="1781947"/>
                    <a:pt x="1027665" y="1799477"/>
                    <a:pt x="1058311" y="1768832"/>
                  </a:cubicBezTo>
                  <a:cubicBezTo>
                    <a:pt x="1063351" y="1758753"/>
                    <a:pt x="1068991" y="1748953"/>
                    <a:pt x="1073430" y="1738595"/>
                  </a:cubicBezTo>
                  <a:cubicBezTo>
                    <a:pt x="1076569" y="1731271"/>
                    <a:pt x="1077426" y="1723045"/>
                    <a:pt x="1080989" y="1715918"/>
                  </a:cubicBezTo>
                  <a:cubicBezTo>
                    <a:pt x="1085052" y="1707792"/>
                    <a:pt x="1091068" y="1700799"/>
                    <a:pt x="1096108" y="1693240"/>
                  </a:cubicBezTo>
                  <a:cubicBezTo>
                    <a:pt x="1098628" y="1685681"/>
                    <a:pt x="1100104" y="1677690"/>
                    <a:pt x="1103667" y="1670563"/>
                  </a:cubicBezTo>
                  <a:cubicBezTo>
                    <a:pt x="1113026" y="1651845"/>
                    <a:pt x="1122026" y="1641407"/>
                    <a:pt x="1141464" y="1632768"/>
                  </a:cubicBezTo>
                  <a:cubicBezTo>
                    <a:pt x="1156027" y="1626296"/>
                    <a:pt x="1186820" y="1617649"/>
                    <a:pt x="1186820" y="1617649"/>
                  </a:cubicBezTo>
                  <a:cubicBezTo>
                    <a:pt x="1247295" y="1622689"/>
                    <a:pt x="1307976" y="1625678"/>
                    <a:pt x="1368245" y="1632768"/>
                  </a:cubicBezTo>
                  <a:cubicBezTo>
                    <a:pt x="1393766" y="1635770"/>
                    <a:pt x="1418248" y="1645560"/>
                    <a:pt x="1443839" y="1647886"/>
                  </a:cubicBezTo>
                  <a:lnTo>
                    <a:pt x="1610145" y="1663004"/>
                  </a:lnTo>
                  <a:cubicBezTo>
                    <a:pt x="1650552" y="1667257"/>
                    <a:pt x="1690605" y="1674748"/>
                    <a:pt x="1731095" y="1678122"/>
                  </a:cubicBezTo>
                  <a:cubicBezTo>
                    <a:pt x="1741449" y="1678985"/>
                    <a:pt x="1690468" y="1670563"/>
                    <a:pt x="1700857" y="1670563"/>
                  </a:cubicBezTo>
                  <a:cubicBezTo>
                    <a:pt x="1763832" y="1670563"/>
                    <a:pt x="1761332" y="1658783"/>
                    <a:pt x="1761332" y="1685681"/>
                  </a:cubicBezTo>
                  <a:lnTo>
                    <a:pt x="1761332" y="1685681"/>
                  </a:lnTo>
                  <a:lnTo>
                    <a:pt x="1761332" y="1685681"/>
                  </a:lnTo>
                </a:path>
              </a:pathLst>
            </a:custGeom>
            <a:gradFill flip="none" rotWithShape="1">
              <a:gsLst>
                <a:gs pos="0">
                  <a:srgbClr val="FFDE5A"/>
                </a:gs>
                <a:gs pos="100000">
                  <a:srgbClr val="FFFFFF"/>
                </a:gs>
                <a:gs pos="87000">
                  <a:srgbClr val="A35751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0" name="Forma libre 59"/>
            <p:cNvSpPr/>
            <p:nvPr/>
          </p:nvSpPr>
          <p:spPr>
            <a:xfrm>
              <a:off x="4331181" y="2107908"/>
              <a:ext cx="888661" cy="694512"/>
            </a:xfrm>
            <a:custGeom>
              <a:avLst/>
              <a:gdLst>
                <a:gd name="connsiteX0" fmla="*/ 1557229 w 1557229"/>
                <a:gd name="connsiteY0" fmla="*/ 151182 h 1194339"/>
                <a:gd name="connsiteX1" fmla="*/ 1458958 w 1557229"/>
                <a:gd name="connsiteY1" fmla="*/ 188978 h 1194339"/>
                <a:gd name="connsiteX2" fmla="*/ 1322889 w 1557229"/>
                <a:gd name="connsiteY2" fmla="*/ 226774 h 1194339"/>
                <a:gd name="connsiteX3" fmla="*/ 1292651 w 1557229"/>
                <a:gd name="connsiteY3" fmla="*/ 241892 h 1194339"/>
                <a:gd name="connsiteX4" fmla="*/ 1247295 w 1557229"/>
                <a:gd name="connsiteY4" fmla="*/ 257010 h 1194339"/>
                <a:gd name="connsiteX5" fmla="*/ 1224617 w 1557229"/>
                <a:gd name="connsiteY5" fmla="*/ 272128 h 1194339"/>
                <a:gd name="connsiteX6" fmla="*/ 1201939 w 1557229"/>
                <a:gd name="connsiteY6" fmla="*/ 294806 h 1194339"/>
                <a:gd name="connsiteX7" fmla="*/ 1171702 w 1557229"/>
                <a:gd name="connsiteY7" fmla="*/ 309924 h 1194339"/>
                <a:gd name="connsiteX8" fmla="*/ 1133905 w 1557229"/>
                <a:gd name="connsiteY8" fmla="*/ 340160 h 1194339"/>
                <a:gd name="connsiteX9" fmla="*/ 1126345 w 1557229"/>
                <a:gd name="connsiteY9" fmla="*/ 362837 h 1194339"/>
                <a:gd name="connsiteX10" fmla="*/ 1058311 w 1557229"/>
                <a:gd name="connsiteY10" fmla="*/ 400633 h 1194339"/>
                <a:gd name="connsiteX11" fmla="*/ 1020514 w 1557229"/>
                <a:gd name="connsiteY11" fmla="*/ 408192 h 1194339"/>
                <a:gd name="connsiteX12" fmla="*/ 997836 w 1557229"/>
                <a:gd name="connsiteY12" fmla="*/ 415751 h 1194339"/>
                <a:gd name="connsiteX13" fmla="*/ 960039 w 1557229"/>
                <a:gd name="connsiteY13" fmla="*/ 483783 h 1194339"/>
                <a:gd name="connsiteX14" fmla="*/ 929802 w 1557229"/>
                <a:gd name="connsiteY14" fmla="*/ 506461 h 1194339"/>
                <a:gd name="connsiteX15" fmla="*/ 907124 w 1557229"/>
                <a:gd name="connsiteY15" fmla="*/ 536697 h 1194339"/>
                <a:gd name="connsiteX16" fmla="*/ 884446 w 1557229"/>
                <a:gd name="connsiteY16" fmla="*/ 559374 h 1194339"/>
                <a:gd name="connsiteX17" fmla="*/ 869327 w 1557229"/>
                <a:gd name="connsiteY17" fmla="*/ 589611 h 1194339"/>
                <a:gd name="connsiteX18" fmla="*/ 846649 w 1557229"/>
                <a:gd name="connsiteY18" fmla="*/ 597170 h 1194339"/>
                <a:gd name="connsiteX19" fmla="*/ 816411 w 1557229"/>
                <a:gd name="connsiteY19" fmla="*/ 612288 h 1194339"/>
                <a:gd name="connsiteX20" fmla="*/ 793733 w 1557229"/>
                <a:gd name="connsiteY20" fmla="*/ 634965 h 1194339"/>
                <a:gd name="connsiteX21" fmla="*/ 771055 w 1557229"/>
                <a:gd name="connsiteY21" fmla="*/ 650084 h 1194339"/>
                <a:gd name="connsiteX22" fmla="*/ 755936 w 1557229"/>
                <a:gd name="connsiteY22" fmla="*/ 672761 h 1194339"/>
                <a:gd name="connsiteX23" fmla="*/ 725699 w 1557229"/>
                <a:gd name="connsiteY23" fmla="*/ 695438 h 1194339"/>
                <a:gd name="connsiteX24" fmla="*/ 687902 w 1557229"/>
                <a:gd name="connsiteY24" fmla="*/ 733234 h 1194339"/>
                <a:gd name="connsiteX25" fmla="*/ 657665 w 1557229"/>
                <a:gd name="connsiteY25" fmla="*/ 755911 h 1194339"/>
                <a:gd name="connsiteX26" fmla="*/ 597190 w 1557229"/>
                <a:gd name="connsiteY26" fmla="*/ 823943 h 1194339"/>
                <a:gd name="connsiteX27" fmla="*/ 582071 w 1557229"/>
                <a:gd name="connsiteY27" fmla="*/ 869298 h 1194339"/>
                <a:gd name="connsiteX28" fmla="*/ 559393 w 1557229"/>
                <a:gd name="connsiteY28" fmla="*/ 990243 h 1194339"/>
                <a:gd name="connsiteX29" fmla="*/ 529155 w 1557229"/>
                <a:gd name="connsiteY29" fmla="*/ 1005362 h 1194339"/>
                <a:gd name="connsiteX30" fmla="*/ 498918 w 1557229"/>
                <a:gd name="connsiteY30" fmla="*/ 1050716 h 1194339"/>
                <a:gd name="connsiteX31" fmla="*/ 453562 w 1557229"/>
                <a:gd name="connsiteY31" fmla="*/ 1103630 h 1194339"/>
                <a:gd name="connsiteX32" fmla="*/ 438443 w 1557229"/>
                <a:gd name="connsiteY32" fmla="*/ 1133866 h 1194339"/>
                <a:gd name="connsiteX33" fmla="*/ 385527 w 1557229"/>
                <a:gd name="connsiteY33" fmla="*/ 1148985 h 1194339"/>
                <a:gd name="connsiteX34" fmla="*/ 340171 w 1557229"/>
                <a:gd name="connsiteY34" fmla="*/ 1171662 h 1194339"/>
                <a:gd name="connsiteX35" fmla="*/ 294815 w 1557229"/>
                <a:gd name="connsiteY35" fmla="*/ 1194339 h 1194339"/>
                <a:gd name="connsiteX36" fmla="*/ 188984 w 1557229"/>
                <a:gd name="connsiteY36" fmla="*/ 1186780 h 1194339"/>
                <a:gd name="connsiteX37" fmla="*/ 166306 w 1557229"/>
                <a:gd name="connsiteY37" fmla="*/ 1179221 h 1194339"/>
                <a:gd name="connsiteX38" fmla="*/ 151187 w 1557229"/>
                <a:gd name="connsiteY38" fmla="*/ 1156544 h 1194339"/>
                <a:gd name="connsiteX39" fmla="*/ 128509 w 1557229"/>
                <a:gd name="connsiteY39" fmla="*/ 1111189 h 1194339"/>
                <a:gd name="connsiteX40" fmla="*/ 105831 w 1557229"/>
                <a:gd name="connsiteY40" fmla="*/ 1088512 h 1194339"/>
                <a:gd name="connsiteX41" fmla="*/ 75593 w 1557229"/>
                <a:gd name="connsiteY41" fmla="*/ 1035598 h 1194339"/>
                <a:gd name="connsiteX42" fmla="*/ 60475 w 1557229"/>
                <a:gd name="connsiteY42" fmla="*/ 1012921 h 1194339"/>
                <a:gd name="connsiteX43" fmla="*/ 45356 w 1557229"/>
                <a:gd name="connsiteY43" fmla="*/ 967566 h 1194339"/>
                <a:gd name="connsiteX44" fmla="*/ 37796 w 1557229"/>
                <a:gd name="connsiteY44" fmla="*/ 944889 h 1194339"/>
                <a:gd name="connsiteX45" fmla="*/ 22678 w 1557229"/>
                <a:gd name="connsiteY45" fmla="*/ 839061 h 1194339"/>
                <a:gd name="connsiteX46" fmla="*/ 7559 w 1557229"/>
                <a:gd name="connsiteY46" fmla="*/ 786147 h 1194339"/>
                <a:gd name="connsiteX47" fmla="*/ 0 w 1557229"/>
                <a:gd name="connsiteY47" fmla="*/ 725675 h 1194339"/>
                <a:gd name="connsiteX48" fmla="*/ 30237 w 1557229"/>
                <a:gd name="connsiteY48" fmla="*/ 650084 h 1194339"/>
                <a:gd name="connsiteX49" fmla="*/ 75593 w 1557229"/>
                <a:gd name="connsiteY49" fmla="*/ 634965 h 1194339"/>
                <a:gd name="connsiteX50" fmla="*/ 90712 w 1557229"/>
                <a:gd name="connsiteY50" fmla="*/ 612288 h 1194339"/>
                <a:gd name="connsiteX51" fmla="*/ 173865 w 1557229"/>
                <a:gd name="connsiteY51" fmla="*/ 589611 h 1194339"/>
                <a:gd name="connsiteX52" fmla="*/ 181424 w 1557229"/>
                <a:gd name="connsiteY52" fmla="*/ 566933 h 1194339"/>
                <a:gd name="connsiteX53" fmla="*/ 204102 w 1557229"/>
                <a:gd name="connsiteY53" fmla="*/ 551815 h 1194339"/>
                <a:gd name="connsiteX54" fmla="*/ 226781 w 1557229"/>
                <a:gd name="connsiteY54" fmla="*/ 529138 h 1194339"/>
                <a:gd name="connsiteX55" fmla="*/ 279696 w 1557229"/>
                <a:gd name="connsiteY55" fmla="*/ 476224 h 1194339"/>
                <a:gd name="connsiteX56" fmla="*/ 309934 w 1557229"/>
                <a:gd name="connsiteY56" fmla="*/ 468665 h 1194339"/>
                <a:gd name="connsiteX57" fmla="*/ 355290 w 1557229"/>
                <a:gd name="connsiteY57" fmla="*/ 453547 h 1194339"/>
                <a:gd name="connsiteX58" fmla="*/ 370409 w 1557229"/>
                <a:gd name="connsiteY58" fmla="*/ 498901 h 1194339"/>
                <a:gd name="connsiteX59" fmla="*/ 385527 w 1557229"/>
                <a:gd name="connsiteY59" fmla="*/ 476224 h 1194339"/>
                <a:gd name="connsiteX60" fmla="*/ 400646 w 1557229"/>
                <a:gd name="connsiteY60" fmla="*/ 445988 h 1194339"/>
                <a:gd name="connsiteX61" fmla="*/ 385527 w 1557229"/>
                <a:gd name="connsiteY61" fmla="*/ 400633 h 1194339"/>
                <a:gd name="connsiteX62" fmla="*/ 400646 w 1557229"/>
                <a:gd name="connsiteY62" fmla="*/ 362837 h 1194339"/>
                <a:gd name="connsiteX63" fmla="*/ 408205 w 1557229"/>
                <a:gd name="connsiteY63" fmla="*/ 340160 h 1194339"/>
                <a:gd name="connsiteX64" fmla="*/ 430884 w 1557229"/>
                <a:gd name="connsiteY64" fmla="*/ 332601 h 1194339"/>
                <a:gd name="connsiteX65" fmla="*/ 461121 w 1557229"/>
                <a:gd name="connsiteY65" fmla="*/ 309924 h 1194339"/>
                <a:gd name="connsiteX66" fmla="*/ 498918 w 1557229"/>
                <a:gd name="connsiteY66" fmla="*/ 294806 h 1194339"/>
                <a:gd name="connsiteX67" fmla="*/ 604749 w 1557229"/>
                <a:gd name="connsiteY67" fmla="*/ 257010 h 1194339"/>
                <a:gd name="connsiteX68" fmla="*/ 634986 w 1557229"/>
                <a:gd name="connsiteY68" fmla="*/ 211655 h 1194339"/>
                <a:gd name="connsiteX69" fmla="*/ 718139 w 1557229"/>
                <a:gd name="connsiteY69" fmla="*/ 98269 h 1194339"/>
                <a:gd name="connsiteX70" fmla="*/ 778614 w 1557229"/>
                <a:gd name="connsiteY70" fmla="*/ 30237 h 1194339"/>
                <a:gd name="connsiteX71" fmla="*/ 861767 w 1557229"/>
                <a:gd name="connsiteY71" fmla="*/ 0 h 1194339"/>
                <a:gd name="connsiteX72" fmla="*/ 1043192 w 1557229"/>
                <a:gd name="connsiteY72" fmla="*/ 15119 h 1194339"/>
                <a:gd name="connsiteX73" fmla="*/ 1065870 w 1557229"/>
                <a:gd name="connsiteY73" fmla="*/ 22678 h 1194339"/>
                <a:gd name="connsiteX74" fmla="*/ 1088549 w 1557229"/>
                <a:gd name="connsiteY74" fmla="*/ 37796 h 1194339"/>
                <a:gd name="connsiteX75" fmla="*/ 1103667 w 1557229"/>
                <a:gd name="connsiteY75" fmla="*/ 83151 h 1194339"/>
                <a:gd name="connsiteX76" fmla="*/ 1345567 w 1557229"/>
                <a:gd name="connsiteY76" fmla="*/ 105828 h 1194339"/>
                <a:gd name="connsiteX77" fmla="*/ 1436279 w 1557229"/>
                <a:gd name="connsiteY77" fmla="*/ 120946 h 1194339"/>
                <a:gd name="connsiteX78" fmla="*/ 1504314 w 1557229"/>
                <a:gd name="connsiteY78" fmla="*/ 128505 h 1194339"/>
                <a:gd name="connsiteX79" fmla="*/ 1526992 w 1557229"/>
                <a:gd name="connsiteY79" fmla="*/ 143623 h 1194339"/>
                <a:gd name="connsiteX80" fmla="*/ 1549670 w 1557229"/>
                <a:gd name="connsiteY80" fmla="*/ 151182 h 1194339"/>
                <a:gd name="connsiteX81" fmla="*/ 1406042 w 1557229"/>
                <a:gd name="connsiteY81" fmla="*/ 158742 h 1194339"/>
                <a:gd name="connsiteX82" fmla="*/ 1141464 w 1557229"/>
                <a:gd name="connsiteY82" fmla="*/ 166301 h 1194339"/>
                <a:gd name="connsiteX83" fmla="*/ 1451398 w 1557229"/>
                <a:gd name="connsiteY83" fmla="*/ 181419 h 1194339"/>
                <a:gd name="connsiteX84" fmla="*/ 1443839 w 1557229"/>
                <a:gd name="connsiteY84" fmla="*/ 196537 h 1194339"/>
                <a:gd name="connsiteX85" fmla="*/ 1443839 w 1557229"/>
                <a:gd name="connsiteY85" fmla="*/ 196537 h 1194339"/>
                <a:gd name="connsiteX86" fmla="*/ 1443839 w 1557229"/>
                <a:gd name="connsiteY86" fmla="*/ 196537 h 1194339"/>
                <a:gd name="connsiteX0" fmla="*/ 1557229 w 1557229"/>
                <a:gd name="connsiteY0" fmla="*/ 162887 h 1206044"/>
                <a:gd name="connsiteX1" fmla="*/ 1458958 w 1557229"/>
                <a:gd name="connsiteY1" fmla="*/ 200683 h 1206044"/>
                <a:gd name="connsiteX2" fmla="*/ 1322889 w 1557229"/>
                <a:gd name="connsiteY2" fmla="*/ 238479 h 1206044"/>
                <a:gd name="connsiteX3" fmla="*/ 1292651 w 1557229"/>
                <a:gd name="connsiteY3" fmla="*/ 253597 h 1206044"/>
                <a:gd name="connsiteX4" fmla="*/ 1247295 w 1557229"/>
                <a:gd name="connsiteY4" fmla="*/ 268715 h 1206044"/>
                <a:gd name="connsiteX5" fmla="*/ 1224617 w 1557229"/>
                <a:gd name="connsiteY5" fmla="*/ 283833 h 1206044"/>
                <a:gd name="connsiteX6" fmla="*/ 1201939 w 1557229"/>
                <a:gd name="connsiteY6" fmla="*/ 306511 h 1206044"/>
                <a:gd name="connsiteX7" fmla="*/ 1171702 w 1557229"/>
                <a:gd name="connsiteY7" fmla="*/ 321629 h 1206044"/>
                <a:gd name="connsiteX8" fmla="*/ 1133905 w 1557229"/>
                <a:gd name="connsiteY8" fmla="*/ 351865 h 1206044"/>
                <a:gd name="connsiteX9" fmla="*/ 1126345 w 1557229"/>
                <a:gd name="connsiteY9" fmla="*/ 374542 h 1206044"/>
                <a:gd name="connsiteX10" fmla="*/ 1058311 w 1557229"/>
                <a:gd name="connsiteY10" fmla="*/ 412338 h 1206044"/>
                <a:gd name="connsiteX11" fmla="*/ 1020514 w 1557229"/>
                <a:gd name="connsiteY11" fmla="*/ 419897 h 1206044"/>
                <a:gd name="connsiteX12" fmla="*/ 997836 w 1557229"/>
                <a:gd name="connsiteY12" fmla="*/ 427456 h 1206044"/>
                <a:gd name="connsiteX13" fmla="*/ 960039 w 1557229"/>
                <a:gd name="connsiteY13" fmla="*/ 495488 h 1206044"/>
                <a:gd name="connsiteX14" fmla="*/ 929802 w 1557229"/>
                <a:gd name="connsiteY14" fmla="*/ 518166 h 1206044"/>
                <a:gd name="connsiteX15" fmla="*/ 907124 w 1557229"/>
                <a:gd name="connsiteY15" fmla="*/ 548402 h 1206044"/>
                <a:gd name="connsiteX16" fmla="*/ 884446 w 1557229"/>
                <a:gd name="connsiteY16" fmla="*/ 571079 h 1206044"/>
                <a:gd name="connsiteX17" fmla="*/ 869327 w 1557229"/>
                <a:gd name="connsiteY17" fmla="*/ 601316 h 1206044"/>
                <a:gd name="connsiteX18" fmla="*/ 846649 w 1557229"/>
                <a:gd name="connsiteY18" fmla="*/ 608875 h 1206044"/>
                <a:gd name="connsiteX19" fmla="*/ 816411 w 1557229"/>
                <a:gd name="connsiteY19" fmla="*/ 623993 h 1206044"/>
                <a:gd name="connsiteX20" fmla="*/ 793733 w 1557229"/>
                <a:gd name="connsiteY20" fmla="*/ 646670 h 1206044"/>
                <a:gd name="connsiteX21" fmla="*/ 771055 w 1557229"/>
                <a:gd name="connsiteY21" fmla="*/ 661789 h 1206044"/>
                <a:gd name="connsiteX22" fmla="*/ 755936 w 1557229"/>
                <a:gd name="connsiteY22" fmla="*/ 684466 h 1206044"/>
                <a:gd name="connsiteX23" fmla="*/ 725699 w 1557229"/>
                <a:gd name="connsiteY23" fmla="*/ 707143 h 1206044"/>
                <a:gd name="connsiteX24" fmla="*/ 687902 w 1557229"/>
                <a:gd name="connsiteY24" fmla="*/ 744939 h 1206044"/>
                <a:gd name="connsiteX25" fmla="*/ 657665 w 1557229"/>
                <a:gd name="connsiteY25" fmla="*/ 767616 h 1206044"/>
                <a:gd name="connsiteX26" fmla="*/ 597190 w 1557229"/>
                <a:gd name="connsiteY26" fmla="*/ 835648 h 1206044"/>
                <a:gd name="connsiteX27" fmla="*/ 582071 w 1557229"/>
                <a:gd name="connsiteY27" fmla="*/ 881003 h 1206044"/>
                <a:gd name="connsiteX28" fmla="*/ 559393 w 1557229"/>
                <a:gd name="connsiteY28" fmla="*/ 1001948 h 1206044"/>
                <a:gd name="connsiteX29" fmla="*/ 529155 w 1557229"/>
                <a:gd name="connsiteY29" fmla="*/ 1017067 h 1206044"/>
                <a:gd name="connsiteX30" fmla="*/ 498918 w 1557229"/>
                <a:gd name="connsiteY30" fmla="*/ 1062421 h 1206044"/>
                <a:gd name="connsiteX31" fmla="*/ 453562 w 1557229"/>
                <a:gd name="connsiteY31" fmla="*/ 1115335 h 1206044"/>
                <a:gd name="connsiteX32" fmla="*/ 438443 w 1557229"/>
                <a:gd name="connsiteY32" fmla="*/ 1145571 h 1206044"/>
                <a:gd name="connsiteX33" fmla="*/ 385527 w 1557229"/>
                <a:gd name="connsiteY33" fmla="*/ 1160690 h 1206044"/>
                <a:gd name="connsiteX34" fmla="*/ 340171 w 1557229"/>
                <a:gd name="connsiteY34" fmla="*/ 1183367 h 1206044"/>
                <a:gd name="connsiteX35" fmla="*/ 294815 w 1557229"/>
                <a:gd name="connsiteY35" fmla="*/ 1206044 h 1206044"/>
                <a:gd name="connsiteX36" fmla="*/ 188984 w 1557229"/>
                <a:gd name="connsiteY36" fmla="*/ 1198485 h 1206044"/>
                <a:gd name="connsiteX37" fmla="*/ 166306 w 1557229"/>
                <a:gd name="connsiteY37" fmla="*/ 1190926 h 1206044"/>
                <a:gd name="connsiteX38" fmla="*/ 151187 w 1557229"/>
                <a:gd name="connsiteY38" fmla="*/ 1168249 h 1206044"/>
                <a:gd name="connsiteX39" fmla="*/ 128509 w 1557229"/>
                <a:gd name="connsiteY39" fmla="*/ 1122894 h 1206044"/>
                <a:gd name="connsiteX40" fmla="*/ 105831 w 1557229"/>
                <a:gd name="connsiteY40" fmla="*/ 1100217 h 1206044"/>
                <a:gd name="connsiteX41" fmla="*/ 75593 w 1557229"/>
                <a:gd name="connsiteY41" fmla="*/ 1047303 h 1206044"/>
                <a:gd name="connsiteX42" fmla="*/ 60475 w 1557229"/>
                <a:gd name="connsiteY42" fmla="*/ 1024626 h 1206044"/>
                <a:gd name="connsiteX43" fmla="*/ 45356 w 1557229"/>
                <a:gd name="connsiteY43" fmla="*/ 979271 h 1206044"/>
                <a:gd name="connsiteX44" fmla="*/ 37796 w 1557229"/>
                <a:gd name="connsiteY44" fmla="*/ 956594 h 1206044"/>
                <a:gd name="connsiteX45" fmla="*/ 22678 w 1557229"/>
                <a:gd name="connsiteY45" fmla="*/ 850766 h 1206044"/>
                <a:gd name="connsiteX46" fmla="*/ 7559 w 1557229"/>
                <a:gd name="connsiteY46" fmla="*/ 797852 h 1206044"/>
                <a:gd name="connsiteX47" fmla="*/ 0 w 1557229"/>
                <a:gd name="connsiteY47" fmla="*/ 737380 h 1206044"/>
                <a:gd name="connsiteX48" fmla="*/ 30237 w 1557229"/>
                <a:gd name="connsiteY48" fmla="*/ 661789 h 1206044"/>
                <a:gd name="connsiteX49" fmla="*/ 75593 w 1557229"/>
                <a:gd name="connsiteY49" fmla="*/ 646670 h 1206044"/>
                <a:gd name="connsiteX50" fmla="*/ 90712 w 1557229"/>
                <a:gd name="connsiteY50" fmla="*/ 623993 h 1206044"/>
                <a:gd name="connsiteX51" fmla="*/ 173865 w 1557229"/>
                <a:gd name="connsiteY51" fmla="*/ 601316 h 1206044"/>
                <a:gd name="connsiteX52" fmla="*/ 181424 w 1557229"/>
                <a:gd name="connsiteY52" fmla="*/ 578638 h 1206044"/>
                <a:gd name="connsiteX53" fmla="*/ 204102 w 1557229"/>
                <a:gd name="connsiteY53" fmla="*/ 563520 h 1206044"/>
                <a:gd name="connsiteX54" fmla="*/ 226781 w 1557229"/>
                <a:gd name="connsiteY54" fmla="*/ 540843 h 1206044"/>
                <a:gd name="connsiteX55" fmla="*/ 279696 w 1557229"/>
                <a:gd name="connsiteY55" fmla="*/ 487929 h 1206044"/>
                <a:gd name="connsiteX56" fmla="*/ 309934 w 1557229"/>
                <a:gd name="connsiteY56" fmla="*/ 480370 h 1206044"/>
                <a:gd name="connsiteX57" fmla="*/ 355290 w 1557229"/>
                <a:gd name="connsiteY57" fmla="*/ 465252 h 1206044"/>
                <a:gd name="connsiteX58" fmla="*/ 370409 w 1557229"/>
                <a:gd name="connsiteY58" fmla="*/ 510606 h 1206044"/>
                <a:gd name="connsiteX59" fmla="*/ 385527 w 1557229"/>
                <a:gd name="connsiteY59" fmla="*/ 487929 h 1206044"/>
                <a:gd name="connsiteX60" fmla="*/ 400646 w 1557229"/>
                <a:gd name="connsiteY60" fmla="*/ 457693 h 1206044"/>
                <a:gd name="connsiteX61" fmla="*/ 385527 w 1557229"/>
                <a:gd name="connsiteY61" fmla="*/ 412338 h 1206044"/>
                <a:gd name="connsiteX62" fmla="*/ 400646 w 1557229"/>
                <a:gd name="connsiteY62" fmla="*/ 374542 h 1206044"/>
                <a:gd name="connsiteX63" fmla="*/ 408205 w 1557229"/>
                <a:gd name="connsiteY63" fmla="*/ 351865 h 1206044"/>
                <a:gd name="connsiteX64" fmla="*/ 430884 w 1557229"/>
                <a:gd name="connsiteY64" fmla="*/ 344306 h 1206044"/>
                <a:gd name="connsiteX65" fmla="*/ 461121 w 1557229"/>
                <a:gd name="connsiteY65" fmla="*/ 321629 h 1206044"/>
                <a:gd name="connsiteX66" fmla="*/ 498918 w 1557229"/>
                <a:gd name="connsiteY66" fmla="*/ 306511 h 1206044"/>
                <a:gd name="connsiteX67" fmla="*/ 604749 w 1557229"/>
                <a:gd name="connsiteY67" fmla="*/ 268715 h 1206044"/>
                <a:gd name="connsiteX68" fmla="*/ 634986 w 1557229"/>
                <a:gd name="connsiteY68" fmla="*/ 223360 h 1206044"/>
                <a:gd name="connsiteX69" fmla="*/ 718139 w 1557229"/>
                <a:gd name="connsiteY69" fmla="*/ 109974 h 1206044"/>
                <a:gd name="connsiteX70" fmla="*/ 748377 w 1557229"/>
                <a:gd name="connsiteY70" fmla="*/ 4146 h 1206044"/>
                <a:gd name="connsiteX71" fmla="*/ 861767 w 1557229"/>
                <a:gd name="connsiteY71" fmla="*/ 11705 h 1206044"/>
                <a:gd name="connsiteX72" fmla="*/ 1043192 w 1557229"/>
                <a:gd name="connsiteY72" fmla="*/ 26824 h 1206044"/>
                <a:gd name="connsiteX73" fmla="*/ 1065870 w 1557229"/>
                <a:gd name="connsiteY73" fmla="*/ 34383 h 1206044"/>
                <a:gd name="connsiteX74" fmla="*/ 1088549 w 1557229"/>
                <a:gd name="connsiteY74" fmla="*/ 49501 h 1206044"/>
                <a:gd name="connsiteX75" fmla="*/ 1103667 w 1557229"/>
                <a:gd name="connsiteY75" fmla="*/ 94856 h 1206044"/>
                <a:gd name="connsiteX76" fmla="*/ 1345567 w 1557229"/>
                <a:gd name="connsiteY76" fmla="*/ 117533 h 1206044"/>
                <a:gd name="connsiteX77" fmla="*/ 1436279 w 1557229"/>
                <a:gd name="connsiteY77" fmla="*/ 132651 h 1206044"/>
                <a:gd name="connsiteX78" fmla="*/ 1504314 w 1557229"/>
                <a:gd name="connsiteY78" fmla="*/ 140210 h 1206044"/>
                <a:gd name="connsiteX79" fmla="*/ 1526992 w 1557229"/>
                <a:gd name="connsiteY79" fmla="*/ 155328 h 1206044"/>
                <a:gd name="connsiteX80" fmla="*/ 1549670 w 1557229"/>
                <a:gd name="connsiteY80" fmla="*/ 162887 h 1206044"/>
                <a:gd name="connsiteX81" fmla="*/ 1406042 w 1557229"/>
                <a:gd name="connsiteY81" fmla="*/ 170447 h 1206044"/>
                <a:gd name="connsiteX82" fmla="*/ 1141464 w 1557229"/>
                <a:gd name="connsiteY82" fmla="*/ 178006 h 1206044"/>
                <a:gd name="connsiteX83" fmla="*/ 1451398 w 1557229"/>
                <a:gd name="connsiteY83" fmla="*/ 193124 h 1206044"/>
                <a:gd name="connsiteX84" fmla="*/ 1443839 w 1557229"/>
                <a:gd name="connsiteY84" fmla="*/ 208242 h 1206044"/>
                <a:gd name="connsiteX85" fmla="*/ 1443839 w 1557229"/>
                <a:gd name="connsiteY85" fmla="*/ 208242 h 1206044"/>
                <a:gd name="connsiteX86" fmla="*/ 1443839 w 1557229"/>
                <a:gd name="connsiteY86" fmla="*/ 208242 h 1206044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0409 w 1557229"/>
                <a:gd name="connsiteY58" fmla="*/ 521578 h 1217016"/>
                <a:gd name="connsiteX59" fmla="*/ 385527 w 1557229"/>
                <a:gd name="connsiteY59" fmla="*/ 498901 h 1217016"/>
                <a:gd name="connsiteX60" fmla="*/ 400646 w 1557229"/>
                <a:gd name="connsiteY60" fmla="*/ 468665 h 1217016"/>
                <a:gd name="connsiteX61" fmla="*/ 385527 w 1557229"/>
                <a:gd name="connsiteY61" fmla="*/ 423310 h 1217016"/>
                <a:gd name="connsiteX62" fmla="*/ 400646 w 1557229"/>
                <a:gd name="connsiteY62" fmla="*/ 385514 h 1217016"/>
                <a:gd name="connsiteX63" fmla="*/ 408205 w 1557229"/>
                <a:gd name="connsiteY63" fmla="*/ 362837 h 1217016"/>
                <a:gd name="connsiteX64" fmla="*/ 430884 w 1557229"/>
                <a:gd name="connsiteY64" fmla="*/ 355278 h 1217016"/>
                <a:gd name="connsiteX65" fmla="*/ 461121 w 1557229"/>
                <a:gd name="connsiteY65" fmla="*/ 332601 h 1217016"/>
                <a:gd name="connsiteX66" fmla="*/ 498918 w 1557229"/>
                <a:gd name="connsiteY66" fmla="*/ 317483 h 1217016"/>
                <a:gd name="connsiteX67" fmla="*/ 604749 w 1557229"/>
                <a:gd name="connsiteY67" fmla="*/ 279687 h 1217016"/>
                <a:gd name="connsiteX68" fmla="*/ 634986 w 1557229"/>
                <a:gd name="connsiteY68" fmla="*/ 234332 h 1217016"/>
                <a:gd name="connsiteX69" fmla="*/ 718139 w 1557229"/>
                <a:gd name="connsiteY69" fmla="*/ 120946 h 1217016"/>
                <a:gd name="connsiteX70" fmla="*/ 748377 w 1557229"/>
                <a:gd name="connsiteY70" fmla="*/ 15118 h 1217016"/>
                <a:gd name="connsiteX71" fmla="*/ 861767 w 1557229"/>
                <a:gd name="connsiteY71" fmla="*/ 0 h 1217016"/>
                <a:gd name="connsiteX72" fmla="*/ 1043192 w 1557229"/>
                <a:gd name="connsiteY72" fmla="*/ 37796 h 1217016"/>
                <a:gd name="connsiteX73" fmla="*/ 1065870 w 1557229"/>
                <a:gd name="connsiteY73" fmla="*/ 45355 h 1217016"/>
                <a:gd name="connsiteX74" fmla="*/ 1088549 w 1557229"/>
                <a:gd name="connsiteY74" fmla="*/ 60473 h 1217016"/>
                <a:gd name="connsiteX75" fmla="*/ 1103667 w 1557229"/>
                <a:gd name="connsiteY75" fmla="*/ 105828 h 1217016"/>
                <a:gd name="connsiteX76" fmla="*/ 1345567 w 1557229"/>
                <a:gd name="connsiteY76" fmla="*/ 128505 h 1217016"/>
                <a:gd name="connsiteX77" fmla="*/ 1436279 w 1557229"/>
                <a:gd name="connsiteY77" fmla="*/ 143623 h 1217016"/>
                <a:gd name="connsiteX78" fmla="*/ 1504314 w 1557229"/>
                <a:gd name="connsiteY78" fmla="*/ 151182 h 1217016"/>
                <a:gd name="connsiteX79" fmla="*/ 1526992 w 1557229"/>
                <a:gd name="connsiteY79" fmla="*/ 166300 h 1217016"/>
                <a:gd name="connsiteX80" fmla="*/ 1549670 w 1557229"/>
                <a:gd name="connsiteY80" fmla="*/ 173859 h 1217016"/>
                <a:gd name="connsiteX81" fmla="*/ 1406042 w 1557229"/>
                <a:gd name="connsiteY81" fmla="*/ 181419 h 1217016"/>
                <a:gd name="connsiteX82" fmla="*/ 1141464 w 1557229"/>
                <a:gd name="connsiteY82" fmla="*/ 188978 h 1217016"/>
                <a:gd name="connsiteX83" fmla="*/ 1451398 w 1557229"/>
                <a:gd name="connsiteY83" fmla="*/ 204096 h 1217016"/>
                <a:gd name="connsiteX84" fmla="*/ 1443839 w 1557229"/>
                <a:gd name="connsiteY84" fmla="*/ 219214 h 1217016"/>
                <a:gd name="connsiteX85" fmla="*/ 1443839 w 1557229"/>
                <a:gd name="connsiteY85" fmla="*/ 219214 h 1217016"/>
                <a:gd name="connsiteX86" fmla="*/ 1443839 w 1557229"/>
                <a:gd name="connsiteY86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0409 w 1557229"/>
                <a:gd name="connsiteY58" fmla="*/ 521578 h 1217016"/>
                <a:gd name="connsiteX59" fmla="*/ 385527 w 1557229"/>
                <a:gd name="connsiteY59" fmla="*/ 498901 h 1217016"/>
                <a:gd name="connsiteX60" fmla="*/ 400646 w 1557229"/>
                <a:gd name="connsiteY60" fmla="*/ 468665 h 1217016"/>
                <a:gd name="connsiteX61" fmla="*/ 385527 w 1557229"/>
                <a:gd name="connsiteY61" fmla="*/ 423310 h 1217016"/>
                <a:gd name="connsiteX62" fmla="*/ 400646 w 1557229"/>
                <a:gd name="connsiteY62" fmla="*/ 385514 h 1217016"/>
                <a:gd name="connsiteX63" fmla="*/ 408205 w 1557229"/>
                <a:gd name="connsiteY63" fmla="*/ 362837 h 1217016"/>
                <a:gd name="connsiteX64" fmla="*/ 430884 w 1557229"/>
                <a:gd name="connsiteY64" fmla="*/ 355278 h 1217016"/>
                <a:gd name="connsiteX65" fmla="*/ 461121 w 1557229"/>
                <a:gd name="connsiteY65" fmla="*/ 332601 h 1217016"/>
                <a:gd name="connsiteX66" fmla="*/ 498918 w 1557229"/>
                <a:gd name="connsiteY66" fmla="*/ 317483 h 1217016"/>
                <a:gd name="connsiteX67" fmla="*/ 604749 w 1557229"/>
                <a:gd name="connsiteY67" fmla="*/ 279687 h 1217016"/>
                <a:gd name="connsiteX68" fmla="*/ 634986 w 1557229"/>
                <a:gd name="connsiteY68" fmla="*/ 234332 h 1217016"/>
                <a:gd name="connsiteX69" fmla="*/ 665223 w 1557229"/>
                <a:gd name="connsiteY69" fmla="*/ 98268 h 1217016"/>
                <a:gd name="connsiteX70" fmla="*/ 748377 w 1557229"/>
                <a:gd name="connsiteY70" fmla="*/ 15118 h 1217016"/>
                <a:gd name="connsiteX71" fmla="*/ 861767 w 1557229"/>
                <a:gd name="connsiteY71" fmla="*/ 0 h 1217016"/>
                <a:gd name="connsiteX72" fmla="*/ 1043192 w 1557229"/>
                <a:gd name="connsiteY72" fmla="*/ 37796 h 1217016"/>
                <a:gd name="connsiteX73" fmla="*/ 1065870 w 1557229"/>
                <a:gd name="connsiteY73" fmla="*/ 45355 h 1217016"/>
                <a:gd name="connsiteX74" fmla="*/ 1088549 w 1557229"/>
                <a:gd name="connsiteY74" fmla="*/ 60473 h 1217016"/>
                <a:gd name="connsiteX75" fmla="*/ 1103667 w 1557229"/>
                <a:gd name="connsiteY75" fmla="*/ 105828 h 1217016"/>
                <a:gd name="connsiteX76" fmla="*/ 1345567 w 1557229"/>
                <a:gd name="connsiteY76" fmla="*/ 128505 h 1217016"/>
                <a:gd name="connsiteX77" fmla="*/ 1436279 w 1557229"/>
                <a:gd name="connsiteY77" fmla="*/ 143623 h 1217016"/>
                <a:gd name="connsiteX78" fmla="*/ 1504314 w 1557229"/>
                <a:gd name="connsiteY78" fmla="*/ 151182 h 1217016"/>
                <a:gd name="connsiteX79" fmla="*/ 1526992 w 1557229"/>
                <a:gd name="connsiteY79" fmla="*/ 166300 h 1217016"/>
                <a:gd name="connsiteX80" fmla="*/ 1549670 w 1557229"/>
                <a:gd name="connsiteY80" fmla="*/ 173859 h 1217016"/>
                <a:gd name="connsiteX81" fmla="*/ 1406042 w 1557229"/>
                <a:gd name="connsiteY81" fmla="*/ 181419 h 1217016"/>
                <a:gd name="connsiteX82" fmla="*/ 1141464 w 1557229"/>
                <a:gd name="connsiteY82" fmla="*/ 188978 h 1217016"/>
                <a:gd name="connsiteX83" fmla="*/ 1451398 w 1557229"/>
                <a:gd name="connsiteY83" fmla="*/ 204096 h 1217016"/>
                <a:gd name="connsiteX84" fmla="*/ 1443839 w 1557229"/>
                <a:gd name="connsiteY84" fmla="*/ 219214 h 1217016"/>
                <a:gd name="connsiteX85" fmla="*/ 1443839 w 1557229"/>
                <a:gd name="connsiteY85" fmla="*/ 219214 h 1217016"/>
                <a:gd name="connsiteX86" fmla="*/ 1443839 w 1557229"/>
                <a:gd name="connsiteY86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0409 w 1557229"/>
                <a:gd name="connsiteY58" fmla="*/ 521578 h 1217016"/>
                <a:gd name="connsiteX59" fmla="*/ 385527 w 1557229"/>
                <a:gd name="connsiteY59" fmla="*/ 498901 h 1217016"/>
                <a:gd name="connsiteX60" fmla="*/ 400646 w 1557229"/>
                <a:gd name="connsiteY60" fmla="*/ 468665 h 1217016"/>
                <a:gd name="connsiteX61" fmla="*/ 385527 w 1557229"/>
                <a:gd name="connsiteY61" fmla="*/ 423310 h 1217016"/>
                <a:gd name="connsiteX62" fmla="*/ 400646 w 1557229"/>
                <a:gd name="connsiteY62" fmla="*/ 385514 h 1217016"/>
                <a:gd name="connsiteX63" fmla="*/ 408205 w 1557229"/>
                <a:gd name="connsiteY63" fmla="*/ 362837 h 1217016"/>
                <a:gd name="connsiteX64" fmla="*/ 430884 w 1557229"/>
                <a:gd name="connsiteY64" fmla="*/ 355278 h 1217016"/>
                <a:gd name="connsiteX65" fmla="*/ 461121 w 1557229"/>
                <a:gd name="connsiteY65" fmla="*/ 332601 h 1217016"/>
                <a:gd name="connsiteX66" fmla="*/ 498918 w 1557229"/>
                <a:gd name="connsiteY66" fmla="*/ 317483 h 1217016"/>
                <a:gd name="connsiteX67" fmla="*/ 604749 w 1557229"/>
                <a:gd name="connsiteY67" fmla="*/ 279687 h 1217016"/>
                <a:gd name="connsiteX68" fmla="*/ 544274 w 1557229"/>
                <a:gd name="connsiteY68" fmla="*/ 173859 h 1217016"/>
                <a:gd name="connsiteX69" fmla="*/ 665223 w 1557229"/>
                <a:gd name="connsiteY69" fmla="*/ 98268 h 1217016"/>
                <a:gd name="connsiteX70" fmla="*/ 748377 w 1557229"/>
                <a:gd name="connsiteY70" fmla="*/ 15118 h 1217016"/>
                <a:gd name="connsiteX71" fmla="*/ 861767 w 1557229"/>
                <a:gd name="connsiteY71" fmla="*/ 0 h 1217016"/>
                <a:gd name="connsiteX72" fmla="*/ 1043192 w 1557229"/>
                <a:gd name="connsiteY72" fmla="*/ 37796 h 1217016"/>
                <a:gd name="connsiteX73" fmla="*/ 1065870 w 1557229"/>
                <a:gd name="connsiteY73" fmla="*/ 45355 h 1217016"/>
                <a:gd name="connsiteX74" fmla="*/ 1088549 w 1557229"/>
                <a:gd name="connsiteY74" fmla="*/ 60473 h 1217016"/>
                <a:gd name="connsiteX75" fmla="*/ 1103667 w 1557229"/>
                <a:gd name="connsiteY75" fmla="*/ 105828 h 1217016"/>
                <a:gd name="connsiteX76" fmla="*/ 1345567 w 1557229"/>
                <a:gd name="connsiteY76" fmla="*/ 128505 h 1217016"/>
                <a:gd name="connsiteX77" fmla="*/ 1436279 w 1557229"/>
                <a:gd name="connsiteY77" fmla="*/ 143623 h 1217016"/>
                <a:gd name="connsiteX78" fmla="*/ 1504314 w 1557229"/>
                <a:gd name="connsiteY78" fmla="*/ 151182 h 1217016"/>
                <a:gd name="connsiteX79" fmla="*/ 1526992 w 1557229"/>
                <a:gd name="connsiteY79" fmla="*/ 166300 h 1217016"/>
                <a:gd name="connsiteX80" fmla="*/ 1549670 w 1557229"/>
                <a:gd name="connsiteY80" fmla="*/ 173859 h 1217016"/>
                <a:gd name="connsiteX81" fmla="*/ 1406042 w 1557229"/>
                <a:gd name="connsiteY81" fmla="*/ 181419 h 1217016"/>
                <a:gd name="connsiteX82" fmla="*/ 1141464 w 1557229"/>
                <a:gd name="connsiteY82" fmla="*/ 188978 h 1217016"/>
                <a:gd name="connsiteX83" fmla="*/ 1451398 w 1557229"/>
                <a:gd name="connsiteY83" fmla="*/ 204096 h 1217016"/>
                <a:gd name="connsiteX84" fmla="*/ 1443839 w 1557229"/>
                <a:gd name="connsiteY84" fmla="*/ 219214 h 1217016"/>
                <a:gd name="connsiteX85" fmla="*/ 1443839 w 1557229"/>
                <a:gd name="connsiteY85" fmla="*/ 219214 h 1217016"/>
                <a:gd name="connsiteX86" fmla="*/ 1443839 w 1557229"/>
                <a:gd name="connsiteY86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0409 w 1557229"/>
                <a:gd name="connsiteY58" fmla="*/ 521578 h 1217016"/>
                <a:gd name="connsiteX59" fmla="*/ 385527 w 1557229"/>
                <a:gd name="connsiteY59" fmla="*/ 498901 h 1217016"/>
                <a:gd name="connsiteX60" fmla="*/ 400646 w 1557229"/>
                <a:gd name="connsiteY60" fmla="*/ 468665 h 1217016"/>
                <a:gd name="connsiteX61" fmla="*/ 385527 w 1557229"/>
                <a:gd name="connsiteY61" fmla="*/ 423310 h 1217016"/>
                <a:gd name="connsiteX62" fmla="*/ 400646 w 1557229"/>
                <a:gd name="connsiteY62" fmla="*/ 385514 h 1217016"/>
                <a:gd name="connsiteX63" fmla="*/ 408205 w 1557229"/>
                <a:gd name="connsiteY63" fmla="*/ 362837 h 1217016"/>
                <a:gd name="connsiteX64" fmla="*/ 430884 w 1557229"/>
                <a:gd name="connsiteY64" fmla="*/ 355278 h 1217016"/>
                <a:gd name="connsiteX65" fmla="*/ 461121 w 1557229"/>
                <a:gd name="connsiteY65" fmla="*/ 332601 h 1217016"/>
                <a:gd name="connsiteX66" fmla="*/ 498918 w 1557229"/>
                <a:gd name="connsiteY66" fmla="*/ 317483 h 1217016"/>
                <a:gd name="connsiteX67" fmla="*/ 544274 w 1557229"/>
                <a:gd name="connsiteY67" fmla="*/ 173859 h 1217016"/>
                <a:gd name="connsiteX68" fmla="*/ 665223 w 1557229"/>
                <a:gd name="connsiteY68" fmla="*/ 98268 h 1217016"/>
                <a:gd name="connsiteX69" fmla="*/ 748377 w 1557229"/>
                <a:gd name="connsiteY69" fmla="*/ 15118 h 1217016"/>
                <a:gd name="connsiteX70" fmla="*/ 861767 w 1557229"/>
                <a:gd name="connsiteY70" fmla="*/ 0 h 1217016"/>
                <a:gd name="connsiteX71" fmla="*/ 1043192 w 1557229"/>
                <a:gd name="connsiteY71" fmla="*/ 37796 h 1217016"/>
                <a:gd name="connsiteX72" fmla="*/ 1065870 w 1557229"/>
                <a:gd name="connsiteY72" fmla="*/ 45355 h 1217016"/>
                <a:gd name="connsiteX73" fmla="*/ 1088549 w 1557229"/>
                <a:gd name="connsiteY73" fmla="*/ 60473 h 1217016"/>
                <a:gd name="connsiteX74" fmla="*/ 1103667 w 1557229"/>
                <a:gd name="connsiteY74" fmla="*/ 105828 h 1217016"/>
                <a:gd name="connsiteX75" fmla="*/ 1345567 w 1557229"/>
                <a:gd name="connsiteY75" fmla="*/ 128505 h 1217016"/>
                <a:gd name="connsiteX76" fmla="*/ 1436279 w 1557229"/>
                <a:gd name="connsiteY76" fmla="*/ 143623 h 1217016"/>
                <a:gd name="connsiteX77" fmla="*/ 1504314 w 1557229"/>
                <a:gd name="connsiteY77" fmla="*/ 151182 h 1217016"/>
                <a:gd name="connsiteX78" fmla="*/ 1526992 w 1557229"/>
                <a:gd name="connsiteY78" fmla="*/ 166300 h 1217016"/>
                <a:gd name="connsiteX79" fmla="*/ 1549670 w 1557229"/>
                <a:gd name="connsiteY79" fmla="*/ 173859 h 1217016"/>
                <a:gd name="connsiteX80" fmla="*/ 1406042 w 1557229"/>
                <a:gd name="connsiteY80" fmla="*/ 181419 h 1217016"/>
                <a:gd name="connsiteX81" fmla="*/ 1141464 w 1557229"/>
                <a:gd name="connsiteY81" fmla="*/ 188978 h 1217016"/>
                <a:gd name="connsiteX82" fmla="*/ 1451398 w 1557229"/>
                <a:gd name="connsiteY82" fmla="*/ 204096 h 1217016"/>
                <a:gd name="connsiteX83" fmla="*/ 1443839 w 1557229"/>
                <a:gd name="connsiteY83" fmla="*/ 219214 h 1217016"/>
                <a:gd name="connsiteX84" fmla="*/ 1443839 w 1557229"/>
                <a:gd name="connsiteY84" fmla="*/ 219214 h 1217016"/>
                <a:gd name="connsiteX85" fmla="*/ 1443839 w 1557229"/>
                <a:gd name="connsiteY85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0409 w 1557229"/>
                <a:gd name="connsiteY58" fmla="*/ 521578 h 1217016"/>
                <a:gd name="connsiteX59" fmla="*/ 385527 w 1557229"/>
                <a:gd name="connsiteY59" fmla="*/ 498901 h 1217016"/>
                <a:gd name="connsiteX60" fmla="*/ 400646 w 1557229"/>
                <a:gd name="connsiteY60" fmla="*/ 468665 h 1217016"/>
                <a:gd name="connsiteX61" fmla="*/ 385527 w 1557229"/>
                <a:gd name="connsiteY61" fmla="*/ 423310 h 1217016"/>
                <a:gd name="connsiteX62" fmla="*/ 377968 w 1557229"/>
                <a:gd name="connsiteY62" fmla="*/ 362837 h 1217016"/>
                <a:gd name="connsiteX63" fmla="*/ 408205 w 1557229"/>
                <a:gd name="connsiteY63" fmla="*/ 362837 h 1217016"/>
                <a:gd name="connsiteX64" fmla="*/ 430884 w 1557229"/>
                <a:gd name="connsiteY64" fmla="*/ 355278 h 1217016"/>
                <a:gd name="connsiteX65" fmla="*/ 461121 w 1557229"/>
                <a:gd name="connsiteY65" fmla="*/ 332601 h 1217016"/>
                <a:gd name="connsiteX66" fmla="*/ 498918 w 1557229"/>
                <a:gd name="connsiteY66" fmla="*/ 317483 h 1217016"/>
                <a:gd name="connsiteX67" fmla="*/ 544274 w 1557229"/>
                <a:gd name="connsiteY67" fmla="*/ 173859 h 1217016"/>
                <a:gd name="connsiteX68" fmla="*/ 665223 w 1557229"/>
                <a:gd name="connsiteY68" fmla="*/ 98268 h 1217016"/>
                <a:gd name="connsiteX69" fmla="*/ 748377 w 1557229"/>
                <a:gd name="connsiteY69" fmla="*/ 15118 h 1217016"/>
                <a:gd name="connsiteX70" fmla="*/ 861767 w 1557229"/>
                <a:gd name="connsiteY70" fmla="*/ 0 h 1217016"/>
                <a:gd name="connsiteX71" fmla="*/ 1043192 w 1557229"/>
                <a:gd name="connsiteY71" fmla="*/ 37796 h 1217016"/>
                <a:gd name="connsiteX72" fmla="*/ 1065870 w 1557229"/>
                <a:gd name="connsiteY72" fmla="*/ 45355 h 1217016"/>
                <a:gd name="connsiteX73" fmla="*/ 1088549 w 1557229"/>
                <a:gd name="connsiteY73" fmla="*/ 60473 h 1217016"/>
                <a:gd name="connsiteX74" fmla="*/ 1103667 w 1557229"/>
                <a:gd name="connsiteY74" fmla="*/ 105828 h 1217016"/>
                <a:gd name="connsiteX75" fmla="*/ 1345567 w 1557229"/>
                <a:gd name="connsiteY75" fmla="*/ 128505 h 1217016"/>
                <a:gd name="connsiteX76" fmla="*/ 1436279 w 1557229"/>
                <a:gd name="connsiteY76" fmla="*/ 143623 h 1217016"/>
                <a:gd name="connsiteX77" fmla="*/ 1504314 w 1557229"/>
                <a:gd name="connsiteY77" fmla="*/ 151182 h 1217016"/>
                <a:gd name="connsiteX78" fmla="*/ 1526992 w 1557229"/>
                <a:gd name="connsiteY78" fmla="*/ 166300 h 1217016"/>
                <a:gd name="connsiteX79" fmla="*/ 1549670 w 1557229"/>
                <a:gd name="connsiteY79" fmla="*/ 173859 h 1217016"/>
                <a:gd name="connsiteX80" fmla="*/ 1406042 w 1557229"/>
                <a:gd name="connsiteY80" fmla="*/ 181419 h 1217016"/>
                <a:gd name="connsiteX81" fmla="*/ 1141464 w 1557229"/>
                <a:gd name="connsiteY81" fmla="*/ 188978 h 1217016"/>
                <a:gd name="connsiteX82" fmla="*/ 1451398 w 1557229"/>
                <a:gd name="connsiteY82" fmla="*/ 204096 h 1217016"/>
                <a:gd name="connsiteX83" fmla="*/ 1443839 w 1557229"/>
                <a:gd name="connsiteY83" fmla="*/ 219214 h 1217016"/>
                <a:gd name="connsiteX84" fmla="*/ 1443839 w 1557229"/>
                <a:gd name="connsiteY84" fmla="*/ 219214 h 1217016"/>
                <a:gd name="connsiteX85" fmla="*/ 1443839 w 1557229"/>
                <a:gd name="connsiteY85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0409 w 1557229"/>
                <a:gd name="connsiteY58" fmla="*/ 521578 h 1217016"/>
                <a:gd name="connsiteX59" fmla="*/ 385527 w 1557229"/>
                <a:gd name="connsiteY59" fmla="*/ 498901 h 1217016"/>
                <a:gd name="connsiteX60" fmla="*/ 400646 w 1557229"/>
                <a:gd name="connsiteY60" fmla="*/ 468665 h 1217016"/>
                <a:gd name="connsiteX61" fmla="*/ 385527 w 1557229"/>
                <a:gd name="connsiteY61" fmla="*/ 423310 h 1217016"/>
                <a:gd name="connsiteX62" fmla="*/ 377968 w 1557229"/>
                <a:gd name="connsiteY62" fmla="*/ 362837 h 1217016"/>
                <a:gd name="connsiteX63" fmla="*/ 408205 w 1557229"/>
                <a:gd name="connsiteY63" fmla="*/ 362837 h 1217016"/>
                <a:gd name="connsiteX64" fmla="*/ 438443 w 1557229"/>
                <a:gd name="connsiteY64" fmla="*/ 340160 h 1217016"/>
                <a:gd name="connsiteX65" fmla="*/ 461121 w 1557229"/>
                <a:gd name="connsiteY65" fmla="*/ 332601 h 1217016"/>
                <a:gd name="connsiteX66" fmla="*/ 498918 w 1557229"/>
                <a:gd name="connsiteY66" fmla="*/ 317483 h 1217016"/>
                <a:gd name="connsiteX67" fmla="*/ 544274 w 1557229"/>
                <a:gd name="connsiteY67" fmla="*/ 173859 h 1217016"/>
                <a:gd name="connsiteX68" fmla="*/ 665223 w 1557229"/>
                <a:gd name="connsiteY68" fmla="*/ 98268 h 1217016"/>
                <a:gd name="connsiteX69" fmla="*/ 748377 w 1557229"/>
                <a:gd name="connsiteY69" fmla="*/ 15118 h 1217016"/>
                <a:gd name="connsiteX70" fmla="*/ 861767 w 1557229"/>
                <a:gd name="connsiteY70" fmla="*/ 0 h 1217016"/>
                <a:gd name="connsiteX71" fmla="*/ 1043192 w 1557229"/>
                <a:gd name="connsiteY71" fmla="*/ 37796 h 1217016"/>
                <a:gd name="connsiteX72" fmla="*/ 1065870 w 1557229"/>
                <a:gd name="connsiteY72" fmla="*/ 45355 h 1217016"/>
                <a:gd name="connsiteX73" fmla="*/ 1088549 w 1557229"/>
                <a:gd name="connsiteY73" fmla="*/ 60473 h 1217016"/>
                <a:gd name="connsiteX74" fmla="*/ 1103667 w 1557229"/>
                <a:gd name="connsiteY74" fmla="*/ 105828 h 1217016"/>
                <a:gd name="connsiteX75" fmla="*/ 1345567 w 1557229"/>
                <a:gd name="connsiteY75" fmla="*/ 128505 h 1217016"/>
                <a:gd name="connsiteX76" fmla="*/ 1436279 w 1557229"/>
                <a:gd name="connsiteY76" fmla="*/ 143623 h 1217016"/>
                <a:gd name="connsiteX77" fmla="*/ 1504314 w 1557229"/>
                <a:gd name="connsiteY77" fmla="*/ 151182 h 1217016"/>
                <a:gd name="connsiteX78" fmla="*/ 1526992 w 1557229"/>
                <a:gd name="connsiteY78" fmla="*/ 166300 h 1217016"/>
                <a:gd name="connsiteX79" fmla="*/ 1549670 w 1557229"/>
                <a:gd name="connsiteY79" fmla="*/ 173859 h 1217016"/>
                <a:gd name="connsiteX80" fmla="*/ 1406042 w 1557229"/>
                <a:gd name="connsiteY80" fmla="*/ 181419 h 1217016"/>
                <a:gd name="connsiteX81" fmla="*/ 1141464 w 1557229"/>
                <a:gd name="connsiteY81" fmla="*/ 188978 h 1217016"/>
                <a:gd name="connsiteX82" fmla="*/ 1451398 w 1557229"/>
                <a:gd name="connsiteY82" fmla="*/ 204096 h 1217016"/>
                <a:gd name="connsiteX83" fmla="*/ 1443839 w 1557229"/>
                <a:gd name="connsiteY83" fmla="*/ 219214 h 1217016"/>
                <a:gd name="connsiteX84" fmla="*/ 1443839 w 1557229"/>
                <a:gd name="connsiteY84" fmla="*/ 219214 h 1217016"/>
                <a:gd name="connsiteX85" fmla="*/ 1443839 w 1557229"/>
                <a:gd name="connsiteY85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0409 w 1557229"/>
                <a:gd name="connsiteY58" fmla="*/ 521578 h 1217016"/>
                <a:gd name="connsiteX59" fmla="*/ 385527 w 1557229"/>
                <a:gd name="connsiteY59" fmla="*/ 498901 h 1217016"/>
                <a:gd name="connsiteX60" fmla="*/ 377967 w 1557229"/>
                <a:gd name="connsiteY60" fmla="*/ 453547 h 1217016"/>
                <a:gd name="connsiteX61" fmla="*/ 385527 w 1557229"/>
                <a:gd name="connsiteY61" fmla="*/ 423310 h 1217016"/>
                <a:gd name="connsiteX62" fmla="*/ 377968 w 1557229"/>
                <a:gd name="connsiteY62" fmla="*/ 362837 h 1217016"/>
                <a:gd name="connsiteX63" fmla="*/ 408205 w 1557229"/>
                <a:gd name="connsiteY63" fmla="*/ 362837 h 1217016"/>
                <a:gd name="connsiteX64" fmla="*/ 438443 w 1557229"/>
                <a:gd name="connsiteY64" fmla="*/ 340160 h 1217016"/>
                <a:gd name="connsiteX65" fmla="*/ 461121 w 1557229"/>
                <a:gd name="connsiteY65" fmla="*/ 332601 h 1217016"/>
                <a:gd name="connsiteX66" fmla="*/ 498918 w 1557229"/>
                <a:gd name="connsiteY66" fmla="*/ 317483 h 1217016"/>
                <a:gd name="connsiteX67" fmla="*/ 544274 w 1557229"/>
                <a:gd name="connsiteY67" fmla="*/ 173859 h 1217016"/>
                <a:gd name="connsiteX68" fmla="*/ 665223 w 1557229"/>
                <a:gd name="connsiteY68" fmla="*/ 98268 h 1217016"/>
                <a:gd name="connsiteX69" fmla="*/ 748377 w 1557229"/>
                <a:gd name="connsiteY69" fmla="*/ 15118 h 1217016"/>
                <a:gd name="connsiteX70" fmla="*/ 861767 w 1557229"/>
                <a:gd name="connsiteY70" fmla="*/ 0 h 1217016"/>
                <a:gd name="connsiteX71" fmla="*/ 1043192 w 1557229"/>
                <a:gd name="connsiteY71" fmla="*/ 37796 h 1217016"/>
                <a:gd name="connsiteX72" fmla="*/ 1065870 w 1557229"/>
                <a:gd name="connsiteY72" fmla="*/ 45355 h 1217016"/>
                <a:gd name="connsiteX73" fmla="*/ 1088549 w 1557229"/>
                <a:gd name="connsiteY73" fmla="*/ 60473 h 1217016"/>
                <a:gd name="connsiteX74" fmla="*/ 1103667 w 1557229"/>
                <a:gd name="connsiteY74" fmla="*/ 105828 h 1217016"/>
                <a:gd name="connsiteX75" fmla="*/ 1345567 w 1557229"/>
                <a:gd name="connsiteY75" fmla="*/ 128505 h 1217016"/>
                <a:gd name="connsiteX76" fmla="*/ 1436279 w 1557229"/>
                <a:gd name="connsiteY76" fmla="*/ 143623 h 1217016"/>
                <a:gd name="connsiteX77" fmla="*/ 1504314 w 1557229"/>
                <a:gd name="connsiteY77" fmla="*/ 151182 h 1217016"/>
                <a:gd name="connsiteX78" fmla="*/ 1526992 w 1557229"/>
                <a:gd name="connsiteY78" fmla="*/ 166300 h 1217016"/>
                <a:gd name="connsiteX79" fmla="*/ 1549670 w 1557229"/>
                <a:gd name="connsiteY79" fmla="*/ 173859 h 1217016"/>
                <a:gd name="connsiteX80" fmla="*/ 1406042 w 1557229"/>
                <a:gd name="connsiteY80" fmla="*/ 181419 h 1217016"/>
                <a:gd name="connsiteX81" fmla="*/ 1141464 w 1557229"/>
                <a:gd name="connsiteY81" fmla="*/ 188978 h 1217016"/>
                <a:gd name="connsiteX82" fmla="*/ 1451398 w 1557229"/>
                <a:gd name="connsiteY82" fmla="*/ 204096 h 1217016"/>
                <a:gd name="connsiteX83" fmla="*/ 1443839 w 1557229"/>
                <a:gd name="connsiteY83" fmla="*/ 219214 h 1217016"/>
                <a:gd name="connsiteX84" fmla="*/ 1443839 w 1557229"/>
                <a:gd name="connsiteY84" fmla="*/ 219214 h 1217016"/>
                <a:gd name="connsiteX85" fmla="*/ 1443839 w 1557229"/>
                <a:gd name="connsiteY85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0409 w 1557229"/>
                <a:gd name="connsiteY58" fmla="*/ 521578 h 1217016"/>
                <a:gd name="connsiteX59" fmla="*/ 385527 w 1557229"/>
                <a:gd name="connsiteY59" fmla="*/ 498901 h 1217016"/>
                <a:gd name="connsiteX60" fmla="*/ 377967 w 1557229"/>
                <a:gd name="connsiteY60" fmla="*/ 453547 h 1217016"/>
                <a:gd name="connsiteX61" fmla="*/ 377968 w 1557229"/>
                <a:gd name="connsiteY61" fmla="*/ 362837 h 1217016"/>
                <a:gd name="connsiteX62" fmla="*/ 408205 w 1557229"/>
                <a:gd name="connsiteY62" fmla="*/ 362837 h 1217016"/>
                <a:gd name="connsiteX63" fmla="*/ 438443 w 1557229"/>
                <a:gd name="connsiteY63" fmla="*/ 340160 h 1217016"/>
                <a:gd name="connsiteX64" fmla="*/ 461121 w 1557229"/>
                <a:gd name="connsiteY64" fmla="*/ 332601 h 1217016"/>
                <a:gd name="connsiteX65" fmla="*/ 498918 w 1557229"/>
                <a:gd name="connsiteY65" fmla="*/ 317483 h 1217016"/>
                <a:gd name="connsiteX66" fmla="*/ 544274 w 1557229"/>
                <a:gd name="connsiteY66" fmla="*/ 173859 h 1217016"/>
                <a:gd name="connsiteX67" fmla="*/ 665223 w 1557229"/>
                <a:gd name="connsiteY67" fmla="*/ 98268 h 1217016"/>
                <a:gd name="connsiteX68" fmla="*/ 748377 w 1557229"/>
                <a:gd name="connsiteY68" fmla="*/ 15118 h 1217016"/>
                <a:gd name="connsiteX69" fmla="*/ 861767 w 1557229"/>
                <a:gd name="connsiteY69" fmla="*/ 0 h 1217016"/>
                <a:gd name="connsiteX70" fmla="*/ 1043192 w 1557229"/>
                <a:gd name="connsiteY70" fmla="*/ 37796 h 1217016"/>
                <a:gd name="connsiteX71" fmla="*/ 1065870 w 1557229"/>
                <a:gd name="connsiteY71" fmla="*/ 45355 h 1217016"/>
                <a:gd name="connsiteX72" fmla="*/ 1088549 w 1557229"/>
                <a:gd name="connsiteY72" fmla="*/ 60473 h 1217016"/>
                <a:gd name="connsiteX73" fmla="*/ 1103667 w 1557229"/>
                <a:gd name="connsiteY73" fmla="*/ 105828 h 1217016"/>
                <a:gd name="connsiteX74" fmla="*/ 1345567 w 1557229"/>
                <a:gd name="connsiteY74" fmla="*/ 128505 h 1217016"/>
                <a:gd name="connsiteX75" fmla="*/ 1436279 w 1557229"/>
                <a:gd name="connsiteY75" fmla="*/ 143623 h 1217016"/>
                <a:gd name="connsiteX76" fmla="*/ 1504314 w 1557229"/>
                <a:gd name="connsiteY76" fmla="*/ 151182 h 1217016"/>
                <a:gd name="connsiteX77" fmla="*/ 1526992 w 1557229"/>
                <a:gd name="connsiteY77" fmla="*/ 166300 h 1217016"/>
                <a:gd name="connsiteX78" fmla="*/ 1549670 w 1557229"/>
                <a:gd name="connsiteY78" fmla="*/ 173859 h 1217016"/>
                <a:gd name="connsiteX79" fmla="*/ 1406042 w 1557229"/>
                <a:gd name="connsiteY79" fmla="*/ 181419 h 1217016"/>
                <a:gd name="connsiteX80" fmla="*/ 1141464 w 1557229"/>
                <a:gd name="connsiteY80" fmla="*/ 188978 h 1217016"/>
                <a:gd name="connsiteX81" fmla="*/ 1451398 w 1557229"/>
                <a:gd name="connsiteY81" fmla="*/ 204096 h 1217016"/>
                <a:gd name="connsiteX82" fmla="*/ 1443839 w 1557229"/>
                <a:gd name="connsiteY82" fmla="*/ 219214 h 1217016"/>
                <a:gd name="connsiteX83" fmla="*/ 1443839 w 1557229"/>
                <a:gd name="connsiteY83" fmla="*/ 219214 h 1217016"/>
                <a:gd name="connsiteX84" fmla="*/ 1443839 w 1557229"/>
                <a:gd name="connsiteY84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0409 w 1557229"/>
                <a:gd name="connsiteY58" fmla="*/ 521578 h 1217016"/>
                <a:gd name="connsiteX59" fmla="*/ 385527 w 1557229"/>
                <a:gd name="connsiteY59" fmla="*/ 498901 h 1217016"/>
                <a:gd name="connsiteX60" fmla="*/ 377968 w 1557229"/>
                <a:gd name="connsiteY60" fmla="*/ 362837 h 1217016"/>
                <a:gd name="connsiteX61" fmla="*/ 408205 w 1557229"/>
                <a:gd name="connsiteY61" fmla="*/ 362837 h 1217016"/>
                <a:gd name="connsiteX62" fmla="*/ 438443 w 1557229"/>
                <a:gd name="connsiteY62" fmla="*/ 340160 h 1217016"/>
                <a:gd name="connsiteX63" fmla="*/ 461121 w 1557229"/>
                <a:gd name="connsiteY63" fmla="*/ 332601 h 1217016"/>
                <a:gd name="connsiteX64" fmla="*/ 498918 w 1557229"/>
                <a:gd name="connsiteY64" fmla="*/ 317483 h 1217016"/>
                <a:gd name="connsiteX65" fmla="*/ 544274 w 1557229"/>
                <a:gd name="connsiteY65" fmla="*/ 173859 h 1217016"/>
                <a:gd name="connsiteX66" fmla="*/ 665223 w 1557229"/>
                <a:gd name="connsiteY66" fmla="*/ 98268 h 1217016"/>
                <a:gd name="connsiteX67" fmla="*/ 748377 w 1557229"/>
                <a:gd name="connsiteY67" fmla="*/ 15118 h 1217016"/>
                <a:gd name="connsiteX68" fmla="*/ 861767 w 1557229"/>
                <a:gd name="connsiteY68" fmla="*/ 0 h 1217016"/>
                <a:gd name="connsiteX69" fmla="*/ 1043192 w 1557229"/>
                <a:gd name="connsiteY69" fmla="*/ 37796 h 1217016"/>
                <a:gd name="connsiteX70" fmla="*/ 1065870 w 1557229"/>
                <a:gd name="connsiteY70" fmla="*/ 45355 h 1217016"/>
                <a:gd name="connsiteX71" fmla="*/ 1088549 w 1557229"/>
                <a:gd name="connsiteY71" fmla="*/ 60473 h 1217016"/>
                <a:gd name="connsiteX72" fmla="*/ 1103667 w 1557229"/>
                <a:gd name="connsiteY72" fmla="*/ 105828 h 1217016"/>
                <a:gd name="connsiteX73" fmla="*/ 1345567 w 1557229"/>
                <a:gd name="connsiteY73" fmla="*/ 128505 h 1217016"/>
                <a:gd name="connsiteX74" fmla="*/ 1436279 w 1557229"/>
                <a:gd name="connsiteY74" fmla="*/ 143623 h 1217016"/>
                <a:gd name="connsiteX75" fmla="*/ 1504314 w 1557229"/>
                <a:gd name="connsiteY75" fmla="*/ 151182 h 1217016"/>
                <a:gd name="connsiteX76" fmla="*/ 1526992 w 1557229"/>
                <a:gd name="connsiteY76" fmla="*/ 166300 h 1217016"/>
                <a:gd name="connsiteX77" fmla="*/ 1549670 w 1557229"/>
                <a:gd name="connsiteY77" fmla="*/ 173859 h 1217016"/>
                <a:gd name="connsiteX78" fmla="*/ 1406042 w 1557229"/>
                <a:gd name="connsiteY78" fmla="*/ 181419 h 1217016"/>
                <a:gd name="connsiteX79" fmla="*/ 1141464 w 1557229"/>
                <a:gd name="connsiteY79" fmla="*/ 188978 h 1217016"/>
                <a:gd name="connsiteX80" fmla="*/ 1451398 w 1557229"/>
                <a:gd name="connsiteY80" fmla="*/ 204096 h 1217016"/>
                <a:gd name="connsiteX81" fmla="*/ 1443839 w 1557229"/>
                <a:gd name="connsiteY81" fmla="*/ 219214 h 1217016"/>
                <a:gd name="connsiteX82" fmla="*/ 1443839 w 1557229"/>
                <a:gd name="connsiteY82" fmla="*/ 219214 h 1217016"/>
                <a:gd name="connsiteX83" fmla="*/ 1443839 w 1557229"/>
                <a:gd name="connsiteY83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85527 w 1557229"/>
                <a:gd name="connsiteY58" fmla="*/ 498901 h 1217016"/>
                <a:gd name="connsiteX59" fmla="*/ 377968 w 1557229"/>
                <a:gd name="connsiteY59" fmla="*/ 362837 h 1217016"/>
                <a:gd name="connsiteX60" fmla="*/ 408205 w 1557229"/>
                <a:gd name="connsiteY60" fmla="*/ 362837 h 1217016"/>
                <a:gd name="connsiteX61" fmla="*/ 438443 w 1557229"/>
                <a:gd name="connsiteY61" fmla="*/ 340160 h 1217016"/>
                <a:gd name="connsiteX62" fmla="*/ 461121 w 1557229"/>
                <a:gd name="connsiteY62" fmla="*/ 332601 h 1217016"/>
                <a:gd name="connsiteX63" fmla="*/ 498918 w 1557229"/>
                <a:gd name="connsiteY63" fmla="*/ 317483 h 1217016"/>
                <a:gd name="connsiteX64" fmla="*/ 544274 w 1557229"/>
                <a:gd name="connsiteY64" fmla="*/ 173859 h 1217016"/>
                <a:gd name="connsiteX65" fmla="*/ 665223 w 1557229"/>
                <a:gd name="connsiteY65" fmla="*/ 98268 h 1217016"/>
                <a:gd name="connsiteX66" fmla="*/ 748377 w 1557229"/>
                <a:gd name="connsiteY66" fmla="*/ 15118 h 1217016"/>
                <a:gd name="connsiteX67" fmla="*/ 861767 w 1557229"/>
                <a:gd name="connsiteY67" fmla="*/ 0 h 1217016"/>
                <a:gd name="connsiteX68" fmla="*/ 1043192 w 1557229"/>
                <a:gd name="connsiteY68" fmla="*/ 37796 h 1217016"/>
                <a:gd name="connsiteX69" fmla="*/ 1065870 w 1557229"/>
                <a:gd name="connsiteY69" fmla="*/ 45355 h 1217016"/>
                <a:gd name="connsiteX70" fmla="*/ 1088549 w 1557229"/>
                <a:gd name="connsiteY70" fmla="*/ 60473 h 1217016"/>
                <a:gd name="connsiteX71" fmla="*/ 1103667 w 1557229"/>
                <a:gd name="connsiteY71" fmla="*/ 105828 h 1217016"/>
                <a:gd name="connsiteX72" fmla="*/ 1345567 w 1557229"/>
                <a:gd name="connsiteY72" fmla="*/ 128505 h 1217016"/>
                <a:gd name="connsiteX73" fmla="*/ 1436279 w 1557229"/>
                <a:gd name="connsiteY73" fmla="*/ 143623 h 1217016"/>
                <a:gd name="connsiteX74" fmla="*/ 1504314 w 1557229"/>
                <a:gd name="connsiteY74" fmla="*/ 151182 h 1217016"/>
                <a:gd name="connsiteX75" fmla="*/ 1526992 w 1557229"/>
                <a:gd name="connsiteY75" fmla="*/ 166300 h 1217016"/>
                <a:gd name="connsiteX76" fmla="*/ 1549670 w 1557229"/>
                <a:gd name="connsiteY76" fmla="*/ 173859 h 1217016"/>
                <a:gd name="connsiteX77" fmla="*/ 1406042 w 1557229"/>
                <a:gd name="connsiteY77" fmla="*/ 181419 h 1217016"/>
                <a:gd name="connsiteX78" fmla="*/ 1141464 w 1557229"/>
                <a:gd name="connsiteY78" fmla="*/ 188978 h 1217016"/>
                <a:gd name="connsiteX79" fmla="*/ 1451398 w 1557229"/>
                <a:gd name="connsiteY79" fmla="*/ 204096 h 1217016"/>
                <a:gd name="connsiteX80" fmla="*/ 1443839 w 1557229"/>
                <a:gd name="connsiteY80" fmla="*/ 219214 h 1217016"/>
                <a:gd name="connsiteX81" fmla="*/ 1443839 w 1557229"/>
                <a:gd name="connsiteY81" fmla="*/ 219214 h 1217016"/>
                <a:gd name="connsiteX82" fmla="*/ 1443839 w 1557229"/>
                <a:gd name="connsiteY82" fmla="*/ 219214 h 1217016"/>
                <a:gd name="connsiteX0" fmla="*/ 1557229 w 1557229"/>
                <a:gd name="connsiteY0" fmla="*/ 173859 h 1217016"/>
                <a:gd name="connsiteX1" fmla="*/ 1458958 w 1557229"/>
                <a:gd name="connsiteY1" fmla="*/ 211655 h 1217016"/>
                <a:gd name="connsiteX2" fmla="*/ 1322889 w 1557229"/>
                <a:gd name="connsiteY2" fmla="*/ 249451 h 1217016"/>
                <a:gd name="connsiteX3" fmla="*/ 1292651 w 1557229"/>
                <a:gd name="connsiteY3" fmla="*/ 264569 h 1217016"/>
                <a:gd name="connsiteX4" fmla="*/ 1247295 w 1557229"/>
                <a:gd name="connsiteY4" fmla="*/ 279687 h 1217016"/>
                <a:gd name="connsiteX5" fmla="*/ 1224617 w 1557229"/>
                <a:gd name="connsiteY5" fmla="*/ 294805 h 1217016"/>
                <a:gd name="connsiteX6" fmla="*/ 1201939 w 1557229"/>
                <a:gd name="connsiteY6" fmla="*/ 317483 h 1217016"/>
                <a:gd name="connsiteX7" fmla="*/ 1171702 w 1557229"/>
                <a:gd name="connsiteY7" fmla="*/ 332601 h 1217016"/>
                <a:gd name="connsiteX8" fmla="*/ 1133905 w 1557229"/>
                <a:gd name="connsiteY8" fmla="*/ 362837 h 1217016"/>
                <a:gd name="connsiteX9" fmla="*/ 1126345 w 1557229"/>
                <a:gd name="connsiteY9" fmla="*/ 385514 h 1217016"/>
                <a:gd name="connsiteX10" fmla="*/ 1058311 w 1557229"/>
                <a:gd name="connsiteY10" fmla="*/ 423310 h 1217016"/>
                <a:gd name="connsiteX11" fmla="*/ 1020514 w 1557229"/>
                <a:gd name="connsiteY11" fmla="*/ 430869 h 1217016"/>
                <a:gd name="connsiteX12" fmla="*/ 997836 w 1557229"/>
                <a:gd name="connsiteY12" fmla="*/ 438428 h 1217016"/>
                <a:gd name="connsiteX13" fmla="*/ 960039 w 1557229"/>
                <a:gd name="connsiteY13" fmla="*/ 506460 h 1217016"/>
                <a:gd name="connsiteX14" fmla="*/ 929802 w 1557229"/>
                <a:gd name="connsiteY14" fmla="*/ 529138 h 1217016"/>
                <a:gd name="connsiteX15" fmla="*/ 907124 w 1557229"/>
                <a:gd name="connsiteY15" fmla="*/ 559374 h 1217016"/>
                <a:gd name="connsiteX16" fmla="*/ 884446 w 1557229"/>
                <a:gd name="connsiteY16" fmla="*/ 582051 h 1217016"/>
                <a:gd name="connsiteX17" fmla="*/ 869327 w 1557229"/>
                <a:gd name="connsiteY17" fmla="*/ 612288 h 1217016"/>
                <a:gd name="connsiteX18" fmla="*/ 846649 w 1557229"/>
                <a:gd name="connsiteY18" fmla="*/ 619847 h 1217016"/>
                <a:gd name="connsiteX19" fmla="*/ 816411 w 1557229"/>
                <a:gd name="connsiteY19" fmla="*/ 634965 h 1217016"/>
                <a:gd name="connsiteX20" fmla="*/ 793733 w 1557229"/>
                <a:gd name="connsiteY20" fmla="*/ 657642 h 1217016"/>
                <a:gd name="connsiteX21" fmla="*/ 771055 w 1557229"/>
                <a:gd name="connsiteY21" fmla="*/ 672761 h 1217016"/>
                <a:gd name="connsiteX22" fmla="*/ 755936 w 1557229"/>
                <a:gd name="connsiteY22" fmla="*/ 695438 h 1217016"/>
                <a:gd name="connsiteX23" fmla="*/ 725699 w 1557229"/>
                <a:gd name="connsiteY23" fmla="*/ 718115 h 1217016"/>
                <a:gd name="connsiteX24" fmla="*/ 687902 w 1557229"/>
                <a:gd name="connsiteY24" fmla="*/ 755911 h 1217016"/>
                <a:gd name="connsiteX25" fmla="*/ 657665 w 1557229"/>
                <a:gd name="connsiteY25" fmla="*/ 778588 h 1217016"/>
                <a:gd name="connsiteX26" fmla="*/ 597190 w 1557229"/>
                <a:gd name="connsiteY26" fmla="*/ 846620 h 1217016"/>
                <a:gd name="connsiteX27" fmla="*/ 582071 w 1557229"/>
                <a:gd name="connsiteY27" fmla="*/ 891975 h 1217016"/>
                <a:gd name="connsiteX28" fmla="*/ 559393 w 1557229"/>
                <a:gd name="connsiteY28" fmla="*/ 1012920 h 1217016"/>
                <a:gd name="connsiteX29" fmla="*/ 529155 w 1557229"/>
                <a:gd name="connsiteY29" fmla="*/ 1028039 h 1217016"/>
                <a:gd name="connsiteX30" fmla="*/ 498918 w 1557229"/>
                <a:gd name="connsiteY30" fmla="*/ 1073393 h 1217016"/>
                <a:gd name="connsiteX31" fmla="*/ 453562 w 1557229"/>
                <a:gd name="connsiteY31" fmla="*/ 1126307 h 1217016"/>
                <a:gd name="connsiteX32" fmla="*/ 438443 w 1557229"/>
                <a:gd name="connsiteY32" fmla="*/ 1156543 h 1217016"/>
                <a:gd name="connsiteX33" fmla="*/ 385527 w 1557229"/>
                <a:gd name="connsiteY33" fmla="*/ 1171662 h 1217016"/>
                <a:gd name="connsiteX34" fmla="*/ 340171 w 1557229"/>
                <a:gd name="connsiteY34" fmla="*/ 1194339 h 1217016"/>
                <a:gd name="connsiteX35" fmla="*/ 294815 w 1557229"/>
                <a:gd name="connsiteY35" fmla="*/ 1217016 h 1217016"/>
                <a:gd name="connsiteX36" fmla="*/ 188984 w 1557229"/>
                <a:gd name="connsiteY36" fmla="*/ 1209457 h 1217016"/>
                <a:gd name="connsiteX37" fmla="*/ 166306 w 1557229"/>
                <a:gd name="connsiteY37" fmla="*/ 1201898 h 1217016"/>
                <a:gd name="connsiteX38" fmla="*/ 151187 w 1557229"/>
                <a:gd name="connsiteY38" fmla="*/ 1179221 h 1217016"/>
                <a:gd name="connsiteX39" fmla="*/ 128509 w 1557229"/>
                <a:gd name="connsiteY39" fmla="*/ 1133866 h 1217016"/>
                <a:gd name="connsiteX40" fmla="*/ 105831 w 1557229"/>
                <a:gd name="connsiteY40" fmla="*/ 1111189 h 1217016"/>
                <a:gd name="connsiteX41" fmla="*/ 75593 w 1557229"/>
                <a:gd name="connsiteY41" fmla="*/ 1058275 h 1217016"/>
                <a:gd name="connsiteX42" fmla="*/ 60475 w 1557229"/>
                <a:gd name="connsiteY42" fmla="*/ 1035598 h 1217016"/>
                <a:gd name="connsiteX43" fmla="*/ 45356 w 1557229"/>
                <a:gd name="connsiteY43" fmla="*/ 990243 h 1217016"/>
                <a:gd name="connsiteX44" fmla="*/ 37796 w 1557229"/>
                <a:gd name="connsiteY44" fmla="*/ 967566 h 1217016"/>
                <a:gd name="connsiteX45" fmla="*/ 22678 w 1557229"/>
                <a:gd name="connsiteY45" fmla="*/ 861738 h 1217016"/>
                <a:gd name="connsiteX46" fmla="*/ 7559 w 1557229"/>
                <a:gd name="connsiteY46" fmla="*/ 808824 h 1217016"/>
                <a:gd name="connsiteX47" fmla="*/ 0 w 1557229"/>
                <a:gd name="connsiteY47" fmla="*/ 748352 h 1217016"/>
                <a:gd name="connsiteX48" fmla="*/ 30237 w 1557229"/>
                <a:gd name="connsiteY48" fmla="*/ 672761 h 1217016"/>
                <a:gd name="connsiteX49" fmla="*/ 75593 w 1557229"/>
                <a:gd name="connsiteY49" fmla="*/ 657642 h 1217016"/>
                <a:gd name="connsiteX50" fmla="*/ 90712 w 1557229"/>
                <a:gd name="connsiteY50" fmla="*/ 634965 h 1217016"/>
                <a:gd name="connsiteX51" fmla="*/ 173865 w 1557229"/>
                <a:gd name="connsiteY51" fmla="*/ 612288 h 1217016"/>
                <a:gd name="connsiteX52" fmla="*/ 181424 w 1557229"/>
                <a:gd name="connsiteY52" fmla="*/ 589610 h 1217016"/>
                <a:gd name="connsiteX53" fmla="*/ 204102 w 1557229"/>
                <a:gd name="connsiteY53" fmla="*/ 574492 h 1217016"/>
                <a:gd name="connsiteX54" fmla="*/ 226781 w 1557229"/>
                <a:gd name="connsiteY54" fmla="*/ 551815 h 1217016"/>
                <a:gd name="connsiteX55" fmla="*/ 279696 w 1557229"/>
                <a:gd name="connsiteY55" fmla="*/ 498901 h 1217016"/>
                <a:gd name="connsiteX56" fmla="*/ 309934 w 1557229"/>
                <a:gd name="connsiteY56" fmla="*/ 491342 h 1217016"/>
                <a:gd name="connsiteX57" fmla="*/ 355290 w 1557229"/>
                <a:gd name="connsiteY57" fmla="*/ 476224 h 1217016"/>
                <a:gd name="connsiteX58" fmla="*/ 377968 w 1557229"/>
                <a:gd name="connsiteY58" fmla="*/ 362837 h 1217016"/>
                <a:gd name="connsiteX59" fmla="*/ 408205 w 1557229"/>
                <a:gd name="connsiteY59" fmla="*/ 362837 h 1217016"/>
                <a:gd name="connsiteX60" fmla="*/ 438443 w 1557229"/>
                <a:gd name="connsiteY60" fmla="*/ 340160 h 1217016"/>
                <a:gd name="connsiteX61" fmla="*/ 461121 w 1557229"/>
                <a:gd name="connsiteY61" fmla="*/ 332601 h 1217016"/>
                <a:gd name="connsiteX62" fmla="*/ 498918 w 1557229"/>
                <a:gd name="connsiteY62" fmla="*/ 317483 h 1217016"/>
                <a:gd name="connsiteX63" fmla="*/ 544274 w 1557229"/>
                <a:gd name="connsiteY63" fmla="*/ 173859 h 1217016"/>
                <a:gd name="connsiteX64" fmla="*/ 665223 w 1557229"/>
                <a:gd name="connsiteY64" fmla="*/ 98268 h 1217016"/>
                <a:gd name="connsiteX65" fmla="*/ 748377 w 1557229"/>
                <a:gd name="connsiteY65" fmla="*/ 15118 h 1217016"/>
                <a:gd name="connsiteX66" fmla="*/ 861767 w 1557229"/>
                <a:gd name="connsiteY66" fmla="*/ 0 h 1217016"/>
                <a:gd name="connsiteX67" fmla="*/ 1043192 w 1557229"/>
                <a:gd name="connsiteY67" fmla="*/ 37796 h 1217016"/>
                <a:gd name="connsiteX68" fmla="*/ 1065870 w 1557229"/>
                <a:gd name="connsiteY68" fmla="*/ 45355 h 1217016"/>
                <a:gd name="connsiteX69" fmla="*/ 1088549 w 1557229"/>
                <a:gd name="connsiteY69" fmla="*/ 60473 h 1217016"/>
                <a:gd name="connsiteX70" fmla="*/ 1103667 w 1557229"/>
                <a:gd name="connsiteY70" fmla="*/ 105828 h 1217016"/>
                <a:gd name="connsiteX71" fmla="*/ 1345567 w 1557229"/>
                <a:gd name="connsiteY71" fmla="*/ 128505 h 1217016"/>
                <a:gd name="connsiteX72" fmla="*/ 1436279 w 1557229"/>
                <a:gd name="connsiteY72" fmla="*/ 143623 h 1217016"/>
                <a:gd name="connsiteX73" fmla="*/ 1504314 w 1557229"/>
                <a:gd name="connsiteY73" fmla="*/ 151182 h 1217016"/>
                <a:gd name="connsiteX74" fmla="*/ 1526992 w 1557229"/>
                <a:gd name="connsiteY74" fmla="*/ 166300 h 1217016"/>
                <a:gd name="connsiteX75" fmla="*/ 1549670 w 1557229"/>
                <a:gd name="connsiteY75" fmla="*/ 173859 h 1217016"/>
                <a:gd name="connsiteX76" fmla="*/ 1406042 w 1557229"/>
                <a:gd name="connsiteY76" fmla="*/ 181419 h 1217016"/>
                <a:gd name="connsiteX77" fmla="*/ 1141464 w 1557229"/>
                <a:gd name="connsiteY77" fmla="*/ 188978 h 1217016"/>
                <a:gd name="connsiteX78" fmla="*/ 1451398 w 1557229"/>
                <a:gd name="connsiteY78" fmla="*/ 204096 h 1217016"/>
                <a:gd name="connsiteX79" fmla="*/ 1443839 w 1557229"/>
                <a:gd name="connsiteY79" fmla="*/ 219214 h 1217016"/>
                <a:gd name="connsiteX80" fmla="*/ 1443839 w 1557229"/>
                <a:gd name="connsiteY80" fmla="*/ 219214 h 1217016"/>
                <a:gd name="connsiteX81" fmla="*/ 1443839 w 1557229"/>
                <a:gd name="connsiteY81" fmla="*/ 219214 h 121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57229" h="1217016">
                  <a:moveTo>
                    <a:pt x="1557229" y="173859"/>
                  </a:moveTo>
                  <a:lnTo>
                    <a:pt x="1458958" y="211655"/>
                  </a:lnTo>
                  <a:cubicBezTo>
                    <a:pt x="1353704" y="246738"/>
                    <a:pt x="1399684" y="236651"/>
                    <a:pt x="1322889" y="249451"/>
                  </a:cubicBezTo>
                  <a:cubicBezTo>
                    <a:pt x="1312810" y="254490"/>
                    <a:pt x="1303114" y="260384"/>
                    <a:pt x="1292651" y="264569"/>
                  </a:cubicBezTo>
                  <a:cubicBezTo>
                    <a:pt x="1277854" y="270487"/>
                    <a:pt x="1260555" y="270847"/>
                    <a:pt x="1247295" y="279687"/>
                  </a:cubicBezTo>
                  <a:cubicBezTo>
                    <a:pt x="1239736" y="284726"/>
                    <a:pt x="1231596" y="288989"/>
                    <a:pt x="1224617" y="294805"/>
                  </a:cubicBezTo>
                  <a:cubicBezTo>
                    <a:pt x="1216404" y="301649"/>
                    <a:pt x="1210638" y="311269"/>
                    <a:pt x="1201939" y="317483"/>
                  </a:cubicBezTo>
                  <a:cubicBezTo>
                    <a:pt x="1192769" y="324033"/>
                    <a:pt x="1181078" y="326351"/>
                    <a:pt x="1171702" y="332601"/>
                  </a:cubicBezTo>
                  <a:cubicBezTo>
                    <a:pt x="1158277" y="341550"/>
                    <a:pt x="1146504" y="352758"/>
                    <a:pt x="1133905" y="362837"/>
                  </a:cubicBezTo>
                  <a:cubicBezTo>
                    <a:pt x="1131385" y="370396"/>
                    <a:pt x="1131979" y="379880"/>
                    <a:pt x="1126345" y="385514"/>
                  </a:cubicBezTo>
                  <a:cubicBezTo>
                    <a:pt x="1107576" y="404282"/>
                    <a:pt x="1083660" y="416973"/>
                    <a:pt x="1058311" y="423310"/>
                  </a:cubicBezTo>
                  <a:cubicBezTo>
                    <a:pt x="1045846" y="426426"/>
                    <a:pt x="1032979" y="427753"/>
                    <a:pt x="1020514" y="430869"/>
                  </a:cubicBezTo>
                  <a:cubicBezTo>
                    <a:pt x="1012784" y="432801"/>
                    <a:pt x="1005395" y="435908"/>
                    <a:pt x="997836" y="438428"/>
                  </a:cubicBezTo>
                  <a:cubicBezTo>
                    <a:pt x="985414" y="469482"/>
                    <a:pt x="984010" y="482489"/>
                    <a:pt x="960039" y="506460"/>
                  </a:cubicBezTo>
                  <a:cubicBezTo>
                    <a:pt x="951130" y="515369"/>
                    <a:pt x="938711" y="520229"/>
                    <a:pt x="929802" y="529138"/>
                  </a:cubicBezTo>
                  <a:cubicBezTo>
                    <a:pt x="920893" y="538046"/>
                    <a:pt x="915323" y="549809"/>
                    <a:pt x="907124" y="559374"/>
                  </a:cubicBezTo>
                  <a:cubicBezTo>
                    <a:pt x="900167" y="567491"/>
                    <a:pt x="892005" y="574492"/>
                    <a:pt x="884446" y="582051"/>
                  </a:cubicBezTo>
                  <a:cubicBezTo>
                    <a:pt x="879406" y="592130"/>
                    <a:pt x="877295" y="604320"/>
                    <a:pt x="869327" y="612288"/>
                  </a:cubicBezTo>
                  <a:cubicBezTo>
                    <a:pt x="863693" y="617922"/>
                    <a:pt x="853973" y="616708"/>
                    <a:pt x="846649" y="619847"/>
                  </a:cubicBezTo>
                  <a:cubicBezTo>
                    <a:pt x="836291" y="624286"/>
                    <a:pt x="826490" y="629926"/>
                    <a:pt x="816411" y="634965"/>
                  </a:cubicBezTo>
                  <a:cubicBezTo>
                    <a:pt x="808852" y="642524"/>
                    <a:pt x="801946" y="650798"/>
                    <a:pt x="793733" y="657642"/>
                  </a:cubicBezTo>
                  <a:cubicBezTo>
                    <a:pt x="786753" y="663458"/>
                    <a:pt x="777479" y="666337"/>
                    <a:pt x="771055" y="672761"/>
                  </a:cubicBezTo>
                  <a:cubicBezTo>
                    <a:pt x="764631" y="679185"/>
                    <a:pt x="762360" y="689014"/>
                    <a:pt x="755936" y="695438"/>
                  </a:cubicBezTo>
                  <a:cubicBezTo>
                    <a:pt x="747027" y="704346"/>
                    <a:pt x="735115" y="709745"/>
                    <a:pt x="725699" y="718115"/>
                  </a:cubicBezTo>
                  <a:cubicBezTo>
                    <a:pt x="712382" y="729952"/>
                    <a:pt x="701219" y="744074"/>
                    <a:pt x="687902" y="755911"/>
                  </a:cubicBezTo>
                  <a:cubicBezTo>
                    <a:pt x="678486" y="764281"/>
                    <a:pt x="667030" y="770160"/>
                    <a:pt x="657665" y="778588"/>
                  </a:cubicBezTo>
                  <a:cubicBezTo>
                    <a:pt x="644991" y="789994"/>
                    <a:pt x="607551" y="823307"/>
                    <a:pt x="597190" y="846620"/>
                  </a:cubicBezTo>
                  <a:cubicBezTo>
                    <a:pt x="590718" y="861183"/>
                    <a:pt x="582071" y="891975"/>
                    <a:pt x="582071" y="891975"/>
                  </a:cubicBezTo>
                  <a:cubicBezTo>
                    <a:pt x="580421" y="913421"/>
                    <a:pt x="590909" y="986657"/>
                    <a:pt x="559393" y="1012920"/>
                  </a:cubicBezTo>
                  <a:cubicBezTo>
                    <a:pt x="550736" y="1020134"/>
                    <a:pt x="539234" y="1022999"/>
                    <a:pt x="529155" y="1028039"/>
                  </a:cubicBezTo>
                  <a:cubicBezTo>
                    <a:pt x="519076" y="1043157"/>
                    <a:pt x="511766" y="1060545"/>
                    <a:pt x="498918" y="1073393"/>
                  </a:cubicBezTo>
                  <a:cubicBezTo>
                    <a:pt x="478304" y="1094007"/>
                    <a:pt x="469724" y="1100449"/>
                    <a:pt x="453562" y="1126307"/>
                  </a:cubicBezTo>
                  <a:cubicBezTo>
                    <a:pt x="447590" y="1135862"/>
                    <a:pt x="446411" y="1148575"/>
                    <a:pt x="438443" y="1156543"/>
                  </a:cubicBezTo>
                  <a:cubicBezTo>
                    <a:pt x="434826" y="1160160"/>
                    <a:pt x="385792" y="1171596"/>
                    <a:pt x="385527" y="1171662"/>
                  </a:cubicBezTo>
                  <a:cubicBezTo>
                    <a:pt x="320535" y="1214988"/>
                    <a:pt x="402765" y="1163043"/>
                    <a:pt x="340171" y="1194339"/>
                  </a:cubicBezTo>
                  <a:cubicBezTo>
                    <a:pt x="281555" y="1223646"/>
                    <a:pt x="351817" y="1198016"/>
                    <a:pt x="294815" y="1217016"/>
                  </a:cubicBezTo>
                  <a:cubicBezTo>
                    <a:pt x="259538" y="1214496"/>
                    <a:pt x="224109" y="1213589"/>
                    <a:pt x="188984" y="1209457"/>
                  </a:cubicBezTo>
                  <a:cubicBezTo>
                    <a:pt x="181070" y="1208526"/>
                    <a:pt x="172528" y="1206876"/>
                    <a:pt x="166306" y="1201898"/>
                  </a:cubicBezTo>
                  <a:cubicBezTo>
                    <a:pt x="159212" y="1196223"/>
                    <a:pt x="156227" y="1186780"/>
                    <a:pt x="151187" y="1179221"/>
                  </a:cubicBezTo>
                  <a:cubicBezTo>
                    <a:pt x="143611" y="1156491"/>
                    <a:pt x="144792" y="1153405"/>
                    <a:pt x="128509" y="1133866"/>
                  </a:cubicBezTo>
                  <a:cubicBezTo>
                    <a:pt x="121665" y="1125654"/>
                    <a:pt x="112675" y="1119401"/>
                    <a:pt x="105831" y="1111189"/>
                  </a:cubicBezTo>
                  <a:cubicBezTo>
                    <a:pt x="89090" y="1091100"/>
                    <a:pt x="89034" y="1081796"/>
                    <a:pt x="75593" y="1058275"/>
                  </a:cubicBezTo>
                  <a:cubicBezTo>
                    <a:pt x="71086" y="1050387"/>
                    <a:pt x="64165" y="1043900"/>
                    <a:pt x="60475" y="1035598"/>
                  </a:cubicBezTo>
                  <a:cubicBezTo>
                    <a:pt x="54003" y="1021035"/>
                    <a:pt x="50396" y="1005361"/>
                    <a:pt x="45356" y="990243"/>
                  </a:cubicBezTo>
                  <a:lnTo>
                    <a:pt x="37796" y="967566"/>
                  </a:lnTo>
                  <a:cubicBezTo>
                    <a:pt x="32757" y="932290"/>
                    <a:pt x="33948" y="895543"/>
                    <a:pt x="22678" y="861738"/>
                  </a:cubicBezTo>
                  <a:cubicBezTo>
                    <a:pt x="16684" y="843759"/>
                    <a:pt x="10724" y="827814"/>
                    <a:pt x="7559" y="808824"/>
                  </a:cubicBezTo>
                  <a:cubicBezTo>
                    <a:pt x="4219" y="788786"/>
                    <a:pt x="2520" y="768509"/>
                    <a:pt x="0" y="748352"/>
                  </a:cubicBezTo>
                  <a:cubicBezTo>
                    <a:pt x="4783" y="719651"/>
                    <a:pt x="2347" y="691354"/>
                    <a:pt x="30237" y="672761"/>
                  </a:cubicBezTo>
                  <a:cubicBezTo>
                    <a:pt x="43497" y="663921"/>
                    <a:pt x="75593" y="657642"/>
                    <a:pt x="75593" y="657642"/>
                  </a:cubicBezTo>
                  <a:cubicBezTo>
                    <a:pt x="80633" y="650083"/>
                    <a:pt x="83008" y="639780"/>
                    <a:pt x="90712" y="634965"/>
                  </a:cubicBezTo>
                  <a:cubicBezTo>
                    <a:pt x="108766" y="623682"/>
                    <a:pt x="152280" y="616605"/>
                    <a:pt x="173865" y="612288"/>
                  </a:cubicBezTo>
                  <a:cubicBezTo>
                    <a:pt x="176385" y="604729"/>
                    <a:pt x="176446" y="595832"/>
                    <a:pt x="181424" y="589610"/>
                  </a:cubicBezTo>
                  <a:cubicBezTo>
                    <a:pt x="187099" y="582516"/>
                    <a:pt x="197122" y="580308"/>
                    <a:pt x="204102" y="574492"/>
                  </a:cubicBezTo>
                  <a:cubicBezTo>
                    <a:pt x="212315" y="567648"/>
                    <a:pt x="219221" y="559374"/>
                    <a:pt x="226781" y="551815"/>
                  </a:cubicBezTo>
                  <a:cubicBezTo>
                    <a:pt x="246492" y="492681"/>
                    <a:pt x="225845" y="510867"/>
                    <a:pt x="279696" y="498901"/>
                  </a:cubicBezTo>
                  <a:cubicBezTo>
                    <a:pt x="289838" y="496647"/>
                    <a:pt x="299983" y="494327"/>
                    <a:pt x="309934" y="491342"/>
                  </a:cubicBezTo>
                  <a:cubicBezTo>
                    <a:pt x="325198" y="486763"/>
                    <a:pt x="343951" y="497642"/>
                    <a:pt x="355290" y="476224"/>
                  </a:cubicBezTo>
                  <a:cubicBezTo>
                    <a:pt x="366629" y="454807"/>
                    <a:pt x="369149" y="381735"/>
                    <a:pt x="377968" y="362837"/>
                  </a:cubicBezTo>
                  <a:cubicBezTo>
                    <a:pt x="386787" y="343939"/>
                    <a:pt x="398126" y="366616"/>
                    <a:pt x="408205" y="362837"/>
                  </a:cubicBezTo>
                  <a:cubicBezTo>
                    <a:pt x="418284" y="359058"/>
                    <a:pt x="430883" y="342680"/>
                    <a:pt x="438443" y="340160"/>
                  </a:cubicBezTo>
                  <a:cubicBezTo>
                    <a:pt x="448522" y="332601"/>
                    <a:pt x="451042" y="336380"/>
                    <a:pt x="461121" y="332601"/>
                  </a:cubicBezTo>
                  <a:cubicBezTo>
                    <a:pt x="471200" y="328822"/>
                    <a:pt x="485059" y="343940"/>
                    <a:pt x="498918" y="317483"/>
                  </a:cubicBezTo>
                  <a:cubicBezTo>
                    <a:pt x="512777" y="291026"/>
                    <a:pt x="516557" y="210395"/>
                    <a:pt x="544274" y="173859"/>
                  </a:cubicBezTo>
                  <a:cubicBezTo>
                    <a:pt x="571992" y="137323"/>
                    <a:pt x="631206" y="124725"/>
                    <a:pt x="665223" y="98268"/>
                  </a:cubicBezTo>
                  <a:cubicBezTo>
                    <a:pt x="699240" y="71811"/>
                    <a:pt x="715620" y="31496"/>
                    <a:pt x="748377" y="15118"/>
                  </a:cubicBezTo>
                  <a:cubicBezTo>
                    <a:pt x="781134" y="-1260"/>
                    <a:pt x="815122" y="23323"/>
                    <a:pt x="861767" y="0"/>
                  </a:cubicBezTo>
                  <a:cubicBezTo>
                    <a:pt x="922242" y="5040"/>
                    <a:pt x="1009175" y="30237"/>
                    <a:pt x="1043192" y="37796"/>
                  </a:cubicBezTo>
                  <a:cubicBezTo>
                    <a:pt x="1077209" y="45355"/>
                    <a:pt x="1058743" y="41792"/>
                    <a:pt x="1065870" y="45355"/>
                  </a:cubicBezTo>
                  <a:cubicBezTo>
                    <a:pt x="1073996" y="49418"/>
                    <a:pt x="1080989" y="55434"/>
                    <a:pt x="1088549" y="60473"/>
                  </a:cubicBezTo>
                  <a:cubicBezTo>
                    <a:pt x="1093588" y="75591"/>
                    <a:pt x="1088549" y="100789"/>
                    <a:pt x="1103667" y="105828"/>
                  </a:cubicBezTo>
                  <a:cubicBezTo>
                    <a:pt x="1211222" y="141678"/>
                    <a:pt x="1133098" y="120334"/>
                    <a:pt x="1345567" y="128505"/>
                  </a:cubicBezTo>
                  <a:cubicBezTo>
                    <a:pt x="1375804" y="133544"/>
                    <a:pt x="1405933" y="139288"/>
                    <a:pt x="1436279" y="143623"/>
                  </a:cubicBezTo>
                  <a:cubicBezTo>
                    <a:pt x="1458868" y="146850"/>
                    <a:pt x="1482177" y="145648"/>
                    <a:pt x="1504314" y="151182"/>
                  </a:cubicBezTo>
                  <a:cubicBezTo>
                    <a:pt x="1513128" y="153385"/>
                    <a:pt x="1518866" y="162237"/>
                    <a:pt x="1526992" y="166300"/>
                  </a:cubicBezTo>
                  <a:cubicBezTo>
                    <a:pt x="1534119" y="169863"/>
                    <a:pt x="1542111" y="171339"/>
                    <a:pt x="1549670" y="173859"/>
                  </a:cubicBezTo>
                  <a:cubicBezTo>
                    <a:pt x="1502884" y="220645"/>
                    <a:pt x="1549643" y="181419"/>
                    <a:pt x="1406042" y="181419"/>
                  </a:cubicBezTo>
                  <a:cubicBezTo>
                    <a:pt x="1317813" y="181419"/>
                    <a:pt x="1229657" y="186458"/>
                    <a:pt x="1141464" y="188978"/>
                  </a:cubicBezTo>
                  <a:cubicBezTo>
                    <a:pt x="957126" y="215311"/>
                    <a:pt x="1149923" y="184854"/>
                    <a:pt x="1451398" y="204096"/>
                  </a:cubicBezTo>
                  <a:cubicBezTo>
                    <a:pt x="1457021" y="204455"/>
                    <a:pt x="1446359" y="214175"/>
                    <a:pt x="1443839" y="219214"/>
                  </a:cubicBezTo>
                  <a:lnTo>
                    <a:pt x="1443839" y="219214"/>
                  </a:lnTo>
                  <a:lnTo>
                    <a:pt x="1443839" y="219214"/>
                  </a:lnTo>
                </a:path>
              </a:pathLst>
            </a:custGeom>
            <a:gradFill flip="none" rotWithShape="1">
              <a:gsLst>
                <a:gs pos="0">
                  <a:srgbClr val="FFDE5A"/>
                </a:gs>
                <a:gs pos="100000">
                  <a:srgbClr val="FFFFFF"/>
                </a:gs>
                <a:gs pos="87000">
                  <a:srgbClr val="A35751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6" name="Forma libre 65"/>
            <p:cNvSpPr/>
            <p:nvPr/>
          </p:nvSpPr>
          <p:spPr>
            <a:xfrm rot="21335016">
              <a:off x="4504488" y="2155862"/>
              <a:ext cx="1028118" cy="636001"/>
            </a:xfrm>
            <a:custGeom>
              <a:avLst/>
              <a:gdLst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47815 h 1175277"/>
                <a:gd name="connsiteX64" fmla="*/ 1072175 w 1805433"/>
                <a:gd name="connsiteY64" fmla="*/ 332697 h 1175277"/>
                <a:gd name="connsiteX65" fmla="*/ 1162887 w 1805433"/>
                <a:gd name="connsiteY65" fmla="*/ 317579 h 1175277"/>
                <a:gd name="connsiteX66" fmla="*/ 1329193 w 1805433"/>
                <a:gd name="connsiteY66" fmla="*/ 294901 h 1175277"/>
                <a:gd name="connsiteX67" fmla="*/ 1389668 w 1805433"/>
                <a:gd name="connsiteY67" fmla="*/ 279783 h 1175277"/>
                <a:gd name="connsiteX68" fmla="*/ 1427465 w 1805433"/>
                <a:gd name="connsiteY68" fmla="*/ 272224 h 1175277"/>
                <a:gd name="connsiteX69" fmla="*/ 1465262 w 1805433"/>
                <a:gd name="connsiteY69" fmla="*/ 257106 h 1175277"/>
                <a:gd name="connsiteX70" fmla="*/ 1487940 w 1805433"/>
                <a:gd name="connsiteY70" fmla="*/ 249547 h 1175277"/>
                <a:gd name="connsiteX71" fmla="*/ 1533296 w 1805433"/>
                <a:gd name="connsiteY71" fmla="*/ 226869 h 1175277"/>
                <a:gd name="connsiteX72" fmla="*/ 1548415 w 1805433"/>
                <a:gd name="connsiteY72" fmla="*/ 204192 h 1175277"/>
                <a:gd name="connsiteX73" fmla="*/ 1578652 w 1805433"/>
                <a:gd name="connsiteY73" fmla="*/ 196633 h 1175277"/>
                <a:gd name="connsiteX74" fmla="*/ 1601331 w 1805433"/>
                <a:gd name="connsiteY74" fmla="*/ 189074 h 1175277"/>
                <a:gd name="connsiteX75" fmla="*/ 1661805 w 1805433"/>
                <a:gd name="connsiteY75" fmla="*/ 173956 h 1175277"/>
                <a:gd name="connsiteX76" fmla="*/ 1692043 w 1805433"/>
                <a:gd name="connsiteY76" fmla="*/ 151278 h 1175277"/>
                <a:gd name="connsiteX77" fmla="*/ 1714721 w 1805433"/>
                <a:gd name="connsiteY77" fmla="*/ 143719 h 1175277"/>
                <a:gd name="connsiteX78" fmla="*/ 1752518 w 1805433"/>
                <a:gd name="connsiteY78" fmla="*/ 121042 h 1175277"/>
                <a:gd name="connsiteX79" fmla="*/ 1775196 w 1805433"/>
                <a:gd name="connsiteY79" fmla="*/ 75687 h 1175277"/>
                <a:gd name="connsiteX80" fmla="*/ 1805433 w 1805433"/>
                <a:gd name="connsiteY80" fmla="*/ 22774 h 1175277"/>
                <a:gd name="connsiteX81" fmla="*/ 1797874 w 1805433"/>
                <a:gd name="connsiteY81" fmla="*/ 96 h 1175277"/>
                <a:gd name="connsiteX82" fmla="*/ 1760077 w 1805433"/>
                <a:gd name="connsiteY82" fmla="*/ 30333 h 1175277"/>
                <a:gd name="connsiteX83" fmla="*/ 1744958 w 1805433"/>
                <a:gd name="connsiteY83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47815 h 1175277"/>
                <a:gd name="connsiteX64" fmla="*/ 1072175 w 1805433"/>
                <a:gd name="connsiteY64" fmla="*/ 332697 h 1175277"/>
                <a:gd name="connsiteX65" fmla="*/ 1162887 w 1805433"/>
                <a:gd name="connsiteY65" fmla="*/ 317579 h 1175277"/>
                <a:gd name="connsiteX66" fmla="*/ 1329193 w 1805433"/>
                <a:gd name="connsiteY66" fmla="*/ 181515 h 1175277"/>
                <a:gd name="connsiteX67" fmla="*/ 1389668 w 1805433"/>
                <a:gd name="connsiteY67" fmla="*/ 279783 h 1175277"/>
                <a:gd name="connsiteX68" fmla="*/ 1427465 w 1805433"/>
                <a:gd name="connsiteY68" fmla="*/ 272224 h 1175277"/>
                <a:gd name="connsiteX69" fmla="*/ 1465262 w 1805433"/>
                <a:gd name="connsiteY69" fmla="*/ 257106 h 1175277"/>
                <a:gd name="connsiteX70" fmla="*/ 1487940 w 1805433"/>
                <a:gd name="connsiteY70" fmla="*/ 249547 h 1175277"/>
                <a:gd name="connsiteX71" fmla="*/ 1533296 w 1805433"/>
                <a:gd name="connsiteY71" fmla="*/ 226869 h 1175277"/>
                <a:gd name="connsiteX72" fmla="*/ 1548415 w 1805433"/>
                <a:gd name="connsiteY72" fmla="*/ 204192 h 1175277"/>
                <a:gd name="connsiteX73" fmla="*/ 1578652 w 1805433"/>
                <a:gd name="connsiteY73" fmla="*/ 196633 h 1175277"/>
                <a:gd name="connsiteX74" fmla="*/ 1601331 w 1805433"/>
                <a:gd name="connsiteY74" fmla="*/ 189074 h 1175277"/>
                <a:gd name="connsiteX75" fmla="*/ 1661805 w 1805433"/>
                <a:gd name="connsiteY75" fmla="*/ 173956 h 1175277"/>
                <a:gd name="connsiteX76" fmla="*/ 1692043 w 1805433"/>
                <a:gd name="connsiteY76" fmla="*/ 151278 h 1175277"/>
                <a:gd name="connsiteX77" fmla="*/ 1714721 w 1805433"/>
                <a:gd name="connsiteY77" fmla="*/ 143719 h 1175277"/>
                <a:gd name="connsiteX78" fmla="*/ 1752518 w 1805433"/>
                <a:gd name="connsiteY78" fmla="*/ 121042 h 1175277"/>
                <a:gd name="connsiteX79" fmla="*/ 1775196 w 1805433"/>
                <a:gd name="connsiteY79" fmla="*/ 75687 h 1175277"/>
                <a:gd name="connsiteX80" fmla="*/ 1805433 w 1805433"/>
                <a:gd name="connsiteY80" fmla="*/ 22774 h 1175277"/>
                <a:gd name="connsiteX81" fmla="*/ 1797874 w 1805433"/>
                <a:gd name="connsiteY81" fmla="*/ 96 h 1175277"/>
                <a:gd name="connsiteX82" fmla="*/ 1760077 w 1805433"/>
                <a:gd name="connsiteY82" fmla="*/ 30333 h 1175277"/>
                <a:gd name="connsiteX83" fmla="*/ 1744958 w 1805433"/>
                <a:gd name="connsiteY83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47815 h 1175277"/>
                <a:gd name="connsiteX64" fmla="*/ 1072175 w 1805433"/>
                <a:gd name="connsiteY64" fmla="*/ 332697 h 1175277"/>
                <a:gd name="connsiteX65" fmla="*/ 1162887 w 1805433"/>
                <a:gd name="connsiteY65" fmla="*/ 317579 h 1175277"/>
                <a:gd name="connsiteX66" fmla="*/ 1329193 w 1805433"/>
                <a:gd name="connsiteY66" fmla="*/ 181515 h 1175277"/>
                <a:gd name="connsiteX67" fmla="*/ 1389668 w 1805433"/>
                <a:gd name="connsiteY67" fmla="*/ 279783 h 1175277"/>
                <a:gd name="connsiteX68" fmla="*/ 1472821 w 1805433"/>
                <a:gd name="connsiteY68" fmla="*/ 181515 h 1175277"/>
                <a:gd name="connsiteX69" fmla="*/ 1465262 w 1805433"/>
                <a:gd name="connsiteY69" fmla="*/ 257106 h 1175277"/>
                <a:gd name="connsiteX70" fmla="*/ 1487940 w 1805433"/>
                <a:gd name="connsiteY70" fmla="*/ 249547 h 1175277"/>
                <a:gd name="connsiteX71" fmla="*/ 1533296 w 1805433"/>
                <a:gd name="connsiteY71" fmla="*/ 226869 h 1175277"/>
                <a:gd name="connsiteX72" fmla="*/ 1548415 w 1805433"/>
                <a:gd name="connsiteY72" fmla="*/ 204192 h 1175277"/>
                <a:gd name="connsiteX73" fmla="*/ 1578652 w 1805433"/>
                <a:gd name="connsiteY73" fmla="*/ 196633 h 1175277"/>
                <a:gd name="connsiteX74" fmla="*/ 1601331 w 1805433"/>
                <a:gd name="connsiteY74" fmla="*/ 189074 h 1175277"/>
                <a:gd name="connsiteX75" fmla="*/ 1661805 w 1805433"/>
                <a:gd name="connsiteY75" fmla="*/ 173956 h 1175277"/>
                <a:gd name="connsiteX76" fmla="*/ 1692043 w 1805433"/>
                <a:gd name="connsiteY76" fmla="*/ 151278 h 1175277"/>
                <a:gd name="connsiteX77" fmla="*/ 1714721 w 1805433"/>
                <a:gd name="connsiteY77" fmla="*/ 143719 h 1175277"/>
                <a:gd name="connsiteX78" fmla="*/ 1752518 w 1805433"/>
                <a:gd name="connsiteY78" fmla="*/ 121042 h 1175277"/>
                <a:gd name="connsiteX79" fmla="*/ 1775196 w 1805433"/>
                <a:gd name="connsiteY79" fmla="*/ 75687 h 1175277"/>
                <a:gd name="connsiteX80" fmla="*/ 1805433 w 1805433"/>
                <a:gd name="connsiteY80" fmla="*/ 22774 h 1175277"/>
                <a:gd name="connsiteX81" fmla="*/ 1797874 w 1805433"/>
                <a:gd name="connsiteY81" fmla="*/ 96 h 1175277"/>
                <a:gd name="connsiteX82" fmla="*/ 1760077 w 1805433"/>
                <a:gd name="connsiteY82" fmla="*/ 30333 h 1175277"/>
                <a:gd name="connsiteX83" fmla="*/ 1744958 w 1805433"/>
                <a:gd name="connsiteY83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47815 h 1175277"/>
                <a:gd name="connsiteX64" fmla="*/ 1072175 w 1805433"/>
                <a:gd name="connsiteY64" fmla="*/ 332697 h 1175277"/>
                <a:gd name="connsiteX65" fmla="*/ 1162887 w 1805433"/>
                <a:gd name="connsiteY65" fmla="*/ 317579 h 1175277"/>
                <a:gd name="connsiteX66" fmla="*/ 1329193 w 1805433"/>
                <a:gd name="connsiteY66" fmla="*/ 181515 h 1175277"/>
                <a:gd name="connsiteX67" fmla="*/ 1389668 w 1805433"/>
                <a:gd name="connsiteY67" fmla="*/ 279783 h 1175277"/>
                <a:gd name="connsiteX68" fmla="*/ 1472821 w 1805433"/>
                <a:gd name="connsiteY68" fmla="*/ 181515 h 1175277"/>
                <a:gd name="connsiteX69" fmla="*/ 1465262 w 1805433"/>
                <a:gd name="connsiteY69" fmla="*/ 257106 h 1175277"/>
                <a:gd name="connsiteX70" fmla="*/ 1533296 w 1805433"/>
                <a:gd name="connsiteY70" fmla="*/ 226869 h 1175277"/>
                <a:gd name="connsiteX71" fmla="*/ 1548415 w 1805433"/>
                <a:gd name="connsiteY71" fmla="*/ 204192 h 1175277"/>
                <a:gd name="connsiteX72" fmla="*/ 1578652 w 1805433"/>
                <a:gd name="connsiteY72" fmla="*/ 196633 h 1175277"/>
                <a:gd name="connsiteX73" fmla="*/ 1601331 w 1805433"/>
                <a:gd name="connsiteY73" fmla="*/ 189074 h 1175277"/>
                <a:gd name="connsiteX74" fmla="*/ 1661805 w 1805433"/>
                <a:gd name="connsiteY74" fmla="*/ 173956 h 1175277"/>
                <a:gd name="connsiteX75" fmla="*/ 1692043 w 1805433"/>
                <a:gd name="connsiteY75" fmla="*/ 151278 h 1175277"/>
                <a:gd name="connsiteX76" fmla="*/ 1714721 w 1805433"/>
                <a:gd name="connsiteY76" fmla="*/ 143719 h 1175277"/>
                <a:gd name="connsiteX77" fmla="*/ 1752518 w 1805433"/>
                <a:gd name="connsiteY77" fmla="*/ 121042 h 1175277"/>
                <a:gd name="connsiteX78" fmla="*/ 1775196 w 1805433"/>
                <a:gd name="connsiteY78" fmla="*/ 75687 h 1175277"/>
                <a:gd name="connsiteX79" fmla="*/ 1805433 w 1805433"/>
                <a:gd name="connsiteY79" fmla="*/ 22774 h 1175277"/>
                <a:gd name="connsiteX80" fmla="*/ 1797874 w 1805433"/>
                <a:gd name="connsiteY80" fmla="*/ 96 h 1175277"/>
                <a:gd name="connsiteX81" fmla="*/ 1760077 w 1805433"/>
                <a:gd name="connsiteY81" fmla="*/ 30333 h 1175277"/>
                <a:gd name="connsiteX82" fmla="*/ 1744958 w 1805433"/>
                <a:gd name="connsiteY82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47815 h 1175277"/>
                <a:gd name="connsiteX64" fmla="*/ 1072175 w 1805433"/>
                <a:gd name="connsiteY64" fmla="*/ 332697 h 1175277"/>
                <a:gd name="connsiteX65" fmla="*/ 1162887 w 1805433"/>
                <a:gd name="connsiteY65" fmla="*/ 317579 h 1175277"/>
                <a:gd name="connsiteX66" fmla="*/ 1329193 w 1805433"/>
                <a:gd name="connsiteY66" fmla="*/ 181515 h 1175277"/>
                <a:gd name="connsiteX67" fmla="*/ 1472821 w 1805433"/>
                <a:gd name="connsiteY67" fmla="*/ 181515 h 1175277"/>
                <a:gd name="connsiteX68" fmla="*/ 1465262 w 1805433"/>
                <a:gd name="connsiteY68" fmla="*/ 257106 h 1175277"/>
                <a:gd name="connsiteX69" fmla="*/ 1533296 w 1805433"/>
                <a:gd name="connsiteY69" fmla="*/ 226869 h 1175277"/>
                <a:gd name="connsiteX70" fmla="*/ 1548415 w 1805433"/>
                <a:gd name="connsiteY70" fmla="*/ 204192 h 1175277"/>
                <a:gd name="connsiteX71" fmla="*/ 1578652 w 1805433"/>
                <a:gd name="connsiteY71" fmla="*/ 196633 h 1175277"/>
                <a:gd name="connsiteX72" fmla="*/ 1601331 w 1805433"/>
                <a:gd name="connsiteY72" fmla="*/ 189074 h 1175277"/>
                <a:gd name="connsiteX73" fmla="*/ 1661805 w 1805433"/>
                <a:gd name="connsiteY73" fmla="*/ 173956 h 1175277"/>
                <a:gd name="connsiteX74" fmla="*/ 1692043 w 1805433"/>
                <a:gd name="connsiteY74" fmla="*/ 151278 h 1175277"/>
                <a:gd name="connsiteX75" fmla="*/ 1714721 w 1805433"/>
                <a:gd name="connsiteY75" fmla="*/ 143719 h 1175277"/>
                <a:gd name="connsiteX76" fmla="*/ 1752518 w 1805433"/>
                <a:gd name="connsiteY76" fmla="*/ 121042 h 1175277"/>
                <a:gd name="connsiteX77" fmla="*/ 1775196 w 1805433"/>
                <a:gd name="connsiteY77" fmla="*/ 75687 h 1175277"/>
                <a:gd name="connsiteX78" fmla="*/ 1805433 w 1805433"/>
                <a:gd name="connsiteY78" fmla="*/ 22774 h 1175277"/>
                <a:gd name="connsiteX79" fmla="*/ 1797874 w 1805433"/>
                <a:gd name="connsiteY79" fmla="*/ 96 h 1175277"/>
                <a:gd name="connsiteX80" fmla="*/ 1760077 w 1805433"/>
                <a:gd name="connsiteY80" fmla="*/ 30333 h 1175277"/>
                <a:gd name="connsiteX81" fmla="*/ 1744958 w 1805433"/>
                <a:gd name="connsiteY81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47815 h 1175277"/>
                <a:gd name="connsiteX64" fmla="*/ 1072175 w 1805433"/>
                <a:gd name="connsiteY64" fmla="*/ 332697 h 1175277"/>
                <a:gd name="connsiteX65" fmla="*/ 1162887 w 1805433"/>
                <a:gd name="connsiteY65" fmla="*/ 317579 h 1175277"/>
                <a:gd name="connsiteX66" fmla="*/ 1329193 w 1805433"/>
                <a:gd name="connsiteY66" fmla="*/ 181515 h 1175277"/>
                <a:gd name="connsiteX67" fmla="*/ 1472821 w 1805433"/>
                <a:gd name="connsiteY67" fmla="*/ 181515 h 1175277"/>
                <a:gd name="connsiteX68" fmla="*/ 1465262 w 1805433"/>
                <a:gd name="connsiteY68" fmla="*/ 257106 h 1175277"/>
                <a:gd name="connsiteX69" fmla="*/ 1533296 w 1805433"/>
                <a:gd name="connsiteY69" fmla="*/ 226869 h 1175277"/>
                <a:gd name="connsiteX70" fmla="*/ 1548415 w 1805433"/>
                <a:gd name="connsiteY70" fmla="*/ 204192 h 1175277"/>
                <a:gd name="connsiteX71" fmla="*/ 1601331 w 1805433"/>
                <a:gd name="connsiteY71" fmla="*/ 189074 h 1175277"/>
                <a:gd name="connsiteX72" fmla="*/ 1661805 w 1805433"/>
                <a:gd name="connsiteY72" fmla="*/ 173956 h 1175277"/>
                <a:gd name="connsiteX73" fmla="*/ 1692043 w 1805433"/>
                <a:gd name="connsiteY73" fmla="*/ 151278 h 1175277"/>
                <a:gd name="connsiteX74" fmla="*/ 1714721 w 1805433"/>
                <a:gd name="connsiteY74" fmla="*/ 143719 h 1175277"/>
                <a:gd name="connsiteX75" fmla="*/ 1752518 w 1805433"/>
                <a:gd name="connsiteY75" fmla="*/ 121042 h 1175277"/>
                <a:gd name="connsiteX76" fmla="*/ 1775196 w 1805433"/>
                <a:gd name="connsiteY76" fmla="*/ 75687 h 1175277"/>
                <a:gd name="connsiteX77" fmla="*/ 1805433 w 1805433"/>
                <a:gd name="connsiteY77" fmla="*/ 22774 h 1175277"/>
                <a:gd name="connsiteX78" fmla="*/ 1797874 w 1805433"/>
                <a:gd name="connsiteY78" fmla="*/ 96 h 1175277"/>
                <a:gd name="connsiteX79" fmla="*/ 1760077 w 1805433"/>
                <a:gd name="connsiteY79" fmla="*/ 30333 h 1175277"/>
                <a:gd name="connsiteX80" fmla="*/ 1744958 w 1805433"/>
                <a:gd name="connsiteY80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47815 h 1175277"/>
                <a:gd name="connsiteX64" fmla="*/ 1072175 w 1805433"/>
                <a:gd name="connsiteY64" fmla="*/ 332697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465262 w 1805433"/>
                <a:gd name="connsiteY67" fmla="*/ 257106 h 1175277"/>
                <a:gd name="connsiteX68" fmla="*/ 1533296 w 1805433"/>
                <a:gd name="connsiteY68" fmla="*/ 226869 h 1175277"/>
                <a:gd name="connsiteX69" fmla="*/ 1548415 w 1805433"/>
                <a:gd name="connsiteY69" fmla="*/ 204192 h 1175277"/>
                <a:gd name="connsiteX70" fmla="*/ 1601331 w 1805433"/>
                <a:gd name="connsiteY70" fmla="*/ 189074 h 1175277"/>
                <a:gd name="connsiteX71" fmla="*/ 1661805 w 1805433"/>
                <a:gd name="connsiteY71" fmla="*/ 173956 h 1175277"/>
                <a:gd name="connsiteX72" fmla="*/ 1692043 w 1805433"/>
                <a:gd name="connsiteY72" fmla="*/ 151278 h 1175277"/>
                <a:gd name="connsiteX73" fmla="*/ 1714721 w 1805433"/>
                <a:gd name="connsiteY73" fmla="*/ 143719 h 1175277"/>
                <a:gd name="connsiteX74" fmla="*/ 1752518 w 1805433"/>
                <a:gd name="connsiteY74" fmla="*/ 121042 h 1175277"/>
                <a:gd name="connsiteX75" fmla="*/ 1775196 w 1805433"/>
                <a:gd name="connsiteY75" fmla="*/ 75687 h 1175277"/>
                <a:gd name="connsiteX76" fmla="*/ 1805433 w 1805433"/>
                <a:gd name="connsiteY76" fmla="*/ 22774 h 1175277"/>
                <a:gd name="connsiteX77" fmla="*/ 1797874 w 1805433"/>
                <a:gd name="connsiteY77" fmla="*/ 96 h 1175277"/>
                <a:gd name="connsiteX78" fmla="*/ 1760077 w 1805433"/>
                <a:gd name="connsiteY78" fmla="*/ 30333 h 1175277"/>
                <a:gd name="connsiteX79" fmla="*/ 1744958 w 1805433"/>
                <a:gd name="connsiteY79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47815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465262 w 1805433"/>
                <a:gd name="connsiteY67" fmla="*/ 257106 h 1175277"/>
                <a:gd name="connsiteX68" fmla="*/ 1533296 w 1805433"/>
                <a:gd name="connsiteY68" fmla="*/ 226869 h 1175277"/>
                <a:gd name="connsiteX69" fmla="*/ 1548415 w 1805433"/>
                <a:gd name="connsiteY69" fmla="*/ 204192 h 1175277"/>
                <a:gd name="connsiteX70" fmla="*/ 1601331 w 1805433"/>
                <a:gd name="connsiteY70" fmla="*/ 189074 h 1175277"/>
                <a:gd name="connsiteX71" fmla="*/ 1661805 w 1805433"/>
                <a:gd name="connsiteY71" fmla="*/ 173956 h 1175277"/>
                <a:gd name="connsiteX72" fmla="*/ 1692043 w 1805433"/>
                <a:gd name="connsiteY72" fmla="*/ 151278 h 1175277"/>
                <a:gd name="connsiteX73" fmla="*/ 1714721 w 1805433"/>
                <a:gd name="connsiteY73" fmla="*/ 143719 h 1175277"/>
                <a:gd name="connsiteX74" fmla="*/ 1752518 w 1805433"/>
                <a:gd name="connsiteY74" fmla="*/ 121042 h 1175277"/>
                <a:gd name="connsiteX75" fmla="*/ 1775196 w 1805433"/>
                <a:gd name="connsiteY75" fmla="*/ 75687 h 1175277"/>
                <a:gd name="connsiteX76" fmla="*/ 1805433 w 1805433"/>
                <a:gd name="connsiteY76" fmla="*/ 22774 h 1175277"/>
                <a:gd name="connsiteX77" fmla="*/ 1797874 w 1805433"/>
                <a:gd name="connsiteY77" fmla="*/ 96 h 1175277"/>
                <a:gd name="connsiteX78" fmla="*/ 1760077 w 1805433"/>
                <a:gd name="connsiteY78" fmla="*/ 30333 h 1175277"/>
                <a:gd name="connsiteX79" fmla="*/ 1744958 w 1805433"/>
                <a:gd name="connsiteY79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465262 w 1805433"/>
                <a:gd name="connsiteY67" fmla="*/ 257106 h 1175277"/>
                <a:gd name="connsiteX68" fmla="*/ 1533296 w 1805433"/>
                <a:gd name="connsiteY68" fmla="*/ 226869 h 1175277"/>
                <a:gd name="connsiteX69" fmla="*/ 1548415 w 1805433"/>
                <a:gd name="connsiteY69" fmla="*/ 204192 h 1175277"/>
                <a:gd name="connsiteX70" fmla="*/ 1601331 w 1805433"/>
                <a:gd name="connsiteY70" fmla="*/ 189074 h 1175277"/>
                <a:gd name="connsiteX71" fmla="*/ 1661805 w 1805433"/>
                <a:gd name="connsiteY71" fmla="*/ 173956 h 1175277"/>
                <a:gd name="connsiteX72" fmla="*/ 1692043 w 1805433"/>
                <a:gd name="connsiteY72" fmla="*/ 151278 h 1175277"/>
                <a:gd name="connsiteX73" fmla="*/ 1714721 w 1805433"/>
                <a:gd name="connsiteY73" fmla="*/ 143719 h 1175277"/>
                <a:gd name="connsiteX74" fmla="*/ 1752518 w 1805433"/>
                <a:gd name="connsiteY74" fmla="*/ 121042 h 1175277"/>
                <a:gd name="connsiteX75" fmla="*/ 1775196 w 1805433"/>
                <a:gd name="connsiteY75" fmla="*/ 75687 h 1175277"/>
                <a:gd name="connsiteX76" fmla="*/ 1805433 w 1805433"/>
                <a:gd name="connsiteY76" fmla="*/ 22774 h 1175277"/>
                <a:gd name="connsiteX77" fmla="*/ 1797874 w 1805433"/>
                <a:gd name="connsiteY77" fmla="*/ 96 h 1175277"/>
                <a:gd name="connsiteX78" fmla="*/ 1760077 w 1805433"/>
                <a:gd name="connsiteY78" fmla="*/ 30333 h 1175277"/>
                <a:gd name="connsiteX79" fmla="*/ 1744958 w 1805433"/>
                <a:gd name="connsiteY79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533296 w 1805433"/>
                <a:gd name="connsiteY67" fmla="*/ 226869 h 1175277"/>
                <a:gd name="connsiteX68" fmla="*/ 1548415 w 1805433"/>
                <a:gd name="connsiteY68" fmla="*/ 204192 h 1175277"/>
                <a:gd name="connsiteX69" fmla="*/ 1601331 w 1805433"/>
                <a:gd name="connsiteY69" fmla="*/ 189074 h 1175277"/>
                <a:gd name="connsiteX70" fmla="*/ 1661805 w 1805433"/>
                <a:gd name="connsiteY70" fmla="*/ 173956 h 1175277"/>
                <a:gd name="connsiteX71" fmla="*/ 1692043 w 1805433"/>
                <a:gd name="connsiteY71" fmla="*/ 151278 h 1175277"/>
                <a:gd name="connsiteX72" fmla="*/ 1714721 w 1805433"/>
                <a:gd name="connsiteY72" fmla="*/ 143719 h 1175277"/>
                <a:gd name="connsiteX73" fmla="*/ 1752518 w 1805433"/>
                <a:gd name="connsiteY73" fmla="*/ 121042 h 1175277"/>
                <a:gd name="connsiteX74" fmla="*/ 1775196 w 1805433"/>
                <a:gd name="connsiteY74" fmla="*/ 75687 h 1175277"/>
                <a:gd name="connsiteX75" fmla="*/ 1805433 w 1805433"/>
                <a:gd name="connsiteY75" fmla="*/ 22774 h 1175277"/>
                <a:gd name="connsiteX76" fmla="*/ 1797874 w 1805433"/>
                <a:gd name="connsiteY76" fmla="*/ 96 h 1175277"/>
                <a:gd name="connsiteX77" fmla="*/ 1760077 w 1805433"/>
                <a:gd name="connsiteY77" fmla="*/ 30333 h 1175277"/>
                <a:gd name="connsiteX78" fmla="*/ 1744958 w 1805433"/>
                <a:gd name="connsiteY78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533296 w 1805433"/>
                <a:gd name="connsiteY67" fmla="*/ 226869 h 1175277"/>
                <a:gd name="connsiteX68" fmla="*/ 1601331 w 1805433"/>
                <a:gd name="connsiteY68" fmla="*/ 189074 h 1175277"/>
                <a:gd name="connsiteX69" fmla="*/ 1661805 w 1805433"/>
                <a:gd name="connsiteY69" fmla="*/ 173956 h 1175277"/>
                <a:gd name="connsiteX70" fmla="*/ 1692043 w 1805433"/>
                <a:gd name="connsiteY70" fmla="*/ 151278 h 1175277"/>
                <a:gd name="connsiteX71" fmla="*/ 1714721 w 1805433"/>
                <a:gd name="connsiteY71" fmla="*/ 143719 h 1175277"/>
                <a:gd name="connsiteX72" fmla="*/ 1752518 w 1805433"/>
                <a:gd name="connsiteY72" fmla="*/ 121042 h 1175277"/>
                <a:gd name="connsiteX73" fmla="*/ 1775196 w 1805433"/>
                <a:gd name="connsiteY73" fmla="*/ 75687 h 1175277"/>
                <a:gd name="connsiteX74" fmla="*/ 1805433 w 1805433"/>
                <a:gd name="connsiteY74" fmla="*/ 22774 h 1175277"/>
                <a:gd name="connsiteX75" fmla="*/ 1797874 w 1805433"/>
                <a:gd name="connsiteY75" fmla="*/ 96 h 1175277"/>
                <a:gd name="connsiteX76" fmla="*/ 1760077 w 1805433"/>
                <a:gd name="connsiteY76" fmla="*/ 30333 h 1175277"/>
                <a:gd name="connsiteX77" fmla="*/ 1744958 w 1805433"/>
                <a:gd name="connsiteY77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601331 w 1805433"/>
                <a:gd name="connsiteY67" fmla="*/ 189074 h 1175277"/>
                <a:gd name="connsiteX68" fmla="*/ 1661805 w 1805433"/>
                <a:gd name="connsiteY68" fmla="*/ 173956 h 1175277"/>
                <a:gd name="connsiteX69" fmla="*/ 1692043 w 1805433"/>
                <a:gd name="connsiteY69" fmla="*/ 151278 h 1175277"/>
                <a:gd name="connsiteX70" fmla="*/ 1714721 w 1805433"/>
                <a:gd name="connsiteY70" fmla="*/ 143719 h 1175277"/>
                <a:gd name="connsiteX71" fmla="*/ 1752518 w 1805433"/>
                <a:gd name="connsiteY71" fmla="*/ 121042 h 1175277"/>
                <a:gd name="connsiteX72" fmla="*/ 1775196 w 1805433"/>
                <a:gd name="connsiteY72" fmla="*/ 75687 h 1175277"/>
                <a:gd name="connsiteX73" fmla="*/ 1805433 w 1805433"/>
                <a:gd name="connsiteY73" fmla="*/ 22774 h 1175277"/>
                <a:gd name="connsiteX74" fmla="*/ 1797874 w 1805433"/>
                <a:gd name="connsiteY74" fmla="*/ 96 h 1175277"/>
                <a:gd name="connsiteX75" fmla="*/ 1760077 w 1805433"/>
                <a:gd name="connsiteY75" fmla="*/ 30333 h 1175277"/>
                <a:gd name="connsiteX76" fmla="*/ 1744958 w 1805433"/>
                <a:gd name="connsiteY76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661805 w 1805433"/>
                <a:gd name="connsiteY67" fmla="*/ 173956 h 1175277"/>
                <a:gd name="connsiteX68" fmla="*/ 1692043 w 1805433"/>
                <a:gd name="connsiteY68" fmla="*/ 151278 h 1175277"/>
                <a:gd name="connsiteX69" fmla="*/ 1714721 w 1805433"/>
                <a:gd name="connsiteY69" fmla="*/ 143719 h 1175277"/>
                <a:gd name="connsiteX70" fmla="*/ 1752518 w 1805433"/>
                <a:gd name="connsiteY70" fmla="*/ 121042 h 1175277"/>
                <a:gd name="connsiteX71" fmla="*/ 1775196 w 1805433"/>
                <a:gd name="connsiteY71" fmla="*/ 75687 h 1175277"/>
                <a:gd name="connsiteX72" fmla="*/ 1805433 w 1805433"/>
                <a:gd name="connsiteY72" fmla="*/ 22774 h 1175277"/>
                <a:gd name="connsiteX73" fmla="*/ 1797874 w 1805433"/>
                <a:gd name="connsiteY73" fmla="*/ 96 h 1175277"/>
                <a:gd name="connsiteX74" fmla="*/ 1760077 w 1805433"/>
                <a:gd name="connsiteY74" fmla="*/ 30333 h 1175277"/>
                <a:gd name="connsiteX75" fmla="*/ 1744958 w 1805433"/>
                <a:gd name="connsiteY75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692043 w 1805433"/>
                <a:gd name="connsiteY67" fmla="*/ 151278 h 1175277"/>
                <a:gd name="connsiteX68" fmla="*/ 1714721 w 1805433"/>
                <a:gd name="connsiteY68" fmla="*/ 143719 h 1175277"/>
                <a:gd name="connsiteX69" fmla="*/ 1752518 w 1805433"/>
                <a:gd name="connsiteY69" fmla="*/ 121042 h 1175277"/>
                <a:gd name="connsiteX70" fmla="*/ 1775196 w 1805433"/>
                <a:gd name="connsiteY70" fmla="*/ 75687 h 1175277"/>
                <a:gd name="connsiteX71" fmla="*/ 1805433 w 1805433"/>
                <a:gd name="connsiteY71" fmla="*/ 22774 h 1175277"/>
                <a:gd name="connsiteX72" fmla="*/ 1797874 w 1805433"/>
                <a:gd name="connsiteY72" fmla="*/ 96 h 1175277"/>
                <a:gd name="connsiteX73" fmla="*/ 1760077 w 1805433"/>
                <a:gd name="connsiteY73" fmla="*/ 30333 h 1175277"/>
                <a:gd name="connsiteX74" fmla="*/ 1744958 w 1805433"/>
                <a:gd name="connsiteY74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692043 w 1805433"/>
                <a:gd name="connsiteY67" fmla="*/ 151278 h 1175277"/>
                <a:gd name="connsiteX68" fmla="*/ 1752518 w 1805433"/>
                <a:gd name="connsiteY68" fmla="*/ 121042 h 1175277"/>
                <a:gd name="connsiteX69" fmla="*/ 1775196 w 1805433"/>
                <a:gd name="connsiteY69" fmla="*/ 75687 h 1175277"/>
                <a:gd name="connsiteX70" fmla="*/ 1805433 w 1805433"/>
                <a:gd name="connsiteY70" fmla="*/ 22774 h 1175277"/>
                <a:gd name="connsiteX71" fmla="*/ 1797874 w 1805433"/>
                <a:gd name="connsiteY71" fmla="*/ 96 h 1175277"/>
                <a:gd name="connsiteX72" fmla="*/ 1760077 w 1805433"/>
                <a:gd name="connsiteY72" fmla="*/ 30333 h 1175277"/>
                <a:gd name="connsiteX73" fmla="*/ 1744958 w 1805433"/>
                <a:gd name="connsiteY73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692043 w 1805433"/>
                <a:gd name="connsiteY67" fmla="*/ 151278 h 1175277"/>
                <a:gd name="connsiteX68" fmla="*/ 1775196 w 1805433"/>
                <a:gd name="connsiteY68" fmla="*/ 75687 h 1175277"/>
                <a:gd name="connsiteX69" fmla="*/ 1805433 w 1805433"/>
                <a:gd name="connsiteY69" fmla="*/ 22774 h 1175277"/>
                <a:gd name="connsiteX70" fmla="*/ 1797874 w 1805433"/>
                <a:gd name="connsiteY70" fmla="*/ 96 h 1175277"/>
                <a:gd name="connsiteX71" fmla="*/ 1760077 w 1805433"/>
                <a:gd name="connsiteY71" fmla="*/ 30333 h 1175277"/>
                <a:gd name="connsiteX72" fmla="*/ 1744958 w 1805433"/>
                <a:gd name="connsiteY72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472821 w 1805433"/>
                <a:gd name="connsiteY66" fmla="*/ 181515 h 1175277"/>
                <a:gd name="connsiteX67" fmla="*/ 1676925 w 1805433"/>
                <a:gd name="connsiteY67" fmla="*/ 128601 h 1175277"/>
                <a:gd name="connsiteX68" fmla="*/ 1775196 w 1805433"/>
                <a:gd name="connsiteY68" fmla="*/ 75687 h 1175277"/>
                <a:gd name="connsiteX69" fmla="*/ 1805433 w 1805433"/>
                <a:gd name="connsiteY69" fmla="*/ 22774 h 1175277"/>
                <a:gd name="connsiteX70" fmla="*/ 1797874 w 1805433"/>
                <a:gd name="connsiteY70" fmla="*/ 96 h 1175277"/>
                <a:gd name="connsiteX71" fmla="*/ 1760077 w 1805433"/>
                <a:gd name="connsiteY71" fmla="*/ 30333 h 1175277"/>
                <a:gd name="connsiteX72" fmla="*/ 1744958 w 1805433"/>
                <a:gd name="connsiteY72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29193 w 1805433"/>
                <a:gd name="connsiteY65" fmla="*/ 181515 h 1175277"/>
                <a:gd name="connsiteX66" fmla="*/ 1503059 w 1805433"/>
                <a:gd name="connsiteY66" fmla="*/ 136160 h 1175277"/>
                <a:gd name="connsiteX67" fmla="*/ 1676925 w 1805433"/>
                <a:gd name="connsiteY67" fmla="*/ 128601 h 1175277"/>
                <a:gd name="connsiteX68" fmla="*/ 1775196 w 1805433"/>
                <a:gd name="connsiteY68" fmla="*/ 75687 h 1175277"/>
                <a:gd name="connsiteX69" fmla="*/ 1805433 w 1805433"/>
                <a:gd name="connsiteY69" fmla="*/ 22774 h 1175277"/>
                <a:gd name="connsiteX70" fmla="*/ 1797874 w 1805433"/>
                <a:gd name="connsiteY70" fmla="*/ 96 h 1175277"/>
                <a:gd name="connsiteX71" fmla="*/ 1760077 w 1805433"/>
                <a:gd name="connsiteY71" fmla="*/ 30333 h 1175277"/>
                <a:gd name="connsiteX72" fmla="*/ 1744958 w 1805433"/>
                <a:gd name="connsiteY72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064616 w 1805433"/>
                <a:gd name="connsiteY64" fmla="*/ 257106 h 1175277"/>
                <a:gd name="connsiteX65" fmla="*/ 1344311 w 1805433"/>
                <a:gd name="connsiteY65" fmla="*/ 151278 h 1175277"/>
                <a:gd name="connsiteX66" fmla="*/ 1503059 w 1805433"/>
                <a:gd name="connsiteY66" fmla="*/ 136160 h 1175277"/>
                <a:gd name="connsiteX67" fmla="*/ 1676925 w 1805433"/>
                <a:gd name="connsiteY67" fmla="*/ 128601 h 1175277"/>
                <a:gd name="connsiteX68" fmla="*/ 1775196 w 1805433"/>
                <a:gd name="connsiteY68" fmla="*/ 75687 h 1175277"/>
                <a:gd name="connsiteX69" fmla="*/ 1805433 w 1805433"/>
                <a:gd name="connsiteY69" fmla="*/ 22774 h 1175277"/>
                <a:gd name="connsiteX70" fmla="*/ 1797874 w 1805433"/>
                <a:gd name="connsiteY70" fmla="*/ 96 h 1175277"/>
                <a:gd name="connsiteX71" fmla="*/ 1760077 w 1805433"/>
                <a:gd name="connsiteY71" fmla="*/ 30333 h 1175277"/>
                <a:gd name="connsiteX72" fmla="*/ 1744958 w 1805433"/>
                <a:gd name="connsiteY72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117532 w 1805433"/>
                <a:gd name="connsiteY64" fmla="*/ 241988 h 1175277"/>
                <a:gd name="connsiteX65" fmla="*/ 1344311 w 1805433"/>
                <a:gd name="connsiteY65" fmla="*/ 151278 h 1175277"/>
                <a:gd name="connsiteX66" fmla="*/ 1503059 w 1805433"/>
                <a:gd name="connsiteY66" fmla="*/ 136160 h 1175277"/>
                <a:gd name="connsiteX67" fmla="*/ 1676925 w 1805433"/>
                <a:gd name="connsiteY67" fmla="*/ 128601 h 1175277"/>
                <a:gd name="connsiteX68" fmla="*/ 1775196 w 1805433"/>
                <a:gd name="connsiteY68" fmla="*/ 75687 h 1175277"/>
                <a:gd name="connsiteX69" fmla="*/ 1805433 w 1805433"/>
                <a:gd name="connsiteY69" fmla="*/ 22774 h 1175277"/>
                <a:gd name="connsiteX70" fmla="*/ 1797874 w 1805433"/>
                <a:gd name="connsiteY70" fmla="*/ 96 h 1175277"/>
                <a:gd name="connsiteX71" fmla="*/ 1760077 w 1805433"/>
                <a:gd name="connsiteY71" fmla="*/ 30333 h 1175277"/>
                <a:gd name="connsiteX72" fmla="*/ 1744958 w 1805433"/>
                <a:gd name="connsiteY72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99391 w 1805433"/>
                <a:gd name="connsiteY47" fmla="*/ 816480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117532 w 1805433"/>
                <a:gd name="connsiteY64" fmla="*/ 241988 h 1175277"/>
                <a:gd name="connsiteX65" fmla="*/ 1344311 w 1805433"/>
                <a:gd name="connsiteY65" fmla="*/ 151278 h 1175277"/>
                <a:gd name="connsiteX66" fmla="*/ 1503059 w 1805433"/>
                <a:gd name="connsiteY66" fmla="*/ 136160 h 1175277"/>
                <a:gd name="connsiteX67" fmla="*/ 1676925 w 1805433"/>
                <a:gd name="connsiteY67" fmla="*/ 128601 h 1175277"/>
                <a:gd name="connsiteX68" fmla="*/ 1775196 w 1805433"/>
                <a:gd name="connsiteY68" fmla="*/ 75687 h 1175277"/>
                <a:gd name="connsiteX69" fmla="*/ 1805433 w 1805433"/>
                <a:gd name="connsiteY69" fmla="*/ 22774 h 1175277"/>
                <a:gd name="connsiteX70" fmla="*/ 1797874 w 1805433"/>
                <a:gd name="connsiteY70" fmla="*/ 96 h 1175277"/>
                <a:gd name="connsiteX71" fmla="*/ 1760077 w 1805433"/>
                <a:gd name="connsiteY71" fmla="*/ 30333 h 1175277"/>
                <a:gd name="connsiteX72" fmla="*/ 1744958 w 1805433"/>
                <a:gd name="connsiteY72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452307 w 1805433"/>
                <a:gd name="connsiteY48" fmla="*/ 778684 h 1175277"/>
                <a:gd name="connsiteX49" fmla="*/ 482544 w 1805433"/>
                <a:gd name="connsiteY49" fmla="*/ 748448 h 1175277"/>
                <a:gd name="connsiteX50" fmla="*/ 497663 w 1805433"/>
                <a:gd name="connsiteY50" fmla="*/ 725770 h 1175277"/>
                <a:gd name="connsiteX51" fmla="*/ 520341 w 1805433"/>
                <a:gd name="connsiteY51" fmla="*/ 710652 h 1175277"/>
                <a:gd name="connsiteX52" fmla="*/ 550578 w 1805433"/>
                <a:gd name="connsiteY52" fmla="*/ 650179 h 1175277"/>
                <a:gd name="connsiteX53" fmla="*/ 565697 w 1805433"/>
                <a:gd name="connsiteY53" fmla="*/ 612384 h 1175277"/>
                <a:gd name="connsiteX54" fmla="*/ 580816 w 1805433"/>
                <a:gd name="connsiteY54" fmla="*/ 589707 h 1175277"/>
                <a:gd name="connsiteX55" fmla="*/ 611053 w 1805433"/>
                <a:gd name="connsiteY55" fmla="*/ 536793 h 1175277"/>
                <a:gd name="connsiteX56" fmla="*/ 663969 w 1805433"/>
                <a:gd name="connsiteY56" fmla="*/ 498997 h 1175277"/>
                <a:gd name="connsiteX57" fmla="*/ 671528 w 1805433"/>
                <a:gd name="connsiteY57" fmla="*/ 476320 h 1175277"/>
                <a:gd name="connsiteX58" fmla="*/ 709325 w 1805433"/>
                <a:gd name="connsiteY58" fmla="*/ 438524 h 1175277"/>
                <a:gd name="connsiteX59" fmla="*/ 732003 w 1805433"/>
                <a:gd name="connsiteY59" fmla="*/ 415847 h 1175277"/>
                <a:gd name="connsiteX60" fmla="*/ 754681 w 1805433"/>
                <a:gd name="connsiteY60" fmla="*/ 400729 h 1175277"/>
                <a:gd name="connsiteX61" fmla="*/ 777359 w 1805433"/>
                <a:gd name="connsiteY61" fmla="*/ 378052 h 1175277"/>
                <a:gd name="connsiteX62" fmla="*/ 815156 w 1805433"/>
                <a:gd name="connsiteY62" fmla="*/ 370492 h 1175277"/>
                <a:gd name="connsiteX63" fmla="*/ 883191 w 1805433"/>
                <a:gd name="connsiteY63" fmla="*/ 310020 h 1175277"/>
                <a:gd name="connsiteX64" fmla="*/ 1117532 w 1805433"/>
                <a:gd name="connsiteY64" fmla="*/ 241988 h 1175277"/>
                <a:gd name="connsiteX65" fmla="*/ 1344311 w 1805433"/>
                <a:gd name="connsiteY65" fmla="*/ 151278 h 1175277"/>
                <a:gd name="connsiteX66" fmla="*/ 1503059 w 1805433"/>
                <a:gd name="connsiteY66" fmla="*/ 136160 h 1175277"/>
                <a:gd name="connsiteX67" fmla="*/ 1676925 w 1805433"/>
                <a:gd name="connsiteY67" fmla="*/ 128601 h 1175277"/>
                <a:gd name="connsiteX68" fmla="*/ 1775196 w 1805433"/>
                <a:gd name="connsiteY68" fmla="*/ 75687 h 1175277"/>
                <a:gd name="connsiteX69" fmla="*/ 1805433 w 1805433"/>
                <a:gd name="connsiteY69" fmla="*/ 22774 h 1175277"/>
                <a:gd name="connsiteX70" fmla="*/ 1797874 w 1805433"/>
                <a:gd name="connsiteY70" fmla="*/ 96 h 1175277"/>
                <a:gd name="connsiteX71" fmla="*/ 1760077 w 1805433"/>
                <a:gd name="connsiteY71" fmla="*/ 30333 h 1175277"/>
                <a:gd name="connsiteX72" fmla="*/ 1744958 w 1805433"/>
                <a:gd name="connsiteY72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482544 w 1805433"/>
                <a:gd name="connsiteY48" fmla="*/ 748448 h 1175277"/>
                <a:gd name="connsiteX49" fmla="*/ 497663 w 1805433"/>
                <a:gd name="connsiteY49" fmla="*/ 725770 h 1175277"/>
                <a:gd name="connsiteX50" fmla="*/ 520341 w 1805433"/>
                <a:gd name="connsiteY50" fmla="*/ 710652 h 1175277"/>
                <a:gd name="connsiteX51" fmla="*/ 550578 w 1805433"/>
                <a:gd name="connsiteY51" fmla="*/ 650179 h 1175277"/>
                <a:gd name="connsiteX52" fmla="*/ 565697 w 1805433"/>
                <a:gd name="connsiteY52" fmla="*/ 612384 h 1175277"/>
                <a:gd name="connsiteX53" fmla="*/ 580816 w 1805433"/>
                <a:gd name="connsiteY53" fmla="*/ 589707 h 1175277"/>
                <a:gd name="connsiteX54" fmla="*/ 611053 w 1805433"/>
                <a:gd name="connsiteY54" fmla="*/ 536793 h 1175277"/>
                <a:gd name="connsiteX55" fmla="*/ 663969 w 1805433"/>
                <a:gd name="connsiteY55" fmla="*/ 498997 h 1175277"/>
                <a:gd name="connsiteX56" fmla="*/ 671528 w 1805433"/>
                <a:gd name="connsiteY56" fmla="*/ 476320 h 1175277"/>
                <a:gd name="connsiteX57" fmla="*/ 709325 w 1805433"/>
                <a:gd name="connsiteY57" fmla="*/ 438524 h 1175277"/>
                <a:gd name="connsiteX58" fmla="*/ 732003 w 1805433"/>
                <a:gd name="connsiteY58" fmla="*/ 415847 h 1175277"/>
                <a:gd name="connsiteX59" fmla="*/ 754681 w 1805433"/>
                <a:gd name="connsiteY59" fmla="*/ 400729 h 1175277"/>
                <a:gd name="connsiteX60" fmla="*/ 777359 w 1805433"/>
                <a:gd name="connsiteY60" fmla="*/ 378052 h 1175277"/>
                <a:gd name="connsiteX61" fmla="*/ 815156 w 1805433"/>
                <a:gd name="connsiteY61" fmla="*/ 370492 h 1175277"/>
                <a:gd name="connsiteX62" fmla="*/ 883191 w 1805433"/>
                <a:gd name="connsiteY62" fmla="*/ 310020 h 1175277"/>
                <a:gd name="connsiteX63" fmla="*/ 1117532 w 1805433"/>
                <a:gd name="connsiteY63" fmla="*/ 241988 h 1175277"/>
                <a:gd name="connsiteX64" fmla="*/ 1344311 w 1805433"/>
                <a:gd name="connsiteY64" fmla="*/ 151278 h 1175277"/>
                <a:gd name="connsiteX65" fmla="*/ 1503059 w 1805433"/>
                <a:gd name="connsiteY65" fmla="*/ 136160 h 1175277"/>
                <a:gd name="connsiteX66" fmla="*/ 1676925 w 1805433"/>
                <a:gd name="connsiteY66" fmla="*/ 128601 h 1175277"/>
                <a:gd name="connsiteX67" fmla="*/ 1775196 w 1805433"/>
                <a:gd name="connsiteY67" fmla="*/ 75687 h 1175277"/>
                <a:gd name="connsiteX68" fmla="*/ 1805433 w 1805433"/>
                <a:gd name="connsiteY68" fmla="*/ 22774 h 1175277"/>
                <a:gd name="connsiteX69" fmla="*/ 1797874 w 1805433"/>
                <a:gd name="connsiteY69" fmla="*/ 96 h 1175277"/>
                <a:gd name="connsiteX70" fmla="*/ 1760077 w 1805433"/>
                <a:gd name="connsiteY70" fmla="*/ 30333 h 1175277"/>
                <a:gd name="connsiteX71" fmla="*/ 1744958 w 1805433"/>
                <a:gd name="connsiteY71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497663 w 1805433"/>
                <a:gd name="connsiteY48" fmla="*/ 725770 h 1175277"/>
                <a:gd name="connsiteX49" fmla="*/ 520341 w 1805433"/>
                <a:gd name="connsiteY49" fmla="*/ 710652 h 1175277"/>
                <a:gd name="connsiteX50" fmla="*/ 550578 w 1805433"/>
                <a:gd name="connsiteY50" fmla="*/ 650179 h 1175277"/>
                <a:gd name="connsiteX51" fmla="*/ 565697 w 1805433"/>
                <a:gd name="connsiteY51" fmla="*/ 612384 h 1175277"/>
                <a:gd name="connsiteX52" fmla="*/ 580816 w 1805433"/>
                <a:gd name="connsiteY52" fmla="*/ 589707 h 1175277"/>
                <a:gd name="connsiteX53" fmla="*/ 611053 w 1805433"/>
                <a:gd name="connsiteY53" fmla="*/ 536793 h 1175277"/>
                <a:gd name="connsiteX54" fmla="*/ 663969 w 1805433"/>
                <a:gd name="connsiteY54" fmla="*/ 498997 h 1175277"/>
                <a:gd name="connsiteX55" fmla="*/ 671528 w 1805433"/>
                <a:gd name="connsiteY55" fmla="*/ 476320 h 1175277"/>
                <a:gd name="connsiteX56" fmla="*/ 709325 w 1805433"/>
                <a:gd name="connsiteY56" fmla="*/ 438524 h 1175277"/>
                <a:gd name="connsiteX57" fmla="*/ 732003 w 1805433"/>
                <a:gd name="connsiteY57" fmla="*/ 415847 h 1175277"/>
                <a:gd name="connsiteX58" fmla="*/ 754681 w 1805433"/>
                <a:gd name="connsiteY58" fmla="*/ 400729 h 1175277"/>
                <a:gd name="connsiteX59" fmla="*/ 777359 w 1805433"/>
                <a:gd name="connsiteY59" fmla="*/ 378052 h 1175277"/>
                <a:gd name="connsiteX60" fmla="*/ 815156 w 1805433"/>
                <a:gd name="connsiteY60" fmla="*/ 370492 h 1175277"/>
                <a:gd name="connsiteX61" fmla="*/ 883191 w 1805433"/>
                <a:gd name="connsiteY61" fmla="*/ 310020 h 1175277"/>
                <a:gd name="connsiteX62" fmla="*/ 1117532 w 1805433"/>
                <a:gd name="connsiteY62" fmla="*/ 241988 h 1175277"/>
                <a:gd name="connsiteX63" fmla="*/ 1344311 w 1805433"/>
                <a:gd name="connsiteY63" fmla="*/ 151278 h 1175277"/>
                <a:gd name="connsiteX64" fmla="*/ 1503059 w 1805433"/>
                <a:gd name="connsiteY64" fmla="*/ 136160 h 1175277"/>
                <a:gd name="connsiteX65" fmla="*/ 1676925 w 1805433"/>
                <a:gd name="connsiteY65" fmla="*/ 128601 h 1175277"/>
                <a:gd name="connsiteX66" fmla="*/ 1775196 w 1805433"/>
                <a:gd name="connsiteY66" fmla="*/ 75687 h 1175277"/>
                <a:gd name="connsiteX67" fmla="*/ 1805433 w 1805433"/>
                <a:gd name="connsiteY67" fmla="*/ 22774 h 1175277"/>
                <a:gd name="connsiteX68" fmla="*/ 1797874 w 1805433"/>
                <a:gd name="connsiteY68" fmla="*/ 96 h 1175277"/>
                <a:gd name="connsiteX69" fmla="*/ 1760077 w 1805433"/>
                <a:gd name="connsiteY69" fmla="*/ 30333 h 1175277"/>
                <a:gd name="connsiteX70" fmla="*/ 1744958 w 1805433"/>
                <a:gd name="connsiteY70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497663 w 1805433"/>
                <a:gd name="connsiteY48" fmla="*/ 725770 h 1175277"/>
                <a:gd name="connsiteX49" fmla="*/ 550578 w 1805433"/>
                <a:gd name="connsiteY49" fmla="*/ 650179 h 1175277"/>
                <a:gd name="connsiteX50" fmla="*/ 565697 w 1805433"/>
                <a:gd name="connsiteY50" fmla="*/ 612384 h 1175277"/>
                <a:gd name="connsiteX51" fmla="*/ 580816 w 1805433"/>
                <a:gd name="connsiteY51" fmla="*/ 589707 h 1175277"/>
                <a:gd name="connsiteX52" fmla="*/ 611053 w 1805433"/>
                <a:gd name="connsiteY52" fmla="*/ 536793 h 1175277"/>
                <a:gd name="connsiteX53" fmla="*/ 663969 w 1805433"/>
                <a:gd name="connsiteY53" fmla="*/ 498997 h 1175277"/>
                <a:gd name="connsiteX54" fmla="*/ 671528 w 1805433"/>
                <a:gd name="connsiteY54" fmla="*/ 476320 h 1175277"/>
                <a:gd name="connsiteX55" fmla="*/ 709325 w 1805433"/>
                <a:gd name="connsiteY55" fmla="*/ 438524 h 1175277"/>
                <a:gd name="connsiteX56" fmla="*/ 732003 w 1805433"/>
                <a:gd name="connsiteY56" fmla="*/ 415847 h 1175277"/>
                <a:gd name="connsiteX57" fmla="*/ 754681 w 1805433"/>
                <a:gd name="connsiteY57" fmla="*/ 400729 h 1175277"/>
                <a:gd name="connsiteX58" fmla="*/ 777359 w 1805433"/>
                <a:gd name="connsiteY58" fmla="*/ 378052 h 1175277"/>
                <a:gd name="connsiteX59" fmla="*/ 815156 w 1805433"/>
                <a:gd name="connsiteY59" fmla="*/ 370492 h 1175277"/>
                <a:gd name="connsiteX60" fmla="*/ 883191 w 1805433"/>
                <a:gd name="connsiteY60" fmla="*/ 310020 h 1175277"/>
                <a:gd name="connsiteX61" fmla="*/ 1117532 w 1805433"/>
                <a:gd name="connsiteY61" fmla="*/ 241988 h 1175277"/>
                <a:gd name="connsiteX62" fmla="*/ 1344311 w 1805433"/>
                <a:gd name="connsiteY62" fmla="*/ 151278 h 1175277"/>
                <a:gd name="connsiteX63" fmla="*/ 1503059 w 1805433"/>
                <a:gd name="connsiteY63" fmla="*/ 136160 h 1175277"/>
                <a:gd name="connsiteX64" fmla="*/ 1676925 w 1805433"/>
                <a:gd name="connsiteY64" fmla="*/ 128601 h 1175277"/>
                <a:gd name="connsiteX65" fmla="*/ 1775196 w 1805433"/>
                <a:gd name="connsiteY65" fmla="*/ 75687 h 1175277"/>
                <a:gd name="connsiteX66" fmla="*/ 1805433 w 1805433"/>
                <a:gd name="connsiteY66" fmla="*/ 22774 h 1175277"/>
                <a:gd name="connsiteX67" fmla="*/ 1797874 w 1805433"/>
                <a:gd name="connsiteY67" fmla="*/ 96 h 1175277"/>
                <a:gd name="connsiteX68" fmla="*/ 1760077 w 1805433"/>
                <a:gd name="connsiteY68" fmla="*/ 30333 h 1175277"/>
                <a:gd name="connsiteX69" fmla="*/ 1744958 w 1805433"/>
                <a:gd name="connsiteY69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550578 w 1805433"/>
                <a:gd name="connsiteY48" fmla="*/ 650179 h 1175277"/>
                <a:gd name="connsiteX49" fmla="*/ 565697 w 1805433"/>
                <a:gd name="connsiteY49" fmla="*/ 612384 h 1175277"/>
                <a:gd name="connsiteX50" fmla="*/ 580816 w 1805433"/>
                <a:gd name="connsiteY50" fmla="*/ 589707 h 1175277"/>
                <a:gd name="connsiteX51" fmla="*/ 611053 w 1805433"/>
                <a:gd name="connsiteY51" fmla="*/ 536793 h 1175277"/>
                <a:gd name="connsiteX52" fmla="*/ 663969 w 1805433"/>
                <a:gd name="connsiteY52" fmla="*/ 498997 h 1175277"/>
                <a:gd name="connsiteX53" fmla="*/ 671528 w 1805433"/>
                <a:gd name="connsiteY53" fmla="*/ 476320 h 1175277"/>
                <a:gd name="connsiteX54" fmla="*/ 709325 w 1805433"/>
                <a:gd name="connsiteY54" fmla="*/ 438524 h 1175277"/>
                <a:gd name="connsiteX55" fmla="*/ 732003 w 1805433"/>
                <a:gd name="connsiteY55" fmla="*/ 415847 h 1175277"/>
                <a:gd name="connsiteX56" fmla="*/ 754681 w 1805433"/>
                <a:gd name="connsiteY56" fmla="*/ 400729 h 1175277"/>
                <a:gd name="connsiteX57" fmla="*/ 777359 w 1805433"/>
                <a:gd name="connsiteY57" fmla="*/ 378052 h 1175277"/>
                <a:gd name="connsiteX58" fmla="*/ 815156 w 1805433"/>
                <a:gd name="connsiteY58" fmla="*/ 370492 h 1175277"/>
                <a:gd name="connsiteX59" fmla="*/ 883191 w 1805433"/>
                <a:gd name="connsiteY59" fmla="*/ 310020 h 1175277"/>
                <a:gd name="connsiteX60" fmla="*/ 1117532 w 1805433"/>
                <a:gd name="connsiteY60" fmla="*/ 241988 h 1175277"/>
                <a:gd name="connsiteX61" fmla="*/ 1344311 w 1805433"/>
                <a:gd name="connsiteY61" fmla="*/ 151278 h 1175277"/>
                <a:gd name="connsiteX62" fmla="*/ 1503059 w 1805433"/>
                <a:gd name="connsiteY62" fmla="*/ 136160 h 1175277"/>
                <a:gd name="connsiteX63" fmla="*/ 1676925 w 1805433"/>
                <a:gd name="connsiteY63" fmla="*/ 128601 h 1175277"/>
                <a:gd name="connsiteX64" fmla="*/ 1775196 w 1805433"/>
                <a:gd name="connsiteY64" fmla="*/ 75687 h 1175277"/>
                <a:gd name="connsiteX65" fmla="*/ 1805433 w 1805433"/>
                <a:gd name="connsiteY65" fmla="*/ 22774 h 1175277"/>
                <a:gd name="connsiteX66" fmla="*/ 1797874 w 1805433"/>
                <a:gd name="connsiteY66" fmla="*/ 96 h 1175277"/>
                <a:gd name="connsiteX67" fmla="*/ 1760077 w 1805433"/>
                <a:gd name="connsiteY67" fmla="*/ 30333 h 1175277"/>
                <a:gd name="connsiteX68" fmla="*/ 1744958 w 1805433"/>
                <a:gd name="connsiteY68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550578 w 1805433"/>
                <a:gd name="connsiteY48" fmla="*/ 650179 h 1175277"/>
                <a:gd name="connsiteX49" fmla="*/ 565697 w 1805433"/>
                <a:gd name="connsiteY49" fmla="*/ 612384 h 1175277"/>
                <a:gd name="connsiteX50" fmla="*/ 611053 w 1805433"/>
                <a:gd name="connsiteY50" fmla="*/ 536793 h 1175277"/>
                <a:gd name="connsiteX51" fmla="*/ 663969 w 1805433"/>
                <a:gd name="connsiteY51" fmla="*/ 498997 h 1175277"/>
                <a:gd name="connsiteX52" fmla="*/ 671528 w 1805433"/>
                <a:gd name="connsiteY52" fmla="*/ 476320 h 1175277"/>
                <a:gd name="connsiteX53" fmla="*/ 709325 w 1805433"/>
                <a:gd name="connsiteY53" fmla="*/ 438524 h 1175277"/>
                <a:gd name="connsiteX54" fmla="*/ 732003 w 1805433"/>
                <a:gd name="connsiteY54" fmla="*/ 415847 h 1175277"/>
                <a:gd name="connsiteX55" fmla="*/ 754681 w 1805433"/>
                <a:gd name="connsiteY55" fmla="*/ 400729 h 1175277"/>
                <a:gd name="connsiteX56" fmla="*/ 777359 w 1805433"/>
                <a:gd name="connsiteY56" fmla="*/ 378052 h 1175277"/>
                <a:gd name="connsiteX57" fmla="*/ 815156 w 1805433"/>
                <a:gd name="connsiteY57" fmla="*/ 370492 h 1175277"/>
                <a:gd name="connsiteX58" fmla="*/ 883191 w 1805433"/>
                <a:gd name="connsiteY58" fmla="*/ 310020 h 1175277"/>
                <a:gd name="connsiteX59" fmla="*/ 1117532 w 1805433"/>
                <a:gd name="connsiteY59" fmla="*/ 241988 h 1175277"/>
                <a:gd name="connsiteX60" fmla="*/ 1344311 w 1805433"/>
                <a:gd name="connsiteY60" fmla="*/ 151278 h 1175277"/>
                <a:gd name="connsiteX61" fmla="*/ 1503059 w 1805433"/>
                <a:gd name="connsiteY61" fmla="*/ 136160 h 1175277"/>
                <a:gd name="connsiteX62" fmla="*/ 1676925 w 1805433"/>
                <a:gd name="connsiteY62" fmla="*/ 128601 h 1175277"/>
                <a:gd name="connsiteX63" fmla="*/ 1775196 w 1805433"/>
                <a:gd name="connsiteY63" fmla="*/ 75687 h 1175277"/>
                <a:gd name="connsiteX64" fmla="*/ 1805433 w 1805433"/>
                <a:gd name="connsiteY64" fmla="*/ 22774 h 1175277"/>
                <a:gd name="connsiteX65" fmla="*/ 1797874 w 1805433"/>
                <a:gd name="connsiteY65" fmla="*/ 96 h 1175277"/>
                <a:gd name="connsiteX66" fmla="*/ 1760077 w 1805433"/>
                <a:gd name="connsiteY66" fmla="*/ 30333 h 1175277"/>
                <a:gd name="connsiteX67" fmla="*/ 1744958 w 1805433"/>
                <a:gd name="connsiteY67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550578 w 1805433"/>
                <a:gd name="connsiteY48" fmla="*/ 650179 h 1175277"/>
                <a:gd name="connsiteX49" fmla="*/ 565697 w 1805433"/>
                <a:gd name="connsiteY49" fmla="*/ 612384 h 1175277"/>
                <a:gd name="connsiteX50" fmla="*/ 633731 w 1805433"/>
                <a:gd name="connsiteY50" fmla="*/ 536793 h 1175277"/>
                <a:gd name="connsiteX51" fmla="*/ 663969 w 1805433"/>
                <a:gd name="connsiteY51" fmla="*/ 498997 h 1175277"/>
                <a:gd name="connsiteX52" fmla="*/ 671528 w 1805433"/>
                <a:gd name="connsiteY52" fmla="*/ 476320 h 1175277"/>
                <a:gd name="connsiteX53" fmla="*/ 709325 w 1805433"/>
                <a:gd name="connsiteY53" fmla="*/ 438524 h 1175277"/>
                <a:gd name="connsiteX54" fmla="*/ 732003 w 1805433"/>
                <a:gd name="connsiteY54" fmla="*/ 415847 h 1175277"/>
                <a:gd name="connsiteX55" fmla="*/ 754681 w 1805433"/>
                <a:gd name="connsiteY55" fmla="*/ 400729 h 1175277"/>
                <a:gd name="connsiteX56" fmla="*/ 777359 w 1805433"/>
                <a:gd name="connsiteY56" fmla="*/ 378052 h 1175277"/>
                <a:gd name="connsiteX57" fmla="*/ 815156 w 1805433"/>
                <a:gd name="connsiteY57" fmla="*/ 370492 h 1175277"/>
                <a:gd name="connsiteX58" fmla="*/ 883191 w 1805433"/>
                <a:gd name="connsiteY58" fmla="*/ 310020 h 1175277"/>
                <a:gd name="connsiteX59" fmla="*/ 1117532 w 1805433"/>
                <a:gd name="connsiteY59" fmla="*/ 241988 h 1175277"/>
                <a:gd name="connsiteX60" fmla="*/ 1344311 w 1805433"/>
                <a:gd name="connsiteY60" fmla="*/ 151278 h 1175277"/>
                <a:gd name="connsiteX61" fmla="*/ 1503059 w 1805433"/>
                <a:gd name="connsiteY61" fmla="*/ 136160 h 1175277"/>
                <a:gd name="connsiteX62" fmla="*/ 1676925 w 1805433"/>
                <a:gd name="connsiteY62" fmla="*/ 128601 h 1175277"/>
                <a:gd name="connsiteX63" fmla="*/ 1775196 w 1805433"/>
                <a:gd name="connsiteY63" fmla="*/ 75687 h 1175277"/>
                <a:gd name="connsiteX64" fmla="*/ 1805433 w 1805433"/>
                <a:gd name="connsiteY64" fmla="*/ 22774 h 1175277"/>
                <a:gd name="connsiteX65" fmla="*/ 1797874 w 1805433"/>
                <a:gd name="connsiteY65" fmla="*/ 96 h 1175277"/>
                <a:gd name="connsiteX66" fmla="*/ 1760077 w 1805433"/>
                <a:gd name="connsiteY66" fmla="*/ 30333 h 1175277"/>
                <a:gd name="connsiteX67" fmla="*/ 1744958 w 1805433"/>
                <a:gd name="connsiteY67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550578 w 1805433"/>
                <a:gd name="connsiteY48" fmla="*/ 650179 h 1175277"/>
                <a:gd name="connsiteX49" fmla="*/ 565697 w 1805433"/>
                <a:gd name="connsiteY49" fmla="*/ 612384 h 1175277"/>
                <a:gd name="connsiteX50" fmla="*/ 663969 w 1805433"/>
                <a:gd name="connsiteY50" fmla="*/ 498997 h 1175277"/>
                <a:gd name="connsiteX51" fmla="*/ 671528 w 1805433"/>
                <a:gd name="connsiteY51" fmla="*/ 476320 h 1175277"/>
                <a:gd name="connsiteX52" fmla="*/ 709325 w 1805433"/>
                <a:gd name="connsiteY52" fmla="*/ 438524 h 1175277"/>
                <a:gd name="connsiteX53" fmla="*/ 732003 w 1805433"/>
                <a:gd name="connsiteY53" fmla="*/ 415847 h 1175277"/>
                <a:gd name="connsiteX54" fmla="*/ 754681 w 1805433"/>
                <a:gd name="connsiteY54" fmla="*/ 400729 h 1175277"/>
                <a:gd name="connsiteX55" fmla="*/ 777359 w 1805433"/>
                <a:gd name="connsiteY55" fmla="*/ 378052 h 1175277"/>
                <a:gd name="connsiteX56" fmla="*/ 815156 w 1805433"/>
                <a:gd name="connsiteY56" fmla="*/ 370492 h 1175277"/>
                <a:gd name="connsiteX57" fmla="*/ 883191 w 1805433"/>
                <a:gd name="connsiteY57" fmla="*/ 310020 h 1175277"/>
                <a:gd name="connsiteX58" fmla="*/ 1117532 w 1805433"/>
                <a:gd name="connsiteY58" fmla="*/ 241988 h 1175277"/>
                <a:gd name="connsiteX59" fmla="*/ 1344311 w 1805433"/>
                <a:gd name="connsiteY59" fmla="*/ 151278 h 1175277"/>
                <a:gd name="connsiteX60" fmla="*/ 1503059 w 1805433"/>
                <a:gd name="connsiteY60" fmla="*/ 136160 h 1175277"/>
                <a:gd name="connsiteX61" fmla="*/ 1676925 w 1805433"/>
                <a:gd name="connsiteY61" fmla="*/ 128601 h 1175277"/>
                <a:gd name="connsiteX62" fmla="*/ 1775196 w 1805433"/>
                <a:gd name="connsiteY62" fmla="*/ 75687 h 1175277"/>
                <a:gd name="connsiteX63" fmla="*/ 1805433 w 1805433"/>
                <a:gd name="connsiteY63" fmla="*/ 22774 h 1175277"/>
                <a:gd name="connsiteX64" fmla="*/ 1797874 w 1805433"/>
                <a:gd name="connsiteY64" fmla="*/ 96 h 1175277"/>
                <a:gd name="connsiteX65" fmla="*/ 1760077 w 1805433"/>
                <a:gd name="connsiteY65" fmla="*/ 30333 h 1175277"/>
                <a:gd name="connsiteX66" fmla="*/ 1744958 w 1805433"/>
                <a:gd name="connsiteY66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550578 w 1805433"/>
                <a:gd name="connsiteY48" fmla="*/ 650179 h 1175277"/>
                <a:gd name="connsiteX49" fmla="*/ 565697 w 1805433"/>
                <a:gd name="connsiteY49" fmla="*/ 612384 h 1175277"/>
                <a:gd name="connsiteX50" fmla="*/ 663969 w 1805433"/>
                <a:gd name="connsiteY50" fmla="*/ 498997 h 1175277"/>
                <a:gd name="connsiteX51" fmla="*/ 709325 w 1805433"/>
                <a:gd name="connsiteY51" fmla="*/ 438524 h 1175277"/>
                <a:gd name="connsiteX52" fmla="*/ 732003 w 1805433"/>
                <a:gd name="connsiteY52" fmla="*/ 415847 h 1175277"/>
                <a:gd name="connsiteX53" fmla="*/ 754681 w 1805433"/>
                <a:gd name="connsiteY53" fmla="*/ 400729 h 1175277"/>
                <a:gd name="connsiteX54" fmla="*/ 777359 w 1805433"/>
                <a:gd name="connsiteY54" fmla="*/ 378052 h 1175277"/>
                <a:gd name="connsiteX55" fmla="*/ 815156 w 1805433"/>
                <a:gd name="connsiteY55" fmla="*/ 370492 h 1175277"/>
                <a:gd name="connsiteX56" fmla="*/ 883191 w 1805433"/>
                <a:gd name="connsiteY56" fmla="*/ 310020 h 1175277"/>
                <a:gd name="connsiteX57" fmla="*/ 1117532 w 1805433"/>
                <a:gd name="connsiteY57" fmla="*/ 241988 h 1175277"/>
                <a:gd name="connsiteX58" fmla="*/ 1344311 w 1805433"/>
                <a:gd name="connsiteY58" fmla="*/ 151278 h 1175277"/>
                <a:gd name="connsiteX59" fmla="*/ 1503059 w 1805433"/>
                <a:gd name="connsiteY59" fmla="*/ 136160 h 1175277"/>
                <a:gd name="connsiteX60" fmla="*/ 1676925 w 1805433"/>
                <a:gd name="connsiteY60" fmla="*/ 128601 h 1175277"/>
                <a:gd name="connsiteX61" fmla="*/ 1775196 w 1805433"/>
                <a:gd name="connsiteY61" fmla="*/ 75687 h 1175277"/>
                <a:gd name="connsiteX62" fmla="*/ 1805433 w 1805433"/>
                <a:gd name="connsiteY62" fmla="*/ 22774 h 1175277"/>
                <a:gd name="connsiteX63" fmla="*/ 1797874 w 1805433"/>
                <a:gd name="connsiteY63" fmla="*/ 96 h 1175277"/>
                <a:gd name="connsiteX64" fmla="*/ 1760077 w 1805433"/>
                <a:gd name="connsiteY64" fmla="*/ 30333 h 1175277"/>
                <a:gd name="connsiteX65" fmla="*/ 1744958 w 1805433"/>
                <a:gd name="connsiteY65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550578 w 1805433"/>
                <a:gd name="connsiteY48" fmla="*/ 650179 h 1175277"/>
                <a:gd name="connsiteX49" fmla="*/ 565697 w 1805433"/>
                <a:gd name="connsiteY49" fmla="*/ 612384 h 1175277"/>
                <a:gd name="connsiteX50" fmla="*/ 663969 w 1805433"/>
                <a:gd name="connsiteY50" fmla="*/ 498997 h 1175277"/>
                <a:gd name="connsiteX51" fmla="*/ 709325 w 1805433"/>
                <a:gd name="connsiteY51" fmla="*/ 438524 h 1175277"/>
                <a:gd name="connsiteX52" fmla="*/ 732003 w 1805433"/>
                <a:gd name="connsiteY52" fmla="*/ 415847 h 1175277"/>
                <a:gd name="connsiteX53" fmla="*/ 777359 w 1805433"/>
                <a:gd name="connsiteY53" fmla="*/ 378052 h 1175277"/>
                <a:gd name="connsiteX54" fmla="*/ 815156 w 1805433"/>
                <a:gd name="connsiteY54" fmla="*/ 370492 h 1175277"/>
                <a:gd name="connsiteX55" fmla="*/ 883191 w 1805433"/>
                <a:gd name="connsiteY55" fmla="*/ 310020 h 1175277"/>
                <a:gd name="connsiteX56" fmla="*/ 1117532 w 1805433"/>
                <a:gd name="connsiteY56" fmla="*/ 241988 h 1175277"/>
                <a:gd name="connsiteX57" fmla="*/ 1344311 w 1805433"/>
                <a:gd name="connsiteY57" fmla="*/ 151278 h 1175277"/>
                <a:gd name="connsiteX58" fmla="*/ 1503059 w 1805433"/>
                <a:gd name="connsiteY58" fmla="*/ 136160 h 1175277"/>
                <a:gd name="connsiteX59" fmla="*/ 1676925 w 1805433"/>
                <a:gd name="connsiteY59" fmla="*/ 128601 h 1175277"/>
                <a:gd name="connsiteX60" fmla="*/ 1775196 w 1805433"/>
                <a:gd name="connsiteY60" fmla="*/ 75687 h 1175277"/>
                <a:gd name="connsiteX61" fmla="*/ 1805433 w 1805433"/>
                <a:gd name="connsiteY61" fmla="*/ 22774 h 1175277"/>
                <a:gd name="connsiteX62" fmla="*/ 1797874 w 1805433"/>
                <a:gd name="connsiteY62" fmla="*/ 96 h 1175277"/>
                <a:gd name="connsiteX63" fmla="*/ 1760077 w 1805433"/>
                <a:gd name="connsiteY63" fmla="*/ 30333 h 1175277"/>
                <a:gd name="connsiteX64" fmla="*/ 1744958 w 1805433"/>
                <a:gd name="connsiteY64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550578 w 1805433"/>
                <a:gd name="connsiteY48" fmla="*/ 650179 h 1175277"/>
                <a:gd name="connsiteX49" fmla="*/ 565697 w 1805433"/>
                <a:gd name="connsiteY49" fmla="*/ 612384 h 1175277"/>
                <a:gd name="connsiteX50" fmla="*/ 663969 w 1805433"/>
                <a:gd name="connsiteY50" fmla="*/ 498997 h 1175277"/>
                <a:gd name="connsiteX51" fmla="*/ 709325 w 1805433"/>
                <a:gd name="connsiteY51" fmla="*/ 438524 h 1175277"/>
                <a:gd name="connsiteX52" fmla="*/ 732003 w 1805433"/>
                <a:gd name="connsiteY52" fmla="*/ 415847 h 1175277"/>
                <a:gd name="connsiteX53" fmla="*/ 815156 w 1805433"/>
                <a:gd name="connsiteY53" fmla="*/ 370492 h 1175277"/>
                <a:gd name="connsiteX54" fmla="*/ 883191 w 1805433"/>
                <a:gd name="connsiteY54" fmla="*/ 310020 h 1175277"/>
                <a:gd name="connsiteX55" fmla="*/ 1117532 w 1805433"/>
                <a:gd name="connsiteY55" fmla="*/ 241988 h 1175277"/>
                <a:gd name="connsiteX56" fmla="*/ 1344311 w 1805433"/>
                <a:gd name="connsiteY56" fmla="*/ 151278 h 1175277"/>
                <a:gd name="connsiteX57" fmla="*/ 1503059 w 1805433"/>
                <a:gd name="connsiteY57" fmla="*/ 136160 h 1175277"/>
                <a:gd name="connsiteX58" fmla="*/ 1676925 w 1805433"/>
                <a:gd name="connsiteY58" fmla="*/ 128601 h 1175277"/>
                <a:gd name="connsiteX59" fmla="*/ 1775196 w 1805433"/>
                <a:gd name="connsiteY59" fmla="*/ 75687 h 1175277"/>
                <a:gd name="connsiteX60" fmla="*/ 1805433 w 1805433"/>
                <a:gd name="connsiteY60" fmla="*/ 22774 h 1175277"/>
                <a:gd name="connsiteX61" fmla="*/ 1797874 w 1805433"/>
                <a:gd name="connsiteY61" fmla="*/ 96 h 1175277"/>
                <a:gd name="connsiteX62" fmla="*/ 1760077 w 1805433"/>
                <a:gd name="connsiteY62" fmla="*/ 30333 h 1175277"/>
                <a:gd name="connsiteX63" fmla="*/ 1744958 w 1805433"/>
                <a:gd name="connsiteY63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550578 w 1805433"/>
                <a:gd name="connsiteY48" fmla="*/ 650179 h 1175277"/>
                <a:gd name="connsiteX49" fmla="*/ 565697 w 1805433"/>
                <a:gd name="connsiteY49" fmla="*/ 612384 h 1175277"/>
                <a:gd name="connsiteX50" fmla="*/ 663969 w 1805433"/>
                <a:gd name="connsiteY50" fmla="*/ 498997 h 1175277"/>
                <a:gd name="connsiteX51" fmla="*/ 709325 w 1805433"/>
                <a:gd name="connsiteY51" fmla="*/ 438524 h 1175277"/>
                <a:gd name="connsiteX52" fmla="*/ 732003 w 1805433"/>
                <a:gd name="connsiteY52" fmla="*/ 415847 h 1175277"/>
                <a:gd name="connsiteX53" fmla="*/ 883191 w 1805433"/>
                <a:gd name="connsiteY53" fmla="*/ 310020 h 1175277"/>
                <a:gd name="connsiteX54" fmla="*/ 1117532 w 1805433"/>
                <a:gd name="connsiteY54" fmla="*/ 241988 h 1175277"/>
                <a:gd name="connsiteX55" fmla="*/ 1344311 w 1805433"/>
                <a:gd name="connsiteY55" fmla="*/ 151278 h 1175277"/>
                <a:gd name="connsiteX56" fmla="*/ 1503059 w 1805433"/>
                <a:gd name="connsiteY56" fmla="*/ 136160 h 1175277"/>
                <a:gd name="connsiteX57" fmla="*/ 1676925 w 1805433"/>
                <a:gd name="connsiteY57" fmla="*/ 128601 h 1175277"/>
                <a:gd name="connsiteX58" fmla="*/ 1775196 w 1805433"/>
                <a:gd name="connsiteY58" fmla="*/ 75687 h 1175277"/>
                <a:gd name="connsiteX59" fmla="*/ 1805433 w 1805433"/>
                <a:gd name="connsiteY59" fmla="*/ 22774 h 1175277"/>
                <a:gd name="connsiteX60" fmla="*/ 1797874 w 1805433"/>
                <a:gd name="connsiteY60" fmla="*/ 96 h 1175277"/>
                <a:gd name="connsiteX61" fmla="*/ 1760077 w 1805433"/>
                <a:gd name="connsiteY61" fmla="*/ 30333 h 1175277"/>
                <a:gd name="connsiteX62" fmla="*/ 1744958 w 1805433"/>
                <a:gd name="connsiteY62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84272 w 1805433"/>
                <a:gd name="connsiteY46" fmla="*/ 846716 h 1175277"/>
                <a:gd name="connsiteX47" fmla="*/ 361594 w 1805433"/>
                <a:gd name="connsiteY47" fmla="*/ 786243 h 1175277"/>
                <a:gd name="connsiteX48" fmla="*/ 550578 w 1805433"/>
                <a:gd name="connsiteY48" fmla="*/ 650179 h 1175277"/>
                <a:gd name="connsiteX49" fmla="*/ 565697 w 1805433"/>
                <a:gd name="connsiteY49" fmla="*/ 612384 h 1175277"/>
                <a:gd name="connsiteX50" fmla="*/ 663969 w 1805433"/>
                <a:gd name="connsiteY50" fmla="*/ 498997 h 1175277"/>
                <a:gd name="connsiteX51" fmla="*/ 709325 w 1805433"/>
                <a:gd name="connsiteY51" fmla="*/ 438524 h 1175277"/>
                <a:gd name="connsiteX52" fmla="*/ 883191 w 1805433"/>
                <a:gd name="connsiteY52" fmla="*/ 310020 h 1175277"/>
                <a:gd name="connsiteX53" fmla="*/ 1117532 w 1805433"/>
                <a:gd name="connsiteY53" fmla="*/ 241988 h 1175277"/>
                <a:gd name="connsiteX54" fmla="*/ 1344311 w 1805433"/>
                <a:gd name="connsiteY54" fmla="*/ 151278 h 1175277"/>
                <a:gd name="connsiteX55" fmla="*/ 1503059 w 1805433"/>
                <a:gd name="connsiteY55" fmla="*/ 136160 h 1175277"/>
                <a:gd name="connsiteX56" fmla="*/ 1676925 w 1805433"/>
                <a:gd name="connsiteY56" fmla="*/ 128601 h 1175277"/>
                <a:gd name="connsiteX57" fmla="*/ 1775196 w 1805433"/>
                <a:gd name="connsiteY57" fmla="*/ 75687 h 1175277"/>
                <a:gd name="connsiteX58" fmla="*/ 1805433 w 1805433"/>
                <a:gd name="connsiteY58" fmla="*/ 22774 h 1175277"/>
                <a:gd name="connsiteX59" fmla="*/ 1797874 w 1805433"/>
                <a:gd name="connsiteY59" fmla="*/ 96 h 1175277"/>
                <a:gd name="connsiteX60" fmla="*/ 1760077 w 1805433"/>
                <a:gd name="connsiteY60" fmla="*/ 30333 h 1175277"/>
                <a:gd name="connsiteX61" fmla="*/ 1744958 w 1805433"/>
                <a:gd name="connsiteY61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293560 w 1805433"/>
                <a:gd name="connsiteY44" fmla="*/ 937425 h 1175277"/>
                <a:gd name="connsiteX45" fmla="*/ 338916 w 1805433"/>
                <a:gd name="connsiteY45" fmla="*/ 884512 h 1175277"/>
                <a:gd name="connsiteX46" fmla="*/ 361594 w 1805433"/>
                <a:gd name="connsiteY46" fmla="*/ 786243 h 1175277"/>
                <a:gd name="connsiteX47" fmla="*/ 550578 w 1805433"/>
                <a:gd name="connsiteY47" fmla="*/ 650179 h 1175277"/>
                <a:gd name="connsiteX48" fmla="*/ 565697 w 1805433"/>
                <a:gd name="connsiteY48" fmla="*/ 612384 h 1175277"/>
                <a:gd name="connsiteX49" fmla="*/ 663969 w 1805433"/>
                <a:gd name="connsiteY49" fmla="*/ 498997 h 1175277"/>
                <a:gd name="connsiteX50" fmla="*/ 709325 w 1805433"/>
                <a:gd name="connsiteY50" fmla="*/ 438524 h 1175277"/>
                <a:gd name="connsiteX51" fmla="*/ 883191 w 1805433"/>
                <a:gd name="connsiteY51" fmla="*/ 310020 h 1175277"/>
                <a:gd name="connsiteX52" fmla="*/ 1117532 w 1805433"/>
                <a:gd name="connsiteY52" fmla="*/ 241988 h 1175277"/>
                <a:gd name="connsiteX53" fmla="*/ 1344311 w 1805433"/>
                <a:gd name="connsiteY53" fmla="*/ 151278 h 1175277"/>
                <a:gd name="connsiteX54" fmla="*/ 1503059 w 1805433"/>
                <a:gd name="connsiteY54" fmla="*/ 136160 h 1175277"/>
                <a:gd name="connsiteX55" fmla="*/ 1676925 w 1805433"/>
                <a:gd name="connsiteY55" fmla="*/ 128601 h 1175277"/>
                <a:gd name="connsiteX56" fmla="*/ 1775196 w 1805433"/>
                <a:gd name="connsiteY56" fmla="*/ 75687 h 1175277"/>
                <a:gd name="connsiteX57" fmla="*/ 1805433 w 1805433"/>
                <a:gd name="connsiteY57" fmla="*/ 22774 h 1175277"/>
                <a:gd name="connsiteX58" fmla="*/ 1797874 w 1805433"/>
                <a:gd name="connsiteY58" fmla="*/ 96 h 1175277"/>
                <a:gd name="connsiteX59" fmla="*/ 1760077 w 1805433"/>
                <a:gd name="connsiteY59" fmla="*/ 30333 h 1175277"/>
                <a:gd name="connsiteX60" fmla="*/ 1744958 w 1805433"/>
                <a:gd name="connsiteY60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240644 w 1805433"/>
                <a:gd name="connsiteY43" fmla="*/ 975221 h 1175277"/>
                <a:gd name="connsiteX44" fmla="*/ 338916 w 1805433"/>
                <a:gd name="connsiteY44" fmla="*/ 884512 h 1175277"/>
                <a:gd name="connsiteX45" fmla="*/ 361594 w 1805433"/>
                <a:gd name="connsiteY45" fmla="*/ 786243 h 1175277"/>
                <a:gd name="connsiteX46" fmla="*/ 550578 w 1805433"/>
                <a:gd name="connsiteY46" fmla="*/ 650179 h 1175277"/>
                <a:gd name="connsiteX47" fmla="*/ 565697 w 1805433"/>
                <a:gd name="connsiteY47" fmla="*/ 612384 h 1175277"/>
                <a:gd name="connsiteX48" fmla="*/ 663969 w 1805433"/>
                <a:gd name="connsiteY48" fmla="*/ 498997 h 1175277"/>
                <a:gd name="connsiteX49" fmla="*/ 709325 w 1805433"/>
                <a:gd name="connsiteY49" fmla="*/ 438524 h 1175277"/>
                <a:gd name="connsiteX50" fmla="*/ 883191 w 1805433"/>
                <a:gd name="connsiteY50" fmla="*/ 310020 h 1175277"/>
                <a:gd name="connsiteX51" fmla="*/ 1117532 w 1805433"/>
                <a:gd name="connsiteY51" fmla="*/ 241988 h 1175277"/>
                <a:gd name="connsiteX52" fmla="*/ 1344311 w 1805433"/>
                <a:gd name="connsiteY52" fmla="*/ 151278 h 1175277"/>
                <a:gd name="connsiteX53" fmla="*/ 1503059 w 1805433"/>
                <a:gd name="connsiteY53" fmla="*/ 136160 h 1175277"/>
                <a:gd name="connsiteX54" fmla="*/ 1676925 w 1805433"/>
                <a:gd name="connsiteY54" fmla="*/ 128601 h 1175277"/>
                <a:gd name="connsiteX55" fmla="*/ 1775196 w 1805433"/>
                <a:gd name="connsiteY55" fmla="*/ 75687 h 1175277"/>
                <a:gd name="connsiteX56" fmla="*/ 1805433 w 1805433"/>
                <a:gd name="connsiteY56" fmla="*/ 22774 h 1175277"/>
                <a:gd name="connsiteX57" fmla="*/ 1797874 w 1805433"/>
                <a:gd name="connsiteY57" fmla="*/ 96 h 1175277"/>
                <a:gd name="connsiteX58" fmla="*/ 1760077 w 1805433"/>
                <a:gd name="connsiteY58" fmla="*/ 30333 h 1175277"/>
                <a:gd name="connsiteX59" fmla="*/ 1744958 w 1805433"/>
                <a:gd name="connsiteY59" fmla="*/ 68128 h 1175277"/>
                <a:gd name="connsiteX0" fmla="*/ 1744958 w 1805433"/>
                <a:gd name="connsiteY0" fmla="*/ 68128 h 1175277"/>
                <a:gd name="connsiteX1" fmla="*/ 1616449 w 1805433"/>
                <a:gd name="connsiteY1" fmla="*/ 90805 h 1175277"/>
                <a:gd name="connsiteX2" fmla="*/ 1321634 w 1805433"/>
                <a:gd name="connsiteY2" fmla="*/ 105924 h 1175277"/>
                <a:gd name="connsiteX3" fmla="*/ 1283837 w 1805433"/>
                <a:gd name="connsiteY3" fmla="*/ 113483 h 1175277"/>
                <a:gd name="connsiteX4" fmla="*/ 1155328 w 1805433"/>
                <a:gd name="connsiteY4" fmla="*/ 113483 h 1175277"/>
                <a:gd name="connsiteX5" fmla="*/ 1132650 w 1805433"/>
                <a:gd name="connsiteY5" fmla="*/ 136160 h 1175277"/>
                <a:gd name="connsiteX6" fmla="*/ 1109972 w 1805433"/>
                <a:gd name="connsiteY6" fmla="*/ 151278 h 1175277"/>
                <a:gd name="connsiteX7" fmla="*/ 1087294 w 1805433"/>
                <a:gd name="connsiteY7" fmla="*/ 158837 h 1175277"/>
                <a:gd name="connsiteX8" fmla="*/ 1004140 w 1805433"/>
                <a:gd name="connsiteY8" fmla="*/ 173956 h 1175277"/>
                <a:gd name="connsiteX9" fmla="*/ 981462 w 1805433"/>
                <a:gd name="connsiteY9" fmla="*/ 181515 h 1175277"/>
                <a:gd name="connsiteX10" fmla="*/ 883191 w 1805433"/>
                <a:gd name="connsiteY10" fmla="*/ 211751 h 1175277"/>
                <a:gd name="connsiteX11" fmla="*/ 860512 w 1805433"/>
                <a:gd name="connsiteY11" fmla="*/ 219310 h 1175277"/>
                <a:gd name="connsiteX12" fmla="*/ 792478 w 1805433"/>
                <a:gd name="connsiteY12" fmla="*/ 249547 h 1175277"/>
                <a:gd name="connsiteX13" fmla="*/ 747122 w 1805433"/>
                <a:gd name="connsiteY13" fmla="*/ 279783 h 1175277"/>
                <a:gd name="connsiteX14" fmla="*/ 732003 w 1805433"/>
                <a:gd name="connsiteY14" fmla="*/ 302460 h 1175277"/>
                <a:gd name="connsiteX15" fmla="*/ 724444 w 1805433"/>
                <a:gd name="connsiteY15" fmla="*/ 325138 h 1175277"/>
                <a:gd name="connsiteX16" fmla="*/ 701766 w 1805433"/>
                <a:gd name="connsiteY16" fmla="*/ 332697 h 1175277"/>
                <a:gd name="connsiteX17" fmla="*/ 633731 w 1805433"/>
                <a:gd name="connsiteY17" fmla="*/ 370492 h 1175277"/>
                <a:gd name="connsiteX18" fmla="*/ 603494 w 1805433"/>
                <a:gd name="connsiteY18" fmla="*/ 393170 h 1175277"/>
                <a:gd name="connsiteX19" fmla="*/ 565697 w 1805433"/>
                <a:gd name="connsiteY19" fmla="*/ 476320 h 1175277"/>
                <a:gd name="connsiteX20" fmla="*/ 512782 w 1805433"/>
                <a:gd name="connsiteY20" fmla="*/ 483879 h 1175277"/>
                <a:gd name="connsiteX21" fmla="*/ 490103 w 1805433"/>
                <a:gd name="connsiteY21" fmla="*/ 529234 h 1175277"/>
                <a:gd name="connsiteX22" fmla="*/ 467425 w 1805433"/>
                <a:gd name="connsiteY22" fmla="*/ 544352 h 1175277"/>
                <a:gd name="connsiteX23" fmla="*/ 414510 w 1805433"/>
                <a:gd name="connsiteY23" fmla="*/ 619943 h 1175277"/>
                <a:gd name="connsiteX24" fmla="*/ 399391 w 1805433"/>
                <a:gd name="connsiteY24" fmla="*/ 642620 h 1175277"/>
                <a:gd name="connsiteX25" fmla="*/ 384272 w 1805433"/>
                <a:gd name="connsiteY25" fmla="*/ 657739 h 1175277"/>
                <a:gd name="connsiteX26" fmla="*/ 331357 w 1805433"/>
                <a:gd name="connsiteY26" fmla="*/ 687975 h 1175277"/>
                <a:gd name="connsiteX27" fmla="*/ 308679 w 1805433"/>
                <a:gd name="connsiteY27" fmla="*/ 703093 h 1175277"/>
                <a:gd name="connsiteX28" fmla="*/ 278441 w 1805433"/>
                <a:gd name="connsiteY28" fmla="*/ 748448 h 1175277"/>
                <a:gd name="connsiteX29" fmla="*/ 255763 w 1805433"/>
                <a:gd name="connsiteY29" fmla="*/ 801362 h 1175277"/>
                <a:gd name="connsiteX30" fmla="*/ 248204 w 1805433"/>
                <a:gd name="connsiteY30" fmla="*/ 831598 h 1175277"/>
                <a:gd name="connsiteX31" fmla="*/ 180169 w 1805433"/>
                <a:gd name="connsiteY31" fmla="*/ 914748 h 1175277"/>
                <a:gd name="connsiteX32" fmla="*/ 157491 w 1805433"/>
                <a:gd name="connsiteY32" fmla="*/ 937425 h 1175277"/>
                <a:gd name="connsiteX33" fmla="*/ 127254 w 1805433"/>
                <a:gd name="connsiteY33" fmla="*/ 982780 h 1175277"/>
                <a:gd name="connsiteX34" fmla="*/ 81898 w 1805433"/>
                <a:gd name="connsiteY34" fmla="*/ 1020576 h 1175277"/>
                <a:gd name="connsiteX35" fmla="*/ 59220 w 1805433"/>
                <a:gd name="connsiteY35" fmla="*/ 1028135 h 1175277"/>
                <a:gd name="connsiteX36" fmla="*/ 13863 w 1805433"/>
                <a:gd name="connsiteY36" fmla="*/ 1088608 h 1175277"/>
                <a:gd name="connsiteX37" fmla="*/ 13863 w 1805433"/>
                <a:gd name="connsiteY37" fmla="*/ 1171758 h 1175277"/>
                <a:gd name="connsiteX38" fmla="*/ 119694 w 1805433"/>
                <a:gd name="connsiteY38" fmla="*/ 1156640 h 1175277"/>
                <a:gd name="connsiteX39" fmla="*/ 149932 w 1805433"/>
                <a:gd name="connsiteY39" fmla="*/ 1088608 h 1175277"/>
                <a:gd name="connsiteX40" fmla="*/ 165051 w 1805433"/>
                <a:gd name="connsiteY40" fmla="*/ 1065930 h 1175277"/>
                <a:gd name="connsiteX41" fmla="*/ 210407 w 1805433"/>
                <a:gd name="connsiteY41" fmla="*/ 1013017 h 1175277"/>
                <a:gd name="connsiteX42" fmla="*/ 233085 w 1805433"/>
                <a:gd name="connsiteY42" fmla="*/ 997898 h 1175277"/>
                <a:gd name="connsiteX43" fmla="*/ 338916 w 1805433"/>
                <a:gd name="connsiteY43" fmla="*/ 884512 h 1175277"/>
                <a:gd name="connsiteX44" fmla="*/ 361594 w 1805433"/>
                <a:gd name="connsiteY44" fmla="*/ 786243 h 1175277"/>
                <a:gd name="connsiteX45" fmla="*/ 550578 w 1805433"/>
                <a:gd name="connsiteY45" fmla="*/ 650179 h 1175277"/>
                <a:gd name="connsiteX46" fmla="*/ 565697 w 1805433"/>
                <a:gd name="connsiteY46" fmla="*/ 612384 h 1175277"/>
                <a:gd name="connsiteX47" fmla="*/ 663969 w 1805433"/>
                <a:gd name="connsiteY47" fmla="*/ 498997 h 1175277"/>
                <a:gd name="connsiteX48" fmla="*/ 709325 w 1805433"/>
                <a:gd name="connsiteY48" fmla="*/ 438524 h 1175277"/>
                <a:gd name="connsiteX49" fmla="*/ 883191 w 1805433"/>
                <a:gd name="connsiteY49" fmla="*/ 310020 h 1175277"/>
                <a:gd name="connsiteX50" fmla="*/ 1117532 w 1805433"/>
                <a:gd name="connsiteY50" fmla="*/ 241988 h 1175277"/>
                <a:gd name="connsiteX51" fmla="*/ 1344311 w 1805433"/>
                <a:gd name="connsiteY51" fmla="*/ 151278 h 1175277"/>
                <a:gd name="connsiteX52" fmla="*/ 1503059 w 1805433"/>
                <a:gd name="connsiteY52" fmla="*/ 136160 h 1175277"/>
                <a:gd name="connsiteX53" fmla="*/ 1676925 w 1805433"/>
                <a:gd name="connsiteY53" fmla="*/ 128601 h 1175277"/>
                <a:gd name="connsiteX54" fmla="*/ 1775196 w 1805433"/>
                <a:gd name="connsiteY54" fmla="*/ 75687 h 1175277"/>
                <a:gd name="connsiteX55" fmla="*/ 1805433 w 1805433"/>
                <a:gd name="connsiteY55" fmla="*/ 22774 h 1175277"/>
                <a:gd name="connsiteX56" fmla="*/ 1797874 w 1805433"/>
                <a:gd name="connsiteY56" fmla="*/ 96 h 1175277"/>
                <a:gd name="connsiteX57" fmla="*/ 1760077 w 1805433"/>
                <a:gd name="connsiteY57" fmla="*/ 30333 h 1175277"/>
                <a:gd name="connsiteX58" fmla="*/ 1744958 w 1805433"/>
                <a:gd name="connsiteY58" fmla="*/ 68128 h 1175277"/>
                <a:gd name="connsiteX0" fmla="*/ 1742777 w 1803252"/>
                <a:gd name="connsiteY0" fmla="*/ 68128 h 1171758"/>
                <a:gd name="connsiteX1" fmla="*/ 1614268 w 1803252"/>
                <a:gd name="connsiteY1" fmla="*/ 90805 h 1171758"/>
                <a:gd name="connsiteX2" fmla="*/ 1319453 w 1803252"/>
                <a:gd name="connsiteY2" fmla="*/ 105924 h 1171758"/>
                <a:gd name="connsiteX3" fmla="*/ 1281656 w 1803252"/>
                <a:gd name="connsiteY3" fmla="*/ 113483 h 1171758"/>
                <a:gd name="connsiteX4" fmla="*/ 1153147 w 1803252"/>
                <a:gd name="connsiteY4" fmla="*/ 113483 h 1171758"/>
                <a:gd name="connsiteX5" fmla="*/ 1130469 w 1803252"/>
                <a:gd name="connsiteY5" fmla="*/ 136160 h 1171758"/>
                <a:gd name="connsiteX6" fmla="*/ 1107791 w 1803252"/>
                <a:gd name="connsiteY6" fmla="*/ 151278 h 1171758"/>
                <a:gd name="connsiteX7" fmla="*/ 1085113 w 1803252"/>
                <a:gd name="connsiteY7" fmla="*/ 158837 h 1171758"/>
                <a:gd name="connsiteX8" fmla="*/ 1001959 w 1803252"/>
                <a:gd name="connsiteY8" fmla="*/ 173956 h 1171758"/>
                <a:gd name="connsiteX9" fmla="*/ 979281 w 1803252"/>
                <a:gd name="connsiteY9" fmla="*/ 181515 h 1171758"/>
                <a:gd name="connsiteX10" fmla="*/ 881010 w 1803252"/>
                <a:gd name="connsiteY10" fmla="*/ 211751 h 1171758"/>
                <a:gd name="connsiteX11" fmla="*/ 858331 w 1803252"/>
                <a:gd name="connsiteY11" fmla="*/ 219310 h 1171758"/>
                <a:gd name="connsiteX12" fmla="*/ 790297 w 1803252"/>
                <a:gd name="connsiteY12" fmla="*/ 249547 h 1171758"/>
                <a:gd name="connsiteX13" fmla="*/ 744941 w 1803252"/>
                <a:gd name="connsiteY13" fmla="*/ 279783 h 1171758"/>
                <a:gd name="connsiteX14" fmla="*/ 729822 w 1803252"/>
                <a:gd name="connsiteY14" fmla="*/ 302460 h 1171758"/>
                <a:gd name="connsiteX15" fmla="*/ 722263 w 1803252"/>
                <a:gd name="connsiteY15" fmla="*/ 325138 h 1171758"/>
                <a:gd name="connsiteX16" fmla="*/ 699585 w 1803252"/>
                <a:gd name="connsiteY16" fmla="*/ 332697 h 1171758"/>
                <a:gd name="connsiteX17" fmla="*/ 631550 w 1803252"/>
                <a:gd name="connsiteY17" fmla="*/ 370492 h 1171758"/>
                <a:gd name="connsiteX18" fmla="*/ 601313 w 1803252"/>
                <a:gd name="connsiteY18" fmla="*/ 393170 h 1171758"/>
                <a:gd name="connsiteX19" fmla="*/ 563516 w 1803252"/>
                <a:gd name="connsiteY19" fmla="*/ 476320 h 1171758"/>
                <a:gd name="connsiteX20" fmla="*/ 510601 w 1803252"/>
                <a:gd name="connsiteY20" fmla="*/ 483879 h 1171758"/>
                <a:gd name="connsiteX21" fmla="*/ 487922 w 1803252"/>
                <a:gd name="connsiteY21" fmla="*/ 529234 h 1171758"/>
                <a:gd name="connsiteX22" fmla="*/ 465244 w 1803252"/>
                <a:gd name="connsiteY22" fmla="*/ 544352 h 1171758"/>
                <a:gd name="connsiteX23" fmla="*/ 412329 w 1803252"/>
                <a:gd name="connsiteY23" fmla="*/ 619943 h 1171758"/>
                <a:gd name="connsiteX24" fmla="*/ 397210 w 1803252"/>
                <a:gd name="connsiteY24" fmla="*/ 642620 h 1171758"/>
                <a:gd name="connsiteX25" fmla="*/ 382091 w 1803252"/>
                <a:gd name="connsiteY25" fmla="*/ 657739 h 1171758"/>
                <a:gd name="connsiteX26" fmla="*/ 329176 w 1803252"/>
                <a:gd name="connsiteY26" fmla="*/ 687975 h 1171758"/>
                <a:gd name="connsiteX27" fmla="*/ 306498 w 1803252"/>
                <a:gd name="connsiteY27" fmla="*/ 703093 h 1171758"/>
                <a:gd name="connsiteX28" fmla="*/ 276260 w 1803252"/>
                <a:gd name="connsiteY28" fmla="*/ 748448 h 1171758"/>
                <a:gd name="connsiteX29" fmla="*/ 253582 w 1803252"/>
                <a:gd name="connsiteY29" fmla="*/ 801362 h 1171758"/>
                <a:gd name="connsiteX30" fmla="*/ 246023 w 1803252"/>
                <a:gd name="connsiteY30" fmla="*/ 831598 h 1171758"/>
                <a:gd name="connsiteX31" fmla="*/ 177988 w 1803252"/>
                <a:gd name="connsiteY31" fmla="*/ 914748 h 1171758"/>
                <a:gd name="connsiteX32" fmla="*/ 155310 w 1803252"/>
                <a:gd name="connsiteY32" fmla="*/ 937425 h 1171758"/>
                <a:gd name="connsiteX33" fmla="*/ 125073 w 1803252"/>
                <a:gd name="connsiteY33" fmla="*/ 982780 h 1171758"/>
                <a:gd name="connsiteX34" fmla="*/ 79717 w 1803252"/>
                <a:gd name="connsiteY34" fmla="*/ 1020576 h 1171758"/>
                <a:gd name="connsiteX35" fmla="*/ 57039 w 1803252"/>
                <a:gd name="connsiteY35" fmla="*/ 1028135 h 1171758"/>
                <a:gd name="connsiteX36" fmla="*/ 11682 w 1803252"/>
                <a:gd name="connsiteY36" fmla="*/ 1088608 h 1171758"/>
                <a:gd name="connsiteX37" fmla="*/ 11682 w 1803252"/>
                <a:gd name="connsiteY37" fmla="*/ 1171758 h 1171758"/>
                <a:gd name="connsiteX38" fmla="*/ 147751 w 1803252"/>
                <a:gd name="connsiteY38" fmla="*/ 1088608 h 1171758"/>
                <a:gd name="connsiteX39" fmla="*/ 162870 w 1803252"/>
                <a:gd name="connsiteY39" fmla="*/ 1065930 h 1171758"/>
                <a:gd name="connsiteX40" fmla="*/ 208226 w 1803252"/>
                <a:gd name="connsiteY40" fmla="*/ 1013017 h 1171758"/>
                <a:gd name="connsiteX41" fmla="*/ 230904 w 1803252"/>
                <a:gd name="connsiteY41" fmla="*/ 997898 h 1171758"/>
                <a:gd name="connsiteX42" fmla="*/ 336735 w 1803252"/>
                <a:gd name="connsiteY42" fmla="*/ 884512 h 1171758"/>
                <a:gd name="connsiteX43" fmla="*/ 359413 w 1803252"/>
                <a:gd name="connsiteY43" fmla="*/ 786243 h 1171758"/>
                <a:gd name="connsiteX44" fmla="*/ 548397 w 1803252"/>
                <a:gd name="connsiteY44" fmla="*/ 650179 h 1171758"/>
                <a:gd name="connsiteX45" fmla="*/ 563516 w 1803252"/>
                <a:gd name="connsiteY45" fmla="*/ 612384 h 1171758"/>
                <a:gd name="connsiteX46" fmla="*/ 661788 w 1803252"/>
                <a:gd name="connsiteY46" fmla="*/ 498997 h 1171758"/>
                <a:gd name="connsiteX47" fmla="*/ 707144 w 1803252"/>
                <a:gd name="connsiteY47" fmla="*/ 438524 h 1171758"/>
                <a:gd name="connsiteX48" fmla="*/ 881010 w 1803252"/>
                <a:gd name="connsiteY48" fmla="*/ 310020 h 1171758"/>
                <a:gd name="connsiteX49" fmla="*/ 1115351 w 1803252"/>
                <a:gd name="connsiteY49" fmla="*/ 241988 h 1171758"/>
                <a:gd name="connsiteX50" fmla="*/ 1342130 w 1803252"/>
                <a:gd name="connsiteY50" fmla="*/ 151278 h 1171758"/>
                <a:gd name="connsiteX51" fmla="*/ 1500878 w 1803252"/>
                <a:gd name="connsiteY51" fmla="*/ 136160 h 1171758"/>
                <a:gd name="connsiteX52" fmla="*/ 1674744 w 1803252"/>
                <a:gd name="connsiteY52" fmla="*/ 128601 h 1171758"/>
                <a:gd name="connsiteX53" fmla="*/ 1773015 w 1803252"/>
                <a:gd name="connsiteY53" fmla="*/ 75687 h 1171758"/>
                <a:gd name="connsiteX54" fmla="*/ 1803252 w 1803252"/>
                <a:gd name="connsiteY54" fmla="*/ 22774 h 1171758"/>
                <a:gd name="connsiteX55" fmla="*/ 1795693 w 1803252"/>
                <a:gd name="connsiteY55" fmla="*/ 96 h 1171758"/>
                <a:gd name="connsiteX56" fmla="*/ 1757896 w 1803252"/>
                <a:gd name="connsiteY56" fmla="*/ 30333 h 1171758"/>
                <a:gd name="connsiteX57" fmla="*/ 1742777 w 1803252"/>
                <a:gd name="connsiteY57" fmla="*/ 68128 h 1171758"/>
                <a:gd name="connsiteX0" fmla="*/ 1742777 w 1803252"/>
                <a:gd name="connsiteY0" fmla="*/ 68128 h 1171758"/>
                <a:gd name="connsiteX1" fmla="*/ 1614268 w 1803252"/>
                <a:gd name="connsiteY1" fmla="*/ 90805 h 1171758"/>
                <a:gd name="connsiteX2" fmla="*/ 1319453 w 1803252"/>
                <a:gd name="connsiteY2" fmla="*/ 105924 h 1171758"/>
                <a:gd name="connsiteX3" fmla="*/ 1281656 w 1803252"/>
                <a:gd name="connsiteY3" fmla="*/ 113483 h 1171758"/>
                <a:gd name="connsiteX4" fmla="*/ 1153147 w 1803252"/>
                <a:gd name="connsiteY4" fmla="*/ 113483 h 1171758"/>
                <a:gd name="connsiteX5" fmla="*/ 1130469 w 1803252"/>
                <a:gd name="connsiteY5" fmla="*/ 136160 h 1171758"/>
                <a:gd name="connsiteX6" fmla="*/ 1107791 w 1803252"/>
                <a:gd name="connsiteY6" fmla="*/ 151278 h 1171758"/>
                <a:gd name="connsiteX7" fmla="*/ 1085113 w 1803252"/>
                <a:gd name="connsiteY7" fmla="*/ 158837 h 1171758"/>
                <a:gd name="connsiteX8" fmla="*/ 1001959 w 1803252"/>
                <a:gd name="connsiteY8" fmla="*/ 173956 h 1171758"/>
                <a:gd name="connsiteX9" fmla="*/ 979281 w 1803252"/>
                <a:gd name="connsiteY9" fmla="*/ 181515 h 1171758"/>
                <a:gd name="connsiteX10" fmla="*/ 881010 w 1803252"/>
                <a:gd name="connsiteY10" fmla="*/ 211751 h 1171758"/>
                <a:gd name="connsiteX11" fmla="*/ 858331 w 1803252"/>
                <a:gd name="connsiteY11" fmla="*/ 219310 h 1171758"/>
                <a:gd name="connsiteX12" fmla="*/ 790297 w 1803252"/>
                <a:gd name="connsiteY12" fmla="*/ 249547 h 1171758"/>
                <a:gd name="connsiteX13" fmla="*/ 744941 w 1803252"/>
                <a:gd name="connsiteY13" fmla="*/ 279783 h 1171758"/>
                <a:gd name="connsiteX14" fmla="*/ 729822 w 1803252"/>
                <a:gd name="connsiteY14" fmla="*/ 302460 h 1171758"/>
                <a:gd name="connsiteX15" fmla="*/ 722263 w 1803252"/>
                <a:gd name="connsiteY15" fmla="*/ 325138 h 1171758"/>
                <a:gd name="connsiteX16" fmla="*/ 699585 w 1803252"/>
                <a:gd name="connsiteY16" fmla="*/ 332697 h 1171758"/>
                <a:gd name="connsiteX17" fmla="*/ 631550 w 1803252"/>
                <a:gd name="connsiteY17" fmla="*/ 370492 h 1171758"/>
                <a:gd name="connsiteX18" fmla="*/ 601313 w 1803252"/>
                <a:gd name="connsiteY18" fmla="*/ 393170 h 1171758"/>
                <a:gd name="connsiteX19" fmla="*/ 563516 w 1803252"/>
                <a:gd name="connsiteY19" fmla="*/ 476320 h 1171758"/>
                <a:gd name="connsiteX20" fmla="*/ 510601 w 1803252"/>
                <a:gd name="connsiteY20" fmla="*/ 483879 h 1171758"/>
                <a:gd name="connsiteX21" fmla="*/ 487922 w 1803252"/>
                <a:gd name="connsiteY21" fmla="*/ 529234 h 1171758"/>
                <a:gd name="connsiteX22" fmla="*/ 465244 w 1803252"/>
                <a:gd name="connsiteY22" fmla="*/ 544352 h 1171758"/>
                <a:gd name="connsiteX23" fmla="*/ 412329 w 1803252"/>
                <a:gd name="connsiteY23" fmla="*/ 619943 h 1171758"/>
                <a:gd name="connsiteX24" fmla="*/ 397210 w 1803252"/>
                <a:gd name="connsiteY24" fmla="*/ 642620 h 1171758"/>
                <a:gd name="connsiteX25" fmla="*/ 382091 w 1803252"/>
                <a:gd name="connsiteY25" fmla="*/ 657739 h 1171758"/>
                <a:gd name="connsiteX26" fmla="*/ 329176 w 1803252"/>
                <a:gd name="connsiteY26" fmla="*/ 687975 h 1171758"/>
                <a:gd name="connsiteX27" fmla="*/ 306498 w 1803252"/>
                <a:gd name="connsiteY27" fmla="*/ 703093 h 1171758"/>
                <a:gd name="connsiteX28" fmla="*/ 276260 w 1803252"/>
                <a:gd name="connsiteY28" fmla="*/ 748448 h 1171758"/>
                <a:gd name="connsiteX29" fmla="*/ 253582 w 1803252"/>
                <a:gd name="connsiteY29" fmla="*/ 801362 h 1171758"/>
                <a:gd name="connsiteX30" fmla="*/ 246023 w 1803252"/>
                <a:gd name="connsiteY30" fmla="*/ 831598 h 1171758"/>
                <a:gd name="connsiteX31" fmla="*/ 177988 w 1803252"/>
                <a:gd name="connsiteY31" fmla="*/ 914748 h 1171758"/>
                <a:gd name="connsiteX32" fmla="*/ 155310 w 1803252"/>
                <a:gd name="connsiteY32" fmla="*/ 937425 h 1171758"/>
                <a:gd name="connsiteX33" fmla="*/ 125073 w 1803252"/>
                <a:gd name="connsiteY33" fmla="*/ 982780 h 1171758"/>
                <a:gd name="connsiteX34" fmla="*/ 79717 w 1803252"/>
                <a:gd name="connsiteY34" fmla="*/ 1020576 h 1171758"/>
                <a:gd name="connsiteX35" fmla="*/ 57039 w 1803252"/>
                <a:gd name="connsiteY35" fmla="*/ 1028135 h 1171758"/>
                <a:gd name="connsiteX36" fmla="*/ 11682 w 1803252"/>
                <a:gd name="connsiteY36" fmla="*/ 1088608 h 1171758"/>
                <a:gd name="connsiteX37" fmla="*/ 11682 w 1803252"/>
                <a:gd name="connsiteY37" fmla="*/ 1171758 h 1171758"/>
                <a:gd name="connsiteX38" fmla="*/ 147751 w 1803252"/>
                <a:gd name="connsiteY38" fmla="*/ 1088608 h 1171758"/>
                <a:gd name="connsiteX39" fmla="*/ 208226 w 1803252"/>
                <a:gd name="connsiteY39" fmla="*/ 1013017 h 1171758"/>
                <a:gd name="connsiteX40" fmla="*/ 230904 w 1803252"/>
                <a:gd name="connsiteY40" fmla="*/ 997898 h 1171758"/>
                <a:gd name="connsiteX41" fmla="*/ 336735 w 1803252"/>
                <a:gd name="connsiteY41" fmla="*/ 884512 h 1171758"/>
                <a:gd name="connsiteX42" fmla="*/ 359413 w 1803252"/>
                <a:gd name="connsiteY42" fmla="*/ 786243 h 1171758"/>
                <a:gd name="connsiteX43" fmla="*/ 548397 w 1803252"/>
                <a:gd name="connsiteY43" fmla="*/ 650179 h 1171758"/>
                <a:gd name="connsiteX44" fmla="*/ 563516 w 1803252"/>
                <a:gd name="connsiteY44" fmla="*/ 612384 h 1171758"/>
                <a:gd name="connsiteX45" fmla="*/ 661788 w 1803252"/>
                <a:gd name="connsiteY45" fmla="*/ 498997 h 1171758"/>
                <a:gd name="connsiteX46" fmla="*/ 707144 w 1803252"/>
                <a:gd name="connsiteY46" fmla="*/ 438524 h 1171758"/>
                <a:gd name="connsiteX47" fmla="*/ 881010 w 1803252"/>
                <a:gd name="connsiteY47" fmla="*/ 310020 h 1171758"/>
                <a:gd name="connsiteX48" fmla="*/ 1115351 w 1803252"/>
                <a:gd name="connsiteY48" fmla="*/ 241988 h 1171758"/>
                <a:gd name="connsiteX49" fmla="*/ 1342130 w 1803252"/>
                <a:gd name="connsiteY49" fmla="*/ 151278 h 1171758"/>
                <a:gd name="connsiteX50" fmla="*/ 1500878 w 1803252"/>
                <a:gd name="connsiteY50" fmla="*/ 136160 h 1171758"/>
                <a:gd name="connsiteX51" fmla="*/ 1674744 w 1803252"/>
                <a:gd name="connsiteY51" fmla="*/ 128601 h 1171758"/>
                <a:gd name="connsiteX52" fmla="*/ 1773015 w 1803252"/>
                <a:gd name="connsiteY52" fmla="*/ 75687 h 1171758"/>
                <a:gd name="connsiteX53" fmla="*/ 1803252 w 1803252"/>
                <a:gd name="connsiteY53" fmla="*/ 22774 h 1171758"/>
                <a:gd name="connsiteX54" fmla="*/ 1795693 w 1803252"/>
                <a:gd name="connsiteY54" fmla="*/ 96 h 1171758"/>
                <a:gd name="connsiteX55" fmla="*/ 1757896 w 1803252"/>
                <a:gd name="connsiteY55" fmla="*/ 30333 h 1171758"/>
                <a:gd name="connsiteX56" fmla="*/ 1742777 w 1803252"/>
                <a:gd name="connsiteY56" fmla="*/ 68128 h 1171758"/>
                <a:gd name="connsiteX0" fmla="*/ 1742777 w 1803252"/>
                <a:gd name="connsiteY0" fmla="*/ 68128 h 1171758"/>
                <a:gd name="connsiteX1" fmla="*/ 1614268 w 1803252"/>
                <a:gd name="connsiteY1" fmla="*/ 90805 h 1171758"/>
                <a:gd name="connsiteX2" fmla="*/ 1319453 w 1803252"/>
                <a:gd name="connsiteY2" fmla="*/ 105924 h 1171758"/>
                <a:gd name="connsiteX3" fmla="*/ 1281656 w 1803252"/>
                <a:gd name="connsiteY3" fmla="*/ 113483 h 1171758"/>
                <a:gd name="connsiteX4" fmla="*/ 1153147 w 1803252"/>
                <a:gd name="connsiteY4" fmla="*/ 113483 h 1171758"/>
                <a:gd name="connsiteX5" fmla="*/ 1130469 w 1803252"/>
                <a:gd name="connsiteY5" fmla="*/ 136160 h 1171758"/>
                <a:gd name="connsiteX6" fmla="*/ 1107791 w 1803252"/>
                <a:gd name="connsiteY6" fmla="*/ 151278 h 1171758"/>
                <a:gd name="connsiteX7" fmla="*/ 1085113 w 1803252"/>
                <a:gd name="connsiteY7" fmla="*/ 158837 h 1171758"/>
                <a:gd name="connsiteX8" fmla="*/ 1001959 w 1803252"/>
                <a:gd name="connsiteY8" fmla="*/ 173956 h 1171758"/>
                <a:gd name="connsiteX9" fmla="*/ 979281 w 1803252"/>
                <a:gd name="connsiteY9" fmla="*/ 181515 h 1171758"/>
                <a:gd name="connsiteX10" fmla="*/ 881010 w 1803252"/>
                <a:gd name="connsiteY10" fmla="*/ 211751 h 1171758"/>
                <a:gd name="connsiteX11" fmla="*/ 858331 w 1803252"/>
                <a:gd name="connsiteY11" fmla="*/ 219310 h 1171758"/>
                <a:gd name="connsiteX12" fmla="*/ 790297 w 1803252"/>
                <a:gd name="connsiteY12" fmla="*/ 249547 h 1171758"/>
                <a:gd name="connsiteX13" fmla="*/ 744941 w 1803252"/>
                <a:gd name="connsiteY13" fmla="*/ 279783 h 1171758"/>
                <a:gd name="connsiteX14" fmla="*/ 729822 w 1803252"/>
                <a:gd name="connsiteY14" fmla="*/ 302460 h 1171758"/>
                <a:gd name="connsiteX15" fmla="*/ 722263 w 1803252"/>
                <a:gd name="connsiteY15" fmla="*/ 325138 h 1171758"/>
                <a:gd name="connsiteX16" fmla="*/ 699585 w 1803252"/>
                <a:gd name="connsiteY16" fmla="*/ 332697 h 1171758"/>
                <a:gd name="connsiteX17" fmla="*/ 631550 w 1803252"/>
                <a:gd name="connsiteY17" fmla="*/ 370492 h 1171758"/>
                <a:gd name="connsiteX18" fmla="*/ 601313 w 1803252"/>
                <a:gd name="connsiteY18" fmla="*/ 393170 h 1171758"/>
                <a:gd name="connsiteX19" fmla="*/ 563516 w 1803252"/>
                <a:gd name="connsiteY19" fmla="*/ 476320 h 1171758"/>
                <a:gd name="connsiteX20" fmla="*/ 510601 w 1803252"/>
                <a:gd name="connsiteY20" fmla="*/ 483879 h 1171758"/>
                <a:gd name="connsiteX21" fmla="*/ 487922 w 1803252"/>
                <a:gd name="connsiteY21" fmla="*/ 529234 h 1171758"/>
                <a:gd name="connsiteX22" fmla="*/ 465244 w 1803252"/>
                <a:gd name="connsiteY22" fmla="*/ 544352 h 1171758"/>
                <a:gd name="connsiteX23" fmla="*/ 412329 w 1803252"/>
                <a:gd name="connsiteY23" fmla="*/ 619943 h 1171758"/>
                <a:gd name="connsiteX24" fmla="*/ 397210 w 1803252"/>
                <a:gd name="connsiteY24" fmla="*/ 642620 h 1171758"/>
                <a:gd name="connsiteX25" fmla="*/ 382091 w 1803252"/>
                <a:gd name="connsiteY25" fmla="*/ 657739 h 1171758"/>
                <a:gd name="connsiteX26" fmla="*/ 329176 w 1803252"/>
                <a:gd name="connsiteY26" fmla="*/ 687975 h 1171758"/>
                <a:gd name="connsiteX27" fmla="*/ 306498 w 1803252"/>
                <a:gd name="connsiteY27" fmla="*/ 703093 h 1171758"/>
                <a:gd name="connsiteX28" fmla="*/ 276260 w 1803252"/>
                <a:gd name="connsiteY28" fmla="*/ 748448 h 1171758"/>
                <a:gd name="connsiteX29" fmla="*/ 253582 w 1803252"/>
                <a:gd name="connsiteY29" fmla="*/ 801362 h 1171758"/>
                <a:gd name="connsiteX30" fmla="*/ 246023 w 1803252"/>
                <a:gd name="connsiteY30" fmla="*/ 831598 h 1171758"/>
                <a:gd name="connsiteX31" fmla="*/ 177988 w 1803252"/>
                <a:gd name="connsiteY31" fmla="*/ 914748 h 1171758"/>
                <a:gd name="connsiteX32" fmla="*/ 155310 w 1803252"/>
                <a:gd name="connsiteY32" fmla="*/ 937425 h 1171758"/>
                <a:gd name="connsiteX33" fmla="*/ 125073 w 1803252"/>
                <a:gd name="connsiteY33" fmla="*/ 982780 h 1171758"/>
                <a:gd name="connsiteX34" fmla="*/ 79717 w 1803252"/>
                <a:gd name="connsiteY34" fmla="*/ 1020576 h 1171758"/>
                <a:gd name="connsiteX35" fmla="*/ 57039 w 1803252"/>
                <a:gd name="connsiteY35" fmla="*/ 1028135 h 1171758"/>
                <a:gd name="connsiteX36" fmla="*/ 11682 w 1803252"/>
                <a:gd name="connsiteY36" fmla="*/ 1088608 h 1171758"/>
                <a:gd name="connsiteX37" fmla="*/ 11682 w 1803252"/>
                <a:gd name="connsiteY37" fmla="*/ 1171758 h 1171758"/>
                <a:gd name="connsiteX38" fmla="*/ 147751 w 1803252"/>
                <a:gd name="connsiteY38" fmla="*/ 1088608 h 1171758"/>
                <a:gd name="connsiteX39" fmla="*/ 208226 w 1803252"/>
                <a:gd name="connsiteY39" fmla="*/ 1013017 h 1171758"/>
                <a:gd name="connsiteX40" fmla="*/ 336735 w 1803252"/>
                <a:gd name="connsiteY40" fmla="*/ 884512 h 1171758"/>
                <a:gd name="connsiteX41" fmla="*/ 359413 w 1803252"/>
                <a:gd name="connsiteY41" fmla="*/ 786243 h 1171758"/>
                <a:gd name="connsiteX42" fmla="*/ 548397 w 1803252"/>
                <a:gd name="connsiteY42" fmla="*/ 650179 h 1171758"/>
                <a:gd name="connsiteX43" fmla="*/ 563516 w 1803252"/>
                <a:gd name="connsiteY43" fmla="*/ 612384 h 1171758"/>
                <a:gd name="connsiteX44" fmla="*/ 661788 w 1803252"/>
                <a:gd name="connsiteY44" fmla="*/ 498997 h 1171758"/>
                <a:gd name="connsiteX45" fmla="*/ 707144 w 1803252"/>
                <a:gd name="connsiteY45" fmla="*/ 438524 h 1171758"/>
                <a:gd name="connsiteX46" fmla="*/ 881010 w 1803252"/>
                <a:gd name="connsiteY46" fmla="*/ 310020 h 1171758"/>
                <a:gd name="connsiteX47" fmla="*/ 1115351 w 1803252"/>
                <a:gd name="connsiteY47" fmla="*/ 241988 h 1171758"/>
                <a:gd name="connsiteX48" fmla="*/ 1342130 w 1803252"/>
                <a:gd name="connsiteY48" fmla="*/ 151278 h 1171758"/>
                <a:gd name="connsiteX49" fmla="*/ 1500878 w 1803252"/>
                <a:gd name="connsiteY49" fmla="*/ 136160 h 1171758"/>
                <a:gd name="connsiteX50" fmla="*/ 1674744 w 1803252"/>
                <a:gd name="connsiteY50" fmla="*/ 128601 h 1171758"/>
                <a:gd name="connsiteX51" fmla="*/ 1773015 w 1803252"/>
                <a:gd name="connsiteY51" fmla="*/ 75687 h 1171758"/>
                <a:gd name="connsiteX52" fmla="*/ 1803252 w 1803252"/>
                <a:gd name="connsiteY52" fmla="*/ 22774 h 1171758"/>
                <a:gd name="connsiteX53" fmla="*/ 1795693 w 1803252"/>
                <a:gd name="connsiteY53" fmla="*/ 96 h 1171758"/>
                <a:gd name="connsiteX54" fmla="*/ 1757896 w 1803252"/>
                <a:gd name="connsiteY54" fmla="*/ 30333 h 1171758"/>
                <a:gd name="connsiteX55" fmla="*/ 1742777 w 1803252"/>
                <a:gd name="connsiteY55" fmla="*/ 68128 h 1171758"/>
                <a:gd name="connsiteX0" fmla="*/ 1742777 w 1803252"/>
                <a:gd name="connsiteY0" fmla="*/ 68128 h 1171758"/>
                <a:gd name="connsiteX1" fmla="*/ 1614268 w 1803252"/>
                <a:gd name="connsiteY1" fmla="*/ 90805 h 1171758"/>
                <a:gd name="connsiteX2" fmla="*/ 1319453 w 1803252"/>
                <a:gd name="connsiteY2" fmla="*/ 105924 h 1171758"/>
                <a:gd name="connsiteX3" fmla="*/ 1281656 w 1803252"/>
                <a:gd name="connsiteY3" fmla="*/ 113483 h 1171758"/>
                <a:gd name="connsiteX4" fmla="*/ 1153147 w 1803252"/>
                <a:gd name="connsiteY4" fmla="*/ 113483 h 1171758"/>
                <a:gd name="connsiteX5" fmla="*/ 1130469 w 1803252"/>
                <a:gd name="connsiteY5" fmla="*/ 136160 h 1171758"/>
                <a:gd name="connsiteX6" fmla="*/ 1107791 w 1803252"/>
                <a:gd name="connsiteY6" fmla="*/ 151278 h 1171758"/>
                <a:gd name="connsiteX7" fmla="*/ 1085113 w 1803252"/>
                <a:gd name="connsiteY7" fmla="*/ 158837 h 1171758"/>
                <a:gd name="connsiteX8" fmla="*/ 1001959 w 1803252"/>
                <a:gd name="connsiteY8" fmla="*/ 173956 h 1171758"/>
                <a:gd name="connsiteX9" fmla="*/ 979281 w 1803252"/>
                <a:gd name="connsiteY9" fmla="*/ 181515 h 1171758"/>
                <a:gd name="connsiteX10" fmla="*/ 881010 w 1803252"/>
                <a:gd name="connsiteY10" fmla="*/ 211751 h 1171758"/>
                <a:gd name="connsiteX11" fmla="*/ 858331 w 1803252"/>
                <a:gd name="connsiteY11" fmla="*/ 219310 h 1171758"/>
                <a:gd name="connsiteX12" fmla="*/ 790297 w 1803252"/>
                <a:gd name="connsiteY12" fmla="*/ 249547 h 1171758"/>
                <a:gd name="connsiteX13" fmla="*/ 744941 w 1803252"/>
                <a:gd name="connsiteY13" fmla="*/ 279783 h 1171758"/>
                <a:gd name="connsiteX14" fmla="*/ 729822 w 1803252"/>
                <a:gd name="connsiteY14" fmla="*/ 302460 h 1171758"/>
                <a:gd name="connsiteX15" fmla="*/ 722263 w 1803252"/>
                <a:gd name="connsiteY15" fmla="*/ 325138 h 1171758"/>
                <a:gd name="connsiteX16" fmla="*/ 699585 w 1803252"/>
                <a:gd name="connsiteY16" fmla="*/ 332697 h 1171758"/>
                <a:gd name="connsiteX17" fmla="*/ 631550 w 1803252"/>
                <a:gd name="connsiteY17" fmla="*/ 370492 h 1171758"/>
                <a:gd name="connsiteX18" fmla="*/ 601313 w 1803252"/>
                <a:gd name="connsiteY18" fmla="*/ 393170 h 1171758"/>
                <a:gd name="connsiteX19" fmla="*/ 563516 w 1803252"/>
                <a:gd name="connsiteY19" fmla="*/ 476320 h 1171758"/>
                <a:gd name="connsiteX20" fmla="*/ 510601 w 1803252"/>
                <a:gd name="connsiteY20" fmla="*/ 483879 h 1171758"/>
                <a:gd name="connsiteX21" fmla="*/ 487922 w 1803252"/>
                <a:gd name="connsiteY21" fmla="*/ 529234 h 1171758"/>
                <a:gd name="connsiteX22" fmla="*/ 465244 w 1803252"/>
                <a:gd name="connsiteY22" fmla="*/ 544352 h 1171758"/>
                <a:gd name="connsiteX23" fmla="*/ 412329 w 1803252"/>
                <a:gd name="connsiteY23" fmla="*/ 619943 h 1171758"/>
                <a:gd name="connsiteX24" fmla="*/ 397210 w 1803252"/>
                <a:gd name="connsiteY24" fmla="*/ 642620 h 1171758"/>
                <a:gd name="connsiteX25" fmla="*/ 382091 w 1803252"/>
                <a:gd name="connsiteY25" fmla="*/ 657739 h 1171758"/>
                <a:gd name="connsiteX26" fmla="*/ 329176 w 1803252"/>
                <a:gd name="connsiteY26" fmla="*/ 687975 h 1171758"/>
                <a:gd name="connsiteX27" fmla="*/ 306498 w 1803252"/>
                <a:gd name="connsiteY27" fmla="*/ 703093 h 1171758"/>
                <a:gd name="connsiteX28" fmla="*/ 276260 w 1803252"/>
                <a:gd name="connsiteY28" fmla="*/ 748448 h 1171758"/>
                <a:gd name="connsiteX29" fmla="*/ 253582 w 1803252"/>
                <a:gd name="connsiteY29" fmla="*/ 801362 h 1171758"/>
                <a:gd name="connsiteX30" fmla="*/ 246023 w 1803252"/>
                <a:gd name="connsiteY30" fmla="*/ 831598 h 1171758"/>
                <a:gd name="connsiteX31" fmla="*/ 177988 w 1803252"/>
                <a:gd name="connsiteY31" fmla="*/ 914748 h 1171758"/>
                <a:gd name="connsiteX32" fmla="*/ 155310 w 1803252"/>
                <a:gd name="connsiteY32" fmla="*/ 937425 h 1171758"/>
                <a:gd name="connsiteX33" fmla="*/ 125073 w 1803252"/>
                <a:gd name="connsiteY33" fmla="*/ 982780 h 1171758"/>
                <a:gd name="connsiteX34" fmla="*/ 79717 w 1803252"/>
                <a:gd name="connsiteY34" fmla="*/ 1020576 h 1171758"/>
                <a:gd name="connsiteX35" fmla="*/ 57039 w 1803252"/>
                <a:gd name="connsiteY35" fmla="*/ 1028135 h 1171758"/>
                <a:gd name="connsiteX36" fmla="*/ 11682 w 1803252"/>
                <a:gd name="connsiteY36" fmla="*/ 1088608 h 1171758"/>
                <a:gd name="connsiteX37" fmla="*/ 11682 w 1803252"/>
                <a:gd name="connsiteY37" fmla="*/ 1171758 h 1171758"/>
                <a:gd name="connsiteX38" fmla="*/ 147751 w 1803252"/>
                <a:gd name="connsiteY38" fmla="*/ 1088608 h 1171758"/>
                <a:gd name="connsiteX39" fmla="*/ 208226 w 1803252"/>
                <a:gd name="connsiteY39" fmla="*/ 1013017 h 1171758"/>
                <a:gd name="connsiteX40" fmla="*/ 359413 w 1803252"/>
                <a:gd name="connsiteY40" fmla="*/ 786243 h 1171758"/>
                <a:gd name="connsiteX41" fmla="*/ 548397 w 1803252"/>
                <a:gd name="connsiteY41" fmla="*/ 650179 h 1171758"/>
                <a:gd name="connsiteX42" fmla="*/ 563516 w 1803252"/>
                <a:gd name="connsiteY42" fmla="*/ 612384 h 1171758"/>
                <a:gd name="connsiteX43" fmla="*/ 661788 w 1803252"/>
                <a:gd name="connsiteY43" fmla="*/ 498997 h 1171758"/>
                <a:gd name="connsiteX44" fmla="*/ 707144 w 1803252"/>
                <a:gd name="connsiteY44" fmla="*/ 438524 h 1171758"/>
                <a:gd name="connsiteX45" fmla="*/ 881010 w 1803252"/>
                <a:gd name="connsiteY45" fmla="*/ 310020 h 1171758"/>
                <a:gd name="connsiteX46" fmla="*/ 1115351 w 1803252"/>
                <a:gd name="connsiteY46" fmla="*/ 241988 h 1171758"/>
                <a:gd name="connsiteX47" fmla="*/ 1342130 w 1803252"/>
                <a:gd name="connsiteY47" fmla="*/ 151278 h 1171758"/>
                <a:gd name="connsiteX48" fmla="*/ 1500878 w 1803252"/>
                <a:gd name="connsiteY48" fmla="*/ 136160 h 1171758"/>
                <a:gd name="connsiteX49" fmla="*/ 1674744 w 1803252"/>
                <a:gd name="connsiteY49" fmla="*/ 128601 h 1171758"/>
                <a:gd name="connsiteX50" fmla="*/ 1773015 w 1803252"/>
                <a:gd name="connsiteY50" fmla="*/ 75687 h 1171758"/>
                <a:gd name="connsiteX51" fmla="*/ 1803252 w 1803252"/>
                <a:gd name="connsiteY51" fmla="*/ 22774 h 1171758"/>
                <a:gd name="connsiteX52" fmla="*/ 1795693 w 1803252"/>
                <a:gd name="connsiteY52" fmla="*/ 96 h 1171758"/>
                <a:gd name="connsiteX53" fmla="*/ 1757896 w 1803252"/>
                <a:gd name="connsiteY53" fmla="*/ 30333 h 1171758"/>
                <a:gd name="connsiteX54" fmla="*/ 1742777 w 1803252"/>
                <a:gd name="connsiteY54" fmla="*/ 68128 h 1171758"/>
                <a:gd name="connsiteX0" fmla="*/ 1742777 w 1803252"/>
                <a:gd name="connsiteY0" fmla="*/ 68128 h 1171758"/>
                <a:gd name="connsiteX1" fmla="*/ 1614268 w 1803252"/>
                <a:gd name="connsiteY1" fmla="*/ 90805 h 1171758"/>
                <a:gd name="connsiteX2" fmla="*/ 1319453 w 1803252"/>
                <a:gd name="connsiteY2" fmla="*/ 105924 h 1171758"/>
                <a:gd name="connsiteX3" fmla="*/ 1281656 w 1803252"/>
                <a:gd name="connsiteY3" fmla="*/ 113483 h 1171758"/>
                <a:gd name="connsiteX4" fmla="*/ 1153147 w 1803252"/>
                <a:gd name="connsiteY4" fmla="*/ 113483 h 1171758"/>
                <a:gd name="connsiteX5" fmla="*/ 1130469 w 1803252"/>
                <a:gd name="connsiteY5" fmla="*/ 136160 h 1171758"/>
                <a:gd name="connsiteX6" fmla="*/ 1107791 w 1803252"/>
                <a:gd name="connsiteY6" fmla="*/ 151278 h 1171758"/>
                <a:gd name="connsiteX7" fmla="*/ 1085113 w 1803252"/>
                <a:gd name="connsiteY7" fmla="*/ 158837 h 1171758"/>
                <a:gd name="connsiteX8" fmla="*/ 1001959 w 1803252"/>
                <a:gd name="connsiteY8" fmla="*/ 173956 h 1171758"/>
                <a:gd name="connsiteX9" fmla="*/ 979281 w 1803252"/>
                <a:gd name="connsiteY9" fmla="*/ 181515 h 1171758"/>
                <a:gd name="connsiteX10" fmla="*/ 881010 w 1803252"/>
                <a:gd name="connsiteY10" fmla="*/ 211751 h 1171758"/>
                <a:gd name="connsiteX11" fmla="*/ 858331 w 1803252"/>
                <a:gd name="connsiteY11" fmla="*/ 219310 h 1171758"/>
                <a:gd name="connsiteX12" fmla="*/ 790297 w 1803252"/>
                <a:gd name="connsiteY12" fmla="*/ 249547 h 1171758"/>
                <a:gd name="connsiteX13" fmla="*/ 744941 w 1803252"/>
                <a:gd name="connsiteY13" fmla="*/ 279783 h 1171758"/>
                <a:gd name="connsiteX14" fmla="*/ 729822 w 1803252"/>
                <a:gd name="connsiteY14" fmla="*/ 302460 h 1171758"/>
                <a:gd name="connsiteX15" fmla="*/ 722263 w 1803252"/>
                <a:gd name="connsiteY15" fmla="*/ 325138 h 1171758"/>
                <a:gd name="connsiteX16" fmla="*/ 699585 w 1803252"/>
                <a:gd name="connsiteY16" fmla="*/ 332697 h 1171758"/>
                <a:gd name="connsiteX17" fmla="*/ 631550 w 1803252"/>
                <a:gd name="connsiteY17" fmla="*/ 370492 h 1171758"/>
                <a:gd name="connsiteX18" fmla="*/ 601313 w 1803252"/>
                <a:gd name="connsiteY18" fmla="*/ 393170 h 1171758"/>
                <a:gd name="connsiteX19" fmla="*/ 563516 w 1803252"/>
                <a:gd name="connsiteY19" fmla="*/ 476320 h 1171758"/>
                <a:gd name="connsiteX20" fmla="*/ 510601 w 1803252"/>
                <a:gd name="connsiteY20" fmla="*/ 483879 h 1171758"/>
                <a:gd name="connsiteX21" fmla="*/ 487922 w 1803252"/>
                <a:gd name="connsiteY21" fmla="*/ 529234 h 1171758"/>
                <a:gd name="connsiteX22" fmla="*/ 465244 w 1803252"/>
                <a:gd name="connsiteY22" fmla="*/ 544352 h 1171758"/>
                <a:gd name="connsiteX23" fmla="*/ 412329 w 1803252"/>
                <a:gd name="connsiteY23" fmla="*/ 619943 h 1171758"/>
                <a:gd name="connsiteX24" fmla="*/ 397210 w 1803252"/>
                <a:gd name="connsiteY24" fmla="*/ 642620 h 1171758"/>
                <a:gd name="connsiteX25" fmla="*/ 382091 w 1803252"/>
                <a:gd name="connsiteY25" fmla="*/ 657739 h 1171758"/>
                <a:gd name="connsiteX26" fmla="*/ 329176 w 1803252"/>
                <a:gd name="connsiteY26" fmla="*/ 687975 h 1171758"/>
                <a:gd name="connsiteX27" fmla="*/ 306498 w 1803252"/>
                <a:gd name="connsiteY27" fmla="*/ 703093 h 1171758"/>
                <a:gd name="connsiteX28" fmla="*/ 276260 w 1803252"/>
                <a:gd name="connsiteY28" fmla="*/ 748448 h 1171758"/>
                <a:gd name="connsiteX29" fmla="*/ 253582 w 1803252"/>
                <a:gd name="connsiteY29" fmla="*/ 801362 h 1171758"/>
                <a:gd name="connsiteX30" fmla="*/ 246023 w 1803252"/>
                <a:gd name="connsiteY30" fmla="*/ 831598 h 1171758"/>
                <a:gd name="connsiteX31" fmla="*/ 177988 w 1803252"/>
                <a:gd name="connsiteY31" fmla="*/ 914748 h 1171758"/>
                <a:gd name="connsiteX32" fmla="*/ 155310 w 1803252"/>
                <a:gd name="connsiteY32" fmla="*/ 937425 h 1171758"/>
                <a:gd name="connsiteX33" fmla="*/ 125073 w 1803252"/>
                <a:gd name="connsiteY33" fmla="*/ 982780 h 1171758"/>
                <a:gd name="connsiteX34" fmla="*/ 79717 w 1803252"/>
                <a:gd name="connsiteY34" fmla="*/ 1020576 h 1171758"/>
                <a:gd name="connsiteX35" fmla="*/ 57039 w 1803252"/>
                <a:gd name="connsiteY35" fmla="*/ 1028135 h 1171758"/>
                <a:gd name="connsiteX36" fmla="*/ 11682 w 1803252"/>
                <a:gd name="connsiteY36" fmla="*/ 1088608 h 1171758"/>
                <a:gd name="connsiteX37" fmla="*/ 11682 w 1803252"/>
                <a:gd name="connsiteY37" fmla="*/ 1171758 h 1171758"/>
                <a:gd name="connsiteX38" fmla="*/ 147751 w 1803252"/>
                <a:gd name="connsiteY38" fmla="*/ 1088608 h 1171758"/>
                <a:gd name="connsiteX39" fmla="*/ 208226 w 1803252"/>
                <a:gd name="connsiteY39" fmla="*/ 1013017 h 1171758"/>
                <a:gd name="connsiteX40" fmla="*/ 359413 w 1803252"/>
                <a:gd name="connsiteY40" fmla="*/ 786243 h 1171758"/>
                <a:gd name="connsiteX41" fmla="*/ 548397 w 1803252"/>
                <a:gd name="connsiteY41" fmla="*/ 650179 h 1171758"/>
                <a:gd name="connsiteX42" fmla="*/ 661788 w 1803252"/>
                <a:gd name="connsiteY42" fmla="*/ 498997 h 1171758"/>
                <a:gd name="connsiteX43" fmla="*/ 707144 w 1803252"/>
                <a:gd name="connsiteY43" fmla="*/ 438524 h 1171758"/>
                <a:gd name="connsiteX44" fmla="*/ 881010 w 1803252"/>
                <a:gd name="connsiteY44" fmla="*/ 310020 h 1171758"/>
                <a:gd name="connsiteX45" fmla="*/ 1115351 w 1803252"/>
                <a:gd name="connsiteY45" fmla="*/ 241988 h 1171758"/>
                <a:gd name="connsiteX46" fmla="*/ 1342130 w 1803252"/>
                <a:gd name="connsiteY46" fmla="*/ 151278 h 1171758"/>
                <a:gd name="connsiteX47" fmla="*/ 1500878 w 1803252"/>
                <a:gd name="connsiteY47" fmla="*/ 136160 h 1171758"/>
                <a:gd name="connsiteX48" fmla="*/ 1674744 w 1803252"/>
                <a:gd name="connsiteY48" fmla="*/ 128601 h 1171758"/>
                <a:gd name="connsiteX49" fmla="*/ 1773015 w 1803252"/>
                <a:gd name="connsiteY49" fmla="*/ 75687 h 1171758"/>
                <a:gd name="connsiteX50" fmla="*/ 1803252 w 1803252"/>
                <a:gd name="connsiteY50" fmla="*/ 22774 h 1171758"/>
                <a:gd name="connsiteX51" fmla="*/ 1795693 w 1803252"/>
                <a:gd name="connsiteY51" fmla="*/ 96 h 1171758"/>
                <a:gd name="connsiteX52" fmla="*/ 1757896 w 1803252"/>
                <a:gd name="connsiteY52" fmla="*/ 30333 h 1171758"/>
                <a:gd name="connsiteX53" fmla="*/ 1742777 w 1803252"/>
                <a:gd name="connsiteY53" fmla="*/ 68128 h 1171758"/>
                <a:gd name="connsiteX0" fmla="*/ 1742777 w 1803252"/>
                <a:gd name="connsiteY0" fmla="*/ 68128 h 1171758"/>
                <a:gd name="connsiteX1" fmla="*/ 1614268 w 1803252"/>
                <a:gd name="connsiteY1" fmla="*/ 90805 h 1171758"/>
                <a:gd name="connsiteX2" fmla="*/ 1319453 w 1803252"/>
                <a:gd name="connsiteY2" fmla="*/ 105924 h 1171758"/>
                <a:gd name="connsiteX3" fmla="*/ 1281656 w 1803252"/>
                <a:gd name="connsiteY3" fmla="*/ 113483 h 1171758"/>
                <a:gd name="connsiteX4" fmla="*/ 1153147 w 1803252"/>
                <a:gd name="connsiteY4" fmla="*/ 113483 h 1171758"/>
                <a:gd name="connsiteX5" fmla="*/ 1130469 w 1803252"/>
                <a:gd name="connsiteY5" fmla="*/ 136160 h 1171758"/>
                <a:gd name="connsiteX6" fmla="*/ 1107791 w 1803252"/>
                <a:gd name="connsiteY6" fmla="*/ 151278 h 1171758"/>
                <a:gd name="connsiteX7" fmla="*/ 1085113 w 1803252"/>
                <a:gd name="connsiteY7" fmla="*/ 158837 h 1171758"/>
                <a:gd name="connsiteX8" fmla="*/ 1001959 w 1803252"/>
                <a:gd name="connsiteY8" fmla="*/ 173956 h 1171758"/>
                <a:gd name="connsiteX9" fmla="*/ 979281 w 1803252"/>
                <a:gd name="connsiteY9" fmla="*/ 181515 h 1171758"/>
                <a:gd name="connsiteX10" fmla="*/ 881010 w 1803252"/>
                <a:gd name="connsiteY10" fmla="*/ 211751 h 1171758"/>
                <a:gd name="connsiteX11" fmla="*/ 858331 w 1803252"/>
                <a:gd name="connsiteY11" fmla="*/ 219310 h 1171758"/>
                <a:gd name="connsiteX12" fmla="*/ 790297 w 1803252"/>
                <a:gd name="connsiteY12" fmla="*/ 249547 h 1171758"/>
                <a:gd name="connsiteX13" fmla="*/ 744941 w 1803252"/>
                <a:gd name="connsiteY13" fmla="*/ 279783 h 1171758"/>
                <a:gd name="connsiteX14" fmla="*/ 729822 w 1803252"/>
                <a:gd name="connsiteY14" fmla="*/ 302460 h 1171758"/>
                <a:gd name="connsiteX15" fmla="*/ 722263 w 1803252"/>
                <a:gd name="connsiteY15" fmla="*/ 325138 h 1171758"/>
                <a:gd name="connsiteX16" fmla="*/ 699585 w 1803252"/>
                <a:gd name="connsiteY16" fmla="*/ 332697 h 1171758"/>
                <a:gd name="connsiteX17" fmla="*/ 631550 w 1803252"/>
                <a:gd name="connsiteY17" fmla="*/ 370492 h 1171758"/>
                <a:gd name="connsiteX18" fmla="*/ 601313 w 1803252"/>
                <a:gd name="connsiteY18" fmla="*/ 393170 h 1171758"/>
                <a:gd name="connsiteX19" fmla="*/ 563516 w 1803252"/>
                <a:gd name="connsiteY19" fmla="*/ 476320 h 1171758"/>
                <a:gd name="connsiteX20" fmla="*/ 510601 w 1803252"/>
                <a:gd name="connsiteY20" fmla="*/ 483879 h 1171758"/>
                <a:gd name="connsiteX21" fmla="*/ 487922 w 1803252"/>
                <a:gd name="connsiteY21" fmla="*/ 529234 h 1171758"/>
                <a:gd name="connsiteX22" fmla="*/ 465244 w 1803252"/>
                <a:gd name="connsiteY22" fmla="*/ 544352 h 1171758"/>
                <a:gd name="connsiteX23" fmla="*/ 412329 w 1803252"/>
                <a:gd name="connsiteY23" fmla="*/ 619943 h 1171758"/>
                <a:gd name="connsiteX24" fmla="*/ 397210 w 1803252"/>
                <a:gd name="connsiteY24" fmla="*/ 642620 h 1171758"/>
                <a:gd name="connsiteX25" fmla="*/ 382091 w 1803252"/>
                <a:gd name="connsiteY25" fmla="*/ 657739 h 1171758"/>
                <a:gd name="connsiteX26" fmla="*/ 329176 w 1803252"/>
                <a:gd name="connsiteY26" fmla="*/ 687975 h 1171758"/>
                <a:gd name="connsiteX27" fmla="*/ 306498 w 1803252"/>
                <a:gd name="connsiteY27" fmla="*/ 703093 h 1171758"/>
                <a:gd name="connsiteX28" fmla="*/ 276260 w 1803252"/>
                <a:gd name="connsiteY28" fmla="*/ 748448 h 1171758"/>
                <a:gd name="connsiteX29" fmla="*/ 253582 w 1803252"/>
                <a:gd name="connsiteY29" fmla="*/ 801362 h 1171758"/>
                <a:gd name="connsiteX30" fmla="*/ 246023 w 1803252"/>
                <a:gd name="connsiteY30" fmla="*/ 831598 h 1171758"/>
                <a:gd name="connsiteX31" fmla="*/ 177988 w 1803252"/>
                <a:gd name="connsiteY31" fmla="*/ 914748 h 1171758"/>
                <a:gd name="connsiteX32" fmla="*/ 155310 w 1803252"/>
                <a:gd name="connsiteY32" fmla="*/ 937425 h 1171758"/>
                <a:gd name="connsiteX33" fmla="*/ 125073 w 1803252"/>
                <a:gd name="connsiteY33" fmla="*/ 982780 h 1171758"/>
                <a:gd name="connsiteX34" fmla="*/ 79717 w 1803252"/>
                <a:gd name="connsiteY34" fmla="*/ 1020576 h 1171758"/>
                <a:gd name="connsiteX35" fmla="*/ 57039 w 1803252"/>
                <a:gd name="connsiteY35" fmla="*/ 1028135 h 1171758"/>
                <a:gd name="connsiteX36" fmla="*/ 11682 w 1803252"/>
                <a:gd name="connsiteY36" fmla="*/ 1088608 h 1171758"/>
                <a:gd name="connsiteX37" fmla="*/ 11682 w 1803252"/>
                <a:gd name="connsiteY37" fmla="*/ 1171758 h 1171758"/>
                <a:gd name="connsiteX38" fmla="*/ 147751 w 1803252"/>
                <a:gd name="connsiteY38" fmla="*/ 1088608 h 1171758"/>
                <a:gd name="connsiteX39" fmla="*/ 208226 w 1803252"/>
                <a:gd name="connsiteY39" fmla="*/ 1013017 h 1171758"/>
                <a:gd name="connsiteX40" fmla="*/ 359413 w 1803252"/>
                <a:gd name="connsiteY40" fmla="*/ 786243 h 1171758"/>
                <a:gd name="connsiteX41" fmla="*/ 525719 w 1803252"/>
                <a:gd name="connsiteY41" fmla="*/ 597266 h 1171758"/>
                <a:gd name="connsiteX42" fmla="*/ 661788 w 1803252"/>
                <a:gd name="connsiteY42" fmla="*/ 498997 h 1171758"/>
                <a:gd name="connsiteX43" fmla="*/ 707144 w 1803252"/>
                <a:gd name="connsiteY43" fmla="*/ 438524 h 1171758"/>
                <a:gd name="connsiteX44" fmla="*/ 881010 w 1803252"/>
                <a:gd name="connsiteY44" fmla="*/ 310020 h 1171758"/>
                <a:gd name="connsiteX45" fmla="*/ 1115351 w 1803252"/>
                <a:gd name="connsiteY45" fmla="*/ 241988 h 1171758"/>
                <a:gd name="connsiteX46" fmla="*/ 1342130 w 1803252"/>
                <a:gd name="connsiteY46" fmla="*/ 151278 h 1171758"/>
                <a:gd name="connsiteX47" fmla="*/ 1500878 w 1803252"/>
                <a:gd name="connsiteY47" fmla="*/ 136160 h 1171758"/>
                <a:gd name="connsiteX48" fmla="*/ 1674744 w 1803252"/>
                <a:gd name="connsiteY48" fmla="*/ 128601 h 1171758"/>
                <a:gd name="connsiteX49" fmla="*/ 1773015 w 1803252"/>
                <a:gd name="connsiteY49" fmla="*/ 75687 h 1171758"/>
                <a:gd name="connsiteX50" fmla="*/ 1803252 w 1803252"/>
                <a:gd name="connsiteY50" fmla="*/ 22774 h 1171758"/>
                <a:gd name="connsiteX51" fmla="*/ 1795693 w 1803252"/>
                <a:gd name="connsiteY51" fmla="*/ 96 h 1171758"/>
                <a:gd name="connsiteX52" fmla="*/ 1757896 w 1803252"/>
                <a:gd name="connsiteY52" fmla="*/ 30333 h 1171758"/>
                <a:gd name="connsiteX53" fmla="*/ 1742777 w 1803252"/>
                <a:gd name="connsiteY53" fmla="*/ 68128 h 1171758"/>
                <a:gd name="connsiteX0" fmla="*/ 1742777 w 1803252"/>
                <a:gd name="connsiteY0" fmla="*/ 68128 h 1171758"/>
                <a:gd name="connsiteX1" fmla="*/ 1614268 w 1803252"/>
                <a:gd name="connsiteY1" fmla="*/ 90805 h 1171758"/>
                <a:gd name="connsiteX2" fmla="*/ 1319453 w 1803252"/>
                <a:gd name="connsiteY2" fmla="*/ 105924 h 1171758"/>
                <a:gd name="connsiteX3" fmla="*/ 1281656 w 1803252"/>
                <a:gd name="connsiteY3" fmla="*/ 113483 h 1171758"/>
                <a:gd name="connsiteX4" fmla="*/ 1153147 w 1803252"/>
                <a:gd name="connsiteY4" fmla="*/ 113483 h 1171758"/>
                <a:gd name="connsiteX5" fmla="*/ 1130469 w 1803252"/>
                <a:gd name="connsiteY5" fmla="*/ 136160 h 1171758"/>
                <a:gd name="connsiteX6" fmla="*/ 1107791 w 1803252"/>
                <a:gd name="connsiteY6" fmla="*/ 151278 h 1171758"/>
                <a:gd name="connsiteX7" fmla="*/ 1085113 w 1803252"/>
                <a:gd name="connsiteY7" fmla="*/ 158837 h 1171758"/>
                <a:gd name="connsiteX8" fmla="*/ 1001959 w 1803252"/>
                <a:gd name="connsiteY8" fmla="*/ 173956 h 1171758"/>
                <a:gd name="connsiteX9" fmla="*/ 979281 w 1803252"/>
                <a:gd name="connsiteY9" fmla="*/ 181515 h 1171758"/>
                <a:gd name="connsiteX10" fmla="*/ 881010 w 1803252"/>
                <a:gd name="connsiteY10" fmla="*/ 211751 h 1171758"/>
                <a:gd name="connsiteX11" fmla="*/ 858331 w 1803252"/>
                <a:gd name="connsiteY11" fmla="*/ 219310 h 1171758"/>
                <a:gd name="connsiteX12" fmla="*/ 790297 w 1803252"/>
                <a:gd name="connsiteY12" fmla="*/ 249547 h 1171758"/>
                <a:gd name="connsiteX13" fmla="*/ 744941 w 1803252"/>
                <a:gd name="connsiteY13" fmla="*/ 279783 h 1171758"/>
                <a:gd name="connsiteX14" fmla="*/ 729822 w 1803252"/>
                <a:gd name="connsiteY14" fmla="*/ 302460 h 1171758"/>
                <a:gd name="connsiteX15" fmla="*/ 722263 w 1803252"/>
                <a:gd name="connsiteY15" fmla="*/ 325138 h 1171758"/>
                <a:gd name="connsiteX16" fmla="*/ 699585 w 1803252"/>
                <a:gd name="connsiteY16" fmla="*/ 332697 h 1171758"/>
                <a:gd name="connsiteX17" fmla="*/ 631550 w 1803252"/>
                <a:gd name="connsiteY17" fmla="*/ 370492 h 1171758"/>
                <a:gd name="connsiteX18" fmla="*/ 601313 w 1803252"/>
                <a:gd name="connsiteY18" fmla="*/ 393170 h 1171758"/>
                <a:gd name="connsiteX19" fmla="*/ 563516 w 1803252"/>
                <a:gd name="connsiteY19" fmla="*/ 476320 h 1171758"/>
                <a:gd name="connsiteX20" fmla="*/ 510601 w 1803252"/>
                <a:gd name="connsiteY20" fmla="*/ 483879 h 1171758"/>
                <a:gd name="connsiteX21" fmla="*/ 487922 w 1803252"/>
                <a:gd name="connsiteY21" fmla="*/ 529234 h 1171758"/>
                <a:gd name="connsiteX22" fmla="*/ 465244 w 1803252"/>
                <a:gd name="connsiteY22" fmla="*/ 544352 h 1171758"/>
                <a:gd name="connsiteX23" fmla="*/ 412329 w 1803252"/>
                <a:gd name="connsiteY23" fmla="*/ 619943 h 1171758"/>
                <a:gd name="connsiteX24" fmla="*/ 397210 w 1803252"/>
                <a:gd name="connsiteY24" fmla="*/ 642620 h 1171758"/>
                <a:gd name="connsiteX25" fmla="*/ 382091 w 1803252"/>
                <a:gd name="connsiteY25" fmla="*/ 657739 h 1171758"/>
                <a:gd name="connsiteX26" fmla="*/ 329176 w 1803252"/>
                <a:gd name="connsiteY26" fmla="*/ 687975 h 1171758"/>
                <a:gd name="connsiteX27" fmla="*/ 306498 w 1803252"/>
                <a:gd name="connsiteY27" fmla="*/ 703093 h 1171758"/>
                <a:gd name="connsiteX28" fmla="*/ 276260 w 1803252"/>
                <a:gd name="connsiteY28" fmla="*/ 748448 h 1171758"/>
                <a:gd name="connsiteX29" fmla="*/ 253582 w 1803252"/>
                <a:gd name="connsiteY29" fmla="*/ 801362 h 1171758"/>
                <a:gd name="connsiteX30" fmla="*/ 246023 w 1803252"/>
                <a:gd name="connsiteY30" fmla="*/ 831598 h 1171758"/>
                <a:gd name="connsiteX31" fmla="*/ 177988 w 1803252"/>
                <a:gd name="connsiteY31" fmla="*/ 914748 h 1171758"/>
                <a:gd name="connsiteX32" fmla="*/ 155310 w 1803252"/>
                <a:gd name="connsiteY32" fmla="*/ 937425 h 1171758"/>
                <a:gd name="connsiteX33" fmla="*/ 125073 w 1803252"/>
                <a:gd name="connsiteY33" fmla="*/ 982780 h 1171758"/>
                <a:gd name="connsiteX34" fmla="*/ 79717 w 1803252"/>
                <a:gd name="connsiteY34" fmla="*/ 1020576 h 1171758"/>
                <a:gd name="connsiteX35" fmla="*/ 57039 w 1803252"/>
                <a:gd name="connsiteY35" fmla="*/ 1028135 h 1171758"/>
                <a:gd name="connsiteX36" fmla="*/ 11682 w 1803252"/>
                <a:gd name="connsiteY36" fmla="*/ 1088608 h 1171758"/>
                <a:gd name="connsiteX37" fmla="*/ 11682 w 1803252"/>
                <a:gd name="connsiteY37" fmla="*/ 1171758 h 1171758"/>
                <a:gd name="connsiteX38" fmla="*/ 147751 w 1803252"/>
                <a:gd name="connsiteY38" fmla="*/ 1088608 h 1171758"/>
                <a:gd name="connsiteX39" fmla="*/ 193108 w 1803252"/>
                <a:gd name="connsiteY39" fmla="*/ 982781 h 1171758"/>
                <a:gd name="connsiteX40" fmla="*/ 359413 w 1803252"/>
                <a:gd name="connsiteY40" fmla="*/ 786243 h 1171758"/>
                <a:gd name="connsiteX41" fmla="*/ 525719 w 1803252"/>
                <a:gd name="connsiteY41" fmla="*/ 597266 h 1171758"/>
                <a:gd name="connsiteX42" fmla="*/ 661788 w 1803252"/>
                <a:gd name="connsiteY42" fmla="*/ 498997 h 1171758"/>
                <a:gd name="connsiteX43" fmla="*/ 707144 w 1803252"/>
                <a:gd name="connsiteY43" fmla="*/ 438524 h 1171758"/>
                <a:gd name="connsiteX44" fmla="*/ 881010 w 1803252"/>
                <a:gd name="connsiteY44" fmla="*/ 310020 h 1171758"/>
                <a:gd name="connsiteX45" fmla="*/ 1115351 w 1803252"/>
                <a:gd name="connsiteY45" fmla="*/ 241988 h 1171758"/>
                <a:gd name="connsiteX46" fmla="*/ 1342130 w 1803252"/>
                <a:gd name="connsiteY46" fmla="*/ 151278 h 1171758"/>
                <a:gd name="connsiteX47" fmla="*/ 1500878 w 1803252"/>
                <a:gd name="connsiteY47" fmla="*/ 136160 h 1171758"/>
                <a:gd name="connsiteX48" fmla="*/ 1674744 w 1803252"/>
                <a:gd name="connsiteY48" fmla="*/ 128601 h 1171758"/>
                <a:gd name="connsiteX49" fmla="*/ 1773015 w 1803252"/>
                <a:gd name="connsiteY49" fmla="*/ 75687 h 1171758"/>
                <a:gd name="connsiteX50" fmla="*/ 1803252 w 1803252"/>
                <a:gd name="connsiteY50" fmla="*/ 22774 h 1171758"/>
                <a:gd name="connsiteX51" fmla="*/ 1795693 w 1803252"/>
                <a:gd name="connsiteY51" fmla="*/ 96 h 1171758"/>
                <a:gd name="connsiteX52" fmla="*/ 1757896 w 1803252"/>
                <a:gd name="connsiteY52" fmla="*/ 30333 h 1171758"/>
                <a:gd name="connsiteX53" fmla="*/ 1742777 w 1803252"/>
                <a:gd name="connsiteY53" fmla="*/ 68128 h 1171758"/>
                <a:gd name="connsiteX0" fmla="*/ 1741130 w 1801605"/>
                <a:gd name="connsiteY0" fmla="*/ 68128 h 1172498"/>
                <a:gd name="connsiteX1" fmla="*/ 1612621 w 1801605"/>
                <a:gd name="connsiteY1" fmla="*/ 90805 h 1172498"/>
                <a:gd name="connsiteX2" fmla="*/ 1317806 w 1801605"/>
                <a:gd name="connsiteY2" fmla="*/ 105924 h 1172498"/>
                <a:gd name="connsiteX3" fmla="*/ 1280009 w 1801605"/>
                <a:gd name="connsiteY3" fmla="*/ 113483 h 1172498"/>
                <a:gd name="connsiteX4" fmla="*/ 1151500 w 1801605"/>
                <a:gd name="connsiteY4" fmla="*/ 113483 h 1172498"/>
                <a:gd name="connsiteX5" fmla="*/ 1128822 w 1801605"/>
                <a:gd name="connsiteY5" fmla="*/ 136160 h 1172498"/>
                <a:gd name="connsiteX6" fmla="*/ 1106144 w 1801605"/>
                <a:gd name="connsiteY6" fmla="*/ 151278 h 1172498"/>
                <a:gd name="connsiteX7" fmla="*/ 1083466 w 1801605"/>
                <a:gd name="connsiteY7" fmla="*/ 158837 h 1172498"/>
                <a:gd name="connsiteX8" fmla="*/ 1000312 w 1801605"/>
                <a:gd name="connsiteY8" fmla="*/ 173956 h 1172498"/>
                <a:gd name="connsiteX9" fmla="*/ 977634 w 1801605"/>
                <a:gd name="connsiteY9" fmla="*/ 181515 h 1172498"/>
                <a:gd name="connsiteX10" fmla="*/ 879363 w 1801605"/>
                <a:gd name="connsiteY10" fmla="*/ 211751 h 1172498"/>
                <a:gd name="connsiteX11" fmla="*/ 856684 w 1801605"/>
                <a:gd name="connsiteY11" fmla="*/ 219310 h 1172498"/>
                <a:gd name="connsiteX12" fmla="*/ 788650 w 1801605"/>
                <a:gd name="connsiteY12" fmla="*/ 249547 h 1172498"/>
                <a:gd name="connsiteX13" fmla="*/ 743294 w 1801605"/>
                <a:gd name="connsiteY13" fmla="*/ 279783 h 1172498"/>
                <a:gd name="connsiteX14" fmla="*/ 728175 w 1801605"/>
                <a:gd name="connsiteY14" fmla="*/ 302460 h 1172498"/>
                <a:gd name="connsiteX15" fmla="*/ 720616 w 1801605"/>
                <a:gd name="connsiteY15" fmla="*/ 325138 h 1172498"/>
                <a:gd name="connsiteX16" fmla="*/ 697938 w 1801605"/>
                <a:gd name="connsiteY16" fmla="*/ 332697 h 1172498"/>
                <a:gd name="connsiteX17" fmla="*/ 629903 w 1801605"/>
                <a:gd name="connsiteY17" fmla="*/ 370492 h 1172498"/>
                <a:gd name="connsiteX18" fmla="*/ 599666 w 1801605"/>
                <a:gd name="connsiteY18" fmla="*/ 393170 h 1172498"/>
                <a:gd name="connsiteX19" fmla="*/ 561869 w 1801605"/>
                <a:gd name="connsiteY19" fmla="*/ 476320 h 1172498"/>
                <a:gd name="connsiteX20" fmla="*/ 508954 w 1801605"/>
                <a:gd name="connsiteY20" fmla="*/ 483879 h 1172498"/>
                <a:gd name="connsiteX21" fmla="*/ 486275 w 1801605"/>
                <a:gd name="connsiteY21" fmla="*/ 529234 h 1172498"/>
                <a:gd name="connsiteX22" fmla="*/ 463597 w 1801605"/>
                <a:gd name="connsiteY22" fmla="*/ 544352 h 1172498"/>
                <a:gd name="connsiteX23" fmla="*/ 410682 w 1801605"/>
                <a:gd name="connsiteY23" fmla="*/ 619943 h 1172498"/>
                <a:gd name="connsiteX24" fmla="*/ 395563 w 1801605"/>
                <a:gd name="connsiteY24" fmla="*/ 642620 h 1172498"/>
                <a:gd name="connsiteX25" fmla="*/ 380444 w 1801605"/>
                <a:gd name="connsiteY25" fmla="*/ 657739 h 1172498"/>
                <a:gd name="connsiteX26" fmla="*/ 327529 w 1801605"/>
                <a:gd name="connsiteY26" fmla="*/ 687975 h 1172498"/>
                <a:gd name="connsiteX27" fmla="*/ 304851 w 1801605"/>
                <a:gd name="connsiteY27" fmla="*/ 703093 h 1172498"/>
                <a:gd name="connsiteX28" fmla="*/ 274613 w 1801605"/>
                <a:gd name="connsiteY28" fmla="*/ 748448 h 1172498"/>
                <a:gd name="connsiteX29" fmla="*/ 251935 w 1801605"/>
                <a:gd name="connsiteY29" fmla="*/ 801362 h 1172498"/>
                <a:gd name="connsiteX30" fmla="*/ 244376 w 1801605"/>
                <a:gd name="connsiteY30" fmla="*/ 831598 h 1172498"/>
                <a:gd name="connsiteX31" fmla="*/ 176341 w 1801605"/>
                <a:gd name="connsiteY31" fmla="*/ 914748 h 1172498"/>
                <a:gd name="connsiteX32" fmla="*/ 153663 w 1801605"/>
                <a:gd name="connsiteY32" fmla="*/ 937425 h 1172498"/>
                <a:gd name="connsiteX33" fmla="*/ 123426 w 1801605"/>
                <a:gd name="connsiteY33" fmla="*/ 982780 h 1172498"/>
                <a:gd name="connsiteX34" fmla="*/ 78070 w 1801605"/>
                <a:gd name="connsiteY34" fmla="*/ 1020576 h 1172498"/>
                <a:gd name="connsiteX35" fmla="*/ 55392 w 1801605"/>
                <a:gd name="connsiteY35" fmla="*/ 1028135 h 1172498"/>
                <a:gd name="connsiteX36" fmla="*/ 10035 w 1801605"/>
                <a:gd name="connsiteY36" fmla="*/ 1088608 h 1172498"/>
                <a:gd name="connsiteX37" fmla="*/ 10035 w 1801605"/>
                <a:gd name="connsiteY37" fmla="*/ 1171758 h 1172498"/>
                <a:gd name="connsiteX38" fmla="*/ 123426 w 1801605"/>
                <a:gd name="connsiteY38" fmla="*/ 1035694 h 1172498"/>
                <a:gd name="connsiteX39" fmla="*/ 191461 w 1801605"/>
                <a:gd name="connsiteY39" fmla="*/ 982781 h 1172498"/>
                <a:gd name="connsiteX40" fmla="*/ 357766 w 1801605"/>
                <a:gd name="connsiteY40" fmla="*/ 786243 h 1172498"/>
                <a:gd name="connsiteX41" fmla="*/ 524072 w 1801605"/>
                <a:gd name="connsiteY41" fmla="*/ 597266 h 1172498"/>
                <a:gd name="connsiteX42" fmla="*/ 660141 w 1801605"/>
                <a:gd name="connsiteY42" fmla="*/ 498997 h 1172498"/>
                <a:gd name="connsiteX43" fmla="*/ 705497 w 1801605"/>
                <a:gd name="connsiteY43" fmla="*/ 438524 h 1172498"/>
                <a:gd name="connsiteX44" fmla="*/ 879363 w 1801605"/>
                <a:gd name="connsiteY44" fmla="*/ 310020 h 1172498"/>
                <a:gd name="connsiteX45" fmla="*/ 1113704 w 1801605"/>
                <a:gd name="connsiteY45" fmla="*/ 241988 h 1172498"/>
                <a:gd name="connsiteX46" fmla="*/ 1340483 w 1801605"/>
                <a:gd name="connsiteY46" fmla="*/ 151278 h 1172498"/>
                <a:gd name="connsiteX47" fmla="*/ 1499231 w 1801605"/>
                <a:gd name="connsiteY47" fmla="*/ 136160 h 1172498"/>
                <a:gd name="connsiteX48" fmla="*/ 1673097 w 1801605"/>
                <a:gd name="connsiteY48" fmla="*/ 128601 h 1172498"/>
                <a:gd name="connsiteX49" fmla="*/ 1771368 w 1801605"/>
                <a:gd name="connsiteY49" fmla="*/ 75687 h 1172498"/>
                <a:gd name="connsiteX50" fmla="*/ 1801605 w 1801605"/>
                <a:gd name="connsiteY50" fmla="*/ 22774 h 1172498"/>
                <a:gd name="connsiteX51" fmla="*/ 1794046 w 1801605"/>
                <a:gd name="connsiteY51" fmla="*/ 96 h 1172498"/>
                <a:gd name="connsiteX52" fmla="*/ 1756249 w 1801605"/>
                <a:gd name="connsiteY52" fmla="*/ 30333 h 1172498"/>
                <a:gd name="connsiteX53" fmla="*/ 1741130 w 1801605"/>
                <a:gd name="connsiteY53" fmla="*/ 68128 h 1172498"/>
                <a:gd name="connsiteX0" fmla="*/ 1741130 w 1801605"/>
                <a:gd name="connsiteY0" fmla="*/ 68128 h 1172498"/>
                <a:gd name="connsiteX1" fmla="*/ 1612621 w 1801605"/>
                <a:gd name="connsiteY1" fmla="*/ 90805 h 1172498"/>
                <a:gd name="connsiteX2" fmla="*/ 1317806 w 1801605"/>
                <a:gd name="connsiteY2" fmla="*/ 105924 h 1172498"/>
                <a:gd name="connsiteX3" fmla="*/ 1280009 w 1801605"/>
                <a:gd name="connsiteY3" fmla="*/ 113483 h 1172498"/>
                <a:gd name="connsiteX4" fmla="*/ 1151500 w 1801605"/>
                <a:gd name="connsiteY4" fmla="*/ 113483 h 1172498"/>
                <a:gd name="connsiteX5" fmla="*/ 1128822 w 1801605"/>
                <a:gd name="connsiteY5" fmla="*/ 136160 h 1172498"/>
                <a:gd name="connsiteX6" fmla="*/ 1106144 w 1801605"/>
                <a:gd name="connsiteY6" fmla="*/ 151278 h 1172498"/>
                <a:gd name="connsiteX7" fmla="*/ 1083466 w 1801605"/>
                <a:gd name="connsiteY7" fmla="*/ 158837 h 1172498"/>
                <a:gd name="connsiteX8" fmla="*/ 1000312 w 1801605"/>
                <a:gd name="connsiteY8" fmla="*/ 173956 h 1172498"/>
                <a:gd name="connsiteX9" fmla="*/ 977634 w 1801605"/>
                <a:gd name="connsiteY9" fmla="*/ 181515 h 1172498"/>
                <a:gd name="connsiteX10" fmla="*/ 879363 w 1801605"/>
                <a:gd name="connsiteY10" fmla="*/ 211751 h 1172498"/>
                <a:gd name="connsiteX11" fmla="*/ 856684 w 1801605"/>
                <a:gd name="connsiteY11" fmla="*/ 219310 h 1172498"/>
                <a:gd name="connsiteX12" fmla="*/ 788650 w 1801605"/>
                <a:gd name="connsiteY12" fmla="*/ 249547 h 1172498"/>
                <a:gd name="connsiteX13" fmla="*/ 743294 w 1801605"/>
                <a:gd name="connsiteY13" fmla="*/ 279783 h 1172498"/>
                <a:gd name="connsiteX14" fmla="*/ 728175 w 1801605"/>
                <a:gd name="connsiteY14" fmla="*/ 302460 h 1172498"/>
                <a:gd name="connsiteX15" fmla="*/ 720616 w 1801605"/>
                <a:gd name="connsiteY15" fmla="*/ 325138 h 1172498"/>
                <a:gd name="connsiteX16" fmla="*/ 697938 w 1801605"/>
                <a:gd name="connsiteY16" fmla="*/ 332697 h 1172498"/>
                <a:gd name="connsiteX17" fmla="*/ 629903 w 1801605"/>
                <a:gd name="connsiteY17" fmla="*/ 370492 h 1172498"/>
                <a:gd name="connsiteX18" fmla="*/ 599666 w 1801605"/>
                <a:gd name="connsiteY18" fmla="*/ 393170 h 1172498"/>
                <a:gd name="connsiteX19" fmla="*/ 561869 w 1801605"/>
                <a:gd name="connsiteY19" fmla="*/ 476320 h 1172498"/>
                <a:gd name="connsiteX20" fmla="*/ 508954 w 1801605"/>
                <a:gd name="connsiteY20" fmla="*/ 483879 h 1172498"/>
                <a:gd name="connsiteX21" fmla="*/ 486275 w 1801605"/>
                <a:gd name="connsiteY21" fmla="*/ 529234 h 1172498"/>
                <a:gd name="connsiteX22" fmla="*/ 463597 w 1801605"/>
                <a:gd name="connsiteY22" fmla="*/ 544352 h 1172498"/>
                <a:gd name="connsiteX23" fmla="*/ 410682 w 1801605"/>
                <a:gd name="connsiteY23" fmla="*/ 619943 h 1172498"/>
                <a:gd name="connsiteX24" fmla="*/ 395563 w 1801605"/>
                <a:gd name="connsiteY24" fmla="*/ 642620 h 1172498"/>
                <a:gd name="connsiteX25" fmla="*/ 380444 w 1801605"/>
                <a:gd name="connsiteY25" fmla="*/ 657739 h 1172498"/>
                <a:gd name="connsiteX26" fmla="*/ 327529 w 1801605"/>
                <a:gd name="connsiteY26" fmla="*/ 687975 h 1172498"/>
                <a:gd name="connsiteX27" fmla="*/ 304851 w 1801605"/>
                <a:gd name="connsiteY27" fmla="*/ 703093 h 1172498"/>
                <a:gd name="connsiteX28" fmla="*/ 274613 w 1801605"/>
                <a:gd name="connsiteY28" fmla="*/ 748448 h 1172498"/>
                <a:gd name="connsiteX29" fmla="*/ 251935 w 1801605"/>
                <a:gd name="connsiteY29" fmla="*/ 801362 h 1172498"/>
                <a:gd name="connsiteX30" fmla="*/ 244376 w 1801605"/>
                <a:gd name="connsiteY30" fmla="*/ 831598 h 1172498"/>
                <a:gd name="connsiteX31" fmla="*/ 176341 w 1801605"/>
                <a:gd name="connsiteY31" fmla="*/ 914748 h 1172498"/>
                <a:gd name="connsiteX32" fmla="*/ 153663 w 1801605"/>
                <a:gd name="connsiteY32" fmla="*/ 937425 h 1172498"/>
                <a:gd name="connsiteX33" fmla="*/ 123426 w 1801605"/>
                <a:gd name="connsiteY33" fmla="*/ 982780 h 1172498"/>
                <a:gd name="connsiteX34" fmla="*/ 78070 w 1801605"/>
                <a:gd name="connsiteY34" fmla="*/ 1020576 h 1172498"/>
                <a:gd name="connsiteX35" fmla="*/ 55392 w 1801605"/>
                <a:gd name="connsiteY35" fmla="*/ 1028135 h 1172498"/>
                <a:gd name="connsiteX36" fmla="*/ 10035 w 1801605"/>
                <a:gd name="connsiteY36" fmla="*/ 1088608 h 1172498"/>
                <a:gd name="connsiteX37" fmla="*/ 10035 w 1801605"/>
                <a:gd name="connsiteY37" fmla="*/ 1171758 h 1172498"/>
                <a:gd name="connsiteX38" fmla="*/ 123426 w 1801605"/>
                <a:gd name="connsiteY38" fmla="*/ 1035694 h 1172498"/>
                <a:gd name="connsiteX39" fmla="*/ 191461 w 1801605"/>
                <a:gd name="connsiteY39" fmla="*/ 982781 h 1172498"/>
                <a:gd name="connsiteX40" fmla="*/ 357766 w 1801605"/>
                <a:gd name="connsiteY40" fmla="*/ 786243 h 1172498"/>
                <a:gd name="connsiteX41" fmla="*/ 524072 w 1801605"/>
                <a:gd name="connsiteY41" fmla="*/ 597266 h 1172498"/>
                <a:gd name="connsiteX42" fmla="*/ 660141 w 1801605"/>
                <a:gd name="connsiteY42" fmla="*/ 498997 h 1172498"/>
                <a:gd name="connsiteX43" fmla="*/ 705497 w 1801605"/>
                <a:gd name="connsiteY43" fmla="*/ 438524 h 1172498"/>
                <a:gd name="connsiteX44" fmla="*/ 864244 w 1801605"/>
                <a:gd name="connsiteY44" fmla="*/ 294902 h 1172498"/>
                <a:gd name="connsiteX45" fmla="*/ 1113704 w 1801605"/>
                <a:gd name="connsiteY45" fmla="*/ 241988 h 1172498"/>
                <a:gd name="connsiteX46" fmla="*/ 1340483 w 1801605"/>
                <a:gd name="connsiteY46" fmla="*/ 151278 h 1172498"/>
                <a:gd name="connsiteX47" fmla="*/ 1499231 w 1801605"/>
                <a:gd name="connsiteY47" fmla="*/ 136160 h 1172498"/>
                <a:gd name="connsiteX48" fmla="*/ 1673097 w 1801605"/>
                <a:gd name="connsiteY48" fmla="*/ 128601 h 1172498"/>
                <a:gd name="connsiteX49" fmla="*/ 1771368 w 1801605"/>
                <a:gd name="connsiteY49" fmla="*/ 75687 h 1172498"/>
                <a:gd name="connsiteX50" fmla="*/ 1801605 w 1801605"/>
                <a:gd name="connsiteY50" fmla="*/ 22774 h 1172498"/>
                <a:gd name="connsiteX51" fmla="*/ 1794046 w 1801605"/>
                <a:gd name="connsiteY51" fmla="*/ 96 h 1172498"/>
                <a:gd name="connsiteX52" fmla="*/ 1756249 w 1801605"/>
                <a:gd name="connsiteY52" fmla="*/ 30333 h 1172498"/>
                <a:gd name="connsiteX53" fmla="*/ 1741130 w 1801605"/>
                <a:gd name="connsiteY53" fmla="*/ 68128 h 1172498"/>
                <a:gd name="connsiteX0" fmla="*/ 1741130 w 1801605"/>
                <a:gd name="connsiteY0" fmla="*/ 68128 h 1172498"/>
                <a:gd name="connsiteX1" fmla="*/ 1612621 w 1801605"/>
                <a:gd name="connsiteY1" fmla="*/ 90805 h 1172498"/>
                <a:gd name="connsiteX2" fmla="*/ 1317806 w 1801605"/>
                <a:gd name="connsiteY2" fmla="*/ 105924 h 1172498"/>
                <a:gd name="connsiteX3" fmla="*/ 1280009 w 1801605"/>
                <a:gd name="connsiteY3" fmla="*/ 113483 h 1172498"/>
                <a:gd name="connsiteX4" fmla="*/ 1151500 w 1801605"/>
                <a:gd name="connsiteY4" fmla="*/ 113483 h 1172498"/>
                <a:gd name="connsiteX5" fmla="*/ 1128822 w 1801605"/>
                <a:gd name="connsiteY5" fmla="*/ 136160 h 1172498"/>
                <a:gd name="connsiteX6" fmla="*/ 1106144 w 1801605"/>
                <a:gd name="connsiteY6" fmla="*/ 151278 h 1172498"/>
                <a:gd name="connsiteX7" fmla="*/ 1083466 w 1801605"/>
                <a:gd name="connsiteY7" fmla="*/ 158837 h 1172498"/>
                <a:gd name="connsiteX8" fmla="*/ 1000312 w 1801605"/>
                <a:gd name="connsiteY8" fmla="*/ 173956 h 1172498"/>
                <a:gd name="connsiteX9" fmla="*/ 977634 w 1801605"/>
                <a:gd name="connsiteY9" fmla="*/ 181515 h 1172498"/>
                <a:gd name="connsiteX10" fmla="*/ 879363 w 1801605"/>
                <a:gd name="connsiteY10" fmla="*/ 211751 h 1172498"/>
                <a:gd name="connsiteX11" fmla="*/ 856684 w 1801605"/>
                <a:gd name="connsiteY11" fmla="*/ 219310 h 1172498"/>
                <a:gd name="connsiteX12" fmla="*/ 788650 w 1801605"/>
                <a:gd name="connsiteY12" fmla="*/ 249547 h 1172498"/>
                <a:gd name="connsiteX13" fmla="*/ 743294 w 1801605"/>
                <a:gd name="connsiteY13" fmla="*/ 279783 h 1172498"/>
                <a:gd name="connsiteX14" fmla="*/ 728175 w 1801605"/>
                <a:gd name="connsiteY14" fmla="*/ 302460 h 1172498"/>
                <a:gd name="connsiteX15" fmla="*/ 720616 w 1801605"/>
                <a:gd name="connsiteY15" fmla="*/ 325138 h 1172498"/>
                <a:gd name="connsiteX16" fmla="*/ 697938 w 1801605"/>
                <a:gd name="connsiteY16" fmla="*/ 332697 h 1172498"/>
                <a:gd name="connsiteX17" fmla="*/ 629903 w 1801605"/>
                <a:gd name="connsiteY17" fmla="*/ 370492 h 1172498"/>
                <a:gd name="connsiteX18" fmla="*/ 599666 w 1801605"/>
                <a:gd name="connsiteY18" fmla="*/ 393170 h 1172498"/>
                <a:gd name="connsiteX19" fmla="*/ 561869 w 1801605"/>
                <a:gd name="connsiteY19" fmla="*/ 476320 h 1172498"/>
                <a:gd name="connsiteX20" fmla="*/ 508954 w 1801605"/>
                <a:gd name="connsiteY20" fmla="*/ 483879 h 1172498"/>
                <a:gd name="connsiteX21" fmla="*/ 486275 w 1801605"/>
                <a:gd name="connsiteY21" fmla="*/ 529234 h 1172498"/>
                <a:gd name="connsiteX22" fmla="*/ 463597 w 1801605"/>
                <a:gd name="connsiteY22" fmla="*/ 544352 h 1172498"/>
                <a:gd name="connsiteX23" fmla="*/ 410682 w 1801605"/>
                <a:gd name="connsiteY23" fmla="*/ 619943 h 1172498"/>
                <a:gd name="connsiteX24" fmla="*/ 395563 w 1801605"/>
                <a:gd name="connsiteY24" fmla="*/ 642620 h 1172498"/>
                <a:gd name="connsiteX25" fmla="*/ 380444 w 1801605"/>
                <a:gd name="connsiteY25" fmla="*/ 657739 h 1172498"/>
                <a:gd name="connsiteX26" fmla="*/ 327529 w 1801605"/>
                <a:gd name="connsiteY26" fmla="*/ 687975 h 1172498"/>
                <a:gd name="connsiteX27" fmla="*/ 304851 w 1801605"/>
                <a:gd name="connsiteY27" fmla="*/ 703093 h 1172498"/>
                <a:gd name="connsiteX28" fmla="*/ 274613 w 1801605"/>
                <a:gd name="connsiteY28" fmla="*/ 748448 h 1172498"/>
                <a:gd name="connsiteX29" fmla="*/ 251935 w 1801605"/>
                <a:gd name="connsiteY29" fmla="*/ 801362 h 1172498"/>
                <a:gd name="connsiteX30" fmla="*/ 244376 w 1801605"/>
                <a:gd name="connsiteY30" fmla="*/ 831598 h 1172498"/>
                <a:gd name="connsiteX31" fmla="*/ 176341 w 1801605"/>
                <a:gd name="connsiteY31" fmla="*/ 914748 h 1172498"/>
                <a:gd name="connsiteX32" fmla="*/ 153663 w 1801605"/>
                <a:gd name="connsiteY32" fmla="*/ 937425 h 1172498"/>
                <a:gd name="connsiteX33" fmla="*/ 123426 w 1801605"/>
                <a:gd name="connsiteY33" fmla="*/ 982780 h 1172498"/>
                <a:gd name="connsiteX34" fmla="*/ 78070 w 1801605"/>
                <a:gd name="connsiteY34" fmla="*/ 1020576 h 1172498"/>
                <a:gd name="connsiteX35" fmla="*/ 55392 w 1801605"/>
                <a:gd name="connsiteY35" fmla="*/ 1028135 h 1172498"/>
                <a:gd name="connsiteX36" fmla="*/ 10035 w 1801605"/>
                <a:gd name="connsiteY36" fmla="*/ 1088608 h 1172498"/>
                <a:gd name="connsiteX37" fmla="*/ 10035 w 1801605"/>
                <a:gd name="connsiteY37" fmla="*/ 1171758 h 1172498"/>
                <a:gd name="connsiteX38" fmla="*/ 123426 w 1801605"/>
                <a:gd name="connsiteY38" fmla="*/ 1035694 h 1172498"/>
                <a:gd name="connsiteX39" fmla="*/ 191461 w 1801605"/>
                <a:gd name="connsiteY39" fmla="*/ 982781 h 1172498"/>
                <a:gd name="connsiteX40" fmla="*/ 357766 w 1801605"/>
                <a:gd name="connsiteY40" fmla="*/ 786243 h 1172498"/>
                <a:gd name="connsiteX41" fmla="*/ 524072 w 1801605"/>
                <a:gd name="connsiteY41" fmla="*/ 597266 h 1172498"/>
                <a:gd name="connsiteX42" fmla="*/ 660141 w 1801605"/>
                <a:gd name="connsiteY42" fmla="*/ 498997 h 1172498"/>
                <a:gd name="connsiteX43" fmla="*/ 705497 w 1801605"/>
                <a:gd name="connsiteY43" fmla="*/ 438524 h 1172498"/>
                <a:gd name="connsiteX44" fmla="*/ 864244 w 1801605"/>
                <a:gd name="connsiteY44" fmla="*/ 294902 h 1172498"/>
                <a:gd name="connsiteX45" fmla="*/ 1098585 w 1801605"/>
                <a:gd name="connsiteY45" fmla="*/ 226870 h 1172498"/>
                <a:gd name="connsiteX46" fmla="*/ 1340483 w 1801605"/>
                <a:gd name="connsiteY46" fmla="*/ 151278 h 1172498"/>
                <a:gd name="connsiteX47" fmla="*/ 1499231 w 1801605"/>
                <a:gd name="connsiteY47" fmla="*/ 136160 h 1172498"/>
                <a:gd name="connsiteX48" fmla="*/ 1673097 w 1801605"/>
                <a:gd name="connsiteY48" fmla="*/ 128601 h 1172498"/>
                <a:gd name="connsiteX49" fmla="*/ 1771368 w 1801605"/>
                <a:gd name="connsiteY49" fmla="*/ 75687 h 1172498"/>
                <a:gd name="connsiteX50" fmla="*/ 1801605 w 1801605"/>
                <a:gd name="connsiteY50" fmla="*/ 22774 h 1172498"/>
                <a:gd name="connsiteX51" fmla="*/ 1794046 w 1801605"/>
                <a:gd name="connsiteY51" fmla="*/ 96 h 1172498"/>
                <a:gd name="connsiteX52" fmla="*/ 1756249 w 1801605"/>
                <a:gd name="connsiteY52" fmla="*/ 30333 h 1172498"/>
                <a:gd name="connsiteX53" fmla="*/ 1741130 w 1801605"/>
                <a:gd name="connsiteY53" fmla="*/ 68128 h 1172498"/>
                <a:gd name="connsiteX0" fmla="*/ 1741130 w 1801605"/>
                <a:gd name="connsiteY0" fmla="*/ 68128 h 1172498"/>
                <a:gd name="connsiteX1" fmla="*/ 1612621 w 1801605"/>
                <a:gd name="connsiteY1" fmla="*/ 90805 h 1172498"/>
                <a:gd name="connsiteX2" fmla="*/ 1317806 w 1801605"/>
                <a:gd name="connsiteY2" fmla="*/ 105924 h 1172498"/>
                <a:gd name="connsiteX3" fmla="*/ 1280009 w 1801605"/>
                <a:gd name="connsiteY3" fmla="*/ 113483 h 1172498"/>
                <a:gd name="connsiteX4" fmla="*/ 1151500 w 1801605"/>
                <a:gd name="connsiteY4" fmla="*/ 113483 h 1172498"/>
                <a:gd name="connsiteX5" fmla="*/ 1128822 w 1801605"/>
                <a:gd name="connsiteY5" fmla="*/ 136160 h 1172498"/>
                <a:gd name="connsiteX6" fmla="*/ 1106144 w 1801605"/>
                <a:gd name="connsiteY6" fmla="*/ 151278 h 1172498"/>
                <a:gd name="connsiteX7" fmla="*/ 1083466 w 1801605"/>
                <a:gd name="connsiteY7" fmla="*/ 158837 h 1172498"/>
                <a:gd name="connsiteX8" fmla="*/ 1000312 w 1801605"/>
                <a:gd name="connsiteY8" fmla="*/ 173956 h 1172498"/>
                <a:gd name="connsiteX9" fmla="*/ 977634 w 1801605"/>
                <a:gd name="connsiteY9" fmla="*/ 181515 h 1172498"/>
                <a:gd name="connsiteX10" fmla="*/ 879363 w 1801605"/>
                <a:gd name="connsiteY10" fmla="*/ 211751 h 1172498"/>
                <a:gd name="connsiteX11" fmla="*/ 856684 w 1801605"/>
                <a:gd name="connsiteY11" fmla="*/ 219310 h 1172498"/>
                <a:gd name="connsiteX12" fmla="*/ 788650 w 1801605"/>
                <a:gd name="connsiteY12" fmla="*/ 249547 h 1172498"/>
                <a:gd name="connsiteX13" fmla="*/ 743294 w 1801605"/>
                <a:gd name="connsiteY13" fmla="*/ 279783 h 1172498"/>
                <a:gd name="connsiteX14" fmla="*/ 728175 w 1801605"/>
                <a:gd name="connsiteY14" fmla="*/ 302460 h 1172498"/>
                <a:gd name="connsiteX15" fmla="*/ 720616 w 1801605"/>
                <a:gd name="connsiteY15" fmla="*/ 325138 h 1172498"/>
                <a:gd name="connsiteX16" fmla="*/ 697938 w 1801605"/>
                <a:gd name="connsiteY16" fmla="*/ 332697 h 1172498"/>
                <a:gd name="connsiteX17" fmla="*/ 629903 w 1801605"/>
                <a:gd name="connsiteY17" fmla="*/ 370492 h 1172498"/>
                <a:gd name="connsiteX18" fmla="*/ 599666 w 1801605"/>
                <a:gd name="connsiteY18" fmla="*/ 393170 h 1172498"/>
                <a:gd name="connsiteX19" fmla="*/ 561869 w 1801605"/>
                <a:gd name="connsiteY19" fmla="*/ 476320 h 1172498"/>
                <a:gd name="connsiteX20" fmla="*/ 508954 w 1801605"/>
                <a:gd name="connsiteY20" fmla="*/ 483879 h 1172498"/>
                <a:gd name="connsiteX21" fmla="*/ 486275 w 1801605"/>
                <a:gd name="connsiteY21" fmla="*/ 529234 h 1172498"/>
                <a:gd name="connsiteX22" fmla="*/ 463597 w 1801605"/>
                <a:gd name="connsiteY22" fmla="*/ 544352 h 1172498"/>
                <a:gd name="connsiteX23" fmla="*/ 410682 w 1801605"/>
                <a:gd name="connsiteY23" fmla="*/ 619943 h 1172498"/>
                <a:gd name="connsiteX24" fmla="*/ 395563 w 1801605"/>
                <a:gd name="connsiteY24" fmla="*/ 642620 h 1172498"/>
                <a:gd name="connsiteX25" fmla="*/ 380444 w 1801605"/>
                <a:gd name="connsiteY25" fmla="*/ 657739 h 1172498"/>
                <a:gd name="connsiteX26" fmla="*/ 327529 w 1801605"/>
                <a:gd name="connsiteY26" fmla="*/ 687975 h 1172498"/>
                <a:gd name="connsiteX27" fmla="*/ 304851 w 1801605"/>
                <a:gd name="connsiteY27" fmla="*/ 703093 h 1172498"/>
                <a:gd name="connsiteX28" fmla="*/ 274613 w 1801605"/>
                <a:gd name="connsiteY28" fmla="*/ 748448 h 1172498"/>
                <a:gd name="connsiteX29" fmla="*/ 251935 w 1801605"/>
                <a:gd name="connsiteY29" fmla="*/ 801362 h 1172498"/>
                <a:gd name="connsiteX30" fmla="*/ 244376 w 1801605"/>
                <a:gd name="connsiteY30" fmla="*/ 831598 h 1172498"/>
                <a:gd name="connsiteX31" fmla="*/ 176341 w 1801605"/>
                <a:gd name="connsiteY31" fmla="*/ 914748 h 1172498"/>
                <a:gd name="connsiteX32" fmla="*/ 153663 w 1801605"/>
                <a:gd name="connsiteY32" fmla="*/ 937425 h 1172498"/>
                <a:gd name="connsiteX33" fmla="*/ 123426 w 1801605"/>
                <a:gd name="connsiteY33" fmla="*/ 982780 h 1172498"/>
                <a:gd name="connsiteX34" fmla="*/ 78070 w 1801605"/>
                <a:gd name="connsiteY34" fmla="*/ 1020576 h 1172498"/>
                <a:gd name="connsiteX35" fmla="*/ 55392 w 1801605"/>
                <a:gd name="connsiteY35" fmla="*/ 1028135 h 1172498"/>
                <a:gd name="connsiteX36" fmla="*/ 10035 w 1801605"/>
                <a:gd name="connsiteY36" fmla="*/ 1088608 h 1172498"/>
                <a:gd name="connsiteX37" fmla="*/ 10035 w 1801605"/>
                <a:gd name="connsiteY37" fmla="*/ 1171758 h 1172498"/>
                <a:gd name="connsiteX38" fmla="*/ 123426 w 1801605"/>
                <a:gd name="connsiteY38" fmla="*/ 1035694 h 1172498"/>
                <a:gd name="connsiteX39" fmla="*/ 191461 w 1801605"/>
                <a:gd name="connsiteY39" fmla="*/ 982781 h 1172498"/>
                <a:gd name="connsiteX40" fmla="*/ 357766 w 1801605"/>
                <a:gd name="connsiteY40" fmla="*/ 786243 h 1172498"/>
                <a:gd name="connsiteX41" fmla="*/ 524072 w 1801605"/>
                <a:gd name="connsiteY41" fmla="*/ 597266 h 1172498"/>
                <a:gd name="connsiteX42" fmla="*/ 660141 w 1801605"/>
                <a:gd name="connsiteY42" fmla="*/ 498997 h 1172498"/>
                <a:gd name="connsiteX43" fmla="*/ 675259 w 1801605"/>
                <a:gd name="connsiteY43" fmla="*/ 408288 h 1172498"/>
                <a:gd name="connsiteX44" fmla="*/ 864244 w 1801605"/>
                <a:gd name="connsiteY44" fmla="*/ 294902 h 1172498"/>
                <a:gd name="connsiteX45" fmla="*/ 1098585 w 1801605"/>
                <a:gd name="connsiteY45" fmla="*/ 226870 h 1172498"/>
                <a:gd name="connsiteX46" fmla="*/ 1340483 w 1801605"/>
                <a:gd name="connsiteY46" fmla="*/ 151278 h 1172498"/>
                <a:gd name="connsiteX47" fmla="*/ 1499231 w 1801605"/>
                <a:gd name="connsiteY47" fmla="*/ 136160 h 1172498"/>
                <a:gd name="connsiteX48" fmla="*/ 1673097 w 1801605"/>
                <a:gd name="connsiteY48" fmla="*/ 128601 h 1172498"/>
                <a:gd name="connsiteX49" fmla="*/ 1771368 w 1801605"/>
                <a:gd name="connsiteY49" fmla="*/ 75687 h 1172498"/>
                <a:gd name="connsiteX50" fmla="*/ 1801605 w 1801605"/>
                <a:gd name="connsiteY50" fmla="*/ 22774 h 1172498"/>
                <a:gd name="connsiteX51" fmla="*/ 1794046 w 1801605"/>
                <a:gd name="connsiteY51" fmla="*/ 96 h 1172498"/>
                <a:gd name="connsiteX52" fmla="*/ 1756249 w 1801605"/>
                <a:gd name="connsiteY52" fmla="*/ 30333 h 1172498"/>
                <a:gd name="connsiteX53" fmla="*/ 1741130 w 1801605"/>
                <a:gd name="connsiteY53" fmla="*/ 68128 h 1172498"/>
                <a:gd name="connsiteX0" fmla="*/ 1741130 w 1801605"/>
                <a:gd name="connsiteY0" fmla="*/ 68128 h 1172498"/>
                <a:gd name="connsiteX1" fmla="*/ 1612621 w 1801605"/>
                <a:gd name="connsiteY1" fmla="*/ 90805 h 1172498"/>
                <a:gd name="connsiteX2" fmla="*/ 1317806 w 1801605"/>
                <a:gd name="connsiteY2" fmla="*/ 105924 h 1172498"/>
                <a:gd name="connsiteX3" fmla="*/ 1280009 w 1801605"/>
                <a:gd name="connsiteY3" fmla="*/ 113483 h 1172498"/>
                <a:gd name="connsiteX4" fmla="*/ 1151500 w 1801605"/>
                <a:gd name="connsiteY4" fmla="*/ 113483 h 1172498"/>
                <a:gd name="connsiteX5" fmla="*/ 1128822 w 1801605"/>
                <a:gd name="connsiteY5" fmla="*/ 136160 h 1172498"/>
                <a:gd name="connsiteX6" fmla="*/ 1106144 w 1801605"/>
                <a:gd name="connsiteY6" fmla="*/ 151278 h 1172498"/>
                <a:gd name="connsiteX7" fmla="*/ 1083466 w 1801605"/>
                <a:gd name="connsiteY7" fmla="*/ 158837 h 1172498"/>
                <a:gd name="connsiteX8" fmla="*/ 1000312 w 1801605"/>
                <a:gd name="connsiteY8" fmla="*/ 173956 h 1172498"/>
                <a:gd name="connsiteX9" fmla="*/ 977634 w 1801605"/>
                <a:gd name="connsiteY9" fmla="*/ 181515 h 1172498"/>
                <a:gd name="connsiteX10" fmla="*/ 879363 w 1801605"/>
                <a:gd name="connsiteY10" fmla="*/ 211751 h 1172498"/>
                <a:gd name="connsiteX11" fmla="*/ 856684 w 1801605"/>
                <a:gd name="connsiteY11" fmla="*/ 219310 h 1172498"/>
                <a:gd name="connsiteX12" fmla="*/ 788650 w 1801605"/>
                <a:gd name="connsiteY12" fmla="*/ 249547 h 1172498"/>
                <a:gd name="connsiteX13" fmla="*/ 743294 w 1801605"/>
                <a:gd name="connsiteY13" fmla="*/ 279783 h 1172498"/>
                <a:gd name="connsiteX14" fmla="*/ 728175 w 1801605"/>
                <a:gd name="connsiteY14" fmla="*/ 302460 h 1172498"/>
                <a:gd name="connsiteX15" fmla="*/ 720616 w 1801605"/>
                <a:gd name="connsiteY15" fmla="*/ 325138 h 1172498"/>
                <a:gd name="connsiteX16" fmla="*/ 697938 w 1801605"/>
                <a:gd name="connsiteY16" fmla="*/ 332697 h 1172498"/>
                <a:gd name="connsiteX17" fmla="*/ 629903 w 1801605"/>
                <a:gd name="connsiteY17" fmla="*/ 370492 h 1172498"/>
                <a:gd name="connsiteX18" fmla="*/ 599666 w 1801605"/>
                <a:gd name="connsiteY18" fmla="*/ 393170 h 1172498"/>
                <a:gd name="connsiteX19" fmla="*/ 561869 w 1801605"/>
                <a:gd name="connsiteY19" fmla="*/ 476320 h 1172498"/>
                <a:gd name="connsiteX20" fmla="*/ 508954 w 1801605"/>
                <a:gd name="connsiteY20" fmla="*/ 483879 h 1172498"/>
                <a:gd name="connsiteX21" fmla="*/ 486275 w 1801605"/>
                <a:gd name="connsiteY21" fmla="*/ 529234 h 1172498"/>
                <a:gd name="connsiteX22" fmla="*/ 463597 w 1801605"/>
                <a:gd name="connsiteY22" fmla="*/ 544352 h 1172498"/>
                <a:gd name="connsiteX23" fmla="*/ 410682 w 1801605"/>
                <a:gd name="connsiteY23" fmla="*/ 619943 h 1172498"/>
                <a:gd name="connsiteX24" fmla="*/ 395563 w 1801605"/>
                <a:gd name="connsiteY24" fmla="*/ 642620 h 1172498"/>
                <a:gd name="connsiteX25" fmla="*/ 380444 w 1801605"/>
                <a:gd name="connsiteY25" fmla="*/ 657739 h 1172498"/>
                <a:gd name="connsiteX26" fmla="*/ 327529 w 1801605"/>
                <a:gd name="connsiteY26" fmla="*/ 687975 h 1172498"/>
                <a:gd name="connsiteX27" fmla="*/ 304851 w 1801605"/>
                <a:gd name="connsiteY27" fmla="*/ 703093 h 1172498"/>
                <a:gd name="connsiteX28" fmla="*/ 274613 w 1801605"/>
                <a:gd name="connsiteY28" fmla="*/ 748448 h 1172498"/>
                <a:gd name="connsiteX29" fmla="*/ 251935 w 1801605"/>
                <a:gd name="connsiteY29" fmla="*/ 801362 h 1172498"/>
                <a:gd name="connsiteX30" fmla="*/ 244376 w 1801605"/>
                <a:gd name="connsiteY30" fmla="*/ 831598 h 1172498"/>
                <a:gd name="connsiteX31" fmla="*/ 176341 w 1801605"/>
                <a:gd name="connsiteY31" fmla="*/ 914748 h 1172498"/>
                <a:gd name="connsiteX32" fmla="*/ 153663 w 1801605"/>
                <a:gd name="connsiteY32" fmla="*/ 937425 h 1172498"/>
                <a:gd name="connsiteX33" fmla="*/ 123426 w 1801605"/>
                <a:gd name="connsiteY33" fmla="*/ 982780 h 1172498"/>
                <a:gd name="connsiteX34" fmla="*/ 78070 w 1801605"/>
                <a:gd name="connsiteY34" fmla="*/ 1020576 h 1172498"/>
                <a:gd name="connsiteX35" fmla="*/ 55392 w 1801605"/>
                <a:gd name="connsiteY35" fmla="*/ 1028135 h 1172498"/>
                <a:gd name="connsiteX36" fmla="*/ 10035 w 1801605"/>
                <a:gd name="connsiteY36" fmla="*/ 1088608 h 1172498"/>
                <a:gd name="connsiteX37" fmla="*/ 10035 w 1801605"/>
                <a:gd name="connsiteY37" fmla="*/ 1171758 h 1172498"/>
                <a:gd name="connsiteX38" fmla="*/ 123426 w 1801605"/>
                <a:gd name="connsiteY38" fmla="*/ 1035694 h 1172498"/>
                <a:gd name="connsiteX39" fmla="*/ 191461 w 1801605"/>
                <a:gd name="connsiteY39" fmla="*/ 982781 h 1172498"/>
                <a:gd name="connsiteX40" fmla="*/ 357766 w 1801605"/>
                <a:gd name="connsiteY40" fmla="*/ 786243 h 1172498"/>
                <a:gd name="connsiteX41" fmla="*/ 524072 w 1801605"/>
                <a:gd name="connsiteY41" fmla="*/ 597266 h 1172498"/>
                <a:gd name="connsiteX42" fmla="*/ 622344 w 1801605"/>
                <a:gd name="connsiteY42" fmla="*/ 468761 h 1172498"/>
                <a:gd name="connsiteX43" fmla="*/ 675259 w 1801605"/>
                <a:gd name="connsiteY43" fmla="*/ 408288 h 1172498"/>
                <a:gd name="connsiteX44" fmla="*/ 864244 w 1801605"/>
                <a:gd name="connsiteY44" fmla="*/ 294902 h 1172498"/>
                <a:gd name="connsiteX45" fmla="*/ 1098585 w 1801605"/>
                <a:gd name="connsiteY45" fmla="*/ 226870 h 1172498"/>
                <a:gd name="connsiteX46" fmla="*/ 1340483 w 1801605"/>
                <a:gd name="connsiteY46" fmla="*/ 151278 h 1172498"/>
                <a:gd name="connsiteX47" fmla="*/ 1499231 w 1801605"/>
                <a:gd name="connsiteY47" fmla="*/ 136160 h 1172498"/>
                <a:gd name="connsiteX48" fmla="*/ 1673097 w 1801605"/>
                <a:gd name="connsiteY48" fmla="*/ 128601 h 1172498"/>
                <a:gd name="connsiteX49" fmla="*/ 1771368 w 1801605"/>
                <a:gd name="connsiteY49" fmla="*/ 75687 h 1172498"/>
                <a:gd name="connsiteX50" fmla="*/ 1801605 w 1801605"/>
                <a:gd name="connsiteY50" fmla="*/ 22774 h 1172498"/>
                <a:gd name="connsiteX51" fmla="*/ 1794046 w 1801605"/>
                <a:gd name="connsiteY51" fmla="*/ 96 h 1172498"/>
                <a:gd name="connsiteX52" fmla="*/ 1756249 w 1801605"/>
                <a:gd name="connsiteY52" fmla="*/ 30333 h 1172498"/>
                <a:gd name="connsiteX53" fmla="*/ 1741130 w 1801605"/>
                <a:gd name="connsiteY53" fmla="*/ 68128 h 1172498"/>
                <a:gd name="connsiteX0" fmla="*/ 1741130 w 1801605"/>
                <a:gd name="connsiteY0" fmla="*/ 68128 h 1172498"/>
                <a:gd name="connsiteX1" fmla="*/ 1612621 w 1801605"/>
                <a:gd name="connsiteY1" fmla="*/ 90805 h 1172498"/>
                <a:gd name="connsiteX2" fmla="*/ 1317806 w 1801605"/>
                <a:gd name="connsiteY2" fmla="*/ 105924 h 1172498"/>
                <a:gd name="connsiteX3" fmla="*/ 1280009 w 1801605"/>
                <a:gd name="connsiteY3" fmla="*/ 113483 h 1172498"/>
                <a:gd name="connsiteX4" fmla="*/ 1151500 w 1801605"/>
                <a:gd name="connsiteY4" fmla="*/ 113483 h 1172498"/>
                <a:gd name="connsiteX5" fmla="*/ 1128822 w 1801605"/>
                <a:gd name="connsiteY5" fmla="*/ 136160 h 1172498"/>
                <a:gd name="connsiteX6" fmla="*/ 1106144 w 1801605"/>
                <a:gd name="connsiteY6" fmla="*/ 151278 h 1172498"/>
                <a:gd name="connsiteX7" fmla="*/ 1083466 w 1801605"/>
                <a:gd name="connsiteY7" fmla="*/ 158837 h 1172498"/>
                <a:gd name="connsiteX8" fmla="*/ 1000312 w 1801605"/>
                <a:gd name="connsiteY8" fmla="*/ 173956 h 1172498"/>
                <a:gd name="connsiteX9" fmla="*/ 977634 w 1801605"/>
                <a:gd name="connsiteY9" fmla="*/ 181515 h 1172498"/>
                <a:gd name="connsiteX10" fmla="*/ 879363 w 1801605"/>
                <a:gd name="connsiteY10" fmla="*/ 211751 h 1172498"/>
                <a:gd name="connsiteX11" fmla="*/ 856684 w 1801605"/>
                <a:gd name="connsiteY11" fmla="*/ 219310 h 1172498"/>
                <a:gd name="connsiteX12" fmla="*/ 788650 w 1801605"/>
                <a:gd name="connsiteY12" fmla="*/ 249547 h 1172498"/>
                <a:gd name="connsiteX13" fmla="*/ 743294 w 1801605"/>
                <a:gd name="connsiteY13" fmla="*/ 279783 h 1172498"/>
                <a:gd name="connsiteX14" fmla="*/ 728175 w 1801605"/>
                <a:gd name="connsiteY14" fmla="*/ 302460 h 1172498"/>
                <a:gd name="connsiteX15" fmla="*/ 720616 w 1801605"/>
                <a:gd name="connsiteY15" fmla="*/ 325138 h 1172498"/>
                <a:gd name="connsiteX16" fmla="*/ 697938 w 1801605"/>
                <a:gd name="connsiteY16" fmla="*/ 332697 h 1172498"/>
                <a:gd name="connsiteX17" fmla="*/ 629903 w 1801605"/>
                <a:gd name="connsiteY17" fmla="*/ 370492 h 1172498"/>
                <a:gd name="connsiteX18" fmla="*/ 599666 w 1801605"/>
                <a:gd name="connsiteY18" fmla="*/ 393170 h 1172498"/>
                <a:gd name="connsiteX19" fmla="*/ 561869 w 1801605"/>
                <a:gd name="connsiteY19" fmla="*/ 476320 h 1172498"/>
                <a:gd name="connsiteX20" fmla="*/ 508954 w 1801605"/>
                <a:gd name="connsiteY20" fmla="*/ 483879 h 1172498"/>
                <a:gd name="connsiteX21" fmla="*/ 486275 w 1801605"/>
                <a:gd name="connsiteY21" fmla="*/ 529234 h 1172498"/>
                <a:gd name="connsiteX22" fmla="*/ 463597 w 1801605"/>
                <a:gd name="connsiteY22" fmla="*/ 544352 h 1172498"/>
                <a:gd name="connsiteX23" fmla="*/ 410682 w 1801605"/>
                <a:gd name="connsiteY23" fmla="*/ 619943 h 1172498"/>
                <a:gd name="connsiteX24" fmla="*/ 395563 w 1801605"/>
                <a:gd name="connsiteY24" fmla="*/ 642620 h 1172498"/>
                <a:gd name="connsiteX25" fmla="*/ 380444 w 1801605"/>
                <a:gd name="connsiteY25" fmla="*/ 657739 h 1172498"/>
                <a:gd name="connsiteX26" fmla="*/ 327529 w 1801605"/>
                <a:gd name="connsiteY26" fmla="*/ 687975 h 1172498"/>
                <a:gd name="connsiteX27" fmla="*/ 304851 w 1801605"/>
                <a:gd name="connsiteY27" fmla="*/ 703093 h 1172498"/>
                <a:gd name="connsiteX28" fmla="*/ 274613 w 1801605"/>
                <a:gd name="connsiteY28" fmla="*/ 748448 h 1172498"/>
                <a:gd name="connsiteX29" fmla="*/ 251935 w 1801605"/>
                <a:gd name="connsiteY29" fmla="*/ 801362 h 1172498"/>
                <a:gd name="connsiteX30" fmla="*/ 244376 w 1801605"/>
                <a:gd name="connsiteY30" fmla="*/ 831598 h 1172498"/>
                <a:gd name="connsiteX31" fmla="*/ 176341 w 1801605"/>
                <a:gd name="connsiteY31" fmla="*/ 914748 h 1172498"/>
                <a:gd name="connsiteX32" fmla="*/ 153663 w 1801605"/>
                <a:gd name="connsiteY32" fmla="*/ 937425 h 1172498"/>
                <a:gd name="connsiteX33" fmla="*/ 123426 w 1801605"/>
                <a:gd name="connsiteY33" fmla="*/ 982780 h 1172498"/>
                <a:gd name="connsiteX34" fmla="*/ 78070 w 1801605"/>
                <a:gd name="connsiteY34" fmla="*/ 1020576 h 1172498"/>
                <a:gd name="connsiteX35" fmla="*/ 55392 w 1801605"/>
                <a:gd name="connsiteY35" fmla="*/ 1028135 h 1172498"/>
                <a:gd name="connsiteX36" fmla="*/ 10035 w 1801605"/>
                <a:gd name="connsiteY36" fmla="*/ 1088608 h 1172498"/>
                <a:gd name="connsiteX37" fmla="*/ 10035 w 1801605"/>
                <a:gd name="connsiteY37" fmla="*/ 1171758 h 1172498"/>
                <a:gd name="connsiteX38" fmla="*/ 123426 w 1801605"/>
                <a:gd name="connsiteY38" fmla="*/ 1035694 h 1172498"/>
                <a:gd name="connsiteX39" fmla="*/ 191461 w 1801605"/>
                <a:gd name="connsiteY39" fmla="*/ 982781 h 1172498"/>
                <a:gd name="connsiteX40" fmla="*/ 357766 w 1801605"/>
                <a:gd name="connsiteY40" fmla="*/ 786243 h 1172498"/>
                <a:gd name="connsiteX41" fmla="*/ 493835 w 1801605"/>
                <a:gd name="connsiteY41" fmla="*/ 574589 h 1172498"/>
                <a:gd name="connsiteX42" fmla="*/ 622344 w 1801605"/>
                <a:gd name="connsiteY42" fmla="*/ 468761 h 1172498"/>
                <a:gd name="connsiteX43" fmla="*/ 675259 w 1801605"/>
                <a:gd name="connsiteY43" fmla="*/ 408288 h 1172498"/>
                <a:gd name="connsiteX44" fmla="*/ 864244 w 1801605"/>
                <a:gd name="connsiteY44" fmla="*/ 294902 h 1172498"/>
                <a:gd name="connsiteX45" fmla="*/ 1098585 w 1801605"/>
                <a:gd name="connsiteY45" fmla="*/ 226870 h 1172498"/>
                <a:gd name="connsiteX46" fmla="*/ 1340483 w 1801605"/>
                <a:gd name="connsiteY46" fmla="*/ 151278 h 1172498"/>
                <a:gd name="connsiteX47" fmla="*/ 1499231 w 1801605"/>
                <a:gd name="connsiteY47" fmla="*/ 136160 h 1172498"/>
                <a:gd name="connsiteX48" fmla="*/ 1673097 w 1801605"/>
                <a:gd name="connsiteY48" fmla="*/ 128601 h 1172498"/>
                <a:gd name="connsiteX49" fmla="*/ 1771368 w 1801605"/>
                <a:gd name="connsiteY49" fmla="*/ 75687 h 1172498"/>
                <a:gd name="connsiteX50" fmla="*/ 1801605 w 1801605"/>
                <a:gd name="connsiteY50" fmla="*/ 22774 h 1172498"/>
                <a:gd name="connsiteX51" fmla="*/ 1794046 w 1801605"/>
                <a:gd name="connsiteY51" fmla="*/ 96 h 1172498"/>
                <a:gd name="connsiteX52" fmla="*/ 1756249 w 1801605"/>
                <a:gd name="connsiteY52" fmla="*/ 30333 h 1172498"/>
                <a:gd name="connsiteX53" fmla="*/ 1741130 w 1801605"/>
                <a:gd name="connsiteY53" fmla="*/ 68128 h 117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01605" h="1172498">
                  <a:moveTo>
                    <a:pt x="1741130" y="68128"/>
                  </a:moveTo>
                  <a:cubicBezTo>
                    <a:pt x="1717192" y="78207"/>
                    <a:pt x="1655457" y="83246"/>
                    <a:pt x="1612621" y="90805"/>
                  </a:cubicBezTo>
                  <a:cubicBezTo>
                    <a:pt x="1500634" y="94538"/>
                    <a:pt x="1419503" y="91397"/>
                    <a:pt x="1317806" y="105924"/>
                  </a:cubicBezTo>
                  <a:cubicBezTo>
                    <a:pt x="1305087" y="107741"/>
                    <a:pt x="1292608" y="110963"/>
                    <a:pt x="1280009" y="113483"/>
                  </a:cubicBezTo>
                  <a:cubicBezTo>
                    <a:pt x="1231166" y="97203"/>
                    <a:pt x="1232490" y="94427"/>
                    <a:pt x="1151500" y="113483"/>
                  </a:cubicBezTo>
                  <a:cubicBezTo>
                    <a:pt x="1141094" y="115931"/>
                    <a:pt x="1137035" y="129316"/>
                    <a:pt x="1128822" y="136160"/>
                  </a:cubicBezTo>
                  <a:cubicBezTo>
                    <a:pt x="1121843" y="141976"/>
                    <a:pt x="1114270" y="147215"/>
                    <a:pt x="1106144" y="151278"/>
                  </a:cubicBezTo>
                  <a:cubicBezTo>
                    <a:pt x="1099017" y="154841"/>
                    <a:pt x="1091257" y="157167"/>
                    <a:pt x="1083466" y="158837"/>
                  </a:cubicBezTo>
                  <a:cubicBezTo>
                    <a:pt x="1055919" y="164740"/>
                    <a:pt x="1027859" y="168053"/>
                    <a:pt x="1000312" y="173956"/>
                  </a:cubicBezTo>
                  <a:cubicBezTo>
                    <a:pt x="992521" y="175626"/>
                    <a:pt x="985296" y="179326"/>
                    <a:pt x="977634" y="181515"/>
                  </a:cubicBezTo>
                  <a:cubicBezTo>
                    <a:pt x="884129" y="208230"/>
                    <a:pt x="1049467" y="155053"/>
                    <a:pt x="879363" y="211751"/>
                  </a:cubicBezTo>
                  <a:lnTo>
                    <a:pt x="856684" y="219310"/>
                  </a:lnTo>
                  <a:cubicBezTo>
                    <a:pt x="773807" y="281468"/>
                    <a:pt x="882002" y="207116"/>
                    <a:pt x="788650" y="249547"/>
                  </a:cubicBezTo>
                  <a:cubicBezTo>
                    <a:pt x="772108" y="257066"/>
                    <a:pt x="743294" y="279783"/>
                    <a:pt x="743294" y="279783"/>
                  </a:cubicBezTo>
                  <a:cubicBezTo>
                    <a:pt x="738254" y="287342"/>
                    <a:pt x="732238" y="294334"/>
                    <a:pt x="728175" y="302460"/>
                  </a:cubicBezTo>
                  <a:cubicBezTo>
                    <a:pt x="724611" y="309587"/>
                    <a:pt x="726250" y="319504"/>
                    <a:pt x="720616" y="325138"/>
                  </a:cubicBezTo>
                  <a:cubicBezTo>
                    <a:pt x="714982" y="330772"/>
                    <a:pt x="704904" y="328827"/>
                    <a:pt x="697938" y="332697"/>
                  </a:cubicBezTo>
                  <a:cubicBezTo>
                    <a:pt x="619960" y="376016"/>
                    <a:pt x="681218" y="353388"/>
                    <a:pt x="629903" y="370492"/>
                  </a:cubicBezTo>
                  <a:cubicBezTo>
                    <a:pt x="619824" y="378051"/>
                    <a:pt x="605699" y="382110"/>
                    <a:pt x="599666" y="393170"/>
                  </a:cubicBezTo>
                  <a:cubicBezTo>
                    <a:pt x="585586" y="418982"/>
                    <a:pt x="597371" y="462120"/>
                    <a:pt x="561869" y="476320"/>
                  </a:cubicBezTo>
                  <a:cubicBezTo>
                    <a:pt x="545326" y="482937"/>
                    <a:pt x="526592" y="481359"/>
                    <a:pt x="508954" y="483879"/>
                  </a:cubicBezTo>
                  <a:cubicBezTo>
                    <a:pt x="502805" y="502322"/>
                    <a:pt x="500928" y="514581"/>
                    <a:pt x="486275" y="529234"/>
                  </a:cubicBezTo>
                  <a:cubicBezTo>
                    <a:pt x="479851" y="535658"/>
                    <a:pt x="470021" y="537928"/>
                    <a:pt x="463597" y="544352"/>
                  </a:cubicBezTo>
                  <a:cubicBezTo>
                    <a:pt x="452401" y="555547"/>
                    <a:pt x="415624" y="612531"/>
                    <a:pt x="410682" y="619943"/>
                  </a:cubicBezTo>
                  <a:cubicBezTo>
                    <a:pt x="405642" y="627502"/>
                    <a:pt x="401987" y="636196"/>
                    <a:pt x="395563" y="642620"/>
                  </a:cubicBezTo>
                  <a:cubicBezTo>
                    <a:pt x="390523" y="647660"/>
                    <a:pt x="386009" y="653287"/>
                    <a:pt x="380444" y="657739"/>
                  </a:cubicBezTo>
                  <a:cubicBezTo>
                    <a:pt x="357425" y="676154"/>
                    <a:pt x="354685" y="672458"/>
                    <a:pt x="327529" y="687975"/>
                  </a:cubicBezTo>
                  <a:cubicBezTo>
                    <a:pt x="319641" y="692482"/>
                    <a:pt x="312410" y="698054"/>
                    <a:pt x="304851" y="703093"/>
                  </a:cubicBezTo>
                  <a:cubicBezTo>
                    <a:pt x="294772" y="718211"/>
                    <a:pt x="280359" y="731210"/>
                    <a:pt x="274613" y="748448"/>
                  </a:cubicBezTo>
                  <a:cubicBezTo>
                    <a:pt x="263491" y="781815"/>
                    <a:pt x="270617" y="763998"/>
                    <a:pt x="251935" y="801362"/>
                  </a:cubicBezTo>
                  <a:cubicBezTo>
                    <a:pt x="249415" y="811441"/>
                    <a:pt x="250139" y="822954"/>
                    <a:pt x="244376" y="831598"/>
                  </a:cubicBezTo>
                  <a:cubicBezTo>
                    <a:pt x="224510" y="861395"/>
                    <a:pt x="201665" y="889425"/>
                    <a:pt x="176341" y="914748"/>
                  </a:cubicBezTo>
                  <a:cubicBezTo>
                    <a:pt x="168782" y="922307"/>
                    <a:pt x="160226" y="928987"/>
                    <a:pt x="153663" y="937425"/>
                  </a:cubicBezTo>
                  <a:cubicBezTo>
                    <a:pt x="142508" y="951767"/>
                    <a:pt x="136274" y="969932"/>
                    <a:pt x="123426" y="982780"/>
                  </a:cubicBezTo>
                  <a:cubicBezTo>
                    <a:pt x="106709" y="999496"/>
                    <a:pt x="99117" y="1010053"/>
                    <a:pt x="78070" y="1020576"/>
                  </a:cubicBezTo>
                  <a:cubicBezTo>
                    <a:pt x="70943" y="1024139"/>
                    <a:pt x="62951" y="1025615"/>
                    <a:pt x="55392" y="1028135"/>
                  </a:cubicBezTo>
                  <a:cubicBezTo>
                    <a:pt x="21200" y="1079419"/>
                    <a:pt x="38002" y="1060641"/>
                    <a:pt x="10035" y="1088608"/>
                  </a:cubicBezTo>
                  <a:cubicBezTo>
                    <a:pt x="3546" y="1108075"/>
                    <a:pt x="-8864" y="1180577"/>
                    <a:pt x="10035" y="1171758"/>
                  </a:cubicBezTo>
                  <a:cubicBezTo>
                    <a:pt x="28934" y="1162939"/>
                    <a:pt x="93188" y="1067190"/>
                    <a:pt x="123426" y="1035694"/>
                  </a:cubicBezTo>
                  <a:cubicBezTo>
                    <a:pt x="153664" y="1004198"/>
                    <a:pt x="152404" y="1024356"/>
                    <a:pt x="191461" y="982781"/>
                  </a:cubicBezTo>
                  <a:cubicBezTo>
                    <a:pt x="230518" y="941206"/>
                    <a:pt x="307370" y="854275"/>
                    <a:pt x="357766" y="786243"/>
                  </a:cubicBezTo>
                  <a:cubicBezTo>
                    <a:pt x="408162" y="718211"/>
                    <a:pt x="449739" y="627503"/>
                    <a:pt x="493835" y="574589"/>
                  </a:cubicBezTo>
                  <a:cubicBezTo>
                    <a:pt x="537931" y="521675"/>
                    <a:pt x="595886" y="504037"/>
                    <a:pt x="622344" y="468761"/>
                  </a:cubicBezTo>
                  <a:cubicBezTo>
                    <a:pt x="648802" y="433485"/>
                    <a:pt x="634942" y="437264"/>
                    <a:pt x="675259" y="408288"/>
                  </a:cubicBezTo>
                  <a:cubicBezTo>
                    <a:pt x="715576" y="379312"/>
                    <a:pt x="793690" y="325138"/>
                    <a:pt x="864244" y="294902"/>
                  </a:cubicBezTo>
                  <a:cubicBezTo>
                    <a:pt x="934798" y="264666"/>
                    <a:pt x="972623" y="233868"/>
                    <a:pt x="1098585" y="226870"/>
                  </a:cubicBezTo>
                  <a:cubicBezTo>
                    <a:pt x="1180478" y="168917"/>
                    <a:pt x="1273709" y="166396"/>
                    <a:pt x="1340483" y="151278"/>
                  </a:cubicBezTo>
                  <a:cubicBezTo>
                    <a:pt x="1407257" y="136160"/>
                    <a:pt x="1443795" y="139939"/>
                    <a:pt x="1499231" y="136160"/>
                  </a:cubicBezTo>
                  <a:cubicBezTo>
                    <a:pt x="1554667" y="132381"/>
                    <a:pt x="1627741" y="138680"/>
                    <a:pt x="1673097" y="128601"/>
                  </a:cubicBezTo>
                  <a:cubicBezTo>
                    <a:pt x="1718453" y="118522"/>
                    <a:pt x="1749950" y="93325"/>
                    <a:pt x="1771368" y="75687"/>
                  </a:cubicBezTo>
                  <a:cubicBezTo>
                    <a:pt x="1792786" y="58049"/>
                    <a:pt x="1746768" y="95886"/>
                    <a:pt x="1801605" y="22774"/>
                  </a:cubicBezTo>
                  <a:cubicBezTo>
                    <a:pt x="1799085" y="15215"/>
                    <a:pt x="1801776" y="2029"/>
                    <a:pt x="1794046" y="96"/>
                  </a:cubicBezTo>
                  <a:cubicBezTo>
                    <a:pt x="1786417" y="-1812"/>
                    <a:pt x="1761334" y="25248"/>
                    <a:pt x="1756249" y="30333"/>
                  </a:cubicBezTo>
                  <a:cubicBezTo>
                    <a:pt x="1764606" y="55400"/>
                    <a:pt x="1765068" y="58049"/>
                    <a:pt x="1741130" y="6812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A35751"/>
                </a:gs>
                <a:gs pos="100000">
                  <a:srgbClr val="FFFFFF"/>
                </a:gs>
                <a:gs pos="50000">
                  <a:schemeClr val="tx1"/>
                </a:gs>
              </a:gsLst>
              <a:path path="rect">
                <a:fillToRect l="100000" t="100000"/>
              </a:path>
              <a:tileRect r="-100000" b="-100000"/>
            </a:gra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8" name="Forma libre 67"/>
            <p:cNvSpPr/>
            <p:nvPr/>
          </p:nvSpPr>
          <p:spPr>
            <a:xfrm>
              <a:off x="5725874" y="770077"/>
              <a:ext cx="81249" cy="185242"/>
            </a:xfrm>
            <a:custGeom>
              <a:avLst/>
              <a:gdLst>
                <a:gd name="connsiteX0" fmla="*/ 142375 w 142375"/>
                <a:gd name="connsiteY0" fmla="*/ 0 h 324605"/>
                <a:gd name="connsiteX1" fmla="*/ 142375 w 142375"/>
                <a:gd name="connsiteY1" fmla="*/ 0 h 324605"/>
                <a:gd name="connsiteX2" fmla="*/ 113900 w 142375"/>
                <a:gd name="connsiteY2" fmla="*/ 39864 h 324605"/>
                <a:gd name="connsiteX3" fmla="*/ 96815 w 142375"/>
                <a:gd name="connsiteY3" fmla="*/ 51254 h 324605"/>
                <a:gd name="connsiteX4" fmla="*/ 79730 w 142375"/>
                <a:gd name="connsiteY4" fmla="*/ 85422 h 324605"/>
                <a:gd name="connsiteX5" fmla="*/ 62645 w 142375"/>
                <a:gd name="connsiteY5" fmla="*/ 96812 h 324605"/>
                <a:gd name="connsiteX6" fmla="*/ 56950 w 142375"/>
                <a:gd name="connsiteY6" fmla="*/ 119591 h 324605"/>
                <a:gd name="connsiteX7" fmla="*/ 45560 w 142375"/>
                <a:gd name="connsiteY7" fmla="*/ 136676 h 324605"/>
                <a:gd name="connsiteX8" fmla="*/ 39865 w 142375"/>
                <a:gd name="connsiteY8" fmla="*/ 165150 h 324605"/>
                <a:gd name="connsiteX9" fmla="*/ 45560 w 142375"/>
                <a:gd name="connsiteY9" fmla="*/ 250573 h 324605"/>
                <a:gd name="connsiteX10" fmla="*/ 39865 w 142375"/>
                <a:gd name="connsiteY10" fmla="*/ 267657 h 324605"/>
                <a:gd name="connsiteX11" fmla="*/ 17085 w 142375"/>
                <a:gd name="connsiteY11" fmla="*/ 273352 h 324605"/>
                <a:gd name="connsiteX12" fmla="*/ 0 w 142375"/>
                <a:gd name="connsiteY12" fmla="*/ 279047 h 324605"/>
                <a:gd name="connsiteX13" fmla="*/ 17085 w 142375"/>
                <a:gd name="connsiteY13" fmla="*/ 318911 h 324605"/>
                <a:gd name="connsiteX14" fmla="*/ 28475 w 142375"/>
                <a:gd name="connsiteY14" fmla="*/ 324605 h 324605"/>
                <a:gd name="connsiteX15" fmla="*/ 28475 w 142375"/>
                <a:gd name="connsiteY15" fmla="*/ 324605 h 32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2375" h="324605">
                  <a:moveTo>
                    <a:pt x="142375" y="0"/>
                  </a:moveTo>
                  <a:lnTo>
                    <a:pt x="142375" y="0"/>
                  </a:lnTo>
                  <a:cubicBezTo>
                    <a:pt x="132883" y="13288"/>
                    <a:pt x="124749" y="27659"/>
                    <a:pt x="113900" y="39864"/>
                  </a:cubicBezTo>
                  <a:cubicBezTo>
                    <a:pt x="109353" y="44980"/>
                    <a:pt x="101655" y="46414"/>
                    <a:pt x="96815" y="51254"/>
                  </a:cubicBezTo>
                  <a:cubicBezTo>
                    <a:pt x="48806" y="99261"/>
                    <a:pt x="116785" y="39105"/>
                    <a:pt x="79730" y="85422"/>
                  </a:cubicBezTo>
                  <a:cubicBezTo>
                    <a:pt x="75454" y="90767"/>
                    <a:pt x="68340" y="93015"/>
                    <a:pt x="62645" y="96812"/>
                  </a:cubicBezTo>
                  <a:cubicBezTo>
                    <a:pt x="60747" y="104405"/>
                    <a:pt x="60033" y="112397"/>
                    <a:pt x="56950" y="119591"/>
                  </a:cubicBezTo>
                  <a:cubicBezTo>
                    <a:pt x="54254" y="125882"/>
                    <a:pt x="47963" y="130267"/>
                    <a:pt x="45560" y="136676"/>
                  </a:cubicBezTo>
                  <a:cubicBezTo>
                    <a:pt x="42161" y="145739"/>
                    <a:pt x="41763" y="155659"/>
                    <a:pt x="39865" y="165150"/>
                  </a:cubicBezTo>
                  <a:cubicBezTo>
                    <a:pt x="41763" y="193624"/>
                    <a:pt x="45560" y="222035"/>
                    <a:pt x="45560" y="250573"/>
                  </a:cubicBezTo>
                  <a:cubicBezTo>
                    <a:pt x="45560" y="256576"/>
                    <a:pt x="44552" y="263907"/>
                    <a:pt x="39865" y="267657"/>
                  </a:cubicBezTo>
                  <a:cubicBezTo>
                    <a:pt x="33753" y="272546"/>
                    <a:pt x="24611" y="271202"/>
                    <a:pt x="17085" y="273352"/>
                  </a:cubicBezTo>
                  <a:cubicBezTo>
                    <a:pt x="11313" y="275001"/>
                    <a:pt x="5695" y="277149"/>
                    <a:pt x="0" y="279047"/>
                  </a:cubicBezTo>
                  <a:cubicBezTo>
                    <a:pt x="4357" y="296473"/>
                    <a:pt x="3976" y="305802"/>
                    <a:pt x="17085" y="318911"/>
                  </a:cubicBezTo>
                  <a:cubicBezTo>
                    <a:pt x="20086" y="321912"/>
                    <a:pt x="24678" y="322707"/>
                    <a:pt x="28475" y="324605"/>
                  </a:cubicBezTo>
                  <a:lnTo>
                    <a:pt x="28475" y="324605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9" name="Forma libre 68"/>
            <p:cNvSpPr/>
            <p:nvPr/>
          </p:nvSpPr>
          <p:spPr>
            <a:xfrm>
              <a:off x="5722624" y="835074"/>
              <a:ext cx="370494" cy="230740"/>
            </a:xfrm>
            <a:custGeom>
              <a:avLst/>
              <a:gdLst>
                <a:gd name="connsiteX0" fmla="*/ 649228 w 649228"/>
                <a:gd name="connsiteY0" fmla="*/ 0 h 404333"/>
                <a:gd name="connsiteX1" fmla="*/ 649228 w 649228"/>
                <a:gd name="connsiteY1" fmla="*/ 0 h 404333"/>
                <a:gd name="connsiteX2" fmla="*/ 643533 w 649228"/>
                <a:gd name="connsiteY2" fmla="*/ 108201 h 404333"/>
                <a:gd name="connsiteX3" fmla="*/ 632143 w 649228"/>
                <a:gd name="connsiteY3" fmla="*/ 142370 h 404333"/>
                <a:gd name="connsiteX4" fmla="*/ 620753 w 649228"/>
                <a:gd name="connsiteY4" fmla="*/ 182234 h 404333"/>
                <a:gd name="connsiteX5" fmla="*/ 609363 w 649228"/>
                <a:gd name="connsiteY5" fmla="*/ 216403 h 404333"/>
                <a:gd name="connsiteX6" fmla="*/ 563803 w 649228"/>
                <a:gd name="connsiteY6" fmla="*/ 250572 h 404333"/>
                <a:gd name="connsiteX7" fmla="*/ 518243 w 649228"/>
                <a:gd name="connsiteY7" fmla="*/ 290436 h 404333"/>
                <a:gd name="connsiteX8" fmla="*/ 501158 w 649228"/>
                <a:gd name="connsiteY8" fmla="*/ 296131 h 404333"/>
                <a:gd name="connsiteX9" fmla="*/ 449904 w 649228"/>
                <a:gd name="connsiteY9" fmla="*/ 330300 h 404333"/>
                <a:gd name="connsiteX10" fmla="*/ 432819 w 649228"/>
                <a:gd name="connsiteY10" fmla="*/ 341690 h 404333"/>
                <a:gd name="connsiteX11" fmla="*/ 421429 w 649228"/>
                <a:gd name="connsiteY11" fmla="*/ 358774 h 404333"/>
                <a:gd name="connsiteX12" fmla="*/ 404344 w 649228"/>
                <a:gd name="connsiteY12" fmla="*/ 370164 h 404333"/>
                <a:gd name="connsiteX13" fmla="*/ 364479 w 649228"/>
                <a:gd name="connsiteY13" fmla="*/ 387248 h 404333"/>
                <a:gd name="connsiteX14" fmla="*/ 336004 w 649228"/>
                <a:gd name="connsiteY14" fmla="*/ 398638 h 404333"/>
                <a:gd name="connsiteX15" fmla="*/ 210715 w 649228"/>
                <a:gd name="connsiteY15" fmla="*/ 404333 h 404333"/>
                <a:gd name="connsiteX16" fmla="*/ 153765 w 649228"/>
                <a:gd name="connsiteY16" fmla="*/ 398638 h 404333"/>
                <a:gd name="connsiteX17" fmla="*/ 0 w 649228"/>
                <a:gd name="connsiteY17" fmla="*/ 392943 h 404333"/>
                <a:gd name="connsiteX18" fmla="*/ 0 w 649228"/>
                <a:gd name="connsiteY18" fmla="*/ 392943 h 40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9228" h="404333">
                  <a:moveTo>
                    <a:pt x="649228" y="0"/>
                  </a:moveTo>
                  <a:lnTo>
                    <a:pt x="649228" y="0"/>
                  </a:lnTo>
                  <a:cubicBezTo>
                    <a:pt x="647330" y="36067"/>
                    <a:pt x="647836" y="72341"/>
                    <a:pt x="643533" y="108201"/>
                  </a:cubicBezTo>
                  <a:cubicBezTo>
                    <a:pt x="642103" y="120121"/>
                    <a:pt x="635940" y="130980"/>
                    <a:pt x="632143" y="142370"/>
                  </a:cubicBezTo>
                  <a:cubicBezTo>
                    <a:pt x="613004" y="199786"/>
                    <a:pt x="642205" y="110728"/>
                    <a:pt x="620753" y="182234"/>
                  </a:cubicBezTo>
                  <a:cubicBezTo>
                    <a:pt x="617303" y="193733"/>
                    <a:pt x="619352" y="209743"/>
                    <a:pt x="609363" y="216403"/>
                  </a:cubicBezTo>
                  <a:cubicBezTo>
                    <a:pt x="589022" y="229964"/>
                    <a:pt x="585444" y="231636"/>
                    <a:pt x="563803" y="250572"/>
                  </a:cubicBezTo>
                  <a:cubicBezTo>
                    <a:pt x="541404" y="270171"/>
                    <a:pt x="548056" y="271804"/>
                    <a:pt x="518243" y="290436"/>
                  </a:cubicBezTo>
                  <a:cubicBezTo>
                    <a:pt x="513152" y="293618"/>
                    <a:pt x="506527" y="293446"/>
                    <a:pt x="501158" y="296131"/>
                  </a:cubicBezTo>
                  <a:cubicBezTo>
                    <a:pt x="475481" y="308969"/>
                    <a:pt x="472160" y="314403"/>
                    <a:pt x="449904" y="330300"/>
                  </a:cubicBezTo>
                  <a:cubicBezTo>
                    <a:pt x="444334" y="334278"/>
                    <a:pt x="438514" y="337893"/>
                    <a:pt x="432819" y="341690"/>
                  </a:cubicBezTo>
                  <a:cubicBezTo>
                    <a:pt x="429022" y="347385"/>
                    <a:pt x="426269" y="353934"/>
                    <a:pt x="421429" y="358774"/>
                  </a:cubicBezTo>
                  <a:cubicBezTo>
                    <a:pt x="416589" y="363614"/>
                    <a:pt x="410287" y="366768"/>
                    <a:pt x="404344" y="370164"/>
                  </a:cubicBezTo>
                  <a:cubicBezTo>
                    <a:pt x="378893" y="384707"/>
                    <a:pt x="387710" y="378536"/>
                    <a:pt x="364479" y="387248"/>
                  </a:cubicBezTo>
                  <a:cubicBezTo>
                    <a:pt x="354907" y="390837"/>
                    <a:pt x="346164" y="397509"/>
                    <a:pt x="336004" y="398638"/>
                  </a:cubicBezTo>
                  <a:cubicBezTo>
                    <a:pt x="294454" y="403255"/>
                    <a:pt x="252478" y="402435"/>
                    <a:pt x="210715" y="404333"/>
                  </a:cubicBezTo>
                  <a:cubicBezTo>
                    <a:pt x="191732" y="402435"/>
                    <a:pt x="172808" y="399792"/>
                    <a:pt x="153765" y="398638"/>
                  </a:cubicBezTo>
                  <a:cubicBezTo>
                    <a:pt x="54355" y="392613"/>
                    <a:pt x="59679" y="392943"/>
                    <a:pt x="0" y="392943"/>
                  </a:cubicBezTo>
                  <a:lnTo>
                    <a:pt x="0" y="392943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0" name="Forma libre 69"/>
            <p:cNvSpPr/>
            <p:nvPr/>
          </p:nvSpPr>
          <p:spPr>
            <a:xfrm>
              <a:off x="5953370" y="1056064"/>
              <a:ext cx="133248" cy="62204"/>
            </a:xfrm>
            <a:custGeom>
              <a:avLst/>
              <a:gdLst>
                <a:gd name="connsiteX0" fmla="*/ 0 w 233494"/>
                <a:gd name="connsiteY0" fmla="*/ 0 h 109002"/>
                <a:gd name="connsiteX1" fmla="*/ 0 w 233494"/>
                <a:gd name="connsiteY1" fmla="*/ 0 h 109002"/>
                <a:gd name="connsiteX2" fmla="*/ 39865 w 233494"/>
                <a:gd name="connsiteY2" fmla="*/ 34169 h 109002"/>
                <a:gd name="connsiteX3" fmla="*/ 85425 w 233494"/>
                <a:gd name="connsiteY3" fmla="*/ 45559 h 109002"/>
                <a:gd name="connsiteX4" fmla="*/ 102509 w 233494"/>
                <a:gd name="connsiteY4" fmla="*/ 56948 h 109002"/>
                <a:gd name="connsiteX5" fmla="*/ 119594 w 233494"/>
                <a:gd name="connsiteY5" fmla="*/ 62643 h 109002"/>
                <a:gd name="connsiteX6" fmla="*/ 148069 w 233494"/>
                <a:gd name="connsiteY6" fmla="*/ 108202 h 109002"/>
                <a:gd name="connsiteX7" fmla="*/ 165154 w 233494"/>
                <a:gd name="connsiteY7" fmla="*/ 108202 h 109002"/>
                <a:gd name="connsiteX8" fmla="*/ 233494 w 233494"/>
                <a:gd name="connsiteY8" fmla="*/ 91117 h 10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494" h="109002">
                  <a:moveTo>
                    <a:pt x="0" y="0"/>
                  </a:moveTo>
                  <a:lnTo>
                    <a:pt x="0" y="0"/>
                  </a:lnTo>
                  <a:cubicBezTo>
                    <a:pt x="13288" y="11390"/>
                    <a:pt x="25527" y="24133"/>
                    <a:pt x="39865" y="34169"/>
                  </a:cubicBezTo>
                  <a:cubicBezTo>
                    <a:pt x="46870" y="39072"/>
                    <a:pt x="82124" y="44899"/>
                    <a:pt x="85425" y="45559"/>
                  </a:cubicBezTo>
                  <a:cubicBezTo>
                    <a:pt x="91120" y="49355"/>
                    <a:pt x="96387" y="53887"/>
                    <a:pt x="102509" y="56948"/>
                  </a:cubicBezTo>
                  <a:cubicBezTo>
                    <a:pt x="107878" y="59633"/>
                    <a:pt x="116105" y="57758"/>
                    <a:pt x="119594" y="62643"/>
                  </a:cubicBezTo>
                  <a:cubicBezTo>
                    <a:pt x="138639" y="89305"/>
                    <a:pt x="117864" y="98134"/>
                    <a:pt x="148069" y="108202"/>
                  </a:cubicBezTo>
                  <a:cubicBezTo>
                    <a:pt x="153472" y="110003"/>
                    <a:pt x="159459" y="108202"/>
                    <a:pt x="165154" y="108202"/>
                  </a:cubicBezTo>
                  <a:lnTo>
                    <a:pt x="233494" y="91117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1" name="Forma libre 70"/>
            <p:cNvSpPr/>
            <p:nvPr/>
          </p:nvSpPr>
          <p:spPr>
            <a:xfrm>
              <a:off x="5890554" y="883672"/>
              <a:ext cx="63532" cy="39148"/>
            </a:xfrm>
            <a:custGeom>
              <a:avLst/>
              <a:gdLst>
                <a:gd name="connsiteX0" fmla="*/ 30344 w 111330"/>
                <a:gd name="connsiteY0" fmla="*/ 5957 h 68600"/>
                <a:gd name="connsiteX1" fmla="*/ 30344 w 111330"/>
                <a:gd name="connsiteY1" fmla="*/ 5957 h 68600"/>
                <a:gd name="connsiteX2" fmla="*/ 92989 w 111330"/>
                <a:gd name="connsiteY2" fmla="*/ 262 h 68600"/>
                <a:gd name="connsiteX3" fmla="*/ 110074 w 111330"/>
                <a:gd name="connsiteY3" fmla="*/ 11652 h 68600"/>
                <a:gd name="connsiteX4" fmla="*/ 104379 w 111330"/>
                <a:gd name="connsiteY4" fmla="*/ 45821 h 68600"/>
                <a:gd name="connsiteX5" fmla="*/ 70209 w 111330"/>
                <a:gd name="connsiteY5" fmla="*/ 68600 h 68600"/>
                <a:gd name="connsiteX6" fmla="*/ 53124 w 111330"/>
                <a:gd name="connsiteY6" fmla="*/ 62905 h 68600"/>
                <a:gd name="connsiteX7" fmla="*/ 30344 w 111330"/>
                <a:gd name="connsiteY7" fmla="*/ 57210 h 68600"/>
                <a:gd name="connsiteX8" fmla="*/ 36039 w 111330"/>
                <a:gd name="connsiteY8" fmla="*/ 40126 h 68600"/>
                <a:gd name="connsiteX9" fmla="*/ 1869 w 111330"/>
                <a:gd name="connsiteY9" fmla="*/ 28736 h 68600"/>
                <a:gd name="connsiteX10" fmla="*/ 18954 w 111330"/>
                <a:gd name="connsiteY10" fmla="*/ 17347 h 68600"/>
                <a:gd name="connsiteX11" fmla="*/ 41734 w 111330"/>
                <a:gd name="connsiteY11" fmla="*/ 5957 h 68600"/>
                <a:gd name="connsiteX12" fmla="*/ 30344 w 111330"/>
                <a:gd name="connsiteY12" fmla="*/ 5957 h 6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330" h="68600">
                  <a:moveTo>
                    <a:pt x="30344" y="5957"/>
                  </a:moveTo>
                  <a:lnTo>
                    <a:pt x="30344" y="5957"/>
                  </a:lnTo>
                  <a:cubicBezTo>
                    <a:pt x="51226" y="4059"/>
                    <a:pt x="72075" y="-1232"/>
                    <a:pt x="92989" y="262"/>
                  </a:cubicBezTo>
                  <a:cubicBezTo>
                    <a:pt x="99816" y="750"/>
                    <a:pt x="108414" y="5012"/>
                    <a:pt x="110074" y="11652"/>
                  </a:cubicBezTo>
                  <a:cubicBezTo>
                    <a:pt x="112875" y="22854"/>
                    <a:pt x="111001" y="36362"/>
                    <a:pt x="104379" y="45821"/>
                  </a:cubicBezTo>
                  <a:cubicBezTo>
                    <a:pt x="96529" y="57035"/>
                    <a:pt x="70209" y="68600"/>
                    <a:pt x="70209" y="68600"/>
                  </a:cubicBezTo>
                  <a:cubicBezTo>
                    <a:pt x="64514" y="66702"/>
                    <a:pt x="58896" y="64554"/>
                    <a:pt x="53124" y="62905"/>
                  </a:cubicBezTo>
                  <a:cubicBezTo>
                    <a:pt x="45598" y="60755"/>
                    <a:pt x="35040" y="63472"/>
                    <a:pt x="30344" y="57210"/>
                  </a:cubicBezTo>
                  <a:cubicBezTo>
                    <a:pt x="26742" y="52408"/>
                    <a:pt x="34141" y="45821"/>
                    <a:pt x="36039" y="40126"/>
                  </a:cubicBezTo>
                  <a:cubicBezTo>
                    <a:pt x="24649" y="36329"/>
                    <a:pt x="-8121" y="35395"/>
                    <a:pt x="1869" y="28736"/>
                  </a:cubicBezTo>
                  <a:cubicBezTo>
                    <a:pt x="7564" y="24940"/>
                    <a:pt x="13011" y="20743"/>
                    <a:pt x="18954" y="17347"/>
                  </a:cubicBezTo>
                  <a:cubicBezTo>
                    <a:pt x="26325" y="13135"/>
                    <a:pt x="35731" y="11960"/>
                    <a:pt x="41734" y="5957"/>
                  </a:cubicBezTo>
                  <a:lnTo>
                    <a:pt x="30344" y="5957"/>
                  </a:lnTo>
                  <a:close/>
                </a:path>
              </a:pathLst>
            </a:custGeom>
            <a:noFill/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2" name="Forma libre 71"/>
            <p:cNvSpPr/>
            <p:nvPr/>
          </p:nvSpPr>
          <p:spPr>
            <a:xfrm>
              <a:off x="6359613" y="844803"/>
              <a:ext cx="217746" cy="263402"/>
            </a:xfrm>
            <a:custGeom>
              <a:avLst/>
              <a:gdLst>
                <a:gd name="connsiteX0" fmla="*/ 0 w 381564"/>
                <a:gd name="connsiteY0" fmla="*/ 148102 h 461568"/>
                <a:gd name="connsiteX1" fmla="*/ 0 w 381564"/>
                <a:gd name="connsiteY1" fmla="*/ 148102 h 461568"/>
                <a:gd name="connsiteX2" fmla="*/ 39865 w 381564"/>
                <a:gd name="connsiteY2" fmla="*/ 193660 h 461568"/>
                <a:gd name="connsiteX3" fmla="*/ 74035 w 381564"/>
                <a:gd name="connsiteY3" fmla="*/ 205050 h 461568"/>
                <a:gd name="connsiteX4" fmla="*/ 136680 w 381564"/>
                <a:gd name="connsiteY4" fmla="*/ 199355 h 461568"/>
                <a:gd name="connsiteX5" fmla="*/ 176545 w 381564"/>
                <a:gd name="connsiteY5" fmla="*/ 170881 h 461568"/>
                <a:gd name="connsiteX6" fmla="*/ 222104 w 381564"/>
                <a:gd name="connsiteY6" fmla="*/ 136712 h 461568"/>
                <a:gd name="connsiteX7" fmla="*/ 233494 w 381564"/>
                <a:gd name="connsiteY7" fmla="*/ 119628 h 461568"/>
                <a:gd name="connsiteX8" fmla="*/ 267664 w 381564"/>
                <a:gd name="connsiteY8" fmla="*/ 96848 h 461568"/>
                <a:gd name="connsiteX9" fmla="*/ 284749 w 381564"/>
                <a:gd name="connsiteY9" fmla="*/ 74069 h 461568"/>
                <a:gd name="connsiteX10" fmla="*/ 313224 w 381564"/>
                <a:gd name="connsiteY10" fmla="*/ 56984 h 461568"/>
                <a:gd name="connsiteX11" fmla="*/ 336004 w 381564"/>
                <a:gd name="connsiteY11" fmla="*/ 39900 h 461568"/>
                <a:gd name="connsiteX12" fmla="*/ 381564 w 381564"/>
                <a:gd name="connsiteY12" fmla="*/ 11426 h 461568"/>
                <a:gd name="connsiteX13" fmla="*/ 364479 w 381564"/>
                <a:gd name="connsiteY13" fmla="*/ 36 h 461568"/>
                <a:gd name="connsiteX14" fmla="*/ 324614 w 381564"/>
                <a:gd name="connsiteY14" fmla="*/ 11426 h 461568"/>
                <a:gd name="connsiteX15" fmla="*/ 301834 w 381564"/>
                <a:gd name="connsiteY15" fmla="*/ 28510 h 461568"/>
                <a:gd name="connsiteX16" fmla="*/ 284749 w 381564"/>
                <a:gd name="connsiteY16" fmla="*/ 39900 h 461568"/>
                <a:gd name="connsiteX17" fmla="*/ 227799 w 381564"/>
                <a:gd name="connsiteY17" fmla="*/ 91153 h 461568"/>
                <a:gd name="connsiteX18" fmla="*/ 199324 w 381564"/>
                <a:gd name="connsiteY18" fmla="*/ 108238 h 461568"/>
                <a:gd name="connsiteX19" fmla="*/ 182239 w 381564"/>
                <a:gd name="connsiteY19" fmla="*/ 119628 h 461568"/>
                <a:gd name="connsiteX20" fmla="*/ 170850 w 381564"/>
                <a:gd name="connsiteY20" fmla="*/ 136712 h 461568"/>
                <a:gd name="connsiteX21" fmla="*/ 159460 w 381564"/>
                <a:gd name="connsiteY21" fmla="*/ 187966 h 461568"/>
                <a:gd name="connsiteX22" fmla="*/ 142375 w 381564"/>
                <a:gd name="connsiteY22" fmla="*/ 199355 h 461568"/>
                <a:gd name="connsiteX23" fmla="*/ 119595 w 381564"/>
                <a:gd name="connsiteY23" fmla="*/ 244914 h 461568"/>
                <a:gd name="connsiteX24" fmla="*/ 102510 w 381564"/>
                <a:gd name="connsiteY24" fmla="*/ 375895 h 461568"/>
                <a:gd name="connsiteX25" fmla="*/ 91120 w 381564"/>
                <a:gd name="connsiteY25" fmla="*/ 410064 h 461568"/>
                <a:gd name="connsiteX26" fmla="*/ 74035 w 381564"/>
                <a:gd name="connsiteY26" fmla="*/ 415759 h 461568"/>
                <a:gd name="connsiteX27" fmla="*/ 56950 w 381564"/>
                <a:gd name="connsiteY27" fmla="*/ 432843 h 461568"/>
                <a:gd name="connsiteX28" fmla="*/ 91120 w 381564"/>
                <a:gd name="connsiteY28" fmla="*/ 415759 h 461568"/>
                <a:gd name="connsiteX29" fmla="*/ 108205 w 381564"/>
                <a:gd name="connsiteY29" fmla="*/ 410064 h 461568"/>
                <a:gd name="connsiteX30" fmla="*/ 125290 w 381564"/>
                <a:gd name="connsiteY30" fmla="*/ 392979 h 461568"/>
                <a:gd name="connsiteX31" fmla="*/ 102510 w 381564"/>
                <a:gd name="connsiteY31" fmla="*/ 432843 h 461568"/>
                <a:gd name="connsiteX32" fmla="*/ 119595 w 381564"/>
                <a:gd name="connsiteY32" fmla="*/ 444233 h 461568"/>
                <a:gd name="connsiteX33" fmla="*/ 108205 w 381564"/>
                <a:gd name="connsiteY33" fmla="*/ 455623 h 461568"/>
                <a:gd name="connsiteX34" fmla="*/ 108205 w 381564"/>
                <a:gd name="connsiteY34" fmla="*/ 455623 h 46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1564" h="461568">
                  <a:moveTo>
                    <a:pt x="0" y="148102"/>
                  </a:moveTo>
                  <a:lnTo>
                    <a:pt x="0" y="148102"/>
                  </a:lnTo>
                  <a:cubicBezTo>
                    <a:pt x="13288" y="163288"/>
                    <a:pt x="23870" y="181357"/>
                    <a:pt x="39865" y="193660"/>
                  </a:cubicBezTo>
                  <a:cubicBezTo>
                    <a:pt x="49381" y="200980"/>
                    <a:pt x="74035" y="205050"/>
                    <a:pt x="74035" y="205050"/>
                  </a:cubicBezTo>
                  <a:cubicBezTo>
                    <a:pt x="94917" y="203152"/>
                    <a:pt x="116119" y="203467"/>
                    <a:pt x="136680" y="199355"/>
                  </a:cubicBezTo>
                  <a:cubicBezTo>
                    <a:pt x="158866" y="194918"/>
                    <a:pt x="160855" y="183957"/>
                    <a:pt x="176545" y="170881"/>
                  </a:cubicBezTo>
                  <a:cubicBezTo>
                    <a:pt x="208089" y="144593"/>
                    <a:pt x="180564" y="178250"/>
                    <a:pt x="222104" y="136712"/>
                  </a:cubicBezTo>
                  <a:cubicBezTo>
                    <a:pt x="226944" y="131872"/>
                    <a:pt x="228343" y="124135"/>
                    <a:pt x="233494" y="119628"/>
                  </a:cubicBezTo>
                  <a:cubicBezTo>
                    <a:pt x="243796" y="110614"/>
                    <a:pt x="259450" y="107799"/>
                    <a:pt x="267664" y="96848"/>
                  </a:cubicBezTo>
                  <a:cubicBezTo>
                    <a:pt x="273359" y="89255"/>
                    <a:pt x="277606" y="80319"/>
                    <a:pt x="284749" y="74069"/>
                  </a:cubicBezTo>
                  <a:cubicBezTo>
                    <a:pt x="293079" y="66780"/>
                    <a:pt x="304014" y="63124"/>
                    <a:pt x="313224" y="56984"/>
                  </a:cubicBezTo>
                  <a:cubicBezTo>
                    <a:pt x="321121" y="51719"/>
                    <a:pt x="328280" y="45417"/>
                    <a:pt x="336004" y="39900"/>
                  </a:cubicBezTo>
                  <a:cubicBezTo>
                    <a:pt x="351349" y="28939"/>
                    <a:pt x="364927" y="21408"/>
                    <a:pt x="381564" y="11426"/>
                  </a:cubicBezTo>
                  <a:cubicBezTo>
                    <a:pt x="375869" y="7629"/>
                    <a:pt x="371255" y="1004"/>
                    <a:pt x="364479" y="36"/>
                  </a:cubicBezTo>
                  <a:cubicBezTo>
                    <a:pt x="359473" y="-679"/>
                    <a:pt x="331025" y="9289"/>
                    <a:pt x="324614" y="11426"/>
                  </a:cubicBezTo>
                  <a:cubicBezTo>
                    <a:pt x="317021" y="17121"/>
                    <a:pt x="309558" y="22993"/>
                    <a:pt x="301834" y="28510"/>
                  </a:cubicBezTo>
                  <a:cubicBezTo>
                    <a:pt x="296264" y="32488"/>
                    <a:pt x="289900" y="35393"/>
                    <a:pt x="284749" y="39900"/>
                  </a:cubicBezTo>
                  <a:cubicBezTo>
                    <a:pt x="245782" y="73995"/>
                    <a:pt x="268474" y="62681"/>
                    <a:pt x="227799" y="91153"/>
                  </a:cubicBezTo>
                  <a:cubicBezTo>
                    <a:pt x="218731" y="97501"/>
                    <a:pt x="208711" y="102371"/>
                    <a:pt x="199324" y="108238"/>
                  </a:cubicBezTo>
                  <a:cubicBezTo>
                    <a:pt x="193520" y="111866"/>
                    <a:pt x="187934" y="115831"/>
                    <a:pt x="182239" y="119628"/>
                  </a:cubicBezTo>
                  <a:cubicBezTo>
                    <a:pt x="178443" y="125323"/>
                    <a:pt x="173014" y="130219"/>
                    <a:pt x="170850" y="136712"/>
                  </a:cubicBezTo>
                  <a:cubicBezTo>
                    <a:pt x="165316" y="153315"/>
                    <a:pt x="166702" y="172033"/>
                    <a:pt x="159460" y="187966"/>
                  </a:cubicBezTo>
                  <a:cubicBezTo>
                    <a:pt x="156628" y="194197"/>
                    <a:pt x="148070" y="195559"/>
                    <a:pt x="142375" y="199355"/>
                  </a:cubicBezTo>
                  <a:cubicBezTo>
                    <a:pt x="134782" y="214541"/>
                    <a:pt x="120724" y="227973"/>
                    <a:pt x="119595" y="244914"/>
                  </a:cubicBezTo>
                  <a:cubicBezTo>
                    <a:pt x="115641" y="304227"/>
                    <a:pt x="119295" y="325540"/>
                    <a:pt x="102510" y="375895"/>
                  </a:cubicBezTo>
                  <a:cubicBezTo>
                    <a:pt x="98713" y="387285"/>
                    <a:pt x="98098" y="400295"/>
                    <a:pt x="91120" y="410064"/>
                  </a:cubicBezTo>
                  <a:cubicBezTo>
                    <a:pt x="87631" y="414949"/>
                    <a:pt x="79730" y="413861"/>
                    <a:pt x="74035" y="415759"/>
                  </a:cubicBezTo>
                  <a:cubicBezTo>
                    <a:pt x="68340" y="421454"/>
                    <a:pt x="49310" y="435390"/>
                    <a:pt x="56950" y="432843"/>
                  </a:cubicBezTo>
                  <a:cubicBezTo>
                    <a:pt x="99894" y="418528"/>
                    <a:pt x="46960" y="437838"/>
                    <a:pt x="91120" y="415759"/>
                  </a:cubicBezTo>
                  <a:cubicBezTo>
                    <a:pt x="96489" y="413074"/>
                    <a:pt x="102957" y="412979"/>
                    <a:pt x="108205" y="410064"/>
                  </a:cubicBezTo>
                  <a:cubicBezTo>
                    <a:pt x="166947" y="377431"/>
                    <a:pt x="146776" y="385818"/>
                    <a:pt x="125290" y="392979"/>
                  </a:cubicBezTo>
                  <a:cubicBezTo>
                    <a:pt x="124333" y="394255"/>
                    <a:pt x="98729" y="423391"/>
                    <a:pt x="102510" y="432843"/>
                  </a:cubicBezTo>
                  <a:cubicBezTo>
                    <a:pt x="105052" y="439198"/>
                    <a:pt x="113900" y="440436"/>
                    <a:pt x="119595" y="444233"/>
                  </a:cubicBezTo>
                  <a:cubicBezTo>
                    <a:pt x="113051" y="463864"/>
                    <a:pt x="118145" y="465561"/>
                    <a:pt x="108205" y="455623"/>
                  </a:cubicBezTo>
                  <a:lnTo>
                    <a:pt x="108205" y="455623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3" name="Forma libre 72"/>
            <p:cNvSpPr/>
            <p:nvPr/>
          </p:nvSpPr>
          <p:spPr>
            <a:xfrm>
              <a:off x="6658607" y="935819"/>
              <a:ext cx="110498" cy="214938"/>
            </a:xfrm>
            <a:custGeom>
              <a:avLst/>
              <a:gdLst>
                <a:gd name="connsiteX0" fmla="*/ 193629 w 193629"/>
                <a:gd name="connsiteY0" fmla="*/ 0 h 376642"/>
                <a:gd name="connsiteX1" fmla="*/ 193629 w 193629"/>
                <a:gd name="connsiteY1" fmla="*/ 0 h 376642"/>
                <a:gd name="connsiteX2" fmla="*/ 96815 w 193629"/>
                <a:gd name="connsiteY2" fmla="*/ 28475 h 376642"/>
                <a:gd name="connsiteX3" fmla="*/ 79730 w 193629"/>
                <a:gd name="connsiteY3" fmla="*/ 34169 h 376642"/>
                <a:gd name="connsiteX4" fmla="*/ 62645 w 193629"/>
                <a:gd name="connsiteY4" fmla="*/ 56949 h 376642"/>
                <a:gd name="connsiteX5" fmla="*/ 68340 w 193629"/>
                <a:gd name="connsiteY5" fmla="*/ 113897 h 376642"/>
                <a:gd name="connsiteX6" fmla="*/ 68340 w 193629"/>
                <a:gd name="connsiteY6" fmla="*/ 222099 h 376642"/>
                <a:gd name="connsiteX7" fmla="*/ 39865 w 193629"/>
                <a:gd name="connsiteY7" fmla="*/ 250573 h 376642"/>
                <a:gd name="connsiteX8" fmla="*/ 28475 w 193629"/>
                <a:gd name="connsiteY8" fmla="*/ 273352 h 376642"/>
                <a:gd name="connsiteX9" fmla="*/ 22780 w 193629"/>
                <a:gd name="connsiteY9" fmla="*/ 301826 h 376642"/>
                <a:gd name="connsiteX10" fmla="*/ 17085 w 193629"/>
                <a:gd name="connsiteY10" fmla="*/ 353080 h 376642"/>
                <a:gd name="connsiteX11" fmla="*/ 0 w 193629"/>
                <a:gd name="connsiteY11" fmla="*/ 370164 h 376642"/>
                <a:gd name="connsiteX12" fmla="*/ 22780 w 193629"/>
                <a:gd name="connsiteY12" fmla="*/ 375859 h 376642"/>
                <a:gd name="connsiteX13" fmla="*/ 51255 w 193629"/>
                <a:gd name="connsiteY13" fmla="*/ 335995 h 376642"/>
                <a:gd name="connsiteX14" fmla="*/ 56950 w 193629"/>
                <a:gd name="connsiteY14" fmla="*/ 313216 h 376642"/>
                <a:gd name="connsiteX15" fmla="*/ 68340 w 193629"/>
                <a:gd name="connsiteY15" fmla="*/ 296132 h 376642"/>
                <a:gd name="connsiteX16" fmla="*/ 79730 w 193629"/>
                <a:gd name="connsiteY16" fmla="*/ 210709 h 376642"/>
                <a:gd name="connsiteX17" fmla="*/ 96815 w 193629"/>
                <a:gd name="connsiteY17" fmla="*/ 182235 h 376642"/>
                <a:gd name="connsiteX18" fmla="*/ 102510 w 193629"/>
                <a:gd name="connsiteY18" fmla="*/ 165151 h 376642"/>
                <a:gd name="connsiteX19" fmla="*/ 102510 w 193629"/>
                <a:gd name="connsiteY19" fmla="*/ 28475 h 376642"/>
                <a:gd name="connsiteX20" fmla="*/ 119595 w 193629"/>
                <a:gd name="connsiteY20" fmla="*/ 17085 h 376642"/>
                <a:gd name="connsiteX21" fmla="*/ 193629 w 193629"/>
                <a:gd name="connsiteY21" fmla="*/ 0 h 37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3629" h="376642">
                  <a:moveTo>
                    <a:pt x="193629" y="0"/>
                  </a:moveTo>
                  <a:lnTo>
                    <a:pt x="193629" y="0"/>
                  </a:lnTo>
                  <a:lnTo>
                    <a:pt x="96815" y="28475"/>
                  </a:lnTo>
                  <a:cubicBezTo>
                    <a:pt x="91065" y="30200"/>
                    <a:pt x="84342" y="30326"/>
                    <a:pt x="79730" y="34169"/>
                  </a:cubicBezTo>
                  <a:cubicBezTo>
                    <a:pt x="72438" y="40245"/>
                    <a:pt x="68340" y="49356"/>
                    <a:pt x="62645" y="56949"/>
                  </a:cubicBezTo>
                  <a:cubicBezTo>
                    <a:pt x="64543" y="75932"/>
                    <a:pt x="65439" y="95041"/>
                    <a:pt x="68340" y="113897"/>
                  </a:cubicBezTo>
                  <a:cubicBezTo>
                    <a:pt x="76800" y="168888"/>
                    <a:pt x="109175" y="79183"/>
                    <a:pt x="68340" y="222099"/>
                  </a:cubicBezTo>
                  <a:cubicBezTo>
                    <a:pt x="64652" y="235006"/>
                    <a:pt x="48106" y="239978"/>
                    <a:pt x="39865" y="250573"/>
                  </a:cubicBezTo>
                  <a:cubicBezTo>
                    <a:pt x="34653" y="257274"/>
                    <a:pt x="32272" y="265759"/>
                    <a:pt x="28475" y="273352"/>
                  </a:cubicBezTo>
                  <a:cubicBezTo>
                    <a:pt x="26577" y="282843"/>
                    <a:pt x="24149" y="292244"/>
                    <a:pt x="22780" y="301826"/>
                  </a:cubicBezTo>
                  <a:cubicBezTo>
                    <a:pt x="20349" y="318843"/>
                    <a:pt x="22521" y="336772"/>
                    <a:pt x="17085" y="353080"/>
                  </a:cubicBezTo>
                  <a:cubicBezTo>
                    <a:pt x="14538" y="360720"/>
                    <a:pt x="5695" y="364469"/>
                    <a:pt x="0" y="370164"/>
                  </a:cubicBezTo>
                  <a:cubicBezTo>
                    <a:pt x="7593" y="372062"/>
                    <a:pt x="15586" y="378942"/>
                    <a:pt x="22780" y="375859"/>
                  </a:cubicBezTo>
                  <a:cubicBezTo>
                    <a:pt x="26078" y="374446"/>
                    <a:pt x="47504" y="341621"/>
                    <a:pt x="51255" y="335995"/>
                  </a:cubicBezTo>
                  <a:cubicBezTo>
                    <a:pt x="53153" y="328402"/>
                    <a:pt x="53867" y="320410"/>
                    <a:pt x="56950" y="313216"/>
                  </a:cubicBezTo>
                  <a:cubicBezTo>
                    <a:pt x="59646" y="306925"/>
                    <a:pt x="66855" y="302813"/>
                    <a:pt x="68340" y="296132"/>
                  </a:cubicBezTo>
                  <a:cubicBezTo>
                    <a:pt x="74572" y="268090"/>
                    <a:pt x="72763" y="238578"/>
                    <a:pt x="79730" y="210709"/>
                  </a:cubicBezTo>
                  <a:cubicBezTo>
                    <a:pt x="82415" y="199971"/>
                    <a:pt x="91865" y="192135"/>
                    <a:pt x="96815" y="182235"/>
                  </a:cubicBezTo>
                  <a:cubicBezTo>
                    <a:pt x="99500" y="176866"/>
                    <a:pt x="100612" y="170846"/>
                    <a:pt x="102510" y="165151"/>
                  </a:cubicBezTo>
                  <a:cubicBezTo>
                    <a:pt x="93715" y="112384"/>
                    <a:pt x="88687" y="97588"/>
                    <a:pt x="102510" y="28475"/>
                  </a:cubicBezTo>
                  <a:cubicBezTo>
                    <a:pt x="103852" y="21763"/>
                    <a:pt x="113304" y="19781"/>
                    <a:pt x="119595" y="17085"/>
                  </a:cubicBezTo>
                  <a:cubicBezTo>
                    <a:pt x="136106" y="10009"/>
                    <a:pt x="143129" y="11390"/>
                    <a:pt x="193629" y="0"/>
                  </a:cubicBezTo>
                  <a:close/>
                </a:path>
              </a:pathLst>
            </a:custGeom>
            <a:noFill/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4" name="Forma libre 73"/>
            <p:cNvSpPr/>
            <p:nvPr/>
          </p:nvSpPr>
          <p:spPr>
            <a:xfrm>
              <a:off x="6752482" y="1020316"/>
              <a:ext cx="120622" cy="295737"/>
            </a:xfrm>
            <a:custGeom>
              <a:avLst/>
              <a:gdLst>
                <a:gd name="connsiteX0" fmla="*/ 211369 w 211369"/>
                <a:gd name="connsiteY0" fmla="*/ 0 h 518230"/>
                <a:gd name="connsiteX1" fmla="*/ 211369 w 211369"/>
                <a:gd name="connsiteY1" fmla="*/ 0 h 518230"/>
                <a:gd name="connsiteX2" fmla="*/ 125944 w 211369"/>
                <a:gd name="connsiteY2" fmla="*/ 68338 h 518230"/>
                <a:gd name="connsiteX3" fmla="*/ 131639 w 211369"/>
                <a:gd name="connsiteY3" fmla="*/ 91117 h 518230"/>
                <a:gd name="connsiteX4" fmla="*/ 177199 w 211369"/>
                <a:gd name="connsiteY4" fmla="*/ 159455 h 518230"/>
                <a:gd name="connsiteX5" fmla="*/ 188589 w 211369"/>
                <a:gd name="connsiteY5" fmla="*/ 176540 h 518230"/>
                <a:gd name="connsiteX6" fmla="*/ 177199 w 211369"/>
                <a:gd name="connsiteY6" fmla="*/ 205014 h 518230"/>
                <a:gd name="connsiteX7" fmla="*/ 154419 w 211369"/>
                <a:gd name="connsiteY7" fmla="*/ 256267 h 518230"/>
                <a:gd name="connsiteX8" fmla="*/ 137334 w 211369"/>
                <a:gd name="connsiteY8" fmla="*/ 261962 h 518230"/>
                <a:gd name="connsiteX9" fmla="*/ 103164 w 211369"/>
                <a:gd name="connsiteY9" fmla="*/ 330300 h 518230"/>
                <a:gd name="connsiteX10" fmla="*/ 91774 w 211369"/>
                <a:gd name="connsiteY10" fmla="*/ 347385 h 518230"/>
                <a:gd name="connsiteX11" fmla="*/ 74689 w 211369"/>
                <a:gd name="connsiteY11" fmla="*/ 358774 h 518230"/>
                <a:gd name="connsiteX12" fmla="*/ 34824 w 211369"/>
                <a:gd name="connsiteY12" fmla="*/ 387249 h 518230"/>
                <a:gd name="connsiteX13" fmla="*/ 23435 w 211369"/>
                <a:gd name="connsiteY13" fmla="*/ 404333 h 518230"/>
                <a:gd name="connsiteX14" fmla="*/ 6350 w 211369"/>
                <a:gd name="connsiteY14" fmla="*/ 415723 h 518230"/>
                <a:gd name="connsiteX15" fmla="*/ 655 w 211369"/>
                <a:gd name="connsiteY15" fmla="*/ 438502 h 518230"/>
                <a:gd name="connsiteX16" fmla="*/ 655 w 211369"/>
                <a:gd name="connsiteY16" fmla="*/ 518230 h 518230"/>
                <a:gd name="connsiteX17" fmla="*/ 655 w 211369"/>
                <a:gd name="connsiteY17" fmla="*/ 518230 h 51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1369" h="518230">
                  <a:moveTo>
                    <a:pt x="211369" y="0"/>
                  </a:moveTo>
                  <a:lnTo>
                    <a:pt x="211369" y="0"/>
                  </a:lnTo>
                  <a:cubicBezTo>
                    <a:pt x="182894" y="22779"/>
                    <a:pt x="149957" y="40895"/>
                    <a:pt x="125944" y="68338"/>
                  </a:cubicBezTo>
                  <a:cubicBezTo>
                    <a:pt x="120790" y="74228"/>
                    <a:pt x="129489" y="83591"/>
                    <a:pt x="131639" y="91117"/>
                  </a:cubicBezTo>
                  <a:cubicBezTo>
                    <a:pt x="142338" y="128564"/>
                    <a:pt x="140282" y="104080"/>
                    <a:pt x="177199" y="159455"/>
                  </a:cubicBezTo>
                  <a:lnTo>
                    <a:pt x="188589" y="176540"/>
                  </a:lnTo>
                  <a:cubicBezTo>
                    <a:pt x="184792" y="186031"/>
                    <a:pt x="180693" y="195407"/>
                    <a:pt x="177199" y="205014"/>
                  </a:cubicBezTo>
                  <a:cubicBezTo>
                    <a:pt x="173272" y="215813"/>
                    <a:pt x="166980" y="246218"/>
                    <a:pt x="154419" y="256267"/>
                  </a:cubicBezTo>
                  <a:cubicBezTo>
                    <a:pt x="149731" y="260017"/>
                    <a:pt x="143029" y="260064"/>
                    <a:pt x="137334" y="261962"/>
                  </a:cubicBezTo>
                  <a:cubicBezTo>
                    <a:pt x="121615" y="309118"/>
                    <a:pt x="132604" y="286141"/>
                    <a:pt x="103164" y="330300"/>
                  </a:cubicBezTo>
                  <a:cubicBezTo>
                    <a:pt x="99367" y="335995"/>
                    <a:pt x="97469" y="343589"/>
                    <a:pt x="91774" y="347385"/>
                  </a:cubicBezTo>
                  <a:cubicBezTo>
                    <a:pt x="86079" y="351181"/>
                    <a:pt x="80259" y="354796"/>
                    <a:pt x="74689" y="358774"/>
                  </a:cubicBezTo>
                  <a:cubicBezTo>
                    <a:pt x="25216" y="394111"/>
                    <a:pt x="75107" y="360394"/>
                    <a:pt x="34824" y="387249"/>
                  </a:cubicBezTo>
                  <a:cubicBezTo>
                    <a:pt x="31028" y="392944"/>
                    <a:pt x="28274" y="399494"/>
                    <a:pt x="23435" y="404333"/>
                  </a:cubicBezTo>
                  <a:cubicBezTo>
                    <a:pt x="18595" y="409173"/>
                    <a:pt x="10147" y="410028"/>
                    <a:pt x="6350" y="415723"/>
                  </a:cubicBezTo>
                  <a:cubicBezTo>
                    <a:pt x="2008" y="422235"/>
                    <a:pt x="1089" y="430687"/>
                    <a:pt x="655" y="438502"/>
                  </a:cubicBezTo>
                  <a:cubicBezTo>
                    <a:pt x="-819" y="465037"/>
                    <a:pt x="655" y="491654"/>
                    <a:pt x="655" y="518230"/>
                  </a:cubicBezTo>
                  <a:lnTo>
                    <a:pt x="655" y="518230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5" name="Forma libre 74"/>
            <p:cNvSpPr/>
            <p:nvPr/>
          </p:nvSpPr>
          <p:spPr>
            <a:xfrm>
              <a:off x="6902353" y="1127561"/>
              <a:ext cx="152747" cy="191742"/>
            </a:xfrm>
            <a:custGeom>
              <a:avLst/>
              <a:gdLst>
                <a:gd name="connsiteX0" fmla="*/ 267664 w 267664"/>
                <a:gd name="connsiteY0" fmla="*/ 0 h 335995"/>
                <a:gd name="connsiteX1" fmla="*/ 267664 w 267664"/>
                <a:gd name="connsiteY1" fmla="*/ 0 h 335995"/>
                <a:gd name="connsiteX2" fmla="*/ 210714 w 267664"/>
                <a:gd name="connsiteY2" fmla="*/ 28475 h 335995"/>
                <a:gd name="connsiteX3" fmla="*/ 193629 w 267664"/>
                <a:gd name="connsiteY3" fmla="*/ 45559 h 335995"/>
                <a:gd name="connsiteX4" fmla="*/ 165154 w 267664"/>
                <a:gd name="connsiteY4" fmla="*/ 62644 h 335995"/>
                <a:gd name="connsiteX5" fmla="*/ 148069 w 267664"/>
                <a:gd name="connsiteY5" fmla="*/ 85423 h 335995"/>
                <a:gd name="connsiteX6" fmla="*/ 136679 w 267664"/>
                <a:gd name="connsiteY6" fmla="*/ 119592 h 335995"/>
                <a:gd name="connsiteX7" fmla="*/ 130984 w 267664"/>
                <a:gd name="connsiteY7" fmla="*/ 216404 h 335995"/>
                <a:gd name="connsiteX8" fmla="*/ 74034 w 267664"/>
                <a:gd name="connsiteY8" fmla="*/ 244878 h 335995"/>
                <a:gd name="connsiteX9" fmla="*/ 62644 w 267664"/>
                <a:gd name="connsiteY9" fmla="*/ 279047 h 335995"/>
                <a:gd name="connsiteX10" fmla="*/ 56949 w 267664"/>
                <a:gd name="connsiteY10" fmla="*/ 296132 h 335995"/>
                <a:gd name="connsiteX11" fmla="*/ 51254 w 267664"/>
                <a:gd name="connsiteY11" fmla="*/ 318911 h 335995"/>
                <a:gd name="connsiteX12" fmla="*/ 39864 w 267664"/>
                <a:gd name="connsiteY12" fmla="*/ 335995 h 335995"/>
                <a:gd name="connsiteX13" fmla="*/ 34169 w 267664"/>
                <a:gd name="connsiteY13" fmla="*/ 313216 h 335995"/>
                <a:gd name="connsiteX14" fmla="*/ 45559 w 267664"/>
                <a:gd name="connsiteY14" fmla="*/ 273352 h 335995"/>
                <a:gd name="connsiteX15" fmla="*/ 0 w 267664"/>
                <a:gd name="connsiteY15" fmla="*/ 256268 h 335995"/>
                <a:gd name="connsiteX16" fmla="*/ 22780 w 267664"/>
                <a:gd name="connsiteY16" fmla="*/ 273352 h 335995"/>
                <a:gd name="connsiteX17" fmla="*/ 22780 w 267664"/>
                <a:gd name="connsiteY17" fmla="*/ 273352 h 335995"/>
                <a:gd name="connsiteX18" fmla="*/ 79729 w 267664"/>
                <a:gd name="connsiteY18" fmla="*/ 250573 h 33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7664" h="335995">
                  <a:moveTo>
                    <a:pt x="267664" y="0"/>
                  </a:moveTo>
                  <a:lnTo>
                    <a:pt x="267664" y="0"/>
                  </a:lnTo>
                  <a:cubicBezTo>
                    <a:pt x="248681" y="9492"/>
                    <a:pt x="228790" y="17352"/>
                    <a:pt x="210714" y="28475"/>
                  </a:cubicBezTo>
                  <a:cubicBezTo>
                    <a:pt x="203855" y="32696"/>
                    <a:pt x="200072" y="40727"/>
                    <a:pt x="193629" y="45559"/>
                  </a:cubicBezTo>
                  <a:cubicBezTo>
                    <a:pt x="184774" y="52200"/>
                    <a:pt x="174646" y="56949"/>
                    <a:pt x="165154" y="62644"/>
                  </a:cubicBezTo>
                  <a:cubicBezTo>
                    <a:pt x="159459" y="70237"/>
                    <a:pt x="152314" y="76934"/>
                    <a:pt x="148069" y="85423"/>
                  </a:cubicBezTo>
                  <a:cubicBezTo>
                    <a:pt x="142700" y="96161"/>
                    <a:pt x="136679" y="119592"/>
                    <a:pt x="136679" y="119592"/>
                  </a:cubicBezTo>
                  <a:cubicBezTo>
                    <a:pt x="134781" y="151863"/>
                    <a:pt x="141207" y="185737"/>
                    <a:pt x="130984" y="216404"/>
                  </a:cubicBezTo>
                  <a:cubicBezTo>
                    <a:pt x="124820" y="234895"/>
                    <a:pt x="90357" y="240797"/>
                    <a:pt x="74034" y="244878"/>
                  </a:cubicBezTo>
                  <a:lnTo>
                    <a:pt x="62644" y="279047"/>
                  </a:lnTo>
                  <a:cubicBezTo>
                    <a:pt x="60746" y="284742"/>
                    <a:pt x="58405" y="290308"/>
                    <a:pt x="56949" y="296132"/>
                  </a:cubicBezTo>
                  <a:cubicBezTo>
                    <a:pt x="55051" y="303725"/>
                    <a:pt x="54337" y="311717"/>
                    <a:pt x="51254" y="318911"/>
                  </a:cubicBezTo>
                  <a:cubicBezTo>
                    <a:pt x="48558" y="325202"/>
                    <a:pt x="43661" y="330300"/>
                    <a:pt x="39864" y="335995"/>
                  </a:cubicBezTo>
                  <a:cubicBezTo>
                    <a:pt x="37966" y="328402"/>
                    <a:pt x="33460" y="321011"/>
                    <a:pt x="34169" y="313216"/>
                  </a:cubicBezTo>
                  <a:cubicBezTo>
                    <a:pt x="35420" y="299453"/>
                    <a:pt x="48557" y="286843"/>
                    <a:pt x="45559" y="273352"/>
                  </a:cubicBezTo>
                  <a:cubicBezTo>
                    <a:pt x="43807" y="265470"/>
                    <a:pt x="5174" y="257561"/>
                    <a:pt x="0" y="256268"/>
                  </a:cubicBezTo>
                  <a:cubicBezTo>
                    <a:pt x="13496" y="276511"/>
                    <a:pt x="4546" y="273352"/>
                    <a:pt x="22780" y="273352"/>
                  </a:cubicBezTo>
                  <a:lnTo>
                    <a:pt x="22780" y="273352"/>
                  </a:lnTo>
                  <a:lnTo>
                    <a:pt x="79729" y="250573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6" name="Forma libre 75"/>
            <p:cNvSpPr/>
            <p:nvPr/>
          </p:nvSpPr>
          <p:spPr>
            <a:xfrm>
              <a:off x="6918602" y="1277055"/>
              <a:ext cx="181997" cy="331485"/>
            </a:xfrm>
            <a:custGeom>
              <a:avLst/>
              <a:gdLst>
                <a:gd name="connsiteX0" fmla="*/ 318919 w 318919"/>
                <a:gd name="connsiteY0" fmla="*/ 68338 h 580872"/>
                <a:gd name="connsiteX1" fmla="*/ 318919 w 318919"/>
                <a:gd name="connsiteY1" fmla="*/ 68338 h 580872"/>
                <a:gd name="connsiteX2" fmla="*/ 256275 w 318919"/>
                <a:gd name="connsiteY2" fmla="*/ 108201 h 580872"/>
                <a:gd name="connsiteX3" fmla="*/ 239190 w 318919"/>
                <a:gd name="connsiteY3" fmla="*/ 102507 h 580872"/>
                <a:gd name="connsiteX4" fmla="*/ 205020 w 318919"/>
                <a:gd name="connsiteY4" fmla="*/ 85422 h 580872"/>
                <a:gd name="connsiteX5" fmla="*/ 187935 w 318919"/>
                <a:gd name="connsiteY5" fmla="*/ 68338 h 580872"/>
                <a:gd name="connsiteX6" fmla="*/ 187935 w 318919"/>
                <a:gd name="connsiteY6" fmla="*/ 17084 h 580872"/>
                <a:gd name="connsiteX7" fmla="*/ 193630 w 318919"/>
                <a:gd name="connsiteY7" fmla="*/ 0 h 580872"/>
                <a:gd name="connsiteX8" fmla="*/ 210715 w 318919"/>
                <a:gd name="connsiteY8" fmla="*/ 11389 h 580872"/>
                <a:gd name="connsiteX9" fmla="*/ 205020 w 318919"/>
                <a:gd name="connsiteY9" fmla="*/ 85422 h 580872"/>
                <a:gd name="connsiteX10" fmla="*/ 199325 w 318919"/>
                <a:gd name="connsiteY10" fmla="*/ 148065 h 580872"/>
                <a:gd name="connsiteX11" fmla="*/ 193630 w 318919"/>
                <a:gd name="connsiteY11" fmla="*/ 187929 h 580872"/>
                <a:gd name="connsiteX12" fmla="*/ 176545 w 318919"/>
                <a:gd name="connsiteY12" fmla="*/ 199319 h 580872"/>
                <a:gd name="connsiteX13" fmla="*/ 165155 w 318919"/>
                <a:gd name="connsiteY13" fmla="*/ 216403 h 580872"/>
                <a:gd name="connsiteX14" fmla="*/ 136680 w 318919"/>
                <a:gd name="connsiteY14" fmla="*/ 244877 h 580872"/>
                <a:gd name="connsiteX15" fmla="*/ 119595 w 318919"/>
                <a:gd name="connsiteY15" fmla="*/ 284741 h 580872"/>
                <a:gd name="connsiteX16" fmla="*/ 108205 w 318919"/>
                <a:gd name="connsiteY16" fmla="*/ 301826 h 580872"/>
                <a:gd name="connsiteX17" fmla="*/ 91120 w 318919"/>
                <a:gd name="connsiteY17" fmla="*/ 307521 h 580872"/>
                <a:gd name="connsiteX18" fmla="*/ 74035 w 318919"/>
                <a:gd name="connsiteY18" fmla="*/ 330300 h 580872"/>
                <a:gd name="connsiteX19" fmla="*/ 45560 w 318919"/>
                <a:gd name="connsiteY19" fmla="*/ 335995 h 580872"/>
                <a:gd name="connsiteX20" fmla="*/ 39865 w 318919"/>
                <a:gd name="connsiteY20" fmla="*/ 358774 h 580872"/>
                <a:gd name="connsiteX21" fmla="*/ 34170 w 318919"/>
                <a:gd name="connsiteY21" fmla="*/ 375858 h 580872"/>
                <a:gd name="connsiteX22" fmla="*/ 17085 w 318919"/>
                <a:gd name="connsiteY22" fmla="*/ 381553 h 580872"/>
                <a:gd name="connsiteX23" fmla="*/ 0 w 318919"/>
                <a:gd name="connsiteY23" fmla="*/ 421417 h 580872"/>
                <a:gd name="connsiteX24" fmla="*/ 5695 w 318919"/>
                <a:gd name="connsiteY24" fmla="*/ 438502 h 580872"/>
                <a:gd name="connsiteX25" fmla="*/ 11390 w 318919"/>
                <a:gd name="connsiteY25" fmla="*/ 461281 h 580872"/>
                <a:gd name="connsiteX26" fmla="*/ 22780 w 318919"/>
                <a:gd name="connsiteY26" fmla="*/ 478365 h 580872"/>
                <a:gd name="connsiteX27" fmla="*/ 22780 w 318919"/>
                <a:gd name="connsiteY27" fmla="*/ 495450 h 580872"/>
                <a:gd name="connsiteX28" fmla="*/ 22780 w 318919"/>
                <a:gd name="connsiteY28" fmla="*/ 495450 h 580872"/>
                <a:gd name="connsiteX29" fmla="*/ 79730 w 318919"/>
                <a:gd name="connsiteY29" fmla="*/ 580872 h 58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8919" h="580872">
                  <a:moveTo>
                    <a:pt x="318919" y="68338"/>
                  </a:moveTo>
                  <a:lnTo>
                    <a:pt x="318919" y="68338"/>
                  </a:lnTo>
                  <a:cubicBezTo>
                    <a:pt x="317092" y="69643"/>
                    <a:pt x="270295" y="106198"/>
                    <a:pt x="256275" y="108201"/>
                  </a:cubicBezTo>
                  <a:cubicBezTo>
                    <a:pt x="250332" y="109050"/>
                    <a:pt x="244676" y="104945"/>
                    <a:pt x="239190" y="102507"/>
                  </a:cubicBezTo>
                  <a:cubicBezTo>
                    <a:pt x="227553" y="97335"/>
                    <a:pt x="215616" y="92486"/>
                    <a:pt x="205020" y="85422"/>
                  </a:cubicBezTo>
                  <a:cubicBezTo>
                    <a:pt x="198319" y="80955"/>
                    <a:pt x="193630" y="74033"/>
                    <a:pt x="187935" y="68338"/>
                  </a:cubicBezTo>
                  <a:cubicBezTo>
                    <a:pt x="171215" y="18179"/>
                    <a:pt x="171690" y="49573"/>
                    <a:pt x="187935" y="17084"/>
                  </a:cubicBezTo>
                  <a:cubicBezTo>
                    <a:pt x="190620" y="11715"/>
                    <a:pt x="191732" y="5695"/>
                    <a:pt x="193630" y="0"/>
                  </a:cubicBezTo>
                  <a:cubicBezTo>
                    <a:pt x="199325" y="3796"/>
                    <a:pt x="209810" y="4605"/>
                    <a:pt x="210715" y="11389"/>
                  </a:cubicBezTo>
                  <a:cubicBezTo>
                    <a:pt x="213986" y="35922"/>
                    <a:pt x="207075" y="60757"/>
                    <a:pt x="205020" y="85422"/>
                  </a:cubicBezTo>
                  <a:cubicBezTo>
                    <a:pt x="203279" y="106317"/>
                    <a:pt x="201640" y="127226"/>
                    <a:pt x="199325" y="148065"/>
                  </a:cubicBezTo>
                  <a:cubicBezTo>
                    <a:pt x="197843" y="161406"/>
                    <a:pt x="199082" y="175663"/>
                    <a:pt x="193630" y="187929"/>
                  </a:cubicBezTo>
                  <a:cubicBezTo>
                    <a:pt x="190850" y="194184"/>
                    <a:pt x="182240" y="195522"/>
                    <a:pt x="176545" y="199319"/>
                  </a:cubicBezTo>
                  <a:cubicBezTo>
                    <a:pt x="172748" y="205014"/>
                    <a:pt x="169995" y="211563"/>
                    <a:pt x="165155" y="216403"/>
                  </a:cubicBezTo>
                  <a:cubicBezTo>
                    <a:pt x="127189" y="254368"/>
                    <a:pt x="167053" y="199321"/>
                    <a:pt x="136680" y="244877"/>
                  </a:cubicBezTo>
                  <a:cubicBezTo>
                    <a:pt x="130291" y="264045"/>
                    <a:pt x="130855" y="265036"/>
                    <a:pt x="119595" y="284741"/>
                  </a:cubicBezTo>
                  <a:cubicBezTo>
                    <a:pt x="116199" y="290684"/>
                    <a:pt x="113550" y="297550"/>
                    <a:pt x="108205" y="301826"/>
                  </a:cubicBezTo>
                  <a:cubicBezTo>
                    <a:pt x="103517" y="305576"/>
                    <a:pt x="96815" y="305623"/>
                    <a:pt x="91120" y="307521"/>
                  </a:cubicBezTo>
                  <a:cubicBezTo>
                    <a:pt x="85425" y="315114"/>
                    <a:pt x="82084" y="325270"/>
                    <a:pt x="74035" y="330300"/>
                  </a:cubicBezTo>
                  <a:cubicBezTo>
                    <a:pt x="65827" y="335430"/>
                    <a:pt x="52996" y="329798"/>
                    <a:pt x="45560" y="335995"/>
                  </a:cubicBezTo>
                  <a:cubicBezTo>
                    <a:pt x="39547" y="341005"/>
                    <a:pt x="42015" y="351248"/>
                    <a:pt x="39865" y="358774"/>
                  </a:cubicBezTo>
                  <a:cubicBezTo>
                    <a:pt x="38216" y="364546"/>
                    <a:pt x="38415" y="371614"/>
                    <a:pt x="34170" y="375858"/>
                  </a:cubicBezTo>
                  <a:cubicBezTo>
                    <a:pt x="29925" y="380103"/>
                    <a:pt x="22780" y="379655"/>
                    <a:pt x="17085" y="381553"/>
                  </a:cubicBezTo>
                  <a:cubicBezTo>
                    <a:pt x="14862" y="385999"/>
                    <a:pt x="0" y="413039"/>
                    <a:pt x="0" y="421417"/>
                  </a:cubicBezTo>
                  <a:cubicBezTo>
                    <a:pt x="0" y="427420"/>
                    <a:pt x="4046" y="432730"/>
                    <a:pt x="5695" y="438502"/>
                  </a:cubicBezTo>
                  <a:cubicBezTo>
                    <a:pt x="7845" y="446028"/>
                    <a:pt x="8307" y="454087"/>
                    <a:pt x="11390" y="461281"/>
                  </a:cubicBezTo>
                  <a:cubicBezTo>
                    <a:pt x="14086" y="467572"/>
                    <a:pt x="20616" y="471872"/>
                    <a:pt x="22780" y="478365"/>
                  </a:cubicBezTo>
                  <a:cubicBezTo>
                    <a:pt x="24581" y="483768"/>
                    <a:pt x="22780" y="489755"/>
                    <a:pt x="22780" y="495450"/>
                  </a:cubicBezTo>
                  <a:lnTo>
                    <a:pt x="22780" y="495450"/>
                  </a:lnTo>
                  <a:lnTo>
                    <a:pt x="79730" y="580872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7" name="Forma libre 76"/>
            <p:cNvSpPr/>
            <p:nvPr/>
          </p:nvSpPr>
          <p:spPr>
            <a:xfrm>
              <a:off x="7133099" y="1423162"/>
              <a:ext cx="103998" cy="139880"/>
            </a:xfrm>
            <a:custGeom>
              <a:avLst/>
              <a:gdLst>
                <a:gd name="connsiteX0" fmla="*/ 108205 w 182239"/>
                <a:gd name="connsiteY0" fmla="*/ 245116 h 245116"/>
                <a:gd name="connsiteX1" fmla="*/ 108205 w 182239"/>
                <a:gd name="connsiteY1" fmla="*/ 245116 h 245116"/>
                <a:gd name="connsiteX2" fmla="*/ 68340 w 182239"/>
                <a:gd name="connsiteY2" fmla="*/ 205252 h 245116"/>
                <a:gd name="connsiteX3" fmla="*/ 68340 w 182239"/>
                <a:gd name="connsiteY3" fmla="*/ 148304 h 245116"/>
                <a:gd name="connsiteX4" fmla="*/ 85425 w 182239"/>
                <a:gd name="connsiteY4" fmla="*/ 131219 h 245116"/>
                <a:gd name="connsiteX5" fmla="*/ 159459 w 182239"/>
                <a:gd name="connsiteY5" fmla="*/ 74271 h 245116"/>
                <a:gd name="connsiteX6" fmla="*/ 165154 w 182239"/>
                <a:gd name="connsiteY6" fmla="*/ 57186 h 245116"/>
                <a:gd name="connsiteX7" fmla="*/ 182239 w 182239"/>
                <a:gd name="connsiteY7" fmla="*/ 23017 h 245116"/>
                <a:gd name="connsiteX8" fmla="*/ 176544 w 182239"/>
                <a:gd name="connsiteY8" fmla="*/ 238 h 245116"/>
                <a:gd name="connsiteX9" fmla="*/ 165154 w 182239"/>
                <a:gd name="connsiteY9" fmla="*/ 17323 h 245116"/>
                <a:gd name="connsiteX10" fmla="*/ 136680 w 182239"/>
                <a:gd name="connsiteY10" fmla="*/ 68576 h 245116"/>
                <a:gd name="connsiteX11" fmla="*/ 45560 w 182239"/>
                <a:gd name="connsiteY11" fmla="*/ 91355 h 245116"/>
                <a:gd name="connsiteX12" fmla="*/ 22780 w 182239"/>
                <a:gd name="connsiteY12" fmla="*/ 97050 h 245116"/>
                <a:gd name="connsiteX13" fmla="*/ 0 w 182239"/>
                <a:gd name="connsiteY13" fmla="*/ 74271 h 245116"/>
                <a:gd name="connsiteX14" fmla="*/ 0 w 182239"/>
                <a:gd name="connsiteY14" fmla="*/ 74271 h 245116"/>
                <a:gd name="connsiteX15" fmla="*/ 0 w 182239"/>
                <a:gd name="connsiteY15" fmla="*/ 74271 h 24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2239" h="245116">
                  <a:moveTo>
                    <a:pt x="108205" y="245116"/>
                  </a:moveTo>
                  <a:lnTo>
                    <a:pt x="108205" y="245116"/>
                  </a:lnTo>
                  <a:cubicBezTo>
                    <a:pt x="94917" y="231828"/>
                    <a:pt x="78764" y="220888"/>
                    <a:pt x="68340" y="205252"/>
                  </a:cubicBezTo>
                  <a:cubicBezTo>
                    <a:pt x="59662" y="192235"/>
                    <a:pt x="61831" y="161321"/>
                    <a:pt x="68340" y="148304"/>
                  </a:cubicBezTo>
                  <a:cubicBezTo>
                    <a:pt x="71942" y="141100"/>
                    <a:pt x="79277" y="136421"/>
                    <a:pt x="85425" y="131219"/>
                  </a:cubicBezTo>
                  <a:cubicBezTo>
                    <a:pt x="131700" y="92064"/>
                    <a:pt x="126657" y="96138"/>
                    <a:pt x="159459" y="74271"/>
                  </a:cubicBezTo>
                  <a:cubicBezTo>
                    <a:pt x="161357" y="68576"/>
                    <a:pt x="162469" y="62555"/>
                    <a:pt x="165154" y="57186"/>
                  </a:cubicBezTo>
                  <a:cubicBezTo>
                    <a:pt x="187234" y="13027"/>
                    <a:pt x="167924" y="65961"/>
                    <a:pt x="182239" y="23017"/>
                  </a:cubicBezTo>
                  <a:cubicBezTo>
                    <a:pt x="180341" y="15424"/>
                    <a:pt x="183969" y="2713"/>
                    <a:pt x="176544" y="238"/>
                  </a:cubicBezTo>
                  <a:cubicBezTo>
                    <a:pt x="170051" y="-1926"/>
                    <a:pt x="168215" y="11201"/>
                    <a:pt x="165154" y="17323"/>
                  </a:cubicBezTo>
                  <a:cubicBezTo>
                    <a:pt x="153982" y="39666"/>
                    <a:pt x="165407" y="47032"/>
                    <a:pt x="136680" y="68576"/>
                  </a:cubicBezTo>
                  <a:cubicBezTo>
                    <a:pt x="95612" y="99375"/>
                    <a:pt x="123359" y="84872"/>
                    <a:pt x="45560" y="91355"/>
                  </a:cubicBezTo>
                  <a:cubicBezTo>
                    <a:pt x="37967" y="93253"/>
                    <a:pt x="30528" y="98157"/>
                    <a:pt x="22780" y="97050"/>
                  </a:cubicBezTo>
                  <a:cubicBezTo>
                    <a:pt x="7979" y="94936"/>
                    <a:pt x="5150" y="84570"/>
                    <a:pt x="0" y="74271"/>
                  </a:cubicBezTo>
                  <a:lnTo>
                    <a:pt x="0" y="74271"/>
                  </a:lnTo>
                  <a:lnTo>
                    <a:pt x="0" y="74271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8" name="Forma libre 77"/>
            <p:cNvSpPr/>
            <p:nvPr/>
          </p:nvSpPr>
          <p:spPr>
            <a:xfrm>
              <a:off x="5771373" y="1082063"/>
              <a:ext cx="1286977" cy="701969"/>
            </a:xfrm>
            <a:custGeom>
              <a:avLst/>
              <a:gdLst>
                <a:gd name="connsiteX0" fmla="*/ 2255212 w 2255212"/>
                <a:gd name="connsiteY0" fmla="*/ 1230083 h 1230083"/>
                <a:gd name="connsiteX1" fmla="*/ 2255212 w 2255212"/>
                <a:gd name="connsiteY1" fmla="*/ 1230083 h 1230083"/>
                <a:gd name="connsiteX2" fmla="*/ 2209652 w 2255212"/>
                <a:gd name="connsiteY2" fmla="*/ 1167440 h 1230083"/>
                <a:gd name="connsiteX3" fmla="*/ 2203957 w 2255212"/>
                <a:gd name="connsiteY3" fmla="*/ 1121881 h 1230083"/>
                <a:gd name="connsiteX4" fmla="*/ 2192567 w 2255212"/>
                <a:gd name="connsiteY4" fmla="*/ 1082018 h 1230083"/>
                <a:gd name="connsiteX5" fmla="*/ 2164092 w 2255212"/>
                <a:gd name="connsiteY5" fmla="*/ 1042154 h 1230083"/>
                <a:gd name="connsiteX6" fmla="*/ 2147007 w 2255212"/>
                <a:gd name="connsiteY6" fmla="*/ 1007985 h 1230083"/>
                <a:gd name="connsiteX7" fmla="*/ 2135617 w 2255212"/>
                <a:gd name="connsiteY7" fmla="*/ 985206 h 1230083"/>
                <a:gd name="connsiteX8" fmla="*/ 2118532 w 2255212"/>
                <a:gd name="connsiteY8" fmla="*/ 968121 h 1230083"/>
                <a:gd name="connsiteX9" fmla="*/ 2129922 w 2255212"/>
                <a:gd name="connsiteY9" fmla="*/ 951037 h 1230083"/>
                <a:gd name="connsiteX10" fmla="*/ 2112837 w 2255212"/>
                <a:gd name="connsiteY10" fmla="*/ 939647 h 1230083"/>
                <a:gd name="connsiteX11" fmla="*/ 2107142 w 2255212"/>
                <a:gd name="connsiteY11" fmla="*/ 922562 h 1230083"/>
                <a:gd name="connsiteX12" fmla="*/ 2095752 w 2255212"/>
                <a:gd name="connsiteY12" fmla="*/ 905478 h 1230083"/>
                <a:gd name="connsiteX13" fmla="*/ 2078667 w 2255212"/>
                <a:gd name="connsiteY13" fmla="*/ 854224 h 1230083"/>
                <a:gd name="connsiteX14" fmla="*/ 2061582 w 2255212"/>
                <a:gd name="connsiteY14" fmla="*/ 842835 h 1230083"/>
                <a:gd name="connsiteX15" fmla="*/ 2027412 w 2255212"/>
                <a:gd name="connsiteY15" fmla="*/ 791581 h 1230083"/>
                <a:gd name="connsiteX16" fmla="*/ 2010327 w 2255212"/>
                <a:gd name="connsiteY16" fmla="*/ 768802 h 1230083"/>
                <a:gd name="connsiteX17" fmla="*/ 1998938 w 2255212"/>
                <a:gd name="connsiteY17" fmla="*/ 746023 h 1230083"/>
                <a:gd name="connsiteX18" fmla="*/ 1981853 w 2255212"/>
                <a:gd name="connsiteY18" fmla="*/ 740328 h 1230083"/>
                <a:gd name="connsiteX19" fmla="*/ 1964768 w 2255212"/>
                <a:gd name="connsiteY19" fmla="*/ 728938 h 1230083"/>
                <a:gd name="connsiteX20" fmla="*/ 1936293 w 2255212"/>
                <a:gd name="connsiteY20" fmla="*/ 706159 h 1230083"/>
                <a:gd name="connsiteX21" fmla="*/ 1907818 w 2255212"/>
                <a:gd name="connsiteY21" fmla="*/ 671990 h 1230083"/>
                <a:gd name="connsiteX22" fmla="*/ 1885038 w 2255212"/>
                <a:gd name="connsiteY22" fmla="*/ 666295 h 1230083"/>
                <a:gd name="connsiteX23" fmla="*/ 1839478 w 2255212"/>
                <a:gd name="connsiteY23" fmla="*/ 643516 h 1230083"/>
                <a:gd name="connsiteX24" fmla="*/ 1822393 w 2255212"/>
                <a:gd name="connsiteY24" fmla="*/ 637821 h 1230083"/>
                <a:gd name="connsiteX25" fmla="*/ 1799613 w 2255212"/>
                <a:gd name="connsiteY25" fmla="*/ 620736 h 1230083"/>
                <a:gd name="connsiteX26" fmla="*/ 1782528 w 2255212"/>
                <a:gd name="connsiteY26" fmla="*/ 609347 h 1230083"/>
                <a:gd name="connsiteX27" fmla="*/ 1754053 w 2255212"/>
                <a:gd name="connsiteY27" fmla="*/ 580873 h 1230083"/>
                <a:gd name="connsiteX28" fmla="*/ 1748358 w 2255212"/>
                <a:gd name="connsiteY28" fmla="*/ 563788 h 1230083"/>
                <a:gd name="connsiteX29" fmla="*/ 1731274 w 2255212"/>
                <a:gd name="connsiteY29" fmla="*/ 552398 h 1230083"/>
                <a:gd name="connsiteX30" fmla="*/ 1725579 w 2255212"/>
                <a:gd name="connsiteY30" fmla="*/ 523924 h 1230083"/>
                <a:gd name="connsiteX31" fmla="*/ 1674324 w 2255212"/>
                <a:gd name="connsiteY31" fmla="*/ 495450 h 1230083"/>
                <a:gd name="connsiteX32" fmla="*/ 1680019 w 2255212"/>
                <a:gd name="connsiteY32" fmla="*/ 444197 h 1230083"/>
                <a:gd name="connsiteX33" fmla="*/ 1674324 w 2255212"/>
                <a:gd name="connsiteY33" fmla="*/ 427112 h 1230083"/>
                <a:gd name="connsiteX34" fmla="*/ 1657239 w 2255212"/>
                <a:gd name="connsiteY34" fmla="*/ 421417 h 1230083"/>
                <a:gd name="connsiteX35" fmla="*/ 1645849 w 2255212"/>
                <a:gd name="connsiteY35" fmla="*/ 438502 h 1230083"/>
                <a:gd name="connsiteX36" fmla="*/ 1623069 w 2255212"/>
                <a:gd name="connsiteY36" fmla="*/ 495450 h 1230083"/>
                <a:gd name="connsiteX37" fmla="*/ 1674324 w 2255212"/>
                <a:gd name="connsiteY37" fmla="*/ 472671 h 1230083"/>
                <a:gd name="connsiteX38" fmla="*/ 1651544 w 2255212"/>
                <a:gd name="connsiteY38" fmla="*/ 466976 h 1230083"/>
                <a:gd name="connsiteX39" fmla="*/ 1628764 w 2255212"/>
                <a:gd name="connsiteY39" fmla="*/ 484060 h 1230083"/>
                <a:gd name="connsiteX40" fmla="*/ 1611679 w 2255212"/>
                <a:gd name="connsiteY40" fmla="*/ 495450 h 1230083"/>
                <a:gd name="connsiteX41" fmla="*/ 1571814 w 2255212"/>
                <a:gd name="connsiteY41" fmla="*/ 472671 h 1230083"/>
                <a:gd name="connsiteX42" fmla="*/ 1537644 w 2255212"/>
                <a:gd name="connsiteY42" fmla="*/ 449891 h 1230083"/>
                <a:gd name="connsiteX43" fmla="*/ 1514864 w 2255212"/>
                <a:gd name="connsiteY43" fmla="*/ 444197 h 1230083"/>
                <a:gd name="connsiteX44" fmla="*/ 1486389 w 2255212"/>
                <a:gd name="connsiteY44" fmla="*/ 438502 h 1230083"/>
                <a:gd name="connsiteX45" fmla="*/ 1469305 w 2255212"/>
                <a:gd name="connsiteY45" fmla="*/ 432807 h 1230083"/>
                <a:gd name="connsiteX46" fmla="*/ 1446525 w 2255212"/>
                <a:gd name="connsiteY46" fmla="*/ 427112 h 1230083"/>
                <a:gd name="connsiteX47" fmla="*/ 1412355 w 2255212"/>
                <a:gd name="connsiteY47" fmla="*/ 404333 h 1230083"/>
                <a:gd name="connsiteX48" fmla="*/ 1389575 w 2255212"/>
                <a:gd name="connsiteY48" fmla="*/ 370164 h 1230083"/>
                <a:gd name="connsiteX49" fmla="*/ 1366795 w 2255212"/>
                <a:gd name="connsiteY49" fmla="*/ 318910 h 1230083"/>
                <a:gd name="connsiteX50" fmla="*/ 1344015 w 2255212"/>
                <a:gd name="connsiteY50" fmla="*/ 279047 h 1230083"/>
                <a:gd name="connsiteX51" fmla="*/ 1326930 w 2255212"/>
                <a:gd name="connsiteY51" fmla="*/ 267657 h 1230083"/>
                <a:gd name="connsiteX52" fmla="*/ 1338320 w 2255212"/>
                <a:gd name="connsiteY52" fmla="*/ 347384 h 1230083"/>
                <a:gd name="connsiteX53" fmla="*/ 1344015 w 2255212"/>
                <a:gd name="connsiteY53" fmla="*/ 381553 h 1230083"/>
                <a:gd name="connsiteX54" fmla="*/ 1326930 w 2255212"/>
                <a:gd name="connsiteY54" fmla="*/ 387248 h 1230083"/>
                <a:gd name="connsiteX55" fmla="*/ 1264285 w 2255212"/>
                <a:gd name="connsiteY55" fmla="*/ 381553 h 1230083"/>
                <a:gd name="connsiteX56" fmla="*/ 1287065 w 2255212"/>
                <a:gd name="connsiteY56" fmla="*/ 324605 h 1230083"/>
                <a:gd name="connsiteX57" fmla="*/ 1292760 w 2255212"/>
                <a:gd name="connsiteY57" fmla="*/ 284741 h 1230083"/>
                <a:gd name="connsiteX58" fmla="*/ 1281370 w 2255212"/>
                <a:gd name="connsiteY58" fmla="*/ 273352 h 1230083"/>
                <a:gd name="connsiteX59" fmla="*/ 1269980 w 2255212"/>
                <a:gd name="connsiteY59" fmla="*/ 290436 h 1230083"/>
                <a:gd name="connsiteX60" fmla="*/ 1264285 w 2255212"/>
                <a:gd name="connsiteY60" fmla="*/ 307521 h 1230083"/>
                <a:gd name="connsiteX61" fmla="*/ 1235810 w 2255212"/>
                <a:gd name="connsiteY61" fmla="*/ 341690 h 1230083"/>
                <a:gd name="connsiteX62" fmla="*/ 1218725 w 2255212"/>
                <a:gd name="connsiteY62" fmla="*/ 347384 h 1230083"/>
                <a:gd name="connsiteX63" fmla="*/ 1195946 w 2255212"/>
                <a:gd name="connsiteY63" fmla="*/ 358774 h 1230083"/>
                <a:gd name="connsiteX64" fmla="*/ 1156081 w 2255212"/>
                <a:gd name="connsiteY64" fmla="*/ 341690 h 1230083"/>
                <a:gd name="connsiteX65" fmla="*/ 1133301 w 2255212"/>
                <a:gd name="connsiteY65" fmla="*/ 335995 h 1230083"/>
                <a:gd name="connsiteX66" fmla="*/ 1116216 w 2255212"/>
                <a:gd name="connsiteY66" fmla="*/ 324605 h 1230083"/>
                <a:gd name="connsiteX67" fmla="*/ 1104826 w 2255212"/>
                <a:gd name="connsiteY67" fmla="*/ 307521 h 1230083"/>
                <a:gd name="connsiteX68" fmla="*/ 1087741 w 2255212"/>
                <a:gd name="connsiteY68" fmla="*/ 301826 h 1230083"/>
                <a:gd name="connsiteX69" fmla="*/ 979536 w 2255212"/>
                <a:gd name="connsiteY69" fmla="*/ 296131 h 1230083"/>
                <a:gd name="connsiteX70" fmla="*/ 911197 w 2255212"/>
                <a:gd name="connsiteY70" fmla="*/ 273352 h 1230083"/>
                <a:gd name="connsiteX71" fmla="*/ 888417 w 2255212"/>
                <a:gd name="connsiteY71" fmla="*/ 267657 h 1230083"/>
                <a:gd name="connsiteX72" fmla="*/ 871332 w 2255212"/>
                <a:gd name="connsiteY72" fmla="*/ 250572 h 1230083"/>
                <a:gd name="connsiteX73" fmla="*/ 842857 w 2255212"/>
                <a:gd name="connsiteY73" fmla="*/ 244878 h 1230083"/>
                <a:gd name="connsiteX74" fmla="*/ 825772 w 2255212"/>
                <a:gd name="connsiteY74" fmla="*/ 239183 h 1230083"/>
                <a:gd name="connsiteX75" fmla="*/ 785907 w 2255212"/>
                <a:gd name="connsiteY75" fmla="*/ 227793 h 1230083"/>
                <a:gd name="connsiteX76" fmla="*/ 757432 w 2255212"/>
                <a:gd name="connsiteY76" fmla="*/ 165150 h 1230083"/>
                <a:gd name="connsiteX77" fmla="*/ 734652 w 2255212"/>
                <a:gd name="connsiteY77" fmla="*/ 79727 h 1230083"/>
                <a:gd name="connsiteX78" fmla="*/ 711872 w 2255212"/>
                <a:gd name="connsiteY78" fmla="*/ 74033 h 1230083"/>
                <a:gd name="connsiteX79" fmla="*/ 689092 w 2255212"/>
                <a:gd name="connsiteY79" fmla="*/ 34169 h 1230083"/>
                <a:gd name="connsiteX80" fmla="*/ 700482 w 2255212"/>
                <a:gd name="connsiteY80" fmla="*/ 17084 h 1230083"/>
                <a:gd name="connsiteX81" fmla="*/ 660618 w 2255212"/>
                <a:gd name="connsiteY81" fmla="*/ 45558 h 1230083"/>
                <a:gd name="connsiteX82" fmla="*/ 672008 w 2255212"/>
                <a:gd name="connsiteY82" fmla="*/ 119591 h 1230083"/>
                <a:gd name="connsiteX83" fmla="*/ 683397 w 2255212"/>
                <a:gd name="connsiteY83" fmla="*/ 136676 h 1230083"/>
                <a:gd name="connsiteX84" fmla="*/ 694787 w 2255212"/>
                <a:gd name="connsiteY84" fmla="*/ 176540 h 1230083"/>
                <a:gd name="connsiteX85" fmla="*/ 700482 w 2255212"/>
                <a:gd name="connsiteY85" fmla="*/ 193624 h 1230083"/>
                <a:gd name="connsiteX86" fmla="*/ 694787 w 2255212"/>
                <a:gd name="connsiteY86" fmla="*/ 233488 h 1230083"/>
                <a:gd name="connsiteX87" fmla="*/ 637838 w 2255212"/>
                <a:gd name="connsiteY87" fmla="*/ 273352 h 1230083"/>
                <a:gd name="connsiteX88" fmla="*/ 586583 w 2255212"/>
                <a:gd name="connsiteY88" fmla="*/ 279047 h 1230083"/>
                <a:gd name="connsiteX89" fmla="*/ 364479 w 2255212"/>
                <a:gd name="connsiteY89" fmla="*/ 296131 h 1230083"/>
                <a:gd name="connsiteX90" fmla="*/ 318919 w 2255212"/>
                <a:gd name="connsiteY90" fmla="*/ 318910 h 1230083"/>
                <a:gd name="connsiteX91" fmla="*/ 296139 w 2255212"/>
                <a:gd name="connsiteY91" fmla="*/ 324605 h 1230083"/>
                <a:gd name="connsiteX92" fmla="*/ 279054 w 2255212"/>
                <a:gd name="connsiteY92" fmla="*/ 335995 h 1230083"/>
                <a:gd name="connsiteX93" fmla="*/ 136680 w 2255212"/>
                <a:gd name="connsiteY93" fmla="*/ 330300 h 1230083"/>
                <a:gd name="connsiteX94" fmla="*/ 102510 w 2255212"/>
                <a:gd name="connsiteY94" fmla="*/ 318910 h 1230083"/>
                <a:gd name="connsiteX95" fmla="*/ 79730 w 2255212"/>
                <a:gd name="connsiteY95" fmla="*/ 313215 h 1230083"/>
                <a:gd name="connsiteX96" fmla="*/ 62645 w 2255212"/>
                <a:gd name="connsiteY96" fmla="*/ 301826 h 1230083"/>
                <a:gd name="connsiteX97" fmla="*/ 28475 w 2255212"/>
                <a:gd name="connsiteY97" fmla="*/ 290436 h 1230083"/>
                <a:gd name="connsiteX98" fmla="*/ 11390 w 2255212"/>
                <a:gd name="connsiteY98" fmla="*/ 273352 h 1230083"/>
                <a:gd name="connsiteX99" fmla="*/ 0 w 2255212"/>
                <a:gd name="connsiteY99" fmla="*/ 227793 h 1230083"/>
                <a:gd name="connsiteX100" fmla="*/ 28475 w 2255212"/>
                <a:gd name="connsiteY100" fmla="*/ 210709 h 1230083"/>
                <a:gd name="connsiteX101" fmla="*/ 74035 w 2255212"/>
                <a:gd name="connsiteY101" fmla="*/ 199319 h 1230083"/>
                <a:gd name="connsiteX102" fmla="*/ 96815 w 2255212"/>
                <a:gd name="connsiteY102" fmla="*/ 187929 h 1230083"/>
                <a:gd name="connsiteX103" fmla="*/ 119595 w 2255212"/>
                <a:gd name="connsiteY103" fmla="*/ 153760 h 1230083"/>
                <a:gd name="connsiteX104" fmla="*/ 136680 w 2255212"/>
                <a:gd name="connsiteY104" fmla="*/ 62643 h 1230083"/>
                <a:gd name="connsiteX105" fmla="*/ 153764 w 2255212"/>
                <a:gd name="connsiteY105" fmla="*/ 51253 h 1230083"/>
                <a:gd name="connsiteX106" fmla="*/ 182239 w 2255212"/>
                <a:gd name="connsiteY106" fmla="*/ 45558 h 1230083"/>
                <a:gd name="connsiteX107" fmla="*/ 210714 w 2255212"/>
                <a:gd name="connsiteY107" fmla="*/ 17084 h 1230083"/>
                <a:gd name="connsiteX108" fmla="*/ 227799 w 2255212"/>
                <a:gd name="connsiteY108" fmla="*/ 0 h 1230083"/>
                <a:gd name="connsiteX109" fmla="*/ 227799 w 2255212"/>
                <a:gd name="connsiteY109" fmla="*/ 0 h 1230083"/>
                <a:gd name="connsiteX110" fmla="*/ 227799 w 2255212"/>
                <a:gd name="connsiteY110" fmla="*/ 0 h 12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255212" h="1230083">
                  <a:moveTo>
                    <a:pt x="2255212" y="1230083"/>
                  </a:moveTo>
                  <a:lnTo>
                    <a:pt x="2255212" y="1230083"/>
                  </a:lnTo>
                  <a:cubicBezTo>
                    <a:pt x="2243483" y="1216400"/>
                    <a:pt x="2215304" y="1190047"/>
                    <a:pt x="2209652" y="1167440"/>
                  </a:cubicBezTo>
                  <a:cubicBezTo>
                    <a:pt x="2205940" y="1152592"/>
                    <a:pt x="2206473" y="1136977"/>
                    <a:pt x="2203957" y="1121881"/>
                  </a:cubicBezTo>
                  <a:cubicBezTo>
                    <a:pt x="2203045" y="1116407"/>
                    <a:pt x="2195952" y="1088789"/>
                    <a:pt x="2192567" y="1082018"/>
                  </a:cubicBezTo>
                  <a:cubicBezTo>
                    <a:pt x="2188402" y="1073688"/>
                    <a:pt x="2167964" y="1047317"/>
                    <a:pt x="2164092" y="1042154"/>
                  </a:cubicBezTo>
                  <a:cubicBezTo>
                    <a:pt x="2153651" y="1010830"/>
                    <a:pt x="2164671" y="1038895"/>
                    <a:pt x="2147007" y="1007985"/>
                  </a:cubicBezTo>
                  <a:cubicBezTo>
                    <a:pt x="2142795" y="1000614"/>
                    <a:pt x="2140551" y="992114"/>
                    <a:pt x="2135617" y="985206"/>
                  </a:cubicBezTo>
                  <a:cubicBezTo>
                    <a:pt x="2130936" y="978652"/>
                    <a:pt x="2124227" y="973816"/>
                    <a:pt x="2118532" y="968121"/>
                  </a:cubicBezTo>
                  <a:cubicBezTo>
                    <a:pt x="2122329" y="962426"/>
                    <a:pt x="2131264" y="957748"/>
                    <a:pt x="2129922" y="951037"/>
                  </a:cubicBezTo>
                  <a:cubicBezTo>
                    <a:pt x="2128580" y="944325"/>
                    <a:pt x="2117113" y="944992"/>
                    <a:pt x="2112837" y="939647"/>
                  </a:cubicBezTo>
                  <a:cubicBezTo>
                    <a:pt x="2109087" y="934959"/>
                    <a:pt x="2109827" y="927931"/>
                    <a:pt x="2107142" y="922562"/>
                  </a:cubicBezTo>
                  <a:cubicBezTo>
                    <a:pt x="2104081" y="916440"/>
                    <a:pt x="2099549" y="911173"/>
                    <a:pt x="2095752" y="905478"/>
                  </a:cubicBezTo>
                  <a:cubicBezTo>
                    <a:pt x="2091934" y="882571"/>
                    <a:pt x="2094682" y="870239"/>
                    <a:pt x="2078667" y="854224"/>
                  </a:cubicBezTo>
                  <a:cubicBezTo>
                    <a:pt x="2073827" y="849384"/>
                    <a:pt x="2067277" y="846631"/>
                    <a:pt x="2061582" y="842835"/>
                  </a:cubicBezTo>
                  <a:cubicBezTo>
                    <a:pt x="2042070" y="784302"/>
                    <a:pt x="2063844" y="828013"/>
                    <a:pt x="2027412" y="791581"/>
                  </a:cubicBezTo>
                  <a:cubicBezTo>
                    <a:pt x="2020700" y="784870"/>
                    <a:pt x="2015357" y="776851"/>
                    <a:pt x="2010327" y="768802"/>
                  </a:cubicBezTo>
                  <a:cubicBezTo>
                    <a:pt x="2005828" y="761603"/>
                    <a:pt x="2004941" y="752026"/>
                    <a:pt x="1998938" y="746023"/>
                  </a:cubicBezTo>
                  <a:cubicBezTo>
                    <a:pt x="1994693" y="741778"/>
                    <a:pt x="1987222" y="743013"/>
                    <a:pt x="1981853" y="740328"/>
                  </a:cubicBezTo>
                  <a:cubicBezTo>
                    <a:pt x="1975731" y="737267"/>
                    <a:pt x="1970463" y="732735"/>
                    <a:pt x="1964768" y="728938"/>
                  </a:cubicBezTo>
                  <a:cubicBezTo>
                    <a:pt x="1932124" y="679975"/>
                    <a:pt x="1975592" y="737598"/>
                    <a:pt x="1936293" y="706159"/>
                  </a:cubicBezTo>
                  <a:cubicBezTo>
                    <a:pt x="1906808" y="682571"/>
                    <a:pt x="1945778" y="693680"/>
                    <a:pt x="1907818" y="671990"/>
                  </a:cubicBezTo>
                  <a:cubicBezTo>
                    <a:pt x="1901022" y="668107"/>
                    <a:pt x="1892263" y="669305"/>
                    <a:pt x="1885038" y="666295"/>
                  </a:cubicBezTo>
                  <a:cubicBezTo>
                    <a:pt x="1869365" y="659765"/>
                    <a:pt x="1855586" y="648885"/>
                    <a:pt x="1839478" y="643516"/>
                  </a:cubicBezTo>
                  <a:lnTo>
                    <a:pt x="1822393" y="637821"/>
                  </a:lnTo>
                  <a:cubicBezTo>
                    <a:pt x="1814800" y="632126"/>
                    <a:pt x="1807337" y="626253"/>
                    <a:pt x="1799613" y="620736"/>
                  </a:cubicBezTo>
                  <a:cubicBezTo>
                    <a:pt x="1794043" y="616758"/>
                    <a:pt x="1787368" y="614187"/>
                    <a:pt x="1782528" y="609347"/>
                  </a:cubicBezTo>
                  <a:cubicBezTo>
                    <a:pt x="1744562" y="571382"/>
                    <a:pt x="1799612" y="611243"/>
                    <a:pt x="1754053" y="580873"/>
                  </a:cubicBezTo>
                  <a:cubicBezTo>
                    <a:pt x="1752155" y="575178"/>
                    <a:pt x="1752108" y="568476"/>
                    <a:pt x="1748358" y="563788"/>
                  </a:cubicBezTo>
                  <a:cubicBezTo>
                    <a:pt x="1744083" y="558443"/>
                    <a:pt x="1734670" y="558341"/>
                    <a:pt x="1731274" y="552398"/>
                  </a:cubicBezTo>
                  <a:cubicBezTo>
                    <a:pt x="1726472" y="543994"/>
                    <a:pt x="1731522" y="531564"/>
                    <a:pt x="1725579" y="523924"/>
                  </a:cubicBezTo>
                  <a:cubicBezTo>
                    <a:pt x="1711872" y="506301"/>
                    <a:pt x="1693231" y="501752"/>
                    <a:pt x="1674324" y="495450"/>
                  </a:cubicBezTo>
                  <a:cubicBezTo>
                    <a:pt x="1676222" y="478366"/>
                    <a:pt x="1680019" y="461386"/>
                    <a:pt x="1680019" y="444197"/>
                  </a:cubicBezTo>
                  <a:cubicBezTo>
                    <a:pt x="1680019" y="438194"/>
                    <a:pt x="1678569" y="431357"/>
                    <a:pt x="1674324" y="427112"/>
                  </a:cubicBezTo>
                  <a:cubicBezTo>
                    <a:pt x="1670079" y="422867"/>
                    <a:pt x="1662934" y="423315"/>
                    <a:pt x="1657239" y="421417"/>
                  </a:cubicBezTo>
                  <a:cubicBezTo>
                    <a:pt x="1653442" y="427112"/>
                    <a:pt x="1647509" y="431862"/>
                    <a:pt x="1645849" y="438502"/>
                  </a:cubicBezTo>
                  <a:cubicBezTo>
                    <a:pt x="1627768" y="510825"/>
                    <a:pt x="1649858" y="535633"/>
                    <a:pt x="1623069" y="495450"/>
                  </a:cubicBezTo>
                  <a:cubicBezTo>
                    <a:pt x="1663732" y="481896"/>
                    <a:pt x="1647249" y="490719"/>
                    <a:pt x="1674324" y="472671"/>
                  </a:cubicBezTo>
                  <a:cubicBezTo>
                    <a:pt x="1666731" y="470773"/>
                    <a:pt x="1659137" y="465078"/>
                    <a:pt x="1651544" y="466976"/>
                  </a:cubicBezTo>
                  <a:cubicBezTo>
                    <a:pt x="1642336" y="469278"/>
                    <a:pt x="1636488" y="478543"/>
                    <a:pt x="1628764" y="484060"/>
                  </a:cubicBezTo>
                  <a:cubicBezTo>
                    <a:pt x="1623194" y="488038"/>
                    <a:pt x="1617374" y="491653"/>
                    <a:pt x="1611679" y="495450"/>
                  </a:cubicBezTo>
                  <a:cubicBezTo>
                    <a:pt x="1552577" y="456049"/>
                    <a:pt x="1644069" y="516023"/>
                    <a:pt x="1571814" y="472671"/>
                  </a:cubicBezTo>
                  <a:cubicBezTo>
                    <a:pt x="1560076" y="465628"/>
                    <a:pt x="1550924" y="453211"/>
                    <a:pt x="1537644" y="449891"/>
                  </a:cubicBezTo>
                  <a:cubicBezTo>
                    <a:pt x="1530051" y="447993"/>
                    <a:pt x="1522505" y="445895"/>
                    <a:pt x="1514864" y="444197"/>
                  </a:cubicBezTo>
                  <a:cubicBezTo>
                    <a:pt x="1505415" y="442097"/>
                    <a:pt x="1495780" y="440850"/>
                    <a:pt x="1486389" y="438502"/>
                  </a:cubicBezTo>
                  <a:cubicBezTo>
                    <a:pt x="1480565" y="437046"/>
                    <a:pt x="1475077" y="434456"/>
                    <a:pt x="1469305" y="432807"/>
                  </a:cubicBezTo>
                  <a:cubicBezTo>
                    <a:pt x="1461779" y="430657"/>
                    <a:pt x="1454118" y="429010"/>
                    <a:pt x="1446525" y="427112"/>
                  </a:cubicBezTo>
                  <a:cubicBezTo>
                    <a:pt x="1435135" y="419519"/>
                    <a:pt x="1415675" y="417613"/>
                    <a:pt x="1412355" y="404333"/>
                  </a:cubicBezTo>
                  <a:cubicBezTo>
                    <a:pt x="1405000" y="374913"/>
                    <a:pt x="1413173" y="385894"/>
                    <a:pt x="1389575" y="370164"/>
                  </a:cubicBezTo>
                  <a:cubicBezTo>
                    <a:pt x="1369689" y="310509"/>
                    <a:pt x="1388454" y="356812"/>
                    <a:pt x="1366795" y="318910"/>
                  </a:cubicBezTo>
                  <a:cubicBezTo>
                    <a:pt x="1360839" y="308487"/>
                    <a:pt x="1353265" y="288297"/>
                    <a:pt x="1344015" y="279047"/>
                  </a:cubicBezTo>
                  <a:cubicBezTo>
                    <a:pt x="1339175" y="274207"/>
                    <a:pt x="1332625" y="271454"/>
                    <a:pt x="1326930" y="267657"/>
                  </a:cubicBezTo>
                  <a:cubicBezTo>
                    <a:pt x="1338580" y="314255"/>
                    <a:pt x="1328609" y="269701"/>
                    <a:pt x="1338320" y="347384"/>
                  </a:cubicBezTo>
                  <a:cubicBezTo>
                    <a:pt x="1339752" y="358842"/>
                    <a:pt x="1342117" y="370163"/>
                    <a:pt x="1344015" y="381553"/>
                  </a:cubicBezTo>
                  <a:cubicBezTo>
                    <a:pt x="1338320" y="383451"/>
                    <a:pt x="1332933" y="387248"/>
                    <a:pt x="1326930" y="387248"/>
                  </a:cubicBezTo>
                  <a:cubicBezTo>
                    <a:pt x="1305962" y="387248"/>
                    <a:pt x="1279957" y="395483"/>
                    <a:pt x="1264285" y="381553"/>
                  </a:cubicBezTo>
                  <a:cubicBezTo>
                    <a:pt x="1253176" y="371678"/>
                    <a:pt x="1280084" y="335076"/>
                    <a:pt x="1287065" y="324605"/>
                  </a:cubicBezTo>
                  <a:cubicBezTo>
                    <a:pt x="1288963" y="311317"/>
                    <a:pt x="1290359" y="297947"/>
                    <a:pt x="1292760" y="284741"/>
                  </a:cubicBezTo>
                  <a:cubicBezTo>
                    <a:pt x="1297832" y="256844"/>
                    <a:pt x="1306963" y="256290"/>
                    <a:pt x="1281370" y="273352"/>
                  </a:cubicBezTo>
                  <a:cubicBezTo>
                    <a:pt x="1277573" y="279047"/>
                    <a:pt x="1273041" y="284314"/>
                    <a:pt x="1269980" y="290436"/>
                  </a:cubicBezTo>
                  <a:cubicBezTo>
                    <a:pt x="1267295" y="295805"/>
                    <a:pt x="1266970" y="302152"/>
                    <a:pt x="1264285" y="307521"/>
                  </a:cubicBezTo>
                  <a:cubicBezTo>
                    <a:pt x="1259033" y="318025"/>
                    <a:pt x="1245255" y="335394"/>
                    <a:pt x="1235810" y="341690"/>
                  </a:cubicBezTo>
                  <a:cubicBezTo>
                    <a:pt x="1230815" y="345020"/>
                    <a:pt x="1224243" y="345019"/>
                    <a:pt x="1218725" y="347384"/>
                  </a:cubicBezTo>
                  <a:cubicBezTo>
                    <a:pt x="1210922" y="350728"/>
                    <a:pt x="1203539" y="354977"/>
                    <a:pt x="1195946" y="358774"/>
                  </a:cubicBezTo>
                  <a:cubicBezTo>
                    <a:pt x="1130545" y="342424"/>
                    <a:pt x="1211142" y="365286"/>
                    <a:pt x="1156081" y="341690"/>
                  </a:cubicBezTo>
                  <a:cubicBezTo>
                    <a:pt x="1148887" y="338607"/>
                    <a:pt x="1140894" y="337893"/>
                    <a:pt x="1133301" y="335995"/>
                  </a:cubicBezTo>
                  <a:cubicBezTo>
                    <a:pt x="1127606" y="332198"/>
                    <a:pt x="1121056" y="329445"/>
                    <a:pt x="1116216" y="324605"/>
                  </a:cubicBezTo>
                  <a:cubicBezTo>
                    <a:pt x="1111376" y="319765"/>
                    <a:pt x="1110171" y="311796"/>
                    <a:pt x="1104826" y="307521"/>
                  </a:cubicBezTo>
                  <a:cubicBezTo>
                    <a:pt x="1100138" y="303771"/>
                    <a:pt x="1093719" y="302369"/>
                    <a:pt x="1087741" y="301826"/>
                  </a:cubicBezTo>
                  <a:cubicBezTo>
                    <a:pt x="1051771" y="298556"/>
                    <a:pt x="1015604" y="298029"/>
                    <a:pt x="979536" y="296131"/>
                  </a:cubicBezTo>
                  <a:lnTo>
                    <a:pt x="911197" y="273352"/>
                  </a:lnTo>
                  <a:lnTo>
                    <a:pt x="888417" y="267657"/>
                  </a:lnTo>
                  <a:cubicBezTo>
                    <a:pt x="882722" y="261962"/>
                    <a:pt x="878536" y="254174"/>
                    <a:pt x="871332" y="250572"/>
                  </a:cubicBezTo>
                  <a:cubicBezTo>
                    <a:pt x="862674" y="246243"/>
                    <a:pt x="852248" y="247225"/>
                    <a:pt x="842857" y="244878"/>
                  </a:cubicBezTo>
                  <a:cubicBezTo>
                    <a:pt x="837033" y="243422"/>
                    <a:pt x="831544" y="240832"/>
                    <a:pt x="825772" y="239183"/>
                  </a:cubicBezTo>
                  <a:cubicBezTo>
                    <a:pt x="775715" y="224881"/>
                    <a:pt x="826871" y="241448"/>
                    <a:pt x="785907" y="227793"/>
                  </a:cubicBezTo>
                  <a:cubicBezTo>
                    <a:pt x="760442" y="176865"/>
                    <a:pt x="768496" y="198342"/>
                    <a:pt x="757432" y="165150"/>
                  </a:cubicBezTo>
                  <a:cubicBezTo>
                    <a:pt x="753793" y="117843"/>
                    <a:pt x="771617" y="95568"/>
                    <a:pt x="734652" y="79727"/>
                  </a:cubicBezTo>
                  <a:cubicBezTo>
                    <a:pt x="727458" y="76644"/>
                    <a:pt x="719465" y="75931"/>
                    <a:pt x="711872" y="74033"/>
                  </a:cubicBezTo>
                  <a:cubicBezTo>
                    <a:pt x="700075" y="62236"/>
                    <a:pt x="686224" y="54245"/>
                    <a:pt x="689092" y="34169"/>
                  </a:cubicBezTo>
                  <a:cubicBezTo>
                    <a:pt x="690060" y="27393"/>
                    <a:pt x="706604" y="20145"/>
                    <a:pt x="700482" y="17084"/>
                  </a:cubicBezTo>
                  <a:cubicBezTo>
                    <a:pt x="690489" y="12087"/>
                    <a:pt x="664742" y="41434"/>
                    <a:pt x="660618" y="45558"/>
                  </a:cubicBezTo>
                  <a:cubicBezTo>
                    <a:pt x="664415" y="70236"/>
                    <a:pt x="665952" y="95368"/>
                    <a:pt x="672008" y="119591"/>
                  </a:cubicBezTo>
                  <a:cubicBezTo>
                    <a:pt x="673668" y="126231"/>
                    <a:pt x="680336" y="130554"/>
                    <a:pt x="683397" y="136676"/>
                  </a:cubicBezTo>
                  <a:cubicBezTo>
                    <a:pt x="687950" y="145782"/>
                    <a:pt x="692353" y="168021"/>
                    <a:pt x="694787" y="176540"/>
                  </a:cubicBezTo>
                  <a:cubicBezTo>
                    <a:pt x="696436" y="182312"/>
                    <a:pt x="698584" y="187929"/>
                    <a:pt x="700482" y="193624"/>
                  </a:cubicBezTo>
                  <a:cubicBezTo>
                    <a:pt x="698584" y="206912"/>
                    <a:pt x="697805" y="220409"/>
                    <a:pt x="694787" y="233488"/>
                  </a:cubicBezTo>
                  <a:cubicBezTo>
                    <a:pt x="683769" y="281231"/>
                    <a:pt x="688666" y="267372"/>
                    <a:pt x="637838" y="273352"/>
                  </a:cubicBezTo>
                  <a:lnTo>
                    <a:pt x="586583" y="279047"/>
                  </a:lnTo>
                  <a:cubicBezTo>
                    <a:pt x="511802" y="328896"/>
                    <a:pt x="584432" y="284851"/>
                    <a:pt x="364479" y="296131"/>
                  </a:cubicBezTo>
                  <a:cubicBezTo>
                    <a:pt x="349470" y="296901"/>
                    <a:pt x="329352" y="314273"/>
                    <a:pt x="318919" y="318910"/>
                  </a:cubicBezTo>
                  <a:cubicBezTo>
                    <a:pt x="311767" y="322089"/>
                    <a:pt x="303732" y="322707"/>
                    <a:pt x="296139" y="324605"/>
                  </a:cubicBezTo>
                  <a:cubicBezTo>
                    <a:pt x="290444" y="328402"/>
                    <a:pt x="285894" y="335751"/>
                    <a:pt x="279054" y="335995"/>
                  </a:cubicBezTo>
                  <a:cubicBezTo>
                    <a:pt x="231588" y="337690"/>
                    <a:pt x="183955" y="334875"/>
                    <a:pt x="136680" y="330300"/>
                  </a:cubicBezTo>
                  <a:cubicBezTo>
                    <a:pt x="124730" y="329144"/>
                    <a:pt x="114158" y="321822"/>
                    <a:pt x="102510" y="318910"/>
                  </a:cubicBezTo>
                  <a:lnTo>
                    <a:pt x="79730" y="313215"/>
                  </a:lnTo>
                  <a:cubicBezTo>
                    <a:pt x="74035" y="309419"/>
                    <a:pt x="68899" y="304606"/>
                    <a:pt x="62645" y="301826"/>
                  </a:cubicBezTo>
                  <a:cubicBezTo>
                    <a:pt x="51674" y="296950"/>
                    <a:pt x="28475" y="290436"/>
                    <a:pt x="28475" y="290436"/>
                  </a:cubicBezTo>
                  <a:cubicBezTo>
                    <a:pt x="22780" y="284741"/>
                    <a:pt x="15857" y="280053"/>
                    <a:pt x="11390" y="273352"/>
                  </a:cubicBezTo>
                  <a:cubicBezTo>
                    <a:pt x="6387" y="265848"/>
                    <a:pt x="821" y="231900"/>
                    <a:pt x="0" y="227793"/>
                  </a:cubicBezTo>
                  <a:cubicBezTo>
                    <a:pt x="9492" y="222098"/>
                    <a:pt x="18144" y="214682"/>
                    <a:pt x="28475" y="210709"/>
                  </a:cubicBezTo>
                  <a:cubicBezTo>
                    <a:pt x="43086" y="205090"/>
                    <a:pt x="60034" y="206320"/>
                    <a:pt x="74035" y="199319"/>
                  </a:cubicBezTo>
                  <a:lnTo>
                    <a:pt x="96815" y="187929"/>
                  </a:lnTo>
                  <a:cubicBezTo>
                    <a:pt x="104408" y="176539"/>
                    <a:pt x="118545" y="167408"/>
                    <a:pt x="119595" y="153760"/>
                  </a:cubicBezTo>
                  <a:cubicBezTo>
                    <a:pt x="122031" y="122099"/>
                    <a:pt x="112607" y="86716"/>
                    <a:pt x="136680" y="62643"/>
                  </a:cubicBezTo>
                  <a:cubicBezTo>
                    <a:pt x="141520" y="57803"/>
                    <a:pt x="147356" y="53656"/>
                    <a:pt x="153764" y="51253"/>
                  </a:cubicBezTo>
                  <a:cubicBezTo>
                    <a:pt x="162827" y="47854"/>
                    <a:pt x="172747" y="47456"/>
                    <a:pt x="182239" y="45558"/>
                  </a:cubicBezTo>
                  <a:cubicBezTo>
                    <a:pt x="238040" y="17660"/>
                    <a:pt x="182782" y="51998"/>
                    <a:pt x="210714" y="17084"/>
                  </a:cubicBezTo>
                  <a:cubicBezTo>
                    <a:pt x="229379" y="-6246"/>
                    <a:pt x="227799" y="15559"/>
                    <a:pt x="227799" y="0"/>
                  </a:cubicBezTo>
                  <a:lnTo>
                    <a:pt x="227799" y="0"/>
                  </a:lnTo>
                  <a:lnTo>
                    <a:pt x="227799" y="0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9" name="Forma libre 78"/>
            <p:cNvSpPr/>
            <p:nvPr/>
          </p:nvSpPr>
          <p:spPr>
            <a:xfrm>
              <a:off x="6616190" y="1562953"/>
              <a:ext cx="871153" cy="887300"/>
            </a:xfrm>
            <a:custGeom>
              <a:avLst/>
              <a:gdLst>
                <a:gd name="connsiteX0" fmla="*/ 1019697 w 1526550"/>
                <a:gd name="connsiteY0" fmla="*/ 96968 h 1554845"/>
                <a:gd name="connsiteX1" fmla="*/ 1019697 w 1526550"/>
                <a:gd name="connsiteY1" fmla="*/ 96968 h 1554845"/>
                <a:gd name="connsiteX2" fmla="*/ 1008307 w 1526550"/>
                <a:gd name="connsiteY2" fmla="*/ 199475 h 1554845"/>
                <a:gd name="connsiteX3" fmla="*/ 1002612 w 1526550"/>
                <a:gd name="connsiteY3" fmla="*/ 216559 h 1554845"/>
                <a:gd name="connsiteX4" fmla="*/ 991222 w 1526550"/>
                <a:gd name="connsiteY4" fmla="*/ 273508 h 1554845"/>
                <a:gd name="connsiteX5" fmla="*/ 985527 w 1526550"/>
                <a:gd name="connsiteY5" fmla="*/ 296287 h 1554845"/>
                <a:gd name="connsiteX6" fmla="*/ 968442 w 1526550"/>
                <a:gd name="connsiteY6" fmla="*/ 307677 h 1554845"/>
                <a:gd name="connsiteX7" fmla="*/ 951357 w 1526550"/>
                <a:gd name="connsiteY7" fmla="*/ 324761 h 1554845"/>
                <a:gd name="connsiteX8" fmla="*/ 934272 w 1526550"/>
                <a:gd name="connsiteY8" fmla="*/ 336151 h 1554845"/>
                <a:gd name="connsiteX9" fmla="*/ 894407 w 1526550"/>
                <a:gd name="connsiteY9" fmla="*/ 347540 h 1554845"/>
                <a:gd name="connsiteX10" fmla="*/ 831762 w 1526550"/>
                <a:gd name="connsiteY10" fmla="*/ 364625 h 1554845"/>
                <a:gd name="connsiteX11" fmla="*/ 797592 w 1526550"/>
                <a:gd name="connsiteY11" fmla="*/ 376015 h 1554845"/>
                <a:gd name="connsiteX12" fmla="*/ 757728 w 1526550"/>
                <a:gd name="connsiteY12" fmla="*/ 427268 h 1554845"/>
                <a:gd name="connsiteX13" fmla="*/ 752033 w 1526550"/>
                <a:gd name="connsiteY13" fmla="*/ 478522 h 1554845"/>
                <a:gd name="connsiteX14" fmla="*/ 746338 w 1526550"/>
                <a:gd name="connsiteY14" fmla="*/ 495606 h 1554845"/>
                <a:gd name="connsiteX15" fmla="*/ 740643 w 1526550"/>
                <a:gd name="connsiteY15" fmla="*/ 552554 h 1554845"/>
                <a:gd name="connsiteX16" fmla="*/ 752033 w 1526550"/>
                <a:gd name="connsiteY16" fmla="*/ 586723 h 1554845"/>
                <a:gd name="connsiteX17" fmla="*/ 757728 w 1526550"/>
                <a:gd name="connsiteY17" fmla="*/ 603808 h 1554845"/>
                <a:gd name="connsiteX18" fmla="*/ 763423 w 1526550"/>
                <a:gd name="connsiteY18" fmla="*/ 632282 h 1554845"/>
                <a:gd name="connsiteX19" fmla="*/ 717863 w 1526550"/>
                <a:gd name="connsiteY19" fmla="*/ 757568 h 1554845"/>
                <a:gd name="connsiteX20" fmla="*/ 683693 w 1526550"/>
                <a:gd name="connsiteY20" fmla="*/ 774653 h 1554845"/>
                <a:gd name="connsiteX21" fmla="*/ 666608 w 1526550"/>
                <a:gd name="connsiteY21" fmla="*/ 808822 h 1554845"/>
                <a:gd name="connsiteX22" fmla="*/ 660913 w 1526550"/>
                <a:gd name="connsiteY22" fmla="*/ 854380 h 1554845"/>
                <a:gd name="connsiteX23" fmla="*/ 643828 w 1526550"/>
                <a:gd name="connsiteY23" fmla="*/ 877160 h 1554845"/>
                <a:gd name="connsiteX24" fmla="*/ 632438 w 1526550"/>
                <a:gd name="connsiteY24" fmla="*/ 894244 h 1554845"/>
                <a:gd name="connsiteX25" fmla="*/ 615353 w 1526550"/>
                <a:gd name="connsiteY25" fmla="*/ 899939 h 1554845"/>
                <a:gd name="connsiteX26" fmla="*/ 598268 w 1526550"/>
                <a:gd name="connsiteY26" fmla="*/ 911329 h 1554845"/>
                <a:gd name="connsiteX27" fmla="*/ 564098 w 1526550"/>
                <a:gd name="connsiteY27" fmla="*/ 939803 h 1554845"/>
                <a:gd name="connsiteX28" fmla="*/ 547013 w 1526550"/>
                <a:gd name="connsiteY28" fmla="*/ 985361 h 1554845"/>
                <a:gd name="connsiteX29" fmla="*/ 541318 w 1526550"/>
                <a:gd name="connsiteY29" fmla="*/ 1025225 h 1554845"/>
                <a:gd name="connsiteX30" fmla="*/ 524234 w 1526550"/>
                <a:gd name="connsiteY30" fmla="*/ 1030920 h 1554845"/>
                <a:gd name="connsiteX31" fmla="*/ 455894 w 1526550"/>
                <a:gd name="connsiteY31" fmla="*/ 1025225 h 1554845"/>
                <a:gd name="connsiteX32" fmla="*/ 450199 w 1526550"/>
                <a:gd name="connsiteY32" fmla="*/ 1002446 h 1554845"/>
                <a:gd name="connsiteX33" fmla="*/ 478674 w 1526550"/>
                <a:gd name="connsiteY33" fmla="*/ 968277 h 1554845"/>
                <a:gd name="connsiteX34" fmla="*/ 490064 w 1526550"/>
                <a:gd name="connsiteY34" fmla="*/ 905634 h 1554845"/>
                <a:gd name="connsiteX35" fmla="*/ 427419 w 1526550"/>
                <a:gd name="connsiteY35" fmla="*/ 928413 h 1554845"/>
                <a:gd name="connsiteX36" fmla="*/ 416029 w 1526550"/>
                <a:gd name="connsiteY36" fmla="*/ 996751 h 1554845"/>
                <a:gd name="connsiteX37" fmla="*/ 410334 w 1526550"/>
                <a:gd name="connsiteY37" fmla="*/ 1019530 h 1554845"/>
                <a:gd name="connsiteX38" fmla="*/ 393249 w 1526550"/>
                <a:gd name="connsiteY38" fmla="*/ 1036615 h 1554845"/>
                <a:gd name="connsiteX39" fmla="*/ 353384 w 1526550"/>
                <a:gd name="connsiteY39" fmla="*/ 1082174 h 1554845"/>
                <a:gd name="connsiteX40" fmla="*/ 324909 w 1526550"/>
                <a:gd name="connsiteY40" fmla="*/ 1093563 h 1554845"/>
                <a:gd name="connsiteX41" fmla="*/ 290739 w 1526550"/>
                <a:gd name="connsiteY41" fmla="*/ 1116343 h 1554845"/>
                <a:gd name="connsiteX42" fmla="*/ 273654 w 1526550"/>
                <a:gd name="connsiteY42" fmla="*/ 1133427 h 1554845"/>
                <a:gd name="connsiteX43" fmla="*/ 228095 w 1526550"/>
                <a:gd name="connsiteY43" fmla="*/ 1139122 h 1554845"/>
                <a:gd name="connsiteX44" fmla="*/ 188230 w 1526550"/>
                <a:gd name="connsiteY44" fmla="*/ 1144817 h 1554845"/>
                <a:gd name="connsiteX45" fmla="*/ 171145 w 1526550"/>
                <a:gd name="connsiteY45" fmla="*/ 1156206 h 1554845"/>
                <a:gd name="connsiteX46" fmla="*/ 91415 w 1526550"/>
                <a:gd name="connsiteY46" fmla="*/ 1167596 h 1554845"/>
                <a:gd name="connsiteX47" fmla="*/ 131280 w 1526550"/>
                <a:gd name="connsiteY47" fmla="*/ 1156206 h 1554845"/>
                <a:gd name="connsiteX48" fmla="*/ 182535 w 1526550"/>
                <a:gd name="connsiteY48" fmla="*/ 1144817 h 1554845"/>
                <a:gd name="connsiteX49" fmla="*/ 228095 w 1526550"/>
                <a:gd name="connsiteY49" fmla="*/ 1139122 h 1554845"/>
                <a:gd name="connsiteX50" fmla="*/ 262265 w 1526550"/>
                <a:gd name="connsiteY50" fmla="*/ 1127732 h 1554845"/>
                <a:gd name="connsiteX51" fmla="*/ 313519 w 1526550"/>
                <a:gd name="connsiteY51" fmla="*/ 1099258 h 1554845"/>
                <a:gd name="connsiteX52" fmla="*/ 336299 w 1526550"/>
                <a:gd name="connsiteY52" fmla="*/ 1093563 h 1554845"/>
                <a:gd name="connsiteX53" fmla="*/ 387554 w 1526550"/>
                <a:gd name="connsiteY53" fmla="*/ 1070784 h 1554845"/>
                <a:gd name="connsiteX54" fmla="*/ 438809 w 1526550"/>
                <a:gd name="connsiteY54" fmla="*/ 1036615 h 1554845"/>
                <a:gd name="connsiteX55" fmla="*/ 472979 w 1526550"/>
                <a:gd name="connsiteY55" fmla="*/ 973972 h 1554845"/>
                <a:gd name="connsiteX56" fmla="*/ 461589 w 1526550"/>
                <a:gd name="connsiteY56" fmla="*/ 894244 h 1554845"/>
                <a:gd name="connsiteX57" fmla="*/ 450199 w 1526550"/>
                <a:gd name="connsiteY57" fmla="*/ 877160 h 1554845"/>
                <a:gd name="connsiteX58" fmla="*/ 461589 w 1526550"/>
                <a:gd name="connsiteY58" fmla="*/ 877160 h 1554845"/>
                <a:gd name="connsiteX59" fmla="*/ 478674 w 1526550"/>
                <a:gd name="connsiteY59" fmla="*/ 894244 h 1554845"/>
                <a:gd name="connsiteX60" fmla="*/ 472979 w 1526550"/>
                <a:gd name="connsiteY60" fmla="*/ 951192 h 1554845"/>
                <a:gd name="connsiteX61" fmla="*/ 467284 w 1526550"/>
                <a:gd name="connsiteY61" fmla="*/ 968277 h 1554845"/>
                <a:gd name="connsiteX62" fmla="*/ 484369 w 1526550"/>
                <a:gd name="connsiteY62" fmla="*/ 973972 h 1554845"/>
                <a:gd name="connsiteX63" fmla="*/ 495759 w 1526550"/>
                <a:gd name="connsiteY63" fmla="*/ 991056 h 1554845"/>
                <a:gd name="connsiteX64" fmla="*/ 501454 w 1526550"/>
                <a:gd name="connsiteY64" fmla="*/ 1008141 h 1554845"/>
                <a:gd name="connsiteX65" fmla="*/ 558403 w 1526550"/>
                <a:gd name="connsiteY65" fmla="*/ 1025225 h 1554845"/>
                <a:gd name="connsiteX66" fmla="*/ 581183 w 1526550"/>
                <a:gd name="connsiteY66" fmla="*/ 1059394 h 1554845"/>
                <a:gd name="connsiteX67" fmla="*/ 615353 w 1526550"/>
                <a:gd name="connsiteY67" fmla="*/ 1070784 h 1554845"/>
                <a:gd name="connsiteX68" fmla="*/ 632438 w 1526550"/>
                <a:gd name="connsiteY68" fmla="*/ 1076479 h 1554845"/>
                <a:gd name="connsiteX69" fmla="*/ 786203 w 1526550"/>
                <a:gd name="connsiteY69" fmla="*/ 1104953 h 1554845"/>
                <a:gd name="connsiteX70" fmla="*/ 865932 w 1526550"/>
                <a:gd name="connsiteY70" fmla="*/ 1099258 h 1554845"/>
                <a:gd name="connsiteX71" fmla="*/ 883017 w 1526550"/>
                <a:gd name="connsiteY71" fmla="*/ 1093563 h 1554845"/>
                <a:gd name="connsiteX72" fmla="*/ 905797 w 1526550"/>
                <a:gd name="connsiteY72" fmla="*/ 1087868 h 1554845"/>
                <a:gd name="connsiteX73" fmla="*/ 951357 w 1526550"/>
                <a:gd name="connsiteY73" fmla="*/ 1030920 h 1554845"/>
                <a:gd name="connsiteX74" fmla="*/ 957052 w 1526550"/>
                <a:gd name="connsiteY74" fmla="*/ 1008141 h 1554845"/>
                <a:gd name="connsiteX75" fmla="*/ 968442 w 1526550"/>
                <a:gd name="connsiteY75" fmla="*/ 979667 h 1554845"/>
                <a:gd name="connsiteX76" fmla="*/ 974137 w 1526550"/>
                <a:gd name="connsiteY76" fmla="*/ 962582 h 1554845"/>
                <a:gd name="connsiteX77" fmla="*/ 991222 w 1526550"/>
                <a:gd name="connsiteY77" fmla="*/ 945498 h 1554845"/>
                <a:gd name="connsiteX78" fmla="*/ 996917 w 1526550"/>
                <a:gd name="connsiteY78" fmla="*/ 928413 h 1554845"/>
                <a:gd name="connsiteX79" fmla="*/ 1008307 w 1526550"/>
                <a:gd name="connsiteY79" fmla="*/ 905634 h 1554845"/>
                <a:gd name="connsiteX80" fmla="*/ 1002612 w 1526550"/>
                <a:gd name="connsiteY80" fmla="*/ 763263 h 1554845"/>
                <a:gd name="connsiteX81" fmla="*/ 991222 w 1526550"/>
                <a:gd name="connsiteY81" fmla="*/ 740484 h 1554845"/>
                <a:gd name="connsiteX82" fmla="*/ 985527 w 1526550"/>
                <a:gd name="connsiteY82" fmla="*/ 723399 h 1554845"/>
                <a:gd name="connsiteX83" fmla="*/ 991222 w 1526550"/>
                <a:gd name="connsiteY83" fmla="*/ 563944 h 1554845"/>
                <a:gd name="connsiteX84" fmla="*/ 1014002 w 1526550"/>
                <a:gd name="connsiteY84" fmla="*/ 529775 h 1554845"/>
                <a:gd name="connsiteX85" fmla="*/ 1070951 w 1526550"/>
                <a:gd name="connsiteY85" fmla="*/ 495606 h 1554845"/>
                <a:gd name="connsiteX86" fmla="*/ 1093731 w 1526550"/>
                <a:gd name="connsiteY86" fmla="*/ 489911 h 1554845"/>
                <a:gd name="connsiteX87" fmla="*/ 1144986 w 1526550"/>
                <a:gd name="connsiteY87" fmla="*/ 455742 h 1554845"/>
                <a:gd name="connsiteX88" fmla="*/ 1196241 w 1526550"/>
                <a:gd name="connsiteY88" fmla="*/ 432963 h 1554845"/>
                <a:gd name="connsiteX89" fmla="*/ 1213326 w 1526550"/>
                <a:gd name="connsiteY89" fmla="*/ 421573 h 1554845"/>
                <a:gd name="connsiteX90" fmla="*/ 1230411 w 1526550"/>
                <a:gd name="connsiteY90" fmla="*/ 398794 h 1554845"/>
                <a:gd name="connsiteX91" fmla="*/ 1258886 w 1526550"/>
                <a:gd name="connsiteY91" fmla="*/ 364625 h 1554845"/>
                <a:gd name="connsiteX92" fmla="*/ 1275971 w 1526550"/>
                <a:gd name="connsiteY92" fmla="*/ 301982 h 1554845"/>
                <a:gd name="connsiteX93" fmla="*/ 1287361 w 1526550"/>
                <a:gd name="connsiteY93" fmla="*/ 279202 h 1554845"/>
                <a:gd name="connsiteX94" fmla="*/ 1275971 w 1526550"/>
                <a:gd name="connsiteY94" fmla="*/ 250728 h 1554845"/>
                <a:gd name="connsiteX95" fmla="*/ 1258886 w 1526550"/>
                <a:gd name="connsiteY95" fmla="*/ 233644 h 1554845"/>
                <a:gd name="connsiteX96" fmla="*/ 1236106 w 1526550"/>
                <a:gd name="connsiteY96" fmla="*/ 136832 h 1554845"/>
                <a:gd name="connsiteX97" fmla="*/ 1224716 w 1526550"/>
                <a:gd name="connsiteY97" fmla="*/ 51409 h 1554845"/>
                <a:gd name="connsiteX98" fmla="*/ 1213326 w 1526550"/>
                <a:gd name="connsiteY98" fmla="*/ 28630 h 1554845"/>
                <a:gd name="connsiteX99" fmla="*/ 1219021 w 1526550"/>
                <a:gd name="connsiteY99" fmla="*/ 156 h 1554845"/>
                <a:gd name="connsiteX100" fmla="*/ 1247496 w 1526550"/>
                <a:gd name="connsiteY100" fmla="*/ 34325 h 1554845"/>
                <a:gd name="connsiteX101" fmla="*/ 1258886 w 1526550"/>
                <a:gd name="connsiteY101" fmla="*/ 136832 h 1554845"/>
                <a:gd name="connsiteX102" fmla="*/ 1270276 w 1526550"/>
                <a:gd name="connsiteY102" fmla="*/ 171001 h 1554845"/>
                <a:gd name="connsiteX103" fmla="*/ 1275971 w 1526550"/>
                <a:gd name="connsiteY103" fmla="*/ 188085 h 1554845"/>
                <a:gd name="connsiteX104" fmla="*/ 1281666 w 1526550"/>
                <a:gd name="connsiteY104" fmla="*/ 210864 h 1554845"/>
                <a:gd name="connsiteX105" fmla="*/ 1293056 w 1526550"/>
                <a:gd name="connsiteY105" fmla="*/ 233644 h 1554845"/>
                <a:gd name="connsiteX106" fmla="*/ 1287361 w 1526550"/>
                <a:gd name="connsiteY106" fmla="*/ 336151 h 1554845"/>
                <a:gd name="connsiteX107" fmla="*/ 1281666 w 1526550"/>
                <a:gd name="connsiteY107" fmla="*/ 364625 h 1554845"/>
                <a:gd name="connsiteX108" fmla="*/ 1270276 w 1526550"/>
                <a:gd name="connsiteY108" fmla="*/ 381709 h 1554845"/>
                <a:gd name="connsiteX109" fmla="*/ 1258886 w 1526550"/>
                <a:gd name="connsiteY109" fmla="*/ 444353 h 1554845"/>
                <a:gd name="connsiteX110" fmla="*/ 1253191 w 1526550"/>
                <a:gd name="connsiteY110" fmla="*/ 467132 h 1554845"/>
                <a:gd name="connsiteX111" fmla="*/ 1310141 w 1526550"/>
                <a:gd name="connsiteY111" fmla="*/ 455742 h 1554845"/>
                <a:gd name="connsiteX112" fmla="*/ 1361395 w 1526550"/>
                <a:gd name="connsiteY112" fmla="*/ 461437 h 1554845"/>
                <a:gd name="connsiteX113" fmla="*/ 1378480 w 1526550"/>
                <a:gd name="connsiteY113" fmla="*/ 472827 h 1554845"/>
                <a:gd name="connsiteX114" fmla="*/ 1401260 w 1526550"/>
                <a:gd name="connsiteY114" fmla="*/ 484216 h 1554845"/>
                <a:gd name="connsiteX115" fmla="*/ 1429735 w 1526550"/>
                <a:gd name="connsiteY115" fmla="*/ 541165 h 1554845"/>
                <a:gd name="connsiteX116" fmla="*/ 1441125 w 1526550"/>
                <a:gd name="connsiteY116" fmla="*/ 558249 h 1554845"/>
                <a:gd name="connsiteX117" fmla="*/ 1446820 w 1526550"/>
                <a:gd name="connsiteY117" fmla="*/ 615197 h 1554845"/>
                <a:gd name="connsiteX118" fmla="*/ 1475295 w 1526550"/>
                <a:gd name="connsiteY118" fmla="*/ 620892 h 1554845"/>
                <a:gd name="connsiteX119" fmla="*/ 1486685 w 1526550"/>
                <a:gd name="connsiteY119" fmla="*/ 655061 h 1554845"/>
                <a:gd name="connsiteX120" fmla="*/ 1509465 w 1526550"/>
                <a:gd name="connsiteY120" fmla="*/ 689230 h 1554845"/>
                <a:gd name="connsiteX121" fmla="*/ 1526550 w 1526550"/>
                <a:gd name="connsiteY121" fmla="*/ 860075 h 1554845"/>
                <a:gd name="connsiteX122" fmla="*/ 1515160 w 1526550"/>
                <a:gd name="connsiteY122" fmla="*/ 1025225 h 1554845"/>
                <a:gd name="connsiteX123" fmla="*/ 1503770 w 1526550"/>
                <a:gd name="connsiteY123" fmla="*/ 1127732 h 1554845"/>
                <a:gd name="connsiteX124" fmla="*/ 1486685 w 1526550"/>
                <a:gd name="connsiteY124" fmla="*/ 1184681 h 1554845"/>
                <a:gd name="connsiteX125" fmla="*/ 1463905 w 1526550"/>
                <a:gd name="connsiteY125" fmla="*/ 1247324 h 1554845"/>
                <a:gd name="connsiteX126" fmla="*/ 1458210 w 1526550"/>
                <a:gd name="connsiteY126" fmla="*/ 1270103 h 1554845"/>
                <a:gd name="connsiteX127" fmla="*/ 1446820 w 1526550"/>
                <a:gd name="connsiteY127" fmla="*/ 1304272 h 1554845"/>
                <a:gd name="connsiteX128" fmla="*/ 1435430 w 1526550"/>
                <a:gd name="connsiteY128" fmla="*/ 1344136 h 1554845"/>
                <a:gd name="connsiteX129" fmla="*/ 1401260 w 1526550"/>
                <a:gd name="connsiteY129" fmla="*/ 1395389 h 1554845"/>
                <a:gd name="connsiteX130" fmla="*/ 1389870 w 1526550"/>
                <a:gd name="connsiteY130" fmla="*/ 1412474 h 1554845"/>
                <a:gd name="connsiteX131" fmla="*/ 1355700 w 1526550"/>
                <a:gd name="connsiteY131" fmla="*/ 1446643 h 1554845"/>
                <a:gd name="connsiteX132" fmla="*/ 1327226 w 1526550"/>
                <a:gd name="connsiteY132" fmla="*/ 1480812 h 1554845"/>
                <a:gd name="connsiteX133" fmla="*/ 1304446 w 1526550"/>
                <a:gd name="connsiteY133" fmla="*/ 1503591 h 1554845"/>
                <a:gd name="connsiteX134" fmla="*/ 1293056 w 1526550"/>
                <a:gd name="connsiteY134" fmla="*/ 1520676 h 1554845"/>
                <a:gd name="connsiteX135" fmla="*/ 1253191 w 1526550"/>
                <a:gd name="connsiteY135" fmla="*/ 1537760 h 1554845"/>
                <a:gd name="connsiteX136" fmla="*/ 1236106 w 1526550"/>
                <a:gd name="connsiteY136" fmla="*/ 1549150 h 1554845"/>
                <a:gd name="connsiteX137" fmla="*/ 1224716 w 1526550"/>
                <a:gd name="connsiteY137" fmla="*/ 1554845 h 1554845"/>
                <a:gd name="connsiteX138" fmla="*/ 1224716 w 1526550"/>
                <a:gd name="connsiteY138" fmla="*/ 1554845 h 1554845"/>
                <a:gd name="connsiteX139" fmla="*/ 1224716 w 1526550"/>
                <a:gd name="connsiteY139" fmla="*/ 1554845 h 155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1526550" h="1554845">
                  <a:moveTo>
                    <a:pt x="1019697" y="96968"/>
                  </a:moveTo>
                  <a:lnTo>
                    <a:pt x="1019697" y="96968"/>
                  </a:lnTo>
                  <a:cubicBezTo>
                    <a:pt x="1015900" y="131137"/>
                    <a:pt x="1013169" y="165441"/>
                    <a:pt x="1008307" y="199475"/>
                  </a:cubicBezTo>
                  <a:cubicBezTo>
                    <a:pt x="1007458" y="205417"/>
                    <a:pt x="1003962" y="210710"/>
                    <a:pt x="1002612" y="216559"/>
                  </a:cubicBezTo>
                  <a:cubicBezTo>
                    <a:pt x="998259" y="235422"/>
                    <a:pt x="995917" y="254727"/>
                    <a:pt x="991222" y="273508"/>
                  </a:cubicBezTo>
                  <a:cubicBezTo>
                    <a:pt x="989324" y="281101"/>
                    <a:pt x="989869" y="289775"/>
                    <a:pt x="985527" y="296287"/>
                  </a:cubicBezTo>
                  <a:cubicBezTo>
                    <a:pt x="981730" y="301982"/>
                    <a:pt x="973700" y="303295"/>
                    <a:pt x="968442" y="307677"/>
                  </a:cubicBezTo>
                  <a:cubicBezTo>
                    <a:pt x="962255" y="312833"/>
                    <a:pt x="957544" y="319605"/>
                    <a:pt x="951357" y="324761"/>
                  </a:cubicBezTo>
                  <a:cubicBezTo>
                    <a:pt x="946099" y="329143"/>
                    <a:pt x="940394" y="333090"/>
                    <a:pt x="934272" y="336151"/>
                  </a:cubicBezTo>
                  <a:cubicBezTo>
                    <a:pt x="926099" y="340237"/>
                    <a:pt x="901710" y="345715"/>
                    <a:pt x="894407" y="347540"/>
                  </a:cubicBezTo>
                  <a:cubicBezTo>
                    <a:pt x="849653" y="369917"/>
                    <a:pt x="895793" y="349849"/>
                    <a:pt x="831762" y="364625"/>
                  </a:cubicBezTo>
                  <a:cubicBezTo>
                    <a:pt x="820063" y="367325"/>
                    <a:pt x="797592" y="376015"/>
                    <a:pt x="797592" y="376015"/>
                  </a:cubicBezTo>
                  <a:cubicBezTo>
                    <a:pt x="759178" y="414429"/>
                    <a:pt x="768517" y="394903"/>
                    <a:pt x="757728" y="427268"/>
                  </a:cubicBezTo>
                  <a:cubicBezTo>
                    <a:pt x="755830" y="444353"/>
                    <a:pt x="754859" y="461566"/>
                    <a:pt x="752033" y="478522"/>
                  </a:cubicBezTo>
                  <a:cubicBezTo>
                    <a:pt x="751046" y="484443"/>
                    <a:pt x="747251" y="489673"/>
                    <a:pt x="746338" y="495606"/>
                  </a:cubicBezTo>
                  <a:cubicBezTo>
                    <a:pt x="743437" y="514461"/>
                    <a:pt x="742541" y="533571"/>
                    <a:pt x="740643" y="552554"/>
                  </a:cubicBezTo>
                  <a:lnTo>
                    <a:pt x="752033" y="586723"/>
                  </a:lnTo>
                  <a:cubicBezTo>
                    <a:pt x="753931" y="592418"/>
                    <a:pt x="756551" y="597922"/>
                    <a:pt x="757728" y="603808"/>
                  </a:cubicBezTo>
                  <a:lnTo>
                    <a:pt x="763423" y="632282"/>
                  </a:lnTo>
                  <a:cubicBezTo>
                    <a:pt x="750521" y="748396"/>
                    <a:pt x="780639" y="715719"/>
                    <a:pt x="717863" y="757568"/>
                  </a:cubicBezTo>
                  <a:cubicBezTo>
                    <a:pt x="695782" y="772288"/>
                    <a:pt x="707272" y="766793"/>
                    <a:pt x="683693" y="774653"/>
                  </a:cubicBezTo>
                  <a:cubicBezTo>
                    <a:pt x="674573" y="788332"/>
                    <a:pt x="669555" y="792611"/>
                    <a:pt x="666608" y="808822"/>
                  </a:cubicBezTo>
                  <a:cubicBezTo>
                    <a:pt x="663870" y="823879"/>
                    <a:pt x="665753" y="839861"/>
                    <a:pt x="660913" y="854380"/>
                  </a:cubicBezTo>
                  <a:cubicBezTo>
                    <a:pt x="657911" y="863385"/>
                    <a:pt x="649345" y="869436"/>
                    <a:pt x="643828" y="877160"/>
                  </a:cubicBezTo>
                  <a:cubicBezTo>
                    <a:pt x="639850" y="882729"/>
                    <a:pt x="637783" y="889969"/>
                    <a:pt x="632438" y="894244"/>
                  </a:cubicBezTo>
                  <a:cubicBezTo>
                    <a:pt x="627750" y="897994"/>
                    <a:pt x="620722" y="897254"/>
                    <a:pt x="615353" y="899939"/>
                  </a:cubicBezTo>
                  <a:cubicBezTo>
                    <a:pt x="609231" y="903000"/>
                    <a:pt x="603526" y="906947"/>
                    <a:pt x="598268" y="911329"/>
                  </a:cubicBezTo>
                  <a:cubicBezTo>
                    <a:pt x="554418" y="947869"/>
                    <a:pt x="606517" y="911523"/>
                    <a:pt x="564098" y="939803"/>
                  </a:cubicBezTo>
                  <a:cubicBezTo>
                    <a:pt x="548444" y="963282"/>
                    <a:pt x="552486" y="952521"/>
                    <a:pt x="547013" y="985361"/>
                  </a:cubicBezTo>
                  <a:cubicBezTo>
                    <a:pt x="544806" y="998601"/>
                    <a:pt x="547321" y="1013219"/>
                    <a:pt x="541318" y="1025225"/>
                  </a:cubicBezTo>
                  <a:cubicBezTo>
                    <a:pt x="538634" y="1030594"/>
                    <a:pt x="529929" y="1029022"/>
                    <a:pt x="524234" y="1030920"/>
                  </a:cubicBezTo>
                  <a:cubicBezTo>
                    <a:pt x="501454" y="1029022"/>
                    <a:pt x="477229" y="1033431"/>
                    <a:pt x="455894" y="1025225"/>
                  </a:cubicBezTo>
                  <a:cubicBezTo>
                    <a:pt x="448589" y="1022415"/>
                    <a:pt x="449092" y="1010194"/>
                    <a:pt x="450199" y="1002446"/>
                  </a:cubicBezTo>
                  <a:cubicBezTo>
                    <a:pt x="451521" y="993195"/>
                    <a:pt x="473853" y="973098"/>
                    <a:pt x="478674" y="968277"/>
                  </a:cubicBezTo>
                  <a:cubicBezTo>
                    <a:pt x="482471" y="947396"/>
                    <a:pt x="500371" y="924186"/>
                    <a:pt x="490064" y="905634"/>
                  </a:cubicBezTo>
                  <a:cubicBezTo>
                    <a:pt x="485590" y="897581"/>
                    <a:pt x="435806" y="924220"/>
                    <a:pt x="427419" y="928413"/>
                  </a:cubicBezTo>
                  <a:cubicBezTo>
                    <a:pt x="414603" y="979674"/>
                    <a:pt x="429361" y="916764"/>
                    <a:pt x="416029" y="996751"/>
                  </a:cubicBezTo>
                  <a:cubicBezTo>
                    <a:pt x="414742" y="1004471"/>
                    <a:pt x="414217" y="1012735"/>
                    <a:pt x="410334" y="1019530"/>
                  </a:cubicBezTo>
                  <a:cubicBezTo>
                    <a:pt x="406338" y="1026523"/>
                    <a:pt x="398405" y="1030428"/>
                    <a:pt x="393249" y="1036615"/>
                  </a:cubicBezTo>
                  <a:cubicBezTo>
                    <a:pt x="373306" y="1060546"/>
                    <a:pt x="388870" y="1057334"/>
                    <a:pt x="353384" y="1082174"/>
                  </a:cubicBezTo>
                  <a:cubicBezTo>
                    <a:pt x="345009" y="1088036"/>
                    <a:pt x="333884" y="1088668"/>
                    <a:pt x="324909" y="1093563"/>
                  </a:cubicBezTo>
                  <a:cubicBezTo>
                    <a:pt x="312891" y="1100118"/>
                    <a:pt x="300419" y="1106664"/>
                    <a:pt x="290739" y="1116343"/>
                  </a:cubicBezTo>
                  <a:cubicBezTo>
                    <a:pt x="285044" y="1122038"/>
                    <a:pt x="281223" y="1130675"/>
                    <a:pt x="273654" y="1133427"/>
                  </a:cubicBezTo>
                  <a:cubicBezTo>
                    <a:pt x="259271" y="1138657"/>
                    <a:pt x="243265" y="1137099"/>
                    <a:pt x="228095" y="1139122"/>
                  </a:cubicBezTo>
                  <a:lnTo>
                    <a:pt x="188230" y="1144817"/>
                  </a:lnTo>
                  <a:cubicBezTo>
                    <a:pt x="182535" y="1148613"/>
                    <a:pt x="177807" y="1154638"/>
                    <a:pt x="171145" y="1156206"/>
                  </a:cubicBezTo>
                  <a:cubicBezTo>
                    <a:pt x="145012" y="1162355"/>
                    <a:pt x="91415" y="1167596"/>
                    <a:pt x="91415" y="1167596"/>
                  </a:cubicBezTo>
                  <a:cubicBezTo>
                    <a:pt x="-79478" y="1156915"/>
                    <a:pt x="21812" y="1166468"/>
                    <a:pt x="131280" y="1156206"/>
                  </a:cubicBezTo>
                  <a:cubicBezTo>
                    <a:pt x="148705" y="1154572"/>
                    <a:pt x="165300" y="1147858"/>
                    <a:pt x="182535" y="1144817"/>
                  </a:cubicBezTo>
                  <a:cubicBezTo>
                    <a:pt x="197607" y="1142157"/>
                    <a:pt x="212908" y="1141020"/>
                    <a:pt x="228095" y="1139122"/>
                  </a:cubicBezTo>
                  <a:cubicBezTo>
                    <a:pt x="239485" y="1135325"/>
                    <a:pt x="251118" y="1132191"/>
                    <a:pt x="262265" y="1127732"/>
                  </a:cubicBezTo>
                  <a:cubicBezTo>
                    <a:pt x="317392" y="1105682"/>
                    <a:pt x="248495" y="1128157"/>
                    <a:pt x="313519" y="1099258"/>
                  </a:cubicBezTo>
                  <a:cubicBezTo>
                    <a:pt x="320671" y="1096079"/>
                    <a:pt x="328706" y="1095461"/>
                    <a:pt x="336299" y="1093563"/>
                  </a:cubicBezTo>
                  <a:cubicBezTo>
                    <a:pt x="430751" y="1036895"/>
                    <a:pt x="312128" y="1104307"/>
                    <a:pt x="387554" y="1070784"/>
                  </a:cubicBezTo>
                  <a:cubicBezTo>
                    <a:pt x="405525" y="1062797"/>
                    <a:pt x="423159" y="1048352"/>
                    <a:pt x="438809" y="1036615"/>
                  </a:cubicBezTo>
                  <a:cubicBezTo>
                    <a:pt x="470465" y="985966"/>
                    <a:pt x="461621" y="1008045"/>
                    <a:pt x="472979" y="973972"/>
                  </a:cubicBezTo>
                  <a:cubicBezTo>
                    <a:pt x="471524" y="957970"/>
                    <a:pt x="472545" y="916155"/>
                    <a:pt x="461589" y="894244"/>
                  </a:cubicBezTo>
                  <a:cubicBezTo>
                    <a:pt x="458528" y="888122"/>
                    <a:pt x="453996" y="882855"/>
                    <a:pt x="450199" y="877160"/>
                  </a:cubicBezTo>
                  <a:cubicBezTo>
                    <a:pt x="460324" y="846786"/>
                    <a:pt x="451464" y="861974"/>
                    <a:pt x="461589" y="877160"/>
                  </a:cubicBezTo>
                  <a:cubicBezTo>
                    <a:pt x="466056" y="883861"/>
                    <a:pt x="472979" y="888549"/>
                    <a:pt x="478674" y="894244"/>
                  </a:cubicBezTo>
                  <a:cubicBezTo>
                    <a:pt x="476776" y="913227"/>
                    <a:pt x="475880" y="932336"/>
                    <a:pt x="472979" y="951192"/>
                  </a:cubicBezTo>
                  <a:cubicBezTo>
                    <a:pt x="472066" y="957125"/>
                    <a:pt x="464599" y="962908"/>
                    <a:pt x="467284" y="968277"/>
                  </a:cubicBezTo>
                  <a:cubicBezTo>
                    <a:pt x="469969" y="973646"/>
                    <a:pt x="478674" y="972074"/>
                    <a:pt x="484369" y="973972"/>
                  </a:cubicBezTo>
                  <a:cubicBezTo>
                    <a:pt x="488166" y="979667"/>
                    <a:pt x="492698" y="984934"/>
                    <a:pt x="495759" y="991056"/>
                  </a:cubicBezTo>
                  <a:cubicBezTo>
                    <a:pt x="498444" y="996425"/>
                    <a:pt x="497209" y="1003896"/>
                    <a:pt x="501454" y="1008141"/>
                  </a:cubicBezTo>
                  <a:cubicBezTo>
                    <a:pt x="514696" y="1021382"/>
                    <a:pt x="542881" y="1022638"/>
                    <a:pt x="558403" y="1025225"/>
                  </a:cubicBezTo>
                  <a:cubicBezTo>
                    <a:pt x="563754" y="1041279"/>
                    <a:pt x="563731" y="1049699"/>
                    <a:pt x="581183" y="1059394"/>
                  </a:cubicBezTo>
                  <a:cubicBezTo>
                    <a:pt x="591678" y="1065225"/>
                    <a:pt x="603963" y="1066987"/>
                    <a:pt x="615353" y="1070784"/>
                  </a:cubicBezTo>
                  <a:cubicBezTo>
                    <a:pt x="621048" y="1072682"/>
                    <a:pt x="627443" y="1073149"/>
                    <a:pt x="632438" y="1076479"/>
                  </a:cubicBezTo>
                  <a:cubicBezTo>
                    <a:pt x="699816" y="1121396"/>
                    <a:pt x="652935" y="1098607"/>
                    <a:pt x="786203" y="1104953"/>
                  </a:cubicBezTo>
                  <a:cubicBezTo>
                    <a:pt x="812779" y="1103055"/>
                    <a:pt x="839470" y="1102371"/>
                    <a:pt x="865932" y="1099258"/>
                  </a:cubicBezTo>
                  <a:cubicBezTo>
                    <a:pt x="871894" y="1098557"/>
                    <a:pt x="877245" y="1095212"/>
                    <a:pt x="883017" y="1093563"/>
                  </a:cubicBezTo>
                  <a:cubicBezTo>
                    <a:pt x="890543" y="1091413"/>
                    <a:pt x="898204" y="1089766"/>
                    <a:pt x="905797" y="1087868"/>
                  </a:cubicBezTo>
                  <a:cubicBezTo>
                    <a:pt x="931858" y="1061808"/>
                    <a:pt x="940201" y="1060669"/>
                    <a:pt x="951357" y="1030920"/>
                  </a:cubicBezTo>
                  <a:cubicBezTo>
                    <a:pt x="954105" y="1023592"/>
                    <a:pt x="954577" y="1015566"/>
                    <a:pt x="957052" y="1008141"/>
                  </a:cubicBezTo>
                  <a:cubicBezTo>
                    <a:pt x="960285" y="998443"/>
                    <a:pt x="964853" y="989239"/>
                    <a:pt x="968442" y="979667"/>
                  </a:cubicBezTo>
                  <a:cubicBezTo>
                    <a:pt x="970550" y="974046"/>
                    <a:pt x="970807" y="967577"/>
                    <a:pt x="974137" y="962582"/>
                  </a:cubicBezTo>
                  <a:cubicBezTo>
                    <a:pt x="978604" y="955881"/>
                    <a:pt x="985527" y="951193"/>
                    <a:pt x="991222" y="945498"/>
                  </a:cubicBezTo>
                  <a:cubicBezTo>
                    <a:pt x="993120" y="939803"/>
                    <a:pt x="994552" y="933931"/>
                    <a:pt x="996917" y="928413"/>
                  </a:cubicBezTo>
                  <a:cubicBezTo>
                    <a:pt x="1000261" y="920610"/>
                    <a:pt x="1008014" y="914118"/>
                    <a:pt x="1008307" y="905634"/>
                  </a:cubicBezTo>
                  <a:cubicBezTo>
                    <a:pt x="1009944" y="858167"/>
                    <a:pt x="1007499" y="810506"/>
                    <a:pt x="1002612" y="763263"/>
                  </a:cubicBezTo>
                  <a:cubicBezTo>
                    <a:pt x="1001738" y="754819"/>
                    <a:pt x="994566" y="748287"/>
                    <a:pt x="991222" y="740484"/>
                  </a:cubicBezTo>
                  <a:cubicBezTo>
                    <a:pt x="988857" y="734966"/>
                    <a:pt x="987425" y="729094"/>
                    <a:pt x="985527" y="723399"/>
                  </a:cubicBezTo>
                  <a:cubicBezTo>
                    <a:pt x="987425" y="670247"/>
                    <a:pt x="983484" y="616564"/>
                    <a:pt x="991222" y="563944"/>
                  </a:cubicBezTo>
                  <a:cubicBezTo>
                    <a:pt x="993214" y="550401"/>
                    <a:pt x="1002612" y="537368"/>
                    <a:pt x="1014002" y="529775"/>
                  </a:cubicBezTo>
                  <a:cubicBezTo>
                    <a:pt x="1031027" y="518426"/>
                    <a:pt x="1050942" y="503110"/>
                    <a:pt x="1070951" y="495606"/>
                  </a:cubicBezTo>
                  <a:cubicBezTo>
                    <a:pt x="1078280" y="492858"/>
                    <a:pt x="1086138" y="491809"/>
                    <a:pt x="1093731" y="489911"/>
                  </a:cubicBezTo>
                  <a:cubicBezTo>
                    <a:pt x="1121304" y="467853"/>
                    <a:pt x="1116594" y="468360"/>
                    <a:pt x="1144986" y="455742"/>
                  </a:cubicBezTo>
                  <a:cubicBezTo>
                    <a:pt x="1172452" y="443536"/>
                    <a:pt x="1171702" y="446985"/>
                    <a:pt x="1196241" y="432963"/>
                  </a:cubicBezTo>
                  <a:cubicBezTo>
                    <a:pt x="1202184" y="429567"/>
                    <a:pt x="1208486" y="426413"/>
                    <a:pt x="1213326" y="421573"/>
                  </a:cubicBezTo>
                  <a:cubicBezTo>
                    <a:pt x="1220038" y="414862"/>
                    <a:pt x="1224234" y="406000"/>
                    <a:pt x="1230411" y="398794"/>
                  </a:cubicBezTo>
                  <a:cubicBezTo>
                    <a:pt x="1263298" y="360427"/>
                    <a:pt x="1233712" y="402383"/>
                    <a:pt x="1258886" y="364625"/>
                  </a:cubicBezTo>
                  <a:cubicBezTo>
                    <a:pt x="1260629" y="357652"/>
                    <a:pt x="1269583" y="316887"/>
                    <a:pt x="1275971" y="301982"/>
                  </a:cubicBezTo>
                  <a:cubicBezTo>
                    <a:pt x="1279315" y="294179"/>
                    <a:pt x="1283564" y="286795"/>
                    <a:pt x="1287361" y="279202"/>
                  </a:cubicBezTo>
                  <a:cubicBezTo>
                    <a:pt x="1283564" y="269711"/>
                    <a:pt x="1281389" y="259397"/>
                    <a:pt x="1275971" y="250728"/>
                  </a:cubicBezTo>
                  <a:cubicBezTo>
                    <a:pt x="1271702" y="243899"/>
                    <a:pt x="1260839" y="241457"/>
                    <a:pt x="1258886" y="233644"/>
                  </a:cubicBezTo>
                  <a:cubicBezTo>
                    <a:pt x="1230785" y="121245"/>
                    <a:pt x="1276355" y="190495"/>
                    <a:pt x="1236106" y="136832"/>
                  </a:cubicBezTo>
                  <a:cubicBezTo>
                    <a:pt x="1233307" y="103240"/>
                    <a:pt x="1236748" y="79483"/>
                    <a:pt x="1224716" y="51409"/>
                  </a:cubicBezTo>
                  <a:cubicBezTo>
                    <a:pt x="1221372" y="43606"/>
                    <a:pt x="1217123" y="36223"/>
                    <a:pt x="1213326" y="28630"/>
                  </a:cubicBezTo>
                  <a:cubicBezTo>
                    <a:pt x="1215224" y="19139"/>
                    <a:pt x="1210364" y="4485"/>
                    <a:pt x="1219021" y="156"/>
                  </a:cubicBezTo>
                  <a:cubicBezTo>
                    <a:pt x="1224503" y="-2585"/>
                    <a:pt x="1245613" y="31500"/>
                    <a:pt x="1247496" y="34325"/>
                  </a:cubicBezTo>
                  <a:cubicBezTo>
                    <a:pt x="1251293" y="68494"/>
                    <a:pt x="1248014" y="104217"/>
                    <a:pt x="1258886" y="136832"/>
                  </a:cubicBezTo>
                  <a:lnTo>
                    <a:pt x="1270276" y="171001"/>
                  </a:lnTo>
                  <a:cubicBezTo>
                    <a:pt x="1272174" y="176696"/>
                    <a:pt x="1274515" y="182262"/>
                    <a:pt x="1275971" y="188085"/>
                  </a:cubicBezTo>
                  <a:cubicBezTo>
                    <a:pt x="1277869" y="195678"/>
                    <a:pt x="1278918" y="203536"/>
                    <a:pt x="1281666" y="210864"/>
                  </a:cubicBezTo>
                  <a:cubicBezTo>
                    <a:pt x="1284647" y="218813"/>
                    <a:pt x="1289259" y="226051"/>
                    <a:pt x="1293056" y="233644"/>
                  </a:cubicBezTo>
                  <a:cubicBezTo>
                    <a:pt x="1291158" y="267813"/>
                    <a:pt x="1290326" y="302058"/>
                    <a:pt x="1287361" y="336151"/>
                  </a:cubicBezTo>
                  <a:cubicBezTo>
                    <a:pt x="1286522" y="345794"/>
                    <a:pt x="1285065" y="355562"/>
                    <a:pt x="1281666" y="364625"/>
                  </a:cubicBezTo>
                  <a:cubicBezTo>
                    <a:pt x="1279263" y="371033"/>
                    <a:pt x="1274073" y="376014"/>
                    <a:pt x="1270276" y="381709"/>
                  </a:cubicBezTo>
                  <a:cubicBezTo>
                    <a:pt x="1266479" y="402590"/>
                    <a:pt x="1263048" y="423541"/>
                    <a:pt x="1258886" y="444353"/>
                  </a:cubicBezTo>
                  <a:cubicBezTo>
                    <a:pt x="1257351" y="452028"/>
                    <a:pt x="1245551" y="465434"/>
                    <a:pt x="1253191" y="467132"/>
                  </a:cubicBezTo>
                  <a:cubicBezTo>
                    <a:pt x="1272089" y="471331"/>
                    <a:pt x="1291158" y="459539"/>
                    <a:pt x="1310141" y="455742"/>
                  </a:cubicBezTo>
                  <a:cubicBezTo>
                    <a:pt x="1327226" y="457640"/>
                    <a:pt x="1344718" y="457268"/>
                    <a:pt x="1361395" y="461437"/>
                  </a:cubicBezTo>
                  <a:cubicBezTo>
                    <a:pt x="1368035" y="463097"/>
                    <a:pt x="1372537" y="469431"/>
                    <a:pt x="1378480" y="472827"/>
                  </a:cubicBezTo>
                  <a:cubicBezTo>
                    <a:pt x="1385851" y="477039"/>
                    <a:pt x="1393667" y="480420"/>
                    <a:pt x="1401260" y="484216"/>
                  </a:cubicBezTo>
                  <a:cubicBezTo>
                    <a:pt x="1410275" y="520276"/>
                    <a:pt x="1402613" y="500484"/>
                    <a:pt x="1429735" y="541165"/>
                  </a:cubicBezTo>
                  <a:lnTo>
                    <a:pt x="1441125" y="558249"/>
                  </a:lnTo>
                  <a:cubicBezTo>
                    <a:pt x="1443023" y="577232"/>
                    <a:pt x="1437685" y="598449"/>
                    <a:pt x="1446820" y="615197"/>
                  </a:cubicBezTo>
                  <a:cubicBezTo>
                    <a:pt x="1451455" y="623695"/>
                    <a:pt x="1468450" y="614048"/>
                    <a:pt x="1475295" y="620892"/>
                  </a:cubicBezTo>
                  <a:cubicBezTo>
                    <a:pt x="1483784" y="629381"/>
                    <a:pt x="1480025" y="645072"/>
                    <a:pt x="1486685" y="655061"/>
                  </a:cubicBezTo>
                  <a:lnTo>
                    <a:pt x="1509465" y="689230"/>
                  </a:lnTo>
                  <a:cubicBezTo>
                    <a:pt x="1512999" y="719265"/>
                    <a:pt x="1526550" y="823233"/>
                    <a:pt x="1526550" y="860075"/>
                  </a:cubicBezTo>
                  <a:cubicBezTo>
                    <a:pt x="1526550" y="1050513"/>
                    <a:pt x="1526402" y="935287"/>
                    <a:pt x="1515160" y="1025225"/>
                  </a:cubicBezTo>
                  <a:cubicBezTo>
                    <a:pt x="1489121" y="1233530"/>
                    <a:pt x="1526930" y="954042"/>
                    <a:pt x="1503770" y="1127732"/>
                  </a:cubicBezTo>
                  <a:cubicBezTo>
                    <a:pt x="1497662" y="1173539"/>
                    <a:pt x="1505238" y="1156852"/>
                    <a:pt x="1486685" y="1184681"/>
                  </a:cubicBezTo>
                  <a:cubicBezTo>
                    <a:pt x="1473635" y="1236879"/>
                    <a:pt x="1483978" y="1217215"/>
                    <a:pt x="1463905" y="1247324"/>
                  </a:cubicBezTo>
                  <a:cubicBezTo>
                    <a:pt x="1462007" y="1254917"/>
                    <a:pt x="1460459" y="1262606"/>
                    <a:pt x="1458210" y="1270103"/>
                  </a:cubicBezTo>
                  <a:cubicBezTo>
                    <a:pt x="1454760" y="1281602"/>
                    <a:pt x="1449732" y="1292625"/>
                    <a:pt x="1446820" y="1304272"/>
                  </a:cubicBezTo>
                  <a:cubicBezTo>
                    <a:pt x="1445480" y="1309633"/>
                    <a:pt x="1439143" y="1337452"/>
                    <a:pt x="1435430" y="1344136"/>
                  </a:cubicBezTo>
                  <a:cubicBezTo>
                    <a:pt x="1435424" y="1344146"/>
                    <a:pt x="1406958" y="1386842"/>
                    <a:pt x="1401260" y="1395389"/>
                  </a:cubicBezTo>
                  <a:cubicBezTo>
                    <a:pt x="1397463" y="1401084"/>
                    <a:pt x="1394710" y="1407634"/>
                    <a:pt x="1389870" y="1412474"/>
                  </a:cubicBezTo>
                  <a:cubicBezTo>
                    <a:pt x="1378480" y="1423864"/>
                    <a:pt x="1364635" y="1433241"/>
                    <a:pt x="1355700" y="1446643"/>
                  </a:cubicBezTo>
                  <a:cubicBezTo>
                    <a:pt x="1339842" y="1470428"/>
                    <a:pt x="1349149" y="1458887"/>
                    <a:pt x="1327226" y="1480812"/>
                  </a:cubicBezTo>
                  <a:cubicBezTo>
                    <a:pt x="1314800" y="1518087"/>
                    <a:pt x="1332058" y="1481501"/>
                    <a:pt x="1304446" y="1503591"/>
                  </a:cubicBezTo>
                  <a:cubicBezTo>
                    <a:pt x="1299101" y="1507867"/>
                    <a:pt x="1298314" y="1516294"/>
                    <a:pt x="1293056" y="1520676"/>
                  </a:cubicBezTo>
                  <a:cubicBezTo>
                    <a:pt x="1275283" y="1535487"/>
                    <a:pt x="1270993" y="1528859"/>
                    <a:pt x="1253191" y="1537760"/>
                  </a:cubicBezTo>
                  <a:cubicBezTo>
                    <a:pt x="1247069" y="1540821"/>
                    <a:pt x="1241975" y="1545629"/>
                    <a:pt x="1236106" y="1549150"/>
                  </a:cubicBezTo>
                  <a:cubicBezTo>
                    <a:pt x="1232466" y="1551334"/>
                    <a:pt x="1228513" y="1552947"/>
                    <a:pt x="1224716" y="1554845"/>
                  </a:cubicBezTo>
                  <a:lnTo>
                    <a:pt x="1224716" y="1554845"/>
                  </a:lnTo>
                  <a:lnTo>
                    <a:pt x="1224716" y="1554845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0" name="Forma libre 79"/>
            <p:cNvSpPr/>
            <p:nvPr/>
          </p:nvSpPr>
          <p:spPr>
            <a:xfrm>
              <a:off x="5527225" y="783076"/>
              <a:ext cx="251250" cy="536226"/>
            </a:xfrm>
            <a:custGeom>
              <a:avLst/>
              <a:gdLst>
                <a:gd name="connsiteX0" fmla="*/ 29181 w 440273"/>
                <a:gd name="connsiteY0" fmla="*/ 0 h 939647"/>
                <a:gd name="connsiteX1" fmla="*/ 29181 w 440273"/>
                <a:gd name="connsiteY1" fmla="*/ 0 h 939647"/>
                <a:gd name="connsiteX2" fmla="*/ 706 w 440273"/>
                <a:gd name="connsiteY2" fmla="*/ 45559 h 939647"/>
                <a:gd name="connsiteX3" fmla="*/ 17791 w 440273"/>
                <a:gd name="connsiteY3" fmla="*/ 96812 h 939647"/>
                <a:gd name="connsiteX4" fmla="*/ 23486 w 440273"/>
                <a:gd name="connsiteY4" fmla="*/ 125287 h 939647"/>
                <a:gd name="connsiteX5" fmla="*/ 34876 w 440273"/>
                <a:gd name="connsiteY5" fmla="*/ 142371 h 939647"/>
                <a:gd name="connsiteX6" fmla="*/ 40571 w 440273"/>
                <a:gd name="connsiteY6" fmla="*/ 182235 h 939647"/>
                <a:gd name="connsiteX7" fmla="*/ 34876 w 440273"/>
                <a:gd name="connsiteY7" fmla="*/ 199319 h 939647"/>
                <a:gd name="connsiteX8" fmla="*/ 23486 w 440273"/>
                <a:gd name="connsiteY8" fmla="*/ 216404 h 939647"/>
                <a:gd name="connsiteX9" fmla="*/ 46265 w 440273"/>
                <a:gd name="connsiteY9" fmla="*/ 273352 h 939647"/>
                <a:gd name="connsiteX10" fmla="*/ 57655 w 440273"/>
                <a:gd name="connsiteY10" fmla="*/ 307521 h 939647"/>
                <a:gd name="connsiteX11" fmla="*/ 63350 w 440273"/>
                <a:gd name="connsiteY11" fmla="*/ 501145 h 939647"/>
                <a:gd name="connsiteX12" fmla="*/ 69045 w 440273"/>
                <a:gd name="connsiteY12" fmla="*/ 518230 h 939647"/>
                <a:gd name="connsiteX13" fmla="*/ 74740 w 440273"/>
                <a:gd name="connsiteY13" fmla="*/ 541009 h 939647"/>
                <a:gd name="connsiteX14" fmla="*/ 86130 w 440273"/>
                <a:gd name="connsiteY14" fmla="*/ 558094 h 939647"/>
                <a:gd name="connsiteX15" fmla="*/ 91825 w 440273"/>
                <a:gd name="connsiteY15" fmla="*/ 643516 h 939647"/>
                <a:gd name="connsiteX16" fmla="*/ 114605 w 440273"/>
                <a:gd name="connsiteY16" fmla="*/ 649211 h 939647"/>
                <a:gd name="connsiteX17" fmla="*/ 148775 w 440273"/>
                <a:gd name="connsiteY17" fmla="*/ 689075 h 939647"/>
                <a:gd name="connsiteX18" fmla="*/ 177250 w 440273"/>
                <a:gd name="connsiteY18" fmla="*/ 694770 h 939647"/>
                <a:gd name="connsiteX19" fmla="*/ 188640 w 440273"/>
                <a:gd name="connsiteY19" fmla="*/ 711854 h 939647"/>
                <a:gd name="connsiteX20" fmla="*/ 205725 w 440273"/>
                <a:gd name="connsiteY20" fmla="*/ 717549 h 939647"/>
                <a:gd name="connsiteX21" fmla="*/ 302540 w 440273"/>
                <a:gd name="connsiteY21" fmla="*/ 728939 h 939647"/>
                <a:gd name="connsiteX22" fmla="*/ 387964 w 440273"/>
                <a:gd name="connsiteY22" fmla="*/ 746023 h 939647"/>
                <a:gd name="connsiteX23" fmla="*/ 405049 w 440273"/>
                <a:gd name="connsiteY23" fmla="*/ 751718 h 939647"/>
                <a:gd name="connsiteX24" fmla="*/ 433524 w 440273"/>
                <a:gd name="connsiteY24" fmla="*/ 757413 h 939647"/>
                <a:gd name="connsiteX25" fmla="*/ 353794 w 440273"/>
                <a:gd name="connsiteY25" fmla="*/ 768803 h 939647"/>
                <a:gd name="connsiteX26" fmla="*/ 285455 w 440273"/>
                <a:gd name="connsiteY26" fmla="*/ 757413 h 939647"/>
                <a:gd name="connsiteX27" fmla="*/ 205725 w 440273"/>
                <a:gd name="connsiteY27" fmla="*/ 763108 h 939647"/>
                <a:gd name="connsiteX28" fmla="*/ 177250 w 440273"/>
                <a:gd name="connsiteY28" fmla="*/ 802972 h 939647"/>
                <a:gd name="connsiteX29" fmla="*/ 171555 w 440273"/>
                <a:gd name="connsiteY29" fmla="*/ 820056 h 939647"/>
                <a:gd name="connsiteX30" fmla="*/ 137385 w 440273"/>
                <a:gd name="connsiteY30" fmla="*/ 842835 h 939647"/>
                <a:gd name="connsiteX31" fmla="*/ 108910 w 440273"/>
                <a:gd name="connsiteY31" fmla="*/ 871309 h 939647"/>
                <a:gd name="connsiteX32" fmla="*/ 86130 w 440273"/>
                <a:gd name="connsiteY32" fmla="*/ 888394 h 939647"/>
                <a:gd name="connsiteX33" fmla="*/ 57655 w 440273"/>
                <a:gd name="connsiteY33" fmla="*/ 888394 h 939647"/>
                <a:gd name="connsiteX34" fmla="*/ 17791 w 440273"/>
                <a:gd name="connsiteY34" fmla="*/ 939647 h 93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0273" h="939647">
                  <a:moveTo>
                    <a:pt x="29181" y="0"/>
                  </a:moveTo>
                  <a:lnTo>
                    <a:pt x="29181" y="0"/>
                  </a:lnTo>
                  <a:cubicBezTo>
                    <a:pt x="19689" y="15186"/>
                    <a:pt x="5973" y="28442"/>
                    <a:pt x="706" y="45559"/>
                  </a:cubicBezTo>
                  <a:cubicBezTo>
                    <a:pt x="-3500" y="59227"/>
                    <a:pt x="12216" y="85662"/>
                    <a:pt x="17791" y="96812"/>
                  </a:cubicBezTo>
                  <a:cubicBezTo>
                    <a:pt x="19689" y="106304"/>
                    <a:pt x="20087" y="116224"/>
                    <a:pt x="23486" y="125287"/>
                  </a:cubicBezTo>
                  <a:cubicBezTo>
                    <a:pt x="25889" y="131695"/>
                    <a:pt x="32909" y="135815"/>
                    <a:pt x="34876" y="142371"/>
                  </a:cubicBezTo>
                  <a:cubicBezTo>
                    <a:pt x="38733" y="155228"/>
                    <a:pt x="38673" y="168947"/>
                    <a:pt x="40571" y="182235"/>
                  </a:cubicBezTo>
                  <a:cubicBezTo>
                    <a:pt x="38673" y="187930"/>
                    <a:pt x="37561" y="193950"/>
                    <a:pt x="34876" y="199319"/>
                  </a:cubicBezTo>
                  <a:cubicBezTo>
                    <a:pt x="31815" y="205441"/>
                    <a:pt x="23486" y="209559"/>
                    <a:pt x="23486" y="216404"/>
                  </a:cubicBezTo>
                  <a:cubicBezTo>
                    <a:pt x="23486" y="235288"/>
                    <a:pt x="39459" y="256337"/>
                    <a:pt x="46265" y="273352"/>
                  </a:cubicBezTo>
                  <a:cubicBezTo>
                    <a:pt x="50724" y="284499"/>
                    <a:pt x="53858" y="296131"/>
                    <a:pt x="57655" y="307521"/>
                  </a:cubicBezTo>
                  <a:cubicBezTo>
                    <a:pt x="59553" y="372062"/>
                    <a:pt x="59865" y="436670"/>
                    <a:pt x="63350" y="501145"/>
                  </a:cubicBezTo>
                  <a:cubicBezTo>
                    <a:pt x="63674" y="507139"/>
                    <a:pt x="67396" y="512458"/>
                    <a:pt x="69045" y="518230"/>
                  </a:cubicBezTo>
                  <a:cubicBezTo>
                    <a:pt x="71195" y="525756"/>
                    <a:pt x="71657" y="533815"/>
                    <a:pt x="74740" y="541009"/>
                  </a:cubicBezTo>
                  <a:cubicBezTo>
                    <a:pt x="77436" y="547300"/>
                    <a:pt x="82333" y="552399"/>
                    <a:pt x="86130" y="558094"/>
                  </a:cubicBezTo>
                  <a:cubicBezTo>
                    <a:pt x="88028" y="586568"/>
                    <a:pt x="83313" y="616278"/>
                    <a:pt x="91825" y="643516"/>
                  </a:cubicBezTo>
                  <a:cubicBezTo>
                    <a:pt x="94160" y="650987"/>
                    <a:pt x="108236" y="644662"/>
                    <a:pt x="114605" y="649211"/>
                  </a:cubicBezTo>
                  <a:cubicBezTo>
                    <a:pt x="134401" y="663351"/>
                    <a:pt x="126779" y="678077"/>
                    <a:pt x="148775" y="689075"/>
                  </a:cubicBezTo>
                  <a:cubicBezTo>
                    <a:pt x="157433" y="693404"/>
                    <a:pt x="167758" y="692872"/>
                    <a:pt x="177250" y="694770"/>
                  </a:cubicBezTo>
                  <a:cubicBezTo>
                    <a:pt x="181047" y="700465"/>
                    <a:pt x="183295" y="707579"/>
                    <a:pt x="188640" y="711854"/>
                  </a:cubicBezTo>
                  <a:cubicBezTo>
                    <a:pt x="193328" y="715604"/>
                    <a:pt x="199953" y="715900"/>
                    <a:pt x="205725" y="717549"/>
                  </a:cubicBezTo>
                  <a:cubicBezTo>
                    <a:pt x="244513" y="728631"/>
                    <a:pt x="246012" y="724591"/>
                    <a:pt x="302540" y="728939"/>
                  </a:cubicBezTo>
                  <a:cubicBezTo>
                    <a:pt x="434929" y="762034"/>
                    <a:pt x="269312" y="722293"/>
                    <a:pt x="387964" y="746023"/>
                  </a:cubicBezTo>
                  <a:cubicBezTo>
                    <a:pt x="393850" y="747200"/>
                    <a:pt x="399225" y="750262"/>
                    <a:pt x="405049" y="751718"/>
                  </a:cubicBezTo>
                  <a:cubicBezTo>
                    <a:pt x="414440" y="754066"/>
                    <a:pt x="424032" y="755515"/>
                    <a:pt x="433524" y="757413"/>
                  </a:cubicBezTo>
                  <a:cubicBezTo>
                    <a:pt x="447948" y="800683"/>
                    <a:pt x="446615" y="779116"/>
                    <a:pt x="353794" y="768803"/>
                  </a:cubicBezTo>
                  <a:cubicBezTo>
                    <a:pt x="330841" y="766253"/>
                    <a:pt x="285455" y="757413"/>
                    <a:pt x="285455" y="757413"/>
                  </a:cubicBezTo>
                  <a:cubicBezTo>
                    <a:pt x="258878" y="759311"/>
                    <a:pt x="231661" y="757006"/>
                    <a:pt x="205725" y="763108"/>
                  </a:cubicBezTo>
                  <a:cubicBezTo>
                    <a:pt x="193311" y="766029"/>
                    <a:pt x="180990" y="794246"/>
                    <a:pt x="177250" y="802972"/>
                  </a:cubicBezTo>
                  <a:cubicBezTo>
                    <a:pt x="174885" y="808489"/>
                    <a:pt x="175800" y="815812"/>
                    <a:pt x="171555" y="820056"/>
                  </a:cubicBezTo>
                  <a:cubicBezTo>
                    <a:pt x="161875" y="829735"/>
                    <a:pt x="137385" y="842835"/>
                    <a:pt x="137385" y="842835"/>
                  </a:cubicBezTo>
                  <a:cubicBezTo>
                    <a:pt x="120817" y="867687"/>
                    <a:pt x="133072" y="854051"/>
                    <a:pt x="108910" y="871309"/>
                  </a:cubicBezTo>
                  <a:cubicBezTo>
                    <a:pt x="101186" y="876826"/>
                    <a:pt x="95135" y="885392"/>
                    <a:pt x="86130" y="888394"/>
                  </a:cubicBezTo>
                  <a:cubicBezTo>
                    <a:pt x="77125" y="891396"/>
                    <a:pt x="67147" y="888394"/>
                    <a:pt x="57655" y="888394"/>
                  </a:cubicBezTo>
                  <a:lnTo>
                    <a:pt x="17791" y="939647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1" name="Forma libre 80"/>
            <p:cNvSpPr/>
            <p:nvPr/>
          </p:nvSpPr>
          <p:spPr>
            <a:xfrm>
              <a:off x="4848390" y="861073"/>
              <a:ext cx="415992" cy="263239"/>
            </a:xfrm>
            <a:custGeom>
              <a:avLst/>
              <a:gdLst>
                <a:gd name="connsiteX0" fmla="*/ 728957 w 728957"/>
                <a:gd name="connsiteY0" fmla="*/ 0 h 461282"/>
                <a:gd name="connsiteX1" fmla="*/ 728957 w 728957"/>
                <a:gd name="connsiteY1" fmla="*/ 0 h 461282"/>
                <a:gd name="connsiteX2" fmla="*/ 700483 w 728957"/>
                <a:gd name="connsiteY2" fmla="*/ 62643 h 461282"/>
                <a:gd name="connsiteX3" fmla="*/ 694788 w 728957"/>
                <a:gd name="connsiteY3" fmla="*/ 79728 h 461282"/>
                <a:gd name="connsiteX4" fmla="*/ 677703 w 728957"/>
                <a:gd name="connsiteY4" fmla="*/ 85423 h 461282"/>
                <a:gd name="connsiteX5" fmla="*/ 666313 w 728957"/>
                <a:gd name="connsiteY5" fmla="*/ 102507 h 461282"/>
                <a:gd name="connsiteX6" fmla="*/ 632143 w 728957"/>
                <a:gd name="connsiteY6" fmla="*/ 130981 h 461282"/>
                <a:gd name="connsiteX7" fmla="*/ 597973 w 728957"/>
                <a:gd name="connsiteY7" fmla="*/ 176540 h 461282"/>
                <a:gd name="connsiteX8" fmla="*/ 580888 w 728957"/>
                <a:gd name="connsiteY8" fmla="*/ 187930 h 461282"/>
                <a:gd name="connsiteX9" fmla="*/ 563803 w 728957"/>
                <a:gd name="connsiteY9" fmla="*/ 205014 h 461282"/>
                <a:gd name="connsiteX10" fmla="*/ 523938 w 728957"/>
                <a:gd name="connsiteY10" fmla="*/ 216404 h 461282"/>
                <a:gd name="connsiteX11" fmla="*/ 501158 w 728957"/>
                <a:gd name="connsiteY11" fmla="*/ 227794 h 461282"/>
                <a:gd name="connsiteX12" fmla="*/ 484073 w 728957"/>
                <a:gd name="connsiteY12" fmla="*/ 233488 h 461282"/>
                <a:gd name="connsiteX13" fmla="*/ 466988 w 728957"/>
                <a:gd name="connsiteY13" fmla="*/ 250573 h 461282"/>
                <a:gd name="connsiteX14" fmla="*/ 449903 w 728957"/>
                <a:gd name="connsiteY14" fmla="*/ 261963 h 461282"/>
                <a:gd name="connsiteX15" fmla="*/ 444208 w 728957"/>
                <a:gd name="connsiteY15" fmla="*/ 279047 h 461282"/>
                <a:gd name="connsiteX16" fmla="*/ 404344 w 728957"/>
                <a:gd name="connsiteY16" fmla="*/ 318911 h 461282"/>
                <a:gd name="connsiteX17" fmla="*/ 381564 w 728957"/>
                <a:gd name="connsiteY17" fmla="*/ 347385 h 461282"/>
                <a:gd name="connsiteX18" fmla="*/ 370174 w 728957"/>
                <a:gd name="connsiteY18" fmla="*/ 387249 h 461282"/>
                <a:gd name="connsiteX19" fmla="*/ 358784 w 728957"/>
                <a:gd name="connsiteY19" fmla="*/ 404333 h 461282"/>
                <a:gd name="connsiteX20" fmla="*/ 364479 w 728957"/>
                <a:gd name="connsiteY20" fmla="*/ 438502 h 461282"/>
                <a:gd name="connsiteX21" fmla="*/ 375869 w 728957"/>
                <a:gd name="connsiteY21" fmla="*/ 455587 h 461282"/>
                <a:gd name="connsiteX22" fmla="*/ 358784 w 728957"/>
                <a:gd name="connsiteY22" fmla="*/ 461282 h 461282"/>
                <a:gd name="connsiteX23" fmla="*/ 193629 w 728957"/>
                <a:gd name="connsiteY23" fmla="*/ 455587 h 461282"/>
                <a:gd name="connsiteX24" fmla="*/ 34170 w 728957"/>
                <a:gd name="connsiteY24" fmla="*/ 438502 h 461282"/>
                <a:gd name="connsiteX25" fmla="*/ 0 w 728957"/>
                <a:gd name="connsiteY25" fmla="*/ 421418 h 461282"/>
                <a:gd name="connsiteX26" fmla="*/ 34170 w 728957"/>
                <a:gd name="connsiteY26" fmla="*/ 404333 h 461282"/>
                <a:gd name="connsiteX27" fmla="*/ 85425 w 728957"/>
                <a:gd name="connsiteY27" fmla="*/ 410028 h 461282"/>
                <a:gd name="connsiteX28" fmla="*/ 102510 w 728957"/>
                <a:gd name="connsiteY28" fmla="*/ 421418 h 461282"/>
                <a:gd name="connsiteX29" fmla="*/ 187934 w 728957"/>
                <a:gd name="connsiteY29" fmla="*/ 415723 h 461282"/>
                <a:gd name="connsiteX30" fmla="*/ 216409 w 728957"/>
                <a:gd name="connsiteY30" fmla="*/ 404333 h 461282"/>
                <a:gd name="connsiteX31" fmla="*/ 273359 w 728957"/>
                <a:gd name="connsiteY31" fmla="*/ 387249 h 461282"/>
                <a:gd name="connsiteX32" fmla="*/ 301834 w 728957"/>
                <a:gd name="connsiteY32" fmla="*/ 381554 h 461282"/>
                <a:gd name="connsiteX33" fmla="*/ 313224 w 728957"/>
                <a:gd name="connsiteY33" fmla="*/ 347385 h 461282"/>
                <a:gd name="connsiteX34" fmla="*/ 347394 w 728957"/>
                <a:gd name="connsiteY34" fmla="*/ 335995 h 461282"/>
                <a:gd name="connsiteX35" fmla="*/ 358784 w 728957"/>
                <a:gd name="connsiteY35" fmla="*/ 313216 h 461282"/>
                <a:gd name="connsiteX36" fmla="*/ 375869 w 728957"/>
                <a:gd name="connsiteY36" fmla="*/ 307521 h 461282"/>
                <a:gd name="connsiteX37" fmla="*/ 392954 w 728957"/>
                <a:gd name="connsiteY37" fmla="*/ 296132 h 461282"/>
                <a:gd name="connsiteX38" fmla="*/ 415734 w 728957"/>
                <a:gd name="connsiteY38" fmla="*/ 256268 h 461282"/>
                <a:gd name="connsiteX39" fmla="*/ 421429 w 728957"/>
                <a:gd name="connsiteY39" fmla="*/ 239183 h 461282"/>
                <a:gd name="connsiteX40" fmla="*/ 427124 w 728957"/>
                <a:gd name="connsiteY40" fmla="*/ 199319 h 461282"/>
                <a:gd name="connsiteX41" fmla="*/ 432819 w 728957"/>
                <a:gd name="connsiteY41" fmla="*/ 165150 h 461282"/>
                <a:gd name="connsiteX42" fmla="*/ 449903 w 728957"/>
                <a:gd name="connsiteY42" fmla="*/ 182235 h 461282"/>
                <a:gd name="connsiteX43" fmla="*/ 472683 w 728957"/>
                <a:gd name="connsiteY43" fmla="*/ 205014 h 461282"/>
                <a:gd name="connsiteX44" fmla="*/ 472683 w 728957"/>
                <a:gd name="connsiteY44" fmla="*/ 199319 h 461282"/>
                <a:gd name="connsiteX45" fmla="*/ 472683 w 728957"/>
                <a:gd name="connsiteY45" fmla="*/ 199319 h 46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28957" h="461282">
                  <a:moveTo>
                    <a:pt x="728957" y="0"/>
                  </a:moveTo>
                  <a:lnTo>
                    <a:pt x="728957" y="0"/>
                  </a:lnTo>
                  <a:cubicBezTo>
                    <a:pt x="719466" y="20881"/>
                    <a:pt x="709518" y="41561"/>
                    <a:pt x="700483" y="62643"/>
                  </a:cubicBezTo>
                  <a:cubicBezTo>
                    <a:pt x="698118" y="68161"/>
                    <a:pt x="699033" y="75483"/>
                    <a:pt x="694788" y="79728"/>
                  </a:cubicBezTo>
                  <a:cubicBezTo>
                    <a:pt x="690543" y="83973"/>
                    <a:pt x="683398" y="83525"/>
                    <a:pt x="677703" y="85423"/>
                  </a:cubicBezTo>
                  <a:cubicBezTo>
                    <a:pt x="673906" y="91118"/>
                    <a:pt x="671153" y="97667"/>
                    <a:pt x="666313" y="102507"/>
                  </a:cubicBezTo>
                  <a:cubicBezTo>
                    <a:pt x="625486" y="143333"/>
                    <a:pt x="674119" y="79678"/>
                    <a:pt x="632143" y="130981"/>
                  </a:cubicBezTo>
                  <a:cubicBezTo>
                    <a:pt x="620122" y="145673"/>
                    <a:pt x="613768" y="166010"/>
                    <a:pt x="597973" y="176540"/>
                  </a:cubicBezTo>
                  <a:cubicBezTo>
                    <a:pt x="592278" y="180337"/>
                    <a:pt x="586146" y="183548"/>
                    <a:pt x="580888" y="187930"/>
                  </a:cubicBezTo>
                  <a:cubicBezTo>
                    <a:pt x="574701" y="193086"/>
                    <a:pt x="570504" y="200547"/>
                    <a:pt x="563803" y="205014"/>
                  </a:cubicBezTo>
                  <a:cubicBezTo>
                    <a:pt x="557902" y="208948"/>
                    <a:pt x="528278" y="214776"/>
                    <a:pt x="523938" y="216404"/>
                  </a:cubicBezTo>
                  <a:cubicBezTo>
                    <a:pt x="515989" y="219385"/>
                    <a:pt x="508961" y="224450"/>
                    <a:pt x="501158" y="227794"/>
                  </a:cubicBezTo>
                  <a:cubicBezTo>
                    <a:pt x="495640" y="230159"/>
                    <a:pt x="489768" y="231590"/>
                    <a:pt x="484073" y="233488"/>
                  </a:cubicBezTo>
                  <a:cubicBezTo>
                    <a:pt x="478378" y="239183"/>
                    <a:pt x="473175" y="245417"/>
                    <a:pt x="466988" y="250573"/>
                  </a:cubicBezTo>
                  <a:cubicBezTo>
                    <a:pt x="461730" y="254955"/>
                    <a:pt x="454179" y="256618"/>
                    <a:pt x="449903" y="261963"/>
                  </a:cubicBezTo>
                  <a:cubicBezTo>
                    <a:pt x="446153" y="266650"/>
                    <a:pt x="447958" y="274360"/>
                    <a:pt x="444208" y="279047"/>
                  </a:cubicBezTo>
                  <a:cubicBezTo>
                    <a:pt x="432469" y="293721"/>
                    <a:pt x="404344" y="318911"/>
                    <a:pt x="404344" y="318911"/>
                  </a:cubicBezTo>
                  <a:cubicBezTo>
                    <a:pt x="390030" y="361851"/>
                    <a:pt x="411003" y="310587"/>
                    <a:pt x="381564" y="347385"/>
                  </a:cubicBezTo>
                  <a:cubicBezTo>
                    <a:pt x="378153" y="351648"/>
                    <a:pt x="371119" y="385045"/>
                    <a:pt x="370174" y="387249"/>
                  </a:cubicBezTo>
                  <a:cubicBezTo>
                    <a:pt x="367478" y="393540"/>
                    <a:pt x="362581" y="398638"/>
                    <a:pt x="358784" y="404333"/>
                  </a:cubicBezTo>
                  <a:cubicBezTo>
                    <a:pt x="360682" y="415723"/>
                    <a:pt x="360828" y="427548"/>
                    <a:pt x="364479" y="438502"/>
                  </a:cubicBezTo>
                  <a:cubicBezTo>
                    <a:pt x="366643" y="444995"/>
                    <a:pt x="377529" y="448947"/>
                    <a:pt x="375869" y="455587"/>
                  </a:cubicBezTo>
                  <a:cubicBezTo>
                    <a:pt x="374413" y="461411"/>
                    <a:pt x="364479" y="459384"/>
                    <a:pt x="358784" y="461282"/>
                  </a:cubicBezTo>
                  <a:cubicBezTo>
                    <a:pt x="303732" y="459384"/>
                    <a:pt x="248610" y="458953"/>
                    <a:pt x="193629" y="455587"/>
                  </a:cubicBezTo>
                  <a:cubicBezTo>
                    <a:pt x="143012" y="452488"/>
                    <a:pt x="86099" y="444993"/>
                    <a:pt x="34170" y="438502"/>
                  </a:cubicBezTo>
                  <a:cubicBezTo>
                    <a:pt x="29958" y="437098"/>
                    <a:pt x="0" y="428777"/>
                    <a:pt x="0" y="421418"/>
                  </a:cubicBezTo>
                  <a:cubicBezTo>
                    <a:pt x="0" y="414058"/>
                    <a:pt x="29957" y="405737"/>
                    <a:pt x="34170" y="404333"/>
                  </a:cubicBezTo>
                  <a:cubicBezTo>
                    <a:pt x="51255" y="406231"/>
                    <a:pt x="68748" y="405859"/>
                    <a:pt x="85425" y="410028"/>
                  </a:cubicBezTo>
                  <a:cubicBezTo>
                    <a:pt x="92065" y="411688"/>
                    <a:pt x="95676" y="421038"/>
                    <a:pt x="102510" y="421418"/>
                  </a:cubicBezTo>
                  <a:cubicBezTo>
                    <a:pt x="131004" y="423001"/>
                    <a:pt x="159459" y="417621"/>
                    <a:pt x="187934" y="415723"/>
                  </a:cubicBezTo>
                  <a:cubicBezTo>
                    <a:pt x="197426" y="411926"/>
                    <a:pt x="206837" y="407922"/>
                    <a:pt x="216409" y="404333"/>
                  </a:cubicBezTo>
                  <a:cubicBezTo>
                    <a:pt x="230879" y="398907"/>
                    <a:pt x="263925" y="389607"/>
                    <a:pt x="273359" y="387249"/>
                  </a:cubicBezTo>
                  <a:cubicBezTo>
                    <a:pt x="282750" y="384901"/>
                    <a:pt x="292342" y="383452"/>
                    <a:pt x="301834" y="381554"/>
                  </a:cubicBezTo>
                  <a:cubicBezTo>
                    <a:pt x="305631" y="370164"/>
                    <a:pt x="301834" y="351182"/>
                    <a:pt x="313224" y="347385"/>
                  </a:cubicBezTo>
                  <a:lnTo>
                    <a:pt x="347394" y="335995"/>
                  </a:lnTo>
                  <a:cubicBezTo>
                    <a:pt x="351191" y="328402"/>
                    <a:pt x="352781" y="319219"/>
                    <a:pt x="358784" y="313216"/>
                  </a:cubicBezTo>
                  <a:cubicBezTo>
                    <a:pt x="363029" y="308971"/>
                    <a:pt x="370500" y="310206"/>
                    <a:pt x="375869" y="307521"/>
                  </a:cubicBezTo>
                  <a:cubicBezTo>
                    <a:pt x="381991" y="304460"/>
                    <a:pt x="387259" y="299928"/>
                    <a:pt x="392954" y="296132"/>
                  </a:cubicBezTo>
                  <a:cubicBezTo>
                    <a:pt x="404392" y="278975"/>
                    <a:pt x="407064" y="276497"/>
                    <a:pt x="415734" y="256268"/>
                  </a:cubicBezTo>
                  <a:cubicBezTo>
                    <a:pt x="418099" y="250750"/>
                    <a:pt x="419531" y="244878"/>
                    <a:pt x="421429" y="239183"/>
                  </a:cubicBezTo>
                  <a:cubicBezTo>
                    <a:pt x="423327" y="225895"/>
                    <a:pt x="425083" y="212586"/>
                    <a:pt x="427124" y="199319"/>
                  </a:cubicBezTo>
                  <a:cubicBezTo>
                    <a:pt x="428880" y="187906"/>
                    <a:pt x="423582" y="172078"/>
                    <a:pt x="432819" y="165150"/>
                  </a:cubicBezTo>
                  <a:cubicBezTo>
                    <a:pt x="439262" y="160318"/>
                    <a:pt x="444747" y="176048"/>
                    <a:pt x="449903" y="182235"/>
                  </a:cubicBezTo>
                  <a:cubicBezTo>
                    <a:pt x="469536" y="205795"/>
                    <a:pt x="451519" y="194432"/>
                    <a:pt x="472683" y="205014"/>
                  </a:cubicBezTo>
                  <a:lnTo>
                    <a:pt x="472683" y="199319"/>
                  </a:lnTo>
                  <a:lnTo>
                    <a:pt x="472683" y="199319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2" name="Forma libre 81"/>
            <p:cNvSpPr/>
            <p:nvPr/>
          </p:nvSpPr>
          <p:spPr>
            <a:xfrm>
              <a:off x="4936192" y="984568"/>
              <a:ext cx="490688" cy="292487"/>
            </a:xfrm>
            <a:custGeom>
              <a:avLst/>
              <a:gdLst>
                <a:gd name="connsiteX0" fmla="*/ 478285 w 859848"/>
                <a:gd name="connsiteY0" fmla="*/ 17084 h 512535"/>
                <a:gd name="connsiteX1" fmla="*/ 478285 w 859848"/>
                <a:gd name="connsiteY1" fmla="*/ 17084 h 512535"/>
                <a:gd name="connsiteX2" fmla="*/ 506760 w 859848"/>
                <a:gd name="connsiteY2" fmla="*/ 62643 h 512535"/>
                <a:gd name="connsiteX3" fmla="*/ 523845 w 859848"/>
                <a:gd name="connsiteY3" fmla="*/ 74033 h 512535"/>
                <a:gd name="connsiteX4" fmla="*/ 540930 w 859848"/>
                <a:gd name="connsiteY4" fmla="*/ 91117 h 512535"/>
                <a:gd name="connsiteX5" fmla="*/ 626354 w 859848"/>
                <a:gd name="connsiteY5" fmla="*/ 85422 h 512535"/>
                <a:gd name="connsiteX6" fmla="*/ 637744 w 859848"/>
                <a:gd name="connsiteY6" fmla="*/ 68338 h 512535"/>
                <a:gd name="connsiteX7" fmla="*/ 654829 w 859848"/>
                <a:gd name="connsiteY7" fmla="*/ 62643 h 512535"/>
                <a:gd name="connsiteX8" fmla="*/ 666219 w 859848"/>
                <a:gd name="connsiteY8" fmla="*/ 45559 h 512535"/>
                <a:gd name="connsiteX9" fmla="*/ 706084 w 859848"/>
                <a:gd name="connsiteY9" fmla="*/ 17084 h 512535"/>
                <a:gd name="connsiteX10" fmla="*/ 723169 w 859848"/>
                <a:gd name="connsiteY10" fmla="*/ 0 h 512535"/>
                <a:gd name="connsiteX11" fmla="*/ 831373 w 859848"/>
                <a:gd name="connsiteY11" fmla="*/ 17084 h 512535"/>
                <a:gd name="connsiteX12" fmla="*/ 848458 w 859848"/>
                <a:gd name="connsiteY12" fmla="*/ 39864 h 512535"/>
                <a:gd name="connsiteX13" fmla="*/ 859848 w 859848"/>
                <a:gd name="connsiteY13" fmla="*/ 68338 h 512535"/>
                <a:gd name="connsiteX14" fmla="*/ 854153 w 859848"/>
                <a:gd name="connsiteY14" fmla="*/ 125286 h 512535"/>
                <a:gd name="connsiteX15" fmla="*/ 848458 w 859848"/>
                <a:gd name="connsiteY15" fmla="*/ 91117 h 512535"/>
                <a:gd name="connsiteX16" fmla="*/ 791509 w 859848"/>
                <a:gd name="connsiteY16" fmla="*/ 51253 h 512535"/>
                <a:gd name="connsiteX17" fmla="*/ 660524 w 859848"/>
                <a:gd name="connsiteY17" fmla="*/ 56948 h 512535"/>
                <a:gd name="connsiteX18" fmla="*/ 654829 w 859848"/>
                <a:gd name="connsiteY18" fmla="*/ 79728 h 512535"/>
                <a:gd name="connsiteX19" fmla="*/ 660524 w 859848"/>
                <a:gd name="connsiteY19" fmla="*/ 250572 h 512535"/>
                <a:gd name="connsiteX20" fmla="*/ 654829 w 859848"/>
                <a:gd name="connsiteY20" fmla="*/ 381554 h 512535"/>
                <a:gd name="connsiteX21" fmla="*/ 632049 w 859848"/>
                <a:gd name="connsiteY21" fmla="*/ 387248 h 512535"/>
                <a:gd name="connsiteX22" fmla="*/ 649134 w 859848"/>
                <a:gd name="connsiteY22" fmla="*/ 404333 h 512535"/>
                <a:gd name="connsiteX23" fmla="*/ 632049 w 859848"/>
                <a:gd name="connsiteY23" fmla="*/ 421417 h 512535"/>
                <a:gd name="connsiteX24" fmla="*/ 563709 w 859848"/>
                <a:gd name="connsiteY24" fmla="*/ 421417 h 512535"/>
                <a:gd name="connsiteX25" fmla="*/ 546625 w 859848"/>
                <a:gd name="connsiteY25" fmla="*/ 415723 h 512535"/>
                <a:gd name="connsiteX26" fmla="*/ 466895 w 859848"/>
                <a:gd name="connsiteY26" fmla="*/ 432807 h 512535"/>
                <a:gd name="connsiteX27" fmla="*/ 427030 w 859848"/>
                <a:gd name="connsiteY27" fmla="*/ 449892 h 512535"/>
                <a:gd name="connsiteX28" fmla="*/ 415640 w 859848"/>
                <a:gd name="connsiteY28" fmla="*/ 466976 h 512535"/>
                <a:gd name="connsiteX29" fmla="*/ 398555 w 859848"/>
                <a:gd name="connsiteY29" fmla="*/ 472671 h 512535"/>
                <a:gd name="connsiteX30" fmla="*/ 324520 w 859848"/>
                <a:gd name="connsiteY30" fmla="*/ 489755 h 512535"/>
                <a:gd name="connsiteX31" fmla="*/ 284655 w 859848"/>
                <a:gd name="connsiteY31" fmla="*/ 501145 h 512535"/>
                <a:gd name="connsiteX32" fmla="*/ 267571 w 859848"/>
                <a:gd name="connsiteY32" fmla="*/ 512535 h 512535"/>
                <a:gd name="connsiteX33" fmla="*/ 170756 w 859848"/>
                <a:gd name="connsiteY33" fmla="*/ 506840 h 512535"/>
                <a:gd name="connsiteX34" fmla="*/ 142281 w 859848"/>
                <a:gd name="connsiteY34" fmla="*/ 495450 h 512535"/>
                <a:gd name="connsiteX35" fmla="*/ 5602 w 859848"/>
                <a:gd name="connsiteY35" fmla="*/ 489755 h 512535"/>
                <a:gd name="connsiteX36" fmla="*/ 5602 w 859848"/>
                <a:gd name="connsiteY36" fmla="*/ 449892 h 512535"/>
                <a:gd name="connsiteX37" fmla="*/ 5602 w 859848"/>
                <a:gd name="connsiteY37" fmla="*/ 449892 h 5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59848" h="512535">
                  <a:moveTo>
                    <a:pt x="478285" y="17084"/>
                  </a:moveTo>
                  <a:lnTo>
                    <a:pt x="478285" y="17084"/>
                  </a:lnTo>
                  <a:cubicBezTo>
                    <a:pt x="487777" y="32270"/>
                    <a:pt x="495572" y="48659"/>
                    <a:pt x="506760" y="62643"/>
                  </a:cubicBezTo>
                  <a:cubicBezTo>
                    <a:pt x="511036" y="67988"/>
                    <a:pt x="518587" y="69651"/>
                    <a:pt x="523845" y="74033"/>
                  </a:cubicBezTo>
                  <a:cubicBezTo>
                    <a:pt x="530032" y="79189"/>
                    <a:pt x="535235" y="85422"/>
                    <a:pt x="540930" y="91117"/>
                  </a:cubicBezTo>
                  <a:cubicBezTo>
                    <a:pt x="569405" y="89219"/>
                    <a:pt x="598575" y="91958"/>
                    <a:pt x="626354" y="85422"/>
                  </a:cubicBezTo>
                  <a:cubicBezTo>
                    <a:pt x="633016" y="83854"/>
                    <a:pt x="632399" y="72613"/>
                    <a:pt x="637744" y="68338"/>
                  </a:cubicBezTo>
                  <a:cubicBezTo>
                    <a:pt x="642432" y="64588"/>
                    <a:pt x="649134" y="64541"/>
                    <a:pt x="654829" y="62643"/>
                  </a:cubicBezTo>
                  <a:cubicBezTo>
                    <a:pt x="658626" y="56948"/>
                    <a:pt x="661379" y="50399"/>
                    <a:pt x="666219" y="45559"/>
                  </a:cubicBezTo>
                  <a:cubicBezTo>
                    <a:pt x="686735" y="25044"/>
                    <a:pt x="686683" y="33251"/>
                    <a:pt x="706084" y="17084"/>
                  </a:cubicBezTo>
                  <a:cubicBezTo>
                    <a:pt x="712271" y="11928"/>
                    <a:pt x="717474" y="5695"/>
                    <a:pt x="723169" y="0"/>
                  </a:cubicBezTo>
                  <a:cubicBezTo>
                    <a:pt x="741553" y="1313"/>
                    <a:pt x="805608" y="-2239"/>
                    <a:pt x="831373" y="17084"/>
                  </a:cubicBezTo>
                  <a:cubicBezTo>
                    <a:pt x="838966" y="22779"/>
                    <a:pt x="843848" y="31567"/>
                    <a:pt x="848458" y="39864"/>
                  </a:cubicBezTo>
                  <a:cubicBezTo>
                    <a:pt x="853423" y="48800"/>
                    <a:pt x="856051" y="58847"/>
                    <a:pt x="859848" y="68338"/>
                  </a:cubicBezTo>
                  <a:cubicBezTo>
                    <a:pt x="857950" y="87321"/>
                    <a:pt x="862685" y="108223"/>
                    <a:pt x="854153" y="125286"/>
                  </a:cubicBezTo>
                  <a:cubicBezTo>
                    <a:pt x="848989" y="135614"/>
                    <a:pt x="854276" y="101091"/>
                    <a:pt x="848458" y="91117"/>
                  </a:cubicBezTo>
                  <a:cubicBezTo>
                    <a:pt x="828122" y="56256"/>
                    <a:pt x="820504" y="58502"/>
                    <a:pt x="791509" y="51253"/>
                  </a:cubicBezTo>
                  <a:lnTo>
                    <a:pt x="660524" y="56948"/>
                  </a:lnTo>
                  <a:cubicBezTo>
                    <a:pt x="652861" y="58544"/>
                    <a:pt x="654829" y="71901"/>
                    <a:pt x="654829" y="79728"/>
                  </a:cubicBezTo>
                  <a:cubicBezTo>
                    <a:pt x="654829" y="136708"/>
                    <a:pt x="658626" y="193624"/>
                    <a:pt x="660524" y="250572"/>
                  </a:cubicBezTo>
                  <a:cubicBezTo>
                    <a:pt x="658626" y="294233"/>
                    <a:pt x="663742" y="338771"/>
                    <a:pt x="654829" y="381554"/>
                  </a:cubicBezTo>
                  <a:cubicBezTo>
                    <a:pt x="653233" y="389216"/>
                    <a:pt x="633947" y="379655"/>
                    <a:pt x="632049" y="387248"/>
                  </a:cubicBezTo>
                  <a:cubicBezTo>
                    <a:pt x="630096" y="395061"/>
                    <a:pt x="643439" y="398638"/>
                    <a:pt x="649134" y="404333"/>
                  </a:cubicBezTo>
                  <a:cubicBezTo>
                    <a:pt x="643439" y="410028"/>
                    <a:pt x="638750" y="416950"/>
                    <a:pt x="632049" y="421417"/>
                  </a:cubicBezTo>
                  <a:cubicBezTo>
                    <a:pt x="612967" y="434138"/>
                    <a:pt x="579951" y="423222"/>
                    <a:pt x="563709" y="421417"/>
                  </a:cubicBezTo>
                  <a:cubicBezTo>
                    <a:pt x="558014" y="419519"/>
                    <a:pt x="552612" y="415295"/>
                    <a:pt x="546625" y="415723"/>
                  </a:cubicBezTo>
                  <a:cubicBezTo>
                    <a:pt x="534350" y="416600"/>
                    <a:pt x="488197" y="423677"/>
                    <a:pt x="466895" y="432807"/>
                  </a:cubicBezTo>
                  <a:cubicBezTo>
                    <a:pt x="417634" y="453919"/>
                    <a:pt x="467097" y="436536"/>
                    <a:pt x="427030" y="449892"/>
                  </a:cubicBezTo>
                  <a:cubicBezTo>
                    <a:pt x="423233" y="455587"/>
                    <a:pt x="420985" y="462701"/>
                    <a:pt x="415640" y="466976"/>
                  </a:cubicBezTo>
                  <a:cubicBezTo>
                    <a:pt x="410952" y="470726"/>
                    <a:pt x="403924" y="469986"/>
                    <a:pt x="398555" y="472671"/>
                  </a:cubicBezTo>
                  <a:cubicBezTo>
                    <a:pt x="351864" y="496015"/>
                    <a:pt x="426556" y="479551"/>
                    <a:pt x="324520" y="489755"/>
                  </a:cubicBezTo>
                  <a:cubicBezTo>
                    <a:pt x="317222" y="491580"/>
                    <a:pt x="292825" y="497060"/>
                    <a:pt x="284655" y="501145"/>
                  </a:cubicBezTo>
                  <a:cubicBezTo>
                    <a:pt x="278533" y="504206"/>
                    <a:pt x="273266" y="508738"/>
                    <a:pt x="267571" y="512535"/>
                  </a:cubicBezTo>
                  <a:cubicBezTo>
                    <a:pt x="235299" y="510637"/>
                    <a:pt x="202787" y="511208"/>
                    <a:pt x="170756" y="506840"/>
                  </a:cubicBezTo>
                  <a:cubicBezTo>
                    <a:pt x="160627" y="505459"/>
                    <a:pt x="152450" y="496502"/>
                    <a:pt x="142281" y="495450"/>
                  </a:cubicBezTo>
                  <a:cubicBezTo>
                    <a:pt x="96924" y="490758"/>
                    <a:pt x="48861" y="504174"/>
                    <a:pt x="5602" y="489755"/>
                  </a:cubicBezTo>
                  <a:cubicBezTo>
                    <a:pt x="-7004" y="485553"/>
                    <a:pt x="5602" y="463180"/>
                    <a:pt x="5602" y="449892"/>
                  </a:cubicBezTo>
                  <a:lnTo>
                    <a:pt x="5602" y="449892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3" name="Forma libre 82"/>
            <p:cNvSpPr/>
            <p:nvPr/>
          </p:nvSpPr>
          <p:spPr>
            <a:xfrm>
              <a:off x="7120099" y="1995273"/>
              <a:ext cx="237246" cy="272988"/>
            </a:xfrm>
            <a:custGeom>
              <a:avLst/>
              <a:gdLst>
                <a:gd name="connsiteX0" fmla="*/ 398649 w 415734"/>
                <a:gd name="connsiteY0" fmla="*/ 0 h 478366"/>
                <a:gd name="connsiteX1" fmla="*/ 398649 w 415734"/>
                <a:gd name="connsiteY1" fmla="*/ 0 h 478366"/>
                <a:gd name="connsiteX2" fmla="*/ 358784 w 415734"/>
                <a:gd name="connsiteY2" fmla="*/ 39864 h 478366"/>
                <a:gd name="connsiteX3" fmla="*/ 353089 w 415734"/>
                <a:gd name="connsiteY3" fmla="*/ 62643 h 478366"/>
                <a:gd name="connsiteX4" fmla="*/ 336004 w 415734"/>
                <a:gd name="connsiteY4" fmla="*/ 91118 h 478366"/>
                <a:gd name="connsiteX5" fmla="*/ 324614 w 415734"/>
                <a:gd name="connsiteY5" fmla="*/ 176540 h 478366"/>
                <a:gd name="connsiteX6" fmla="*/ 313224 w 415734"/>
                <a:gd name="connsiteY6" fmla="*/ 227793 h 478366"/>
                <a:gd name="connsiteX7" fmla="*/ 296139 w 415734"/>
                <a:gd name="connsiteY7" fmla="*/ 239183 h 478366"/>
                <a:gd name="connsiteX8" fmla="*/ 279054 w 415734"/>
                <a:gd name="connsiteY8" fmla="*/ 335995 h 478366"/>
                <a:gd name="connsiteX9" fmla="*/ 273359 w 415734"/>
                <a:gd name="connsiteY9" fmla="*/ 353080 h 478366"/>
                <a:gd name="connsiteX10" fmla="*/ 239189 w 415734"/>
                <a:gd name="connsiteY10" fmla="*/ 358775 h 478366"/>
                <a:gd name="connsiteX11" fmla="*/ 227799 w 415734"/>
                <a:gd name="connsiteY11" fmla="*/ 375859 h 478366"/>
                <a:gd name="connsiteX12" fmla="*/ 216409 w 415734"/>
                <a:gd name="connsiteY12" fmla="*/ 415723 h 478366"/>
                <a:gd name="connsiteX13" fmla="*/ 205019 w 415734"/>
                <a:gd name="connsiteY13" fmla="*/ 432807 h 478366"/>
                <a:gd name="connsiteX14" fmla="*/ 176545 w 415734"/>
                <a:gd name="connsiteY14" fmla="*/ 472671 h 478366"/>
                <a:gd name="connsiteX15" fmla="*/ 159460 w 415734"/>
                <a:gd name="connsiteY15" fmla="*/ 478366 h 478366"/>
                <a:gd name="connsiteX16" fmla="*/ 74035 w 415734"/>
                <a:gd name="connsiteY16" fmla="*/ 466976 h 478366"/>
                <a:gd name="connsiteX17" fmla="*/ 56950 w 415734"/>
                <a:gd name="connsiteY17" fmla="*/ 455587 h 478366"/>
                <a:gd name="connsiteX18" fmla="*/ 17085 w 415734"/>
                <a:gd name="connsiteY18" fmla="*/ 444197 h 478366"/>
                <a:gd name="connsiteX19" fmla="*/ 0 w 415734"/>
                <a:gd name="connsiteY19" fmla="*/ 449892 h 478366"/>
                <a:gd name="connsiteX20" fmla="*/ 17085 w 415734"/>
                <a:gd name="connsiteY20" fmla="*/ 461282 h 478366"/>
                <a:gd name="connsiteX21" fmla="*/ 182239 w 415734"/>
                <a:gd name="connsiteY21" fmla="*/ 449892 h 478366"/>
                <a:gd name="connsiteX22" fmla="*/ 199324 w 415734"/>
                <a:gd name="connsiteY22" fmla="*/ 438502 h 478366"/>
                <a:gd name="connsiteX23" fmla="*/ 205019 w 415734"/>
                <a:gd name="connsiteY23" fmla="*/ 421418 h 478366"/>
                <a:gd name="connsiteX24" fmla="*/ 222104 w 415734"/>
                <a:gd name="connsiteY24" fmla="*/ 415723 h 478366"/>
                <a:gd name="connsiteX25" fmla="*/ 279054 w 415734"/>
                <a:gd name="connsiteY25" fmla="*/ 404333 h 478366"/>
                <a:gd name="connsiteX26" fmla="*/ 301834 w 415734"/>
                <a:gd name="connsiteY26" fmla="*/ 398638 h 478366"/>
                <a:gd name="connsiteX27" fmla="*/ 318919 w 415734"/>
                <a:gd name="connsiteY27" fmla="*/ 392944 h 478366"/>
                <a:gd name="connsiteX28" fmla="*/ 364479 w 415734"/>
                <a:gd name="connsiteY28" fmla="*/ 387249 h 478366"/>
                <a:gd name="connsiteX29" fmla="*/ 387259 w 415734"/>
                <a:gd name="connsiteY29" fmla="*/ 347385 h 478366"/>
                <a:gd name="connsiteX30" fmla="*/ 398649 w 415734"/>
                <a:gd name="connsiteY30" fmla="*/ 330300 h 478366"/>
                <a:gd name="connsiteX31" fmla="*/ 415734 w 415734"/>
                <a:gd name="connsiteY31" fmla="*/ 318911 h 478366"/>
                <a:gd name="connsiteX32" fmla="*/ 410039 w 415734"/>
                <a:gd name="connsiteY32" fmla="*/ 335995 h 478366"/>
                <a:gd name="connsiteX33" fmla="*/ 387259 w 415734"/>
                <a:gd name="connsiteY33" fmla="*/ 341690 h 478366"/>
                <a:gd name="connsiteX34" fmla="*/ 347394 w 415734"/>
                <a:gd name="connsiteY34" fmla="*/ 358775 h 478366"/>
                <a:gd name="connsiteX35" fmla="*/ 341699 w 415734"/>
                <a:gd name="connsiteY35" fmla="*/ 375859 h 478366"/>
                <a:gd name="connsiteX36" fmla="*/ 381564 w 415734"/>
                <a:gd name="connsiteY36" fmla="*/ 404333 h 478366"/>
                <a:gd name="connsiteX37" fmla="*/ 358784 w 415734"/>
                <a:gd name="connsiteY37" fmla="*/ 392944 h 478366"/>
                <a:gd name="connsiteX38" fmla="*/ 307529 w 415734"/>
                <a:gd name="connsiteY38" fmla="*/ 375859 h 478366"/>
                <a:gd name="connsiteX39" fmla="*/ 267664 w 415734"/>
                <a:gd name="connsiteY39" fmla="*/ 335995 h 478366"/>
                <a:gd name="connsiteX40" fmla="*/ 273359 w 415734"/>
                <a:gd name="connsiteY40" fmla="*/ 153761 h 478366"/>
                <a:gd name="connsiteX41" fmla="*/ 296139 w 415734"/>
                <a:gd name="connsiteY41" fmla="*/ 130981 h 478366"/>
                <a:gd name="connsiteX42" fmla="*/ 341699 w 415734"/>
                <a:gd name="connsiteY42" fmla="*/ 85423 h 478366"/>
                <a:gd name="connsiteX43" fmla="*/ 364479 w 415734"/>
                <a:gd name="connsiteY43" fmla="*/ 62643 h 478366"/>
                <a:gd name="connsiteX44" fmla="*/ 387259 w 415734"/>
                <a:gd name="connsiteY44" fmla="*/ 51254 h 478366"/>
                <a:gd name="connsiteX45" fmla="*/ 392954 w 415734"/>
                <a:gd name="connsiteY45" fmla="*/ 34169 h 478366"/>
                <a:gd name="connsiteX46" fmla="*/ 398649 w 415734"/>
                <a:gd name="connsiteY46" fmla="*/ 0 h 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5734" h="478366">
                  <a:moveTo>
                    <a:pt x="398649" y="0"/>
                  </a:moveTo>
                  <a:lnTo>
                    <a:pt x="398649" y="0"/>
                  </a:lnTo>
                  <a:cubicBezTo>
                    <a:pt x="385361" y="13288"/>
                    <a:pt x="369837" y="24666"/>
                    <a:pt x="358784" y="39864"/>
                  </a:cubicBezTo>
                  <a:cubicBezTo>
                    <a:pt x="354180" y="46194"/>
                    <a:pt x="356268" y="55491"/>
                    <a:pt x="353089" y="62643"/>
                  </a:cubicBezTo>
                  <a:cubicBezTo>
                    <a:pt x="348593" y="72758"/>
                    <a:pt x="341699" y="81626"/>
                    <a:pt x="336004" y="91118"/>
                  </a:cubicBezTo>
                  <a:cubicBezTo>
                    <a:pt x="324315" y="149559"/>
                    <a:pt x="335711" y="87768"/>
                    <a:pt x="324614" y="176540"/>
                  </a:cubicBezTo>
                  <a:cubicBezTo>
                    <a:pt x="324573" y="176868"/>
                    <a:pt x="319118" y="220425"/>
                    <a:pt x="313224" y="227793"/>
                  </a:cubicBezTo>
                  <a:cubicBezTo>
                    <a:pt x="308948" y="233138"/>
                    <a:pt x="301834" y="235386"/>
                    <a:pt x="296139" y="239183"/>
                  </a:cubicBezTo>
                  <a:cubicBezTo>
                    <a:pt x="287746" y="348284"/>
                    <a:pt x="302215" y="281954"/>
                    <a:pt x="279054" y="335995"/>
                  </a:cubicBezTo>
                  <a:cubicBezTo>
                    <a:pt x="276689" y="341513"/>
                    <a:pt x="278571" y="350102"/>
                    <a:pt x="273359" y="353080"/>
                  </a:cubicBezTo>
                  <a:cubicBezTo>
                    <a:pt x="263333" y="358809"/>
                    <a:pt x="250579" y="356877"/>
                    <a:pt x="239189" y="358775"/>
                  </a:cubicBezTo>
                  <a:cubicBezTo>
                    <a:pt x="235392" y="364470"/>
                    <a:pt x="230495" y="369568"/>
                    <a:pt x="227799" y="375859"/>
                  </a:cubicBezTo>
                  <a:cubicBezTo>
                    <a:pt x="216851" y="401402"/>
                    <a:pt x="227491" y="393559"/>
                    <a:pt x="216409" y="415723"/>
                  </a:cubicBezTo>
                  <a:cubicBezTo>
                    <a:pt x="213348" y="421845"/>
                    <a:pt x="208415" y="426865"/>
                    <a:pt x="205019" y="432807"/>
                  </a:cubicBezTo>
                  <a:cubicBezTo>
                    <a:pt x="194056" y="451992"/>
                    <a:pt x="195810" y="459828"/>
                    <a:pt x="176545" y="472671"/>
                  </a:cubicBezTo>
                  <a:cubicBezTo>
                    <a:pt x="171550" y="476001"/>
                    <a:pt x="165155" y="476468"/>
                    <a:pt x="159460" y="478366"/>
                  </a:cubicBezTo>
                  <a:cubicBezTo>
                    <a:pt x="130985" y="474569"/>
                    <a:pt x="102078" y="473207"/>
                    <a:pt x="74035" y="466976"/>
                  </a:cubicBezTo>
                  <a:cubicBezTo>
                    <a:pt x="67354" y="465491"/>
                    <a:pt x="63305" y="458129"/>
                    <a:pt x="56950" y="455587"/>
                  </a:cubicBezTo>
                  <a:cubicBezTo>
                    <a:pt x="44118" y="450455"/>
                    <a:pt x="30373" y="447994"/>
                    <a:pt x="17085" y="444197"/>
                  </a:cubicBezTo>
                  <a:cubicBezTo>
                    <a:pt x="11390" y="446095"/>
                    <a:pt x="0" y="443889"/>
                    <a:pt x="0" y="449892"/>
                  </a:cubicBezTo>
                  <a:cubicBezTo>
                    <a:pt x="0" y="456737"/>
                    <a:pt x="10240" y="461282"/>
                    <a:pt x="17085" y="461282"/>
                  </a:cubicBezTo>
                  <a:cubicBezTo>
                    <a:pt x="72267" y="461282"/>
                    <a:pt x="127188" y="453689"/>
                    <a:pt x="182239" y="449892"/>
                  </a:cubicBezTo>
                  <a:cubicBezTo>
                    <a:pt x="187934" y="446095"/>
                    <a:pt x="195048" y="443847"/>
                    <a:pt x="199324" y="438502"/>
                  </a:cubicBezTo>
                  <a:cubicBezTo>
                    <a:pt x="203074" y="433815"/>
                    <a:pt x="200774" y="425662"/>
                    <a:pt x="205019" y="421418"/>
                  </a:cubicBezTo>
                  <a:cubicBezTo>
                    <a:pt x="209264" y="417173"/>
                    <a:pt x="216255" y="417073"/>
                    <a:pt x="222104" y="415723"/>
                  </a:cubicBezTo>
                  <a:cubicBezTo>
                    <a:pt x="240968" y="411370"/>
                    <a:pt x="260124" y="408389"/>
                    <a:pt x="279054" y="404333"/>
                  </a:cubicBezTo>
                  <a:cubicBezTo>
                    <a:pt x="286707" y="402693"/>
                    <a:pt x="294308" y="400788"/>
                    <a:pt x="301834" y="398638"/>
                  </a:cubicBezTo>
                  <a:cubicBezTo>
                    <a:pt x="307606" y="396989"/>
                    <a:pt x="313013" y="394018"/>
                    <a:pt x="318919" y="392944"/>
                  </a:cubicBezTo>
                  <a:cubicBezTo>
                    <a:pt x="333977" y="390206"/>
                    <a:pt x="349292" y="389147"/>
                    <a:pt x="364479" y="387249"/>
                  </a:cubicBezTo>
                  <a:cubicBezTo>
                    <a:pt x="373721" y="359524"/>
                    <a:pt x="365710" y="377553"/>
                    <a:pt x="387259" y="347385"/>
                  </a:cubicBezTo>
                  <a:cubicBezTo>
                    <a:pt x="391237" y="341815"/>
                    <a:pt x="393809" y="335140"/>
                    <a:pt x="398649" y="330300"/>
                  </a:cubicBezTo>
                  <a:cubicBezTo>
                    <a:pt x="403489" y="325460"/>
                    <a:pt x="410039" y="322707"/>
                    <a:pt x="415734" y="318911"/>
                  </a:cubicBezTo>
                  <a:cubicBezTo>
                    <a:pt x="413836" y="324606"/>
                    <a:pt x="414726" y="332245"/>
                    <a:pt x="410039" y="335995"/>
                  </a:cubicBezTo>
                  <a:cubicBezTo>
                    <a:pt x="403927" y="340884"/>
                    <a:pt x="394453" y="338607"/>
                    <a:pt x="387259" y="341690"/>
                  </a:cubicBezTo>
                  <a:cubicBezTo>
                    <a:pt x="332198" y="365287"/>
                    <a:pt x="412794" y="342425"/>
                    <a:pt x="347394" y="358775"/>
                  </a:cubicBezTo>
                  <a:cubicBezTo>
                    <a:pt x="345496" y="364470"/>
                    <a:pt x="339470" y="370286"/>
                    <a:pt x="341699" y="375859"/>
                  </a:cubicBezTo>
                  <a:cubicBezTo>
                    <a:pt x="346305" y="387375"/>
                    <a:pt x="381564" y="390269"/>
                    <a:pt x="381564" y="404333"/>
                  </a:cubicBezTo>
                  <a:cubicBezTo>
                    <a:pt x="381564" y="412822"/>
                    <a:pt x="366542" y="396392"/>
                    <a:pt x="358784" y="392944"/>
                  </a:cubicBezTo>
                  <a:cubicBezTo>
                    <a:pt x="331209" y="380689"/>
                    <a:pt x="333974" y="382470"/>
                    <a:pt x="307529" y="375859"/>
                  </a:cubicBezTo>
                  <a:cubicBezTo>
                    <a:pt x="268364" y="349750"/>
                    <a:pt x="277688" y="366066"/>
                    <a:pt x="267664" y="335995"/>
                  </a:cubicBezTo>
                  <a:cubicBezTo>
                    <a:pt x="269562" y="275250"/>
                    <a:pt x="264998" y="213957"/>
                    <a:pt x="273359" y="153761"/>
                  </a:cubicBezTo>
                  <a:cubicBezTo>
                    <a:pt x="274836" y="143125"/>
                    <a:pt x="289431" y="139366"/>
                    <a:pt x="296139" y="130981"/>
                  </a:cubicBezTo>
                  <a:cubicBezTo>
                    <a:pt x="332790" y="85168"/>
                    <a:pt x="300993" y="105774"/>
                    <a:pt x="341699" y="85423"/>
                  </a:cubicBezTo>
                  <a:cubicBezTo>
                    <a:pt x="349292" y="77830"/>
                    <a:pt x="355888" y="69086"/>
                    <a:pt x="364479" y="62643"/>
                  </a:cubicBezTo>
                  <a:cubicBezTo>
                    <a:pt x="371271" y="57549"/>
                    <a:pt x="381256" y="57257"/>
                    <a:pt x="387259" y="51254"/>
                  </a:cubicBezTo>
                  <a:cubicBezTo>
                    <a:pt x="391504" y="47009"/>
                    <a:pt x="390269" y="39538"/>
                    <a:pt x="392954" y="34169"/>
                  </a:cubicBezTo>
                  <a:cubicBezTo>
                    <a:pt x="394155" y="31768"/>
                    <a:pt x="397700" y="5695"/>
                    <a:pt x="398649" y="0"/>
                  </a:cubicBezTo>
                  <a:close/>
                </a:path>
              </a:pathLst>
            </a:custGeom>
            <a:noFill/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4" name="Forma libre 83"/>
            <p:cNvSpPr/>
            <p:nvPr/>
          </p:nvSpPr>
          <p:spPr>
            <a:xfrm>
              <a:off x="6401805" y="2144559"/>
              <a:ext cx="854791" cy="266696"/>
            </a:xfrm>
            <a:custGeom>
              <a:avLst/>
              <a:gdLst>
                <a:gd name="connsiteX0" fmla="*/ 5795 w 1497879"/>
                <a:gd name="connsiteY0" fmla="*/ 319274 h 467340"/>
                <a:gd name="connsiteX1" fmla="*/ 5795 w 1497879"/>
                <a:gd name="connsiteY1" fmla="*/ 319274 h 467340"/>
                <a:gd name="connsiteX2" fmla="*/ 28575 w 1497879"/>
                <a:gd name="connsiteY2" fmla="*/ 268021 h 467340"/>
                <a:gd name="connsiteX3" fmla="*/ 45660 w 1497879"/>
                <a:gd name="connsiteY3" fmla="*/ 216767 h 467340"/>
                <a:gd name="connsiteX4" fmla="*/ 51355 w 1497879"/>
                <a:gd name="connsiteY4" fmla="*/ 57312 h 467340"/>
                <a:gd name="connsiteX5" fmla="*/ 45660 w 1497879"/>
                <a:gd name="connsiteY5" fmla="*/ 34532 h 467340"/>
                <a:gd name="connsiteX6" fmla="*/ 34270 w 1497879"/>
                <a:gd name="connsiteY6" fmla="*/ 17448 h 467340"/>
                <a:gd name="connsiteX7" fmla="*/ 17185 w 1497879"/>
                <a:gd name="connsiteY7" fmla="*/ 23143 h 467340"/>
                <a:gd name="connsiteX8" fmla="*/ 11490 w 1497879"/>
                <a:gd name="connsiteY8" fmla="*/ 40227 h 467340"/>
                <a:gd name="connsiteX9" fmla="*/ 22880 w 1497879"/>
                <a:gd name="connsiteY9" fmla="*/ 80091 h 467340"/>
                <a:gd name="connsiteX10" fmla="*/ 17185 w 1497879"/>
                <a:gd name="connsiteY10" fmla="*/ 108565 h 467340"/>
                <a:gd name="connsiteX11" fmla="*/ 5795 w 1497879"/>
                <a:gd name="connsiteY11" fmla="*/ 142734 h 467340"/>
                <a:gd name="connsiteX12" fmla="*/ 100 w 1497879"/>
                <a:gd name="connsiteY12" fmla="*/ 182598 h 467340"/>
                <a:gd name="connsiteX13" fmla="*/ 17185 w 1497879"/>
                <a:gd name="connsiteY13" fmla="*/ 216767 h 467340"/>
                <a:gd name="connsiteX14" fmla="*/ 22880 w 1497879"/>
                <a:gd name="connsiteY14" fmla="*/ 6058 h 467340"/>
                <a:gd name="connsiteX15" fmla="*/ 74135 w 1497879"/>
                <a:gd name="connsiteY15" fmla="*/ 23143 h 467340"/>
                <a:gd name="connsiteX16" fmla="*/ 96915 w 1497879"/>
                <a:gd name="connsiteY16" fmla="*/ 28838 h 467340"/>
                <a:gd name="connsiteX17" fmla="*/ 136779 w 1497879"/>
                <a:gd name="connsiteY17" fmla="*/ 40227 h 467340"/>
                <a:gd name="connsiteX18" fmla="*/ 153864 w 1497879"/>
                <a:gd name="connsiteY18" fmla="*/ 45922 h 467340"/>
                <a:gd name="connsiteX19" fmla="*/ 210814 w 1497879"/>
                <a:gd name="connsiteY19" fmla="*/ 51617 h 467340"/>
                <a:gd name="connsiteX20" fmla="*/ 250679 w 1497879"/>
                <a:gd name="connsiteY20" fmla="*/ 74396 h 467340"/>
                <a:gd name="connsiteX21" fmla="*/ 262069 w 1497879"/>
                <a:gd name="connsiteY21" fmla="*/ 91481 h 467340"/>
                <a:gd name="connsiteX22" fmla="*/ 256374 w 1497879"/>
                <a:gd name="connsiteY22" fmla="*/ 176903 h 467340"/>
                <a:gd name="connsiteX23" fmla="*/ 250679 w 1497879"/>
                <a:gd name="connsiteY23" fmla="*/ 193988 h 467340"/>
                <a:gd name="connsiteX24" fmla="*/ 227899 w 1497879"/>
                <a:gd name="connsiteY24" fmla="*/ 222462 h 467340"/>
                <a:gd name="connsiteX25" fmla="*/ 193729 w 1497879"/>
                <a:gd name="connsiteY25" fmla="*/ 285105 h 467340"/>
                <a:gd name="connsiteX26" fmla="*/ 205119 w 1497879"/>
                <a:gd name="connsiteY26" fmla="*/ 370527 h 467340"/>
                <a:gd name="connsiteX27" fmla="*/ 222204 w 1497879"/>
                <a:gd name="connsiteY27" fmla="*/ 381917 h 467340"/>
                <a:gd name="connsiteX28" fmla="*/ 233594 w 1497879"/>
                <a:gd name="connsiteY28" fmla="*/ 399002 h 467340"/>
                <a:gd name="connsiteX29" fmla="*/ 284849 w 1497879"/>
                <a:gd name="connsiteY29" fmla="*/ 410391 h 467340"/>
                <a:gd name="connsiteX30" fmla="*/ 353189 w 1497879"/>
                <a:gd name="connsiteY30" fmla="*/ 427476 h 467340"/>
                <a:gd name="connsiteX31" fmla="*/ 461393 w 1497879"/>
                <a:gd name="connsiteY31" fmla="*/ 455950 h 467340"/>
                <a:gd name="connsiteX32" fmla="*/ 478478 w 1497879"/>
                <a:gd name="connsiteY32" fmla="*/ 467340 h 467340"/>
                <a:gd name="connsiteX33" fmla="*/ 569598 w 1497879"/>
                <a:gd name="connsiteY33" fmla="*/ 455950 h 467340"/>
                <a:gd name="connsiteX34" fmla="*/ 586683 w 1497879"/>
                <a:gd name="connsiteY34" fmla="*/ 444560 h 467340"/>
                <a:gd name="connsiteX35" fmla="*/ 603768 w 1497879"/>
                <a:gd name="connsiteY35" fmla="*/ 438865 h 467340"/>
                <a:gd name="connsiteX36" fmla="*/ 620853 w 1497879"/>
                <a:gd name="connsiteY36" fmla="*/ 421781 h 467340"/>
                <a:gd name="connsiteX37" fmla="*/ 637938 w 1497879"/>
                <a:gd name="connsiteY37" fmla="*/ 416086 h 467340"/>
                <a:gd name="connsiteX38" fmla="*/ 683497 w 1497879"/>
                <a:gd name="connsiteY38" fmla="*/ 404696 h 467340"/>
                <a:gd name="connsiteX39" fmla="*/ 860042 w 1497879"/>
                <a:gd name="connsiteY39" fmla="*/ 410391 h 467340"/>
                <a:gd name="connsiteX40" fmla="*/ 968246 w 1497879"/>
                <a:gd name="connsiteY40" fmla="*/ 410391 h 467340"/>
                <a:gd name="connsiteX41" fmla="*/ 1087841 w 1497879"/>
                <a:gd name="connsiteY41" fmla="*/ 427476 h 467340"/>
                <a:gd name="connsiteX42" fmla="*/ 1184655 w 1497879"/>
                <a:gd name="connsiteY42" fmla="*/ 433171 h 467340"/>
                <a:gd name="connsiteX43" fmla="*/ 1309945 w 1497879"/>
                <a:gd name="connsiteY43" fmla="*/ 427476 h 467340"/>
                <a:gd name="connsiteX44" fmla="*/ 1349810 w 1497879"/>
                <a:gd name="connsiteY44" fmla="*/ 410391 h 467340"/>
                <a:gd name="connsiteX45" fmla="*/ 1372590 w 1497879"/>
                <a:gd name="connsiteY45" fmla="*/ 404696 h 467340"/>
                <a:gd name="connsiteX46" fmla="*/ 1389675 w 1497879"/>
                <a:gd name="connsiteY46" fmla="*/ 399002 h 467340"/>
                <a:gd name="connsiteX47" fmla="*/ 1475099 w 1497879"/>
                <a:gd name="connsiteY47" fmla="*/ 393307 h 467340"/>
                <a:gd name="connsiteX48" fmla="*/ 1497879 w 1497879"/>
                <a:gd name="connsiteY48" fmla="*/ 387612 h 467340"/>
                <a:gd name="connsiteX49" fmla="*/ 1497879 w 1497879"/>
                <a:gd name="connsiteY49" fmla="*/ 387612 h 467340"/>
                <a:gd name="connsiteX50" fmla="*/ 1497879 w 1497879"/>
                <a:gd name="connsiteY50" fmla="*/ 387612 h 4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97879" h="467340">
                  <a:moveTo>
                    <a:pt x="5795" y="319274"/>
                  </a:moveTo>
                  <a:lnTo>
                    <a:pt x="5795" y="319274"/>
                  </a:lnTo>
                  <a:cubicBezTo>
                    <a:pt x="13388" y="302190"/>
                    <a:pt x="22287" y="285628"/>
                    <a:pt x="28575" y="268021"/>
                  </a:cubicBezTo>
                  <a:cubicBezTo>
                    <a:pt x="56175" y="190744"/>
                    <a:pt x="12190" y="283704"/>
                    <a:pt x="45660" y="216767"/>
                  </a:cubicBezTo>
                  <a:cubicBezTo>
                    <a:pt x="55146" y="117167"/>
                    <a:pt x="63778" y="125638"/>
                    <a:pt x="51355" y="57312"/>
                  </a:cubicBezTo>
                  <a:cubicBezTo>
                    <a:pt x="49955" y="49611"/>
                    <a:pt x="48743" y="41726"/>
                    <a:pt x="45660" y="34532"/>
                  </a:cubicBezTo>
                  <a:cubicBezTo>
                    <a:pt x="42964" y="28241"/>
                    <a:pt x="38067" y="23143"/>
                    <a:pt x="34270" y="17448"/>
                  </a:cubicBezTo>
                  <a:cubicBezTo>
                    <a:pt x="28575" y="19346"/>
                    <a:pt x="21430" y="18898"/>
                    <a:pt x="17185" y="23143"/>
                  </a:cubicBezTo>
                  <a:cubicBezTo>
                    <a:pt x="12940" y="27387"/>
                    <a:pt x="11490" y="34224"/>
                    <a:pt x="11490" y="40227"/>
                  </a:cubicBezTo>
                  <a:cubicBezTo>
                    <a:pt x="11490" y="47379"/>
                    <a:pt x="20194" y="72033"/>
                    <a:pt x="22880" y="80091"/>
                  </a:cubicBezTo>
                  <a:cubicBezTo>
                    <a:pt x="20982" y="89582"/>
                    <a:pt x="19732" y="99227"/>
                    <a:pt x="17185" y="108565"/>
                  </a:cubicBezTo>
                  <a:cubicBezTo>
                    <a:pt x="14026" y="120148"/>
                    <a:pt x="5795" y="142734"/>
                    <a:pt x="5795" y="142734"/>
                  </a:cubicBezTo>
                  <a:cubicBezTo>
                    <a:pt x="3897" y="156022"/>
                    <a:pt x="-737" y="169201"/>
                    <a:pt x="100" y="182598"/>
                  </a:cubicBezTo>
                  <a:cubicBezTo>
                    <a:pt x="5110" y="262758"/>
                    <a:pt x="8591" y="242550"/>
                    <a:pt x="17185" y="216767"/>
                  </a:cubicBezTo>
                  <a:cubicBezTo>
                    <a:pt x="19083" y="146531"/>
                    <a:pt x="9469" y="75028"/>
                    <a:pt x="22880" y="6058"/>
                  </a:cubicBezTo>
                  <a:cubicBezTo>
                    <a:pt x="26728" y="-13732"/>
                    <a:pt x="69417" y="21121"/>
                    <a:pt x="74135" y="23143"/>
                  </a:cubicBezTo>
                  <a:cubicBezTo>
                    <a:pt x="81329" y="26226"/>
                    <a:pt x="89364" y="26779"/>
                    <a:pt x="96915" y="28838"/>
                  </a:cubicBezTo>
                  <a:cubicBezTo>
                    <a:pt x="110248" y="32474"/>
                    <a:pt x="123542" y="36256"/>
                    <a:pt x="136779" y="40227"/>
                  </a:cubicBezTo>
                  <a:cubicBezTo>
                    <a:pt x="142529" y="41952"/>
                    <a:pt x="147931" y="45009"/>
                    <a:pt x="153864" y="45922"/>
                  </a:cubicBezTo>
                  <a:cubicBezTo>
                    <a:pt x="172720" y="48823"/>
                    <a:pt x="191831" y="49719"/>
                    <a:pt x="210814" y="51617"/>
                  </a:cubicBezTo>
                  <a:cubicBezTo>
                    <a:pt x="219744" y="56082"/>
                    <a:pt x="242632" y="66349"/>
                    <a:pt x="250679" y="74396"/>
                  </a:cubicBezTo>
                  <a:cubicBezTo>
                    <a:pt x="255519" y="79236"/>
                    <a:pt x="258272" y="85786"/>
                    <a:pt x="262069" y="91481"/>
                  </a:cubicBezTo>
                  <a:cubicBezTo>
                    <a:pt x="260171" y="119955"/>
                    <a:pt x="259525" y="148540"/>
                    <a:pt x="256374" y="176903"/>
                  </a:cubicBezTo>
                  <a:cubicBezTo>
                    <a:pt x="255711" y="182869"/>
                    <a:pt x="253861" y="188897"/>
                    <a:pt x="250679" y="193988"/>
                  </a:cubicBezTo>
                  <a:cubicBezTo>
                    <a:pt x="244237" y="204295"/>
                    <a:pt x="234818" y="212468"/>
                    <a:pt x="227899" y="222462"/>
                  </a:cubicBezTo>
                  <a:cubicBezTo>
                    <a:pt x="199409" y="263614"/>
                    <a:pt x="204026" y="254215"/>
                    <a:pt x="193729" y="285105"/>
                  </a:cubicBezTo>
                  <a:cubicBezTo>
                    <a:pt x="197526" y="313579"/>
                    <a:pt x="197013" y="342968"/>
                    <a:pt x="205119" y="370527"/>
                  </a:cubicBezTo>
                  <a:cubicBezTo>
                    <a:pt x="207050" y="377093"/>
                    <a:pt x="217364" y="377077"/>
                    <a:pt x="222204" y="381917"/>
                  </a:cubicBezTo>
                  <a:cubicBezTo>
                    <a:pt x="227044" y="386757"/>
                    <a:pt x="228249" y="394726"/>
                    <a:pt x="233594" y="399002"/>
                  </a:cubicBezTo>
                  <a:cubicBezTo>
                    <a:pt x="240971" y="404903"/>
                    <a:pt x="284505" y="410334"/>
                    <a:pt x="284849" y="410391"/>
                  </a:cubicBezTo>
                  <a:cubicBezTo>
                    <a:pt x="319183" y="433280"/>
                    <a:pt x="287733" y="416093"/>
                    <a:pt x="353189" y="427476"/>
                  </a:cubicBezTo>
                  <a:cubicBezTo>
                    <a:pt x="388015" y="433532"/>
                    <a:pt x="428331" y="439419"/>
                    <a:pt x="461393" y="455950"/>
                  </a:cubicBezTo>
                  <a:cubicBezTo>
                    <a:pt x="467515" y="459011"/>
                    <a:pt x="472783" y="463543"/>
                    <a:pt x="478478" y="467340"/>
                  </a:cubicBezTo>
                  <a:cubicBezTo>
                    <a:pt x="508851" y="463543"/>
                    <a:pt x="539645" y="462256"/>
                    <a:pt x="569598" y="455950"/>
                  </a:cubicBezTo>
                  <a:cubicBezTo>
                    <a:pt x="576296" y="454540"/>
                    <a:pt x="580561" y="447621"/>
                    <a:pt x="586683" y="444560"/>
                  </a:cubicBezTo>
                  <a:cubicBezTo>
                    <a:pt x="592052" y="441875"/>
                    <a:pt x="598073" y="440763"/>
                    <a:pt x="603768" y="438865"/>
                  </a:cubicBezTo>
                  <a:cubicBezTo>
                    <a:pt x="609463" y="433170"/>
                    <a:pt x="614152" y="426248"/>
                    <a:pt x="620853" y="421781"/>
                  </a:cubicBezTo>
                  <a:cubicBezTo>
                    <a:pt x="625848" y="418451"/>
                    <a:pt x="632114" y="417542"/>
                    <a:pt x="637938" y="416086"/>
                  </a:cubicBezTo>
                  <a:lnTo>
                    <a:pt x="683497" y="404696"/>
                  </a:lnTo>
                  <a:cubicBezTo>
                    <a:pt x="742345" y="406594"/>
                    <a:pt x="801163" y="410391"/>
                    <a:pt x="860042" y="410391"/>
                  </a:cubicBezTo>
                  <a:cubicBezTo>
                    <a:pt x="989426" y="410391"/>
                    <a:pt x="877760" y="397464"/>
                    <a:pt x="968246" y="410391"/>
                  </a:cubicBezTo>
                  <a:cubicBezTo>
                    <a:pt x="1014339" y="425755"/>
                    <a:pt x="1000027" y="422310"/>
                    <a:pt x="1087841" y="427476"/>
                  </a:cubicBezTo>
                  <a:lnTo>
                    <a:pt x="1184655" y="433171"/>
                  </a:lnTo>
                  <a:cubicBezTo>
                    <a:pt x="1226418" y="431273"/>
                    <a:pt x="1268262" y="430682"/>
                    <a:pt x="1309945" y="427476"/>
                  </a:cubicBezTo>
                  <a:cubicBezTo>
                    <a:pt x="1343156" y="424921"/>
                    <a:pt x="1322898" y="421925"/>
                    <a:pt x="1349810" y="410391"/>
                  </a:cubicBezTo>
                  <a:cubicBezTo>
                    <a:pt x="1357004" y="407308"/>
                    <a:pt x="1365064" y="406846"/>
                    <a:pt x="1372590" y="404696"/>
                  </a:cubicBezTo>
                  <a:cubicBezTo>
                    <a:pt x="1378362" y="403047"/>
                    <a:pt x="1383709" y="399665"/>
                    <a:pt x="1389675" y="399002"/>
                  </a:cubicBezTo>
                  <a:cubicBezTo>
                    <a:pt x="1418038" y="395851"/>
                    <a:pt x="1446624" y="395205"/>
                    <a:pt x="1475099" y="393307"/>
                  </a:cubicBezTo>
                  <a:lnTo>
                    <a:pt x="1497879" y="387612"/>
                  </a:lnTo>
                  <a:lnTo>
                    <a:pt x="1497879" y="387612"/>
                  </a:lnTo>
                  <a:lnTo>
                    <a:pt x="1497879" y="387612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5" name="Forma libre 84"/>
            <p:cNvSpPr/>
            <p:nvPr/>
          </p:nvSpPr>
          <p:spPr>
            <a:xfrm>
              <a:off x="5098635" y="1215307"/>
              <a:ext cx="682488" cy="688970"/>
            </a:xfrm>
            <a:custGeom>
              <a:avLst/>
              <a:gdLst>
                <a:gd name="connsiteX0" fmla="*/ 1195946 w 1195946"/>
                <a:gd name="connsiteY0" fmla="*/ 438502 h 1207304"/>
                <a:gd name="connsiteX1" fmla="*/ 1195946 w 1195946"/>
                <a:gd name="connsiteY1" fmla="*/ 438502 h 1207304"/>
                <a:gd name="connsiteX2" fmla="*/ 1133301 w 1195946"/>
                <a:gd name="connsiteY2" fmla="*/ 432807 h 1207304"/>
                <a:gd name="connsiteX3" fmla="*/ 1116216 w 1195946"/>
                <a:gd name="connsiteY3" fmla="*/ 421417 h 1207304"/>
                <a:gd name="connsiteX4" fmla="*/ 1036487 w 1195946"/>
                <a:gd name="connsiteY4" fmla="*/ 427112 h 1207304"/>
                <a:gd name="connsiteX5" fmla="*/ 996622 w 1195946"/>
                <a:gd name="connsiteY5" fmla="*/ 438502 h 1207304"/>
                <a:gd name="connsiteX6" fmla="*/ 939672 w 1195946"/>
                <a:gd name="connsiteY6" fmla="*/ 444197 h 1207304"/>
                <a:gd name="connsiteX7" fmla="*/ 899807 w 1195946"/>
                <a:gd name="connsiteY7" fmla="*/ 466976 h 1207304"/>
                <a:gd name="connsiteX8" fmla="*/ 848552 w 1195946"/>
                <a:gd name="connsiteY8" fmla="*/ 478366 h 1207304"/>
                <a:gd name="connsiteX9" fmla="*/ 831467 w 1195946"/>
                <a:gd name="connsiteY9" fmla="*/ 484060 h 1207304"/>
                <a:gd name="connsiteX10" fmla="*/ 814382 w 1195946"/>
                <a:gd name="connsiteY10" fmla="*/ 495450 h 1207304"/>
                <a:gd name="connsiteX11" fmla="*/ 666313 w 1195946"/>
                <a:gd name="connsiteY11" fmla="*/ 495450 h 1207304"/>
                <a:gd name="connsiteX12" fmla="*/ 615058 w 1195946"/>
                <a:gd name="connsiteY12" fmla="*/ 484060 h 1207304"/>
                <a:gd name="connsiteX13" fmla="*/ 586583 w 1195946"/>
                <a:gd name="connsiteY13" fmla="*/ 472671 h 1207304"/>
                <a:gd name="connsiteX14" fmla="*/ 541023 w 1195946"/>
                <a:gd name="connsiteY14" fmla="*/ 461281 h 1207304"/>
                <a:gd name="connsiteX15" fmla="*/ 523939 w 1195946"/>
                <a:gd name="connsiteY15" fmla="*/ 444197 h 1207304"/>
                <a:gd name="connsiteX16" fmla="*/ 506854 w 1195946"/>
                <a:gd name="connsiteY16" fmla="*/ 438502 h 1207304"/>
                <a:gd name="connsiteX17" fmla="*/ 518244 w 1195946"/>
                <a:gd name="connsiteY17" fmla="*/ 398638 h 1207304"/>
                <a:gd name="connsiteX18" fmla="*/ 523939 w 1195946"/>
                <a:gd name="connsiteY18" fmla="*/ 375859 h 1207304"/>
                <a:gd name="connsiteX19" fmla="*/ 529633 w 1195946"/>
                <a:gd name="connsiteY19" fmla="*/ 358774 h 1207304"/>
                <a:gd name="connsiteX20" fmla="*/ 558108 w 1195946"/>
                <a:gd name="connsiteY20" fmla="*/ 324605 h 1207304"/>
                <a:gd name="connsiteX21" fmla="*/ 569498 w 1195946"/>
                <a:gd name="connsiteY21" fmla="*/ 290436 h 1207304"/>
                <a:gd name="connsiteX22" fmla="*/ 563803 w 1195946"/>
                <a:gd name="connsiteY22" fmla="*/ 250572 h 1207304"/>
                <a:gd name="connsiteX23" fmla="*/ 546718 w 1195946"/>
                <a:gd name="connsiteY23" fmla="*/ 62643 h 1207304"/>
                <a:gd name="connsiteX24" fmla="*/ 523939 w 1195946"/>
                <a:gd name="connsiteY24" fmla="*/ 39864 h 1207304"/>
                <a:gd name="connsiteX25" fmla="*/ 506854 w 1195946"/>
                <a:gd name="connsiteY25" fmla="*/ 34169 h 1207304"/>
                <a:gd name="connsiteX26" fmla="*/ 478379 w 1195946"/>
                <a:gd name="connsiteY26" fmla="*/ 22779 h 1207304"/>
                <a:gd name="connsiteX27" fmla="*/ 364479 w 1195946"/>
                <a:gd name="connsiteY27" fmla="*/ 0 h 1207304"/>
                <a:gd name="connsiteX28" fmla="*/ 347394 w 1195946"/>
                <a:gd name="connsiteY28" fmla="*/ 5695 h 1207304"/>
                <a:gd name="connsiteX29" fmla="*/ 358784 w 1195946"/>
                <a:gd name="connsiteY29" fmla="*/ 22779 h 1207304"/>
                <a:gd name="connsiteX30" fmla="*/ 370174 w 1195946"/>
                <a:gd name="connsiteY30" fmla="*/ 96812 h 1207304"/>
                <a:gd name="connsiteX31" fmla="*/ 392954 w 1195946"/>
                <a:gd name="connsiteY31" fmla="*/ 108202 h 1207304"/>
                <a:gd name="connsiteX32" fmla="*/ 410039 w 1195946"/>
                <a:gd name="connsiteY32" fmla="*/ 119591 h 1207304"/>
                <a:gd name="connsiteX33" fmla="*/ 432819 w 1195946"/>
                <a:gd name="connsiteY33" fmla="*/ 136676 h 1207304"/>
                <a:gd name="connsiteX34" fmla="*/ 506854 w 1195946"/>
                <a:gd name="connsiteY34" fmla="*/ 153760 h 1207304"/>
                <a:gd name="connsiteX35" fmla="*/ 518244 w 1195946"/>
                <a:gd name="connsiteY35" fmla="*/ 210709 h 1207304"/>
                <a:gd name="connsiteX36" fmla="*/ 506854 w 1195946"/>
                <a:gd name="connsiteY36" fmla="*/ 364469 h 1207304"/>
                <a:gd name="connsiteX37" fmla="*/ 501159 w 1195946"/>
                <a:gd name="connsiteY37" fmla="*/ 381554 h 1207304"/>
                <a:gd name="connsiteX38" fmla="*/ 489769 w 1195946"/>
                <a:gd name="connsiteY38" fmla="*/ 449891 h 1207304"/>
                <a:gd name="connsiteX39" fmla="*/ 455599 w 1195946"/>
                <a:gd name="connsiteY39" fmla="*/ 461281 h 1207304"/>
                <a:gd name="connsiteX40" fmla="*/ 432819 w 1195946"/>
                <a:gd name="connsiteY40" fmla="*/ 484060 h 1207304"/>
                <a:gd name="connsiteX41" fmla="*/ 427124 w 1195946"/>
                <a:gd name="connsiteY41" fmla="*/ 501145 h 1207304"/>
                <a:gd name="connsiteX42" fmla="*/ 387259 w 1195946"/>
                <a:gd name="connsiteY42" fmla="*/ 529619 h 1207304"/>
                <a:gd name="connsiteX43" fmla="*/ 370174 w 1195946"/>
                <a:gd name="connsiteY43" fmla="*/ 552398 h 1207304"/>
                <a:gd name="connsiteX44" fmla="*/ 358784 w 1195946"/>
                <a:gd name="connsiteY44" fmla="*/ 569483 h 1207304"/>
                <a:gd name="connsiteX45" fmla="*/ 313224 w 1195946"/>
                <a:gd name="connsiteY45" fmla="*/ 592262 h 1207304"/>
                <a:gd name="connsiteX46" fmla="*/ 273359 w 1195946"/>
                <a:gd name="connsiteY46" fmla="*/ 603652 h 1207304"/>
                <a:gd name="connsiteX47" fmla="*/ 250580 w 1195946"/>
                <a:gd name="connsiteY47" fmla="*/ 620736 h 1207304"/>
                <a:gd name="connsiteX48" fmla="*/ 216410 w 1195946"/>
                <a:gd name="connsiteY48" fmla="*/ 643516 h 1207304"/>
                <a:gd name="connsiteX49" fmla="*/ 187935 w 1195946"/>
                <a:gd name="connsiteY49" fmla="*/ 677685 h 1207304"/>
                <a:gd name="connsiteX50" fmla="*/ 170850 w 1195946"/>
                <a:gd name="connsiteY50" fmla="*/ 689074 h 1207304"/>
                <a:gd name="connsiteX51" fmla="*/ 159460 w 1195946"/>
                <a:gd name="connsiteY51" fmla="*/ 706159 h 1207304"/>
                <a:gd name="connsiteX52" fmla="*/ 136680 w 1195946"/>
                <a:gd name="connsiteY52" fmla="*/ 711854 h 1207304"/>
                <a:gd name="connsiteX53" fmla="*/ 130985 w 1195946"/>
                <a:gd name="connsiteY53" fmla="*/ 734633 h 1207304"/>
                <a:gd name="connsiteX54" fmla="*/ 113900 w 1195946"/>
                <a:gd name="connsiteY54" fmla="*/ 757412 h 1207304"/>
                <a:gd name="connsiteX55" fmla="*/ 102510 w 1195946"/>
                <a:gd name="connsiteY55" fmla="*/ 774497 h 1207304"/>
                <a:gd name="connsiteX56" fmla="*/ 96815 w 1195946"/>
                <a:gd name="connsiteY56" fmla="*/ 791581 h 1207304"/>
                <a:gd name="connsiteX57" fmla="*/ 62645 w 1195946"/>
                <a:gd name="connsiteY57" fmla="*/ 837140 h 1207304"/>
                <a:gd name="connsiteX58" fmla="*/ 56950 w 1195946"/>
                <a:gd name="connsiteY58" fmla="*/ 854224 h 1207304"/>
                <a:gd name="connsiteX59" fmla="*/ 45560 w 1195946"/>
                <a:gd name="connsiteY59" fmla="*/ 871309 h 1207304"/>
                <a:gd name="connsiteX60" fmla="*/ 34170 w 1195946"/>
                <a:gd name="connsiteY60" fmla="*/ 922562 h 1207304"/>
                <a:gd name="connsiteX61" fmla="*/ 22780 w 1195946"/>
                <a:gd name="connsiteY61" fmla="*/ 939647 h 1207304"/>
                <a:gd name="connsiteX62" fmla="*/ 17085 w 1195946"/>
                <a:gd name="connsiteY62" fmla="*/ 956731 h 1207304"/>
                <a:gd name="connsiteX63" fmla="*/ 0 w 1195946"/>
                <a:gd name="connsiteY63" fmla="*/ 996595 h 1207304"/>
                <a:gd name="connsiteX64" fmla="*/ 17085 w 1195946"/>
                <a:gd name="connsiteY64" fmla="*/ 1093407 h 1207304"/>
                <a:gd name="connsiteX65" fmla="*/ 34170 w 1195946"/>
                <a:gd name="connsiteY65" fmla="*/ 1110492 h 1207304"/>
                <a:gd name="connsiteX66" fmla="*/ 62645 w 1195946"/>
                <a:gd name="connsiteY66" fmla="*/ 1121882 h 1207304"/>
                <a:gd name="connsiteX67" fmla="*/ 108205 w 1195946"/>
                <a:gd name="connsiteY67" fmla="*/ 1167440 h 1207304"/>
                <a:gd name="connsiteX68" fmla="*/ 142375 w 1195946"/>
                <a:gd name="connsiteY68" fmla="*/ 1190219 h 1207304"/>
                <a:gd name="connsiteX69" fmla="*/ 148070 w 1195946"/>
                <a:gd name="connsiteY69" fmla="*/ 1207304 h 1207304"/>
                <a:gd name="connsiteX70" fmla="*/ 153765 w 1195946"/>
                <a:gd name="connsiteY70" fmla="*/ 1190219 h 1207304"/>
                <a:gd name="connsiteX71" fmla="*/ 136680 w 1195946"/>
                <a:gd name="connsiteY71" fmla="*/ 1184525 h 1207304"/>
                <a:gd name="connsiteX72" fmla="*/ 108205 w 1195946"/>
                <a:gd name="connsiteY72" fmla="*/ 1144661 h 1207304"/>
                <a:gd name="connsiteX73" fmla="*/ 96815 w 1195946"/>
                <a:gd name="connsiteY73" fmla="*/ 1127576 h 1207304"/>
                <a:gd name="connsiteX74" fmla="*/ 74035 w 1195946"/>
                <a:gd name="connsiteY74" fmla="*/ 1076323 h 1207304"/>
                <a:gd name="connsiteX75" fmla="*/ 56950 w 1195946"/>
                <a:gd name="connsiteY75" fmla="*/ 1064933 h 1207304"/>
                <a:gd name="connsiteX76" fmla="*/ 51255 w 1195946"/>
                <a:gd name="connsiteY76" fmla="*/ 899783 h 1207304"/>
                <a:gd name="connsiteX77" fmla="*/ 51255 w 1195946"/>
                <a:gd name="connsiteY77" fmla="*/ 899783 h 120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195946" h="1207304">
                  <a:moveTo>
                    <a:pt x="1195946" y="438502"/>
                  </a:moveTo>
                  <a:lnTo>
                    <a:pt x="1195946" y="438502"/>
                  </a:lnTo>
                  <a:cubicBezTo>
                    <a:pt x="1175064" y="436604"/>
                    <a:pt x="1153803" y="437200"/>
                    <a:pt x="1133301" y="432807"/>
                  </a:cubicBezTo>
                  <a:cubicBezTo>
                    <a:pt x="1126608" y="431373"/>
                    <a:pt x="1123049" y="421819"/>
                    <a:pt x="1116216" y="421417"/>
                  </a:cubicBezTo>
                  <a:cubicBezTo>
                    <a:pt x="1089618" y="419852"/>
                    <a:pt x="1063063" y="425214"/>
                    <a:pt x="1036487" y="427112"/>
                  </a:cubicBezTo>
                  <a:cubicBezTo>
                    <a:pt x="1023199" y="430909"/>
                    <a:pt x="1010232" y="436100"/>
                    <a:pt x="996622" y="438502"/>
                  </a:cubicBezTo>
                  <a:cubicBezTo>
                    <a:pt x="977834" y="441817"/>
                    <a:pt x="958327" y="440200"/>
                    <a:pt x="939672" y="444197"/>
                  </a:cubicBezTo>
                  <a:cubicBezTo>
                    <a:pt x="922196" y="447942"/>
                    <a:pt x="914743" y="459508"/>
                    <a:pt x="899807" y="466976"/>
                  </a:cubicBezTo>
                  <a:cubicBezTo>
                    <a:pt x="884423" y="474668"/>
                    <a:pt x="864299" y="474867"/>
                    <a:pt x="848552" y="478366"/>
                  </a:cubicBezTo>
                  <a:cubicBezTo>
                    <a:pt x="842692" y="479668"/>
                    <a:pt x="837162" y="482162"/>
                    <a:pt x="831467" y="484060"/>
                  </a:cubicBezTo>
                  <a:cubicBezTo>
                    <a:pt x="825772" y="487857"/>
                    <a:pt x="821109" y="494189"/>
                    <a:pt x="814382" y="495450"/>
                  </a:cubicBezTo>
                  <a:cubicBezTo>
                    <a:pt x="756949" y="506219"/>
                    <a:pt x="723746" y="499868"/>
                    <a:pt x="666313" y="495450"/>
                  </a:cubicBezTo>
                  <a:cubicBezTo>
                    <a:pt x="655027" y="493193"/>
                    <a:pt x="627124" y="488082"/>
                    <a:pt x="615058" y="484060"/>
                  </a:cubicBezTo>
                  <a:cubicBezTo>
                    <a:pt x="605360" y="480827"/>
                    <a:pt x="596354" y="475677"/>
                    <a:pt x="586583" y="472671"/>
                  </a:cubicBezTo>
                  <a:cubicBezTo>
                    <a:pt x="571621" y="468068"/>
                    <a:pt x="541023" y="461281"/>
                    <a:pt x="541023" y="461281"/>
                  </a:cubicBezTo>
                  <a:cubicBezTo>
                    <a:pt x="535328" y="455586"/>
                    <a:pt x="530640" y="448664"/>
                    <a:pt x="523939" y="444197"/>
                  </a:cubicBezTo>
                  <a:cubicBezTo>
                    <a:pt x="518944" y="440867"/>
                    <a:pt x="507599" y="444459"/>
                    <a:pt x="506854" y="438502"/>
                  </a:cubicBezTo>
                  <a:cubicBezTo>
                    <a:pt x="505140" y="424789"/>
                    <a:pt x="514608" y="411971"/>
                    <a:pt x="518244" y="398638"/>
                  </a:cubicBezTo>
                  <a:cubicBezTo>
                    <a:pt x="520303" y="391087"/>
                    <a:pt x="521789" y="383385"/>
                    <a:pt x="523939" y="375859"/>
                  </a:cubicBezTo>
                  <a:cubicBezTo>
                    <a:pt x="525588" y="370087"/>
                    <a:pt x="526303" y="363769"/>
                    <a:pt x="529633" y="358774"/>
                  </a:cubicBezTo>
                  <a:cubicBezTo>
                    <a:pt x="547519" y="331945"/>
                    <a:pt x="545683" y="352560"/>
                    <a:pt x="558108" y="324605"/>
                  </a:cubicBezTo>
                  <a:cubicBezTo>
                    <a:pt x="562984" y="313634"/>
                    <a:pt x="569498" y="290436"/>
                    <a:pt x="569498" y="290436"/>
                  </a:cubicBezTo>
                  <a:cubicBezTo>
                    <a:pt x="567600" y="277148"/>
                    <a:pt x="564528" y="263975"/>
                    <a:pt x="563803" y="250572"/>
                  </a:cubicBezTo>
                  <a:cubicBezTo>
                    <a:pt x="560833" y="195632"/>
                    <a:pt x="589361" y="112393"/>
                    <a:pt x="546718" y="62643"/>
                  </a:cubicBezTo>
                  <a:cubicBezTo>
                    <a:pt x="539730" y="54490"/>
                    <a:pt x="532677" y="46105"/>
                    <a:pt x="523939" y="39864"/>
                  </a:cubicBezTo>
                  <a:cubicBezTo>
                    <a:pt x="519054" y="36375"/>
                    <a:pt x="512475" y="36277"/>
                    <a:pt x="506854" y="34169"/>
                  </a:cubicBezTo>
                  <a:cubicBezTo>
                    <a:pt x="497282" y="30580"/>
                    <a:pt x="488320" y="25165"/>
                    <a:pt x="478379" y="22779"/>
                  </a:cubicBezTo>
                  <a:cubicBezTo>
                    <a:pt x="440730" y="13743"/>
                    <a:pt x="364479" y="0"/>
                    <a:pt x="364479" y="0"/>
                  </a:cubicBezTo>
                  <a:cubicBezTo>
                    <a:pt x="358784" y="1898"/>
                    <a:pt x="348850" y="-129"/>
                    <a:pt x="347394" y="5695"/>
                  </a:cubicBezTo>
                  <a:cubicBezTo>
                    <a:pt x="345734" y="12335"/>
                    <a:pt x="357124" y="16139"/>
                    <a:pt x="358784" y="22779"/>
                  </a:cubicBezTo>
                  <a:cubicBezTo>
                    <a:pt x="364840" y="47001"/>
                    <a:pt x="360901" y="73630"/>
                    <a:pt x="370174" y="96812"/>
                  </a:cubicBezTo>
                  <a:cubicBezTo>
                    <a:pt x="373327" y="104694"/>
                    <a:pt x="385583" y="103990"/>
                    <a:pt x="392954" y="108202"/>
                  </a:cubicBezTo>
                  <a:cubicBezTo>
                    <a:pt x="398897" y="111598"/>
                    <a:pt x="404469" y="115613"/>
                    <a:pt x="410039" y="119591"/>
                  </a:cubicBezTo>
                  <a:cubicBezTo>
                    <a:pt x="417763" y="125108"/>
                    <a:pt x="424057" y="133025"/>
                    <a:pt x="432819" y="136676"/>
                  </a:cubicBezTo>
                  <a:cubicBezTo>
                    <a:pt x="445495" y="141958"/>
                    <a:pt x="489169" y="150223"/>
                    <a:pt x="506854" y="153760"/>
                  </a:cubicBezTo>
                  <a:cubicBezTo>
                    <a:pt x="513867" y="174799"/>
                    <a:pt x="518244" y="184534"/>
                    <a:pt x="518244" y="210709"/>
                  </a:cubicBezTo>
                  <a:cubicBezTo>
                    <a:pt x="518244" y="261124"/>
                    <a:pt x="519328" y="314576"/>
                    <a:pt x="506854" y="364469"/>
                  </a:cubicBezTo>
                  <a:cubicBezTo>
                    <a:pt x="505398" y="370293"/>
                    <a:pt x="502336" y="375668"/>
                    <a:pt x="501159" y="381554"/>
                  </a:cubicBezTo>
                  <a:cubicBezTo>
                    <a:pt x="496630" y="404199"/>
                    <a:pt x="511677" y="442588"/>
                    <a:pt x="489769" y="449891"/>
                  </a:cubicBezTo>
                  <a:lnTo>
                    <a:pt x="455599" y="461281"/>
                  </a:lnTo>
                  <a:cubicBezTo>
                    <a:pt x="440412" y="506841"/>
                    <a:pt x="463192" y="453688"/>
                    <a:pt x="432819" y="484060"/>
                  </a:cubicBezTo>
                  <a:cubicBezTo>
                    <a:pt x="428574" y="488305"/>
                    <a:pt x="430454" y="496150"/>
                    <a:pt x="427124" y="501145"/>
                  </a:cubicBezTo>
                  <a:cubicBezTo>
                    <a:pt x="415581" y="518459"/>
                    <a:pt x="405073" y="520712"/>
                    <a:pt x="387259" y="529619"/>
                  </a:cubicBezTo>
                  <a:cubicBezTo>
                    <a:pt x="381564" y="537212"/>
                    <a:pt x="375691" y="544675"/>
                    <a:pt x="370174" y="552398"/>
                  </a:cubicBezTo>
                  <a:cubicBezTo>
                    <a:pt x="366196" y="557968"/>
                    <a:pt x="364391" y="565558"/>
                    <a:pt x="358784" y="569483"/>
                  </a:cubicBezTo>
                  <a:cubicBezTo>
                    <a:pt x="344874" y="579220"/>
                    <a:pt x="329696" y="588144"/>
                    <a:pt x="313224" y="592262"/>
                  </a:cubicBezTo>
                  <a:cubicBezTo>
                    <a:pt x="284620" y="599413"/>
                    <a:pt x="297869" y="595482"/>
                    <a:pt x="273359" y="603652"/>
                  </a:cubicBezTo>
                  <a:cubicBezTo>
                    <a:pt x="265766" y="609347"/>
                    <a:pt x="258356" y="615293"/>
                    <a:pt x="250580" y="620736"/>
                  </a:cubicBezTo>
                  <a:cubicBezTo>
                    <a:pt x="239365" y="628586"/>
                    <a:pt x="216410" y="643516"/>
                    <a:pt x="216410" y="643516"/>
                  </a:cubicBezTo>
                  <a:cubicBezTo>
                    <a:pt x="205211" y="660313"/>
                    <a:pt x="204377" y="663984"/>
                    <a:pt x="187935" y="677685"/>
                  </a:cubicBezTo>
                  <a:cubicBezTo>
                    <a:pt x="182677" y="682067"/>
                    <a:pt x="176545" y="685278"/>
                    <a:pt x="170850" y="689074"/>
                  </a:cubicBezTo>
                  <a:cubicBezTo>
                    <a:pt x="167053" y="694769"/>
                    <a:pt x="165155" y="702362"/>
                    <a:pt x="159460" y="706159"/>
                  </a:cubicBezTo>
                  <a:cubicBezTo>
                    <a:pt x="152948" y="710501"/>
                    <a:pt x="142215" y="706320"/>
                    <a:pt x="136680" y="711854"/>
                  </a:cubicBezTo>
                  <a:cubicBezTo>
                    <a:pt x="131146" y="717388"/>
                    <a:pt x="134485" y="727633"/>
                    <a:pt x="130985" y="734633"/>
                  </a:cubicBezTo>
                  <a:cubicBezTo>
                    <a:pt x="126740" y="743122"/>
                    <a:pt x="119417" y="749689"/>
                    <a:pt x="113900" y="757412"/>
                  </a:cubicBezTo>
                  <a:cubicBezTo>
                    <a:pt x="109922" y="762982"/>
                    <a:pt x="105571" y="768375"/>
                    <a:pt x="102510" y="774497"/>
                  </a:cubicBezTo>
                  <a:cubicBezTo>
                    <a:pt x="99825" y="779866"/>
                    <a:pt x="100038" y="786517"/>
                    <a:pt x="96815" y="791581"/>
                  </a:cubicBezTo>
                  <a:cubicBezTo>
                    <a:pt x="86623" y="807596"/>
                    <a:pt x="62645" y="837140"/>
                    <a:pt x="62645" y="837140"/>
                  </a:cubicBezTo>
                  <a:cubicBezTo>
                    <a:pt x="60747" y="842835"/>
                    <a:pt x="59635" y="848855"/>
                    <a:pt x="56950" y="854224"/>
                  </a:cubicBezTo>
                  <a:cubicBezTo>
                    <a:pt x="53889" y="860346"/>
                    <a:pt x="48256" y="865018"/>
                    <a:pt x="45560" y="871309"/>
                  </a:cubicBezTo>
                  <a:cubicBezTo>
                    <a:pt x="36807" y="891733"/>
                    <a:pt x="42279" y="900939"/>
                    <a:pt x="34170" y="922562"/>
                  </a:cubicBezTo>
                  <a:cubicBezTo>
                    <a:pt x="31767" y="928971"/>
                    <a:pt x="25841" y="933525"/>
                    <a:pt x="22780" y="939647"/>
                  </a:cubicBezTo>
                  <a:cubicBezTo>
                    <a:pt x="20095" y="945016"/>
                    <a:pt x="19450" y="951214"/>
                    <a:pt x="17085" y="956731"/>
                  </a:cubicBezTo>
                  <a:cubicBezTo>
                    <a:pt x="-4027" y="1005991"/>
                    <a:pt x="13356" y="956530"/>
                    <a:pt x="0" y="996595"/>
                  </a:cubicBezTo>
                  <a:cubicBezTo>
                    <a:pt x="3795" y="1049728"/>
                    <a:pt x="-8472" y="1062740"/>
                    <a:pt x="17085" y="1093407"/>
                  </a:cubicBezTo>
                  <a:cubicBezTo>
                    <a:pt x="22241" y="1099594"/>
                    <a:pt x="27340" y="1106223"/>
                    <a:pt x="34170" y="1110492"/>
                  </a:cubicBezTo>
                  <a:cubicBezTo>
                    <a:pt x="42839" y="1115910"/>
                    <a:pt x="53153" y="1118085"/>
                    <a:pt x="62645" y="1121882"/>
                  </a:cubicBezTo>
                  <a:cubicBezTo>
                    <a:pt x="77832" y="1137068"/>
                    <a:pt x="90335" y="1155527"/>
                    <a:pt x="108205" y="1167440"/>
                  </a:cubicBezTo>
                  <a:lnTo>
                    <a:pt x="142375" y="1190219"/>
                  </a:lnTo>
                  <a:cubicBezTo>
                    <a:pt x="144273" y="1195914"/>
                    <a:pt x="142067" y="1207304"/>
                    <a:pt x="148070" y="1207304"/>
                  </a:cubicBezTo>
                  <a:cubicBezTo>
                    <a:pt x="154073" y="1207304"/>
                    <a:pt x="156450" y="1195588"/>
                    <a:pt x="153765" y="1190219"/>
                  </a:cubicBezTo>
                  <a:cubicBezTo>
                    <a:pt x="151080" y="1184850"/>
                    <a:pt x="142375" y="1186423"/>
                    <a:pt x="136680" y="1184525"/>
                  </a:cubicBezTo>
                  <a:cubicBezTo>
                    <a:pt x="109837" y="1144261"/>
                    <a:pt x="143525" y="1194107"/>
                    <a:pt x="108205" y="1144661"/>
                  </a:cubicBezTo>
                  <a:cubicBezTo>
                    <a:pt x="104227" y="1139091"/>
                    <a:pt x="99595" y="1133831"/>
                    <a:pt x="96815" y="1127576"/>
                  </a:cubicBezTo>
                  <a:cubicBezTo>
                    <a:pt x="87792" y="1107275"/>
                    <a:pt x="89502" y="1091789"/>
                    <a:pt x="74035" y="1076323"/>
                  </a:cubicBezTo>
                  <a:cubicBezTo>
                    <a:pt x="69195" y="1071483"/>
                    <a:pt x="62645" y="1068730"/>
                    <a:pt x="56950" y="1064933"/>
                  </a:cubicBezTo>
                  <a:cubicBezTo>
                    <a:pt x="51114" y="907379"/>
                    <a:pt x="51255" y="962461"/>
                    <a:pt x="51255" y="899783"/>
                  </a:cubicBezTo>
                  <a:lnTo>
                    <a:pt x="51255" y="899783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6" name="Forma libre 85"/>
            <p:cNvSpPr/>
            <p:nvPr/>
          </p:nvSpPr>
          <p:spPr>
            <a:xfrm>
              <a:off x="4630644" y="1238056"/>
              <a:ext cx="539770" cy="893710"/>
            </a:xfrm>
            <a:custGeom>
              <a:avLst/>
              <a:gdLst>
                <a:gd name="connsiteX0" fmla="*/ 0 w 922710"/>
                <a:gd name="connsiteY0" fmla="*/ 0 h 1566078"/>
                <a:gd name="connsiteX1" fmla="*/ 0 w 922710"/>
                <a:gd name="connsiteY1" fmla="*/ 0 h 1566078"/>
                <a:gd name="connsiteX2" fmla="*/ 5695 w 922710"/>
                <a:gd name="connsiteY2" fmla="*/ 125286 h 1566078"/>
                <a:gd name="connsiteX3" fmla="*/ 11390 w 922710"/>
                <a:gd name="connsiteY3" fmla="*/ 142370 h 1566078"/>
                <a:gd name="connsiteX4" fmla="*/ 22779 w 922710"/>
                <a:gd name="connsiteY4" fmla="*/ 159455 h 1566078"/>
                <a:gd name="connsiteX5" fmla="*/ 28474 w 922710"/>
                <a:gd name="connsiteY5" fmla="*/ 182234 h 1566078"/>
                <a:gd name="connsiteX6" fmla="*/ 45559 w 922710"/>
                <a:gd name="connsiteY6" fmla="*/ 199319 h 1566078"/>
                <a:gd name="connsiteX7" fmla="*/ 62644 w 922710"/>
                <a:gd name="connsiteY7" fmla="*/ 205014 h 1566078"/>
                <a:gd name="connsiteX8" fmla="*/ 170849 w 922710"/>
                <a:gd name="connsiteY8" fmla="*/ 216403 h 1566078"/>
                <a:gd name="connsiteX9" fmla="*/ 222104 w 922710"/>
                <a:gd name="connsiteY9" fmla="*/ 222098 h 1566078"/>
                <a:gd name="connsiteX10" fmla="*/ 216409 w 922710"/>
                <a:gd name="connsiteY10" fmla="*/ 239183 h 1566078"/>
                <a:gd name="connsiteX11" fmla="*/ 199324 w 922710"/>
                <a:gd name="connsiteY11" fmla="*/ 256267 h 1566078"/>
                <a:gd name="connsiteX12" fmla="*/ 187934 w 922710"/>
                <a:gd name="connsiteY12" fmla="*/ 273352 h 1566078"/>
                <a:gd name="connsiteX13" fmla="*/ 205019 w 922710"/>
                <a:gd name="connsiteY13" fmla="*/ 279046 h 1566078"/>
                <a:gd name="connsiteX14" fmla="*/ 199324 w 922710"/>
                <a:gd name="connsiteY14" fmla="*/ 290436 h 1566078"/>
                <a:gd name="connsiteX15" fmla="*/ 170849 w 922710"/>
                <a:gd name="connsiteY15" fmla="*/ 256267 h 1566078"/>
                <a:gd name="connsiteX16" fmla="*/ 159459 w 922710"/>
                <a:gd name="connsiteY16" fmla="*/ 233488 h 1566078"/>
                <a:gd name="connsiteX17" fmla="*/ 153764 w 922710"/>
                <a:gd name="connsiteY17" fmla="*/ 216403 h 1566078"/>
                <a:gd name="connsiteX18" fmla="*/ 125289 w 922710"/>
                <a:gd name="connsiteY18" fmla="*/ 182234 h 1566078"/>
                <a:gd name="connsiteX19" fmla="*/ 113899 w 922710"/>
                <a:gd name="connsiteY19" fmla="*/ 159455 h 1566078"/>
                <a:gd name="connsiteX20" fmla="*/ 108204 w 922710"/>
                <a:gd name="connsiteY20" fmla="*/ 142370 h 1566078"/>
                <a:gd name="connsiteX21" fmla="*/ 91119 w 922710"/>
                <a:gd name="connsiteY21" fmla="*/ 119591 h 1566078"/>
                <a:gd name="connsiteX22" fmla="*/ 74034 w 922710"/>
                <a:gd name="connsiteY22" fmla="*/ 108201 h 1566078"/>
                <a:gd name="connsiteX23" fmla="*/ 56949 w 922710"/>
                <a:gd name="connsiteY23" fmla="*/ 91117 h 1566078"/>
                <a:gd name="connsiteX24" fmla="*/ 45559 w 922710"/>
                <a:gd name="connsiteY24" fmla="*/ 68338 h 1566078"/>
                <a:gd name="connsiteX25" fmla="*/ 28474 w 922710"/>
                <a:gd name="connsiteY25" fmla="*/ 11389 h 1566078"/>
                <a:gd name="connsiteX26" fmla="*/ 5695 w 922710"/>
                <a:gd name="connsiteY26" fmla="*/ 56948 h 1566078"/>
                <a:gd name="connsiteX27" fmla="*/ 11390 w 922710"/>
                <a:gd name="connsiteY27" fmla="*/ 233488 h 1566078"/>
                <a:gd name="connsiteX28" fmla="*/ 51254 w 922710"/>
                <a:gd name="connsiteY28" fmla="*/ 261962 h 1566078"/>
                <a:gd name="connsiteX29" fmla="*/ 85424 w 922710"/>
                <a:gd name="connsiteY29" fmla="*/ 273352 h 1566078"/>
                <a:gd name="connsiteX30" fmla="*/ 119594 w 922710"/>
                <a:gd name="connsiteY30" fmla="*/ 290436 h 1566078"/>
                <a:gd name="connsiteX31" fmla="*/ 142374 w 922710"/>
                <a:gd name="connsiteY31" fmla="*/ 301826 h 1566078"/>
                <a:gd name="connsiteX32" fmla="*/ 193629 w 922710"/>
                <a:gd name="connsiteY32" fmla="*/ 307521 h 1566078"/>
                <a:gd name="connsiteX33" fmla="*/ 222104 w 922710"/>
                <a:gd name="connsiteY33" fmla="*/ 313215 h 1566078"/>
                <a:gd name="connsiteX34" fmla="*/ 239189 w 922710"/>
                <a:gd name="connsiteY34" fmla="*/ 324605 h 1566078"/>
                <a:gd name="connsiteX35" fmla="*/ 358783 w 922710"/>
                <a:gd name="connsiteY35" fmla="*/ 335995 h 1566078"/>
                <a:gd name="connsiteX36" fmla="*/ 461293 w 922710"/>
                <a:gd name="connsiteY36" fmla="*/ 324605 h 1566078"/>
                <a:gd name="connsiteX37" fmla="*/ 484073 w 922710"/>
                <a:gd name="connsiteY37" fmla="*/ 318910 h 1566078"/>
                <a:gd name="connsiteX38" fmla="*/ 501158 w 922710"/>
                <a:gd name="connsiteY38" fmla="*/ 313215 h 1566078"/>
                <a:gd name="connsiteX39" fmla="*/ 592277 w 922710"/>
                <a:gd name="connsiteY39" fmla="*/ 307521 h 1566078"/>
                <a:gd name="connsiteX40" fmla="*/ 728957 w 922710"/>
                <a:gd name="connsiteY40" fmla="*/ 313215 h 1566078"/>
                <a:gd name="connsiteX41" fmla="*/ 820076 w 922710"/>
                <a:gd name="connsiteY41" fmla="*/ 296131 h 1566078"/>
                <a:gd name="connsiteX42" fmla="*/ 922586 w 922710"/>
                <a:gd name="connsiteY42" fmla="*/ 364469 h 1566078"/>
                <a:gd name="connsiteX43" fmla="*/ 916891 w 922710"/>
                <a:gd name="connsiteY43" fmla="*/ 347384 h 1566078"/>
                <a:gd name="connsiteX44" fmla="*/ 899806 w 922710"/>
                <a:gd name="connsiteY44" fmla="*/ 335995 h 1566078"/>
                <a:gd name="connsiteX45" fmla="*/ 842856 w 922710"/>
                <a:gd name="connsiteY45" fmla="*/ 330300 h 1566078"/>
                <a:gd name="connsiteX46" fmla="*/ 706177 w 922710"/>
                <a:gd name="connsiteY46" fmla="*/ 324605 h 1566078"/>
                <a:gd name="connsiteX47" fmla="*/ 632142 w 922710"/>
                <a:gd name="connsiteY47" fmla="*/ 318910 h 1566078"/>
                <a:gd name="connsiteX48" fmla="*/ 438513 w 922710"/>
                <a:gd name="connsiteY48" fmla="*/ 307521 h 1566078"/>
                <a:gd name="connsiteX49" fmla="*/ 239189 w 922710"/>
                <a:gd name="connsiteY49" fmla="*/ 296131 h 1566078"/>
                <a:gd name="connsiteX50" fmla="*/ 170849 w 922710"/>
                <a:gd name="connsiteY50" fmla="*/ 301826 h 1566078"/>
                <a:gd name="connsiteX51" fmla="*/ 176544 w 922710"/>
                <a:gd name="connsiteY51" fmla="*/ 324605 h 1566078"/>
                <a:gd name="connsiteX52" fmla="*/ 193629 w 922710"/>
                <a:gd name="connsiteY52" fmla="*/ 341690 h 1566078"/>
                <a:gd name="connsiteX53" fmla="*/ 222104 w 922710"/>
                <a:gd name="connsiteY53" fmla="*/ 381553 h 1566078"/>
                <a:gd name="connsiteX54" fmla="*/ 233494 w 922710"/>
                <a:gd name="connsiteY54" fmla="*/ 455586 h 1566078"/>
                <a:gd name="connsiteX55" fmla="*/ 239189 w 922710"/>
                <a:gd name="connsiteY55" fmla="*/ 484060 h 1566078"/>
                <a:gd name="connsiteX56" fmla="*/ 284749 w 922710"/>
                <a:gd name="connsiteY56" fmla="*/ 495450 h 1566078"/>
                <a:gd name="connsiteX57" fmla="*/ 307528 w 922710"/>
                <a:gd name="connsiteY57" fmla="*/ 558093 h 1566078"/>
                <a:gd name="connsiteX58" fmla="*/ 336003 w 922710"/>
                <a:gd name="connsiteY58" fmla="*/ 592262 h 1566078"/>
                <a:gd name="connsiteX59" fmla="*/ 347393 w 922710"/>
                <a:gd name="connsiteY59" fmla="*/ 609347 h 1566078"/>
                <a:gd name="connsiteX60" fmla="*/ 381563 w 922710"/>
                <a:gd name="connsiteY60" fmla="*/ 683379 h 1566078"/>
                <a:gd name="connsiteX61" fmla="*/ 432818 w 922710"/>
                <a:gd name="connsiteY61" fmla="*/ 728938 h 1566078"/>
                <a:gd name="connsiteX62" fmla="*/ 455598 w 922710"/>
                <a:gd name="connsiteY62" fmla="*/ 751717 h 1566078"/>
                <a:gd name="connsiteX63" fmla="*/ 529633 w 922710"/>
                <a:gd name="connsiteY63" fmla="*/ 723243 h 1566078"/>
                <a:gd name="connsiteX64" fmla="*/ 580887 w 922710"/>
                <a:gd name="connsiteY64" fmla="*/ 700464 h 1566078"/>
                <a:gd name="connsiteX65" fmla="*/ 597972 w 922710"/>
                <a:gd name="connsiteY65" fmla="*/ 689074 h 1566078"/>
                <a:gd name="connsiteX66" fmla="*/ 620752 w 922710"/>
                <a:gd name="connsiteY66" fmla="*/ 671990 h 1566078"/>
                <a:gd name="connsiteX67" fmla="*/ 694787 w 922710"/>
                <a:gd name="connsiteY67" fmla="*/ 649210 h 1566078"/>
                <a:gd name="connsiteX68" fmla="*/ 666312 w 922710"/>
                <a:gd name="connsiteY68" fmla="*/ 654905 h 1566078"/>
                <a:gd name="connsiteX69" fmla="*/ 632142 w 922710"/>
                <a:gd name="connsiteY69" fmla="*/ 683379 h 1566078"/>
                <a:gd name="connsiteX70" fmla="*/ 597972 w 922710"/>
                <a:gd name="connsiteY70" fmla="*/ 711854 h 1566078"/>
                <a:gd name="connsiteX71" fmla="*/ 586582 w 922710"/>
                <a:gd name="connsiteY71" fmla="*/ 728938 h 1566078"/>
                <a:gd name="connsiteX72" fmla="*/ 569497 w 922710"/>
                <a:gd name="connsiteY72" fmla="*/ 746023 h 1566078"/>
                <a:gd name="connsiteX73" fmla="*/ 558107 w 922710"/>
                <a:gd name="connsiteY73" fmla="*/ 797276 h 1566078"/>
                <a:gd name="connsiteX74" fmla="*/ 518243 w 922710"/>
                <a:gd name="connsiteY74" fmla="*/ 825750 h 1566078"/>
                <a:gd name="connsiteX75" fmla="*/ 506853 w 922710"/>
                <a:gd name="connsiteY75" fmla="*/ 842835 h 1566078"/>
                <a:gd name="connsiteX76" fmla="*/ 506853 w 922710"/>
                <a:gd name="connsiteY76" fmla="*/ 939647 h 1566078"/>
                <a:gd name="connsiteX77" fmla="*/ 523938 w 922710"/>
                <a:gd name="connsiteY77" fmla="*/ 962426 h 1566078"/>
                <a:gd name="connsiteX78" fmla="*/ 535328 w 922710"/>
                <a:gd name="connsiteY78" fmla="*/ 996595 h 1566078"/>
                <a:gd name="connsiteX79" fmla="*/ 552412 w 922710"/>
                <a:gd name="connsiteY79" fmla="*/ 1076323 h 1566078"/>
                <a:gd name="connsiteX80" fmla="*/ 558107 w 922710"/>
                <a:gd name="connsiteY80" fmla="*/ 1173135 h 1566078"/>
                <a:gd name="connsiteX81" fmla="*/ 569497 w 922710"/>
                <a:gd name="connsiteY81" fmla="*/ 1195914 h 1566078"/>
                <a:gd name="connsiteX82" fmla="*/ 575192 w 922710"/>
                <a:gd name="connsiteY82" fmla="*/ 1218693 h 1566078"/>
                <a:gd name="connsiteX83" fmla="*/ 592277 w 922710"/>
                <a:gd name="connsiteY83" fmla="*/ 1275642 h 1566078"/>
                <a:gd name="connsiteX84" fmla="*/ 609362 w 922710"/>
                <a:gd name="connsiteY84" fmla="*/ 1287031 h 1566078"/>
                <a:gd name="connsiteX85" fmla="*/ 626447 w 922710"/>
                <a:gd name="connsiteY85" fmla="*/ 1372454 h 1566078"/>
                <a:gd name="connsiteX86" fmla="*/ 643532 w 922710"/>
                <a:gd name="connsiteY86" fmla="*/ 1412318 h 1566078"/>
                <a:gd name="connsiteX87" fmla="*/ 660617 w 922710"/>
                <a:gd name="connsiteY87" fmla="*/ 1418013 h 1566078"/>
                <a:gd name="connsiteX88" fmla="*/ 689092 w 922710"/>
                <a:gd name="connsiteY88" fmla="*/ 1440792 h 1566078"/>
                <a:gd name="connsiteX89" fmla="*/ 700482 w 922710"/>
                <a:gd name="connsiteY89" fmla="*/ 1457876 h 1566078"/>
                <a:gd name="connsiteX90" fmla="*/ 717567 w 922710"/>
                <a:gd name="connsiteY90" fmla="*/ 1469266 h 1566078"/>
                <a:gd name="connsiteX91" fmla="*/ 740347 w 922710"/>
                <a:gd name="connsiteY91" fmla="*/ 1492045 h 1566078"/>
                <a:gd name="connsiteX92" fmla="*/ 751737 w 922710"/>
                <a:gd name="connsiteY92" fmla="*/ 1514825 h 1566078"/>
                <a:gd name="connsiteX93" fmla="*/ 757432 w 922710"/>
                <a:gd name="connsiteY93" fmla="*/ 1531909 h 1566078"/>
                <a:gd name="connsiteX94" fmla="*/ 791602 w 922710"/>
                <a:gd name="connsiteY94" fmla="*/ 1543299 h 1566078"/>
                <a:gd name="connsiteX95" fmla="*/ 837161 w 922710"/>
                <a:gd name="connsiteY95" fmla="*/ 1566078 h 1566078"/>
                <a:gd name="connsiteX96" fmla="*/ 825771 w 922710"/>
                <a:gd name="connsiteY96" fmla="*/ 1514825 h 1566078"/>
                <a:gd name="connsiteX97" fmla="*/ 808687 w 922710"/>
                <a:gd name="connsiteY97" fmla="*/ 1492045 h 1566078"/>
                <a:gd name="connsiteX98" fmla="*/ 797297 w 922710"/>
                <a:gd name="connsiteY98" fmla="*/ 1457876 h 1566078"/>
                <a:gd name="connsiteX99" fmla="*/ 791602 w 922710"/>
                <a:gd name="connsiteY99" fmla="*/ 1440792 h 1566078"/>
                <a:gd name="connsiteX100" fmla="*/ 774517 w 922710"/>
                <a:gd name="connsiteY100" fmla="*/ 1418013 h 1566078"/>
                <a:gd name="connsiteX101" fmla="*/ 763127 w 922710"/>
                <a:gd name="connsiteY101" fmla="*/ 1400928 h 1566078"/>
                <a:gd name="connsiteX102" fmla="*/ 728957 w 922710"/>
                <a:gd name="connsiteY102" fmla="*/ 1389538 h 1566078"/>
                <a:gd name="connsiteX103" fmla="*/ 706177 w 922710"/>
                <a:gd name="connsiteY103" fmla="*/ 1355369 h 1566078"/>
                <a:gd name="connsiteX104" fmla="*/ 694787 w 922710"/>
                <a:gd name="connsiteY104" fmla="*/ 1275642 h 1566078"/>
                <a:gd name="connsiteX105" fmla="*/ 689092 w 922710"/>
                <a:gd name="connsiteY105" fmla="*/ 1258557 h 1566078"/>
                <a:gd name="connsiteX106" fmla="*/ 672007 w 922710"/>
                <a:gd name="connsiteY106" fmla="*/ 1235778 h 1566078"/>
                <a:gd name="connsiteX107" fmla="*/ 643532 w 922710"/>
                <a:gd name="connsiteY107" fmla="*/ 1184524 h 1566078"/>
                <a:gd name="connsiteX108" fmla="*/ 632142 w 922710"/>
                <a:gd name="connsiteY108" fmla="*/ 1167440 h 1566078"/>
                <a:gd name="connsiteX109" fmla="*/ 609362 w 922710"/>
                <a:gd name="connsiteY109" fmla="*/ 1104797 h 1566078"/>
                <a:gd name="connsiteX110" fmla="*/ 597972 w 922710"/>
                <a:gd name="connsiteY110" fmla="*/ 1064933 h 1566078"/>
                <a:gd name="connsiteX111" fmla="*/ 580887 w 922710"/>
                <a:gd name="connsiteY111" fmla="*/ 1036459 h 1566078"/>
                <a:gd name="connsiteX112" fmla="*/ 563802 w 922710"/>
                <a:gd name="connsiteY112" fmla="*/ 973816 h 1566078"/>
                <a:gd name="connsiteX113" fmla="*/ 558107 w 922710"/>
                <a:gd name="connsiteY113" fmla="*/ 956731 h 1566078"/>
                <a:gd name="connsiteX114" fmla="*/ 546718 w 922710"/>
                <a:gd name="connsiteY114" fmla="*/ 939647 h 1566078"/>
                <a:gd name="connsiteX115" fmla="*/ 529633 w 922710"/>
                <a:gd name="connsiteY115" fmla="*/ 865614 h 1566078"/>
                <a:gd name="connsiteX116" fmla="*/ 518243 w 922710"/>
                <a:gd name="connsiteY116" fmla="*/ 797276 h 1566078"/>
                <a:gd name="connsiteX117" fmla="*/ 518243 w 922710"/>
                <a:gd name="connsiteY117" fmla="*/ 797276 h 1566078"/>
                <a:gd name="connsiteX0" fmla="*/ 0 w 922710"/>
                <a:gd name="connsiteY0" fmla="*/ 0 h 1566078"/>
                <a:gd name="connsiteX1" fmla="*/ 0 w 922710"/>
                <a:gd name="connsiteY1" fmla="*/ 0 h 1566078"/>
                <a:gd name="connsiteX2" fmla="*/ 5695 w 922710"/>
                <a:gd name="connsiteY2" fmla="*/ 125286 h 1566078"/>
                <a:gd name="connsiteX3" fmla="*/ 11390 w 922710"/>
                <a:gd name="connsiteY3" fmla="*/ 142370 h 1566078"/>
                <a:gd name="connsiteX4" fmla="*/ 22779 w 922710"/>
                <a:gd name="connsiteY4" fmla="*/ 159455 h 1566078"/>
                <a:gd name="connsiteX5" fmla="*/ 28474 w 922710"/>
                <a:gd name="connsiteY5" fmla="*/ 182234 h 1566078"/>
                <a:gd name="connsiteX6" fmla="*/ 45559 w 922710"/>
                <a:gd name="connsiteY6" fmla="*/ 199319 h 1566078"/>
                <a:gd name="connsiteX7" fmla="*/ 62644 w 922710"/>
                <a:gd name="connsiteY7" fmla="*/ 205014 h 1566078"/>
                <a:gd name="connsiteX8" fmla="*/ 170849 w 922710"/>
                <a:gd name="connsiteY8" fmla="*/ 216403 h 1566078"/>
                <a:gd name="connsiteX9" fmla="*/ 222104 w 922710"/>
                <a:gd name="connsiteY9" fmla="*/ 222098 h 1566078"/>
                <a:gd name="connsiteX10" fmla="*/ 216409 w 922710"/>
                <a:gd name="connsiteY10" fmla="*/ 239183 h 1566078"/>
                <a:gd name="connsiteX11" fmla="*/ 199324 w 922710"/>
                <a:gd name="connsiteY11" fmla="*/ 256267 h 1566078"/>
                <a:gd name="connsiteX12" fmla="*/ 187934 w 922710"/>
                <a:gd name="connsiteY12" fmla="*/ 273352 h 1566078"/>
                <a:gd name="connsiteX13" fmla="*/ 205019 w 922710"/>
                <a:gd name="connsiteY13" fmla="*/ 279046 h 1566078"/>
                <a:gd name="connsiteX14" fmla="*/ 199324 w 922710"/>
                <a:gd name="connsiteY14" fmla="*/ 290436 h 1566078"/>
                <a:gd name="connsiteX15" fmla="*/ 170849 w 922710"/>
                <a:gd name="connsiteY15" fmla="*/ 256267 h 1566078"/>
                <a:gd name="connsiteX16" fmla="*/ 159459 w 922710"/>
                <a:gd name="connsiteY16" fmla="*/ 233488 h 1566078"/>
                <a:gd name="connsiteX17" fmla="*/ 153764 w 922710"/>
                <a:gd name="connsiteY17" fmla="*/ 216403 h 1566078"/>
                <a:gd name="connsiteX18" fmla="*/ 125289 w 922710"/>
                <a:gd name="connsiteY18" fmla="*/ 182234 h 1566078"/>
                <a:gd name="connsiteX19" fmla="*/ 113899 w 922710"/>
                <a:gd name="connsiteY19" fmla="*/ 159455 h 1566078"/>
                <a:gd name="connsiteX20" fmla="*/ 108204 w 922710"/>
                <a:gd name="connsiteY20" fmla="*/ 142370 h 1566078"/>
                <a:gd name="connsiteX21" fmla="*/ 91119 w 922710"/>
                <a:gd name="connsiteY21" fmla="*/ 119591 h 1566078"/>
                <a:gd name="connsiteX22" fmla="*/ 74034 w 922710"/>
                <a:gd name="connsiteY22" fmla="*/ 108201 h 1566078"/>
                <a:gd name="connsiteX23" fmla="*/ 56949 w 922710"/>
                <a:gd name="connsiteY23" fmla="*/ 91117 h 1566078"/>
                <a:gd name="connsiteX24" fmla="*/ 45559 w 922710"/>
                <a:gd name="connsiteY24" fmla="*/ 68338 h 1566078"/>
                <a:gd name="connsiteX25" fmla="*/ 28474 w 922710"/>
                <a:gd name="connsiteY25" fmla="*/ 11389 h 1566078"/>
                <a:gd name="connsiteX26" fmla="*/ 5695 w 922710"/>
                <a:gd name="connsiteY26" fmla="*/ 56948 h 1566078"/>
                <a:gd name="connsiteX27" fmla="*/ 11390 w 922710"/>
                <a:gd name="connsiteY27" fmla="*/ 233488 h 1566078"/>
                <a:gd name="connsiteX28" fmla="*/ 51254 w 922710"/>
                <a:gd name="connsiteY28" fmla="*/ 261962 h 1566078"/>
                <a:gd name="connsiteX29" fmla="*/ 85424 w 922710"/>
                <a:gd name="connsiteY29" fmla="*/ 273352 h 1566078"/>
                <a:gd name="connsiteX30" fmla="*/ 119594 w 922710"/>
                <a:gd name="connsiteY30" fmla="*/ 290436 h 1566078"/>
                <a:gd name="connsiteX31" fmla="*/ 142374 w 922710"/>
                <a:gd name="connsiteY31" fmla="*/ 301826 h 1566078"/>
                <a:gd name="connsiteX32" fmla="*/ 193629 w 922710"/>
                <a:gd name="connsiteY32" fmla="*/ 307521 h 1566078"/>
                <a:gd name="connsiteX33" fmla="*/ 222104 w 922710"/>
                <a:gd name="connsiteY33" fmla="*/ 313215 h 1566078"/>
                <a:gd name="connsiteX34" fmla="*/ 239189 w 922710"/>
                <a:gd name="connsiteY34" fmla="*/ 324605 h 1566078"/>
                <a:gd name="connsiteX35" fmla="*/ 461293 w 922710"/>
                <a:gd name="connsiteY35" fmla="*/ 324605 h 1566078"/>
                <a:gd name="connsiteX36" fmla="*/ 484073 w 922710"/>
                <a:gd name="connsiteY36" fmla="*/ 318910 h 1566078"/>
                <a:gd name="connsiteX37" fmla="*/ 501158 w 922710"/>
                <a:gd name="connsiteY37" fmla="*/ 313215 h 1566078"/>
                <a:gd name="connsiteX38" fmla="*/ 592277 w 922710"/>
                <a:gd name="connsiteY38" fmla="*/ 307521 h 1566078"/>
                <a:gd name="connsiteX39" fmla="*/ 728957 w 922710"/>
                <a:gd name="connsiteY39" fmla="*/ 313215 h 1566078"/>
                <a:gd name="connsiteX40" fmla="*/ 820076 w 922710"/>
                <a:gd name="connsiteY40" fmla="*/ 296131 h 1566078"/>
                <a:gd name="connsiteX41" fmla="*/ 922586 w 922710"/>
                <a:gd name="connsiteY41" fmla="*/ 364469 h 1566078"/>
                <a:gd name="connsiteX42" fmla="*/ 916891 w 922710"/>
                <a:gd name="connsiteY42" fmla="*/ 347384 h 1566078"/>
                <a:gd name="connsiteX43" fmla="*/ 899806 w 922710"/>
                <a:gd name="connsiteY43" fmla="*/ 335995 h 1566078"/>
                <a:gd name="connsiteX44" fmla="*/ 842856 w 922710"/>
                <a:gd name="connsiteY44" fmla="*/ 330300 h 1566078"/>
                <a:gd name="connsiteX45" fmla="*/ 706177 w 922710"/>
                <a:gd name="connsiteY45" fmla="*/ 324605 h 1566078"/>
                <a:gd name="connsiteX46" fmla="*/ 632142 w 922710"/>
                <a:gd name="connsiteY46" fmla="*/ 318910 h 1566078"/>
                <a:gd name="connsiteX47" fmla="*/ 438513 w 922710"/>
                <a:gd name="connsiteY47" fmla="*/ 307521 h 1566078"/>
                <a:gd name="connsiteX48" fmla="*/ 239189 w 922710"/>
                <a:gd name="connsiteY48" fmla="*/ 296131 h 1566078"/>
                <a:gd name="connsiteX49" fmla="*/ 170849 w 922710"/>
                <a:gd name="connsiteY49" fmla="*/ 301826 h 1566078"/>
                <a:gd name="connsiteX50" fmla="*/ 176544 w 922710"/>
                <a:gd name="connsiteY50" fmla="*/ 324605 h 1566078"/>
                <a:gd name="connsiteX51" fmla="*/ 193629 w 922710"/>
                <a:gd name="connsiteY51" fmla="*/ 341690 h 1566078"/>
                <a:gd name="connsiteX52" fmla="*/ 222104 w 922710"/>
                <a:gd name="connsiteY52" fmla="*/ 381553 h 1566078"/>
                <a:gd name="connsiteX53" fmla="*/ 233494 w 922710"/>
                <a:gd name="connsiteY53" fmla="*/ 455586 h 1566078"/>
                <a:gd name="connsiteX54" fmla="*/ 239189 w 922710"/>
                <a:gd name="connsiteY54" fmla="*/ 484060 h 1566078"/>
                <a:gd name="connsiteX55" fmla="*/ 284749 w 922710"/>
                <a:gd name="connsiteY55" fmla="*/ 495450 h 1566078"/>
                <a:gd name="connsiteX56" fmla="*/ 307528 w 922710"/>
                <a:gd name="connsiteY56" fmla="*/ 558093 h 1566078"/>
                <a:gd name="connsiteX57" fmla="*/ 336003 w 922710"/>
                <a:gd name="connsiteY57" fmla="*/ 592262 h 1566078"/>
                <a:gd name="connsiteX58" fmla="*/ 347393 w 922710"/>
                <a:gd name="connsiteY58" fmla="*/ 609347 h 1566078"/>
                <a:gd name="connsiteX59" fmla="*/ 381563 w 922710"/>
                <a:gd name="connsiteY59" fmla="*/ 683379 h 1566078"/>
                <a:gd name="connsiteX60" fmla="*/ 432818 w 922710"/>
                <a:gd name="connsiteY60" fmla="*/ 728938 h 1566078"/>
                <a:gd name="connsiteX61" fmla="*/ 455598 w 922710"/>
                <a:gd name="connsiteY61" fmla="*/ 751717 h 1566078"/>
                <a:gd name="connsiteX62" fmla="*/ 529633 w 922710"/>
                <a:gd name="connsiteY62" fmla="*/ 723243 h 1566078"/>
                <a:gd name="connsiteX63" fmla="*/ 580887 w 922710"/>
                <a:gd name="connsiteY63" fmla="*/ 700464 h 1566078"/>
                <a:gd name="connsiteX64" fmla="*/ 597972 w 922710"/>
                <a:gd name="connsiteY64" fmla="*/ 689074 h 1566078"/>
                <a:gd name="connsiteX65" fmla="*/ 620752 w 922710"/>
                <a:gd name="connsiteY65" fmla="*/ 671990 h 1566078"/>
                <a:gd name="connsiteX66" fmla="*/ 694787 w 922710"/>
                <a:gd name="connsiteY66" fmla="*/ 649210 h 1566078"/>
                <a:gd name="connsiteX67" fmla="*/ 666312 w 922710"/>
                <a:gd name="connsiteY67" fmla="*/ 654905 h 1566078"/>
                <a:gd name="connsiteX68" fmla="*/ 632142 w 922710"/>
                <a:gd name="connsiteY68" fmla="*/ 683379 h 1566078"/>
                <a:gd name="connsiteX69" fmla="*/ 597972 w 922710"/>
                <a:gd name="connsiteY69" fmla="*/ 711854 h 1566078"/>
                <a:gd name="connsiteX70" fmla="*/ 586582 w 922710"/>
                <a:gd name="connsiteY70" fmla="*/ 728938 h 1566078"/>
                <a:gd name="connsiteX71" fmla="*/ 569497 w 922710"/>
                <a:gd name="connsiteY71" fmla="*/ 746023 h 1566078"/>
                <a:gd name="connsiteX72" fmla="*/ 558107 w 922710"/>
                <a:gd name="connsiteY72" fmla="*/ 797276 h 1566078"/>
                <a:gd name="connsiteX73" fmla="*/ 518243 w 922710"/>
                <a:gd name="connsiteY73" fmla="*/ 825750 h 1566078"/>
                <a:gd name="connsiteX74" fmla="*/ 506853 w 922710"/>
                <a:gd name="connsiteY74" fmla="*/ 842835 h 1566078"/>
                <a:gd name="connsiteX75" fmla="*/ 506853 w 922710"/>
                <a:gd name="connsiteY75" fmla="*/ 939647 h 1566078"/>
                <a:gd name="connsiteX76" fmla="*/ 523938 w 922710"/>
                <a:gd name="connsiteY76" fmla="*/ 962426 h 1566078"/>
                <a:gd name="connsiteX77" fmla="*/ 535328 w 922710"/>
                <a:gd name="connsiteY77" fmla="*/ 996595 h 1566078"/>
                <a:gd name="connsiteX78" fmla="*/ 552412 w 922710"/>
                <a:gd name="connsiteY78" fmla="*/ 1076323 h 1566078"/>
                <a:gd name="connsiteX79" fmla="*/ 558107 w 922710"/>
                <a:gd name="connsiteY79" fmla="*/ 1173135 h 1566078"/>
                <a:gd name="connsiteX80" fmla="*/ 569497 w 922710"/>
                <a:gd name="connsiteY80" fmla="*/ 1195914 h 1566078"/>
                <a:gd name="connsiteX81" fmla="*/ 575192 w 922710"/>
                <a:gd name="connsiteY81" fmla="*/ 1218693 h 1566078"/>
                <a:gd name="connsiteX82" fmla="*/ 592277 w 922710"/>
                <a:gd name="connsiteY82" fmla="*/ 1275642 h 1566078"/>
                <a:gd name="connsiteX83" fmla="*/ 609362 w 922710"/>
                <a:gd name="connsiteY83" fmla="*/ 1287031 h 1566078"/>
                <a:gd name="connsiteX84" fmla="*/ 626447 w 922710"/>
                <a:gd name="connsiteY84" fmla="*/ 1372454 h 1566078"/>
                <a:gd name="connsiteX85" fmla="*/ 643532 w 922710"/>
                <a:gd name="connsiteY85" fmla="*/ 1412318 h 1566078"/>
                <a:gd name="connsiteX86" fmla="*/ 660617 w 922710"/>
                <a:gd name="connsiteY86" fmla="*/ 1418013 h 1566078"/>
                <a:gd name="connsiteX87" fmla="*/ 689092 w 922710"/>
                <a:gd name="connsiteY87" fmla="*/ 1440792 h 1566078"/>
                <a:gd name="connsiteX88" fmla="*/ 700482 w 922710"/>
                <a:gd name="connsiteY88" fmla="*/ 1457876 h 1566078"/>
                <a:gd name="connsiteX89" fmla="*/ 717567 w 922710"/>
                <a:gd name="connsiteY89" fmla="*/ 1469266 h 1566078"/>
                <a:gd name="connsiteX90" fmla="*/ 740347 w 922710"/>
                <a:gd name="connsiteY90" fmla="*/ 1492045 h 1566078"/>
                <a:gd name="connsiteX91" fmla="*/ 751737 w 922710"/>
                <a:gd name="connsiteY91" fmla="*/ 1514825 h 1566078"/>
                <a:gd name="connsiteX92" fmla="*/ 757432 w 922710"/>
                <a:gd name="connsiteY92" fmla="*/ 1531909 h 1566078"/>
                <a:gd name="connsiteX93" fmla="*/ 791602 w 922710"/>
                <a:gd name="connsiteY93" fmla="*/ 1543299 h 1566078"/>
                <a:gd name="connsiteX94" fmla="*/ 837161 w 922710"/>
                <a:gd name="connsiteY94" fmla="*/ 1566078 h 1566078"/>
                <a:gd name="connsiteX95" fmla="*/ 825771 w 922710"/>
                <a:gd name="connsiteY95" fmla="*/ 1514825 h 1566078"/>
                <a:gd name="connsiteX96" fmla="*/ 808687 w 922710"/>
                <a:gd name="connsiteY96" fmla="*/ 1492045 h 1566078"/>
                <a:gd name="connsiteX97" fmla="*/ 797297 w 922710"/>
                <a:gd name="connsiteY97" fmla="*/ 1457876 h 1566078"/>
                <a:gd name="connsiteX98" fmla="*/ 791602 w 922710"/>
                <a:gd name="connsiteY98" fmla="*/ 1440792 h 1566078"/>
                <a:gd name="connsiteX99" fmla="*/ 774517 w 922710"/>
                <a:gd name="connsiteY99" fmla="*/ 1418013 h 1566078"/>
                <a:gd name="connsiteX100" fmla="*/ 763127 w 922710"/>
                <a:gd name="connsiteY100" fmla="*/ 1400928 h 1566078"/>
                <a:gd name="connsiteX101" fmla="*/ 728957 w 922710"/>
                <a:gd name="connsiteY101" fmla="*/ 1389538 h 1566078"/>
                <a:gd name="connsiteX102" fmla="*/ 706177 w 922710"/>
                <a:gd name="connsiteY102" fmla="*/ 1355369 h 1566078"/>
                <a:gd name="connsiteX103" fmla="*/ 694787 w 922710"/>
                <a:gd name="connsiteY103" fmla="*/ 1275642 h 1566078"/>
                <a:gd name="connsiteX104" fmla="*/ 689092 w 922710"/>
                <a:gd name="connsiteY104" fmla="*/ 1258557 h 1566078"/>
                <a:gd name="connsiteX105" fmla="*/ 672007 w 922710"/>
                <a:gd name="connsiteY105" fmla="*/ 1235778 h 1566078"/>
                <a:gd name="connsiteX106" fmla="*/ 643532 w 922710"/>
                <a:gd name="connsiteY106" fmla="*/ 1184524 h 1566078"/>
                <a:gd name="connsiteX107" fmla="*/ 632142 w 922710"/>
                <a:gd name="connsiteY107" fmla="*/ 1167440 h 1566078"/>
                <a:gd name="connsiteX108" fmla="*/ 609362 w 922710"/>
                <a:gd name="connsiteY108" fmla="*/ 1104797 h 1566078"/>
                <a:gd name="connsiteX109" fmla="*/ 597972 w 922710"/>
                <a:gd name="connsiteY109" fmla="*/ 1064933 h 1566078"/>
                <a:gd name="connsiteX110" fmla="*/ 580887 w 922710"/>
                <a:gd name="connsiteY110" fmla="*/ 1036459 h 1566078"/>
                <a:gd name="connsiteX111" fmla="*/ 563802 w 922710"/>
                <a:gd name="connsiteY111" fmla="*/ 973816 h 1566078"/>
                <a:gd name="connsiteX112" fmla="*/ 558107 w 922710"/>
                <a:gd name="connsiteY112" fmla="*/ 956731 h 1566078"/>
                <a:gd name="connsiteX113" fmla="*/ 546718 w 922710"/>
                <a:gd name="connsiteY113" fmla="*/ 939647 h 1566078"/>
                <a:gd name="connsiteX114" fmla="*/ 529633 w 922710"/>
                <a:gd name="connsiteY114" fmla="*/ 865614 h 1566078"/>
                <a:gd name="connsiteX115" fmla="*/ 518243 w 922710"/>
                <a:gd name="connsiteY115" fmla="*/ 797276 h 1566078"/>
                <a:gd name="connsiteX116" fmla="*/ 518243 w 922710"/>
                <a:gd name="connsiteY116" fmla="*/ 797276 h 1566078"/>
                <a:gd name="connsiteX0" fmla="*/ 0 w 922710"/>
                <a:gd name="connsiteY0" fmla="*/ 0 h 1566078"/>
                <a:gd name="connsiteX1" fmla="*/ 0 w 922710"/>
                <a:gd name="connsiteY1" fmla="*/ 0 h 1566078"/>
                <a:gd name="connsiteX2" fmla="*/ 5695 w 922710"/>
                <a:gd name="connsiteY2" fmla="*/ 125286 h 1566078"/>
                <a:gd name="connsiteX3" fmla="*/ 11390 w 922710"/>
                <a:gd name="connsiteY3" fmla="*/ 142370 h 1566078"/>
                <a:gd name="connsiteX4" fmla="*/ 22779 w 922710"/>
                <a:gd name="connsiteY4" fmla="*/ 159455 h 1566078"/>
                <a:gd name="connsiteX5" fmla="*/ 28474 w 922710"/>
                <a:gd name="connsiteY5" fmla="*/ 182234 h 1566078"/>
                <a:gd name="connsiteX6" fmla="*/ 45559 w 922710"/>
                <a:gd name="connsiteY6" fmla="*/ 199319 h 1566078"/>
                <a:gd name="connsiteX7" fmla="*/ 62644 w 922710"/>
                <a:gd name="connsiteY7" fmla="*/ 205014 h 1566078"/>
                <a:gd name="connsiteX8" fmla="*/ 170849 w 922710"/>
                <a:gd name="connsiteY8" fmla="*/ 216403 h 1566078"/>
                <a:gd name="connsiteX9" fmla="*/ 222104 w 922710"/>
                <a:gd name="connsiteY9" fmla="*/ 222098 h 1566078"/>
                <a:gd name="connsiteX10" fmla="*/ 216409 w 922710"/>
                <a:gd name="connsiteY10" fmla="*/ 239183 h 1566078"/>
                <a:gd name="connsiteX11" fmla="*/ 199324 w 922710"/>
                <a:gd name="connsiteY11" fmla="*/ 256267 h 1566078"/>
                <a:gd name="connsiteX12" fmla="*/ 187934 w 922710"/>
                <a:gd name="connsiteY12" fmla="*/ 273352 h 1566078"/>
                <a:gd name="connsiteX13" fmla="*/ 205019 w 922710"/>
                <a:gd name="connsiteY13" fmla="*/ 279046 h 1566078"/>
                <a:gd name="connsiteX14" fmla="*/ 199324 w 922710"/>
                <a:gd name="connsiteY14" fmla="*/ 290436 h 1566078"/>
                <a:gd name="connsiteX15" fmla="*/ 170849 w 922710"/>
                <a:gd name="connsiteY15" fmla="*/ 256267 h 1566078"/>
                <a:gd name="connsiteX16" fmla="*/ 159459 w 922710"/>
                <a:gd name="connsiteY16" fmla="*/ 233488 h 1566078"/>
                <a:gd name="connsiteX17" fmla="*/ 153764 w 922710"/>
                <a:gd name="connsiteY17" fmla="*/ 216403 h 1566078"/>
                <a:gd name="connsiteX18" fmla="*/ 125289 w 922710"/>
                <a:gd name="connsiteY18" fmla="*/ 182234 h 1566078"/>
                <a:gd name="connsiteX19" fmla="*/ 113899 w 922710"/>
                <a:gd name="connsiteY19" fmla="*/ 159455 h 1566078"/>
                <a:gd name="connsiteX20" fmla="*/ 108204 w 922710"/>
                <a:gd name="connsiteY20" fmla="*/ 142370 h 1566078"/>
                <a:gd name="connsiteX21" fmla="*/ 91119 w 922710"/>
                <a:gd name="connsiteY21" fmla="*/ 119591 h 1566078"/>
                <a:gd name="connsiteX22" fmla="*/ 74034 w 922710"/>
                <a:gd name="connsiteY22" fmla="*/ 108201 h 1566078"/>
                <a:gd name="connsiteX23" fmla="*/ 56949 w 922710"/>
                <a:gd name="connsiteY23" fmla="*/ 91117 h 1566078"/>
                <a:gd name="connsiteX24" fmla="*/ 45559 w 922710"/>
                <a:gd name="connsiteY24" fmla="*/ 68338 h 1566078"/>
                <a:gd name="connsiteX25" fmla="*/ 28474 w 922710"/>
                <a:gd name="connsiteY25" fmla="*/ 11389 h 1566078"/>
                <a:gd name="connsiteX26" fmla="*/ 5695 w 922710"/>
                <a:gd name="connsiteY26" fmla="*/ 56948 h 1566078"/>
                <a:gd name="connsiteX27" fmla="*/ 11390 w 922710"/>
                <a:gd name="connsiteY27" fmla="*/ 233488 h 1566078"/>
                <a:gd name="connsiteX28" fmla="*/ 51254 w 922710"/>
                <a:gd name="connsiteY28" fmla="*/ 261962 h 1566078"/>
                <a:gd name="connsiteX29" fmla="*/ 85424 w 922710"/>
                <a:gd name="connsiteY29" fmla="*/ 273352 h 1566078"/>
                <a:gd name="connsiteX30" fmla="*/ 119594 w 922710"/>
                <a:gd name="connsiteY30" fmla="*/ 290436 h 1566078"/>
                <a:gd name="connsiteX31" fmla="*/ 142374 w 922710"/>
                <a:gd name="connsiteY31" fmla="*/ 301826 h 1566078"/>
                <a:gd name="connsiteX32" fmla="*/ 193629 w 922710"/>
                <a:gd name="connsiteY32" fmla="*/ 307521 h 1566078"/>
                <a:gd name="connsiteX33" fmla="*/ 222104 w 922710"/>
                <a:gd name="connsiteY33" fmla="*/ 313215 h 1566078"/>
                <a:gd name="connsiteX34" fmla="*/ 239189 w 922710"/>
                <a:gd name="connsiteY34" fmla="*/ 324605 h 1566078"/>
                <a:gd name="connsiteX35" fmla="*/ 461293 w 922710"/>
                <a:gd name="connsiteY35" fmla="*/ 324605 h 1566078"/>
                <a:gd name="connsiteX36" fmla="*/ 484073 w 922710"/>
                <a:gd name="connsiteY36" fmla="*/ 318910 h 1566078"/>
                <a:gd name="connsiteX37" fmla="*/ 501158 w 922710"/>
                <a:gd name="connsiteY37" fmla="*/ 313215 h 1566078"/>
                <a:gd name="connsiteX38" fmla="*/ 592277 w 922710"/>
                <a:gd name="connsiteY38" fmla="*/ 307521 h 1566078"/>
                <a:gd name="connsiteX39" fmla="*/ 728957 w 922710"/>
                <a:gd name="connsiteY39" fmla="*/ 313215 h 1566078"/>
                <a:gd name="connsiteX40" fmla="*/ 820076 w 922710"/>
                <a:gd name="connsiteY40" fmla="*/ 296131 h 1566078"/>
                <a:gd name="connsiteX41" fmla="*/ 922586 w 922710"/>
                <a:gd name="connsiteY41" fmla="*/ 364469 h 1566078"/>
                <a:gd name="connsiteX42" fmla="*/ 916891 w 922710"/>
                <a:gd name="connsiteY42" fmla="*/ 347384 h 1566078"/>
                <a:gd name="connsiteX43" fmla="*/ 899806 w 922710"/>
                <a:gd name="connsiteY43" fmla="*/ 335995 h 1566078"/>
                <a:gd name="connsiteX44" fmla="*/ 842856 w 922710"/>
                <a:gd name="connsiteY44" fmla="*/ 330300 h 1566078"/>
                <a:gd name="connsiteX45" fmla="*/ 706177 w 922710"/>
                <a:gd name="connsiteY45" fmla="*/ 324605 h 1566078"/>
                <a:gd name="connsiteX46" fmla="*/ 438513 w 922710"/>
                <a:gd name="connsiteY46" fmla="*/ 307521 h 1566078"/>
                <a:gd name="connsiteX47" fmla="*/ 239189 w 922710"/>
                <a:gd name="connsiteY47" fmla="*/ 296131 h 1566078"/>
                <a:gd name="connsiteX48" fmla="*/ 170849 w 922710"/>
                <a:gd name="connsiteY48" fmla="*/ 301826 h 1566078"/>
                <a:gd name="connsiteX49" fmla="*/ 176544 w 922710"/>
                <a:gd name="connsiteY49" fmla="*/ 324605 h 1566078"/>
                <a:gd name="connsiteX50" fmla="*/ 193629 w 922710"/>
                <a:gd name="connsiteY50" fmla="*/ 341690 h 1566078"/>
                <a:gd name="connsiteX51" fmla="*/ 222104 w 922710"/>
                <a:gd name="connsiteY51" fmla="*/ 381553 h 1566078"/>
                <a:gd name="connsiteX52" fmla="*/ 233494 w 922710"/>
                <a:gd name="connsiteY52" fmla="*/ 455586 h 1566078"/>
                <a:gd name="connsiteX53" fmla="*/ 239189 w 922710"/>
                <a:gd name="connsiteY53" fmla="*/ 484060 h 1566078"/>
                <a:gd name="connsiteX54" fmla="*/ 284749 w 922710"/>
                <a:gd name="connsiteY54" fmla="*/ 495450 h 1566078"/>
                <a:gd name="connsiteX55" fmla="*/ 307528 w 922710"/>
                <a:gd name="connsiteY55" fmla="*/ 558093 h 1566078"/>
                <a:gd name="connsiteX56" fmla="*/ 336003 w 922710"/>
                <a:gd name="connsiteY56" fmla="*/ 592262 h 1566078"/>
                <a:gd name="connsiteX57" fmla="*/ 347393 w 922710"/>
                <a:gd name="connsiteY57" fmla="*/ 609347 h 1566078"/>
                <a:gd name="connsiteX58" fmla="*/ 381563 w 922710"/>
                <a:gd name="connsiteY58" fmla="*/ 683379 h 1566078"/>
                <a:gd name="connsiteX59" fmla="*/ 432818 w 922710"/>
                <a:gd name="connsiteY59" fmla="*/ 728938 h 1566078"/>
                <a:gd name="connsiteX60" fmla="*/ 455598 w 922710"/>
                <a:gd name="connsiteY60" fmla="*/ 751717 h 1566078"/>
                <a:gd name="connsiteX61" fmla="*/ 529633 w 922710"/>
                <a:gd name="connsiteY61" fmla="*/ 723243 h 1566078"/>
                <a:gd name="connsiteX62" fmla="*/ 580887 w 922710"/>
                <a:gd name="connsiteY62" fmla="*/ 700464 h 1566078"/>
                <a:gd name="connsiteX63" fmla="*/ 597972 w 922710"/>
                <a:gd name="connsiteY63" fmla="*/ 689074 h 1566078"/>
                <a:gd name="connsiteX64" fmla="*/ 620752 w 922710"/>
                <a:gd name="connsiteY64" fmla="*/ 671990 h 1566078"/>
                <a:gd name="connsiteX65" fmla="*/ 694787 w 922710"/>
                <a:gd name="connsiteY65" fmla="*/ 649210 h 1566078"/>
                <a:gd name="connsiteX66" fmla="*/ 666312 w 922710"/>
                <a:gd name="connsiteY66" fmla="*/ 654905 h 1566078"/>
                <a:gd name="connsiteX67" fmla="*/ 632142 w 922710"/>
                <a:gd name="connsiteY67" fmla="*/ 683379 h 1566078"/>
                <a:gd name="connsiteX68" fmla="*/ 597972 w 922710"/>
                <a:gd name="connsiteY68" fmla="*/ 711854 h 1566078"/>
                <a:gd name="connsiteX69" fmla="*/ 586582 w 922710"/>
                <a:gd name="connsiteY69" fmla="*/ 728938 h 1566078"/>
                <a:gd name="connsiteX70" fmla="*/ 569497 w 922710"/>
                <a:gd name="connsiteY70" fmla="*/ 746023 h 1566078"/>
                <a:gd name="connsiteX71" fmla="*/ 558107 w 922710"/>
                <a:gd name="connsiteY71" fmla="*/ 797276 h 1566078"/>
                <a:gd name="connsiteX72" fmla="*/ 518243 w 922710"/>
                <a:gd name="connsiteY72" fmla="*/ 825750 h 1566078"/>
                <a:gd name="connsiteX73" fmla="*/ 506853 w 922710"/>
                <a:gd name="connsiteY73" fmla="*/ 842835 h 1566078"/>
                <a:gd name="connsiteX74" fmla="*/ 506853 w 922710"/>
                <a:gd name="connsiteY74" fmla="*/ 939647 h 1566078"/>
                <a:gd name="connsiteX75" fmla="*/ 523938 w 922710"/>
                <a:gd name="connsiteY75" fmla="*/ 962426 h 1566078"/>
                <a:gd name="connsiteX76" fmla="*/ 535328 w 922710"/>
                <a:gd name="connsiteY76" fmla="*/ 996595 h 1566078"/>
                <a:gd name="connsiteX77" fmla="*/ 552412 w 922710"/>
                <a:gd name="connsiteY77" fmla="*/ 1076323 h 1566078"/>
                <a:gd name="connsiteX78" fmla="*/ 558107 w 922710"/>
                <a:gd name="connsiteY78" fmla="*/ 1173135 h 1566078"/>
                <a:gd name="connsiteX79" fmla="*/ 569497 w 922710"/>
                <a:gd name="connsiteY79" fmla="*/ 1195914 h 1566078"/>
                <a:gd name="connsiteX80" fmla="*/ 575192 w 922710"/>
                <a:gd name="connsiteY80" fmla="*/ 1218693 h 1566078"/>
                <a:gd name="connsiteX81" fmla="*/ 592277 w 922710"/>
                <a:gd name="connsiteY81" fmla="*/ 1275642 h 1566078"/>
                <a:gd name="connsiteX82" fmla="*/ 609362 w 922710"/>
                <a:gd name="connsiteY82" fmla="*/ 1287031 h 1566078"/>
                <a:gd name="connsiteX83" fmla="*/ 626447 w 922710"/>
                <a:gd name="connsiteY83" fmla="*/ 1372454 h 1566078"/>
                <a:gd name="connsiteX84" fmla="*/ 643532 w 922710"/>
                <a:gd name="connsiteY84" fmla="*/ 1412318 h 1566078"/>
                <a:gd name="connsiteX85" fmla="*/ 660617 w 922710"/>
                <a:gd name="connsiteY85" fmla="*/ 1418013 h 1566078"/>
                <a:gd name="connsiteX86" fmla="*/ 689092 w 922710"/>
                <a:gd name="connsiteY86" fmla="*/ 1440792 h 1566078"/>
                <a:gd name="connsiteX87" fmla="*/ 700482 w 922710"/>
                <a:gd name="connsiteY87" fmla="*/ 1457876 h 1566078"/>
                <a:gd name="connsiteX88" fmla="*/ 717567 w 922710"/>
                <a:gd name="connsiteY88" fmla="*/ 1469266 h 1566078"/>
                <a:gd name="connsiteX89" fmla="*/ 740347 w 922710"/>
                <a:gd name="connsiteY89" fmla="*/ 1492045 h 1566078"/>
                <a:gd name="connsiteX90" fmla="*/ 751737 w 922710"/>
                <a:gd name="connsiteY90" fmla="*/ 1514825 h 1566078"/>
                <a:gd name="connsiteX91" fmla="*/ 757432 w 922710"/>
                <a:gd name="connsiteY91" fmla="*/ 1531909 h 1566078"/>
                <a:gd name="connsiteX92" fmla="*/ 791602 w 922710"/>
                <a:gd name="connsiteY92" fmla="*/ 1543299 h 1566078"/>
                <a:gd name="connsiteX93" fmla="*/ 837161 w 922710"/>
                <a:gd name="connsiteY93" fmla="*/ 1566078 h 1566078"/>
                <a:gd name="connsiteX94" fmla="*/ 825771 w 922710"/>
                <a:gd name="connsiteY94" fmla="*/ 1514825 h 1566078"/>
                <a:gd name="connsiteX95" fmla="*/ 808687 w 922710"/>
                <a:gd name="connsiteY95" fmla="*/ 1492045 h 1566078"/>
                <a:gd name="connsiteX96" fmla="*/ 797297 w 922710"/>
                <a:gd name="connsiteY96" fmla="*/ 1457876 h 1566078"/>
                <a:gd name="connsiteX97" fmla="*/ 791602 w 922710"/>
                <a:gd name="connsiteY97" fmla="*/ 1440792 h 1566078"/>
                <a:gd name="connsiteX98" fmla="*/ 774517 w 922710"/>
                <a:gd name="connsiteY98" fmla="*/ 1418013 h 1566078"/>
                <a:gd name="connsiteX99" fmla="*/ 763127 w 922710"/>
                <a:gd name="connsiteY99" fmla="*/ 1400928 h 1566078"/>
                <a:gd name="connsiteX100" fmla="*/ 728957 w 922710"/>
                <a:gd name="connsiteY100" fmla="*/ 1389538 h 1566078"/>
                <a:gd name="connsiteX101" fmla="*/ 706177 w 922710"/>
                <a:gd name="connsiteY101" fmla="*/ 1355369 h 1566078"/>
                <a:gd name="connsiteX102" fmla="*/ 694787 w 922710"/>
                <a:gd name="connsiteY102" fmla="*/ 1275642 h 1566078"/>
                <a:gd name="connsiteX103" fmla="*/ 689092 w 922710"/>
                <a:gd name="connsiteY103" fmla="*/ 1258557 h 1566078"/>
                <a:gd name="connsiteX104" fmla="*/ 672007 w 922710"/>
                <a:gd name="connsiteY104" fmla="*/ 1235778 h 1566078"/>
                <a:gd name="connsiteX105" fmla="*/ 643532 w 922710"/>
                <a:gd name="connsiteY105" fmla="*/ 1184524 h 1566078"/>
                <a:gd name="connsiteX106" fmla="*/ 632142 w 922710"/>
                <a:gd name="connsiteY106" fmla="*/ 1167440 h 1566078"/>
                <a:gd name="connsiteX107" fmla="*/ 609362 w 922710"/>
                <a:gd name="connsiteY107" fmla="*/ 1104797 h 1566078"/>
                <a:gd name="connsiteX108" fmla="*/ 597972 w 922710"/>
                <a:gd name="connsiteY108" fmla="*/ 1064933 h 1566078"/>
                <a:gd name="connsiteX109" fmla="*/ 580887 w 922710"/>
                <a:gd name="connsiteY109" fmla="*/ 1036459 h 1566078"/>
                <a:gd name="connsiteX110" fmla="*/ 563802 w 922710"/>
                <a:gd name="connsiteY110" fmla="*/ 973816 h 1566078"/>
                <a:gd name="connsiteX111" fmla="*/ 558107 w 922710"/>
                <a:gd name="connsiteY111" fmla="*/ 956731 h 1566078"/>
                <a:gd name="connsiteX112" fmla="*/ 546718 w 922710"/>
                <a:gd name="connsiteY112" fmla="*/ 939647 h 1566078"/>
                <a:gd name="connsiteX113" fmla="*/ 529633 w 922710"/>
                <a:gd name="connsiteY113" fmla="*/ 865614 h 1566078"/>
                <a:gd name="connsiteX114" fmla="*/ 518243 w 922710"/>
                <a:gd name="connsiteY114" fmla="*/ 797276 h 1566078"/>
                <a:gd name="connsiteX115" fmla="*/ 518243 w 922710"/>
                <a:gd name="connsiteY115" fmla="*/ 797276 h 1566078"/>
                <a:gd name="connsiteX0" fmla="*/ 0 w 922710"/>
                <a:gd name="connsiteY0" fmla="*/ 0 h 1566078"/>
                <a:gd name="connsiteX1" fmla="*/ 0 w 922710"/>
                <a:gd name="connsiteY1" fmla="*/ 0 h 1566078"/>
                <a:gd name="connsiteX2" fmla="*/ 5695 w 922710"/>
                <a:gd name="connsiteY2" fmla="*/ 125286 h 1566078"/>
                <a:gd name="connsiteX3" fmla="*/ 11390 w 922710"/>
                <a:gd name="connsiteY3" fmla="*/ 142370 h 1566078"/>
                <a:gd name="connsiteX4" fmla="*/ 22779 w 922710"/>
                <a:gd name="connsiteY4" fmla="*/ 159455 h 1566078"/>
                <a:gd name="connsiteX5" fmla="*/ 28474 w 922710"/>
                <a:gd name="connsiteY5" fmla="*/ 182234 h 1566078"/>
                <a:gd name="connsiteX6" fmla="*/ 45559 w 922710"/>
                <a:gd name="connsiteY6" fmla="*/ 199319 h 1566078"/>
                <a:gd name="connsiteX7" fmla="*/ 62644 w 922710"/>
                <a:gd name="connsiteY7" fmla="*/ 205014 h 1566078"/>
                <a:gd name="connsiteX8" fmla="*/ 170849 w 922710"/>
                <a:gd name="connsiteY8" fmla="*/ 216403 h 1566078"/>
                <a:gd name="connsiteX9" fmla="*/ 222104 w 922710"/>
                <a:gd name="connsiteY9" fmla="*/ 222098 h 1566078"/>
                <a:gd name="connsiteX10" fmla="*/ 216409 w 922710"/>
                <a:gd name="connsiteY10" fmla="*/ 239183 h 1566078"/>
                <a:gd name="connsiteX11" fmla="*/ 199324 w 922710"/>
                <a:gd name="connsiteY11" fmla="*/ 256267 h 1566078"/>
                <a:gd name="connsiteX12" fmla="*/ 187934 w 922710"/>
                <a:gd name="connsiteY12" fmla="*/ 273352 h 1566078"/>
                <a:gd name="connsiteX13" fmla="*/ 205019 w 922710"/>
                <a:gd name="connsiteY13" fmla="*/ 279046 h 1566078"/>
                <a:gd name="connsiteX14" fmla="*/ 199324 w 922710"/>
                <a:gd name="connsiteY14" fmla="*/ 290436 h 1566078"/>
                <a:gd name="connsiteX15" fmla="*/ 170849 w 922710"/>
                <a:gd name="connsiteY15" fmla="*/ 256267 h 1566078"/>
                <a:gd name="connsiteX16" fmla="*/ 159459 w 922710"/>
                <a:gd name="connsiteY16" fmla="*/ 233488 h 1566078"/>
                <a:gd name="connsiteX17" fmla="*/ 153764 w 922710"/>
                <a:gd name="connsiteY17" fmla="*/ 216403 h 1566078"/>
                <a:gd name="connsiteX18" fmla="*/ 125289 w 922710"/>
                <a:gd name="connsiteY18" fmla="*/ 182234 h 1566078"/>
                <a:gd name="connsiteX19" fmla="*/ 113899 w 922710"/>
                <a:gd name="connsiteY19" fmla="*/ 159455 h 1566078"/>
                <a:gd name="connsiteX20" fmla="*/ 108204 w 922710"/>
                <a:gd name="connsiteY20" fmla="*/ 142370 h 1566078"/>
                <a:gd name="connsiteX21" fmla="*/ 91119 w 922710"/>
                <a:gd name="connsiteY21" fmla="*/ 119591 h 1566078"/>
                <a:gd name="connsiteX22" fmla="*/ 74034 w 922710"/>
                <a:gd name="connsiteY22" fmla="*/ 108201 h 1566078"/>
                <a:gd name="connsiteX23" fmla="*/ 56949 w 922710"/>
                <a:gd name="connsiteY23" fmla="*/ 91117 h 1566078"/>
                <a:gd name="connsiteX24" fmla="*/ 45559 w 922710"/>
                <a:gd name="connsiteY24" fmla="*/ 68338 h 1566078"/>
                <a:gd name="connsiteX25" fmla="*/ 28474 w 922710"/>
                <a:gd name="connsiteY25" fmla="*/ 11389 h 1566078"/>
                <a:gd name="connsiteX26" fmla="*/ 5695 w 922710"/>
                <a:gd name="connsiteY26" fmla="*/ 56948 h 1566078"/>
                <a:gd name="connsiteX27" fmla="*/ 11390 w 922710"/>
                <a:gd name="connsiteY27" fmla="*/ 233488 h 1566078"/>
                <a:gd name="connsiteX28" fmla="*/ 51254 w 922710"/>
                <a:gd name="connsiteY28" fmla="*/ 261962 h 1566078"/>
                <a:gd name="connsiteX29" fmla="*/ 85424 w 922710"/>
                <a:gd name="connsiteY29" fmla="*/ 273352 h 1566078"/>
                <a:gd name="connsiteX30" fmla="*/ 119594 w 922710"/>
                <a:gd name="connsiteY30" fmla="*/ 290436 h 1566078"/>
                <a:gd name="connsiteX31" fmla="*/ 142374 w 922710"/>
                <a:gd name="connsiteY31" fmla="*/ 301826 h 1566078"/>
                <a:gd name="connsiteX32" fmla="*/ 193629 w 922710"/>
                <a:gd name="connsiteY32" fmla="*/ 307521 h 1566078"/>
                <a:gd name="connsiteX33" fmla="*/ 222104 w 922710"/>
                <a:gd name="connsiteY33" fmla="*/ 313215 h 1566078"/>
                <a:gd name="connsiteX34" fmla="*/ 239189 w 922710"/>
                <a:gd name="connsiteY34" fmla="*/ 324605 h 1566078"/>
                <a:gd name="connsiteX35" fmla="*/ 461293 w 922710"/>
                <a:gd name="connsiteY35" fmla="*/ 324605 h 1566078"/>
                <a:gd name="connsiteX36" fmla="*/ 484073 w 922710"/>
                <a:gd name="connsiteY36" fmla="*/ 318910 h 1566078"/>
                <a:gd name="connsiteX37" fmla="*/ 501158 w 922710"/>
                <a:gd name="connsiteY37" fmla="*/ 313215 h 1566078"/>
                <a:gd name="connsiteX38" fmla="*/ 592277 w 922710"/>
                <a:gd name="connsiteY38" fmla="*/ 307521 h 1566078"/>
                <a:gd name="connsiteX39" fmla="*/ 728957 w 922710"/>
                <a:gd name="connsiteY39" fmla="*/ 313215 h 1566078"/>
                <a:gd name="connsiteX40" fmla="*/ 820076 w 922710"/>
                <a:gd name="connsiteY40" fmla="*/ 296131 h 1566078"/>
                <a:gd name="connsiteX41" fmla="*/ 922586 w 922710"/>
                <a:gd name="connsiteY41" fmla="*/ 364469 h 1566078"/>
                <a:gd name="connsiteX42" fmla="*/ 916891 w 922710"/>
                <a:gd name="connsiteY42" fmla="*/ 347384 h 1566078"/>
                <a:gd name="connsiteX43" fmla="*/ 899806 w 922710"/>
                <a:gd name="connsiteY43" fmla="*/ 335995 h 1566078"/>
                <a:gd name="connsiteX44" fmla="*/ 842856 w 922710"/>
                <a:gd name="connsiteY44" fmla="*/ 330300 h 1566078"/>
                <a:gd name="connsiteX45" fmla="*/ 438513 w 922710"/>
                <a:gd name="connsiteY45" fmla="*/ 307521 h 1566078"/>
                <a:gd name="connsiteX46" fmla="*/ 239189 w 922710"/>
                <a:gd name="connsiteY46" fmla="*/ 296131 h 1566078"/>
                <a:gd name="connsiteX47" fmla="*/ 170849 w 922710"/>
                <a:gd name="connsiteY47" fmla="*/ 301826 h 1566078"/>
                <a:gd name="connsiteX48" fmla="*/ 176544 w 922710"/>
                <a:gd name="connsiteY48" fmla="*/ 324605 h 1566078"/>
                <a:gd name="connsiteX49" fmla="*/ 193629 w 922710"/>
                <a:gd name="connsiteY49" fmla="*/ 341690 h 1566078"/>
                <a:gd name="connsiteX50" fmla="*/ 222104 w 922710"/>
                <a:gd name="connsiteY50" fmla="*/ 381553 h 1566078"/>
                <a:gd name="connsiteX51" fmla="*/ 233494 w 922710"/>
                <a:gd name="connsiteY51" fmla="*/ 455586 h 1566078"/>
                <a:gd name="connsiteX52" fmla="*/ 239189 w 922710"/>
                <a:gd name="connsiteY52" fmla="*/ 484060 h 1566078"/>
                <a:gd name="connsiteX53" fmla="*/ 284749 w 922710"/>
                <a:gd name="connsiteY53" fmla="*/ 495450 h 1566078"/>
                <a:gd name="connsiteX54" fmla="*/ 307528 w 922710"/>
                <a:gd name="connsiteY54" fmla="*/ 558093 h 1566078"/>
                <a:gd name="connsiteX55" fmla="*/ 336003 w 922710"/>
                <a:gd name="connsiteY55" fmla="*/ 592262 h 1566078"/>
                <a:gd name="connsiteX56" fmla="*/ 347393 w 922710"/>
                <a:gd name="connsiteY56" fmla="*/ 609347 h 1566078"/>
                <a:gd name="connsiteX57" fmla="*/ 381563 w 922710"/>
                <a:gd name="connsiteY57" fmla="*/ 683379 h 1566078"/>
                <a:gd name="connsiteX58" fmla="*/ 432818 w 922710"/>
                <a:gd name="connsiteY58" fmla="*/ 728938 h 1566078"/>
                <a:gd name="connsiteX59" fmla="*/ 455598 w 922710"/>
                <a:gd name="connsiteY59" fmla="*/ 751717 h 1566078"/>
                <a:gd name="connsiteX60" fmla="*/ 529633 w 922710"/>
                <a:gd name="connsiteY60" fmla="*/ 723243 h 1566078"/>
                <a:gd name="connsiteX61" fmla="*/ 580887 w 922710"/>
                <a:gd name="connsiteY61" fmla="*/ 700464 h 1566078"/>
                <a:gd name="connsiteX62" fmla="*/ 597972 w 922710"/>
                <a:gd name="connsiteY62" fmla="*/ 689074 h 1566078"/>
                <a:gd name="connsiteX63" fmla="*/ 620752 w 922710"/>
                <a:gd name="connsiteY63" fmla="*/ 671990 h 1566078"/>
                <a:gd name="connsiteX64" fmla="*/ 694787 w 922710"/>
                <a:gd name="connsiteY64" fmla="*/ 649210 h 1566078"/>
                <a:gd name="connsiteX65" fmla="*/ 666312 w 922710"/>
                <a:gd name="connsiteY65" fmla="*/ 654905 h 1566078"/>
                <a:gd name="connsiteX66" fmla="*/ 632142 w 922710"/>
                <a:gd name="connsiteY66" fmla="*/ 683379 h 1566078"/>
                <a:gd name="connsiteX67" fmla="*/ 597972 w 922710"/>
                <a:gd name="connsiteY67" fmla="*/ 711854 h 1566078"/>
                <a:gd name="connsiteX68" fmla="*/ 586582 w 922710"/>
                <a:gd name="connsiteY68" fmla="*/ 728938 h 1566078"/>
                <a:gd name="connsiteX69" fmla="*/ 569497 w 922710"/>
                <a:gd name="connsiteY69" fmla="*/ 746023 h 1566078"/>
                <a:gd name="connsiteX70" fmla="*/ 558107 w 922710"/>
                <a:gd name="connsiteY70" fmla="*/ 797276 h 1566078"/>
                <a:gd name="connsiteX71" fmla="*/ 518243 w 922710"/>
                <a:gd name="connsiteY71" fmla="*/ 825750 h 1566078"/>
                <a:gd name="connsiteX72" fmla="*/ 506853 w 922710"/>
                <a:gd name="connsiteY72" fmla="*/ 842835 h 1566078"/>
                <a:gd name="connsiteX73" fmla="*/ 506853 w 922710"/>
                <a:gd name="connsiteY73" fmla="*/ 939647 h 1566078"/>
                <a:gd name="connsiteX74" fmla="*/ 523938 w 922710"/>
                <a:gd name="connsiteY74" fmla="*/ 962426 h 1566078"/>
                <a:gd name="connsiteX75" fmla="*/ 535328 w 922710"/>
                <a:gd name="connsiteY75" fmla="*/ 996595 h 1566078"/>
                <a:gd name="connsiteX76" fmla="*/ 552412 w 922710"/>
                <a:gd name="connsiteY76" fmla="*/ 1076323 h 1566078"/>
                <a:gd name="connsiteX77" fmla="*/ 558107 w 922710"/>
                <a:gd name="connsiteY77" fmla="*/ 1173135 h 1566078"/>
                <a:gd name="connsiteX78" fmla="*/ 569497 w 922710"/>
                <a:gd name="connsiteY78" fmla="*/ 1195914 h 1566078"/>
                <a:gd name="connsiteX79" fmla="*/ 575192 w 922710"/>
                <a:gd name="connsiteY79" fmla="*/ 1218693 h 1566078"/>
                <a:gd name="connsiteX80" fmla="*/ 592277 w 922710"/>
                <a:gd name="connsiteY80" fmla="*/ 1275642 h 1566078"/>
                <a:gd name="connsiteX81" fmla="*/ 609362 w 922710"/>
                <a:gd name="connsiteY81" fmla="*/ 1287031 h 1566078"/>
                <a:gd name="connsiteX82" fmla="*/ 626447 w 922710"/>
                <a:gd name="connsiteY82" fmla="*/ 1372454 h 1566078"/>
                <a:gd name="connsiteX83" fmla="*/ 643532 w 922710"/>
                <a:gd name="connsiteY83" fmla="*/ 1412318 h 1566078"/>
                <a:gd name="connsiteX84" fmla="*/ 660617 w 922710"/>
                <a:gd name="connsiteY84" fmla="*/ 1418013 h 1566078"/>
                <a:gd name="connsiteX85" fmla="*/ 689092 w 922710"/>
                <a:gd name="connsiteY85" fmla="*/ 1440792 h 1566078"/>
                <a:gd name="connsiteX86" fmla="*/ 700482 w 922710"/>
                <a:gd name="connsiteY86" fmla="*/ 1457876 h 1566078"/>
                <a:gd name="connsiteX87" fmla="*/ 717567 w 922710"/>
                <a:gd name="connsiteY87" fmla="*/ 1469266 h 1566078"/>
                <a:gd name="connsiteX88" fmla="*/ 740347 w 922710"/>
                <a:gd name="connsiteY88" fmla="*/ 1492045 h 1566078"/>
                <a:gd name="connsiteX89" fmla="*/ 751737 w 922710"/>
                <a:gd name="connsiteY89" fmla="*/ 1514825 h 1566078"/>
                <a:gd name="connsiteX90" fmla="*/ 757432 w 922710"/>
                <a:gd name="connsiteY90" fmla="*/ 1531909 h 1566078"/>
                <a:gd name="connsiteX91" fmla="*/ 791602 w 922710"/>
                <a:gd name="connsiteY91" fmla="*/ 1543299 h 1566078"/>
                <a:gd name="connsiteX92" fmla="*/ 837161 w 922710"/>
                <a:gd name="connsiteY92" fmla="*/ 1566078 h 1566078"/>
                <a:gd name="connsiteX93" fmla="*/ 825771 w 922710"/>
                <a:gd name="connsiteY93" fmla="*/ 1514825 h 1566078"/>
                <a:gd name="connsiteX94" fmla="*/ 808687 w 922710"/>
                <a:gd name="connsiteY94" fmla="*/ 1492045 h 1566078"/>
                <a:gd name="connsiteX95" fmla="*/ 797297 w 922710"/>
                <a:gd name="connsiteY95" fmla="*/ 1457876 h 1566078"/>
                <a:gd name="connsiteX96" fmla="*/ 791602 w 922710"/>
                <a:gd name="connsiteY96" fmla="*/ 1440792 h 1566078"/>
                <a:gd name="connsiteX97" fmla="*/ 774517 w 922710"/>
                <a:gd name="connsiteY97" fmla="*/ 1418013 h 1566078"/>
                <a:gd name="connsiteX98" fmla="*/ 763127 w 922710"/>
                <a:gd name="connsiteY98" fmla="*/ 1400928 h 1566078"/>
                <a:gd name="connsiteX99" fmla="*/ 728957 w 922710"/>
                <a:gd name="connsiteY99" fmla="*/ 1389538 h 1566078"/>
                <a:gd name="connsiteX100" fmla="*/ 706177 w 922710"/>
                <a:gd name="connsiteY100" fmla="*/ 1355369 h 1566078"/>
                <a:gd name="connsiteX101" fmla="*/ 694787 w 922710"/>
                <a:gd name="connsiteY101" fmla="*/ 1275642 h 1566078"/>
                <a:gd name="connsiteX102" fmla="*/ 689092 w 922710"/>
                <a:gd name="connsiteY102" fmla="*/ 1258557 h 1566078"/>
                <a:gd name="connsiteX103" fmla="*/ 672007 w 922710"/>
                <a:gd name="connsiteY103" fmla="*/ 1235778 h 1566078"/>
                <a:gd name="connsiteX104" fmla="*/ 643532 w 922710"/>
                <a:gd name="connsiteY104" fmla="*/ 1184524 h 1566078"/>
                <a:gd name="connsiteX105" fmla="*/ 632142 w 922710"/>
                <a:gd name="connsiteY105" fmla="*/ 1167440 h 1566078"/>
                <a:gd name="connsiteX106" fmla="*/ 609362 w 922710"/>
                <a:gd name="connsiteY106" fmla="*/ 1104797 h 1566078"/>
                <a:gd name="connsiteX107" fmla="*/ 597972 w 922710"/>
                <a:gd name="connsiteY107" fmla="*/ 1064933 h 1566078"/>
                <a:gd name="connsiteX108" fmla="*/ 580887 w 922710"/>
                <a:gd name="connsiteY108" fmla="*/ 1036459 h 1566078"/>
                <a:gd name="connsiteX109" fmla="*/ 563802 w 922710"/>
                <a:gd name="connsiteY109" fmla="*/ 973816 h 1566078"/>
                <a:gd name="connsiteX110" fmla="*/ 558107 w 922710"/>
                <a:gd name="connsiteY110" fmla="*/ 956731 h 1566078"/>
                <a:gd name="connsiteX111" fmla="*/ 546718 w 922710"/>
                <a:gd name="connsiteY111" fmla="*/ 939647 h 1566078"/>
                <a:gd name="connsiteX112" fmla="*/ 529633 w 922710"/>
                <a:gd name="connsiteY112" fmla="*/ 865614 h 1566078"/>
                <a:gd name="connsiteX113" fmla="*/ 518243 w 922710"/>
                <a:gd name="connsiteY113" fmla="*/ 797276 h 1566078"/>
                <a:gd name="connsiteX114" fmla="*/ 518243 w 922710"/>
                <a:gd name="connsiteY114" fmla="*/ 797276 h 1566078"/>
                <a:gd name="connsiteX0" fmla="*/ 0 w 922710"/>
                <a:gd name="connsiteY0" fmla="*/ 0 h 1566078"/>
                <a:gd name="connsiteX1" fmla="*/ 0 w 922710"/>
                <a:gd name="connsiteY1" fmla="*/ 0 h 1566078"/>
                <a:gd name="connsiteX2" fmla="*/ 5695 w 922710"/>
                <a:gd name="connsiteY2" fmla="*/ 125286 h 1566078"/>
                <a:gd name="connsiteX3" fmla="*/ 11390 w 922710"/>
                <a:gd name="connsiteY3" fmla="*/ 142370 h 1566078"/>
                <a:gd name="connsiteX4" fmla="*/ 22779 w 922710"/>
                <a:gd name="connsiteY4" fmla="*/ 159455 h 1566078"/>
                <a:gd name="connsiteX5" fmla="*/ 28474 w 922710"/>
                <a:gd name="connsiteY5" fmla="*/ 182234 h 1566078"/>
                <a:gd name="connsiteX6" fmla="*/ 45559 w 922710"/>
                <a:gd name="connsiteY6" fmla="*/ 199319 h 1566078"/>
                <a:gd name="connsiteX7" fmla="*/ 62644 w 922710"/>
                <a:gd name="connsiteY7" fmla="*/ 205014 h 1566078"/>
                <a:gd name="connsiteX8" fmla="*/ 170849 w 922710"/>
                <a:gd name="connsiteY8" fmla="*/ 216403 h 1566078"/>
                <a:gd name="connsiteX9" fmla="*/ 222104 w 922710"/>
                <a:gd name="connsiteY9" fmla="*/ 222098 h 1566078"/>
                <a:gd name="connsiteX10" fmla="*/ 216409 w 922710"/>
                <a:gd name="connsiteY10" fmla="*/ 239183 h 1566078"/>
                <a:gd name="connsiteX11" fmla="*/ 199324 w 922710"/>
                <a:gd name="connsiteY11" fmla="*/ 256267 h 1566078"/>
                <a:gd name="connsiteX12" fmla="*/ 187934 w 922710"/>
                <a:gd name="connsiteY12" fmla="*/ 273352 h 1566078"/>
                <a:gd name="connsiteX13" fmla="*/ 205019 w 922710"/>
                <a:gd name="connsiteY13" fmla="*/ 279046 h 1566078"/>
                <a:gd name="connsiteX14" fmla="*/ 199324 w 922710"/>
                <a:gd name="connsiteY14" fmla="*/ 290436 h 1566078"/>
                <a:gd name="connsiteX15" fmla="*/ 170849 w 922710"/>
                <a:gd name="connsiteY15" fmla="*/ 256267 h 1566078"/>
                <a:gd name="connsiteX16" fmla="*/ 159459 w 922710"/>
                <a:gd name="connsiteY16" fmla="*/ 233488 h 1566078"/>
                <a:gd name="connsiteX17" fmla="*/ 153764 w 922710"/>
                <a:gd name="connsiteY17" fmla="*/ 216403 h 1566078"/>
                <a:gd name="connsiteX18" fmla="*/ 125289 w 922710"/>
                <a:gd name="connsiteY18" fmla="*/ 182234 h 1566078"/>
                <a:gd name="connsiteX19" fmla="*/ 113899 w 922710"/>
                <a:gd name="connsiteY19" fmla="*/ 159455 h 1566078"/>
                <a:gd name="connsiteX20" fmla="*/ 108204 w 922710"/>
                <a:gd name="connsiteY20" fmla="*/ 142370 h 1566078"/>
                <a:gd name="connsiteX21" fmla="*/ 91119 w 922710"/>
                <a:gd name="connsiteY21" fmla="*/ 119591 h 1566078"/>
                <a:gd name="connsiteX22" fmla="*/ 74034 w 922710"/>
                <a:gd name="connsiteY22" fmla="*/ 108201 h 1566078"/>
                <a:gd name="connsiteX23" fmla="*/ 56949 w 922710"/>
                <a:gd name="connsiteY23" fmla="*/ 91117 h 1566078"/>
                <a:gd name="connsiteX24" fmla="*/ 45559 w 922710"/>
                <a:gd name="connsiteY24" fmla="*/ 68338 h 1566078"/>
                <a:gd name="connsiteX25" fmla="*/ 28474 w 922710"/>
                <a:gd name="connsiteY25" fmla="*/ 11389 h 1566078"/>
                <a:gd name="connsiteX26" fmla="*/ 5695 w 922710"/>
                <a:gd name="connsiteY26" fmla="*/ 56948 h 1566078"/>
                <a:gd name="connsiteX27" fmla="*/ 11390 w 922710"/>
                <a:gd name="connsiteY27" fmla="*/ 233488 h 1566078"/>
                <a:gd name="connsiteX28" fmla="*/ 51254 w 922710"/>
                <a:gd name="connsiteY28" fmla="*/ 261962 h 1566078"/>
                <a:gd name="connsiteX29" fmla="*/ 85424 w 922710"/>
                <a:gd name="connsiteY29" fmla="*/ 273352 h 1566078"/>
                <a:gd name="connsiteX30" fmla="*/ 119594 w 922710"/>
                <a:gd name="connsiteY30" fmla="*/ 290436 h 1566078"/>
                <a:gd name="connsiteX31" fmla="*/ 142374 w 922710"/>
                <a:gd name="connsiteY31" fmla="*/ 301826 h 1566078"/>
                <a:gd name="connsiteX32" fmla="*/ 193629 w 922710"/>
                <a:gd name="connsiteY32" fmla="*/ 307521 h 1566078"/>
                <a:gd name="connsiteX33" fmla="*/ 222104 w 922710"/>
                <a:gd name="connsiteY33" fmla="*/ 313215 h 1566078"/>
                <a:gd name="connsiteX34" fmla="*/ 239189 w 922710"/>
                <a:gd name="connsiteY34" fmla="*/ 324605 h 1566078"/>
                <a:gd name="connsiteX35" fmla="*/ 461293 w 922710"/>
                <a:gd name="connsiteY35" fmla="*/ 324605 h 1566078"/>
                <a:gd name="connsiteX36" fmla="*/ 484073 w 922710"/>
                <a:gd name="connsiteY36" fmla="*/ 318910 h 1566078"/>
                <a:gd name="connsiteX37" fmla="*/ 501158 w 922710"/>
                <a:gd name="connsiteY37" fmla="*/ 313215 h 1566078"/>
                <a:gd name="connsiteX38" fmla="*/ 592277 w 922710"/>
                <a:gd name="connsiteY38" fmla="*/ 307521 h 1566078"/>
                <a:gd name="connsiteX39" fmla="*/ 820076 w 922710"/>
                <a:gd name="connsiteY39" fmla="*/ 296131 h 1566078"/>
                <a:gd name="connsiteX40" fmla="*/ 922586 w 922710"/>
                <a:gd name="connsiteY40" fmla="*/ 364469 h 1566078"/>
                <a:gd name="connsiteX41" fmla="*/ 916891 w 922710"/>
                <a:gd name="connsiteY41" fmla="*/ 347384 h 1566078"/>
                <a:gd name="connsiteX42" fmla="*/ 899806 w 922710"/>
                <a:gd name="connsiteY42" fmla="*/ 335995 h 1566078"/>
                <a:gd name="connsiteX43" fmla="*/ 842856 w 922710"/>
                <a:gd name="connsiteY43" fmla="*/ 330300 h 1566078"/>
                <a:gd name="connsiteX44" fmla="*/ 438513 w 922710"/>
                <a:gd name="connsiteY44" fmla="*/ 307521 h 1566078"/>
                <a:gd name="connsiteX45" fmla="*/ 239189 w 922710"/>
                <a:gd name="connsiteY45" fmla="*/ 296131 h 1566078"/>
                <a:gd name="connsiteX46" fmla="*/ 170849 w 922710"/>
                <a:gd name="connsiteY46" fmla="*/ 301826 h 1566078"/>
                <a:gd name="connsiteX47" fmla="*/ 176544 w 922710"/>
                <a:gd name="connsiteY47" fmla="*/ 324605 h 1566078"/>
                <a:gd name="connsiteX48" fmla="*/ 193629 w 922710"/>
                <a:gd name="connsiteY48" fmla="*/ 341690 h 1566078"/>
                <a:gd name="connsiteX49" fmla="*/ 222104 w 922710"/>
                <a:gd name="connsiteY49" fmla="*/ 381553 h 1566078"/>
                <a:gd name="connsiteX50" fmla="*/ 233494 w 922710"/>
                <a:gd name="connsiteY50" fmla="*/ 455586 h 1566078"/>
                <a:gd name="connsiteX51" fmla="*/ 239189 w 922710"/>
                <a:gd name="connsiteY51" fmla="*/ 484060 h 1566078"/>
                <a:gd name="connsiteX52" fmla="*/ 284749 w 922710"/>
                <a:gd name="connsiteY52" fmla="*/ 495450 h 1566078"/>
                <a:gd name="connsiteX53" fmla="*/ 307528 w 922710"/>
                <a:gd name="connsiteY53" fmla="*/ 558093 h 1566078"/>
                <a:gd name="connsiteX54" fmla="*/ 336003 w 922710"/>
                <a:gd name="connsiteY54" fmla="*/ 592262 h 1566078"/>
                <a:gd name="connsiteX55" fmla="*/ 347393 w 922710"/>
                <a:gd name="connsiteY55" fmla="*/ 609347 h 1566078"/>
                <a:gd name="connsiteX56" fmla="*/ 381563 w 922710"/>
                <a:gd name="connsiteY56" fmla="*/ 683379 h 1566078"/>
                <a:gd name="connsiteX57" fmla="*/ 432818 w 922710"/>
                <a:gd name="connsiteY57" fmla="*/ 728938 h 1566078"/>
                <a:gd name="connsiteX58" fmla="*/ 455598 w 922710"/>
                <a:gd name="connsiteY58" fmla="*/ 751717 h 1566078"/>
                <a:gd name="connsiteX59" fmla="*/ 529633 w 922710"/>
                <a:gd name="connsiteY59" fmla="*/ 723243 h 1566078"/>
                <a:gd name="connsiteX60" fmla="*/ 580887 w 922710"/>
                <a:gd name="connsiteY60" fmla="*/ 700464 h 1566078"/>
                <a:gd name="connsiteX61" fmla="*/ 597972 w 922710"/>
                <a:gd name="connsiteY61" fmla="*/ 689074 h 1566078"/>
                <a:gd name="connsiteX62" fmla="*/ 620752 w 922710"/>
                <a:gd name="connsiteY62" fmla="*/ 671990 h 1566078"/>
                <a:gd name="connsiteX63" fmla="*/ 694787 w 922710"/>
                <a:gd name="connsiteY63" fmla="*/ 649210 h 1566078"/>
                <a:gd name="connsiteX64" fmla="*/ 666312 w 922710"/>
                <a:gd name="connsiteY64" fmla="*/ 654905 h 1566078"/>
                <a:gd name="connsiteX65" fmla="*/ 632142 w 922710"/>
                <a:gd name="connsiteY65" fmla="*/ 683379 h 1566078"/>
                <a:gd name="connsiteX66" fmla="*/ 597972 w 922710"/>
                <a:gd name="connsiteY66" fmla="*/ 711854 h 1566078"/>
                <a:gd name="connsiteX67" fmla="*/ 586582 w 922710"/>
                <a:gd name="connsiteY67" fmla="*/ 728938 h 1566078"/>
                <a:gd name="connsiteX68" fmla="*/ 569497 w 922710"/>
                <a:gd name="connsiteY68" fmla="*/ 746023 h 1566078"/>
                <a:gd name="connsiteX69" fmla="*/ 558107 w 922710"/>
                <a:gd name="connsiteY69" fmla="*/ 797276 h 1566078"/>
                <a:gd name="connsiteX70" fmla="*/ 518243 w 922710"/>
                <a:gd name="connsiteY70" fmla="*/ 825750 h 1566078"/>
                <a:gd name="connsiteX71" fmla="*/ 506853 w 922710"/>
                <a:gd name="connsiteY71" fmla="*/ 842835 h 1566078"/>
                <a:gd name="connsiteX72" fmla="*/ 506853 w 922710"/>
                <a:gd name="connsiteY72" fmla="*/ 939647 h 1566078"/>
                <a:gd name="connsiteX73" fmla="*/ 523938 w 922710"/>
                <a:gd name="connsiteY73" fmla="*/ 962426 h 1566078"/>
                <a:gd name="connsiteX74" fmla="*/ 535328 w 922710"/>
                <a:gd name="connsiteY74" fmla="*/ 996595 h 1566078"/>
                <a:gd name="connsiteX75" fmla="*/ 552412 w 922710"/>
                <a:gd name="connsiteY75" fmla="*/ 1076323 h 1566078"/>
                <a:gd name="connsiteX76" fmla="*/ 558107 w 922710"/>
                <a:gd name="connsiteY76" fmla="*/ 1173135 h 1566078"/>
                <a:gd name="connsiteX77" fmla="*/ 569497 w 922710"/>
                <a:gd name="connsiteY77" fmla="*/ 1195914 h 1566078"/>
                <a:gd name="connsiteX78" fmla="*/ 575192 w 922710"/>
                <a:gd name="connsiteY78" fmla="*/ 1218693 h 1566078"/>
                <a:gd name="connsiteX79" fmla="*/ 592277 w 922710"/>
                <a:gd name="connsiteY79" fmla="*/ 1275642 h 1566078"/>
                <a:gd name="connsiteX80" fmla="*/ 609362 w 922710"/>
                <a:gd name="connsiteY80" fmla="*/ 1287031 h 1566078"/>
                <a:gd name="connsiteX81" fmla="*/ 626447 w 922710"/>
                <a:gd name="connsiteY81" fmla="*/ 1372454 h 1566078"/>
                <a:gd name="connsiteX82" fmla="*/ 643532 w 922710"/>
                <a:gd name="connsiteY82" fmla="*/ 1412318 h 1566078"/>
                <a:gd name="connsiteX83" fmla="*/ 660617 w 922710"/>
                <a:gd name="connsiteY83" fmla="*/ 1418013 h 1566078"/>
                <a:gd name="connsiteX84" fmla="*/ 689092 w 922710"/>
                <a:gd name="connsiteY84" fmla="*/ 1440792 h 1566078"/>
                <a:gd name="connsiteX85" fmla="*/ 700482 w 922710"/>
                <a:gd name="connsiteY85" fmla="*/ 1457876 h 1566078"/>
                <a:gd name="connsiteX86" fmla="*/ 717567 w 922710"/>
                <a:gd name="connsiteY86" fmla="*/ 1469266 h 1566078"/>
                <a:gd name="connsiteX87" fmla="*/ 740347 w 922710"/>
                <a:gd name="connsiteY87" fmla="*/ 1492045 h 1566078"/>
                <a:gd name="connsiteX88" fmla="*/ 751737 w 922710"/>
                <a:gd name="connsiteY88" fmla="*/ 1514825 h 1566078"/>
                <a:gd name="connsiteX89" fmla="*/ 757432 w 922710"/>
                <a:gd name="connsiteY89" fmla="*/ 1531909 h 1566078"/>
                <a:gd name="connsiteX90" fmla="*/ 791602 w 922710"/>
                <a:gd name="connsiteY90" fmla="*/ 1543299 h 1566078"/>
                <a:gd name="connsiteX91" fmla="*/ 837161 w 922710"/>
                <a:gd name="connsiteY91" fmla="*/ 1566078 h 1566078"/>
                <a:gd name="connsiteX92" fmla="*/ 825771 w 922710"/>
                <a:gd name="connsiteY92" fmla="*/ 1514825 h 1566078"/>
                <a:gd name="connsiteX93" fmla="*/ 808687 w 922710"/>
                <a:gd name="connsiteY93" fmla="*/ 1492045 h 1566078"/>
                <a:gd name="connsiteX94" fmla="*/ 797297 w 922710"/>
                <a:gd name="connsiteY94" fmla="*/ 1457876 h 1566078"/>
                <a:gd name="connsiteX95" fmla="*/ 791602 w 922710"/>
                <a:gd name="connsiteY95" fmla="*/ 1440792 h 1566078"/>
                <a:gd name="connsiteX96" fmla="*/ 774517 w 922710"/>
                <a:gd name="connsiteY96" fmla="*/ 1418013 h 1566078"/>
                <a:gd name="connsiteX97" fmla="*/ 763127 w 922710"/>
                <a:gd name="connsiteY97" fmla="*/ 1400928 h 1566078"/>
                <a:gd name="connsiteX98" fmla="*/ 728957 w 922710"/>
                <a:gd name="connsiteY98" fmla="*/ 1389538 h 1566078"/>
                <a:gd name="connsiteX99" fmla="*/ 706177 w 922710"/>
                <a:gd name="connsiteY99" fmla="*/ 1355369 h 1566078"/>
                <a:gd name="connsiteX100" fmla="*/ 694787 w 922710"/>
                <a:gd name="connsiteY100" fmla="*/ 1275642 h 1566078"/>
                <a:gd name="connsiteX101" fmla="*/ 689092 w 922710"/>
                <a:gd name="connsiteY101" fmla="*/ 1258557 h 1566078"/>
                <a:gd name="connsiteX102" fmla="*/ 672007 w 922710"/>
                <a:gd name="connsiteY102" fmla="*/ 1235778 h 1566078"/>
                <a:gd name="connsiteX103" fmla="*/ 643532 w 922710"/>
                <a:gd name="connsiteY103" fmla="*/ 1184524 h 1566078"/>
                <a:gd name="connsiteX104" fmla="*/ 632142 w 922710"/>
                <a:gd name="connsiteY104" fmla="*/ 1167440 h 1566078"/>
                <a:gd name="connsiteX105" fmla="*/ 609362 w 922710"/>
                <a:gd name="connsiteY105" fmla="*/ 1104797 h 1566078"/>
                <a:gd name="connsiteX106" fmla="*/ 597972 w 922710"/>
                <a:gd name="connsiteY106" fmla="*/ 1064933 h 1566078"/>
                <a:gd name="connsiteX107" fmla="*/ 580887 w 922710"/>
                <a:gd name="connsiteY107" fmla="*/ 1036459 h 1566078"/>
                <a:gd name="connsiteX108" fmla="*/ 563802 w 922710"/>
                <a:gd name="connsiteY108" fmla="*/ 973816 h 1566078"/>
                <a:gd name="connsiteX109" fmla="*/ 558107 w 922710"/>
                <a:gd name="connsiteY109" fmla="*/ 956731 h 1566078"/>
                <a:gd name="connsiteX110" fmla="*/ 546718 w 922710"/>
                <a:gd name="connsiteY110" fmla="*/ 939647 h 1566078"/>
                <a:gd name="connsiteX111" fmla="*/ 529633 w 922710"/>
                <a:gd name="connsiteY111" fmla="*/ 865614 h 1566078"/>
                <a:gd name="connsiteX112" fmla="*/ 518243 w 922710"/>
                <a:gd name="connsiteY112" fmla="*/ 797276 h 1566078"/>
                <a:gd name="connsiteX113" fmla="*/ 518243 w 922710"/>
                <a:gd name="connsiteY113" fmla="*/ 797276 h 1566078"/>
                <a:gd name="connsiteX0" fmla="*/ 0 w 946009"/>
                <a:gd name="connsiteY0" fmla="*/ 0 h 1566078"/>
                <a:gd name="connsiteX1" fmla="*/ 0 w 946009"/>
                <a:gd name="connsiteY1" fmla="*/ 0 h 1566078"/>
                <a:gd name="connsiteX2" fmla="*/ 5695 w 946009"/>
                <a:gd name="connsiteY2" fmla="*/ 125286 h 1566078"/>
                <a:gd name="connsiteX3" fmla="*/ 11390 w 946009"/>
                <a:gd name="connsiteY3" fmla="*/ 142370 h 1566078"/>
                <a:gd name="connsiteX4" fmla="*/ 22779 w 946009"/>
                <a:gd name="connsiteY4" fmla="*/ 159455 h 1566078"/>
                <a:gd name="connsiteX5" fmla="*/ 28474 w 946009"/>
                <a:gd name="connsiteY5" fmla="*/ 182234 h 1566078"/>
                <a:gd name="connsiteX6" fmla="*/ 45559 w 946009"/>
                <a:gd name="connsiteY6" fmla="*/ 199319 h 1566078"/>
                <a:gd name="connsiteX7" fmla="*/ 62644 w 946009"/>
                <a:gd name="connsiteY7" fmla="*/ 205014 h 1566078"/>
                <a:gd name="connsiteX8" fmla="*/ 170849 w 946009"/>
                <a:gd name="connsiteY8" fmla="*/ 216403 h 1566078"/>
                <a:gd name="connsiteX9" fmla="*/ 222104 w 946009"/>
                <a:gd name="connsiteY9" fmla="*/ 222098 h 1566078"/>
                <a:gd name="connsiteX10" fmla="*/ 216409 w 946009"/>
                <a:gd name="connsiteY10" fmla="*/ 239183 h 1566078"/>
                <a:gd name="connsiteX11" fmla="*/ 199324 w 946009"/>
                <a:gd name="connsiteY11" fmla="*/ 256267 h 1566078"/>
                <a:gd name="connsiteX12" fmla="*/ 187934 w 946009"/>
                <a:gd name="connsiteY12" fmla="*/ 273352 h 1566078"/>
                <a:gd name="connsiteX13" fmla="*/ 205019 w 946009"/>
                <a:gd name="connsiteY13" fmla="*/ 279046 h 1566078"/>
                <a:gd name="connsiteX14" fmla="*/ 199324 w 946009"/>
                <a:gd name="connsiteY14" fmla="*/ 290436 h 1566078"/>
                <a:gd name="connsiteX15" fmla="*/ 170849 w 946009"/>
                <a:gd name="connsiteY15" fmla="*/ 256267 h 1566078"/>
                <a:gd name="connsiteX16" fmla="*/ 159459 w 946009"/>
                <a:gd name="connsiteY16" fmla="*/ 233488 h 1566078"/>
                <a:gd name="connsiteX17" fmla="*/ 153764 w 946009"/>
                <a:gd name="connsiteY17" fmla="*/ 216403 h 1566078"/>
                <a:gd name="connsiteX18" fmla="*/ 125289 w 946009"/>
                <a:gd name="connsiteY18" fmla="*/ 182234 h 1566078"/>
                <a:gd name="connsiteX19" fmla="*/ 113899 w 946009"/>
                <a:gd name="connsiteY19" fmla="*/ 159455 h 1566078"/>
                <a:gd name="connsiteX20" fmla="*/ 108204 w 946009"/>
                <a:gd name="connsiteY20" fmla="*/ 142370 h 1566078"/>
                <a:gd name="connsiteX21" fmla="*/ 91119 w 946009"/>
                <a:gd name="connsiteY21" fmla="*/ 119591 h 1566078"/>
                <a:gd name="connsiteX22" fmla="*/ 74034 w 946009"/>
                <a:gd name="connsiteY22" fmla="*/ 108201 h 1566078"/>
                <a:gd name="connsiteX23" fmla="*/ 56949 w 946009"/>
                <a:gd name="connsiteY23" fmla="*/ 91117 h 1566078"/>
                <a:gd name="connsiteX24" fmla="*/ 45559 w 946009"/>
                <a:gd name="connsiteY24" fmla="*/ 68338 h 1566078"/>
                <a:gd name="connsiteX25" fmla="*/ 28474 w 946009"/>
                <a:gd name="connsiteY25" fmla="*/ 11389 h 1566078"/>
                <a:gd name="connsiteX26" fmla="*/ 5695 w 946009"/>
                <a:gd name="connsiteY26" fmla="*/ 56948 h 1566078"/>
                <a:gd name="connsiteX27" fmla="*/ 11390 w 946009"/>
                <a:gd name="connsiteY27" fmla="*/ 233488 h 1566078"/>
                <a:gd name="connsiteX28" fmla="*/ 51254 w 946009"/>
                <a:gd name="connsiteY28" fmla="*/ 261962 h 1566078"/>
                <a:gd name="connsiteX29" fmla="*/ 85424 w 946009"/>
                <a:gd name="connsiteY29" fmla="*/ 273352 h 1566078"/>
                <a:gd name="connsiteX30" fmla="*/ 119594 w 946009"/>
                <a:gd name="connsiteY30" fmla="*/ 290436 h 1566078"/>
                <a:gd name="connsiteX31" fmla="*/ 142374 w 946009"/>
                <a:gd name="connsiteY31" fmla="*/ 301826 h 1566078"/>
                <a:gd name="connsiteX32" fmla="*/ 193629 w 946009"/>
                <a:gd name="connsiteY32" fmla="*/ 307521 h 1566078"/>
                <a:gd name="connsiteX33" fmla="*/ 222104 w 946009"/>
                <a:gd name="connsiteY33" fmla="*/ 313215 h 1566078"/>
                <a:gd name="connsiteX34" fmla="*/ 239189 w 946009"/>
                <a:gd name="connsiteY34" fmla="*/ 324605 h 1566078"/>
                <a:gd name="connsiteX35" fmla="*/ 461293 w 946009"/>
                <a:gd name="connsiteY35" fmla="*/ 324605 h 1566078"/>
                <a:gd name="connsiteX36" fmla="*/ 484073 w 946009"/>
                <a:gd name="connsiteY36" fmla="*/ 318910 h 1566078"/>
                <a:gd name="connsiteX37" fmla="*/ 501158 w 946009"/>
                <a:gd name="connsiteY37" fmla="*/ 313215 h 1566078"/>
                <a:gd name="connsiteX38" fmla="*/ 592277 w 946009"/>
                <a:gd name="connsiteY38" fmla="*/ 307521 h 1566078"/>
                <a:gd name="connsiteX39" fmla="*/ 922586 w 946009"/>
                <a:gd name="connsiteY39" fmla="*/ 364469 h 1566078"/>
                <a:gd name="connsiteX40" fmla="*/ 916891 w 946009"/>
                <a:gd name="connsiteY40" fmla="*/ 347384 h 1566078"/>
                <a:gd name="connsiteX41" fmla="*/ 899806 w 946009"/>
                <a:gd name="connsiteY41" fmla="*/ 335995 h 1566078"/>
                <a:gd name="connsiteX42" fmla="*/ 842856 w 946009"/>
                <a:gd name="connsiteY42" fmla="*/ 330300 h 1566078"/>
                <a:gd name="connsiteX43" fmla="*/ 438513 w 946009"/>
                <a:gd name="connsiteY43" fmla="*/ 307521 h 1566078"/>
                <a:gd name="connsiteX44" fmla="*/ 239189 w 946009"/>
                <a:gd name="connsiteY44" fmla="*/ 296131 h 1566078"/>
                <a:gd name="connsiteX45" fmla="*/ 170849 w 946009"/>
                <a:gd name="connsiteY45" fmla="*/ 301826 h 1566078"/>
                <a:gd name="connsiteX46" fmla="*/ 176544 w 946009"/>
                <a:gd name="connsiteY46" fmla="*/ 324605 h 1566078"/>
                <a:gd name="connsiteX47" fmla="*/ 193629 w 946009"/>
                <a:gd name="connsiteY47" fmla="*/ 341690 h 1566078"/>
                <a:gd name="connsiteX48" fmla="*/ 222104 w 946009"/>
                <a:gd name="connsiteY48" fmla="*/ 381553 h 1566078"/>
                <a:gd name="connsiteX49" fmla="*/ 233494 w 946009"/>
                <a:gd name="connsiteY49" fmla="*/ 455586 h 1566078"/>
                <a:gd name="connsiteX50" fmla="*/ 239189 w 946009"/>
                <a:gd name="connsiteY50" fmla="*/ 484060 h 1566078"/>
                <a:gd name="connsiteX51" fmla="*/ 284749 w 946009"/>
                <a:gd name="connsiteY51" fmla="*/ 495450 h 1566078"/>
                <a:gd name="connsiteX52" fmla="*/ 307528 w 946009"/>
                <a:gd name="connsiteY52" fmla="*/ 558093 h 1566078"/>
                <a:gd name="connsiteX53" fmla="*/ 336003 w 946009"/>
                <a:gd name="connsiteY53" fmla="*/ 592262 h 1566078"/>
                <a:gd name="connsiteX54" fmla="*/ 347393 w 946009"/>
                <a:gd name="connsiteY54" fmla="*/ 609347 h 1566078"/>
                <a:gd name="connsiteX55" fmla="*/ 381563 w 946009"/>
                <a:gd name="connsiteY55" fmla="*/ 683379 h 1566078"/>
                <a:gd name="connsiteX56" fmla="*/ 432818 w 946009"/>
                <a:gd name="connsiteY56" fmla="*/ 728938 h 1566078"/>
                <a:gd name="connsiteX57" fmla="*/ 455598 w 946009"/>
                <a:gd name="connsiteY57" fmla="*/ 751717 h 1566078"/>
                <a:gd name="connsiteX58" fmla="*/ 529633 w 946009"/>
                <a:gd name="connsiteY58" fmla="*/ 723243 h 1566078"/>
                <a:gd name="connsiteX59" fmla="*/ 580887 w 946009"/>
                <a:gd name="connsiteY59" fmla="*/ 700464 h 1566078"/>
                <a:gd name="connsiteX60" fmla="*/ 597972 w 946009"/>
                <a:gd name="connsiteY60" fmla="*/ 689074 h 1566078"/>
                <a:gd name="connsiteX61" fmla="*/ 620752 w 946009"/>
                <a:gd name="connsiteY61" fmla="*/ 671990 h 1566078"/>
                <a:gd name="connsiteX62" fmla="*/ 694787 w 946009"/>
                <a:gd name="connsiteY62" fmla="*/ 649210 h 1566078"/>
                <a:gd name="connsiteX63" fmla="*/ 666312 w 946009"/>
                <a:gd name="connsiteY63" fmla="*/ 654905 h 1566078"/>
                <a:gd name="connsiteX64" fmla="*/ 632142 w 946009"/>
                <a:gd name="connsiteY64" fmla="*/ 683379 h 1566078"/>
                <a:gd name="connsiteX65" fmla="*/ 597972 w 946009"/>
                <a:gd name="connsiteY65" fmla="*/ 711854 h 1566078"/>
                <a:gd name="connsiteX66" fmla="*/ 586582 w 946009"/>
                <a:gd name="connsiteY66" fmla="*/ 728938 h 1566078"/>
                <a:gd name="connsiteX67" fmla="*/ 569497 w 946009"/>
                <a:gd name="connsiteY67" fmla="*/ 746023 h 1566078"/>
                <a:gd name="connsiteX68" fmla="*/ 558107 w 946009"/>
                <a:gd name="connsiteY68" fmla="*/ 797276 h 1566078"/>
                <a:gd name="connsiteX69" fmla="*/ 518243 w 946009"/>
                <a:gd name="connsiteY69" fmla="*/ 825750 h 1566078"/>
                <a:gd name="connsiteX70" fmla="*/ 506853 w 946009"/>
                <a:gd name="connsiteY70" fmla="*/ 842835 h 1566078"/>
                <a:gd name="connsiteX71" fmla="*/ 506853 w 946009"/>
                <a:gd name="connsiteY71" fmla="*/ 939647 h 1566078"/>
                <a:gd name="connsiteX72" fmla="*/ 523938 w 946009"/>
                <a:gd name="connsiteY72" fmla="*/ 962426 h 1566078"/>
                <a:gd name="connsiteX73" fmla="*/ 535328 w 946009"/>
                <a:gd name="connsiteY73" fmla="*/ 996595 h 1566078"/>
                <a:gd name="connsiteX74" fmla="*/ 552412 w 946009"/>
                <a:gd name="connsiteY74" fmla="*/ 1076323 h 1566078"/>
                <a:gd name="connsiteX75" fmla="*/ 558107 w 946009"/>
                <a:gd name="connsiteY75" fmla="*/ 1173135 h 1566078"/>
                <a:gd name="connsiteX76" fmla="*/ 569497 w 946009"/>
                <a:gd name="connsiteY76" fmla="*/ 1195914 h 1566078"/>
                <a:gd name="connsiteX77" fmla="*/ 575192 w 946009"/>
                <a:gd name="connsiteY77" fmla="*/ 1218693 h 1566078"/>
                <a:gd name="connsiteX78" fmla="*/ 592277 w 946009"/>
                <a:gd name="connsiteY78" fmla="*/ 1275642 h 1566078"/>
                <a:gd name="connsiteX79" fmla="*/ 609362 w 946009"/>
                <a:gd name="connsiteY79" fmla="*/ 1287031 h 1566078"/>
                <a:gd name="connsiteX80" fmla="*/ 626447 w 946009"/>
                <a:gd name="connsiteY80" fmla="*/ 1372454 h 1566078"/>
                <a:gd name="connsiteX81" fmla="*/ 643532 w 946009"/>
                <a:gd name="connsiteY81" fmla="*/ 1412318 h 1566078"/>
                <a:gd name="connsiteX82" fmla="*/ 660617 w 946009"/>
                <a:gd name="connsiteY82" fmla="*/ 1418013 h 1566078"/>
                <a:gd name="connsiteX83" fmla="*/ 689092 w 946009"/>
                <a:gd name="connsiteY83" fmla="*/ 1440792 h 1566078"/>
                <a:gd name="connsiteX84" fmla="*/ 700482 w 946009"/>
                <a:gd name="connsiteY84" fmla="*/ 1457876 h 1566078"/>
                <a:gd name="connsiteX85" fmla="*/ 717567 w 946009"/>
                <a:gd name="connsiteY85" fmla="*/ 1469266 h 1566078"/>
                <a:gd name="connsiteX86" fmla="*/ 740347 w 946009"/>
                <a:gd name="connsiteY86" fmla="*/ 1492045 h 1566078"/>
                <a:gd name="connsiteX87" fmla="*/ 751737 w 946009"/>
                <a:gd name="connsiteY87" fmla="*/ 1514825 h 1566078"/>
                <a:gd name="connsiteX88" fmla="*/ 757432 w 946009"/>
                <a:gd name="connsiteY88" fmla="*/ 1531909 h 1566078"/>
                <a:gd name="connsiteX89" fmla="*/ 791602 w 946009"/>
                <a:gd name="connsiteY89" fmla="*/ 1543299 h 1566078"/>
                <a:gd name="connsiteX90" fmla="*/ 837161 w 946009"/>
                <a:gd name="connsiteY90" fmla="*/ 1566078 h 1566078"/>
                <a:gd name="connsiteX91" fmla="*/ 825771 w 946009"/>
                <a:gd name="connsiteY91" fmla="*/ 1514825 h 1566078"/>
                <a:gd name="connsiteX92" fmla="*/ 808687 w 946009"/>
                <a:gd name="connsiteY92" fmla="*/ 1492045 h 1566078"/>
                <a:gd name="connsiteX93" fmla="*/ 797297 w 946009"/>
                <a:gd name="connsiteY93" fmla="*/ 1457876 h 1566078"/>
                <a:gd name="connsiteX94" fmla="*/ 791602 w 946009"/>
                <a:gd name="connsiteY94" fmla="*/ 1440792 h 1566078"/>
                <a:gd name="connsiteX95" fmla="*/ 774517 w 946009"/>
                <a:gd name="connsiteY95" fmla="*/ 1418013 h 1566078"/>
                <a:gd name="connsiteX96" fmla="*/ 763127 w 946009"/>
                <a:gd name="connsiteY96" fmla="*/ 1400928 h 1566078"/>
                <a:gd name="connsiteX97" fmla="*/ 728957 w 946009"/>
                <a:gd name="connsiteY97" fmla="*/ 1389538 h 1566078"/>
                <a:gd name="connsiteX98" fmla="*/ 706177 w 946009"/>
                <a:gd name="connsiteY98" fmla="*/ 1355369 h 1566078"/>
                <a:gd name="connsiteX99" fmla="*/ 694787 w 946009"/>
                <a:gd name="connsiteY99" fmla="*/ 1275642 h 1566078"/>
                <a:gd name="connsiteX100" fmla="*/ 689092 w 946009"/>
                <a:gd name="connsiteY100" fmla="*/ 1258557 h 1566078"/>
                <a:gd name="connsiteX101" fmla="*/ 672007 w 946009"/>
                <a:gd name="connsiteY101" fmla="*/ 1235778 h 1566078"/>
                <a:gd name="connsiteX102" fmla="*/ 643532 w 946009"/>
                <a:gd name="connsiteY102" fmla="*/ 1184524 h 1566078"/>
                <a:gd name="connsiteX103" fmla="*/ 632142 w 946009"/>
                <a:gd name="connsiteY103" fmla="*/ 1167440 h 1566078"/>
                <a:gd name="connsiteX104" fmla="*/ 609362 w 946009"/>
                <a:gd name="connsiteY104" fmla="*/ 1104797 h 1566078"/>
                <a:gd name="connsiteX105" fmla="*/ 597972 w 946009"/>
                <a:gd name="connsiteY105" fmla="*/ 1064933 h 1566078"/>
                <a:gd name="connsiteX106" fmla="*/ 580887 w 946009"/>
                <a:gd name="connsiteY106" fmla="*/ 1036459 h 1566078"/>
                <a:gd name="connsiteX107" fmla="*/ 563802 w 946009"/>
                <a:gd name="connsiteY107" fmla="*/ 973816 h 1566078"/>
                <a:gd name="connsiteX108" fmla="*/ 558107 w 946009"/>
                <a:gd name="connsiteY108" fmla="*/ 956731 h 1566078"/>
                <a:gd name="connsiteX109" fmla="*/ 546718 w 946009"/>
                <a:gd name="connsiteY109" fmla="*/ 939647 h 1566078"/>
                <a:gd name="connsiteX110" fmla="*/ 529633 w 946009"/>
                <a:gd name="connsiteY110" fmla="*/ 865614 h 1566078"/>
                <a:gd name="connsiteX111" fmla="*/ 518243 w 946009"/>
                <a:gd name="connsiteY111" fmla="*/ 797276 h 1566078"/>
                <a:gd name="connsiteX112" fmla="*/ 518243 w 946009"/>
                <a:gd name="connsiteY112" fmla="*/ 797276 h 1566078"/>
                <a:gd name="connsiteX0" fmla="*/ 0 w 946009"/>
                <a:gd name="connsiteY0" fmla="*/ 0 h 1566078"/>
                <a:gd name="connsiteX1" fmla="*/ 0 w 946009"/>
                <a:gd name="connsiteY1" fmla="*/ 0 h 1566078"/>
                <a:gd name="connsiteX2" fmla="*/ 5695 w 946009"/>
                <a:gd name="connsiteY2" fmla="*/ 125286 h 1566078"/>
                <a:gd name="connsiteX3" fmla="*/ 11390 w 946009"/>
                <a:gd name="connsiteY3" fmla="*/ 142370 h 1566078"/>
                <a:gd name="connsiteX4" fmla="*/ 22779 w 946009"/>
                <a:gd name="connsiteY4" fmla="*/ 159455 h 1566078"/>
                <a:gd name="connsiteX5" fmla="*/ 28474 w 946009"/>
                <a:gd name="connsiteY5" fmla="*/ 182234 h 1566078"/>
                <a:gd name="connsiteX6" fmla="*/ 45559 w 946009"/>
                <a:gd name="connsiteY6" fmla="*/ 199319 h 1566078"/>
                <a:gd name="connsiteX7" fmla="*/ 62644 w 946009"/>
                <a:gd name="connsiteY7" fmla="*/ 205014 h 1566078"/>
                <a:gd name="connsiteX8" fmla="*/ 170849 w 946009"/>
                <a:gd name="connsiteY8" fmla="*/ 216403 h 1566078"/>
                <a:gd name="connsiteX9" fmla="*/ 222104 w 946009"/>
                <a:gd name="connsiteY9" fmla="*/ 222098 h 1566078"/>
                <a:gd name="connsiteX10" fmla="*/ 216409 w 946009"/>
                <a:gd name="connsiteY10" fmla="*/ 239183 h 1566078"/>
                <a:gd name="connsiteX11" fmla="*/ 199324 w 946009"/>
                <a:gd name="connsiteY11" fmla="*/ 256267 h 1566078"/>
                <a:gd name="connsiteX12" fmla="*/ 187934 w 946009"/>
                <a:gd name="connsiteY12" fmla="*/ 273352 h 1566078"/>
                <a:gd name="connsiteX13" fmla="*/ 205019 w 946009"/>
                <a:gd name="connsiteY13" fmla="*/ 279046 h 1566078"/>
                <a:gd name="connsiteX14" fmla="*/ 199324 w 946009"/>
                <a:gd name="connsiteY14" fmla="*/ 290436 h 1566078"/>
                <a:gd name="connsiteX15" fmla="*/ 170849 w 946009"/>
                <a:gd name="connsiteY15" fmla="*/ 256267 h 1566078"/>
                <a:gd name="connsiteX16" fmla="*/ 159459 w 946009"/>
                <a:gd name="connsiteY16" fmla="*/ 233488 h 1566078"/>
                <a:gd name="connsiteX17" fmla="*/ 153764 w 946009"/>
                <a:gd name="connsiteY17" fmla="*/ 216403 h 1566078"/>
                <a:gd name="connsiteX18" fmla="*/ 125289 w 946009"/>
                <a:gd name="connsiteY18" fmla="*/ 182234 h 1566078"/>
                <a:gd name="connsiteX19" fmla="*/ 113899 w 946009"/>
                <a:gd name="connsiteY19" fmla="*/ 159455 h 1566078"/>
                <a:gd name="connsiteX20" fmla="*/ 108204 w 946009"/>
                <a:gd name="connsiteY20" fmla="*/ 142370 h 1566078"/>
                <a:gd name="connsiteX21" fmla="*/ 91119 w 946009"/>
                <a:gd name="connsiteY21" fmla="*/ 119591 h 1566078"/>
                <a:gd name="connsiteX22" fmla="*/ 74034 w 946009"/>
                <a:gd name="connsiteY22" fmla="*/ 108201 h 1566078"/>
                <a:gd name="connsiteX23" fmla="*/ 56949 w 946009"/>
                <a:gd name="connsiteY23" fmla="*/ 91117 h 1566078"/>
                <a:gd name="connsiteX24" fmla="*/ 45559 w 946009"/>
                <a:gd name="connsiteY24" fmla="*/ 68338 h 1566078"/>
                <a:gd name="connsiteX25" fmla="*/ 28474 w 946009"/>
                <a:gd name="connsiteY25" fmla="*/ 11389 h 1566078"/>
                <a:gd name="connsiteX26" fmla="*/ 5695 w 946009"/>
                <a:gd name="connsiteY26" fmla="*/ 56948 h 1566078"/>
                <a:gd name="connsiteX27" fmla="*/ 11390 w 946009"/>
                <a:gd name="connsiteY27" fmla="*/ 233488 h 1566078"/>
                <a:gd name="connsiteX28" fmla="*/ 51254 w 946009"/>
                <a:gd name="connsiteY28" fmla="*/ 261962 h 1566078"/>
                <a:gd name="connsiteX29" fmla="*/ 85424 w 946009"/>
                <a:gd name="connsiteY29" fmla="*/ 273352 h 1566078"/>
                <a:gd name="connsiteX30" fmla="*/ 119594 w 946009"/>
                <a:gd name="connsiteY30" fmla="*/ 290436 h 1566078"/>
                <a:gd name="connsiteX31" fmla="*/ 142374 w 946009"/>
                <a:gd name="connsiteY31" fmla="*/ 301826 h 1566078"/>
                <a:gd name="connsiteX32" fmla="*/ 193629 w 946009"/>
                <a:gd name="connsiteY32" fmla="*/ 307521 h 1566078"/>
                <a:gd name="connsiteX33" fmla="*/ 222104 w 946009"/>
                <a:gd name="connsiteY33" fmla="*/ 313215 h 1566078"/>
                <a:gd name="connsiteX34" fmla="*/ 239189 w 946009"/>
                <a:gd name="connsiteY34" fmla="*/ 324605 h 1566078"/>
                <a:gd name="connsiteX35" fmla="*/ 461293 w 946009"/>
                <a:gd name="connsiteY35" fmla="*/ 324605 h 1566078"/>
                <a:gd name="connsiteX36" fmla="*/ 484073 w 946009"/>
                <a:gd name="connsiteY36" fmla="*/ 318910 h 1566078"/>
                <a:gd name="connsiteX37" fmla="*/ 501158 w 946009"/>
                <a:gd name="connsiteY37" fmla="*/ 313215 h 1566078"/>
                <a:gd name="connsiteX38" fmla="*/ 592277 w 946009"/>
                <a:gd name="connsiteY38" fmla="*/ 307521 h 1566078"/>
                <a:gd name="connsiteX39" fmla="*/ 922586 w 946009"/>
                <a:gd name="connsiteY39" fmla="*/ 364469 h 1566078"/>
                <a:gd name="connsiteX40" fmla="*/ 916891 w 946009"/>
                <a:gd name="connsiteY40" fmla="*/ 347384 h 1566078"/>
                <a:gd name="connsiteX41" fmla="*/ 899806 w 946009"/>
                <a:gd name="connsiteY41" fmla="*/ 335995 h 1566078"/>
                <a:gd name="connsiteX42" fmla="*/ 842856 w 946009"/>
                <a:gd name="connsiteY42" fmla="*/ 330300 h 1566078"/>
                <a:gd name="connsiteX43" fmla="*/ 239189 w 946009"/>
                <a:gd name="connsiteY43" fmla="*/ 296131 h 1566078"/>
                <a:gd name="connsiteX44" fmla="*/ 170849 w 946009"/>
                <a:gd name="connsiteY44" fmla="*/ 301826 h 1566078"/>
                <a:gd name="connsiteX45" fmla="*/ 176544 w 946009"/>
                <a:gd name="connsiteY45" fmla="*/ 324605 h 1566078"/>
                <a:gd name="connsiteX46" fmla="*/ 193629 w 946009"/>
                <a:gd name="connsiteY46" fmla="*/ 341690 h 1566078"/>
                <a:gd name="connsiteX47" fmla="*/ 222104 w 946009"/>
                <a:gd name="connsiteY47" fmla="*/ 381553 h 1566078"/>
                <a:gd name="connsiteX48" fmla="*/ 233494 w 946009"/>
                <a:gd name="connsiteY48" fmla="*/ 455586 h 1566078"/>
                <a:gd name="connsiteX49" fmla="*/ 239189 w 946009"/>
                <a:gd name="connsiteY49" fmla="*/ 484060 h 1566078"/>
                <a:gd name="connsiteX50" fmla="*/ 284749 w 946009"/>
                <a:gd name="connsiteY50" fmla="*/ 495450 h 1566078"/>
                <a:gd name="connsiteX51" fmla="*/ 307528 w 946009"/>
                <a:gd name="connsiteY51" fmla="*/ 558093 h 1566078"/>
                <a:gd name="connsiteX52" fmla="*/ 336003 w 946009"/>
                <a:gd name="connsiteY52" fmla="*/ 592262 h 1566078"/>
                <a:gd name="connsiteX53" fmla="*/ 347393 w 946009"/>
                <a:gd name="connsiteY53" fmla="*/ 609347 h 1566078"/>
                <a:gd name="connsiteX54" fmla="*/ 381563 w 946009"/>
                <a:gd name="connsiteY54" fmla="*/ 683379 h 1566078"/>
                <a:gd name="connsiteX55" fmla="*/ 432818 w 946009"/>
                <a:gd name="connsiteY55" fmla="*/ 728938 h 1566078"/>
                <a:gd name="connsiteX56" fmla="*/ 455598 w 946009"/>
                <a:gd name="connsiteY56" fmla="*/ 751717 h 1566078"/>
                <a:gd name="connsiteX57" fmla="*/ 529633 w 946009"/>
                <a:gd name="connsiteY57" fmla="*/ 723243 h 1566078"/>
                <a:gd name="connsiteX58" fmla="*/ 580887 w 946009"/>
                <a:gd name="connsiteY58" fmla="*/ 700464 h 1566078"/>
                <a:gd name="connsiteX59" fmla="*/ 597972 w 946009"/>
                <a:gd name="connsiteY59" fmla="*/ 689074 h 1566078"/>
                <a:gd name="connsiteX60" fmla="*/ 620752 w 946009"/>
                <a:gd name="connsiteY60" fmla="*/ 671990 h 1566078"/>
                <a:gd name="connsiteX61" fmla="*/ 694787 w 946009"/>
                <a:gd name="connsiteY61" fmla="*/ 649210 h 1566078"/>
                <a:gd name="connsiteX62" fmla="*/ 666312 w 946009"/>
                <a:gd name="connsiteY62" fmla="*/ 654905 h 1566078"/>
                <a:gd name="connsiteX63" fmla="*/ 632142 w 946009"/>
                <a:gd name="connsiteY63" fmla="*/ 683379 h 1566078"/>
                <a:gd name="connsiteX64" fmla="*/ 597972 w 946009"/>
                <a:gd name="connsiteY64" fmla="*/ 711854 h 1566078"/>
                <a:gd name="connsiteX65" fmla="*/ 586582 w 946009"/>
                <a:gd name="connsiteY65" fmla="*/ 728938 h 1566078"/>
                <a:gd name="connsiteX66" fmla="*/ 569497 w 946009"/>
                <a:gd name="connsiteY66" fmla="*/ 746023 h 1566078"/>
                <a:gd name="connsiteX67" fmla="*/ 558107 w 946009"/>
                <a:gd name="connsiteY67" fmla="*/ 797276 h 1566078"/>
                <a:gd name="connsiteX68" fmla="*/ 518243 w 946009"/>
                <a:gd name="connsiteY68" fmla="*/ 825750 h 1566078"/>
                <a:gd name="connsiteX69" fmla="*/ 506853 w 946009"/>
                <a:gd name="connsiteY69" fmla="*/ 842835 h 1566078"/>
                <a:gd name="connsiteX70" fmla="*/ 506853 w 946009"/>
                <a:gd name="connsiteY70" fmla="*/ 939647 h 1566078"/>
                <a:gd name="connsiteX71" fmla="*/ 523938 w 946009"/>
                <a:gd name="connsiteY71" fmla="*/ 962426 h 1566078"/>
                <a:gd name="connsiteX72" fmla="*/ 535328 w 946009"/>
                <a:gd name="connsiteY72" fmla="*/ 996595 h 1566078"/>
                <a:gd name="connsiteX73" fmla="*/ 552412 w 946009"/>
                <a:gd name="connsiteY73" fmla="*/ 1076323 h 1566078"/>
                <a:gd name="connsiteX74" fmla="*/ 558107 w 946009"/>
                <a:gd name="connsiteY74" fmla="*/ 1173135 h 1566078"/>
                <a:gd name="connsiteX75" fmla="*/ 569497 w 946009"/>
                <a:gd name="connsiteY75" fmla="*/ 1195914 h 1566078"/>
                <a:gd name="connsiteX76" fmla="*/ 575192 w 946009"/>
                <a:gd name="connsiteY76" fmla="*/ 1218693 h 1566078"/>
                <a:gd name="connsiteX77" fmla="*/ 592277 w 946009"/>
                <a:gd name="connsiteY77" fmla="*/ 1275642 h 1566078"/>
                <a:gd name="connsiteX78" fmla="*/ 609362 w 946009"/>
                <a:gd name="connsiteY78" fmla="*/ 1287031 h 1566078"/>
                <a:gd name="connsiteX79" fmla="*/ 626447 w 946009"/>
                <a:gd name="connsiteY79" fmla="*/ 1372454 h 1566078"/>
                <a:gd name="connsiteX80" fmla="*/ 643532 w 946009"/>
                <a:gd name="connsiteY80" fmla="*/ 1412318 h 1566078"/>
                <a:gd name="connsiteX81" fmla="*/ 660617 w 946009"/>
                <a:gd name="connsiteY81" fmla="*/ 1418013 h 1566078"/>
                <a:gd name="connsiteX82" fmla="*/ 689092 w 946009"/>
                <a:gd name="connsiteY82" fmla="*/ 1440792 h 1566078"/>
                <a:gd name="connsiteX83" fmla="*/ 700482 w 946009"/>
                <a:gd name="connsiteY83" fmla="*/ 1457876 h 1566078"/>
                <a:gd name="connsiteX84" fmla="*/ 717567 w 946009"/>
                <a:gd name="connsiteY84" fmla="*/ 1469266 h 1566078"/>
                <a:gd name="connsiteX85" fmla="*/ 740347 w 946009"/>
                <a:gd name="connsiteY85" fmla="*/ 1492045 h 1566078"/>
                <a:gd name="connsiteX86" fmla="*/ 751737 w 946009"/>
                <a:gd name="connsiteY86" fmla="*/ 1514825 h 1566078"/>
                <a:gd name="connsiteX87" fmla="*/ 757432 w 946009"/>
                <a:gd name="connsiteY87" fmla="*/ 1531909 h 1566078"/>
                <a:gd name="connsiteX88" fmla="*/ 791602 w 946009"/>
                <a:gd name="connsiteY88" fmla="*/ 1543299 h 1566078"/>
                <a:gd name="connsiteX89" fmla="*/ 837161 w 946009"/>
                <a:gd name="connsiteY89" fmla="*/ 1566078 h 1566078"/>
                <a:gd name="connsiteX90" fmla="*/ 825771 w 946009"/>
                <a:gd name="connsiteY90" fmla="*/ 1514825 h 1566078"/>
                <a:gd name="connsiteX91" fmla="*/ 808687 w 946009"/>
                <a:gd name="connsiteY91" fmla="*/ 1492045 h 1566078"/>
                <a:gd name="connsiteX92" fmla="*/ 797297 w 946009"/>
                <a:gd name="connsiteY92" fmla="*/ 1457876 h 1566078"/>
                <a:gd name="connsiteX93" fmla="*/ 791602 w 946009"/>
                <a:gd name="connsiteY93" fmla="*/ 1440792 h 1566078"/>
                <a:gd name="connsiteX94" fmla="*/ 774517 w 946009"/>
                <a:gd name="connsiteY94" fmla="*/ 1418013 h 1566078"/>
                <a:gd name="connsiteX95" fmla="*/ 763127 w 946009"/>
                <a:gd name="connsiteY95" fmla="*/ 1400928 h 1566078"/>
                <a:gd name="connsiteX96" fmla="*/ 728957 w 946009"/>
                <a:gd name="connsiteY96" fmla="*/ 1389538 h 1566078"/>
                <a:gd name="connsiteX97" fmla="*/ 706177 w 946009"/>
                <a:gd name="connsiteY97" fmla="*/ 1355369 h 1566078"/>
                <a:gd name="connsiteX98" fmla="*/ 694787 w 946009"/>
                <a:gd name="connsiteY98" fmla="*/ 1275642 h 1566078"/>
                <a:gd name="connsiteX99" fmla="*/ 689092 w 946009"/>
                <a:gd name="connsiteY99" fmla="*/ 1258557 h 1566078"/>
                <a:gd name="connsiteX100" fmla="*/ 672007 w 946009"/>
                <a:gd name="connsiteY100" fmla="*/ 1235778 h 1566078"/>
                <a:gd name="connsiteX101" fmla="*/ 643532 w 946009"/>
                <a:gd name="connsiteY101" fmla="*/ 1184524 h 1566078"/>
                <a:gd name="connsiteX102" fmla="*/ 632142 w 946009"/>
                <a:gd name="connsiteY102" fmla="*/ 1167440 h 1566078"/>
                <a:gd name="connsiteX103" fmla="*/ 609362 w 946009"/>
                <a:gd name="connsiteY103" fmla="*/ 1104797 h 1566078"/>
                <a:gd name="connsiteX104" fmla="*/ 597972 w 946009"/>
                <a:gd name="connsiteY104" fmla="*/ 1064933 h 1566078"/>
                <a:gd name="connsiteX105" fmla="*/ 580887 w 946009"/>
                <a:gd name="connsiteY105" fmla="*/ 1036459 h 1566078"/>
                <a:gd name="connsiteX106" fmla="*/ 563802 w 946009"/>
                <a:gd name="connsiteY106" fmla="*/ 973816 h 1566078"/>
                <a:gd name="connsiteX107" fmla="*/ 558107 w 946009"/>
                <a:gd name="connsiteY107" fmla="*/ 956731 h 1566078"/>
                <a:gd name="connsiteX108" fmla="*/ 546718 w 946009"/>
                <a:gd name="connsiteY108" fmla="*/ 939647 h 1566078"/>
                <a:gd name="connsiteX109" fmla="*/ 529633 w 946009"/>
                <a:gd name="connsiteY109" fmla="*/ 865614 h 1566078"/>
                <a:gd name="connsiteX110" fmla="*/ 518243 w 946009"/>
                <a:gd name="connsiteY110" fmla="*/ 797276 h 1566078"/>
                <a:gd name="connsiteX111" fmla="*/ 518243 w 946009"/>
                <a:gd name="connsiteY111" fmla="*/ 797276 h 1566078"/>
                <a:gd name="connsiteX0" fmla="*/ 0 w 946009"/>
                <a:gd name="connsiteY0" fmla="*/ 0 h 1566078"/>
                <a:gd name="connsiteX1" fmla="*/ 0 w 946009"/>
                <a:gd name="connsiteY1" fmla="*/ 0 h 1566078"/>
                <a:gd name="connsiteX2" fmla="*/ 5695 w 946009"/>
                <a:gd name="connsiteY2" fmla="*/ 125286 h 1566078"/>
                <a:gd name="connsiteX3" fmla="*/ 11390 w 946009"/>
                <a:gd name="connsiteY3" fmla="*/ 142370 h 1566078"/>
                <a:gd name="connsiteX4" fmla="*/ 22779 w 946009"/>
                <a:gd name="connsiteY4" fmla="*/ 159455 h 1566078"/>
                <a:gd name="connsiteX5" fmla="*/ 28474 w 946009"/>
                <a:gd name="connsiteY5" fmla="*/ 182234 h 1566078"/>
                <a:gd name="connsiteX6" fmla="*/ 45559 w 946009"/>
                <a:gd name="connsiteY6" fmla="*/ 199319 h 1566078"/>
                <a:gd name="connsiteX7" fmla="*/ 62644 w 946009"/>
                <a:gd name="connsiteY7" fmla="*/ 205014 h 1566078"/>
                <a:gd name="connsiteX8" fmla="*/ 170849 w 946009"/>
                <a:gd name="connsiteY8" fmla="*/ 216403 h 1566078"/>
                <a:gd name="connsiteX9" fmla="*/ 222104 w 946009"/>
                <a:gd name="connsiteY9" fmla="*/ 222098 h 1566078"/>
                <a:gd name="connsiteX10" fmla="*/ 216409 w 946009"/>
                <a:gd name="connsiteY10" fmla="*/ 239183 h 1566078"/>
                <a:gd name="connsiteX11" fmla="*/ 199324 w 946009"/>
                <a:gd name="connsiteY11" fmla="*/ 256267 h 1566078"/>
                <a:gd name="connsiteX12" fmla="*/ 187934 w 946009"/>
                <a:gd name="connsiteY12" fmla="*/ 273352 h 1566078"/>
                <a:gd name="connsiteX13" fmla="*/ 205019 w 946009"/>
                <a:gd name="connsiteY13" fmla="*/ 279046 h 1566078"/>
                <a:gd name="connsiteX14" fmla="*/ 199324 w 946009"/>
                <a:gd name="connsiteY14" fmla="*/ 290436 h 1566078"/>
                <a:gd name="connsiteX15" fmla="*/ 170849 w 946009"/>
                <a:gd name="connsiteY15" fmla="*/ 256267 h 1566078"/>
                <a:gd name="connsiteX16" fmla="*/ 159459 w 946009"/>
                <a:gd name="connsiteY16" fmla="*/ 233488 h 1566078"/>
                <a:gd name="connsiteX17" fmla="*/ 153764 w 946009"/>
                <a:gd name="connsiteY17" fmla="*/ 216403 h 1566078"/>
                <a:gd name="connsiteX18" fmla="*/ 125289 w 946009"/>
                <a:gd name="connsiteY18" fmla="*/ 182234 h 1566078"/>
                <a:gd name="connsiteX19" fmla="*/ 113899 w 946009"/>
                <a:gd name="connsiteY19" fmla="*/ 159455 h 1566078"/>
                <a:gd name="connsiteX20" fmla="*/ 108204 w 946009"/>
                <a:gd name="connsiteY20" fmla="*/ 142370 h 1566078"/>
                <a:gd name="connsiteX21" fmla="*/ 91119 w 946009"/>
                <a:gd name="connsiteY21" fmla="*/ 119591 h 1566078"/>
                <a:gd name="connsiteX22" fmla="*/ 74034 w 946009"/>
                <a:gd name="connsiteY22" fmla="*/ 108201 h 1566078"/>
                <a:gd name="connsiteX23" fmla="*/ 56949 w 946009"/>
                <a:gd name="connsiteY23" fmla="*/ 91117 h 1566078"/>
                <a:gd name="connsiteX24" fmla="*/ 45559 w 946009"/>
                <a:gd name="connsiteY24" fmla="*/ 68338 h 1566078"/>
                <a:gd name="connsiteX25" fmla="*/ 28474 w 946009"/>
                <a:gd name="connsiteY25" fmla="*/ 11389 h 1566078"/>
                <a:gd name="connsiteX26" fmla="*/ 5695 w 946009"/>
                <a:gd name="connsiteY26" fmla="*/ 56948 h 1566078"/>
                <a:gd name="connsiteX27" fmla="*/ 11390 w 946009"/>
                <a:gd name="connsiteY27" fmla="*/ 233488 h 1566078"/>
                <a:gd name="connsiteX28" fmla="*/ 51254 w 946009"/>
                <a:gd name="connsiteY28" fmla="*/ 261962 h 1566078"/>
                <a:gd name="connsiteX29" fmla="*/ 85424 w 946009"/>
                <a:gd name="connsiteY29" fmla="*/ 273352 h 1566078"/>
                <a:gd name="connsiteX30" fmla="*/ 119594 w 946009"/>
                <a:gd name="connsiteY30" fmla="*/ 290436 h 1566078"/>
                <a:gd name="connsiteX31" fmla="*/ 142374 w 946009"/>
                <a:gd name="connsiteY31" fmla="*/ 301826 h 1566078"/>
                <a:gd name="connsiteX32" fmla="*/ 193629 w 946009"/>
                <a:gd name="connsiteY32" fmla="*/ 307521 h 1566078"/>
                <a:gd name="connsiteX33" fmla="*/ 222104 w 946009"/>
                <a:gd name="connsiteY33" fmla="*/ 313215 h 1566078"/>
                <a:gd name="connsiteX34" fmla="*/ 239189 w 946009"/>
                <a:gd name="connsiteY34" fmla="*/ 324605 h 1566078"/>
                <a:gd name="connsiteX35" fmla="*/ 461293 w 946009"/>
                <a:gd name="connsiteY35" fmla="*/ 324605 h 1566078"/>
                <a:gd name="connsiteX36" fmla="*/ 484073 w 946009"/>
                <a:gd name="connsiteY36" fmla="*/ 318910 h 1566078"/>
                <a:gd name="connsiteX37" fmla="*/ 592277 w 946009"/>
                <a:gd name="connsiteY37" fmla="*/ 307521 h 1566078"/>
                <a:gd name="connsiteX38" fmla="*/ 922586 w 946009"/>
                <a:gd name="connsiteY38" fmla="*/ 364469 h 1566078"/>
                <a:gd name="connsiteX39" fmla="*/ 916891 w 946009"/>
                <a:gd name="connsiteY39" fmla="*/ 347384 h 1566078"/>
                <a:gd name="connsiteX40" fmla="*/ 899806 w 946009"/>
                <a:gd name="connsiteY40" fmla="*/ 335995 h 1566078"/>
                <a:gd name="connsiteX41" fmla="*/ 842856 w 946009"/>
                <a:gd name="connsiteY41" fmla="*/ 330300 h 1566078"/>
                <a:gd name="connsiteX42" fmla="*/ 239189 w 946009"/>
                <a:gd name="connsiteY42" fmla="*/ 296131 h 1566078"/>
                <a:gd name="connsiteX43" fmla="*/ 170849 w 946009"/>
                <a:gd name="connsiteY43" fmla="*/ 301826 h 1566078"/>
                <a:gd name="connsiteX44" fmla="*/ 176544 w 946009"/>
                <a:gd name="connsiteY44" fmla="*/ 324605 h 1566078"/>
                <a:gd name="connsiteX45" fmla="*/ 193629 w 946009"/>
                <a:gd name="connsiteY45" fmla="*/ 341690 h 1566078"/>
                <a:gd name="connsiteX46" fmla="*/ 222104 w 946009"/>
                <a:gd name="connsiteY46" fmla="*/ 381553 h 1566078"/>
                <a:gd name="connsiteX47" fmla="*/ 233494 w 946009"/>
                <a:gd name="connsiteY47" fmla="*/ 455586 h 1566078"/>
                <a:gd name="connsiteX48" fmla="*/ 239189 w 946009"/>
                <a:gd name="connsiteY48" fmla="*/ 484060 h 1566078"/>
                <a:gd name="connsiteX49" fmla="*/ 284749 w 946009"/>
                <a:gd name="connsiteY49" fmla="*/ 495450 h 1566078"/>
                <a:gd name="connsiteX50" fmla="*/ 307528 w 946009"/>
                <a:gd name="connsiteY50" fmla="*/ 558093 h 1566078"/>
                <a:gd name="connsiteX51" fmla="*/ 336003 w 946009"/>
                <a:gd name="connsiteY51" fmla="*/ 592262 h 1566078"/>
                <a:gd name="connsiteX52" fmla="*/ 347393 w 946009"/>
                <a:gd name="connsiteY52" fmla="*/ 609347 h 1566078"/>
                <a:gd name="connsiteX53" fmla="*/ 381563 w 946009"/>
                <a:gd name="connsiteY53" fmla="*/ 683379 h 1566078"/>
                <a:gd name="connsiteX54" fmla="*/ 432818 w 946009"/>
                <a:gd name="connsiteY54" fmla="*/ 728938 h 1566078"/>
                <a:gd name="connsiteX55" fmla="*/ 455598 w 946009"/>
                <a:gd name="connsiteY55" fmla="*/ 751717 h 1566078"/>
                <a:gd name="connsiteX56" fmla="*/ 529633 w 946009"/>
                <a:gd name="connsiteY56" fmla="*/ 723243 h 1566078"/>
                <a:gd name="connsiteX57" fmla="*/ 580887 w 946009"/>
                <a:gd name="connsiteY57" fmla="*/ 700464 h 1566078"/>
                <a:gd name="connsiteX58" fmla="*/ 597972 w 946009"/>
                <a:gd name="connsiteY58" fmla="*/ 689074 h 1566078"/>
                <a:gd name="connsiteX59" fmla="*/ 620752 w 946009"/>
                <a:gd name="connsiteY59" fmla="*/ 671990 h 1566078"/>
                <a:gd name="connsiteX60" fmla="*/ 694787 w 946009"/>
                <a:gd name="connsiteY60" fmla="*/ 649210 h 1566078"/>
                <a:gd name="connsiteX61" fmla="*/ 666312 w 946009"/>
                <a:gd name="connsiteY61" fmla="*/ 654905 h 1566078"/>
                <a:gd name="connsiteX62" fmla="*/ 632142 w 946009"/>
                <a:gd name="connsiteY62" fmla="*/ 683379 h 1566078"/>
                <a:gd name="connsiteX63" fmla="*/ 597972 w 946009"/>
                <a:gd name="connsiteY63" fmla="*/ 711854 h 1566078"/>
                <a:gd name="connsiteX64" fmla="*/ 586582 w 946009"/>
                <a:gd name="connsiteY64" fmla="*/ 728938 h 1566078"/>
                <a:gd name="connsiteX65" fmla="*/ 569497 w 946009"/>
                <a:gd name="connsiteY65" fmla="*/ 746023 h 1566078"/>
                <a:gd name="connsiteX66" fmla="*/ 558107 w 946009"/>
                <a:gd name="connsiteY66" fmla="*/ 797276 h 1566078"/>
                <a:gd name="connsiteX67" fmla="*/ 518243 w 946009"/>
                <a:gd name="connsiteY67" fmla="*/ 825750 h 1566078"/>
                <a:gd name="connsiteX68" fmla="*/ 506853 w 946009"/>
                <a:gd name="connsiteY68" fmla="*/ 842835 h 1566078"/>
                <a:gd name="connsiteX69" fmla="*/ 506853 w 946009"/>
                <a:gd name="connsiteY69" fmla="*/ 939647 h 1566078"/>
                <a:gd name="connsiteX70" fmla="*/ 523938 w 946009"/>
                <a:gd name="connsiteY70" fmla="*/ 962426 h 1566078"/>
                <a:gd name="connsiteX71" fmla="*/ 535328 w 946009"/>
                <a:gd name="connsiteY71" fmla="*/ 996595 h 1566078"/>
                <a:gd name="connsiteX72" fmla="*/ 552412 w 946009"/>
                <a:gd name="connsiteY72" fmla="*/ 1076323 h 1566078"/>
                <a:gd name="connsiteX73" fmla="*/ 558107 w 946009"/>
                <a:gd name="connsiteY73" fmla="*/ 1173135 h 1566078"/>
                <a:gd name="connsiteX74" fmla="*/ 569497 w 946009"/>
                <a:gd name="connsiteY74" fmla="*/ 1195914 h 1566078"/>
                <a:gd name="connsiteX75" fmla="*/ 575192 w 946009"/>
                <a:gd name="connsiteY75" fmla="*/ 1218693 h 1566078"/>
                <a:gd name="connsiteX76" fmla="*/ 592277 w 946009"/>
                <a:gd name="connsiteY76" fmla="*/ 1275642 h 1566078"/>
                <a:gd name="connsiteX77" fmla="*/ 609362 w 946009"/>
                <a:gd name="connsiteY77" fmla="*/ 1287031 h 1566078"/>
                <a:gd name="connsiteX78" fmla="*/ 626447 w 946009"/>
                <a:gd name="connsiteY78" fmla="*/ 1372454 h 1566078"/>
                <a:gd name="connsiteX79" fmla="*/ 643532 w 946009"/>
                <a:gd name="connsiteY79" fmla="*/ 1412318 h 1566078"/>
                <a:gd name="connsiteX80" fmla="*/ 660617 w 946009"/>
                <a:gd name="connsiteY80" fmla="*/ 1418013 h 1566078"/>
                <a:gd name="connsiteX81" fmla="*/ 689092 w 946009"/>
                <a:gd name="connsiteY81" fmla="*/ 1440792 h 1566078"/>
                <a:gd name="connsiteX82" fmla="*/ 700482 w 946009"/>
                <a:gd name="connsiteY82" fmla="*/ 1457876 h 1566078"/>
                <a:gd name="connsiteX83" fmla="*/ 717567 w 946009"/>
                <a:gd name="connsiteY83" fmla="*/ 1469266 h 1566078"/>
                <a:gd name="connsiteX84" fmla="*/ 740347 w 946009"/>
                <a:gd name="connsiteY84" fmla="*/ 1492045 h 1566078"/>
                <a:gd name="connsiteX85" fmla="*/ 751737 w 946009"/>
                <a:gd name="connsiteY85" fmla="*/ 1514825 h 1566078"/>
                <a:gd name="connsiteX86" fmla="*/ 757432 w 946009"/>
                <a:gd name="connsiteY86" fmla="*/ 1531909 h 1566078"/>
                <a:gd name="connsiteX87" fmla="*/ 791602 w 946009"/>
                <a:gd name="connsiteY87" fmla="*/ 1543299 h 1566078"/>
                <a:gd name="connsiteX88" fmla="*/ 837161 w 946009"/>
                <a:gd name="connsiteY88" fmla="*/ 1566078 h 1566078"/>
                <a:gd name="connsiteX89" fmla="*/ 825771 w 946009"/>
                <a:gd name="connsiteY89" fmla="*/ 1514825 h 1566078"/>
                <a:gd name="connsiteX90" fmla="*/ 808687 w 946009"/>
                <a:gd name="connsiteY90" fmla="*/ 1492045 h 1566078"/>
                <a:gd name="connsiteX91" fmla="*/ 797297 w 946009"/>
                <a:gd name="connsiteY91" fmla="*/ 1457876 h 1566078"/>
                <a:gd name="connsiteX92" fmla="*/ 791602 w 946009"/>
                <a:gd name="connsiteY92" fmla="*/ 1440792 h 1566078"/>
                <a:gd name="connsiteX93" fmla="*/ 774517 w 946009"/>
                <a:gd name="connsiteY93" fmla="*/ 1418013 h 1566078"/>
                <a:gd name="connsiteX94" fmla="*/ 763127 w 946009"/>
                <a:gd name="connsiteY94" fmla="*/ 1400928 h 1566078"/>
                <a:gd name="connsiteX95" fmla="*/ 728957 w 946009"/>
                <a:gd name="connsiteY95" fmla="*/ 1389538 h 1566078"/>
                <a:gd name="connsiteX96" fmla="*/ 706177 w 946009"/>
                <a:gd name="connsiteY96" fmla="*/ 1355369 h 1566078"/>
                <a:gd name="connsiteX97" fmla="*/ 694787 w 946009"/>
                <a:gd name="connsiteY97" fmla="*/ 1275642 h 1566078"/>
                <a:gd name="connsiteX98" fmla="*/ 689092 w 946009"/>
                <a:gd name="connsiteY98" fmla="*/ 1258557 h 1566078"/>
                <a:gd name="connsiteX99" fmla="*/ 672007 w 946009"/>
                <a:gd name="connsiteY99" fmla="*/ 1235778 h 1566078"/>
                <a:gd name="connsiteX100" fmla="*/ 643532 w 946009"/>
                <a:gd name="connsiteY100" fmla="*/ 1184524 h 1566078"/>
                <a:gd name="connsiteX101" fmla="*/ 632142 w 946009"/>
                <a:gd name="connsiteY101" fmla="*/ 1167440 h 1566078"/>
                <a:gd name="connsiteX102" fmla="*/ 609362 w 946009"/>
                <a:gd name="connsiteY102" fmla="*/ 1104797 h 1566078"/>
                <a:gd name="connsiteX103" fmla="*/ 597972 w 946009"/>
                <a:gd name="connsiteY103" fmla="*/ 1064933 h 1566078"/>
                <a:gd name="connsiteX104" fmla="*/ 580887 w 946009"/>
                <a:gd name="connsiteY104" fmla="*/ 1036459 h 1566078"/>
                <a:gd name="connsiteX105" fmla="*/ 563802 w 946009"/>
                <a:gd name="connsiteY105" fmla="*/ 973816 h 1566078"/>
                <a:gd name="connsiteX106" fmla="*/ 558107 w 946009"/>
                <a:gd name="connsiteY106" fmla="*/ 956731 h 1566078"/>
                <a:gd name="connsiteX107" fmla="*/ 546718 w 946009"/>
                <a:gd name="connsiteY107" fmla="*/ 939647 h 1566078"/>
                <a:gd name="connsiteX108" fmla="*/ 529633 w 946009"/>
                <a:gd name="connsiteY108" fmla="*/ 865614 h 1566078"/>
                <a:gd name="connsiteX109" fmla="*/ 518243 w 946009"/>
                <a:gd name="connsiteY109" fmla="*/ 797276 h 1566078"/>
                <a:gd name="connsiteX110" fmla="*/ 518243 w 946009"/>
                <a:gd name="connsiteY110" fmla="*/ 797276 h 1566078"/>
                <a:gd name="connsiteX0" fmla="*/ 0 w 948156"/>
                <a:gd name="connsiteY0" fmla="*/ 0 h 1566078"/>
                <a:gd name="connsiteX1" fmla="*/ 0 w 948156"/>
                <a:gd name="connsiteY1" fmla="*/ 0 h 1566078"/>
                <a:gd name="connsiteX2" fmla="*/ 5695 w 948156"/>
                <a:gd name="connsiteY2" fmla="*/ 125286 h 1566078"/>
                <a:gd name="connsiteX3" fmla="*/ 11390 w 948156"/>
                <a:gd name="connsiteY3" fmla="*/ 142370 h 1566078"/>
                <a:gd name="connsiteX4" fmla="*/ 22779 w 948156"/>
                <a:gd name="connsiteY4" fmla="*/ 159455 h 1566078"/>
                <a:gd name="connsiteX5" fmla="*/ 28474 w 948156"/>
                <a:gd name="connsiteY5" fmla="*/ 182234 h 1566078"/>
                <a:gd name="connsiteX6" fmla="*/ 45559 w 948156"/>
                <a:gd name="connsiteY6" fmla="*/ 199319 h 1566078"/>
                <a:gd name="connsiteX7" fmla="*/ 62644 w 948156"/>
                <a:gd name="connsiteY7" fmla="*/ 205014 h 1566078"/>
                <a:gd name="connsiteX8" fmla="*/ 170849 w 948156"/>
                <a:gd name="connsiteY8" fmla="*/ 216403 h 1566078"/>
                <a:gd name="connsiteX9" fmla="*/ 222104 w 948156"/>
                <a:gd name="connsiteY9" fmla="*/ 222098 h 1566078"/>
                <a:gd name="connsiteX10" fmla="*/ 216409 w 948156"/>
                <a:gd name="connsiteY10" fmla="*/ 239183 h 1566078"/>
                <a:gd name="connsiteX11" fmla="*/ 199324 w 948156"/>
                <a:gd name="connsiteY11" fmla="*/ 256267 h 1566078"/>
                <a:gd name="connsiteX12" fmla="*/ 187934 w 948156"/>
                <a:gd name="connsiteY12" fmla="*/ 273352 h 1566078"/>
                <a:gd name="connsiteX13" fmla="*/ 205019 w 948156"/>
                <a:gd name="connsiteY13" fmla="*/ 279046 h 1566078"/>
                <a:gd name="connsiteX14" fmla="*/ 199324 w 948156"/>
                <a:gd name="connsiteY14" fmla="*/ 290436 h 1566078"/>
                <a:gd name="connsiteX15" fmla="*/ 170849 w 948156"/>
                <a:gd name="connsiteY15" fmla="*/ 256267 h 1566078"/>
                <a:gd name="connsiteX16" fmla="*/ 159459 w 948156"/>
                <a:gd name="connsiteY16" fmla="*/ 233488 h 1566078"/>
                <a:gd name="connsiteX17" fmla="*/ 153764 w 948156"/>
                <a:gd name="connsiteY17" fmla="*/ 216403 h 1566078"/>
                <a:gd name="connsiteX18" fmla="*/ 125289 w 948156"/>
                <a:gd name="connsiteY18" fmla="*/ 182234 h 1566078"/>
                <a:gd name="connsiteX19" fmla="*/ 113899 w 948156"/>
                <a:gd name="connsiteY19" fmla="*/ 159455 h 1566078"/>
                <a:gd name="connsiteX20" fmla="*/ 108204 w 948156"/>
                <a:gd name="connsiteY20" fmla="*/ 142370 h 1566078"/>
                <a:gd name="connsiteX21" fmla="*/ 91119 w 948156"/>
                <a:gd name="connsiteY21" fmla="*/ 119591 h 1566078"/>
                <a:gd name="connsiteX22" fmla="*/ 74034 w 948156"/>
                <a:gd name="connsiteY22" fmla="*/ 108201 h 1566078"/>
                <a:gd name="connsiteX23" fmla="*/ 56949 w 948156"/>
                <a:gd name="connsiteY23" fmla="*/ 91117 h 1566078"/>
                <a:gd name="connsiteX24" fmla="*/ 45559 w 948156"/>
                <a:gd name="connsiteY24" fmla="*/ 68338 h 1566078"/>
                <a:gd name="connsiteX25" fmla="*/ 28474 w 948156"/>
                <a:gd name="connsiteY25" fmla="*/ 11389 h 1566078"/>
                <a:gd name="connsiteX26" fmla="*/ 5695 w 948156"/>
                <a:gd name="connsiteY26" fmla="*/ 56948 h 1566078"/>
                <a:gd name="connsiteX27" fmla="*/ 11390 w 948156"/>
                <a:gd name="connsiteY27" fmla="*/ 233488 h 1566078"/>
                <a:gd name="connsiteX28" fmla="*/ 51254 w 948156"/>
                <a:gd name="connsiteY28" fmla="*/ 261962 h 1566078"/>
                <a:gd name="connsiteX29" fmla="*/ 85424 w 948156"/>
                <a:gd name="connsiteY29" fmla="*/ 273352 h 1566078"/>
                <a:gd name="connsiteX30" fmla="*/ 119594 w 948156"/>
                <a:gd name="connsiteY30" fmla="*/ 290436 h 1566078"/>
                <a:gd name="connsiteX31" fmla="*/ 142374 w 948156"/>
                <a:gd name="connsiteY31" fmla="*/ 301826 h 1566078"/>
                <a:gd name="connsiteX32" fmla="*/ 193629 w 948156"/>
                <a:gd name="connsiteY32" fmla="*/ 307521 h 1566078"/>
                <a:gd name="connsiteX33" fmla="*/ 222104 w 948156"/>
                <a:gd name="connsiteY33" fmla="*/ 313215 h 1566078"/>
                <a:gd name="connsiteX34" fmla="*/ 239189 w 948156"/>
                <a:gd name="connsiteY34" fmla="*/ 324605 h 1566078"/>
                <a:gd name="connsiteX35" fmla="*/ 461293 w 948156"/>
                <a:gd name="connsiteY35" fmla="*/ 324605 h 1566078"/>
                <a:gd name="connsiteX36" fmla="*/ 484073 w 948156"/>
                <a:gd name="connsiteY36" fmla="*/ 318910 h 1566078"/>
                <a:gd name="connsiteX37" fmla="*/ 592277 w 948156"/>
                <a:gd name="connsiteY37" fmla="*/ 307521 h 1566078"/>
                <a:gd name="connsiteX38" fmla="*/ 922586 w 948156"/>
                <a:gd name="connsiteY38" fmla="*/ 364469 h 1566078"/>
                <a:gd name="connsiteX39" fmla="*/ 916891 w 948156"/>
                <a:gd name="connsiteY39" fmla="*/ 347384 h 1566078"/>
                <a:gd name="connsiteX40" fmla="*/ 842856 w 948156"/>
                <a:gd name="connsiteY40" fmla="*/ 330300 h 1566078"/>
                <a:gd name="connsiteX41" fmla="*/ 239189 w 948156"/>
                <a:gd name="connsiteY41" fmla="*/ 296131 h 1566078"/>
                <a:gd name="connsiteX42" fmla="*/ 170849 w 948156"/>
                <a:gd name="connsiteY42" fmla="*/ 301826 h 1566078"/>
                <a:gd name="connsiteX43" fmla="*/ 176544 w 948156"/>
                <a:gd name="connsiteY43" fmla="*/ 324605 h 1566078"/>
                <a:gd name="connsiteX44" fmla="*/ 193629 w 948156"/>
                <a:gd name="connsiteY44" fmla="*/ 341690 h 1566078"/>
                <a:gd name="connsiteX45" fmla="*/ 222104 w 948156"/>
                <a:gd name="connsiteY45" fmla="*/ 381553 h 1566078"/>
                <a:gd name="connsiteX46" fmla="*/ 233494 w 948156"/>
                <a:gd name="connsiteY46" fmla="*/ 455586 h 1566078"/>
                <a:gd name="connsiteX47" fmla="*/ 239189 w 948156"/>
                <a:gd name="connsiteY47" fmla="*/ 484060 h 1566078"/>
                <a:gd name="connsiteX48" fmla="*/ 284749 w 948156"/>
                <a:gd name="connsiteY48" fmla="*/ 495450 h 1566078"/>
                <a:gd name="connsiteX49" fmla="*/ 307528 w 948156"/>
                <a:gd name="connsiteY49" fmla="*/ 558093 h 1566078"/>
                <a:gd name="connsiteX50" fmla="*/ 336003 w 948156"/>
                <a:gd name="connsiteY50" fmla="*/ 592262 h 1566078"/>
                <a:gd name="connsiteX51" fmla="*/ 347393 w 948156"/>
                <a:gd name="connsiteY51" fmla="*/ 609347 h 1566078"/>
                <a:gd name="connsiteX52" fmla="*/ 381563 w 948156"/>
                <a:gd name="connsiteY52" fmla="*/ 683379 h 1566078"/>
                <a:gd name="connsiteX53" fmla="*/ 432818 w 948156"/>
                <a:gd name="connsiteY53" fmla="*/ 728938 h 1566078"/>
                <a:gd name="connsiteX54" fmla="*/ 455598 w 948156"/>
                <a:gd name="connsiteY54" fmla="*/ 751717 h 1566078"/>
                <a:gd name="connsiteX55" fmla="*/ 529633 w 948156"/>
                <a:gd name="connsiteY55" fmla="*/ 723243 h 1566078"/>
                <a:gd name="connsiteX56" fmla="*/ 580887 w 948156"/>
                <a:gd name="connsiteY56" fmla="*/ 700464 h 1566078"/>
                <a:gd name="connsiteX57" fmla="*/ 597972 w 948156"/>
                <a:gd name="connsiteY57" fmla="*/ 689074 h 1566078"/>
                <a:gd name="connsiteX58" fmla="*/ 620752 w 948156"/>
                <a:gd name="connsiteY58" fmla="*/ 671990 h 1566078"/>
                <a:gd name="connsiteX59" fmla="*/ 694787 w 948156"/>
                <a:gd name="connsiteY59" fmla="*/ 649210 h 1566078"/>
                <a:gd name="connsiteX60" fmla="*/ 666312 w 948156"/>
                <a:gd name="connsiteY60" fmla="*/ 654905 h 1566078"/>
                <a:gd name="connsiteX61" fmla="*/ 632142 w 948156"/>
                <a:gd name="connsiteY61" fmla="*/ 683379 h 1566078"/>
                <a:gd name="connsiteX62" fmla="*/ 597972 w 948156"/>
                <a:gd name="connsiteY62" fmla="*/ 711854 h 1566078"/>
                <a:gd name="connsiteX63" fmla="*/ 586582 w 948156"/>
                <a:gd name="connsiteY63" fmla="*/ 728938 h 1566078"/>
                <a:gd name="connsiteX64" fmla="*/ 569497 w 948156"/>
                <a:gd name="connsiteY64" fmla="*/ 746023 h 1566078"/>
                <a:gd name="connsiteX65" fmla="*/ 558107 w 948156"/>
                <a:gd name="connsiteY65" fmla="*/ 797276 h 1566078"/>
                <a:gd name="connsiteX66" fmla="*/ 518243 w 948156"/>
                <a:gd name="connsiteY66" fmla="*/ 825750 h 1566078"/>
                <a:gd name="connsiteX67" fmla="*/ 506853 w 948156"/>
                <a:gd name="connsiteY67" fmla="*/ 842835 h 1566078"/>
                <a:gd name="connsiteX68" fmla="*/ 506853 w 948156"/>
                <a:gd name="connsiteY68" fmla="*/ 939647 h 1566078"/>
                <a:gd name="connsiteX69" fmla="*/ 523938 w 948156"/>
                <a:gd name="connsiteY69" fmla="*/ 962426 h 1566078"/>
                <a:gd name="connsiteX70" fmla="*/ 535328 w 948156"/>
                <a:gd name="connsiteY70" fmla="*/ 996595 h 1566078"/>
                <a:gd name="connsiteX71" fmla="*/ 552412 w 948156"/>
                <a:gd name="connsiteY71" fmla="*/ 1076323 h 1566078"/>
                <a:gd name="connsiteX72" fmla="*/ 558107 w 948156"/>
                <a:gd name="connsiteY72" fmla="*/ 1173135 h 1566078"/>
                <a:gd name="connsiteX73" fmla="*/ 569497 w 948156"/>
                <a:gd name="connsiteY73" fmla="*/ 1195914 h 1566078"/>
                <a:gd name="connsiteX74" fmla="*/ 575192 w 948156"/>
                <a:gd name="connsiteY74" fmla="*/ 1218693 h 1566078"/>
                <a:gd name="connsiteX75" fmla="*/ 592277 w 948156"/>
                <a:gd name="connsiteY75" fmla="*/ 1275642 h 1566078"/>
                <a:gd name="connsiteX76" fmla="*/ 609362 w 948156"/>
                <a:gd name="connsiteY76" fmla="*/ 1287031 h 1566078"/>
                <a:gd name="connsiteX77" fmla="*/ 626447 w 948156"/>
                <a:gd name="connsiteY77" fmla="*/ 1372454 h 1566078"/>
                <a:gd name="connsiteX78" fmla="*/ 643532 w 948156"/>
                <a:gd name="connsiteY78" fmla="*/ 1412318 h 1566078"/>
                <a:gd name="connsiteX79" fmla="*/ 660617 w 948156"/>
                <a:gd name="connsiteY79" fmla="*/ 1418013 h 1566078"/>
                <a:gd name="connsiteX80" fmla="*/ 689092 w 948156"/>
                <a:gd name="connsiteY80" fmla="*/ 1440792 h 1566078"/>
                <a:gd name="connsiteX81" fmla="*/ 700482 w 948156"/>
                <a:gd name="connsiteY81" fmla="*/ 1457876 h 1566078"/>
                <a:gd name="connsiteX82" fmla="*/ 717567 w 948156"/>
                <a:gd name="connsiteY82" fmla="*/ 1469266 h 1566078"/>
                <a:gd name="connsiteX83" fmla="*/ 740347 w 948156"/>
                <a:gd name="connsiteY83" fmla="*/ 1492045 h 1566078"/>
                <a:gd name="connsiteX84" fmla="*/ 751737 w 948156"/>
                <a:gd name="connsiteY84" fmla="*/ 1514825 h 1566078"/>
                <a:gd name="connsiteX85" fmla="*/ 757432 w 948156"/>
                <a:gd name="connsiteY85" fmla="*/ 1531909 h 1566078"/>
                <a:gd name="connsiteX86" fmla="*/ 791602 w 948156"/>
                <a:gd name="connsiteY86" fmla="*/ 1543299 h 1566078"/>
                <a:gd name="connsiteX87" fmla="*/ 837161 w 948156"/>
                <a:gd name="connsiteY87" fmla="*/ 1566078 h 1566078"/>
                <a:gd name="connsiteX88" fmla="*/ 825771 w 948156"/>
                <a:gd name="connsiteY88" fmla="*/ 1514825 h 1566078"/>
                <a:gd name="connsiteX89" fmla="*/ 808687 w 948156"/>
                <a:gd name="connsiteY89" fmla="*/ 1492045 h 1566078"/>
                <a:gd name="connsiteX90" fmla="*/ 797297 w 948156"/>
                <a:gd name="connsiteY90" fmla="*/ 1457876 h 1566078"/>
                <a:gd name="connsiteX91" fmla="*/ 791602 w 948156"/>
                <a:gd name="connsiteY91" fmla="*/ 1440792 h 1566078"/>
                <a:gd name="connsiteX92" fmla="*/ 774517 w 948156"/>
                <a:gd name="connsiteY92" fmla="*/ 1418013 h 1566078"/>
                <a:gd name="connsiteX93" fmla="*/ 763127 w 948156"/>
                <a:gd name="connsiteY93" fmla="*/ 1400928 h 1566078"/>
                <a:gd name="connsiteX94" fmla="*/ 728957 w 948156"/>
                <a:gd name="connsiteY94" fmla="*/ 1389538 h 1566078"/>
                <a:gd name="connsiteX95" fmla="*/ 706177 w 948156"/>
                <a:gd name="connsiteY95" fmla="*/ 1355369 h 1566078"/>
                <a:gd name="connsiteX96" fmla="*/ 694787 w 948156"/>
                <a:gd name="connsiteY96" fmla="*/ 1275642 h 1566078"/>
                <a:gd name="connsiteX97" fmla="*/ 689092 w 948156"/>
                <a:gd name="connsiteY97" fmla="*/ 1258557 h 1566078"/>
                <a:gd name="connsiteX98" fmla="*/ 672007 w 948156"/>
                <a:gd name="connsiteY98" fmla="*/ 1235778 h 1566078"/>
                <a:gd name="connsiteX99" fmla="*/ 643532 w 948156"/>
                <a:gd name="connsiteY99" fmla="*/ 1184524 h 1566078"/>
                <a:gd name="connsiteX100" fmla="*/ 632142 w 948156"/>
                <a:gd name="connsiteY100" fmla="*/ 1167440 h 1566078"/>
                <a:gd name="connsiteX101" fmla="*/ 609362 w 948156"/>
                <a:gd name="connsiteY101" fmla="*/ 1104797 h 1566078"/>
                <a:gd name="connsiteX102" fmla="*/ 597972 w 948156"/>
                <a:gd name="connsiteY102" fmla="*/ 1064933 h 1566078"/>
                <a:gd name="connsiteX103" fmla="*/ 580887 w 948156"/>
                <a:gd name="connsiteY103" fmla="*/ 1036459 h 1566078"/>
                <a:gd name="connsiteX104" fmla="*/ 563802 w 948156"/>
                <a:gd name="connsiteY104" fmla="*/ 973816 h 1566078"/>
                <a:gd name="connsiteX105" fmla="*/ 558107 w 948156"/>
                <a:gd name="connsiteY105" fmla="*/ 956731 h 1566078"/>
                <a:gd name="connsiteX106" fmla="*/ 546718 w 948156"/>
                <a:gd name="connsiteY106" fmla="*/ 939647 h 1566078"/>
                <a:gd name="connsiteX107" fmla="*/ 529633 w 948156"/>
                <a:gd name="connsiteY107" fmla="*/ 865614 h 1566078"/>
                <a:gd name="connsiteX108" fmla="*/ 518243 w 948156"/>
                <a:gd name="connsiteY108" fmla="*/ 797276 h 1566078"/>
                <a:gd name="connsiteX109" fmla="*/ 518243 w 948156"/>
                <a:gd name="connsiteY109" fmla="*/ 797276 h 1566078"/>
                <a:gd name="connsiteX0" fmla="*/ 0 w 945857"/>
                <a:gd name="connsiteY0" fmla="*/ 0 h 1566078"/>
                <a:gd name="connsiteX1" fmla="*/ 0 w 945857"/>
                <a:gd name="connsiteY1" fmla="*/ 0 h 1566078"/>
                <a:gd name="connsiteX2" fmla="*/ 5695 w 945857"/>
                <a:gd name="connsiteY2" fmla="*/ 125286 h 1566078"/>
                <a:gd name="connsiteX3" fmla="*/ 11390 w 945857"/>
                <a:gd name="connsiteY3" fmla="*/ 142370 h 1566078"/>
                <a:gd name="connsiteX4" fmla="*/ 22779 w 945857"/>
                <a:gd name="connsiteY4" fmla="*/ 159455 h 1566078"/>
                <a:gd name="connsiteX5" fmla="*/ 28474 w 945857"/>
                <a:gd name="connsiteY5" fmla="*/ 182234 h 1566078"/>
                <a:gd name="connsiteX6" fmla="*/ 45559 w 945857"/>
                <a:gd name="connsiteY6" fmla="*/ 199319 h 1566078"/>
                <a:gd name="connsiteX7" fmla="*/ 62644 w 945857"/>
                <a:gd name="connsiteY7" fmla="*/ 205014 h 1566078"/>
                <a:gd name="connsiteX8" fmla="*/ 170849 w 945857"/>
                <a:gd name="connsiteY8" fmla="*/ 216403 h 1566078"/>
                <a:gd name="connsiteX9" fmla="*/ 222104 w 945857"/>
                <a:gd name="connsiteY9" fmla="*/ 222098 h 1566078"/>
                <a:gd name="connsiteX10" fmla="*/ 216409 w 945857"/>
                <a:gd name="connsiteY10" fmla="*/ 239183 h 1566078"/>
                <a:gd name="connsiteX11" fmla="*/ 199324 w 945857"/>
                <a:gd name="connsiteY11" fmla="*/ 256267 h 1566078"/>
                <a:gd name="connsiteX12" fmla="*/ 187934 w 945857"/>
                <a:gd name="connsiteY12" fmla="*/ 273352 h 1566078"/>
                <a:gd name="connsiteX13" fmla="*/ 205019 w 945857"/>
                <a:gd name="connsiteY13" fmla="*/ 279046 h 1566078"/>
                <a:gd name="connsiteX14" fmla="*/ 199324 w 945857"/>
                <a:gd name="connsiteY14" fmla="*/ 290436 h 1566078"/>
                <a:gd name="connsiteX15" fmla="*/ 170849 w 945857"/>
                <a:gd name="connsiteY15" fmla="*/ 256267 h 1566078"/>
                <a:gd name="connsiteX16" fmla="*/ 159459 w 945857"/>
                <a:gd name="connsiteY16" fmla="*/ 233488 h 1566078"/>
                <a:gd name="connsiteX17" fmla="*/ 153764 w 945857"/>
                <a:gd name="connsiteY17" fmla="*/ 216403 h 1566078"/>
                <a:gd name="connsiteX18" fmla="*/ 125289 w 945857"/>
                <a:gd name="connsiteY18" fmla="*/ 182234 h 1566078"/>
                <a:gd name="connsiteX19" fmla="*/ 113899 w 945857"/>
                <a:gd name="connsiteY19" fmla="*/ 159455 h 1566078"/>
                <a:gd name="connsiteX20" fmla="*/ 108204 w 945857"/>
                <a:gd name="connsiteY20" fmla="*/ 142370 h 1566078"/>
                <a:gd name="connsiteX21" fmla="*/ 91119 w 945857"/>
                <a:gd name="connsiteY21" fmla="*/ 119591 h 1566078"/>
                <a:gd name="connsiteX22" fmla="*/ 74034 w 945857"/>
                <a:gd name="connsiteY22" fmla="*/ 108201 h 1566078"/>
                <a:gd name="connsiteX23" fmla="*/ 56949 w 945857"/>
                <a:gd name="connsiteY23" fmla="*/ 91117 h 1566078"/>
                <a:gd name="connsiteX24" fmla="*/ 45559 w 945857"/>
                <a:gd name="connsiteY24" fmla="*/ 68338 h 1566078"/>
                <a:gd name="connsiteX25" fmla="*/ 28474 w 945857"/>
                <a:gd name="connsiteY25" fmla="*/ 11389 h 1566078"/>
                <a:gd name="connsiteX26" fmla="*/ 5695 w 945857"/>
                <a:gd name="connsiteY26" fmla="*/ 56948 h 1566078"/>
                <a:gd name="connsiteX27" fmla="*/ 11390 w 945857"/>
                <a:gd name="connsiteY27" fmla="*/ 233488 h 1566078"/>
                <a:gd name="connsiteX28" fmla="*/ 51254 w 945857"/>
                <a:gd name="connsiteY28" fmla="*/ 261962 h 1566078"/>
                <a:gd name="connsiteX29" fmla="*/ 85424 w 945857"/>
                <a:gd name="connsiteY29" fmla="*/ 273352 h 1566078"/>
                <a:gd name="connsiteX30" fmla="*/ 119594 w 945857"/>
                <a:gd name="connsiteY30" fmla="*/ 290436 h 1566078"/>
                <a:gd name="connsiteX31" fmla="*/ 142374 w 945857"/>
                <a:gd name="connsiteY31" fmla="*/ 301826 h 1566078"/>
                <a:gd name="connsiteX32" fmla="*/ 193629 w 945857"/>
                <a:gd name="connsiteY32" fmla="*/ 307521 h 1566078"/>
                <a:gd name="connsiteX33" fmla="*/ 222104 w 945857"/>
                <a:gd name="connsiteY33" fmla="*/ 313215 h 1566078"/>
                <a:gd name="connsiteX34" fmla="*/ 239189 w 945857"/>
                <a:gd name="connsiteY34" fmla="*/ 324605 h 1566078"/>
                <a:gd name="connsiteX35" fmla="*/ 461293 w 945857"/>
                <a:gd name="connsiteY35" fmla="*/ 324605 h 1566078"/>
                <a:gd name="connsiteX36" fmla="*/ 484073 w 945857"/>
                <a:gd name="connsiteY36" fmla="*/ 318910 h 1566078"/>
                <a:gd name="connsiteX37" fmla="*/ 592277 w 945857"/>
                <a:gd name="connsiteY37" fmla="*/ 307521 h 1566078"/>
                <a:gd name="connsiteX38" fmla="*/ 922586 w 945857"/>
                <a:gd name="connsiteY38" fmla="*/ 364469 h 1566078"/>
                <a:gd name="connsiteX39" fmla="*/ 842856 w 945857"/>
                <a:gd name="connsiteY39" fmla="*/ 330300 h 1566078"/>
                <a:gd name="connsiteX40" fmla="*/ 239189 w 945857"/>
                <a:gd name="connsiteY40" fmla="*/ 296131 h 1566078"/>
                <a:gd name="connsiteX41" fmla="*/ 170849 w 945857"/>
                <a:gd name="connsiteY41" fmla="*/ 301826 h 1566078"/>
                <a:gd name="connsiteX42" fmla="*/ 176544 w 945857"/>
                <a:gd name="connsiteY42" fmla="*/ 324605 h 1566078"/>
                <a:gd name="connsiteX43" fmla="*/ 193629 w 945857"/>
                <a:gd name="connsiteY43" fmla="*/ 341690 h 1566078"/>
                <a:gd name="connsiteX44" fmla="*/ 222104 w 945857"/>
                <a:gd name="connsiteY44" fmla="*/ 381553 h 1566078"/>
                <a:gd name="connsiteX45" fmla="*/ 233494 w 945857"/>
                <a:gd name="connsiteY45" fmla="*/ 455586 h 1566078"/>
                <a:gd name="connsiteX46" fmla="*/ 239189 w 945857"/>
                <a:gd name="connsiteY46" fmla="*/ 484060 h 1566078"/>
                <a:gd name="connsiteX47" fmla="*/ 284749 w 945857"/>
                <a:gd name="connsiteY47" fmla="*/ 495450 h 1566078"/>
                <a:gd name="connsiteX48" fmla="*/ 307528 w 945857"/>
                <a:gd name="connsiteY48" fmla="*/ 558093 h 1566078"/>
                <a:gd name="connsiteX49" fmla="*/ 336003 w 945857"/>
                <a:gd name="connsiteY49" fmla="*/ 592262 h 1566078"/>
                <a:gd name="connsiteX50" fmla="*/ 347393 w 945857"/>
                <a:gd name="connsiteY50" fmla="*/ 609347 h 1566078"/>
                <a:gd name="connsiteX51" fmla="*/ 381563 w 945857"/>
                <a:gd name="connsiteY51" fmla="*/ 683379 h 1566078"/>
                <a:gd name="connsiteX52" fmla="*/ 432818 w 945857"/>
                <a:gd name="connsiteY52" fmla="*/ 728938 h 1566078"/>
                <a:gd name="connsiteX53" fmla="*/ 455598 w 945857"/>
                <a:gd name="connsiteY53" fmla="*/ 751717 h 1566078"/>
                <a:gd name="connsiteX54" fmla="*/ 529633 w 945857"/>
                <a:gd name="connsiteY54" fmla="*/ 723243 h 1566078"/>
                <a:gd name="connsiteX55" fmla="*/ 580887 w 945857"/>
                <a:gd name="connsiteY55" fmla="*/ 700464 h 1566078"/>
                <a:gd name="connsiteX56" fmla="*/ 597972 w 945857"/>
                <a:gd name="connsiteY56" fmla="*/ 689074 h 1566078"/>
                <a:gd name="connsiteX57" fmla="*/ 620752 w 945857"/>
                <a:gd name="connsiteY57" fmla="*/ 671990 h 1566078"/>
                <a:gd name="connsiteX58" fmla="*/ 694787 w 945857"/>
                <a:gd name="connsiteY58" fmla="*/ 649210 h 1566078"/>
                <a:gd name="connsiteX59" fmla="*/ 666312 w 945857"/>
                <a:gd name="connsiteY59" fmla="*/ 654905 h 1566078"/>
                <a:gd name="connsiteX60" fmla="*/ 632142 w 945857"/>
                <a:gd name="connsiteY60" fmla="*/ 683379 h 1566078"/>
                <a:gd name="connsiteX61" fmla="*/ 597972 w 945857"/>
                <a:gd name="connsiteY61" fmla="*/ 711854 h 1566078"/>
                <a:gd name="connsiteX62" fmla="*/ 586582 w 945857"/>
                <a:gd name="connsiteY62" fmla="*/ 728938 h 1566078"/>
                <a:gd name="connsiteX63" fmla="*/ 569497 w 945857"/>
                <a:gd name="connsiteY63" fmla="*/ 746023 h 1566078"/>
                <a:gd name="connsiteX64" fmla="*/ 558107 w 945857"/>
                <a:gd name="connsiteY64" fmla="*/ 797276 h 1566078"/>
                <a:gd name="connsiteX65" fmla="*/ 518243 w 945857"/>
                <a:gd name="connsiteY65" fmla="*/ 825750 h 1566078"/>
                <a:gd name="connsiteX66" fmla="*/ 506853 w 945857"/>
                <a:gd name="connsiteY66" fmla="*/ 842835 h 1566078"/>
                <a:gd name="connsiteX67" fmla="*/ 506853 w 945857"/>
                <a:gd name="connsiteY67" fmla="*/ 939647 h 1566078"/>
                <a:gd name="connsiteX68" fmla="*/ 523938 w 945857"/>
                <a:gd name="connsiteY68" fmla="*/ 962426 h 1566078"/>
                <a:gd name="connsiteX69" fmla="*/ 535328 w 945857"/>
                <a:gd name="connsiteY69" fmla="*/ 996595 h 1566078"/>
                <a:gd name="connsiteX70" fmla="*/ 552412 w 945857"/>
                <a:gd name="connsiteY70" fmla="*/ 1076323 h 1566078"/>
                <a:gd name="connsiteX71" fmla="*/ 558107 w 945857"/>
                <a:gd name="connsiteY71" fmla="*/ 1173135 h 1566078"/>
                <a:gd name="connsiteX72" fmla="*/ 569497 w 945857"/>
                <a:gd name="connsiteY72" fmla="*/ 1195914 h 1566078"/>
                <a:gd name="connsiteX73" fmla="*/ 575192 w 945857"/>
                <a:gd name="connsiteY73" fmla="*/ 1218693 h 1566078"/>
                <a:gd name="connsiteX74" fmla="*/ 592277 w 945857"/>
                <a:gd name="connsiteY74" fmla="*/ 1275642 h 1566078"/>
                <a:gd name="connsiteX75" fmla="*/ 609362 w 945857"/>
                <a:gd name="connsiteY75" fmla="*/ 1287031 h 1566078"/>
                <a:gd name="connsiteX76" fmla="*/ 626447 w 945857"/>
                <a:gd name="connsiteY76" fmla="*/ 1372454 h 1566078"/>
                <a:gd name="connsiteX77" fmla="*/ 643532 w 945857"/>
                <a:gd name="connsiteY77" fmla="*/ 1412318 h 1566078"/>
                <a:gd name="connsiteX78" fmla="*/ 660617 w 945857"/>
                <a:gd name="connsiteY78" fmla="*/ 1418013 h 1566078"/>
                <a:gd name="connsiteX79" fmla="*/ 689092 w 945857"/>
                <a:gd name="connsiteY79" fmla="*/ 1440792 h 1566078"/>
                <a:gd name="connsiteX80" fmla="*/ 700482 w 945857"/>
                <a:gd name="connsiteY80" fmla="*/ 1457876 h 1566078"/>
                <a:gd name="connsiteX81" fmla="*/ 717567 w 945857"/>
                <a:gd name="connsiteY81" fmla="*/ 1469266 h 1566078"/>
                <a:gd name="connsiteX82" fmla="*/ 740347 w 945857"/>
                <a:gd name="connsiteY82" fmla="*/ 1492045 h 1566078"/>
                <a:gd name="connsiteX83" fmla="*/ 751737 w 945857"/>
                <a:gd name="connsiteY83" fmla="*/ 1514825 h 1566078"/>
                <a:gd name="connsiteX84" fmla="*/ 757432 w 945857"/>
                <a:gd name="connsiteY84" fmla="*/ 1531909 h 1566078"/>
                <a:gd name="connsiteX85" fmla="*/ 791602 w 945857"/>
                <a:gd name="connsiteY85" fmla="*/ 1543299 h 1566078"/>
                <a:gd name="connsiteX86" fmla="*/ 837161 w 945857"/>
                <a:gd name="connsiteY86" fmla="*/ 1566078 h 1566078"/>
                <a:gd name="connsiteX87" fmla="*/ 825771 w 945857"/>
                <a:gd name="connsiteY87" fmla="*/ 1514825 h 1566078"/>
                <a:gd name="connsiteX88" fmla="*/ 808687 w 945857"/>
                <a:gd name="connsiteY88" fmla="*/ 1492045 h 1566078"/>
                <a:gd name="connsiteX89" fmla="*/ 797297 w 945857"/>
                <a:gd name="connsiteY89" fmla="*/ 1457876 h 1566078"/>
                <a:gd name="connsiteX90" fmla="*/ 791602 w 945857"/>
                <a:gd name="connsiteY90" fmla="*/ 1440792 h 1566078"/>
                <a:gd name="connsiteX91" fmla="*/ 774517 w 945857"/>
                <a:gd name="connsiteY91" fmla="*/ 1418013 h 1566078"/>
                <a:gd name="connsiteX92" fmla="*/ 763127 w 945857"/>
                <a:gd name="connsiteY92" fmla="*/ 1400928 h 1566078"/>
                <a:gd name="connsiteX93" fmla="*/ 728957 w 945857"/>
                <a:gd name="connsiteY93" fmla="*/ 1389538 h 1566078"/>
                <a:gd name="connsiteX94" fmla="*/ 706177 w 945857"/>
                <a:gd name="connsiteY94" fmla="*/ 1355369 h 1566078"/>
                <a:gd name="connsiteX95" fmla="*/ 694787 w 945857"/>
                <a:gd name="connsiteY95" fmla="*/ 1275642 h 1566078"/>
                <a:gd name="connsiteX96" fmla="*/ 689092 w 945857"/>
                <a:gd name="connsiteY96" fmla="*/ 1258557 h 1566078"/>
                <a:gd name="connsiteX97" fmla="*/ 672007 w 945857"/>
                <a:gd name="connsiteY97" fmla="*/ 1235778 h 1566078"/>
                <a:gd name="connsiteX98" fmla="*/ 643532 w 945857"/>
                <a:gd name="connsiteY98" fmla="*/ 1184524 h 1566078"/>
                <a:gd name="connsiteX99" fmla="*/ 632142 w 945857"/>
                <a:gd name="connsiteY99" fmla="*/ 1167440 h 1566078"/>
                <a:gd name="connsiteX100" fmla="*/ 609362 w 945857"/>
                <a:gd name="connsiteY100" fmla="*/ 1104797 h 1566078"/>
                <a:gd name="connsiteX101" fmla="*/ 597972 w 945857"/>
                <a:gd name="connsiteY101" fmla="*/ 1064933 h 1566078"/>
                <a:gd name="connsiteX102" fmla="*/ 580887 w 945857"/>
                <a:gd name="connsiteY102" fmla="*/ 1036459 h 1566078"/>
                <a:gd name="connsiteX103" fmla="*/ 563802 w 945857"/>
                <a:gd name="connsiteY103" fmla="*/ 973816 h 1566078"/>
                <a:gd name="connsiteX104" fmla="*/ 558107 w 945857"/>
                <a:gd name="connsiteY104" fmla="*/ 956731 h 1566078"/>
                <a:gd name="connsiteX105" fmla="*/ 546718 w 945857"/>
                <a:gd name="connsiteY105" fmla="*/ 939647 h 1566078"/>
                <a:gd name="connsiteX106" fmla="*/ 529633 w 945857"/>
                <a:gd name="connsiteY106" fmla="*/ 865614 h 1566078"/>
                <a:gd name="connsiteX107" fmla="*/ 518243 w 945857"/>
                <a:gd name="connsiteY107" fmla="*/ 797276 h 1566078"/>
                <a:gd name="connsiteX108" fmla="*/ 518243 w 945857"/>
                <a:gd name="connsiteY108" fmla="*/ 797276 h 156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945857" h="1566078">
                  <a:moveTo>
                    <a:pt x="0" y="0"/>
                  </a:moveTo>
                  <a:lnTo>
                    <a:pt x="0" y="0"/>
                  </a:lnTo>
                  <a:cubicBezTo>
                    <a:pt x="1898" y="41762"/>
                    <a:pt x="2361" y="83614"/>
                    <a:pt x="5695" y="125286"/>
                  </a:cubicBezTo>
                  <a:cubicBezTo>
                    <a:pt x="6174" y="131270"/>
                    <a:pt x="8706" y="137001"/>
                    <a:pt x="11390" y="142370"/>
                  </a:cubicBezTo>
                  <a:cubicBezTo>
                    <a:pt x="14451" y="148492"/>
                    <a:pt x="18983" y="153760"/>
                    <a:pt x="22779" y="159455"/>
                  </a:cubicBezTo>
                  <a:cubicBezTo>
                    <a:pt x="24677" y="167048"/>
                    <a:pt x="24591" y="175439"/>
                    <a:pt x="28474" y="182234"/>
                  </a:cubicBezTo>
                  <a:cubicBezTo>
                    <a:pt x="32470" y="189227"/>
                    <a:pt x="38858" y="194851"/>
                    <a:pt x="45559" y="199319"/>
                  </a:cubicBezTo>
                  <a:cubicBezTo>
                    <a:pt x="50554" y="202649"/>
                    <a:pt x="56696" y="204203"/>
                    <a:pt x="62644" y="205014"/>
                  </a:cubicBezTo>
                  <a:cubicBezTo>
                    <a:pt x="98579" y="209914"/>
                    <a:pt x="134803" y="212398"/>
                    <a:pt x="170849" y="216403"/>
                  </a:cubicBezTo>
                  <a:lnTo>
                    <a:pt x="222104" y="222098"/>
                  </a:lnTo>
                  <a:cubicBezTo>
                    <a:pt x="220206" y="227793"/>
                    <a:pt x="219739" y="234188"/>
                    <a:pt x="216409" y="239183"/>
                  </a:cubicBezTo>
                  <a:cubicBezTo>
                    <a:pt x="211942" y="245884"/>
                    <a:pt x="204480" y="250080"/>
                    <a:pt x="199324" y="256267"/>
                  </a:cubicBezTo>
                  <a:cubicBezTo>
                    <a:pt x="194942" y="261525"/>
                    <a:pt x="191731" y="267657"/>
                    <a:pt x="187934" y="273352"/>
                  </a:cubicBezTo>
                  <a:cubicBezTo>
                    <a:pt x="193629" y="275250"/>
                    <a:pt x="200331" y="275296"/>
                    <a:pt x="205019" y="279046"/>
                  </a:cubicBezTo>
                  <a:cubicBezTo>
                    <a:pt x="241822" y="308487"/>
                    <a:pt x="203535" y="291840"/>
                    <a:pt x="199324" y="290436"/>
                  </a:cubicBezTo>
                  <a:cubicBezTo>
                    <a:pt x="183617" y="274730"/>
                    <a:pt x="181422" y="274769"/>
                    <a:pt x="170849" y="256267"/>
                  </a:cubicBezTo>
                  <a:cubicBezTo>
                    <a:pt x="166637" y="248896"/>
                    <a:pt x="162803" y="241291"/>
                    <a:pt x="159459" y="233488"/>
                  </a:cubicBezTo>
                  <a:cubicBezTo>
                    <a:pt x="157094" y="227970"/>
                    <a:pt x="157094" y="221398"/>
                    <a:pt x="153764" y="216403"/>
                  </a:cubicBezTo>
                  <a:cubicBezTo>
                    <a:pt x="106643" y="145724"/>
                    <a:pt x="162559" y="247455"/>
                    <a:pt x="125289" y="182234"/>
                  </a:cubicBezTo>
                  <a:cubicBezTo>
                    <a:pt x="121077" y="174863"/>
                    <a:pt x="117243" y="167258"/>
                    <a:pt x="113899" y="159455"/>
                  </a:cubicBezTo>
                  <a:cubicBezTo>
                    <a:pt x="111534" y="153937"/>
                    <a:pt x="111182" y="147582"/>
                    <a:pt x="108204" y="142370"/>
                  </a:cubicBezTo>
                  <a:cubicBezTo>
                    <a:pt x="103495" y="134129"/>
                    <a:pt x="97831" y="126302"/>
                    <a:pt x="91119" y="119591"/>
                  </a:cubicBezTo>
                  <a:cubicBezTo>
                    <a:pt x="86279" y="114751"/>
                    <a:pt x="79292" y="112583"/>
                    <a:pt x="74034" y="108201"/>
                  </a:cubicBezTo>
                  <a:cubicBezTo>
                    <a:pt x="67847" y="103045"/>
                    <a:pt x="62644" y="96812"/>
                    <a:pt x="56949" y="91117"/>
                  </a:cubicBezTo>
                  <a:cubicBezTo>
                    <a:pt x="53152" y="83524"/>
                    <a:pt x="47793" y="76528"/>
                    <a:pt x="45559" y="68338"/>
                  </a:cubicBezTo>
                  <a:cubicBezTo>
                    <a:pt x="28645" y="6322"/>
                    <a:pt x="52537" y="47483"/>
                    <a:pt x="28474" y="11389"/>
                  </a:cubicBezTo>
                  <a:cubicBezTo>
                    <a:pt x="20473" y="23392"/>
                    <a:pt x="6099" y="42413"/>
                    <a:pt x="5695" y="56948"/>
                  </a:cubicBezTo>
                  <a:cubicBezTo>
                    <a:pt x="4060" y="115803"/>
                    <a:pt x="2824" y="175237"/>
                    <a:pt x="11390" y="233488"/>
                  </a:cubicBezTo>
                  <a:cubicBezTo>
                    <a:pt x="11537" y="234488"/>
                    <a:pt x="46542" y="259868"/>
                    <a:pt x="51254" y="261962"/>
                  </a:cubicBezTo>
                  <a:cubicBezTo>
                    <a:pt x="62225" y="266838"/>
                    <a:pt x="75434" y="266693"/>
                    <a:pt x="85424" y="273352"/>
                  </a:cubicBezTo>
                  <a:cubicBezTo>
                    <a:pt x="118260" y="295240"/>
                    <a:pt x="86582" y="276288"/>
                    <a:pt x="119594" y="290436"/>
                  </a:cubicBezTo>
                  <a:cubicBezTo>
                    <a:pt x="127397" y="293780"/>
                    <a:pt x="134102" y="299917"/>
                    <a:pt x="142374" y="301826"/>
                  </a:cubicBezTo>
                  <a:cubicBezTo>
                    <a:pt x="159124" y="305691"/>
                    <a:pt x="176612" y="305090"/>
                    <a:pt x="193629" y="307521"/>
                  </a:cubicBezTo>
                  <a:cubicBezTo>
                    <a:pt x="203211" y="308890"/>
                    <a:pt x="212612" y="311317"/>
                    <a:pt x="222104" y="313215"/>
                  </a:cubicBezTo>
                  <a:cubicBezTo>
                    <a:pt x="227799" y="317012"/>
                    <a:pt x="199324" y="322707"/>
                    <a:pt x="239189" y="324605"/>
                  </a:cubicBezTo>
                  <a:cubicBezTo>
                    <a:pt x="279054" y="326503"/>
                    <a:pt x="420479" y="325554"/>
                    <a:pt x="461293" y="324605"/>
                  </a:cubicBezTo>
                  <a:cubicBezTo>
                    <a:pt x="502107" y="323656"/>
                    <a:pt x="462242" y="321757"/>
                    <a:pt x="484073" y="318910"/>
                  </a:cubicBezTo>
                  <a:cubicBezTo>
                    <a:pt x="505904" y="316063"/>
                    <a:pt x="519192" y="299928"/>
                    <a:pt x="592277" y="307521"/>
                  </a:cubicBezTo>
                  <a:cubicBezTo>
                    <a:pt x="665363" y="315114"/>
                    <a:pt x="880823" y="360673"/>
                    <a:pt x="922586" y="364469"/>
                  </a:cubicBezTo>
                  <a:cubicBezTo>
                    <a:pt x="964349" y="368265"/>
                    <a:pt x="956756" y="341690"/>
                    <a:pt x="842856" y="330300"/>
                  </a:cubicBezTo>
                  <a:cubicBezTo>
                    <a:pt x="728956" y="318910"/>
                    <a:pt x="440411" y="307521"/>
                    <a:pt x="239189" y="296131"/>
                  </a:cubicBezTo>
                  <a:cubicBezTo>
                    <a:pt x="216330" y="296131"/>
                    <a:pt x="193629" y="299928"/>
                    <a:pt x="170849" y="301826"/>
                  </a:cubicBezTo>
                  <a:cubicBezTo>
                    <a:pt x="172747" y="309419"/>
                    <a:pt x="172661" y="317810"/>
                    <a:pt x="176544" y="324605"/>
                  </a:cubicBezTo>
                  <a:cubicBezTo>
                    <a:pt x="180540" y="331598"/>
                    <a:pt x="188387" y="335575"/>
                    <a:pt x="193629" y="341690"/>
                  </a:cubicBezTo>
                  <a:cubicBezTo>
                    <a:pt x="204225" y="354051"/>
                    <a:pt x="213090" y="368032"/>
                    <a:pt x="222104" y="381553"/>
                  </a:cubicBezTo>
                  <a:cubicBezTo>
                    <a:pt x="225901" y="406231"/>
                    <a:pt x="229389" y="430958"/>
                    <a:pt x="233494" y="455586"/>
                  </a:cubicBezTo>
                  <a:cubicBezTo>
                    <a:pt x="235085" y="465134"/>
                    <a:pt x="231549" y="478118"/>
                    <a:pt x="239189" y="484060"/>
                  </a:cubicBezTo>
                  <a:cubicBezTo>
                    <a:pt x="251546" y="493671"/>
                    <a:pt x="284749" y="495450"/>
                    <a:pt x="284749" y="495450"/>
                  </a:cubicBezTo>
                  <a:cubicBezTo>
                    <a:pt x="310527" y="534118"/>
                    <a:pt x="281428" y="486318"/>
                    <a:pt x="307528" y="558093"/>
                  </a:cubicBezTo>
                  <a:cubicBezTo>
                    <a:pt x="313002" y="573147"/>
                    <a:pt x="326296" y="580614"/>
                    <a:pt x="336003" y="592262"/>
                  </a:cubicBezTo>
                  <a:cubicBezTo>
                    <a:pt x="340385" y="597520"/>
                    <a:pt x="344525" y="603132"/>
                    <a:pt x="347393" y="609347"/>
                  </a:cubicBezTo>
                  <a:cubicBezTo>
                    <a:pt x="356375" y="628807"/>
                    <a:pt x="364302" y="663961"/>
                    <a:pt x="381563" y="683379"/>
                  </a:cubicBezTo>
                  <a:cubicBezTo>
                    <a:pt x="453387" y="764177"/>
                    <a:pt x="388387" y="690856"/>
                    <a:pt x="432818" y="728938"/>
                  </a:cubicBezTo>
                  <a:cubicBezTo>
                    <a:pt x="440971" y="735926"/>
                    <a:pt x="448005" y="744124"/>
                    <a:pt x="455598" y="751717"/>
                  </a:cubicBezTo>
                  <a:cubicBezTo>
                    <a:pt x="516179" y="739603"/>
                    <a:pt x="448303" y="755773"/>
                    <a:pt x="529633" y="723243"/>
                  </a:cubicBezTo>
                  <a:cubicBezTo>
                    <a:pt x="549975" y="715107"/>
                    <a:pt x="562264" y="711106"/>
                    <a:pt x="580887" y="700464"/>
                  </a:cubicBezTo>
                  <a:cubicBezTo>
                    <a:pt x="586830" y="697068"/>
                    <a:pt x="592402" y="693052"/>
                    <a:pt x="597972" y="689074"/>
                  </a:cubicBezTo>
                  <a:cubicBezTo>
                    <a:pt x="605696" y="683557"/>
                    <a:pt x="612419" y="676535"/>
                    <a:pt x="620752" y="671990"/>
                  </a:cubicBezTo>
                  <a:cubicBezTo>
                    <a:pt x="641887" y="660462"/>
                    <a:pt x="669794" y="649210"/>
                    <a:pt x="694787" y="649210"/>
                  </a:cubicBezTo>
                  <a:cubicBezTo>
                    <a:pt x="704467" y="649210"/>
                    <a:pt x="675804" y="653007"/>
                    <a:pt x="666312" y="654905"/>
                  </a:cubicBezTo>
                  <a:cubicBezTo>
                    <a:pt x="616397" y="704820"/>
                    <a:pt x="679715" y="643736"/>
                    <a:pt x="632142" y="683379"/>
                  </a:cubicBezTo>
                  <a:cubicBezTo>
                    <a:pt x="588285" y="719925"/>
                    <a:pt x="640397" y="683570"/>
                    <a:pt x="597972" y="711854"/>
                  </a:cubicBezTo>
                  <a:cubicBezTo>
                    <a:pt x="594175" y="717549"/>
                    <a:pt x="590964" y="723680"/>
                    <a:pt x="586582" y="728938"/>
                  </a:cubicBezTo>
                  <a:cubicBezTo>
                    <a:pt x="581426" y="735125"/>
                    <a:pt x="573493" y="739030"/>
                    <a:pt x="569497" y="746023"/>
                  </a:cubicBezTo>
                  <a:cubicBezTo>
                    <a:pt x="549226" y="781496"/>
                    <a:pt x="580459" y="757042"/>
                    <a:pt x="558107" y="797276"/>
                  </a:cubicBezTo>
                  <a:cubicBezTo>
                    <a:pt x="545823" y="819386"/>
                    <a:pt x="537275" y="819406"/>
                    <a:pt x="518243" y="825750"/>
                  </a:cubicBezTo>
                  <a:cubicBezTo>
                    <a:pt x="514446" y="831445"/>
                    <a:pt x="509256" y="836426"/>
                    <a:pt x="506853" y="842835"/>
                  </a:cubicBezTo>
                  <a:cubicBezTo>
                    <a:pt x="496415" y="870669"/>
                    <a:pt x="500968" y="916108"/>
                    <a:pt x="506853" y="939647"/>
                  </a:cubicBezTo>
                  <a:cubicBezTo>
                    <a:pt x="509155" y="948855"/>
                    <a:pt x="518243" y="954833"/>
                    <a:pt x="523938" y="962426"/>
                  </a:cubicBezTo>
                  <a:cubicBezTo>
                    <a:pt x="527735" y="973816"/>
                    <a:pt x="533354" y="984753"/>
                    <a:pt x="535328" y="996595"/>
                  </a:cubicBezTo>
                  <a:cubicBezTo>
                    <a:pt x="543597" y="1046205"/>
                    <a:pt x="538223" y="1019562"/>
                    <a:pt x="552412" y="1076323"/>
                  </a:cubicBezTo>
                  <a:cubicBezTo>
                    <a:pt x="554310" y="1108594"/>
                    <a:pt x="553535" y="1141133"/>
                    <a:pt x="558107" y="1173135"/>
                  </a:cubicBezTo>
                  <a:cubicBezTo>
                    <a:pt x="559308" y="1181539"/>
                    <a:pt x="566516" y="1187965"/>
                    <a:pt x="569497" y="1195914"/>
                  </a:cubicBezTo>
                  <a:cubicBezTo>
                    <a:pt x="572245" y="1203242"/>
                    <a:pt x="573792" y="1210993"/>
                    <a:pt x="575192" y="1218693"/>
                  </a:cubicBezTo>
                  <a:cubicBezTo>
                    <a:pt x="579971" y="1244978"/>
                    <a:pt x="574402" y="1257767"/>
                    <a:pt x="592277" y="1275642"/>
                  </a:cubicBezTo>
                  <a:cubicBezTo>
                    <a:pt x="597117" y="1280482"/>
                    <a:pt x="603667" y="1283235"/>
                    <a:pt x="609362" y="1287031"/>
                  </a:cubicBezTo>
                  <a:cubicBezTo>
                    <a:pt x="621201" y="1393577"/>
                    <a:pt x="606256" y="1291694"/>
                    <a:pt x="626447" y="1372454"/>
                  </a:cubicBezTo>
                  <a:cubicBezTo>
                    <a:pt x="629867" y="1386133"/>
                    <a:pt x="631242" y="1402486"/>
                    <a:pt x="643532" y="1412318"/>
                  </a:cubicBezTo>
                  <a:cubicBezTo>
                    <a:pt x="648220" y="1416068"/>
                    <a:pt x="654922" y="1416115"/>
                    <a:pt x="660617" y="1418013"/>
                  </a:cubicBezTo>
                  <a:cubicBezTo>
                    <a:pt x="693258" y="1466972"/>
                    <a:pt x="649795" y="1409356"/>
                    <a:pt x="689092" y="1440792"/>
                  </a:cubicBezTo>
                  <a:cubicBezTo>
                    <a:pt x="694437" y="1445067"/>
                    <a:pt x="695642" y="1453036"/>
                    <a:pt x="700482" y="1457876"/>
                  </a:cubicBezTo>
                  <a:cubicBezTo>
                    <a:pt x="705322" y="1462716"/>
                    <a:pt x="712370" y="1464812"/>
                    <a:pt x="717567" y="1469266"/>
                  </a:cubicBezTo>
                  <a:cubicBezTo>
                    <a:pt x="725720" y="1476254"/>
                    <a:pt x="732754" y="1484452"/>
                    <a:pt x="740347" y="1492045"/>
                  </a:cubicBezTo>
                  <a:cubicBezTo>
                    <a:pt x="744144" y="1499638"/>
                    <a:pt x="748393" y="1507022"/>
                    <a:pt x="751737" y="1514825"/>
                  </a:cubicBezTo>
                  <a:cubicBezTo>
                    <a:pt x="754102" y="1520342"/>
                    <a:pt x="752547" y="1528420"/>
                    <a:pt x="757432" y="1531909"/>
                  </a:cubicBezTo>
                  <a:cubicBezTo>
                    <a:pt x="767202" y="1538887"/>
                    <a:pt x="780455" y="1538840"/>
                    <a:pt x="791602" y="1543299"/>
                  </a:cubicBezTo>
                  <a:cubicBezTo>
                    <a:pt x="826431" y="1557230"/>
                    <a:pt x="811570" y="1549018"/>
                    <a:pt x="837161" y="1566078"/>
                  </a:cubicBezTo>
                  <a:cubicBezTo>
                    <a:pt x="835766" y="1557711"/>
                    <a:pt x="832369" y="1526372"/>
                    <a:pt x="825771" y="1514825"/>
                  </a:cubicBezTo>
                  <a:cubicBezTo>
                    <a:pt x="821062" y="1506584"/>
                    <a:pt x="814382" y="1499638"/>
                    <a:pt x="808687" y="1492045"/>
                  </a:cubicBezTo>
                  <a:lnTo>
                    <a:pt x="797297" y="1457876"/>
                  </a:lnTo>
                  <a:cubicBezTo>
                    <a:pt x="795399" y="1452181"/>
                    <a:pt x="795204" y="1445594"/>
                    <a:pt x="791602" y="1440792"/>
                  </a:cubicBezTo>
                  <a:cubicBezTo>
                    <a:pt x="785907" y="1433199"/>
                    <a:pt x="780034" y="1425736"/>
                    <a:pt x="774517" y="1418013"/>
                  </a:cubicBezTo>
                  <a:cubicBezTo>
                    <a:pt x="770539" y="1412443"/>
                    <a:pt x="768931" y="1404556"/>
                    <a:pt x="763127" y="1400928"/>
                  </a:cubicBezTo>
                  <a:cubicBezTo>
                    <a:pt x="752946" y="1394565"/>
                    <a:pt x="728957" y="1389538"/>
                    <a:pt x="728957" y="1389538"/>
                  </a:cubicBezTo>
                  <a:cubicBezTo>
                    <a:pt x="721364" y="1378148"/>
                    <a:pt x="708113" y="1368920"/>
                    <a:pt x="706177" y="1355369"/>
                  </a:cubicBezTo>
                  <a:cubicBezTo>
                    <a:pt x="702380" y="1328793"/>
                    <a:pt x="703276" y="1301110"/>
                    <a:pt x="694787" y="1275642"/>
                  </a:cubicBezTo>
                  <a:cubicBezTo>
                    <a:pt x="692889" y="1269947"/>
                    <a:pt x="692070" y="1263769"/>
                    <a:pt x="689092" y="1258557"/>
                  </a:cubicBezTo>
                  <a:cubicBezTo>
                    <a:pt x="684383" y="1250316"/>
                    <a:pt x="677702" y="1243371"/>
                    <a:pt x="672007" y="1235778"/>
                  </a:cubicBezTo>
                  <a:cubicBezTo>
                    <a:pt x="661983" y="1205707"/>
                    <a:pt x="669642" y="1223687"/>
                    <a:pt x="643532" y="1184524"/>
                  </a:cubicBezTo>
                  <a:lnTo>
                    <a:pt x="632142" y="1167440"/>
                  </a:lnTo>
                  <a:cubicBezTo>
                    <a:pt x="607613" y="1069328"/>
                    <a:pt x="634454" y="1154980"/>
                    <a:pt x="609362" y="1104797"/>
                  </a:cubicBezTo>
                  <a:cubicBezTo>
                    <a:pt x="595482" y="1077037"/>
                    <a:pt x="612568" y="1097773"/>
                    <a:pt x="597972" y="1064933"/>
                  </a:cubicBezTo>
                  <a:cubicBezTo>
                    <a:pt x="593476" y="1054818"/>
                    <a:pt x="586582" y="1045950"/>
                    <a:pt x="580887" y="1036459"/>
                  </a:cubicBezTo>
                  <a:cubicBezTo>
                    <a:pt x="572837" y="996212"/>
                    <a:pt x="578253" y="1017169"/>
                    <a:pt x="563802" y="973816"/>
                  </a:cubicBezTo>
                  <a:cubicBezTo>
                    <a:pt x="561904" y="968121"/>
                    <a:pt x="561437" y="961726"/>
                    <a:pt x="558107" y="956731"/>
                  </a:cubicBezTo>
                  <a:lnTo>
                    <a:pt x="546718" y="939647"/>
                  </a:lnTo>
                  <a:cubicBezTo>
                    <a:pt x="543106" y="925198"/>
                    <a:pt x="532137" y="884395"/>
                    <a:pt x="529633" y="865614"/>
                  </a:cubicBezTo>
                  <a:cubicBezTo>
                    <a:pt x="520735" y="798881"/>
                    <a:pt x="533088" y="826967"/>
                    <a:pt x="518243" y="797276"/>
                  </a:cubicBezTo>
                  <a:lnTo>
                    <a:pt x="518243" y="797276"/>
                  </a:lnTo>
                </a:path>
              </a:pathLst>
            </a:custGeom>
            <a:solidFill>
              <a:schemeClr val="tx1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7" name="Forma libre 86"/>
            <p:cNvSpPr/>
            <p:nvPr/>
          </p:nvSpPr>
          <p:spPr>
            <a:xfrm>
              <a:off x="4416148" y="1442797"/>
              <a:ext cx="346351" cy="552476"/>
            </a:xfrm>
            <a:custGeom>
              <a:avLst/>
              <a:gdLst>
                <a:gd name="connsiteX0" fmla="*/ 261969 w 606923"/>
                <a:gd name="connsiteY0" fmla="*/ 0 h 968121"/>
                <a:gd name="connsiteX1" fmla="*/ 261969 w 606923"/>
                <a:gd name="connsiteY1" fmla="*/ 0 h 968121"/>
                <a:gd name="connsiteX2" fmla="*/ 239189 w 606923"/>
                <a:gd name="connsiteY2" fmla="*/ 119591 h 968121"/>
                <a:gd name="connsiteX3" fmla="*/ 256274 w 606923"/>
                <a:gd name="connsiteY3" fmla="*/ 130981 h 968121"/>
                <a:gd name="connsiteX4" fmla="*/ 267664 w 606923"/>
                <a:gd name="connsiteY4" fmla="*/ 170845 h 968121"/>
                <a:gd name="connsiteX5" fmla="*/ 279054 w 606923"/>
                <a:gd name="connsiteY5" fmla="*/ 187929 h 968121"/>
                <a:gd name="connsiteX6" fmla="*/ 290444 w 606923"/>
                <a:gd name="connsiteY6" fmla="*/ 210709 h 968121"/>
                <a:gd name="connsiteX7" fmla="*/ 296139 w 606923"/>
                <a:gd name="connsiteY7" fmla="*/ 273352 h 968121"/>
                <a:gd name="connsiteX8" fmla="*/ 313224 w 606923"/>
                <a:gd name="connsiteY8" fmla="*/ 296131 h 968121"/>
                <a:gd name="connsiteX9" fmla="*/ 318919 w 606923"/>
                <a:gd name="connsiteY9" fmla="*/ 335995 h 968121"/>
                <a:gd name="connsiteX10" fmla="*/ 324614 w 606923"/>
                <a:gd name="connsiteY10" fmla="*/ 353080 h 968121"/>
                <a:gd name="connsiteX11" fmla="*/ 330309 w 606923"/>
                <a:gd name="connsiteY11" fmla="*/ 375859 h 968121"/>
                <a:gd name="connsiteX12" fmla="*/ 347394 w 606923"/>
                <a:gd name="connsiteY12" fmla="*/ 392943 h 968121"/>
                <a:gd name="connsiteX13" fmla="*/ 353089 w 606923"/>
                <a:gd name="connsiteY13" fmla="*/ 410028 h 968121"/>
                <a:gd name="connsiteX14" fmla="*/ 364479 w 606923"/>
                <a:gd name="connsiteY14" fmla="*/ 506840 h 968121"/>
                <a:gd name="connsiteX15" fmla="*/ 370174 w 606923"/>
                <a:gd name="connsiteY15" fmla="*/ 546704 h 968121"/>
                <a:gd name="connsiteX16" fmla="*/ 375869 w 606923"/>
                <a:gd name="connsiteY16" fmla="*/ 569483 h 968121"/>
                <a:gd name="connsiteX17" fmla="*/ 387259 w 606923"/>
                <a:gd name="connsiteY17" fmla="*/ 535314 h 968121"/>
                <a:gd name="connsiteX18" fmla="*/ 398648 w 606923"/>
                <a:gd name="connsiteY18" fmla="*/ 512535 h 968121"/>
                <a:gd name="connsiteX19" fmla="*/ 421428 w 606923"/>
                <a:gd name="connsiteY19" fmla="*/ 478366 h 968121"/>
                <a:gd name="connsiteX20" fmla="*/ 427123 w 606923"/>
                <a:gd name="connsiteY20" fmla="*/ 495450 h 968121"/>
                <a:gd name="connsiteX21" fmla="*/ 444208 w 606923"/>
                <a:gd name="connsiteY21" fmla="*/ 506840 h 968121"/>
                <a:gd name="connsiteX22" fmla="*/ 484073 w 606923"/>
                <a:gd name="connsiteY22" fmla="*/ 541009 h 968121"/>
                <a:gd name="connsiteX23" fmla="*/ 529633 w 606923"/>
                <a:gd name="connsiteY23" fmla="*/ 558093 h 968121"/>
                <a:gd name="connsiteX24" fmla="*/ 552413 w 606923"/>
                <a:gd name="connsiteY24" fmla="*/ 677685 h 968121"/>
                <a:gd name="connsiteX25" fmla="*/ 563803 w 606923"/>
                <a:gd name="connsiteY25" fmla="*/ 728938 h 968121"/>
                <a:gd name="connsiteX26" fmla="*/ 575193 w 606923"/>
                <a:gd name="connsiteY26" fmla="*/ 791581 h 968121"/>
                <a:gd name="connsiteX27" fmla="*/ 580888 w 606923"/>
                <a:gd name="connsiteY27" fmla="*/ 814361 h 968121"/>
                <a:gd name="connsiteX28" fmla="*/ 603668 w 606923"/>
                <a:gd name="connsiteY28" fmla="*/ 848530 h 968121"/>
                <a:gd name="connsiteX29" fmla="*/ 586583 w 606923"/>
                <a:gd name="connsiteY29" fmla="*/ 842835 h 968121"/>
                <a:gd name="connsiteX30" fmla="*/ 541023 w 606923"/>
                <a:gd name="connsiteY30" fmla="*/ 848530 h 968121"/>
                <a:gd name="connsiteX31" fmla="*/ 523938 w 606923"/>
                <a:gd name="connsiteY31" fmla="*/ 854225 h 968121"/>
                <a:gd name="connsiteX32" fmla="*/ 518243 w 606923"/>
                <a:gd name="connsiteY32" fmla="*/ 871309 h 968121"/>
                <a:gd name="connsiteX33" fmla="*/ 495463 w 606923"/>
                <a:gd name="connsiteY33" fmla="*/ 882699 h 968121"/>
                <a:gd name="connsiteX34" fmla="*/ 461293 w 606923"/>
                <a:gd name="connsiteY34" fmla="*/ 911173 h 968121"/>
                <a:gd name="connsiteX35" fmla="*/ 449903 w 606923"/>
                <a:gd name="connsiteY35" fmla="*/ 928257 h 968121"/>
                <a:gd name="connsiteX36" fmla="*/ 398648 w 606923"/>
                <a:gd name="connsiteY36" fmla="*/ 939647 h 968121"/>
                <a:gd name="connsiteX37" fmla="*/ 381564 w 606923"/>
                <a:gd name="connsiteY37" fmla="*/ 945342 h 968121"/>
                <a:gd name="connsiteX38" fmla="*/ 353089 w 606923"/>
                <a:gd name="connsiteY38" fmla="*/ 962426 h 968121"/>
                <a:gd name="connsiteX39" fmla="*/ 313224 w 606923"/>
                <a:gd name="connsiteY39" fmla="*/ 968121 h 968121"/>
                <a:gd name="connsiteX40" fmla="*/ 290444 w 606923"/>
                <a:gd name="connsiteY40" fmla="*/ 962426 h 968121"/>
                <a:gd name="connsiteX41" fmla="*/ 273359 w 606923"/>
                <a:gd name="connsiteY41" fmla="*/ 911173 h 968121"/>
                <a:gd name="connsiteX42" fmla="*/ 261969 w 606923"/>
                <a:gd name="connsiteY42" fmla="*/ 848530 h 968121"/>
                <a:gd name="connsiteX43" fmla="*/ 256274 w 606923"/>
                <a:gd name="connsiteY43" fmla="*/ 831445 h 968121"/>
                <a:gd name="connsiteX44" fmla="*/ 222104 w 606923"/>
                <a:gd name="connsiteY44" fmla="*/ 797276 h 968121"/>
                <a:gd name="connsiteX45" fmla="*/ 205019 w 606923"/>
                <a:gd name="connsiteY45" fmla="*/ 791581 h 968121"/>
                <a:gd name="connsiteX46" fmla="*/ 170849 w 606923"/>
                <a:gd name="connsiteY46" fmla="*/ 768802 h 968121"/>
                <a:gd name="connsiteX47" fmla="*/ 153764 w 606923"/>
                <a:gd name="connsiteY47" fmla="*/ 575178 h 968121"/>
                <a:gd name="connsiteX48" fmla="*/ 159459 w 606923"/>
                <a:gd name="connsiteY48" fmla="*/ 455586 h 968121"/>
                <a:gd name="connsiteX49" fmla="*/ 153764 w 606923"/>
                <a:gd name="connsiteY49" fmla="*/ 398638 h 968121"/>
                <a:gd name="connsiteX50" fmla="*/ 142374 w 606923"/>
                <a:gd name="connsiteY50" fmla="*/ 347385 h 968121"/>
                <a:gd name="connsiteX51" fmla="*/ 136679 w 606923"/>
                <a:gd name="connsiteY51" fmla="*/ 273352 h 968121"/>
                <a:gd name="connsiteX52" fmla="*/ 142374 w 606923"/>
                <a:gd name="connsiteY52" fmla="*/ 222098 h 968121"/>
                <a:gd name="connsiteX53" fmla="*/ 91120 w 606923"/>
                <a:gd name="connsiteY53" fmla="*/ 216404 h 968121"/>
                <a:gd name="connsiteX54" fmla="*/ 34170 w 606923"/>
                <a:gd name="connsiteY54" fmla="*/ 182235 h 968121"/>
                <a:gd name="connsiteX55" fmla="*/ 0 w 606923"/>
                <a:gd name="connsiteY55" fmla="*/ 165150 h 968121"/>
                <a:gd name="connsiteX56" fmla="*/ 34170 w 606923"/>
                <a:gd name="connsiteY56" fmla="*/ 233488 h 968121"/>
                <a:gd name="connsiteX57" fmla="*/ 51255 w 606923"/>
                <a:gd name="connsiteY57" fmla="*/ 250573 h 968121"/>
                <a:gd name="connsiteX58" fmla="*/ 68340 w 606923"/>
                <a:gd name="connsiteY58" fmla="*/ 261962 h 968121"/>
                <a:gd name="connsiteX59" fmla="*/ 74035 w 606923"/>
                <a:gd name="connsiteY59" fmla="*/ 279047 h 968121"/>
                <a:gd name="connsiteX60" fmla="*/ 91120 w 606923"/>
                <a:gd name="connsiteY60" fmla="*/ 284742 h 968121"/>
                <a:gd name="connsiteX61" fmla="*/ 130984 w 606923"/>
                <a:gd name="connsiteY61" fmla="*/ 307521 h 968121"/>
                <a:gd name="connsiteX62" fmla="*/ 136679 w 606923"/>
                <a:gd name="connsiteY62" fmla="*/ 353080 h 968121"/>
                <a:gd name="connsiteX63" fmla="*/ 142374 w 606923"/>
                <a:gd name="connsiteY63" fmla="*/ 370164 h 968121"/>
                <a:gd name="connsiteX64" fmla="*/ 148069 w 606923"/>
                <a:gd name="connsiteY64" fmla="*/ 501145 h 968121"/>
                <a:gd name="connsiteX65" fmla="*/ 142374 w 606923"/>
                <a:gd name="connsiteY65" fmla="*/ 586568 h 968121"/>
                <a:gd name="connsiteX66" fmla="*/ 136679 w 606923"/>
                <a:gd name="connsiteY66" fmla="*/ 626431 h 968121"/>
                <a:gd name="connsiteX67" fmla="*/ 136679 w 606923"/>
                <a:gd name="connsiteY67" fmla="*/ 626431 h 96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606923" h="968121">
                  <a:moveTo>
                    <a:pt x="261969" y="0"/>
                  </a:moveTo>
                  <a:lnTo>
                    <a:pt x="261969" y="0"/>
                  </a:lnTo>
                  <a:cubicBezTo>
                    <a:pt x="232427" y="53173"/>
                    <a:pt x="220134" y="52901"/>
                    <a:pt x="239189" y="119591"/>
                  </a:cubicBezTo>
                  <a:cubicBezTo>
                    <a:pt x="241069" y="126172"/>
                    <a:pt x="250579" y="127184"/>
                    <a:pt x="256274" y="130981"/>
                  </a:cubicBezTo>
                  <a:cubicBezTo>
                    <a:pt x="258098" y="138278"/>
                    <a:pt x="263579" y="162676"/>
                    <a:pt x="267664" y="170845"/>
                  </a:cubicBezTo>
                  <a:cubicBezTo>
                    <a:pt x="270725" y="176967"/>
                    <a:pt x="275658" y="181987"/>
                    <a:pt x="279054" y="187929"/>
                  </a:cubicBezTo>
                  <a:cubicBezTo>
                    <a:pt x="283266" y="195300"/>
                    <a:pt x="286647" y="203116"/>
                    <a:pt x="290444" y="210709"/>
                  </a:cubicBezTo>
                  <a:cubicBezTo>
                    <a:pt x="292342" y="231590"/>
                    <a:pt x="290736" y="253093"/>
                    <a:pt x="296139" y="273352"/>
                  </a:cubicBezTo>
                  <a:cubicBezTo>
                    <a:pt x="298585" y="282523"/>
                    <a:pt x="309980" y="287211"/>
                    <a:pt x="313224" y="296131"/>
                  </a:cubicBezTo>
                  <a:cubicBezTo>
                    <a:pt x="317811" y="308746"/>
                    <a:pt x="316287" y="322833"/>
                    <a:pt x="318919" y="335995"/>
                  </a:cubicBezTo>
                  <a:cubicBezTo>
                    <a:pt x="320096" y="341881"/>
                    <a:pt x="322965" y="347308"/>
                    <a:pt x="324614" y="353080"/>
                  </a:cubicBezTo>
                  <a:cubicBezTo>
                    <a:pt x="326764" y="360606"/>
                    <a:pt x="326426" y="369064"/>
                    <a:pt x="330309" y="375859"/>
                  </a:cubicBezTo>
                  <a:cubicBezTo>
                    <a:pt x="334305" y="382851"/>
                    <a:pt x="341699" y="387248"/>
                    <a:pt x="347394" y="392943"/>
                  </a:cubicBezTo>
                  <a:cubicBezTo>
                    <a:pt x="349292" y="398638"/>
                    <a:pt x="352388" y="404066"/>
                    <a:pt x="353089" y="410028"/>
                  </a:cubicBezTo>
                  <a:cubicBezTo>
                    <a:pt x="365334" y="514111"/>
                    <a:pt x="348979" y="460340"/>
                    <a:pt x="364479" y="506840"/>
                  </a:cubicBezTo>
                  <a:cubicBezTo>
                    <a:pt x="366377" y="520128"/>
                    <a:pt x="367773" y="533498"/>
                    <a:pt x="370174" y="546704"/>
                  </a:cubicBezTo>
                  <a:cubicBezTo>
                    <a:pt x="371574" y="554404"/>
                    <a:pt x="369357" y="573824"/>
                    <a:pt x="375869" y="569483"/>
                  </a:cubicBezTo>
                  <a:cubicBezTo>
                    <a:pt x="385858" y="562823"/>
                    <a:pt x="381890" y="546052"/>
                    <a:pt x="387259" y="535314"/>
                  </a:cubicBezTo>
                  <a:lnTo>
                    <a:pt x="398648" y="512535"/>
                  </a:lnTo>
                  <a:cubicBezTo>
                    <a:pt x="399103" y="510259"/>
                    <a:pt x="399140" y="467223"/>
                    <a:pt x="421428" y="478366"/>
                  </a:cubicBezTo>
                  <a:cubicBezTo>
                    <a:pt x="426797" y="481050"/>
                    <a:pt x="423373" y="490763"/>
                    <a:pt x="427123" y="495450"/>
                  </a:cubicBezTo>
                  <a:cubicBezTo>
                    <a:pt x="431399" y="500795"/>
                    <a:pt x="438950" y="502458"/>
                    <a:pt x="444208" y="506840"/>
                  </a:cubicBezTo>
                  <a:cubicBezTo>
                    <a:pt x="464923" y="524102"/>
                    <a:pt x="458482" y="526792"/>
                    <a:pt x="484073" y="541009"/>
                  </a:cubicBezTo>
                  <a:cubicBezTo>
                    <a:pt x="494294" y="546687"/>
                    <a:pt x="516841" y="553830"/>
                    <a:pt x="529633" y="558093"/>
                  </a:cubicBezTo>
                  <a:cubicBezTo>
                    <a:pt x="578049" y="590370"/>
                    <a:pt x="539605" y="558146"/>
                    <a:pt x="552413" y="677685"/>
                  </a:cubicBezTo>
                  <a:cubicBezTo>
                    <a:pt x="554278" y="695087"/>
                    <a:pt x="560371" y="711777"/>
                    <a:pt x="563803" y="728938"/>
                  </a:cubicBezTo>
                  <a:cubicBezTo>
                    <a:pt x="576169" y="790767"/>
                    <a:pt x="562975" y="736601"/>
                    <a:pt x="575193" y="791581"/>
                  </a:cubicBezTo>
                  <a:cubicBezTo>
                    <a:pt x="576891" y="799222"/>
                    <a:pt x="577388" y="807360"/>
                    <a:pt x="580888" y="814361"/>
                  </a:cubicBezTo>
                  <a:cubicBezTo>
                    <a:pt x="587010" y="826605"/>
                    <a:pt x="616654" y="852859"/>
                    <a:pt x="603668" y="848530"/>
                  </a:cubicBezTo>
                  <a:lnTo>
                    <a:pt x="586583" y="842835"/>
                  </a:lnTo>
                  <a:cubicBezTo>
                    <a:pt x="571396" y="844733"/>
                    <a:pt x="556081" y="845792"/>
                    <a:pt x="541023" y="848530"/>
                  </a:cubicBezTo>
                  <a:cubicBezTo>
                    <a:pt x="535117" y="849604"/>
                    <a:pt x="528183" y="849980"/>
                    <a:pt x="523938" y="854225"/>
                  </a:cubicBezTo>
                  <a:cubicBezTo>
                    <a:pt x="519693" y="858469"/>
                    <a:pt x="522488" y="867064"/>
                    <a:pt x="518243" y="871309"/>
                  </a:cubicBezTo>
                  <a:cubicBezTo>
                    <a:pt x="512240" y="877312"/>
                    <a:pt x="503056" y="878902"/>
                    <a:pt x="495463" y="882699"/>
                  </a:cubicBezTo>
                  <a:cubicBezTo>
                    <a:pt x="467713" y="924321"/>
                    <a:pt x="504646" y="875047"/>
                    <a:pt x="461293" y="911173"/>
                  </a:cubicBezTo>
                  <a:cubicBezTo>
                    <a:pt x="456035" y="915554"/>
                    <a:pt x="455248" y="923982"/>
                    <a:pt x="449903" y="928257"/>
                  </a:cubicBezTo>
                  <a:cubicBezTo>
                    <a:pt x="442524" y="934160"/>
                    <a:pt x="398998" y="939589"/>
                    <a:pt x="398648" y="939647"/>
                  </a:cubicBezTo>
                  <a:cubicBezTo>
                    <a:pt x="392953" y="941545"/>
                    <a:pt x="386933" y="942658"/>
                    <a:pt x="381564" y="945342"/>
                  </a:cubicBezTo>
                  <a:cubicBezTo>
                    <a:pt x="371664" y="950292"/>
                    <a:pt x="363590" y="958926"/>
                    <a:pt x="353089" y="962426"/>
                  </a:cubicBezTo>
                  <a:cubicBezTo>
                    <a:pt x="340355" y="966671"/>
                    <a:pt x="326512" y="966223"/>
                    <a:pt x="313224" y="968121"/>
                  </a:cubicBezTo>
                  <a:cubicBezTo>
                    <a:pt x="305631" y="966223"/>
                    <a:pt x="294933" y="968838"/>
                    <a:pt x="290444" y="962426"/>
                  </a:cubicBezTo>
                  <a:cubicBezTo>
                    <a:pt x="280117" y="947673"/>
                    <a:pt x="273359" y="911173"/>
                    <a:pt x="273359" y="911173"/>
                  </a:cubicBezTo>
                  <a:cubicBezTo>
                    <a:pt x="268750" y="878909"/>
                    <a:pt x="269641" y="875382"/>
                    <a:pt x="261969" y="848530"/>
                  </a:cubicBezTo>
                  <a:cubicBezTo>
                    <a:pt x="260320" y="842758"/>
                    <a:pt x="259960" y="836183"/>
                    <a:pt x="256274" y="831445"/>
                  </a:cubicBezTo>
                  <a:cubicBezTo>
                    <a:pt x="246385" y="818730"/>
                    <a:pt x="237385" y="802370"/>
                    <a:pt x="222104" y="797276"/>
                  </a:cubicBezTo>
                  <a:cubicBezTo>
                    <a:pt x="216409" y="795378"/>
                    <a:pt x="210267" y="794496"/>
                    <a:pt x="205019" y="791581"/>
                  </a:cubicBezTo>
                  <a:cubicBezTo>
                    <a:pt x="193053" y="784933"/>
                    <a:pt x="170849" y="768802"/>
                    <a:pt x="170849" y="768802"/>
                  </a:cubicBezTo>
                  <a:cubicBezTo>
                    <a:pt x="147398" y="698454"/>
                    <a:pt x="156768" y="731393"/>
                    <a:pt x="153764" y="575178"/>
                  </a:cubicBezTo>
                  <a:cubicBezTo>
                    <a:pt x="152997" y="535276"/>
                    <a:pt x="157561" y="495450"/>
                    <a:pt x="159459" y="455586"/>
                  </a:cubicBezTo>
                  <a:cubicBezTo>
                    <a:pt x="157561" y="436603"/>
                    <a:pt x="156739" y="417482"/>
                    <a:pt x="153764" y="398638"/>
                  </a:cubicBezTo>
                  <a:cubicBezTo>
                    <a:pt x="151034" y="381351"/>
                    <a:pt x="144739" y="364726"/>
                    <a:pt x="142374" y="347385"/>
                  </a:cubicBezTo>
                  <a:cubicBezTo>
                    <a:pt x="139030" y="322861"/>
                    <a:pt x="138577" y="298030"/>
                    <a:pt x="136679" y="273352"/>
                  </a:cubicBezTo>
                  <a:cubicBezTo>
                    <a:pt x="138520" y="268749"/>
                    <a:pt x="160085" y="230954"/>
                    <a:pt x="142374" y="222098"/>
                  </a:cubicBezTo>
                  <a:cubicBezTo>
                    <a:pt x="126999" y="214411"/>
                    <a:pt x="108205" y="218302"/>
                    <a:pt x="91120" y="216404"/>
                  </a:cubicBezTo>
                  <a:cubicBezTo>
                    <a:pt x="7530" y="160677"/>
                    <a:pt x="95462" y="217258"/>
                    <a:pt x="34170" y="182235"/>
                  </a:cubicBezTo>
                  <a:cubicBezTo>
                    <a:pt x="3255" y="164570"/>
                    <a:pt x="31327" y="175592"/>
                    <a:pt x="0" y="165150"/>
                  </a:cubicBezTo>
                  <a:cubicBezTo>
                    <a:pt x="8579" y="184452"/>
                    <a:pt x="18625" y="214835"/>
                    <a:pt x="34170" y="233488"/>
                  </a:cubicBezTo>
                  <a:cubicBezTo>
                    <a:pt x="39326" y="239675"/>
                    <a:pt x="45068" y="245417"/>
                    <a:pt x="51255" y="250573"/>
                  </a:cubicBezTo>
                  <a:cubicBezTo>
                    <a:pt x="56513" y="254955"/>
                    <a:pt x="62645" y="258166"/>
                    <a:pt x="68340" y="261962"/>
                  </a:cubicBezTo>
                  <a:cubicBezTo>
                    <a:pt x="70238" y="267657"/>
                    <a:pt x="69790" y="274802"/>
                    <a:pt x="74035" y="279047"/>
                  </a:cubicBezTo>
                  <a:cubicBezTo>
                    <a:pt x="78280" y="283292"/>
                    <a:pt x="85908" y="281764"/>
                    <a:pt x="91120" y="284742"/>
                  </a:cubicBezTo>
                  <a:cubicBezTo>
                    <a:pt x="139391" y="312324"/>
                    <a:pt x="91812" y="294463"/>
                    <a:pt x="130984" y="307521"/>
                  </a:cubicBezTo>
                  <a:cubicBezTo>
                    <a:pt x="132882" y="322707"/>
                    <a:pt x="133941" y="338022"/>
                    <a:pt x="136679" y="353080"/>
                  </a:cubicBezTo>
                  <a:cubicBezTo>
                    <a:pt x="137753" y="358986"/>
                    <a:pt x="141914" y="364179"/>
                    <a:pt x="142374" y="370164"/>
                  </a:cubicBezTo>
                  <a:cubicBezTo>
                    <a:pt x="145726" y="413737"/>
                    <a:pt x="146171" y="457485"/>
                    <a:pt x="148069" y="501145"/>
                  </a:cubicBezTo>
                  <a:cubicBezTo>
                    <a:pt x="146171" y="529619"/>
                    <a:pt x="145362" y="558187"/>
                    <a:pt x="142374" y="586568"/>
                  </a:cubicBezTo>
                  <a:cubicBezTo>
                    <a:pt x="135298" y="653790"/>
                    <a:pt x="136679" y="573203"/>
                    <a:pt x="136679" y="626431"/>
                  </a:cubicBezTo>
                  <a:lnTo>
                    <a:pt x="136679" y="626431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8" name="Forma libre 87"/>
            <p:cNvSpPr/>
            <p:nvPr/>
          </p:nvSpPr>
          <p:spPr>
            <a:xfrm>
              <a:off x="4289400" y="1943275"/>
              <a:ext cx="220996" cy="302237"/>
            </a:xfrm>
            <a:custGeom>
              <a:avLst/>
              <a:gdLst>
                <a:gd name="connsiteX0" fmla="*/ 0 w 387258"/>
                <a:gd name="connsiteY0" fmla="*/ 0 h 529619"/>
                <a:gd name="connsiteX1" fmla="*/ 0 w 387258"/>
                <a:gd name="connsiteY1" fmla="*/ 0 h 529619"/>
                <a:gd name="connsiteX2" fmla="*/ 28475 w 387258"/>
                <a:gd name="connsiteY2" fmla="*/ 74033 h 529619"/>
                <a:gd name="connsiteX3" fmla="*/ 51255 w 387258"/>
                <a:gd name="connsiteY3" fmla="*/ 102507 h 529619"/>
                <a:gd name="connsiteX4" fmla="*/ 74035 w 387258"/>
                <a:gd name="connsiteY4" fmla="*/ 119591 h 529619"/>
                <a:gd name="connsiteX5" fmla="*/ 108204 w 387258"/>
                <a:gd name="connsiteY5" fmla="*/ 153760 h 529619"/>
                <a:gd name="connsiteX6" fmla="*/ 125289 w 387258"/>
                <a:gd name="connsiteY6" fmla="*/ 165150 h 529619"/>
                <a:gd name="connsiteX7" fmla="*/ 182239 w 387258"/>
                <a:gd name="connsiteY7" fmla="*/ 170845 h 529619"/>
                <a:gd name="connsiteX8" fmla="*/ 199324 w 387258"/>
                <a:gd name="connsiteY8" fmla="*/ 176540 h 529619"/>
                <a:gd name="connsiteX9" fmla="*/ 216409 w 387258"/>
                <a:gd name="connsiteY9" fmla="*/ 170845 h 529619"/>
                <a:gd name="connsiteX10" fmla="*/ 256274 w 387258"/>
                <a:gd name="connsiteY10" fmla="*/ 159455 h 529619"/>
                <a:gd name="connsiteX11" fmla="*/ 336004 w 387258"/>
                <a:gd name="connsiteY11" fmla="*/ 136676 h 529619"/>
                <a:gd name="connsiteX12" fmla="*/ 353088 w 387258"/>
                <a:gd name="connsiteY12" fmla="*/ 102507 h 529619"/>
                <a:gd name="connsiteX13" fmla="*/ 330309 w 387258"/>
                <a:gd name="connsiteY13" fmla="*/ 91117 h 529619"/>
                <a:gd name="connsiteX14" fmla="*/ 301834 w 387258"/>
                <a:gd name="connsiteY14" fmla="*/ 102507 h 529619"/>
                <a:gd name="connsiteX15" fmla="*/ 284749 w 387258"/>
                <a:gd name="connsiteY15" fmla="*/ 113897 h 529619"/>
                <a:gd name="connsiteX16" fmla="*/ 239189 w 387258"/>
                <a:gd name="connsiteY16" fmla="*/ 165150 h 529619"/>
                <a:gd name="connsiteX17" fmla="*/ 244884 w 387258"/>
                <a:gd name="connsiteY17" fmla="*/ 290436 h 529619"/>
                <a:gd name="connsiteX18" fmla="*/ 267664 w 387258"/>
                <a:gd name="connsiteY18" fmla="*/ 301826 h 529619"/>
                <a:gd name="connsiteX19" fmla="*/ 273359 w 387258"/>
                <a:gd name="connsiteY19" fmla="*/ 318910 h 529619"/>
                <a:gd name="connsiteX20" fmla="*/ 284749 w 387258"/>
                <a:gd name="connsiteY20" fmla="*/ 341690 h 529619"/>
                <a:gd name="connsiteX21" fmla="*/ 296139 w 387258"/>
                <a:gd name="connsiteY21" fmla="*/ 398638 h 529619"/>
                <a:gd name="connsiteX22" fmla="*/ 301834 w 387258"/>
                <a:gd name="connsiteY22" fmla="*/ 432807 h 529619"/>
                <a:gd name="connsiteX23" fmla="*/ 313224 w 387258"/>
                <a:gd name="connsiteY23" fmla="*/ 461281 h 529619"/>
                <a:gd name="connsiteX24" fmla="*/ 336004 w 387258"/>
                <a:gd name="connsiteY24" fmla="*/ 466976 h 529619"/>
                <a:gd name="connsiteX25" fmla="*/ 353088 w 387258"/>
                <a:gd name="connsiteY25" fmla="*/ 478366 h 529619"/>
                <a:gd name="connsiteX26" fmla="*/ 370173 w 387258"/>
                <a:gd name="connsiteY26" fmla="*/ 484061 h 529619"/>
                <a:gd name="connsiteX27" fmla="*/ 375868 w 387258"/>
                <a:gd name="connsiteY27" fmla="*/ 512535 h 529619"/>
                <a:gd name="connsiteX28" fmla="*/ 387258 w 387258"/>
                <a:gd name="connsiteY28" fmla="*/ 529619 h 529619"/>
                <a:gd name="connsiteX29" fmla="*/ 381563 w 387258"/>
                <a:gd name="connsiteY29" fmla="*/ 489755 h 529619"/>
                <a:gd name="connsiteX30" fmla="*/ 364478 w 387258"/>
                <a:gd name="connsiteY30" fmla="*/ 478366 h 529619"/>
                <a:gd name="connsiteX31" fmla="*/ 336004 w 387258"/>
                <a:gd name="connsiteY31" fmla="*/ 449892 h 529619"/>
                <a:gd name="connsiteX32" fmla="*/ 296139 w 387258"/>
                <a:gd name="connsiteY32" fmla="*/ 410028 h 529619"/>
                <a:gd name="connsiteX33" fmla="*/ 273359 w 387258"/>
                <a:gd name="connsiteY33" fmla="*/ 404333 h 529619"/>
                <a:gd name="connsiteX34" fmla="*/ 267664 w 387258"/>
                <a:gd name="connsiteY34" fmla="*/ 381554 h 529619"/>
                <a:gd name="connsiteX35" fmla="*/ 250579 w 387258"/>
                <a:gd name="connsiteY35" fmla="*/ 341690 h 529619"/>
                <a:gd name="connsiteX36" fmla="*/ 239189 w 387258"/>
                <a:gd name="connsiteY36" fmla="*/ 324605 h 529619"/>
                <a:gd name="connsiteX37" fmla="*/ 222104 w 387258"/>
                <a:gd name="connsiteY37" fmla="*/ 307521 h 529619"/>
                <a:gd name="connsiteX38" fmla="*/ 216409 w 387258"/>
                <a:gd name="connsiteY38" fmla="*/ 290436 h 529619"/>
                <a:gd name="connsiteX39" fmla="*/ 227799 w 387258"/>
                <a:gd name="connsiteY39" fmla="*/ 233488 h 529619"/>
                <a:gd name="connsiteX40" fmla="*/ 216409 w 387258"/>
                <a:gd name="connsiteY40" fmla="*/ 210709 h 529619"/>
                <a:gd name="connsiteX41" fmla="*/ 210714 w 387258"/>
                <a:gd name="connsiteY41" fmla="*/ 193624 h 529619"/>
                <a:gd name="connsiteX42" fmla="*/ 227799 w 387258"/>
                <a:gd name="connsiteY42" fmla="*/ 187929 h 529619"/>
                <a:gd name="connsiteX43" fmla="*/ 205019 w 387258"/>
                <a:gd name="connsiteY43" fmla="*/ 176540 h 529619"/>
                <a:gd name="connsiteX44" fmla="*/ 182239 w 387258"/>
                <a:gd name="connsiteY44" fmla="*/ 170845 h 529619"/>
                <a:gd name="connsiteX45" fmla="*/ 165154 w 387258"/>
                <a:gd name="connsiteY45" fmla="*/ 153760 h 529619"/>
                <a:gd name="connsiteX46" fmla="*/ 165154 w 387258"/>
                <a:gd name="connsiteY46" fmla="*/ 153760 h 52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7258" h="529619">
                  <a:moveTo>
                    <a:pt x="0" y="0"/>
                  </a:moveTo>
                  <a:lnTo>
                    <a:pt x="0" y="0"/>
                  </a:lnTo>
                  <a:cubicBezTo>
                    <a:pt x="6020" y="18059"/>
                    <a:pt x="15513" y="54591"/>
                    <a:pt x="28475" y="74033"/>
                  </a:cubicBezTo>
                  <a:cubicBezTo>
                    <a:pt x="35217" y="84147"/>
                    <a:pt x="42660" y="93912"/>
                    <a:pt x="51255" y="102507"/>
                  </a:cubicBezTo>
                  <a:cubicBezTo>
                    <a:pt x="57967" y="109218"/>
                    <a:pt x="66980" y="113242"/>
                    <a:pt x="74035" y="119591"/>
                  </a:cubicBezTo>
                  <a:cubicBezTo>
                    <a:pt x="86008" y="130366"/>
                    <a:pt x="94802" y="144825"/>
                    <a:pt x="108204" y="153760"/>
                  </a:cubicBezTo>
                  <a:cubicBezTo>
                    <a:pt x="113899" y="157557"/>
                    <a:pt x="118620" y="163611"/>
                    <a:pt x="125289" y="165150"/>
                  </a:cubicBezTo>
                  <a:cubicBezTo>
                    <a:pt x="143878" y="169440"/>
                    <a:pt x="163256" y="168947"/>
                    <a:pt x="182239" y="170845"/>
                  </a:cubicBezTo>
                  <a:cubicBezTo>
                    <a:pt x="187934" y="172743"/>
                    <a:pt x="193321" y="176540"/>
                    <a:pt x="199324" y="176540"/>
                  </a:cubicBezTo>
                  <a:cubicBezTo>
                    <a:pt x="205327" y="176540"/>
                    <a:pt x="210659" y="172570"/>
                    <a:pt x="216409" y="170845"/>
                  </a:cubicBezTo>
                  <a:cubicBezTo>
                    <a:pt x="229646" y="166874"/>
                    <a:pt x="243163" y="163825"/>
                    <a:pt x="256274" y="159455"/>
                  </a:cubicBezTo>
                  <a:cubicBezTo>
                    <a:pt x="326736" y="135968"/>
                    <a:pt x="275804" y="146709"/>
                    <a:pt x="336004" y="136676"/>
                  </a:cubicBezTo>
                  <a:cubicBezTo>
                    <a:pt x="337518" y="134405"/>
                    <a:pt x="356811" y="108712"/>
                    <a:pt x="353088" y="102507"/>
                  </a:cubicBezTo>
                  <a:cubicBezTo>
                    <a:pt x="348720" y="95228"/>
                    <a:pt x="337902" y="94914"/>
                    <a:pt x="330309" y="91117"/>
                  </a:cubicBezTo>
                  <a:cubicBezTo>
                    <a:pt x="320817" y="94914"/>
                    <a:pt x="310978" y="97935"/>
                    <a:pt x="301834" y="102507"/>
                  </a:cubicBezTo>
                  <a:cubicBezTo>
                    <a:pt x="295712" y="105568"/>
                    <a:pt x="289865" y="109350"/>
                    <a:pt x="284749" y="113897"/>
                  </a:cubicBezTo>
                  <a:cubicBezTo>
                    <a:pt x="252832" y="142267"/>
                    <a:pt x="256500" y="139184"/>
                    <a:pt x="239189" y="165150"/>
                  </a:cubicBezTo>
                  <a:cubicBezTo>
                    <a:pt x="241087" y="206912"/>
                    <a:pt x="236357" y="249510"/>
                    <a:pt x="244884" y="290436"/>
                  </a:cubicBezTo>
                  <a:cubicBezTo>
                    <a:pt x="246616" y="298747"/>
                    <a:pt x="261661" y="295823"/>
                    <a:pt x="267664" y="301826"/>
                  </a:cubicBezTo>
                  <a:cubicBezTo>
                    <a:pt x="271909" y="306071"/>
                    <a:pt x="270994" y="313393"/>
                    <a:pt x="273359" y="318910"/>
                  </a:cubicBezTo>
                  <a:cubicBezTo>
                    <a:pt x="276703" y="326713"/>
                    <a:pt x="280952" y="334097"/>
                    <a:pt x="284749" y="341690"/>
                  </a:cubicBezTo>
                  <a:cubicBezTo>
                    <a:pt x="288546" y="360673"/>
                    <a:pt x="292956" y="379543"/>
                    <a:pt x="296139" y="398638"/>
                  </a:cubicBezTo>
                  <a:cubicBezTo>
                    <a:pt x="298037" y="410028"/>
                    <a:pt x="298796" y="421667"/>
                    <a:pt x="301834" y="432807"/>
                  </a:cubicBezTo>
                  <a:cubicBezTo>
                    <a:pt x="304524" y="442669"/>
                    <a:pt x="305995" y="454053"/>
                    <a:pt x="313224" y="461281"/>
                  </a:cubicBezTo>
                  <a:cubicBezTo>
                    <a:pt x="318759" y="466815"/>
                    <a:pt x="328411" y="465078"/>
                    <a:pt x="336004" y="466976"/>
                  </a:cubicBezTo>
                  <a:cubicBezTo>
                    <a:pt x="341699" y="470773"/>
                    <a:pt x="346966" y="475305"/>
                    <a:pt x="353088" y="478366"/>
                  </a:cubicBezTo>
                  <a:cubicBezTo>
                    <a:pt x="358457" y="481051"/>
                    <a:pt x="366843" y="479066"/>
                    <a:pt x="370173" y="484061"/>
                  </a:cubicBezTo>
                  <a:cubicBezTo>
                    <a:pt x="375542" y="492115"/>
                    <a:pt x="372469" y="503472"/>
                    <a:pt x="375868" y="512535"/>
                  </a:cubicBezTo>
                  <a:cubicBezTo>
                    <a:pt x="378271" y="518943"/>
                    <a:pt x="383461" y="523924"/>
                    <a:pt x="387258" y="529619"/>
                  </a:cubicBezTo>
                  <a:cubicBezTo>
                    <a:pt x="385360" y="516331"/>
                    <a:pt x="387015" y="502021"/>
                    <a:pt x="381563" y="489755"/>
                  </a:cubicBezTo>
                  <a:cubicBezTo>
                    <a:pt x="378783" y="483501"/>
                    <a:pt x="369629" y="482873"/>
                    <a:pt x="364478" y="478366"/>
                  </a:cubicBezTo>
                  <a:cubicBezTo>
                    <a:pt x="354376" y="469527"/>
                    <a:pt x="344504" y="460281"/>
                    <a:pt x="336004" y="449892"/>
                  </a:cubicBezTo>
                  <a:cubicBezTo>
                    <a:pt x="305637" y="412777"/>
                    <a:pt x="328077" y="419153"/>
                    <a:pt x="296139" y="410028"/>
                  </a:cubicBezTo>
                  <a:cubicBezTo>
                    <a:pt x="288613" y="407878"/>
                    <a:pt x="280952" y="406231"/>
                    <a:pt x="273359" y="404333"/>
                  </a:cubicBezTo>
                  <a:cubicBezTo>
                    <a:pt x="271461" y="396740"/>
                    <a:pt x="269814" y="389080"/>
                    <a:pt x="267664" y="381554"/>
                  </a:cubicBezTo>
                  <a:cubicBezTo>
                    <a:pt x="263100" y="365580"/>
                    <a:pt x="259258" y="356878"/>
                    <a:pt x="250579" y="341690"/>
                  </a:cubicBezTo>
                  <a:cubicBezTo>
                    <a:pt x="247183" y="335747"/>
                    <a:pt x="243571" y="329863"/>
                    <a:pt x="239189" y="324605"/>
                  </a:cubicBezTo>
                  <a:cubicBezTo>
                    <a:pt x="234033" y="318418"/>
                    <a:pt x="227799" y="313216"/>
                    <a:pt x="222104" y="307521"/>
                  </a:cubicBezTo>
                  <a:cubicBezTo>
                    <a:pt x="220206" y="301826"/>
                    <a:pt x="216409" y="296439"/>
                    <a:pt x="216409" y="290436"/>
                  </a:cubicBezTo>
                  <a:cubicBezTo>
                    <a:pt x="216409" y="276473"/>
                    <a:pt x="224036" y="248540"/>
                    <a:pt x="227799" y="233488"/>
                  </a:cubicBezTo>
                  <a:cubicBezTo>
                    <a:pt x="224002" y="225895"/>
                    <a:pt x="219753" y="218512"/>
                    <a:pt x="216409" y="210709"/>
                  </a:cubicBezTo>
                  <a:cubicBezTo>
                    <a:pt x="214044" y="205191"/>
                    <a:pt x="208029" y="198993"/>
                    <a:pt x="210714" y="193624"/>
                  </a:cubicBezTo>
                  <a:cubicBezTo>
                    <a:pt x="213399" y="188255"/>
                    <a:pt x="222104" y="189827"/>
                    <a:pt x="227799" y="187929"/>
                  </a:cubicBezTo>
                  <a:cubicBezTo>
                    <a:pt x="220206" y="184133"/>
                    <a:pt x="212968" y="179521"/>
                    <a:pt x="205019" y="176540"/>
                  </a:cubicBezTo>
                  <a:cubicBezTo>
                    <a:pt x="197690" y="173792"/>
                    <a:pt x="189035" y="174728"/>
                    <a:pt x="182239" y="170845"/>
                  </a:cubicBezTo>
                  <a:cubicBezTo>
                    <a:pt x="175246" y="166849"/>
                    <a:pt x="165154" y="153760"/>
                    <a:pt x="165154" y="153760"/>
                  </a:cubicBezTo>
                  <a:lnTo>
                    <a:pt x="165154" y="153760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9" name="Forma libre 88"/>
            <p:cNvSpPr/>
            <p:nvPr/>
          </p:nvSpPr>
          <p:spPr>
            <a:xfrm>
              <a:off x="4347899" y="1891278"/>
              <a:ext cx="869071" cy="581724"/>
            </a:xfrm>
            <a:custGeom>
              <a:avLst/>
              <a:gdLst>
                <a:gd name="connsiteX0" fmla="*/ 0 w 1522901"/>
                <a:gd name="connsiteY0" fmla="*/ 1019374 h 1019374"/>
                <a:gd name="connsiteX1" fmla="*/ 0 w 1522901"/>
                <a:gd name="connsiteY1" fmla="*/ 1019374 h 1019374"/>
                <a:gd name="connsiteX2" fmla="*/ 91120 w 1522901"/>
                <a:gd name="connsiteY2" fmla="*/ 951036 h 1019374"/>
                <a:gd name="connsiteX3" fmla="*/ 125290 w 1522901"/>
                <a:gd name="connsiteY3" fmla="*/ 882698 h 1019374"/>
                <a:gd name="connsiteX4" fmla="*/ 136680 w 1522901"/>
                <a:gd name="connsiteY4" fmla="*/ 865614 h 1019374"/>
                <a:gd name="connsiteX5" fmla="*/ 170850 w 1522901"/>
                <a:gd name="connsiteY5" fmla="*/ 842835 h 1019374"/>
                <a:gd name="connsiteX6" fmla="*/ 187935 w 1522901"/>
                <a:gd name="connsiteY6" fmla="*/ 837140 h 1019374"/>
                <a:gd name="connsiteX7" fmla="*/ 205020 w 1522901"/>
                <a:gd name="connsiteY7" fmla="*/ 854224 h 1019374"/>
                <a:gd name="connsiteX8" fmla="*/ 250579 w 1522901"/>
                <a:gd name="connsiteY8" fmla="*/ 854224 h 1019374"/>
                <a:gd name="connsiteX9" fmla="*/ 267664 w 1522901"/>
                <a:gd name="connsiteY9" fmla="*/ 848529 h 1019374"/>
                <a:gd name="connsiteX10" fmla="*/ 313224 w 1522901"/>
                <a:gd name="connsiteY10" fmla="*/ 825750 h 1019374"/>
                <a:gd name="connsiteX11" fmla="*/ 296139 w 1522901"/>
                <a:gd name="connsiteY11" fmla="*/ 785886 h 1019374"/>
                <a:gd name="connsiteX12" fmla="*/ 256274 w 1522901"/>
                <a:gd name="connsiteY12" fmla="*/ 780191 h 1019374"/>
                <a:gd name="connsiteX13" fmla="*/ 284749 w 1522901"/>
                <a:gd name="connsiteY13" fmla="*/ 802971 h 1019374"/>
                <a:gd name="connsiteX14" fmla="*/ 301834 w 1522901"/>
                <a:gd name="connsiteY14" fmla="*/ 808666 h 1019374"/>
                <a:gd name="connsiteX15" fmla="*/ 296139 w 1522901"/>
                <a:gd name="connsiteY15" fmla="*/ 831445 h 1019374"/>
                <a:gd name="connsiteX16" fmla="*/ 233495 w 1522901"/>
                <a:gd name="connsiteY16" fmla="*/ 842835 h 1019374"/>
                <a:gd name="connsiteX17" fmla="*/ 199325 w 1522901"/>
                <a:gd name="connsiteY17" fmla="*/ 854224 h 1019374"/>
                <a:gd name="connsiteX18" fmla="*/ 187935 w 1522901"/>
                <a:gd name="connsiteY18" fmla="*/ 871309 h 1019374"/>
                <a:gd name="connsiteX19" fmla="*/ 142375 w 1522901"/>
                <a:gd name="connsiteY19" fmla="*/ 894088 h 1019374"/>
                <a:gd name="connsiteX20" fmla="*/ 165155 w 1522901"/>
                <a:gd name="connsiteY20" fmla="*/ 877004 h 1019374"/>
                <a:gd name="connsiteX21" fmla="*/ 187935 w 1522901"/>
                <a:gd name="connsiteY21" fmla="*/ 837140 h 1019374"/>
                <a:gd name="connsiteX22" fmla="*/ 205020 w 1522901"/>
                <a:gd name="connsiteY22" fmla="*/ 820055 h 1019374"/>
                <a:gd name="connsiteX23" fmla="*/ 210715 w 1522901"/>
                <a:gd name="connsiteY23" fmla="*/ 797276 h 1019374"/>
                <a:gd name="connsiteX24" fmla="*/ 244885 w 1522901"/>
                <a:gd name="connsiteY24" fmla="*/ 763107 h 1019374"/>
                <a:gd name="connsiteX25" fmla="*/ 284749 w 1522901"/>
                <a:gd name="connsiteY25" fmla="*/ 717548 h 1019374"/>
                <a:gd name="connsiteX26" fmla="*/ 301834 w 1522901"/>
                <a:gd name="connsiteY26" fmla="*/ 711854 h 1019374"/>
                <a:gd name="connsiteX27" fmla="*/ 318919 w 1522901"/>
                <a:gd name="connsiteY27" fmla="*/ 700464 h 1019374"/>
                <a:gd name="connsiteX28" fmla="*/ 364479 w 1522901"/>
                <a:gd name="connsiteY28" fmla="*/ 689074 h 1019374"/>
                <a:gd name="connsiteX29" fmla="*/ 410039 w 1522901"/>
                <a:gd name="connsiteY29" fmla="*/ 666295 h 1019374"/>
                <a:gd name="connsiteX30" fmla="*/ 444209 w 1522901"/>
                <a:gd name="connsiteY30" fmla="*/ 632126 h 1019374"/>
                <a:gd name="connsiteX31" fmla="*/ 472684 w 1522901"/>
                <a:gd name="connsiteY31" fmla="*/ 592262 h 1019374"/>
                <a:gd name="connsiteX32" fmla="*/ 506854 w 1522901"/>
                <a:gd name="connsiteY32" fmla="*/ 563788 h 1019374"/>
                <a:gd name="connsiteX33" fmla="*/ 563803 w 1522901"/>
                <a:gd name="connsiteY33" fmla="*/ 529619 h 1019374"/>
                <a:gd name="connsiteX34" fmla="*/ 580888 w 1522901"/>
                <a:gd name="connsiteY34" fmla="*/ 523924 h 1019374"/>
                <a:gd name="connsiteX35" fmla="*/ 592278 w 1522901"/>
                <a:gd name="connsiteY35" fmla="*/ 506840 h 1019374"/>
                <a:gd name="connsiteX36" fmla="*/ 632143 w 1522901"/>
                <a:gd name="connsiteY36" fmla="*/ 495450 h 1019374"/>
                <a:gd name="connsiteX37" fmla="*/ 700483 w 1522901"/>
                <a:gd name="connsiteY37" fmla="*/ 461281 h 1019374"/>
                <a:gd name="connsiteX38" fmla="*/ 717568 w 1522901"/>
                <a:gd name="connsiteY38" fmla="*/ 449891 h 1019374"/>
                <a:gd name="connsiteX39" fmla="*/ 757433 w 1522901"/>
                <a:gd name="connsiteY39" fmla="*/ 438502 h 1019374"/>
                <a:gd name="connsiteX40" fmla="*/ 802992 w 1522901"/>
                <a:gd name="connsiteY40" fmla="*/ 421417 h 1019374"/>
                <a:gd name="connsiteX41" fmla="*/ 825772 w 1522901"/>
                <a:gd name="connsiteY41" fmla="*/ 410027 h 1019374"/>
                <a:gd name="connsiteX42" fmla="*/ 848552 w 1522901"/>
                <a:gd name="connsiteY42" fmla="*/ 404333 h 1019374"/>
                <a:gd name="connsiteX43" fmla="*/ 871332 w 1522901"/>
                <a:gd name="connsiteY43" fmla="*/ 392943 h 1019374"/>
                <a:gd name="connsiteX44" fmla="*/ 854247 w 1522901"/>
                <a:gd name="connsiteY44" fmla="*/ 381553 h 1019374"/>
                <a:gd name="connsiteX45" fmla="*/ 825772 w 1522901"/>
                <a:gd name="connsiteY45" fmla="*/ 375858 h 1019374"/>
                <a:gd name="connsiteX46" fmla="*/ 808687 w 1522901"/>
                <a:gd name="connsiteY46" fmla="*/ 364469 h 1019374"/>
                <a:gd name="connsiteX47" fmla="*/ 774518 w 1522901"/>
                <a:gd name="connsiteY47" fmla="*/ 358774 h 1019374"/>
                <a:gd name="connsiteX48" fmla="*/ 763128 w 1522901"/>
                <a:gd name="connsiteY48" fmla="*/ 341690 h 1019374"/>
                <a:gd name="connsiteX49" fmla="*/ 711873 w 1522901"/>
                <a:gd name="connsiteY49" fmla="*/ 353079 h 1019374"/>
                <a:gd name="connsiteX50" fmla="*/ 677703 w 1522901"/>
                <a:gd name="connsiteY50" fmla="*/ 375858 h 1019374"/>
                <a:gd name="connsiteX51" fmla="*/ 660618 w 1522901"/>
                <a:gd name="connsiteY51" fmla="*/ 415722 h 1019374"/>
                <a:gd name="connsiteX52" fmla="*/ 632143 w 1522901"/>
                <a:gd name="connsiteY52" fmla="*/ 438502 h 1019374"/>
                <a:gd name="connsiteX53" fmla="*/ 609363 w 1522901"/>
                <a:gd name="connsiteY53" fmla="*/ 461281 h 1019374"/>
                <a:gd name="connsiteX54" fmla="*/ 592278 w 1522901"/>
                <a:gd name="connsiteY54" fmla="*/ 466976 h 1019374"/>
                <a:gd name="connsiteX55" fmla="*/ 535328 w 1522901"/>
                <a:gd name="connsiteY55" fmla="*/ 489755 h 1019374"/>
                <a:gd name="connsiteX56" fmla="*/ 552413 w 1522901"/>
                <a:gd name="connsiteY56" fmla="*/ 484060 h 1019374"/>
                <a:gd name="connsiteX57" fmla="*/ 580888 w 1522901"/>
                <a:gd name="connsiteY57" fmla="*/ 472671 h 1019374"/>
                <a:gd name="connsiteX58" fmla="*/ 615058 w 1522901"/>
                <a:gd name="connsiteY58" fmla="*/ 455586 h 1019374"/>
                <a:gd name="connsiteX59" fmla="*/ 649228 w 1522901"/>
                <a:gd name="connsiteY59" fmla="*/ 438502 h 1019374"/>
                <a:gd name="connsiteX60" fmla="*/ 717568 w 1522901"/>
                <a:gd name="connsiteY60" fmla="*/ 398638 h 1019374"/>
                <a:gd name="connsiteX61" fmla="*/ 751738 w 1522901"/>
                <a:gd name="connsiteY61" fmla="*/ 387248 h 1019374"/>
                <a:gd name="connsiteX62" fmla="*/ 968147 w 1522901"/>
                <a:gd name="connsiteY62" fmla="*/ 392943 h 1019374"/>
                <a:gd name="connsiteX63" fmla="*/ 985232 w 1522901"/>
                <a:gd name="connsiteY63" fmla="*/ 398638 h 1019374"/>
                <a:gd name="connsiteX64" fmla="*/ 1019402 w 1522901"/>
                <a:gd name="connsiteY64" fmla="*/ 404333 h 1019374"/>
                <a:gd name="connsiteX65" fmla="*/ 1087741 w 1522901"/>
                <a:gd name="connsiteY65" fmla="*/ 421417 h 1019374"/>
                <a:gd name="connsiteX66" fmla="*/ 1104826 w 1522901"/>
                <a:gd name="connsiteY66" fmla="*/ 432807 h 1019374"/>
                <a:gd name="connsiteX67" fmla="*/ 1087741 w 1522901"/>
                <a:gd name="connsiteY67" fmla="*/ 484060 h 1019374"/>
                <a:gd name="connsiteX68" fmla="*/ 1070656 w 1522901"/>
                <a:gd name="connsiteY68" fmla="*/ 495450 h 1019374"/>
                <a:gd name="connsiteX69" fmla="*/ 1053571 w 1522901"/>
                <a:gd name="connsiteY69" fmla="*/ 512534 h 1019374"/>
                <a:gd name="connsiteX70" fmla="*/ 1030792 w 1522901"/>
                <a:gd name="connsiteY70" fmla="*/ 523924 h 1019374"/>
                <a:gd name="connsiteX71" fmla="*/ 1013707 w 1522901"/>
                <a:gd name="connsiteY71" fmla="*/ 541009 h 1019374"/>
                <a:gd name="connsiteX72" fmla="*/ 1002317 w 1522901"/>
                <a:gd name="connsiteY72" fmla="*/ 575178 h 1019374"/>
                <a:gd name="connsiteX73" fmla="*/ 1030792 w 1522901"/>
                <a:gd name="connsiteY73" fmla="*/ 541009 h 1019374"/>
                <a:gd name="connsiteX74" fmla="*/ 1042182 w 1522901"/>
                <a:gd name="connsiteY74" fmla="*/ 523924 h 1019374"/>
                <a:gd name="connsiteX75" fmla="*/ 1064961 w 1522901"/>
                <a:gd name="connsiteY75" fmla="*/ 506840 h 1019374"/>
                <a:gd name="connsiteX76" fmla="*/ 1082046 w 1522901"/>
                <a:gd name="connsiteY76" fmla="*/ 489755 h 1019374"/>
                <a:gd name="connsiteX77" fmla="*/ 1150386 w 1522901"/>
                <a:gd name="connsiteY77" fmla="*/ 472671 h 1019374"/>
                <a:gd name="connsiteX78" fmla="*/ 1230116 w 1522901"/>
                <a:gd name="connsiteY78" fmla="*/ 478365 h 1019374"/>
                <a:gd name="connsiteX79" fmla="*/ 1287066 w 1522901"/>
                <a:gd name="connsiteY79" fmla="*/ 489755 h 1019374"/>
                <a:gd name="connsiteX80" fmla="*/ 1400965 w 1522901"/>
                <a:gd name="connsiteY80" fmla="*/ 495450 h 1019374"/>
                <a:gd name="connsiteX81" fmla="*/ 1435135 w 1522901"/>
                <a:gd name="connsiteY81" fmla="*/ 518229 h 1019374"/>
                <a:gd name="connsiteX82" fmla="*/ 1452220 w 1522901"/>
                <a:gd name="connsiteY82" fmla="*/ 523924 h 1019374"/>
                <a:gd name="connsiteX83" fmla="*/ 1469305 w 1522901"/>
                <a:gd name="connsiteY83" fmla="*/ 535314 h 1019374"/>
                <a:gd name="connsiteX84" fmla="*/ 1520560 w 1522901"/>
                <a:gd name="connsiteY84" fmla="*/ 541009 h 1019374"/>
                <a:gd name="connsiteX85" fmla="*/ 1486390 w 1522901"/>
                <a:gd name="connsiteY85" fmla="*/ 535314 h 1019374"/>
                <a:gd name="connsiteX86" fmla="*/ 1469305 w 1522901"/>
                <a:gd name="connsiteY86" fmla="*/ 523924 h 1019374"/>
                <a:gd name="connsiteX87" fmla="*/ 1452220 w 1522901"/>
                <a:gd name="connsiteY87" fmla="*/ 518229 h 1019374"/>
                <a:gd name="connsiteX88" fmla="*/ 1423745 w 1522901"/>
                <a:gd name="connsiteY88" fmla="*/ 506840 h 1019374"/>
                <a:gd name="connsiteX89" fmla="*/ 1378185 w 1522901"/>
                <a:gd name="connsiteY89" fmla="*/ 495450 h 1019374"/>
                <a:gd name="connsiteX90" fmla="*/ 1361100 w 1522901"/>
                <a:gd name="connsiteY90" fmla="*/ 484060 h 1019374"/>
                <a:gd name="connsiteX91" fmla="*/ 1355405 w 1522901"/>
                <a:gd name="connsiteY91" fmla="*/ 466976 h 1019374"/>
                <a:gd name="connsiteX92" fmla="*/ 1361100 w 1522901"/>
                <a:gd name="connsiteY92" fmla="*/ 449891 h 1019374"/>
                <a:gd name="connsiteX93" fmla="*/ 1412355 w 1522901"/>
                <a:gd name="connsiteY93" fmla="*/ 410027 h 1019374"/>
                <a:gd name="connsiteX94" fmla="*/ 1435135 w 1522901"/>
                <a:gd name="connsiteY94" fmla="*/ 387248 h 1019374"/>
                <a:gd name="connsiteX95" fmla="*/ 1418050 w 1522901"/>
                <a:gd name="connsiteY95" fmla="*/ 375858 h 1019374"/>
                <a:gd name="connsiteX96" fmla="*/ 1395270 w 1522901"/>
                <a:gd name="connsiteY96" fmla="*/ 364469 h 1019374"/>
                <a:gd name="connsiteX97" fmla="*/ 1372490 w 1522901"/>
                <a:gd name="connsiteY97" fmla="*/ 347384 h 1019374"/>
                <a:gd name="connsiteX98" fmla="*/ 1344015 w 1522901"/>
                <a:gd name="connsiteY98" fmla="*/ 341690 h 1019374"/>
                <a:gd name="connsiteX99" fmla="*/ 1349710 w 1522901"/>
                <a:gd name="connsiteY99" fmla="*/ 313215 h 1019374"/>
                <a:gd name="connsiteX100" fmla="*/ 1355405 w 1522901"/>
                <a:gd name="connsiteY100" fmla="*/ 296131 h 1019374"/>
                <a:gd name="connsiteX101" fmla="*/ 1332625 w 1522901"/>
                <a:gd name="connsiteY101" fmla="*/ 239183 h 1019374"/>
                <a:gd name="connsiteX102" fmla="*/ 1344015 w 1522901"/>
                <a:gd name="connsiteY102" fmla="*/ 210708 h 1019374"/>
                <a:gd name="connsiteX103" fmla="*/ 1378185 w 1522901"/>
                <a:gd name="connsiteY103" fmla="*/ 165150 h 1019374"/>
                <a:gd name="connsiteX104" fmla="*/ 1389575 w 1522901"/>
                <a:gd name="connsiteY104" fmla="*/ 119591 h 1019374"/>
                <a:gd name="connsiteX105" fmla="*/ 1395270 w 1522901"/>
                <a:gd name="connsiteY105" fmla="*/ 68338 h 1019374"/>
                <a:gd name="connsiteX106" fmla="*/ 1400965 w 1522901"/>
                <a:gd name="connsiteY106" fmla="*/ 51253 h 1019374"/>
                <a:gd name="connsiteX107" fmla="*/ 1423745 w 1522901"/>
                <a:gd name="connsiteY107" fmla="*/ 45558 h 1019374"/>
                <a:gd name="connsiteX108" fmla="*/ 1452220 w 1522901"/>
                <a:gd name="connsiteY108" fmla="*/ 17084 h 1019374"/>
                <a:gd name="connsiteX109" fmla="*/ 1475000 w 1522901"/>
                <a:gd name="connsiteY109" fmla="*/ 0 h 1019374"/>
                <a:gd name="connsiteX110" fmla="*/ 1475000 w 1522901"/>
                <a:gd name="connsiteY110" fmla="*/ 0 h 1019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522901" h="1019374">
                  <a:moveTo>
                    <a:pt x="0" y="1019374"/>
                  </a:moveTo>
                  <a:lnTo>
                    <a:pt x="0" y="1019374"/>
                  </a:lnTo>
                  <a:cubicBezTo>
                    <a:pt x="47616" y="993402"/>
                    <a:pt x="64898" y="993943"/>
                    <a:pt x="91120" y="951036"/>
                  </a:cubicBezTo>
                  <a:cubicBezTo>
                    <a:pt x="104401" y="929305"/>
                    <a:pt x="111162" y="903888"/>
                    <a:pt x="125290" y="882698"/>
                  </a:cubicBezTo>
                  <a:cubicBezTo>
                    <a:pt x="129087" y="877003"/>
                    <a:pt x="131529" y="870121"/>
                    <a:pt x="136680" y="865614"/>
                  </a:cubicBezTo>
                  <a:cubicBezTo>
                    <a:pt x="146982" y="856600"/>
                    <a:pt x="157864" y="847164"/>
                    <a:pt x="170850" y="842835"/>
                  </a:cubicBezTo>
                  <a:lnTo>
                    <a:pt x="187935" y="837140"/>
                  </a:lnTo>
                  <a:cubicBezTo>
                    <a:pt x="193630" y="842835"/>
                    <a:pt x="198319" y="849757"/>
                    <a:pt x="205020" y="854224"/>
                  </a:cubicBezTo>
                  <a:cubicBezTo>
                    <a:pt x="220574" y="864593"/>
                    <a:pt x="233493" y="858496"/>
                    <a:pt x="250579" y="854224"/>
                  </a:cubicBezTo>
                  <a:cubicBezTo>
                    <a:pt x="256403" y="852768"/>
                    <a:pt x="262199" y="851013"/>
                    <a:pt x="267664" y="848529"/>
                  </a:cubicBezTo>
                  <a:cubicBezTo>
                    <a:pt x="283121" y="841503"/>
                    <a:pt x="313224" y="825750"/>
                    <a:pt x="313224" y="825750"/>
                  </a:cubicBezTo>
                  <a:cubicBezTo>
                    <a:pt x="310725" y="818254"/>
                    <a:pt x="301896" y="789084"/>
                    <a:pt x="296139" y="785886"/>
                  </a:cubicBezTo>
                  <a:cubicBezTo>
                    <a:pt x="284405" y="779367"/>
                    <a:pt x="269562" y="782089"/>
                    <a:pt x="256274" y="780191"/>
                  </a:cubicBezTo>
                  <a:cubicBezTo>
                    <a:pt x="265766" y="787784"/>
                    <a:pt x="274441" y="796529"/>
                    <a:pt x="284749" y="802971"/>
                  </a:cubicBezTo>
                  <a:cubicBezTo>
                    <a:pt x="289840" y="806153"/>
                    <a:pt x="299604" y="803092"/>
                    <a:pt x="301834" y="808666"/>
                  </a:cubicBezTo>
                  <a:cubicBezTo>
                    <a:pt x="304741" y="815933"/>
                    <a:pt x="303139" y="827945"/>
                    <a:pt x="296139" y="831445"/>
                  </a:cubicBezTo>
                  <a:cubicBezTo>
                    <a:pt x="277156" y="840936"/>
                    <a:pt x="254155" y="837974"/>
                    <a:pt x="233495" y="842835"/>
                  </a:cubicBezTo>
                  <a:cubicBezTo>
                    <a:pt x="221808" y="845585"/>
                    <a:pt x="199325" y="854224"/>
                    <a:pt x="199325" y="854224"/>
                  </a:cubicBezTo>
                  <a:cubicBezTo>
                    <a:pt x="195528" y="859919"/>
                    <a:pt x="193542" y="867384"/>
                    <a:pt x="187935" y="871309"/>
                  </a:cubicBezTo>
                  <a:cubicBezTo>
                    <a:pt x="174025" y="881046"/>
                    <a:pt x="128791" y="904275"/>
                    <a:pt x="142375" y="894088"/>
                  </a:cubicBezTo>
                  <a:lnTo>
                    <a:pt x="165155" y="877004"/>
                  </a:lnTo>
                  <a:cubicBezTo>
                    <a:pt x="172119" y="863076"/>
                    <a:pt x="177872" y="849216"/>
                    <a:pt x="187935" y="837140"/>
                  </a:cubicBezTo>
                  <a:cubicBezTo>
                    <a:pt x="193091" y="830953"/>
                    <a:pt x="199325" y="825750"/>
                    <a:pt x="205020" y="820055"/>
                  </a:cubicBezTo>
                  <a:cubicBezTo>
                    <a:pt x="206918" y="812462"/>
                    <a:pt x="207632" y="804470"/>
                    <a:pt x="210715" y="797276"/>
                  </a:cubicBezTo>
                  <a:cubicBezTo>
                    <a:pt x="218605" y="778867"/>
                    <a:pt x="228784" y="775182"/>
                    <a:pt x="244885" y="763107"/>
                  </a:cubicBezTo>
                  <a:cubicBezTo>
                    <a:pt x="261968" y="737482"/>
                    <a:pt x="261021" y="729411"/>
                    <a:pt x="284749" y="717548"/>
                  </a:cubicBezTo>
                  <a:cubicBezTo>
                    <a:pt x="290118" y="714864"/>
                    <a:pt x="296139" y="713752"/>
                    <a:pt x="301834" y="711854"/>
                  </a:cubicBezTo>
                  <a:cubicBezTo>
                    <a:pt x="307529" y="708057"/>
                    <a:pt x="312487" y="702803"/>
                    <a:pt x="318919" y="700464"/>
                  </a:cubicBezTo>
                  <a:cubicBezTo>
                    <a:pt x="333631" y="695114"/>
                    <a:pt x="364479" y="689074"/>
                    <a:pt x="364479" y="689074"/>
                  </a:cubicBezTo>
                  <a:cubicBezTo>
                    <a:pt x="424727" y="628830"/>
                    <a:pt x="330016" y="717217"/>
                    <a:pt x="410039" y="666295"/>
                  </a:cubicBezTo>
                  <a:cubicBezTo>
                    <a:pt x="423629" y="657647"/>
                    <a:pt x="444209" y="632126"/>
                    <a:pt x="444209" y="632126"/>
                  </a:cubicBezTo>
                  <a:cubicBezTo>
                    <a:pt x="454673" y="600734"/>
                    <a:pt x="443203" y="626655"/>
                    <a:pt x="472684" y="592262"/>
                  </a:cubicBezTo>
                  <a:cubicBezTo>
                    <a:pt x="496833" y="564090"/>
                    <a:pt x="467967" y="583231"/>
                    <a:pt x="506854" y="563788"/>
                  </a:cubicBezTo>
                  <a:cubicBezTo>
                    <a:pt x="518244" y="529618"/>
                    <a:pt x="506854" y="548601"/>
                    <a:pt x="563803" y="529619"/>
                  </a:cubicBezTo>
                  <a:lnTo>
                    <a:pt x="580888" y="523924"/>
                  </a:lnTo>
                  <a:cubicBezTo>
                    <a:pt x="584685" y="518229"/>
                    <a:pt x="586933" y="511115"/>
                    <a:pt x="592278" y="506840"/>
                  </a:cubicBezTo>
                  <a:cubicBezTo>
                    <a:pt x="596582" y="503397"/>
                    <a:pt x="629884" y="496438"/>
                    <a:pt x="632143" y="495450"/>
                  </a:cubicBezTo>
                  <a:cubicBezTo>
                    <a:pt x="655476" y="485242"/>
                    <a:pt x="679292" y="475408"/>
                    <a:pt x="700483" y="461281"/>
                  </a:cubicBezTo>
                  <a:cubicBezTo>
                    <a:pt x="706178" y="457484"/>
                    <a:pt x="711446" y="452952"/>
                    <a:pt x="717568" y="449891"/>
                  </a:cubicBezTo>
                  <a:cubicBezTo>
                    <a:pt x="728542" y="444404"/>
                    <a:pt x="746477" y="442154"/>
                    <a:pt x="757433" y="438502"/>
                  </a:cubicBezTo>
                  <a:cubicBezTo>
                    <a:pt x="772820" y="433373"/>
                    <a:pt x="788021" y="427655"/>
                    <a:pt x="802992" y="421417"/>
                  </a:cubicBezTo>
                  <a:cubicBezTo>
                    <a:pt x="810829" y="418152"/>
                    <a:pt x="817823" y="413008"/>
                    <a:pt x="825772" y="410027"/>
                  </a:cubicBezTo>
                  <a:cubicBezTo>
                    <a:pt x="833101" y="407279"/>
                    <a:pt x="840959" y="406231"/>
                    <a:pt x="848552" y="404333"/>
                  </a:cubicBezTo>
                  <a:cubicBezTo>
                    <a:pt x="856145" y="400536"/>
                    <a:pt x="869273" y="401179"/>
                    <a:pt x="871332" y="392943"/>
                  </a:cubicBezTo>
                  <a:cubicBezTo>
                    <a:pt x="872992" y="386303"/>
                    <a:pt x="860656" y="383956"/>
                    <a:pt x="854247" y="381553"/>
                  </a:cubicBezTo>
                  <a:cubicBezTo>
                    <a:pt x="845184" y="378154"/>
                    <a:pt x="835264" y="377756"/>
                    <a:pt x="825772" y="375858"/>
                  </a:cubicBezTo>
                  <a:cubicBezTo>
                    <a:pt x="820077" y="372062"/>
                    <a:pt x="815180" y="366633"/>
                    <a:pt x="808687" y="364469"/>
                  </a:cubicBezTo>
                  <a:cubicBezTo>
                    <a:pt x="797733" y="360818"/>
                    <a:pt x="784846" y="363938"/>
                    <a:pt x="774518" y="358774"/>
                  </a:cubicBezTo>
                  <a:cubicBezTo>
                    <a:pt x="768396" y="355713"/>
                    <a:pt x="766925" y="347385"/>
                    <a:pt x="763128" y="341690"/>
                  </a:cubicBezTo>
                  <a:cubicBezTo>
                    <a:pt x="746043" y="345486"/>
                    <a:pt x="728123" y="346579"/>
                    <a:pt x="711873" y="353079"/>
                  </a:cubicBezTo>
                  <a:cubicBezTo>
                    <a:pt x="699163" y="358163"/>
                    <a:pt x="677703" y="375858"/>
                    <a:pt x="677703" y="375858"/>
                  </a:cubicBezTo>
                  <a:cubicBezTo>
                    <a:pt x="673917" y="387217"/>
                    <a:pt x="668197" y="407060"/>
                    <a:pt x="660618" y="415722"/>
                  </a:cubicBezTo>
                  <a:cubicBezTo>
                    <a:pt x="652614" y="424870"/>
                    <a:pt x="641228" y="430427"/>
                    <a:pt x="632143" y="438502"/>
                  </a:cubicBezTo>
                  <a:cubicBezTo>
                    <a:pt x="624117" y="445636"/>
                    <a:pt x="618101" y="455040"/>
                    <a:pt x="609363" y="461281"/>
                  </a:cubicBezTo>
                  <a:cubicBezTo>
                    <a:pt x="604478" y="464770"/>
                    <a:pt x="597881" y="464821"/>
                    <a:pt x="592278" y="466976"/>
                  </a:cubicBezTo>
                  <a:cubicBezTo>
                    <a:pt x="573195" y="474315"/>
                    <a:pt x="515932" y="496220"/>
                    <a:pt x="535328" y="489755"/>
                  </a:cubicBezTo>
                  <a:cubicBezTo>
                    <a:pt x="541023" y="487857"/>
                    <a:pt x="546792" y="486168"/>
                    <a:pt x="552413" y="484060"/>
                  </a:cubicBezTo>
                  <a:cubicBezTo>
                    <a:pt x="561985" y="480471"/>
                    <a:pt x="571582" y="476901"/>
                    <a:pt x="580888" y="472671"/>
                  </a:cubicBezTo>
                  <a:cubicBezTo>
                    <a:pt x="592481" y="467402"/>
                    <a:pt x="603926" y="461770"/>
                    <a:pt x="615058" y="455586"/>
                  </a:cubicBezTo>
                  <a:cubicBezTo>
                    <a:pt x="648175" y="437188"/>
                    <a:pt x="615970" y="449586"/>
                    <a:pt x="649228" y="438502"/>
                  </a:cubicBezTo>
                  <a:cubicBezTo>
                    <a:pt x="690187" y="409246"/>
                    <a:pt x="678453" y="412861"/>
                    <a:pt x="717568" y="398638"/>
                  </a:cubicBezTo>
                  <a:cubicBezTo>
                    <a:pt x="728851" y="394535"/>
                    <a:pt x="751738" y="387248"/>
                    <a:pt x="751738" y="387248"/>
                  </a:cubicBezTo>
                  <a:cubicBezTo>
                    <a:pt x="823874" y="389146"/>
                    <a:pt x="896071" y="389427"/>
                    <a:pt x="968147" y="392943"/>
                  </a:cubicBezTo>
                  <a:cubicBezTo>
                    <a:pt x="974143" y="393235"/>
                    <a:pt x="979372" y="397336"/>
                    <a:pt x="985232" y="398638"/>
                  </a:cubicBezTo>
                  <a:cubicBezTo>
                    <a:pt x="996504" y="401143"/>
                    <a:pt x="1008130" y="401828"/>
                    <a:pt x="1019402" y="404333"/>
                  </a:cubicBezTo>
                  <a:cubicBezTo>
                    <a:pt x="1042324" y="409427"/>
                    <a:pt x="1087741" y="421417"/>
                    <a:pt x="1087741" y="421417"/>
                  </a:cubicBezTo>
                  <a:cubicBezTo>
                    <a:pt x="1093436" y="425214"/>
                    <a:pt x="1100550" y="427462"/>
                    <a:pt x="1104826" y="432807"/>
                  </a:cubicBezTo>
                  <a:cubicBezTo>
                    <a:pt x="1119024" y="450554"/>
                    <a:pt x="1104332" y="472999"/>
                    <a:pt x="1087741" y="484060"/>
                  </a:cubicBezTo>
                  <a:cubicBezTo>
                    <a:pt x="1082046" y="487857"/>
                    <a:pt x="1075914" y="491068"/>
                    <a:pt x="1070656" y="495450"/>
                  </a:cubicBezTo>
                  <a:cubicBezTo>
                    <a:pt x="1064469" y="500606"/>
                    <a:pt x="1060125" y="507853"/>
                    <a:pt x="1053571" y="512534"/>
                  </a:cubicBezTo>
                  <a:cubicBezTo>
                    <a:pt x="1046663" y="517468"/>
                    <a:pt x="1037700" y="518990"/>
                    <a:pt x="1030792" y="523924"/>
                  </a:cubicBezTo>
                  <a:cubicBezTo>
                    <a:pt x="1024238" y="528605"/>
                    <a:pt x="1019402" y="535314"/>
                    <a:pt x="1013707" y="541009"/>
                  </a:cubicBezTo>
                  <a:cubicBezTo>
                    <a:pt x="1009910" y="552399"/>
                    <a:pt x="995657" y="585167"/>
                    <a:pt x="1002317" y="575178"/>
                  </a:cubicBezTo>
                  <a:cubicBezTo>
                    <a:pt x="1030597" y="532759"/>
                    <a:pt x="994250" y="584858"/>
                    <a:pt x="1030792" y="541009"/>
                  </a:cubicBezTo>
                  <a:cubicBezTo>
                    <a:pt x="1035174" y="535751"/>
                    <a:pt x="1037342" y="528764"/>
                    <a:pt x="1042182" y="523924"/>
                  </a:cubicBezTo>
                  <a:cubicBezTo>
                    <a:pt x="1048893" y="517213"/>
                    <a:pt x="1057755" y="513017"/>
                    <a:pt x="1064961" y="506840"/>
                  </a:cubicBezTo>
                  <a:cubicBezTo>
                    <a:pt x="1071076" y="501599"/>
                    <a:pt x="1075216" y="494024"/>
                    <a:pt x="1082046" y="489755"/>
                  </a:cubicBezTo>
                  <a:cubicBezTo>
                    <a:pt x="1103881" y="476108"/>
                    <a:pt x="1125485" y="476228"/>
                    <a:pt x="1150386" y="472671"/>
                  </a:cubicBezTo>
                  <a:cubicBezTo>
                    <a:pt x="1176963" y="474569"/>
                    <a:pt x="1203677" y="475060"/>
                    <a:pt x="1230116" y="478365"/>
                  </a:cubicBezTo>
                  <a:cubicBezTo>
                    <a:pt x="1249326" y="480766"/>
                    <a:pt x="1267803" y="487829"/>
                    <a:pt x="1287066" y="489755"/>
                  </a:cubicBezTo>
                  <a:cubicBezTo>
                    <a:pt x="1324891" y="493538"/>
                    <a:pt x="1362999" y="493552"/>
                    <a:pt x="1400965" y="495450"/>
                  </a:cubicBezTo>
                  <a:cubicBezTo>
                    <a:pt x="1441589" y="508991"/>
                    <a:pt x="1392475" y="489790"/>
                    <a:pt x="1435135" y="518229"/>
                  </a:cubicBezTo>
                  <a:cubicBezTo>
                    <a:pt x="1440130" y="521559"/>
                    <a:pt x="1446851" y="521239"/>
                    <a:pt x="1452220" y="523924"/>
                  </a:cubicBezTo>
                  <a:cubicBezTo>
                    <a:pt x="1458342" y="526985"/>
                    <a:pt x="1462665" y="533654"/>
                    <a:pt x="1469305" y="535314"/>
                  </a:cubicBezTo>
                  <a:cubicBezTo>
                    <a:pt x="1485982" y="539483"/>
                    <a:pt x="1503370" y="541009"/>
                    <a:pt x="1520560" y="541009"/>
                  </a:cubicBezTo>
                  <a:cubicBezTo>
                    <a:pt x="1532107" y="541009"/>
                    <a:pt x="1497780" y="537212"/>
                    <a:pt x="1486390" y="535314"/>
                  </a:cubicBezTo>
                  <a:cubicBezTo>
                    <a:pt x="1480695" y="531517"/>
                    <a:pt x="1475427" y="526985"/>
                    <a:pt x="1469305" y="523924"/>
                  </a:cubicBezTo>
                  <a:cubicBezTo>
                    <a:pt x="1463936" y="521239"/>
                    <a:pt x="1457841" y="520337"/>
                    <a:pt x="1452220" y="518229"/>
                  </a:cubicBezTo>
                  <a:cubicBezTo>
                    <a:pt x="1442648" y="514640"/>
                    <a:pt x="1433537" y="509777"/>
                    <a:pt x="1423745" y="506840"/>
                  </a:cubicBezTo>
                  <a:cubicBezTo>
                    <a:pt x="1407501" y="501967"/>
                    <a:pt x="1393217" y="502966"/>
                    <a:pt x="1378185" y="495450"/>
                  </a:cubicBezTo>
                  <a:cubicBezTo>
                    <a:pt x="1372063" y="492389"/>
                    <a:pt x="1366795" y="487857"/>
                    <a:pt x="1361100" y="484060"/>
                  </a:cubicBezTo>
                  <a:cubicBezTo>
                    <a:pt x="1359202" y="478365"/>
                    <a:pt x="1355405" y="472979"/>
                    <a:pt x="1355405" y="466976"/>
                  </a:cubicBezTo>
                  <a:cubicBezTo>
                    <a:pt x="1355405" y="460973"/>
                    <a:pt x="1357414" y="454629"/>
                    <a:pt x="1361100" y="449891"/>
                  </a:cubicBezTo>
                  <a:cubicBezTo>
                    <a:pt x="1387990" y="415319"/>
                    <a:pt x="1384284" y="419384"/>
                    <a:pt x="1412355" y="410027"/>
                  </a:cubicBezTo>
                  <a:cubicBezTo>
                    <a:pt x="1419948" y="402434"/>
                    <a:pt x="1433370" y="397840"/>
                    <a:pt x="1435135" y="387248"/>
                  </a:cubicBezTo>
                  <a:cubicBezTo>
                    <a:pt x="1436260" y="380497"/>
                    <a:pt x="1423993" y="379254"/>
                    <a:pt x="1418050" y="375858"/>
                  </a:cubicBezTo>
                  <a:cubicBezTo>
                    <a:pt x="1410679" y="371646"/>
                    <a:pt x="1402469" y="368968"/>
                    <a:pt x="1395270" y="364469"/>
                  </a:cubicBezTo>
                  <a:cubicBezTo>
                    <a:pt x="1387221" y="359439"/>
                    <a:pt x="1381164" y="351239"/>
                    <a:pt x="1372490" y="347384"/>
                  </a:cubicBezTo>
                  <a:cubicBezTo>
                    <a:pt x="1363645" y="343453"/>
                    <a:pt x="1353507" y="343588"/>
                    <a:pt x="1344015" y="341690"/>
                  </a:cubicBezTo>
                  <a:cubicBezTo>
                    <a:pt x="1345913" y="332198"/>
                    <a:pt x="1347362" y="322606"/>
                    <a:pt x="1349710" y="313215"/>
                  </a:cubicBezTo>
                  <a:cubicBezTo>
                    <a:pt x="1351166" y="307391"/>
                    <a:pt x="1356068" y="302097"/>
                    <a:pt x="1355405" y="296131"/>
                  </a:cubicBezTo>
                  <a:cubicBezTo>
                    <a:pt x="1353394" y="278035"/>
                    <a:pt x="1340854" y="255640"/>
                    <a:pt x="1332625" y="239183"/>
                  </a:cubicBezTo>
                  <a:cubicBezTo>
                    <a:pt x="1373523" y="211917"/>
                    <a:pt x="1335369" y="245290"/>
                    <a:pt x="1344015" y="210708"/>
                  </a:cubicBezTo>
                  <a:cubicBezTo>
                    <a:pt x="1348733" y="191838"/>
                    <a:pt x="1365287" y="178048"/>
                    <a:pt x="1378185" y="165150"/>
                  </a:cubicBezTo>
                  <a:cubicBezTo>
                    <a:pt x="1384810" y="145276"/>
                    <a:pt x="1386139" y="143643"/>
                    <a:pt x="1389575" y="119591"/>
                  </a:cubicBezTo>
                  <a:cubicBezTo>
                    <a:pt x="1392006" y="102574"/>
                    <a:pt x="1392444" y="85294"/>
                    <a:pt x="1395270" y="68338"/>
                  </a:cubicBezTo>
                  <a:cubicBezTo>
                    <a:pt x="1396257" y="62417"/>
                    <a:pt x="1396277" y="55003"/>
                    <a:pt x="1400965" y="51253"/>
                  </a:cubicBezTo>
                  <a:cubicBezTo>
                    <a:pt x="1407077" y="46363"/>
                    <a:pt x="1416152" y="47456"/>
                    <a:pt x="1423745" y="45558"/>
                  </a:cubicBezTo>
                  <a:cubicBezTo>
                    <a:pt x="1436595" y="26284"/>
                    <a:pt x="1431777" y="28766"/>
                    <a:pt x="1452220" y="17084"/>
                  </a:cubicBezTo>
                  <a:cubicBezTo>
                    <a:pt x="1476698" y="3097"/>
                    <a:pt x="1475000" y="14574"/>
                    <a:pt x="1475000" y="0"/>
                  </a:cubicBezTo>
                  <a:lnTo>
                    <a:pt x="1475000" y="0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90" name="Forma libre 89"/>
            <p:cNvSpPr/>
            <p:nvPr/>
          </p:nvSpPr>
          <p:spPr>
            <a:xfrm>
              <a:off x="4305650" y="2239013"/>
              <a:ext cx="137147" cy="85790"/>
            </a:xfrm>
            <a:custGeom>
              <a:avLst/>
              <a:gdLst>
                <a:gd name="connsiteX0" fmla="*/ 0 w 240328"/>
                <a:gd name="connsiteY0" fmla="*/ 0 h 150333"/>
                <a:gd name="connsiteX1" fmla="*/ 0 w 240328"/>
                <a:gd name="connsiteY1" fmla="*/ 0 h 150333"/>
                <a:gd name="connsiteX2" fmla="*/ 79729 w 240328"/>
                <a:gd name="connsiteY2" fmla="*/ 62643 h 150333"/>
                <a:gd name="connsiteX3" fmla="*/ 96814 w 240328"/>
                <a:gd name="connsiteY3" fmla="*/ 74032 h 150333"/>
                <a:gd name="connsiteX4" fmla="*/ 113899 w 240328"/>
                <a:gd name="connsiteY4" fmla="*/ 79727 h 150333"/>
                <a:gd name="connsiteX5" fmla="*/ 130984 w 240328"/>
                <a:gd name="connsiteY5" fmla="*/ 96812 h 150333"/>
                <a:gd name="connsiteX6" fmla="*/ 153764 w 240328"/>
                <a:gd name="connsiteY6" fmla="*/ 125286 h 150333"/>
                <a:gd name="connsiteX7" fmla="*/ 176544 w 240328"/>
                <a:gd name="connsiteY7" fmla="*/ 130981 h 150333"/>
                <a:gd name="connsiteX8" fmla="*/ 210714 w 240328"/>
                <a:gd name="connsiteY8" fmla="*/ 142370 h 150333"/>
                <a:gd name="connsiteX9" fmla="*/ 239189 w 240328"/>
                <a:gd name="connsiteY9" fmla="*/ 148065 h 150333"/>
                <a:gd name="connsiteX10" fmla="*/ 205019 w 240328"/>
                <a:gd name="connsiteY10" fmla="*/ 136676 h 150333"/>
                <a:gd name="connsiteX11" fmla="*/ 187934 w 240328"/>
                <a:gd name="connsiteY11" fmla="*/ 125286 h 150333"/>
                <a:gd name="connsiteX12" fmla="*/ 113899 w 240328"/>
                <a:gd name="connsiteY12" fmla="*/ 102507 h 150333"/>
                <a:gd name="connsiteX13" fmla="*/ 79729 w 240328"/>
                <a:gd name="connsiteY13" fmla="*/ 85422 h 150333"/>
                <a:gd name="connsiteX14" fmla="*/ 45560 w 240328"/>
                <a:gd name="connsiteY14" fmla="*/ 74032 h 150333"/>
                <a:gd name="connsiteX15" fmla="*/ 39865 w 240328"/>
                <a:gd name="connsiteY15" fmla="*/ 51253 h 150333"/>
                <a:gd name="connsiteX16" fmla="*/ 62644 w 240328"/>
                <a:gd name="connsiteY16" fmla="*/ 56948 h 150333"/>
                <a:gd name="connsiteX17" fmla="*/ 119594 w 240328"/>
                <a:gd name="connsiteY17" fmla="*/ 96812 h 150333"/>
                <a:gd name="connsiteX18" fmla="*/ 193629 w 240328"/>
                <a:gd name="connsiteY18" fmla="*/ 91117 h 150333"/>
                <a:gd name="connsiteX19" fmla="*/ 193629 w 240328"/>
                <a:gd name="connsiteY19" fmla="*/ 91117 h 15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328" h="150333">
                  <a:moveTo>
                    <a:pt x="0" y="0"/>
                  </a:moveTo>
                  <a:lnTo>
                    <a:pt x="0" y="0"/>
                  </a:lnTo>
                  <a:cubicBezTo>
                    <a:pt x="26576" y="20881"/>
                    <a:pt x="51606" y="43896"/>
                    <a:pt x="79729" y="62643"/>
                  </a:cubicBezTo>
                  <a:cubicBezTo>
                    <a:pt x="85424" y="66439"/>
                    <a:pt x="90692" y="70971"/>
                    <a:pt x="96814" y="74032"/>
                  </a:cubicBezTo>
                  <a:cubicBezTo>
                    <a:pt x="102183" y="76717"/>
                    <a:pt x="108204" y="77829"/>
                    <a:pt x="113899" y="79727"/>
                  </a:cubicBezTo>
                  <a:cubicBezTo>
                    <a:pt x="119594" y="85422"/>
                    <a:pt x="125680" y="90751"/>
                    <a:pt x="130984" y="96812"/>
                  </a:cubicBezTo>
                  <a:cubicBezTo>
                    <a:pt x="138988" y="105959"/>
                    <a:pt x="144040" y="117993"/>
                    <a:pt x="153764" y="125286"/>
                  </a:cubicBezTo>
                  <a:cubicBezTo>
                    <a:pt x="160026" y="129982"/>
                    <a:pt x="169047" y="128732"/>
                    <a:pt x="176544" y="130981"/>
                  </a:cubicBezTo>
                  <a:cubicBezTo>
                    <a:pt x="188044" y="134431"/>
                    <a:pt x="198941" y="140015"/>
                    <a:pt x="210714" y="142370"/>
                  </a:cubicBezTo>
                  <a:cubicBezTo>
                    <a:pt x="220206" y="144268"/>
                    <a:pt x="246034" y="154909"/>
                    <a:pt x="239189" y="148065"/>
                  </a:cubicBezTo>
                  <a:cubicBezTo>
                    <a:pt x="230699" y="139576"/>
                    <a:pt x="205019" y="136676"/>
                    <a:pt x="205019" y="136676"/>
                  </a:cubicBezTo>
                  <a:cubicBezTo>
                    <a:pt x="199324" y="132879"/>
                    <a:pt x="194056" y="128347"/>
                    <a:pt x="187934" y="125286"/>
                  </a:cubicBezTo>
                  <a:cubicBezTo>
                    <a:pt x="162127" y="112382"/>
                    <a:pt x="143035" y="109790"/>
                    <a:pt x="113899" y="102507"/>
                  </a:cubicBezTo>
                  <a:cubicBezTo>
                    <a:pt x="102509" y="96812"/>
                    <a:pt x="91484" y="90320"/>
                    <a:pt x="79729" y="85422"/>
                  </a:cubicBezTo>
                  <a:cubicBezTo>
                    <a:pt x="68647" y="80804"/>
                    <a:pt x="45560" y="74032"/>
                    <a:pt x="45560" y="74032"/>
                  </a:cubicBezTo>
                  <a:cubicBezTo>
                    <a:pt x="43662" y="66439"/>
                    <a:pt x="34331" y="56787"/>
                    <a:pt x="39865" y="51253"/>
                  </a:cubicBezTo>
                  <a:cubicBezTo>
                    <a:pt x="45399" y="45719"/>
                    <a:pt x="56232" y="52460"/>
                    <a:pt x="62644" y="56948"/>
                  </a:cubicBezTo>
                  <a:cubicBezTo>
                    <a:pt x="128817" y="103268"/>
                    <a:pt x="68326" y="83995"/>
                    <a:pt x="119594" y="96812"/>
                  </a:cubicBezTo>
                  <a:cubicBezTo>
                    <a:pt x="182211" y="90550"/>
                    <a:pt x="157466" y="91117"/>
                    <a:pt x="193629" y="91117"/>
                  </a:cubicBezTo>
                  <a:lnTo>
                    <a:pt x="193629" y="91117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91" name="Forma libre 90"/>
            <p:cNvSpPr/>
            <p:nvPr/>
          </p:nvSpPr>
          <p:spPr>
            <a:xfrm>
              <a:off x="4406398" y="2196764"/>
              <a:ext cx="489029" cy="415982"/>
            </a:xfrm>
            <a:custGeom>
              <a:avLst/>
              <a:gdLst>
                <a:gd name="connsiteX0" fmla="*/ 0 w 856941"/>
                <a:gd name="connsiteY0" fmla="*/ 728938 h 728938"/>
                <a:gd name="connsiteX1" fmla="*/ 0 w 856941"/>
                <a:gd name="connsiteY1" fmla="*/ 728938 h 728938"/>
                <a:gd name="connsiteX2" fmla="*/ 113900 w 856941"/>
                <a:gd name="connsiteY2" fmla="*/ 660600 h 728938"/>
                <a:gd name="connsiteX3" fmla="*/ 210714 w 856941"/>
                <a:gd name="connsiteY3" fmla="*/ 620736 h 728938"/>
                <a:gd name="connsiteX4" fmla="*/ 216409 w 856941"/>
                <a:gd name="connsiteY4" fmla="*/ 603652 h 728938"/>
                <a:gd name="connsiteX5" fmla="*/ 222104 w 856941"/>
                <a:gd name="connsiteY5" fmla="*/ 620736 h 728938"/>
                <a:gd name="connsiteX6" fmla="*/ 244884 w 856941"/>
                <a:gd name="connsiteY6" fmla="*/ 654905 h 728938"/>
                <a:gd name="connsiteX7" fmla="*/ 233494 w 856941"/>
                <a:gd name="connsiteY7" fmla="*/ 597957 h 728938"/>
                <a:gd name="connsiteX8" fmla="*/ 244884 w 856941"/>
                <a:gd name="connsiteY8" fmla="*/ 575178 h 728938"/>
                <a:gd name="connsiteX9" fmla="*/ 279054 w 856941"/>
                <a:gd name="connsiteY9" fmla="*/ 541009 h 728938"/>
                <a:gd name="connsiteX10" fmla="*/ 290444 w 856941"/>
                <a:gd name="connsiteY10" fmla="*/ 501145 h 728938"/>
                <a:gd name="connsiteX11" fmla="*/ 307529 w 856941"/>
                <a:gd name="connsiteY11" fmla="*/ 489755 h 728938"/>
                <a:gd name="connsiteX12" fmla="*/ 347394 w 856941"/>
                <a:gd name="connsiteY12" fmla="*/ 478366 h 728938"/>
                <a:gd name="connsiteX13" fmla="*/ 375869 w 856941"/>
                <a:gd name="connsiteY13" fmla="*/ 444197 h 728938"/>
                <a:gd name="connsiteX14" fmla="*/ 358784 w 856941"/>
                <a:gd name="connsiteY14" fmla="*/ 421417 h 728938"/>
                <a:gd name="connsiteX15" fmla="*/ 336004 w 856941"/>
                <a:gd name="connsiteY15" fmla="*/ 387248 h 728938"/>
                <a:gd name="connsiteX16" fmla="*/ 313224 w 856941"/>
                <a:gd name="connsiteY16" fmla="*/ 381553 h 728938"/>
                <a:gd name="connsiteX17" fmla="*/ 301834 w 856941"/>
                <a:gd name="connsiteY17" fmla="*/ 364469 h 728938"/>
                <a:gd name="connsiteX18" fmla="*/ 301834 w 856941"/>
                <a:gd name="connsiteY18" fmla="*/ 353079 h 728938"/>
                <a:gd name="connsiteX19" fmla="*/ 313224 w 856941"/>
                <a:gd name="connsiteY19" fmla="*/ 370164 h 728938"/>
                <a:gd name="connsiteX20" fmla="*/ 330309 w 856941"/>
                <a:gd name="connsiteY20" fmla="*/ 387248 h 728938"/>
                <a:gd name="connsiteX21" fmla="*/ 336004 w 856941"/>
                <a:gd name="connsiteY21" fmla="*/ 404333 h 728938"/>
                <a:gd name="connsiteX22" fmla="*/ 353089 w 856941"/>
                <a:gd name="connsiteY22" fmla="*/ 415722 h 728938"/>
                <a:gd name="connsiteX23" fmla="*/ 370174 w 856941"/>
                <a:gd name="connsiteY23" fmla="*/ 432807 h 728938"/>
                <a:gd name="connsiteX24" fmla="*/ 415733 w 856941"/>
                <a:gd name="connsiteY24" fmla="*/ 449891 h 728938"/>
                <a:gd name="connsiteX25" fmla="*/ 427123 w 856941"/>
                <a:gd name="connsiteY25" fmla="*/ 466976 h 728938"/>
                <a:gd name="connsiteX26" fmla="*/ 432818 w 856941"/>
                <a:gd name="connsiteY26" fmla="*/ 489755 h 728938"/>
                <a:gd name="connsiteX27" fmla="*/ 501158 w 856941"/>
                <a:gd name="connsiteY27" fmla="*/ 518229 h 728938"/>
                <a:gd name="connsiteX28" fmla="*/ 552413 w 856941"/>
                <a:gd name="connsiteY28" fmla="*/ 558093 h 728938"/>
                <a:gd name="connsiteX29" fmla="*/ 597973 w 856941"/>
                <a:gd name="connsiteY29" fmla="*/ 535314 h 728938"/>
                <a:gd name="connsiteX30" fmla="*/ 609363 w 856941"/>
                <a:gd name="connsiteY30" fmla="*/ 518229 h 728938"/>
                <a:gd name="connsiteX31" fmla="*/ 597973 w 856941"/>
                <a:gd name="connsiteY31" fmla="*/ 484060 h 728938"/>
                <a:gd name="connsiteX32" fmla="*/ 592278 w 856941"/>
                <a:gd name="connsiteY32" fmla="*/ 427112 h 728938"/>
                <a:gd name="connsiteX33" fmla="*/ 575193 w 856941"/>
                <a:gd name="connsiteY33" fmla="*/ 421417 h 728938"/>
                <a:gd name="connsiteX34" fmla="*/ 558108 w 856941"/>
                <a:gd name="connsiteY34" fmla="*/ 410028 h 728938"/>
                <a:gd name="connsiteX35" fmla="*/ 575193 w 856941"/>
                <a:gd name="connsiteY35" fmla="*/ 392943 h 728938"/>
                <a:gd name="connsiteX36" fmla="*/ 597973 w 856941"/>
                <a:gd name="connsiteY36" fmla="*/ 375859 h 728938"/>
                <a:gd name="connsiteX37" fmla="*/ 615058 w 856941"/>
                <a:gd name="connsiteY37" fmla="*/ 364469 h 728938"/>
                <a:gd name="connsiteX38" fmla="*/ 632143 w 856941"/>
                <a:gd name="connsiteY38" fmla="*/ 347384 h 728938"/>
                <a:gd name="connsiteX39" fmla="*/ 637838 w 856941"/>
                <a:gd name="connsiteY39" fmla="*/ 330300 h 728938"/>
                <a:gd name="connsiteX40" fmla="*/ 586583 w 856941"/>
                <a:gd name="connsiteY40" fmla="*/ 296131 h 728938"/>
                <a:gd name="connsiteX41" fmla="*/ 575193 w 856941"/>
                <a:gd name="connsiteY41" fmla="*/ 279046 h 728938"/>
                <a:gd name="connsiteX42" fmla="*/ 615058 w 856941"/>
                <a:gd name="connsiteY42" fmla="*/ 250572 h 728938"/>
                <a:gd name="connsiteX43" fmla="*/ 626448 w 856941"/>
                <a:gd name="connsiteY43" fmla="*/ 227793 h 728938"/>
                <a:gd name="connsiteX44" fmla="*/ 654923 w 856941"/>
                <a:gd name="connsiteY44" fmla="*/ 193624 h 728938"/>
                <a:gd name="connsiteX45" fmla="*/ 672008 w 856941"/>
                <a:gd name="connsiteY45" fmla="*/ 182234 h 728938"/>
                <a:gd name="connsiteX46" fmla="*/ 706177 w 856941"/>
                <a:gd name="connsiteY46" fmla="*/ 159455 h 728938"/>
                <a:gd name="connsiteX47" fmla="*/ 723262 w 856941"/>
                <a:gd name="connsiteY47" fmla="*/ 142371 h 728938"/>
                <a:gd name="connsiteX48" fmla="*/ 751737 w 856941"/>
                <a:gd name="connsiteY48" fmla="*/ 125286 h 728938"/>
                <a:gd name="connsiteX49" fmla="*/ 757432 w 856941"/>
                <a:gd name="connsiteY49" fmla="*/ 108202 h 728938"/>
                <a:gd name="connsiteX50" fmla="*/ 768822 w 856941"/>
                <a:gd name="connsiteY50" fmla="*/ 85422 h 728938"/>
                <a:gd name="connsiteX51" fmla="*/ 785907 w 856941"/>
                <a:gd name="connsiteY51" fmla="*/ 79727 h 728938"/>
                <a:gd name="connsiteX52" fmla="*/ 808687 w 856941"/>
                <a:gd name="connsiteY52" fmla="*/ 68338 h 728938"/>
                <a:gd name="connsiteX53" fmla="*/ 854247 w 856941"/>
                <a:gd name="connsiteY53" fmla="*/ 74033 h 728938"/>
                <a:gd name="connsiteX54" fmla="*/ 814382 w 856941"/>
                <a:gd name="connsiteY54" fmla="*/ 68338 h 728938"/>
                <a:gd name="connsiteX55" fmla="*/ 797297 w 856941"/>
                <a:gd name="connsiteY55" fmla="*/ 56948 h 728938"/>
                <a:gd name="connsiteX56" fmla="*/ 774517 w 856941"/>
                <a:gd name="connsiteY56" fmla="*/ 51253 h 728938"/>
                <a:gd name="connsiteX57" fmla="*/ 751737 w 856941"/>
                <a:gd name="connsiteY57" fmla="*/ 22779 h 728938"/>
                <a:gd name="connsiteX58" fmla="*/ 746042 w 856941"/>
                <a:gd name="connsiteY58" fmla="*/ 0 h 728938"/>
                <a:gd name="connsiteX59" fmla="*/ 728957 w 856941"/>
                <a:gd name="connsiteY59" fmla="*/ 5695 h 728938"/>
                <a:gd name="connsiteX60" fmla="*/ 757432 w 856941"/>
                <a:gd name="connsiteY60" fmla="*/ 39864 h 728938"/>
                <a:gd name="connsiteX61" fmla="*/ 763127 w 856941"/>
                <a:gd name="connsiteY61" fmla="*/ 56948 h 728938"/>
                <a:gd name="connsiteX62" fmla="*/ 746042 w 856941"/>
                <a:gd name="connsiteY62" fmla="*/ 113896 h 728938"/>
                <a:gd name="connsiteX63" fmla="*/ 740347 w 856941"/>
                <a:gd name="connsiteY63" fmla="*/ 136676 h 728938"/>
                <a:gd name="connsiteX64" fmla="*/ 723262 w 856941"/>
                <a:gd name="connsiteY64" fmla="*/ 142371 h 728938"/>
                <a:gd name="connsiteX65" fmla="*/ 637838 w 856941"/>
                <a:gd name="connsiteY65" fmla="*/ 136676 h 728938"/>
                <a:gd name="connsiteX66" fmla="*/ 654923 w 856941"/>
                <a:gd name="connsiteY66" fmla="*/ 119591 h 728938"/>
                <a:gd name="connsiteX67" fmla="*/ 632143 w 856941"/>
                <a:gd name="connsiteY67" fmla="*/ 96812 h 728938"/>
                <a:gd name="connsiteX68" fmla="*/ 615058 w 856941"/>
                <a:gd name="connsiteY68" fmla="*/ 79727 h 728938"/>
                <a:gd name="connsiteX69" fmla="*/ 609363 w 856941"/>
                <a:gd name="connsiteY69" fmla="*/ 62643 h 728938"/>
                <a:gd name="connsiteX70" fmla="*/ 632143 w 856941"/>
                <a:gd name="connsiteY70" fmla="*/ 130981 h 728938"/>
                <a:gd name="connsiteX71" fmla="*/ 683397 w 856941"/>
                <a:gd name="connsiteY71" fmla="*/ 130981 h 728938"/>
                <a:gd name="connsiteX72" fmla="*/ 666313 w 856941"/>
                <a:gd name="connsiteY72" fmla="*/ 187929 h 728938"/>
                <a:gd name="connsiteX73" fmla="*/ 632143 w 856941"/>
                <a:gd name="connsiteY73" fmla="*/ 199319 h 728938"/>
                <a:gd name="connsiteX74" fmla="*/ 615058 w 856941"/>
                <a:gd name="connsiteY74" fmla="*/ 205014 h 728938"/>
                <a:gd name="connsiteX75" fmla="*/ 592278 w 856941"/>
                <a:gd name="connsiteY75" fmla="*/ 216403 h 728938"/>
                <a:gd name="connsiteX76" fmla="*/ 580888 w 856941"/>
                <a:gd name="connsiteY76" fmla="*/ 233488 h 728938"/>
                <a:gd name="connsiteX77" fmla="*/ 558108 w 856941"/>
                <a:gd name="connsiteY77" fmla="*/ 250572 h 728938"/>
                <a:gd name="connsiteX78" fmla="*/ 552413 w 856941"/>
                <a:gd name="connsiteY78" fmla="*/ 267657 h 728938"/>
                <a:gd name="connsiteX79" fmla="*/ 563803 w 856941"/>
                <a:gd name="connsiteY79" fmla="*/ 324605 h 728938"/>
                <a:gd name="connsiteX80" fmla="*/ 575193 w 856941"/>
                <a:gd name="connsiteY80" fmla="*/ 364469 h 728938"/>
                <a:gd name="connsiteX81" fmla="*/ 580888 w 856941"/>
                <a:gd name="connsiteY81" fmla="*/ 410028 h 728938"/>
                <a:gd name="connsiteX82" fmla="*/ 586583 w 856941"/>
                <a:gd name="connsiteY82" fmla="*/ 432807 h 728938"/>
                <a:gd name="connsiteX83" fmla="*/ 643533 w 856941"/>
                <a:gd name="connsiteY83" fmla="*/ 444197 h 728938"/>
                <a:gd name="connsiteX84" fmla="*/ 666313 w 856941"/>
                <a:gd name="connsiteY84" fmla="*/ 449891 h 728938"/>
                <a:gd name="connsiteX85" fmla="*/ 666313 w 856941"/>
                <a:gd name="connsiteY85" fmla="*/ 449891 h 728938"/>
                <a:gd name="connsiteX86" fmla="*/ 597973 w 856941"/>
                <a:gd name="connsiteY86" fmla="*/ 438502 h 728938"/>
                <a:gd name="connsiteX87" fmla="*/ 597973 w 856941"/>
                <a:gd name="connsiteY87" fmla="*/ 438502 h 728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856941" h="728938">
                  <a:moveTo>
                    <a:pt x="0" y="728938"/>
                  </a:moveTo>
                  <a:lnTo>
                    <a:pt x="0" y="728938"/>
                  </a:lnTo>
                  <a:cubicBezTo>
                    <a:pt x="37967" y="706159"/>
                    <a:pt x="72575" y="676494"/>
                    <a:pt x="113900" y="660600"/>
                  </a:cubicBezTo>
                  <a:cubicBezTo>
                    <a:pt x="195858" y="629078"/>
                    <a:pt x="164285" y="643950"/>
                    <a:pt x="210714" y="620736"/>
                  </a:cubicBezTo>
                  <a:cubicBezTo>
                    <a:pt x="212612" y="615041"/>
                    <a:pt x="210406" y="603652"/>
                    <a:pt x="216409" y="603652"/>
                  </a:cubicBezTo>
                  <a:cubicBezTo>
                    <a:pt x="222412" y="603652"/>
                    <a:pt x="219189" y="615489"/>
                    <a:pt x="222104" y="620736"/>
                  </a:cubicBezTo>
                  <a:cubicBezTo>
                    <a:pt x="228752" y="632702"/>
                    <a:pt x="244884" y="654905"/>
                    <a:pt x="244884" y="654905"/>
                  </a:cubicBezTo>
                  <a:cubicBezTo>
                    <a:pt x="241797" y="642557"/>
                    <a:pt x="232497" y="607931"/>
                    <a:pt x="233494" y="597957"/>
                  </a:cubicBezTo>
                  <a:cubicBezTo>
                    <a:pt x="234339" y="589510"/>
                    <a:pt x="239581" y="581807"/>
                    <a:pt x="244884" y="575178"/>
                  </a:cubicBezTo>
                  <a:cubicBezTo>
                    <a:pt x="254947" y="562600"/>
                    <a:pt x="279054" y="541009"/>
                    <a:pt x="279054" y="541009"/>
                  </a:cubicBezTo>
                  <a:cubicBezTo>
                    <a:pt x="279426" y="539520"/>
                    <a:pt x="287473" y="504859"/>
                    <a:pt x="290444" y="501145"/>
                  </a:cubicBezTo>
                  <a:cubicBezTo>
                    <a:pt x="294720" y="495800"/>
                    <a:pt x="301407" y="492816"/>
                    <a:pt x="307529" y="489755"/>
                  </a:cubicBezTo>
                  <a:cubicBezTo>
                    <a:pt x="315702" y="485669"/>
                    <a:pt x="340091" y="480191"/>
                    <a:pt x="347394" y="478366"/>
                  </a:cubicBezTo>
                  <a:cubicBezTo>
                    <a:pt x="349492" y="476268"/>
                    <a:pt x="376860" y="451134"/>
                    <a:pt x="375869" y="444197"/>
                  </a:cubicBezTo>
                  <a:cubicBezTo>
                    <a:pt x="374527" y="434801"/>
                    <a:pt x="364479" y="429010"/>
                    <a:pt x="358784" y="421417"/>
                  </a:cubicBezTo>
                  <a:cubicBezTo>
                    <a:pt x="353348" y="405109"/>
                    <a:pt x="353569" y="397285"/>
                    <a:pt x="336004" y="387248"/>
                  </a:cubicBezTo>
                  <a:cubicBezTo>
                    <a:pt x="329208" y="383365"/>
                    <a:pt x="320817" y="383451"/>
                    <a:pt x="313224" y="381553"/>
                  </a:cubicBezTo>
                  <a:cubicBezTo>
                    <a:pt x="309427" y="375858"/>
                    <a:pt x="306216" y="369727"/>
                    <a:pt x="301834" y="364469"/>
                  </a:cubicBezTo>
                  <a:cubicBezTo>
                    <a:pt x="285426" y="344780"/>
                    <a:pt x="273440" y="343614"/>
                    <a:pt x="301834" y="353079"/>
                  </a:cubicBezTo>
                  <a:cubicBezTo>
                    <a:pt x="305631" y="358774"/>
                    <a:pt x="308842" y="364906"/>
                    <a:pt x="313224" y="370164"/>
                  </a:cubicBezTo>
                  <a:cubicBezTo>
                    <a:pt x="318380" y="376351"/>
                    <a:pt x="325842" y="380547"/>
                    <a:pt x="330309" y="387248"/>
                  </a:cubicBezTo>
                  <a:cubicBezTo>
                    <a:pt x="333639" y="392243"/>
                    <a:pt x="332254" y="399645"/>
                    <a:pt x="336004" y="404333"/>
                  </a:cubicBezTo>
                  <a:cubicBezTo>
                    <a:pt x="340280" y="409677"/>
                    <a:pt x="347831" y="411340"/>
                    <a:pt x="353089" y="415722"/>
                  </a:cubicBezTo>
                  <a:cubicBezTo>
                    <a:pt x="359276" y="420878"/>
                    <a:pt x="363620" y="428126"/>
                    <a:pt x="370174" y="432807"/>
                  </a:cubicBezTo>
                  <a:cubicBezTo>
                    <a:pt x="386211" y="444262"/>
                    <a:pt x="397388" y="445305"/>
                    <a:pt x="415733" y="449891"/>
                  </a:cubicBezTo>
                  <a:cubicBezTo>
                    <a:pt x="419530" y="455586"/>
                    <a:pt x="424427" y="460685"/>
                    <a:pt x="427123" y="466976"/>
                  </a:cubicBezTo>
                  <a:cubicBezTo>
                    <a:pt x="430206" y="474170"/>
                    <a:pt x="426968" y="484555"/>
                    <a:pt x="432818" y="489755"/>
                  </a:cubicBezTo>
                  <a:cubicBezTo>
                    <a:pt x="453388" y="508039"/>
                    <a:pt x="476652" y="512104"/>
                    <a:pt x="501158" y="518229"/>
                  </a:cubicBezTo>
                  <a:cubicBezTo>
                    <a:pt x="529307" y="560452"/>
                    <a:pt x="510515" y="549713"/>
                    <a:pt x="552413" y="558093"/>
                  </a:cubicBezTo>
                  <a:cubicBezTo>
                    <a:pt x="571047" y="551882"/>
                    <a:pt x="580857" y="549984"/>
                    <a:pt x="597973" y="535314"/>
                  </a:cubicBezTo>
                  <a:cubicBezTo>
                    <a:pt x="603170" y="530860"/>
                    <a:pt x="605566" y="523924"/>
                    <a:pt x="609363" y="518229"/>
                  </a:cubicBezTo>
                  <a:cubicBezTo>
                    <a:pt x="605566" y="506839"/>
                    <a:pt x="599168" y="496006"/>
                    <a:pt x="597973" y="484060"/>
                  </a:cubicBezTo>
                  <a:cubicBezTo>
                    <a:pt x="596075" y="465077"/>
                    <a:pt x="598798" y="445041"/>
                    <a:pt x="592278" y="427112"/>
                  </a:cubicBezTo>
                  <a:cubicBezTo>
                    <a:pt x="590226" y="421470"/>
                    <a:pt x="580562" y="424102"/>
                    <a:pt x="575193" y="421417"/>
                  </a:cubicBezTo>
                  <a:cubicBezTo>
                    <a:pt x="569071" y="418356"/>
                    <a:pt x="563803" y="413824"/>
                    <a:pt x="558108" y="410028"/>
                  </a:cubicBezTo>
                  <a:cubicBezTo>
                    <a:pt x="563803" y="404333"/>
                    <a:pt x="569078" y="398184"/>
                    <a:pt x="575193" y="392943"/>
                  </a:cubicBezTo>
                  <a:cubicBezTo>
                    <a:pt x="582400" y="386766"/>
                    <a:pt x="590249" y="381376"/>
                    <a:pt x="597973" y="375859"/>
                  </a:cubicBezTo>
                  <a:cubicBezTo>
                    <a:pt x="603543" y="371881"/>
                    <a:pt x="609800" y="368851"/>
                    <a:pt x="615058" y="364469"/>
                  </a:cubicBezTo>
                  <a:cubicBezTo>
                    <a:pt x="621245" y="359313"/>
                    <a:pt x="626448" y="353079"/>
                    <a:pt x="632143" y="347384"/>
                  </a:cubicBezTo>
                  <a:cubicBezTo>
                    <a:pt x="634041" y="341689"/>
                    <a:pt x="638825" y="336221"/>
                    <a:pt x="637838" y="330300"/>
                  </a:cubicBezTo>
                  <a:cubicBezTo>
                    <a:pt x="634105" y="307904"/>
                    <a:pt x="599627" y="301721"/>
                    <a:pt x="586583" y="296131"/>
                  </a:cubicBezTo>
                  <a:cubicBezTo>
                    <a:pt x="582786" y="290436"/>
                    <a:pt x="573313" y="285627"/>
                    <a:pt x="575193" y="279046"/>
                  </a:cubicBezTo>
                  <a:cubicBezTo>
                    <a:pt x="580882" y="259134"/>
                    <a:pt x="599713" y="255687"/>
                    <a:pt x="615058" y="250572"/>
                  </a:cubicBezTo>
                  <a:cubicBezTo>
                    <a:pt x="618855" y="242979"/>
                    <a:pt x="622236" y="235164"/>
                    <a:pt x="626448" y="227793"/>
                  </a:cubicBezTo>
                  <a:cubicBezTo>
                    <a:pt x="634593" y="213541"/>
                    <a:pt x="642075" y="204331"/>
                    <a:pt x="654923" y="193624"/>
                  </a:cubicBezTo>
                  <a:cubicBezTo>
                    <a:pt x="660181" y="189242"/>
                    <a:pt x="666750" y="186616"/>
                    <a:pt x="672008" y="182234"/>
                  </a:cubicBezTo>
                  <a:cubicBezTo>
                    <a:pt x="700447" y="158535"/>
                    <a:pt x="676152" y="169463"/>
                    <a:pt x="706177" y="159455"/>
                  </a:cubicBezTo>
                  <a:cubicBezTo>
                    <a:pt x="711872" y="153760"/>
                    <a:pt x="716819" y="147203"/>
                    <a:pt x="723262" y="142371"/>
                  </a:cubicBezTo>
                  <a:cubicBezTo>
                    <a:pt x="732117" y="135730"/>
                    <a:pt x="743910" y="133113"/>
                    <a:pt x="751737" y="125286"/>
                  </a:cubicBezTo>
                  <a:cubicBezTo>
                    <a:pt x="755982" y="121041"/>
                    <a:pt x="755067" y="113719"/>
                    <a:pt x="757432" y="108202"/>
                  </a:cubicBezTo>
                  <a:cubicBezTo>
                    <a:pt x="760776" y="100399"/>
                    <a:pt x="762819" y="91425"/>
                    <a:pt x="768822" y="85422"/>
                  </a:cubicBezTo>
                  <a:cubicBezTo>
                    <a:pt x="773067" y="81177"/>
                    <a:pt x="780389" y="82092"/>
                    <a:pt x="785907" y="79727"/>
                  </a:cubicBezTo>
                  <a:cubicBezTo>
                    <a:pt x="793710" y="76383"/>
                    <a:pt x="801094" y="72134"/>
                    <a:pt x="808687" y="68338"/>
                  </a:cubicBezTo>
                  <a:cubicBezTo>
                    <a:pt x="823874" y="70236"/>
                    <a:pt x="838942" y="74033"/>
                    <a:pt x="854247" y="74033"/>
                  </a:cubicBezTo>
                  <a:cubicBezTo>
                    <a:pt x="867670" y="74033"/>
                    <a:pt x="827239" y="72195"/>
                    <a:pt x="814382" y="68338"/>
                  </a:cubicBezTo>
                  <a:cubicBezTo>
                    <a:pt x="807826" y="66371"/>
                    <a:pt x="803588" y="59644"/>
                    <a:pt x="797297" y="56948"/>
                  </a:cubicBezTo>
                  <a:cubicBezTo>
                    <a:pt x="790103" y="53865"/>
                    <a:pt x="782110" y="53151"/>
                    <a:pt x="774517" y="51253"/>
                  </a:cubicBezTo>
                  <a:cubicBezTo>
                    <a:pt x="755899" y="-4597"/>
                    <a:pt x="786083" y="74297"/>
                    <a:pt x="751737" y="22779"/>
                  </a:cubicBezTo>
                  <a:cubicBezTo>
                    <a:pt x="747395" y="16267"/>
                    <a:pt x="747940" y="7593"/>
                    <a:pt x="746042" y="0"/>
                  </a:cubicBezTo>
                  <a:cubicBezTo>
                    <a:pt x="740347" y="1898"/>
                    <a:pt x="730134" y="-191"/>
                    <a:pt x="728957" y="5695"/>
                  </a:cubicBezTo>
                  <a:cubicBezTo>
                    <a:pt x="725557" y="22695"/>
                    <a:pt x="747676" y="33360"/>
                    <a:pt x="757432" y="39864"/>
                  </a:cubicBezTo>
                  <a:cubicBezTo>
                    <a:pt x="759330" y="45559"/>
                    <a:pt x="763127" y="50945"/>
                    <a:pt x="763127" y="56948"/>
                  </a:cubicBezTo>
                  <a:cubicBezTo>
                    <a:pt x="763127" y="93594"/>
                    <a:pt x="761481" y="90739"/>
                    <a:pt x="746042" y="113896"/>
                  </a:cubicBezTo>
                  <a:cubicBezTo>
                    <a:pt x="744144" y="121489"/>
                    <a:pt x="745237" y="130564"/>
                    <a:pt x="740347" y="136676"/>
                  </a:cubicBezTo>
                  <a:cubicBezTo>
                    <a:pt x="736597" y="141364"/>
                    <a:pt x="729265" y="142371"/>
                    <a:pt x="723262" y="142371"/>
                  </a:cubicBezTo>
                  <a:cubicBezTo>
                    <a:pt x="694724" y="142371"/>
                    <a:pt x="666313" y="138574"/>
                    <a:pt x="637838" y="136676"/>
                  </a:cubicBezTo>
                  <a:cubicBezTo>
                    <a:pt x="643533" y="130981"/>
                    <a:pt x="652376" y="127232"/>
                    <a:pt x="654923" y="119591"/>
                  </a:cubicBezTo>
                  <a:cubicBezTo>
                    <a:pt x="660998" y="101368"/>
                    <a:pt x="641254" y="99849"/>
                    <a:pt x="632143" y="96812"/>
                  </a:cubicBezTo>
                  <a:cubicBezTo>
                    <a:pt x="626448" y="91117"/>
                    <a:pt x="619526" y="86428"/>
                    <a:pt x="615058" y="79727"/>
                  </a:cubicBezTo>
                  <a:cubicBezTo>
                    <a:pt x="611728" y="74732"/>
                    <a:pt x="609363" y="56640"/>
                    <a:pt x="609363" y="62643"/>
                  </a:cubicBezTo>
                  <a:cubicBezTo>
                    <a:pt x="609363" y="108457"/>
                    <a:pt x="610137" y="101641"/>
                    <a:pt x="632143" y="130981"/>
                  </a:cubicBezTo>
                  <a:cubicBezTo>
                    <a:pt x="672806" y="117427"/>
                    <a:pt x="656323" y="112931"/>
                    <a:pt x="683397" y="130981"/>
                  </a:cubicBezTo>
                  <a:cubicBezTo>
                    <a:pt x="681364" y="139114"/>
                    <a:pt x="670096" y="186668"/>
                    <a:pt x="666313" y="187929"/>
                  </a:cubicBezTo>
                  <a:lnTo>
                    <a:pt x="632143" y="199319"/>
                  </a:lnTo>
                  <a:cubicBezTo>
                    <a:pt x="626448" y="201217"/>
                    <a:pt x="620427" y="202330"/>
                    <a:pt x="615058" y="205014"/>
                  </a:cubicBezTo>
                  <a:lnTo>
                    <a:pt x="592278" y="216403"/>
                  </a:lnTo>
                  <a:cubicBezTo>
                    <a:pt x="588481" y="222098"/>
                    <a:pt x="585728" y="228648"/>
                    <a:pt x="580888" y="233488"/>
                  </a:cubicBezTo>
                  <a:cubicBezTo>
                    <a:pt x="574176" y="240199"/>
                    <a:pt x="564184" y="243281"/>
                    <a:pt x="558108" y="250572"/>
                  </a:cubicBezTo>
                  <a:cubicBezTo>
                    <a:pt x="554265" y="255184"/>
                    <a:pt x="554311" y="261962"/>
                    <a:pt x="552413" y="267657"/>
                  </a:cubicBezTo>
                  <a:cubicBezTo>
                    <a:pt x="564109" y="302742"/>
                    <a:pt x="553333" y="267020"/>
                    <a:pt x="563803" y="324605"/>
                  </a:cubicBezTo>
                  <a:cubicBezTo>
                    <a:pt x="566663" y="340335"/>
                    <a:pt x="570314" y="349832"/>
                    <a:pt x="575193" y="364469"/>
                  </a:cubicBezTo>
                  <a:cubicBezTo>
                    <a:pt x="577091" y="379655"/>
                    <a:pt x="578372" y="394932"/>
                    <a:pt x="580888" y="410028"/>
                  </a:cubicBezTo>
                  <a:cubicBezTo>
                    <a:pt x="582175" y="417748"/>
                    <a:pt x="579712" y="429059"/>
                    <a:pt x="586583" y="432807"/>
                  </a:cubicBezTo>
                  <a:cubicBezTo>
                    <a:pt x="603579" y="442077"/>
                    <a:pt x="624669" y="439844"/>
                    <a:pt x="643533" y="444197"/>
                  </a:cubicBezTo>
                  <a:cubicBezTo>
                    <a:pt x="670810" y="450491"/>
                    <a:pt x="651962" y="449891"/>
                    <a:pt x="666313" y="449891"/>
                  </a:cubicBezTo>
                  <a:lnTo>
                    <a:pt x="666313" y="449891"/>
                  </a:lnTo>
                  <a:lnTo>
                    <a:pt x="597973" y="438502"/>
                  </a:lnTo>
                  <a:lnTo>
                    <a:pt x="597973" y="438502"/>
                  </a:lnTo>
                </a:path>
              </a:pathLst>
            </a:custGeom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92" name="Forma libre 91"/>
            <p:cNvSpPr/>
            <p:nvPr/>
          </p:nvSpPr>
          <p:spPr>
            <a:xfrm>
              <a:off x="4555379" y="2579062"/>
              <a:ext cx="98014" cy="56433"/>
            </a:xfrm>
            <a:custGeom>
              <a:avLst/>
              <a:gdLst>
                <a:gd name="connsiteX0" fmla="*/ 171754 w 171754"/>
                <a:gd name="connsiteY0" fmla="*/ 64721 h 98890"/>
                <a:gd name="connsiteX1" fmla="*/ 171754 w 171754"/>
                <a:gd name="connsiteY1" fmla="*/ 64721 h 98890"/>
                <a:gd name="connsiteX2" fmla="*/ 120500 w 171754"/>
                <a:gd name="connsiteY2" fmla="*/ 59026 h 98890"/>
                <a:gd name="connsiteX3" fmla="*/ 86330 w 171754"/>
                <a:gd name="connsiteY3" fmla="*/ 53331 h 98890"/>
                <a:gd name="connsiteX4" fmla="*/ 17990 w 171754"/>
                <a:gd name="connsiteY4" fmla="*/ 47636 h 98890"/>
                <a:gd name="connsiteX5" fmla="*/ 905 w 171754"/>
                <a:gd name="connsiteY5" fmla="*/ 36247 h 98890"/>
                <a:gd name="connsiteX6" fmla="*/ 6600 w 171754"/>
                <a:gd name="connsiteY6" fmla="*/ 2078 h 98890"/>
                <a:gd name="connsiteX7" fmla="*/ 12295 w 171754"/>
                <a:gd name="connsiteY7" fmla="*/ 64721 h 98890"/>
                <a:gd name="connsiteX8" fmla="*/ 17990 w 171754"/>
                <a:gd name="connsiteY8" fmla="*/ 87500 h 98890"/>
                <a:gd name="connsiteX9" fmla="*/ 23685 w 171754"/>
                <a:gd name="connsiteY9" fmla="*/ 70416 h 98890"/>
                <a:gd name="connsiteX10" fmla="*/ 63550 w 171754"/>
                <a:gd name="connsiteY10" fmla="*/ 81805 h 98890"/>
                <a:gd name="connsiteX11" fmla="*/ 80635 w 171754"/>
                <a:gd name="connsiteY11" fmla="*/ 87500 h 98890"/>
                <a:gd name="connsiteX12" fmla="*/ 103415 w 171754"/>
                <a:gd name="connsiteY12" fmla="*/ 98890 h 98890"/>
                <a:gd name="connsiteX13" fmla="*/ 171754 w 171754"/>
                <a:gd name="connsiteY13" fmla="*/ 64721 h 9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754" h="98890">
                  <a:moveTo>
                    <a:pt x="171754" y="64721"/>
                  </a:moveTo>
                  <a:lnTo>
                    <a:pt x="171754" y="64721"/>
                  </a:lnTo>
                  <a:cubicBezTo>
                    <a:pt x="154669" y="62823"/>
                    <a:pt x="137539" y="61298"/>
                    <a:pt x="120500" y="59026"/>
                  </a:cubicBezTo>
                  <a:cubicBezTo>
                    <a:pt x="109054" y="57500"/>
                    <a:pt x="97806" y="54606"/>
                    <a:pt x="86330" y="53331"/>
                  </a:cubicBezTo>
                  <a:cubicBezTo>
                    <a:pt x="63611" y="50807"/>
                    <a:pt x="40770" y="49534"/>
                    <a:pt x="17990" y="47636"/>
                  </a:cubicBezTo>
                  <a:cubicBezTo>
                    <a:pt x="12295" y="43840"/>
                    <a:pt x="2565" y="42887"/>
                    <a:pt x="905" y="36247"/>
                  </a:cubicBezTo>
                  <a:cubicBezTo>
                    <a:pt x="-1896" y="25045"/>
                    <a:pt x="2312" y="-8643"/>
                    <a:pt x="6600" y="2078"/>
                  </a:cubicBezTo>
                  <a:cubicBezTo>
                    <a:pt x="14387" y="21545"/>
                    <a:pt x="9524" y="43938"/>
                    <a:pt x="12295" y="64721"/>
                  </a:cubicBezTo>
                  <a:cubicBezTo>
                    <a:pt x="13329" y="72479"/>
                    <a:pt x="16092" y="79907"/>
                    <a:pt x="17990" y="87500"/>
                  </a:cubicBezTo>
                  <a:cubicBezTo>
                    <a:pt x="19888" y="81805"/>
                    <a:pt x="19440" y="74660"/>
                    <a:pt x="23685" y="70416"/>
                  </a:cubicBezTo>
                  <a:cubicBezTo>
                    <a:pt x="40689" y="53413"/>
                    <a:pt x="50333" y="74253"/>
                    <a:pt x="63550" y="81805"/>
                  </a:cubicBezTo>
                  <a:cubicBezTo>
                    <a:pt x="68762" y="84783"/>
                    <a:pt x="75117" y="85135"/>
                    <a:pt x="80635" y="87500"/>
                  </a:cubicBezTo>
                  <a:cubicBezTo>
                    <a:pt x="88438" y="90844"/>
                    <a:pt x="95822" y="95093"/>
                    <a:pt x="103415" y="98890"/>
                  </a:cubicBezTo>
                  <a:cubicBezTo>
                    <a:pt x="158888" y="92726"/>
                    <a:pt x="160364" y="70416"/>
                    <a:pt x="171754" y="64721"/>
                  </a:cubicBezTo>
                  <a:close/>
                </a:path>
              </a:pathLst>
            </a:custGeom>
            <a:noFill/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3" name="Forma libre 2"/>
            <p:cNvSpPr/>
            <p:nvPr/>
          </p:nvSpPr>
          <p:spPr>
            <a:xfrm>
              <a:off x="4860635" y="2031303"/>
              <a:ext cx="311133" cy="539131"/>
            </a:xfrm>
            <a:custGeom>
              <a:avLst/>
              <a:gdLst>
                <a:gd name="connsiteX0" fmla="*/ 0 w 311133"/>
                <a:gd name="connsiteY0" fmla="*/ 183611 h 464128"/>
                <a:gd name="connsiteX1" fmla="*/ 0 w 311133"/>
                <a:gd name="connsiteY1" fmla="*/ 10200 h 464128"/>
                <a:gd name="connsiteX2" fmla="*/ 311133 w 311133"/>
                <a:gd name="connsiteY2" fmla="*/ 0 h 464128"/>
                <a:gd name="connsiteX3" fmla="*/ 255027 w 311133"/>
                <a:gd name="connsiteY3" fmla="*/ 464128 h 464128"/>
                <a:gd name="connsiteX4" fmla="*/ 0 w 311133"/>
                <a:gd name="connsiteY4" fmla="*/ 183611 h 464128"/>
                <a:gd name="connsiteX0" fmla="*/ 0 w 311133"/>
                <a:gd name="connsiteY0" fmla="*/ 240342 h 520859"/>
                <a:gd name="connsiteX1" fmla="*/ 0 w 311133"/>
                <a:gd name="connsiteY1" fmla="*/ 66931 h 520859"/>
                <a:gd name="connsiteX2" fmla="*/ 311133 w 311133"/>
                <a:gd name="connsiteY2" fmla="*/ 56731 h 520859"/>
                <a:gd name="connsiteX3" fmla="*/ 255027 w 311133"/>
                <a:gd name="connsiteY3" fmla="*/ 520859 h 520859"/>
                <a:gd name="connsiteX4" fmla="*/ 0 w 311133"/>
                <a:gd name="connsiteY4" fmla="*/ 240342 h 520859"/>
                <a:gd name="connsiteX0" fmla="*/ 0 w 311133"/>
                <a:gd name="connsiteY0" fmla="*/ 258614 h 539131"/>
                <a:gd name="connsiteX1" fmla="*/ 0 w 311133"/>
                <a:gd name="connsiteY1" fmla="*/ 85203 h 539131"/>
                <a:gd name="connsiteX2" fmla="*/ 311133 w 311133"/>
                <a:gd name="connsiteY2" fmla="*/ 75003 h 539131"/>
                <a:gd name="connsiteX3" fmla="*/ 255027 w 311133"/>
                <a:gd name="connsiteY3" fmla="*/ 539131 h 539131"/>
                <a:gd name="connsiteX4" fmla="*/ 0 w 311133"/>
                <a:gd name="connsiteY4" fmla="*/ 258614 h 53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133" h="539131">
                  <a:moveTo>
                    <a:pt x="0" y="258614"/>
                  </a:moveTo>
                  <a:lnTo>
                    <a:pt x="0" y="85203"/>
                  </a:lnTo>
                  <a:cubicBezTo>
                    <a:pt x="93510" y="-61005"/>
                    <a:pt x="268629" y="12099"/>
                    <a:pt x="311133" y="75003"/>
                  </a:cubicBezTo>
                  <a:lnTo>
                    <a:pt x="255027" y="539131"/>
                  </a:lnTo>
                  <a:lnTo>
                    <a:pt x="0" y="25861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100000">
                  <a:srgbClr val="FFFFFF"/>
                </a:gs>
                <a:gs pos="50000">
                  <a:schemeClr val="accent2">
                    <a:lumMod val="75000"/>
                  </a:schemeClr>
                </a:gs>
              </a:gsLst>
              <a:path path="rect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4" name="Forma libre 3"/>
            <p:cNvSpPr/>
            <p:nvPr/>
          </p:nvSpPr>
          <p:spPr>
            <a:xfrm>
              <a:off x="4916172" y="1644499"/>
              <a:ext cx="372909" cy="487309"/>
            </a:xfrm>
            <a:custGeom>
              <a:avLst/>
              <a:gdLst>
                <a:gd name="connsiteX0" fmla="*/ 21331 w 388570"/>
                <a:gd name="connsiteY0" fmla="*/ 421005 h 487309"/>
                <a:gd name="connsiteX1" fmla="*/ 21331 w 388570"/>
                <a:gd name="connsiteY1" fmla="*/ 421005 h 487309"/>
                <a:gd name="connsiteX2" fmla="*/ 41733 w 388570"/>
                <a:gd name="connsiteY2" fmla="*/ 359802 h 487309"/>
                <a:gd name="connsiteX3" fmla="*/ 46834 w 388570"/>
                <a:gd name="connsiteY3" fmla="*/ 344501 h 487309"/>
                <a:gd name="connsiteX4" fmla="*/ 62135 w 388570"/>
                <a:gd name="connsiteY4" fmla="*/ 334300 h 487309"/>
                <a:gd name="connsiteX5" fmla="*/ 97839 w 388570"/>
                <a:gd name="connsiteY5" fmla="*/ 308799 h 487309"/>
                <a:gd name="connsiteX6" fmla="*/ 51934 w 388570"/>
                <a:gd name="connsiteY6" fmla="*/ 278197 h 487309"/>
                <a:gd name="connsiteX7" fmla="*/ 41733 w 388570"/>
                <a:gd name="connsiteY7" fmla="*/ 257796 h 487309"/>
                <a:gd name="connsiteX8" fmla="*/ 72336 w 388570"/>
                <a:gd name="connsiteY8" fmla="*/ 206793 h 487309"/>
                <a:gd name="connsiteX9" fmla="*/ 82537 w 388570"/>
                <a:gd name="connsiteY9" fmla="*/ 186391 h 487309"/>
                <a:gd name="connsiteX10" fmla="*/ 97839 w 388570"/>
                <a:gd name="connsiteY10" fmla="*/ 171090 h 487309"/>
                <a:gd name="connsiteX11" fmla="*/ 102939 w 388570"/>
                <a:gd name="connsiteY11" fmla="*/ 155789 h 487309"/>
                <a:gd name="connsiteX12" fmla="*/ 82537 w 388570"/>
                <a:gd name="connsiteY12" fmla="*/ 104786 h 487309"/>
                <a:gd name="connsiteX13" fmla="*/ 92738 w 388570"/>
                <a:gd name="connsiteY13" fmla="*/ 79285 h 487309"/>
                <a:gd name="connsiteX14" fmla="*/ 102939 w 388570"/>
                <a:gd name="connsiteY14" fmla="*/ 58884 h 487309"/>
                <a:gd name="connsiteX15" fmla="*/ 108040 w 388570"/>
                <a:gd name="connsiteY15" fmla="*/ 43583 h 487309"/>
                <a:gd name="connsiteX16" fmla="*/ 143744 w 388570"/>
                <a:gd name="connsiteY16" fmla="*/ 28282 h 487309"/>
                <a:gd name="connsiteX17" fmla="*/ 153945 w 388570"/>
                <a:gd name="connsiteY17" fmla="*/ 12981 h 487309"/>
                <a:gd name="connsiteX18" fmla="*/ 240654 w 388570"/>
                <a:gd name="connsiteY18" fmla="*/ 7881 h 487309"/>
                <a:gd name="connsiteX19" fmla="*/ 255956 w 388570"/>
                <a:gd name="connsiteY19" fmla="*/ 12981 h 487309"/>
                <a:gd name="connsiteX20" fmla="*/ 286559 w 388570"/>
                <a:gd name="connsiteY20" fmla="*/ 33382 h 487309"/>
                <a:gd name="connsiteX21" fmla="*/ 312062 w 388570"/>
                <a:gd name="connsiteY21" fmla="*/ 53783 h 487309"/>
                <a:gd name="connsiteX22" fmla="*/ 327363 w 388570"/>
                <a:gd name="connsiteY22" fmla="*/ 63984 h 487309"/>
                <a:gd name="connsiteX23" fmla="*/ 357967 w 388570"/>
                <a:gd name="connsiteY23" fmla="*/ 74185 h 487309"/>
                <a:gd name="connsiteX24" fmla="*/ 363067 w 388570"/>
                <a:gd name="connsiteY24" fmla="*/ 89485 h 487309"/>
                <a:gd name="connsiteX25" fmla="*/ 378369 w 388570"/>
                <a:gd name="connsiteY25" fmla="*/ 99686 h 487309"/>
                <a:gd name="connsiteX26" fmla="*/ 388570 w 388570"/>
                <a:gd name="connsiteY26" fmla="*/ 114987 h 487309"/>
                <a:gd name="connsiteX27" fmla="*/ 383469 w 388570"/>
                <a:gd name="connsiteY27" fmla="*/ 160890 h 487309"/>
                <a:gd name="connsiteX28" fmla="*/ 368168 w 388570"/>
                <a:gd name="connsiteY28" fmla="*/ 165990 h 487309"/>
                <a:gd name="connsiteX29" fmla="*/ 352866 w 388570"/>
                <a:gd name="connsiteY29" fmla="*/ 176191 h 487309"/>
                <a:gd name="connsiteX30" fmla="*/ 327363 w 388570"/>
                <a:gd name="connsiteY30" fmla="*/ 201692 h 487309"/>
                <a:gd name="connsiteX31" fmla="*/ 322263 w 388570"/>
                <a:gd name="connsiteY31" fmla="*/ 216993 h 487309"/>
                <a:gd name="connsiteX32" fmla="*/ 301861 w 388570"/>
                <a:gd name="connsiteY32" fmla="*/ 232294 h 487309"/>
                <a:gd name="connsiteX33" fmla="*/ 286559 w 388570"/>
                <a:gd name="connsiteY33" fmla="*/ 247595 h 487309"/>
                <a:gd name="connsiteX34" fmla="*/ 266157 w 388570"/>
                <a:gd name="connsiteY34" fmla="*/ 278197 h 487309"/>
                <a:gd name="connsiteX35" fmla="*/ 250855 w 388570"/>
                <a:gd name="connsiteY35" fmla="*/ 308799 h 487309"/>
                <a:gd name="connsiteX36" fmla="*/ 255956 w 388570"/>
                <a:gd name="connsiteY36" fmla="*/ 385303 h 487309"/>
                <a:gd name="connsiteX37" fmla="*/ 255956 w 388570"/>
                <a:gd name="connsiteY37" fmla="*/ 472008 h 487309"/>
                <a:gd name="connsiteX38" fmla="*/ 240654 w 388570"/>
                <a:gd name="connsiteY38" fmla="*/ 477109 h 487309"/>
                <a:gd name="connsiteX39" fmla="*/ 225353 w 388570"/>
                <a:gd name="connsiteY39" fmla="*/ 487309 h 487309"/>
                <a:gd name="connsiteX40" fmla="*/ 133543 w 388570"/>
                <a:gd name="connsiteY40" fmla="*/ 482209 h 487309"/>
                <a:gd name="connsiteX41" fmla="*/ 113141 w 388570"/>
                <a:gd name="connsiteY41" fmla="*/ 461808 h 487309"/>
                <a:gd name="connsiteX42" fmla="*/ 82537 w 388570"/>
                <a:gd name="connsiteY42" fmla="*/ 446507 h 487309"/>
                <a:gd name="connsiteX43" fmla="*/ 36632 w 388570"/>
                <a:gd name="connsiteY43" fmla="*/ 410805 h 487309"/>
                <a:gd name="connsiteX44" fmla="*/ 16230 w 388570"/>
                <a:gd name="connsiteY44" fmla="*/ 400604 h 487309"/>
                <a:gd name="connsiteX45" fmla="*/ 929 w 388570"/>
                <a:gd name="connsiteY45" fmla="*/ 395504 h 487309"/>
                <a:gd name="connsiteX46" fmla="*/ 21331 w 388570"/>
                <a:gd name="connsiteY46" fmla="*/ 421005 h 487309"/>
                <a:gd name="connsiteX0" fmla="*/ 21331 w 388570"/>
                <a:gd name="connsiteY0" fmla="*/ 421005 h 487309"/>
                <a:gd name="connsiteX1" fmla="*/ 21331 w 388570"/>
                <a:gd name="connsiteY1" fmla="*/ 421005 h 487309"/>
                <a:gd name="connsiteX2" fmla="*/ 41733 w 388570"/>
                <a:gd name="connsiteY2" fmla="*/ 359802 h 487309"/>
                <a:gd name="connsiteX3" fmla="*/ 46834 w 388570"/>
                <a:gd name="connsiteY3" fmla="*/ 344501 h 487309"/>
                <a:gd name="connsiteX4" fmla="*/ 62135 w 388570"/>
                <a:gd name="connsiteY4" fmla="*/ 334300 h 487309"/>
                <a:gd name="connsiteX5" fmla="*/ 51934 w 388570"/>
                <a:gd name="connsiteY5" fmla="*/ 278197 h 487309"/>
                <a:gd name="connsiteX6" fmla="*/ 41733 w 388570"/>
                <a:gd name="connsiteY6" fmla="*/ 257796 h 487309"/>
                <a:gd name="connsiteX7" fmla="*/ 72336 w 388570"/>
                <a:gd name="connsiteY7" fmla="*/ 206793 h 487309"/>
                <a:gd name="connsiteX8" fmla="*/ 82537 w 388570"/>
                <a:gd name="connsiteY8" fmla="*/ 186391 h 487309"/>
                <a:gd name="connsiteX9" fmla="*/ 97839 w 388570"/>
                <a:gd name="connsiteY9" fmla="*/ 171090 h 487309"/>
                <a:gd name="connsiteX10" fmla="*/ 102939 w 388570"/>
                <a:gd name="connsiteY10" fmla="*/ 155789 h 487309"/>
                <a:gd name="connsiteX11" fmla="*/ 82537 w 388570"/>
                <a:gd name="connsiteY11" fmla="*/ 104786 h 487309"/>
                <a:gd name="connsiteX12" fmla="*/ 92738 w 388570"/>
                <a:gd name="connsiteY12" fmla="*/ 79285 h 487309"/>
                <a:gd name="connsiteX13" fmla="*/ 102939 w 388570"/>
                <a:gd name="connsiteY13" fmla="*/ 58884 h 487309"/>
                <a:gd name="connsiteX14" fmla="*/ 108040 w 388570"/>
                <a:gd name="connsiteY14" fmla="*/ 43583 h 487309"/>
                <a:gd name="connsiteX15" fmla="*/ 143744 w 388570"/>
                <a:gd name="connsiteY15" fmla="*/ 28282 h 487309"/>
                <a:gd name="connsiteX16" fmla="*/ 153945 w 388570"/>
                <a:gd name="connsiteY16" fmla="*/ 12981 h 487309"/>
                <a:gd name="connsiteX17" fmla="*/ 240654 w 388570"/>
                <a:gd name="connsiteY17" fmla="*/ 7881 h 487309"/>
                <a:gd name="connsiteX18" fmla="*/ 255956 w 388570"/>
                <a:gd name="connsiteY18" fmla="*/ 12981 h 487309"/>
                <a:gd name="connsiteX19" fmla="*/ 286559 w 388570"/>
                <a:gd name="connsiteY19" fmla="*/ 33382 h 487309"/>
                <a:gd name="connsiteX20" fmla="*/ 312062 w 388570"/>
                <a:gd name="connsiteY20" fmla="*/ 53783 h 487309"/>
                <a:gd name="connsiteX21" fmla="*/ 327363 w 388570"/>
                <a:gd name="connsiteY21" fmla="*/ 63984 h 487309"/>
                <a:gd name="connsiteX22" fmla="*/ 357967 w 388570"/>
                <a:gd name="connsiteY22" fmla="*/ 74185 h 487309"/>
                <a:gd name="connsiteX23" fmla="*/ 363067 w 388570"/>
                <a:gd name="connsiteY23" fmla="*/ 89485 h 487309"/>
                <a:gd name="connsiteX24" fmla="*/ 378369 w 388570"/>
                <a:gd name="connsiteY24" fmla="*/ 99686 h 487309"/>
                <a:gd name="connsiteX25" fmla="*/ 388570 w 388570"/>
                <a:gd name="connsiteY25" fmla="*/ 114987 h 487309"/>
                <a:gd name="connsiteX26" fmla="*/ 383469 w 388570"/>
                <a:gd name="connsiteY26" fmla="*/ 160890 h 487309"/>
                <a:gd name="connsiteX27" fmla="*/ 368168 w 388570"/>
                <a:gd name="connsiteY27" fmla="*/ 165990 h 487309"/>
                <a:gd name="connsiteX28" fmla="*/ 352866 w 388570"/>
                <a:gd name="connsiteY28" fmla="*/ 176191 h 487309"/>
                <a:gd name="connsiteX29" fmla="*/ 327363 w 388570"/>
                <a:gd name="connsiteY29" fmla="*/ 201692 h 487309"/>
                <a:gd name="connsiteX30" fmla="*/ 322263 w 388570"/>
                <a:gd name="connsiteY30" fmla="*/ 216993 h 487309"/>
                <a:gd name="connsiteX31" fmla="*/ 301861 w 388570"/>
                <a:gd name="connsiteY31" fmla="*/ 232294 h 487309"/>
                <a:gd name="connsiteX32" fmla="*/ 286559 w 388570"/>
                <a:gd name="connsiteY32" fmla="*/ 247595 h 487309"/>
                <a:gd name="connsiteX33" fmla="*/ 266157 w 388570"/>
                <a:gd name="connsiteY33" fmla="*/ 278197 h 487309"/>
                <a:gd name="connsiteX34" fmla="*/ 250855 w 388570"/>
                <a:gd name="connsiteY34" fmla="*/ 308799 h 487309"/>
                <a:gd name="connsiteX35" fmla="*/ 255956 w 388570"/>
                <a:gd name="connsiteY35" fmla="*/ 385303 h 487309"/>
                <a:gd name="connsiteX36" fmla="*/ 255956 w 388570"/>
                <a:gd name="connsiteY36" fmla="*/ 472008 h 487309"/>
                <a:gd name="connsiteX37" fmla="*/ 240654 w 388570"/>
                <a:gd name="connsiteY37" fmla="*/ 477109 h 487309"/>
                <a:gd name="connsiteX38" fmla="*/ 225353 w 388570"/>
                <a:gd name="connsiteY38" fmla="*/ 487309 h 487309"/>
                <a:gd name="connsiteX39" fmla="*/ 133543 w 388570"/>
                <a:gd name="connsiteY39" fmla="*/ 482209 h 487309"/>
                <a:gd name="connsiteX40" fmla="*/ 113141 w 388570"/>
                <a:gd name="connsiteY40" fmla="*/ 461808 h 487309"/>
                <a:gd name="connsiteX41" fmla="*/ 82537 w 388570"/>
                <a:gd name="connsiteY41" fmla="*/ 446507 h 487309"/>
                <a:gd name="connsiteX42" fmla="*/ 36632 w 388570"/>
                <a:gd name="connsiteY42" fmla="*/ 410805 h 487309"/>
                <a:gd name="connsiteX43" fmla="*/ 16230 w 388570"/>
                <a:gd name="connsiteY43" fmla="*/ 400604 h 487309"/>
                <a:gd name="connsiteX44" fmla="*/ 929 w 388570"/>
                <a:gd name="connsiteY44" fmla="*/ 395504 h 487309"/>
                <a:gd name="connsiteX45" fmla="*/ 21331 w 388570"/>
                <a:gd name="connsiteY45" fmla="*/ 421005 h 487309"/>
                <a:gd name="connsiteX0" fmla="*/ 21331 w 388570"/>
                <a:gd name="connsiteY0" fmla="*/ 421005 h 487309"/>
                <a:gd name="connsiteX1" fmla="*/ 21331 w 388570"/>
                <a:gd name="connsiteY1" fmla="*/ 421005 h 487309"/>
                <a:gd name="connsiteX2" fmla="*/ 41733 w 388570"/>
                <a:gd name="connsiteY2" fmla="*/ 359802 h 487309"/>
                <a:gd name="connsiteX3" fmla="*/ 46834 w 388570"/>
                <a:gd name="connsiteY3" fmla="*/ 344501 h 487309"/>
                <a:gd name="connsiteX4" fmla="*/ 51934 w 388570"/>
                <a:gd name="connsiteY4" fmla="*/ 278197 h 487309"/>
                <a:gd name="connsiteX5" fmla="*/ 41733 w 388570"/>
                <a:gd name="connsiteY5" fmla="*/ 257796 h 487309"/>
                <a:gd name="connsiteX6" fmla="*/ 72336 w 388570"/>
                <a:gd name="connsiteY6" fmla="*/ 206793 h 487309"/>
                <a:gd name="connsiteX7" fmla="*/ 82537 w 388570"/>
                <a:gd name="connsiteY7" fmla="*/ 186391 h 487309"/>
                <a:gd name="connsiteX8" fmla="*/ 97839 w 388570"/>
                <a:gd name="connsiteY8" fmla="*/ 171090 h 487309"/>
                <a:gd name="connsiteX9" fmla="*/ 102939 w 388570"/>
                <a:gd name="connsiteY9" fmla="*/ 155789 h 487309"/>
                <a:gd name="connsiteX10" fmla="*/ 82537 w 388570"/>
                <a:gd name="connsiteY10" fmla="*/ 104786 h 487309"/>
                <a:gd name="connsiteX11" fmla="*/ 92738 w 388570"/>
                <a:gd name="connsiteY11" fmla="*/ 79285 h 487309"/>
                <a:gd name="connsiteX12" fmla="*/ 102939 w 388570"/>
                <a:gd name="connsiteY12" fmla="*/ 58884 h 487309"/>
                <a:gd name="connsiteX13" fmla="*/ 108040 w 388570"/>
                <a:gd name="connsiteY13" fmla="*/ 43583 h 487309"/>
                <a:gd name="connsiteX14" fmla="*/ 143744 w 388570"/>
                <a:gd name="connsiteY14" fmla="*/ 28282 h 487309"/>
                <a:gd name="connsiteX15" fmla="*/ 153945 w 388570"/>
                <a:gd name="connsiteY15" fmla="*/ 12981 h 487309"/>
                <a:gd name="connsiteX16" fmla="*/ 240654 w 388570"/>
                <a:gd name="connsiteY16" fmla="*/ 7881 h 487309"/>
                <a:gd name="connsiteX17" fmla="*/ 255956 w 388570"/>
                <a:gd name="connsiteY17" fmla="*/ 12981 h 487309"/>
                <a:gd name="connsiteX18" fmla="*/ 286559 w 388570"/>
                <a:gd name="connsiteY18" fmla="*/ 33382 h 487309"/>
                <a:gd name="connsiteX19" fmla="*/ 312062 w 388570"/>
                <a:gd name="connsiteY19" fmla="*/ 53783 h 487309"/>
                <a:gd name="connsiteX20" fmla="*/ 327363 w 388570"/>
                <a:gd name="connsiteY20" fmla="*/ 63984 h 487309"/>
                <a:gd name="connsiteX21" fmla="*/ 357967 w 388570"/>
                <a:gd name="connsiteY21" fmla="*/ 74185 h 487309"/>
                <a:gd name="connsiteX22" fmla="*/ 363067 w 388570"/>
                <a:gd name="connsiteY22" fmla="*/ 89485 h 487309"/>
                <a:gd name="connsiteX23" fmla="*/ 378369 w 388570"/>
                <a:gd name="connsiteY23" fmla="*/ 99686 h 487309"/>
                <a:gd name="connsiteX24" fmla="*/ 388570 w 388570"/>
                <a:gd name="connsiteY24" fmla="*/ 114987 h 487309"/>
                <a:gd name="connsiteX25" fmla="*/ 383469 w 388570"/>
                <a:gd name="connsiteY25" fmla="*/ 160890 h 487309"/>
                <a:gd name="connsiteX26" fmla="*/ 368168 w 388570"/>
                <a:gd name="connsiteY26" fmla="*/ 165990 h 487309"/>
                <a:gd name="connsiteX27" fmla="*/ 352866 w 388570"/>
                <a:gd name="connsiteY27" fmla="*/ 176191 h 487309"/>
                <a:gd name="connsiteX28" fmla="*/ 327363 w 388570"/>
                <a:gd name="connsiteY28" fmla="*/ 201692 h 487309"/>
                <a:gd name="connsiteX29" fmla="*/ 322263 w 388570"/>
                <a:gd name="connsiteY29" fmla="*/ 216993 h 487309"/>
                <a:gd name="connsiteX30" fmla="*/ 301861 w 388570"/>
                <a:gd name="connsiteY30" fmla="*/ 232294 h 487309"/>
                <a:gd name="connsiteX31" fmla="*/ 286559 w 388570"/>
                <a:gd name="connsiteY31" fmla="*/ 247595 h 487309"/>
                <a:gd name="connsiteX32" fmla="*/ 266157 w 388570"/>
                <a:gd name="connsiteY32" fmla="*/ 278197 h 487309"/>
                <a:gd name="connsiteX33" fmla="*/ 250855 w 388570"/>
                <a:gd name="connsiteY33" fmla="*/ 308799 h 487309"/>
                <a:gd name="connsiteX34" fmla="*/ 255956 w 388570"/>
                <a:gd name="connsiteY34" fmla="*/ 385303 h 487309"/>
                <a:gd name="connsiteX35" fmla="*/ 255956 w 388570"/>
                <a:gd name="connsiteY35" fmla="*/ 472008 h 487309"/>
                <a:gd name="connsiteX36" fmla="*/ 240654 w 388570"/>
                <a:gd name="connsiteY36" fmla="*/ 477109 h 487309"/>
                <a:gd name="connsiteX37" fmla="*/ 225353 w 388570"/>
                <a:gd name="connsiteY37" fmla="*/ 487309 h 487309"/>
                <a:gd name="connsiteX38" fmla="*/ 133543 w 388570"/>
                <a:gd name="connsiteY38" fmla="*/ 482209 h 487309"/>
                <a:gd name="connsiteX39" fmla="*/ 113141 w 388570"/>
                <a:gd name="connsiteY39" fmla="*/ 461808 h 487309"/>
                <a:gd name="connsiteX40" fmla="*/ 82537 w 388570"/>
                <a:gd name="connsiteY40" fmla="*/ 446507 h 487309"/>
                <a:gd name="connsiteX41" fmla="*/ 36632 w 388570"/>
                <a:gd name="connsiteY41" fmla="*/ 410805 h 487309"/>
                <a:gd name="connsiteX42" fmla="*/ 16230 w 388570"/>
                <a:gd name="connsiteY42" fmla="*/ 400604 h 487309"/>
                <a:gd name="connsiteX43" fmla="*/ 929 w 388570"/>
                <a:gd name="connsiteY43" fmla="*/ 395504 h 487309"/>
                <a:gd name="connsiteX44" fmla="*/ 21331 w 388570"/>
                <a:gd name="connsiteY44" fmla="*/ 421005 h 487309"/>
                <a:gd name="connsiteX0" fmla="*/ 21331 w 388570"/>
                <a:gd name="connsiteY0" fmla="*/ 421005 h 487309"/>
                <a:gd name="connsiteX1" fmla="*/ 21331 w 388570"/>
                <a:gd name="connsiteY1" fmla="*/ 421005 h 487309"/>
                <a:gd name="connsiteX2" fmla="*/ 41733 w 388570"/>
                <a:gd name="connsiteY2" fmla="*/ 359802 h 487309"/>
                <a:gd name="connsiteX3" fmla="*/ 46834 w 388570"/>
                <a:gd name="connsiteY3" fmla="*/ 344501 h 487309"/>
                <a:gd name="connsiteX4" fmla="*/ 41733 w 388570"/>
                <a:gd name="connsiteY4" fmla="*/ 257796 h 487309"/>
                <a:gd name="connsiteX5" fmla="*/ 72336 w 388570"/>
                <a:gd name="connsiteY5" fmla="*/ 206793 h 487309"/>
                <a:gd name="connsiteX6" fmla="*/ 82537 w 388570"/>
                <a:gd name="connsiteY6" fmla="*/ 186391 h 487309"/>
                <a:gd name="connsiteX7" fmla="*/ 97839 w 388570"/>
                <a:gd name="connsiteY7" fmla="*/ 171090 h 487309"/>
                <a:gd name="connsiteX8" fmla="*/ 102939 w 388570"/>
                <a:gd name="connsiteY8" fmla="*/ 155789 h 487309"/>
                <a:gd name="connsiteX9" fmla="*/ 82537 w 388570"/>
                <a:gd name="connsiteY9" fmla="*/ 104786 h 487309"/>
                <a:gd name="connsiteX10" fmla="*/ 92738 w 388570"/>
                <a:gd name="connsiteY10" fmla="*/ 79285 h 487309"/>
                <a:gd name="connsiteX11" fmla="*/ 102939 w 388570"/>
                <a:gd name="connsiteY11" fmla="*/ 58884 h 487309"/>
                <a:gd name="connsiteX12" fmla="*/ 108040 w 388570"/>
                <a:gd name="connsiteY12" fmla="*/ 43583 h 487309"/>
                <a:gd name="connsiteX13" fmla="*/ 143744 w 388570"/>
                <a:gd name="connsiteY13" fmla="*/ 28282 h 487309"/>
                <a:gd name="connsiteX14" fmla="*/ 153945 w 388570"/>
                <a:gd name="connsiteY14" fmla="*/ 12981 h 487309"/>
                <a:gd name="connsiteX15" fmla="*/ 240654 w 388570"/>
                <a:gd name="connsiteY15" fmla="*/ 7881 h 487309"/>
                <a:gd name="connsiteX16" fmla="*/ 255956 w 388570"/>
                <a:gd name="connsiteY16" fmla="*/ 12981 h 487309"/>
                <a:gd name="connsiteX17" fmla="*/ 286559 w 388570"/>
                <a:gd name="connsiteY17" fmla="*/ 33382 h 487309"/>
                <a:gd name="connsiteX18" fmla="*/ 312062 w 388570"/>
                <a:gd name="connsiteY18" fmla="*/ 53783 h 487309"/>
                <a:gd name="connsiteX19" fmla="*/ 327363 w 388570"/>
                <a:gd name="connsiteY19" fmla="*/ 63984 h 487309"/>
                <a:gd name="connsiteX20" fmla="*/ 357967 w 388570"/>
                <a:gd name="connsiteY20" fmla="*/ 74185 h 487309"/>
                <a:gd name="connsiteX21" fmla="*/ 363067 w 388570"/>
                <a:gd name="connsiteY21" fmla="*/ 89485 h 487309"/>
                <a:gd name="connsiteX22" fmla="*/ 378369 w 388570"/>
                <a:gd name="connsiteY22" fmla="*/ 99686 h 487309"/>
                <a:gd name="connsiteX23" fmla="*/ 388570 w 388570"/>
                <a:gd name="connsiteY23" fmla="*/ 114987 h 487309"/>
                <a:gd name="connsiteX24" fmla="*/ 383469 w 388570"/>
                <a:gd name="connsiteY24" fmla="*/ 160890 h 487309"/>
                <a:gd name="connsiteX25" fmla="*/ 368168 w 388570"/>
                <a:gd name="connsiteY25" fmla="*/ 165990 h 487309"/>
                <a:gd name="connsiteX26" fmla="*/ 352866 w 388570"/>
                <a:gd name="connsiteY26" fmla="*/ 176191 h 487309"/>
                <a:gd name="connsiteX27" fmla="*/ 327363 w 388570"/>
                <a:gd name="connsiteY27" fmla="*/ 201692 h 487309"/>
                <a:gd name="connsiteX28" fmla="*/ 322263 w 388570"/>
                <a:gd name="connsiteY28" fmla="*/ 216993 h 487309"/>
                <a:gd name="connsiteX29" fmla="*/ 301861 w 388570"/>
                <a:gd name="connsiteY29" fmla="*/ 232294 h 487309"/>
                <a:gd name="connsiteX30" fmla="*/ 286559 w 388570"/>
                <a:gd name="connsiteY30" fmla="*/ 247595 h 487309"/>
                <a:gd name="connsiteX31" fmla="*/ 266157 w 388570"/>
                <a:gd name="connsiteY31" fmla="*/ 278197 h 487309"/>
                <a:gd name="connsiteX32" fmla="*/ 250855 w 388570"/>
                <a:gd name="connsiteY32" fmla="*/ 308799 h 487309"/>
                <a:gd name="connsiteX33" fmla="*/ 255956 w 388570"/>
                <a:gd name="connsiteY33" fmla="*/ 385303 h 487309"/>
                <a:gd name="connsiteX34" fmla="*/ 255956 w 388570"/>
                <a:gd name="connsiteY34" fmla="*/ 472008 h 487309"/>
                <a:gd name="connsiteX35" fmla="*/ 240654 w 388570"/>
                <a:gd name="connsiteY35" fmla="*/ 477109 h 487309"/>
                <a:gd name="connsiteX36" fmla="*/ 225353 w 388570"/>
                <a:gd name="connsiteY36" fmla="*/ 487309 h 487309"/>
                <a:gd name="connsiteX37" fmla="*/ 133543 w 388570"/>
                <a:gd name="connsiteY37" fmla="*/ 482209 h 487309"/>
                <a:gd name="connsiteX38" fmla="*/ 113141 w 388570"/>
                <a:gd name="connsiteY38" fmla="*/ 461808 h 487309"/>
                <a:gd name="connsiteX39" fmla="*/ 82537 w 388570"/>
                <a:gd name="connsiteY39" fmla="*/ 446507 h 487309"/>
                <a:gd name="connsiteX40" fmla="*/ 36632 w 388570"/>
                <a:gd name="connsiteY40" fmla="*/ 410805 h 487309"/>
                <a:gd name="connsiteX41" fmla="*/ 16230 w 388570"/>
                <a:gd name="connsiteY41" fmla="*/ 400604 h 487309"/>
                <a:gd name="connsiteX42" fmla="*/ 929 w 388570"/>
                <a:gd name="connsiteY42" fmla="*/ 395504 h 487309"/>
                <a:gd name="connsiteX43" fmla="*/ 21331 w 388570"/>
                <a:gd name="connsiteY43" fmla="*/ 421005 h 487309"/>
                <a:gd name="connsiteX0" fmla="*/ 5670 w 372909"/>
                <a:gd name="connsiteY0" fmla="*/ 421005 h 487309"/>
                <a:gd name="connsiteX1" fmla="*/ 5670 w 372909"/>
                <a:gd name="connsiteY1" fmla="*/ 421005 h 487309"/>
                <a:gd name="connsiteX2" fmla="*/ 26072 w 372909"/>
                <a:gd name="connsiteY2" fmla="*/ 359802 h 487309"/>
                <a:gd name="connsiteX3" fmla="*/ 31173 w 372909"/>
                <a:gd name="connsiteY3" fmla="*/ 344501 h 487309"/>
                <a:gd name="connsiteX4" fmla="*/ 26072 w 372909"/>
                <a:gd name="connsiteY4" fmla="*/ 257796 h 487309"/>
                <a:gd name="connsiteX5" fmla="*/ 56675 w 372909"/>
                <a:gd name="connsiteY5" fmla="*/ 206793 h 487309"/>
                <a:gd name="connsiteX6" fmla="*/ 66876 w 372909"/>
                <a:gd name="connsiteY6" fmla="*/ 186391 h 487309"/>
                <a:gd name="connsiteX7" fmla="*/ 82178 w 372909"/>
                <a:gd name="connsiteY7" fmla="*/ 171090 h 487309"/>
                <a:gd name="connsiteX8" fmla="*/ 87278 w 372909"/>
                <a:gd name="connsiteY8" fmla="*/ 155789 h 487309"/>
                <a:gd name="connsiteX9" fmla="*/ 66876 w 372909"/>
                <a:gd name="connsiteY9" fmla="*/ 104786 h 487309"/>
                <a:gd name="connsiteX10" fmla="*/ 77077 w 372909"/>
                <a:gd name="connsiteY10" fmla="*/ 79285 h 487309"/>
                <a:gd name="connsiteX11" fmla="*/ 87278 w 372909"/>
                <a:gd name="connsiteY11" fmla="*/ 58884 h 487309"/>
                <a:gd name="connsiteX12" fmla="*/ 92379 w 372909"/>
                <a:gd name="connsiteY12" fmla="*/ 43583 h 487309"/>
                <a:gd name="connsiteX13" fmla="*/ 128083 w 372909"/>
                <a:gd name="connsiteY13" fmla="*/ 28282 h 487309"/>
                <a:gd name="connsiteX14" fmla="*/ 138284 w 372909"/>
                <a:gd name="connsiteY14" fmla="*/ 12981 h 487309"/>
                <a:gd name="connsiteX15" fmla="*/ 224993 w 372909"/>
                <a:gd name="connsiteY15" fmla="*/ 7881 h 487309"/>
                <a:gd name="connsiteX16" fmla="*/ 240295 w 372909"/>
                <a:gd name="connsiteY16" fmla="*/ 12981 h 487309"/>
                <a:gd name="connsiteX17" fmla="*/ 270898 w 372909"/>
                <a:gd name="connsiteY17" fmla="*/ 33382 h 487309"/>
                <a:gd name="connsiteX18" fmla="*/ 296401 w 372909"/>
                <a:gd name="connsiteY18" fmla="*/ 53783 h 487309"/>
                <a:gd name="connsiteX19" fmla="*/ 311702 w 372909"/>
                <a:gd name="connsiteY19" fmla="*/ 63984 h 487309"/>
                <a:gd name="connsiteX20" fmla="*/ 342306 w 372909"/>
                <a:gd name="connsiteY20" fmla="*/ 74185 h 487309"/>
                <a:gd name="connsiteX21" fmla="*/ 347406 w 372909"/>
                <a:gd name="connsiteY21" fmla="*/ 89485 h 487309"/>
                <a:gd name="connsiteX22" fmla="*/ 362708 w 372909"/>
                <a:gd name="connsiteY22" fmla="*/ 99686 h 487309"/>
                <a:gd name="connsiteX23" fmla="*/ 372909 w 372909"/>
                <a:gd name="connsiteY23" fmla="*/ 114987 h 487309"/>
                <a:gd name="connsiteX24" fmla="*/ 367808 w 372909"/>
                <a:gd name="connsiteY24" fmla="*/ 160890 h 487309"/>
                <a:gd name="connsiteX25" fmla="*/ 352507 w 372909"/>
                <a:gd name="connsiteY25" fmla="*/ 165990 h 487309"/>
                <a:gd name="connsiteX26" fmla="*/ 337205 w 372909"/>
                <a:gd name="connsiteY26" fmla="*/ 176191 h 487309"/>
                <a:gd name="connsiteX27" fmla="*/ 311702 w 372909"/>
                <a:gd name="connsiteY27" fmla="*/ 201692 h 487309"/>
                <a:gd name="connsiteX28" fmla="*/ 306602 w 372909"/>
                <a:gd name="connsiteY28" fmla="*/ 216993 h 487309"/>
                <a:gd name="connsiteX29" fmla="*/ 286200 w 372909"/>
                <a:gd name="connsiteY29" fmla="*/ 232294 h 487309"/>
                <a:gd name="connsiteX30" fmla="*/ 270898 w 372909"/>
                <a:gd name="connsiteY30" fmla="*/ 247595 h 487309"/>
                <a:gd name="connsiteX31" fmla="*/ 250496 w 372909"/>
                <a:gd name="connsiteY31" fmla="*/ 278197 h 487309"/>
                <a:gd name="connsiteX32" fmla="*/ 235194 w 372909"/>
                <a:gd name="connsiteY32" fmla="*/ 308799 h 487309"/>
                <a:gd name="connsiteX33" fmla="*/ 240295 w 372909"/>
                <a:gd name="connsiteY33" fmla="*/ 385303 h 487309"/>
                <a:gd name="connsiteX34" fmla="*/ 240295 w 372909"/>
                <a:gd name="connsiteY34" fmla="*/ 472008 h 487309"/>
                <a:gd name="connsiteX35" fmla="*/ 224993 w 372909"/>
                <a:gd name="connsiteY35" fmla="*/ 477109 h 487309"/>
                <a:gd name="connsiteX36" fmla="*/ 209692 w 372909"/>
                <a:gd name="connsiteY36" fmla="*/ 487309 h 487309"/>
                <a:gd name="connsiteX37" fmla="*/ 117882 w 372909"/>
                <a:gd name="connsiteY37" fmla="*/ 482209 h 487309"/>
                <a:gd name="connsiteX38" fmla="*/ 97480 w 372909"/>
                <a:gd name="connsiteY38" fmla="*/ 461808 h 487309"/>
                <a:gd name="connsiteX39" fmla="*/ 66876 w 372909"/>
                <a:gd name="connsiteY39" fmla="*/ 446507 h 487309"/>
                <a:gd name="connsiteX40" fmla="*/ 20971 w 372909"/>
                <a:gd name="connsiteY40" fmla="*/ 410805 h 487309"/>
                <a:gd name="connsiteX41" fmla="*/ 569 w 372909"/>
                <a:gd name="connsiteY41" fmla="*/ 400604 h 487309"/>
                <a:gd name="connsiteX42" fmla="*/ 5670 w 372909"/>
                <a:gd name="connsiteY42" fmla="*/ 421005 h 487309"/>
                <a:gd name="connsiteX0" fmla="*/ 5670 w 372909"/>
                <a:gd name="connsiteY0" fmla="*/ 421005 h 487309"/>
                <a:gd name="connsiteX1" fmla="*/ 5670 w 372909"/>
                <a:gd name="connsiteY1" fmla="*/ 421005 h 487309"/>
                <a:gd name="connsiteX2" fmla="*/ 26072 w 372909"/>
                <a:gd name="connsiteY2" fmla="*/ 359802 h 487309"/>
                <a:gd name="connsiteX3" fmla="*/ 31173 w 372909"/>
                <a:gd name="connsiteY3" fmla="*/ 344501 h 487309"/>
                <a:gd name="connsiteX4" fmla="*/ 26072 w 372909"/>
                <a:gd name="connsiteY4" fmla="*/ 257796 h 487309"/>
                <a:gd name="connsiteX5" fmla="*/ 56675 w 372909"/>
                <a:gd name="connsiteY5" fmla="*/ 206793 h 487309"/>
                <a:gd name="connsiteX6" fmla="*/ 66876 w 372909"/>
                <a:gd name="connsiteY6" fmla="*/ 186391 h 487309"/>
                <a:gd name="connsiteX7" fmla="*/ 82178 w 372909"/>
                <a:gd name="connsiteY7" fmla="*/ 171090 h 487309"/>
                <a:gd name="connsiteX8" fmla="*/ 61776 w 372909"/>
                <a:gd name="connsiteY8" fmla="*/ 155789 h 487309"/>
                <a:gd name="connsiteX9" fmla="*/ 66876 w 372909"/>
                <a:gd name="connsiteY9" fmla="*/ 104786 h 487309"/>
                <a:gd name="connsiteX10" fmla="*/ 77077 w 372909"/>
                <a:gd name="connsiteY10" fmla="*/ 79285 h 487309"/>
                <a:gd name="connsiteX11" fmla="*/ 87278 w 372909"/>
                <a:gd name="connsiteY11" fmla="*/ 58884 h 487309"/>
                <a:gd name="connsiteX12" fmla="*/ 92379 w 372909"/>
                <a:gd name="connsiteY12" fmla="*/ 43583 h 487309"/>
                <a:gd name="connsiteX13" fmla="*/ 128083 w 372909"/>
                <a:gd name="connsiteY13" fmla="*/ 28282 h 487309"/>
                <a:gd name="connsiteX14" fmla="*/ 138284 w 372909"/>
                <a:gd name="connsiteY14" fmla="*/ 12981 h 487309"/>
                <a:gd name="connsiteX15" fmla="*/ 224993 w 372909"/>
                <a:gd name="connsiteY15" fmla="*/ 7881 h 487309"/>
                <a:gd name="connsiteX16" fmla="*/ 240295 w 372909"/>
                <a:gd name="connsiteY16" fmla="*/ 12981 h 487309"/>
                <a:gd name="connsiteX17" fmla="*/ 270898 w 372909"/>
                <a:gd name="connsiteY17" fmla="*/ 33382 h 487309"/>
                <a:gd name="connsiteX18" fmla="*/ 296401 w 372909"/>
                <a:gd name="connsiteY18" fmla="*/ 53783 h 487309"/>
                <a:gd name="connsiteX19" fmla="*/ 311702 w 372909"/>
                <a:gd name="connsiteY19" fmla="*/ 63984 h 487309"/>
                <a:gd name="connsiteX20" fmla="*/ 342306 w 372909"/>
                <a:gd name="connsiteY20" fmla="*/ 74185 h 487309"/>
                <a:gd name="connsiteX21" fmla="*/ 347406 w 372909"/>
                <a:gd name="connsiteY21" fmla="*/ 89485 h 487309"/>
                <a:gd name="connsiteX22" fmla="*/ 362708 w 372909"/>
                <a:gd name="connsiteY22" fmla="*/ 99686 h 487309"/>
                <a:gd name="connsiteX23" fmla="*/ 372909 w 372909"/>
                <a:gd name="connsiteY23" fmla="*/ 114987 h 487309"/>
                <a:gd name="connsiteX24" fmla="*/ 367808 w 372909"/>
                <a:gd name="connsiteY24" fmla="*/ 160890 h 487309"/>
                <a:gd name="connsiteX25" fmla="*/ 352507 w 372909"/>
                <a:gd name="connsiteY25" fmla="*/ 165990 h 487309"/>
                <a:gd name="connsiteX26" fmla="*/ 337205 w 372909"/>
                <a:gd name="connsiteY26" fmla="*/ 176191 h 487309"/>
                <a:gd name="connsiteX27" fmla="*/ 311702 w 372909"/>
                <a:gd name="connsiteY27" fmla="*/ 201692 h 487309"/>
                <a:gd name="connsiteX28" fmla="*/ 306602 w 372909"/>
                <a:gd name="connsiteY28" fmla="*/ 216993 h 487309"/>
                <a:gd name="connsiteX29" fmla="*/ 286200 w 372909"/>
                <a:gd name="connsiteY29" fmla="*/ 232294 h 487309"/>
                <a:gd name="connsiteX30" fmla="*/ 270898 w 372909"/>
                <a:gd name="connsiteY30" fmla="*/ 247595 h 487309"/>
                <a:gd name="connsiteX31" fmla="*/ 250496 w 372909"/>
                <a:gd name="connsiteY31" fmla="*/ 278197 h 487309"/>
                <a:gd name="connsiteX32" fmla="*/ 235194 w 372909"/>
                <a:gd name="connsiteY32" fmla="*/ 308799 h 487309"/>
                <a:gd name="connsiteX33" fmla="*/ 240295 w 372909"/>
                <a:gd name="connsiteY33" fmla="*/ 385303 h 487309"/>
                <a:gd name="connsiteX34" fmla="*/ 240295 w 372909"/>
                <a:gd name="connsiteY34" fmla="*/ 472008 h 487309"/>
                <a:gd name="connsiteX35" fmla="*/ 224993 w 372909"/>
                <a:gd name="connsiteY35" fmla="*/ 477109 h 487309"/>
                <a:gd name="connsiteX36" fmla="*/ 209692 w 372909"/>
                <a:gd name="connsiteY36" fmla="*/ 487309 h 487309"/>
                <a:gd name="connsiteX37" fmla="*/ 117882 w 372909"/>
                <a:gd name="connsiteY37" fmla="*/ 482209 h 487309"/>
                <a:gd name="connsiteX38" fmla="*/ 97480 w 372909"/>
                <a:gd name="connsiteY38" fmla="*/ 461808 h 487309"/>
                <a:gd name="connsiteX39" fmla="*/ 66876 w 372909"/>
                <a:gd name="connsiteY39" fmla="*/ 446507 h 487309"/>
                <a:gd name="connsiteX40" fmla="*/ 20971 w 372909"/>
                <a:gd name="connsiteY40" fmla="*/ 410805 h 487309"/>
                <a:gd name="connsiteX41" fmla="*/ 569 w 372909"/>
                <a:gd name="connsiteY41" fmla="*/ 400604 h 487309"/>
                <a:gd name="connsiteX42" fmla="*/ 5670 w 372909"/>
                <a:gd name="connsiteY42" fmla="*/ 421005 h 487309"/>
                <a:gd name="connsiteX0" fmla="*/ 5670 w 372909"/>
                <a:gd name="connsiteY0" fmla="*/ 421005 h 487309"/>
                <a:gd name="connsiteX1" fmla="*/ 5670 w 372909"/>
                <a:gd name="connsiteY1" fmla="*/ 421005 h 487309"/>
                <a:gd name="connsiteX2" fmla="*/ 26072 w 372909"/>
                <a:gd name="connsiteY2" fmla="*/ 359802 h 487309"/>
                <a:gd name="connsiteX3" fmla="*/ 31173 w 372909"/>
                <a:gd name="connsiteY3" fmla="*/ 344501 h 487309"/>
                <a:gd name="connsiteX4" fmla="*/ 26072 w 372909"/>
                <a:gd name="connsiteY4" fmla="*/ 257796 h 487309"/>
                <a:gd name="connsiteX5" fmla="*/ 56675 w 372909"/>
                <a:gd name="connsiteY5" fmla="*/ 206793 h 487309"/>
                <a:gd name="connsiteX6" fmla="*/ 56675 w 372909"/>
                <a:gd name="connsiteY6" fmla="*/ 186391 h 487309"/>
                <a:gd name="connsiteX7" fmla="*/ 82178 w 372909"/>
                <a:gd name="connsiteY7" fmla="*/ 171090 h 487309"/>
                <a:gd name="connsiteX8" fmla="*/ 61776 w 372909"/>
                <a:gd name="connsiteY8" fmla="*/ 155789 h 487309"/>
                <a:gd name="connsiteX9" fmla="*/ 66876 w 372909"/>
                <a:gd name="connsiteY9" fmla="*/ 104786 h 487309"/>
                <a:gd name="connsiteX10" fmla="*/ 77077 w 372909"/>
                <a:gd name="connsiteY10" fmla="*/ 79285 h 487309"/>
                <a:gd name="connsiteX11" fmla="*/ 87278 w 372909"/>
                <a:gd name="connsiteY11" fmla="*/ 58884 h 487309"/>
                <a:gd name="connsiteX12" fmla="*/ 92379 w 372909"/>
                <a:gd name="connsiteY12" fmla="*/ 43583 h 487309"/>
                <a:gd name="connsiteX13" fmla="*/ 128083 w 372909"/>
                <a:gd name="connsiteY13" fmla="*/ 28282 h 487309"/>
                <a:gd name="connsiteX14" fmla="*/ 138284 w 372909"/>
                <a:gd name="connsiteY14" fmla="*/ 12981 h 487309"/>
                <a:gd name="connsiteX15" fmla="*/ 224993 w 372909"/>
                <a:gd name="connsiteY15" fmla="*/ 7881 h 487309"/>
                <a:gd name="connsiteX16" fmla="*/ 240295 w 372909"/>
                <a:gd name="connsiteY16" fmla="*/ 12981 h 487309"/>
                <a:gd name="connsiteX17" fmla="*/ 270898 w 372909"/>
                <a:gd name="connsiteY17" fmla="*/ 33382 h 487309"/>
                <a:gd name="connsiteX18" fmla="*/ 296401 w 372909"/>
                <a:gd name="connsiteY18" fmla="*/ 53783 h 487309"/>
                <a:gd name="connsiteX19" fmla="*/ 311702 w 372909"/>
                <a:gd name="connsiteY19" fmla="*/ 63984 h 487309"/>
                <a:gd name="connsiteX20" fmla="*/ 342306 w 372909"/>
                <a:gd name="connsiteY20" fmla="*/ 74185 h 487309"/>
                <a:gd name="connsiteX21" fmla="*/ 347406 w 372909"/>
                <a:gd name="connsiteY21" fmla="*/ 89485 h 487309"/>
                <a:gd name="connsiteX22" fmla="*/ 362708 w 372909"/>
                <a:gd name="connsiteY22" fmla="*/ 99686 h 487309"/>
                <a:gd name="connsiteX23" fmla="*/ 372909 w 372909"/>
                <a:gd name="connsiteY23" fmla="*/ 114987 h 487309"/>
                <a:gd name="connsiteX24" fmla="*/ 367808 w 372909"/>
                <a:gd name="connsiteY24" fmla="*/ 160890 h 487309"/>
                <a:gd name="connsiteX25" fmla="*/ 352507 w 372909"/>
                <a:gd name="connsiteY25" fmla="*/ 165990 h 487309"/>
                <a:gd name="connsiteX26" fmla="*/ 337205 w 372909"/>
                <a:gd name="connsiteY26" fmla="*/ 176191 h 487309"/>
                <a:gd name="connsiteX27" fmla="*/ 311702 w 372909"/>
                <a:gd name="connsiteY27" fmla="*/ 201692 h 487309"/>
                <a:gd name="connsiteX28" fmla="*/ 306602 w 372909"/>
                <a:gd name="connsiteY28" fmla="*/ 216993 h 487309"/>
                <a:gd name="connsiteX29" fmla="*/ 286200 w 372909"/>
                <a:gd name="connsiteY29" fmla="*/ 232294 h 487309"/>
                <a:gd name="connsiteX30" fmla="*/ 270898 w 372909"/>
                <a:gd name="connsiteY30" fmla="*/ 247595 h 487309"/>
                <a:gd name="connsiteX31" fmla="*/ 250496 w 372909"/>
                <a:gd name="connsiteY31" fmla="*/ 278197 h 487309"/>
                <a:gd name="connsiteX32" fmla="*/ 235194 w 372909"/>
                <a:gd name="connsiteY32" fmla="*/ 308799 h 487309"/>
                <a:gd name="connsiteX33" fmla="*/ 240295 w 372909"/>
                <a:gd name="connsiteY33" fmla="*/ 385303 h 487309"/>
                <a:gd name="connsiteX34" fmla="*/ 240295 w 372909"/>
                <a:gd name="connsiteY34" fmla="*/ 472008 h 487309"/>
                <a:gd name="connsiteX35" fmla="*/ 224993 w 372909"/>
                <a:gd name="connsiteY35" fmla="*/ 477109 h 487309"/>
                <a:gd name="connsiteX36" fmla="*/ 209692 w 372909"/>
                <a:gd name="connsiteY36" fmla="*/ 487309 h 487309"/>
                <a:gd name="connsiteX37" fmla="*/ 117882 w 372909"/>
                <a:gd name="connsiteY37" fmla="*/ 482209 h 487309"/>
                <a:gd name="connsiteX38" fmla="*/ 97480 w 372909"/>
                <a:gd name="connsiteY38" fmla="*/ 461808 h 487309"/>
                <a:gd name="connsiteX39" fmla="*/ 66876 w 372909"/>
                <a:gd name="connsiteY39" fmla="*/ 446507 h 487309"/>
                <a:gd name="connsiteX40" fmla="*/ 20971 w 372909"/>
                <a:gd name="connsiteY40" fmla="*/ 410805 h 487309"/>
                <a:gd name="connsiteX41" fmla="*/ 569 w 372909"/>
                <a:gd name="connsiteY41" fmla="*/ 400604 h 487309"/>
                <a:gd name="connsiteX42" fmla="*/ 5670 w 372909"/>
                <a:gd name="connsiteY42" fmla="*/ 421005 h 487309"/>
                <a:gd name="connsiteX0" fmla="*/ 5670 w 372909"/>
                <a:gd name="connsiteY0" fmla="*/ 421005 h 487309"/>
                <a:gd name="connsiteX1" fmla="*/ 5670 w 372909"/>
                <a:gd name="connsiteY1" fmla="*/ 421005 h 487309"/>
                <a:gd name="connsiteX2" fmla="*/ 26072 w 372909"/>
                <a:gd name="connsiteY2" fmla="*/ 359802 h 487309"/>
                <a:gd name="connsiteX3" fmla="*/ 31173 w 372909"/>
                <a:gd name="connsiteY3" fmla="*/ 344501 h 487309"/>
                <a:gd name="connsiteX4" fmla="*/ 26072 w 372909"/>
                <a:gd name="connsiteY4" fmla="*/ 257796 h 487309"/>
                <a:gd name="connsiteX5" fmla="*/ 56675 w 372909"/>
                <a:gd name="connsiteY5" fmla="*/ 206793 h 487309"/>
                <a:gd name="connsiteX6" fmla="*/ 56675 w 372909"/>
                <a:gd name="connsiteY6" fmla="*/ 186391 h 487309"/>
                <a:gd name="connsiteX7" fmla="*/ 61776 w 372909"/>
                <a:gd name="connsiteY7" fmla="*/ 171090 h 487309"/>
                <a:gd name="connsiteX8" fmla="*/ 61776 w 372909"/>
                <a:gd name="connsiteY8" fmla="*/ 155789 h 487309"/>
                <a:gd name="connsiteX9" fmla="*/ 66876 w 372909"/>
                <a:gd name="connsiteY9" fmla="*/ 104786 h 487309"/>
                <a:gd name="connsiteX10" fmla="*/ 77077 w 372909"/>
                <a:gd name="connsiteY10" fmla="*/ 79285 h 487309"/>
                <a:gd name="connsiteX11" fmla="*/ 87278 w 372909"/>
                <a:gd name="connsiteY11" fmla="*/ 58884 h 487309"/>
                <a:gd name="connsiteX12" fmla="*/ 92379 w 372909"/>
                <a:gd name="connsiteY12" fmla="*/ 43583 h 487309"/>
                <a:gd name="connsiteX13" fmla="*/ 128083 w 372909"/>
                <a:gd name="connsiteY13" fmla="*/ 28282 h 487309"/>
                <a:gd name="connsiteX14" fmla="*/ 138284 w 372909"/>
                <a:gd name="connsiteY14" fmla="*/ 12981 h 487309"/>
                <a:gd name="connsiteX15" fmla="*/ 224993 w 372909"/>
                <a:gd name="connsiteY15" fmla="*/ 7881 h 487309"/>
                <a:gd name="connsiteX16" fmla="*/ 240295 w 372909"/>
                <a:gd name="connsiteY16" fmla="*/ 12981 h 487309"/>
                <a:gd name="connsiteX17" fmla="*/ 270898 w 372909"/>
                <a:gd name="connsiteY17" fmla="*/ 33382 h 487309"/>
                <a:gd name="connsiteX18" fmla="*/ 296401 w 372909"/>
                <a:gd name="connsiteY18" fmla="*/ 53783 h 487309"/>
                <a:gd name="connsiteX19" fmla="*/ 311702 w 372909"/>
                <a:gd name="connsiteY19" fmla="*/ 63984 h 487309"/>
                <a:gd name="connsiteX20" fmla="*/ 342306 w 372909"/>
                <a:gd name="connsiteY20" fmla="*/ 74185 h 487309"/>
                <a:gd name="connsiteX21" fmla="*/ 347406 w 372909"/>
                <a:gd name="connsiteY21" fmla="*/ 89485 h 487309"/>
                <a:gd name="connsiteX22" fmla="*/ 362708 w 372909"/>
                <a:gd name="connsiteY22" fmla="*/ 99686 h 487309"/>
                <a:gd name="connsiteX23" fmla="*/ 372909 w 372909"/>
                <a:gd name="connsiteY23" fmla="*/ 114987 h 487309"/>
                <a:gd name="connsiteX24" fmla="*/ 367808 w 372909"/>
                <a:gd name="connsiteY24" fmla="*/ 160890 h 487309"/>
                <a:gd name="connsiteX25" fmla="*/ 352507 w 372909"/>
                <a:gd name="connsiteY25" fmla="*/ 165990 h 487309"/>
                <a:gd name="connsiteX26" fmla="*/ 337205 w 372909"/>
                <a:gd name="connsiteY26" fmla="*/ 176191 h 487309"/>
                <a:gd name="connsiteX27" fmla="*/ 311702 w 372909"/>
                <a:gd name="connsiteY27" fmla="*/ 201692 h 487309"/>
                <a:gd name="connsiteX28" fmla="*/ 306602 w 372909"/>
                <a:gd name="connsiteY28" fmla="*/ 216993 h 487309"/>
                <a:gd name="connsiteX29" fmla="*/ 286200 w 372909"/>
                <a:gd name="connsiteY29" fmla="*/ 232294 h 487309"/>
                <a:gd name="connsiteX30" fmla="*/ 270898 w 372909"/>
                <a:gd name="connsiteY30" fmla="*/ 247595 h 487309"/>
                <a:gd name="connsiteX31" fmla="*/ 250496 w 372909"/>
                <a:gd name="connsiteY31" fmla="*/ 278197 h 487309"/>
                <a:gd name="connsiteX32" fmla="*/ 235194 w 372909"/>
                <a:gd name="connsiteY32" fmla="*/ 308799 h 487309"/>
                <a:gd name="connsiteX33" fmla="*/ 240295 w 372909"/>
                <a:gd name="connsiteY33" fmla="*/ 385303 h 487309"/>
                <a:gd name="connsiteX34" fmla="*/ 240295 w 372909"/>
                <a:gd name="connsiteY34" fmla="*/ 472008 h 487309"/>
                <a:gd name="connsiteX35" fmla="*/ 224993 w 372909"/>
                <a:gd name="connsiteY35" fmla="*/ 477109 h 487309"/>
                <a:gd name="connsiteX36" fmla="*/ 209692 w 372909"/>
                <a:gd name="connsiteY36" fmla="*/ 487309 h 487309"/>
                <a:gd name="connsiteX37" fmla="*/ 117882 w 372909"/>
                <a:gd name="connsiteY37" fmla="*/ 482209 h 487309"/>
                <a:gd name="connsiteX38" fmla="*/ 97480 w 372909"/>
                <a:gd name="connsiteY38" fmla="*/ 461808 h 487309"/>
                <a:gd name="connsiteX39" fmla="*/ 66876 w 372909"/>
                <a:gd name="connsiteY39" fmla="*/ 446507 h 487309"/>
                <a:gd name="connsiteX40" fmla="*/ 20971 w 372909"/>
                <a:gd name="connsiteY40" fmla="*/ 410805 h 487309"/>
                <a:gd name="connsiteX41" fmla="*/ 569 w 372909"/>
                <a:gd name="connsiteY41" fmla="*/ 400604 h 487309"/>
                <a:gd name="connsiteX42" fmla="*/ 5670 w 372909"/>
                <a:gd name="connsiteY42" fmla="*/ 421005 h 487309"/>
                <a:gd name="connsiteX0" fmla="*/ 5670 w 372909"/>
                <a:gd name="connsiteY0" fmla="*/ 421005 h 487309"/>
                <a:gd name="connsiteX1" fmla="*/ 5670 w 372909"/>
                <a:gd name="connsiteY1" fmla="*/ 421005 h 487309"/>
                <a:gd name="connsiteX2" fmla="*/ 26072 w 372909"/>
                <a:gd name="connsiteY2" fmla="*/ 359802 h 487309"/>
                <a:gd name="connsiteX3" fmla="*/ 31173 w 372909"/>
                <a:gd name="connsiteY3" fmla="*/ 344501 h 487309"/>
                <a:gd name="connsiteX4" fmla="*/ 26072 w 372909"/>
                <a:gd name="connsiteY4" fmla="*/ 257796 h 487309"/>
                <a:gd name="connsiteX5" fmla="*/ 26071 w 372909"/>
                <a:gd name="connsiteY5" fmla="*/ 196592 h 487309"/>
                <a:gd name="connsiteX6" fmla="*/ 56675 w 372909"/>
                <a:gd name="connsiteY6" fmla="*/ 186391 h 487309"/>
                <a:gd name="connsiteX7" fmla="*/ 61776 w 372909"/>
                <a:gd name="connsiteY7" fmla="*/ 171090 h 487309"/>
                <a:gd name="connsiteX8" fmla="*/ 61776 w 372909"/>
                <a:gd name="connsiteY8" fmla="*/ 155789 h 487309"/>
                <a:gd name="connsiteX9" fmla="*/ 66876 w 372909"/>
                <a:gd name="connsiteY9" fmla="*/ 104786 h 487309"/>
                <a:gd name="connsiteX10" fmla="*/ 77077 w 372909"/>
                <a:gd name="connsiteY10" fmla="*/ 79285 h 487309"/>
                <a:gd name="connsiteX11" fmla="*/ 87278 w 372909"/>
                <a:gd name="connsiteY11" fmla="*/ 58884 h 487309"/>
                <a:gd name="connsiteX12" fmla="*/ 92379 w 372909"/>
                <a:gd name="connsiteY12" fmla="*/ 43583 h 487309"/>
                <a:gd name="connsiteX13" fmla="*/ 128083 w 372909"/>
                <a:gd name="connsiteY13" fmla="*/ 28282 h 487309"/>
                <a:gd name="connsiteX14" fmla="*/ 138284 w 372909"/>
                <a:gd name="connsiteY14" fmla="*/ 12981 h 487309"/>
                <a:gd name="connsiteX15" fmla="*/ 224993 w 372909"/>
                <a:gd name="connsiteY15" fmla="*/ 7881 h 487309"/>
                <a:gd name="connsiteX16" fmla="*/ 240295 w 372909"/>
                <a:gd name="connsiteY16" fmla="*/ 12981 h 487309"/>
                <a:gd name="connsiteX17" fmla="*/ 270898 w 372909"/>
                <a:gd name="connsiteY17" fmla="*/ 33382 h 487309"/>
                <a:gd name="connsiteX18" fmla="*/ 296401 w 372909"/>
                <a:gd name="connsiteY18" fmla="*/ 53783 h 487309"/>
                <a:gd name="connsiteX19" fmla="*/ 311702 w 372909"/>
                <a:gd name="connsiteY19" fmla="*/ 63984 h 487309"/>
                <a:gd name="connsiteX20" fmla="*/ 342306 w 372909"/>
                <a:gd name="connsiteY20" fmla="*/ 74185 h 487309"/>
                <a:gd name="connsiteX21" fmla="*/ 347406 w 372909"/>
                <a:gd name="connsiteY21" fmla="*/ 89485 h 487309"/>
                <a:gd name="connsiteX22" fmla="*/ 362708 w 372909"/>
                <a:gd name="connsiteY22" fmla="*/ 99686 h 487309"/>
                <a:gd name="connsiteX23" fmla="*/ 372909 w 372909"/>
                <a:gd name="connsiteY23" fmla="*/ 114987 h 487309"/>
                <a:gd name="connsiteX24" fmla="*/ 367808 w 372909"/>
                <a:gd name="connsiteY24" fmla="*/ 160890 h 487309"/>
                <a:gd name="connsiteX25" fmla="*/ 352507 w 372909"/>
                <a:gd name="connsiteY25" fmla="*/ 165990 h 487309"/>
                <a:gd name="connsiteX26" fmla="*/ 337205 w 372909"/>
                <a:gd name="connsiteY26" fmla="*/ 176191 h 487309"/>
                <a:gd name="connsiteX27" fmla="*/ 311702 w 372909"/>
                <a:gd name="connsiteY27" fmla="*/ 201692 h 487309"/>
                <a:gd name="connsiteX28" fmla="*/ 306602 w 372909"/>
                <a:gd name="connsiteY28" fmla="*/ 216993 h 487309"/>
                <a:gd name="connsiteX29" fmla="*/ 286200 w 372909"/>
                <a:gd name="connsiteY29" fmla="*/ 232294 h 487309"/>
                <a:gd name="connsiteX30" fmla="*/ 270898 w 372909"/>
                <a:gd name="connsiteY30" fmla="*/ 247595 h 487309"/>
                <a:gd name="connsiteX31" fmla="*/ 250496 w 372909"/>
                <a:gd name="connsiteY31" fmla="*/ 278197 h 487309"/>
                <a:gd name="connsiteX32" fmla="*/ 235194 w 372909"/>
                <a:gd name="connsiteY32" fmla="*/ 308799 h 487309"/>
                <a:gd name="connsiteX33" fmla="*/ 240295 w 372909"/>
                <a:gd name="connsiteY33" fmla="*/ 385303 h 487309"/>
                <a:gd name="connsiteX34" fmla="*/ 240295 w 372909"/>
                <a:gd name="connsiteY34" fmla="*/ 472008 h 487309"/>
                <a:gd name="connsiteX35" fmla="*/ 224993 w 372909"/>
                <a:gd name="connsiteY35" fmla="*/ 477109 h 487309"/>
                <a:gd name="connsiteX36" fmla="*/ 209692 w 372909"/>
                <a:gd name="connsiteY36" fmla="*/ 487309 h 487309"/>
                <a:gd name="connsiteX37" fmla="*/ 117882 w 372909"/>
                <a:gd name="connsiteY37" fmla="*/ 482209 h 487309"/>
                <a:gd name="connsiteX38" fmla="*/ 97480 w 372909"/>
                <a:gd name="connsiteY38" fmla="*/ 461808 h 487309"/>
                <a:gd name="connsiteX39" fmla="*/ 66876 w 372909"/>
                <a:gd name="connsiteY39" fmla="*/ 446507 h 487309"/>
                <a:gd name="connsiteX40" fmla="*/ 20971 w 372909"/>
                <a:gd name="connsiteY40" fmla="*/ 410805 h 487309"/>
                <a:gd name="connsiteX41" fmla="*/ 569 w 372909"/>
                <a:gd name="connsiteY41" fmla="*/ 400604 h 487309"/>
                <a:gd name="connsiteX42" fmla="*/ 5670 w 372909"/>
                <a:gd name="connsiteY42" fmla="*/ 421005 h 487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2909" h="487309">
                  <a:moveTo>
                    <a:pt x="5670" y="421005"/>
                  </a:moveTo>
                  <a:lnTo>
                    <a:pt x="5670" y="421005"/>
                  </a:lnTo>
                  <a:lnTo>
                    <a:pt x="26072" y="359802"/>
                  </a:lnTo>
                  <a:cubicBezTo>
                    <a:pt x="27772" y="354702"/>
                    <a:pt x="31173" y="361502"/>
                    <a:pt x="31173" y="344501"/>
                  </a:cubicBezTo>
                  <a:cubicBezTo>
                    <a:pt x="31173" y="327500"/>
                    <a:pt x="21822" y="280747"/>
                    <a:pt x="26072" y="257796"/>
                  </a:cubicBezTo>
                  <a:cubicBezTo>
                    <a:pt x="46488" y="186341"/>
                    <a:pt x="20971" y="208493"/>
                    <a:pt x="26071" y="196592"/>
                  </a:cubicBezTo>
                  <a:cubicBezTo>
                    <a:pt x="31171" y="184691"/>
                    <a:pt x="50724" y="190641"/>
                    <a:pt x="56675" y="186391"/>
                  </a:cubicBezTo>
                  <a:cubicBezTo>
                    <a:pt x="62626" y="182141"/>
                    <a:pt x="56675" y="176190"/>
                    <a:pt x="61776" y="171090"/>
                  </a:cubicBezTo>
                  <a:cubicBezTo>
                    <a:pt x="63476" y="165990"/>
                    <a:pt x="60926" y="166840"/>
                    <a:pt x="61776" y="155789"/>
                  </a:cubicBezTo>
                  <a:cubicBezTo>
                    <a:pt x="62626" y="144738"/>
                    <a:pt x="79441" y="123634"/>
                    <a:pt x="66876" y="104786"/>
                  </a:cubicBezTo>
                  <a:cubicBezTo>
                    <a:pt x="70276" y="96286"/>
                    <a:pt x="73359" y="87651"/>
                    <a:pt x="77077" y="79285"/>
                  </a:cubicBezTo>
                  <a:cubicBezTo>
                    <a:pt x="80165" y="72337"/>
                    <a:pt x="84283" y="65872"/>
                    <a:pt x="87278" y="58884"/>
                  </a:cubicBezTo>
                  <a:cubicBezTo>
                    <a:pt x="89396" y="53942"/>
                    <a:pt x="88577" y="47385"/>
                    <a:pt x="92379" y="43583"/>
                  </a:cubicBezTo>
                  <a:cubicBezTo>
                    <a:pt x="98683" y="37279"/>
                    <a:pt x="118937" y="31330"/>
                    <a:pt x="128083" y="28282"/>
                  </a:cubicBezTo>
                  <a:cubicBezTo>
                    <a:pt x="131483" y="23182"/>
                    <a:pt x="133949" y="17315"/>
                    <a:pt x="138284" y="12981"/>
                  </a:cubicBezTo>
                  <a:cubicBezTo>
                    <a:pt x="162504" y="-11238"/>
                    <a:pt x="190048" y="5385"/>
                    <a:pt x="224993" y="7881"/>
                  </a:cubicBezTo>
                  <a:cubicBezTo>
                    <a:pt x="230094" y="9581"/>
                    <a:pt x="235821" y="9999"/>
                    <a:pt x="240295" y="12981"/>
                  </a:cubicBezTo>
                  <a:cubicBezTo>
                    <a:pt x="278502" y="38451"/>
                    <a:pt x="234513" y="21255"/>
                    <a:pt x="270898" y="33382"/>
                  </a:cubicBezTo>
                  <a:cubicBezTo>
                    <a:pt x="288095" y="59177"/>
                    <a:pt x="271763" y="41465"/>
                    <a:pt x="296401" y="53783"/>
                  </a:cubicBezTo>
                  <a:cubicBezTo>
                    <a:pt x="301884" y="56524"/>
                    <a:pt x="306100" y="61494"/>
                    <a:pt x="311702" y="63984"/>
                  </a:cubicBezTo>
                  <a:cubicBezTo>
                    <a:pt x="321528" y="68351"/>
                    <a:pt x="342306" y="74185"/>
                    <a:pt x="342306" y="74185"/>
                  </a:cubicBezTo>
                  <a:cubicBezTo>
                    <a:pt x="344006" y="79285"/>
                    <a:pt x="344048" y="85287"/>
                    <a:pt x="347406" y="89485"/>
                  </a:cubicBezTo>
                  <a:cubicBezTo>
                    <a:pt x="351236" y="94272"/>
                    <a:pt x="358373" y="95351"/>
                    <a:pt x="362708" y="99686"/>
                  </a:cubicBezTo>
                  <a:cubicBezTo>
                    <a:pt x="367043" y="104020"/>
                    <a:pt x="369509" y="109887"/>
                    <a:pt x="372909" y="114987"/>
                  </a:cubicBezTo>
                  <a:cubicBezTo>
                    <a:pt x="371209" y="130288"/>
                    <a:pt x="373526" y="146596"/>
                    <a:pt x="367808" y="160890"/>
                  </a:cubicBezTo>
                  <a:cubicBezTo>
                    <a:pt x="365811" y="165882"/>
                    <a:pt x="357316" y="163586"/>
                    <a:pt x="352507" y="165990"/>
                  </a:cubicBezTo>
                  <a:cubicBezTo>
                    <a:pt x="347024" y="168731"/>
                    <a:pt x="342306" y="172791"/>
                    <a:pt x="337205" y="176191"/>
                  </a:cubicBezTo>
                  <a:cubicBezTo>
                    <a:pt x="325245" y="212074"/>
                    <a:pt x="343216" y="170181"/>
                    <a:pt x="311702" y="201692"/>
                  </a:cubicBezTo>
                  <a:cubicBezTo>
                    <a:pt x="307900" y="205493"/>
                    <a:pt x="310044" y="212863"/>
                    <a:pt x="306602" y="216993"/>
                  </a:cubicBezTo>
                  <a:cubicBezTo>
                    <a:pt x="301160" y="223523"/>
                    <a:pt x="292654" y="226762"/>
                    <a:pt x="286200" y="232294"/>
                  </a:cubicBezTo>
                  <a:cubicBezTo>
                    <a:pt x="280723" y="236988"/>
                    <a:pt x="275327" y="241901"/>
                    <a:pt x="270898" y="247595"/>
                  </a:cubicBezTo>
                  <a:cubicBezTo>
                    <a:pt x="263371" y="257272"/>
                    <a:pt x="254373" y="266566"/>
                    <a:pt x="250496" y="278197"/>
                  </a:cubicBezTo>
                  <a:cubicBezTo>
                    <a:pt x="243456" y="299313"/>
                    <a:pt x="248377" y="289025"/>
                    <a:pt x="235194" y="308799"/>
                  </a:cubicBezTo>
                  <a:cubicBezTo>
                    <a:pt x="236894" y="334300"/>
                    <a:pt x="237472" y="359901"/>
                    <a:pt x="240295" y="385303"/>
                  </a:cubicBezTo>
                  <a:cubicBezTo>
                    <a:pt x="245997" y="436616"/>
                    <a:pt x="276597" y="335879"/>
                    <a:pt x="240295" y="472008"/>
                  </a:cubicBezTo>
                  <a:cubicBezTo>
                    <a:pt x="238910" y="477203"/>
                    <a:pt x="229802" y="474705"/>
                    <a:pt x="224993" y="477109"/>
                  </a:cubicBezTo>
                  <a:cubicBezTo>
                    <a:pt x="219510" y="479850"/>
                    <a:pt x="214792" y="483909"/>
                    <a:pt x="209692" y="487309"/>
                  </a:cubicBezTo>
                  <a:cubicBezTo>
                    <a:pt x="179089" y="485609"/>
                    <a:pt x="147770" y="489001"/>
                    <a:pt x="117882" y="482209"/>
                  </a:cubicBezTo>
                  <a:cubicBezTo>
                    <a:pt x="108504" y="480078"/>
                    <a:pt x="104782" y="468067"/>
                    <a:pt x="97480" y="461808"/>
                  </a:cubicBezTo>
                  <a:cubicBezTo>
                    <a:pt x="84895" y="451021"/>
                    <a:pt x="81687" y="451443"/>
                    <a:pt x="66876" y="446507"/>
                  </a:cubicBezTo>
                  <a:cubicBezTo>
                    <a:pt x="50082" y="429713"/>
                    <a:pt x="45379" y="423009"/>
                    <a:pt x="20971" y="410805"/>
                  </a:cubicBezTo>
                  <a:cubicBezTo>
                    <a:pt x="14170" y="407405"/>
                    <a:pt x="7558" y="403599"/>
                    <a:pt x="569" y="400604"/>
                  </a:cubicBezTo>
                  <a:cubicBezTo>
                    <a:pt x="-1981" y="402304"/>
                    <a:pt x="4820" y="417605"/>
                    <a:pt x="5670" y="421005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FFFFFF"/>
                </a:gs>
                <a:gs pos="21000">
                  <a:schemeClr val="accent2">
                    <a:lumMod val="75000"/>
                  </a:schemeClr>
                </a:gs>
                <a:gs pos="95000">
                  <a:schemeClr val="accent2">
                    <a:lumMod val="40000"/>
                    <a:lumOff val="6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" name="Forma libre 4"/>
            <p:cNvSpPr/>
            <p:nvPr/>
          </p:nvSpPr>
          <p:spPr>
            <a:xfrm>
              <a:off x="5026993" y="1342354"/>
              <a:ext cx="1583128" cy="422232"/>
            </a:xfrm>
            <a:custGeom>
              <a:avLst/>
              <a:gdLst>
                <a:gd name="connsiteX0" fmla="*/ 0 w 1576068"/>
                <a:gd name="connsiteY0" fmla="*/ 306018 h 408024"/>
                <a:gd name="connsiteX1" fmla="*/ 122413 w 1576068"/>
                <a:gd name="connsiteY1" fmla="*/ 127507 h 408024"/>
                <a:gd name="connsiteX2" fmla="*/ 255027 w 1576068"/>
                <a:gd name="connsiteY2" fmla="*/ 183611 h 408024"/>
                <a:gd name="connsiteX3" fmla="*/ 117312 w 1576068"/>
                <a:gd name="connsiteY3" fmla="*/ 122407 h 408024"/>
                <a:gd name="connsiteX4" fmla="*/ 402943 w 1576068"/>
                <a:gd name="connsiteY4" fmla="*/ 15301 h 408024"/>
                <a:gd name="connsiteX5" fmla="*/ 484551 w 1576068"/>
                <a:gd name="connsiteY5" fmla="*/ 193811 h 408024"/>
                <a:gd name="connsiteX6" fmla="*/ 397842 w 1576068"/>
                <a:gd name="connsiteY6" fmla="*/ 0 h 408024"/>
                <a:gd name="connsiteX7" fmla="*/ 566160 w 1576068"/>
                <a:gd name="connsiteY7" fmla="*/ 25501 h 408024"/>
                <a:gd name="connsiteX8" fmla="*/ 571261 w 1576068"/>
                <a:gd name="connsiteY8" fmla="*/ 102006 h 408024"/>
                <a:gd name="connsiteX9" fmla="*/ 642668 w 1576068"/>
                <a:gd name="connsiteY9" fmla="*/ 229514 h 408024"/>
                <a:gd name="connsiteX10" fmla="*/ 576361 w 1576068"/>
                <a:gd name="connsiteY10" fmla="*/ 102006 h 408024"/>
                <a:gd name="connsiteX11" fmla="*/ 571261 w 1576068"/>
                <a:gd name="connsiteY11" fmla="*/ 10200 h 408024"/>
                <a:gd name="connsiteX12" fmla="*/ 958902 w 1576068"/>
                <a:gd name="connsiteY12" fmla="*/ 61203 h 408024"/>
                <a:gd name="connsiteX13" fmla="*/ 974204 w 1576068"/>
                <a:gd name="connsiteY13" fmla="*/ 178511 h 408024"/>
                <a:gd name="connsiteX14" fmla="*/ 969103 w 1576068"/>
                <a:gd name="connsiteY14" fmla="*/ 71404 h 408024"/>
                <a:gd name="connsiteX15" fmla="*/ 1132320 w 1576068"/>
                <a:gd name="connsiteY15" fmla="*/ 40802 h 408024"/>
                <a:gd name="connsiteX16" fmla="*/ 1423051 w 1576068"/>
                <a:gd name="connsiteY16" fmla="*/ 142808 h 408024"/>
                <a:gd name="connsiteX17" fmla="*/ 1576068 w 1576068"/>
                <a:gd name="connsiteY17" fmla="*/ 290717 h 408024"/>
                <a:gd name="connsiteX18" fmla="*/ 1540364 w 1576068"/>
                <a:gd name="connsiteY18" fmla="*/ 336620 h 408024"/>
                <a:gd name="connsiteX19" fmla="*/ 984405 w 1576068"/>
                <a:gd name="connsiteY19" fmla="*/ 224413 h 408024"/>
                <a:gd name="connsiteX20" fmla="*/ 632467 w 1576068"/>
                <a:gd name="connsiteY20" fmla="*/ 244815 h 408024"/>
                <a:gd name="connsiteX21" fmla="*/ 249926 w 1576068"/>
                <a:gd name="connsiteY21" fmla="*/ 408024 h 408024"/>
                <a:gd name="connsiteX22" fmla="*/ 0 w 1576068"/>
                <a:gd name="connsiteY22" fmla="*/ 306018 h 408024"/>
                <a:gd name="connsiteX0" fmla="*/ 3877 w 1579945"/>
                <a:gd name="connsiteY0" fmla="*/ 306018 h 408024"/>
                <a:gd name="connsiteX1" fmla="*/ 126290 w 1579945"/>
                <a:gd name="connsiteY1" fmla="*/ 127507 h 408024"/>
                <a:gd name="connsiteX2" fmla="*/ 258904 w 1579945"/>
                <a:gd name="connsiteY2" fmla="*/ 183611 h 408024"/>
                <a:gd name="connsiteX3" fmla="*/ 121189 w 1579945"/>
                <a:gd name="connsiteY3" fmla="*/ 122407 h 408024"/>
                <a:gd name="connsiteX4" fmla="*/ 406820 w 1579945"/>
                <a:gd name="connsiteY4" fmla="*/ 15301 h 408024"/>
                <a:gd name="connsiteX5" fmla="*/ 488428 w 1579945"/>
                <a:gd name="connsiteY5" fmla="*/ 193811 h 408024"/>
                <a:gd name="connsiteX6" fmla="*/ 401719 w 1579945"/>
                <a:gd name="connsiteY6" fmla="*/ 0 h 408024"/>
                <a:gd name="connsiteX7" fmla="*/ 570037 w 1579945"/>
                <a:gd name="connsiteY7" fmla="*/ 25501 h 408024"/>
                <a:gd name="connsiteX8" fmla="*/ 575138 w 1579945"/>
                <a:gd name="connsiteY8" fmla="*/ 102006 h 408024"/>
                <a:gd name="connsiteX9" fmla="*/ 646545 w 1579945"/>
                <a:gd name="connsiteY9" fmla="*/ 229514 h 408024"/>
                <a:gd name="connsiteX10" fmla="*/ 580238 w 1579945"/>
                <a:gd name="connsiteY10" fmla="*/ 102006 h 408024"/>
                <a:gd name="connsiteX11" fmla="*/ 575138 w 1579945"/>
                <a:gd name="connsiteY11" fmla="*/ 10200 h 408024"/>
                <a:gd name="connsiteX12" fmla="*/ 962779 w 1579945"/>
                <a:gd name="connsiteY12" fmla="*/ 61203 h 408024"/>
                <a:gd name="connsiteX13" fmla="*/ 978081 w 1579945"/>
                <a:gd name="connsiteY13" fmla="*/ 178511 h 408024"/>
                <a:gd name="connsiteX14" fmla="*/ 972980 w 1579945"/>
                <a:gd name="connsiteY14" fmla="*/ 71404 h 408024"/>
                <a:gd name="connsiteX15" fmla="*/ 1136197 w 1579945"/>
                <a:gd name="connsiteY15" fmla="*/ 40802 h 408024"/>
                <a:gd name="connsiteX16" fmla="*/ 1426928 w 1579945"/>
                <a:gd name="connsiteY16" fmla="*/ 142808 h 408024"/>
                <a:gd name="connsiteX17" fmla="*/ 1579945 w 1579945"/>
                <a:gd name="connsiteY17" fmla="*/ 290717 h 408024"/>
                <a:gd name="connsiteX18" fmla="*/ 1544241 w 1579945"/>
                <a:gd name="connsiteY18" fmla="*/ 336620 h 408024"/>
                <a:gd name="connsiteX19" fmla="*/ 988282 w 1579945"/>
                <a:gd name="connsiteY19" fmla="*/ 224413 h 408024"/>
                <a:gd name="connsiteX20" fmla="*/ 636344 w 1579945"/>
                <a:gd name="connsiteY20" fmla="*/ 244815 h 408024"/>
                <a:gd name="connsiteX21" fmla="*/ 253803 w 1579945"/>
                <a:gd name="connsiteY21" fmla="*/ 408024 h 408024"/>
                <a:gd name="connsiteX22" fmla="*/ 3877 w 1579945"/>
                <a:gd name="connsiteY22" fmla="*/ 306018 h 408024"/>
                <a:gd name="connsiteX0" fmla="*/ 3877 w 1579945"/>
                <a:gd name="connsiteY0" fmla="*/ 306018 h 408024"/>
                <a:gd name="connsiteX1" fmla="*/ 126290 w 1579945"/>
                <a:gd name="connsiteY1" fmla="*/ 127507 h 408024"/>
                <a:gd name="connsiteX2" fmla="*/ 258904 w 1579945"/>
                <a:gd name="connsiteY2" fmla="*/ 183611 h 408024"/>
                <a:gd name="connsiteX3" fmla="*/ 121189 w 1579945"/>
                <a:gd name="connsiteY3" fmla="*/ 122407 h 408024"/>
                <a:gd name="connsiteX4" fmla="*/ 406820 w 1579945"/>
                <a:gd name="connsiteY4" fmla="*/ 15301 h 408024"/>
                <a:gd name="connsiteX5" fmla="*/ 488428 w 1579945"/>
                <a:gd name="connsiteY5" fmla="*/ 193811 h 408024"/>
                <a:gd name="connsiteX6" fmla="*/ 401719 w 1579945"/>
                <a:gd name="connsiteY6" fmla="*/ 0 h 408024"/>
                <a:gd name="connsiteX7" fmla="*/ 570037 w 1579945"/>
                <a:gd name="connsiteY7" fmla="*/ 25501 h 408024"/>
                <a:gd name="connsiteX8" fmla="*/ 575138 w 1579945"/>
                <a:gd name="connsiteY8" fmla="*/ 102006 h 408024"/>
                <a:gd name="connsiteX9" fmla="*/ 646545 w 1579945"/>
                <a:gd name="connsiteY9" fmla="*/ 229514 h 408024"/>
                <a:gd name="connsiteX10" fmla="*/ 580238 w 1579945"/>
                <a:gd name="connsiteY10" fmla="*/ 102006 h 408024"/>
                <a:gd name="connsiteX11" fmla="*/ 575138 w 1579945"/>
                <a:gd name="connsiteY11" fmla="*/ 10200 h 408024"/>
                <a:gd name="connsiteX12" fmla="*/ 962779 w 1579945"/>
                <a:gd name="connsiteY12" fmla="*/ 61203 h 408024"/>
                <a:gd name="connsiteX13" fmla="*/ 978081 w 1579945"/>
                <a:gd name="connsiteY13" fmla="*/ 178511 h 408024"/>
                <a:gd name="connsiteX14" fmla="*/ 972980 w 1579945"/>
                <a:gd name="connsiteY14" fmla="*/ 71404 h 408024"/>
                <a:gd name="connsiteX15" fmla="*/ 1136197 w 1579945"/>
                <a:gd name="connsiteY15" fmla="*/ 40802 h 408024"/>
                <a:gd name="connsiteX16" fmla="*/ 1426928 w 1579945"/>
                <a:gd name="connsiteY16" fmla="*/ 142808 h 408024"/>
                <a:gd name="connsiteX17" fmla="*/ 1579945 w 1579945"/>
                <a:gd name="connsiteY17" fmla="*/ 290717 h 408024"/>
                <a:gd name="connsiteX18" fmla="*/ 1544241 w 1579945"/>
                <a:gd name="connsiteY18" fmla="*/ 336620 h 408024"/>
                <a:gd name="connsiteX19" fmla="*/ 988282 w 1579945"/>
                <a:gd name="connsiteY19" fmla="*/ 224413 h 408024"/>
                <a:gd name="connsiteX20" fmla="*/ 636344 w 1579945"/>
                <a:gd name="connsiteY20" fmla="*/ 244815 h 408024"/>
                <a:gd name="connsiteX21" fmla="*/ 253803 w 1579945"/>
                <a:gd name="connsiteY21" fmla="*/ 408024 h 408024"/>
                <a:gd name="connsiteX22" fmla="*/ 3877 w 1579945"/>
                <a:gd name="connsiteY22" fmla="*/ 306018 h 408024"/>
                <a:gd name="connsiteX0" fmla="*/ 6350 w 1582418"/>
                <a:gd name="connsiteY0" fmla="*/ 306018 h 408024"/>
                <a:gd name="connsiteX1" fmla="*/ 52256 w 1582418"/>
                <a:gd name="connsiteY1" fmla="*/ 137708 h 408024"/>
                <a:gd name="connsiteX2" fmla="*/ 128763 w 1582418"/>
                <a:gd name="connsiteY2" fmla="*/ 127507 h 408024"/>
                <a:gd name="connsiteX3" fmla="*/ 261377 w 1582418"/>
                <a:gd name="connsiteY3" fmla="*/ 183611 h 408024"/>
                <a:gd name="connsiteX4" fmla="*/ 123662 w 1582418"/>
                <a:gd name="connsiteY4" fmla="*/ 122407 h 408024"/>
                <a:gd name="connsiteX5" fmla="*/ 409293 w 1582418"/>
                <a:gd name="connsiteY5" fmla="*/ 15301 h 408024"/>
                <a:gd name="connsiteX6" fmla="*/ 490901 w 1582418"/>
                <a:gd name="connsiteY6" fmla="*/ 193811 h 408024"/>
                <a:gd name="connsiteX7" fmla="*/ 404192 w 1582418"/>
                <a:gd name="connsiteY7" fmla="*/ 0 h 408024"/>
                <a:gd name="connsiteX8" fmla="*/ 572510 w 1582418"/>
                <a:gd name="connsiteY8" fmla="*/ 25501 h 408024"/>
                <a:gd name="connsiteX9" fmla="*/ 577611 w 1582418"/>
                <a:gd name="connsiteY9" fmla="*/ 102006 h 408024"/>
                <a:gd name="connsiteX10" fmla="*/ 649018 w 1582418"/>
                <a:gd name="connsiteY10" fmla="*/ 229514 h 408024"/>
                <a:gd name="connsiteX11" fmla="*/ 582711 w 1582418"/>
                <a:gd name="connsiteY11" fmla="*/ 102006 h 408024"/>
                <a:gd name="connsiteX12" fmla="*/ 577611 w 1582418"/>
                <a:gd name="connsiteY12" fmla="*/ 10200 h 408024"/>
                <a:gd name="connsiteX13" fmla="*/ 965252 w 1582418"/>
                <a:gd name="connsiteY13" fmla="*/ 61203 h 408024"/>
                <a:gd name="connsiteX14" fmla="*/ 980554 w 1582418"/>
                <a:gd name="connsiteY14" fmla="*/ 178511 h 408024"/>
                <a:gd name="connsiteX15" fmla="*/ 975453 w 1582418"/>
                <a:gd name="connsiteY15" fmla="*/ 71404 h 408024"/>
                <a:gd name="connsiteX16" fmla="*/ 1138670 w 1582418"/>
                <a:gd name="connsiteY16" fmla="*/ 40802 h 408024"/>
                <a:gd name="connsiteX17" fmla="*/ 1429401 w 1582418"/>
                <a:gd name="connsiteY17" fmla="*/ 142808 h 408024"/>
                <a:gd name="connsiteX18" fmla="*/ 1582418 w 1582418"/>
                <a:gd name="connsiteY18" fmla="*/ 290717 h 408024"/>
                <a:gd name="connsiteX19" fmla="*/ 1546714 w 1582418"/>
                <a:gd name="connsiteY19" fmla="*/ 336620 h 408024"/>
                <a:gd name="connsiteX20" fmla="*/ 990755 w 1582418"/>
                <a:gd name="connsiteY20" fmla="*/ 224413 h 408024"/>
                <a:gd name="connsiteX21" fmla="*/ 638817 w 1582418"/>
                <a:gd name="connsiteY21" fmla="*/ 244815 h 408024"/>
                <a:gd name="connsiteX22" fmla="*/ 256276 w 1582418"/>
                <a:gd name="connsiteY22" fmla="*/ 408024 h 408024"/>
                <a:gd name="connsiteX23" fmla="*/ 6350 w 1582418"/>
                <a:gd name="connsiteY23" fmla="*/ 306018 h 408024"/>
                <a:gd name="connsiteX0" fmla="*/ 12278 w 1588346"/>
                <a:gd name="connsiteY0" fmla="*/ 306018 h 408024"/>
                <a:gd name="connsiteX1" fmla="*/ 58184 w 1588346"/>
                <a:gd name="connsiteY1" fmla="*/ 137708 h 408024"/>
                <a:gd name="connsiteX2" fmla="*/ 134691 w 1588346"/>
                <a:gd name="connsiteY2" fmla="*/ 127507 h 408024"/>
                <a:gd name="connsiteX3" fmla="*/ 267305 w 1588346"/>
                <a:gd name="connsiteY3" fmla="*/ 183611 h 408024"/>
                <a:gd name="connsiteX4" fmla="*/ 129590 w 1588346"/>
                <a:gd name="connsiteY4" fmla="*/ 122407 h 408024"/>
                <a:gd name="connsiteX5" fmla="*/ 415221 w 1588346"/>
                <a:gd name="connsiteY5" fmla="*/ 15301 h 408024"/>
                <a:gd name="connsiteX6" fmla="*/ 496829 w 1588346"/>
                <a:gd name="connsiteY6" fmla="*/ 193811 h 408024"/>
                <a:gd name="connsiteX7" fmla="*/ 410120 w 1588346"/>
                <a:gd name="connsiteY7" fmla="*/ 0 h 408024"/>
                <a:gd name="connsiteX8" fmla="*/ 578438 w 1588346"/>
                <a:gd name="connsiteY8" fmla="*/ 25501 h 408024"/>
                <a:gd name="connsiteX9" fmla="*/ 583539 w 1588346"/>
                <a:gd name="connsiteY9" fmla="*/ 102006 h 408024"/>
                <a:gd name="connsiteX10" fmla="*/ 654946 w 1588346"/>
                <a:gd name="connsiteY10" fmla="*/ 229514 h 408024"/>
                <a:gd name="connsiteX11" fmla="*/ 588639 w 1588346"/>
                <a:gd name="connsiteY11" fmla="*/ 102006 h 408024"/>
                <a:gd name="connsiteX12" fmla="*/ 583539 w 1588346"/>
                <a:gd name="connsiteY12" fmla="*/ 10200 h 408024"/>
                <a:gd name="connsiteX13" fmla="*/ 971180 w 1588346"/>
                <a:gd name="connsiteY13" fmla="*/ 61203 h 408024"/>
                <a:gd name="connsiteX14" fmla="*/ 986482 w 1588346"/>
                <a:gd name="connsiteY14" fmla="*/ 178511 h 408024"/>
                <a:gd name="connsiteX15" fmla="*/ 981381 w 1588346"/>
                <a:gd name="connsiteY15" fmla="*/ 71404 h 408024"/>
                <a:gd name="connsiteX16" fmla="*/ 1144598 w 1588346"/>
                <a:gd name="connsiteY16" fmla="*/ 40802 h 408024"/>
                <a:gd name="connsiteX17" fmla="*/ 1435329 w 1588346"/>
                <a:gd name="connsiteY17" fmla="*/ 142808 h 408024"/>
                <a:gd name="connsiteX18" fmla="*/ 1588346 w 1588346"/>
                <a:gd name="connsiteY18" fmla="*/ 290717 h 408024"/>
                <a:gd name="connsiteX19" fmla="*/ 1552642 w 1588346"/>
                <a:gd name="connsiteY19" fmla="*/ 336620 h 408024"/>
                <a:gd name="connsiteX20" fmla="*/ 996683 w 1588346"/>
                <a:gd name="connsiteY20" fmla="*/ 224413 h 408024"/>
                <a:gd name="connsiteX21" fmla="*/ 644745 w 1588346"/>
                <a:gd name="connsiteY21" fmla="*/ 244815 h 408024"/>
                <a:gd name="connsiteX22" fmla="*/ 262204 w 1588346"/>
                <a:gd name="connsiteY22" fmla="*/ 408024 h 408024"/>
                <a:gd name="connsiteX23" fmla="*/ 12278 w 1588346"/>
                <a:gd name="connsiteY23" fmla="*/ 306018 h 408024"/>
                <a:gd name="connsiteX0" fmla="*/ 7060 w 1583128"/>
                <a:gd name="connsiteY0" fmla="*/ 306018 h 408024"/>
                <a:gd name="connsiteX1" fmla="*/ 83569 w 1583128"/>
                <a:gd name="connsiteY1" fmla="*/ 137708 h 408024"/>
                <a:gd name="connsiteX2" fmla="*/ 129473 w 1583128"/>
                <a:gd name="connsiteY2" fmla="*/ 127507 h 408024"/>
                <a:gd name="connsiteX3" fmla="*/ 262087 w 1583128"/>
                <a:gd name="connsiteY3" fmla="*/ 183611 h 408024"/>
                <a:gd name="connsiteX4" fmla="*/ 124372 w 1583128"/>
                <a:gd name="connsiteY4" fmla="*/ 122407 h 408024"/>
                <a:gd name="connsiteX5" fmla="*/ 410003 w 1583128"/>
                <a:gd name="connsiteY5" fmla="*/ 15301 h 408024"/>
                <a:gd name="connsiteX6" fmla="*/ 491611 w 1583128"/>
                <a:gd name="connsiteY6" fmla="*/ 193811 h 408024"/>
                <a:gd name="connsiteX7" fmla="*/ 404902 w 1583128"/>
                <a:gd name="connsiteY7" fmla="*/ 0 h 408024"/>
                <a:gd name="connsiteX8" fmla="*/ 573220 w 1583128"/>
                <a:gd name="connsiteY8" fmla="*/ 25501 h 408024"/>
                <a:gd name="connsiteX9" fmla="*/ 578321 w 1583128"/>
                <a:gd name="connsiteY9" fmla="*/ 102006 h 408024"/>
                <a:gd name="connsiteX10" fmla="*/ 649728 w 1583128"/>
                <a:gd name="connsiteY10" fmla="*/ 229514 h 408024"/>
                <a:gd name="connsiteX11" fmla="*/ 583421 w 1583128"/>
                <a:gd name="connsiteY11" fmla="*/ 102006 h 408024"/>
                <a:gd name="connsiteX12" fmla="*/ 578321 w 1583128"/>
                <a:gd name="connsiteY12" fmla="*/ 10200 h 408024"/>
                <a:gd name="connsiteX13" fmla="*/ 965962 w 1583128"/>
                <a:gd name="connsiteY13" fmla="*/ 61203 h 408024"/>
                <a:gd name="connsiteX14" fmla="*/ 981264 w 1583128"/>
                <a:gd name="connsiteY14" fmla="*/ 178511 h 408024"/>
                <a:gd name="connsiteX15" fmla="*/ 976163 w 1583128"/>
                <a:gd name="connsiteY15" fmla="*/ 71404 h 408024"/>
                <a:gd name="connsiteX16" fmla="*/ 1139380 w 1583128"/>
                <a:gd name="connsiteY16" fmla="*/ 40802 h 408024"/>
                <a:gd name="connsiteX17" fmla="*/ 1430111 w 1583128"/>
                <a:gd name="connsiteY17" fmla="*/ 142808 h 408024"/>
                <a:gd name="connsiteX18" fmla="*/ 1583128 w 1583128"/>
                <a:gd name="connsiteY18" fmla="*/ 290717 h 408024"/>
                <a:gd name="connsiteX19" fmla="*/ 1547424 w 1583128"/>
                <a:gd name="connsiteY19" fmla="*/ 336620 h 408024"/>
                <a:gd name="connsiteX20" fmla="*/ 991465 w 1583128"/>
                <a:gd name="connsiteY20" fmla="*/ 224413 h 408024"/>
                <a:gd name="connsiteX21" fmla="*/ 639527 w 1583128"/>
                <a:gd name="connsiteY21" fmla="*/ 244815 h 408024"/>
                <a:gd name="connsiteX22" fmla="*/ 256986 w 1583128"/>
                <a:gd name="connsiteY22" fmla="*/ 408024 h 408024"/>
                <a:gd name="connsiteX23" fmla="*/ 7060 w 1583128"/>
                <a:gd name="connsiteY23" fmla="*/ 306018 h 408024"/>
                <a:gd name="connsiteX0" fmla="*/ 7060 w 1583128"/>
                <a:gd name="connsiteY0" fmla="*/ 314758 h 416764"/>
                <a:gd name="connsiteX1" fmla="*/ 83569 w 1583128"/>
                <a:gd name="connsiteY1" fmla="*/ 146448 h 416764"/>
                <a:gd name="connsiteX2" fmla="*/ 129473 w 1583128"/>
                <a:gd name="connsiteY2" fmla="*/ 136247 h 416764"/>
                <a:gd name="connsiteX3" fmla="*/ 262087 w 1583128"/>
                <a:gd name="connsiteY3" fmla="*/ 192351 h 416764"/>
                <a:gd name="connsiteX4" fmla="*/ 124372 w 1583128"/>
                <a:gd name="connsiteY4" fmla="*/ 131147 h 416764"/>
                <a:gd name="connsiteX5" fmla="*/ 410003 w 1583128"/>
                <a:gd name="connsiteY5" fmla="*/ 24041 h 416764"/>
                <a:gd name="connsiteX6" fmla="*/ 491611 w 1583128"/>
                <a:gd name="connsiteY6" fmla="*/ 202551 h 416764"/>
                <a:gd name="connsiteX7" fmla="*/ 404902 w 1583128"/>
                <a:gd name="connsiteY7" fmla="*/ 8740 h 416764"/>
                <a:gd name="connsiteX8" fmla="*/ 573220 w 1583128"/>
                <a:gd name="connsiteY8" fmla="*/ 34241 h 416764"/>
                <a:gd name="connsiteX9" fmla="*/ 578321 w 1583128"/>
                <a:gd name="connsiteY9" fmla="*/ 110746 h 416764"/>
                <a:gd name="connsiteX10" fmla="*/ 649728 w 1583128"/>
                <a:gd name="connsiteY10" fmla="*/ 238254 h 416764"/>
                <a:gd name="connsiteX11" fmla="*/ 583421 w 1583128"/>
                <a:gd name="connsiteY11" fmla="*/ 110746 h 416764"/>
                <a:gd name="connsiteX12" fmla="*/ 578321 w 1583128"/>
                <a:gd name="connsiteY12" fmla="*/ 18940 h 416764"/>
                <a:gd name="connsiteX13" fmla="*/ 965962 w 1583128"/>
                <a:gd name="connsiteY13" fmla="*/ 69943 h 416764"/>
                <a:gd name="connsiteX14" fmla="*/ 981264 w 1583128"/>
                <a:gd name="connsiteY14" fmla="*/ 187251 h 416764"/>
                <a:gd name="connsiteX15" fmla="*/ 976163 w 1583128"/>
                <a:gd name="connsiteY15" fmla="*/ 80144 h 416764"/>
                <a:gd name="connsiteX16" fmla="*/ 1139380 w 1583128"/>
                <a:gd name="connsiteY16" fmla="*/ 49542 h 416764"/>
                <a:gd name="connsiteX17" fmla="*/ 1430111 w 1583128"/>
                <a:gd name="connsiteY17" fmla="*/ 151548 h 416764"/>
                <a:gd name="connsiteX18" fmla="*/ 1583128 w 1583128"/>
                <a:gd name="connsiteY18" fmla="*/ 299457 h 416764"/>
                <a:gd name="connsiteX19" fmla="*/ 1547424 w 1583128"/>
                <a:gd name="connsiteY19" fmla="*/ 345360 h 416764"/>
                <a:gd name="connsiteX20" fmla="*/ 991465 w 1583128"/>
                <a:gd name="connsiteY20" fmla="*/ 233153 h 416764"/>
                <a:gd name="connsiteX21" fmla="*/ 639527 w 1583128"/>
                <a:gd name="connsiteY21" fmla="*/ 253555 h 416764"/>
                <a:gd name="connsiteX22" fmla="*/ 256986 w 1583128"/>
                <a:gd name="connsiteY22" fmla="*/ 416764 h 416764"/>
                <a:gd name="connsiteX23" fmla="*/ 7060 w 1583128"/>
                <a:gd name="connsiteY23" fmla="*/ 314758 h 416764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430111 w 1583128"/>
                <a:gd name="connsiteY17" fmla="*/ 157016 h 422232"/>
                <a:gd name="connsiteX18" fmla="*/ 1583128 w 1583128"/>
                <a:gd name="connsiteY18" fmla="*/ 304925 h 422232"/>
                <a:gd name="connsiteX19" fmla="*/ 1547424 w 1583128"/>
                <a:gd name="connsiteY19" fmla="*/ 350828 h 422232"/>
                <a:gd name="connsiteX20" fmla="*/ 991465 w 1583128"/>
                <a:gd name="connsiteY20" fmla="*/ 238621 h 422232"/>
                <a:gd name="connsiteX21" fmla="*/ 639527 w 1583128"/>
                <a:gd name="connsiteY21" fmla="*/ 259023 h 422232"/>
                <a:gd name="connsiteX22" fmla="*/ 256986 w 1583128"/>
                <a:gd name="connsiteY22" fmla="*/ 422232 h 422232"/>
                <a:gd name="connsiteX23" fmla="*/ 7060 w 1583128"/>
                <a:gd name="connsiteY23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430111 w 1583128"/>
                <a:gd name="connsiteY17" fmla="*/ 157016 h 422232"/>
                <a:gd name="connsiteX18" fmla="*/ 1583128 w 1583128"/>
                <a:gd name="connsiteY18" fmla="*/ 304925 h 422232"/>
                <a:gd name="connsiteX19" fmla="*/ 1547424 w 1583128"/>
                <a:gd name="connsiteY19" fmla="*/ 350828 h 422232"/>
                <a:gd name="connsiteX20" fmla="*/ 991465 w 1583128"/>
                <a:gd name="connsiteY20" fmla="*/ 238621 h 422232"/>
                <a:gd name="connsiteX21" fmla="*/ 639527 w 1583128"/>
                <a:gd name="connsiteY21" fmla="*/ 259023 h 422232"/>
                <a:gd name="connsiteX22" fmla="*/ 256986 w 1583128"/>
                <a:gd name="connsiteY22" fmla="*/ 422232 h 422232"/>
                <a:gd name="connsiteX23" fmla="*/ 7060 w 1583128"/>
                <a:gd name="connsiteY23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430111 w 1583128"/>
                <a:gd name="connsiteY17" fmla="*/ 157016 h 422232"/>
                <a:gd name="connsiteX18" fmla="*/ 1583128 w 1583128"/>
                <a:gd name="connsiteY18" fmla="*/ 304925 h 422232"/>
                <a:gd name="connsiteX19" fmla="*/ 1547424 w 1583128"/>
                <a:gd name="connsiteY19" fmla="*/ 350828 h 422232"/>
                <a:gd name="connsiteX20" fmla="*/ 991465 w 1583128"/>
                <a:gd name="connsiteY20" fmla="*/ 238621 h 422232"/>
                <a:gd name="connsiteX21" fmla="*/ 639527 w 1583128"/>
                <a:gd name="connsiteY21" fmla="*/ 259023 h 422232"/>
                <a:gd name="connsiteX22" fmla="*/ 256986 w 1583128"/>
                <a:gd name="connsiteY22" fmla="*/ 422232 h 422232"/>
                <a:gd name="connsiteX23" fmla="*/ 7060 w 1583128"/>
                <a:gd name="connsiteY23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430111 w 1583128"/>
                <a:gd name="connsiteY17" fmla="*/ 157016 h 422232"/>
                <a:gd name="connsiteX18" fmla="*/ 1583128 w 1583128"/>
                <a:gd name="connsiteY18" fmla="*/ 304925 h 422232"/>
                <a:gd name="connsiteX19" fmla="*/ 1547424 w 1583128"/>
                <a:gd name="connsiteY19" fmla="*/ 350828 h 422232"/>
                <a:gd name="connsiteX20" fmla="*/ 991465 w 1583128"/>
                <a:gd name="connsiteY20" fmla="*/ 238621 h 422232"/>
                <a:gd name="connsiteX21" fmla="*/ 639527 w 1583128"/>
                <a:gd name="connsiteY21" fmla="*/ 259023 h 422232"/>
                <a:gd name="connsiteX22" fmla="*/ 256986 w 1583128"/>
                <a:gd name="connsiteY22" fmla="*/ 422232 h 422232"/>
                <a:gd name="connsiteX23" fmla="*/ 7060 w 1583128"/>
                <a:gd name="connsiteY23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430111 w 1583128"/>
                <a:gd name="connsiteY17" fmla="*/ 157016 h 422232"/>
                <a:gd name="connsiteX18" fmla="*/ 1583128 w 1583128"/>
                <a:gd name="connsiteY18" fmla="*/ 304925 h 422232"/>
                <a:gd name="connsiteX19" fmla="*/ 1547424 w 1583128"/>
                <a:gd name="connsiteY19" fmla="*/ 350828 h 422232"/>
                <a:gd name="connsiteX20" fmla="*/ 991465 w 1583128"/>
                <a:gd name="connsiteY20" fmla="*/ 238621 h 422232"/>
                <a:gd name="connsiteX21" fmla="*/ 639527 w 1583128"/>
                <a:gd name="connsiteY21" fmla="*/ 259023 h 422232"/>
                <a:gd name="connsiteX22" fmla="*/ 256986 w 1583128"/>
                <a:gd name="connsiteY22" fmla="*/ 422232 h 422232"/>
                <a:gd name="connsiteX23" fmla="*/ 7060 w 1583128"/>
                <a:gd name="connsiteY23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430111 w 1583128"/>
                <a:gd name="connsiteY17" fmla="*/ 157016 h 422232"/>
                <a:gd name="connsiteX18" fmla="*/ 1583128 w 1583128"/>
                <a:gd name="connsiteY18" fmla="*/ 304925 h 422232"/>
                <a:gd name="connsiteX19" fmla="*/ 1547424 w 1583128"/>
                <a:gd name="connsiteY19" fmla="*/ 350828 h 422232"/>
                <a:gd name="connsiteX20" fmla="*/ 991465 w 1583128"/>
                <a:gd name="connsiteY20" fmla="*/ 238621 h 422232"/>
                <a:gd name="connsiteX21" fmla="*/ 639527 w 1583128"/>
                <a:gd name="connsiteY21" fmla="*/ 259023 h 422232"/>
                <a:gd name="connsiteX22" fmla="*/ 256986 w 1583128"/>
                <a:gd name="connsiteY22" fmla="*/ 422232 h 422232"/>
                <a:gd name="connsiteX23" fmla="*/ 7060 w 1583128"/>
                <a:gd name="connsiteY23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430111 w 1583128"/>
                <a:gd name="connsiteY17" fmla="*/ 157016 h 422232"/>
                <a:gd name="connsiteX18" fmla="*/ 1583128 w 1583128"/>
                <a:gd name="connsiteY18" fmla="*/ 304925 h 422232"/>
                <a:gd name="connsiteX19" fmla="*/ 1547424 w 1583128"/>
                <a:gd name="connsiteY19" fmla="*/ 350828 h 422232"/>
                <a:gd name="connsiteX20" fmla="*/ 991465 w 1583128"/>
                <a:gd name="connsiteY20" fmla="*/ 238621 h 422232"/>
                <a:gd name="connsiteX21" fmla="*/ 639527 w 1583128"/>
                <a:gd name="connsiteY21" fmla="*/ 259023 h 422232"/>
                <a:gd name="connsiteX22" fmla="*/ 256986 w 1583128"/>
                <a:gd name="connsiteY22" fmla="*/ 422232 h 422232"/>
                <a:gd name="connsiteX23" fmla="*/ 7060 w 1583128"/>
                <a:gd name="connsiteY23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430111 w 1583128"/>
                <a:gd name="connsiteY17" fmla="*/ 157016 h 422232"/>
                <a:gd name="connsiteX18" fmla="*/ 1583128 w 1583128"/>
                <a:gd name="connsiteY18" fmla="*/ 304925 h 422232"/>
                <a:gd name="connsiteX19" fmla="*/ 1547424 w 1583128"/>
                <a:gd name="connsiteY19" fmla="*/ 350828 h 422232"/>
                <a:gd name="connsiteX20" fmla="*/ 991465 w 1583128"/>
                <a:gd name="connsiteY20" fmla="*/ 238621 h 422232"/>
                <a:gd name="connsiteX21" fmla="*/ 639527 w 1583128"/>
                <a:gd name="connsiteY21" fmla="*/ 259023 h 422232"/>
                <a:gd name="connsiteX22" fmla="*/ 256986 w 1583128"/>
                <a:gd name="connsiteY22" fmla="*/ 422232 h 422232"/>
                <a:gd name="connsiteX23" fmla="*/ 7060 w 1583128"/>
                <a:gd name="connsiteY23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251593 w 1583128"/>
                <a:gd name="connsiteY17" fmla="*/ 60111 h 422232"/>
                <a:gd name="connsiteX18" fmla="*/ 1430111 w 1583128"/>
                <a:gd name="connsiteY18" fmla="*/ 157016 h 422232"/>
                <a:gd name="connsiteX19" fmla="*/ 1583128 w 1583128"/>
                <a:gd name="connsiteY19" fmla="*/ 304925 h 422232"/>
                <a:gd name="connsiteX20" fmla="*/ 1547424 w 1583128"/>
                <a:gd name="connsiteY20" fmla="*/ 350828 h 422232"/>
                <a:gd name="connsiteX21" fmla="*/ 991465 w 1583128"/>
                <a:gd name="connsiteY21" fmla="*/ 238621 h 422232"/>
                <a:gd name="connsiteX22" fmla="*/ 639527 w 1583128"/>
                <a:gd name="connsiteY22" fmla="*/ 259023 h 422232"/>
                <a:gd name="connsiteX23" fmla="*/ 256986 w 1583128"/>
                <a:gd name="connsiteY23" fmla="*/ 422232 h 422232"/>
                <a:gd name="connsiteX24" fmla="*/ 7060 w 1583128"/>
                <a:gd name="connsiteY24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251593 w 1583128"/>
                <a:gd name="connsiteY17" fmla="*/ 60111 h 422232"/>
                <a:gd name="connsiteX18" fmla="*/ 1430111 w 1583128"/>
                <a:gd name="connsiteY18" fmla="*/ 157016 h 422232"/>
                <a:gd name="connsiteX19" fmla="*/ 1583128 w 1583128"/>
                <a:gd name="connsiteY19" fmla="*/ 304925 h 422232"/>
                <a:gd name="connsiteX20" fmla="*/ 1547424 w 1583128"/>
                <a:gd name="connsiteY20" fmla="*/ 350828 h 422232"/>
                <a:gd name="connsiteX21" fmla="*/ 991465 w 1583128"/>
                <a:gd name="connsiteY21" fmla="*/ 238621 h 422232"/>
                <a:gd name="connsiteX22" fmla="*/ 639527 w 1583128"/>
                <a:gd name="connsiteY22" fmla="*/ 259023 h 422232"/>
                <a:gd name="connsiteX23" fmla="*/ 256986 w 1583128"/>
                <a:gd name="connsiteY23" fmla="*/ 422232 h 422232"/>
                <a:gd name="connsiteX24" fmla="*/ 7060 w 1583128"/>
                <a:gd name="connsiteY24" fmla="*/ 320226 h 422232"/>
                <a:gd name="connsiteX0" fmla="*/ 7060 w 1583128"/>
                <a:gd name="connsiteY0" fmla="*/ 320226 h 422232"/>
                <a:gd name="connsiteX1" fmla="*/ 83569 w 1583128"/>
                <a:gd name="connsiteY1" fmla="*/ 151916 h 422232"/>
                <a:gd name="connsiteX2" fmla="*/ 129473 w 1583128"/>
                <a:gd name="connsiteY2" fmla="*/ 141715 h 422232"/>
                <a:gd name="connsiteX3" fmla="*/ 262087 w 1583128"/>
                <a:gd name="connsiteY3" fmla="*/ 197819 h 422232"/>
                <a:gd name="connsiteX4" fmla="*/ 124372 w 1583128"/>
                <a:gd name="connsiteY4" fmla="*/ 136615 h 422232"/>
                <a:gd name="connsiteX5" fmla="*/ 410003 w 1583128"/>
                <a:gd name="connsiteY5" fmla="*/ 29509 h 422232"/>
                <a:gd name="connsiteX6" fmla="*/ 491611 w 1583128"/>
                <a:gd name="connsiteY6" fmla="*/ 208019 h 422232"/>
                <a:gd name="connsiteX7" fmla="*/ 404902 w 1583128"/>
                <a:gd name="connsiteY7" fmla="*/ 14208 h 422232"/>
                <a:gd name="connsiteX8" fmla="*/ 563019 w 1583128"/>
                <a:gd name="connsiteY8" fmla="*/ 14207 h 422232"/>
                <a:gd name="connsiteX9" fmla="*/ 578321 w 1583128"/>
                <a:gd name="connsiteY9" fmla="*/ 116214 h 422232"/>
                <a:gd name="connsiteX10" fmla="*/ 649728 w 1583128"/>
                <a:gd name="connsiteY10" fmla="*/ 243722 h 422232"/>
                <a:gd name="connsiteX11" fmla="*/ 583421 w 1583128"/>
                <a:gd name="connsiteY11" fmla="*/ 116214 h 422232"/>
                <a:gd name="connsiteX12" fmla="*/ 578321 w 1583128"/>
                <a:gd name="connsiteY12" fmla="*/ 24408 h 422232"/>
                <a:gd name="connsiteX13" fmla="*/ 965962 w 1583128"/>
                <a:gd name="connsiteY13" fmla="*/ 75411 h 422232"/>
                <a:gd name="connsiteX14" fmla="*/ 981264 w 1583128"/>
                <a:gd name="connsiteY14" fmla="*/ 192719 h 422232"/>
                <a:gd name="connsiteX15" fmla="*/ 976163 w 1583128"/>
                <a:gd name="connsiteY15" fmla="*/ 85612 h 422232"/>
                <a:gd name="connsiteX16" fmla="*/ 1139380 w 1583128"/>
                <a:gd name="connsiteY16" fmla="*/ 55010 h 422232"/>
                <a:gd name="connsiteX17" fmla="*/ 1251593 w 1583128"/>
                <a:gd name="connsiteY17" fmla="*/ 60111 h 422232"/>
                <a:gd name="connsiteX18" fmla="*/ 1430111 w 1583128"/>
                <a:gd name="connsiteY18" fmla="*/ 157016 h 422232"/>
                <a:gd name="connsiteX19" fmla="*/ 1583128 w 1583128"/>
                <a:gd name="connsiteY19" fmla="*/ 304925 h 422232"/>
                <a:gd name="connsiteX20" fmla="*/ 1547424 w 1583128"/>
                <a:gd name="connsiteY20" fmla="*/ 350828 h 422232"/>
                <a:gd name="connsiteX21" fmla="*/ 991465 w 1583128"/>
                <a:gd name="connsiteY21" fmla="*/ 238621 h 422232"/>
                <a:gd name="connsiteX22" fmla="*/ 639527 w 1583128"/>
                <a:gd name="connsiteY22" fmla="*/ 259023 h 422232"/>
                <a:gd name="connsiteX23" fmla="*/ 256986 w 1583128"/>
                <a:gd name="connsiteY23" fmla="*/ 422232 h 422232"/>
                <a:gd name="connsiteX24" fmla="*/ 7060 w 1583128"/>
                <a:gd name="connsiteY24" fmla="*/ 320226 h 42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83128" h="422232">
                  <a:moveTo>
                    <a:pt x="7060" y="320226"/>
                  </a:moveTo>
                  <a:cubicBezTo>
                    <a:pt x="-16742" y="276023"/>
                    <a:pt x="22363" y="161267"/>
                    <a:pt x="83569" y="151916"/>
                  </a:cubicBezTo>
                  <a:cubicBezTo>
                    <a:pt x="103971" y="122164"/>
                    <a:pt x="104821" y="134915"/>
                    <a:pt x="129473" y="141715"/>
                  </a:cubicBezTo>
                  <a:lnTo>
                    <a:pt x="262087" y="197819"/>
                  </a:lnTo>
                  <a:cubicBezTo>
                    <a:pt x="216182" y="177418"/>
                    <a:pt x="205981" y="177417"/>
                    <a:pt x="124372" y="136615"/>
                  </a:cubicBezTo>
                  <a:cubicBezTo>
                    <a:pt x="209381" y="70311"/>
                    <a:pt x="212782" y="19308"/>
                    <a:pt x="410003" y="29509"/>
                  </a:cubicBezTo>
                  <a:lnTo>
                    <a:pt x="491611" y="208019"/>
                  </a:lnTo>
                  <a:lnTo>
                    <a:pt x="404902" y="14208"/>
                  </a:lnTo>
                  <a:cubicBezTo>
                    <a:pt x="466108" y="-12994"/>
                    <a:pt x="506913" y="5707"/>
                    <a:pt x="563019" y="14207"/>
                  </a:cubicBezTo>
                  <a:cubicBezTo>
                    <a:pt x="598722" y="63510"/>
                    <a:pt x="573220" y="82212"/>
                    <a:pt x="578321" y="116214"/>
                  </a:cubicBezTo>
                  <a:lnTo>
                    <a:pt x="649728" y="243722"/>
                  </a:lnTo>
                  <a:lnTo>
                    <a:pt x="583421" y="116214"/>
                  </a:lnTo>
                  <a:lnTo>
                    <a:pt x="578321" y="24408"/>
                  </a:lnTo>
                  <a:cubicBezTo>
                    <a:pt x="631027" y="-29995"/>
                    <a:pt x="841849" y="32908"/>
                    <a:pt x="965962" y="75411"/>
                  </a:cubicBezTo>
                  <a:lnTo>
                    <a:pt x="981264" y="192719"/>
                  </a:lnTo>
                  <a:lnTo>
                    <a:pt x="976163" y="85612"/>
                  </a:lnTo>
                  <a:cubicBezTo>
                    <a:pt x="1030569" y="75411"/>
                    <a:pt x="972762" y="24408"/>
                    <a:pt x="1139380" y="55010"/>
                  </a:cubicBezTo>
                  <a:cubicBezTo>
                    <a:pt x="1178485" y="65211"/>
                    <a:pt x="1212488" y="49910"/>
                    <a:pt x="1251593" y="60111"/>
                  </a:cubicBezTo>
                  <a:cubicBezTo>
                    <a:pt x="1311099" y="92413"/>
                    <a:pt x="1421610" y="114514"/>
                    <a:pt x="1430111" y="157016"/>
                  </a:cubicBezTo>
                  <a:cubicBezTo>
                    <a:pt x="1511720" y="180817"/>
                    <a:pt x="1532122" y="255622"/>
                    <a:pt x="1583128" y="304925"/>
                  </a:cubicBezTo>
                  <a:lnTo>
                    <a:pt x="1547424" y="350828"/>
                  </a:lnTo>
                  <a:lnTo>
                    <a:pt x="991465" y="238621"/>
                  </a:lnTo>
                  <a:lnTo>
                    <a:pt x="639527" y="259023"/>
                  </a:lnTo>
                  <a:lnTo>
                    <a:pt x="256986" y="422232"/>
                  </a:lnTo>
                  <a:lnTo>
                    <a:pt x="7060" y="320226"/>
                  </a:lnTo>
                  <a:close/>
                </a:path>
              </a:pathLst>
            </a:custGeom>
            <a:gradFill flip="none" rotWithShape="1">
              <a:gsLst>
                <a:gs pos="100000">
                  <a:srgbClr val="FFFFFF"/>
                </a:gs>
                <a:gs pos="21000">
                  <a:schemeClr val="accent2">
                    <a:lumMod val="75000"/>
                  </a:schemeClr>
                </a:gs>
                <a:gs pos="95000">
                  <a:schemeClr val="accent2">
                    <a:lumMod val="40000"/>
                    <a:lumOff val="6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" name="Forma libre 5"/>
            <p:cNvSpPr/>
            <p:nvPr/>
          </p:nvSpPr>
          <p:spPr>
            <a:xfrm>
              <a:off x="6523413" y="1510578"/>
              <a:ext cx="678372" cy="785007"/>
            </a:xfrm>
            <a:custGeom>
              <a:avLst/>
              <a:gdLst>
                <a:gd name="connsiteX0" fmla="*/ 5100 w 678372"/>
                <a:gd name="connsiteY0" fmla="*/ 147909 h 749745"/>
                <a:gd name="connsiteX1" fmla="*/ 0 w 678372"/>
                <a:gd name="connsiteY1" fmla="*/ 0 h 749745"/>
                <a:gd name="connsiteX2" fmla="*/ 459049 w 678372"/>
                <a:gd name="connsiteY2" fmla="*/ 132608 h 749745"/>
                <a:gd name="connsiteX3" fmla="*/ 678372 w 678372"/>
                <a:gd name="connsiteY3" fmla="*/ 392724 h 749745"/>
                <a:gd name="connsiteX4" fmla="*/ 555959 w 678372"/>
                <a:gd name="connsiteY4" fmla="*/ 749745 h 749745"/>
                <a:gd name="connsiteX5" fmla="*/ 214222 w 678372"/>
                <a:gd name="connsiteY5" fmla="*/ 703843 h 749745"/>
                <a:gd name="connsiteX6" fmla="*/ 5100 w 678372"/>
                <a:gd name="connsiteY6" fmla="*/ 147909 h 749745"/>
                <a:gd name="connsiteX0" fmla="*/ 5100 w 678372"/>
                <a:gd name="connsiteY0" fmla="*/ 152003 h 753839"/>
                <a:gd name="connsiteX1" fmla="*/ 0 w 678372"/>
                <a:gd name="connsiteY1" fmla="*/ 4094 h 753839"/>
                <a:gd name="connsiteX2" fmla="*/ 459049 w 678372"/>
                <a:gd name="connsiteY2" fmla="*/ 136702 h 753839"/>
                <a:gd name="connsiteX3" fmla="*/ 678372 w 678372"/>
                <a:gd name="connsiteY3" fmla="*/ 396818 h 753839"/>
                <a:gd name="connsiteX4" fmla="*/ 555959 w 678372"/>
                <a:gd name="connsiteY4" fmla="*/ 753839 h 753839"/>
                <a:gd name="connsiteX5" fmla="*/ 214222 w 678372"/>
                <a:gd name="connsiteY5" fmla="*/ 707937 h 753839"/>
                <a:gd name="connsiteX6" fmla="*/ 5100 w 678372"/>
                <a:gd name="connsiteY6" fmla="*/ 152003 h 753839"/>
                <a:gd name="connsiteX0" fmla="*/ 5100 w 678372"/>
                <a:gd name="connsiteY0" fmla="*/ 152003 h 753839"/>
                <a:gd name="connsiteX1" fmla="*/ 0 w 678372"/>
                <a:gd name="connsiteY1" fmla="*/ 4094 h 753839"/>
                <a:gd name="connsiteX2" fmla="*/ 459049 w 678372"/>
                <a:gd name="connsiteY2" fmla="*/ 136702 h 753839"/>
                <a:gd name="connsiteX3" fmla="*/ 678372 w 678372"/>
                <a:gd name="connsiteY3" fmla="*/ 396818 h 753839"/>
                <a:gd name="connsiteX4" fmla="*/ 555959 w 678372"/>
                <a:gd name="connsiteY4" fmla="*/ 753839 h 753839"/>
                <a:gd name="connsiteX5" fmla="*/ 214222 w 678372"/>
                <a:gd name="connsiteY5" fmla="*/ 707937 h 753839"/>
                <a:gd name="connsiteX6" fmla="*/ 5100 w 678372"/>
                <a:gd name="connsiteY6" fmla="*/ 152003 h 753839"/>
                <a:gd name="connsiteX0" fmla="*/ 5100 w 678372"/>
                <a:gd name="connsiteY0" fmla="*/ 152003 h 753839"/>
                <a:gd name="connsiteX1" fmla="*/ 0 w 678372"/>
                <a:gd name="connsiteY1" fmla="*/ 4094 h 753839"/>
                <a:gd name="connsiteX2" fmla="*/ 459049 w 678372"/>
                <a:gd name="connsiteY2" fmla="*/ 136702 h 753839"/>
                <a:gd name="connsiteX3" fmla="*/ 678372 w 678372"/>
                <a:gd name="connsiteY3" fmla="*/ 396818 h 753839"/>
                <a:gd name="connsiteX4" fmla="*/ 555959 w 678372"/>
                <a:gd name="connsiteY4" fmla="*/ 753839 h 753839"/>
                <a:gd name="connsiteX5" fmla="*/ 214222 w 678372"/>
                <a:gd name="connsiteY5" fmla="*/ 707937 h 753839"/>
                <a:gd name="connsiteX6" fmla="*/ 5100 w 678372"/>
                <a:gd name="connsiteY6" fmla="*/ 152003 h 753839"/>
                <a:gd name="connsiteX0" fmla="*/ 5100 w 678372"/>
                <a:gd name="connsiteY0" fmla="*/ 152003 h 753839"/>
                <a:gd name="connsiteX1" fmla="*/ 0 w 678372"/>
                <a:gd name="connsiteY1" fmla="*/ 4094 h 753839"/>
                <a:gd name="connsiteX2" fmla="*/ 459049 w 678372"/>
                <a:gd name="connsiteY2" fmla="*/ 136702 h 753839"/>
                <a:gd name="connsiteX3" fmla="*/ 678372 w 678372"/>
                <a:gd name="connsiteY3" fmla="*/ 396818 h 753839"/>
                <a:gd name="connsiteX4" fmla="*/ 555959 w 678372"/>
                <a:gd name="connsiteY4" fmla="*/ 753839 h 753839"/>
                <a:gd name="connsiteX5" fmla="*/ 214222 w 678372"/>
                <a:gd name="connsiteY5" fmla="*/ 707937 h 753839"/>
                <a:gd name="connsiteX6" fmla="*/ 5100 w 678372"/>
                <a:gd name="connsiteY6" fmla="*/ 152003 h 753839"/>
                <a:gd name="connsiteX0" fmla="*/ 5100 w 678372"/>
                <a:gd name="connsiteY0" fmla="*/ 152003 h 753839"/>
                <a:gd name="connsiteX1" fmla="*/ 0 w 678372"/>
                <a:gd name="connsiteY1" fmla="*/ 4094 h 753839"/>
                <a:gd name="connsiteX2" fmla="*/ 459049 w 678372"/>
                <a:gd name="connsiteY2" fmla="*/ 136702 h 753839"/>
                <a:gd name="connsiteX3" fmla="*/ 678372 w 678372"/>
                <a:gd name="connsiteY3" fmla="*/ 396818 h 753839"/>
                <a:gd name="connsiteX4" fmla="*/ 555959 w 678372"/>
                <a:gd name="connsiteY4" fmla="*/ 753839 h 753839"/>
                <a:gd name="connsiteX5" fmla="*/ 214222 w 678372"/>
                <a:gd name="connsiteY5" fmla="*/ 707937 h 753839"/>
                <a:gd name="connsiteX6" fmla="*/ 5100 w 678372"/>
                <a:gd name="connsiteY6" fmla="*/ 152003 h 753839"/>
                <a:gd name="connsiteX0" fmla="*/ 5100 w 678372"/>
                <a:gd name="connsiteY0" fmla="*/ 152003 h 776790"/>
                <a:gd name="connsiteX1" fmla="*/ 0 w 678372"/>
                <a:gd name="connsiteY1" fmla="*/ 4094 h 776790"/>
                <a:gd name="connsiteX2" fmla="*/ 459049 w 678372"/>
                <a:gd name="connsiteY2" fmla="*/ 136702 h 776790"/>
                <a:gd name="connsiteX3" fmla="*/ 678372 w 678372"/>
                <a:gd name="connsiteY3" fmla="*/ 396818 h 776790"/>
                <a:gd name="connsiteX4" fmla="*/ 555959 w 678372"/>
                <a:gd name="connsiteY4" fmla="*/ 753839 h 776790"/>
                <a:gd name="connsiteX5" fmla="*/ 214222 w 678372"/>
                <a:gd name="connsiteY5" fmla="*/ 707937 h 776790"/>
                <a:gd name="connsiteX6" fmla="*/ 5100 w 678372"/>
                <a:gd name="connsiteY6" fmla="*/ 152003 h 776790"/>
                <a:gd name="connsiteX0" fmla="*/ 5100 w 678372"/>
                <a:gd name="connsiteY0" fmla="*/ 152003 h 785007"/>
                <a:gd name="connsiteX1" fmla="*/ 0 w 678372"/>
                <a:gd name="connsiteY1" fmla="*/ 4094 h 785007"/>
                <a:gd name="connsiteX2" fmla="*/ 459049 w 678372"/>
                <a:gd name="connsiteY2" fmla="*/ 136702 h 785007"/>
                <a:gd name="connsiteX3" fmla="*/ 678372 w 678372"/>
                <a:gd name="connsiteY3" fmla="*/ 396818 h 785007"/>
                <a:gd name="connsiteX4" fmla="*/ 555959 w 678372"/>
                <a:gd name="connsiteY4" fmla="*/ 753839 h 785007"/>
                <a:gd name="connsiteX5" fmla="*/ 214222 w 678372"/>
                <a:gd name="connsiteY5" fmla="*/ 707937 h 785007"/>
                <a:gd name="connsiteX6" fmla="*/ 5100 w 678372"/>
                <a:gd name="connsiteY6" fmla="*/ 152003 h 785007"/>
                <a:gd name="connsiteX0" fmla="*/ 5100 w 678372"/>
                <a:gd name="connsiteY0" fmla="*/ 152003 h 785007"/>
                <a:gd name="connsiteX1" fmla="*/ 0 w 678372"/>
                <a:gd name="connsiteY1" fmla="*/ 4094 h 785007"/>
                <a:gd name="connsiteX2" fmla="*/ 459049 w 678372"/>
                <a:gd name="connsiteY2" fmla="*/ 136702 h 785007"/>
                <a:gd name="connsiteX3" fmla="*/ 678372 w 678372"/>
                <a:gd name="connsiteY3" fmla="*/ 396818 h 785007"/>
                <a:gd name="connsiteX4" fmla="*/ 555959 w 678372"/>
                <a:gd name="connsiteY4" fmla="*/ 753839 h 785007"/>
                <a:gd name="connsiteX5" fmla="*/ 214222 w 678372"/>
                <a:gd name="connsiteY5" fmla="*/ 707937 h 785007"/>
                <a:gd name="connsiteX6" fmla="*/ 5100 w 678372"/>
                <a:gd name="connsiteY6" fmla="*/ 152003 h 785007"/>
                <a:gd name="connsiteX0" fmla="*/ 5100 w 678372"/>
                <a:gd name="connsiteY0" fmla="*/ 152003 h 785007"/>
                <a:gd name="connsiteX1" fmla="*/ 0 w 678372"/>
                <a:gd name="connsiteY1" fmla="*/ 4094 h 785007"/>
                <a:gd name="connsiteX2" fmla="*/ 459049 w 678372"/>
                <a:gd name="connsiteY2" fmla="*/ 136702 h 785007"/>
                <a:gd name="connsiteX3" fmla="*/ 678372 w 678372"/>
                <a:gd name="connsiteY3" fmla="*/ 396818 h 785007"/>
                <a:gd name="connsiteX4" fmla="*/ 555959 w 678372"/>
                <a:gd name="connsiteY4" fmla="*/ 753839 h 785007"/>
                <a:gd name="connsiteX5" fmla="*/ 214222 w 678372"/>
                <a:gd name="connsiteY5" fmla="*/ 707937 h 785007"/>
                <a:gd name="connsiteX6" fmla="*/ 5100 w 678372"/>
                <a:gd name="connsiteY6" fmla="*/ 152003 h 78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372" h="785007">
                  <a:moveTo>
                    <a:pt x="5100" y="152003"/>
                  </a:moveTo>
                  <a:lnTo>
                    <a:pt x="0" y="4094"/>
                  </a:lnTo>
                  <a:cubicBezTo>
                    <a:pt x="173419" y="-23107"/>
                    <a:pt x="306033" y="92499"/>
                    <a:pt x="459049" y="136702"/>
                  </a:cubicBezTo>
                  <a:cubicBezTo>
                    <a:pt x="552559" y="213206"/>
                    <a:pt x="635867" y="274411"/>
                    <a:pt x="678372" y="396818"/>
                  </a:cubicBezTo>
                  <a:cubicBezTo>
                    <a:pt x="678372" y="551527"/>
                    <a:pt x="663070" y="660334"/>
                    <a:pt x="555959" y="753839"/>
                  </a:cubicBezTo>
                  <a:cubicBezTo>
                    <a:pt x="426745" y="820143"/>
                    <a:pt x="302631" y="769141"/>
                    <a:pt x="214222" y="707937"/>
                  </a:cubicBezTo>
                  <a:cubicBezTo>
                    <a:pt x="807585" y="706237"/>
                    <a:pt x="431845" y="92499"/>
                    <a:pt x="5100" y="152003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FFFFFF">
                    <a:alpha val="10000"/>
                  </a:srgbClr>
                </a:gs>
                <a:gs pos="21000">
                  <a:schemeClr val="accent2">
                    <a:lumMod val="75000"/>
                    <a:alpha val="10000"/>
                  </a:schemeClr>
                </a:gs>
                <a:gs pos="95000">
                  <a:schemeClr val="accent2">
                    <a:lumMod val="40000"/>
                    <a:lumOff val="60000"/>
                    <a:alpha val="1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" name="Forma libre 6"/>
            <p:cNvSpPr/>
            <p:nvPr/>
          </p:nvSpPr>
          <p:spPr>
            <a:xfrm>
              <a:off x="5753230" y="1642179"/>
              <a:ext cx="1519595" cy="959322"/>
            </a:xfrm>
            <a:custGeom>
              <a:avLst/>
              <a:gdLst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24278 w 1458756"/>
                <a:gd name="connsiteY8" fmla="*/ 912955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85484 w 1458756"/>
                <a:gd name="connsiteY8" fmla="*/ 928256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85484 w 1458756"/>
                <a:gd name="connsiteY8" fmla="*/ 928256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85484 w 1458756"/>
                <a:gd name="connsiteY8" fmla="*/ 928256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85484 w 1458756"/>
                <a:gd name="connsiteY8" fmla="*/ 928256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85484 w 1458756"/>
                <a:gd name="connsiteY8" fmla="*/ 928256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85484 w 1458756"/>
                <a:gd name="connsiteY8" fmla="*/ 928256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85484 w 1458756"/>
                <a:gd name="connsiteY8" fmla="*/ 928256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58756"/>
                <a:gd name="connsiteY0" fmla="*/ 56103 h 958858"/>
                <a:gd name="connsiteX1" fmla="*/ 1173126 w 1458756"/>
                <a:gd name="connsiteY1" fmla="*/ 377423 h 958858"/>
                <a:gd name="connsiteX2" fmla="*/ 617166 w 1458756"/>
                <a:gd name="connsiteY2" fmla="*/ 433526 h 958858"/>
                <a:gd name="connsiteX3" fmla="*/ 591664 w 1458756"/>
                <a:gd name="connsiteY3" fmla="*/ 795648 h 958858"/>
                <a:gd name="connsiteX4" fmla="*/ 535558 w 1458756"/>
                <a:gd name="connsiteY4" fmla="*/ 795648 h 958858"/>
                <a:gd name="connsiteX5" fmla="*/ 331536 w 1458756"/>
                <a:gd name="connsiteY5" fmla="*/ 683441 h 958858"/>
                <a:gd name="connsiteX6" fmla="*/ 443748 w 1458756"/>
                <a:gd name="connsiteY6" fmla="*/ 423325 h 958858"/>
                <a:gd name="connsiteX7" fmla="*/ 0 w 1458756"/>
                <a:gd name="connsiteY7" fmla="*/ 795648 h 958858"/>
                <a:gd name="connsiteX8" fmla="*/ 785484 w 1458756"/>
                <a:gd name="connsiteY8" fmla="*/ 928256 h 958858"/>
                <a:gd name="connsiteX9" fmla="*/ 1326142 w 1458756"/>
                <a:gd name="connsiteY9" fmla="*/ 943557 h 958858"/>
                <a:gd name="connsiteX10" fmla="*/ 1458756 w 1458756"/>
                <a:gd name="connsiteY10" fmla="*/ 958858 h 958858"/>
                <a:gd name="connsiteX11" fmla="*/ 1453655 w 1458756"/>
                <a:gd name="connsiteY11" fmla="*/ 872152 h 958858"/>
                <a:gd name="connsiteX12" fmla="*/ 1213930 w 1458756"/>
                <a:gd name="connsiteY12" fmla="*/ 912955 h 958858"/>
                <a:gd name="connsiteX13" fmla="*/ 683473 w 1458756"/>
                <a:gd name="connsiteY13" fmla="*/ 708943 h 958858"/>
                <a:gd name="connsiteX14" fmla="*/ 928299 w 1458756"/>
                <a:gd name="connsiteY14" fmla="*/ 550833 h 958858"/>
                <a:gd name="connsiteX15" fmla="*/ 1249634 w 1458756"/>
                <a:gd name="connsiteY15" fmla="*/ 285617 h 958858"/>
                <a:gd name="connsiteX16" fmla="*/ 867093 w 1458756"/>
                <a:gd name="connsiteY16" fmla="*/ 0 h 958858"/>
                <a:gd name="connsiteX0" fmla="*/ 846691 w 1489387"/>
                <a:gd name="connsiteY0" fmla="*/ 56103 h 958858"/>
                <a:gd name="connsiteX1" fmla="*/ 1173126 w 1489387"/>
                <a:gd name="connsiteY1" fmla="*/ 377423 h 958858"/>
                <a:gd name="connsiteX2" fmla="*/ 617166 w 1489387"/>
                <a:gd name="connsiteY2" fmla="*/ 433526 h 958858"/>
                <a:gd name="connsiteX3" fmla="*/ 591664 w 1489387"/>
                <a:gd name="connsiteY3" fmla="*/ 795648 h 958858"/>
                <a:gd name="connsiteX4" fmla="*/ 535558 w 1489387"/>
                <a:gd name="connsiteY4" fmla="*/ 795648 h 958858"/>
                <a:gd name="connsiteX5" fmla="*/ 331536 w 1489387"/>
                <a:gd name="connsiteY5" fmla="*/ 683441 h 958858"/>
                <a:gd name="connsiteX6" fmla="*/ 443748 w 1489387"/>
                <a:gd name="connsiteY6" fmla="*/ 423325 h 958858"/>
                <a:gd name="connsiteX7" fmla="*/ 0 w 1489387"/>
                <a:gd name="connsiteY7" fmla="*/ 795648 h 958858"/>
                <a:gd name="connsiteX8" fmla="*/ 785484 w 1489387"/>
                <a:gd name="connsiteY8" fmla="*/ 928256 h 958858"/>
                <a:gd name="connsiteX9" fmla="*/ 1326142 w 1489387"/>
                <a:gd name="connsiteY9" fmla="*/ 943557 h 958858"/>
                <a:gd name="connsiteX10" fmla="*/ 1458756 w 1489387"/>
                <a:gd name="connsiteY10" fmla="*/ 958858 h 958858"/>
                <a:gd name="connsiteX11" fmla="*/ 1453655 w 1489387"/>
                <a:gd name="connsiteY11" fmla="*/ 872152 h 958858"/>
                <a:gd name="connsiteX12" fmla="*/ 1213930 w 1489387"/>
                <a:gd name="connsiteY12" fmla="*/ 912955 h 958858"/>
                <a:gd name="connsiteX13" fmla="*/ 683473 w 1489387"/>
                <a:gd name="connsiteY13" fmla="*/ 708943 h 958858"/>
                <a:gd name="connsiteX14" fmla="*/ 928299 w 1489387"/>
                <a:gd name="connsiteY14" fmla="*/ 550833 h 958858"/>
                <a:gd name="connsiteX15" fmla="*/ 1249634 w 1489387"/>
                <a:gd name="connsiteY15" fmla="*/ 285617 h 958858"/>
                <a:gd name="connsiteX16" fmla="*/ 867093 w 1489387"/>
                <a:gd name="connsiteY16" fmla="*/ 0 h 958858"/>
                <a:gd name="connsiteX0" fmla="*/ 846691 w 1519595"/>
                <a:gd name="connsiteY0" fmla="*/ 56103 h 959322"/>
                <a:gd name="connsiteX1" fmla="*/ 1173126 w 1519595"/>
                <a:gd name="connsiteY1" fmla="*/ 377423 h 959322"/>
                <a:gd name="connsiteX2" fmla="*/ 617166 w 1519595"/>
                <a:gd name="connsiteY2" fmla="*/ 433526 h 959322"/>
                <a:gd name="connsiteX3" fmla="*/ 591664 w 1519595"/>
                <a:gd name="connsiteY3" fmla="*/ 795648 h 959322"/>
                <a:gd name="connsiteX4" fmla="*/ 535558 w 1519595"/>
                <a:gd name="connsiteY4" fmla="*/ 795648 h 959322"/>
                <a:gd name="connsiteX5" fmla="*/ 331536 w 1519595"/>
                <a:gd name="connsiteY5" fmla="*/ 683441 h 959322"/>
                <a:gd name="connsiteX6" fmla="*/ 443748 w 1519595"/>
                <a:gd name="connsiteY6" fmla="*/ 423325 h 959322"/>
                <a:gd name="connsiteX7" fmla="*/ 0 w 1519595"/>
                <a:gd name="connsiteY7" fmla="*/ 795648 h 959322"/>
                <a:gd name="connsiteX8" fmla="*/ 785484 w 1519595"/>
                <a:gd name="connsiteY8" fmla="*/ 928256 h 959322"/>
                <a:gd name="connsiteX9" fmla="*/ 1326142 w 1519595"/>
                <a:gd name="connsiteY9" fmla="*/ 943557 h 959322"/>
                <a:gd name="connsiteX10" fmla="*/ 1458756 w 1519595"/>
                <a:gd name="connsiteY10" fmla="*/ 958858 h 959322"/>
                <a:gd name="connsiteX11" fmla="*/ 1453655 w 1519595"/>
                <a:gd name="connsiteY11" fmla="*/ 872152 h 959322"/>
                <a:gd name="connsiteX12" fmla="*/ 1213930 w 1519595"/>
                <a:gd name="connsiteY12" fmla="*/ 912955 h 959322"/>
                <a:gd name="connsiteX13" fmla="*/ 683473 w 1519595"/>
                <a:gd name="connsiteY13" fmla="*/ 708943 h 959322"/>
                <a:gd name="connsiteX14" fmla="*/ 928299 w 1519595"/>
                <a:gd name="connsiteY14" fmla="*/ 550833 h 959322"/>
                <a:gd name="connsiteX15" fmla="*/ 1249634 w 1519595"/>
                <a:gd name="connsiteY15" fmla="*/ 285617 h 959322"/>
                <a:gd name="connsiteX16" fmla="*/ 867093 w 1519595"/>
                <a:gd name="connsiteY16" fmla="*/ 0 h 959322"/>
                <a:gd name="connsiteX0" fmla="*/ 846691 w 1519595"/>
                <a:gd name="connsiteY0" fmla="*/ 56103 h 959322"/>
                <a:gd name="connsiteX1" fmla="*/ 1173126 w 1519595"/>
                <a:gd name="connsiteY1" fmla="*/ 377423 h 959322"/>
                <a:gd name="connsiteX2" fmla="*/ 617166 w 1519595"/>
                <a:gd name="connsiteY2" fmla="*/ 433526 h 959322"/>
                <a:gd name="connsiteX3" fmla="*/ 591664 w 1519595"/>
                <a:gd name="connsiteY3" fmla="*/ 795648 h 959322"/>
                <a:gd name="connsiteX4" fmla="*/ 535558 w 1519595"/>
                <a:gd name="connsiteY4" fmla="*/ 795648 h 959322"/>
                <a:gd name="connsiteX5" fmla="*/ 331536 w 1519595"/>
                <a:gd name="connsiteY5" fmla="*/ 683441 h 959322"/>
                <a:gd name="connsiteX6" fmla="*/ 443748 w 1519595"/>
                <a:gd name="connsiteY6" fmla="*/ 423325 h 959322"/>
                <a:gd name="connsiteX7" fmla="*/ 0 w 1519595"/>
                <a:gd name="connsiteY7" fmla="*/ 795648 h 959322"/>
                <a:gd name="connsiteX8" fmla="*/ 785484 w 1519595"/>
                <a:gd name="connsiteY8" fmla="*/ 928256 h 959322"/>
                <a:gd name="connsiteX9" fmla="*/ 867093 w 1519595"/>
                <a:gd name="connsiteY9" fmla="*/ 918055 h 959322"/>
                <a:gd name="connsiteX10" fmla="*/ 1326142 w 1519595"/>
                <a:gd name="connsiteY10" fmla="*/ 943557 h 959322"/>
                <a:gd name="connsiteX11" fmla="*/ 1458756 w 1519595"/>
                <a:gd name="connsiteY11" fmla="*/ 958858 h 959322"/>
                <a:gd name="connsiteX12" fmla="*/ 1453655 w 1519595"/>
                <a:gd name="connsiteY12" fmla="*/ 872152 h 959322"/>
                <a:gd name="connsiteX13" fmla="*/ 1213930 w 1519595"/>
                <a:gd name="connsiteY13" fmla="*/ 912955 h 959322"/>
                <a:gd name="connsiteX14" fmla="*/ 683473 w 1519595"/>
                <a:gd name="connsiteY14" fmla="*/ 708943 h 959322"/>
                <a:gd name="connsiteX15" fmla="*/ 928299 w 1519595"/>
                <a:gd name="connsiteY15" fmla="*/ 550833 h 959322"/>
                <a:gd name="connsiteX16" fmla="*/ 1249634 w 1519595"/>
                <a:gd name="connsiteY16" fmla="*/ 285617 h 959322"/>
                <a:gd name="connsiteX17" fmla="*/ 867093 w 1519595"/>
                <a:gd name="connsiteY17" fmla="*/ 0 h 959322"/>
                <a:gd name="connsiteX0" fmla="*/ 846691 w 1519595"/>
                <a:gd name="connsiteY0" fmla="*/ 56103 h 959322"/>
                <a:gd name="connsiteX1" fmla="*/ 1173126 w 1519595"/>
                <a:gd name="connsiteY1" fmla="*/ 377423 h 959322"/>
                <a:gd name="connsiteX2" fmla="*/ 617166 w 1519595"/>
                <a:gd name="connsiteY2" fmla="*/ 433526 h 959322"/>
                <a:gd name="connsiteX3" fmla="*/ 591664 w 1519595"/>
                <a:gd name="connsiteY3" fmla="*/ 795648 h 959322"/>
                <a:gd name="connsiteX4" fmla="*/ 535558 w 1519595"/>
                <a:gd name="connsiteY4" fmla="*/ 795648 h 959322"/>
                <a:gd name="connsiteX5" fmla="*/ 331536 w 1519595"/>
                <a:gd name="connsiteY5" fmla="*/ 683441 h 959322"/>
                <a:gd name="connsiteX6" fmla="*/ 443748 w 1519595"/>
                <a:gd name="connsiteY6" fmla="*/ 423325 h 959322"/>
                <a:gd name="connsiteX7" fmla="*/ 0 w 1519595"/>
                <a:gd name="connsiteY7" fmla="*/ 795648 h 959322"/>
                <a:gd name="connsiteX8" fmla="*/ 785484 w 1519595"/>
                <a:gd name="connsiteY8" fmla="*/ 928256 h 959322"/>
                <a:gd name="connsiteX9" fmla="*/ 867093 w 1519595"/>
                <a:gd name="connsiteY9" fmla="*/ 918055 h 959322"/>
                <a:gd name="connsiteX10" fmla="*/ 1326142 w 1519595"/>
                <a:gd name="connsiteY10" fmla="*/ 943557 h 959322"/>
                <a:gd name="connsiteX11" fmla="*/ 1458756 w 1519595"/>
                <a:gd name="connsiteY11" fmla="*/ 958858 h 959322"/>
                <a:gd name="connsiteX12" fmla="*/ 1453655 w 1519595"/>
                <a:gd name="connsiteY12" fmla="*/ 872152 h 959322"/>
                <a:gd name="connsiteX13" fmla="*/ 1213930 w 1519595"/>
                <a:gd name="connsiteY13" fmla="*/ 912955 h 959322"/>
                <a:gd name="connsiteX14" fmla="*/ 683473 w 1519595"/>
                <a:gd name="connsiteY14" fmla="*/ 708943 h 959322"/>
                <a:gd name="connsiteX15" fmla="*/ 928299 w 1519595"/>
                <a:gd name="connsiteY15" fmla="*/ 550833 h 959322"/>
                <a:gd name="connsiteX16" fmla="*/ 1249634 w 1519595"/>
                <a:gd name="connsiteY16" fmla="*/ 285617 h 959322"/>
                <a:gd name="connsiteX17" fmla="*/ 867093 w 1519595"/>
                <a:gd name="connsiteY17" fmla="*/ 0 h 959322"/>
                <a:gd name="connsiteX0" fmla="*/ 846691 w 1519595"/>
                <a:gd name="connsiteY0" fmla="*/ 56103 h 959322"/>
                <a:gd name="connsiteX1" fmla="*/ 1173126 w 1519595"/>
                <a:gd name="connsiteY1" fmla="*/ 377423 h 959322"/>
                <a:gd name="connsiteX2" fmla="*/ 617166 w 1519595"/>
                <a:gd name="connsiteY2" fmla="*/ 433526 h 959322"/>
                <a:gd name="connsiteX3" fmla="*/ 591664 w 1519595"/>
                <a:gd name="connsiteY3" fmla="*/ 795648 h 959322"/>
                <a:gd name="connsiteX4" fmla="*/ 535558 w 1519595"/>
                <a:gd name="connsiteY4" fmla="*/ 795648 h 959322"/>
                <a:gd name="connsiteX5" fmla="*/ 331536 w 1519595"/>
                <a:gd name="connsiteY5" fmla="*/ 683441 h 959322"/>
                <a:gd name="connsiteX6" fmla="*/ 443748 w 1519595"/>
                <a:gd name="connsiteY6" fmla="*/ 423325 h 959322"/>
                <a:gd name="connsiteX7" fmla="*/ 0 w 1519595"/>
                <a:gd name="connsiteY7" fmla="*/ 795648 h 959322"/>
                <a:gd name="connsiteX8" fmla="*/ 785484 w 1519595"/>
                <a:gd name="connsiteY8" fmla="*/ 928256 h 959322"/>
                <a:gd name="connsiteX9" fmla="*/ 867093 w 1519595"/>
                <a:gd name="connsiteY9" fmla="*/ 918055 h 959322"/>
                <a:gd name="connsiteX10" fmla="*/ 1326142 w 1519595"/>
                <a:gd name="connsiteY10" fmla="*/ 943557 h 959322"/>
                <a:gd name="connsiteX11" fmla="*/ 1458756 w 1519595"/>
                <a:gd name="connsiteY11" fmla="*/ 958858 h 959322"/>
                <a:gd name="connsiteX12" fmla="*/ 1453655 w 1519595"/>
                <a:gd name="connsiteY12" fmla="*/ 872152 h 959322"/>
                <a:gd name="connsiteX13" fmla="*/ 1213930 w 1519595"/>
                <a:gd name="connsiteY13" fmla="*/ 912955 h 959322"/>
                <a:gd name="connsiteX14" fmla="*/ 683473 w 1519595"/>
                <a:gd name="connsiteY14" fmla="*/ 708943 h 959322"/>
                <a:gd name="connsiteX15" fmla="*/ 928299 w 1519595"/>
                <a:gd name="connsiteY15" fmla="*/ 550833 h 959322"/>
                <a:gd name="connsiteX16" fmla="*/ 1249634 w 1519595"/>
                <a:gd name="connsiteY16" fmla="*/ 285617 h 959322"/>
                <a:gd name="connsiteX17" fmla="*/ 867093 w 1519595"/>
                <a:gd name="connsiteY17" fmla="*/ 0 h 959322"/>
                <a:gd name="connsiteX0" fmla="*/ 846691 w 1519595"/>
                <a:gd name="connsiteY0" fmla="*/ 56103 h 959322"/>
                <a:gd name="connsiteX1" fmla="*/ 1173126 w 1519595"/>
                <a:gd name="connsiteY1" fmla="*/ 377423 h 959322"/>
                <a:gd name="connsiteX2" fmla="*/ 617166 w 1519595"/>
                <a:gd name="connsiteY2" fmla="*/ 433526 h 959322"/>
                <a:gd name="connsiteX3" fmla="*/ 591664 w 1519595"/>
                <a:gd name="connsiteY3" fmla="*/ 795648 h 959322"/>
                <a:gd name="connsiteX4" fmla="*/ 535558 w 1519595"/>
                <a:gd name="connsiteY4" fmla="*/ 795648 h 959322"/>
                <a:gd name="connsiteX5" fmla="*/ 331536 w 1519595"/>
                <a:gd name="connsiteY5" fmla="*/ 683441 h 959322"/>
                <a:gd name="connsiteX6" fmla="*/ 443748 w 1519595"/>
                <a:gd name="connsiteY6" fmla="*/ 423325 h 959322"/>
                <a:gd name="connsiteX7" fmla="*/ 0 w 1519595"/>
                <a:gd name="connsiteY7" fmla="*/ 795648 h 959322"/>
                <a:gd name="connsiteX8" fmla="*/ 785484 w 1519595"/>
                <a:gd name="connsiteY8" fmla="*/ 928256 h 959322"/>
                <a:gd name="connsiteX9" fmla="*/ 867093 w 1519595"/>
                <a:gd name="connsiteY9" fmla="*/ 918055 h 959322"/>
                <a:gd name="connsiteX10" fmla="*/ 1326142 w 1519595"/>
                <a:gd name="connsiteY10" fmla="*/ 943557 h 959322"/>
                <a:gd name="connsiteX11" fmla="*/ 1458756 w 1519595"/>
                <a:gd name="connsiteY11" fmla="*/ 958858 h 959322"/>
                <a:gd name="connsiteX12" fmla="*/ 1453655 w 1519595"/>
                <a:gd name="connsiteY12" fmla="*/ 872152 h 959322"/>
                <a:gd name="connsiteX13" fmla="*/ 1213930 w 1519595"/>
                <a:gd name="connsiteY13" fmla="*/ 912955 h 959322"/>
                <a:gd name="connsiteX14" fmla="*/ 683473 w 1519595"/>
                <a:gd name="connsiteY14" fmla="*/ 708943 h 959322"/>
                <a:gd name="connsiteX15" fmla="*/ 928299 w 1519595"/>
                <a:gd name="connsiteY15" fmla="*/ 550833 h 959322"/>
                <a:gd name="connsiteX16" fmla="*/ 1249634 w 1519595"/>
                <a:gd name="connsiteY16" fmla="*/ 285617 h 959322"/>
                <a:gd name="connsiteX17" fmla="*/ 867093 w 1519595"/>
                <a:gd name="connsiteY17" fmla="*/ 0 h 95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19595" h="959322">
                  <a:moveTo>
                    <a:pt x="846691" y="56103"/>
                  </a:moveTo>
                  <a:cubicBezTo>
                    <a:pt x="996307" y="122408"/>
                    <a:pt x="1222431" y="178510"/>
                    <a:pt x="1173126" y="377423"/>
                  </a:cubicBezTo>
                  <a:cubicBezTo>
                    <a:pt x="1191827" y="564433"/>
                    <a:pt x="776984" y="394424"/>
                    <a:pt x="617166" y="433526"/>
                  </a:cubicBezTo>
                  <a:cubicBezTo>
                    <a:pt x="425046" y="589936"/>
                    <a:pt x="890896" y="909555"/>
                    <a:pt x="591664" y="795648"/>
                  </a:cubicBezTo>
                  <a:lnTo>
                    <a:pt x="535558" y="795648"/>
                  </a:lnTo>
                  <a:lnTo>
                    <a:pt x="331536" y="683441"/>
                  </a:lnTo>
                  <a:cubicBezTo>
                    <a:pt x="476052" y="657939"/>
                    <a:pt x="477752" y="520230"/>
                    <a:pt x="443748" y="423325"/>
                  </a:cubicBezTo>
                  <a:cubicBezTo>
                    <a:pt x="408043" y="613737"/>
                    <a:pt x="168318" y="707242"/>
                    <a:pt x="0" y="795648"/>
                  </a:cubicBezTo>
                  <a:cubicBezTo>
                    <a:pt x="261828" y="839851"/>
                    <a:pt x="549159" y="868752"/>
                    <a:pt x="785484" y="928256"/>
                  </a:cubicBezTo>
                  <a:cubicBezTo>
                    <a:pt x="792285" y="926556"/>
                    <a:pt x="860292" y="919755"/>
                    <a:pt x="867093" y="918055"/>
                  </a:cubicBezTo>
                  <a:cubicBezTo>
                    <a:pt x="1025210" y="972459"/>
                    <a:pt x="1173126" y="935056"/>
                    <a:pt x="1326142" y="943557"/>
                  </a:cubicBezTo>
                  <a:lnTo>
                    <a:pt x="1458756" y="958858"/>
                  </a:lnTo>
                  <a:cubicBezTo>
                    <a:pt x="1548866" y="965658"/>
                    <a:pt x="1531864" y="895954"/>
                    <a:pt x="1453655" y="872152"/>
                  </a:cubicBezTo>
                  <a:lnTo>
                    <a:pt x="1213930" y="912955"/>
                  </a:lnTo>
                  <a:cubicBezTo>
                    <a:pt x="975904" y="921455"/>
                    <a:pt x="809287" y="817749"/>
                    <a:pt x="683473" y="708943"/>
                  </a:cubicBezTo>
                  <a:cubicBezTo>
                    <a:pt x="688574" y="640939"/>
                    <a:pt x="571260" y="414825"/>
                    <a:pt x="928299" y="550833"/>
                  </a:cubicBezTo>
                  <a:cubicBezTo>
                    <a:pt x="1066015" y="574635"/>
                    <a:pt x="1351644" y="685140"/>
                    <a:pt x="1249634" y="285617"/>
                  </a:cubicBezTo>
                  <a:cubicBezTo>
                    <a:pt x="1219030" y="175110"/>
                    <a:pt x="1127222" y="49304"/>
                    <a:pt x="86709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</a:schemeClr>
                </a:gs>
                <a:gs pos="100000">
                  <a:srgbClr val="FFFFFF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" name="Forma libre 7"/>
            <p:cNvSpPr/>
            <p:nvPr/>
          </p:nvSpPr>
          <p:spPr>
            <a:xfrm>
              <a:off x="5149848" y="1586076"/>
              <a:ext cx="1790549" cy="856851"/>
            </a:xfrm>
            <a:custGeom>
              <a:avLst/>
              <a:gdLst>
                <a:gd name="connsiteX0" fmla="*/ 158116 w 1627073"/>
                <a:gd name="connsiteY0" fmla="*/ 453927 h 856851"/>
                <a:gd name="connsiteX1" fmla="*/ 0 w 1627073"/>
                <a:gd name="connsiteY1" fmla="*/ 311118 h 856851"/>
                <a:gd name="connsiteX2" fmla="*/ 836489 w 1627073"/>
                <a:gd name="connsiteY2" fmla="*/ 0 h 856851"/>
                <a:gd name="connsiteX3" fmla="*/ 1601570 w 1627073"/>
                <a:gd name="connsiteY3" fmla="*/ 183611 h 856851"/>
                <a:gd name="connsiteX4" fmla="*/ 1627073 w 1627073"/>
                <a:gd name="connsiteY4" fmla="*/ 510030 h 856851"/>
                <a:gd name="connsiteX5" fmla="*/ 1244532 w 1627073"/>
                <a:gd name="connsiteY5" fmla="*/ 464127 h 856851"/>
                <a:gd name="connsiteX6" fmla="*/ 1142521 w 1627073"/>
                <a:gd name="connsiteY6" fmla="*/ 663039 h 856851"/>
                <a:gd name="connsiteX7" fmla="*/ 1152723 w 1627073"/>
                <a:gd name="connsiteY7" fmla="*/ 714043 h 856851"/>
                <a:gd name="connsiteX8" fmla="*/ 1219030 w 1627073"/>
                <a:gd name="connsiteY8" fmla="*/ 765046 h 856851"/>
                <a:gd name="connsiteX9" fmla="*/ 1137421 w 1627073"/>
                <a:gd name="connsiteY9" fmla="*/ 785447 h 856851"/>
                <a:gd name="connsiteX10" fmla="*/ 1132320 w 1627073"/>
                <a:gd name="connsiteY10" fmla="*/ 856851 h 856851"/>
                <a:gd name="connsiteX11" fmla="*/ 999706 w 1627073"/>
                <a:gd name="connsiteY11" fmla="*/ 800748 h 856851"/>
                <a:gd name="connsiteX12" fmla="*/ 999706 w 1627073"/>
                <a:gd name="connsiteY12" fmla="*/ 800748 h 856851"/>
                <a:gd name="connsiteX13" fmla="*/ 1091516 w 1627073"/>
                <a:gd name="connsiteY13" fmla="*/ 800748 h 856851"/>
                <a:gd name="connsiteX14" fmla="*/ 1096617 w 1627073"/>
                <a:gd name="connsiteY14" fmla="*/ 708942 h 856851"/>
                <a:gd name="connsiteX15" fmla="*/ 1132320 w 1627073"/>
                <a:gd name="connsiteY15" fmla="*/ 683441 h 856851"/>
                <a:gd name="connsiteX16" fmla="*/ 1101717 w 1627073"/>
                <a:gd name="connsiteY16" fmla="*/ 550833 h 856851"/>
                <a:gd name="connsiteX17" fmla="*/ 1152723 w 1627073"/>
                <a:gd name="connsiteY17" fmla="*/ 464127 h 856851"/>
                <a:gd name="connsiteX18" fmla="*/ 1295538 w 1627073"/>
                <a:gd name="connsiteY18" fmla="*/ 392723 h 856851"/>
                <a:gd name="connsiteX19" fmla="*/ 1280236 w 1627073"/>
                <a:gd name="connsiteY19" fmla="*/ 229513 h 856851"/>
                <a:gd name="connsiteX20" fmla="*/ 785483 w 1627073"/>
                <a:gd name="connsiteY20" fmla="*/ 147908 h 856851"/>
                <a:gd name="connsiteX21" fmla="*/ 158116 w 1627073"/>
                <a:gd name="connsiteY21" fmla="*/ 453927 h 856851"/>
                <a:gd name="connsiteX0" fmla="*/ 158116 w 1627073"/>
                <a:gd name="connsiteY0" fmla="*/ 453927 h 856851"/>
                <a:gd name="connsiteX1" fmla="*/ 0 w 1627073"/>
                <a:gd name="connsiteY1" fmla="*/ 311118 h 856851"/>
                <a:gd name="connsiteX2" fmla="*/ 836489 w 1627073"/>
                <a:gd name="connsiteY2" fmla="*/ 0 h 856851"/>
                <a:gd name="connsiteX3" fmla="*/ 1601570 w 1627073"/>
                <a:gd name="connsiteY3" fmla="*/ 183611 h 856851"/>
                <a:gd name="connsiteX4" fmla="*/ 1627073 w 1627073"/>
                <a:gd name="connsiteY4" fmla="*/ 510030 h 856851"/>
                <a:gd name="connsiteX5" fmla="*/ 1244532 w 1627073"/>
                <a:gd name="connsiteY5" fmla="*/ 464127 h 856851"/>
                <a:gd name="connsiteX6" fmla="*/ 1142521 w 1627073"/>
                <a:gd name="connsiteY6" fmla="*/ 663039 h 856851"/>
                <a:gd name="connsiteX7" fmla="*/ 1152723 w 1627073"/>
                <a:gd name="connsiteY7" fmla="*/ 714043 h 856851"/>
                <a:gd name="connsiteX8" fmla="*/ 1219030 w 1627073"/>
                <a:gd name="connsiteY8" fmla="*/ 765046 h 856851"/>
                <a:gd name="connsiteX9" fmla="*/ 1137421 w 1627073"/>
                <a:gd name="connsiteY9" fmla="*/ 785447 h 856851"/>
                <a:gd name="connsiteX10" fmla="*/ 1132320 w 1627073"/>
                <a:gd name="connsiteY10" fmla="*/ 856851 h 856851"/>
                <a:gd name="connsiteX11" fmla="*/ 999706 w 1627073"/>
                <a:gd name="connsiteY11" fmla="*/ 800748 h 856851"/>
                <a:gd name="connsiteX12" fmla="*/ 999706 w 1627073"/>
                <a:gd name="connsiteY12" fmla="*/ 800748 h 856851"/>
                <a:gd name="connsiteX13" fmla="*/ 1091516 w 1627073"/>
                <a:gd name="connsiteY13" fmla="*/ 800748 h 856851"/>
                <a:gd name="connsiteX14" fmla="*/ 1096617 w 1627073"/>
                <a:gd name="connsiteY14" fmla="*/ 708942 h 856851"/>
                <a:gd name="connsiteX15" fmla="*/ 1132320 w 1627073"/>
                <a:gd name="connsiteY15" fmla="*/ 683441 h 856851"/>
                <a:gd name="connsiteX16" fmla="*/ 1101717 w 1627073"/>
                <a:gd name="connsiteY16" fmla="*/ 550833 h 856851"/>
                <a:gd name="connsiteX17" fmla="*/ 1152723 w 1627073"/>
                <a:gd name="connsiteY17" fmla="*/ 464127 h 856851"/>
                <a:gd name="connsiteX18" fmla="*/ 1295538 w 1627073"/>
                <a:gd name="connsiteY18" fmla="*/ 392723 h 856851"/>
                <a:gd name="connsiteX19" fmla="*/ 1280236 w 1627073"/>
                <a:gd name="connsiteY19" fmla="*/ 229513 h 856851"/>
                <a:gd name="connsiteX20" fmla="*/ 785483 w 1627073"/>
                <a:gd name="connsiteY20" fmla="*/ 147908 h 856851"/>
                <a:gd name="connsiteX21" fmla="*/ 158116 w 1627073"/>
                <a:gd name="connsiteY21" fmla="*/ 453927 h 856851"/>
                <a:gd name="connsiteX0" fmla="*/ 200439 w 1669396"/>
                <a:gd name="connsiteY0" fmla="*/ 453927 h 856851"/>
                <a:gd name="connsiteX1" fmla="*/ 42323 w 1669396"/>
                <a:gd name="connsiteY1" fmla="*/ 311118 h 856851"/>
                <a:gd name="connsiteX2" fmla="*/ 878812 w 1669396"/>
                <a:gd name="connsiteY2" fmla="*/ 0 h 856851"/>
                <a:gd name="connsiteX3" fmla="*/ 1643893 w 1669396"/>
                <a:gd name="connsiteY3" fmla="*/ 183611 h 856851"/>
                <a:gd name="connsiteX4" fmla="*/ 1669396 w 1669396"/>
                <a:gd name="connsiteY4" fmla="*/ 510030 h 856851"/>
                <a:gd name="connsiteX5" fmla="*/ 1286855 w 1669396"/>
                <a:gd name="connsiteY5" fmla="*/ 464127 h 856851"/>
                <a:gd name="connsiteX6" fmla="*/ 1184844 w 1669396"/>
                <a:gd name="connsiteY6" fmla="*/ 663039 h 856851"/>
                <a:gd name="connsiteX7" fmla="*/ 1195046 w 1669396"/>
                <a:gd name="connsiteY7" fmla="*/ 714043 h 856851"/>
                <a:gd name="connsiteX8" fmla="*/ 1261353 w 1669396"/>
                <a:gd name="connsiteY8" fmla="*/ 765046 h 856851"/>
                <a:gd name="connsiteX9" fmla="*/ 1179744 w 1669396"/>
                <a:gd name="connsiteY9" fmla="*/ 785447 h 856851"/>
                <a:gd name="connsiteX10" fmla="*/ 1174643 w 1669396"/>
                <a:gd name="connsiteY10" fmla="*/ 856851 h 856851"/>
                <a:gd name="connsiteX11" fmla="*/ 1042029 w 1669396"/>
                <a:gd name="connsiteY11" fmla="*/ 800748 h 856851"/>
                <a:gd name="connsiteX12" fmla="*/ 1042029 w 1669396"/>
                <a:gd name="connsiteY12" fmla="*/ 800748 h 856851"/>
                <a:gd name="connsiteX13" fmla="*/ 1133839 w 1669396"/>
                <a:gd name="connsiteY13" fmla="*/ 800748 h 856851"/>
                <a:gd name="connsiteX14" fmla="*/ 1138940 w 1669396"/>
                <a:gd name="connsiteY14" fmla="*/ 708942 h 856851"/>
                <a:gd name="connsiteX15" fmla="*/ 1174643 w 1669396"/>
                <a:gd name="connsiteY15" fmla="*/ 683441 h 856851"/>
                <a:gd name="connsiteX16" fmla="*/ 1144040 w 1669396"/>
                <a:gd name="connsiteY16" fmla="*/ 550833 h 856851"/>
                <a:gd name="connsiteX17" fmla="*/ 1195046 w 1669396"/>
                <a:gd name="connsiteY17" fmla="*/ 464127 h 856851"/>
                <a:gd name="connsiteX18" fmla="*/ 1337861 w 1669396"/>
                <a:gd name="connsiteY18" fmla="*/ 392723 h 856851"/>
                <a:gd name="connsiteX19" fmla="*/ 1322559 w 1669396"/>
                <a:gd name="connsiteY19" fmla="*/ 229513 h 856851"/>
                <a:gd name="connsiteX20" fmla="*/ 827806 w 1669396"/>
                <a:gd name="connsiteY20" fmla="*/ 147908 h 856851"/>
                <a:gd name="connsiteX21" fmla="*/ 200439 w 1669396"/>
                <a:gd name="connsiteY21" fmla="*/ 453927 h 856851"/>
                <a:gd name="connsiteX0" fmla="*/ 200439 w 1669396"/>
                <a:gd name="connsiteY0" fmla="*/ 453927 h 856851"/>
                <a:gd name="connsiteX1" fmla="*/ 42323 w 1669396"/>
                <a:gd name="connsiteY1" fmla="*/ 311118 h 856851"/>
                <a:gd name="connsiteX2" fmla="*/ 878812 w 1669396"/>
                <a:gd name="connsiteY2" fmla="*/ 0 h 856851"/>
                <a:gd name="connsiteX3" fmla="*/ 1643893 w 1669396"/>
                <a:gd name="connsiteY3" fmla="*/ 183611 h 856851"/>
                <a:gd name="connsiteX4" fmla="*/ 1669396 w 1669396"/>
                <a:gd name="connsiteY4" fmla="*/ 510030 h 856851"/>
                <a:gd name="connsiteX5" fmla="*/ 1286855 w 1669396"/>
                <a:gd name="connsiteY5" fmla="*/ 464127 h 856851"/>
                <a:gd name="connsiteX6" fmla="*/ 1184844 w 1669396"/>
                <a:gd name="connsiteY6" fmla="*/ 663039 h 856851"/>
                <a:gd name="connsiteX7" fmla="*/ 1195046 w 1669396"/>
                <a:gd name="connsiteY7" fmla="*/ 714043 h 856851"/>
                <a:gd name="connsiteX8" fmla="*/ 1261353 w 1669396"/>
                <a:gd name="connsiteY8" fmla="*/ 765046 h 856851"/>
                <a:gd name="connsiteX9" fmla="*/ 1179744 w 1669396"/>
                <a:gd name="connsiteY9" fmla="*/ 785447 h 856851"/>
                <a:gd name="connsiteX10" fmla="*/ 1174643 w 1669396"/>
                <a:gd name="connsiteY10" fmla="*/ 856851 h 856851"/>
                <a:gd name="connsiteX11" fmla="*/ 1042029 w 1669396"/>
                <a:gd name="connsiteY11" fmla="*/ 800748 h 856851"/>
                <a:gd name="connsiteX12" fmla="*/ 1042029 w 1669396"/>
                <a:gd name="connsiteY12" fmla="*/ 800748 h 856851"/>
                <a:gd name="connsiteX13" fmla="*/ 1133839 w 1669396"/>
                <a:gd name="connsiteY13" fmla="*/ 800748 h 856851"/>
                <a:gd name="connsiteX14" fmla="*/ 1138940 w 1669396"/>
                <a:gd name="connsiteY14" fmla="*/ 708942 h 856851"/>
                <a:gd name="connsiteX15" fmla="*/ 1174643 w 1669396"/>
                <a:gd name="connsiteY15" fmla="*/ 683441 h 856851"/>
                <a:gd name="connsiteX16" fmla="*/ 1144040 w 1669396"/>
                <a:gd name="connsiteY16" fmla="*/ 550833 h 856851"/>
                <a:gd name="connsiteX17" fmla="*/ 1195046 w 1669396"/>
                <a:gd name="connsiteY17" fmla="*/ 464127 h 856851"/>
                <a:gd name="connsiteX18" fmla="*/ 1337861 w 1669396"/>
                <a:gd name="connsiteY18" fmla="*/ 392723 h 856851"/>
                <a:gd name="connsiteX19" fmla="*/ 1322559 w 1669396"/>
                <a:gd name="connsiteY19" fmla="*/ 229513 h 856851"/>
                <a:gd name="connsiteX20" fmla="*/ 827806 w 1669396"/>
                <a:gd name="connsiteY20" fmla="*/ 147908 h 856851"/>
                <a:gd name="connsiteX21" fmla="*/ 200439 w 1669396"/>
                <a:gd name="connsiteY21" fmla="*/ 453927 h 856851"/>
                <a:gd name="connsiteX0" fmla="*/ 200439 w 1669396"/>
                <a:gd name="connsiteY0" fmla="*/ 453927 h 856851"/>
                <a:gd name="connsiteX1" fmla="*/ 42323 w 1669396"/>
                <a:gd name="connsiteY1" fmla="*/ 311118 h 856851"/>
                <a:gd name="connsiteX2" fmla="*/ 878812 w 1669396"/>
                <a:gd name="connsiteY2" fmla="*/ 0 h 856851"/>
                <a:gd name="connsiteX3" fmla="*/ 1643893 w 1669396"/>
                <a:gd name="connsiteY3" fmla="*/ 183611 h 856851"/>
                <a:gd name="connsiteX4" fmla="*/ 1669396 w 1669396"/>
                <a:gd name="connsiteY4" fmla="*/ 510030 h 856851"/>
                <a:gd name="connsiteX5" fmla="*/ 1286855 w 1669396"/>
                <a:gd name="connsiteY5" fmla="*/ 464127 h 856851"/>
                <a:gd name="connsiteX6" fmla="*/ 1184844 w 1669396"/>
                <a:gd name="connsiteY6" fmla="*/ 663039 h 856851"/>
                <a:gd name="connsiteX7" fmla="*/ 1195046 w 1669396"/>
                <a:gd name="connsiteY7" fmla="*/ 714043 h 856851"/>
                <a:gd name="connsiteX8" fmla="*/ 1261353 w 1669396"/>
                <a:gd name="connsiteY8" fmla="*/ 765046 h 856851"/>
                <a:gd name="connsiteX9" fmla="*/ 1179744 w 1669396"/>
                <a:gd name="connsiteY9" fmla="*/ 785447 h 856851"/>
                <a:gd name="connsiteX10" fmla="*/ 1174643 w 1669396"/>
                <a:gd name="connsiteY10" fmla="*/ 856851 h 856851"/>
                <a:gd name="connsiteX11" fmla="*/ 1042029 w 1669396"/>
                <a:gd name="connsiteY11" fmla="*/ 800748 h 856851"/>
                <a:gd name="connsiteX12" fmla="*/ 1042029 w 1669396"/>
                <a:gd name="connsiteY12" fmla="*/ 800748 h 856851"/>
                <a:gd name="connsiteX13" fmla="*/ 1133839 w 1669396"/>
                <a:gd name="connsiteY13" fmla="*/ 800748 h 856851"/>
                <a:gd name="connsiteX14" fmla="*/ 1138940 w 1669396"/>
                <a:gd name="connsiteY14" fmla="*/ 708942 h 856851"/>
                <a:gd name="connsiteX15" fmla="*/ 1174643 w 1669396"/>
                <a:gd name="connsiteY15" fmla="*/ 683441 h 856851"/>
                <a:gd name="connsiteX16" fmla="*/ 1144040 w 1669396"/>
                <a:gd name="connsiteY16" fmla="*/ 550833 h 856851"/>
                <a:gd name="connsiteX17" fmla="*/ 1195046 w 1669396"/>
                <a:gd name="connsiteY17" fmla="*/ 464127 h 856851"/>
                <a:gd name="connsiteX18" fmla="*/ 1337861 w 1669396"/>
                <a:gd name="connsiteY18" fmla="*/ 392723 h 856851"/>
                <a:gd name="connsiteX19" fmla="*/ 1322559 w 1669396"/>
                <a:gd name="connsiteY19" fmla="*/ 229513 h 856851"/>
                <a:gd name="connsiteX20" fmla="*/ 827806 w 1669396"/>
                <a:gd name="connsiteY20" fmla="*/ 147908 h 856851"/>
                <a:gd name="connsiteX21" fmla="*/ 200439 w 1669396"/>
                <a:gd name="connsiteY21" fmla="*/ 453927 h 856851"/>
                <a:gd name="connsiteX0" fmla="*/ 200439 w 1669396"/>
                <a:gd name="connsiteY0" fmla="*/ 453927 h 856851"/>
                <a:gd name="connsiteX1" fmla="*/ 42323 w 1669396"/>
                <a:gd name="connsiteY1" fmla="*/ 311118 h 856851"/>
                <a:gd name="connsiteX2" fmla="*/ 878812 w 1669396"/>
                <a:gd name="connsiteY2" fmla="*/ 0 h 856851"/>
                <a:gd name="connsiteX3" fmla="*/ 1643893 w 1669396"/>
                <a:gd name="connsiteY3" fmla="*/ 183611 h 856851"/>
                <a:gd name="connsiteX4" fmla="*/ 1669396 w 1669396"/>
                <a:gd name="connsiteY4" fmla="*/ 510030 h 856851"/>
                <a:gd name="connsiteX5" fmla="*/ 1286855 w 1669396"/>
                <a:gd name="connsiteY5" fmla="*/ 464127 h 856851"/>
                <a:gd name="connsiteX6" fmla="*/ 1184844 w 1669396"/>
                <a:gd name="connsiteY6" fmla="*/ 663039 h 856851"/>
                <a:gd name="connsiteX7" fmla="*/ 1195046 w 1669396"/>
                <a:gd name="connsiteY7" fmla="*/ 714043 h 856851"/>
                <a:gd name="connsiteX8" fmla="*/ 1261353 w 1669396"/>
                <a:gd name="connsiteY8" fmla="*/ 765046 h 856851"/>
                <a:gd name="connsiteX9" fmla="*/ 1179744 w 1669396"/>
                <a:gd name="connsiteY9" fmla="*/ 785447 h 856851"/>
                <a:gd name="connsiteX10" fmla="*/ 1174643 w 1669396"/>
                <a:gd name="connsiteY10" fmla="*/ 856851 h 856851"/>
                <a:gd name="connsiteX11" fmla="*/ 1042029 w 1669396"/>
                <a:gd name="connsiteY11" fmla="*/ 800748 h 856851"/>
                <a:gd name="connsiteX12" fmla="*/ 1042029 w 1669396"/>
                <a:gd name="connsiteY12" fmla="*/ 800748 h 856851"/>
                <a:gd name="connsiteX13" fmla="*/ 1133839 w 1669396"/>
                <a:gd name="connsiteY13" fmla="*/ 800748 h 856851"/>
                <a:gd name="connsiteX14" fmla="*/ 1138940 w 1669396"/>
                <a:gd name="connsiteY14" fmla="*/ 708942 h 856851"/>
                <a:gd name="connsiteX15" fmla="*/ 1174643 w 1669396"/>
                <a:gd name="connsiteY15" fmla="*/ 683441 h 856851"/>
                <a:gd name="connsiteX16" fmla="*/ 1144040 w 1669396"/>
                <a:gd name="connsiteY16" fmla="*/ 550833 h 856851"/>
                <a:gd name="connsiteX17" fmla="*/ 1195046 w 1669396"/>
                <a:gd name="connsiteY17" fmla="*/ 464127 h 856851"/>
                <a:gd name="connsiteX18" fmla="*/ 1337861 w 1669396"/>
                <a:gd name="connsiteY18" fmla="*/ 392723 h 856851"/>
                <a:gd name="connsiteX19" fmla="*/ 1322559 w 1669396"/>
                <a:gd name="connsiteY19" fmla="*/ 229513 h 856851"/>
                <a:gd name="connsiteX20" fmla="*/ 827806 w 1669396"/>
                <a:gd name="connsiteY20" fmla="*/ 147908 h 856851"/>
                <a:gd name="connsiteX21" fmla="*/ 200439 w 1669396"/>
                <a:gd name="connsiteY21" fmla="*/ 453927 h 856851"/>
                <a:gd name="connsiteX0" fmla="*/ 200439 w 1669396"/>
                <a:gd name="connsiteY0" fmla="*/ 453927 h 856851"/>
                <a:gd name="connsiteX1" fmla="*/ 42323 w 1669396"/>
                <a:gd name="connsiteY1" fmla="*/ 311118 h 856851"/>
                <a:gd name="connsiteX2" fmla="*/ 878812 w 1669396"/>
                <a:gd name="connsiteY2" fmla="*/ 0 h 856851"/>
                <a:gd name="connsiteX3" fmla="*/ 1643893 w 1669396"/>
                <a:gd name="connsiteY3" fmla="*/ 183611 h 856851"/>
                <a:gd name="connsiteX4" fmla="*/ 1669396 w 1669396"/>
                <a:gd name="connsiteY4" fmla="*/ 510030 h 856851"/>
                <a:gd name="connsiteX5" fmla="*/ 1286855 w 1669396"/>
                <a:gd name="connsiteY5" fmla="*/ 464127 h 856851"/>
                <a:gd name="connsiteX6" fmla="*/ 1184844 w 1669396"/>
                <a:gd name="connsiteY6" fmla="*/ 663039 h 856851"/>
                <a:gd name="connsiteX7" fmla="*/ 1195046 w 1669396"/>
                <a:gd name="connsiteY7" fmla="*/ 714043 h 856851"/>
                <a:gd name="connsiteX8" fmla="*/ 1261353 w 1669396"/>
                <a:gd name="connsiteY8" fmla="*/ 765046 h 856851"/>
                <a:gd name="connsiteX9" fmla="*/ 1179744 w 1669396"/>
                <a:gd name="connsiteY9" fmla="*/ 785447 h 856851"/>
                <a:gd name="connsiteX10" fmla="*/ 1174643 w 1669396"/>
                <a:gd name="connsiteY10" fmla="*/ 856851 h 856851"/>
                <a:gd name="connsiteX11" fmla="*/ 1042029 w 1669396"/>
                <a:gd name="connsiteY11" fmla="*/ 800748 h 856851"/>
                <a:gd name="connsiteX12" fmla="*/ 1042029 w 1669396"/>
                <a:gd name="connsiteY12" fmla="*/ 800748 h 856851"/>
                <a:gd name="connsiteX13" fmla="*/ 1133839 w 1669396"/>
                <a:gd name="connsiteY13" fmla="*/ 800748 h 856851"/>
                <a:gd name="connsiteX14" fmla="*/ 1138940 w 1669396"/>
                <a:gd name="connsiteY14" fmla="*/ 708942 h 856851"/>
                <a:gd name="connsiteX15" fmla="*/ 1174643 w 1669396"/>
                <a:gd name="connsiteY15" fmla="*/ 683441 h 856851"/>
                <a:gd name="connsiteX16" fmla="*/ 1144040 w 1669396"/>
                <a:gd name="connsiteY16" fmla="*/ 550833 h 856851"/>
                <a:gd name="connsiteX17" fmla="*/ 1195046 w 1669396"/>
                <a:gd name="connsiteY17" fmla="*/ 464127 h 856851"/>
                <a:gd name="connsiteX18" fmla="*/ 1337861 w 1669396"/>
                <a:gd name="connsiteY18" fmla="*/ 392723 h 856851"/>
                <a:gd name="connsiteX19" fmla="*/ 1322559 w 1669396"/>
                <a:gd name="connsiteY19" fmla="*/ 229513 h 856851"/>
                <a:gd name="connsiteX20" fmla="*/ 827806 w 1669396"/>
                <a:gd name="connsiteY20" fmla="*/ 147908 h 856851"/>
                <a:gd name="connsiteX21" fmla="*/ 200439 w 1669396"/>
                <a:gd name="connsiteY21" fmla="*/ 453927 h 856851"/>
                <a:gd name="connsiteX0" fmla="*/ 200439 w 1743341"/>
                <a:gd name="connsiteY0" fmla="*/ 453927 h 856851"/>
                <a:gd name="connsiteX1" fmla="*/ 42323 w 1743341"/>
                <a:gd name="connsiteY1" fmla="*/ 311118 h 856851"/>
                <a:gd name="connsiteX2" fmla="*/ 878812 w 1743341"/>
                <a:gd name="connsiteY2" fmla="*/ 0 h 856851"/>
                <a:gd name="connsiteX3" fmla="*/ 1643893 w 1743341"/>
                <a:gd name="connsiteY3" fmla="*/ 183611 h 856851"/>
                <a:gd name="connsiteX4" fmla="*/ 1669396 w 1743341"/>
                <a:gd name="connsiteY4" fmla="*/ 510030 h 856851"/>
                <a:gd name="connsiteX5" fmla="*/ 1286855 w 1743341"/>
                <a:gd name="connsiteY5" fmla="*/ 464127 h 856851"/>
                <a:gd name="connsiteX6" fmla="*/ 1184844 w 1743341"/>
                <a:gd name="connsiteY6" fmla="*/ 663039 h 856851"/>
                <a:gd name="connsiteX7" fmla="*/ 1195046 w 1743341"/>
                <a:gd name="connsiteY7" fmla="*/ 714043 h 856851"/>
                <a:gd name="connsiteX8" fmla="*/ 1261353 w 1743341"/>
                <a:gd name="connsiteY8" fmla="*/ 765046 h 856851"/>
                <a:gd name="connsiteX9" fmla="*/ 1179744 w 1743341"/>
                <a:gd name="connsiteY9" fmla="*/ 785447 h 856851"/>
                <a:gd name="connsiteX10" fmla="*/ 1174643 w 1743341"/>
                <a:gd name="connsiteY10" fmla="*/ 856851 h 856851"/>
                <a:gd name="connsiteX11" fmla="*/ 1042029 w 1743341"/>
                <a:gd name="connsiteY11" fmla="*/ 800748 h 856851"/>
                <a:gd name="connsiteX12" fmla="*/ 1042029 w 1743341"/>
                <a:gd name="connsiteY12" fmla="*/ 800748 h 856851"/>
                <a:gd name="connsiteX13" fmla="*/ 1133839 w 1743341"/>
                <a:gd name="connsiteY13" fmla="*/ 800748 h 856851"/>
                <a:gd name="connsiteX14" fmla="*/ 1138940 w 1743341"/>
                <a:gd name="connsiteY14" fmla="*/ 708942 h 856851"/>
                <a:gd name="connsiteX15" fmla="*/ 1174643 w 1743341"/>
                <a:gd name="connsiteY15" fmla="*/ 683441 h 856851"/>
                <a:gd name="connsiteX16" fmla="*/ 1144040 w 1743341"/>
                <a:gd name="connsiteY16" fmla="*/ 550833 h 856851"/>
                <a:gd name="connsiteX17" fmla="*/ 1195046 w 1743341"/>
                <a:gd name="connsiteY17" fmla="*/ 464127 h 856851"/>
                <a:gd name="connsiteX18" fmla="*/ 1337861 w 1743341"/>
                <a:gd name="connsiteY18" fmla="*/ 392723 h 856851"/>
                <a:gd name="connsiteX19" fmla="*/ 1322559 w 1743341"/>
                <a:gd name="connsiteY19" fmla="*/ 229513 h 856851"/>
                <a:gd name="connsiteX20" fmla="*/ 827806 w 1743341"/>
                <a:gd name="connsiteY20" fmla="*/ 147908 h 856851"/>
                <a:gd name="connsiteX21" fmla="*/ 200439 w 1743341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76197"/>
                <a:gd name="connsiteY0" fmla="*/ 453927 h 856851"/>
                <a:gd name="connsiteX1" fmla="*/ 42323 w 1776197"/>
                <a:gd name="connsiteY1" fmla="*/ 311118 h 856851"/>
                <a:gd name="connsiteX2" fmla="*/ 878812 w 1776197"/>
                <a:gd name="connsiteY2" fmla="*/ 0 h 856851"/>
                <a:gd name="connsiteX3" fmla="*/ 1643893 w 1776197"/>
                <a:gd name="connsiteY3" fmla="*/ 183611 h 856851"/>
                <a:gd name="connsiteX4" fmla="*/ 1669396 w 1776197"/>
                <a:gd name="connsiteY4" fmla="*/ 510030 h 856851"/>
                <a:gd name="connsiteX5" fmla="*/ 1286855 w 1776197"/>
                <a:gd name="connsiteY5" fmla="*/ 464127 h 856851"/>
                <a:gd name="connsiteX6" fmla="*/ 1184844 w 1776197"/>
                <a:gd name="connsiteY6" fmla="*/ 663039 h 856851"/>
                <a:gd name="connsiteX7" fmla="*/ 1195046 w 1776197"/>
                <a:gd name="connsiteY7" fmla="*/ 714043 h 856851"/>
                <a:gd name="connsiteX8" fmla="*/ 1261353 w 1776197"/>
                <a:gd name="connsiteY8" fmla="*/ 765046 h 856851"/>
                <a:gd name="connsiteX9" fmla="*/ 1179744 w 1776197"/>
                <a:gd name="connsiteY9" fmla="*/ 785447 h 856851"/>
                <a:gd name="connsiteX10" fmla="*/ 1174643 w 1776197"/>
                <a:gd name="connsiteY10" fmla="*/ 856851 h 856851"/>
                <a:gd name="connsiteX11" fmla="*/ 1042029 w 1776197"/>
                <a:gd name="connsiteY11" fmla="*/ 800748 h 856851"/>
                <a:gd name="connsiteX12" fmla="*/ 1042029 w 1776197"/>
                <a:gd name="connsiteY12" fmla="*/ 800748 h 856851"/>
                <a:gd name="connsiteX13" fmla="*/ 1133839 w 1776197"/>
                <a:gd name="connsiteY13" fmla="*/ 800748 h 856851"/>
                <a:gd name="connsiteX14" fmla="*/ 1138940 w 1776197"/>
                <a:gd name="connsiteY14" fmla="*/ 708942 h 856851"/>
                <a:gd name="connsiteX15" fmla="*/ 1174643 w 1776197"/>
                <a:gd name="connsiteY15" fmla="*/ 683441 h 856851"/>
                <a:gd name="connsiteX16" fmla="*/ 1144040 w 1776197"/>
                <a:gd name="connsiteY16" fmla="*/ 550833 h 856851"/>
                <a:gd name="connsiteX17" fmla="*/ 1195046 w 1776197"/>
                <a:gd name="connsiteY17" fmla="*/ 464127 h 856851"/>
                <a:gd name="connsiteX18" fmla="*/ 1337861 w 1776197"/>
                <a:gd name="connsiteY18" fmla="*/ 392723 h 856851"/>
                <a:gd name="connsiteX19" fmla="*/ 1322559 w 1776197"/>
                <a:gd name="connsiteY19" fmla="*/ 229513 h 856851"/>
                <a:gd name="connsiteX20" fmla="*/ 827806 w 1776197"/>
                <a:gd name="connsiteY20" fmla="*/ 147908 h 856851"/>
                <a:gd name="connsiteX21" fmla="*/ 200439 w 1776197"/>
                <a:gd name="connsiteY21" fmla="*/ 453927 h 856851"/>
                <a:gd name="connsiteX0" fmla="*/ 200439 w 1787895"/>
                <a:gd name="connsiteY0" fmla="*/ 453927 h 856851"/>
                <a:gd name="connsiteX1" fmla="*/ 42323 w 1787895"/>
                <a:gd name="connsiteY1" fmla="*/ 311118 h 856851"/>
                <a:gd name="connsiteX2" fmla="*/ 878812 w 1787895"/>
                <a:gd name="connsiteY2" fmla="*/ 0 h 856851"/>
                <a:gd name="connsiteX3" fmla="*/ 1643893 w 1787895"/>
                <a:gd name="connsiteY3" fmla="*/ 183611 h 856851"/>
                <a:gd name="connsiteX4" fmla="*/ 1669396 w 1787895"/>
                <a:gd name="connsiteY4" fmla="*/ 510030 h 856851"/>
                <a:gd name="connsiteX5" fmla="*/ 1286855 w 1787895"/>
                <a:gd name="connsiteY5" fmla="*/ 464127 h 856851"/>
                <a:gd name="connsiteX6" fmla="*/ 1184844 w 1787895"/>
                <a:gd name="connsiteY6" fmla="*/ 663039 h 856851"/>
                <a:gd name="connsiteX7" fmla="*/ 1195046 w 1787895"/>
                <a:gd name="connsiteY7" fmla="*/ 714043 h 856851"/>
                <a:gd name="connsiteX8" fmla="*/ 1261353 w 1787895"/>
                <a:gd name="connsiteY8" fmla="*/ 765046 h 856851"/>
                <a:gd name="connsiteX9" fmla="*/ 1179744 w 1787895"/>
                <a:gd name="connsiteY9" fmla="*/ 785447 h 856851"/>
                <a:gd name="connsiteX10" fmla="*/ 1174643 w 1787895"/>
                <a:gd name="connsiteY10" fmla="*/ 856851 h 856851"/>
                <a:gd name="connsiteX11" fmla="*/ 1042029 w 1787895"/>
                <a:gd name="connsiteY11" fmla="*/ 800748 h 856851"/>
                <a:gd name="connsiteX12" fmla="*/ 1042029 w 1787895"/>
                <a:gd name="connsiteY12" fmla="*/ 800748 h 856851"/>
                <a:gd name="connsiteX13" fmla="*/ 1133839 w 1787895"/>
                <a:gd name="connsiteY13" fmla="*/ 800748 h 856851"/>
                <a:gd name="connsiteX14" fmla="*/ 1138940 w 1787895"/>
                <a:gd name="connsiteY14" fmla="*/ 708942 h 856851"/>
                <a:gd name="connsiteX15" fmla="*/ 1174643 w 1787895"/>
                <a:gd name="connsiteY15" fmla="*/ 683441 h 856851"/>
                <a:gd name="connsiteX16" fmla="*/ 1144040 w 1787895"/>
                <a:gd name="connsiteY16" fmla="*/ 550833 h 856851"/>
                <a:gd name="connsiteX17" fmla="*/ 1195046 w 1787895"/>
                <a:gd name="connsiteY17" fmla="*/ 464127 h 856851"/>
                <a:gd name="connsiteX18" fmla="*/ 1337861 w 1787895"/>
                <a:gd name="connsiteY18" fmla="*/ 392723 h 856851"/>
                <a:gd name="connsiteX19" fmla="*/ 1322559 w 1787895"/>
                <a:gd name="connsiteY19" fmla="*/ 229513 h 856851"/>
                <a:gd name="connsiteX20" fmla="*/ 827806 w 1787895"/>
                <a:gd name="connsiteY20" fmla="*/ 147908 h 856851"/>
                <a:gd name="connsiteX21" fmla="*/ 200439 w 1787895"/>
                <a:gd name="connsiteY21" fmla="*/ 453927 h 856851"/>
                <a:gd name="connsiteX0" fmla="*/ 200439 w 1790549"/>
                <a:gd name="connsiteY0" fmla="*/ 453927 h 856851"/>
                <a:gd name="connsiteX1" fmla="*/ 42323 w 1790549"/>
                <a:gd name="connsiteY1" fmla="*/ 311118 h 856851"/>
                <a:gd name="connsiteX2" fmla="*/ 878812 w 1790549"/>
                <a:gd name="connsiteY2" fmla="*/ 0 h 856851"/>
                <a:gd name="connsiteX3" fmla="*/ 1643893 w 1790549"/>
                <a:gd name="connsiteY3" fmla="*/ 183611 h 856851"/>
                <a:gd name="connsiteX4" fmla="*/ 1675746 w 1790549"/>
                <a:gd name="connsiteY4" fmla="*/ 525905 h 856851"/>
                <a:gd name="connsiteX5" fmla="*/ 1286855 w 1790549"/>
                <a:gd name="connsiteY5" fmla="*/ 464127 h 856851"/>
                <a:gd name="connsiteX6" fmla="*/ 1184844 w 1790549"/>
                <a:gd name="connsiteY6" fmla="*/ 663039 h 856851"/>
                <a:gd name="connsiteX7" fmla="*/ 1195046 w 1790549"/>
                <a:gd name="connsiteY7" fmla="*/ 714043 h 856851"/>
                <a:gd name="connsiteX8" fmla="*/ 1261353 w 1790549"/>
                <a:gd name="connsiteY8" fmla="*/ 765046 h 856851"/>
                <a:gd name="connsiteX9" fmla="*/ 1179744 w 1790549"/>
                <a:gd name="connsiteY9" fmla="*/ 785447 h 856851"/>
                <a:gd name="connsiteX10" fmla="*/ 1174643 w 1790549"/>
                <a:gd name="connsiteY10" fmla="*/ 856851 h 856851"/>
                <a:gd name="connsiteX11" fmla="*/ 1042029 w 1790549"/>
                <a:gd name="connsiteY11" fmla="*/ 800748 h 856851"/>
                <a:gd name="connsiteX12" fmla="*/ 1042029 w 1790549"/>
                <a:gd name="connsiteY12" fmla="*/ 800748 h 856851"/>
                <a:gd name="connsiteX13" fmla="*/ 1133839 w 1790549"/>
                <a:gd name="connsiteY13" fmla="*/ 800748 h 856851"/>
                <a:gd name="connsiteX14" fmla="*/ 1138940 w 1790549"/>
                <a:gd name="connsiteY14" fmla="*/ 708942 h 856851"/>
                <a:gd name="connsiteX15" fmla="*/ 1174643 w 1790549"/>
                <a:gd name="connsiteY15" fmla="*/ 683441 h 856851"/>
                <a:gd name="connsiteX16" fmla="*/ 1144040 w 1790549"/>
                <a:gd name="connsiteY16" fmla="*/ 550833 h 856851"/>
                <a:gd name="connsiteX17" fmla="*/ 1195046 w 1790549"/>
                <a:gd name="connsiteY17" fmla="*/ 464127 h 856851"/>
                <a:gd name="connsiteX18" fmla="*/ 1337861 w 1790549"/>
                <a:gd name="connsiteY18" fmla="*/ 392723 h 856851"/>
                <a:gd name="connsiteX19" fmla="*/ 1322559 w 1790549"/>
                <a:gd name="connsiteY19" fmla="*/ 229513 h 856851"/>
                <a:gd name="connsiteX20" fmla="*/ 827806 w 1790549"/>
                <a:gd name="connsiteY20" fmla="*/ 147908 h 856851"/>
                <a:gd name="connsiteX21" fmla="*/ 200439 w 1790549"/>
                <a:gd name="connsiteY21" fmla="*/ 453927 h 856851"/>
                <a:gd name="connsiteX0" fmla="*/ 200439 w 1790549"/>
                <a:gd name="connsiteY0" fmla="*/ 453927 h 856851"/>
                <a:gd name="connsiteX1" fmla="*/ 42323 w 1790549"/>
                <a:gd name="connsiteY1" fmla="*/ 311118 h 856851"/>
                <a:gd name="connsiteX2" fmla="*/ 878812 w 1790549"/>
                <a:gd name="connsiteY2" fmla="*/ 0 h 856851"/>
                <a:gd name="connsiteX3" fmla="*/ 1643893 w 1790549"/>
                <a:gd name="connsiteY3" fmla="*/ 183611 h 856851"/>
                <a:gd name="connsiteX4" fmla="*/ 1675746 w 1790549"/>
                <a:gd name="connsiteY4" fmla="*/ 525905 h 856851"/>
                <a:gd name="connsiteX5" fmla="*/ 1286855 w 1790549"/>
                <a:gd name="connsiteY5" fmla="*/ 464127 h 856851"/>
                <a:gd name="connsiteX6" fmla="*/ 1184844 w 1790549"/>
                <a:gd name="connsiteY6" fmla="*/ 663039 h 856851"/>
                <a:gd name="connsiteX7" fmla="*/ 1195046 w 1790549"/>
                <a:gd name="connsiteY7" fmla="*/ 714043 h 856851"/>
                <a:gd name="connsiteX8" fmla="*/ 1261353 w 1790549"/>
                <a:gd name="connsiteY8" fmla="*/ 765046 h 856851"/>
                <a:gd name="connsiteX9" fmla="*/ 1179744 w 1790549"/>
                <a:gd name="connsiteY9" fmla="*/ 785447 h 856851"/>
                <a:gd name="connsiteX10" fmla="*/ 1174643 w 1790549"/>
                <a:gd name="connsiteY10" fmla="*/ 856851 h 856851"/>
                <a:gd name="connsiteX11" fmla="*/ 1042029 w 1790549"/>
                <a:gd name="connsiteY11" fmla="*/ 800748 h 856851"/>
                <a:gd name="connsiteX12" fmla="*/ 1042029 w 1790549"/>
                <a:gd name="connsiteY12" fmla="*/ 800748 h 856851"/>
                <a:gd name="connsiteX13" fmla="*/ 1133839 w 1790549"/>
                <a:gd name="connsiteY13" fmla="*/ 800748 h 856851"/>
                <a:gd name="connsiteX14" fmla="*/ 1138940 w 1790549"/>
                <a:gd name="connsiteY14" fmla="*/ 708942 h 856851"/>
                <a:gd name="connsiteX15" fmla="*/ 1174643 w 1790549"/>
                <a:gd name="connsiteY15" fmla="*/ 683441 h 856851"/>
                <a:gd name="connsiteX16" fmla="*/ 1144040 w 1790549"/>
                <a:gd name="connsiteY16" fmla="*/ 550833 h 856851"/>
                <a:gd name="connsiteX17" fmla="*/ 1195046 w 1790549"/>
                <a:gd name="connsiteY17" fmla="*/ 464127 h 856851"/>
                <a:gd name="connsiteX18" fmla="*/ 1337861 w 1790549"/>
                <a:gd name="connsiteY18" fmla="*/ 392723 h 856851"/>
                <a:gd name="connsiteX19" fmla="*/ 1322559 w 1790549"/>
                <a:gd name="connsiteY19" fmla="*/ 229513 h 856851"/>
                <a:gd name="connsiteX20" fmla="*/ 827806 w 1790549"/>
                <a:gd name="connsiteY20" fmla="*/ 147908 h 856851"/>
                <a:gd name="connsiteX21" fmla="*/ 200439 w 1790549"/>
                <a:gd name="connsiteY21" fmla="*/ 453927 h 856851"/>
                <a:gd name="connsiteX0" fmla="*/ 200439 w 1790549"/>
                <a:gd name="connsiteY0" fmla="*/ 453927 h 856851"/>
                <a:gd name="connsiteX1" fmla="*/ 42323 w 1790549"/>
                <a:gd name="connsiteY1" fmla="*/ 311118 h 856851"/>
                <a:gd name="connsiteX2" fmla="*/ 878812 w 1790549"/>
                <a:gd name="connsiteY2" fmla="*/ 0 h 856851"/>
                <a:gd name="connsiteX3" fmla="*/ 1643893 w 1790549"/>
                <a:gd name="connsiteY3" fmla="*/ 183611 h 856851"/>
                <a:gd name="connsiteX4" fmla="*/ 1675746 w 1790549"/>
                <a:gd name="connsiteY4" fmla="*/ 525905 h 856851"/>
                <a:gd name="connsiteX5" fmla="*/ 1283680 w 1790549"/>
                <a:gd name="connsiteY5" fmla="*/ 480002 h 856851"/>
                <a:gd name="connsiteX6" fmla="*/ 1184844 w 1790549"/>
                <a:gd name="connsiteY6" fmla="*/ 663039 h 856851"/>
                <a:gd name="connsiteX7" fmla="*/ 1195046 w 1790549"/>
                <a:gd name="connsiteY7" fmla="*/ 714043 h 856851"/>
                <a:gd name="connsiteX8" fmla="*/ 1261353 w 1790549"/>
                <a:gd name="connsiteY8" fmla="*/ 765046 h 856851"/>
                <a:gd name="connsiteX9" fmla="*/ 1179744 w 1790549"/>
                <a:gd name="connsiteY9" fmla="*/ 785447 h 856851"/>
                <a:gd name="connsiteX10" fmla="*/ 1174643 w 1790549"/>
                <a:gd name="connsiteY10" fmla="*/ 856851 h 856851"/>
                <a:gd name="connsiteX11" fmla="*/ 1042029 w 1790549"/>
                <a:gd name="connsiteY11" fmla="*/ 800748 h 856851"/>
                <a:gd name="connsiteX12" fmla="*/ 1042029 w 1790549"/>
                <a:gd name="connsiteY12" fmla="*/ 800748 h 856851"/>
                <a:gd name="connsiteX13" fmla="*/ 1133839 w 1790549"/>
                <a:gd name="connsiteY13" fmla="*/ 800748 h 856851"/>
                <a:gd name="connsiteX14" fmla="*/ 1138940 w 1790549"/>
                <a:gd name="connsiteY14" fmla="*/ 708942 h 856851"/>
                <a:gd name="connsiteX15" fmla="*/ 1174643 w 1790549"/>
                <a:gd name="connsiteY15" fmla="*/ 683441 h 856851"/>
                <a:gd name="connsiteX16" fmla="*/ 1144040 w 1790549"/>
                <a:gd name="connsiteY16" fmla="*/ 550833 h 856851"/>
                <a:gd name="connsiteX17" fmla="*/ 1195046 w 1790549"/>
                <a:gd name="connsiteY17" fmla="*/ 464127 h 856851"/>
                <a:gd name="connsiteX18" fmla="*/ 1337861 w 1790549"/>
                <a:gd name="connsiteY18" fmla="*/ 392723 h 856851"/>
                <a:gd name="connsiteX19" fmla="*/ 1322559 w 1790549"/>
                <a:gd name="connsiteY19" fmla="*/ 229513 h 856851"/>
                <a:gd name="connsiteX20" fmla="*/ 827806 w 1790549"/>
                <a:gd name="connsiteY20" fmla="*/ 147908 h 856851"/>
                <a:gd name="connsiteX21" fmla="*/ 200439 w 1790549"/>
                <a:gd name="connsiteY21" fmla="*/ 453927 h 85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90549" h="856851">
                  <a:moveTo>
                    <a:pt x="200439" y="453927"/>
                  </a:moveTo>
                  <a:cubicBezTo>
                    <a:pt x="101829" y="574634"/>
                    <a:pt x="-83491" y="430126"/>
                    <a:pt x="42323" y="311118"/>
                  </a:cubicBezTo>
                  <a:cubicBezTo>
                    <a:pt x="239544" y="-17002"/>
                    <a:pt x="569379" y="32302"/>
                    <a:pt x="878812" y="0"/>
                  </a:cubicBezTo>
                  <a:cubicBezTo>
                    <a:pt x="1159342" y="30602"/>
                    <a:pt x="1441018" y="67757"/>
                    <a:pt x="1643893" y="183611"/>
                  </a:cubicBezTo>
                  <a:cubicBezTo>
                    <a:pt x="1884990" y="379798"/>
                    <a:pt x="1779457" y="514004"/>
                    <a:pt x="1675746" y="525905"/>
                  </a:cubicBezTo>
                  <a:cubicBezTo>
                    <a:pt x="1546116" y="518012"/>
                    <a:pt x="1413310" y="500595"/>
                    <a:pt x="1283680" y="480002"/>
                  </a:cubicBezTo>
                  <a:cubicBezTo>
                    <a:pt x="1157866" y="505504"/>
                    <a:pt x="1152541" y="571234"/>
                    <a:pt x="1184844" y="663039"/>
                  </a:cubicBezTo>
                  <a:lnTo>
                    <a:pt x="1195046" y="714043"/>
                  </a:lnTo>
                  <a:lnTo>
                    <a:pt x="1261353" y="765046"/>
                  </a:lnTo>
                  <a:cubicBezTo>
                    <a:pt x="1361150" y="863921"/>
                    <a:pt x="1318072" y="883422"/>
                    <a:pt x="1179744" y="785447"/>
                  </a:cubicBezTo>
                  <a:lnTo>
                    <a:pt x="1174643" y="856851"/>
                  </a:lnTo>
                  <a:lnTo>
                    <a:pt x="1042029" y="800748"/>
                  </a:lnTo>
                  <a:lnTo>
                    <a:pt x="1042029" y="800748"/>
                  </a:lnTo>
                  <a:lnTo>
                    <a:pt x="1133839" y="800748"/>
                  </a:lnTo>
                  <a:lnTo>
                    <a:pt x="1138940" y="708942"/>
                  </a:lnTo>
                  <a:lnTo>
                    <a:pt x="1174643" y="683441"/>
                  </a:lnTo>
                  <a:lnTo>
                    <a:pt x="1144040" y="550833"/>
                  </a:lnTo>
                  <a:cubicBezTo>
                    <a:pt x="1059031" y="450527"/>
                    <a:pt x="1147441" y="472628"/>
                    <a:pt x="1195046" y="464127"/>
                  </a:cubicBezTo>
                  <a:lnTo>
                    <a:pt x="1337861" y="392723"/>
                  </a:lnTo>
                  <a:cubicBezTo>
                    <a:pt x="1490877" y="404624"/>
                    <a:pt x="1557185" y="299217"/>
                    <a:pt x="1322559" y="229513"/>
                  </a:cubicBezTo>
                  <a:lnTo>
                    <a:pt x="827806" y="147908"/>
                  </a:lnTo>
                  <a:cubicBezTo>
                    <a:pt x="506472" y="132607"/>
                    <a:pt x="348355" y="306018"/>
                    <a:pt x="200439" y="453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75000"/>
                  </a:schemeClr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9" name="Forma libre 8"/>
            <p:cNvSpPr/>
            <p:nvPr/>
          </p:nvSpPr>
          <p:spPr>
            <a:xfrm>
              <a:off x="6302078" y="2447870"/>
              <a:ext cx="142021" cy="181261"/>
            </a:xfrm>
            <a:custGeom>
              <a:avLst/>
              <a:gdLst>
                <a:gd name="connsiteX0" fmla="*/ 0 w 111125"/>
                <a:gd name="connsiteY0" fmla="*/ 168275 h 193675"/>
                <a:gd name="connsiteX1" fmla="*/ 63500 w 111125"/>
                <a:gd name="connsiteY1" fmla="*/ 193675 h 193675"/>
                <a:gd name="connsiteX2" fmla="*/ 50800 w 111125"/>
                <a:gd name="connsiteY2" fmla="*/ 130175 h 193675"/>
                <a:gd name="connsiteX3" fmla="*/ 66675 w 111125"/>
                <a:gd name="connsiteY3" fmla="*/ 168275 h 193675"/>
                <a:gd name="connsiteX4" fmla="*/ 111125 w 111125"/>
                <a:gd name="connsiteY4" fmla="*/ 82550 h 193675"/>
                <a:gd name="connsiteX5" fmla="*/ 15875 w 111125"/>
                <a:gd name="connsiteY5" fmla="*/ 0 h 193675"/>
                <a:gd name="connsiteX6" fmla="*/ 15875 w 111125"/>
                <a:gd name="connsiteY6" fmla="*/ 0 h 193675"/>
                <a:gd name="connsiteX0" fmla="*/ 0 w 111125"/>
                <a:gd name="connsiteY0" fmla="*/ 168275 h 193675"/>
                <a:gd name="connsiteX1" fmla="*/ 63500 w 111125"/>
                <a:gd name="connsiteY1" fmla="*/ 193675 h 193675"/>
                <a:gd name="connsiteX2" fmla="*/ 50800 w 111125"/>
                <a:gd name="connsiteY2" fmla="*/ 130175 h 193675"/>
                <a:gd name="connsiteX3" fmla="*/ 66675 w 111125"/>
                <a:gd name="connsiteY3" fmla="*/ 168275 h 193675"/>
                <a:gd name="connsiteX4" fmla="*/ 111125 w 111125"/>
                <a:gd name="connsiteY4" fmla="*/ 82550 h 193675"/>
                <a:gd name="connsiteX5" fmla="*/ 15875 w 111125"/>
                <a:gd name="connsiteY5" fmla="*/ 0 h 193675"/>
                <a:gd name="connsiteX6" fmla="*/ 15875 w 111125"/>
                <a:gd name="connsiteY6" fmla="*/ 0 h 193675"/>
                <a:gd name="connsiteX7" fmla="*/ 0 w 111125"/>
                <a:gd name="connsiteY7" fmla="*/ 168275 h 193675"/>
                <a:gd name="connsiteX0" fmla="*/ 0 w 111125"/>
                <a:gd name="connsiteY0" fmla="*/ 168275 h 193675"/>
                <a:gd name="connsiteX1" fmla="*/ 63500 w 111125"/>
                <a:gd name="connsiteY1" fmla="*/ 193675 h 193675"/>
                <a:gd name="connsiteX2" fmla="*/ 50800 w 111125"/>
                <a:gd name="connsiteY2" fmla="*/ 130175 h 193675"/>
                <a:gd name="connsiteX3" fmla="*/ 66675 w 111125"/>
                <a:gd name="connsiteY3" fmla="*/ 168275 h 193675"/>
                <a:gd name="connsiteX4" fmla="*/ 111125 w 111125"/>
                <a:gd name="connsiteY4" fmla="*/ 82550 h 193675"/>
                <a:gd name="connsiteX5" fmla="*/ 15875 w 111125"/>
                <a:gd name="connsiteY5" fmla="*/ 0 h 193675"/>
                <a:gd name="connsiteX6" fmla="*/ 15875 w 111125"/>
                <a:gd name="connsiteY6" fmla="*/ 0 h 193675"/>
                <a:gd name="connsiteX7" fmla="*/ 0 w 111125"/>
                <a:gd name="connsiteY7" fmla="*/ 168275 h 193675"/>
                <a:gd name="connsiteX0" fmla="*/ 0 w 111125"/>
                <a:gd name="connsiteY0" fmla="*/ 168275 h 193675"/>
                <a:gd name="connsiteX1" fmla="*/ 63500 w 111125"/>
                <a:gd name="connsiteY1" fmla="*/ 193675 h 193675"/>
                <a:gd name="connsiteX2" fmla="*/ 50800 w 111125"/>
                <a:gd name="connsiteY2" fmla="*/ 130175 h 193675"/>
                <a:gd name="connsiteX3" fmla="*/ 66675 w 111125"/>
                <a:gd name="connsiteY3" fmla="*/ 168275 h 193675"/>
                <a:gd name="connsiteX4" fmla="*/ 111125 w 111125"/>
                <a:gd name="connsiteY4" fmla="*/ 82550 h 193675"/>
                <a:gd name="connsiteX5" fmla="*/ 15875 w 111125"/>
                <a:gd name="connsiteY5" fmla="*/ 0 h 193675"/>
                <a:gd name="connsiteX6" fmla="*/ 15875 w 111125"/>
                <a:gd name="connsiteY6" fmla="*/ 0 h 193675"/>
                <a:gd name="connsiteX7" fmla="*/ 0 w 111125"/>
                <a:gd name="connsiteY7" fmla="*/ 168275 h 193675"/>
                <a:gd name="connsiteX0" fmla="*/ 0 w 127672"/>
                <a:gd name="connsiteY0" fmla="*/ 168275 h 193675"/>
                <a:gd name="connsiteX1" fmla="*/ 63500 w 127672"/>
                <a:gd name="connsiteY1" fmla="*/ 193675 h 193675"/>
                <a:gd name="connsiteX2" fmla="*/ 50800 w 127672"/>
                <a:gd name="connsiteY2" fmla="*/ 130175 h 193675"/>
                <a:gd name="connsiteX3" fmla="*/ 66675 w 127672"/>
                <a:gd name="connsiteY3" fmla="*/ 168275 h 193675"/>
                <a:gd name="connsiteX4" fmla="*/ 111125 w 127672"/>
                <a:gd name="connsiteY4" fmla="*/ 82550 h 193675"/>
                <a:gd name="connsiteX5" fmla="*/ 15875 w 127672"/>
                <a:gd name="connsiteY5" fmla="*/ 0 h 193675"/>
                <a:gd name="connsiteX6" fmla="*/ 15875 w 127672"/>
                <a:gd name="connsiteY6" fmla="*/ 0 h 193675"/>
                <a:gd name="connsiteX7" fmla="*/ 0 w 127672"/>
                <a:gd name="connsiteY7" fmla="*/ 168275 h 193675"/>
                <a:gd name="connsiteX0" fmla="*/ 10792 w 138464"/>
                <a:gd name="connsiteY0" fmla="*/ 168275 h 193675"/>
                <a:gd name="connsiteX1" fmla="*/ 74292 w 138464"/>
                <a:gd name="connsiteY1" fmla="*/ 193675 h 193675"/>
                <a:gd name="connsiteX2" fmla="*/ 61592 w 138464"/>
                <a:gd name="connsiteY2" fmla="*/ 130175 h 193675"/>
                <a:gd name="connsiteX3" fmla="*/ 77467 w 138464"/>
                <a:gd name="connsiteY3" fmla="*/ 168275 h 193675"/>
                <a:gd name="connsiteX4" fmla="*/ 121917 w 138464"/>
                <a:gd name="connsiteY4" fmla="*/ 82550 h 193675"/>
                <a:gd name="connsiteX5" fmla="*/ 26667 w 138464"/>
                <a:gd name="connsiteY5" fmla="*/ 0 h 193675"/>
                <a:gd name="connsiteX6" fmla="*/ 26667 w 138464"/>
                <a:gd name="connsiteY6" fmla="*/ 0 h 193675"/>
                <a:gd name="connsiteX7" fmla="*/ 10792 w 138464"/>
                <a:gd name="connsiteY7" fmla="*/ 168275 h 193675"/>
                <a:gd name="connsiteX0" fmla="*/ 22519 w 150191"/>
                <a:gd name="connsiteY0" fmla="*/ 168275 h 193675"/>
                <a:gd name="connsiteX1" fmla="*/ 86019 w 150191"/>
                <a:gd name="connsiteY1" fmla="*/ 193675 h 193675"/>
                <a:gd name="connsiteX2" fmla="*/ 73319 w 150191"/>
                <a:gd name="connsiteY2" fmla="*/ 130175 h 193675"/>
                <a:gd name="connsiteX3" fmla="*/ 89194 w 150191"/>
                <a:gd name="connsiteY3" fmla="*/ 168275 h 193675"/>
                <a:gd name="connsiteX4" fmla="*/ 133644 w 150191"/>
                <a:gd name="connsiteY4" fmla="*/ 82550 h 193675"/>
                <a:gd name="connsiteX5" fmla="*/ 38394 w 150191"/>
                <a:gd name="connsiteY5" fmla="*/ 0 h 193675"/>
                <a:gd name="connsiteX6" fmla="*/ 38394 w 150191"/>
                <a:gd name="connsiteY6" fmla="*/ 0 h 193675"/>
                <a:gd name="connsiteX7" fmla="*/ 293 w 150191"/>
                <a:gd name="connsiteY7" fmla="*/ 50800 h 193675"/>
                <a:gd name="connsiteX8" fmla="*/ 22519 w 150191"/>
                <a:gd name="connsiteY8" fmla="*/ 168275 h 193675"/>
                <a:gd name="connsiteX0" fmla="*/ 22519 w 150191"/>
                <a:gd name="connsiteY0" fmla="*/ 168275 h 193675"/>
                <a:gd name="connsiteX1" fmla="*/ 86019 w 150191"/>
                <a:gd name="connsiteY1" fmla="*/ 193675 h 193675"/>
                <a:gd name="connsiteX2" fmla="*/ 73319 w 150191"/>
                <a:gd name="connsiteY2" fmla="*/ 130175 h 193675"/>
                <a:gd name="connsiteX3" fmla="*/ 89194 w 150191"/>
                <a:gd name="connsiteY3" fmla="*/ 168275 h 193675"/>
                <a:gd name="connsiteX4" fmla="*/ 133644 w 150191"/>
                <a:gd name="connsiteY4" fmla="*/ 82550 h 193675"/>
                <a:gd name="connsiteX5" fmla="*/ 38394 w 150191"/>
                <a:gd name="connsiteY5" fmla="*/ 0 h 193675"/>
                <a:gd name="connsiteX6" fmla="*/ 293 w 150191"/>
                <a:gd name="connsiteY6" fmla="*/ 50800 h 193675"/>
                <a:gd name="connsiteX7" fmla="*/ 22519 w 150191"/>
                <a:gd name="connsiteY7" fmla="*/ 168275 h 193675"/>
                <a:gd name="connsiteX0" fmla="*/ 0 w 127672"/>
                <a:gd name="connsiteY0" fmla="*/ 168275 h 193675"/>
                <a:gd name="connsiteX1" fmla="*/ 63500 w 127672"/>
                <a:gd name="connsiteY1" fmla="*/ 193675 h 193675"/>
                <a:gd name="connsiteX2" fmla="*/ 50800 w 127672"/>
                <a:gd name="connsiteY2" fmla="*/ 130175 h 193675"/>
                <a:gd name="connsiteX3" fmla="*/ 66675 w 127672"/>
                <a:gd name="connsiteY3" fmla="*/ 168275 h 193675"/>
                <a:gd name="connsiteX4" fmla="*/ 111125 w 127672"/>
                <a:gd name="connsiteY4" fmla="*/ 82550 h 193675"/>
                <a:gd name="connsiteX5" fmla="*/ 15875 w 127672"/>
                <a:gd name="connsiteY5" fmla="*/ 0 h 193675"/>
                <a:gd name="connsiteX6" fmla="*/ 0 w 127672"/>
                <a:gd name="connsiteY6" fmla="*/ 168275 h 193675"/>
                <a:gd name="connsiteX0" fmla="*/ 44451 w 172123"/>
                <a:gd name="connsiteY0" fmla="*/ 168592 h 193992"/>
                <a:gd name="connsiteX1" fmla="*/ 107951 w 172123"/>
                <a:gd name="connsiteY1" fmla="*/ 193992 h 193992"/>
                <a:gd name="connsiteX2" fmla="*/ 95251 w 172123"/>
                <a:gd name="connsiteY2" fmla="*/ 130492 h 193992"/>
                <a:gd name="connsiteX3" fmla="*/ 111126 w 172123"/>
                <a:gd name="connsiteY3" fmla="*/ 168592 h 193992"/>
                <a:gd name="connsiteX4" fmla="*/ 155576 w 172123"/>
                <a:gd name="connsiteY4" fmla="*/ 82867 h 193992"/>
                <a:gd name="connsiteX5" fmla="*/ 60326 w 172123"/>
                <a:gd name="connsiteY5" fmla="*/ 317 h 193992"/>
                <a:gd name="connsiteX6" fmla="*/ 0 w 172123"/>
                <a:gd name="connsiteY6" fmla="*/ 57467 h 193992"/>
                <a:gd name="connsiteX7" fmla="*/ 44451 w 172123"/>
                <a:gd name="connsiteY7" fmla="*/ 168592 h 193992"/>
                <a:gd name="connsiteX0" fmla="*/ 44451 w 172123"/>
                <a:gd name="connsiteY0" fmla="*/ 176555 h 201955"/>
                <a:gd name="connsiteX1" fmla="*/ 107951 w 172123"/>
                <a:gd name="connsiteY1" fmla="*/ 201955 h 201955"/>
                <a:gd name="connsiteX2" fmla="*/ 95251 w 172123"/>
                <a:gd name="connsiteY2" fmla="*/ 138455 h 201955"/>
                <a:gd name="connsiteX3" fmla="*/ 111126 w 172123"/>
                <a:gd name="connsiteY3" fmla="*/ 176555 h 201955"/>
                <a:gd name="connsiteX4" fmla="*/ 155576 w 172123"/>
                <a:gd name="connsiteY4" fmla="*/ 90830 h 201955"/>
                <a:gd name="connsiteX5" fmla="*/ 60326 w 172123"/>
                <a:gd name="connsiteY5" fmla="*/ 8280 h 201955"/>
                <a:gd name="connsiteX6" fmla="*/ 0 w 172123"/>
                <a:gd name="connsiteY6" fmla="*/ 65430 h 201955"/>
                <a:gd name="connsiteX7" fmla="*/ 44451 w 172123"/>
                <a:gd name="connsiteY7" fmla="*/ 176555 h 201955"/>
                <a:gd name="connsiteX0" fmla="*/ 44451 w 172123"/>
                <a:gd name="connsiteY0" fmla="*/ 176555 h 201955"/>
                <a:gd name="connsiteX1" fmla="*/ 107951 w 172123"/>
                <a:gd name="connsiteY1" fmla="*/ 201955 h 201955"/>
                <a:gd name="connsiteX2" fmla="*/ 95251 w 172123"/>
                <a:gd name="connsiteY2" fmla="*/ 138455 h 201955"/>
                <a:gd name="connsiteX3" fmla="*/ 111126 w 172123"/>
                <a:gd name="connsiteY3" fmla="*/ 176555 h 201955"/>
                <a:gd name="connsiteX4" fmla="*/ 155576 w 172123"/>
                <a:gd name="connsiteY4" fmla="*/ 90830 h 201955"/>
                <a:gd name="connsiteX5" fmla="*/ 60326 w 172123"/>
                <a:gd name="connsiteY5" fmla="*/ 8280 h 201955"/>
                <a:gd name="connsiteX6" fmla="*/ 0 w 172123"/>
                <a:gd name="connsiteY6" fmla="*/ 65430 h 201955"/>
                <a:gd name="connsiteX7" fmla="*/ 44451 w 172123"/>
                <a:gd name="connsiteY7" fmla="*/ 176555 h 201955"/>
                <a:gd name="connsiteX0" fmla="*/ 44451 w 172123"/>
                <a:gd name="connsiteY0" fmla="*/ 115821 h 141221"/>
                <a:gd name="connsiteX1" fmla="*/ 107951 w 172123"/>
                <a:gd name="connsiteY1" fmla="*/ 141221 h 141221"/>
                <a:gd name="connsiteX2" fmla="*/ 95251 w 172123"/>
                <a:gd name="connsiteY2" fmla="*/ 77721 h 141221"/>
                <a:gd name="connsiteX3" fmla="*/ 111126 w 172123"/>
                <a:gd name="connsiteY3" fmla="*/ 115821 h 141221"/>
                <a:gd name="connsiteX4" fmla="*/ 155576 w 172123"/>
                <a:gd name="connsiteY4" fmla="*/ 30096 h 141221"/>
                <a:gd name="connsiteX5" fmla="*/ 0 w 172123"/>
                <a:gd name="connsiteY5" fmla="*/ 4696 h 141221"/>
                <a:gd name="connsiteX6" fmla="*/ 44451 w 172123"/>
                <a:gd name="connsiteY6" fmla="*/ 115821 h 141221"/>
                <a:gd name="connsiteX0" fmla="*/ 12701 w 140373"/>
                <a:gd name="connsiteY0" fmla="*/ 157593 h 182993"/>
                <a:gd name="connsiteX1" fmla="*/ 76201 w 140373"/>
                <a:gd name="connsiteY1" fmla="*/ 182993 h 182993"/>
                <a:gd name="connsiteX2" fmla="*/ 63501 w 140373"/>
                <a:gd name="connsiteY2" fmla="*/ 119493 h 182993"/>
                <a:gd name="connsiteX3" fmla="*/ 79376 w 140373"/>
                <a:gd name="connsiteY3" fmla="*/ 157593 h 182993"/>
                <a:gd name="connsiteX4" fmla="*/ 123826 w 140373"/>
                <a:gd name="connsiteY4" fmla="*/ 71868 h 182993"/>
                <a:gd name="connsiteX5" fmla="*/ 0 w 140373"/>
                <a:gd name="connsiteY5" fmla="*/ 2018 h 182993"/>
                <a:gd name="connsiteX6" fmla="*/ 12701 w 140373"/>
                <a:gd name="connsiteY6" fmla="*/ 157593 h 182993"/>
                <a:gd name="connsiteX0" fmla="*/ 12701 w 140373"/>
                <a:gd name="connsiteY0" fmla="*/ 157593 h 182993"/>
                <a:gd name="connsiteX1" fmla="*/ 76201 w 140373"/>
                <a:gd name="connsiteY1" fmla="*/ 182993 h 182993"/>
                <a:gd name="connsiteX2" fmla="*/ 63501 w 140373"/>
                <a:gd name="connsiteY2" fmla="*/ 119493 h 182993"/>
                <a:gd name="connsiteX3" fmla="*/ 79376 w 140373"/>
                <a:gd name="connsiteY3" fmla="*/ 157593 h 182993"/>
                <a:gd name="connsiteX4" fmla="*/ 123826 w 140373"/>
                <a:gd name="connsiteY4" fmla="*/ 71868 h 182993"/>
                <a:gd name="connsiteX5" fmla="*/ 0 w 140373"/>
                <a:gd name="connsiteY5" fmla="*/ 2018 h 182993"/>
                <a:gd name="connsiteX6" fmla="*/ 12701 w 140373"/>
                <a:gd name="connsiteY6" fmla="*/ 157593 h 182993"/>
                <a:gd name="connsiteX0" fmla="*/ 12701 w 140373"/>
                <a:gd name="connsiteY0" fmla="*/ 155861 h 181261"/>
                <a:gd name="connsiteX1" fmla="*/ 76201 w 140373"/>
                <a:gd name="connsiteY1" fmla="*/ 181261 h 181261"/>
                <a:gd name="connsiteX2" fmla="*/ 63501 w 140373"/>
                <a:gd name="connsiteY2" fmla="*/ 117761 h 181261"/>
                <a:gd name="connsiteX3" fmla="*/ 79376 w 140373"/>
                <a:gd name="connsiteY3" fmla="*/ 155861 h 181261"/>
                <a:gd name="connsiteX4" fmla="*/ 123826 w 140373"/>
                <a:gd name="connsiteY4" fmla="*/ 70136 h 181261"/>
                <a:gd name="connsiteX5" fmla="*/ 0 w 140373"/>
                <a:gd name="connsiteY5" fmla="*/ 286 h 181261"/>
                <a:gd name="connsiteX6" fmla="*/ 12701 w 140373"/>
                <a:gd name="connsiteY6" fmla="*/ 155861 h 181261"/>
                <a:gd name="connsiteX0" fmla="*/ 14349 w 142021"/>
                <a:gd name="connsiteY0" fmla="*/ 155861 h 181261"/>
                <a:gd name="connsiteX1" fmla="*/ 77849 w 142021"/>
                <a:gd name="connsiteY1" fmla="*/ 181261 h 181261"/>
                <a:gd name="connsiteX2" fmla="*/ 65149 w 142021"/>
                <a:gd name="connsiteY2" fmla="*/ 117761 h 181261"/>
                <a:gd name="connsiteX3" fmla="*/ 81024 w 142021"/>
                <a:gd name="connsiteY3" fmla="*/ 155861 h 181261"/>
                <a:gd name="connsiteX4" fmla="*/ 125474 w 142021"/>
                <a:gd name="connsiteY4" fmla="*/ 70136 h 181261"/>
                <a:gd name="connsiteX5" fmla="*/ 1648 w 142021"/>
                <a:gd name="connsiteY5" fmla="*/ 286 h 181261"/>
                <a:gd name="connsiteX6" fmla="*/ 14349 w 142021"/>
                <a:gd name="connsiteY6" fmla="*/ 155861 h 18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21" h="181261">
                  <a:moveTo>
                    <a:pt x="14349" y="155861"/>
                  </a:moveTo>
                  <a:cubicBezTo>
                    <a:pt x="35516" y="189728"/>
                    <a:pt x="56682" y="172794"/>
                    <a:pt x="77849" y="181261"/>
                  </a:cubicBezTo>
                  <a:lnTo>
                    <a:pt x="65149" y="117761"/>
                  </a:lnTo>
                  <a:lnTo>
                    <a:pt x="81024" y="155861"/>
                  </a:lnTo>
                  <a:cubicBezTo>
                    <a:pt x="152991" y="168561"/>
                    <a:pt x="151932" y="105061"/>
                    <a:pt x="125474" y="70136"/>
                  </a:cubicBezTo>
                  <a:cubicBezTo>
                    <a:pt x="106953" y="51615"/>
                    <a:pt x="48744" y="-4476"/>
                    <a:pt x="1648" y="286"/>
                  </a:cubicBezTo>
                  <a:cubicBezTo>
                    <a:pt x="19640" y="72253"/>
                    <a:pt x="-19518" y="112469"/>
                    <a:pt x="14349" y="15586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lt1"/>
                </a:solidFill>
              </a:endParaRPr>
            </a:p>
          </p:txBody>
        </p:sp>
        <p:sp>
          <p:nvSpPr>
            <p:cNvPr id="10" name="Forma libre 9"/>
            <p:cNvSpPr/>
            <p:nvPr/>
          </p:nvSpPr>
          <p:spPr>
            <a:xfrm>
              <a:off x="5415258" y="1835121"/>
              <a:ext cx="783729" cy="615132"/>
            </a:xfrm>
            <a:custGeom>
              <a:avLst/>
              <a:gdLst>
                <a:gd name="connsiteX0" fmla="*/ 15875 w 746125"/>
                <a:gd name="connsiteY0" fmla="*/ 212725 h 574675"/>
                <a:gd name="connsiteX1" fmla="*/ 444500 w 746125"/>
                <a:gd name="connsiteY1" fmla="*/ 0 h 574675"/>
                <a:gd name="connsiteX2" fmla="*/ 746125 w 746125"/>
                <a:gd name="connsiteY2" fmla="*/ 225425 h 574675"/>
                <a:gd name="connsiteX3" fmla="*/ 390525 w 746125"/>
                <a:gd name="connsiteY3" fmla="*/ 574675 h 574675"/>
                <a:gd name="connsiteX4" fmla="*/ 0 w 746125"/>
                <a:gd name="connsiteY4" fmla="*/ 527050 h 574675"/>
                <a:gd name="connsiteX5" fmla="*/ 15875 w 746125"/>
                <a:gd name="connsiteY5" fmla="*/ 212725 h 574675"/>
                <a:gd name="connsiteX0" fmla="*/ 15875 w 746125"/>
                <a:gd name="connsiteY0" fmla="*/ 212725 h 574675"/>
                <a:gd name="connsiteX1" fmla="*/ 444500 w 746125"/>
                <a:gd name="connsiteY1" fmla="*/ 0 h 574675"/>
                <a:gd name="connsiteX2" fmla="*/ 746125 w 746125"/>
                <a:gd name="connsiteY2" fmla="*/ 225425 h 574675"/>
                <a:gd name="connsiteX3" fmla="*/ 390525 w 746125"/>
                <a:gd name="connsiteY3" fmla="*/ 574675 h 574675"/>
                <a:gd name="connsiteX4" fmla="*/ 0 w 746125"/>
                <a:gd name="connsiteY4" fmla="*/ 527050 h 574675"/>
                <a:gd name="connsiteX5" fmla="*/ 15875 w 746125"/>
                <a:gd name="connsiteY5" fmla="*/ 212725 h 574675"/>
                <a:gd name="connsiteX0" fmla="*/ 15875 w 746125"/>
                <a:gd name="connsiteY0" fmla="*/ 212725 h 574675"/>
                <a:gd name="connsiteX1" fmla="*/ 444500 w 746125"/>
                <a:gd name="connsiteY1" fmla="*/ 0 h 574675"/>
                <a:gd name="connsiteX2" fmla="*/ 746125 w 746125"/>
                <a:gd name="connsiteY2" fmla="*/ 225425 h 574675"/>
                <a:gd name="connsiteX3" fmla="*/ 390525 w 746125"/>
                <a:gd name="connsiteY3" fmla="*/ 574675 h 574675"/>
                <a:gd name="connsiteX4" fmla="*/ 0 w 746125"/>
                <a:gd name="connsiteY4" fmla="*/ 527050 h 574675"/>
                <a:gd name="connsiteX5" fmla="*/ 15875 w 746125"/>
                <a:gd name="connsiteY5" fmla="*/ 212725 h 574675"/>
                <a:gd name="connsiteX0" fmla="*/ 15875 w 746125"/>
                <a:gd name="connsiteY0" fmla="*/ 212977 h 574927"/>
                <a:gd name="connsiteX1" fmla="*/ 444500 w 746125"/>
                <a:gd name="connsiteY1" fmla="*/ 252 h 574927"/>
                <a:gd name="connsiteX2" fmla="*/ 746125 w 746125"/>
                <a:gd name="connsiteY2" fmla="*/ 225677 h 574927"/>
                <a:gd name="connsiteX3" fmla="*/ 390525 w 746125"/>
                <a:gd name="connsiteY3" fmla="*/ 574927 h 574927"/>
                <a:gd name="connsiteX4" fmla="*/ 0 w 746125"/>
                <a:gd name="connsiteY4" fmla="*/ 527302 h 574927"/>
                <a:gd name="connsiteX5" fmla="*/ 15875 w 746125"/>
                <a:gd name="connsiteY5" fmla="*/ 212977 h 574927"/>
                <a:gd name="connsiteX0" fmla="*/ 15875 w 746160"/>
                <a:gd name="connsiteY0" fmla="*/ 212987 h 574937"/>
                <a:gd name="connsiteX1" fmla="*/ 444500 w 746160"/>
                <a:gd name="connsiteY1" fmla="*/ 262 h 574937"/>
                <a:gd name="connsiteX2" fmla="*/ 746125 w 746160"/>
                <a:gd name="connsiteY2" fmla="*/ 225687 h 574937"/>
                <a:gd name="connsiteX3" fmla="*/ 390525 w 746160"/>
                <a:gd name="connsiteY3" fmla="*/ 574937 h 574937"/>
                <a:gd name="connsiteX4" fmla="*/ 0 w 746160"/>
                <a:gd name="connsiteY4" fmla="*/ 527312 h 574937"/>
                <a:gd name="connsiteX5" fmla="*/ 15875 w 746160"/>
                <a:gd name="connsiteY5" fmla="*/ 212987 h 574937"/>
                <a:gd name="connsiteX0" fmla="*/ 15875 w 746160"/>
                <a:gd name="connsiteY0" fmla="*/ 212987 h 574937"/>
                <a:gd name="connsiteX1" fmla="*/ 444500 w 746160"/>
                <a:gd name="connsiteY1" fmla="*/ 262 h 574937"/>
                <a:gd name="connsiteX2" fmla="*/ 746125 w 746160"/>
                <a:gd name="connsiteY2" fmla="*/ 225687 h 574937"/>
                <a:gd name="connsiteX3" fmla="*/ 390525 w 746160"/>
                <a:gd name="connsiteY3" fmla="*/ 574937 h 574937"/>
                <a:gd name="connsiteX4" fmla="*/ 0 w 746160"/>
                <a:gd name="connsiteY4" fmla="*/ 527312 h 574937"/>
                <a:gd name="connsiteX5" fmla="*/ 15875 w 746160"/>
                <a:gd name="connsiteY5" fmla="*/ 212987 h 574937"/>
                <a:gd name="connsiteX0" fmla="*/ 15875 w 746160"/>
                <a:gd name="connsiteY0" fmla="*/ 212987 h 574937"/>
                <a:gd name="connsiteX1" fmla="*/ 444500 w 746160"/>
                <a:gd name="connsiteY1" fmla="*/ 262 h 574937"/>
                <a:gd name="connsiteX2" fmla="*/ 746125 w 746160"/>
                <a:gd name="connsiteY2" fmla="*/ 225687 h 574937"/>
                <a:gd name="connsiteX3" fmla="*/ 390525 w 746160"/>
                <a:gd name="connsiteY3" fmla="*/ 574937 h 574937"/>
                <a:gd name="connsiteX4" fmla="*/ 0 w 746160"/>
                <a:gd name="connsiteY4" fmla="*/ 527312 h 574937"/>
                <a:gd name="connsiteX5" fmla="*/ 15875 w 746160"/>
                <a:gd name="connsiteY5" fmla="*/ 212987 h 574937"/>
                <a:gd name="connsiteX0" fmla="*/ 15875 w 746160"/>
                <a:gd name="connsiteY0" fmla="*/ 212987 h 601887"/>
                <a:gd name="connsiteX1" fmla="*/ 444500 w 746160"/>
                <a:gd name="connsiteY1" fmla="*/ 262 h 601887"/>
                <a:gd name="connsiteX2" fmla="*/ 746125 w 746160"/>
                <a:gd name="connsiteY2" fmla="*/ 225687 h 601887"/>
                <a:gd name="connsiteX3" fmla="*/ 390525 w 746160"/>
                <a:gd name="connsiteY3" fmla="*/ 574937 h 601887"/>
                <a:gd name="connsiteX4" fmla="*/ 0 w 746160"/>
                <a:gd name="connsiteY4" fmla="*/ 527312 h 601887"/>
                <a:gd name="connsiteX5" fmla="*/ 15875 w 746160"/>
                <a:gd name="connsiteY5" fmla="*/ 212987 h 601887"/>
                <a:gd name="connsiteX0" fmla="*/ 15875 w 746160"/>
                <a:gd name="connsiteY0" fmla="*/ 212987 h 615132"/>
                <a:gd name="connsiteX1" fmla="*/ 444500 w 746160"/>
                <a:gd name="connsiteY1" fmla="*/ 262 h 615132"/>
                <a:gd name="connsiteX2" fmla="*/ 746125 w 746160"/>
                <a:gd name="connsiteY2" fmla="*/ 225687 h 615132"/>
                <a:gd name="connsiteX3" fmla="*/ 390525 w 746160"/>
                <a:gd name="connsiteY3" fmla="*/ 574937 h 615132"/>
                <a:gd name="connsiteX4" fmla="*/ 0 w 746160"/>
                <a:gd name="connsiteY4" fmla="*/ 527312 h 615132"/>
                <a:gd name="connsiteX5" fmla="*/ 15875 w 746160"/>
                <a:gd name="connsiteY5" fmla="*/ 212987 h 615132"/>
                <a:gd name="connsiteX0" fmla="*/ 41917 w 772202"/>
                <a:gd name="connsiteY0" fmla="*/ 212987 h 615132"/>
                <a:gd name="connsiteX1" fmla="*/ 470542 w 772202"/>
                <a:gd name="connsiteY1" fmla="*/ 262 h 615132"/>
                <a:gd name="connsiteX2" fmla="*/ 772167 w 772202"/>
                <a:gd name="connsiteY2" fmla="*/ 225687 h 615132"/>
                <a:gd name="connsiteX3" fmla="*/ 416567 w 772202"/>
                <a:gd name="connsiteY3" fmla="*/ 574937 h 615132"/>
                <a:gd name="connsiteX4" fmla="*/ 26042 w 772202"/>
                <a:gd name="connsiteY4" fmla="*/ 527312 h 615132"/>
                <a:gd name="connsiteX5" fmla="*/ 41917 w 772202"/>
                <a:gd name="connsiteY5" fmla="*/ 212987 h 615132"/>
                <a:gd name="connsiteX0" fmla="*/ 53444 w 783729"/>
                <a:gd name="connsiteY0" fmla="*/ 212987 h 615132"/>
                <a:gd name="connsiteX1" fmla="*/ 482069 w 783729"/>
                <a:gd name="connsiteY1" fmla="*/ 262 h 615132"/>
                <a:gd name="connsiteX2" fmla="*/ 783694 w 783729"/>
                <a:gd name="connsiteY2" fmla="*/ 225687 h 615132"/>
                <a:gd name="connsiteX3" fmla="*/ 428094 w 783729"/>
                <a:gd name="connsiteY3" fmla="*/ 574937 h 615132"/>
                <a:gd name="connsiteX4" fmla="*/ 37569 w 783729"/>
                <a:gd name="connsiteY4" fmla="*/ 527312 h 615132"/>
                <a:gd name="connsiteX5" fmla="*/ 53444 w 783729"/>
                <a:gd name="connsiteY5" fmla="*/ 212987 h 61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3729" h="615132">
                  <a:moveTo>
                    <a:pt x="53444" y="212987"/>
                  </a:moveTo>
                  <a:cubicBezTo>
                    <a:pt x="161394" y="21429"/>
                    <a:pt x="336019" y="23545"/>
                    <a:pt x="482069" y="262"/>
                  </a:cubicBezTo>
                  <a:cubicBezTo>
                    <a:pt x="763586" y="-7146"/>
                    <a:pt x="784752" y="144195"/>
                    <a:pt x="783694" y="225687"/>
                  </a:cubicBezTo>
                  <a:cubicBezTo>
                    <a:pt x="757236" y="408779"/>
                    <a:pt x="562502" y="477570"/>
                    <a:pt x="428094" y="574937"/>
                  </a:cubicBezTo>
                  <a:cubicBezTo>
                    <a:pt x="247119" y="651137"/>
                    <a:pt x="88369" y="609862"/>
                    <a:pt x="37569" y="527312"/>
                  </a:cubicBezTo>
                  <a:cubicBezTo>
                    <a:pt x="-26989" y="432062"/>
                    <a:pt x="527" y="273312"/>
                    <a:pt x="53444" y="21298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40000"/>
                    <a:lumOff val="60000"/>
                  </a:schemeClr>
                </a:gs>
                <a:gs pos="100000">
                  <a:srgbClr val="FFFFFF"/>
                </a:gs>
                <a:gs pos="38000">
                  <a:srgbClr val="FFDE5A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1" name="Forma libre 10"/>
            <p:cNvSpPr/>
            <p:nvPr/>
          </p:nvSpPr>
          <p:spPr>
            <a:xfrm>
              <a:off x="5328562" y="1733344"/>
              <a:ext cx="965689" cy="869021"/>
            </a:xfrm>
            <a:custGeom>
              <a:avLst/>
              <a:gdLst>
                <a:gd name="connsiteX0" fmla="*/ 457200 w 974725"/>
                <a:gd name="connsiteY0" fmla="*/ 863600 h 863600"/>
                <a:gd name="connsiteX1" fmla="*/ 0 w 974725"/>
                <a:gd name="connsiteY1" fmla="*/ 615950 h 863600"/>
                <a:gd name="connsiteX2" fmla="*/ 177800 w 974725"/>
                <a:gd name="connsiteY2" fmla="*/ 158750 h 863600"/>
                <a:gd name="connsiteX3" fmla="*/ 622300 w 974725"/>
                <a:gd name="connsiteY3" fmla="*/ 0 h 863600"/>
                <a:gd name="connsiteX4" fmla="*/ 974725 w 974725"/>
                <a:gd name="connsiteY4" fmla="*/ 295275 h 863600"/>
                <a:gd name="connsiteX5" fmla="*/ 863600 w 974725"/>
                <a:gd name="connsiteY5" fmla="*/ 622300 h 863600"/>
                <a:gd name="connsiteX6" fmla="*/ 790575 w 974725"/>
                <a:gd name="connsiteY6" fmla="*/ 673100 h 863600"/>
                <a:gd name="connsiteX7" fmla="*/ 790575 w 974725"/>
                <a:gd name="connsiteY7" fmla="*/ 561975 h 863600"/>
                <a:gd name="connsiteX8" fmla="*/ 828675 w 974725"/>
                <a:gd name="connsiteY8" fmla="*/ 561975 h 863600"/>
                <a:gd name="connsiteX9" fmla="*/ 885825 w 974725"/>
                <a:gd name="connsiteY9" fmla="*/ 317500 h 863600"/>
                <a:gd name="connsiteX10" fmla="*/ 517525 w 974725"/>
                <a:gd name="connsiteY10" fmla="*/ 95250 h 863600"/>
                <a:gd name="connsiteX11" fmla="*/ 85725 w 974725"/>
                <a:gd name="connsiteY11" fmla="*/ 482600 h 863600"/>
                <a:gd name="connsiteX12" fmla="*/ 476250 w 974725"/>
                <a:gd name="connsiteY12" fmla="*/ 787400 h 863600"/>
                <a:gd name="connsiteX13" fmla="*/ 457200 w 974725"/>
                <a:gd name="connsiteY13" fmla="*/ 863600 h 863600"/>
                <a:gd name="connsiteX0" fmla="*/ 457200 w 974725"/>
                <a:gd name="connsiteY0" fmla="*/ 863600 h 863600"/>
                <a:gd name="connsiteX1" fmla="*/ 0 w 974725"/>
                <a:gd name="connsiteY1" fmla="*/ 615950 h 863600"/>
                <a:gd name="connsiteX2" fmla="*/ 177800 w 974725"/>
                <a:gd name="connsiteY2" fmla="*/ 158750 h 863600"/>
                <a:gd name="connsiteX3" fmla="*/ 622300 w 974725"/>
                <a:gd name="connsiteY3" fmla="*/ 0 h 863600"/>
                <a:gd name="connsiteX4" fmla="*/ 974725 w 974725"/>
                <a:gd name="connsiteY4" fmla="*/ 295275 h 863600"/>
                <a:gd name="connsiteX5" fmla="*/ 863600 w 974725"/>
                <a:gd name="connsiteY5" fmla="*/ 622300 h 863600"/>
                <a:gd name="connsiteX6" fmla="*/ 790575 w 974725"/>
                <a:gd name="connsiteY6" fmla="*/ 673100 h 863600"/>
                <a:gd name="connsiteX7" fmla="*/ 790575 w 974725"/>
                <a:gd name="connsiteY7" fmla="*/ 561975 h 863600"/>
                <a:gd name="connsiteX8" fmla="*/ 828675 w 974725"/>
                <a:gd name="connsiteY8" fmla="*/ 561975 h 863600"/>
                <a:gd name="connsiteX9" fmla="*/ 885825 w 974725"/>
                <a:gd name="connsiteY9" fmla="*/ 317500 h 863600"/>
                <a:gd name="connsiteX10" fmla="*/ 517525 w 974725"/>
                <a:gd name="connsiteY10" fmla="*/ 95250 h 863600"/>
                <a:gd name="connsiteX11" fmla="*/ 85725 w 974725"/>
                <a:gd name="connsiteY11" fmla="*/ 482600 h 863600"/>
                <a:gd name="connsiteX12" fmla="*/ 476250 w 974725"/>
                <a:gd name="connsiteY12" fmla="*/ 787400 h 863600"/>
                <a:gd name="connsiteX13" fmla="*/ 457200 w 974725"/>
                <a:gd name="connsiteY13" fmla="*/ 863600 h 863600"/>
                <a:gd name="connsiteX0" fmla="*/ 457513 w 975038"/>
                <a:gd name="connsiteY0" fmla="*/ 863600 h 863600"/>
                <a:gd name="connsiteX1" fmla="*/ 313 w 975038"/>
                <a:gd name="connsiteY1" fmla="*/ 615950 h 863600"/>
                <a:gd name="connsiteX2" fmla="*/ 178113 w 975038"/>
                <a:gd name="connsiteY2" fmla="*/ 158750 h 863600"/>
                <a:gd name="connsiteX3" fmla="*/ 622613 w 975038"/>
                <a:gd name="connsiteY3" fmla="*/ 0 h 863600"/>
                <a:gd name="connsiteX4" fmla="*/ 975038 w 975038"/>
                <a:gd name="connsiteY4" fmla="*/ 295275 h 863600"/>
                <a:gd name="connsiteX5" fmla="*/ 863913 w 975038"/>
                <a:gd name="connsiteY5" fmla="*/ 622300 h 863600"/>
                <a:gd name="connsiteX6" fmla="*/ 790888 w 975038"/>
                <a:gd name="connsiteY6" fmla="*/ 673100 h 863600"/>
                <a:gd name="connsiteX7" fmla="*/ 790888 w 975038"/>
                <a:gd name="connsiteY7" fmla="*/ 561975 h 863600"/>
                <a:gd name="connsiteX8" fmla="*/ 828988 w 975038"/>
                <a:gd name="connsiteY8" fmla="*/ 561975 h 863600"/>
                <a:gd name="connsiteX9" fmla="*/ 886138 w 975038"/>
                <a:gd name="connsiteY9" fmla="*/ 317500 h 863600"/>
                <a:gd name="connsiteX10" fmla="*/ 517838 w 975038"/>
                <a:gd name="connsiteY10" fmla="*/ 95250 h 863600"/>
                <a:gd name="connsiteX11" fmla="*/ 86038 w 975038"/>
                <a:gd name="connsiteY11" fmla="*/ 482600 h 863600"/>
                <a:gd name="connsiteX12" fmla="*/ 476563 w 975038"/>
                <a:gd name="connsiteY12" fmla="*/ 787400 h 863600"/>
                <a:gd name="connsiteX13" fmla="*/ 457513 w 975038"/>
                <a:gd name="connsiteY13" fmla="*/ 863600 h 863600"/>
                <a:gd name="connsiteX0" fmla="*/ 445621 w 963146"/>
                <a:gd name="connsiteY0" fmla="*/ 863600 h 863600"/>
                <a:gd name="connsiteX1" fmla="*/ 1121 w 963146"/>
                <a:gd name="connsiteY1" fmla="*/ 619125 h 863600"/>
                <a:gd name="connsiteX2" fmla="*/ 166221 w 963146"/>
                <a:gd name="connsiteY2" fmla="*/ 158750 h 863600"/>
                <a:gd name="connsiteX3" fmla="*/ 610721 w 963146"/>
                <a:gd name="connsiteY3" fmla="*/ 0 h 863600"/>
                <a:gd name="connsiteX4" fmla="*/ 963146 w 963146"/>
                <a:gd name="connsiteY4" fmla="*/ 295275 h 863600"/>
                <a:gd name="connsiteX5" fmla="*/ 852021 w 963146"/>
                <a:gd name="connsiteY5" fmla="*/ 622300 h 863600"/>
                <a:gd name="connsiteX6" fmla="*/ 778996 w 963146"/>
                <a:gd name="connsiteY6" fmla="*/ 673100 h 863600"/>
                <a:gd name="connsiteX7" fmla="*/ 778996 w 963146"/>
                <a:gd name="connsiteY7" fmla="*/ 561975 h 863600"/>
                <a:gd name="connsiteX8" fmla="*/ 817096 w 963146"/>
                <a:gd name="connsiteY8" fmla="*/ 561975 h 863600"/>
                <a:gd name="connsiteX9" fmla="*/ 874246 w 963146"/>
                <a:gd name="connsiteY9" fmla="*/ 317500 h 863600"/>
                <a:gd name="connsiteX10" fmla="*/ 505946 w 963146"/>
                <a:gd name="connsiteY10" fmla="*/ 95250 h 863600"/>
                <a:gd name="connsiteX11" fmla="*/ 74146 w 963146"/>
                <a:gd name="connsiteY11" fmla="*/ 482600 h 863600"/>
                <a:gd name="connsiteX12" fmla="*/ 464671 w 963146"/>
                <a:gd name="connsiteY12" fmla="*/ 787400 h 863600"/>
                <a:gd name="connsiteX13" fmla="*/ 445621 w 963146"/>
                <a:gd name="connsiteY13" fmla="*/ 863600 h 863600"/>
                <a:gd name="connsiteX0" fmla="*/ 448114 w 965639"/>
                <a:gd name="connsiteY0" fmla="*/ 863600 h 863600"/>
                <a:gd name="connsiteX1" fmla="*/ 3614 w 965639"/>
                <a:gd name="connsiteY1" fmla="*/ 619125 h 863600"/>
                <a:gd name="connsiteX2" fmla="*/ 168714 w 965639"/>
                <a:gd name="connsiteY2" fmla="*/ 158750 h 863600"/>
                <a:gd name="connsiteX3" fmla="*/ 613214 w 965639"/>
                <a:gd name="connsiteY3" fmla="*/ 0 h 863600"/>
                <a:gd name="connsiteX4" fmla="*/ 965639 w 965639"/>
                <a:gd name="connsiteY4" fmla="*/ 295275 h 863600"/>
                <a:gd name="connsiteX5" fmla="*/ 854514 w 965639"/>
                <a:gd name="connsiteY5" fmla="*/ 622300 h 863600"/>
                <a:gd name="connsiteX6" fmla="*/ 781489 w 965639"/>
                <a:gd name="connsiteY6" fmla="*/ 673100 h 863600"/>
                <a:gd name="connsiteX7" fmla="*/ 781489 w 965639"/>
                <a:gd name="connsiteY7" fmla="*/ 561975 h 863600"/>
                <a:gd name="connsiteX8" fmla="*/ 819589 w 965639"/>
                <a:gd name="connsiteY8" fmla="*/ 561975 h 863600"/>
                <a:gd name="connsiteX9" fmla="*/ 876739 w 965639"/>
                <a:gd name="connsiteY9" fmla="*/ 317500 h 863600"/>
                <a:gd name="connsiteX10" fmla="*/ 508439 w 965639"/>
                <a:gd name="connsiteY10" fmla="*/ 95250 h 863600"/>
                <a:gd name="connsiteX11" fmla="*/ 76639 w 965639"/>
                <a:gd name="connsiteY11" fmla="*/ 482600 h 863600"/>
                <a:gd name="connsiteX12" fmla="*/ 467164 w 965639"/>
                <a:gd name="connsiteY12" fmla="*/ 787400 h 863600"/>
                <a:gd name="connsiteX13" fmla="*/ 448114 w 965639"/>
                <a:gd name="connsiteY13" fmla="*/ 863600 h 863600"/>
                <a:gd name="connsiteX0" fmla="*/ 448114 w 965639"/>
                <a:gd name="connsiteY0" fmla="*/ 863600 h 863600"/>
                <a:gd name="connsiteX1" fmla="*/ 3614 w 965639"/>
                <a:gd name="connsiteY1" fmla="*/ 619125 h 863600"/>
                <a:gd name="connsiteX2" fmla="*/ 168714 w 965639"/>
                <a:gd name="connsiteY2" fmla="*/ 158750 h 863600"/>
                <a:gd name="connsiteX3" fmla="*/ 613214 w 965639"/>
                <a:gd name="connsiteY3" fmla="*/ 0 h 863600"/>
                <a:gd name="connsiteX4" fmla="*/ 965639 w 965639"/>
                <a:gd name="connsiteY4" fmla="*/ 295275 h 863600"/>
                <a:gd name="connsiteX5" fmla="*/ 854514 w 965639"/>
                <a:gd name="connsiteY5" fmla="*/ 622300 h 863600"/>
                <a:gd name="connsiteX6" fmla="*/ 781489 w 965639"/>
                <a:gd name="connsiteY6" fmla="*/ 673100 h 863600"/>
                <a:gd name="connsiteX7" fmla="*/ 781489 w 965639"/>
                <a:gd name="connsiteY7" fmla="*/ 561975 h 863600"/>
                <a:gd name="connsiteX8" fmla="*/ 819589 w 965639"/>
                <a:gd name="connsiteY8" fmla="*/ 561975 h 863600"/>
                <a:gd name="connsiteX9" fmla="*/ 876739 w 965639"/>
                <a:gd name="connsiteY9" fmla="*/ 317500 h 863600"/>
                <a:gd name="connsiteX10" fmla="*/ 508439 w 965639"/>
                <a:gd name="connsiteY10" fmla="*/ 95250 h 863600"/>
                <a:gd name="connsiteX11" fmla="*/ 76639 w 965639"/>
                <a:gd name="connsiteY11" fmla="*/ 482600 h 863600"/>
                <a:gd name="connsiteX12" fmla="*/ 467164 w 965639"/>
                <a:gd name="connsiteY12" fmla="*/ 787400 h 863600"/>
                <a:gd name="connsiteX13" fmla="*/ 448114 w 965639"/>
                <a:gd name="connsiteY13" fmla="*/ 863600 h 863600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76739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76739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76739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76739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76739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76739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76739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81489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71964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71964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71964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71964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39"/>
                <a:gd name="connsiteY0" fmla="*/ 863600 h 868583"/>
                <a:gd name="connsiteX1" fmla="*/ 3614 w 965639"/>
                <a:gd name="connsiteY1" fmla="*/ 619125 h 868583"/>
                <a:gd name="connsiteX2" fmla="*/ 168714 w 965639"/>
                <a:gd name="connsiteY2" fmla="*/ 158750 h 868583"/>
                <a:gd name="connsiteX3" fmla="*/ 613214 w 965639"/>
                <a:gd name="connsiteY3" fmla="*/ 0 h 868583"/>
                <a:gd name="connsiteX4" fmla="*/ 965639 w 965639"/>
                <a:gd name="connsiteY4" fmla="*/ 295275 h 868583"/>
                <a:gd name="connsiteX5" fmla="*/ 854514 w 965639"/>
                <a:gd name="connsiteY5" fmla="*/ 622300 h 868583"/>
                <a:gd name="connsiteX6" fmla="*/ 771964 w 965639"/>
                <a:gd name="connsiteY6" fmla="*/ 673100 h 868583"/>
                <a:gd name="connsiteX7" fmla="*/ 781489 w 965639"/>
                <a:gd name="connsiteY7" fmla="*/ 561975 h 868583"/>
                <a:gd name="connsiteX8" fmla="*/ 819589 w 965639"/>
                <a:gd name="connsiteY8" fmla="*/ 561975 h 868583"/>
                <a:gd name="connsiteX9" fmla="*/ 867214 w 965639"/>
                <a:gd name="connsiteY9" fmla="*/ 317500 h 868583"/>
                <a:gd name="connsiteX10" fmla="*/ 508439 w 965639"/>
                <a:gd name="connsiteY10" fmla="*/ 95250 h 868583"/>
                <a:gd name="connsiteX11" fmla="*/ 76639 w 965639"/>
                <a:gd name="connsiteY11" fmla="*/ 482600 h 868583"/>
                <a:gd name="connsiteX12" fmla="*/ 467164 w 965639"/>
                <a:gd name="connsiteY12" fmla="*/ 787400 h 868583"/>
                <a:gd name="connsiteX13" fmla="*/ 448114 w 965639"/>
                <a:gd name="connsiteY13" fmla="*/ 863600 h 868583"/>
                <a:gd name="connsiteX0" fmla="*/ 448114 w 965689"/>
                <a:gd name="connsiteY0" fmla="*/ 863600 h 868583"/>
                <a:gd name="connsiteX1" fmla="*/ 3614 w 965689"/>
                <a:gd name="connsiteY1" fmla="*/ 619125 h 868583"/>
                <a:gd name="connsiteX2" fmla="*/ 168714 w 965689"/>
                <a:gd name="connsiteY2" fmla="*/ 158750 h 868583"/>
                <a:gd name="connsiteX3" fmla="*/ 613214 w 965689"/>
                <a:gd name="connsiteY3" fmla="*/ 0 h 868583"/>
                <a:gd name="connsiteX4" fmla="*/ 965639 w 965689"/>
                <a:gd name="connsiteY4" fmla="*/ 295275 h 868583"/>
                <a:gd name="connsiteX5" fmla="*/ 854514 w 965689"/>
                <a:gd name="connsiteY5" fmla="*/ 622300 h 868583"/>
                <a:gd name="connsiteX6" fmla="*/ 771964 w 965689"/>
                <a:gd name="connsiteY6" fmla="*/ 673100 h 868583"/>
                <a:gd name="connsiteX7" fmla="*/ 781489 w 965689"/>
                <a:gd name="connsiteY7" fmla="*/ 561975 h 868583"/>
                <a:gd name="connsiteX8" fmla="*/ 819589 w 965689"/>
                <a:gd name="connsiteY8" fmla="*/ 561975 h 868583"/>
                <a:gd name="connsiteX9" fmla="*/ 867214 w 965689"/>
                <a:gd name="connsiteY9" fmla="*/ 317500 h 868583"/>
                <a:gd name="connsiteX10" fmla="*/ 508439 w 965689"/>
                <a:gd name="connsiteY10" fmla="*/ 95250 h 868583"/>
                <a:gd name="connsiteX11" fmla="*/ 76639 w 965689"/>
                <a:gd name="connsiteY11" fmla="*/ 482600 h 868583"/>
                <a:gd name="connsiteX12" fmla="*/ 467164 w 965689"/>
                <a:gd name="connsiteY12" fmla="*/ 787400 h 868583"/>
                <a:gd name="connsiteX13" fmla="*/ 448114 w 965689"/>
                <a:gd name="connsiteY13" fmla="*/ 863600 h 868583"/>
                <a:gd name="connsiteX0" fmla="*/ 448114 w 965689"/>
                <a:gd name="connsiteY0" fmla="*/ 863600 h 868583"/>
                <a:gd name="connsiteX1" fmla="*/ 3614 w 965689"/>
                <a:gd name="connsiteY1" fmla="*/ 619125 h 868583"/>
                <a:gd name="connsiteX2" fmla="*/ 168714 w 965689"/>
                <a:gd name="connsiteY2" fmla="*/ 158750 h 868583"/>
                <a:gd name="connsiteX3" fmla="*/ 613214 w 965689"/>
                <a:gd name="connsiteY3" fmla="*/ 0 h 868583"/>
                <a:gd name="connsiteX4" fmla="*/ 965639 w 965689"/>
                <a:gd name="connsiteY4" fmla="*/ 295275 h 868583"/>
                <a:gd name="connsiteX5" fmla="*/ 854514 w 965689"/>
                <a:gd name="connsiteY5" fmla="*/ 622300 h 868583"/>
                <a:gd name="connsiteX6" fmla="*/ 771964 w 965689"/>
                <a:gd name="connsiteY6" fmla="*/ 673100 h 868583"/>
                <a:gd name="connsiteX7" fmla="*/ 781489 w 965689"/>
                <a:gd name="connsiteY7" fmla="*/ 561975 h 868583"/>
                <a:gd name="connsiteX8" fmla="*/ 819589 w 965689"/>
                <a:gd name="connsiteY8" fmla="*/ 561975 h 868583"/>
                <a:gd name="connsiteX9" fmla="*/ 867214 w 965689"/>
                <a:gd name="connsiteY9" fmla="*/ 317500 h 868583"/>
                <a:gd name="connsiteX10" fmla="*/ 508439 w 965689"/>
                <a:gd name="connsiteY10" fmla="*/ 95250 h 868583"/>
                <a:gd name="connsiteX11" fmla="*/ 76639 w 965689"/>
                <a:gd name="connsiteY11" fmla="*/ 482600 h 868583"/>
                <a:gd name="connsiteX12" fmla="*/ 467164 w 965689"/>
                <a:gd name="connsiteY12" fmla="*/ 787400 h 868583"/>
                <a:gd name="connsiteX13" fmla="*/ 448114 w 965689"/>
                <a:gd name="connsiteY13" fmla="*/ 863600 h 868583"/>
                <a:gd name="connsiteX0" fmla="*/ 448114 w 965689"/>
                <a:gd name="connsiteY0" fmla="*/ 863600 h 868583"/>
                <a:gd name="connsiteX1" fmla="*/ 3614 w 965689"/>
                <a:gd name="connsiteY1" fmla="*/ 619125 h 868583"/>
                <a:gd name="connsiteX2" fmla="*/ 168714 w 965689"/>
                <a:gd name="connsiteY2" fmla="*/ 158750 h 868583"/>
                <a:gd name="connsiteX3" fmla="*/ 613214 w 965689"/>
                <a:gd name="connsiteY3" fmla="*/ 0 h 868583"/>
                <a:gd name="connsiteX4" fmla="*/ 965639 w 965689"/>
                <a:gd name="connsiteY4" fmla="*/ 295275 h 868583"/>
                <a:gd name="connsiteX5" fmla="*/ 854514 w 965689"/>
                <a:gd name="connsiteY5" fmla="*/ 622300 h 868583"/>
                <a:gd name="connsiteX6" fmla="*/ 771964 w 965689"/>
                <a:gd name="connsiteY6" fmla="*/ 673100 h 868583"/>
                <a:gd name="connsiteX7" fmla="*/ 781489 w 965689"/>
                <a:gd name="connsiteY7" fmla="*/ 561975 h 868583"/>
                <a:gd name="connsiteX8" fmla="*/ 819589 w 965689"/>
                <a:gd name="connsiteY8" fmla="*/ 561975 h 868583"/>
                <a:gd name="connsiteX9" fmla="*/ 867214 w 965689"/>
                <a:gd name="connsiteY9" fmla="*/ 317500 h 868583"/>
                <a:gd name="connsiteX10" fmla="*/ 508439 w 965689"/>
                <a:gd name="connsiteY10" fmla="*/ 95250 h 868583"/>
                <a:gd name="connsiteX11" fmla="*/ 76639 w 965689"/>
                <a:gd name="connsiteY11" fmla="*/ 482600 h 868583"/>
                <a:gd name="connsiteX12" fmla="*/ 467164 w 965689"/>
                <a:gd name="connsiteY12" fmla="*/ 787400 h 868583"/>
                <a:gd name="connsiteX13" fmla="*/ 448114 w 965689"/>
                <a:gd name="connsiteY13" fmla="*/ 863600 h 868583"/>
                <a:gd name="connsiteX0" fmla="*/ 448114 w 965689"/>
                <a:gd name="connsiteY0" fmla="*/ 863946 h 868929"/>
                <a:gd name="connsiteX1" fmla="*/ 3614 w 965689"/>
                <a:gd name="connsiteY1" fmla="*/ 619471 h 868929"/>
                <a:gd name="connsiteX2" fmla="*/ 168714 w 965689"/>
                <a:gd name="connsiteY2" fmla="*/ 159096 h 868929"/>
                <a:gd name="connsiteX3" fmla="*/ 613214 w 965689"/>
                <a:gd name="connsiteY3" fmla="*/ 346 h 868929"/>
                <a:gd name="connsiteX4" fmla="*/ 965639 w 965689"/>
                <a:gd name="connsiteY4" fmla="*/ 295621 h 868929"/>
                <a:gd name="connsiteX5" fmla="*/ 854514 w 965689"/>
                <a:gd name="connsiteY5" fmla="*/ 622646 h 868929"/>
                <a:gd name="connsiteX6" fmla="*/ 771964 w 965689"/>
                <a:gd name="connsiteY6" fmla="*/ 673446 h 868929"/>
                <a:gd name="connsiteX7" fmla="*/ 781489 w 965689"/>
                <a:gd name="connsiteY7" fmla="*/ 562321 h 868929"/>
                <a:gd name="connsiteX8" fmla="*/ 819589 w 965689"/>
                <a:gd name="connsiteY8" fmla="*/ 562321 h 868929"/>
                <a:gd name="connsiteX9" fmla="*/ 867214 w 965689"/>
                <a:gd name="connsiteY9" fmla="*/ 317846 h 868929"/>
                <a:gd name="connsiteX10" fmla="*/ 508439 w 965689"/>
                <a:gd name="connsiteY10" fmla="*/ 95596 h 868929"/>
                <a:gd name="connsiteX11" fmla="*/ 76639 w 965689"/>
                <a:gd name="connsiteY11" fmla="*/ 482946 h 868929"/>
                <a:gd name="connsiteX12" fmla="*/ 467164 w 965689"/>
                <a:gd name="connsiteY12" fmla="*/ 787746 h 868929"/>
                <a:gd name="connsiteX13" fmla="*/ 448114 w 965689"/>
                <a:gd name="connsiteY13" fmla="*/ 863946 h 868929"/>
                <a:gd name="connsiteX0" fmla="*/ 448114 w 965689"/>
                <a:gd name="connsiteY0" fmla="*/ 864038 h 869021"/>
                <a:gd name="connsiteX1" fmla="*/ 3614 w 965689"/>
                <a:gd name="connsiteY1" fmla="*/ 619563 h 869021"/>
                <a:gd name="connsiteX2" fmla="*/ 168714 w 965689"/>
                <a:gd name="connsiteY2" fmla="*/ 159188 h 869021"/>
                <a:gd name="connsiteX3" fmla="*/ 613214 w 965689"/>
                <a:gd name="connsiteY3" fmla="*/ 438 h 869021"/>
                <a:gd name="connsiteX4" fmla="*/ 965639 w 965689"/>
                <a:gd name="connsiteY4" fmla="*/ 295713 h 869021"/>
                <a:gd name="connsiteX5" fmla="*/ 854514 w 965689"/>
                <a:gd name="connsiteY5" fmla="*/ 622738 h 869021"/>
                <a:gd name="connsiteX6" fmla="*/ 771964 w 965689"/>
                <a:gd name="connsiteY6" fmla="*/ 673538 h 869021"/>
                <a:gd name="connsiteX7" fmla="*/ 781489 w 965689"/>
                <a:gd name="connsiteY7" fmla="*/ 562413 h 869021"/>
                <a:gd name="connsiteX8" fmla="*/ 819589 w 965689"/>
                <a:gd name="connsiteY8" fmla="*/ 562413 h 869021"/>
                <a:gd name="connsiteX9" fmla="*/ 867214 w 965689"/>
                <a:gd name="connsiteY9" fmla="*/ 317938 h 869021"/>
                <a:gd name="connsiteX10" fmla="*/ 508439 w 965689"/>
                <a:gd name="connsiteY10" fmla="*/ 95688 h 869021"/>
                <a:gd name="connsiteX11" fmla="*/ 76639 w 965689"/>
                <a:gd name="connsiteY11" fmla="*/ 483038 h 869021"/>
                <a:gd name="connsiteX12" fmla="*/ 467164 w 965689"/>
                <a:gd name="connsiteY12" fmla="*/ 787838 h 869021"/>
                <a:gd name="connsiteX13" fmla="*/ 448114 w 965689"/>
                <a:gd name="connsiteY13" fmla="*/ 864038 h 869021"/>
                <a:gd name="connsiteX0" fmla="*/ 448114 w 965689"/>
                <a:gd name="connsiteY0" fmla="*/ 864038 h 869021"/>
                <a:gd name="connsiteX1" fmla="*/ 3614 w 965689"/>
                <a:gd name="connsiteY1" fmla="*/ 619563 h 869021"/>
                <a:gd name="connsiteX2" fmla="*/ 168714 w 965689"/>
                <a:gd name="connsiteY2" fmla="*/ 159188 h 869021"/>
                <a:gd name="connsiteX3" fmla="*/ 613214 w 965689"/>
                <a:gd name="connsiteY3" fmla="*/ 438 h 869021"/>
                <a:gd name="connsiteX4" fmla="*/ 965639 w 965689"/>
                <a:gd name="connsiteY4" fmla="*/ 295713 h 869021"/>
                <a:gd name="connsiteX5" fmla="*/ 854514 w 965689"/>
                <a:gd name="connsiteY5" fmla="*/ 622738 h 869021"/>
                <a:gd name="connsiteX6" fmla="*/ 771964 w 965689"/>
                <a:gd name="connsiteY6" fmla="*/ 673538 h 869021"/>
                <a:gd name="connsiteX7" fmla="*/ 781489 w 965689"/>
                <a:gd name="connsiteY7" fmla="*/ 562413 h 869021"/>
                <a:gd name="connsiteX8" fmla="*/ 819589 w 965689"/>
                <a:gd name="connsiteY8" fmla="*/ 562413 h 869021"/>
                <a:gd name="connsiteX9" fmla="*/ 867214 w 965689"/>
                <a:gd name="connsiteY9" fmla="*/ 317938 h 869021"/>
                <a:gd name="connsiteX10" fmla="*/ 508439 w 965689"/>
                <a:gd name="connsiteY10" fmla="*/ 95688 h 869021"/>
                <a:gd name="connsiteX11" fmla="*/ 76639 w 965689"/>
                <a:gd name="connsiteY11" fmla="*/ 483038 h 869021"/>
                <a:gd name="connsiteX12" fmla="*/ 467164 w 965689"/>
                <a:gd name="connsiteY12" fmla="*/ 787838 h 869021"/>
                <a:gd name="connsiteX13" fmla="*/ 448114 w 965689"/>
                <a:gd name="connsiteY13" fmla="*/ 864038 h 86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5689" h="869021">
                  <a:moveTo>
                    <a:pt x="448114" y="864038"/>
                  </a:moveTo>
                  <a:cubicBezTo>
                    <a:pt x="303122" y="871446"/>
                    <a:pt x="129556" y="904255"/>
                    <a:pt x="3614" y="619563"/>
                  </a:cubicBezTo>
                  <a:cubicBezTo>
                    <a:pt x="-3794" y="454463"/>
                    <a:pt x="-17553" y="289363"/>
                    <a:pt x="168714" y="159188"/>
                  </a:cubicBezTo>
                  <a:cubicBezTo>
                    <a:pt x="285131" y="80871"/>
                    <a:pt x="417422" y="-6970"/>
                    <a:pt x="613214" y="438"/>
                  </a:cubicBezTo>
                  <a:cubicBezTo>
                    <a:pt x="797364" y="57588"/>
                    <a:pt x="937064" y="136963"/>
                    <a:pt x="965639" y="295713"/>
                  </a:cubicBezTo>
                  <a:cubicBezTo>
                    <a:pt x="966697" y="417421"/>
                    <a:pt x="951881" y="551830"/>
                    <a:pt x="854514" y="622738"/>
                  </a:cubicBezTo>
                  <a:cubicBezTo>
                    <a:pt x="861922" y="712696"/>
                    <a:pt x="828056" y="682005"/>
                    <a:pt x="771964" y="673538"/>
                  </a:cubicBezTo>
                  <a:cubicBezTo>
                    <a:pt x="752914" y="633321"/>
                    <a:pt x="683064" y="640730"/>
                    <a:pt x="781489" y="562413"/>
                  </a:cubicBezTo>
                  <a:lnTo>
                    <a:pt x="819589" y="562413"/>
                  </a:lnTo>
                  <a:cubicBezTo>
                    <a:pt x="848164" y="512671"/>
                    <a:pt x="918014" y="469280"/>
                    <a:pt x="867214" y="317938"/>
                  </a:cubicBezTo>
                  <a:cubicBezTo>
                    <a:pt x="880972" y="183530"/>
                    <a:pt x="748681" y="90396"/>
                    <a:pt x="508439" y="95688"/>
                  </a:cubicBezTo>
                  <a:cubicBezTo>
                    <a:pt x="323231" y="161305"/>
                    <a:pt x="106272" y="198346"/>
                    <a:pt x="76639" y="483038"/>
                  </a:cubicBezTo>
                  <a:cubicBezTo>
                    <a:pt x="92514" y="695763"/>
                    <a:pt x="267139" y="803713"/>
                    <a:pt x="467164" y="787838"/>
                  </a:cubicBezTo>
                  <a:lnTo>
                    <a:pt x="448114" y="864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2" name="Forma libre 11"/>
            <p:cNvSpPr/>
            <p:nvPr/>
          </p:nvSpPr>
          <p:spPr>
            <a:xfrm>
              <a:off x="5749226" y="2404305"/>
              <a:ext cx="546396" cy="430483"/>
            </a:xfrm>
            <a:custGeom>
              <a:avLst/>
              <a:gdLst>
                <a:gd name="connsiteX0" fmla="*/ 50800 w 508000"/>
                <a:gd name="connsiteY0" fmla="*/ 0 h 371475"/>
                <a:gd name="connsiteX1" fmla="*/ 508000 w 508000"/>
                <a:gd name="connsiteY1" fmla="*/ 79375 h 371475"/>
                <a:gd name="connsiteX2" fmla="*/ 400050 w 508000"/>
                <a:gd name="connsiteY2" fmla="*/ 371475 h 371475"/>
                <a:gd name="connsiteX3" fmla="*/ 0 w 508000"/>
                <a:gd name="connsiteY3" fmla="*/ 209550 h 371475"/>
                <a:gd name="connsiteX4" fmla="*/ 50800 w 508000"/>
                <a:gd name="connsiteY4" fmla="*/ 0 h 371475"/>
                <a:gd name="connsiteX0" fmla="*/ 80989 w 538189"/>
                <a:gd name="connsiteY0" fmla="*/ 0 h 371475"/>
                <a:gd name="connsiteX1" fmla="*/ 538189 w 538189"/>
                <a:gd name="connsiteY1" fmla="*/ 79375 h 371475"/>
                <a:gd name="connsiteX2" fmla="*/ 430239 w 538189"/>
                <a:gd name="connsiteY2" fmla="*/ 371475 h 371475"/>
                <a:gd name="connsiteX3" fmla="*/ 30189 w 538189"/>
                <a:gd name="connsiteY3" fmla="*/ 209550 h 371475"/>
                <a:gd name="connsiteX4" fmla="*/ 80989 w 538189"/>
                <a:gd name="connsiteY4" fmla="*/ 0 h 371475"/>
                <a:gd name="connsiteX0" fmla="*/ 94438 w 535763"/>
                <a:gd name="connsiteY0" fmla="*/ 0 h 428625"/>
                <a:gd name="connsiteX1" fmla="*/ 535763 w 535763"/>
                <a:gd name="connsiteY1" fmla="*/ 136525 h 428625"/>
                <a:gd name="connsiteX2" fmla="*/ 427813 w 535763"/>
                <a:gd name="connsiteY2" fmla="*/ 428625 h 428625"/>
                <a:gd name="connsiteX3" fmla="*/ 27763 w 535763"/>
                <a:gd name="connsiteY3" fmla="*/ 266700 h 428625"/>
                <a:gd name="connsiteX4" fmla="*/ 94438 w 535763"/>
                <a:gd name="connsiteY4" fmla="*/ 0 h 428625"/>
                <a:gd name="connsiteX0" fmla="*/ 103650 w 544975"/>
                <a:gd name="connsiteY0" fmla="*/ 0 h 428625"/>
                <a:gd name="connsiteX1" fmla="*/ 544975 w 544975"/>
                <a:gd name="connsiteY1" fmla="*/ 136525 h 428625"/>
                <a:gd name="connsiteX2" fmla="*/ 437025 w 544975"/>
                <a:gd name="connsiteY2" fmla="*/ 428625 h 428625"/>
                <a:gd name="connsiteX3" fmla="*/ 36975 w 544975"/>
                <a:gd name="connsiteY3" fmla="*/ 266700 h 428625"/>
                <a:gd name="connsiteX4" fmla="*/ 103650 w 544975"/>
                <a:gd name="connsiteY4" fmla="*/ 0 h 428625"/>
                <a:gd name="connsiteX0" fmla="*/ 103650 w 544975"/>
                <a:gd name="connsiteY0" fmla="*/ 6636 h 435261"/>
                <a:gd name="connsiteX1" fmla="*/ 544975 w 544975"/>
                <a:gd name="connsiteY1" fmla="*/ 143161 h 435261"/>
                <a:gd name="connsiteX2" fmla="*/ 437025 w 544975"/>
                <a:gd name="connsiteY2" fmla="*/ 435261 h 435261"/>
                <a:gd name="connsiteX3" fmla="*/ 36975 w 544975"/>
                <a:gd name="connsiteY3" fmla="*/ 273336 h 435261"/>
                <a:gd name="connsiteX4" fmla="*/ 103650 w 544975"/>
                <a:gd name="connsiteY4" fmla="*/ 6636 h 435261"/>
                <a:gd name="connsiteX0" fmla="*/ 103650 w 544975"/>
                <a:gd name="connsiteY0" fmla="*/ 12102 h 440727"/>
                <a:gd name="connsiteX1" fmla="*/ 544975 w 544975"/>
                <a:gd name="connsiteY1" fmla="*/ 148627 h 440727"/>
                <a:gd name="connsiteX2" fmla="*/ 437025 w 544975"/>
                <a:gd name="connsiteY2" fmla="*/ 440727 h 440727"/>
                <a:gd name="connsiteX3" fmla="*/ 36975 w 544975"/>
                <a:gd name="connsiteY3" fmla="*/ 278802 h 440727"/>
                <a:gd name="connsiteX4" fmla="*/ 103650 w 544975"/>
                <a:gd name="connsiteY4" fmla="*/ 12102 h 440727"/>
                <a:gd name="connsiteX0" fmla="*/ 103650 w 545595"/>
                <a:gd name="connsiteY0" fmla="*/ 12102 h 440727"/>
                <a:gd name="connsiteX1" fmla="*/ 544975 w 545595"/>
                <a:gd name="connsiteY1" fmla="*/ 148627 h 440727"/>
                <a:gd name="connsiteX2" fmla="*/ 437025 w 545595"/>
                <a:gd name="connsiteY2" fmla="*/ 440727 h 440727"/>
                <a:gd name="connsiteX3" fmla="*/ 36975 w 545595"/>
                <a:gd name="connsiteY3" fmla="*/ 278802 h 440727"/>
                <a:gd name="connsiteX4" fmla="*/ 103650 w 545595"/>
                <a:gd name="connsiteY4" fmla="*/ 12102 h 440727"/>
                <a:gd name="connsiteX0" fmla="*/ 103650 w 545366"/>
                <a:gd name="connsiteY0" fmla="*/ 12102 h 424852"/>
                <a:gd name="connsiteX1" fmla="*/ 544975 w 545366"/>
                <a:gd name="connsiteY1" fmla="*/ 148627 h 424852"/>
                <a:gd name="connsiteX2" fmla="*/ 386225 w 545366"/>
                <a:gd name="connsiteY2" fmla="*/ 424852 h 424852"/>
                <a:gd name="connsiteX3" fmla="*/ 36975 w 545366"/>
                <a:gd name="connsiteY3" fmla="*/ 278802 h 424852"/>
                <a:gd name="connsiteX4" fmla="*/ 103650 w 545366"/>
                <a:gd name="connsiteY4" fmla="*/ 12102 h 424852"/>
                <a:gd name="connsiteX0" fmla="*/ 103650 w 546396"/>
                <a:gd name="connsiteY0" fmla="*/ 12102 h 424852"/>
                <a:gd name="connsiteX1" fmla="*/ 544975 w 546396"/>
                <a:gd name="connsiteY1" fmla="*/ 148627 h 424852"/>
                <a:gd name="connsiteX2" fmla="*/ 386225 w 546396"/>
                <a:gd name="connsiteY2" fmla="*/ 424852 h 424852"/>
                <a:gd name="connsiteX3" fmla="*/ 36975 w 546396"/>
                <a:gd name="connsiteY3" fmla="*/ 278802 h 424852"/>
                <a:gd name="connsiteX4" fmla="*/ 103650 w 546396"/>
                <a:gd name="connsiteY4" fmla="*/ 12102 h 424852"/>
                <a:gd name="connsiteX0" fmla="*/ 103650 w 546396"/>
                <a:gd name="connsiteY0" fmla="*/ 12102 h 428766"/>
                <a:gd name="connsiteX1" fmla="*/ 544975 w 546396"/>
                <a:gd name="connsiteY1" fmla="*/ 148627 h 428766"/>
                <a:gd name="connsiteX2" fmla="*/ 386225 w 546396"/>
                <a:gd name="connsiteY2" fmla="*/ 424852 h 428766"/>
                <a:gd name="connsiteX3" fmla="*/ 36975 w 546396"/>
                <a:gd name="connsiteY3" fmla="*/ 278802 h 428766"/>
                <a:gd name="connsiteX4" fmla="*/ 103650 w 546396"/>
                <a:gd name="connsiteY4" fmla="*/ 12102 h 428766"/>
                <a:gd name="connsiteX0" fmla="*/ 103650 w 546396"/>
                <a:gd name="connsiteY0" fmla="*/ 12102 h 430483"/>
                <a:gd name="connsiteX1" fmla="*/ 544975 w 546396"/>
                <a:gd name="connsiteY1" fmla="*/ 148627 h 430483"/>
                <a:gd name="connsiteX2" fmla="*/ 386225 w 546396"/>
                <a:gd name="connsiteY2" fmla="*/ 424852 h 430483"/>
                <a:gd name="connsiteX3" fmla="*/ 36975 w 546396"/>
                <a:gd name="connsiteY3" fmla="*/ 278802 h 430483"/>
                <a:gd name="connsiteX4" fmla="*/ 103650 w 546396"/>
                <a:gd name="connsiteY4" fmla="*/ 12102 h 43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96" h="430483">
                  <a:moveTo>
                    <a:pt x="103650" y="12102"/>
                  </a:moveTo>
                  <a:cubicBezTo>
                    <a:pt x="304733" y="-24940"/>
                    <a:pt x="464542" y="23744"/>
                    <a:pt x="544975" y="148627"/>
                  </a:cubicBezTo>
                  <a:cubicBezTo>
                    <a:pt x="553442" y="271394"/>
                    <a:pt x="526983" y="375110"/>
                    <a:pt x="386225" y="424852"/>
                  </a:cubicBezTo>
                  <a:cubicBezTo>
                    <a:pt x="219008" y="452369"/>
                    <a:pt x="96242" y="375110"/>
                    <a:pt x="36975" y="278802"/>
                  </a:cubicBezTo>
                  <a:cubicBezTo>
                    <a:pt x="-47692" y="174027"/>
                    <a:pt x="29567" y="53377"/>
                    <a:pt x="103650" y="1210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100000">
                  <a:srgbClr val="FFFFFF"/>
                </a:gs>
                <a:gs pos="50000">
                  <a:schemeClr val="accent2">
                    <a:lumMod val="75000"/>
                  </a:schemeClr>
                </a:gs>
              </a:gsLst>
              <a:path path="rect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" name="Forma libre 12"/>
            <p:cNvSpPr/>
            <p:nvPr/>
          </p:nvSpPr>
          <p:spPr>
            <a:xfrm>
              <a:off x="5043252" y="2076683"/>
              <a:ext cx="1082240" cy="807017"/>
            </a:xfrm>
            <a:custGeom>
              <a:avLst/>
              <a:gdLst>
                <a:gd name="connsiteX0" fmla="*/ 127000 w 1066800"/>
                <a:gd name="connsiteY0" fmla="*/ 0 h 800100"/>
                <a:gd name="connsiteX1" fmla="*/ 9525 w 1066800"/>
                <a:gd name="connsiteY1" fmla="*/ 165100 h 800100"/>
                <a:gd name="connsiteX2" fmla="*/ 0 w 1066800"/>
                <a:gd name="connsiteY2" fmla="*/ 273050 h 800100"/>
                <a:gd name="connsiteX3" fmla="*/ 123825 w 1066800"/>
                <a:gd name="connsiteY3" fmla="*/ 260350 h 800100"/>
                <a:gd name="connsiteX4" fmla="*/ 469900 w 1066800"/>
                <a:gd name="connsiteY4" fmla="*/ 584200 h 800100"/>
                <a:gd name="connsiteX5" fmla="*/ 463550 w 1066800"/>
                <a:gd name="connsiteY5" fmla="*/ 711200 h 800100"/>
                <a:gd name="connsiteX6" fmla="*/ 666750 w 1066800"/>
                <a:gd name="connsiteY6" fmla="*/ 800100 h 800100"/>
                <a:gd name="connsiteX7" fmla="*/ 758825 w 1066800"/>
                <a:gd name="connsiteY7" fmla="*/ 768350 h 800100"/>
                <a:gd name="connsiteX8" fmla="*/ 838200 w 1066800"/>
                <a:gd name="connsiteY8" fmla="*/ 771525 h 800100"/>
                <a:gd name="connsiteX9" fmla="*/ 1066800 w 1066800"/>
                <a:gd name="connsiteY9" fmla="*/ 441325 h 800100"/>
                <a:gd name="connsiteX10" fmla="*/ 987425 w 1066800"/>
                <a:gd name="connsiteY10" fmla="*/ 396875 h 800100"/>
                <a:gd name="connsiteX11" fmla="*/ 622300 w 1066800"/>
                <a:gd name="connsiteY11" fmla="*/ 549275 h 800100"/>
                <a:gd name="connsiteX12" fmla="*/ 127000 w 1066800"/>
                <a:gd name="connsiteY12" fmla="*/ 0 h 800100"/>
                <a:gd name="connsiteX0" fmla="*/ 127000 w 1066800"/>
                <a:gd name="connsiteY0" fmla="*/ 0 h 800100"/>
                <a:gd name="connsiteX1" fmla="*/ 9525 w 1066800"/>
                <a:gd name="connsiteY1" fmla="*/ 165100 h 800100"/>
                <a:gd name="connsiteX2" fmla="*/ 0 w 1066800"/>
                <a:gd name="connsiteY2" fmla="*/ 273050 h 800100"/>
                <a:gd name="connsiteX3" fmla="*/ 123825 w 1066800"/>
                <a:gd name="connsiteY3" fmla="*/ 260350 h 800100"/>
                <a:gd name="connsiteX4" fmla="*/ 469900 w 1066800"/>
                <a:gd name="connsiteY4" fmla="*/ 584200 h 800100"/>
                <a:gd name="connsiteX5" fmla="*/ 463550 w 1066800"/>
                <a:gd name="connsiteY5" fmla="*/ 711200 h 800100"/>
                <a:gd name="connsiteX6" fmla="*/ 666750 w 1066800"/>
                <a:gd name="connsiteY6" fmla="*/ 800100 h 800100"/>
                <a:gd name="connsiteX7" fmla="*/ 758825 w 1066800"/>
                <a:gd name="connsiteY7" fmla="*/ 768350 h 800100"/>
                <a:gd name="connsiteX8" fmla="*/ 838200 w 1066800"/>
                <a:gd name="connsiteY8" fmla="*/ 771525 h 800100"/>
                <a:gd name="connsiteX9" fmla="*/ 1066800 w 1066800"/>
                <a:gd name="connsiteY9" fmla="*/ 441325 h 800100"/>
                <a:gd name="connsiteX10" fmla="*/ 987425 w 1066800"/>
                <a:gd name="connsiteY10" fmla="*/ 396875 h 800100"/>
                <a:gd name="connsiteX11" fmla="*/ 622300 w 1066800"/>
                <a:gd name="connsiteY11" fmla="*/ 549275 h 800100"/>
                <a:gd name="connsiteX12" fmla="*/ 127000 w 1066800"/>
                <a:gd name="connsiteY12" fmla="*/ 0 h 800100"/>
                <a:gd name="connsiteX0" fmla="*/ 127000 w 1066800"/>
                <a:gd name="connsiteY0" fmla="*/ 0 h 800100"/>
                <a:gd name="connsiteX1" fmla="*/ 9525 w 1066800"/>
                <a:gd name="connsiteY1" fmla="*/ 165100 h 800100"/>
                <a:gd name="connsiteX2" fmla="*/ 0 w 1066800"/>
                <a:gd name="connsiteY2" fmla="*/ 273050 h 800100"/>
                <a:gd name="connsiteX3" fmla="*/ 123825 w 1066800"/>
                <a:gd name="connsiteY3" fmla="*/ 260350 h 800100"/>
                <a:gd name="connsiteX4" fmla="*/ 469900 w 1066800"/>
                <a:gd name="connsiteY4" fmla="*/ 584200 h 800100"/>
                <a:gd name="connsiteX5" fmla="*/ 463550 w 1066800"/>
                <a:gd name="connsiteY5" fmla="*/ 711200 h 800100"/>
                <a:gd name="connsiteX6" fmla="*/ 666750 w 1066800"/>
                <a:gd name="connsiteY6" fmla="*/ 800100 h 800100"/>
                <a:gd name="connsiteX7" fmla="*/ 758825 w 1066800"/>
                <a:gd name="connsiteY7" fmla="*/ 768350 h 800100"/>
                <a:gd name="connsiteX8" fmla="*/ 838200 w 1066800"/>
                <a:gd name="connsiteY8" fmla="*/ 771525 h 800100"/>
                <a:gd name="connsiteX9" fmla="*/ 1066800 w 1066800"/>
                <a:gd name="connsiteY9" fmla="*/ 441325 h 800100"/>
                <a:gd name="connsiteX10" fmla="*/ 987425 w 1066800"/>
                <a:gd name="connsiteY10" fmla="*/ 396875 h 800100"/>
                <a:gd name="connsiteX11" fmla="*/ 622300 w 1066800"/>
                <a:gd name="connsiteY11" fmla="*/ 549275 h 800100"/>
                <a:gd name="connsiteX12" fmla="*/ 127000 w 1066800"/>
                <a:gd name="connsiteY12" fmla="*/ 0 h 800100"/>
                <a:gd name="connsiteX0" fmla="*/ 127000 w 1066800"/>
                <a:gd name="connsiteY0" fmla="*/ 0 h 800100"/>
                <a:gd name="connsiteX1" fmla="*/ 9525 w 1066800"/>
                <a:gd name="connsiteY1" fmla="*/ 165100 h 800100"/>
                <a:gd name="connsiteX2" fmla="*/ 0 w 1066800"/>
                <a:gd name="connsiteY2" fmla="*/ 273050 h 800100"/>
                <a:gd name="connsiteX3" fmla="*/ 123825 w 1066800"/>
                <a:gd name="connsiteY3" fmla="*/ 260350 h 800100"/>
                <a:gd name="connsiteX4" fmla="*/ 469900 w 1066800"/>
                <a:gd name="connsiteY4" fmla="*/ 584200 h 800100"/>
                <a:gd name="connsiteX5" fmla="*/ 463550 w 1066800"/>
                <a:gd name="connsiteY5" fmla="*/ 711200 h 800100"/>
                <a:gd name="connsiteX6" fmla="*/ 666750 w 1066800"/>
                <a:gd name="connsiteY6" fmla="*/ 800100 h 800100"/>
                <a:gd name="connsiteX7" fmla="*/ 758825 w 1066800"/>
                <a:gd name="connsiteY7" fmla="*/ 768350 h 800100"/>
                <a:gd name="connsiteX8" fmla="*/ 838200 w 1066800"/>
                <a:gd name="connsiteY8" fmla="*/ 771525 h 800100"/>
                <a:gd name="connsiteX9" fmla="*/ 1066800 w 1066800"/>
                <a:gd name="connsiteY9" fmla="*/ 441325 h 800100"/>
                <a:gd name="connsiteX10" fmla="*/ 987425 w 1066800"/>
                <a:gd name="connsiteY10" fmla="*/ 396875 h 800100"/>
                <a:gd name="connsiteX11" fmla="*/ 622300 w 1066800"/>
                <a:gd name="connsiteY11" fmla="*/ 549275 h 800100"/>
                <a:gd name="connsiteX12" fmla="*/ 127000 w 1066800"/>
                <a:gd name="connsiteY12" fmla="*/ 0 h 800100"/>
                <a:gd name="connsiteX0" fmla="*/ 127000 w 1066800"/>
                <a:gd name="connsiteY0" fmla="*/ 0 h 800100"/>
                <a:gd name="connsiteX1" fmla="*/ 9525 w 1066800"/>
                <a:gd name="connsiteY1" fmla="*/ 165100 h 800100"/>
                <a:gd name="connsiteX2" fmla="*/ 0 w 1066800"/>
                <a:gd name="connsiteY2" fmla="*/ 273050 h 800100"/>
                <a:gd name="connsiteX3" fmla="*/ 123825 w 1066800"/>
                <a:gd name="connsiteY3" fmla="*/ 260350 h 800100"/>
                <a:gd name="connsiteX4" fmla="*/ 469900 w 1066800"/>
                <a:gd name="connsiteY4" fmla="*/ 584200 h 800100"/>
                <a:gd name="connsiteX5" fmla="*/ 463550 w 1066800"/>
                <a:gd name="connsiteY5" fmla="*/ 711200 h 800100"/>
                <a:gd name="connsiteX6" fmla="*/ 666750 w 1066800"/>
                <a:gd name="connsiteY6" fmla="*/ 800100 h 800100"/>
                <a:gd name="connsiteX7" fmla="*/ 758825 w 1066800"/>
                <a:gd name="connsiteY7" fmla="*/ 768350 h 800100"/>
                <a:gd name="connsiteX8" fmla="*/ 838200 w 1066800"/>
                <a:gd name="connsiteY8" fmla="*/ 771525 h 800100"/>
                <a:gd name="connsiteX9" fmla="*/ 1066800 w 1066800"/>
                <a:gd name="connsiteY9" fmla="*/ 441325 h 800100"/>
                <a:gd name="connsiteX10" fmla="*/ 987425 w 1066800"/>
                <a:gd name="connsiteY10" fmla="*/ 396875 h 800100"/>
                <a:gd name="connsiteX11" fmla="*/ 622300 w 1066800"/>
                <a:gd name="connsiteY11" fmla="*/ 549275 h 800100"/>
                <a:gd name="connsiteX12" fmla="*/ 127000 w 1066800"/>
                <a:gd name="connsiteY12" fmla="*/ 0 h 800100"/>
                <a:gd name="connsiteX0" fmla="*/ 127000 w 1066800"/>
                <a:gd name="connsiteY0" fmla="*/ 0 h 800100"/>
                <a:gd name="connsiteX1" fmla="*/ 9525 w 1066800"/>
                <a:gd name="connsiteY1" fmla="*/ 165100 h 800100"/>
                <a:gd name="connsiteX2" fmla="*/ 0 w 1066800"/>
                <a:gd name="connsiteY2" fmla="*/ 273050 h 800100"/>
                <a:gd name="connsiteX3" fmla="*/ 123825 w 1066800"/>
                <a:gd name="connsiteY3" fmla="*/ 260350 h 800100"/>
                <a:gd name="connsiteX4" fmla="*/ 469900 w 1066800"/>
                <a:gd name="connsiteY4" fmla="*/ 584200 h 800100"/>
                <a:gd name="connsiteX5" fmla="*/ 463550 w 1066800"/>
                <a:gd name="connsiteY5" fmla="*/ 711200 h 800100"/>
                <a:gd name="connsiteX6" fmla="*/ 666750 w 1066800"/>
                <a:gd name="connsiteY6" fmla="*/ 800100 h 800100"/>
                <a:gd name="connsiteX7" fmla="*/ 758825 w 1066800"/>
                <a:gd name="connsiteY7" fmla="*/ 768350 h 800100"/>
                <a:gd name="connsiteX8" fmla="*/ 838200 w 1066800"/>
                <a:gd name="connsiteY8" fmla="*/ 771525 h 800100"/>
                <a:gd name="connsiteX9" fmla="*/ 1066800 w 1066800"/>
                <a:gd name="connsiteY9" fmla="*/ 441325 h 800100"/>
                <a:gd name="connsiteX10" fmla="*/ 987425 w 1066800"/>
                <a:gd name="connsiteY10" fmla="*/ 396875 h 800100"/>
                <a:gd name="connsiteX11" fmla="*/ 622300 w 1066800"/>
                <a:gd name="connsiteY11" fmla="*/ 549275 h 800100"/>
                <a:gd name="connsiteX12" fmla="*/ 127000 w 1066800"/>
                <a:gd name="connsiteY12" fmla="*/ 0 h 800100"/>
                <a:gd name="connsiteX0" fmla="*/ 127000 w 1082240"/>
                <a:gd name="connsiteY0" fmla="*/ 0 h 800100"/>
                <a:gd name="connsiteX1" fmla="*/ 9525 w 1082240"/>
                <a:gd name="connsiteY1" fmla="*/ 165100 h 800100"/>
                <a:gd name="connsiteX2" fmla="*/ 0 w 1082240"/>
                <a:gd name="connsiteY2" fmla="*/ 273050 h 800100"/>
                <a:gd name="connsiteX3" fmla="*/ 123825 w 1082240"/>
                <a:gd name="connsiteY3" fmla="*/ 260350 h 800100"/>
                <a:gd name="connsiteX4" fmla="*/ 469900 w 1082240"/>
                <a:gd name="connsiteY4" fmla="*/ 584200 h 800100"/>
                <a:gd name="connsiteX5" fmla="*/ 463550 w 1082240"/>
                <a:gd name="connsiteY5" fmla="*/ 711200 h 800100"/>
                <a:gd name="connsiteX6" fmla="*/ 666750 w 1082240"/>
                <a:gd name="connsiteY6" fmla="*/ 800100 h 800100"/>
                <a:gd name="connsiteX7" fmla="*/ 758825 w 1082240"/>
                <a:gd name="connsiteY7" fmla="*/ 768350 h 800100"/>
                <a:gd name="connsiteX8" fmla="*/ 838200 w 1082240"/>
                <a:gd name="connsiteY8" fmla="*/ 771525 h 800100"/>
                <a:gd name="connsiteX9" fmla="*/ 1066800 w 1082240"/>
                <a:gd name="connsiteY9" fmla="*/ 441325 h 800100"/>
                <a:gd name="connsiteX10" fmla="*/ 987425 w 1082240"/>
                <a:gd name="connsiteY10" fmla="*/ 396875 h 800100"/>
                <a:gd name="connsiteX11" fmla="*/ 622300 w 1082240"/>
                <a:gd name="connsiteY11" fmla="*/ 549275 h 800100"/>
                <a:gd name="connsiteX12" fmla="*/ 127000 w 1082240"/>
                <a:gd name="connsiteY12" fmla="*/ 0 h 800100"/>
                <a:gd name="connsiteX0" fmla="*/ 127000 w 1082240"/>
                <a:gd name="connsiteY0" fmla="*/ 0 h 800100"/>
                <a:gd name="connsiteX1" fmla="*/ 9525 w 1082240"/>
                <a:gd name="connsiteY1" fmla="*/ 165100 h 800100"/>
                <a:gd name="connsiteX2" fmla="*/ 0 w 1082240"/>
                <a:gd name="connsiteY2" fmla="*/ 273050 h 800100"/>
                <a:gd name="connsiteX3" fmla="*/ 123825 w 1082240"/>
                <a:gd name="connsiteY3" fmla="*/ 260350 h 800100"/>
                <a:gd name="connsiteX4" fmla="*/ 469900 w 1082240"/>
                <a:gd name="connsiteY4" fmla="*/ 584200 h 800100"/>
                <a:gd name="connsiteX5" fmla="*/ 463550 w 1082240"/>
                <a:gd name="connsiteY5" fmla="*/ 711200 h 800100"/>
                <a:gd name="connsiteX6" fmla="*/ 666750 w 1082240"/>
                <a:gd name="connsiteY6" fmla="*/ 800100 h 800100"/>
                <a:gd name="connsiteX7" fmla="*/ 758825 w 1082240"/>
                <a:gd name="connsiteY7" fmla="*/ 768350 h 800100"/>
                <a:gd name="connsiteX8" fmla="*/ 838200 w 1082240"/>
                <a:gd name="connsiteY8" fmla="*/ 771525 h 800100"/>
                <a:gd name="connsiteX9" fmla="*/ 1066800 w 1082240"/>
                <a:gd name="connsiteY9" fmla="*/ 441325 h 800100"/>
                <a:gd name="connsiteX10" fmla="*/ 987425 w 1082240"/>
                <a:gd name="connsiteY10" fmla="*/ 396875 h 800100"/>
                <a:gd name="connsiteX11" fmla="*/ 622300 w 1082240"/>
                <a:gd name="connsiteY11" fmla="*/ 549275 h 800100"/>
                <a:gd name="connsiteX12" fmla="*/ 127000 w 1082240"/>
                <a:gd name="connsiteY12" fmla="*/ 0 h 800100"/>
                <a:gd name="connsiteX0" fmla="*/ 127000 w 1082240"/>
                <a:gd name="connsiteY0" fmla="*/ 0 h 800100"/>
                <a:gd name="connsiteX1" fmla="*/ 9525 w 1082240"/>
                <a:gd name="connsiteY1" fmla="*/ 165100 h 800100"/>
                <a:gd name="connsiteX2" fmla="*/ 0 w 1082240"/>
                <a:gd name="connsiteY2" fmla="*/ 273050 h 800100"/>
                <a:gd name="connsiteX3" fmla="*/ 123825 w 1082240"/>
                <a:gd name="connsiteY3" fmla="*/ 260350 h 800100"/>
                <a:gd name="connsiteX4" fmla="*/ 469900 w 1082240"/>
                <a:gd name="connsiteY4" fmla="*/ 584200 h 800100"/>
                <a:gd name="connsiteX5" fmla="*/ 463550 w 1082240"/>
                <a:gd name="connsiteY5" fmla="*/ 711200 h 800100"/>
                <a:gd name="connsiteX6" fmla="*/ 666750 w 1082240"/>
                <a:gd name="connsiteY6" fmla="*/ 800100 h 800100"/>
                <a:gd name="connsiteX7" fmla="*/ 758825 w 1082240"/>
                <a:gd name="connsiteY7" fmla="*/ 768350 h 800100"/>
                <a:gd name="connsiteX8" fmla="*/ 838200 w 1082240"/>
                <a:gd name="connsiteY8" fmla="*/ 771525 h 800100"/>
                <a:gd name="connsiteX9" fmla="*/ 1066800 w 1082240"/>
                <a:gd name="connsiteY9" fmla="*/ 441325 h 800100"/>
                <a:gd name="connsiteX10" fmla="*/ 987425 w 1082240"/>
                <a:gd name="connsiteY10" fmla="*/ 396875 h 800100"/>
                <a:gd name="connsiteX11" fmla="*/ 622300 w 1082240"/>
                <a:gd name="connsiteY11" fmla="*/ 549275 h 800100"/>
                <a:gd name="connsiteX12" fmla="*/ 127000 w 1082240"/>
                <a:gd name="connsiteY12" fmla="*/ 0 h 800100"/>
                <a:gd name="connsiteX0" fmla="*/ 127000 w 1082240"/>
                <a:gd name="connsiteY0" fmla="*/ 0 h 800100"/>
                <a:gd name="connsiteX1" fmla="*/ 9525 w 1082240"/>
                <a:gd name="connsiteY1" fmla="*/ 165100 h 800100"/>
                <a:gd name="connsiteX2" fmla="*/ 0 w 1082240"/>
                <a:gd name="connsiteY2" fmla="*/ 273050 h 800100"/>
                <a:gd name="connsiteX3" fmla="*/ 123825 w 1082240"/>
                <a:gd name="connsiteY3" fmla="*/ 260350 h 800100"/>
                <a:gd name="connsiteX4" fmla="*/ 469900 w 1082240"/>
                <a:gd name="connsiteY4" fmla="*/ 584200 h 800100"/>
                <a:gd name="connsiteX5" fmla="*/ 463550 w 1082240"/>
                <a:gd name="connsiteY5" fmla="*/ 711200 h 800100"/>
                <a:gd name="connsiteX6" fmla="*/ 666750 w 1082240"/>
                <a:gd name="connsiteY6" fmla="*/ 800100 h 800100"/>
                <a:gd name="connsiteX7" fmla="*/ 758825 w 1082240"/>
                <a:gd name="connsiteY7" fmla="*/ 768350 h 800100"/>
                <a:gd name="connsiteX8" fmla="*/ 838200 w 1082240"/>
                <a:gd name="connsiteY8" fmla="*/ 771525 h 800100"/>
                <a:gd name="connsiteX9" fmla="*/ 1066800 w 1082240"/>
                <a:gd name="connsiteY9" fmla="*/ 441325 h 800100"/>
                <a:gd name="connsiteX10" fmla="*/ 987425 w 1082240"/>
                <a:gd name="connsiteY10" fmla="*/ 396875 h 800100"/>
                <a:gd name="connsiteX11" fmla="*/ 622300 w 1082240"/>
                <a:gd name="connsiteY11" fmla="*/ 549275 h 800100"/>
                <a:gd name="connsiteX12" fmla="*/ 127000 w 1082240"/>
                <a:gd name="connsiteY12" fmla="*/ 0 h 800100"/>
                <a:gd name="connsiteX0" fmla="*/ 127000 w 1082240"/>
                <a:gd name="connsiteY0" fmla="*/ 0 h 800100"/>
                <a:gd name="connsiteX1" fmla="*/ 9525 w 1082240"/>
                <a:gd name="connsiteY1" fmla="*/ 165100 h 800100"/>
                <a:gd name="connsiteX2" fmla="*/ 0 w 1082240"/>
                <a:gd name="connsiteY2" fmla="*/ 273050 h 800100"/>
                <a:gd name="connsiteX3" fmla="*/ 123825 w 1082240"/>
                <a:gd name="connsiteY3" fmla="*/ 260350 h 800100"/>
                <a:gd name="connsiteX4" fmla="*/ 469900 w 1082240"/>
                <a:gd name="connsiteY4" fmla="*/ 584200 h 800100"/>
                <a:gd name="connsiteX5" fmla="*/ 463550 w 1082240"/>
                <a:gd name="connsiteY5" fmla="*/ 711200 h 800100"/>
                <a:gd name="connsiteX6" fmla="*/ 666750 w 1082240"/>
                <a:gd name="connsiteY6" fmla="*/ 800100 h 800100"/>
                <a:gd name="connsiteX7" fmla="*/ 758825 w 1082240"/>
                <a:gd name="connsiteY7" fmla="*/ 768350 h 800100"/>
                <a:gd name="connsiteX8" fmla="*/ 838200 w 1082240"/>
                <a:gd name="connsiteY8" fmla="*/ 771525 h 800100"/>
                <a:gd name="connsiteX9" fmla="*/ 1066800 w 1082240"/>
                <a:gd name="connsiteY9" fmla="*/ 441325 h 800100"/>
                <a:gd name="connsiteX10" fmla="*/ 987425 w 1082240"/>
                <a:gd name="connsiteY10" fmla="*/ 396875 h 800100"/>
                <a:gd name="connsiteX11" fmla="*/ 622300 w 1082240"/>
                <a:gd name="connsiteY11" fmla="*/ 549275 h 800100"/>
                <a:gd name="connsiteX12" fmla="*/ 127000 w 1082240"/>
                <a:gd name="connsiteY12" fmla="*/ 0 h 800100"/>
                <a:gd name="connsiteX0" fmla="*/ 127000 w 1082240"/>
                <a:gd name="connsiteY0" fmla="*/ 0 h 800100"/>
                <a:gd name="connsiteX1" fmla="*/ 9525 w 1082240"/>
                <a:gd name="connsiteY1" fmla="*/ 165100 h 800100"/>
                <a:gd name="connsiteX2" fmla="*/ 0 w 1082240"/>
                <a:gd name="connsiteY2" fmla="*/ 273050 h 800100"/>
                <a:gd name="connsiteX3" fmla="*/ 123825 w 1082240"/>
                <a:gd name="connsiteY3" fmla="*/ 260350 h 800100"/>
                <a:gd name="connsiteX4" fmla="*/ 469900 w 1082240"/>
                <a:gd name="connsiteY4" fmla="*/ 584200 h 800100"/>
                <a:gd name="connsiteX5" fmla="*/ 463550 w 1082240"/>
                <a:gd name="connsiteY5" fmla="*/ 711200 h 800100"/>
                <a:gd name="connsiteX6" fmla="*/ 666750 w 1082240"/>
                <a:gd name="connsiteY6" fmla="*/ 800100 h 800100"/>
                <a:gd name="connsiteX7" fmla="*/ 758825 w 1082240"/>
                <a:gd name="connsiteY7" fmla="*/ 768350 h 800100"/>
                <a:gd name="connsiteX8" fmla="*/ 838200 w 1082240"/>
                <a:gd name="connsiteY8" fmla="*/ 771525 h 800100"/>
                <a:gd name="connsiteX9" fmla="*/ 1066800 w 1082240"/>
                <a:gd name="connsiteY9" fmla="*/ 441325 h 800100"/>
                <a:gd name="connsiteX10" fmla="*/ 987425 w 1082240"/>
                <a:gd name="connsiteY10" fmla="*/ 396875 h 800100"/>
                <a:gd name="connsiteX11" fmla="*/ 622300 w 1082240"/>
                <a:gd name="connsiteY11" fmla="*/ 549275 h 800100"/>
                <a:gd name="connsiteX12" fmla="*/ 127000 w 1082240"/>
                <a:gd name="connsiteY12" fmla="*/ 0 h 800100"/>
                <a:gd name="connsiteX0" fmla="*/ 127000 w 1082240"/>
                <a:gd name="connsiteY0" fmla="*/ 0 h 804419"/>
                <a:gd name="connsiteX1" fmla="*/ 9525 w 1082240"/>
                <a:gd name="connsiteY1" fmla="*/ 165100 h 804419"/>
                <a:gd name="connsiteX2" fmla="*/ 0 w 1082240"/>
                <a:gd name="connsiteY2" fmla="*/ 273050 h 804419"/>
                <a:gd name="connsiteX3" fmla="*/ 123825 w 1082240"/>
                <a:gd name="connsiteY3" fmla="*/ 260350 h 804419"/>
                <a:gd name="connsiteX4" fmla="*/ 469900 w 1082240"/>
                <a:gd name="connsiteY4" fmla="*/ 584200 h 804419"/>
                <a:gd name="connsiteX5" fmla="*/ 463550 w 1082240"/>
                <a:gd name="connsiteY5" fmla="*/ 711200 h 804419"/>
                <a:gd name="connsiteX6" fmla="*/ 666750 w 1082240"/>
                <a:gd name="connsiteY6" fmla="*/ 800100 h 804419"/>
                <a:gd name="connsiteX7" fmla="*/ 758825 w 1082240"/>
                <a:gd name="connsiteY7" fmla="*/ 768350 h 804419"/>
                <a:gd name="connsiteX8" fmla="*/ 838200 w 1082240"/>
                <a:gd name="connsiteY8" fmla="*/ 771525 h 804419"/>
                <a:gd name="connsiteX9" fmla="*/ 1066800 w 1082240"/>
                <a:gd name="connsiteY9" fmla="*/ 441325 h 804419"/>
                <a:gd name="connsiteX10" fmla="*/ 987425 w 1082240"/>
                <a:gd name="connsiteY10" fmla="*/ 396875 h 804419"/>
                <a:gd name="connsiteX11" fmla="*/ 622300 w 1082240"/>
                <a:gd name="connsiteY11" fmla="*/ 549275 h 804419"/>
                <a:gd name="connsiteX12" fmla="*/ 127000 w 1082240"/>
                <a:gd name="connsiteY12" fmla="*/ 0 h 804419"/>
                <a:gd name="connsiteX0" fmla="*/ 127000 w 1082240"/>
                <a:gd name="connsiteY0" fmla="*/ 0 h 804484"/>
                <a:gd name="connsiteX1" fmla="*/ 9525 w 1082240"/>
                <a:gd name="connsiteY1" fmla="*/ 165100 h 804484"/>
                <a:gd name="connsiteX2" fmla="*/ 0 w 1082240"/>
                <a:gd name="connsiteY2" fmla="*/ 273050 h 804484"/>
                <a:gd name="connsiteX3" fmla="*/ 123825 w 1082240"/>
                <a:gd name="connsiteY3" fmla="*/ 260350 h 804484"/>
                <a:gd name="connsiteX4" fmla="*/ 469900 w 1082240"/>
                <a:gd name="connsiteY4" fmla="*/ 584200 h 804484"/>
                <a:gd name="connsiteX5" fmla="*/ 463550 w 1082240"/>
                <a:gd name="connsiteY5" fmla="*/ 711200 h 804484"/>
                <a:gd name="connsiteX6" fmla="*/ 666750 w 1082240"/>
                <a:gd name="connsiteY6" fmla="*/ 800100 h 804484"/>
                <a:gd name="connsiteX7" fmla="*/ 758825 w 1082240"/>
                <a:gd name="connsiteY7" fmla="*/ 768350 h 804484"/>
                <a:gd name="connsiteX8" fmla="*/ 838200 w 1082240"/>
                <a:gd name="connsiteY8" fmla="*/ 771525 h 804484"/>
                <a:gd name="connsiteX9" fmla="*/ 1066800 w 1082240"/>
                <a:gd name="connsiteY9" fmla="*/ 441325 h 804484"/>
                <a:gd name="connsiteX10" fmla="*/ 987425 w 1082240"/>
                <a:gd name="connsiteY10" fmla="*/ 396875 h 804484"/>
                <a:gd name="connsiteX11" fmla="*/ 622300 w 1082240"/>
                <a:gd name="connsiteY11" fmla="*/ 549275 h 804484"/>
                <a:gd name="connsiteX12" fmla="*/ 127000 w 1082240"/>
                <a:gd name="connsiteY12" fmla="*/ 0 h 804484"/>
                <a:gd name="connsiteX0" fmla="*/ 127000 w 1082240"/>
                <a:gd name="connsiteY0" fmla="*/ 0 h 807017"/>
                <a:gd name="connsiteX1" fmla="*/ 9525 w 1082240"/>
                <a:gd name="connsiteY1" fmla="*/ 165100 h 807017"/>
                <a:gd name="connsiteX2" fmla="*/ 0 w 1082240"/>
                <a:gd name="connsiteY2" fmla="*/ 273050 h 807017"/>
                <a:gd name="connsiteX3" fmla="*/ 123825 w 1082240"/>
                <a:gd name="connsiteY3" fmla="*/ 260350 h 807017"/>
                <a:gd name="connsiteX4" fmla="*/ 469900 w 1082240"/>
                <a:gd name="connsiteY4" fmla="*/ 584200 h 807017"/>
                <a:gd name="connsiteX5" fmla="*/ 463550 w 1082240"/>
                <a:gd name="connsiteY5" fmla="*/ 711200 h 807017"/>
                <a:gd name="connsiteX6" fmla="*/ 666750 w 1082240"/>
                <a:gd name="connsiteY6" fmla="*/ 800100 h 807017"/>
                <a:gd name="connsiteX7" fmla="*/ 758825 w 1082240"/>
                <a:gd name="connsiteY7" fmla="*/ 768350 h 807017"/>
                <a:gd name="connsiteX8" fmla="*/ 838200 w 1082240"/>
                <a:gd name="connsiteY8" fmla="*/ 771525 h 807017"/>
                <a:gd name="connsiteX9" fmla="*/ 1066800 w 1082240"/>
                <a:gd name="connsiteY9" fmla="*/ 441325 h 807017"/>
                <a:gd name="connsiteX10" fmla="*/ 987425 w 1082240"/>
                <a:gd name="connsiteY10" fmla="*/ 396875 h 807017"/>
                <a:gd name="connsiteX11" fmla="*/ 622300 w 1082240"/>
                <a:gd name="connsiteY11" fmla="*/ 549275 h 807017"/>
                <a:gd name="connsiteX12" fmla="*/ 127000 w 1082240"/>
                <a:gd name="connsiteY12" fmla="*/ 0 h 807017"/>
                <a:gd name="connsiteX0" fmla="*/ 127000 w 1082240"/>
                <a:gd name="connsiteY0" fmla="*/ 0 h 807017"/>
                <a:gd name="connsiteX1" fmla="*/ 9525 w 1082240"/>
                <a:gd name="connsiteY1" fmla="*/ 165100 h 807017"/>
                <a:gd name="connsiteX2" fmla="*/ 0 w 1082240"/>
                <a:gd name="connsiteY2" fmla="*/ 273050 h 807017"/>
                <a:gd name="connsiteX3" fmla="*/ 123825 w 1082240"/>
                <a:gd name="connsiteY3" fmla="*/ 260350 h 807017"/>
                <a:gd name="connsiteX4" fmla="*/ 469900 w 1082240"/>
                <a:gd name="connsiteY4" fmla="*/ 584200 h 807017"/>
                <a:gd name="connsiteX5" fmla="*/ 463550 w 1082240"/>
                <a:gd name="connsiteY5" fmla="*/ 711200 h 807017"/>
                <a:gd name="connsiteX6" fmla="*/ 666750 w 1082240"/>
                <a:gd name="connsiteY6" fmla="*/ 800100 h 807017"/>
                <a:gd name="connsiteX7" fmla="*/ 758825 w 1082240"/>
                <a:gd name="connsiteY7" fmla="*/ 768350 h 807017"/>
                <a:gd name="connsiteX8" fmla="*/ 838200 w 1082240"/>
                <a:gd name="connsiteY8" fmla="*/ 771525 h 807017"/>
                <a:gd name="connsiteX9" fmla="*/ 1066800 w 1082240"/>
                <a:gd name="connsiteY9" fmla="*/ 441325 h 807017"/>
                <a:gd name="connsiteX10" fmla="*/ 987425 w 1082240"/>
                <a:gd name="connsiteY10" fmla="*/ 396875 h 807017"/>
                <a:gd name="connsiteX11" fmla="*/ 622300 w 1082240"/>
                <a:gd name="connsiteY11" fmla="*/ 549275 h 807017"/>
                <a:gd name="connsiteX12" fmla="*/ 127000 w 1082240"/>
                <a:gd name="connsiteY12" fmla="*/ 0 h 80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240" h="807017">
                  <a:moveTo>
                    <a:pt x="127000" y="0"/>
                  </a:moveTo>
                  <a:lnTo>
                    <a:pt x="9525" y="165100"/>
                  </a:lnTo>
                  <a:lnTo>
                    <a:pt x="0" y="273050"/>
                  </a:lnTo>
                  <a:lnTo>
                    <a:pt x="123825" y="260350"/>
                  </a:lnTo>
                  <a:cubicBezTo>
                    <a:pt x="239183" y="368300"/>
                    <a:pt x="284692" y="520700"/>
                    <a:pt x="469900" y="584200"/>
                  </a:cubicBezTo>
                  <a:lnTo>
                    <a:pt x="463550" y="711200"/>
                  </a:lnTo>
                  <a:cubicBezTo>
                    <a:pt x="502708" y="782108"/>
                    <a:pt x="583142" y="824442"/>
                    <a:pt x="666750" y="800100"/>
                  </a:cubicBezTo>
                  <a:cubicBezTo>
                    <a:pt x="684742" y="814917"/>
                    <a:pt x="737658" y="788458"/>
                    <a:pt x="758825" y="768350"/>
                  </a:cubicBezTo>
                  <a:cubicBezTo>
                    <a:pt x="788458" y="763058"/>
                    <a:pt x="811742" y="754592"/>
                    <a:pt x="838200" y="771525"/>
                  </a:cubicBezTo>
                  <a:cubicBezTo>
                    <a:pt x="927100" y="683683"/>
                    <a:pt x="1012825" y="586317"/>
                    <a:pt x="1066800" y="441325"/>
                  </a:cubicBezTo>
                  <a:cubicBezTo>
                    <a:pt x="1087967" y="420158"/>
                    <a:pt x="1105958" y="262467"/>
                    <a:pt x="987425" y="396875"/>
                  </a:cubicBezTo>
                  <a:cubicBezTo>
                    <a:pt x="900642" y="473075"/>
                    <a:pt x="883708" y="622300"/>
                    <a:pt x="622300" y="549275"/>
                  </a:cubicBezTo>
                  <a:cubicBezTo>
                    <a:pt x="311150" y="413808"/>
                    <a:pt x="285750" y="135467"/>
                    <a:pt x="12700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75000"/>
                  </a:schemeClr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" name="Forma libre 13"/>
            <p:cNvSpPr/>
            <p:nvPr/>
          </p:nvSpPr>
          <p:spPr>
            <a:xfrm>
              <a:off x="5097227" y="2120954"/>
              <a:ext cx="1007950" cy="689153"/>
            </a:xfrm>
            <a:custGeom>
              <a:avLst/>
              <a:gdLst>
                <a:gd name="connsiteX0" fmla="*/ 44450 w 984250"/>
                <a:gd name="connsiteY0" fmla="*/ 0 h 688975"/>
                <a:gd name="connsiteX1" fmla="*/ 95250 w 984250"/>
                <a:gd name="connsiteY1" fmla="*/ 101600 h 688975"/>
                <a:gd name="connsiteX2" fmla="*/ 349250 w 984250"/>
                <a:gd name="connsiteY2" fmla="*/ 409575 h 688975"/>
                <a:gd name="connsiteX3" fmla="*/ 615950 w 984250"/>
                <a:gd name="connsiteY3" fmla="*/ 558800 h 688975"/>
                <a:gd name="connsiteX4" fmla="*/ 958850 w 984250"/>
                <a:gd name="connsiteY4" fmla="*/ 358775 h 688975"/>
                <a:gd name="connsiteX5" fmla="*/ 984250 w 984250"/>
                <a:gd name="connsiteY5" fmla="*/ 409575 h 688975"/>
                <a:gd name="connsiteX6" fmla="*/ 860425 w 984250"/>
                <a:gd name="connsiteY6" fmla="*/ 606425 h 688975"/>
                <a:gd name="connsiteX7" fmla="*/ 752475 w 984250"/>
                <a:gd name="connsiteY7" fmla="*/ 609600 h 688975"/>
                <a:gd name="connsiteX8" fmla="*/ 723900 w 984250"/>
                <a:gd name="connsiteY8" fmla="*/ 660400 h 688975"/>
                <a:gd name="connsiteX9" fmla="*/ 666750 w 984250"/>
                <a:gd name="connsiteY9" fmla="*/ 638175 h 688975"/>
                <a:gd name="connsiteX10" fmla="*/ 593725 w 984250"/>
                <a:gd name="connsiteY10" fmla="*/ 688975 h 688975"/>
                <a:gd name="connsiteX11" fmla="*/ 501650 w 984250"/>
                <a:gd name="connsiteY11" fmla="*/ 625475 h 688975"/>
                <a:gd name="connsiteX12" fmla="*/ 501650 w 984250"/>
                <a:gd name="connsiteY12" fmla="*/ 539750 h 688975"/>
                <a:gd name="connsiteX13" fmla="*/ 0 w 984250"/>
                <a:gd name="connsiteY13" fmla="*/ 76200 h 688975"/>
                <a:gd name="connsiteX14" fmla="*/ 44450 w 984250"/>
                <a:gd name="connsiteY14" fmla="*/ 0 h 688975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60578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76453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76453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76453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76453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84250"/>
                <a:gd name="connsiteY0" fmla="*/ 178 h 689153"/>
                <a:gd name="connsiteX1" fmla="*/ 95250 w 984250"/>
                <a:gd name="connsiteY1" fmla="*/ 101778 h 689153"/>
                <a:gd name="connsiteX2" fmla="*/ 349250 w 984250"/>
                <a:gd name="connsiteY2" fmla="*/ 409753 h 689153"/>
                <a:gd name="connsiteX3" fmla="*/ 615950 w 984250"/>
                <a:gd name="connsiteY3" fmla="*/ 558978 h 689153"/>
                <a:gd name="connsiteX4" fmla="*/ 958850 w 984250"/>
                <a:gd name="connsiteY4" fmla="*/ 358953 h 689153"/>
                <a:gd name="connsiteX5" fmla="*/ 984250 w 984250"/>
                <a:gd name="connsiteY5" fmla="*/ 409753 h 689153"/>
                <a:gd name="connsiteX6" fmla="*/ 860425 w 984250"/>
                <a:gd name="connsiteY6" fmla="*/ 606603 h 689153"/>
                <a:gd name="connsiteX7" fmla="*/ 752475 w 984250"/>
                <a:gd name="connsiteY7" fmla="*/ 609778 h 689153"/>
                <a:gd name="connsiteX8" fmla="*/ 723900 w 984250"/>
                <a:gd name="connsiteY8" fmla="*/ 676453 h 689153"/>
                <a:gd name="connsiteX9" fmla="*/ 666750 w 984250"/>
                <a:gd name="connsiteY9" fmla="*/ 638353 h 689153"/>
                <a:gd name="connsiteX10" fmla="*/ 593725 w 984250"/>
                <a:gd name="connsiteY10" fmla="*/ 689153 h 689153"/>
                <a:gd name="connsiteX11" fmla="*/ 501650 w 984250"/>
                <a:gd name="connsiteY11" fmla="*/ 625653 h 689153"/>
                <a:gd name="connsiteX12" fmla="*/ 501650 w 984250"/>
                <a:gd name="connsiteY12" fmla="*/ 539928 h 689153"/>
                <a:gd name="connsiteX13" fmla="*/ 0 w 984250"/>
                <a:gd name="connsiteY13" fmla="*/ 76378 h 689153"/>
                <a:gd name="connsiteX14" fmla="*/ 44450 w 984250"/>
                <a:gd name="connsiteY14" fmla="*/ 178 h 689153"/>
                <a:gd name="connsiteX0" fmla="*/ 44450 w 999344"/>
                <a:gd name="connsiteY0" fmla="*/ 178 h 689153"/>
                <a:gd name="connsiteX1" fmla="*/ 95250 w 999344"/>
                <a:gd name="connsiteY1" fmla="*/ 101778 h 689153"/>
                <a:gd name="connsiteX2" fmla="*/ 349250 w 999344"/>
                <a:gd name="connsiteY2" fmla="*/ 409753 h 689153"/>
                <a:gd name="connsiteX3" fmla="*/ 615950 w 999344"/>
                <a:gd name="connsiteY3" fmla="*/ 558978 h 689153"/>
                <a:gd name="connsiteX4" fmla="*/ 958850 w 999344"/>
                <a:gd name="connsiteY4" fmla="*/ 358953 h 689153"/>
                <a:gd name="connsiteX5" fmla="*/ 984250 w 999344"/>
                <a:gd name="connsiteY5" fmla="*/ 409753 h 689153"/>
                <a:gd name="connsiteX6" fmla="*/ 860425 w 999344"/>
                <a:gd name="connsiteY6" fmla="*/ 606603 h 689153"/>
                <a:gd name="connsiteX7" fmla="*/ 752475 w 999344"/>
                <a:gd name="connsiteY7" fmla="*/ 609778 h 689153"/>
                <a:gd name="connsiteX8" fmla="*/ 723900 w 999344"/>
                <a:gd name="connsiteY8" fmla="*/ 676453 h 689153"/>
                <a:gd name="connsiteX9" fmla="*/ 666750 w 999344"/>
                <a:gd name="connsiteY9" fmla="*/ 638353 h 689153"/>
                <a:gd name="connsiteX10" fmla="*/ 593725 w 999344"/>
                <a:gd name="connsiteY10" fmla="*/ 689153 h 689153"/>
                <a:gd name="connsiteX11" fmla="*/ 501650 w 999344"/>
                <a:gd name="connsiteY11" fmla="*/ 625653 h 689153"/>
                <a:gd name="connsiteX12" fmla="*/ 501650 w 999344"/>
                <a:gd name="connsiteY12" fmla="*/ 539928 h 689153"/>
                <a:gd name="connsiteX13" fmla="*/ 0 w 999344"/>
                <a:gd name="connsiteY13" fmla="*/ 76378 h 689153"/>
                <a:gd name="connsiteX14" fmla="*/ 44450 w 999344"/>
                <a:gd name="connsiteY14" fmla="*/ 178 h 689153"/>
                <a:gd name="connsiteX0" fmla="*/ 44450 w 1007950"/>
                <a:gd name="connsiteY0" fmla="*/ 178 h 689153"/>
                <a:gd name="connsiteX1" fmla="*/ 95250 w 1007950"/>
                <a:gd name="connsiteY1" fmla="*/ 101778 h 689153"/>
                <a:gd name="connsiteX2" fmla="*/ 349250 w 1007950"/>
                <a:gd name="connsiteY2" fmla="*/ 409753 h 689153"/>
                <a:gd name="connsiteX3" fmla="*/ 615950 w 1007950"/>
                <a:gd name="connsiteY3" fmla="*/ 558978 h 689153"/>
                <a:gd name="connsiteX4" fmla="*/ 958850 w 1007950"/>
                <a:gd name="connsiteY4" fmla="*/ 358953 h 689153"/>
                <a:gd name="connsiteX5" fmla="*/ 984250 w 1007950"/>
                <a:gd name="connsiteY5" fmla="*/ 409753 h 689153"/>
                <a:gd name="connsiteX6" fmla="*/ 860425 w 1007950"/>
                <a:gd name="connsiteY6" fmla="*/ 606603 h 689153"/>
                <a:gd name="connsiteX7" fmla="*/ 752475 w 1007950"/>
                <a:gd name="connsiteY7" fmla="*/ 609778 h 689153"/>
                <a:gd name="connsiteX8" fmla="*/ 723900 w 1007950"/>
                <a:gd name="connsiteY8" fmla="*/ 676453 h 689153"/>
                <a:gd name="connsiteX9" fmla="*/ 666750 w 1007950"/>
                <a:gd name="connsiteY9" fmla="*/ 638353 h 689153"/>
                <a:gd name="connsiteX10" fmla="*/ 593725 w 1007950"/>
                <a:gd name="connsiteY10" fmla="*/ 689153 h 689153"/>
                <a:gd name="connsiteX11" fmla="*/ 501650 w 1007950"/>
                <a:gd name="connsiteY11" fmla="*/ 625653 h 689153"/>
                <a:gd name="connsiteX12" fmla="*/ 501650 w 1007950"/>
                <a:gd name="connsiteY12" fmla="*/ 539928 h 689153"/>
                <a:gd name="connsiteX13" fmla="*/ 0 w 1007950"/>
                <a:gd name="connsiteY13" fmla="*/ 76378 h 689153"/>
                <a:gd name="connsiteX14" fmla="*/ 44450 w 1007950"/>
                <a:gd name="connsiteY14" fmla="*/ 178 h 689153"/>
                <a:gd name="connsiteX0" fmla="*/ 44450 w 1007950"/>
                <a:gd name="connsiteY0" fmla="*/ 178 h 689153"/>
                <a:gd name="connsiteX1" fmla="*/ 95250 w 1007950"/>
                <a:gd name="connsiteY1" fmla="*/ 101778 h 689153"/>
                <a:gd name="connsiteX2" fmla="*/ 349250 w 1007950"/>
                <a:gd name="connsiteY2" fmla="*/ 409753 h 689153"/>
                <a:gd name="connsiteX3" fmla="*/ 615950 w 1007950"/>
                <a:gd name="connsiteY3" fmla="*/ 558978 h 689153"/>
                <a:gd name="connsiteX4" fmla="*/ 958850 w 1007950"/>
                <a:gd name="connsiteY4" fmla="*/ 358953 h 689153"/>
                <a:gd name="connsiteX5" fmla="*/ 984250 w 1007950"/>
                <a:gd name="connsiteY5" fmla="*/ 409753 h 689153"/>
                <a:gd name="connsiteX6" fmla="*/ 860425 w 1007950"/>
                <a:gd name="connsiteY6" fmla="*/ 606603 h 689153"/>
                <a:gd name="connsiteX7" fmla="*/ 752475 w 1007950"/>
                <a:gd name="connsiteY7" fmla="*/ 609778 h 689153"/>
                <a:gd name="connsiteX8" fmla="*/ 723900 w 1007950"/>
                <a:gd name="connsiteY8" fmla="*/ 676453 h 689153"/>
                <a:gd name="connsiteX9" fmla="*/ 666750 w 1007950"/>
                <a:gd name="connsiteY9" fmla="*/ 638353 h 689153"/>
                <a:gd name="connsiteX10" fmla="*/ 593725 w 1007950"/>
                <a:gd name="connsiteY10" fmla="*/ 689153 h 689153"/>
                <a:gd name="connsiteX11" fmla="*/ 501650 w 1007950"/>
                <a:gd name="connsiteY11" fmla="*/ 625653 h 689153"/>
                <a:gd name="connsiteX12" fmla="*/ 501650 w 1007950"/>
                <a:gd name="connsiteY12" fmla="*/ 539928 h 689153"/>
                <a:gd name="connsiteX13" fmla="*/ 0 w 1007950"/>
                <a:gd name="connsiteY13" fmla="*/ 76378 h 689153"/>
                <a:gd name="connsiteX14" fmla="*/ 44450 w 1007950"/>
                <a:gd name="connsiteY14" fmla="*/ 178 h 689153"/>
                <a:gd name="connsiteX0" fmla="*/ 44450 w 1007950"/>
                <a:gd name="connsiteY0" fmla="*/ 178 h 689153"/>
                <a:gd name="connsiteX1" fmla="*/ 95250 w 1007950"/>
                <a:gd name="connsiteY1" fmla="*/ 101778 h 689153"/>
                <a:gd name="connsiteX2" fmla="*/ 349250 w 1007950"/>
                <a:gd name="connsiteY2" fmla="*/ 409753 h 689153"/>
                <a:gd name="connsiteX3" fmla="*/ 615950 w 1007950"/>
                <a:gd name="connsiteY3" fmla="*/ 558978 h 689153"/>
                <a:gd name="connsiteX4" fmla="*/ 958850 w 1007950"/>
                <a:gd name="connsiteY4" fmla="*/ 358953 h 689153"/>
                <a:gd name="connsiteX5" fmla="*/ 984250 w 1007950"/>
                <a:gd name="connsiteY5" fmla="*/ 409753 h 689153"/>
                <a:gd name="connsiteX6" fmla="*/ 860425 w 1007950"/>
                <a:gd name="connsiteY6" fmla="*/ 606603 h 689153"/>
                <a:gd name="connsiteX7" fmla="*/ 752475 w 1007950"/>
                <a:gd name="connsiteY7" fmla="*/ 609778 h 689153"/>
                <a:gd name="connsiteX8" fmla="*/ 723900 w 1007950"/>
                <a:gd name="connsiteY8" fmla="*/ 676453 h 689153"/>
                <a:gd name="connsiteX9" fmla="*/ 666750 w 1007950"/>
                <a:gd name="connsiteY9" fmla="*/ 638353 h 689153"/>
                <a:gd name="connsiteX10" fmla="*/ 593725 w 1007950"/>
                <a:gd name="connsiteY10" fmla="*/ 689153 h 689153"/>
                <a:gd name="connsiteX11" fmla="*/ 501650 w 1007950"/>
                <a:gd name="connsiteY11" fmla="*/ 625653 h 689153"/>
                <a:gd name="connsiteX12" fmla="*/ 501650 w 1007950"/>
                <a:gd name="connsiteY12" fmla="*/ 539928 h 689153"/>
                <a:gd name="connsiteX13" fmla="*/ 0 w 1007950"/>
                <a:gd name="connsiteY13" fmla="*/ 76378 h 689153"/>
                <a:gd name="connsiteX14" fmla="*/ 44450 w 1007950"/>
                <a:gd name="connsiteY14" fmla="*/ 178 h 689153"/>
                <a:gd name="connsiteX0" fmla="*/ 44450 w 1007950"/>
                <a:gd name="connsiteY0" fmla="*/ 178 h 689153"/>
                <a:gd name="connsiteX1" fmla="*/ 95250 w 1007950"/>
                <a:gd name="connsiteY1" fmla="*/ 101778 h 689153"/>
                <a:gd name="connsiteX2" fmla="*/ 349250 w 1007950"/>
                <a:gd name="connsiteY2" fmla="*/ 409753 h 689153"/>
                <a:gd name="connsiteX3" fmla="*/ 615950 w 1007950"/>
                <a:gd name="connsiteY3" fmla="*/ 558978 h 689153"/>
                <a:gd name="connsiteX4" fmla="*/ 958850 w 1007950"/>
                <a:gd name="connsiteY4" fmla="*/ 358953 h 689153"/>
                <a:gd name="connsiteX5" fmla="*/ 984250 w 1007950"/>
                <a:gd name="connsiteY5" fmla="*/ 409753 h 689153"/>
                <a:gd name="connsiteX6" fmla="*/ 860425 w 1007950"/>
                <a:gd name="connsiteY6" fmla="*/ 606603 h 689153"/>
                <a:gd name="connsiteX7" fmla="*/ 752475 w 1007950"/>
                <a:gd name="connsiteY7" fmla="*/ 609778 h 689153"/>
                <a:gd name="connsiteX8" fmla="*/ 723900 w 1007950"/>
                <a:gd name="connsiteY8" fmla="*/ 676453 h 689153"/>
                <a:gd name="connsiteX9" fmla="*/ 666750 w 1007950"/>
                <a:gd name="connsiteY9" fmla="*/ 638353 h 689153"/>
                <a:gd name="connsiteX10" fmla="*/ 593725 w 1007950"/>
                <a:gd name="connsiteY10" fmla="*/ 689153 h 689153"/>
                <a:gd name="connsiteX11" fmla="*/ 501650 w 1007950"/>
                <a:gd name="connsiteY11" fmla="*/ 625653 h 689153"/>
                <a:gd name="connsiteX12" fmla="*/ 501650 w 1007950"/>
                <a:gd name="connsiteY12" fmla="*/ 539928 h 689153"/>
                <a:gd name="connsiteX13" fmla="*/ 69850 w 1007950"/>
                <a:gd name="connsiteY13" fmla="*/ 146228 h 689153"/>
                <a:gd name="connsiteX14" fmla="*/ 0 w 1007950"/>
                <a:gd name="connsiteY14" fmla="*/ 76378 h 689153"/>
                <a:gd name="connsiteX15" fmla="*/ 44450 w 1007950"/>
                <a:gd name="connsiteY15" fmla="*/ 178 h 689153"/>
                <a:gd name="connsiteX0" fmla="*/ 44450 w 1007950"/>
                <a:gd name="connsiteY0" fmla="*/ 178 h 689153"/>
                <a:gd name="connsiteX1" fmla="*/ 95250 w 1007950"/>
                <a:gd name="connsiteY1" fmla="*/ 101778 h 689153"/>
                <a:gd name="connsiteX2" fmla="*/ 349250 w 1007950"/>
                <a:gd name="connsiteY2" fmla="*/ 409753 h 689153"/>
                <a:gd name="connsiteX3" fmla="*/ 615950 w 1007950"/>
                <a:gd name="connsiteY3" fmla="*/ 558978 h 689153"/>
                <a:gd name="connsiteX4" fmla="*/ 958850 w 1007950"/>
                <a:gd name="connsiteY4" fmla="*/ 358953 h 689153"/>
                <a:gd name="connsiteX5" fmla="*/ 984250 w 1007950"/>
                <a:gd name="connsiteY5" fmla="*/ 409753 h 689153"/>
                <a:gd name="connsiteX6" fmla="*/ 860425 w 1007950"/>
                <a:gd name="connsiteY6" fmla="*/ 606603 h 689153"/>
                <a:gd name="connsiteX7" fmla="*/ 752475 w 1007950"/>
                <a:gd name="connsiteY7" fmla="*/ 609778 h 689153"/>
                <a:gd name="connsiteX8" fmla="*/ 723900 w 1007950"/>
                <a:gd name="connsiteY8" fmla="*/ 676453 h 689153"/>
                <a:gd name="connsiteX9" fmla="*/ 666750 w 1007950"/>
                <a:gd name="connsiteY9" fmla="*/ 638353 h 689153"/>
                <a:gd name="connsiteX10" fmla="*/ 593725 w 1007950"/>
                <a:gd name="connsiteY10" fmla="*/ 689153 h 689153"/>
                <a:gd name="connsiteX11" fmla="*/ 501650 w 1007950"/>
                <a:gd name="connsiteY11" fmla="*/ 625653 h 689153"/>
                <a:gd name="connsiteX12" fmla="*/ 501650 w 1007950"/>
                <a:gd name="connsiteY12" fmla="*/ 539928 h 689153"/>
                <a:gd name="connsiteX13" fmla="*/ 69850 w 1007950"/>
                <a:gd name="connsiteY13" fmla="*/ 146228 h 689153"/>
                <a:gd name="connsiteX14" fmla="*/ 0 w 1007950"/>
                <a:gd name="connsiteY14" fmla="*/ 76378 h 689153"/>
                <a:gd name="connsiteX15" fmla="*/ 44450 w 1007950"/>
                <a:gd name="connsiteY15" fmla="*/ 178 h 689153"/>
                <a:gd name="connsiteX0" fmla="*/ 44450 w 1007950"/>
                <a:gd name="connsiteY0" fmla="*/ 178 h 689153"/>
                <a:gd name="connsiteX1" fmla="*/ 95250 w 1007950"/>
                <a:gd name="connsiteY1" fmla="*/ 101778 h 689153"/>
                <a:gd name="connsiteX2" fmla="*/ 349250 w 1007950"/>
                <a:gd name="connsiteY2" fmla="*/ 409753 h 689153"/>
                <a:gd name="connsiteX3" fmla="*/ 615950 w 1007950"/>
                <a:gd name="connsiteY3" fmla="*/ 558978 h 689153"/>
                <a:gd name="connsiteX4" fmla="*/ 958850 w 1007950"/>
                <a:gd name="connsiteY4" fmla="*/ 358953 h 689153"/>
                <a:gd name="connsiteX5" fmla="*/ 984250 w 1007950"/>
                <a:gd name="connsiteY5" fmla="*/ 409753 h 689153"/>
                <a:gd name="connsiteX6" fmla="*/ 860425 w 1007950"/>
                <a:gd name="connsiteY6" fmla="*/ 606603 h 689153"/>
                <a:gd name="connsiteX7" fmla="*/ 752475 w 1007950"/>
                <a:gd name="connsiteY7" fmla="*/ 609778 h 689153"/>
                <a:gd name="connsiteX8" fmla="*/ 723900 w 1007950"/>
                <a:gd name="connsiteY8" fmla="*/ 676453 h 689153"/>
                <a:gd name="connsiteX9" fmla="*/ 666750 w 1007950"/>
                <a:gd name="connsiteY9" fmla="*/ 638353 h 689153"/>
                <a:gd name="connsiteX10" fmla="*/ 593725 w 1007950"/>
                <a:gd name="connsiteY10" fmla="*/ 689153 h 689153"/>
                <a:gd name="connsiteX11" fmla="*/ 501650 w 1007950"/>
                <a:gd name="connsiteY11" fmla="*/ 625653 h 689153"/>
                <a:gd name="connsiteX12" fmla="*/ 501650 w 1007950"/>
                <a:gd name="connsiteY12" fmla="*/ 539928 h 689153"/>
                <a:gd name="connsiteX13" fmla="*/ 69850 w 1007950"/>
                <a:gd name="connsiteY13" fmla="*/ 146228 h 689153"/>
                <a:gd name="connsiteX14" fmla="*/ 0 w 1007950"/>
                <a:gd name="connsiteY14" fmla="*/ 76378 h 689153"/>
                <a:gd name="connsiteX15" fmla="*/ 44450 w 1007950"/>
                <a:gd name="connsiteY15" fmla="*/ 178 h 689153"/>
                <a:gd name="connsiteX0" fmla="*/ 44450 w 1007950"/>
                <a:gd name="connsiteY0" fmla="*/ 178 h 689153"/>
                <a:gd name="connsiteX1" fmla="*/ 95250 w 1007950"/>
                <a:gd name="connsiteY1" fmla="*/ 101778 h 689153"/>
                <a:gd name="connsiteX2" fmla="*/ 349250 w 1007950"/>
                <a:gd name="connsiteY2" fmla="*/ 409753 h 689153"/>
                <a:gd name="connsiteX3" fmla="*/ 615950 w 1007950"/>
                <a:gd name="connsiteY3" fmla="*/ 558978 h 689153"/>
                <a:gd name="connsiteX4" fmla="*/ 958850 w 1007950"/>
                <a:gd name="connsiteY4" fmla="*/ 358953 h 689153"/>
                <a:gd name="connsiteX5" fmla="*/ 984250 w 1007950"/>
                <a:gd name="connsiteY5" fmla="*/ 409753 h 689153"/>
                <a:gd name="connsiteX6" fmla="*/ 860425 w 1007950"/>
                <a:gd name="connsiteY6" fmla="*/ 606603 h 689153"/>
                <a:gd name="connsiteX7" fmla="*/ 752475 w 1007950"/>
                <a:gd name="connsiteY7" fmla="*/ 609778 h 689153"/>
                <a:gd name="connsiteX8" fmla="*/ 723900 w 1007950"/>
                <a:gd name="connsiteY8" fmla="*/ 676453 h 689153"/>
                <a:gd name="connsiteX9" fmla="*/ 666750 w 1007950"/>
                <a:gd name="connsiteY9" fmla="*/ 638353 h 689153"/>
                <a:gd name="connsiteX10" fmla="*/ 593725 w 1007950"/>
                <a:gd name="connsiteY10" fmla="*/ 689153 h 689153"/>
                <a:gd name="connsiteX11" fmla="*/ 501650 w 1007950"/>
                <a:gd name="connsiteY11" fmla="*/ 625653 h 689153"/>
                <a:gd name="connsiteX12" fmla="*/ 501650 w 1007950"/>
                <a:gd name="connsiteY12" fmla="*/ 539928 h 689153"/>
                <a:gd name="connsiteX13" fmla="*/ 69850 w 1007950"/>
                <a:gd name="connsiteY13" fmla="*/ 146228 h 689153"/>
                <a:gd name="connsiteX14" fmla="*/ 0 w 1007950"/>
                <a:gd name="connsiteY14" fmla="*/ 76378 h 689153"/>
                <a:gd name="connsiteX15" fmla="*/ 44450 w 1007950"/>
                <a:gd name="connsiteY15" fmla="*/ 178 h 689153"/>
                <a:gd name="connsiteX0" fmla="*/ 44450 w 1007950"/>
                <a:gd name="connsiteY0" fmla="*/ 178 h 689153"/>
                <a:gd name="connsiteX1" fmla="*/ 95250 w 1007950"/>
                <a:gd name="connsiteY1" fmla="*/ 101778 h 689153"/>
                <a:gd name="connsiteX2" fmla="*/ 349250 w 1007950"/>
                <a:gd name="connsiteY2" fmla="*/ 409753 h 689153"/>
                <a:gd name="connsiteX3" fmla="*/ 615950 w 1007950"/>
                <a:gd name="connsiteY3" fmla="*/ 558978 h 689153"/>
                <a:gd name="connsiteX4" fmla="*/ 958850 w 1007950"/>
                <a:gd name="connsiteY4" fmla="*/ 358953 h 689153"/>
                <a:gd name="connsiteX5" fmla="*/ 984250 w 1007950"/>
                <a:gd name="connsiteY5" fmla="*/ 409753 h 689153"/>
                <a:gd name="connsiteX6" fmla="*/ 860425 w 1007950"/>
                <a:gd name="connsiteY6" fmla="*/ 606603 h 689153"/>
                <a:gd name="connsiteX7" fmla="*/ 752475 w 1007950"/>
                <a:gd name="connsiteY7" fmla="*/ 609778 h 689153"/>
                <a:gd name="connsiteX8" fmla="*/ 723900 w 1007950"/>
                <a:gd name="connsiteY8" fmla="*/ 676453 h 689153"/>
                <a:gd name="connsiteX9" fmla="*/ 666750 w 1007950"/>
                <a:gd name="connsiteY9" fmla="*/ 638353 h 689153"/>
                <a:gd name="connsiteX10" fmla="*/ 593725 w 1007950"/>
                <a:gd name="connsiteY10" fmla="*/ 689153 h 689153"/>
                <a:gd name="connsiteX11" fmla="*/ 501650 w 1007950"/>
                <a:gd name="connsiteY11" fmla="*/ 625653 h 689153"/>
                <a:gd name="connsiteX12" fmla="*/ 501650 w 1007950"/>
                <a:gd name="connsiteY12" fmla="*/ 539928 h 689153"/>
                <a:gd name="connsiteX13" fmla="*/ 69850 w 1007950"/>
                <a:gd name="connsiteY13" fmla="*/ 146228 h 689153"/>
                <a:gd name="connsiteX14" fmla="*/ 0 w 1007950"/>
                <a:gd name="connsiteY14" fmla="*/ 76378 h 689153"/>
                <a:gd name="connsiteX15" fmla="*/ 44450 w 1007950"/>
                <a:gd name="connsiteY15" fmla="*/ 178 h 68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950" h="689153">
                  <a:moveTo>
                    <a:pt x="44450" y="178"/>
                  </a:moveTo>
                  <a:cubicBezTo>
                    <a:pt x="115358" y="-4055"/>
                    <a:pt x="94192" y="67911"/>
                    <a:pt x="95250" y="101778"/>
                  </a:cubicBezTo>
                  <a:cubicBezTo>
                    <a:pt x="157692" y="198086"/>
                    <a:pt x="264583" y="307095"/>
                    <a:pt x="349250" y="409753"/>
                  </a:cubicBezTo>
                  <a:lnTo>
                    <a:pt x="615950" y="558978"/>
                  </a:lnTo>
                  <a:cubicBezTo>
                    <a:pt x="749300" y="552628"/>
                    <a:pt x="885825" y="517703"/>
                    <a:pt x="958850" y="358953"/>
                  </a:cubicBezTo>
                  <a:cubicBezTo>
                    <a:pt x="1008592" y="280636"/>
                    <a:pt x="1026583" y="383295"/>
                    <a:pt x="984250" y="409753"/>
                  </a:cubicBezTo>
                  <a:cubicBezTo>
                    <a:pt x="942975" y="475370"/>
                    <a:pt x="911225" y="537811"/>
                    <a:pt x="860425" y="606603"/>
                  </a:cubicBezTo>
                  <a:cubicBezTo>
                    <a:pt x="824442" y="607661"/>
                    <a:pt x="788458" y="634120"/>
                    <a:pt x="752475" y="609778"/>
                  </a:cubicBezTo>
                  <a:cubicBezTo>
                    <a:pt x="742950" y="632003"/>
                    <a:pt x="746125" y="654228"/>
                    <a:pt x="723900" y="676453"/>
                  </a:cubicBezTo>
                  <a:cubicBezTo>
                    <a:pt x="692150" y="669045"/>
                    <a:pt x="685800" y="655286"/>
                    <a:pt x="666750" y="638353"/>
                  </a:cubicBezTo>
                  <a:cubicBezTo>
                    <a:pt x="642408" y="655286"/>
                    <a:pt x="608542" y="662695"/>
                    <a:pt x="593725" y="689153"/>
                  </a:cubicBezTo>
                  <a:cubicBezTo>
                    <a:pt x="559858" y="687036"/>
                    <a:pt x="506942" y="700795"/>
                    <a:pt x="501650" y="625653"/>
                  </a:cubicBezTo>
                  <a:cubicBezTo>
                    <a:pt x="501650" y="597078"/>
                    <a:pt x="520700" y="568503"/>
                    <a:pt x="501650" y="539928"/>
                  </a:cubicBezTo>
                  <a:cubicBezTo>
                    <a:pt x="360892" y="515057"/>
                    <a:pt x="124883" y="267936"/>
                    <a:pt x="69850" y="146228"/>
                  </a:cubicBezTo>
                  <a:cubicBezTo>
                    <a:pt x="8467" y="161045"/>
                    <a:pt x="17992" y="124003"/>
                    <a:pt x="0" y="76378"/>
                  </a:cubicBezTo>
                  <a:lnTo>
                    <a:pt x="44450" y="17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</a:schemeClr>
                </a:gs>
                <a:gs pos="100000">
                  <a:srgbClr val="FFFFFF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2" name="Forma libre 1"/>
            <p:cNvSpPr>
              <a:spLocks noChangeAspect="1"/>
            </p:cNvSpPr>
            <p:nvPr/>
          </p:nvSpPr>
          <p:spPr>
            <a:xfrm>
              <a:off x="4440956" y="2381605"/>
              <a:ext cx="871501" cy="897798"/>
            </a:xfrm>
            <a:custGeom>
              <a:avLst/>
              <a:gdLst>
                <a:gd name="connsiteX0" fmla="*/ 580224 w 832019"/>
                <a:gd name="connsiteY0" fmla="*/ 0 h 1127717"/>
                <a:gd name="connsiteX1" fmla="*/ 0 w 832019"/>
                <a:gd name="connsiteY1" fmla="*/ 405102 h 1127717"/>
                <a:gd name="connsiteX2" fmla="*/ 186109 w 832019"/>
                <a:gd name="connsiteY2" fmla="*/ 974435 h 1127717"/>
                <a:gd name="connsiteX3" fmla="*/ 186109 w 832019"/>
                <a:gd name="connsiteY3" fmla="*/ 974435 h 1127717"/>
                <a:gd name="connsiteX4" fmla="*/ 536433 w 832019"/>
                <a:gd name="connsiteY4" fmla="*/ 1127717 h 1127717"/>
                <a:gd name="connsiteX5" fmla="*/ 832019 w 832019"/>
                <a:gd name="connsiteY5" fmla="*/ 667871 h 1127717"/>
                <a:gd name="connsiteX6" fmla="*/ 580224 w 832019"/>
                <a:gd name="connsiteY6" fmla="*/ 0 h 1127717"/>
                <a:gd name="connsiteX0" fmla="*/ 658485 w 910280"/>
                <a:gd name="connsiteY0" fmla="*/ 0 h 1127717"/>
                <a:gd name="connsiteX1" fmla="*/ 78261 w 910280"/>
                <a:gd name="connsiteY1" fmla="*/ 405102 h 1127717"/>
                <a:gd name="connsiteX2" fmla="*/ 264370 w 910280"/>
                <a:gd name="connsiteY2" fmla="*/ 974435 h 1127717"/>
                <a:gd name="connsiteX3" fmla="*/ 264370 w 910280"/>
                <a:gd name="connsiteY3" fmla="*/ 974435 h 1127717"/>
                <a:gd name="connsiteX4" fmla="*/ 614694 w 910280"/>
                <a:gd name="connsiteY4" fmla="*/ 1127717 h 1127717"/>
                <a:gd name="connsiteX5" fmla="*/ 910280 w 910280"/>
                <a:gd name="connsiteY5" fmla="*/ 667871 h 1127717"/>
                <a:gd name="connsiteX6" fmla="*/ 658485 w 910280"/>
                <a:gd name="connsiteY6" fmla="*/ 0 h 1127717"/>
                <a:gd name="connsiteX0" fmla="*/ 671660 w 923455"/>
                <a:gd name="connsiteY0" fmla="*/ 0 h 1127717"/>
                <a:gd name="connsiteX1" fmla="*/ 91436 w 923455"/>
                <a:gd name="connsiteY1" fmla="*/ 405102 h 1127717"/>
                <a:gd name="connsiteX2" fmla="*/ 277545 w 923455"/>
                <a:gd name="connsiteY2" fmla="*/ 974435 h 1127717"/>
                <a:gd name="connsiteX3" fmla="*/ 277545 w 923455"/>
                <a:gd name="connsiteY3" fmla="*/ 974435 h 1127717"/>
                <a:gd name="connsiteX4" fmla="*/ 627869 w 923455"/>
                <a:gd name="connsiteY4" fmla="*/ 1127717 h 1127717"/>
                <a:gd name="connsiteX5" fmla="*/ 923455 w 923455"/>
                <a:gd name="connsiteY5" fmla="*/ 667871 h 1127717"/>
                <a:gd name="connsiteX6" fmla="*/ 671660 w 923455"/>
                <a:gd name="connsiteY6" fmla="*/ 0 h 1127717"/>
                <a:gd name="connsiteX0" fmla="*/ 656593 w 908388"/>
                <a:gd name="connsiteY0" fmla="*/ 0 h 1127717"/>
                <a:gd name="connsiteX1" fmla="*/ 76369 w 908388"/>
                <a:gd name="connsiteY1" fmla="*/ 405102 h 1127717"/>
                <a:gd name="connsiteX2" fmla="*/ 262478 w 908388"/>
                <a:gd name="connsiteY2" fmla="*/ 974435 h 1127717"/>
                <a:gd name="connsiteX3" fmla="*/ 361006 w 908388"/>
                <a:gd name="connsiteY3" fmla="*/ 985384 h 1127717"/>
                <a:gd name="connsiteX4" fmla="*/ 612802 w 908388"/>
                <a:gd name="connsiteY4" fmla="*/ 1127717 h 1127717"/>
                <a:gd name="connsiteX5" fmla="*/ 908388 w 908388"/>
                <a:gd name="connsiteY5" fmla="*/ 667871 h 1127717"/>
                <a:gd name="connsiteX6" fmla="*/ 656593 w 908388"/>
                <a:gd name="connsiteY6" fmla="*/ 0 h 1127717"/>
                <a:gd name="connsiteX0" fmla="*/ 586715 w 838510"/>
                <a:gd name="connsiteY0" fmla="*/ 0 h 1127717"/>
                <a:gd name="connsiteX1" fmla="*/ 6491 w 838510"/>
                <a:gd name="connsiteY1" fmla="*/ 405102 h 1127717"/>
                <a:gd name="connsiteX2" fmla="*/ 291128 w 838510"/>
                <a:gd name="connsiteY2" fmla="*/ 985384 h 1127717"/>
                <a:gd name="connsiteX3" fmla="*/ 542924 w 838510"/>
                <a:gd name="connsiteY3" fmla="*/ 1127717 h 1127717"/>
                <a:gd name="connsiteX4" fmla="*/ 838510 w 838510"/>
                <a:gd name="connsiteY4" fmla="*/ 667871 h 1127717"/>
                <a:gd name="connsiteX5" fmla="*/ 586715 w 838510"/>
                <a:gd name="connsiteY5" fmla="*/ 0 h 1127717"/>
                <a:gd name="connsiteX0" fmla="*/ 592756 w 844551"/>
                <a:gd name="connsiteY0" fmla="*/ 0 h 1127717"/>
                <a:gd name="connsiteX1" fmla="*/ 12532 w 844551"/>
                <a:gd name="connsiteY1" fmla="*/ 405102 h 1127717"/>
                <a:gd name="connsiteX2" fmla="*/ 202203 w 844551"/>
                <a:gd name="connsiteY2" fmla="*/ 272973 h 1127717"/>
                <a:gd name="connsiteX3" fmla="*/ 297169 w 844551"/>
                <a:gd name="connsiteY3" fmla="*/ 985384 h 1127717"/>
                <a:gd name="connsiteX4" fmla="*/ 548965 w 844551"/>
                <a:gd name="connsiteY4" fmla="*/ 1127717 h 1127717"/>
                <a:gd name="connsiteX5" fmla="*/ 844551 w 844551"/>
                <a:gd name="connsiteY5" fmla="*/ 667871 h 1127717"/>
                <a:gd name="connsiteX6" fmla="*/ 592756 w 844551"/>
                <a:gd name="connsiteY6" fmla="*/ 0 h 1127717"/>
                <a:gd name="connsiteX0" fmla="*/ 586715 w 838510"/>
                <a:gd name="connsiteY0" fmla="*/ 0 h 1127717"/>
                <a:gd name="connsiteX1" fmla="*/ 6491 w 838510"/>
                <a:gd name="connsiteY1" fmla="*/ 405102 h 1127717"/>
                <a:gd name="connsiteX2" fmla="*/ 291128 w 838510"/>
                <a:gd name="connsiteY2" fmla="*/ 985384 h 1127717"/>
                <a:gd name="connsiteX3" fmla="*/ 542924 w 838510"/>
                <a:gd name="connsiteY3" fmla="*/ 1127717 h 1127717"/>
                <a:gd name="connsiteX4" fmla="*/ 838510 w 838510"/>
                <a:gd name="connsiteY4" fmla="*/ 667871 h 1127717"/>
                <a:gd name="connsiteX5" fmla="*/ 586715 w 838510"/>
                <a:gd name="connsiteY5" fmla="*/ 0 h 1127717"/>
                <a:gd name="connsiteX0" fmla="*/ 580489 w 832284"/>
                <a:gd name="connsiteY0" fmla="*/ 0 h 1127717"/>
                <a:gd name="connsiteX1" fmla="*/ 6615 w 832284"/>
                <a:gd name="connsiteY1" fmla="*/ 414627 h 1127717"/>
                <a:gd name="connsiteX2" fmla="*/ 284902 w 832284"/>
                <a:gd name="connsiteY2" fmla="*/ 985384 h 1127717"/>
                <a:gd name="connsiteX3" fmla="*/ 536698 w 832284"/>
                <a:gd name="connsiteY3" fmla="*/ 1127717 h 1127717"/>
                <a:gd name="connsiteX4" fmla="*/ 832284 w 832284"/>
                <a:gd name="connsiteY4" fmla="*/ 667871 h 1127717"/>
                <a:gd name="connsiteX5" fmla="*/ 580489 w 832284"/>
                <a:gd name="connsiteY5" fmla="*/ 0 h 1127717"/>
                <a:gd name="connsiteX0" fmla="*/ 580489 w 832284"/>
                <a:gd name="connsiteY0" fmla="*/ 0 h 1127717"/>
                <a:gd name="connsiteX1" fmla="*/ 6615 w 832284"/>
                <a:gd name="connsiteY1" fmla="*/ 414627 h 1127717"/>
                <a:gd name="connsiteX2" fmla="*/ 284902 w 832284"/>
                <a:gd name="connsiteY2" fmla="*/ 985384 h 1127717"/>
                <a:gd name="connsiteX3" fmla="*/ 536698 w 832284"/>
                <a:gd name="connsiteY3" fmla="*/ 1127717 h 1127717"/>
                <a:gd name="connsiteX4" fmla="*/ 832284 w 832284"/>
                <a:gd name="connsiteY4" fmla="*/ 667871 h 1127717"/>
                <a:gd name="connsiteX5" fmla="*/ 580489 w 832284"/>
                <a:gd name="connsiteY5" fmla="*/ 0 h 1127717"/>
                <a:gd name="connsiteX0" fmla="*/ 580489 w 832284"/>
                <a:gd name="connsiteY0" fmla="*/ 0 h 1127717"/>
                <a:gd name="connsiteX1" fmla="*/ 6615 w 832284"/>
                <a:gd name="connsiteY1" fmla="*/ 414627 h 1127717"/>
                <a:gd name="connsiteX2" fmla="*/ 284902 w 832284"/>
                <a:gd name="connsiteY2" fmla="*/ 985384 h 1127717"/>
                <a:gd name="connsiteX3" fmla="*/ 536698 w 832284"/>
                <a:gd name="connsiteY3" fmla="*/ 1127717 h 1127717"/>
                <a:gd name="connsiteX4" fmla="*/ 832284 w 832284"/>
                <a:gd name="connsiteY4" fmla="*/ 667871 h 1127717"/>
                <a:gd name="connsiteX5" fmla="*/ 580489 w 832284"/>
                <a:gd name="connsiteY5" fmla="*/ 0 h 1127717"/>
                <a:gd name="connsiteX0" fmla="*/ 580489 w 876628"/>
                <a:gd name="connsiteY0" fmla="*/ 0 h 1127717"/>
                <a:gd name="connsiteX1" fmla="*/ 6615 w 876628"/>
                <a:gd name="connsiteY1" fmla="*/ 414627 h 1127717"/>
                <a:gd name="connsiteX2" fmla="*/ 284902 w 876628"/>
                <a:gd name="connsiteY2" fmla="*/ 985384 h 1127717"/>
                <a:gd name="connsiteX3" fmla="*/ 536698 w 876628"/>
                <a:gd name="connsiteY3" fmla="*/ 1127717 h 1127717"/>
                <a:gd name="connsiteX4" fmla="*/ 832284 w 876628"/>
                <a:gd name="connsiteY4" fmla="*/ 667871 h 1127717"/>
                <a:gd name="connsiteX5" fmla="*/ 580489 w 876628"/>
                <a:gd name="connsiteY5" fmla="*/ 0 h 1127717"/>
                <a:gd name="connsiteX0" fmla="*/ 580489 w 940354"/>
                <a:gd name="connsiteY0" fmla="*/ 0 h 1127717"/>
                <a:gd name="connsiteX1" fmla="*/ 6615 w 940354"/>
                <a:gd name="connsiteY1" fmla="*/ 414627 h 1127717"/>
                <a:gd name="connsiteX2" fmla="*/ 284902 w 940354"/>
                <a:gd name="connsiteY2" fmla="*/ 985384 h 1127717"/>
                <a:gd name="connsiteX3" fmla="*/ 536698 w 940354"/>
                <a:gd name="connsiteY3" fmla="*/ 1127717 h 1127717"/>
                <a:gd name="connsiteX4" fmla="*/ 832284 w 940354"/>
                <a:gd name="connsiteY4" fmla="*/ 667871 h 1127717"/>
                <a:gd name="connsiteX5" fmla="*/ 580489 w 940354"/>
                <a:gd name="connsiteY5" fmla="*/ 0 h 1127717"/>
                <a:gd name="connsiteX0" fmla="*/ 580489 w 928686"/>
                <a:gd name="connsiteY0" fmla="*/ 0 h 1127717"/>
                <a:gd name="connsiteX1" fmla="*/ 6615 w 928686"/>
                <a:gd name="connsiteY1" fmla="*/ 414627 h 1127717"/>
                <a:gd name="connsiteX2" fmla="*/ 284902 w 928686"/>
                <a:gd name="connsiteY2" fmla="*/ 985384 h 1127717"/>
                <a:gd name="connsiteX3" fmla="*/ 536698 w 928686"/>
                <a:gd name="connsiteY3" fmla="*/ 1127717 h 1127717"/>
                <a:gd name="connsiteX4" fmla="*/ 810059 w 928686"/>
                <a:gd name="connsiteY4" fmla="*/ 642471 h 1127717"/>
                <a:gd name="connsiteX5" fmla="*/ 580489 w 928686"/>
                <a:gd name="connsiteY5" fmla="*/ 0 h 1127717"/>
                <a:gd name="connsiteX0" fmla="*/ 580489 w 934762"/>
                <a:gd name="connsiteY0" fmla="*/ 0 h 1127717"/>
                <a:gd name="connsiteX1" fmla="*/ 6615 w 934762"/>
                <a:gd name="connsiteY1" fmla="*/ 414627 h 1127717"/>
                <a:gd name="connsiteX2" fmla="*/ 284902 w 934762"/>
                <a:gd name="connsiteY2" fmla="*/ 985384 h 1127717"/>
                <a:gd name="connsiteX3" fmla="*/ 536698 w 934762"/>
                <a:gd name="connsiteY3" fmla="*/ 1127717 h 1127717"/>
                <a:gd name="connsiteX4" fmla="*/ 810059 w 934762"/>
                <a:gd name="connsiteY4" fmla="*/ 642471 h 1127717"/>
                <a:gd name="connsiteX5" fmla="*/ 580489 w 934762"/>
                <a:gd name="connsiteY5" fmla="*/ 0 h 1127717"/>
                <a:gd name="connsiteX0" fmla="*/ 580489 w 934762"/>
                <a:gd name="connsiteY0" fmla="*/ 0 h 1127717"/>
                <a:gd name="connsiteX1" fmla="*/ 6615 w 934762"/>
                <a:gd name="connsiteY1" fmla="*/ 414627 h 1127717"/>
                <a:gd name="connsiteX2" fmla="*/ 284902 w 934762"/>
                <a:gd name="connsiteY2" fmla="*/ 985384 h 1127717"/>
                <a:gd name="connsiteX3" fmla="*/ 536698 w 934762"/>
                <a:gd name="connsiteY3" fmla="*/ 1127717 h 1127717"/>
                <a:gd name="connsiteX4" fmla="*/ 810059 w 934762"/>
                <a:gd name="connsiteY4" fmla="*/ 642471 h 1127717"/>
                <a:gd name="connsiteX5" fmla="*/ 580489 w 934762"/>
                <a:gd name="connsiteY5" fmla="*/ 0 h 1127717"/>
                <a:gd name="connsiteX0" fmla="*/ 580489 w 934762"/>
                <a:gd name="connsiteY0" fmla="*/ 0 h 1142898"/>
                <a:gd name="connsiteX1" fmla="*/ 6615 w 934762"/>
                <a:gd name="connsiteY1" fmla="*/ 414627 h 1142898"/>
                <a:gd name="connsiteX2" fmla="*/ 284902 w 934762"/>
                <a:gd name="connsiteY2" fmla="*/ 985384 h 1142898"/>
                <a:gd name="connsiteX3" fmla="*/ 536698 w 934762"/>
                <a:gd name="connsiteY3" fmla="*/ 1127717 h 1142898"/>
                <a:gd name="connsiteX4" fmla="*/ 810059 w 934762"/>
                <a:gd name="connsiteY4" fmla="*/ 642471 h 1142898"/>
                <a:gd name="connsiteX5" fmla="*/ 580489 w 934762"/>
                <a:gd name="connsiteY5" fmla="*/ 0 h 1142898"/>
                <a:gd name="connsiteX0" fmla="*/ 581545 w 935818"/>
                <a:gd name="connsiteY0" fmla="*/ 0 h 1142898"/>
                <a:gd name="connsiteX1" fmla="*/ 7671 w 935818"/>
                <a:gd name="connsiteY1" fmla="*/ 414627 h 1142898"/>
                <a:gd name="connsiteX2" fmla="*/ 285958 w 935818"/>
                <a:gd name="connsiteY2" fmla="*/ 985384 h 1142898"/>
                <a:gd name="connsiteX3" fmla="*/ 537754 w 935818"/>
                <a:gd name="connsiteY3" fmla="*/ 1127717 h 1142898"/>
                <a:gd name="connsiteX4" fmla="*/ 811115 w 935818"/>
                <a:gd name="connsiteY4" fmla="*/ 642471 h 1142898"/>
                <a:gd name="connsiteX5" fmla="*/ 581545 w 935818"/>
                <a:gd name="connsiteY5" fmla="*/ 0 h 1142898"/>
                <a:gd name="connsiteX0" fmla="*/ 581545 w 935818"/>
                <a:gd name="connsiteY0" fmla="*/ 0 h 1142898"/>
                <a:gd name="connsiteX1" fmla="*/ 7671 w 935818"/>
                <a:gd name="connsiteY1" fmla="*/ 414627 h 1142898"/>
                <a:gd name="connsiteX2" fmla="*/ 285958 w 935818"/>
                <a:gd name="connsiteY2" fmla="*/ 985384 h 1142898"/>
                <a:gd name="connsiteX3" fmla="*/ 537754 w 935818"/>
                <a:gd name="connsiteY3" fmla="*/ 1127717 h 1142898"/>
                <a:gd name="connsiteX4" fmla="*/ 811115 w 935818"/>
                <a:gd name="connsiteY4" fmla="*/ 642471 h 1142898"/>
                <a:gd name="connsiteX5" fmla="*/ 581545 w 935818"/>
                <a:gd name="connsiteY5" fmla="*/ 0 h 1142898"/>
                <a:gd name="connsiteX0" fmla="*/ 581545 w 935818"/>
                <a:gd name="connsiteY0" fmla="*/ 0 h 1142898"/>
                <a:gd name="connsiteX1" fmla="*/ 7671 w 935818"/>
                <a:gd name="connsiteY1" fmla="*/ 414627 h 1142898"/>
                <a:gd name="connsiteX2" fmla="*/ 285958 w 935818"/>
                <a:gd name="connsiteY2" fmla="*/ 985384 h 1142898"/>
                <a:gd name="connsiteX3" fmla="*/ 537754 w 935818"/>
                <a:gd name="connsiteY3" fmla="*/ 1127717 h 1142898"/>
                <a:gd name="connsiteX4" fmla="*/ 811115 w 935818"/>
                <a:gd name="connsiteY4" fmla="*/ 642471 h 1142898"/>
                <a:gd name="connsiteX5" fmla="*/ 581545 w 935818"/>
                <a:gd name="connsiteY5" fmla="*/ 0 h 1142898"/>
                <a:gd name="connsiteX0" fmla="*/ 581545 w 935818"/>
                <a:gd name="connsiteY0" fmla="*/ 0 h 1142898"/>
                <a:gd name="connsiteX1" fmla="*/ 7671 w 935818"/>
                <a:gd name="connsiteY1" fmla="*/ 414627 h 1142898"/>
                <a:gd name="connsiteX2" fmla="*/ 285958 w 935818"/>
                <a:gd name="connsiteY2" fmla="*/ 985384 h 1142898"/>
                <a:gd name="connsiteX3" fmla="*/ 537754 w 935818"/>
                <a:gd name="connsiteY3" fmla="*/ 1127717 h 1142898"/>
                <a:gd name="connsiteX4" fmla="*/ 811115 w 935818"/>
                <a:gd name="connsiteY4" fmla="*/ 642471 h 1142898"/>
                <a:gd name="connsiteX5" fmla="*/ 581545 w 935818"/>
                <a:gd name="connsiteY5" fmla="*/ 0 h 1142898"/>
                <a:gd name="connsiteX0" fmla="*/ 592924 w 947197"/>
                <a:gd name="connsiteY0" fmla="*/ 0 h 1142898"/>
                <a:gd name="connsiteX1" fmla="*/ 19050 w 947197"/>
                <a:gd name="connsiteY1" fmla="*/ 414627 h 1142898"/>
                <a:gd name="connsiteX2" fmla="*/ 297337 w 947197"/>
                <a:gd name="connsiteY2" fmla="*/ 985384 h 1142898"/>
                <a:gd name="connsiteX3" fmla="*/ 549133 w 947197"/>
                <a:gd name="connsiteY3" fmla="*/ 1127717 h 1142898"/>
                <a:gd name="connsiteX4" fmla="*/ 822494 w 947197"/>
                <a:gd name="connsiteY4" fmla="*/ 642471 h 1142898"/>
                <a:gd name="connsiteX5" fmla="*/ 592924 w 947197"/>
                <a:gd name="connsiteY5" fmla="*/ 0 h 1142898"/>
                <a:gd name="connsiteX0" fmla="*/ 582209 w 936482"/>
                <a:gd name="connsiteY0" fmla="*/ 0 h 1142898"/>
                <a:gd name="connsiteX1" fmla="*/ 21035 w 936482"/>
                <a:gd name="connsiteY1" fmla="*/ 414627 h 1142898"/>
                <a:gd name="connsiteX2" fmla="*/ 286622 w 936482"/>
                <a:gd name="connsiteY2" fmla="*/ 985384 h 1142898"/>
                <a:gd name="connsiteX3" fmla="*/ 538418 w 936482"/>
                <a:gd name="connsiteY3" fmla="*/ 1127717 h 1142898"/>
                <a:gd name="connsiteX4" fmla="*/ 811779 w 936482"/>
                <a:gd name="connsiteY4" fmla="*/ 642471 h 1142898"/>
                <a:gd name="connsiteX5" fmla="*/ 582209 w 936482"/>
                <a:gd name="connsiteY5" fmla="*/ 0 h 1142898"/>
                <a:gd name="connsiteX0" fmla="*/ 582209 w 936482"/>
                <a:gd name="connsiteY0" fmla="*/ 0 h 1142898"/>
                <a:gd name="connsiteX1" fmla="*/ 21035 w 936482"/>
                <a:gd name="connsiteY1" fmla="*/ 414627 h 1142898"/>
                <a:gd name="connsiteX2" fmla="*/ 286622 w 936482"/>
                <a:gd name="connsiteY2" fmla="*/ 985384 h 1142898"/>
                <a:gd name="connsiteX3" fmla="*/ 538418 w 936482"/>
                <a:gd name="connsiteY3" fmla="*/ 1127717 h 1142898"/>
                <a:gd name="connsiteX4" fmla="*/ 811779 w 936482"/>
                <a:gd name="connsiteY4" fmla="*/ 642471 h 1142898"/>
                <a:gd name="connsiteX5" fmla="*/ 582209 w 936482"/>
                <a:gd name="connsiteY5" fmla="*/ 0 h 1142898"/>
                <a:gd name="connsiteX0" fmla="*/ 653009 w 1007282"/>
                <a:gd name="connsiteY0" fmla="*/ 0 h 1142898"/>
                <a:gd name="connsiteX1" fmla="*/ 91835 w 1007282"/>
                <a:gd name="connsiteY1" fmla="*/ 414627 h 1142898"/>
                <a:gd name="connsiteX2" fmla="*/ 357422 w 1007282"/>
                <a:gd name="connsiteY2" fmla="*/ 985384 h 1142898"/>
                <a:gd name="connsiteX3" fmla="*/ 609218 w 1007282"/>
                <a:gd name="connsiteY3" fmla="*/ 1127717 h 1142898"/>
                <a:gd name="connsiteX4" fmla="*/ 882579 w 1007282"/>
                <a:gd name="connsiteY4" fmla="*/ 642471 h 1142898"/>
                <a:gd name="connsiteX5" fmla="*/ 653009 w 1007282"/>
                <a:gd name="connsiteY5" fmla="*/ 0 h 1142898"/>
                <a:gd name="connsiteX0" fmla="*/ 653009 w 1007282"/>
                <a:gd name="connsiteY0" fmla="*/ 0 h 1142898"/>
                <a:gd name="connsiteX1" fmla="*/ 91835 w 1007282"/>
                <a:gd name="connsiteY1" fmla="*/ 414627 h 1142898"/>
                <a:gd name="connsiteX2" fmla="*/ 357422 w 1007282"/>
                <a:gd name="connsiteY2" fmla="*/ 985384 h 1142898"/>
                <a:gd name="connsiteX3" fmla="*/ 609218 w 1007282"/>
                <a:gd name="connsiteY3" fmla="*/ 1127717 h 1142898"/>
                <a:gd name="connsiteX4" fmla="*/ 882579 w 1007282"/>
                <a:gd name="connsiteY4" fmla="*/ 642471 h 1142898"/>
                <a:gd name="connsiteX5" fmla="*/ 653009 w 1007282"/>
                <a:gd name="connsiteY5" fmla="*/ 0 h 114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7282" h="1142898">
                  <a:moveTo>
                    <a:pt x="653009" y="0"/>
                  </a:moveTo>
                  <a:cubicBezTo>
                    <a:pt x="423618" y="87409"/>
                    <a:pt x="200576" y="251018"/>
                    <a:pt x="91835" y="414627"/>
                  </a:cubicBezTo>
                  <a:cubicBezTo>
                    <a:pt x="-119355" y="734433"/>
                    <a:pt x="60784" y="1016314"/>
                    <a:pt x="357422" y="985384"/>
                  </a:cubicBezTo>
                  <a:cubicBezTo>
                    <a:pt x="407669" y="986757"/>
                    <a:pt x="499886" y="1150123"/>
                    <a:pt x="609218" y="1127717"/>
                  </a:cubicBezTo>
                  <a:cubicBezTo>
                    <a:pt x="871788" y="1223143"/>
                    <a:pt x="1029584" y="845495"/>
                    <a:pt x="882579" y="642471"/>
                  </a:cubicBezTo>
                  <a:cubicBezTo>
                    <a:pt x="989147" y="562722"/>
                    <a:pt x="1184616" y="82924"/>
                    <a:pt x="653009" y="0"/>
                  </a:cubicBezTo>
                  <a:close/>
                </a:path>
              </a:pathLst>
            </a:custGeom>
            <a:pattFill prst="ltVert">
              <a:fgClr>
                <a:srgbClr val="4C2825"/>
              </a:fgClr>
              <a:bgClr>
                <a:srgbClr val="B85708"/>
              </a:bgClr>
            </a:patt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54" name="Forma libre 53"/>
            <p:cNvSpPr>
              <a:spLocks noChangeAspect="1"/>
            </p:cNvSpPr>
            <p:nvPr/>
          </p:nvSpPr>
          <p:spPr>
            <a:xfrm>
              <a:off x="4535069" y="2366836"/>
              <a:ext cx="826554" cy="846143"/>
            </a:xfrm>
            <a:custGeom>
              <a:avLst/>
              <a:gdLst>
                <a:gd name="connsiteX0" fmla="*/ 1376095 w 1580198"/>
                <a:gd name="connsiteY0" fmla="*/ 755911 h 1617649"/>
                <a:gd name="connsiteX1" fmla="*/ 1376095 w 1580198"/>
                <a:gd name="connsiteY1" fmla="*/ 755911 h 1617649"/>
                <a:gd name="connsiteX2" fmla="*/ 1421451 w 1580198"/>
                <a:gd name="connsiteY2" fmla="*/ 702997 h 1617649"/>
                <a:gd name="connsiteX3" fmla="*/ 1436570 w 1580198"/>
                <a:gd name="connsiteY3" fmla="*/ 642525 h 1617649"/>
                <a:gd name="connsiteX4" fmla="*/ 1451689 w 1580198"/>
                <a:gd name="connsiteY4" fmla="*/ 619847 h 1617649"/>
                <a:gd name="connsiteX5" fmla="*/ 1481926 w 1580198"/>
                <a:gd name="connsiteY5" fmla="*/ 566933 h 1617649"/>
                <a:gd name="connsiteX6" fmla="*/ 1504604 w 1580198"/>
                <a:gd name="connsiteY6" fmla="*/ 521579 h 1617649"/>
                <a:gd name="connsiteX7" fmla="*/ 1519723 w 1580198"/>
                <a:gd name="connsiteY7" fmla="*/ 498901 h 1617649"/>
                <a:gd name="connsiteX8" fmla="*/ 1534842 w 1580198"/>
                <a:gd name="connsiteY8" fmla="*/ 453547 h 1617649"/>
                <a:gd name="connsiteX9" fmla="*/ 1542401 w 1580198"/>
                <a:gd name="connsiteY9" fmla="*/ 430870 h 1617649"/>
                <a:gd name="connsiteX10" fmla="*/ 1557520 w 1580198"/>
                <a:gd name="connsiteY10" fmla="*/ 415751 h 1617649"/>
                <a:gd name="connsiteX11" fmla="*/ 1565079 w 1580198"/>
                <a:gd name="connsiteY11" fmla="*/ 393074 h 1617649"/>
                <a:gd name="connsiteX12" fmla="*/ 1580198 w 1580198"/>
                <a:gd name="connsiteY12" fmla="*/ 370397 h 1617649"/>
                <a:gd name="connsiteX13" fmla="*/ 1542401 w 1580198"/>
                <a:gd name="connsiteY13" fmla="*/ 340160 h 1617649"/>
                <a:gd name="connsiteX14" fmla="*/ 1527283 w 1580198"/>
                <a:gd name="connsiteY14" fmla="*/ 317483 h 1617649"/>
                <a:gd name="connsiteX15" fmla="*/ 1512164 w 1580198"/>
                <a:gd name="connsiteY15" fmla="*/ 264569 h 1617649"/>
                <a:gd name="connsiteX16" fmla="*/ 1489486 w 1580198"/>
                <a:gd name="connsiteY16" fmla="*/ 257010 h 1617649"/>
                <a:gd name="connsiteX17" fmla="*/ 1474367 w 1580198"/>
                <a:gd name="connsiteY17" fmla="*/ 234333 h 1617649"/>
                <a:gd name="connsiteX18" fmla="*/ 1451689 w 1580198"/>
                <a:gd name="connsiteY18" fmla="*/ 226774 h 1617649"/>
                <a:gd name="connsiteX19" fmla="*/ 1436570 w 1580198"/>
                <a:gd name="connsiteY19" fmla="*/ 211655 h 1617649"/>
                <a:gd name="connsiteX20" fmla="*/ 1413892 w 1580198"/>
                <a:gd name="connsiteY20" fmla="*/ 151183 h 1617649"/>
                <a:gd name="connsiteX21" fmla="*/ 1376095 w 1580198"/>
                <a:gd name="connsiteY21" fmla="*/ 166301 h 1617649"/>
                <a:gd name="connsiteX22" fmla="*/ 1323180 w 1580198"/>
                <a:gd name="connsiteY22" fmla="*/ 196537 h 1617649"/>
                <a:gd name="connsiteX23" fmla="*/ 1300502 w 1580198"/>
                <a:gd name="connsiteY23" fmla="*/ 340160 h 1617649"/>
                <a:gd name="connsiteX24" fmla="*/ 1292942 w 1580198"/>
                <a:gd name="connsiteY24" fmla="*/ 385515 h 1617649"/>
                <a:gd name="connsiteX25" fmla="*/ 1285383 w 1580198"/>
                <a:gd name="connsiteY25" fmla="*/ 423310 h 1617649"/>
                <a:gd name="connsiteX26" fmla="*/ 1277823 w 1580198"/>
                <a:gd name="connsiteY26" fmla="*/ 491342 h 1617649"/>
                <a:gd name="connsiteX27" fmla="*/ 1262705 w 1580198"/>
                <a:gd name="connsiteY27" fmla="*/ 551815 h 1617649"/>
                <a:gd name="connsiteX28" fmla="*/ 1247586 w 1580198"/>
                <a:gd name="connsiteY28" fmla="*/ 574493 h 1617649"/>
                <a:gd name="connsiteX29" fmla="*/ 1202230 w 1580198"/>
                <a:gd name="connsiteY29" fmla="*/ 589611 h 1617649"/>
                <a:gd name="connsiteX30" fmla="*/ 1247586 w 1580198"/>
                <a:gd name="connsiteY30" fmla="*/ 559374 h 1617649"/>
                <a:gd name="connsiteX31" fmla="*/ 1262705 w 1580198"/>
                <a:gd name="connsiteY31" fmla="*/ 536697 h 1617649"/>
                <a:gd name="connsiteX32" fmla="*/ 1292942 w 1580198"/>
                <a:gd name="connsiteY32" fmla="*/ 506461 h 1617649"/>
                <a:gd name="connsiteX33" fmla="*/ 1300502 w 1580198"/>
                <a:gd name="connsiteY33" fmla="*/ 438429 h 1617649"/>
                <a:gd name="connsiteX34" fmla="*/ 1308061 w 1580198"/>
                <a:gd name="connsiteY34" fmla="*/ 415751 h 1617649"/>
                <a:gd name="connsiteX35" fmla="*/ 1285383 w 1580198"/>
                <a:gd name="connsiteY35" fmla="*/ 370397 h 1617649"/>
                <a:gd name="connsiteX36" fmla="*/ 1308061 w 1580198"/>
                <a:gd name="connsiteY36" fmla="*/ 294806 h 1617649"/>
                <a:gd name="connsiteX37" fmla="*/ 1315620 w 1580198"/>
                <a:gd name="connsiteY37" fmla="*/ 257010 h 1617649"/>
                <a:gd name="connsiteX38" fmla="*/ 1345858 w 1580198"/>
                <a:gd name="connsiteY38" fmla="*/ 181419 h 1617649"/>
                <a:gd name="connsiteX39" fmla="*/ 1376095 w 1580198"/>
                <a:gd name="connsiteY39" fmla="*/ 166301 h 1617649"/>
                <a:gd name="connsiteX40" fmla="*/ 1360977 w 1580198"/>
                <a:gd name="connsiteY40" fmla="*/ 143623 h 1617649"/>
                <a:gd name="connsiteX41" fmla="*/ 1338298 w 1580198"/>
                <a:gd name="connsiteY41" fmla="*/ 128505 h 1617649"/>
                <a:gd name="connsiteX42" fmla="*/ 1330739 w 1580198"/>
                <a:gd name="connsiteY42" fmla="*/ 98269 h 1617649"/>
                <a:gd name="connsiteX43" fmla="*/ 1285383 w 1580198"/>
                <a:gd name="connsiteY43" fmla="*/ 60473 h 1617649"/>
                <a:gd name="connsiteX44" fmla="*/ 1277823 w 1580198"/>
                <a:gd name="connsiteY44" fmla="*/ 37796 h 1617649"/>
                <a:gd name="connsiteX45" fmla="*/ 1232467 w 1580198"/>
                <a:gd name="connsiteY45" fmla="*/ 15119 h 1617649"/>
                <a:gd name="connsiteX46" fmla="*/ 1209789 w 1580198"/>
                <a:gd name="connsiteY46" fmla="*/ 37796 h 1617649"/>
                <a:gd name="connsiteX47" fmla="*/ 1187111 w 1580198"/>
                <a:gd name="connsiteY47" fmla="*/ 45355 h 1617649"/>
                <a:gd name="connsiteX48" fmla="*/ 1179552 w 1580198"/>
                <a:gd name="connsiteY48" fmla="*/ 68032 h 1617649"/>
                <a:gd name="connsiteX49" fmla="*/ 1171992 w 1580198"/>
                <a:gd name="connsiteY49" fmla="*/ 136064 h 1617649"/>
                <a:gd name="connsiteX50" fmla="*/ 1164433 w 1580198"/>
                <a:gd name="connsiteY50" fmla="*/ 158742 h 1617649"/>
                <a:gd name="connsiteX51" fmla="*/ 1156874 w 1580198"/>
                <a:gd name="connsiteY51" fmla="*/ 188978 h 1617649"/>
                <a:gd name="connsiteX52" fmla="*/ 1156874 w 1580198"/>
                <a:gd name="connsiteY52" fmla="*/ 83151 h 1617649"/>
                <a:gd name="connsiteX53" fmla="*/ 1179552 w 1580198"/>
                <a:gd name="connsiteY53" fmla="*/ 68032 h 1617649"/>
                <a:gd name="connsiteX54" fmla="*/ 1194670 w 1580198"/>
                <a:gd name="connsiteY54" fmla="*/ 45355 h 1617649"/>
                <a:gd name="connsiteX55" fmla="*/ 1164433 w 1580198"/>
                <a:gd name="connsiteY55" fmla="*/ 22678 h 1617649"/>
                <a:gd name="connsiteX56" fmla="*/ 1088839 w 1580198"/>
                <a:gd name="connsiteY56" fmla="*/ 7560 h 1617649"/>
                <a:gd name="connsiteX57" fmla="*/ 1066161 w 1580198"/>
                <a:gd name="connsiteY57" fmla="*/ 0 h 1617649"/>
                <a:gd name="connsiteX58" fmla="*/ 1043483 w 1580198"/>
                <a:gd name="connsiteY58" fmla="*/ 7560 h 1617649"/>
                <a:gd name="connsiteX59" fmla="*/ 1013246 w 1580198"/>
                <a:gd name="connsiteY59" fmla="*/ 287246 h 1617649"/>
                <a:gd name="connsiteX60" fmla="*/ 990567 w 1580198"/>
                <a:gd name="connsiteY60" fmla="*/ 272128 h 1617649"/>
                <a:gd name="connsiteX61" fmla="*/ 967889 w 1580198"/>
                <a:gd name="connsiteY61" fmla="*/ 226774 h 1617649"/>
                <a:gd name="connsiteX62" fmla="*/ 960330 w 1580198"/>
                <a:gd name="connsiteY62" fmla="*/ 68032 h 1617649"/>
                <a:gd name="connsiteX63" fmla="*/ 945211 w 1580198"/>
                <a:gd name="connsiteY63" fmla="*/ 37796 h 1617649"/>
                <a:gd name="connsiteX64" fmla="*/ 922533 w 1580198"/>
                <a:gd name="connsiteY64" fmla="*/ 22678 h 1617649"/>
                <a:gd name="connsiteX65" fmla="*/ 854499 w 1580198"/>
                <a:gd name="connsiteY65" fmla="*/ 37796 h 1617649"/>
                <a:gd name="connsiteX66" fmla="*/ 846940 w 1580198"/>
                <a:gd name="connsiteY66" fmla="*/ 68032 h 1617649"/>
                <a:gd name="connsiteX67" fmla="*/ 824261 w 1580198"/>
                <a:gd name="connsiteY67" fmla="*/ 60473 h 1617649"/>
                <a:gd name="connsiteX68" fmla="*/ 801583 w 1580198"/>
                <a:gd name="connsiteY68" fmla="*/ 68032 h 1617649"/>
                <a:gd name="connsiteX69" fmla="*/ 725990 w 1580198"/>
                <a:gd name="connsiteY69" fmla="*/ 75591 h 1617649"/>
                <a:gd name="connsiteX70" fmla="*/ 718430 w 1580198"/>
                <a:gd name="connsiteY70" fmla="*/ 105828 h 1617649"/>
                <a:gd name="connsiteX71" fmla="*/ 688193 w 1580198"/>
                <a:gd name="connsiteY71" fmla="*/ 128505 h 1617649"/>
                <a:gd name="connsiteX72" fmla="*/ 703312 w 1580198"/>
                <a:gd name="connsiteY72" fmla="*/ 181419 h 1617649"/>
                <a:gd name="connsiteX73" fmla="*/ 733549 w 1580198"/>
                <a:gd name="connsiteY73" fmla="*/ 294806 h 1617649"/>
                <a:gd name="connsiteX74" fmla="*/ 756227 w 1580198"/>
                <a:gd name="connsiteY74" fmla="*/ 309924 h 1617649"/>
                <a:gd name="connsiteX75" fmla="*/ 778905 w 1580198"/>
                <a:gd name="connsiteY75" fmla="*/ 332601 h 1617649"/>
                <a:gd name="connsiteX76" fmla="*/ 809143 w 1580198"/>
                <a:gd name="connsiteY76" fmla="*/ 347719 h 1617649"/>
                <a:gd name="connsiteX77" fmla="*/ 869618 w 1580198"/>
                <a:gd name="connsiteY77" fmla="*/ 377956 h 1617649"/>
                <a:gd name="connsiteX78" fmla="*/ 914974 w 1580198"/>
                <a:gd name="connsiteY78" fmla="*/ 430870 h 1617649"/>
                <a:gd name="connsiteX79" fmla="*/ 952771 w 1580198"/>
                <a:gd name="connsiteY79" fmla="*/ 483783 h 1617649"/>
                <a:gd name="connsiteX80" fmla="*/ 975449 w 1580198"/>
                <a:gd name="connsiteY80" fmla="*/ 491342 h 1617649"/>
                <a:gd name="connsiteX81" fmla="*/ 967889 w 1580198"/>
                <a:gd name="connsiteY81" fmla="*/ 498901 h 1617649"/>
                <a:gd name="connsiteX82" fmla="*/ 945211 w 1580198"/>
                <a:gd name="connsiteY82" fmla="*/ 491342 h 1617649"/>
                <a:gd name="connsiteX83" fmla="*/ 884736 w 1580198"/>
                <a:gd name="connsiteY83" fmla="*/ 453547 h 1617649"/>
                <a:gd name="connsiteX84" fmla="*/ 869618 w 1580198"/>
                <a:gd name="connsiteY84" fmla="*/ 430870 h 1617649"/>
                <a:gd name="connsiteX85" fmla="*/ 824261 w 1580198"/>
                <a:gd name="connsiteY85" fmla="*/ 385515 h 1617649"/>
                <a:gd name="connsiteX86" fmla="*/ 794024 w 1580198"/>
                <a:gd name="connsiteY86" fmla="*/ 355278 h 1617649"/>
                <a:gd name="connsiteX87" fmla="*/ 771346 w 1580198"/>
                <a:gd name="connsiteY87" fmla="*/ 332601 h 1617649"/>
                <a:gd name="connsiteX88" fmla="*/ 756227 w 1580198"/>
                <a:gd name="connsiteY88" fmla="*/ 302365 h 1617649"/>
                <a:gd name="connsiteX89" fmla="*/ 748668 w 1580198"/>
                <a:gd name="connsiteY89" fmla="*/ 279687 h 1617649"/>
                <a:gd name="connsiteX90" fmla="*/ 733549 w 1580198"/>
                <a:gd name="connsiteY90" fmla="*/ 257010 h 1617649"/>
                <a:gd name="connsiteX91" fmla="*/ 725990 w 1580198"/>
                <a:gd name="connsiteY91" fmla="*/ 234333 h 1617649"/>
                <a:gd name="connsiteX92" fmla="*/ 748668 w 1580198"/>
                <a:gd name="connsiteY92" fmla="*/ 166301 h 1617649"/>
                <a:gd name="connsiteX93" fmla="*/ 741108 w 1580198"/>
                <a:gd name="connsiteY93" fmla="*/ 143623 h 1617649"/>
                <a:gd name="connsiteX94" fmla="*/ 725990 w 1580198"/>
                <a:gd name="connsiteY94" fmla="*/ 120946 h 1617649"/>
                <a:gd name="connsiteX95" fmla="*/ 718430 w 1580198"/>
                <a:gd name="connsiteY95" fmla="*/ 90710 h 1617649"/>
                <a:gd name="connsiteX96" fmla="*/ 627718 w 1580198"/>
                <a:gd name="connsiteY96" fmla="*/ 113387 h 1617649"/>
                <a:gd name="connsiteX97" fmla="*/ 605040 w 1580198"/>
                <a:gd name="connsiteY97" fmla="*/ 120946 h 1617649"/>
                <a:gd name="connsiteX98" fmla="*/ 582362 w 1580198"/>
                <a:gd name="connsiteY98" fmla="*/ 136064 h 1617649"/>
                <a:gd name="connsiteX99" fmla="*/ 567243 w 1580198"/>
                <a:gd name="connsiteY99" fmla="*/ 151183 h 1617649"/>
                <a:gd name="connsiteX100" fmla="*/ 506768 w 1580198"/>
                <a:gd name="connsiteY100" fmla="*/ 158742 h 1617649"/>
                <a:gd name="connsiteX101" fmla="*/ 476531 w 1580198"/>
                <a:gd name="connsiteY101" fmla="*/ 188978 h 1617649"/>
                <a:gd name="connsiteX102" fmla="*/ 468971 w 1580198"/>
                <a:gd name="connsiteY102" fmla="*/ 211655 h 1617649"/>
                <a:gd name="connsiteX103" fmla="*/ 446293 w 1580198"/>
                <a:gd name="connsiteY103" fmla="*/ 226774 h 1617649"/>
                <a:gd name="connsiteX104" fmla="*/ 423615 w 1580198"/>
                <a:gd name="connsiteY104" fmla="*/ 249451 h 1617649"/>
                <a:gd name="connsiteX105" fmla="*/ 370699 w 1580198"/>
                <a:gd name="connsiteY105" fmla="*/ 264569 h 1617649"/>
                <a:gd name="connsiteX106" fmla="*/ 348021 w 1580198"/>
                <a:gd name="connsiteY106" fmla="*/ 279687 h 1617649"/>
                <a:gd name="connsiteX107" fmla="*/ 332903 w 1580198"/>
                <a:gd name="connsiteY107" fmla="*/ 325042 h 1617649"/>
                <a:gd name="connsiteX108" fmla="*/ 310224 w 1580198"/>
                <a:gd name="connsiteY108" fmla="*/ 340160 h 1617649"/>
                <a:gd name="connsiteX109" fmla="*/ 279987 w 1580198"/>
                <a:gd name="connsiteY109" fmla="*/ 370397 h 1617649"/>
                <a:gd name="connsiteX110" fmla="*/ 264868 w 1580198"/>
                <a:gd name="connsiteY110" fmla="*/ 393074 h 1617649"/>
                <a:gd name="connsiteX111" fmla="*/ 219512 w 1580198"/>
                <a:gd name="connsiteY111" fmla="*/ 415751 h 1617649"/>
                <a:gd name="connsiteX112" fmla="*/ 204393 w 1580198"/>
                <a:gd name="connsiteY112" fmla="*/ 461106 h 1617649"/>
                <a:gd name="connsiteX113" fmla="*/ 181715 w 1580198"/>
                <a:gd name="connsiteY113" fmla="*/ 506461 h 1617649"/>
                <a:gd name="connsiteX114" fmla="*/ 159037 w 1580198"/>
                <a:gd name="connsiteY114" fmla="*/ 529138 h 1617649"/>
                <a:gd name="connsiteX115" fmla="*/ 98562 w 1580198"/>
                <a:gd name="connsiteY115" fmla="*/ 551815 h 1617649"/>
                <a:gd name="connsiteX116" fmla="*/ 83443 w 1580198"/>
                <a:gd name="connsiteY116" fmla="*/ 604729 h 1617649"/>
                <a:gd name="connsiteX117" fmla="*/ 75884 w 1580198"/>
                <a:gd name="connsiteY117" fmla="*/ 650084 h 1617649"/>
                <a:gd name="connsiteX118" fmla="*/ 68325 w 1580198"/>
                <a:gd name="connsiteY118" fmla="*/ 672761 h 1617649"/>
                <a:gd name="connsiteX119" fmla="*/ 38087 w 1580198"/>
                <a:gd name="connsiteY119" fmla="*/ 687879 h 1617649"/>
                <a:gd name="connsiteX120" fmla="*/ 22968 w 1580198"/>
                <a:gd name="connsiteY120" fmla="*/ 710556 h 1617649"/>
                <a:gd name="connsiteX121" fmla="*/ 15409 w 1580198"/>
                <a:gd name="connsiteY121" fmla="*/ 740793 h 1617649"/>
                <a:gd name="connsiteX122" fmla="*/ 7850 w 1580198"/>
                <a:gd name="connsiteY122" fmla="*/ 763470 h 1617649"/>
                <a:gd name="connsiteX123" fmla="*/ 7850 w 1580198"/>
                <a:gd name="connsiteY123" fmla="*/ 907093 h 1617649"/>
                <a:gd name="connsiteX124" fmla="*/ 30528 w 1580198"/>
                <a:gd name="connsiteY124" fmla="*/ 929771 h 1617649"/>
                <a:gd name="connsiteX125" fmla="*/ 30528 w 1580198"/>
                <a:gd name="connsiteY125" fmla="*/ 975125 h 1617649"/>
                <a:gd name="connsiteX126" fmla="*/ 38087 w 1580198"/>
                <a:gd name="connsiteY126" fmla="*/ 1050716 h 1617649"/>
                <a:gd name="connsiteX127" fmla="*/ 53206 w 1580198"/>
                <a:gd name="connsiteY127" fmla="*/ 1065835 h 1617649"/>
                <a:gd name="connsiteX128" fmla="*/ 60765 w 1580198"/>
                <a:gd name="connsiteY128" fmla="*/ 1118748 h 1617649"/>
                <a:gd name="connsiteX129" fmla="*/ 68325 w 1580198"/>
                <a:gd name="connsiteY129" fmla="*/ 1141426 h 1617649"/>
                <a:gd name="connsiteX130" fmla="*/ 113681 w 1580198"/>
                <a:gd name="connsiteY130" fmla="*/ 1186780 h 1617649"/>
                <a:gd name="connsiteX131" fmla="*/ 143918 w 1580198"/>
                <a:gd name="connsiteY131" fmla="*/ 1194339 h 1617649"/>
                <a:gd name="connsiteX132" fmla="*/ 159037 w 1580198"/>
                <a:gd name="connsiteY132" fmla="*/ 1217017 h 1617649"/>
                <a:gd name="connsiteX133" fmla="*/ 174156 w 1580198"/>
                <a:gd name="connsiteY133" fmla="*/ 1247253 h 1617649"/>
                <a:gd name="connsiteX134" fmla="*/ 196834 w 1580198"/>
                <a:gd name="connsiteY134" fmla="*/ 1254812 h 1617649"/>
                <a:gd name="connsiteX135" fmla="*/ 211953 w 1580198"/>
                <a:gd name="connsiteY135" fmla="*/ 1277490 h 1617649"/>
                <a:gd name="connsiteX136" fmla="*/ 257309 w 1580198"/>
                <a:gd name="connsiteY136" fmla="*/ 1300167 h 1617649"/>
                <a:gd name="connsiteX137" fmla="*/ 325343 w 1580198"/>
                <a:gd name="connsiteY137" fmla="*/ 1322844 h 1617649"/>
                <a:gd name="connsiteX138" fmla="*/ 378259 w 1580198"/>
                <a:gd name="connsiteY138" fmla="*/ 1360640 h 1617649"/>
                <a:gd name="connsiteX139" fmla="*/ 408496 w 1580198"/>
                <a:gd name="connsiteY139" fmla="*/ 1375758 h 1617649"/>
                <a:gd name="connsiteX140" fmla="*/ 453852 w 1580198"/>
                <a:gd name="connsiteY140" fmla="*/ 1383317 h 1617649"/>
                <a:gd name="connsiteX141" fmla="*/ 506768 w 1580198"/>
                <a:gd name="connsiteY141" fmla="*/ 1398435 h 1617649"/>
                <a:gd name="connsiteX142" fmla="*/ 521887 w 1580198"/>
                <a:gd name="connsiteY142" fmla="*/ 1443790 h 1617649"/>
                <a:gd name="connsiteX143" fmla="*/ 544565 w 1580198"/>
                <a:gd name="connsiteY143" fmla="*/ 1458908 h 1617649"/>
                <a:gd name="connsiteX144" fmla="*/ 612599 w 1580198"/>
                <a:gd name="connsiteY144" fmla="*/ 1481585 h 1617649"/>
                <a:gd name="connsiteX145" fmla="*/ 763786 w 1580198"/>
                <a:gd name="connsiteY145" fmla="*/ 1496704 h 1617649"/>
                <a:gd name="connsiteX146" fmla="*/ 794024 w 1580198"/>
                <a:gd name="connsiteY146" fmla="*/ 1542058 h 1617649"/>
                <a:gd name="connsiteX147" fmla="*/ 877177 w 1580198"/>
                <a:gd name="connsiteY147" fmla="*/ 1564736 h 1617649"/>
                <a:gd name="connsiteX148" fmla="*/ 899855 w 1580198"/>
                <a:gd name="connsiteY148" fmla="*/ 1572295 h 1617649"/>
                <a:gd name="connsiteX149" fmla="*/ 960330 w 1580198"/>
                <a:gd name="connsiteY149" fmla="*/ 1587413 h 1617649"/>
                <a:gd name="connsiteX150" fmla="*/ 990567 w 1580198"/>
                <a:gd name="connsiteY150" fmla="*/ 1610090 h 1617649"/>
                <a:gd name="connsiteX151" fmla="*/ 1013246 w 1580198"/>
                <a:gd name="connsiteY151" fmla="*/ 1617649 h 1617649"/>
                <a:gd name="connsiteX152" fmla="*/ 1202230 w 1580198"/>
                <a:gd name="connsiteY152" fmla="*/ 1610090 h 1617649"/>
                <a:gd name="connsiteX153" fmla="*/ 1270264 w 1580198"/>
                <a:gd name="connsiteY153" fmla="*/ 1572295 h 1617649"/>
                <a:gd name="connsiteX154" fmla="*/ 1292942 w 1580198"/>
                <a:gd name="connsiteY154" fmla="*/ 1557176 h 1617649"/>
                <a:gd name="connsiteX155" fmla="*/ 1315620 w 1580198"/>
                <a:gd name="connsiteY155" fmla="*/ 1542058 h 1617649"/>
                <a:gd name="connsiteX156" fmla="*/ 1323180 w 1580198"/>
                <a:gd name="connsiteY156" fmla="*/ 1519381 h 1617649"/>
                <a:gd name="connsiteX157" fmla="*/ 1368536 w 1580198"/>
                <a:gd name="connsiteY157" fmla="*/ 1504263 h 1617649"/>
                <a:gd name="connsiteX158" fmla="*/ 1391214 w 1580198"/>
                <a:gd name="connsiteY158" fmla="*/ 1481585 h 1617649"/>
                <a:gd name="connsiteX159" fmla="*/ 1421451 w 1580198"/>
                <a:gd name="connsiteY159" fmla="*/ 1458908 h 1617649"/>
                <a:gd name="connsiteX160" fmla="*/ 1451689 w 1580198"/>
                <a:gd name="connsiteY160" fmla="*/ 1428672 h 1617649"/>
                <a:gd name="connsiteX161" fmla="*/ 1474367 w 1580198"/>
                <a:gd name="connsiteY161" fmla="*/ 1413553 h 1617649"/>
                <a:gd name="connsiteX162" fmla="*/ 1489486 w 1580198"/>
                <a:gd name="connsiteY162" fmla="*/ 1383317 h 1617649"/>
                <a:gd name="connsiteX163" fmla="*/ 1504604 w 1580198"/>
                <a:gd name="connsiteY163" fmla="*/ 1360640 h 1617649"/>
                <a:gd name="connsiteX164" fmla="*/ 1512164 w 1580198"/>
                <a:gd name="connsiteY164" fmla="*/ 1330403 h 1617649"/>
                <a:gd name="connsiteX165" fmla="*/ 1527283 w 1580198"/>
                <a:gd name="connsiteY165" fmla="*/ 1307726 h 1617649"/>
                <a:gd name="connsiteX166" fmla="*/ 1534842 w 1580198"/>
                <a:gd name="connsiteY166" fmla="*/ 1247253 h 1617649"/>
                <a:gd name="connsiteX167" fmla="*/ 1512164 w 1580198"/>
                <a:gd name="connsiteY167" fmla="*/ 1194339 h 1617649"/>
                <a:gd name="connsiteX168" fmla="*/ 1504604 w 1580198"/>
                <a:gd name="connsiteY168" fmla="*/ 1141426 h 1617649"/>
                <a:gd name="connsiteX169" fmla="*/ 1489486 w 1580198"/>
                <a:gd name="connsiteY169" fmla="*/ 1118748 h 1617649"/>
                <a:gd name="connsiteX170" fmla="*/ 1481926 w 1580198"/>
                <a:gd name="connsiteY170" fmla="*/ 1096071 h 1617649"/>
                <a:gd name="connsiteX171" fmla="*/ 1429011 w 1580198"/>
                <a:gd name="connsiteY171" fmla="*/ 1043157 h 1617649"/>
                <a:gd name="connsiteX172" fmla="*/ 1406333 w 1580198"/>
                <a:gd name="connsiteY172" fmla="*/ 1035598 h 1617649"/>
                <a:gd name="connsiteX173" fmla="*/ 1383655 w 1580198"/>
                <a:gd name="connsiteY173" fmla="*/ 1012921 h 1617649"/>
                <a:gd name="connsiteX174" fmla="*/ 1353417 w 1580198"/>
                <a:gd name="connsiteY174" fmla="*/ 1005362 h 1617649"/>
                <a:gd name="connsiteX175" fmla="*/ 1345858 w 1580198"/>
                <a:gd name="connsiteY175" fmla="*/ 982684 h 1617649"/>
                <a:gd name="connsiteX176" fmla="*/ 1315620 w 1580198"/>
                <a:gd name="connsiteY176" fmla="*/ 937330 h 1617649"/>
                <a:gd name="connsiteX177" fmla="*/ 1330739 w 1580198"/>
                <a:gd name="connsiteY177" fmla="*/ 831502 h 1617649"/>
                <a:gd name="connsiteX178" fmla="*/ 1353417 w 1580198"/>
                <a:gd name="connsiteY178" fmla="*/ 816384 h 1617649"/>
                <a:gd name="connsiteX179" fmla="*/ 1368536 w 1580198"/>
                <a:gd name="connsiteY179" fmla="*/ 793707 h 1617649"/>
                <a:gd name="connsiteX180" fmla="*/ 1376095 w 1580198"/>
                <a:gd name="connsiteY180" fmla="*/ 755911 h 161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580198" h="1617649">
                  <a:moveTo>
                    <a:pt x="1376095" y="755911"/>
                  </a:moveTo>
                  <a:lnTo>
                    <a:pt x="1376095" y="755911"/>
                  </a:lnTo>
                  <a:cubicBezTo>
                    <a:pt x="1391214" y="738273"/>
                    <a:pt x="1408129" y="722028"/>
                    <a:pt x="1421451" y="702997"/>
                  </a:cubicBezTo>
                  <a:cubicBezTo>
                    <a:pt x="1428987" y="692232"/>
                    <a:pt x="1434040" y="649272"/>
                    <a:pt x="1436570" y="642525"/>
                  </a:cubicBezTo>
                  <a:cubicBezTo>
                    <a:pt x="1439760" y="634018"/>
                    <a:pt x="1446649" y="627406"/>
                    <a:pt x="1451689" y="619847"/>
                  </a:cubicBezTo>
                  <a:cubicBezTo>
                    <a:pt x="1467676" y="555901"/>
                    <a:pt x="1445898" y="620974"/>
                    <a:pt x="1481926" y="566933"/>
                  </a:cubicBezTo>
                  <a:cubicBezTo>
                    <a:pt x="1491302" y="552869"/>
                    <a:pt x="1496395" y="536354"/>
                    <a:pt x="1504604" y="521579"/>
                  </a:cubicBezTo>
                  <a:cubicBezTo>
                    <a:pt x="1509016" y="513637"/>
                    <a:pt x="1516033" y="507203"/>
                    <a:pt x="1519723" y="498901"/>
                  </a:cubicBezTo>
                  <a:cubicBezTo>
                    <a:pt x="1526195" y="484339"/>
                    <a:pt x="1529802" y="468665"/>
                    <a:pt x="1534842" y="453547"/>
                  </a:cubicBezTo>
                  <a:cubicBezTo>
                    <a:pt x="1537362" y="445988"/>
                    <a:pt x="1536767" y="436504"/>
                    <a:pt x="1542401" y="430870"/>
                  </a:cubicBezTo>
                  <a:lnTo>
                    <a:pt x="1557520" y="415751"/>
                  </a:lnTo>
                  <a:cubicBezTo>
                    <a:pt x="1560040" y="408192"/>
                    <a:pt x="1561516" y="400201"/>
                    <a:pt x="1565079" y="393074"/>
                  </a:cubicBezTo>
                  <a:cubicBezTo>
                    <a:pt x="1569142" y="384948"/>
                    <a:pt x="1580198" y="379482"/>
                    <a:pt x="1580198" y="370397"/>
                  </a:cubicBezTo>
                  <a:cubicBezTo>
                    <a:pt x="1580198" y="363215"/>
                    <a:pt x="1543548" y="340925"/>
                    <a:pt x="1542401" y="340160"/>
                  </a:cubicBezTo>
                  <a:cubicBezTo>
                    <a:pt x="1537362" y="332601"/>
                    <a:pt x="1530862" y="325833"/>
                    <a:pt x="1527283" y="317483"/>
                  </a:cubicBezTo>
                  <a:cubicBezTo>
                    <a:pt x="1527137" y="317143"/>
                    <a:pt x="1515840" y="268245"/>
                    <a:pt x="1512164" y="264569"/>
                  </a:cubicBezTo>
                  <a:cubicBezTo>
                    <a:pt x="1506530" y="258935"/>
                    <a:pt x="1497045" y="259530"/>
                    <a:pt x="1489486" y="257010"/>
                  </a:cubicBezTo>
                  <a:cubicBezTo>
                    <a:pt x="1484446" y="249451"/>
                    <a:pt x="1481461" y="240008"/>
                    <a:pt x="1474367" y="234333"/>
                  </a:cubicBezTo>
                  <a:cubicBezTo>
                    <a:pt x="1468145" y="229355"/>
                    <a:pt x="1458522" y="230874"/>
                    <a:pt x="1451689" y="226774"/>
                  </a:cubicBezTo>
                  <a:cubicBezTo>
                    <a:pt x="1445577" y="223107"/>
                    <a:pt x="1441610" y="216695"/>
                    <a:pt x="1436570" y="211655"/>
                  </a:cubicBezTo>
                  <a:cubicBezTo>
                    <a:pt x="1436019" y="208900"/>
                    <a:pt x="1429923" y="153473"/>
                    <a:pt x="1413892" y="151183"/>
                  </a:cubicBezTo>
                  <a:cubicBezTo>
                    <a:pt x="1400459" y="149264"/>
                    <a:pt x="1388495" y="160790"/>
                    <a:pt x="1376095" y="166301"/>
                  </a:cubicBezTo>
                  <a:cubicBezTo>
                    <a:pt x="1347324" y="179088"/>
                    <a:pt x="1347501" y="180324"/>
                    <a:pt x="1323180" y="196537"/>
                  </a:cubicBezTo>
                  <a:cubicBezTo>
                    <a:pt x="1302285" y="259217"/>
                    <a:pt x="1319087" y="203872"/>
                    <a:pt x="1300502" y="340160"/>
                  </a:cubicBezTo>
                  <a:cubicBezTo>
                    <a:pt x="1298431" y="355346"/>
                    <a:pt x="1295684" y="370435"/>
                    <a:pt x="1292942" y="385515"/>
                  </a:cubicBezTo>
                  <a:cubicBezTo>
                    <a:pt x="1290644" y="398156"/>
                    <a:pt x="1287200" y="410591"/>
                    <a:pt x="1285383" y="423310"/>
                  </a:cubicBezTo>
                  <a:cubicBezTo>
                    <a:pt x="1282156" y="445898"/>
                    <a:pt x="1281050" y="468754"/>
                    <a:pt x="1277823" y="491342"/>
                  </a:cubicBezTo>
                  <a:cubicBezTo>
                    <a:pt x="1276098" y="503417"/>
                    <a:pt x="1269740" y="537745"/>
                    <a:pt x="1262705" y="551815"/>
                  </a:cubicBezTo>
                  <a:cubicBezTo>
                    <a:pt x="1258642" y="559941"/>
                    <a:pt x="1255290" y="569678"/>
                    <a:pt x="1247586" y="574493"/>
                  </a:cubicBezTo>
                  <a:cubicBezTo>
                    <a:pt x="1234072" y="582939"/>
                    <a:pt x="1188970" y="598451"/>
                    <a:pt x="1202230" y="589611"/>
                  </a:cubicBezTo>
                  <a:lnTo>
                    <a:pt x="1247586" y="559374"/>
                  </a:lnTo>
                  <a:cubicBezTo>
                    <a:pt x="1252626" y="551815"/>
                    <a:pt x="1255611" y="542372"/>
                    <a:pt x="1262705" y="536697"/>
                  </a:cubicBezTo>
                  <a:cubicBezTo>
                    <a:pt x="1299355" y="507378"/>
                    <a:pt x="1276450" y="555937"/>
                    <a:pt x="1292942" y="506461"/>
                  </a:cubicBezTo>
                  <a:cubicBezTo>
                    <a:pt x="1295462" y="483784"/>
                    <a:pt x="1296751" y="460935"/>
                    <a:pt x="1300502" y="438429"/>
                  </a:cubicBezTo>
                  <a:cubicBezTo>
                    <a:pt x="1301812" y="430569"/>
                    <a:pt x="1308061" y="423719"/>
                    <a:pt x="1308061" y="415751"/>
                  </a:cubicBezTo>
                  <a:cubicBezTo>
                    <a:pt x="1308061" y="400102"/>
                    <a:pt x="1293028" y="381863"/>
                    <a:pt x="1285383" y="370397"/>
                  </a:cubicBezTo>
                  <a:cubicBezTo>
                    <a:pt x="1297946" y="332710"/>
                    <a:pt x="1300445" y="329079"/>
                    <a:pt x="1308061" y="294806"/>
                  </a:cubicBezTo>
                  <a:cubicBezTo>
                    <a:pt x="1310848" y="282264"/>
                    <a:pt x="1312239" y="269405"/>
                    <a:pt x="1315620" y="257010"/>
                  </a:cubicBezTo>
                  <a:cubicBezTo>
                    <a:pt x="1317834" y="248891"/>
                    <a:pt x="1335256" y="192020"/>
                    <a:pt x="1345858" y="181419"/>
                  </a:cubicBezTo>
                  <a:cubicBezTo>
                    <a:pt x="1353826" y="173451"/>
                    <a:pt x="1366016" y="171340"/>
                    <a:pt x="1376095" y="166301"/>
                  </a:cubicBezTo>
                  <a:cubicBezTo>
                    <a:pt x="1371056" y="158742"/>
                    <a:pt x="1367401" y="150047"/>
                    <a:pt x="1360977" y="143623"/>
                  </a:cubicBezTo>
                  <a:cubicBezTo>
                    <a:pt x="1354553" y="137199"/>
                    <a:pt x="1343338" y="136064"/>
                    <a:pt x="1338298" y="128505"/>
                  </a:cubicBezTo>
                  <a:cubicBezTo>
                    <a:pt x="1332535" y="119861"/>
                    <a:pt x="1334831" y="107818"/>
                    <a:pt x="1330739" y="98269"/>
                  </a:cubicBezTo>
                  <a:cubicBezTo>
                    <a:pt x="1319083" y="71072"/>
                    <a:pt x="1311698" y="73630"/>
                    <a:pt x="1285383" y="60473"/>
                  </a:cubicBezTo>
                  <a:cubicBezTo>
                    <a:pt x="1282863" y="52914"/>
                    <a:pt x="1282801" y="44018"/>
                    <a:pt x="1277823" y="37796"/>
                  </a:cubicBezTo>
                  <a:cubicBezTo>
                    <a:pt x="1267165" y="24475"/>
                    <a:pt x="1247406" y="20099"/>
                    <a:pt x="1232467" y="15119"/>
                  </a:cubicBezTo>
                  <a:cubicBezTo>
                    <a:pt x="1224908" y="22678"/>
                    <a:pt x="1218684" y="31866"/>
                    <a:pt x="1209789" y="37796"/>
                  </a:cubicBezTo>
                  <a:cubicBezTo>
                    <a:pt x="1203159" y="42216"/>
                    <a:pt x="1192745" y="39721"/>
                    <a:pt x="1187111" y="45355"/>
                  </a:cubicBezTo>
                  <a:cubicBezTo>
                    <a:pt x="1181477" y="50989"/>
                    <a:pt x="1182072" y="60473"/>
                    <a:pt x="1179552" y="68032"/>
                  </a:cubicBezTo>
                  <a:cubicBezTo>
                    <a:pt x="1177032" y="90709"/>
                    <a:pt x="1175743" y="113558"/>
                    <a:pt x="1171992" y="136064"/>
                  </a:cubicBezTo>
                  <a:cubicBezTo>
                    <a:pt x="1170682" y="143924"/>
                    <a:pt x="1166622" y="151080"/>
                    <a:pt x="1164433" y="158742"/>
                  </a:cubicBezTo>
                  <a:cubicBezTo>
                    <a:pt x="1161579" y="168731"/>
                    <a:pt x="1159394" y="178899"/>
                    <a:pt x="1156874" y="188978"/>
                  </a:cubicBezTo>
                  <a:cubicBezTo>
                    <a:pt x="1153191" y="159520"/>
                    <a:pt x="1141614" y="113669"/>
                    <a:pt x="1156874" y="83151"/>
                  </a:cubicBezTo>
                  <a:cubicBezTo>
                    <a:pt x="1160937" y="75025"/>
                    <a:pt x="1171993" y="73072"/>
                    <a:pt x="1179552" y="68032"/>
                  </a:cubicBezTo>
                  <a:cubicBezTo>
                    <a:pt x="1184591" y="60473"/>
                    <a:pt x="1197543" y="53974"/>
                    <a:pt x="1194670" y="45355"/>
                  </a:cubicBezTo>
                  <a:cubicBezTo>
                    <a:pt x="1190686" y="33403"/>
                    <a:pt x="1176298" y="26915"/>
                    <a:pt x="1164433" y="22678"/>
                  </a:cubicBezTo>
                  <a:cubicBezTo>
                    <a:pt x="1140233" y="14036"/>
                    <a:pt x="1113878" y="13338"/>
                    <a:pt x="1088839" y="7560"/>
                  </a:cubicBezTo>
                  <a:cubicBezTo>
                    <a:pt x="1081075" y="5768"/>
                    <a:pt x="1073720" y="2520"/>
                    <a:pt x="1066161" y="0"/>
                  </a:cubicBezTo>
                  <a:cubicBezTo>
                    <a:pt x="1058602" y="2520"/>
                    <a:pt x="1049604" y="2459"/>
                    <a:pt x="1043483" y="7560"/>
                  </a:cubicBezTo>
                  <a:cubicBezTo>
                    <a:pt x="972019" y="67112"/>
                    <a:pt x="1013737" y="271054"/>
                    <a:pt x="1013246" y="287246"/>
                  </a:cubicBezTo>
                  <a:cubicBezTo>
                    <a:pt x="1005686" y="282207"/>
                    <a:pt x="996991" y="278552"/>
                    <a:pt x="990567" y="272128"/>
                  </a:cubicBezTo>
                  <a:cubicBezTo>
                    <a:pt x="975915" y="257477"/>
                    <a:pt x="974037" y="245216"/>
                    <a:pt x="967889" y="226774"/>
                  </a:cubicBezTo>
                  <a:cubicBezTo>
                    <a:pt x="965369" y="173860"/>
                    <a:pt x="969806" y="120151"/>
                    <a:pt x="960330" y="68032"/>
                  </a:cubicBezTo>
                  <a:cubicBezTo>
                    <a:pt x="948472" y="2816"/>
                    <a:pt x="916754" y="123168"/>
                    <a:pt x="945211" y="37796"/>
                  </a:cubicBezTo>
                  <a:cubicBezTo>
                    <a:pt x="937652" y="32757"/>
                    <a:pt x="931563" y="23681"/>
                    <a:pt x="922533" y="22678"/>
                  </a:cubicBezTo>
                  <a:cubicBezTo>
                    <a:pt x="902577" y="20461"/>
                    <a:pt x="874427" y="31154"/>
                    <a:pt x="854499" y="37796"/>
                  </a:cubicBezTo>
                  <a:cubicBezTo>
                    <a:pt x="851979" y="47875"/>
                    <a:pt x="855251" y="61799"/>
                    <a:pt x="846940" y="68032"/>
                  </a:cubicBezTo>
                  <a:cubicBezTo>
                    <a:pt x="840565" y="72813"/>
                    <a:pt x="832230" y="60473"/>
                    <a:pt x="824261" y="60473"/>
                  </a:cubicBezTo>
                  <a:cubicBezTo>
                    <a:pt x="816293" y="60473"/>
                    <a:pt x="809459" y="66820"/>
                    <a:pt x="801583" y="68032"/>
                  </a:cubicBezTo>
                  <a:cubicBezTo>
                    <a:pt x="776554" y="71882"/>
                    <a:pt x="751188" y="73071"/>
                    <a:pt x="725990" y="75591"/>
                  </a:cubicBezTo>
                  <a:cubicBezTo>
                    <a:pt x="723470" y="85670"/>
                    <a:pt x="724469" y="97374"/>
                    <a:pt x="718430" y="105828"/>
                  </a:cubicBezTo>
                  <a:cubicBezTo>
                    <a:pt x="711107" y="116080"/>
                    <a:pt x="693156" y="116925"/>
                    <a:pt x="688193" y="128505"/>
                  </a:cubicBezTo>
                  <a:cubicBezTo>
                    <a:pt x="686412" y="132660"/>
                    <a:pt x="701111" y="174818"/>
                    <a:pt x="703312" y="181419"/>
                  </a:cubicBezTo>
                  <a:cubicBezTo>
                    <a:pt x="707080" y="204027"/>
                    <a:pt x="718066" y="284484"/>
                    <a:pt x="733549" y="294806"/>
                  </a:cubicBezTo>
                  <a:cubicBezTo>
                    <a:pt x="741108" y="299845"/>
                    <a:pt x="749248" y="304108"/>
                    <a:pt x="756227" y="309924"/>
                  </a:cubicBezTo>
                  <a:cubicBezTo>
                    <a:pt x="764440" y="316768"/>
                    <a:pt x="770206" y="326388"/>
                    <a:pt x="778905" y="332601"/>
                  </a:cubicBezTo>
                  <a:cubicBezTo>
                    <a:pt x="788075" y="339151"/>
                    <a:pt x="799292" y="342246"/>
                    <a:pt x="809143" y="347719"/>
                  </a:cubicBezTo>
                  <a:cubicBezTo>
                    <a:pt x="862701" y="377473"/>
                    <a:pt x="828159" y="364137"/>
                    <a:pt x="869618" y="377956"/>
                  </a:cubicBezTo>
                  <a:cubicBezTo>
                    <a:pt x="902258" y="475875"/>
                    <a:pt x="859995" y="391600"/>
                    <a:pt x="914974" y="430870"/>
                  </a:cubicBezTo>
                  <a:cubicBezTo>
                    <a:pt x="990323" y="484689"/>
                    <a:pt x="896612" y="438858"/>
                    <a:pt x="952771" y="483783"/>
                  </a:cubicBezTo>
                  <a:cubicBezTo>
                    <a:pt x="958993" y="488761"/>
                    <a:pt x="967890" y="488822"/>
                    <a:pt x="975449" y="491342"/>
                  </a:cubicBezTo>
                  <a:cubicBezTo>
                    <a:pt x="990435" y="551286"/>
                    <a:pt x="984203" y="511952"/>
                    <a:pt x="967889" y="498901"/>
                  </a:cubicBezTo>
                  <a:cubicBezTo>
                    <a:pt x="961667" y="493923"/>
                    <a:pt x="952770" y="493862"/>
                    <a:pt x="945211" y="491342"/>
                  </a:cubicBezTo>
                  <a:cubicBezTo>
                    <a:pt x="890850" y="418864"/>
                    <a:pt x="959336" y="496174"/>
                    <a:pt x="884736" y="453547"/>
                  </a:cubicBezTo>
                  <a:cubicBezTo>
                    <a:pt x="876848" y="449040"/>
                    <a:pt x="875654" y="437660"/>
                    <a:pt x="869618" y="430870"/>
                  </a:cubicBezTo>
                  <a:cubicBezTo>
                    <a:pt x="855413" y="414890"/>
                    <a:pt x="839380" y="400633"/>
                    <a:pt x="824261" y="385515"/>
                  </a:cubicBezTo>
                  <a:lnTo>
                    <a:pt x="794024" y="355278"/>
                  </a:lnTo>
                  <a:cubicBezTo>
                    <a:pt x="786465" y="347719"/>
                    <a:pt x="776127" y="342163"/>
                    <a:pt x="771346" y="332601"/>
                  </a:cubicBezTo>
                  <a:cubicBezTo>
                    <a:pt x="766306" y="322522"/>
                    <a:pt x="760666" y="312722"/>
                    <a:pt x="756227" y="302365"/>
                  </a:cubicBezTo>
                  <a:cubicBezTo>
                    <a:pt x="753088" y="295041"/>
                    <a:pt x="752232" y="286814"/>
                    <a:pt x="748668" y="279687"/>
                  </a:cubicBezTo>
                  <a:cubicBezTo>
                    <a:pt x="744605" y="271561"/>
                    <a:pt x="738589" y="264569"/>
                    <a:pt x="733549" y="257010"/>
                  </a:cubicBezTo>
                  <a:cubicBezTo>
                    <a:pt x="731029" y="249451"/>
                    <a:pt x="724680" y="242192"/>
                    <a:pt x="725990" y="234333"/>
                  </a:cubicBezTo>
                  <a:cubicBezTo>
                    <a:pt x="729920" y="210754"/>
                    <a:pt x="748668" y="166301"/>
                    <a:pt x="748668" y="166301"/>
                  </a:cubicBezTo>
                  <a:cubicBezTo>
                    <a:pt x="746148" y="158742"/>
                    <a:pt x="744672" y="150750"/>
                    <a:pt x="741108" y="143623"/>
                  </a:cubicBezTo>
                  <a:cubicBezTo>
                    <a:pt x="737045" y="135497"/>
                    <a:pt x="729569" y="129296"/>
                    <a:pt x="725990" y="120946"/>
                  </a:cubicBezTo>
                  <a:cubicBezTo>
                    <a:pt x="721897" y="111397"/>
                    <a:pt x="720950" y="100789"/>
                    <a:pt x="718430" y="90710"/>
                  </a:cubicBezTo>
                  <a:cubicBezTo>
                    <a:pt x="688193" y="98269"/>
                    <a:pt x="657287" y="103531"/>
                    <a:pt x="627718" y="113387"/>
                  </a:cubicBezTo>
                  <a:cubicBezTo>
                    <a:pt x="620159" y="115907"/>
                    <a:pt x="612167" y="117383"/>
                    <a:pt x="605040" y="120946"/>
                  </a:cubicBezTo>
                  <a:cubicBezTo>
                    <a:pt x="596914" y="125009"/>
                    <a:pt x="589456" y="130389"/>
                    <a:pt x="582362" y="136064"/>
                  </a:cubicBezTo>
                  <a:cubicBezTo>
                    <a:pt x="576797" y="140516"/>
                    <a:pt x="574070" y="149135"/>
                    <a:pt x="567243" y="151183"/>
                  </a:cubicBezTo>
                  <a:cubicBezTo>
                    <a:pt x="547785" y="157020"/>
                    <a:pt x="526926" y="156222"/>
                    <a:pt x="506768" y="158742"/>
                  </a:cubicBezTo>
                  <a:cubicBezTo>
                    <a:pt x="486612" y="219211"/>
                    <a:pt x="516846" y="148666"/>
                    <a:pt x="476531" y="188978"/>
                  </a:cubicBezTo>
                  <a:cubicBezTo>
                    <a:pt x="470897" y="194612"/>
                    <a:pt x="473949" y="205433"/>
                    <a:pt x="468971" y="211655"/>
                  </a:cubicBezTo>
                  <a:cubicBezTo>
                    <a:pt x="463295" y="218749"/>
                    <a:pt x="453273" y="220958"/>
                    <a:pt x="446293" y="226774"/>
                  </a:cubicBezTo>
                  <a:cubicBezTo>
                    <a:pt x="438080" y="233618"/>
                    <a:pt x="432510" y="243521"/>
                    <a:pt x="423615" y="249451"/>
                  </a:cubicBezTo>
                  <a:cubicBezTo>
                    <a:pt x="417108" y="253789"/>
                    <a:pt x="374731" y="263561"/>
                    <a:pt x="370699" y="264569"/>
                  </a:cubicBezTo>
                  <a:cubicBezTo>
                    <a:pt x="363140" y="269608"/>
                    <a:pt x="352836" y="271983"/>
                    <a:pt x="348021" y="279687"/>
                  </a:cubicBezTo>
                  <a:cubicBezTo>
                    <a:pt x="339575" y="293201"/>
                    <a:pt x="346163" y="316203"/>
                    <a:pt x="332903" y="325042"/>
                  </a:cubicBezTo>
                  <a:lnTo>
                    <a:pt x="310224" y="340160"/>
                  </a:lnTo>
                  <a:cubicBezTo>
                    <a:pt x="293732" y="389637"/>
                    <a:pt x="316637" y="341078"/>
                    <a:pt x="279987" y="370397"/>
                  </a:cubicBezTo>
                  <a:cubicBezTo>
                    <a:pt x="272893" y="376072"/>
                    <a:pt x="271292" y="386650"/>
                    <a:pt x="264868" y="393074"/>
                  </a:cubicBezTo>
                  <a:cubicBezTo>
                    <a:pt x="250214" y="407727"/>
                    <a:pt x="237957" y="409603"/>
                    <a:pt x="219512" y="415751"/>
                  </a:cubicBezTo>
                  <a:lnTo>
                    <a:pt x="204393" y="461106"/>
                  </a:lnTo>
                  <a:cubicBezTo>
                    <a:pt x="196817" y="483835"/>
                    <a:pt x="197998" y="486922"/>
                    <a:pt x="181715" y="506461"/>
                  </a:cubicBezTo>
                  <a:cubicBezTo>
                    <a:pt x="174871" y="514673"/>
                    <a:pt x="168102" y="523472"/>
                    <a:pt x="159037" y="529138"/>
                  </a:cubicBezTo>
                  <a:cubicBezTo>
                    <a:pt x="148707" y="535594"/>
                    <a:pt x="113640" y="546789"/>
                    <a:pt x="98562" y="551815"/>
                  </a:cubicBezTo>
                  <a:cubicBezTo>
                    <a:pt x="91360" y="573422"/>
                    <a:pt x="88187" y="581009"/>
                    <a:pt x="83443" y="604729"/>
                  </a:cubicBezTo>
                  <a:cubicBezTo>
                    <a:pt x="80437" y="619758"/>
                    <a:pt x="79209" y="635122"/>
                    <a:pt x="75884" y="650084"/>
                  </a:cubicBezTo>
                  <a:cubicBezTo>
                    <a:pt x="74156" y="657862"/>
                    <a:pt x="73959" y="667127"/>
                    <a:pt x="68325" y="672761"/>
                  </a:cubicBezTo>
                  <a:cubicBezTo>
                    <a:pt x="60356" y="680729"/>
                    <a:pt x="48166" y="682840"/>
                    <a:pt x="38087" y="687879"/>
                  </a:cubicBezTo>
                  <a:cubicBezTo>
                    <a:pt x="33047" y="695438"/>
                    <a:pt x="26547" y="702206"/>
                    <a:pt x="22968" y="710556"/>
                  </a:cubicBezTo>
                  <a:cubicBezTo>
                    <a:pt x="18875" y="720105"/>
                    <a:pt x="18263" y="730804"/>
                    <a:pt x="15409" y="740793"/>
                  </a:cubicBezTo>
                  <a:cubicBezTo>
                    <a:pt x="13220" y="748454"/>
                    <a:pt x="10370" y="755911"/>
                    <a:pt x="7850" y="763470"/>
                  </a:cubicBezTo>
                  <a:cubicBezTo>
                    <a:pt x="3324" y="808724"/>
                    <a:pt x="-7287" y="861685"/>
                    <a:pt x="7850" y="907093"/>
                  </a:cubicBezTo>
                  <a:cubicBezTo>
                    <a:pt x="11231" y="917235"/>
                    <a:pt x="22969" y="922212"/>
                    <a:pt x="30528" y="929771"/>
                  </a:cubicBezTo>
                  <a:cubicBezTo>
                    <a:pt x="50685" y="990243"/>
                    <a:pt x="30528" y="914653"/>
                    <a:pt x="30528" y="975125"/>
                  </a:cubicBezTo>
                  <a:cubicBezTo>
                    <a:pt x="30528" y="1000448"/>
                    <a:pt x="31945" y="1026149"/>
                    <a:pt x="38087" y="1050716"/>
                  </a:cubicBezTo>
                  <a:cubicBezTo>
                    <a:pt x="39816" y="1057630"/>
                    <a:pt x="48166" y="1060795"/>
                    <a:pt x="53206" y="1065835"/>
                  </a:cubicBezTo>
                  <a:cubicBezTo>
                    <a:pt x="55726" y="1083473"/>
                    <a:pt x="57271" y="1101277"/>
                    <a:pt x="60765" y="1118748"/>
                  </a:cubicBezTo>
                  <a:cubicBezTo>
                    <a:pt x="62328" y="1126562"/>
                    <a:pt x="63433" y="1135136"/>
                    <a:pt x="68325" y="1141426"/>
                  </a:cubicBezTo>
                  <a:cubicBezTo>
                    <a:pt x="81452" y="1158303"/>
                    <a:pt x="92939" y="1181595"/>
                    <a:pt x="113681" y="1186780"/>
                  </a:cubicBezTo>
                  <a:lnTo>
                    <a:pt x="143918" y="1194339"/>
                  </a:lnTo>
                  <a:cubicBezTo>
                    <a:pt x="148958" y="1201898"/>
                    <a:pt x="154529" y="1209129"/>
                    <a:pt x="159037" y="1217017"/>
                  </a:cubicBezTo>
                  <a:cubicBezTo>
                    <a:pt x="164628" y="1226801"/>
                    <a:pt x="166188" y="1239285"/>
                    <a:pt x="174156" y="1247253"/>
                  </a:cubicBezTo>
                  <a:cubicBezTo>
                    <a:pt x="179791" y="1252887"/>
                    <a:pt x="189275" y="1252292"/>
                    <a:pt x="196834" y="1254812"/>
                  </a:cubicBezTo>
                  <a:cubicBezTo>
                    <a:pt x="201874" y="1262371"/>
                    <a:pt x="205529" y="1271066"/>
                    <a:pt x="211953" y="1277490"/>
                  </a:cubicBezTo>
                  <a:cubicBezTo>
                    <a:pt x="233616" y="1299153"/>
                    <a:pt x="232717" y="1287872"/>
                    <a:pt x="257309" y="1300167"/>
                  </a:cubicBezTo>
                  <a:cubicBezTo>
                    <a:pt x="310456" y="1326739"/>
                    <a:pt x="241138" y="1308810"/>
                    <a:pt x="325343" y="1322844"/>
                  </a:cubicBezTo>
                  <a:cubicBezTo>
                    <a:pt x="339707" y="1365930"/>
                    <a:pt x="321816" y="1332420"/>
                    <a:pt x="378259" y="1360640"/>
                  </a:cubicBezTo>
                  <a:cubicBezTo>
                    <a:pt x="388338" y="1365679"/>
                    <a:pt x="397703" y="1372520"/>
                    <a:pt x="408496" y="1375758"/>
                  </a:cubicBezTo>
                  <a:cubicBezTo>
                    <a:pt x="423177" y="1380162"/>
                    <a:pt x="438822" y="1380311"/>
                    <a:pt x="453852" y="1383317"/>
                  </a:cubicBezTo>
                  <a:cubicBezTo>
                    <a:pt x="477583" y="1388063"/>
                    <a:pt x="485153" y="1391230"/>
                    <a:pt x="506768" y="1398435"/>
                  </a:cubicBezTo>
                  <a:cubicBezTo>
                    <a:pt x="511808" y="1413553"/>
                    <a:pt x="508627" y="1434950"/>
                    <a:pt x="521887" y="1443790"/>
                  </a:cubicBezTo>
                  <a:cubicBezTo>
                    <a:pt x="529446" y="1448829"/>
                    <a:pt x="536179" y="1455414"/>
                    <a:pt x="544565" y="1458908"/>
                  </a:cubicBezTo>
                  <a:cubicBezTo>
                    <a:pt x="566631" y="1468102"/>
                    <a:pt x="589921" y="1474026"/>
                    <a:pt x="612599" y="1481585"/>
                  </a:cubicBezTo>
                  <a:cubicBezTo>
                    <a:pt x="675993" y="1502716"/>
                    <a:pt x="627281" y="1488675"/>
                    <a:pt x="763786" y="1496704"/>
                  </a:cubicBezTo>
                  <a:cubicBezTo>
                    <a:pt x="773865" y="1511822"/>
                    <a:pt x="776786" y="1536312"/>
                    <a:pt x="794024" y="1542058"/>
                  </a:cubicBezTo>
                  <a:cubicBezTo>
                    <a:pt x="846223" y="1559457"/>
                    <a:pt x="783395" y="1539159"/>
                    <a:pt x="877177" y="1564736"/>
                  </a:cubicBezTo>
                  <a:cubicBezTo>
                    <a:pt x="884864" y="1566833"/>
                    <a:pt x="892168" y="1570199"/>
                    <a:pt x="899855" y="1572295"/>
                  </a:cubicBezTo>
                  <a:cubicBezTo>
                    <a:pt x="919902" y="1577762"/>
                    <a:pt x="940172" y="1582374"/>
                    <a:pt x="960330" y="1587413"/>
                  </a:cubicBezTo>
                  <a:cubicBezTo>
                    <a:pt x="970409" y="1594972"/>
                    <a:pt x="979628" y="1603840"/>
                    <a:pt x="990567" y="1610090"/>
                  </a:cubicBezTo>
                  <a:cubicBezTo>
                    <a:pt x="997486" y="1614043"/>
                    <a:pt x="1005277" y="1617649"/>
                    <a:pt x="1013246" y="1617649"/>
                  </a:cubicBezTo>
                  <a:cubicBezTo>
                    <a:pt x="1076291" y="1617649"/>
                    <a:pt x="1139235" y="1612610"/>
                    <a:pt x="1202230" y="1610090"/>
                  </a:cubicBezTo>
                  <a:cubicBezTo>
                    <a:pt x="1242145" y="1596786"/>
                    <a:pt x="1218280" y="1606950"/>
                    <a:pt x="1270264" y="1572295"/>
                  </a:cubicBezTo>
                  <a:lnTo>
                    <a:pt x="1292942" y="1557176"/>
                  </a:lnTo>
                  <a:lnTo>
                    <a:pt x="1315620" y="1542058"/>
                  </a:lnTo>
                  <a:cubicBezTo>
                    <a:pt x="1318140" y="1534499"/>
                    <a:pt x="1316696" y="1524012"/>
                    <a:pt x="1323180" y="1519381"/>
                  </a:cubicBezTo>
                  <a:cubicBezTo>
                    <a:pt x="1336148" y="1510119"/>
                    <a:pt x="1368536" y="1504263"/>
                    <a:pt x="1368536" y="1504263"/>
                  </a:cubicBezTo>
                  <a:cubicBezTo>
                    <a:pt x="1376095" y="1496704"/>
                    <a:pt x="1383097" y="1488542"/>
                    <a:pt x="1391214" y="1481585"/>
                  </a:cubicBezTo>
                  <a:cubicBezTo>
                    <a:pt x="1400780" y="1473386"/>
                    <a:pt x="1413385" y="1468586"/>
                    <a:pt x="1421451" y="1458908"/>
                  </a:cubicBezTo>
                  <a:cubicBezTo>
                    <a:pt x="1452464" y="1421694"/>
                    <a:pt x="1400518" y="1445728"/>
                    <a:pt x="1451689" y="1428672"/>
                  </a:cubicBezTo>
                  <a:cubicBezTo>
                    <a:pt x="1459248" y="1423632"/>
                    <a:pt x="1468551" y="1420532"/>
                    <a:pt x="1474367" y="1413553"/>
                  </a:cubicBezTo>
                  <a:cubicBezTo>
                    <a:pt x="1481581" y="1404896"/>
                    <a:pt x="1483895" y="1393101"/>
                    <a:pt x="1489486" y="1383317"/>
                  </a:cubicBezTo>
                  <a:cubicBezTo>
                    <a:pt x="1493993" y="1375429"/>
                    <a:pt x="1499565" y="1368199"/>
                    <a:pt x="1504604" y="1360640"/>
                  </a:cubicBezTo>
                  <a:cubicBezTo>
                    <a:pt x="1507124" y="1350561"/>
                    <a:pt x="1508071" y="1339952"/>
                    <a:pt x="1512164" y="1330403"/>
                  </a:cubicBezTo>
                  <a:cubicBezTo>
                    <a:pt x="1515743" y="1322053"/>
                    <a:pt x="1524893" y="1316491"/>
                    <a:pt x="1527283" y="1307726"/>
                  </a:cubicBezTo>
                  <a:cubicBezTo>
                    <a:pt x="1532628" y="1288127"/>
                    <a:pt x="1532322" y="1267411"/>
                    <a:pt x="1534842" y="1247253"/>
                  </a:cubicBezTo>
                  <a:cubicBezTo>
                    <a:pt x="1526644" y="1230857"/>
                    <a:pt x="1515873" y="1212881"/>
                    <a:pt x="1512164" y="1194339"/>
                  </a:cubicBezTo>
                  <a:cubicBezTo>
                    <a:pt x="1508670" y="1176868"/>
                    <a:pt x="1509724" y="1158491"/>
                    <a:pt x="1504604" y="1141426"/>
                  </a:cubicBezTo>
                  <a:cubicBezTo>
                    <a:pt x="1501993" y="1132724"/>
                    <a:pt x="1493549" y="1126874"/>
                    <a:pt x="1489486" y="1118748"/>
                  </a:cubicBezTo>
                  <a:cubicBezTo>
                    <a:pt x="1485923" y="1111621"/>
                    <a:pt x="1485490" y="1103198"/>
                    <a:pt x="1481926" y="1096071"/>
                  </a:cubicBezTo>
                  <a:cubicBezTo>
                    <a:pt x="1470790" y="1073800"/>
                    <a:pt x="1451282" y="1054292"/>
                    <a:pt x="1429011" y="1043157"/>
                  </a:cubicBezTo>
                  <a:cubicBezTo>
                    <a:pt x="1421884" y="1039594"/>
                    <a:pt x="1413892" y="1038118"/>
                    <a:pt x="1406333" y="1035598"/>
                  </a:cubicBezTo>
                  <a:cubicBezTo>
                    <a:pt x="1398774" y="1028039"/>
                    <a:pt x="1392937" y="1018225"/>
                    <a:pt x="1383655" y="1012921"/>
                  </a:cubicBezTo>
                  <a:cubicBezTo>
                    <a:pt x="1374634" y="1007767"/>
                    <a:pt x="1361530" y="1011852"/>
                    <a:pt x="1353417" y="1005362"/>
                  </a:cubicBezTo>
                  <a:cubicBezTo>
                    <a:pt x="1347195" y="1000384"/>
                    <a:pt x="1349728" y="989649"/>
                    <a:pt x="1345858" y="982684"/>
                  </a:cubicBezTo>
                  <a:cubicBezTo>
                    <a:pt x="1337034" y="966801"/>
                    <a:pt x="1315620" y="937330"/>
                    <a:pt x="1315620" y="937330"/>
                  </a:cubicBezTo>
                  <a:cubicBezTo>
                    <a:pt x="1320660" y="902054"/>
                    <a:pt x="1320110" y="865514"/>
                    <a:pt x="1330739" y="831502"/>
                  </a:cubicBezTo>
                  <a:cubicBezTo>
                    <a:pt x="1333449" y="822831"/>
                    <a:pt x="1346993" y="822808"/>
                    <a:pt x="1353417" y="816384"/>
                  </a:cubicBezTo>
                  <a:cubicBezTo>
                    <a:pt x="1359841" y="809960"/>
                    <a:pt x="1363496" y="801266"/>
                    <a:pt x="1368536" y="793707"/>
                  </a:cubicBezTo>
                  <a:cubicBezTo>
                    <a:pt x="1352019" y="768932"/>
                    <a:pt x="1374835" y="762210"/>
                    <a:pt x="1376095" y="75591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/>
                </a:gs>
                <a:gs pos="100000">
                  <a:srgbClr val="FFFFFF"/>
                </a:gs>
                <a:gs pos="50000">
                  <a:srgbClr val="F2FFCB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67" name="Forma libre 66"/>
            <p:cNvSpPr>
              <a:spLocks noChangeAspect="1"/>
            </p:cNvSpPr>
            <p:nvPr/>
          </p:nvSpPr>
          <p:spPr>
            <a:xfrm>
              <a:off x="4544264" y="2326419"/>
              <a:ext cx="768193" cy="822556"/>
            </a:xfrm>
            <a:custGeom>
              <a:avLst/>
              <a:gdLst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14864 w 1617374"/>
                <a:gd name="connsiteY22" fmla="*/ 723376 h 1947765"/>
                <a:gd name="connsiteX23" fmla="*/ 1503474 w 1617374"/>
                <a:gd name="connsiteY23" fmla="*/ 831578 h 1947765"/>
                <a:gd name="connsiteX24" fmla="*/ 1486389 w 1617374"/>
                <a:gd name="connsiteY24" fmla="*/ 888526 h 1947765"/>
                <a:gd name="connsiteX25" fmla="*/ 1474999 w 1617374"/>
                <a:gd name="connsiteY25" fmla="*/ 934085 h 1947765"/>
                <a:gd name="connsiteX26" fmla="*/ 1457914 w 1617374"/>
                <a:gd name="connsiteY26" fmla="*/ 996728 h 1947765"/>
                <a:gd name="connsiteX27" fmla="*/ 1452219 w 1617374"/>
                <a:gd name="connsiteY27" fmla="*/ 1019508 h 1947765"/>
                <a:gd name="connsiteX28" fmla="*/ 1446524 w 1617374"/>
                <a:gd name="connsiteY28" fmla="*/ 1053677 h 1947765"/>
                <a:gd name="connsiteX29" fmla="*/ 1412355 w 1617374"/>
                <a:gd name="connsiteY29" fmla="*/ 1076456 h 1947765"/>
                <a:gd name="connsiteX30" fmla="*/ 1361100 w 1617374"/>
                <a:gd name="connsiteY30" fmla="*/ 1133404 h 1947765"/>
                <a:gd name="connsiteX31" fmla="*/ 1338320 w 1617374"/>
                <a:gd name="connsiteY31" fmla="*/ 1184658 h 1947765"/>
                <a:gd name="connsiteX32" fmla="*/ 1315540 w 1617374"/>
                <a:gd name="connsiteY32" fmla="*/ 1230216 h 1947765"/>
                <a:gd name="connsiteX33" fmla="*/ 1298455 w 1617374"/>
                <a:gd name="connsiteY33" fmla="*/ 1258690 h 1947765"/>
                <a:gd name="connsiteX34" fmla="*/ 1281370 w 1617374"/>
                <a:gd name="connsiteY34" fmla="*/ 1264385 h 1947765"/>
                <a:gd name="connsiteX35" fmla="*/ 1235810 w 1617374"/>
                <a:gd name="connsiteY35" fmla="*/ 1281470 h 1947765"/>
                <a:gd name="connsiteX36" fmla="*/ 1218725 w 1617374"/>
                <a:gd name="connsiteY36" fmla="*/ 1292859 h 1947765"/>
                <a:gd name="connsiteX37" fmla="*/ 1224420 w 1617374"/>
                <a:gd name="connsiteY37" fmla="*/ 1315639 h 1947765"/>
                <a:gd name="connsiteX38" fmla="*/ 1241505 w 1617374"/>
                <a:gd name="connsiteY38" fmla="*/ 1321334 h 1947765"/>
                <a:gd name="connsiteX39" fmla="*/ 1281370 w 1617374"/>
                <a:gd name="connsiteY39" fmla="*/ 1349808 h 1947765"/>
                <a:gd name="connsiteX40" fmla="*/ 1315540 w 1617374"/>
                <a:gd name="connsiteY40" fmla="*/ 1372587 h 1947765"/>
                <a:gd name="connsiteX41" fmla="*/ 1326930 w 1617374"/>
                <a:gd name="connsiteY41" fmla="*/ 1389672 h 1947765"/>
                <a:gd name="connsiteX42" fmla="*/ 1338320 w 1617374"/>
                <a:gd name="connsiteY42" fmla="*/ 1423841 h 1947765"/>
                <a:gd name="connsiteX43" fmla="*/ 1344015 w 1617374"/>
                <a:gd name="connsiteY43" fmla="*/ 1440925 h 1947765"/>
                <a:gd name="connsiteX44" fmla="*/ 1355405 w 1617374"/>
                <a:gd name="connsiteY44" fmla="*/ 1463704 h 1947765"/>
                <a:gd name="connsiteX45" fmla="*/ 1366795 w 1617374"/>
                <a:gd name="connsiteY45" fmla="*/ 1497873 h 1947765"/>
                <a:gd name="connsiteX46" fmla="*/ 1372490 w 1617374"/>
                <a:gd name="connsiteY46" fmla="*/ 1514958 h 1947765"/>
                <a:gd name="connsiteX47" fmla="*/ 1406660 w 1617374"/>
                <a:gd name="connsiteY47" fmla="*/ 1571906 h 1947765"/>
                <a:gd name="connsiteX48" fmla="*/ 1418049 w 1617374"/>
                <a:gd name="connsiteY48" fmla="*/ 1606075 h 1947765"/>
                <a:gd name="connsiteX49" fmla="*/ 1429439 w 1617374"/>
                <a:gd name="connsiteY49" fmla="*/ 1623160 h 1947765"/>
                <a:gd name="connsiteX50" fmla="*/ 1446524 w 1617374"/>
                <a:gd name="connsiteY50" fmla="*/ 1674413 h 1947765"/>
                <a:gd name="connsiteX51" fmla="*/ 1457914 w 1617374"/>
                <a:gd name="connsiteY51" fmla="*/ 1691498 h 1947765"/>
                <a:gd name="connsiteX52" fmla="*/ 1474999 w 1617374"/>
                <a:gd name="connsiteY52" fmla="*/ 1742751 h 1947765"/>
                <a:gd name="connsiteX53" fmla="*/ 1480694 w 1617374"/>
                <a:gd name="connsiteY53" fmla="*/ 1788310 h 1947765"/>
                <a:gd name="connsiteX54" fmla="*/ 1486389 w 1617374"/>
                <a:gd name="connsiteY54" fmla="*/ 1822479 h 1947765"/>
                <a:gd name="connsiteX55" fmla="*/ 1480694 w 1617374"/>
                <a:gd name="connsiteY55" fmla="*/ 1896512 h 1947765"/>
                <a:gd name="connsiteX56" fmla="*/ 1440829 w 1617374"/>
                <a:gd name="connsiteY56" fmla="*/ 1845258 h 1947765"/>
                <a:gd name="connsiteX57" fmla="*/ 1429439 w 1617374"/>
                <a:gd name="connsiteY57" fmla="*/ 1776920 h 1947765"/>
                <a:gd name="connsiteX58" fmla="*/ 1418049 w 1617374"/>
                <a:gd name="connsiteY58" fmla="*/ 1759836 h 1947765"/>
                <a:gd name="connsiteX59" fmla="*/ 1412355 w 1617374"/>
                <a:gd name="connsiteY59" fmla="*/ 1742751 h 1947765"/>
                <a:gd name="connsiteX60" fmla="*/ 1395270 w 1617374"/>
                <a:gd name="connsiteY60" fmla="*/ 1731361 h 1947765"/>
                <a:gd name="connsiteX61" fmla="*/ 1389575 w 1617374"/>
                <a:gd name="connsiteY61" fmla="*/ 1691498 h 1947765"/>
                <a:gd name="connsiteX62" fmla="*/ 1378185 w 1617374"/>
                <a:gd name="connsiteY62" fmla="*/ 1657329 h 1947765"/>
                <a:gd name="connsiteX63" fmla="*/ 1372490 w 1617374"/>
                <a:gd name="connsiteY63" fmla="*/ 1634549 h 1947765"/>
                <a:gd name="connsiteX64" fmla="*/ 1355405 w 1617374"/>
                <a:gd name="connsiteY64" fmla="*/ 1611770 h 1947765"/>
                <a:gd name="connsiteX65" fmla="*/ 1349710 w 1617374"/>
                <a:gd name="connsiteY65" fmla="*/ 1571906 h 1947765"/>
                <a:gd name="connsiteX66" fmla="*/ 1338320 w 1617374"/>
                <a:gd name="connsiteY66" fmla="*/ 1537737 h 1947765"/>
                <a:gd name="connsiteX67" fmla="*/ 1321235 w 1617374"/>
                <a:gd name="connsiteY67" fmla="*/ 1492179 h 1947765"/>
                <a:gd name="connsiteX68" fmla="*/ 1315540 w 1617374"/>
                <a:gd name="connsiteY68" fmla="*/ 1446620 h 1947765"/>
                <a:gd name="connsiteX69" fmla="*/ 1298455 w 1617374"/>
                <a:gd name="connsiteY69" fmla="*/ 1440925 h 1947765"/>
                <a:gd name="connsiteX70" fmla="*/ 1281370 w 1617374"/>
                <a:gd name="connsiteY70" fmla="*/ 1429535 h 1947765"/>
                <a:gd name="connsiteX71" fmla="*/ 1247200 w 1617374"/>
                <a:gd name="connsiteY71" fmla="*/ 1418146 h 1947765"/>
                <a:gd name="connsiteX72" fmla="*/ 1213030 w 1617374"/>
                <a:gd name="connsiteY72" fmla="*/ 1395366 h 1947765"/>
                <a:gd name="connsiteX73" fmla="*/ 1178860 w 1617374"/>
                <a:gd name="connsiteY73" fmla="*/ 1383977 h 1947765"/>
                <a:gd name="connsiteX74" fmla="*/ 1173165 w 1617374"/>
                <a:gd name="connsiteY74" fmla="*/ 1440925 h 1947765"/>
                <a:gd name="connsiteX75" fmla="*/ 1156080 w 1617374"/>
                <a:gd name="connsiteY75" fmla="*/ 1452315 h 1947765"/>
                <a:gd name="connsiteX76" fmla="*/ 1161775 w 1617374"/>
                <a:gd name="connsiteY76" fmla="*/ 1475094 h 1947765"/>
                <a:gd name="connsiteX77" fmla="*/ 1167470 w 1617374"/>
                <a:gd name="connsiteY77" fmla="*/ 1492179 h 1947765"/>
                <a:gd name="connsiteX78" fmla="*/ 1190250 w 1617374"/>
                <a:gd name="connsiteY78" fmla="*/ 1514958 h 1947765"/>
                <a:gd name="connsiteX79" fmla="*/ 1201640 w 1617374"/>
                <a:gd name="connsiteY79" fmla="*/ 1532042 h 1947765"/>
                <a:gd name="connsiteX80" fmla="*/ 1201640 w 1617374"/>
                <a:gd name="connsiteY80" fmla="*/ 1577601 h 1947765"/>
                <a:gd name="connsiteX81" fmla="*/ 1235810 w 1617374"/>
                <a:gd name="connsiteY81" fmla="*/ 1594686 h 1947765"/>
                <a:gd name="connsiteX82" fmla="*/ 1275675 w 1617374"/>
                <a:gd name="connsiteY82" fmla="*/ 1611770 h 1947765"/>
                <a:gd name="connsiteX83" fmla="*/ 1252895 w 1617374"/>
                <a:gd name="connsiteY83" fmla="*/ 1623160 h 1947765"/>
                <a:gd name="connsiteX84" fmla="*/ 1241505 w 1617374"/>
                <a:gd name="connsiteY84" fmla="*/ 1640244 h 1947765"/>
                <a:gd name="connsiteX85" fmla="*/ 1224420 w 1617374"/>
                <a:gd name="connsiteY85" fmla="*/ 1651634 h 1947765"/>
                <a:gd name="connsiteX86" fmla="*/ 1201640 w 1617374"/>
                <a:gd name="connsiteY86" fmla="*/ 1634549 h 1947765"/>
                <a:gd name="connsiteX87" fmla="*/ 1178860 w 1617374"/>
                <a:gd name="connsiteY87" fmla="*/ 1611770 h 1947765"/>
                <a:gd name="connsiteX88" fmla="*/ 1173165 w 1617374"/>
                <a:gd name="connsiteY88" fmla="*/ 1588991 h 1947765"/>
                <a:gd name="connsiteX89" fmla="*/ 1167470 w 1617374"/>
                <a:gd name="connsiteY89" fmla="*/ 1560517 h 1947765"/>
                <a:gd name="connsiteX90" fmla="*/ 1150385 w 1617374"/>
                <a:gd name="connsiteY90" fmla="*/ 1554822 h 1947765"/>
                <a:gd name="connsiteX91" fmla="*/ 1138996 w 1617374"/>
                <a:gd name="connsiteY91" fmla="*/ 1537737 h 1947765"/>
                <a:gd name="connsiteX92" fmla="*/ 1121911 w 1617374"/>
                <a:gd name="connsiteY92" fmla="*/ 1532042 h 1947765"/>
                <a:gd name="connsiteX93" fmla="*/ 1104826 w 1617374"/>
                <a:gd name="connsiteY93" fmla="*/ 1520653 h 1947765"/>
                <a:gd name="connsiteX94" fmla="*/ 1064961 w 1617374"/>
                <a:gd name="connsiteY94" fmla="*/ 1509263 h 1947765"/>
                <a:gd name="connsiteX95" fmla="*/ 1030791 w 1617374"/>
                <a:gd name="connsiteY95" fmla="*/ 1480789 h 1947765"/>
                <a:gd name="connsiteX96" fmla="*/ 1019401 w 1617374"/>
                <a:gd name="connsiteY96" fmla="*/ 1463704 h 1947765"/>
                <a:gd name="connsiteX97" fmla="*/ 1002316 w 1617374"/>
                <a:gd name="connsiteY97" fmla="*/ 1452315 h 1947765"/>
                <a:gd name="connsiteX98" fmla="*/ 996621 w 1617374"/>
                <a:gd name="connsiteY98" fmla="*/ 1435230 h 1947765"/>
                <a:gd name="connsiteX99" fmla="*/ 962451 w 1617374"/>
                <a:gd name="connsiteY99" fmla="*/ 1418146 h 1947765"/>
                <a:gd name="connsiteX100" fmla="*/ 945366 w 1617374"/>
                <a:gd name="connsiteY100" fmla="*/ 1423841 h 1947765"/>
                <a:gd name="connsiteX101" fmla="*/ 928281 w 1617374"/>
                <a:gd name="connsiteY101" fmla="*/ 1458010 h 1947765"/>
                <a:gd name="connsiteX102" fmla="*/ 933976 w 1617374"/>
                <a:gd name="connsiteY102" fmla="*/ 1526348 h 1947765"/>
                <a:gd name="connsiteX103" fmla="*/ 968146 w 1617374"/>
                <a:gd name="connsiteY103" fmla="*/ 1560517 h 1947765"/>
                <a:gd name="connsiteX104" fmla="*/ 1002316 w 1617374"/>
                <a:gd name="connsiteY104" fmla="*/ 1571906 h 1947765"/>
                <a:gd name="connsiteX105" fmla="*/ 1008011 w 1617374"/>
                <a:gd name="connsiteY105" fmla="*/ 1588991 h 1947765"/>
                <a:gd name="connsiteX106" fmla="*/ 1025096 w 1617374"/>
                <a:gd name="connsiteY106" fmla="*/ 1594686 h 1947765"/>
                <a:gd name="connsiteX107" fmla="*/ 1064961 w 1617374"/>
                <a:gd name="connsiteY107" fmla="*/ 1600380 h 1947765"/>
                <a:gd name="connsiteX108" fmla="*/ 1059266 w 1617374"/>
                <a:gd name="connsiteY108" fmla="*/ 1628854 h 1947765"/>
                <a:gd name="connsiteX109" fmla="*/ 1047876 w 1617374"/>
                <a:gd name="connsiteY109" fmla="*/ 1645939 h 1947765"/>
                <a:gd name="connsiteX110" fmla="*/ 1076351 w 1617374"/>
                <a:gd name="connsiteY110" fmla="*/ 1668718 h 1947765"/>
                <a:gd name="connsiteX111" fmla="*/ 1110521 w 1617374"/>
                <a:gd name="connsiteY111" fmla="*/ 1697192 h 1947765"/>
                <a:gd name="connsiteX112" fmla="*/ 1150385 w 1617374"/>
                <a:gd name="connsiteY112" fmla="*/ 1708582 h 1947765"/>
                <a:gd name="connsiteX113" fmla="*/ 1184555 w 1617374"/>
                <a:gd name="connsiteY113" fmla="*/ 1719972 h 1947765"/>
                <a:gd name="connsiteX114" fmla="*/ 1201640 w 1617374"/>
                <a:gd name="connsiteY114" fmla="*/ 1725667 h 1947765"/>
                <a:gd name="connsiteX115" fmla="*/ 1207335 w 1617374"/>
                <a:gd name="connsiteY115" fmla="*/ 1742751 h 1947765"/>
                <a:gd name="connsiteX116" fmla="*/ 1218725 w 1617374"/>
                <a:gd name="connsiteY116" fmla="*/ 1765530 h 1947765"/>
                <a:gd name="connsiteX117" fmla="*/ 1207335 w 1617374"/>
                <a:gd name="connsiteY117" fmla="*/ 1794005 h 1947765"/>
                <a:gd name="connsiteX118" fmla="*/ 1195945 w 1617374"/>
                <a:gd name="connsiteY118" fmla="*/ 1776920 h 1947765"/>
                <a:gd name="connsiteX119" fmla="*/ 1121911 w 1617374"/>
                <a:gd name="connsiteY119" fmla="*/ 1759836 h 1947765"/>
                <a:gd name="connsiteX120" fmla="*/ 1161775 w 1617374"/>
                <a:gd name="connsiteY120" fmla="*/ 1799699 h 1947765"/>
                <a:gd name="connsiteX121" fmla="*/ 1178860 w 1617374"/>
                <a:gd name="connsiteY121" fmla="*/ 1833868 h 1947765"/>
                <a:gd name="connsiteX122" fmla="*/ 1156080 w 1617374"/>
                <a:gd name="connsiteY122" fmla="*/ 1845258 h 1947765"/>
                <a:gd name="connsiteX123" fmla="*/ 1104826 w 1617374"/>
                <a:gd name="connsiteY123" fmla="*/ 1839563 h 1947765"/>
                <a:gd name="connsiteX124" fmla="*/ 1087741 w 1617374"/>
                <a:gd name="connsiteY124" fmla="*/ 1833868 h 1947765"/>
                <a:gd name="connsiteX125" fmla="*/ 1064961 w 1617374"/>
                <a:gd name="connsiteY125" fmla="*/ 1714277 h 1947765"/>
                <a:gd name="connsiteX126" fmla="*/ 1019401 w 1617374"/>
                <a:gd name="connsiteY126" fmla="*/ 1702887 h 1947765"/>
                <a:gd name="connsiteX127" fmla="*/ 1008011 w 1617374"/>
                <a:gd name="connsiteY127" fmla="*/ 1725667 h 1947765"/>
                <a:gd name="connsiteX128" fmla="*/ 996621 w 1617374"/>
                <a:gd name="connsiteY128" fmla="*/ 1742751 h 1947765"/>
                <a:gd name="connsiteX129" fmla="*/ 1002316 w 1617374"/>
                <a:gd name="connsiteY129" fmla="*/ 1822479 h 1947765"/>
                <a:gd name="connsiteX130" fmla="*/ 1008011 w 1617374"/>
                <a:gd name="connsiteY130" fmla="*/ 1839563 h 1947765"/>
                <a:gd name="connsiteX131" fmla="*/ 1025096 w 1617374"/>
                <a:gd name="connsiteY131" fmla="*/ 1845258 h 1947765"/>
                <a:gd name="connsiteX132" fmla="*/ 1025096 w 1617374"/>
                <a:gd name="connsiteY132" fmla="*/ 1879427 h 1947765"/>
                <a:gd name="connsiteX133" fmla="*/ 1002316 w 1617374"/>
                <a:gd name="connsiteY133" fmla="*/ 1947765 h 1947765"/>
                <a:gd name="connsiteX134" fmla="*/ 996621 w 1617374"/>
                <a:gd name="connsiteY134" fmla="*/ 1930681 h 1947765"/>
                <a:gd name="connsiteX135" fmla="*/ 990926 w 1617374"/>
                <a:gd name="connsiteY135" fmla="*/ 1902206 h 1947765"/>
                <a:gd name="connsiteX136" fmla="*/ 973841 w 1617374"/>
                <a:gd name="connsiteY136" fmla="*/ 1913596 h 1947765"/>
                <a:gd name="connsiteX137" fmla="*/ 945366 w 1617374"/>
                <a:gd name="connsiteY137" fmla="*/ 1919291 h 1947765"/>
                <a:gd name="connsiteX138" fmla="*/ 905501 w 1617374"/>
                <a:gd name="connsiteY138" fmla="*/ 1907901 h 1947765"/>
                <a:gd name="connsiteX139" fmla="*/ 899806 w 1617374"/>
                <a:gd name="connsiteY139" fmla="*/ 1890817 h 1947765"/>
                <a:gd name="connsiteX140" fmla="*/ 922586 w 1617374"/>
                <a:gd name="connsiteY140" fmla="*/ 1868037 h 1947765"/>
                <a:gd name="connsiteX141" fmla="*/ 945366 w 1617374"/>
                <a:gd name="connsiteY141" fmla="*/ 1856648 h 1947765"/>
                <a:gd name="connsiteX142" fmla="*/ 956756 w 1617374"/>
                <a:gd name="connsiteY142" fmla="*/ 1839563 h 1947765"/>
                <a:gd name="connsiteX143" fmla="*/ 968146 w 1617374"/>
                <a:gd name="connsiteY143" fmla="*/ 1805394 h 1947765"/>
                <a:gd name="connsiteX144" fmla="*/ 973841 w 1617374"/>
                <a:gd name="connsiteY144" fmla="*/ 1759836 h 1947765"/>
                <a:gd name="connsiteX145" fmla="*/ 996621 w 1617374"/>
                <a:gd name="connsiteY145" fmla="*/ 1725667 h 1947765"/>
                <a:gd name="connsiteX146" fmla="*/ 990926 w 1617374"/>
                <a:gd name="connsiteY146" fmla="*/ 1708582 h 1947765"/>
                <a:gd name="connsiteX147" fmla="*/ 1002316 w 1617374"/>
                <a:gd name="connsiteY147" fmla="*/ 1674413 h 1947765"/>
                <a:gd name="connsiteX148" fmla="*/ 979536 w 1617374"/>
                <a:gd name="connsiteY148" fmla="*/ 1645939 h 1947765"/>
                <a:gd name="connsiteX149" fmla="*/ 939671 w 1617374"/>
                <a:gd name="connsiteY149" fmla="*/ 1617465 h 1947765"/>
                <a:gd name="connsiteX150" fmla="*/ 933976 w 1617374"/>
                <a:gd name="connsiteY150" fmla="*/ 1640244 h 1947765"/>
                <a:gd name="connsiteX151" fmla="*/ 922586 w 1617374"/>
                <a:gd name="connsiteY151" fmla="*/ 1731361 h 1947765"/>
                <a:gd name="connsiteX152" fmla="*/ 905501 w 1617374"/>
                <a:gd name="connsiteY152" fmla="*/ 1725667 h 1947765"/>
                <a:gd name="connsiteX153" fmla="*/ 922586 w 1617374"/>
                <a:gd name="connsiteY153" fmla="*/ 1645939 h 1947765"/>
                <a:gd name="connsiteX154" fmla="*/ 916891 w 1617374"/>
                <a:gd name="connsiteY154" fmla="*/ 1611770 h 1947765"/>
                <a:gd name="connsiteX155" fmla="*/ 905501 w 1617374"/>
                <a:gd name="connsiteY155" fmla="*/ 1594686 h 1947765"/>
                <a:gd name="connsiteX156" fmla="*/ 888416 w 1617374"/>
                <a:gd name="connsiteY156" fmla="*/ 1537737 h 1947765"/>
                <a:gd name="connsiteX157" fmla="*/ 865637 w 1617374"/>
                <a:gd name="connsiteY157" fmla="*/ 1509263 h 1947765"/>
                <a:gd name="connsiteX158" fmla="*/ 848552 w 1617374"/>
                <a:gd name="connsiteY158" fmla="*/ 1520653 h 1947765"/>
                <a:gd name="connsiteX159" fmla="*/ 831467 w 1617374"/>
                <a:gd name="connsiteY159" fmla="*/ 1560517 h 1947765"/>
                <a:gd name="connsiteX160" fmla="*/ 825772 w 1617374"/>
                <a:gd name="connsiteY160" fmla="*/ 1577601 h 1947765"/>
                <a:gd name="connsiteX161" fmla="*/ 802992 w 1617374"/>
                <a:gd name="connsiteY161" fmla="*/ 1600380 h 1947765"/>
                <a:gd name="connsiteX162" fmla="*/ 785907 w 1617374"/>
                <a:gd name="connsiteY162" fmla="*/ 1634549 h 1947765"/>
                <a:gd name="connsiteX163" fmla="*/ 797297 w 1617374"/>
                <a:gd name="connsiteY163" fmla="*/ 1668718 h 1947765"/>
                <a:gd name="connsiteX164" fmla="*/ 808687 w 1617374"/>
                <a:gd name="connsiteY164" fmla="*/ 1725667 h 1947765"/>
                <a:gd name="connsiteX165" fmla="*/ 825772 w 1617374"/>
                <a:gd name="connsiteY165" fmla="*/ 1737056 h 1947765"/>
                <a:gd name="connsiteX166" fmla="*/ 820077 w 1617374"/>
                <a:gd name="connsiteY166" fmla="*/ 1776920 h 1947765"/>
                <a:gd name="connsiteX167" fmla="*/ 802992 w 1617374"/>
                <a:gd name="connsiteY167" fmla="*/ 1771225 h 1947765"/>
                <a:gd name="connsiteX168" fmla="*/ 797297 w 1617374"/>
                <a:gd name="connsiteY168" fmla="*/ 1754141 h 1947765"/>
                <a:gd name="connsiteX169" fmla="*/ 780212 w 1617374"/>
                <a:gd name="connsiteY169" fmla="*/ 1742751 h 1947765"/>
                <a:gd name="connsiteX170" fmla="*/ 740347 w 1617374"/>
                <a:gd name="connsiteY170" fmla="*/ 1759836 h 1947765"/>
                <a:gd name="connsiteX171" fmla="*/ 734652 w 1617374"/>
                <a:gd name="connsiteY171" fmla="*/ 1776920 h 1947765"/>
                <a:gd name="connsiteX172" fmla="*/ 711872 w 1617374"/>
                <a:gd name="connsiteY172" fmla="*/ 1811089 h 1947765"/>
                <a:gd name="connsiteX173" fmla="*/ 723262 w 1617374"/>
                <a:gd name="connsiteY173" fmla="*/ 1850953 h 1947765"/>
                <a:gd name="connsiteX174" fmla="*/ 728957 w 1617374"/>
                <a:gd name="connsiteY174" fmla="*/ 1868037 h 1947765"/>
                <a:gd name="connsiteX175" fmla="*/ 723262 w 1617374"/>
                <a:gd name="connsiteY175" fmla="*/ 1896512 h 1947765"/>
                <a:gd name="connsiteX176" fmla="*/ 706177 w 1617374"/>
                <a:gd name="connsiteY176" fmla="*/ 1902206 h 1947765"/>
                <a:gd name="connsiteX177" fmla="*/ 700482 w 1617374"/>
                <a:gd name="connsiteY177" fmla="*/ 1879427 h 1947765"/>
                <a:gd name="connsiteX178" fmla="*/ 666312 w 1617374"/>
                <a:gd name="connsiteY178" fmla="*/ 1856648 h 1947765"/>
                <a:gd name="connsiteX179" fmla="*/ 586583 w 1617374"/>
                <a:gd name="connsiteY179" fmla="*/ 1845258 h 1947765"/>
                <a:gd name="connsiteX180" fmla="*/ 615058 w 1617374"/>
                <a:gd name="connsiteY180" fmla="*/ 1833868 h 1947765"/>
                <a:gd name="connsiteX181" fmla="*/ 649227 w 1617374"/>
                <a:gd name="connsiteY181" fmla="*/ 1828174 h 1947765"/>
                <a:gd name="connsiteX182" fmla="*/ 637837 w 1617374"/>
                <a:gd name="connsiteY182" fmla="*/ 1788310 h 1947765"/>
                <a:gd name="connsiteX183" fmla="*/ 677702 w 1617374"/>
                <a:gd name="connsiteY183" fmla="*/ 1765530 h 1947765"/>
                <a:gd name="connsiteX184" fmla="*/ 694787 w 1617374"/>
                <a:gd name="connsiteY184" fmla="*/ 1759836 h 1947765"/>
                <a:gd name="connsiteX185" fmla="*/ 700482 w 1617374"/>
                <a:gd name="connsiteY185" fmla="*/ 1742751 h 1947765"/>
                <a:gd name="connsiteX186" fmla="*/ 717567 w 1617374"/>
                <a:gd name="connsiteY186" fmla="*/ 1731361 h 1947765"/>
                <a:gd name="connsiteX187" fmla="*/ 728957 w 1617374"/>
                <a:gd name="connsiteY187" fmla="*/ 1714277 h 1947765"/>
                <a:gd name="connsiteX188" fmla="*/ 723262 w 1617374"/>
                <a:gd name="connsiteY188" fmla="*/ 1685803 h 1947765"/>
                <a:gd name="connsiteX189" fmla="*/ 672007 w 1617374"/>
                <a:gd name="connsiteY189" fmla="*/ 1674413 h 1947765"/>
                <a:gd name="connsiteX190" fmla="*/ 637837 w 1617374"/>
                <a:gd name="connsiteY190" fmla="*/ 1657329 h 1947765"/>
                <a:gd name="connsiteX191" fmla="*/ 632142 w 1617374"/>
                <a:gd name="connsiteY191" fmla="*/ 1640244 h 1947765"/>
                <a:gd name="connsiteX192" fmla="*/ 620752 w 1617374"/>
                <a:gd name="connsiteY192" fmla="*/ 1623160 h 1947765"/>
                <a:gd name="connsiteX193" fmla="*/ 637837 w 1617374"/>
                <a:gd name="connsiteY193" fmla="*/ 1617465 h 1947765"/>
                <a:gd name="connsiteX194" fmla="*/ 728957 w 1617374"/>
                <a:gd name="connsiteY194" fmla="*/ 1606075 h 1947765"/>
                <a:gd name="connsiteX195" fmla="*/ 751737 w 1617374"/>
                <a:gd name="connsiteY195" fmla="*/ 1594686 h 1947765"/>
                <a:gd name="connsiteX196" fmla="*/ 763127 w 1617374"/>
                <a:gd name="connsiteY196" fmla="*/ 1577601 h 1947765"/>
                <a:gd name="connsiteX197" fmla="*/ 797297 w 1617374"/>
                <a:gd name="connsiteY197" fmla="*/ 1560517 h 1947765"/>
                <a:gd name="connsiteX198" fmla="*/ 808687 w 1617374"/>
                <a:gd name="connsiteY198" fmla="*/ 1543432 h 1947765"/>
                <a:gd name="connsiteX199" fmla="*/ 825772 w 1617374"/>
                <a:gd name="connsiteY199" fmla="*/ 1526348 h 1947765"/>
                <a:gd name="connsiteX200" fmla="*/ 854247 w 1617374"/>
                <a:gd name="connsiteY200" fmla="*/ 1480789 h 1947765"/>
                <a:gd name="connsiteX201" fmla="*/ 865637 w 1617374"/>
                <a:gd name="connsiteY201" fmla="*/ 1452315 h 1947765"/>
                <a:gd name="connsiteX202" fmla="*/ 905501 w 1617374"/>
                <a:gd name="connsiteY202" fmla="*/ 1429535 h 1947765"/>
                <a:gd name="connsiteX203" fmla="*/ 956756 w 1617374"/>
                <a:gd name="connsiteY203" fmla="*/ 1418146 h 1947765"/>
                <a:gd name="connsiteX204" fmla="*/ 951061 w 1617374"/>
                <a:gd name="connsiteY204" fmla="*/ 1401061 h 1947765"/>
                <a:gd name="connsiteX205" fmla="*/ 945366 w 1617374"/>
                <a:gd name="connsiteY205" fmla="*/ 1338418 h 1947765"/>
                <a:gd name="connsiteX206" fmla="*/ 928281 w 1617374"/>
                <a:gd name="connsiteY206" fmla="*/ 1332723 h 1947765"/>
                <a:gd name="connsiteX207" fmla="*/ 905501 w 1617374"/>
                <a:gd name="connsiteY207" fmla="*/ 1327028 h 1947765"/>
                <a:gd name="connsiteX208" fmla="*/ 825772 w 1617374"/>
                <a:gd name="connsiteY208" fmla="*/ 1332723 h 1947765"/>
                <a:gd name="connsiteX209" fmla="*/ 808687 w 1617374"/>
                <a:gd name="connsiteY209" fmla="*/ 1344113 h 1947765"/>
                <a:gd name="connsiteX210" fmla="*/ 780212 w 1617374"/>
                <a:gd name="connsiteY210" fmla="*/ 1349808 h 1947765"/>
                <a:gd name="connsiteX211" fmla="*/ 757432 w 1617374"/>
                <a:gd name="connsiteY211" fmla="*/ 1361197 h 1947765"/>
                <a:gd name="connsiteX212" fmla="*/ 734652 w 1617374"/>
                <a:gd name="connsiteY212" fmla="*/ 1406756 h 1947765"/>
                <a:gd name="connsiteX213" fmla="*/ 717567 w 1617374"/>
                <a:gd name="connsiteY213" fmla="*/ 1458010 h 1947765"/>
                <a:gd name="connsiteX214" fmla="*/ 711872 w 1617374"/>
                <a:gd name="connsiteY214" fmla="*/ 1475094 h 1947765"/>
                <a:gd name="connsiteX215" fmla="*/ 689092 w 1617374"/>
                <a:gd name="connsiteY215" fmla="*/ 1492179 h 1947765"/>
                <a:gd name="connsiteX216" fmla="*/ 683397 w 1617374"/>
                <a:gd name="connsiteY216" fmla="*/ 1429535 h 1947765"/>
                <a:gd name="connsiteX217" fmla="*/ 666312 w 1617374"/>
                <a:gd name="connsiteY217" fmla="*/ 1418146 h 1947765"/>
                <a:gd name="connsiteX218" fmla="*/ 575193 w 1617374"/>
                <a:gd name="connsiteY218" fmla="*/ 1429535 h 1947765"/>
                <a:gd name="connsiteX219" fmla="*/ 563803 w 1617374"/>
                <a:gd name="connsiteY219" fmla="*/ 1446620 h 1947765"/>
                <a:gd name="connsiteX220" fmla="*/ 541023 w 1617374"/>
                <a:gd name="connsiteY220" fmla="*/ 1509263 h 1947765"/>
                <a:gd name="connsiteX221" fmla="*/ 444208 w 1617374"/>
                <a:gd name="connsiteY221" fmla="*/ 1514958 h 1947765"/>
                <a:gd name="connsiteX222" fmla="*/ 438513 w 1617374"/>
                <a:gd name="connsiteY222" fmla="*/ 1560517 h 1947765"/>
                <a:gd name="connsiteX223" fmla="*/ 421428 w 1617374"/>
                <a:gd name="connsiteY223" fmla="*/ 1583296 h 1947765"/>
                <a:gd name="connsiteX224" fmla="*/ 410038 w 1617374"/>
                <a:gd name="connsiteY224" fmla="*/ 1600380 h 1947765"/>
                <a:gd name="connsiteX225" fmla="*/ 415733 w 1617374"/>
                <a:gd name="connsiteY225" fmla="*/ 1663023 h 1947765"/>
                <a:gd name="connsiteX226" fmla="*/ 432818 w 1617374"/>
                <a:gd name="connsiteY226" fmla="*/ 1668718 h 1947765"/>
                <a:gd name="connsiteX227" fmla="*/ 438513 w 1617374"/>
                <a:gd name="connsiteY227" fmla="*/ 1691498 h 1947765"/>
                <a:gd name="connsiteX228" fmla="*/ 449903 w 1617374"/>
                <a:gd name="connsiteY228" fmla="*/ 1708582 h 1947765"/>
                <a:gd name="connsiteX229" fmla="*/ 392953 w 1617374"/>
                <a:gd name="connsiteY229" fmla="*/ 1702887 h 1947765"/>
                <a:gd name="connsiteX230" fmla="*/ 387258 w 1617374"/>
                <a:gd name="connsiteY230" fmla="*/ 1628854 h 1947765"/>
                <a:gd name="connsiteX231" fmla="*/ 381563 w 1617374"/>
                <a:gd name="connsiteY231" fmla="*/ 1543432 h 1947765"/>
                <a:gd name="connsiteX232" fmla="*/ 364478 w 1617374"/>
                <a:gd name="connsiteY232" fmla="*/ 1532042 h 1947765"/>
                <a:gd name="connsiteX233" fmla="*/ 324614 w 1617374"/>
                <a:gd name="connsiteY233" fmla="*/ 1520653 h 1947765"/>
                <a:gd name="connsiteX234" fmla="*/ 301834 w 1617374"/>
                <a:gd name="connsiteY234" fmla="*/ 1526348 h 1947765"/>
                <a:gd name="connsiteX235" fmla="*/ 290444 w 1617374"/>
                <a:gd name="connsiteY235" fmla="*/ 1543432 h 1947765"/>
                <a:gd name="connsiteX236" fmla="*/ 273359 w 1617374"/>
                <a:gd name="connsiteY236" fmla="*/ 1560517 h 1947765"/>
                <a:gd name="connsiteX237" fmla="*/ 233494 w 1617374"/>
                <a:gd name="connsiteY237" fmla="*/ 1600380 h 1947765"/>
                <a:gd name="connsiteX238" fmla="*/ 239189 w 1617374"/>
                <a:gd name="connsiteY238" fmla="*/ 1623160 h 1947765"/>
                <a:gd name="connsiteX239" fmla="*/ 256274 w 1617374"/>
                <a:gd name="connsiteY239" fmla="*/ 1628854 h 1947765"/>
                <a:gd name="connsiteX240" fmla="*/ 296139 w 1617374"/>
                <a:gd name="connsiteY240" fmla="*/ 1651634 h 1947765"/>
                <a:gd name="connsiteX241" fmla="*/ 290444 w 1617374"/>
                <a:gd name="connsiteY241" fmla="*/ 1668718 h 1947765"/>
                <a:gd name="connsiteX242" fmla="*/ 256274 w 1617374"/>
                <a:gd name="connsiteY242" fmla="*/ 1691498 h 1947765"/>
                <a:gd name="connsiteX243" fmla="*/ 210714 w 1617374"/>
                <a:gd name="connsiteY243" fmla="*/ 1685803 h 1947765"/>
                <a:gd name="connsiteX244" fmla="*/ 205019 w 1617374"/>
                <a:gd name="connsiteY244" fmla="*/ 1668718 h 1947765"/>
                <a:gd name="connsiteX245" fmla="*/ 199324 w 1617374"/>
                <a:gd name="connsiteY245" fmla="*/ 1645939 h 1947765"/>
                <a:gd name="connsiteX246" fmla="*/ 170849 w 1617374"/>
                <a:gd name="connsiteY246" fmla="*/ 1640244 h 1947765"/>
                <a:gd name="connsiteX247" fmla="*/ 153764 w 1617374"/>
                <a:gd name="connsiteY247" fmla="*/ 1623160 h 1947765"/>
                <a:gd name="connsiteX248" fmla="*/ 136679 w 1617374"/>
                <a:gd name="connsiteY248" fmla="*/ 1611770 h 1947765"/>
                <a:gd name="connsiteX249" fmla="*/ 142374 w 1617374"/>
                <a:gd name="connsiteY249" fmla="*/ 1588991 h 1947765"/>
                <a:gd name="connsiteX250" fmla="*/ 182239 w 1617374"/>
                <a:gd name="connsiteY250" fmla="*/ 1571906 h 1947765"/>
                <a:gd name="connsiteX251" fmla="*/ 199324 w 1617374"/>
                <a:gd name="connsiteY251" fmla="*/ 1554822 h 1947765"/>
                <a:gd name="connsiteX252" fmla="*/ 222104 w 1617374"/>
                <a:gd name="connsiteY252" fmla="*/ 1549127 h 1947765"/>
                <a:gd name="connsiteX253" fmla="*/ 244884 w 1617374"/>
                <a:gd name="connsiteY253" fmla="*/ 1514958 h 1947765"/>
                <a:gd name="connsiteX254" fmla="*/ 256274 w 1617374"/>
                <a:gd name="connsiteY254" fmla="*/ 1497873 h 1947765"/>
                <a:gd name="connsiteX255" fmla="*/ 273359 w 1617374"/>
                <a:gd name="connsiteY255" fmla="*/ 1492179 h 1947765"/>
                <a:gd name="connsiteX256" fmla="*/ 290444 w 1617374"/>
                <a:gd name="connsiteY256" fmla="*/ 1475094 h 1947765"/>
                <a:gd name="connsiteX257" fmla="*/ 279054 w 1617374"/>
                <a:gd name="connsiteY257" fmla="*/ 1440925 h 1947765"/>
                <a:gd name="connsiteX258" fmla="*/ 318919 w 1617374"/>
                <a:gd name="connsiteY258" fmla="*/ 1418146 h 1947765"/>
                <a:gd name="connsiteX259" fmla="*/ 336004 w 1617374"/>
                <a:gd name="connsiteY259" fmla="*/ 1429535 h 1947765"/>
                <a:gd name="connsiteX260" fmla="*/ 353088 w 1617374"/>
                <a:gd name="connsiteY260" fmla="*/ 1435230 h 1947765"/>
                <a:gd name="connsiteX261" fmla="*/ 364478 w 1617374"/>
                <a:gd name="connsiteY261" fmla="*/ 1452315 h 1947765"/>
                <a:gd name="connsiteX262" fmla="*/ 529633 w 1617374"/>
                <a:gd name="connsiteY262" fmla="*/ 1469399 h 1947765"/>
                <a:gd name="connsiteX263" fmla="*/ 541023 w 1617374"/>
                <a:gd name="connsiteY263" fmla="*/ 1452315 h 1947765"/>
                <a:gd name="connsiteX264" fmla="*/ 546718 w 1617374"/>
                <a:gd name="connsiteY264" fmla="*/ 1435230 h 1947765"/>
                <a:gd name="connsiteX265" fmla="*/ 563803 w 1617374"/>
                <a:gd name="connsiteY265" fmla="*/ 1429535 h 1947765"/>
                <a:gd name="connsiteX266" fmla="*/ 592278 w 1617374"/>
                <a:gd name="connsiteY266" fmla="*/ 1406756 h 1947765"/>
                <a:gd name="connsiteX267" fmla="*/ 626447 w 1617374"/>
                <a:gd name="connsiteY267" fmla="*/ 1389672 h 1947765"/>
                <a:gd name="connsiteX268" fmla="*/ 666312 w 1617374"/>
                <a:gd name="connsiteY268" fmla="*/ 1383977 h 1947765"/>
                <a:gd name="connsiteX269" fmla="*/ 672007 w 1617374"/>
                <a:gd name="connsiteY269" fmla="*/ 1344113 h 1947765"/>
                <a:gd name="connsiteX270" fmla="*/ 654922 w 1617374"/>
                <a:gd name="connsiteY270" fmla="*/ 1338418 h 1947765"/>
                <a:gd name="connsiteX271" fmla="*/ 677702 w 1617374"/>
                <a:gd name="connsiteY271" fmla="*/ 1327028 h 1947765"/>
                <a:gd name="connsiteX272" fmla="*/ 774517 w 1617374"/>
                <a:gd name="connsiteY272" fmla="*/ 1315639 h 1947765"/>
                <a:gd name="connsiteX273" fmla="*/ 808687 w 1617374"/>
                <a:gd name="connsiteY273" fmla="*/ 1309944 h 1947765"/>
                <a:gd name="connsiteX274" fmla="*/ 791602 w 1617374"/>
                <a:gd name="connsiteY274" fmla="*/ 1304249 h 1947765"/>
                <a:gd name="connsiteX275" fmla="*/ 751737 w 1617374"/>
                <a:gd name="connsiteY275" fmla="*/ 1270080 h 1947765"/>
                <a:gd name="connsiteX276" fmla="*/ 740347 w 1617374"/>
                <a:gd name="connsiteY276" fmla="*/ 1252996 h 1947765"/>
                <a:gd name="connsiteX277" fmla="*/ 700482 w 1617374"/>
                <a:gd name="connsiteY277" fmla="*/ 1235911 h 1947765"/>
                <a:gd name="connsiteX278" fmla="*/ 495463 w 1617374"/>
                <a:gd name="connsiteY278" fmla="*/ 1224522 h 1947765"/>
                <a:gd name="connsiteX279" fmla="*/ 410038 w 1617374"/>
                <a:gd name="connsiteY279" fmla="*/ 1241606 h 1947765"/>
                <a:gd name="connsiteX280" fmla="*/ 398648 w 1617374"/>
                <a:gd name="connsiteY280" fmla="*/ 1264385 h 1947765"/>
                <a:gd name="connsiteX281" fmla="*/ 353088 w 1617374"/>
                <a:gd name="connsiteY281" fmla="*/ 1315639 h 1947765"/>
                <a:gd name="connsiteX282" fmla="*/ 347394 w 1617374"/>
                <a:gd name="connsiteY282" fmla="*/ 1270080 h 1947765"/>
                <a:gd name="connsiteX283" fmla="*/ 233494 w 1617374"/>
                <a:gd name="connsiteY283" fmla="*/ 1298554 h 1947765"/>
                <a:gd name="connsiteX284" fmla="*/ 216409 w 1617374"/>
                <a:gd name="connsiteY284" fmla="*/ 1315639 h 1947765"/>
                <a:gd name="connsiteX285" fmla="*/ 210714 w 1617374"/>
                <a:gd name="connsiteY285" fmla="*/ 1298554 h 1947765"/>
                <a:gd name="connsiteX286" fmla="*/ 222104 w 1617374"/>
                <a:gd name="connsiteY286" fmla="*/ 1270080 h 1947765"/>
                <a:gd name="connsiteX287" fmla="*/ 205019 w 1617374"/>
                <a:gd name="connsiteY287" fmla="*/ 1264385 h 1947765"/>
                <a:gd name="connsiteX288" fmla="*/ 148069 w 1617374"/>
                <a:gd name="connsiteY288" fmla="*/ 1252996 h 1947765"/>
                <a:gd name="connsiteX289" fmla="*/ 119594 w 1617374"/>
                <a:gd name="connsiteY289" fmla="*/ 1247301 h 1947765"/>
                <a:gd name="connsiteX290" fmla="*/ 85425 w 1617374"/>
                <a:gd name="connsiteY290" fmla="*/ 1235911 h 1947765"/>
                <a:gd name="connsiteX291" fmla="*/ 11390 w 1617374"/>
                <a:gd name="connsiteY291" fmla="*/ 1230216 h 1947765"/>
                <a:gd name="connsiteX292" fmla="*/ 0 w 1617374"/>
                <a:gd name="connsiteY292" fmla="*/ 1213132 h 1947765"/>
                <a:gd name="connsiteX293" fmla="*/ 5695 w 1617374"/>
                <a:gd name="connsiteY293" fmla="*/ 1190353 h 1947765"/>
                <a:gd name="connsiteX294" fmla="*/ 28475 w 1617374"/>
                <a:gd name="connsiteY294" fmla="*/ 1184658 h 1947765"/>
                <a:gd name="connsiteX295" fmla="*/ 34170 w 1617374"/>
                <a:gd name="connsiteY295" fmla="*/ 1144794 h 1947765"/>
                <a:gd name="connsiteX296" fmla="*/ 45560 w 1617374"/>
                <a:gd name="connsiteY296" fmla="*/ 1161878 h 1947765"/>
                <a:gd name="connsiteX297" fmla="*/ 68340 w 1617374"/>
                <a:gd name="connsiteY297" fmla="*/ 1184658 h 1947765"/>
                <a:gd name="connsiteX298" fmla="*/ 85425 w 1617374"/>
                <a:gd name="connsiteY298" fmla="*/ 1190353 h 1947765"/>
                <a:gd name="connsiteX299" fmla="*/ 176544 w 1617374"/>
                <a:gd name="connsiteY299" fmla="*/ 1196047 h 1947765"/>
                <a:gd name="connsiteX300" fmla="*/ 187934 w 1617374"/>
                <a:gd name="connsiteY300" fmla="*/ 1213132 h 1947765"/>
                <a:gd name="connsiteX301" fmla="*/ 227799 w 1617374"/>
                <a:gd name="connsiteY301" fmla="*/ 1230216 h 1947765"/>
                <a:gd name="connsiteX302" fmla="*/ 290444 w 1617374"/>
                <a:gd name="connsiteY302" fmla="*/ 1235911 h 1947765"/>
                <a:gd name="connsiteX303" fmla="*/ 444208 w 1617374"/>
                <a:gd name="connsiteY303" fmla="*/ 1230216 h 1947765"/>
                <a:gd name="connsiteX304" fmla="*/ 427123 w 1617374"/>
                <a:gd name="connsiteY304" fmla="*/ 1224522 h 1947765"/>
                <a:gd name="connsiteX305" fmla="*/ 398648 w 1617374"/>
                <a:gd name="connsiteY305" fmla="*/ 1190353 h 1947765"/>
                <a:gd name="connsiteX306" fmla="*/ 347394 w 1617374"/>
                <a:gd name="connsiteY306" fmla="*/ 1173268 h 1947765"/>
                <a:gd name="connsiteX307" fmla="*/ 290444 w 1617374"/>
                <a:gd name="connsiteY307" fmla="*/ 1144794 h 1947765"/>
                <a:gd name="connsiteX308" fmla="*/ 284749 w 1617374"/>
                <a:gd name="connsiteY308" fmla="*/ 1127709 h 1947765"/>
                <a:gd name="connsiteX309" fmla="*/ 267664 w 1617374"/>
                <a:gd name="connsiteY309" fmla="*/ 1122015 h 1947765"/>
                <a:gd name="connsiteX310" fmla="*/ 244884 w 1617374"/>
                <a:gd name="connsiteY310" fmla="*/ 1104930 h 1947765"/>
                <a:gd name="connsiteX311" fmla="*/ 227799 w 1617374"/>
                <a:gd name="connsiteY311" fmla="*/ 1076456 h 1947765"/>
                <a:gd name="connsiteX312" fmla="*/ 210714 w 1617374"/>
                <a:gd name="connsiteY312" fmla="*/ 1053677 h 1947765"/>
                <a:gd name="connsiteX313" fmla="*/ 182239 w 1617374"/>
                <a:gd name="connsiteY313" fmla="*/ 991033 h 1947765"/>
                <a:gd name="connsiteX314" fmla="*/ 148069 w 1617374"/>
                <a:gd name="connsiteY314" fmla="*/ 1030897 h 1947765"/>
                <a:gd name="connsiteX315" fmla="*/ 136679 w 1617374"/>
                <a:gd name="connsiteY315" fmla="*/ 979644 h 1947765"/>
                <a:gd name="connsiteX316" fmla="*/ 170849 w 1617374"/>
                <a:gd name="connsiteY316" fmla="*/ 934085 h 1947765"/>
                <a:gd name="connsiteX317" fmla="*/ 187934 w 1617374"/>
                <a:gd name="connsiteY317" fmla="*/ 962559 h 1947765"/>
                <a:gd name="connsiteX318" fmla="*/ 193629 w 1617374"/>
                <a:gd name="connsiteY318" fmla="*/ 985339 h 1947765"/>
                <a:gd name="connsiteX319" fmla="*/ 210714 w 1617374"/>
                <a:gd name="connsiteY319" fmla="*/ 1002423 h 1947765"/>
                <a:gd name="connsiteX320" fmla="*/ 233494 w 1617374"/>
                <a:gd name="connsiteY320" fmla="*/ 1047982 h 1947765"/>
                <a:gd name="connsiteX321" fmla="*/ 279054 w 1617374"/>
                <a:gd name="connsiteY321" fmla="*/ 1076456 h 1947765"/>
                <a:gd name="connsiteX322" fmla="*/ 313224 w 1617374"/>
                <a:gd name="connsiteY322" fmla="*/ 1099235 h 1947765"/>
                <a:gd name="connsiteX323" fmla="*/ 347394 w 1617374"/>
                <a:gd name="connsiteY323" fmla="*/ 1133404 h 1947765"/>
                <a:gd name="connsiteX324" fmla="*/ 364478 w 1617374"/>
                <a:gd name="connsiteY324" fmla="*/ 1161878 h 1947765"/>
                <a:gd name="connsiteX325" fmla="*/ 398648 w 1617374"/>
                <a:gd name="connsiteY325" fmla="*/ 1173268 h 1947765"/>
                <a:gd name="connsiteX326" fmla="*/ 438513 w 1617374"/>
                <a:gd name="connsiteY326" fmla="*/ 1161878 h 1947765"/>
                <a:gd name="connsiteX327" fmla="*/ 449903 w 1617374"/>
                <a:gd name="connsiteY327" fmla="*/ 1178963 h 1947765"/>
                <a:gd name="connsiteX328" fmla="*/ 455598 w 1617374"/>
                <a:gd name="connsiteY328" fmla="*/ 1196047 h 1947765"/>
                <a:gd name="connsiteX329" fmla="*/ 501158 w 1617374"/>
                <a:gd name="connsiteY329" fmla="*/ 1201742 h 1947765"/>
                <a:gd name="connsiteX330" fmla="*/ 620752 w 1617374"/>
                <a:gd name="connsiteY330" fmla="*/ 1213132 h 1947765"/>
                <a:gd name="connsiteX331" fmla="*/ 649227 w 1617374"/>
                <a:gd name="connsiteY331" fmla="*/ 1201742 h 1947765"/>
                <a:gd name="connsiteX332" fmla="*/ 597973 w 1617374"/>
                <a:gd name="connsiteY332" fmla="*/ 1173268 h 1947765"/>
                <a:gd name="connsiteX333" fmla="*/ 575193 w 1617374"/>
                <a:gd name="connsiteY333" fmla="*/ 1156184 h 1947765"/>
                <a:gd name="connsiteX334" fmla="*/ 569498 w 1617374"/>
                <a:gd name="connsiteY334" fmla="*/ 1139099 h 1947765"/>
                <a:gd name="connsiteX335" fmla="*/ 552413 w 1617374"/>
                <a:gd name="connsiteY335" fmla="*/ 1127709 h 1947765"/>
                <a:gd name="connsiteX336" fmla="*/ 518243 w 1617374"/>
                <a:gd name="connsiteY336" fmla="*/ 1093540 h 1947765"/>
                <a:gd name="connsiteX337" fmla="*/ 501158 w 1617374"/>
                <a:gd name="connsiteY337" fmla="*/ 1076456 h 1947765"/>
                <a:gd name="connsiteX338" fmla="*/ 478378 w 1617374"/>
                <a:gd name="connsiteY338" fmla="*/ 1065066 h 1947765"/>
                <a:gd name="connsiteX339" fmla="*/ 461293 w 1617374"/>
                <a:gd name="connsiteY339" fmla="*/ 1059371 h 1947765"/>
                <a:gd name="connsiteX340" fmla="*/ 427123 w 1617374"/>
                <a:gd name="connsiteY340" fmla="*/ 1030897 h 1947765"/>
                <a:gd name="connsiteX341" fmla="*/ 421428 w 1617374"/>
                <a:gd name="connsiteY341" fmla="*/ 1008118 h 1947765"/>
                <a:gd name="connsiteX342" fmla="*/ 404343 w 1617374"/>
                <a:gd name="connsiteY342" fmla="*/ 1002423 h 1947765"/>
                <a:gd name="connsiteX343" fmla="*/ 387258 w 1617374"/>
                <a:gd name="connsiteY343" fmla="*/ 991033 h 1947765"/>
                <a:gd name="connsiteX344" fmla="*/ 375868 w 1617374"/>
                <a:gd name="connsiteY344" fmla="*/ 973949 h 1947765"/>
                <a:gd name="connsiteX345" fmla="*/ 358783 w 1617374"/>
                <a:gd name="connsiteY345" fmla="*/ 968254 h 1947765"/>
                <a:gd name="connsiteX346" fmla="*/ 353088 w 1617374"/>
                <a:gd name="connsiteY346" fmla="*/ 911306 h 1947765"/>
                <a:gd name="connsiteX347" fmla="*/ 347394 w 1617374"/>
                <a:gd name="connsiteY347" fmla="*/ 894221 h 1947765"/>
                <a:gd name="connsiteX348" fmla="*/ 341699 w 1617374"/>
                <a:gd name="connsiteY348" fmla="*/ 871442 h 1947765"/>
                <a:gd name="connsiteX349" fmla="*/ 324614 w 1617374"/>
                <a:gd name="connsiteY349" fmla="*/ 865747 h 1947765"/>
                <a:gd name="connsiteX350" fmla="*/ 239189 w 1617374"/>
                <a:gd name="connsiteY350" fmla="*/ 865747 h 1947765"/>
                <a:gd name="connsiteX351" fmla="*/ 216409 w 1617374"/>
                <a:gd name="connsiteY351" fmla="*/ 854358 h 1947765"/>
                <a:gd name="connsiteX352" fmla="*/ 199324 w 1617374"/>
                <a:gd name="connsiteY352" fmla="*/ 848663 h 1947765"/>
                <a:gd name="connsiteX353" fmla="*/ 193629 w 1617374"/>
                <a:gd name="connsiteY353" fmla="*/ 831578 h 1947765"/>
                <a:gd name="connsiteX354" fmla="*/ 267664 w 1617374"/>
                <a:gd name="connsiteY354" fmla="*/ 820189 h 1947765"/>
                <a:gd name="connsiteX355" fmla="*/ 284749 w 1617374"/>
                <a:gd name="connsiteY355" fmla="*/ 808799 h 1947765"/>
                <a:gd name="connsiteX356" fmla="*/ 313224 w 1617374"/>
                <a:gd name="connsiteY356" fmla="*/ 774630 h 1947765"/>
                <a:gd name="connsiteX357" fmla="*/ 324614 w 1617374"/>
                <a:gd name="connsiteY357" fmla="*/ 808799 h 1947765"/>
                <a:gd name="connsiteX358" fmla="*/ 330309 w 1617374"/>
                <a:gd name="connsiteY358" fmla="*/ 837273 h 1947765"/>
                <a:gd name="connsiteX359" fmla="*/ 353088 w 1617374"/>
                <a:gd name="connsiteY359" fmla="*/ 871442 h 1947765"/>
                <a:gd name="connsiteX360" fmla="*/ 364478 w 1617374"/>
                <a:gd name="connsiteY360" fmla="*/ 922695 h 1947765"/>
                <a:gd name="connsiteX361" fmla="*/ 375868 w 1617374"/>
                <a:gd name="connsiteY361" fmla="*/ 956864 h 1947765"/>
                <a:gd name="connsiteX362" fmla="*/ 421428 w 1617374"/>
                <a:gd name="connsiteY362" fmla="*/ 985339 h 1947765"/>
                <a:gd name="connsiteX363" fmla="*/ 466988 w 1617374"/>
                <a:gd name="connsiteY363" fmla="*/ 1013813 h 1947765"/>
                <a:gd name="connsiteX364" fmla="*/ 455598 w 1617374"/>
                <a:gd name="connsiteY364" fmla="*/ 968254 h 1947765"/>
                <a:gd name="connsiteX365" fmla="*/ 444208 w 1617374"/>
                <a:gd name="connsiteY365" fmla="*/ 951170 h 1947765"/>
                <a:gd name="connsiteX366" fmla="*/ 449903 w 1617374"/>
                <a:gd name="connsiteY366" fmla="*/ 877137 h 1947765"/>
                <a:gd name="connsiteX367" fmla="*/ 438513 w 1617374"/>
                <a:gd name="connsiteY367" fmla="*/ 820189 h 1947765"/>
                <a:gd name="connsiteX368" fmla="*/ 427123 w 1617374"/>
                <a:gd name="connsiteY368" fmla="*/ 751851 h 1947765"/>
                <a:gd name="connsiteX369" fmla="*/ 421428 w 1617374"/>
                <a:gd name="connsiteY369" fmla="*/ 729071 h 1947765"/>
                <a:gd name="connsiteX370" fmla="*/ 410038 w 1617374"/>
                <a:gd name="connsiteY370" fmla="*/ 706292 h 1947765"/>
                <a:gd name="connsiteX371" fmla="*/ 404343 w 1617374"/>
                <a:gd name="connsiteY371" fmla="*/ 672123 h 1947765"/>
                <a:gd name="connsiteX372" fmla="*/ 387258 w 1617374"/>
                <a:gd name="connsiteY372" fmla="*/ 683513 h 1947765"/>
                <a:gd name="connsiteX373" fmla="*/ 421428 w 1617374"/>
                <a:gd name="connsiteY373" fmla="*/ 711987 h 1947765"/>
                <a:gd name="connsiteX374" fmla="*/ 449903 w 1617374"/>
                <a:gd name="connsiteY374" fmla="*/ 706292 h 1947765"/>
                <a:gd name="connsiteX375" fmla="*/ 512548 w 1617374"/>
                <a:gd name="connsiteY375" fmla="*/ 649344 h 1947765"/>
                <a:gd name="connsiteX376" fmla="*/ 518243 w 1617374"/>
                <a:gd name="connsiteY376" fmla="*/ 672123 h 1947765"/>
                <a:gd name="connsiteX377" fmla="*/ 523938 w 1617374"/>
                <a:gd name="connsiteY377" fmla="*/ 689207 h 1947765"/>
                <a:gd name="connsiteX378" fmla="*/ 506853 w 1617374"/>
                <a:gd name="connsiteY378" fmla="*/ 706292 h 1947765"/>
                <a:gd name="connsiteX379" fmla="*/ 472683 w 1617374"/>
                <a:gd name="connsiteY379" fmla="*/ 740461 h 1947765"/>
                <a:gd name="connsiteX380" fmla="*/ 506853 w 1617374"/>
                <a:gd name="connsiteY380" fmla="*/ 763240 h 1947765"/>
                <a:gd name="connsiteX381" fmla="*/ 523938 w 1617374"/>
                <a:gd name="connsiteY381" fmla="*/ 780325 h 1947765"/>
                <a:gd name="connsiteX382" fmla="*/ 569498 w 1617374"/>
                <a:gd name="connsiteY382" fmla="*/ 797409 h 1947765"/>
                <a:gd name="connsiteX383" fmla="*/ 546718 w 1617374"/>
                <a:gd name="connsiteY383" fmla="*/ 854358 h 1947765"/>
                <a:gd name="connsiteX384" fmla="*/ 518243 w 1617374"/>
                <a:gd name="connsiteY384" fmla="*/ 871442 h 1947765"/>
                <a:gd name="connsiteX385" fmla="*/ 501158 w 1617374"/>
                <a:gd name="connsiteY385" fmla="*/ 905611 h 1947765"/>
                <a:gd name="connsiteX386" fmla="*/ 489768 w 1617374"/>
                <a:gd name="connsiteY386" fmla="*/ 922695 h 1947765"/>
                <a:gd name="connsiteX387" fmla="*/ 495463 w 1617374"/>
                <a:gd name="connsiteY387" fmla="*/ 973949 h 1947765"/>
                <a:gd name="connsiteX388" fmla="*/ 501158 w 1617374"/>
                <a:gd name="connsiteY388" fmla="*/ 991033 h 1947765"/>
                <a:gd name="connsiteX389" fmla="*/ 518243 w 1617374"/>
                <a:gd name="connsiteY389" fmla="*/ 1008118 h 1947765"/>
                <a:gd name="connsiteX390" fmla="*/ 541023 w 1617374"/>
                <a:gd name="connsiteY390" fmla="*/ 1013813 h 1947765"/>
                <a:gd name="connsiteX391" fmla="*/ 563803 w 1617374"/>
                <a:gd name="connsiteY391" fmla="*/ 1047982 h 1947765"/>
                <a:gd name="connsiteX392" fmla="*/ 580888 w 1617374"/>
                <a:gd name="connsiteY392" fmla="*/ 1087846 h 1947765"/>
                <a:gd name="connsiteX393" fmla="*/ 597973 w 1617374"/>
                <a:gd name="connsiteY393" fmla="*/ 1093540 h 1947765"/>
                <a:gd name="connsiteX394" fmla="*/ 615058 w 1617374"/>
                <a:gd name="connsiteY394" fmla="*/ 1093540 h 1947765"/>
                <a:gd name="connsiteX395" fmla="*/ 603668 w 1617374"/>
                <a:gd name="connsiteY395" fmla="*/ 1013813 h 1947765"/>
                <a:gd name="connsiteX396" fmla="*/ 592278 w 1617374"/>
                <a:gd name="connsiteY396" fmla="*/ 991033 h 1947765"/>
                <a:gd name="connsiteX397" fmla="*/ 586583 w 1617374"/>
                <a:gd name="connsiteY397" fmla="*/ 968254 h 1947765"/>
                <a:gd name="connsiteX398" fmla="*/ 580888 w 1617374"/>
                <a:gd name="connsiteY398" fmla="*/ 922695 h 1947765"/>
                <a:gd name="connsiteX399" fmla="*/ 615058 w 1617374"/>
                <a:gd name="connsiteY399" fmla="*/ 934085 h 1947765"/>
                <a:gd name="connsiteX400" fmla="*/ 637837 w 1617374"/>
                <a:gd name="connsiteY400" fmla="*/ 928390 h 1947765"/>
                <a:gd name="connsiteX401" fmla="*/ 626447 w 1617374"/>
                <a:gd name="connsiteY401" fmla="*/ 911306 h 1947765"/>
                <a:gd name="connsiteX402" fmla="*/ 592278 w 1617374"/>
                <a:gd name="connsiteY402" fmla="*/ 894221 h 1947765"/>
                <a:gd name="connsiteX403" fmla="*/ 586583 w 1617374"/>
                <a:gd name="connsiteY403" fmla="*/ 877137 h 1947765"/>
                <a:gd name="connsiteX404" fmla="*/ 632142 w 1617374"/>
                <a:gd name="connsiteY404" fmla="*/ 837273 h 1947765"/>
                <a:gd name="connsiteX405" fmla="*/ 626447 w 1617374"/>
                <a:gd name="connsiteY405" fmla="*/ 820189 h 1947765"/>
                <a:gd name="connsiteX406" fmla="*/ 632142 w 1617374"/>
                <a:gd name="connsiteY406" fmla="*/ 877137 h 1947765"/>
                <a:gd name="connsiteX407" fmla="*/ 654922 w 1617374"/>
                <a:gd name="connsiteY407" fmla="*/ 882832 h 1947765"/>
                <a:gd name="connsiteX408" fmla="*/ 677702 w 1617374"/>
                <a:gd name="connsiteY408" fmla="*/ 956864 h 1947765"/>
                <a:gd name="connsiteX409" fmla="*/ 694787 w 1617374"/>
                <a:gd name="connsiteY409" fmla="*/ 968254 h 1947765"/>
                <a:gd name="connsiteX410" fmla="*/ 683397 w 1617374"/>
                <a:gd name="connsiteY410" fmla="*/ 991033 h 1947765"/>
                <a:gd name="connsiteX411" fmla="*/ 700482 w 1617374"/>
                <a:gd name="connsiteY411" fmla="*/ 1065066 h 1947765"/>
                <a:gd name="connsiteX412" fmla="*/ 711872 w 1617374"/>
                <a:gd name="connsiteY412" fmla="*/ 1082151 h 1947765"/>
                <a:gd name="connsiteX413" fmla="*/ 717567 w 1617374"/>
                <a:gd name="connsiteY413" fmla="*/ 1099235 h 1947765"/>
                <a:gd name="connsiteX414" fmla="*/ 740347 w 1617374"/>
                <a:gd name="connsiteY414" fmla="*/ 1104930 h 1947765"/>
                <a:gd name="connsiteX415" fmla="*/ 757432 w 1617374"/>
                <a:gd name="connsiteY415" fmla="*/ 1110625 h 1947765"/>
                <a:gd name="connsiteX416" fmla="*/ 808687 w 1617374"/>
                <a:gd name="connsiteY416" fmla="*/ 1133404 h 1947765"/>
                <a:gd name="connsiteX417" fmla="*/ 820077 w 1617374"/>
                <a:gd name="connsiteY417" fmla="*/ 1156184 h 1947765"/>
                <a:gd name="connsiteX418" fmla="*/ 859942 w 1617374"/>
                <a:gd name="connsiteY418" fmla="*/ 1173268 h 1947765"/>
                <a:gd name="connsiteX419" fmla="*/ 842857 w 1617374"/>
                <a:gd name="connsiteY419" fmla="*/ 1184658 h 1947765"/>
                <a:gd name="connsiteX420" fmla="*/ 825772 w 1617374"/>
                <a:gd name="connsiteY420" fmla="*/ 1173268 h 1947765"/>
                <a:gd name="connsiteX421" fmla="*/ 797297 w 1617374"/>
                <a:gd name="connsiteY421" fmla="*/ 1144794 h 1947765"/>
                <a:gd name="connsiteX422" fmla="*/ 763127 w 1617374"/>
                <a:gd name="connsiteY422" fmla="*/ 1139099 h 1947765"/>
                <a:gd name="connsiteX423" fmla="*/ 700482 w 1617374"/>
                <a:gd name="connsiteY423" fmla="*/ 1116320 h 1947765"/>
                <a:gd name="connsiteX424" fmla="*/ 677702 w 1617374"/>
                <a:gd name="connsiteY424" fmla="*/ 1099235 h 1947765"/>
                <a:gd name="connsiteX425" fmla="*/ 672007 w 1617374"/>
                <a:gd name="connsiteY425" fmla="*/ 1008118 h 1947765"/>
                <a:gd name="connsiteX426" fmla="*/ 637837 w 1617374"/>
                <a:gd name="connsiteY426" fmla="*/ 985339 h 1947765"/>
                <a:gd name="connsiteX427" fmla="*/ 558108 w 1617374"/>
                <a:gd name="connsiteY427" fmla="*/ 1013813 h 1947765"/>
                <a:gd name="connsiteX428" fmla="*/ 580888 w 1617374"/>
                <a:gd name="connsiteY428" fmla="*/ 1059371 h 1947765"/>
                <a:gd name="connsiteX429" fmla="*/ 615058 w 1617374"/>
                <a:gd name="connsiteY429" fmla="*/ 1082151 h 1947765"/>
                <a:gd name="connsiteX430" fmla="*/ 632142 w 1617374"/>
                <a:gd name="connsiteY430" fmla="*/ 1122015 h 1947765"/>
                <a:gd name="connsiteX431" fmla="*/ 643532 w 1617374"/>
                <a:gd name="connsiteY431" fmla="*/ 1156184 h 1947765"/>
                <a:gd name="connsiteX432" fmla="*/ 700482 w 1617374"/>
                <a:gd name="connsiteY432" fmla="*/ 1161878 h 1947765"/>
                <a:gd name="connsiteX433" fmla="*/ 751737 w 1617374"/>
                <a:gd name="connsiteY433" fmla="*/ 1161878 h 1947765"/>
                <a:gd name="connsiteX434" fmla="*/ 768822 w 1617374"/>
                <a:gd name="connsiteY434" fmla="*/ 1235911 h 1947765"/>
                <a:gd name="connsiteX435" fmla="*/ 785907 w 1617374"/>
                <a:gd name="connsiteY435" fmla="*/ 1247301 h 1947765"/>
                <a:gd name="connsiteX436" fmla="*/ 825772 w 1617374"/>
                <a:gd name="connsiteY436" fmla="*/ 1241606 h 1947765"/>
                <a:gd name="connsiteX437" fmla="*/ 882722 w 1617374"/>
                <a:gd name="connsiteY437" fmla="*/ 1235911 h 1947765"/>
                <a:gd name="connsiteX438" fmla="*/ 911196 w 1617374"/>
                <a:gd name="connsiteY438" fmla="*/ 1218827 h 1947765"/>
                <a:gd name="connsiteX439" fmla="*/ 928281 w 1617374"/>
                <a:gd name="connsiteY439" fmla="*/ 1213132 h 1947765"/>
                <a:gd name="connsiteX440" fmla="*/ 916891 w 1617374"/>
                <a:gd name="connsiteY440" fmla="*/ 1150489 h 1947765"/>
                <a:gd name="connsiteX441" fmla="*/ 905501 w 1617374"/>
                <a:gd name="connsiteY441" fmla="*/ 1127709 h 1947765"/>
                <a:gd name="connsiteX442" fmla="*/ 888416 w 1617374"/>
                <a:gd name="connsiteY442" fmla="*/ 1122015 h 1947765"/>
                <a:gd name="connsiteX443" fmla="*/ 888416 w 1617374"/>
                <a:gd name="connsiteY443" fmla="*/ 1082151 h 1947765"/>
                <a:gd name="connsiteX444" fmla="*/ 882722 w 1617374"/>
                <a:gd name="connsiteY444" fmla="*/ 1042287 h 1947765"/>
                <a:gd name="connsiteX445" fmla="*/ 865637 w 1617374"/>
                <a:gd name="connsiteY445" fmla="*/ 1036592 h 1947765"/>
                <a:gd name="connsiteX446" fmla="*/ 842857 w 1617374"/>
                <a:gd name="connsiteY446" fmla="*/ 1030897 h 1947765"/>
                <a:gd name="connsiteX447" fmla="*/ 808687 w 1617374"/>
                <a:gd name="connsiteY447" fmla="*/ 1013813 h 1947765"/>
                <a:gd name="connsiteX448" fmla="*/ 802992 w 1617374"/>
                <a:gd name="connsiteY448" fmla="*/ 1030897 h 1947765"/>
                <a:gd name="connsiteX449" fmla="*/ 791602 w 1617374"/>
                <a:gd name="connsiteY449" fmla="*/ 1047982 h 1947765"/>
                <a:gd name="connsiteX450" fmla="*/ 774517 w 1617374"/>
                <a:gd name="connsiteY450" fmla="*/ 1042287 h 1947765"/>
                <a:gd name="connsiteX451" fmla="*/ 797297 w 1617374"/>
                <a:gd name="connsiteY451" fmla="*/ 979644 h 1947765"/>
                <a:gd name="connsiteX452" fmla="*/ 774517 w 1617374"/>
                <a:gd name="connsiteY452" fmla="*/ 968254 h 1947765"/>
                <a:gd name="connsiteX453" fmla="*/ 751737 w 1617374"/>
                <a:gd name="connsiteY453" fmla="*/ 945475 h 1947765"/>
                <a:gd name="connsiteX454" fmla="*/ 740347 w 1617374"/>
                <a:gd name="connsiteY454" fmla="*/ 905611 h 1947765"/>
                <a:gd name="connsiteX455" fmla="*/ 797297 w 1617374"/>
                <a:gd name="connsiteY455" fmla="*/ 877137 h 1947765"/>
                <a:gd name="connsiteX456" fmla="*/ 780212 w 1617374"/>
                <a:gd name="connsiteY456" fmla="*/ 882832 h 1947765"/>
                <a:gd name="connsiteX457" fmla="*/ 791602 w 1617374"/>
                <a:gd name="connsiteY457" fmla="*/ 905611 h 1947765"/>
                <a:gd name="connsiteX458" fmla="*/ 797297 w 1617374"/>
                <a:gd name="connsiteY458" fmla="*/ 922695 h 1947765"/>
                <a:gd name="connsiteX459" fmla="*/ 814382 w 1617374"/>
                <a:gd name="connsiteY459" fmla="*/ 934085 h 1947765"/>
                <a:gd name="connsiteX460" fmla="*/ 825772 w 1617374"/>
                <a:gd name="connsiteY460" fmla="*/ 951170 h 1947765"/>
                <a:gd name="connsiteX461" fmla="*/ 854247 w 1617374"/>
                <a:gd name="connsiteY461" fmla="*/ 968254 h 1947765"/>
                <a:gd name="connsiteX462" fmla="*/ 871332 w 1617374"/>
                <a:gd name="connsiteY462" fmla="*/ 979644 h 1947765"/>
                <a:gd name="connsiteX463" fmla="*/ 905501 w 1617374"/>
                <a:gd name="connsiteY463" fmla="*/ 1002423 h 1947765"/>
                <a:gd name="connsiteX464" fmla="*/ 916891 w 1617374"/>
                <a:gd name="connsiteY464" fmla="*/ 945475 h 1947765"/>
                <a:gd name="connsiteX465" fmla="*/ 922586 w 1617374"/>
                <a:gd name="connsiteY465" fmla="*/ 917001 h 1947765"/>
                <a:gd name="connsiteX466" fmla="*/ 905501 w 1617374"/>
                <a:gd name="connsiteY466" fmla="*/ 905611 h 1947765"/>
                <a:gd name="connsiteX467" fmla="*/ 877027 w 1617374"/>
                <a:gd name="connsiteY467" fmla="*/ 860052 h 1947765"/>
                <a:gd name="connsiteX468" fmla="*/ 865637 w 1617374"/>
                <a:gd name="connsiteY468" fmla="*/ 842968 h 1947765"/>
                <a:gd name="connsiteX469" fmla="*/ 854247 w 1617374"/>
                <a:gd name="connsiteY469" fmla="*/ 820189 h 1947765"/>
                <a:gd name="connsiteX470" fmla="*/ 825772 w 1617374"/>
                <a:gd name="connsiteY470" fmla="*/ 786020 h 1947765"/>
                <a:gd name="connsiteX471" fmla="*/ 814382 w 1617374"/>
                <a:gd name="connsiteY471" fmla="*/ 757545 h 1947765"/>
                <a:gd name="connsiteX472" fmla="*/ 797297 w 1617374"/>
                <a:gd name="connsiteY472" fmla="*/ 740461 h 1947765"/>
                <a:gd name="connsiteX473" fmla="*/ 763127 w 1617374"/>
                <a:gd name="connsiteY473" fmla="*/ 717682 h 1947765"/>
                <a:gd name="connsiteX474" fmla="*/ 746042 w 1617374"/>
                <a:gd name="connsiteY474" fmla="*/ 723376 h 1947765"/>
                <a:gd name="connsiteX475" fmla="*/ 751737 w 1617374"/>
                <a:gd name="connsiteY475" fmla="*/ 763240 h 1947765"/>
                <a:gd name="connsiteX476" fmla="*/ 746042 w 1617374"/>
                <a:gd name="connsiteY476" fmla="*/ 780325 h 1947765"/>
                <a:gd name="connsiteX477" fmla="*/ 728957 w 1617374"/>
                <a:gd name="connsiteY477" fmla="*/ 774630 h 1947765"/>
                <a:gd name="connsiteX478" fmla="*/ 711872 w 1617374"/>
                <a:gd name="connsiteY478" fmla="*/ 757545 h 1947765"/>
                <a:gd name="connsiteX479" fmla="*/ 717567 w 1617374"/>
                <a:gd name="connsiteY479" fmla="*/ 740461 h 1947765"/>
                <a:gd name="connsiteX480" fmla="*/ 751737 w 1617374"/>
                <a:gd name="connsiteY480" fmla="*/ 723376 h 1947765"/>
                <a:gd name="connsiteX481" fmla="*/ 763127 w 1617374"/>
                <a:gd name="connsiteY481" fmla="*/ 706292 h 1947765"/>
                <a:gd name="connsiteX482" fmla="*/ 734652 w 1617374"/>
                <a:gd name="connsiteY482" fmla="*/ 694902 h 1947765"/>
                <a:gd name="connsiteX483" fmla="*/ 706177 w 1617374"/>
                <a:gd name="connsiteY483" fmla="*/ 666428 h 1947765"/>
                <a:gd name="connsiteX484" fmla="*/ 666312 w 1617374"/>
                <a:gd name="connsiteY484" fmla="*/ 643649 h 1947765"/>
                <a:gd name="connsiteX485" fmla="*/ 654922 w 1617374"/>
                <a:gd name="connsiteY485" fmla="*/ 626564 h 1947765"/>
                <a:gd name="connsiteX486" fmla="*/ 672007 w 1617374"/>
                <a:gd name="connsiteY486" fmla="*/ 615175 h 1947765"/>
                <a:gd name="connsiteX487" fmla="*/ 700482 w 1617374"/>
                <a:gd name="connsiteY487" fmla="*/ 592395 h 1947765"/>
                <a:gd name="connsiteX488" fmla="*/ 683397 w 1617374"/>
                <a:gd name="connsiteY488" fmla="*/ 586700 h 1947765"/>
                <a:gd name="connsiteX489" fmla="*/ 700482 w 1617374"/>
                <a:gd name="connsiteY489" fmla="*/ 598090 h 1947765"/>
                <a:gd name="connsiteX490" fmla="*/ 723262 w 1617374"/>
                <a:gd name="connsiteY490" fmla="*/ 586700 h 1947765"/>
                <a:gd name="connsiteX491" fmla="*/ 711872 w 1617374"/>
                <a:gd name="connsiteY491" fmla="*/ 569616 h 1947765"/>
                <a:gd name="connsiteX492" fmla="*/ 689092 w 1617374"/>
                <a:gd name="connsiteY492" fmla="*/ 563921 h 1947765"/>
                <a:gd name="connsiteX493" fmla="*/ 672007 w 1617374"/>
                <a:gd name="connsiteY493" fmla="*/ 541142 h 1947765"/>
                <a:gd name="connsiteX494" fmla="*/ 706177 w 1617374"/>
                <a:gd name="connsiteY494" fmla="*/ 552531 h 1947765"/>
                <a:gd name="connsiteX495" fmla="*/ 723262 w 1617374"/>
                <a:gd name="connsiteY495" fmla="*/ 575311 h 1947765"/>
                <a:gd name="connsiteX496" fmla="*/ 763127 w 1617374"/>
                <a:gd name="connsiteY496" fmla="*/ 541142 h 1947765"/>
                <a:gd name="connsiteX497" fmla="*/ 757432 w 1617374"/>
                <a:gd name="connsiteY497" fmla="*/ 518362 h 1947765"/>
                <a:gd name="connsiteX498" fmla="*/ 734652 w 1617374"/>
                <a:gd name="connsiteY498" fmla="*/ 501278 h 1947765"/>
                <a:gd name="connsiteX499" fmla="*/ 780212 w 1617374"/>
                <a:gd name="connsiteY499" fmla="*/ 478499 h 1947765"/>
                <a:gd name="connsiteX500" fmla="*/ 740347 w 1617374"/>
                <a:gd name="connsiteY500" fmla="*/ 467109 h 1947765"/>
                <a:gd name="connsiteX501" fmla="*/ 734652 w 1617374"/>
                <a:gd name="connsiteY501" fmla="*/ 450025 h 1947765"/>
                <a:gd name="connsiteX502" fmla="*/ 774517 w 1617374"/>
                <a:gd name="connsiteY502" fmla="*/ 461414 h 1947765"/>
                <a:gd name="connsiteX503" fmla="*/ 768822 w 1617374"/>
                <a:gd name="connsiteY503" fmla="*/ 484194 h 1947765"/>
                <a:gd name="connsiteX504" fmla="*/ 757432 w 1617374"/>
                <a:gd name="connsiteY504" fmla="*/ 563921 h 1947765"/>
                <a:gd name="connsiteX505" fmla="*/ 746042 w 1617374"/>
                <a:gd name="connsiteY505" fmla="*/ 581006 h 1947765"/>
                <a:gd name="connsiteX506" fmla="*/ 740347 w 1617374"/>
                <a:gd name="connsiteY506" fmla="*/ 626564 h 1947765"/>
                <a:gd name="connsiteX507" fmla="*/ 797297 w 1617374"/>
                <a:gd name="connsiteY507" fmla="*/ 660733 h 1947765"/>
                <a:gd name="connsiteX508" fmla="*/ 825772 w 1617374"/>
                <a:gd name="connsiteY508" fmla="*/ 677818 h 1947765"/>
                <a:gd name="connsiteX509" fmla="*/ 842857 w 1617374"/>
                <a:gd name="connsiteY509" fmla="*/ 683513 h 1947765"/>
                <a:gd name="connsiteX510" fmla="*/ 865637 w 1617374"/>
                <a:gd name="connsiteY510" fmla="*/ 706292 h 1947765"/>
                <a:gd name="connsiteX511" fmla="*/ 871332 w 1617374"/>
                <a:gd name="connsiteY511" fmla="*/ 729071 h 1947765"/>
                <a:gd name="connsiteX512" fmla="*/ 899806 w 1617374"/>
                <a:gd name="connsiteY512" fmla="*/ 757545 h 1947765"/>
                <a:gd name="connsiteX513" fmla="*/ 922586 w 1617374"/>
                <a:gd name="connsiteY513" fmla="*/ 751851 h 1947765"/>
                <a:gd name="connsiteX514" fmla="*/ 916891 w 1617374"/>
                <a:gd name="connsiteY514" fmla="*/ 717682 h 1947765"/>
                <a:gd name="connsiteX515" fmla="*/ 911196 w 1617374"/>
                <a:gd name="connsiteY515" fmla="*/ 689207 h 1947765"/>
                <a:gd name="connsiteX516" fmla="*/ 928281 w 1617374"/>
                <a:gd name="connsiteY516" fmla="*/ 575311 h 1947765"/>
                <a:gd name="connsiteX517" fmla="*/ 939671 w 1617374"/>
                <a:gd name="connsiteY517" fmla="*/ 546837 h 1947765"/>
                <a:gd name="connsiteX518" fmla="*/ 905501 w 1617374"/>
                <a:gd name="connsiteY518" fmla="*/ 478499 h 1947765"/>
                <a:gd name="connsiteX519" fmla="*/ 922586 w 1617374"/>
                <a:gd name="connsiteY519" fmla="*/ 467109 h 1947765"/>
                <a:gd name="connsiteX520" fmla="*/ 933976 w 1617374"/>
                <a:gd name="connsiteY520" fmla="*/ 450025 h 1947765"/>
                <a:gd name="connsiteX521" fmla="*/ 939671 w 1617374"/>
                <a:gd name="connsiteY521" fmla="*/ 478499 h 1947765"/>
                <a:gd name="connsiteX522" fmla="*/ 945366 w 1617374"/>
                <a:gd name="connsiteY522" fmla="*/ 518362 h 1947765"/>
                <a:gd name="connsiteX523" fmla="*/ 973841 w 1617374"/>
                <a:gd name="connsiteY523" fmla="*/ 512668 h 1947765"/>
                <a:gd name="connsiteX524" fmla="*/ 996621 w 1617374"/>
                <a:gd name="connsiteY524" fmla="*/ 472804 h 1947765"/>
                <a:gd name="connsiteX525" fmla="*/ 973841 w 1617374"/>
                <a:gd name="connsiteY525" fmla="*/ 489888 h 1947765"/>
                <a:gd name="connsiteX526" fmla="*/ 956756 w 1617374"/>
                <a:gd name="connsiteY526" fmla="*/ 524057 h 1947765"/>
                <a:gd name="connsiteX527" fmla="*/ 956756 w 1617374"/>
                <a:gd name="connsiteY527" fmla="*/ 660733 h 1947765"/>
                <a:gd name="connsiteX528" fmla="*/ 962451 w 1617374"/>
                <a:gd name="connsiteY528" fmla="*/ 854358 h 1947765"/>
                <a:gd name="connsiteX529" fmla="*/ 1036486 w 1617374"/>
                <a:gd name="connsiteY529" fmla="*/ 842968 h 1947765"/>
                <a:gd name="connsiteX530" fmla="*/ 1042181 w 1617374"/>
                <a:gd name="connsiteY530" fmla="*/ 808799 h 1947765"/>
                <a:gd name="connsiteX531" fmla="*/ 1053571 w 1617374"/>
                <a:gd name="connsiteY531" fmla="*/ 774630 h 1947765"/>
                <a:gd name="connsiteX532" fmla="*/ 1059266 w 1617374"/>
                <a:gd name="connsiteY532" fmla="*/ 751851 h 1947765"/>
                <a:gd name="connsiteX533" fmla="*/ 1076351 w 1617374"/>
                <a:gd name="connsiteY533" fmla="*/ 717682 h 1947765"/>
                <a:gd name="connsiteX534" fmla="*/ 1082046 w 1617374"/>
                <a:gd name="connsiteY534" fmla="*/ 683513 h 1947765"/>
                <a:gd name="connsiteX535" fmla="*/ 1116216 w 1617374"/>
                <a:gd name="connsiteY535" fmla="*/ 660733 h 1947765"/>
                <a:gd name="connsiteX536" fmla="*/ 1127606 w 1617374"/>
                <a:gd name="connsiteY536" fmla="*/ 643649 h 1947765"/>
                <a:gd name="connsiteX537" fmla="*/ 1110521 w 1617374"/>
                <a:gd name="connsiteY537" fmla="*/ 637954 h 1947765"/>
                <a:gd name="connsiteX538" fmla="*/ 1116216 w 1617374"/>
                <a:gd name="connsiteY538" fmla="*/ 598090 h 1947765"/>
                <a:gd name="connsiteX539" fmla="*/ 1121911 w 1617374"/>
                <a:gd name="connsiteY539" fmla="*/ 546837 h 1947765"/>
                <a:gd name="connsiteX540" fmla="*/ 1184555 w 1617374"/>
                <a:gd name="connsiteY540" fmla="*/ 563921 h 1947765"/>
                <a:gd name="connsiteX541" fmla="*/ 1201640 w 1617374"/>
                <a:gd name="connsiteY541" fmla="*/ 586700 h 1947765"/>
                <a:gd name="connsiteX542" fmla="*/ 1207335 w 1617374"/>
                <a:gd name="connsiteY542" fmla="*/ 620869 h 1947765"/>
                <a:gd name="connsiteX543" fmla="*/ 1195945 w 1617374"/>
                <a:gd name="connsiteY543" fmla="*/ 637954 h 1947765"/>
                <a:gd name="connsiteX544" fmla="*/ 1156080 w 1617374"/>
                <a:gd name="connsiteY544" fmla="*/ 672123 h 1947765"/>
                <a:gd name="connsiteX545" fmla="*/ 1144691 w 1617374"/>
                <a:gd name="connsiteY545" fmla="*/ 694902 h 1947765"/>
                <a:gd name="connsiteX546" fmla="*/ 1110521 w 1617374"/>
                <a:gd name="connsiteY546" fmla="*/ 751851 h 1947765"/>
                <a:gd name="connsiteX547" fmla="*/ 1087741 w 1617374"/>
                <a:gd name="connsiteY547" fmla="*/ 814494 h 1947765"/>
                <a:gd name="connsiteX548" fmla="*/ 1076351 w 1617374"/>
                <a:gd name="connsiteY548" fmla="*/ 837273 h 1947765"/>
                <a:gd name="connsiteX549" fmla="*/ 1013706 w 1617374"/>
                <a:gd name="connsiteY549" fmla="*/ 888526 h 1947765"/>
                <a:gd name="connsiteX550" fmla="*/ 996621 w 1617374"/>
                <a:gd name="connsiteY550" fmla="*/ 894221 h 1947765"/>
                <a:gd name="connsiteX551" fmla="*/ 968146 w 1617374"/>
                <a:gd name="connsiteY551" fmla="*/ 917001 h 1947765"/>
                <a:gd name="connsiteX552" fmla="*/ 962451 w 1617374"/>
                <a:gd name="connsiteY552" fmla="*/ 934085 h 1947765"/>
                <a:gd name="connsiteX553" fmla="*/ 968146 w 1617374"/>
                <a:gd name="connsiteY553" fmla="*/ 1036592 h 1947765"/>
                <a:gd name="connsiteX554" fmla="*/ 1047876 w 1617374"/>
                <a:gd name="connsiteY554" fmla="*/ 1030897 h 1947765"/>
                <a:gd name="connsiteX555" fmla="*/ 1070656 w 1617374"/>
                <a:gd name="connsiteY555" fmla="*/ 1025202 h 1947765"/>
                <a:gd name="connsiteX556" fmla="*/ 1059266 w 1617374"/>
                <a:gd name="connsiteY556" fmla="*/ 1008118 h 1947765"/>
                <a:gd name="connsiteX557" fmla="*/ 1064961 w 1617374"/>
                <a:gd name="connsiteY557" fmla="*/ 962559 h 1947765"/>
                <a:gd name="connsiteX558" fmla="*/ 1104826 w 1617374"/>
                <a:gd name="connsiteY558" fmla="*/ 968254 h 1947765"/>
                <a:gd name="connsiteX559" fmla="*/ 1110521 w 1617374"/>
                <a:gd name="connsiteY559" fmla="*/ 985339 h 1947765"/>
                <a:gd name="connsiteX560" fmla="*/ 1144691 w 1617374"/>
                <a:gd name="connsiteY560" fmla="*/ 1008118 h 1947765"/>
                <a:gd name="connsiteX561" fmla="*/ 1218725 w 1617374"/>
                <a:gd name="connsiteY561" fmla="*/ 968254 h 1947765"/>
                <a:gd name="connsiteX562" fmla="*/ 1235810 w 1617374"/>
                <a:gd name="connsiteY562" fmla="*/ 837273 h 1947765"/>
                <a:gd name="connsiteX563" fmla="*/ 1252895 w 1617374"/>
                <a:gd name="connsiteY563" fmla="*/ 791714 h 1947765"/>
                <a:gd name="connsiteX564" fmla="*/ 1275675 w 1617374"/>
                <a:gd name="connsiteY564" fmla="*/ 797409 h 1947765"/>
                <a:gd name="connsiteX565" fmla="*/ 1281370 w 1617374"/>
                <a:gd name="connsiteY565" fmla="*/ 814494 h 1947765"/>
                <a:gd name="connsiteX566" fmla="*/ 1269980 w 1617374"/>
                <a:gd name="connsiteY566" fmla="*/ 865747 h 1947765"/>
                <a:gd name="connsiteX567" fmla="*/ 1264285 w 1617374"/>
                <a:gd name="connsiteY567" fmla="*/ 911306 h 1947765"/>
                <a:gd name="connsiteX568" fmla="*/ 1241505 w 1617374"/>
                <a:gd name="connsiteY568" fmla="*/ 956864 h 1947765"/>
                <a:gd name="connsiteX569" fmla="*/ 1235810 w 1617374"/>
                <a:gd name="connsiteY569" fmla="*/ 973949 h 1947765"/>
                <a:gd name="connsiteX570" fmla="*/ 1275675 w 1617374"/>
                <a:gd name="connsiteY570" fmla="*/ 1002423 h 1947765"/>
                <a:gd name="connsiteX571" fmla="*/ 1298455 w 1617374"/>
                <a:gd name="connsiteY571" fmla="*/ 1008118 h 1947765"/>
                <a:gd name="connsiteX572" fmla="*/ 1241505 w 1617374"/>
                <a:gd name="connsiteY572" fmla="*/ 1030897 h 1947765"/>
                <a:gd name="connsiteX573" fmla="*/ 1201640 w 1617374"/>
                <a:gd name="connsiteY573" fmla="*/ 1042287 h 1947765"/>
                <a:gd name="connsiteX574" fmla="*/ 1190250 w 1617374"/>
                <a:gd name="connsiteY574" fmla="*/ 1059371 h 1947765"/>
                <a:gd name="connsiteX575" fmla="*/ 1201640 w 1617374"/>
                <a:gd name="connsiteY575" fmla="*/ 1099235 h 1947765"/>
                <a:gd name="connsiteX576" fmla="*/ 1184555 w 1617374"/>
                <a:gd name="connsiteY576" fmla="*/ 1104930 h 1947765"/>
                <a:gd name="connsiteX577" fmla="*/ 1167470 w 1617374"/>
                <a:gd name="connsiteY577" fmla="*/ 1093540 h 1947765"/>
                <a:gd name="connsiteX578" fmla="*/ 1156080 w 1617374"/>
                <a:gd name="connsiteY578" fmla="*/ 1110625 h 1947765"/>
                <a:gd name="connsiteX579" fmla="*/ 1138996 w 1617374"/>
                <a:gd name="connsiteY579" fmla="*/ 1116320 h 1947765"/>
                <a:gd name="connsiteX580" fmla="*/ 1133301 w 1617374"/>
                <a:gd name="connsiteY580" fmla="*/ 1076456 h 1947765"/>
                <a:gd name="connsiteX581" fmla="*/ 1116216 w 1617374"/>
                <a:gd name="connsiteY581" fmla="*/ 1065066 h 1947765"/>
                <a:gd name="connsiteX582" fmla="*/ 1030791 w 1617374"/>
                <a:gd name="connsiteY582" fmla="*/ 1070761 h 1947765"/>
                <a:gd name="connsiteX583" fmla="*/ 1013706 w 1617374"/>
                <a:gd name="connsiteY583" fmla="*/ 1082151 h 1947765"/>
                <a:gd name="connsiteX584" fmla="*/ 1019401 w 1617374"/>
                <a:gd name="connsiteY584" fmla="*/ 1201742 h 1947765"/>
                <a:gd name="connsiteX585" fmla="*/ 1053571 w 1617374"/>
                <a:gd name="connsiteY585" fmla="*/ 1218827 h 1947765"/>
                <a:gd name="connsiteX586" fmla="*/ 1150385 w 1617374"/>
                <a:gd name="connsiteY586" fmla="*/ 1224522 h 1947765"/>
                <a:gd name="connsiteX587" fmla="*/ 1184555 w 1617374"/>
                <a:gd name="connsiteY587" fmla="*/ 1230216 h 1947765"/>
                <a:gd name="connsiteX588" fmla="*/ 1201640 w 1617374"/>
                <a:gd name="connsiteY588" fmla="*/ 1235911 h 1947765"/>
                <a:gd name="connsiteX589" fmla="*/ 1258590 w 1617374"/>
                <a:gd name="connsiteY589" fmla="*/ 1230216 h 1947765"/>
                <a:gd name="connsiteX590" fmla="*/ 1287065 w 1617374"/>
                <a:gd name="connsiteY590" fmla="*/ 1201742 h 1947765"/>
                <a:gd name="connsiteX591" fmla="*/ 1304150 w 1617374"/>
                <a:gd name="connsiteY591" fmla="*/ 1190353 h 1947765"/>
                <a:gd name="connsiteX592" fmla="*/ 1315540 w 1617374"/>
                <a:gd name="connsiteY592" fmla="*/ 1167573 h 1947765"/>
                <a:gd name="connsiteX593" fmla="*/ 1332625 w 1617374"/>
                <a:gd name="connsiteY593" fmla="*/ 1150489 h 1947765"/>
                <a:gd name="connsiteX594" fmla="*/ 1355405 w 1617374"/>
                <a:gd name="connsiteY594" fmla="*/ 1122015 h 1947765"/>
                <a:gd name="connsiteX595" fmla="*/ 1378185 w 1617374"/>
                <a:gd name="connsiteY595" fmla="*/ 1082151 h 1947765"/>
                <a:gd name="connsiteX596" fmla="*/ 1383880 w 1617374"/>
                <a:gd name="connsiteY596" fmla="*/ 1065066 h 1947765"/>
                <a:gd name="connsiteX597" fmla="*/ 1412355 w 1617374"/>
                <a:gd name="connsiteY597" fmla="*/ 1042287 h 1947765"/>
                <a:gd name="connsiteX598" fmla="*/ 1418049 w 1617374"/>
                <a:gd name="connsiteY598" fmla="*/ 1025202 h 1947765"/>
                <a:gd name="connsiteX599" fmla="*/ 1429439 w 1617374"/>
                <a:gd name="connsiteY599" fmla="*/ 1002423 h 1947765"/>
                <a:gd name="connsiteX600" fmla="*/ 1418049 w 1617374"/>
                <a:gd name="connsiteY600" fmla="*/ 968254 h 1947765"/>
                <a:gd name="connsiteX601" fmla="*/ 1429439 w 1617374"/>
                <a:gd name="connsiteY601" fmla="*/ 911306 h 1947765"/>
                <a:gd name="connsiteX602" fmla="*/ 1446524 w 1617374"/>
                <a:gd name="connsiteY602" fmla="*/ 888526 h 1947765"/>
                <a:gd name="connsiteX603" fmla="*/ 1469304 w 1617374"/>
                <a:gd name="connsiteY603" fmla="*/ 877137 h 1947765"/>
                <a:gd name="connsiteX604" fmla="*/ 1486389 w 1617374"/>
                <a:gd name="connsiteY604" fmla="*/ 837273 h 1947765"/>
                <a:gd name="connsiteX605" fmla="*/ 1492084 w 1617374"/>
                <a:gd name="connsiteY605" fmla="*/ 797409 h 1947765"/>
                <a:gd name="connsiteX606" fmla="*/ 1503474 w 1617374"/>
                <a:gd name="connsiteY606" fmla="*/ 751851 h 1947765"/>
                <a:gd name="connsiteX607" fmla="*/ 1492084 w 1617374"/>
                <a:gd name="connsiteY607" fmla="*/ 734766 h 1947765"/>
                <a:gd name="connsiteX608" fmla="*/ 1474999 w 1617374"/>
                <a:gd name="connsiteY608" fmla="*/ 723376 h 1947765"/>
                <a:gd name="connsiteX609" fmla="*/ 1452219 w 1617374"/>
                <a:gd name="connsiteY609" fmla="*/ 700597 h 1947765"/>
                <a:gd name="connsiteX610" fmla="*/ 1435134 w 1617374"/>
                <a:gd name="connsiteY610" fmla="*/ 683513 h 1947765"/>
                <a:gd name="connsiteX611" fmla="*/ 1418049 w 1617374"/>
                <a:gd name="connsiteY611" fmla="*/ 677818 h 1947765"/>
                <a:gd name="connsiteX612" fmla="*/ 1389575 w 1617374"/>
                <a:gd name="connsiteY612" fmla="*/ 666428 h 1947765"/>
                <a:gd name="connsiteX613" fmla="*/ 1372490 w 1617374"/>
                <a:gd name="connsiteY613" fmla="*/ 649344 h 1947765"/>
                <a:gd name="connsiteX614" fmla="*/ 1389575 w 1617374"/>
                <a:gd name="connsiteY614" fmla="*/ 581006 h 1947765"/>
                <a:gd name="connsiteX615" fmla="*/ 1383880 w 1617374"/>
                <a:gd name="connsiteY615" fmla="*/ 535447 h 1947765"/>
                <a:gd name="connsiteX616" fmla="*/ 1400965 w 1617374"/>
                <a:gd name="connsiteY616" fmla="*/ 518362 h 1947765"/>
                <a:gd name="connsiteX617" fmla="*/ 1412355 w 1617374"/>
                <a:gd name="connsiteY617" fmla="*/ 501278 h 1947765"/>
                <a:gd name="connsiteX618" fmla="*/ 1400965 w 1617374"/>
                <a:gd name="connsiteY618" fmla="*/ 484194 h 1947765"/>
                <a:gd name="connsiteX619" fmla="*/ 1429439 w 1617374"/>
                <a:gd name="connsiteY619" fmla="*/ 370297 h 1947765"/>
                <a:gd name="connsiteX620" fmla="*/ 1457914 w 1617374"/>
                <a:gd name="connsiteY620" fmla="*/ 324738 h 1947765"/>
                <a:gd name="connsiteX621" fmla="*/ 1469304 w 1617374"/>
                <a:gd name="connsiteY621" fmla="*/ 307654 h 1947765"/>
                <a:gd name="connsiteX622" fmla="*/ 1571814 w 1617374"/>
                <a:gd name="connsiteY622" fmla="*/ 301959 h 1947765"/>
                <a:gd name="connsiteX623" fmla="*/ 1543339 w 1617374"/>
                <a:gd name="connsiteY623" fmla="*/ 284874 h 1947765"/>
                <a:gd name="connsiteX624" fmla="*/ 1509169 w 1617374"/>
                <a:gd name="connsiteY624" fmla="*/ 267790 h 1947765"/>
                <a:gd name="connsiteX625" fmla="*/ 1486389 w 1617374"/>
                <a:gd name="connsiteY625" fmla="*/ 233621 h 1947765"/>
                <a:gd name="connsiteX626" fmla="*/ 1503474 w 1617374"/>
                <a:gd name="connsiteY626" fmla="*/ 222231 h 1947765"/>
                <a:gd name="connsiteX627" fmla="*/ 1520559 w 1617374"/>
                <a:gd name="connsiteY627" fmla="*/ 199452 h 1947765"/>
                <a:gd name="connsiteX628" fmla="*/ 1543339 w 1617374"/>
                <a:gd name="connsiteY628" fmla="*/ 188062 h 1947765"/>
                <a:gd name="connsiteX629" fmla="*/ 1531949 w 1617374"/>
                <a:gd name="connsiteY629" fmla="*/ 170978 h 1947765"/>
                <a:gd name="connsiteX630" fmla="*/ 1514864 w 1617374"/>
                <a:gd name="connsiteY630" fmla="*/ 165283 h 1947765"/>
                <a:gd name="connsiteX631" fmla="*/ 1480694 w 1617374"/>
                <a:gd name="connsiteY631" fmla="*/ 136809 h 1947765"/>
                <a:gd name="connsiteX632" fmla="*/ 1395270 w 1617374"/>
                <a:gd name="connsiteY632" fmla="*/ 159588 h 1947765"/>
                <a:gd name="connsiteX633" fmla="*/ 1389575 w 1617374"/>
                <a:gd name="connsiteY633" fmla="*/ 176673 h 1947765"/>
                <a:gd name="connsiteX634" fmla="*/ 1366795 w 1617374"/>
                <a:gd name="connsiteY634" fmla="*/ 222231 h 1947765"/>
                <a:gd name="connsiteX635" fmla="*/ 1195945 w 1617374"/>
                <a:gd name="connsiteY635" fmla="*/ 245011 h 1947765"/>
                <a:gd name="connsiteX636" fmla="*/ 1184555 w 1617374"/>
                <a:gd name="connsiteY636" fmla="*/ 227926 h 1947765"/>
                <a:gd name="connsiteX637" fmla="*/ 1195945 w 1617374"/>
                <a:gd name="connsiteY637" fmla="*/ 205147 h 1947765"/>
                <a:gd name="connsiteX638" fmla="*/ 1235810 w 1617374"/>
                <a:gd name="connsiteY638" fmla="*/ 165283 h 1947765"/>
                <a:gd name="connsiteX639" fmla="*/ 1264285 w 1617374"/>
                <a:gd name="connsiteY639" fmla="*/ 142504 h 1947765"/>
                <a:gd name="connsiteX640" fmla="*/ 1281370 w 1617374"/>
                <a:gd name="connsiteY640" fmla="*/ 131114 h 1947765"/>
                <a:gd name="connsiteX641" fmla="*/ 1304150 w 1617374"/>
                <a:gd name="connsiteY641" fmla="*/ 74166 h 1947765"/>
                <a:gd name="connsiteX642" fmla="*/ 1292760 w 1617374"/>
                <a:gd name="connsiteY642" fmla="*/ 57081 h 1947765"/>
                <a:gd name="connsiteX643" fmla="*/ 1292760 w 1617374"/>
                <a:gd name="connsiteY643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14864 w 1617374"/>
                <a:gd name="connsiteY22" fmla="*/ 723376 h 1947765"/>
                <a:gd name="connsiteX23" fmla="*/ 1503474 w 1617374"/>
                <a:gd name="connsiteY23" fmla="*/ 831578 h 1947765"/>
                <a:gd name="connsiteX24" fmla="*/ 1486389 w 1617374"/>
                <a:gd name="connsiteY24" fmla="*/ 888526 h 1947765"/>
                <a:gd name="connsiteX25" fmla="*/ 1474999 w 1617374"/>
                <a:gd name="connsiteY25" fmla="*/ 934085 h 1947765"/>
                <a:gd name="connsiteX26" fmla="*/ 1457914 w 1617374"/>
                <a:gd name="connsiteY26" fmla="*/ 996728 h 1947765"/>
                <a:gd name="connsiteX27" fmla="*/ 1452219 w 1617374"/>
                <a:gd name="connsiteY27" fmla="*/ 1019508 h 1947765"/>
                <a:gd name="connsiteX28" fmla="*/ 1446524 w 1617374"/>
                <a:gd name="connsiteY28" fmla="*/ 1053677 h 1947765"/>
                <a:gd name="connsiteX29" fmla="*/ 1412355 w 1617374"/>
                <a:gd name="connsiteY29" fmla="*/ 1076456 h 1947765"/>
                <a:gd name="connsiteX30" fmla="*/ 1361100 w 1617374"/>
                <a:gd name="connsiteY30" fmla="*/ 1133404 h 1947765"/>
                <a:gd name="connsiteX31" fmla="*/ 1338320 w 1617374"/>
                <a:gd name="connsiteY31" fmla="*/ 1184658 h 1947765"/>
                <a:gd name="connsiteX32" fmla="*/ 1315540 w 1617374"/>
                <a:gd name="connsiteY32" fmla="*/ 1230216 h 1947765"/>
                <a:gd name="connsiteX33" fmla="*/ 1298455 w 1617374"/>
                <a:gd name="connsiteY33" fmla="*/ 1258690 h 1947765"/>
                <a:gd name="connsiteX34" fmla="*/ 1281370 w 1617374"/>
                <a:gd name="connsiteY34" fmla="*/ 1264385 h 1947765"/>
                <a:gd name="connsiteX35" fmla="*/ 1235810 w 1617374"/>
                <a:gd name="connsiteY35" fmla="*/ 1281470 h 1947765"/>
                <a:gd name="connsiteX36" fmla="*/ 1218725 w 1617374"/>
                <a:gd name="connsiteY36" fmla="*/ 1292859 h 1947765"/>
                <a:gd name="connsiteX37" fmla="*/ 1224420 w 1617374"/>
                <a:gd name="connsiteY37" fmla="*/ 1315639 h 1947765"/>
                <a:gd name="connsiteX38" fmla="*/ 1241505 w 1617374"/>
                <a:gd name="connsiteY38" fmla="*/ 1321334 h 1947765"/>
                <a:gd name="connsiteX39" fmla="*/ 1281370 w 1617374"/>
                <a:gd name="connsiteY39" fmla="*/ 1349808 h 1947765"/>
                <a:gd name="connsiteX40" fmla="*/ 1315540 w 1617374"/>
                <a:gd name="connsiteY40" fmla="*/ 1372587 h 1947765"/>
                <a:gd name="connsiteX41" fmla="*/ 1326930 w 1617374"/>
                <a:gd name="connsiteY41" fmla="*/ 1389672 h 1947765"/>
                <a:gd name="connsiteX42" fmla="*/ 1338320 w 1617374"/>
                <a:gd name="connsiteY42" fmla="*/ 1423841 h 1947765"/>
                <a:gd name="connsiteX43" fmla="*/ 1344015 w 1617374"/>
                <a:gd name="connsiteY43" fmla="*/ 1440925 h 1947765"/>
                <a:gd name="connsiteX44" fmla="*/ 1355405 w 1617374"/>
                <a:gd name="connsiteY44" fmla="*/ 1463704 h 1947765"/>
                <a:gd name="connsiteX45" fmla="*/ 1366795 w 1617374"/>
                <a:gd name="connsiteY45" fmla="*/ 1497873 h 1947765"/>
                <a:gd name="connsiteX46" fmla="*/ 1372490 w 1617374"/>
                <a:gd name="connsiteY46" fmla="*/ 1514958 h 1947765"/>
                <a:gd name="connsiteX47" fmla="*/ 1406660 w 1617374"/>
                <a:gd name="connsiteY47" fmla="*/ 1571906 h 1947765"/>
                <a:gd name="connsiteX48" fmla="*/ 1418049 w 1617374"/>
                <a:gd name="connsiteY48" fmla="*/ 1606075 h 1947765"/>
                <a:gd name="connsiteX49" fmla="*/ 1429439 w 1617374"/>
                <a:gd name="connsiteY49" fmla="*/ 1623160 h 1947765"/>
                <a:gd name="connsiteX50" fmla="*/ 1446524 w 1617374"/>
                <a:gd name="connsiteY50" fmla="*/ 1674413 h 1947765"/>
                <a:gd name="connsiteX51" fmla="*/ 1457914 w 1617374"/>
                <a:gd name="connsiteY51" fmla="*/ 1691498 h 1947765"/>
                <a:gd name="connsiteX52" fmla="*/ 1474999 w 1617374"/>
                <a:gd name="connsiteY52" fmla="*/ 1742751 h 1947765"/>
                <a:gd name="connsiteX53" fmla="*/ 1480694 w 1617374"/>
                <a:gd name="connsiteY53" fmla="*/ 1788310 h 1947765"/>
                <a:gd name="connsiteX54" fmla="*/ 1486389 w 1617374"/>
                <a:gd name="connsiteY54" fmla="*/ 1822479 h 1947765"/>
                <a:gd name="connsiteX55" fmla="*/ 1480694 w 1617374"/>
                <a:gd name="connsiteY55" fmla="*/ 1896512 h 1947765"/>
                <a:gd name="connsiteX56" fmla="*/ 1440829 w 1617374"/>
                <a:gd name="connsiteY56" fmla="*/ 1845258 h 1947765"/>
                <a:gd name="connsiteX57" fmla="*/ 1429439 w 1617374"/>
                <a:gd name="connsiteY57" fmla="*/ 1776920 h 1947765"/>
                <a:gd name="connsiteX58" fmla="*/ 1418049 w 1617374"/>
                <a:gd name="connsiteY58" fmla="*/ 1759836 h 1947765"/>
                <a:gd name="connsiteX59" fmla="*/ 1412355 w 1617374"/>
                <a:gd name="connsiteY59" fmla="*/ 1742751 h 1947765"/>
                <a:gd name="connsiteX60" fmla="*/ 1395270 w 1617374"/>
                <a:gd name="connsiteY60" fmla="*/ 1731361 h 1947765"/>
                <a:gd name="connsiteX61" fmla="*/ 1389575 w 1617374"/>
                <a:gd name="connsiteY61" fmla="*/ 1691498 h 1947765"/>
                <a:gd name="connsiteX62" fmla="*/ 1378185 w 1617374"/>
                <a:gd name="connsiteY62" fmla="*/ 1657329 h 1947765"/>
                <a:gd name="connsiteX63" fmla="*/ 1372490 w 1617374"/>
                <a:gd name="connsiteY63" fmla="*/ 1634549 h 1947765"/>
                <a:gd name="connsiteX64" fmla="*/ 1355405 w 1617374"/>
                <a:gd name="connsiteY64" fmla="*/ 1611770 h 1947765"/>
                <a:gd name="connsiteX65" fmla="*/ 1349710 w 1617374"/>
                <a:gd name="connsiteY65" fmla="*/ 1571906 h 1947765"/>
                <a:gd name="connsiteX66" fmla="*/ 1338320 w 1617374"/>
                <a:gd name="connsiteY66" fmla="*/ 1537737 h 1947765"/>
                <a:gd name="connsiteX67" fmla="*/ 1321235 w 1617374"/>
                <a:gd name="connsiteY67" fmla="*/ 1492179 h 1947765"/>
                <a:gd name="connsiteX68" fmla="*/ 1315540 w 1617374"/>
                <a:gd name="connsiteY68" fmla="*/ 1446620 h 1947765"/>
                <a:gd name="connsiteX69" fmla="*/ 1298455 w 1617374"/>
                <a:gd name="connsiteY69" fmla="*/ 1440925 h 1947765"/>
                <a:gd name="connsiteX70" fmla="*/ 1281370 w 1617374"/>
                <a:gd name="connsiteY70" fmla="*/ 1429535 h 1947765"/>
                <a:gd name="connsiteX71" fmla="*/ 1247200 w 1617374"/>
                <a:gd name="connsiteY71" fmla="*/ 1418146 h 1947765"/>
                <a:gd name="connsiteX72" fmla="*/ 1213030 w 1617374"/>
                <a:gd name="connsiteY72" fmla="*/ 1395366 h 1947765"/>
                <a:gd name="connsiteX73" fmla="*/ 1178860 w 1617374"/>
                <a:gd name="connsiteY73" fmla="*/ 1383977 h 1947765"/>
                <a:gd name="connsiteX74" fmla="*/ 1173165 w 1617374"/>
                <a:gd name="connsiteY74" fmla="*/ 1440925 h 1947765"/>
                <a:gd name="connsiteX75" fmla="*/ 1156080 w 1617374"/>
                <a:gd name="connsiteY75" fmla="*/ 1452315 h 1947765"/>
                <a:gd name="connsiteX76" fmla="*/ 1161775 w 1617374"/>
                <a:gd name="connsiteY76" fmla="*/ 1475094 h 1947765"/>
                <a:gd name="connsiteX77" fmla="*/ 1167470 w 1617374"/>
                <a:gd name="connsiteY77" fmla="*/ 1492179 h 1947765"/>
                <a:gd name="connsiteX78" fmla="*/ 1190250 w 1617374"/>
                <a:gd name="connsiteY78" fmla="*/ 1514958 h 1947765"/>
                <a:gd name="connsiteX79" fmla="*/ 1201640 w 1617374"/>
                <a:gd name="connsiteY79" fmla="*/ 1532042 h 1947765"/>
                <a:gd name="connsiteX80" fmla="*/ 1201640 w 1617374"/>
                <a:gd name="connsiteY80" fmla="*/ 1577601 h 1947765"/>
                <a:gd name="connsiteX81" fmla="*/ 1235810 w 1617374"/>
                <a:gd name="connsiteY81" fmla="*/ 1594686 h 1947765"/>
                <a:gd name="connsiteX82" fmla="*/ 1275675 w 1617374"/>
                <a:gd name="connsiteY82" fmla="*/ 1611770 h 1947765"/>
                <a:gd name="connsiteX83" fmla="*/ 1252895 w 1617374"/>
                <a:gd name="connsiteY83" fmla="*/ 1623160 h 1947765"/>
                <a:gd name="connsiteX84" fmla="*/ 1241505 w 1617374"/>
                <a:gd name="connsiteY84" fmla="*/ 1640244 h 1947765"/>
                <a:gd name="connsiteX85" fmla="*/ 1224420 w 1617374"/>
                <a:gd name="connsiteY85" fmla="*/ 1651634 h 1947765"/>
                <a:gd name="connsiteX86" fmla="*/ 1201640 w 1617374"/>
                <a:gd name="connsiteY86" fmla="*/ 1634549 h 1947765"/>
                <a:gd name="connsiteX87" fmla="*/ 1178860 w 1617374"/>
                <a:gd name="connsiteY87" fmla="*/ 1611770 h 1947765"/>
                <a:gd name="connsiteX88" fmla="*/ 1173165 w 1617374"/>
                <a:gd name="connsiteY88" fmla="*/ 1588991 h 1947765"/>
                <a:gd name="connsiteX89" fmla="*/ 1167470 w 1617374"/>
                <a:gd name="connsiteY89" fmla="*/ 1560517 h 1947765"/>
                <a:gd name="connsiteX90" fmla="*/ 1150385 w 1617374"/>
                <a:gd name="connsiteY90" fmla="*/ 1554822 h 1947765"/>
                <a:gd name="connsiteX91" fmla="*/ 1138996 w 1617374"/>
                <a:gd name="connsiteY91" fmla="*/ 1537737 h 1947765"/>
                <a:gd name="connsiteX92" fmla="*/ 1121911 w 1617374"/>
                <a:gd name="connsiteY92" fmla="*/ 1532042 h 1947765"/>
                <a:gd name="connsiteX93" fmla="*/ 1104826 w 1617374"/>
                <a:gd name="connsiteY93" fmla="*/ 1520653 h 1947765"/>
                <a:gd name="connsiteX94" fmla="*/ 1064961 w 1617374"/>
                <a:gd name="connsiteY94" fmla="*/ 1509263 h 1947765"/>
                <a:gd name="connsiteX95" fmla="*/ 1030791 w 1617374"/>
                <a:gd name="connsiteY95" fmla="*/ 1480789 h 1947765"/>
                <a:gd name="connsiteX96" fmla="*/ 1019401 w 1617374"/>
                <a:gd name="connsiteY96" fmla="*/ 1463704 h 1947765"/>
                <a:gd name="connsiteX97" fmla="*/ 1002316 w 1617374"/>
                <a:gd name="connsiteY97" fmla="*/ 1452315 h 1947765"/>
                <a:gd name="connsiteX98" fmla="*/ 996621 w 1617374"/>
                <a:gd name="connsiteY98" fmla="*/ 1435230 h 1947765"/>
                <a:gd name="connsiteX99" fmla="*/ 962451 w 1617374"/>
                <a:gd name="connsiteY99" fmla="*/ 1418146 h 1947765"/>
                <a:gd name="connsiteX100" fmla="*/ 945366 w 1617374"/>
                <a:gd name="connsiteY100" fmla="*/ 1423841 h 1947765"/>
                <a:gd name="connsiteX101" fmla="*/ 928281 w 1617374"/>
                <a:gd name="connsiteY101" fmla="*/ 1458010 h 1947765"/>
                <a:gd name="connsiteX102" fmla="*/ 933976 w 1617374"/>
                <a:gd name="connsiteY102" fmla="*/ 1526348 h 1947765"/>
                <a:gd name="connsiteX103" fmla="*/ 968146 w 1617374"/>
                <a:gd name="connsiteY103" fmla="*/ 1560517 h 1947765"/>
                <a:gd name="connsiteX104" fmla="*/ 1002316 w 1617374"/>
                <a:gd name="connsiteY104" fmla="*/ 1571906 h 1947765"/>
                <a:gd name="connsiteX105" fmla="*/ 1008011 w 1617374"/>
                <a:gd name="connsiteY105" fmla="*/ 1588991 h 1947765"/>
                <a:gd name="connsiteX106" fmla="*/ 1025096 w 1617374"/>
                <a:gd name="connsiteY106" fmla="*/ 1594686 h 1947765"/>
                <a:gd name="connsiteX107" fmla="*/ 1064961 w 1617374"/>
                <a:gd name="connsiteY107" fmla="*/ 1600380 h 1947765"/>
                <a:gd name="connsiteX108" fmla="*/ 1059266 w 1617374"/>
                <a:gd name="connsiteY108" fmla="*/ 1628854 h 1947765"/>
                <a:gd name="connsiteX109" fmla="*/ 1047876 w 1617374"/>
                <a:gd name="connsiteY109" fmla="*/ 1645939 h 1947765"/>
                <a:gd name="connsiteX110" fmla="*/ 1076351 w 1617374"/>
                <a:gd name="connsiteY110" fmla="*/ 1668718 h 1947765"/>
                <a:gd name="connsiteX111" fmla="*/ 1110521 w 1617374"/>
                <a:gd name="connsiteY111" fmla="*/ 1697192 h 1947765"/>
                <a:gd name="connsiteX112" fmla="*/ 1150385 w 1617374"/>
                <a:gd name="connsiteY112" fmla="*/ 1708582 h 1947765"/>
                <a:gd name="connsiteX113" fmla="*/ 1184555 w 1617374"/>
                <a:gd name="connsiteY113" fmla="*/ 1719972 h 1947765"/>
                <a:gd name="connsiteX114" fmla="*/ 1201640 w 1617374"/>
                <a:gd name="connsiteY114" fmla="*/ 1725667 h 1947765"/>
                <a:gd name="connsiteX115" fmla="*/ 1207335 w 1617374"/>
                <a:gd name="connsiteY115" fmla="*/ 1742751 h 1947765"/>
                <a:gd name="connsiteX116" fmla="*/ 1218725 w 1617374"/>
                <a:gd name="connsiteY116" fmla="*/ 1765530 h 1947765"/>
                <a:gd name="connsiteX117" fmla="*/ 1207335 w 1617374"/>
                <a:gd name="connsiteY117" fmla="*/ 1794005 h 1947765"/>
                <a:gd name="connsiteX118" fmla="*/ 1195945 w 1617374"/>
                <a:gd name="connsiteY118" fmla="*/ 1776920 h 1947765"/>
                <a:gd name="connsiteX119" fmla="*/ 1121911 w 1617374"/>
                <a:gd name="connsiteY119" fmla="*/ 1759836 h 1947765"/>
                <a:gd name="connsiteX120" fmla="*/ 1161775 w 1617374"/>
                <a:gd name="connsiteY120" fmla="*/ 1799699 h 1947765"/>
                <a:gd name="connsiteX121" fmla="*/ 1178860 w 1617374"/>
                <a:gd name="connsiteY121" fmla="*/ 1833868 h 1947765"/>
                <a:gd name="connsiteX122" fmla="*/ 1156080 w 1617374"/>
                <a:gd name="connsiteY122" fmla="*/ 1845258 h 1947765"/>
                <a:gd name="connsiteX123" fmla="*/ 1104826 w 1617374"/>
                <a:gd name="connsiteY123" fmla="*/ 1839563 h 1947765"/>
                <a:gd name="connsiteX124" fmla="*/ 1087741 w 1617374"/>
                <a:gd name="connsiteY124" fmla="*/ 1833868 h 1947765"/>
                <a:gd name="connsiteX125" fmla="*/ 1064961 w 1617374"/>
                <a:gd name="connsiteY125" fmla="*/ 1714277 h 1947765"/>
                <a:gd name="connsiteX126" fmla="*/ 1019401 w 1617374"/>
                <a:gd name="connsiteY126" fmla="*/ 1702887 h 1947765"/>
                <a:gd name="connsiteX127" fmla="*/ 1008011 w 1617374"/>
                <a:gd name="connsiteY127" fmla="*/ 1725667 h 1947765"/>
                <a:gd name="connsiteX128" fmla="*/ 996621 w 1617374"/>
                <a:gd name="connsiteY128" fmla="*/ 1742751 h 1947765"/>
                <a:gd name="connsiteX129" fmla="*/ 1002316 w 1617374"/>
                <a:gd name="connsiteY129" fmla="*/ 1822479 h 1947765"/>
                <a:gd name="connsiteX130" fmla="*/ 1008011 w 1617374"/>
                <a:gd name="connsiteY130" fmla="*/ 1839563 h 1947765"/>
                <a:gd name="connsiteX131" fmla="*/ 1025096 w 1617374"/>
                <a:gd name="connsiteY131" fmla="*/ 1845258 h 1947765"/>
                <a:gd name="connsiteX132" fmla="*/ 1025096 w 1617374"/>
                <a:gd name="connsiteY132" fmla="*/ 1879427 h 1947765"/>
                <a:gd name="connsiteX133" fmla="*/ 1002316 w 1617374"/>
                <a:gd name="connsiteY133" fmla="*/ 1947765 h 1947765"/>
                <a:gd name="connsiteX134" fmla="*/ 996621 w 1617374"/>
                <a:gd name="connsiteY134" fmla="*/ 1930681 h 1947765"/>
                <a:gd name="connsiteX135" fmla="*/ 990926 w 1617374"/>
                <a:gd name="connsiteY135" fmla="*/ 1902206 h 1947765"/>
                <a:gd name="connsiteX136" fmla="*/ 973841 w 1617374"/>
                <a:gd name="connsiteY136" fmla="*/ 1913596 h 1947765"/>
                <a:gd name="connsiteX137" fmla="*/ 945366 w 1617374"/>
                <a:gd name="connsiteY137" fmla="*/ 1919291 h 1947765"/>
                <a:gd name="connsiteX138" fmla="*/ 905501 w 1617374"/>
                <a:gd name="connsiteY138" fmla="*/ 1907901 h 1947765"/>
                <a:gd name="connsiteX139" fmla="*/ 899806 w 1617374"/>
                <a:gd name="connsiteY139" fmla="*/ 1890817 h 1947765"/>
                <a:gd name="connsiteX140" fmla="*/ 922586 w 1617374"/>
                <a:gd name="connsiteY140" fmla="*/ 1868037 h 1947765"/>
                <a:gd name="connsiteX141" fmla="*/ 945366 w 1617374"/>
                <a:gd name="connsiteY141" fmla="*/ 1856648 h 1947765"/>
                <a:gd name="connsiteX142" fmla="*/ 956756 w 1617374"/>
                <a:gd name="connsiteY142" fmla="*/ 1839563 h 1947765"/>
                <a:gd name="connsiteX143" fmla="*/ 968146 w 1617374"/>
                <a:gd name="connsiteY143" fmla="*/ 1805394 h 1947765"/>
                <a:gd name="connsiteX144" fmla="*/ 973841 w 1617374"/>
                <a:gd name="connsiteY144" fmla="*/ 1759836 h 1947765"/>
                <a:gd name="connsiteX145" fmla="*/ 996621 w 1617374"/>
                <a:gd name="connsiteY145" fmla="*/ 1725667 h 1947765"/>
                <a:gd name="connsiteX146" fmla="*/ 990926 w 1617374"/>
                <a:gd name="connsiteY146" fmla="*/ 1708582 h 1947765"/>
                <a:gd name="connsiteX147" fmla="*/ 1002316 w 1617374"/>
                <a:gd name="connsiteY147" fmla="*/ 1674413 h 1947765"/>
                <a:gd name="connsiteX148" fmla="*/ 979536 w 1617374"/>
                <a:gd name="connsiteY148" fmla="*/ 1645939 h 1947765"/>
                <a:gd name="connsiteX149" fmla="*/ 939671 w 1617374"/>
                <a:gd name="connsiteY149" fmla="*/ 1617465 h 1947765"/>
                <a:gd name="connsiteX150" fmla="*/ 933976 w 1617374"/>
                <a:gd name="connsiteY150" fmla="*/ 1640244 h 1947765"/>
                <a:gd name="connsiteX151" fmla="*/ 922586 w 1617374"/>
                <a:gd name="connsiteY151" fmla="*/ 1731361 h 1947765"/>
                <a:gd name="connsiteX152" fmla="*/ 905501 w 1617374"/>
                <a:gd name="connsiteY152" fmla="*/ 1725667 h 1947765"/>
                <a:gd name="connsiteX153" fmla="*/ 922586 w 1617374"/>
                <a:gd name="connsiteY153" fmla="*/ 1645939 h 1947765"/>
                <a:gd name="connsiteX154" fmla="*/ 916891 w 1617374"/>
                <a:gd name="connsiteY154" fmla="*/ 1611770 h 1947765"/>
                <a:gd name="connsiteX155" fmla="*/ 905501 w 1617374"/>
                <a:gd name="connsiteY155" fmla="*/ 1594686 h 1947765"/>
                <a:gd name="connsiteX156" fmla="*/ 888416 w 1617374"/>
                <a:gd name="connsiteY156" fmla="*/ 1537737 h 1947765"/>
                <a:gd name="connsiteX157" fmla="*/ 865637 w 1617374"/>
                <a:gd name="connsiteY157" fmla="*/ 1509263 h 1947765"/>
                <a:gd name="connsiteX158" fmla="*/ 848552 w 1617374"/>
                <a:gd name="connsiteY158" fmla="*/ 1520653 h 1947765"/>
                <a:gd name="connsiteX159" fmla="*/ 831467 w 1617374"/>
                <a:gd name="connsiteY159" fmla="*/ 1560517 h 1947765"/>
                <a:gd name="connsiteX160" fmla="*/ 825772 w 1617374"/>
                <a:gd name="connsiteY160" fmla="*/ 1577601 h 1947765"/>
                <a:gd name="connsiteX161" fmla="*/ 802992 w 1617374"/>
                <a:gd name="connsiteY161" fmla="*/ 1600380 h 1947765"/>
                <a:gd name="connsiteX162" fmla="*/ 785907 w 1617374"/>
                <a:gd name="connsiteY162" fmla="*/ 1634549 h 1947765"/>
                <a:gd name="connsiteX163" fmla="*/ 797297 w 1617374"/>
                <a:gd name="connsiteY163" fmla="*/ 1668718 h 1947765"/>
                <a:gd name="connsiteX164" fmla="*/ 808687 w 1617374"/>
                <a:gd name="connsiteY164" fmla="*/ 1725667 h 1947765"/>
                <a:gd name="connsiteX165" fmla="*/ 825772 w 1617374"/>
                <a:gd name="connsiteY165" fmla="*/ 1737056 h 1947765"/>
                <a:gd name="connsiteX166" fmla="*/ 820077 w 1617374"/>
                <a:gd name="connsiteY166" fmla="*/ 1776920 h 1947765"/>
                <a:gd name="connsiteX167" fmla="*/ 802992 w 1617374"/>
                <a:gd name="connsiteY167" fmla="*/ 1771225 h 1947765"/>
                <a:gd name="connsiteX168" fmla="*/ 797297 w 1617374"/>
                <a:gd name="connsiteY168" fmla="*/ 1754141 h 1947765"/>
                <a:gd name="connsiteX169" fmla="*/ 780212 w 1617374"/>
                <a:gd name="connsiteY169" fmla="*/ 1742751 h 1947765"/>
                <a:gd name="connsiteX170" fmla="*/ 740347 w 1617374"/>
                <a:gd name="connsiteY170" fmla="*/ 1759836 h 1947765"/>
                <a:gd name="connsiteX171" fmla="*/ 734652 w 1617374"/>
                <a:gd name="connsiteY171" fmla="*/ 1776920 h 1947765"/>
                <a:gd name="connsiteX172" fmla="*/ 711872 w 1617374"/>
                <a:gd name="connsiteY172" fmla="*/ 1811089 h 1947765"/>
                <a:gd name="connsiteX173" fmla="*/ 723262 w 1617374"/>
                <a:gd name="connsiteY173" fmla="*/ 1850953 h 1947765"/>
                <a:gd name="connsiteX174" fmla="*/ 728957 w 1617374"/>
                <a:gd name="connsiteY174" fmla="*/ 1868037 h 1947765"/>
                <a:gd name="connsiteX175" fmla="*/ 723262 w 1617374"/>
                <a:gd name="connsiteY175" fmla="*/ 1896512 h 1947765"/>
                <a:gd name="connsiteX176" fmla="*/ 706177 w 1617374"/>
                <a:gd name="connsiteY176" fmla="*/ 1902206 h 1947765"/>
                <a:gd name="connsiteX177" fmla="*/ 700482 w 1617374"/>
                <a:gd name="connsiteY177" fmla="*/ 1879427 h 1947765"/>
                <a:gd name="connsiteX178" fmla="*/ 666312 w 1617374"/>
                <a:gd name="connsiteY178" fmla="*/ 1856648 h 1947765"/>
                <a:gd name="connsiteX179" fmla="*/ 586583 w 1617374"/>
                <a:gd name="connsiteY179" fmla="*/ 1845258 h 1947765"/>
                <a:gd name="connsiteX180" fmla="*/ 615058 w 1617374"/>
                <a:gd name="connsiteY180" fmla="*/ 1833868 h 1947765"/>
                <a:gd name="connsiteX181" fmla="*/ 649227 w 1617374"/>
                <a:gd name="connsiteY181" fmla="*/ 1828174 h 1947765"/>
                <a:gd name="connsiteX182" fmla="*/ 637837 w 1617374"/>
                <a:gd name="connsiteY182" fmla="*/ 1788310 h 1947765"/>
                <a:gd name="connsiteX183" fmla="*/ 677702 w 1617374"/>
                <a:gd name="connsiteY183" fmla="*/ 1765530 h 1947765"/>
                <a:gd name="connsiteX184" fmla="*/ 694787 w 1617374"/>
                <a:gd name="connsiteY184" fmla="*/ 1759836 h 1947765"/>
                <a:gd name="connsiteX185" fmla="*/ 700482 w 1617374"/>
                <a:gd name="connsiteY185" fmla="*/ 1742751 h 1947765"/>
                <a:gd name="connsiteX186" fmla="*/ 717567 w 1617374"/>
                <a:gd name="connsiteY186" fmla="*/ 1731361 h 1947765"/>
                <a:gd name="connsiteX187" fmla="*/ 728957 w 1617374"/>
                <a:gd name="connsiteY187" fmla="*/ 1714277 h 1947765"/>
                <a:gd name="connsiteX188" fmla="*/ 723262 w 1617374"/>
                <a:gd name="connsiteY188" fmla="*/ 1685803 h 1947765"/>
                <a:gd name="connsiteX189" fmla="*/ 672007 w 1617374"/>
                <a:gd name="connsiteY189" fmla="*/ 1674413 h 1947765"/>
                <a:gd name="connsiteX190" fmla="*/ 637837 w 1617374"/>
                <a:gd name="connsiteY190" fmla="*/ 1657329 h 1947765"/>
                <a:gd name="connsiteX191" fmla="*/ 632142 w 1617374"/>
                <a:gd name="connsiteY191" fmla="*/ 1640244 h 1947765"/>
                <a:gd name="connsiteX192" fmla="*/ 620752 w 1617374"/>
                <a:gd name="connsiteY192" fmla="*/ 1623160 h 1947765"/>
                <a:gd name="connsiteX193" fmla="*/ 637837 w 1617374"/>
                <a:gd name="connsiteY193" fmla="*/ 1617465 h 1947765"/>
                <a:gd name="connsiteX194" fmla="*/ 728957 w 1617374"/>
                <a:gd name="connsiteY194" fmla="*/ 1606075 h 1947765"/>
                <a:gd name="connsiteX195" fmla="*/ 751737 w 1617374"/>
                <a:gd name="connsiteY195" fmla="*/ 1594686 h 1947765"/>
                <a:gd name="connsiteX196" fmla="*/ 763127 w 1617374"/>
                <a:gd name="connsiteY196" fmla="*/ 1577601 h 1947765"/>
                <a:gd name="connsiteX197" fmla="*/ 797297 w 1617374"/>
                <a:gd name="connsiteY197" fmla="*/ 1560517 h 1947765"/>
                <a:gd name="connsiteX198" fmla="*/ 808687 w 1617374"/>
                <a:gd name="connsiteY198" fmla="*/ 1543432 h 1947765"/>
                <a:gd name="connsiteX199" fmla="*/ 825772 w 1617374"/>
                <a:gd name="connsiteY199" fmla="*/ 1526348 h 1947765"/>
                <a:gd name="connsiteX200" fmla="*/ 854247 w 1617374"/>
                <a:gd name="connsiteY200" fmla="*/ 1480789 h 1947765"/>
                <a:gd name="connsiteX201" fmla="*/ 865637 w 1617374"/>
                <a:gd name="connsiteY201" fmla="*/ 1452315 h 1947765"/>
                <a:gd name="connsiteX202" fmla="*/ 905501 w 1617374"/>
                <a:gd name="connsiteY202" fmla="*/ 1429535 h 1947765"/>
                <a:gd name="connsiteX203" fmla="*/ 956756 w 1617374"/>
                <a:gd name="connsiteY203" fmla="*/ 1418146 h 1947765"/>
                <a:gd name="connsiteX204" fmla="*/ 951061 w 1617374"/>
                <a:gd name="connsiteY204" fmla="*/ 1401061 h 1947765"/>
                <a:gd name="connsiteX205" fmla="*/ 945366 w 1617374"/>
                <a:gd name="connsiteY205" fmla="*/ 1338418 h 1947765"/>
                <a:gd name="connsiteX206" fmla="*/ 928281 w 1617374"/>
                <a:gd name="connsiteY206" fmla="*/ 1332723 h 1947765"/>
                <a:gd name="connsiteX207" fmla="*/ 905501 w 1617374"/>
                <a:gd name="connsiteY207" fmla="*/ 1327028 h 1947765"/>
                <a:gd name="connsiteX208" fmla="*/ 825772 w 1617374"/>
                <a:gd name="connsiteY208" fmla="*/ 1332723 h 1947765"/>
                <a:gd name="connsiteX209" fmla="*/ 808687 w 1617374"/>
                <a:gd name="connsiteY209" fmla="*/ 1344113 h 1947765"/>
                <a:gd name="connsiteX210" fmla="*/ 780212 w 1617374"/>
                <a:gd name="connsiteY210" fmla="*/ 1349808 h 1947765"/>
                <a:gd name="connsiteX211" fmla="*/ 757432 w 1617374"/>
                <a:gd name="connsiteY211" fmla="*/ 1361197 h 1947765"/>
                <a:gd name="connsiteX212" fmla="*/ 734652 w 1617374"/>
                <a:gd name="connsiteY212" fmla="*/ 1406756 h 1947765"/>
                <a:gd name="connsiteX213" fmla="*/ 717567 w 1617374"/>
                <a:gd name="connsiteY213" fmla="*/ 1458010 h 1947765"/>
                <a:gd name="connsiteX214" fmla="*/ 711872 w 1617374"/>
                <a:gd name="connsiteY214" fmla="*/ 1475094 h 1947765"/>
                <a:gd name="connsiteX215" fmla="*/ 689092 w 1617374"/>
                <a:gd name="connsiteY215" fmla="*/ 1492179 h 1947765"/>
                <a:gd name="connsiteX216" fmla="*/ 683397 w 1617374"/>
                <a:gd name="connsiteY216" fmla="*/ 1429535 h 1947765"/>
                <a:gd name="connsiteX217" fmla="*/ 666312 w 1617374"/>
                <a:gd name="connsiteY217" fmla="*/ 1418146 h 1947765"/>
                <a:gd name="connsiteX218" fmla="*/ 575193 w 1617374"/>
                <a:gd name="connsiteY218" fmla="*/ 1429535 h 1947765"/>
                <a:gd name="connsiteX219" fmla="*/ 563803 w 1617374"/>
                <a:gd name="connsiteY219" fmla="*/ 1446620 h 1947765"/>
                <a:gd name="connsiteX220" fmla="*/ 541023 w 1617374"/>
                <a:gd name="connsiteY220" fmla="*/ 1509263 h 1947765"/>
                <a:gd name="connsiteX221" fmla="*/ 444208 w 1617374"/>
                <a:gd name="connsiteY221" fmla="*/ 1514958 h 1947765"/>
                <a:gd name="connsiteX222" fmla="*/ 438513 w 1617374"/>
                <a:gd name="connsiteY222" fmla="*/ 1560517 h 1947765"/>
                <a:gd name="connsiteX223" fmla="*/ 421428 w 1617374"/>
                <a:gd name="connsiteY223" fmla="*/ 1583296 h 1947765"/>
                <a:gd name="connsiteX224" fmla="*/ 410038 w 1617374"/>
                <a:gd name="connsiteY224" fmla="*/ 1600380 h 1947765"/>
                <a:gd name="connsiteX225" fmla="*/ 415733 w 1617374"/>
                <a:gd name="connsiteY225" fmla="*/ 1663023 h 1947765"/>
                <a:gd name="connsiteX226" fmla="*/ 432818 w 1617374"/>
                <a:gd name="connsiteY226" fmla="*/ 1668718 h 1947765"/>
                <a:gd name="connsiteX227" fmla="*/ 438513 w 1617374"/>
                <a:gd name="connsiteY227" fmla="*/ 1691498 h 1947765"/>
                <a:gd name="connsiteX228" fmla="*/ 449903 w 1617374"/>
                <a:gd name="connsiteY228" fmla="*/ 1708582 h 1947765"/>
                <a:gd name="connsiteX229" fmla="*/ 392953 w 1617374"/>
                <a:gd name="connsiteY229" fmla="*/ 1702887 h 1947765"/>
                <a:gd name="connsiteX230" fmla="*/ 387258 w 1617374"/>
                <a:gd name="connsiteY230" fmla="*/ 1628854 h 1947765"/>
                <a:gd name="connsiteX231" fmla="*/ 381563 w 1617374"/>
                <a:gd name="connsiteY231" fmla="*/ 1543432 h 1947765"/>
                <a:gd name="connsiteX232" fmla="*/ 364478 w 1617374"/>
                <a:gd name="connsiteY232" fmla="*/ 1532042 h 1947765"/>
                <a:gd name="connsiteX233" fmla="*/ 324614 w 1617374"/>
                <a:gd name="connsiteY233" fmla="*/ 1520653 h 1947765"/>
                <a:gd name="connsiteX234" fmla="*/ 301834 w 1617374"/>
                <a:gd name="connsiteY234" fmla="*/ 1526348 h 1947765"/>
                <a:gd name="connsiteX235" fmla="*/ 290444 w 1617374"/>
                <a:gd name="connsiteY235" fmla="*/ 1543432 h 1947765"/>
                <a:gd name="connsiteX236" fmla="*/ 273359 w 1617374"/>
                <a:gd name="connsiteY236" fmla="*/ 1560517 h 1947765"/>
                <a:gd name="connsiteX237" fmla="*/ 233494 w 1617374"/>
                <a:gd name="connsiteY237" fmla="*/ 1600380 h 1947765"/>
                <a:gd name="connsiteX238" fmla="*/ 239189 w 1617374"/>
                <a:gd name="connsiteY238" fmla="*/ 1623160 h 1947765"/>
                <a:gd name="connsiteX239" fmla="*/ 256274 w 1617374"/>
                <a:gd name="connsiteY239" fmla="*/ 1628854 h 1947765"/>
                <a:gd name="connsiteX240" fmla="*/ 296139 w 1617374"/>
                <a:gd name="connsiteY240" fmla="*/ 1651634 h 1947765"/>
                <a:gd name="connsiteX241" fmla="*/ 290444 w 1617374"/>
                <a:gd name="connsiteY241" fmla="*/ 1668718 h 1947765"/>
                <a:gd name="connsiteX242" fmla="*/ 256274 w 1617374"/>
                <a:gd name="connsiteY242" fmla="*/ 1691498 h 1947765"/>
                <a:gd name="connsiteX243" fmla="*/ 210714 w 1617374"/>
                <a:gd name="connsiteY243" fmla="*/ 1685803 h 1947765"/>
                <a:gd name="connsiteX244" fmla="*/ 205019 w 1617374"/>
                <a:gd name="connsiteY244" fmla="*/ 1668718 h 1947765"/>
                <a:gd name="connsiteX245" fmla="*/ 199324 w 1617374"/>
                <a:gd name="connsiteY245" fmla="*/ 1645939 h 1947765"/>
                <a:gd name="connsiteX246" fmla="*/ 170849 w 1617374"/>
                <a:gd name="connsiteY246" fmla="*/ 1640244 h 1947765"/>
                <a:gd name="connsiteX247" fmla="*/ 153764 w 1617374"/>
                <a:gd name="connsiteY247" fmla="*/ 1623160 h 1947765"/>
                <a:gd name="connsiteX248" fmla="*/ 136679 w 1617374"/>
                <a:gd name="connsiteY248" fmla="*/ 1611770 h 1947765"/>
                <a:gd name="connsiteX249" fmla="*/ 142374 w 1617374"/>
                <a:gd name="connsiteY249" fmla="*/ 1588991 h 1947765"/>
                <a:gd name="connsiteX250" fmla="*/ 182239 w 1617374"/>
                <a:gd name="connsiteY250" fmla="*/ 1571906 h 1947765"/>
                <a:gd name="connsiteX251" fmla="*/ 199324 w 1617374"/>
                <a:gd name="connsiteY251" fmla="*/ 1554822 h 1947765"/>
                <a:gd name="connsiteX252" fmla="*/ 222104 w 1617374"/>
                <a:gd name="connsiteY252" fmla="*/ 1549127 h 1947765"/>
                <a:gd name="connsiteX253" fmla="*/ 244884 w 1617374"/>
                <a:gd name="connsiteY253" fmla="*/ 1514958 h 1947765"/>
                <a:gd name="connsiteX254" fmla="*/ 256274 w 1617374"/>
                <a:gd name="connsiteY254" fmla="*/ 1497873 h 1947765"/>
                <a:gd name="connsiteX255" fmla="*/ 273359 w 1617374"/>
                <a:gd name="connsiteY255" fmla="*/ 1492179 h 1947765"/>
                <a:gd name="connsiteX256" fmla="*/ 290444 w 1617374"/>
                <a:gd name="connsiteY256" fmla="*/ 1475094 h 1947765"/>
                <a:gd name="connsiteX257" fmla="*/ 279054 w 1617374"/>
                <a:gd name="connsiteY257" fmla="*/ 1440925 h 1947765"/>
                <a:gd name="connsiteX258" fmla="*/ 318919 w 1617374"/>
                <a:gd name="connsiteY258" fmla="*/ 1418146 h 1947765"/>
                <a:gd name="connsiteX259" fmla="*/ 336004 w 1617374"/>
                <a:gd name="connsiteY259" fmla="*/ 1429535 h 1947765"/>
                <a:gd name="connsiteX260" fmla="*/ 353088 w 1617374"/>
                <a:gd name="connsiteY260" fmla="*/ 1435230 h 1947765"/>
                <a:gd name="connsiteX261" fmla="*/ 364478 w 1617374"/>
                <a:gd name="connsiteY261" fmla="*/ 1452315 h 1947765"/>
                <a:gd name="connsiteX262" fmla="*/ 529633 w 1617374"/>
                <a:gd name="connsiteY262" fmla="*/ 1469399 h 1947765"/>
                <a:gd name="connsiteX263" fmla="*/ 541023 w 1617374"/>
                <a:gd name="connsiteY263" fmla="*/ 1452315 h 1947765"/>
                <a:gd name="connsiteX264" fmla="*/ 546718 w 1617374"/>
                <a:gd name="connsiteY264" fmla="*/ 1435230 h 1947765"/>
                <a:gd name="connsiteX265" fmla="*/ 563803 w 1617374"/>
                <a:gd name="connsiteY265" fmla="*/ 1429535 h 1947765"/>
                <a:gd name="connsiteX266" fmla="*/ 592278 w 1617374"/>
                <a:gd name="connsiteY266" fmla="*/ 1406756 h 1947765"/>
                <a:gd name="connsiteX267" fmla="*/ 626447 w 1617374"/>
                <a:gd name="connsiteY267" fmla="*/ 1389672 h 1947765"/>
                <a:gd name="connsiteX268" fmla="*/ 666312 w 1617374"/>
                <a:gd name="connsiteY268" fmla="*/ 1383977 h 1947765"/>
                <a:gd name="connsiteX269" fmla="*/ 672007 w 1617374"/>
                <a:gd name="connsiteY269" fmla="*/ 1344113 h 1947765"/>
                <a:gd name="connsiteX270" fmla="*/ 654922 w 1617374"/>
                <a:gd name="connsiteY270" fmla="*/ 1338418 h 1947765"/>
                <a:gd name="connsiteX271" fmla="*/ 677702 w 1617374"/>
                <a:gd name="connsiteY271" fmla="*/ 1327028 h 1947765"/>
                <a:gd name="connsiteX272" fmla="*/ 774517 w 1617374"/>
                <a:gd name="connsiteY272" fmla="*/ 1315639 h 1947765"/>
                <a:gd name="connsiteX273" fmla="*/ 808687 w 1617374"/>
                <a:gd name="connsiteY273" fmla="*/ 1309944 h 1947765"/>
                <a:gd name="connsiteX274" fmla="*/ 791602 w 1617374"/>
                <a:gd name="connsiteY274" fmla="*/ 1304249 h 1947765"/>
                <a:gd name="connsiteX275" fmla="*/ 751737 w 1617374"/>
                <a:gd name="connsiteY275" fmla="*/ 1270080 h 1947765"/>
                <a:gd name="connsiteX276" fmla="*/ 740347 w 1617374"/>
                <a:gd name="connsiteY276" fmla="*/ 1252996 h 1947765"/>
                <a:gd name="connsiteX277" fmla="*/ 700482 w 1617374"/>
                <a:gd name="connsiteY277" fmla="*/ 1235911 h 1947765"/>
                <a:gd name="connsiteX278" fmla="*/ 495463 w 1617374"/>
                <a:gd name="connsiteY278" fmla="*/ 1224522 h 1947765"/>
                <a:gd name="connsiteX279" fmla="*/ 410038 w 1617374"/>
                <a:gd name="connsiteY279" fmla="*/ 1241606 h 1947765"/>
                <a:gd name="connsiteX280" fmla="*/ 398648 w 1617374"/>
                <a:gd name="connsiteY280" fmla="*/ 1264385 h 1947765"/>
                <a:gd name="connsiteX281" fmla="*/ 353088 w 1617374"/>
                <a:gd name="connsiteY281" fmla="*/ 1315639 h 1947765"/>
                <a:gd name="connsiteX282" fmla="*/ 347394 w 1617374"/>
                <a:gd name="connsiteY282" fmla="*/ 1270080 h 1947765"/>
                <a:gd name="connsiteX283" fmla="*/ 233494 w 1617374"/>
                <a:gd name="connsiteY283" fmla="*/ 1298554 h 1947765"/>
                <a:gd name="connsiteX284" fmla="*/ 216409 w 1617374"/>
                <a:gd name="connsiteY284" fmla="*/ 1315639 h 1947765"/>
                <a:gd name="connsiteX285" fmla="*/ 210714 w 1617374"/>
                <a:gd name="connsiteY285" fmla="*/ 1298554 h 1947765"/>
                <a:gd name="connsiteX286" fmla="*/ 222104 w 1617374"/>
                <a:gd name="connsiteY286" fmla="*/ 1270080 h 1947765"/>
                <a:gd name="connsiteX287" fmla="*/ 205019 w 1617374"/>
                <a:gd name="connsiteY287" fmla="*/ 1264385 h 1947765"/>
                <a:gd name="connsiteX288" fmla="*/ 148069 w 1617374"/>
                <a:gd name="connsiteY288" fmla="*/ 1252996 h 1947765"/>
                <a:gd name="connsiteX289" fmla="*/ 119594 w 1617374"/>
                <a:gd name="connsiteY289" fmla="*/ 1247301 h 1947765"/>
                <a:gd name="connsiteX290" fmla="*/ 85425 w 1617374"/>
                <a:gd name="connsiteY290" fmla="*/ 1235911 h 1947765"/>
                <a:gd name="connsiteX291" fmla="*/ 11390 w 1617374"/>
                <a:gd name="connsiteY291" fmla="*/ 1230216 h 1947765"/>
                <a:gd name="connsiteX292" fmla="*/ 0 w 1617374"/>
                <a:gd name="connsiteY292" fmla="*/ 1213132 h 1947765"/>
                <a:gd name="connsiteX293" fmla="*/ 5695 w 1617374"/>
                <a:gd name="connsiteY293" fmla="*/ 1190353 h 1947765"/>
                <a:gd name="connsiteX294" fmla="*/ 28475 w 1617374"/>
                <a:gd name="connsiteY294" fmla="*/ 1184658 h 1947765"/>
                <a:gd name="connsiteX295" fmla="*/ 34170 w 1617374"/>
                <a:gd name="connsiteY295" fmla="*/ 1144794 h 1947765"/>
                <a:gd name="connsiteX296" fmla="*/ 45560 w 1617374"/>
                <a:gd name="connsiteY296" fmla="*/ 1161878 h 1947765"/>
                <a:gd name="connsiteX297" fmla="*/ 68340 w 1617374"/>
                <a:gd name="connsiteY297" fmla="*/ 1184658 h 1947765"/>
                <a:gd name="connsiteX298" fmla="*/ 85425 w 1617374"/>
                <a:gd name="connsiteY298" fmla="*/ 1190353 h 1947765"/>
                <a:gd name="connsiteX299" fmla="*/ 176544 w 1617374"/>
                <a:gd name="connsiteY299" fmla="*/ 1196047 h 1947765"/>
                <a:gd name="connsiteX300" fmla="*/ 187934 w 1617374"/>
                <a:gd name="connsiteY300" fmla="*/ 1213132 h 1947765"/>
                <a:gd name="connsiteX301" fmla="*/ 227799 w 1617374"/>
                <a:gd name="connsiteY301" fmla="*/ 1230216 h 1947765"/>
                <a:gd name="connsiteX302" fmla="*/ 290444 w 1617374"/>
                <a:gd name="connsiteY302" fmla="*/ 1235911 h 1947765"/>
                <a:gd name="connsiteX303" fmla="*/ 444208 w 1617374"/>
                <a:gd name="connsiteY303" fmla="*/ 1230216 h 1947765"/>
                <a:gd name="connsiteX304" fmla="*/ 427123 w 1617374"/>
                <a:gd name="connsiteY304" fmla="*/ 1224522 h 1947765"/>
                <a:gd name="connsiteX305" fmla="*/ 398648 w 1617374"/>
                <a:gd name="connsiteY305" fmla="*/ 1190353 h 1947765"/>
                <a:gd name="connsiteX306" fmla="*/ 347394 w 1617374"/>
                <a:gd name="connsiteY306" fmla="*/ 1173268 h 1947765"/>
                <a:gd name="connsiteX307" fmla="*/ 290444 w 1617374"/>
                <a:gd name="connsiteY307" fmla="*/ 1144794 h 1947765"/>
                <a:gd name="connsiteX308" fmla="*/ 284749 w 1617374"/>
                <a:gd name="connsiteY308" fmla="*/ 1127709 h 1947765"/>
                <a:gd name="connsiteX309" fmla="*/ 267664 w 1617374"/>
                <a:gd name="connsiteY309" fmla="*/ 1122015 h 1947765"/>
                <a:gd name="connsiteX310" fmla="*/ 244884 w 1617374"/>
                <a:gd name="connsiteY310" fmla="*/ 1104930 h 1947765"/>
                <a:gd name="connsiteX311" fmla="*/ 227799 w 1617374"/>
                <a:gd name="connsiteY311" fmla="*/ 1076456 h 1947765"/>
                <a:gd name="connsiteX312" fmla="*/ 210714 w 1617374"/>
                <a:gd name="connsiteY312" fmla="*/ 1053677 h 1947765"/>
                <a:gd name="connsiteX313" fmla="*/ 182239 w 1617374"/>
                <a:gd name="connsiteY313" fmla="*/ 991033 h 1947765"/>
                <a:gd name="connsiteX314" fmla="*/ 148069 w 1617374"/>
                <a:gd name="connsiteY314" fmla="*/ 1030897 h 1947765"/>
                <a:gd name="connsiteX315" fmla="*/ 136679 w 1617374"/>
                <a:gd name="connsiteY315" fmla="*/ 979644 h 1947765"/>
                <a:gd name="connsiteX316" fmla="*/ 170849 w 1617374"/>
                <a:gd name="connsiteY316" fmla="*/ 934085 h 1947765"/>
                <a:gd name="connsiteX317" fmla="*/ 187934 w 1617374"/>
                <a:gd name="connsiteY317" fmla="*/ 962559 h 1947765"/>
                <a:gd name="connsiteX318" fmla="*/ 193629 w 1617374"/>
                <a:gd name="connsiteY318" fmla="*/ 985339 h 1947765"/>
                <a:gd name="connsiteX319" fmla="*/ 210714 w 1617374"/>
                <a:gd name="connsiteY319" fmla="*/ 1002423 h 1947765"/>
                <a:gd name="connsiteX320" fmla="*/ 233494 w 1617374"/>
                <a:gd name="connsiteY320" fmla="*/ 1047982 h 1947765"/>
                <a:gd name="connsiteX321" fmla="*/ 279054 w 1617374"/>
                <a:gd name="connsiteY321" fmla="*/ 1076456 h 1947765"/>
                <a:gd name="connsiteX322" fmla="*/ 313224 w 1617374"/>
                <a:gd name="connsiteY322" fmla="*/ 1099235 h 1947765"/>
                <a:gd name="connsiteX323" fmla="*/ 347394 w 1617374"/>
                <a:gd name="connsiteY323" fmla="*/ 1133404 h 1947765"/>
                <a:gd name="connsiteX324" fmla="*/ 364478 w 1617374"/>
                <a:gd name="connsiteY324" fmla="*/ 1161878 h 1947765"/>
                <a:gd name="connsiteX325" fmla="*/ 398648 w 1617374"/>
                <a:gd name="connsiteY325" fmla="*/ 1173268 h 1947765"/>
                <a:gd name="connsiteX326" fmla="*/ 438513 w 1617374"/>
                <a:gd name="connsiteY326" fmla="*/ 1161878 h 1947765"/>
                <a:gd name="connsiteX327" fmla="*/ 449903 w 1617374"/>
                <a:gd name="connsiteY327" fmla="*/ 1178963 h 1947765"/>
                <a:gd name="connsiteX328" fmla="*/ 455598 w 1617374"/>
                <a:gd name="connsiteY328" fmla="*/ 1196047 h 1947765"/>
                <a:gd name="connsiteX329" fmla="*/ 501158 w 1617374"/>
                <a:gd name="connsiteY329" fmla="*/ 1201742 h 1947765"/>
                <a:gd name="connsiteX330" fmla="*/ 620752 w 1617374"/>
                <a:gd name="connsiteY330" fmla="*/ 1213132 h 1947765"/>
                <a:gd name="connsiteX331" fmla="*/ 649227 w 1617374"/>
                <a:gd name="connsiteY331" fmla="*/ 1201742 h 1947765"/>
                <a:gd name="connsiteX332" fmla="*/ 597973 w 1617374"/>
                <a:gd name="connsiteY332" fmla="*/ 1173268 h 1947765"/>
                <a:gd name="connsiteX333" fmla="*/ 575193 w 1617374"/>
                <a:gd name="connsiteY333" fmla="*/ 1156184 h 1947765"/>
                <a:gd name="connsiteX334" fmla="*/ 569498 w 1617374"/>
                <a:gd name="connsiteY334" fmla="*/ 1139099 h 1947765"/>
                <a:gd name="connsiteX335" fmla="*/ 552413 w 1617374"/>
                <a:gd name="connsiteY335" fmla="*/ 1127709 h 1947765"/>
                <a:gd name="connsiteX336" fmla="*/ 518243 w 1617374"/>
                <a:gd name="connsiteY336" fmla="*/ 1093540 h 1947765"/>
                <a:gd name="connsiteX337" fmla="*/ 501158 w 1617374"/>
                <a:gd name="connsiteY337" fmla="*/ 1076456 h 1947765"/>
                <a:gd name="connsiteX338" fmla="*/ 478378 w 1617374"/>
                <a:gd name="connsiteY338" fmla="*/ 1065066 h 1947765"/>
                <a:gd name="connsiteX339" fmla="*/ 461293 w 1617374"/>
                <a:gd name="connsiteY339" fmla="*/ 1059371 h 1947765"/>
                <a:gd name="connsiteX340" fmla="*/ 427123 w 1617374"/>
                <a:gd name="connsiteY340" fmla="*/ 1030897 h 1947765"/>
                <a:gd name="connsiteX341" fmla="*/ 421428 w 1617374"/>
                <a:gd name="connsiteY341" fmla="*/ 1008118 h 1947765"/>
                <a:gd name="connsiteX342" fmla="*/ 404343 w 1617374"/>
                <a:gd name="connsiteY342" fmla="*/ 1002423 h 1947765"/>
                <a:gd name="connsiteX343" fmla="*/ 387258 w 1617374"/>
                <a:gd name="connsiteY343" fmla="*/ 991033 h 1947765"/>
                <a:gd name="connsiteX344" fmla="*/ 375868 w 1617374"/>
                <a:gd name="connsiteY344" fmla="*/ 973949 h 1947765"/>
                <a:gd name="connsiteX345" fmla="*/ 358783 w 1617374"/>
                <a:gd name="connsiteY345" fmla="*/ 968254 h 1947765"/>
                <a:gd name="connsiteX346" fmla="*/ 353088 w 1617374"/>
                <a:gd name="connsiteY346" fmla="*/ 911306 h 1947765"/>
                <a:gd name="connsiteX347" fmla="*/ 347394 w 1617374"/>
                <a:gd name="connsiteY347" fmla="*/ 894221 h 1947765"/>
                <a:gd name="connsiteX348" fmla="*/ 341699 w 1617374"/>
                <a:gd name="connsiteY348" fmla="*/ 871442 h 1947765"/>
                <a:gd name="connsiteX349" fmla="*/ 324614 w 1617374"/>
                <a:gd name="connsiteY349" fmla="*/ 865747 h 1947765"/>
                <a:gd name="connsiteX350" fmla="*/ 239189 w 1617374"/>
                <a:gd name="connsiteY350" fmla="*/ 865747 h 1947765"/>
                <a:gd name="connsiteX351" fmla="*/ 216409 w 1617374"/>
                <a:gd name="connsiteY351" fmla="*/ 854358 h 1947765"/>
                <a:gd name="connsiteX352" fmla="*/ 199324 w 1617374"/>
                <a:gd name="connsiteY352" fmla="*/ 848663 h 1947765"/>
                <a:gd name="connsiteX353" fmla="*/ 193629 w 1617374"/>
                <a:gd name="connsiteY353" fmla="*/ 831578 h 1947765"/>
                <a:gd name="connsiteX354" fmla="*/ 267664 w 1617374"/>
                <a:gd name="connsiteY354" fmla="*/ 820189 h 1947765"/>
                <a:gd name="connsiteX355" fmla="*/ 284749 w 1617374"/>
                <a:gd name="connsiteY355" fmla="*/ 808799 h 1947765"/>
                <a:gd name="connsiteX356" fmla="*/ 313224 w 1617374"/>
                <a:gd name="connsiteY356" fmla="*/ 774630 h 1947765"/>
                <a:gd name="connsiteX357" fmla="*/ 324614 w 1617374"/>
                <a:gd name="connsiteY357" fmla="*/ 808799 h 1947765"/>
                <a:gd name="connsiteX358" fmla="*/ 330309 w 1617374"/>
                <a:gd name="connsiteY358" fmla="*/ 837273 h 1947765"/>
                <a:gd name="connsiteX359" fmla="*/ 353088 w 1617374"/>
                <a:gd name="connsiteY359" fmla="*/ 871442 h 1947765"/>
                <a:gd name="connsiteX360" fmla="*/ 364478 w 1617374"/>
                <a:gd name="connsiteY360" fmla="*/ 922695 h 1947765"/>
                <a:gd name="connsiteX361" fmla="*/ 375868 w 1617374"/>
                <a:gd name="connsiteY361" fmla="*/ 956864 h 1947765"/>
                <a:gd name="connsiteX362" fmla="*/ 421428 w 1617374"/>
                <a:gd name="connsiteY362" fmla="*/ 985339 h 1947765"/>
                <a:gd name="connsiteX363" fmla="*/ 466988 w 1617374"/>
                <a:gd name="connsiteY363" fmla="*/ 1013813 h 1947765"/>
                <a:gd name="connsiteX364" fmla="*/ 455598 w 1617374"/>
                <a:gd name="connsiteY364" fmla="*/ 968254 h 1947765"/>
                <a:gd name="connsiteX365" fmla="*/ 444208 w 1617374"/>
                <a:gd name="connsiteY365" fmla="*/ 951170 h 1947765"/>
                <a:gd name="connsiteX366" fmla="*/ 449903 w 1617374"/>
                <a:gd name="connsiteY366" fmla="*/ 877137 h 1947765"/>
                <a:gd name="connsiteX367" fmla="*/ 438513 w 1617374"/>
                <a:gd name="connsiteY367" fmla="*/ 820189 h 1947765"/>
                <a:gd name="connsiteX368" fmla="*/ 427123 w 1617374"/>
                <a:gd name="connsiteY368" fmla="*/ 751851 h 1947765"/>
                <a:gd name="connsiteX369" fmla="*/ 421428 w 1617374"/>
                <a:gd name="connsiteY369" fmla="*/ 729071 h 1947765"/>
                <a:gd name="connsiteX370" fmla="*/ 410038 w 1617374"/>
                <a:gd name="connsiteY370" fmla="*/ 706292 h 1947765"/>
                <a:gd name="connsiteX371" fmla="*/ 404343 w 1617374"/>
                <a:gd name="connsiteY371" fmla="*/ 672123 h 1947765"/>
                <a:gd name="connsiteX372" fmla="*/ 387258 w 1617374"/>
                <a:gd name="connsiteY372" fmla="*/ 683513 h 1947765"/>
                <a:gd name="connsiteX373" fmla="*/ 421428 w 1617374"/>
                <a:gd name="connsiteY373" fmla="*/ 711987 h 1947765"/>
                <a:gd name="connsiteX374" fmla="*/ 449903 w 1617374"/>
                <a:gd name="connsiteY374" fmla="*/ 706292 h 1947765"/>
                <a:gd name="connsiteX375" fmla="*/ 512548 w 1617374"/>
                <a:gd name="connsiteY375" fmla="*/ 649344 h 1947765"/>
                <a:gd name="connsiteX376" fmla="*/ 518243 w 1617374"/>
                <a:gd name="connsiteY376" fmla="*/ 672123 h 1947765"/>
                <a:gd name="connsiteX377" fmla="*/ 523938 w 1617374"/>
                <a:gd name="connsiteY377" fmla="*/ 689207 h 1947765"/>
                <a:gd name="connsiteX378" fmla="*/ 506853 w 1617374"/>
                <a:gd name="connsiteY378" fmla="*/ 706292 h 1947765"/>
                <a:gd name="connsiteX379" fmla="*/ 472683 w 1617374"/>
                <a:gd name="connsiteY379" fmla="*/ 740461 h 1947765"/>
                <a:gd name="connsiteX380" fmla="*/ 506853 w 1617374"/>
                <a:gd name="connsiteY380" fmla="*/ 763240 h 1947765"/>
                <a:gd name="connsiteX381" fmla="*/ 523938 w 1617374"/>
                <a:gd name="connsiteY381" fmla="*/ 780325 h 1947765"/>
                <a:gd name="connsiteX382" fmla="*/ 569498 w 1617374"/>
                <a:gd name="connsiteY382" fmla="*/ 797409 h 1947765"/>
                <a:gd name="connsiteX383" fmla="*/ 546718 w 1617374"/>
                <a:gd name="connsiteY383" fmla="*/ 854358 h 1947765"/>
                <a:gd name="connsiteX384" fmla="*/ 518243 w 1617374"/>
                <a:gd name="connsiteY384" fmla="*/ 871442 h 1947765"/>
                <a:gd name="connsiteX385" fmla="*/ 501158 w 1617374"/>
                <a:gd name="connsiteY385" fmla="*/ 905611 h 1947765"/>
                <a:gd name="connsiteX386" fmla="*/ 489768 w 1617374"/>
                <a:gd name="connsiteY386" fmla="*/ 922695 h 1947765"/>
                <a:gd name="connsiteX387" fmla="*/ 495463 w 1617374"/>
                <a:gd name="connsiteY387" fmla="*/ 973949 h 1947765"/>
                <a:gd name="connsiteX388" fmla="*/ 501158 w 1617374"/>
                <a:gd name="connsiteY388" fmla="*/ 991033 h 1947765"/>
                <a:gd name="connsiteX389" fmla="*/ 518243 w 1617374"/>
                <a:gd name="connsiteY389" fmla="*/ 1008118 h 1947765"/>
                <a:gd name="connsiteX390" fmla="*/ 541023 w 1617374"/>
                <a:gd name="connsiteY390" fmla="*/ 1013813 h 1947765"/>
                <a:gd name="connsiteX391" fmla="*/ 563803 w 1617374"/>
                <a:gd name="connsiteY391" fmla="*/ 1047982 h 1947765"/>
                <a:gd name="connsiteX392" fmla="*/ 580888 w 1617374"/>
                <a:gd name="connsiteY392" fmla="*/ 1087846 h 1947765"/>
                <a:gd name="connsiteX393" fmla="*/ 597973 w 1617374"/>
                <a:gd name="connsiteY393" fmla="*/ 1093540 h 1947765"/>
                <a:gd name="connsiteX394" fmla="*/ 615058 w 1617374"/>
                <a:gd name="connsiteY394" fmla="*/ 1093540 h 1947765"/>
                <a:gd name="connsiteX395" fmla="*/ 603668 w 1617374"/>
                <a:gd name="connsiteY395" fmla="*/ 1013813 h 1947765"/>
                <a:gd name="connsiteX396" fmla="*/ 592278 w 1617374"/>
                <a:gd name="connsiteY396" fmla="*/ 991033 h 1947765"/>
                <a:gd name="connsiteX397" fmla="*/ 586583 w 1617374"/>
                <a:gd name="connsiteY397" fmla="*/ 968254 h 1947765"/>
                <a:gd name="connsiteX398" fmla="*/ 580888 w 1617374"/>
                <a:gd name="connsiteY398" fmla="*/ 922695 h 1947765"/>
                <a:gd name="connsiteX399" fmla="*/ 615058 w 1617374"/>
                <a:gd name="connsiteY399" fmla="*/ 934085 h 1947765"/>
                <a:gd name="connsiteX400" fmla="*/ 637837 w 1617374"/>
                <a:gd name="connsiteY400" fmla="*/ 928390 h 1947765"/>
                <a:gd name="connsiteX401" fmla="*/ 626447 w 1617374"/>
                <a:gd name="connsiteY401" fmla="*/ 911306 h 1947765"/>
                <a:gd name="connsiteX402" fmla="*/ 592278 w 1617374"/>
                <a:gd name="connsiteY402" fmla="*/ 894221 h 1947765"/>
                <a:gd name="connsiteX403" fmla="*/ 586583 w 1617374"/>
                <a:gd name="connsiteY403" fmla="*/ 877137 h 1947765"/>
                <a:gd name="connsiteX404" fmla="*/ 632142 w 1617374"/>
                <a:gd name="connsiteY404" fmla="*/ 837273 h 1947765"/>
                <a:gd name="connsiteX405" fmla="*/ 626447 w 1617374"/>
                <a:gd name="connsiteY405" fmla="*/ 820189 h 1947765"/>
                <a:gd name="connsiteX406" fmla="*/ 632142 w 1617374"/>
                <a:gd name="connsiteY406" fmla="*/ 877137 h 1947765"/>
                <a:gd name="connsiteX407" fmla="*/ 654922 w 1617374"/>
                <a:gd name="connsiteY407" fmla="*/ 882832 h 1947765"/>
                <a:gd name="connsiteX408" fmla="*/ 677702 w 1617374"/>
                <a:gd name="connsiteY408" fmla="*/ 956864 h 1947765"/>
                <a:gd name="connsiteX409" fmla="*/ 694787 w 1617374"/>
                <a:gd name="connsiteY409" fmla="*/ 968254 h 1947765"/>
                <a:gd name="connsiteX410" fmla="*/ 683397 w 1617374"/>
                <a:gd name="connsiteY410" fmla="*/ 991033 h 1947765"/>
                <a:gd name="connsiteX411" fmla="*/ 700482 w 1617374"/>
                <a:gd name="connsiteY411" fmla="*/ 1065066 h 1947765"/>
                <a:gd name="connsiteX412" fmla="*/ 711872 w 1617374"/>
                <a:gd name="connsiteY412" fmla="*/ 1082151 h 1947765"/>
                <a:gd name="connsiteX413" fmla="*/ 717567 w 1617374"/>
                <a:gd name="connsiteY413" fmla="*/ 1099235 h 1947765"/>
                <a:gd name="connsiteX414" fmla="*/ 740347 w 1617374"/>
                <a:gd name="connsiteY414" fmla="*/ 1104930 h 1947765"/>
                <a:gd name="connsiteX415" fmla="*/ 757432 w 1617374"/>
                <a:gd name="connsiteY415" fmla="*/ 1110625 h 1947765"/>
                <a:gd name="connsiteX416" fmla="*/ 808687 w 1617374"/>
                <a:gd name="connsiteY416" fmla="*/ 1133404 h 1947765"/>
                <a:gd name="connsiteX417" fmla="*/ 820077 w 1617374"/>
                <a:gd name="connsiteY417" fmla="*/ 1156184 h 1947765"/>
                <a:gd name="connsiteX418" fmla="*/ 859942 w 1617374"/>
                <a:gd name="connsiteY418" fmla="*/ 1173268 h 1947765"/>
                <a:gd name="connsiteX419" fmla="*/ 842857 w 1617374"/>
                <a:gd name="connsiteY419" fmla="*/ 1184658 h 1947765"/>
                <a:gd name="connsiteX420" fmla="*/ 825772 w 1617374"/>
                <a:gd name="connsiteY420" fmla="*/ 1173268 h 1947765"/>
                <a:gd name="connsiteX421" fmla="*/ 797297 w 1617374"/>
                <a:gd name="connsiteY421" fmla="*/ 1144794 h 1947765"/>
                <a:gd name="connsiteX422" fmla="*/ 763127 w 1617374"/>
                <a:gd name="connsiteY422" fmla="*/ 1139099 h 1947765"/>
                <a:gd name="connsiteX423" fmla="*/ 700482 w 1617374"/>
                <a:gd name="connsiteY423" fmla="*/ 1116320 h 1947765"/>
                <a:gd name="connsiteX424" fmla="*/ 677702 w 1617374"/>
                <a:gd name="connsiteY424" fmla="*/ 1099235 h 1947765"/>
                <a:gd name="connsiteX425" fmla="*/ 672007 w 1617374"/>
                <a:gd name="connsiteY425" fmla="*/ 1008118 h 1947765"/>
                <a:gd name="connsiteX426" fmla="*/ 637837 w 1617374"/>
                <a:gd name="connsiteY426" fmla="*/ 985339 h 1947765"/>
                <a:gd name="connsiteX427" fmla="*/ 558108 w 1617374"/>
                <a:gd name="connsiteY427" fmla="*/ 1013813 h 1947765"/>
                <a:gd name="connsiteX428" fmla="*/ 580888 w 1617374"/>
                <a:gd name="connsiteY428" fmla="*/ 1059371 h 1947765"/>
                <a:gd name="connsiteX429" fmla="*/ 615058 w 1617374"/>
                <a:gd name="connsiteY429" fmla="*/ 1082151 h 1947765"/>
                <a:gd name="connsiteX430" fmla="*/ 632142 w 1617374"/>
                <a:gd name="connsiteY430" fmla="*/ 1122015 h 1947765"/>
                <a:gd name="connsiteX431" fmla="*/ 643532 w 1617374"/>
                <a:gd name="connsiteY431" fmla="*/ 1156184 h 1947765"/>
                <a:gd name="connsiteX432" fmla="*/ 700482 w 1617374"/>
                <a:gd name="connsiteY432" fmla="*/ 1161878 h 1947765"/>
                <a:gd name="connsiteX433" fmla="*/ 751737 w 1617374"/>
                <a:gd name="connsiteY433" fmla="*/ 1161878 h 1947765"/>
                <a:gd name="connsiteX434" fmla="*/ 768822 w 1617374"/>
                <a:gd name="connsiteY434" fmla="*/ 1235911 h 1947765"/>
                <a:gd name="connsiteX435" fmla="*/ 785907 w 1617374"/>
                <a:gd name="connsiteY435" fmla="*/ 1247301 h 1947765"/>
                <a:gd name="connsiteX436" fmla="*/ 825772 w 1617374"/>
                <a:gd name="connsiteY436" fmla="*/ 1241606 h 1947765"/>
                <a:gd name="connsiteX437" fmla="*/ 882722 w 1617374"/>
                <a:gd name="connsiteY437" fmla="*/ 1235911 h 1947765"/>
                <a:gd name="connsiteX438" fmla="*/ 911196 w 1617374"/>
                <a:gd name="connsiteY438" fmla="*/ 1218827 h 1947765"/>
                <a:gd name="connsiteX439" fmla="*/ 928281 w 1617374"/>
                <a:gd name="connsiteY439" fmla="*/ 1213132 h 1947765"/>
                <a:gd name="connsiteX440" fmla="*/ 916891 w 1617374"/>
                <a:gd name="connsiteY440" fmla="*/ 1150489 h 1947765"/>
                <a:gd name="connsiteX441" fmla="*/ 905501 w 1617374"/>
                <a:gd name="connsiteY441" fmla="*/ 1127709 h 1947765"/>
                <a:gd name="connsiteX442" fmla="*/ 888416 w 1617374"/>
                <a:gd name="connsiteY442" fmla="*/ 1122015 h 1947765"/>
                <a:gd name="connsiteX443" fmla="*/ 888416 w 1617374"/>
                <a:gd name="connsiteY443" fmla="*/ 1082151 h 1947765"/>
                <a:gd name="connsiteX444" fmla="*/ 882722 w 1617374"/>
                <a:gd name="connsiteY444" fmla="*/ 1042287 h 1947765"/>
                <a:gd name="connsiteX445" fmla="*/ 865637 w 1617374"/>
                <a:gd name="connsiteY445" fmla="*/ 1036592 h 1947765"/>
                <a:gd name="connsiteX446" fmla="*/ 842857 w 1617374"/>
                <a:gd name="connsiteY446" fmla="*/ 1030897 h 1947765"/>
                <a:gd name="connsiteX447" fmla="*/ 808687 w 1617374"/>
                <a:gd name="connsiteY447" fmla="*/ 1013813 h 1947765"/>
                <a:gd name="connsiteX448" fmla="*/ 802992 w 1617374"/>
                <a:gd name="connsiteY448" fmla="*/ 1030897 h 1947765"/>
                <a:gd name="connsiteX449" fmla="*/ 791602 w 1617374"/>
                <a:gd name="connsiteY449" fmla="*/ 1047982 h 1947765"/>
                <a:gd name="connsiteX450" fmla="*/ 774517 w 1617374"/>
                <a:gd name="connsiteY450" fmla="*/ 1042287 h 1947765"/>
                <a:gd name="connsiteX451" fmla="*/ 797297 w 1617374"/>
                <a:gd name="connsiteY451" fmla="*/ 979644 h 1947765"/>
                <a:gd name="connsiteX452" fmla="*/ 774517 w 1617374"/>
                <a:gd name="connsiteY452" fmla="*/ 968254 h 1947765"/>
                <a:gd name="connsiteX453" fmla="*/ 751737 w 1617374"/>
                <a:gd name="connsiteY453" fmla="*/ 945475 h 1947765"/>
                <a:gd name="connsiteX454" fmla="*/ 740347 w 1617374"/>
                <a:gd name="connsiteY454" fmla="*/ 905611 h 1947765"/>
                <a:gd name="connsiteX455" fmla="*/ 797297 w 1617374"/>
                <a:gd name="connsiteY455" fmla="*/ 877137 h 1947765"/>
                <a:gd name="connsiteX456" fmla="*/ 780212 w 1617374"/>
                <a:gd name="connsiteY456" fmla="*/ 882832 h 1947765"/>
                <a:gd name="connsiteX457" fmla="*/ 791602 w 1617374"/>
                <a:gd name="connsiteY457" fmla="*/ 905611 h 1947765"/>
                <a:gd name="connsiteX458" fmla="*/ 797297 w 1617374"/>
                <a:gd name="connsiteY458" fmla="*/ 922695 h 1947765"/>
                <a:gd name="connsiteX459" fmla="*/ 814382 w 1617374"/>
                <a:gd name="connsiteY459" fmla="*/ 934085 h 1947765"/>
                <a:gd name="connsiteX460" fmla="*/ 825772 w 1617374"/>
                <a:gd name="connsiteY460" fmla="*/ 951170 h 1947765"/>
                <a:gd name="connsiteX461" fmla="*/ 854247 w 1617374"/>
                <a:gd name="connsiteY461" fmla="*/ 968254 h 1947765"/>
                <a:gd name="connsiteX462" fmla="*/ 871332 w 1617374"/>
                <a:gd name="connsiteY462" fmla="*/ 979644 h 1947765"/>
                <a:gd name="connsiteX463" fmla="*/ 905501 w 1617374"/>
                <a:gd name="connsiteY463" fmla="*/ 1002423 h 1947765"/>
                <a:gd name="connsiteX464" fmla="*/ 916891 w 1617374"/>
                <a:gd name="connsiteY464" fmla="*/ 945475 h 1947765"/>
                <a:gd name="connsiteX465" fmla="*/ 922586 w 1617374"/>
                <a:gd name="connsiteY465" fmla="*/ 917001 h 1947765"/>
                <a:gd name="connsiteX466" fmla="*/ 905501 w 1617374"/>
                <a:gd name="connsiteY466" fmla="*/ 905611 h 1947765"/>
                <a:gd name="connsiteX467" fmla="*/ 877027 w 1617374"/>
                <a:gd name="connsiteY467" fmla="*/ 860052 h 1947765"/>
                <a:gd name="connsiteX468" fmla="*/ 865637 w 1617374"/>
                <a:gd name="connsiteY468" fmla="*/ 842968 h 1947765"/>
                <a:gd name="connsiteX469" fmla="*/ 854247 w 1617374"/>
                <a:gd name="connsiteY469" fmla="*/ 820189 h 1947765"/>
                <a:gd name="connsiteX470" fmla="*/ 825772 w 1617374"/>
                <a:gd name="connsiteY470" fmla="*/ 786020 h 1947765"/>
                <a:gd name="connsiteX471" fmla="*/ 814382 w 1617374"/>
                <a:gd name="connsiteY471" fmla="*/ 757545 h 1947765"/>
                <a:gd name="connsiteX472" fmla="*/ 797297 w 1617374"/>
                <a:gd name="connsiteY472" fmla="*/ 740461 h 1947765"/>
                <a:gd name="connsiteX473" fmla="*/ 763127 w 1617374"/>
                <a:gd name="connsiteY473" fmla="*/ 717682 h 1947765"/>
                <a:gd name="connsiteX474" fmla="*/ 746042 w 1617374"/>
                <a:gd name="connsiteY474" fmla="*/ 723376 h 1947765"/>
                <a:gd name="connsiteX475" fmla="*/ 751737 w 1617374"/>
                <a:gd name="connsiteY475" fmla="*/ 763240 h 1947765"/>
                <a:gd name="connsiteX476" fmla="*/ 746042 w 1617374"/>
                <a:gd name="connsiteY476" fmla="*/ 780325 h 1947765"/>
                <a:gd name="connsiteX477" fmla="*/ 728957 w 1617374"/>
                <a:gd name="connsiteY477" fmla="*/ 774630 h 1947765"/>
                <a:gd name="connsiteX478" fmla="*/ 711872 w 1617374"/>
                <a:gd name="connsiteY478" fmla="*/ 757545 h 1947765"/>
                <a:gd name="connsiteX479" fmla="*/ 717567 w 1617374"/>
                <a:gd name="connsiteY479" fmla="*/ 740461 h 1947765"/>
                <a:gd name="connsiteX480" fmla="*/ 751737 w 1617374"/>
                <a:gd name="connsiteY480" fmla="*/ 723376 h 1947765"/>
                <a:gd name="connsiteX481" fmla="*/ 763127 w 1617374"/>
                <a:gd name="connsiteY481" fmla="*/ 706292 h 1947765"/>
                <a:gd name="connsiteX482" fmla="*/ 734652 w 1617374"/>
                <a:gd name="connsiteY482" fmla="*/ 694902 h 1947765"/>
                <a:gd name="connsiteX483" fmla="*/ 706177 w 1617374"/>
                <a:gd name="connsiteY483" fmla="*/ 666428 h 1947765"/>
                <a:gd name="connsiteX484" fmla="*/ 666312 w 1617374"/>
                <a:gd name="connsiteY484" fmla="*/ 643649 h 1947765"/>
                <a:gd name="connsiteX485" fmla="*/ 654922 w 1617374"/>
                <a:gd name="connsiteY485" fmla="*/ 626564 h 1947765"/>
                <a:gd name="connsiteX486" fmla="*/ 672007 w 1617374"/>
                <a:gd name="connsiteY486" fmla="*/ 615175 h 1947765"/>
                <a:gd name="connsiteX487" fmla="*/ 700482 w 1617374"/>
                <a:gd name="connsiteY487" fmla="*/ 592395 h 1947765"/>
                <a:gd name="connsiteX488" fmla="*/ 683397 w 1617374"/>
                <a:gd name="connsiteY488" fmla="*/ 586700 h 1947765"/>
                <a:gd name="connsiteX489" fmla="*/ 700482 w 1617374"/>
                <a:gd name="connsiteY489" fmla="*/ 598090 h 1947765"/>
                <a:gd name="connsiteX490" fmla="*/ 723262 w 1617374"/>
                <a:gd name="connsiteY490" fmla="*/ 586700 h 1947765"/>
                <a:gd name="connsiteX491" fmla="*/ 711872 w 1617374"/>
                <a:gd name="connsiteY491" fmla="*/ 569616 h 1947765"/>
                <a:gd name="connsiteX492" fmla="*/ 689092 w 1617374"/>
                <a:gd name="connsiteY492" fmla="*/ 563921 h 1947765"/>
                <a:gd name="connsiteX493" fmla="*/ 672007 w 1617374"/>
                <a:gd name="connsiteY493" fmla="*/ 541142 h 1947765"/>
                <a:gd name="connsiteX494" fmla="*/ 706177 w 1617374"/>
                <a:gd name="connsiteY494" fmla="*/ 552531 h 1947765"/>
                <a:gd name="connsiteX495" fmla="*/ 723262 w 1617374"/>
                <a:gd name="connsiteY495" fmla="*/ 575311 h 1947765"/>
                <a:gd name="connsiteX496" fmla="*/ 763127 w 1617374"/>
                <a:gd name="connsiteY496" fmla="*/ 541142 h 1947765"/>
                <a:gd name="connsiteX497" fmla="*/ 757432 w 1617374"/>
                <a:gd name="connsiteY497" fmla="*/ 518362 h 1947765"/>
                <a:gd name="connsiteX498" fmla="*/ 734652 w 1617374"/>
                <a:gd name="connsiteY498" fmla="*/ 501278 h 1947765"/>
                <a:gd name="connsiteX499" fmla="*/ 780212 w 1617374"/>
                <a:gd name="connsiteY499" fmla="*/ 478499 h 1947765"/>
                <a:gd name="connsiteX500" fmla="*/ 740347 w 1617374"/>
                <a:gd name="connsiteY500" fmla="*/ 467109 h 1947765"/>
                <a:gd name="connsiteX501" fmla="*/ 774517 w 1617374"/>
                <a:gd name="connsiteY501" fmla="*/ 461414 h 1947765"/>
                <a:gd name="connsiteX502" fmla="*/ 768822 w 1617374"/>
                <a:gd name="connsiteY502" fmla="*/ 484194 h 1947765"/>
                <a:gd name="connsiteX503" fmla="*/ 757432 w 1617374"/>
                <a:gd name="connsiteY503" fmla="*/ 563921 h 1947765"/>
                <a:gd name="connsiteX504" fmla="*/ 746042 w 1617374"/>
                <a:gd name="connsiteY504" fmla="*/ 581006 h 1947765"/>
                <a:gd name="connsiteX505" fmla="*/ 740347 w 1617374"/>
                <a:gd name="connsiteY505" fmla="*/ 626564 h 1947765"/>
                <a:gd name="connsiteX506" fmla="*/ 797297 w 1617374"/>
                <a:gd name="connsiteY506" fmla="*/ 660733 h 1947765"/>
                <a:gd name="connsiteX507" fmla="*/ 825772 w 1617374"/>
                <a:gd name="connsiteY507" fmla="*/ 677818 h 1947765"/>
                <a:gd name="connsiteX508" fmla="*/ 842857 w 1617374"/>
                <a:gd name="connsiteY508" fmla="*/ 683513 h 1947765"/>
                <a:gd name="connsiteX509" fmla="*/ 865637 w 1617374"/>
                <a:gd name="connsiteY509" fmla="*/ 706292 h 1947765"/>
                <a:gd name="connsiteX510" fmla="*/ 871332 w 1617374"/>
                <a:gd name="connsiteY510" fmla="*/ 729071 h 1947765"/>
                <a:gd name="connsiteX511" fmla="*/ 899806 w 1617374"/>
                <a:gd name="connsiteY511" fmla="*/ 757545 h 1947765"/>
                <a:gd name="connsiteX512" fmla="*/ 922586 w 1617374"/>
                <a:gd name="connsiteY512" fmla="*/ 751851 h 1947765"/>
                <a:gd name="connsiteX513" fmla="*/ 916891 w 1617374"/>
                <a:gd name="connsiteY513" fmla="*/ 717682 h 1947765"/>
                <a:gd name="connsiteX514" fmla="*/ 911196 w 1617374"/>
                <a:gd name="connsiteY514" fmla="*/ 689207 h 1947765"/>
                <a:gd name="connsiteX515" fmla="*/ 928281 w 1617374"/>
                <a:gd name="connsiteY515" fmla="*/ 575311 h 1947765"/>
                <a:gd name="connsiteX516" fmla="*/ 939671 w 1617374"/>
                <a:gd name="connsiteY516" fmla="*/ 546837 h 1947765"/>
                <a:gd name="connsiteX517" fmla="*/ 905501 w 1617374"/>
                <a:gd name="connsiteY517" fmla="*/ 478499 h 1947765"/>
                <a:gd name="connsiteX518" fmla="*/ 922586 w 1617374"/>
                <a:gd name="connsiteY518" fmla="*/ 467109 h 1947765"/>
                <a:gd name="connsiteX519" fmla="*/ 933976 w 1617374"/>
                <a:gd name="connsiteY519" fmla="*/ 450025 h 1947765"/>
                <a:gd name="connsiteX520" fmla="*/ 939671 w 1617374"/>
                <a:gd name="connsiteY520" fmla="*/ 478499 h 1947765"/>
                <a:gd name="connsiteX521" fmla="*/ 945366 w 1617374"/>
                <a:gd name="connsiteY521" fmla="*/ 518362 h 1947765"/>
                <a:gd name="connsiteX522" fmla="*/ 973841 w 1617374"/>
                <a:gd name="connsiteY522" fmla="*/ 512668 h 1947765"/>
                <a:gd name="connsiteX523" fmla="*/ 996621 w 1617374"/>
                <a:gd name="connsiteY523" fmla="*/ 472804 h 1947765"/>
                <a:gd name="connsiteX524" fmla="*/ 973841 w 1617374"/>
                <a:gd name="connsiteY524" fmla="*/ 489888 h 1947765"/>
                <a:gd name="connsiteX525" fmla="*/ 956756 w 1617374"/>
                <a:gd name="connsiteY525" fmla="*/ 524057 h 1947765"/>
                <a:gd name="connsiteX526" fmla="*/ 956756 w 1617374"/>
                <a:gd name="connsiteY526" fmla="*/ 660733 h 1947765"/>
                <a:gd name="connsiteX527" fmla="*/ 962451 w 1617374"/>
                <a:gd name="connsiteY527" fmla="*/ 854358 h 1947765"/>
                <a:gd name="connsiteX528" fmla="*/ 1036486 w 1617374"/>
                <a:gd name="connsiteY528" fmla="*/ 842968 h 1947765"/>
                <a:gd name="connsiteX529" fmla="*/ 1042181 w 1617374"/>
                <a:gd name="connsiteY529" fmla="*/ 808799 h 1947765"/>
                <a:gd name="connsiteX530" fmla="*/ 1053571 w 1617374"/>
                <a:gd name="connsiteY530" fmla="*/ 774630 h 1947765"/>
                <a:gd name="connsiteX531" fmla="*/ 1059266 w 1617374"/>
                <a:gd name="connsiteY531" fmla="*/ 751851 h 1947765"/>
                <a:gd name="connsiteX532" fmla="*/ 1076351 w 1617374"/>
                <a:gd name="connsiteY532" fmla="*/ 717682 h 1947765"/>
                <a:gd name="connsiteX533" fmla="*/ 1082046 w 1617374"/>
                <a:gd name="connsiteY533" fmla="*/ 683513 h 1947765"/>
                <a:gd name="connsiteX534" fmla="*/ 1116216 w 1617374"/>
                <a:gd name="connsiteY534" fmla="*/ 660733 h 1947765"/>
                <a:gd name="connsiteX535" fmla="*/ 1127606 w 1617374"/>
                <a:gd name="connsiteY535" fmla="*/ 643649 h 1947765"/>
                <a:gd name="connsiteX536" fmla="*/ 1110521 w 1617374"/>
                <a:gd name="connsiteY536" fmla="*/ 637954 h 1947765"/>
                <a:gd name="connsiteX537" fmla="*/ 1116216 w 1617374"/>
                <a:gd name="connsiteY537" fmla="*/ 598090 h 1947765"/>
                <a:gd name="connsiteX538" fmla="*/ 1121911 w 1617374"/>
                <a:gd name="connsiteY538" fmla="*/ 546837 h 1947765"/>
                <a:gd name="connsiteX539" fmla="*/ 1184555 w 1617374"/>
                <a:gd name="connsiteY539" fmla="*/ 563921 h 1947765"/>
                <a:gd name="connsiteX540" fmla="*/ 1201640 w 1617374"/>
                <a:gd name="connsiteY540" fmla="*/ 586700 h 1947765"/>
                <a:gd name="connsiteX541" fmla="*/ 1207335 w 1617374"/>
                <a:gd name="connsiteY541" fmla="*/ 620869 h 1947765"/>
                <a:gd name="connsiteX542" fmla="*/ 1195945 w 1617374"/>
                <a:gd name="connsiteY542" fmla="*/ 637954 h 1947765"/>
                <a:gd name="connsiteX543" fmla="*/ 1156080 w 1617374"/>
                <a:gd name="connsiteY543" fmla="*/ 672123 h 1947765"/>
                <a:gd name="connsiteX544" fmla="*/ 1144691 w 1617374"/>
                <a:gd name="connsiteY544" fmla="*/ 694902 h 1947765"/>
                <a:gd name="connsiteX545" fmla="*/ 1110521 w 1617374"/>
                <a:gd name="connsiteY545" fmla="*/ 751851 h 1947765"/>
                <a:gd name="connsiteX546" fmla="*/ 1087741 w 1617374"/>
                <a:gd name="connsiteY546" fmla="*/ 814494 h 1947765"/>
                <a:gd name="connsiteX547" fmla="*/ 1076351 w 1617374"/>
                <a:gd name="connsiteY547" fmla="*/ 837273 h 1947765"/>
                <a:gd name="connsiteX548" fmla="*/ 1013706 w 1617374"/>
                <a:gd name="connsiteY548" fmla="*/ 888526 h 1947765"/>
                <a:gd name="connsiteX549" fmla="*/ 996621 w 1617374"/>
                <a:gd name="connsiteY549" fmla="*/ 894221 h 1947765"/>
                <a:gd name="connsiteX550" fmla="*/ 968146 w 1617374"/>
                <a:gd name="connsiteY550" fmla="*/ 917001 h 1947765"/>
                <a:gd name="connsiteX551" fmla="*/ 962451 w 1617374"/>
                <a:gd name="connsiteY551" fmla="*/ 934085 h 1947765"/>
                <a:gd name="connsiteX552" fmla="*/ 968146 w 1617374"/>
                <a:gd name="connsiteY552" fmla="*/ 1036592 h 1947765"/>
                <a:gd name="connsiteX553" fmla="*/ 1047876 w 1617374"/>
                <a:gd name="connsiteY553" fmla="*/ 1030897 h 1947765"/>
                <a:gd name="connsiteX554" fmla="*/ 1070656 w 1617374"/>
                <a:gd name="connsiteY554" fmla="*/ 1025202 h 1947765"/>
                <a:gd name="connsiteX555" fmla="*/ 1059266 w 1617374"/>
                <a:gd name="connsiteY555" fmla="*/ 1008118 h 1947765"/>
                <a:gd name="connsiteX556" fmla="*/ 1064961 w 1617374"/>
                <a:gd name="connsiteY556" fmla="*/ 962559 h 1947765"/>
                <a:gd name="connsiteX557" fmla="*/ 1104826 w 1617374"/>
                <a:gd name="connsiteY557" fmla="*/ 968254 h 1947765"/>
                <a:gd name="connsiteX558" fmla="*/ 1110521 w 1617374"/>
                <a:gd name="connsiteY558" fmla="*/ 985339 h 1947765"/>
                <a:gd name="connsiteX559" fmla="*/ 1144691 w 1617374"/>
                <a:gd name="connsiteY559" fmla="*/ 1008118 h 1947765"/>
                <a:gd name="connsiteX560" fmla="*/ 1218725 w 1617374"/>
                <a:gd name="connsiteY560" fmla="*/ 968254 h 1947765"/>
                <a:gd name="connsiteX561" fmla="*/ 1235810 w 1617374"/>
                <a:gd name="connsiteY561" fmla="*/ 837273 h 1947765"/>
                <a:gd name="connsiteX562" fmla="*/ 1252895 w 1617374"/>
                <a:gd name="connsiteY562" fmla="*/ 791714 h 1947765"/>
                <a:gd name="connsiteX563" fmla="*/ 1275675 w 1617374"/>
                <a:gd name="connsiteY563" fmla="*/ 797409 h 1947765"/>
                <a:gd name="connsiteX564" fmla="*/ 1281370 w 1617374"/>
                <a:gd name="connsiteY564" fmla="*/ 814494 h 1947765"/>
                <a:gd name="connsiteX565" fmla="*/ 1269980 w 1617374"/>
                <a:gd name="connsiteY565" fmla="*/ 865747 h 1947765"/>
                <a:gd name="connsiteX566" fmla="*/ 1264285 w 1617374"/>
                <a:gd name="connsiteY566" fmla="*/ 911306 h 1947765"/>
                <a:gd name="connsiteX567" fmla="*/ 1241505 w 1617374"/>
                <a:gd name="connsiteY567" fmla="*/ 956864 h 1947765"/>
                <a:gd name="connsiteX568" fmla="*/ 1235810 w 1617374"/>
                <a:gd name="connsiteY568" fmla="*/ 973949 h 1947765"/>
                <a:gd name="connsiteX569" fmla="*/ 1275675 w 1617374"/>
                <a:gd name="connsiteY569" fmla="*/ 1002423 h 1947765"/>
                <a:gd name="connsiteX570" fmla="*/ 1298455 w 1617374"/>
                <a:gd name="connsiteY570" fmla="*/ 1008118 h 1947765"/>
                <a:gd name="connsiteX571" fmla="*/ 1241505 w 1617374"/>
                <a:gd name="connsiteY571" fmla="*/ 1030897 h 1947765"/>
                <a:gd name="connsiteX572" fmla="*/ 1201640 w 1617374"/>
                <a:gd name="connsiteY572" fmla="*/ 1042287 h 1947765"/>
                <a:gd name="connsiteX573" fmla="*/ 1190250 w 1617374"/>
                <a:gd name="connsiteY573" fmla="*/ 1059371 h 1947765"/>
                <a:gd name="connsiteX574" fmla="*/ 1201640 w 1617374"/>
                <a:gd name="connsiteY574" fmla="*/ 1099235 h 1947765"/>
                <a:gd name="connsiteX575" fmla="*/ 1184555 w 1617374"/>
                <a:gd name="connsiteY575" fmla="*/ 1104930 h 1947765"/>
                <a:gd name="connsiteX576" fmla="*/ 1167470 w 1617374"/>
                <a:gd name="connsiteY576" fmla="*/ 1093540 h 1947765"/>
                <a:gd name="connsiteX577" fmla="*/ 1156080 w 1617374"/>
                <a:gd name="connsiteY577" fmla="*/ 1110625 h 1947765"/>
                <a:gd name="connsiteX578" fmla="*/ 1138996 w 1617374"/>
                <a:gd name="connsiteY578" fmla="*/ 1116320 h 1947765"/>
                <a:gd name="connsiteX579" fmla="*/ 1133301 w 1617374"/>
                <a:gd name="connsiteY579" fmla="*/ 1076456 h 1947765"/>
                <a:gd name="connsiteX580" fmla="*/ 1116216 w 1617374"/>
                <a:gd name="connsiteY580" fmla="*/ 1065066 h 1947765"/>
                <a:gd name="connsiteX581" fmla="*/ 1030791 w 1617374"/>
                <a:gd name="connsiteY581" fmla="*/ 1070761 h 1947765"/>
                <a:gd name="connsiteX582" fmla="*/ 1013706 w 1617374"/>
                <a:gd name="connsiteY582" fmla="*/ 1082151 h 1947765"/>
                <a:gd name="connsiteX583" fmla="*/ 1019401 w 1617374"/>
                <a:gd name="connsiteY583" fmla="*/ 1201742 h 1947765"/>
                <a:gd name="connsiteX584" fmla="*/ 1053571 w 1617374"/>
                <a:gd name="connsiteY584" fmla="*/ 1218827 h 1947765"/>
                <a:gd name="connsiteX585" fmla="*/ 1150385 w 1617374"/>
                <a:gd name="connsiteY585" fmla="*/ 1224522 h 1947765"/>
                <a:gd name="connsiteX586" fmla="*/ 1184555 w 1617374"/>
                <a:gd name="connsiteY586" fmla="*/ 1230216 h 1947765"/>
                <a:gd name="connsiteX587" fmla="*/ 1201640 w 1617374"/>
                <a:gd name="connsiteY587" fmla="*/ 1235911 h 1947765"/>
                <a:gd name="connsiteX588" fmla="*/ 1258590 w 1617374"/>
                <a:gd name="connsiteY588" fmla="*/ 1230216 h 1947765"/>
                <a:gd name="connsiteX589" fmla="*/ 1287065 w 1617374"/>
                <a:gd name="connsiteY589" fmla="*/ 1201742 h 1947765"/>
                <a:gd name="connsiteX590" fmla="*/ 1304150 w 1617374"/>
                <a:gd name="connsiteY590" fmla="*/ 1190353 h 1947765"/>
                <a:gd name="connsiteX591" fmla="*/ 1315540 w 1617374"/>
                <a:gd name="connsiteY591" fmla="*/ 1167573 h 1947765"/>
                <a:gd name="connsiteX592" fmla="*/ 1332625 w 1617374"/>
                <a:gd name="connsiteY592" fmla="*/ 1150489 h 1947765"/>
                <a:gd name="connsiteX593" fmla="*/ 1355405 w 1617374"/>
                <a:gd name="connsiteY593" fmla="*/ 1122015 h 1947765"/>
                <a:gd name="connsiteX594" fmla="*/ 1378185 w 1617374"/>
                <a:gd name="connsiteY594" fmla="*/ 1082151 h 1947765"/>
                <a:gd name="connsiteX595" fmla="*/ 1383880 w 1617374"/>
                <a:gd name="connsiteY595" fmla="*/ 1065066 h 1947765"/>
                <a:gd name="connsiteX596" fmla="*/ 1412355 w 1617374"/>
                <a:gd name="connsiteY596" fmla="*/ 1042287 h 1947765"/>
                <a:gd name="connsiteX597" fmla="*/ 1418049 w 1617374"/>
                <a:gd name="connsiteY597" fmla="*/ 1025202 h 1947765"/>
                <a:gd name="connsiteX598" fmla="*/ 1429439 w 1617374"/>
                <a:gd name="connsiteY598" fmla="*/ 1002423 h 1947765"/>
                <a:gd name="connsiteX599" fmla="*/ 1418049 w 1617374"/>
                <a:gd name="connsiteY599" fmla="*/ 968254 h 1947765"/>
                <a:gd name="connsiteX600" fmla="*/ 1429439 w 1617374"/>
                <a:gd name="connsiteY600" fmla="*/ 911306 h 1947765"/>
                <a:gd name="connsiteX601" fmla="*/ 1446524 w 1617374"/>
                <a:gd name="connsiteY601" fmla="*/ 888526 h 1947765"/>
                <a:gd name="connsiteX602" fmla="*/ 1469304 w 1617374"/>
                <a:gd name="connsiteY602" fmla="*/ 877137 h 1947765"/>
                <a:gd name="connsiteX603" fmla="*/ 1486389 w 1617374"/>
                <a:gd name="connsiteY603" fmla="*/ 837273 h 1947765"/>
                <a:gd name="connsiteX604" fmla="*/ 1492084 w 1617374"/>
                <a:gd name="connsiteY604" fmla="*/ 797409 h 1947765"/>
                <a:gd name="connsiteX605" fmla="*/ 1503474 w 1617374"/>
                <a:gd name="connsiteY605" fmla="*/ 751851 h 1947765"/>
                <a:gd name="connsiteX606" fmla="*/ 1492084 w 1617374"/>
                <a:gd name="connsiteY606" fmla="*/ 734766 h 1947765"/>
                <a:gd name="connsiteX607" fmla="*/ 1474999 w 1617374"/>
                <a:gd name="connsiteY607" fmla="*/ 723376 h 1947765"/>
                <a:gd name="connsiteX608" fmla="*/ 1452219 w 1617374"/>
                <a:gd name="connsiteY608" fmla="*/ 700597 h 1947765"/>
                <a:gd name="connsiteX609" fmla="*/ 1435134 w 1617374"/>
                <a:gd name="connsiteY609" fmla="*/ 683513 h 1947765"/>
                <a:gd name="connsiteX610" fmla="*/ 1418049 w 1617374"/>
                <a:gd name="connsiteY610" fmla="*/ 677818 h 1947765"/>
                <a:gd name="connsiteX611" fmla="*/ 1389575 w 1617374"/>
                <a:gd name="connsiteY611" fmla="*/ 666428 h 1947765"/>
                <a:gd name="connsiteX612" fmla="*/ 1372490 w 1617374"/>
                <a:gd name="connsiteY612" fmla="*/ 649344 h 1947765"/>
                <a:gd name="connsiteX613" fmla="*/ 1389575 w 1617374"/>
                <a:gd name="connsiteY613" fmla="*/ 581006 h 1947765"/>
                <a:gd name="connsiteX614" fmla="*/ 1383880 w 1617374"/>
                <a:gd name="connsiteY614" fmla="*/ 535447 h 1947765"/>
                <a:gd name="connsiteX615" fmla="*/ 1400965 w 1617374"/>
                <a:gd name="connsiteY615" fmla="*/ 518362 h 1947765"/>
                <a:gd name="connsiteX616" fmla="*/ 1412355 w 1617374"/>
                <a:gd name="connsiteY616" fmla="*/ 501278 h 1947765"/>
                <a:gd name="connsiteX617" fmla="*/ 1400965 w 1617374"/>
                <a:gd name="connsiteY617" fmla="*/ 484194 h 1947765"/>
                <a:gd name="connsiteX618" fmla="*/ 1429439 w 1617374"/>
                <a:gd name="connsiteY618" fmla="*/ 370297 h 1947765"/>
                <a:gd name="connsiteX619" fmla="*/ 1457914 w 1617374"/>
                <a:gd name="connsiteY619" fmla="*/ 324738 h 1947765"/>
                <a:gd name="connsiteX620" fmla="*/ 1469304 w 1617374"/>
                <a:gd name="connsiteY620" fmla="*/ 307654 h 1947765"/>
                <a:gd name="connsiteX621" fmla="*/ 1571814 w 1617374"/>
                <a:gd name="connsiteY621" fmla="*/ 301959 h 1947765"/>
                <a:gd name="connsiteX622" fmla="*/ 1543339 w 1617374"/>
                <a:gd name="connsiteY622" fmla="*/ 284874 h 1947765"/>
                <a:gd name="connsiteX623" fmla="*/ 1509169 w 1617374"/>
                <a:gd name="connsiteY623" fmla="*/ 267790 h 1947765"/>
                <a:gd name="connsiteX624" fmla="*/ 1486389 w 1617374"/>
                <a:gd name="connsiteY624" fmla="*/ 233621 h 1947765"/>
                <a:gd name="connsiteX625" fmla="*/ 1503474 w 1617374"/>
                <a:gd name="connsiteY625" fmla="*/ 222231 h 1947765"/>
                <a:gd name="connsiteX626" fmla="*/ 1520559 w 1617374"/>
                <a:gd name="connsiteY626" fmla="*/ 199452 h 1947765"/>
                <a:gd name="connsiteX627" fmla="*/ 1543339 w 1617374"/>
                <a:gd name="connsiteY627" fmla="*/ 188062 h 1947765"/>
                <a:gd name="connsiteX628" fmla="*/ 1531949 w 1617374"/>
                <a:gd name="connsiteY628" fmla="*/ 170978 h 1947765"/>
                <a:gd name="connsiteX629" fmla="*/ 1514864 w 1617374"/>
                <a:gd name="connsiteY629" fmla="*/ 165283 h 1947765"/>
                <a:gd name="connsiteX630" fmla="*/ 1480694 w 1617374"/>
                <a:gd name="connsiteY630" fmla="*/ 136809 h 1947765"/>
                <a:gd name="connsiteX631" fmla="*/ 1395270 w 1617374"/>
                <a:gd name="connsiteY631" fmla="*/ 159588 h 1947765"/>
                <a:gd name="connsiteX632" fmla="*/ 1389575 w 1617374"/>
                <a:gd name="connsiteY632" fmla="*/ 176673 h 1947765"/>
                <a:gd name="connsiteX633" fmla="*/ 1366795 w 1617374"/>
                <a:gd name="connsiteY633" fmla="*/ 222231 h 1947765"/>
                <a:gd name="connsiteX634" fmla="*/ 1195945 w 1617374"/>
                <a:gd name="connsiteY634" fmla="*/ 245011 h 1947765"/>
                <a:gd name="connsiteX635" fmla="*/ 1184555 w 1617374"/>
                <a:gd name="connsiteY635" fmla="*/ 227926 h 1947765"/>
                <a:gd name="connsiteX636" fmla="*/ 1195945 w 1617374"/>
                <a:gd name="connsiteY636" fmla="*/ 205147 h 1947765"/>
                <a:gd name="connsiteX637" fmla="*/ 1235810 w 1617374"/>
                <a:gd name="connsiteY637" fmla="*/ 165283 h 1947765"/>
                <a:gd name="connsiteX638" fmla="*/ 1264285 w 1617374"/>
                <a:gd name="connsiteY638" fmla="*/ 142504 h 1947765"/>
                <a:gd name="connsiteX639" fmla="*/ 1281370 w 1617374"/>
                <a:gd name="connsiteY639" fmla="*/ 131114 h 1947765"/>
                <a:gd name="connsiteX640" fmla="*/ 1304150 w 1617374"/>
                <a:gd name="connsiteY640" fmla="*/ 74166 h 1947765"/>
                <a:gd name="connsiteX641" fmla="*/ 1292760 w 1617374"/>
                <a:gd name="connsiteY641" fmla="*/ 57081 h 1947765"/>
                <a:gd name="connsiteX642" fmla="*/ 1292760 w 1617374"/>
                <a:gd name="connsiteY642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14864 w 1617374"/>
                <a:gd name="connsiteY22" fmla="*/ 723376 h 1947765"/>
                <a:gd name="connsiteX23" fmla="*/ 1503474 w 1617374"/>
                <a:gd name="connsiteY23" fmla="*/ 831578 h 1947765"/>
                <a:gd name="connsiteX24" fmla="*/ 1486389 w 1617374"/>
                <a:gd name="connsiteY24" fmla="*/ 888526 h 1947765"/>
                <a:gd name="connsiteX25" fmla="*/ 1474999 w 1617374"/>
                <a:gd name="connsiteY25" fmla="*/ 934085 h 1947765"/>
                <a:gd name="connsiteX26" fmla="*/ 1457914 w 1617374"/>
                <a:gd name="connsiteY26" fmla="*/ 996728 h 1947765"/>
                <a:gd name="connsiteX27" fmla="*/ 1452219 w 1617374"/>
                <a:gd name="connsiteY27" fmla="*/ 1019508 h 1947765"/>
                <a:gd name="connsiteX28" fmla="*/ 1446524 w 1617374"/>
                <a:gd name="connsiteY28" fmla="*/ 1053677 h 1947765"/>
                <a:gd name="connsiteX29" fmla="*/ 1412355 w 1617374"/>
                <a:gd name="connsiteY29" fmla="*/ 1076456 h 1947765"/>
                <a:gd name="connsiteX30" fmla="*/ 1361100 w 1617374"/>
                <a:gd name="connsiteY30" fmla="*/ 1133404 h 1947765"/>
                <a:gd name="connsiteX31" fmla="*/ 1338320 w 1617374"/>
                <a:gd name="connsiteY31" fmla="*/ 1184658 h 1947765"/>
                <a:gd name="connsiteX32" fmla="*/ 1315540 w 1617374"/>
                <a:gd name="connsiteY32" fmla="*/ 1230216 h 1947765"/>
                <a:gd name="connsiteX33" fmla="*/ 1298455 w 1617374"/>
                <a:gd name="connsiteY33" fmla="*/ 1258690 h 1947765"/>
                <a:gd name="connsiteX34" fmla="*/ 1281370 w 1617374"/>
                <a:gd name="connsiteY34" fmla="*/ 1264385 h 1947765"/>
                <a:gd name="connsiteX35" fmla="*/ 1235810 w 1617374"/>
                <a:gd name="connsiteY35" fmla="*/ 1281470 h 1947765"/>
                <a:gd name="connsiteX36" fmla="*/ 1218725 w 1617374"/>
                <a:gd name="connsiteY36" fmla="*/ 1292859 h 1947765"/>
                <a:gd name="connsiteX37" fmla="*/ 1224420 w 1617374"/>
                <a:gd name="connsiteY37" fmla="*/ 1315639 h 1947765"/>
                <a:gd name="connsiteX38" fmla="*/ 1241505 w 1617374"/>
                <a:gd name="connsiteY38" fmla="*/ 1321334 h 1947765"/>
                <a:gd name="connsiteX39" fmla="*/ 1281370 w 1617374"/>
                <a:gd name="connsiteY39" fmla="*/ 1349808 h 1947765"/>
                <a:gd name="connsiteX40" fmla="*/ 1315540 w 1617374"/>
                <a:gd name="connsiteY40" fmla="*/ 1372587 h 1947765"/>
                <a:gd name="connsiteX41" fmla="*/ 1326930 w 1617374"/>
                <a:gd name="connsiteY41" fmla="*/ 1389672 h 1947765"/>
                <a:gd name="connsiteX42" fmla="*/ 1338320 w 1617374"/>
                <a:gd name="connsiteY42" fmla="*/ 1423841 h 1947765"/>
                <a:gd name="connsiteX43" fmla="*/ 1344015 w 1617374"/>
                <a:gd name="connsiteY43" fmla="*/ 1440925 h 1947765"/>
                <a:gd name="connsiteX44" fmla="*/ 1355405 w 1617374"/>
                <a:gd name="connsiteY44" fmla="*/ 1463704 h 1947765"/>
                <a:gd name="connsiteX45" fmla="*/ 1366795 w 1617374"/>
                <a:gd name="connsiteY45" fmla="*/ 1497873 h 1947765"/>
                <a:gd name="connsiteX46" fmla="*/ 1372490 w 1617374"/>
                <a:gd name="connsiteY46" fmla="*/ 1514958 h 1947765"/>
                <a:gd name="connsiteX47" fmla="*/ 1406660 w 1617374"/>
                <a:gd name="connsiteY47" fmla="*/ 1571906 h 1947765"/>
                <a:gd name="connsiteX48" fmla="*/ 1418049 w 1617374"/>
                <a:gd name="connsiteY48" fmla="*/ 1606075 h 1947765"/>
                <a:gd name="connsiteX49" fmla="*/ 1429439 w 1617374"/>
                <a:gd name="connsiteY49" fmla="*/ 1623160 h 1947765"/>
                <a:gd name="connsiteX50" fmla="*/ 1446524 w 1617374"/>
                <a:gd name="connsiteY50" fmla="*/ 1674413 h 1947765"/>
                <a:gd name="connsiteX51" fmla="*/ 1457914 w 1617374"/>
                <a:gd name="connsiteY51" fmla="*/ 1691498 h 1947765"/>
                <a:gd name="connsiteX52" fmla="*/ 1474999 w 1617374"/>
                <a:gd name="connsiteY52" fmla="*/ 1742751 h 1947765"/>
                <a:gd name="connsiteX53" fmla="*/ 1480694 w 1617374"/>
                <a:gd name="connsiteY53" fmla="*/ 1788310 h 1947765"/>
                <a:gd name="connsiteX54" fmla="*/ 1486389 w 1617374"/>
                <a:gd name="connsiteY54" fmla="*/ 1822479 h 1947765"/>
                <a:gd name="connsiteX55" fmla="*/ 1480694 w 1617374"/>
                <a:gd name="connsiteY55" fmla="*/ 1896512 h 1947765"/>
                <a:gd name="connsiteX56" fmla="*/ 1440829 w 1617374"/>
                <a:gd name="connsiteY56" fmla="*/ 1845258 h 1947765"/>
                <a:gd name="connsiteX57" fmla="*/ 1429439 w 1617374"/>
                <a:gd name="connsiteY57" fmla="*/ 1776920 h 1947765"/>
                <a:gd name="connsiteX58" fmla="*/ 1418049 w 1617374"/>
                <a:gd name="connsiteY58" fmla="*/ 1759836 h 1947765"/>
                <a:gd name="connsiteX59" fmla="*/ 1412355 w 1617374"/>
                <a:gd name="connsiteY59" fmla="*/ 1742751 h 1947765"/>
                <a:gd name="connsiteX60" fmla="*/ 1395270 w 1617374"/>
                <a:gd name="connsiteY60" fmla="*/ 1731361 h 1947765"/>
                <a:gd name="connsiteX61" fmla="*/ 1389575 w 1617374"/>
                <a:gd name="connsiteY61" fmla="*/ 1691498 h 1947765"/>
                <a:gd name="connsiteX62" fmla="*/ 1378185 w 1617374"/>
                <a:gd name="connsiteY62" fmla="*/ 1657329 h 1947765"/>
                <a:gd name="connsiteX63" fmla="*/ 1372490 w 1617374"/>
                <a:gd name="connsiteY63" fmla="*/ 1634549 h 1947765"/>
                <a:gd name="connsiteX64" fmla="*/ 1355405 w 1617374"/>
                <a:gd name="connsiteY64" fmla="*/ 1611770 h 1947765"/>
                <a:gd name="connsiteX65" fmla="*/ 1349710 w 1617374"/>
                <a:gd name="connsiteY65" fmla="*/ 1571906 h 1947765"/>
                <a:gd name="connsiteX66" fmla="*/ 1338320 w 1617374"/>
                <a:gd name="connsiteY66" fmla="*/ 1537737 h 1947765"/>
                <a:gd name="connsiteX67" fmla="*/ 1321235 w 1617374"/>
                <a:gd name="connsiteY67" fmla="*/ 1492179 h 1947765"/>
                <a:gd name="connsiteX68" fmla="*/ 1315540 w 1617374"/>
                <a:gd name="connsiteY68" fmla="*/ 1446620 h 1947765"/>
                <a:gd name="connsiteX69" fmla="*/ 1298455 w 1617374"/>
                <a:gd name="connsiteY69" fmla="*/ 1440925 h 1947765"/>
                <a:gd name="connsiteX70" fmla="*/ 1281370 w 1617374"/>
                <a:gd name="connsiteY70" fmla="*/ 1429535 h 1947765"/>
                <a:gd name="connsiteX71" fmla="*/ 1247200 w 1617374"/>
                <a:gd name="connsiteY71" fmla="*/ 1418146 h 1947765"/>
                <a:gd name="connsiteX72" fmla="*/ 1213030 w 1617374"/>
                <a:gd name="connsiteY72" fmla="*/ 1395366 h 1947765"/>
                <a:gd name="connsiteX73" fmla="*/ 1178860 w 1617374"/>
                <a:gd name="connsiteY73" fmla="*/ 1383977 h 1947765"/>
                <a:gd name="connsiteX74" fmla="*/ 1173165 w 1617374"/>
                <a:gd name="connsiteY74" fmla="*/ 1440925 h 1947765"/>
                <a:gd name="connsiteX75" fmla="*/ 1156080 w 1617374"/>
                <a:gd name="connsiteY75" fmla="*/ 1452315 h 1947765"/>
                <a:gd name="connsiteX76" fmla="*/ 1161775 w 1617374"/>
                <a:gd name="connsiteY76" fmla="*/ 1475094 h 1947765"/>
                <a:gd name="connsiteX77" fmla="*/ 1167470 w 1617374"/>
                <a:gd name="connsiteY77" fmla="*/ 1492179 h 1947765"/>
                <a:gd name="connsiteX78" fmla="*/ 1190250 w 1617374"/>
                <a:gd name="connsiteY78" fmla="*/ 1514958 h 1947765"/>
                <a:gd name="connsiteX79" fmla="*/ 1201640 w 1617374"/>
                <a:gd name="connsiteY79" fmla="*/ 1532042 h 1947765"/>
                <a:gd name="connsiteX80" fmla="*/ 1201640 w 1617374"/>
                <a:gd name="connsiteY80" fmla="*/ 1577601 h 1947765"/>
                <a:gd name="connsiteX81" fmla="*/ 1235810 w 1617374"/>
                <a:gd name="connsiteY81" fmla="*/ 1594686 h 1947765"/>
                <a:gd name="connsiteX82" fmla="*/ 1275675 w 1617374"/>
                <a:gd name="connsiteY82" fmla="*/ 1611770 h 1947765"/>
                <a:gd name="connsiteX83" fmla="*/ 1252895 w 1617374"/>
                <a:gd name="connsiteY83" fmla="*/ 1623160 h 1947765"/>
                <a:gd name="connsiteX84" fmla="*/ 1241505 w 1617374"/>
                <a:gd name="connsiteY84" fmla="*/ 1640244 h 1947765"/>
                <a:gd name="connsiteX85" fmla="*/ 1224420 w 1617374"/>
                <a:gd name="connsiteY85" fmla="*/ 1651634 h 1947765"/>
                <a:gd name="connsiteX86" fmla="*/ 1201640 w 1617374"/>
                <a:gd name="connsiteY86" fmla="*/ 1634549 h 1947765"/>
                <a:gd name="connsiteX87" fmla="*/ 1178860 w 1617374"/>
                <a:gd name="connsiteY87" fmla="*/ 1611770 h 1947765"/>
                <a:gd name="connsiteX88" fmla="*/ 1173165 w 1617374"/>
                <a:gd name="connsiteY88" fmla="*/ 1588991 h 1947765"/>
                <a:gd name="connsiteX89" fmla="*/ 1167470 w 1617374"/>
                <a:gd name="connsiteY89" fmla="*/ 1560517 h 1947765"/>
                <a:gd name="connsiteX90" fmla="*/ 1150385 w 1617374"/>
                <a:gd name="connsiteY90" fmla="*/ 1554822 h 1947765"/>
                <a:gd name="connsiteX91" fmla="*/ 1138996 w 1617374"/>
                <a:gd name="connsiteY91" fmla="*/ 1537737 h 1947765"/>
                <a:gd name="connsiteX92" fmla="*/ 1121911 w 1617374"/>
                <a:gd name="connsiteY92" fmla="*/ 1532042 h 1947765"/>
                <a:gd name="connsiteX93" fmla="*/ 1104826 w 1617374"/>
                <a:gd name="connsiteY93" fmla="*/ 1520653 h 1947765"/>
                <a:gd name="connsiteX94" fmla="*/ 1064961 w 1617374"/>
                <a:gd name="connsiteY94" fmla="*/ 1509263 h 1947765"/>
                <a:gd name="connsiteX95" fmla="*/ 1030791 w 1617374"/>
                <a:gd name="connsiteY95" fmla="*/ 1480789 h 1947765"/>
                <a:gd name="connsiteX96" fmla="*/ 1019401 w 1617374"/>
                <a:gd name="connsiteY96" fmla="*/ 1463704 h 1947765"/>
                <a:gd name="connsiteX97" fmla="*/ 1002316 w 1617374"/>
                <a:gd name="connsiteY97" fmla="*/ 1452315 h 1947765"/>
                <a:gd name="connsiteX98" fmla="*/ 996621 w 1617374"/>
                <a:gd name="connsiteY98" fmla="*/ 1435230 h 1947765"/>
                <a:gd name="connsiteX99" fmla="*/ 962451 w 1617374"/>
                <a:gd name="connsiteY99" fmla="*/ 1418146 h 1947765"/>
                <a:gd name="connsiteX100" fmla="*/ 945366 w 1617374"/>
                <a:gd name="connsiteY100" fmla="*/ 1423841 h 1947765"/>
                <a:gd name="connsiteX101" fmla="*/ 928281 w 1617374"/>
                <a:gd name="connsiteY101" fmla="*/ 1458010 h 1947765"/>
                <a:gd name="connsiteX102" fmla="*/ 933976 w 1617374"/>
                <a:gd name="connsiteY102" fmla="*/ 1526348 h 1947765"/>
                <a:gd name="connsiteX103" fmla="*/ 968146 w 1617374"/>
                <a:gd name="connsiteY103" fmla="*/ 1560517 h 1947765"/>
                <a:gd name="connsiteX104" fmla="*/ 1002316 w 1617374"/>
                <a:gd name="connsiteY104" fmla="*/ 1571906 h 1947765"/>
                <a:gd name="connsiteX105" fmla="*/ 1008011 w 1617374"/>
                <a:gd name="connsiteY105" fmla="*/ 1588991 h 1947765"/>
                <a:gd name="connsiteX106" fmla="*/ 1025096 w 1617374"/>
                <a:gd name="connsiteY106" fmla="*/ 1594686 h 1947765"/>
                <a:gd name="connsiteX107" fmla="*/ 1064961 w 1617374"/>
                <a:gd name="connsiteY107" fmla="*/ 1600380 h 1947765"/>
                <a:gd name="connsiteX108" fmla="*/ 1059266 w 1617374"/>
                <a:gd name="connsiteY108" fmla="*/ 1628854 h 1947765"/>
                <a:gd name="connsiteX109" fmla="*/ 1047876 w 1617374"/>
                <a:gd name="connsiteY109" fmla="*/ 1645939 h 1947765"/>
                <a:gd name="connsiteX110" fmla="*/ 1076351 w 1617374"/>
                <a:gd name="connsiteY110" fmla="*/ 1668718 h 1947765"/>
                <a:gd name="connsiteX111" fmla="*/ 1110521 w 1617374"/>
                <a:gd name="connsiteY111" fmla="*/ 1697192 h 1947765"/>
                <a:gd name="connsiteX112" fmla="*/ 1150385 w 1617374"/>
                <a:gd name="connsiteY112" fmla="*/ 1708582 h 1947765"/>
                <a:gd name="connsiteX113" fmla="*/ 1184555 w 1617374"/>
                <a:gd name="connsiteY113" fmla="*/ 1719972 h 1947765"/>
                <a:gd name="connsiteX114" fmla="*/ 1201640 w 1617374"/>
                <a:gd name="connsiteY114" fmla="*/ 1725667 h 1947765"/>
                <a:gd name="connsiteX115" fmla="*/ 1207335 w 1617374"/>
                <a:gd name="connsiteY115" fmla="*/ 1742751 h 1947765"/>
                <a:gd name="connsiteX116" fmla="*/ 1218725 w 1617374"/>
                <a:gd name="connsiteY116" fmla="*/ 1765530 h 1947765"/>
                <a:gd name="connsiteX117" fmla="*/ 1207335 w 1617374"/>
                <a:gd name="connsiteY117" fmla="*/ 1794005 h 1947765"/>
                <a:gd name="connsiteX118" fmla="*/ 1195945 w 1617374"/>
                <a:gd name="connsiteY118" fmla="*/ 1776920 h 1947765"/>
                <a:gd name="connsiteX119" fmla="*/ 1121911 w 1617374"/>
                <a:gd name="connsiteY119" fmla="*/ 1759836 h 1947765"/>
                <a:gd name="connsiteX120" fmla="*/ 1161775 w 1617374"/>
                <a:gd name="connsiteY120" fmla="*/ 1799699 h 1947765"/>
                <a:gd name="connsiteX121" fmla="*/ 1178860 w 1617374"/>
                <a:gd name="connsiteY121" fmla="*/ 1833868 h 1947765"/>
                <a:gd name="connsiteX122" fmla="*/ 1156080 w 1617374"/>
                <a:gd name="connsiteY122" fmla="*/ 1845258 h 1947765"/>
                <a:gd name="connsiteX123" fmla="*/ 1104826 w 1617374"/>
                <a:gd name="connsiteY123" fmla="*/ 1839563 h 1947765"/>
                <a:gd name="connsiteX124" fmla="*/ 1087741 w 1617374"/>
                <a:gd name="connsiteY124" fmla="*/ 1833868 h 1947765"/>
                <a:gd name="connsiteX125" fmla="*/ 1064961 w 1617374"/>
                <a:gd name="connsiteY125" fmla="*/ 1714277 h 1947765"/>
                <a:gd name="connsiteX126" fmla="*/ 1019401 w 1617374"/>
                <a:gd name="connsiteY126" fmla="*/ 1702887 h 1947765"/>
                <a:gd name="connsiteX127" fmla="*/ 1008011 w 1617374"/>
                <a:gd name="connsiteY127" fmla="*/ 1725667 h 1947765"/>
                <a:gd name="connsiteX128" fmla="*/ 996621 w 1617374"/>
                <a:gd name="connsiteY128" fmla="*/ 1742751 h 1947765"/>
                <a:gd name="connsiteX129" fmla="*/ 1002316 w 1617374"/>
                <a:gd name="connsiteY129" fmla="*/ 1822479 h 1947765"/>
                <a:gd name="connsiteX130" fmla="*/ 1008011 w 1617374"/>
                <a:gd name="connsiteY130" fmla="*/ 1839563 h 1947765"/>
                <a:gd name="connsiteX131" fmla="*/ 1025096 w 1617374"/>
                <a:gd name="connsiteY131" fmla="*/ 1845258 h 1947765"/>
                <a:gd name="connsiteX132" fmla="*/ 1025096 w 1617374"/>
                <a:gd name="connsiteY132" fmla="*/ 1879427 h 1947765"/>
                <a:gd name="connsiteX133" fmla="*/ 1002316 w 1617374"/>
                <a:gd name="connsiteY133" fmla="*/ 1947765 h 1947765"/>
                <a:gd name="connsiteX134" fmla="*/ 996621 w 1617374"/>
                <a:gd name="connsiteY134" fmla="*/ 1930681 h 1947765"/>
                <a:gd name="connsiteX135" fmla="*/ 990926 w 1617374"/>
                <a:gd name="connsiteY135" fmla="*/ 1902206 h 1947765"/>
                <a:gd name="connsiteX136" fmla="*/ 973841 w 1617374"/>
                <a:gd name="connsiteY136" fmla="*/ 1913596 h 1947765"/>
                <a:gd name="connsiteX137" fmla="*/ 945366 w 1617374"/>
                <a:gd name="connsiteY137" fmla="*/ 1919291 h 1947765"/>
                <a:gd name="connsiteX138" fmla="*/ 905501 w 1617374"/>
                <a:gd name="connsiteY138" fmla="*/ 1907901 h 1947765"/>
                <a:gd name="connsiteX139" fmla="*/ 899806 w 1617374"/>
                <a:gd name="connsiteY139" fmla="*/ 1890817 h 1947765"/>
                <a:gd name="connsiteX140" fmla="*/ 922586 w 1617374"/>
                <a:gd name="connsiteY140" fmla="*/ 1868037 h 1947765"/>
                <a:gd name="connsiteX141" fmla="*/ 945366 w 1617374"/>
                <a:gd name="connsiteY141" fmla="*/ 1856648 h 1947765"/>
                <a:gd name="connsiteX142" fmla="*/ 956756 w 1617374"/>
                <a:gd name="connsiteY142" fmla="*/ 1839563 h 1947765"/>
                <a:gd name="connsiteX143" fmla="*/ 968146 w 1617374"/>
                <a:gd name="connsiteY143" fmla="*/ 1805394 h 1947765"/>
                <a:gd name="connsiteX144" fmla="*/ 973841 w 1617374"/>
                <a:gd name="connsiteY144" fmla="*/ 1759836 h 1947765"/>
                <a:gd name="connsiteX145" fmla="*/ 996621 w 1617374"/>
                <a:gd name="connsiteY145" fmla="*/ 1725667 h 1947765"/>
                <a:gd name="connsiteX146" fmla="*/ 990926 w 1617374"/>
                <a:gd name="connsiteY146" fmla="*/ 1708582 h 1947765"/>
                <a:gd name="connsiteX147" fmla="*/ 1002316 w 1617374"/>
                <a:gd name="connsiteY147" fmla="*/ 1674413 h 1947765"/>
                <a:gd name="connsiteX148" fmla="*/ 979536 w 1617374"/>
                <a:gd name="connsiteY148" fmla="*/ 1645939 h 1947765"/>
                <a:gd name="connsiteX149" fmla="*/ 939671 w 1617374"/>
                <a:gd name="connsiteY149" fmla="*/ 1617465 h 1947765"/>
                <a:gd name="connsiteX150" fmla="*/ 933976 w 1617374"/>
                <a:gd name="connsiteY150" fmla="*/ 1640244 h 1947765"/>
                <a:gd name="connsiteX151" fmla="*/ 922586 w 1617374"/>
                <a:gd name="connsiteY151" fmla="*/ 1731361 h 1947765"/>
                <a:gd name="connsiteX152" fmla="*/ 905501 w 1617374"/>
                <a:gd name="connsiteY152" fmla="*/ 1725667 h 1947765"/>
                <a:gd name="connsiteX153" fmla="*/ 922586 w 1617374"/>
                <a:gd name="connsiteY153" fmla="*/ 1645939 h 1947765"/>
                <a:gd name="connsiteX154" fmla="*/ 916891 w 1617374"/>
                <a:gd name="connsiteY154" fmla="*/ 1611770 h 1947765"/>
                <a:gd name="connsiteX155" fmla="*/ 905501 w 1617374"/>
                <a:gd name="connsiteY155" fmla="*/ 1594686 h 1947765"/>
                <a:gd name="connsiteX156" fmla="*/ 888416 w 1617374"/>
                <a:gd name="connsiteY156" fmla="*/ 1537737 h 1947765"/>
                <a:gd name="connsiteX157" fmla="*/ 865637 w 1617374"/>
                <a:gd name="connsiteY157" fmla="*/ 1509263 h 1947765"/>
                <a:gd name="connsiteX158" fmla="*/ 848552 w 1617374"/>
                <a:gd name="connsiteY158" fmla="*/ 1520653 h 1947765"/>
                <a:gd name="connsiteX159" fmla="*/ 831467 w 1617374"/>
                <a:gd name="connsiteY159" fmla="*/ 1560517 h 1947765"/>
                <a:gd name="connsiteX160" fmla="*/ 825772 w 1617374"/>
                <a:gd name="connsiteY160" fmla="*/ 1577601 h 1947765"/>
                <a:gd name="connsiteX161" fmla="*/ 802992 w 1617374"/>
                <a:gd name="connsiteY161" fmla="*/ 1600380 h 1947765"/>
                <a:gd name="connsiteX162" fmla="*/ 785907 w 1617374"/>
                <a:gd name="connsiteY162" fmla="*/ 1634549 h 1947765"/>
                <a:gd name="connsiteX163" fmla="*/ 797297 w 1617374"/>
                <a:gd name="connsiteY163" fmla="*/ 1668718 h 1947765"/>
                <a:gd name="connsiteX164" fmla="*/ 808687 w 1617374"/>
                <a:gd name="connsiteY164" fmla="*/ 1725667 h 1947765"/>
                <a:gd name="connsiteX165" fmla="*/ 825772 w 1617374"/>
                <a:gd name="connsiteY165" fmla="*/ 1737056 h 1947765"/>
                <a:gd name="connsiteX166" fmla="*/ 820077 w 1617374"/>
                <a:gd name="connsiteY166" fmla="*/ 1776920 h 1947765"/>
                <a:gd name="connsiteX167" fmla="*/ 802992 w 1617374"/>
                <a:gd name="connsiteY167" fmla="*/ 1771225 h 1947765"/>
                <a:gd name="connsiteX168" fmla="*/ 797297 w 1617374"/>
                <a:gd name="connsiteY168" fmla="*/ 1754141 h 1947765"/>
                <a:gd name="connsiteX169" fmla="*/ 780212 w 1617374"/>
                <a:gd name="connsiteY169" fmla="*/ 1742751 h 1947765"/>
                <a:gd name="connsiteX170" fmla="*/ 740347 w 1617374"/>
                <a:gd name="connsiteY170" fmla="*/ 1759836 h 1947765"/>
                <a:gd name="connsiteX171" fmla="*/ 734652 w 1617374"/>
                <a:gd name="connsiteY171" fmla="*/ 1776920 h 1947765"/>
                <a:gd name="connsiteX172" fmla="*/ 711872 w 1617374"/>
                <a:gd name="connsiteY172" fmla="*/ 1811089 h 1947765"/>
                <a:gd name="connsiteX173" fmla="*/ 723262 w 1617374"/>
                <a:gd name="connsiteY173" fmla="*/ 1850953 h 1947765"/>
                <a:gd name="connsiteX174" fmla="*/ 728957 w 1617374"/>
                <a:gd name="connsiteY174" fmla="*/ 1868037 h 1947765"/>
                <a:gd name="connsiteX175" fmla="*/ 723262 w 1617374"/>
                <a:gd name="connsiteY175" fmla="*/ 1896512 h 1947765"/>
                <a:gd name="connsiteX176" fmla="*/ 706177 w 1617374"/>
                <a:gd name="connsiteY176" fmla="*/ 1902206 h 1947765"/>
                <a:gd name="connsiteX177" fmla="*/ 700482 w 1617374"/>
                <a:gd name="connsiteY177" fmla="*/ 1879427 h 1947765"/>
                <a:gd name="connsiteX178" fmla="*/ 666312 w 1617374"/>
                <a:gd name="connsiteY178" fmla="*/ 1856648 h 1947765"/>
                <a:gd name="connsiteX179" fmla="*/ 586583 w 1617374"/>
                <a:gd name="connsiteY179" fmla="*/ 1845258 h 1947765"/>
                <a:gd name="connsiteX180" fmla="*/ 615058 w 1617374"/>
                <a:gd name="connsiteY180" fmla="*/ 1833868 h 1947765"/>
                <a:gd name="connsiteX181" fmla="*/ 649227 w 1617374"/>
                <a:gd name="connsiteY181" fmla="*/ 1828174 h 1947765"/>
                <a:gd name="connsiteX182" fmla="*/ 637837 w 1617374"/>
                <a:gd name="connsiteY182" fmla="*/ 1788310 h 1947765"/>
                <a:gd name="connsiteX183" fmla="*/ 677702 w 1617374"/>
                <a:gd name="connsiteY183" fmla="*/ 1765530 h 1947765"/>
                <a:gd name="connsiteX184" fmla="*/ 694787 w 1617374"/>
                <a:gd name="connsiteY184" fmla="*/ 1759836 h 1947765"/>
                <a:gd name="connsiteX185" fmla="*/ 700482 w 1617374"/>
                <a:gd name="connsiteY185" fmla="*/ 1742751 h 1947765"/>
                <a:gd name="connsiteX186" fmla="*/ 717567 w 1617374"/>
                <a:gd name="connsiteY186" fmla="*/ 1731361 h 1947765"/>
                <a:gd name="connsiteX187" fmla="*/ 728957 w 1617374"/>
                <a:gd name="connsiteY187" fmla="*/ 1714277 h 1947765"/>
                <a:gd name="connsiteX188" fmla="*/ 723262 w 1617374"/>
                <a:gd name="connsiteY188" fmla="*/ 1685803 h 1947765"/>
                <a:gd name="connsiteX189" fmla="*/ 672007 w 1617374"/>
                <a:gd name="connsiteY189" fmla="*/ 1674413 h 1947765"/>
                <a:gd name="connsiteX190" fmla="*/ 637837 w 1617374"/>
                <a:gd name="connsiteY190" fmla="*/ 1657329 h 1947765"/>
                <a:gd name="connsiteX191" fmla="*/ 632142 w 1617374"/>
                <a:gd name="connsiteY191" fmla="*/ 1640244 h 1947765"/>
                <a:gd name="connsiteX192" fmla="*/ 620752 w 1617374"/>
                <a:gd name="connsiteY192" fmla="*/ 1623160 h 1947765"/>
                <a:gd name="connsiteX193" fmla="*/ 637837 w 1617374"/>
                <a:gd name="connsiteY193" fmla="*/ 1617465 h 1947765"/>
                <a:gd name="connsiteX194" fmla="*/ 728957 w 1617374"/>
                <a:gd name="connsiteY194" fmla="*/ 1606075 h 1947765"/>
                <a:gd name="connsiteX195" fmla="*/ 751737 w 1617374"/>
                <a:gd name="connsiteY195" fmla="*/ 1594686 h 1947765"/>
                <a:gd name="connsiteX196" fmla="*/ 763127 w 1617374"/>
                <a:gd name="connsiteY196" fmla="*/ 1577601 h 1947765"/>
                <a:gd name="connsiteX197" fmla="*/ 797297 w 1617374"/>
                <a:gd name="connsiteY197" fmla="*/ 1560517 h 1947765"/>
                <a:gd name="connsiteX198" fmla="*/ 808687 w 1617374"/>
                <a:gd name="connsiteY198" fmla="*/ 1543432 h 1947765"/>
                <a:gd name="connsiteX199" fmla="*/ 825772 w 1617374"/>
                <a:gd name="connsiteY199" fmla="*/ 1526348 h 1947765"/>
                <a:gd name="connsiteX200" fmla="*/ 854247 w 1617374"/>
                <a:gd name="connsiteY200" fmla="*/ 1480789 h 1947765"/>
                <a:gd name="connsiteX201" fmla="*/ 865637 w 1617374"/>
                <a:gd name="connsiteY201" fmla="*/ 1452315 h 1947765"/>
                <a:gd name="connsiteX202" fmla="*/ 905501 w 1617374"/>
                <a:gd name="connsiteY202" fmla="*/ 1429535 h 1947765"/>
                <a:gd name="connsiteX203" fmla="*/ 956756 w 1617374"/>
                <a:gd name="connsiteY203" fmla="*/ 1418146 h 1947765"/>
                <a:gd name="connsiteX204" fmla="*/ 951061 w 1617374"/>
                <a:gd name="connsiteY204" fmla="*/ 1401061 h 1947765"/>
                <a:gd name="connsiteX205" fmla="*/ 945366 w 1617374"/>
                <a:gd name="connsiteY205" fmla="*/ 1338418 h 1947765"/>
                <a:gd name="connsiteX206" fmla="*/ 928281 w 1617374"/>
                <a:gd name="connsiteY206" fmla="*/ 1332723 h 1947765"/>
                <a:gd name="connsiteX207" fmla="*/ 905501 w 1617374"/>
                <a:gd name="connsiteY207" fmla="*/ 1327028 h 1947765"/>
                <a:gd name="connsiteX208" fmla="*/ 825772 w 1617374"/>
                <a:gd name="connsiteY208" fmla="*/ 1332723 h 1947765"/>
                <a:gd name="connsiteX209" fmla="*/ 808687 w 1617374"/>
                <a:gd name="connsiteY209" fmla="*/ 1344113 h 1947765"/>
                <a:gd name="connsiteX210" fmla="*/ 780212 w 1617374"/>
                <a:gd name="connsiteY210" fmla="*/ 1349808 h 1947765"/>
                <a:gd name="connsiteX211" fmla="*/ 757432 w 1617374"/>
                <a:gd name="connsiteY211" fmla="*/ 1361197 h 1947765"/>
                <a:gd name="connsiteX212" fmla="*/ 734652 w 1617374"/>
                <a:gd name="connsiteY212" fmla="*/ 1406756 h 1947765"/>
                <a:gd name="connsiteX213" fmla="*/ 717567 w 1617374"/>
                <a:gd name="connsiteY213" fmla="*/ 1458010 h 1947765"/>
                <a:gd name="connsiteX214" fmla="*/ 711872 w 1617374"/>
                <a:gd name="connsiteY214" fmla="*/ 1475094 h 1947765"/>
                <a:gd name="connsiteX215" fmla="*/ 689092 w 1617374"/>
                <a:gd name="connsiteY215" fmla="*/ 1492179 h 1947765"/>
                <a:gd name="connsiteX216" fmla="*/ 683397 w 1617374"/>
                <a:gd name="connsiteY216" fmla="*/ 1429535 h 1947765"/>
                <a:gd name="connsiteX217" fmla="*/ 666312 w 1617374"/>
                <a:gd name="connsiteY217" fmla="*/ 1418146 h 1947765"/>
                <a:gd name="connsiteX218" fmla="*/ 575193 w 1617374"/>
                <a:gd name="connsiteY218" fmla="*/ 1429535 h 1947765"/>
                <a:gd name="connsiteX219" fmla="*/ 563803 w 1617374"/>
                <a:gd name="connsiteY219" fmla="*/ 1446620 h 1947765"/>
                <a:gd name="connsiteX220" fmla="*/ 541023 w 1617374"/>
                <a:gd name="connsiteY220" fmla="*/ 1509263 h 1947765"/>
                <a:gd name="connsiteX221" fmla="*/ 444208 w 1617374"/>
                <a:gd name="connsiteY221" fmla="*/ 1514958 h 1947765"/>
                <a:gd name="connsiteX222" fmla="*/ 438513 w 1617374"/>
                <a:gd name="connsiteY222" fmla="*/ 1560517 h 1947765"/>
                <a:gd name="connsiteX223" fmla="*/ 421428 w 1617374"/>
                <a:gd name="connsiteY223" fmla="*/ 1583296 h 1947765"/>
                <a:gd name="connsiteX224" fmla="*/ 410038 w 1617374"/>
                <a:gd name="connsiteY224" fmla="*/ 1600380 h 1947765"/>
                <a:gd name="connsiteX225" fmla="*/ 415733 w 1617374"/>
                <a:gd name="connsiteY225" fmla="*/ 1663023 h 1947765"/>
                <a:gd name="connsiteX226" fmla="*/ 432818 w 1617374"/>
                <a:gd name="connsiteY226" fmla="*/ 1668718 h 1947765"/>
                <a:gd name="connsiteX227" fmla="*/ 438513 w 1617374"/>
                <a:gd name="connsiteY227" fmla="*/ 1691498 h 1947765"/>
                <a:gd name="connsiteX228" fmla="*/ 449903 w 1617374"/>
                <a:gd name="connsiteY228" fmla="*/ 1708582 h 1947765"/>
                <a:gd name="connsiteX229" fmla="*/ 392953 w 1617374"/>
                <a:gd name="connsiteY229" fmla="*/ 1702887 h 1947765"/>
                <a:gd name="connsiteX230" fmla="*/ 387258 w 1617374"/>
                <a:gd name="connsiteY230" fmla="*/ 1628854 h 1947765"/>
                <a:gd name="connsiteX231" fmla="*/ 381563 w 1617374"/>
                <a:gd name="connsiteY231" fmla="*/ 1543432 h 1947765"/>
                <a:gd name="connsiteX232" fmla="*/ 364478 w 1617374"/>
                <a:gd name="connsiteY232" fmla="*/ 1532042 h 1947765"/>
                <a:gd name="connsiteX233" fmla="*/ 324614 w 1617374"/>
                <a:gd name="connsiteY233" fmla="*/ 1520653 h 1947765"/>
                <a:gd name="connsiteX234" fmla="*/ 301834 w 1617374"/>
                <a:gd name="connsiteY234" fmla="*/ 1526348 h 1947765"/>
                <a:gd name="connsiteX235" fmla="*/ 290444 w 1617374"/>
                <a:gd name="connsiteY235" fmla="*/ 1543432 h 1947765"/>
                <a:gd name="connsiteX236" fmla="*/ 273359 w 1617374"/>
                <a:gd name="connsiteY236" fmla="*/ 1560517 h 1947765"/>
                <a:gd name="connsiteX237" fmla="*/ 233494 w 1617374"/>
                <a:gd name="connsiteY237" fmla="*/ 1600380 h 1947765"/>
                <a:gd name="connsiteX238" fmla="*/ 239189 w 1617374"/>
                <a:gd name="connsiteY238" fmla="*/ 1623160 h 1947765"/>
                <a:gd name="connsiteX239" fmla="*/ 256274 w 1617374"/>
                <a:gd name="connsiteY239" fmla="*/ 1628854 h 1947765"/>
                <a:gd name="connsiteX240" fmla="*/ 296139 w 1617374"/>
                <a:gd name="connsiteY240" fmla="*/ 1651634 h 1947765"/>
                <a:gd name="connsiteX241" fmla="*/ 290444 w 1617374"/>
                <a:gd name="connsiteY241" fmla="*/ 1668718 h 1947765"/>
                <a:gd name="connsiteX242" fmla="*/ 256274 w 1617374"/>
                <a:gd name="connsiteY242" fmla="*/ 1691498 h 1947765"/>
                <a:gd name="connsiteX243" fmla="*/ 210714 w 1617374"/>
                <a:gd name="connsiteY243" fmla="*/ 1685803 h 1947765"/>
                <a:gd name="connsiteX244" fmla="*/ 205019 w 1617374"/>
                <a:gd name="connsiteY244" fmla="*/ 1668718 h 1947765"/>
                <a:gd name="connsiteX245" fmla="*/ 199324 w 1617374"/>
                <a:gd name="connsiteY245" fmla="*/ 1645939 h 1947765"/>
                <a:gd name="connsiteX246" fmla="*/ 170849 w 1617374"/>
                <a:gd name="connsiteY246" fmla="*/ 1640244 h 1947765"/>
                <a:gd name="connsiteX247" fmla="*/ 153764 w 1617374"/>
                <a:gd name="connsiteY247" fmla="*/ 1623160 h 1947765"/>
                <a:gd name="connsiteX248" fmla="*/ 136679 w 1617374"/>
                <a:gd name="connsiteY248" fmla="*/ 1611770 h 1947765"/>
                <a:gd name="connsiteX249" fmla="*/ 142374 w 1617374"/>
                <a:gd name="connsiteY249" fmla="*/ 1588991 h 1947765"/>
                <a:gd name="connsiteX250" fmla="*/ 182239 w 1617374"/>
                <a:gd name="connsiteY250" fmla="*/ 1571906 h 1947765"/>
                <a:gd name="connsiteX251" fmla="*/ 199324 w 1617374"/>
                <a:gd name="connsiteY251" fmla="*/ 1554822 h 1947765"/>
                <a:gd name="connsiteX252" fmla="*/ 222104 w 1617374"/>
                <a:gd name="connsiteY252" fmla="*/ 1549127 h 1947765"/>
                <a:gd name="connsiteX253" fmla="*/ 244884 w 1617374"/>
                <a:gd name="connsiteY253" fmla="*/ 1514958 h 1947765"/>
                <a:gd name="connsiteX254" fmla="*/ 256274 w 1617374"/>
                <a:gd name="connsiteY254" fmla="*/ 1497873 h 1947765"/>
                <a:gd name="connsiteX255" fmla="*/ 273359 w 1617374"/>
                <a:gd name="connsiteY255" fmla="*/ 1492179 h 1947765"/>
                <a:gd name="connsiteX256" fmla="*/ 290444 w 1617374"/>
                <a:gd name="connsiteY256" fmla="*/ 1475094 h 1947765"/>
                <a:gd name="connsiteX257" fmla="*/ 279054 w 1617374"/>
                <a:gd name="connsiteY257" fmla="*/ 1440925 h 1947765"/>
                <a:gd name="connsiteX258" fmla="*/ 318919 w 1617374"/>
                <a:gd name="connsiteY258" fmla="*/ 1418146 h 1947765"/>
                <a:gd name="connsiteX259" fmla="*/ 336004 w 1617374"/>
                <a:gd name="connsiteY259" fmla="*/ 1429535 h 1947765"/>
                <a:gd name="connsiteX260" fmla="*/ 353088 w 1617374"/>
                <a:gd name="connsiteY260" fmla="*/ 1435230 h 1947765"/>
                <a:gd name="connsiteX261" fmla="*/ 364478 w 1617374"/>
                <a:gd name="connsiteY261" fmla="*/ 1452315 h 1947765"/>
                <a:gd name="connsiteX262" fmla="*/ 529633 w 1617374"/>
                <a:gd name="connsiteY262" fmla="*/ 1469399 h 1947765"/>
                <a:gd name="connsiteX263" fmla="*/ 541023 w 1617374"/>
                <a:gd name="connsiteY263" fmla="*/ 1452315 h 1947765"/>
                <a:gd name="connsiteX264" fmla="*/ 546718 w 1617374"/>
                <a:gd name="connsiteY264" fmla="*/ 1435230 h 1947765"/>
                <a:gd name="connsiteX265" fmla="*/ 563803 w 1617374"/>
                <a:gd name="connsiteY265" fmla="*/ 1429535 h 1947765"/>
                <a:gd name="connsiteX266" fmla="*/ 592278 w 1617374"/>
                <a:gd name="connsiteY266" fmla="*/ 1406756 h 1947765"/>
                <a:gd name="connsiteX267" fmla="*/ 626447 w 1617374"/>
                <a:gd name="connsiteY267" fmla="*/ 1389672 h 1947765"/>
                <a:gd name="connsiteX268" fmla="*/ 666312 w 1617374"/>
                <a:gd name="connsiteY268" fmla="*/ 1383977 h 1947765"/>
                <a:gd name="connsiteX269" fmla="*/ 672007 w 1617374"/>
                <a:gd name="connsiteY269" fmla="*/ 1344113 h 1947765"/>
                <a:gd name="connsiteX270" fmla="*/ 654922 w 1617374"/>
                <a:gd name="connsiteY270" fmla="*/ 1338418 h 1947765"/>
                <a:gd name="connsiteX271" fmla="*/ 677702 w 1617374"/>
                <a:gd name="connsiteY271" fmla="*/ 1327028 h 1947765"/>
                <a:gd name="connsiteX272" fmla="*/ 774517 w 1617374"/>
                <a:gd name="connsiteY272" fmla="*/ 1315639 h 1947765"/>
                <a:gd name="connsiteX273" fmla="*/ 808687 w 1617374"/>
                <a:gd name="connsiteY273" fmla="*/ 1309944 h 1947765"/>
                <a:gd name="connsiteX274" fmla="*/ 791602 w 1617374"/>
                <a:gd name="connsiteY274" fmla="*/ 1304249 h 1947765"/>
                <a:gd name="connsiteX275" fmla="*/ 751737 w 1617374"/>
                <a:gd name="connsiteY275" fmla="*/ 1270080 h 1947765"/>
                <a:gd name="connsiteX276" fmla="*/ 740347 w 1617374"/>
                <a:gd name="connsiteY276" fmla="*/ 1252996 h 1947765"/>
                <a:gd name="connsiteX277" fmla="*/ 700482 w 1617374"/>
                <a:gd name="connsiteY277" fmla="*/ 1235911 h 1947765"/>
                <a:gd name="connsiteX278" fmla="*/ 495463 w 1617374"/>
                <a:gd name="connsiteY278" fmla="*/ 1224522 h 1947765"/>
                <a:gd name="connsiteX279" fmla="*/ 410038 w 1617374"/>
                <a:gd name="connsiteY279" fmla="*/ 1241606 h 1947765"/>
                <a:gd name="connsiteX280" fmla="*/ 398648 w 1617374"/>
                <a:gd name="connsiteY280" fmla="*/ 1264385 h 1947765"/>
                <a:gd name="connsiteX281" fmla="*/ 353088 w 1617374"/>
                <a:gd name="connsiteY281" fmla="*/ 1315639 h 1947765"/>
                <a:gd name="connsiteX282" fmla="*/ 347394 w 1617374"/>
                <a:gd name="connsiteY282" fmla="*/ 1270080 h 1947765"/>
                <a:gd name="connsiteX283" fmla="*/ 233494 w 1617374"/>
                <a:gd name="connsiteY283" fmla="*/ 1298554 h 1947765"/>
                <a:gd name="connsiteX284" fmla="*/ 216409 w 1617374"/>
                <a:gd name="connsiteY284" fmla="*/ 1315639 h 1947765"/>
                <a:gd name="connsiteX285" fmla="*/ 210714 w 1617374"/>
                <a:gd name="connsiteY285" fmla="*/ 1298554 h 1947765"/>
                <a:gd name="connsiteX286" fmla="*/ 222104 w 1617374"/>
                <a:gd name="connsiteY286" fmla="*/ 1270080 h 1947765"/>
                <a:gd name="connsiteX287" fmla="*/ 205019 w 1617374"/>
                <a:gd name="connsiteY287" fmla="*/ 1264385 h 1947765"/>
                <a:gd name="connsiteX288" fmla="*/ 148069 w 1617374"/>
                <a:gd name="connsiteY288" fmla="*/ 1252996 h 1947765"/>
                <a:gd name="connsiteX289" fmla="*/ 119594 w 1617374"/>
                <a:gd name="connsiteY289" fmla="*/ 1247301 h 1947765"/>
                <a:gd name="connsiteX290" fmla="*/ 85425 w 1617374"/>
                <a:gd name="connsiteY290" fmla="*/ 1235911 h 1947765"/>
                <a:gd name="connsiteX291" fmla="*/ 11390 w 1617374"/>
                <a:gd name="connsiteY291" fmla="*/ 1230216 h 1947765"/>
                <a:gd name="connsiteX292" fmla="*/ 0 w 1617374"/>
                <a:gd name="connsiteY292" fmla="*/ 1213132 h 1947765"/>
                <a:gd name="connsiteX293" fmla="*/ 5695 w 1617374"/>
                <a:gd name="connsiteY293" fmla="*/ 1190353 h 1947765"/>
                <a:gd name="connsiteX294" fmla="*/ 28475 w 1617374"/>
                <a:gd name="connsiteY294" fmla="*/ 1184658 h 1947765"/>
                <a:gd name="connsiteX295" fmla="*/ 34170 w 1617374"/>
                <a:gd name="connsiteY295" fmla="*/ 1144794 h 1947765"/>
                <a:gd name="connsiteX296" fmla="*/ 45560 w 1617374"/>
                <a:gd name="connsiteY296" fmla="*/ 1161878 h 1947765"/>
                <a:gd name="connsiteX297" fmla="*/ 68340 w 1617374"/>
                <a:gd name="connsiteY297" fmla="*/ 1184658 h 1947765"/>
                <a:gd name="connsiteX298" fmla="*/ 85425 w 1617374"/>
                <a:gd name="connsiteY298" fmla="*/ 1190353 h 1947765"/>
                <a:gd name="connsiteX299" fmla="*/ 176544 w 1617374"/>
                <a:gd name="connsiteY299" fmla="*/ 1196047 h 1947765"/>
                <a:gd name="connsiteX300" fmla="*/ 187934 w 1617374"/>
                <a:gd name="connsiteY300" fmla="*/ 1213132 h 1947765"/>
                <a:gd name="connsiteX301" fmla="*/ 227799 w 1617374"/>
                <a:gd name="connsiteY301" fmla="*/ 1230216 h 1947765"/>
                <a:gd name="connsiteX302" fmla="*/ 290444 w 1617374"/>
                <a:gd name="connsiteY302" fmla="*/ 1235911 h 1947765"/>
                <a:gd name="connsiteX303" fmla="*/ 444208 w 1617374"/>
                <a:gd name="connsiteY303" fmla="*/ 1230216 h 1947765"/>
                <a:gd name="connsiteX304" fmla="*/ 427123 w 1617374"/>
                <a:gd name="connsiteY304" fmla="*/ 1224522 h 1947765"/>
                <a:gd name="connsiteX305" fmla="*/ 398648 w 1617374"/>
                <a:gd name="connsiteY305" fmla="*/ 1190353 h 1947765"/>
                <a:gd name="connsiteX306" fmla="*/ 347394 w 1617374"/>
                <a:gd name="connsiteY306" fmla="*/ 1173268 h 1947765"/>
                <a:gd name="connsiteX307" fmla="*/ 290444 w 1617374"/>
                <a:gd name="connsiteY307" fmla="*/ 1144794 h 1947765"/>
                <a:gd name="connsiteX308" fmla="*/ 284749 w 1617374"/>
                <a:gd name="connsiteY308" fmla="*/ 1127709 h 1947765"/>
                <a:gd name="connsiteX309" fmla="*/ 267664 w 1617374"/>
                <a:gd name="connsiteY309" fmla="*/ 1122015 h 1947765"/>
                <a:gd name="connsiteX310" fmla="*/ 244884 w 1617374"/>
                <a:gd name="connsiteY310" fmla="*/ 1104930 h 1947765"/>
                <a:gd name="connsiteX311" fmla="*/ 227799 w 1617374"/>
                <a:gd name="connsiteY311" fmla="*/ 1076456 h 1947765"/>
                <a:gd name="connsiteX312" fmla="*/ 210714 w 1617374"/>
                <a:gd name="connsiteY312" fmla="*/ 1053677 h 1947765"/>
                <a:gd name="connsiteX313" fmla="*/ 182239 w 1617374"/>
                <a:gd name="connsiteY313" fmla="*/ 991033 h 1947765"/>
                <a:gd name="connsiteX314" fmla="*/ 148069 w 1617374"/>
                <a:gd name="connsiteY314" fmla="*/ 1030897 h 1947765"/>
                <a:gd name="connsiteX315" fmla="*/ 136679 w 1617374"/>
                <a:gd name="connsiteY315" fmla="*/ 979644 h 1947765"/>
                <a:gd name="connsiteX316" fmla="*/ 170849 w 1617374"/>
                <a:gd name="connsiteY316" fmla="*/ 934085 h 1947765"/>
                <a:gd name="connsiteX317" fmla="*/ 187934 w 1617374"/>
                <a:gd name="connsiteY317" fmla="*/ 962559 h 1947765"/>
                <a:gd name="connsiteX318" fmla="*/ 193629 w 1617374"/>
                <a:gd name="connsiteY318" fmla="*/ 985339 h 1947765"/>
                <a:gd name="connsiteX319" fmla="*/ 210714 w 1617374"/>
                <a:gd name="connsiteY319" fmla="*/ 1002423 h 1947765"/>
                <a:gd name="connsiteX320" fmla="*/ 233494 w 1617374"/>
                <a:gd name="connsiteY320" fmla="*/ 1047982 h 1947765"/>
                <a:gd name="connsiteX321" fmla="*/ 279054 w 1617374"/>
                <a:gd name="connsiteY321" fmla="*/ 1076456 h 1947765"/>
                <a:gd name="connsiteX322" fmla="*/ 313224 w 1617374"/>
                <a:gd name="connsiteY322" fmla="*/ 1099235 h 1947765"/>
                <a:gd name="connsiteX323" fmla="*/ 347394 w 1617374"/>
                <a:gd name="connsiteY323" fmla="*/ 1133404 h 1947765"/>
                <a:gd name="connsiteX324" fmla="*/ 364478 w 1617374"/>
                <a:gd name="connsiteY324" fmla="*/ 1161878 h 1947765"/>
                <a:gd name="connsiteX325" fmla="*/ 398648 w 1617374"/>
                <a:gd name="connsiteY325" fmla="*/ 1173268 h 1947765"/>
                <a:gd name="connsiteX326" fmla="*/ 438513 w 1617374"/>
                <a:gd name="connsiteY326" fmla="*/ 1161878 h 1947765"/>
                <a:gd name="connsiteX327" fmla="*/ 449903 w 1617374"/>
                <a:gd name="connsiteY327" fmla="*/ 1178963 h 1947765"/>
                <a:gd name="connsiteX328" fmla="*/ 455598 w 1617374"/>
                <a:gd name="connsiteY328" fmla="*/ 1196047 h 1947765"/>
                <a:gd name="connsiteX329" fmla="*/ 501158 w 1617374"/>
                <a:gd name="connsiteY329" fmla="*/ 1201742 h 1947765"/>
                <a:gd name="connsiteX330" fmla="*/ 620752 w 1617374"/>
                <a:gd name="connsiteY330" fmla="*/ 1213132 h 1947765"/>
                <a:gd name="connsiteX331" fmla="*/ 649227 w 1617374"/>
                <a:gd name="connsiteY331" fmla="*/ 1201742 h 1947765"/>
                <a:gd name="connsiteX332" fmla="*/ 597973 w 1617374"/>
                <a:gd name="connsiteY332" fmla="*/ 1173268 h 1947765"/>
                <a:gd name="connsiteX333" fmla="*/ 575193 w 1617374"/>
                <a:gd name="connsiteY333" fmla="*/ 1156184 h 1947765"/>
                <a:gd name="connsiteX334" fmla="*/ 569498 w 1617374"/>
                <a:gd name="connsiteY334" fmla="*/ 1139099 h 1947765"/>
                <a:gd name="connsiteX335" fmla="*/ 552413 w 1617374"/>
                <a:gd name="connsiteY335" fmla="*/ 1127709 h 1947765"/>
                <a:gd name="connsiteX336" fmla="*/ 518243 w 1617374"/>
                <a:gd name="connsiteY336" fmla="*/ 1093540 h 1947765"/>
                <a:gd name="connsiteX337" fmla="*/ 501158 w 1617374"/>
                <a:gd name="connsiteY337" fmla="*/ 1076456 h 1947765"/>
                <a:gd name="connsiteX338" fmla="*/ 478378 w 1617374"/>
                <a:gd name="connsiteY338" fmla="*/ 1065066 h 1947765"/>
                <a:gd name="connsiteX339" fmla="*/ 461293 w 1617374"/>
                <a:gd name="connsiteY339" fmla="*/ 1059371 h 1947765"/>
                <a:gd name="connsiteX340" fmla="*/ 427123 w 1617374"/>
                <a:gd name="connsiteY340" fmla="*/ 1030897 h 1947765"/>
                <a:gd name="connsiteX341" fmla="*/ 421428 w 1617374"/>
                <a:gd name="connsiteY341" fmla="*/ 1008118 h 1947765"/>
                <a:gd name="connsiteX342" fmla="*/ 404343 w 1617374"/>
                <a:gd name="connsiteY342" fmla="*/ 1002423 h 1947765"/>
                <a:gd name="connsiteX343" fmla="*/ 387258 w 1617374"/>
                <a:gd name="connsiteY343" fmla="*/ 991033 h 1947765"/>
                <a:gd name="connsiteX344" fmla="*/ 375868 w 1617374"/>
                <a:gd name="connsiteY344" fmla="*/ 973949 h 1947765"/>
                <a:gd name="connsiteX345" fmla="*/ 358783 w 1617374"/>
                <a:gd name="connsiteY345" fmla="*/ 968254 h 1947765"/>
                <a:gd name="connsiteX346" fmla="*/ 353088 w 1617374"/>
                <a:gd name="connsiteY346" fmla="*/ 911306 h 1947765"/>
                <a:gd name="connsiteX347" fmla="*/ 347394 w 1617374"/>
                <a:gd name="connsiteY347" fmla="*/ 894221 h 1947765"/>
                <a:gd name="connsiteX348" fmla="*/ 341699 w 1617374"/>
                <a:gd name="connsiteY348" fmla="*/ 871442 h 1947765"/>
                <a:gd name="connsiteX349" fmla="*/ 324614 w 1617374"/>
                <a:gd name="connsiteY349" fmla="*/ 865747 h 1947765"/>
                <a:gd name="connsiteX350" fmla="*/ 239189 w 1617374"/>
                <a:gd name="connsiteY350" fmla="*/ 865747 h 1947765"/>
                <a:gd name="connsiteX351" fmla="*/ 216409 w 1617374"/>
                <a:gd name="connsiteY351" fmla="*/ 854358 h 1947765"/>
                <a:gd name="connsiteX352" fmla="*/ 199324 w 1617374"/>
                <a:gd name="connsiteY352" fmla="*/ 848663 h 1947765"/>
                <a:gd name="connsiteX353" fmla="*/ 193629 w 1617374"/>
                <a:gd name="connsiteY353" fmla="*/ 831578 h 1947765"/>
                <a:gd name="connsiteX354" fmla="*/ 267664 w 1617374"/>
                <a:gd name="connsiteY354" fmla="*/ 820189 h 1947765"/>
                <a:gd name="connsiteX355" fmla="*/ 284749 w 1617374"/>
                <a:gd name="connsiteY355" fmla="*/ 808799 h 1947765"/>
                <a:gd name="connsiteX356" fmla="*/ 313224 w 1617374"/>
                <a:gd name="connsiteY356" fmla="*/ 774630 h 1947765"/>
                <a:gd name="connsiteX357" fmla="*/ 324614 w 1617374"/>
                <a:gd name="connsiteY357" fmla="*/ 808799 h 1947765"/>
                <a:gd name="connsiteX358" fmla="*/ 330309 w 1617374"/>
                <a:gd name="connsiteY358" fmla="*/ 837273 h 1947765"/>
                <a:gd name="connsiteX359" fmla="*/ 353088 w 1617374"/>
                <a:gd name="connsiteY359" fmla="*/ 871442 h 1947765"/>
                <a:gd name="connsiteX360" fmla="*/ 364478 w 1617374"/>
                <a:gd name="connsiteY360" fmla="*/ 922695 h 1947765"/>
                <a:gd name="connsiteX361" fmla="*/ 375868 w 1617374"/>
                <a:gd name="connsiteY361" fmla="*/ 956864 h 1947765"/>
                <a:gd name="connsiteX362" fmla="*/ 421428 w 1617374"/>
                <a:gd name="connsiteY362" fmla="*/ 985339 h 1947765"/>
                <a:gd name="connsiteX363" fmla="*/ 466988 w 1617374"/>
                <a:gd name="connsiteY363" fmla="*/ 1013813 h 1947765"/>
                <a:gd name="connsiteX364" fmla="*/ 455598 w 1617374"/>
                <a:gd name="connsiteY364" fmla="*/ 968254 h 1947765"/>
                <a:gd name="connsiteX365" fmla="*/ 444208 w 1617374"/>
                <a:gd name="connsiteY365" fmla="*/ 951170 h 1947765"/>
                <a:gd name="connsiteX366" fmla="*/ 449903 w 1617374"/>
                <a:gd name="connsiteY366" fmla="*/ 877137 h 1947765"/>
                <a:gd name="connsiteX367" fmla="*/ 438513 w 1617374"/>
                <a:gd name="connsiteY367" fmla="*/ 820189 h 1947765"/>
                <a:gd name="connsiteX368" fmla="*/ 427123 w 1617374"/>
                <a:gd name="connsiteY368" fmla="*/ 751851 h 1947765"/>
                <a:gd name="connsiteX369" fmla="*/ 421428 w 1617374"/>
                <a:gd name="connsiteY369" fmla="*/ 729071 h 1947765"/>
                <a:gd name="connsiteX370" fmla="*/ 410038 w 1617374"/>
                <a:gd name="connsiteY370" fmla="*/ 706292 h 1947765"/>
                <a:gd name="connsiteX371" fmla="*/ 404343 w 1617374"/>
                <a:gd name="connsiteY371" fmla="*/ 672123 h 1947765"/>
                <a:gd name="connsiteX372" fmla="*/ 387258 w 1617374"/>
                <a:gd name="connsiteY372" fmla="*/ 683513 h 1947765"/>
                <a:gd name="connsiteX373" fmla="*/ 421428 w 1617374"/>
                <a:gd name="connsiteY373" fmla="*/ 711987 h 1947765"/>
                <a:gd name="connsiteX374" fmla="*/ 449903 w 1617374"/>
                <a:gd name="connsiteY374" fmla="*/ 706292 h 1947765"/>
                <a:gd name="connsiteX375" fmla="*/ 512548 w 1617374"/>
                <a:gd name="connsiteY375" fmla="*/ 649344 h 1947765"/>
                <a:gd name="connsiteX376" fmla="*/ 518243 w 1617374"/>
                <a:gd name="connsiteY376" fmla="*/ 672123 h 1947765"/>
                <a:gd name="connsiteX377" fmla="*/ 523938 w 1617374"/>
                <a:gd name="connsiteY377" fmla="*/ 689207 h 1947765"/>
                <a:gd name="connsiteX378" fmla="*/ 506853 w 1617374"/>
                <a:gd name="connsiteY378" fmla="*/ 706292 h 1947765"/>
                <a:gd name="connsiteX379" fmla="*/ 472683 w 1617374"/>
                <a:gd name="connsiteY379" fmla="*/ 740461 h 1947765"/>
                <a:gd name="connsiteX380" fmla="*/ 506853 w 1617374"/>
                <a:gd name="connsiteY380" fmla="*/ 763240 h 1947765"/>
                <a:gd name="connsiteX381" fmla="*/ 523938 w 1617374"/>
                <a:gd name="connsiteY381" fmla="*/ 780325 h 1947765"/>
                <a:gd name="connsiteX382" fmla="*/ 569498 w 1617374"/>
                <a:gd name="connsiteY382" fmla="*/ 797409 h 1947765"/>
                <a:gd name="connsiteX383" fmla="*/ 546718 w 1617374"/>
                <a:gd name="connsiteY383" fmla="*/ 854358 h 1947765"/>
                <a:gd name="connsiteX384" fmla="*/ 518243 w 1617374"/>
                <a:gd name="connsiteY384" fmla="*/ 871442 h 1947765"/>
                <a:gd name="connsiteX385" fmla="*/ 501158 w 1617374"/>
                <a:gd name="connsiteY385" fmla="*/ 905611 h 1947765"/>
                <a:gd name="connsiteX386" fmla="*/ 489768 w 1617374"/>
                <a:gd name="connsiteY386" fmla="*/ 922695 h 1947765"/>
                <a:gd name="connsiteX387" fmla="*/ 495463 w 1617374"/>
                <a:gd name="connsiteY387" fmla="*/ 973949 h 1947765"/>
                <a:gd name="connsiteX388" fmla="*/ 501158 w 1617374"/>
                <a:gd name="connsiteY388" fmla="*/ 991033 h 1947765"/>
                <a:gd name="connsiteX389" fmla="*/ 518243 w 1617374"/>
                <a:gd name="connsiteY389" fmla="*/ 1008118 h 1947765"/>
                <a:gd name="connsiteX390" fmla="*/ 541023 w 1617374"/>
                <a:gd name="connsiteY390" fmla="*/ 1013813 h 1947765"/>
                <a:gd name="connsiteX391" fmla="*/ 563803 w 1617374"/>
                <a:gd name="connsiteY391" fmla="*/ 1047982 h 1947765"/>
                <a:gd name="connsiteX392" fmla="*/ 580888 w 1617374"/>
                <a:gd name="connsiteY392" fmla="*/ 1087846 h 1947765"/>
                <a:gd name="connsiteX393" fmla="*/ 597973 w 1617374"/>
                <a:gd name="connsiteY393" fmla="*/ 1093540 h 1947765"/>
                <a:gd name="connsiteX394" fmla="*/ 615058 w 1617374"/>
                <a:gd name="connsiteY394" fmla="*/ 1093540 h 1947765"/>
                <a:gd name="connsiteX395" fmla="*/ 603668 w 1617374"/>
                <a:gd name="connsiteY395" fmla="*/ 1013813 h 1947765"/>
                <a:gd name="connsiteX396" fmla="*/ 592278 w 1617374"/>
                <a:gd name="connsiteY396" fmla="*/ 991033 h 1947765"/>
                <a:gd name="connsiteX397" fmla="*/ 586583 w 1617374"/>
                <a:gd name="connsiteY397" fmla="*/ 968254 h 1947765"/>
                <a:gd name="connsiteX398" fmla="*/ 580888 w 1617374"/>
                <a:gd name="connsiteY398" fmla="*/ 922695 h 1947765"/>
                <a:gd name="connsiteX399" fmla="*/ 615058 w 1617374"/>
                <a:gd name="connsiteY399" fmla="*/ 934085 h 1947765"/>
                <a:gd name="connsiteX400" fmla="*/ 637837 w 1617374"/>
                <a:gd name="connsiteY400" fmla="*/ 928390 h 1947765"/>
                <a:gd name="connsiteX401" fmla="*/ 626447 w 1617374"/>
                <a:gd name="connsiteY401" fmla="*/ 911306 h 1947765"/>
                <a:gd name="connsiteX402" fmla="*/ 592278 w 1617374"/>
                <a:gd name="connsiteY402" fmla="*/ 894221 h 1947765"/>
                <a:gd name="connsiteX403" fmla="*/ 586583 w 1617374"/>
                <a:gd name="connsiteY403" fmla="*/ 877137 h 1947765"/>
                <a:gd name="connsiteX404" fmla="*/ 632142 w 1617374"/>
                <a:gd name="connsiteY404" fmla="*/ 837273 h 1947765"/>
                <a:gd name="connsiteX405" fmla="*/ 626447 w 1617374"/>
                <a:gd name="connsiteY405" fmla="*/ 820189 h 1947765"/>
                <a:gd name="connsiteX406" fmla="*/ 632142 w 1617374"/>
                <a:gd name="connsiteY406" fmla="*/ 877137 h 1947765"/>
                <a:gd name="connsiteX407" fmla="*/ 654922 w 1617374"/>
                <a:gd name="connsiteY407" fmla="*/ 882832 h 1947765"/>
                <a:gd name="connsiteX408" fmla="*/ 677702 w 1617374"/>
                <a:gd name="connsiteY408" fmla="*/ 956864 h 1947765"/>
                <a:gd name="connsiteX409" fmla="*/ 694787 w 1617374"/>
                <a:gd name="connsiteY409" fmla="*/ 968254 h 1947765"/>
                <a:gd name="connsiteX410" fmla="*/ 683397 w 1617374"/>
                <a:gd name="connsiteY410" fmla="*/ 991033 h 1947765"/>
                <a:gd name="connsiteX411" fmla="*/ 700482 w 1617374"/>
                <a:gd name="connsiteY411" fmla="*/ 1065066 h 1947765"/>
                <a:gd name="connsiteX412" fmla="*/ 711872 w 1617374"/>
                <a:gd name="connsiteY412" fmla="*/ 1082151 h 1947765"/>
                <a:gd name="connsiteX413" fmla="*/ 717567 w 1617374"/>
                <a:gd name="connsiteY413" fmla="*/ 1099235 h 1947765"/>
                <a:gd name="connsiteX414" fmla="*/ 740347 w 1617374"/>
                <a:gd name="connsiteY414" fmla="*/ 1104930 h 1947765"/>
                <a:gd name="connsiteX415" fmla="*/ 757432 w 1617374"/>
                <a:gd name="connsiteY415" fmla="*/ 1110625 h 1947765"/>
                <a:gd name="connsiteX416" fmla="*/ 808687 w 1617374"/>
                <a:gd name="connsiteY416" fmla="*/ 1133404 h 1947765"/>
                <a:gd name="connsiteX417" fmla="*/ 820077 w 1617374"/>
                <a:gd name="connsiteY417" fmla="*/ 1156184 h 1947765"/>
                <a:gd name="connsiteX418" fmla="*/ 859942 w 1617374"/>
                <a:gd name="connsiteY418" fmla="*/ 1173268 h 1947765"/>
                <a:gd name="connsiteX419" fmla="*/ 842857 w 1617374"/>
                <a:gd name="connsiteY419" fmla="*/ 1184658 h 1947765"/>
                <a:gd name="connsiteX420" fmla="*/ 825772 w 1617374"/>
                <a:gd name="connsiteY420" fmla="*/ 1173268 h 1947765"/>
                <a:gd name="connsiteX421" fmla="*/ 797297 w 1617374"/>
                <a:gd name="connsiteY421" fmla="*/ 1144794 h 1947765"/>
                <a:gd name="connsiteX422" fmla="*/ 763127 w 1617374"/>
                <a:gd name="connsiteY422" fmla="*/ 1139099 h 1947765"/>
                <a:gd name="connsiteX423" fmla="*/ 700482 w 1617374"/>
                <a:gd name="connsiteY423" fmla="*/ 1116320 h 1947765"/>
                <a:gd name="connsiteX424" fmla="*/ 677702 w 1617374"/>
                <a:gd name="connsiteY424" fmla="*/ 1099235 h 1947765"/>
                <a:gd name="connsiteX425" fmla="*/ 672007 w 1617374"/>
                <a:gd name="connsiteY425" fmla="*/ 1008118 h 1947765"/>
                <a:gd name="connsiteX426" fmla="*/ 637837 w 1617374"/>
                <a:gd name="connsiteY426" fmla="*/ 985339 h 1947765"/>
                <a:gd name="connsiteX427" fmla="*/ 558108 w 1617374"/>
                <a:gd name="connsiteY427" fmla="*/ 1013813 h 1947765"/>
                <a:gd name="connsiteX428" fmla="*/ 580888 w 1617374"/>
                <a:gd name="connsiteY428" fmla="*/ 1059371 h 1947765"/>
                <a:gd name="connsiteX429" fmla="*/ 615058 w 1617374"/>
                <a:gd name="connsiteY429" fmla="*/ 1082151 h 1947765"/>
                <a:gd name="connsiteX430" fmla="*/ 632142 w 1617374"/>
                <a:gd name="connsiteY430" fmla="*/ 1122015 h 1947765"/>
                <a:gd name="connsiteX431" fmla="*/ 643532 w 1617374"/>
                <a:gd name="connsiteY431" fmla="*/ 1156184 h 1947765"/>
                <a:gd name="connsiteX432" fmla="*/ 700482 w 1617374"/>
                <a:gd name="connsiteY432" fmla="*/ 1161878 h 1947765"/>
                <a:gd name="connsiteX433" fmla="*/ 751737 w 1617374"/>
                <a:gd name="connsiteY433" fmla="*/ 1161878 h 1947765"/>
                <a:gd name="connsiteX434" fmla="*/ 768822 w 1617374"/>
                <a:gd name="connsiteY434" fmla="*/ 1235911 h 1947765"/>
                <a:gd name="connsiteX435" fmla="*/ 785907 w 1617374"/>
                <a:gd name="connsiteY435" fmla="*/ 1247301 h 1947765"/>
                <a:gd name="connsiteX436" fmla="*/ 825772 w 1617374"/>
                <a:gd name="connsiteY436" fmla="*/ 1241606 h 1947765"/>
                <a:gd name="connsiteX437" fmla="*/ 882722 w 1617374"/>
                <a:gd name="connsiteY437" fmla="*/ 1235911 h 1947765"/>
                <a:gd name="connsiteX438" fmla="*/ 911196 w 1617374"/>
                <a:gd name="connsiteY438" fmla="*/ 1218827 h 1947765"/>
                <a:gd name="connsiteX439" fmla="*/ 928281 w 1617374"/>
                <a:gd name="connsiteY439" fmla="*/ 1213132 h 1947765"/>
                <a:gd name="connsiteX440" fmla="*/ 916891 w 1617374"/>
                <a:gd name="connsiteY440" fmla="*/ 1150489 h 1947765"/>
                <a:gd name="connsiteX441" fmla="*/ 905501 w 1617374"/>
                <a:gd name="connsiteY441" fmla="*/ 1127709 h 1947765"/>
                <a:gd name="connsiteX442" fmla="*/ 888416 w 1617374"/>
                <a:gd name="connsiteY442" fmla="*/ 1122015 h 1947765"/>
                <a:gd name="connsiteX443" fmla="*/ 888416 w 1617374"/>
                <a:gd name="connsiteY443" fmla="*/ 1082151 h 1947765"/>
                <a:gd name="connsiteX444" fmla="*/ 882722 w 1617374"/>
                <a:gd name="connsiteY444" fmla="*/ 1042287 h 1947765"/>
                <a:gd name="connsiteX445" fmla="*/ 865637 w 1617374"/>
                <a:gd name="connsiteY445" fmla="*/ 1036592 h 1947765"/>
                <a:gd name="connsiteX446" fmla="*/ 842857 w 1617374"/>
                <a:gd name="connsiteY446" fmla="*/ 1030897 h 1947765"/>
                <a:gd name="connsiteX447" fmla="*/ 808687 w 1617374"/>
                <a:gd name="connsiteY447" fmla="*/ 1013813 h 1947765"/>
                <a:gd name="connsiteX448" fmla="*/ 802992 w 1617374"/>
                <a:gd name="connsiteY448" fmla="*/ 1030897 h 1947765"/>
                <a:gd name="connsiteX449" fmla="*/ 791602 w 1617374"/>
                <a:gd name="connsiteY449" fmla="*/ 1047982 h 1947765"/>
                <a:gd name="connsiteX450" fmla="*/ 774517 w 1617374"/>
                <a:gd name="connsiteY450" fmla="*/ 1042287 h 1947765"/>
                <a:gd name="connsiteX451" fmla="*/ 797297 w 1617374"/>
                <a:gd name="connsiteY451" fmla="*/ 979644 h 1947765"/>
                <a:gd name="connsiteX452" fmla="*/ 774517 w 1617374"/>
                <a:gd name="connsiteY452" fmla="*/ 968254 h 1947765"/>
                <a:gd name="connsiteX453" fmla="*/ 751737 w 1617374"/>
                <a:gd name="connsiteY453" fmla="*/ 945475 h 1947765"/>
                <a:gd name="connsiteX454" fmla="*/ 740347 w 1617374"/>
                <a:gd name="connsiteY454" fmla="*/ 905611 h 1947765"/>
                <a:gd name="connsiteX455" fmla="*/ 797297 w 1617374"/>
                <a:gd name="connsiteY455" fmla="*/ 877137 h 1947765"/>
                <a:gd name="connsiteX456" fmla="*/ 780212 w 1617374"/>
                <a:gd name="connsiteY456" fmla="*/ 882832 h 1947765"/>
                <a:gd name="connsiteX457" fmla="*/ 791602 w 1617374"/>
                <a:gd name="connsiteY457" fmla="*/ 905611 h 1947765"/>
                <a:gd name="connsiteX458" fmla="*/ 797297 w 1617374"/>
                <a:gd name="connsiteY458" fmla="*/ 922695 h 1947765"/>
                <a:gd name="connsiteX459" fmla="*/ 814382 w 1617374"/>
                <a:gd name="connsiteY459" fmla="*/ 934085 h 1947765"/>
                <a:gd name="connsiteX460" fmla="*/ 825772 w 1617374"/>
                <a:gd name="connsiteY460" fmla="*/ 951170 h 1947765"/>
                <a:gd name="connsiteX461" fmla="*/ 854247 w 1617374"/>
                <a:gd name="connsiteY461" fmla="*/ 968254 h 1947765"/>
                <a:gd name="connsiteX462" fmla="*/ 871332 w 1617374"/>
                <a:gd name="connsiteY462" fmla="*/ 979644 h 1947765"/>
                <a:gd name="connsiteX463" fmla="*/ 905501 w 1617374"/>
                <a:gd name="connsiteY463" fmla="*/ 1002423 h 1947765"/>
                <a:gd name="connsiteX464" fmla="*/ 916891 w 1617374"/>
                <a:gd name="connsiteY464" fmla="*/ 945475 h 1947765"/>
                <a:gd name="connsiteX465" fmla="*/ 922586 w 1617374"/>
                <a:gd name="connsiteY465" fmla="*/ 917001 h 1947765"/>
                <a:gd name="connsiteX466" fmla="*/ 905501 w 1617374"/>
                <a:gd name="connsiteY466" fmla="*/ 905611 h 1947765"/>
                <a:gd name="connsiteX467" fmla="*/ 877027 w 1617374"/>
                <a:gd name="connsiteY467" fmla="*/ 860052 h 1947765"/>
                <a:gd name="connsiteX468" fmla="*/ 865637 w 1617374"/>
                <a:gd name="connsiteY468" fmla="*/ 842968 h 1947765"/>
                <a:gd name="connsiteX469" fmla="*/ 854247 w 1617374"/>
                <a:gd name="connsiteY469" fmla="*/ 820189 h 1947765"/>
                <a:gd name="connsiteX470" fmla="*/ 825772 w 1617374"/>
                <a:gd name="connsiteY470" fmla="*/ 786020 h 1947765"/>
                <a:gd name="connsiteX471" fmla="*/ 814382 w 1617374"/>
                <a:gd name="connsiteY471" fmla="*/ 757545 h 1947765"/>
                <a:gd name="connsiteX472" fmla="*/ 797297 w 1617374"/>
                <a:gd name="connsiteY472" fmla="*/ 740461 h 1947765"/>
                <a:gd name="connsiteX473" fmla="*/ 763127 w 1617374"/>
                <a:gd name="connsiteY473" fmla="*/ 717682 h 1947765"/>
                <a:gd name="connsiteX474" fmla="*/ 746042 w 1617374"/>
                <a:gd name="connsiteY474" fmla="*/ 723376 h 1947765"/>
                <a:gd name="connsiteX475" fmla="*/ 751737 w 1617374"/>
                <a:gd name="connsiteY475" fmla="*/ 763240 h 1947765"/>
                <a:gd name="connsiteX476" fmla="*/ 746042 w 1617374"/>
                <a:gd name="connsiteY476" fmla="*/ 780325 h 1947765"/>
                <a:gd name="connsiteX477" fmla="*/ 728957 w 1617374"/>
                <a:gd name="connsiteY477" fmla="*/ 774630 h 1947765"/>
                <a:gd name="connsiteX478" fmla="*/ 711872 w 1617374"/>
                <a:gd name="connsiteY478" fmla="*/ 757545 h 1947765"/>
                <a:gd name="connsiteX479" fmla="*/ 717567 w 1617374"/>
                <a:gd name="connsiteY479" fmla="*/ 740461 h 1947765"/>
                <a:gd name="connsiteX480" fmla="*/ 751737 w 1617374"/>
                <a:gd name="connsiteY480" fmla="*/ 723376 h 1947765"/>
                <a:gd name="connsiteX481" fmla="*/ 763127 w 1617374"/>
                <a:gd name="connsiteY481" fmla="*/ 706292 h 1947765"/>
                <a:gd name="connsiteX482" fmla="*/ 734652 w 1617374"/>
                <a:gd name="connsiteY482" fmla="*/ 694902 h 1947765"/>
                <a:gd name="connsiteX483" fmla="*/ 706177 w 1617374"/>
                <a:gd name="connsiteY483" fmla="*/ 666428 h 1947765"/>
                <a:gd name="connsiteX484" fmla="*/ 666312 w 1617374"/>
                <a:gd name="connsiteY484" fmla="*/ 643649 h 1947765"/>
                <a:gd name="connsiteX485" fmla="*/ 654922 w 1617374"/>
                <a:gd name="connsiteY485" fmla="*/ 626564 h 1947765"/>
                <a:gd name="connsiteX486" fmla="*/ 672007 w 1617374"/>
                <a:gd name="connsiteY486" fmla="*/ 615175 h 1947765"/>
                <a:gd name="connsiteX487" fmla="*/ 700482 w 1617374"/>
                <a:gd name="connsiteY487" fmla="*/ 592395 h 1947765"/>
                <a:gd name="connsiteX488" fmla="*/ 683397 w 1617374"/>
                <a:gd name="connsiteY488" fmla="*/ 586700 h 1947765"/>
                <a:gd name="connsiteX489" fmla="*/ 700482 w 1617374"/>
                <a:gd name="connsiteY489" fmla="*/ 598090 h 1947765"/>
                <a:gd name="connsiteX490" fmla="*/ 723262 w 1617374"/>
                <a:gd name="connsiteY490" fmla="*/ 586700 h 1947765"/>
                <a:gd name="connsiteX491" fmla="*/ 711872 w 1617374"/>
                <a:gd name="connsiteY491" fmla="*/ 569616 h 1947765"/>
                <a:gd name="connsiteX492" fmla="*/ 689092 w 1617374"/>
                <a:gd name="connsiteY492" fmla="*/ 563921 h 1947765"/>
                <a:gd name="connsiteX493" fmla="*/ 672007 w 1617374"/>
                <a:gd name="connsiteY493" fmla="*/ 541142 h 1947765"/>
                <a:gd name="connsiteX494" fmla="*/ 706177 w 1617374"/>
                <a:gd name="connsiteY494" fmla="*/ 552531 h 1947765"/>
                <a:gd name="connsiteX495" fmla="*/ 723262 w 1617374"/>
                <a:gd name="connsiteY495" fmla="*/ 575311 h 1947765"/>
                <a:gd name="connsiteX496" fmla="*/ 763127 w 1617374"/>
                <a:gd name="connsiteY496" fmla="*/ 541142 h 1947765"/>
                <a:gd name="connsiteX497" fmla="*/ 757432 w 1617374"/>
                <a:gd name="connsiteY497" fmla="*/ 518362 h 1947765"/>
                <a:gd name="connsiteX498" fmla="*/ 734652 w 1617374"/>
                <a:gd name="connsiteY498" fmla="*/ 501278 h 1947765"/>
                <a:gd name="connsiteX499" fmla="*/ 780212 w 1617374"/>
                <a:gd name="connsiteY499" fmla="*/ 478499 h 1947765"/>
                <a:gd name="connsiteX500" fmla="*/ 740347 w 1617374"/>
                <a:gd name="connsiteY500" fmla="*/ 467109 h 1947765"/>
                <a:gd name="connsiteX501" fmla="*/ 768822 w 1617374"/>
                <a:gd name="connsiteY501" fmla="*/ 484194 h 1947765"/>
                <a:gd name="connsiteX502" fmla="*/ 757432 w 1617374"/>
                <a:gd name="connsiteY502" fmla="*/ 563921 h 1947765"/>
                <a:gd name="connsiteX503" fmla="*/ 746042 w 1617374"/>
                <a:gd name="connsiteY503" fmla="*/ 581006 h 1947765"/>
                <a:gd name="connsiteX504" fmla="*/ 740347 w 1617374"/>
                <a:gd name="connsiteY504" fmla="*/ 626564 h 1947765"/>
                <a:gd name="connsiteX505" fmla="*/ 797297 w 1617374"/>
                <a:gd name="connsiteY505" fmla="*/ 660733 h 1947765"/>
                <a:gd name="connsiteX506" fmla="*/ 825772 w 1617374"/>
                <a:gd name="connsiteY506" fmla="*/ 677818 h 1947765"/>
                <a:gd name="connsiteX507" fmla="*/ 842857 w 1617374"/>
                <a:gd name="connsiteY507" fmla="*/ 683513 h 1947765"/>
                <a:gd name="connsiteX508" fmla="*/ 865637 w 1617374"/>
                <a:gd name="connsiteY508" fmla="*/ 706292 h 1947765"/>
                <a:gd name="connsiteX509" fmla="*/ 871332 w 1617374"/>
                <a:gd name="connsiteY509" fmla="*/ 729071 h 1947765"/>
                <a:gd name="connsiteX510" fmla="*/ 899806 w 1617374"/>
                <a:gd name="connsiteY510" fmla="*/ 757545 h 1947765"/>
                <a:gd name="connsiteX511" fmla="*/ 922586 w 1617374"/>
                <a:gd name="connsiteY511" fmla="*/ 751851 h 1947765"/>
                <a:gd name="connsiteX512" fmla="*/ 916891 w 1617374"/>
                <a:gd name="connsiteY512" fmla="*/ 717682 h 1947765"/>
                <a:gd name="connsiteX513" fmla="*/ 911196 w 1617374"/>
                <a:gd name="connsiteY513" fmla="*/ 689207 h 1947765"/>
                <a:gd name="connsiteX514" fmla="*/ 928281 w 1617374"/>
                <a:gd name="connsiteY514" fmla="*/ 575311 h 1947765"/>
                <a:gd name="connsiteX515" fmla="*/ 939671 w 1617374"/>
                <a:gd name="connsiteY515" fmla="*/ 546837 h 1947765"/>
                <a:gd name="connsiteX516" fmla="*/ 905501 w 1617374"/>
                <a:gd name="connsiteY516" fmla="*/ 478499 h 1947765"/>
                <a:gd name="connsiteX517" fmla="*/ 922586 w 1617374"/>
                <a:gd name="connsiteY517" fmla="*/ 467109 h 1947765"/>
                <a:gd name="connsiteX518" fmla="*/ 933976 w 1617374"/>
                <a:gd name="connsiteY518" fmla="*/ 450025 h 1947765"/>
                <a:gd name="connsiteX519" fmla="*/ 939671 w 1617374"/>
                <a:gd name="connsiteY519" fmla="*/ 478499 h 1947765"/>
                <a:gd name="connsiteX520" fmla="*/ 945366 w 1617374"/>
                <a:gd name="connsiteY520" fmla="*/ 518362 h 1947765"/>
                <a:gd name="connsiteX521" fmla="*/ 973841 w 1617374"/>
                <a:gd name="connsiteY521" fmla="*/ 512668 h 1947765"/>
                <a:gd name="connsiteX522" fmla="*/ 996621 w 1617374"/>
                <a:gd name="connsiteY522" fmla="*/ 472804 h 1947765"/>
                <a:gd name="connsiteX523" fmla="*/ 973841 w 1617374"/>
                <a:gd name="connsiteY523" fmla="*/ 489888 h 1947765"/>
                <a:gd name="connsiteX524" fmla="*/ 956756 w 1617374"/>
                <a:gd name="connsiteY524" fmla="*/ 524057 h 1947765"/>
                <a:gd name="connsiteX525" fmla="*/ 956756 w 1617374"/>
                <a:gd name="connsiteY525" fmla="*/ 660733 h 1947765"/>
                <a:gd name="connsiteX526" fmla="*/ 962451 w 1617374"/>
                <a:gd name="connsiteY526" fmla="*/ 854358 h 1947765"/>
                <a:gd name="connsiteX527" fmla="*/ 1036486 w 1617374"/>
                <a:gd name="connsiteY527" fmla="*/ 842968 h 1947765"/>
                <a:gd name="connsiteX528" fmla="*/ 1042181 w 1617374"/>
                <a:gd name="connsiteY528" fmla="*/ 808799 h 1947765"/>
                <a:gd name="connsiteX529" fmla="*/ 1053571 w 1617374"/>
                <a:gd name="connsiteY529" fmla="*/ 774630 h 1947765"/>
                <a:gd name="connsiteX530" fmla="*/ 1059266 w 1617374"/>
                <a:gd name="connsiteY530" fmla="*/ 751851 h 1947765"/>
                <a:gd name="connsiteX531" fmla="*/ 1076351 w 1617374"/>
                <a:gd name="connsiteY531" fmla="*/ 717682 h 1947765"/>
                <a:gd name="connsiteX532" fmla="*/ 1082046 w 1617374"/>
                <a:gd name="connsiteY532" fmla="*/ 683513 h 1947765"/>
                <a:gd name="connsiteX533" fmla="*/ 1116216 w 1617374"/>
                <a:gd name="connsiteY533" fmla="*/ 660733 h 1947765"/>
                <a:gd name="connsiteX534" fmla="*/ 1127606 w 1617374"/>
                <a:gd name="connsiteY534" fmla="*/ 643649 h 1947765"/>
                <a:gd name="connsiteX535" fmla="*/ 1110521 w 1617374"/>
                <a:gd name="connsiteY535" fmla="*/ 637954 h 1947765"/>
                <a:gd name="connsiteX536" fmla="*/ 1116216 w 1617374"/>
                <a:gd name="connsiteY536" fmla="*/ 598090 h 1947765"/>
                <a:gd name="connsiteX537" fmla="*/ 1121911 w 1617374"/>
                <a:gd name="connsiteY537" fmla="*/ 546837 h 1947765"/>
                <a:gd name="connsiteX538" fmla="*/ 1184555 w 1617374"/>
                <a:gd name="connsiteY538" fmla="*/ 563921 h 1947765"/>
                <a:gd name="connsiteX539" fmla="*/ 1201640 w 1617374"/>
                <a:gd name="connsiteY539" fmla="*/ 586700 h 1947765"/>
                <a:gd name="connsiteX540" fmla="*/ 1207335 w 1617374"/>
                <a:gd name="connsiteY540" fmla="*/ 620869 h 1947765"/>
                <a:gd name="connsiteX541" fmla="*/ 1195945 w 1617374"/>
                <a:gd name="connsiteY541" fmla="*/ 637954 h 1947765"/>
                <a:gd name="connsiteX542" fmla="*/ 1156080 w 1617374"/>
                <a:gd name="connsiteY542" fmla="*/ 672123 h 1947765"/>
                <a:gd name="connsiteX543" fmla="*/ 1144691 w 1617374"/>
                <a:gd name="connsiteY543" fmla="*/ 694902 h 1947765"/>
                <a:gd name="connsiteX544" fmla="*/ 1110521 w 1617374"/>
                <a:gd name="connsiteY544" fmla="*/ 751851 h 1947765"/>
                <a:gd name="connsiteX545" fmla="*/ 1087741 w 1617374"/>
                <a:gd name="connsiteY545" fmla="*/ 814494 h 1947765"/>
                <a:gd name="connsiteX546" fmla="*/ 1076351 w 1617374"/>
                <a:gd name="connsiteY546" fmla="*/ 837273 h 1947765"/>
                <a:gd name="connsiteX547" fmla="*/ 1013706 w 1617374"/>
                <a:gd name="connsiteY547" fmla="*/ 888526 h 1947765"/>
                <a:gd name="connsiteX548" fmla="*/ 996621 w 1617374"/>
                <a:gd name="connsiteY548" fmla="*/ 894221 h 1947765"/>
                <a:gd name="connsiteX549" fmla="*/ 968146 w 1617374"/>
                <a:gd name="connsiteY549" fmla="*/ 917001 h 1947765"/>
                <a:gd name="connsiteX550" fmla="*/ 962451 w 1617374"/>
                <a:gd name="connsiteY550" fmla="*/ 934085 h 1947765"/>
                <a:gd name="connsiteX551" fmla="*/ 968146 w 1617374"/>
                <a:gd name="connsiteY551" fmla="*/ 1036592 h 1947765"/>
                <a:gd name="connsiteX552" fmla="*/ 1047876 w 1617374"/>
                <a:gd name="connsiteY552" fmla="*/ 1030897 h 1947765"/>
                <a:gd name="connsiteX553" fmla="*/ 1070656 w 1617374"/>
                <a:gd name="connsiteY553" fmla="*/ 1025202 h 1947765"/>
                <a:gd name="connsiteX554" fmla="*/ 1059266 w 1617374"/>
                <a:gd name="connsiteY554" fmla="*/ 1008118 h 1947765"/>
                <a:gd name="connsiteX555" fmla="*/ 1064961 w 1617374"/>
                <a:gd name="connsiteY555" fmla="*/ 962559 h 1947765"/>
                <a:gd name="connsiteX556" fmla="*/ 1104826 w 1617374"/>
                <a:gd name="connsiteY556" fmla="*/ 968254 h 1947765"/>
                <a:gd name="connsiteX557" fmla="*/ 1110521 w 1617374"/>
                <a:gd name="connsiteY557" fmla="*/ 985339 h 1947765"/>
                <a:gd name="connsiteX558" fmla="*/ 1144691 w 1617374"/>
                <a:gd name="connsiteY558" fmla="*/ 1008118 h 1947765"/>
                <a:gd name="connsiteX559" fmla="*/ 1218725 w 1617374"/>
                <a:gd name="connsiteY559" fmla="*/ 968254 h 1947765"/>
                <a:gd name="connsiteX560" fmla="*/ 1235810 w 1617374"/>
                <a:gd name="connsiteY560" fmla="*/ 837273 h 1947765"/>
                <a:gd name="connsiteX561" fmla="*/ 1252895 w 1617374"/>
                <a:gd name="connsiteY561" fmla="*/ 791714 h 1947765"/>
                <a:gd name="connsiteX562" fmla="*/ 1275675 w 1617374"/>
                <a:gd name="connsiteY562" fmla="*/ 797409 h 1947765"/>
                <a:gd name="connsiteX563" fmla="*/ 1281370 w 1617374"/>
                <a:gd name="connsiteY563" fmla="*/ 814494 h 1947765"/>
                <a:gd name="connsiteX564" fmla="*/ 1269980 w 1617374"/>
                <a:gd name="connsiteY564" fmla="*/ 865747 h 1947765"/>
                <a:gd name="connsiteX565" fmla="*/ 1264285 w 1617374"/>
                <a:gd name="connsiteY565" fmla="*/ 911306 h 1947765"/>
                <a:gd name="connsiteX566" fmla="*/ 1241505 w 1617374"/>
                <a:gd name="connsiteY566" fmla="*/ 956864 h 1947765"/>
                <a:gd name="connsiteX567" fmla="*/ 1235810 w 1617374"/>
                <a:gd name="connsiteY567" fmla="*/ 973949 h 1947765"/>
                <a:gd name="connsiteX568" fmla="*/ 1275675 w 1617374"/>
                <a:gd name="connsiteY568" fmla="*/ 1002423 h 1947765"/>
                <a:gd name="connsiteX569" fmla="*/ 1298455 w 1617374"/>
                <a:gd name="connsiteY569" fmla="*/ 1008118 h 1947765"/>
                <a:gd name="connsiteX570" fmla="*/ 1241505 w 1617374"/>
                <a:gd name="connsiteY570" fmla="*/ 1030897 h 1947765"/>
                <a:gd name="connsiteX571" fmla="*/ 1201640 w 1617374"/>
                <a:gd name="connsiteY571" fmla="*/ 1042287 h 1947765"/>
                <a:gd name="connsiteX572" fmla="*/ 1190250 w 1617374"/>
                <a:gd name="connsiteY572" fmla="*/ 1059371 h 1947765"/>
                <a:gd name="connsiteX573" fmla="*/ 1201640 w 1617374"/>
                <a:gd name="connsiteY573" fmla="*/ 1099235 h 1947765"/>
                <a:gd name="connsiteX574" fmla="*/ 1184555 w 1617374"/>
                <a:gd name="connsiteY574" fmla="*/ 1104930 h 1947765"/>
                <a:gd name="connsiteX575" fmla="*/ 1167470 w 1617374"/>
                <a:gd name="connsiteY575" fmla="*/ 1093540 h 1947765"/>
                <a:gd name="connsiteX576" fmla="*/ 1156080 w 1617374"/>
                <a:gd name="connsiteY576" fmla="*/ 1110625 h 1947765"/>
                <a:gd name="connsiteX577" fmla="*/ 1138996 w 1617374"/>
                <a:gd name="connsiteY577" fmla="*/ 1116320 h 1947765"/>
                <a:gd name="connsiteX578" fmla="*/ 1133301 w 1617374"/>
                <a:gd name="connsiteY578" fmla="*/ 1076456 h 1947765"/>
                <a:gd name="connsiteX579" fmla="*/ 1116216 w 1617374"/>
                <a:gd name="connsiteY579" fmla="*/ 1065066 h 1947765"/>
                <a:gd name="connsiteX580" fmla="*/ 1030791 w 1617374"/>
                <a:gd name="connsiteY580" fmla="*/ 1070761 h 1947765"/>
                <a:gd name="connsiteX581" fmla="*/ 1013706 w 1617374"/>
                <a:gd name="connsiteY581" fmla="*/ 1082151 h 1947765"/>
                <a:gd name="connsiteX582" fmla="*/ 1019401 w 1617374"/>
                <a:gd name="connsiteY582" fmla="*/ 1201742 h 1947765"/>
                <a:gd name="connsiteX583" fmla="*/ 1053571 w 1617374"/>
                <a:gd name="connsiteY583" fmla="*/ 1218827 h 1947765"/>
                <a:gd name="connsiteX584" fmla="*/ 1150385 w 1617374"/>
                <a:gd name="connsiteY584" fmla="*/ 1224522 h 1947765"/>
                <a:gd name="connsiteX585" fmla="*/ 1184555 w 1617374"/>
                <a:gd name="connsiteY585" fmla="*/ 1230216 h 1947765"/>
                <a:gd name="connsiteX586" fmla="*/ 1201640 w 1617374"/>
                <a:gd name="connsiteY586" fmla="*/ 1235911 h 1947765"/>
                <a:gd name="connsiteX587" fmla="*/ 1258590 w 1617374"/>
                <a:gd name="connsiteY587" fmla="*/ 1230216 h 1947765"/>
                <a:gd name="connsiteX588" fmla="*/ 1287065 w 1617374"/>
                <a:gd name="connsiteY588" fmla="*/ 1201742 h 1947765"/>
                <a:gd name="connsiteX589" fmla="*/ 1304150 w 1617374"/>
                <a:gd name="connsiteY589" fmla="*/ 1190353 h 1947765"/>
                <a:gd name="connsiteX590" fmla="*/ 1315540 w 1617374"/>
                <a:gd name="connsiteY590" fmla="*/ 1167573 h 1947765"/>
                <a:gd name="connsiteX591" fmla="*/ 1332625 w 1617374"/>
                <a:gd name="connsiteY591" fmla="*/ 1150489 h 1947765"/>
                <a:gd name="connsiteX592" fmla="*/ 1355405 w 1617374"/>
                <a:gd name="connsiteY592" fmla="*/ 1122015 h 1947765"/>
                <a:gd name="connsiteX593" fmla="*/ 1378185 w 1617374"/>
                <a:gd name="connsiteY593" fmla="*/ 1082151 h 1947765"/>
                <a:gd name="connsiteX594" fmla="*/ 1383880 w 1617374"/>
                <a:gd name="connsiteY594" fmla="*/ 1065066 h 1947765"/>
                <a:gd name="connsiteX595" fmla="*/ 1412355 w 1617374"/>
                <a:gd name="connsiteY595" fmla="*/ 1042287 h 1947765"/>
                <a:gd name="connsiteX596" fmla="*/ 1418049 w 1617374"/>
                <a:gd name="connsiteY596" fmla="*/ 1025202 h 1947765"/>
                <a:gd name="connsiteX597" fmla="*/ 1429439 w 1617374"/>
                <a:gd name="connsiteY597" fmla="*/ 1002423 h 1947765"/>
                <a:gd name="connsiteX598" fmla="*/ 1418049 w 1617374"/>
                <a:gd name="connsiteY598" fmla="*/ 968254 h 1947765"/>
                <a:gd name="connsiteX599" fmla="*/ 1429439 w 1617374"/>
                <a:gd name="connsiteY599" fmla="*/ 911306 h 1947765"/>
                <a:gd name="connsiteX600" fmla="*/ 1446524 w 1617374"/>
                <a:gd name="connsiteY600" fmla="*/ 888526 h 1947765"/>
                <a:gd name="connsiteX601" fmla="*/ 1469304 w 1617374"/>
                <a:gd name="connsiteY601" fmla="*/ 877137 h 1947765"/>
                <a:gd name="connsiteX602" fmla="*/ 1486389 w 1617374"/>
                <a:gd name="connsiteY602" fmla="*/ 837273 h 1947765"/>
                <a:gd name="connsiteX603" fmla="*/ 1492084 w 1617374"/>
                <a:gd name="connsiteY603" fmla="*/ 797409 h 1947765"/>
                <a:gd name="connsiteX604" fmla="*/ 1503474 w 1617374"/>
                <a:gd name="connsiteY604" fmla="*/ 751851 h 1947765"/>
                <a:gd name="connsiteX605" fmla="*/ 1492084 w 1617374"/>
                <a:gd name="connsiteY605" fmla="*/ 734766 h 1947765"/>
                <a:gd name="connsiteX606" fmla="*/ 1474999 w 1617374"/>
                <a:gd name="connsiteY606" fmla="*/ 723376 h 1947765"/>
                <a:gd name="connsiteX607" fmla="*/ 1452219 w 1617374"/>
                <a:gd name="connsiteY607" fmla="*/ 700597 h 1947765"/>
                <a:gd name="connsiteX608" fmla="*/ 1435134 w 1617374"/>
                <a:gd name="connsiteY608" fmla="*/ 683513 h 1947765"/>
                <a:gd name="connsiteX609" fmla="*/ 1418049 w 1617374"/>
                <a:gd name="connsiteY609" fmla="*/ 677818 h 1947765"/>
                <a:gd name="connsiteX610" fmla="*/ 1389575 w 1617374"/>
                <a:gd name="connsiteY610" fmla="*/ 666428 h 1947765"/>
                <a:gd name="connsiteX611" fmla="*/ 1372490 w 1617374"/>
                <a:gd name="connsiteY611" fmla="*/ 649344 h 1947765"/>
                <a:gd name="connsiteX612" fmla="*/ 1389575 w 1617374"/>
                <a:gd name="connsiteY612" fmla="*/ 581006 h 1947765"/>
                <a:gd name="connsiteX613" fmla="*/ 1383880 w 1617374"/>
                <a:gd name="connsiteY613" fmla="*/ 535447 h 1947765"/>
                <a:gd name="connsiteX614" fmla="*/ 1400965 w 1617374"/>
                <a:gd name="connsiteY614" fmla="*/ 518362 h 1947765"/>
                <a:gd name="connsiteX615" fmla="*/ 1412355 w 1617374"/>
                <a:gd name="connsiteY615" fmla="*/ 501278 h 1947765"/>
                <a:gd name="connsiteX616" fmla="*/ 1400965 w 1617374"/>
                <a:gd name="connsiteY616" fmla="*/ 484194 h 1947765"/>
                <a:gd name="connsiteX617" fmla="*/ 1429439 w 1617374"/>
                <a:gd name="connsiteY617" fmla="*/ 370297 h 1947765"/>
                <a:gd name="connsiteX618" fmla="*/ 1457914 w 1617374"/>
                <a:gd name="connsiteY618" fmla="*/ 324738 h 1947765"/>
                <a:gd name="connsiteX619" fmla="*/ 1469304 w 1617374"/>
                <a:gd name="connsiteY619" fmla="*/ 307654 h 1947765"/>
                <a:gd name="connsiteX620" fmla="*/ 1571814 w 1617374"/>
                <a:gd name="connsiteY620" fmla="*/ 301959 h 1947765"/>
                <a:gd name="connsiteX621" fmla="*/ 1543339 w 1617374"/>
                <a:gd name="connsiteY621" fmla="*/ 284874 h 1947765"/>
                <a:gd name="connsiteX622" fmla="*/ 1509169 w 1617374"/>
                <a:gd name="connsiteY622" fmla="*/ 267790 h 1947765"/>
                <a:gd name="connsiteX623" fmla="*/ 1486389 w 1617374"/>
                <a:gd name="connsiteY623" fmla="*/ 233621 h 1947765"/>
                <a:gd name="connsiteX624" fmla="*/ 1503474 w 1617374"/>
                <a:gd name="connsiteY624" fmla="*/ 222231 h 1947765"/>
                <a:gd name="connsiteX625" fmla="*/ 1520559 w 1617374"/>
                <a:gd name="connsiteY625" fmla="*/ 199452 h 1947765"/>
                <a:gd name="connsiteX626" fmla="*/ 1543339 w 1617374"/>
                <a:gd name="connsiteY626" fmla="*/ 188062 h 1947765"/>
                <a:gd name="connsiteX627" fmla="*/ 1531949 w 1617374"/>
                <a:gd name="connsiteY627" fmla="*/ 170978 h 1947765"/>
                <a:gd name="connsiteX628" fmla="*/ 1514864 w 1617374"/>
                <a:gd name="connsiteY628" fmla="*/ 165283 h 1947765"/>
                <a:gd name="connsiteX629" fmla="*/ 1480694 w 1617374"/>
                <a:gd name="connsiteY629" fmla="*/ 136809 h 1947765"/>
                <a:gd name="connsiteX630" fmla="*/ 1395270 w 1617374"/>
                <a:gd name="connsiteY630" fmla="*/ 159588 h 1947765"/>
                <a:gd name="connsiteX631" fmla="*/ 1389575 w 1617374"/>
                <a:gd name="connsiteY631" fmla="*/ 176673 h 1947765"/>
                <a:gd name="connsiteX632" fmla="*/ 1366795 w 1617374"/>
                <a:gd name="connsiteY632" fmla="*/ 222231 h 1947765"/>
                <a:gd name="connsiteX633" fmla="*/ 1195945 w 1617374"/>
                <a:gd name="connsiteY633" fmla="*/ 245011 h 1947765"/>
                <a:gd name="connsiteX634" fmla="*/ 1184555 w 1617374"/>
                <a:gd name="connsiteY634" fmla="*/ 227926 h 1947765"/>
                <a:gd name="connsiteX635" fmla="*/ 1195945 w 1617374"/>
                <a:gd name="connsiteY635" fmla="*/ 205147 h 1947765"/>
                <a:gd name="connsiteX636" fmla="*/ 1235810 w 1617374"/>
                <a:gd name="connsiteY636" fmla="*/ 165283 h 1947765"/>
                <a:gd name="connsiteX637" fmla="*/ 1264285 w 1617374"/>
                <a:gd name="connsiteY637" fmla="*/ 142504 h 1947765"/>
                <a:gd name="connsiteX638" fmla="*/ 1281370 w 1617374"/>
                <a:gd name="connsiteY638" fmla="*/ 131114 h 1947765"/>
                <a:gd name="connsiteX639" fmla="*/ 1304150 w 1617374"/>
                <a:gd name="connsiteY639" fmla="*/ 74166 h 1947765"/>
                <a:gd name="connsiteX640" fmla="*/ 1292760 w 1617374"/>
                <a:gd name="connsiteY640" fmla="*/ 57081 h 1947765"/>
                <a:gd name="connsiteX641" fmla="*/ 1292760 w 1617374"/>
                <a:gd name="connsiteY641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14864 w 1617374"/>
                <a:gd name="connsiteY22" fmla="*/ 723376 h 1947765"/>
                <a:gd name="connsiteX23" fmla="*/ 1503474 w 1617374"/>
                <a:gd name="connsiteY23" fmla="*/ 831578 h 1947765"/>
                <a:gd name="connsiteX24" fmla="*/ 1486389 w 1617374"/>
                <a:gd name="connsiteY24" fmla="*/ 888526 h 1947765"/>
                <a:gd name="connsiteX25" fmla="*/ 1474999 w 1617374"/>
                <a:gd name="connsiteY25" fmla="*/ 934085 h 1947765"/>
                <a:gd name="connsiteX26" fmla="*/ 1457914 w 1617374"/>
                <a:gd name="connsiteY26" fmla="*/ 996728 h 1947765"/>
                <a:gd name="connsiteX27" fmla="*/ 1452219 w 1617374"/>
                <a:gd name="connsiteY27" fmla="*/ 1019508 h 1947765"/>
                <a:gd name="connsiteX28" fmla="*/ 1446524 w 1617374"/>
                <a:gd name="connsiteY28" fmla="*/ 1053677 h 1947765"/>
                <a:gd name="connsiteX29" fmla="*/ 1412355 w 1617374"/>
                <a:gd name="connsiteY29" fmla="*/ 1076456 h 1947765"/>
                <a:gd name="connsiteX30" fmla="*/ 1361100 w 1617374"/>
                <a:gd name="connsiteY30" fmla="*/ 1133404 h 1947765"/>
                <a:gd name="connsiteX31" fmla="*/ 1338320 w 1617374"/>
                <a:gd name="connsiteY31" fmla="*/ 1184658 h 1947765"/>
                <a:gd name="connsiteX32" fmla="*/ 1315540 w 1617374"/>
                <a:gd name="connsiteY32" fmla="*/ 1230216 h 1947765"/>
                <a:gd name="connsiteX33" fmla="*/ 1298455 w 1617374"/>
                <a:gd name="connsiteY33" fmla="*/ 1258690 h 1947765"/>
                <a:gd name="connsiteX34" fmla="*/ 1281370 w 1617374"/>
                <a:gd name="connsiteY34" fmla="*/ 1264385 h 1947765"/>
                <a:gd name="connsiteX35" fmla="*/ 1235810 w 1617374"/>
                <a:gd name="connsiteY35" fmla="*/ 1281470 h 1947765"/>
                <a:gd name="connsiteX36" fmla="*/ 1218725 w 1617374"/>
                <a:gd name="connsiteY36" fmla="*/ 1292859 h 1947765"/>
                <a:gd name="connsiteX37" fmla="*/ 1224420 w 1617374"/>
                <a:gd name="connsiteY37" fmla="*/ 1315639 h 1947765"/>
                <a:gd name="connsiteX38" fmla="*/ 1241505 w 1617374"/>
                <a:gd name="connsiteY38" fmla="*/ 1321334 h 1947765"/>
                <a:gd name="connsiteX39" fmla="*/ 1281370 w 1617374"/>
                <a:gd name="connsiteY39" fmla="*/ 1349808 h 1947765"/>
                <a:gd name="connsiteX40" fmla="*/ 1315540 w 1617374"/>
                <a:gd name="connsiteY40" fmla="*/ 1372587 h 1947765"/>
                <a:gd name="connsiteX41" fmla="*/ 1326930 w 1617374"/>
                <a:gd name="connsiteY41" fmla="*/ 1389672 h 1947765"/>
                <a:gd name="connsiteX42" fmla="*/ 1338320 w 1617374"/>
                <a:gd name="connsiteY42" fmla="*/ 1423841 h 1947765"/>
                <a:gd name="connsiteX43" fmla="*/ 1344015 w 1617374"/>
                <a:gd name="connsiteY43" fmla="*/ 1440925 h 1947765"/>
                <a:gd name="connsiteX44" fmla="*/ 1355405 w 1617374"/>
                <a:gd name="connsiteY44" fmla="*/ 1463704 h 1947765"/>
                <a:gd name="connsiteX45" fmla="*/ 1366795 w 1617374"/>
                <a:gd name="connsiteY45" fmla="*/ 1497873 h 1947765"/>
                <a:gd name="connsiteX46" fmla="*/ 1372490 w 1617374"/>
                <a:gd name="connsiteY46" fmla="*/ 1514958 h 1947765"/>
                <a:gd name="connsiteX47" fmla="*/ 1406660 w 1617374"/>
                <a:gd name="connsiteY47" fmla="*/ 1571906 h 1947765"/>
                <a:gd name="connsiteX48" fmla="*/ 1418049 w 1617374"/>
                <a:gd name="connsiteY48" fmla="*/ 1606075 h 1947765"/>
                <a:gd name="connsiteX49" fmla="*/ 1429439 w 1617374"/>
                <a:gd name="connsiteY49" fmla="*/ 1623160 h 1947765"/>
                <a:gd name="connsiteX50" fmla="*/ 1446524 w 1617374"/>
                <a:gd name="connsiteY50" fmla="*/ 1674413 h 1947765"/>
                <a:gd name="connsiteX51" fmla="*/ 1457914 w 1617374"/>
                <a:gd name="connsiteY51" fmla="*/ 1691498 h 1947765"/>
                <a:gd name="connsiteX52" fmla="*/ 1474999 w 1617374"/>
                <a:gd name="connsiteY52" fmla="*/ 1742751 h 1947765"/>
                <a:gd name="connsiteX53" fmla="*/ 1480694 w 1617374"/>
                <a:gd name="connsiteY53" fmla="*/ 1788310 h 1947765"/>
                <a:gd name="connsiteX54" fmla="*/ 1486389 w 1617374"/>
                <a:gd name="connsiteY54" fmla="*/ 1822479 h 1947765"/>
                <a:gd name="connsiteX55" fmla="*/ 1480694 w 1617374"/>
                <a:gd name="connsiteY55" fmla="*/ 1896512 h 1947765"/>
                <a:gd name="connsiteX56" fmla="*/ 1440829 w 1617374"/>
                <a:gd name="connsiteY56" fmla="*/ 1845258 h 1947765"/>
                <a:gd name="connsiteX57" fmla="*/ 1429439 w 1617374"/>
                <a:gd name="connsiteY57" fmla="*/ 1776920 h 1947765"/>
                <a:gd name="connsiteX58" fmla="*/ 1418049 w 1617374"/>
                <a:gd name="connsiteY58" fmla="*/ 1759836 h 1947765"/>
                <a:gd name="connsiteX59" fmla="*/ 1412355 w 1617374"/>
                <a:gd name="connsiteY59" fmla="*/ 1742751 h 1947765"/>
                <a:gd name="connsiteX60" fmla="*/ 1395270 w 1617374"/>
                <a:gd name="connsiteY60" fmla="*/ 1731361 h 1947765"/>
                <a:gd name="connsiteX61" fmla="*/ 1389575 w 1617374"/>
                <a:gd name="connsiteY61" fmla="*/ 1691498 h 1947765"/>
                <a:gd name="connsiteX62" fmla="*/ 1378185 w 1617374"/>
                <a:gd name="connsiteY62" fmla="*/ 1657329 h 1947765"/>
                <a:gd name="connsiteX63" fmla="*/ 1372490 w 1617374"/>
                <a:gd name="connsiteY63" fmla="*/ 1634549 h 1947765"/>
                <a:gd name="connsiteX64" fmla="*/ 1355405 w 1617374"/>
                <a:gd name="connsiteY64" fmla="*/ 1611770 h 1947765"/>
                <a:gd name="connsiteX65" fmla="*/ 1349710 w 1617374"/>
                <a:gd name="connsiteY65" fmla="*/ 1571906 h 1947765"/>
                <a:gd name="connsiteX66" fmla="*/ 1338320 w 1617374"/>
                <a:gd name="connsiteY66" fmla="*/ 1537737 h 1947765"/>
                <a:gd name="connsiteX67" fmla="*/ 1321235 w 1617374"/>
                <a:gd name="connsiteY67" fmla="*/ 1492179 h 1947765"/>
                <a:gd name="connsiteX68" fmla="*/ 1315540 w 1617374"/>
                <a:gd name="connsiteY68" fmla="*/ 1446620 h 1947765"/>
                <a:gd name="connsiteX69" fmla="*/ 1298455 w 1617374"/>
                <a:gd name="connsiteY69" fmla="*/ 1440925 h 1947765"/>
                <a:gd name="connsiteX70" fmla="*/ 1281370 w 1617374"/>
                <a:gd name="connsiteY70" fmla="*/ 1429535 h 1947765"/>
                <a:gd name="connsiteX71" fmla="*/ 1247200 w 1617374"/>
                <a:gd name="connsiteY71" fmla="*/ 1418146 h 1947765"/>
                <a:gd name="connsiteX72" fmla="*/ 1213030 w 1617374"/>
                <a:gd name="connsiteY72" fmla="*/ 1395366 h 1947765"/>
                <a:gd name="connsiteX73" fmla="*/ 1178860 w 1617374"/>
                <a:gd name="connsiteY73" fmla="*/ 1383977 h 1947765"/>
                <a:gd name="connsiteX74" fmla="*/ 1173165 w 1617374"/>
                <a:gd name="connsiteY74" fmla="*/ 1440925 h 1947765"/>
                <a:gd name="connsiteX75" fmla="*/ 1156080 w 1617374"/>
                <a:gd name="connsiteY75" fmla="*/ 1452315 h 1947765"/>
                <a:gd name="connsiteX76" fmla="*/ 1161775 w 1617374"/>
                <a:gd name="connsiteY76" fmla="*/ 1475094 h 1947765"/>
                <a:gd name="connsiteX77" fmla="*/ 1167470 w 1617374"/>
                <a:gd name="connsiteY77" fmla="*/ 1492179 h 1947765"/>
                <a:gd name="connsiteX78" fmla="*/ 1190250 w 1617374"/>
                <a:gd name="connsiteY78" fmla="*/ 1514958 h 1947765"/>
                <a:gd name="connsiteX79" fmla="*/ 1201640 w 1617374"/>
                <a:gd name="connsiteY79" fmla="*/ 1532042 h 1947765"/>
                <a:gd name="connsiteX80" fmla="*/ 1201640 w 1617374"/>
                <a:gd name="connsiteY80" fmla="*/ 1577601 h 1947765"/>
                <a:gd name="connsiteX81" fmla="*/ 1235810 w 1617374"/>
                <a:gd name="connsiteY81" fmla="*/ 1594686 h 1947765"/>
                <a:gd name="connsiteX82" fmla="*/ 1275675 w 1617374"/>
                <a:gd name="connsiteY82" fmla="*/ 1611770 h 1947765"/>
                <a:gd name="connsiteX83" fmla="*/ 1252895 w 1617374"/>
                <a:gd name="connsiteY83" fmla="*/ 1623160 h 1947765"/>
                <a:gd name="connsiteX84" fmla="*/ 1241505 w 1617374"/>
                <a:gd name="connsiteY84" fmla="*/ 1640244 h 1947765"/>
                <a:gd name="connsiteX85" fmla="*/ 1224420 w 1617374"/>
                <a:gd name="connsiteY85" fmla="*/ 1651634 h 1947765"/>
                <a:gd name="connsiteX86" fmla="*/ 1201640 w 1617374"/>
                <a:gd name="connsiteY86" fmla="*/ 1634549 h 1947765"/>
                <a:gd name="connsiteX87" fmla="*/ 1178860 w 1617374"/>
                <a:gd name="connsiteY87" fmla="*/ 1611770 h 1947765"/>
                <a:gd name="connsiteX88" fmla="*/ 1173165 w 1617374"/>
                <a:gd name="connsiteY88" fmla="*/ 1588991 h 1947765"/>
                <a:gd name="connsiteX89" fmla="*/ 1167470 w 1617374"/>
                <a:gd name="connsiteY89" fmla="*/ 1560517 h 1947765"/>
                <a:gd name="connsiteX90" fmla="*/ 1150385 w 1617374"/>
                <a:gd name="connsiteY90" fmla="*/ 1554822 h 1947765"/>
                <a:gd name="connsiteX91" fmla="*/ 1138996 w 1617374"/>
                <a:gd name="connsiteY91" fmla="*/ 1537737 h 1947765"/>
                <a:gd name="connsiteX92" fmla="*/ 1121911 w 1617374"/>
                <a:gd name="connsiteY92" fmla="*/ 1532042 h 1947765"/>
                <a:gd name="connsiteX93" fmla="*/ 1104826 w 1617374"/>
                <a:gd name="connsiteY93" fmla="*/ 1520653 h 1947765"/>
                <a:gd name="connsiteX94" fmla="*/ 1064961 w 1617374"/>
                <a:gd name="connsiteY94" fmla="*/ 1509263 h 1947765"/>
                <a:gd name="connsiteX95" fmla="*/ 1030791 w 1617374"/>
                <a:gd name="connsiteY95" fmla="*/ 1480789 h 1947765"/>
                <a:gd name="connsiteX96" fmla="*/ 1019401 w 1617374"/>
                <a:gd name="connsiteY96" fmla="*/ 1463704 h 1947765"/>
                <a:gd name="connsiteX97" fmla="*/ 1002316 w 1617374"/>
                <a:gd name="connsiteY97" fmla="*/ 1452315 h 1947765"/>
                <a:gd name="connsiteX98" fmla="*/ 996621 w 1617374"/>
                <a:gd name="connsiteY98" fmla="*/ 1435230 h 1947765"/>
                <a:gd name="connsiteX99" fmla="*/ 962451 w 1617374"/>
                <a:gd name="connsiteY99" fmla="*/ 1418146 h 1947765"/>
                <a:gd name="connsiteX100" fmla="*/ 945366 w 1617374"/>
                <a:gd name="connsiteY100" fmla="*/ 1423841 h 1947765"/>
                <a:gd name="connsiteX101" fmla="*/ 928281 w 1617374"/>
                <a:gd name="connsiteY101" fmla="*/ 1458010 h 1947765"/>
                <a:gd name="connsiteX102" fmla="*/ 933976 w 1617374"/>
                <a:gd name="connsiteY102" fmla="*/ 1526348 h 1947765"/>
                <a:gd name="connsiteX103" fmla="*/ 968146 w 1617374"/>
                <a:gd name="connsiteY103" fmla="*/ 1560517 h 1947765"/>
                <a:gd name="connsiteX104" fmla="*/ 1002316 w 1617374"/>
                <a:gd name="connsiteY104" fmla="*/ 1571906 h 1947765"/>
                <a:gd name="connsiteX105" fmla="*/ 1008011 w 1617374"/>
                <a:gd name="connsiteY105" fmla="*/ 1588991 h 1947765"/>
                <a:gd name="connsiteX106" fmla="*/ 1025096 w 1617374"/>
                <a:gd name="connsiteY106" fmla="*/ 1594686 h 1947765"/>
                <a:gd name="connsiteX107" fmla="*/ 1064961 w 1617374"/>
                <a:gd name="connsiteY107" fmla="*/ 1600380 h 1947765"/>
                <a:gd name="connsiteX108" fmla="*/ 1059266 w 1617374"/>
                <a:gd name="connsiteY108" fmla="*/ 1628854 h 1947765"/>
                <a:gd name="connsiteX109" fmla="*/ 1047876 w 1617374"/>
                <a:gd name="connsiteY109" fmla="*/ 1645939 h 1947765"/>
                <a:gd name="connsiteX110" fmla="*/ 1076351 w 1617374"/>
                <a:gd name="connsiteY110" fmla="*/ 1668718 h 1947765"/>
                <a:gd name="connsiteX111" fmla="*/ 1110521 w 1617374"/>
                <a:gd name="connsiteY111" fmla="*/ 1697192 h 1947765"/>
                <a:gd name="connsiteX112" fmla="*/ 1150385 w 1617374"/>
                <a:gd name="connsiteY112" fmla="*/ 1708582 h 1947765"/>
                <a:gd name="connsiteX113" fmla="*/ 1184555 w 1617374"/>
                <a:gd name="connsiteY113" fmla="*/ 1719972 h 1947765"/>
                <a:gd name="connsiteX114" fmla="*/ 1201640 w 1617374"/>
                <a:gd name="connsiteY114" fmla="*/ 1725667 h 1947765"/>
                <a:gd name="connsiteX115" fmla="*/ 1207335 w 1617374"/>
                <a:gd name="connsiteY115" fmla="*/ 1742751 h 1947765"/>
                <a:gd name="connsiteX116" fmla="*/ 1218725 w 1617374"/>
                <a:gd name="connsiteY116" fmla="*/ 1765530 h 1947765"/>
                <a:gd name="connsiteX117" fmla="*/ 1207335 w 1617374"/>
                <a:gd name="connsiteY117" fmla="*/ 1794005 h 1947765"/>
                <a:gd name="connsiteX118" fmla="*/ 1195945 w 1617374"/>
                <a:gd name="connsiteY118" fmla="*/ 1776920 h 1947765"/>
                <a:gd name="connsiteX119" fmla="*/ 1121911 w 1617374"/>
                <a:gd name="connsiteY119" fmla="*/ 1759836 h 1947765"/>
                <a:gd name="connsiteX120" fmla="*/ 1161775 w 1617374"/>
                <a:gd name="connsiteY120" fmla="*/ 1799699 h 1947765"/>
                <a:gd name="connsiteX121" fmla="*/ 1178860 w 1617374"/>
                <a:gd name="connsiteY121" fmla="*/ 1833868 h 1947765"/>
                <a:gd name="connsiteX122" fmla="*/ 1156080 w 1617374"/>
                <a:gd name="connsiteY122" fmla="*/ 1845258 h 1947765"/>
                <a:gd name="connsiteX123" fmla="*/ 1104826 w 1617374"/>
                <a:gd name="connsiteY123" fmla="*/ 1839563 h 1947765"/>
                <a:gd name="connsiteX124" fmla="*/ 1087741 w 1617374"/>
                <a:gd name="connsiteY124" fmla="*/ 1833868 h 1947765"/>
                <a:gd name="connsiteX125" fmla="*/ 1064961 w 1617374"/>
                <a:gd name="connsiteY125" fmla="*/ 1714277 h 1947765"/>
                <a:gd name="connsiteX126" fmla="*/ 1019401 w 1617374"/>
                <a:gd name="connsiteY126" fmla="*/ 1702887 h 1947765"/>
                <a:gd name="connsiteX127" fmla="*/ 1008011 w 1617374"/>
                <a:gd name="connsiteY127" fmla="*/ 1725667 h 1947765"/>
                <a:gd name="connsiteX128" fmla="*/ 996621 w 1617374"/>
                <a:gd name="connsiteY128" fmla="*/ 1742751 h 1947765"/>
                <a:gd name="connsiteX129" fmla="*/ 1002316 w 1617374"/>
                <a:gd name="connsiteY129" fmla="*/ 1822479 h 1947765"/>
                <a:gd name="connsiteX130" fmla="*/ 1008011 w 1617374"/>
                <a:gd name="connsiteY130" fmla="*/ 1839563 h 1947765"/>
                <a:gd name="connsiteX131" fmla="*/ 1025096 w 1617374"/>
                <a:gd name="connsiteY131" fmla="*/ 1845258 h 1947765"/>
                <a:gd name="connsiteX132" fmla="*/ 1025096 w 1617374"/>
                <a:gd name="connsiteY132" fmla="*/ 1879427 h 1947765"/>
                <a:gd name="connsiteX133" fmla="*/ 1002316 w 1617374"/>
                <a:gd name="connsiteY133" fmla="*/ 1947765 h 1947765"/>
                <a:gd name="connsiteX134" fmla="*/ 996621 w 1617374"/>
                <a:gd name="connsiteY134" fmla="*/ 1930681 h 1947765"/>
                <a:gd name="connsiteX135" fmla="*/ 990926 w 1617374"/>
                <a:gd name="connsiteY135" fmla="*/ 1902206 h 1947765"/>
                <a:gd name="connsiteX136" fmla="*/ 973841 w 1617374"/>
                <a:gd name="connsiteY136" fmla="*/ 1913596 h 1947765"/>
                <a:gd name="connsiteX137" fmla="*/ 945366 w 1617374"/>
                <a:gd name="connsiteY137" fmla="*/ 1919291 h 1947765"/>
                <a:gd name="connsiteX138" fmla="*/ 905501 w 1617374"/>
                <a:gd name="connsiteY138" fmla="*/ 1907901 h 1947765"/>
                <a:gd name="connsiteX139" fmla="*/ 899806 w 1617374"/>
                <a:gd name="connsiteY139" fmla="*/ 1890817 h 1947765"/>
                <a:gd name="connsiteX140" fmla="*/ 922586 w 1617374"/>
                <a:gd name="connsiteY140" fmla="*/ 1868037 h 1947765"/>
                <a:gd name="connsiteX141" fmla="*/ 945366 w 1617374"/>
                <a:gd name="connsiteY141" fmla="*/ 1856648 h 1947765"/>
                <a:gd name="connsiteX142" fmla="*/ 956756 w 1617374"/>
                <a:gd name="connsiteY142" fmla="*/ 1839563 h 1947765"/>
                <a:gd name="connsiteX143" fmla="*/ 968146 w 1617374"/>
                <a:gd name="connsiteY143" fmla="*/ 1805394 h 1947765"/>
                <a:gd name="connsiteX144" fmla="*/ 973841 w 1617374"/>
                <a:gd name="connsiteY144" fmla="*/ 1759836 h 1947765"/>
                <a:gd name="connsiteX145" fmla="*/ 996621 w 1617374"/>
                <a:gd name="connsiteY145" fmla="*/ 1725667 h 1947765"/>
                <a:gd name="connsiteX146" fmla="*/ 990926 w 1617374"/>
                <a:gd name="connsiteY146" fmla="*/ 1708582 h 1947765"/>
                <a:gd name="connsiteX147" fmla="*/ 1002316 w 1617374"/>
                <a:gd name="connsiteY147" fmla="*/ 1674413 h 1947765"/>
                <a:gd name="connsiteX148" fmla="*/ 979536 w 1617374"/>
                <a:gd name="connsiteY148" fmla="*/ 1645939 h 1947765"/>
                <a:gd name="connsiteX149" fmla="*/ 939671 w 1617374"/>
                <a:gd name="connsiteY149" fmla="*/ 1617465 h 1947765"/>
                <a:gd name="connsiteX150" fmla="*/ 933976 w 1617374"/>
                <a:gd name="connsiteY150" fmla="*/ 1640244 h 1947765"/>
                <a:gd name="connsiteX151" fmla="*/ 922586 w 1617374"/>
                <a:gd name="connsiteY151" fmla="*/ 1731361 h 1947765"/>
                <a:gd name="connsiteX152" fmla="*/ 905501 w 1617374"/>
                <a:gd name="connsiteY152" fmla="*/ 1725667 h 1947765"/>
                <a:gd name="connsiteX153" fmla="*/ 922586 w 1617374"/>
                <a:gd name="connsiteY153" fmla="*/ 1645939 h 1947765"/>
                <a:gd name="connsiteX154" fmla="*/ 916891 w 1617374"/>
                <a:gd name="connsiteY154" fmla="*/ 1611770 h 1947765"/>
                <a:gd name="connsiteX155" fmla="*/ 905501 w 1617374"/>
                <a:gd name="connsiteY155" fmla="*/ 1594686 h 1947765"/>
                <a:gd name="connsiteX156" fmla="*/ 888416 w 1617374"/>
                <a:gd name="connsiteY156" fmla="*/ 1537737 h 1947765"/>
                <a:gd name="connsiteX157" fmla="*/ 865637 w 1617374"/>
                <a:gd name="connsiteY157" fmla="*/ 1509263 h 1947765"/>
                <a:gd name="connsiteX158" fmla="*/ 848552 w 1617374"/>
                <a:gd name="connsiteY158" fmla="*/ 1520653 h 1947765"/>
                <a:gd name="connsiteX159" fmla="*/ 831467 w 1617374"/>
                <a:gd name="connsiteY159" fmla="*/ 1560517 h 1947765"/>
                <a:gd name="connsiteX160" fmla="*/ 825772 w 1617374"/>
                <a:gd name="connsiteY160" fmla="*/ 1577601 h 1947765"/>
                <a:gd name="connsiteX161" fmla="*/ 802992 w 1617374"/>
                <a:gd name="connsiteY161" fmla="*/ 1600380 h 1947765"/>
                <a:gd name="connsiteX162" fmla="*/ 785907 w 1617374"/>
                <a:gd name="connsiteY162" fmla="*/ 1634549 h 1947765"/>
                <a:gd name="connsiteX163" fmla="*/ 797297 w 1617374"/>
                <a:gd name="connsiteY163" fmla="*/ 1668718 h 1947765"/>
                <a:gd name="connsiteX164" fmla="*/ 808687 w 1617374"/>
                <a:gd name="connsiteY164" fmla="*/ 1725667 h 1947765"/>
                <a:gd name="connsiteX165" fmla="*/ 825772 w 1617374"/>
                <a:gd name="connsiteY165" fmla="*/ 1737056 h 1947765"/>
                <a:gd name="connsiteX166" fmla="*/ 820077 w 1617374"/>
                <a:gd name="connsiteY166" fmla="*/ 1776920 h 1947765"/>
                <a:gd name="connsiteX167" fmla="*/ 802992 w 1617374"/>
                <a:gd name="connsiteY167" fmla="*/ 1771225 h 1947765"/>
                <a:gd name="connsiteX168" fmla="*/ 797297 w 1617374"/>
                <a:gd name="connsiteY168" fmla="*/ 1754141 h 1947765"/>
                <a:gd name="connsiteX169" fmla="*/ 780212 w 1617374"/>
                <a:gd name="connsiteY169" fmla="*/ 1742751 h 1947765"/>
                <a:gd name="connsiteX170" fmla="*/ 740347 w 1617374"/>
                <a:gd name="connsiteY170" fmla="*/ 1759836 h 1947765"/>
                <a:gd name="connsiteX171" fmla="*/ 734652 w 1617374"/>
                <a:gd name="connsiteY171" fmla="*/ 1776920 h 1947765"/>
                <a:gd name="connsiteX172" fmla="*/ 711872 w 1617374"/>
                <a:gd name="connsiteY172" fmla="*/ 1811089 h 1947765"/>
                <a:gd name="connsiteX173" fmla="*/ 723262 w 1617374"/>
                <a:gd name="connsiteY173" fmla="*/ 1850953 h 1947765"/>
                <a:gd name="connsiteX174" fmla="*/ 728957 w 1617374"/>
                <a:gd name="connsiteY174" fmla="*/ 1868037 h 1947765"/>
                <a:gd name="connsiteX175" fmla="*/ 723262 w 1617374"/>
                <a:gd name="connsiteY175" fmla="*/ 1896512 h 1947765"/>
                <a:gd name="connsiteX176" fmla="*/ 706177 w 1617374"/>
                <a:gd name="connsiteY176" fmla="*/ 1902206 h 1947765"/>
                <a:gd name="connsiteX177" fmla="*/ 700482 w 1617374"/>
                <a:gd name="connsiteY177" fmla="*/ 1879427 h 1947765"/>
                <a:gd name="connsiteX178" fmla="*/ 666312 w 1617374"/>
                <a:gd name="connsiteY178" fmla="*/ 1856648 h 1947765"/>
                <a:gd name="connsiteX179" fmla="*/ 586583 w 1617374"/>
                <a:gd name="connsiteY179" fmla="*/ 1845258 h 1947765"/>
                <a:gd name="connsiteX180" fmla="*/ 615058 w 1617374"/>
                <a:gd name="connsiteY180" fmla="*/ 1833868 h 1947765"/>
                <a:gd name="connsiteX181" fmla="*/ 649227 w 1617374"/>
                <a:gd name="connsiteY181" fmla="*/ 1828174 h 1947765"/>
                <a:gd name="connsiteX182" fmla="*/ 637837 w 1617374"/>
                <a:gd name="connsiteY182" fmla="*/ 1788310 h 1947765"/>
                <a:gd name="connsiteX183" fmla="*/ 677702 w 1617374"/>
                <a:gd name="connsiteY183" fmla="*/ 1765530 h 1947765"/>
                <a:gd name="connsiteX184" fmla="*/ 694787 w 1617374"/>
                <a:gd name="connsiteY184" fmla="*/ 1759836 h 1947765"/>
                <a:gd name="connsiteX185" fmla="*/ 700482 w 1617374"/>
                <a:gd name="connsiteY185" fmla="*/ 1742751 h 1947765"/>
                <a:gd name="connsiteX186" fmla="*/ 717567 w 1617374"/>
                <a:gd name="connsiteY186" fmla="*/ 1731361 h 1947765"/>
                <a:gd name="connsiteX187" fmla="*/ 728957 w 1617374"/>
                <a:gd name="connsiteY187" fmla="*/ 1714277 h 1947765"/>
                <a:gd name="connsiteX188" fmla="*/ 723262 w 1617374"/>
                <a:gd name="connsiteY188" fmla="*/ 1685803 h 1947765"/>
                <a:gd name="connsiteX189" fmla="*/ 672007 w 1617374"/>
                <a:gd name="connsiteY189" fmla="*/ 1674413 h 1947765"/>
                <a:gd name="connsiteX190" fmla="*/ 637837 w 1617374"/>
                <a:gd name="connsiteY190" fmla="*/ 1657329 h 1947765"/>
                <a:gd name="connsiteX191" fmla="*/ 632142 w 1617374"/>
                <a:gd name="connsiteY191" fmla="*/ 1640244 h 1947765"/>
                <a:gd name="connsiteX192" fmla="*/ 620752 w 1617374"/>
                <a:gd name="connsiteY192" fmla="*/ 1623160 h 1947765"/>
                <a:gd name="connsiteX193" fmla="*/ 637837 w 1617374"/>
                <a:gd name="connsiteY193" fmla="*/ 1617465 h 1947765"/>
                <a:gd name="connsiteX194" fmla="*/ 728957 w 1617374"/>
                <a:gd name="connsiteY194" fmla="*/ 1606075 h 1947765"/>
                <a:gd name="connsiteX195" fmla="*/ 751737 w 1617374"/>
                <a:gd name="connsiteY195" fmla="*/ 1594686 h 1947765"/>
                <a:gd name="connsiteX196" fmla="*/ 763127 w 1617374"/>
                <a:gd name="connsiteY196" fmla="*/ 1577601 h 1947765"/>
                <a:gd name="connsiteX197" fmla="*/ 797297 w 1617374"/>
                <a:gd name="connsiteY197" fmla="*/ 1560517 h 1947765"/>
                <a:gd name="connsiteX198" fmla="*/ 808687 w 1617374"/>
                <a:gd name="connsiteY198" fmla="*/ 1543432 h 1947765"/>
                <a:gd name="connsiteX199" fmla="*/ 825772 w 1617374"/>
                <a:gd name="connsiteY199" fmla="*/ 1526348 h 1947765"/>
                <a:gd name="connsiteX200" fmla="*/ 854247 w 1617374"/>
                <a:gd name="connsiteY200" fmla="*/ 1480789 h 1947765"/>
                <a:gd name="connsiteX201" fmla="*/ 865637 w 1617374"/>
                <a:gd name="connsiteY201" fmla="*/ 1452315 h 1947765"/>
                <a:gd name="connsiteX202" fmla="*/ 905501 w 1617374"/>
                <a:gd name="connsiteY202" fmla="*/ 1429535 h 1947765"/>
                <a:gd name="connsiteX203" fmla="*/ 956756 w 1617374"/>
                <a:gd name="connsiteY203" fmla="*/ 1418146 h 1947765"/>
                <a:gd name="connsiteX204" fmla="*/ 951061 w 1617374"/>
                <a:gd name="connsiteY204" fmla="*/ 1401061 h 1947765"/>
                <a:gd name="connsiteX205" fmla="*/ 945366 w 1617374"/>
                <a:gd name="connsiteY205" fmla="*/ 1338418 h 1947765"/>
                <a:gd name="connsiteX206" fmla="*/ 928281 w 1617374"/>
                <a:gd name="connsiteY206" fmla="*/ 1332723 h 1947765"/>
                <a:gd name="connsiteX207" fmla="*/ 905501 w 1617374"/>
                <a:gd name="connsiteY207" fmla="*/ 1327028 h 1947765"/>
                <a:gd name="connsiteX208" fmla="*/ 825772 w 1617374"/>
                <a:gd name="connsiteY208" fmla="*/ 1332723 h 1947765"/>
                <a:gd name="connsiteX209" fmla="*/ 808687 w 1617374"/>
                <a:gd name="connsiteY209" fmla="*/ 1344113 h 1947765"/>
                <a:gd name="connsiteX210" fmla="*/ 780212 w 1617374"/>
                <a:gd name="connsiteY210" fmla="*/ 1349808 h 1947765"/>
                <a:gd name="connsiteX211" fmla="*/ 757432 w 1617374"/>
                <a:gd name="connsiteY211" fmla="*/ 1361197 h 1947765"/>
                <a:gd name="connsiteX212" fmla="*/ 734652 w 1617374"/>
                <a:gd name="connsiteY212" fmla="*/ 1406756 h 1947765"/>
                <a:gd name="connsiteX213" fmla="*/ 717567 w 1617374"/>
                <a:gd name="connsiteY213" fmla="*/ 1458010 h 1947765"/>
                <a:gd name="connsiteX214" fmla="*/ 711872 w 1617374"/>
                <a:gd name="connsiteY214" fmla="*/ 1475094 h 1947765"/>
                <a:gd name="connsiteX215" fmla="*/ 689092 w 1617374"/>
                <a:gd name="connsiteY215" fmla="*/ 1492179 h 1947765"/>
                <a:gd name="connsiteX216" fmla="*/ 683397 w 1617374"/>
                <a:gd name="connsiteY216" fmla="*/ 1429535 h 1947765"/>
                <a:gd name="connsiteX217" fmla="*/ 666312 w 1617374"/>
                <a:gd name="connsiteY217" fmla="*/ 1418146 h 1947765"/>
                <a:gd name="connsiteX218" fmla="*/ 575193 w 1617374"/>
                <a:gd name="connsiteY218" fmla="*/ 1429535 h 1947765"/>
                <a:gd name="connsiteX219" fmla="*/ 563803 w 1617374"/>
                <a:gd name="connsiteY219" fmla="*/ 1446620 h 1947765"/>
                <a:gd name="connsiteX220" fmla="*/ 541023 w 1617374"/>
                <a:gd name="connsiteY220" fmla="*/ 1509263 h 1947765"/>
                <a:gd name="connsiteX221" fmla="*/ 444208 w 1617374"/>
                <a:gd name="connsiteY221" fmla="*/ 1514958 h 1947765"/>
                <a:gd name="connsiteX222" fmla="*/ 438513 w 1617374"/>
                <a:gd name="connsiteY222" fmla="*/ 1560517 h 1947765"/>
                <a:gd name="connsiteX223" fmla="*/ 421428 w 1617374"/>
                <a:gd name="connsiteY223" fmla="*/ 1583296 h 1947765"/>
                <a:gd name="connsiteX224" fmla="*/ 410038 w 1617374"/>
                <a:gd name="connsiteY224" fmla="*/ 1600380 h 1947765"/>
                <a:gd name="connsiteX225" fmla="*/ 415733 w 1617374"/>
                <a:gd name="connsiteY225" fmla="*/ 1663023 h 1947765"/>
                <a:gd name="connsiteX226" fmla="*/ 432818 w 1617374"/>
                <a:gd name="connsiteY226" fmla="*/ 1668718 h 1947765"/>
                <a:gd name="connsiteX227" fmla="*/ 438513 w 1617374"/>
                <a:gd name="connsiteY227" fmla="*/ 1691498 h 1947765"/>
                <a:gd name="connsiteX228" fmla="*/ 449903 w 1617374"/>
                <a:gd name="connsiteY228" fmla="*/ 1708582 h 1947765"/>
                <a:gd name="connsiteX229" fmla="*/ 392953 w 1617374"/>
                <a:gd name="connsiteY229" fmla="*/ 1702887 h 1947765"/>
                <a:gd name="connsiteX230" fmla="*/ 387258 w 1617374"/>
                <a:gd name="connsiteY230" fmla="*/ 1628854 h 1947765"/>
                <a:gd name="connsiteX231" fmla="*/ 381563 w 1617374"/>
                <a:gd name="connsiteY231" fmla="*/ 1543432 h 1947765"/>
                <a:gd name="connsiteX232" fmla="*/ 364478 w 1617374"/>
                <a:gd name="connsiteY232" fmla="*/ 1532042 h 1947765"/>
                <a:gd name="connsiteX233" fmla="*/ 324614 w 1617374"/>
                <a:gd name="connsiteY233" fmla="*/ 1520653 h 1947765"/>
                <a:gd name="connsiteX234" fmla="*/ 301834 w 1617374"/>
                <a:gd name="connsiteY234" fmla="*/ 1526348 h 1947765"/>
                <a:gd name="connsiteX235" fmla="*/ 290444 w 1617374"/>
                <a:gd name="connsiteY235" fmla="*/ 1543432 h 1947765"/>
                <a:gd name="connsiteX236" fmla="*/ 273359 w 1617374"/>
                <a:gd name="connsiteY236" fmla="*/ 1560517 h 1947765"/>
                <a:gd name="connsiteX237" fmla="*/ 233494 w 1617374"/>
                <a:gd name="connsiteY237" fmla="*/ 1600380 h 1947765"/>
                <a:gd name="connsiteX238" fmla="*/ 239189 w 1617374"/>
                <a:gd name="connsiteY238" fmla="*/ 1623160 h 1947765"/>
                <a:gd name="connsiteX239" fmla="*/ 256274 w 1617374"/>
                <a:gd name="connsiteY239" fmla="*/ 1628854 h 1947765"/>
                <a:gd name="connsiteX240" fmla="*/ 296139 w 1617374"/>
                <a:gd name="connsiteY240" fmla="*/ 1651634 h 1947765"/>
                <a:gd name="connsiteX241" fmla="*/ 290444 w 1617374"/>
                <a:gd name="connsiteY241" fmla="*/ 1668718 h 1947765"/>
                <a:gd name="connsiteX242" fmla="*/ 256274 w 1617374"/>
                <a:gd name="connsiteY242" fmla="*/ 1691498 h 1947765"/>
                <a:gd name="connsiteX243" fmla="*/ 210714 w 1617374"/>
                <a:gd name="connsiteY243" fmla="*/ 1685803 h 1947765"/>
                <a:gd name="connsiteX244" fmla="*/ 205019 w 1617374"/>
                <a:gd name="connsiteY244" fmla="*/ 1668718 h 1947765"/>
                <a:gd name="connsiteX245" fmla="*/ 199324 w 1617374"/>
                <a:gd name="connsiteY245" fmla="*/ 1645939 h 1947765"/>
                <a:gd name="connsiteX246" fmla="*/ 170849 w 1617374"/>
                <a:gd name="connsiteY246" fmla="*/ 1640244 h 1947765"/>
                <a:gd name="connsiteX247" fmla="*/ 153764 w 1617374"/>
                <a:gd name="connsiteY247" fmla="*/ 1623160 h 1947765"/>
                <a:gd name="connsiteX248" fmla="*/ 136679 w 1617374"/>
                <a:gd name="connsiteY248" fmla="*/ 1611770 h 1947765"/>
                <a:gd name="connsiteX249" fmla="*/ 142374 w 1617374"/>
                <a:gd name="connsiteY249" fmla="*/ 1588991 h 1947765"/>
                <a:gd name="connsiteX250" fmla="*/ 182239 w 1617374"/>
                <a:gd name="connsiteY250" fmla="*/ 1571906 h 1947765"/>
                <a:gd name="connsiteX251" fmla="*/ 199324 w 1617374"/>
                <a:gd name="connsiteY251" fmla="*/ 1554822 h 1947765"/>
                <a:gd name="connsiteX252" fmla="*/ 222104 w 1617374"/>
                <a:gd name="connsiteY252" fmla="*/ 1549127 h 1947765"/>
                <a:gd name="connsiteX253" fmla="*/ 244884 w 1617374"/>
                <a:gd name="connsiteY253" fmla="*/ 1514958 h 1947765"/>
                <a:gd name="connsiteX254" fmla="*/ 256274 w 1617374"/>
                <a:gd name="connsiteY254" fmla="*/ 1497873 h 1947765"/>
                <a:gd name="connsiteX255" fmla="*/ 273359 w 1617374"/>
                <a:gd name="connsiteY255" fmla="*/ 1492179 h 1947765"/>
                <a:gd name="connsiteX256" fmla="*/ 290444 w 1617374"/>
                <a:gd name="connsiteY256" fmla="*/ 1475094 h 1947765"/>
                <a:gd name="connsiteX257" fmla="*/ 279054 w 1617374"/>
                <a:gd name="connsiteY257" fmla="*/ 1440925 h 1947765"/>
                <a:gd name="connsiteX258" fmla="*/ 318919 w 1617374"/>
                <a:gd name="connsiteY258" fmla="*/ 1418146 h 1947765"/>
                <a:gd name="connsiteX259" fmla="*/ 336004 w 1617374"/>
                <a:gd name="connsiteY259" fmla="*/ 1429535 h 1947765"/>
                <a:gd name="connsiteX260" fmla="*/ 353088 w 1617374"/>
                <a:gd name="connsiteY260" fmla="*/ 1435230 h 1947765"/>
                <a:gd name="connsiteX261" fmla="*/ 364478 w 1617374"/>
                <a:gd name="connsiteY261" fmla="*/ 1452315 h 1947765"/>
                <a:gd name="connsiteX262" fmla="*/ 529633 w 1617374"/>
                <a:gd name="connsiteY262" fmla="*/ 1469399 h 1947765"/>
                <a:gd name="connsiteX263" fmla="*/ 541023 w 1617374"/>
                <a:gd name="connsiteY263" fmla="*/ 1452315 h 1947765"/>
                <a:gd name="connsiteX264" fmla="*/ 546718 w 1617374"/>
                <a:gd name="connsiteY264" fmla="*/ 1435230 h 1947765"/>
                <a:gd name="connsiteX265" fmla="*/ 563803 w 1617374"/>
                <a:gd name="connsiteY265" fmla="*/ 1429535 h 1947765"/>
                <a:gd name="connsiteX266" fmla="*/ 592278 w 1617374"/>
                <a:gd name="connsiteY266" fmla="*/ 1406756 h 1947765"/>
                <a:gd name="connsiteX267" fmla="*/ 626447 w 1617374"/>
                <a:gd name="connsiteY267" fmla="*/ 1389672 h 1947765"/>
                <a:gd name="connsiteX268" fmla="*/ 666312 w 1617374"/>
                <a:gd name="connsiteY268" fmla="*/ 1383977 h 1947765"/>
                <a:gd name="connsiteX269" fmla="*/ 672007 w 1617374"/>
                <a:gd name="connsiteY269" fmla="*/ 1344113 h 1947765"/>
                <a:gd name="connsiteX270" fmla="*/ 654922 w 1617374"/>
                <a:gd name="connsiteY270" fmla="*/ 1338418 h 1947765"/>
                <a:gd name="connsiteX271" fmla="*/ 677702 w 1617374"/>
                <a:gd name="connsiteY271" fmla="*/ 1327028 h 1947765"/>
                <a:gd name="connsiteX272" fmla="*/ 774517 w 1617374"/>
                <a:gd name="connsiteY272" fmla="*/ 1315639 h 1947765"/>
                <a:gd name="connsiteX273" fmla="*/ 808687 w 1617374"/>
                <a:gd name="connsiteY273" fmla="*/ 1309944 h 1947765"/>
                <a:gd name="connsiteX274" fmla="*/ 791602 w 1617374"/>
                <a:gd name="connsiteY274" fmla="*/ 1304249 h 1947765"/>
                <a:gd name="connsiteX275" fmla="*/ 751737 w 1617374"/>
                <a:gd name="connsiteY275" fmla="*/ 1270080 h 1947765"/>
                <a:gd name="connsiteX276" fmla="*/ 740347 w 1617374"/>
                <a:gd name="connsiteY276" fmla="*/ 1252996 h 1947765"/>
                <a:gd name="connsiteX277" fmla="*/ 700482 w 1617374"/>
                <a:gd name="connsiteY277" fmla="*/ 1235911 h 1947765"/>
                <a:gd name="connsiteX278" fmla="*/ 495463 w 1617374"/>
                <a:gd name="connsiteY278" fmla="*/ 1224522 h 1947765"/>
                <a:gd name="connsiteX279" fmla="*/ 410038 w 1617374"/>
                <a:gd name="connsiteY279" fmla="*/ 1241606 h 1947765"/>
                <a:gd name="connsiteX280" fmla="*/ 398648 w 1617374"/>
                <a:gd name="connsiteY280" fmla="*/ 1264385 h 1947765"/>
                <a:gd name="connsiteX281" fmla="*/ 353088 w 1617374"/>
                <a:gd name="connsiteY281" fmla="*/ 1315639 h 1947765"/>
                <a:gd name="connsiteX282" fmla="*/ 347394 w 1617374"/>
                <a:gd name="connsiteY282" fmla="*/ 1270080 h 1947765"/>
                <a:gd name="connsiteX283" fmla="*/ 233494 w 1617374"/>
                <a:gd name="connsiteY283" fmla="*/ 1298554 h 1947765"/>
                <a:gd name="connsiteX284" fmla="*/ 216409 w 1617374"/>
                <a:gd name="connsiteY284" fmla="*/ 1315639 h 1947765"/>
                <a:gd name="connsiteX285" fmla="*/ 210714 w 1617374"/>
                <a:gd name="connsiteY285" fmla="*/ 1298554 h 1947765"/>
                <a:gd name="connsiteX286" fmla="*/ 222104 w 1617374"/>
                <a:gd name="connsiteY286" fmla="*/ 1270080 h 1947765"/>
                <a:gd name="connsiteX287" fmla="*/ 205019 w 1617374"/>
                <a:gd name="connsiteY287" fmla="*/ 1264385 h 1947765"/>
                <a:gd name="connsiteX288" fmla="*/ 148069 w 1617374"/>
                <a:gd name="connsiteY288" fmla="*/ 1252996 h 1947765"/>
                <a:gd name="connsiteX289" fmla="*/ 119594 w 1617374"/>
                <a:gd name="connsiteY289" fmla="*/ 1247301 h 1947765"/>
                <a:gd name="connsiteX290" fmla="*/ 85425 w 1617374"/>
                <a:gd name="connsiteY290" fmla="*/ 1235911 h 1947765"/>
                <a:gd name="connsiteX291" fmla="*/ 11390 w 1617374"/>
                <a:gd name="connsiteY291" fmla="*/ 1230216 h 1947765"/>
                <a:gd name="connsiteX292" fmla="*/ 0 w 1617374"/>
                <a:gd name="connsiteY292" fmla="*/ 1213132 h 1947765"/>
                <a:gd name="connsiteX293" fmla="*/ 5695 w 1617374"/>
                <a:gd name="connsiteY293" fmla="*/ 1190353 h 1947765"/>
                <a:gd name="connsiteX294" fmla="*/ 28475 w 1617374"/>
                <a:gd name="connsiteY294" fmla="*/ 1184658 h 1947765"/>
                <a:gd name="connsiteX295" fmla="*/ 34170 w 1617374"/>
                <a:gd name="connsiteY295" fmla="*/ 1144794 h 1947765"/>
                <a:gd name="connsiteX296" fmla="*/ 45560 w 1617374"/>
                <a:gd name="connsiteY296" fmla="*/ 1161878 h 1947765"/>
                <a:gd name="connsiteX297" fmla="*/ 68340 w 1617374"/>
                <a:gd name="connsiteY297" fmla="*/ 1184658 h 1947765"/>
                <a:gd name="connsiteX298" fmla="*/ 85425 w 1617374"/>
                <a:gd name="connsiteY298" fmla="*/ 1190353 h 1947765"/>
                <a:gd name="connsiteX299" fmla="*/ 176544 w 1617374"/>
                <a:gd name="connsiteY299" fmla="*/ 1196047 h 1947765"/>
                <a:gd name="connsiteX300" fmla="*/ 187934 w 1617374"/>
                <a:gd name="connsiteY300" fmla="*/ 1213132 h 1947765"/>
                <a:gd name="connsiteX301" fmla="*/ 227799 w 1617374"/>
                <a:gd name="connsiteY301" fmla="*/ 1230216 h 1947765"/>
                <a:gd name="connsiteX302" fmla="*/ 290444 w 1617374"/>
                <a:gd name="connsiteY302" fmla="*/ 1235911 h 1947765"/>
                <a:gd name="connsiteX303" fmla="*/ 444208 w 1617374"/>
                <a:gd name="connsiteY303" fmla="*/ 1230216 h 1947765"/>
                <a:gd name="connsiteX304" fmla="*/ 427123 w 1617374"/>
                <a:gd name="connsiteY304" fmla="*/ 1224522 h 1947765"/>
                <a:gd name="connsiteX305" fmla="*/ 398648 w 1617374"/>
                <a:gd name="connsiteY305" fmla="*/ 1190353 h 1947765"/>
                <a:gd name="connsiteX306" fmla="*/ 347394 w 1617374"/>
                <a:gd name="connsiteY306" fmla="*/ 1173268 h 1947765"/>
                <a:gd name="connsiteX307" fmla="*/ 290444 w 1617374"/>
                <a:gd name="connsiteY307" fmla="*/ 1144794 h 1947765"/>
                <a:gd name="connsiteX308" fmla="*/ 284749 w 1617374"/>
                <a:gd name="connsiteY308" fmla="*/ 1127709 h 1947765"/>
                <a:gd name="connsiteX309" fmla="*/ 267664 w 1617374"/>
                <a:gd name="connsiteY309" fmla="*/ 1122015 h 1947765"/>
                <a:gd name="connsiteX310" fmla="*/ 244884 w 1617374"/>
                <a:gd name="connsiteY310" fmla="*/ 1104930 h 1947765"/>
                <a:gd name="connsiteX311" fmla="*/ 227799 w 1617374"/>
                <a:gd name="connsiteY311" fmla="*/ 1076456 h 1947765"/>
                <a:gd name="connsiteX312" fmla="*/ 210714 w 1617374"/>
                <a:gd name="connsiteY312" fmla="*/ 1053677 h 1947765"/>
                <a:gd name="connsiteX313" fmla="*/ 182239 w 1617374"/>
                <a:gd name="connsiteY313" fmla="*/ 991033 h 1947765"/>
                <a:gd name="connsiteX314" fmla="*/ 148069 w 1617374"/>
                <a:gd name="connsiteY314" fmla="*/ 1030897 h 1947765"/>
                <a:gd name="connsiteX315" fmla="*/ 136679 w 1617374"/>
                <a:gd name="connsiteY315" fmla="*/ 979644 h 1947765"/>
                <a:gd name="connsiteX316" fmla="*/ 170849 w 1617374"/>
                <a:gd name="connsiteY316" fmla="*/ 934085 h 1947765"/>
                <a:gd name="connsiteX317" fmla="*/ 187934 w 1617374"/>
                <a:gd name="connsiteY317" fmla="*/ 962559 h 1947765"/>
                <a:gd name="connsiteX318" fmla="*/ 193629 w 1617374"/>
                <a:gd name="connsiteY318" fmla="*/ 985339 h 1947765"/>
                <a:gd name="connsiteX319" fmla="*/ 210714 w 1617374"/>
                <a:gd name="connsiteY319" fmla="*/ 1002423 h 1947765"/>
                <a:gd name="connsiteX320" fmla="*/ 233494 w 1617374"/>
                <a:gd name="connsiteY320" fmla="*/ 1047982 h 1947765"/>
                <a:gd name="connsiteX321" fmla="*/ 279054 w 1617374"/>
                <a:gd name="connsiteY321" fmla="*/ 1076456 h 1947765"/>
                <a:gd name="connsiteX322" fmla="*/ 313224 w 1617374"/>
                <a:gd name="connsiteY322" fmla="*/ 1099235 h 1947765"/>
                <a:gd name="connsiteX323" fmla="*/ 347394 w 1617374"/>
                <a:gd name="connsiteY323" fmla="*/ 1133404 h 1947765"/>
                <a:gd name="connsiteX324" fmla="*/ 364478 w 1617374"/>
                <a:gd name="connsiteY324" fmla="*/ 1161878 h 1947765"/>
                <a:gd name="connsiteX325" fmla="*/ 398648 w 1617374"/>
                <a:gd name="connsiteY325" fmla="*/ 1173268 h 1947765"/>
                <a:gd name="connsiteX326" fmla="*/ 438513 w 1617374"/>
                <a:gd name="connsiteY326" fmla="*/ 1161878 h 1947765"/>
                <a:gd name="connsiteX327" fmla="*/ 449903 w 1617374"/>
                <a:gd name="connsiteY327" fmla="*/ 1178963 h 1947765"/>
                <a:gd name="connsiteX328" fmla="*/ 455598 w 1617374"/>
                <a:gd name="connsiteY328" fmla="*/ 1196047 h 1947765"/>
                <a:gd name="connsiteX329" fmla="*/ 501158 w 1617374"/>
                <a:gd name="connsiteY329" fmla="*/ 1201742 h 1947765"/>
                <a:gd name="connsiteX330" fmla="*/ 620752 w 1617374"/>
                <a:gd name="connsiteY330" fmla="*/ 1213132 h 1947765"/>
                <a:gd name="connsiteX331" fmla="*/ 649227 w 1617374"/>
                <a:gd name="connsiteY331" fmla="*/ 1201742 h 1947765"/>
                <a:gd name="connsiteX332" fmla="*/ 597973 w 1617374"/>
                <a:gd name="connsiteY332" fmla="*/ 1173268 h 1947765"/>
                <a:gd name="connsiteX333" fmla="*/ 575193 w 1617374"/>
                <a:gd name="connsiteY333" fmla="*/ 1156184 h 1947765"/>
                <a:gd name="connsiteX334" fmla="*/ 569498 w 1617374"/>
                <a:gd name="connsiteY334" fmla="*/ 1139099 h 1947765"/>
                <a:gd name="connsiteX335" fmla="*/ 552413 w 1617374"/>
                <a:gd name="connsiteY335" fmla="*/ 1127709 h 1947765"/>
                <a:gd name="connsiteX336" fmla="*/ 518243 w 1617374"/>
                <a:gd name="connsiteY336" fmla="*/ 1093540 h 1947765"/>
                <a:gd name="connsiteX337" fmla="*/ 501158 w 1617374"/>
                <a:gd name="connsiteY337" fmla="*/ 1076456 h 1947765"/>
                <a:gd name="connsiteX338" fmla="*/ 478378 w 1617374"/>
                <a:gd name="connsiteY338" fmla="*/ 1065066 h 1947765"/>
                <a:gd name="connsiteX339" fmla="*/ 461293 w 1617374"/>
                <a:gd name="connsiteY339" fmla="*/ 1059371 h 1947765"/>
                <a:gd name="connsiteX340" fmla="*/ 427123 w 1617374"/>
                <a:gd name="connsiteY340" fmla="*/ 1030897 h 1947765"/>
                <a:gd name="connsiteX341" fmla="*/ 421428 w 1617374"/>
                <a:gd name="connsiteY341" fmla="*/ 1008118 h 1947765"/>
                <a:gd name="connsiteX342" fmla="*/ 404343 w 1617374"/>
                <a:gd name="connsiteY342" fmla="*/ 1002423 h 1947765"/>
                <a:gd name="connsiteX343" fmla="*/ 387258 w 1617374"/>
                <a:gd name="connsiteY343" fmla="*/ 991033 h 1947765"/>
                <a:gd name="connsiteX344" fmla="*/ 375868 w 1617374"/>
                <a:gd name="connsiteY344" fmla="*/ 973949 h 1947765"/>
                <a:gd name="connsiteX345" fmla="*/ 358783 w 1617374"/>
                <a:gd name="connsiteY345" fmla="*/ 968254 h 1947765"/>
                <a:gd name="connsiteX346" fmla="*/ 353088 w 1617374"/>
                <a:gd name="connsiteY346" fmla="*/ 911306 h 1947765"/>
                <a:gd name="connsiteX347" fmla="*/ 347394 w 1617374"/>
                <a:gd name="connsiteY347" fmla="*/ 894221 h 1947765"/>
                <a:gd name="connsiteX348" fmla="*/ 341699 w 1617374"/>
                <a:gd name="connsiteY348" fmla="*/ 871442 h 1947765"/>
                <a:gd name="connsiteX349" fmla="*/ 324614 w 1617374"/>
                <a:gd name="connsiteY349" fmla="*/ 865747 h 1947765"/>
                <a:gd name="connsiteX350" fmla="*/ 239189 w 1617374"/>
                <a:gd name="connsiteY350" fmla="*/ 865747 h 1947765"/>
                <a:gd name="connsiteX351" fmla="*/ 216409 w 1617374"/>
                <a:gd name="connsiteY351" fmla="*/ 854358 h 1947765"/>
                <a:gd name="connsiteX352" fmla="*/ 199324 w 1617374"/>
                <a:gd name="connsiteY352" fmla="*/ 848663 h 1947765"/>
                <a:gd name="connsiteX353" fmla="*/ 193629 w 1617374"/>
                <a:gd name="connsiteY353" fmla="*/ 831578 h 1947765"/>
                <a:gd name="connsiteX354" fmla="*/ 267664 w 1617374"/>
                <a:gd name="connsiteY354" fmla="*/ 820189 h 1947765"/>
                <a:gd name="connsiteX355" fmla="*/ 284749 w 1617374"/>
                <a:gd name="connsiteY355" fmla="*/ 808799 h 1947765"/>
                <a:gd name="connsiteX356" fmla="*/ 313224 w 1617374"/>
                <a:gd name="connsiteY356" fmla="*/ 774630 h 1947765"/>
                <a:gd name="connsiteX357" fmla="*/ 324614 w 1617374"/>
                <a:gd name="connsiteY357" fmla="*/ 808799 h 1947765"/>
                <a:gd name="connsiteX358" fmla="*/ 330309 w 1617374"/>
                <a:gd name="connsiteY358" fmla="*/ 837273 h 1947765"/>
                <a:gd name="connsiteX359" fmla="*/ 353088 w 1617374"/>
                <a:gd name="connsiteY359" fmla="*/ 871442 h 1947765"/>
                <a:gd name="connsiteX360" fmla="*/ 364478 w 1617374"/>
                <a:gd name="connsiteY360" fmla="*/ 922695 h 1947765"/>
                <a:gd name="connsiteX361" fmla="*/ 375868 w 1617374"/>
                <a:gd name="connsiteY361" fmla="*/ 956864 h 1947765"/>
                <a:gd name="connsiteX362" fmla="*/ 421428 w 1617374"/>
                <a:gd name="connsiteY362" fmla="*/ 985339 h 1947765"/>
                <a:gd name="connsiteX363" fmla="*/ 466988 w 1617374"/>
                <a:gd name="connsiteY363" fmla="*/ 1013813 h 1947765"/>
                <a:gd name="connsiteX364" fmla="*/ 455598 w 1617374"/>
                <a:gd name="connsiteY364" fmla="*/ 968254 h 1947765"/>
                <a:gd name="connsiteX365" fmla="*/ 444208 w 1617374"/>
                <a:gd name="connsiteY365" fmla="*/ 951170 h 1947765"/>
                <a:gd name="connsiteX366" fmla="*/ 449903 w 1617374"/>
                <a:gd name="connsiteY366" fmla="*/ 877137 h 1947765"/>
                <a:gd name="connsiteX367" fmla="*/ 438513 w 1617374"/>
                <a:gd name="connsiteY367" fmla="*/ 820189 h 1947765"/>
                <a:gd name="connsiteX368" fmla="*/ 427123 w 1617374"/>
                <a:gd name="connsiteY368" fmla="*/ 751851 h 1947765"/>
                <a:gd name="connsiteX369" fmla="*/ 421428 w 1617374"/>
                <a:gd name="connsiteY369" fmla="*/ 729071 h 1947765"/>
                <a:gd name="connsiteX370" fmla="*/ 410038 w 1617374"/>
                <a:gd name="connsiteY370" fmla="*/ 706292 h 1947765"/>
                <a:gd name="connsiteX371" fmla="*/ 404343 w 1617374"/>
                <a:gd name="connsiteY371" fmla="*/ 672123 h 1947765"/>
                <a:gd name="connsiteX372" fmla="*/ 387258 w 1617374"/>
                <a:gd name="connsiteY372" fmla="*/ 683513 h 1947765"/>
                <a:gd name="connsiteX373" fmla="*/ 421428 w 1617374"/>
                <a:gd name="connsiteY373" fmla="*/ 711987 h 1947765"/>
                <a:gd name="connsiteX374" fmla="*/ 449903 w 1617374"/>
                <a:gd name="connsiteY374" fmla="*/ 706292 h 1947765"/>
                <a:gd name="connsiteX375" fmla="*/ 512548 w 1617374"/>
                <a:gd name="connsiteY375" fmla="*/ 649344 h 1947765"/>
                <a:gd name="connsiteX376" fmla="*/ 518243 w 1617374"/>
                <a:gd name="connsiteY376" fmla="*/ 672123 h 1947765"/>
                <a:gd name="connsiteX377" fmla="*/ 523938 w 1617374"/>
                <a:gd name="connsiteY377" fmla="*/ 689207 h 1947765"/>
                <a:gd name="connsiteX378" fmla="*/ 506853 w 1617374"/>
                <a:gd name="connsiteY378" fmla="*/ 706292 h 1947765"/>
                <a:gd name="connsiteX379" fmla="*/ 472683 w 1617374"/>
                <a:gd name="connsiteY379" fmla="*/ 740461 h 1947765"/>
                <a:gd name="connsiteX380" fmla="*/ 506853 w 1617374"/>
                <a:gd name="connsiteY380" fmla="*/ 763240 h 1947765"/>
                <a:gd name="connsiteX381" fmla="*/ 523938 w 1617374"/>
                <a:gd name="connsiteY381" fmla="*/ 780325 h 1947765"/>
                <a:gd name="connsiteX382" fmla="*/ 569498 w 1617374"/>
                <a:gd name="connsiteY382" fmla="*/ 797409 h 1947765"/>
                <a:gd name="connsiteX383" fmla="*/ 546718 w 1617374"/>
                <a:gd name="connsiteY383" fmla="*/ 854358 h 1947765"/>
                <a:gd name="connsiteX384" fmla="*/ 518243 w 1617374"/>
                <a:gd name="connsiteY384" fmla="*/ 871442 h 1947765"/>
                <a:gd name="connsiteX385" fmla="*/ 501158 w 1617374"/>
                <a:gd name="connsiteY385" fmla="*/ 905611 h 1947765"/>
                <a:gd name="connsiteX386" fmla="*/ 489768 w 1617374"/>
                <a:gd name="connsiteY386" fmla="*/ 922695 h 1947765"/>
                <a:gd name="connsiteX387" fmla="*/ 495463 w 1617374"/>
                <a:gd name="connsiteY387" fmla="*/ 973949 h 1947765"/>
                <a:gd name="connsiteX388" fmla="*/ 501158 w 1617374"/>
                <a:gd name="connsiteY388" fmla="*/ 991033 h 1947765"/>
                <a:gd name="connsiteX389" fmla="*/ 518243 w 1617374"/>
                <a:gd name="connsiteY389" fmla="*/ 1008118 h 1947765"/>
                <a:gd name="connsiteX390" fmla="*/ 541023 w 1617374"/>
                <a:gd name="connsiteY390" fmla="*/ 1013813 h 1947765"/>
                <a:gd name="connsiteX391" fmla="*/ 563803 w 1617374"/>
                <a:gd name="connsiteY391" fmla="*/ 1047982 h 1947765"/>
                <a:gd name="connsiteX392" fmla="*/ 580888 w 1617374"/>
                <a:gd name="connsiteY392" fmla="*/ 1087846 h 1947765"/>
                <a:gd name="connsiteX393" fmla="*/ 597973 w 1617374"/>
                <a:gd name="connsiteY393" fmla="*/ 1093540 h 1947765"/>
                <a:gd name="connsiteX394" fmla="*/ 615058 w 1617374"/>
                <a:gd name="connsiteY394" fmla="*/ 1093540 h 1947765"/>
                <a:gd name="connsiteX395" fmla="*/ 603668 w 1617374"/>
                <a:gd name="connsiteY395" fmla="*/ 1013813 h 1947765"/>
                <a:gd name="connsiteX396" fmla="*/ 592278 w 1617374"/>
                <a:gd name="connsiteY396" fmla="*/ 991033 h 1947765"/>
                <a:gd name="connsiteX397" fmla="*/ 586583 w 1617374"/>
                <a:gd name="connsiteY397" fmla="*/ 968254 h 1947765"/>
                <a:gd name="connsiteX398" fmla="*/ 580888 w 1617374"/>
                <a:gd name="connsiteY398" fmla="*/ 922695 h 1947765"/>
                <a:gd name="connsiteX399" fmla="*/ 615058 w 1617374"/>
                <a:gd name="connsiteY399" fmla="*/ 934085 h 1947765"/>
                <a:gd name="connsiteX400" fmla="*/ 637837 w 1617374"/>
                <a:gd name="connsiteY400" fmla="*/ 928390 h 1947765"/>
                <a:gd name="connsiteX401" fmla="*/ 626447 w 1617374"/>
                <a:gd name="connsiteY401" fmla="*/ 911306 h 1947765"/>
                <a:gd name="connsiteX402" fmla="*/ 592278 w 1617374"/>
                <a:gd name="connsiteY402" fmla="*/ 894221 h 1947765"/>
                <a:gd name="connsiteX403" fmla="*/ 586583 w 1617374"/>
                <a:gd name="connsiteY403" fmla="*/ 877137 h 1947765"/>
                <a:gd name="connsiteX404" fmla="*/ 632142 w 1617374"/>
                <a:gd name="connsiteY404" fmla="*/ 837273 h 1947765"/>
                <a:gd name="connsiteX405" fmla="*/ 626447 w 1617374"/>
                <a:gd name="connsiteY405" fmla="*/ 820189 h 1947765"/>
                <a:gd name="connsiteX406" fmla="*/ 632142 w 1617374"/>
                <a:gd name="connsiteY406" fmla="*/ 877137 h 1947765"/>
                <a:gd name="connsiteX407" fmla="*/ 654922 w 1617374"/>
                <a:gd name="connsiteY407" fmla="*/ 882832 h 1947765"/>
                <a:gd name="connsiteX408" fmla="*/ 677702 w 1617374"/>
                <a:gd name="connsiteY408" fmla="*/ 956864 h 1947765"/>
                <a:gd name="connsiteX409" fmla="*/ 694787 w 1617374"/>
                <a:gd name="connsiteY409" fmla="*/ 968254 h 1947765"/>
                <a:gd name="connsiteX410" fmla="*/ 683397 w 1617374"/>
                <a:gd name="connsiteY410" fmla="*/ 991033 h 1947765"/>
                <a:gd name="connsiteX411" fmla="*/ 700482 w 1617374"/>
                <a:gd name="connsiteY411" fmla="*/ 1065066 h 1947765"/>
                <a:gd name="connsiteX412" fmla="*/ 711872 w 1617374"/>
                <a:gd name="connsiteY412" fmla="*/ 1082151 h 1947765"/>
                <a:gd name="connsiteX413" fmla="*/ 717567 w 1617374"/>
                <a:gd name="connsiteY413" fmla="*/ 1099235 h 1947765"/>
                <a:gd name="connsiteX414" fmla="*/ 740347 w 1617374"/>
                <a:gd name="connsiteY414" fmla="*/ 1104930 h 1947765"/>
                <a:gd name="connsiteX415" fmla="*/ 757432 w 1617374"/>
                <a:gd name="connsiteY415" fmla="*/ 1110625 h 1947765"/>
                <a:gd name="connsiteX416" fmla="*/ 808687 w 1617374"/>
                <a:gd name="connsiteY416" fmla="*/ 1133404 h 1947765"/>
                <a:gd name="connsiteX417" fmla="*/ 820077 w 1617374"/>
                <a:gd name="connsiteY417" fmla="*/ 1156184 h 1947765"/>
                <a:gd name="connsiteX418" fmla="*/ 859942 w 1617374"/>
                <a:gd name="connsiteY418" fmla="*/ 1173268 h 1947765"/>
                <a:gd name="connsiteX419" fmla="*/ 842857 w 1617374"/>
                <a:gd name="connsiteY419" fmla="*/ 1184658 h 1947765"/>
                <a:gd name="connsiteX420" fmla="*/ 825772 w 1617374"/>
                <a:gd name="connsiteY420" fmla="*/ 1173268 h 1947765"/>
                <a:gd name="connsiteX421" fmla="*/ 797297 w 1617374"/>
                <a:gd name="connsiteY421" fmla="*/ 1144794 h 1947765"/>
                <a:gd name="connsiteX422" fmla="*/ 763127 w 1617374"/>
                <a:gd name="connsiteY422" fmla="*/ 1139099 h 1947765"/>
                <a:gd name="connsiteX423" fmla="*/ 700482 w 1617374"/>
                <a:gd name="connsiteY423" fmla="*/ 1116320 h 1947765"/>
                <a:gd name="connsiteX424" fmla="*/ 677702 w 1617374"/>
                <a:gd name="connsiteY424" fmla="*/ 1099235 h 1947765"/>
                <a:gd name="connsiteX425" fmla="*/ 672007 w 1617374"/>
                <a:gd name="connsiteY425" fmla="*/ 1008118 h 1947765"/>
                <a:gd name="connsiteX426" fmla="*/ 637837 w 1617374"/>
                <a:gd name="connsiteY426" fmla="*/ 985339 h 1947765"/>
                <a:gd name="connsiteX427" fmla="*/ 558108 w 1617374"/>
                <a:gd name="connsiteY427" fmla="*/ 1013813 h 1947765"/>
                <a:gd name="connsiteX428" fmla="*/ 580888 w 1617374"/>
                <a:gd name="connsiteY428" fmla="*/ 1059371 h 1947765"/>
                <a:gd name="connsiteX429" fmla="*/ 615058 w 1617374"/>
                <a:gd name="connsiteY429" fmla="*/ 1082151 h 1947765"/>
                <a:gd name="connsiteX430" fmla="*/ 632142 w 1617374"/>
                <a:gd name="connsiteY430" fmla="*/ 1122015 h 1947765"/>
                <a:gd name="connsiteX431" fmla="*/ 643532 w 1617374"/>
                <a:gd name="connsiteY431" fmla="*/ 1156184 h 1947765"/>
                <a:gd name="connsiteX432" fmla="*/ 700482 w 1617374"/>
                <a:gd name="connsiteY432" fmla="*/ 1161878 h 1947765"/>
                <a:gd name="connsiteX433" fmla="*/ 751737 w 1617374"/>
                <a:gd name="connsiteY433" fmla="*/ 1161878 h 1947765"/>
                <a:gd name="connsiteX434" fmla="*/ 768822 w 1617374"/>
                <a:gd name="connsiteY434" fmla="*/ 1235911 h 1947765"/>
                <a:gd name="connsiteX435" fmla="*/ 785907 w 1617374"/>
                <a:gd name="connsiteY435" fmla="*/ 1247301 h 1947765"/>
                <a:gd name="connsiteX436" fmla="*/ 825772 w 1617374"/>
                <a:gd name="connsiteY436" fmla="*/ 1241606 h 1947765"/>
                <a:gd name="connsiteX437" fmla="*/ 882722 w 1617374"/>
                <a:gd name="connsiteY437" fmla="*/ 1235911 h 1947765"/>
                <a:gd name="connsiteX438" fmla="*/ 911196 w 1617374"/>
                <a:gd name="connsiteY438" fmla="*/ 1218827 h 1947765"/>
                <a:gd name="connsiteX439" fmla="*/ 928281 w 1617374"/>
                <a:gd name="connsiteY439" fmla="*/ 1213132 h 1947765"/>
                <a:gd name="connsiteX440" fmla="*/ 916891 w 1617374"/>
                <a:gd name="connsiteY440" fmla="*/ 1150489 h 1947765"/>
                <a:gd name="connsiteX441" fmla="*/ 905501 w 1617374"/>
                <a:gd name="connsiteY441" fmla="*/ 1127709 h 1947765"/>
                <a:gd name="connsiteX442" fmla="*/ 888416 w 1617374"/>
                <a:gd name="connsiteY442" fmla="*/ 1122015 h 1947765"/>
                <a:gd name="connsiteX443" fmla="*/ 888416 w 1617374"/>
                <a:gd name="connsiteY443" fmla="*/ 1082151 h 1947765"/>
                <a:gd name="connsiteX444" fmla="*/ 882722 w 1617374"/>
                <a:gd name="connsiteY444" fmla="*/ 1042287 h 1947765"/>
                <a:gd name="connsiteX445" fmla="*/ 865637 w 1617374"/>
                <a:gd name="connsiteY445" fmla="*/ 1036592 h 1947765"/>
                <a:gd name="connsiteX446" fmla="*/ 842857 w 1617374"/>
                <a:gd name="connsiteY446" fmla="*/ 1030897 h 1947765"/>
                <a:gd name="connsiteX447" fmla="*/ 808687 w 1617374"/>
                <a:gd name="connsiteY447" fmla="*/ 1013813 h 1947765"/>
                <a:gd name="connsiteX448" fmla="*/ 802992 w 1617374"/>
                <a:gd name="connsiteY448" fmla="*/ 1030897 h 1947765"/>
                <a:gd name="connsiteX449" fmla="*/ 791602 w 1617374"/>
                <a:gd name="connsiteY449" fmla="*/ 1047982 h 1947765"/>
                <a:gd name="connsiteX450" fmla="*/ 774517 w 1617374"/>
                <a:gd name="connsiteY450" fmla="*/ 1042287 h 1947765"/>
                <a:gd name="connsiteX451" fmla="*/ 797297 w 1617374"/>
                <a:gd name="connsiteY451" fmla="*/ 979644 h 1947765"/>
                <a:gd name="connsiteX452" fmla="*/ 774517 w 1617374"/>
                <a:gd name="connsiteY452" fmla="*/ 968254 h 1947765"/>
                <a:gd name="connsiteX453" fmla="*/ 751737 w 1617374"/>
                <a:gd name="connsiteY453" fmla="*/ 945475 h 1947765"/>
                <a:gd name="connsiteX454" fmla="*/ 740347 w 1617374"/>
                <a:gd name="connsiteY454" fmla="*/ 905611 h 1947765"/>
                <a:gd name="connsiteX455" fmla="*/ 797297 w 1617374"/>
                <a:gd name="connsiteY455" fmla="*/ 877137 h 1947765"/>
                <a:gd name="connsiteX456" fmla="*/ 780212 w 1617374"/>
                <a:gd name="connsiteY456" fmla="*/ 882832 h 1947765"/>
                <a:gd name="connsiteX457" fmla="*/ 791602 w 1617374"/>
                <a:gd name="connsiteY457" fmla="*/ 905611 h 1947765"/>
                <a:gd name="connsiteX458" fmla="*/ 797297 w 1617374"/>
                <a:gd name="connsiteY458" fmla="*/ 922695 h 1947765"/>
                <a:gd name="connsiteX459" fmla="*/ 814382 w 1617374"/>
                <a:gd name="connsiteY459" fmla="*/ 934085 h 1947765"/>
                <a:gd name="connsiteX460" fmla="*/ 825772 w 1617374"/>
                <a:gd name="connsiteY460" fmla="*/ 951170 h 1947765"/>
                <a:gd name="connsiteX461" fmla="*/ 854247 w 1617374"/>
                <a:gd name="connsiteY461" fmla="*/ 968254 h 1947765"/>
                <a:gd name="connsiteX462" fmla="*/ 871332 w 1617374"/>
                <a:gd name="connsiteY462" fmla="*/ 979644 h 1947765"/>
                <a:gd name="connsiteX463" fmla="*/ 905501 w 1617374"/>
                <a:gd name="connsiteY463" fmla="*/ 1002423 h 1947765"/>
                <a:gd name="connsiteX464" fmla="*/ 916891 w 1617374"/>
                <a:gd name="connsiteY464" fmla="*/ 945475 h 1947765"/>
                <a:gd name="connsiteX465" fmla="*/ 922586 w 1617374"/>
                <a:gd name="connsiteY465" fmla="*/ 917001 h 1947765"/>
                <a:gd name="connsiteX466" fmla="*/ 905501 w 1617374"/>
                <a:gd name="connsiteY466" fmla="*/ 905611 h 1947765"/>
                <a:gd name="connsiteX467" fmla="*/ 877027 w 1617374"/>
                <a:gd name="connsiteY467" fmla="*/ 860052 h 1947765"/>
                <a:gd name="connsiteX468" fmla="*/ 865637 w 1617374"/>
                <a:gd name="connsiteY468" fmla="*/ 842968 h 1947765"/>
                <a:gd name="connsiteX469" fmla="*/ 854247 w 1617374"/>
                <a:gd name="connsiteY469" fmla="*/ 820189 h 1947765"/>
                <a:gd name="connsiteX470" fmla="*/ 825772 w 1617374"/>
                <a:gd name="connsiteY470" fmla="*/ 786020 h 1947765"/>
                <a:gd name="connsiteX471" fmla="*/ 814382 w 1617374"/>
                <a:gd name="connsiteY471" fmla="*/ 757545 h 1947765"/>
                <a:gd name="connsiteX472" fmla="*/ 797297 w 1617374"/>
                <a:gd name="connsiteY472" fmla="*/ 740461 h 1947765"/>
                <a:gd name="connsiteX473" fmla="*/ 763127 w 1617374"/>
                <a:gd name="connsiteY473" fmla="*/ 717682 h 1947765"/>
                <a:gd name="connsiteX474" fmla="*/ 746042 w 1617374"/>
                <a:gd name="connsiteY474" fmla="*/ 723376 h 1947765"/>
                <a:gd name="connsiteX475" fmla="*/ 751737 w 1617374"/>
                <a:gd name="connsiteY475" fmla="*/ 763240 h 1947765"/>
                <a:gd name="connsiteX476" fmla="*/ 746042 w 1617374"/>
                <a:gd name="connsiteY476" fmla="*/ 780325 h 1947765"/>
                <a:gd name="connsiteX477" fmla="*/ 728957 w 1617374"/>
                <a:gd name="connsiteY477" fmla="*/ 774630 h 1947765"/>
                <a:gd name="connsiteX478" fmla="*/ 711872 w 1617374"/>
                <a:gd name="connsiteY478" fmla="*/ 757545 h 1947765"/>
                <a:gd name="connsiteX479" fmla="*/ 717567 w 1617374"/>
                <a:gd name="connsiteY479" fmla="*/ 740461 h 1947765"/>
                <a:gd name="connsiteX480" fmla="*/ 751737 w 1617374"/>
                <a:gd name="connsiteY480" fmla="*/ 723376 h 1947765"/>
                <a:gd name="connsiteX481" fmla="*/ 763127 w 1617374"/>
                <a:gd name="connsiteY481" fmla="*/ 706292 h 1947765"/>
                <a:gd name="connsiteX482" fmla="*/ 734652 w 1617374"/>
                <a:gd name="connsiteY482" fmla="*/ 694902 h 1947765"/>
                <a:gd name="connsiteX483" fmla="*/ 706177 w 1617374"/>
                <a:gd name="connsiteY483" fmla="*/ 666428 h 1947765"/>
                <a:gd name="connsiteX484" fmla="*/ 666312 w 1617374"/>
                <a:gd name="connsiteY484" fmla="*/ 643649 h 1947765"/>
                <a:gd name="connsiteX485" fmla="*/ 654922 w 1617374"/>
                <a:gd name="connsiteY485" fmla="*/ 626564 h 1947765"/>
                <a:gd name="connsiteX486" fmla="*/ 672007 w 1617374"/>
                <a:gd name="connsiteY486" fmla="*/ 615175 h 1947765"/>
                <a:gd name="connsiteX487" fmla="*/ 700482 w 1617374"/>
                <a:gd name="connsiteY487" fmla="*/ 592395 h 1947765"/>
                <a:gd name="connsiteX488" fmla="*/ 683397 w 1617374"/>
                <a:gd name="connsiteY488" fmla="*/ 586700 h 1947765"/>
                <a:gd name="connsiteX489" fmla="*/ 700482 w 1617374"/>
                <a:gd name="connsiteY489" fmla="*/ 598090 h 1947765"/>
                <a:gd name="connsiteX490" fmla="*/ 723262 w 1617374"/>
                <a:gd name="connsiteY490" fmla="*/ 586700 h 1947765"/>
                <a:gd name="connsiteX491" fmla="*/ 711872 w 1617374"/>
                <a:gd name="connsiteY491" fmla="*/ 569616 h 1947765"/>
                <a:gd name="connsiteX492" fmla="*/ 689092 w 1617374"/>
                <a:gd name="connsiteY492" fmla="*/ 563921 h 1947765"/>
                <a:gd name="connsiteX493" fmla="*/ 672007 w 1617374"/>
                <a:gd name="connsiteY493" fmla="*/ 541142 h 1947765"/>
                <a:gd name="connsiteX494" fmla="*/ 706177 w 1617374"/>
                <a:gd name="connsiteY494" fmla="*/ 552531 h 1947765"/>
                <a:gd name="connsiteX495" fmla="*/ 723262 w 1617374"/>
                <a:gd name="connsiteY495" fmla="*/ 575311 h 1947765"/>
                <a:gd name="connsiteX496" fmla="*/ 763127 w 1617374"/>
                <a:gd name="connsiteY496" fmla="*/ 541142 h 1947765"/>
                <a:gd name="connsiteX497" fmla="*/ 757432 w 1617374"/>
                <a:gd name="connsiteY497" fmla="*/ 518362 h 1947765"/>
                <a:gd name="connsiteX498" fmla="*/ 734652 w 1617374"/>
                <a:gd name="connsiteY498" fmla="*/ 501278 h 1947765"/>
                <a:gd name="connsiteX499" fmla="*/ 780212 w 1617374"/>
                <a:gd name="connsiteY499" fmla="*/ 478499 h 1947765"/>
                <a:gd name="connsiteX500" fmla="*/ 768822 w 1617374"/>
                <a:gd name="connsiteY500" fmla="*/ 484194 h 1947765"/>
                <a:gd name="connsiteX501" fmla="*/ 757432 w 1617374"/>
                <a:gd name="connsiteY501" fmla="*/ 563921 h 1947765"/>
                <a:gd name="connsiteX502" fmla="*/ 746042 w 1617374"/>
                <a:gd name="connsiteY502" fmla="*/ 581006 h 1947765"/>
                <a:gd name="connsiteX503" fmla="*/ 740347 w 1617374"/>
                <a:gd name="connsiteY503" fmla="*/ 626564 h 1947765"/>
                <a:gd name="connsiteX504" fmla="*/ 797297 w 1617374"/>
                <a:gd name="connsiteY504" fmla="*/ 660733 h 1947765"/>
                <a:gd name="connsiteX505" fmla="*/ 825772 w 1617374"/>
                <a:gd name="connsiteY505" fmla="*/ 677818 h 1947765"/>
                <a:gd name="connsiteX506" fmla="*/ 842857 w 1617374"/>
                <a:gd name="connsiteY506" fmla="*/ 683513 h 1947765"/>
                <a:gd name="connsiteX507" fmla="*/ 865637 w 1617374"/>
                <a:gd name="connsiteY507" fmla="*/ 706292 h 1947765"/>
                <a:gd name="connsiteX508" fmla="*/ 871332 w 1617374"/>
                <a:gd name="connsiteY508" fmla="*/ 729071 h 1947765"/>
                <a:gd name="connsiteX509" fmla="*/ 899806 w 1617374"/>
                <a:gd name="connsiteY509" fmla="*/ 757545 h 1947765"/>
                <a:gd name="connsiteX510" fmla="*/ 922586 w 1617374"/>
                <a:gd name="connsiteY510" fmla="*/ 751851 h 1947765"/>
                <a:gd name="connsiteX511" fmla="*/ 916891 w 1617374"/>
                <a:gd name="connsiteY511" fmla="*/ 717682 h 1947765"/>
                <a:gd name="connsiteX512" fmla="*/ 911196 w 1617374"/>
                <a:gd name="connsiteY512" fmla="*/ 689207 h 1947765"/>
                <a:gd name="connsiteX513" fmla="*/ 928281 w 1617374"/>
                <a:gd name="connsiteY513" fmla="*/ 575311 h 1947765"/>
                <a:gd name="connsiteX514" fmla="*/ 939671 w 1617374"/>
                <a:gd name="connsiteY514" fmla="*/ 546837 h 1947765"/>
                <a:gd name="connsiteX515" fmla="*/ 905501 w 1617374"/>
                <a:gd name="connsiteY515" fmla="*/ 478499 h 1947765"/>
                <a:gd name="connsiteX516" fmla="*/ 922586 w 1617374"/>
                <a:gd name="connsiteY516" fmla="*/ 467109 h 1947765"/>
                <a:gd name="connsiteX517" fmla="*/ 933976 w 1617374"/>
                <a:gd name="connsiteY517" fmla="*/ 450025 h 1947765"/>
                <a:gd name="connsiteX518" fmla="*/ 939671 w 1617374"/>
                <a:gd name="connsiteY518" fmla="*/ 478499 h 1947765"/>
                <a:gd name="connsiteX519" fmla="*/ 945366 w 1617374"/>
                <a:gd name="connsiteY519" fmla="*/ 518362 h 1947765"/>
                <a:gd name="connsiteX520" fmla="*/ 973841 w 1617374"/>
                <a:gd name="connsiteY520" fmla="*/ 512668 h 1947765"/>
                <a:gd name="connsiteX521" fmla="*/ 996621 w 1617374"/>
                <a:gd name="connsiteY521" fmla="*/ 472804 h 1947765"/>
                <a:gd name="connsiteX522" fmla="*/ 973841 w 1617374"/>
                <a:gd name="connsiteY522" fmla="*/ 489888 h 1947765"/>
                <a:gd name="connsiteX523" fmla="*/ 956756 w 1617374"/>
                <a:gd name="connsiteY523" fmla="*/ 524057 h 1947765"/>
                <a:gd name="connsiteX524" fmla="*/ 956756 w 1617374"/>
                <a:gd name="connsiteY524" fmla="*/ 660733 h 1947765"/>
                <a:gd name="connsiteX525" fmla="*/ 962451 w 1617374"/>
                <a:gd name="connsiteY525" fmla="*/ 854358 h 1947765"/>
                <a:gd name="connsiteX526" fmla="*/ 1036486 w 1617374"/>
                <a:gd name="connsiteY526" fmla="*/ 842968 h 1947765"/>
                <a:gd name="connsiteX527" fmla="*/ 1042181 w 1617374"/>
                <a:gd name="connsiteY527" fmla="*/ 808799 h 1947765"/>
                <a:gd name="connsiteX528" fmla="*/ 1053571 w 1617374"/>
                <a:gd name="connsiteY528" fmla="*/ 774630 h 1947765"/>
                <a:gd name="connsiteX529" fmla="*/ 1059266 w 1617374"/>
                <a:gd name="connsiteY529" fmla="*/ 751851 h 1947765"/>
                <a:gd name="connsiteX530" fmla="*/ 1076351 w 1617374"/>
                <a:gd name="connsiteY530" fmla="*/ 717682 h 1947765"/>
                <a:gd name="connsiteX531" fmla="*/ 1082046 w 1617374"/>
                <a:gd name="connsiteY531" fmla="*/ 683513 h 1947765"/>
                <a:gd name="connsiteX532" fmla="*/ 1116216 w 1617374"/>
                <a:gd name="connsiteY532" fmla="*/ 660733 h 1947765"/>
                <a:gd name="connsiteX533" fmla="*/ 1127606 w 1617374"/>
                <a:gd name="connsiteY533" fmla="*/ 643649 h 1947765"/>
                <a:gd name="connsiteX534" fmla="*/ 1110521 w 1617374"/>
                <a:gd name="connsiteY534" fmla="*/ 637954 h 1947765"/>
                <a:gd name="connsiteX535" fmla="*/ 1116216 w 1617374"/>
                <a:gd name="connsiteY535" fmla="*/ 598090 h 1947765"/>
                <a:gd name="connsiteX536" fmla="*/ 1121911 w 1617374"/>
                <a:gd name="connsiteY536" fmla="*/ 546837 h 1947765"/>
                <a:gd name="connsiteX537" fmla="*/ 1184555 w 1617374"/>
                <a:gd name="connsiteY537" fmla="*/ 563921 h 1947765"/>
                <a:gd name="connsiteX538" fmla="*/ 1201640 w 1617374"/>
                <a:gd name="connsiteY538" fmla="*/ 586700 h 1947765"/>
                <a:gd name="connsiteX539" fmla="*/ 1207335 w 1617374"/>
                <a:gd name="connsiteY539" fmla="*/ 620869 h 1947765"/>
                <a:gd name="connsiteX540" fmla="*/ 1195945 w 1617374"/>
                <a:gd name="connsiteY540" fmla="*/ 637954 h 1947765"/>
                <a:gd name="connsiteX541" fmla="*/ 1156080 w 1617374"/>
                <a:gd name="connsiteY541" fmla="*/ 672123 h 1947765"/>
                <a:gd name="connsiteX542" fmla="*/ 1144691 w 1617374"/>
                <a:gd name="connsiteY542" fmla="*/ 694902 h 1947765"/>
                <a:gd name="connsiteX543" fmla="*/ 1110521 w 1617374"/>
                <a:gd name="connsiteY543" fmla="*/ 751851 h 1947765"/>
                <a:gd name="connsiteX544" fmla="*/ 1087741 w 1617374"/>
                <a:gd name="connsiteY544" fmla="*/ 814494 h 1947765"/>
                <a:gd name="connsiteX545" fmla="*/ 1076351 w 1617374"/>
                <a:gd name="connsiteY545" fmla="*/ 837273 h 1947765"/>
                <a:gd name="connsiteX546" fmla="*/ 1013706 w 1617374"/>
                <a:gd name="connsiteY546" fmla="*/ 888526 h 1947765"/>
                <a:gd name="connsiteX547" fmla="*/ 996621 w 1617374"/>
                <a:gd name="connsiteY547" fmla="*/ 894221 h 1947765"/>
                <a:gd name="connsiteX548" fmla="*/ 968146 w 1617374"/>
                <a:gd name="connsiteY548" fmla="*/ 917001 h 1947765"/>
                <a:gd name="connsiteX549" fmla="*/ 962451 w 1617374"/>
                <a:gd name="connsiteY549" fmla="*/ 934085 h 1947765"/>
                <a:gd name="connsiteX550" fmla="*/ 968146 w 1617374"/>
                <a:gd name="connsiteY550" fmla="*/ 1036592 h 1947765"/>
                <a:gd name="connsiteX551" fmla="*/ 1047876 w 1617374"/>
                <a:gd name="connsiteY551" fmla="*/ 1030897 h 1947765"/>
                <a:gd name="connsiteX552" fmla="*/ 1070656 w 1617374"/>
                <a:gd name="connsiteY552" fmla="*/ 1025202 h 1947765"/>
                <a:gd name="connsiteX553" fmla="*/ 1059266 w 1617374"/>
                <a:gd name="connsiteY553" fmla="*/ 1008118 h 1947765"/>
                <a:gd name="connsiteX554" fmla="*/ 1064961 w 1617374"/>
                <a:gd name="connsiteY554" fmla="*/ 962559 h 1947765"/>
                <a:gd name="connsiteX555" fmla="*/ 1104826 w 1617374"/>
                <a:gd name="connsiteY555" fmla="*/ 968254 h 1947765"/>
                <a:gd name="connsiteX556" fmla="*/ 1110521 w 1617374"/>
                <a:gd name="connsiteY556" fmla="*/ 985339 h 1947765"/>
                <a:gd name="connsiteX557" fmla="*/ 1144691 w 1617374"/>
                <a:gd name="connsiteY557" fmla="*/ 1008118 h 1947765"/>
                <a:gd name="connsiteX558" fmla="*/ 1218725 w 1617374"/>
                <a:gd name="connsiteY558" fmla="*/ 968254 h 1947765"/>
                <a:gd name="connsiteX559" fmla="*/ 1235810 w 1617374"/>
                <a:gd name="connsiteY559" fmla="*/ 837273 h 1947765"/>
                <a:gd name="connsiteX560" fmla="*/ 1252895 w 1617374"/>
                <a:gd name="connsiteY560" fmla="*/ 791714 h 1947765"/>
                <a:gd name="connsiteX561" fmla="*/ 1275675 w 1617374"/>
                <a:gd name="connsiteY561" fmla="*/ 797409 h 1947765"/>
                <a:gd name="connsiteX562" fmla="*/ 1281370 w 1617374"/>
                <a:gd name="connsiteY562" fmla="*/ 814494 h 1947765"/>
                <a:gd name="connsiteX563" fmla="*/ 1269980 w 1617374"/>
                <a:gd name="connsiteY563" fmla="*/ 865747 h 1947765"/>
                <a:gd name="connsiteX564" fmla="*/ 1264285 w 1617374"/>
                <a:gd name="connsiteY564" fmla="*/ 911306 h 1947765"/>
                <a:gd name="connsiteX565" fmla="*/ 1241505 w 1617374"/>
                <a:gd name="connsiteY565" fmla="*/ 956864 h 1947765"/>
                <a:gd name="connsiteX566" fmla="*/ 1235810 w 1617374"/>
                <a:gd name="connsiteY566" fmla="*/ 973949 h 1947765"/>
                <a:gd name="connsiteX567" fmla="*/ 1275675 w 1617374"/>
                <a:gd name="connsiteY567" fmla="*/ 1002423 h 1947765"/>
                <a:gd name="connsiteX568" fmla="*/ 1298455 w 1617374"/>
                <a:gd name="connsiteY568" fmla="*/ 1008118 h 1947765"/>
                <a:gd name="connsiteX569" fmla="*/ 1241505 w 1617374"/>
                <a:gd name="connsiteY569" fmla="*/ 1030897 h 1947765"/>
                <a:gd name="connsiteX570" fmla="*/ 1201640 w 1617374"/>
                <a:gd name="connsiteY570" fmla="*/ 1042287 h 1947765"/>
                <a:gd name="connsiteX571" fmla="*/ 1190250 w 1617374"/>
                <a:gd name="connsiteY571" fmla="*/ 1059371 h 1947765"/>
                <a:gd name="connsiteX572" fmla="*/ 1201640 w 1617374"/>
                <a:gd name="connsiteY572" fmla="*/ 1099235 h 1947765"/>
                <a:gd name="connsiteX573" fmla="*/ 1184555 w 1617374"/>
                <a:gd name="connsiteY573" fmla="*/ 1104930 h 1947765"/>
                <a:gd name="connsiteX574" fmla="*/ 1167470 w 1617374"/>
                <a:gd name="connsiteY574" fmla="*/ 1093540 h 1947765"/>
                <a:gd name="connsiteX575" fmla="*/ 1156080 w 1617374"/>
                <a:gd name="connsiteY575" fmla="*/ 1110625 h 1947765"/>
                <a:gd name="connsiteX576" fmla="*/ 1138996 w 1617374"/>
                <a:gd name="connsiteY576" fmla="*/ 1116320 h 1947765"/>
                <a:gd name="connsiteX577" fmla="*/ 1133301 w 1617374"/>
                <a:gd name="connsiteY577" fmla="*/ 1076456 h 1947765"/>
                <a:gd name="connsiteX578" fmla="*/ 1116216 w 1617374"/>
                <a:gd name="connsiteY578" fmla="*/ 1065066 h 1947765"/>
                <a:gd name="connsiteX579" fmla="*/ 1030791 w 1617374"/>
                <a:gd name="connsiteY579" fmla="*/ 1070761 h 1947765"/>
                <a:gd name="connsiteX580" fmla="*/ 1013706 w 1617374"/>
                <a:gd name="connsiteY580" fmla="*/ 1082151 h 1947765"/>
                <a:gd name="connsiteX581" fmla="*/ 1019401 w 1617374"/>
                <a:gd name="connsiteY581" fmla="*/ 1201742 h 1947765"/>
                <a:gd name="connsiteX582" fmla="*/ 1053571 w 1617374"/>
                <a:gd name="connsiteY582" fmla="*/ 1218827 h 1947765"/>
                <a:gd name="connsiteX583" fmla="*/ 1150385 w 1617374"/>
                <a:gd name="connsiteY583" fmla="*/ 1224522 h 1947765"/>
                <a:gd name="connsiteX584" fmla="*/ 1184555 w 1617374"/>
                <a:gd name="connsiteY584" fmla="*/ 1230216 h 1947765"/>
                <a:gd name="connsiteX585" fmla="*/ 1201640 w 1617374"/>
                <a:gd name="connsiteY585" fmla="*/ 1235911 h 1947765"/>
                <a:gd name="connsiteX586" fmla="*/ 1258590 w 1617374"/>
                <a:gd name="connsiteY586" fmla="*/ 1230216 h 1947765"/>
                <a:gd name="connsiteX587" fmla="*/ 1287065 w 1617374"/>
                <a:gd name="connsiteY587" fmla="*/ 1201742 h 1947765"/>
                <a:gd name="connsiteX588" fmla="*/ 1304150 w 1617374"/>
                <a:gd name="connsiteY588" fmla="*/ 1190353 h 1947765"/>
                <a:gd name="connsiteX589" fmla="*/ 1315540 w 1617374"/>
                <a:gd name="connsiteY589" fmla="*/ 1167573 h 1947765"/>
                <a:gd name="connsiteX590" fmla="*/ 1332625 w 1617374"/>
                <a:gd name="connsiteY590" fmla="*/ 1150489 h 1947765"/>
                <a:gd name="connsiteX591" fmla="*/ 1355405 w 1617374"/>
                <a:gd name="connsiteY591" fmla="*/ 1122015 h 1947765"/>
                <a:gd name="connsiteX592" fmla="*/ 1378185 w 1617374"/>
                <a:gd name="connsiteY592" fmla="*/ 1082151 h 1947765"/>
                <a:gd name="connsiteX593" fmla="*/ 1383880 w 1617374"/>
                <a:gd name="connsiteY593" fmla="*/ 1065066 h 1947765"/>
                <a:gd name="connsiteX594" fmla="*/ 1412355 w 1617374"/>
                <a:gd name="connsiteY594" fmla="*/ 1042287 h 1947765"/>
                <a:gd name="connsiteX595" fmla="*/ 1418049 w 1617374"/>
                <a:gd name="connsiteY595" fmla="*/ 1025202 h 1947765"/>
                <a:gd name="connsiteX596" fmla="*/ 1429439 w 1617374"/>
                <a:gd name="connsiteY596" fmla="*/ 1002423 h 1947765"/>
                <a:gd name="connsiteX597" fmla="*/ 1418049 w 1617374"/>
                <a:gd name="connsiteY597" fmla="*/ 968254 h 1947765"/>
                <a:gd name="connsiteX598" fmla="*/ 1429439 w 1617374"/>
                <a:gd name="connsiteY598" fmla="*/ 911306 h 1947765"/>
                <a:gd name="connsiteX599" fmla="*/ 1446524 w 1617374"/>
                <a:gd name="connsiteY599" fmla="*/ 888526 h 1947765"/>
                <a:gd name="connsiteX600" fmla="*/ 1469304 w 1617374"/>
                <a:gd name="connsiteY600" fmla="*/ 877137 h 1947765"/>
                <a:gd name="connsiteX601" fmla="*/ 1486389 w 1617374"/>
                <a:gd name="connsiteY601" fmla="*/ 837273 h 1947765"/>
                <a:gd name="connsiteX602" fmla="*/ 1492084 w 1617374"/>
                <a:gd name="connsiteY602" fmla="*/ 797409 h 1947765"/>
                <a:gd name="connsiteX603" fmla="*/ 1503474 w 1617374"/>
                <a:gd name="connsiteY603" fmla="*/ 751851 h 1947765"/>
                <a:gd name="connsiteX604" fmla="*/ 1492084 w 1617374"/>
                <a:gd name="connsiteY604" fmla="*/ 734766 h 1947765"/>
                <a:gd name="connsiteX605" fmla="*/ 1474999 w 1617374"/>
                <a:gd name="connsiteY605" fmla="*/ 723376 h 1947765"/>
                <a:gd name="connsiteX606" fmla="*/ 1452219 w 1617374"/>
                <a:gd name="connsiteY606" fmla="*/ 700597 h 1947765"/>
                <a:gd name="connsiteX607" fmla="*/ 1435134 w 1617374"/>
                <a:gd name="connsiteY607" fmla="*/ 683513 h 1947765"/>
                <a:gd name="connsiteX608" fmla="*/ 1418049 w 1617374"/>
                <a:gd name="connsiteY608" fmla="*/ 677818 h 1947765"/>
                <a:gd name="connsiteX609" fmla="*/ 1389575 w 1617374"/>
                <a:gd name="connsiteY609" fmla="*/ 666428 h 1947765"/>
                <a:gd name="connsiteX610" fmla="*/ 1372490 w 1617374"/>
                <a:gd name="connsiteY610" fmla="*/ 649344 h 1947765"/>
                <a:gd name="connsiteX611" fmla="*/ 1389575 w 1617374"/>
                <a:gd name="connsiteY611" fmla="*/ 581006 h 1947765"/>
                <a:gd name="connsiteX612" fmla="*/ 1383880 w 1617374"/>
                <a:gd name="connsiteY612" fmla="*/ 535447 h 1947765"/>
                <a:gd name="connsiteX613" fmla="*/ 1400965 w 1617374"/>
                <a:gd name="connsiteY613" fmla="*/ 518362 h 1947765"/>
                <a:gd name="connsiteX614" fmla="*/ 1412355 w 1617374"/>
                <a:gd name="connsiteY614" fmla="*/ 501278 h 1947765"/>
                <a:gd name="connsiteX615" fmla="*/ 1400965 w 1617374"/>
                <a:gd name="connsiteY615" fmla="*/ 484194 h 1947765"/>
                <a:gd name="connsiteX616" fmla="*/ 1429439 w 1617374"/>
                <a:gd name="connsiteY616" fmla="*/ 370297 h 1947765"/>
                <a:gd name="connsiteX617" fmla="*/ 1457914 w 1617374"/>
                <a:gd name="connsiteY617" fmla="*/ 324738 h 1947765"/>
                <a:gd name="connsiteX618" fmla="*/ 1469304 w 1617374"/>
                <a:gd name="connsiteY618" fmla="*/ 307654 h 1947765"/>
                <a:gd name="connsiteX619" fmla="*/ 1571814 w 1617374"/>
                <a:gd name="connsiteY619" fmla="*/ 301959 h 1947765"/>
                <a:gd name="connsiteX620" fmla="*/ 1543339 w 1617374"/>
                <a:gd name="connsiteY620" fmla="*/ 284874 h 1947765"/>
                <a:gd name="connsiteX621" fmla="*/ 1509169 w 1617374"/>
                <a:gd name="connsiteY621" fmla="*/ 267790 h 1947765"/>
                <a:gd name="connsiteX622" fmla="*/ 1486389 w 1617374"/>
                <a:gd name="connsiteY622" fmla="*/ 233621 h 1947765"/>
                <a:gd name="connsiteX623" fmla="*/ 1503474 w 1617374"/>
                <a:gd name="connsiteY623" fmla="*/ 222231 h 1947765"/>
                <a:gd name="connsiteX624" fmla="*/ 1520559 w 1617374"/>
                <a:gd name="connsiteY624" fmla="*/ 199452 h 1947765"/>
                <a:gd name="connsiteX625" fmla="*/ 1543339 w 1617374"/>
                <a:gd name="connsiteY625" fmla="*/ 188062 h 1947765"/>
                <a:gd name="connsiteX626" fmla="*/ 1531949 w 1617374"/>
                <a:gd name="connsiteY626" fmla="*/ 170978 h 1947765"/>
                <a:gd name="connsiteX627" fmla="*/ 1514864 w 1617374"/>
                <a:gd name="connsiteY627" fmla="*/ 165283 h 1947765"/>
                <a:gd name="connsiteX628" fmla="*/ 1480694 w 1617374"/>
                <a:gd name="connsiteY628" fmla="*/ 136809 h 1947765"/>
                <a:gd name="connsiteX629" fmla="*/ 1395270 w 1617374"/>
                <a:gd name="connsiteY629" fmla="*/ 159588 h 1947765"/>
                <a:gd name="connsiteX630" fmla="*/ 1389575 w 1617374"/>
                <a:gd name="connsiteY630" fmla="*/ 176673 h 1947765"/>
                <a:gd name="connsiteX631" fmla="*/ 1366795 w 1617374"/>
                <a:gd name="connsiteY631" fmla="*/ 222231 h 1947765"/>
                <a:gd name="connsiteX632" fmla="*/ 1195945 w 1617374"/>
                <a:gd name="connsiteY632" fmla="*/ 245011 h 1947765"/>
                <a:gd name="connsiteX633" fmla="*/ 1184555 w 1617374"/>
                <a:gd name="connsiteY633" fmla="*/ 227926 h 1947765"/>
                <a:gd name="connsiteX634" fmla="*/ 1195945 w 1617374"/>
                <a:gd name="connsiteY634" fmla="*/ 205147 h 1947765"/>
                <a:gd name="connsiteX635" fmla="*/ 1235810 w 1617374"/>
                <a:gd name="connsiteY635" fmla="*/ 165283 h 1947765"/>
                <a:gd name="connsiteX636" fmla="*/ 1264285 w 1617374"/>
                <a:gd name="connsiteY636" fmla="*/ 142504 h 1947765"/>
                <a:gd name="connsiteX637" fmla="*/ 1281370 w 1617374"/>
                <a:gd name="connsiteY637" fmla="*/ 131114 h 1947765"/>
                <a:gd name="connsiteX638" fmla="*/ 1304150 w 1617374"/>
                <a:gd name="connsiteY638" fmla="*/ 74166 h 1947765"/>
                <a:gd name="connsiteX639" fmla="*/ 1292760 w 1617374"/>
                <a:gd name="connsiteY639" fmla="*/ 57081 h 1947765"/>
                <a:gd name="connsiteX640" fmla="*/ 1292760 w 1617374"/>
                <a:gd name="connsiteY640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14864 w 1617374"/>
                <a:gd name="connsiteY22" fmla="*/ 723376 h 1947765"/>
                <a:gd name="connsiteX23" fmla="*/ 1503474 w 1617374"/>
                <a:gd name="connsiteY23" fmla="*/ 831578 h 1947765"/>
                <a:gd name="connsiteX24" fmla="*/ 1486389 w 1617374"/>
                <a:gd name="connsiteY24" fmla="*/ 888526 h 1947765"/>
                <a:gd name="connsiteX25" fmla="*/ 1474999 w 1617374"/>
                <a:gd name="connsiteY25" fmla="*/ 934085 h 1947765"/>
                <a:gd name="connsiteX26" fmla="*/ 1457914 w 1617374"/>
                <a:gd name="connsiteY26" fmla="*/ 996728 h 1947765"/>
                <a:gd name="connsiteX27" fmla="*/ 1452219 w 1617374"/>
                <a:gd name="connsiteY27" fmla="*/ 1019508 h 1947765"/>
                <a:gd name="connsiteX28" fmla="*/ 1446524 w 1617374"/>
                <a:gd name="connsiteY28" fmla="*/ 1053677 h 1947765"/>
                <a:gd name="connsiteX29" fmla="*/ 1412355 w 1617374"/>
                <a:gd name="connsiteY29" fmla="*/ 1076456 h 1947765"/>
                <a:gd name="connsiteX30" fmla="*/ 1361100 w 1617374"/>
                <a:gd name="connsiteY30" fmla="*/ 1133404 h 1947765"/>
                <a:gd name="connsiteX31" fmla="*/ 1338320 w 1617374"/>
                <a:gd name="connsiteY31" fmla="*/ 1184658 h 1947765"/>
                <a:gd name="connsiteX32" fmla="*/ 1315540 w 1617374"/>
                <a:gd name="connsiteY32" fmla="*/ 1230216 h 1947765"/>
                <a:gd name="connsiteX33" fmla="*/ 1298455 w 1617374"/>
                <a:gd name="connsiteY33" fmla="*/ 1258690 h 1947765"/>
                <a:gd name="connsiteX34" fmla="*/ 1281370 w 1617374"/>
                <a:gd name="connsiteY34" fmla="*/ 1264385 h 1947765"/>
                <a:gd name="connsiteX35" fmla="*/ 1235810 w 1617374"/>
                <a:gd name="connsiteY35" fmla="*/ 1281470 h 1947765"/>
                <a:gd name="connsiteX36" fmla="*/ 1218725 w 1617374"/>
                <a:gd name="connsiteY36" fmla="*/ 1292859 h 1947765"/>
                <a:gd name="connsiteX37" fmla="*/ 1224420 w 1617374"/>
                <a:gd name="connsiteY37" fmla="*/ 1315639 h 1947765"/>
                <a:gd name="connsiteX38" fmla="*/ 1241505 w 1617374"/>
                <a:gd name="connsiteY38" fmla="*/ 1321334 h 1947765"/>
                <a:gd name="connsiteX39" fmla="*/ 1281370 w 1617374"/>
                <a:gd name="connsiteY39" fmla="*/ 1349808 h 1947765"/>
                <a:gd name="connsiteX40" fmla="*/ 1315540 w 1617374"/>
                <a:gd name="connsiteY40" fmla="*/ 1372587 h 1947765"/>
                <a:gd name="connsiteX41" fmla="*/ 1326930 w 1617374"/>
                <a:gd name="connsiteY41" fmla="*/ 1389672 h 1947765"/>
                <a:gd name="connsiteX42" fmla="*/ 1338320 w 1617374"/>
                <a:gd name="connsiteY42" fmla="*/ 1423841 h 1947765"/>
                <a:gd name="connsiteX43" fmla="*/ 1344015 w 1617374"/>
                <a:gd name="connsiteY43" fmla="*/ 1440925 h 1947765"/>
                <a:gd name="connsiteX44" fmla="*/ 1355405 w 1617374"/>
                <a:gd name="connsiteY44" fmla="*/ 1463704 h 1947765"/>
                <a:gd name="connsiteX45" fmla="*/ 1366795 w 1617374"/>
                <a:gd name="connsiteY45" fmla="*/ 1497873 h 1947765"/>
                <a:gd name="connsiteX46" fmla="*/ 1372490 w 1617374"/>
                <a:gd name="connsiteY46" fmla="*/ 1514958 h 1947765"/>
                <a:gd name="connsiteX47" fmla="*/ 1406660 w 1617374"/>
                <a:gd name="connsiteY47" fmla="*/ 1571906 h 1947765"/>
                <a:gd name="connsiteX48" fmla="*/ 1418049 w 1617374"/>
                <a:gd name="connsiteY48" fmla="*/ 1606075 h 1947765"/>
                <a:gd name="connsiteX49" fmla="*/ 1429439 w 1617374"/>
                <a:gd name="connsiteY49" fmla="*/ 1623160 h 1947765"/>
                <a:gd name="connsiteX50" fmla="*/ 1446524 w 1617374"/>
                <a:gd name="connsiteY50" fmla="*/ 1674413 h 1947765"/>
                <a:gd name="connsiteX51" fmla="*/ 1457914 w 1617374"/>
                <a:gd name="connsiteY51" fmla="*/ 1691498 h 1947765"/>
                <a:gd name="connsiteX52" fmla="*/ 1474999 w 1617374"/>
                <a:gd name="connsiteY52" fmla="*/ 1742751 h 1947765"/>
                <a:gd name="connsiteX53" fmla="*/ 1480694 w 1617374"/>
                <a:gd name="connsiteY53" fmla="*/ 1788310 h 1947765"/>
                <a:gd name="connsiteX54" fmla="*/ 1486389 w 1617374"/>
                <a:gd name="connsiteY54" fmla="*/ 1822479 h 1947765"/>
                <a:gd name="connsiteX55" fmla="*/ 1480694 w 1617374"/>
                <a:gd name="connsiteY55" fmla="*/ 1896512 h 1947765"/>
                <a:gd name="connsiteX56" fmla="*/ 1440829 w 1617374"/>
                <a:gd name="connsiteY56" fmla="*/ 1845258 h 1947765"/>
                <a:gd name="connsiteX57" fmla="*/ 1429439 w 1617374"/>
                <a:gd name="connsiteY57" fmla="*/ 1776920 h 1947765"/>
                <a:gd name="connsiteX58" fmla="*/ 1418049 w 1617374"/>
                <a:gd name="connsiteY58" fmla="*/ 1759836 h 1947765"/>
                <a:gd name="connsiteX59" fmla="*/ 1412355 w 1617374"/>
                <a:gd name="connsiteY59" fmla="*/ 1742751 h 1947765"/>
                <a:gd name="connsiteX60" fmla="*/ 1395270 w 1617374"/>
                <a:gd name="connsiteY60" fmla="*/ 1731361 h 1947765"/>
                <a:gd name="connsiteX61" fmla="*/ 1389575 w 1617374"/>
                <a:gd name="connsiteY61" fmla="*/ 1691498 h 1947765"/>
                <a:gd name="connsiteX62" fmla="*/ 1378185 w 1617374"/>
                <a:gd name="connsiteY62" fmla="*/ 1657329 h 1947765"/>
                <a:gd name="connsiteX63" fmla="*/ 1372490 w 1617374"/>
                <a:gd name="connsiteY63" fmla="*/ 1634549 h 1947765"/>
                <a:gd name="connsiteX64" fmla="*/ 1355405 w 1617374"/>
                <a:gd name="connsiteY64" fmla="*/ 1611770 h 1947765"/>
                <a:gd name="connsiteX65" fmla="*/ 1349710 w 1617374"/>
                <a:gd name="connsiteY65" fmla="*/ 1571906 h 1947765"/>
                <a:gd name="connsiteX66" fmla="*/ 1338320 w 1617374"/>
                <a:gd name="connsiteY66" fmla="*/ 1537737 h 1947765"/>
                <a:gd name="connsiteX67" fmla="*/ 1321235 w 1617374"/>
                <a:gd name="connsiteY67" fmla="*/ 1492179 h 1947765"/>
                <a:gd name="connsiteX68" fmla="*/ 1315540 w 1617374"/>
                <a:gd name="connsiteY68" fmla="*/ 1446620 h 1947765"/>
                <a:gd name="connsiteX69" fmla="*/ 1298455 w 1617374"/>
                <a:gd name="connsiteY69" fmla="*/ 1440925 h 1947765"/>
                <a:gd name="connsiteX70" fmla="*/ 1281370 w 1617374"/>
                <a:gd name="connsiteY70" fmla="*/ 1429535 h 1947765"/>
                <a:gd name="connsiteX71" fmla="*/ 1247200 w 1617374"/>
                <a:gd name="connsiteY71" fmla="*/ 1418146 h 1947765"/>
                <a:gd name="connsiteX72" fmla="*/ 1213030 w 1617374"/>
                <a:gd name="connsiteY72" fmla="*/ 1395366 h 1947765"/>
                <a:gd name="connsiteX73" fmla="*/ 1178860 w 1617374"/>
                <a:gd name="connsiteY73" fmla="*/ 1383977 h 1947765"/>
                <a:gd name="connsiteX74" fmla="*/ 1173165 w 1617374"/>
                <a:gd name="connsiteY74" fmla="*/ 1440925 h 1947765"/>
                <a:gd name="connsiteX75" fmla="*/ 1156080 w 1617374"/>
                <a:gd name="connsiteY75" fmla="*/ 1452315 h 1947765"/>
                <a:gd name="connsiteX76" fmla="*/ 1161775 w 1617374"/>
                <a:gd name="connsiteY76" fmla="*/ 1475094 h 1947765"/>
                <a:gd name="connsiteX77" fmla="*/ 1167470 w 1617374"/>
                <a:gd name="connsiteY77" fmla="*/ 1492179 h 1947765"/>
                <a:gd name="connsiteX78" fmla="*/ 1190250 w 1617374"/>
                <a:gd name="connsiteY78" fmla="*/ 1514958 h 1947765"/>
                <a:gd name="connsiteX79" fmla="*/ 1201640 w 1617374"/>
                <a:gd name="connsiteY79" fmla="*/ 1532042 h 1947765"/>
                <a:gd name="connsiteX80" fmla="*/ 1201640 w 1617374"/>
                <a:gd name="connsiteY80" fmla="*/ 1577601 h 1947765"/>
                <a:gd name="connsiteX81" fmla="*/ 1235810 w 1617374"/>
                <a:gd name="connsiteY81" fmla="*/ 1594686 h 1947765"/>
                <a:gd name="connsiteX82" fmla="*/ 1275675 w 1617374"/>
                <a:gd name="connsiteY82" fmla="*/ 1611770 h 1947765"/>
                <a:gd name="connsiteX83" fmla="*/ 1252895 w 1617374"/>
                <a:gd name="connsiteY83" fmla="*/ 1623160 h 1947765"/>
                <a:gd name="connsiteX84" fmla="*/ 1241505 w 1617374"/>
                <a:gd name="connsiteY84" fmla="*/ 1640244 h 1947765"/>
                <a:gd name="connsiteX85" fmla="*/ 1224420 w 1617374"/>
                <a:gd name="connsiteY85" fmla="*/ 1651634 h 1947765"/>
                <a:gd name="connsiteX86" fmla="*/ 1201640 w 1617374"/>
                <a:gd name="connsiteY86" fmla="*/ 1634549 h 1947765"/>
                <a:gd name="connsiteX87" fmla="*/ 1178860 w 1617374"/>
                <a:gd name="connsiteY87" fmla="*/ 1611770 h 1947765"/>
                <a:gd name="connsiteX88" fmla="*/ 1173165 w 1617374"/>
                <a:gd name="connsiteY88" fmla="*/ 1588991 h 1947765"/>
                <a:gd name="connsiteX89" fmla="*/ 1167470 w 1617374"/>
                <a:gd name="connsiteY89" fmla="*/ 1560517 h 1947765"/>
                <a:gd name="connsiteX90" fmla="*/ 1150385 w 1617374"/>
                <a:gd name="connsiteY90" fmla="*/ 1554822 h 1947765"/>
                <a:gd name="connsiteX91" fmla="*/ 1138996 w 1617374"/>
                <a:gd name="connsiteY91" fmla="*/ 1537737 h 1947765"/>
                <a:gd name="connsiteX92" fmla="*/ 1121911 w 1617374"/>
                <a:gd name="connsiteY92" fmla="*/ 1532042 h 1947765"/>
                <a:gd name="connsiteX93" fmla="*/ 1104826 w 1617374"/>
                <a:gd name="connsiteY93" fmla="*/ 1520653 h 1947765"/>
                <a:gd name="connsiteX94" fmla="*/ 1064961 w 1617374"/>
                <a:gd name="connsiteY94" fmla="*/ 1509263 h 1947765"/>
                <a:gd name="connsiteX95" fmla="*/ 1030791 w 1617374"/>
                <a:gd name="connsiteY95" fmla="*/ 1480789 h 1947765"/>
                <a:gd name="connsiteX96" fmla="*/ 1019401 w 1617374"/>
                <a:gd name="connsiteY96" fmla="*/ 1463704 h 1947765"/>
                <a:gd name="connsiteX97" fmla="*/ 1002316 w 1617374"/>
                <a:gd name="connsiteY97" fmla="*/ 1452315 h 1947765"/>
                <a:gd name="connsiteX98" fmla="*/ 996621 w 1617374"/>
                <a:gd name="connsiteY98" fmla="*/ 1435230 h 1947765"/>
                <a:gd name="connsiteX99" fmla="*/ 962451 w 1617374"/>
                <a:gd name="connsiteY99" fmla="*/ 1418146 h 1947765"/>
                <a:gd name="connsiteX100" fmla="*/ 945366 w 1617374"/>
                <a:gd name="connsiteY100" fmla="*/ 1423841 h 1947765"/>
                <a:gd name="connsiteX101" fmla="*/ 928281 w 1617374"/>
                <a:gd name="connsiteY101" fmla="*/ 1458010 h 1947765"/>
                <a:gd name="connsiteX102" fmla="*/ 933976 w 1617374"/>
                <a:gd name="connsiteY102" fmla="*/ 1526348 h 1947765"/>
                <a:gd name="connsiteX103" fmla="*/ 968146 w 1617374"/>
                <a:gd name="connsiteY103" fmla="*/ 1560517 h 1947765"/>
                <a:gd name="connsiteX104" fmla="*/ 1002316 w 1617374"/>
                <a:gd name="connsiteY104" fmla="*/ 1571906 h 1947765"/>
                <a:gd name="connsiteX105" fmla="*/ 1008011 w 1617374"/>
                <a:gd name="connsiteY105" fmla="*/ 1588991 h 1947765"/>
                <a:gd name="connsiteX106" fmla="*/ 1025096 w 1617374"/>
                <a:gd name="connsiteY106" fmla="*/ 1594686 h 1947765"/>
                <a:gd name="connsiteX107" fmla="*/ 1064961 w 1617374"/>
                <a:gd name="connsiteY107" fmla="*/ 1600380 h 1947765"/>
                <a:gd name="connsiteX108" fmla="*/ 1059266 w 1617374"/>
                <a:gd name="connsiteY108" fmla="*/ 1628854 h 1947765"/>
                <a:gd name="connsiteX109" fmla="*/ 1047876 w 1617374"/>
                <a:gd name="connsiteY109" fmla="*/ 1645939 h 1947765"/>
                <a:gd name="connsiteX110" fmla="*/ 1076351 w 1617374"/>
                <a:gd name="connsiteY110" fmla="*/ 1668718 h 1947765"/>
                <a:gd name="connsiteX111" fmla="*/ 1110521 w 1617374"/>
                <a:gd name="connsiteY111" fmla="*/ 1697192 h 1947765"/>
                <a:gd name="connsiteX112" fmla="*/ 1150385 w 1617374"/>
                <a:gd name="connsiteY112" fmla="*/ 1708582 h 1947765"/>
                <a:gd name="connsiteX113" fmla="*/ 1184555 w 1617374"/>
                <a:gd name="connsiteY113" fmla="*/ 1719972 h 1947765"/>
                <a:gd name="connsiteX114" fmla="*/ 1201640 w 1617374"/>
                <a:gd name="connsiteY114" fmla="*/ 1725667 h 1947765"/>
                <a:gd name="connsiteX115" fmla="*/ 1207335 w 1617374"/>
                <a:gd name="connsiteY115" fmla="*/ 1742751 h 1947765"/>
                <a:gd name="connsiteX116" fmla="*/ 1218725 w 1617374"/>
                <a:gd name="connsiteY116" fmla="*/ 1765530 h 1947765"/>
                <a:gd name="connsiteX117" fmla="*/ 1207335 w 1617374"/>
                <a:gd name="connsiteY117" fmla="*/ 1794005 h 1947765"/>
                <a:gd name="connsiteX118" fmla="*/ 1195945 w 1617374"/>
                <a:gd name="connsiteY118" fmla="*/ 1776920 h 1947765"/>
                <a:gd name="connsiteX119" fmla="*/ 1121911 w 1617374"/>
                <a:gd name="connsiteY119" fmla="*/ 1759836 h 1947765"/>
                <a:gd name="connsiteX120" fmla="*/ 1161775 w 1617374"/>
                <a:gd name="connsiteY120" fmla="*/ 1799699 h 1947765"/>
                <a:gd name="connsiteX121" fmla="*/ 1178860 w 1617374"/>
                <a:gd name="connsiteY121" fmla="*/ 1833868 h 1947765"/>
                <a:gd name="connsiteX122" fmla="*/ 1156080 w 1617374"/>
                <a:gd name="connsiteY122" fmla="*/ 1845258 h 1947765"/>
                <a:gd name="connsiteX123" fmla="*/ 1104826 w 1617374"/>
                <a:gd name="connsiteY123" fmla="*/ 1839563 h 1947765"/>
                <a:gd name="connsiteX124" fmla="*/ 1087741 w 1617374"/>
                <a:gd name="connsiteY124" fmla="*/ 1833868 h 1947765"/>
                <a:gd name="connsiteX125" fmla="*/ 1064961 w 1617374"/>
                <a:gd name="connsiteY125" fmla="*/ 1714277 h 1947765"/>
                <a:gd name="connsiteX126" fmla="*/ 1019401 w 1617374"/>
                <a:gd name="connsiteY126" fmla="*/ 1702887 h 1947765"/>
                <a:gd name="connsiteX127" fmla="*/ 1008011 w 1617374"/>
                <a:gd name="connsiteY127" fmla="*/ 1725667 h 1947765"/>
                <a:gd name="connsiteX128" fmla="*/ 996621 w 1617374"/>
                <a:gd name="connsiteY128" fmla="*/ 1742751 h 1947765"/>
                <a:gd name="connsiteX129" fmla="*/ 1002316 w 1617374"/>
                <a:gd name="connsiteY129" fmla="*/ 1822479 h 1947765"/>
                <a:gd name="connsiteX130" fmla="*/ 1008011 w 1617374"/>
                <a:gd name="connsiteY130" fmla="*/ 1839563 h 1947765"/>
                <a:gd name="connsiteX131" fmla="*/ 1025096 w 1617374"/>
                <a:gd name="connsiteY131" fmla="*/ 1845258 h 1947765"/>
                <a:gd name="connsiteX132" fmla="*/ 1025096 w 1617374"/>
                <a:gd name="connsiteY132" fmla="*/ 1879427 h 1947765"/>
                <a:gd name="connsiteX133" fmla="*/ 1002316 w 1617374"/>
                <a:gd name="connsiteY133" fmla="*/ 1947765 h 1947765"/>
                <a:gd name="connsiteX134" fmla="*/ 996621 w 1617374"/>
                <a:gd name="connsiteY134" fmla="*/ 1930681 h 1947765"/>
                <a:gd name="connsiteX135" fmla="*/ 990926 w 1617374"/>
                <a:gd name="connsiteY135" fmla="*/ 1902206 h 1947765"/>
                <a:gd name="connsiteX136" fmla="*/ 973841 w 1617374"/>
                <a:gd name="connsiteY136" fmla="*/ 1913596 h 1947765"/>
                <a:gd name="connsiteX137" fmla="*/ 945366 w 1617374"/>
                <a:gd name="connsiteY137" fmla="*/ 1919291 h 1947765"/>
                <a:gd name="connsiteX138" fmla="*/ 905501 w 1617374"/>
                <a:gd name="connsiteY138" fmla="*/ 1907901 h 1947765"/>
                <a:gd name="connsiteX139" fmla="*/ 899806 w 1617374"/>
                <a:gd name="connsiteY139" fmla="*/ 1890817 h 1947765"/>
                <a:gd name="connsiteX140" fmla="*/ 922586 w 1617374"/>
                <a:gd name="connsiteY140" fmla="*/ 1868037 h 1947765"/>
                <a:gd name="connsiteX141" fmla="*/ 945366 w 1617374"/>
                <a:gd name="connsiteY141" fmla="*/ 1856648 h 1947765"/>
                <a:gd name="connsiteX142" fmla="*/ 956756 w 1617374"/>
                <a:gd name="connsiteY142" fmla="*/ 1839563 h 1947765"/>
                <a:gd name="connsiteX143" fmla="*/ 968146 w 1617374"/>
                <a:gd name="connsiteY143" fmla="*/ 1805394 h 1947765"/>
                <a:gd name="connsiteX144" fmla="*/ 973841 w 1617374"/>
                <a:gd name="connsiteY144" fmla="*/ 1759836 h 1947765"/>
                <a:gd name="connsiteX145" fmla="*/ 996621 w 1617374"/>
                <a:gd name="connsiteY145" fmla="*/ 1725667 h 1947765"/>
                <a:gd name="connsiteX146" fmla="*/ 990926 w 1617374"/>
                <a:gd name="connsiteY146" fmla="*/ 1708582 h 1947765"/>
                <a:gd name="connsiteX147" fmla="*/ 1002316 w 1617374"/>
                <a:gd name="connsiteY147" fmla="*/ 1674413 h 1947765"/>
                <a:gd name="connsiteX148" fmla="*/ 979536 w 1617374"/>
                <a:gd name="connsiteY148" fmla="*/ 1645939 h 1947765"/>
                <a:gd name="connsiteX149" fmla="*/ 939671 w 1617374"/>
                <a:gd name="connsiteY149" fmla="*/ 1617465 h 1947765"/>
                <a:gd name="connsiteX150" fmla="*/ 933976 w 1617374"/>
                <a:gd name="connsiteY150" fmla="*/ 1640244 h 1947765"/>
                <a:gd name="connsiteX151" fmla="*/ 922586 w 1617374"/>
                <a:gd name="connsiteY151" fmla="*/ 1731361 h 1947765"/>
                <a:gd name="connsiteX152" fmla="*/ 905501 w 1617374"/>
                <a:gd name="connsiteY152" fmla="*/ 1725667 h 1947765"/>
                <a:gd name="connsiteX153" fmla="*/ 922586 w 1617374"/>
                <a:gd name="connsiteY153" fmla="*/ 1645939 h 1947765"/>
                <a:gd name="connsiteX154" fmla="*/ 916891 w 1617374"/>
                <a:gd name="connsiteY154" fmla="*/ 1611770 h 1947765"/>
                <a:gd name="connsiteX155" fmla="*/ 905501 w 1617374"/>
                <a:gd name="connsiteY155" fmla="*/ 1594686 h 1947765"/>
                <a:gd name="connsiteX156" fmla="*/ 888416 w 1617374"/>
                <a:gd name="connsiteY156" fmla="*/ 1537737 h 1947765"/>
                <a:gd name="connsiteX157" fmla="*/ 865637 w 1617374"/>
                <a:gd name="connsiteY157" fmla="*/ 1509263 h 1947765"/>
                <a:gd name="connsiteX158" fmla="*/ 848552 w 1617374"/>
                <a:gd name="connsiteY158" fmla="*/ 1520653 h 1947765"/>
                <a:gd name="connsiteX159" fmla="*/ 831467 w 1617374"/>
                <a:gd name="connsiteY159" fmla="*/ 1560517 h 1947765"/>
                <a:gd name="connsiteX160" fmla="*/ 825772 w 1617374"/>
                <a:gd name="connsiteY160" fmla="*/ 1577601 h 1947765"/>
                <a:gd name="connsiteX161" fmla="*/ 802992 w 1617374"/>
                <a:gd name="connsiteY161" fmla="*/ 1600380 h 1947765"/>
                <a:gd name="connsiteX162" fmla="*/ 785907 w 1617374"/>
                <a:gd name="connsiteY162" fmla="*/ 1634549 h 1947765"/>
                <a:gd name="connsiteX163" fmla="*/ 797297 w 1617374"/>
                <a:gd name="connsiteY163" fmla="*/ 1668718 h 1947765"/>
                <a:gd name="connsiteX164" fmla="*/ 808687 w 1617374"/>
                <a:gd name="connsiteY164" fmla="*/ 1725667 h 1947765"/>
                <a:gd name="connsiteX165" fmla="*/ 825772 w 1617374"/>
                <a:gd name="connsiteY165" fmla="*/ 1737056 h 1947765"/>
                <a:gd name="connsiteX166" fmla="*/ 820077 w 1617374"/>
                <a:gd name="connsiteY166" fmla="*/ 1776920 h 1947765"/>
                <a:gd name="connsiteX167" fmla="*/ 802992 w 1617374"/>
                <a:gd name="connsiteY167" fmla="*/ 1771225 h 1947765"/>
                <a:gd name="connsiteX168" fmla="*/ 797297 w 1617374"/>
                <a:gd name="connsiteY168" fmla="*/ 1754141 h 1947765"/>
                <a:gd name="connsiteX169" fmla="*/ 780212 w 1617374"/>
                <a:gd name="connsiteY169" fmla="*/ 1742751 h 1947765"/>
                <a:gd name="connsiteX170" fmla="*/ 740347 w 1617374"/>
                <a:gd name="connsiteY170" fmla="*/ 1759836 h 1947765"/>
                <a:gd name="connsiteX171" fmla="*/ 734652 w 1617374"/>
                <a:gd name="connsiteY171" fmla="*/ 1776920 h 1947765"/>
                <a:gd name="connsiteX172" fmla="*/ 711872 w 1617374"/>
                <a:gd name="connsiteY172" fmla="*/ 1811089 h 1947765"/>
                <a:gd name="connsiteX173" fmla="*/ 723262 w 1617374"/>
                <a:gd name="connsiteY173" fmla="*/ 1850953 h 1947765"/>
                <a:gd name="connsiteX174" fmla="*/ 728957 w 1617374"/>
                <a:gd name="connsiteY174" fmla="*/ 1868037 h 1947765"/>
                <a:gd name="connsiteX175" fmla="*/ 723262 w 1617374"/>
                <a:gd name="connsiteY175" fmla="*/ 1896512 h 1947765"/>
                <a:gd name="connsiteX176" fmla="*/ 706177 w 1617374"/>
                <a:gd name="connsiteY176" fmla="*/ 1902206 h 1947765"/>
                <a:gd name="connsiteX177" fmla="*/ 700482 w 1617374"/>
                <a:gd name="connsiteY177" fmla="*/ 1879427 h 1947765"/>
                <a:gd name="connsiteX178" fmla="*/ 666312 w 1617374"/>
                <a:gd name="connsiteY178" fmla="*/ 1856648 h 1947765"/>
                <a:gd name="connsiteX179" fmla="*/ 586583 w 1617374"/>
                <a:gd name="connsiteY179" fmla="*/ 1845258 h 1947765"/>
                <a:gd name="connsiteX180" fmla="*/ 615058 w 1617374"/>
                <a:gd name="connsiteY180" fmla="*/ 1833868 h 1947765"/>
                <a:gd name="connsiteX181" fmla="*/ 649227 w 1617374"/>
                <a:gd name="connsiteY181" fmla="*/ 1828174 h 1947765"/>
                <a:gd name="connsiteX182" fmla="*/ 637837 w 1617374"/>
                <a:gd name="connsiteY182" fmla="*/ 1788310 h 1947765"/>
                <a:gd name="connsiteX183" fmla="*/ 677702 w 1617374"/>
                <a:gd name="connsiteY183" fmla="*/ 1765530 h 1947765"/>
                <a:gd name="connsiteX184" fmla="*/ 694787 w 1617374"/>
                <a:gd name="connsiteY184" fmla="*/ 1759836 h 1947765"/>
                <a:gd name="connsiteX185" fmla="*/ 700482 w 1617374"/>
                <a:gd name="connsiteY185" fmla="*/ 1742751 h 1947765"/>
                <a:gd name="connsiteX186" fmla="*/ 717567 w 1617374"/>
                <a:gd name="connsiteY186" fmla="*/ 1731361 h 1947765"/>
                <a:gd name="connsiteX187" fmla="*/ 728957 w 1617374"/>
                <a:gd name="connsiteY187" fmla="*/ 1714277 h 1947765"/>
                <a:gd name="connsiteX188" fmla="*/ 723262 w 1617374"/>
                <a:gd name="connsiteY188" fmla="*/ 1685803 h 1947765"/>
                <a:gd name="connsiteX189" fmla="*/ 672007 w 1617374"/>
                <a:gd name="connsiteY189" fmla="*/ 1674413 h 1947765"/>
                <a:gd name="connsiteX190" fmla="*/ 637837 w 1617374"/>
                <a:gd name="connsiteY190" fmla="*/ 1657329 h 1947765"/>
                <a:gd name="connsiteX191" fmla="*/ 632142 w 1617374"/>
                <a:gd name="connsiteY191" fmla="*/ 1640244 h 1947765"/>
                <a:gd name="connsiteX192" fmla="*/ 620752 w 1617374"/>
                <a:gd name="connsiteY192" fmla="*/ 1623160 h 1947765"/>
                <a:gd name="connsiteX193" fmla="*/ 637837 w 1617374"/>
                <a:gd name="connsiteY193" fmla="*/ 1617465 h 1947765"/>
                <a:gd name="connsiteX194" fmla="*/ 728957 w 1617374"/>
                <a:gd name="connsiteY194" fmla="*/ 1606075 h 1947765"/>
                <a:gd name="connsiteX195" fmla="*/ 751737 w 1617374"/>
                <a:gd name="connsiteY195" fmla="*/ 1594686 h 1947765"/>
                <a:gd name="connsiteX196" fmla="*/ 763127 w 1617374"/>
                <a:gd name="connsiteY196" fmla="*/ 1577601 h 1947765"/>
                <a:gd name="connsiteX197" fmla="*/ 797297 w 1617374"/>
                <a:gd name="connsiteY197" fmla="*/ 1560517 h 1947765"/>
                <a:gd name="connsiteX198" fmla="*/ 808687 w 1617374"/>
                <a:gd name="connsiteY198" fmla="*/ 1543432 h 1947765"/>
                <a:gd name="connsiteX199" fmla="*/ 825772 w 1617374"/>
                <a:gd name="connsiteY199" fmla="*/ 1526348 h 1947765"/>
                <a:gd name="connsiteX200" fmla="*/ 854247 w 1617374"/>
                <a:gd name="connsiteY200" fmla="*/ 1480789 h 1947765"/>
                <a:gd name="connsiteX201" fmla="*/ 865637 w 1617374"/>
                <a:gd name="connsiteY201" fmla="*/ 1452315 h 1947765"/>
                <a:gd name="connsiteX202" fmla="*/ 905501 w 1617374"/>
                <a:gd name="connsiteY202" fmla="*/ 1429535 h 1947765"/>
                <a:gd name="connsiteX203" fmla="*/ 956756 w 1617374"/>
                <a:gd name="connsiteY203" fmla="*/ 1418146 h 1947765"/>
                <a:gd name="connsiteX204" fmla="*/ 951061 w 1617374"/>
                <a:gd name="connsiteY204" fmla="*/ 1401061 h 1947765"/>
                <a:gd name="connsiteX205" fmla="*/ 945366 w 1617374"/>
                <a:gd name="connsiteY205" fmla="*/ 1338418 h 1947765"/>
                <a:gd name="connsiteX206" fmla="*/ 928281 w 1617374"/>
                <a:gd name="connsiteY206" fmla="*/ 1332723 h 1947765"/>
                <a:gd name="connsiteX207" fmla="*/ 905501 w 1617374"/>
                <a:gd name="connsiteY207" fmla="*/ 1327028 h 1947765"/>
                <a:gd name="connsiteX208" fmla="*/ 825772 w 1617374"/>
                <a:gd name="connsiteY208" fmla="*/ 1332723 h 1947765"/>
                <a:gd name="connsiteX209" fmla="*/ 808687 w 1617374"/>
                <a:gd name="connsiteY209" fmla="*/ 1344113 h 1947765"/>
                <a:gd name="connsiteX210" fmla="*/ 780212 w 1617374"/>
                <a:gd name="connsiteY210" fmla="*/ 1349808 h 1947765"/>
                <a:gd name="connsiteX211" fmla="*/ 757432 w 1617374"/>
                <a:gd name="connsiteY211" fmla="*/ 1361197 h 1947765"/>
                <a:gd name="connsiteX212" fmla="*/ 734652 w 1617374"/>
                <a:gd name="connsiteY212" fmla="*/ 1406756 h 1947765"/>
                <a:gd name="connsiteX213" fmla="*/ 717567 w 1617374"/>
                <a:gd name="connsiteY213" fmla="*/ 1458010 h 1947765"/>
                <a:gd name="connsiteX214" fmla="*/ 711872 w 1617374"/>
                <a:gd name="connsiteY214" fmla="*/ 1475094 h 1947765"/>
                <a:gd name="connsiteX215" fmla="*/ 689092 w 1617374"/>
                <a:gd name="connsiteY215" fmla="*/ 1492179 h 1947765"/>
                <a:gd name="connsiteX216" fmla="*/ 683397 w 1617374"/>
                <a:gd name="connsiteY216" fmla="*/ 1429535 h 1947765"/>
                <a:gd name="connsiteX217" fmla="*/ 666312 w 1617374"/>
                <a:gd name="connsiteY217" fmla="*/ 1418146 h 1947765"/>
                <a:gd name="connsiteX218" fmla="*/ 575193 w 1617374"/>
                <a:gd name="connsiteY218" fmla="*/ 1429535 h 1947765"/>
                <a:gd name="connsiteX219" fmla="*/ 563803 w 1617374"/>
                <a:gd name="connsiteY219" fmla="*/ 1446620 h 1947765"/>
                <a:gd name="connsiteX220" fmla="*/ 541023 w 1617374"/>
                <a:gd name="connsiteY220" fmla="*/ 1509263 h 1947765"/>
                <a:gd name="connsiteX221" fmla="*/ 444208 w 1617374"/>
                <a:gd name="connsiteY221" fmla="*/ 1514958 h 1947765"/>
                <a:gd name="connsiteX222" fmla="*/ 438513 w 1617374"/>
                <a:gd name="connsiteY222" fmla="*/ 1560517 h 1947765"/>
                <a:gd name="connsiteX223" fmla="*/ 421428 w 1617374"/>
                <a:gd name="connsiteY223" fmla="*/ 1583296 h 1947765"/>
                <a:gd name="connsiteX224" fmla="*/ 410038 w 1617374"/>
                <a:gd name="connsiteY224" fmla="*/ 1600380 h 1947765"/>
                <a:gd name="connsiteX225" fmla="*/ 415733 w 1617374"/>
                <a:gd name="connsiteY225" fmla="*/ 1663023 h 1947765"/>
                <a:gd name="connsiteX226" fmla="*/ 432818 w 1617374"/>
                <a:gd name="connsiteY226" fmla="*/ 1668718 h 1947765"/>
                <a:gd name="connsiteX227" fmla="*/ 438513 w 1617374"/>
                <a:gd name="connsiteY227" fmla="*/ 1691498 h 1947765"/>
                <a:gd name="connsiteX228" fmla="*/ 449903 w 1617374"/>
                <a:gd name="connsiteY228" fmla="*/ 1708582 h 1947765"/>
                <a:gd name="connsiteX229" fmla="*/ 392953 w 1617374"/>
                <a:gd name="connsiteY229" fmla="*/ 1702887 h 1947765"/>
                <a:gd name="connsiteX230" fmla="*/ 387258 w 1617374"/>
                <a:gd name="connsiteY230" fmla="*/ 1628854 h 1947765"/>
                <a:gd name="connsiteX231" fmla="*/ 381563 w 1617374"/>
                <a:gd name="connsiteY231" fmla="*/ 1543432 h 1947765"/>
                <a:gd name="connsiteX232" fmla="*/ 364478 w 1617374"/>
                <a:gd name="connsiteY232" fmla="*/ 1532042 h 1947765"/>
                <a:gd name="connsiteX233" fmla="*/ 324614 w 1617374"/>
                <a:gd name="connsiteY233" fmla="*/ 1520653 h 1947765"/>
                <a:gd name="connsiteX234" fmla="*/ 301834 w 1617374"/>
                <a:gd name="connsiteY234" fmla="*/ 1526348 h 1947765"/>
                <a:gd name="connsiteX235" fmla="*/ 290444 w 1617374"/>
                <a:gd name="connsiteY235" fmla="*/ 1543432 h 1947765"/>
                <a:gd name="connsiteX236" fmla="*/ 273359 w 1617374"/>
                <a:gd name="connsiteY236" fmla="*/ 1560517 h 1947765"/>
                <a:gd name="connsiteX237" fmla="*/ 233494 w 1617374"/>
                <a:gd name="connsiteY237" fmla="*/ 1600380 h 1947765"/>
                <a:gd name="connsiteX238" fmla="*/ 239189 w 1617374"/>
                <a:gd name="connsiteY238" fmla="*/ 1623160 h 1947765"/>
                <a:gd name="connsiteX239" fmla="*/ 256274 w 1617374"/>
                <a:gd name="connsiteY239" fmla="*/ 1628854 h 1947765"/>
                <a:gd name="connsiteX240" fmla="*/ 296139 w 1617374"/>
                <a:gd name="connsiteY240" fmla="*/ 1651634 h 1947765"/>
                <a:gd name="connsiteX241" fmla="*/ 290444 w 1617374"/>
                <a:gd name="connsiteY241" fmla="*/ 1668718 h 1947765"/>
                <a:gd name="connsiteX242" fmla="*/ 256274 w 1617374"/>
                <a:gd name="connsiteY242" fmla="*/ 1691498 h 1947765"/>
                <a:gd name="connsiteX243" fmla="*/ 210714 w 1617374"/>
                <a:gd name="connsiteY243" fmla="*/ 1685803 h 1947765"/>
                <a:gd name="connsiteX244" fmla="*/ 205019 w 1617374"/>
                <a:gd name="connsiteY244" fmla="*/ 1668718 h 1947765"/>
                <a:gd name="connsiteX245" fmla="*/ 199324 w 1617374"/>
                <a:gd name="connsiteY245" fmla="*/ 1645939 h 1947765"/>
                <a:gd name="connsiteX246" fmla="*/ 170849 w 1617374"/>
                <a:gd name="connsiteY246" fmla="*/ 1640244 h 1947765"/>
                <a:gd name="connsiteX247" fmla="*/ 153764 w 1617374"/>
                <a:gd name="connsiteY247" fmla="*/ 1623160 h 1947765"/>
                <a:gd name="connsiteX248" fmla="*/ 136679 w 1617374"/>
                <a:gd name="connsiteY248" fmla="*/ 1611770 h 1947765"/>
                <a:gd name="connsiteX249" fmla="*/ 142374 w 1617374"/>
                <a:gd name="connsiteY249" fmla="*/ 1588991 h 1947765"/>
                <a:gd name="connsiteX250" fmla="*/ 182239 w 1617374"/>
                <a:gd name="connsiteY250" fmla="*/ 1571906 h 1947765"/>
                <a:gd name="connsiteX251" fmla="*/ 199324 w 1617374"/>
                <a:gd name="connsiteY251" fmla="*/ 1554822 h 1947765"/>
                <a:gd name="connsiteX252" fmla="*/ 222104 w 1617374"/>
                <a:gd name="connsiteY252" fmla="*/ 1549127 h 1947765"/>
                <a:gd name="connsiteX253" fmla="*/ 244884 w 1617374"/>
                <a:gd name="connsiteY253" fmla="*/ 1514958 h 1947765"/>
                <a:gd name="connsiteX254" fmla="*/ 256274 w 1617374"/>
                <a:gd name="connsiteY254" fmla="*/ 1497873 h 1947765"/>
                <a:gd name="connsiteX255" fmla="*/ 273359 w 1617374"/>
                <a:gd name="connsiteY255" fmla="*/ 1492179 h 1947765"/>
                <a:gd name="connsiteX256" fmla="*/ 290444 w 1617374"/>
                <a:gd name="connsiteY256" fmla="*/ 1475094 h 1947765"/>
                <a:gd name="connsiteX257" fmla="*/ 279054 w 1617374"/>
                <a:gd name="connsiteY257" fmla="*/ 1440925 h 1947765"/>
                <a:gd name="connsiteX258" fmla="*/ 318919 w 1617374"/>
                <a:gd name="connsiteY258" fmla="*/ 1418146 h 1947765"/>
                <a:gd name="connsiteX259" fmla="*/ 336004 w 1617374"/>
                <a:gd name="connsiteY259" fmla="*/ 1429535 h 1947765"/>
                <a:gd name="connsiteX260" fmla="*/ 353088 w 1617374"/>
                <a:gd name="connsiteY260" fmla="*/ 1435230 h 1947765"/>
                <a:gd name="connsiteX261" fmla="*/ 364478 w 1617374"/>
                <a:gd name="connsiteY261" fmla="*/ 1452315 h 1947765"/>
                <a:gd name="connsiteX262" fmla="*/ 529633 w 1617374"/>
                <a:gd name="connsiteY262" fmla="*/ 1469399 h 1947765"/>
                <a:gd name="connsiteX263" fmla="*/ 541023 w 1617374"/>
                <a:gd name="connsiteY263" fmla="*/ 1452315 h 1947765"/>
                <a:gd name="connsiteX264" fmla="*/ 546718 w 1617374"/>
                <a:gd name="connsiteY264" fmla="*/ 1435230 h 1947765"/>
                <a:gd name="connsiteX265" fmla="*/ 563803 w 1617374"/>
                <a:gd name="connsiteY265" fmla="*/ 1429535 h 1947765"/>
                <a:gd name="connsiteX266" fmla="*/ 592278 w 1617374"/>
                <a:gd name="connsiteY266" fmla="*/ 1406756 h 1947765"/>
                <a:gd name="connsiteX267" fmla="*/ 626447 w 1617374"/>
                <a:gd name="connsiteY267" fmla="*/ 1389672 h 1947765"/>
                <a:gd name="connsiteX268" fmla="*/ 666312 w 1617374"/>
                <a:gd name="connsiteY268" fmla="*/ 1383977 h 1947765"/>
                <a:gd name="connsiteX269" fmla="*/ 672007 w 1617374"/>
                <a:gd name="connsiteY269" fmla="*/ 1344113 h 1947765"/>
                <a:gd name="connsiteX270" fmla="*/ 654922 w 1617374"/>
                <a:gd name="connsiteY270" fmla="*/ 1338418 h 1947765"/>
                <a:gd name="connsiteX271" fmla="*/ 677702 w 1617374"/>
                <a:gd name="connsiteY271" fmla="*/ 1327028 h 1947765"/>
                <a:gd name="connsiteX272" fmla="*/ 774517 w 1617374"/>
                <a:gd name="connsiteY272" fmla="*/ 1315639 h 1947765"/>
                <a:gd name="connsiteX273" fmla="*/ 808687 w 1617374"/>
                <a:gd name="connsiteY273" fmla="*/ 1309944 h 1947765"/>
                <a:gd name="connsiteX274" fmla="*/ 791602 w 1617374"/>
                <a:gd name="connsiteY274" fmla="*/ 1304249 h 1947765"/>
                <a:gd name="connsiteX275" fmla="*/ 751737 w 1617374"/>
                <a:gd name="connsiteY275" fmla="*/ 1270080 h 1947765"/>
                <a:gd name="connsiteX276" fmla="*/ 740347 w 1617374"/>
                <a:gd name="connsiteY276" fmla="*/ 1252996 h 1947765"/>
                <a:gd name="connsiteX277" fmla="*/ 700482 w 1617374"/>
                <a:gd name="connsiteY277" fmla="*/ 1235911 h 1947765"/>
                <a:gd name="connsiteX278" fmla="*/ 495463 w 1617374"/>
                <a:gd name="connsiteY278" fmla="*/ 1224522 h 1947765"/>
                <a:gd name="connsiteX279" fmla="*/ 410038 w 1617374"/>
                <a:gd name="connsiteY279" fmla="*/ 1241606 h 1947765"/>
                <a:gd name="connsiteX280" fmla="*/ 398648 w 1617374"/>
                <a:gd name="connsiteY280" fmla="*/ 1264385 h 1947765"/>
                <a:gd name="connsiteX281" fmla="*/ 353088 w 1617374"/>
                <a:gd name="connsiteY281" fmla="*/ 1315639 h 1947765"/>
                <a:gd name="connsiteX282" fmla="*/ 347394 w 1617374"/>
                <a:gd name="connsiteY282" fmla="*/ 1270080 h 1947765"/>
                <a:gd name="connsiteX283" fmla="*/ 233494 w 1617374"/>
                <a:gd name="connsiteY283" fmla="*/ 1298554 h 1947765"/>
                <a:gd name="connsiteX284" fmla="*/ 216409 w 1617374"/>
                <a:gd name="connsiteY284" fmla="*/ 1315639 h 1947765"/>
                <a:gd name="connsiteX285" fmla="*/ 210714 w 1617374"/>
                <a:gd name="connsiteY285" fmla="*/ 1298554 h 1947765"/>
                <a:gd name="connsiteX286" fmla="*/ 222104 w 1617374"/>
                <a:gd name="connsiteY286" fmla="*/ 1270080 h 1947765"/>
                <a:gd name="connsiteX287" fmla="*/ 205019 w 1617374"/>
                <a:gd name="connsiteY287" fmla="*/ 1264385 h 1947765"/>
                <a:gd name="connsiteX288" fmla="*/ 148069 w 1617374"/>
                <a:gd name="connsiteY288" fmla="*/ 1252996 h 1947765"/>
                <a:gd name="connsiteX289" fmla="*/ 119594 w 1617374"/>
                <a:gd name="connsiteY289" fmla="*/ 1247301 h 1947765"/>
                <a:gd name="connsiteX290" fmla="*/ 85425 w 1617374"/>
                <a:gd name="connsiteY290" fmla="*/ 1235911 h 1947765"/>
                <a:gd name="connsiteX291" fmla="*/ 11390 w 1617374"/>
                <a:gd name="connsiteY291" fmla="*/ 1230216 h 1947765"/>
                <a:gd name="connsiteX292" fmla="*/ 0 w 1617374"/>
                <a:gd name="connsiteY292" fmla="*/ 1213132 h 1947765"/>
                <a:gd name="connsiteX293" fmla="*/ 5695 w 1617374"/>
                <a:gd name="connsiteY293" fmla="*/ 1190353 h 1947765"/>
                <a:gd name="connsiteX294" fmla="*/ 28475 w 1617374"/>
                <a:gd name="connsiteY294" fmla="*/ 1184658 h 1947765"/>
                <a:gd name="connsiteX295" fmla="*/ 34170 w 1617374"/>
                <a:gd name="connsiteY295" fmla="*/ 1144794 h 1947765"/>
                <a:gd name="connsiteX296" fmla="*/ 45560 w 1617374"/>
                <a:gd name="connsiteY296" fmla="*/ 1161878 h 1947765"/>
                <a:gd name="connsiteX297" fmla="*/ 68340 w 1617374"/>
                <a:gd name="connsiteY297" fmla="*/ 1184658 h 1947765"/>
                <a:gd name="connsiteX298" fmla="*/ 85425 w 1617374"/>
                <a:gd name="connsiteY298" fmla="*/ 1190353 h 1947765"/>
                <a:gd name="connsiteX299" fmla="*/ 176544 w 1617374"/>
                <a:gd name="connsiteY299" fmla="*/ 1196047 h 1947765"/>
                <a:gd name="connsiteX300" fmla="*/ 187934 w 1617374"/>
                <a:gd name="connsiteY300" fmla="*/ 1213132 h 1947765"/>
                <a:gd name="connsiteX301" fmla="*/ 227799 w 1617374"/>
                <a:gd name="connsiteY301" fmla="*/ 1230216 h 1947765"/>
                <a:gd name="connsiteX302" fmla="*/ 290444 w 1617374"/>
                <a:gd name="connsiteY302" fmla="*/ 1235911 h 1947765"/>
                <a:gd name="connsiteX303" fmla="*/ 444208 w 1617374"/>
                <a:gd name="connsiteY303" fmla="*/ 1230216 h 1947765"/>
                <a:gd name="connsiteX304" fmla="*/ 427123 w 1617374"/>
                <a:gd name="connsiteY304" fmla="*/ 1224522 h 1947765"/>
                <a:gd name="connsiteX305" fmla="*/ 398648 w 1617374"/>
                <a:gd name="connsiteY305" fmla="*/ 1190353 h 1947765"/>
                <a:gd name="connsiteX306" fmla="*/ 347394 w 1617374"/>
                <a:gd name="connsiteY306" fmla="*/ 1173268 h 1947765"/>
                <a:gd name="connsiteX307" fmla="*/ 290444 w 1617374"/>
                <a:gd name="connsiteY307" fmla="*/ 1144794 h 1947765"/>
                <a:gd name="connsiteX308" fmla="*/ 284749 w 1617374"/>
                <a:gd name="connsiteY308" fmla="*/ 1127709 h 1947765"/>
                <a:gd name="connsiteX309" fmla="*/ 267664 w 1617374"/>
                <a:gd name="connsiteY309" fmla="*/ 1122015 h 1947765"/>
                <a:gd name="connsiteX310" fmla="*/ 244884 w 1617374"/>
                <a:gd name="connsiteY310" fmla="*/ 1104930 h 1947765"/>
                <a:gd name="connsiteX311" fmla="*/ 227799 w 1617374"/>
                <a:gd name="connsiteY311" fmla="*/ 1076456 h 1947765"/>
                <a:gd name="connsiteX312" fmla="*/ 210714 w 1617374"/>
                <a:gd name="connsiteY312" fmla="*/ 1053677 h 1947765"/>
                <a:gd name="connsiteX313" fmla="*/ 182239 w 1617374"/>
                <a:gd name="connsiteY313" fmla="*/ 991033 h 1947765"/>
                <a:gd name="connsiteX314" fmla="*/ 148069 w 1617374"/>
                <a:gd name="connsiteY314" fmla="*/ 1030897 h 1947765"/>
                <a:gd name="connsiteX315" fmla="*/ 136679 w 1617374"/>
                <a:gd name="connsiteY315" fmla="*/ 979644 h 1947765"/>
                <a:gd name="connsiteX316" fmla="*/ 170849 w 1617374"/>
                <a:gd name="connsiteY316" fmla="*/ 934085 h 1947765"/>
                <a:gd name="connsiteX317" fmla="*/ 187934 w 1617374"/>
                <a:gd name="connsiteY317" fmla="*/ 962559 h 1947765"/>
                <a:gd name="connsiteX318" fmla="*/ 193629 w 1617374"/>
                <a:gd name="connsiteY318" fmla="*/ 985339 h 1947765"/>
                <a:gd name="connsiteX319" fmla="*/ 210714 w 1617374"/>
                <a:gd name="connsiteY319" fmla="*/ 1002423 h 1947765"/>
                <a:gd name="connsiteX320" fmla="*/ 233494 w 1617374"/>
                <a:gd name="connsiteY320" fmla="*/ 1047982 h 1947765"/>
                <a:gd name="connsiteX321" fmla="*/ 279054 w 1617374"/>
                <a:gd name="connsiteY321" fmla="*/ 1076456 h 1947765"/>
                <a:gd name="connsiteX322" fmla="*/ 313224 w 1617374"/>
                <a:gd name="connsiteY322" fmla="*/ 1099235 h 1947765"/>
                <a:gd name="connsiteX323" fmla="*/ 347394 w 1617374"/>
                <a:gd name="connsiteY323" fmla="*/ 1133404 h 1947765"/>
                <a:gd name="connsiteX324" fmla="*/ 364478 w 1617374"/>
                <a:gd name="connsiteY324" fmla="*/ 1161878 h 1947765"/>
                <a:gd name="connsiteX325" fmla="*/ 398648 w 1617374"/>
                <a:gd name="connsiteY325" fmla="*/ 1173268 h 1947765"/>
                <a:gd name="connsiteX326" fmla="*/ 438513 w 1617374"/>
                <a:gd name="connsiteY326" fmla="*/ 1161878 h 1947765"/>
                <a:gd name="connsiteX327" fmla="*/ 449903 w 1617374"/>
                <a:gd name="connsiteY327" fmla="*/ 1178963 h 1947765"/>
                <a:gd name="connsiteX328" fmla="*/ 455598 w 1617374"/>
                <a:gd name="connsiteY328" fmla="*/ 1196047 h 1947765"/>
                <a:gd name="connsiteX329" fmla="*/ 501158 w 1617374"/>
                <a:gd name="connsiteY329" fmla="*/ 1201742 h 1947765"/>
                <a:gd name="connsiteX330" fmla="*/ 620752 w 1617374"/>
                <a:gd name="connsiteY330" fmla="*/ 1213132 h 1947765"/>
                <a:gd name="connsiteX331" fmla="*/ 649227 w 1617374"/>
                <a:gd name="connsiteY331" fmla="*/ 1201742 h 1947765"/>
                <a:gd name="connsiteX332" fmla="*/ 597973 w 1617374"/>
                <a:gd name="connsiteY332" fmla="*/ 1173268 h 1947765"/>
                <a:gd name="connsiteX333" fmla="*/ 575193 w 1617374"/>
                <a:gd name="connsiteY333" fmla="*/ 1156184 h 1947765"/>
                <a:gd name="connsiteX334" fmla="*/ 569498 w 1617374"/>
                <a:gd name="connsiteY334" fmla="*/ 1139099 h 1947765"/>
                <a:gd name="connsiteX335" fmla="*/ 552413 w 1617374"/>
                <a:gd name="connsiteY335" fmla="*/ 1127709 h 1947765"/>
                <a:gd name="connsiteX336" fmla="*/ 518243 w 1617374"/>
                <a:gd name="connsiteY336" fmla="*/ 1093540 h 1947765"/>
                <a:gd name="connsiteX337" fmla="*/ 501158 w 1617374"/>
                <a:gd name="connsiteY337" fmla="*/ 1076456 h 1947765"/>
                <a:gd name="connsiteX338" fmla="*/ 478378 w 1617374"/>
                <a:gd name="connsiteY338" fmla="*/ 1065066 h 1947765"/>
                <a:gd name="connsiteX339" fmla="*/ 461293 w 1617374"/>
                <a:gd name="connsiteY339" fmla="*/ 1059371 h 1947765"/>
                <a:gd name="connsiteX340" fmla="*/ 427123 w 1617374"/>
                <a:gd name="connsiteY340" fmla="*/ 1030897 h 1947765"/>
                <a:gd name="connsiteX341" fmla="*/ 421428 w 1617374"/>
                <a:gd name="connsiteY341" fmla="*/ 1008118 h 1947765"/>
                <a:gd name="connsiteX342" fmla="*/ 404343 w 1617374"/>
                <a:gd name="connsiteY342" fmla="*/ 1002423 h 1947765"/>
                <a:gd name="connsiteX343" fmla="*/ 387258 w 1617374"/>
                <a:gd name="connsiteY343" fmla="*/ 991033 h 1947765"/>
                <a:gd name="connsiteX344" fmla="*/ 375868 w 1617374"/>
                <a:gd name="connsiteY344" fmla="*/ 973949 h 1947765"/>
                <a:gd name="connsiteX345" fmla="*/ 358783 w 1617374"/>
                <a:gd name="connsiteY345" fmla="*/ 968254 h 1947765"/>
                <a:gd name="connsiteX346" fmla="*/ 353088 w 1617374"/>
                <a:gd name="connsiteY346" fmla="*/ 911306 h 1947765"/>
                <a:gd name="connsiteX347" fmla="*/ 347394 w 1617374"/>
                <a:gd name="connsiteY347" fmla="*/ 894221 h 1947765"/>
                <a:gd name="connsiteX348" fmla="*/ 341699 w 1617374"/>
                <a:gd name="connsiteY348" fmla="*/ 871442 h 1947765"/>
                <a:gd name="connsiteX349" fmla="*/ 324614 w 1617374"/>
                <a:gd name="connsiteY349" fmla="*/ 865747 h 1947765"/>
                <a:gd name="connsiteX350" fmla="*/ 239189 w 1617374"/>
                <a:gd name="connsiteY350" fmla="*/ 865747 h 1947765"/>
                <a:gd name="connsiteX351" fmla="*/ 216409 w 1617374"/>
                <a:gd name="connsiteY351" fmla="*/ 854358 h 1947765"/>
                <a:gd name="connsiteX352" fmla="*/ 199324 w 1617374"/>
                <a:gd name="connsiteY352" fmla="*/ 848663 h 1947765"/>
                <a:gd name="connsiteX353" fmla="*/ 193629 w 1617374"/>
                <a:gd name="connsiteY353" fmla="*/ 831578 h 1947765"/>
                <a:gd name="connsiteX354" fmla="*/ 267664 w 1617374"/>
                <a:gd name="connsiteY354" fmla="*/ 820189 h 1947765"/>
                <a:gd name="connsiteX355" fmla="*/ 284749 w 1617374"/>
                <a:gd name="connsiteY355" fmla="*/ 808799 h 1947765"/>
                <a:gd name="connsiteX356" fmla="*/ 313224 w 1617374"/>
                <a:gd name="connsiteY356" fmla="*/ 774630 h 1947765"/>
                <a:gd name="connsiteX357" fmla="*/ 324614 w 1617374"/>
                <a:gd name="connsiteY357" fmla="*/ 808799 h 1947765"/>
                <a:gd name="connsiteX358" fmla="*/ 330309 w 1617374"/>
                <a:gd name="connsiteY358" fmla="*/ 837273 h 1947765"/>
                <a:gd name="connsiteX359" fmla="*/ 353088 w 1617374"/>
                <a:gd name="connsiteY359" fmla="*/ 871442 h 1947765"/>
                <a:gd name="connsiteX360" fmla="*/ 364478 w 1617374"/>
                <a:gd name="connsiteY360" fmla="*/ 922695 h 1947765"/>
                <a:gd name="connsiteX361" fmla="*/ 375868 w 1617374"/>
                <a:gd name="connsiteY361" fmla="*/ 956864 h 1947765"/>
                <a:gd name="connsiteX362" fmla="*/ 421428 w 1617374"/>
                <a:gd name="connsiteY362" fmla="*/ 985339 h 1947765"/>
                <a:gd name="connsiteX363" fmla="*/ 466988 w 1617374"/>
                <a:gd name="connsiteY363" fmla="*/ 1013813 h 1947765"/>
                <a:gd name="connsiteX364" fmla="*/ 455598 w 1617374"/>
                <a:gd name="connsiteY364" fmla="*/ 968254 h 1947765"/>
                <a:gd name="connsiteX365" fmla="*/ 444208 w 1617374"/>
                <a:gd name="connsiteY365" fmla="*/ 951170 h 1947765"/>
                <a:gd name="connsiteX366" fmla="*/ 449903 w 1617374"/>
                <a:gd name="connsiteY366" fmla="*/ 877137 h 1947765"/>
                <a:gd name="connsiteX367" fmla="*/ 438513 w 1617374"/>
                <a:gd name="connsiteY367" fmla="*/ 820189 h 1947765"/>
                <a:gd name="connsiteX368" fmla="*/ 427123 w 1617374"/>
                <a:gd name="connsiteY368" fmla="*/ 751851 h 1947765"/>
                <a:gd name="connsiteX369" fmla="*/ 421428 w 1617374"/>
                <a:gd name="connsiteY369" fmla="*/ 729071 h 1947765"/>
                <a:gd name="connsiteX370" fmla="*/ 410038 w 1617374"/>
                <a:gd name="connsiteY370" fmla="*/ 706292 h 1947765"/>
                <a:gd name="connsiteX371" fmla="*/ 404343 w 1617374"/>
                <a:gd name="connsiteY371" fmla="*/ 672123 h 1947765"/>
                <a:gd name="connsiteX372" fmla="*/ 387258 w 1617374"/>
                <a:gd name="connsiteY372" fmla="*/ 683513 h 1947765"/>
                <a:gd name="connsiteX373" fmla="*/ 421428 w 1617374"/>
                <a:gd name="connsiteY373" fmla="*/ 711987 h 1947765"/>
                <a:gd name="connsiteX374" fmla="*/ 449903 w 1617374"/>
                <a:gd name="connsiteY374" fmla="*/ 706292 h 1947765"/>
                <a:gd name="connsiteX375" fmla="*/ 512548 w 1617374"/>
                <a:gd name="connsiteY375" fmla="*/ 649344 h 1947765"/>
                <a:gd name="connsiteX376" fmla="*/ 518243 w 1617374"/>
                <a:gd name="connsiteY376" fmla="*/ 672123 h 1947765"/>
                <a:gd name="connsiteX377" fmla="*/ 523938 w 1617374"/>
                <a:gd name="connsiteY377" fmla="*/ 689207 h 1947765"/>
                <a:gd name="connsiteX378" fmla="*/ 506853 w 1617374"/>
                <a:gd name="connsiteY378" fmla="*/ 706292 h 1947765"/>
                <a:gd name="connsiteX379" fmla="*/ 472683 w 1617374"/>
                <a:gd name="connsiteY379" fmla="*/ 740461 h 1947765"/>
                <a:gd name="connsiteX380" fmla="*/ 506853 w 1617374"/>
                <a:gd name="connsiteY380" fmla="*/ 763240 h 1947765"/>
                <a:gd name="connsiteX381" fmla="*/ 523938 w 1617374"/>
                <a:gd name="connsiteY381" fmla="*/ 780325 h 1947765"/>
                <a:gd name="connsiteX382" fmla="*/ 569498 w 1617374"/>
                <a:gd name="connsiteY382" fmla="*/ 797409 h 1947765"/>
                <a:gd name="connsiteX383" fmla="*/ 546718 w 1617374"/>
                <a:gd name="connsiteY383" fmla="*/ 854358 h 1947765"/>
                <a:gd name="connsiteX384" fmla="*/ 518243 w 1617374"/>
                <a:gd name="connsiteY384" fmla="*/ 871442 h 1947765"/>
                <a:gd name="connsiteX385" fmla="*/ 501158 w 1617374"/>
                <a:gd name="connsiteY385" fmla="*/ 905611 h 1947765"/>
                <a:gd name="connsiteX386" fmla="*/ 489768 w 1617374"/>
                <a:gd name="connsiteY386" fmla="*/ 922695 h 1947765"/>
                <a:gd name="connsiteX387" fmla="*/ 495463 w 1617374"/>
                <a:gd name="connsiteY387" fmla="*/ 973949 h 1947765"/>
                <a:gd name="connsiteX388" fmla="*/ 501158 w 1617374"/>
                <a:gd name="connsiteY388" fmla="*/ 991033 h 1947765"/>
                <a:gd name="connsiteX389" fmla="*/ 518243 w 1617374"/>
                <a:gd name="connsiteY389" fmla="*/ 1008118 h 1947765"/>
                <a:gd name="connsiteX390" fmla="*/ 541023 w 1617374"/>
                <a:gd name="connsiteY390" fmla="*/ 1013813 h 1947765"/>
                <a:gd name="connsiteX391" fmla="*/ 563803 w 1617374"/>
                <a:gd name="connsiteY391" fmla="*/ 1047982 h 1947765"/>
                <a:gd name="connsiteX392" fmla="*/ 580888 w 1617374"/>
                <a:gd name="connsiteY392" fmla="*/ 1087846 h 1947765"/>
                <a:gd name="connsiteX393" fmla="*/ 597973 w 1617374"/>
                <a:gd name="connsiteY393" fmla="*/ 1093540 h 1947765"/>
                <a:gd name="connsiteX394" fmla="*/ 615058 w 1617374"/>
                <a:gd name="connsiteY394" fmla="*/ 1093540 h 1947765"/>
                <a:gd name="connsiteX395" fmla="*/ 603668 w 1617374"/>
                <a:gd name="connsiteY395" fmla="*/ 1013813 h 1947765"/>
                <a:gd name="connsiteX396" fmla="*/ 592278 w 1617374"/>
                <a:gd name="connsiteY396" fmla="*/ 991033 h 1947765"/>
                <a:gd name="connsiteX397" fmla="*/ 586583 w 1617374"/>
                <a:gd name="connsiteY397" fmla="*/ 968254 h 1947765"/>
                <a:gd name="connsiteX398" fmla="*/ 580888 w 1617374"/>
                <a:gd name="connsiteY398" fmla="*/ 922695 h 1947765"/>
                <a:gd name="connsiteX399" fmla="*/ 615058 w 1617374"/>
                <a:gd name="connsiteY399" fmla="*/ 934085 h 1947765"/>
                <a:gd name="connsiteX400" fmla="*/ 637837 w 1617374"/>
                <a:gd name="connsiteY400" fmla="*/ 928390 h 1947765"/>
                <a:gd name="connsiteX401" fmla="*/ 626447 w 1617374"/>
                <a:gd name="connsiteY401" fmla="*/ 911306 h 1947765"/>
                <a:gd name="connsiteX402" fmla="*/ 592278 w 1617374"/>
                <a:gd name="connsiteY402" fmla="*/ 894221 h 1947765"/>
                <a:gd name="connsiteX403" fmla="*/ 586583 w 1617374"/>
                <a:gd name="connsiteY403" fmla="*/ 877137 h 1947765"/>
                <a:gd name="connsiteX404" fmla="*/ 632142 w 1617374"/>
                <a:gd name="connsiteY404" fmla="*/ 837273 h 1947765"/>
                <a:gd name="connsiteX405" fmla="*/ 626447 w 1617374"/>
                <a:gd name="connsiteY405" fmla="*/ 820189 h 1947765"/>
                <a:gd name="connsiteX406" fmla="*/ 632142 w 1617374"/>
                <a:gd name="connsiteY406" fmla="*/ 877137 h 1947765"/>
                <a:gd name="connsiteX407" fmla="*/ 654922 w 1617374"/>
                <a:gd name="connsiteY407" fmla="*/ 882832 h 1947765"/>
                <a:gd name="connsiteX408" fmla="*/ 677702 w 1617374"/>
                <a:gd name="connsiteY408" fmla="*/ 956864 h 1947765"/>
                <a:gd name="connsiteX409" fmla="*/ 694787 w 1617374"/>
                <a:gd name="connsiteY409" fmla="*/ 968254 h 1947765"/>
                <a:gd name="connsiteX410" fmla="*/ 683397 w 1617374"/>
                <a:gd name="connsiteY410" fmla="*/ 991033 h 1947765"/>
                <a:gd name="connsiteX411" fmla="*/ 700482 w 1617374"/>
                <a:gd name="connsiteY411" fmla="*/ 1065066 h 1947765"/>
                <a:gd name="connsiteX412" fmla="*/ 711872 w 1617374"/>
                <a:gd name="connsiteY412" fmla="*/ 1082151 h 1947765"/>
                <a:gd name="connsiteX413" fmla="*/ 717567 w 1617374"/>
                <a:gd name="connsiteY413" fmla="*/ 1099235 h 1947765"/>
                <a:gd name="connsiteX414" fmla="*/ 740347 w 1617374"/>
                <a:gd name="connsiteY414" fmla="*/ 1104930 h 1947765"/>
                <a:gd name="connsiteX415" fmla="*/ 757432 w 1617374"/>
                <a:gd name="connsiteY415" fmla="*/ 1110625 h 1947765"/>
                <a:gd name="connsiteX416" fmla="*/ 808687 w 1617374"/>
                <a:gd name="connsiteY416" fmla="*/ 1133404 h 1947765"/>
                <a:gd name="connsiteX417" fmla="*/ 820077 w 1617374"/>
                <a:gd name="connsiteY417" fmla="*/ 1156184 h 1947765"/>
                <a:gd name="connsiteX418" fmla="*/ 859942 w 1617374"/>
                <a:gd name="connsiteY418" fmla="*/ 1173268 h 1947765"/>
                <a:gd name="connsiteX419" fmla="*/ 842857 w 1617374"/>
                <a:gd name="connsiteY419" fmla="*/ 1184658 h 1947765"/>
                <a:gd name="connsiteX420" fmla="*/ 825772 w 1617374"/>
                <a:gd name="connsiteY420" fmla="*/ 1173268 h 1947765"/>
                <a:gd name="connsiteX421" fmla="*/ 797297 w 1617374"/>
                <a:gd name="connsiteY421" fmla="*/ 1144794 h 1947765"/>
                <a:gd name="connsiteX422" fmla="*/ 763127 w 1617374"/>
                <a:gd name="connsiteY422" fmla="*/ 1139099 h 1947765"/>
                <a:gd name="connsiteX423" fmla="*/ 700482 w 1617374"/>
                <a:gd name="connsiteY423" fmla="*/ 1116320 h 1947765"/>
                <a:gd name="connsiteX424" fmla="*/ 677702 w 1617374"/>
                <a:gd name="connsiteY424" fmla="*/ 1099235 h 1947765"/>
                <a:gd name="connsiteX425" fmla="*/ 672007 w 1617374"/>
                <a:gd name="connsiteY425" fmla="*/ 1008118 h 1947765"/>
                <a:gd name="connsiteX426" fmla="*/ 637837 w 1617374"/>
                <a:gd name="connsiteY426" fmla="*/ 985339 h 1947765"/>
                <a:gd name="connsiteX427" fmla="*/ 558108 w 1617374"/>
                <a:gd name="connsiteY427" fmla="*/ 1013813 h 1947765"/>
                <a:gd name="connsiteX428" fmla="*/ 580888 w 1617374"/>
                <a:gd name="connsiteY428" fmla="*/ 1059371 h 1947765"/>
                <a:gd name="connsiteX429" fmla="*/ 615058 w 1617374"/>
                <a:gd name="connsiteY429" fmla="*/ 1082151 h 1947765"/>
                <a:gd name="connsiteX430" fmla="*/ 632142 w 1617374"/>
                <a:gd name="connsiteY430" fmla="*/ 1122015 h 1947765"/>
                <a:gd name="connsiteX431" fmla="*/ 643532 w 1617374"/>
                <a:gd name="connsiteY431" fmla="*/ 1156184 h 1947765"/>
                <a:gd name="connsiteX432" fmla="*/ 700482 w 1617374"/>
                <a:gd name="connsiteY432" fmla="*/ 1161878 h 1947765"/>
                <a:gd name="connsiteX433" fmla="*/ 751737 w 1617374"/>
                <a:gd name="connsiteY433" fmla="*/ 1161878 h 1947765"/>
                <a:gd name="connsiteX434" fmla="*/ 768822 w 1617374"/>
                <a:gd name="connsiteY434" fmla="*/ 1235911 h 1947765"/>
                <a:gd name="connsiteX435" fmla="*/ 785907 w 1617374"/>
                <a:gd name="connsiteY435" fmla="*/ 1247301 h 1947765"/>
                <a:gd name="connsiteX436" fmla="*/ 825772 w 1617374"/>
                <a:gd name="connsiteY436" fmla="*/ 1241606 h 1947765"/>
                <a:gd name="connsiteX437" fmla="*/ 882722 w 1617374"/>
                <a:gd name="connsiteY437" fmla="*/ 1235911 h 1947765"/>
                <a:gd name="connsiteX438" fmla="*/ 911196 w 1617374"/>
                <a:gd name="connsiteY438" fmla="*/ 1218827 h 1947765"/>
                <a:gd name="connsiteX439" fmla="*/ 928281 w 1617374"/>
                <a:gd name="connsiteY439" fmla="*/ 1213132 h 1947765"/>
                <a:gd name="connsiteX440" fmla="*/ 916891 w 1617374"/>
                <a:gd name="connsiteY440" fmla="*/ 1150489 h 1947765"/>
                <a:gd name="connsiteX441" fmla="*/ 905501 w 1617374"/>
                <a:gd name="connsiteY441" fmla="*/ 1127709 h 1947765"/>
                <a:gd name="connsiteX442" fmla="*/ 888416 w 1617374"/>
                <a:gd name="connsiteY442" fmla="*/ 1122015 h 1947765"/>
                <a:gd name="connsiteX443" fmla="*/ 888416 w 1617374"/>
                <a:gd name="connsiteY443" fmla="*/ 1082151 h 1947765"/>
                <a:gd name="connsiteX444" fmla="*/ 882722 w 1617374"/>
                <a:gd name="connsiteY444" fmla="*/ 1042287 h 1947765"/>
                <a:gd name="connsiteX445" fmla="*/ 865637 w 1617374"/>
                <a:gd name="connsiteY445" fmla="*/ 1036592 h 1947765"/>
                <a:gd name="connsiteX446" fmla="*/ 842857 w 1617374"/>
                <a:gd name="connsiteY446" fmla="*/ 1030897 h 1947765"/>
                <a:gd name="connsiteX447" fmla="*/ 808687 w 1617374"/>
                <a:gd name="connsiteY447" fmla="*/ 1013813 h 1947765"/>
                <a:gd name="connsiteX448" fmla="*/ 802992 w 1617374"/>
                <a:gd name="connsiteY448" fmla="*/ 1030897 h 1947765"/>
                <a:gd name="connsiteX449" fmla="*/ 791602 w 1617374"/>
                <a:gd name="connsiteY449" fmla="*/ 1047982 h 1947765"/>
                <a:gd name="connsiteX450" fmla="*/ 774517 w 1617374"/>
                <a:gd name="connsiteY450" fmla="*/ 1042287 h 1947765"/>
                <a:gd name="connsiteX451" fmla="*/ 797297 w 1617374"/>
                <a:gd name="connsiteY451" fmla="*/ 979644 h 1947765"/>
                <a:gd name="connsiteX452" fmla="*/ 774517 w 1617374"/>
                <a:gd name="connsiteY452" fmla="*/ 968254 h 1947765"/>
                <a:gd name="connsiteX453" fmla="*/ 751737 w 1617374"/>
                <a:gd name="connsiteY453" fmla="*/ 945475 h 1947765"/>
                <a:gd name="connsiteX454" fmla="*/ 740347 w 1617374"/>
                <a:gd name="connsiteY454" fmla="*/ 905611 h 1947765"/>
                <a:gd name="connsiteX455" fmla="*/ 797297 w 1617374"/>
                <a:gd name="connsiteY455" fmla="*/ 877137 h 1947765"/>
                <a:gd name="connsiteX456" fmla="*/ 780212 w 1617374"/>
                <a:gd name="connsiteY456" fmla="*/ 882832 h 1947765"/>
                <a:gd name="connsiteX457" fmla="*/ 791602 w 1617374"/>
                <a:gd name="connsiteY457" fmla="*/ 905611 h 1947765"/>
                <a:gd name="connsiteX458" fmla="*/ 797297 w 1617374"/>
                <a:gd name="connsiteY458" fmla="*/ 922695 h 1947765"/>
                <a:gd name="connsiteX459" fmla="*/ 814382 w 1617374"/>
                <a:gd name="connsiteY459" fmla="*/ 934085 h 1947765"/>
                <a:gd name="connsiteX460" fmla="*/ 825772 w 1617374"/>
                <a:gd name="connsiteY460" fmla="*/ 951170 h 1947765"/>
                <a:gd name="connsiteX461" fmla="*/ 854247 w 1617374"/>
                <a:gd name="connsiteY461" fmla="*/ 968254 h 1947765"/>
                <a:gd name="connsiteX462" fmla="*/ 871332 w 1617374"/>
                <a:gd name="connsiteY462" fmla="*/ 979644 h 1947765"/>
                <a:gd name="connsiteX463" fmla="*/ 905501 w 1617374"/>
                <a:gd name="connsiteY463" fmla="*/ 1002423 h 1947765"/>
                <a:gd name="connsiteX464" fmla="*/ 916891 w 1617374"/>
                <a:gd name="connsiteY464" fmla="*/ 945475 h 1947765"/>
                <a:gd name="connsiteX465" fmla="*/ 922586 w 1617374"/>
                <a:gd name="connsiteY465" fmla="*/ 917001 h 1947765"/>
                <a:gd name="connsiteX466" fmla="*/ 905501 w 1617374"/>
                <a:gd name="connsiteY466" fmla="*/ 905611 h 1947765"/>
                <a:gd name="connsiteX467" fmla="*/ 877027 w 1617374"/>
                <a:gd name="connsiteY467" fmla="*/ 860052 h 1947765"/>
                <a:gd name="connsiteX468" fmla="*/ 865637 w 1617374"/>
                <a:gd name="connsiteY468" fmla="*/ 842968 h 1947765"/>
                <a:gd name="connsiteX469" fmla="*/ 854247 w 1617374"/>
                <a:gd name="connsiteY469" fmla="*/ 820189 h 1947765"/>
                <a:gd name="connsiteX470" fmla="*/ 825772 w 1617374"/>
                <a:gd name="connsiteY470" fmla="*/ 786020 h 1947765"/>
                <a:gd name="connsiteX471" fmla="*/ 814382 w 1617374"/>
                <a:gd name="connsiteY471" fmla="*/ 757545 h 1947765"/>
                <a:gd name="connsiteX472" fmla="*/ 797297 w 1617374"/>
                <a:gd name="connsiteY472" fmla="*/ 740461 h 1947765"/>
                <a:gd name="connsiteX473" fmla="*/ 763127 w 1617374"/>
                <a:gd name="connsiteY473" fmla="*/ 717682 h 1947765"/>
                <a:gd name="connsiteX474" fmla="*/ 746042 w 1617374"/>
                <a:gd name="connsiteY474" fmla="*/ 723376 h 1947765"/>
                <a:gd name="connsiteX475" fmla="*/ 751737 w 1617374"/>
                <a:gd name="connsiteY475" fmla="*/ 763240 h 1947765"/>
                <a:gd name="connsiteX476" fmla="*/ 746042 w 1617374"/>
                <a:gd name="connsiteY476" fmla="*/ 780325 h 1947765"/>
                <a:gd name="connsiteX477" fmla="*/ 728957 w 1617374"/>
                <a:gd name="connsiteY477" fmla="*/ 774630 h 1947765"/>
                <a:gd name="connsiteX478" fmla="*/ 711872 w 1617374"/>
                <a:gd name="connsiteY478" fmla="*/ 757545 h 1947765"/>
                <a:gd name="connsiteX479" fmla="*/ 717567 w 1617374"/>
                <a:gd name="connsiteY479" fmla="*/ 740461 h 1947765"/>
                <a:gd name="connsiteX480" fmla="*/ 751737 w 1617374"/>
                <a:gd name="connsiteY480" fmla="*/ 723376 h 1947765"/>
                <a:gd name="connsiteX481" fmla="*/ 763127 w 1617374"/>
                <a:gd name="connsiteY481" fmla="*/ 706292 h 1947765"/>
                <a:gd name="connsiteX482" fmla="*/ 734652 w 1617374"/>
                <a:gd name="connsiteY482" fmla="*/ 694902 h 1947765"/>
                <a:gd name="connsiteX483" fmla="*/ 706177 w 1617374"/>
                <a:gd name="connsiteY483" fmla="*/ 666428 h 1947765"/>
                <a:gd name="connsiteX484" fmla="*/ 666312 w 1617374"/>
                <a:gd name="connsiteY484" fmla="*/ 643649 h 1947765"/>
                <a:gd name="connsiteX485" fmla="*/ 654922 w 1617374"/>
                <a:gd name="connsiteY485" fmla="*/ 626564 h 1947765"/>
                <a:gd name="connsiteX486" fmla="*/ 672007 w 1617374"/>
                <a:gd name="connsiteY486" fmla="*/ 615175 h 1947765"/>
                <a:gd name="connsiteX487" fmla="*/ 700482 w 1617374"/>
                <a:gd name="connsiteY487" fmla="*/ 592395 h 1947765"/>
                <a:gd name="connsiteX488" fmla="*/ 683397 w 1617374"/>
                <a:gd name="connsiteY488" fmla="*/ 586700 h 1947765"/>
                <a:gd name="connsiteX489" fmla="*/ 700482 w 1617374"/>
                <a:gd name="connsiteY489" fmla="*/ 598090 h 1947765"/>
                <a:gd name="connsiteX490" fmla="*/ 723262 w 1617374"/>
                <a:gd name="connsiteY490" fmla="*/ 586700 h 1947765"/>
                <a:gd name="connsiteX491" fmla="*/ 711872 w 1617374"/>
                <a:gd name="connsiteY491" fmla="*/ 569616 h 1947765"/>
                <a:gd name="connsiteX492" fmla="*/ 689092 w 1617374"/>
                <a:gd name="connsiteY492" fmla="*/ 563921 h 1947765"/>
                <a:gd name="connsiteX493" fmla="*/ 672007 w 1617374"/>
                <a:gd name="connsiteY493" fmla="*/ 541142 h 1947765"/>
                <a:gd name="connsiteX494" fmla="*/ 706177 w 1617374"/>
                <a:gd name="connsiteY494" fmla="*/ 552531 h 1947765"/>
                <a:gd name="connsiteX495" fmla="*/ 723262 w 1617374"/>
                <a:gd name="connsiteY495" fmla="*/ 575311 h 1947765"/>
                <a:gd name="connsiteX496" fmla="*/ 763127 w 1617374"/>
                <a:gd name="connsiteY496" fmla="*/ 541142 h 1947765"/>
                <a:gd name="connsiteX497" fmla="*/ 757432 w 1617374"/>
                <a:gd name="connsiteY497" fmla="*/ 518362 h 1947765"/>
                <a:gd name="connsiteX498" fmla="*/ 734652 w 1617374"/>
                <a:gd name="connsiteY498" fmla="*/ 501278 h 1947765"/>
                <a:gd name="connsiteX499" fmla="*/ 780212 w 1617374"/>
                <a:gd name="connsiteY499" fmla="*/ 478499 h 1947765"/>
                <a:gd name="connsiteX500" fmla="*/ 768822 w 1617374"/>
                <a:gd name="connsiteY500" fmla="*/ 484194 h 1947765"/>
                <a:gd name="connsiteX501" fmla="*/ 757432 w 1617374"/>
                <a:gd name="connsiteY501" fmla="*/ 563921 h 1947765"/>
                <a:gd name="connsiteX502" fmla="*/ 746042 w 1617374"/>
                <a:gd name="connsiteY502" fmla="*/ 581006 h 1947765"/>
                <a:gd name="connsiteX503" fmla="*/ 740347 w 1617374"/>
                <a:gd name="connsiteY503" fmla="*/ 626564 h 1947765"/>
                <a:gd name="connsiteX504" fmla="*/ 797297 w 1617374"/>
                <a:gd name="connsiteY504" fmla="*/ 660733 h 1947765"/>
                <a:gd name="connsiteX505" fmla="*/ 825772 w 1617374"/>
                <a:gd name="connsiteY505" fmla="*/ 677818 h 1947765"/>
                <a:gd name="connsiteX506" fmla="*/ 842857 w 1617374"/>
                <a:gd name="connsiteY506" fmla="*/ 683513 h 1947765"/>
                <a:gd name="connsiteX507" fmla="*/ 865637 w 1617374"/>
                <a:gd name="connsiteY507" fmla="*/ 706292 h 1947765"/>
                <a:gd name="connsiteX508" fmla="*/ 871332 w 1617374"/>
                <a:gd name="connsiteY508" fmla="*/ 729071 h 1947765"/>
                <a:gd name="connsiteX509" fmla="*/ 899806 w 1617374"/>
                <a:gd name="connsiteY509" fmla="*/ 757545 h 1947765"/>
                <a:gd name="connsiteX510" fmla="*/ 922586 w 1617374"/>
                <a:gd name="connsiteY510" fmla="*/ 751851 h 1947765"/>
                <a:gd name="connsiteX511" fmla="*/ 916891 w 1617374"/>
                <a:gd name="connsiteY511" fmla="*/ 717682 h 1947765"/>
                <a:gd name="connsiteX512" fmla="*/ 911196 w 1617374"/>
                <a:gd name="connsiteY512" fmla="*/ 689207 h 1947765"/>
                <a:gd name="connsiteX513" fmla="*/ 928281 w 1617374"/>
                <a:gd name="connsiteY513" fmla="*/ 575311 h 1947765"/>
                <a:gd name="connsiteX514" fmla="*/ 939671 w 1617374"/>
                <a:gd name="connsiteY514" fmla="*/ 546837 h 1947765"/>
                <a:gd name="connsiteX515" fmla="*/ 905501 w 1617374"/>
                <a:gd name="connsiteY515" fmla="*/ 478499 h 1947765"/>
                <a:gd name="connsiteX516" fmla="*/ 922586 w 1617374"/>
                <a:gd name="connsiteY516" fmla="*/ 467109 h 1947765"/>
                <a:gd name="connsiteX517" fmla="*/ 933976 w 1617374"/>
                <a:gd name="connsiteY517" fmla="*/ 450025 h 1947765"/>
                <a:gd name="connsiteX518" fmla="*/ 939671 w 1617374"/>
                <a:gd name="connsiteY518" fmla="*/ 478499 h 1947765"/>
                <a:gd name="connsiteX519" fmla="*/ 945366 w 1617374"/>
                <a:gd name="connsiteY519" fmla="*/ 518362 h 1947765"/>
                <a:gd name="connsiteX520" fmla="*/ 973841 w 1617374"/>
                <a:gd name="connsiteY520" fmla="*/ 512668 h 1947765"/>
                <a:gd name="connsiteX521" fmla="*/ 996621 w 1617374"/>
                <a:gd name="connsiteY521" fmla="*/ 472804 h 1947765"/>
                <a:gd name="connsiteX522" fmla="*/ 973841 w 1617374"/>
                <a:gd name="connsiteY522" fmla="*/ 489888 h 1947765"/>
                <a:gd name="connsiteX523" fmla="*/ 956756 w 1617374"/>
                <a:gd name="connsiteY523" fmla="*/ 524057 h 1947765"/>
                <a:gd name="connsiteX524" fmla="*/ 956756 w 1617374"/>
                <a:gd name="connsiteY524" fmla="*/ 660733 h 1947765"/>
                <a:gd name="connsiteX525" fmla="*/ 962451 w 1617374"/>
                <a:gd name="connsiteY525" fmla="*/ 854358 h 1947765"/>
                <a:gd name="connsiteX526" fmla="*/ 1036486 w 1617374"/>
                <a:gd name="connsiteY526" fmla="*/ 842968 h 1947765"/>
                <a:gd name="connsiteX527" fmla="*/ 1042181 w 1617374"/>
                <a:gd name="connsiteY527" fmla="*/ 808799 h 1947765"/>
                <a:gd name="connsiteX528" fmla="*/ 1053571 w 1617374"/>
                <a:gd name="connsiteY528" fmla="*/ 774630 h 1947765"/>
                <a:gd name="connsiteX529" fmla="*/ 1059266 w 1617374"/>
                <a:gd name="connsiteY529" fmla="*/ 751851 h 1947765"/>
                <a:gd name="connsiteX530" fmla="*/ 1076351 w 1617374"/>
                <a:gd name="connsiteY530" fmla="*/ 717682 h 1947765"/>
                <a:gd name="connsiteX531" fmla="*/ 1082046 w 1617374"/>
                <a:gd name="connsiteY531" fmla="*/ 683513 h 1947765"/>
                <a:gd name="connsiteX532" fmla="*/ 1116216 w 1617374"/>
                <a:gd name="connsiteY532" fmla="*/ 660733 h 1947765"/>
                <a:gd name="connsiteX533" fmla="*/ 1127606 w 1617374"/>
                <a:gd name="connsiteY533" fmla="*/ 643649 h 1947765"/>
                <a:gd name="connsiteX534" fmla="*/ 1110521 w 1617374"/>
                <a:gd name="connsiteY534" fmla="*/ 637954 h 1947765"/>
                <a:gd name="connsiteX535" fmla="*/ 1116216 w 1617374"/>
                <a:gd name="connsiteY535" fmla="*/ 598090 h 1947765"/>
                <a:gd name="connsiteX536" fmla="*/ 1121911 w 1617374"/>
                <a:gd name="connsiteY536" fmla="*/ 546837 h 1947765"/>
                <a:gd name="connsiteX537" fmla="*/ 1184555 w 1617374"/>
                <a:gd name="connsiteY537" fmla="*/ 563921 h 1947765"/>
                <a:gd name="connsiteX538" fmla="*/ 1201640 w 1617374"/>
                <a:gd name="connsiteY538" fmla="*/ 586700 h 1947765"/>
                <a:gd name="connsiteX539" fmla="*/ 1207335 w 1617374"/>
                <a:gd name="connsiteY539" fmla="*/ 620869 h 1947765"/>
                <a:gd name="connsiteX540" fmla="*/ 1195945 w 1617374"/>
                <a:gd name="connsiteY540" fmla="*/ 637954 h 1947765"/>
                <a:gd name="connsiteX541" fmla="*/ 1156080 w 1617374"/>
                <a:gd name="connsiteY541" fmla="*/ 672123 h 1947765"/>
                <a:gd name="connsiteX542" fmla="*/ 1144691 w 1617374"/>
                <a:gd name="connsiteY542" fmla="*/ 694902 h 1947765"/>
                <a:gd name="connsiteX543" fmla="*/ 1110521 w 1617374"/>
                <a:gd name="connsiteY543" fmla="*/ 751851 h 1947765"/>
                <a:gd name="connsiteX544" fmla="*/ 1087741 w 1617374"/>
                <a:gd name="connsiteY544" fmla="*/ 814494 h 1947765"/>
                <a:gd name="connsiteX545" fmla="*/ 1076351 w 1617374"/>
                <a:gd name="connsiteY545" fmla="*/ 837273 h 1947765"/>
                <a:gd name="connsiteX546" fmla="*/ 1013706 w 1617374"/>
                <a:gd name="connsiteY546" fmla="*/ 888526 h 1947765"/>
                <a:gd name="connsiteX547" fmla="*/ 996621 w 1617374"/>
                <a:gd name="connsiteY547" fmla="*/ 894221 h 1947765"/>
                <a:gd name="connsiteX548" fmla="*/ 968146 w 1617374"/>
                <a:gd name="connsiteY548" fmla="*/ 917001 h 1947765"/>
                <a:gd name="connsiteX549" fmla="*/ 962451 w 1617374"/>
                <a:gd name="connsiteY549" fmla="*/ 934085 h 1947765"/>
                <a:gd name="connsiteX550" fmla="*/ 968146 w 1617374"/>
                <a:gd name="connsiteY550" fmla="*/ 1036592 h 1947765"/>
                <a:gd name="connsiteX551" fmla="*/ 1047876 w 1617374"/>
                <a:gd name="connsiteY551" fmla="*/ 1030897 h 1947765"/>
                <a:gd name="connsiteX552" fmla="*/ 1070656 w 1617374"/>
                <a:gd name="connsiteY552" fmla="*/ 1025202 h 1947765"/>
                <a:gd name="connsiteX553" fmla="*/ 1059266 w 1617374"/>
                <a:gd name="connsiteY553" fmla="*/ 1008118 h 1947765"/>
                <a:gd name="connsiteX554" fmla="*/ 1064961 w 1617374"/>
                <a:gd name="connsiteY554" fmla="*/ 962559 h 1947765"/>
                <a:gd name="connsiteX555" fmla="*/ 1104826 w 1617374"/>
                <a:gd name="connsiteY555" fmla="*/ 968254 h 1947765"/>
                <a:gd name="connsiteX556" fmla="*/ 1110521 w 1617374"/>
                <a:gd name="connsiteY556" fmla="*/ 985339 h 1947765"/>
                <a:gd name="connsiteX557" fmla="*/ 1144691 w 1617374"/>
                <a:gd name="connsiteY557" fmla="*/ 1008118 h 1947765"/>
                <a:gd name="connsiteX558" fmla="*/ 1218725 w 1617374"/>
                <a:gd name="connsiteY558" fmla="*/ 968254 h 1947765"/>
                <a:gd name="connsiteX559" fmla="*/ 1235810 w 1617374"/>
                <a:gd name="connsiteY559" fmla="*/ 837273 h 1947765"/>
                <a:gd name="connsiteX560" fmla="*/ 1252895 w 1617374"/>
                <a:gd name="connsiteY560" fmla="*/ 791714 h 1947765"/>
                <a:gd name="connsiteX561" fmla="*/ 1275675 w 1617374"/>
                <a:gd name="connsiteY561" fmla="*/ 797409 h 1947765"/>
                <a:gd name="connsiteX562" fmla="*/ 1281370 w 1617374"/>
                <a:gd name="connsiteY562" fmla="*/ 814494 h 1947765"/>
                <a:gd name="connsiteX563" fmla="*/ 1269980 w 1617374"/>
                <a:gd name="connsiteY563" fmla="*/ 865747 h 1947765"/>
                <a:gd name="connsiteX564" fmla="*/ 1264285 w 1617374"/>
                <a:gd name="connsiteY564" fmla="*/ 911306 h 1947765"/>
                <a:gd name="connsiteX565" fmla="*/ 1241505 w 1617374"/>
                <a:gd name="connsiteY565" fmla="*/ 956864 h 1947765"/>
                <a:gd name="connsiteX566" fmla="*/ 1235810 w 1617374"/>
                <a:gd name="connsiteY566" fmla="*/ 973949 h 1947765"/>
                <a:gd name="connsiteX567" fmla="*/ 1275675 w 1617374"/>
                <a:gd name="connsiteY567" fmla="*/ 1002423 h 1947765"/>
                <a:gd name="connsiteX568" fmla="*/ 1298455 w 1617374"/>
                <a:gd name="connsiteY568" fmla="*/ 1008118 h 1947765"/>
                <a:gd name="connsiteX569" fmla="*/ 1241505 w 1617374"/>
                <a:gd name="connsiteY569" fmla="*/ 1030897 h 1947765"/>
                <a:gd name="connsiteX570" fmla="*/ 1201640 w 1617374"/>
                <a:gd name="connsiteY570" fmla="*/ 1042287 h 1947765"/>
                <a:gd name="connsiteX571" fmla="*/ 1190250 w 1617374"/>
                <a:gd name="connsiteY571" fmla="*/ 1059371 h 1947765"/>
                <a:gd name="connsiteX572" fmla="*/ 1201640 w 1617374"/>
                <a:gd name="connsiteY572" fmla="*/ 1099235 h 1947765"/>
                <a:gd name="connsiteX573" fmla="*/ 1184555 w 1617374"/>
                <a:gd name="connsiteY573" fmla="*/ 1104930 h 1947765"/>
                <a:gd name="connsiteX574" fmla="*/ 1167470 w 1617374"/>
                <a:gd name="connsiteY574" fmla="*/ 1093540 h 1947765"/>
                <a:gd name="connsiteX575" fmla="*/ 1156080 w 1617374"/>
                <a:gd name="connsiteY575" fmla="*/ 1110625 h 1947765"/>
                <a:gd name="connsiteX576" fmla="*/ 1138996 w 1617374"/>
                <a:gd name="connsiteY576" fmla="*/ 1116320 h 1947765"/>
                <a:gd name="connsiteX577" fmla="*/ 1133301 w 1617374"/>
                <a:gd name="connsiteY577" fmla="*/ 1076456 h 1947765"/>
                <a:gd name="connsiteX578" fmla="*/ 1116216 w 1617374"/>
                <a:gd name="connsiteY578" fmla="*/ 1065066 h 1947765"/>
                <a:gd name="connsiteX579" fmla="*/ 1030791 w 1617374"/>
                <a:gd name="connsiteY579" fmla="*/ 1070761 h 1947765"/>
                <a:gd name="connsiteX580" fmla="*/ 1013706 w 1617374"/>
                <a:gd name="connsiteY580" fmla="*/ 1082151 h 1947765"/>
                <a:gd name="connsiteX581" fmla="*/ 1019401 w 1617374"/>
                <a:gd name="connsiteY581" fmla="*/ 1201742 h 1947765"/>
                <a:gd name="connsiteX582" fmla="*/ 1053571 w 1617374"/>
                <a:gd name="connsiteY582" fmla="*/ 1218827 h 1947765"/>
                <a:gd name="connsiteX583" fmla="*/ 1150385 w 1617374"/>
                <a:gd name="connsiteY583" fmla="*/ 1224522 h 1947765"/>
                <a:gd name="connsiteX584" fmla="*/ 1184555 w 1617374"/>
                <a:gd name="connsiteY584" fmla="*/ 1230216 h 1947765"/>
                <a:gd name="connsiteX585" fmla="*/ 1201640 w 1617374"/>
                <a:gd name="connsiteY585" fmla="*/ 1235911 h 1947765"/>
                <a:gd name="connsiteX586" fmla="*/ 1258590 w 1617374"/>
                <a:gd name="connsiteY586" fmla="*/ 1230216 h 1947765"/>
                <a:gd name="connsiteX587" fmla="*/ 1287065 w 1617374"/>
                <a:gd name="connsiteY587" fmla="*/ 1201742 h 1947765"/>
                <a:gd name="connsiteX588" fmla="*/ 1304150 w 1617374"/>
                <a:gd name="connsiteY588" fmla="*/ 1190353 h 1947765"/>
                <a:gd name="connsiteX589" fmla="*/ 1315540 w 1617374"/>
                <a:gd name="connsiteY589" fmla="*/ 1167573 h 1947765"/>
                <a:gd name="connsiteX590" fmla="*/ 1332625 w 1617374"/>
                <a:gd name="connsiteY590" fmla="*/ 1150489 h 1947765"/>
                <a:gd name="connsiteX591" fmla="*/ 1355405 w 1617374"/>
                <a:gd name="connsiteY591" fmla="*/ 1122015 h 1947765"/>
                <a:gd name="connsiteX592" fmla="*/ 1378185 w 1617374"/>
                <a:gd name="connsiteY592" fmla="*/ 1082151 h 1947765"/>
                <a:gd name="connsiteX593" fmla="*/ 1383880 w 1617374"/>
                <a:gd name="connsiteY593" fmla="*/ 1065066 h 1947765"/>
                <a:gd name="connsiteX594" fmla="*/ 1412355 w 1617374"/>
                <a:gd name="connsiteY594" fmla="*/ 1042287 h 1947765"/>
                <a:gd name="connsiteX595" fmla="*/ 1418049 w 1617374"/>
                <a:gd name="connsiteY595" fmla="*/ 1025202 h 1947765"/>
                <a:gd name="connsiteX596" fmla="*/ 1429439 w 1617374"/>
                <a:gd name="connsiteY596" fmla="*/ 1002423 h 1947765"/>
                <a:gd name="connsiteX597" fmla="*/ 1418049 w 1617374"/>
                <a:gd name="connsiteY597" fmla="*/ 968254 h 1947765"/>
                <a:gd name="connsiteX598" fmla="*/ 1429439 w 1617374"/>
                <a:gd name="connsiteY598" fmla="*/ 911306 h 1947765"/>
                <a:gd name="connsiteX599" fmla="*/ 1446524 w 1617374"/>
                <a:gd name="connsiteY599" fmla="*/ 888526 h 1947765"/>
                <a:gd name="connsiteX600" fmla="*/ 1469304 w 1617374"/>
                <a:gd name="connsiteY600" fmla="*/ 877137 h 1947765"/>
                <a:gd name="connsiteX601" fmla="*/ 1486389 w 1617374"/>
                <a:gd name="connsiteY601" fmla="*/ 837273 h 1947765"/>
                <a:gd name="connsiteX602" fmla="*/ 1492084 w 1617374"/>
                <a:gd name="connsiteY602" fmla="*/ 797409 h 1947765"/>
                <a:gd name="connsiteX603" fmla="*/ 1492084 w 1617374"/>
                <a:gd name="connsiteY603" fmla="*/ 734766 h 1947765"/>
                <a:gd name="connsiteX604" fmla="*/ 1474999 w 1617374"/>
                <a:gd name="connsiteY604" fmla="*/ 723376 h 1947765"/>
                <a:gd name="connsiteX605" fmla="*/ 1452219 w 1617374"/>
                <a:gd name="connsiteY605" fmla="*/ 700597 h 1947765"/>
                <a:gd name="connsiteX606" fmla="*/ 1435134 w 1617374"/>
                <a:gd name="connsiteY606" fmla="*/ 683513 h 1947765"/>
                <a:gd name="connsiteX607" fmla="*/ 1418049 w 1617374"/>
                <a:gd name="connsiteY607" fmla="*/ 677818 h 1947765"/>
                <a:gd name="connsiteX608" fmla="*/ 1389575 w 1617374"/>
                <a:gd name="connsiteY608" fmla="*/ 666428 h 1947765"/>
                <a:gd name="connsiteX609" fmla="*/ 1372490 w 1617374"/>
                <a:gd name="connsiteY609" fmla="*/ 649344 h 1947765"/>
                <a:gd name="connsiteX610" fmla="*/ 1389575 w 1617374"/>
                <a:gd name="connsiteY610" fmla="*/ 581006 h 1947765"/>
                <a:gd name="connsiteX611" fmla="*/ 1383880 w 1617374"/>
                <a:gd name="connsiteY611" fmla="*/ 535447 h 1947765"/>
                <a:gd name="connsiteX612" fmla="*/ 1400965 w 1617374"/>
                <a:gd name="connsiteY612" fmla="*/ 518362 h 1947765"/>
                <a:gd name="connsiteX613" fmla="*/ 1412355 w 1617374"/>
                <a:gd name="connsiteY613" fmla="*/ 501278 h 1947765"/>
                <a:gd name="connsiteX614" fmla="*/ 1400965 w 1617374"/>
                <a:gd name="connsiteY614" fmla="*/ 484194 h 1947765"/>
                <a:gd name="connsiteX615" fmla="*/ 1429439 w 1617374"/>
                <a:gd name="connsiteY615" fmla="*/ 370297 h 1947765"/>
                <a:gd name="connsiteX616" fmla="*/ 1457914 w 1617374"/>
                <a:gd name="connsiteY616" fmla="*/ 324738 h 1947765"/>
                <a:gd name="connsiteX617" fmla="*/ 1469304 w 1617374"/>
                <a:gd name="connsiteY617" fmla="*/ 307654 h 1947765"/>
                <a:gd name="connsiteX618" fmla="*/ 1571814 w 1617374"/>
                <a:gd name="connsiteY618" fmla="*/ 301959 h 1947765"/>
                <a:gd name="connsiteX619" fmla="*/ 1543339 w 1617374"/>
                <a:gd name="connsiteY619" fmla="*/ 284874 h 1947765"/>
                <a:gd name="connsiteX620" fmla="*/ 1509169 w 1617374"/>
                <a:gd name="connsiteY620" fmla="*/ 267790 h 1947765"/>
                <a:gd name="connsiteX621" fmla="*/ 1486389 w 1617374"/>
                <a:gd name="connsiteY621" fmla="*/ 233621 h 1947765"/>
                <a:gd name="connsiteX622" fmla="*/ 1503474 w 1617374"/>
                <a:gd name="connsiteY622" fmla="*/ 222231 h 1947765"/>
                <a:gd name="connsiteX623" fmla="*/ 1520559 w 1617374"/>
                <a:gd name="connsiteY623" fmla="*/ 199452 h 1947765"/>
                <a:gd name="connsiteX624" fmla="*/ 1543339 w 1617374"/>
                <a:gd name="connsiteY624" fmla="*/ 188062 h 1947765"/>
                <a:gd name="connsiteX625" fmla="*/ 1531949 w 1617374"/>
                <a:gd name="connsiteY625" fmla="*/ 170978 h 1947765"/>
                <a:gd name="connsiteX626" fmla="*/ 1514864 w 1617374"/>
                <a:gd name="connsiteY626" fmla="*/ 165283 h 1947765"/>
                <a:gd name="connsiteX627" fmla="*/ 1480694 w 1617374"/>
                <a:gd name="connsiteY627" fmla="*/ 136809 h 1947765"/>
                <a:gd name="connsiteX628" fmla="*/ 1395270 w 1617374"/>
                <a:gd name="connsiteY628" fmla="*/ 159588 h 1947765"/>
                <a:gd name="connsiteX629" fmla="*/ 1389575 w 1617374"/>
                <a:gd name="connsiteY629" fmla="*/ 176673 h 1947765"/>
                <a:gd name="connsiteX630" fmla="*/ 1366795 w 1617374"/>
                <a:gd name="connsiteY630" fmla="*/ 222231 h 1947765"/>
                <a:gd name="connsiteX631" fmla="*/ 1195945 w 1617374"/>
                <a:gd name="connsiteY631" fmla="*/ 245011 h 1947765"/>
                <a:gd name="connsiteX632" fmla="*/ 1184555 w 1617374"/>
                <a:gd name="connsiteY632" fmla="*/ 227926 h 1947765"/>
                <a:gd name="connsiteX633" fmla="*/ 1195945 w 1617374"/>
                <a:gd name="connsiteY633" fmla="*/ 205147 h 1947765"/>
                <a:gd name="connsiteX634" fmla="*/ 1235810 w 1617374"/>
                <a:gd name="connsiteY634" fmla="*/ 165283 h 1947765"/>
                <a:gd name="connsiteX635" fmla="*/ 1264285 w 1617374"/>
                <a:gd name="connsiteY635" fmla="*/ 142504 h 1947765"/>
                <a:gd name="connsiteX636" fmla="*/ 1281370 w 1617374"/>
                <a:gd name="connsiteY636" fmla="*/ 131114 h 1947765"/>
                <a:gd name="connsiteX637" fmla="*/ 1304150 w 1617374"/>
                <a:gd name="connsiteY637" fmla="*/ 74166 h 1947765"/>
                <a:gd name="connsiteX638" fmla="*/ 1292760 w 1617374"/>
                <a:gd name="connsiteY638" fmla="*/ 57081 h 1947765"/>
                <a:gd name="connsiteX639" fmla="*/ 1292760 w 1617374"/>
                <a:gd name="connsiteY639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14864 w 1617374"/>
                <a:gd name="connsiteY22" fmla="*/ 723376 h 1947765"/>
                <a:gd name="connsiteX23" fmla="*/ 1503474 w 1617374"/>
                <a:gd name="connsiteY23" fmla="*/ 831578 h 1947765"/>
                <a:gd name="connsiteX24" fmla="*/ 1486389 w 1617374"/>
                <a:gd name="connsiteY24" fmla="*/ 888526 h 1947765"/>
                <a:gd name="connsiteX25" fmla="*/ 1474999 w 1617374"/>
                <a:gd name="connsiteY25" fmla="*/ 934085 h 1947765"/>
                <a:gd name="connsiteX26" fmla="*/ 1457914 w 1617374"/>
                <a:gd name="connsiteY26" fmla="*/ 996728 h 1947765"/>
                <a:gd name="connsiteX27" fmla="*/ 1452219 w 1617374"/>
                <a:gd name="connsiteY27" fmla="*/ 1019508 h 1947765"/>
                <a:gd name="connsiteX28" fmla="*/ 1446524 w 1617374"/>
                <a:gd name="connsiteY28" fmla="*/ 1053677 h 1947765"/>
                <a:gd name="connsiteX29" fmla="*/ 1412355 w 1617374"/>
                <a:gd name="connsiteY29" fmla="*/ 1076456 h 1947765"/>
                <a:gd name="connsiteX30" fmla="*/ 1361100 w 1617374"/>
                <a:gd name="connsiteY30" fmla="*/ 1133404 h 1947765"/>
                <a:gd name="connsiteX31" fmla="*/ 1338320 w 1617374"/>
                <a:gd name="connsiteY31" fmla="*/ 1184658 h 1947765"/>
                <a:gd name="connsiteX32" fmla="*/ 1315540 w 1617374"/>
                <a:gd name="connsiteY32" fmla="*/ 1230216 h 1947765"/>
                <a:gd name="connsiteX33" fmla="*/ 1298455 w 1617374"/>
                <a:gd name="connsiteY33" fmla="*/ 1258690 h 1947765"/>
                <a:gd name="connsiteX34" fmla="*/ 1281370 w 1617374"/>
                <a:gd name="connsiteY34" fmla="*/ 1264385 h 1947765"/>
                <a:gd name="connsiteX35" fmla="*/ 1235810 w 1617374"/>
                <a:gd name="connsiteY35" fmla="*/ 1281470 h 1947765"/>
                <a:gd name="connsiteX36" fmla="*/ 1218725 w 1617374"/>
                <a:gd name="connsiteY36" fmla="*/ 1292859 h 1947765"/>
                <a:gd name="connsiteX37" fmla="*/ 1224420 w 1617374"/>
                <a:gd name="connsiteY37" fmla="*/ 1315639 h 1947765"/>
                <a:gd name="connsiteX38" fmla="*/ 1241505 w 1617374"/>
                <a:gd name="connsiteY38" fmla="*/ 1321334 h 1947765"/>
                <a:gd name="connsiteX39" fmla="*/ 1281370 w 1617374"/>
                <a:gd name="connsiteY39" fmla="*/ 1349808 h 1947765"/>
                <a:gd name="connsiteX40" fmla="*/ 1315540 w 1617374"/>
                <a:gd name="connsiteY40" fmla="*/ 1372587 h 1947765"/>
                <a:gd name="connsiteX41" fmla="*/ 1326930 w 1617374"/>
                <a:gd name="connsiteY41" fmla="*/ 1389672 h 1947765"/>
                <a:gd name="connsiteX42" fmla="*/ 1338320 w 1617374"/>
                <a:gd name="connsiteY42" fmla="*/ 1423841 h 1947765"/>
                <a:gd name="connsiteX43" fmla="*/ 1344015 w 1617374"/>
                <a:gd name="connsiteY43" fmla="*/ 1440925 h 1947765"/>
                <a:gd name="connsiteX44" fmla="*/ 1355405 w 1617374"/>
                <a:gd name="connsiteY44" fmla="*/ 1463704 h 1947765"/>
                <a:gd name="connsiteX45" fmla="*/ 1366795 w 1617374"/>
                <a:gd name="connsiteY45" fmla="*/ 1497873 h 1947765"/>
                <a:gd name="connsiteX46" fmla="*/ 1372490 w 1617374"/>
                <a:gd name="connsiteY46" fmla="*/ 1514958 h 1947765"/>
                <a:gd name="connsiteX47" fmla="*/ 1406660 w 1617374"/>
                <a:gd name="connsiteY47" fmla="*/ 1571906 h 1947765"/>
                <a:gd name="connsiteX48" fmla="*/ 1418049 w 1617374"/>
                <a:gd name="connsiteY48" fmla="*/ 1606075 h 1947765"/>
                <a:gd name="connsiteX49" fmla="*/ 1429439 w 1617374"/>
                <a:gd name="connsiteY49" fmla="*/ 1623160 h 1947765"/>
                <a:gd name="connsiteX50" fmla="*/ 1446524 w 1617374"/>
                <a:gd name="connsiteY50" fmla="*/ 1674413 h 1947765"/>
                <a:gd name="connsiteX51" fmla="*/ 1457914 w 1617374"/>
                <a:gd name="connsiteY51" fmla="*/ 1691498 h 1947765"/>
                <a:gd name="connsiteX52" fmla="*/ 1474999 w 1617374"/>
                <a:gd name="connsiteY52" fmla="*/ 1742751 h 1947765"/>
                <a:gd name="connsiteX53" fmla="*/ 1480694 w 1617374"/>
                <a:gd name="connsiteY53" fmla="*/ 1788310 h 1947765"/>
                <a:gd name="connsiteX54" fmla="*/ 1486389 w 1617374"/>
                <a:gd name="connsiteY54" fmla="*/ 1822479 h 1947765"/>
                <a:gd name="connsiteX55" fmla="*/ 1480694 w 1617374"/>
                <a:gd name="connsiteY55" fmla="*/ 1896512 h 1947765"/>
                <a:gd name="connsiteX56" fmla="*/ 1440829 w 1617374"/>
                <a:gd name="connsiteY56" fmla="*/ 1845258 h 1947765"/>
                <a:gd name="connsiteX57" fmla="*/ 1429439 w 1617374"/>
                <a:gd name="connsiteY57" fmla="*/ 1776920 h 1947765"/>
                <a:gd name="connsiteX58" fmla="*/ 1418049 w 1617374"/>
                <a:gd name="connsiteY58" fmla="*/ 1759836 h 1947765"/>
                <a:gd name="connsiteX59" fmla="*/ 1412355 w 1617374"/>
                <a:gd name="connsiteY59" fmla="*/ 1742751 h 1947765"/>
                <a:gd name="connsiteX60" fmla="*/ 1395270 w 1617374"/>
                <a:gd name="connsiteY60" fmla="*/ 1731361 h 1947765"/>
                <a:gd name="connsiteX61" fmla="*/ 1389575 w 1617374"/>
                <a:gd name="connsiteY61" fmla="*/ 1691498 h 1947765"/>
                <a:gd name="connsiteX62" fmla="*/ 1378185 w 1617374"/>
                <a:gd name="connsiteY62" fmla="*/ 1657329 h 1947765"/>
                <a:gd name="connsiteX63" fmla="*/ 1372490 w 1617374"/>
                <a:gd name="connsiteY63" fmla="*/ 1634549 h 1947765"/>
                <a:gd name="connsiteX64" fmla="*/ 1355405 w 1617374"/>
                <a:gd name="connsiteY64" fmla="*/ 1611770 h 1947765"/>
                <a:gd name="connsiteX65" fmla="*/ 1349710 w 1617374"/>
                <a:gd name="connsiteY65" fmla="*/ 1571906 h 1947765"/>
                <a:gd name="connsiteX66" fmla="*/ 1338320 w 1617374"/>
                <a:gd name="connsiteY66" fmla="*/ 1537737 h 1947765"/>
                <a:gd name="connsiteX67" fmla="*/ 1321235 w 1617374"/>
                <a:gd name="connsiteY67" fmla="*/ 1492179 h 1947765"/>
                <a:gd name="connsiteX68" fmla="*/ 1315540 w 1617374"/>
                <a:gd name="connsiteY68" fmla="*/ 1446620 h 1947765"/>
                <a:gd name="connsiteX69" fmla="*/ 1298455 w 1617374"/>
                <a:gd name="connsiteY69" fmla="*/ 1440925 h 1947765"/>
                <a:gd name="connsiteX70" fmla="*/ 1281370 w 1617374"/>
                <a:gd name="connsiteY70" fmla="*/ 1429535 h 1947765"/>
                <a:gd name="connsiteX71" fmla="*/ 1247200 w 1617374"/>
                <a:gd name="connsiteY71" fmla="*/ 1418146 h 1947765"/>
                <a:gd name="connsiteX72" fmla="*/ 1213030 w 1617374"/>
                <a:gd name="connsiteY72" fmla="*/ 1395366 h 1947765"/>
                <a:gd name="connsiteX73" fmla="*/ 1178860 w 1617374"/>
                <a:gd name="connsiteY73" fmla="*/ 1383977 h 1947765"/>
                <a:gd name="connsiteX74" fmla="*/ 1173165 w 1617374"/>
                <a:gd name="connsiteY74" fmla="*/ 1440925 h 1947765"/>
                <a:gd name="connsiteX75" fmla="*/ 1156080 w 1617374"/>
                <a:gd name="connsiteY75" fmla="*/ 1452315 h 1947765"/>
                <a:gd name="connsiteX76" fmla="*/ 1161775 w 1617374"/>
                <a:gd name="connsiteY76" fmla="*/ 1475094 h 1947765"/>
                <a:gd name="connsiteX77" fmla="*/ 1167470 w 1617374"/>
                <a:gd name="connsiteY77" fmla="*/ 1492179 h 1947765"/>
                <a:gd name="connsiteX78" fmla="*/ 1190250 w 1617374"/>
                <a:gd name="connsiteY78" fmla="*/ 1514958 h 1947765"/>
                <a:gd name="connsiteX79" fmla="*/ 1201640 w 1617374"/>
                <a:gd name="connsiteY79" fmla="*/ 1532042 h 1947765"/>
                <a:gd name="connsiteX80" fmla="*/ 1201640 w 1617374"/>
                <a:gd name="connsiteY80" fmla="*/ 1577601 h 1947765"/>
                <a:gd name="connsiteX81" fmla="*/ 1235810 w 1617374"/>
                <a:gd name="connsiteY81" fmla="*/ 1594686 h 1947765"/>
                <a:gd name="connsiteX82" fmla="*/ 1275675 w 1617374"/>
                <a:gd name="connsiteY82" fmla="*/ 1611770 h 1947765"/>
                <a:gd name="connsiteX83" fmla="*/ 1252895 w 1617374"/>
                <a:gd name="connsiteY83" fmla="*/ 1623160 h 1947765"/>
                <a:gd name="connsiteX84" fmla="*/ 1241505 w 1617374"/>
                <a:gd name="connsiteY84" fmla="*/ 1640244 h 1947765"/>
                <a:gd name="connsiteX85" fmla="*/ 1224420 w 1617374"/>
                <a:gd name="connsiteY85" fmla="*/ 1651634 h 1947765"/>
                <a:gd name="connsiteX86" fmla="*/ 1201640 w 1617374"/>
                <a:gd name="connsiteY86" fmla="*/ 1634549 h 1947765"/>
                <a:gd name="connsiteX87" fmla="*/ 1178860 w 1617374"/>
                <a:gd name="connsiteY87" fmla="*/ 1611770 h 1947765"/>
                <a:gd name="connsiteX88" fmla="*/ 1173165 w 1617374"/>
                <a:gd name="connsiteY88" fmla="*/ 1588991 h 1947765"/>
                <a:gd name="connsiteX89" fmla="*/ 1167470 w 1617374"/>
                <a:gd name="connsiteY89" fmla="*/ 1560517 h 1947765"/>
                <a:gd name="connsiteX90" fmla="*/ 1150385 w 1617374"/>
                <a:gd name="connsiteY90" fmla="*/ 1554822 h 1947765"/>
                <a:gd name="connsiteX91" fmla="*/ 1138996 w 1617374"/>
                <a:gd name="connsiteY91" fmla="*/ 1537737 h 1947765"/>
                <a:gd name="connsiteX92" fmla="*/ 1121911 w 1617374"/>
                <a:gd name="connsiteY92" fmla="*/ 1532042 h 1947765"/>
                <a:gd name="connsiteX93" fmla="*/ 1104826 w 1617374"/>
                <a:gd name="connsiteY93" fmla="*/ 1520653 h 1947765"/>
                <a:gd name="connsiteX94" fmla="*/ 1064961 w 1617374"/>
                <a:gd name="connsiteY94" fmla="*/ 1509263 h 1947765"/>
                <a:gd name="connsiteX95" fmla="*/ 1030791 w 1617374"/>
                <a:gd name="connsiteY95" fmla="*/ 1480789 h 1947765"/>
                <a:gd name="connsiteX96" fmla="*/ 1019401 w 1617374"/>
                <a:gd name="connsiteY96" fmla="*/ 1463704 h 1947765"/>
                <a:gd name="connsiteX97" fmla="*/ 1002316 w 1617374"/>
                <a:gd name="connsiteY97" fmla="*/ 1452315 h 1947765"/>
                <a:gd name="connsiteX98" fmla="*/ 996621 w 1617374"/>
                <a:gd name="connsiteY98" fmla="*/ 1435230 h 1947765"/>
                <a:gd name="connsiteX99" fmla="*/ 962451 w 1617374"/>
                <a:gd name="connsiteY99" fmla="*/ 1418146 h 1947765"/>
                <a:gd name="connsiteX100" fmla="*/ 945366 w 1617374"/>
                <a:gd name="connsiteY100" fmla="*/ 1423841 h 1947765"/>
                <a:gd name="connsiteX101" fmla="*/ 928281 w 1617374"/>
                <a:gd name="connsiteY101" fmla="*/ 1458010 h 1947765"/>
                <a:gd name="connsiteX102" fmla="*/ 933976 w 1617374"/>
                <a:gd name="connsiteY102" fmla="*/ 1526348 h 1947765"/>
                <a:gd name="connsiteX103" fmla="*/ 968146 w 1617374"/>
                <a:gd name="connsiteY103" fmla="*/ 1560517 h 1947765"/>
                <a:gd name="connsiteX104" fmla="*/ 1002316 w 1617374"/>
                <a:gd name="connsiteY104" fmla="*/ 1571906 h 1947765"/>
                <a:gd name="connsiteX105" fmla="*/ 1008011 w 1617374"/>
                <a:gd name="connsiteY105" fmla="*/ 1588991 h 1947765"/>
                <a:gd name="connsiteX106" fmla="*/ 1025096 w 1617374"/>
                <a:gd name="connsiteY106" fmla="*/ 1594686 h 1947765"/>
                <a:gd name="connsiteX107" fmla="*/ 1064961 w 1617374"/>
                <a:gd name="connsiteY107" fmla="*/ 1600380 h 1947765"/>
                <a:gd name="connsiteX108" fmla="*/ 1059266 w 1617374"/>
                <a:gd name="connsiteY108" fmla="*/ 1628854 h 1947765"/>
                <a:gd name="connsiteX109" fmla="*/ 1047876 w 1617374"/>
                <a:gd name="connsiteY109" fmla="*/ 1645939 h 1947765"/>
                <a:gd name="connsiteX110" fmla="*/ 1076351 w 1617374"/>
                <a:gd name="connsiteY110" fmla="*/ 1668718 h 1947765"/>
                <a:gd name="connsiteX111" fmla="*/ 1110521 w 1617374"/>
                <a:gd name="connsiteY111" fmla="*/ 1697192 h 1947765"/>
                <a:gd name="connsiteX112" fmla="*/ 1150385 w 1617374"/>
                <a:gd name="connsiteY112" fmla="*/ 1708582 h 1947765"/>
                <a:gd name="connsiteX113" fmla="*/ 1184555 w 1617374"/>
                <a:gd name="connsiteY113" fmla="*/ 1719972 h 1947765"/>
                <a:gd name="connsiteX114" fmla="*/ 1201640 w 1617374"/>
                <a:gd name="connsiteY114" fmla="*/ 1725667 h 1947765"/>
                <a:gd name="connsiteX115" fmla="*/ 1207335 w 1617374"/>
                <a:gd name="connsiteY115" fmla="*/ 1742751 h 1947765"/>
                <a:gd name="connsiteX116" fmla="*/ 1218725 w 1617374"/>
                <a:gd name="connsiteY116" fmla="*/ 1765530 h 1947765"/>
                <a:gd name="connsiteX117" fmla="*/ 1207335 w 1617374"/>
                <a:gd name="connsiteY117" fmla="*/ 1794005 h 1947765"/>
                <a:gd name="connsiteX118" fmla="*/ 1195945 w 1617374"/>
                <a:gd name="connsiteY118" fmla="*/ 1776920 h 1947765"/>
                <a:gd name="connsiteX119" fmla="*/ 1121911 w 1617374"/>
                <a:gd name="connsiteY119" fmla="*/ 1759836 h 1947765"/>
                <a:gd name="connsiteX120" fmla="*/ 1161775 w 1617374"/>
                <a:gd name="connsiteY120" fmla="*/ 1799699 h 1947765"/>
                <a:gd name="connsiteX121" fmla="*/ 1178860 w 1617374"/>
                <a:gd name="connsiteY121" fmla="*/ 1833868 h 1947765"/>
                <a:gd name="connsiteX122" fmla="*/ 1156080 w 1617374"/>
                <a:gd name="connsiteY122" fmla="*/ 1845258 h 1947765"/>
                <a:gd name="connsiteX123" fmla="*/ 1104826 w 1617374"/>
                <a:gd name="connsiteY123" fmla="*/ 1839563 h 1947765"/>
                <a:gd name="connsiteX124" fmla="*/ 1087741 w 1617374"/>
                <a:gd name="connsiteY124" fmla="*/ 1833868 h 1947765"/>
                <a:gd name="connsiteX125" fmla="*/ 1064961 w 1617374"/>
                <a:gd name="connsiteY125" fmla="*/ 1714277 h 1947765"/>
                <a:gd name="connsiteX126" fmla="*/ 1019401 w 1617374"/>
                <a:gd name="connsiteY126" fmla="*/ 1702887 h 1947765"/>
                <a:gd name="connsiteX127" fmla="*/ 1008011 w 1617374"/>
                <a:gd name="connsiteY127" fmla="*/ 1725667 h 1947765"/>
                <a:gd name="connsiteX128" fmla="*/ 996621 w 1617374"/>
                <a:gd name="connsiteY128" fmla="*/ 1742751 h 1947765"/>
                <a:gd name="connsiteX129" fmla="*/ 1002316 w 1617374"/>
                <a:gd name="connsiteY129" fmla="*/ 1822479 h 1947765"/>
                <a:gd name="connsiteX130" fmla="*/ 1008011 w 1617374"/>
                <a:gd name="connsiteY130" fmla="*/ 1839563 h 1947765"/>
                <a:gd name="connsiteX131" fmla="*/ 1025096 w 1617374"/>
                <a:gd name="connsiteY131" fmla="*/ 1845258 h 1947765"/>
                <a:gd name="connsiteX132" fmla="*/ 1025096 w 1617374"/>
                <a:gd name="connsiteY132" fmla="*/ 1879427 h 1947765"/>
                <a:gd name="connsiteX133" fmla="*/ 1002316 w 1617374"/>
                <a:gd name="connsiteY133" fmla="*/ 1947765 h 1947765"/>
                <a:gd name="connsiteX134" fmla="*/ 996621 w 1617374"/>
                <a:gd name="connsiteY134" fmla="*/ 1930681 h 1947765"/>
                <a:gd name="connsiteX135" fmla="*/ 990926 w 1617374"/>
                <a:gd name="connsiteY135" fmla="*/ 1902206 h 1947765"/>
                <a:gd name="connsiteX136" fmla="*/ 973841 w 1617374"/>
                <a:gd name="connsiteY136" fmla="*/ 1913596 h 1947765"/>
                <a:gd name="connsiteX137" fmla="*/ 945366 w 1617374"/>
                <a:gd name="connsiteY137" fmla="*/ 1919291 h 1947765"/>
                <a:gd name="connsiteX138" fmla="*/ 905501 w 1617374"/>
                <a:gd name="connsiteY138" fmla="*/ 1907901 h 1947765"/>
                <a:gd name="connsiteX139" fmla="*/ 899806 w 1617374"/>
                <a:gd name="connsiteY139" fmla="*/ 1890817 h 1947765"/>
                <a:gd name="connsiteX140" fmla="*/ 922586 w 1617374"/>
                <a:gd name="connsiteY140" fmla="*/ 1868037 h 1947765"/>
                <a:gd name="connsiteX141" fmla="*/ 945366 w 1617374"/>
                <a:gd name="connsiteY141" fmla="*/ 1856648 h 1947765"/>
                <a:gd name="connsiteX142" fmla="*/ 956756 w 1617374"/>
                <a:gd name="connsiteY142" fmla="*/ 1839563 h 1947765"/>
                <a:gd name="connsiteX143" fmla="*/ 968146 w 1617374"/>
                <a:gd name="connsiteY143" fmla="*/ 1805394 h 1947765"/>
                <a:gd name="connsiteX144" fmla="*/ 973841 w 1617374"/>
                <a:gd name="connsiteY144" fmla="*/ 1759836 h 1947765"/>
                <a:gd name="connsiteX145" fmla="*/ 996621 w 1617374"/>
                <a:gd name="connsiteY145" fmla="*/ 1725667 h 1947765"/>
                <a:gd name="connsiteX146" fmla="*/ 990926 w 1617374"/>
                <a:gd name="connsiteY146" fmla="*/ 1708582 h 1947765"/>
                <a:gd name="connsiteX147" fmla="*/ 1002316 w 1617374"/>
                <a:gd name="connsiteY147" fmla="*/ 1674413 h 1947765"/>
                <a:gd name="connsiteX148" fmla="*/ 979536 w 1617374"/>
                <a:gd name="connsiteY148" fmla="*/ 1645939 h 1947765"/>
                <a:gd name="connsiteX149" fmla="*/ 939671 w 1617374"/>
                <a:gd name="connsiteY149" fmla="*/ 1617465 h 1947765"/>
                <a:gd name="connsiteX150" fmla="*/ 933976 w 1617374"/>
                <a:gd name="connsiteY150" fmla="*/ 1640244 h 1947765"/>
                <a:gd name="connsiteX151" fmla="*/ 922586 w 1617374"/>
                <a:gd name="connsiteY151" fmla="*/ 1731361 h 1947765"/>
                <a:gd name="connsiteX152" fmla="*/ 905501 w 1617374"/>
                <a:gd name="connsiteY152" fmla="*/ 1725667 h 1947765"/>
                <a:gd name="connsiteX153" fmla="*/ 922586 w 1617374"/>
                <a:gd name="connsiteY153" fmla="*/ 1645939 h 1947765"/>
                <a:gd name="connsiteX154" fmla="*/ 916891 w 1617374"/>
                <a:gd name="connsiteY154" fmla="*/ 1611770 h 1947765"/>
                <a:gd name="connsiteX155" fmla="*/ 905501 w 1617374"/>
                <a:gd name="connsiteY155" fmla="*/ 1594686 h 1947765"/>
                <a:gd name="connsiteX156" fmla="*/ 888416 w 1617374"/>
                <a:gd name="connsiteY156" fmla="*/ 1537737 h 1947765"/>
                <a:gd name="connsiteX157" fmla="*/ 865637 w 1617374"/>
                <a:gd name="connsiteY157" fmla="*/ 1509263 h 1947765"/>
                <a:gd name="connsiteX158" fmla="*/ 848552 w 1617374"/>
                <a:gd name="connsiteY158" fmla="*/ 1520653 h 1947765"/>
                <a:gd name="connsiteX159" fmla="*/ 831467 w 1617374"/>
                <a:gd name="connsiteY159" fmla="*/ 1560517 h 1947765"/>
                <a:gd name="connsiteX160" fmla="*/ 825772 w 1617374"/>
                <a:gd name="connsiteY160" fmla="*/ 1577601 h 1947765"/>
                <a:gd name="connsiteX161" fmla="*/ 802992 w 1617374"/>
                <a:gd name="connsiteY161" fmla="*/ 1600380 h 1947765"/>
                <a:gd name="connsiteX162" fmla="*/ 785907 w 1617374"/>
                <a:gd name="connsiteY162" fmla="*/ 1634549 h 1947765"/>
                <a:gd name="connsiteX163" fmla="*/ 797297 w 1617374"/>
                <a:gd name="connsiteY163" fmla="*/ 1668718 h 1947765"/>
                <a:gd name="connsiteX164" fmla="*/ 808687 w 1617374"/>
                <a:gd name="connsiteY164" fmla="*/ 1725667 h 1947765"/>
                <a:gd name="connsiteX165" fmla="*/ 825772 w 1617374"/>
                <a:gd name="connsiteY165" fmla="*/ 1737056 h 1947765"/>
                <a:gd name="connsiteX166" fmla="*/ 820077 w 1617374"/>
                <a:gd name="connsiteY166" fmla="*/ 1776920 h 1947765"/>
                <a:gd name="connsiteX167" fmla="*/ 802992 w 1617374"/>
                <a:gd name="connsiteY167" fmla="*/ 1771225 h 1947765"/>
                <a:gd name="connsiteX168" fmla="*/ 797297 w 1617374"/>
                <a:gd name="connsiteY168" fmla="*/ 1754141 h 1947765"/>
                <a:gd name="connsiteX169" fmla="*/ 780212 w 1617374"/>
                <a:gd name="connsiteY169" fmla="*/ 1742751 h 1947765"/>
                <a:gd name="connsiteX170" fmla="*/ 740347 w 1617374"/>
                <a:gd name="connsiteY170" fmla="*/ 1759836 h 1947765"/>
                <a:gd name="connsiteX171" fmla="*/ 734652 w 1617374"/>
                <a:gd name="connsiteY171" fmla="*/ 1776920 h 1947765"/>
                <a:gd name="connsiteX172" fmla="*/ 711872 w 1617374"/>
                <a:gd name="connsiteY172" fmla="*/ 1811089 h 1947765"/>
                <a:gd name="connsiteX173" fmla="*/ 723262 w 1617374"/>
                <a:gd name="connsiteY173" fmla="*/ 1850953 h 1947765"/>
                <a:gd name="connsiteX174" fmla="*/ 728957 w 1617374"/>
                <a:gd name="connsiteY174" fmla="*/ 1868037 h 1947765"/>
                <a:gd name="connsiteX175" fmla="*/ 723262 w 1617374"/>
                <a:gd name="connsiteY175" fmla="*/ 1896512 h 1947765"/>
                <a:gd name="connsiteX176" fmla="*/ 706177 w 1617374"/>
                <a:gd name="connsiteY176" fmla="*/ 1902206 h 1947765"/>
                <a:gd name="connsiteX177" fmla="*/ 700482 w 1617374"/>
                <a:gd name="connsiteY177" fmla="*/ 1879427 h 1947765"/>
                <a:gd name="connsiteX178" fmla="*/ 666312 w 1617374"/>
                <a:gd name="connsiteY178" fmla="*/ 1856648 h 1947765"/>
                <a:gd name="connsiteX179" fmla="*/ 586583 w 1617374"/>
                <a:gd name="connsiteY179" fmla="*/ 1845258 h 1947765"/>
                <a:gd name="connsiteX180" fmla="*/ 615058 w 1617374"/>
                <a:gd name="connsiteY180" fmla="*/ 1833868 h 1947765"/>
                <a:gd name="connsiteX181" fmla="*/ 649227 w 1617374"/>
                <a:gd name="connsiteY181" fmla="*/ 1828174 h 1947765"/>
                <a:gd name="connsiteX182" fmla="*/ 637837 w 1617374"/>
                <a:gd name="connsiteY182" fmla="*/ 1788310 h 1947765"/>
                <a:gd name="connsiteX183" fmla="*/ 677702 w 1617374"/>
                <a:gd name="connsiteY183" fmla="*/ 1765530 h 1947765"/>
                <a:gd name="connsiteX184" fmla="*/ 694787 w 1617374"/>
                <a:gd name="connsiteY184" fmla="*/ 1759836 h 1947765"/>
                <a:gd name="connsiteX185" fmla="*/ 700482 w 1617374"/>
                <a:gd name="connsiteY185" fmla="*/ 1742751 h 1947765"/>
                <a:gd name="connsiteX186" fmla="*/ 717567 w 1617374"/>
                <a:gd name="connsiteY186" fmla="*/ 1731361 h 1947765"/>
                <a:gd name="connsiteX187" fmla="*/ 728957 w 1617374"/>
                <a:gd name="connsiteY187" fmla="*/ 1714277 h 1947765"/>
                <a:gd name="connsiteX188" fmla="*/ 723262 w 1617374"/>
                <a:gd name="connsiteY188" fmla="*/ 1685803 h 1947765"/>
                <a:gd name="connsiteX189" fmla="*/ 672007 w 1617374"/>
                <a:gd name="connsiteY189" fmla="*/ 1674413 h 1947765"/>
                <a:gd name="connsiteX190" fmla="*/ 637837 w 1617374"/>
                <a:gd name="connsiteY190" fmla="*/ 1657329 h 1947765"/>
                <a:gd name="connsiteX191" fmla="*/ 632142 w 1617374"/>
                <a:gd name="connsiteY191" fmla="*/ 1640244 h 1947765"/>
                <a:gd name="connsiteX192" fmla="*/ 620752 w 1617374"/>
                <a:gd name="connsiteY192" fmla="*/ 1623160 h 1947765"/>
                <a:gd name="connsiteX193" fmla="*/ 637837 w 1617374"/>
                <a:gd name="connsiteY193" fmla="*/ 1617465 h 1947765"/>
                <a:gd name="connsiteX194" fmla="*/ 728957 w 1617374"/>
                <a:gd name="connsiteY194" fmla="*/ 1606075 h 1947765"/>
                <a:gd name="connsiteX195" fmla="*/ 751737 w 1617374"/>
                <a:gd name="connsiteY195" fmla="*/ 1594686 h 1947765"/>
                <a:gd name="connsiteX196" fmla="*/ 763127 w 1617374"/>
                <a:gd name="connsiteY196" fmla="*/ 1577601 h 1947765"/>
                <a:gd name="connsiteX197" fmla="*/ 797297 w 1617374"/>
                <a:gd name="connsiteY197" fmla="*/ 1560517 h 1947765"/>
                <a:gd name="connsiteX198" fmla="*/ 808687 w 1617374"/>
                <a:gd name="connsiteY198" fmla="*/ 1543432 h 1947765"/>
                <a:gd name="connsiteX199" fmla="*/ 825772 w 1617374"/>
                <a:gd name="connsiteY199" fmla="*/ 1526348 h 1947765"/>
                <a:gd name="connsiteX200" fmla="*/ 854247 w 1617374"/>
                <a:gd name="connsiteY200" fmla="*/ 1480789 h 1947765"/>
                <a:gd name="connsiteX201" fmla="*/ 865637 w 1617374"/>
                <a:gd name="connsiteY201" fmla="*/ 1452315 h 1947765"/>
                <a:gd name="connsiteX202" fmla="*/ 905501 w 1617374"/>
                <a:gd name="connsiteY202" fmla="*/ 1429535 h 1947765"/>
                <a:gd name="connsiteX203" fmla="*/ 956756 w 1617374"/>
                <a:gd name="connsiteY203" fmla="*/ 1418146 h 1947765"/>
                <a:gd name="connsiteX204" fmla="*/ 951061 w 1617374"/>
                <a:gd name="connsiteY204" fmla="*/ 1401061 h 1947765"/>
                <a:gd name="connsiteX205" fmla="*/ 945366 w 1617374"/>
                <a:gd name="connsiteY205" fmla="*/ 1338418 h 1947765"/>
                <a:gd name="connsiteX206" fmla="*/ 928281 w 1617374"/>
                <a:gd name="connsiteY206" fmla="*/ 1332723 h 1947765"/>
                <a:gd name="connsiteX207" fmla="*/ 905501 w 1617374"/>
                <a:gd name="connsiteY207" fmla="*/ 1327028 h 1947765"/>
                <a:gd name="connsiteX208" fmla="*/ 825772 w 1617374"/>
                <a:gd name="connsiteY208" fmla="*/ 1332723 h 1947765"/>
                <a:gd name="connsiteX209" fmla="*/ 808687 w 1617374"/>
                <a:gd name="connsiteY209" fmla="*/ 1344113 h 1947765"/>
                <a:gd name="connsiteX210" fmla="*/ 780212 w 1617374"/>
                <a:gd name="connsiteY210" fmla="*/ 1349808 h 1947765"/>
                <a:gd name="connsiteX211" fmla="*/ 757432 w 1617374"/>
                <a:gd name="connsiteY211" fmla="*/ 1361197 h 1947765"/>
                <a:gd name="connsiteX212" fmla="*/ 734652 w 1617374"/>
                <a:gd name="connsiteY212" fmla="*/ 1406756 h 1947765"/>
                <a:gd name="connsiteX213" fmla="*/ 717567 w 1617374"/>
                <a:gd name="connsiteY213" fmla="*/ 1458010 h 1947765"/>
                <a:gd name="connsiteX214" fmla="*/ 711872 w 1617374"/>
                <a:gd name="connsiteY214" fmla="*/ 1475094 h 1947765"/>
                <a:gd name="connsiteX215" fmla="*/ 689092 w 1617374"/>
                <a:gd name="connsiteY215" fmla="*/ 1492179 h 1947765"/>
                <a:gd name="connsiteX216" fmla="*/ 683397 w 1617374"/>
                <a:gd name="connsiteY216" fmla="*/ 1429535 h 1947765"/>
                <a:gd name="connsiteX217" fmla="*/ 666312 w 1617374"/>
                <a:gd name="connsiteY217" fmla="*/ 1418146 h 1947765"/>
                <a:gd name="connsiteX218" fmla="*/ 575193 w 1617374"/>
                <a:gd name="connsiteY218" fmla="*/ 1429535 h 1947765"/>
                <a:gd name="connsiteX219" fmla="*/ 563803 w 1617374"/>
                <a:gd name="connsiteY219" fmla="*/ 1446620 h 1947765"/>
                <a:gd name="connsiteX220" fmla="*/ 541023 w 1617374"/>
                <a:gd name="connsiteY220" fmla="*/ 1509263 h 1947765"/>
                <a:gd name="connsiteX221" fmla="*/ 444208 w 1617374"/>
                <a:gd name="connsiteY221" fmla="*/ 1514958 h 1947765"/>
                <a:gd name="connsiteX222" fmla="*/ 438513 w 1617374"/>
                <a:gd name="connsiteY222" fmla="*/ 1560517 h 1947765"/>
                <a:gd name="connsiteX223" fmla="*/ 421428 w 1617374"/>
                <a:gd name="connsiteY223" fmla="*/ 1583296 h 1947765"/>
                <a:gd name="connsiteX224" fmla="*/ 410038 w 1617374"/>
                <a:gd name="connsiteY224" fmla="*/ 1600380 h 1947765"/>
                <a:gd name="connsiteX225" fmla="*/ 415733 w 1617374"/>
                <a:gd name="connsiteY225" fmla="*/ 1663023 h 1947765"/>
                <a:gd name="connsiteX226" fmla="*/ 432818 w 1617374"/>
                <a:gd name="connsiteY226" fmla="*/ 1668718 h 1947765"/>
                <a:gd name="connsiteX227" fmla="*/ 438513 w 1617374"/>
                <a:gd name="connsiteY227" fmla="*/ 1691498 h 1947765"/>
                <a:gd name="connsiteX228" fmla="*/ 449903 w 1617374"/>
                <a:gd name="connsiteY228" fmla="*/ 1708582 h 1947765"/>
                <a:gd name="connsiteX229" fmla="*/ 392953 w 1617374"/>
                <a:gd name="connsiteY229" fmla="*/ 1702887 h 1947765"/>
                <a:gd name="connsiteX230" fmla="*/ 387258 w 1617374"/>
                <a:gd name="connsiteY230" fmla="*/ 1628854 h 1947765"/>
                <a:gd name="connsiteX231" fmla="*/ 381563 w 1617374"/>
                <a:gd name="connsiteY231" fmla="*/ 1543432 h 1947765"/>
                <a:gd name="connsiteX232" fmla="*/ 364478 w 1617374"/>
                <a:gd name="connsiteY232" fmla="*/ 1532042 h 1947765"/>
                <a:gd name="connsiteX233" fmla="*/ 324614 w 1617374"/>
                <a:gd name="connsiteY233" fmla="*/ 1520653 h 1947765"/>
                <a:gd name="connsiteX234" fmla="*/ 301834 w 1617374"/>
                <a:gd name="connsiteY234" fmla="*/ 1526348 h 1947765"/>
                <a:gd name="connsiteX235" fmla="*/ 290444 w 1617374"/>
                <a:gd name="connsiteY235" fmla="*/ 1543432 h 1947765"/>
                <a:gd name="connsiteX236" fmla="*/ 273359 w 1617374"/>
                <a:gd name="connsiteY236" fmla="*/ 1560517 h 1947765"/>
                <a:gd name="connsiteX237" fmla="*/ 233494 w 1617374"/>
                <a:gd name="connsiteY237" fmla="*/ 1600380 h 1947765"/>
                <a:gd name="connsiteX238" fmla="*/ 239189 w 1617374"/>
                <a:gd name="connsiteY238" fmla="*/ 1623160 h 1947765"/>
                <a:gd name="connsiteX239" fmla="*/ 256274 w 1617374"/>
                <a:gd name="connsiteY239" fmla="*/ 1628854 h 1947765"/>
                <a:gd name="connsiteX240" fmla="*/ 296139 w 1617374"/>
                <a:gd name="connsiteY240" fmla="*/ 1651634 h 1947765"/>
                <a:gd name="connsiteX241" fmla="*/ 290444 w 1617374"/>
                <a:gd name="connsiteY241" fmla="*/ 1668718 h 1947765"/>
                <a:gd name="connsiteX242" fmla="*/ 256274 w 1617374"/>
                <a:gd name="connsiteY242" fmla="*/ 1691498 h 1947765"/>
                <a:gd name="connsiteX243" fmla="*/ 210714 w 1617374"/>
                <a:gd name="connsiteY243" fmla="*/ 1685803 h 1947765"/>
                <a:gd name="connsiteX244" fmla="*/ 205019 w 1617374"/>
                <a:gd name="connsiteY244" fmla="*/ 1668718 h 1947765"/>
                <a:gd name="connsiteX245" fmla="*/ 199324 w 1617374"/>
                <a:gd name="connsiteY245" fmla="*/ 1645939 h 1947765"/>
                <a:gd name="connsiteX246" fmla="*/ 170849 w 1617374"/>
                <a:gd name="connsiteY246" fmla="*/ 1640244 h 1947765"/>
                <a:gd name="connsiteX247" fmla="*/ 153764 w 1617374"/>
                <a:gd name="connsiteY247" fmla="*/ 1623160 h 1947765"/>
                <a:gd name="connsiteX248" fmla="*/ 136679 w 1617374"/>
                <a:gd name="connsiteY248" fmla="*/ 1611770 h 1947765"/>
                <a:gd name="connsiteX249" fmla="*/ 142374 w 1617374"/>
                <a:gd name="connsiteY249" fmla="*/ 1588991 h 1947765"/>
                <a:gd name="connsiteX250" fmla="*/ 182239 w 1617374"/>
                <a:gd name="connsiteY250" fmla="*/ 1571906 h 1947765"/>
                <a:gd name="connsiteX251" fmla="*/ 199324 w 1617374"/>
                <a:gd name="connsiteY251" fmla="*/ 1554822 h 1947765"/>
                <a:gd name="connsiteX252" fmla="*/ 222104 w 1617374"/>
                <a:gd name="connsiteY252" fmla="*/ 1549127 h 1947765"/>
                <a:gd name="connsiteX253" fmla="*/ 244884 w 1617374"/>
                <a:gd name="connsiteY253" fmla="*/ 1514958 h 1947765"/>
                <a:gd name="connsiteX254" fmla="*/ 256274 w 1617374"/>
                <a:gd name="connsiteY254" fmla="*/ 1497873 h 1947765"/>
                <a:gd name="connsiteX255" fmla="*/ 273359 w 1617374"/>
                <a:gd name="connsiteY255" fmla="*/ 1492179 h 1947765"/>
                <a:gd name="connsiteX256" fmla="*/ 290444 w 1617374"/>
                <a:gd name="connsiteY256" fmla="*/ 1475094 h 1947765"/>
                <a:gd name="connsiteX257" fmla="*/ 279054 w 1617374"/>
                <a:gd name="connsiteY257" fmla="*/ 1440925 h 1947765"/>
                <a:gd name="connsiteX258" fmla="*/ 318919 w 1617374"/>
                <a:gd name="connsiteY258" fmla="*/ 1418146 h 1947765"/>
                <a:gd name="connsiteX259" fmla="*/ 336004 w 1617374"/>
                <a:gd name="connsiteY259" fmla="*/ 1429535 h 1947765"/>
                <a:gd name="connsiteX260" fmla="*/ 353088 w 1617374"/>
                <a:gd name="connsiteY260" fmla="*/ 1435230 h 1947765"/>
                <a:gd name="connsiteX261" fmla="*/ 364478 w 1617374"/>
                <a:gd name="connsiteY261" fmla="*/ 1452315 h 1947765"/>
                <a:gd name="connsiteX262" fmla="*/ 529633 w 1617374"/>
                <a:gd name="connsiteY262" fmla="*/ 1469399 h 1947765"/>
                <a:gd name="connsiteX263" fmla="*/ 541023 w 1617374"/>
                <a:gd name="connsiteY263" fmla="*/ 1452315 h 1947765"/>
                <a:gd name="connsiteX264" fmla="*/ 546718 w 1617374"/>
                <a:gd name="connsiteY264" fmla="*/ 1435230 h 1947765"/>
                <a:gd name="connsiteX265" fmla="*/ 563803 w 1617374"/>
                <a:gd name="connsiteY265" fmla="*/ 1429535 h 1947765"/>
                <a:gd name="connsiteX266" fmla="*/ 592278 w 1617374"/>
                <a:gd name="connsiteY266" fmla="*/ 1406756 h 1947765"/>
                <a:gd name="connsiteX267" fmla="*/ 626447 w 1617374"/>
                <a:gd name="connsiteY267" fmla="*/ 1389672 h 1947765"/>
                <a:gd name="connsiteX268" fmla="*/ 666312 w 1617374"/>
                <a:gd name="connsiteY268" fmla="*/ 1383977 h 1947765"/>
                <a:gd name="connsiteX269" fmla="*/ 672007 w 1617374"/>
                <a:gd name="connsiteY269" fmla="*/ 1344113 h 1947765"/>
                <a:gd name="connsiteX270" fmla="*/ 654922 w 1617374"/>
                <a:gd name="connsiteY270" fmla="*/ 1338418 h 1947765"/>
                <a:gd name="connsiteX271" fmla="*/ 677702 w 1617374"/>
                <a:gd name="connsiteY271" fmla="*/ 1327028 h 1947765"/>
                <a:gd name="connsiteX272" fmla="*/ 774517 w 1617374"/>
                <a:gd name="connsiteY272" fmla="*/ 1315639 h 1947765"/>
                <a:gd name="connsiteX273" fmla="*/ 808687 w 1617374"/>
                <a:gd name="connsiteY273" fmla="*/ 1309944 h 1947765"/>
                <a:gd name="connsiteX274" fmla="*/ 791602 w 1617374"/>
                <a:gd name="connsiteY274" fmla="*/ 1304249 h 1947765"/>
                <a:gd name="connsiteX275" fmla="*/ 751737 w 1617374"/>
                <a:gd name="connsiteY275" fmla="*/ 1270080 h 1947765"/>
                <a:gd name="connsiteX276" fmla="*/ 740347 w 1617374"/>
                <a:gd name="connsiteY276" fmla="*/ 1252996 h 1947765"/>
                <a:gd name="connsiteX277" fmla="*/ 700482 w 1617374"/>
                <a:gd name="connsiteY277" fmla="*/ 1235911 h 1947765"/>
                <a:gd name="connsiteX278" fmla="*/ 495463 w 1617374"/>
                <a:gd name="connsiteY278" fmla="*/ 1224522 h 1947765"/>
                <a:gd name="connsiteX279" fmla="*/ 410038 w 1617374"/>
                <a:gd name="connsiteY279" fmla="*/ 1241606 h 1947765"/>
                <a:gd name="connsiteX280" fmla="*/ 398648 w 1617374"/>
                <a:gd name="connsiteY280" fmla="*/ 1264385 h 1947765"/>
                <a:gd name="connsiteX281" fmla="*/ 353088 w 1617374"/>
                <a:gd name="connsiteY281" fmla="*/ 1315639 h 1947765"/>
                <a:gd name="connsiteX282" fmla="*/ 347394 w 1617374"/>
                <a:gd name="connsiteY282" fmla="*/ 1270080 h 1947765"/>
                <a:gd name="connsiteX283" fmla="*/ 233494 w 1617374"/>
                <a:gd name="connsiteY283" fmla="*/ 1298554 h 1947765"/>
                <a:gd name="connsiteX284" fmla="*/ 216409 w 1617374"/>
                <a:gd name="connsiteY284" fmla="*/ 1315639 h 1947765"/>
                <a:gd name="connsiteX285" fmla="*/ 210714 w 1617374"/>
                <a:gd name="connsiteY285" fmla="*/ 1298554 h 1947765"/>
                <a:gd name="connsiteX286" fmla="*/ 222104 w 1617374"/>
                <a:gd name="connsiteY286" fmla="*/ 1270080 h 1947765"/>
                <a:gd name="connsiteX287" fmla="*/ 205019 w 1617374"/>
                <a:gd name="connsiteY287" fmla="*/ 1264385 h 1947765"/>
                <a:gd name="connsiteX288" fmla="*/ 148069 w 1617374"/>
                <a:gd name="connsiteY288" fmla="*/ 1252996 h 1947765"/>
                <a:gd name="connsiteX289" fmla="*/ 119594 w 1617374"/>
                <a:gd name="connsiteY289" fmla="*/ 1247301 h 1947765"/>
                <a:gd name="connsiteX290" fmla="*/ 85425 w 1617374"/>
                <a:gd name="connsiteY290" fmla="*/ 1235911 h 1947765"/>
                <a:gd name="connsiteX291" fmla="*/ 11390 w 1617374"/>
                <a:gd name="connsiteY291" fmla="*/ 1230216 h 1947765"/>
                <a:gd name="connsiteX292" fmla="*/ 0 w 1617374"/>
                <a:gd name="connsiteY292" fmla="*/ 1213132 h 1947765"/>
                <a:gd name="connsiteX293" fmla="*/ 5695 w 1617374"/>
                <a:gd name="connsiteY293" fmla="*/ 1190353 h 1947765"/>
                <a:gd name="connsiteX294" fmla="*/ 28475 w 1617374"/>
                <a:gd name="connsiteY294" fmla="*/ 1184658 h 1947765"/>
                <a:gd name="connsiteX295" fmla="*/ 34170 w 1617374"/>
                <a:gd name="connsiteY295" fmla="*/ 1144794 h 1947765"/>
                <a:gd name="connsiteX296" fmla="*/ 45560 w 1617374"/>
                <a:gd name="connsiteY296" fmla="*/ 1161878 h 1947765"/>
                <a:gd name="connsiteX297" fmla="*/ 68340 w 1617374"/>
                <a:gd name="connsiteY297" fmla="*/ 1184658 h 1947765"/>
                <a:gd name="connsiteX298" fmla="*/ 85425 w 1617374"/>
                <a:gd name="connsiteY298" fmla="*/ 1190353 h 1947765"/>
                <a:gd name="connsiteX299" fmla="*/ 176544 w 1617374"/>
                <a:gd name="connsiteY299" fmla="*/ 1196047 h 1947765"/>
                <a:gd name="connsiteX300" fmla="*/ 187934 w 1617374"/>
                <a:gd name="connsiteY300" fmla="*/ 1213132 h 1947765"/>
                <a:gd name="connsiteX301" fmla="*/ 227799 w 1617374"/>
                <a:gd name="connsiteY301" fmla="*/ 1230216 h 1947765"/>
                <a:gd name="connsiteX302" fmla="*/ 290444 w 1617374"/>
                <a:gd name="connsiteY302" fmla="*/ 1235911 h 1947765"/>
                <a:gd name="connsiteX303" fmla="*/ 444208 w 1617374"/>
                <a:gd name="connsiteY303" fmla="*/ 1230216 h 1947765"/>
                <a:gd name="connsiteX304" fmla="*/ 427123 w 1617374"/>
                <a:gd name="connsiteY304" fmla="*/ 1224522 h 1947765"/>
                <a:gd name="connsiteX305" fmla="*/ 398648 w 1617374"/>
                <a:gd name="connsiteY305" fmla="*/ 1190353 h 1947765"/>
                <a:gd name="connsiteX306" fmla="*/ 347394 w 1617374"/>
                <a:gd name="connsiteY306" fmla="*/ 1173268 h 1947765"/>
                <a:gd name="connsiteX307" fmla="*/ 290444 w 1617374"/>
                <a:gd name="connsiteY307" fmla="*/ 1144794 h 1947765"/>
                <a:gd name="connsiteX308" fmla="*/ 284749 w 1617374"/>
                <a:gd name="connsiteY308" fmla="*/ 1127709 h 1947765"/>
                <a:gd name="connsiteX309" fmla="*/ 267664 w 1617374"/>
                <a:gd name="connsiteY309" fmla="*/ 1122015 h 1947765"/>
                <a:gd name="connsiteX310" fmla="*/ 244884 w 1617374"/>
                <a:gd name="connsiteY310" fmla="*/ 1104930 h 1947765"/>
                <a:gd name="connsiteX311" fmla="*/ 227799 w 1617374"/>
                <a:gd name="connsiteY311" fmla="*/ 1076456 h 1947765"/>
                <a:gd name="connsiteX312" fmla="*/ 210714 w 1617374"/>
                <a:gd name="connsiteY312" fmla="*/ 1053677 h 1947765"/>
                <a:gd name="connsiteX313" fmla="*/ 182239 w 1617374"/>
                <a:gd name="connsiteY313" fmla="*/ 991033 h 1947765"/>
                <a:gd name="connsiteX314" fmla="*/ 148069 w 1617374"/>
                <a:gd name="connsiteY314" fmla="*/ 1030897 h 1947765"/>
                <a:gd name="connsiteX315" fmla="*/ 136679 w 1617374"/>
                <a:gd name="connsiteY315" fmla="*/ 979644 h 1947765"/>
                <a:gd name="connsiteX316" fmla="*/ 170849 w 1617374"/>
                <a:gd name="connsiteY316" fmla="*/ 934085 h 1947765"/>
                <a:gd name="connsiteX317" fmla="*/ 187934 w 1617374"/>
                <a:gd name="connsiteY317" fmla="*/ 962559 h 1947765"/>
                <a:gd name="connsiteX318" fmla="*/ 193629 w 1617374"/>
                <a:gd name="connsiteY318" fmla="*/ 985339 h 1947765"/>
                <a:gd name="connsiteX319" fmla="*/ 210714 w 1617374"/>
                <a:gd name="connsiteY319" fmla="*/ 1002423 h 1947765"/>
                <a:gd name="connsiteX320" fmla="*/ 233494 w 1617374"/>
                <a:gd name="connsiteY320" fmla="*/ 1047982 h 1947765"/>
                <a:gd name="connsiteX321" fmla="*/ 279054 w 1617374"/>
                <a:gd name="connsiteY321" fmla="*/ 1076456 h 1947765"/>
                <a:gd name="connsiteX322" fmla="*/ 313224 w 1617374"/>
                <a:gd name="connsiteY322" fmla="*/ 1099235 h 1947765"/>
                <a:gd name="connsiteX323" fmla="*/ 347394 w 1617374"/>
                <a:gd name="connsiteY323" fmla="*/ 1133404 h 1947765"/>
                <a:gd name="connsiteX324" fmla="*/ 364478 w 1617374"/>
                <a:gd name="connsiteY324" fmla="*/ 1161878 h 1947765"/>
                <a:gd name="connsiteX325" fmla="*/ 398648 w 1617374"/>
                <a:gd name="connsiteY325" fmla="*/ 1173268 h 1947765"/>
                <a:gd name="connsiteX326" fmla="*/ 438513 w 1617374"/>
                <a:gd name="connsiteY326" fmla="*/ 1161878 h 1947765"/>
                <a:gd name="connsiteX327" fmla="*/ 449903 w 1617374"/>
                <a:gd name="connsiteY327" fmla="*/ 1178963 h 1947765"/>
                <a:gd name="connsiteX328" fmla="*/ 455598 w 1617374"/>
                <a:gd name="connsiteY328" fmla="*/ 1196047 h 1947765"/>
                <a:gd name="connsiteX329" fmla="*/ 501158 w 1617374"/>
                <a:gd name="connsiteY329" fmla="*/ 1201742 h 1947765"/>
                <a:gd name="connsiteX330" fmla="*/ 620752 w 1617374"/>
                <a:gd name="connsiteY330" fmla="*/ 1213132 h 1947765"/>
                <a:gd name="connsiteX331" fmla="*/ 649227 w 1617374"/>
                <a:gd name="connsiteY331" fmla="*/ 1201742 h 1947765"/>
                <a:gd name="connsiteX332" fmla="*/ 597973 w 1617374"/>
                <a:gd name="connsiteY332" fmla="*/ 1173268 h 1947765"/>
                <a:gd name="connsiteX333" fmla="*/ 575193 w 1617374"/>
                <a:gd name="connsiteY333" fmla="*/ 1156184 h 1947765"/>
                <a:gd name="connsiteX334" fmla="*/ 569498 w 1617374"/>
                <a:gd name="connsiteY334" fmla="*/ 1139099 h 1947765"/>
                <a:gd name="connsiteX335" fmla="*/ 552413 w 1617374"/>
                <a:gd name="connsiteY335" fmla="*/ 1127709 h 1947765"/>
                <a:gd name="connsiteX336" fmla="*/ 518243 w 1617374"/>
                <a:gd name="connsiteY336" fmla="*/ 1093540 h 1947765"/>
                <a:gd name="connsiteX337" fmla="*/ 501158 w 1617374"/>
                <a:gd name="connsiteY337" fmla="*/ 1076456 h 1947765"/>
                <a:gd name="connsiteX338" fmla="*/ 478378 w 1617374"/>
                <a:gd name="connsiteY338" fmla="*/ 1065066 h 1947765"/>
                <a:gd name="connsiteX339" fmla="*/ 461293 w 1617374"/>
                <a:gd name="connsiteY339" fmla="*/ 1059371 h 1947765"/>
                <a:gd name="connsiteX340" fmla="*/ 427123 w 1617374"/>
                <a:gd name="connsiteY340" fmla="*/ 1030897 h 1947765"/>
                <a:gd name="connsiteX341" fmla="*/ 421428 w 1617374"/>
                <a:gd name="connsiteY341" fmla="*/ 1008118 h 1947765"/>
                <a:gd name="connsiteX342" fmla="*/ 404343 w 1617374"/>
                <a:gd name="connsiteY342" fmla="*/ 1002423 h 1947765"/>
                <a:gd name="connsiteX343" fmla="*/ 387258 w 1617374"/>
                <a:gd name="connsiteY343" fmla="*/ 991033 h 1947765"/>
                <a:gd name="connsiteX344" fmla="*/ 375868 w 1617374"/>
                <a:gd name="connsiteY344" fmla="*/ 973949 h 1947765"/>
                <a:gd name="connsiteX345" fmla="*/ 358783 w 1617374"/>
                <a:gd name="connsiteY345" fmla="*/ 968254 h 1947765"/>
                <a:gd name="connsiteX346" fmla="*/ 353088 w 1617374"/>
                <a:gd name="connsiteY346" fmla="*/ 911306 h 1947765"/>
                <a:gd name="connsiteX347" fmla="*/ 347394 w 1617374"/>
                <a:gd name="connsiteY347" fmla="*/ 894221 h 1947765"/>
                <a:gd name="connsiteX348" fmla="*/ 341699 w 1617374"/>
                <a:gd name="connsiteY348" fmla="*/ 871442 h 1947765"/>
                <a:gd name="connsiteX349" fmla="*/ 324614 w 1617374"/>
                <a:gd name="connsiteY349" fmla="*/ 865747 h 1947765"/>
                <a:gd name="connsiteX350" fmla="*/ 239189 w 1617374"/>
                <a:gd name="connsiteY350" fmla="*/ 865747 h 1947765"/>
                <a:gd name="connsiteX351" fmla="*/ 216409 w 1617374"/>
                <a:gd name="connsiteY351" fmla="*/ 854358 h 1947765"/>
                <a:gd name="connsiteX352" fmla="*/ 199324 w 1617374"/>
                <a:gd name="connsiteY352" fmla="*/ 848663 h 1947765"/>
                <a:gd name="connsiteX353" fmla="*/ 193629 w 1617374"/>
                <a:gd name="connsiteY353" fmla="*/ 831578 h 1947765"/>
                <a:gd name="connsiteX354" fmla="*/ 267664 w 1617374"/>
                <a:gd name="connsiteY354" fmla="*/ 820189 h 1947765"/>
                <a:gd name="connsiteX355" fmla="*/ 284749 w 1617374"/>
                <a:gd name="connsiteY355" fmla="*/ 808799 h 1947765"/>
                <a:gd name="connsiteX356" fmla="*/ 313224 w 1617374"/>
                <a:gd name="connsiteY356" fmla="*/ 774630 h 1947765"/>
                <a:gd name="connsiteX357" fmla="*/ 324614 w 1617374"/>
                <a:gd name="connsiteY357" fmla="*/ 808799 h 1947765"/>
                <a:gd name="connsiteX358" fmla="*/ 330309 w 1617374"/>
                <a:gd name="connsiteY358" fmla="*/ 837273 h 1947765"/>
                <a:gd name="connsiteX359" fmla="*/ 353088 w 1617374"/>
                <a:gd name="connsiteY359" fmla="*/ 871442 h 1947765"/>
                <a:gd name="connsiteX360" fmla="*/ 364478 w 1617374"/>
                <a:gd name="connsiteY360" fmla="*/ 922695 h 1947765"/>
                <a:gd name="connsiteX361" fmla="*/ 375868 w 1617374"/>
                <a:gd name="connsiteY361" fmla="*/ 956864 h 1947765"/>
                <a:gd name="connsiteX362" fmla="*/ 421428 w 1617374"/>
                <a:gd name="connsiteY362" fmla="*/ 985339 h 1947765"/>
                <a:gd name="connsiteX363" fmla="*/ 466988 w 1617374"/>
                <a:gd name="connsiteY363" fmla="*/ 1013813 h 1947765"/>
                <a:gd name="connsiteX364" fmla="*/ 455598 w 1617374"/>
                <a:gd name="connsiteY364" fmla="*/ 968254 h 1947765"/>
                <a:gd name="connsiteX365" fmla="*/ 444208 w 1617374"/>
                <a:gd name="connsiteY365" fmla="*/ 951170 h 1947765"/>
                <a:gd name="connsiteX366" fmla="*/ 449903 w 1617374"/>
                <a:gd name="connsiteY366" fmla="*/ 877137 h 1947765"/>
                <a:gd name="connsiteX367" fmla="*/ 438513 w 1617374"/>
                <a:gd name="connsiteY367" fmla="*/ 820189 h 1947765"/>
                <a:gd name="connsiteX368" fmla="*/ 427123 w 1617374"/>
                <a:gd name="connsiteY368" fmla="*/ 751851 h 1947765"/>
                <a:gd name="connsiteX369" fmla="*/ 421428 w 1617374"/>
                <a:gd name="connsiteY369" fmla="*/ 729071 h 1947765"/>
                <a:gd name="connsiteX370" fmla="*/ 410038 w 1617374"/>
                <a:gd name="connsiteY370" fmla="*/ 706292 h 1947765"/>
                <a:gd name="connsiteX371" fmla="*/ 404343 w 1617374"/>
                <a:gd name="connsiteY371" fmla="*/ 672123 h 1947765"/>
                <a:gd name="connsiteX372" fmla="*/ 387258 w 1617374"/>
                <a:gd name="connsiteY372" fmla="*/ 683513 h 1947765"/>
                <a:gd name="connsiteX373" fmla="*/ 421428 w 1617374"/>
                <a:gd name="connsiteY373" fmla="*/ 711987 h 1947765"/>
                <a:gd name="connsiteX374" fmla="*/ 449903 w 1617374"/>
                <a:gd name="connsiteY374" fmla="*/ 706292 h 1947765"/>
                <a:gd name="connsiteX375" fmla="*/ 512548 w 1617374"/>
                <a:gd name="connsiteY375" fmla="*/ 649344 h 1947765"/>
                <a:gd name="connsiteX376" fmla="*/ 518243 w 1617374"/>
                <a:gd name="connsiteY376" fmla="*/ 672123 h 1947765"/>
                <a:gd name="connsiteX377" fmla="*/ 523938 w 1617374"/>
                <a:gd name="connsiteY377" fmla="*/ 689207 h 1947765"/>
                <a:gd name="connsiteX378" fmla="*/ 506853 w 1617374"/>
                <a:gd name="connsiteY378" fmla="*/ 706292 h 1947765"/>
                <a:gd name="connsiteX379" fmla="*/ 472683 w 1617374"/>
                <a:gd name="connsiteY379" fmla="*/ 740461 h 1947765"/>
                <a:gd name="connsiteX380" fmla="*/ 506853 w 1617374"/>
                <a:gd name="connsiteY380" fmla="*/ 763240 h 1947765"/>
                <a:gd name="connsiteX381" fmla="*/ 523938 w 1617374"/>
                <a:gd name="connsiteY381" fmla="*/ 780325 h 1947765"/>
                <a:gd name="connsiteX382" fmla="*/ 569498 w 1617374"/>
                <a:gd name="connsiteY382" fmla="*/ 797409 h 1947765"/>
                <a:gd name="connsiteX383" fmla="*/ 546718 w 1617374"/>
                <a:gd name="connsiteY383" fmla="*/ 854358 h 1947765"/>
                <a:gd name="connsiteX384" fmla="*/ 518243 w 1617374"/>
                <a:gd name="connsiteY384" fmla="*/ 871442 h 1947765"/>
                <a:gd name="connsiteX385" fmla="*/ 501158 w 1617374"/>
                <a:gd name="connsiteY385" fmla="*/ 905611 h 1947765"/>
                <a:gd name="connsiteX386" fmla="*/ 489768 w 1617374"/>
                <a:gd name="connsiteY386" fmla="*/ 922695 h 1947765"/>
                <a:gd name="connsiteX387" fmla="*/ 495463 w 1617374"/>
                <a:gd name="connsiteY387" fmla="*/ 973949 h 1947765"/>
                <a:gd name="connsiteX388" fmla="*/ 501158 w 1617374"/>
                <a:gd name="connsiteY388" fmla="*/ 991033 h 1947765"/>
                <a:gd name="connsiteX389" fmla="*/ 518243 w 1617374"/>
                <a:gd name="connsiteY389" fmla="*/ 1008118 h 1947765"/>
                <a:gd name="connsiteX390" fmla="*/ 541023 w 1617374"/>
                <a:gd name="connsiteY390" fmla="*/ 1013813 h 1947765"/>
                <a:gd name="connsiteX391" fmla="*/ 563803 w 1617374"/>
                <a:gd name="connsiteY391" fmla="*/ 1047982 h 1947765"/>
                <a:gd name="connsiteX392" fmla="*/ 580888 w 1617374"/>
                <a:gd name="connsiteY392" fmla="*/ 1087846 h 1947765"/>
                <a:gd name="connsiteX393" fmla="*/ 597973 w 1617374"/>
                <a:gd name="connsiteY393" fmla="*/ 1093540 h 1947765"/>
                <a:gd name="connsiteX394" fmla="*/ 615058 w 1617374"/>
                <a:gd name="connsiteY394" fmla="*/ 1093540 h 1947765"/>
                <a:gd name="connsiteX395" fmla="*/ 603668 w 1617374"/>
                <a:gd name="connsiteY395" fmla="*/ 1013813 h 1947765"/>
                <a:gd name="connsiteX396" fmla="*/ 592278 w 1617374"/>
                <a:gd name="connsiteY396" fmla="*/ 991033 h 1947765"/>
                <a:gd name="connsiteX397" fmla="*/ 586583 w 1617374"/>
                <a:gd name="connsiteY397" fmla="*/ 968254 h 1947765"/>
                <a:gd name="connsiteX398" fmla="*/ 580888 w 1617374"/>
                <a:gd name="connsiteY398" fmla="*/ 922695 h 1947765"/>
                <a:gd name="connsiteX399" fmla="*/ 615058 w 1617374"/>
                <a:gd name="connsiteY399" fmla="*/ 934085 h 1947765"/>
                <a:gd name="connsiteX400" fmla="*/ 637837 w 1617374"/>
                <a:gd name="connsiteY400" fmla="*/ 928390 h 1947765"/>
                <a:gd name="connsiteX401" fmla="*/ 626447 w 1617374"/>
                <a:gd name="connsiteY401" fmla="*/ 911306 h 1947765"/>
                <a:gd name="connsiteX402" fmla="*/ 592278 w 1617374"/>
                <a:gd name="connsiteY402" fmla="*/ 894221 h 1947765"/>
                <a:gd name="connsiteX403" fmla="*/ 586583 w 1617374"/>
                <a:gd name="connsiteY403" fmla="*/ 877137 h 1947765"/>
                <a:gd name="connsiteX404" fmla="*/ 632142 w 1617374"/>
                <a:gd name="connsiteY404" fmla="*/ 837273 h 1947765"/>
                <a:gd name="connsiteX405" fmla="*/ 626447 w 1617374"/>
                <a:gd name="connsiteY405" fmla="*/ 820189 h 1947765"/>
                <a:gd name="connsiteX406" fmla="*/ 632142 w 1617374"/>
                <a:gd name="connsiteY406" fmla="*/ 877137 h 1947765"/>
                <a:gd name="connsiteX407" fmla="*/ 654922 w 1617374"/>
                <a:gd name="connsiteY407" fmla="*/ 882832 h 1947765"/>
                <a:gd name="connsiteX408" fmla="*/ 677702 w 1617374"/>
                <a:gd name="connsiteY408" fmla="*/ 956864 h 1947765"/>
                <a:gd name="connsiteX409" fmla="*/ 694787 w 1617374"/>
                <a:gd name="connsiteY409" fmla="*/ 968254 h 1947765"/>
                <a:gd name="connsiteX410" fmla="*/ 683397 w 1617374"/>
                <a:gd name="connsiteY410" fmla="*/ 991033 h 1947765"/>
                <a:gd name="connsiteX411" fmla="*/ 700482 w 1617374"/>
                <a:gd name="connsiteY411" fmla="*/ 1065066 h 1947765"/>
                <a:gd name="connsiteX412" fmla="*/ 711872 w 1617374"/>
                <a:gd name="connsiteY412" fmla="*/ 1082151 h 1947765"/>
                <a:gd name="connsiteX413" fmla="*/ 717567 w 1617374"/>
                <a:gd name="connsiteY413" fmla="*/ 1099235 h 1947765"/>
                <a:gd name="connsiteX414" fmla="*/ 740347 w 1617374"/>
                <a:gd name="connsiteY414" fmla="*/ 1104930 h 1947765"/>
                <a:gd name="connsiteX415" fmla="*/ 757432 w 1617374"/>
                <a:gd name="connsiteY415" fmla="*/ 1110625 h 1947765"/>
                <a:gd name="connsiteX416" fmla="*/ 808687 w 1617374"/>
                <a:gd name="connsiteY416" fmla="*/ 1133404 h 1947765"/>
                <a:gd name="connsiteX417" fmla="*/ 820077 w 1617374"/>
                <a:gd name="connsiteY417" fmla="*/ 1156184 h 1947765"/>
                <a:gd name="connsiteX418" fmla="*/ 859942 w 1617374"/>
                <a:gd name="connsiteY418" fmla="*/ 1173268 h 1947765"/>
                <a:gd name="connsiteX419" fmla="*/ 842857 w 1617374"/>
                <a:gd name="connsiteY419" fmla="*/ 1184658 h 1947765"/>
                <a:gd name="connsiteX420" fmla="*/ 825772 w 1617374"/>
                <a:gd name="connsiteY420" fmla="*/ 1173268 h 1947765"/>
                <a:gd name="connsiteX421" fmla="*/ 797297 w 1617374"/>
                <a:gd name="connsiteY421" fmla="*/ 1144794 h 1947765"/>
                <a:gd name="connsiteX422" fmla="*/ 763127 w 1617374"/>
                <a:gd name="connsiteY422" fmla="*/ 1139099 h 1947765"/>
                <a:gd name="connsiteX423" fmla="*/ 700482 w 1617374"/>
                <a:gd name="connsiteY423" fmla="*/ 1116320 h 1947765"/>
                <a:gd name="connsiteX424" fmla="*/ 677702 w 1617374"/>
                <a:gd name="connsiteY424" fmla="*/ 1099235 h 1947765"/>
                <a:gd name="connsiteX425" fmla="*/ 672007 w 1617374"/>
                <a:gd name="connsiteY425" fmla="*/ 1008118 h 1947765"/>
                <a:gd name="connsiteX426" fmla="*/ 637837 w 1617374"/>
                <a:gd name="connsiteY426" fmla="*/ 985339 h 1947765"/>
                <a:gd name="connsiteX427" fmla="*/ 558108 w 1617374"/>
                <a:gd name="connsiteY427" fmla="*/ 1013813 h 1947765"/>
                <a:gd name="connsiteX428" fmla="*/ 580888 w 1617374"/>
                <a:gd name="connsiteY428" fmla="*/ 1059371 h 1947765"/>
                <a:gd name="connsiteX429" fmla="*/ 615058 w 1617374"/>
                <a:gd name="connsiteY429" fmla="*/ 1082151 h 1947765"/>
                <a:gd name="connsiteX430" fmla="*/ 632142 w 1617374"/>
                <a:gd name="connsiteY430" fmla="*/ 1122015 h 1947765"/>
                <a:gd name="connsiteX431" fmla="*/ 643532 w 1617374"/>
                <a:gd name="connsiteY431" fmla="*/ 1156184 h 1947765"/>
                <a:gd name="connsiteX432" fmla="*/ 700482 w 1617374"/>
                <a:gd name="connsiteY432" fmla="*/ 1161878 h 1947765"/>
                <a:gd name="connsiteX433" fmla="*/ 751737 w 1617374"/>
                <a:gd name="connsiteY433" fmla="*/ 1161878 h 1947765"/>
                <a:gd name="connsiteX434" fmla="*/ 768822 w 1617374"/>
                <a:gd name="connsiteY434" fmla="*/ 1235911 h 1947765"/>
                <a:gd name="connsiteX435" fmla="*/ 785907 w 1617374"/>
                <a:gd name="connsiteY435" fmla="*/ 1247301 h 1947765"/>
                <a:gd name="connsiteX436" fmla="*/ 825772 w 1617374"/>
                <a:gd name="connsiteY436" fmla="*/ 1241606 h 1947765"/>
                <a:gd name="connsiteX437" fmla="*/ 882722 w 1617374"/>
                <a:gd name="connsiteY437" fmla="*/ 1235911 h 1947765"/>
                <a:gd name="connsiteX438" fmla="*/ 911196 w 1617374"/>
                <a:gd name="connsiteY438" fmla="*/ 1218827 h 1947765"/>
                <a:gd name="connsiteX439" fmla="*/ 928281 w 1617374"/>
                <a:gd name="connsiteY439" fmla="*/ 1213132 h 1947765"/>
                <a:gd name="connsiteX440" fmla="*/ 916891 w 1617374"/>
                <a:gd name="connsiteY440" fmla="*/ 1150489 h 1947765"/>
                <a:gd name="connsiteX441" fmla="*/ 905501 w 1617374"/>
                <a:gd name="connsiteY441" fmla="*/ 1127709 h 1947765"/>
                <a:gd name="connsiteX442" fmla="*/ 888416 w 1617374"/>
                <a:gd name="connsiteY442" fmla="*/ 1122015 h 1947765"/>
                <a:gd name="connsiteX443" fmla="*/ 888416 w 1617374"/>
                <a:gd name="connsiteY443" fmla="*/ 1082151 h 1947765"/>
                <a:gd name="connsiteX444" fmla="*/ 882722 w 1617374"/>
                <a:gd name="connsiteY444" fmla="*/ 1042287 h 1947765"/>
                <a:gd name="connsiteX445" fmla="*/ 865637 w 1617374"/>
                <a:gd name="connsiteY445" fmla="*/ 1036592 h 1947765"/>
                <a:gd name="connsiteX446" fmla="*/ 842857 w 1617374"/>
                <a:gd name="connsiteY446" fmla="*/ 1030897 h 1947765"/>
                <a:gd name="connsiteX447" fmla="*/ 808687 w 1617374"/>
                <a:gd name="connsiteY447" fmla="*/ 1013813 h 1947765"/>
                <a:gd name="connsiteX448" fmla="*/ 802992 w 1617374"/>
                <a:gd name="connsiteY448" fmla="*/ 1030897 h 1947765"/>
                <a:gd name="connsiteX449" fmla="*/ 791602 w 1617374"/>
                <a:gd name="connsiteY449" fmla="*/ 1047982 h 1947765"/>
                <a:gd name="connsiteX450" fmla="*/ 774517 w 1617374"/>
                <a:gd name="connsiteY450" fmla="*/ 1042287 h 1947765"/>
                <a:gd name="connsiteX451" fmla="*/ 797297 w 1617374"/>
                <a:gd name="connsiteY451" fmla="*/ 979644 h 1947765"/>
                <a:gd name="connsiteX452" fmla="*/ 774517 w 1617374"/>
                <a:gd name="connsiteY452" fmla="*/ 968254 h 1947765"/>
                <a:gd name="connsiteX453" fmla="*/ 751737 w 1617374"/>
                <a:gd name="connsiteY453" fmla="*/ 945475 h 1947765"/>
                <a:gd name="connsiteX454" fmla="*/ 740347 w 1617374"/>
                <a:gd name="connsiteY454" fmla="*/ 905611 h 1947765"/>
                <a:gd name="connsiteX455" fmla="*/ 797297 w 1617374"/>
                <a:gd name="connsiteY455" fmla="*/ 877137 h 1947765"/>
                <a:gd name="connsiteX456" fmla="*/ 780212 w 1617374"/>
                <a:gd name="connsiteY456" fmla="*/ 882832 h 1947765"/>
                <a:gd name="connsiteX457" fmla="*/ 791602 w 1617374"/>
                <a:gd name="connsiteY457" fmla="*/ 905611 h 1947765"/>
                <a:gd name="connsiteX458" fmla="*/ 797297 w 1617374"/>
                <a:gd name="connsiteY458" fmla="*/ 922695 h 1947765"/>
                <a:gd name="connsiteX459" fmla="*/ 814382 w 1617374"/>
                <a:gd name="connsiteY459" fmla="*/ 934085 h 1947765"/>
                <a:gd name="connsiteX460" fmla="*/ 825772 w 1617374"/>
                <a:gd name="connsiteY460" fmla="*/ 951170 h 1947765"/>
                <a:gd name="connsiteX461" fmla="*/ 854247 w 1617374"/>
                <a:gd name="connsiteY461" fmla="*/ 968254 h 1947765"/>
                <a:gd name="connsiteX462" fmla="*/ 871332 w 1617374"/>
                <a:gd name="connsiteY462" fmla="*/ 979644 h 1947765"/>
                <a:gd name="connsiteX463" fmla="*/ 905501 w 1617374"/>
                <a:gd name="connsiteY463" fmla="*/ 1002423 h 1947765"/>
                <a:gd name="connsiteX464" fmla="*/ 916891 w 1617374"/>
                <a:gd name="connsiteY464" fmla="*/ 945475 h 1947765"/>
                <a:gd name="connsiteX465" fmla="*/ 922586 w 1617374"/>
                <a:gd name="connsiteY465" fmla="*/ 917001 h 1947765"/>
                <a:gd name="connsiteX466" fmla="*/ 905501 w 1617374"/>
                <a:gd name="connsiteY466" fmla="*/ 905611 h 1947765"/>
                <a:gd name="connsiteX467" fmla="*/ 877027 w 1617374"/>
                <a:gd name="connsiteY467" fmla="*/ 860052 h 1947765"/>
                <a:gd name="connsiteX468" fmla="*/ 865637 w 1617374"/>
                <a:gd name="connsiteY468" fmla="*/ 842968 h 1947765"/>
                <a:gd name="connsiteX469" fmla="*/ 854247 w 1617374"/>
                <a:gd name="connsiteY469" fmla="*/ 820189 h 1947765"/>
                <a:gd name="connsiteX470" fmla="*/ 825772 w 1617374"/>
                <a:gd name="connsiteY470" fmla="*/ 786020 h 1947765"/>
                <a:gd name="connsiteX471" fmla="*/ 814382 w 1617374"/>
                <a:gd name="connsiteY471" fmla="*/ 757545 h 1947765"/>
                <a:gd name="connsiteX472" fmla="*/ 797297 w 1617374"/>
                <a:gd name="connsiteY472" fmla="*/ 740461 h 1947765"/>
                <a:gd name="connsiteX473" fmla="*/ 763127 w 1617374"/>
                <a:gd name="connsiteY473" fmla="*/ 717682 h 1947765"/>
                <a:gd name="connsiteX474" fmla="*/ 746042 w 1617374"/>
                <a:gd name="connsiteY474" fmla="*/ 723376 h 1947765"/>
                <a:gd name="connsiteX475" fmla="*/ 751737 w 1617374"/>
                <a:gd name="connsiteY475" fmla="*/ 763240 h 1947765"/>
                <a:gd name="connsiteX476" fmla="*/ 746042 w 1617374"/>
                <a:gd name="connsiteY476" fmla="*/ 780325 h 1947765"/>
                <a:gd name="connsiteX477" fmla="*/ 728957 w 1617374"/>
                <a:gd name="connsiteY477" fmla="*/ 774630 h 1947765"/>
                <a:gd name="connsiteX478" fmla="*/ 711872 w 1617374"/>
                <a:gd name="connsiteY478" fmla="*/ 757545 h 1947765"/>
                <a:gd name="connsiteX479" fmla="*/ 717567 w 1617374"/>
                <a:gd name="connsiteY479" fmla="*/ 740461 h 1947765"/>
                <a:gd name="connsiteX480" fmla="*/ 751737 w 1617374"/>
                <a:gd name="connsiteY480" fmla="*/ 723376 h 1947765"/>
                <a:gd name="connsiteX481" fmla="*/ 763127 w 1617374"/>
                <a:gd name="connsiteY481" fmla="*/ 706292 h 1947765"/>
                <a:gd name="connsiteX482" fmla="*/ 734652 w 1617374"/>
                <a:gd name="connsiteY482" fmla="*/ 694902 h 1947765"/>
                <a:gd name="connsiteX483" fmla="*/ 706177 w 1617374"/>
                <a:gd name="connsiteY483" fmla="*/ 666428 h 1947765"/>
                <a:gd name="connsiteX484" fmla="*/ 666312 w 1617374"/>
                <a:gd name="connsiteY484" fmla="*/ 643649 h 1947765"/>
                <a:gd name="connsiteX485" fmla="*/ 654922 w 1617374"/>
                <a:gd name="connsiteY485" fmla="*/ 626564 h 1947765"/>
                <a:gd name="connsiteX486" fmla="*/ 672007 w 1617374"/>
                <a:gd name="connsiteY486" fmla="*/ 615175 h 1947765"/>
                <a:gd name="connsiteX487" fmla="*/ 700482 w 1617374"/>
                <a:gd name="connsiteY487" fmla="*/ 592395 h 1947765"/>
                <a:gd name="connsiteX488" fmla="*/ 683397 w 1617374"/>
                <a:gd name="connsiteY488" fmla="*/ 586700 h 1947765"/>
                <a:gd name="connsiteX489" fmla="*/ 700482 w 1617374"/>
                <a:gd name="connsiteY489" fmla="*/ 598090 h 1947765"/>
                <a:gd name="connsiteX490" fmla="*/ 723262 w 1617374"/>
                <a:gd name="connsiteY490" fmla="*/ 586700 h 1947765"/>
                <a:gd name="connsiteX491" fmla="*/ 711872 w 1617374"/>
                <a:gd name="connsiteY491" fmla="*/ 569616 h 1947765"/>
                <a:gd name="connsiteX492" fmla="*/ 689092 w 1617374"/>
                <a:gd name="connsiteY492" fmla="*/ 563921 h 1947765"/>
                <a:gd name="connsiteX493" fmla="*/ 672007 w 1617374"/>
                <a:gd name="connsiteY493" fmla="*/ 541142 h 1947765"/>
                <a:gd name="connsiteX494" fmla="*/ 706177 w 1617374"/>
                <a:gd name="connsiteY494" fmla="*/ 552531 h 1947765"/>
                <a:gd name="connsiteX495" fmla="*/ 723262 w 1617374"/>
                <a:gd name="connsiteY495" fmla="*/ 575311 h 1947765"/>
                <a:gd name="connsiteX496" fmla="*/ 763127 w 1617374"/>
                <a:gd name="connsiteY496" fmla="*/ 541142 h 1947765"/>
                <a:gd name="connsiteX497" fmla="*/ 757432 w 1617374"/>
                <a:gd name="connsiteY497" fmla="*/ 518362 h 1947765"/>
                <a:gd name="connsiteX498" fmla="*/ 734652 w 1617374"/>
                <a:gd name="connsiteY498" fmla="*/ 501278 h 1947765"/>
                <a:gd name="connsiteX499" fmla="*/ 780212 w 1617374"/>
                <a:gd name="connsiteY499" fmla="*/ 478499 h 1947765"/>
                <a:gd name="connsiteX500" fmla="*/ 768822 w 1617374"/>
                <a:gd name="connsiteY500" fmla="*/ 484194 h 1947765"/>
                <a:gd name="connsiteX501" fmla="*/ 757432 w 1617374"/>
                <a:gd name="connsiteY501" fmla="*/ 563921 h 1947765"/>
                <a:gd name="connsiteX502" fmla="*/ 746042 w 1617374"/>
                <a:gd name="connsiteY502" fmla="*/ 581006 h 1947765"/>
                <a:gd name="connsiteX503" fmla="*/ 740347 w 1617374"/>
                <a:gd name="connsiteY503" fmla="*/ 626564 h 1947765"/>
                <a:gd name="connsiteX504" fmla="*/ 797297 w 1617374"/>
                <a:gd name="connsiteY504" fmla="*/ 660733 h 1947765"/>
                <a:gd name="connsiteX505" fmla="*/ 825772 w 1617374"/>
                <a:gd name="connsiteY505" fmla="*/ 677818 h 1947765"/>
                <a:gd name="connsiteX506" fmla="*/ 842857 w 1617374"/>
                <a:gd name="connsiteY506" fmla="*/ 683513 h 1947765"/>
                <a:gd name="connsiteX507" fmla="*/ 865637 w 1617374"/>
                <a:gd name="connsiteY507" fmla="*/ 706292 h 1947765"/>
                <a:gd name="connsiteX508" fmla="*/ 871332 w 1617374"/>
                <a:gd name="connsiteY508" fmla="*/ 729071 h 1947765"/>
                <a:gd name="connsiteX509" fmla="*/ 899806 w 1617374"/>
                <a:gd name="connsiteY509" fmla="*/ 757545 h 1947765"/>
                <a:gd name="connsiteX510" fmla="*/ 922586 w 1617374"/>
                <a:gd name="connsiteY510" fmla="*/ 751851 h 1947765"/>
                <a:gd name="connsiteX511" fmla="*/ 916891 w 1617374"/>
                <a:gd name="connsiteY511" fmla="*/ 717682 h 1947765"/>
                <a:gd name="connsiteX512" fmla="*/ 911196 w 1617374"/>
                <a:gd name="connsiteY512" fmla="*/ 689207 h 1947765"/>
                <a:gd name="connsiteX513" fmla="*/ 928281 w 1617374"/>
                <a:gd name="connsiteY513" fmla="*/ 575311 h 1947765"/>
                <a:gd name="connsiteX514" fmla="*/ 939671 w 1617374"/>
                <a:gd name="connsiteY514" fmla="*/ 546837 h 1947765"/>
                <a:gd name="connsiteX515" fmla="*/ 905501 w 1617374"/>
                <a:gd name="connsiteY515" fmla="*/ 478499 h 1947765"/>
                <a:gd name="connsiteX516" fmla="*/ 922586 w 1617374"/>
                <a:gd name="connsiteY516" fmla="*/ 467109 h 1947765"/>
                <a:gd name="connsiteX517" fmla="*/ 933976 w 1617374"/>
                <a:gd name="connsiteY517" fmla="*/ 450025 h 1947765"/>
                <a:gd name="connsiteX518" fmla="*/ 939671 w 1617374"/>
                <a:gd name="connsiteY518" fmla="*/ 478499 h 1947765"/>
                <a:gd name="connsiteX519" fmla="*/ 945366 w 1617374"/>
                <a:gd name="connsiteY519" fmla="*/ 518362 h 1947765"/>
                <a:gd name="connsiteX520" fmla="*/ 973841 w 1617374"/>
                <a:gd name="connsiteY520" fmla="*/ 512668 h 1947765"/>
                <a:gd name="connsiteX521" fmla="*/ 996621 w 1617374"/>
                <a:gd name="connsiteY521" fmla="*/ 472804 h 1947765"/>
                <a:gd name="connsiteX522" fmla="*/ 973841 w 1617374"/>
                <a:gd name="connsiteY522" fmla="*/ 489888 h 1947765"/>
                <a:gd name="connsiteX523" fmla="*/ 956756 w 1617374"/>
                <a:gd name="connsiteY523" fmla="*/ 524057 h 1947765"/>
                <a:gd name="connsiteX524" fmla="*/ 956756 w 1617374"/>
                <a:gd name="connsiteY524" fmla="*/ 660733 h 1947765"/>
                <a:gd name="connsiteX525" fmla="*/ 962451 w 1617374"/>
                <a:gd name="connsiteY525" fmla="*/ 854358 h 1947765"/>
                <a:gd name="connsiteX526" fmla="*/ 1036486 w 1617374"/>
                <a:gd name="connsiteY526" fmla="*/ 842968 h 1947765"/>
                <a:gd name="connsiteX527" fmla="*/ 1042181 w 1617374"/>
                <a:gd name="connsiteY527" fmla="*/ 808799 h 1947765"/>
                <a:gd name="connsiteX528" fmla="*/ 1053571 w 1617374"/>
                <a:gd name="connsiteY528" fmla="*/ 774630 h 1947765"/>
                <a:gd name="connsiteX529" fmla="*/ 1059266 w 1617374"/>
                <a:gd name="connsiteY529" fmla="*/ 751851 h 1947765"/>
                <a:gd name="connsiteX530" fmla="*/ 1076351 w 1617374"/>
                <a:gd name="connsiteY530" fmla="*/ 717682 h 1947765"/>
                <a:gd name="connsiteX531" fmla="*/ 1082046 w 1617374"/>
                <a:gd name="connsiteY531" fmla="*/ 683513 h 1947765"/>
                <a:gd name="connsiteX532" fmla="*/ 1116216 w 1617374"/>
                <a:gd name="connsiteY532" fmla="*/ 660733 h 1947765"/>
                <a:gd name="connsiteX533" fmla="*/ 1127606 w 1617374"/>
                <a:gd name="connsiteY533" fmla="*/ 643649 h 1947765"/>
                <a:gd name="connsiteX534" fmla="*/ 1110521 w 1617374"/>
                <a:gd name="connsiteY534" fmla="*/ 637954 h 1947765"/>
                <a:gd name="connsiteX535" fmla="*/ 1116216 w 1617374"/>
                <a:gd name="connsiteY535" fmla="*/ 598090 h 1947765"/>
                <a:gd name="connsiteX536" fmla="*/ 1121911 w 1617374"/>
                <a:gd name="connsiteY536" fmla="*/ 546837 h 1947765"/>
                <a:gd name="connsiteX537" fmla="*/ 1184555 w 1617374"/>
                <a:gd name="connsiteY537" fmla="*/ 563921 h 1947765"/>
                <a:gd name="connsiteX538" fmla="*/ 1201640 w 1617374"/>
                <a:gd name="connsiteY538" fmla="*/ 586700 h 1947765"/>
                <a:gd name="connsiteX539" fmla="*/ 1207335 w 1617374"/>
                <a:gd name="connsiteY539" fmla="*/ 620869 h 1947765"/>
                <a:gd name="connsiteX540" fmla="*/ 1195945 w 1617374"/>
                <a:gd name="connsiteY540" fmla="*/ 637954 h 1947765"/>
                <a:gd name="connsiteX541" fmla="*/ 1156080 w 1617374"/>
                <a:gd name="connsiteY541" fmla="*/ 672123 h 1947765"/>
                <a:gd name="connsiteX542" fmla="*/ 1144691 w 1617374"/>
                <a:gd name="connsiteY542" fmla="*/ 694902 h 1947765"/>
                <a:gd name="connsiteX543" fmla="*/ 1110521 w 1617374"/>
                <a:gd name="connsiteY543" fmla="*/ 751851 h 1947765"/>
                <a:gd name="connsiteX544" fmla="*/ 1087741 w 1617374"/>
                <a:gd name="connsiteY544" fmla="*/ 814494 h 1947765"/>
                <a:gd name="connsiteX545" fmla="*/ 1076351 w 1617374"/>
                <a:gd name="connsiteY545" fmla="*/ 837273 h 1947765"/>
                <a:gd name="connsiteX546" fmla="*/ 1013706 w 1617374"/>
                <a:gd name="connsiteY546" fmla="*/ 888526 h 1947765"/>
                <a:gd name="connsiteX547" fmla="*/ 996621 w 1617374"/>
                <a:gd name="connsiteY547" fmla="*/ 894221 h 1947765"/>
                <a:gd name="connsiteX548" fmla="*/ 968146 w 1617374"/>
                <a:gd name="connsiteY548" fmla="*/ 917001 h 1947765"/>
                <a:gd name="connsiteX549" fmla="*/ 962451 w 1617374"/>
                <a:gd name="connsiteY549" fmla="*/ 934085 h 1947765"/>
                <a:gd name="connsiteX550" fmla="*/ 968146 w 1617374"/>
                <a:gd name="connsiteY550" fmla="*/ 1036592 h 1947765"/>
                <a:gd name="connsiteX551" fmla="*/ 1047876 w 1617374"/>
                <a:gd name="connsiteY551" fmla="*/ 1030897 h 1947765"/>
                <a:gd name="connsiteX552" fmla="*/ 1070656 w 1617374"/>
                <a:gd name="connsiteY552" fmla="*/ 1025202 h 1947765"/>
                <a:gd name="connsiteX553" fmla="*/ 1059266 w 1617374"/>
                <a:gd name="connsiteY553" fmla="*/ 1008118 h 1947765"/>
                <a:gd name="connsiteX554" fmla="*/ 1064961 w 1617374"/>
                <a:gd name="connsiteY554" fmla="*/ 962559 h 1947765"/>
                <a:gd name="connsiteX555" fmla="*/ 1104826 w 1617374"/>
                <a:gd name="connsiteY555" fmla="*/ 968254 h 1947765"/>
                <a:gd name="connsiteX556" fmla="*/ 1110521 w 1617374"/>
                <a:gd name="connsiteY556" fmla="*/ 985339 h 1947765"/>
                <a:gd name="connsiteX557" fmla="*/ 1144691 w 1617374"/>
                <a:gd name="connsiteY557" fmla="*/ 1008118 h 1947765"/>
                <a:gd name="connsiteX558" fmla="*/ 1218725 w 1617374"/>
                <a:gd name="connsiteY558" fmla="*/ 968254 h 1947765"/>
                <a:gd name="connsiteX559" fmla="*/ 1235810 w 1617374"/>
                <a:gd name="connsiteY559" fmla="*/ 837273 h 1947765"/>
                <a:gd name="connsiteX560" fmla="*/ 1252895 w 1617374"/>
                <a:gd name="connsiteY560" fmla="*/ 791714 h 1947765"/>
                <a:gd name="connsiteX561" fmla="*/ 1275675 w 1617374"/>
                <a:gd name="connsiteY561" fmla="*/ 797409 h 1947765"/>
                <a:gd name="connsiteX562" fmla="*/ 1281370 w 1617374"/>
                <a:gd name="connsiteY562" fmla="*/ 814494 h 1947765"/>
                <a:gd name="connsiteX563" fmla="*/ 1269980 w 1617374"/>
                <a:gd name="connsiteY563" fmla="*/ 865747 h 1947765"/>
                <a:gd name="connsiteX564" fmla="*/ 1264285 w 1617374"/>
                <a:gd name="connsiteY564" fmla="*/ 911306 h 1947765"/>
                <a:gd name="connsiteX565" fmla="*/ 1241505 w 1617374"/>
                <a:gd name="connsiteY565" fmla="*/ 956864 h 1947765"/>
                <a:gd name="connsiteX566" fmla="*/ 1235810 w 1617374"/>
                <a:gd name="connsiteY566" fmla="*/ 973949 h 1947765"/>
                <a:gd name="connsiteX567" fmla="*/ 1275675 w 1617374"/>
                <a:gd name="connsiteY567" fmla="*/ 1002423 h 1947765"/>
                <a:gd name="connsiteX568" fmla="*/ 1298455 w 1617374"/>
                <a:gd name="connsiteY568" fmla="*/ 1008118 h 1947765"/>
                <a:gd name="connsiteX569" fmla="*/ 1241505 w 1617374"/>
                <a:gd name="connsiteY569" fmla="*/ 1030897 h 1947765"/>
                <a:gd name="connsiteX570" fmla="*/ 1201640 w 1617374"/>
                <a:gd name="connsiteY570" fmla="*/ 1042287 h 1947765"/>
                <a:gd name="connsiteX571" fmla="*/ 1190250 w 1617374"/>
                <a:gd name="connsiteY571" fmla="*/ 1059371 h 1947765"/>
                <a:gd name="connsiteX572" fmla="*/ 1201640 w 1617374"/>
                <a:gd name="connsiteY572" fmla="*/ 1099235 h 1947765"/>
                <a:gd name="connsiteX573" fmla="*/ 1184555 w 1617374"/>
                <a:gd name="connsiteY573" fmla="*/ 1104930 h 1947765"/>
                <a:gd name="connsiteX574" fmla="*/ 1167470 w 1617374"/>
                <a:gd name="connsiteY574" fmla="*/ 1093540 h 1947765"/>
                <a:gd name="connsiteX575" fmla="*/ 1156080 w 1617374"/>
                <a:gd name="connsiteY575" fmla="*/ 1110625 h 1947765"/>
                <a:gd name="connsiteX576" fmla="*/ 1138996 w 1617374"/>
                <a:gd name="connsiteY576" fmla="*/ 1116320 h 1947765"/>
                <a:gd name="connsiteX577" fmla="*/ 1133301 w 1617374"/>
                <a:gd name="connsiteY577" fmla="*/ 1076456 h 1947765"/>
                <a:gd name="connsiteX578" fmla="*/ 1116216 w 1617374"/>
                <a:gd name="connsiteY578" fmla="*/ 1065066 h 1947765"/>
                <a:gd name="connsiteX579" fmla="*/ 1030791 w 1617374"/>
                <a:gd name="connsiteY579" fmla="*/ 1070761 h 1947765"/>
                <a:gd name="connsiteX580" fmla="*/ 1013706 w 1617374"/>
                <a:gd name="connsiteY580" fmla="*/ 1082151 h 1947765"/>
                <a:gd name="connsiteX581" fmla="*/ 1019401 w 1617374"/>
                <a:gd name="connsiteY581" fmla="*/ 1201742 h 1947765"/>
                <a:gd name="connsiteX582" fmla="*/ 1053571 w 1617374"/>
                <a:gd name="connsiteY582" fmla="*/ 1218827 h 1947765"/>
                <a:gd name="connsiteX583" fmla="*/ 1150385 w 1617374"/>
                <a:gd name="connsiteY583" fmla="*/ 1224522 h 1947765"/>
                <a:gd name="connsiteX584" fmla="*/ 1184555 w 1617374"/>
                <a:gd name="connsiteY584" fmla="*/ 1230216 h 1947765"/>
                <a:gd name="connsiteX585" fmla="*/ 1201640 w 1617374"/>
                <a:gd name="connsiteY585" fmla="*/ 1235911 h 1947765"/>
                <a:gd name="connsiteX586" fmla="*/ 1258590 w 1617374"/>
                <a:gd name="connsiteY586" fmla="*/ 1230216 h 1947765"/>
                <a:gd name="connsiteX587" fmla="*/ 1287065 w 1617374"/>
                <a:gd name="connsiteY587" fmla="*/ 1201742 h 1947765"/>
                <a:gd name="connsiteX588" fmla="*/ 1304150 w 1617374"/>
                <a:gd name="connsiteY588" fmla="*/ 1190353 h 1947765"/>
                <a:gd name="connsiteX589" fmla="*/ 1315540 w 1617374"/>
                <a:gd name="connsiteY589" fmla="*/ 1167573 h 1947765"/>
                <a:gd name="connsiteX590" fmla="*/ 1332625 w 1617374"/>
                <a:gd name="connsiteY590" fmla="*/ 1150489 h 1947765"/>
                <a:gd name="connsiteX591" fmla="*/ 1355405 w 1617374"/>
                <a:gd name="connsiteY591" fmla="*/ 1122015 h 1947765"/>
                <a:gd name="connsiteX592" fmla="*/ 1378185 w 1617374"/>
                <a:gd name="connsiteY592" fmla="*/ 1082151 h 1947765"/>
                <a:gd name="connsiteX593" fmla="*/ 1383880 w 1617374"/>
                <a:gd name="connsiteY593" fmla="*/ 1065066 h 1947765"/>
                <a:gd name="connsiteX594" fmla="*/ 1412355 w 1617374"/>
                <a:gd name="connsiteY594" fmla="*/ 1042287 h 1947765"/>
                <a:gd name="connsiteX595" fmla="*/ 1418049 w 1617374"/>
                <a:gd name="connsiteY595" fmla="*/ 1025202 h 1947765"/>
                <a:gd name="connsiteX596" fmla="*/ 1429439 w 1617374"/>
                <a:gd name="connsiteY596" fmla="*/ 1002423 h 1947765"/>
                <a:gd name="connsiteX597" fmla="*/ 1418049 w 1617374"/>
                <a:gd name="connsiteY597" fmla="*/ 968254 h 1947765"/>
                <a:gd name="connsiteX598" fmla="*/ 1429439 w 1617374"/>
                <a:gd name="connsiteY598" fmla="*/ 911306 h 1947765"/>
                <a:gd name="connsiteX599" fmla="*/ 1446524 w 1617374"/>
                <a:gd name="connsiteY599" fmla="*/ 888526 h 1947765"/>
                <a:gd name="connsiteX600" fmla="*/ 1469304 w 1617374"/>
                <a:gd name="connsiteY600" fmla="*/ 877137 h 1947765"/>
                <a:gd name="connsiteX601" fmla="*/ 1486389 w 1617374"/>
                <a:gd name="connsiteY601" fmla="*/ 837273 h 1947765"/>
                <a:gd name="connsiteX602" fmla="*/ 1492084 w 1617374"/>
                <a:gd name="connsiteY602" fmla="*/ 797409 h 1947765"/>
                <a:gd name="connsiteX603" fmla="*/ 1492084 w 1617374"/>
                <a:gd name="connsiteY603" fmla="*/ 734766 h 1947765"/>
                <a:gd name="connsiteX604" fmla="*/ 1561011 w 1617374"/>
                <a:gd name="connsiteY604" fmla="*/ 758077 h 1947765"/>
                <a:gd name="connsiteX605" fmla="*/ 1452219 w 1617374"/>
                <a:gd name="connsiteY605" fmla="*/ 700597 h 1947765"/>
                <a:gd name="connsiteX606" fmla="*/ 1435134 w 1617374"/>
                <a:gd name="connsiteY606" fmla="*/ 683513 h 1947765"/>
                <a:gd name="connsiteX607" fmla="*/ 1418049 w 1617374"/>
                <a:gd name="connsiteY607" fmla="*/ 677818 h 1947765"/>
                <a:gd name="connsiteX608" fmla="*/ 1389575 w 1617374"/>
                <a:gd name="connsiteY608" fmla="*/ 666428 h 1947765"/>
                <a:gd name="connsiteX609" fmla="*/ 1372490 w 1617374"/>
                <a:gd name="connsiteY609" fmla="*/ 649344 h 1947765"/>
                <a:gd name="connsiteX610" fmla="*/ 1389575 w 1617374"/>
                <a:gd name="connsiteY610" fmla="*/ 581006 h 1947765"/>
                <a:gd name="connsiteX611" fmla="*/ 1383880 w 1617374"/>
                <a:gd name="connsiteY611" fmla="*/ 535447 h 1947765"/>
                <a:gd name="connsiteX612" fmla="*/ 1400965 w 1617374"/>
                <a:gd name="connsiteY612" fmla="*/ 518362 h 1947765"/>
                <a:gd name="connsiteX613" fmla="*/ 1412355 w 1617374"/>
                <a:gd name="connsiteY613" fmla="*/ 501278 h 1947765"/>
                <a:gd name="connsiteX614" fmla="*/ 1400965 w 1617374"/>
                <a:gd name="connsiteY614" fmla="*/ 484194 h 1947765"/>
                <a:gd name="connsiteX615" fmla="*/ 1429439 w 1617374"/>
                <a:gd name="connsiteY615" fmla="*/ 370297 h 1947765"/>
                <a:gd name="connsiteX616" fmla="*/ 1457914 w 1617374"/>
                <a:gd name="connsiteY616" fmla="*/ 324738 h 1947765"/>
                <a:gd name="connsiteX617" fmla="*/ 1469304 w 1617374"/>
                <a:gd name="connsiteY617" fmla="*/ 307654 h 1947765"/>
                <a:gd name="connsiteX618" fmla="*/ 1571814 w 1617374"/>
                <a:gd name="connsiteY618" fmla="*/ 301959 h 1947765"/>
                <a:gd name="connsiteX619" fmla="*/ 1543339 w 1617374"/>
                <a:gd name="connsiteY619" fmla="*/ 284874 h 1947765"/>
                <a:gd name="connsiteX620" fmla="*/ 1509169 w 1617374"/>
                <a:gd name="connsiteY620" fmla="*/ 267790 h 1947765"/>
                <a:gd name="connsiteX621" fmla="*/ 1486389 w 1617374"/>
                <a:gd name="connsiteY621" fmla="*/ 233621 h 1947765"/>
                <a:gd name="connsiteX622" fmla="*/ 1503474 w 1617374"/>
                <a:gd name="connsiteY622" fmla="*/ 222231 h 1947765"/>
                <a:gd name="connsiteX623" fmla="*/ 1520559 w 1617374"/>
                <a:gd name="connsiteY623" fmla="*/ 199452 h 1947765"/>
                <a:gd name="connsiteX624" fmla="*/ 1543339 w 1617374"/>
                <a:gd name="connsiteY624" fmla="*/ 188062 h 1947765"/>
                <a:gd name="connsiteX625" fmla="*/ 1531949 w 1617374"/>
                <a:gd name="connsiteY625" fmla="*/ 170978 h 1947765"/>
                <a:gd name="connsiteX626" fmla="*/ 1514864 w 1617374"/>
                <a:gd name="connsiteY626" fmla="*/ 165283 h 1947765"/>
                <a:gd name="connsiteX627" fmla="*/ 1480694 w 1617374"/>
                <a:gd name="connsiteY627" fmla="*/ 136809 h 1947765"/>
                <a:gd name="connsiteX628" fmla="*/ 1395270 w 1617374"/>
                <a:gd name="connsiteY628" fmla="*/ 159588 h 1947765"/>
                <a:gd name="connsiteX629" fmla="*/ 1389575 w 1617374"/>
                <a:gd name="connsiteY629" fmla="*/ 176673 h 1947765"/>
                <a:gd name="connsiteX630" fmla="*/ 1366795 w 1617374"/>
                <a:gd name="connsiteY630" fmla="*/ 222231 h 1947765"/>
                <a:gd name="connsiteX631" fmla="*/ 1195945 w 1617374"/>
                <a:gd name="connsiteY631" fmla="*/ 245011 h 1947765"/>
                <a:gd name="connsiteX632" fmla="*/ 1184555 w 1617374"/>
                <a:gd name="connsiteY632" fmla="*/ 227926 h 1947765"/>
                <a:gd name="connsiteX633" fmla="*/ 1195945 w 1617374"/>
                <a:gd name="connsiteY633" fmla="*/ 205147 h 1947765"/>
                <a:gd name="connsiteX634" fmla="*/ 1235810 w 1617374"/>
                <a:gd name="connsiteY634" fmla="*/ 165283 h 1947765"/>
                <a:gd name="connsiteX635" fmla="*/ 1264285 w 1617374"/>
                <a:gd name="connsiteY635" fmla="*/ 142504 h 1947765"/>
                <a:gd name="connsiteX636" fmla="*/ 1281370 w 1617374"/>
                <a:gd name="connsiteY636" fmla="*/ 131114 h 1947765"/>
                <a:gd name="connsiteX637" fmla="*/ 1304150 w 1617374"/>
                <a:gd name="connsiteY637" fmla="*/ 74166 h 1947765"/>
                <a:gd name="connsiteX638" fmla="*/ 1292760 w 1617374"/>
                <a:gd name="connsiteY638" fmla="*/ 57081 h 1947765"/>
                <a:gd name="connsiteX639" fmla="*/ 1292760 w 1617374"/>
                <a:gd name="connsiteY639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14864 w 1617374"/>
                <a:gd name="connsiteY22" fmla="*/ 723376 h 1947765"/>
                <a:gd name="connsiteX23" fmla="*/ 1503474 w 1617374"/>
                <a:gd name="connsiteY23" fmla="*/ 831578 h 1947765"/>
                <a:gd name="connsiteX24" fmla="*/ 1486389 w 1617374"/>
                <a:gd name="connsiteY24" fmla="*/ 888526 h 1947765"/>
                <a:gd name="connsiteX25" fmla="*/ 1474999 w 1617374"/>
                <a:gd name="connsiteY25" fmla="*/ 934085 h 1947765"/>
                <a:gd name="connsiteX26" fmla="*/ 1457914 w 1617374"/>
                <a:gd name="connsiteY26" fmla="*/ 996728 h 1947765"/>
                <a:gd name="connsiteX27" fmla="*/ 1452219 w 1617374"/>
                <a:gd name="connsiteY27" fmla="*/ 1019508 h 1947765"/>
                <a:gd name="connsiteX28" fmla="*/ 1446524 w 1617374"/>
                <a:gd name="connsiteY28" fmla="*/ 1053677 h 1947765"/>
                <a:gd name="connsiteX29" fmla="*/ 1412355 w 1617374"/>
                <a:gd name="connsiteY29" fmla="*/ 1076456 h 1947765"/>
                <a:gd name="connsiteX30" fmla="*/ 1361100 w 1617374"/>
                <a:gd name="connsiteY30" fmla="*/ 1133404 h 1947765"/>
                <a:gd name="connsiteX31" fmla="*/ 1338320 w 1617374"/>
                <a:gd name="connsiteY31" fmla="*/ 1184658 h 1947765"/>
                <a:gd name="connsiteX32" fmla="*/ 1315540 w 1617374"/>
                <a:gd name="connsiteY32" fmla="*/ 1230216 h 1947765"/>
                <a:gd name="connsiteX33" fmla="*/ 1298455 w 1617374"/>
                <a:gd name="connsiteY33" fmla="*/ 1258690 h 1947765"/>
                <a:gd name="connsiteX34" fmla="*/ 1281370 w 1617374"/>
                <a:gd name="connsiteY34" fmla="*/ 1264385 h 1947765"/>
                <a:gd name="connsiteX35" fmla="*/ 1235810 w 1617374"/>
                <a:gd name="connsiteY35" fmla="*/ 1281470 h 1947765"/>
                <a:gd name="connsiteX36" fmla="*/ 1218725 w 1617374"/>
                <a:gd name="connsiteY36" fmla="*/ 1292859 h 1947765"/>
                <a:gd name="connsiteX37" fmla="*/ 1224420 w 1617374"/>
                <a:gd name="connsiteY37" fmla="*/ 1315639 h 1947765"/>
                <a:gd name="connsiteX38" fmla="*/ 1241505 w 1617374"/>
                <a:gd name="connsiteY38" fmla="*/ 1321334 h 1947765"/>
                <a:gd name="connsiteX39" fmla="*/ 1281370 w 1617374"/>
                <a:gd name="connsiteY39" fmla="*/ 1349808 h 1947765"/>
                <a:gd name="connsiteX40" fmla="*/ 1315540 w 1617374"/>
                <a:gd name="connsiteY40" fmla="*/ 1372587 h 1947765"/>
                <a:gd name="connsiteX41" fmla="*/ 1326930 w 1617374"/>
                <a:gd name="connsiteY41" fmla="*/ 1389672 h 1947765"/>
                <a:gd name="connsiteX42" fmla="*/ 1338320 w 1617374"/>
                <a:gd name="connsiteY42" fmla="*/ 1423841 h 1947765"/>
                <a:gd name="connsiteX43" fmla="*/ 1344015 w 1617374"/>
                <a:gd name="connsiteY43" fmla="*/ 1440925 h 1947765"/>
                <a:gd name="connsiteX44" fmla="*/ 1355405 w 1617374"/>
                <a:gd name="connsiteY44" fmla="*/ 1463704 h 1947765"/>
                <a:gd name="connsiteX45" fmla="*/ 1366795 w 1617374"/>
                <a:gd name="connsiteY45" fmla="*/ 1497873 h 1947765"/>
                <a:gd name="connsiteX46" fmla="*/ 1372490 w 1617374"/>
                <a:gd name="connsiteY46" fmla="*/ 1514958 h 1947765"/>
                <a:gd name="connsiteX47" fmla="*/ 1406660 w 1617374"/>
                <a:gd name="connsiteY47" fmla="*/ 1571906 h 1947765"/>
                <a:gd name="connsiteX48" fmla="*/ 1418049 w 1617374"/>
                <a:gd name="connsiteY48" fmla="*/ 1606075 h 1947765"/>
                <a:gd name="connsiteX49" fmla="*/ 1429439 w 1617374"/>
                <a:gd name="connsiteY49" fmla="*/ 1623160 h 1947765"/>
                <a:gd name="connsiteX50" fmla="*/ 1446524 w 1617374"/>
                <a:gd name="connsiteY50" fmla="*/ 1674413 h 1947765"/>
                <a:gd name="connsiteX51" fmla="*/ 1457914 w 1617374"/>
                <a:gd name="connsiteY51" fmla="*/ 1691498 h 1947765"/>
                <a:gd name="connsiteX52" fmla="*/ 1474999 w 1617374"/>
                <a:gd name="connsiteY52" fmla="*/ 1742751 h 1947765"/>
                <a:gd name="connsiteX53" fmla="*/ 1480694 w 1617374"/>
                <a:gd name="connsiteY53" fmla="*/ 1788310 h 1947765"/>
                <a:gd name="connsiteX54" fmla="*/ 1486389 w 1617374"/>
                <a:gd name="connsiteY54" fmla="*/ 1822479 h 1947765"/>
                <a:gd name="connsiteX55" fmla="*/ 1480694 w 1617374"/>
                <a:gd name="connsiteY55" fmla="*/ 1896512 h 1947765"/>
                <a:gd name="connsiteX56" fmla="*/ 1440829 w 1617374"/>
                <a:gd name="connsiteY56" fmla="*/ 1845258 h 1947765"/>
                <a:gd name="connsiteX57" fmla="*/ 1429439 w 1617374"/>
                <a:gd name="connsiteY57" fmla="*/ 1776920 h 1947765"/>
                <a:gd name="connsiteX58" fmla="*/ 1418049 w 1617374"/>
                <a:gd name="connsiteY58" fmla="*/ 1759836 h 1947765"/>
                <a:gd name="connsiteX59" fmla="*/ 1412355 w 1617374"/>
                <a:gd name="connsiteY59" fmla="*/ 1742751 h 1947765"/>
                <a:gd name="connsiteX60" fmla="*/ 1395270 w 1617374"/>
                <a:gd name="connsiteY60" fmla="*/ 1731361 h 1947765"/>
                <a:gd name="connsiteX61" fmla="*/ 1389575 w 1617374"/>
                <a:gd name="connsiteY61" fmla="*/ 1691498 h 1947765"/>
                <a:gd name="connsiteX62" fmla="*/ 1378185 w 1617374"/>
                <a:gd name="connsiteY62" fmla="*/ 1657329 h 1947765"/>
                <a:gd name="connsiteX63" fmla="*/ 1372490 w 1617374"/>
                <a:gd name="connsiteY63" fmla="*/ 1634549 h 1947765"/>
                <a:gd name="connsiteX64" fmla="*/ 1355405 w 1617374"/>
                <a:gd name="connsiteY64" fmla="*/ 1611770 h 1947765"/>
                <a:gd name="connsiteX65" fmla="*/ 1349710 w 1617374"/>
                <a:gd name="connsiteY65" fmla="*/ 1571906 h 1947765"/>
                <a:gd name="connsiteX66" fmla="*/ 1338320 w 1617374"/>
                <a:gd name="connsiteY66" fmla="*/ 1537737 h 1947765"/>
                <a:gd name="connsiteX67" fmla="*/ 1321235 w 1617374"/>
                <a:gd name="connsiteY67" fmla="*/ 1492179 h 1947765"/>
                <a:gd name="connsiteX68" fmla="*/ 1315540 w 1617374"/>
                <a:gd name="connsiteY68" fmla="*/ 1446620 h 1947765"/>
                <a:gd name="connsiteX69" fmla="*/ 1298455 w 1617374"/>
                <a:gd name="connsiteY69" fmla="*/ 1440925 h 1947765"/>
                <a:gd name="connsiteX70" fmla="*/ 1281370 w 1617374"/>
                <a:gd name="connsiteY70" fmla="*/ 1429535 h 1947765"/>
                <a:gd name="connsiteX71" fmla="*/ 1247200 w 1617374"/>
                <a:gd name="connsiteY71" fmla="*/ 1418146 h 1947765"/>
                <a:gd name="connsiteX72" fmla="*/ 1213030 w 1617374"/>
                <a:gd name="connsiteY72" fmla="*/ 1395366 h 1947765"/>
                <a:gd name="connsiteX73" fmla="*/ 1178860 w 1617374"/>
                <a:gd name="connsiteY73" fmla="*/ 1383977 h 1947765"/>
                <a:gd name="connsiteX74" fmla="*/ 1173165 w 1617374"/>
                <a:gd name="connsiteY74" fmla="*/ 1440925 h 1947765"/>
                <a:gd name="connsiteX75" fmla="*/ 1156080 w 1617374"/>
                <a:gd name="connsiteY75" fmla="*/ 1452315 h 1947765"/>
                <a:gd name="connsiteX76" fmla="*/ 1161775 w 1617374"/>
                <a:gd name="connsiteY76" fmla="*/ 1475094 h 1947765"/>
                <a:gd name="connsiteX77" fmla="*/ 1167470 w 1617374"/>
                <a:gd name="connsiteY77" fmla="*/ 1492179 h 1947765"/>
                <a:gd name="connsiteX78" fmla="*/ 1190250 w 1617374"/>
                <a:gd name="connsiteY78" fmla="*/ 1514958 h 1947765"/>
                <a:gd name="connsiteX79" fmla="*/ 1201640 w 1617374"/>
                <a:gd name="connsiteY79" fmla="*/ 1532042 h 1947765"/>
                <a:gd name="connsiteX80" fmla="*/ 1201640 w 1617374"/>
                <a:gd name="connsiteY80" fmla="*/ 1577601 h 1947765"/>
                <a:gd name="connsiteX81" fmla="*/ 1235810 w 1617374"/>
                <a:gd name="connsiteY81" fmla="*/ 1594686 h 1947765"/>
                <a:gd name="connsiteX82" fmla="*/ 1275675 w 1617374"/>
                <a:gd name="connsiteY82" fmla="*/ 1611770 h 1947765"/>
                <a:gd name="connsiteX83" fmla="*/ 1252895 w 1617374"/>
                <a:gd name="connsiteY83" fmla="*/ 1623160 h 1947765"/>
                <a:gd name="connsiteX84" fmla="*/ 1241505 w 1617374"/>
                <a:gd name="connsiteY84" fmla="*/ 1640244 h 1947765"/>
                <a:gd name="connsiteX85" fmla="*/ 1224420 w 1617374"/>
                <a:gd name="connsiteY85" fmla="*/ 1651634 h 1947765"/>
                <a:gd name="connsiteX86" fmla="*/ 1201640 w 1617374"/>
                <a:gd name="connsiteY86" fmla="*/ 1634549 h 1947765"/>
                <a:gd name="connsiteX87" fmla="*/ 1178860 w 1617374"/>
                <a:gd name="connsiteY87" fmla="*/ 1611770 h 1947765"/>
                <a:gd name="connsiteX88" fmla="*/ 1173165 w 1617374"/>
                <a:gd name="connsiteY88" fmla="*/ 1588991 h 1947765"/>
                <a:gd name="connsiteX89" fmla="*/ 1167470 w 1617374"/>
                <a:gd name="connsiteY89" fmla="*/ 1560517 h 1947765"/>
                <a:gd name="connsiteX90" fmla="*/ 1150385 w 1617374"/>
                <a:gd name="connsiteY90" fmla="*/ 1554822 h 1947765"/>
                <a:gd name="connsiteX91" fmla="*/ 1138996 w 1617374"/>
                <a:gd name="connsiteY91" fmla="*/ 1537737 h 1947765"/>
                <a:gd name="connsiteX92" fmla="*/ 1121911 w 1617374"/>
                <a:gd name="connsiteY92" fmla="*/ 1532042 h 1947765"/>
                <a:gd name="connsiteX93" fmla="*/ 1104826 w 1617374"/>
                <a:gd name="connsiteY93" fmla="*/ 1520653 h 1947765"/>
                <a:gd name="connsiteX94" fmla="*/ 1064961 w 1617374"/>
                <a:gd name="connsiteY94" fmla="*/ 1509263 h 1947765"/>
                <a:gd name="connsiteX95" fmla="*/ 1030791 w 1617374"/>
                <a:gd name="connsiteY95" fmla="*/ 1480789 h 1947765"/>
                <a:gd name="connsiteX96" fmla="*/ 1019401 w 1617374"/>
                <a:gd name="connsiteY96" fmla="*/ 1463704 h 1947765"/>
                <a:gd name="connsiteX97" fmla="*/ 1002316 w 1617374"/>
                <a:gd name="connsiteY97" fmla="*/ 1452315 h 1947765"/>
                <a:gd name="connsiteX98" fmla="*/ 996621 w 1617374"/>
                <a:gd name="connsiteY98" fmla="*/ 1435230 h 1947765"/>
                <a:gd name="connsiteX99" fmla="*/ 962451 w 1617374"/>
                <a:gd name="connsiteY99" fmla="*/ 1418146 h 1947765"/>
                <a:gd name="connsiteX100" fmla="*/ 945366 w 1617374"/>
                <a:gd name="connsiteY100" fmla="*/ 1423841 h 1947765"/>
                <a:gd name="connsiteX101" fmla="*/ 928281 w 1617374"/>
                <a:gd name="connsiteY101" fmla="*/ 1458010 h 1947765"/>
                <a:gd name="connsiteX102" fmla="*/ 933976 w 1617374"/>
                <a:gd name="connsiteY102" fmla="*/ 1526348 h 1947765"/>
                <a:gd name="connsiteX103" fmla="*/ 968146 w 1617374"/>
                <a:gd name="connsiteY103" fmla="*/ 1560517 h 1947765"/>
                <a:gd name="connsiteX104" fmla="*/ 1002316 w 1617374"/>
                <a:gd name="connsiteY104" fmla="*/ 1571906 h 1947765"/>
                <a:gd name="connsiteX105" fmla="*/ 1008011 w 1617374"/>
                <a:gd name="connsiteY105" fmla="*/ 1588991 h 1947765"/>
                <a:gd name="connsiteX106" fmla="*/ 1025096 w 1617374"/>
                <a:gd name="connsiteY106" fmla="*/ 1594686 h 1947765"/>
                <a:gd name="connsiteX107" fmla="*/ 1064961 w 1617374"/>
                <a:gd name="connsiteY107" fmla="*/ 1600380 h 1947765"/>
                <a:gd name="connsiteX108" fmla="*/ 1059266 w 1617374"/>
                <a:gd name="connsiteY108" fmla="*/ 1628854 h 1947765"/>
                <a:gd name="connsiteX109" fmla="*/ 1047876 w 1617374"/>
                <a:gd name="connsiteY109" fmla="*/ 1645939 h 1947765"/>
                <a:gd name="connsiteX110" fmla="*/ 1076351 w 1617374"/>
                <a:gd name="connsiteY110" fmla="*/ 1668718 h 1947765"/>
                <a:gd name="connsiteX111" fmla="*/ 1110521 w 1617374"/>
                <a:gd name="connsiteY111" fmla="*/ 1697192 h 1947765"/>
                <a:gd name="connsiteX112" fmla="*/ 1150385 w 1617374"/>
                <a:gd name="connsiteY112" fmla="*/ 1708582 h 1947765"/>
                <a:gd name="connsiteX113" fmla="*/ 1184555 w 1617374"/>
                <a:gd name="connsiteY113" fmla="*/ 1719972 h 1947765"/>
                <a:gd name="connsiteX114" fmla="*/ 1201640 w 1617374"/>
                <a:gd name="connsiteY114" fmla="*/ 1725667 h 1947765"/>
                <a:gd name="connsiteX115" fmla="*/ 1207335 w 1617374"/>
                <a:gd name="connsiteY115" fmla="*/ 1742751 h 1947765"/>
                <a:gd name="connsiteX116" fmla="*/ 1218725 w 1617374"/>
                <a:gd name="connsiteY116" fmla="*/ 1765530 h 1947765"/>
                <a:gd name="connsiteX117" fmla="*/ 1207335 w 1617374"/>
                <a:gd name="connsiteY117" fmla="*/ 1794005 h 1947765"/>
                <a:gd name="connsiteX118" fmla="*/ 1195945 w 1617374"/>
                <a:gd name="connsiteY118" fmla="*/ 1776920 h 1947765"/>
                <a:gd name="connsiteX119" fmla="*/ 1121911 w 1617374"/>
                <a:gd name="connsiteY119" fmla="*/ 1759836 h 1947765"/>
                <a:gd name="connsiteX120" fmla="*/ 1161775 w 1617374"/>
                <a:gd name="connsiteY120" fmla="*/ 1799699 h 1947765"/>
                <a:gd name="connsiteX121" fmla="*/ 1178860 w 1617374"/>
                <a:gd name="connsiteY121" fmla="*/ 1833868 h 1947765"/>
                <a:gd name="connsiteX122" fmla="*/ 1156080 w 1617374"/>
                <a:gd name="connsiteY122" fmla="*/ 1845258 h 1947765"/>
                <a:gd name="connsiteX123" fmla="*/ 1104826 w 1617374"/>
                <a:gd name="connsiteY123" fmla="*/ 1839563 h 1947765"/>
                <a:gd name="connsiteX124" fmla="*/ 1087741 w 1617374"/>
                <a:gd name="connsiteY124" fmla="*/ 1833868 h 1947765"/>
                <a:gd name="connsiteX125" fmla="*/ 1064961 w 1617374"/>
                <a:gd name="connsiteY125" fmla="*/ 1714277 h 1947765"/>
                <a:gd name="connsiteX126" fmla="*/ 1019401 w 1617374"/>
                <a:gd name="connsiteY126" fmla="*/ 1702887 h 1947765"/>
                <a:gd name="connsiteX127" fmla="*/ 1008011 w 1617374"/>
                <a:gd name="connsiteY127" fmla="*/ 1725667 h 1947765"/>
                <a:gd name="connsiteX128" fmla="*/ 996621 w 1617374"/>
                <a:gd name="connsiteY128" fmla="*/ 1742751 h 1947765"/>
                <a:gd name="connsiteX129" fmla="*/ 1002316 w 1617374"/>
                <a:gd name="connsiteY129" fmla="*/ 1822479 h 1947765"/>
                <a:gd name="connsiteX130" fmla="*/ 1008011 w 1617374"/>
                <a:gd name="connsiteY130" fmla="*/ 1839563 h 1947765"/>
                <a:gd name="connsiteX131" fmla="*/ 1025096 w 1617374"/>
                <a:gd name="connsiteY131" fmla="*/ 1845258 h 1947765"/>
                <a:gd name="connsiteX132" fmla="*/ 1025096 w 1617374"/>
                <a:gd name="connsiteY132" fmla="*/ 1879427 h 1947765"/>
                <a:gd name="connsiteX133" fmla="*/ 1002316 w 1617374"/>
                <a:gd name="connsiteY133" fmla="*/ 1947765 h 1947765"/>
                <a:gd name="connsiteX134" fmla="*/ 996621 w 1617374"/>
                <a:gd name="connsiteY134" fmla="*/ 1930681 h 1947765"/>
                <a:gd name="connsiteX135" fmla="*/ 990926 w 1617374"/>
                <a:gd name="connsiteY135" fmla="*/ 1902206 h 1947765"/>
                <a:gd name="connsiteX136" fmla="*/ 973841 w 1617374"/>
                <a:gd name="connsiteY136" fmla="*/ 1913596 h 1947765"/>
                <a:gd name="connsiteX137" fmla="*/ 945366 w 1617374"/>
                <a:gd name="connsiteY137" fmla="*/ 1919291 h 1947765"/>
                <a:gd name="connsiteX138" fmla="*/ 905501 w 1617374"/>
                <a:gd name="connsiteY138" fmla="*/ 1907901 h 1947765"/>
                <a:gd name="connsiteX139" fmla="*/ 899806 w 1617374"/>
                <a:gd name="connsiteY139" fmla="*/ 1890817 h 1947765"/>
                <a:gd name="connsiteX140" fmla="*/ 922586 w 1617374"/>
                <a:gd name="connsiteY140" fmla="*/ 1868037 h 1947765"/>
                <a:gd name="connsiteX141" fmla="*/ 945366 w 1617374"/>
                <a:gd name="connsiteY141" fmla="*/ 1856648 h 1947765"/>
                <a:gd name="connsiteX142" fmla="*/ 956756 w 1617374"/>
                <a:gd name="connsiteY142" fmla="*/ 1839563 h 1947765"/>
                <a:gd name="connsiteX143" fmla="*/ 968146 w 1617374"/>
                <a:gd name="connsiteY143" fmla="*/ 1805394 h 1947765"/>
                <a:gd name="connsiteX144" fmla="*/ 973841 w 1617374"/>
                <a:gd name="connsiteY144" fmla="*/ 1759836 h 1947765"/>
                <a:gd name="connsiteX145" fmla="*/ 996621 w 1617374"/>
                <a:gd name="connsiteY145" fmla="*/ 1725667 h 1947765"/>
                <a:gd name="connsiteX146" fmla="*/ 990926 w 1617374"/>
                <a:gd name="connsiteY146" fmla="*/ 1708582 h 1947765"/>
                <a:gd name="connsiteX147" fmla="*/ 1002316 w 1617374"/>
                <a:gd name="connsiteY147" fmla="*/ 1674413 h 1947765"/>
                <a:gd name="connsiteX148" fmla="*/ 979536 w 1617374"/>
                <a:gd name="connsiteY148" fmla="*/ 1645939 h 1947765"/>
                <a:gd name="connsiteX149" fmla="*/ 939671 w 1617374"/>
                <a:gd name="connsiteY149" fmla="*/ 1617465 h 1947765"/>
                <a:gd name="connsiteX150" fmla="*/ 933976 w 1617374"/>
                <a:gd name="connsiteY150" fmla="*/ 1640244 h 1947765"/>
                <a:gd name="connsiteX151" fmla="*/ 922586 w 1617374"/>
                <a:gd name="connsiteY151" fmla="*/ 1731361 h 1947765"/>
                <a:gd name="connsiteX152" fmla="*/ 905501 w 1617374"/>
                <a:gd name="connsiteY152" fmla="*/ 1725667 h 1947765"/>
                <a:gd name="connsiteX153" fmla="*/ 922586 w 1617374"/>
                <a:gd name="connsiteY153" fmla="*/ 1645939 h 1947765"/>
                <a:gd name="connsiteX154" fmla="*/ 916891 w 1617374"/>
                <a:gd name="connsiteY154" fmla="*/ 1611770 h 1947765"/>
                <a:gd name="connsiteX155" fmla="*/ 905501 w 1617374"/>
                <a:gd name="connsiteY155" fmla="*/ 1594686 h 1947765"/>
                <a:gd name="connsiteX156" fmla="*/ 888416 w 1617374"/>
                <a:gd name="connsiteY156" fmla="*/ 1537737 h 1947765"/>
                <a:gd name="connsiteX157" fmla="*/ 865637 w 1617374"/>
                <a:gd name="connsiteY157" fmla="*/ 1509263 h 1947765"/>
                <a:gd name="connsiteX158" fmla="*/ 848552 w 1617374"/>
                <a:gd name="connsiteY158" fmla="*/ 1520653 h 1947765"/>
                <a:gd name="connsiteX159" fmla="*/ 831467 w 1617374"/>
                <a:gd name="connsiteY159" fmla="*/ 1560517 h 1947765"/>
                <a:gd name="connsiteX160" fmla="*/ 825772 w 1617374"/>
                <a:gd name="connsiteY160" fmla="*/ 1577601 h 1947765"/>
                <a:gd name="connsiteX161" fmla="*/ 802992 w 1617374"/>
                <a:gd name="connsiteY161" fmla="*/ 1600380 h 1947765"/>
                <a:gd name="connsiteX162" fmla="*/ 785907 w 1617374"/>
                <a:gd name="connsiteY162" fmla="*/ 1634549 h 1947765"/>
                <a:gd name="connsiteX163" fmla="*/ 797297 w 1617374"/>
                <a:gd name="connsiteY163" fmla="*/ 1668718 h 1947765"/>
                <a:gd name="connsiteX164" fmla="*/ 808687 w 1617374"/>
                <a:gd name="connsiteY164" fmla="*/ 1725667 h 1947765"/>
                <a:gd name="connsiteX165" fmla="*/ 825772 w 1617374"/>
                <a:gd name="connsiteY165" fmla="*/ 1737056 h 1947765"/>
                <a:gd name="connsiteX166" fmla="*/ 820077 w 1617374"/>
                <a:gd name="connsiteY166" fmla="*/ 1776920 h 1947765"/>
                <a:gd name="connsiteX167" fmla="*/ 802992 w 1617374"/>
                <a:gd name="connsiteY167" fmla="*/ 1771225 h 1947765"/>
                <a:gd name="connsiteX168" fmla="*/ 797297 w 1617374"/>
                <a:gd name="connsiteY168" fmla="*/ 1754141 h 1947765"/>
                <a:gd name="connsiteX169" fmla="*/ 780212 w 1617374"/>
                <a:gd name="connsiteY169" fmla="*/ 1742751 h 1947765"/>
                <a:gd name="connsiteX170" fmla="*/ 740347 w 1617374"/>
                <a:gd name="connsiteY170" fmla="*/ 1759836 h 1947765"/>
                <a:gd name="connsiteX171" fmla="*/ 734652 w 1617374"/>
                <a:gd name="connsiteY171" fmla="*/ 1776920 h 1947765"/>
                <a:gd name="connsiteX172" fmla="*/ 711872 w 1617374"/>
                <a:gd name="connsiteY172" fmla="*/ 1811089 h 1947765"/>
                <a:gd name="connsiteX173" fmla="*/ 723262 w 1617374"/>
                <a:gd name="connsiteY173" fmla="*/ 1850953 h 1947765"/>
                <a:gd name="connsiteX174" fmla="*/ 728957 w 1617374"/>
                <a:gd name="connsiteY174" fmla="*/ 1868037 h 1947765"/>
                <a:gd name="connsiteX175" fmla="*/ 723262 w 1617374"/>
                <a:gd name="connsiteY175" fmla="*/ 1896512 h 1947765"/>
                <a:gd name="connsiteX176" fmla="*/ 706177 w 1617374"/>
                <a:gd name="connsiteY176" fmla="*/ 1902206 h 1947765"/>
                <a:gd name="connsiteX177" fmla="*/ 700482 w 1617374"/>
                <a:gd name="connsiteY177" fmla="*/ 1879427 h 1947765"/>
                <a:gd name="connsiteX178" fmla="*/ 666312 w 1617374"/>
                <a:gd name="connsiteY178" fmla="*/ 1856648 h 1947765"/>
                <a:gd name="connsiteX179" fmla="*/ 586583 w 1617374"/>
                <a:gd name="connsiteY179" fmla="*/ 1845258 h 1947765"/>
                <a:gd name="connsiteX180" fmla="*/ 615058 w 1617374"/>
                <a:gd name="connsiteY180" fmla="*/ 1833868 h 1947765"/>
                <a:gd name="connsiteX181" fmla="*/ 649227 w 1617374"/>
                <a:gd name="connsiteY181" fmla="*/ 1828174 h 1947765"/>
                <a:gd name="connsiteX182" fmla="*/ 637837 w 1617374"/>
                <a:gd name="connsiteY182" fmla="*/ 1788310 h 1947765"/>
                <a:gd name="connsiteX183" fmla="*/ 677702 w 1617374"/>
                <a:gd name="connsiteY183" fmla="*/ 1765530 h 1947765"/>
                <a:gd name="connsiteX184" fmla="*/ 694787 w 1617374"/>
                <a:gd name="connsiteY184" fmla="*/ 1759836 h 1947765"/>
                <a:gd name="connsiteX185" fmla="*/ 700482 w 1617374"/>
                <a:gd name="connsiteY185" fmla="*/ 1742751 h 1947765"/>
                <a:gd name="connsiteX186" fmla="*/ 717567 w 1617374"/>
                <a:gd name="connsiteY186" fmla="*/ 1731361 h 1947765"/>
                <a:gd name="connsiteX187" fmla="*/ 728957 w 1617374"/>
                <a:gd name="connsiteY187" fmla="*/ 1714277 h 1947765"/>
                <a:gd name="connsiteX188" fmla="*/ 723262 w 1617374"/>
                <a:gd name="connsiteY188" fmla="*/ 1685803 h 1947765"/>
                <a:gd name="connsiteX189" fmla="*/ 672007 w 1617374"/>
                <a:gd name="connsiteY189" fmla="*/ 1674413 h 1947765"/>
                <a:gd name="connsiteX190" fmla="*/ 637837 w 1617374"/>
                <a:gd name="connsiteY190" fmla="*/ 1657329 h 1947765"/>
                <a:gd name="connsiteX191" fmla="*/ 632142 w 1617374"/>
                <a:gd name="connsiteY191" fmla="*/ 1640244 h 1947765"/>
                <a:gd name="connsiteX192" fmla="*/ 620752 w 1617374"/>
                <a:gd name="connsiteY192" fmla="*/ 1623160 h 1947765"/>
                <a:gd name="connsiteX193" fmla="*/ 637837 w 1617374"/>
                <a:gd name="connsiteY193" fmla="*/ 1617465 h 1947765"/>
                <a:gd name="connsiteX194" fmla="*/ 728957 w 1617374"/>
                <a:gd name="connsiteY194" fmla="*/ 1606075 h 1947765"/>
                <a:gd name="connsiteX195" fmla="*/ 751737 w 1617374"/>
                <a:gd name="connsiteY195" fmla="*/ 1594686 h 1947765"/>
                <a:gd name="connsiteX196" fmla="*/ 763127 w 1617374"/>
                <a:gd name="connsiteY196" fmla="*/ 1577601 h 1947765"/>
                <a:gd name="connsiteX197" fmla="*/ 797297 w 1617374"/>
                <a:gd name="connsiteY197" fmla="*/ 1560517 h 1947765"/>
                <a:gd name="connsiteX198" fmla="*/ 808687 w 1617374"/>
                <a:gd name="connsiteY198" fmla="*/ 1543432 h 1947765"/>
                <a:gd name="connsiteX199" fmla="*/ 825772 w 1617374"/>
                <a:gd name="connsiteY199" fmla="*/ 1526348 h 1947765"/>
                <a:gd name="connsiteX200" fmla="*/ 854247 w 1617374"/>
                <a:gd name="connsiteY200" fmla="*/ 1480789 h 1947765"/>
                <a:gd name="connsiteX201" fmla="*/ 865637 w 1617374"/>
                <a:gd name="connsiteY201" fmla="*/ 1452315 h 1947765"/>
                <a:gd name="connsiteX202" fmla="*/ 905501 w 1617374"/>
                <a:gd name="connsiteY202" fmla="*/ 1429535 h 1947765"/>
                <a:gd name="connsiteX203" fmla="*/ 956756 w 1617374"/>
                <a:gd name="connsiteY203" fmla="*/ 1418146 h 1947765"/>
                <a:gd name="connsiteX204" fmla="*/ 951061 w 1617374"/>
                <a:gd name="connsiteY204" fmla="*/ 1401061 h 1947765"/>
                <a:gd name="connsiteX205" fmla="*/ 945366 w 1617374"/>
                <a:gd name="connsiteY205" fmla="*/ 1338418 h 1947765"/>
                <a:gd name="connsiteX206" fmla="*/ 928281 w 1617374"/>
                <a:gd name="connsiteY206" fmla="*/ 1332723 h 1947765"/>
                <a:gd name="connsiteX207" fmla="*/ 905501 w 1617374"/>
                <a:gd name="connsiteY207" fmla="*/ 1327028 h 1947765"/>
                <a:gd name="connsiteX208" fmla="*/ 825772 w 1617374"/>
                <a:gd name="connsiteY208" fmla="*/ 1332723 h 1947765"/>
                <a:gd name="connsiteX209" fmla="*/ 808687 w 1617374"/>
                <a:gd name="connsiteY209" fmla="*/ 1344113 h 1947765"/>
                <a:gd name="connsiteX210" fmla="*/ 780212 w 1617374"/>
                <a:gd name="connsiteY210" fmla="*/ 1349808 h 1947765"/>
                <a:gd name="connsiteX211" fmla="*/ 757432 w 1617374"/>
                <a:gd name="connsiteY211" fmla="*/ 1361197 h 1947765"/>
                <a:gd name="connsiteX212" fmla="*/ 734652 w 1617374"/>
                <a:gd name="connsiteY212" fmla="*/ 1406756 h 1947765"/>
                <a:gd name="connsiteX213" fmla="*/ 717567 w 1617374"/>
                <a:gd name="connsiteY213" fmla="*/ 1458010 h 1947765"/>
                <a:gd name="connsiteX214" fmla="*/ 711872 w 1617374"/>
                <a:gd name="connsiteY214" fmla="*/ 1475094 h 1947765"/>
                <a:gd name="connsiteX215" fmla="*/ 689092 w 1617374"/>
                <a:gd name="connsiteY215" fmla="*/ 1492179 h 1947765"/>
                <a:gd name="connsiteX216" fmla="*/ 683397 w 1617374"/>
                <a:gd name="connsiteY216" fmla="*/ 1429535 h 1947765"/>
                <a:gd name="connsiteX217" fmla="*/ 666312 w 1617374"/>
                <a:gd name="connsiteY217" fmla="*/ 1418146 h 1947765"/>
                <a:gd name="connsiteX218" fmla="*/ 575193 w 1617374"/>
                <a:gd name="connsiteY218" fmla="*/ 1429535 h 1947765"/>
                <a:gd name="connsiteX219" fmla="*/ 563803 w 1617374"/>
                <a:gd name="connsiteY219" fmla="*/ 1446620 h 1947765"/>
                <a:gd name="connsiteX220" fmla="*/ 541023 w 1617374"/>
                <a:gd name="connsiteY220" fmla="*/ 1509263 h 1947765"/>
                <a:gd name="connsiteX221" fmla="*/ 444208 w 1617374"/>
                <a:gd name="connsiteY221" fmla="*/ 1514958 h 1947765"/>
                <a:gd name="connsiteX222" fmla="*/ 438513 w 1617374"/>
                <a:gd name="connsiteY222" fmla="*/ 1560517 h 1947765"/>
                <a:gd name="connsiteX223" fmla="*/ 421428 w 1617374"/>
                <a:gd name="connsiteY223" fmla="*/ 1583296 h 1947765"/>
                <a:gd name="connsiteX224" fmla="*/ 410038 w 1617374"/>
                <a:gd name="connsiteY224" fmla="*/ 1600380 h 1947765"/>
                <a:gd name="connsiteX225" fmla="*/ 415733 w 1617374"/>
                <a:gd name="connsiteY225" fmla="*/ 1663023 h 1947765"/>
                <a:gd name="connsiteX226" fmla="*/ 432818 w 1617374"/>
                <a:gd name="connsiteY226" fmla="*/ 1668718 h 1947765"/>
                <a:gd name="connsiteX227" fmla="*/ 438513 w 1617374"/>
                <a:gd name="connsiteY227" fmla="*/ 1691498 h 1947765"/>
                <a:gd name="connsiteX228" fmla="*/ 449903 w 1617374"/>
                <a:gd name="connsiteY228" fmla="*/ 1708582 h 1947765"/>
                <a:gd name="connsiteX229" fmla="*/ 392953 w 1617374"/>
                <a:gd name="connsiteY229" fmla="*/ 1702887 h 1947765"/>
                <a:gd name="connsiteX230" fmla="*/ 387258 w 1617374"/>
                <a:gd name="connsiteY230" fmla="*/ 1628854 h 1947765"/>
                <a:gd name="connsiteX231" fmla="*/ 381563 w 1617374"/>
                <a:gd name="connsiteY231" fmla="*/ 1543432 h 1947765"/>
                <a:gd name="connsiteX232" fmla="*/ 364478 w 1617374"/>
                <a:gd name="connsiteY232" fmla="*/ 1532042 h 1947765"/>
                <a:gd name="connsiteX233" fmla="*/ 324614 w 1617374"/>
                <a:gd name="connsiteY233" fmla="*/ 1520653 h 1947765"/>
                <a:gd name="connsiteX234" fmla="*/ 301834 w 1617374"/>
                <a:gd name="connsiteY234" fmla="*/ 1526348 h 1947765"/>
                <a:gd name="connsiteX235" fmla="*/ 290444 w 1617374"/>
                <a:gd name="connsiteY235" fmla="*/ 1543432 h 1947765"/>
                <a:gd name="connsiteX236" fmla="*/ 273359 w 1617374"/>
                <a:gd name="connsiteY236" fmla="*/ 1560517 h 1947765"/>
                <a:gd name="connsiteX237" fmla="*/ 233494 w 1617374"/>
                <a:gd name="connsiteY237" fmla="*/ 1600380 h 1947765"/>
                <a:gd name="connsiteX238" fmla="*/ 239189 w 1617374"/>
                <a:gd name="connsiteY238" fmla="*/ 1623160 h 1947765"/>
                <a:gd name="connsiteX239" fmla="*/ 256274 w 1617374"/>
                <a:gd name="connsiteY239" fmla="*/ 1628854 h 1947765"/>
                <a:gd name="connsiteX240" fmla="*/ 296139 w 1617374"/>
                <a:gd name="connsiteY240" fmla="*/ 1651634 h 1947765"/>
                <a:gd name="connsiteX241" fmla="*/ 290444 w 1617374"/>
                <a:gd name="connsiteY241" fmla="*/ 1668718 h 1947765"/>
                <a:gd name="connsiteX242" fmla="*/ 256274 w 1617374"/>
                <a:gd name="connsiteY242" fmla="*/ 1691498 h 1947765"/>
                <a:gd name="connsiteX243" fmla="*/ 210714 w 1617374"/>
                <a:gd name="connsiteY243" fmla="*/ 1685803 h 1947765"/>
                <a:gd name="connsiteX244" fmla="*/ 205019 w 1617374"/>
                <a:gd name="connsiteY244" fmla="*/ 1668718 h 1947765"/>
                <a:gd name="connsiteX245" fmla="*/ 199324 w 1617374"/>
                <a:gd name="connsiteY245" fmla="*/ 1645939 h 1947765"/>
                <a:gd name="connsiteX246" fmla="*/ 170849 w 1617374"/>
                <a:gd name="connsiteY246" fmla="*/ 1640244 h 1947765"/>
                <a:gd name="connsiteX247" fmla="*/ 153764 w 1617374"/>
                <a:gd name="connsiteY247" fmla="*/ 1623160 h 1947765"/>
                <a:gd name="connsiteX248" fmla="*/ 136679 w 1617374"/>
                <a:gd name="connsiteY248" fmla="*/ 1611770 h 1947765"/>
                <a:gd name="connsiteX249" fmla="*/ 142374 w 1617374"/>
                <a:gd name="connsiteY249" fmla="*/ 1588991 h 1947765"/>
                <a:gd name="connsiteX250" fmla="*/ 182239 w 1617374"/>
                <a:gd name="connsiteY250" fmla="*/ 1571906 h 1947765"/>
                <a:gd name="connsiteX251" fmla="*/ 199324 w 1617374"/>
                <a:gd name="connsiteY251" fmla="*/ 1554822 h 1947765"/>
                <a:gd name="connsiteX252" fmla="*/ 222104 w 1617374"/>
                <a:gd name="connsiteY252" fmla="*/ 1549127 h 1947765"/>
                <a:gd name="connsiteX253" fmla="*/ 244884 w 1617374"/>
                <a:gd name="connsiteY253" fmla="*/ 1514958 h 1947765"/>
                <a:gd name="connsiteX254" fmla="*/ 256274 w 1617374"/>
                <a:gd name="connsiteY254" fmla="*/ 1497873 h 1947765"/>
                <a:gd name="connsiteX255" fmla="*/ 273359 w 1617374"/>
                <a:gd name="connsiteY255" fmla="*/ 1492179 h 1947765"/>
                <a:gd name="connsiteX256" fmla="*/ 290444 w 1617374"/>
                <a:gd name="connsiteY256" fmla="*/ 1475094 h 1947765"/>
                <a:gd name="connsiteX257" fmla="*/ 279054 w 1617374"/>
                <a:gd name="connsiteY257" fmla="*/ 1440925 h 1947765"/>
                <a:gd name="connsiteX258" fmla="*/ 318919 w 1617374"/>
                <a:gd name="connsiteY258" fmla="*/ 1418146 h 1947765"/>
                <a:gd name="connsiteX259" fmla="*/ 336004 w 1617374"/>
                <a:gd name="connsiteY259" fmla="*/ 1429535 h 1947765"/>
                <a:gd name="connsiteX260" fmla="*/ 353088 w 1617374"/>
                <a:gd name="connsiteY260" fmla="*/ 1435230 h 1947765"/>
                <a:gd name="connsiteX261" fmla="*/ 364478 w 1617374"/>
                <a:gd name="connsiteY261" fmla="*/ 1452315 h 1947765"/>
                <a:gd name="connsiteX262" fmla="*/ 529633 w 1617374"/>
                <a:gd name="connsiteY262" fmla="*/ 1469399 h 1947765"/>
                <a:gd name="connsiteX263" fmla="*/ 541023 w 1617374"/>
                <a:gd name="connsiteY263" fmla="*/ 1452315 h 1947765"/>
                <a:gd name="connsiteX264" fmla="*/ 546718 w 1617374"/>
                <a:gd name="connsiteY264" fmla="*/ 1435230 h 1947765"/>
                <a:gd name="connsiteX265" fmla="*/ 563803 w 1617374"/>
                <a:gd name="connsiteY265" fmla="*/ 1429535 h 1947765"/>
                <a:gd name="connsiteX266" fmla="*/ 592278 w 1617374"/>
                <a:gd name="connsiteY266" fmla="*/ 1406756 h 1947765"/>
                <a:gd name="connsiteX267" fmla="*/ 626447 w 1617374"/>
                <a:gd name="connsiteY267" fmla="*/ 1389672 h 1947765"/>
                <a:gd name="connsiteX268" fmla="*/ 666312 w 1617374"/>
                <a:gd name="connsiteY268" fmla="*/ 1383977 h 1947765"/>
                <a:gd name="connsiteX269" fmla="*/ 672007 w 1617374"/>
                <a:gd name="connsiteY269" fmla="*/ 1344113 h 1947765"/>
                <a:gd name="connsiteX270" fmla="*/ 654922 w 1617374"/>
                <a:gd name="connsiteY270" fmla="*/ 1338418 h 1947765"/>
                <a:gd name="connsiteX271" fmla="*/ 677702 w 1617374"/>
                <a:gd name="connsiteY271" fmla="*/ 1327028 h 1947765"/>
                <a:gd name="connsiteX272" fmla="*/ 774517 w 1617374"/>
                <a:gd name="connsiteY272" fmla="*/ 1315639 h 1947765"/>
                <a:gd name="connsiteX273" fmla="*/ 808687 w 1617374"/>
                <a:gd name="connsiteY273" fmla="*/ 1309944 h 1947765"/>
                <a:gd name="connsiteX274" fmla="*/ 791602 w 1617374"/>
                <a:gd name="connsiteY274" fmla="*/ 1304249 h 1947765"/>
                <a:gd name="connsiteX275" fmla="*/ 751737 w 1617374"/>
                <a:gd name="connsiteY275" fmla="*/ 1270080 h 1947765"/>
                <a:gd name="connsiteX276" fmla="*/ 740347 w 1617374"/>
                <a:gd name="connsiteY276" fmla="*/ 1252996 h 1947765"/>
                <a:gd name="connsiteX277" fmla="*/ 700482 w 1617374"/>
                <a:gd name="connsiteY277" fmla="*/ 1235911 h 1947765"/>
                <a:gd name="connsiteX278" fmla="*/ 495463 w 1617374"/>
                <a:gd name="connsiteY278" fmla="*/ 1224522 h 1947765"/>
                <a:gd name="connsiteX279" fmla="*/ 410038 w 1617374"/>
                <a:gd name="connsiteY279" fmla="*/ 1241606 h 1947765"/>
                <a:gd name="connsiteX280" fmla="*/ 398648 w 1617374"/>
                <a:gd name="connsiteY280" fmla="*/ 1264385 h 1947765"/>
                <a:gd name="connsiteX281" fmla="*/ 353088 w 1617374"/>
                <a:gd name="connsiteY281" fmla="*/ 1315639 h 1947765"/>
                <a:gd name="connsiteX282" fmla="*/ 347394 w 1617374"/>
                <a:gd name="connsiteY282" fmla="*/ 1270080 h 1947765"/>
                <a:gd name="connsiteX283" fmla="*/ 233494 w 1617374"/>
                <a:gd name="connsiteY283" fmla="*/ 1298554 h 1947765"/>
                <a:gd name="connsiteX284" fmla="*/ 216409 w 1617374"/>
                <a:gd name="connsiteY284" fmla="*/ 1315639 h 1947765"/>
                <a:gd name="connsiteX285" fmla="*/ 210714 w 1617374"/>
                <a:gd name="connsiteY285" fmla="*/ 1298554 h 1947765"/>
                <a:gd name="connsiteX286" fmla="*/ 222104 w 1617374"/>
                <a:gd name="connsiteY286" fmla="*/ 1270080 h 1947765"/>
                <a:gd name="connsiteX287" fmla="*/ 205019 w 1617374"/>
                <a:gd name="connsiteY287" fmla="*/ 1264385 h 1947765"/>
                <a:gd name="connsiteX288" fmla="*/ 148069 w 1617374"/>
                <a:gd name="connsiteY288" fmla="*/ 1252996 h 1947765"/>
                <a:gd name="connsiteX289" fmla="*/ 119594 w 1617374"/>
                <a:gd name="connsiteY289" fmla="*/ 1247301 h 1947765"/>
                <a:gd name="connsiteX290" fmla="*/ 85425 w 1617374"/>
                <a:gd name="connsiteY290" fmla="*/ 1235911 h 1947765"/>
                <a:gd name="connsiteX291" fmla="*/ 11390 w 1617374"/>
                <a:gd name="connsiteY291" fmla="*/ 1230216 h 1947765"/>
                <a:gd name="connsiteX292" fmla="*/ 0 w 1617374"/>
                <a:gd name="connsiteY292" fmla="*/ 1213132 h 1947765"/>
                <a:gd name="connsiteX293" fmla="*/ 5695 w 1617374"/>
                <a:gd name="connsiteY293" fmla="*/ 1190353 h 1947765"/>
                <a:gd name="connsiteX294" fmla="*/ 28475 w 1617374"/>
                <a:gd name="connsiteY294" fmla="*/ 1184658 h 1947765"/>
                <a:gd name="connsiteX295" fmla="*/ 34170 w 1617374"/>
                <a:gd name="connsiteY295" fmla="*/ 1144794 h 1947765"/>
                <a:gd name="connsiteX296" fmla="*/ 45560 w 1617374"/>
                <a:gd name="connsiteY296" fmla="*/ 1161878 h 1947765"/>
                <a:gd name="connsiteX297" fmla="*/ 68340 w 1617374"/>
                <a:gd name="connsiteY297" fmla="*/ 1184658 h 1947765"/>
                <a:gd name="connsiteX298" fmla="*/ 85425 w 1617374"/>
                <a:gd name="connsiteY298" fmla="*/ 1190353 h 1947765"/>
                <a:gd name="connsiteX299" fmla="*/ 176544 w 1617374"/>
                <a:gd name="connsiteY299" fmla="*/ 1196047 h 1947765"/>
                <a:gd name="connsiteX300" fmla="*/ 187934 w 1617374"/>
                <a:gd name="connsiteY300" fmla="*/ 1213132 h 1947765"/>
                <a:gd name="connsiteX301" fmla="*/ 227799 w 1617374"/>
                <a:gd name="connsiteY301" fmla="*/ 1230216 h 1947765"/>
                <a:gd name="connsiteX302" fmla="*/ 290444 w 1617374"/>
                <a:gd name="connsiteY302" fmla="*/ 1235911 h 1947765"/>
                <a:gd name="connsiteX303" fmla="*/ 444208 w 1617374"/>
                <a:gd name="connsiteY303" fmla="*/ 1230216 h 1947765"/>
                <a:gd name="connsiteX304" fmla="*/ 427123 w 1617374"/>
                <a:gd name="connsiteY304" fmla="*/ 1224522 h 1947765"/>
                <a:gd name="connsiteX305" fmla="*/ 398648 w 1617374"/>
                <a:gd name="connsiteY305" fmla="*/ 1190353 h 1947765"/>
                <a:gd name="connsiteX306" fmla="*/ 347394 w 1617374"/>
                <a:gd name="connsiteY306" fmla="*/ 1173268 h 1947765"/>
                <a:gd name="connsiteX307" fmla="*/ 290444 w 1617374"/>
                <a:gd name="connsiteY307" fmla="*/ 1144794 h 1947765"/>
                <a:gd name="connsiteX308" fmla="*/ 284749 w 1617374"/>
                <a:gd name="connsiteY308" fmla="*/ 1127709 h 1947765"/>
                <a:gd name="connsiteX309" fmla="*/ 267664 w 1617374"/>
                <a:gd name="connsiteY309" fmla="*/ 1122015 h 1947765"/>
                <a:gd name="connsiteX310" fmla="*/ 244884 w 1617374"/>
                <a:gd name="connsiteY310" fmla="*/ 1104930 h 1947765"/>
                <a:gd name="connsiteX311" fmla="*/ 227799 w 1617374"/>
                <a:gd name="connsiteY311" fmla="*/ 1076456 h 1947765"/>
                <a:gd name="connsiteX312" fmla="*/ 210714 w 1617374"/>
                <a:gd name="connsiteY312" fmla="*/ 1053677 h 1947765"/>
                <a:gd name="connsiteX313" fmla="*/ 182239 w 1617374"/>
                <a:gd name="connsiteY313" fmla="*/ 991033 h 1947765"/>
                <a:gd name="connsiteX314" fmla="*/ 148069 w 1617374"/>
                <a:gd name="connsiteY314" fmla="*/ 1030897 h 1947765"/>
                <a:gd name="connsiteX315" fmla="*/ 136679 w 1617374"/>
                <a:gd name="connsiteY315" fmla="*/ 979644 h 1947765"/>
                <a:gd name="connsiteX316" fmla="*/ 170849 w 1617374"/>
                <a:gd name="connsiteY316" fmla="*/ 934085 h 1947765"/>
                <a:gd name="connsiteX317" fmla="*/ 187934 w 1617374"/>
                <a:gd name="connsiteY317" fmla="*/ 962559 h 1947765"/>
                <a:gd name="connsiteX318" fmla="*/ 193629 w 1617374"/>
                <a:gd name="connsiteY318" fmla="*/ 985339 h 1947765"/>
                <a:gd name="connsiteX319" fmla="*/ 210714 w 1617374"/>
                <a:gd name="connsiteY319" fmla="*/ 1002423 h 1947765"/>
                <a:gd name="connsiteX320" fmla="*/ 233494 w 1617374"/>
                <a:gd name="connsiteY320" fmla="*/ 1047982 h 1947765"/>
                <a:gd name="connsiteX321" fmla="*/ 279054 w 1617374"/>
                <a:gd name="connsiteY321" fmla="*/ 1076456 h 1947765"/>
                <a:gd name="connsiteX322" fmla="*/ 313224 w 1617374"/>
                <a:gd name="connsiteY322" fmla="*/ 1099235 h 1947765"/>
                <a:gd name="connsiteX323" fmla="*/ 347394 w 1617374"/>
                <a:gd name="connsiteY323" fmla="*/ 1133404 h 1947765"/>
                <a:gd name="connsiteX324" fmla="*/ 364478 w 1617374"/>
                <a:gd name="connsiteY324" fmla="*/ 1161878 h 1947765"/>
                <a:gd name="connsiteX325" fmla="*/ 398648 w 1617374"/>
                <a:gd name="connsiteY325" fmla="*/ 1173268 h 1947765"/>
                <a:gd name="connsiteX326" fmla="*/ 438513 w 1617374"/>
                <a:gd name="connsiteY326" fmla="*/ 1161878 h 1947765"/>
                <a:gd name="connsiteX327" fmla="*/ 449903 w 1617374"/>
                <a:gd name="connsiteY327" fmla="*/ 1178963 h 1947765"/>
                <a:gd name="connsiteX328" fmla="*/ 455598 w 1617374"/>
                <a:gd name="connsiteY328" fmla="*/ 1196047 h 1947765"/>
                <a:gd name="connsiteX329" fmla="*/ 501158 w 1617374"/>
                <a:gd name="connsiteY329" fmla="*/ 1201742 h 1947765"/>
                <a:gd name="connsiteX330" fmla="*/ 620752 w 1617374"/>
                <a:gd name="connsiteY330" fmla="*/ 1213132 h 1947765"/>
                <a:gd name="connsiteX331" fmla="*/ 649227 w 1617374"/>
                <a:gd name="connsiteY331" fmla="*/ 1201742 h 1947765"/>
                <a:gd name="connsiteX332" fmla="*/ 597973 w 1617374"/>
                <a:gd name="connsiteY332" fmla="*/ 1173268 h 1947765"/>
                <a:gd name="connsiteX333" fmla="*/ 575193 w 1617374"/>
                <a:gd name="connsiteY333" fmla="*/ 1156184 h 1947765"/>
                <a:gd name="connsiteX334" fmla="*/ 569498 w 1617374"/>
                <a:gd name="connsiteY334" fmla="*/ 1139099 h 1947765"/>
                <a:gd name="connsiteX335" fmla="*/ 552413 w 1617374"/>
                <a:gd name="connsiteY335" fmla="*/ 1127709 h 1947765"/>
                <a:gd name="connsiteX336" fmla="*/ 518243 w 1617374"/>
                <a:gd name="connsiteY336" fmla="*/ 1093540 h 1947765"/>
                <a:gd name="connsiteX337" fmla="*/ 501158 w 1617374"/>
                <a:gd name="connsiteY337" fmla="*/ 1076456 h 1947765"/>
                <a:gd name="connsiteX338" fmla="*/ 478378 w 1617374"/>
                <a:gd name="connsiteY338" fmla="*/ 1065066 h 1947765"/>
                <a:gd name="connsiteX339" fmla="*/ 461293 w 1617374"/>
                <a:gd name="connsiteY339" fmla="*/ 1059371 h 1947765"/>
                <a:gd name="connsiteX340" fmla="*/ 427123 w 1617374"/>
                <a:gd name="connsiteY340" fmla="*/ 1030897 h 1947765"/>
                <a:gd name="connsiteX341" fmla="*/ 421428 w 1617374"/>
                <a:gd name="connsiteY341" fmla="*/ 1008118 h 1947765"/>
                <a:gd name="connsiteX342" fmla="*/ 404343 w 1617374"/>
                <a:gd name="connsiteY342" fmla="*/ 1002423 h 1947765"/>
                <a:gd name="connsiteX343" fmla="*/ 387258 w 1617374"/>
                <a:gd name="connsiteY343" fmla="*/ 991033 h 1947765"/>
                <a:gd name="connsiteX344" fmla="*/ 375868 w 1617374"/>
                <a:gd name="connsiteY344" fmla="*/ 973949 h 1947765"/>
                <a:gd name="connsiteX345" fmla="*/ 358783 w 1617374"/>
                <a:gd name="connsiteY345" fmla="*/ 968254 h 1947765"/>
                <a:gd name="connsiteX346" fmla="*/ 353088 w 1617374"/>
                <a:gd name="connsiteY346" fmla="*/ 911306 h 1947765"/>
                <a:gd name="connsiteX347" fmla="*/ 347394 w 1617374"/>
                <a:gd name="connsiteY347" fmla="*/ 894221 h 1947765"/>
                <a:gd name="connsiteX348" fmla="*/ 341699 w 1617374"/>
                <a:gd name="connsiteY348" fmla="*/ 871442 h 1947765"/>
                <a:gd name="connsiteX349" fmla="*/ 324614 w 1617374"/>
                <a:gd name="connsiteY349" fmla="*/ 865747 h 1947765"/>
                <a:gd name="connsiteX350" fmla="*/ 239189 w 1617374"/>
                <a:gd name="connsiteY350" fmla="*/ 865747 h 1947765"/>
                <a:gd name="connsiteX351" fmla="*/ 216409 w 1617374"/>
                <a:gd name="connsiteY351" fmla="*/ 854358 h 1947765"/>
                <a:gd name="connsiteX352" fmla="*/ 199324 w 1617374"/>
                <a:gd name="connsiteY352" fmla="*/ 848663 h 1947765"/>
                <a:gd name="connsiteX353" fmla="*/ 193629 w 1617374"/>
                <a:gd name="connsiteY353" fmla="*/ 831578 h 1947765"/>
                <a:gd name="connsiteX354" fmla="*/ 267664 w 1617374"/>
                <a:gd name="connsiteY354" fmla="*/ 820189 h 1947765"/>
                <a:gd name="connsiteX355" fmla="*/ 284749 w 1617374"/>
                <a:gd name="connsiteY355" fmla="*/ 808799 h 1947765"/>
                <a:gd name="connsiteX356" fmla="*/ 313224 w 1617374"/>
                <a:gd name="connsiteY356" fmla="*/ 774630 h 1947765"/>
                <a:gd name="connsiteX357" fmla="*/ 324614 w 1617374"/>
                <a:gd name="connsiteY357" fmla="*/ 808799 h 1947765"/>
                <a:gd name="connsiteX358" fmla="*/ 330309 w 1617374"/>
                <a:gd name="connsiteY358" fmla="*/ 837273 h 1947765"/>
                <a:gd name="connsiteX359" fmla="*/ 353088 w 1617374"/>
                <a:gd name="connsiteY359" fmla="*/ 871442 h 1947765"/>
                <a:gd name="connsiteX360" fmla="*/ 364478 w 1617374"/>
                <a:gd name="connsiteY360" fmla="*/ 922695 h 1947765"/>
                <a:gd name="connsiteX361" fmla="*/ 375868 w 1617374"/>
                <a:gd name="connsiteY361" fmla="*/ 956864 h 1947765"/>
                <a:gd name="connsiteX362" fmla="*/ 421428 w 1617374"/>
                <a:gd name="connsiteY362" fmla="*/ 985339 h 1947765"/>
                <a:gd name="connsiteX363" fmla="*/ 466988 w 1617374"/>
                <a:gd name="connsiteY363" fmla="*/ 1013813 h 1947765"/>
                <a:gd name="connsiteX364" fmla="*/ 455598 w 1617374"/>
                <a:gd name="connsiteY364" fmla="*/ 968254 h 1947765"/>
                <a:gd name="connsiteX365" fmla="*/ 444208 w 1617374"/>
                <a:gd name="connsiteY365" fmla="*/ 951170 h 1947765"/>
                <a:gd name="connsiteX366" fmla="*/ 449903 w 1617374"/>
                <a:gd name="connsiteY366" fmla="*/ 877137 h 1947765"/>
                <a:gd name="connsiteX367" fmla="*/ 438513 w 1617374"/>
                <a:gd name="connsiteY367" fmla="*/ 820189 h 1947765"/>
                <a:gd name="connsiteX368" fmla="*/ 427123 w 1617374"/>
                <a:gd name="connsiteY368" fmla="*/ 751851 h 1947765"/>
                <a:gd name="connsiteX369" fmla="*/ 421428 w 1617374"/>
                <a:gd name="connsiteY369" fmla="*/ 729071 h 1947765"/>
                <a:gd name="connsiteX370" fmla="*/ 410038 w 1617374"/>
                <a:gd name="connsiteY370" fmla="*/ 706292 h 1947765"/>
                <a:gd name="connsiteX371" fmla="*/ 404343 w 1617374"/>
                <a:gd name="connsiteY371" fmla="*/ 672123 h 1947765"/>
                <a:gd name="connsiteX372" fmla="*/ 387258 w 1617374"/>
                <a:gd name="connsiteY372" fmla="*/ 683513 h 1947765"/>
                <a:gd name="connsiteX373" fmla="*/ 421428 w 1617374"/>
                <a:gd name="connsiteY373" fmla="*/ 711987 h 1947765"/>
                <a:gd name="connsiteX374" fmla="*/ 449903 w 1617374"/>
                <a:gd name="connsiteY374" fmla="*/ 706292 h 1947765"/>
                <a:gd name="connsiteX375" fmla="*/ 512548 w 1617374"/>
                <a:gd name="connsiteY375" fmla="*/ 649344 h 1947765"/>
                <a:gd name="connsiteX376" fmla="*/ 518243 w 1617374"/>
                <a:gd name="connsiteY376" fmla="*/ 672123 h 1947765"/>
                <a:gd name="connsiteX377" fmla="*/ 523938 w 1617374"/>
                <a:gd name="connsiteY377" fmla="*/ 689207 h 1947765"/>
                <a:gd name="connsiteX378" fmla="*/ 506853 w 1617374"/>
                <a:gd name="connsiteY378" fmla="*/ 706292 h 1947765"/>
                <a:gd name="connsiteX379" fmla="*/ 472683 w 1617374"/>
                <a:gd name="connsiteY379" fmla="*/ 740461 h 1947765"/>
                <a:gd name="connsiteX380" fmla="*/ 506853 w 1617374"/>
                <a:gd name="connsiteY380" fmla="*/ 763240 h 1947765"/>
                <a:gd name="connsiteX381" fmla="*/ 523938 w 1617374"/>
                <a:gd name="connsiteY381" fmla="*/ 780325 h 1947765"/>
                <a:gd name="connsiteX382" fmla="*/ 569498 w 1617374"/>
                <a:gd name="connsiteY382" fmla="*/ 797409 h 1947765"/>
                <a:gd name="connsiteX383" fmla="*/ 546718 w 1617374"/>
                <a:gd name="connsiteY383" fmla="*/ 854358 h 1947765"/>
                <a:gd name="connsiteX384" fmla="*/ 518243 w 1617374"/>
                <a:gd name="connsiteY384" fmla="*/ 871442 h 1947765"/>
                <a:gd name="connsiteX385" fmla="*/ 501158 w 1617374"/>
                <a:gd name="connsiteY385" fmla="*/ 905611 h 1947765"/>
                <a:gd name="connsiteX386" fmla="*/ 489768 w 1617374"/>
                <a:gd name="connsiteY386" fmla="*/ 922695 h 1947765"/>
                <a:gd name="connsiteX387" fmla="*/ 495463 w 1617374"/>
                <a:gd name="connsiteY387" fmla="*/ 973949 h 1947765"/>
                <a:gd name="connsiteX388" fmla="*/ 501158 w 1617374"/>
                <a:gd name="connsiteY388" fmla="*/ 991033 h 1947765"/>
                <a:gd name="connsiteX389" fmla="*/ 518243 w 1617374"/>
                <a:gd name="connsiteY389" fmla="*/ 1008118 h 1947765"/>
                <a:gd name="connsiteX390" fmla="*/ 541023 w 1617374"/>
                <a:gd name="connsiteY390" fmla="*/ 1013813 h 1947765"/>
                <a:gd name="connsiteX391" fmla="*/ 563803 w 1617374"/>
                <a:gd name="connsiteY391" fmla="*/ 1047982 h 1947765"/>
                <a:gd name="connsiteX392" fmla="*/ 580888 w 1617374"/>
                <a:gd name="connsiteY392" fmla="*/ 1087846 h 1947765"/>
                <a:gd name="connsiteX393" fmla="*/ 597973 w 1617374"/>
                <a:gd name="connsiteY393" fmla="*/ 1093540 h 1947765"/>
                <a:gd name="connsiteX394" fmla="*/ 615058 w 1617374"/>
                <a:gd name="connsiteY394" fmla="*/ 1093540 h 1947765"/>
                <a:gd name="connsiteX395" fmla="*/ 603668 w 1617374"/>
                <a:gd name="connsiteY395" fmla="*/ 1013813 h 1947765"/>
                <a:gd name="connsiteX396" fmla="*/ 592278 w 1617374"/>
                <a:gd name="connsiteY396" fmla="*/ 991033 h 1947765"/>
                <a:gd name="connsiteX397" fmla="*/ 586583 w 1617374"/>
                <a:gd name="connsiteY397" fmla="*/ 968254 h 1947765"/>
                <a:gd name="connsiteX398" fmla="*/ 580888 w 1617374"/>
                <a:gd name="connsiteY398" fmla="*/ 922695 h 1947765"/>
                <a:gd name="connsiteX399" fmla="*/ 615058 w 1617374"/>
                <a:gd name="connsiteY399" fmla="*/ 934085 h 1947765"/>
                <a:gd name="connsiteX400" fmla="*/ 637837 w 1617374"/>
                <a:gd name="connsiteY400" fmla="*/ 928390 h 1947765"/>
                <a:gd name="connsiteX401" fmla="*/ 626447 w 1617374"/>
                <a:gd name="connsiteY401" fmla="*/ 911306 h 1947765"/>
                <a:gd name="connsiteX402" fmla="*/ 592278 w 1617374"/>
                <a:gd name="connsiteY402" fmla="*/ 894221 h 1947765"/>
                <a:gd name="connsiteX403" fmla="*/ 586583 w 1617374"/>
                <a:gd name="connsiteY403" fmla="*/ 877137 h 1947765"/>
                <a:gd name="connsiteX404" fmla="*/ 632142 w 1617374"/>
                <a:gd name="connsiteY404" fmla="*/ 837273 h 1947765"/>
                <a:gd name="connsiteX405" fmla="*/ 626447 w 1617374"/>
                <a:gd name="connsiteY405" fmla="*/ 820189 h 1947765"/>
                <a:gd name="connsiteX406" fmla="*/ 632142 w 1617374"/>
                <a:gd name="connsiteY406" fmla="*/ 877137 h 1947765"/>
                <a:gd name="connsiteX407" fmla="*/ 654922 w 1617374"/>
                <a:gd name="connsiteY407" fmla="*/ 882832 h 1947765"/>
                <a:gd name="connsiteX408" fmla="*/ 677702 w 1617374"/>
                <a:gd name="connsiteY408" fmla="*/ 956864 h 1947765"/>
                <a:gd name="connsiteX409" fmla="*/ 694787 w 1617374"/>
                <a:gd name="connsiteY409" fmla="*/ 968254 h 1947765"/>
                <a:gd name="connsiteX410" fmla="*/ 683397 w 1617374"/>
                <a:gd name="connsiteY410" fmla="*/ 991033 h 1947765"/>
                <a:gd name="connsiteX411" fmla="*/ 700482 w 1617374"/>
                <a:gd name="connsiteY411" fmla="*/ 1065066 h 1947765"/>
                <a:gd name="connsiteX412" fmla="*/ 711872 w 1617374"/>
                <a:gd name="connsiteY412" fmla="*/ 1082151 h 1947765"/>
                <a:gd name="connsiteX413" fmla="*/ 717567 w 1617374"/>
                <a:gd name="connsiteY413" fmla="*/ 1099235 h 1947765"/>
                <a:gd name="connsiteX414" fmla="*/ 740347 w 1617374"/>
                <a:gd name="connsiteY414" fmla="*/ 1104930 h 1947765"/>
                <a:gd name="connsiteX415" fmla="*/ 757432 w 1617374"/>
                <a:gd name="connsiteY415" fmla="*/ 1110625 h 1947765"/>
                <a:gd name="connsiteX416" fmla="*/ 808687 w 1617374"/>
                <a:gd name="connsiteY416" fmla="*/ 1133404 h 1947765"/>
                <a:gd name="connsiteX417" fmla="*/ 820077 w 1617374"/>
                <a:gd name="connsiteY417" fmla="*/ 1156184 h 1947765"/>
                <a:gd name="connsiteX418" fmla="*/ 859942 w 1617374"/>
                <a:gd name="connsiteY418" fmla="*/ 1173268 h 1947765"/>
                <a:gd name="connsiteX419" fmla="*/ 842857 w 1617374"/>
                <a:gd name="connsiteY419" fmla="*/ 1184658 h 1947765"/>
                <a:gd name="connsiteX420" fmla="*/ 825772 w 1617374"/>
                <a:gd name="connsiteY420" fmla="*/ 1173268 h 1947765"/>
                <a:gd name="connsiteX421" fmla="*/ 797297 w 1617374"/>
                <a:gd name="connsiteY421" fmla="*/ 1144794 h 1947765"/>
                <a:gd name="connsiteX422" fmla="*/ 763127 w 1617374"/>
                <a:gd name="connsiteY422" fmla="*/ 1139099 h 1947765"/>
                <a:gd name="connsiteX423" fmla="*/ 700482 w 1617374"/>
                <a:gd name="connsiteY423" fmla="*/ 1116320 h 1947765"/>
                <a:gd name="connsiteX424" fmla="*/ 677702 w 1617374"/>
                <a:gd name="connsiteY424" fmla="*/ 1099235 h 1947765"/>
                <a:gd name="connsiteX425" fmla="*/ 672007 w 1617374"/>
                <a:gd name="connsiteY425" fmla="*/ 1008118 h 1947765"/>
                <a:gd name="connsiteX426" fmla="*/ 637837 w 1617374"/>
                <a:gd name="connsiteY426" fmla="*/ 985339 h 1947765"/>
                <a:gd name="connsiteX427" fmla="*/ 558108 w 1617374"/>
                <a:gd name="connsiteY427" fmla="*/ 1013813 h 1947765"/>
                <a:gd name="connsiteX428" fmla="*/ 580888 w 1617374"/>
                <a:gd name="connsiteY428" fmla="*/ 1059371 h 1947765"/>
                <a:gd name="connsiteX429" fmla="*/ 615058 w 1617374"/>
                <a:gd name="connsiteY429" fmla="*/ 1082151 h 1947765"/>
                <a:gd name="connsiteX430" fmla="*/ 632142 w 1617374"/>
                <a:gd name="connsiteY430" fmla="*/ 1122015 h 1947765"/>
                <a:gd name="connsiteX431" fmla="*/ 643532 w 1617374"/>
                <a:gd name="connsiteY431" fmla="*/ 1156184 h 1947765"/>
                <a:gd name="connsiteX432" fmla="*/ 700482 w 1617374"/>
                <a:gd name="connsiteY432" fmla="*/ 1161878 h 1947765"/>
                <a:gd name="connsiteX433" fmla="*/ 751737 w 1617374"/>
                <a:gd name="connsiteY433" fmla="*/ 1161878 h 1947765"/>
                <a:gd name="connsiteX434" fmla="*/ 768822 w 1617374"/>
                <a:gd name="connsiteY434" fmla="*/ 1235911 h 1947765"/>
                <a:gd name="connsiteX435" fmla="*/ 785907 w 1617374"/>
                <a:gd name="connsiteY435" fmla="*/ 1247301 h 1947765"/>
                <a:gd name="connsiteX436" fmla="*/ 825772 w 1617374"/>
                <a:gd name="connsiteY436" fmla="*/ 1241606 h 1947765"/>
                <a:gd name="connsiteX437" fmla="*/ 882722 w 1617374"/>
                <a:gd name="connsiteY437" fmla="*/ 1235911 h 1947765"/>
                <a:gd name="connsiteX438" fmla="*/ 911196 w 1617374"/>
                <a:gd name="connsiteY438" fmla="*/ 1218827 h 1947765"/>
                <a:gd name="connsiteX439" fmla="*/ 928281 w 1617374"/>
                <a:gd name="connsiteY439" fmla="*/ 1213132 h 1947765"/>
                <a:gd name="connsiteX440" fmla="*/ 916891 w 1617374"/>
                <a:gd name="connsiteY440" fmla="*/ 1150489 h 1947765"/>
                <a:gd name="connsiteX441" fmla="*/ 905501 w 1617374"/>
                <a:gd name="connsiteY441" fmla="*/ 1127709 h 1947765"/>
                <a:gd name="connsiteX442" fmla="*/ 888416 w 1617374"/>
                <a:gd name="connsiteY442" fmla="*/ 1122015 h 1947765"/>
                <a:gd name="connsiteX443" fmla="*/ 888416 w 1617374"/>
                <a:gd name="connsiteY443" fmla="*/ 1082151 h 1947765"/>
                <a:gd name="connsiteX444" fmla="*/ 882722 w 1617374"/>
                <a:gd name="connsiteY444" fmla="*/ 1042287 h 1947765"/>
                <a:gd name="connsiteX445" fmla="*/ 865637 w 1617374"/>
                <a:gd name="connsiteY445" fmla="*/ 1036592 h 1947765"/>
                <a:gd name="connsiteX446" fmla="*/ 842857 w 1617374"/>
                <a:gd name="connsiteY446" fmla="*/ 1030897 h 1947765"/>
                <a:gd name="connsiteX447" fmla="*/ 808687 w 1617374"/>
                <a:gd name="connsiteY447" fmla="*/ 1013813 h 1947765"/>
                <a:gd name="connsiteX448" fmla="*/ 802992 w 1617374"/>
                <a:gd name="connsiteY448" fmla="*/ 1030897 h 1947765"/>
                <a:gd name="connsiteX449" fmla="*/ 791602 w 1617374"/>
                <a:gd name="connsiteY449" fmla="*/ 1047982 h 1947765"/>
                <a:gd name="connsiteX450" fmla="*/ 774517 w 1617374"/>
                <a:gd name="connsiteY450" fmla="*/ 1042287 h 1947765"/>
                <a:gd name="connsiteX451" fmla="*/ 797297 w 1617374"/>
                <a:gd name="connsiteY451" fmla="*/ 979644 h 1947765"/>
                <a:gd name="connsiteX452" fmla="*/ 774517 w 1617374"/>
                <a:gd name="connsiteY452" fmla="*/ 968254 h 1947765"/>
                <a:gd name="connsiteX453" fmla="*/ 751737 w 1617374"/>
                <a:gd name="connsiteY453" fmla="*/ 945475 h 1947765"/>
                <a:gd name="connsiteX454" fmla="*/ 740347 w 1617374"/>
                <a:gd name="connsiteY454" fmla="*/ 905611 h 1947765"/>
                <a:gd name="connsiteX455" fmla="*/ 797297 w 1617374"/>
                <a:gd name="connsiteY455" fmla="*/ 877137 h 1947765"/>
                <a:gd name="connsiteX456" fmla="*/ 780212 w 1617374"/>
                <a:gd name="connsiteY456" fmla="*/ 882832 h 1947765"/>
                <a:gd name="connsiteX457" fmla="*/ 791602 w 1617374"/>
                <a:gd name="connsiteY457" fmla="*/ 905611 h 1947765"/>
                <a:gd name="connsiteX458" fmla="*/ 797297 w 1617374"/>
                <a:gd name="connsiteY458" fmla="*/ 922695 h 1947765"/>
                <a:gd name="connsiteX459" fmla="*/ 814382 w 1617374"/>
                <a:gd name="connsiteY459" fmla="*/ 934085 h 1947765"/>
                <a:gd name="connsiteX460" fmla="*/ 825772 w 1617374"/>
                <a:gd name="connsiteY460" fmla="*/ 951170 h 1947765"/>
                <a:gd name="connsiteX461" fmla="*/ 854247 w 1617374"/>
                <a:gd name="connsiteY461" fmla="*/ 968254 h 1947765"/>
                <a:gd name="connsiteX462" fmla="*/ 871332 w 1617374"/>
                <a:gd name="connsiteY462" fmla="*/ 979644 h 1947765"/>
                <a:gd name="connsiteX463" fmla="*/ 905501 w 1617374"/>
                <a:gd name="connsiteY463" fmla="*/ 1002423 h 1947765"/>
                <a:gd name="connsiteX464" fmla="*/ 916891 w 1617374"/>
                <a:gd name="connsiteY464" fmla="*/ 945475 h 1947765"/>
                <a:gd name="connsiteX465" fmla="*/ 922586 w 1617374"/>
                <a:gd name="connsiteY465" fmla="*/ 917001 h 1947765"/>
                <a:gd name="connsiteX466" fmla="*/ 905501 w 1617374"/>
                <a:gd name="connsiteY466" fmla="*/ 905611 h 1947765"/>
                <a:gd name="connsiteX467" fmla="*/ 877027 w 1617374"/>
                <a:gd name="connsiteY467" fmla="*/ 860052 h 1947765"/>
                <a:gd name="connsiteX468" fmla="*/ 865637 w 1617374"/>
                <a:gd name="connsiteY468" fmla="*/ 842968 h 1947765"/>
                <a:gd name="connsiteX469" fmla="*/ 854247 w 1617374"/>
                <a:gd name="connsiteY469" fmla="*/ 820189 h 1947765"/>
                <a:gd name="connsiteX470" fmla="*/ 825772 w 1617374"/>
                <a:gd name="connsiteY470" fmla="*/ 786020 h 1947765"/>
                <a:gd name="connsiteX471" fmla="*/ 814382 w 1617374"/>
                <a:gd name="connsiteY471" fmla="*/ 757545 h 1947765"/>
                <a:gd name="connsiteX472" fmla="*/ 797297 w 1617374"/>
                <a:gd name="connsiteY472" fmla="*/ 740461 h 1947765"/>
                <a:gd name="connsiteX473" fmla="*/ 763127 w 1617374"/>
                <a:gd name="connsiteY473" fmla="*/ 717682 h 1947765"/>
                <a:gd name="connsiteX474" fmla="*/ 746042 w 1617374"/>
                <a:gd name="connsiteY474" fmla="*/ 723376 h 1947765"/>
                <a:gd name="connsiteX475" fmla="*/ 751737 w 1617374"/>
                <a:gd name="connsiteY475" fmla="*/ 763240 h 1947765"/>
                <a:gd name="connsiteX476" fmla="*/ 746042 w 1617374"/>
                <a:gd name="connsiteY476" fmla="*/ 780325 h 1947765"/>
                <a:gd name="connsiteX477" fmla="*/ 728957 w 1617374"/>
                <a:gd name="connsiteY477" fmla="*/ 774630 h 1947765"/>
                <a:gd name="connsiteX478" fmla="*/ 711872 w 1617374"/>
                <a:gd name="connsiteY478" fmla="*/ 757545 h 1947765"/>
                <a:gd name="connsiteX479" fmla="*/ 717567 w 1617374"/>
                <a:gd name="connsiteY479" fmla="*/ 740461 h 1947765"/>
                <a:gd name="connsiteX480" fmla="*/ 751737 w 1617374"/>
                <a:gd name="connsiteY480" fmla="*/ 723376 h 1947765"/>
                <a:gd name="connsiteX481" fmla="*/ 763127 w 1617374"/>
                <a:gd name="connsiteY481" fmla="*/ 706292 h 1947765"/>
                <a:gd name="connsiteX482" fmla="*/ 734652 w 1617374"/>
                <a:gd name="connsiteY482" fmla="*/ 694902 h 1947765"/>
                <a:gd name="connsiteX483" fmla="*/ 706177 w 1617374"/>
                <a:gd name="connsiteY483" fmla="*/ 666428 h 1947765"/>
                <a:gd name="connsiteX484" fmla="*/ 666312 w 1617374"/>
                <a:gd name="connsiteY484" fmla="*/ 643649 h 1947765"/>
                <a:gd name="connsiteX485" fmla="*/ 654922 w 1617374"/>
                <a:gd name="connsiteY485" fmla="*/ 626564 h 1947765"/>
                <a:gd name="connsiteX486" fmla="*/ 672007 w 1617374"/>
                <a:gd name="connsiteY486" fmla="*/ 615175 h 1947765"/>
                <a:gd name="connsiteX487" fmla="*/ 700482 w 1617374"/>
                <a:gd name="connsiteY487" fmla="*/ 592395 h 1947765"/>
                <a:gd name="connsiteX488" fmla="*/ 683397 w 1617374"/>
                <a:gd name="connsiteY488" fmla="*/ 586700 h 1947765"/>
                <a:gd name="connsiteX489" fmla="*/ 700482 w 1617374"/>
                <a:gd name="connsiteY489" fmla="*/ 598090 h 1947765"/>
                <a:gd name="connsiteX490" fmla="*/ 723262 w 1617374"/>
                <a:gd name="connsiteY490" fmla="*/ 586700 h 1947765"/>
                <a:gd name="connsiteX491" fmla="*/ 711872 w 1617374"/>
                <a:gd name="connsiteY491" fmla="*/ 569616 h 1947765"/>
                <a:gd name="connsiteX492" fmla="*/ 689092 w 1617374"/>
                <a:gd name="connsiteY492" fmla="*/ 563921 h 1947765"/>
                <a:gd name="connsiteX493" fmla="*/ 672007 w 1617374"/>
                <a:gd name="connsiteY493" fmla="*/ 541142 h 1947765"/>
                <a:gd name="connsiteX494" fmla="*/ 706177 w 1617374"/>
                <a:gd name="connsiteY494" fmla="*/ 552531 h 1947765"/>
                <a:gd name="connsiteX495" fmla="*/ 723262 w 1617374"/>
                <a:gd name="connsiteY495" fmla="*/ 575311 h 1947765"/>
                <a:gd name="connsiteX496" fmla="*/ 763127 w 1617374"/>
                <a:gd name="connsiteY496" fmla="*/ 541142 h 1947765"/>
                <a:gd name="connsiteX497" fmla="*/ 757432 w 1617374"/>
                <a:gd name="connsiteY497" fmla="*/ 518362 h 1947765"/>
                <a:gd name="connsiteX498" fmla="*/ 734652 w 1617374"/>
                <a:gd name="connsiteY498" fmla="*/ 501278 h 1947765"/>
                <a:gd name="connsiteX499" fmla="*/ 780212 w 1617374"/>
                <a:gd name="connsiteY499" fmla="*/ 478499 h 1947765"/>
                <a:gd name="connsiteX500" fmla="*/ 768822 w 1617374"/>
                <a:gd name="connsiteY500" fmla="*/ 484194 h 1947765"/>
                <a:gd name="connsiteX501" fmla="*/ 757432 w 1617374"/>
                <a:gd name="connsiteY501" fmla="*/ 563921 h 1947765"/>
                <a:gd name="connsiteX502" fmla="*/ 746042 w 1617374"/>
                <a:gd name="connsiteY502" fmla="*/ 581006 h 1947765"/>
                <a:gd name="connsiteX503" fmla="*/ 740347 w 1617374"/>
                <a:gd name="connsiteY503" fmla="*/ 626564 h 1947765"/>
                <a:gd name="connsiteX504" fmla="*/ 797297 w 1617374"/>
                <a:gd name="connsiteY504" fmla="*/ 660733 h 1947765"/>
                <a:gd name="connsiteX505" fmla="*/ 825772 w 1617374"/>
                <a:gd name="connsiteY505" fmla="*/ 677818 h 1947765"/>
                <a:gd name="connsiteX506" fmla="*/ 842857 w 1617374"/>
                <a:gd name="connsiteY506" fmla="*/ 683513 h 1947765"/>
                <a:gd name="connsiteX507" fmla="*/ 865637 w 1617374"/>
                <a:gd name="connsiteY507" fmla="*/ 706292 h 1947765"/>
                <a:gd name="connsiteX508" fmla="*/ 871332 w 1617374"/>
                <a:gd name="connsiteY508" fmla="*/ 729071 h 1947765"/>
                <a:gd name="connsiteX509" fmla="*/ 899806 w 1617374"/>
                <a:gd name="connsiteY509" fmla="*/ 757545 h 1947765"/>
                <a:gd name="connsiteX510" fmla="*/ 922586 w 1617374"/>
                <a:gd name="connsiteY510" fmla="*/ 751851 h 1947765"/>
                <a:gd name="connsiteX511" fmla="*/ 916891 w 1617374"/>
                <a:gd name="connsiteY511" fmla="*/ 717682 h 1947765"/>
                <a:gd name="connsiteX512" fmla="*/ 911196 w 1617374"/>
                <a:gd name="connsiteY512" fmla="*/ 689207 h 1947765"/>
                <a:gd name="connsiteX513" fmla="*/ 928281 w 1617374"/>
                <a:gd name="connsiteY513" fmla="*/ 575311 h 1947765"/>
                <a:gd name="connsiteX514" fmla="*/ 939671 w 1617374"/>
                <a:gd name="connsiteY514" fmla="*/ 546837 h 1947765"/>
                <a:gd name="connsiteX515" fmla="*/ 905501 w 1617374"/>
                <a:gd name="connsiteY515" fmla="*/ 478499 h 1947765"/>
                <a:gd name="connsiteX516" fmla="*/ 922586 w 1617374"/>
                <a:gd name="connsiteY516" fmla="*/ 467109 h 1947765"/>
                <a:gd name="connsiteX517" fmla="*/ 933976 w 1617374"/>
                <a:gd name="connsiteY517" fmla="*/ 450025 h 1947765"/>
                <a:gd name="connsiteX518" fmla="*/ 939671 w 1617374"/>
                <a:gd name="connsiteY518" fmla="*/ 478499 h 1947765"/>
                <a:gd name="connsiteX519" fmla="*/ 945366 w 1617374"/>
                <a:gd name="connsiteY519" fmla="*/ 518362 h 1947765"/>
                <a:gd name="connsiteX520" fmla="*/ 973841 w 1617374"/>
                <a:gd name="connsiteY520" fmla="*/ 512668 h 1947765"/>
                <a:gd name="connsiteX521" fmla="*/ 996621 w 1617374"/>
                <a:gd name="connsiteY521" fmla="*/ 472804 h 1947765"/>
                <a:gd name="connsiteX522" fmla="*/ 973841 w 1617374"/>
                <a:gd name="connsiteY522" fmla="*/ 489888 h 1947765"/>
                <a:gd name="connsiteX523" fmla="*/ 956756 w 1617374"/>
                <a:gd name="connsiteY523" fmla="*/ 524057 h 1947765"/>
                <a:gd name="connsiteX524" fmla="*/ 956756 w 1617374"/>
                <a:gd name="connsiteY524" fmla="*/ 660733 h 1947765"/>
                <a:gd name="connsiteX525" fmla="*/ 962451 w 1617374"/>
                <a:gd name="connsiteY525" fmla="*/ 854358 h 1947765"/>
                <a:gd name="connsiteX526" fmla="*/ 1036486 w 1617374"/>
                <a:gd name="connsiteY526" fmla="*/ 842968 h 1947765"/>
                <a:gd name="connsiteX527" fmla="*/ 1042181 w 1617374"/>
                <a:gd name="connsiteY527" fmla="*/ 808799 h 1947765"/>
                <a:gd name="connsiteX528" fmla="*/ 1053571 w 1617374"/>
                <a:gd name="connsiteY528" fmla="*/ 774630 h 1947765"/>
                <a:gd name="connsiteX529" fmla="*/ 1059266 w 1617374"/>
                <a:gd name="connsiteY529" fmla="*/ 751851 h 1947765"/>
                <a:gd name="connsiteX530" fmla="*/ 1076351 w 1617374"/>
                <a:gd name="connsiteY530" fmla="*/ 717682 h 1947765"/>
                <a:gd name="connsiteX531" fmla="*/ 1082046 w 1617374"/>
                <a:gd name="connsiteY531" fmla="*/ 683513 h 1947765"/>
                <a:gd name="connsiteX532" fmla="*/ 1116216 w 1617374"/>
                <a:gd name="connsiteY532" fmla="*/ 660733 h 1947765"/>
                <a:gd name="connsiteX533" fmla="*/ 1127606 w 1617374"/>
                <a:gd name="connsiteY533" fmla="*/ 643649 h 1947765"/>
                <a:gd name="connsiteX534" fmla="*/ 1110521 w 1617374"/>
                <a:gd name="connsiteY534" fmla="*/ 637954 h 1947765"/>
                <a:gd name="connsiteX535" fmla="*/ 1116216 w 1617374"/>
                <a:gd name="connsiteY535" fmla="*/ 598090 h 1947765"/>
                <a:gd name="connsiteX536" fmla="*/ 1121911 w 1617374"/>
                <a:gd name="connsiteY536" fmla="*/ 546837 h 1947765"/>
                <a:gd name="connsiteX537" fmla="*/ 1184555 w 1617374"/>
                <a:gd name="connsiteY537" fmla="*/ 563921 h 1947765"/>
                <a:gd name="connsiteX538" fmla="*/ 1201640 w 1617374"/>
                <a:gd name="connsiteY538" fmla="*/ 586700 h 1947765"/>
                <a:gd name="connsiteX539" fmla="*/ 1207335 w 1617374"/>
                <a:gd name="connsiteY539" fmla="*/ 620869 h 1947765"/>
                <a:gd name="connsiteX540" fmla="*/ 1195945 w 1617374"/>
                <a:gd name="connsiteY540" fmla="*/ 637954 h 1947765"/>
                <a:gd name="connsiteX541" fmla="*/ 1156080 w 1617374"/>
                <a:gd name="connsiteY541" fmla="*/ 672123 h 1947765"/>
                <a:gd name="connsiteX542" fmla="*/ 1144691 w 1617374"/>
                <a:gd name="connsiteY542" fmla="*/ 694902 h 1947765"/>
                <a:gd name="connsiteX543" fmla="*/ 1110521 w 1617374"/>
                <a:gd name="connsiteY543" fmla="*/ 751851 h 1947765"/>
                <a:gd name="connsiteX544" fmla="*/ 1087741 w 1617374"/>
                <a:gd name="connsiteY544" fmla="*/ 814494 h 1947765"/>
                <a:gd name="connsiteX545" fmla="*/ 1076351 w 1617374"/>
                <a:gd name="connsiteY545" fmla="*/ 837273 h 1947765"/>
                <a:gd name="connsiteX546" fmla="*/ 1013706 w 1617374"/>
                <a:gd name="connsiteY546" fmla="*/ 888526 h 1947765"/>
                <a:gd name="connsiteX547" fmla="*/ 996621 w 1617374"/>
                <a:gd name="connsiteY547" fmla="*/ 894221 h 1947765"/>
                <a:gd name="connsiteX548" fmla="*/ 968146 w 1617374"/>
                <a:gd name="connsiteY548" fmla="*/ 917001 h 1947765"/>
                <a:gd name="connsiteX549" fmla="*/ 962451 w 1617374"/>
                <a:gd name="connsiteY549" fmla="*/ 934085 h 1947765"/>
                <a:gd name="connsiteX550" fmla="*/ 968146 w 1617374"/>
                <a:gd name="connsiteY550" fmla="*/ 1036592 h 1947765"/>
                <a:gd name="connsiteX551" fmla="*/ 1047876 w 1617374"/>
                <a:gd name="connsiteY551" fmla="*/ 1030897 h 1947765"/>
                <a:gd name="connsiteX552" fmla="*/ 1070656 w 1617374"/>
                <a:gd name="connsiteY552" fmla="*/ 1025202 h 1947765"/>
                <a:gd name="connsiteX553" fmla="*/ 1059266 w 1617374"/>
                <a:gd name="connsiteY553" fmla="*/ 1008118 h 1947765"/>
                <a:gd name="connsiteX554" fmla="*/ 1064961 w 1617374"/>
                <a:gd name="connsiteY554" fmla="*/ 962559 h 1947765"/>
                <a:gd name="connsiteX555" fmla="*/ 1104826 w 1617374"/>
                <a:gd name="connsiteY555" fmla="*/ 968254 h 1947765"/>
                <a:gd name="connsiteX556" fmla="*/ 1110521 w 1617374"/>
                <a:gd name="connsiteY556" fmla="*/ 985339 h 1947765"/>
                <a:gd name="connsiteX557" fmla="*/ 1144691 w 1617374"/>
                <a:gd name="connsiteY557" fmla="*/ 1008118 h 1947765"/>
                <a:gd name="connsiteX558" fmla="*/ 1218725 w 1617374"/>
                <a:gd name="connsiteY558" fmla="*/ 968254 h 1947765"/>
                <a:gd name="connsiteX559" fmla="*/ 1235810 w 1617374"/>
                <a:gd name="connsiteY559" fmla="*/ 837273 h 1947765"/>
                <a:gd name="connsiteX560" fmla="*/ 1252895 w 1617374"/>
                <a:gd name="connsiteY560" fmla="*/ 791714 h 1947765"/>
                <a:gd name="connsiteX561" fmla="*/ 1275675 w 1617374"/>
                <a:gd name="connsiteY561" fmla="*/ 797409 h 1947765"/>
                <a:gd name="connsiteX562" fmla="*/ 1281370 w 1617374"/>
                <a:gd name="connsiteY562" fmla="*/ 814494 h 1947765"/>
                <a:gd name="connsiteX563" fmla="*/ 1269980 w 1617374"/>
                <a:gd name="connsiteY563" fmla="*/ 865747 h 1947765"/>
                <a:gd name="connsiteX564" fmla="*/ 1264285 w 1617374"/>
                <a:gd name="connsiteY564" fmla="*/ 911306 h 1947765"/>
                <a:gd name="connsiteX565" fmla="*/ 1241505 w 1617374"/>
                <a:gd name="connsiteY565" fmla="*/ 956864 h 1947765"/>
                <a:gd name="connsiteX566" fmla="*/ 1235810 w 1617374"/>
                <a:gd name="connsiteY566" fmla="*/ 973949 h 1947765"/>
                <a:gd name="connsiteX567" fmla="*/ 1275675 w 1617374"/>
                <a:gd name="connsiteY567" fmla="*/ 1002423 h 1947765"/>
                <a:gd name="connsiteX568" fmla="*/ 1298455 w 1617374"/>
                <a:gd name="connsiteY568" fmla="*/ 1008118 h 1947765"/>
                <a:gd name="connsiteX569" fmla="*/ 1241505 w 1617374"/>
                <a:gd name="connsiteY569" fmla="*/ 1030897 h 1947765"/>
                <a:gd name="connsiteX570" fmla="*/ 1201640 w 1617374"/>
                <a:gd name="connsiteY570" fmla="*/ 1042287 h 1947765"/>
                <a:gd name="connsiteX571" fmla="*/ 1190250 w 1617374"/>
                <a:gd name="connsiteY571" fmla="*/ 1059371 h 1947765"/>
                <a:gd name="connsiteX572" fmla="*/ 1201640 w 1617374"/>
                <a:gd name="connsiteY572" fmla="*/ 1099235 h 1947765"/>
                <a:gd name="connsiteX573" fmla="*/ 1184555 w 1617374"/>
                <a:gd name="connsiteY573" fmla="*/ 1104930 h 1947765"/>
                <a:gd name="connsiteX574" fmla="*/ 1167470 w 1617374"/>
                <a:gd name="connsiteY574" fmla="*/ 1093540 h 1947765"/>
                <a:gd name="connsiteX575" fmla="*/ 1156080 w 1617374"/>
                <a:gd name="connsiteY575" fmla="*/ 1110625 h 1947765"/>
                <a:gd name="connsiteX576" fmla="*/ 1138996 w 1617374"/>
                <a:gd name="connsiteY576" fmla="*/ 1116320 h 1947765"/>
                <a:gd name="connsiteX577" fmla="*/ 1133301 w 1617374"/>
                <a:gd name="connsiteY577" fmla="*/ 1076456 h 1947765"/>
                <a:gd name="connsiteX578" fmla="*/ 1116216 w 1617374"/>
                <a:gd name="connsiteY578" fmla="*/ 1065066 h 1947765"/>
                <a:gd name="connsiteX579" fmla="*/ 1030791 w 1617374"/>
                <a:gd name="connsiteY579" fmla="*/ 1070761 h 1947765"/>
                <a:gd name="connsiteX580" fmla="*/ 1013706 w 1617374"/>
                <a:gd name="connsiteY580" fmla="*/ 1082151 h 1947765"/>
                <a:gd name="connsiteX581" fmla="*/ 1019401 w 1617374"/>
                <a:gd name="connsiteY581" fmla="*/ 1201742 h 1947765"/>
                <a:gd name="connsiteX582" fmla="*/ 1053571 w 1617374"/>
                <a:gd name="connsiteY582" fmla="*/ 1218827 h 1947765"/>
                <a:gd name="connsiteX583" fmla="*/ 1150385 w 1617374"/>
                <a:gd name="connsiteY583" fmla="*/ 1224522 h 1947765"/>
                <a:gd name="connsiteX584" fmla="*/ 1184555 w 1617374"/>
                <a:gd name="connsiteY584" fmla="*/ 1230216 h 1947765"/>
                <a:gd name="connsiteX585" fmla="*/ 1201640 w 1617374"/>
                <a:gd name="connsiteY585" fmla="*/ 1235911 h 1947765"/>
                <a:gd name="connsiteX586" fmla="*/ 1258590 w 1617374"/>
                <a:gd name="connsiteY586" fmla="*/ 1230216 h 1947765"/>
                <a:gd name="connsiteX587" fmla="*/ 1287065 w 1617374"/>
                <a:gd name="connsiteY587" fmla="*/ 1201742 h 1947765"/>
                <a:gd name="connsiteX588" fmla="*/ 1304150 w 1617374"/>
                <a:gd name="connsiteY588" fmla="*/ 1190353 h 1947765"/>
                <a:gd name="connsiteX589" fmla="*/ 1315540 w 1617374"/>
                <a:gd name="connsiteY589" fmla="*/ 1167573 h 1947765"/>
                <a:gd name="connsiteX590" fmla="*/ 1332625 w 1617374"/>
                <a:gd name="connsiteY590" fmla="*/ 1150489 h 1947765"/>
                <a:gd name="connsiteX591" fmla="*/ 1355405 w 1617374"/>
                <a:gd name="connsiteY591" fmla="*/ 1122015 h 1947765"/>
                <a:gd name="connsiteX592" fmla="*/ 1378185 w 1617374"/>
                <a:gd name="connsiteY592" fmla="*/ 1082151 h 1947765"/>
                <a:gd name="connsiteX593" fmla="*/ 1383880 w 1617374"/>
                <a:gd name="connsiteY593" fmla="*/ 1065066 h 1947765"/>
                <a:gd name="connsiteX594" fmla="*/ 1412355 w 1617374"/>
                <a:gd name="connsiteY594" fmla="*/ 1042287 h 1947765"/>
                <a:gd name="connsiteX595" fmla="*/ 1418049 w 1617374"/>
                <a:gd name="connsiteY595" fmla="*/ 1025202 h 1947765"/>
                <a:gd name="connsiteX596" fmla="*/ 1429439 w 1617374"/>
                <a:gd name="connsiteY596" fmla="*/ 1002423 h 1947765"/>
                <a:gd name="connsiteX597" fmla="*/ 1418049 w 1617374"/>
                <a:gd name="connsiteY597" fmla="*/ 968254 h 1947765"/>
                <a:gd name="connsiteX598" fmla="*/ 1429439 w 1617374"/>
                <a:gd name="connsiteY598" fmla="*/ 911306 h 1947765"/>
                <a:gd name="connsiteX599" fmla="*/ 1446524 w 1617374"/>
                <a:gd name="connsiteY599" fmla="*/ 888526 h 1947765"/>
                <a:gd name="connsiteX600" fmla="*/ 1469304 w 1617374"/>
                <a:gd name="connsiteY600" fmla="*/ 877137 h 1947765"/>
                <a:gd name="connsiteX601" fmla="*/ 1486389 w 1617374"/>
                <a:gd name="connsiteY601" fmla="*/ 837273 h 1947765"/>
                <a:gd name="connsiteX602" fmla="*/ 1492084 w 1617374"/>
                <a:gd name="connsiteY602" fmla="*/ 797409 h 1947765"/>
                <a:gd name="connsiteX603" fmla="*/ 1561011 w 1617374"/>
                <a:gd name="connsiteY603" fmla="*/ 758077 h 1947765"/>
                <a:gd name="connsiteX604" fmla="*/ 1452219 w 1617374"/>
                <a:gd name="connsiteY604" fmla="*/ 700597 h 1947765"/>
                <a:gd name="connsiteX605" fmla="*/ 1435134 w 1617374"/>
                <a:gd name="connsiteY605" fmla="*/ 683513 h 1947765"/>
                <a:gd name="connsiteX606" fmla="*/ 1418049 w 1617374"/>
                <a:gd name="connsiteY606" fmla="*/ 677818 h 1947765"/>
                <a:gd name="connsiteX607" fmla="*/ 1389575 w 1617374"/>
                <a:gd name="connsiteY607" fmla="*/ 666428 h 1947765"/>
                <a:gd name="connsiteX608" fmla="*/ 1372490 w 1617374"/>
                <a:gd name="connsiteY608" fmla="*/ 649344 h 1947765"/>
                <a:gd name="connsiteX609" fmla="*/ 1389575 w 1617374"/>
                <a:gd name="connsiteY609" fmla="*/ 581006 h 1947765"/>
                <a:gd name="connsiteX610" fmla="*/ 1383880 w 1617374"/>
                <a:gd name="connsiteY610" fmla="*/ 535447 h 1947765"/>
                <a:gd name="connsiteX611" fmla="*/ 1400965 w 1617374"/>
                <a:gd name="connsiteY611" fmla="*/ 518362 h 1947765"/>
                <a:gd name="connsiteX612" fmla="*/ 1412355 w 1617374"/>
                <a:gd name="connsiteY612" fmla="*/ 501278 h 1947765"/>
                <a:gd name="connsiteX613" fmla="*/ 1400965 w 1617374"/>
                <a:gd name="connsiteY613" fmla="*/ 484194 h 1947765"/>
                <a:gd name="connsiteX614" fmla="*/ 1429439 w 1617374"/>
                <a:gd name="connsiteY614" fmla="*/ 370297 h 1947765"/>
                <a:gd name="connsiteX615" fmla="*/ 1457914 w 1617374"/>
                <a:gd name="connsiteY615" fmla="*/ 324738 h 1947765"/>
                <a:gd name="connsiteX616" fmla="*/ 1469304 w 1617374"/>
                <a:gd name="connsiteY616" fmla="*/ 307654 h 1947765"/>
                <a:gd name="connsiteX617" fmla="*/ 1571814 w 1617374"/>
                <a:gd name="connsiteY617" fmla="*/ 301959 h 1947765"/>
                <a:gd name="connsiteX618" fmla="*/ 1543339 w 1617374"/>
                <a:gd name="connsiteY618" fmla="*/ 284874 h 1947765"/>
                <a:gd name="connsiteX619" fmla="*/ 1509169 w 1617374"/>
                <a:gd name="connsiteY619" fmla="*/ 267790 h 1947765"/>
                <a:gd name="connsiteX620" fmla="*/ 1486389 w 1617374"/>
                <a:gd name="connsiteY620" fmla="*/ 233621 h 1947765"/>
                <a:gd name="connsiteX621" fmla="*/ 1503474 w 1617374"/>
                <a:gd name="connsiteY621" fmla="*/ 222231 h 1947765"/>
                <a:gd name="connsiteX622" fmla="*/ 1520559 w 1617374"/>
                <a:gd name="connsiteY622" fmla="*/ 199452 h 1947765"/>
                <a:gd name="connsiteX623" fmla="*/ 1543339 w 1617374"/>
                <a:gd name="connsiteY623" fmla="*/ 188062 h 1947765"/>
                <a:gd name="connsiteX624" fmla="*/ 1531949 w 1617374"/>
                <a:gd name="connsiteY624" fmla="*/ 170978 h 1947765"/>
                <a:gd name="connsiteX625" fmla="*/ 1514864 w 1617374"/>
                <a:gd name="connsiteY625" fmla="*/ 165283 h 1947765"/>
                <a:gd name="connsiteX626" fmla="*/ 1480694 w 1617374"/>
                <a:gd name="connsiteY626" fmla="*/ 136809 h 1947765"/>
                <a:gd name="connsiteX627" fmla="*/ 1395270 w 1617374"/>
                <a:gd name="connsiteY627" fmla="*/ 159588 h 1947765"/>
                <a:gd name="connsiteX628" fmla="*/ 1389575 w 1617374"/>
                <a:gd name="connsiteY628" fmla="*/ 176673 h 1947765"/>
                <a:gd name="connsiteX629" fmla="*/ 1366795 w 1617374"/>
                <a:gd name="connsiteY629" fmla="*/ 222231 h 1947765"/>
                <a:gd name="connsiteX630" fmla="*/ 1195945 w 1617374"/>
                <a:gd name="connsiteY630" fmla="*/ 245011 h 1947765"/>
                <a:gd name="connsiteX631" fmla="*/ 1184555 w 1617374"/>
                <a:gd name="connsiteY631" fmla="*/ 227926 h 1947765"/>
                <a:gd name="connsiteX632" fmla="*/ 1195945 w 1617374"/>
                <a:gd name="connsiteY632" fmla="*/ 205147 h 1947765"/>
                <a:gd name="connsiteX633" fmla="*/ 1235810 w 1617374"/>
                <a:gd name="connsiteY633" fmla="*/ 165283 h 1947765"/>
                <a:gd name="connsiteX634" fmla="*/ 1264285 w 1617374"/>
                <a:gd name="connsiteY634" fmla="*/ 142504 h 1947765"/>
                <a:gd name="connsiteX635" fmla="*/ 1281370 w 1617374"/>
                <a:gd name="connsiteY635" fmla="*/ 131114 h 1947765"/>
                <a:gd name="connsiteX636" fmla="*/ 1304150 w 1617374"/>
                <a:gd name="connsiteY636" fmla="*/ 74166 h 1947765"/>
                <a:gd name="connsiteX637" fmla="*/ 1292760 w 1617374"/>
                <a:gd name="connsiteY637" fmla="*/ 57081 h 1947765"/>
                <a:gd name="connsiteX638" fmla="*/ 1292760 w 1617374"/>
                <a:gd name="connsiteY638" fmla="*/ 45692 h 1947765"/>
                <a:gd name="connsiteX0" fmla="*/ 1292760 w 1622904"/>
                <a:gd name="connsiteY0" fmla="*/ 45692 h 1947765"/>
                <a:gd name="connsiteX1" fmla="*/ 1292760 w 1622904"/>
                <a:gd name="connsiteY1" fmla="*/ 45692 h 1947765"/>
                <a:gd name="connsiteX2" fmla="*/ 1321235 w 1622904"/>
                <a:gd name="connsiteY2" fmla="*/ 5828 h 1947765"/>
                <a:gd name="connsiteX3" fmla="*/ 1383880 w 1622904"/>
                <a:gd name="connsiteY3" fmla="*/ 5828 h 1947765"/>
                <a:gd name="connsiteX4" fmla="*/ 1389575 w 1622904"/>
                <a:gd name="connsiteY4" fmla="*/ 74166 h 1947765"/>
                <a:gd name="connsiteX5" fmla="*/ 1372490 w 1622904"/>
                <a:gd name="connsiteY5" fmla="*/ 79861 h 1947765"/>
                <a:gd name="connsiteX6" fmla="*/ 1361100 w 1622904"/>
                <a:gd name="connsiteY6" fmla="*/ 96945 h 1947765"/>
                <a:gd name="connsiteX7" fmla="*/ 1326930 w 1622904"/>
                <a:gd name="connsiteY7" fmla="*/ 119724 h 1947765"/>
                <a:gd name="connsiteX8" fmla="*/ 1372490 w 1622904"/>
                <a:gd name="connsiteY8" fmla="*/ 125419 h 1947765"/>
                <a:gd name="connsiteX9" fmla="*/ 1406660 w 1622904"/>
                <a:gd name="connsiteY9" fmla="*/ 114029 h 1947765"/>
                <a:gd name="connsiteX10" fmla="*/ 1571814 w 1622904"/>
                <a:gd name="connsiteY10" fmla="*/ 136809 h 1947765"/>
                <a:gd name="connsiteX11" fmla="*/ 1588899 w 1622904"/>
                <a:gd name="connsiteY11" fmla="*/ 148198 h 1947765"/>
                <a:gd name="connsiteX12" fmla="*/ 1617374 w 1622904"/>
                <a:gd name="connsiteY12" fmla="*/ 176673 h 1947765"/>
                <a:gd name="connsiteX13" fmla="*/ 1611679 w 1622904"/>
                <a:gd name="connsiteY13" fmla="*/ 216536 h 1947765"/>
                <a:gd name="connsiteX14" fmla="*/ 1594594 w 1622904"/>
                <a:gd name="connsiteY14" fmla="*/ 290569 h 1947765"/>
                <a:gd name="connsiteX15" fmla="*/ 1577509 w 1622904"/>
                <a:gd name="connsiteY15" fmla="*/ 330433 h 1947765"/>
                <a:gd name="connsiteX16" fmla="*/ 1571814 w 1622904"/>
                <a:gd name="connsiteY16" fmla="*/ 347518 h 1947765"/>
                <a:gd name="connsiteX17" fmla="*/ 1566119 w 1622904"/>
                <a:gd name="connsiteY17" fmla="*/ 381687 h 1947765"/>
                <a:gd name="connsiteX18" fmla="*/ 1549034 w 1622904"/>
                <a:gd name="connsiteY18" fmla="*/ 404466 h 1947765"/>
                <a:gd name="connsiteX19" fmla="*/ 1537644 w 1622904"/>
                <a:gd name="connsiteY19" fmla="*/ 569616 h 1947765"/>
                <a:gd name="connsiteX20" fmla="*/ 1531949 w 1622904"/>
                <a:gd name="connsiteY20" fmla="*/ 672123 h 1947765"/>
                <a:gd name="connsiteX21" fmla="*/ 1526254 w 1622904"/>
                <a:gd name="connsiteY21" fmla="*/ 706292 h 1947765"/>
                <a:gd name="connsiteX22" fmla="*/ 1514864 w 1622904"/>
                <a:gd name="connsiteY22" fmla="*/ 723376 h 1947765"/>
                <a:gd name="connsiteX23" fmla="*/ 1503474 w 1622904"/>
                <a:gd name="connsiteY23" fmla="*/ 831578 h 1947765"/>
                <a:gd name="connsiteX24" fmla="*/ 1486389 w 1622904"/>
                <a:gd name="connsiteY24" fmla="*/ 888526 h 1947765"/>
                <a:gd name="connsiteX25" fmla="*/ 1474999 w 1622904"/>
                <a:gd name="connsiteY25" fmla="*/ 934085 h 1947765"/>
                <a:gd name="connsiteX26" fmla="*/ 1457914 w 1622904"/>
                <a:gd name="connsiteY26" fmla="*/ 996728 h 1947765"/>
                <a:gd name="connsiteX27" fmla="*/ 1452219 w 1622904"/>
                <a:gd name="connsiteY27" fmla="*/ 1019508 h 1947765"/>
                <a:gd name="connsiteX28" fmla="*/ 1446524 w 1622904"/>
                <a:gd name="connsiteY28" fmla="*/ 1053677 h 1947765"/>
                <a:gd name="connsiteX29" fmla="*/ 1412355 w 1622904"/>
                <a:gd name="connsiteY29" fmla="*/ 1076456 h 1947765"/>
                <a:gd name="connsiteX30" fmla="*/ 1361100 w 1622904"/>
                <a:gd name="connsiteY30" fmla="*/ 1133404 h 1947765"/>
                <a:gd name="connsiteX31" fmla="*/ 1338320 w 1622904"/>
                <a:gd name="connsiteY31" fmla="*/ 1184658 h 1947765"/>
                <a:gd name="connsiteX32" fmla="*/ 1315540 w 1622904"/>
                <a:gd name="connsiteY32" fmla="*/ 1230216 h 1947765"/>
                <a:gd name="connsiteX33" fmla="*/ 1298455 w 1622904"/>
                <a:gd name="connsiteY33" fmla="*/ 1258690 h 1947765"/>
                <a:gd name="connsiteX34" fmla="*/ 1281370 w 1622904"/>
                <a:gd name="connsiteY34" fmla="*/ 1264385 h 1947765"/>
                <a:gd name="connsiteX35" fmla="*/ 1235810 w 1622904"/>
                <a:gd name="connsiteY35" fmla="*/ 1281470 h 1947765"/>
                <a:gd name="connsiteX36" fmla="*/ 1218725 w 1622904"/>
                <a:gd name="connsiteY36" fmla="*/ 1292859 h 1947765"/>
                <a:gd name="connsiteX37" fmla="*/ 1224420 w 1622904"/>
                <a:gd name="connsiteY37" fmla="*/ 1315639 h 1947765"/>
                <a:gd name="connsiteX38" fmla="*/ 1241505 w 1622904"/>
                <a:gd name="connsiteY38" fmla="*/ 1321334 h 1947765"/>
                <a:gd name="connsiteX39" fmla="*/ 1281370 w 1622904"/>
                <a:gd name="connsiteY39" fmla="*/ 1349808 h 1947765"/>
                <a:gd name="connsiteX40" fmla="*/ 1315540 w 1622904"/>
                <a:gd name="connsiteY40" fmla="*/ 1372587 h 1947765"/>
                <a:gd name="connsiteX41" fmla="*/ 1326930 w 1622904"/>
                <a:gd name="connsiteY41" fmla="*/ 1389672 h 1947765"/>
                <a:gd name="connsiteX42" fmla="*/ 1338320 w 1622904"/>
                <a:gd name="connsiteY42" fmla="*/ 1423841 h 1947765"/>
                <a:gd name="connsiteX43" fmla="*/ 1344015 w 1622904"/>
                <a:gd name="connsiteY43" fmla="*/ 1440925 h 1947765"/>
                <a:gd name="connsiteX44" fmla="*/ 1355405 w 1622904"/>
                <a:gd name="connsiteY44" fmla="*/ 1463704 h 1947765"/>
                <a:gd name="connsiteX45" fmla="*/ 1366795 w 1622904"/>
                <a:gd name="connsiteY45" fmla="*/ 1497873 h 1947765"/>
                <a:gd name="connsiteX46" fmla="*/ 1372490 w 1622904"/>
                <a:gd name="connsiteY46" fmla="*/ 1514958 h 1947765"/>
                <a:gd name="connsiteX47" fmla="*/ 1406660 w 1622904"/>
                <a:gd name="connsiteY47" fmla="*/ 1571906 h 1947765"/>
                <a:gd name="connsiteX48" fmla="*/ 1418049 w 1622904"/>
                <a:gd name="connsiteY48" fmla="*/ 1606075 h 1947765"/>
                <a:gd name="connsiteX49" fmla="*/ 1429439 w 1622904"/>
                <a:gd name="connsiteY49" fmla="*/ 1623160 h 1947765"/>
                <a:gd name="connsiteX50" fmla="*/ 1446524 w 1622904"/>
                <a:gd name="connsiteY50" fmla="*/ 1674413 h 1947765"/>
                <a:gd name="connsiteX51" fmla="*/ 1457914 w 1622904"/>
                <a:gd name="connsiteY51" fmla="*/ 1691498 h 1947765"/>
                <a:gd name="connsiteX52" fmla="*/ 1474999 w 1622904"/>
                <a:gd name="connsiteY52" fmla="*/ 1742751 h 1947765"/>
                <a:gd name="connsiteX53" fmla="*/ 1480694 w 1622904"/>
                <a:gd name="connsiteY53" fmla="*/ 1788310 h 1947765"/>
                <a:gd name="connsiteX54" fmla="*/ 1486389 w 1622904"/>
                <a:gd name="connsiteY54" fmla="*/ 1822479 h 1947765"/>
                <a:gd name="connsiteX55" fmla="*/ 1480694 w 1622904"/>
                <a:gd name="connsiteY55" fmla="*/ 1896512 h 1947765"/>
                <a:gd name="connsiteX56" fmla="*/ 1440829 w 1622904"/>
                <a:gd name="connsiteY56" fmla="*/ 1845258 h 1947765"/>
                <a:gd name="connsiteX57" fmla="*/ 1429439 w 1622904"/>
                <a:gd name="connsiteY57" fmla="*/ 1776920 h 1947765"/>
                <a:gd name="connsiteX58" fmla="*/ 1418049 w 1622904"/>
                <a:gd name="connsiteY58" fmla="*/ 1759836 h 1947765"/>
                <a:gd name="connsiteX59" fmla="*/ 1412355 w 1622904"/>
                <a:gd name="connsiteY59" fmla="*/ 1742751 h 1947765"/>
                <a:gd name="connsiteX60" fmla="*/ 1395270 w 1622904"/>
                <a:gd name="connsiteY60" fmla="*/ 1731361 h 1947765"/>
                <a:gd name="connsiteX61" fmla="*/ 1389575 w 1622904"/>
                <a:gd name="connsiteY61" fmla="*/ 1691498 h 1947765"/>
                <a:gd name="connsiteX62" fmla="*/ 1378185 w 1622904"/>
                <a:gd name="connsiteY62" fmla="*/ 1657329 h 1947765"/>
                <a:gd name="connsiteX63" fmla="*/ 1372490 w 1622904"/>
                <a:gd name="connsiteY63" fmla="*/ 1634549 h 1947765"/>
                <a:gd name="connsiteX64" fmla="*/ 1355405 w 1622904"/>
                <a:gd name="connsiteY64" fmla="*/ 1611770 h 1947765"/>
                <a:gd name="connsiteX65" fmla="*/ 1349710 w 1622904"/>
                <a:gd name="connsiteY65" fmla="*/ 1571906 h 1947765"/>
                <a:gd name="connsiteX66" fmla="*/ 1338320 w 1622904"/>
                <a:gd name="connsiteY66" fmla="*/ 1537737 h 1947765"/>
                <a:gd name="connsiteX67" fmla="*/ 1321235 w 1622904"/>
                <a:gd name="connsiteY67" fmla="*/ 1492179 h 1947765"/>
                <a:gd name="connsiteX68" fmla="*/ 1315540 w 1622904"/>
                <a:gd name="connsiteY68" fmla="*/ 1446620 h 1947765"/>
                <a:gd name="connsiteX69" fmla="*/ 1298455 w 1622904"/>
                <a:gd name="connsiteY69" fmla="*/ 1440925 h 1947765"/>
                <a:gd name="connsiteX70" fmla="*/ 1281370 w 1622904"/>
                <a:gd name="connsiteY70" fmla="*/ 1429535 h 1947765"/>
                <a:gd name="connsiteX71" fmla="*/ 1247200 w 1622904"/>
                <a:gd name="connsiteY71" fmla="*/ 1418146 h 1947765"/>
                <a:gd name="connsiteX72" fmla="*/ 1213030 w 1622904"/>
                <a:gd name="connsiteY72" fmla="*/ 1395366 h 1947765"/>
                <a:gd name="connsiteX73" fmla="*/ 1178860 w 1622904"/>
                <a:gd name="connsiteY73" fmla="*/ 1383977 h 1947765"/>
                <a:gd name="connsiteX74" fmla="*/ 1173165 w 1622904"/>
                <a:gd name="connsiteY74" fmla="*/ 1440925 h 1947765"/>
                <a:gd name="connsiteX75" fmla="*/ 1156080 w 1622904"/>
                <a:gd name="connsiteY75" fmla="*/ 1452315 h 1947765"/>
                <a:gd name="connsiteX76" fmla="*/ 1161775 w 1622904"/>
                <a:gd name="connsiteY76" fmla="*/ 1475094 h 1947765"/>
                <a:gd name="connsiteX77" fmla="*/ 1167470 w 1622904"/>
                <a:gd name="connsiteY77" fmla="*/ 1492179 h 1947765"/>
                <a:gd name="connsiteX78" fmla="*/ 1190250 w 1622904"/>
                <a:gd name="connsiteY78" fmla="*/ 1514958 h 1947765"/>
                <a:gd name="connsiteX79" fmla="*/ 1201640 w 1622904"/>
                <a:gd name="connsiteY79" fmla="*/ 1532042 h 1947765"/>
                <a:gd name="connsiteX80" fmla="*/ 1201640 w 1622904"/>
                <a:gd name="connsiteY80" fmla="*/ 1577601 h 1947765"/>
                <a:gd name="connsiteX81" fmla="*/ 1235810 w 1622904"/>
                <a:gd name="connsiteY81" fmla="*/ 1594686 h 1947765"/>
                <a:gd name="connsiteX82" fmla="*/ 1275675 w 1622904"/>
                <a:gd name="connsiteY82" fmla="*/ 1611770 h 1947765"/>
                <a:gd name="connsiteX83" fmla="*/ 1252895 w 1622904"/>
                <a:gd name="connsiteY83" fmla="*/ 1623160 h 1947765"/>
                <a:gd name="connsiteX84" fmla="*/ 1241505 w 1622904"/>
                <a:gd name="connsiteY84" fmla="*/ 1640244 h 1947765"/>
                <a:gd name="connsiteX85" fmla="*/ 1224420 w 1622904"/>
                <a:gd name="connsiteY85" fmla="*/ 1651634 h 1947765"/>
                <a:gd name="connsiteX86" fmla="*/ 1201640 w 1622904"/>
                <a:gd name="connsiteY86" fmla="*/ 1634549 h 1947765"/>
                <a:gd name="connsiteX87" fmla="*/ 1178860 w 1622904"/>
                <a:gd name="connsiteY87" fmla="*/ 1611770 h 1947765"/>
                <a:gd name="connsiteX88" fmla="*/ 1173165 w 1622904"/>
                <a:gd name="connsiteY88" fmla="*/ 1588991 h 1947765"/>
                <a:gd name="connsiteX89" fmla="*/ 1167470 w 1622904"/>
                <a:gd name="connsiteY89" fmla="*/ 1560517 h 1947765"/>
                <a:gd name="connsiteX90" fmla="*/ 1150385 w 1622904"/>
                <a:gd name="connsiteY90" fmla="*/ 1554822 h 1947765"/>
                <a:gd name="connsiteX91" fmla="*/ 1138996 w 1622904"/>
                <a:gd name="connsiteY91" fmla="*/ 1537737 h 1947765"/>
                <a:gd name="connsiteX92" fmla="*/ 1121911 w 1622904"/>
                <a:gd name="connsiteY92" fmla="*/ 1532042 h 1947765"/>
                <a:gd name="connsiteX93" fmla="*/ 1104826 w 1622904"/>
                <a:gd name="connsiteY93" fmla="*/ 1520653 h 1947765"/>
                <a:gd name="connsiteX94" fmla="*/ 1064961 w 1622904"/>
                <a:gd name="connsiteY94" fmla="*/ 1509263 h 1947765"/>
                <a:gd name="connsiteX95" fmla="*/ 1030791 w 1622904"/>
                <a:gd name="connsiteY95" fmla="*/ 1480789 h 1947765"/>
                <a:gd name="connsiteX96" fmla="*/ 1019401 w 1622904"/>
                <a:gd name="connsiteY96" fmla="*/ 1463704 h 1947765"/>
                <a:gd name="connsiteX97" fmla="*/ 1002316 w 1622904"/>
                <a:gd name="connsiteY97" fmla="*/ 1452315 h 1947765"/>
                <a:gd name="connsiteX98" fmla="*/ 996621 w 1622904"/>
                <a:gd name="connsiteY98" fmla="*/ 1435230 h 1947765"/>
                <a:gd name="connsiteX99" fmla="*/ 962451 w 1622904"/>
                <a:gd name="connsiteY99" fmla="*/ 1418146 h 1947765"/>
                <a:gd name="connsiteX100" fmla="*/ 945366 w 1622904"/>
                <a:gd name="connsiteY100" fmla="*/ 1423841 h 1947765"/>
                <a:gd name="connsiteX101" fmla="*/ 928281 w 1622904"/>
                <a:gd name="connsiteY101" fmla="*/ 1458010 h 1947765"/>
                <a:gd name="connsiteX102" fmla="*/ 933976 w 1622904"/>
                <a:gd name="connsiteY102" fmla="*/ 1526348 h 1947765"/>
                <a:gd name="connsiteX103" fmla="*/ 968146 w 1622904"/>
                <a:gd name="connsiteY103" fmla="*/ 1560517 h 1947765"/>
                <a:gd name="connsiteX104" fmla="*/ 1002316 w 1622904"/>
                <a:gd name="connsiteY104" fmla="*/ 1571906 h 1947765"/>
                <a:gd name="connsiteX105" fmla="*/ 1008011 w 1622904"/>
                <a:gd name="connsiteY105" fmla="*/ 1588991 h 1947765"/>
                <a:gd name="connsiteX106" fmla="*/ 1025096 w 1622904"/>
                <a:gd name="connsiteY106" fmla="*/ 1594686 h 1947765"/>
                <a:gd name="connsiteX107" fmla="*/ 1064961 w 1622904"/>
                <a:gd name="connsiteY107" fmla="*/ 1600380 h 1947765"/>
                <a:gd name="connsiteX108" fmla="*/ 1059266 w 1622904"/>
                <a:gd name="connsiteY108" fmla="*/ 1628854 h 1947765"/>
                <a:gd name="connsiteX109" fmla="*/ 1047876 w 1622904"/>
                <a:gd name="connsiteY109" fmla="*/ 1645939 h 1947765"/>
                <a:gd name="connsiteX110" fmla="*/ 1076351 w 1622904"/>
                <a:gd name="connsiteY110" fmla="*/ 1668718 h 1947765"/>
                <a:gd name="connsiteX111" fmla="*/ 1110521 w 1622904"/>
                <a:gd name="connsiteY111" fmla="*/ 1697192 h 1947765"/>
                <a:gd name="connsiteX112" fmla="*/ 1150385 w 1622904"/>
                <a:gd name="connsiteY112" fmla="*/ 1708582 h 1947765"/>
                <a:gd name="connsiteX113" fmla="*/ 1184555 w 1622904"/>
                <a:gd name="connsiteY113" fmla="*/ 1719972 h 1947765"/>
                <a:gd name="connsiteX114" fmla="*/ 1201640 w 1622904"/>
                <a:gd name="connsiteY114" fmla="*/ 1725667 h 1947765"/>
                <a:gd name="connsiteX115" fmla="*/ 1207335 w 1622904"/>
                <a:gd name="connsiteY115" fmla="*/ 1742751 h 1947765"/>
                <a:gd name="connsiteX116" fmla="*/ 1218725 w 1622904"/>
                <a:gd name="connsiteY116" fmla="*/ 1765530 h 1947765"/>
                <a:gd name="connsiteX117" fmla="*/ 1207335 w 1622904"/>
                <a:gd name="connsiteY117" fmla="*/ 1794005 h 1947765"/>
                <a:gd name="connsiteX118" fmla="*/ 1195945 w 1622904"/>
                <a:gd name="connsiteY118" fmla="*/ 1776920 h 1947765"/>
                <a:gd name="connsiteX119" fmla="*/ 1121911 w 1622904"/>
                <a:gd name="connsiteY119" fmla="*/ 1759836 h 1947765"/>
                <a:gd name="connsiteX120" fmla="*/ 1161775 w 1622904"/>
                <a:gd name="connsiteY120" fmla="*/ 1799699 h 1947765"/>
                <a:gd name="connsiteX121" fmla="*/ 1178860 w 1622904"/>
                <a:gd name="connsiteY121" fmla="*/ 1833868 h 1947765"/>
                <a:gd name="connsiteX122" fmla="*/ 1156080 w 1622904"/>
                <a:gd name="connsiteY122" fmla="*/ 1845258 h 1947765"/>
                <a:gd name="connsiteX123" fmla="*/ 1104826 w 1622904"/>
                <a:gd name="connsiteY123" fmla="*/ 1839563 h 1947765"/>
                <a:gd name="connsiteX124" fmla="*/ 1087741 w 1622904"/>
                <a:gd name="connsiteY124" fmla="*/ 1833868 h 1947765"/>
                <a:gd name="connsiteX125" fmla="*/ 1064961 w 1622904"/>
                <a:gd name="connsiteY125" fmla="*/ 1714277 h 1947765"/>
                <a:gd name="connsiteX126" fmla="*/ 1019401 w 1622904"/>
                <a:gd name="connsiteY126" fmla="*/ 1702887 h 1947765"/>
                <a:gd name="connsiteX127" fmla="*/ 1008011 w 1622904"/>
                <a:gd name="connsiteY127" fmla="*/ 1725667 h 1947765"/>
                <a:gd name="connsiteX128" fmla="*/ 996621 w 1622904"/>
                <a:gd name="connsiteY128" fmla="*/ 1742751 h 1947765"/>
                <a:gd name="connsiteX129" fmla="*/ 1002316 w 1622904"/>
                <a:gd name="connsiteY129" fmla="*/ 1822479 h 1947765"/>
                <a:gd name="connsiteX130" fmla="*/ 1008011 w 1622904"/>
                <a:gd name="connsiteY130" fmla="*/ 1839563 h 1947765"/>
                <a:gd name="connsiteX131" fmla="*/ 1025096 w 1622904"/>
                <a:gd name="connsiteY131" fmla="*/ 1845258 h 1947765"/>
                <a:gd name="connsiteX132" fmla="*/ 1025096 w 1622904"/>
                <a:gd name="connsiteY132" fmla="*/ 1879427 h 1947765"/>
                <a:gd name="connsiteX133" fmla="*/ 1002316 w 1622904"/>
                <a:gd name="connsiteY133" fmla="*/ 1947765 h 1947765"/>
                <a:gd name="connsiteX134" fmla="*/ 996621 w 1622904"/>
                <a:gd name="connsiteY134" fmla="*/ 1930681 h 1947765"/>
                <a:gd name="connsiteX135" fmla="*/ 990926 w 1622904"/>
                <a:gd name="connsiteY135" fmla="*/ 1902206 h 1947765"/>
                <a:gd name="connsiteX136" fmla="*/ 973841 w 1622904"/>
                <a:gd name="connsiteY136" fmla="*/ 1913596 h 1947765"/>
                <a:gd name="connsiteX137" fmla="*/ 945366 w 1622904"/>
                <a:gd name="connsiteY137" fmla="*/ 1919291 h 1947765"/>
                <a:gd name="connsiteX138" fmla="*/ 905501 w 1622904"/>
                <a:gd name="connsiteY138" fmla="*/ 1907901 h 1947765"/>
                <a:gd name="connsiteX139" fmla="*/ 899806 w 1622904"/>
                <a:gd name="connsiteY139" fmla="*/ 1890817 h 1947765"/>
                <a:gd name="connsiteX140" fmla="*/ 922586 w 1622904"/>
                <a:gd name="connsiteY140" fmla="*/ 1868037 h 1947765"/>
                <a:gd name="connsiteX141" fmla="*/ 945366 w 1622904"/>
                <a:gd name="connsiteY141" fmla="*/ 1856648 h 1947765"/>
                <a:gd name="connsiteX142" fmla="*/ 956756 w 1622904"/>
                <a:gd name="connsiteY142" fmla="*/ 1839563 h 1947765"/>
                <a:gd name="connsiteX143" fmla="*/ 968146 w 1622904"/>
                <a:gd name="connsiteY143" fmla="*/ 1805394 h 1947765"/>
                <a:gd name="connsiteX144" fmla="*/ 973841 w 1622904"/>
                <a:gd name="connsiteY144" fmla="*/ 1759836 h 1947765"/>
                <a:gd name="connsiteX145" fmla="*/ 996621 w 1622904"/>
                <a:gd name="connsiteY145" fmla="*/ 1725667 h 1947765"/>
                <a:gd name="connsiteX146" fmla="*/ 990926 w 1622904"/>
                <a:gd name="connsiteY146" fmla="*/ 1708582 h 1947765"/>
                <a:gd name="connsiteX147" fmla="*/ 1002316 w 1622904"/>
                <a:gd name="connsiteY147" fmla="*/ 1674413 h 1947765"/>
                <a:gd name="connsiteX148" fmla="*/ 979536 w 1622904"/>
                <a:gd name="connsiteY148" fmla="*/ 1645939 h 1947765"/>
                <a:gd name="connsiteX149" fmla="*/ 939671 w 1622904"/>
                <a:gd name="connsiteY149" fmla="*/ 1617465 h 1947765"/>
                <a:gd name="connsiteX150" fmla="*/ 933976 w 1622904"/>
                <a:gd name="connsiteY150" fmla="*/ 1640244 h 1947765"/>
                <a:gd name="connsiteX151" fmla="*/ 922586 w 1622904"/>
                <a:gd name="connsiteY151" fmla="*/ 1731361 h 1947765"/>
                <a:gd name="connsiteX152" fmla="*/ 905501 w 1622904"/>
                <a:gd name="connsiteY152" fmla="*/ 1725667 h 1947765"/>
                <a:gd name="connsiteX153" fmla="*/ 922586 w 1622904"/>
                <a:gd name="connsiteY153" fmla="*/ 1645939 h 1947765"/>
                <a:gd name="connsiteX154" fmla="*/ 916891 w 1622904"/>
                <a:gd name="connsiteY154" fmla="*/ 1611770 h 1947765"/>
                <a:gd name="connsiteX155" fmla="*/ 905501 w 1622904"/>
                <a:gd name="connsiteY155" fmla="*/ 1594686 h 1947765"/>
                <a:gd name="connsiteX156" fmla="*/ 888416 w 1622904"/>
                <a:gd name="connsiteY156" fmla="*/ 1537737 h 1947765"/>
                <a:gd name="connsiteX157" fmla="*/ 865637 w 1622904"/>
                <a:gd name="connsiteY157" fmla="*/ 1509263 h 1947765"/>
                <a:gd name="connsiteX158" fmla="*/ 848552 w 1622904"/>
                <a:gd name="connsiteY158" fmla="*/ 1520653 h 1947765"/>
                <a:gd name="connsiteX159" fmla="*/ 831467 w 1622904"/>
                <a:gd name="connsiteY159" fmla="*/ 1560517 h 1947765"/>
                <a:gd name="connsiteX160" fmla="*/ 825772 w 1622904"/>
                <a:gd name="connsiteY160" fmla="*/ 1577601 h 1947765"/>
                <a:gd name="connsiteX161" fmla="*/ 802992 w 1622904"/>
                <a:gd name="connsiteY161" fmla="*/ 1600380 h 1947765"/>
                <a:gd name="connsiteX162" fmla="*/ 785907 w 1622904"/>
                <a:gd name="connsiteY162" fmla="*/ 1634549 h 1947765"/>
                <a:gd name="connsiteX163" fmla="*/ 797297 w 1622904"/>
                <a:gd name="connsiteY163" fmla="*/ 1668718 h 1947765"/>
                <a:gd name="connsiteX164" fmla="*/ 808687 w 1622904"/>
                <a:gd name="connsiteY164" fmla="*/ 1725667 h 1947765"/>
                <a:gd name="connsiteX165" fmla="*/ 825772 w 1622904"/>
                <a:gd name="connsiteY165" fmla="*/ 1737056 h 1947765"/>
                <a:gd name="connsiteX166" fmla="*/ 820077 w 1622904"/>
                <a:gd name="connsiteY166" fmla="*/ 1776920 h 1947765"/>
                <a:gd name="connsiteX167" fmla="*/ 802992 w 1622904"/>
                <a:gd name="connsiteY167" fmla="*/ 1771225 h 1947765"/>
                <a:gd name="connsiteX168" fmla="*/ 797297 w 1622904"/>
                <a:gd name="connsiteY168" fmla="*/ 1754141 h 1947765"/>
                <a:gd name="connsiteX169" fmla="*/ 780212 w 1622904"/>
                <a:gd name="connsiteY169" fmla="*/ 1742751 h 1947765"/>
                <a:gd name="connsiteX170" fmla="*/ 740347 w 1622904"/>
                <a:gd name="connsiteY170" fmla="*/ 1759836 h 1947765"/>
                <a:gd name="connsiteX171" fmla="*/ 734652 w 1622904"/>
                <a:gd name="connsiteY171" fmla="*/ 1776920 h 1947765"/>
                <a:gd name="connsiteX172" fmla="*/ 711872 w 1622904"/>
                <a:gd name="connsiteY172" fmla="*/ 1811089 h 1947765"/>
                <a:gd name="connsiteX173" fmla="*/ 723262 w 1622904"/>
                <a:gd name="connsiteY173" fmla="*/ 1850953 h 1947765"/>
                <a:gd name="connsiteX174" fmla="*/ 728957 w 1622904"/>
                <a:gd name="connsiteY174" fmla="*/ 1868037 h 1947765"/>
                <a:gd name="connsiteX175" fmla="*/ 723262 w 1622904"/>
                <a:gd name="connsiteY175" fmla="*/ 1896512 h 1947765"/>
                <a:gd name="connsiteX176" fmla="*/ 706177 w 1622904"/>
                <a:gd name="connsiteY176" fmla="*/ 1902206 h 1947765"/>
                <a:gd name="connsiteX177" fmla="*/ 700482 w 1622904"/>
                <a:gd name="connsiteY177" fmla="*/ 1879427 h 1947765"/>
                <a:gd name="connsiteX178" fmla="*/ 666312 w 1622904"/>
                <a:gd name="connsiteY178" fmla="*/ 1856648 h 1947765"/>
                <a:gd name="connsiteX179" fmla="*/ 586583 w 1622904"/>
                <a:gd name="connsiteY179" fmla="*/ 1845258 h 1947765"/>
                <a:gd name="connsiteX180" fmla="*/ 615058 w 1622904"/>
                <a:gd name="connsiteY180" fmla="*/ 1833868 h 1947765"/>
                <a:gd name="connsiteX181" fmla="*/ 649227 w 1622904"/>
                <a:gd name="connsiteY181" fmla="*/ 1828174 h 1947765"/>
                <a:gd name="connsiteX182" fmla="*/ 637837 w 1622904"/>
                <a:gd name="connsiteY182" fmla="*/ 1788310 h 1947765"/>
                <a:gd name="connsiteX183" fmla="*/ 677702 w 1622904"/>
                <a:gd name="connsiteY183" fmla="*/ 1765530 h 1947765"/>
                <a:gd name="connsiteX184" fmla="*/ 694787 w 1622904"/>
                <a:gd name="connsiteY184" fmla="*/ 1759836 h 1947765"/>
                <a:gd name="connsiteX185" fmla="*/ 700482 w 1622904"/>
                <a:gd name="connsiteY185" fmla="*/ 1742751 h 1947765"/>
                <a:gd name="connsiteX186" fmla="*/ 717567 w 1622904"/>
                <a:gd name="connsiteY186" fmla="*/ 1731361 h 1947765"/>
                <a:gd name="connsiteX187" fmla="*/ 728957 w 1622904"/>
                <a:gd name="connsiteY187" fmla="*/ 1714277 h 1947765"/>
                <a:gd name="connsiteX188" fmla="*/ 723262 w 1622904"/>
                <a:gd name="connsiteY188" fmla="*/ 1685803 h 1947765"/>
                <a:gd name="connsiteX189" fmla="*/ 672007 w 1622904"/>
                <a:gd name="connsiteY189" fmla="*/ 1674413 h 1947765"/>
                <a:gd name="connsiteX190" fmla="*/ 637837 w 1622904"/>
                <a:gd name="connsiteY190" fmla="*/ 1657329 h 1947765"/>
                <a:gd name="connsiteX191" fmla="*/ 632142 w 1622904"/>
                <a:gd name="connsiteY191" fmla="*/ 1640244 h 1947765"/>
                <a:gd name="connsiteX192" fmla="*/ 620752 w 1622904"/>
                <a:gd name="connsiteY192" fmla="*/ 1623160 h 1947765"/>
                <a:gd name="connsiteX193" fmla="*/ 637837 w 1622904"/>
                <a:gd name="connsiteY193" fmla="*/ 1617465 h 1947765"/>
                <a:gd name="connsiteX194" fmla="*/ 728957 w 1622904"/>
                <a:gd name="connsiteY194" fmla="*/ 1606075 h 1947765"/>
                <a:gd name="connsiteX195" fmla="*/ 751737 w 1622904"/>
                <a:gd name="connsiteY195" fmla="*/ 1594686 h 1947765"/>
                <a:gd name="connsiteX196" fmla="*/ 763127 w 1622904"/>
                <a:gd name="connsiteY196" fmla="*/ 1577601 h 1947765"/>
                <a:gd name="connsiteX197" fmla="*/ 797297 w 1622904"/>
                <a:gd name="connsiteY197" fmla="*/ 1560517 h 1947765"/>
                <a:gd name="connsiteX198" fmla="*/ 808687 w 1622904"/>
                <a:gd name="connsiteY198" fmla="*/ 1543432 h 1947765"/>
                <a:gd name="connsiteX199" fmla="*/ 825772 w 1622904"/>
                <a:gd name="connsiteY199" fmla="*/ 1526348 h 1947765"/>
                <a:gd name="connsiteX200" fmla="*/ 854247 w 1622904"/>
                <a:gd name="connsiteY200" fmla="*/ 1480789 h 1947765"/>
                <a:gd name="connsiteX201" fmla="*/ 865637 w 1622904"/>
                <a:gd name="connsiteY201" fmla="*/ 1452315 h 1947765"/>
                <a:gd name="connsiteX202" fmla="*/ 905501 w 1622904"/>
                <a:gd name="connsiteY202" fmla="*/ 1429535 h 1947765"/>
                <a:gd name="connsiteX203" fmla="*/ 956756 w 1622904"/>
                <a:gd name="connsiteY203" fmla="*/ 1418146 h 1947765"/>
                <a:gd name="connsiteX204" fmla="*/ 951061 w 1622904"/>
                <a:gd name="connsiteY204" fmla="*/ 1401061 h 1947765"/>
                <a:gd name="connsiteX205" fmla="*/ 945366 w 1622904"/>
                <a:gd name="connsiteY205" fmla="*/ 1338418 h 1947765"/>
                <a:gd name="connsiteX206" fmla="*/ 928281 w 1622904"/>
                <a:gd name="connsiteY206" fmla="*/ 1332723 h 1947765"/>
                <a:gd name="connsiteX207" fmla="*/ 905501 w 1622904"/>
                <a:gd name="connsiteY207" fmla="*/ 1327028 h 1947765"/>
                <a:gd name="connsiteX208" fmla="*/ 825772 w 1622904"/>
                <a:gd name="connsiteY208" fmla="*/ 1332723 h 1947765"/>
                <a:gd name="connsiteX209" fmla="*/ 808687 w 1622904"/>
                <a:gd name="connsiteY209" fmla="*/ 1344113 h 1947765"/>
                <a:gd name="connsiteX210" fmla="*/ 780212 w 1622904"/>
                <a:gd name="connsiteY210" fmla="*/ 1349808 h 1947765"/>
                <a:gd name="connsiteX211" fmla="*/ 757432 w 1622904"/>
                <a:gd name="connsiteY211" fmla="*/ 1361197 h 1947765"/>
                <a:gd name="connsiteX212" fmla="*/ 734652 w 1622904"/>
                <a:gd name="connsiteY212" fmla="*/ 1406756 h 1947765"/>
                <a:gd name="connsiteX213" fmla="*/ 717567 w 1622904"/>
                <a:gd name="connsiteY213" fmla="*/ 1458010 h 1947765"/>
                <a:gd name="connsiteX214" fmla="*/ 711872 w 1622904"/>
                <a:gd name="connsiteY214" fmla="*/ 1475094 h 1947765"/>
                <a:gd name="connsiteX215" fmla="*/ 689092 w 1622904"/>
                <a:gd name="connsiteY215" fmla="*/ 1492179 h 1947765"/>
                <a:gd name="connsiteX216" fmla="*/ 683397 w 1622904"/>
                <a:gd name="connsiteY216" fmla="*/ 1429535 h 1947765"/>
                <a:gd name="connsiteX217" fmla="*/ 666312 w 1622904"/>
                <a:gd name="connsiteY217" fmla="*/ 1418146 h 1947765"/>
                <a:gd name="connsiteX218" fmla="*/ 575193 w 1622904"/>
                <a:gd name="connsiteY218" fmla="*/ 1429535 h 1947765"/>
                <a:gd name="connsiteX219" fmla="*/ 563803 w 1622904"/>
                <a:gd name="connsiteY219" fmla="*/ 1446620 h 1947765"/>
                <a:gd name="connsiteX220" fmla="*/ 541023 w 1622904"/>
                <a:gd name="connsiteY220" fmla="*/ 1509263 h 1947765"/>
                <a:gd name="connsiteX221" fmla="*/ 444208 w 1622904"/>
                <a:gd name="connsiteY221" fmla="*/ 1514958 h 1947765"/>
                <a:gd name="connsiteX222" fmla="*/ 438513 w 1622904"/>
                <a:gd name="connsiteY222" fmla="*/ 1560517 h 1947765"/>
                <a:gd name="connsiteX223" fmla="*/ 421428 w 1622904"/>
                <a:gd name="connsiteY223" fmla="*/ 1583296 h 1947765"/>
                <a:gd name="connsiteX224" fmla="*/ 410038 w 1622904"/>
                <a:gd name="connsiteY224" fmla="*/ 1600380 h 1947765"/>
                <a:gd name="connsiteX225" fmla="*/ 415733 w 1622904"/>
                <a:gd name="connsiteY225" fmla="*/ 1663023 h 1947765"/>
                <a:gd name="connsiteX226" fmla="*/ 432818 w 1622904"/>
                <a:gd name="connsiteY226" fmla="*/ 1668718 h 1947765"/>
                <a:gd name="connsiteX227" fmla="*/ 438513 w 1622904"/>
                <a:gd name="connsiteY227" fmla="*/ 1691498 h 1947765"/>
                <a:gd name="connsiteX228" fmla="*/ 449903 w 1622904"/>
                <a:gd name="connsiteY228" fmla="*/ 1708582 h 1947765"/>
                <a:gd name="connsiteX229" fmla="*/ 392953 w 1622904"/>
                <a:gd name="connsiteY229" fmla="*/ 1702887 h 1947765"/>
                <a:gd name="connsiteX230" fmla="*/ 387258 w 1622904"/>
                <a:gd name="connsiteY230" fmla="*/ 1628854 h 1947765"/>
                <a:gd name="connsiteX231" fmla="*/ 381563 w 1622904"/>
                <a:gd name="connsiteY231" fmla="*/ 1543432 h 1947765"/>
                <a:gd name="connsiteX232" fmla="*/ 364478 w 1622904"/>
                <a:gd name="connsiteY232" fmla="*/ 1532042 h 1947765"/>
                <a:gd name="connsiteX233" fmla="*/ 324614 w 1622904"/>
                <a:gd name="connsiteY233" fmla="*/ 1520653 h 1947765"/>
                <a:gd name="connsiteX234" fmla="*/ 301834 w 1622904"/>
                <a:gd name="connsiteY234" fmla="*/ 1526348 h 1947765"/>
                <a:gd name="connsiteX235" fmla="*/ 290444 w 1622904"/>
                <a:gd name="connsiteY235" fmla="*/ 1543432 h 1947765"/>
                <a:gd name="connsiteX236" fmla="*/ 273359 w 1622904"/>
                <a:gd name="connsiteY236" fmla="*/ 1560517 h 1947765"/>
                <a:gd name="connsiteX237" fmla="*/ 233494 w 1622904"/>
                <a:gd name="connsiteY237" fmla="*/ 1600380 h 1947765"/>
                <a:gd name="connsiteX238" fmla="*/ 239189 w 1622904"/>
                <a:gd name="connsiteY238" fmla="*/ 1623160 h 1947765"/>
                <a:gd name="connsiteX239" fmla="*/ 256274 w 1622904"/>
                <a:gd name="connsiteY239" fmla="*/ 1628854 h 1947765"/>
                <a:gd name="connsiteX240" fmla="*/ 296139 w 1622904"/>
                <a:gd name="connsiteY240" fmla="*/ 1651634 h 1947765"/>
                <a:gd name="connsiteX241" fmla="*/ 290444 w 1622904"/>
                <a:gd name="connsiteY241" fmla="*/ 1668718 h 1947765"/>
                <a:gd name="connsiteX242" fmla="*/ 256274 w 1622904"/>
                <a:gd name="connsiteY242" fmla="*/ 1691498 h 1947765"/>
                <a:gd name="connsiteX243" fmla="*/ 210714 w 1622904"/>
                <a:gd name="connsiteY243" fmla="*/ 1685803 h 1947765"/>
                <a:gd name="connsiteX244" fmla="*/ 205019 w 1622904"/>
                <a:gd name="connsiteY244" fmla="*/ 1668718 h 1947765"/>
                <a:gd name="connsiteX245" fmla="*/ 199324 w 1622904"/>
                <a:gd name="connsiteY245" fmla="*/ 1645939 h 1947765"/>
                <a:gd name="connsiteX246" fmla="*/ 170849 w 1622904"/>
                <a:gd name="connsiteY246" fmla="*/ 1640244 h 1947765"/>
                <a:gd name="connsiteX247" fmla="*/ 153764 w 1622904"/>
                <a:gd name="connsiteY247" fmla="*/ 1623160 h 1947765"/>
                <a:gd name="connsiteX248" fmla="*/ 136679 w 1622904"/>
                <a:gd name="connsiteY248" fmla="*/ 1611770 h 1947765"/>
                <a:gd name="connsiteX249" fmla="*/ 142374 w 1622904"/>
                <a:gd name="connsiteY249" fmla="*/ 1588991 h 1947765"/>
                <a:gd name="connsiteX250" fmla="*/ 182239 w 1622904"/>
                <a:gd name="connsiteY250" fmla="*/ 1571906 h 1947765"/>
                <a:gd name="connsiteX251" fmla="*/ 199324 w 1622904"/>
                <a:gd name="connsiteY251" fmla="*/ 1554822 h 1947765"/>
                <a:gd name="connsiteX252" fmla="*/ 222104 w 1622904"/>
                <a:gd name="connsiteY252" fmla="*/ 1549127 h 1947765"/>
                <a:gd name="connsiteX253" fmla="*/ 244884 w 1622904"/>
                <a:gd name="connsiteY253" fmla="*/ 1514958 h 1947765"/>
                <a:gd name="connsiteX254" fmla="*/ 256274 w 1622904"/>
                <a:gd name="connsiteY254" fmla="*/ 1497873 h 1947765"/>
                <a:gd name="connsiteX255" fmla="*/ 273359 w 1622904"/>
                <a:gd name="connsiteY255" fmla="*/ 1492179 h 1947765"/>
                <a:gd name="connsiteX256" fmla="*/ 290444 w 1622904"/>
                <a:gd name="connsiteY256" fmla="*/ 1475094 h 1947765"/>
                <a:gd name="connsiteX257" fmla="*/ 279054 w 1622904"/>
                <a:gd name="connsiteY257" fmla="*/ 1440925 h 1947765"/>
                <a:gd name="connsiteX258" fmla="*/ 318919 w 1622904"/>
                <a:gd name="connsiteY258" fmla="*/ 1418146 h 1947765"/>
                <a:gd name="connsiteX259" fmla="*/ 336004 w 1622904"/>
                <a:gd name="connsiteY259" fmla="*/ 1429535 h 1947765"/>
                <a:gd name="connsiteX260" fmla="*/ 353088 w 1622904"/>
                <a:gd name="connsiteY260" fmla="*/ 1435230 h 1947765"/>
                <a:gd name="connsiteX261" fmla="*/ 364478 w 1622904"/>
                <a:gd name="connsiteY261" fmla="*/ 1452315 h 1947765"/>
                <a:gd name="connsiteX262" fmla="*/ 529633 w 1622904"/>
                <a:gd name="connsiteY262" fmla="*/ 1469399 h 1947765"/>
                <a:gd name="connsiteX263" fmla="*/ 541023 w 1622904"/>
                <a:gd name="connsiteY263" fmla="*/ 1452315 h 1947765"/>
                <a:gd name="connsiteX264" fmla="*/ 546718 w 1622904"/>
                <a:gd name="connsiteY264" fmla="*/ 1435230 h 1947765"/>
                <a:gd name="connsiteX265" fmla="*/ 563803 w 1622904"/>
                <a:gd name="connsiteY265" fmla="*/ 1429535 h 1947765"/>
                <a:gd name="connsiteX266" fmla="*/ 592278 w 1622904"/>
                <a:gd name="connsiteY266" fmla="*/ 1406756 h 1947765"/>
                <a:gd name="connsiteX267" fmla="*/ 626447 w 1622904"/>
                <a:gd name="connsiteY267" fmla="*/ 1389672 h 1947765"/>
                <a:gd name="connsiteX268" fmla="*/ 666312 w 1622904"/>
                <a:gd name="connsiteY268" fmla="*/ 1383977 h 1947765"/>
                <a:gd name="connsiteX269" fmla="*/ 672007 w 1622904"/>
                <a:gd name="connsiteY269" fmla="*/ 1344113 h 1947765"/>
                <a:gd name="connsiteX270" fmla="*/ 654922 w 1622904"/>
                <a:gd name="connsiteY270" fmla="*/ 1338418 h 1947765"/>
                <a:gd name="connsiteX271" fmla="*/ 677702 w 1622904"/>
                <a:gd name="connsiteY271" fmla="*/ 1327028 h 1947765"/>
                <a:gd name="connsiteX272" fmla="*/ 774517 w 1622904"/>
                <a:gd name="connsiteY272" fmla="*/ 1315639 h 1947765"/>
                <a:gd name="connsiteX273" fmla="*/ 808687 w 1622904"/>
                <a:gd name="connsiteY273" fmla="*/ 1309944 h 1947765"/>
                <a:gd name="connsiteX274" fmla="*/ 791602 w 1622904"/>
                <a:gd name="connsiteY274" fmla="*/ 1304249 h 1947765"/>
                <a:gd name="connsiteX275" fmla="*/ 751737 w 1622904"/>
                <a:gd name="connsiteY275" fmla="*/ 1270080 h 1947765"/>
                <a:gd name="connsiteX276" fmla="*/ 740347 w 1622904"/>
                <a:gd name="connsiteY276" fmla="*/ 1252996 h 1947765"/>
                <a:gd name="connsiteX277" fmla="*/ 700482 w 1622904"/>
                <a:gd name="connsiteY277" fmla="*/ 1235911 h 1947765"/>
                <a:gd name="connsiteX278" fmla="*/ 495463 w 1622904"/>
                <a:gd name="connsiteY278" fmla="*/ 1224522 h 1947765"/>
                <a:gd name="connsiteX279" fmla="*/ 410038 w 1622904"/>
                <a:gd name="connsiteY279" fmla="*/ 1241606 h 1947765"/>
                <a:gd name="connsiteX280" fmla="*/ 398648 w 1622904"/>
                <a:gd name="connsiteY280" fmla="*/ 1264385 h 1947765"/>
                <a:gd name="connsiteX281" fmla="*/ 353088 w 1622904"/>
                <a:gd name="connsiteY281" fmla="*/ 1315639 h 1947765"/>
                <a:gd name="connsiteX282" fmla="*/ 347394 w 1622904"/>
                <a:gd name="connsiteY282" fmla="*/ 1270080 h 1947765"/>
                <a:gd name="connsiteX283" fmla="*/ 233494 w 1622904"/>
                <a:gd name="connsiteY283" fmla="*/ 1298554 h 1947765"/>
                <a:gd name="connsiteX284" fmla="*/ 216409 w 1622904"/>
                <a:gd name="connsiteY284" fmla="*/ 1315639 h 1947765"/>
                <a:gd name="connsiteX285" fmla="*/ 210714 w 1622904"/>
                <a:gd name="connsiteY285" fmla="*/ 1298554 h 1947765"/>
                <a:gd name="connsiteX286" fmla="*/ 222104 w 1622904"/>
                <a:gd name="connsiteY286" fmla="*/ 1270080 h 1947765"/>
                <a:gd name="connsiteX287" fmla="*/ 205019 w 1622904"/>
                <a:gd name="connsiteY287" fmla="*/ 1264385 h 1947765"/>
                <a:gd name="connsiteX288" fmla="*/ 148069 w 1622904"/>
                <a:gd name="connsiteY288" fmla="*/ 1252996 h 1947765"/>
                <a:gd name="connsiteX289" fmla="*/ 119594 w 1622904"/>
                <a:gd name="connsiteY289" fmla="*/ 1247301 h 1947765"/>
                <a:gd name="connsiteX290" fmla="*/ 85425 w 1622904"/>
                <a:gd name="connsiteY290" fmla="*/ 1235911 h 1947765"/>
                <a:gd name="connsiteX291" fmla="*/ 11390 w 1622904"/>
                <a:gd name="connsiteY291" fmla="*/ 1230216 h 1947765"/>
                <a:gd name="connsiteX292" fmla="*/ 0 w 1622904"/>
                <a:gd name="connsiteY292" fmla="*/ 1213132 h 1947765"/>
                <a:gd name="connsiteX293" fmla="*/ 5695 w 1622904"/>
                <a:gd name="connsiteY293" fmla="*/ 1190353 h 1947765"/>
                <a:gd name="connsiteX294" fmla="*/ 28475 w 1622904"/>
                <a:gd name="connsiteY294" fmla="*/ 1184658 h 1947765"/>
                <a:gd name="connsiteX295" fmla="*/ 34170 w 1622904"/>
                <a:gd name="connsiteY295" fmla="*/ 1144794 h 1947765"/>
                <a:gd name="connsiteX296" fmla="*/ 45560 w 1622904"/>
                <a:gd name="connsiteY296" fmla="*/ 1161878 h 1947765"/>
                <a:gd name="connsiteX297" fmla="*/ 68340 w 1622904"/>
                <a:gd name="connsiteY297" fmla="*/ 1184658 h 1947765"/>
                <a:gd name="connsiteX298" fmla="*/ 85425 w 1622904"/>
                <a:gd name="connsiteY298" fmla="*/ 1190353 h 1947765"/>
                <a:gd name="connsiteX299" fmla="*/ 176544 w 1622904"/>
                <a:gd name="connsiteY299" fmla="*/ 1196047 h 1947765"/>
                <a:gd name="connsiteX300" fmla="*/ 187934 w 1622904"/>
                <a:gd name="connsiteY300" fmla="*/ 1213132 h 1947765"/>
                <a:gd name="connsiteX301" fmla="*/ 227799 w 1622904"/>
                <a:gd name="connsiteY301" fmla="*/ 1230216 h 1947765"/>
                <a:gd name="connsiteX302" fmla="*/ 290444 w 1622904"/>
                <a:gd name="connsiteY302" fmla="*/ 1235911 h 1947765"/>
                <a:gd name="connsiteX303" fmla="*/ 444208 w 1622904"/>
                <a:gd name="connsiteY303" fmla="*/ 1230216 h 1947765"/>
                <a:gd name="connsiteX304" fmla="*/ 427123 w 1622904"/>
                <a:gd name="connsiteY304" fmla="*/ 1224522 h 1947765"/>
                <a:gd name="connsiteX305" fmla="*/ 398648 w 1622904"/>
                <a:gd name="connsiteY305" fmla="*/ 1190353 h 1947765"/>
                <a:gd name="connsiteX306" fmla="*/ 347394 w 1622904"/>
                <a:gd name="connsiteY306" fmla="*/ 1173268 h 1947765"/>
                <a:gd name="connsiteX307" fmla="*/ 290444 w 1622904"/>
                <a:gd name="connsiteY307" fmla="*/ 1144794 h 1947765"/>
                <a:gd name="connsiteX308" fmla="*/ 284749 w 1622904"/>
                <a:gd name="connsiteY308" fmla="*/ 1127709 h 1947765"/>
                <a:gd name="connsiteX309" fmla="*/ 267664 w 1622904"/>
                <a:gd name="connsiteY309" fmla="*/ 1122015 h 1947765"/>
                <a:gd name="connsiteX310" fmla="*/ 244884 w 1622904"/>
                <a:gd name="connsiteY310" fmla="*/ 1104930 h 1947765"/>
                <a:gd name="connsiteX311" fmla="*/ 227799 w 1622904"/>
                <a:gd name="connsiteY311" fmla="*/ 1076456 h 1947765"/>
                <a:gd name="connsiteX312" fmla="*/ 210714 w 1622904"/>
                <a:gd name="connsiteY312" fmla="*/ 1053677 h 1947765"/>
                <a:gd name="connsiteX313" fmla="*/ 182239 w 1622904"/>
                <a:gd name="connsiteY313" fmla="*/ 991033 h 1947765"/>
                <a:gd name="connsiteX314" fmla="*/ 148069 w 1622904"/>
                <a:gd name="connsiteY314" fmla="*/ 1030897 h 1947765"/>
                <a:gd name="connsiteX315" fmla="*/ 136679 w 1622904"/>
                <a:gd name="connsiteY315" fmla="*/ 979644 h 1947765"/>
                <a:gd name="connsiteX316" fmla="*/ 170849 w 1622904"/>
                <a:gd name="connsiteY316" fmla="*/ 934085 h 1947765"/>
                <a:gd name="connsiteX317" fmla="*/ 187934 w 1622904"/>
                <a:gd name="connsiteY317" fmla="*/ 962559 h 1947765"/>
                <a:gd name="connsiteX318" fmla="*/ 193629 w 1622904"/>
                <a:gd name="connsiteY318" fmla="*/ 985339 h 1947765"/>
                <a:gd name="connsiteX319" fmla="*/ 210714 w 1622904"/>
                <a:gd name="connsiteY319" fmla="*/ 1002423 h 1947765"/>
                <a:gd name="connsiteX320" fmla="*/ 233494 w 1622904"/>
                <a:gd name="connsiteY320" fmla="*/ 1047982 h 1947765"/>
                <a:gd name="connsiteX321" fmla="*/ 279054 w 1622904"/>
                <a:gd name="connsiteY321" fmla="*/ 1076456 h 1947765"/>
                <a:gd name="connsiteX322" fmla="*/ 313224 w 1622904"/>
                <a:gd name="connsiteY322" fmla="*/ 1099235 h 1947765"/>
                <a:gd name="connsiteX323" fmla="*/ 347394 w 1622904"/>
                <a:gd name="connsiteY323" fmla="*/ 1133404 h 1947765"/>
                <a:gd name="connsiteX324" fmla="*/ 364478 w 1622904"/>
                <a:gd name="connsiteY324" fmla="*/ 1161878 h 1947765"/>
                <a:gd name="connsiteX325" fmla="*/ 398648 w 1622904"/>
                <a:gd name="connsiteY325" fmla="*/ 1173268 h 1947765"/>
                <a:gd name="connsiteX326" fmla="*/ 438513 w 1622904"/>
                <a:gd name="connsiteY326" fmla="*/ 1161878 h 1947765"/>
                <a:gd name="connsiteX327" fmla="*/ 449903 w 1622904"/>
                <a:gd name="connsiteY327" fmla="*/ 1178963 h 1947765"/>
                <a:gd name="connsiteX328" fmla="*/ 455598 w 1622904"/>
                <a:gd name="connsiteY328" fmla="*/ 1196047 h 1947765"/>
                <a:gd name="connsiteX329" fmla="*/ 501158 w 1622904"/>
                <a:gd name="connsiteY329" fmla="*/ 1201742 h 1947765"/>
                <a:gd name="connsiteX330" fmla="*/ 620752 w 1622904"/>
                <a:gd name="connsiteY330" fmla="*/ 1213132 h 1947765"/>
                <a:gd name="connsiteX331" fmla="*/ 649227 w 1622904"/>
                <a:gd name="connsiteY331" fmla="*/ 1201742 h 1947765"/>
                <a:gd name="connsiteX332" fmla="*/ 597973 w 1622904"/>
                <a:gd name="connsiteY332" fmla="*/ 1173268 h 1947765"/>
                <a:gd name="connsiteX333" fmla="*/ 575193 w 1622904"/>
                <a:gd name="connsiteY333" fmla="*/ 1156184 h 1947765"/>
                <a:gd name="connsiteX334" fmla="*/ 569498 w 1622904"/>
                <a:gd name="connsiteY334" fmla="*/ 1139099 h 1947765"/>
                <a:gd name="connsiteX335" fmla="*/ 552413 w 1622904"/>
                <a:gd name="connsiteY335" fmla="*/ 1127709 h 1947765"/>
                <a:gd name="connsiteX336" fmla="*/ 518243 w 1622904"/>
                <a:gd name="connsiteY336" fmla="*/ 1093540 h 1947765"/>
                <a:gd name="connsiteX337" fmla="*/ 501158 w 1622904"/>
                <a:gd name="connsiteY337" fmla="*/ 1076456 h 1947765"/>
                <a:gd name="connsiteX338" fmla="*/ 478378 w 1622904"/>
                <a:gd name="connsiteY338" fmla="*/ 1065066 h 1947765"/>
                <a:gd name="connsiteX339" fmla="*/ 461293 w 1622904"/>
                <a:gd name="connsiteY339" fmla="*/ 1059371 h 1947765"/>
                <a:gd name="connsiteX340" fmla="*/ 427123 w 1622904"/>
                <a:gd name="connsiteY340" fmla="*/ 1030897 h 1947765"/>
                <a:gd name="connsiteX341" fmla="*/ 421428 w 1622904"/>
                <a:gd name="connsiteY341" fmla="*/ 1008118 h 1947765"/>
                <a:gd name="connsiteX342" fmla="*/ 404343 w 1622904"/>
                <a:gd name="connsiteY342" fmla="*/ 1002423 h 1947765"/>
                <a:gd name="connsiteX343" fmla="*/ 387258 w 1622904"/>
                <a:gd name="connsiteY343" fmla="*/ 991033 h 1947765"/>
                <a:gd name="connsiteX344" fmla="*/ 375868 w 1622904"/>
                <a:gd name="connsiteY344" fmla="*/ 973949 h 1947765"/>
                <a:gd name="connsiteX345" fmla="*/ 358783 w 1622904"/>
                <a:gd name="connsiteY345" fmla="*/ 968254 h 1947765"/>
                <a:gd name="connsiteX346" fmla="*/ 353088 w 1622904"/>
                <a:gd name="connsiteY346" fmla="*/ 911306 h 1947765"/>
                <a:gd name="connsiteX347" fmla="*/ 347394 w 1622904"/>
                <a:gd name="connsiteY347" fmla="*/ 894221 h 1947765"/>
                <a:gd name="connsiteX348" fmla="*/ 341699 w 1622904"/>
                <a:gd name="connsiteY348" fmla="*/ 871442 h 1947765"/>
                <a:gd name="connsiteX349" fmla="*/ 324614 w 1622904"/>
                <a:gd name="connsiteY349" fmla="*/ 865747 h 1947765"/>
                <a:gd name="connsiteX350" fmla="*/ 239189 w 1622904"/>
                <a:gd name="connsiteY350" fmla="*/ 865747 h 1947765"/>
                <a:gd name="connsiteX351" fmla="*/ 216409 w 1622904"/>
                <a:gd name="connsiteY351" fmla="*/ 854358 h 1947765"/>
                <a:gd name="connsiteX352" fmla="*/ 199324 w 1622904"/>
                <a:gd name="connsiteY352" fmla="*/ 848663 h 1947765"/>
                <a:gd name="connsiteX353" fmla="*/ 193629 w 1622904"/>
                <a:gd name="connsiteY353" fmla="*/ 831578 h 1947765"/>
                <a:gd name="connsiteX354" fmla="*/ 267664 w 1622904"/>
                <a:gd name="connsiteY354" fmla="*/ 820189 h 1947765"/>
                <a:gd name="connsiteX355" fmla="*/ 284749 w 1622904"/>
                <a:gd name="connsiteY355" fmla="*/ 808799 h 1947765"/>
                <a:gd name="connsiteX356" fmla="*/ 313224 w 1622904"/>
                <a:gd name="connsiteY356" fmla="*/ 774630 h 1947765"/>
                <a:gd name="connsiteX357" fmla="*/ 324614 w 1622904"/>
                <a:gd name="connsiteY357" fmla="*/ 808799 h 1947765"/>
                <a:gd name="connsiteX358" fmla="*/ 330309 w 1622904"/>
                <a:gd name="connsiteY358" fmla="*/ 837273 h 1947765"/>
                <a:gd name="connsiteX359" fmla="*/ 353088 w 1622904"/>
                <a:gd name="connsiteY359" fmla="*/ 871442 h 1947765"/>
                <a:gd name="connsiteX360" fmla="*/ 364478 w 1622904"/>
                <a:gd name="connsiteY360" fmla="*/ 922695 h 1947765"/>
                <a:gd name="connsiteX361" fmla="*/ 375868 w 1622904"/>
                <a:gd name="connsiteY361" fmla="*/ 956864 h 1947765"/>
                <a:gd name="connsiteX362" fmla="*/ 421428 w 1622904"/>
                <a:gd name="connsiteY362" fmla="*/ 985339 h 1947765"/>
                <a:gd name="connsiteX363" fmla="*/ 466988 w 1622904"/>
                <a:gd name="connsiteY363" fmla="*/ 1013813 h 1947765"/>
                <a:gd name="connsiteX364" fmla="*/ 455598 w 1622904"/>
                <a:gd name="connsiteY364" fmla="*/ 968254 h 1947765"/>
                <a:gd name="connsiteX365" fmla="*/ 444208 w 1622904"/>
                <a:gd name="connsiteY365" fmla="*/ 951170 h 1947765"/>
                <a:gd name="connsiteX366" fmla="*/ 449903 w 1622904"/>
                <a:gd name="connsiteY366" fmla="*/ 877137 h 1947765"/>
                <a:gd name="connsiteX367" fmla="*/ 438513 w 1622904"/>
                <a:gd name="connsiteY367" fmla="*/ 820189 h 1947765"/>
                <a:gd name="connsiteX368" fmla="*/ 427123 w 1622904"/>
                <a:gd name="connsiteY368" fmla="*/ 751851 h 1947765"/>
                <a:gd name="connsiteX369" fmla="*/ 421428 w 1622904"/>
                <a:gd name="connsiteY369" fmla="*/ 729071 h 1947765"/>
                <a:gd name="connsiteX370" fmla="*/ 410038 w 1622904"/>
                <a:gd name="connsiteY370" fmla="*/ 706292 h 1947765"/>
                <a:gd name="connsiteX371" fmla="*/ 404343 w 1622904"/>
                <a:gd name="connsiteY371" fmla="*/ 672123 h 1947765"/>
                <a:gd name="connsiteX372" fmla="*/ 387258 w 1622904"/>
                <a:gd name="connsiteY372" fmla="*/ 683513 h 1947765"/>
                <a:gd name="connsiteX373" fmla="*/ 421428 w 1622904"/>
                <a:gd name="connsiteY373" fmla="*/ 711987 h 1947765"/>
                <a:gd name="connsiteX374" fmla="*/ 449903 w 1622904"/>
                <a:gd name="connsiteY374" fmla="*/ 706292 h 1947765"/>
                <a:gd name="connsiteX375" fmla="*/ 512548 w 1622904"/>
                <a:gd name="connsiteY375" fmla="*/ 649344 h 1947765"/>
                <a:gd name="connsiteX376" fmla="*/ 518243 w 1622904"/>
                <a:gd name="connsiteY376" fmla="*/ 672123 h 1947765"/>
                <a:gd name="connsiteX377" fmla="*/ 523938 w 1622904"/>
                <a:gd name="connsiteY377" fmla="*/ 689207 h 1947765"/>
                <a:gd name="connsiteX378" fmla="*/ 506853 w 1622904"/>
                <a:gd name="connsiteY378" fmla="*/ 706292 h 1947765"/>
                <a:gd name="connsiteX379" fmla="*/ 472683 w 1622904"/>
                <a:gd name="connsiteY379" fmla="*/ 740461 h 1947765"/>
                <a:gd name="connsiteX380" fmla="*/ 506853 w 1622904"/>
                <a:gd name="connsiteY380" fmla="*/ 763240 h 1947765"/>
                <a:gd name="connsiteX381" fmla="*/ 523938 w 1622904"/>
                <a:gd name="connsiteY381" fmla="*/ 780325 h 1947765"/>
                <a:gd name="connsiteX382" fmla="*/ 569498 w 1622904"/>
                <a:gd name="connsiteY382" fmla="*/ 797409 h 1947765"/>
                <a:gd name="connsiteX383" fmla="*/ 546718 w 1622904"/>
                <a:gd name="connsiteY383" fmla="*/ 854358 h 1947765"/>
                <a:gd name="connsiteX384" fmla="*/ 518243 w 1622904"/>
                <a:gd name="connsiteY384" fmla="*/ 871442 h 1947765"/>
                <a:gd name="connsiteX385" fmla="*/ 501158 w 1622904"/>
                <a:gd name="connsiteY385" fmla="*/ 905611 h 1947765"/>
                <a:gd name="connsiteX386" fmla="*/ 489768 w 1622904"/>
                <a:gd name="connsiteY386" fmla="*/ 922695 h 1947765"/>
                <a:gd name="connsiteX387" fmla="*/ 495463 w 1622904"/>
                <a:gd name="connsiteY387" fmla="*/ 973949 h 1947765"/>
                <a:gd name="connsiteX388" fmla="*/ 501158 w 1622904"/>
                <a:gd name="connsiteY388" fmla="*/ 991033 h 1947765"/>
                <a:gd name="connsiteX389" fmla="*/ 518243 w 1622904"/>
                <a:gd name="connsiteY389" fmla="*/ 1008118 h 1947765"/>
                <a:gd name="connsiteX390" fmla="*/ 541023 w 1622904"/>
                <a:gd name="connsiteY390" fmla="*/ 1013813 h 1947765"/>
                <a:gd name="connsiteX391" fmla="*/ 563803 w 1622904"/>
                <a:gd name="connsiteY391" fmla="*/ 1047982 h 1947765"/>
                <a:gd name="connsiteX392" fmla="*/ 580888 w 1622904"/>
                <a:gd name="connsiteY392" fmla="*/ 1087846 h 1947765"/>
                <a:gd name="connsiteX393" fmla="*/ 597973 w 1622904"/>
                <a:gd name="connsiteY393" fmla="*/ 1093540 h 1947765"/>
                <a:gd name="connsiteX394" fmla="*/ 615058 w 1622904"/>
                <a:gd name="connsiteY394" fmla="*/ 1093540 h 1947765"/>
                <a:gd name="connsiteX395" fmla="*/ 603668 w 1622904"/>
                <a:gd name="connsiteY395" fmla="*/ 1013813 h 1947765"/>
                <a:gd name="connsiteX396" fmla="*/ 592278 w 1622904"/>
                <a:gd name="connsiteY396" fmla="*/ 991033 h 1947765"/>
                <a:gd name="connsiteX397" fmla="*/ 586583 w 1622904"/>
                <a:gd name="connsiteY397" fmla="*/ 968254 h 1947765"/>
                <a:gd name="connsiteX398" fmla="*/ 580888 w 1622904"/>
                <a:gd name="connsiteY398" fmla="*/ 922695 h 1947765"/>
                <a:gd name="connsiteX399" fmla="*/ 615058 w 1622904"/>
                <a:gd name="connsiteY399" fmla="*/ 934085 h 1947765"/>
                <a:gd name="connsiteX400" fmla="*/ 637837 w 1622904"/>
                <a:gd name="connsiteY400" fmla="*/ 928390 h 1947765"/>
                <a:gd name="connsiteX401" fmla="*/ 626447 w 1622904"/>
                <a:gd name="connsiteY401" fmla="*/ 911306 h 1947765"/>
                <a:gd name="connsiteX402" fmla="*/ 592278 w 1622904"/>
                <a:gd name="connsiteY402" fmla="*/ 894221 h 1947765"/>
                <a:gd name="connsiteX403" fmla="*/ 586583 w 1622904"/>
                <a:gd name="connsiteY403" fmla="*/ 877137 h 1947765"/>
                <a:gd name="connsiteX404" fmla="*/ 632142 w 1622904"/>
                <a:gd name="connsiteY404" fmla="*/ 837273 h 1947765"/>
                <a:gd name="connsiteX405" fmla="*/ 626447 w 1622904"/>
                <a:gd name="connsiteY405" fmla="*/ 820189 h 1947765"/>
                <a:gd name="connsiteX406" fmla="*/ 632142 w 1622904"/>
                <a:gd name="connsiteY406" fmla="*/ 877137 h 1947765"/>
                <a:gd name="connsiteX407" fmla="*/ 654922 w 1622904"/>
                <a:gd name="connsiteY407" fmla="*/ 882832 h 1947765"/>
                <a:gd name="connsiteX408" fmla="*/ 677702 w 1622904"/>
                <a:gd name="connsiteY408" fmla="*/ 956864 h 1947765"/>
                <a:gd name="connsiteX409" fmla="*/ 694787 w 1622904"/>
                <a:gd name="connsiteY409" fmla="*/ 968254 h 1947765"/>
                <a:gd name="connsiteX410" fmla="*/ 683397 w 1622904"/>
                <a:gd name="connsiteY410" fmla="*/ 991033 h 1947765"/>
                <a:gd name="connsiteX411" fmla="*/ 700482 w 1622904"/>
                <a:gd name="connsiteY411" fmla="*/ 1065066 h 1947765"/>
                <a:gd name="connsiteX412" fmla="*/ 711872 w 1622904"/>
                <a:gd name="connsiteY412" fmla="*/ 1082151 h 1947765"/>
                <a:gd name="connsiteX413" fmla="*/ 717567 w 1622904"/>
                <a:gd name="connsiteY413" fmla="*/ 1099235 h 1947765"/>
                <a:gd name="connsiteX414" fmla="*/ 740347 w 1622904"/>
                <a:gd name="connsiteY414" fmla="*/ 1104930 h 1947765"/>
                <a:gd name="connsiteX415" fmla="*/ 757432 w 1622904"/>
                <a:gd name="connsiteY415" fmla="*/ 1110625 h 1947765"/>
                <a:gd name="connsiteX416" fmla="*/ 808687 w 1622904"/>
                <a:gd name="connsiteY416" fmla="*/ 1133404 h 1947765"/>
                <a:gd name="connsiteX417" fmla="*/ 820077 w 1622904"/>
                <a:gd name="connsiteY417" fmla="*/ 1156184 h 1947765"/>
                <a:gd name="connsiteX418" fmla="*/ 859942 w 1622904"/>
                <a:gd name="connsiteY418" fmla="*/ 1173268 h 1947765"/>
                <a:gd name="connsiteX419" fmla="*/ 842857 w 1622904"/>
                <a:gd name="connsiteY419" fmla="*/ 1184658 h 1947765"/>
                <a:gd name="connsiteX420" fmla="*/ 825772 w 1622904"/>
                <a:gd name="connsiteY420" fmla="*/ 1173268 h 1947765"/>
                <a:gd name="connsiteX421" fmla="*/ 797297 w 1622904"/>
                <a:gd name="connsiteY421" fmla="*/ 1144794 h 1947765"/>
                <a:gd name="connsiteX422" fmla="*/ 763127 w 1622904"/>
                <a:gd name="connsiteY422" fmla="*/ 1139099 h 1947765"/>
                <a:gd name="connsiteX423" fmla="*/ 700482 w 1622904"/>
                <a:gd name="connsiteY423" fmla="*/ 1116320 h 1947765"/>
                <a:gd name="connsiteX424" fmla="*/ 677702 w 1622904"/>
                <a:gd name="connsiteY424" fmla="*/ 1099235 h 1947765"/>
                <a:gd name="connsiteX425" fmla="*/ 672007 w 1622904"/>
                <a:gd name="connsiteY425" fmla="*/ 1008118 h 1947765"/>
                <a:gd name="connsiteX426" fmla="*/ 637837 w 1622904"/>
                <a:gd name="connsiteY426" fmla="*/ 985339 h 1947765"/>
                <a:gd name="connsiteX427" fmla="*/ 558108 w 1622904"/>
                <a:gd name="connsiteY427" fmla="*/ 1013813 h 1947765"/>
                <a:gd name="connsiteX428" fmla="*/ 580888 w 1622904"/>
                <a:gd name="connsiteY428" fmla="*/ 1059371 h 1947765"/>
                <a:gd name="connsiteX429" fmla="*/ 615058 w 1622904"/>
                <a:gd name="connsiteY429" fmla="*/ 1082151 h 1947765"/>
                <a:gd name="connsiteX430" fmla="*/ 632142 w 1622904"/>
                <a:gd name="connsiteY430" fmla="*/ 1122015 h 1947765"/>
                <a:gd name="connsiteX431" fmla="*/ 643532 w 1622904"/>
                <a:gd name="connsiteY431" fmla="*/ 1156184 h 1947765"/>
                <a:gd name="connsiteX432" fmla="*/ 700482 w 1622904"/>
                <a:gd name="connsiteY432" fmla="*/ 1161878 h 1947765"/>
                <a:gd name="connsiteX433" fmla="*/ 751737 w 1622904"/>
                <a:gd name="connsiteY433" fmla="*/ 1161878 h 1947765"/>
                <a:gd name="connsiteX434" fmla="*/ 768822 w 1622904"/>
                <a:gd name="connsiteY434" fmla="*/ 1235911 h 1947765"/>
                <a:gd name="connsiteX435" fmla="*/ 785907 w 1622904"/>
                <a:gd name="connsiteY435" fmla="*/ 1247301 h 1947765"/>
                <a:gd name="connsiteX436" fmla="*/ 825772 w 1622904"/>
                <a:gd name="connsiteY436" fmla="*/ 1241606 h 1947765"/>
                <a:gd name="connsiteX437" fmla="*/ 882722 w 1622904"/>
                <a:gd name="connsiteY437" fmla="*/ 1235911 h 1947765"/>
                <a:gd name="connsiteX438" fmla="*/ 911196 w 1622904"/>
                <a:gd name="connsiteY438" fmla="*/ 1218827 h 1947765"/>
                <a:gd name="connsiteX439" fmla="*/ 928281 w 1622904"/>
                <a:gd name="connsiteY439" fmla="*/ 1213132 h 1947765"/>
                <a:gd name="connsiteX440" fmla="*/ 916891 w 1622904"/>
                <a:gd name="connsiteY440" fmla="*/ 1150489 h 1947765"/>
                <a:gd name="connsiteX441" fmla="*/ 905501 w 1622904"/>
                <a:gd name="connsiteY441" fmla="*/ 1127709 h 1947765"/>
                <a:gd name="connsiteX442" fmla="*/ 888416 w 1622904"/>
                <a:gd name="connsiteY442" fmla="*/ 1122015 h 1947765"/>
                <a:gd name="connsiteX443" fmla="*/ 888416 w 1622904"/>
                <a:gd name="connsiteY443" fmla="*/ 1082151 h 1947765"/>
                <a:gd name="connsiteX444" fmla="*/ 882722 w 1622904"/>
                <a:gd name="connsiteY444" fmla="*/ 1042287 h 1947765"/>
                <a:gd name="connsiteX445" fmla="*/ 865637 w 1622904"/>
                <a:gd name="connsiteY445" fmla="*/ 1036592 h 1947765"/>
                <a:gd name="connsiteX446" fmla="*/ 842857 w 1622904"/>
                <a:gd name="connsiteY446" fmla="*/ 1030897 h 1947765"/>
                <a:gd name="connsiteX447" fmla="*/ 808687 w 1622904"/>
                <a:gd name="connsiteY447" fmla="*/ 1013813 h 1947765"/>
                <a:gd name="connsiteX448" fmla="*/ 802992 w 1622904"/>
                <a:gd name="connsiteY448" fmla="*/ 1030897 h 1947765"/>
                <a:gd name="connsiteX449" fmla="*/ 791602 w 1622904"/>
                <a:gd name="connsiteY449" fmla="*/ 1047982 h 1947765"/>
                <a:gd name="connsiteX450" fmla="*/ 774517 w 1622904"/>
                <a:gd name="connsiteY450" fmla="*/ 1042287 h 1947765"/>
                <a:gd name="connsiteX451" fmla="*/ 797297 w 1622904"/>
                <a:gd name="connsiteY451" fmla="*/ 979644 h 1947765"/>
                <a:gd name="connsiteX452" fmla="*/ 774517 w 1622904"/>
                <a:gd name="connsiteY452" fmla="*/ 968254 h 1947765"/>
                <a:gd name="connsiteX453" fmla="*/ 751737 w 1622904"/>
                <a:gd name="connsiteY453" fmla="*/ 945475 h 1947765"/>
                <a:gd name="connsiteX454" fmla="*/ 740347 w 1622904"/>
                <a:gd name="connsiteY454" fmla="*/ 905611 h 1947765"/>
                <a:gd name="connsiteX455" fmla="*/ 797297 w 1622904"/>
                <a:gd name="connsiteY455" fmla="*/ 877137 h 1947765"/>
                <a:gd name="connsiteX456" fmla="*/ 780212 w 1622904"/>
                <a:gd name="connsiteY456" fmla="*/ 882832 h 1947765"/>
                <a:gd name="connsiteX457" fmla="*/ 791602 w 1622904"/>
                <a:gd name="connsiteY457" fmla="*/ 905611 h 1947765"/>
                <a:gd name="connsiteX458" fmla="*/ 797297 w 1622904"/>
                <a:gd name="connsiteY458" fmla="*/ 922695 h 1947765"/>
                <a:gd name="connsiteX459" fmla="*/ 814382 w 1622904"/>
                <a:gd name="connsiteY459" fmla="*/ 934085 h 1947765"/>
                <a:gd name="connsiteX460" fmla="*/ 825772 w 1622904"/>
                <a:gd name="connsiteY460" fmla="*/ 951170 h 1947765"/>
                <a:gd name="connsiteX461" fmla="*/ 854247 w 1622904"/>
                <a:gd name="connsiteY461" fmla="*/ 968254 h 1947765"/>
                <a:gd name="connsiteX462" fmla="*/ 871332 w 1622904"/>
                <a:gd name="connsiteY462" fmla="*/ 979644 h 1947765"/>
                <a:gd name="connsiteX463" fmla="*/ 905501 w 1622904"/>
                <a:gd name="connsiteY463" fmla="*/ 1002423 h 1947765"/>
                <a:gd name="connsiteX464" fmla="*/ 916891 w 1622904"/>
                <a:gd name="connsiteY464" fmla="*/ 945475 h 1947765"/>
                <a:gd name="connsiteX465" fmla="*/ 922586 w 1622904"/>
                <a:gd name="connsiteY465" fmla="*/ 917001 h 1947765"/>
                <a:gd name="connsiteX466" fmla="*/ 905501 w 1622904"/>
                <a:gd name="connsiteY466" fmla="*/ 905611 h 1947765"/>
                <a:gd name="connsiteX467" fmla="*/ 877027 w 1622904"/>
                <a:gd name="connsiteY467" fmla="*/ 860052 h 1947765"/>
                <a:gd name="connsiteX468" fmla="*/ 865637 w 1622904"/>
                <a:gd name="connsiteY468" fmla="*/ 842968 h 1947765"/>
                <a:gd name="connsiteX469" fmla="*/ 854247 w 1622904"/>
                <a:gd name="connsiteY469" fmla="*/ 820189 h 1947765"/>
                <a:gd name="connsiteX470" fmla="*/ 825772 w 1622904"/>
                <a:gd name="connsiteY470" fmla="*/ 786020 h 1947765"/>
                <a:gd name="connsiteX471" fmla="*/ 814382 w 1622904"/>
                <a:gd name="connsiteY471" fmla="*/ 757545 h 1947765"/>
                <a:gd name="connsiteX472" fmla="*/ 797297 w 1622904"/>
                <a:gd name="connsiteY472" fmla="*/ 740461 h 1947765"/>
                <a:gd name="connsiteX473" fmla="*/ 763127 w 1622904"/>
                <a:gd name="connsiteY473" fmla="*/ 717682 h 1947765"/>
                <a:gd name="connsiteX474" fmla="*/ 746042 w 1622904"/>
                <a:gd name="connsiteY474" fmla="*/ 723376 h 1947765"/>
                <a:gd name="connsiteX475" fmla="*/ 751737 w 1622904"/>
                <a:gd name="connsiteY475" fmla="*/ 763240 h 1947765"/>
                <a:gd name="connsiteX476" fmla="*/ 746042 w 1622904"/>
                <a:gd name="connsiteY476" fmla="*/ 780325 h 1947765"/>
                <a:gd name="connsiteX477" fmla="*/ 728957 w 1622904"/>
                <a:gd name="connsiteY477" fmla="*/ 774630 h 1947765"/>
                <a:gd name="connsiteX478" fmla="*/ 711872 w 1622904"/>
                <a:gd name="connsiteY478" fmla="*/ 757545 h 1947765"/>
                <a:gd name="connsiteX479" fmla="*/ 717567 w 1622904"/>
                <a:gd name="connsiteY479" fmla="*/ 740461 h 1947765"/>
                <a:gd name="connsiteX480" fmla="*/ 751737 w 1622904"/>
                <a:gd name="connsiteY480" fmla="*/ 723376 h 1947765"/>
                <a:gd name="connsiteX481" fmla="*/ 763127 w 1622904"/>
                <a:gd name="connsiteY481" fmla="*/ 706292 h 1947765"/>
                <a:gd name="connsiteX482" fmla="*/ 734652 w 1622904"/>
                <a:gd name="connsiteY482" fmla="*/ 694902 h 1947765"/>
                <a:gd name="connsiteX483" fmla="*/ 706177 w 1622904"/>
                <a:gd name="connsiteY483" fmla="*/ 666428 h 1947765"/>
                <a:gd name="connsiteX484" fmla="*/ 666312 w 1622904"/>
                <a:gd name="connsiteY484" fmla="*/ 643649 h 1947765"/>
                <a:gd name="connsiteX485" fmla="*/ 654922 w 1622904"/>
                <a:gd name="connsiteY485" fmla="*/ 626564 h 1947765"/>
                <a:gd name="connsiteX486" fmla="*/ 672007 w 1622904"/>
                <a:gd name="connsiteY486" fmla="*/ 615175 h 1947765"/>
                <a:gd name="connsiteX487" fmla="*/ 700482 w 1622904"/>
                <a:gd name="connsiteY487" fmla="*/ 592395 h 1947765"/>
                <a:gd name="connsiteX488" fmla="*/ 683397 w 1622904"/>
                <a:gd name="connsiteY488" fmla="*/ 586700 h 1947765"/>
                <a:gd name="connsiteX489" fmla="*/ 700482 w 1622904"/>
                <a:gd name="connsiteY489" fmla="*/ 598090 h 1947765"/>
                <a:gd name="connsiteX490" fmla="*/ 723262 w 1622904"/>
                <a:gd name="connsiteY490" fmla="*/ 586700 h 1947765"/>
                <a:gd name="connsiteX491" fmla="*/ 711872 w 1622904"/>
                <a:gd name="connsiteY491" fmla="*/ 569616 h 1947765"/>
                <a:gd name="connsiteX492" fmla="*/ 689092 w 1622904"/>
                <a:gd name="connsiteY492" fmla="*/ 563921 h 1947765"/>
                <a:gd name="connsiteX493" fmla="*/ 672007 w 1622904"/>
                <a:gd name="connsiteY493" fmla="*/ 541142 h 1947765"/>
                <a:gd name="connsiteX494" fmla="*/ 706177 w 1622904"/>
                <a:gd name="connsiteY494" fmla="*/ 552531 h 1947765"/>
                <a:gd name="connsiteX495" fmla="*/ 723262 w 1622904"/>
                <a:gd name="connsiteY495" fmla="*/ 575311 h 1947765"/>
                <a:gd name="connsiteX496" fmla="*/ 763127 w 1622904"/>
                <a:gd name="connsiteY496" fmla="*/ 541142 h 1947765"/>
                <a:gd name="connsiteX497" fmla="*/ 757432 w 1622904"/>
                <a:gd name="connsiteY497" fmla="*/ 518362 h 1947765"/>
                <a:gd name="connsiteX498" fmla="*/ 734652 w 1622904"/>
                <a:gd name="connsiteY498" fmla="*/ 501278 h 1947765"/>
                <a:gd name="connsiteX499" fmla="*/ 780212 w 1622904"/>
                <a:gd name="connsiteY499" fmla="*/ 478499 h 1947765"/>
                <a:gd name="connsiteX500" fmla="*/ 768822 w 1622904"/>
                <a:gd name="connsiteY500" fmla="*/ 484194 h 1947765"/>
                <a:gd name="connsiteX501" fmla="*/ 757432 w 1622904"/>
                <a:gd name="connsiteY501" fmla="*/ 563921 h 1947765"/>
                <a:gd name="connsiteX502" fmla="*/ 746042 w 1622904"/>
                <a:gd name="connsiteY502" fmla="*/ 581006 h 1947765"/>
                <a:gd name="connsiteX503" fmla="*/ 740347 w 1622904"/>
                <a:gd name="connsiteY503" fmla="*/ 626564 h 1947765"/>
                <a:gd name="connsiteX504" fmla="*/ 797297 w 1622904"/>
                <a:gd name="connsiteY504" fmla="*/ 660733 h 1947765"/>
                <a:gd name="connsiteX505" fmla="*/ 825772 w 1622904"/>
                <a:gd name="connsiteY505" fmla="*/ 677818 h 1947765"/>
                <a:gd name="connsiteX506" fmla="*/ 842857 w 1622904"/>
                <a:gd name="connsiteY506" fmla="*/ 683513 h 1947765"/>
                <a:gd name="connsiteX507" fmla="*/ 865637 w 1622904"/>
                <a:gd name="connsiteY507" fmla="*/ 706292 h 1947765"/>
                <a:gd name="connsiteX508" fmla="*/ 871332 w 1622904"/>
                <a:gd name="connsiteY508" fmla="*/ 729071 h 1947765"/>
                <a:gd name="connsiteX509" fmla="*/ 899806 w 1622904"/>
                <a:gd name="connsiteY509" fmla="*/ 757545 h 1947765"/>
                <a:gd name="connsiteX510" fmla="*/ 922586 w 1622904"/>
                <a:gd name="connsiteY510" fmla="*/ 751851 h 1947765"/>
                <a:gd name="connsiteX511" fmla="*/ 916891 w 1622904"/>
                <a:gd name="connsiteY511" fmla="*/ 717682 h 1947765"/>
                <a:gd name="connsiteX512" fmla="*/ 911196 w 1622904"/>
                <a:gd name="connsiteY512" fmla="*/ 689207 h 1947765"/>
                <a:gd name="connsiteX513" fmla="*/ 928281 w 1622904"/>
                <a:gd name="connsiteY513" fmla="*/ 575311 h 1947765"/>
                <a:gd name="connsiteX514" fmla="*/ 939671 w 1622904"/>
                <a:gd name="connsiteY514" fmla="*/ 546837 h 1947765"/>
                <a:gd name="connsiteX515" fmla="*/ 905501 w 1622904"/>
                <a:gd name="connsiteY515" fmla="*/ 478499 h 1947765"/>
                <a:gd name="connsiteX516" fmla="*/ 922586 w 1622904"/>
                <a:gd name="connsiteY516" fmla="*/ 467109 h 1947765"/>
                <a:gd name="connsiteX517" fmla="*/ 933976 w 1622904"/>
                <a:gd name="connsiteY517" fmla="*/ 450025 h 1947765"/>
                <a:gd name="connsiteX518" fmla="*/ 939671 w 1622904"/>
                <a:gd name="connsiteY518" fmla="*/ 478499 h 1947765"/>
                <a:gd name="connsiteX519" fmla="*/ 945366 w 1622904"/>
                <a:gd name="connsiteY519" fmla="*/ 518362 h 1947765"/>
                <a:gd name="connsiteX520" fmla="*/ 973841 w 1622904"/>
                <a:gd name="connsiteY520" fmla="*/ 512668 h 1947765"/>
                <a:gd name="connsiteX521" fmla="*/ 996621 w 1622904"/>
                <a:gd name="connsiteY521" fmla="*/ 472804 h 1947765"/>
                <a:gd name="connsiteX522" fmla="*/ 973841 w 1622904"/>
                <a:gd name="connsiteY522" fmla="*/ 489888 h 1947765"/>
                <a:gd name="connsiteX523" fmla="*/ 956756 w 1622904"/>
                <a:gd name="connsiteY523" fmla="*/ 524057 h 1947765"/>
                <a:gd name="connsiteX524" fmla="*/ 956756 w 1622904"/>
                <a:gd name="connsiteY524" fmla="*/ 660733 h 1947765"/>
                <a:gd name="connsiteX525" fmla="*/ 962451 w 1622904"/>
                <a:gd name="connsiteY525" fmla="*/ 854358 h 1947765"/>
                <a:gd name="connsiteX526" fmla="*/ 1036486 w 1622904"/>
                <a:gd name="connsiteY526" fmla="*/ 842968 h 1947765"/>
                <a:gd name="connsiteX527" fmla="*/ 1042181 w 1622904"/>
                <a:gd name="connsiteY527" fmla="*/ 808799 h 1947765"/>
                <a:gd name="connsiteX528" fmla="*/ 1053571 w 1622904"/>
                <a:gd name="connsiteY528" fmla="*/ 774630 h 1947765"/>
                <a:gd name="connsiteX529" fmla="*/ 1059266 w 1622904"/>
                <a:gd name="connsiteY529" fmla="*/ 751851 h 1947765"/>
                <a:gd name="connsiteX530" fmla="*/ 1076351 w 1622904"/>
                <a:gd name="connsiteY530" fmla="*/ 717682 h 1947765"/>
                <a:gd name="connsiteX531" fmla="*/ 1082046 w 1622904"/>
                <a:gd name="connsiteY531" fmla="*/ 683513 h 1947765"/>
                <a:gd name="connsiteX532" fmla="*/ 1116216 w 1622904"/>
                <a:gd name="connsiteY532" fmla="*/ 660733 h 1947765"/>
                <a:gd name="connsiteX533" fmla="*/ 1127606 w 1622904"/>
                <a:gd name="connsiteY533" fmla="*/ 643649 h 1947765"/>
                <a:gd name="connsiteX534" fmla="*/ 1110521 w 1622904"/>
                <a:gd name="connsiteY534" fmla="*/ 637954 h 1947765"/>
                <a:gd name="connsiteX535" fmla="*/ 1116216 w 1622904"/>
                <a:gd name="connsiteY535" fmla="*/ 598090 h 1947765"/>
                <a:gd name="connsiteX536" fmla="*/ 1121911 w 1622904"/>
                <a:gd name="connsiteY536" fmla="*/ 546837 h 1947765"/>
                <a:gd name="connsiteX537" fmla="*/ 1184555 w 1622904"/>
                <a:gd name="connsiteY537" fmla="*/ 563921 h 1947765"/>
                <a:gd name="connsiteX538" fmla="*/ 1201640 w 1622904"/>
                <a:gd name="connsiteY538" fmla="*/ 586700 h 1947765"/>
                <a:gd name="connsiteX539" fmla="*/ 1207335 w 1622904"/>
                <a:gd name="connsiteY539" fmla="*/ 620869 h 1947765"/>
                <a:gd name="connsiteX540" fmla="*/ 1195945 w 1622904"/>
                <a:gd name="connsiteY540" fmla="*/ 637954 h 1947765"/>
                <a:gd name="connsiteX541" fmla="*/ 1156080 w 1622904"/>
                <a:gd name="connsiteY541" fmla="*/ 672123 h 1947765"/>
                <a:gd name="connsiteX542" fmla="*/ 1144691 w 1622904"/>
                <a:gd name="connsiteY542" fmla="*/ 694902 h 1947765"/>
                <a:gd name="connsiteX543" fmla="*/ 1110521 w 1622904"/>
                <a:gd name="connsiteY543" fmla="*/ 751851 h 1947765"/>
                <a:gd name="connsiteX544" fmla="*/ 1087741 w 1622904"/>
                <a:gd name="connsiteY544" fmla="*/ 814494 h 1947765"/>
                <a:gd name="connsiteX545" fmla="*/ 1076351 w 1622904"/>
                <a:gd name="connsiteY545" fmla="*/ 837273 h 1947765"/>
                <a:gd name="connsiteX546" fmla="*/ 1013706 w 1622904"/>
                <a:gd name="connsiteY546" fmla="*/ 888526 h 1947765"/>
                <a:gd name="connsiteX547" fmla="*/ 996621 w 1622904"/>
                <a:gd name="connsiteY547" fmla="*/ 894221 h 1947765"/>
                <a:gd name="connsiteX548" fmla="*/ 968146 w 1622904"/>
                <a:gd name="connsiteY548" fmla="*/ 917001 h 1947765"/>
                <a:gd name="connsiteX549" fmla="*/ 962451 w 1622904"/>
                <a:gd name="connsiteY549" fmla="*/ 934085 h 1947765"/>
                <a:gd name="connsiteX550" fmla="*/ 968146 w 1622904"/>
                <a:gd name="connsiteY550" fmla="*/ 1036592 h 1947765"/>
                <a:gd name="connsiteX551" fmla="*/ 1047876 w 1622904"/>
                <a:gd name="connsiteY551" fmla="*/ 1030897 h 1947765"/>
                <a:gd name="connsiteX552" fmla="*/ 1070656 w 1622904"/>
                <a:gd name="connsiteY552" fmla="*/ 1025202 h 1947765"/>
                <a:gd name="connsiteX553" fmla="*/ 1059266 w 1622904"/>
                <a:gd name="connsiteY553" fmla="*/ 1008118 h 1947765"/>
                <a:gd name="connsiteX554" fmla="*/ 1064961 w 1622904"/>
                <a:gd name="connsiteY554" fmla="*/ 962559 h 1947765"/>
                <a:gd name="connsiteX555" fmla="*/ 1104826 w 1622904"/>
                <a:gd name="connsiteY555" fmla="*/ 968254 h 1947765"/>
                <a:gd name="connsiteX556" fmla="*/ 1110521 w 1622904"/>
                <a:gd name="connsiteY556" fmla="*/ 985339 h 1947765"/>
                <a:gd name="connsiteX557" fmla="*/ 1144691 w 1622904"/>
                <a:gd name="connsiteY557" fmla="*/ 1008118 h 1947765"/>
                <a:gd name="connsiteX558" fmla="*/ 1218725 w 1622904"/>
                <a:gd name="connsiteY558" fmla="*/ 968254 h 1947765"/>
                <a:gd name="connsiteX559" fmla="*/ 1235810 w 1622904"/>
                <a:gd name="connsiteY559" fmla="*/ 837273 h 1947765"/>
                <a:gd name="connsiteX560" fmla="*/ 1252895 w 1622904"/>
                <a:gd name="connsiteY560" fmla="*/ 791714 h 1947765"/>
                <a:gd name="connsiteX561" fmla="*/ 1275675 w 1622904"/>
                <a:gd name="connsiteY561" fmla="*/ 797409 h 1947765"/>
                <a:gd name="connsiteX562" fmla="*/ 1281370 w 1622904"/>
                <a:gd name="connsiteY562" fmla="*/ 814494 h 1947765"/>
                <a:gd name="connsiteX563" fmla="*/ 1269980 w 1622904"/>
                <a:gd name="connsiteY563" fmla="*/ 865747 h 1947765"/>
                <a:gd name="connsiteX564" fmla="*/ 1264285 w 1622904"/>
                <a:gd name="connsiteY564" fmla="*/ 911306 h 1947765"/>
                <a:gd name="connsiteX565" fmla="*/ 1241505 w 1622904"/>
                <a:gd name="connsiteY565" fmla="*/ 956864 h 1947765"/>
                <a:gd name="connsiteX566" fmla="*/ 1235810 w 1622904"/>
                <a:gd name="connsiteY566" fmla="*/ 973949 h 1947765"/>
                <a:gd name="connsiteX567" fmla="*/ 1275675 w 1622904"/>
                <a:gd name="connsiteY567" fmla="*/ 1002423 h 1947765"/>
                <a:gd name="connsiteX568" fmla="*/ 1298455 w 1622904"/>
                <a:gd name="connsiteY568" fmla="*/ 1008118 h 1947765"/>
                <a:gd name="connsiteX569" fmla="*/ 1241505 w 1622904"/>
                <a:gd name="connsiteY569" fmla="*/ 1030897 h 1947765"/>
                <a:gd name="connsiteX570" fmla="*/ 1201640 w 1622904"/>
                <a:gd name="connsiteY570" fmla="*/ 1042287 h 1947765"/>
                <a:gd name="connsiteX571" fmla="*/ 1190250 w 1622904"/>
                <a:gd name="connsiteY571" fmla="*/ 1059371 h 1947765"/>
                <a:gd name="connsiteX572" fmla="*/ 1201640 w 1622904"/>
                <a:gd name="connsiteY572" fmla="*/ 1099235 h 1947765"/>
                <a:gd name="connsiteX573" fmla="*/ 1184555 w 1622904"/>
                <a:gd name="connsiteY573" fmla="*/ 1104930 h 1947765"/>
                <a:gd name="connsiteX574" fmla="*/ 1167470 w 1622904"/>
                <a:gd name="connsiteY574" fmla="*/ 1093540 h 1947765"/>
                <a:gd name="connsiteX575" fmla="*/ 1156080 w 1622904"/>
                <a:gd name="connsiteY575" fmla="*/ 1110625 h 1947765"/>
                <a:gd name="connsiteX576" fmla="*/ 1138996 w 1622904"/>
                <a:gd name="connsiteY576" fmla="*/ 1116320 h 1947765"/>
                <a:gd name="connsiteX577" fmla="*/ 1133301 w 1622904"/>
                <a:gd name="connsiteY577" fmla="*/ 1076456 h 1947765"/>
                <a:gd name="connsiteX578" fmla="*/ 1116216 w 1622904"/>
                <a:gd name="connsiteY578" fmla="*/ 1065066 h 1947765"/>
                <a:gd name="connsiteX579" fmla="*/ 1030791 w 1622904"/>
                <a:gd name="connsiteY579" fmla="*/ 1070761 h 1947765"/>
                <a:gd name="connsiteX580" fmla="*/ 1013706 w 1622904"/>
                <a:gd name="connsiteY580" fmla="*/ 1082151 h 1947765"/>
                <a:gd name="connsiteX581" fmla="*/ 1019401 w 1622904"/>
                <a:gd name="connsiteY581" fmla="*/ 1201742 h 1947765"/>
                <a:gd name="connsiteX582" fmla="*/ 1053571 w 1622904"/>
                <a:gd name="connsiteY582" fmla="*/ 1218827 h 1947765"/>
                <a:gd name="connsiteX583" fmla="*/ 1150385 w 1622904"/>
                <a:gd name="connsiteY583" fmla="*/ 1224522 h 1947765"/>
                <a:gd name="connsiteX584" fmla="*/ 1184555 w 1622904"/>
                <a:gd name="connsiteY584" fmla="*/ 1230216 h 1947765"/>
                <a:gd name="connsiteX585" fmla="*/ 1201640 w 1622904"/>
                <a:gd name="connsiteY585" fmla="*/ 1235911 h 1947765"/>
                <a:gd name="connsiteX586" fmla="*/ 1258590 w 1622904"/>
                <a:gd name="connsiteY586" fmla="*/ 1230216 h 1947765"/>
                <a:gd name="connsiteX587" fmla="*/ 1287065 w 1622904"/>
                <a:gd name="connsiteY587" fmla="*/ 1201742 h 1947765"/>
                <a:gd name="connsiteX588" fmla="*/ 1304150 w 1622904"/>
                <a:gd name="connsiteY588" fmla="*/ 1190353 h 1947765"/>
                <a:gd name="connsiteX589" fmla="*/ 1315540 w 1622904"/>
                <a:gd name="connsiteY589" fmla="*/ 1167573 h 1947765"/>
                <a:gd name="connsiteX590" fmla="*/ 1332625 w 1622904"/>
                <a:gd name="connsiteY590" fmla="*/ 1150489 h 1947765"/>
                <a:gd name="connsiteX591" fmla="*/ 1355405 w 1622904"/>
                <a:gd name="connsiteY591" fmla="*/ 1122015 h 1947765"/>
                <a:gd name="connsiteX592" fmla="*/ 1378185 w 1622904"/>
                <a:gd name="connsiteY592" fmla="*/ 1082151 h 1947765"/>
                <a:gd name="connsiteX593" fmla="*/ 1383880 w 1622904"/>
                <a:gd name="connsiteY593" fmla="*/ 1065066 h 1947765"/>
                <a:gd name="connsiteX594" fmla="*/ 1412355 w 1622904"/>
                <a:gd name="connsiteY594" fmla="*/ 1042287 h 1947765"/>
                <a:gd name="connsiteX595" fmla="*/ 1418049 w 1622904"/>
                <a:gd name="connsiteY595" fmla="*/ 1025202 h 1947765"/>
                <a:gd name="connsiteX596" fmla="*/ 1429439 w 1622904"/>
                <a:gd name="connsiteY596" fmla="*/ 1002423 h 1947765"/>
                <a:gd name="connsiteX597" fmla="*/ 1418049 w 1622904"/>
                <a:gd name="connsiteY597" fmla="*/ 968254 h 1947765"/>
                <a:gd name="connsiteX598" fmla="*/ 1429439 w 1622904"/>
                <a:gd name="connsiteY598" fmla="*/ 911306 h 1947765"/>
                <a:gd name="connsiteX599" fmla="*/ 1446524 w 1622904"/>
                <a:gd name="connsiteY599" fmla="*/ 888526 h 1947765"/>
                <a:gd name="connsiteX600" fmla="*/ 1469304 w 1622904"/>
                <a:gd name="connsiteY600" fmla="*/ 877137 h 1947765"/>
                <a:gd name="connsiteX601" fmla="*/ 1486389 w 1622904"/>
                <a:gd name="connsiteY601" fmla="*/ 837273 h 1947765"/>
                <a:gd name="connsiteX602" fmla="*/ 1492084 w 1622904"/>
                <a:gd name="connsiteY602" fmla="*/ 797409 h 1947765"/>
                <a:gd name="connsiteX603" fmla="*/ 1561011 w 1622904"/>
                <a:gd name="connsiteY603" fmla="*/ 758077 h 1947765"/>
                <a:gd name="connsiteX604" fmla="*/ 1611956 w 1622904"/>
                <a:gd name="connsiteY604" fmla="*/ 769999 h 1947765"/>
                <a:gd name="connsiteX605" fmla="*/ 1435134 w 1622904"/>
                <a:gd name="connsiteY605" fmla="*/ 683513 h 1947765"/>
                <a:gd name="connsiteX606" fmla="*/ 1418049 w 1622904"/>
                <a:gd name="connsiteY606" fmla="*/ 677818 h 1947765"/>
                <a:gd name="connsiteX607" fmla="*/ 1389575 w 1622904"/>
                <a:gd name="connsiteY607" fmla="*/ 666428 h 1947765"/>
                <a:gd name="connsiteX608" fmla="*/ 1372490 w 1622904"/>
                <a:gd name="connsiteY608" fmla="*/ 649344 h 1947765"/>
                <a:gd name="connsiteX609" fmla="*/ 1389575 w 1622904"/>
                <a:gd name="connsiteY609" fmla="*/ 581006 h 1947765"/>
                <a:gd name="connsiteX610" fmla="*/ 1383880 w 1622904"/>
                <a:gd name="connsiteY610" fmla="*/ 535447 h 1947765"/>
                <a:gd name="connsiteX611" fmla="*/ 1400965 w 1622904"/>
                <a:gd name="connsiteY611" fmla="*/ 518362 h 1947765"/>
                <a:gd name="connsiteX612" fmla="*/ 1412355 w 1622904"/>
                <a:gd name="connsiteY612" fmla="*/ 501278 h 1947765"/>
                <a:gd name="connsiteX613" fmla="*/ 1400965 w 1622904"/>
                <a:gd name="connsiteY613" fmla="*/ 484194 h 1947765"/>
                <a:gd name="connsiteX614" fmla="*/ 1429439 w 1622904"/>
                <a:gd name="connsiteY614" fmla="*/ 370297 h 1947765"/>
                <a:gd name="connsiteX615" fmla="*/ 1457914 w 1622904"/>
                <a:gd name="connsiteY615" fmla="*/ 324738 h 1947765"/>
                <a:gd name="connsiteX616" fmla="*/ 1469304 w 1622904"/>
                <a:gd name="connsiteY616" fmla="*/ 307654 h 1947765"/>
                <a:gd name="connsiteX617" fmla="*/ 1571814 w 1622904"/>
                <a:gd name="connsiteY617" fmla="*/ 301959 h 1947765"/>
                <a:gd name="connsiteX618" fmla="*/ 1543339 w 1622904"/>
                <a:gd name="connsiteY618" fmla="*/ 284874 h 1947765"/>
                <a:gd name="connsiteX619" fmla="*/ 1509169 w 1622904"/>
                <a:gd name="connsiteY619" fmla="*/ 267790 h 1947765"/>
                <a:gd name="connsiteX620" fmla="*/ 1486389 w 1622904"/>
                <a:gd name="connsiteY620" fmla="*/ 233621 h 1947765"/>
                <a:gd name="connsiteX621" fmla="*/ 1503474 w 1622904"/>
                <a:gd name="connsiteY621" fmla="*/ 222231 h 1947765"/>
                <a:gd name="connsiteX622" fmla="*/ 1520559 w 1622904"/>
                <a:gd name="connsiteY622" fmla="*/ 199452 h 1947765"/>
                <a:gd name="connsiteX623" fmla="*/ 1543339 w 1622904"/>
                <a:gd name="connsiteY623" fmla="*/ 188062 h 1947765"/>
                <a:gd name="connsiteX624" fmla="*/ 1531949 w 1622904"/>
                <a:gd name="connsiteY624" fmla="*/ 170978 h 1947765"/>
                <a:gd name="connsiteX625" fmla="*/ 1514864 w 1622904"/>
                <a:gd name="connsiteY625" fmla="*/ 165283 h 1947765"/>
                <a:gd name="connsiteX626" fmla="*/ 1480694 w 1622904"/>
                <a:gd name="connsiteY626" fmla="*/ 136809 h 1947765"/>
                <a:gd name="connsiteX627" fmla="*/ 1395270 w 1622904"/>
                <a:gd name="connsiteY627" fmla="*/ 159588 h 1947765"/>
                <a:gd name="connsiteX628" fmla="*/ 1389575 w 1622904"/>
                <a:gd name="connsiteY628" fmla="*/ 176673 h 1947765"/>
                <a:gd name="connsiteX629" fmla="*/ 1366795 w 1622904"/>
                <a:gd name="connsiteY629" fmla="*/ 222231 h 1947765"/>
                <a:gd name="connsiteX630" fmla="*/ 1195945 w 1622904"/>
                <a:gd name="connsiteY630" fmla="*/ 245011 h 1947765"/>
                <a:gd name="connsiteX631" fmla="*/ 1184555 w 1622904"/>
                <a:gd name="connsiteY631" fmla="*/ 227926 h 1947765"/>
                <a:gd name="connsiteX632" fmla="*/ 1195945 w 1622904"/>
                <a:gd name="connsiteY632" fmla="*/ 205147 h 1947765"/>
                <a:gd name="connsiteX633" fmla="*/ 1235810 w 1622904"/>
                <a:gd name="connsiteY633" fmla="*/ 165283 h 1947765"/>
                <a:gd name="connsiteX634" fmla="*/ 1264285 w 1622904"/>
                <a:gd name="connsiteY634" fmla="*/ 142504 h 1947765"/>
                <a:gd name="connsiteX635" fmla="*/ 1281370 w 1622904"/>
                <a:gd name="connsiteY635" fmla="*/ 131114 h 1947765"/>
                <a:gd name="connsiteX636" fmla="*/ 1304150 w 1622904"/>
                <a:gd name="connsiteY636" fmla="*/ 74166 h 1947765"/>
                <a:gd name="connsiteX637" fmla="*/ 1292760 w 1622904"/>
                <a:gd name="connsiteY637" fmla="*/ 57081 h 1947765"/>
                <a:gd name="connsiteX638" fmla="*/ 1292760 w 1622904"/>
                <a:gd name="connsiteY638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14864 w 1617374"/>
                <a:gd name="connsiteY22" fmla="*/ 723376 h 1947765"/>
                <a:gd name="connsiteX23" fmla="*/ 1503474 w 1617374"/>
                <a:gd name="connsiteY23" fmla="*/ 831578 h 1947765"/>
                <a:gd name="connsiteX24" fmla="*/ 1486389 w 1617374"/>
                <a:gd name="connsiteY24" fmla="*/ 888526 h 1947765"/>
                <a:gd name="connsiteX25" fmla="*/ 1474999 w 1617374"/>
                <a:gd name="connsiteY25" fmla="*/ 934085 h 1947765"/>
                <a:gd name="connsiteX26" fmla="*/ 1457914 w 1617374"/>
                <a:gd name="connsiteY26" fmla="*/ 996728 h 1947765"/>
                <a:gd name="connsiteX27" fmla="*/ 1452219 w 1617374"/>
                <a:gd name="connsiteY27" fmla="*/ 1019508 h 1947765"/>
                <a:gd name="connsiteX28" fmla="*/ 1446524 w 1617374"/>
                <a:gd name="connsiteY28" fmla="*/ 1053677 h 1947765"/>
                <a:gd name="connsiteX29" fmla="*/ 1412355 w 1617374"/>
                <a:gd name="connsiteY29" fmla="*/ 1076456 h 1947765"/>
                <a:gd name="connsiteX30" fmla="*/ 1361100 w 1617374"/>
                <a:gd name="connsiteY30" fmla="*/ 1133404 h 1947765"/>
                <a:gd name="connsiteX31" fmla="*/ 1338320 w 1617374"/>
                <a:gd name="connsiteY31" fmla="*/ 1184658 h 1947765"/>
                <a:gd name="connsiteX32" fmla="*/ 1315540 w 1617374"/>
                <a:gd name="connsiteY32" fmla="*/ 1230216 h 1947765"/>
                <a:gd name="connsiteX33" fmla="*/ 1298455 w 1617374"/>
                <a:gd name="connsiteY33" fmla="*/ 1258690 h 1947765"/>
                <a:gd name="connsiteX34" fmla="*/ 1281370 w 1617374"/>
                <a:gd name="connsiteY34" fmla="*/ 1264385 h 1947765"/>
                <a:gd name="connsiteX35" fmla="*/ 1235810 w 1617374"/>
                <a:gd name="connsiteY35" fmla="*/ 1281470 h 1947765"/>
                <a:gd name="connsiteX36" fmla="*/ 1218725 w 1617374"/>
                <a:gd name="connsiteY36" fmla="*/ 1292859 h 1947765"/>
                <a:gd name="connsiteX37" fmla="*/ 1224420 w 1617374"/>
                <a:gd name="connsiteY37" fmla="*/ 1315639 h 1947765"/>
                <a:gd name="connsiteX38" fmla="*/ 1241505 w 1617374"/>
                <a:gd name="connsiteY38" fmla="*/ 1321334 h 1947765"/>
                <a:gd name="connsiteX39" fmla="*/ 1281370 w 1617374"/>
                <a:gd name="connsiteY39" fmla="*/ 1349808 h 1947765"/>
                <a:gd name="connsiteX40" fmla="*/ 1315540 w 1617374"/>
                <a:gd name="connsiteY40" fmla="*/ 1372587 h 1947765"/>
                <a:gd name="connsiteX41" fmla="*/ 1326930 w 1617374"/>
                <a:gd name="connsiteY41" fmla="*/ 1389672 h 1947765"/>
                <a:gd name="connsiteX42" fmla="*/ 1338320 w 1617374"/>
                <a:gd name="connsiteY42" fmla="*/ 1423841 h 1947765"/>
                <a:gd name="connsiteX43" fmla="*/ 1344015 w 1617374"/>
                <a:gd name="connsiteY43" fmla="*/ 1440925 h 1947765"/>
                <a:gd name="connsiteX44" fmla="*/ 1355405 w 1617374"/>
                <a:gd name="connsiteY44" fmla="*/ 1463704 h 1947765"/>
                <a:gd name="connsiteX45" fmla="*/ 1366795 w 1617374"/>
                <a:gd name="connsiteY45" fmla="*/ 1497873 h 1947765"/>
                <a:gd name="connsiteX46" fmla="*/ 1372490 w 1617374"/>
                <a:gd name="connsiteY46" fmla="*/ 1514958 h 1947765"/>
                <a:gd name="connsiteX47" fmla="*/ 1406660 w 1617374"/>
                <a:gd name="connsiteY47" fmla="*/ 1571906 h 1947765"/>
                <a:gd name="connsiteX48" fmla="*/ 1418049 w 1617374"/>
                <a:gd name="connsiteY48" fmla="*/ 1606075 h 1947765"/>
                <a:gd name="connsiteX49" fmla="*/ 1429439 w 1617374"/>
                <a:gd name="connsiteY49" fmla="*/ 1623160 h 1947765"/>
                <a:gd name="connsiteX50" fmla="*/ 1446524 w 1617374"/>
                <a:gd name="connsiteY50" fmla="*/ 1674413 h 1947765"/>
                <a:gd name="connsiteX51" fmla="*/ 1457914 w 1617374"/>
                <a:gd name="connsiteY51" fmla="*/ 1691498 h 1947765"/>
                <a:gd name="connsiteX52" fmla="*/ 1474999 w 1617374"/>
                <a:gd name="connsiteY52" fmla="*/ 1742751 h 1947765"/>
                <a:gd name="connsiteX53" fmla="*/ 1480694 w 1617374"/>
                <a:gd name="connsiteY53" fmla="*/ 1788310 h 1947765"/>
                <a:gd name="connsiteX54" fmla="*/ 1486389 w 1617374"/>
                <a:gd name="connsiteY54" fmla="*/ 1822479 h 1947765"/>
                <a:gd name="connsiteX55" fmla="*/ 1480694 w 1617374"/>
                <a:gd name="connsiteY55" fmla="*/ 1896512 h 1947765"/>
                <a:gd name="connsiteX56" fmla="*/ 1440829 w 1617374"/>
                <a:gd name="connsiteY56" fmla="*/ 1845258 h 1947765"/>
                <a:gd name="connsiteX57" fmla="*/ 1429439 w 1617374"/>
                <a:gd name="connsiteY57" fmla="*/ 1776920 h 1947765"/>
                <a:gd name="connsiteX58" fmla="*/ 1418049 w 1617374"/>
                <a:gd name="connsiteY58" fmla="*/ 1759836 h 1947765"/>
                <a:gd name="connsiteX59" fmla="*/ 1412355 w 1617374"/>
                <a:gd name="connsiteY59" fmla="*/ 1742751 h 1947765"/>
                <a:gd name="connsiteX60" fmla="*/ 1395270 w 1617374"/>
                <a:gd name="connsiteY60" fmla="*/ 1731361 h 1947765"/>
                <a:gd name="connsiteX61" fmla="*/ 1389575 w 1617374"/>
                <a:gd name="connsiteY61" fmla="*/ 1691498 h 1947765"/>
                <a:gd name="connsiteX62" fmla="*/ 1378185 w 1617374"/>
                <a:gd name="connsiteY62" fmla="*/ 1657329 h 1947765"/>
                <a:gd name="connsiteX63" fmla="*/ 1372490 w 1617374"/>
                <a:gd name="connsiteY63" fmla="*/ 1634549 h 1947765"/>
                <a:gd name="connsiteX64" fmla="*/ 1355405 w 1617374"/>
                <a:gd name="connsiteY64" fmla="*/ 1611770 h 1947765"/>
                <a:gd name="connsiteX65" fmla="*/ 1349710 w 1617374"/>
                <a:gd name="connsiteY65" fmla="*/ 1571906 h 1947765"/>
                <a:gd name="connsiteX66" fmla="*/ 1338320 w 1617374"/>
                <a:gd name="connsiteY66" fmla="*/ 1537737 h 1947765"/>
                <a:gd name="connsiteX67" fmla="*/ 1321235 w 1617374"/>
                <a:gd name="connsiteY67" fmla="*/ 1492179 h 1947765"/>
                <a:gd name="connsiteX68" fmla="*/ 1315540 w 1617374"/>
                <a:gd name="connsiteY68" fmla="*/ 1446620 h 1947765"/>
                <a:gd name="connsiteX69" fmla="*/ 1298455 w 1617374"/>
                <a:gd name="connsiteY69" fmla="*/ 1440925 h 1947765"/>
                <a:gd name="connsiteX70" fmla="*/ 1281370 w 1617374"/>
                <a:gd name="connsiteY70" fmla="*/ 1429535 h 1947765"/>
                <a:gd name="connsiteX71" fmla="*/ 1247200 w 1617374"/>
                <a:gd name="connsiteY71" fmla="*/ 1418146 h 1947765"/>
                <a:gd name="connsiteX72" fmla="*/ 1213030 w 1617374"/>
                <a:gd name="connsiteY72" fmla="*/ 1395366 h 1947765"/>
                <a:gd name="connsiteX73" fmla="*/ 1178860 w 1617374"/>
                <a:gd name="connsiteY73" fmla="*/ 1383977 h 1947765"/>
                <a:gd name="connsiteX74" fmla="*/ 1173165 w 1617374"/>
                <a:gd name="connsiteY74" fmla="*/ 1440925 h 1947765"/>
                <a:gd name="connsiteX75" fmla="*/ 1156080 w 1617374"/>
                <a:gd name="connsiteY75" fmla="*/ 1452315 h 1947765"/>
                <a:gd name="connsiteX76" fmla="*/ 1161775 w 1617374"/>
                <a:gd name="connsiteY76" fmla="*/ 1475094 h 1947765"/>
                <a:gd name="connsiteX77" fmla="*/ 1167470 w 1617374"/>
                <a:gd name="connsiteY77" fmla="*/ 1492179 h 1947765"/>
                <a:gd name="connsiteX78" fmla="*/ 1190250 w 1617374"/>
                <a:gd name="connsiteY78" fmla="*/ 1514958 h 1947765"/>
                <a:gd name="connsiteX79" fmla="*/ 1201640 w 1617374"/>
                <a:gd name="connsiteY79" fmla="*/ 1532042 h 1947765"/>
                <a:gd name="connsiteX80" fmla="*/ 1201640 w 1617374"/>
                <a:gd name="connsiteY80" fmla="*/ 1577601 h 1947765"/>
                <a:gd name="connsiteX81" fmla="*/ 1235810 w 1617374"/>
                <a:gd name="connsiteY81" fmla="*/ 1594686 h 1947765"/>
                <a:gd name="connsiteX82" fmla="*/ 1275675 w 1617374"/>
                <a:gd name="connsiteY82" fmla="*/ 1611770 h 1947765"/>
                <a:gd name="connsiteX83" fmla="*/ 1252895 w 1617374"/>
                <a:gd name="connsiteY83" fmla="*/ 1623160 h 1947765"/>
                <a:gd name="connsiteX84" fmla="*/ 1241505 w 1617374"/>
                <a:gd name="connsiteY84" fmla="*/ 1640244 h 1947765"/>
                <a:gd name="connsiteX85" fmla="*/ 1224420 w 1617374"/>
                <a:gd name="connsiteY85" fmla="*/ 1651634 h 1947765"/>
                <a:gd name="connsiteX86" fmla="*/ 1201640 w 1617374"/>
                <a:gd name="connsiteY86" fmla="*/ 1634549 h 1947765"/>
                <a:gd name="connsiteX87" fmla="*/ 1178860 w 1617374"/>
                <a:gd name="connsiteY87" fmla="*/ 1611770 h 1947765"/>
                <a:gd name="connsiteX88" fmla="*/ 1173165 w 1617374"/>
                <a:gd name="connsiteY88" fmla="*/ 1588991 h 1947765"/>
                <a:gd name="connsiteX89" fmla="*/ 1167470 w 1617374"/>
                <a:gd name="connsiteY89" fmla="*/ 1560517 h 1947765"/>
                <a:gd name="connsiteX90" fmla="*/ 1150385 w 1617374"/>
                <a:gd name="connsiteY90" fmla="*/ 1554822 h 1947765"/>
                <a:gd name="connsiteX91" fmla="*/ 1138996 w 1617374"/>
                <a:gd name="connsiteY91" fmla="*/ 1537737 h 1947765"/>
                <a:gd name="connsiteX92" fmla="*/ 1121911 w 1617374"/>
                <a:gd name="connsiteY92" fmla="*/ 1532042 h 1947765"/>
                <a:gd name="connsiteX93" fmla="*/ 1104826 w 1617374"/>
                <a:gd name="connsiteY93" fmla="*/ 1520653 h 1947765"/>
                <a:gd name="connsiteX94" fmla="*/ 1064961 w 1617374"/>
                <a:gd name="connsiteY94" fmla="*/ 1509263 h 1947765"/>
                <a:gd name="connsiteX95" fmla="*/ 1030791 w 1617374"/>
                <a:gd name="connsiteY95" fmla="*/ 1480789 h 1947765"/>
                <a:gd name="connsiteX96" fmla="*/ 1019401 w 1617374"/>
                <a:gd name="connsiteY96" fmla="*/ 1463704 h 1947765"/>
                <a:gd name="connsiteX97" fmla="*/ 1002316 w 1617374"/>
                <a:gd name="connsiteY97" fmla="*/ 1452315 h 1947765"/>
                <a:gd name="connsiteX98" fmla="*/ 996621 w 1617374"/>
                <a:gd name="connsiteY98" fmla="*/ 1435230 h 1947765"/>
                <a:gd name="connsiteX99" fmla="*/ 962451 w 1617374"/>
                <a:gd name="connsiteY99" fmla="*/ 1418146 h 1947765"/>
                <a:gd name="connsiteX100" fmla="*/ 945366 w 1617374"/>
                <a:gd name="connsiteY100" fmla="*/ 1423841 h 1947765"/>
                <a:gd name="connsiteX101" fmla="*/ 928281 w 1617374"/>
                <a:gd name="connsiteY101" fmla="*/ 1458010 h 1947765"/>
                <a:gd name="connsiteX102" fmla="*/ 933976 w 1617374"/>
                <a:gd name="connsiteY102" fmla="*/ 1526348 h 1947765"/>
                <a:gd name="connsiteX103" fmla="*/ 968146 w 1617374"/>
                <a:gd name="connsiteY103" fmla="*/ 1560517 h 1947765"/>
                <a:gd name="connsiteX104" fmla="*/ 1002316 w 1617374"/>
                <a:gd name="connsiteY104" fmla="*/ 1571906 h 1947765"/>
                <a:gd name="connsiteX105" fmla="*/ 1008011 w 1617374"/>
                <a:gd name="connsiteY105" fmla="*/ 1588991 h 1947765"/>
                <a:gd name="connsiteX106" fmla="*/ 1025096 w 1617374"/>
                <a:gd name="connsiteY106" fmla="*/ 1594686 h 1947765"/>
                <a:gd name="connsiteX107" fmla="*/ 1064961 w 1617374"/>
                <a:gd name="connsiteY107" fmla="*/ 1600380 h 1947765"/>
                <a:gd name="connsiteX108" fmla="*/ 1059266 w 1617374"/>
                <a:gd name="connsiteY108" fmla="*/ 1628854 h 1947765"/>
                <a:gd name="connsiteX109" fmla="*/ 1047876 w 1617374"/>
                <a:gd name="connsiteY109" fmla="*/ 1645939 h 1947765"/>
                <a:gd name="connsiteX110" fmla="*/ 1076351 w 1617374"/>
                <a:gd name="connsiteY110" fmla="*/ 1668718 h 1947765"/>
                <a:gd name="connsiteX111" fmla="*/ 1110521 w 1617374"/>
                <a:gd name="connsiteY111" fmla="*/ 1697192 h 1947765"/>
                <a:gd name="connsiteX112" fmla="*/ 1150385 w 1617374"/>
                <a:gd name="connsiteY112" fmla="*/ 1708582 h 1947765"/>
                <a:gd name="connsiteX113" fmla="*/ 1184555 w 1617374"/>
                <a:gd name="connsiteY113" fmla="*/ 1719972 h 1947765"/>
                <a:gd name="connsiteX114" fmla="*/ 1201640 w 1617374"/>
                <a:gd name="connsiteY114" fmla="*/ 1725667 h 1947765"/>
                <a:gd name="connsiteX115" fmla="*/ 1207335 w 1617374"/>
                <a:gd name="connsiteY115" fmla="*/ 1742751 h 1947765"/>
                <a:gd name="connsiteX116" fmla="*/ 1218725 w 1617374"/>
                <a:gd name="connsiteY116" fmla="*/ 1765530 h 1947765"/>
                <a:gd name="connsiteX117" fmla="*/ 1207335 w 1617374"/>
                <a:gd name="connsiteY117" fmla="*/ 1794005 h 1947765"/>
                <a:gd name="connsiteX118" fmla="*/ 1195945 w 1617374"/>
                <a:gd name="connsiteY118" fmla="*/ 1776920 h 1947765"/>
                <a:gd name="connsiteX119" fmla="*/ 1121911 w 1617374"/>
                <a:gd name="connsiteY119" fmla="*/ 1759836 h 1947765"/>
                <a:gd name="connsiteX120" fmla="*/ 1161775 w 1617374"/>
                <a:gd name="connsiteY120" fmla="*/ 1799699 h 1947765"/>
                <a:gd name="connsiteX121" fmla="*/ 1178860 w 1617374"/>
                <a:gd name="connsiteY121" fmla="*/ 1833868 h 1947765"/>
                <a:gd name="connsiteX122" fmla="*/ 1156080 w 1617374"/>
                <a:gd name="connsiteY122" fmla="*/ 1845258 h 1947765"/>
                <a:gd name="connsiteX123" fmla="*/ 1104826 w 1617374"/>
                <a:gd name="connsiteY123" fmla="*/ 1839563 h 1947765"/>
                <a:gd name="connsiteX124" fmla="*/ 1087741 w 1617374"/>
                <a:gd name="connsiteY124" fmla="*/ 1833868 h 1947765"/>
                <a:gd name="connsiteX125" fmla="*/ 1064961 w 1617374"/>
                <a:gd name="connsiteY125" fmla="*/ 1714277 h 1947765"/>
                <a:gd name="connsiteX126" fmla="*/ 1019401 w 1617374"/>
                <a:gd name="connsiteY126" fmla="*/ 1702887 h 1947765"/>
                <a:gd name="connsiteX127" fmla="*/ 1008011 w 1617374"/>
                <a:gd name="connsiteY127" fmla="*/ 1725667 h 1947765"/>
                <a:gd name="connsiteX128" fmla="*/ 996621 w 1617374"/>
                <a:gd name="connsiteY128" fmla="*/ 1742751 h 1947765"/>
                <a:gd name="connsiteX129" fmla="*/ 1002316 w 1617374"/>
                <a:gd name="connsiteY129" fmla="*/ 1822479 h 1947765"/>
                <a:gd name="connsiteX130" fmla="*/ 1008011 w 1617374"/>
                <a:gd name="connsiteY130" fmla="*/ 1839563 h 1947765"/>
                <a:gd name="connsiteX131" fmla="*/ 1025096 w 1617374"/>
                <a:gd name="connsiteY131" fmla="*/ 1845258 h 1947765"/>
                <a:gd name="connsiteX132" fmla="*/ 1025096 w 1617374"/>
                <a:gd name="connsiteY132" fmla="*/ 1879427 h 1947765"/>
                <a:gd name="connsiteX133" fmla="*/ 1002316 w 1617374"/>
                <a:gd name="connsiteY133" fmla="*/ 1947765 h 1947765"/>
                <a:gd name="connsiteX134" fmla="*/ 996621 w 1617374"/>
                <a:gd name="connsiteY134" fmla="*/ 1930681 h 1947765"/>
                <a:gd name="connsiteX135" fmla="*/ 990926 w 1617374"/>
                <a:gd name="connsiteY135" fmla="*/ 1902206 h 1947765"/>
                <a:gd name="connsiteX136" fmla="*/ 973841 w 1617374"/>
                <a:gd name="connsiteY136" fmla="*/ 1913596 h 1947765"/>
                <a:gd name="connsiteX137" fmla="*/ 945366 w 1617374"/>
                <a:gd name="connsiteY137" fmla="*/ 1919291 h 1947765"/>
                <a:gd name="connsiteX138" fmla="*/ 905501 w 1617374"/>
                <a:gd name="connsiteY138" fmla="*/ 1907901 h 1947765"/>
                <a:gd name="connsiteX139" fmla="*/ 899806 w 1617374"/>
                <a:gd name="connsiteY139" fmla="*/ 1890817 h 1947765"/>
                <a:gd name="connsiteX140" fmla="*/ 922586 w 1617374"/>
                <a:gd name="connsiteY140" fmla="*/ 1868037 h 1947765"/>
                <a:gd name="connsiteX141" fmla="*/ 945366 w 1617374"/>
                <a:gd name="connsiteY141" fmla="*/ 1856648 h 1947765"/>
                <a:gd name="connsiteX142" fmla="*/ 956756 w 1617374"/>
                <a:gd name="connsiteY142" fmla="*/ 1839563 h 1947765"/>
                <a:gd name="connsiteX143" fmla="*/ 968146 w 1617374"/>
                <a:gd name="connsiteY143" fmla="*/ 1805394 h 1947765"/>
                <a:gd name="connsiteX144" fmla="*/ 973841 w 1617374"/>
                <a:gd name="connsiteY144" fmla="*/ 1759836 h 1947765"/>
                <a:gd name="connsiteX145" fmla="*/ 996621 w 1617374"/>
                <a:gd name="connsiteY145" fmla="*/ 1725667 h 1947765"/>
                <a:gd name="connsiteX146" fmla="*/ 990926 w 1617374"/>
                <a:gd name="connsiteY146" fmla="*/ 1708582 h 1947765"/>
                <a:gd name="connsiteX147" fmla="*/ 1002316 w 1617374"/>
                <a:gd name="connsiteY147" fmla="*/ 1674413 h 1947765"/>
                <a:gd name="connsiteX148" fmla="*/ 979536 w 1617374"/>
                <a:gd name="connsiteY148" fmla="*/ 1645939 h 1947765"/>
                <a:gd name="connsiteX149" fmla="*/ 939671 w 1617374"/>
                <a:gd name="connsiteY149" fmla="*/ 1617465 h 1947765"/>
                <a:gd name="connsiteX150" fmla="*/ 933976 w 1617374"/>
                <a:gd name="connsiteY150" fmla="*/ 1640244 h 1947765"/>
                <a:gd name="connsiteX151" fmla="*/ 922586 w 1617374"/>
                <a:gd name="connsiteY151" fmla="*/ 1731361 h 1947765"/>
                <a:gd name="connsiteX152" fmla="*/ 905501 w 1617374"/>
                <a:gd name="connsiteY152" fmla="*/ 1725667 h 1947765"/>
                <a:gd name="connsiteX153" fmla="*/ 922586 w 1617374"/>
                <a:gd name="connsiteY153" fmla="*/ 1645939 h 1947765"/>
                <a:gd name="connsiteX154" fmla="*/ 916891 w 1617374"/>
                <a:gd name="connsiteY154" fmla="*/ 1611770 h 1947765"/>
                <a:gd name="connsiteX155" fmla="*/ 905501 w 1617374"/>
                <a:gd name="connsiteY155" fmla="*/ 1594686 h 1947765"/>
                <a:gd name="connsiteX156" fmla="*/ 888416 w 1617374"/>
                <a:gd name="connsiteY156" fmla="*/ 1537737 h 1947765"/>
                <a:gd name="connsiteX157" fmla="*/ 865637 w 1617374"/>
                <a:gd name="connsiteY157" fmla="*/ 1509263 h 1947765"/>
                <a:gd name="connsiteX158" fmla="*/ 848552 w 1617374"/>
                <a:gd name="connsiteY158" fmla="*/ 1520653 h 1947765"/>
                <a:gd name="connsiteX159" fmla="*/ 831467 w 1617374"/>
                <a:gd name="connsiteY159" fmla="*/ 1560517 h 1947765"/>
                <a:gd name="connsiteX160" fmla="*/ 825772 w 1617374"/>
                <a:gd name="connsiteY160" fmla="*/ 1577601 h 1947765"/>
                <a:gd name="connsiteX161" fmla="*/ 802992 w 1617374"/>
                <a:gd name="connsiteY161" fmla="*/ 1600380 h 1947765"/>
                <a:gd name="connsiteX162" fmla="*/ 785907 w 1617374"/>
                <a:gd name="connsiteY162" fmla="*/ 1634549 h 1947765"/>
                <a:gd name="connsiteX163" fmla="*/ 797297 w 1617374"/>
                <a:gd name="connsiteY163" fmla="*/ 1668718 h 1947765"/>
                <a:gd name="connsiteX164" fmla="*/ 808687 w 1617374"/>
                <a:gd name="connsiteY164" fmla="*/ 1725667 h 1947765"/>
                <a:gd name="connsiteX165" fmla="*/ 825772 w 1617374"/>
                <a:gd name="connsiteY165" fmla="*/ 1737056 h 1947765"/>
                <a:gd name="connsiteX166" fmla="*/ 820077 w 1617374"/>
                <a:gd name="connsiteY166" fmla="*/ 1776920 h 1947765"/>
                <a:gd name="connsiteX167" fmla="*/ 802992 w 1617374"/>
                <a:gd name="connsiteY167" fmla="*/ 1771225 h 1947765"/>
                <a:gd name="connsiteX168" fmla="*/ 797297 w 1617374"/>
                <a:gd name="connsiteY168" fmla="*/ 1754141 h 1947765"/>
                <a:gd name="connsiteX169" fmla="*/ 780212 w 1617374"/>
                <a:gd name="connsiteY169" fmla="*/ 1742751 h 1947765"/>
                <a:gd name="connsiteX170" fmla="*/ 740347 w 1617374"/>
                <a:gd name="connsiteY170" fmla="*/ 1759836 h 1947765"/>
                <a:gd name="connsiteX171" fmla="*/ 734652 w 1617374"/>
                <a:gd name="connsiteY171" fmla="*/ 1776920 h 1947765"/>
                <a:gd name="connsiteX172" fmla="*/ 711872 w 1617374"/>
                <a:gd name="connsiteY172" fmla="*/ 1811089 h 1947765"/>
                <a:gd name="connsiteX173" fmla="*/ 723262 w 1617374"/>
                <a:gd name="connsiteY173" fmla="*/ 1850953 h 1947765"/>
                <a:gd name="connsiteX174" fmla="*/ 728957 w 1617374"/>
                <a:gd name="connsiteY174" fmla="*/ 1868037 h 1947765"/>
                <a:gd name="connsiteX175" fmla="*/ 723262 w 1617374"/>
                <a:gd name="connsiteY175" fmla="*/ 1896512 h 1947765"/>
                <a:gd name="connsiteX176" fmla="*/ 706177 w 1617374"/>
                <a:gd name="connsiteY176" fmla="*/ 1902206 h 1947765"/>
                <a:gd name="connsiteX177" fmla="*/ 700482 w 1617374"/>
                <a:gd name="connsiteY177" fmla="*/ 1879427 h 1947765"/>
                <a:gd name="connsiteX178" fmla="*/ 666312 w 1617374"/>
                <a:gd name="connsiteY178" fmla="*/ 1856648 h 1947765"/>
                <a:gd name="connsiteX179" fmla="*/ 586583 w 1617374"/>
                <a:gd name="connsiteY179" fmla="*/ 1845258 h 1947765"/>
                <a:gd name="connsiteX180" fmla="*/ 615058 w 1617374"/>
                <a:gd name="connsiteY180" fmla="*/ 1833868 h 1947765"/>
                <a:gd name="connsiteX181" fmla="*/ 649227 w 1617374"/>
                <a:gd name="connsiteY181" fmla="*/ 1828174 h 1947765"/>
                <a:gd name="connsiteX182" fmla="*/ 637837 w 1617374"/>
                <a:gd name="connsiteY182" fmla="*/ 1788310 h 1947765"/>
                <a:gd name="connsiteX183" fmla="*/ 677702 w 1617374"/>
                <a:gd name="connsiteY183" fmla="*/ 1765530 h 1947765"/>
                <a:gd name="connsiteX184" fmla="*/ 694787 w 1617374"/>
                <a:gd name="connsiteY184" fmla="*/ 1759836 h 1947765"/>
                <a:gd name="connsiteX185" fmla="*/ 700482 w 1617374"/>
                <a:gd name="connsiteY185" fmla="*/ 1742751 h 1947765"/>
                <a:gd name="connsiteX186" fmla="*/ 717567 w 1617374"/>
                <a:gd name="connsiteY186" fmla="*/ 1731361 h 1947765"/>
                <a:gd name="connsiteX187" fmla="*/ 728957 w 1617374"/>
                <a:gd name="connsiteY187" fmla="*/ 1714277 h 1947765"/>
                <a:gd name="connsiteX188" fmla="*/ 723262 w 1617374"/>
                <a:gd name="connsiteY188" fmla="*/ 1685803 h 1947765"/>
                <a:gd name="connsiteX189" fmla="*/ 672007 w 1617374"/>
                <a:gd name="connsiteY189" fmla="*/ 1674413 h 1947765"/>
                <a:gd name="connsiteX190" fmla="*/ 637837 w 1617374"/>
                <a:gd name="connsiteY190" fmla="*/ 1657329 h 1947765"/>
                <a:gd name="connsiteX191" fmla="*/ 632142 w 1617374"/>
                <a:gd name="connsiteY191" fmla="*/ 1640244 h 1947765"/>
                <a:gd name="connsiteX192" fmla="*/ 620752 w 1617374"/>
                <a:gd name="connsiteY192" fmla="*/ 1623160 h 1947765"/>
                <a:gd name="connsiteX193" fmla="*/ 637837 w 1617374"/>
                <a:gd name="connsiteY193" fmla="*/ 1617465 h 1947765"/>
                <a:gd name="connsiteX194" fmla="*/ 728957 w 1617374"/>
                <a:gd name="connsiteY194" fmla="*/ 1606075 h 1947765"/>
                <a:gd name="connsiteX195" fmla="*/ 751737 w 1617374"/>
                <a:gd name="connsiteY195" fmla="*/ 1594686 h 1947765"/>
                <a:gd name="connsiteX196" fmla="*/ 763127 w 1617374"/>
                <a:gd name="connsiteY196" fmla="*/ 1577601 h 1947765"/>
                <a:gd name="connsiteX197" fmla="*/ 797297 w 1617374"/>
                <a:gd name="connsiteY197" fmla="*/ 1560517 h 1947765"/>
                <a:gd name="connsiteX198" fmla="*/ 808687 w 1617374"/>
                <a:gd name="connsiteY198" fmla="*/ 1543432 h 1947765"/>
                <a:gd name="connsiteX199" fmla="*/ 825772 w 1617374"/>
                <a:gd name="connsiteY199" fmla="*/ 1526348 h 1947765"/>
                <a:gd name="connsiteX200" fmla="*/ 854247 w 1617374"/>
                <a:gd name="connsiteY200" fmla="*/ 1480789 h 1947765"/>
                <a:gd name="connsiteX201" fmla="*/ 865637 w 1617374"/>
                <a:gd name="connsiteY201" fmla="*/ 1452315 h 1947765"/>
                <a:gd name="connsiteX202" fmla="*/ 905501 w 1617374"/>
                <a:gd name="connsiteY202" fmla="*/ 1429535 h 1947765"/>
                <a:gd name="connsiteX203" fmla="*/ 956756 w 1617374"/>
                <a:gd name="connsiteY203" fmla="*/ 1418146 h 1947765"/>
                <a:gd name="connsiteX204" fmla="*/ 951061 w 1617374"/>
                <a:gd name="connsiteY204" fmla="*/ 1401061 h 1947765"/>
                <a:gd name="connsiteX205" fmla="*/ 945366 w 1617374"/>
                <a:gd name="connsiteY205" fmla="*/ 1338418 h 1947765"/>
                <a:gd name="connsiteX206" fmla="*/ 928281 w 1617374"/>
                <a:gd name="connsiteY206" fmla="*/ 1332723 h 1947765"/>
                <a:gd name="connsiteX207" fmla="*/ 905501 w 1617374"/>
                <a:gd name="connsiteY207" fmla="*/ 1327028 h 1947765"/>
                <a:gd name="connsiteX208" fmla="*/ 825772 w 1617374"/>
                <a:gd name="connsiteY208" fmla="*/ 1332723 h 1947765"/>
                <a:gd name="connsiteX209" fmla="*/ 808687 w 1617374"/>
                <a:gd name="connsiteY209" fmla="*/ 1344113 h 1947765"/>
                <a:gd name="connsiteX210" fmla="*/ 780212 w 1617374"/>
                <a:gd name="connsiteY210" fmla="*/ 1349808 h 1947765"/>
                <a:gd name="connsiteX211" fmla="*/ 757432 w 1617374"/>
                <a:gd name="connsiteY211" fmla="*/ 1361197 h 1947765"/>
                <a:gd name="connsiteX212" fmla="*/ 734652 w 1617374"/>
                <a:gd name="connsiteY212" fmla="*/ 1406756 h 1947765"/>
                <a:gd name="connsiteX213" fmla="*/ 717567 w 1617374"/>
                <a:gd name="connsiteY213" fmla="*/ 1458010 h 1947765"/>
                <a:gd name="connsiteX214" fmla="*/ 711872 w 1617374"/>
                <a:gd name="connsiteY214" fmla="*/ 1475094 h 1947765"/>
                <a:gd name="connsiteX215" fmla="*/ 689092 w 1617374"/>
                <a:gd name="connsiteY215" fmla="*/ 1492179 h 1947765"/>
                <a:gd name="connsiteX216" fmla="*/ 683397 w 1617374"/>
                <a:gd name="connsiteY216" fmla="*/ 1429535 h 1947765"/>
                <a:gd name="connsiteX217" fmla="*/ 666312 w 1617374"/>
                <a:gd name="connsiteY217" fmla="*/ 1418146 h 1947765"/>
                <a:gd name="connsiteX218" fmla="*/ 575193 w 1617374"/>
                <a:gd name="connsiteY218" fmla="*/ 1429535 h 1947765"/>
                <a:gd name="connsiteX219" fmla="*/ 563803 w 1617374"/>
                <a:gd name="connsiteY219" fmla="*/ 1446620 h 1947765"/>
                <a:gd name="connsiteX220" fmla="*/ 541023 w 1617374"/>
                <a:gd name="connsiteY220" fmla="*/ 1509263 h 1947765"/>
                <a:gd name="connsiteX221" fmla="*/ 444208 w 1617374"/>
                <a:gd name="connsiteY221" fmla="*/ 1514958 h 1947765"/>
                <a:gd name="connsiteX222" fmla="*/ 438513 w 1617374"/>
                <a:gd name="connsiteY222" fmla="*/ 1560517 h 1947765"/>
                <a:gd name="connsiteX223" fmla="*/ 421428 w 1617374"/>
                <a:gd name="connsiteY223" fmla="*/ 1583296 h 1947765"/>
                <a:gd name="connsiteX224" fmla="*/ 410038 w 1617374"/>
                <a:gd name="connsiteY224" fmla="*/ 1600380 h 1947765"/>
                <a:gd name="connsiteX225" fmla="*/ 415733 w 1617374"/>
                <a:gd name="connsiteY225" fmla="*/ 1663023 h 1947765"/>
                <a:gd name="connsiteX226" fmla="*/ 432818 w 1617374"/>
                <a:gd name="connsiteY226" fmla="*/ 1668718 h 1947765"/>
                <a:gd name="connsiteX227" fmla="*/ 438513 w 1617374"/>
                <a:gd name="connsiteY227" fmla="*/ 1691498 h 1947765"/>
                <a:gd name="connsiteX228" fmla="*/ 449903 w 1617374"/>
                <a:gd name="connsiteY228" fmla="*/ 1708582 h 1947765"/>
                <a:gd name="connsiteX229" fmla="*/ 392953 w 1617374"/>
                <a:gd name="connsiteY229" fmla="*/ 1702887 h 1947765"/>
                <a:gd name="connsiteX230" fmla="*/ 387258 w 1617374"/>
                <a:gd name="connsiteY230" fmla="*/ 1628854 h 1947765"/>
                <a:gd name="connsiteX231" fmla="*/ 381563 w 1617374"/>
                <a:gd name="connsiteY231" fmla="*/ 1543432 h 1947765"/>
                <a:gd name="connsiteX232" fmla="*/ 364478 w 1617374"/>
                <a:gd name="connsiteY232" fmla="*/ 1532042 h 1947765"/>
                <a:gd name="connsiteX233" fmla="*/ 324614 w 1617374"/>
                <a:gd name="connsiteY233" fmla="*/ 1520653 h 1947765"/>
                <a:gd name="connsiteX234" fmla="*/ 301834 w 1617374"/>
                <a:gd name="connsiteY234" fmla="*/ 1526348 h 1947765"/>
                <a:gd name="connsiteX235" fmla="*/ 290444 w 1617374"/>
                <a:gd name="connsiteY235" fmla="*/ 1543432 h 1947765"/>
                <a:gd name="connsiteX236" fmla="*/ 273359 w 1617374"/>
                <a:gd name="connsiteY236" fmla="*/ 1560517 h 1947765"/>
                <a:gd name="connsiteX237" fmla="*/ 233494 w 1617374"/>
                <a:gd name="connsiteY237" fmla="*/ 1600380 h 1947765"/>
                <a:gd name="connsiteX238" fmla="*/ 239189 w 1617374"/>
                <a:gd name="connsiteY238" fmla="*/ 1623160 h 1947765"/>
                <a:gd name="connsiteX239" fmla="*/ 256274 w 1617374"/>
                <a:gd name="connsiteY239" fmla="*/ 1628854 h 1947765"/>
                <a:gd name="connsiteX240" fmla="*/ 296139 w 1617374"/>
                <a:gd name="connsiteY240" fmla="*/ 1651634 h 1947765"/>
                <a:gd name="connsiteX241" fmla="*/ 290444 w 1617374"/>
                <a:gd name="connsiteY241" fmla="*/ 1668718 h 1947765"/>
                <a:gd name="connsiteX242" fmla="*/ 256274 w 1617374"/>
                <a:gd name="connsiteY242" fmla="*/ 1691498 h 1947765"/>
                <a:gd name="connsiteX243" fmla="*/ 210714 w 1617374"/>
                <a:gd name="connsiteY243" fmla="*/ 1685803 h 1947765"/>
                <a:gd name="connsiteX244" fmla="*/ 205019 w 1617374"/>
                <a:gd name="connsiteY244" fmla="*/ 1668718 h 1947765"/>
                <a:gd name="connsiteX245" fmla="*/ 199324 w 1617374"/>
                <a:gd name="connsiteY245" fmla="*/ 1645939 h 1947765"/>
                <a:gd name="connsiteX246" fmla="*/ 170849 w 1617374"/>
                <a:gd name="connsiteY246" fmla="*/ 1640244 h 1947765"/>
                <a:gd name="connsiteX247" fmla="*/ 153764 w 1617374"/>
                <a:gd name="connsiteY247" fmla="*/ 1623160 h 1947765"/>
                <a:gd name="connsiteX248" fmla="*/ 136679 w 1617374"/>
                <a:gd name="connsiteY248" fmla="*/ 1611770 h 1947765"/>
                <a:gd name="connsiteX249" fmla="*/ 142374 w 1617374"/>
                <a:gd name="connsiteY249" fmla="*/ 1588991 h 1947765"/>
                <a:gd name="connsiteX250" fmla="*/ 182239 w 1617374"/>
                <a:gd name="connsiteY250" fmla="*/ 1571906 h 1947765"/>
                <a:gd name="connsiteX251" fmla="*/ 199324 w 1617374"/>
                <a:gd name="connsiteY251" fmla="*/ 1554822 h 1947765"/>
                <a:gd name="connsiteX252" fmla="*/ 222104 w 1617374"/>
                <a:gd name="connsiteY252" fmla="*/ 1549127 h 1947765"/>
                <a:gd name="connsiteX253" fmla="*/ 244884 w 1617374"/>
                <a:gd name="connsiteY253" fmla="*/ 1514958 h 1947765"/>
                <a:gd name="connsiteX254" fmla="*/ 256274 w 1617374"/>
                <a:gd name="connsiteY254" fmla="*/ 1497873 h 1947765"/>
                <a:gd name="connsiteX255" fmla="*/ 273359 w 1617374"/>
                <a:gd name="connsiteY255" fmla="*/ 1492179 h 1947765"/>
                <a:gd name="connsiteX256" fmla="*/ 290444 w 1617374"/>
                <a:gd name="connsiteY256" fmla="*/ 1475094 h 1947765"/>
                <a:gd name="connsiteX257" fmla="*/ 279054 w 1617374"/>
                <a:gd name="connsiteY257" fmla="*/ 1440925 h 1947765"/>
                <a:gd name="connsiteX258" fmla="*/ 318919 w 1617374"/>
                <a:gd name="connsiteY258" fmla="*/ 1418146 h 1947765"/>
                <a:gd name="connsiteX259" fmla="*/ 336004 w 1617374"/>
                <a:gd name="connsiteY259" fmla="*/ 1429535 h 1947765"/>
                <a:gd name="connsiteX260" fmla="*/ 353088 w 1617374"/>
                <a:gd name="connsiteY260" fmla="*/ 1435230 h 1947765"/>
                <a:gd name="connsiteX261" fmla="*/ 364478 w 1617374"/>
                <a:gd name="connsiteY261" fmla="*/ 1452315 h 1947765"/>
                <a:gd name="connsiteX262" fmla="*/ 529633 w 1617374"/>
                <a:gd name="connsiteY262" fmla="*/ 1469399 h 1947765"/>
                <a:gd name="connsiteX263" fmla="*/ 541023 w 1617374"/>
                <a:gd name="connsiteY263" fmla="*/ 1452315 h 1947765"/>
                <a:gd name="connsiteX264" fmla="*/ 546718 w 1617374"/>
                <a:gd name="connsiteY264" fmla="*/ 1435230 h 1947765"/>
                <a:gd name="connsiteX265" fmla="*/ 563803 w 1617374"/>
                <a:gd name="connsiteY265" fmla="*/ 1429535 h 1947765"/>
                <a:gd name="connsiteX266" fmla="*/ 592278 w 1617374"/>
                <a:gd name="connsiteY266" fmla="*/ 1406756 h 1947765"/>
                <a:gd name="connsiteX267" fmla="*/ 626447 w 1617374"/>
                <a:gd name="connsiteY267" fmla="*/ 1389672 h 1947765"/>
                <a:gd name="connsiteX268" fmla="*/ 666312 w 1617374"/>
                <a:gd name="connsiteY268" fmla="*/ 1383977 h 1947765"/>
                <a:gd name="connsiteX269" fmla="*/ 672007 w 1617374"/>
                <a:gd name="connsiteY269" fmla="*/ 1344113 h 1947765"/>
                <a:gd name="connsiteX270" fmla="*/ 654922 w 1617374"/>
                <a:gd name="connsiteY270" fmla="*/ 1338418 h 1947765"/>
                <a:gd name="connsiteX271" fmla="*/ 677702 w 1617374"/>
                <a:gd name="connsiteY271" fmla="*/ 1327028 h 1947765"/>
                <a:gd name="connsiteX272" fmla="*/ 774517 w 1617374"/>
                <a:gd name="connsiteY272" fmla="*/ 1315639 h 1947765"/>
                <a:gd name="connsiteX273" fmla="*/ 808687 w 1617374"/>
                <a:gd name="connsiteY273" fmla="*/ 1309944 h 1947765"/>
                <a:gd name="connsiteX274" fmla="*/ 791602 w 1617374"/>
                <a:gd name="connsiteY274" fmla="*/ 1304249 h 1947765"/>
                <a:gd name="connsiteX275" fmla="*/ 751737 w 1617374"/>
                <a:gd name="connsiteY275" fmla="*/ 1270080 h 1947765"/>
                <a:gd name="connsiteX276" fmla="*/ 740347 w 1617374"/>
                <a:gd name="connsiteY276" fmla="*/ 1252996 h 1947765"/>
                <a:gd name="connsiteX277" fmla="*/ 700482 w 1617374"/>
                <a:gd name="connsiteY277" fmla="*/ 1235911 h 1947765"/>
                <a:gd name="connsiteX278" fmla="*/ 495463 w 1617374"/>
                <a:gd name="connsiteY278" fmla="*/ 1224522 h 1947765"/>
                <a:gd name="connsiteX279" fmla="*/ 410038 w 1617374"/>
                <a:gd name="connsiteY279" fmla="*/ 1241606 h 1947765"/>
                <a:gd name="connsiteX280" fmla="*/ 398648 w 1617374"/>
                <a:gd name="connsiteY280" fmla="*/ 1264385 h 1947765"/>
                <a:gd name="connsiteX281" fmla="*/ 353088 w 1617374"/>
                <a:gd name="connsiteY281" fmla="*/ 1315639 h 1947765"/>
                <a:gd name="connsiteX282" fmla="*/ 347394 w 1617374"/>
                <a:gd name="connsiteY282" fmla="*/ 1270080 h 1947765"/>
                <a:gd name="connsiteX283" fmla="*/ 233494 w 1617374"/>
                <a:gd name="connsiteY283" fmla="*/ 1298554 h 1947765"/>
                <a:gd name="connsiteX284" fmla="*/ 216409 w 1617374"/>
                <a:gd name="connsiteY284" fmla="*/ 1315639 h 1947765"/>
                <a:gd name="connsiteX285" fmla="*/ 210714 w 1617374"/>
                <a:gd name="connsiteY285" fmla="*/ 1298554 h 1947765"/>
                <a:gd name="connsiteX286" fmla="*/ 222104 w 1617374"/>
                <a:gd name="connsiteY286" fmla="*/ 1270080 h 1947765"/>
                <a:gd name="connsiteX287" fmla="*/ 205019 w 1617374"/>
                <a:gd name="connsiteY287" fmla="*/ 1264385 h 1947765"/>
                <a:gd name="connsiteX288" fmla="*/ 148069 w 1617374"/>
                <a:gd name="connsiteY288" fmla="*/ 1252996 h 1947765"/>
                <a:gd name="connsiteX289" fmla="*/ 119594 w 1617374"/>
                <a:gd name="connsiteY289" fmla="*/ 1247301 h 1947765"/>
                <a:gd name="connsiteX290" fmla="*/ 85425 w 1617374"/>
                <a:gd name="connsiteY290" fmla="*/ 1235911 h 1947765"/>
                <a:gd name="connsiteX291" fmla="*/ 11390 w 1617374"/>
                <a:gd name="connsiteY291" fmla="*/ 1230216 h 1947765"/>
                <a:gd name="connsiteX292" fmla="*/ 0 w 1617374"/>
                <a:gd name="connsiteY292" fmla="*/ 1213132 h 1947765"/>
                <a:gd name="connsiteX293" fmla="*/ 5695 w 1617374"/>
                <a:gd name="connsiteY293" fmla="*/ 1190353 h 1947765"/>
                <a:gd name="connsiteX294" fmla="*/ 28475 w 1617374"/>
                <a:gd name="connsiteY294" fmla="*/ 1184658 h 1947765"/>
                <a:gd name="connsiteX295" fmla="*/ 34170 w 1617374"/>
                <a:gd name="connsiteY295" fmla="*/ 1144794 h 1947765"/>
                <a:gd name="connsiteX296" fmla="*/ 45560 w 1617374"/>
                <a:gd name="connsiteY296" fmla="*/ 1161878 h 1947765"/>
                <a:gd name="connsiteX297" fmla="*/ 68340 w 1617374"/>
                <a:gd name="connsiteY297" fmla="*/ 1184658 h 1947765"/>
                <a:gd name="connsiteX298" fmla="*/ 85425 w 1617374"/>
                <a:gd name="connsiteY298" fmla="*/ 1190353 h 1947765"/>
                <a:gd name="connsiteX299" fmla="*/ 176544 w 1617374"/>
                <a:gd name="connsiteY299" fmla="*/ 1196047 h 1947765"/>
                <a:gd name="connsiteX300" fmla="*/ 187934 w 1617374"/>
                <a:gd name="connsiteY300" fmla="*/ 1213132 h 1947765"/>
                <a:gd name="connsiteX301" fmla="*/ 227799 w 1617374"/>
                <a:gd name="connsiteY301" fmla="*/ 1230216 h 1947765"/>
                <a:gd name="connsiteX302" fmla="*/ 290444 w 1617374"/>
                <a:gd name="connsiteY302" fmla="*/ 1235911 h 1947765"/>
                <a:gd name="connsiteX303" fmla="*/ 444208 w 1617374"/>
                <a:gd name="connsiteY303" fmla="*/ 1230216 h 1947765"/>
                <a:gd name="connsiteX304" fmla="*/ 427123 w 1617374"/>
                <a:gd name="connsiteY304" fmla="*/ 1224522 h 1947765"/>
                <a:gd name="connsiteX305" fmla="*/ 398648 w 1617374"/>
                <a:gd name="connsiteY305" fmla="*/ 1190353 h 1947765"/>
                <a:gd name="connsiteX306" fmla="*/ 347394 w 1617374"/>
                <a:gd name="connsiteY306" fmla="*/ 1173268 h 1947765"/>
                <a:gd name="connsiteX307" fmla="*/ 290444 w 1617374"/>
                <a:gd name="connsiteY307" fmla="*/ 1144794 h 1947765"/>
                <a:gd name="connsiteX308" fmla="*/ 284749 w 1617374"/>
                <a:gd name="connsiteY308" fmla="*/ 1127709 h 1947765"/>
                <a:gd name="connsiteX309" fmla="*/ 267664 w 1617374"/>
                <a:gd name="connsiteY309" fmla="*/ 1122015 h 1947765"/>
                <a:gd name="connsiteX310" fmla="*/ 244884 w 1617374"/>
                <a:gd name="connsiteY310" fmla="*/ 1104930 h 1947765"/>
                <a:gd name="connsiteX311" fmla="*/ 227799 w 1617374"/>
                <a:gd name="connsiteY311" fmla="*/ 1076456 h 1947765"/>
                <a:gd name="connsiteX312" fmla="*/ 210714 w 1617374"/>
                <a:gd name="connsiteY312" fmla="*/ 1053677 h 1947765"/>
                <a:gd name="connsiteX313" fmla="*/ 182239 w 1617374"/>
                <a:gd name="connsiteY313" fmla="*/ 991033 h 1947765"/>
                <a:gd name="connsiteX314" fmla="*/ 148069 w 1617374"/>
                <a:gd name="connsiteY314" fmla="*/ 1030897 h 1947765"/>
                <a:gd name="connsiteX315" fmla="*/ 136679 w 1617374"/>
                <a:gd name="connsiteY315" fmla="*/ 979644 h 1947765"/>
                <a:gd name="connsiteX316" fmla="*/ 170849 w 1617374"/>
                <a:gd name="connsiteY316" fmla="*/ 934085 h 1947765"/>
                <a:gd name="connsiteX317" fmla="*/ 187934 w 1617374"/>
                <a:gd name="connsiteY317" fmla="*/ 962559 h 1947765"/>
                <a:gd name="connsiteX318" fmla="*/ 193629 w 1617374"/>
                <a:gd name="connsiteY318" fmla="*/ 985339 h 1947765"/>
                <a:gd name="connsiteX319" fmla="*/ 210714 w 1617374"/>
                <a:gd name="connsiteY319" fmla="*/ 1002423 h 1947765"/>
                <a:gd name="connsiteX320" fmla="*/ 233494 w 1617374"/>
                <a:gd name="connsiteY320" fmla="*/ 1047982 h 1947765"/>
                <a:gd name="connsiteX321" fmla="*/ 279054 w 1617374"/>
                <a:gd name="connsiteY321" fmla="*/ 1076456 h 1947765"/>
                <a:gd name="connsiteX322" fmla="*/ 313224 w 1617374"/>
                <a:gd name="connsiteY322" fmla="*/ 1099235 h 1947765"/>
                <a:gd name="connsiteX323" fmla="*/ 347394 w 1617374"/>
                <a:gd name="connsiteY323" fmla="*/ 1133404 h 1947765"/>
                <a:gd name="connsiteX324" fmla="*/ 364478 w 1617374"/>
                <a:gd name="connsiteY324" fmla="*/ 1161878 h 1947765"/>
                <a:gd name="connsiteX325" fmla="*/ 398648 w 1617374"/>
                <a:gd name="connsiteY325" fmla="*/ 1173268 h 1947765"/>
                <a:gd name="connsiteX326" fmla="*/ 438513 w 1617374"/>
                <a:gd name="connsiteY326" fmla="*/ 1161878 h 1947765"/>
                <a:gd name="connsiteX327" fmla="*/ 449903 w 1617374"/>
                <a:gd name="connsiteY327" fmla="*/ 1178963 h 1947765"/>
                <a:gd name="connsiteX328" fmla="*/ 455598 w 1617374"/>
                <a:gd name="connsiteY328" fmla="*/ 1196047 h 1947765"/>
                <a:gd name="connsiteX329" fmla="*/ 501158 w 1617374"/>
                <a:gd name="connsiteY329" fmla="*/ 1201742 h 1947765"/>
                <a:gd name="connsiteX330" fmla="*/ 620752 w 1617374"/>
                <a:gd name="connsiteY330" fmla="*/ 1213132 h 1947765"/>
                <a:gd name="connsiteX331" fmla="*/ 649227 w 1617374"/>
                <a:gd name="connsiteY331" fmla="*/ 1201742 h 1947765"/>
                <a:gd name="connsiteX332" fmla="*/ 597973 w 1617374"/>
                <a:gd name="connsiteY332" fmla="*/ 1173268 h 1947765"/>
                <a:gd name="connsiteX333" fmla="*/ 575193 w 1617374"/>
                <a:gd name="connsiteY333" fmla="*/ 1156184 h 1947765"/>
                <a:gd name="connsiteX334" fmla="*/ 569498 w 1617374"/>
                <a:gd name="connsiteY334" fmla="*/ 1139099 h 1947765"/>
                <a:gd name="connsiteX335" fmla="*/ 552413 w 1617374"/>
                <a:gd name="connsiteY335" fmla="*/ 1127709 h 1947765"/>
                <a:gd name="connsiteX336" fmla="*/ 518243 w 1617374"/>
                <a:gd name="connsiteY336" fmla="*/ 1093540 h 1947765"/>
                <a:gd name="connsiteX337" fmla="*/ 501158 w 1617374"/>
                <a:gd name="connsiteY337" fmla="*/ 1076456 h 1947765"/>
                <a:gd name="connsiteX338" fmla="*/ 478378 w 1617374"/>
                <a:gd name="connsiteY338" fmla="*/ 1065066 h 1947765"/>
                <a:gd name="connsiteX339" fmla="*/ 461293 w 1617374"/>
                <a:gd name="connsiteY339" fmla="*/ 1059371 h 1947765"/>
                <a:gd name="connsiteX340" fmla="*/ 427123 w 1617374"/>
                <a:gd name="connsiteY340" fmla="*/ 1030897 h 1947765"/>
                <a:gd name="connsiteX341" fmla="*/ 421428 w 1617374"/>
                <a:gd name="connsiteY341" fmla="*/ 1008118 h 1947765"/>
                <a:gd name="connsiteX342" fmla="*/ 404343 w 1617374"/>
                <a:gd name="connsiteY342" fmla="*/ 1002423 h 1947765"/>
                <a:gd name="connsiteX343" fmla="*/ 387258 w 1617374"/>
                <a:gd name="connsiteY343" fmla="*/ 991033 h 1947765"/>
                <a:gd name="connsiteX344" fmla="*/ 375868 w 1617374"/>
                <a:gd name="connsiteY344" fmla="*/ 973949 h 1947765"/>
                <a:gd name="connsiteX345" fmla="*/ 358783 w 1617374"/>
                <a:gd name="connsiteY345" fmla="*/ 968254 h 1947765"/>
                <a:gd name="connsiteX346" fmla="*/ 353088 w 1617374"/>
                <a:gd name="connsiteY346" fmla="*/ 911306 h 1947765"/>
                <a:gd name="connsiteX347" fmla="*/ 347394 w 1617374"/>
                <a:gd name="connsiteY347" fmla="*/ 894221 h 1947765"/>
                <a:gd name="connsiteX348" fmla="*/ 341699 w 1617374"/>
                <a:gd name="connsiteY348" fmla="*/ 871442 h 1947765"/>
                <a:gd name="connsiteX349" fmla="*/ 324614 w 1617374"/>
                <a:gd name="connsiteY349" fmla="*/ 865747 h 1947765"/>
                <a:gd name="connsiteX350" fmla="*/ 239189 w 1617374"/>
                <a:gd name="connsiteY350" fmla="*/ 865747 h 1947765"/>
                <a:gd name="connsiteX351" fmla="*/ 216409 w 1617374"/>
                <a:gd name="connsiteY351" fmla="*/ 854358 h 1947765"/>
                <a:gd name="connsiteX352" fmla="*/ 199324 w 1617374"/>
                <a:gd name="connsiteY352" fmla="*/ 848663 h 1947765"/>
                <a:gd name="connsiteX353" fmla="*/ 193629 w 1617374"/>
                <a:gd name="connsiteY353" fmla="*/ 831578 h 1947765"/>
                <a:gd name="connsiteX354" fmla="*/ 267664 w 1617374"/>
                <a:gd name="connsiteY354" fmla="*/ 820189 h 1947765"/>
                <a:gd name="connsiteX355" fmla="*/ 284749 w 1617374"/>
                <a:gd name="connsiteY355" fmla="*/ 808799 h 1947765"/>
                <a:gd name="connsiteX356" fmla="*/ 313224 w 1617374"/>
                <a:gd name="connsiteY356" fmla="*/ 774630 h 1947765"/>
                <a:gd name="connsiteX357" fmla="*/ 324614 w 1617374"/>
                <a:gd name="connsiteY357" fmla="*/ 808799 h 1947765"/>
                <a:gd name="connsiteX358" fmla="*/ 330309 w 1617374"/>
                <a:gd name="connsiteY358" fmla="*/ 837273 h 1947765"/>
                <a:gd name="connsiteX359" fmla="*/ 353088 w 1617374"/>
                <a:gd name="connsiteY359" fmla="*/ 871442 h 1947765"/>
                <a:gd name="connsiteX360" fmla="*/ 364478 w 1617374"/>
                <a:gd name="connsiteY360" fmla="*/ 922695 h 1947765"/>
                <a:gd name="connsiteX361" fmla="*/ 375868 w 1617374"/>
                <a:gd name="connsiteY361" fmla="*/ 956864 h 1947765"/>
                <a:gd name="connsiteX362" fmla="*/ 421428 w 1617374"/>
                <a:gd name="connsiteY362" fmla="*/ 985339 h 1947765"/>
                <a:gd name="connsiteX363" fmla="*/ 466988 w 1617374"/>
                <a:gd name="connsiteY363" fmla="*/ 1013813 h 1947765"/>
                <a:gd name="connsiteX364" fmla="*/ 455598 w 1617374"/>
                <a:gd name="connsiteY364" fmla="*/ 968254 h 1947765"/>
                <a:gd name="connsiteX365" fmla="*/ 444208 w 1617374"/>
                <a:gd name="connsiteY365" fmla="*/ 951170 h 1947765"/>
                <a:gd name="connsiteX366" fmla="*/ 449903 w 1617374"/>
                <a:gd name="connsiteY366" fmla="*/ 877137 h 1947765"/>
                <a:gd name="connsiteX367" fmla="*/ 438513 w 1617374"/>
                <a:gd name="connsiteY367" fmla="*/ 820189 h 1947765"/>
                <a:gd name="connsiteX368" fmla="*/ 427123 w 1617374"/>
                <a:gd name="connsiteY368" fmla="*/ 751851 h 1947765"/>
                <a:gd name="connsiteX369" fmla="*/ 421428 w 1617374"/>
                <a:gd name="connsiteY369" fmla="*/ 729071 h 1947765"/>
                <a:gd name="connsiteX370" fmla="*/ 410038 w 1617374"/>
                <a:gd name="connsiteY370" fmla="*/ 706292 h 1947765"/>
                <a:gd name="connsiteX371" fmla="*/ 404343 w 1617374"/>
                <a:gd name="connsiteY371" fmla="*/ 672123 h 1947765"/>
                <a:gd name="connsiteX372" fmla="*/ 387258 w 1617374"/>
                <a:gd name="connsiteY372" fmla="*/ 683513 h 1947765"/>
                <a:gd name="connsiteX373" fmla="*/ 421428 w 1617374"/>
                <a:gd name="connsiteY373" fmla="*/ 711987 h 1947765"/>
                <a:gd name="connsiteX374" fmla="*/ 449903 w 1617374"/>
                <a:gd name="connsiteY374" fmla="*/ 706292 h 1947765"/>
                <a:gd name="connsiteX375" fmla="*/ 512548 w 1617374"/>
                <a:gd name="connsiteY375" fmla="*/ 649344 h 1947765"/>
                <a:gd name="connsiteX376" fmla="*/ 518243 w 1617374"/>
                <a:gd name="connsiteY376" fmla="*/ 672123 h 1947765"/>
                <a:gd name="connsiteX377" fmla="*/ 523938 w 1617374"/>
                <a:gd name="connsiteY377" fmla="*/ 689207 h 1947765"/>
                <a:gd name="connsiteX378" fmla="*/ 506853 w 1617374"/>
                <a:gd name="connsiteY378" fmla="*/ 706292 h 1947765"/>
                <a:gd name="connsiteX379" fmla="*/ 472683 w 1617374"/>
                <a:gd name="connsiteY379" fmla="*/ 740461 h 1947765"/>
                <a:gd name="connsiteX380" fmla="*/ 506853 w 1617374"/>
                <a:gd name="connsiteY380" fmla="*/ 763240 h 1947765"/>
                <a:gd name="connsiteX381" fmla="*/ 523938 w 1617374"/>
                <a:gd name="connsiteY381" fmla="*/ 780325 h 1947765"/>
                <a:gd name="connsiteX382" fmla="*/ 569498 w 1617374"/>
                <a:gd name="connsiteY382" fmla="*/ 797409 h 1947765"/>
                <a:gd name="connsiteX383" fmla="*/ 546718 w 1617374"/>
                <a:gd name="connsiteY383" fmla="*/ 854358 h 1947765"/>
                <a:gd name="connsiteX384" fmla="*/ 518243 w 1617374"/>
                <a:gd name="connsiteY384" fmla="*/ 871442 h 1947765"/>
                <a:gd name="connsiteX385" fmla="*/ 501158 w 1617374"/>
                <a:gd name="connsiteY385" fmla="*/ 905611 h 1947765"/>
                <a:gd name="connsiteX386" fmla="*/ 489768 w 1617374"/>
                <a:gd name="connsiteY386" fmla="*/ 922695 h 1947765"/>
                <a:gd name="connsiteX387" fmla="*/ 495463 w 1617374"/>
                <a:gd name="connsiteY387" fmla="*/ 973949 h 1947765"/>
                <a:gd name="connsiteX388" fmla="*/ 501158 w 1617374"/>
                <a:gd name="connsiteY388" fmla="*/ 991033 h 1947765"/>
                <a:gd name="connsiteX389" fmla="*/ 518243 w 1617374"/>
                <a:gd name="connsiteY389" fmla="*/ 1008118 h 1947765"/>
                <a:gd name="connsiteX390" fmla="*/ 541023 w 1617374"/>
                <a:gd name="connsiteY390" fmla="*/ 1013813 h 1947765"/>
                <a:gd name="connsiteX391" fmla="*/ 563803 w 1617374"/>
                <a:gd name="connsiteY391" fmla="*/ 1047982 h 1947765"/>
                <a:gd name="connsiteX392" fmla="*/ 580888 w 1617374"/>
                <a:gd name="connsiteY392" fmla="*/ 1087846 h 1947765"/>
                <a:gd name="connsiteX393" fmla="*/ 597973 w 1617374"/>
                <a:gd name="connsiteY393" fmla="*/ 1093540 h 1947765"/>
                <a:gd name="connsiteX394" fmla="*/ 615058 w 1617374"/>
                <a:gd name="connsiteY394" fmla="*/ 1093540 h 1947765"/>
                <a:gd name="connsiteX395" fmla="*/ 603668 w 1617374"/>
                <a:gd name="connsiteY395" fmla="*/ 1013813 h 1947765"/>
                <a:gd name="connsiteX396" fmla="*/ 592278 w 1617374"/>
                <a:gd name="connsiteY396" fmla="*/ 991033 h 1947765"/>
                <a:gd name="connsiteX397" fmla="*/ 586583 w 1617374"/>
                <a:gd name="connsiteY397" fmla="*/ 968254 h 1947765"/>
                <a:gd name="connsiteX398" fmla="*/ 580888 w 1617374"/>
                <a:gd name="connsiteY398" fmla="*/ 922695 h 1947765"/>
                <a:gd name="connsiteX399" fmla="*/ 615058 w 1617374"/>
                <a:gd name="connsiteY399" fmla="*/ 934085 h 1947765"/>
                <a:gd name="connsiteX400" fmla="*/ 637837 w 1617374"/>
                <a:gd name="connsiteY400" fmla="*/ 928390 h 1947765"/>
                <a:gd name="connsiteX401" fmla="*/ 626447 w 1617374"/>
                <a:gd name="connsiteY401" fmla="*/ 911306 h 1947765"/>
                <a:gd name="connsiteX402" fmla="*/ 592278 w 1617374"/>
                <a:gd name="connsiteY402" fmla="*/ 894221 h 1947765"/>
                <a:gd name="connsiteX403" fmla="*/ 586583 w 1617374"/>
                <a:gd name="connsiteY403" fmla="*/ 877137 h 1947765"/>
                <a:gd name="connsiteX404" fmla="*/ 632142 w 1617374"/>
                <a:gd name="connsiteY404" fmla="*/ 837273 h 1947765"/>
                <a:gd name="connsiteX405" fmla="*/ 626447 w 1617374"/>
                <a:gd name="connsiteY405" fmla="*/ 820189 h 1947765"/>
                <a:gd name="connsiteX406" fmla="*/ 632142 w 1617374"/>
                <a:gd name="connsiteY406" fmla="*/ 877137 h 1947765"/>
                <a:gd name="connsiteX407" fmla="*/ 654922 w 1617374"/>
                <a:gd name="connsiteY407" fmla="*/ 882832 h 1947765"/>
                <a:gd name="connsiteX408" fmla="*/ 677702 w 1617374"/>
                <a:gd name="connsiteY408" fmla="*/ 956864 h 1947765"/>
                <a:gd name="connsiteX409" fmla="*/ 694787 w 1617374"/>
                <a:gd name="connsiteY409" fmla="*/ 968254 h 1947765"/>
                <a:gd name="connsiteX410" fmla="*/ 683397 w 1617374"/>
                <a:gd name="connsiteY410" fmla="*/ 991033 h 1947765"/>
                <a:gd name="connsiteX411" fmla="*/ 700482 w 1617374"/>
                <a:gd name="connsiteY411" fmla="*/ 1065066 h 1947765"/>
                <a:gd name="connsiteX412" fmla="*/ 711872 w 1617374"/>
                <a:gd name="connsiteY412" fmla="*/ 1082151 h 1947765"/>
                <a:gd name="connsiteX413" fmla="*/ 717567 w 1617374"/>
                <a:gd name="connsiteY413" fmla="*/ 1099235 h 1947765"/>
                <a:gd name="connsiteX414" fmla="*/ 740347 w 1617374"/>
                <a:gd name="connsiteY414" fmla="*/ 1104930 h 1947765"/>
                <a:gd name="connsiteX415" fmla="*/ 757432 w 1617374"/>
                <a:gd name="connsiteY415" fmla="*/ 1110625 h 1947765"/>
                <a:gd name="connsiteX416" fmla="*/ 808687 w 1617374"/>
                <a:gd name="connsiteY416" fmla="*/ 1133404 h 1947765"/>
                <a:gd name="connsiteX417" fmla="*/ 820077 w 1617374"/>
                <a:gd name="connsiteY417" fmla="*/ 1156184 h 1947765"/>
                <a:gd name="connsiteX418" fmla="*/ 859942 w 1617374"/>
                <a:gd name="connsiteY418" fmla="*/ 1173268 h 1947765"/>
                <a:gd name="connsiteX419" fmla="*/ 842857 w 1617374"/>
                <a:gd name="connsiteY419" fmla="*/ 1184658 h 1947765"/>
                <a:gd name="connsiteX420" fmla="*/ 825772 w 1617374"/>
                <a:gd name="connsiteY420" fmla="*/ 1173268 h 1947765"/>
                <a:gd name="connsiteX421" fmla="*/ 797297 w 1617374"/>
                <a:gd name="connsiteY421" fmla="*/ 1144794 h 1947765"/>
                <a:gd name="connsiteX422" fmla="*/ 763127 w 1617374"/>
                <a:gd name="connsiteY422" fmla="*/ 1139099 h 1947765"/>
                <a:gd name="connsiteX423" fmla="*/ 700482 w 1617374"/>
                <a:gd name="connsiteY423" fmla="*/ 1116320 h 1947765"/>
                <a:gd name="connsiteX424" fmla="*/ 677702 w 1617374"/>
                <a:gd name="connsiteY424" fmla="*/ 1099235 h 1947765"/>
                <a:gd name="connsiteX425" fmla="*/ 672007 w 1617374"/>
                <a:gd name="connsiteY425" fmla="*/ 1008118 h 1947765"/>
                <a:gd name="connsiteX426" fmla="*/ 637837 w 1617374"/>
                <a:gd name="connsiteY426" fmla="*/ 985339 h 1947765"/>
                <a:gd name="connsiteX427" fmla="*/ 558108 w 1617374"/>
                <a:gd name="connsiteY427" fmla="*/ 1013813 h 1947765"/>
                <a:gd name="connsiteX428" fmla="*/ 580888 w 1617374"/>
                <a:gd name="connsiteY428" fmla="*/ 1059371 h 1947765"/>
                <a:gd name="connsiteX429" fmla="*/ 615058 w 1617374"/>
                <a:gd name="connsiteY429" fmla="*/ 1082151 h 1947765"/>
                <a:gd name="connsiteX430" fmla="*/ 632142 w 1617374"/>
                <a:gd name="connsiteY430" fmla="*/ 1122015 h 1947765"/>
                <a:gd name="connsiteX431" fmla="*/ 643532 w 1617374"/>
                <a:gd name="connsiteY431" fmla="*/ 1156184 h 1947765"/>
                <a:gd name="connsiteX432" fmla="*/ 700482 w 1617374"/>
                <a:gd name="connsiteY432" fmla="*/ 1161878 h 1947765"/>
                <a:gd name="connsiteX433" fmla="*/ 751737 w 1617374"/>
                <a:gd name="connsiteY433" fmla="*/ 1161878 h 1947765"/>
                <a:gd name="connsiteX434" fmla="*/ 768822 w 1617374"/>
                <a:gd name="connsiteY434" fmla="*/ 1235911 h 1947765"/>
                <a:gd name="connsiteX435" fmla="*/ 785907 w 1617374"/>
                <a:gd name="connsiteY435" fmla="*/ 1247301 h 1947765"/>
                <a:gd name="connsiteX436" fmla="*/ 825772 w 1617374"/>
                <a:gd name="connsiteY436" fmla="*/ 1241606 h 1947765"/>
                <a:gd name="connsiteX437" fmla="*/ 882722 w 1617374"/>
                <a:gd name="connsiteY437" fmla="*/ 1235911 h 1947765"/>
                <a:gd name="connsiteX438" fmla="*/ 911196 w 1617374"/>
                <a:gd name="connsiteY438" fmla="*/ 1218827 h 1947765"/>
                <a:gd name="connsiteX439" fmla="*/ 928281 w 1617374"/>
                <a:gd name="connsiteY439" fmla="*/ 1213132 h 1947765"/>
                <a:gd name="connsiteX440" fmla="*/ 916891 w 1617374"/>
                <a:gd name="connsiteY440" fmla="*/ 1150489 h 1947765"/>
                <a:gd name="connsiteX441" fmla="*/ 905501 w 1617374"/>
                <a:gd name="connsiteY441" fmla="*/ 1127709 h 1947765"/>
                <a:gd name="connsiteX442" fmla="*/ 888416 w 1617374"/>
                <a:gd name="connsiteY442" fmla="*/ 1122015 h 1947765"/>
                <a:gd name="connsiteX443" fmla="*/ 888416 w 1617374"/>
                <a:gd name="connsiteY443" fmla="*/ 1082151 h 1947765"/>
                <a:gd name="connsiteX444" fmla="*/ 882722 w 1617374"/>
                <a:gd name="connsiteY444" fmla="*/ 1042287 h 1947765"/>
                <a:gd name="connsiteX445" fmla="*/ 865637 w 1617374"/>
                <a:gd name="connsiteY445" fmla="*/ 1036592 h 1947765"/>
                <a:gd name="connsiteX446" fmla="*/ 842857 w 1617374"/>
                <a:gd name="connsiteY446" fmla="*/ 1030897 h 1947765"/>
                <a:gd name="connsiteX447" fmla="*/ 808687 w 1617374"/>
                <a:gd name="connsiteY447" fmla="*/ 1013813 h 1947765"/>
                <a:gd name="connsiteX448" fmla="*/ 802992 w 1617374"/>
                <a:gd name="connsiteY448" fmla="*/ 1030897 h 1947765"/>
                <a:gd name="connsiteX449" fmla="*/ 791602 w 1617374"/>
                <a:gd name="connsiteY449" fmla="*/ 1047982 h 1947765"/>
                <a:gd name="connsiteX450" fmla="*/ 774517 w 1617374"/>
                <a:gd name="connsiteY450" fmla="*/ 1042287 h 1947765"/>
                <a:gd name="connsiteX451" fmla="*/ 797297 w 1617374"/>
                <a:gd name="connsiteY451" fmla="*/ 979644 h 1947765"/>
                <a:gd name="connsiteX452" fmla="*/ 774517 w 1617374"/>
                <a:gd name="connsiteY452" fmla="*/ 968254 h 1947765"/>
                <a:gd name="connsiteX453" fmla="*/ 751737 w 1617374"/>
                <a:gd name="connsiteY453" fmla="*/ 945475 h 1947765"/>
                <a:gd name="connsiteX454" fmla="*/ 740347 w 1617374"/>
                <a:gd name="connsiteY454" fmla="*/ 905611 h 1947765"/>
                <a:gd name="connsiteX455" fmla="*/ 797297 w 1617374"/>
                <a:gd name="connsiteY455" fmla="*/ 877137 h 1947765"/>
                <a:gd name="connsiteX456" fmla="*/ 780212 w 1617374"/>
                <a:gd name="connsiteY456" fmla="*/ 882832 h 1947765"/>
                <a:gd name="connsiteX457" fmla="*/ 791602 w 1617374"/>
                <a:gd name="connsiteY457" fmla="*/ 905611 h 1947765"/>
                <a:gd name="connsiteX458" fmla="*/ 797297 w 1617374"/>
                <a:gd name="connsiteY458" fmla="*/ 922695 h 1947765"/>
                <a:gd name="connsiteX459" fmla="*/ 814382 w 1617374"/>
                <a:gd name="connsiteY459" fmla="*/ 934085 h 1947765"/>
                <a:gd name="connsiteX460" fmla="*/ 825772 w 1617374"/>
                <a:gd name="connsiteY460" fmla="*/ 951170 h 1947765"/>
                <a:gd name="connsiteX461" fmla="*/ 854247 w 1617374"/>
                <a:gd name="connsiteY461" fmla="*/ 968254 h 1947765"/>
                <a:gd name="connsiteX462" fmla="*/ 871332 w 1617374"/>
                <a:gd name="connsiteY462" fmla="*/ 979644 h 1947765"/>
                <a:gd name="connsiteX463" fmla="*/ 905501 w 1617374"/>
                <a:gd name="connsiteY463" fmla="*/ 1002423 h 1947765"/>
                <a:gd name="connsiteX464" fmla="*/ 916891 w 1617374"/>
                <a:gd name="connsiteY464" fmla="*/ 945475 h 1947765"/>
                <a:gd name="connsiteX465" fmla="*/ 922586 w 1617374"/>
                <a:gd name="connsiteY465" fmla="*/ 917001 h 1947765"/>
                <a:gd name="connsiteX466" fmla="*/ 905501 w 1617374"/>
                <a:gd name="connsiteY466" fmla="*/ 905611 h 1947765"/>
                <a:gd name="connsiteX467" fmla="*/ 877027 w 1617374"/>
                <a:gd name="connsiteY467" fmla="*/ 860052 h 1947765"/>
                <a:gd name="connsiteX468" fmla="*/ 865637 w 1617374"/>
                <a:gd name="connsiteY468" fmla="*/ 842968 h 1947765"/>
                <a:gd name="connsiteX469" fmla="*/ 854247 w 1617374"/>
                <a:gd name="connsiteY469" fmla="*/ 820189 h 1947765"/>
                <a:gd name="connsiteX470" fmla="*/ 825772 w 1617374"/>
                <a:gd name="connsiteY470" fmla="*/ 786020 h 1947765"/>
                <a:gd name="connsiteX471" fmla="*/ 814382 w 1617374"/>
                <a:gd name="connsiteY471" fmla="*/ 757545 h 1947765"/>
                <a:gd name="connsiteX472" fmla="*/ 797297 w 1617374"/>
                <a:gd name="connsiteY472" fmla="*/ 740461 h 1947765"/>
                <a:gd name="connsiteX473" fmla="*/ 763127 w 1617374"/>
                <a:gd name="connsiteY473" fmla="*/ 717682 h 1947765"/>
                <a:gd name="connsiteX474" fmla="*/ 746042 w 1617374"/>
                <a:gd name="connsiteY474" fmla="*/ 723376 h 1947765"/>
                <a:gd name="connsiteX475" fmla="*/ 751737 w 1617374"/>
                <a:gd name="connsiteY475" fmla="*/ 763240 h 1947765"/>
                <a:gd name="connsiteX476" fmla="*/ 746042 w 1617374"/>
                <a:gd name="connsiteY476" fmla="*/ 780325 h 1947765"/>
                <a:gd name="connsiteX477" fmla="*/ 728957 w 1617374"/>
                <a:gd name="connsiteY477" fmla="*/ 774630 h 1947765"/>
                <a:gd name="connsiteX478" fmla="*/ 711872 w 1617374"/>
                <a:gd name="connsiteY478" fmla="*/ 757545 h 1947765"/>
                <a:gd name="connsiteX479" fmla="*/ 717567 w 1617374"/>
                <a:gd name="connsiteY479" fmla="*/ 740461 h 1947765"/>
                <a:gd name="connsiteX480" fmla="*/ 751737 w 1617374"/>
                <a:gd name="connsiteY480" fmla="*/ 723376 h 1947765"/>
                <a:gd name="connsiteX481" fmla="*/ 763127 w 1617374"/>
                <a:gd name="connsiteY481" fmla="*/ 706292 h 1947765"/>
                <a:gd name="connsiteX482" fmla="*/ 734652 w 1617374"/>
                <a:gd name="connsiteY482" fmla="*/ 694902 h 1947765"/>
                <a:gd name="connsiteX483" fmla="*/ 706177 w 1617374"/>
                <a:gd name="connsiteY483" fmla="*/ 666428 h 1947765"/>
                <a:gd name="connsiteX484" fmla="*/ 666312 w 1617374"/>
                <a:gd name="connsiteY484" fmla="*/ 643649 h 1947765"/>
                <a:gd name="connsiteX485" fmla="*/ 654922 w 1617374"/>
                <a:gd name="connsiteY485" fmla="*/ 626564 h 1947765"/>
                <a:gd name="connsiteX486" fmla="*/ 672007 w 1617374"/>
                <a:gd name="connsiteY486" fmla="*/ 615175 h 1947765"/>
                <a:gd name="connsiteX487" fmla="*/ 700482 w 1617374"/>
                <a:gd name="connsiteY487" fmla="*/ 592395 h 1947765"/>
                <a:gd name="connsiteX488" fmla="*/ 683397 w 1617374"/>
                <a:gd name="connsiteY488" fmla="*/ 586700 h 1947765"/>
                <a:gd name="connsiteX489" fmla="*/ 700482 w 1617374"/>
                <a:gd name="connsiteY489" fmla="*/ 598090 h 1947765"/>
                <a:gd name="connsiteX490" fmla="*/ 723262 w 1617374"/>
                <a:gd name="connsiteY490" fmla="*/ 586700 h 1947765"/>
                <a:gd name="connsiteX491" fmla="*/ 711872 w 1617374"/>
                <a:gd name="connsiteY491" fmla="*/ 569616 h 1947765"/>
                <a:gd name="connsiteX492" fmla="*/ 689092 w 1617374"/>
                <a:gd name="connsiteY492" fmla="*/ 563921 h 1947765"/>
                <a:gd name="connsiteX493" fmla="*/ 672007 w 1617374"/>
                <a:gd name="connsiteY493" fmla="*/ 541142 h 1947765"/>
                <a:gd name="connsiteX494" fmla="*/ 706177 w 1617374"/>
                <a:gd name="connsiteY494" fmla="*/ 552531 h 1947765"/>
                <a:gd name="connsiteX495" fmla="*/ 723262 w 1617374"/>
                <a:gd name="connsiteY495" fmla="*/ 575311 h 1947765"/>
                <a:gd name="connsiteX496" fmla="*/ 763127 w 1617374"/>
                <a:gd name="connsiteY496" fmla="*/ 541142 h 1947765"/>
                <a:gd name="connsiteX497" fmla="*/ 757432 w 1617374"/>
                <a:gd name="connsiteY497" fmla="*/ 518362 h 1947765"/>
                <a:gd name="connsiteX498" fmla="*/ 734652 w 1617374"/>
                <a:gd name="connsiteY498" fmla="*/ 501278 h 1947765"/>
                <a:gd name="connsiteX499" fmla="*/ 780212 w 1617374"/>
                <a:gd name="connsiteY499" fmla="*/ 478499 h 1947765"/>
                <a:gd name="connsiteX500" fmla="*/ 768822 w 1617374"/>
                <a:gd name="connsiteY500" fmla="*/ 484194 h 1947765"/>
                <a:gd name="connsiteX501" fmla="*/ 757432 w 1617374"/>
                <a:gd name="connsiteY501" fmla="*/ 563921 h 1947765"/>
                <a:gd name="connsiteX502" fmla="*/ 746042 w 1617374"/>
                <a:gd name="connsiteY502" fmla="*/ 581006 h 1947765"/>
                <a:gd name="connsiteX503" fmla="*/ 740347 w 1617374"/>
                <a:gd name="connsiteY503" fmla="*/ 626564 h 1947765"/>
                <a:gd name="connsiteX504" fmla="*/ 797297 w 1617374"/>
                <a:gd name="connsiteY504" fmla="*/ 660733 h 1947765"/>
                <a:gd name="connsiteX505" fmla="*/ 825772 w 1617374"/>
                <a:gd name="connsiteY505" fmla="*/ 677818 h 1947765"/>
                <a:gd name="connsiteX506" fmla="*/ 842857 w 1617374"/>
                <a:gd name="connsiteY506" fmla="*/ 683513 h 1947765"/>
                <a:gd name="connsiteX507" fmla="*/ 865637 w 1617374"/>
                <a:gd name="connsiteY507" fmla="*/ 706292 h 1947765"/>
                <a:gd name="connsiteX508" fmla="*/ 871332 w 1617374"/>
                <a:gd name="connsiteY508" fmla="*/ 729071 h 1947765"/>
                <a:gd name="connsiteX509" fmla="*/ 899806 w 1617374"/>
                <a:gd name="connsiteY509" fmla="*/ 757545 h 1947765"/>
                <a:gd name="connsiteX510" fmla="*/ 922586 w 1617374"/>
                <a:gd name="connsiteY510" fmla="*/ 751851 h 1947765"/>
                <a:gd name="connsiteX511" fmla="*/ 916891 w 1617374"/>
                <a:gd name="connsiteY511" fmla="*/ 717682 h 1947765"/>
                <a:gd name="connsiteX512" fmla="*/ 911196 w 1617374"/>
                <a:gd name="connsiteY512" fmla="*/ 689207 h 1947765"/>
                <a:gd name="connsiteX513" fmla="*/ 928281 w 1617374"/>
                <a:gd name="connsiteY513" fmla="*/ 575311 h 1947765"/>
                <a:gd name="connsiteX514" fmla="*/ 939671 w 1617374"/>
                <a:gd name="connsiteY514" fmla="*/ 546837 h 1947765"/>
                <a:gd name="connsiteX515" fmla="*/ 905501 w 1617374"/>
                <a:gd name="connsiteY515" fmla="*/ 478499 h 1947765"/>
                <a:gd name="connsiteX516" fmla="*/ 922586 w 1617374"/>
                <a:gd name="connsiteY516" fmla="*/ 467109 h 1947765"/>
                <a:gd name="connsiteX517" fmla="*/ 933976 w 1617374"/>
                <a:gd name="connsiteY517" fmla="*/ 450025 h 1947765"/>
                <a:gd name="connsiteX518" fmla="*/ 939671 w 1617374"/>
                <a:gd name="connsiteY518" fmla="*/ 478499 h 1947765"/>
                <a:gd name="connsiteX519" fmla="*/ 945366 w 1617374"/>
                <a:gd name="connsiteY519" fmla="*/ 518362 h 1947765"/>
                <a:gd name="connsiteX520" fmla="*/ 973841 w 1617374"/>
                <a:gd name="connsiteY520" fmla="*/ 512668 h 1947765"/>
                <a:gd name="connsiteX521" fmla="*/ 996621 w 1617374"/>
                <a:gd name="connsiteY521" fmla="*/ 472804 h 1947765"/>
                <a:gd name="connsiteX522" fmla="*/ 973841 w 1617374"/>
                <a:gd name="connsiteY522" fmla="*/ 489888 h 1947765"/>
                <a:gd name="connsiteX523" fmla="*/ 956756 w 1617374"/>
                <a:gd name="connsiteY523" fmla="*/ 524057 h 1947765"/>
                <a:gd name="connsiteX524" fmla="*/ 956756 w 1617374"/>
                <a:gd name="connsiteY524" fmla="*/ 660733 h 1947765"/>
                <a:gd name="connsiteX525" fmla="*/ 962451 w 1617374"/>
                <a:gd name="connsiteY525" fmla="*/ 854358 h 1947765"/>
                <a:gd name="connsiteX526" fmla="*/ 1036486 w 1617374"/>
                <a:gd name="connsiteY526" fmla="*/ 842968 h 1947765"/>
                <a:gd name="connsiteX527" fmla="*/ 1042181 w 1617374"/>
                <a:gd name="connsiteY527" fmla="*/ 808799 h 1947765"/>
                <a:gd name="connsiteX528" fmla="*/ 1053571 w 1617374"/>
                <a:gd name="connsiteY528" fmla="*/ 774630 h 1947765"/>
                <a:gd name="connsiteX529" fmla="*/ 1059266 w 1617374"/>
                <a:gd name="connsiteY529" fmla="*/ 751851 h 1947765"/>
                <a:gd name="connsiteX530" fmla="*/ 1076351 w 1617374"/>
                <a:gd name="connsiteY530" fmla="*/ 717682 h 1947765"/>
                <a:gd name="connsiteX531" fmla="*/ 1082046 w 1617374"/>
                <a:gd name="connsiteY531" fmla="*/ 683513 h 1947765"/>
                <a:gd name="connsiteX532" fmla="*/ 1116216 w 1617374"/>
                <a:gd name="connsiteY532" fmla="*/ 660733 h 1947765"/>
                <a:gd name="connsiteX533" fmla="*/ 1127606 w 1617374"/>
                <a:gd name="connsiteY533" fmla="*/ 643649 h 1947765"/>
                <a:gd name="connsiteX534" fmla="*/ 1110521 w 1617374"/>
                <a:gd name="connsiteY534" fmla="*/ 637954 h 1947765"/>
                <a:gd name="connsiteX535" fmla="*/ 1116216 w 1617374"/>
                <a:gd name="connsiteY535" fmla="*/ 598090 h 1947765"/>
                <a:gd name="connsiteX536" fmla="*/ 1121911 w 1617374"/>
                <a:gd name="connsiteY536" fmla="*/ 546837 h 1947765"/>
                <a:gd name="connsiteX537" fmla="*/ 1184555 w 1617374"/>
                <a:gd name="connsiteY537" fmla="*/ 563921 h 1947765"/>
                <a:gd name="connsiteX538" fmla="*/ 1201640 w 1617374"/>
                <a:gd name="connsiteY538" fmla="*/ 586700 h 1947765"/>
                <a:gd name="connsiteX539" fmla="*/ 1207335 w 1617374"/>
                <a:gd name="connsiteY539" fmla="*/ 620869 h 1947765"/>
                <a:gd name="connsiteX540" fmla="*/ 1195945 w 1617374"/>
                <a:gd name="connsiteY540" fmla="*/ 637954 h 1947765"/>
                <a:gd name="connsiteX541" fmla="*/ 1156080 w 1617374"/>
                <a:gd name="connsiteY541" fmla="*/ 672123 h 1947765"/>
                <a:gd name="connsiteX542" fmla="*/ 1144691 w 1617374"/>
                <a:gd name="connsiteY542" fmla="*/ 694902 h 1947765"/>
                <a:gd name="connsiteX543" fmla="*/ 1110521 w 1617374"/>
                <a:gd name="connsiteY543" fmla="*/ 751851 h 1947765"/>
                <a:gd name="connsiteX544" fmla="*/ 1087741 w 1617374"/>
                <a:gd name="connsiteY544" fmla="*/ 814494 h 1947765"/>
                <a:gd name="connsiteX545" fmla="*/ 1076351 w 1617374"/>
                <a:gd name="connsiteY545" fmla="*/ 837273 h 1947765"/>
                <a:gd name="connsiteX546" fmla="*/ 1013706 w 1617374"/>
                <a:gd name="connsiteY546" fmla="*/ 888526 h 1947765"/>
                <a:gd name="connsiteX547" fmla="*/ 996621 w 1617374"/>
                <a:gd name="connsiteY547" fmla="*/ 894221 h 1947765"/>
                <a:gd name="connsiteX548" fmla="*/ 968146 w 1617374"/>
                <a:gd name="connsiteY548" fmla="*/ 917001 h 1947765"/>
                <a:gd name="connsiteX549" fmla="*/ 962451 w 1617374"/>
                <a:gd name="connsiteY549" fmla="*/ 934085 h 1947765"/>
                <a:gd name="connsiteX550" fmla="*/ 968146 w 1617374"/>
                <a:gd name="connsiteY550" fmla="*/ 1036592 h 1947765"/>
                <a:gd name="connsiteX551" fmla="*/ 1047876 w 1617374"/>
                <a:gd name="connsiteY551" fmla="*/ 1030897 h 1947765"/>
                <a:gd name="connsiteX552" fmla="*/ 1070656 w 1617374"/>
                <a:gd name="connsiteY552" fmla="*/ 1025202 h 1947765"/>
                <a:gd name="connsiteX553" fmla="*/ 1059266 w 1617374"/>
                <a:gd name="connsiteY553" fmla="*/ 1008118 h 1947765"/>
                <a:gd name="connsiteX554" fmla="*/ 1064961 w 1617374"/>
                <a:gd name="connsiteY554" fmla="*/ 962559 h 1947765"/>
                <a:gd name="connsiteX555" fmla="*/ 1104826 w 1617374"/>
                <a:gd name="connsiteY555" fmla="*/ 968254 h 1947765"/>
                <a:gd name="connsiteX556" fmla="*/ 1110521 w 1617374"/>
                <a:gd name="connsiteY556" fmla="*/ 985339 h 1947765"/>
                <a:gd name="connsiteX557" fmla="*/ 1144691 w 1617374"/>
                <a:gd name="connsiteY557" fmla="*/ 1008118 h 1947765"/>
                <a:gd name="connsiteX558" fmla="*/ 1218725 w 1617374"/>
                <a:gd name="connsiteY558" fmla="*/ 968254 h 1947765"/>
                <a:gd name="connsiteX559" fmla="*/ 1235810 w 1617374"/>
                <a:gd name="connsiteY559" fmla="*/ 837273 h 1947765"/>
                <a:gd name="connsiteX560" fmla="*/ 1252895 w 1617374"/>
                <a:gd name="connsiteY560" fmla="*/ 791714 h 1947765"/>
                <a:gd name="connsiteX561" fmla="*/ 1275675 w 1617374"/>
                <a:gd name="connsiteY561" fmla="*/ 797409 h 1947765"/>
                <a:gd name="connsiteX562" fmla="*/ 1281370 w 1617374"/>
                <a:gd name="connsiteY562" fmla="*/ 814494 h 1947765"/>
                <a:gd name="connsiteX563" fmla="*/ 1269980 w 1617374"/>
                <a:gd name="connsiteY563" fmla="*/ 865747 h 1947765"/>
                <a:gd name="connsiteX564" fmla="*/ 1264285 w 1617374"/>
                <a:gd name="connsiteY564" fmla="*/ 911306 h 1947765"/>
                <a:gd name="connsiteX565" fmla="*/ 1241505 w 1617374"/>
                <a:gd name="connsiteY565" fmla="*/ 956864 h 1947765"/>
                <a:gd name="connsiteX566" fmla="*/ 1235810 w 1617374"/>
                <a:gd name="connsiteY566" fmla="*/ 973949 h 1947765"/>
                <a:gd name="connsiteX567" fmla="*/ 1275675 w 1617374"/>
                <a:gd name="connsiteY567" fmla="*/ 1002423 h 1947765"/>
                <a:gd name="connsiteX568" fmla="*/ 1298455 w 1617374"/>
                <a:gd name="connsiteY568" fmla="*/ 1008118 h 1947765"/>
                <a:gd name="connsiteX569" fmla="*/ 1241505 w 1617374"/>
                <a:gd name="connsiteY569" fmla="*/ 1030897 h 1947765"/>
                <a:gd name="connsiteX570" fmla="*/ 1201640 w 1617374"/>
                <a:gd name="connsiteY570" fmla="*/ 1042287 h 1947765"/>
                <a:gd name="connsiteX571" fmla="*/ 1190250 w 1617374"/>
                <a:gd name="connsiteY571" fmla="*/ 1059371 h 1947765"/>
                <a:gd name="connsiteX572" fmla="*/ 1201640 w 1617374"/>
                <a:gd name="connsiteY572" fmla="*/ 1099235 h 1947765"/>
                <a:gd name="connsiteX573" fmla="*/ 1184555 w 1617374"/>
                <a:gd name="connsiteY573" fmla="*/ 1104930 h 1947765"/>
                <a:gd name="connsiteX574" fmla="*/ 1167470 w 1617374"/>
                <a:gd name="connsiteY574" fmla="*/ 1093540 h 1947765"/>
                <a:gd name="connsiteX575" fmla="*/ 1156080 w 1617374"/>
                <a:gd name="connsiteY575" fmla="*/ 1110625 h 1947765"/>
                <a:gd name="connsiteX576" fmla="*/ 1138996 w 1617374"/>
                <a:gd name="connsiteY576" fmla="*/ 1116320 h 1947765"/>
                <a:gd name="connsiteX577" fmla="*/ 1133301 w 1617374"/>
                <a:gd name="connsiteY577" fmla="*/ 1076456 h 1947765"/>
                <a:gd name="connsiteX578" fmla="*/ 1116216 w 1617374"/>
                <a:gd name="connsiteY578" fmla="*/ 1065066 h 1947765"/>
                <a:gd name="connsiteX579" fmla="*/ 1030791 w 1617374"/>
                <a:gd name="connsiteY579" fmla="*/ 1070761 h 1947765"/>
                <a:gd name="connsiteX580" fmla="*/ 1013706 w 1617374"/>
                <a:gd name="connsiteY580" fmla="*/ 1082151 h 1947765"/>
                <a:gd name="connsiteX581" fmla="*/ 1019401 w 1617374"/>
                <a:gd name="connsiteY581" fmla="*/ 1201742 h 1947765"/>
                <a:gd name="connsiteX582" fmla="*/ 1053571 w 1617374"/>
                <a:gd name="connsiteY582" fmla="*/ 1218827 h 1947765"/>
                <a:gd name="connsiteX583" fmla="*/ 1150385 w 1617374"/>
                <a:gd name="connsiteY583" fmla="*/ 1224522 h 1947765"/>
                <a:gd name="connsiteX584" fmla="*/ 1184555 w 1617374"/>
                <a:gd name="connsiteY584" fmla="*/ 1230216 h 1947765"/>
                <a:gd name="connsiteX585" fmla="*/ 1201640 w 1617374"/>
                <a:gd name="connsiteY585" fmla="*/ 1235911 h 1947765"/>
                <a:gd name="connsiteX586" fmla="*/ 1258590 w 1617374"/>
                <a:gd name="connsiteY586" fmla="*/ 1230216 h 1947765"/>
                <a:gd name="connsiteX587" fmla="*/ 1287065 w 1617374"/>
                <a:gd name="connsiteY587" fmla="*/ 1201742 h 1947765"/>
                <a:gd name="connsiteX588" fmla="*/ 1304150 w 1617374"/>
                <a:gd name="connsiteY588" fmla="*/ 1190353 h 1947765"/>
                <a:gd name="connsiteX589" fmla="*/ 1315540 w 1617374"/>
                <a:gd name="connsiteY589" fmla="*/ 1167573 h 1947765"/>
                <a:gd name="connsiteX590" fmla="*/ 1332625 w 1617374"/>
                <a:gd name="connsiteY590" fmla="*/ 1150489 h 1947765"/>
                <a:gd name="connsiteX591" fmla="*/ 1355405 w 1617374"/>
                <a:gd name="connsiteY591" fmla="*/ 1122015 h 1947765"/>
                <a:gd name="connsiteX592" fmla="*/ 1378185 w 1617374"/>
                <a:gd name="connsiteY592" fmla="*/ 1082151 h 1947765"/>
                <a:gd name="connsiteX593" fmla="*/ 1383880 w 1617374"/>
                <a:gd name="connsiteY593" fmla="*/ 1065066 h 1947765"/>
                <a:gd name="connsiteX594" fmla="*/ 1412355 w 1617374"/>
                <a:gd name="connsiteY594" fmla="*/ 1042287 h 1947765"/>
                <a:gd name="connsiteX595" fmla="*/ 1418049 w 1617374"/>
                <a:gd name="connsiteY595" fmla="*/ 1025202 h 1947765"/>
                <a:gd name="connsiteX596" fmla="*/ 1429439 w 1617374"/>
                <a:gd name="connsiteY596" fmla="*/ 1002423 h 1947765"/>
                <a:gd name="connsiteX597" fmla="*/ 1418049 w 1617374"/>
                <a:gd name="connsiteY597" fmla="*/ 968254 h 1947765"/>
                <a:gd name="connsiteX598" fmla="*/ 1429439 w 1617374"/>
                <a:gd name="connsiteY598" fmla="*/ 911306 h 1947765"/>
                <a:gd name="connsiteX599" fmla="*/ 1446524 w 1617374"/>
                <a:gd name="connsiteY599" fmla="*/ 888526 h 1947765"/>
                <a:gd name="connsiteX600" fmla="*/ 1469304 w 1617374"/>
                <a:gd name="connsiteY600" fmla="*/ 877137 h 1947765"/>
                <a:gd name="connsiteX601" fmla="*/ 1486389 w 1617374"/>
                <a:gd name="connsiteY601" fmla="*/ 837273 h 1947765"/>
                <a:gd name="connsiteX602" fmla="*/ 1492084 w 1617374"/>
                <a:gd name="connsiteY602" fmla="*/ 797409 h 1947765"/>
                <a:gd name="connsiteX603" fmla="*/ 1561011 w 1617374"/>
                <a:gd name="connsiteY603" fmla="*/ 758077 h 1947765"/>
                <a:gd name="connsiteX604" fmla="*/ 1435134 w 1617374"/>
                <a:gd name="connsiteY604" fmla="*/ 683513 h 1947765"/>
                <a:gd name="connsiteX605" fmla="*/ 1418049 w 1617374"/>
                <a:gd name="connsiteY605" fmla="*/ 677818 h 1947765"/>
                <a:gd name="connsiteX606" fmla="*/ 1389575 w 1617374"/>
                <a:gd name="connsiteY606" fmla="*/ 666428 h 1947765"/>
                <a:gd name="connsiteX607" fmla="*/ 1372490 w 1617374"/>
                <a:gd name="connsiteY607" fmla="*/ 649344 h 1947765"/>
                <a:gd name="connsiteX608" fmla="*/ 1389575 w 1617374"/>
                <a:gd name="connsiteY608" fmla="*/ 581006 h 1947765"/>
                <a:gd name="connsiteX609" fmla="*/ 1383880 w 1617374"/>
                <a:gd name="connsiteY609" fmla="*/ 535447 h 1947765"/>
                <a:gd name="connsiteX610" fmla="*/ 1400965 w 1617374"/>
                <a:gd name="connsiteY610" fmla="*/ 518362 h 1947765"/>
                <a:gd name="connsiteX611" fmla="*/ 1412355 w 1617374"/>
                <a:gd name="connsiteY611" fmla="*/ 501278 h 1947765"/>
                <a:gd name="connsiteX612" fmla="*/ 1400965 w 1617374"/>
                <a:gd name="connsiteY612" fmla="*/ 484194 h 1947765"/>
                <a:gd name="connsiteX613" fmla="*/ 1429439 w 1617374"/>
                <a:gd name="connsiteY613" fmla="*/ 370297 h 1947765"/>
                <a:gd name="connsiteX614" fmla="*/ 1457914 w 1617374"/>
                <a:gd name="connsiteY614" fmla="*/ 324738 h 1947765"/>
                <a:gd name="connsiteX615" fmla="*/ 1469304 w 1617374"/>
                <a:gd name="connsiteY615" fmla="*/ 307654 h 1947765"/>
                <a:gd name="connsiteX616" fmla="*/ 1571814 w 1617374"/>
                <a:gd name="connsiteY616" fmla="*/ 301959 h 1947765"/>
                <a:gd name="connsiteX617" fmla="*/ 1543339 w 1617374"/>
                <a:gd name="connsiteY617" fmla="*/ 284874 h 1947765"/>
                <a:gd name="connsiteX618" fmla="*/ 1509169 w 1617374"/>
                <a:gd name="connsiteY618" fmla="*/ 267790 h 1947765"/>
                <a:gd name="connsiteX619" fmla="*/ 1486389 w 1617374"/>
                <a:gd name="connsiteY619" fmla="*/ 233621 h 1947765"/>
                <a:gd name="connsiteX620" fmla="*/ 1503474 w 1617374"/>
                <a:gd name="connsiteY620" fmla="*/ 222231 h 1947765"/>
                <a:gd name="connsiteX621" fmla="*/ 1520559 w 1617374"/>
                <a:gd name="connsiteY621" fmla="*/ 199452 h 1947765"/>
                <a:gd name="connsiteX622" fmla="*/ 1543339 w 1617374"/>
                <a:gd name="connsiteY622" fmla="*/ 188062 h 1947765"/>
                <a:gd name="connsiteX623" fmla="*/ 1531949 w 1617374"/>
                <a:gd name="connsiteY623" fmla="*/ 170978 h 1947765"/>
                <a:gd name="connsiteX624" fmla="*/ 1514864 w 1617374"/>
                <a:gd name="connsiteY624" fmla="*/ 165283 h 1947765"/>
                <a:gd name="connsiteX625" fmla="*/ 1480694 w 1617374"/>
                <a:gd name="connsiteY625" fmla="*/ 136809 h 1947765"/>
                <a:gd name="connsiteX626" fmla="*/ 1395270 w 1617374"/>
                <a:gd name="connsiteY626" fmla="*/ 159588 h 1947765"/>
                <a:gd name="connsiteX627" fmla="*/ 1389575 w 1617374"/>
                <a:gd name="connsiteY627" fmla="*/ 176673 h 1947765"/>
                <a:gd name="connsiteX628" fmla="*/ 1366795 w 1617374"/>
                <a:gd name="connsiteY628" fmla="*/ 222231 h 1947765"/>
                <a:gd name="connsiteX629" fmla="*/ 1195945 w 1617374"/>
                <a:gd name="connsiteY629" fmla="*/ 245011 h 1947765"/>
                <a:gd name="connsiteX630" fmla="*/ 1184555 w 1617374"/>
                <a:gd name="connsiteY630" fmla="*/ 227926 h 1947765"/>
                <a:gd name="connsiteX631" fmla="*/ 1195945 w 1617374"/>
                <a:gd name="connsiteY631" fmla="*/ 205147 h 1947765"/>
                <a:gd name="connsiteX632" fmla="*/ 1235810 w 1617374"/>
                <a:gd name="connsiteY632" fmla="*/ 165283 h 1947765"/>
                <a:gd name="connsiteX633" fmla="*/ 1264285 w 1617374"/>
                <a:gd name="connsiteY633" fmla="*/ 142504 h 1947765"/>
                <a:gd name="connsiteX634" fmla="*/ 1281370 w 1617374"/>
                <a:gd name="connsiteY634" fmla="*/ 131114 h 1947765"/>
                <a:gd name="connsiteX635" fmla="*/ 1304150 w 1617374"/>
                <a:gd name="connsiteY635" fmla="*/ 74166 h 1947765"/>
                <a:gd name="connsiteX636" fmla="*/ 1292760 w 1617374"/>
                <a:gd name="connsiteY636" fmla="*/ 57081 h 1947765"/>
                <a:gd name="connsiteX637" fmla="*/ 1292760 w 1617374"/>
                <a:gd name="connsiteY637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600876 w 1617374"/>
                <a:gd name="connsiteY22" fmla="*/ 752293 h 1947765"/>
                <a:gd name="connsiteX23" fmla="*/ 1503474 w 1617374"/>
                <a:gd name="connsiteY23" fmla="*/ 831578 h 1947765"/>
                <a:gd name="connsiteX24" fmla="*/ 1486389 w 1617374"/>
                <a:gd name="connsiteY24" fmla="*/ 888526 h 1947765"/>
                <a:gd name="connsiteX25" fmla="*/ 1474999 w 1617374"/>
                <a:gd name="connsiteY25" fmla="*/ 934085 h 1947765"/>
                <a:gd name="connsiteX26" fmla="*/ 1457914 w 1617374"/>
                <a:gd name="connsiteY26" fmla="*/ 996728 h 1947765"/>
                <a:gd name="connsiteX27" fmla="*/ 1452219 w 1617374"/>
                <a:gd name="connsiteY27" fmla="*/ 1019508 h 1947765"/>
                <a:gd name="connsiteX28" fmla="*/ 1446524 w 1617374"/>
                <a:gd name="connsiteY28" fmla="*/ 1053677 h 1947765"/>
                <a:gd name="connsiteX29" fmla="*/ 1412355 w 1617374"/>
                <a:gd name="connsiteY29" fmla="*/ 1076456 h 1947765"/>
                <a:gd name="connsiteX30" fmla="*/ 1361100 w 1617374"/>
                <a:gd name="connsiteY30" fmla="*/ 1133404 h 1947765"/>
                <a:gd name="connsiteX31" fmla="*/ 1338320 w 1617374"/>
                <a:gd name="connsiteY31" fmla="*/ 1184658 h 1947765"/>
                <a:gd name="connsiteX32" fmla="*/ 1315540 w 1617374"/>
                <a:gd name="connsiteY32" fmla="*/ 1230216 h 1947765"/>
                <a:gd name="connsiteX33" fmla="*/ 1298455 w 1617374"/>
                <a:gd name="connsiteY33" fmla="*/ 1258690 h 1947765"/>
                <a:gd name="connsiteX34" fmla="*/ 1281370 w 1617374"/>
                <a:gd name="connsiteY34" fmla="*/ 1264385 h 1947765"/>
                <a:gd name="connsiteX35" fmla="*/ 1235810 w 1617374"/>
                <a:gd name="connsiteY35" fmla="*/ 1281470 h 1947765"/>
                <a:gd name="connsiteX36" fmla="*/ 1218725 w 1617374"/>
                <a:gd name="connsiteY36" fmla="*/ 1292859 h 1947765"/>
                <a:gd name="connsiteX37" fmla="*/ 1224420 w 1617374"/>
                <a:gd name="connsiteY37" fmla="*/ 1315639 h 1947765"/>
                <a:gd name="connsiteX38" fmla="*/ 1241505 w 1617374"/>
                <a:gd name="connsiteY38" fmla="*/ 1321334 h 1947765"/>
                <a:gd name="connsiteX39" fmla="*/ 1281370 w 1617374"/>
                <a:gd name="connsiteY39" fmla="*/ 1349808 h 1947765"/>
                <a:gd name="connsiteX40" fmla="*/ 1315540 w 1617374"/>
                <a:gd name="connsiteY40" fmla="*/ 1372587 h 1947765"/>
                <a:gd name="connsiteX41" fmla="*/ 1326930 w 1617374"/>
                <a:gd name="connsiteY41" fmla="*/ 1389672 h 1947765"/>
                <a:gd name="connsiteX42" fmla="*/ 1338320 w 1617374"/>
                <a:gd name="connsiteY42" fmla="*/ 1423841 h 1947765"/>
                <a:gd name="connsiteX43" fmla="*/ 1344015 w 1617374"/>
                <a:gd name="connsiteY43" fmla="*/ 1440925 h 1947765"/>
                <a:gd name="connsiteX44" fmla="*/ 1355405 w 1617374"/>
                <a:gd name="connsiteY44" fmla="*/ 1463704 h 1947765"/>
                <a:gd name="connsiteX45" fmla="*/ 1366795 w 1617374"/>
                <a:gd name="connsiteY45" fmla="*/ 1497873 h 1947765"/>
                <a:gd name="connsiteX46" fmla="*/ 1372490 w 1617374"/>
                <a:gd name="connsiteY46" fmla="*/ 1514958 h 1947765"/>
                <a:gd name="connsiteX47" fmla="*/ 1406660 w 1617374"/>
                <a:gd name="connsiteY47" fmla="*/ 1571906 h 1947765"/>
                <a:gd name="connsiteX48" fmla="*/ 1418049 w 1617374"/>
                <a:gd name="connsiteY48" fmla="*/ 1606075 h 1947765"/>
                <a:gd name="connsiteX49" fmla="*/ 1429439 w 1617374"/>
                <a:gd name="connsiteY49" fmla="*/ 1623160 h 1947765"/>
                <a:gd name="connsiteX50" fmla="*/ 1446524 w 1617374"/>
                <a:gd name="connsiteY50" fmla="*/ 1674413 h 1947765"/>
                <a:gd name="connsiteX51" fmla="*/ 1457914 w 1617374"/>
                <a:gd name="connsiteY51" fmla="*/ 1691498 h 1947765"/>
                <a:gd name="connsiteX52" fmla="*/ 1474999 w 1617374"/>
                <a:gd name="connsiteY52" fmla="*/ 1742751 h 1947765"/>
                <a:gd name="connsiteX53" fmla="*/ 1480694 w 1617374"/>
                <a:gd name="connsiteY53" fmla="*/ 1788310 h 1947765"/>
                <a:gd name="connsiteX54" fmla="*/ 1486389 w 1617374"/>
                <a:gd name="connsiteY54" fmla="*/ 1822479 h 1947765"/>
                <a:gd name="connsiteX55" fmla="*/ 1480694 w 1617374"/>
                <a:gd name="connsiteY55" fmla="*/ 1896512 h 1947765"/>
                <a:gd name="connsiteX56" fmla="*/ 1440829 w 1617374"/>
                <a:gd name="connsiteY56" fmla="*/ 1845258 h 1947765"/>
                <a:gd name="connsiteX57" fmla="*/ 1429439 w 1617374"/>
                <a:gd name="connsiteY57" fmla="*/ 1776920 h 1947765"/>
                <a:gd name="connsiteX58" fmla="*/ 1418049 w 1617374"/>
                <a:gd name="connsiteY58" fmla="*/ 1759836 h 1947765"/>
                <a:gd name="connsiteX59" fmla="*/ 1412355 w 1617374"/>
                <a:gd name="connsiteY59" fmla="*/ 1742751 h 1947765"/>
                <a:gd name="connsiteX60" fmla="*/ 1395270 w 1617374"/>
                <a:gd name="connsiteY60" fmla="*/ 1731361 h 1947765"/>
                <a:gd name="connsiteX61" fmla="*/ 1389575 w 1617374"/>
                <a:gd name="connsiteY61" fmla="*/ 1691498 h 1947765"/>
                <a:gd name="connsiteX62" fmla="*/ 1378185 w 1617374"/>
                <a:gd name="connsiteY62" fmla="*/ 1657329 h 1947765"/>
                <a:gd name="connsiteX63" fmla="*/ 1372490 w 1617374"/>
                <a:gd name="connsiteY63" fmla="*/ 1634549 h 1947765"/>
                <a:gd name="connsiteX64" fmla="*/ 1355405 w 1617374"/>
                <a:gd name="connsiteY64" fmla="*/ 1611770 h 1947765"/>
                <a:gd name="connsiteX65" fmla="*/ 1349710 w 1617374"/>
                <a:gd name="connsiteY65" fmla="*/ 1571906 h 1947765"/>
                <a:gd name="connsiteX66" fmla="*/ 1338320 w 1617374"/>
                <a:gd name="connsiteY66" fmla="*/ 1537737 h 1947765"/>
                <a:gd name="connsiteX67" fmla="*/ 1321235 w 1617374"/>
                <a:gd name="connsiteY67" fmla="*/ 1492179 h 1947765"/>
                <a:gd name="connsiteX68" fmla="*/ 1315540 w 1617374"/>
                <a:gd name="connsiteY68" fmla="*/ 1446620 h 1947765"/>
                <a:gd name="connsiteX69" fmla="*/ 1298455 w 1617374"/>
                <a:gd name="connsiteY69" fmla="*/ 1440925 h 1947765"/>
                <a:gd name="connsiteX70" fmla="*/ 1281370 w 1617374"/>
                <a:gd name="connsiteY70" fmla="*/ 1429535 h 1947765"/>
                <a:gd name="connsiteX71" fmla="*/ 1247200 w 1617374"/>
                <a:gd name="connsiteY71" fmla="*/ 1418146 h 1947765"/>
                <a:gd name="connsiteX72" fmla="*/ 1213030 w 1617374"/>
                <a:gd name="connsiteY72" fmla="*/ 1395366 h 1947765"/>
                <a:gd name="connsiteX73" fmla="*/ 1178860 w 1617374"/>
                <a:gd name="connsiteY73" fmla="*/ 1383977 h 1947765"/>
                <a:gd name="connsiteX74" fmla="*/ 1173165 w 1617374"/>
                <a:gd name="connsiteY74" fmla="*/ 1440925 h 1947765"/>
                <a:gd name="connsiteX75" fmla="*/ 1156080 w 1617374"/>
                <a:gd name="connsiteY75" fmla="*/ 1452315 h 1947765"/>
                <a:gd name="connsiteX76" fmla="*/ 1161775 w 1617374"/>
                <a:gd name="connsiteY76" fmla="*/ 1475094 h 1947765"/>
                <a:gd name="connsiteX77" fmla="*/ 1167470 w 1617374"/>
                <a:gd name="connsiteY77" fmla="*/ 1492179 h 1947765"/>
                <a:gd name="connsiteX78" fmla="*/ 1190250 w 1617374"/>
                <a:gd name="connsiteY78" fmla="*/ 1514958 h 1947765"/>
                <a:gd name="connsiteX79" fmla="*/ 1201640 w 1617374"/>
                <a:gd name="connsiteY79" fmla="*/ 1532042 h 1947765"/>
                <a:gd name="connsiteX80" fmla="*/ 1201640 w 1617374"/>
                <a:gd name="connsiteY80" fmla="*/ 1577601 h 1947765"/>
                <a:gd name="connsiteX81" fmla="*/ 1235810 w 1617374"/>
                <a:gd name="connsiteY81" fmla="*/ 1594686 h 1947765"/>
                <a:gd name="connsiteX82" fmla="*/ 1275675 w 1617374"/>
                <a:gd name="connsiteY82" fmla="*/ 1611770 h 1947765"/>
                <a:gd name="connsiteX83" fmla="*/ 1252895 w 1617374"/>
                <a:gd name="connsiteY83" fmla="*/ 1623160 h 1947765"/>
                <a:gd name="connsiteX84" fmla="*/ 1241505 w 1617374"/>
                <a:gd name="connsiteY84" fmla="*/ 1640244 h 1947765"/>
                <a:gd name="connsiteX85" fmla="*/ 1224420 w 1617374"/>
                <a:gd name="connsiteY85" fmla="*/ 1651634 h 1947765"/>
                <a:gd name="connsiteX86" fmla="*/ 1201640 w 1617374"/>
                <a:gd name="connsiteY86" fmla="*/ 1634549 h 1947765"/>
                <a:gd name="connsiteX87" fmla="*/ 1178860 w 1617374"/>
                <a:gd name="connsiteY87" fmla="*/ 1611770 h 1947765"/>
                <a:gd name="connsiteX88" fmla="*/ 1173165 w 1617374"/>
                <a:gd name="connsiteY88" fmla="*/ 1588991 h 1947765"/>
                <a:gd name="connsiteX89" fmla="*/ 1167470 w 1617374"/>
                <a:gd name="connsiteY89" fmla="*/ 1560517 h 1947765"/>
                <a:gd name="connsiteX90" fmla="*/ 1150385 w 1617374"/>
                <a:gd name="connsiteY90" fmla="*/ 1554822 h 1947765"/>
                <a:gd name="connsiteX91" fmla="*/ 1138996 w 1617374"/>
                <a:gd name="connsiteY91" fmla="*/ 1537737 h 1947765"/>
                <a:gd name="connsiteX92" fmla="*/ 1121911 w 1617374"/>
                <a:gd name="connsiteY92" fmla="*/ 1532042 h 1947765"/>
                <a:gd name="connsiteX93" fmla="*/ 1104826 w 1617374"/>
                <a:gd name="connsiteY93" fmla="*/ 1520653 h 1947765"/>
                <a:gd name="connsiteX94" fmla="*/ 1064961 w 1617374"/>
                <a:gd name="connsiteY94" fmla="*/ 1509263 h 1947765"/>
                <a:gd name="connsiteX95" fmla="*/ 1030791 w 1617374"/>
                <a:gd name="connsiteY95" fmla="*/ 1480789 h 1947765"/>
                <a:gd name="connsiteX96" fmla="*/ 1019401 w 1617374"/>
                <a:gd name="connsiteY96" fmla="*/ 1463704 h 1947765"/>
                <a:gd name="connsiteX97" fmla="*/ 1002316 w 1617374"/>
                <a:gd name="connsiteY97" fmla="*/ 1452315 h 1947765"/>
                <a:gd name="connsiteX98" fmla="*/ 996621 w 1617374"/>
                <a:gd name="connsiteY98" fmla="*/ 1435230 h 1947765"/>
                <a:gd name="connsiteX99" fmla="*/ 962451 w 1617374"/>
                <a:gd name="connsiteY99" fmla="*/ 1418146 h 1947765"/>
                <a:gd name="connsiteX100" fmla="*/ 945366 w 1617374"/>
                <a:gd name="connsiteY100" fmla="*/ 1423841 h 1947765"/>
                <a:gd name="connsiteX101" fmla="*/ 928281 w 1617374"/>
                <a:gd name="connsiteY101" fmla="*/ 1458010 h 1947765"/>
                <a:gd name="connsiteX102" fmla="*/ 933976 w 1617374"/>
                <a:gd name="connsiteY102" fmla="*/ 1526348 h 1947765"/>
                <a:gd name="connsiteX103" fmla="*/ 968146 w 1617374"/>
                <a:gd name="connsiteY103" fmla="*/ 1560517 h 1947765"/>
                <a:gd name="connsiteX104" fmla="*/ 1002316 w 1617374"/>
                <a:gd name="connsiteY104" fmla="*/ 1571906 h 1947765"/>
                <a:gd name="connsiteX105" fmla="*/ 1008011 w 1617374"/>
                <a:gd name="connsiteY105" fmla="*/ 1588991 h 1947765"/>
                <a:gd name="connsiteX106" fmla="*/ 1025096 w 1617374"/>
                <a:gd name="connsiteY106" fmla="*/ 1594686 h 1947765"/>
                <a:gd name="connsiteX107" fmla="*/ 1064961 w 1617374"/>
                <a:gd name="connsiteY107" fmla="*/ 1600380 h 1947765"/>
                <a:gd name="connsiteX108" fmla="*/ 1059266 w 1617374"/>
                <a:gd name="connsiteY108" fmla="*/ 1628854 h 1947765"/>
                <a:gd name="connsiteX109" fmla="*/ 1047876 w 1617374"/>
                <a:gd name="connsiteY109" fmla="*/ 1645939 h 1947765"/>
                <a:gd name="connsiteX110" fmla="*/ 1076351 w 1617374"/>
                <a:gd name="connsiteY110" fmla="*/ 1668718 h 1947765"/>
                <a:gd name="connsiteX111" fmla="*/ 1110521 w 1617374"/>
                <a:gd name="connsiteY111" fmla="*/ 1697192 h 1947765"/>
                <a:gd name="connsiteX112" fmla="*/ 1150385 w 1617374"/>
                <a:gd name="connsiteY112" fmla="*/ 1708582 h 1947765"/>
                <a:gd name="connsiteX113" fmla="*/ 1184555 w 1617374"/>
                <a:gd name="connsiteY113" fmla="*/ 1719972 h 1947765"/>
                <a:gd name="connsiteX114" fmla="*/ 1201640 w 1617374"/>
                <a:gd name="connsiteY114" fmla="*/ 1725667 h 1947765"/>
                <a:gd name="connsiteX115" fmla="*/ 1207335 w 1617374"/>
                <a:gd name="connsiteY115" fmla="*/ 1742751 h 1947765"/>
                <a:gd name="connsiteX116" fmla="*/ 1218725 w 1617374"/>
                <a:gd name="connsiteY116" fmla="*/ 1765530 h 1947765"/>
                <a:gd name="connsiteX117" fmla="*/ 1207335 w 1617374"/>
                <a:gd name="connsiteY117" fmla="*/ 1794005 h 1947765"/>
                <a:gd name="connsiteX118" fmla="*/ 1195945 w 1617374"/>
                <a:gd name="connsiteY118" fmla="*/ 1776920 h 1947765"/>
                <a:gd name="connsiteX119" fmla="*/ 1121911 w 1617374"/>
                <a:gd name="connsiteY119" fmla="*/ 1759836 h 1947765"/>
                <a:gd name="connsiteX120" fmla="*/ 1161775 w 1617374"/>
                <a:gd name="connsiteY120" fmla="*/ 1799699 h 1947765"/>
                <a:gd name="connsiteX121" fmla="*/ 1178860 w 1617374"/>
                <a:gd name="connsiteY121" fmla="*/ 1833868 h 1947765"/>
                <a:gd name="connsiteX122" fmla="*/ 1156080 w 1617374"/>
                <a:gd name="connsiteY122" fmla="*/ 1845258 h 1947765"/>
                <a:gd name="connsiteX123" fmla="*/ 1104826 w 1617374"/>
                <a:gd name="connsiteY123" fmla="*/ 1839563 h 1947765"/>
                <a:gd name="connsiteX124" fmla="*/ 1087741 w 1617374"/>
                <a:gd name="connsiteY124" fmla="*/ 1833868 h 1947765"/>
                <a:gd name="connsiteX125" fmla="*/ 1064961 w 1617374"/>
                <a:gd name="connsiteY125" fmla="*/ 1714277 h 1947765"/>
                <a:gd name="connsiteX126" fmla="*/ 1019401 w 1617374"/>
                <a:gd name="connsiteY126" fmla="*/ 1702887 h 1947765"/>
                <a:gd name="connsiteX127" fmla="*/ 1008011 w 1617374"/>
                <a:gd name="connsiteY127" fmla="*/ 1725667 h 1947765"/>
                <a:gd name="connsiteX128" fmla="*/ 996621 w 1617374"/>
                <a:gd name="connsiteY128" fmla="*/ 1742751 h 1947765"/>
                <a:gd name="connsiteX129" fmla="*/ 1002316 w 1617374"/>
                <a:gd name="connsiteY129" fmla="*/ 1822479 h 1947765"/>
                <a:gd name="connsiteX130" fmla="*/ 1008011 w 1617374"/>
                <a:gd name="connsiteY130" fmla="*/ 1839563 h 1947765"/>
                <a:gd name="connsiteX131" fmla="*/ 1025096 w 1617374"/>
                <a:gd name="connsiteY131" fmla="*/ 1845258 h 1947765"/>
                <a:gd name="connsiteX132" fmla="*/ 1025096 w 1617374"/>
                <a:gd name="connsiteY132" fmla="*/ 1879427 h 1947765"/>
                <a:gd name="connsiteX133" fmla="*/ 1002316 w 1617374"/>
                <a:gd name="connsiteY133" fmla="*/ 1947765 h 1947765"/>
                <a:gd name="connsiteX134" fmla="*/ 996621 w 1617374"/>
                <a:gd name="connsiteY134" fmla="*/ 1930681 h 1947765"/>
                <a:gd name="connsiteX135" fmla="*/ 990926 w 1617374"/>
                <a:gd name="connsiteY135" fmla="*/ 1902206 h 1947765"/>
                <a:gd name="connsiteX136" fmla="*/ 973841 w 1617374"/>
                <a:gd name="connsiteY136" fmla="*/ 1913596 h 1947765"/>
                <a:gd name="connsiteX137" fmla="*/ 945366 w 1617374"/>
                <a:gd name="connsiteY137" fmla="*/ 1919291 h 1947765"/>
                <a:gd name="connsiteX138" fmla="*/ 905501 w 1617374"/>
                <a:gd name="connsiteY138" fmla="*/ 1907901 h 1947765"/>
                <a:gd name="connsiteX139" fmla="*/ 899806 w 1617374"/>
                <a:gd name="connsiteY139" fmla="*/ 1890817 h 1947765"/>
                <a:gd name="connsiteX140" fmla="*/ 922586 w 1617374"/>
                <a:gd name="connsiteY140" fmla="*/ 1868037 h 1947765"/>
                <a:gd name="connsiteX141" fmla="*/ 945366 w 1617374"/>
                <a:gd name="connsiteY141" fmla="*/ 1856648 h 1947765"/>
                <a:gd name="connsiteX142" fmla="*/ 956756 w 1617374"/>
                <a:gd name="connsiteY142" fmla="*/ 1839563 h 1947765"/>
                <a:gd name="connsiteX143" fmla="*/ 968146 w 1617374"/>
                <a:gd name="connsiteY143" fmla="*/ 1805394 h 1947765"/>
                <a:gd name="connsiteX144" fmla="*/ 973841 w 1617374"/>
                <a:gd name="connsiteY144" fmla="*/ 1759836 h 1947765"/>
                <a:gd name="connsiteX145" fmla="*/ 996621 w 1617374"/>
                <a:gd name="connsiteY145" fmla="*/ 1725667 h 1947765"/>
                <a:gd name="connsiteX146" fmla="*/ 990926 w 1617374"/>
                <a:gd name="connsiteY146" fmla="*/ 1708582 h 1947765"/>
                <a:gd name="connsiteX147" fmla="*/ 1002316 w 1617374"/>
                <a:gd name="connsiteY147" fmla="*/ 1674413 h 1947765"/>
                <a:gd name="connsiteX148" fmla="*/ 979536 w 1617374"/>
                <a:gd name="connsiteY148" fmla="*/ 1645939 h 1947765"/>
                <a:gd name="connsiteX149" fmla="*/ 939671 w 1617374"/>
                <a:gd name="connsiteY149" fmla="*/ 1617465 h 1947765"/>
                <a:gd name="connsiteX150" fmla="*/ 933976 w 1617374"/>
                <a:gd name="connsiteY150" fmla="*/ 1640244 h 1947765"/>
                <a:gd name="connsiteX151" fmla="*/ 922586 w 1617374"/>
                <a:gd name="connsiteY151" fmla="*/ 1731361 h 1947765"/>
                <a:gd name="connsiteX152" fmla="*/ 905501 w 1617374"/>
                <a:gd name="connsiteY152" fmla="*/ 1725667 h 1947765"/>
                <a:gd name="connsiteX153" fmla="*/ 922586 w 1617374"/>
                <a:gd name="connsiteY153" fmla="*/ 1645939 h 1947765"/>
                <a:gd name="connsiteX154" fmla="*/ 916891 w 1617374"/>
                <a:gd name="connsiteY154" fmla="*/ 1611770 h 1947765"/>
                <a:gd name="connsiteX155" fmla="*/ 905501 w 1617374"/>
                <a:gd name="connsiteY155" fmla="*/ 1594686 h 1947765"/>
                <a:gd name="connsiteX156" fmla="*/ 888416 w 1617374"/>
                <a:gd name="connsiteY156" fmla="*/ 1537737 h 1947765"/>
                <a:gd name="connsiteX157" fmla="*/ 865637 w 1617374"/>
                <a:gd name="connsiteY157" fmla="*/ 1509263 h 1947765"/>
                <a:gd name="connsiteX158" fmla="*/ 848552 w 1617374"/>
                <a:gd name="connsiteY158" fmla="*/ 1520653 h 1947765"/>
                <a:gd name="connsiteX159" fmla="*/ 831467 w 1617374"/>
                <a:gd name="connsiteY159" fmla="*/ 1560517 h 1947765"/>
                <a:gd name="connsiteX160" fmla="*/ 825772 w 1617374"/>
                <a:gd name="connsiteY160" fmla="*/ 1577601 h 1947765"/>
                <a:gd name="connsiteX161" fmla="*/ 802992 w 1617374"/>
                <a:gd name="connsiteY161" fmla="*/ 1600380 h 1947765"/>
                <a:gd name="connsiteX162" fmla="*/ 785907 w 1617374"/>
                <a:gd name="connsiteY162" fmla="*/ 1634549 h 1947765"/>
                <a:gd name="connsiteX163" fmla="*/ 797297 w 1617374"/>
                <a:gd name="connsiteY163" fmla="*/ 1668718 h 1947765"/>
                <a:gd name="connsiteX164" fmla="*/ 808687 w 1617374"/>
                <a:gd name="connsiteY164" fmla="*/ 1725667 h 1947765"/>
                <a:gd name="connsiteX165" fmla="*/ 825772 w 1617374"/>
                <a:gd name="connsiteY165" fmla="*/ 1737056 h 1947765"/>
                <a:gd name="connsiteX166" fmla="*/ 820077 w 1617374"/>
                <a:gd name="connsiteY166" fmla="*/ 1776920 h 1947765"/>
                <a:gd name="connsiteX167" fmla="*/ 802992 w 1617374"/>
                <a:gd name="connsiteY167" fmla="*/ 1771225 h 1947765"/>
                <a:gd name="connsiteX168" fmla="*/ 797297 w 1617374"/>
                <a:gd name="connsiteY168" fmla="*/ 1754141 h 1947765"/>
                <a:gd name="connsiteX169" fmla="*/ 780212 w 1617374"/>
                <a:gd name="connsiteY169" fmla="*/ 1742751 h 1947765"/>
                <a:gd name="connsiteX170" fmla="*/ 740347 w 1617374"/>
                <a:gd name="connsiteY170" fmla="*/ 1759836 h 1947765"/>
                <a:gd name="connsiteX171" fmla="*/ 734652 w 1617374"/>
                <a:gd name="connsiteY171" fmla="*/ 1776920 h 1947765"/>
                <a:gd name="connsiteX172" fmla="*/ 711872 w 1617374"/>
                <a:gd name="connsiteY172" fmla="*/ 1811089 h 1947765"/>
                <a:gd name="connsiteX173" fmla="*/ 723262 w 1617374"/>
                <a:gd name="connsiteY173" fmla="*/ 1850953 h 1947765"/>
                <a:gd name="connsiteX174" fmla="*/ 728957 w 1617374"/>
                <a:gd name="connsiteY174" fmla="*/ 1868037 h 1947765"/>
                <a:gd name="connsiteX175" fmla="*/ 723262 w 1617374"/>
                <a:gd name="connsiteY175" fmla="*/ 1896512 h 1947765"/>
                <a:gd name="connsiteX176" fmla="*/ 706177 w 1617374"/>
                <a:gd name="connsiteY176" fmla="*/ 1902206 h 1947765"/>
                <a:gd name="connsiteX177" fmla="*/ 700482 w 1617374"/>
                <a:gd name="connsiteY177" fmla="*/ 1879427 h 1947765"/>
                <a:gd name="connsiteX178" fmla="*/ 666312 w 1617374"/>
                <a:gd name="connsiteY178" fmla="*/ 1856648 h 1947765"/>
                <a:gd name="connsiteX179" fmla="*/ 586583 w 1617374"/>
                <a:gd name="connsiteY179" fmla="*/ 1845258 h 1947765"/>
                <a:gd name="connsiteX180" fmla="*/ 615058 w 1617374"/>
                <a:gd name="connsiteY180" fmla="*/ 1833868 h 1947765"/>
                <a:gd name="connsiteX181" fmla="*/ 649227 w 1617374"/>
                <a:gd name="connsiteY181" fmla="*/ 1828174 h 1947765"/>
                <a:gd name="connsiteX182" fmla="*/ 637837 w 1617374"/>
                <a:gd name="connsiteY182" fmla="*/ 1788310 h 1947765"/>
                <a:gd name="connsiteX183" fmla="*/ 677702 w 1617374"/>
                <a:gd name="connsiteY183" fmla="*/ 1765530 h 1947765"/>
                <a:gd name="connsiteX184" fmla="*/ 694787 w 1617374"/>
                <a:gd name="connsiteY184" fmla="*/ 1759836 h 1947765"/>
                <a:gd name="connsiteX185" fmla="*/ 700482 w 1617374"/>
                <a:gd name="connsiteY185" fmla="*/ 1742751 h 1947765"/>
                <a:gd name="connsiteX186" fmla="*/ 717567 w 1617374"/>
                <a:gd name="connsiteY186" fmla="*/ 1731361 h 1947765"/>
                <a:gd name="connsiteX187" fmla="*/ 728957 w 1617374"/>
                <a:gd name="connsiteY187" fmla="*/ 1714277 h 1947765"/>
                <a:gd name="connsiteX188" fmla="*/ 723262 w 1617374"/>
                <a:gd name="connsiteY188" fmla="*/ 1685803 h 1947765"/>
                <a:gd name="connsiteX189" fmla="*/ 672007 w 1617374"/>
                <a:gd name="connsiteY189" fmla="*/ 1674413 h 1947765"/>
                <a:gd name="connsiteX190" fmla="*/ 637837 w 1617374"/>
                <a:gd name="connsiteY190" fmla="*/ 1657329 h 1947765"/>
                <a:gd name="connsiteX191" fmla="*/ 632142 w 1617374"/>
                <a:gd name="connsiteY191" fmla="*/ 1640244 h 1947765"/>
                <a:gd name="connsiteX192" fmla="*/ 620752 w 1617374"/>
                <a:gd name="connsiteY192" fmla="*/ 1623160 h 1947765"/>
                <a:gd name="connsiteX193" fmla="*/ 637837 w 1617374"/>
                <a:gd name="connsiteY193" fmla="*/ 1617465 h 1947765"/>
                <a:gd name="connsiteX194" fmla="*/ 728957 w 1617374"/>
                <a:gd name="connsiteY194" fmla="*/ 1606075 h 1947765"/>
                <a:gd name="connsiteX195" fmla="*/ 751737 w 1617374"/>
                <a:gd name="connsiteY195" fmla="*/ 1594686 h 1947765"/>
                <a:gd name="connsiteX196" fmla="*/ 763127 w 1617374"/>
                <a:gd name="connsiteY196" fmla="*/ 1577601 h 1947765"/>
                <a:gd name="connsiteX197" fmla="*/ 797297 w 1617374"/>
                <a:gd name="connsiteY197" fmla="*/ 1560517 h 1947765"/>
                <a:gd name="connsiteX198" fmla="*/ 808687 w 1617374"/>
                <a:gd name="connsiteY198" fmla="*/ 1543432 h 1947765"/>
                <a:gd name="connsiteX199" fmla="*/ 825772 w 1617374"/>
                <a:gd name="connsiteY199" fmla="*/ 1526348 h 1947765"/>
                <a:gd name="connsiteX200" fmla="*/ 854247 w 1617374"/>
                <a:gd name="connsiteY200" fmla="*/ 1480789 h 1947765"/>
                <a:gd name="connsiteX201" fmla="*/ 865637 w 1617374"/>
                <a:gd name="connsiteY201" fmla="*/ 1452315 h 1947765"/>
                <a:gd name="connsiteX202" fmla="*/ 905501 w 1617374"/>
                <a:gd name="connsiteY202" fmla="*/ 1429535 h 1947765"/>
                <a:gd name="connsiteX203" fmla="*/ 956756 w 1617374"/>
                <a:gd name="connsiteY203" fmla="*/ 1418146 h 1947765"/>
                <a:gd name="connsiteX204" fmla="*/ 951061 w 1617374"/>
                <a:gd name="connsiteY204" fmla="*/ 1401061 h 1947765"/>
                <a:gd name="connsiteX205" fmla="*/ 945366 w 1617374"/>
                <a:gd name="connsiteY205" fmla="*/ 1338418 h 1947765"/>
                <a:gd name="connsiteX206" fmla="*/ 928281 w 1617374"/>
                <a:gd name="connsiteY206" fmla="*/ 1332723 h 1947765"/>
                <a:gd name="connsiteX207" fmla="*/ 905501 w 1617374"/>
                <a:gd name="connsiteY207" fmla="*/ 1327028 h 1947765"/>
                <a:gd name="connsiteX208" fmla="*/ 825772 w 1617374"/>
                <a:gd name="connsiteY208" fmla="*/ 1332723 h 1947765"/>
                <a:gd name="connsiteX209" fmla="*/ 808687 w 1617374"/>
                <a:gd name="connsiteY209" fmla="*/ 1344113 h 1947765"/>
                <a:gd name="connsiteX210" fmla="*/ 780212 w 1617374"/>
                <a:gd name="connsiteY210" fmla="*/ 1349808 h 1947765"/>
                <a:gd name="connsiteX211" fmla="*/ 757432 w 1617374"/>
                <a:gd name="connsiteY211" fmla="*/ 1361197 h 1947765"/>
                <a:gd name="connsiteX212" fmla="*/ 734652 w 1617374"/>
                <a:gd name="connsiteY212" fmla="*/ 1406756 h 1947765"/>
                <a:gd name="connsiteX213" fmla="*/ 717567 w 1617374"/>
                <a:gd name="connsiteY213" fmla="*/ 1458010 h 1947765"/>
                <a:gd name="connsiteX214" fmla="*/ 711872 w 1617374"/>
                <a:gd name="connsiteY214" fmla="*/ 1475094 h 1947765"/>
                <a:gd name="connsiteX215" fmla="*/ 689092 w 1617374"/>
                <a:gd name="connsiteY215" fmla="*/ 1492179 h 1947765"/>
                <a:gd name="connsiteX216" fmla="*/ 683397 w 1617374"/>
                <a:gd name="connsiteY216" fmla="*/ 1429535 h 1947765"/>
                <a:gd name="connsiteX217" fmla="*/ 666312 w 1617374"/>
                <a:gd name="connsiteY217" fmla="*/ 1418146 h 1947765"/>
                <a:gd name="connsiteX218" fmla="*/ 575193 w 1617374"/>
                <a:gd name="connsiteY218" fmla="*/ 1429535 h 1947765"/>
                <a:gd name="connsiteX219" fmla="*/ 563803 w 1617374"/>
                <a:gd name="connsiteY219" fmla="*/ 1446620 h 1947765"/>
                <a:gd name="connsiteX220" fmla="*/ 541023 w 1617374"/>
                <a:gd name="connsiteY220" fmla="*/ 1509263 h 1947765"/>
                <a:gd name="connsiteX221" fmla="*/ 444208 w 1617374"/>
                <a:gd name="connsiteY221" fmla="*/ 1514958 h 1947765"/>
                <a:gd name="connsiteX222" fmla="*/ 438513 w 1617374"/>
                <a:gd name="connsiteY222" fmla="*/ 1560517 h 1947765"/>
                <a:gd name="connsiteX223" fmla="*/ 421428 w 1617374"/>
                <a:gd name="connsiteY223" fmla="*/ 1583296 h 1947765"/>
                <a:gd name="connsiteX224" fmla="*/ 410038 w 1617374"/>
                <a:gd name="connsiteY224" fmla="*/ 1600380 h 1947765"/>
                <a:gd name="connsiteX225" fmla="*/ 415733 w 1617374"/>
                <a:gd name="connsiteY225" fmla="*/ 1663023 h 1947765"/>
                <a:gd name="connsiteX226" fmla="*/ 432818 w 1617374"/>
                <a:gd name="connsiteY226" fmla="*/ 1668718 h 1947765"/>
                <a:gd name="connsiteX227" fmla="*/ 438513 w 1617374"/>
                <a:gd name="connsiteY227" fmla="*/ 1691498 h 1947765"/>
                <a:gd name="connsiteX228" fmla="*/ 449903 w 1617374"/>
                <a:gd name="connsiteY228" fmla="*/ 1708582 h 1947765"/>
                <a:gd name="connsiteX229" fmla="*/ 392953 w 1617374"/>
                <a:gd name="connsiteY229" fmla="*/ 1702887 h 1947765"/>
                <a:gd name="connsiteX230" fmla="*/ 387258 w 1617374"/>
                <a:gd name="connsiteY230" fmla="*/ 1628854 h 1947765"/>
                <a:gd name="connsiteX231" fmla="*/ 381563 w 1617374"/>
                <a:gd name="connsiteY231" fmla="*/ 1543432 h 1947765"/>
                <a:gd name="connsiteX232" fmla="*/ 364478 w 1617374"/>
                <a:gd name="connsiteY232" fmla="*/ 1532042 h 1947765"/>
                <a:gd name="connsiteX233" fmla="*/ 324614 w 1617374"/>
                <a:gd name="connsiteY233" fmla="*/ 1520653 h 1947765"/>
                <a:gd name="connsiteX234" fmla="*/ 301834 w 1617374"/>
                <a:gd name="connsiteY234" fmla="*/ 1526348 h 1947765"/>
                <a:gd name="connsiteX235" fmla="*/ 290444 w 1617374"/>
                <a:gd name="connsiteY235" fmla="*/ 1543432 h 1947765"/>
                <a:gd name="connsiteX236" fmla="*/ 273359 w 1617374"/>
                <a:gd name="connsiteY236" fmla="*/ 1560517 h 1947765"/>
                <a:gd name="connsiteX237" fmla="*/ 233494 w 1617374"/>
                <a:gd name="connsiteY237" fmla="*/ 1600380 h 1947765"/>
                <a:gd name="connsiteX238" fmla="*/ 239189 w 1617374"/>
                <a:gd name="connsiteY238" fmla="*/ 1623160 h 1947765"/>
                <a:gd name="connsiteX239" fmla="*/ 256274 w 1617374"/>
                <a:gd name="connsiteY239" fmla="*/ 1628854 h 1947765"/>
                <a:gd name="connsiteX240" fmla="*/ 296139 w 1617374"/>
                <a:gd name="connsiteY240" fmla="*/ 1651634 h 1947765"/>
                <a:gd name="connsiteX241" fmla="*/ 290444 w 1617374"/>
                <a:gd name="connsiteY241" fmla="*/ 1668718 h 1947765"/>
                <a:gd name="connsiteX242" fmla="*/ 256274 w 1617374"/>
                <a:gd name="connsiteY242" fmla="*/ 1691498 h 1947765"/>
                <a:gd name="connsiteX243" fmla="*/ 210714 w 1617374"/>
                <a:gd name="connsiteY243" fmla="*/ 1685803 h 1947765"/>
                <a:gd name="connsiteX244" fmla="*/ 205019 w 1617374"/>
                <a:gd name="connsiteY244" fmla="*/ 1668718 h 1947765"/>
                <a:gd name="connsiteX245" fmla="*/ 199324 w 1617374"/>
                <a:gd name="connsiteY245" fmla="*/ 1645939 h 1947765"/>
                <a:gd name="connsiteX246" fmla="*/ 170849 w 1617374"/>
                <a:gd name="connsiteY246" fmla="*/ 1640244 h 1947765"/>
                <a:gd name="connsiteX247" fmla="*/ 153764 w 1617374"/>
                <a:gd name="connsiteY247" fmla="*/ 1623160 h 1947765"/>
                <a:gd name="connsiteX248" fmla="*/ 136679 w 1617374"/>
                <a:gd name="connsiteY248" fmla="*/ 1611770 h 1947765"/>
                <a:gd name="connsiteX249" fmla="*/ 142374 w 1617374"/>
                <a:gd name="connsiteY249" fmla="*/ 1588991 h 1947765"/>
                <a:gd name="connsiteX250" fmla="*/ 182239 w 1617374"/>
                <a:gd name="connsiteY250" fmla="*/ 1571906 h 1947765"/>
                <a:gd name="connsiteX251" fmla="*/ 199324 w 1617374"/>
                <a:gd name="connsiteY251" fmla="*/ 1554822 h 1947765"/>
                <a:gd name="connsiteX252" fmla="*/ 222104 w 1617374"/>
                <a:gd name="connsiteY252" fmla="*/ 1549127 h 1947765"/>
                <a:gd name="connsiteX253" fmla="*/ 244884 w 1617374"/>
                <a:gd name="connsiteY253" fmla="*/ 1514958 h 1947765"/>
                <a:gd name="connsiteX254" fmla="*/ 256274 w 1617374"/>
                <a:gd name="connsiteY254" fmla="*/ 1497873 h 1947765"/>
                <a:gd name="connsiteX255" fmla="*/ 273359 w 1617374"/>
                <a:gd name="connsiteY255" fmla="*/ 1492179 h 1947765"/>
                <a:gd name="connsiteX256" fmla="*/ 290444 w 1617374"/>
                <a:gd name="connsiteY256" fmla="*/ 1475094 h 1947765"/>
                <a:gd name="connsiteX257" fmla="*/ 279054 w 1617374"/>
                <a:gd name="connsiteY257" fmla="*/ 1440925 h 1947765"/>
                <a:gd name="connsiteX258" fmla="*/ 318919 w 1617374"/>
                <a:gd name="connsiteY258" fmla="*/ 1418146 h 1947765"/>
                <a:gd name="connsiteX259" fmla="*/ 336004 w 1617374"/>
                <a:gd name="connsiteY259" fmla="*/ 1429535 h 1947765"/>
                <a:gd name="connsiteX260" fmla="*/ 353088 w 1617374"/>
                <a:gd name="connsiteY260" fmla="*/ 1435230 h 1947765"/>
                <a:gd name="connsiteX261" fmla="*/ 364478 w 1617374"/>
                <a:gd name="connsiteY261" fmla="*/ 1452315 h 1947765"/>
                <a:gd name="connsiteX262" fmla="*/ 529633 w 1617374"/>
                <a:gd name="connsiteY262" fmla="*/ 1469399 h 1947765"/>
                <a:gd name="connsiteX263" fmla="*/ 541023 w 1617374"/>
                <a:gd name="connsiteY263" fmla="*/ 1452315 h 1947765"/>
                <a:gd name="connsiteX264" fmla="*/ 546718 w 1617374"/>
                <a:gd name="connsiteY264" fmla="*/ 1435230 h 1947765"/>
                <a:gd name="connsiteX265" fmla="*/ 563803 w 1617374"/>
                <a:gd name="connsiteY265" fmla="*/ 1429535 h 1947765"/>
                <a:gd name="connsiteX266" fmla="*/ 592278 w 1617374"/>
                <a:gd name="connsiteY266" fmla="*/ 1406756 h 1947765"/>
                <a:gd name="connsiteX267" fmla="*/ 626447 w 1617374"/>
                <a:gd name="connsiteY267" fmla="*/ 1389672 h 1947765"/>
                <a:gd name="connsiteX268" fmla="*/ 666312 w 1617374"/>
                <a:gd name="connsiteY268" fmla="*/ 1383977 h 1947765"/>
                <a:gd name="connsiteX269" fmla="*/ 672007 w 1617374"/>
                <a:gd name="connsiteY269" fmla="*/ 1344113 h 1947765"/>
                <a:gd name="connsiteX270" fmla="*/ 654922 w 1617374"/>
                <a:gd name="connsiteY270" fmla="*/ 1338418 h 1947765"/>
                <a:gd name="connsiteX271" fmla="*/ 677702 w 1617374"/>
                <a:gd name="connsiteY271" fmla="*/ 1327028 h 1947765"/>
                <a:gd name="connsiteX272" fmla="*/ 774517 w 1617374"/>
                <a:gd name="connsiteY272" fmla="*/ 1315639 h 1947765"/>
                <a:gd name="connsiteX273" fmla="*/ 808687 w 1617374"/>
                <a:gd name="connsiteY273" fmla="*/ 1309944 h 1947765"/>
                <a:gd name="connsiteX274" fmla="*/ 791602 w 1617374"/>
                <a:gd name="connsiteY274" fmla="*/ 1304249 h 1947765"/>
                <a:gd name="connsiteX275" fmla="*/ 751737 w 1617374"/>
                <a:gd name="connsiteY275" fmla="*/ 1270080 h 1947765"/>
                <a:gd name="connsiteX276" fmla="*/ 740347 w 1617374"/>
                <a:gd name="connsiteY276" fmla="*/ 1252996 h 1947765"/>
                <a:gd name="connsiteX277" fmla="*/ 700482 w 1617374"/>
                <a:gd name="connsiteY277" fmla="*/ 1235911 h 1947765"/>
                <a:gd name="connsiteX278" fmla="*/ 495463 w 1617374"/>
                <a:gd name="connsiteY278" fmla="*/ 1224522 h 1947765"/>
                <a:gd name="connsiteX279" fmla="*/ 410038 w 1617374"/>
                <a:gd name="connsiteY279" fmla="*/ 1241606 h 1947765"/>
                <a:gd name="connsiteX280" fmla="*/ 398648 w 1617374"/>
                <a:gd name="connsiteY280" fmla="*/ 1264385 h 1947765"/>
                <a:gd name="connsiteX281" fmla="*/ 353088 w 1617374"/>
                <a:gd name="connsiteY281" fmla="*/ 1315639 h 1947765"/>
                <a:gd name="connsiteX282" fmla="*/ 347394 w 1617374"/>
                <a:gd name="connsiteY282" fmla="*/ 1270080 h 1947765"/>
                <a:gd name="connsiteX283" fmla="*/ 233494 w 1617374"/>
                <a:gd name="connsiteY283" fmla="*/ 1298554 h 1947765"/>
                <a:gd name="connsiteX284" fmla="*/ 216409 w 1617374"/>
                <a:gd name="connsiteY284" fmla="*/ 1315639 h 1947765"/>
                <a:gd name="connsiteX285" fmla="*/ 210714 w 1617374"/>
                <a:gd name="connsiteY285" fmla="*/ 1298554 h 1947765"/>
                <a:gd name="connsiteX286" fmla="*/ 222104 w 1617374"/>
                <a:gd name="connsiteY286" fmla="*/ 1270080 h 1947765"/>
                <a:gd name="connsiteX287" fmla="*/ 205019 w 1617374"/>
                <a:gd name="connsiteY287" fmla="*/ 1264385 h 1947765"/>
                <a:gd name="connsiteX288" fmla="*/ 148069 w 1617374"/>
                <a:gd name="connsiteY288" fmla="*/ 1252996 h 1947765"/>
                <a:gd name="connsiteX289" fmla="*/ 119594 w 1617374"/>
                <a:gd name="connsiteY289" fmla="*/ 1247301 h 1947765"/>
                <a:gd name="connsiteX290" fmla="*/ 85425 w 1617374"/>
                <a:gd name="connsiteY290" fmla="*/ 1235911 h 1947765"/>
                <a:gd name="connsiteX291" fmla="*/ 11390 w 1617374"/>
                <a:gd name="connsiteY291" fmla="*/ 1230216 h 1947765"/>
                <a:gd name="connsiteX292" fmla="*/ 0 w 1617374"/>
                <a:gd name="connsiteY292" fmla="*/ 1213132 h 1947765"/>
                <a:gd name="connsiteX293" fmla="*/ 5695 w 1617374"/>
                <a:gd name="connsiteY293" fmla="*/ 1190353 h 1947765"/>
                <a:gd name="connsiteX294" fmla="*/ 28475 w 1617374"/>
                <a:gd name="connsiteY294" fmla="*/ 1184658 h 1947765"/>
                <a:gd name="connsiteX295" fmla="*/ 34170 w 1617374"/>
                <a:gd name="connsiteY295" fmla="*/ 1144794 h 1947765"/>
                <a:gd name="connsiteX296" fmla="*/ 45560 w 1617374"/>
                <a:gd name="connsiteY296" fmla="*/ 1161878 h 1947765"/>
                <a:gd name="connsiteX297" fmla="*/ 68340 w 1617374"/>
                <a:gd name="connsiteY297" fmla="*/ 1184658 h 1947765"/>
                <a:gd name="connsiteX298" fmla="*/ 85425 w 1617374"/>
                <a:gd name="connsiteY298" fmla="*/ 1190353 h 1947765"/>
                <a:gd name="connsiteX299" fmla="*/ 176544 w 1617374"/>
                <a:gd name="connsiteY299" fmla="*/ 1196047 h 1947765"/>
                <a:gd name="connsiteX300" fmla="*/ 187934 w 1617374"/>
                <a:gd name="connsiteY300" fmla="*/ 1213132 h 1947765"/>
                <a:gd name="connsiteX301" fmla="*/ 227799 w 1617374"/>
                <a:gd name="connsiteY301" fmla="*/ 1230216 h 1947765"/>
                <a:gd name="connsiteX302" fmla="*/ 290444 w 1617374"/>
                <a:gd name="connsiteY302" fmla="*/ 1235911 h 1947765"/>
                <a:gd name="connsiteX303" fmla="*/ 444208 w 1617374"/>
                <a:gd name="connsiteY303" fmla="*/ 1230216 h 1947765"/>
                <a:gd name="connsiteX304" fmla="*/ 427123 w 1617374"/>
                <a:gd name="connsiteY304" fmla="*/ 1224522 h 1947765"/>
                <a:gd name="connsiteX305" fmla="*/ 398648 w 1617374"/>
                <a:gd name="connsiteY305" fmla="*/ 1190353 h 1947765"/>
                <a:gd name="connsiteX306" fmla="*/ 347394 w 1617374"/>
                <a:gd name="connsiteY306" fmla="*/ 1173268 h 1947765"/>
                <a:gd name="connsiteX307" fmla="*/ 290444 w 1617374"/>
                <a:gd name="connsiteY307" fmla="*/ 1144794 h 1947765"/>
                <a:gd name="connsiteX308" fmla="*/ 284749 w 1617374"/>
                <a:gd name="connsiteY308" fmla="*/ 1127709 h 1947765"/>
                <a:gd name="connsiteX309" fmla="*/ 267664 w 1617374"/>
                <a:gd name="connsiteY309" fmla="*/ 1122015 h 1947765"/>
                <a:gd name="connsiteX310" fmla="*/ 244884 w 1617374"/>
                <a:gd name="connsiteY310" fmla="*/ 1104930 h 1947765"/>
                <a:gd name="connsiteX311" fmla="*/ 227799 w 1617374"/>
                <a:gd name="connsiteY311" fmla="*/ 1076456 h 1947765"/>
                <a:gd name="connsiteX312" fmla="*/ 210714 w 1617374"/>
                <a:gd name="connsiteY312" fmla="*/ 1053677 h 1947765"/>
                <a:gd name="connsiteX313" fmla="*/ 182239 w 1617374"/>
                <a:gd name="connsiteY313" fmla="*/ 991033 h 1947765"/>
                <a:gd name="connsiteX314" fmla="*/ 148069 w 1617374"/>
                <a:gd name="connsiteY314" fmla="*/ 1030897 h 1947765"/>
                <a:gd name="connsiteX315" fmla="*/ 136679 w 1617374"/>
                <a:gd name="connsiteY315" fmla="*/ 979644 h 1947765"/>
                <a:gd name="connsiteX316" fmla="*/ 170849 w 1617374"/>
                <a:gd name="connsiteY316" fmla="*/ 934085 h 1947765"/>
                <a:gd name="connsiteX317" fmla="*/ 187934 w 1617374"/>
                <a:gd name="connsiteY317" fmla="*/ 962559 h 1947765"/>
                <a:gd name="connsiteX318" fmla="*/ 193629 w 1617374"/>
                <a:gd name="connsiteY318" fmla="*/ 985339 h 1947765"/>
                <a:gd name="connsiteX319" fmla="*/ 210714 w 1617374"/>
                <a:gd name="connsiteY319" fmla="*/ 1002423 h 1947765"/>
                <a:gd name="connsiteX320" fmla="*/ 233494 w 1617374"/>
                <a:gd name="connsiteY320" fmla="*/ 1047982 h 1947765"/>
                <a:gd name="connsiteX321" fmla="*/ 279054 w 1617374"/>
                <a:gd name="connsiteY321" fmla="*/ 1076456 h 1947765"/>
                <a:gd name="connsiteX322" fmla="*/ 313224 w 1617374"/>
                <a:gd name="connsiteY322" fmla="*/ 1099235 h 1947765"/>
                <a:gd name="connsiteX323" fmla="*/ 347394 w 1617374"/>
                <a:gd name="connsiteY323" fmla="*/ 1133404 h 1947765"/>
                <a:gd name="connsiteX324" fmla="*/ 364478 w 1617374"/>
                <a:gd name="connsiteY324" fmla="*/ 1161878 h 1947765"/>
                <a:gd name="connsiteX325" fmla="*/ 398648 w 1617374"/>
                <a:gd name="connsiteY325" fmla="*/ 1173268 h 1947765"/>
                <a:gd name="connsiteX326" fmla="*/ 438513 w 1617374"/>
                <a:gd name="connsiteY326" fmla="*/ 1161878 h 1947765"/>
                <a:gd name="connsiteX327" fmla="*/ 449903 w 1617374"/>
                <a:gd name="connsiteY327" fmla="*/ 1178963 h 1947765"/>
                <a:gd name="connsiteX328" fmla="*/ 455598 w 1617374"/>
                <a:gd name="connsiteY328" fmla="*/ 1196047 h 1947765"/>
                <a:gd name="connsiteX329" fmla="*/ 501158 w 1617374"/>
                <a:gd name="connsiteY329" fmla="*/ 1201742 h 1947765"/>
                <a:gd name="connsiteX330" fmla="*/ 620752 w 1617374"/>
                <a:gd name="connsiteY330" fmla="*/ 1213132 h 1947765"/>
                <a:gd name="connsiteX331" fmla="*/ 649227 w 1617374"/>
                <a:gd name="connsiteY331" fmla="*/ 1201742 h 1947765"/>
                <a:gd name="connsiteX332" fmla="*/ 597973 w 1617374"/>
                <a:gd name="connsiteY332" fmla="*/ 1173268 h 1947765"/>
                <a:gd name="connsiteX333" fmla="*/ 575193 w 1617374"/>
                <a:gd name="connsiteY333" fmla="*/ 1156184 h 1947765"/>
                <a:gd name="connsiteX334" fmla="*/ 569498 w 1617374"/>
                <a:gd name="connsiteY334" fmla="*/ 1139099 h 1947765"/>
                <a:gd name="connsiteX335" fmla="*/ 552413 w 1617374"/>
                <a:gd name="connsiteY335" fmla="*/ 1127709 h 1947765"/>
                <a:gd name="connsiteX336" fmla="*/ 518243 w 1617374"/>
                <a:gd name="connsiteY336" fmla="*/ 1093540 h 1947765"/>
                <a:gd name="connsiteX337" fmla="*/ 501158 w 1617374"/>
                <a:gd name="connsiteY337" fmla="*/ 1076456 h 1947765"/>
                <a:gd name="connsiteX338" fmla="*/ 478378 w 1617374"/>
                <a:gd name="connsiteY338" fmla="*/ 1065066 h 1947765"/>
                <a:gd name="connsiteX339" fmla="*/ 461293 w 1617374"/>
                <a:gd name="connsiteY339" fmla="*/ 1059371 h 1947765"/>
                <a:gd name="connsiteX340" fmla="*/ 427123 w 1617374"/>
                <a:gd name="connsiteY340" fmla="*/ 1030897 h 1947765"/>
                <a:gd name="connsiteX341" fmla="*/ 421428 w 1617374"/>
                <a:gd name="connsiteY341" fmla="*/ 1008118 h 1947765"/>
                <a:gd name="connsiteX342" fmla="*/ 404343 w 1617374"/>
                <a:gd name="connsiteY342" fmla="*/ 1002423 h 1947765"/>
                <a:gd name="connsiteX343" fmla="*/ 387258 w 1617374"/>
                <a:gd name="connsiteY343" fmla="*/ 991033 h 1947765"/>
                <a:gd name="connsiteX344" fmla="*/ 375868 w 1617374"/>
                <a:gd name="connsiteY344" fmla="*/ 973949 h 1947765"/>
                <a:gd name="connsiteX345" fmla="*/ 358783 w 1617374"/>
                <a:gd name="connsiteY345" fmla="*/ 968254 h 1947765"/>
                <a:gd name="connsiteX346" fmla="*/ 353088 w 1617374"/>
                <a:gd name="connsiteY346" fmla="*/ 911306 h 1947765"/>
                <a:gd name="connsiteX347" fmla="*/ 347394 w 1617374"/>
                <a:gd name="connsiteY347" fmla="*/ 894221 h 1947765"/>
                <a:gd name="connsiteX348" fmla="*/ 341699 w 1617374"/>
                <a:gd name="connsiteY348" fmla="*/ 871442 h 1947765"/>
                <a:gd name="connsiteX349" fmla="*/ 324614 w 1617374"/>
                <a:gd name="connsiteY349" fmla="*/ 865747 h 1947765"/>
                <a:gd name="connsiteX350" fmla="*/ 239189 w 1617374"/>
                <a:gd name="connsiteY350" fmla="*/ 865747 h 1947765"/>
                <a:gd name="connsiteX351" fmla="*/ 216409 w 1617374"/>
                <a:gd name="connsiteY351" fmla="*/ 854358 h 1947765"/>
                <a:gd name="connsiteX352" fmla="*/ 199324 w 1617374"/>
                <a:gd name="connsiteY352" fmla="*/ 848663 h 1947765"/>
                <a:gd name="connsiteX353" fmla="*/ 193629 w 1617374"/>
                <a:gd name="connsiteY353" fmla="*/ 831578 h 1947765"/>
                <a:gd name="connsiteX354" fmla="*/ 267664 w 1617374"/>
                <a:gd name="connsiteY354" fmla="*/ 820189 h 1947765"/>
                <a:gd name="connsiteX355" fmla="*/ 284749 w 1617374"/>
                <a:gd name="connsiteY355" fmla="*/ 808799 h 1947765"/>
                <a:gd name="connsiteX356" fmla="*/ 313224 w 1617374"/>
                <a:gd name="connsiteY356" fmla="*/ 774630 h 1947765"/>
                <a:gd name="connsiteX357" fmla="*/ 324614 w 1617374"/>
                <a:gd name="connsiteY357" fmla="*/ 808799 h 1947765"/>
                <a:gd name="connsiteX358" fmla="*/ 330309 w 1617374"/>
                <a:gd name="connsiteY358" fmla="*/ 837273 h 1947765"/>
                <a:gd name="connsiteX359" fmla="*/ 353088 w 1617374"/>
                <a:gd name="connsiteY359" fmla="*/ 871442 h 1947765"/>
                <a:gd name="connsiteX360" fmla="*/ 364478 w 1617374"/>
                <a:gd name="connsiteY360" fmla="*/ 922695 h 1947765"/>
                <a:gd name="connsiteX361" fmla="*/ 375868 w 1617374"/>
                <a:gd name="connsiteY361" fmla="*/ 956864 h 1947765"/>
                <a:gd name="connsiteX362" fmla="*/ 421428 w 1617374"/>
                <a:gd name="connsiteY362" fmla="*/ 985339 h 1947765"/>
                <a:gd name="connsiteX363" fmla="*/ 466988 w 1617374"/>
                <a:gd name="connsiteY363" fmla="*/ 1013813 h 1947765"/>
                <a:gd name="connsiteX364" fmla="*/ 455598 w 1617374"/>
                <a:gd name="connsiteY364" fmla="*/ 968254 h 1947765"/>
                <a:gd name="connsiteX365" fmla="*/ 444208 w 1617374"/>
                <a:gd name="connsiteY365" fmla="*/ 951170 h 1947765"/>
                <a:gd name="connsiteX366" fmla="*/ 449903 w 1617374"/>
                <a:gd name="connsiteY366" fmla="*/ 877137 h 1947765"/>
                <a:gd name="connsiteX367" fmla="*/ 438513 w 1617374"/>
                <a:gd name="connsiteY367" fmla="*/ 820189 h 1947765"/>
                <a:gd name="connsiteX368" fmla="*/ 427123 w 1617374"/>
                <a:gd name="connsiteY368" fmla="*/ 751851 h 1947765"/>
                <a:gd name="connsiteX369" fmla="*/ 421428 w 1617374"/>
                <a:gd name="connsiteY369" fmla="*/ 729071 h 1947765"/>
                <a:gd name="connsiteX370" fmla="*/ 410038 w 1617374"/>
                <a:gd name="connsiteY370" fmla="*/ 706292 h 1947765"/>
                <a:gd name="connsiteX371" fmla="*/ 404343 w 1617374"/>
                <a:gd name="connsiteY371" fmla="*/ 672123 h 1947765"/>
                <a:gd name="connsiteX372" fmla="*/ 387258 w 1617374"/>
                <a:gd name="connsiteY372" fmla="*/ 683513 h 1947765"/>
                <a:gd name="connsiteX373" fmla="*/ 421428 w 1617374"/>
                <a:gd name="connsiteY373" fmla="*/ 711987 h 1947765"/>
                <a:gd name="connsiteX374" fmla="*/ 449903 w 1617374"/>
                <a:gd name="connsiteY374" fmla="*/ 706292 h 1947765"/>
                <a:gd name="connsiteX375" fmla="*/ 512548 w 1617374"/>
                <a:gd name="connsiteY375" fmla="*/ 649344 h 1947765"/>
                <a:gd name="connsiteX376" fmla="*/ 518243 w 1617374"/>
                <a:gd name="connsiteY376" fmla="*/ 672123 h 1947765"/>
                <a:gd name="connsiteX377" fmla="*/ 523938 w 1617374"/>
                <a:gd name="connsiteY377" fmla="*/ 689207 h 1947765"/>
                <a:gd name="connsiteX378" fmla="*/ 506853 w 1617374"/>
                <a:gd name="connsiteY378" fmla="*/ 706292 h 1947765"/>
                <a:gd name="connsiteX379" fmla="*/ 472683 w 1617374"/>
                <a:gd name="connsiteY379" fmla="*/ 740461 h 1947765"/>
                <a:gd name="connsiteX380" fmla="*/ 506853 w 1617374"/>
                <a:gd name="connsiteY380" fmla="*/ 763240 h 1947765"/>
                <a:gd name="connsiteX381" fmla="*/ 523938 w 1617374"/>
                <a:gd name="connsiteY381" fmla="*/ 780325 h 1947765"/>
                <a:gd name="connsiteX382" fmla="*/ 569498 w 1617374"/>
                <a:gd name="connsiteY382" fmla="*/ 797409 h 1947765"/>
                <a:gd name="connsiteX383" fmla="*/ 546718 w 1617374"/>
                <a:gd name="connsiteY383" fmla="*/ 854358 h 1947765"/>
                <a:gd name="connsiteX384" fmla="*/ 518243 w 1617374"/>
                <a:gd name="connsiteY384" fmla="*/ 871442 h 1947765"/>
                <a:gd name="connsiteX385" fmla="*/ 501158 w 1617374"/>
                <a:gd name="connsiteY385" fmla="*/ 905611 h 1947765"/>
                <a:gd name="connsiteX386" fmla="*/ 489768 w 1617374"/>
                <a:gd name="connsiteY386" fmla="*/ 922695 h 1947765"/>
                <a:gd name="connsiteX387" fmla="*/ 495463 w 1617374"/>
                <a:gd name="connsiteY387" fmla="*/ 973949 h 1947765"/>
                <a:gd name="connsiteX388" fmla="*/ 501158 w 1617374"/>
                <a:gd name="connsiteY388" fmla="*/ 991033 h 1947765"/>
                <a:gd name="connsiteX389" fmla="*/ 518243 w 1617374"/>
                <a:gd name="connsiteY389" fmla="*/ 1008118 h 1947765"/>
                <a:gd name="connsiteX390" fmla="*/ 541023 w 1617374"/>
                <a:gd name="connsiteY390" fmla="*/ 1013813 h 1947765"/>
                <a:gd name="connsiteX391" fmla="*/ 563803 w 1617374"/>
                <a:gd name="connsiteY391" fmla="*/ 1047982 h 1947765"/>
                <a:gd name="connsiteX392" fmla="*/ 580888 w 1617374"/>
                <a:gd name="connsiteY392" fmla="*/ 1087846 h 1947765"/>
                <a:gd name="connsiteX393" fmla="*/ 597973 w 1617374"/>
                <a:gd name="connsiteY393" fmla="*/ 1093540 h 1947765"/>
                <a:gd name="connsiteX394" fmla="*/ 615058 w 1617374"/>
                <a:gd name="connsiteY394" fmla="*/ 1093540 h 1947765"/>
                <a:gd name="connsiteX395" fmla="*/ 603668 w 1617374"/>
                <a:gd name="connsiteY395" fmla="*/ 1013813 h 1947765"/>
                <a:gd name="connsiteX396" fmla="*/ 592278 w 1617374"/>
                <a:gd name="connsiteY396" fmla="*/ 991033 h 1947765"/>
                <a:gd name="connsiteX397" fmla="*/ 586583 w 1617374"/>
                <a:gd name="connsiteY397" fmla="*/ 968254 h 1947765"/>
                <a:gd name="connsiteX398" fmla="*/ 580888 w 1617374"/>
                <a:gd name="connsiteY398" fmla="*/ 922695 h 1947765"/>
                <a:gd name="connsiteX399" fmla="*/ 615058 w 1617374"/>
                <a:gd name="connsiteY399" fmla="*/ 934085 h 1947765"/>
                <a:gd name="connsiteX400" fmla="*/ 637837 w 1617374"/>
                <a:gd name="connsiteY400" fmla="*/ 928390 h 1947765"/>
                <a:gd name="connsiteX401" fmla="*/ 626447 w 1617374"/>
                <a:gd name="connsiteY401" fmla="*/ 911306 h 1947765"/>
                <a:gd name="connsiteX402" fmla="*/ 592278 w 1617374"/>
                <a:gd name="connsiteY402" fmla="*/ 894221 h 1947765"/>
                <a:gd name="connsiteX403" fmla="*/ 586583 w 1617374"/>
                <a:gd name="connsiteY403" fmla="*/ 877137 h 1947765"/>
                <a:gd name="connsiteX404" fmla="*/ 632142 w 1617374"/>
                <a:gd name="connsiteY404" fmla="*/ 837273 h 1947765"/>
                <a:gd name="connsiteX405" fmla="*/ 626447 w 1617374"/>
                <a:gd name="connsiteY405" fmla="*/ 820189 h 1947765"/>
                <a:gd name="connsiteX406" fmla="*/ 632142 w 1617374"/>
                <a:gd name="connsiteY406" fmla="*/ 877137 h 1947765"/>
                <a:gd name="connsiteX407" fmla="*/ 654922 w 1617374"/>
                <a:gd name="connsiteY407" fmla="*/ 882832 h 1947765"/>
                <a:gd name="connsiteX408" fmla="*/ 677702 w 1617374"/>
                <a:gd name="connsiteY408" fmla="*/ 956864 h 1947765"/>
                <a:gd name="connsiteX409" fmla="*/ 694787 w 1617374"/>
                <a:gd name="connsiteY409" fmla="*/ 968254 h 1947765"/>
                <a:gd name="connsiteX410" fmla="*/ 683397 w 1617374"/>
                <a:gd name="connsiteY410" fmla="*/ 991033 h 1947765"/>
                <a:gd name="connsiteX411" fmla="*/ 700482 w 1617374"/>
                <a:gd name="connsiteY411" fmla="*/ 1065066 h 1947765"/>
                <a:gd name="connsiteX412" fmla="*/ 711872 w 1617374"/>
                <a:gd name="connsiteY412" fmla="*/ 1082151 h 1947765"/>
                <a:gd name="connsiteX413" fmla="*/ 717567 w 1617374"/>
                <a:gd name="connsiteY413" fmla="*/ 1099235 h 1947765"/>
                <a:gd name="connsiteX414" fmla="*/ 740347 w 1617374"/>
                <a:gd name="connsiteY414" fmla="*/ 1104930 h 1947765"/>
                <a:gd name="connsiteX415" fmla="*/ 757432 w 1617374"/>
                <a:gd name="connsiteY415" fmla="*/ 1110625 h 1947765"/>
                <a:gd name="connsiteX416" fmla="*/ 808687 w 1617374"/>
                <a:gd name="connsiteY416" fmla="*/ 1133404 h 1947765"/>
                <a:gd name="connsiteX417" fmla="*/ 820077 w 1617374"/>
                <a:gd name="connsiteY417" fmla="*/ 1156184 h 1947765"/>
                <a:gd name="connsiteX418" fmla="*/ 859942 w 1617374"/>
                <a:gd name="connsiteY418" fmla="*/ 1173268 h 1947765"/>
                <a:gd name="connsiteX419" fmla="*/ 842857 w 1617374"/>
                <a:gd name="connsiteY419" fmla="*/ 1184658 h 1947765"/>
                <a:gd name="connsiteX420" fmla="*/ 825772 w 1617374"/>
                <a:gd name="connsiteY420" fmla="*/ 1173268 h 1947765"/>
                <a:gd name="connsiteX421" fmla="*/ 797297 w 1617374"/>
                <a:gd name="connsiteY421" fmla="*/ 1144794 h 1947765"/>
                <a:gd name="connsiteX422" fmla="*/ 763127 w 1617374"/>
                <a:gd name="connsiteY422" fmla="*/ 1139099 h 1947765"/>
                <a:gd name="connsiteX423" fmla="*/ 700482 w 1617374"/>
                <a:gd name="connsiteY423" fmla="*/ 1116320 h 1947765"/>
                <a:gd name="connsiteX424" fmla="*/ 677702 w 1617374"/>
                <a:gd name="connsiteY424" fmla="*/ 1099235 h 1947765"/>
                <a:gd name="connsiteX425" fmla="*/ 672007 w 1617374"/>
                <a:gd name="connsiteY425" fmla="*/ 1008118 h 1947765"/>
                <a:gd name="connsiteX426" fmla="*/ 637837 w 1617374"/>
                <a:gd name="connsiteY426" fmla="*/ 985339 h 1947765"/>
                <a:gd name="connsiteX427" fmla="*/ 558108 w 1617374"/>
                <a:gd name="connsiteY427" fmla="*/ 1013813 h 1947765"/>
                <a:gd name="connsiteX428" fmla="*/ 580888 w 1617374"/>
                <a:gd name="connsiteY428" fmla="*/ 1059371 h 1947765"/>
                <a:gd name="connsiteX429" fmla="*/ 615058 w 1617374"/>
                <a:gd name="connsiteY429" fmla="*/ 1082151 h 1947765"/>
                <a:gd name="connsiteX430" fmla="*/ 632142 w 1617374"/>
                <a:gd name="connsiteY430" fmla="*/ 1122015 h 1947765"/>
                <a:gd name="connsiteX431" fmla="*/ 643532 w 1617374"/>
                <a:gd name="connsiteY431" fmla="*/ 1156184 h 1947765"/>
                <a:gd name="connsiteX432" fmla="*/ 700482 w 1617374"/>
                <a:gd name="connsiteY432" fmla="*/ 1161878 h 1947765"/>
                <a:gd name="connsiteX433" fmla="*/ 751737 w 1617374"/>
                <a:gd name="connsiteY433" fmla="*/ 1161878 h 1947765"/>
                <a:gd name="connsiteX434" fmla="*/ 768822 w 1617374"/>
                <a:gd name="connsiteY434" fmla="*/ 1235911 h 1947765"/>
                <a:gd name="connsiteX435" fmla="*/ 785907 w 1617374"/>
                <a:gd name="connsiteY435" fmla="*/ 1247301 h 1947765"/>
                <a:gd name="connsiteX436" fmla="*/ 825772 w 1617374"/>
                <a:gd name="connsiteY436" fmla="*/ 1241606 h 1947765"/>
                <a:gd name="connsiteX437" fmla="*/ 882722 w 1617374"/>
                <a:gd name="connsiteY437" fmla="*/ 1235911 h 1947765"/>
                <a:gd name="connsiteX438" fmla="*/ 911196 w 1617374"/>
                <a:gd name="connsiteY438" fmla="*/ 1218827 h 1947765"/>
                <a:gd name="connsiteX439" fmla="*/ 928281 w 1617374"/>
                <a:gd name="connsiteY439" fmla="*/ 1213132 h 1947765"/>
                <a:gd name="connsiteX440" fmla="*/ 916891 w 1617374"/>
                <a:gd name="connsiteY440" fmla="*/ 1150489 h 1947765"/>
                <a:gd name="connsiteX441" fmla="*/ 905501 w 1617374"/>
                <a:gd name="connsiteY441" fmla="*/ 1127709 h 1947765"/>
                <a:gd name="connsiteX442" fmla="*/ 888416 w 1617374"/>
                <a:gd name="connsiteY442" fmla="*/ 1122015 h 1947765"/>
                <a:gd name="connsiteX443" fmla="*/ 888416 w 1617374"/>
                <a:gd name="connsiteY443" fmla="*/ 1082151 h 1947765"/>
                <a:gd name="connsiteX444" fmla="*/ 882722 w 1617374"/>
                <a:gd name="connsiteY444" fmla="*/ 1042287 h 1947765"/>
                <a:gd name="connsiteX445" fmla="*/ 865637 w 1617374"/>
                <a:gd name="connsiteY445" fmla="*/ 1036592 h 1947765"/>
                <a:gd name="connsiteX446" fmla="*/ 842857 w 1617374"/>
                <a:gd name="connsiteY446" fmla="*/ 1030897 h 1947765"/>
                <a:gd name="connsiteX447" fmla="*/ 808687 w 1617374"/>
                <a:gd name="connsiteY447" fmla="*/ 1013813 h 1947765"/>
                <a:gd name="connsiteX448" fmla="*/ 802992 w 1617374"/>
                <a:gd name="connsiteY448" fmla="*/ 1030897 h 1947765"/>
                <a:gd name="connsiteX449" fmla="*/ 791602 w 1617374"/>
                <a:gd name="connsiteY449" fmla="*/ 1047982 h 1947765"/>
                <a:gd name="connsiteX450" fmla="*/ 774517 w 1617374"/>
                <a:gd name="connsiteY450" fmla="*/ 1042287 h 1947765"/>
                <a:gd name="connsiteX451" fmla="*/ 797297 w 1617374"/>
                <a:gd name="connsiteY451" fmla="*/ 979644 h 1947765"/>
                <a:gd name="connsiteX452" fmla="*/ 774517 w 1617374"/>
                <a:gd name="connsiteY452" fmla="*/ 968254 h 1947765"/>
                <a:gd name="connsiteX453" fmla="*/ 751737 w 1617374"/>
                <a:gd name="connsiteY453" fmla="*/ 945475 h 1947765"/>
                <a:gd name="connsiteX454" fmla="*/ 740347 w 1617374"/>
                <a:gd name="connsiteY454" fmla="*/ 905611 h 1947765"/>
                <a:gd name="connsiteX455" fmla="*/ 797297 w 1617374"/>
                <a:gd name="connsiteY455" fmla="*/ 877137 h 1947765"/>
                <a:gd name="connsiteX456" fmla="*/ 780212 w 1617374"/>
                <a:gd name="connsiteY456" fmla="*/ 882832 h 1947765"/>
                <a:gd name="connsiteX457" fmla="*/ 791602 w 1617374"/>
                <a:gd name="connsiteY457" fmla="*/ 905611 h 1947765"/>
                <a:gd name="connsiteX458" fmla="*/ 797297 w 1617374"/>
                <a:gd name="connsiteY458" fmla="*/ 922695 h 1947765"/>
                <a:gd name="connsiteX459" fmla="*/ 814382 w 1617374"/>
                <a:gd name="connsiteY459" fmla="*/ 934085 h 1947765"/>
                <a:gd name="connsiteX460" fmla="*/ 825772 w 1617374"/>
                <a:gd name="connsiteY460" fmla="*/ 951170 h 1947765"/>
                <a:gd name="connsiteX461" fmla="*/ 854247 w 1617374"/>
                <a:gd name="connsiteY461" fmla="*/ 968254 h 1947765"/>
                <a:gd name="connsiteX462" fmla="*/ 871332 w 1617374"/>
                <a:gd name="connsiteY462" fmla="*/ 979644 h 1947765"/>
                <a:gd name="connsiteX463" fmla="*/ 905501 w 1617374"/>
                <a:gd name="connsiteY463" fmla="*/ 1002423 h 1947765"/>
                <a:gd name="connsiteX464" fmla="*/ 916891 w 1617374"/>
                <a:gd name="connsiteY464" fmla="*/ 945475 h 1947765"/>
                <a:gd name="connsiteX465" fmla="*/ 922586 w 1617374"/>
                <a:gd name="connsiteY465" fmla="*/ 917001 h 1947765"/>
                <a:gd name="connsiteX466" fmla="*/ 905501 w 1617374"/>
                <a:gd name="connsiteY466" fmla="*/ 905611 h 1947765"/>
                <a:gd name="connsiteX467" fmla="*/ 877027 w 1617374"/>
                <a:gd name="connsiteY467" fmla="*/ 860052 h 1947765"/>
                <a:gd name="connsiteX468" fmla="*/ 865637 w 1617374"/>
                <a:gd name="connsiteY468" fmla="*/ 842968 h 1947765"/>
                <a:gd name="connsiteX469" fmla="*/ 854247 w 1617374"/>
                <a:gd name="connsiteY469" fmla="*/ 820189 h 1947765"/>
                <a:gd name="connsiteX470" fmla="*/ 825772 w 1617374"/>
                <a:gd name="connsiteY470" fmla="*/ 786020 h 1947765"/>
                <a:gd name="connsiteX471" fmla="*/ 814382 w 1617374"/>
                <a:gd name="connsiteY471" fmla="*/ 757545 h 1947765"/>
                <a:gd name="connsiteX472" fmla="*/ 797297 w 1617374"/>
                <a:gd name="connsiteY472" fmla="*/ 740461 h 1947765"/>
                <a:gd name="connsiteX473" fmla="*/ 763127 w 1617374"/>
                <a:gd name="connsiteY473" fmla="*/ 717682 h 1947765"/>
                <a:gd name="connsiteX474" fmla="*/ 746042 w 1617374"/>
                <a:gd name="connsiteY474" fmla="*/ 723376 h 1947765"/>
                <a:gd name="connsiteX475" fmla="*/ 751737 w 1617374"/>
                <a:gd name="connsiteY475" fmla="*/ 763240 h 1947765"/>
                <a:gd name="connsiteX476" fmla="*/ 746042 w 1617374"/>
                <a:gd name="connsiteY476" fmla="*/ 780325 h 1947765"/>
                <a:gd name="connsiteX477" fmla="*/ 728957 w 1617374"/>
                <a:gd name="connsiteY477" fmla="*/ 774630 h 1947765"/>
                <a:gd name="connsiteX478" fmla="*/ 711872 w 1617374"/>
                <a:gd name="connsiteY478" fmla="*/ 757545 h 1947765"/>
                <a:gd name="connsiteX479" fmla="*/ 717567 w 1617374"/>
                <a:gd name="connsiteY479" fmla="*/ 740461 h 1947765"/>
                <a:gd name="connsiteX480" fmla="*/ 751737 w 1617374"/>
                <a:gd name="connsiteY480" fmla="*/ 723376 h 1947765"/>
                <a:gd name="connsiteX481" fmla="*/ 763127 w 1617374"/>
                <a:gd name="connsiteY481" fmla="*/ 706292 h 1947765"/>
                <a:gd name="connsiteX482" fmla="*/ 734652 w 1617374"/>
                <a:gd name="connsiteY482" fmla="*/ 694902 h 1947765"/>
                <a:gd name="connsiteX483" fmla="*/ 706177 w 1617374"/>
                <a:gd name="connsiteY483" fmla="*/ 666428 h 1947765"/>
                <a:gd name="connsiteX484" fmla="*/ 666312 w 1617374"/>
                <a:gd name="connsiteY484" fmla="*/ 643649 h 1947765"/>
                <a:gd name="connsiteX485" fmla="*/ 654922 w 1617374"/>
                <a:gd name="connsiteY485" fmla="*/ 626564 h 1947765"/>
                <a:gd name="connsiteX486" fmla="*/ 672007 w 1617374"/>
                <a:gd name="connsiteY486" fmla="*/ 615175 h 1947765"/>
                <a:gd name="connsiteX487" fmla="*/ 700482 w 1617374"/>
                <a:gd name="connsiteY487" fmla="*/ 592395 h 1947765"/>
                <a:gd name="connsiteX488" fmla="*/ 683397 w 1617374"/>
                <a:gd name="connsiteY488" fmla="*/ 586700 h 1947765"/>
                <a:gd name="connsiteX489" fmla="*/ 700482 w 1617374"/>
                <a:gd name="connsiteY489" fmla="*/ 598090 h 1947765"/>
                <a:gd name="connsiteX490" fmla="*/ 723262 w 1617374"/>
                <a:gd name="connsiteY490" fmla="*/ 586700 h 1947765"/>
                <a:gd name="connsiteX491" fmla="*/ 711872 w 1617374"/>
                <a:gd name="connsiteY491" fmla="*/ 569616 h 1947765"/>
                <a:gd name="connsiteX492" fmla="*/ 689092 w 1617374"/>
                <a:gd name="connsiteY492" fmla="*/ 563921 h 1947765"/>
                <a:gd name="connsiteX493" fmla="*/ 672007 w 1617374"/>
                <a:gd name="connsiteY493" fmla="*/ 541142 h 1947765"/>
                <a:gd name="connsiteX494" fmla="*/ 706177 w 1617374"/>
                <a:gd name="connsiteY494" fmla="*/ 552531 h 1947765"/>
                <a:gd name="connsiteX495" fmla="*/ 723262 w 1617374"/>
                <a:gd name="connsiteY495" fmla="*/ 575311 h 1947765"/>
                <a:gd name="connsiteX496" fmla="*/ 763127 w 1617374"/>
                <a:gd name="connsiteY496" fmla="*/ 541142 h 1947765"/>
                <a:gd name="connsiteX497" fmla="*/ 757432 w 1617374"/>
                <a:gd name="connsiteY497" fmla="*/ 518362 h 1947765"/>
                <a:gd name="connsiteX498" fmla="*/ 734652 w 1617374"/>
                <a:gd name="connsiteY498" fmla="*/ 501278 h 1947765"/>
                <a:gd name="connsiteX499" fmla="*/ 780212 w 1617374"/>
                <a:gd name="connsiteY499" fmla="*/ 478499 h 1947765"/>
                <a:gd name="connsiteX500" fmla="*/ 768822 w 1617374"/>
                <a:gd name="connsiteY500" fmla="*/ 484194 h 1947765"/>
                <a:gd name="connsiteX501" fmla="*/ 757432 w 1617374"/>
                <a:gd name="connsiteY501" fmla="*/ 563921 h 1947765"/>
                <a:gd name="connsiteX502" fmla="*/ 746042 w 1617374"/>
                <a:gd name="connsiteY502" fmla="*/ 581006 h 1947765"/>
                <a:gd name="connsiteX503" fmla="*/ 740347 w 1617374"/>
                <a:gd name="connsiteY503" fmla="*/ 626564 h 1947765"/>
                <a:gd name="connsiteX504" fmla="*/ 797297 w 1617374"/>
                <a:gd name="connsiteY504" fmla="*/ 660733 h 1947765"/>
                <a:gd name="connsiteX505" fmla="*/ 825772 w 1617374"/>
                <a:gd name="connsiteY505" fmla="*/ 677818 h 1947765"/>
                <a:gd name="connsiteX506" fmla="*/ 842857 w 1617374"/>
                <a:gd name="connsiteY506" fmla="*/ 683513 h 1947765"/>
                <a:gd name="connsiteX507" fmla="*/ 865637 w 1617374"/>
                <a:gd name="connsiteY507" fmla="*/ 706292 h 1947765"/>
                <a:gd name="connsiteX508" fmla="*/ 871332 w 1617374"/>
                <a:gd name="connsiteY508" fmla="*/ 729071 h 1947765"/>
                <a:gd name="connsiteX509" fmla="*/ 899806 w 1617374"/>
                <a:gd name="connsiteY509" fmla="*/ 757545 h 1947765"/>
                <a:gd name="connsiteX510" fmla="*/ 922586 w 1617374"/>
                <a:gd name="connsiteY510" fmla="*/ 751851 h 1947765"/>
                <a:gd name="connsiteX511" fmla="*/ 916891 w 1617374"/>
                <a:gd name="connsiteY511" fmla="*/ 717682 h 1947765"/>
                <a:gd name="connsiteX512" fmla="*/ 911196 w 1617374"/>
                <a:gd name="connsiteY512" fmla="*/ 689207 h 1947765"/>
                <a:gd name="connsiteX513" fmla="*/ 928281 w 1617374"/>
                <a:gd name="connsiteY513" fmla="*/ 575311 h 1947765"/>
                <a:gd name="connsiteX514" fmla="*/ 939671 w 1617374"/>
                <a:gd name="connsiteY514" fmla="*/ 546837 h 1947765"/>
                <a:gd name="connsiteX515" fmla="*/ 905501 w 1617374"/>
                <a:gd name="connsiteY515" fmla="*/ 478499 h 1947765"/>
                <a:gd name="connsiteX516" fmla="*/ 922586 w 1617374"/>
                <a:gd name="connsiteY516" fmla="*/ 467109 h 1947765"/>
                <a:gd name="connsiteX517" fmla="*/ 933976 w 1617374"/>
                <a:gd name="connsiteY517" fmla="*/ 450025 h 1947765"/>
                <a:gd name="connsiteX518" fmla="*/ 939671 w 1617374"/>
                <a:gd name="connsiteY518" fmla="*/ 478499 h 1947765"/>
                <a:gd name="connsiteX519" fmla="*/ 945366 w 1617374"/>
                <a:gd name="connsiteY519" fmla="*/ 518362 h 1947765"/>
                <a:gd name="connsiteX520" fmla="*/ 973841 w 1617374"/>
                <a:gd name="connsiteY520" fmla="*/ 512668 h 1947765"/>
                <a:gd name="connsiteX521" fmla="*/ 996621 w 1617374"/>
                <a:gd name="connsiteY521" fmla="*/ 472804 h 1947765"/>
                <a:gd name="connsiteX522" fmla="*/ 973841 w 1617374"/>
                <a:gd name="connsiteY522" fmla="*/ 489888 h 1947765"/>
                <a:gd name="connsiteX523" fmla="*/ 956756 w 1617374"/>
                <a:gd name="connsiteY523" fmla="*/ 524057 h 1947765"/>
                <a:gd name="connsiteX524" fmla="*/ 956756 w 1617374"/>
                <a:gd name="connsiteY524" fmla="*/ 660733 h 1947765"/>
                <a:gd name="connsiteX525" fmla="*/ 962451 w 1617374"/>
                <a:gd name="connsiteY525" fmla="*/ 854358 h 1947765"/>
                <a:gd name="connsiteX526" fmla="*/ 1036486 w 1617374"/>
                <a:gd name="connsiteY526" fmla="*/ 842968 h 1947765"/>
                <a:gd name="connsiteX527" fmla="*/ 1042181 w 1617374"/>
                <a:gd name="connsiteY527" fmla="*/ 808799 h 1947765"/>
                <a:gd name="connsiteX528" fmla="*/ 1053571 w 1617374"/>
                <a:gd name="connsiteY528" fmla="*/ 774630 h 1947765"/>
                <a:gd name="connsiteX529" fmla="*/ 1059266 w 1617374"/>
                <a:gd name="connsiteY529" fmla="*/ 751851 h 1947765"/>
                <a:gd name="connsiteX530" fmla="*/ 1076351 w 1617374"/>
                <a:gd name="connsiteY530" fmla="*/ 717682 h 1947765"/>
                <a:gd name="connsiteX531" fmla="*/ 1082046 w 1617374"/>
                <a:gd name="connsiteY531" fmla="*/ 683513 h 1947765"/>
                <a:gd name="connsiteX532" fmla="*/ 1116216 w 1617374"/>
                <a:gd name="connsiteY532" fmla="*/ 660733 h 1947765"/>
                <a:gd name="connsiteX533" fmla="*/ 1127606 w 1617374"/>
                <a:gd name="connsiteY533" fmla="*/ 643649 h 1947765"/>
                <a:gd name="connsiteX534" fmla="*/ 1110521 w 1617374"/>
                <a:gd name="connsiteY534" fmla="*/ 637954 h 1947765"/>
                <a:gd name="connsiteX535" fmla="*/ 1116216 w 1617374"/>
                <a:gd name="connsiteY535" fmla="*/ 598090 h 1947765"/>
                <a:gd name="connsiteX536" fmla="*/ 1121911 w 1617374"/>
                <a:gd name="connsiteY536" fmla="*/ 546837 h 1947765"/>
                <a:gd name="connsiteX537" fmla="*/ 1184555 w 1617374"/>
                <a:gd name="connsiteY537" fmla="*/ 563921 h 1947765"/>
                <a:gd name="connsiteX538" fmla="*/ 1201640 w 1617374"/>
                <a:gd name="connsiteY538" fmla="*/ 586700 h 1947765"/>
                <a:gd name="connsiteX539" fmla="*/ 1207335 w 1617374"/>
                <a:gd name="connsiteY539" fmla="*/ 620869 h 1947765"/>
                <a:gd name="connsiteX540" fmla="*/ 1195945 w 1617374"/>
                <a:gd name="connsiteY540" fmla="*/ 637954 h 1947765"/>
                <a:gd name="connsiteX541" fmla="*/ 1156080 w 1617374"/>
                <a:gd name="connsiteY541" fmla="*/ 672123 h 1947765"/>
                <a:gd name="connsiteX542" fmla="*/ 1144691 w 1617374"/>
                <a:gd name="connsiteY542" fmla="*/ 694902 h 1947765"/>
                <a:gd name="connsiteX543" fmla="*/ 1110521 w 1617374"/>
                <a:gd name="connsiteY543" fmla="*/ 751851 h 1947765"/>
                <a:gd name="connsiteX544" fmla="*/ 1087741 w 1617374"/>
                <a:gd name="connsiteY544" fmla="*/ 814494 h 1947765"/>
                <a:gd name="connsiteX545" fmla="*/ 1076351 w 1617374"/>
                <a:gd name="connsiteY545" fmla="*/ 837273 h 1947765"/>
                <a:gd name="connsiteX546" fmla="*/ 1013706 w 1617374"/>
                <a:gd name="connsiteY546" fmla="*/ 888526 h 1947765"/>
                <a:gd name="connsiteX547" fmla="*/ 996621 w 1617374"/>
                <a:gd name="connsiteY547" fmla="*/ 894221 h 1947765"/>
                <a:gd name="connsiteX548" fmla="*/ 968146 w 1617374"/>
                <a:gd name="connsiteY548" fmla="*/ 917001 h 1947765"/>
                <a:gd name="connsiteX549" fmla="*/ 962451 w 1617374"/>
                <a:gd name="connsiteY549" fmla="*/ 934085 h 1947765"/>
                <a:gd name="connsiteX550" fmla="*/ 968146 w 1617374"/>
                <a:gd name="connsiteY550" fmla="*/ 1036592 h 1947765"/>
                <a:gd name="connsiteX551" fmla="*/ 1047876 w 1617374"/>
                <a:gd name="connsiteY551" fmla="*/ 1030897 h 1947765"/>
                <a:gd name="connsiteX552" fmla="*/ 1070656 w 1617374"/>
                <a:gd name="connsiteY552" fmla="*/ 1025202 h 1947765"/>
                <a:gd name="connsiteX553" fmla="*/ 1059266 w 1617374"/>
                <a:gd name="connsiteY553" fmla="*/ 1008118 h 1947765"/>
                <a:gd name="connsiteX554" fmla="*/ 1064961 w 1617374"/>
                <a:gd name="connsiteY554" fmla="*/ 962559 h 1947765"/>
                <a:gd name="connsiteX555" fmla="*/ 1104826 w 1617374"/>
                <a:gd name="connsiteY555" fmla="*/ 968254 h 1947765"/>
                <a:gd name="connsiteX556" fmla="*/ 1110521 w 1617374"/>
                <a:gd name="connsiteY556" fmla="*/ 985339 h 1947765"/>
                <a:gd name="connsiteX557" fmla="*/ 1144691 w 1617374"/>
                <a:gd name="connsiteY557" fmla="*/ 1008118 h 1947765"/>
                <a:gd name="connsiteX558" fmla="*/ 1218725 w 1617374"/>
                <a:gd name="connsiteY558" fmla="*/ 968254 h 1947765"/>
                <a:gd name="connsiteX559" fmla="*/ 1235810 w 1617374"/>
                <a:gd name="connsiteY559" fmla="*/ 837273 h 1947765"/>
                <a:gd name="connsiteX560" fmla="*/ 1252895 w 1617374"/>
                <a:gd name="connsiteY560" fmla="*/ 791714 h 1947765"/>
                <a:gd name="connsiteX561" fmla="*/ 1275675 w 1617374"/>
                <a:gd name="connsiteY561" fmla="*/ 797409 h 1947765"/>
                <a:gd name="connsiteX562" fmla="*/ 1281370 w 1617374"/>
                <a:gd name="connsiteY562" fmla="*/ 814494 h 1947765"/>
                <a:gd name="connsiteX563" fmla="*/ 1269980 w 1617374"/>
                <a:gd name="connsiteY563" fmla="*/ 865747 h 1947765"/>
                <a:gd name="connsiteX564" fmla="*/ 1264285 w 1617374"/>
                <a:gd name="connsiteY564" fmla="*/ 911306 h 1947765"/>
                <a:gd name="connsiteX565" fmla="*/ 1241505 w 1617374"/>
                <a:gd name="connsiteY565" fmla="*/ 956864 h 1947765"/>
                <a:gd name="connsiteX566" fmla="*/ 1235810 w 1617374"/>
                <a:gd name="connsiteY566" fmla="*/ 973949 h 1947765"/>
                <a:gd name="connsiteX567" fmla="*/ 1275675 w 1617374"/>
                <a:gd name="connsiteY567" fmla="*/ 1002423 h 1947765"/>
                <a:gd name="connsiteX568" fmla="*/ 1298455 w 1617374"/>
                <a:gd name="connsiteY568" fmla="*/ 1008118 h 1947765"/>
                <a:gd name="connsiteX569" fmla="*/ 1241505 w 1617374"/>
                <a:gd name="connsiteY569" fmla="*/ 1030897 h 1947765"/>
                <a:gd name="connsiteX570" fmla="*/ 1201640 w 1617374"/>
                <a:gd name="connsiteY570" fmla="*/ 1042287 h 1947765"/>
                <a:gd name="connsiteX571" fmla="*/ 1190250 w 1617374"/>
                <a:gd name="connsiteY571" fmla="*/ 1059371 h 1947765"/>
                <a:gd name="connsiteX572" fmla="*/ 1201640 w 1617374"/>
                <a:gd name="connsiteY572" fmla="*/ 1099235 h 1947765"/>
                <a:gd name="connsiteX573" fmla="*/ 1184555 w 1617374"/>
                <a:gd name="connsiteY573" fmla="*/ 1104930 h 1947765"/>
                <a:gd name="connsiteX574" fmla="*/ 1167470 w 1617374"/>
                <a:gd name="connsiteY574" fmla="*/ 1093540 h 1947765"/>
                <a:gd name="connsiteX575" fmla="*/ 1156080 w 1617374"/>
                <a:gd name="connsiteY575" fmla="*/ 1110625 h 1947765"/>
                <a:gd name="connsiteX576" fmla="*/ 1138996 w 1617374"/>
                <a:gd name="connsiteY576" fmla="*/ 1116320 h 1947765"/>
                <a:gd name="connsiteX577" fmla="*/ 1133301 w 1617374"/>
                <a:gd name="connsiteY577" fmla="*/ 1076456 h 1947765"/>
                <a:gd name="connsiteX578" fmla="*/ 1116216 w 1617374"/>
                <a:gd name="connsiteY578" fmla="*/ 1065066 h 1947765"/>
                <a:gd name="connsiteX579" fmla="*/ 1030791 w 1617374"/>
                <a:gd name="connsiteY579" fmla="*/ 1070761 h 1947765"/>
                <a:gd name="connsiteX580" fmla="*/ 1013706 w 1617374"/>
                <a:gd name="connsiteY580" fmla="*/ 1082151 h 1947765"/>
                <a:gd name="connsiteX581" fmla="*/ 1019401 w 1617374"/>
                <a:gd name="connsiteY581" fmla="*/ 1201742 h 1947765"/>
                <a:gd name="connsiteX582" fmla="*/ 1053571 w 1617374"/>
                <a:gd name="connsiteY582" fmla="*/ 1218827 h 1947765"/>
                <a:gd name="connsiteX583" fmla="*/ 1150385 w 1617374"/>
                <a:gd name="connsiteY583" fmla="*/ 1224522 h 1947765"/>
                <a:gd name="connsiteX584" fmla="*/ 1184555 w 1617374"/>
                <a:gd name="connsiteY584" fmla="*/ 1230216 h 1947765"/>
                <a:gd name="connsiteX585" fmla="*/ 1201640 w 1617374"/>
                <a:gd name="connsiteY585" fmla="*/ 1235911 h 1947765"/>
                <a:gd name="connsiteX586" fmla="*/ 1258590 w 1617374"/>
                <a:gd name="connsiteY586" fmla="*/ 1230216 h 1947765"/>
                <a:gd name="connsiteX587" fmla="*/ 1287065 w 1617374"/>
                <a:gd name="connsiteY587" fmla="*/ 1201742 h 1947765"/>
                <a:gd name="connsiteX588" fmla="*/ 1304150 w 1617374"/>
                <a:gd name="connsiteY588" fmla="*/ 1190353 h 1947765"/>
                <a:gd name="connsiteX589" fmla="*/ 1315540 w 1617374"/>
                <a:gd name="connsiteY589" fmla="*/ 1167573 h 1947765"/>
                <a:gd name="connsiteX590" fmla="*/ 1332625 w 1617374"/>
                <a:gd name="connsiteY590" fmla="*/ 1150489 h 1947765"/>
                <a:gd name="connsiteX591" fmla="*/ 1355405 w 1617374"/>
                <a:gd name="connsiteY591" fmla="*/ 1122015 h 1947765"/>
                <a:gd name="connsiteX592" fmla="*/ 1378185 w 1617374"/>
                <a:gd name="connsiteY592" fmla="*/ 1082151 h 1947765"/>
                <a:gd name="connsiteX593" fmla="*/ 1383880 w 1617374"/>
                <a:gd name="connsiteY593" fmla="*/ 1065066 h 1947765"/>
                <a:gd name="connsiteX594" fmla="*/ 1412355 w 1617374"/>
                <a:gd name="connsiteY594" fmla="*/ 1042287 h 1947765"/>
                <a:gd name="connsiteX595" fmla="*/ 1418049 w 1617374"/>
                <a:gd name="connsiteY595" fmla="*/ 1025202 h 1947765"/>
                <a:gd name="connsiteX596" fmla="*/ 1429439 w 1617374"/>
                <a:gd name="connsiteY596" fmla="*/ 1002423 h 1947765"/>
                <a:gd name="connsiteX597" fmla="*/ 1418049 w 1617374"/>
                <a:gd name="connsiteY597" fmla="*/ 968254 h 1947765"/>
                <a:gd name="connsiteX598" fmla="*/ 1429439 w 1617374"/>
                <a:gd name="connsiteY598" fmla="*/ 911306 h 1947765"/>
                <a:gd name="connsiteX599" fmla="*/ 1446524 w 1617374"/>
                <a:gd name="connsiteY599" fmla="*/ 888526 h 1947765"/>
                <a:gd name="connsiteX600" fmla="*/ 1469304 w 1617374"/>
                <a:gd name="connsiteY600" fmla="*/ 877137 h 1947765"/>
                <a:gd name="connsiteX601" fmla="*/ 1486389 w 1617374"/>
                <a:gd name="connsiteY601" fmla="*/ 837273 h 1947765"/>
                <a:gd name="connsiteX602" fmla="*/ 1492084 w 1617374"/>
                <a:gd name="connsiteY602" fmla="*/ 797409 h 1947765"/>
                <a:gd name="connsiteX603" fmla="*/ 1561011 w 1617374"/>
                <a:gd name="connsiteY603" fmla="*/ 758077 h 1947765"/>
                <a:gd name="connsiteX604" fmla="*/ 1435134 w 1617374"/>
                <a:gd name="connsiteY604" fmla="*/ 683513 h 1947765"/>
                <a:gd name="connsiteX605" fmla="*/ 1418049 w 1617374"/>
                <a:gd name="connsiteY605" fmla="*/ 677818 h 1947765"/>
                <a:gd name="connsiteX606" fmla="*/ 1389575 w 1617374"/>
                <a:gd name="connsiteY606" fmla="*/ 666428 h 1947765"/>
                <a:gd name="connsiteX607" fmla="*/ 1372490 w 1617374"/>
                <a:gd name="connsiteY607" fmla="*/ 649344 h 1947765"/>
                <a:gd name="connsiteX608" fmla="*/ 1389575 w 1617374"/>
                <a:gd name="connsiteY608" fmla="*/ 581006 h 1947765"/>
                <a:gd name="connsiteX609" fmla="*/ 1383880 w 1617374"/>
                <a:gd name="connsiteY609" fmla="*/ 535447 h 1947765"/>
                <a:gd name="connsiteX610" fmla="*/ 1400965 w 1617374"/>
                <a:gd name="connsiteY610" fmla="*/ 518362 h 1947765"/>
                <a:gd name="connsiteX611" fmla="*/ 1412355 w 1617374"/>
                <a:gd name="connsiteY611" fmla="*/ 501278 h 1947765"/>
                <a:gd name="connsiteX612" fmla="*/ 1400965 w 1617374"/>
                <a:gd name="connsiteY612" fmla="*/ 484194 h 1947765"/>
                <a:gd name="connsiteX613" fmla="*/ 1429439 w 1617374"/>
                <a:gd name="connsiteY613" fmla="*/ 370297 h 1947765"/>
                <a:gd name="connsiteX614" fmla="*/ 1457914 w 1617374"/>
                <a:gd name="connsiteY614" fmla="*/ 324738 h 1947765"/>
                <a:gd name="connsiteX615" fmla="*/ 1469304 w 1617374"/>
                <a:gd name="connsiteY615" fmla="*/ 307654 h 1947765"/>
                <a:gd name="connsiteX616" fmla="*/ 1571814 w 1617374"/>
                <a:gd name="connsiteY616" fmla="*/ 301959 h 1947765"/>
                <a:gd name="connsiteX617" fmla="*/ 1543339 w 1617374"/>
                <a:gd name="connsiteY617" fmla="*/ 284874 h 1947765"/>
                <a:gd name="connsiteX618" fmla="*/ 1509169 w 1617374"/>
                <a:gd name="connsiteY618" fmla="*/ 267790 h 1947765"/>
                <a:gd name="connsiteX619" fmla="*/ 1486389 w 1617374"/>
                <a:gd name="connsiteY619" fmla="*/ 233621 h 1947765"/>
                <a:gd name="connsiteX620" fmla="*/ 1503474 w 1617374"/>
                <a:gd name="connsiteY620" fmla="*/ 222231 h 1947765"/>
                <a:gd name="connsiteX621" fmla="*/ 1520559 w 1617374"/>
                <a:gd name="connsiteY621" fmla="*/ 199452 h 1947765"/>
                <a:gd name="connsiteX622" fmla="*/ 1543339 w 1617374"/>
                <a:gd name="connsiteY622" fmla="*/ 188062 h 1947765"/>
                <a:gd name="connsiteX623" fmla="*/ 1531949 w 1617374"/>
                <a:gd name="connsiteY623" fmla="*/ 170978 h 1947765"/>
                <a:gd name="connsiteX624" fmla="*/ 1514864 w 1617374"/>
                <a:gd name="connsiteY624" fmla="*/ 165283 h 1947765"/>
                <a:gd name="connsiteX625" fmla="*/ 1480694 w 1617374"/>
                <a:gd name="connsiteY625" fmla="*/ 136809 h 1947765"/>
                <a:gd name="connsiteX626" fmla="*/ 1395270 w 1617374"/>
                <a:gd name="connsiteY626" fmla="*/ 159588 h 1947765"/>
                <a:gd name="connsiteX627" fmla="*/ 1389575 w 1617374"/>
                <a:gd name="connsiteY627" fmla="*/ 176673 h 1947765"/>
                <a:gd name="connsiteX628" fmla="*/ 1366795 w 1617374"/>
                <a:gd name="connsiteY628" fmla="*/ 222231 h 1947765"/>
                <a:gd name="connsiteX629" fmla="*/ 1195945 w 1617374"/>
                <a:gd name="connsiteY629" fmla="*/ 245011 h 1947765"/>
                <a:gd name="connsiteX630" fmla="*/ 1184555 w 1617374"/>
                <a:gd name="connsiteY630" fmla="*/ 227926 h 1947765"/>
                <a:gd name="connsiteX631" fmla="*/ 1195945 w 1617374"/>
                <a:gd name="connsiteY631" fmla="*/ 205147 h 1947765"/>
                <a:gd name="connsiteX632" fmla="*/ 1235810 w 1617374"/>
                <a:gd name="connsiteY632" fmla="*/ 165283 h 1947765"/>
                <a:gd name="connsiteX633" fmla="*/ 1264285 w 1617374"/>
                <a:gd name="connsiteY633" fmla="*/ 142504 h 1947765"/>
                <a:gd name="connsiteX634" fmla="*/ 1281370 w 1617374"/>
                <a:gd name="connsiteY634" fmla="*/ 131114 h 1947765"/>
                <a:gd name="connsiteX635" fmla="*/ 1304150 w 1617374"/>
                <a:gd name="connsiteY635" fmla="*/ 74166 h 1947765"/>
                <a:gd name="connsiteX636" fmla="*/ 1292760 w 1617374"/>
                <a:gd name="connsiteY636" fmla="*/ 57081 h 1947765"/>
                <a:gd name="connsiteX637" fmla="*/ 1292760 w 1617374"/>
                <a:gd name="connsiteY637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03474 w 1617374"/>
                <a:gd name="connsiteY22" fmla="*/ 831578 h 1947765"/>
                <a:gd name="connsiteX23" fmla="*/ 1486389 w 1617374"/>
                <a:gd name="connsiteY23" fmla="*/ 888526 h 1947765"/>
                <a:gd name="connsiteX24" fmla="*/ 1474999 w 1617374"/>
                <a:gd name="connsiteY24" fmla="*/ 934085 h 1947765"/>
                <a:gd name="connsiteX25" fmla="*/ 1457914 w 1617374"/>
                <a:gd name="connsiteY25" fmla="*/ 996728 h 1947765"/>
                <a:gd name="connsiteX26" fmla="*/ 1452219 w 1617374"/>
                <a:gd name="connsiteY26" fmla="*/ 1019508 h 1947765"/>
                <a:gd name="connsiteX27" fmla="*/ 1446524 w 1617374"/>
                <a:gd name="connsiteY27" fmla="*/ 1053677 h 1947765"/>
                <a:gd name="connsiteX28" fmla="*/ 1412355 w 1617374"/>
                <a:gd name="connsiteY28" fmla="*/ 1076456 h 1947765"/>
                <a:gd name="connsiteX29" fmla="*/ 1361100 w 1617374"/>
                <a:gd name="connsiteY29" fmla="*/ 1133404 h 1947765"/>
                <a:gd name="connsiteX30" fmla="*/ 1338320 w 1617374"/>
                <a:gd name="connsiteY30" fmla="*/ 1184658 h 1947765"/>
                <a:gd name="connsiteX31" fmla="*/ 1315540 w 1617374"/>
                <a:gd name="connsiteY31" fmla="*/ 1230216 h 1947765"/>
                <a:gd name="connsiteX32" fmla="*/ 1298455 w 1617374"/>
                <a:gd name="connsiteY32" fmla="*/ 1258690 h 1947765"/>
                <a:gd name="connsiteX33" fmla="*/ 1281370 w 1617374"/>
                <a:gd name="connsiteY33" fmla="*/ 1264385 h 1947765"/>
                <a:gd name="connsiteX34" fmla="*/ 1235810 w 1617374"/>
                <a:gd name="connsiteY34" fmla="*/ 1281470 h 1947765"/>
                <a:gd name="connsiteX35" fmla="*/ 1218725 w 1617374"/>
                <a:gd name="connsiteY35" fmla="*/ 1292859 h 1947765"/>
                <a:gd name="connsiteX36" fmla="*/ 1224420 w 1617374"/>
                <a:gd name="connsiteY36" fmla="*/ 1315639 h 1947765"/>
                <a:gd name="connsiteX37" fmla="*/ 1241505 w 1617374"/>
                <a:gd name="connsiteY37" fmla="*/ 1321334 h 1947765"/>
                <a:gd name="connsiteX38" fmla="*/ 1281370 w 1617374"/>
                <a:gd name="connsiteY38" fmla="*/ 1349808 h 1947765"/>
                <a:gd name="connsiteX39" fmla="*/ 1315540 w 1617374"/>
                <a:gd name="connsiteY39" fmla="*/ 1372587 h 1947765"/>
                <a:gd name="connsiteX40" fmla="*/ 1326930 w 1617374"/>
                <a:gd name="connsiteY40" fmla="*/ 1389672 h 1947765"/>
                <a:gd name="connsiteX41" fmla="*/ 1338320 w 1617374"/>
                <a:gd name="connsiteY41" fmla="*/ 1423841 h 1947765"/>
                <a:gd name="connsiteX42" fmla="*/ 1344015 w 1617374"/>
                <a:gd name="connsiteY42" fmla="*/ 1440925 h 1947765"/>
                <a:gd name="connsiteX43" fmla="*/ 1355405 w 1617374"/>
                <a:gd name="connsiteY43" fmla="*/ 1463704 h 1947765"/>
                <a:gd name="connsiteX44" fmla="*/ 1366795 w 1617374"/>
                <a:gd name="connsiteY44" fmla="*/ 1497873 h 1947765"/>
                <a:gd name="connsiteX45" fmla="*/ 1372490 w 1617374"/>
                <a:gd name="connsiteY45" fmla="*/ 1514958 h 1947765"/>
                <a:gd name="connsiteX46" fmla="*/ 1406660 w 1617374"/>
                <a:gd name="connsiteY46" fmla="*/ 1571906 h 1947765"/>
                <a:gd name="connsiteX47" fmla="*/ 1418049 w 1617374"/>
                <a:gd name="connsiteY47" fmla="*/ 1606075 h 1947765"/>
                <a:gd name="connsiteX48" fmla="*/ 1429439 w 1617374"/>
                <a:gd name="connsiteY48" fmla="*/ 1623160 h 1947765"/>
                <a:gd name="connsiteX49" fmla="*/ 1446524 w 1617374"/>
                <a:gd name="connsiteY49" fmla="*/ 1674413 h 1947765"/>
                <a:gd name="connsiteX50" fmla="*/ 1457914 w 1617374"/>
                <a:gd name="connsiteY50" fmla="*/ 1691498 h 1947765"/>
                <a:gd name="connsiteX51" fmla="*/ 1474999 w 1617374"/>
                <a:gd name="connsiteY51" fmla="*/ 1742751 h 1947765"/>
                <a:gd name="connsiteX52" fmla="*/ 1480694 w 1617374"/>
                <a:gd name="connsiteY52" fmla="*/ 1788310 h 1947765"/>
                <a:gd name="connsiteX53" fmla="*/ 1486389 w 1617374"/>
                <a:gd name="connsiteY53" fmla="*/ 1822479 h 1947765"/>
                <a:gd name="connsiteX54" fmla="*/ 1480694 w 1617374"/>
                <a:gd name="connsiteY54" fmla="*/ 1896512 h 1947765"/>
                <a:gd name="connsiteX55" fmla="*/ 1440829 w 1617374"/>
                <a:gd name="connsiteY55" fmla="*/ 1845258 h 1947765"/>
                <a:gd name="connsiteX56" fmla="*/ 1429439 w 1617374"/>
                <a:gd name="connsiteY56" fmla="*/ 1776920 h 1947765"/>
                <a:gd name="connsiteX57" fmla="*/ 1418049 w 1617374"/>
                <a:gd name="connsiteY57" fmla="*/ 1759836 h 1947765"/>
                <a:gd name="connsiteX58" fmla="*/ 1412355 w 1617374"/>
                <a:gd name="connsiteY58" fmla="*/ 1742751 h 1947765"/>
                <a:gd name="connsiteX59" fmla="*/ 1395270 w 1617374"/>
                <a:gd name="connsiteY59" fmla="*/ 1731361 h 1947765"/>
                <a:gd name="connsiteX60" fmla="*/ 1389575 w 1617374"/>
                <a:gd name="connsiteY60" fmla="*/ 1691498 h 1947765"/>
                <a:gd name="connsiteX61" fmla="*/ 1378185 w 1617374"/>
                <a:gd name="connsiteY61" fmla="*/ 1657329 h 1947765"/>
                <a:gd name="connsiteX62" fmla="*/ 1372490 w 1617374"/>
                <a:gd name="connsiteY62" fmla="*/ 1634549 h 1947765"/>
                <a:gd name="connsiteX63" fmla="*/ 1355405 w 1617374"/>
                <a:gd name="connsiteY63" fmla="*/ 1611770 h 1947765"/>
                <a:gd name="connsiteX64" fmla="*/ 1349710 w 1617374"/>
                <a:gd name="connsiteY64" fmla="*/ 1571906 h 1947765"/>
                <a:gd name="connsiteX65" fmla="*/ 1338320 w 1617374"/>
                <a:gd name="connsiteY65" fmla="*/ 1537737 h 1947765"/>
                <a:gd name="connsiteX66" fmla="*/ 1321235 w 1617374"/>
                <a:gd name="connsiteY66" fmla="*/ 1492179 h 1947765"/>
                <a:gd name="connsiteX67" fmla="*/ 1315540 w 1617374"/>
                <a:gd name="connsiteY67" fmla="*/ 1446620 h 1947765"/>
                <a:gd name="connsiteX68" fmla="*/ 1298455 w 1617374"/>
                <a:gd name="connsiteY68" fmla="*/ 1440925 h 1947765"/>
                <a:gd name="connsiteX69" fmla="*/ 1281370 w 1617374"/>
                <a:gd name="connsiteY69" fmla="*/ 1429535 h 1947765"/>
                <a:gd name="connsiteX70" fmla="*/ 1247200 w 1617374"/>
                <a:gd name="connsiteY70" fmla="*/ 1418146 h 1947765"/>
                <a:gd name="connsiteX71" fmla="*/ 1213030 w 1617374"/>
                <a:gd name="connsiteY71" fmla="*/ 1395366 h 1947765"/>
                <a:gd name="connsiteX72" fmla="*/ 1178860 w 1617374"/>
                <a:gd name="connsiteY72" fmla="*/ 1383977 h 1947765"/>
                <a:gd name="connsiteX73" fmla="*/ 1173165 w 1617374"/>
                <a:gd name="connsiteY73" fmla="*/ 1440925 h 1947765"/>
                <a:gd name="connsiteX74" fmla="*/ 1156080 w 1617374"/>
                <a:gd name="connsiteY74" fmla="*/ 1452315 h 1947765"/>
                <a:gd name="connsiteX75" fmla="*/ 1161775 w 1617374"/>
                <a:gd name="connsiteY75" fmla="*/ 1475094 h 1947765"/>
                <a:gd name="connsiteX76" fmla="*/ 1167470 w 1617374"/>
                <a:gd name="connsiteY76" fmla="*/ 1492179 h 1947765"/>
                <a:gd name="connsiteX77" fmla="*/ 1190250 w 1617374"/>
                <a:gd name="connsiteY77" fmla="*/ 1514958 h 1947765"/>
                <a:gd name="connsiteX78" fmla="*/ 1201640 w 1617374"/>
                <a:gd name="connsiteY78" fmla="*/ 1532042 h 1947765"/>
                <a:gd name="connsiteX79" fmla="*/ 1201640 w 1617374"/>
                <a:gd name="connsiteY79" fmla="*/ 1577601 h 1947765"/>
                <a:gd name="connsiteX80" fmla="*/ 1235810 w 1617374"/>
                <a:gd name="connsiteY80" fmla="*/ 1594686 h 1947765"/>
                <a:gd name="connsiteX81" fmla="*/ 1275675 w 1617374"/>
                <a:gd name="connsiteY81" fmla="*/ 1611770 h 1947765"/>
                <a:gd name="connsiteX82" fmla="*/ 1252895 w 1617374"/>
                <a:gd name="connsiteY82" fmla="*/ 1623160 h 1947765"/>
                <a:gd name="connsiteX83" fmla="*/ 1241505 w 1617374"/>
                <a:gd name="connsiteY83" fmla="*/ 1640244 h 1947765"/>
                <a:gd name="connsiteX84" fmla="*/ 1224420 w 1617374"/>
                <a:gd name="connsiteY84" fmla="*/ 1651634 h 1947765"/>
                <a:gd name="connsiteX85" fmla="*/ 1201640 w 1617374"/>
                <a:gd name="connsiteY85" fmla="*/ 1634549 h 1947765"/>
                <a:gd name="connsiteX86" fmla="*/ 1178860 w 1617374"/>
                <a:gd name="connsiteY86" fmla="*/ 1611770 h 1947765"/>
                <a:gd name="connsiteX87" fmla="*/ 1173165 w 1617374"/>
                <a:gd name="connsiteY87" fmla="*/ 1588991 h 1947765"/>
                <a:gd name="connsiteX88" fmla="*/ 1167470 w 1617374"/>
                <a:gd name="connsiteY88" fmla="*/ 1560517 h 1947765"/>
                <a:gd name="connsiteX89" fmla="*/ 1150385 w 1617374"/>
                <a:gd name="connsiteY89" fmla="*/ 1554822 h 1947765"/>
                <a:gd name="connsiteX90" fmla="*/ 1138996 w 1617374"/>
                <a:gd name="connsiteY90" fmla="*/ 1537737 h 1947765"/>
                <a:gd name="connsiteX91" fmla="*/ 1121911 w 1617374"/>
                <a:gd name="connsiteY91" fmla="*/ 1532042 h 1947765"/>
                <a:gd name="connsiteX92" fmla="*/ 1104826 w 1617374"/>
                <a:gd name="connsiteY92" fmla="*/ 1520653 h 1947765"/>
                <a:gd name="connsiteX93" fmla="*/ 1064961 w 1617374"/>
                <a:gd name="connsiteY93" fmla="*/ 1509263 h 1947765"/>
                <a:gd name="connsiteX94" fmla="*/ 1030791 w 1617374"/>
                <a:gd name="connsiteY94" fmla="*/ 1480789 h 1947765"/>
                <a:gd name="connsiteX95" fmla="*/ 1019401 w 1617374"/>
                <a:gd name="connsiteY95" fmla="*/ 1463704 h 1947765"/>
                <a:gd name="connsiteX96" fmla="*/ 1002316 w 1617374"/>
                <a:gd name="connsiteY96" fmla="*/ 1452315 h 1947765"/>
                <a:gd name="connsiteX97" fmla="*/ 996621 w 1617374"/>
                <a:gd name="connsiteY97" fmla="*/ 1435230 h 1947765"/>
                <a:gd name="connsiteX98" fmla="*/ 962451 w 1617374"/>
                <a:gd name="connsiteY98" fmla="*/ 1418146 h 1947765"/>
                <a:gd name="connsiteX99" fmla="*/ 945366 w 1617374"/>
                <a:gd name="connsiteY99" fmla="*/ 1423841 h 1947765"/>
                <a:gd name="connsiteX100" fmla="*/ 928281 w 1617374"/>
                <a:gd name="connsiteY100" fmla="*/ 1458010 h 1947765"/>
                <a:gd name="connsiteX101" fmla="*/ 933976 w 1617374"/>
                <a:gd name="connsiteY101" fmla="*/ 1526348 h 1947765"/>
                <a:gd name="connsiteX102" fmla="*/ 968146 w 1617374"/>
                <a:gd name="connsiteY102" fmla="*/ 1560517 h 1947765"/>
                <a:gd name="connsiteX103" fmla="*/ 1002316 w 1617374"/>
                <a:gd name="connsiteY103" fmla="*/ 1571906 h 1947765"/>
                <a:gd name="connsiteX104" fmla="*/ 1008011 w 1617374"/>
                <a:gd name="connsiteY104" fmla="*/ 1588991 h 1947765"/>
                <a:gd name="connsiteX105" fmla="*/ 1025096 w 1617374"/>
                <a:gd name="connsiteY105" fmla="*/ 1594686 h 1947765"/>
                <a:gd name="connsiteX106" fmla="*/ 1064961 w 1617374"/>
                <a:gd name="connsiteY106" fmla="*/ 1600380 h 1947765"/>
                <a:gd name="connsiteX107" fmla="*/ 1059266 w 1617374"/>
                <a:gd name="connsiteY107" fmla="*/ 1628854 h 1947765"/>
                <a:gd name="connsiteX108" fmla="*/ 1047876 w 1617374"/>
                <a:gd name="connsiteY108" fmla="*/ 1645939 h 1947765"/>
                <a:gd name="connsiteX109" fmla="*/ 1076351 w 1617374"/>
                <a:gd name="connsiteY109" fmla="*/ 1668718 h 1947765"/>
                <a:gd name="connsiteX110" fmla="*/ 1110521 w 1617374"/>
                <a:gd name="connsiteY110" fmla="*/ 1697192 h 1947765"/>
                <a:gd name="connsiteX111" fmla="*/ 1150385 w 1617374"/>
                <a:gd name="connsiteY111" fmla="*/ 1708582 h 1947765"/>
                <a:gd name="connsiteX112" fmla="*/ 1184555 w 1617374"/>
                <a:gd name="connsiteY112" fmla="*/ 1719972 h 1947765"/>
                <a:gd name="connsiteX113" fmla="*/ 1201640 w 1617374"/>
                <a:gd name="connsiteY113" fmla="*/ 1725667 h 1947765"/>
                <a:gd name="connsiteX114" fmla="*/ 1207335 w 1617374"/>
                <a:gd name="connsiteY114" fmla="*/ 1742751 h 1947765"/>
                <a:gd name="connsiteX115" fmla="*/ 1218725 w 1617374"/>
                <a:gd name="connsiteY115" fmla="*/ 1765530 h 1947765"/>
                <a:gd name="connsiteX116" fmla="*/ 1207335 w 1617374"/>
                <a:gd name="connsiteY116" fmla="*/ 1794005 h 1947765"/>
                <a:gd name="connsiteX117" fmla="*/ 1195945 w 1617374"/>
                <a:gd name="connsiteY117" fmla="*/ 1776920 h 1947765"/>
                <a:gd name="connsiteX118" fmla="*/ 1121911 w 1617374"/>
                <a:gd name="connsiteY118" fmla="*/ 1759836 h 1947765"/>
                <a:gd name="connsiteX119" fmla="*/ 1161775 w 1617374"/>
                <a:gd name="connsiteY119" fmla="*/ 1799699 h 1947765"/>
                <a:gd name="connsiteX120" fmla="*/ 1178860 w 1617374"/>
                <a:gd name="connsiteY120" fmla="*/ 1833868 h 1947765"/>
                <a:gd name="connsiteX121" fmla="*/ 1156080 w 1617374"/>
                <a:gd name="connsiteY121" fmla="*/ 1845258 h 1947765"/>
                <a:gd name="connsiteX122" fmla="*/ 1104826 w 1617374"/>
                <a:gd name="connsiteY122" fmla="*/ 1839563 h 1947765"/>
                <a:gd name="connsiteX123" fmla="*/ 1087741 w 1617374"/>
                <a:gd name="connsiteY123" fmla="*/ 1833868 h 1947765"/>
                <a:gd name="connsiteX124" fmla="*/ 1064961 w 1617374"/>
                <a:gd name="connsiteY124" fmla="*/ 1714277 h 1947765"/>
                <a:gd name="connsiteX125" fmla="*/ 1019401 w 1617374"/>
                <a:gd name="connsiteY125" fmla="*/ 1702887 h 1947765"/>
                <a:gd name="connsiteX126" fmla="*/ 1008011 w 1617374"/>
                <a:gd name="connsiteY126" fmla="*/ 1725667 h 1947765"/>
                <a:gd name="connsiteX127" fmla="*/ 996621 w 1617374"/>
                <a:gd name="connsiteY127" fmla="*/ 1742751 h 1947765"/>
                <a:gd name="connsiteX128" fmla="*/ 1002316 w 1617374"/>
                <a:gd name="connsiteY128" fmla="*/ 1822479 h 1947765"/>
                <a:gd name="connsiteX129" fmla="*/ 1008011 w 1617374"/>
                <a:gd name="connsiteY129" fmla="*/ 1839563 h 1947765"/>
                <a:gd name="connsiteX130" fmla="*/ 1025096 w 1617374"/>
                <a:gd name="connsiteY130" fmla="*/ 1845258 h 1947765"/>
                <a:gd name="connsiteX131" fmla="*/ 1025096 w 1617374"/>
                <a:gd name="connsiteY131" fmla="*/ 1879427 h 1947765"/>
                <a:gd name="connsiteX132" fmla="*/ 1002316 w 1617374"/>
                <a:gd name="connsiteY132" fmla="*/ 1947765 h 1947765"/>
                <a:gd name="connsiteX133" fmla="*/ 996621 w 1617374"/>
                <a:gd name="connsiteY133" fmla="*/ 1930681 h 1947765"/>
                <a:gd name="connsiteX134" fmla="*/ 990926 w 1617374"/>
                <a:gd name="connsiteY134" fmla="*/ 1902206 h 1947765"/>
                <a:gd name="connsiteX135" fmla="*/ 973841 w 1617374"/>
                <a:gd name="connsiteY135" fmla="*/ 1913596 h 1947765"/>
                <a:gd name="connsiteX136" fmla="*/ 945366 w 1617374"/>
                <a:gd name="connsiteY136" fmla="*/ 1919291 h 1947765"/>
                <a:gd name="connsiteX137" fmla="*/ 905501 w 1617374"/>
                <a:gd name="connsiteY137" fmla="*/ 1907901 h 1947765"/>
                <a:gd name="connsiteX138" fmla="*/ 899806 w 1617374"/>
                <a:gd name="connsiteY138" fmla="*/ 1890817 h 1947765"/>
                <a:gd name="connsiteX139" fmla="*/ 922586 w 1617374"/>
                <a:gd name="connsiteY139" fmla="*/ 1868037 h 1947765"/>
                <a:gd name="connsiteX140" fmla="*/ 945366 w 1617374"/>
                <a:gd name="connsiteY140" fmla="*/ 1856648 h 1947765"/>
                <a:gd name="connsiteX141" fmla="*/ 956756 w 1617374"/>
                <a:gd name="connsiteY141" fmla="*/ 1839563 h 1947765"/>
                <a:gd name="connsiteX142" fmla="*/ 968146 w 1617374"/>
                <a:gd name="connsiteY142" fmla="*/ 1805394 h 1947765"/>
                <a:gd name="connsiteX143" fmla="*/ 973841 w 1617374"/>
                <a:gd name="connsiteY143" fmla="*/ 1759836 h 1947765"/>
                <a:gd name="connsiteX144" fmla="*/ 996621 w 1617374"/>
                <a:gd name="connsiteY144" fmla="*/ 1725667 h 1947765"/>
                <a:gd name="connsiteX145" fmla="*/ 990926 w 1617374"/>
                <a:gd name="connsiteY145" fmla="*/ 1708582 h 1947765"/>
                <a:gd name="connsiteX146" fmla="*/ 1002316 w 1617374"/>
                <a:gd name="connsiteY146" fmla="*/ 1674413 h 1947765"/>
                <a:gd name="connsiteX147" fmla="*/ 979536 w 1617374"/>
                <a:gd name="connsiteY147" fmla="*/ 1645939 h 1947765"/>
                <a:gd name="connsiteX148" fmla="*/ 939671 w 1617374"/>
                <a:gd name="connsiteY148" fmla="*/ 1617465 h 1947765"/>
                <a:gd name="connsiteX149" fmla="*/ 933976 w 1617374"/>
                <a:gd name="connsiteY149" fmla="*/ 1640244 h 1947765"/>
                <a:gd name="connsiteX150" fmla="*/ 922586 w 1617374"/>
                <a:gd name="connsiteY150" fmla="*/ 1731361 h 1947765"/>
                <a:gd name="connsiteX151" fmla="*/ 905501 w 1617374"/>
                <a:gd name="connsiteY151" fmla="*/ 1725667 h 1947765"/>
                <a:gd name="connsiteX152" fmla="*/ 922586 w 1617374"/>
                <a:gd name="connsiteY152" fmla="*/ 1645939 h 1947765"/>
                <a:gd name="connsiteX153" fmla="*/ 916891 w 1617374"/>
                <a:gd name="connsiteY153" fmla="*/ 1611770 h 1947765"/>
                <a:gd name="connsiteX154" fmla="*/ 905501 w 1617374"/>
                <a:gd name="connsiteY154" fmla="*/ 1594686 h 1947765"/>
                <a:gd name="connsiteX155" fmla="*/ 888416 w 1617374"/>
                <a:gd name="connsiteY155" fmla="*/ 1537737 h 1947765"/>
                <a:gd name="connsiteX156" fmla="*/ 865637 w 1617374"/>
                <a:gd name="connsiteY156" fmla="*/ 1509263 h 1947765"/>
                <a:gd name="connsiteX157" fmla="*/ 848552 w 1617374"/>
                <a:gd name="connsiteY157" fmla="*/ 1520653 h 1947765"/>
                <a:gd name="connsiteX158" fmla="*/ 831467 w 1617374"/>
                <a:gd name="connsiteY158" fmla="*/ 1560517 h 1947765"/>
                <a:gd name="connsiteX159" fmla="*/ 825772 w 1617374"/>
                <a:gd name="connsiteY159" fmla="*/ 1577601 h 1947765"/>
                <a:gd name="connsiteX160" fmla="*/ 802992 w 1617374"/>
                <a:gd name="connsiteY160" fmla="*/ 1600380 h 1947765"/>
                <a:gd name="connsiteX161" fmla="*/ 785907 w 1617374"/>
                <a:gd name="connsiteY161" fmla="*/ 1634549 h 1947765"/>
                <a:gd name="connsiteX162" fmla="*/ 797297 w 1617374"/>
                <a:gd name="connsiteY162" fmla="*/ 1668718 h 1947765"/>
                <a:gd name="connsiteX163" fmla="*/ 808687 w 1617374"/>
                <a:gd name="connsiteY163" fmla="*/ 1725667 h 1947765"/>
                <a:gd name="connsiteX164" fmla="*/ 825772 w 1617374"/>
                <a:gd name="connsiteY164" fmla="*/ 1737056 h 1947765"/>
                <a:gd name="connsiteX165" fmla="*/ 820077 w 1617374"/>
                <a:gd name="connsiteY165" fmla="*/ 1776920 h 1947765"/>
                <a:gd name="connsiteX166" fmla="*/ 802992 w 1617374"/>
                <a:gd name="connsiteY166" fmla="*/ 1771225 h 1947765"/>
                <a:gd name="connsiteX167" fmla="*/ 797297 w 1617374"/>
                <a:gd name="connsiteY167" fmla="*/ 1754141 h 1947765"/>
                <a:gd name="connsiteX168" fmla="*/ 780212 w 1617374"/>
                <a:gd name="connsiteY168" fmla="*/ 1742751 h 1947765"/>
                <a:gd name="connsiteX169" fmla="*/ 740347 w 1617374"/>
                <a:gd name="connsiteY169" fmla="*/ 1759836 h 1947765"/>
                <a:gd name="connsiteX170" fmla="*/ 734652 w 1617374"/>
                <a:gd name="connsiteY170" fmla="*/ 1776920 h 1947765"/>
                <a:gd name="connsiteX171" fmla="*/ 711872 w 1617374"/>
                <a:gd name="connsiteY171" fmla="*/ 1811089 h 1947765"/>
                <a:gd name="connsiteX172" fmla="*/ 723262 w 1617374"/>
                <a:gd name="connsiteY172" fmla="*/ 1850953 h 1947765"/>
                <a:gd name="connsiteX173" fmla="*/ 728957 w 1617374"/>
                <a:gd name="connsiteY173" fmla="*/ 1868037 h 1947765"/>
                <a:gd name="connsiteX174" fmla="*/ 723262 w 1617374"/>
                <a:gd name="connsiteY174" fmla="*/ 1896512 h 1947765"/>
                <a:gd name="connsiteX175" fmla="*/ 706177 w 1617374"/>
                <a:gd name="connsiteY175" fmla="*/ 1902206 h 1947765"/>
                <a:gd name="connsiteX176" fmla="*/ 700482 w 1617374"/>
                <a:gd name="connsiteY176" fmla="*/ 1879427 h 1947765"/>
                <a:gd name="connsiteX177" fmla="*/ 666312 w 1617374"/>
                <a:gd name="connsiteY177" fmla="*/ 1856648 h 1947765"/>
                <a:gd name="connsiteX178" fmla="*/ 586583 w 1617374"/>
                <a:gd name="connsiteY178" fmla="*/ 1845258 h 1947765"/>
                <a:gd name="connsiteX179" fmla="*/ 615058 w 1617374"/>
                <a:gd name="connsiteY179" fmla="*/ 1833868 h 1947765"/>
                <a:gd name="connsiteX180" fmla="*/ 649227 w 1617374"/>
                <a:gd name="connsiteY180" fmla="*/ 1828174 h 1947765"/>
                <a:gd name="connsiteX181" fmla="*/ 637837 w 1617374"/>
                <a:gd name="connsiteY181" fmla="*/ 1788310 h 1947765"/>
                <a:gd name="connsiteX182" fmla="*/ 677702 w 1617374"/>
                <a:gd name="connsiteY182" fmla="*/ 1765530 h 1947765"/>
                <a:gd name="connsiteX183" fmla="*/ 694787 w 1617374"/>
                <a:gd name="connsiteY183" fmla="*/ 1759836 h 1947765"/>
                <a:gd name="connsiteX184" fmla="*/ 700482 w 1617374"/>
                <a:gd name="connsiteY184" fmla="*/ 1742751 h 1947765"/>
                <a:gd name="connsiteX185" fmla="*/ 717567 w 1617374"/>
                <a:gd name="connsiteY185" fmla="*/ 1731361 h 1947765"/>
                <a:gd name="connsiteX186" fmla="*/ 728957 w 1617374"/>
                <a:gd name="connsiteY186" fmla="*/ 1714277 h 1947765"/>
                <a:gd name="connsiteX187" fmla="*/ 723262 w 1617374"/>
                <a:gd name="connsiteY187" fmla="*/ 1685803 h 1947765"/>
                <a:gd name="connsiteX188" fmla="*/ 672007 w 1617374"/>
                <a:gd name="connsiteY188" fmla="*/ 1674413 h 1947765"/>
                <a:gd name="connsiteX189" fmla="*/ 637837 w 1617374"/>
                <a:gd name="connsiteY189" fmla="*/ 1657329 h 1947765"/>
                <a:gd name="connsiteX190" fmla="*/ 632142 w 1617374"/>
                <a:gd name="connsiteY190" fmla="*/ 1640244 h 1947765"/>
                <a:gd name="connsiteX191" fmla="*/ 620752 w 1617374"/>
                <a:gd name="connsiteY191" fmla="*/ 1623160 h 1947765"/>
                <a:gd name="connsiteX192" fmla="*/ 637837 w 1617374"/>
                <a:gd name="connsiteY192" fmla="*/ 1617465 h 1947765"/>
                <a:gd name="connsiteX193" fmla="*/ 728957 w 1617374"/>
                <a:gd name="connsiteY193" fmla="*/ 1606075 h 1947765"/>
                <a:gd name="connsiteX194" fmla="*/ 751737 w 1617374"/>
                <a:gd name="connsiteY194" fmla="*/ 1594686 h 1947765"/>
                <a:gd name="connsiteX195" fmla="*/ 763127 w 1617374"/>
                <a:gd name="connsiteY195" fmla="*/ 1577601 h 1947765"/>
                <a:gd name="connsiteX196" fmla="*/ 797297 w 1617374"/>
                <a:gd name="connsiteY196" fmla="*/ 1560517 h 1947765"/>
                <a:gd name="connsiteX197" fmla="*/ 808687 w 1617374"/>
                <a:gd name="connsiteY197" fmla="*/ 1543432 h 1947765"/>
                <a:gd name="connsiteX198" fmla="*/ 825772 w 1617374"/>
                <a:gd name="connsiteY198" fmla="*/ 1526348 h 1947765"/>
                <a:gd name="connsiteX199" fmla="*/ 854247 w 1617374"/>
                <a:gd name="connsiteY199" fmla="*/ 1480789 h 1947765"/>
                <a:gd name="connsiteX200" fmla="*/ 865637 w 1617374"/>
                <a:gd name="connsiteY200" fmla="*/ 1452315 h 1947765"/>
                <a:gd name="connsiteX201" fmla="*/ 905501 w 1617374"/>
                <a:gd name="connsiteY201" fmla="*/ 1429535 h 1947765"/>
                <a:gd name="connsiteX202" fmla="*/ 956756 w 1617374"/>
                <a:gd name="connsiteY202" fmla="*/ 1418146 h 1947765"/>
                <a:gd name="connsiteX203" fmla="*/ 951061 w 1617374"/>
                <a:gd name="connsiteY203" fmla="*/ 1401061 h 1947765"/>
                <a:gd name="connsiteX204" fmla="*/ 945366 w 1617374"/>
                <a:gd name="connsiteY204" fmla="*/ 1338418 h 1947765"/>
                <a:gd name="connsiteX205" fmla="*/ 928281 w 1617374"/>
                <a:gd name="connsiteY205" fmla="*/ 1332723 h 1947765"/>
                <a:gd name="connsiteX206" fmla="*/ 905501 w 1617374"/>
                <a:gd name="connsiteY206" fmla="*/ 1327028 h 1947765"/>
                <a:gd name="connsiteX207" fmla="*/ 825772 w 1617374"/>
                <a:gd name="connsiteY207" fmla="*/ 1332723 h 1947765"/>
                <a:gd name="connsiteX208" fmla="*/ 808687 w 1617374"/>
                <a:gd name="connsiteY208" fmla="*/ 1344113 h 1947765"/>
                <a:gd name="connsiteX209" fmla="*/ 780212 w 1617374"/>
                <a:gd name="connsiteY209" fmla="*/ 1349808 h 1947765"/>
                <a:gd name="connsiteX210" fmla="*/ 757432 w 1617374"/>
                <a:gd name="connsiteY210" fmla="*/ 1361197 h 1947765"/>
                <a:gd name="connsiteX211" fmla="*/ 734652 w 1617374"/>
                <a:gd name="connsiteY211" fmla="*/ 1406756 h 1947765"/>
                <a:gd name="connsiteX212" fmla="*/ 717567 w 1617374"/>
                <a:gd name="connsiteY212" fmla="*/ 1458010 h 1947765"/>
                <a:gd name="connsiteX213" fmla="*/ 711872 w 1617374"/>
                <a:gd name="connsiteY213" fmla="*/ 1475094 h 1947765"/>
                <a:gd name="connsiteX214" fmla="*/ 689092 w 1617374"/>
                <a:gd name="connsiteY214" fmla="*/ 1492179 h 1947765"/>
                <a:gd name="connsiteX215" fmla="*/ 683397 w 1617374"/>
                <a:gd name="connsiteY215" fmla="*/ 1429535 h 1947765"/>
                <a:gd name="connsiteX216" fmla="*/ 666312 w 1617374"/>
                <a:gd name="connsiteY216" fmla="*/ 1418146 h 1947765"/>
                <a:gd name="connsiteX217" fmla="*/ 575193 w 1617374"/>
                <a:gd name="connsiteY217" fmla="*/ 1429535 h 1947765"/>
                <a:gd name="connsiteX218" fmla="*/ 563803 w 1617374"/>
                <a:gd name="connsiteY218" fmla="*/ 1446620 h 1947765"/>
                <a:gd name="connsiteX219" fmla="*/ 541023 w 1617374"/>
                <a:gd name="connsiteY219" fmla="*/ 1509263 h 1947765"/>
                <a:gd name="connsiteX220" fmla="*/ 444208 w 1617374"/>
                <a:gd name="connsiteY220" fmla="*/ 1514958 h 1947765"/>
                <a:gd name="connsiteX221" fmla="*/ 438513 w 1617374"/>
                <a:gd name="connsiteY221" fmla="*/ 1560517 h 1947765"/>
                <a:gd name="connsiteX222" fmla="*/ 421428 w 1617374"/>
                <a:gd name="connsiteY222" fmla="*/ 1583296 h 1947765"/>
                <a:gd name="connsiteX223" fmla="*/ 410038 w 1617374"/>
                <a:gd name="connsiteY223" fmla="*/ 1600380 h 1947765"/>
                <a:gd name="connsiteX224" fmla="*/ 415733 w 1617374"/>
                <a:gd name="connsiteY224" fmla="*/ 1663023 h 1947765"/>
                <a:gd name="connsiteX225" fmla="*/ 432818 w 1617374"/>
                <a:gd name="connsiteY225" fmla="*/ 1668718 h 1947765"/>
                <a:gd name="connsiteX226" fmla="*/ 438513 w 1617374"/>
                <a:gd name="connsiteY226" fmla="*/ 1691498 h 1947765"/>
                <a:gd name="connsiteX227" fmla="*/ 449903 w 1617374"/>
                <a:gd name="connsiteY227" fmla="*/ 1708582 h 1947765"/>
                <a:gd name="connsiteX228" fmla="*/ 392953 w 1617374"/>
                <a:gd name="connsiteY228" fmla="*/ 1702887 h 1947765"/>
                <a:gd name="connsiteX229" fmla="*/ 387258 w 1617374"/>
                <a:gd name="connsiteY229" fmla="*/ 1628854 h 1947765"/>
                <a:gd name="connsiteX230" fmla="*/ 381563 w 1617374"/>
                <a:gd name="connsiteY230" fmla="*/ 1543432 h 1947765"/>
                <a:gd name="connsiteX231" fmla="*/ 364478 w 1617374"/>
                <a:gd name="connsiteY231" fmla="*/ 1532042 h 1947765"/>
                <a:gd name="connsiteX232" fmla="*/ 324614 w 1617374"/>
                <a:gd name="connsiteY232" fmla="*/ 1520653 h 1947765"/>
                <a:gd name="connsiteX233" fmla="*/ 301834 w 1617374"/>
                <a:gd name="connsiteY233" fmla="*/ 1526348 h 1947765"/>
                <a:gd name="connsiteX234" fmla="*/ 290444 w 1617374"/>
                <a:gd name="connsiteY234" fmla="*/ 1543432 h 1947765"/>
                <a:gd name="connsiteX235" fmla="*/ 273359 w 1617374"/>
                <a:gd name="connsiteY235" fmla="*/ 1560517 h 1947765"/>
                <a:gd name="connsiteX236" fmla="*/ 233494 w 1617374"/>
                <a:gd name="connsiteY236" fmla="*/ 1600380 h 1947765"/>
                <a:gd name="connsiteX237" fmla="*/ 239189 w 1617374"/>
                <a:gd name="connsiteY237" fmla="*/ 1623160 h 1947765"/>
                <a:gd name="connsiteX238" fmla="*/ 256274 w 1617374"/>
                <a:gd name="connsiteY238" fmla="*/ 1628854 h 1947765"/>
                <a:gd name="connsiteX239" fmla="*/ 296139 w 1617374"/>
                <a:gd name="connsiteY239" fmla="*/ 1651634 h 1947765"/>
                <a:gd name="connsiteX240" fmla="*/ 290444 w 1617374"/>
                <a:gd name="connsiteY240" fmla="*/ 1668718 h 1947765"/>
                <a:gd name="connsiteX241" fmla="*/ 256274 w 1617374"/>
                <a:gd name="connsiteY241" fmla="*/ 1691498 h 1947765"/>
                <a:gd name="connsiteX242" fmla="*/ 210714 w 1617374"/>
                <a:gd name="connsiteY242" fmla="*/ 1685803 h 1947765"/>
                <a:gd name="connsiteX243" fmla="*/ 205019 w 1617374"/>
                <a:gd name="connsiteY243" fmla="*/ 1668718 h 1947765"/>
                <a:gd name="connsiteX244" fmla="*/ 199324 w 1617374"/>
                <a:gd name="connsiteY244" fmla="*/ 1645939 h 1947765"/>
                <a:gd name="connsiteX245" fmla="*/ 170849 w 1617374"/>
                <a:gd name="connsiteY245" fmla="*/ 1640244 h 1947765"/>
                <a:gd name="connsiteX246" fmla="*/ 153764 w 1617374"/>
                <a:gd name="connsiteY246" fmla="*/ 1623160 h 1947765"/>
                <a:gd name="connsiteX247" fmla="*/ 136679 w 1617374"/>
                <a:gd name="connsiteY247" fmla="*/ 1611770 h 1947765"/>
                <a:gd name="connsiteX248" fmla="*/ 142374 w 1617374"/>
                <a:gd name="connsiteY248" fmla="*/ 1588991 h 1947765"/>
                <a:gd name="connsiteX249" fmla="*/ 182239 w 1617374"/>
                <a:gd name="connsiteY249" fmla="*/ 1571906 h 1947765"/>
                <a:gd name="connsiteX250" fmla="*/ 199324 w 1617374"/>
                <a:gd name="connsiteY250" fmla="*/ 1554822 h 1947765"/>
                <a:gd name="connsiteX251" fmla="*/ 222104 w 1617374"/>
                <a:gd name="connsiteY251" fmla="*/ 1549127 h 1947765"/>
                <a:gd name="connsiteX252" fmla="*/ 244884 w 1617374"/>
                <a:gd name="connsiteY252" fmla="*/ 1514958 h 1947765"/>
                <a:gd name="connsiteX253" fmla="*/ 256274 w 1617374"/>
                <a:gd name="connsiteY253" fmla="*/ 1497873 h 1947765"/>
                <a:gd name="connsiteX254" fmla="*/ 273359 w 1617374"/>
                <a:gd name="connsiteY254" fmla="*/ 1492179 h 1947765"/>
                <a:gd name="connsiteX255" fmla="*/ 290444 w 1617374"/>
                <a:gd name="connsiteY255" fmla="*/ 1475094 h 1947765"/>
                <a:gd name="connsiteX256" fmla="*/ 279054 w 1617374"/>
                <a:gd name="connsiteY256" fmla="*/ 1440925 h 1947765"/>
                <a:gd name="connsiteX257" fmla="*/ 318919 w 1617374"/>
                <a:gd name="connsiteY257" fmla="*/ 1418146 h 1947765"/>
                <a:gd name="connsiteX258" fmla="*/ 336004 w 1617374"/>
                <a:gd name="connsiteY258" fmla="*/ 1429535 h 1947765"/>
                <a:gd name="connsiteX259" fmla="*/ 353088 w 1617374"/>
                <a:gd name="connsiteY259" fmla="*/ 1435230 h 1947765"/>
                <a:gd name="connsiteX260" fmla="*/ 364478 w 1617374"/>
                <a:gd name="connsiteY260" fmla="*/ 1452315 h 1947765"/>
                <a:gd name="connsiteX261" fmla="*/ 529633 w 1617374"/>
                <a:gd name="connsiteY261" fmla="*/ 1469399 h 1947765"/>
                <a:gd name="connsiteX262" fmla="*/ 541023 w 1617374"/>
                <a:gd name="connsiteY262" fmla="*/ 1452315 h 1947765"/>
                <a:gd name="connsiteX263" fmla="*/ 546718 w 1617374"/>
                <a:gd name="connsiteY263" fmla="*/ 1435230 h 1947765"/>
                <a:gd name="connsiteX264" fmla="*/ 563803 w 1617374"/>
                <a:gd name="connsiteY264" fmla="*/ 1429535 h 1947765"/>
                <a:gd name="connsiteX265" fmla="*/ 592278 w 1617374"/>
                <a:gd name="connsiteY265" fmla="*/ 1406756 h 1947765"/>
                <a:gd name="connsiteX266" fmla="*/ 626447 w 1617374"/>
                <a:gd name="connsiteY266" fmla="*/ 1389672 h 1947765"/>
                <a:gd name="connsiteX267" fmla="*/ 666312 w 1617374"/>
                <a:gd name="connsiteY267" fmla="*/ 1383977 h 1947765"/>
                <a:gd name="connsiteX268" fmla="*/ 672007 w 1617374"/>
                <a:gd name="connsiteY268" fmla="*/ 1344113 h 1947765"/>
                <a:gd name="connsiteX269" fmla="*/ 654922 w 1617374"/>
                <a:gd name="connsiteY269" fmla="*/ 1338418 h 1947765"/>
                <a:gd name="connsiteX270" fmla="*/ 677702 w 1617374"/>
                <a:gd name="connsiteY270" fmla="*/ 1327028 h 1947765"/>
                <a:gd name="connsiteX271" fmla="*/ 774517 w 1617374"/>
                <a:gd name="connsiteY271" fmla="*/ 1315639 h 1947765"/>
                <a:gd name="connsiteX272" fmla="*/ 808687 w 1617374"/>
                <a:gd name="connsiteY272" fmla="*/ 1309944 h 1947765"/>
                <a:gd name="connsiteX273" fmla="*/ 791602 w 1617374"/>
                <a:gd name="connsiteY273" fmla="*/ 1304249 h 1947765"/>
                <a:gd name="connsiteX274" fmla="*/ 751737 w 1617374"/>
                <a:gd name="connsiteY274" fmla="*/ 1270080 h 1947765"/>
                <a:gd name="connsiteX275" fmla="*/ 740347 w 1617374"/>
                <a:gd name="connsiteY275" fmla="*/ 1252996 h 1947765"/>
                <a:gd name="connsiteX276" fmla="*/ 700482 w 1617374"/>
                <a:gd name="connsiteY276" fmla="*/ 1235911 h 1947765"/>
                <a:gd name="connsiteX277" fmla="*/ 495463 w 1617374"/>
                <a:gd name="connsiteY277" fmla="*/ 1224522 h 1947765"/>
                <a:gd name="connsiteX278" fmla="*/ 410038 w 1617374"/>
                <a:gd name="connsiteY278" fmla="*/ 1241606 h 1947765"/>
                <a:gd name="connsiteX279" fmla="*/ 398648 w 1617374"/>
                <a:gd name="connsiteY279" fmla="*/ 1264385 h 1947765"/>
                <a:gd name="connsiteX280" fmla="*/ 353088 w 1617374"/>
                <a:gd name="connsiteY280" fmla="*/ 1315639 h 1947765"/>
                <a:gd name="connsiteX281" fmla="*/ 347394 w 1617374"/>
                <a:gd name="connsiteY281" fmla="*/ 1270080 h 1947765"/>
                <a:gd name="connsiteX282" fmla="*/ 233494 w 1617374"/>
                <a:gd name="connsiteY282" fmla="*/ 1298554 h 1947765"/>
                <a:gd name="connsiteX283" fmla="*/ 216409 w 1617374"/>
                <a:gd name="connsiteY283" fmla="*/ 1315639 h 1947765"/>
                <a:gd name="connsiteX284" fmla="*/ 210714 w 1617374"/>
                <a:gd name="connsiteY284" fmla="*/ 1298554 h 1947765"/>
                <a:gd name="connsiteX285" fmla="*/ 222104 w 1617374"/>
                <a:gd name="connsiteY285" fmla="*/ 1270080 h 1947765"/>
                <a:gd name="connsiteX286" fmla="*/ 205019 w 1617374"/>
                <a:gd name="connsiteY286" fmla="*/ 1264385 h 1947765"/>
                <a:gd name="connsiteX287" fmla="*/ 148069 w 1617374"/>
                <a:gd name="connsiteY287" fmla="*/ 1252996 h 1947765"/>
                <a:gd name="connsiteX288" fmla="*/ 119594 w 1617374"/>
                <a:gd name="connsiteY288" fmla="*/ 1247301 h 1947765"/>
                <a:gd name="connsiteX289" fmla="*/ 85425 w 1617374"/>
                <a:gd name="connsiteY289" fmla="*/ 1235911 h 1947765"/>
                <a:gd name="connsiteX290" fmla="*/ 11390 w 1617374"/>
                <a:gd name="connsiteY290" fmla="*/ 1230216 h 1947765"/>
                <a:gd name="connsiteX291" fmla="*/ 0 w 1617374"/>
                <a:gd name="connsiteY291" fmla="*/ 1213132 h 1947765"/>
                <a:gd name="connsiteX292" fmla="*/ 5695 w 1617374"/>
                <a:gd name="connsiteY292" fmla="*/ 1190353 h 1947765"/>
                <a:gd name="connsiteX293" fmla="*/ 28475 w 1617374"/>
                <a:gd name="connsiteY293" fmla="*/ 1184658 h 1947765"/>
                <a:gd name="connsiteX294" fmla="*/ 34170 w 1617374"/>
                <a:gd name="connsiteY294" fmla="*/ 1144794 h 1947765"/>
                <a:gd name="connsiteX295" fmla="*/ 45560 w 1617374"/>
                <a:gd name="connsiteY295" fmla="*/ 1161878 h 1947765"/>
                <a:gd name="connsiteX296" fmla="*/ 68340 w 1617374"/>
                <a:gd name="connsiteY296" fmla="*/ 1184658 h 1947765"/>
                <a:gd name="connsiteX297" fmla="*/ 85425 w 1617374"/>
                <a:gd name="connsiteY297" fmla="*/ 1190353 h 1947765"/>
                <a:gd name="connsiteX298" fmla="*/ 176544 w 1617374"/>
                <a:gd name="connsiteY298" fmla="*/ 1196047 h 1947765"/>
                <a:gd name="connsiteX299" fmla="*/ 187934 w 1617374"/>
                <a:gd name="connsiteY299" fmla="*/ 1213132 h 1947765"/>
                <a:gd name="connsiteX300" fmla="*/ 227799 w 1617374"/>
                <a:gd name="connsiteY300" fmla="*/ 1230216 h 1947765"/>
                <a:gd name="connsiteX301" fmla="*/ 290444 w 1617374"/>
                <a:gd name="connsiteY301" fmla="*/ 1235911 h 1947765"/>
                <a:gd name="connsiteX302" fmla="*/ 444208 w 1617374"/>
                <a:gd name="connsiteY302" fmla="*/ 1230216 h 1947765"/>
                <a:gd name="connsiteX303" fmla="*/ 427123 w 1617374"/>
                <a:gd name="connsiteY303" fmla="*/ 1224522 h 1947765"/>
                <a:gd name="connsiteX304" fmla="*/ 398648 w 1617374"/>
                <a:gd name="connsiteY304" fmla="*/ 1190353 h 1947765"/>
                <a:gd name="connsiteX305" fmla="*/ 347394 w 1617374"/>
                <a:gd name="connsiteY305" fmla="*/ 1173268 h 1947765"/>
                <a:gd name="connsiteX306" fmla="*/ 290444 w 1617374"/>
                <a:gd name="connsiteY306" fmla="*/ 1144794 h 1947765"/>
                <a:gd name="connsiteX307" fmla="*/ 284749 w 1617374"/>
                <a:gd name="connsiteY307" fmla="*/ 1127709 h 1947765"/>
                <a:gd name="connsiteX308" fmla="*/ 267664 w 1617374"/>
                <a:gd name="connsiteY308" fmla="*/ 1122015 h 1947765"/>
                <a:gd name="connsiteX309" fmla="*/ 244884 w 1617374"/>
                <a:gd name="connsiteY309" fmla="*/ 1104930 h 1947765"/>
                <a:gd name="connsiteX310" fmla="*/ 227799 w 1617374"/>
                <a:gd name="connsiteY310" fmla="*/ 1076456 h 1947765"/>
                <a:gd name="connsiteX311" fmla="*/ 210714 w 1617374"/>
                <a:gd name="connsiteY311" fmla="*/ 1053677 h 1947765"/>
                <a:gd name="connsiteX312" fmla="*/ 182239 w 1617374"/>
                <a:gd name="connsiteY312" fmla="*/ 991033 h 1947765"/>
                <a:gd name="connsiteX313" fmla="*/ 148069 w 1617374"/>
                <a:gd name="connsiteY313" fmla="*/ 1030897 h 1947765"/>
                <a:gd name="connsiteX314" fmla="*/ 136679 w 1617374"/>
                <a:gd name="connsiteY314" fmla="*/ 979644 h 1947765"/>
                <a:gd name="connsiteX315" fmla="*/ 170849 w 1617374"/>
                <a:gd name="connsiteY315" fmla="*/ 934085 h 1947765"/>
                <a:gd name="connsiteX316" fmla="*/ 187934 w 1617374"/>
                <a:gd name="connsiteY316" fmla="*/ 962559 h 1947765"/>
                <a:gd name="connsiteX317" fmla="*/ 193629 w 1617374"/>
                <a:gd name="connsiteY317" fmla="*/ 985339 h 1947765"/>
                <a:gd name="connsiteX318" fmla="*/ 210714 w 1617374"/>
                <a:gd name="connsiteY318" fmla="*/ 1002423 h 1947765"/>
                <a:gd name="connsiteX319" fmla="*/ 233494 w 1617374"/>
                <a:gd name="connsiteY319" fmla="*/ 1047982 h 1947765"/>
                <a:gd name="connsiteX320" fmla="*/ 279054 w 1617374"/>
                <a:gd name="connsiteY320" fmla="*/ 1076456 h 1947765"/>
                <a:gd name="connsiteX321" fmla="*/ 313224 w 1617374"/>
                <a:gd name="connsiteY321" fmla="*/ 1099235 h 1947765"/>
                <a:gd name="connsiteX322" fmla="*/ 347394 w 1617374"/>
                <a:gd name="connsiteY322" fmla="*/ 1133404 h 1947765"/>
                <a:gd name="connsiteX323" fmla="*/ 364478 w 1617374"/>
                <a:gd name="connsiteY323" fmla="*/ 1161878 h 1947765"/>
                <a:gd name="connsiteX324" fmla="*/ 398648 w 1617374"/>
                <a:gd name="connsiteY324" fmla="*/ 1173268 h 1947765"/>
                <a:gd name="connsiteX325" fmla="*/ 438513 w 1617374"/>
                <a:gd name="connsiteY325" fmla="*/ 1161878 h 1947765"/>
                <a:gd name="connsiteX326" fmla="*/ 449903 w 1617374"/>
                <a:gd name="connsiteY326" fmla="*/ 1178963 h 1947765"/>
                <a:gd name="connsiteX327" fmla="*/ 455598 w 1617374"/>
                <a:gd name="connsiteY327" fmla="*/ 1196047 h 1947765"/>
                <a:gd name="connsiteX328" fmla="*/ 501158 w 1617374"/>
                <a:gd name="connsiteY328" fmla="*/ 1201742 h 1947765"/>
                <a:gd name="connsiteX329" fmla="*/ 620752 w 1617374"/>
                <a:gd name="connsiteY329" fmla="*/ 1213132 h 1947765"/>
                <a:gd name="connsiteX330" fmla="*/ 649227 w 1617374"/>
                <a:gd name="connsiteY330" fmla="*/ 1201742 h 1947765"/>
                <a:gd name="connsiteX331" fmla="*/ 597973 w 1617374"/>
                <a:gd name="connsiteY331" fmla="*/ 1173268 h 1947765"/>
                <a:gd name="connsiteX332" fmla="*/ 575193 w 1617374"/>
                <a:gd name="connsiteY332" fmla="*/ 1156184 h 1947765"/>
                <a:gd name="connsiteX333" fmla="*/ 569498 w 1617374"/>
                <a:gd name="connsiteY333" fmla="*/ 1139099 h 1947765"/>
                <a:gd name="connsiteX334" fmla="*/ 552413 w 1617374"/>
                <a:gd name="connsiteY334" fmla="*/ 1127709 h 1947765"/>
                <a:gd name="connsiteX335" fmla="*/ 518243 w 1617374"/>
                <a:gd name="connsiteY335" fmla="*/ 1093540 h 1947765"/>
                <a:gd name="connsiteX336" fmla="*/ 501158 w 1617374"/>
                <a:gd name="connsiteY336" fmla="*/ 1076456 h 1947765"/>
                <a:gd name="connsiteX337" fmla="*/ 478378 w 1617374"/>
                <a:gd name="connsiteY337" fmla="*/ 1065066 h 1947765"/>
                <a:gd name="connsiteX338" fmla="*/ 461293 w 1617374"/>
                <a:gd name="connsiteY338" fmla="*/ 1059371 h 1947765"/>
                <a:gd name="connsiteX339" fmla="*/ 427123 w 1617374"/>
                <a:gd name="connsiteY339" fmla="*/ 1030897 h 1947765"/>
                <a:gd name="connsiteX340" fmla="*/ 421428 w 1617374"/>
                <a:gd name="connsiteY340" fmla="*/ 1008118 h 1947765"/>
                <a:gd name="connsiteX341" fmla="*/ 404343 w 1617374"/>
                <a:gd name="connsiteY341" fmla="*/ 1002423 h 1947765"/>
                <a:gd name="connsiteX342" fmla="*/ 387258 w 1617374"/>
                <a:gd name="connsiteY342" fmla="*/ 991033 h 1947765"/>
                <a:gd name="connsiteX343" fmla="*/ 375868 w 1617374"/>
                <a:gd name="connsiteY343" fmla="*/ 973949 h 1947765"/>
                <a:gd name="connsiteX344" fmla="*/ 358783 w 1617374"/>
                <a:gd name="connsiteY344" fmla="*/ 968254 h 1947765"/>
                <a:gd name="connsiteX345" fmla="*/ 353088 w 1617374"/>
                <a:gd name="connsiteY345" fmla="*/ 911306 h 1947765"/>
                <a:gd name="connsiteX346" fmla="*/ 347394 w 1617374"/>
                <a:gd name="connsiteY346" fmla="*/ 894221 h 1947765"/>
                <a:gd name="connsiteX347" fmla="*/ 341699 w 1617374"/>
                <a:gd name="connsiteY347" fmla="*/ 871442 h 1947765"/>
                <a:gd name="connsiteX348" fmla="*/ 324614 w 1617374"/>
                <a:gd name="connsiteY348" fmla="*/ 865747 h 1947765"/>
                <a:gd name="connsiteX349" fmla="*/ 239189 w 1617374"/>
                <a:gd name="connsiteY349" fmla="*/ 865747 h 1947765"/>
                <a:gd name="connsiteX350" fmla="*/ 216409 w 1617374"/>
                <a:gd name="connsiteY350" fmla="*/ 854358 h 1947765"/>
                <a:gd name="connsiteX351" fmla="*/ 199324 w 1617374"/>
                <a:gd name="connsiteY351" fmla="*/ 848663 h 1947765"/>
                <a:gd name="connsiteX352" fmla="*/ 193629 w 1617374"/>
                <a:gd name="connsiteY352" fmla="*/ 831578 h 1947765"/>
                <a:gd name="connsiteX353" fmla="*/ 267664 w 1617374"/>
                <a:gd name="connsiteY353" fmla="*/ 820189 h 1947765"/>
                <a:gd name="connsiteX354" fmla="*/ 284749 w 1617374"/>
                <a:gd name="connsiteY354" fmla="*/ 808799 h 1947765"/>
                <a:gd name="connsiteX355" fmla="*/ 313224 w 1617374"/>
                <a:gd name="connsiteY355" fmla="*/ 774630 h 1947765"/>
                <a:gd name="connsiteX356" fmla="*/ 324614 w 1617374"/>
                <a:gd name="connsiteY356" fmla="*/ 808799 h 1947765"/>
                <a:gd name="connsiteX357" fmla="*/ 330309 w 1617374"/>
                <a:gd name="connsiteY357" fmla="*/ 837273 h 1947765"/>
                <a:gd name="connsiteX358" fmla="*/ 353088 w 1617374"/>
                <a:gd name="connsiteY358" fmla="*/ 871442 h 1947765"/>
                <a:gd name="connsiteX359" fmla="*/ 364478 w 1617374"/>
                <a:gd name="connsiteY359" fmla="*/ 922695 h 1947765"/>
                <a:gd name="connsiteX360" fmla="*/ 375868 w 1617374"/>
                <a:gd name="connsiteY360" fmla="*/ 956864 h 1947765"/>
                <a:gd name="connsiteX361" fmla="*/ 421428 w 1617374"/>
                <a:gd name="connsiteY361" fmla="*/ 985339 h 1947765"/>
                <a:gd name="connsiteX362" fmla="*/ 466988 w 1617374"/>
                <a:gd name="connsiteY362" fmla="*/ 1013813 h 1947765"/>
                <a:gd name="connsiteX363" fmla="*/ 455598 w 1617374"/>
                <a:gd name="connsiteY363" fmla="*/ 968254 h 1947765"/>
                <a:gd name="connsiteX364" fmla="*/ 444208 w 1617374"/>
                <a:gd name="connsiteY364" fmla="*/ 951170 h 1947765"/>
                <a:gd name="connsiteX365" fmla="*/ 449903 w 1617374"/>
                <a:gd name="connsiteY365" fmla="*/ 877137 h 1947765"/>
                <a:gd name="connsiteX366" fmla="*/ 438513 w 1617374"/>
                <a:gd name="connsiteY366" fmla="*/ 820189 h 1947765"/>
                <a:gd name="connsiteX367" fmla="*/ 427123 w 1617374"/>
                <a:gd name="connsiteY367" fmla="*/ 751851 h 1947765"/>
                <a:gd name="connsiteX368" fmla="*/ 421428 w 1617374"/>
                <a:gd name="connsiteY368" fmla="*/ 729071 h 1947765"/>
                <a:gd name="connsiteX369" fmla="*/ 410038 w 1617374"/>
                <a:gd name="connsiteY369" fmla="*/ 706292 h 1947765"/>
                <a:gd name="connsiteX370" fmla="*/ 404343 w 1617374"/>
                <a:gd name="connsiteY370" fmla="*/ 672123 h 1947765"/>
                <a:gd name="connsiteX371" fmla="*/ 387258 w 1617374"/>
                <a:gd name="connsiteY371" fmla="*/ 683513 h 1947765"/>
                <a:gd name="connsiteX372" fmla="*/ 421428 w 1617374"/>
                <a:gd name="connsiteY372" fmla="*/ 711987 h 1947765"/>
                <a:gd name="connsiteX373" fmla="*/ 449903 w 1617374"/>
                <a:gd name="connsiteY373" fmla="*/ 706292 h 1947765"/>
                <a:gd name="connsiteX374" fmla="*/ 512548 w 1617374"/>
                <a:gd name="connsiteY374" fmla="*/ 649344 h 1947765"/>
                <a:gd name="connsiteX375" fmla="*/ 518243 w 1617374"/>
                <a:gd name="connsiteY375" fmla="*/ 672123 h 1947765"/>
                <a:gd name="connsiteX376" fmla="*/ 523938 w 1617374"/>
                <a:gd name="connsiteY376" fmla="*/ 689207 h 1947765"/>
                <a:gd name="connsiteX377" fmla="*/ 506853 w 1617374"/>
                <a:gd name="connsiteY377" fmla="*/ 706292 h 1947765"/>
                <a:gd name="connsiteX378" fmla="*/ 472683 w 1617374"/>
                <a:gd name="connsiteY378" fmla="*/ 740461 h 1947765"/>
                <a:gd name="connsiteX379" fmla="*/ 506853 w 1617374"/>
                <a:gd name="connsiteY379" fmla="*/ 763240 h 1947765"/>
                <a:gd name="connsiteX380" fmla="*/ 523938 w 1617374"/>
                <a:gd name="connsiteY380" fmla="*/ 780325 h 1947765"/>
                <a:gd name="connsiteX381" fmla="*/ 569498 w 1617374"/>
                <a:gd name="connsiteY381" fmla="*/ 797409 h 1947765"/>
                <a:gd name="connsiteX382" fmla="*/ 546718 w 1617374"/>
                <a:gd name="connsiteY382" fmla="*/ 854358 h 1947765"/>
                <a:gd name="connsiteX383" fmla="*/ 518243 w 1617374"/>
                <a:gd name="connsiteY383" fmla="*/ 871442 h 1947765"/>
                <a:gd name="connsiteX384" fmla="*/ 501158 w 1617374"/>
                <a:gd name="connsiteY384" fmla="*/ 905611 h 1947765"/>
                <a:gd name="connsiteX385" fmla="*/ 489768 w 1617374"/>
                <a:gd name="connsiteY385" fmla="*/ 922695 h 1947765"/>
                <a:gd name="connsiteX386" fmla="*/ 495463 w 1617374"/>
                <a:gd name="connsiteY386" fmla="*/ 973949 h 1947765"/>
                <a:gd name="connsiteX387" fmla="*/ 501158 w 1617374"/>
                <a:gd name="connsiteY387" fmla="*/ 991033 h 1947765"/>
                <a:gd name="connsiteX388" fmla="*/ 518243 w 1617374"/>
                <a:gd name="connsiteY388" fmla="*/ 1008118 h 1947765"/>
                <a:gd name="connsiteX389" fmla="*/ 541023 w 1617374"/>
                <a:gd name="connsiteY389" fmla="*/ 1013813 h 1947765"/>
                <a:gd name="connsiteX390" fmla="*/ 563803 w 1617374"/>
                <a:gd name="connsiteY390" fmla="*/ 1047982 h 1947765"/>
                <a:gd name="connsiteX391" fmla="*/ 580888 w 1617374"/>
                <a:gd name="connsiteY391" fmla="*/ 1087846 h 1947765"/>
                <a:gd name="connsiteX392" fmla="*/ 597973 w 1617374"/>
                <a:gd name="connsiteY392" fmla="*/ 1093540 h 1947765"/>
                <a:gd name="connsiteX393" fmla="*/ 615058 w 1617374"/>
                <a:gd name="connsiteY393" fmla="*/ 1093540 h 1947765"/>
                <a:gd name="connsiteX394" fmla="*/ 603668 w 1617374"/>
                <a:gd name="connsiteY394" fmla="*/ 1013813 h 1947765"/>
                <a:gd name="connsiteX395" fmla="*/ 592278 w 1617374"/>
                <a:gd name="connsiteY395" fmla="*/ 991033 h 1947765"/>
                <a:gd name="connsiteX396" fmla="*/ 586583 w 1617374"/>
                <a:gd name="connsiteY396" fmla="*/ 968254 h 1947765"/>
                <a:gd name="connsiteX397" fmla="*/ 580888 w 1617374"/>
                <a:gd name="connsiteY397" fmla="*/ 922695 h 1947765"/>
                <a:gd name="connsiteX398" fmla="*/ 615058 w 1617374"/>
                <a:gd name="connsiteY398" fmla="*/ 934085 h 1947765"/>
                <a:gd name="connsiteX399" fmla="*/ 637837 w 1617374"/>
                <a:gd name="connsiteY399" fmla="*/ 928390 h 1947765"/>
                <a:gd name="connsiteX400" fmla="*/ 626447 w 1617374"/>
                <a:gd name="connsiteY400" fmla="*/ 911306 h 1947765"/>
                <a:gd name="connsiteX401" fmla="*/ 592278 w 1617374"/>
                <a:gd name="connsiteY401" fmla="*/ 894221 h 1947765"/>
                <a:gd name="connsiteX402" fmla="*/ 586583 w 1617374"/>
                <a:gd name="connsiteY402" fmla="*/ 877137 h 1947765"/>
                <a:gd name="connsiteX403" fmla="*/ 632142 w 1617374"/>
                <a:gd name="connsiteY403" fmla="*/ 837273 h 1947765"/>
                <a:gd name="connsiteX404" fmla="*/ 626447 w 1617374"/>
                <a:gd name="connsiteY404" fmla="*/ 820189 h 1947765"/>
                <a:gd name="connsiteX405" fmla="*/ 632142 w 1617374"/>
                <a:gd name="connsiteY405" fmla="*/ 877137 h 1947765"/>
                <a:gd name="connsiteX406" fmla="*/ 654922 w 1617374"/>
                <a:gd name="connsiteY406" fmla="*/ 882832 h 1947765"/>
                <a:gd name="connsiteX407" fmla="*/ 677702 w 1617374"/>
                <a:gd name="connsiteY407" fmla="*/ 956864 h 1947765"/>
                <a:gd name="connsiteX408" fmla="*/ 694787 w 1617374"/>
                <a:gd name="connsiteY408" fmla="*/ 968254 h 1947765"/>
                <a:gd name="connsiteX409" fmla="*/ 683397 w 1617374"/>
                <a:gd name="connsiteY409" fmla="*/ 991033 h 1947765"/>
                <a:gd name="connsiteX410" fmla="*/ 700482 w 1617374"/>
                <a:gd name="connsiteY410" fmla="*/ 1065066 h 1947765"/>
                <a:gd name="connsiteX411" fmla="*/ 711872 w 1617374"/>
                <a:gd name="connsiteY411" fmla="*/ 1082151 h 1947765"/>
                <a:gd name="connsiteX412" fmla="*/ 717567 w 1617374"/>
                <a:gd name="connsiteY412" fmla="*/ 1099235 h 1947765"/>
                <a:gd name="connsiteX413" fmla="*/ 740347 w 1617374"/>
                <a:gd name="connsiteY413" fmla="*/ 1104930 h 1947765"/>
                <a:gd name="connsiteX414" fmla="*/ 757432 w 1617374"/>
                <a:gd name="connsiteY414" fmla="*/ 1110625 h 1947765"/>
                <a:gd name="connsiteX415" fmla="*/ 808687 w 1617374"/>
                <a:gd name="connsiteY415" fmla="*/ 1133404 h 1947765"/>
                <a:gd name="connsiteX416" fmla="*/ 820077 w 1617374"/>
                <a:gd name="connsiteY416" fmla="*/ 1156184 h 1947765"/>
                <a:gd name="connsiteX417" fmla="*/ 859942 w 1617374"/>
                <a:gd name="connsiteY417" fmla="*/ 1173268 h 1947765"/>
                <a:gd name="connsiteX418" fmla="*/ 842857 w 1617374"/>
                <a:gd name="connsiteY418" fmla="*/ 1184658 h 1947765"/>
                <a:gd name="connsiteX419" fmla="*/ 825772 w 1617374"/>
                <a:gd name="connsiteY419" fmla="*/ 1173268 h 1947765"/>
                <a:gd name="connsiteX420" fmla="*/ 797297 w 1617374"/>
                <a:gd name="connsiteY420" fmla="*/ 1144794 h 1947765"/>
                <a:gd name="connsiteX421" fmla="*/ 763127 w 1617374"/>
                <a:gd name="connsiteY421" fmla="*/ 1139099 h 1947765"/>
                <a:gd name="connsiteX422" fmla="*/ 700482 w 1617374"/>
                <a:gd name="connsiteY422" fmla="*/ 1116320 h 1947765"/>
                <a:gd name="connsiteX423" fmla="*/ 677702 w 1617374"/>
                <a:gd name="connsiteY423" fmla="*/ 1099235 h 1947765"/>
                <a:gd name="connsiteX424" fmla="*/ 672007 w 1617374"/>
                <a:gd name="connsiteY424" fmla="*/ 1008118 h 1947765"/>
                <a:gd name="connsiteX425" fmla="*/ 637837 w 1617374"/>
                <a:gd name="connsiteY425" fmla="*/ 985339 h 1947765"/>
                <a:gd name="connsiteX426" fmla="*/ 558108 w 1617374"/>
                <a:gd name="connsiteY426" fmla="*/ 1013813 h 1947765"/>
                <a:gd name="connsiteX427" fmla="*/ 580888 w 1617374"/>
                <a:gd name="connsiteY427" fmla="*/ 1059371 h 1947765"/>
                <a:gd name="connsiteX428" fmla="*/ 615058 w 1617374"/>
                <a:gd name="connsiteY428" fmla="*/ 1082151 h 1947765"/>
                <a:gd name="connsiteX429" fmla="*/ 632142 w 1617374"/>
                <a:gd name="connsiteY429" fmla="*/ 1122015 h 1947765"/>
                <a:gd name="connsiteX430" fmla="*/ 643532 w 1617374"/>
                <a:gd name="connsiteY430" fmla="*/ 1156184 h 1947765"/>
                <a:gd name="connsiteX431" fmla="*/ 700482 w 1617374"/>
                <a:gd name="connsiteY431" fmla="*/ 1161878 h 1947765"/>
                <a:gd name="connsiteX432" fmla="*/ 751737 w 1617374"/>
                <a:gd name="connsiteY432" fmla="*/ 1161878 h 1947765"/>
                <a:gd name="connsiteX433" fmla="*/ 768822 w 1617374"/>
                <a:gd name="connsiteY433" fmla="*/ 1235911 h 1947765"/>
                <a:gd name="connsiteX434" fmla="*/ 785907 w 1617374"/>
                <a:gd name="connsiteY434" fmla="*/ 1247301 h 1947765"/>
                <a:gd name="connsiteX435" fmla="*/ 825772 w 1617374"/>
                <a:gd name="connsiteY435" fmla="*/ 1241606 h 1947765"/>
                <a:gd name="connsiteX436" fmla="*/ 882722 w 1617374"/>
                <a:gd name="connsiteY436" fmla="*/ 1235911 h 1947765"/>
                <a:gd name="connsiteX437" fmla="*/ 911196 w 1617374"/>
                <a:gd name="connsiteY437" fmla="*/ 1218827 h 1947765"/>
                <a:gd name="connsiteX438" fmla="*/ 928281 w 1617374"/>
                <a:gd name="connsiteY438" fmla="*/ 1213132 h 1947765"/>
                <a:gd name="connsiteX439" fmla="*/ 916891 w 1617374"/>
                <a:gd name="connsiteY439" fmla="*/ 1150489 h 1947765"/>
                <a:gd name="connsiteX440" fmla="*/ 905501 w 1617374"/>
                <a:gd name="connsiteY440" fmla="*/ 1127709 h 1947765"/>
                <a:gd name="connsiteX441" fmla="*/ 888416 w 1617374"/>
                <a:gd name="connsiteY441" fmla="*/ 1122015 h 1947765"/>
                <a:gd name="connsiteX442" fmla="*/ 888416 w 1617374"/>
                <a:gd name="connsiteY442" fmla="*/ 1082151 h 1947765"/>
                <a:gd name="connsiteX443" fmla="*/ 882722 w 1617374"/>
                <a:gd name="connsiteY443" fmla="*/ 1042287 h 1947765"/>
                <a:gd name="connsiteX444" fmla="*/ 865637 w 1617374"/>
                <a:gd name="connsiteY444" fmla="*/ 1036592 h 1947765"/>
                <a:gd name="connsiteX445" fmla="*/ 842857 w 1617374"/>
                <a:gd name="connsiteY445" fmla="*/ 1030897 h 1947765"/>
                <a:gd name="connsiteX446" fmla="*/ 808687 w 1617374"/>
                <a:gd name="connsiteY446" fmla="*/ 1013813 h 1947765"/>
                <a:gd name="connsiteX447" fmla="*/ 802992 w 1617374"/>
                <a:gd name="connsiteY447" fmla="*/ 1030897 h 1947765"/>
                <a:gd name="connsiteX448" fmla="*/ 791602 w 1617374"/>
                <a:gd name="connsiteY448" fmla="*/ 1047982 h 1947765"/>
                <a:gd name="connsiteX449" fmla="*/ 774517 w 1617374"/>
                <a:gd name="connsiteY449" fmla="*/ 1042287 h 1947765"/>
                <a:gd name="connsiteX450" fmla="*/ 797297 w 1617374"/>
                <a:gd name="connsiteY450" fmla="*/ 979644 h 1947765"/>
                <a:gd name="connsiteX451" fmla="*/ 774517 w 1617374"/>
                <a:gd name="connsiteY451" fmla="*/ 968254 h 1947765"/>
                <a:gd name="connsiteX452" fmla="*/ 751737 w 1617374"/>
                <a:gd name="connsiteY452" fmla="*/ 945475 h 1947765"/>
                <a:gd name="connsiteX453" fmla="*/ 740347 w 1617374"/>
                <a:gd name="connsiteY453" fmla="*/ 905611 h 1947765"/>
                <a:gd name="connsiteX454" fmla="*/ 797297 w 1617374"/>
                <a:gd name="connsiteY454" fmla="*/ 877137 h 1947765"/>
                <a:gd name="connsiteX455" fmla="*/ 780212 w 1617374"/>
                <a:gd name="connsiteY455" fmla="*/ 882832 h 1947765"/>
                <a:gd name="connsiteX456" fmla="*/ 791602 w 1617374"/>
                <a:gd name="connsiteY456" fmla="*/ 905611 h 1947765"/>
                <a:gd name="connsiteX457" fmla="*/ 797297 w 1617374"/>
                <a:gd name="connsiteY457" fmla="*/ 922695 h 1947765"/>
                <a:gd name="connsiteX458" fmla="*/ 814382 w 1617374"/>
                <a:gd name="connsiteY458" fmla="*/ 934085 h 1947765"/>
                <a:gd name="connsiteX459" fmla="*/ 825772 w 1617374"/>
                <a:gd name="connsiteY459" fmla="*/ 951170 h 1947765"/>
                <a:gd name="connsiteX460" fmla="*/ 854247 w 1617374"/>
                <a:gd name="connsiteY460" fmla="*/ 968254 h 1947765"/>
                <a:gd name="connsiteX461" fmla="*/ 871332 w 1617374"/>
                <a:gd name="connsiteY461" fmla="*/ 979644 h 1947765"/>
                <a:gd name="connsiteX462" fmla="*/ 905501 w 1617374"/>
                <a:gd name="connsiteY462" fmla="*/ 1002423 h 1947765"/>
                <a:gd name="connsiteX463" fmla="*/ 916891 w 1617374"/>
                <a:gd name="connsiteY463" fmla="*/ 945475 h 1947765"/>
                <a:gd name="connsiteX464" fmla="*/ 922586 w 1617374"/>
                <a:gd name="connsiteY464" fmla="*/ 917001 h 1947765"/>
                <a:gd name="connsiteX465" fmla="*/ 905501 w 1617374"/>
                <a:gd name="connsiteY465" fmla="*/ 905611 h 1947765"/>
                <a:gd name="connsiteX466" fmla="*/ 877027 w 1617374"/>
                <a:gd name="connsiteY466" fmla="*/ 860052 h 1947765"/>
                <a:gd name="connsiteX467" fmla="*/ 865637 w 1617374"/>
                <a:gd name="connsiteY467" fmla="*/ 842968 h 1947765"/>
                <a:gd name="connsiteX468" fmla="*/ 854247 w 1617374"/>
                <a:gd name="connsiteY468" fmla="*/ 820189 h 1947765"/>
                <a:gd name="connsiteX469" fmla="*/ 825772 w 1617374"/>
                <a:gd name="connsiteY469" fmla="*/ 786020 h 1947765"/>
                <a:gd name="connsiteX470" fmla="*/ 814382 w 1617374"/>
                <a:gd name="connsiteY470" fmla="*/ 757545 h 1947765"/>
                <a:gd name="connsiteX471" fmla="*/ 797297 w 1617374"/>
                <a:gd name="connsiteY471" fmla="*/ 740461 h 1947765"/>
                <a:gd name="connsiteX472" fmla="*/ 763127 w 1617374"/>
                <a:gd name="connsiteY472" fmla="*/ 717682 h 1947765"/>
                <a:gd name="connsiteX473" fmla="*/ 746042 w 1617374"/>
                <a:gd name="connsiteY473" fmla="*/ 723376 h 1947765"/>
                <a:gd name="connsiteX474" fmla="*/ 751737 w 1617374"/>
                <a:gd name="connsiteY474" fmla="*/ 763240 h 1947765"/>
                <a:gd name="connsiteX475" fmla="*/ 746042 w 1617374"/>
                <a:gd name="connsiteY475" fmla="*/ 780325 h 1947765"/>
                <a:gd name="connsiteX476" fmla="*/ 728957 w 1617374"/>
                <a:gd name="connsiteY476" fmla="*/ 774630 h 1947765"/>
                <a:gd name="connsiteX477" fmla="*/ 711872 w 1617374"/>
                <a:gd name="connsiteY477" fmla="*/ 757545 h 1947765"/>
                <a:gd name="connsiteX478" fmla="*/ 717567 w 1617374"/>
                <a:gd name="connsiteY478" fmla="*/ 740461 h 1947765"/>
                <a:gd name="connsiteX479" fmla="*/ 751737 w 1617374"/>
                <a:gd name="connsiteY479" fmla="*/ 723376 h 1947765"/>
                <a:gd name="connsiteX480" fmla="*/ 763127 w 1617374"/>
                <a:gd name="connsiteY480" fmla="*/ 706292 h 1947765"/>
                <a:gd name="connsiteX481" fmla="*/ 734652 w 1617374"/>
                <a:gd name="connsiteY481" fmla="*/ 694902 h 1947765"/>
                <a:gd name="connsiteX482" fmla="*/ 706177 w 1617374"/>
                <a:gd name="connsiteY482" fmla="*/ 666428 h 1947765"/>
                <a:gd name="connsiteX483" fmla="*/ 666312 w 1617374"/>
                <a:gd name="connsiteY483" fmla="*/ 643649 h 1947765"/>
                <a:gd name="connsiteX484" fmla="*/ 654922 w 1617374"/>
                <a:gd name="connsiteY484" fmla="*/ 626564 h 1947765"/>
                <a:gd name="connsiteX485" fmla="*/ 672007 w 1617374"/>
                <a:gd name="connsiteY485" fmla="*/ 615175 h 1947765"/>
                <a:gd name="connsiteX486" fmla="*/ 700482 w 1617374"/>
                <a:gd name="connsiteY486" fmla="*/ 592395 h 1947765"/>
                <a:gd name="connsiteX487" fmla="*/ 683397 w 1617374"/>
                <a:gd name="connsiteY487" fmla="*/ 586700 h 1947765"/>
                <a:gd name="connsiteX488" fmla="*/ 700482 w 1617374"/>
                <a:gd name="connsiteY488" fmla="*/ 598090 h 1947765"/>
                <a:gd name="connsiteX489" fmla="*/ 723262 w 1617374"/>
                <a:gd name="connsiteY489" fmla="*/ 586700 h 1947765"/>
                <a:gd name="connsiteX490" fmla="*/ 711872 w 1617374"/>
                <a:gd name="connsiteY490" fmla="*/ 569616 h 1947765"/>
                <a:gd name="connsiteX491" fmla="*/ 689092 w 1617374"/>
                <a:gd name="connsiteY491" fmla="*/ 563921 h 1947765"/>
                <a:gd name="connsiteX492" fmla="*/ 672007 w 1617374"/>
                <a:gd name="connsiteY492" fmla="*/ 541142 h 1947765"/>
                <a:gd name="connsiteX493" fmla="*/ 706177 w 1617374"/>
                <a:gd name="connsiteY493" fmla="*/ 552531 h 1947765"/>
                <a:gd name="connsiteX494" fmla="*/ 723262 w 1617374"/>
                <a:gd name="connsiteY494" fmla="*/ 575311 h 1947765"/>
                <a:gd name="connsiteX495" fmla="*/ 763127 w 1617374"/>
                <a:gd name="connsiteY495" fmla="*/ 541142 h 1947765"/>
                <a:gd name="connsiteX496" fmla="*/ 757432 w 1617374"/>
                <a:gd name="connsiteY496" fmla="*/ 518362 h 1947765"/>
                <a:gd name="connsiteX497" fmla="*/ 734652 w 1617374"/>
                <a:gd name="connsiteY497" fmla="*/ 501278 h 1947765"/>
                <a:gd name="connsiteX498" fmla="*/ 780212 w 1617374"/>
                <a:gd name="connsiteY498" fmla="*/ 478499 h 1947765"/>
                <a:gd name="connsiteX499" fmla="*/ 768822 w 1617374"/>
                <a:gd name="connsiteY499" fmla="*/ 484194 h 1947765"/>
                <a:gd name="connsiteX500" fmla="*/ 757432 w 1617374"/>
                <a:gd name="connsiteY500" fmla="*/ 563921 h 1947765"/>
                <a:gd name="connsiteX501" fmla="*/ 746042 w 1617374"/>
                <a:gd name="connsiteY501" fmla="*/ 581006 h 1947765"/>
                <a:gd name="connsiteX502" fmla="*/ 740347 w 1617374"/>
                <a:gd name="connsiteY502" fmla="*/ 626564 h 1947765"/>
                <a:gd name="connsiteX503" fmla="*/ 797297 w 1617374"/>
                <a:gd name="connsiteY503" fmla="*/ 660733 h 1947765"/>
                <a:gd name="connsiteX504" fmla="*/ 825772 w 1617374"/>
                <a:gd name="connsiteY504" fmla="*/ 677818 h 1947765"/>
                <a:gd name="connsiteX505" fmla="*/ 842857 w 1617374"/>
                <a:gd name="connsiteY505" fmla="*/ 683513 h 1947765"/>
                <a:gd name="connsiteX506" fmla="*/ 865637 w 1617374"/>
                <a:gd name="connsiteY506" fmla="*/ 706292 h 1947765"/>
                <a:gd name="connsiteX507" fmla="*/ 871332 w 1617374"/>
                <a:gd name="connsiteY507" fmla="*/ 729071 h 1947765"/>
                <a:gd name="connsiteX508" fmla="*/ 899806 w 1617374"/>
                <a:gd name="connsiteY508" fmla="*/ 757545 h 1947765"/>
                <a:gd name="connsiteX509" fmla="*/ 922586 w 1617374"/>
                <a:gd name="connsiteY509" fmla="*/ 751851 h 1947765"/>
                <a:gd name="connsiteX510" fmla="*/ 916891 w 1617374"/>
                <a:gd name="connsiteY510" fmla="*/ 717682 h 1947765"/>
                <a:gd name="connsiteX511" fmla="*/ 911196 w 1617374"/>
                <a:gd name="connsiteY511" fmla="*/ 689207 h 1947765"/>
                <a:gd name="connsiteX512" fmla="*/ 928281 w 1617374"/>
                <a:gd name="connsiteY512" fmla="*/ 575311 h 1947765"/>
                <a:gd name="connsiteX513" fmla="*/ 939671 w 1617374"/>
                <a:gd name="connsiteY513" fmla="*/ 546837 h 1947765"/>
                <a:gd name="connsiteX514" fmla="*/ 905501 w 1617374"/>
                <a:gd name="connsiteY514" fmla="*/ 478499 h 1947765"/>
                <a:gd name="connsiteX515" fmla="*/ 922586 w 1617374"/>
                <a:gd name="connsiteY515" fmla="*/ 467109 h 1947765"/>
                <a:gd name="connsiteX516" fmla="*/ 933976 w 1617374"/>
                <a:gd name="connsiteY516" fmla="*/ 450025 h 1947765"/>
                <a:gd name="connsiteX517" fmla="*/ 939671 w 1617374"/>
                <a:gd name="connsiteY517" fmla="*/ 478499 h 1947765"/>
                <a:gd name="connsiteX518" fmla="*/ 945366 w 1617374"/>
                <a:gd name="connsiteY518" fmla="*/ 518362 h 1947765"/>
                <a:gd name="connsiteX519" fmla="*/ 973841 w 1617374"/>
                <a:gd name="connsiteY519" fmla="*/ 512668 h 1947765"/>
                <a:gd name="connsiteX520" fmla="*/ 996621 w 1617374"/>
                <a:gd name="connsiteY520" fmla="*/ 472804 h 1947765"/>
                <a:gd name="connsiteX521" fmla="*/ 973841 w 1617374"/>
                <a:gd name="connsiteY521" fmla="*/ 489888 h 1947765"/>
                <a:gd name="connsiteX522" fmla="*/ 956756 w 1617374"/>
                <a:gd name="connsiteY522" fmla="*/ 524057 h 1947765"/>
                <a:gd name="connsiteX523" fmla="*/ 956756 w 1617374"/>
                <a:gd name="connsiteY523" fmla="*/ 660733 h 1947765"/>
                <a:gd name="connsiteX524" fmla="*/ 962451 w 1617374"/>
                <a:gd name="connsiteY524" fmla="*/ 854358 h 1947765"/>
                <a:gd name="connsiteX525" fmla="*/ 1036486 w 1617374"/>
                <a:gd name="connsiteY525" fmla="*/ 842968 h 1947765"/>
                <a:gd name="connsiteX526" fmla="*/ 1042181 w 1617374"/>
                <a:gd name="connsiteY526" fmla="*/ 808799 h 1947765"/>
                <a:gd name="connsiteX527" fmla="*/ 1053571 w 1617374"/>
                <a:gd name="connsiteY527" fmla="*/ 774630 h 1947765"/>
                <a:gd name="connsiteX528" fmla="*/ 1059266 w 1617374"/>
                <a:gd name="connsiteY528" fmla="*/ 751851 h 1947765"/>
                <a:gd name="connsiteX529" fmla="*/ 1076351 w 1617374"/>
                <a:gd name="connsiteY529" fmla="*/ 717682 h 1947765"/>
                <a:gd name="connsiteX530" fmla="*/ 1082046 w 1617374"/>
                <a:gd name="connsiteY530" fmla="*/ 683513 h 1947765"/>
                <a:gd name="connsiteX531" fmla="*/ 1116216 w 1617374"/>
                <a:gd name="connsiteY531" fmla="*/ 660733 h 1947765"/>
                <a:gd name="connsiteX532" fmla="*/ 1127606 w 1617374"/>
                <a:gd name="connsiteY532" fmla="*/ 643649 h 1947765"/>
                <a:gd name="connsiteX533" fmla="*/ 1110521 w 1617374"/>
                <a:gd name="connsiteY533" fmla="*/ 637954 h 1947765"/>
                <a:gd name="connsiteX534" fmla="*/ 1116216 w 1617374"/>
                <a:gd name="connsiteY534" fmla="*/ 598090 h 1947765"/>
                <a:gd name="connsiteX535" fmla="*/ 1121911 w 1617374"/>
                <a:gd name="connsiteY535" fmla="*/ 546837 h 1947765"/>
                <a:gd name="connsiteX536" fmla="*/ 1184555 w 1617374"/>
                <a:gd name="connsiteY536" fmla="*/ 563921 h 1947765"/>
                <a:gd name="connsiteX537" fmla="*/ 1201640 w 1617374"/>
                <a:gd name="connsiteY537" fmla="*/ 586700 h 1947765"/>
                <a:gd name="connsiteX538" fmla="*/ 1207335 w 1617374"/>
                <a:gd name="connsiteY538" fmla="*/ 620869 h 1947765"/>
                <a:gd name="connsiteX539" fmla="*/ 1195945 w 1617374"/>
                <a:gd name="connsiteY539" fmla="*/ 637954 h 1947765"/>
                <a:gd name="connsiteX540" fmla="*/ 1156080 w 1617374"/>
                <a:gd name="connsiteY540" fmla="*/ 672123 h 1947765"/>
                <a:gd name="connsiteX541" fmla="*/ 1144691 w 1617374"/>
                <a:gd name="connsiteY541" fmla="*/ 694902 h 1947765"/>
                <a:gd name="connsiteX542" fmla="*/ 1110521 w 1617374"/>
                <a:gd name="connsiteY542" fmla="*/ 751851 h 1947765"/>
                <a:gd name="connsiteX543" fmla="*/ 1087741 w 1617374"/>
                <a:gd name="connsiteY543" fmla="*/ 814494 h 1947765"/>
                <a:gd name="connsiteX544" fmla="*/ 1076351 w 1617374"/>
                <a:gd name="connsiteY544" fmla="*/ 837273 h 1947765"/>
                <a:gd name="connsiteX545" fmla="*/ 1013706 w 1617374"/>
                <a:gd name="connsiteY545" fmla="*/ 888526 h 1947765"/>
                <a:gd name="connsiteX546" fmla="*/ 996621 w 1617374"/>
                <a:gd name="connsiteY546" fmla="*/ 894221 h 1947765"/>
                <a:gd name="connsiteX547" fmla="*/ 968146 w 1617374"/>
                <a:gd name="connsiteY547" fmla="*/ 917001 h 1947765"/>
                <a:gd name="connsiteX548" fmla="*/ 962451 w 1617374"/>
                <a:gd name="connsiteY548" fmla="*/ 934085 h 1947765"/>
                <a:gd name="connsiteX549" fmla="*/ 968146 w 1617374"/>
                <a:gd name="connsiteY549" fmla="*/ 1036592 h 1947765"/>
                <a:gd name="connsiteX550" fmla="*/ 1047876 w 1617374"/>
                <a:gd name="connsiteY550" fmla="*/ 1030897 h 1947765"/>
                <a:gd name="connsiteX551" fmla="*/ 1070656 w 1617374"/>
                <a:gd name="connsiteY551" fmla="*/ 1025202 h 1947765"/>
                <a:gd name="connsiteX552" fmla="*/ 1059266 w 1617374"/>
                <a:gd name="connsiteY552" fmla="*/ 1008118 h 1947765"/>
                <a:gd name="connsiteX553" fmla="*/ 1064961 w 1617374"/>
                <a:gd name="connsiteY553" fmla="*/ 962559 h 1947765"/>
                <a:gd name="connsiteX554" fmla="*/ 1104826 w 1617374"/>
                <a:gd name="connsiteY554" fmla="*/ 968254 h 1947765"/>
                <a:gd name="connsiteX555" fmla="*/ 1110521 w 1617374"/>
                <a:gd name="connsiteY555" fmla="*/ 985339 h 1947765"/>
                <a:gd name="connsiteX556" fmla="*/ 1144691 w 1617374"/>
                <a:gd name="connsiteY556" fmla="*/ 1008118 h 1947765"/>
                <a:gd name="connsiteX557" fmla="*/ 1218725 w 1617374"/>
                <a:gd name="connsiteY557" fmla="*/ 968254 h 1947765"/>
                <a:gd name="connsiteX558" fmla="*/ 1235810 w 1617374"/>
                <a:gd name="connsiteY558" fmla="*/ 837273 h 1947765"/>
                <a:gd name="connsiteX559" fmla="*/ 1252895 w 1617374"/>
                <a:gd name="connsiteY559" fmla="*/ 791714 h 1947765"/>
                <a:gd name="connsiteX560" fmla="*/ 1275675 w 1617374"/>
                <a:gd name="connsiteY560" fmla="*/ 797409 h 1947765"/>
                <a:gd name="connsiteX561" fmla="*/ 1281370 w 1617374"/>
                <a:gd name="connsiteY561" fmla="*/ 814494 h 1947765"/>
                <a:gd name="connsiteX562" fmla="*/ 1269980 w 1617374"/>
                <a:gd name="connsiteY562" fmla="*/ 865747 h 1947765"/>
                <a:gd name="connsiteX563" fmla="*/ 1264285 w 1617374"/>
                <a:gd name="connsiteY563" fmla="*/ 911306 h 1947765"/>
                <a:gd name="connsiteX564" fmla="*/ 1241505 w 1617374"/>
                <a:gd name="connsiteY564" fmla="*/ 956864 h 1947765"/>
                <a:gd name="connsiteX565" fmla="*/ 1235810 w 1617374"/>
                <a:gd name="connsiteY565" fmla="*/ 973949 h 1947765"/>
                <a:gd name="connsiteX566" fmla="*/ 1275675 w 1617374"/>
                <a:gd name="connsiteY566" fmla="*/ 1002423 h 1947765"/>
                <a:gd name="connsiteX567" fmla="*/ 1298455 w 1617374"/>
                <a:gd name="connsiteY567" fmla="*/ 1008118 h 1947765"/>
                <a:gd name="connsiteX568" fmla="*/ 1241505 w 1617374"/>
                <a:gd name="connsiteY568" fmla="*/ 1030897 h 1947765"/>
                <a:gd name="connsiteX569" fmla="*/ 1201640 w 1617374"/>
                <a:gd name="connsiteY569" fmla="*/ 1042287 h 1947765"/>
                <a:gd name="connsiteX570" fmla="*/ 1190250 w 1617374"/>
                <a:gd name="connsiteY570" fmla="*/ 1059371 h 1947765"/>
                <a:gd name="connsiteX571" fmla="*/ 1201640 w 1617374"/>
                <a:gd name="connsiteY571" fmla="*/ 1099235 h 1947765"/>
                <a:gd name="connsiteX572" fmla="*/ 1184555 w 1617374"/>
                <a:gd name="connsiteY572" fmla="*/ 1104930 h 1947765"/>
                <a:gd name="connsiteX573" fmla="*/ 1167470 w 1617374"/>
                <a:gd name="connsiteY573" fmla="*/ 1093540 h 1947765"/>
                <a:gd name="connsiteX574" fmla="*/ 1156080 w 1617374"/>
                <a:gd name="connsiteY574" fmla="*/ 1110625 h 1947765"/>
                <a:gd name="connsiteX575" fmla="*/ 1138996 w 1617374"/>
                <a:gd name="connsiteY575" fmla="*/ 1116320 h 1947765"/>
                <a:gd name="connsiteX576" fmla="*/ 1133301 w 1617374"/>
                <a:gd name="connsiteY576" fmla="*/ 1076456 h 1947765"/>
                <a:gd name="connsiteX577" fmla="*/ 1116216 w 1617374"/>
                <a:gd name="connsiteY577" fmla="*/ 1065066 h 1947765"/>
                <a:gd name="connsiteX578" fmla="*/ 1030791 w 1617374"/>
                <a:gd name="connsiteY578" fmla="*/ 1070761 h 1947765"/>
                <a:gd name="connsiteX579" fmla="*/ 1013706 w 1617374"/>
                <a:gd name="connsiteY579" fmla="*/ 1082151 h 1947765"/>
                <a:gd name="connsiteX580" fmla="*/ 1019401 w 1617374"/>
                <a:gd name="connsiteY580" fmla="*/ 1201742 h 1947765"/>
                <a:gd name="connsiteX581" fmla="*/ 1053571 w 1617374"/>
                <a:gd name="connsiteY581" fmla="*/ 1218827 h 1947765"/>
                <a:gd name="connsiteX582" fmla="*/ 1150385 w 1617374"/>
                <a:gd name="connsiteY582" fmla="*/ 1224522 h 1947765"/>
                <a:gd name="connsiteX583" fmla="*/ 1184555 w 1617374"/>
                <a:gd name="connsiteY583" fmla="*/ 1230216 h 1947765"/>
                <a:gd name="connsiteX584" fmla="*/ 1201640 w 1617374"/>
                <a:gd name="connsiteY584" fmla="*/ 1235911 h 1947765"/>
                <a:gd name="connsiteX585" fmla="*/ 1258590 w 1617374"/>
                <a:gd name="connsiteY585" fmla="*/ 1230216 h 1947765"/>
                <a:gd name="connsiteX586" fmla="*/ 1287065 w 1617374"/>
                <a:gd name="connsiteY586" fmla="*/ 1201742 h 1947765"/>
                <a:gd name="connsiteX587" fmla="*/ 1304150 w 1617374"/>
                <a:gd name="connsiteY587" fmla="*/ 1190353 h 1947765"/>
                <a:gd name="connsiteX588" fmla="*/ 1315540 w 1617374"/>
                <a:gd name="connsiteY588" fmla="*/ 1167573 h 1947765"/>
                <a:gd name="connsiteX589" fmla="*/ 1332625 w 1617374"/>
                <a:gd name="connsiteY589" fmla="*/ 1150489 h 1947765"/>
                <a:gd name="connsiteX590" fmla="*/ 1355405 w 1617374"/>
                <a:gd name="connsiteY590" fmla="*/ 1122015 h 1947765"/>
                <a:gd name="connsiteX591" fmla="*/ 1378185 w 1617374"/>
                <a:gd name="connsiteY591" fmla="*/ 1082151 h 1947765"/>
                <a:gd name="connsiteX592" fmla="*/ 1383880 w 1617374"/>
                <a:gd name="connsiteY592" fmla="*/ 1065066 h 1947765"/>
                <a:gd name="connsiteX593" fmla="*/ 1412355 w 1617374"/>
                <a:gd name="connsiteY593" fmla="*/ 1042287 h 1947765"/>
                <a:gd name="connsiteX594" fmla="*/ 1418049 w 1617374"/>
                <a:gd name="connsiteY594" fmla="*/ 1025202 h 1947765"/>
                <a:gd name="connsiteX595" fmla="*/ 1429439 w 1617374"/>
                <a:gd name="connsiteY595" fmla="*/ 1002423 h 1947765"/>
                <a:gd name="connsiteX596" fmla="*/ 1418049 w 1617374"/>
                <a:gd name="connsiteY596" fmla="*/ 968254 h 1947765"/>
                <a:gd name="connsiteX597" fmla="*/ 1429439 w 1617374"/>
                <a:gd name="connsiteY597" fmla="*/ 911306 h 1947765"/>
                <a:gd name="connsiteX598" fmla="*/ 1446524 w 1617374"/>
                <a:gd name="connsiteY598" fmla="*/ 888526 h 1947765"/>
                <a:gd name="connsiteX599" fmla="*/ 1469304 w 1617374"/>
                <a:gd name="connsiteY599" fmla="*/ 877137 h 1947765"/>
                <a:gd name="connsiteX600" fmla="*/ 1486389 w 1617374"/>
                <a:gd name="connsiteY600" fmla="*/ 837273 h 1947765"/>
                <a:gd name="connsiteX601" fmla="*/ 1492084 w 1617374"/>
                <a:gd name="connsiteY601" fmla="*/ 797409 h 1947765"/>
                <a:gd name="connsiteX602" fmla="*/ 1561011 w 1617374"/>
                <a:gd name="connsiteY602" fmla="*/ 758077 h 1947765"/>
                <a:gd name="connsiteX603" fmla="*/ 1435134 w 1617374"/>
                <a:gd name="connsiteY603" fmla="*/ 683513 h 1947765"/>
                <a:gd name="connsiteX604" fmla="*/ 1418049 w 1617374"/>
                <a:gd name="connsiteY604" fmla="*/ 677818 h 1947765"/>
                <a:gd name="connsiteX605" fmla="*/ 1389575 w 1617374"/>
                <a:gd name="connsiteY605" fmla="*/ 666428 h 1947765"/>
                <a:gd name="connsiteX606" fmla="*/ 1372490 w 1617374"/>
                <a:gd name="connsiteY606" fmla="*/ 649344 h 1947765"/>
                <a:gd name="connsiteX607" fmla="*/ 1389575 w 1617374"/>
                <a:gd name="connsiteY607" fmla="*/ 581006 h 1947765"/>
                <a:gd name="connsiteX608" fmla="*/ 1383880 w 1617374"/>
                <a:gd name="connsiteY608" fmla="*/ 535447 h 1947765"/>
                <a:gd name="connsiteX609" fmla="*/ 1400965 w 1617374"/>
                <a:gd name="connsiteY609" fmla="*/ 518362 h 1947765"/>
                <a:gd name="connsiteX610" fmla="*/ 1412355 w 1617374"/>
                <a:gd name="connsiteY610" fmla="*/ 501278 h 1947765"/>
                <a:gd name="connsiteX611" fmla="*/ 1400965 w 1617374"/>
                <a:gd name="connsiteY611" fmla="*/ 484194 h 1947765"/>
                <a:gd name="connsiteX612" fmla="*/ 1429439 w 1617374"/>
                <a:gd name="connsiteY612" fmla="*/ 370297 h 1947765"/>
                <a:gd name="connsiteX613" fmla="*/ 1457914 w 1617374"/>
                <a:gd name="connsiteY613" fmla="*/ 324738 h 1947765"/>
                <a:gd name="connsiteX614" fmla="*/ 1469304 w 1617374"/>
                <a:gd name="connsiteY614" fmla="*/ 307654 h 1947765"/>
                <a:gd name="connsiteX615" fmla="*/ 1571814 w 1617374"/>
                <a:gd name="connsiteY615" fmla="*/ 301959 h 1947765"/>
                <a:gd name="connsiteX616" fmla="*/ 1543339 w 1617374"/>
                <a:gd name="connsiteY616" fmla="*/ 284874 h 1947765"/>
                <a:gd name="connsiteX617" fmla="*/ 1509169 w 1617374"/>
                <a:gd name="connsiteY617" fmla="*/ 267790 h 1947765"/>
                <a:gd name="connsiteX618" fmla="*/ 1486389 w 1617374"/>
                <a:gd name="connsiteY618" fmla="*/ 233621 h 1947765"/>
                <a:gd name="connsiteX619" fmla="*/ 1503474 w 1617374"/>
                <a:gd name="connsiteY619" fmla="*/ 222231 h 1947765"/>
                <a:gd name="connsiteX620" fmla="*/ 1520559 w 1617374"/>
                <a:gd name="connsiteY620" fmla="*/ 199452 h 1947765"/>
                <a:gd name="connsiteX621" fmla="*/ 1543339 w 1617374"/>
                <a:gd name="connsiteY621" fmla="*/ 188062 h 1947765"/>
                <a:gd name="connsiteX622" fmla="*/ 1531949 w 1617374"/>
                <a:gd name="connsiteY622" fmla="*/ 170978 h 1947765"/>
                <a:gd name="connsiteX623" fmla="*/ 1514864 w 1617374"/>
                <a:gd name="connsiteY623" fmla="*/ 165283 h 1947765"/>
                <a:gd name="connsiteX624" fmla="*/ 1480694 w 1617374"/>
                <a:gd name="connsiteY624" fmla="*/ 136809 h 1947765"/>
                <a:gd name="connsiteX625" fmla="*/ 1395270 w 1617374"/>
                <a:gd name="connsiteY625" fmla="*/ 159588 h 1947765"/>
                <a:gd name="connsiteX626" fmla="*/ 1389575 w 1617374"/>
                <a:gd name="connsiteY626" fmla="*/ 176673 h 1947765"/>
                <a:gd name="connsiteX627" fmla="*/ 1366795 w 1617374"/>
                <a:gd name="connsiteY627" fmla="*/ 222231 h 1947765"/>
                <a:gd name="connsiteX628" fmla="*/ 1195945 w 1617374"/>
                <a:gd name="connsiteY628" fmla="*/ 245011 h 1947765"/>
                <a:gd name="connsiteX629" fmla="*/ 1184555 w 1617374"/>
                <a:gd name="connsiteY629" fmla="*/ 227926 h 1947765"/>
                <a:gd name="connsiteX630" fmla="*/ 1195945 w 1617374"/>
                <a:gd name="connsiteY630" fmla="*/ 205147 h 1947765"/>
                <a:gd name="connsiteX631" fmla="*/ 1235810 w 1617374"/>
                <a:gd name="connsiteY631" fmla="*/ 165283 h 1947765"/>
                <a:gd name="connsiteX632" fmla="*/ 1264285 w 1617374"/>
                <a:gd name="connsiteY632" fmla="*/ 142504 h 1947765"/>
                <a:gd name="connsiteX633" fmla="*/ 1281370 w 1617374"/>
                <a:gd name="connsiteY633" fmla="*/ 131114 h 1947765"/>
                <a:gd name="connsiteX634" fmla="*/ 1304150 w 1617374"/>
                <a:gd name="connsiteY634" fmla="*/ 74166 h 1947765"/>
                <a:gd name="connsiteX635" fmla="*/ 1292760 w 1617374"/>
                <a:gd name="connsiteY635" fmla="*/ 57081 h 1947765"/>
                <a:gd name="connsiteX636" fmla="*/ 1292760 w 1617374"/>
                <a:gd name="connsiteY636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03474 w 1617374"/>
                <a:gd name="connsiteY22" fmla="*/ 831578 h 1947765"/>
                <a:gd name="connsiteX23" fmla="*/ 1486389 w 1617374"/>
                <a:gd name="connsiteY23" fmla="*/ 888526 h 1947765"/>
                <a:gd name="connsiteX24" fmla="*/ 1474999 w 1617374"/>
                <a:gd name="connsiteY24" fmla="*/ 934085 h 1947765"/>
                <a:gd name="connsiteX25" fmla="*/ 1457914 w 1617374"/>
                <a:gd name="connsiteY25" fmla="*/ 996728 h 1947765"/>
                <a:gd name="connsiteX26" fmla="*/ 1452219 w 1617374"/>
                <a:gd name="connsiteY26" fmla="*/ 1019508 h 1947765"/>
                <a:gd name="connsiteX27" fmla="*/ 1446524 w 1617374"/>
                <a:gd name="connsiteY27" fmla="*/ 1053677 h 1947765"/>
                <a:gd name="connsiteX28" fmla="*/ 1412355 w 1617374"/>
                <a:gd name="connsiteY28" fmla="*/ 1076456 h 1947765"/>
                <a:gd name="connsiteX29" fmla="*/ 1361100 w 1617374"/>
                <a:gd name="connsiteY29" fmla="*/ 1133404 h 1947765"/>
                <a:gd name="connsiteX30" fmla="*/ 1338320 w 1617374"/>
                <a:gd name="connsiteY30" fmla="*/ 1184658 h 1947765"/>
                <a:gd name="connsiteX31" fmla="*/ 1315540 w 1617374"/>
                <a:gd name="connsiteY31" fmla="*/ 1230216 h 1947765"/>
                <a:gd name="connsiteX32" fmla="*/ 1298455 w 1617374"/>
                <a:gd name="connsiteY32" fmla="*/ 1258690 h 1947765"/>
                <a:gd name="connsiteX33" fmla="*/ 1281370 w 1617374"/>
                <a:gd name="connsiteY33" fmla="*/ 1264385 h 1947765"/>
                <a:gd name="connsiteX34" fmla="*/ 1235810 w 1617374"/>
                <a:gd name="connsiteY34" fmla="*/ 1281470 h 1947765"/>
                <a:gd name="connsiteX35" fmla="*/ 1218725 w 1617374"/>
                <a:gd name="connsiteY35" fmla="*/ 1292859 h 1947765"/>
                <a:gd name="connsiteX36" fmla="*/ 1224420 w 1617374"/>
                <a:gd name="connsiteY36" fmla="*/ 1315639 h 1947765"/>
                <a:gd name="connsiteX37" fmla="*/ 1241505 w 1617374"/>
                <a:gd name="connsiteY37" fmla="*/ 1321334 h 1947765"/>
                <a:gd name="connsiteX38" fmla="*/ 1281370 w 1617374"/>
                <a:gd name="connsiteY38" fmla="*/ 1349808 h 1947765"/>
                <a:gd name="connsiteX39" fmla="*/ 1315540 w 1617374"/>
                <a:gd name="connsiteY39" fmla="*/ 1372587 h 1947765"/>
                <a:gd name="connsiteX40" fmla="*/ 1326930 w 1617374"/>
                <a:gd name="connsiteY40" fmla="*/ 1389672 h 1947765"/>
                <a:gd name="connsiteX41" fmla="*/ 1338320 w 1617374"/>
                <a:gd name="connsiteY41" fmla="*/ 1423841 h 1947765"/>
                <a:gd name="connsiteX42" fmla="*/ 1344015 w 1617374"/>
                <a:gd name="connsiteY42" fmla="*/ 1440925 h 1947765"/>
                <a:gd name="connsiteX43" fmla="*/ 1355405 w 1617374"/>
                <a:gd name="connsiteY43" fmla="*/ 1463704 h 1947765"/>
                <a:gd name="connsiteX44" fmla="*/ 1366795 w 1617374"/>
                <a:gd name="connsiteY44" fmla="*/ 1497873 h 1947765"/>
                <a:gd name="connsiteX45" fmla="*/ 1372490 w 1617374"/>
                <a:gd name="connsiteY45" fmla="*/ 1514958 h 1947765"/>
                <a:gd name="connsiteX46" fmla="*/ 1406660 w 1617374"/>
                <a:gd name="connsiteY46" fmla="*/ 1571906 h 1947765"/>
                <a:gd name="connsiteX47" fmla="*/ 1418049 w 1617374"/>
                <a:gd name="connsiteY47" fmla="*/ 1606075 h 1947765"/>
                <a:gd name="connsiteX48" fmla="*/ 1429439 w 1617374"/>
                <a:gd name="connsiteY48" fmla="*/ 1623160 h 1947765"/>
                <a:gd name="connsiteX49" fmla="*/ 1446524 w 1617374"/>
                <a:gd name="connsiteY49" fmla="*/ 1674413 h 1947765"/>
                <a:gd name="connsiteX50" fmla="*/ 1457914 w 1617374"/>
                <a:gd name="connsiteY50" fmla="*/ 1691498 h 1947765"/>
                <a:gd name="connsiteX51" fmla="*/ 1474999 w 1617374"/>
                <a:gd name="connsiteY51" fmla="*/ 1742751 h 1947765"/>
                <a:gd name="connsiteX52" fmla="*/ 1480694 w 1617374"/>
                <a:gd name="connsiteY52" fmla="*/ 1788310 h 1947765"/>
                <a:gd name="connsiteX53" fmla="*/ 1486389 w 1617374"/>
                <a:gd name="connsiteY53" fmla="*/ 1822479 h 1947765"/>
                <a:gd name="connsiteX54" fmla="*/ 1480694 w 1617374"/>
                <a:gd name="connsiteY54" fmla="*/ 1896512 h 1947765"/>
                <a:gd name="connsiteX55" fmla="*/ 1440829 w 1617374"/>
                <a:gd name="connsiteY55" fmla="*/ 1845258 h 1947765"/>
                <a:gd name="connsiteX56" fmla="*/ 1429439 w 1617374"/>
                <a:gd name="connsiteY56" fmla="*/ 1776920 h 1947765"/>
                <a:gd name="connsiteX57" fmla="*/ 1418049 w 1617374"/>
                <a:gd name="connsiteY57" fmla="*/ 1759836 h 1947765"/>
                <a:gd name="connsiteX58" fmla="*/ 1412355 w 1617374"/>
                <a:gd name="connsiteY58" fmla="*/ 1742751 h 1947765"/>
                <a:gd name="connsiteX59" fmla="*/ 1395270 w 1617374"/>
                <a:gd name="connsiteY59" fmla="*/ 1731361 h 1947765"/>
                <a:gd name="connsiteX60" fmla="*/ 1389575 w 1617374"/>
                <a:gd name="connsiteY60" fmla="*/ 1691498 h 1947765"/>
                <a:gd name="connsiteX61" fmla="*/ 1378185 w 1617374"/>
                <a:gd name="connsiteY61" fmla="*/ 1657329 h 1947765"/>
                <a:gd name="connsiteX62" fmla="*/ 1372490 w 1617374"/>
                <a:gd name="connsiteY62" fmla="*/ 1634549 h 1947765"/>
                <a:gd name="connsiteX63" fmla="*/ 1355405 w 1617374"/>
                <a:gd name="connsiteY63" fmla="*/ 1611770 h 1947765"/>
                <a:gd name="connsiteX64" fmla="*/ 1349710 w 1617374"/>
                <a:gd name="connsiteY64" fmla="*/ 1571906 h 1947765"/>
                <a:gd name="connsiteX65" fmla="*/ 1338320 w 1617374"/>
                <a:gd name="connsiteY65" fmla="*/ 1537737 h 1947765"/>
                <a:gd name="connsiteX66" fmla="*/ 1321235 w 1617374"/>
                <a:gd name="connsiteY66" fmla="*/ 1492179 h 1947765"/>
                <a:gd name="connsiteX67" fmla="*/ 1315540 w 1617374"/>
                <a:gd name="connsiteY67" fmla="*/ 1446620 h 1947765"/>
                <a:gd name="connsiteX68" fmla="*/ 1298455 w 1617374"/>
                <a:gd name="connsiteY68" fmla="*/ 1440925 h 1947765"/>
                <a:gd name="connsiteX69" fmla="*/ 1281370 w 1617374"/>
                <a:gd name="connsiteY69" fmla="*/ 1429535 h 1947765"/>
                <a:gd name="connsiteX70" fmla="*/ 1247200 w 1617374"/>
                <a:gd name="connsiteY70" fmla="*/ 1418146 h 1947765"/>
                <a:gd name="connsiteX71" fmla="*/ 1213030 w 1617374"/>
                <a:gd name="connsiteY71" fmla="*/ 1395366 h 1947765"/>
                <a:gd name="connsiteX72" fmla="*/ 1178860 w 1617374"/>
                <a:gd name="connsiteY72" fmla="*/ 1383977 h 1947765"/>
                <a:gd name="connsiteX73" fmla="*/ 1173165 w 1617374"/>
                <a:gd name="connsiteY73" fmla="*/ 1440925 h 1947765"/>
                <a:gd name="connsiteX74" fmla="*/ 1156080 w 1617374"/>
                <a:gd name="connsiteY74" fmla="*/ 1452315 h 1947765"/>
                <a:gd name="connsiteX75" fmla="*/ 1161775 w 1617374"/>
                <a:gd name="connsiteY75" fmla="*/ 1475094 h 1947765"/>
                <a:gd name="connsiteX76" fmla="*/ 1167470 w 1617374"/>
                <a:gd name="connsiteY76" fmla="*/ 1492179 h 1947765"/>
                <a:gd name="connsiteX77" fmla="*/ 1190250 w 1617374"/>
                <a:gd name="connsiteY77" fmla="*/ 1514958 h 1947765"/>
                <a:gd name="connsiteX78" fmla="*/ 1201640 w 1617374"/>
                <a:gd name="connsiteY78" fmla="*/ 1532042 h 1947765"/>
                <a:gd name="connsiteX79" fmla="*/ 1201640 w 1617374"/>
                <a:gd name="connsiteY79" fmla="*/ 1577601 h 1947765"/>
                <a:gd name="connsiteX80" fmla="*/ 1235810 w 1617374"/>
                <a:gd name="connsiteY80" fmla="*/ 1594686 h 1947765"/>
                <a:gd name="connsiteX81" fmla="*/ 1275675 w 1617374"/>
                <a:gd name="connsiteY81" fmla="*/ 1611770 h 1947765"/>
                <a:gd name="connsiteX82" fmla="*/ 1252895 w 1617374"/>
                <a:gd name="connsiteY82" fmla="*/ 1623160 h 1947765"/>
                <a:gd name="connsiteX83" fmla="*/ 1241505 w 1617374"/>
                <a:gd name="connsiteY83" fmla="*/ 1640244 h 1947765"/>
                <a:gd name="connsiteX84" fmla="*/ 1224420 w 1617374"/>
                <a:gd name="connsiteY84" fmla="*/ 1651634 h 1947765"/>
                <a:gd name="connsiteX85" fmla="*/ 1201640 w 1617374"/>
                <a:gd name="connsiteY85" fmla="*/ 1634549 h 1947765"/>
                <a:gd name="connsiteX86" fmla="*/ 1178860 w 1617374"/>
                <a:gd name="connsiteY86" fmla="*/ 1611770 h 1947765"/>
                <a:gd name="connsiteX87" fmla="*/ 1173165 w 1617374"/>
                <a:gd name="connsiteY87" fmla="*/ 1588991 h 1947765"/>
                <a:gd name="connsiteX88" fmla="*/ 1167470 w 1617374"/>
                <a:gd name="connsiteY88" fmla="*/ 1560517 h 1947765"/>
                <a:gd name="connsiteX89" fmla="*/ 1150385 w 1617374"/>
                <a:gd name="connsiteY89" fmla="*/ 1554822 h 1947765"/>
                <a:gd name="connsiteX90" fmla="*/ 1138996 w 1617374"/>
                <a:gd name="connsiteY90" fmla="*/ 1537737 h 1947765"/>
                <a:gd name="connsiteX91" fmla="*/ 1121911 w 1617374"/>
                <a:gd name="connsiteY91" fmla="*/ 1532042 h 1947765"/>
                <a:gd name="connsiteX92" fmla="*/ 1104826 w 1617374"/>
                <a:gd name="connsiteY92" fmla="*/ 1520653 h 1947765"/>
                <a:gd name="connsiteX93" fmla="*/ 1064961 w 1617374"/>
                <a:gd name="connsiteY93" fmla="*/ 1509263 h 1947765"/>
                <a:gd name="connsiteX94" fmla="*/ 1030791 w 1617374"/>
                <a:gd name="connsiteY94" fmla="*/ 1480789 h 1947765"/>
                <a:gd name="connsiteX95" fmla="*/ 1019401 w 1617374"/>
                <a:gd name="connsiteY95" fmla="*/ 1463704 h 1947765"/>
                <a:gd name="connsiteX96" fmla="*/ 1002316 w 1617374"/>
                <a:gd name="connsiteY96" fmla="*/ 1452315 h 1947765"/>
                <a:gd name="connsiteX97" fmla="*/ 996621 w 1617374"/>
                <a:gd name="connsiteY97" fmla="*/ 1435230 h 1947765"/>
                <a:gd name="connsiteX98" fmla="*/ 962451 w 1617374"/>
                <a:gd name="connsiteY98" fmla="*/ 1418146 h 1947765"/>
                <a:gd name="connsiteX99" fmla="*/ 945366 w 1617374"/>
                <a:gd name="connsiteY99" fmla="*/ 1423841 h 1947765"/>
                <a:gd name="connsiteX100" fmla="*/ 928281 w 1617374"/>
                <a:gd name="connsiteY100" fmla="*/ 1458010 h 1947765"/>
                <a:gd name="connsiteX101" fmla="*/ 933976 w 1617374"/>
                <a:gd name="connsiteY101" fmla="*/ 1526348 h 1947765"/>
                <a:gd name="connsiteX102" fmla="*/ 968146 w 1617374"/>
                <a:gd name="connsiteY102" fmla="*/ 1560517 h 1947765"/>
                <a:gd name="connsiteX103" fmla="*/ 1002316 w 1617374"/>
                <a:gd name="connsiteY103" fmla="*/ 1571906 h 1947765"/>
                <a:gd name="connsiteX104" fmla="*/ 1008011 w 1617374"/>
                <a:gd name="connsiteY104" fmla="*/ 1588991 h 1947765"/>
                <a:gd name="connsiteX105" fmla="*/ 1025096 w 1617374"/>
                <a:gd name="connsiteY105" fmla="*/ 1594686 h 1947765"/>
                <a:gd name="connsiteX106" fmla="*/ 1064961 w 1617374"/>
                <a:gd name="connsiteY106" fmla="*/ 1600380 h 1947765"/>
                <a:gd name="connsiteX107" fmla="*/ 1059266 w 1617374"/>
                <a:gd name="connsiteY107" fmla="*/ 1628854 h 1947765"/>
                <a:gd name="connsiteX108" fmla="*/ 1047876 w 1617374"/>
                <a:gd name="connsiteY108" fmla="*/ 1645939 h 1947765"/>
                <a:gd name="connsiteX109" fmla="*/ 1076351 w 1617374"/>
                <a:gd name="connsiteY109" fmla="*/ 1668718 h 1947765"/>
                <a:gd name="connsiteX110" fmla="*/ 1110521 w 1617374"/>
                <a:gd name="connsiteY110" fmla="*/ 1697192 h 1947765"/>
                <a:gd name="connsiteX111" fmla="*/ 1150385 w 1617374"/>
                <a:gd name="connsiteY111" fmla="*/ 1708582 h 1947765"/>
                <a:gd name="connsiteX112" fmla="*/ 1184555 w 1617374"/>
                <a:gd name="connsiteY112" fmla="*/ 1719972 h 1947765"/>
                <a:gd name="connsiteX113" fmla="*/ 1201640 w 1617374"/>
                <a:gd name="connsiteY113" fmla="*/ 1725667 h 1947765"/>
                <a:gd name="connsiteX114" fmla="*/ 1207335 w 1617374"/>
                <a:gd name="connsiteY114" fmla="*/ 1742751 h 1947765"/>
                <a:gd name="connsiteX115" fmla="*/ 1218725 w 1617374"/>
                <a:gd name="connsiteY115" fmla="*/ 1765530 h 1947765"/>
                <a:gd name="connsiteX116" fmla="*/ 1207335 w 1617374"/>
                <a:gd name="connsiteY116" fmla="*/ 1794005 h 1947765"/>
                <a:gd name="connsiteX117" fmla="*/ 1195945 w 1617374"/>
                <a:gd name="connsiteY117" fmla="*/ 1776920 h 1947765"/>
                <a:gd name="connsiteX118" fmla="*/ 1121911 w 1617374"/>
                <a:gd name="connsiteY118" fmla="*/ 1759836 h 1947765"/>
                <a:gd name="connsiteX119" fmla="*/ 1161775 w 1617374"/>
                <a:gd name="connsiteY119" fmla="*/ 1799699 h 1947765"/>
                <a:gd name="connsiteX120" fmla="*/ 1178860 w 1617374"/>
                <a:gd name="connsiteY120" fmla="*/ 1833868 h 1947765"/>
                <a:gd name="connsiteX121" fmla="*/ 1156080 w 1617374"/>
                <a:gd name="connsiteY121" fmla="*/ 1845258 h 1947765"/>
                <a:gd name="connsiteX122" fmla="*/ 1104826 w 1617374"/>
                <a:gd name="connsiteY122" fmla="*/ 1839563 h 1947765"/>
                <a:gd name="connsiteX123" fmla="*/ 1087741 w 1617374"/>
                <a:gd name="connsiteY123" fmla="*/ 1833868 h 1947765"/>
                <a:gd name="connsiteX124" fmla="*/ 1064961 w 1617374"/>
                <a:gd name="connsiteY124" fmla="*/ 1714277 h 1947765"/>
                <a:gd name="connsiteX125" fmla="*/ 1019401 w 1617374"/>
                <a:gd name="connsiteY125" fmla="*/ 1702887 h 1947765"/>
                <a:gd name="connsiteX126" fmla="*/ 1008011 w 1617374"/>
                <a:gd name="connsiteY126" fmla="*/ 1725667 h 1947765"/>
                <a:gd name="connsiteX127" fmla="*/ 996621 w 1617374"/>
                <a:gd name="connsiteY127" fmla="*/ 1742751 h 1947765"/>
                <a:gd name="connsiteX128" fmla="*/ 1002316 w 1617374"/>
                <a:gd name="connsiteY128" fmla="*/ 1822479 h 1947765"/>
                <a:gd name="connsiteX129" fmla="*/ 1008011 w 1617374"/>
                <a:gd name="connsiteY129" fmla="*/ 1839563 h 1947765"/>
                <a:gd name="connsiteX130" fmla="*/ 1025096 w 1617374"/>
                <a:gd name="connsiteY130" fmla="*/ 1845258 h 1947765"/>
                <a:gd name="connsiteX131" fmla="*/ 1025096 w 1617374"/>
                <a:gd name="connsiteY131" fmla="*/ 1879427 h 1947765"/>
                <a:gd name="connsiteX132" fmla="*/ 1002316 w 1617374"/>
                <a:gd name="connsiteY132" fmla="*/ 1947765 h 1947765"/>
                <a:gd name="connsiteX133" fmla="*/ 996621 w 1617374"/>
                <a:gd name="connsiteY133" fmla="*/ 1930681 h 1947765"/>
                <a:gd name="connsiteX134" fmla="*/ 990926 w 1617374"/>
                <a:gd name="connsiteY134" fmla="*/ 1902206 h 1947765"/>
                <a:gd name="connsiteX135" fmla="*/ 973841 w 1617374"/>
                <a:gd name="connsiteY135" fmla="*/ 1913596 h 1947765"/>
                <a:gd name="connsiteX136" fmla="*/ 945366 w 1617374"/>
                <a:gd name="connsiteY136" fmla="*/ 1919291 h 1947765"/>
                <a:gd name="connsiteX137" fmla="*/ 905501 w 1617374"/>
                <a:gd name="connsiteY137" fmla="*/ 1907901 h 1947765"/>
                <a:gd name="connsiteX138" fmla="*/ 899806 w 1617374"/>
                <a:gd name="connsiteY138" fmla="*/ 1890817 h 1947765"/>
                <a:gd name="connsiteX139" fmla="*/ 922586 w 1617374"/>
                <a:gd name="connsiteY139" fmla="*/ 1868037 h 1947765"/>
                <a:gd name="connsiteX140" fmla="*/ 945366 w 1617374"/>
                <a:gd name="connsiteY140" fmla="*/ 1856648 h 1947765"/>
                <a:gd name="connsiteX141" fmla="*/ 956756 w 1617374"/>
                <a:gd name="connsiteY141" fmla="*/ 1839563 h 1947765"/>
                <a:gd name="connsiteX142" fmla="*/ 968146 w 1617374"/>
                <a:gd name="connsiteY142" fmla="*/ 1805394 h 1947765"/>
                <a:gd name="connsiteX143" fmla="*/ 973841 w 1617374"/>
                <a:gd name="connsiteY143" fmla="*/ 1759836 h 1947765"/>
                <a:gd name="connsiteX144" fmla="*/ 996621 w 1617374"/>
                <a:gd name="connsiteY144" fmla="*/ 1725667 h 1947765"/>
                <a:gd name="connsiteX145" fmla="*/ 990926 w 1617374"/>
                <a:gd name="connsiteY145" fmla="*/ 1708582 h 1947765"/>
                <a:gd name="connsiteX146" fmla="*/ 1002316 w 1617374"/>
                <a:gd name="connsiteY146" fmla="*/ 1674413 h 1947765"/>
                <a:gd name="connsiteX147" fmla="*/ 979536 w 1617374"/>
                <a:gd name="connsiteY147" fmla="*/ 1645939 h 1947765"/>
                <a:gd name="connsiteX148" fmla="*/ 939671 w 1617374"/>
                <a:gd name="connsiteY148" fmla="*/ 1617465 h 1947765"/>
                <a:gd name="connsiteX149" fmla="*/ 933976 w 1617374"/>
                <a:gd name="connsiteY149" fmla="*/ 1640244 h 1947765"/>
                <a:gd name="connsiteX150" fmla="*/ 922586 w 1617374"/>
                <a:gd name="connsiteY150" fmla="*/ 1731361 h 1947765"/>
                <a:gd name="connsiteX151" fmla="*/ 905501 w 1617374"/>
                <a:gd name="connsiteY151" fmla="*/ 1725667 h 1947765"/>
                <a:gd name="connsiteX152" fmla="*/ 922586 w 1617374"/>
                <a:gd name="connsiteY152" fmla="*/ 1645939 h 1947765"/>
                <a:gd name="connsiteX153" fmla="*/ 916891 w 1617374"/>
                <a:gd name="connsiteY153" fmla="*/ 1611770 h 1947765"/>
                <a:gd name="connsiteX154" fmla="*/ 905501 w 1617374"/>
                <a:gd name="connsiteY154" fmla="*/ 1594686 h 1947765"/>
                <a:gd name="connsiteX155" fmla="*/ 888416 w 1617374"/>
                <a:gd name="connsiteY155" fmla="*/ 1537737 h 1947765"/>
                <a:gd name="connsiteX156" fmla="*/ 865637 w 1617374"/>
                <a:gd name="connsiteY156" fmla="*/ 1509263 h 1947765"/>
                <a:gd name="connsiteX157" fmla="*/ 848552 w 1617374"/>
                <a:gd name="connsiteY157" fmla="*/ 1520653 h 1947765"/>
                <a:gd name="connsiteX158" fmla="*/ 831467 w 1617374"/>
                <a:gd name="connsiteY158" fmla="*/ 1560517 h 1947765"/>
                <a:gd name="connsiteX159" fmla="*/ 825772 w 1617374"/>
                <a:gd name="connsiteY159" fmla="*/ 1577601 h 1947765"/>
                <a:gd name="connsiteX160" fmla="*/ 802992 w 1617374"/>
                <a:gd name="connsiteY160" fmla="*/ 1600380 h 1947765"/>
                <a:gd name="connsiteX161" fmla="*/ 785907 w 1617374"/>
                <a:gd name="connsiteY161" fmla="*/ 1634549 h 1947765"/>
                <a:gd name="connsiteX162" fmla="*/ 797297 w 1617374"/>
                <a:gd name="connsiteY162" fmla="*/ 1668718 h 1947765"/>
                <a:gd name="connsiteX163" fmla="*/ 808687 w 1617374"/>
                <a:gd name="connsiteY163" fmla="*/ 1725667 h 1947765"/>
                <a:gd name="connsiteX164" fmla="*/ 825772 w 1617374"/>
                <a:gd name="connsiteY164" fmla="*/ 1737056 h 1947765"/>
                <a:gd name="connsiteX165" fmla="*/ 820077 w 1617374"/>
                <a:gd name="connsiteY165" fmla="*/ 1776920 h 1947765"/>
                <a:gd name="connsiteX166" fmla="*/ 802992 w 1617374"/>
                <a:gd name="connsiteY166" fmla="*/ 1771225 h 1947765"/>
                <a:gd name="connsiteX167" fmla="*/ 797297 w 1617374"/>
                <a:gd name="connsiteY167" fmla="*/ 1754141 h 1947765"/>
                <a:gd name="connsiteX168" fmla="*/ 780212 w 1617374"/>
                <a:gd name="connsiteY168" fmla="*/ 1742751 h 1947765"/>
                <a:gd name="connsiteX169" fmla="*/ 740347 w 1617374"/>
                <a:gd name="connsiteY169" fmla="*/ 1759836 h 1947765"/>
                <a:gd name="connsiteX170" fmla="*/ 734652 w 1617374"/>
                <a:gd name="connsiteY170" fmla="*/ 1776920 h 1947765"/>
                <a:gd name="connsiteX171" fmla="*/ 711872 w 1617374"/>
                <a:gd name="connsiteY171" fmla="*/ 1811089 h 1947765"/>
                <a:gd name="connsiteX172" fmla="*/ 723262 w 1617374"/>
                <a:gd name="connsiteY172" fmla="*/ 1850953 h 1947765"/>
                <a:gd name="connsiteX173" fmla="*/ 728957 w 1617374"/>
                <a:gd name="connsiteY173" fmla="*/ 1868037 h 1947765"/>
                <a:gd name="connsiteX174" fmla="*/ 723262 w 1617374"/>
                <a:gd name="connsiteY174" fmla="*/ 1896512 h 1947765"/>
                <a:gd name="connsiteX175" fmla="*/ 706177 w 1617374"/>
                <a:gd name="connsiteY175" fmla="*/ 1902206 h 1947765"/>
                <a:gd name="connsiteX176" fmla="*/ 700482 w 1617374"/>
                <a:gd name="connsiteY176" fmla="*/ 1879427 h 1947765"/>
                <a:gd name="connsiteX177" fmla="*/ 666312 w 1617374"/>
                <a:gd name="connsiteY177" fmla="*/ 1856648 h 1947765"/>
                <a:gd name="connsiteX178" fmla="*/ 586583 w 1617374"/>
                <a:gd name="connsiteY178" fmla="*/ 1845258 h 1947765"/>
                <a:gd name="connsiteX179" fmla="*/ 615058 w 1617374"/>
                <a:gd name="connsiteY179" fmla="*/ 1833868 h 1947765"/>
                <a:gd name="connsiteX180" fmla="*/ 649227 w 1617374"/>
                <a:gd name="connsiteY180" fmla="*/ 1828174 h 1947765"/>
                <a:gd name="connsiteX181" fmla="*/ 637837 w 1617374"/>
                <a:gd name="connsiteY181" fmla="*/ 1788310 h 1947765"/>
                <a:gd name="connsiteX182" fmla="*/ 677702 w 1617374"/>
                <a:gd name="connsiteY182" fmla="*/ 1765530 h 1947765"/>
                <a:gd name="connsiteX183" fmla="*/ 694787 w 1617374"/>
                <a:gd name="connsiteY183" fmla="*/ 1759836 h 1947765"/>
                <a:gd name="connsiteX184" fmla="*/ 700482 w 1617374"/>
                <a:gd name="connsiteY184" fmla="*/ 1742751 h 1947765"/>
                <a:gd name="connsiteX185" fmla="*/ 717567 w 1617374"/>
                <a:gd name="connsiteY185" fmla="*/ 1731361 h 1947765"/>
                <a:gd name="connsiteX186" fmla="*/ 728957 w 1617374"/>
                <a:gd name="connsiteY186" fmla="*/ 1714277 h 1947765"/>
                <a:gd name="connsiteX187" fmla="*/ 723262 w 1617374"/>
                <a:gd name="connsiteY187" fmla="*/ 1685803 h 1947765"/>
                <a:gd name="connsiteX188" fmla="*/ 672007 w 1617374"/>
                <a:gd name="connsiteY188" fmla="*/ 1674413 h 1947765"/>
                <a:gd name="connsiteX189" fmla="*/ 637837 w 1617374"/>
                <a:gd name="connsiteY189" fmla="*/ 1657329 h 1947765"/>
                <a:gd name="connsiteX190" fmla="*/ 632142 w 1617374"/>
                <a:gd name="connsiteY190" fmla="*/ 1640244 h 1947765"/>
                <a:gd name="connsiteX191" fmla="*/ 620752 w 1617374"/>
                <a:gd name="connsiteY191" fmla="*/ 1623160 h 1947765"/>
                <a:gd name="connsiteX192" fmla="*/ 637837 w 1617374"/>
                <a:gd name="connsiteY192" fmla="*/ 1617465 h 1947765"/>
                <a:gd name="connsiteX193" fmla="*/ 728957 w 1617374"/>
                <a:gd name="connsiteY193" fmla="*/ 1606075 h 1947765"/>
                <a:gd name="connsiteX194" fmla="*/ 751737 w 1617374"/>
                <a:gd name="connsiteY194" fmla="*/ 1594686 h 1947765"/>
                <a:gd name="connsiteX195" fmla="*/ 763127 w 1617374"/>
                <a:gd name="connsiteY195" fmla="*/ 1577601 h 1947765"/>
                <a:gd name="connsiteX196" fmla="*/ 797297 w 1617374"/>
                <a:gd name="connsiteY196" fmla="*/ 1560517 h 1947765"/>
                <a:gd name="connsiteX197" fmla="*/ 808687 w 1617374"/>
                <a:gd name="connsiteY197" fmla="*/ 1543432 h 1947765"/>
                <a:gd name="connsiteX198" fmla="*/ 825772 w 1617374"/>
                <a:gd name="connsiteY198" fmla="*/ 1526348 h 1947765"/>
                <a:gd name="connsiteX199" fmla="*/ 854247 w 1617374"/>
                <a:gd name="connsiteY199" fmla="*/ 1480789 h 1947765"/>
                <a:gd name="connsiteX200" fmla="*/ 865637 w 1617374"/>
                <a:gd name="connsiteY200" fmla="*/ 1452315 h 1947765"/>
                <a:gd name="connsiteX201" fmla="*/ 905501 w 1617374"/>
                <a:gd name="connsiteY201" fmla="*/ 1429535 h 1947765"/>
                <a:gd name="connsiteX202" fmla="*/ 956756 w 1617374"/>
                <a:gd name="connsiteY202" fmla="*/ 1418146 h 1947765"/>
                <a:gd name="connsiteX203" fmla="*/ 951061 w 1617374"/>
                <a:gd name="connsiteY203" fmla="*/ 1401061 h 1947765"/>
                <a:gd name="connsiteX204" fmla="*/ 945366 w 1617374"/>
                <a:gd name="connsiteY204" fmla="*/ 1338418 h 1947765"/>
                <a:gd name="connsiteX205" fmla="*/ 928281 w 1617374"/>
                <a:gd name="connsiteY205" fmla="*/ 1332723 h 1947765"/>
                <a:gd name="connsiteX206" fmla="*/ 905501 w 1617374"/>
                <a:gd name="connsiteY206" fmla="*/ 1327028 h 1947765"/>
                <a:gd name="connsiteX207" fmla="*/ 825772 w 1617374"/>
                <a:gd name="connsiteY207" fmla="*/ 1332723 h 1947765"/>
                <a:gd name="connsiteX208" fmla="*/ 808687 w 1617374"/>
                <a:gd name="connsiteY208" fmla="*/ 1344113 h 1947765"/>
                <a:gd name="connsiteX209" fmla="*/ 780212 w 1617374"/>
                <a:gd name="connsiteY209" fmla="*/ 1349808 h 1947765"/>
                <a:gd name="connsiteX210" fmla="*/ 757432 w 1617374"/>
                <a:gd name="connsiteY210" fmla="*/ 1361197 h 1947765"/>
                <a:gd name="connsiteX211" fmla="*/ 734652 w 1617374"/>
                <a:gd name="connsiteY211" fmla="*/ 1406756 h 1947765"/>
                <a:gd name="connsiteX212" fmla="*/ 717567 w 1617374"/>
                <a:gd name="connsiteY212" fmla="*/ 1458010 h 1947765"/>
                <a:gd name="connsiteX213" fmla="*/ 711872 w 1617374"/>
                <a:gd name="connsiteY213" fmla="*/ 1475094 h 1947765"/>
                <a:gd name="connsiteX214" fmla="*/ 689092 w 1617374"/>
                <a:gd name="connsiteY214" fmla="*/ 1492179 h 1947765"/>
                <a:gd name="connsiteX215" fmla="*/ 683397 w 1617374"/>
                <a:gd name="connsiteY215" fmla="*/ 1429535 h 1947765"/>
                <a:gd name="connsiteX216" fmla="*/ 666312 w 1617374"/>
                <a:gd name="connsiteY216" fmla="*/ 1418146 h 1947765"/>
                <a:gd name="connsiteX217" fmla="*/ 575193 w 1617374"/>
                <a:gd name="connsiteY217" fmla="*/ 1429535 h 1947765"/>
                <a:gd name="connsiteX218" fmla="*/ 563803 w 1617374"/>
                <a:gd name="connsiteY218" fmla="*/ 1446620 h 1947765"/>
                <a:gd name="connsiteX219" fmla="*/ 541023 w 1617374"/>
                <a:gd name="connsiteY219" fmla="*/ 1509263 h 1947765"/>
                <a:gd name="connsiteX220" fmla="*/ 444208 w 1617374"/>
                <a:gd name="connsiteY220" fmla="*/ 1514958 h 1947765"/>
                <a:gd name="connsiteX221" fmla="*/ 438513 w 1617374"/>
                <a:gd name="connsiteY221" fmla="*/ 1560517 h 1947765"/>
                <a:gd name="connsiteX222" fmla="*/ 421428 w 1617374"/>
                <a:gd name="connsiteY222" fmla="*/ 1583296 h 1947765"/>
                <a:gd name="connsiteX223" fmla="*/ 410038 w 1617374"/>
                <a:gd name="connsiteY223" fmla="*/ 1600380 h 1947765"/>
                <a:gd name="connsiteX224" fmla="*/ 415733 w 1617374"/>
                <a:gd name="connsiteY224" fmla="*/ 1663023 h 1947765"/>
                <a:gd name="connsiteX225" fmla="*/ 432818 w 1617374"/>
                <a:gd name="connsiteY225" fmla="*/ 1668718 h 1947765"/>
                <a:gd name="connsiteX226" fmla="*/ 438513 w 1617374"/>
                <a:gd name="connsiteY226" fmla="*/ 1691498 h 1947765"/>
                <a:gd name="connsiteX227" fmla="*/ 449903 w 1617374"/>
                <a:gd name="connsiteY227" fmla="*/ 1708582 h 1947765"/>
                <a:gd name="connsiteX228" fmla="*/ 392953 w 1617374"/>
                <a:gd name="connsiteY228" fmla="*/ 1702887 h 1947765"/>
                <a:gd name="connsiteX229" fmla="*/ 387258 w 1617374"/>
                <a:gd name="connsiteY229" fmla="*/ 1628854 h 1947765"/>
                <a:gd name="connsiteX230" fmla="*/ 381563 w 1617374"/>
                <a:gd name="connsiteY230" fmla="*/ 1543432 h 1947765"/>
                <a:gd name="connsiteX231" fmla="*/ 364478 w 1617374"/>
                <a:gd name="connsiteY231" fmla="*/ 1532042 h 1947765"/>
                <a:gd name="connsiteX232" fmla="*/ 324614 w 1617374"/>
                <a:gd name="connsiteY232" fmla="*/ 1520653 h 1947765"/>
                <a:gd name="connsiteX233" fmla="*/ 301834 w 1617374"/>
                <a:gd name="connsiteY233" fmla="*/ 1526348 h 1947765"/>
                <a:gd name="connsiteX234" fmla="*/ 290444 w 1617374"/>
                <a:gd name="connsiteY234" fmla="*/ 1543432 h 1947765"/>
                <a:gd name="connsiteX235" fmla="*/ 273359 w 1617374"/>
                <a:gd name="connsiteY235" fmla="*/ 1560517 h 1947765"/>
                <a:gd name="connsiteX236" fmla="*/ 233494 w 1617374"/>
                <a:gd name="connsiteY236" fmla="*/ 1600380 h 1947765"/>
                <a:gd name="connsiteX237" fmla="*/ 239189 w 1617374"/>
                <a:gd name="connsiteY237" fmla="*/ 1623160 h 1947765"/>
                <a:gd name="connsiteX238" fmla="*/ 256274 w 1617374"/>
                <a:gd name="connsiteY238" fmla="*/ 1628854 h 1947765"/>
                <a:gd name="connsiteX239" fmla="*/ 296139 w 1617374"/>
                <a:gd name="connsiteY239" fmla="*/ 1651634 h 1947765"/>
                <a:gd name="connsiteX240" fmla="*/ 290444 w 1617374"/>
                <a:gd name="connsiteY240" fmla="*/ 1668718 h 1947765"/>
                <a:gd name="connsiteX241" fmla="*/ 256274 w 1617374"/>
                <a:gd name="connsiteY241" fmla="*/ 1691498 h 1947765"/>
                <a:gd name="connsiteX242" fmla="*/ 210714 w 1617374"/>
                <a:gd name="connsiteY242" fmla="*/ 1685803 h 1947765"/>
                <a:gd name="connsiteX243" fmla="*/ 205019 w 1617374"/>
                <a:gd name="connsiteY243" fmla="*/ 1668718 h 1947765"/>
                <a:gd name="connsiteX244" fmla="*/ 199324 w 1617374"/>
                <a:gd name="connsiteY244" fmla="*/ 1645939 h 1947765"/>
                <a:gd name="connsiteX245" fmla="*/ 170849 w 1617374"/>
                <a:gd name="connsiteY245" fmla="*/ 1640244 h 1947765"/>
                <a:gd name="connsiteX246" fmla="*/ 153764 w 1617374"/>
                <a:gd name="connsiteY246" fmla="*/ 1623160 h 1947765"/>
                <a:gd name="connsiteX247" fmla="*/ 136679 w 1617374"/>
                <a:gd name="connsiteY247" fmla="*/ 1611770 h 1947765"/>
                <a:gd name="connsiteX248" fmla="*/ 142374 w 1617374"/>
                <a:gd name="connsiteY248" fmla="*/ 1588991 h 1947765"/>
                <a:gd name="connsiteX249" fmla="*/ 182239 w 1617374"/>
                <a:gd name="connsiteY249" fmla="*/ 1571906 h 1947765"/>
                <a:gd name="connsiteX250" fmla="*/ 199324 w 1617374"/>
                <a:gd name="connsiteY250" fmla="*/ 1554822 h 1947765"/>
                <a:gd name="connsiteX251" fmla="*/ 222104 w 1617374"/>
                <a:gd name="connsiteY251" fmla="*/ 1549127 h 1947765"/>
                <a:gd name="connsiteX252" fmla="*/ 244884 w 1617374"/>
                <a:gd name="connsiteY252" fmla="*/ 1514958 h 1947765"/>
                <a:gd name="connsiteX253" fmla="*/ 256274 w 1617374"/>
                <a:gd name="connsiteY253" fmla="*/ 1497873 h 1947765"/>
                <a:gd name="connsiteX254" fmla="*/ 273359 w 1617374"/>
                <a:gd name="connsiteY254" fmla="*/ 1492179 h 1947765"/>
                <a:gd name="connsiteX255" fmla="*/ 290444 w 1617374"/>
                <a:gd name="connsiteY255" fmla="*/ 1475094 h 1947765"/>
                <a:gd name="connsiteX256" fmla="*/ 279054 w 1617374"/>
                <a:gd name="connsiteY256" fmla="*/ 1440925 h 1947765"/>
                <a:gd name="connsiteX257" fmla="*/ 318919 w 1617374"/>
                <a:gd name="connsiteY257" fmla="*/ 1418146 h 1947765"/>
                <a:gd name="connsiteX258" fmla="*/ 336004 w 1617374"/>
                <a:gd name="connsiteY258" fmla="*/ 1429535 h 1947765"/>
                <a:gd name="connsiteX259" fmla="*/ 353088 w 1617374"/>
                <a:gd name="connsiteY259" fmla="*/ 1435230 h 1947765"/>
                <a:gd name="connsiteX260" fmla="*/ 364478 w 1617374"/>
                <a:gd name="connsiteY260" fmla="*/ 1452315 h 1947765"/>
                <a:gd name="connsiteX261" fmla="*/ 529633 w 1617374"/>
                <a:gd name="connsiteY261" fmla="*/ 1469399 h 1947765"/>
                <a:gd name="connsiteX262" fmla="*/ 541023 w 1617374"/>
                <a:gd name="connsiteY262" fmla="*/ 1452315 h 1947765"/>
                <a:gd name="connsiteX263" fmla="*/ 546718 w 1617374"/>
                <a:gd name="connsiteY263" fmla="*/ 1435230 h 1947765"/>
                <a:gd name="connsiteX264" fmla="*/ 563803 w 1617374"/>
                <a:gd name="connsiteY264" fmla="*/ 1429535 h 1947765"/>
                <a:gd name="connsiteX265" fmla="*/ 592278 w 1617374"/>
                <a:gd name="connsiteY265" fmla="*/ 1406756 h 1947765"/>
                <a:gd name="connsiteX266" fmla="*/ 626447 w 1617374"/>
                <a:gd name="connsiteY266" fmla="*/ 1389672 h 1947765"/>
                <a:gd name="connsiteX267" fmla="*/ 666312 w 1617374"/>
                <a:gd name="connsiteY267" fmla="*/ 1383977 h 1947765"/>
                <a:gd name="connsiteX268" fmla="*/ 672007 w 1617374"/>
                <a:gd name="connsiteY268" fmla="*/ 1344113 h 1947765"/>
                <a:gd name="connsiteX269" fmla="*/ 654922 w 1617374"/>
                <a:gd name="connsiteY269" fmla="*/ 1338418 h 1947765"/>
                <a:gd name="connsiteX270" fmla="*/ 677702 w 1617374"/>
                <a:gd name="connsiteY270" fmla="*/ 1327028 h 1947765"/>
                <a:gd name="connsiteX271" fmla="*/ 774517 w 1617374"/>
                <a:gd name="connsiteY271" fmla="*/ 1315639 h 1947765"/>
                <a:gd name="connsiteX272" fmla="*/ 808687 w 1617374"/>
                <a:gd name="connsiteY272" fmla="*/ 1309944 h 1947765"/>
                <a:gd name="connsiteX273" fmla="*/ 791602 w 1617374"/>
                <a:gd name="connsiteY273" fmla="*/ 1304249 h 1947765"/>
                <a:gd name="connsiteX274" fmla="*/ 751737 w 1617374"/>
                <a:gd name="connsiteY274" fmla="*/ 1270080 h 1947765"/>
                <a:gd name="connsiteX275" fmla="*/ 740347 w 1617374"/>
                <a:gd name="connsiteY275" fmla="*/ 1252996 h 1947765"/>
                <a:gd name="connsiteX276" fmla="*/ 700482 w 1617374"/>
                <a:gd name="connsiteY276" fmla="*/ 1235911 h 1947765"/>
                <a:gd name="connsiteX277" fmla="*/ 495463 w 1617374"/>
                <a:gd name="connsiteY277" fmla="*/ 1224522 h 1947765"/>
                <a:gd name="connsiteX278" fmla="*/ 410038 w 1617374"/>
                <a:gd name="connsiteY278" fmla="*/ 1241606 h 1947765"/>
                <a:gd name="connsiteX279" fmla="*/ 398648 w 1617374"/>
                <a:gd name="connsiteY279" fmla="*/ 1264385 h 1947765"/>
                <a:gd name="connsiteX280" fmla="*/ 353088 w 1617374"/>
                <a:gd name="connsiteY280" fmla="*/ 1315639 h 1947765"/>
                <a:gd name="connsiteX281" fmla="*/ 347394 w 1617374"/>
                <a:gd name="connsiteY281" fmla="*/ 1270080 h 1947765"/>
                <a:gd name="connsiteX282" fmla="*/ 233494 w 1617374"/>
                <a:gd name="connsiteY282" fmla="*/ 1298554 h 1947765"/>
                <a:gd name="connsiteX283" fmla="*/ 216409 w 1617374"/>
                <a:gd name="connsiteY283" fmla="*/ 1315639 h 1947765"/>
                <a:gd name="connsiteX284" fmla="*/ 210714 w 1617374"/>
                <a:gd name="connsiteY284" fmla="*/ 1298554 h 1947765"/>
                <a:gd name="connsiteX285" fmla="*/ 222104 w 1617374"/>
                <a:gd name="connsiteY285" fmla="*/ 1270080 h 1947765"/>
                <a:gd name="connsiteX286" fmla="*/ 205019 w 1617374"/>
                <a:gd name="connsiteY286" fmla="*/ 1264385 h 1947765"/>
                <a:gd name="connsiteX287" fmla="*/ 148069 w 1617374"/>
                <a:gd name="connsiteY287" fmla="*/ 1252996 h 1947765"/>
                <a:gd name="connsiteX288" fmla="*/ 119594 w 1617374"/>
                <a:gd name="connsiteY288" fmla="*/ 1247301 h 1947765"/>
                <a:gd name="connsiteX289" fmla="*/ 85425 w 1617374"/>
                <a:gd name="connsiteY289" fmla="*/ 1235911 h 1947765"/>
                <a:gd name="connsiteX290" fmla="*/ 11390 w 1617374"/>
                <a:gd name="connsiteY290" fmla="*/ 1230216 h 1947765"/>
                <a:gd name="connsiteX291" fmla="*/ 0 w 1617374"/>
                <a:gd name="connsiteY291" fmla="*/ 1213132 h 1947765"/>
                <a:gd name="connsiteX292" fmla="*/ 5695 w 1617374"/>
                <a:gd name="connsiteY292" fmla="*/ 1190353 h 1947765"/>
                <a:gd name="connsiteX293" fmla="*/ 28475 w 1617374"/>
                <a:gd name="connsiteY293" fmla="*/ 1184658 h 1947765"/>
                <a:gd name="connsiteX294" fmla="*/ 34170 w 1617374"/>
                <a:gd name="connsiteY294" fmla="*/ 1144794 h 1947765"/>
                <a:gd name="connsiteX295" fmla="*/ 45560 w 1617374"/>
                <a:gd name="connsiteY295" fmla="*/ 1161878 h 1947765"/>
                <a:gd name="connsiteX296" fmla="*/ 68340 w 1617374"/>
                <a:gd name="connsiteY296" fmla="*/ 1184658 h 1947765"/>
                <a:gd name="connsiteX297" fmla="*/ 85425 w 1617374"/>
                <a:gd name="connsiteY297" fmla="*/ 1190353 h 1947765"/>
                <a:gd name="connsiteX298" fmla="*/ 176544 w 1617374"/>
                <a:gd name="connsiteY298" fmla="*/ 1196047 h 1947765"/>
                <a:gd name="connsiteX299" fmla="*/ 187934 w 1617374"/>
                <a:gd name="connsiteY299" fmla="*/ 1213132 h 1947765"/>
                <a:gd name="connsiteX300" fmla="*/ 227799 w 1617374"/>
                <a:gd name="connsiteY300" fmla="*/ 1230216 h 1947765"/>
                <a:gd name="connsiteX301" fmla="*/ 290444 w 1617374"/>
                <a:gd name="connsiteY301" fmla="*/ 1235911 h 1947765"/>
                <a:gd name="connsiteX302" fmla="*/ 444208 w 1617374"/>
                <a:gd name="connsiteY302" fmla="*/ 1230216 h 1947765"/>
                <a:gd name="connsiteX303" fmla="*/ 427123 w 1617374"/>
                <a:gd name="connsiteY303" fmla="*/ 1224522 h 1947765"/>
                <a:gd name="connsiteX304" fmla="*/ 398648 w 1617374"/>
                <a:gd name="connsiteY304" fmla="*/ 1190353 h 1947765"/>
                <a:gd name="connsiteX305" fmla="*/ 347394 w 1617374"/>
                <a:gd name="connsiteY305" fmla="*/ 1173268 h 1947765"/>
                <a:gd name="connsiteX306" fmla="*/ 290444 w 1617374"/>
                <a:gd name="connsiteY306" fmla="*/ 1144794 h 1947765"/>
                <a:gd name="connsiteX307" fmla="*/ 284749 w 1617374"/>
                <a:gd name="connsiteY307" fmla="*/ 1127709 h 1947765"/>
                <a:gd name="connsiteX308" fmla="*/ 267664 w 1617374"/>
                <a:gd name="connsiteY308" fmla="*/ 1122015 h 1947765"/>
                <a:gd name="connsiteX309" fmla="*/ 244884 w 1617374"/>
                <a:gd name="connsiteY309" fmla="*/ 1104930 h 1947765"/>
                <a:gd name="connsiteX310" fmla="*/ 227799 w 1617374"/>
                <a:gd name="connsiteY310" fmla="*/ 1076456 h 1947765"/>
                <a:gd name="connsiteX311" fmla="*/ 210714 w 1617374"/>
                <a:gd name="connsiteY311" fmla="*/ 1053677 h 1947765"/>
                <a:gd name="connsiteX312" fmla="*/ 182239 w 1617374"/>
                <a:gd name="connsiteY312" fmla="*/ 991033 h 1947765"/>
                <a:gd name="connsiteX313" fmla="*/ 148069 w 1617374"/>
                <a:gd name="connsiteY313" fmla="*/ 1030897 h 1947765"/>
                <a:gd name="connsiteX314" fmla="*/ 136679 w 1617374"/>
                <a:gd name="connsiteY314" fmla="*/ 979644 h 1947765"/>
                <a:gd name="connsiteX315" fmla="*/ 170849 w 1617374"/>
                <a:gd name="connsiteY315" fmla="*/ 934085 h 1947765"/>
                <a:gd name="connsiteX316" fmla="*/ 187934 w 1617374"/>
                <a:gd name="connsiteY316" fmla="*/ 962559 h 1947765"/>
                <a:gd name="connsiteX317" fmla="*/ 193629 w 1617374"/>
                <a:gd name="connsiteY317" fmla="*/ 985339 h 1947765"/>
                <a:gd name="connsiteX318" fmla="*/ 210714 w 1617374"/>
                <a:gd name="connsiteY318" fmla="*/ 1002423 h 1947765"/>
                <a:gd name="connsiteX319" fmla="*/ 233494 w 1617374"/>
                <a:gd name="connsiteY319" fmla="*/ 1047982 h 1947765"/>
                <a:gd name="connsiteX320" fmla="*/ 279054 w 1617374"/>
                <a:gd name="connsiteY320" fmla="*/ 1076456 h 1947765"/>
                <a:gd name="connsiteX321" fmla="*/ 313224 w 1617374"/>
                <a:gd name="connsiteY321" fmla="*/ 1099235 h 1947765"/>
                <a:gd name="connsiteX322" fmla="*/ 347394 w 1617374"/>
                <a:gd name="connsiteY322" fmla="*/ 1133404 h 1947765"/>
                <a:gd name="connsiteX323" fmla="*/ 364478 w 1617374"/>
                <a:gd name="connsiteY323" fmla="*/ 1161878 h 1947765"/>
                <a:gd name="connsiteX324" fmla="*/ 398648 w 1617374"/>
                <a:gd name="connsiteY324" fmla="*/ 1173268 h 1947765"/>
                <a:gd name="connsiteX325" fmla="*/ 438513 w 1617374"/>
                <a:gd name="connsiteY325" fmla="*/ 1161878 h 1947765"/>
                <a:gd name="connsiteX326" fmla="*/ 449903 w 1617374"/>
                <a:gd name="connsiteY326" fmla="*/ 1178963 h 1947765"/>
                <a:gd name="connsiteX327" fmla="*/ 455598 w 1617374"/>
                <a:gd name="connsiteY327" fmla="*/ 1196047 h 1947765"/>
                <a:gd name="connsiteX328" fmla="*/ 501158 w 1617374"/>
                <a:gd name="connsiteY328" fmla="*/ 1201742 h 1947765"/>
                <a:gd name="connsiteX329" fmla="*/ 620752 w 1617374"/>
                <a:gd name="connsiteY329" fmla="*/ 1213132 h 1947765"/>
                <a:gd name="connsiteX330" fmla="*/ 649227 w 1617374"/>
                <a:gd name="connsiteY330" fmla="*/ 1201742 h 1947765"/>
                <a:gd name="connsiteX331" fmla="*/ 597973 w 1617374"/>
                <a:gd name="connsiteY331" fmla="*/ 1173268 h 1947765"/>
                <a:gd name="connsiteX332" fmla="*/ 575193 w 1617374"/>
                <a:gd name="connsiteY332" fmla="*/ 1156184 h 1947765"/>
                <a:gd name="connsiteX333" fmla="*/ 569498 w 1617374"/>
                <a:gd name="connsiteY333" fmla="*/ 1139099 h 1947765"/>
                <a:gd name="connsiteX334" fmla="*/ 552413 w 1617374"/>
                <a:gd name="connsiteY334" fmla="*/ 1127709 h 1947765"/>
                <a:gd name="connsiteX335" fmla="*/ 518243 w 1617374"/>
                <a:gd name="connsiteY335" fmla="*/ 1093540 h 1947765"/>
                <a:gd name="connsiteX336" fmla="*/ 501158 w 1617374"/>
                <a:gd name="connsiteY336" fmla="*/ 1076456 h 1947765"/>
                <a:gd name="connsiteX337" fmla="*/ 478378 w 1617374"/>
                <a:gd name="connsiteY337" fmla="*/ 1065066 h 1947765"/>
                <a:gd name="connsiteX338" fmla="*/ 461293 w 1617374"/>
                <a:gd name="connsiteY338" fmla="*/ 1059371 h 1947765"/>
                <a:gd name="connsiteX339" fmla="*/ 427123 w 1617374"/>
                <a:gd name="connsiteY339" fmla="*/ 1030897 h 1947765"/>
                <a:gd name="connsiteX340" fmla="*/ 421428 w 1617374"/>
                <a:gd name="connsiteY340" fmla="*/ 1008118 h 1947765"/>
                <a:gd name="connsiteX341" fmla="*/ 404343 w 1617374"/>
                <a:gd name="connsiteY341" fmla="*/ 1002423 h 1947765"/>
                <a:gd name="connsiteX342" fmla="*/ 387258 w 1617374"/>
                <a:gd name="connsiteY342" fmla="*/ 991033 h 1947765"/>
                <a:gd name="connsiteX343" fmla="*/ 375868 w 1617374"/>
                <a:gd name="connsiteY343" fmla="*/ 973949 h 1947765"/>
                <a:gd name="connsiteX344" fmla="*/ 358783 w 1617374"/>
                <a:gd name="connsiteY344" fmla="*/ 968254 h 1947765"/>
                <a:gd name="connsiteX345" fmla="*/ 353088 w 1617374"/>
                <a:gd name="connsiteY345" fmla="*/ 911306 h 1947765"/>
                <a:gd name="connsiteX346" fmla="*/ 347394 w 1617374"/>
                <a:gd name="connsiteY346" fmla="*/ 894221 h 1947765"/>
                <a:gd name="connsiteX347" fmla="*/ 341699 w 1617374"/>
                <a:gd name="connsiteY347" fmla="*/ 871442 h 1947765"/>
                <a:gd name="connsiteX348" fmla="*/ 324614 w 1617374"/>
                <a:gd name="connsiteY348" fmla="*/ 865747 h 1947765"/>
                <a:gd name="connsiteX349" fmla="*/ 239189 w 1617374"/>
                <a:gd name="connsiteY349" fmla="*/ 865747 h 1947765"/>
                <a:gd name="connsiteX350" fmla="*/ 216409 w 1617374"/>
                <a:gd name="connsiteY350" fmla="*/ 854358 h 1947765"/>
                <a:gd name="connsiteX351" fmla="*/ 199324 w 1617374"/>
                <a:gd name="connsiteY351" fmla="*/ 848663 h 1947765"/>
                <a:gd name="connsiteX352" fmla="*/ 193629 w 1617374"/>
                <a:gd name="connsiteY352" fmla="*/ 831578 h 1947765"/>
                <a:gd name="connsiteX353" fmla="*/ 267664 w 1617374"/>
                <a:gd name="connsiteY353" fmla="*/ 820189 h 1947765"/>
                <a:gd name="connsiteX354" fmla="*/ 284749 w 1617374"/>
                <a:gd name="connsiteY354" fmla="*/ 808799 h 1947765"/>
                <a:gd name="connsiteX355" fmla="*/ 313224 w 1617374"/>
                <a:gd name="connsiteY355" fmla="*/ 774630 h 1947765"/>
                <a:gd name="connsiteX356" fmla="*/ 324614 w 1617374"/>
                <a:gd name="connsiteY356" fmla="*/ 808799 h 1947765"/>
                <a:gd name="connsiteX357" fmla="*/ 330309 w 1617374"/>
                <a:gd name="connsiteY357" fmla="*/ 837273 h 1947765"/>
                <a:gd name="connsiteX358" fmla="*/ 353088 w 1617374"/>
                <a:gd name="connsiteY358" fmla="*/ 871442 h 1947765"/>
                <a:gd name="connsiteX359" fmla="*/ 364478 w 1617374"/>
                <a:gd name="connsiteY359" fmla="*/ 922695 h 1947765"/>
                <a:gd name="connsiteX360" fmla="*/ 375868 w 1617374"/>
                <a:gd name="connsiteY360" fmla="*/ 956864 h 1947765"/>
                <a:gd name="connsiteX361" fmla="*/ 421428 w 1617374"/>
                <a:gd name="connsiteY361" fmla="*/ 985339 h 1947765"/>
                <a:gd name="connsiteX362" fmla="*/ 466988 w 1617374"/>
                <a:gd name="connsiteY362" fmla="*/ 1013813 h 1947765"/>
                <a:gd name="connsiteX363" fmla="*/ 455598 w 1617374"/>
                <a:gd name="connsiteY363" fmla="*/ 968254 h 1947765"/>
                <a:gd name="connsiteX364" fmla="*/ 444208 w 1617374"/>
                <a:gd name="connsiteY364" fmla="*/ 951170 h 1947765"/>
                <a:gd name="connsiteX365" fmla="*/ 449903 w 1617374"/>
                <a:gd name="connsiteY365" fmla="*/ 877137 h 1947765"/>
                <a:gd name="connsiteX366" fmla="*/ 438513 w 1617374"/>
                <a:gd name="connsiteY366" fmla="*/ 820189 h 1947765"/>
                <a:gd name="connsiteX367" fmla="*/ 427123 w 1617374"/>
                <a:gd name="connsiteY367" fmla="*/ 751851 h 1947765"/>
                <a:gd name="connsiteX368" fmla="*/ 421428 w 1617374"/>
                <a:gd name="connsiteY368" fmla="*/ 729071 h 1947765"/>
                <a:gd name="connsiteX369" fmla="*/ 410038 w 1617374"/>
                <a:gd name="connsiteY369" fmla="*/ 706292 h 1947765"/>
                <a:gd name="connsiteX370" fmla="*/ 404343 w 1617374"/>
                <a:gd name="connsiteY370" fmla="*/ 672123 h 1947765"/>
                <a:gd name="connsiteX371" fmla="*/ 387258 w 1617374"/>
                <a:gd name="connsiteY371" fmla="*/ 683513 h 1947765"/>
                <a:gd name="connsiteX372" fmla="*/ 421428 w 1617374"/>
                <a:gd name="connsiteY372" fmla="*/ 711987 h 1947765"/>
                <a:gd name="connsiteX373" fmla="*/ 449903 w 1617374"/>
                <a:gd name="connsiteY373" fmla="*/ 706292 h 1947765"/>
                <a:gd name="connsiteX374" fmla="*/ 512548 w 1617374"/>
                <a:gd name="connsiteY374" fmla="*/ 649344 h 1947765"/>
                <a:gd name="connsiteX375" fmla="*/ 518243 w 1617374"/>
                <a:gd name="connsiteY375" fmla="*/ 672123 h 1947765"/>
                <a:gd name="connsiteX376" fmla="*/ 523938 w 1617374"/>
                <a:gd name="connsiteY376" fmla="*/ 689207 h 1947765"/>
                <a:gd name="connsiteX377" fmla="*/ 506853 w 1617374"/>
                <a:gd name="connsiteY377" fmla="*/ 706292 h 1947765"/>
                <a:gd name="connsiteX378" fmla="*/ 472683 w 1617374"/>
                <a:gd name="connsiteY378" fmla="*/ 740461 h 1947765"/>
                <a:gd name="connsiteX379" fmla="*/ 506853 w 1617374"/>
                <a:gd name="connsiteY379" fmla="*/ 763240 h 1947765"/>
                <a:gd name="connsiteX380" fmla="*/ 523938 w 1617374"/>
                <a:gd name="connsiteY380" fmla="*/ 780325 h 1947765"/>
                <a:gd name="connsiteX381" fmla="*/ 569498 w 1617374"/>
                <a:gd name="connsiteY381" fmla="*/ 797409 h 1947765"/>
                <a:gd name="connsiteX382" fmla="*/ 546718 w 1617374"/>
                <a:gd name="connsiteY382" fmla="*/ 854358 h 1947765"/>
                <a:gd name="connsiteX383" fmla="*/ 518243 w 1617374"/>
                <a:gd name="connsiteY383" fmla="*/ 871442 h 1947765"/>
                <a:gd name="connsiteX384" fmla="*/ 501158 w 1617374"/>
                <a:gd name="connsiteY384" fmla="*/ 905611 h 1947765"/>
                <a:gd name="connsiteX385" fmla="*/ 489768 w 1617374"/>
                <a:gd name="connsiteY385" fmla="*/ 922695 h 1947765"/>
                <a:gd name="connsiteX386" fmla="*/ 495463 w 1617374"/>
                <a:gd name="connsiteY386" fmla="*/ 973949 h 1947765"/>
                <a:gd name="connsiteX387" fmla="*/ 501158 w 1617374"/>
                <a:gd name="connsiteY387" fmla="*/ 991033 h 1947765"/>
                <a:gd name="connsiteX388" fmla="*/ 518243 w 1617374"/>
                <a:gd name="connsiteY388" fmla="*/ 1008118 h 1947765"/>
                <a:gd name="connsiteX389" fmla="*/ 541023 w 1617374"/>
                <a:gd name="connsiteY389" fmla="*/ 1013813 h 1947765"/>
                <a:gd name="connsiteX390" fmla="*/ 563803 w 1617374"/>
                <a:gd name="connsiteY390" fmla="*/ 1047982 h 1947765"/>
                <a:gd name="connsiteX391" fmla="*/ 580888 w 1617374"/>
                <a:gd name="connsiteY391" fmla="*/ 1087846 h 1947765"/>
                <a:gd name="connsiteX392" fmla="*/ 597973 w 1617374"/>
                <a:gd name="connsiteY392" fmla="*/ 1093540 h 1947765"/>
                <a:gd name="connsiteX393" fmla="*/ 615058 w 1617374"/>
                <a:gd name="connsiteY393" fmla="*/ 1093540 h 1947765"/>
                <a:gd name="connsiteX394" fmla="*/ 603668 w 1617374"/>
                <a:gd name="connsiteY394" fmla="*/ 1013813 h 1947765"/>
                <a:gd name="connsiteX395" fmla="*/ 592278 w 1617374"/>
                <a:gd name="connsiteY395" fmla="*/ 991033 h 1947765"/>
                <a:gd name="connsiteX396" fmla="*/ 586583 w 1617374"/>
                <a:gd name="connsiteY396" fmla="*/ 968254 h 1947765"/>
                <a:gd name="connsiteX397" fmla="*/ 580888 w 1617374"/>
                <a:gd name="connsiteY397" fmla="*/ 922695 h 1947765"/>
                <a:gd name="connsiteX398" fmla="*/ 615058 w 1617374"/>
                <a:gd name="connsiteY398" fmla="*/ 934085 h 1947765"/>
                <a:gd name="connsiteX399" fmla="*/ 637837 w 1617374"/>
                <a:gd name="connsiteY399" fmla="*/ 928390 h 1947765"/>
                <a:gd name="connsiteX400" fmla="*/ 626447 w 1617374"/>
                <a:gd name="connsiteY400" fmla="*/ 911306 h 1947765"/>
                <a:gd name="connsiteX401" fmla="*/ 592278 w 1617374"/>
                <a:gd name="connsiteY401" fmla="*/ 894221 h 1947765"/>
                <a:gd name="connsiteX402" fmla="*/ 586583 w 1617374"/>
                <a:gd name="connsiteY402" fmla="*/ 877137 h 1947765"/>
                <a:gd name="connsiteX403" fmla="*/ 632142 w 1617374"/>
                <a:gd name="connsiteY403" fmla="*/ 837273 h 1947765"/>
                <a:gd name="connsiteX404" fmla="*/ 626447 w 1617374"/>
                <a:gd name="connsiteY404" fmla="*/ 820189 h 1947765"/>
                <a:gd name="connsiteX405" fmla="*/ 632142 w 1617374"/>
                <a:gd name="connsiteY405" fmla="*/ 877137 h 1947765"/>
                <a:gd name="connsiteX406" fmla="*/ 654922 w 1617374"/>
                <a:gd name="connsiteY406" fmla="*/ 882832 h 1947765"/>
                <a:gd name="connsiteX407" fmla="*/ 677702 w 1617374"/>
                <a:gd name="connsiteY407" fmla="*/ 956864 h 1947765"/>
                <a:gd name="connsiteX408" fmla="*/ 694787 w 1617374"/>
                <a:gd name="connsiteY408" fmla="*/ 968254 h 1947765"/>
                <a:gd name="connsiteX409" fmla="*/ 683397 w 1617374"/>
                <a:gd name="connsiteY409" fmla="*/ 991033 h 1947765"/>
                <a:gd name="connsiteX410" fmla="*/ 700482 w 1617374"/>
                <a:gd name="connsiteY410" fmla="*/ 1065066 h 1947765"/>
                <a:gd name="connsiteX411" fmla="*/ 711872 w 1617374"/>
                <a:gd name="connsiteY411" fmla="*/ 1082151 h 1947765"/>
                <a:gd name="connsiteX412" fmla="*/ 717567 w 1617374"/>
                <a:gd name="connsiteY412" fmla="*/ 1099235 h 1947765"/>
                <a:gd name="connsiteX413" fmla="*/ 740347 w 1617374"/>
                <a:gd name="connsiteY413" fmla="*/ 1104930 h 1947765"/>
                <a:gd name="connsiteX414" fmla="*/ 757432 w 1617374"/>
                <a:gd name="connsiteY414" fmla="*/ 1110625 h 1947765"/>
                <a:gd name="connsiteX415" fmla="*/ 808687 w 1617374"/>
                <a:gd name="connsiteY415" fmla="*/ 1133404 h 1947765"/>
                <a:gd name="connsiteX416" fmla="*/ 820077 w 1617374"/>
                <a:gd name="connsiteY416" fmla="*/ 1156184 h 1947765"/>
                <a:gd name="connsiteX417" fmla="*/ 859942 w 1617374"/>
                <a:gd name="connsiteY417" fmla="*/ 1173268 h 1947765"/>
                <a:gd name="connsiteX418" fmla="*/ 842857 w 1617374"/>
                <a:gd name="connsiteY418" fmla="*/ 1184658 h 1947765"/>
                <a:gd name="connsiteX419" fmla="*/ 825772 w 1617374"/>
                <a:gd name="connsiteY419" fmla="*/ 1173268 h 1947765"/>
                <a:gd name="connsiteX420" fmla="*/ 797297 w 1617374"/>
                <a:gd name="connsiteY420" fmla="*/ 1144794 h 1947765"/>
                <a:gd name="connsiteX421" fmla="*/ 763127 w 1617374"/>
                <a:gd name="connsiteY421" fmla="*/ 1139099 h 1947765"/>
                <a:gd name="connsiteX422" fmla="*/ 700482 w 1617374"/>
                <a:gd name="connsiteY422" fmla="*/ 1116320 h 1947765"/>
                <a:gd name="connsiteX423" fmla="*/ 677702 w 1617374"/>
                <a:gd name="connsiteY423" fmla="*/ 1099235 h 1947765"/>
                <a:gd name="connsiteX424" fmla="*/ 672007 w 1617374"/>
                <a:gd name="connsiteY424" fmla="*/ 1008118 h 1947765"/>
                <a:gd name="connsiteX425" fmla="*/ 637837 w 1617374"/>
                <a:gd name="connsiteY425" fmla="*/ 985339 h 1947765"/>
                <a:gd name="connsiteX426" fmla="*/ 558108 w 1617374"/>
                <a:gd name="connsiteY426" fmla="*/ 1013813 h 1947765"/>
                <a:gd name="connsiteX427" fmla="*/ 580888 w 1617374"/>
                <a:gd name="connsiteY427" fmla="*/ 1059371 h 1947765"/>
                <a:gd name="connsiteX428" fmla="*/ 615058 w 1617374"/>
                <a:gd name="connsiteY428" fmla="*/ 1082151 h 1947765"/>
                <a:gd name="connsiteX429" fmla="*/ 632142 w 1617374"/>
                <a:gd name="connsiteY429" fmla="*/ 1122015 h 1947765"/>
                <a:gd name="connsiteX430" fmla="*/ 643532 w 1617374"/>
                <a:gd name="connsiteY430" fmla="*/ 1156184 h 1947765"/>
                <a:gd name="connsiteX431" fmla="*/ 700482 w 1617374"/>
                <a:gd name="connsiteY431" fmla="*/ 1161878 h 1947765"/>
                <a:gd name="connsiteX432" fmla="*/ 751737 w 1617374"/>
                <a:gd name="connsiteY432" fmla="*/ 1161878 h 1947765"/>
                <a:gd name="connsiteX433" fmla="*/ 768822 w 1617374"/>
                <a:gd name="connsiteY433" fmla="*/ 1235911 h 1947765"/>
                <a:gd name="connsiteX434" fmla="*/ 785907 w 1617374"/>
                <a:gd name="connsiteY434" fmla="*/ 1247301 h 1947765"/>
                <a:gd name="connsiteX435" fmla="*/ 825772 w 1617374"/>
                <a:gd name="connsiteY435" fmla="*/ 1241606 h 1947765"/>
                <a:gd name="connsiteX436" fmla="*/ 882722 w 1617374"/>
                <a:gd name="connsiteY436" fmla="*/ 1235911 h 1947765"/>
                <a:gd name="connsiteX437" fmla="*/ 911196 w 1617374"/>
                <a:gd name="connsiteY437" fmla="*/ 1218827 h 1947765"/>
                <a:gd name="connsiteX438" fmla="*/ 928281 w 1617374"/>
                <a:gd name="connsiteY438" fmla="*/ 1213132 h 1947765"/>
                <a:gd name="connsiteX439" fmla="*/ 916891 w 1617374"/>
                <a:gd name="connsiteY439" fmla="*/ 1150489 h 1947765"/>
                <a:gd name="connsiteX440" fmla="*/ 905501 w 1617374"/>
                <a:gd name="connsiteY440" fmla="*/ 1127709 h 1947765"/>
                <a:gd name="connsiteX441" fmla="*/ 888416 w 1617374"/>
                <a:gd name="connsiteY441" fmla="*/ 1122015 h 1947765"/>
                <a:gd name="connsiteX442" fmla="*/ 888416 w 1617374"/>
                <a:gd name="connsiteY442" fmla="*/ 1082151 h 1947765"/>
                <a:gd name="connsiteX443" fmla="*/ 882722 w 1617374"/>
                <a:gd name="connsiteY443" fmla="*/ 1042287 h 1947765"/>
                <a:gd name="connsiteX444" fmla="*/ 865637 w 1617374"/>
                <a:gd name="connsiteY444" fmla="*/ 1036592 h 1947765"/>
                <a:gd name="connsiteX445" fmla="*/ 842857 w 1617374"/>
                <a:gd name="connsiteY445" fmla="*/ 1030897 h 1947765"/>
                <a:gd name="connsiteX446" fmla="*/ 808687 w 1617374"/>
                <a:gd name="connsiteY446" fmla="*/ 1013813 h 1947765"/>
                <a:gd name="connsiteX447" fmla="*/ 802992 w 1617374"/>
                <a:gd name="connsiteY447" fmla="*/ 1030897 h 1947765"/>
                <a:gd name="connsiteX448" fmla="*/ 791602 w 1617374"/>
                <a:gd name="connsiteY448" fmla="*/ 1047982 h 1947765"/>
                <a:gd name="connsiteX449" fmla="*/ 774517 w 1617374"/>
                <a:gd name="connsiteY449" fmla="*/ 1042287 h 1947765"/>
                <a:gd name="connsiteX450" fmla="*/ 797297 w 1617374"/>
                <a:gd name="connsiteY450" fmla="*/ 979644 h 1947765"/>
                <a:gd name="connsiteX451" fmla="*/ 774517 w 1617374"/>
                <a:gd name="connsiteY451" fmla="*/ 968254 h 1947765"/>
                <a:gd name="connsiteX452" fmla="*/ 751737 w 1617374"/>
                <a:gd name="connsiteY452" fmla="*/ 945475 h 1947765"/>
                <a:gd name="connsiteX453" fmla="*/ 740347 w 1617374"/>
                <a:gd name="connsiteY453" fmla="*/ 905611 h 1947765"/>
                <a:gd name="connsiteX454" fmla="*/ 797297 w 1617374"/>
                <a:gd name="connsiteY454" fmla="*/ 877137 h 1947765"/>
                <a:gd name="connsiteX455" fmla="*/ 780212 w 1617374"/>
                <a:gd name="connsiteY455" fmla="*/ 882832 h 1947765"/>
                <a:gd name="connsiteX456" fmla="*/ 791602 w 1617374"/>
                <a:gd name="connsiteY456" fmla="*/ 905611 h 1947765"/>
                <a:gd name="connsiteX457" fmla="*/ 797297 w 1617374"/>
                <a:gd name="connsiteY457" fmla="*/ 922695 h 1947765"/>
                <a:gd name="connsiteX458" fmla="*/ 814382 w 1617374"/>
                <a:gd name="connsiteY458" fmla="*/ 934085 h 1947765"/>
                <a:gd name="connsiteX459" fmla="*/ 825772 w 1617374"/>
                <a:gd name="connsiteY459" fmla="*/ 951170 h 1947765"/>
                <a:gd name="connsiteX460" fmla="*/ 854247 w 1617374"/>
                <a:gd name="connsiteY460" fmla="*/ 968254 h 1947765"/>
                <a:gd name="connsiteX461" fmla="*/ 871332 w 1617374"/>
                <a:gd name="connsiteY461" fmla="*/ 979644 h 1947765"/>
                <a:gd name="connsiteX462" fmla="*/ 905501 w 1617374"/>
                <a:gd name="connsiteY462" fmla="*/ 1002423 h 1947765"/>
                <a:gd name="connsiteX463" fmla="*/ 916891 w 1617374"/>
                <a:gd name="connsiteY463" fmla="*/ 945475 h 1947765"/>
                <a:gd name="connsiteX464" fmla="*/ 922586 w 1617374"/>
                <a:gd name="connsiteY464" fmla="*/ 917001 h 1947765"/>
                <a:gd name="connsiteX465" fmla="*/ 905501 w 1617374"/>
                <a:gd name="connsiteY465" fmla="*/ 905611 h 1947765"/>
                <a:gd name="connsiteX466" fmla="*/ 877027 w 1617374"/>
                <a:gd name="connsiteY466" fmla="*/ 860052 h 1947765"/>
                <a:gd name="connsiteX467" fmla="*/ 865637 w 1617374"/>
                <a:gd name="connsiteY467" fmla="*/ 842968 h 1947765"/>
                <a:gd name="connsiteX468" fmla="*/ 854247 w 1617374"/>
                <a:gd name="connsiteY468" fmla="*/ 820189 h 1947765"/>
                <a:gd name="connsiteX469" fmla="*/ 825772 w 1617374"/>
                <a:gd name="connsiteY469" fmla="*/ 786020 h 1947765"/>
                <a:gd name="connsiteX470" fmla="*/ 814382 w 1617374"/>
                <a:gd name="connsiteY470" fmla="*/ 757545 h 1947765"/>
                <a:gd name="connsiteX471" fmla="*/ 797297 w 1617374"/>
                <a:gd name="connsiteY471" fmla="*/ 740461 h 1947765"/>
                <a:gd name="connsiteX472" fmla="*/ 763127 w 1617374"/>
                <a:gd name="connsiteY472" fmla="*/ 717682 h 1947765"/>
                <a:gd name="connsiteX473" fmla="*/ 746042 w 1617374"/>
                <a:gd name="connsiteY473" fmla="*/ 723376 h 1947765"/>
                <a:gd name="connsiteX474" fmla="*/ 751737 w 1617374"/>
                <a:gd name="connsiteY474" fmla="*/ 763240 h 1947765"/>
                <a:gd name="connsiteX475" fmla="*/ 746042 w 1617374"/>
                <a:gd name="connsiteY475" fmla="*/ 780325 h 1947765"/>
                <a:gd name="connsiteX476" fmla="*/ 728957 w 1617374"/>
                <a:gd name="connsiteY476" fmla="*/ 774630 h 1947765"/>
                <a:gd name="connsiteX477" fmla="*/ 711872 w 1617374"/>
                <a:gd name="connsiteY477" fmla="*/ 757545 h 1947765"/>
                <a:gd name="connsiteX478" fmla="*/ 717567 w 1617374"/>
                <a:gd name="connsiteY478" fmla="*/ 740461 h 1947765"/>
                <a:gd name="connsiteX479" fmla="*/ 751737 w 1617374"/>
                <a:gd name="connsiteY479" fmla="*/ 723376 h 1947765"/>
                <a:gd name="connsiteX480" fmla="*/ 763127 w 1617374"/>
                <a:gd name="connsiteY480" fmla="*/ 706292 h 1947765"/>
                <a:gd name="connsiteX481" fmla="*/ 734652 w 1617374"/>
                <a:gd name="connsiteY481" fmla="*/ 694902 h 1947765"/>
                <a:gd name="connsiteX482" fmla="*/ 706177 w 1617374"/>
                <a:gd name="connsiteY482" fmla="*/ 666428 h 1947765"/>
                <a:gd name="connsiteX483" fmla="*/ 666312 w 1617374"/>
                <a:gd name="connsiteY483" fmla="*/ 643649 h 1947765"/>
                <a:gd name="connsiteX484" fmla="*/ 654922 w 1617374"/>
                <a:gd name="connsiteY484" fmla="*/ 626564 h 1947765"/>
                <a:gd name="connsiteX485" fmla="*/ 672007 w 1617374"/>
                <a:gd name="connsiteY485" fmla="*/ 615175 h 1947765"/>
                <a:gd name="connsiteX486" fmla="*/ 700482 w 1617374"/>
                <a:gd name="connsiteY486" fmla="*/ 592395 h 1947765"/>
                <a:gd name="connsiteX487" fmla="*/ 683397 w 1617374"/>
                <a:gd name="connsiteY487" fmla="*/ 586700 h 1947765"/>
                <a:gd name="connsiteX488" fmla="*/ 700482 w 1617374"/>
                <a:gd name="connsiteY488" fmla="*/ 598090 h 1947765"/>
                <a:gd name="connsiteX489" fmla="*/ 723262 w 1617374"/>
                <a:gd name="connsiteY489" fmla="*/ 586700 h 1947765"/>
                <a:gd name="connsiteX490" fmla="*/ 711872 w 1617374"/>
                <a:gd name="connsiteY490" fmla="*/ 569616 h 1947765"/>
                <a:gd name="connsiteX491" fmla="*/ 689092 w 1617374"/>
                <a:gd name="connsiteY491" fmla="*/ 563921 h 1947765"/>
                <a:gd name="connsiteX492" fmla="*/ 672007 w 1617374"/>
                <a:gd name="connsiteY492" fmla="*/ 541142 h 1947765"/>
                <a:gd name="connsiteX493" fmla="*/ 706177 w 1617374"/>
                <a:gd name="connsiteY493" fmla="*/ 552531 h 1947765"/>
                <a:gd name="connsiteX494" fmla="*/ 723262 w 1617374"/>
                <a:gd name="connsiteY494" fmla="*/ 575311 h 1947765"/>
                <a:gd name="connsiteX495" fmla="*/ 763127 w 1617374"/>
                <a:gd name="connsiteY495" fmla="*/ 541142 h 1947765"/>
                <a:gd name="connsiteX496" fmla="*/ 757432 w 1617374"/>
                <a:gd name="connsiteY496" fmla="*/ 518362 h 1947765"/>
                <a:gd name="connsiteX497" fmla="*/ 734652 w 1617374"/>
                <a:gd name="connsiteY497" fmla="*/ 501278 h 1947765"/>
                <a:gd name="connsiteX498" fmla="*/ 780212 w 1617374"/>
                <a:gd name="connsiteY498" fmla="*/ 478499 h 1947765"/>
                <a:gd name="connsiteX499" fmla="*/ 768822 w 1617374"/>
                <a:gd name="connsiteY499" fmla="*/ 484194 h 1947765"/>
                <a:gd name="connsiteX500" fmla="*/ 757432 w 1617374"/>
                <a:gd name="connsiteY500" fmla="*/ 563921 h 1947765"/>
                <a:gd name="connsiteX501" fmla="*/ 746042 w 1617374"/>
                <a:gd name="connsiteY501" fmla="*/ 581006 h 1947765"/>
                <a:gd name="connsiteX502" fmla="*/ 740347 w 1617374"/>
                <a:gd name="connsiteY502" fmla="*/ 626564 h 1947765"/>
                <a:gd name="connsiteX503" fmla="*/ 797297 w 1617374"/>
                <a:gd name="connsiteY503" fmla="*/ 660733 h 1947765"/>
                <a:gd name="connsiteX504" fmla="*/ 825772 w 1617374"/>
                <a:gd name="connsiteY504" fmla="*/ 677818 h 1947765"/>
                <a:gd name="connsiteX505" fmla="*/ 842857 w 1617374"/>
                <a:gd name="connsiteY505" fmla="*/ 683513 h 1947765"/>
                <a:gd name="connsiteX506" fmla="*/ 865637 w 1617374"/>
                <a:gd name="connsiteY506" fmla="*/ 706292 h 1947765"/>
                <a:gd name="connsiteX507" fmla="*/ 871332 w 1617374"/>
                <a:gd name="connsiteY507" fmla="*/ 729071 h 1947765"/>
                <a:gd name="connsiteX508" fmla="*/ 899806 w 1617374"/>
                <a:gd name="connsiteY508" fmla="*/ 757545 h 1947765"/>
                <a:gd name="connsiteX509" fmla="*/ 922586 w 1617374"/>
                <a:gd name="connsiteY509" fmla="*/ 751851 h 1947765"/>
                <a:gd name="connsiteX510" fmla="*/ 916891 w 1617374"/>
                <a:gd name="connsiteY510" fmla="*/ 717682 h 1947765"/>
                <a:gd name="connsiteX511" fmla="*/ 911196 w 1617374"/>
                <a:gd name="connsiteY511" fmla="*/ 689207 h 1947765"/>
                <a:gd name="connsiteX512" fmla="*/ 928281 w 1617374"/>
                <a:gd name="connsiteY512" fmla="*/ 575311 h 1947765"/>
                <a:gd name="connsiteX513" fmla="*/ 939671 w 1617374"/>
                <a:gd name="connsiteY513" fmla="*/ 546837 h 1947765"/>
                <a:gd name="connsiteX514" fmla="*/ 905501 w 1617374"/>
                <a:gd name="connsiteY514" fmla="*/ 478499 h 1947765"/>
                <a:gd name="connsiteX515" fmla="*/ 922586 w 1617374"/>
                <a:gd name="connsiteY515" fmla="*/ 467109 h 1947765"/>
                <a:gd name="connsiteX516" fmla="*/ 933976 w 1617374"/>
                <a:gd name="connsiteY516" fmla="*/ 450025 h 1947765"/>
                <a:gd name="connsiteX517" fmla="*/ 939671 w 1617374"/>
                <a:gd name="connsiteY517" fmla="*/ 478499 h 1947765"/>
                <a:gd name="connsiteX518" fmla="*/ 945366 w 1617374"/>
                <a:gd name="connsiteY518" fmla="*/ 518362 h 1947765"/>
                <a:gd name="connsiteX519" fmla="*/ 973841 w 1617374"/>
                <a:gd name="connsiteY519" fmla="*/ 512668 h 1947765"/>
                <a:gd name="connsiteX520" fmla="*/ 996621 w 1617374"/>
                <a:gd name="connsiteY520" fmla="*/ 472804 h 1947765"/>
                <a:gd name="connsiteX521" fmla="*/ 973841 w 1617374"/>
                <a:gd name="connsiteY521" fmla="*/ 489888 h 1947765"/>
                <a:gd name="connsiteX522" fmla="*/ 956756 w 1617374"/>
                <a:gd name="connsiteY522" fmla="*/ 524057 h 1947765"/>
                <a:gd name="connsiteX523" fmla="*/ 956756 w 1617374"/>
                <a:gd name="connsiteY523" fmla="*/ 660733 h 1947765"/>
                <a:gd name="connsiteX524" fmla="*/ 962451 w 1617374"/>
                <a:gd name="connsiteY524" fmla="*/ 854358 h 1947765"/>
                <a:gd name="connsiteX525" fmla="*/ 1036486 w 1617374"/>
                <a:gd name="connsiteY525" fmla="*/ 842968 h 1947765"/>
                <a:gd name="connsiteX526" fmla="*/ 1042181 w 1617374"/>
                <a:gd name="connsiteY526" fmla="*/ 808799 h 1947765"/>
                <a:gd name="connsiteX527" fmla="*/ 1053571 w 1617374"/>
                <a:gd name="connsiteY527" fmla="*/ 774630 h 1947765"/>
                <a:gd name="connsiteX528" fmla="*/ 1059266 w 1617374"/>
                <a:gd name="connsiteY528" fmla="*/ 751851 h 1947765"/>
                <a:gd name="connsiteX529" fmla="*/ 1076351 w 1617374"/>
                <a:gd name="connsiteY529" fmla="*/ 717682 h 1947765"/>
                <a:gd name="connsiteX530" fmla="*/ 1082046 w 1617374"/>
                <a:gd name="connsiteY530" fmla="*/ 683513 h 1947765"/>
                <a:gd name="connsiteX531" fmla="*/ 1116216 w 1617374"/>
                <a:gd name="connsiteY531" fmla="*/ 660733 h 1947765"/>
                <a:gd name="connsiteX532" fmla="*/ 1127606 w 1617374"/>
                <a:gd name="connsiteY532" fmla="*/ 643649 h 1947765"/>
                <a:gd name="connsiteX533" fmla="*/ 1110521 w 1617374"/>
                <a:gd name="connsiteY533" fmla="*/ 637954 h 1947765"/>
                <a:gd name="connsiteX534" fmla="*/ 1116216 w 1617374"/>
                <a:gd name="connsiteY534" fmla="*/ 598090 h 1947765"/>
                <a:gd name="connsiteX535" fmla="*/ 1121911 w 1617374"/>
                <a:gd name="connsiteY535" fmla="*/ 546837 h 1947765"/>
                <a:gd name="connsiteX536" fmla="*/ 1184555 w 1617374"/>
                <a:gd name="connsiteY536" fmla="*/ 563921 h 1947765"/>
                <a:gd name="connsiteX537" fmla="*/ 1201640 w 1617374"/>
                <a:gd name="connsiteY537" fmla="*/ 586700 h 1947765"/>
                <a:gd name="connsiteX538" fmla="*/ 1207335 w 1617374"/>
                <a:gd name="connsiteY538" fmla="*/ 620869 h 1947765"/>
                <a:gd name="connsiteX539" fmla="*/ 1195945 w 1617374"/>
                <a:gd name="connsiteY539" fmla="*/ 637954 h 1947765"/>
                <a:gd name="connsiteX540" fmla="*/ 1156080 w 1617374"/>
                <a:gd name="connsiteY540" fmla="*/ 672123 h 1947765"/>
                <a:gd name="connsiteX541" fmla="*/ 1144691 w 1617374"/>
                <a:gd name="connsiteY541" fmla="*/ 694902 h 1947765"/>
                <a:gd name="connsiteX542" fmla="*/ 1110521 w 1617374"/>
                <a:gd name="connsiteY542" fmla="*/ 751851 h 1947765"/>
                <a:gd name="connsiteX543" fmla="*/ 1087741 w 1617374"/>
                <a:gd name="connsiteY543" fmla="*/ 814494 h 1947765"/>
                <a:gd name="connsiteX544" fmla="*/ 1076351 w 1617374"/>
                <a:gd name="connsiteY544" fmla="*/ 837273 h 1947765"/>
                <a:gd name="connsiteX545" fmla="*/ 1013706 w 1617374"/>
                <a:gd name="connsiteY545" fmla="*/ 888526 h 1947765"/>
                <a:gd name="connsiteX546" fmla="*/ 996621 w 1617374"/>
                <a:gd name="connsiteY546" fmla="*/ 894221 h 1947765"/>
                <a:gd name="connsiteX547" fmla="*/ 968146 w 1617374"/>
                <a:gd name="connsiteY547" fmla="*/ 917001 h 1947765"/>
                <a:gd name="connsiteX548" fmla="*/ 962451 w 1617374"/>
                <a:gd name="connsiteY548" fmla="*/ 934085 h 1947765"/>
                <a:gd name="connsiteX549" fmla="*/ 968146 w 1617374"/>
                <a:gd name="connsiteY549" fmla="*/ 1036592 h 1947765"/>
                <a:gd name="connsiteX550" fmla="*/ 1047876 w 1617374"/>
                <a:gd name="connsiteY550" fmla="*/ 1030897 h 1947765"/>
                <a:gd name="connsiteX551" fmla="*/ 1070656 w 1617374"/>
                <a:gd name="connsiteY551" fmla="*/ 1025202 h 1947765"/>
                <a:gd name="connsiteX552" fmla="*/ 1059266 w 1617374"/>
                <a:gd name="connsiteY552" fmla="*/ 1008118 h 1947765"/>
                <a:gd name="connsiteX553" fmla="*/ 1064961 w 1617374"/>
                <a:gd name="connsiteY553" fmla="*/ 962559 h 1947765"/>
                <a:gd name="connsiteX554" fmla="*/ 1104826 w 1617374"/>
                <a:gd name="connsiteY554" fmla="*/ 968254 h 1947765"/>
                <a:gd name="connsiteX555" fmla="*/ 1110521 w 1617374"/>
                <a:gd name="connsiteY555" fmla="*/ 985339 h 1947765"/>
                <a:gd name="connsiteX556" fmla="*/ 1144691 w 1617374"/>
                <a:gd name="connsiteY556" fmla="*/ 1008118 h 1947765"/>
                <a:gd name="connsiteX557" fmla="*/ 1218725 w 1617374"/>
                <a:gd name="connsiteY557" fmla="*/ 968254 h 1947765"/>
                <a:gd name="connsiteX558" fmla="*/ 1235810 w 1617374"/>
                <a:gd name="connsiteY558" fmla="*/ 837273 h 1947765"/>
                <a:gd name="connsiteX559" fmla="*/ 1252895 w 1617374"/>
                <a:gd name="connsiteY559" fmla="*/ 791714 h 1947765"/>
                <a:gd name="connsiteX560" fmla="*/ 1275675 w 1617374"/>
                <a:gd name="connsiteY560" fmla="*/ 797409 h 1947765"/>
                <a:gd name="connsiteX561" fmla="*/ 1281370 w 1617374"/>
                <a:gd name="connsiteY561" fmla="*/ 814494 h 1947765"/>
                <a:gd name="connsiteX562" fmla="*/ 1269980 w 1617374"/>
                <a:gd name="connsiteY562" fmla="*/ 865747 h 1947765"/>
                <a:gd name="connsiteX563" fmla="*/ 1264285 w 1617374"/>
                <a:gd name="connsiteY563" fmla="*/ 911306 h 1947765"/>
                <a:gd name="connsiteX564" fmla="*/ 1241505 w 1617374"/>
                <a:gd name="connsiteY564" fmla="*/ 956864 h 1947765"/>
                <a:gd name="connsiteX565" fmla="*/ 1235810 w 1617374"/>
                <a:gd name="connsiteY565" fmla="*/ 973949 h 1947765"/>
                <a:gd name="connsiteX566" fmla="*/ 1275675 w 1617374"/>
                <a:gd name="connsiteY566" fmla="*/ 1002423 h 1947765"/>
                <a:gd name="connsiteX567" fmla="*/ 1298455 w 1617374"/>
                <a:gd name="connsiteY567" fmla="*/ 1008118 h 1947765"/>
                <a:gd name="connsiteX568" fmla="*/ 1241505 w 1617374"/>
                <a:gd name="connsiteY568" fmla="*/ 1030897 h 1947765"/>
                <a:gd name="connsiteX569" fmla="*/ 1201640 w 1617374"/>
                <a:gd name="connsiteY569" fmla="*/ 1042287 h 1947765"/>
                <a:gd name="connsiteX570" fmla="*/ 1190250 w 1617374"/>
                <a:gd name="connsiteY570" fmla="*/ 1059371 h 1947765"/>
                <a:gd name="connsiteX571" fmla="*/ 1201640 w 1617374"/>
                <a:gd name="connsiteY571" fmla="*/ 1099235 h 1947765"/>
                <a:gd name="connsiteX572" fmla="*/ 1184555 w 1617374"/>
                <a:gd name="connsiteY572" fmla="*/ 1104930 h 1947765"/>
                <a:gd name="connsiteX573" fmla="*/ 1167470 w 1617374"/>
                <a:gd name="connsiteY573" fmla="*/ 1093540 h 1947765"/>
                <a:gd name="connsiteX574" fmla="*/ 1156080 w 1617374"/>
                <a:gd name="connsiteY574" fmla="*/ 1110625 h 1947765"/>
                <a:gd name="connsiteX575" fmla="*/ 1138996 w 1617374"/>
                <a:gd name="connsiteY575" fmla="*/ 1116320 h 1947765"/>
                <a:gd name="connsiteX576" fmla="*/ 1133301 w 1617374"/>
                <a:gd name="connsiteY576" fmla="*/ 1076456 h 1947765"/>
                <a:gd name="connsiteX577" fmla="*/ 1116216 w 1617374"/>
                <a:gd name="connsiteY577" fmla="*/ 1065066 h 1947765"/>
                <a:gd name="connsiteX578" fmla="*/ 1030791 w 1617374"/>
                <a:gd name="connsiteY578" fmla="*/ 1070761 h 1947765"/>
                <a:gd name="connsiteX579" fmla="*/ 1013706 w 1617374"/>
                <a:gd name="connsiteY579" fmla="*/ 1082151 h 1947765"/>
                <a:gd name="connsiteX580" fmla="*/ 1019401 w 1617374"/>
                <a:gd name="connsiteY580" fmla="*/ 1201742 h 1947765"/>
                <a:gd name="connsiteX581" fmla="*/ 1053571 w 1617374"/>
                <a:gd name="connsiteY581" fmla="*/ 1218827 h 1947765"/>
                <a:gd name="connsiteX582" fmla="*/ 1150385 w 1617374"/>
                <a:gd name="connsiteY582" fmla="*/ 1224522 h 1947765"/>
                <a:gd name="connsiteX583" fmla="*/ 1184555 w 1617374"/>
                <a:gd name="connsiteY583" fmla="*/ 1230216 h 1947765"/>
                <a:gd name="connsiteX584" fmla="*/ 1201640 w 1617374"/>
                <a:gd name="connsiteY584" fmla="*/ 1235911 h 1947765"/>
                <a:gd name="connsiteX585" fmla="*/ 1258590 w 1617374"/>
                <a:gd name="connsiteY585" fmla="*/ 1230216 h 1947765"/>
                <a:gd name="connsiteX586" fmla="*/ 1287065 w 1617374"/>
                <a:gd name="connsiteY586" fmla="*/ 1201742 h 1947765"/>
                <a:gd name="connsiteX587" fmla="*/ 1304150 w 1617374"/>
                <a:gd name="connsiteY587" fmla="*/ 1190353 h 1947765"/>
                <a:gd name="connsiteX588" fmla="*/ 1315540 w 1617374"/>
                <a:gd name="connsiteY588" fmla="*/ 1167573 h 1947765"/>
                <a:gd name="connsiteX589" fmla="*/ 1332625 w 1617374"/>
                <a:gd name="connsiteY589" fmla="*/ 1150489 h 1947765"/>
                <a:gd name="connsiteX590" fmla="*/ 1355405 w 1617374"/>
                <a:gd name="connsiteY590" fmla="*/ 1122015 h 1947765"/>
                <a:gd name="connsiteX591" fmla="*/ 1378185 w 1617374"/>
                <a:gd name="connsiteY591" fmla="*/ 1082151 h 1947765"/>
                <a:gd name="connsiteX592" fmla="*/ 1383880 w 1617374"/>
                <a:gd name="connsiteY592" fmla="*/ 1065066 h 1947765"/>
                <a:gd name="connsiteX593" fmla="*/ 1412355 w 1617374"/>
                <a:gd name="connsiteY593" fmla="*/ 1042287 h 1947765"/>
                <a:gd name="connsiteX594" fmla="*/ 1418049 w 1617374"/>
                <a:gd name="connsiteY594" fmla="*/ 1025202 h 1947765"/>
                <a:gd name="connsiteX595" fmla="*/ 1429439 w 1617374"/>
                <a:gd name="connsiteY595" fmla="*/ 1002423 h 1947765"/>
                <a:gd name="connsiteX596" fmla="*/ 1418049 w 1617374"/>
                <a:gd name="connsiteY596" fmla="*/ 968254 h 1947765"/>
                <a:gd name="connsiteX597" fmla="*/ 1429439 w 1617374"/>
                <a:gd name="connsiteY597" fmla="*/ 911306 h 1947765"/>
                <a:gd name="connsiteX598" fmla="*/ 1446524 w 1617374"/>
                <a:gd name="connsiteY598" fmla="*/ 888526 h 1947765"/>
                <a:gd name="connsiteX599" fmla="*/ 1469304 w 1617374"/>
                <a:gd name="connsiteY599" fmla="*/ 877137 h 1947765"/>
                <a:gd name="connsiteX600" fmla="*/ 1486389 w 1617374"/>
                <a:gd name="connsiteY600" fmla="*/ 837273 h 1947765"/>
                <a:gd name="connsiteX601" fmla="*/ 1492084 w 1617374"/>
                <a:gd name="connsiteY601" fmla="*/ 797409 h 1947765"/>
                <a:gd name="connsiteX602" fmla="*/ 1435134 w 1617374"/>
                <a:gd name="connsiteY602" fmla="*/ 683513 h 1947765"/>
                <a:gd name="connsiteX603" fmla="*/ 1418049 w 1617374"/>
                <a:gd name="connsiteY603" fmla="*/ 677818 h 1947765"/>
                <a:gd name="connsiteX604" fmla="*/ 1389575 w 1617374"/>
                <a:gd name="connsiteY604" fmla="*/ 666428 h 1947765"/>
                <a:gd name="connsiteX605" fmla="*/ 1372490 w 1617374"/>
                <a:gd name="connsiteY605" fmla="*/ 649344 h 1947765"/>
                <a:gd name="connsiteX606" fmla="*/ 1389575 w 1617374"/>
                <a:gd name="connsiteY606" fmla="*/ 581006 h 1947765"/>
                <a:gd name="connsiteX607" fmla="*/ 1383880 w 1617374"/>
                <a:gd name="connsiteY607" fmla="*/ 535447 h 1947765"/>
                <a:gd name="connsiteX608" fmla="*/ 1400965 w 1617374"/>
                <a:gd name="connsiteY608" fmla="*/ 518362 h 1947765"/>
                <a:gd name="connsiteX609" fmla="*/ 1412355 w 1617374"/>
                <a:gd name="connsiteY609" fmla="*/ 501278 h 1947765"/>
                <a:gd name="connsiteX610" fmla="*/ 1400965 w 1617374"/>
                <a:gd name="connsiteY610" fmla="*/ 484194 h 1947765"/>
                <a:gd name="connsiteX611" fmla="*/ 1429439 w 1617374"/>
                <a:gd name="connsiteY611" fmla="*/ 370297 h 1947765"/>
                <a:gd name="connsiteX612" fmla="*/ 1457914 w 1617374"/>
                <a:gd name="connsiteY612" fmla="*/ 324738 h 1947765"/>
                <a:gd name="connsiteX613" fmla="*/ 1469304 w 1617374"/>
                <a:gd name="connsiteY613" fmla="*/ 307654 h 1947765"/>
                <a:gd name="connsiteX614" fmla="*/ 1571814 w 1617374"/>
                <a:gd name="connsiteY614" fmla="*/ 301959 h 1947765"/>
                <a:gd name="connsiteX615" fmla="*/ 1543339 w 1617374"/>
                <a:gd name="connsiteY615" fmla="*/ 284874 h 1947765"/>
                <a:gd name="connsiteX616" fmla="*/ 1509169 w 1617374"/>
                <a:gd name="connsiteY616" fmla="*/ 267790 h 1947765"/>
                <a:gd name="connsiteX617" fmla="*/ 1486389 w 1617374"/>
                <a:gd name="connsiteY617" fmla="*/ 233621 h 1947765"/>
                <a:gd name="connsiteX618" fmla="*/ 1503474 w 1617374"/>
                <a:gd name="connsiteY618" fmla="*/ 222231 h 1947765"/>
                <a:gd name="connsiteX619" fmla="*/ 1520559 w 1617374"/>
                <a:gd name="connsiteY619" fmla="*/ 199452 h 1947765"/>
                <a:gd name="connsiteX620" fmla="*/ 1543339 w 1617374"/>
                <a:gd name="connsiteY620" fmla="*/ 188062 h 1947765"/>
                <a:gd name="connsiteX621" fmla="*/ 1531949 w 1617374"/>
                <a:gd name="connsiteY621" fmla="*/ 170978 h 1947765"/>
                <a:gd name="connsiteX622" fmla="*/ 1514864 w 1617374"/>
                <a:gd name="connsiteY622" fmla="*/ 165283 h 1947765"/>
                <a:gd name="connsiteX623" fmla="*/ 1480694 w 1617374"/>
                <a:gd name="connsiteY623" fmla="*/ 136809 h 1947765"/>
                <a:gd name="connsiteX624" fmla="*/ 1395270 w 1617374"/>
                <a:gd name="connsiteY624" fmla="*/ 159588 h 1947765"/>
                <a:gd name="connsiteX625" fmla="*/ 1389575 w 1617374"/>
                <a:gd name="connsiteY625" fmla="*/ 176673 h 1947765"/>
                <a:gd name="connsiteX626" fmla="*/ 1366795 w 1617374"/>
                <a:gd name="connsiteY626" fmla="*/ 222231 h 1947765"/>
                <a:gd name="connsiteX627" fmla="*/ 1195945 w 1617374"/>
                <a:gd name="connsiteY627" fmla="*/ 245011 h 1947765"/>
                <a:gd name="connsiteX628" fmla="*/ 1184555 w 1617374"/>
                <a:gd name="connsiteY628" fmla="*/ 227926 h 1947765"/>
                <a:gd name="connsiteX629" fmla="*/ 1195945 w 1617374"/>
                <a:gd name="connsiteY629" fmla="*/ 205147 h 1947765"/>
                <a:gd name="connsiteX630" fmla="*/ 1235810 w 1617374"/>
                <a:gd name="connsiteY630" fmla="*/ 165283 h 1947765"/>
                <a:gd name="connsiteX631" fmla="*/ 1264285 w 1617374"/>
                <a:gd name="connsiteY631" fmla="*/ 142504 h 1947765"/>
                <a:gd name="connsiteX632" fmla="*/ 1281370 w 1617374"/>
                <a:gd name="connsiteY632" fmla="*/ 131114 h 1947765"/>
                <a:gd name="connsiteX633" fmla="*/ 1304150 w 1617374"/>
                <a:gd name="connsiteY633" fmla="*/ 74166 h 1947765"/>
                <a:gd name="connsiteX634" fmla="*/ 1292760 w 1617374"/>
                <a:gd name="connsiteY634" fmla="*/ 57081 h 1947765"/>
                <a:gd name="connsiteX635" fmla="*/ 1292760 w 1617374"/>
                <a:gd name="connsiteY635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03474 w 1617374"/>
                <a:gd name="connsiteY22" fmla="*/ 831578 h 1947765"/>
                <a:gd name="connsiteX23" fmla="*/ 1486389 w 1617374"/>
                <a:gd name="connsiteY23" fmla="*/ 888526 h 1947765"/>
                <a:gd name="connsiteX24" fmla="*/ 1474999 w 1617374"/>
                <a:gd name="connsiteY24" fmla="*/ 934085 h 1947765"/>
                <a:gd name="connsiteX25" fmla="*/ 1457914 w 1617374"/>
                <a:gd name="connsiteY25" fmla="*/ 996728 h 1947765"/>
                <a:gd name="connsiteX26" fmla="*/ 1452219 w 1617374"/>
                <a:gd name="connsiteY26" fmla="*/ 1019508 h 1947765"/>
                <a:gd name="connsiteX27" fmla="*/ 1446524 w 1617374"/>
                <a:gd name="connsiteY27" fmla="*/ 1053677 h 1947765"/>
                <a:gd name="connsiteX28" fmla="*/ 1412355 w 1617374"/>
                <a:gd name="connsiteY28" fmla="*/ 1076456 h 1947765"/>
                <a:gd name="connsiteX29" fmla="*/ 1361100 w 1617374"/>
                <a:gd name="connsiteY29" fmla="*/ 1133404 h 1947765"/>
                <a:gd name="connsiteX30" fmla="*/ 1338320 w 1617374"/>
                <a:gd name="connsiteY30" fmla="*/ 1184658 h 1947765"/>
                <a:gd name="connsiteX31" fmla="*/ 1315540 w 1617374"/>
                <a:gd name="connsiteY31" fmla="*/ 1230216 h 1947765"/>
                <a:gd name="connsiteX32" fmla="*/ 1298455 w 1617374"/>
                <a:gd name="connsiteY32" fmla="*/ 1258690 h 1947765"/>
                <a:gd name="connsiteX33" fmla="*/ 1281370 w 1617374"/>
                <a:gd name="connsiteY33" fmla="*/ 1264385 h 1947765"/>
                <a:gd name="connsiteX34" fmla="*/ 1235810 w 1617374"/>
                <a:gd name="connsiteY34" fmla="*/ 1281470 h 1947765"/>
                <a:gd name="connsiteX35" fmla="*/ 1218725 w 1617374"/>
                <a:gd name="connsiteY35" fmla="*/ 1292859 h 1947765"/>
                <a:gd name="connsiteX36" fmla="*/ 1224420 w 1617374"/>
                <a:gd name="connsiteY36" fmla="*/ 1315639 h 1947765"/>
                <a:gd name="connsiteX37" fmla="*/ 1241505 w 1617374"/>
                <a:gd name="connsiteY37" fmla="*/ 1321334 h 1947765"/>
                <a:gd name="connsiteX38" fmla="*/ 1281370 w 1617374"/>
                <a:gd name="connsiteY38" fmla="*/ 1349808 h 1947765"/>
                <a:gd name="connsiteX39" fmla="*/ 1315540 w 1617374"/>
                <a:gd name="connsiteY39" fmla="*/ 1372587 h 1947765"/>
                <a:gd name="connsiteX40" fmla="*/ 1326930 w 1617374"/>
                <a:gd name="connsiteY40" fmla="*/ 1389672 h 1947765"/>
                <a:gd name="connsiteX41" fmla="*/ 1338320 w 1617374"/>
                <a:gd name="connsiteY41" fmla="*/ 1423841 h 1947765"/>
                <a:gd name="connsiteX42" fmla="*/ 1344015 w 1617374"/>
                <a:gd name="connsiteY42" fmla="*/ 1440925 h 1947765"/>
                <a:gd name="connsiteX43" fmla="*/ 1355405 w 1617374"/>
                <a:gd name="connsiteY43" fmla="*/ 1463704 h 1947765"/>
                <a:gd name="connsiteX44" fmla="*/ 1366795 w 1617374"/>
                <a:gd name="connsiteY44" fmla="*/ 1497873 h 1947765"/>
                <a:gd name="connsiteX45" fmla="*/ 1372490 w 1617374"/>
                <a:gd name="connsiteY45" fmla="*/ 1514958 h 1947765"/>
                <a:gd name="connsiteX46" fmla="*/ 1406660 w 1617374"/>
                <a:gd name="connsiteY46" fmla="*/ 1571906 h 1947765"/>
                <a:gd name="connsiteX47" fmla="*/ 1418049 w 1617374"/>
                <a:gd name="connsiteY47" fmla="*/ 1606075 h 1947765"/>
                <a:gd name="connsiteX48" fmla="*/ 1429439 w 1617374"/>
                <a:gd name="connsiteY48" fmla="*/ 1623160 h 1947765"/>
                <a:gd name="connsiteX49" fmla="*/ 1446524 w 1617374"/>
                <a:gd name="connsiteY49" fmla="*/ 1674413 h 1947765"/>
                <a:gd name="connsiteX50" fmla="*/ 1457914 w 1617374"/>
                <a:gd name="connsiteY50" fmla="*/ 1691498 h 1947765"/>
                <a:gd name="connsiteX51" fmla="*/ 1474999 w 1617374"/>
                <a:gd name="connsiteY51" fmla="*/ 1742751 h 1947765"/>
                <a:gd name="connsiteX52" fmla="*/ 1480694 w 1617374"/>
                <a:gd name="connsiteY52" fmla="*/ 1788310 h 1947765"/>
                <a:gd name="connsiteX53" fmla="*/ 1486389 w 1617374"/>
                <a:gd name="connsiteY53" fmla="*/ 1822479 h 1947765"/>
                <a:gd name="connsiteX54" fmla="*/ 1480694 w 1617374"/>
                <a:gd name="connsiteY54" fmla="*/ 1896512 h 1947765"/>
                <a:gd name="connsiteX55" fmla="*/ 1440829 w 1617374"/>
                <a:gd name="connsiteY55" fmla="*/ 1845258 h 1947765"/>
                <a:gd name="connsiteX56" fmla="*/ 1429439 w 1617374"/>
                <a:gd name="connsiteY56" fmla="*/ 1776920 h 1947765"/>
                <a:gd name="connsiteX57" fmla="*/ 1418049 w 1617374"/>
                <a:gd name="connsiteY57" fmla="*/ 1759836 h 1947765"/>
                <a:gd name="connsiteX58" fmla="*/ 1412355 w 1617374"/>
                <a:gd name="connsiteY58" fmla="*/ 1742751 h 1947765"/>
                <a:gd name="connsiteX59" fmla="*/ 1395270 w 1617374"/>
                <a:gd name="connsiteY59" fmla="*/ 1731361 h 1947765"/>
                <a:gd name="connsiteX60" fmla="*/ 1389575 w 1617374"/>
                <a:gd name="connsiteY60" fmla="*/ 1691498 h 1947765"/>
                <a:gd name="connsiteX61" fmla="*/ 1378185 w 1617374"/>
                <a:gd name="connsiteY61" fmla="*/ 1657329 h 1947765"/>
                <a:gd name="connsiteX62" fmla="*/ 1372490 w 1617374"/>
                <a:gd name="connsiteY62" fmla="*/ 1634549 h 1947765"/>
                <a:gd name="connsiteX63" fmla="*/ 1355405 w 1617374"/>
                <a:gd name="connsiteY63" fmla="*/ 1611770 h 1947765"/>
                <a:gd name="connsiteX64" fmla="*/ 1349710 w 1617374"/>
                <a:gd name="connsiteY64" fmla="*/ 1571906 h 1947765"/>
                <a:gd name="connsiteX65" fmla="*/ 1338320 w 1617374"/>
                <a:gd name="connsiteY65" fmla="*/ 1537737 h 1947765"/>
                <a:gd name="connsiteX66" fmla="*/ 1321235 w 1617374"/>
                <a:gd name="connsiteY66" fmla="*/ 1492179 h 1947765"/>
                <a:gd name="connsiteX67" fmla="*/ 1315540 w 1617374"/>
                <a:gd name="connsiteY67" fmla="*/ 1446620 h 1947765"/>
                <a:gd name="connsiteX68" fmla="*/ 1298455 w 1617374"/>
                <a:gd name="connsiteY68" fmla="*/ 1440925 h 1947765"/>
                <a:gd name="connsiteX69" fmla="*/ 1281370 w 1617374"/>
                <a:gd name="connsiteY69" fmla="*/ 1429535 h 1947765"/>
                <a:gd name="connsiteX70" fmla="*/ 1247200 w 1617374"/>
                <a:gd name="connsiteY70" fmla="*/ 1418146 h 1947765"/>
                <a:gd name="connsiteX71" fmla="*/ 1213030 w 1617374"/>
                <a:gd name="connsiteY71" fmla="*/ 1395366 h 1947765"/>
                <a:gd name="connsiteX72" fmla="*/ 1178860 w 1617374"/>
                <a:gd name="connsiteY72" fmla="*/ 1383977 h 1947765"/>
                <a:gd name="connsiteX73" fmla="*/ 1173165 w 1617374"/>
                <a:gd name="connsiteY73" fmla="*/ 1440925 h 1947765"/>
                <a:gd name="connsiteX74" fmla="*/ 1156080 w 1617374"/>
                <a:gd name="connsiteY74" fmla="*/ 1452315 h 1947765"/>
                <a:gd name="connsiteX75" fmla="*/ 1161775 w 1617374"/>
                <a:gd name="connsiteY75" fmla="*/ 1475094 h 1947765"/>
                <a:gd name="connsiteX76" fmla="*/ 1167470 w 1617374"/>
                <a:gd name="connsiteY76" fmla="*/ 1492179 h 1947765"/>
                <a:gd name="connsiteX77" fmla="*/ 1190250 w 1617374"/>
                <a:gd name="connsiteY77" fmla="*/ 1514958 h 1947765"/>
                <a:gd name="connsiteX78" fmla="*/ 1201640 w 1617374"/>
                <a:gd name="connsiteY78" fmla="*/ 1532042 h 1947765"/>
                <a:gd name="connsiteX79" fmla="*/ 1201640 w 1617374"/>
                <a:gd name="connsiteY79" fmla="*/ 1577601 h 1947765"/>
                <a:gd name="connsiteX80" fmla="*/ 1235810 w 1617374"/>
                <a:gd name="connsiteY80" fmla="*/ 1594686 h 1947765"/>
                <a:gd name="connsiteX81" fmla="*/ 1275675 w 1617374"/>
                <a:gd name="connsiteY81" fmla="*/ 1611770 h 1947765"/>
                <a:gd name="connsiteX82" fmla="*/ 1252895 w 1617374"/>
                <a:gd name="connsiteY82" fmla="*/ 1623160 h 1947765"/>
                <a:gd name="connsiteX83" fmla="*/ 1241505 w 1617374"/>
                <a:gd name="connsiteY83" fmla="*/ 1640244 h 1947765"/>
                <a:gd name="connsiteX84" fmla="*/ 1224420 w 1617374"/>
                <a:gd name="connsiteY84" fmla="*/ 1651634 h 1947765"/>
                <a:gd name="connsiteX85" fmla="*/ 1201640 w 1617374"/>
                <a:gd name="connsiteY85" fmla="*/ 1634549 h 1947765"/>
                <a:gd name="connsiteX86" fmla="*/ 1178860 w 1617374"/>
                <a:gd name="connsiteY86" fmla="*/ 1611770 h 1947765"/>
                <a:gd name="connsiteX87" fmla="*/ 1173165 w 1617374"/>
                <a:gd name="connsiteY87" fmla="*/ 1588991 h 1947765"/>
                <a:gd name="connsiteX88" fmla="*/ 1167470 w 1617374"/>
                <a:gd name="connsiteY88" fmla="*/ 1560517 h 1947765"/>
                <a:gd name="connsiteX89" fmla="*/ 1150385 w 1617374"/>
                <a:gd name="connsiteY89" fmla="*/ 1554822 h 1947765"/>
                <a:gd name="connsiteX90" fmla="*/ 1138996 w 1617374"/>
                <a:gd name="connsiteY90" fmla="*/ 1537737 h 1947765"/>
                <a:gd name="connsiteX91" fmla="*/ 1121911 w 1617374"/>
                <a:gd name="connsiteY91" fmla="*/ 1532042 h 1947765"/>
                <a:gd name="connsiteX92" fmla="*/ 1104826 w 1617374"/>
                <a:gd name="connsiteY92" fmla="*/ 1520653 h 1947765"/>
                <a:gd name="connsiteX93" fmla="*/ 1064961 w 1617374"/>
                <a:gd name="connsiteY93" fmla="*/ 1509263 h 1947765"/>
                <a:gd name="connsiteX94" fmla="*/ 1030791 w 1617374"/>
                <a:gd name="connsiteY94" fmla="*/ 1480789 h 1947765"/>
                <a:gd name="connsiteX95" fmla="*/ 1019401 w 1617374"/>
                <a:gd name="connsiteY95" fmla="*/ 1463704 h 1947765"/>
                <a:gd name="connsiteX96" fmla="*/ 1002316 w 1617374"/>
                <a:gd name="connsiteY96" fmla="*/ 1452315 h 1947765"/>
                <a:gd name="connsiteX97" fmla="*/ 996621 w 1617374"/>
                <a:gd name="connsiteY97" fmla="*/ 1435230 h 1947765"/>
                <a:gd name="connsiteX98" fmla="*/ 962451 w 1617374"/>
                <a:gd name="connsiteY98" fmla="*/ 1418146 h 1947765"/>
                <a:gd name="connsiteX99" fmla="*/ 945366 w 1617374"/>
                <a:gd name="connsiteY99" fmla="*/ 1423841 h 1947765"/>
                <a:gd name="connsiteX100" fmla="*/ 928281 w 1617374"/>
                <a:gd name="connsiteY100" fmla="*/ 1458010 h 1947765"/>
                <a:gd name="connsiteX101" fmla="*/ 933976 w 1617374"/>
                <a:gd name="connsiteY101" fmla="*/ 1526348 h 1947765"/>
                <a:gd name="connsiteX102" fmla="*/ 968146 w 1617374"/>
                <a:gd name="connsiteY102" fmla="*/ 1560517 h 1947765"/>
                <a:gd name="connsiteX103" fmla="*/ 1002316 w 1617374"/>
                <a:gd name="connsiteY103" fmla="*/ 1571906 h 1947765"/>
                <a:gd name="connsiteX104" fmla="*/ 1008011 w 1617374"/>
                <a:gd name="connsiteY104" fmla="*/ 1588991 h 1947765"/>
                <a:gd name="connsiteX105" fmla="*/ 1025096 w 1617374"/>
                <a:gd name="connsiteY105" fmla="*/ 1594686 h 1947765"/>
                <a:gd name="connsiteX106" fmla="*/ 1064961 w 1617374"/>
                <a:gd name="connsiteY106" fmla="*/ 1600380 h 1947765"/>
                <a:gd name="connsiteX107" fmla="*/ 1059266 w 1617374"/>
                <a:gd name="connsiteY107" fmla="*/ 1628854 h 1947765"/>
                <a:gd name="connsiteX108" fmla="*/ 1047876 w 1617374"/>
                <a:gd name="connsiteY108" fmla="*/ 1645939 h 1947765"/>
                <a:gd name="connsiteX109" fmla="*/ 1076351 w 1617374"/>
                <a:gd name="connsiteY109" fmla="*/ 1668718 h 1947765"/>
                <a:gd name="connsiteX110" fmla="*/ 1110521 w 1617374"/>
                <a:gd name="connsiteY110" fmla="*/ 1697192 h 1947765"/>
                <a:gd name="connsiteX111" fmla="*/ 1150385 w 1617374"/>
                <a:gd name="connsiteY111" fmla="*/ 1708582 h 1947765"/>
                <a:gd name="connsiteX112" fmla="*/ 1184555 w 1617374"/>
                <a:gd name="connsiteY112" fmla="*/ 1719972 h 1947765"/>
                <a:gd name="connsiteX113" fmla="*/ 1201640 w 1617374"/>
                <a:gd name="connsiteY113" fmla="*/ 1725667 h 1947765"/>
                <a:gd name="connsiteX114" fmla="*/ 1207335 w 1617374"/>
                <a:gd name="connsiteY114" fmla="*/ 1742751 h 1947765"/>
                <a:gd name="connsiteX115" fmla="*/ 1218725 w 1617374"/>
                <a:gd name="connsiteY115" fmla="*/ 1765530 h 1947765"/>
                <a:gd name="connsiteX116" fmla="*/ 1207335 w 1617374"/>
                <a:gd name="connsiteY116" fmla="*/ 1794005 h 1947765"/>
                <a:gd name="connsiteX117" fmla="*/ 1195945 w 1617374"/>
                <a:gd name="connsiteY117" fmla="*/ 1776920 h 1947765"/>
                <a:gd name="connsiteX118" fmla="*/ 1121911 w 1617374"/>
                <a:gd name="connsiteY118" fmla="*/ 1759836 h 1947765"/>
                <a:gd name="connsiteX119" fmla="*/ 1161775 w 1617374"/>
                <a:gd name="connsiteY119" fmla="*/ 1799699 h 1947765"/>
                <a:gd name="connsiteX120" fmla="*/ 1178860 w 1617374"/>
                <a:gd name="connsiteY120" fmla="*/ 1833868 h 1947765"/>
                <a:gd name="connsiteX121" fmla="*/ 1156080 w 1617374"/>
                <a:gd name="connsiteY121" fmla="*/ 1845258 h 1947765"/>
                <a:gd name="connsiteX122" fmla="*/ 1104826 w 1617374"/>
                <a:gd name="connsiteY122" fmla="*/ 1839563 h 1947765"/>
                <a:gd name="connsiteX123" fmla="*/ 1087741 w 1617374"/>
                <a:gd name="connsiteY123" fmla="*/ 1833868 h 1947765"/>
                <a:gd name="connsiteX124" fmla="*/ 1064961 w 1617374"/>
                <a:gd name="connsiteY124" fmla="*/ 1714277 h 1947765"/>
                <a:gd name="connsiteX125" fmla="*/ 1019401 w 1617374"/>
                <a:gd name="connsiteY125" fmla="*/ 1702887 h 1947765"/>
                <a:gd name="connsiteX126" fmla="*/ 1008011 w 1617374"/>
                <a:gd name="connsiteY126" fmla="*/ 1725667 h 1947765"/>
                <a:gd name="connsiteX127" fmla="*/ 996621 w 1617374"/>
                <a:gd name="connsiteY127" fmla="*/ 1742751 h 1947765"/>
                <a:gd name="connsiteX128" fmla="*/ 1002316 w 1617374"/>
                <a:gd name="connsiteY128" fmla="*/ 1822479 h 1947765"/>
                <a:gd name="connsiteX129" fmla="*/ 1008011 w 1617374"/>
                <a:gd name="connsiteY129" fmla="*/ 1839563 h 1947765"/>
                <a:gd name="connsiteX130" fmla="*/ 1025096 w 1617374"/>
                <a:gd name="connsiteY130" fmla="*/ 1845258 h 1947765"/>
                <a:gd name="connsiteX131" fmla="*/ 1025096 w 1617374"/>
                <a:gd name="connsiteY131" fmla="*/ 1879427 h 1947765"/>
                <a:gd name="connsiteX132" fmla="*/ 1002316 w 1617374"/>
                <a:gd name="connsiteY132" fmla="*/ 1947765 h 1947765"/>
                <a:gd name="connsiteX133" fmla="*/ 996621 w 1617374"/>
                <a:gd name="connsiteY133" fmla="*/ 1930681 h 1947765"/>
                <a:gd name="connsiteX134" fmla="*/ 990926 w 1617374"/>
                <a:gd name="connsiteY134" fmla="*/ 1902206 h 1947765"/>
                <a:gd name="connsiteX135" fmla="*/ 973841 w 1617374"/>
                <a:gd name="connsiteY135" fmla="*/ 1913596 h 1947765"/>
                <a:gd name="connsiteX136" fmla="*/ 945366 w 1617374"/>
                <a:gd name="connsiteY136" fmla="*/ 1919291 h 1947765"/>
                <a:gd name="connsiteX137" fmla="*/ 905501 w 1617374"/>
                <a:gd name="connsiteY137" fmla="*/ 1907901 h 1947765"/>
                <a:gd name="connsiteX138" fmla="*/ 899806 w 1617374"/>
                <a:gd name="connsiteY138" fmla="*/ 1890817 h 1947765"/>
                <a:gd name="connsiteX139" fmla="*/ 922586 w 1617374"/>
                <a:gd name="connsiteY139" fmla="*/ 1868037 h 1947765"/>
                <a:gd name="connsiteX140" fmla="*/ 945366 w 1617374"/>
                <a:gd name="connsiteY140" fmla="*/ 1856648 h 1947765"/>
                <a:gd name="connsiteX141" fmla="*/ 956756 w 1617374"/>
                <a:gd name="connsiteY141" fmla="*/ 1839563 h 1947765"/>
                <a:gd name="connsiteX142" fmla="*/ 968146 w 1617374"/>
                <a:gd name="connsiteY142" fmla="*/ 1805394 h 1947765"/>
                <a:gd name="connsiteX143" fmla="*/ 973841 w 1617374"/>
                <a:gd name="connsiteY143" fmla="*/ 1759836 h 1947765"/>
                <a:gd name="connsiteX144" fmla="*/ 996621 w 1617374"/>
                <a:gd name="connsiteY144" fmla="*/ 1725667 h 1947765"/>
                <a:gd name="connsiteX145" fmla="*/ 990926 w 1617374"/>
                <a:gd name="connsiteY145" fmla="*/ 1708582 h 1947765"/>
                <a:gd name="connsiteX146" fmla="*/ 1002316 w 1617374"/>
                <a:gd name="connsiteY146" fmla="*/ 1674413 h 1947765"/>
                <a:gd name="connsiteX147" fmla="*/ 979536 w 1617374"/>
                <a:gd name="connsiteY147" fmla="*/ 1645939 h 1947765"/>
                <a:gd name="connsiteX148" fmla="*/ 939671 w 1617374"/>
                <a:gd name="connsiteY148" fmla="*/ 1617465 h 1947765"/>
                <a:gd name="connsiteX149" fmla="*/ 933976 w 1617374"/>
                <a:gd name="connsiteY149" fmla="*/ 1640244 h 1947765"/>
                <a:gd name="connsiteX150" fmla="*/ 922586 w 1617374"/>
                <a:gd name="connsiteY150" fmla="*/ 1731361 h 1947765"/>
                <a:gd name="connsiteX151" fmla="*/ 905501 w 1617374"/>
                <a:gd name="connsiteY151" fmla="*/ 1725667 h 1947765"/>
                <a:gd name="connsiteX152" fmla="*/ 922586 w 1617374"/>
                <a:gd name="connsiteY152" fmla="*/ 1645939 h 1947765"/>
                <a:gd name="connsiteX153" fmla="*/ 916891 w 1617374"/>
                <a:gd name="connsiteY153" fmla="*/ 1611770 h 1947765"/>
                <a:gd name="connsiteX154" fmla="*/ 905501 w 1617374"/>
                <a:gd name="connsiteY154" fmla="*/ 1594686 h 1947765"/>
                <a:gd name="connsiteX155" fmla="*/ 888416 w 1617374"/>
                <a:gd name="connsiteY155" fmla="*/ 1537737 h 1947765"/>
                <a:gd name="connsiteX156" fmla="*/ 865637 w 1617374"/>
                <a:gd name="connsiteY156" fmla="*/ 1509263 h 1947765"/>
                <a:gd name="connsiteX157" fmla="*/ 848552 w 1617374"/>
                <a:gd name="connsiteY157" fmla="*/ 1520653 h 1947765"/>
                <a:gd name="connsiteX158" fmla="*/ 831467 w 1617374"/>
                <a:gd name="connsiteY158" fmla="*/ 1560517 h 1947765"/>
                <a:gd name="connsiteX159" fmla="*/ 825772 w 1617374"/>
                <a:gd name="connsiteY159" fmla="*/ 1577601 h 1947765"/>
                <a:gd name="connsiteX160" fmla="*/ 802992 w 1617374"/>
                <a:gd name="connsiteY160" fmla="*/ 1600380 h 1947765"/>
                <a:gd name="connsiteX161" fmla="*/ 785907 w 1617374"/>
                <a:gd name="connsiteY161" fmla="*/ 1634549 h 1947765"/>
                <a:gd name="connsiteX162" fmla="*/ 797297 w 1617374"/>
                <a:gd name="connsiteY162" fmla="*/ 1668718 h 1947765"/>
                <a:gd name="connsiteX163" fmla="*/ 808687 w 1617374"/>
                <a:gd name="connsiteY163" fmla="*/ 1725667 h 1947765"/>
                <a:gd name="connsiteX164" fmla="*/ 825772 w 1617374"/>
                <a:gd name="connsiteY164" fmla="*/ 1737056 h 1947765"/>
                <a:gd name="connsiteX165" fmla="*/ 820077 w 1617374"/>
                <a:gd name="connsiteY165" fmla="*/ 1776920 h 1947765"/>
                <a:gd name="connsiteX166" fmla="*/ 802992 w 1617374"/>
                <a:gd name="connsiteY166" fmla="*/ 1771225 h 1947765"/>
                <a:gd name="connsiteX167" fmla="*/ 797297 w 1617374"/>
                <a:gd name="connsiteY167" fmla="*/ 1754141 h 1947765"/>
                <a:gd name="connsiteX168" fmla="*/ 780212 w 1617374"/>
                <a:gd name="connsiteY168" fmla="*/ 1742751 h 1947765"/>
                <a:gd name="connsiteX169" fmla="*/ 740347 w 1617374"/>
                <a:gd name="connsiteY169" fmla="*/ 1759836 h 1947765"/>
                <a:gd name="connsiteX170" fmla="*/ 734652 w 1617374"/>
                <a:gd name="connsiteY170" fmla="*/ 1776920 h 1947765"/>
                <a:gd name="connsiteX171" fmla="*/ 711872 w 1617374"/>
                <a:gd name="connsiteY171" fmla="*/ 1811089 h 1947765"/>
                <a:gd name="connsiteX172" fmla="*/ 723262 w 1617374"/>
                <a:gd name="connsiteY172" fmla="*/ 1850953 h 1947765"/>
                <a:gd name="connsiteX173" fmla="*/ 728957 w 1617374"/>
                <a:gd name="connsiteY173" fmla="*/ 1868037 h 1947765"/>
                <a:gd name="connsiteX174" fmla="*/ 723262 w 1617374"/>
                <a:gd name="connsiteY174" fmla="*/ 1896512 h 1947765"/>
                <a:gd name="connsiteX175" fmla="*/ 706177 w 1617374"/>
                <a:gd name="connsiteY175" fmla="*/ 1902206 h 1947765"/>
                <a:gd name="connsiteX176" fmla="*/ 700482 w 1617374"/>
                <a:gd name="connsiteY176" fmla="*/ 1879427 h 1947765"/>
                <a:gd name="connsiteX177" fmla="*/ 666312 w 1617374"/>
                <a:gd name="connsiteY177" fmla="*/ 1856648 h 1947765"/>
                <a:gd name="connsiteX178" fmla="*/ 586583 w 1617374"/>
                <a:gd name="connsiteY178" fmla="*/ 1845258 h 1947765"/>
                <a:gd name="connsiteX179" fmla="*/ 615058 w 1617374"/>
                <a:gd name="connsiteY179" fmla="*/ 1833868 h 1947765"/>
                <a:gd name="connsiteX180" fmla="*/ 649227 w 1617374"/>
                <a:gd name="connsiteY180" fmla="*/ 1828174 h 1947765"/>
                <a:gd name="connsiteX181" fmla="*/ 637837 w 1617374"/>
                <a:gd name="connsiteY181" fmla="*/ 1788310 h 1947765"/>
                <a:gd name="connsiteX182" fmla="*/ 677702 w 1617374"/>
                <a:gd name="connsiteY182" fmla="*/ 1765530 h 1947765"/>
                <a:gd name="connsiteX183" fmla="*/ 694787 w 1617374"/>
                <a:gd name="connsiteY183" fmla="*/ 1759836 h 1947765"/>
                <a:gd name="connsiteX184" fmla="*/ 700482 w 1617374"/>
                <a:gd name="connsiteY184" fmla="*/ 1742751 h 1947765"/>
                <a:gd name="connsiteX185" fmla="*/ 717567 w 1617374"/>
                <a:gd name="connsiteY185" fmla="*/ 1731361 h 1947765"/>
                <a:gd name="connsiteX186" fmla="*/ 728957 w 1617374"/>
                <a:gd name="connsiteY186" fmla="*/ 1714277 h 1947765"/>
                <a:gd name="connsiteX187" fmla="*/ 723262 w 1617374"/>
                <a:gd name="connsiteY187" fmla="*/ 1685803 h 1947765"/>
                <a:gd name="connsiteX188" fmla="*/ 672007 w 1617374"/>
                <a:gd name="connsiteY188" fmla="*/ 1674413 h 1947765"/>
                <a:gd name="connsiteX189" fmla="*/ 637837 w 1617374"/>
                <a:gd name="connsiteY189" fmla="*/ 1657329 h 1947765"/>
                <a:gd name="connsiteX190" fmla="*/ 632142 w 1617374"/>
                <a:gd name="connsiteY190" fmla="*/ 1640244 h 1947765"/>
                <a:gd name="connsiteX191" fmla="*/ 620752 w 1617374"/>
                <a:gd name="connsiteY191" fmla="*/ 1623160 h 1947765"/>
                <a:gd name="connsiteX192" fmla="*/ 637837 w 1617374"/>
                <a:gd name="connsiteY192" fmla="*/ 1617465 h 1947765"/>
                <a:gd name="connsiteX193" fmla="*/ 728957 w 1617374"/>
                <a:gd name="connsiteY193" fmla="*/ 1606075 h 1947765"/>
                <a:gd name="connsiteX194" fmla="*/ 751737 w 1617374"/>
                <a:gd name="connsiteY194" fmla="*/ 1594686 h 1947765"/>
                <a:gd name="connsiteX195" fmla="*/ 763127 w 1617374"/>
                <a:gd name="connsiteY195" fmla="*/ 1577601 h 1947765"/>
                <a:gd name="connsiteX196" fmla="*/ 797297 w 1617374"/>
                <a:gd name="connsiteY196" fmla="*/ 1560517 h 1947765"/>
                <a:gd name="connsiteX197" fmla="*/ 808687 w 1617374"/>
                <a:gd name="connsiteY197" fmla="*/ 1543432 h 1947765"/>
                <a:gd name="connsiteX198" fmla="*/ 825772 w 1617374"/>
                <a:gd name="connsiteY198" fmla="*/ 1526348 h 1947765"/>
                <a:gd name="connsiteX199" fmla="*/ 854247 w 1617374"/>
                <a:gd name="connsiteY199" fmla="*/ 1480789 h 1947765"/>
                <a:gd name="connsiteX200" fmla="*/ 865637 w 1617374"/>
                <a:gd name="connsiteY200" fmla="*/ 1452315 h 1947765"/>
                <a:gd name="connsiteX201" fmla="*/ 905501 w 1617374"/>
                <a:gd name="connsiteY201" fmla="*/ 1429535 h 1947765"/>
                <a:gd name="connsiteX202" fmla="*/ 956756 w 1617374"/>
                <a:gd name="connsiteY202" fmla="*/ 1418146 h 1947765"/>
                <a:gd name="connsiteX203" fmla="*/ 951061 w 1617374"/>
                <a:gd name="connsiteY203" fmla="*/ 1401061 h 1947765"/>
                <a:gd name="connsiteX204" fmla="*/ 945366 w 1617374"/>
                <a:gd name="connsiteY204" fmla="*/ 1338418 h 1947765"/>
                <a:gd name="connsiteX205" fmla="*/ 928281 w 1617374"/>
                <a:gd name="connsiteY205" fmla="*/ 1332723 h 1947765"/>
                <a:gd name="connsiteX206" fmla="*/ 905501 w 1617374"/>
                <a:gd name="connsiteY206" fmla="*/ 1327028 h 1947765"/>
                <a:gd name="connsiteX207" fmla="*/ 825772 w 1617374"/>
                <a:gd name="connsiteY207" fmla="*/ 1332723 h 1947765"/>
                <a:gd name="connsiteX208" fmla="*/ 808687 w 1617374"/>
                <a:gd name="connsiteY208" fmla="*/ 1344113 h 1947765"/>
                <a:gd name="connsiteX209" fmla="*/ 780212 w 1617374"/>
                <a:gd name="connsiteY209" fmla="*/ 1349808 h 1947765"/>
                <a:gd name="connsiteX210" fmla="*/ 757432 w 1617374"/>
                <a:gd name="connsiteY210" fmla="*/ 1361197 h 1947765"/>
                <a:gd name="connsiteX211" fmla="*/ 734652 w 1617374"/>
                <a:gd name="connsiteY211" fmla="*/ 1406756 h 1947765"/>
                <a:gd name="connsiteX212" fmla="*/ 717567 w 1617374"/>
                <a:gd name="connsiteY212" fmla="*/ 1458010 h 1947765"/>
                <a:gd name="connsiteX213" fmla="*/ 711872 w 1617374"/>
                <a:gd name="connsiteY213" fmla="*/ 1475094 h 1947765"/>
                <a:gd name="connsiteX214" fmla="*/ 689092 w 1617374"/>
                <a:gd name="connsiteY214" fmla="*/ 1492179 h 1947765"/>
                <a:gd name="connsiteX215" fmla="*/ 683397 w 1617374"/>
                <a:gd name="connsiteY215" fmla="*/ 1429535 h 1947765"/>
                <a:gd name="connsiteX216" fmla="*/ 666312 w 1617374"/>
                <a:gd name="connsiteY216" fmla="*/ 1418146 h 1947765"/>
                <a:gd name="connsiteX217" fmla="*/ 575193 w 1617374"/>
                <a:gd name="connsiteY217" fmla="*/ 1429535 h 1947765"/>
                <a:gd name="connsiteX218" fmla="*/ 563803 w 1617374"/>
                <a:gd name="connsiteY218" fmla="*/ 1446620 h 1947765"/>
                <a:gd name="connsiteX219" fmla="*/ 541023 w 1617374"/>
                <a:gd name="connsiteY219" fmla="*/ 1509263 h 1947765"/>
                <a:gd name="connsiteX220" fmla="*/ 444208 w 1617374"/>
                <a:gd name="connsiteY220" fmla="*/ 1514958 h 1947765"/>
                <a:gd name="connsiteX221" fmla="*/ 438513 w 1617374"/>
                <a:gd name="connsiteY221" fmla="*/ 1560517 h 1947765"/>
                <a:gd name="connsiteX222" fmla="*/ 421428 w 1617374"/>
                <a:gd name="connsiteY222" fmla="*/ 1583296 h 1947765"/>
                <a:gd name="connsiteX223" fmla="*/ 410038 w 1617374"/>
                <a:gd name="connsiteY223" fmla="*/ 1600380 h 1947765"/>
                <a:gd name="connsiteX224" fmla="*/ 415733 w 1617374"/>
                <a:gd name="connsiteY224" fmla="*/ 1663023 h 1947765"/>
                <a:gd name="connsiteX225" fmla="*/ 432818 w 1617374"/>
                <a:gd name="connsiteY225" fmla="*/ 1668718 h 1947765"/>
                <a:gd name="connsiteX226" fmla="*/ 438513 w 1617374"/>
                <a:gd name="connsiteY226" fmla="*/ 1691498 h 1947765"/>
                <a:gd name="connsiteX227" fmla="*/ 449903 w 1617374"/>
                <a:gd name="connsiteY227" fmla="*/ 1708582 h 1947765"/>
                <a:gd name="connsiteX228" fmla="*/ 392953 w 1617374"/>
                <a:gd name="connsiteY228" fmla="*/ 1702887 h 1947765"/>
                <a:gd name="connsiteX229" fmla="*/ 387258 w 1617374"/>
                <a:gd name="connsiteY229" fmla="*/ 1628854 h 1947765"/>
                <a:gd name="connsiteX230" fmla="*/ 381563 w 1617374"/>
                <a:gd name="connsiteY230" fmla="*/ 1543432 h 1947765"/>
                <a:gd name="connsiteX231" fmla="*/ 364478 w 1617374"/>
                <a:gd name="connsiteY231" fmla="*/ 1532042 h 1947765"/>
                <a:gd name="connsiteX232" fmla="*/ 324614 w 1617374"/>
                <a:gd name="connsiteY232" fmla="*/ 1520653 h 1947765"/>
                <a:gd name="connsiteX233" fmla="*/ 301834 w 1617374"/>
                <a:gd name="connsiteY233" fmla="*/ 1526348 h 1947765"/>
                <a:gd name="connsiteX234" fmla="*/ 290444 w 1617374"/>
                <a:gd name="connsiteY234" fmla="*/ 1543432 h 1947765"/>
                <a:gd name="connsiteX235" fmla="*/ 273359 w 1617374"/>
                <a:gd name="connsiteY235" fmla="*/ 1560517 h 1947765"/>
                <a:gd name="connsiteX236" fmla="*/ 233494 w 1617374"/>
                <a:gd name="connsiteY236" fmla="*/ 1600380 h 1947765"/>
                <a:gd name="connsiteX237" fmla="*/ 239189 w 1617374"/>
                <a:gd name="connsiteY237" fmla="*/ 1623160 h 1947765"/>
                <a:gd name="connsiteX238" fmla="*/ 256274 w 1617374"/>
                <a:gd name="connsiteY238" fmla="*/ 1628854 h 1947765"/>
                <a:gd name="connsiteX239" fmla="*/ 296139 w 1617374"/>
                <a:gd name="connsiteY239" fmla="*/ 1651634 h 1947765"/>
                <a:gd name="connsiteX240" fmla="*/ 290444 w 1617374"/>
                <a:gd name="connsiteY240" fmla="*/ 1668718 h 1947765"/>
                <a:gd name="connsiteX241" fmla="*/ 256274 w 1617374"/>
                <a:gd name="connsiteY241" fmla="*/ 1691498 h 1947765"/>
                <a:gd name="connsiteX242" fmla="*/ 210714 w 1617374"/>
                <a:gd name="connsiteY242" fmla="*/ 1685803 h 1947765"/>
                <a:gd name="connsiteX243" fmla="*/ 205019 w 1617374"/>
                <a:gd name="connsiteY243" fmla="*/ 1668718 h 1947765"/>
                <a:gd name="connsiteX244" fmla="*/ 199324 w 1617374"/>
                <a:gd name="connsiteY244" fmla="*/ 1645939 h 1947765"/>
                <a:gd name="connsiteX245" fmla="*/ 170849 w 1617374"/>
                <a:gd name="connsiteY245" fmla="*/ 1640244 h 1947765"/>
                <a:gd name="connsiteX246" fmla="*/ 153764 w 1617374"/>
                <a:gd name="connsiteY246" fmla="*/ 1623160 h 1947765"/>
                <a:gd name="connsiteX247" fmla="*/ 136679 w 1617374"/>
                <a:gd name="connsiteY247" fmla="*/ 1611770 h 1947765"/>
                <a:gd name="connsiteX248" fmla="*/ 142374 w 1617374"/>
                <a:gd name="connsiteY248" fmla="*/ 1588991 h 1947765"/>
                <a:gd name="connsiteX249" fmla="*/ 182239 w 1617374"/>
                <a:gd name="connsiteY249" fmla="*/ 1571906 h 1947765"/>
                <a:gd name="connsiteX250" fmla="*/ 199324 w 1617374"/>
                <a:gd name="connsiteY250" fmla="*/ 1554822 h 1947765"/>
                <a:gd name="connsiteX251" fmla="*/ 222104 w 1617374"/>
                <a:gd name="connsiteY251" fmla="*/ 1549127 h 1947765"/>
                <a:gd name="connsiteX252" fmla="*/ 244884 w 1617374"/>
                <a:gd name="connsiteY252" fmla="*/ 1514958 h 1947765"/>
                <a:gd name="connsiteX253" fmla="*/ 256274 w 1617374"/>
                <a:gd name="connsiteY253" fmla="*/ 1497873 h 1947765"/>
                <a:gd name="connsiteX254" fmla="*/ 273359 w 1617374"/>
                <a:gd name="connsiteY254" fmla="*/ 1492179 h 1947765"/>
                <a:gd name="connsiteX255" fmla="*/ 290444 w 1617374"/>
                <a:gd name="connsiteY255" fmla="*/ 1475094 h 1947765"/>
                <a:gd name="connsiteX256" fmla="*/ 279054 w 1617374"/>
                <a:gd name="connsiteY256" fmla="*/ 1440925 h 1947765"/>
                <a:gd name="connsiteX257" fmla="*/ 318919 w 1617374"/>
                <a:gd name="connsiteY257" fmla="*/ 1418146 h 1947765"/>
                <a:gd name="connsiteX258" fmla="*/ 336004 w 1617374"/>
                <a:gd name="connsiteY258" fmla="*/ 1429535 h 1947765"/>
                <a:gd name="connsiteX259" fmla="*/ 353088 w 1617374"/>
                <a:gd name="connsiteY259" fmla="*/ 1435230 h 1947765"/>
                <a:gd name="connsiteX260" fmla="*/ 364478 w 1617374"/>
                <a:gd name="connsiteY260" fmla="*/ 1452315 h 1947765"/>
                <a:gd name="connsiteX261" fmla="*/ 529633 w 1617374"/>
                <a:gd name="connsiteY261" fmla="*/ 1469399 h 1947765"/>
                <a:gd name="connsiteX262" fmla="*/ 541023 w 1617374"/>
                <a:gd name="connsiteY262" fmla="*/ 1452315 h 1947765"/>
                <a:gd name="connsiteX263" fmla="*/ 546718 w 1617374"/>
                <a:gd name="connsiteY263" fmla="*/ 1435230 h 1947765"/>
                <a:gd name="connsiteX264" fmla="*/ 563803 w 1617374"/>
                <a:gd name="connsiteY264" fmla="*/ 1429535 h 1947765"/>
                <a:gd name="connsiteX265" fmla="*/ 592278 w 1617374"/>
                <a:gd name="connsiteY265" fmla="*/ 1406756 h 1947765"/>
                <a:gd name="connsiteX266" fmla="*/ 626447 w 1617374"/>
                <a:gd name="connsiteY266" fmla="*/ 1389672 h 1947765"/>
                <a:gd name="connsiteX267" fmla="*/ 666312 w 1617374"/>
                <a:gd name="connsiteY267" fmla="*/ 1383977 h 1947765"/>
                <a:gd name="connsiteX268" fmla="*/ 672007 w 1617374"/>
                <a:gd name="connsiteY268" fmla="*/ 1344113 h 1947765"/>
                <a:gd name="connsiteX269" fmla="*/ 654922 w 1617374"/>
                <a:gd name="connsiteY269" fmla="*/ 1338418 h 1947765"/>
                <a:gd name="connsiteX270" fmla="*/ 677702 w 1617374"/>
                <a:gd name="connsiteY270" fmla="*/ 1327028 h 1947765"/>
                <a:gd name="connsiteX271" fmla="*/ 774517 w 1617374"/>
                <a:gd name="connsiteY271" fmla="*/ 1315639 h 1947765"/>
                <a:gd name="connsiteX272" fmla="*/ 808687 w 1617374"/>
                <a:gd name="connsiteY272" fmla="*/ 1309944 h 1947765"/>
                <a:gd name="connsiteX273" fmla="*/ 791602 w 1617374"/>
                <a:gd name="connsiteY273" fmla="*/ 1304249 h 1947765"/>
                <a:gd name="connsiteX274" fmla="*/ 751737 w 1617374"/>
                <a:gd name="connsiteY274" fmla="*/ 1270080 h 1947765"/>
                <a:gd name="connsiteX275" fmla="*/ 740347 w 1617374"/>
                <a:gd name="connsiteY275" fmla="*/ 1252996 h 1947765"/>
                <a:gd name="connsiteX276" fmla="*/ 700482 w 1617374"/>
                <a:gd name="connsiteY276" fmla="*/ 1235911 h 1947765"/>
                <a:gd name="connsiteX277" fmla="*/ 495463 w 1617374"/>
                <a:gd name="connsiteY277" fmla="*/ 1224522 h 1947765"/>
                <a:gd name="connsiteX278" fmla="*/ 410038 w 1617374"/>
                <a:gd name="connsiteY278" fmla="*/ 1241606 h 1947765"/>
                <a:gd name="connsiteX279" fmla="*/ 398648 w 1617374"/>
                <a:gd name="connsiteY279" fmla="*/ 1264385 h 1947765"/>
                <a:gd name="connsiteX280" fmla="*/ 353088 w 1617374"/>
                <a:gd name="connsiteY280" fmla="*/ 1315639 h 1947765"/>
                <a:gd name="connsiteX281" fmla="*/ 347394 w 1617374"/>
                <a:gd name="connsiteY281" fmla="*/ 1270080 h 1947765"/>
                <a:gd name="connsiteX282" fmla="*/ 233494 w 1617374"/>
                <a:gd name="connsiteY282" fmla="*/ 1298554 h 1947765"/>
                <a:gd name="connsiteX283" fmla="*/ 216409 w 1617374"/>
                <a:gd name="connsiteY283" fmla="*/ 1315639 h 1947765"/>
                <a:gd name="connsiteX284" fmla="*/ 210714 w 1617374"/>
                <a:gd name="connsiteY284" fmla="*/ 1298554 h 1947765"/>
                <a:gd name="connsiteX285" fmla="*/ 222104 w 1617374"/>
                <a:gd name="connsiteY285" fmla="*/ 1270080 h 1947765"/>
                <a:gd name="connsiteX286" fmla="*/ 205019 w 1617374"/>
                <a:gd name="connsiteY286" fmla="*/ 1264385 h 1947765"/>
                <a:gd name="connsiteX287" fmla="*/ 148069 w 1617374"/>
                <a:gd name="connsiteY287" fmla="*/ 1252996 h 1947765"/>
                <a:gd name="connsiteX288" fmla="*/ 119594 w 1617374"/>
                <a:gd name="connsiteY288" fmla="*/ 1247301 h 1947765"/>
                <a:gd name="connsiteX289" fmla="*/ 85425 w 1617374"/>
                <a:gd name="connsiteY289" fmla="*/ 1235911 h 1947765"/>
                <a:gd name="connsiteX290" fmla="*/ 11390 w 1617374"/>
                <a:gd name="connsiteY290" fmla="*/ 1230216 h 1947765"/>
                <a:gd name="connsiteX291" fmla="*/ 0 w 1617374"/>
                <a:gd name="connsiteY291" fmla="*/ 1213132 h 1947765"/>
                <a:gd name="connsiteX292" fmla="*/ 5695 w 1617374"/>
                <a:gd name="connsiteY292" fmla="*/ 1190353 h 1947765"/>
                <a:gd name="connsiteX293" fmla="*/ 28475 w 1617374"/>
                <a:gd name="connsiteY293" fmla="*/ 1184658 h 1947765"/>
                <a:gd name="connsiteX294" fmla="*/ 34170 w 1617374"/>
                <a:gd name="connsiteY294" fmla="*/ 1144794 h 1947765"/>
                <a:gd name="connsiteX295" fmla="*/ 45560 w 1617374"/>
                <a:gd name="connsiteY295" fmla="*/ 1161878 h 1947765"/>
                <a:gd name="connsiteX296" fmla="*/ 68340 w 1617374"/>
                <a:gd name="connsiteY296" fmla="*/ 1184658 h 1947765"/>
                <a:gd name="connsiteX297" fmla="*/ 85425 w 1617374"/>
                <a:gd name="connsiteY297" fmla="*/ 1190353 h 1947765"/>
                <a:gd name="connsiteX298" fmla="*/ 176544 w 1617374"/>
                <a:gd name="connsiteY298" fmla="*/ 1196047 h 1947765"/>
                <a:gd name="connsiteX299" fmla="*/ 187934 w 1617374"/>
                <a:gd name="connsiteY299" fmla="*/ 1213132 h 1947765"/>
                <a:gd name="connsiteX300" fmla="*/ 227799 w 1617374"/>
                <a:gd name="connsiteY300" fmla="*/ 1230216 h 1947765"/>
                <a:gd name="connsiteX301" fmla="*/ 290444 w 1617374"/>
                <a:gd name="connsiteY301" fmla="*/ 1235911 h 1947765"/>
                <a:gd name="connsiteX302" fmla="*/ 444208 w 1617374"/>
                <a:gd name="connsiteY302" fmla="*/ 1230216 h 1947765"/>
                <a:gd name="connsiteX303" fmla="*/ 427123 w 1617374"/>
                <a:gd name="connsiteY303" fmla="*/ 1224522 h 1947765"/>
                <a:gd name="connsiteX304" fmla="*/ 398648 w 1617374"/>
                <a:gd name="connsiteY304" fmla="*/ 1190353 h 1947765"/>
                <a:gd name="connsiteX305" fmla="*/ 347394 w 1617374"/>
                <a:gd name="connsiteY305" fmla="*/ 1173268 h 1947765"/>
                <a:gd name="connsiteX306" fmla="*/ 290444 w 1617374"/>
                <a:gd name="connsiteY306" fmla="*/ 1144794 h 1947765"/>
                <a:gd name="connsiteX307" fmla="*/ 284749 w 1617374"/>
                <a:gd name="connsiteY307" fmla="*/ 1127709 h 1947765"/>
                <a:gd name="connsiteX308" fmla="*/ 267664 w 1617374"/>
                <a:gd name="connsiteY308" fmla="*/ 1122015 h 1947765"/>
                <a:gd name="connsiteX309" fmla="*/ 244884 w 1617374"/>
                <a:gd name="connsiteY309" fmla="*/ 1104930 h 1947765"/>
                <a:gd name="connsiteX310" fmla="*/ 227799 w 1617374"/>
                <a:gd name="connsiteY310" fmla="*/ 1076456 h 1947765"/>
                <a:gd name="connsiteX311" fmla="*/ 210714 w 1617374"/>
                <a:gd name="connsiteY311" fmla="*/ 1053677 h 1947765"/>
                <a:gd name="connsiteX312" fmla="*/ 182239 w 1617374"/>
                <a:gd name="connsiteY312" fmla="*/ 991033 h 1947765"/>
                <a:gd name="connsiteX313" fmla="*/ 148069 w 1617374"/>
                <a:gd name="connsiteY313" fmla="*/ 1030897 h 1947765"/>
                <a:gd name="connsiteX314" fmla="*/ 136679 w 1617374"/>
                <a:gd name="connsiteY314" fmla="*/ 979644 h 1947765"/>
                <a:gd name="connsiteX315" fmla="*/ 170849 w 1617374"/>
                <a:gd name="connsiteY315" fmla="*/ 934085 h 1947765"/>
                <a:gd name="connsiteX316" fmla="*/ 187934 w 1617374"/>
                <a:gd name="connsiteY316" fmla="*/ 962559 h 1947765"/>
                <a:gd name="connsiteX317" fmla="*/ 193629 w 1617374"/>
                <a:gd name="connsiteY317" fmla="*/ 985339 h 1947765"/>
                <a:gd name="connsiteX318" fmla="*/ 210714 w 1617374"/>
                <a:gd name="connsiteY318" fmla="*/ 1002423 h 1947765"/>
                <a:gd name="connsiteX319" fmla="*/ 233494 w 1617374"/>
                <a:gd name="connsiteY319" fmla="*/ 1047982 h 1947765"/>
                <a:gd name="connsiteX320" fmla="*/ 279054 w 1617374"/>
                <a:gd name="connsiteY320" fmla="*/ 1076456 h 1947765"/>
                <a:gd name="connsiteX321" fmla="*/ 313224 w 1617374"/>
                <a:gd name="connsiteY321" fmla="*/ 1099235 h 1947765"/>
                <a:gd name="connsiteX322" fmla="*/ 347394 w 1617374"/>
                <a:gd name="connsiteY322" fmla="*/ 1133404 h 1947765"/>
                <a:gd name="connsiteX323" fmla="*/ 364478 w 1617374"/>
                <a:gd name="connsiteY323" fmla="*/ 1161878 h 1947765"/>
                <a:gd name="connsiteX324" fmla="*/ 398648 w 1617374"/>
                <a:gd name="connsiteY324" fmla="*/ 1173268 h 1947765"/>
                <a:gd name="connsiteX325" fmla="*/ 438513 w 1617374"/>
                <a:gd name="connsiteY325" fmla="*/ 1161878 h 1947765"/>
                <a:gd name="connsiteX326" fmla="*/ 449903 w 1617374"/>
                <a:gd name="connsiteY326" fmla="*/ 1178963 h 1947765"/>
                <a:gd name="connsiteX327" fmla="*/ 455598 w 1617374"/>
                <a:gd name="connsiteY327" fmla="*/ 1196047 h 1947765"/>
                <a:gd name="connsiteX328" fmla="*/ 501158 w 1617374"/>
                <a:gd name="connsiteY328" fmla="*/ 1201742 h 1947765"/>
                <a:gd name="connsiteX329" fmla="*/ 620752 w 1617374"/>
                <a:gd name="connsiteY329" fmla="*/ 1213132 h 1947765"/>
                <a:gd name="connsiteX330" fmla="*/ 649227 w 1617374"/>
                <a:gd name="connsiteY330" fmla="*/ 1201742 h 1947765"/>
                <a:gd name="connsiteX331" fmla="*/ 597973 w 1617374"/>
                <a:gd name="connsiteY331" fmla="*/ 1173268 h 1947765"/>
                <a:gd name="connsiteX332" fmla="*/ 575193 w 1617374"/>
                <a:gd name="connsiteY332" fmla="*/ 1156184 h 1947765"/>
                <a:gd name="connsiteX333" fmla="*/ 569498 w 1617374"/>
                <a:gd name="connsiteY333" fmla="*/ 1139099 h 1947765"/>
                <a:gd name="connsiteX334" fmla="*/ 552413 w 1617374"/>
                <a:gd name="connsiteY334" fmla="*/ 1127709 h 1947765"/>
                <a:gd name="connsiteX335" fmla="*/ 518243 w 1617374"/>
                <a:gd name="connsiteY335" fmla="*/ 1093540 h 1947765"/>
                <a:gd name="connsiteX336" fmla="*/ 501158 w 1617374"/>
                <a:gd name="connsiteY336" fmla="*/ 1076456 h 1947765"/>
                <a:gd name="connsiteX337" fmla="*/ 478378 w 1617374"/>
                <a:gd name="connsiteY337" fmla="*/ 1065066 h 1947765"/>
                <a:gd name="connsiteX338" fmla="*/ 461293 w 1617374"/>
                <a:gd name="connsiteY338" fmla="*/ 1059371 h 1947765"/>
                <a:gd name="connsiteX339" fmla="*/ 427123 w 1617374"/>
                <a:gd name="connsiteY339" fmla="*/ 1030897 h 1947765"/>
                <a:gd name="connsiteX340" fmla="*/ 421428 w 1617374"/>
                <a:gd name="connsiteY340" fmla="*/ 1008118 h 1947765"/>
                <a:gd name="connsiteX341" fmla="*/ 404343 w 1617374"/>
                <a:gd name="connsiteY341" fmla="*/ 1002423 h 1947765"/>
                <a:gd name="connsiteX342" fmla="*/ 387258 w 1617374"/>
                <a:gd name="connsiteY342" fmla="*/ 991033 h 1947765"/>
                <a:gd name="connsiteX343" fmla="*/ 375868 w 1617374"/>
                <a:gd name="connsiteY343" fmla="*/ 973949 h 1947765"/>
                <a:gd name="connsiteX344" fmla="*/ 358783 w 1617374"/>
                <a:gd name="connsiteY344" fmla="*/ 968254 h 1947765"/>
                <a:gd name="connsiteX345" fmla="*/ 353088 w 1617374"/>
                <a:gd name="connsiteY345" fmla="*/ 911306 h 1947765"/>
                <a:gd name="connsiteX346" fmla="*/ 347394 w 1617374"/>
                <a:gd name="connsiteY346" fmla="*/ 894221 h 1947765"/>
                <a:gd name="connsiteX347" fmla="*/ 341699 w 1617374"/>
                <a:gd name="connsiteY347" fmla="*/ 871442 h 1947765"/>
                <a:gd name="connsiteX348" fmla="*/ 324614 w 1617374"/>
                <a:gd name="connsiteY348" fmla="*/ 865747 h 1947765"/>
                <a:gd name="connsiteX349" fmla="*/ 239189 w 1617374"/>
                <a:gd name="connsiteY349" fmla="*/ 865747 h 1947765"/>
                <a:gd name="connsiteX350" fmla="*/ 216409 w 1617374"/>
                <a:gd name="connsiteY350" fmla="*/ 854358 h 1947765"/>
                <a:gd name="connsiteX351" fmla="*/ 199324 w 1617374"/>
                <a:gd name="connsiteY351" fmla="*/ 848663 h 1947765"/>
                <a:gd name="connsiteX352" fmla="*/ 193629 w 1617374"/>
                <a:gd name="connsiteY352" fmla="*/ 831578 h 1947765"/>
                <a:gd name="connsiteX353" fmla="*/ 267664 w 1617374"/>
                <a:gd name="connsiteY353" fmla="*/ 820189 h 1947765"/>
                <a:gd name="connsiteX354" fmla="*/ 284749 w 1617374"/>
                <a:gd name="connsiteY354" fmla="*/ 808799 h 1947765"/>
                <a:gd name="connsiteX355" fmla="*/ 313224 w 1617374"/>
                <a:gd name="connsiteY355" fmla="*/ 774630 h 1947765"/>
                <a:gd name="connsiteX356" fmla="*/ 324614 w 1617374"/>
                <a:gd name="connsiteY356" fmla="*/ 808799 h 1947765"/>
                <a:gd name="connsiteX357" fmla="*/ 330309 w 1617374"/>
                <a:gd name="connsiteY357" fmla="*/ 837273 h 1947765"/>
                <a:gd name="connsiteX358" fmla="*/ 353088 w 1617374"/>
                <a:gd name="connsiteY358" fmla="*/ 871442 h 1947765"/>
                <a:gd name="connsiteX359" fmla="*/ 364478 w 1617374"/>
                <a:gd name="connsiteY359" fmla="*/ 922695 h 1947765"/>
                <a:gd name="connsiteX360" fmla="*/ 375868 w 1617374"/>
                <a:gd name="connsiteY360" fmla="*/ 956864 h 1947765"/>
                <a:gd name="connsiteX361" fmla="*/ 421428 w 1617374"/>
                <a:gd name="connsiteY361" fmla="*/ 985339 h 1947765"/>
                <a:gd name="connsiteX362" fmla="*/ 466988 w 1617374"/>
                <a:gd name="connsiteY362" fmla="*/ 1013813 h 1947765"/>
                <a:gd name="connsiteX363" fmla="*/ 455598 w 1617374"/>
                <a:gd name="connsiteY363" fmla="*/ 968254 h 1947765"/>
                <a:gd name="connsiteX364" fmla="*/ 444208 w 1617374"/>
                <a:gd name="connsiteY364" fmla="*/ 951170 h 1947765"/>
                <a:gd name="connsiteX365" fmla="*/ 449903 w 1617374"/>
                <a:gd name="connsiteY365" fmla="*/ 877137 h 1947765"/>
                <a:gd name="connsiteX366" fmla="*/ 438513 w 1617374"/>
                <a:gd name="connsiteY366" fmla="*/ 820189 h 1947765"/>
                <a:gd name="connsiteX367" fmla="*/ 427123 w 1617374"/>
                <a:gd name="connsiteY367" fmla="*/ 751851 h 1947765"/>
                <a:gd name="connsiteX368" fmla="*/ 421428 w 1617374"/>
                <a:gd name="connsiteY368" fmla="*/ 729071 h 1947765"/>
                <a:gd name="connsiteX369" fmla="*/ 410038 w 1617374"/>
                <a:gd name="connsiteY369" fmla="*/ 706292 h 1947765"/>
                <a:gd name="connsiteX370" fmla="*/ 404343 w 1617374"/>
                <a:gd name="connsiteY370" fmla="*/ 672123 h 1947765"/>
                <a:gd name="connsiteX371" fmla="*/ 387258 w 1617374"/>
                <a:gd name="connsiteY371" fmla="*/ 683513 h 1947765"/>
                <a:gd name="connsiteX372" fmla="*/ 421428 w 1617374"/>
                <a:gd name="connsiteY372" fmla="*/ 711987 h 1947765"/>
                <a:gd name="connsiteX373" fmla="*/ 449903 w 1617374"/>
                <a:gd name="connsiteY373" fmla="*/ 706292 h 1947765"/>
                <a:gd name="connsiteX374" fmla="*/ 512548 w 1617374"/>
                <a:gd name="connsiteY374" fmla="*/ 649344 h 1947765"/>
                <a:gd name="connsiteX375" fmla="*/ 518243 w 1617374"/>
                <a:gd name="connsiteY375" fmla="*/ 672123 h 1947765"/>
                <a:gd name="connsiteX376" fmla="*/ 523938 w 1617374"/>
                <a:gd name="connsiteY376" fmla="*/ 689207 h 1947765"/>
                <a:gd name="connsiteX377" fmla="*/ 506853 w 1617374"/>
                <a:gd name="connsiteY377" fmla="*/ 706292 h 1947765"/>
                <a:gd name="connsiteX378" fmla="*/ 472683 w 1617374"/>
                <a:gd name="connsiteY378" fmla="*/ 740461 h 1947765"/>
                <a:gd name="connsiteX379" fmla="*/ 506853 w 1617374"/>
                <a:gd name="connsiteY379" fmla="*/ 763240 h 1947765"/>
                <a:gd name="connsiteX380" fmla="*/ 523938 w 1617374"/>
                <a:gd name="connsiteY380" fmla="*/ 780325 h 1947765"/>
                <a:gd name="connsiteX381" fmla="*/ 569498 w 1617374"/>
                <a:gd name="connsiteY381" fmla="*/ 797409 h 1947765"/>
                <a:gd name="connsiteX382" fmla="*/ 546718 w 1617374"/>
                <a:gd name="connsiteY382" fmla="*/ 854358 h 1947765"/>
                <a:gd name="connsiteX383" fmla="*/ 518243 w 1617374"/>
                <a:gd name="connsiteY383" fmla="*/ 871442 h 1947765"/>
                <a:gd name="connsiteX384" fmla="*/ 501158 w 1617374"/>
                <a:gd name="connsiteY384" fmla="*/ 905611 h 1947765"/>
                <a:gd name="connsiteX385" fmla="*/ 489768 w 1617374"/>
                <a:gd name="connsiteY385" fmla="*/ 922695 h 1947765"/>
                <a:gd name="connsiteX386" fmla="*/ 495463 w 1617374"/>
                <a:gd name="connsiteY386" fmla="*/ 973949 h 1947765"/>
                <a:gd name="connsiteX387" fmla="*/ 501158 w 1617374"/>
                <a:gd name="connsiteY387" fmla="*/ 991033 h 1947765"/>
                <a:gd name="connsiteX388" fmla="*/ 518243 w 1617374"/>
                <a:gd name="connsiteY388" fmla="*/ 1008118 h 1947765"/>
                <a:gd name="connsiteX389" fmla="*/ 541023 w 1617374"/>
                <a:gd name="connsiteY389" fmla="*/ 1013813 h 1947765"/>
                <a:gd name="connsiteX390" fmla="*/ 563803 w 1617374"/>
                <a:gd name="connsiteY390" fmla="*/ 1047982 h 1947765"/>
                <a:gd name="connsiteX391" fmla="*/ 580888 w 1617374"/>
                <a:gd name="connsiteY391" fmla="*/ 1087846 h 1947765"/>
                <a:gd name="connsiteX392" fmla="*/ 597973 w 1617374"/>
                <a:gd name="connsiteY392" fmla="*/ 1093540 h 1947765"/>
                <a:gd name="connsiteX393" fmla="*/ 615058 w 1617374"/>
                <a:gd name="connsiteY393" fmla="*/ 1093540 h 1947765"/>
                <a:gd name="connsiteX394" fmla="*/ 603668 w 1617374"/>
                <a:gd name="connsiteY394" fmla="*/ 1013813 h 1947765"/>
                <a:gd name="connsiteX395" fmla="*/ 592278 w 1617374"/>
                <a:gd name="connsiteY395" fmla="*/ 991033 h 1947765"/>
                <a:gd name="connsiteX396" fmla="*/ 586583 w 1617374"/>
                <a:gd name="connsiteY396" fmla="*/ 968254 h 1947765"/>
                <a:gd name="connsiteX397" fmla="*/ 580888 w 1617374"/>
                <a:gd name="connsiteY397" fmla="*/ 922695 h 1947765"/>
                <a:gd name="connsiteX398" fmla="*/ 615058 w 1617374"/>
                <a:gd name="connsiteY398" fmla="*/ 934085 h 1947765"/>
                <a:gd name="connsiteX399" fmla="*/ 637837 w 1617374"/>
                <a:gd name="connsiteY399" fmla="*/ 928390 h 1947765"/>
                <a:gd name="connsiteX400" fmla="*/ 626447 w 1617374"/>
                <a:gd name="connsiteY400" fmla="*/ 911306 h 1947765"/>
                <a:gd name="connsiteX401" fmla="*/ 592278 w 1617374"/>
                <a:gd name="connsiteY401" fmla="*/ 894221 h 1947765"/>
                <a:gd name="connsiteX402" fmla="*/ 586583 w 1617374"/>
                <a:gd name="connsiteY402" fmla="*/ 877137 h 1947765"/>
                <a:gd name="connsiteX403" fmla="*/ 632142 w 1617374"/>
                <a:gd name="connsiteY403" fmla="*/ 837273 h 1947765"/>
                <a:gd name="connsiteX404" fmla="*/ 626447 w 1617374"/>
                <a:gd name="connsiteY404" fmla="*/ 820189 h 1947765"/>
                <a:gd name="connsiteX405" fmla="*/ 632142 w 1617374"/>
                <a:gd name="connsiteY405" fmla="*/ 877137 h 1947765"/>
                <a:gd name="connsiteX406" fmla="*/ 654922 w 1617374"/>
                <a:gd name="connsiteY406" fmla="*/ 882832 h 1947765"/>
                <a:gd name="connsiteX407" fmla="*/ 677702 w 1617374"/>
                <a:gd name="connsiteY407" fmla="*/ 956864 h 1947765"/>
                <a:gd name="connsiteX408" fmla="*/ 694787 w 1617374"/>
                <a:gd name="connsiteY408" fmla="*/ 968254 h 1947765"/>
                <a:gd name="connsiteX409" fmla="*/ 683397 w 1617374"/>
                <a:gd name="connsiteY409" fmla="*/ 991033 h 1947765"/>
                <a:gd name="connsiteX410" fmla="*/ 700482 w 1617374"/>
                <a:gd name="connsiteY410" fmla="*/ 1065066 h 1947765"/>
                <a:gd name="connsiteX411" fmla="*/ 711872 w 1617374"/>
                <a:gd name="connsiteY411" fmla="*/ 1082151 h 1947765"/>
                <a:gd name="connsiteX412" fmla="*/ 717567 w 1617374"/>
                <a:gd name="connsiteY412" fmla="*/ 1099235 h 1947765"/>
                <a:gd name="connsiteX413" fmla="*/ 740347 w 1617374"/>
                <a:gd name="connsiteY413" fmla="*/ 1104930 h 1947765"/>
                <a:gd name="connsiteX414" fmla="*/ 757432 w 1617374"/>
                <a:gd name="connsiteY414" fmla="*/ 1110625 h 1947765"/>
                <a:gd name="connsiteX415" fmla="*/ 808687 w 1617374"/>
                <a:gd name="connsiteY415" fmla="*/ 1133404 h 1947765"/>
                <a:gd name="connsiteX416" fmla="*/ 820077 w 1617374"/>
                <a:gd name="connsiteY416" fmla="*/ 1156184 h 1947765"/>
                <a:gd name="connsiteX417" fmla="*/ 859942 w 1617374"/>
                <a:gd name="connsiteY417" fmla="*/ 1173268 h 1947765"/>
                <a:gd name="connsiteX418" fmla="*/ 842857 w 1617374"/>
                <a:gd name="connsiteY418" fmla="*/ 1184658 h 1947765"/>
                <a:gd name="connsiteX419" fmla="*/ 825772 w 1617374"/>
                <a:gd name="connsiteY419" fmla="*/ 1173268 h 1947765"/>
                <a:gd name="connsiteX420" fmla="*/ 797297 w 1617374"/>
                <a:gd name="connsiteY420" fmla="*/ 1144794 h 1947765"/>
                <a:gd name="connsiteX421" fmla="*/ 763127 w 1617374"/>
                <a:gd name="connsiteY421" fmla="*/ 1139099 h 1947765"/>
                <a:gd name="connsiteX422" fmla="*/ 700482 w 1617374"/>
                <a:gd name="connsiteY422" fmla="*/ 1116320 h 1947765"/>
                <a:gd name="connsiteX423" fmla="*/ 677702 w 1617374"/>
                <a:gd name="connsiteY423" fmla="*/ 1099235 h 1947765"/>
                <a:gd name="connsiteX424" fmla="*/ 672007 w 1617374"/>
                <a:gd name="connsiteY424" fmla="*/ 1008118 h 1947765"/>
                <a:gd name="connsiteX425" fmla="*/ 637837 w 1617374"/>
                <a:gd name="connsiteY425" fmla="*/ 985339 h 1947765"/>
                <a:gd name="connsiteX426" fmla="*/ 558108 w 1617374"/>
                <a:gd name="connsiteY426" fmla="*/ 1013813 h 1947765"/>
                <a:gd name="connsiteX427" fmla="*/ 580888 w 1617374"/>
                <a:gd name="connsiteY427" fmla="*/ 1059371 h 1947765"/>
                <a:gd name="connsiteX428" fmla="*/ 615058 w 1617374"/>
                <a:gd name="connsiteY428" fmla="*/ 1082151 h 1947765"/>
                <a:gd name="connsiteX429" fmla="*/ 632142 w 1617374"/>
                <a:gd name="connsiteY429" fmla="*/ 1122015 h 1947765"/>
                <a:gd name="connsiteX430" fmla="*/ 643532 w 1617374"/>
                <a:gd name="connsiteY430" fmla="*/ 1156184 h 1947765"/>
                <a:gd name="connsiteX431" fmla="*/ 700482 w 1617374"/>
                <a:gd name="connsiteY431" fmla="*/ 1161878 h 1947765"/>
                <a:gd name="connsiteX432" fmla="*/ 751737 w 1617374"/>
                <a:gd name="connsiteY432" fmla="*/ 1161878 h 1947765"/>
                <a:gd name="connsiteX433" fmla="*/ 768822 w 1617374"/>
                <a:gd name="connsiteY433" fmla="*/ 1235911 h 1947765"/>
                <a:gd name="connsiteX434" fmla="*/ 785907 w 1617374"/>
                <a:gd name="connsiteY434" fmla="*/ 1247301 h 1947765"/>
                <a:gd name="connsiteX435" fmla="*/ 825772 w 1617374"/>
                <a:gd name="connsiteY435" fmla="*/ 1241606 h 1947765"/>
                <a:gd name="connsiteX436" fmla="*/ 882722 w 1617374"/>
                <a:gd name="connsiteY436" fmla="*/ 1235911 h 1947765"/>
                <a:gd name="connsiteX437" fmla="*/ 911196 w 1617374"/>
                <a:gd name="connsiteY437" fmla="*/ 1218827 h 1947765"/>
                <a:gd name="connsiteX438" fmla="*/ 928281 w 1617374"/>
                <a:gd name="connsiteY438" fmla="*/ 1213132 h 1947765"/>
                <a:gd name="connsiteX439" fmla="*/ 916891 w 1617374"/>
                <a:gd name="connsiteY439" fmla="*/ 1150489 h 1947765"/>
                <a:gd name="connsiteX440" fmla="*/ 905501 w 1617374"/>
                <a:gd name="connsiteY440" fmla="*/ 1127709 h 1947765"/>
                <a:gd name="connsiteX441" fmla="*/ 888416 w 1617374"/>
                <a:gd name="connsiteY441" fmla="*/ 1122015 h 1947765"/>
                <a:gd name="connsiteX442" fmla="*/ 888416 w 1617374"/>
                <a:gd name="connsiteY442" fmla="*/ 1082151 h 1947765"/>
                <a:gd name="connsiteX443" fmla="*/ 882722 w 1617374"/>
                <a:gd name="connsiteY443" fmla="*/ 1042287 h 1947765"/>
                <a:gd name="connsiteX444" fmla="*/ 865637 w 1617374"/>
                <a:gd name="connsiteY444" fmla="*/ 1036592 h 1947765"/>
                <a:gd name="connsiteX445" fmla="*/ 842857 w 1617374"/>
                <a:gd name="connsiteY445" fmla="*/ 1030897 h 1947765"/>
                <a:gd name="connsiteX446" fmla="*/ 808687 w 1617374"/>
                <a:gd name="connsiteY446" fmla="*/ 1013813 h 1947765"/>
                <a:gd name="connsiteX447" fmla="*/ 802992 w 1617374"/>
                <a:gd name="connsiteY447" fmla="*/ 1030897 h 1947765"/>
                <a:gd name="connsiteX448" fmla="*/ 791602 w 1617374"/>
                <a:gd name="connsiteY448" fmla="*/ 1047982 h 1947765"/>
                <a:gd name="connsiteX449" fmla="*/ 774517 w 1617374"/>
                <a:gd name="connsiteY449" fmla="*/ 1042287 h 1947765"/>
                <a:gd name="connsiteX450" fmla="*/ 797297 w 1617374"/>
                <a:gd name="connsiteY450" fmla="*/ 979644 h 1947765"/>
                <a:gd name="connsiteX451" fmla="*/ 774517 w 1617374"/>
                <a:gd name="connsiteY451" fmla="*/ 968254 h 1947765"/>
                <a:gd name="connsiteX452" fmla="*/ 751737 w 1617374"/>
                <a:gd name="connsiteY452" fmla="*/ 945475 h 1947765"/>
                <a:gd name="connsiteX453" fmla="*/ 740347 w 1617374"/>
                <a:gd name="connsiteY453" fmla="*/ 905611 h 1947765"/>
                <a:gd name="connsiteX454" fmla="*/ 797297 w 1617374"/>
                <a:gd name="connsiteY454" fmla="*/ 877137 h 1947765"/>
                <a:gd name="connsiteX455" fmla="*/ 780212 w 1617374"/>
                <a:gd name="connsiteY455" fmla="*/ 882832 h 1947765"/>
                <a:gd name="connsiteX456" fmla="*/ 791602 w 1617374"/>
                <a:gd name="connsiteY456" fmla="*/ 905611 h 1947765"/>
                <a:gd name="connsiteX457" fmla="*/ 797297 w 1617374"/>
                <a:gd name="connsiteY457" fmla="*/ 922695 h 1947765"/>
                <a:gd name="connsiteX458" fmla="*/ 814382 w 1617374"/>
                <a:gd name="connsiteY458" fmla="*/ 934085 h 1947765"/>
                <a:gd name="connsiteX459" fmla="*/ 825772 w 1617374"/>
                <a:gd name="connsiteY459" fmla="*/ 951170 h 1947765"/>
                <a:gd name="connsiteX460" fmla="*/ 854247 w 1617374"/>
                <a:gd name="connsiteY460" fmla="*/ 968254 h 1947765"/>
                <a:gd name="connsiteX461" fmla="*/ 871332 w 1617374"/>
                <a:gd name="connsiteY461" fmla="*/ 979644 h 1947765"/>
                <a:gd name="connsiteX462" fmla="*/ 905501 w 1617374"/>
                <a:gd name="connsiteY462" fmla="*/ 1002423 h 1947765"/>
                <a:gd name="connsiteX463" fmla="*/ 916891 w 1617374"/>
                <a:gd name="connsiteY463" fmla="*/ 945475 h 1947765"/>
                <a:gd name="connsiteX464" fmla="*/ 922586 w 1617374"/>
                <a:gd name="connsiteY464" fmla="*/ 917001 h 1947765"/>
                <a:gd name="connsiteX465" fmla="*/ 905501 w 1617374"/>
                <a:gd name="connsiteY465" fmla="*/ 905611 h 1947765"/>
                <a:gd name="connsiteX466" fmla="*/ 877027 w 1617374"/>
                <a:gd name="connsiteY466" fmla="*/ 860052 h 1947765"/>
                <a:gd name="connsiteX467" fmla="*/ 865637 w 1617374"/>
                <a:gd name="connsiteY467" fmla="*/ 842968 h 1947765"/>
                <a:gd name="connsiteX468" fmla="*/ 854247 w 1617374"/>
                <a:gd name="connsiteY468" fmla="*/ 820189 h 1947765"/>
                <a:gd name="connsiteX469" fmla="*/ 825772 w 1617374"/>
                <a:gd name="connsiteY469" fmla="*/ 786020 h 1947765"/>
                <a:gd name="connsiteX470" fmla="*/ 814382 w 1617374"/>
                <a:gd name="connsiteY470" fmla="*/ 757545 h 1947765"/>
                <a:gd name="connsiteX471" fmla="*/ 797297 w 1617374"/>
                <a:gd name="connsiteY471" fmla="*/ 740461 h 1947765"/>
                <a:gd name="connsiteX472" fmla="*/ 763127 w 1617374"/>
                <a:gd name="connsiteY472" fmla="*/ 717682 h 1947765"/>
                <a:gd name="connsiteX473" fmla="*/ 746042 w 1617374"/>
                <a:gd name="connsiteY473" fmla="*/ 723376 h 1947765"/>
                <a:gd name="connsiteX474" fmla="*/ 751737 w 1617374"/>
                <a:gd name="connsiteY474" fmla="*/ 763240 h 1947765"/>
                <a:gd name="connsiteX475" fmla="*/ 746042 w 1617374"/>
                <a:gd name="connsiteY475" fmla="*/ 780325 h 1947765"/>
                <a:gd name="connsiteX476" fmla="*/ 728957 w 1617374"/>
                <a:gd name="connsiteY476" fmla="*/ 774630 h 1947765"/>
                <a:gd name="connsiteX477" fmla="*/ 711872 w 1617374"/>
                <a:gd name="connsiteY477" fmla="*/ 757545 h 1947765"/>
                <a:gd name="connsiteX478" fmla="*/ 717567 w 1617374"/>
                <a:gd name="connsiteY478" fmla="*/ 740461 h 1947765"/>
                <a:gd name="connsiteX479" fmla="*/ 751737 w 1617374"/>
                <a:gd name="connsiteY479" fmla="*/ 723376 h 1947765"/>
                <a:gd name="connsiteX480" fmla="*/ 763127 w 1617374"/>
                <a:gd name="connsiteY480" fmla="*/ 706292 h 1947765"/>
                <a:gd name="connsiteX481" fmla="*/ 734652 w 1617374"/>
                <a:gd name="connsiteY481" fmla="*/ 694902 h 1947765"/>
                <a:gd name="connsiteX482" fmla="*/ 706177 w 1617374"/>
                <a:gd name="connsiteY482" fmla="*/ 666428 h 1947765"/>
                <a:gd name="connsiteX483" fmla="*/ 666312 w 1617374"/>
                <a:gd name="connsiteY483" fmla="*/ 643649 h 1947765"/>
                <a:gd name="connsiteX484" fmla="*/ 654922 w 1617374"/>
                <a:gd name="connsiteY484" fmla="*/ 626564 h 1947765"/>
                <a:gd name="connsiteX485" fmla="*/ 672007 w 1617374"/>
                <a:gd name="connsiteY485" fmla="*/ 615175 h 1947765"/>
                <a:gd name="connsiteX486" fmla="*/ 700482 w 1617374"/>
                <a:gd name="connsiteY486" fmla="*/ 592395 h 1947765"/>
                <a:gd name="connsiteX487" fmla="*/ 683397 w 1617374"/>
                <a:gd name="connsiteY487" fmla="*/ 586700 h 1947765"/>
                <a:gd name="connsiteX488" fmla="*/ 700482 w 1617374"/>
                <a:gd name="connsiteY488" fmla="*/ 598090 h 1947765"/>
                <a:gd name="connsiteX489" fmla="*/ 723262 w 1617374"/>
                <a:gd name="connsiteY489" fmla="*/ 586700 h 1947765"/>
                <a:gd name="connsiteX490" fmla="*/ 711872 w 1617374"/>
                <a:gd name="connsiteY490" fmla="*/ 569616 h 1947765"/>
                <a:gd name="connsiteX491" fmla="*/ 689092 w 1617374"/>
                <a:gd name="connsiteY491" fmla="*/ 563921 h 1947765"/>
                <a:gd name="connsiteX492" fmla="*/ 672007 w 1617374"/>
                <a:gd name="connsiteY492" fmla="*/ 541142 h 1947765"/>
                <a:gd name="connsiteX493" fmla="*/ 706177 w 1617374"/>
                <a:gd name="connsiteY493" fmla="*/ 552531 h 1947765"/>
                <a:gd name="connsiteX494" fmla="*/ 723262 w 1617374"/>
                <a:gd name="connsiteY494" fmla="*/ 575311 h 1947765"/>
                <a:gd name="connsiteX495" fmla="*/ 763127 w 1617374"/>
                <a:gd name="connsiteY495" fmla="*/ 541142 h 1947765"/>
                <a:gd name="connsiteX496" fmla="*/ 757432 w 1617374"/>
                <a:gd name="connsiteY496" fmla="*/ 518362 h 1947765"/>
                <a:gd name="connsiteX497" fmla="*/ 734652 w 1617374"/>
                <a:gd name="connsiteY497" fmla="*/ 501278 h 1947765"/>
                <a:gd name="connsiteX498" fmla="*/ 780212 w 1617374"/>
                <a:gd name="connsiteY498" fmla="*/ 478499 h 1947765"/>
                <a:gd name="connsiteX499" fmla="*/ 768822 w 1617374"/>
                <a:gd name="connsiteY499" fmla="*/ 484194 h 1947765"/>
                <a:gd name="connsiteX500" fmla="*/ 757432 w 1617374"/>
                <a:gd name="connsiteY500" fmla="*/ 563921 h 1947765"/>
                <a:gd name="connsiteX501" fmla="*/ 746042 w 1617374"/>
                <a:gd name="connsiteY501" fmla="*/ 581006 h 1947765"/>
                <a:gd name="connsiteX502" fmla="*/ 740347 w 1617374"/>
                <a:gd name="connsiteY502" fmla="*/ 626564 h 1947765"/>
                <a:gd name="connsiteX503" fmla="*/ 797297 w 1617374"/>
                <a:gd name="connsiteY503" fmla="*/ 660733 h 1947765"/>
                <a:gd name="connsiteX504" fmla="*/ 825772 w 1617374"/>
                <a:gd name="connsiteY504" fmla="*/ 677818 h 1947765"/>
                <a:gd name="connsiteX505" fmla="*/ 842857 w 1617374"/>
                <a:gd name="connsiteY505" fmla="*/ 683513 h 1947765"/>
                <a:gd name="connsiteX506" fmla="*/ 865637 w 1617374"/>
                <a:gd name="connsiteY506" fmla="*/ 706292 h 1947765"/>
                <a:gd name="connsiteX507" fmla="*/ 871332 w 1617374"/>
                <a:gd name="connsiteY507" fmla="*/ 729071 h 1947765"/>
                <a:gd name="connsiteX508" fmla="*/ 899806 w 1617374"/>
                <a:gd name="connsiteY508" fmla="*/ 757545 h 1947765"/>
                <a:gd name="connsiteX509" fmla="*/ 922586 w 1617374"/>
                <a:gd name="connsiteY509" fmla="*/ 751851 h 1947765"/>
                <a:gd name="connsiteX510" fmla="*/ 916891 w 1617374"/>
                <a:gd name="connsiteY510" fmla="*/ 717682 h 1947765"/>
                <a:gd name="connsiteX511" fmla="*/ 911196 w 1617374"/>
                <a:gd name="connsiteY511" fmla="*/ 689207 h 1947765"/>
                <a:gd name="connsiteX512" fmla="*/ 928281 w 1617374"/>
                <a:gd name="connsiteY512" fmla="*/ 575311 h 1947765"/>
                <a:gd name="connsiteX513" fmla="*/ 939671 w 1617374"/>
                <a:gd name="connsiteY513" fmla="*/ 546837 h 1947765"/>
                <a:gd name="connsiteX514" fmla="*/ 905501 w 1617374"/>
                <a:gd name="connsiteY514" fmla="*/ 478499 h 1947765"/>
                <a:gd name="connsiteX515" fmla="*/ 922586 w 1617374"/>
                <a:gd name="connsiteY515" fmla="*/ 467109 h 1947765"/>
                <a:gd name="connsiteX516" fmla="*/ 933976 w 1617374"/>
                <a:gd name="connsiteY516" fmla="*/ 450025 h 1947765"/>
                <a:gd name="connsiteX517" fmla="*/ 939671 w 1617374"/>
                <a:gd name="connsiteY517" fmla="*/ 478499 h 1947765"/>
                <a:gd name="connsiteX518" fmla="*/ 945366 w 1617374"/>
                <a:gd name="connsiteY518" fmla="*/ 518362 h 1947765"/>
                <a:gd name="connsiteX519" fmla="*/ 973841 w 1617374"/>
                <a:gd name="connsiteY519" fmla="*/ 512668 h 1947765"/>
                <a:gd name="connsiteX520" fmla="*/ 996621 w 1617374"/>
                <a:gd name="connsiteY520" fmla="*/ 472804 h 1947765"/>
                <a:gd name="connsiteX521" fmla="*/ 973841 w 1617374"/>
                <a:gd name="connsiteY521" fmla="*/ 489888 h 1947765"/>
                <a:gd name="connsiteX522" fmla="*/ 956756 w 1617374"/>
                <a:gd name="connsiteY522" fmla="*/ 524057 h 1947765"/>
                <a:gd name="connsiteX523" fmla="*/ 956756 w 1617374"/>
                <a:gd name="connsiteY523" fmla="*/ 660733 h 1947765"/>
                <a:gd name="connsiteX524" fmla="*/ 962451 w 1617374"/>
                <a:gd name="connsiteY524" fmla="*/ 854358 h 1947765"/>
                <a:gd name="connsiteX525" fmla="*/ 1036486 w 1617374"/>
                <a:gd name="connsiteY525" fmla="*/ 842968 h 1947765"/>
                <a:gd name="connsiteX526" fmla="*/ 1042181 w 1617374"/>
                <a:gd name="connsiteY526" fmla="*/ 808799 h 1947765"/>
                <a:gd name="connsiteX527" fmla="*/ 1053571 w 1617374"/>
                <a:gd name="connsiteY527" fmla="*/ 774630 h 1947765"/>
                <a:gd name="connsiteX528" fmla="*/ 1059266 w 1617374"/>
                <a:gd name="connsiteY528" fmla="*/ 751851 h 1947765"/>
                <a:gd name="connsiteX529" fmla="*/ 1076351 w 1617374"/>
                <a:gd name="connsiteY529" fmla="*/ 717682 h 1947765"/>
                <a:gd name="connsiteX530" fmla="*/ 1082046 w 1617374"/>
                <a:gd name="connsiteY530" fmla="*/ 683513 h 1947765"/>
                <a:gd name="connsiteX531" fmla="*/ 1116216 w 1617374"/>
                <a:gd name="connsiteY531" fmla="*/ 660733 h 1947765"/>
                <a:gd name="connsiteX532" fmla="*/ 1127606 w 1617374"/>
                <a:gd name="connsiteY532" fmla="*/ 643649 h 1947765"/>
                <a:gd name="connsiteX533" fmla="*/ 1110521 w 1617374"/>
                <a:gd name="connsiteY533" fmla="*/ 637954 h 1947765"/>
                <a:gd name="connsiteX534" fmla="*/ 1116216 w 1617374"/>
                <a:gd name="connsiteY534" fmla="*/ 598090 h 1947765"/>
                <a:gd name="connsiteX535" fmla="*/ 1121911 w 1617374"/>
                <a:gd name="connsiteY535" fmla="*/ 546837 h 1947765"/>
                <a:gd name="connsiteX536" fmla="*/ 1184555 w 1617374"/>
                <a:gd name="connsiteY536" fmla="*/ 563921 h 1947765"/>
                <a:gd name="connsiteX537" fmla="*/ 1201640 w 1617374"/>
                <a:gd name="connsiteY537" fmla="*/ 586700 h 1947765"/>
                <a:gd name="connsiteX538" fmla="*/ 1207335 w 1617374"/>
                <a:gd name="connsiteY538" fmla="*/ 620869 h 1947765"/>
                <a:gd name="connsiteX539" fmla="*/ 1195945 w 1617374"/>
                <a:gd name="connsiteY539" fmla="*/ 637954 h 1947765"/>
                <a:gd name="connsiteX540" fmla="*/ 1156080 w 1617374"/>
                <a:gd name="connsiteY540" fmla="*/ 672123 h 1947765"/>
                <a:gd name="connsiteX541" fmla="*/ 1144691 w 1617374"/>
                <a:gd name="connsiteY541" fmla="*/ 694902 h 1947765"/>
                <a:gd name="connsiteX542" fmla="*/ 1110521 w 1617374"/>
                <a:gd name="connsiteY542" fmla="*/ 751851 h 1947765"/>
                <a:gd name="connsiteX543" fmla="*/ 1087741 w 1617374"/>
                <a:gd name="connsiteY543" fmla="*/ 814494 h 1947765"/>
                <a:gd name="connsiteX544" fmla="*/ 1076351 w 1617374"/>
                <a:gd name="connsiteY544" fmla="*/ 837273 h 1947765"/>
                <a:gd name="connsiteX545" fmla="*/ 1013706 w 1617374"/>
                <a:gd name="connsiteY545" fmla="*/ 888526 h 1947765"/>
                <a:gd name="connsiteX546" fmla="*/ 996621 w 1617374"/>
                <a:gd name="connsiteY546" fmla="*/ 894221 h 1947765"/>
                <a:gd name="connsiteX547" fmla="*/ 968146 w 1617374"/>
                <a:gd name="connsiteY547" fmla="*/ 917001 h 1947765"/>
                <a:gd name="connsiteX548" fmla="*/ 962451 w 1617374"/>
                <a:gd name="connsiteY548" fmla="*/ 934085 h 1947765"/>
                <a:gd name="connsiteX549" fmla="*/ 968146 w 1617374"/>
                <a:gd name="connsiteY549" fmla="*/ 1036592 h 1947765"/>
                <a:gd name="connsiteX550" fmla="*/ 1047876 w 1617374"/>
                <a:gd name="connsiteY550" fmla="*/ 1030897 h 1947765"/>
                <a:gd name="connsiteX551" fmla="*/ 1070656 w 1617374"/>
                <a:gd name="connsiteY551" fmla="*/ 1025202 h 1947765"/>
                <a:gd name="connsiteX552" fmla="*/ 1059266 w 1617374"/>
                <a:gd name="connsiteY552" fmla="*/ 1008118 h 1947765"/>
                <a:gd name="connsiteX553" fmla="*/ 1064961 w 1617374"/>
                <a:gd name="connsiteY553" fmla="*/ 962559 h 1947765"/>
                <a:gd name="connsiteX554" fmla="*/ 1104826 w 1617374"/>
                <a:gd name="connsiteY554" fmla="*/ 968254 h 1947765"/>
                <a:gd name="connsiteX555" fmla="*/ 1110521 w 1617374"/>
                <a:gd name="connsiteY555" fmla="*/ 985339 h 1947765"/>
                <a:gd name="connsiteX556" fmla="*/ 1144691 w 1617374"/>
                <a:gd name="connsiteY556" fmla="*/ 1008118 h 1947765"/>
                <a:gd name="connsiteX557" fmla="*/ 1218725 w 1617374"/>
                <a:gd name="connsiteY557" fmla="*/ 968254 h 1947765"/>
                <a:gd name="connsiteX558" fmla="*/ 1235810 w 1617374"/>
                <a:gd name="connsiteY558" fmla="*/ 837273 h 1947765"/>
                <a:gd name="connsiteX559" fmla="*/ 1252895 w 1617374"/>
                <a:gd name="connsiteY559" fmla="*/ 791714 h 1947765"/>
                <a:gd name="connsiteX560" fmla="*/ 1275675 w 1617374"/>
                <a:gd name="connsiteY560" fmla="*/ 797409 h 1947765"/>
                <a:gd name="connsiteX561" fmla="*/ 1281370 w 1617374"/>
                <a:gd name="connsiteY561" fmla="*/ 814494 h 1947765"/>
                <a:gd name="connsiteX562" fmla="*/ 1269980 w 1617374"/>
                <a:gd name="connsiteY562" fmla="*/ 865747 h 1947765"/>
                <a:gd name="connsiteX563" fmla="*/ 1264285 w 1617374"/>
                <a:gd name="connsiteY563" fmla="*/ 911306 h 1947765"/>
                <a:gd name="connsiteX564" fmla="*/ 1241505 w 1617374"/>
                <a:gd name="connsiteY564" fmla="*/ 956864 h 1947765"/>
                <a:gd name="connsiteX565" fmla="*/ 1235810 w 1617374"/>
                <a:gd name="connsiteY565" fmla="*/ 973949 h 1947765"/>
                <a:gd name="connsiteX566" fmla="*/ 1275675 w 1617374"/>
                <a:gd name="connsiteY566" fmla="*/ 1002423 h 1947765"/>
                <a:gd name="connsiteX567" fmla="*/ 1298455 w 1617374"/>
                <a:gd name="connsiteY567" fmla="*/ 1008118 h 1947765"/>
                <a:gd name="connsiteX568" fmla="*/ 1241505 w 1617374"/>
                <a:gd name="connsiteY568" fmla="*/ 1030897 h 1947765"/>
                <a:gd name="connsiteX569" fmla="*/ 1201640 w 1617374"/>
                <a:gd name="connsiteY569" fmla="*/ 1042287 h 1947765"/>
                <a:gd name="connsiteX570" fmla="*/ 1190250 w 1617374"/>
                <a:gd name="connsiteY570" fmla="*/ 1059371 h 1947765"/>
                <a:gd name="connsiteX571" fmla="*/ 1201640 w 1617374"/>
                <a:gd name="connsiteY571" fmla="*/ 1099235 h 1947765"/>
                <a:gd name="connsiteX572" fmla="*/ 1184555 w 1617374"/>
                <a:gd name="connsiteY572" fmla="*/ 1104930 h 1947765"/>
                <a:gd name="connsiteX573" fmla="*/ 1167470 w 1617374"/>
                <a:gd name="connsiteY573" fmla="*/ 1093540 h 1947765"/>
                <a:gd name="connsiteX574" fmla="*/ 1156080 w 1617374"/>
                <a:gd name="connsiteY574" fmla="*/ 1110625 h 1947765"/>
                <a:gd name="connsiteX575" fmla="*/ 1138996 w 1617374"/>
                <a:gd name="connsiteY575" fmla="*/ 1116320 h 1947765"/>
                <a:gd name="connsiteX576" fmla="*/ 1133301 w 1617374"/>
                <a:gd name="connsiteY576" fmla="*/ 1076456 h 1947765"/>
                <a:gd name="connsiteX577" fmla="*/ 1116216 w 1617374"/>
                <a:gd name="connsiteY577" fmla="*/ 1065066 h 1947765"/>
                <a:gd name="connsiteX578" fmla="*/ 1030791 w 1617374"/>
                <a:gd name="connsiteY578" fmla="*/ 1070761 h 1947765"/>
                <a:gd name="connsiteX579" fmla="*/ 1013706 w 1617374"/>
                <a:gd name="connsiteY579" fmla="*/ 1082151 h 1947765"/>
                <a:gd name="connsiteX580" fmla="*/ 1019401 w 1617374"/>
                <a:gd name="connsiteY580" fmla="*/ 1201742 h 1947765"/>
                <a:gd name="connsiteX581" fmla="*/ 1053571 w 1617374"/>
                <a:gd name="connsiteY581" fmla="*/ 1218827 h 1947765"/>
                <a:gd name="connsiteX582" fmla="*/ 1150385 w 1617374"/>
                <a:gd name="connsiteY582" fmla="*/ 1224522 h 1947765"/>
                <a:gd name="connsiteX583" fmla="*/ 1184555 w 1617374"/>
                <a:gd name="connsiteY583" fmla="*/ 1230216 h 1947765"/>
                <a:gd name="connsiteX584" fmla="*/ 1201640 w 1617374"/>
                <a:gd name="connsiteY584" fmla="*/ 1235911 h 1947765"/>
                <a:gd name="connsiteX585" fmla="*/ 1258590 w 1617374"/>
                <a:gd name="connsiteY585" fmla="*/ 1230216 h 1947765"/>
                <a:gd name="connsiteX586" fmla="*/ 1287065 w 1617374"/>
                <a:gd name="connsiteY586" fmla="*/ 1201742 h 1947765"/>
                <a:gd name="connsiteX587" fmla="*/ 1304150 w 1617374"/>
                <a:gd name="connsiteY587" fmla="*/ 1190353 h 1947765"/>
                <a:gd name="connsiteX588" fmla="*/ 1315540 w 1617374"/>
                <a:gd name="connsiteY588" fmla="*/ 1167573 h 1947765"/>
                <a:gd name="connsiteX589" fmla="*/ 1332625 w 1617374"/>
                <a:gd name="connsiteY589" fmla="*/ 1150489 h 1947765"/>
                <a:gd name="connsiteX590" fmla="*/ 1355405 w 1617374"/>
                <a:gd name="connsiteY590" fmla="*/ 1122015 h 1947765"/>
                <a:gd name="connsiteX591" fmla="*/ 1378185 w 1617374"/>
                <a:gd name="connsiteY591" fmla="*/ 1082151 h 1947765"/>
                <a:gd name="connsiteX592" fmla="*/ 1383880 w 1617374"/>
                <a:gd name="connsiteY592" fmla="*/ 1065066 h 1947765"/>
                <a:gd name="connsiteX593" fmla="*/ 1412355 w 1617374"/>
                <a:gd name="connsiteY593" fmla="*/ 1042287 h 1947765"/>
                <a:gd name="connsiteX594" fmla="*/ 1418049 w 1617374"/>
                <a:gd name="connsiteY594" fmla="*/ 1025202 h 1947765"/>
                <a:gd name="connsiteX595" fmla="*/ 1429439 w 1617374"/>
                <a:gd name="connsiteY595" fmla="*/ 1002423 h 1947765"/>
                <a:gd name="connsiteX596" fmla="*/ 1418049 w 1617374"/>
                <a:gd name="connsiteY596" fmla="*/ 968254 h 1947765"/>
                <a:gd name="connsiteX597" fmla="*/ 1429439 w 1617374"/>
                <a:gd name="connsiteY597" fmla="*/ 911306 h 1947765"/>
                <a:gd name="connsiteX598" fmla="*/ 1446524 w 1617374"/>
                <a:gd name="connsiteY598" fmla="*/ 888526 h 1947765"/>
                <a:gd name="connsiteX599" fmla="*/ 1469304 w 1617374"/>
                <a:gd name="connsiteY599" fmla="*/ 877137 h 1947765"/>
                <a:gd name="connsiteX600" fmla="*/ 1492084 w 1617374"/>
                <a:gd name="connsiteY600" fmla="*/ 797409 h 1947765"/>
                <a:gd name="connsiteX601" fmla="*/ 1435134 w 1617374"/>
                <a:gd name="connsiteY601" fmla="*/ 683513 h 1947765"/>
                <a:gd name="connsiteX602" fmla="*/ 1418049 w 1617374"/>
                <a:gd name="connsiteY602" fmla="*/ 677818 h 1947765"/>
                <a:gd name="connsiteX603" fmla="*/ 1389575 w 1617374"/>
                <a:gd name="connsiteY603" fmla="*/ 666428 h 1947765"/>
                <a:gd name="connsiteX604" fmla="*/ 1372490 w 1617374"/>
                <a:gd name="connsiteY604" fmla="*/ 649344 h 1947765"/>
                <a:gd name="connsiteX605" fmla="*/ 1389575 w 1617374"/>
                <a:gd name="connsiteY605" fmla="*/ 581006 h 1947765"/>
                <a:gd name="connsiteX606" fmla="*/ 1383880 w 1617374"/>
                <a:gd name="connsiteY606" fmla="*/ 535447 h 1947765"/>
                <a:gd name="connsiteX607" fmla="*/ 1400965 w 1617374"/>
                <a:gd name="connsiteY607" fmla="*/ 518362 h 1947765"/>
                <a:gd name="connsiteX608" fmla="*/ 1412355 w 1617374"/>
                <a:gd name="connsiteY608" fmla="*/ 501278 h 1947765"/>
                <a:gd name="connsiteX609" fmla="*/ 1400965 w 1617374"/>
                <a:gd name="connsiteY609" fmla="*/ 484194 h 1947765"/>
                <a:gd name="connsiteX610" fmla="*/ 1429439 w 1617374"/>
                <a:gd name="connsiteY610" fmla="*/ 370297 h 1947765"/>
                <a:gd name="connsiteX611" fmla="*/ 1457914 w 1617374"/>
                <a:gd name="connsiteY611" fmla="*/ 324738 h 1947765"/>
                <a:gd name="connsiteX612" fmla="*/ 1469304 w 1617374"/>
                <a:gd name="connsiteY612" fmla="*/ 307654 h 1947765"/>
                <a:gd name="connsiteX613" fmla="*/ 1571814 w 1617374"/>
                <a:gd name="connsiteY613" fmla="*/ 301959 h 1947765"/>
                <a:gd name="connsiteX614" fmla="*/ 1543339 w 1617374"/>
                <a:gd name="connsiteY614" fmla="*/ 284874 h 1947765"/>
                <a:gd name="connsiteX615" fmla="*/ 1509169 w 1617374"/>
                <a:gd name="connsiteY615" fmla="*/ 267790 h 1947765"/>
                <a:gd name="connsiteX616" fmla="*/ 1486389 w 1617374"/>
                <a:gd name="connsiteY616" fmla="*/ 233621 h 1947765"/>
                <a:gd name="connsiteX617" fmla="*/ 1503474 w 1617374"/>
                <a:gd name="connsiteY617" fmla="*/ 222231 h 1947765"/>
                <a:gd name="connsiteX618" fmla="*/ 1520559 w 1617374"/>
                <a:gd name="connsiteY618" fmla="*/ 199452 h 1947765"/>
                <a:gd name="connsiteX619" fmla="*/ 1543339 w 1617374"/>
                <a:gd name="connsiteY619" fmla="*/ 188062 h 1947765"/>
                <a:gd name="connsiteX620" fmla="*/ 1531949 w 1617374"/>
                <a:gd name="connsiteY620" fmla="*/ 170978 h 1947765"/>
                <a:gd name="connsiteX621" fmla="*/ 1514864 w 1617374"/>
                <a:gd name="connsiteY621" fmla="*/ 165283 h 1947765"/>
                <a:gd name="connsiteX622" fmla="*/ 1480694 w 1617374"/>
                <a:gd name="connsiteY622" fmla="*/ 136809 h 1947765"/>
                <a:gd name="connsiteX623" fmla="*/ 1395270 w 1617374"/>
                <a:gd name="connsiteY623" fmla="*/ 159588 h 1947765"/>
                <a:gd name="connsiteX624" fmla="*/ 1389575 w 1617374"/>
                <a:gd name="connsiteY624" fmla="*/ 176673 h 1947765"/>
                <a:gd name="connsiteX625" fmla="*/ 1366795 w 1617374"/>
                <a:gd name="connsiteY625" fmla="*/ 222231 h 1947765"/>
                <a:gd name="connsiteX626" fmla="*/ 1195945 w 1617374"/>
                <a:gd name="connsiteY626" fmla="*/ 245011 h 1947765"/>
                <a:gd name="connsiteX627" fmla="*/ 1184555 w 1617374"/>
                <a:gd name="connsiteY627" fmla="*/ 227926 h 1947765"/>
                <a:gd name="connsiteX628" fmla="*/ 1195945 w 1617374"/>
                <a:gd name="connsiteY628" fmla="*/ 205147 h 1947765"/>
                <a:gd name="connsiteX629" fmla="*/ 1235810 w 1617374"/>
                <a:gd name="connsiteY629" fmla="*/ 165283 h 1947765"/>
                <a:gd name="connsiteX630" fmla="*/ 1264285 w 1617374"/>
                <a:gd name="connsiteY630" fmla="*/ 142504 h 1947765"/>
                <a:gd name="connsiteX631" fmla="*/ 1281370 w 1617374"/>
                <a:gd name="connsiteY631" fmla="*/ 131114 h 1947765"/>
                <a:gd name="connsiteX632" fmla="*/ 1304150 w 1617374"/>
                <a:gd name="connsiteY632" fmla="*/ 74166 h 1947765"/>
                <a:gd name="connsiteX633" fmla="*/ 1292760 w 1617374"/>
                <a:gd name="connsiteY633" fmla="*/ 57081 h 1947765"/>
                <a:gd name="connsiteX634" fmla="*/ 1292760 w 1617374"/>
                <a:gd name="connsiteY634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503474 w 1617374"/>
                <a:gd name="connsiteY22" fmla="*/ 831578 h 1947765"/>
                <a:gd name="connsiteX23" fmla="*/ 1486389 w 1617374"/>
                <a:gd name="connsiteY23" fmla="*/ 888526 h 1947765"/>
                <a:gd name="connsiteX24" fmla="*/ 1474999 w 1617374"/>
                <a:gd name="connsiteY24" fmla="*/ 934085 h 1947765"/>
                <a:gd name="connsiteX25" fmla="*/ 1457914 w 1617374"/>
                <a:gd name="connsiteY25" fmla="*/ 996728 h 1947765"/>
                <a:gd name="connsiteX26" fmla="*/ 1452219 w 1617374"/>
                <a:gd name="connsiteY26" fmla="*/ 1019508 h 1947765"/>
                <a:gd name="connsiteX27" fmla="*/ 1446524 w 1617374"/>
                <a:gd name="connsiteY27" fmla="*/ 1053677 h 1947765"/>
                <a:gd name="connsiteX28" fmla="*/ 1412355 w 1617374"/>
                <a:gd name="connsiteY28" fmla="*/ 1076456 h 1947765"/>
                <a:gd name="connsiteX29" fmla="*/ 1361100 w 1617374"/>
                <a:gd name="connsiteY29" fmla="*/ 1133404 h 1947765"/>
                <a:gd name="connsiteX30" fmla="*/ 1338320 w 1617374"/>
                <a:gd name="connsiteY30" fmla="*/ 1184658 h 1947765"/>
                <a:gd name="connsiteX31" fmla="*/ 1315540 w 1617374"/>
                <a:gd name="connsiteY31" fmla="*/ 1230216 h 1947765"/>
                <a:gd name="connsiteX32" fmla="*/ 1298455 w 1617374"/>
                <a:gd name="connsiteY32" fmla="*/ 1258690 h 1947765"/>
                <a:gd name="connsiteX33" fmla="*/ 1281370 w 1617374"/>
                <a:gd name="connsiteY33" fmla="*/ 1264385 h 1947765"/>
                <a:gd name="connsiteX34" fmla="*/ 1235810 w 1617374"/>
                <a:gd name="connsiteY34" fmla="*/ 1281470 h 1947765"/>
                <a:gd name="connsiteX35" fmla="*/ 1218725 w 1617374"/>
                <a:gd name="connsiteY35" fmla="*/ 1292859 h 1947765"/>
                <a:gd name="connsiteX36" fmla="*/ 1224420 w 1617374"/>
                <a:gd name="connsiteY36" fmla="*/ 1315639 h 1947765"/>
                <a:gd name="connsiteX37" fmla="*/ 1241505 w 1617374"/>
                <a:gd name="connsiteY37" fmla="*/ 1321334 h 1947765"/>
                <a:gd name="connsiteX38" fmla="*/ 1281370 w 1617374"/>
                <a:gd name="connsiteY38" fmla="*/ 1349808 h 1947765"/>
                <a:gd name="connsiteX39" fmla="*/ 1315540 w 1617374"/>
                <a:gd name="connsiteY39" fmla="*/ 1372587 h 1947765"/>
                <a:gd name="connsiteX40" fmla="*/ 1326930 w 1617374"/>
                <a:gd name="connsiteY40" fmla="*/ 1389672 h 1947765"/>
                <a:gd name="connsiteX41" fmla="*/ 1338320 w 1617374"/>
                <a:gd name="connsiteY41" fmla="*/ 1423841 h 1947765"/>
                <a:gd name="connsiteX42" fmla="*/ 1344015 w 1617374"/>
                <a:gd name="connsiteY42" fmla="*/ 1440925 h 1947765"/>
                <a:gd name="connsiteX43" fmla="*/ 1355405 w 1617374"/>
                <a:gd name="connsiteY43" fmla="*/ 1463704 h 1947765"/>
                <a:gd name="connsiteX44" fmla="*/ 1366795 w 1617374"/>
                <a:gd name="connsiteY44" fmla="*/ 1497873 h 1947765"/>
                <a:gd name="connsiteX45" fmla="*/ 1372490 w 1617374"/>
                <a:gd name="connsiteY45" fmla="*/ 1514958 h 1947765"/>
                <a:gd name="connsiteX46" fmla="*/ 1406660 w 1617374"/>
                <a:gd name="connsiteY46" fmla="*/ 1571906 h 1947765"/>
                <a:gd name="connsiteX47" fmla="*/ 1418049 w 1617374"/>
                <a:gd name="connsiteY47" fmla="*/ 1606075 h 1947765"/>
                <a:gd name="connsiteX48" fmla="*/ 1429439 w 1617374"/>
                <a:gd name="connsiteY48" fmla="*/ 1623160 h 1947765"/>
                <a:gd name="connsiteX49" fmla="*/ 1446524 w 1617374"/>
                <a:gd name="connsiteY49" fmla="*/ 1674413 h 1947765"/>
                <a:gd name="connsiteX50" fmla="*/ 1457914 w 1617374"/>
                <a:gd name="connsiteY50" fmla="*/ 1691498 h 1947765"/>
                <a:gd name="connsiteX51" fmla="*/ 1474999 w 1617374"/>
                <a:gd name="connsiteY51" fmla="*/ 1742751 h 1947765"/>
                <a:gd name="connsiteX52" fmla="*/ 1480694 w 1617374"/>
                <a:gd name="connsiteY52" fmla="*/ 1788310 h 1947765"/>
                <a:gd name="connsiteX53" fmla="*/ 1486389 w 1617374"/>
                <a:gd name="connsiteY53" fmla="*/ 1822479 h 1947765"/>
                <a:gd name="connsiteX54" fmla="*/ 1480694 w 1617374"/>
                <a:gd name="connsiteY54" fmla="*/ 1896512 h 1947765"/>
                <a:gd name="connsiteX55" fmla="*/ 1440829 w 1617374"/>
                <a:gd name="connsiteY55" fmla="*/ 1845258 h 1947765"/>
                <a:gd name="connsiteX56" fmla="*/ 1429439 w 1617374"/>
                <a:gd name="connsiteY56" fmla="*/ 1776920 h 1947765"/>
                <a:gd name="connsiteX57" fmla="*/ 1418049 w 1617374"/>
                <a:gd name="connsiteY57" fmla="*/ 1759836 h 1947765"/>
                <a:gd name="connsiteX58" fmla="*/ 1412355 w 1617374"/>
                <a:gd name="connsiteY58" fmla="*/ 1742751 h 1947765"/>
                <a:gd name="connsiteX59" fmla="*/ 1395270 w 1617374"/>
                <a:gd name="connsiteY59" fmla="*/ 1731361 h 1947765"/>
                <a:gd name="connsiteX60" fmla="*/ 1389575 w 1617374"/>
                <a:gd name="connsiteY60" fmla="*/ 1691498 h 1947765"/>
                <a:gd name="connsiteX61" fmla="*/ 1378185 w 1617374"/>
                <a:gd name="connsiteY61" fmla="*/ 1657329 h 1947765"/>
                <a:gd name="connsiteX62" fmla="*/ 1372490 w 1617374"/>
                <a:gd name="connsiteY62" fmla="*/ 1634549 h 1947765"/>
                <a:gd name="connsiteX63" fmla="*/ 1355405 w 1617374"/>
                <a:gd name="connsiteY63" fmla="*/ 1611770 h 1947765"/>
                <a:gd name="connsiteX64" fmla="*/ 1349710 w 1617374"/>
                <a:gd name="connsiteY64" fmla="*/ 1571906 h 1947765"/>
                <a:gd name="connsiteX65" fmla="*/ 1338320 w 1617374"/>
                <a:gd name="connsiteY65" fmla="*/ 1537737 h 1947765"/>
                <a:gd name="connsiteX66" fmla="*/ 1321235 w 1617374"/>
                <a:gd name="connsiteY66" fmla="*/ 1492179 h 1947765"/>
                <a:gd name="connsiteX67" fmla="*/ 1315540 w 1617374"/>
                <a:gd name="connsiteY67" fmla="*/ 1446620 h 1947765"/>
                <a:gd name="connsiteX68" fmla="*/ 1298455 w 1617374"/>
                <a:gd name="connsiteY68" fmla="*/ 1440925 h 1947765"/>
                <a:gd name="connsiteX69" fmla="*/ 1281370 w 1617374"/>
                <a:gd name="connsiteY69" fmla="*/ 1429535 h 1947765"/>
                <a:gd name="connsiteX70" fmla="*/ 1247200 w 1617374"/>
                <a:gd name="connsiteY70" fmla="*/ 1418146 h 1947765"/>
                <a:gd name="connsiteX71" fmla="*/ 1213030 w 1617374"/>
                <a:gd name="connsiteY71" fmla="*/ 1395366 h 1947765"/>
                <a:gd name="connsiteX72" fmla="*/ 1178860 w 1617374"/>
                <a:gd name="connsiteY72" fmla="*/ 1383977 h 1947765"/>
                <a:gd name="connsiteX73" fmla="*/ 1173165 w 1617374"/>
                <a:gd name="connsiteY73" fmla="*/ 1440925 h 1947765"/>
                <a:gd name="connsiteX74" fmla="*/ 1156080 w 1617374"/>
                <a:gd name="connsiteY74" fmla="*/ 1452315 h 1947765"/>
                <a:gd name="connsiteX75" fmla="*/ 1161775 w 1617374"/>
                <a:gd name="connsiteY75" fmla="*/ 1475094 h 1947765"/>
                <a:gd name="connsiteX76" fmla="*/ 1167470 w 1617374"/>
                <a:gd name="connsiteY76" fmla="*/ 1492179 h 1947765"/>
                <a:gd name="connsiteX77" fmla="*/ 1190250 w 1617374"/>
                <a:gd name="connsiteY77" fmla="*/ 1514958 h 1947765"/>
                <a:gd name="connsiteX78" fmla="*/ 1201640 w 1617374"/>
                <a:gd name="connsiteY78" fmla="*/ 1532042 h 1947765"/>
                <a:gd name="connsiteX79" fmla="*/ 1201640 w 1617374"/>
                <a:gd name="connsiteY79" fmla="*/ 1577601 h 1947765"/>
                <a:gd name="connsiteX80" fmla="*/ 1235810 w 1617374"/>
                <a:gd name="connsiteY80" fmla="*/ 1594686 h 1947765"/>
                <a:gd name="connsiteX81" fmla="*/ 1275675 w 1617374"/>
                <a:gd name="connsiteY81" fmla="*/ 1611770 h 1947765"/>
                <a:gd name="connsiteX82" fmla="*/ 1252895 w 1617374"/>
                <a:gd name="connsiteY82" fmla="*/ 1623160 h 1947765"/>
                <a:gd name="connsiteX83" fmla="*/ 1241505 w 1617374"/>
                <a:gd name="connsiteY83" fmla="*/ 1640244 h 1947765"/>
                <a:gd name="connsiteX84" fmla="*/ 1224420 w 1617374"/>
                <a:gd name="connsiteY84" fmla="*/ 1651634 h 1947765"/>
                <a:gd name="connsiteX85" fmla="*/ 1201640 w 1617374"/>
                <a:gd name="connsiteY85" fmla="*/ 1634549 h 1947765"/>
                <a:gd name="connsiteX86" fmla="*/ 1178860 w 1617374"/>
                <a:gd name="connsiteY86" fmla="*/ 1611770 h 1947765"/>
                <a:gd name="connsiteX87" fmla="*/ 1173165 w 1617374"/>
                <a:gd name="connsiteY87" fmla="*/ 1588991 h 1947765"/>
                <a:gd name="connsiteX88" fmla="*/ 1167470 w 1617374"/>
                <a:gd name="connsiteY88" fmla="*/ 1560517 h 1947765"/>
                <a:gd name="connsiteX89" fmla="*/ 1150385 w 1617374"/>
                <a:gd name="connsiteY89" fmla="*/ 1554822 h 1947765"/>
                <a:gd name="connsiteX90" fmla="*/ 1138996 w 1617374"/>
                <a:gd name="connsiteY90" fmla="*/ 1537737 h 1947765"/>
                <a:gd name="connsiteX91" fmla="*/ 1121911 w 1617374"/>
                <a:gd name="connsiteY91" fmla="*/ 1532042 h 1947765"/>
                <a:gd name="connsiteX92" fmla="*/ 1104826 w 1617374"/>
                <a:gd name="connsiteY92" fmla="*/ 1520653 h 1947765"/>
                <a:gd name="connsiteX93" fmla="*/ 1064961 w 1617374"/>
                <a:gd name="connsiteY93" fmla="*/ 1509263 h 1947765"/>
                <a:gd name="connsiteX94" fmla="*/ 1030791 w 1617374"/>
                <a:gd name="connsiteY94" fmla="*/ 1480789 h 1947765"/>
                <a:gd name="connsiteX95" fmla="*/ 1019401 w 1617374"/>
                <a:gd name="connsiteY95" fmla="*/ 1463704 h 1947765"/>
                <a:gd name="connsiteX96" fmla="*/ 1002316 w 1617374"/>
                <a:gd name="connsiteY96" fmla="*/ 1452315 h 1947765"/>
                <a:gd name="connsiteX97" fmla="*/ 996621 w 1617374"/>
                <a:gd name="connsiteY97" fmla="*/ 1435230 h 1947765"/>
                <a:gd name="connsiteX98" fmla="*/ 962451 w 1617374"/>
                <a:gd name="connsiteY98" fmla="*/ 1418146 h 1947765"/>
                <a:gd name="connsiteX99" fmla="*/ 945366 w 1617374"/>
                <a:gd name="connsiteY99" fmla="*/ 1423841 h 1947765"/>
                <a:gd name="connsiteX100" fmla="*/ 928281 w 1617374"/>
                <a:gd name="connsiteY100" fmla="*/ 1458010 h 1947765"/>
                <a:gd name="connsiteX101" fmla="*/ 933976 w 1617374"/>
                <a:gd name="connsiteY101" fmla="*/ 1526348 h 1947765"/>
                <a:gd name="connsiteX102" fmla="*/ 968146 w 1617374"/>
                <a:gd name="connsiteY102" fmla="*/ 1560517 h 1947765"/>
                <a:gd name="connsiteX103" fmla="*/ 1002316 w 1617374"/>
                <a:gd name="connsiteY103" fmla="*/ 1571906 h 1947765"/>
                <a:gd name="connsiteX104" fmla="*/ 1008011 w 1617374"/>
                <a:gd name="connsiteY104" fmla="*/ 1588991 h 1947765"/>
                <a:gd name="connsiteX105" fmla="*/ 1025096 w 1617374"/>
                <a:gd name="connsiteY105" fmla="*/ 1594686 h 1947765"/>
                <a:gd name="connsiteX106" fmla="*/ 1064961 w 1617374"/>
                <a:gd name="connsiteY106" fmla="*/ 1600380 h 1947765"/>
                <a:gd name="connsiteX107" fmla="*/ 1059266 w 1617374"/>
                <a:gd name="connsiteY107" fmla="*/ 1628854 h 1947765"/>
                <a:gd name="connsiteX108" fmla="*/ 1047876 w 1617374"/>
                <a:gd name="connsiteY108" fmla="*/ 1645939 h 1947765"/>
                <a:gd name="connsiteX109" fmla="*/ 1076351 w 1617374"/>
                <a:gd name="connsiteY109" fmla="*/ 1668718 h 1947765"/>
                <a:gd name="connsiteX110" fmla="*/ 1110521 w 1617374"/>
                <a:gd name="connsiteY110" fmla="*/ 1697192 h 1947765"/>
                <a:gd name="connsiteX111" fmla="*/ 1150385 w 1617374"/>
                <a:gd name="connsiteY111" fmla="*/ 1708582 h 1947765"/>
                <a:gd name="connsiteX112" fmla="*/ 1184555 w 1617374"/>
                <a:gd name="connsiteY112" fmla="*/ 1719972 h 1947765"/>
                <a:gd name="connsiteX113" fmla="*/ 1201640 w 1617374"/>
                <a:gd name="connsiteY113" fmla="*/ 1725667 h 1947765"/>
                <a:gd name="connsiteX114" fmla="*/ 1207335 w 1617374"/>
                <a:gd name="connsiteY114" fmla="*/ 1742751 h 1947765"/>
                <a:gd name="connsiteX115" fmla="*/ 1218725 w 1617374"/>
                <a:gd name="connsiteY115" fmla="*/ 1765530 h 1947765"/>
                <a:gd name="connsiteX116" fmla="*/ 1207335 w 1617374"/>
                <a:gd name="connsiteY116" fmla="*/ 1794005 h 1947765"/>
                <a:gd name="connsiteX117" fmla="*/ 1195945 w 1617374"/>
                <a:gd name="connsiteY117" fmla="*/ 1776920 h 1947765"/>
                <a:gd name="connsiteX118" fmla="*/ 1121911 w 1617374"/>
                <a:gd name="connsiteY118" fmla="*/ 1759836 h 1947765"/>
                <a:gd name="connsiteX119" fmla="*/ 1161775 w 1617374"/>
                <a:gd name="connsiteY119" fmla="*/ 1799699 h 1947765"/>
                <a:gd name="connsiteX120" fmla="*/ 1178860 w 1617374"/>
                <a:gd name="connsiteY120" fmla="*/ 1833868 h 1947765"/>
                <a:gd name="connsiteX121" fmla="*/ 1156080 w 1617374"/>
                <a:gd name="connsiteY121" fmla="*/ 1845258 h 1947765"/>
                <a:gd name="connsiteX122" fmla="*/ 1104826 w 1617374"/>
                <a:gd name="connsiteY122" fmla="*/ 1839563 h 1947765"/>
                <a:gd name="connsiteX123" fmla="*/ 1087741 w 1617374"/>
                <a:gd name="connsiteY123" fmla="*/ 1833868 h 1947765"/>
                <a:gd name="connsiteX124" fmla="*/ 1064961 w 1617374"/>
                <a:gd name="connsiteY124" fmla="*/ 1714277 h 1947765"/>
                <a:gd name="connsiteX125" fmla="*/ 1019401 w 1617374"/>
                <a:gd name="connsiteY125" fmla="*/ 1702887 h 1947765"/>
                <a:gd name="connsiteX126" fmla="*/ 1008011 w 1617374"/>
                <a:gd name="connsiteY126" fmla="*/ 1725667 h 1947765"/>
                <a:gd name="connsiteX127" fmla="*/ 996621 w 1617374"/>
                <a:gd name="connsiteY127" fmla="*/ 1742751 h 1947765"/>
                <a:gd name="connsiteX128" fmla="*/ 1002316 w 1617374"/>
                <a:gd name="connsiteY128" fmla="*/ 1822479 h 1947765"/>
                <a:gd name="connsiteX129" fmla="*/ 1008011 w 1617374"/>
                <a:gd name="connsiteY129" fmla="*/ 1839563 h 1947765"/>
                <a:gd name="connsiteX130" fmla="*/ 1025096 w 1617374"/>
                <a:gd name="connsiteY130" fmla="*/ 1845258 h 1947765"/>
                <a:gd name="connsiteX131" fmla="*/ 1025096 w 1617374"/>
                <a:gd name="connsiteY131" fmla="*/ 1879427 h 1947765"/>
                <a:gd name="connsiteX132" fmla="*/ 1002316 w 1617374"/>
                <a:gd name="connsiteY132" fmla="*/ 1947765 h 1947765"/>
                <a:gd name="connsiteX133" fmla="*/ 996621 w 1617374"/>
                <a:gd name="connsiteY133" fmla="*/ 1930681 h 1947765"/>
                <a:gd name="connsiteX134" fmla="*/ 990926 w 1617374"/>
                <a:gd name="connsiteY134" fmla="*/ 1902206 h 1947765"/>
                <a:gd name="connsiteX135" fmla="*/ 973841 w 1617374"/>
                <a:gd name="connsiteY135" fmla="*/ 1913596 h 1947765"/>
                <a:gd name="connsiteX136" fmla="*/ 945366 w 1617374"/>
                <a:gd name="connsiteY136" fmla="*/ 1919291 h 1947765"/>
                <a:gd name="connsiteX137" fmla="*/ 905501 w 1617374"/>
                <a:gd name="connsiteY137" fmla="*/ 1907901 h 1947765"/>
                <a:gd name="connsiteX138" fmla="*/ 899806 w 1617374"/>
                <a:gd name="connsiteY138" fmla="*/ 1890817 h 1947765"/>
                <a:gd name="connsiteX139" fmla="*/ 922586 w 1617374"/>
                <a:gd name="connsiteY139" fmla="*/ 1868037 h 1947765"/>
                <a:gd name="connsiteX140" fmla="*/ 945366 w 1617374"/>
                <a:gd name="connsiteY140" fmla="*/ 1856648 h 1947765"/>
                <a:gd name="connsiteX141" fmla="*/ 956756 w 1617374"/>
                <a:gd name="connsiteY141" fmla="*/ 1839563 h 1947765"/>
                <a:gd name="connsiteX142" fmla="*/ 968146 w 1617374"/>
                <a:gd name="connsiteY142" fmla="*/ 1805394 h 1947765"/>
                <a:gd name="connsiteX143" fmla="*/ 973841 w 1617374"/>
                <a:gd name="connsiteY143" fmla="*/ 1759836 h 1947765"/>
                <a:gd name="connsiteX144" fmla="*/ 996621 w 1617374"/>
                <a:gd name="connsiteY144" fmla="*/ 1725667 h 1947765"/>
                <a:gd name="connsiteX145" fmla="*/ 990926 w 1617374"/>
                <a:gd name="connsiteY145" fmla="*/ 1708582 h 1947765"/>
                <a:gd name="connsiteX146" fmla="*/ 1002316 w 1617374"/>
                <a:gd name="connsiteY146" fmla="*/ 1674413 h 1947765"/>
                <a:gd name="connsiteX147" fmla="*/ 979536 w 1617374"/>
                <a:gd name="connsiteY147" fmla="*/ 1645939 h 1947765"/>
                <a:gd name="connsiteX148" fmla="*/ 939671 w 1617374"/>
                <a:gd name="connsiteY148" fmla="*/ 1617465 h 1947765"/>
                <a:gd name="connsiteX149" fmla="*/ 933976 w 1617374"/>
                <a:gd name="connsiteY149" fmla="*/ 1640244 h 1947765"/>
                <a:gd name="connsiteX150" fmla="*/ 922586 w 1617374"/>
                <a:gd name="connsiteY150" fmla="*/ 1731361 h 1947765"/>
                <a:gd name="connsiteX151" fmla="*/ 905501 w 1617374"/>
                <a:gd name="connsiteY151" fmla="*/ 1725667 h 1947765"/>
                <a:gd name="connsiteX152" fmla="*/ 922586 w 1617374"/>
                <a:gd name="connsiteY152" fmla="*/ 1645939 h 1947765"/>
                <a:gd name="connsiteX153" fmla="*/ 916891 w 1617374"/>
                <a:gd name="connsiteY153" fmla="*/ 1611770 h 1947765"/>
                <a:gd name="connsiteX154" fmla="*/ 905501 w 1617374"/>
                <a:gd name="connsiteY154" fmla="*/ 1594686 h 1947765"/>
                <a:gd name="connsiteX155" fmla="*/ 888416 w 1617374"/>
                <a:gd name="connsiteY155" fmla="*/ 1537737 h 1947765"/>
                <a:gd name="connsiteX156" fmla="*/ 865637 w 1617374"/>
                <a:gd name="connsiteY156" fmla="*/ 1509263 h 1947765"/>
                <a:gd name="connsiteX157" fmla="*/ 848552 w 1617374"/>
                <a:gd name="connsiteY157" fmla="*/ 1520653 h 1947765"/>
                <a:gd name="connsiteX158" fmla="*/ 831467 w 1617374"/>
                <a:gd name="connsiteY158" fmla="*/ 1560517 h 1947765"/>
                <a:gd name="connsiteX159" fmla="*/ 825772 w 1617374"/>
                <a:gd name="connsiteY159" fmla="*/ 1577601 h 1947765"/>
                <a:gd name="connsiteX160" fmla="*/ 802992 w 1617374"/>
                <a:gd name="connsiteY160" fmla="*/ 1600380 h 1947765"/>
                <a:gd name="connsiteX161" fmla="*/ 785907 w 1617374"/>
                <a:gd name="connsiteY161" fmla="*/ 1634549 h 1947765"/>
                <a:gd name="connsiteX162" fmla="*/ 797297 w 1617374"/>
                <a:gd name="connsiteY162" fmla="*/ 1668718 h 1947765"/>
                <a:gd name="connsiteX163" fmla="*/ 808687 w 1617374"/>
                <a:gd name="connsiteY163" fmla="*/ 1725667 h 1947765"/>
                <a:gd name="connsiteX164" fmla="*/ 825772 w 1617374"/>
                <a:gd name="connsiteY164" fmla="*/ 1737056 h 1947765"/>
                <a:gd name="connsiteX165" fmla="*/ 820077 w 1617374"/>
                <a:gd name="connsiteY165" fmla="*/ 1776920 h 1947765"/>
                <a:gd name="connsiteX166" fmla="*/ 802992 w 1617374"/>
                <a:gd name="connsiteY166" fmla="*/ 1771225 h 1947765"/>
                <a:gd name="connsiteX167" fmla="*/ 797297 w 1617374"/>
                <a:gd name="connsiteY167" fmla="*/ 1754141 h 1947765"/>
                <a:gd name="connsiteX168" fmla="*/ 780212 w 1617374"/>
                <a:gd name="connsiteY168" fmla="*/ 1742751 h 1947765"/>
                <a:gd name="connsiteX169" fmla="*/ 740347 w 1617374"/>
                <a:gd name="connsiteY169" fmla="*/ 1759836 h 1947765"/>
                <a:gd name="connsiteX170" fmla="*/ 734652 w 1617374"/>
                <a:gd name="connsiteY170" fmla="*/ 1776920 h 1947765"/>
                <a:gd name="connsiteX171" fmla="*/ 711872 w 1617374"/>
                <a:gd name="connsiteY171" fmla="*/ 1811089 h 1947765"/>
                <a:gd name="connsiteX172" fmla="*/ 723262 w 1617374"/>
                <a:gd name="connsiteY172" fmla="*/ 1850953 h 1947765"/>
                <a:gd name="connsiteX173" fmla="*/ 728957 w 1617374"/>
                <a:gd name="connsiteY173" fmla="*/ 1868037 h 1947765"/>
                <a:gd name="connsiteX174" fmla="*/ 723262 w 1617374"/>
                <a:gd name="connsiteY174" fmla="*/ 1896512 h 1947765"/>
                <a:gd name="connsiteX175" fmla="*/ 706177 w 1617374"/>
                <a:gd name="connsiteY175" fmla="*/ 1902206 h 1947765"/>
                <a:gd name="connsiteX176" fmla="*/ 700482 w 1617374"/>
                <a:gd name="connsiteY176" fmla="*/ 1879427 h 1947765"/>
                <a:gd name="connsiteX177" fmla="*/ 666312 w 1617374"/>
                <a:gd name="connsiteY177" fmla="*/ 1856648 h 1947765"/>
                <a:gd name="connsiteX178" fmla="*/ 586583 w 1617374"/>
                <a:gd name="connsiteY178" fmla="*/ 1845258 h 1947765"/>
                <a:gd name="connsiteX179" fmla="*/ 615058 w 1617374"/>
                <a:gd name="connsiteY179" fmla="*/ 1833868 h 1947765"/>
                <a:gd name="connsiteX180" fmla="*/ 649227 w 1617374"/>
                <a:gd name="connsiteY180" fmla="*/ 1828174 h 1947765"/>
                <a:gd name="connsiteX181" fmla="*/ 637837 w 1617374"/>
                <a:gd name="connsiteY181" fmla="*/ 1788310 h 1947765"/>
                <a:gd name="connsiteX182" fmla="*/ 677702 w 1617374"/>
                <a:gd name="connsiteY182" fmla="*/ 1765530 h 1947765"/>
                <a:gd name="connsiteX183" fmla="*/ 694787 w 1617374"/>
                <a:gd name="connsiteY183" fmla="*/ 1759836 h 1947765"/>
                <a:gd name="connsiteX184" fmla="*/ 700482 w 1617374"/>
                <a:gd name="connsiteY184" fmla="*/ 1742751 h 1947765"/>
                <a:gd name="connsiteX185" fmla="*/ 717567 w 1617374"/>
                <a:gd name="connsiteY185" fmla="*/ 1731361 h 1947765"/>
                <a:gd name="connsiteX186" fmla="*/ 728957 w 1617374"/>
                <a:gd name="connsiteY186" fmla="*/ 1714277 h 1947765"/>
                <a:gd name="connsiteX187" fmla="*/ 723262 w 1617374"/>
                <a:gd name="connsiteY187" fmla="*/ 1685803 h 1947765"/>
                <a:gd name="connsiteX188" fmla="*/ 672007 w 1617374"/>
                <a:gd name="connsiteY188" fmla="*/ 1674413 h 1947765"/>
                <a:gd name="connsiteX189" fmla="*/ 637837 w 1617374"/>
                <a:gd name="connsiteY189" fmla="*/ 1657329 h 1947765"/>
                <a:gd name="connsiteX190" fmla="*/ 632142 w 1617374"/>
                <a:gd name="connsiteY190" fmla="*/ 1640244 h 1947765"/>
                <a:gd name="connsiteX191" fmla="*/ 620752 w 1617374"/>
                <a:gd name="connsiteY191" fmla="*/ 1623160 h 1947765"/>
                <a:gd name="connsiteX192" fmla="*/ 637837 w 1617374"/>
                <a:gd name="connsiteY192" fmla="*/ 1617465 h 1947765"/>
                <a:gd name="connsiteX193" fmla="*/ 728957 w 1617374"/>
                <a:gd name="connsiteY193" fmla="*/ 1606075 h 1947765"/>
                <a:gd name="connsiteX194" fmla="*/ 751737 w 1617374"/>
                <a:gd name="connsiteY194" fmla="*/ 1594686 h 1947765"/>
                <a:gd name="connsiteX195" fmla="*/ 763127 w 1617374"/>
                <a:gd name="connsiteY195" fmla="*/ 1577601 h 1947765"/>
                <a:gd name="connsiteX196" fmla="*/ 797297 w 1617374"/>
                <a:gd name="connsiteY196" fmla="*/ 1560517 h 1947765"/>
                <a:gd name="connsiteX197" fmla="*/ 808687 w 1617374"/>
                <a:gd name="connsiteY197" fmla="*/ 1543432 h 1947765"/>
                <a:gd name="connsiteX198" fmla="*/ 825772 w 1617374"/>
                <a:gd name="connsiteY198" fmla="*/ 1526348 h 1947765"/>
                <a:gd name="connsiteX199" fmla="*/ 854247 w 1617374"/>
                <a:gd name="connsiteY199" fmla="*/ 1480789 h 1947765"/>
                <a:gd name="connsiteX200" fmla="*/ 865637 w 1617374"/>
                <a:gd name="connsiteY200" fmla="*/ 1452315 h 1947765"/>
                <a:gd name="connsiteX201" fmla="*/ 905501 w 1617374"/>
                <a:gd name="connsiteY201" fmla="*/ 1429535 h 1947765"/>
                <a:gd name="connsiteX202" fmla="*/ 956756 w 1617374"/>
                <a:gd name="connsiteY202" fmla="*/ 1418146 h 1947765"/>
                <a:gd name="connsiteX203" fmla="*/ 951061 w 1617374"/>
                <a:gd name="connsiteY203" fmla="*/ 1401061 h 1947765"/>
                <a:gd name="connsiteX204" fmla="*/ 945366 w 1617374"/>
                <a:gd name="connsiteY204" fmla="*/ 1338418 h 1947765"/>
                <a:gd name="connsiteX205" fmla="*/ 928281 w 1617374"/>
                <a:gd name="connsiteY205" fmla="*/ 1332723 h 1947765"/>
                <a:gd name="connsiteX206" fmla="*/ 905501 w 1617374"/>
                <a:gd name="connsiteY206" fmla="*/ 1327028 h 1947765"/>
                <a:gd name="connsiteX207" fmla="*/ 825772 w 1617374"/>
                <a:gd name="connsiteY207" fmla="*/ 1332723 h 1947765"/>
                <a:gd name="connsiteX208" fmla="*/ 808687 w 1617374"/>
                <a:gd name="connsiteY208" fmla="*/ 1344113 h 1947765"/>
                <a:gd name="connsiteX209" fmla="*/ 780212 w 1617374"/>
                <a:gd name="connsiteY209" fmla="*/ 1349808 h 1947765"/>
                <a:gd name="connsiteX210" fmla="*/ 757432 w 1617374"/>
                <a:gd name="connsiteY210" fmla="*/ 1361197 h 1947765"/>
                <a:gd name="connsiteX211" fmla="*/ 734652 w 1617374"/>
                <a:gd name="connsiteY211" fmla="*/ 1406756 h 1947765"/>
                <a:gd name="connsiteX212" fmla="*/ 717567 w 1617374"/>
                <a:gd name="connsiteY212" fmla="*/ 1458010 h 1947765"/>
                <a:gd name="connsiteX213" fmla="*/ 711872 w 1617374"/>
                <a:gd name="connsiteY213" fmla="*/ 1475094 h 1947765"/>
                <a:gd name="connsiteX214" fmla="*/ 689092 w 1617374"/>
                <a:gd name="connsiteY214" fmla="*/ 1492179 h 1947765"/>
                <a:gd name="connsiteX215" fmla="*/ 683397 w 1617374"/>
                <a:gd name="connsiteY215" fmla="*/ 1429535 h 1947765"/>
                <a:gd name="connsiteX216" fmla="*/ 666312 w 1617374"/>
                <a:gd name="connsiteY216" fmla="*/ 1418146 h 1947765"/>
                <a:gd name="connsiteX217" fmla="*/ 575193 w 1617374"/>
                <a:gd name="connsiteY217" fmla="*/ 1429535 h 1947765"/>
                <a:gd name="connsiteX218" fmla="*/ 563803 w 1617374"/>
                <a:gd name="connsiteY218" fmla="*/ 1446620 h 1947765"/>
                <a:gd name="connsiteX219" fmla="*/ 541023 w 1617374"/>
                <a:gd name="connsiteY219" fmla="*/ 1509263 h 1947765"/>
                <a:gd name="connsiteX220" fmla="*/ 444208 w 1617374"/>
                <a:gd name="connsiteY220" fmla="*/ 1514958 h 1947765"/>
                <a:gd name="connsiteX221" fmla="*/ 438513 w 1617374"/>
                <a:gd name="connsiteY221" fmla="*/ 1560517 h 1947765"/>
                <a:gd name="connsiteX222" fmla="*/ 421428 w 1617374"/>
                <a:gd name="connsiteY222" fmla="*/ 1583296 h 1947765"/>
                <a:gd name="connsiteX223" fmla="*/ 410038 w 1617374"/>
                <a:gd name="connsiteY223" fmla="*/ 1600380 h 1947765"/>
                <a:gd name="connsiteX224" fmla="*/ 415733 w 1617374"/>
                <a:gd name="connsiteY224" fmla="*/ 1663023 h 1947765"/>
                <a:gd name="connsiteX225" fmla="*/ 432818 w 1617374"/>
                <a:gd name="connsiteY225" fmla="*/ 1668718 h 1947765"/>
                <a:gd name="connsiteX226" fmla="*/ 438513 w 1617374"/>
                <a:gd name="connsiteY226" fmla="*/ 1691498 h 1947765"/>
                <a:gd name="connsiteX227" fmla="*/ 449903 w 1617374"/>
                <a:gd name="connsiteY227" fmla="*/ 1708582 h 1947765"/>
                <a:gd name="connsiteX228" fmla="*/ 392953 w 1617374"/>
                <a:gd name="connsiteY228" fmla="*/ 1702887 h 1947765"/>
                <a:gd name="connsiteX229" fmla="*/ 387258 w 1617374"/>
                <a:gd name="connsiteY229" fmla="*/ 1628854 h 1947765"/>
                <a:gd name="connsiteX230" fmla="*/ 381563 w 1617374"/>
                <a:gd name="connsiteY230" fmla="*/ 1543432 h 1947765"/>
                <a:gd name="connsiteX231" fmla="*/ 364478 w 1617374"/>
                <a:gd name="connsiteY231" fmla="*/ 1532042 h 1947765"/>
                <a:gd name="connsiteX232" fmla="*/ 324614 w 1617374"/>
                <a:gd name="connsiteY232" fmla="*/ 1520653 h 1947765"/>
                <a:gd name="connsiteX233" fmla="*/ 301834 w 1617374"/>
                <a:gd name="connsiteY233" fmla="*/ 1526348 h 1947765"/>
                <a:gd name="connsiteX234" fmla="*/ 290444 w 1617374"/>
                <a:gd name="connsiteY234" fmla="*/ 1543432 h 1947765"/>
                <a:gd name="connsiteX235" fmla="*/ 273359 w 1617374"/>
                <a:gd name="connsiteY235" fmla="*/ 1560517 h 1947765"/>
                <a:gd name="connsiteX236" fmla="*/ 233494 w 1617374"/>
                <a:gd name="connsiteY236" fmla="*/ 1600380 h 1947765"/>
                <a:gd name="connsiteX237" fmla="*/ 239189 w 1617374"/>
                <a:gd name="connsiteY237" fmla="*/ 1623160 h 1947765"/>
                <a:gd name="connsiteX238" fmla="*/ 256274 w 1617374"/>
                <a:gd name="connsiteY238" fmla="*/ 1628854 h 1947765"/>
                <a:gd name="connsiteX239" fmla="*/ 296139 w 1617374"/>
                <a:gd name="connsiteY239" fmla="*/ 1651634 h 1947765"/>
                <a:gd name="connsiteX240" fmla="*/ 290444 w 1617374"/>
                <a:gd name="connsiteY240" fmla="*/ 1668718 h 1947765"/>
                <a:gd name="connsiteX241" fmla="*/ 256274 w 1617374"/>
                <a:gd name="connsiteY241" fmla="*/ 1691498 h 1947765"/>
                <a:gd name="connsiteX242" fmla="*/ 210714 w 1617374"/>
                <a:gd name="connsiteY242" fmla="*/ 1685803 h 1947765"/>
                <a:gd name="connsiteX243" fmla="*/ 205019 w 1617374"/>
                <a:gd name="connsiteY243" fmla="*/ 1668718 h 1947765"/>
                <a:gd name="connsiteX244" fmla="*/ 199324 w 1617374"/>
                <a:gd name="connsiteY244" fmla="*/ 1645939 h 1947765"/>
                <a:gd name="connsiteX245" fmla="*/ 170849 w 1617374"/>
                <a:gd name="connsiteY245" fmla="*/ 1640244 h 1947765"/>
                <a:gd name="connsiteX246" fmla="*/ 153764 w 1617374"/>
                <a:gd name="connsiteY246" fmla="*/ 1623160 h 1947765"/>
                <a:gd name="connsiteX247" fmla="*/ 136679 w 1617374"/>
                <a:gd name="connsiteY247" fmla="*/ 1611770 h 1947765"/>
                <a:gd name="connsiteX248" fmla="*/ 142374 w 1617374"/>
                <a:gd name="connsiteY248" fmla="*/ 1588991 h 1947765"/>
                <a:gd name="connsiteX249" fmla="*/ 182239 w 1617374"/>
                <a:gd name="connsiteY249" fmla="*/ 1571906 h 1947765"/>
                <a:gd name="connsiteX250" fmla="*/ 199324 w 1617374"/>
                <a:gd name="connsiteY250" fmla="*/ 1554822 h 1947765"/>
                <a:gd name="connsiteX251" fmla="*/ 222104 w 1617374"/>
                <a:gd name="connsiteY251" fmla="*/ 1549127 h 1947765"/>
                <a:gd name="connsiteX252" fmla="*/ 244884 w 1617374"/>
                <a:gd name="connsiteY252" fmla="*/ 1514958 h 1947765"/>
                <a:gd name="connsiteX253" fmla="*/ 256274 w 1617374"/>
                <a:gd name="connsiteY253" fmla="*/ 1497873 h 1947765"/>
                <a:gd name="connsiteX254" fmla="*/ 273359 w 1617374"/>
                <a:gd name="connsiteY254" fmla="*/ 1492179 h 1947765"/>
                <a:gd name="connsiteX255" fmla="*/ 290444 w 1617374"/>
                <a:gd name="connsiteY255" fmla="*/ 1475094 h 1947765"/>
                <a:gd name="connsiteX256" fmla="*/ 279054 w 1617374"/>
                <a:gd name="connsiteY256" fmla="*/ 1440925 h 1947765"/>
                <a:gd name="connsiteX257" fmla="*/ 318919 w 1617374"/>
                <a:gd name="connsiteY257" fmla="*/ 1418146 h 1947765"/>
                <a:gd name="connsiteX258" fmla="*/ 336004 w 1617374"/>
                <a:gd name="connsiteY258" fmla="*/ 1429535 h 1947765"/>
                <a:gd name="connsiteX259" fmla="*/ 353088 w 1617374"/>
                <a:gd name="connsiteY259" fmla="*/ 1435230 h 1947765"/>
                <a:gd name="connsiteX260" fmla="*/ 364478 w 1617374"/>
                <a:gd name="connsiteY260" fmla="*/ 1452315 h 1947765"/>
                <a:gd name="connsiteX261" fmla="*/ 529633 w 1617374"/>
                <a:gd name="connsiteY261" fmla="*/ 1469399 h 1947765"/>
                <a:gd name="connsiteX262" fmla="*/ 541023 w 1617374"/>
                <a:gd name="connsiteY262" fmla="*/ 1452315 h 1947765"/>
                <a:gd name="connsiteX263" fmla="*/ 546718 w 1617374"/>
                <a:gd name="connsiteY263" fmla="*/ 1435230 h 1947765"/>
                <a:gd name="connsiteX264" fmla="*/ 563803 w 1617374"/>
                <a:gd name="connsiteY264" fmla="*/ 1429535 h 1947765"/>
                <a:gd name="connsiteX265" fmla="*/ 592278 w 1617374"/>
                <a:gd name="connsiteY265" fmla="*/ 1406756 h 1947765"/>
                <a:gd name="connsiteX266" fmla="*/ 626447 w 1617374"/>
                <a:gd name="connsiteY266" fmla="*/ 1389672 h 1947765"/>
                <a:gd name="connsiteX267" fmla="*/ 666312 w 1617374"/>
                <a:gd name="connsiteY267" fmla="*/ 1383977 h 1947765"/>
                <a:gd name="connsiteX268" fmla="*/ 672007 w 1617374"/>
                <a:gd name="connsiteY268" fmla="*/ 1344113 h 1947765"/>
                <a:gd name="connsiteX269" fmla="*/ 654922 w 1617374"/>
                <a:gd name="connsiteY269" fmla="*/ 1338418 h 1947765"/>
                <a:gd name="connsiteX270" fmla="*/ 677702 w 1617374"/>
                <a:gd name="connsiteY270" fmla="*/ 1327028 h 1947765"/>
                <a:gd name="connsiteX271" fmla="*/ 774517 w 1617374"/>
                <a:gd name="connsiteY271" fmla="*/ 1315639 h 1947765"/>
                <a:gd name="connsiteX272" fmla="*/ 808687 w 1617374"/>
                <a:gd name="connsiteY272" fmla="*/ 1309944 h 1947765"/>
                <a:gd name="connsiteX273" fmla="*/ 791602 w 1617374"/>
                <a:gd name="connsiteY273" fmla="*/ 1304249 h 1947765"/>
                <a:gd name="connsiteX274" fmla="*/ 751737 w 1617374"/>
                <a:gd name="connsiteY274" fmla="*/ 1270080 h 1947765"/>
                <a:gd name="connsiteX275" fmla="*/ 740347 w 1617374"/>
                <a:gd name="connsiteY275" fmla="*/ 1252996 h 1947765"/>
                <a:gd name="connsiteX276" fmla="*/ 700482 w 1617374"/>
                <a:gd name="connsiteY276" fmla="*/ 1235911 h 1947765"/>
                <a:gd name="connsiteX277" fmla="*/ 495463 w 1617374"/>
                <a:gd name="connsiteY277" fmla="*/ 1224522 h 1947765"/>
                <a:gd name="connsiteX278" fmla="*/ 410038 w 1617374"/>
                <a:gd name="connsiteY278" fmla="*/ 1241606 h 1947765"/>
                <a:gd name="connsiteX279" fmla="*/ 398648 w 1617374"/>
                <a:gd name="connsiteY279" fmla="*/ 1264385 h 1947765"/>
                <a:gd name="connsiteX280" fmla="*/ 353088 w 1617374"/>
                <a:gd name="connsiteY280" fmla="*/ 1315639 h 1947765"/>
                <a:gd name="connsiteX281" fmla="*/ 347394 w 1617374"/>
                <a:gd name="connsiteY281" fmla="*/ 1270080 h 1947765"/>
                <a:gd name="connsiteX282" fmla="*/ 233494 w 1617374"/>
                <a:gd name="connsiteY282" fmla="*/ 1298554 h 1947765"/>
                <a:gd name="connsiteX283" fmla="*/ 216409 w 1617374"/>
                <a:gd name="connsiteY283" fmla="*/ 1315639 h 1947765"/>
                <a:gd name="connsiteX284" fmla="*/ 210714 w 1617374"/>
                <a:gd name="connsiteY284" fmla="*/ 1298554 h 1947765"/>
                <a:gd name="connsiteX285" fmla="*/ 222104 w 1617374"/>
                <a:gd name="connsiteY285" fmla="*/ 1270080 h 1947765"/>
                <a:gd name="connsiteX286" fmla="*/ 205019 w 1617374"/>
                <a:gd name="connsiteY286" fmla="*/ 1264385 h 1947765"/>
                <a:gd name="connsiteX287" fmla="*/ 148069 w 1617374"/>
                <a:gd name="connsiteY287" fmla="*/ 1252996 h 1947765"/>
                <a:gd name="connsiteX288" fmla="*/ 119594 w 1617374"/>
                <a:gd name="connsiteY288" fmla="*/ 1247301 h 1947765"/>
                <a:gd name="connsiteX289" fmla="*/ 85425 w 1617374"/>
                <a:gd name="connsiteY289" fmla="*/ 1235911 h 1947765"/>
                <a:gd name="connsiteX290" fmla="*/ 11390 w 1617374"/>
                <a:gd name="connsiteY290" fmla="*/ 1230216 h 1947765"/>
                <a:gd name="connsiteX291" fmla="*/ 0 w 1617374"/>
                <a:gd name="connsiteY291" fmla="*/ 1213132 h 1947765"/>
                <a:gd name="connsiteX292" fmla="*/ 5695 w 1617374"/>
                <a:gd name="connsiteY292" fmla="*/ 1190353 h 1947765"/>
                <a:gd name="connsiteX293" fmla="*/ 28475 w 1617374"/>
                <a:gd name="connsiteY293" fmla="*/ 1184658 h 1947765"/>
                <a:gd name="connsiteX294" fmla="*/ 34170 w 1617374"/>
                <a:gd name="connsiteY294" fmla="*/ 1144794 h 1947765"/>
                <a:gd name="connsiteX295" fmla="*/ 45560 w 1617374"/>
                <a:gd name="connsiteY295" fmla="*/ 1161878 h 1947765"/>
                <a:gd name="connsiteX296" fmla="*/ 68340 w 1617374"/>
                <a:gd name="connsiteY296" fmla="*/ 1184658 h 1947765"/>
                <a:gd name="connsiteX297" fmla="*/ 85425 w 1617374"/>
                <a:gd name="connsiteY297" fmla="*/ 1190353 h 1947765"/>
                <a:gd name="connsiteX298" fmla="*/ 176544 w 1617374"/>
                <a:gd name="connsiteY298" fmla="*/ 1196047 h 1947765"/>
                <a:gd name="connsiteX299" fmla="*/ 187934 w 1617374"/>
                <a:gd name="connsiteY299" fmla="*/ 1213132 h 1947765"/>
                <a:gd name="connsiteX300" fmla="*/ 227799 w 1617374"/>
                <a:gd name="connsiteY300" fmla="*/ 1230216 h 1947765"/>
                <a:gd name="connsiteX301" fmla="*/ 290444 w 1617374"/>
                <a:gd name="connsiteY301" fmla="*/ 1235911 h 1947765"/>
                <a:gd name="connsiteX302" fmla="*/ 444208 w 1617374"/>
                <a:gd name="connsiteY302" fmla="*/ 1230216 h 1947765"/>
                <a:gd name="connsiteX303" fmla="*/ 427123 w 1617374"/>
                <a:gd name="connsiteY303" fmla="*/ 1224522 h 1947765"/>
                <a:gd name="connsiteX304" fmla="*/ 398648 w 1617374"/>
                <a:gd name="connsiteY304" fmla="*/ 1190353 h 1947765"/>
                <a:gd name="connsiteX305" fmla="*/ 347394 w 1617374"/>
                <a:gd name="connsiteY305" fmla="*/ 1173268 h 1947765"/>
                <a:gd name="connsiteX306" fmla="*/ 290444 w 1617374"/>
                <a:gd name="connsiteY306" fmla="*/ 1144794 h 1947765"/>
                <a:gd name="connsiteX307" fmla="*/ 284749 w 1617374"/>
                <a:gd name="connsiteY307" fmla="*/ 1127709 h 1947765"/>
                <a:gd name="connsiteX308" fmla="*/ 267664 w 1617374"/>
                <a:gd name="connsiteY308" fmla="*/ 1122015 h 1947765"/>
                <a:gd name="connsiteX309" fmla="*/ 244884 w 1617374"/>
                <a:gd name="connsiteY309" fmla="*/ 1104930 h 1947765"/>
                <a:gd name="connsiteX310" fmla="*/ 227799 w 1617374"/>
                <a:gd name="connsiteY310" fmla="*/ 1076456 h 1947765"/>
                <a:gd name="connsiteX311" fmla="*/ 210714 w 1617374"/>
                <a:gd name="connsiteY311" fmla="*/ 1053677 h 1947765"/>
                <a:gd name="connsiteX312" fmla="*/ 182239 w 1617374"/>
                <a:gd name="connsiteY312" fmla="*/ 991033 h 1947765"/>
                <a:gd name="connsiteX313" fmla="*/ 148069 w 1617374"/>
                <a:gd name="connsiteY313" fmla="*/ 1030897 h 1947765"/>
                <a:gd name="connsiteX314" fmla="*/ 136679 w 1617374"/>
                <a:gd name="connsiteY314" fmla="*/ 979644 h 1947765"/>
                <a:gd name="connsiteX315" fmla="*/ 170849 w 1617374"/>
                <a:gd name="connsiteY315" fmla="*/ 934085 h 1947765"/>
                <a:gd name="connsiteX316" fmla="*/ 187934 w 1617374"/>
                <a:gd name="connsiteY316" fmla="*/ 962559 h 1947765"/>
                <a:gd name="connsiteX317" fmla="*/ 193629 w 1617374"/>
                <a:gd name="connsiteY317" fmla="*/ 985339 h 1947765"/>
                <a:gd name="connsiteX318" fmla="*/ 210714 w 1617374"/>
                <a:gd name="connsiteY318" fmla="*/ 1002423 h 1947765"/>
                <a:gd name="connsiteX319" fmla="*/ 233494 w 1617374"/>
                <a:gd name="connsiteY319" fmla="*/ 1047982 h 1947765"/>
                <a:gd name="connsiteX320" fmla="*/ 279054 w 1617374"/>
                <a:gd name="connsiteY320" fmla="*/ 1076456 h 1947765"/>
                <a:gd name="connsiteX321" fmla="*/ 313224 w 1617374"/>
                <a:gd name="connsiteY321" fmla="*/ 1099235 h 1947765"/>
                <a:gd name="connsiteX322" fmla="*/ 347394 w 1617374"/>
                <a:gd name="connsiteY322" fmla="*/ 1133404 h 1947765"/>
                <a:gd name="connsiteX323" fmla="*/ 364478 w 1617374"/>
                <a:gd name="connsiteY323" fmla="*/ 1161878 h 1947765"/>
                <a:gd name="connsiteX324" fmla="*/ 398648 w 1617374"/>
                <a:gd name="connsiteY324" fmla="*/ 1173268 h 1947765"/>
                <a:gd name="connsiteX325" fmla="*/ 438513 w 1617374"/>
                <a:gd name="connsiteY325" fmla="*/ 1161878 h 1947765"/>
                <a:gd name="connsiteX326" fmla="*/ 449903 w 1617374"/>
                <a:gd name="connsiteY326" fmla="*/ 1178963 h 1947765"/>
                <a:gd name="connsiteX327" fmla="*/ 455598 w 1617374"/>
                <a:gd name="connsiteY327" fmla="*/ 1196047 h 1947765"/>
                <a:gd name="connsiteX328" fmla="*/ 501158 w 1617374"/>
                <a:gd name="connsiteY328" fmla="*/ 1201742 h 1947765"/>
                <a:gd name="connsiteX329" fmla="*/ 620752 w 1617374"/>
                <a:gd name="connsiteY329" fmla="*/ 1213132 h 1947765"/>
                <a:gd name="connsiteX330" fmla="*/ 649227 w 1617374"/>
                <a:gd name="connsiteY330" fmla="*/ 1201742 h 1947765"/>
                <a:gd name="connsiteX331" fmla="*/ 597973 w 1617374"/>
                <a:gd name="connsiteY331" fmla="*/ 1173268 h 1947765"/>
                <a:gd name="connsiteX332" fmla="*/ 575193 w 1617374"/>
                <a:gd name="connsiteY332" fmla="*/ 1156184 h 1947765"/>
                <a:gd name="connsiteX333" fmla="*/ 569498 w 1617374"/>
                <a:gd name="connsiteY333" fmla="*/ 1139099 h 1947765"/>
                <a:gd name="connsiteX334" fmla="*/ 552413 w 1617374"/>
                <a:gd name="connsiteY334" fmla="*/ 1127709 h 1947765"/>
                <a:gd name="connsiteX335" fmla="*/ 518243 w 1617374"/>
                <a:gd name="connsiteY335" fmla="*/ 1093540 h 1947765"/>
                <a:gd name="connsiteX336" fmla="*/ 501158 w 1617374"/>
                <a:gd name="connsiteY336" fmla="*/ 1076456 h 1947765"/>
                <a:gd name="connsiteX337" fmla="*/ 478378 w 1617374"/>
                <a:gd name="connsiteY337" fmla="*/ 1065066 h 1947765"/>
                <a:gd name="connsiteX338" fmla="*/ 461293 w 1617374"/>
                <a:gd name="connsiteY338" fmla="*/ 1059371 h 1947765"/>
                <a:gd name="connsiteX339" fmla="*/ 427123 w 1617374"/>
                <a:gd name="connsiteY339" fmla="*/ 1030897 h 1947765"/>
                <a:gd name="connsiteX340" fmla="*/ 421428 w 1617374"/>
                <a:gd name="connsiteY340" fmla="*/ 1008118 h 1947765"/>
                <a:gd name="connsiteX341" fmla="*/ 404343 w 1617374"/>
                <a:gd name="connsiteY341" fmla="*/ 1002423 h 1947765"/>
                <a:gd name="connsiteX342" fmla="*/ 387258 w 1617374"/>
                <a:gd name="connsiteY342" fmla="*/ 991033 h 1947765"/>
                <a:gd name="connsiteX343" fmla="*/ 375868 w 1617374"/>
                <a:gd name="connsiteY343" fmla="*/ 973949 h 1947765"/>
                <a:gd name="connsiteX344" fmla="*/ 358783 w 1617374"/>
                <a:gd name="connsiteY344" fmla="*/ 968254 h 1947765"/>
                <a:gd name="connsiteX345" fmla="*/ 353088 w 1617374"/>
                <a:gd name="connsiteY345" fmla="*/ 911306 h 1947765"/>
                <a:gd name="connsiteX346" fmla="*/ 347394 w 1617374"/>
                <a:gd name="connsiteY346" fmla="*/ 894221 h 1947765"/>
                <a:gd name="connsiteX347" fmla="*/ 341699 w 1617374"/>
                <a:gd name="connsiteY347" fmla="*/ 871442 h 1947765"/>
                <a:gd name="connsiteX348" fmla="*/ 324614 w 1617374"/>
                <a:gd name="connsiteY348" fmla="*/ 865747 h 1947765"/>
                <a:gd name="connsiteX349" fmla="*/ 239189 w 1617374"/>
                <a:gd name="connsiteY349" fmla="*/ 865747 h 1947765"/>
                <a:gd name="connsiteX350" fmla="*/ 216409 w 1617374"/>
                <a:gd name="connsiteY350" fmla="*/ 854358 h 1947765"/>
                <a:gd name="connsiteX351" fmla="*/ 199324 w 1617374"/>
                <a:gd name="connsiteY351" fmla="*/ 848663 h 1947765"/>
                <a:gd name="connsiteX352" fmla="*/ 193629 w 1617374"/>
                <a:gd name="connsiteY352" fmla="*/ 831578 h 1947765"/>
                <a:gd name="connsiteX353" fmla="*/ 267664 w 1617374"/>
                <a:gd name="connsiteY353" fmla="*/ 820189 h 1947765"/>
                <a:gd name="connsiteX354" fmla="*/ 284749 w 1617374"/>
                <a:gd name="connsiteY354" fmla="*/ 808799 h 1947765"/>
                <a:gd name="connsiteX355" fmla="*/ 313224 w 1617374"/>
                <a:gd name="connsiteY355" fmla="*/ 774630 h 1947765"/>
                <a:gd name="connsiteX356" fmla="*/ 324614 w 1617374"/>
                <a:gd name="connsiteY356" fmla="*/ 808799 h 1947765"/>
                <a:gd name="connsiteX357" fmla="*/ 330309 w 1617374"/>
                <a:gd name="connsiteY357" fmla="*/ 837273 h 1947765"/>
                <a:gd name="connsiteX358" fmla="*/ 353088 w 1617374"/>
                <a:gd name="connsiteY358" fmla="*/ 871442 h 1947765"/>
                <a:gd name="connsiteX359" fmla="*/ 364478 w 1617374"/>
                <a:gd name="connsiteY359" fmla="*/ 922695 h 1947765"/>
                <a:gd name="connsiteX360" fmla="*/ 375868 w 1617374"/>
                <a:gd name="connsiteY360" fmla="*/ 956864 h 1947765"/>
                <a:gd name="connsiteX361" fmla="*/ 421428 w 1617374"/>
                <a:gd name="connsiteY361" fmla="*/ 985339 h 1947765"/>
                <a:gd name="connsiteX362" fmla="*/ 466988 w 1617374"/>
                <a:gd name="connsiteY362" fmla="*/ 1013813 h 1947765"/>
                <a:gd name="connsiteX363" fmla="*/ 455598 w 1617374"/>
                <a:gd name="connsiteY363" fmla="*/ 968254 h 1947765"/>
                <a:gd name="connsiteX364" fmla="*/ 444208 w 1617374"/>
                <a:gd name="connsiteY364" fmla="*/ 951170 h 1947765"/>
                <a:gd name="connsiteX365" fmla="*/ 449903 w 1617374"/>
                <a:gd name="connsiteY365" fmla="*/ 877137 h 1947765"/>
                <a:gd name="connsiteX366" fmla="*/ 438513 w 1617374"/>
                <a:gd name="connsiteY366" fmla="*/ 820189 h 1947765"/>
                <a:gd name="connsiteX367" fmla="*/ 427123 w 1617374"/>
                <a:gd name="connsiteY367" fmla="*/ 751851 h 1947765"/>
                <a:gd name="connsiteX368" fmla="*/ 421428 w 1617374"/>
                <a:gd name="connsiteY368" fmla="*/ 729071 h 1947765"/>
                <a:gd name="connsiteX369" fmla="*/ 410038 w 1617374"/>
                <a:gd name="connsiteY369" fmla="*/ 706292 h 1947765"/>
                <a:gd name="connsiteX370" fmla="*/ 404343 w 1617374"/>
                <a:gd name="connsiteY370" fmla="*/ 672123 h 1947765"/>
                <a:gd name="connsiteX371" fmla="*/ 387258 w 1617374"/>
                <a:gd name="connsiteY371" fmla="*/ 683513 h 1947765"/>
                <a:gd name="connsiteX372" fmla="*/ 421428 w 1617374"/>
                <a:gd name="connsiteY372" fmla="*/ 711987 h 1947765"/>
                <a:gd name="connsiteX373" fmla="*/ 449903 w 1617374"/>
                <a:gd name="connsiteY373" fmla="*/ 706292 h 1947765"/>
                <a:gd name="connsiteX374" fmla="*/ 512548 w 1617374"/>
                <a:gd name="connsiteY374" fmla="*/ 649344 h 1947765"/>
                <a:gd name="connsiteX375" fmla="*/ 518243 w 1617374"/>
                <a:gd name="connsiteY375" fmla="*/ 672123 h 1947765"/>
                <a:gd name="connsiteX376" fmla="*/ 523938 w 1617374"/>
                <a:gd name="connsiteY376" fmla="*/ 689207 h 1947765"/>
                <a:gd name="connsiteX377" fmla="*/ 506853 w 1617374"/>
                <a:gd name="connsiteY377" fmla="*/ 706292 h 1947765"/>
                <a:gd name="connsiteX378" fmla="*/ 472683 w 1617374"/>
                <a:gd name="connsiteY378" fmla="*/ 740461 h 1947765"/>
                <a:gd name="connsiteX379" fmla="*/ 506853 w 1617374"/>
                <a:gd name="connsiteY379" fmla="*/ 763240 h 1947765"/>
                <a:gd name="connsiteX380" fmla="*/ 523938 w 1617374"/>
                <a:gd name="connsiteY380" fmla="*/ 780325 h 1947765"/>
                <a:gd name="connsiteX381" fmla="*/ 569498 w 1617374"/>
                <a:gd name="connsiteY381" fmla="*/ 797409 h 1947765"/>
                <a:gd name="connsiteX382" fmla="*/ 546718 w 1617374"/>
                <a:gd name="connsiteY382" fmla="*/ 854358 h 1947765"/>
                <a:gd name="connsiteX383" fmla="*/ 518243 w 1617374"/>
                <a:gd name="connsiteY383" fmla="*/ 871442 h 1947765"/>
                <a:gd name="connsiteX384" fmla="*/ 501158 w 1617374"/>
                <a:gd name="connsiteY384" fmla="*/ 905611 h 1947765"/>
                <a:gd name="connsiteX385" fmla="*/ 489768 w 1617374"/>
                <a:gd name="connsiteY385" fmla="*/ 922695 h 1947765"/>
                <a:gd name="connsiteX386" fmla="*/ 495463 w 1617374"/>
                <a:gd name="connsiteY386" fmla="*/ 973949 h 1947765"/>
                <a:gd name="connsiteX387" fmla="*/ 501158 w 1617374"/>
                <a:gd name="connsiteY387" fmla="*/ 991033 h 1947765"/>
                <a:gd name="connsiteX388" fmla="*/ 518243 w 1617374"/>
                <a:gd name="connsiteY388" fmla="*/ 1008118 h 1947765"/>
                <a:gd name="connsiteX389" fmla="*/ 541023 w 1617374"/>
                <a:gd name="connsiteY389" fmla="*/ 1013813 h 1947765"/>
                <a:gd name="connsiteX390" fmla="*/ 563803 w 1617374"/>
                <a:gd name="connsiteY390" fmla="*/ 1047982 h 1947765"/>
                <a:gd name="connsiteX391" fmla="*/ 580888 w 1617374"/>
                <a:gd name="connsiteY391" fmla="*/ 1087846 h 1947765"/>
                <a:gd name="connsiteX392" fmla="*/ 597973 w 1617374"/>
                <a:gd name="connsiteY392" fmla="*/ 1093540 h 1947765"/>
                <a:gd name="connsiteX393" fmla="*/ 615058 w 1617374"/>
                <a:gd name="connsiteY393" fmla="*/ 1093540 h 1947765"/>
                <a:gd name="connsiteX394" fmla="*/ 603668 w 1617374"/>
                <a:gd name="connsiteY394" fmla="*/ 1013813 h 1947765"/>
                <a:gd name="connsiteX395" fmla="*/ 592278 w 1617374"/>
                <a:gd name="connsiteY395" fmla="*/ 991033 h 1947765"/>
                <a:gd name="connsiteX396" fmla="*/ 586583 w 1617374"/>
                <a:gd name="connsiteY396" fmla="*/ 968254 h 1947765"/>
                <a:gd name="connsiteX397" fmla="*/ 580888 w 1617374"/>
                <a:gd name="connsiteY397" fmla="*/ 922695 h 1947765"/>
                <a:gd name="connsiteX398" fmla="*/ 615058 w 1617374"/>
                <a:gd name="connsiteY398" fmla="*/ 934085 h 1947765"/>
                <a:gd name="connsiteX399" fmla="*/ 637837 w 1617374"/>
                <a:gd name="connsiteY399" fmla="*/ 928390 h 1947765"/>
                <a:gd name="connsiteX400" fmla="*/ 626447 w 1617374"/>
                <a:gd name="connsiteY400" fmla="*/ 911306 h 1947765"/>
                <a:gd name="connsiteX401" fmla="*/ 592278 w 1617374"/>
                <a:gd name="connsiteY401" fmla="*/ 894221 h 1947765"/>
                <a:gd name="connsiteX402" fmla="*/ 586583 w 1617374"/>
                <a:gd name="connsiteY402" fmla="*/ 877137 h 1947765"/>
                <a:gd name="connsiteX403" fmla="*/ 632142 w 1617374"/>
                <a:gd name="connsiteY403" fmla="*/ 837273 h 1947765"/>
                <a:gd name="connsiteX404" fmla="*/ 626447 w 1617374"/>
                <a:gd name="connsiteY404" fmla="*/ 820189 h 1947765"/>
                <a:gd name="connsiteX405" fmla="*/ 632142 w 1617374"/>
                <a:gd name="connsiteY405" fmla="*/ 877137 h 1947765"/>
                <a:gd name="connsiteX406" fmla="*/ 654922 w 1617374"/>
                <a:gd name="connsiteY406" fmla="*/ 882832 h 1947765"/>
                <a:gd name="connsiteX407" fmla="*/ 677702 w 1617374"/>
                <a:gd name="connsiteY407" fmla="*/ 956864 h 1947765"/>
                <a:gd name="connsiteX408" fmla="*/ 694787 w 1617374"/>
                <a:gd name="connsiteY408" fmla="*/ 968254 h 1947765"/>
                <a:gd name="connsiteX409" fmla="*/ 683397 w 1617374"/>
                <a:gd name="connsiteY409" fmla="*/ 991033 h 1947765"/>
                <a:gd name="connsiteX410" fmla="*/ 700482 w 1617374"/>
                <a:gd name="connsiteY410" fmla="*/ 1065066 h 1947765"/>
                <a:gd name="connsiteX411" fmla="*/ 711872 w 1617374"/>
                <a:gd name="connsiteY411" fmla="*/ 1082151 h 1947765"/>
                <a:gd name="connsiteX412" fmla="*/ 717567 w 1617374"/>
                <a:gd name="connsiteY412" fmla="*/ 1099235 h 1947765"/>
                <a:gd name="connsiteX413" fmla="*/ 740347 w 1617374"/>
                <a:gd name="connsiteY413" fmla="*/ 1104930 h 1947765"/>
                <a:gd name="connsiteX414" fmla="*/ 757432 w 1617374"/>
                <a:gd name="connsiteY414" fmla="*/ 1110625 h 1947765"/>
                <a:gd name="connsiteX415" fmla="*/ 808687 w 1617374"/>
                <a:gd name="connsiteY415" fmla="*/ 1133404 h 1947765"/>
                <a:gd name="connsiteX416" fmla="*/ 820077 w 1617374"/>
                <a:gd name="connsiteY416" fmla="*/ 1156184 h 1947765"/>
                <a:gd name="connsiteX417" fmla="*/ 859942 w 1617374"/>
                <a:gd name="connsiteY417" fmla="*/ 1173268 h 1947765"/>
                <a:gd name="connsiteX418" fmla="*/ 842857 w 1617374"/>
                <a:gd name="connsiteY418" fmla="*/ 1184658 h 1947765"/>
                <a:gd name="connsiteX419" fmla="*/ 825772 w 1617374"/>
                <a:gd name="connsiteY419" fmla="*/ 1173268 h 1947765"/>
                <a:gd name="connsiteX420" fmla="*/ 797297 w 1617374"/>
                <a:gd name="connsiteY420" fmla="*/ 1144794 h 1947765"/>
                <a:gd name="connsiteX421" fmla="*/ 763127 w 1617374"/>
                <a:gd name="connsiteY421" fmla="*/ 1139099 h 1947765"/>
                <a:gd name="connsiteX422" fmla="*/ 700482 w 1617374"/>
                <a:gd name="connsiteY422" fmla="*/ 1116320 h 1947765"/>
                <a:gd name="connsiteX423" fmla="*/ 677702 w 1617374"/>
                <a:gd name="connsiteY423" fmla="*/ 1099235 h 1947765"/>
                <a:gd name="connsiteX424" fmla="*/ 672007 w 1617374"/>
                <a:gd name="connsiteY424" fmla="*/ 1008118 h 1947765"/>
                <a:gd name="connsiteX425" fmla="*/ 637837 w 1617374"/>
                <a:gd name="connsiteY425" fmla="*/ 985339 h 1947765"/>
                <a:gd name="connsiteX426" fmla="*/ 558108 w 1617374"/>
                <a:gd name="connsiteY426" fmla="*/ 1013813 h 1947765"/>
                <a:gd name="connsiteX427" fmla="*/ 580888 w 1617374"/>
                <a:gd name="connsiteY427" fmla="*/ 1059371 h 1947765"/>
                <a:gd name="connsiteX428" fmla="*/ 615058 w 1617374"/>
                <a:gd name="connsiteY428" fmla="*/ 1082151 h 1947765"/>
                <a:gd name="connsiteX429" fmla="*/ 632142 w 1617374"/>
                <a:gd name="connsiteY429" fmla="*/ 1122015 h 1947765"/>
                <a:gd name="connsiteX430" fmla="*/ 643532 w 1617374"/>
                <a:gd name="connsiteY430" fmla="*/ 1156184 h 1947765"/>
                <a:gd name="connsiteX431" fmla="*/ 700482 w 1617374"/>
                <a:gd name="connsiteY431" fmla="*/ 1161878 h 1947765"/>
                <a:gd name="connsiteX432" fmla="*/ 751737 w 1617374"/>
                <a:gd name="connsiteY432" fmla="*/ 1161878 h 1947765"/>
                <a:gd name="connsiteX433" fmla="*/ 768822 w 1617374"/>
                <a:gd name="connsiteY433" fmla="*/ 1235911 h 1947765"/>
                <a:gd name="connsiteX434" fmla="*/ 785907 w 1617374"/>
                <a:gd name="connsiteY434" fmla="*/ 1247301 h 1947765"/>
                <a:gd name="connsiteX435" fmla="*/ 825772 w 1617374"/>
                <a:gd name="connsiteY435" fmla="*/ 1241606 h 1947765"/>
                <a:gd name="connsiteX436" fmla="*/ 882722 w 1617374"/>
                <a:gd name="connsiteY436" fmla="*/ 1235911 h 1947765"/>
                <a:gd name="connsiteX437" fmla="*/ 911196 w 1617374"/>
                <a:gd name="connsiteY437" fmla="*/ 1218827 h 1947765"/>
                <a:gd name="connsiteX438" fmla="*/ 928281 w 1617374"/>
                <a:gd name="connsiteY438" fmla="*/ 1213132 h 1947765"/>
                <a:gd name="connsiteX439" fmla="*/ 916891 w 1617374"/>
                <a:gd name="connsiteY439" fmla="*/ 1150489 h 1947765"/>
                <a:gd name="connsiteX440" fmla="*/ 905501 w 1617374"/>
                <a:gd name="connsiteY440" fmla="*/ 1127709 h 1947765"/>
                <a:gd name="connsiteX441" fmla="*/ 888416 w 1617374"/>
                <a:gd name="connsiteY441" fmla="*/ 1122015 h 1947765"/>
                <a:gd name="connsiteX442" fmla="*/ 888416 w 1617374"/>
                <a:gd name="connsiteY442" fmla="*/ 1082151 h 1947765"/>
                <a:gd name="connsiteX443" fmla="*/ 882722 w 1617374"/>
                <a:gd name="connsiteY443" fmla="*/ 1042287 h 1947765"/>
                <a:gd name="connsiteX444" fmla="*/ 865637 w 1617374"/>
                <a:gd name="connsiteY444" fmla="*/ 1036592 h 1947765"/>
                <a:gd name="connsiteX445" fmla="*/ 842857 w 1617374"/>
                <a:gd name="connsiteY445" fmla="*/ 1030897 h 1947765"/>
                <a:gd name="connsiteX446" fmla="*/ 808687 w 1617374"/>
                <a:gd name="connsiteY446" fmla="*/ 1013813 h 1947765"/>
                <a:gd name="connsiteX447" fmla="*/ 802992 w 1617374"/>
                <a:gd name="connsiteY447" fmla="*/ 1030897 h 1947765"/>
                <a:gd name="connsiteX448" fmla="*/ 791602 w 1617374"/>
                <a:gd name="connsiteY448" fmla="*/ 1047982 h 1947765"/>
                <a:gd name="connsiteX449" fmla="*/ 774517 w 1617374"/>
                <a:gd name="connsiteY449" fmla="*/ 1042287 h 1947765"/>
                <a:gd name="connsiteX450" fmla="*/ 797297 w 1617374"/>
                <a:gd name="connsiteY450" fmla="*/ 979644 h 1947765"/>
                <a:gd name="connsiteX451" fmla="*/ 774517 w 1617374"/>
                <a:gd name="connsiteY451" fmla="*/ 968254 h 1947765"/>
                <a:gd name="connsiteX452" fmla="*/ 751737 w 1617374"/>
                <a:gd name="connsiteY452" fmla="*/ 945475 h 1947765"/>
                <a:gd name="connsiteX453" fmla="*/ 740347 w 1617374"/>
                <a:gd name="connsiteY453" fmla="*/ 905611 h 1947765"/>
                <a:gd name="connsiteX454" fmla="*/ 797297 w 1617374"/>
                <a:gd name="connsiteY454" fmla="*/ 877137 h 1947765"/>
                <a:gd name="connsiteX455" fmla="*/ 780212 w 1617374"/>
                <a:gd name="connsiteY455" fmla="*/ 882832 h 1947765"/>
                <a:gd name="connsiteX456" fmla="*/ 791602 w 1617374"/>
                <a:gd name="connsiteY456" fmla="*/ 905611 h 1947765"/>
                <a:gd name="connsiteX457" fmla="*/ 797297 w 1617374"/>
                <a:gd name="connsiteY457" fmla="*/ 922695 h 1947765"/>
                <a:gd name="connsiteX458" fmla="*/ 814382 w 1617374"/>
                <a:gd name="connsiteY458" fmla="*/ 934085 h 1947765"/>
                <a:gd name="connsiteX459" fmla="*/ 825772 w 1617374"/>
                <a:gd name="connsiteY459" fmla="*/ 951170 h 1947765"/>
                <a:gd name="connsiteX460" fmla="*/ 854247 w 1617374"/>
                <a:gd name="connsiteY460" fmla="*/ 968254 h 1947765"/>
                <a:gd name="connsiteX461" fmla="*/ 871332 w 1617374"/>
                <a:gd name="connsiteY461" fmla="*/ 979644 h 1947765"/>
                <a:gd name="connsiteX462" fmla="*/ 905501 w 1617374"/>
                <a:gd name="connsiteY462" fmla="*/ 1002423 h 1947765"/>
                <a:gd name="connsiteX463" fmla="*/ 916891 w 1617374"/>
                <a:gd name="connsiteY463" fmla="*/ 945475 h 1947765"/>
                <a:gd name="connsiteX464" fmla="*/ 922586 w 1617374"/>
                <a:gd name="connsiteY464" fmla="*/ 917001 h 1947765"/>
                <a:gd name="connsiteX465" fmla="*/ 905501 w 1617374"/>
                <a:gd name="connsiteY465" fmla="*/ 905611 h 1947765"/>
                <a:gd name="connsiteX466" fmla="*/ 877027 w 1617374"/>
                <a:gd name="connsiteY466" fmla="*/ 860052 h 1947765"/>
                <a:gd name="connsiteX467" fmla="*/ 865637 w 1617374"/>
                <a:gd name="connsiteY467" fmla="*/ 842968 h 1947765"/>
                <a:gd name="connsiteX468" fmla="*/ 854247 w 1617374"/>
                <a:gd name="connsiteY468" fmla="*/ 820189 h 1947765"/>
                <a:gd name="connsiteX469" fmla="*/ 825772 w 1617374"/>
                <a:gd name="connsiteY469" fmla="*/ 786020 h 1947765"/>
                <a:gd name="connsiteX470" fmla="*/ 814382 w 1617374"/>
                <a:gd name="connsiteY470" fmla="*/ 757545 h 1947765"/>
                <a:gd name="connsiteX471" fmla="*/ 797297 w 1617374"/>
                <a:gd name="connsiteY471" fmla="*/ 740461 h 1947765"/>
                <a:gd name="connsiteX472" fmla="*/ 763127 w 1617374"/>
                <a:gd name="connsiteY472" fmla="*/ 717682 h 1947765"/>
                <a:gd name="connsiteX473" fmla="*/ 746042 w 1617374"/>
                <a:gd name="connsiteY473" fmla="*/ 723376 h 1947765"/>
                <a:gd name="connsiteX474" fmla="*/ 751737 w 1617374"/>
                <a:gd name="connsiteY474" fmla="*/ 763240 h 1947765"/>
                <a:gd name="connsiteX475" fmla="*/ 746042 w 1617374"/>
                <a:gd name="connsiteY475" fmla="*/ 780325 h 1947765"/>
                <a:gd name="connsiteX476" fmla="*/ 728957 w 1617374"/>
                <a:gd name="connsiteY476" fmla="*/ 774630 h 1947765"/>
                <a:gd name="connsiteX477" fmla="*/ 711872 w 1617374"/>
                <a:gd name="connsiteY477" fmla="*/ 757545 h 1947765"/>
                <a:gd name="connsiteX478" fmla="*/ 717567 w 1617374"/>
                <a:gd name="connsiteY478" fmla="*/ 740461 h 1947765"/>
                <a:gd name="connsiteX479" fmla="*/ 751737 w 1617374"/>
                <a:gd name="connsiteY479" fmla="*/ 723376 h 1947765"/>
                <a:gd name="connsiteX480" fmla="*/ 763127 w 1617374"/>
                <a:gd name="connsiteY480" fmla="*/ 706292 h 1947765"/>
                <a:gd name="connsiteX481" fmla="*/ 734652 w 1617374"/>
                <a:gd name="connsiteY481" fmla="*/ 694902 h 1947765"/>
                <a:gd name="connsiteX482" fmla="*/ 706177 w 1617374"/>
                <a:gd name="connsiteY482" fmla="*/ 666428 h 1947765"/>
                <a:gd name="connsiteX483" fmla="*/ 666312 w 1617374"/>
                <a:gd name="connsiteY483" fmla="*/ 643649 h 1947765"/>
                <a:gd name="connsiteX484" fmla="*/ 654922 w 1617374"/>
                <a:gd name="connsiteY484" fmla="*/ 626564 h 1947765"/>
                <a:gd name="connsiteX485" fmla="*/ 672007 w 1617374"/>
                <a:gd name="connsiteY485" fmla="*/ 615175 h 1947765"/>
                <a:gd name="connsiteX486" fmla="*/ 700482 w 1617374"/>
                <a:gd name="connsiteY486" fmla="*/ 592395 h 1947765"/>
                <a:gd name="connsiteX487" fmla="*/ 683397 w 1617374"/>
                <a:gd name="connsiteY487" fmla="*/ 586700 h 1947765"/>
                <a:gd name="connsiteX488" fmla="*/ 700482 w 1617374"/>
                <a:gd name="connsiteY488" fmla="*/ 598090 h 1947765"/>
                <a:gd name="connsiteX489" fmla="*/ 723262 w 1617374"/>
                <a:gd name="connsiteY489" fmla="*/ 586700 h 1947765"/>
                <a:gd name="connsiteX490" fmla="*/ 711872 w 1617374"/>
                <a:gd name="connsiteY490" fmla="*/ 569616 h 1947765"/>
                <a:gd name="connsiteX491" fmla="*/ 689092 w 1617374"/>
                <a:gd name="connsiteY491" fmla="*/ 563921 h 1947765"/>
                <a:gd name="connsiteX492" fmla="*/ 672007 w 1617374"/>
                <a:gd name="connsiteY492" fmla="*/ 541142 h 1947765"/>
                <a:gd name="connsiteX493" fmla="*/ 706177 w 1617374"/>
                <a:gd name="connsiteY493" fmla="*/ 552531 h 1947765"/>
                <a:gd name="connsiteX494" fmla="*/ 723262 w 1617374"/>
                <a:gd name="connsiteY494" fmla="*/ 575311 h 1947765"/>
                <a:gd name="connsiteX495" fmla="*/ 763127 w 1617374"/>
                <a:gd name="connsiteY495" fmla="*/ 541142 h 1947765"/>
                <a:gd name="connsiteX496" fmla="*/ 757432 w 1617374"/>
                <a:gd name="connsiteY496" fmla="*/ 518362 h 1947765"/>
                <a:gd name="connsiteX497" fmla="*/ 734652 w 1617374"/>
                <a:gd name="connsiteY497" fmla="*/ 501278 h 1947765"/>
                <a:gd name="connsiteX498" fmla="*/ 780212 w 1617374"/>
                <a:gd name="connsiteY498" fmla="*/ 478499 h 1947765"/>
                <a:gd name="connsiteX499" fmla="*/ 768822 w 1617374"/>
                <a:gd name="connsiteY499" fmla="*/ 484194 h 1947765"/>
                <a:gd name="connsiteX500" fmla="*/ 757432 w 1617374"/>
                <a:gd name="connsiteY500" fmla="*/ 563921 h 1947765"/>
                <a:gd name="connsiteX501" fmla="*/ 746042 w 1617374"/>
                <a:gd name="connsiteY501" fmla="*/ 581006 h 1947765"/>
                <a:gd name="connsiteX502" fmla="*/ 740347 w 1617374"/>
                <a:gd name="connsiteY502" fmla="*/ 626564 h 1947765"/>
                <a:gd name="connsiteX503" fmla="*/ 797297 w 1617374"/>
                <a:gd name="connsiteY503" fmla="*/ 660733 h 1947765"/>
                <a:gd name="connsiteX504" fmla="*/ 825772 w 1617374"/>
                <a:gd name="connsiteY504" fmla="*/ 677818 h 1947765"/>
                <a:gd name="connsiteX505" fmla="*/ 842857 w 1617374"/>
                <a:gd name="connsiteY505" fmla="*/ 683513 h 1947765"/>
                <a:gd name="connsiteX506" fmla="*/ 865637 w 1617374"/>
                <a:gd name="connsiteY506" fmla="*/ 706292 h 1947765"/>
                <a:gd name="connsiteX507" fmla="*/ 871332 w 1617374"/>
                <a:gd name="connsiteY507" fmla="*/ 729071 h 1947765"/>
                <a:gd name="connsiteX508" fmla="*/ 899806 w 1617374"/>
                <a:gd name="connsiteY508" fmla="*/ 757545 h 1947765"/>
                <a:gd name="connsiteX509" fmla="*/ 922586 w 1617374"/>
                <a:gd name="connsiteY509" fmla="*/ 751851 h 1947765"/>
                <a:gd name="connsiteX510" fmla="*/ 916891 w 1617374"/>
                <a:gd name="connsiteY510" fmla="*/ 717682 h 1947765"/>
                <a:gd name="connsiteX511" fmla="*/ 911196 w 1617374"/>
                <a:gd name="connsiteY511" fmla="*/ 689207 h 1947765"/>
                <a:gd name="connsiteX512" fmla="*/ 928281 w 1617374"/>
                <a:gd name="connsiteY512" fmla="*/ 575311 h 1947765"/>
                <a:gd name="connsiteX513" fmla="*/ 939671 w 1617374"/>
                <a:gd name="connsiteY513" fmla="*/ 546837 h 1947765"/>
                <a:gd name="connsiteX514" fmla="*/ 905501 w 1617374"/>
                <a:gd name="connsiteY514" fmla="*/ 478499 h 1947765"/>
                <a:gd name="connsiteX515" fmla="*/ 922586 w 1617374"/>
                <a:gd name="connsiteY515" fmla="*/ 467109 h 1947765"/>
                <a:gd name="connsiteX516" fmla="*/ 933976 w 1617374"/>
                <a:gd name="connsiteY516" fmla="*/ 450025 h 1947765"/>
                <a:gd name="connsiteX517" fmla="*/ 939671 w 1617374"/>
                <a:gd name="connsiteY517" fmla="*/ 478499 h 1947765"/>
                <a:gd name="connsiteX518" fmla="*/ 945366 w 1617374"/>
                <a:gd name="connsiteY518" fmla="*/ 518362 h 1947765"/>
                <a:gd name="connsiteX519" fmla="*/ 973841 w 1617374"/>
                <a:gd name="connsiteY519" fmla="*/ 512668 h 1947765"/>
                <a:gd name="connsiteX520" fmla="*/ 996621 w 1617374"/>
                <a:gd name="connsiteY520" fmla="*/ 472804 h 1947765"/>
                <a:gd name="connsiteX521" fmla="*/ 973841 w 1617374"/>
                <a:gd name="connsiteY521" fmla="*/ 489888 h 1947765"/>
                <a:gd name="connsiteX522" fmla="*/ 956756 w 1617374"/>
                <a:gd name="connsiteY522" fmla="*/ 524057 h 1947765"/>
                <a:gd name="connsiteX523" fmla="*/ 956756 w 1617374"/>
                <a:gd name="connsiteY523" fmla="*/ 660733 h 1947765"/>
                <a:gd name="connsiteX524" fmla="*/ 962451 w 1617374"/>
                <a:gd name="connsiteY524" fmla="*/ 854358 h 1947765"/>
                <a:gd name="connsiteX525" fmla="*/ 1036486 w 1617374"/>
                <a:gd name="connsiteY525" fmla="*/ 842968 h 1947765"/>
                <a:gd name="connsiteX526" fmla="*/ 1042181 w 1617374"/>
                <a:gd name="connsiteY526" fmla="*/ 808799 h 1947765"/>
                <a:gd name="connsiteX527" fmla="*/ 1053571 w 1617374"/>
                <a:gd name="connsiteY527" fmla="*/ 774630 h 1947765"/>
                <a:gd name="connsiteX528" fmla="*/ 1059266 w 1617374"/>
                <a:gd name="connsiteY528" fmla="*/ 751851 h 1947765"/>
                <a:gd name="connsiteX529" fmla="*/ 1076351 w 1617374"/>
                <a:gd name="connsiteY529" fmla="*/ 717682 h 1947765"/>
                <a:gd name="connsiteX530" fmla="*/ 1082046 w 1617374"/>
                <a:gd name="connsiteY530" fmla="*/ 683513 h 1947765"/>
                <a:gd name="connsiteX531" fmla="*/ 1116216 w 1617374"/>
                <a:gd name="connsiteY531" fmla="*/ 660733 h 1947765"/>
                <a:gd name="connsiteX532" fmla="*/ 1127606 w 1617374"/>
                <a:gd name="connsiteY532" fmla="*/ 643649 h 1947765"/>
                <a:gd name="connsiteX533" fmla="*/ 1110521 w 1617374"/>
                <a:gd name="connsiteY533" fmla="*/ 637954 h 1947765"/>
                <a:gd name="connsiteX534" fmla="*/ 1116216 w 1617374"/>
                <a:gd name="connsiteY534" fmla="*/ 598090 h 1947765"/>
                <a:gd name="connsiteX535" fmla="*/ 1121911 w 1617374"/>
                <a:gd name="connsiteY535" fmla="*/ 546837 h 1947765"/>
                <a:gd name="connsiteX536" fmla="*/ 1184555 w 1617374"/>
                <a:gd name="connsiteY536" fmla="*/ 563921 h 1947765"/>
                <a:gd name="connsiteX537" fmla="*/ 1201640 w 1617374"/>
                <a:gd name="connsiteY537" fmla="*/ 586700 h 1947765"/>
                <a:gd name="connsiteX538" fmla="*/ 1207335 w 1617374"/>
                <a:gd name="connsiteY538" fmla="*/ 620869 h 1947765"/>
                <a:gd name="connsiteX539" fmla="*/ 1195945 w 1617374"/>
                <a:gd name="connsiteY539" fmla="*/ 637954 h 1947765"/>
                <a:gd name="connsiteX540" fmla="*/ 1156080 w 1617374"/>
                <a:gd name="connsiteY540" fmla="*/ 672123 h 1947765"/>
                <a:gd name="connsiteX541" fmla="*/ 1144691 w 1617374"/>
                <a:gd name="connsiteY541" fmla="*/ 694902 h 1947765"/>
                <a:gd name="connsiteX542" fmla="*/ 1110521 w 1617374"/>
                <a:gd name="connsiteY542" fmla="*/ 751851 h 1947765"/>
                <a:gd name="connsiteX543" fmla="*/ 1087741 w 1617374"/>
                <a:gd name="connsiteY543" fmla="*/ 814494 h 1947765"/>
                <a:gd name="connsiteX544" fmla="*/ 1076351 w 1617374"/>
                <a:gd name="connsiteY544" fmla="*/ 837273 h 1947765"/>
                <a:gd name="connsiteX545" fmla="*/ 1013706 w 1617374"/>
                <a:gd name="connsiteY545" fmla="*/ 888526 h 1947765"/>
                <a:gd name="connsiteX546" fmla="*/ 996621 w 1617374"/>
                <a:gd name="connsiteY546" fmla="*/ 894221 h 1947765"/>
                <a:gd name="connsiteX547" fmla="*/ 968146 w 1617374"/>
                <a:gd name="connsiteY547" fmla="*/ 917001 h 1947765"/>
                <a:gd name="connsiteX548" fmla="*/ 962451 w 1617374"/>
                <a:gd name="connsiteY548" fmla="*/ 934085 h 1947765"/>
                <a:gd name="connsiteX549" fmla="*/ 968146 w 1617374"/>
                <a:gd name="connsiteY549" fmla="*/ 1036592 h 1947765"/>
                <a:gd name="connsiteX550" fmla="*/ 1047876 w 1617374"/>
                <a:gd name="connsiteY550" fmla="*/ 1030897 h 1947765"/>
                <a:gd name="connsiteX551" fmla="*/ 1070656 w 1617374"/>
                <a:gd name="connsiteY551" fmla="*/ 1025202 h 1947765"/>
                <a:gd name="connsiteX552" fmla="*/ 1059266 w 1617374"/>
                <a:gd name="connsiteY552" fmla="*/ 1008118 h 1947765"/>
                <a:gd name="connsiteX553" fmla="*/ 1064961 w 1617374"/>
                <a:gd name="connsiteY553" fmla="*/ 962559 h 1947765"/>
                <a:gd name="connsiteX554" fmla="*/ 1104826 w 1617374"/>
                <a:gd name="connsiteY554" fmla="*/ 968254 h 1947765"/>
                <a:gd name="connsiteX555" fmla="*/ 1110521 w 1617374"/>
                <a:gd name="connsiteY555" fmla="*/ 985339 h 1947765"/>
                <a:gd name="connsiteX556" fmla="*/ 1144691 w 1617374"/>
                <a:gd name="connsiteY556" fmla="*/ 1008118 h 1947765"/>
                <a:gd name="connsiteX557" fmla="*/ 1218725 w 1617374"/>
                <a:gd name="connsiteY557" fmla="*/ 968254 h 1947765"/>
                <a:gd name="connsiteX558" fmla="*/ 1235810 w 1617374"/>
                <a:gd name="connsiteY558" fmla="*/ 837273 h 1947765"/>
                <a:gd name="connsiteX559" fmla="*/ 1252895 w 1617374"/>
                <a:gd name="connsiteY559" fmla="*/ 791714 h 1947765"/>
                <a:gd name="connsiteX560" fmla="*/ 1275675 w 1617374"/>
                <a:gd name="connsiteY560" fmla="*/ 797409 h 1947765"/>
                <a:gd name="connsiteX561" fmla="*/ 1281370 w 1617374"/>
                <a:gd name="connsiteY561" fmla="*/ 814494 h 1947765"/>
                <a:gd name="connsiteX562" fmla="*/ 1269980 w 1617374"/>
                <a:gd name="connsiteY562" fmla="*/ 865747 h 1947765"/>
                <a:gd name="connsiteX563" fmla="*/ 1264285 w 1617374"/>
                <a:gd name="connsiteY563" fmla="*/ 911306 h 1947765"/>
                <a:gd name="connsiteX564" fmla="*/ 1241505 w 1617374"/>
                <a:gd name="connsiteY564" fmla="*/ 956864 h 1947765"/>
                <a:gd name="connsiteX565" fmla="*/ 1235810 w 1617374"/>
                <a:gd name="connsiteY565" fmla="*/ 973949 h 1947765"/>
                <a:gd name="connsiteX566" fmla="*/ 1275675 w 1617374"/>
                <a:gd name="connsiteY566" fmla="*/ 1002423 h 1947765"/>
                <a:gd name="connsiteX567" fmla="*/ 1298455 w 1617374"/>
                <a:gd name="connsiteY567" fmla="*/ 1008118 h 1947765"/>
                <a:gd name="connsiteX568" fmla="*/ 1241505 w 1617374"/>
                <a:gd name="connsiteY568" fmla="*/ 1030897 h 1947765"/>
                <a:gd name="connsiteX569" fmla="*/ 1201640 w 1617374"/>
                <a:gd name="connsiteY569" fmla="*/ 1042287 h 1947765"/>
                <a:gd name="connsiteX570" fmla="*/ 1190250 w 1617374"/>
                <a:gd name="connsiteY570" fmla="*/ 1059371 h 1947765"/>
                <a:gd name="connsiteX571" fmla="*/ 1201640 w 1617374"/>
                <a:gd name="connsiteY571" fmla="*/ 1099235 h 1947765"/>
                <a:gd name="connsiteX572" fmla="*/ 1184555 w 1617374"/>
                <a:gd name="connsiteY572" fmla="*/ 1104930 h 1947765"/>
                <a:gd name="connsiteX573" fmla="*/ 1167470 w 1617374"/>
                <a:gd name="connsiteY573" fmla="*/ 1093540 h 1947765"/>
                <a:gd name="connsiteX574" fmla="*/ 1156080 w 1617374"/>
                <a:gd name="connsiteY574" fmla="*/ 1110625 h 1947765"/>
                <a:gd name="connsiteX575" fmla="*/ 1138996 w 1617374"/>
                <a:gd name="connsiteY575" fmla="*/ 1116320 h 1947765"/>
                <a:gd name="connsiteX576" fmla="*/ 1133301 w 1617374"/>
                <a:gd name="connsiteY576" fmla="*/ 1076456 h 1947765"/>
                <a:gd name="connsiteX577" fmla="*/ 1116216 w 1617374"/>
                <a:gd name="connsiteY577" fmla="*/ 1065066 h 1947765"/>
                <a:gd name="connsiteX578" fmla="*/ 1030791 w 1617374"/>
                <a:gd name="connsiteY578" fmla="*/ 1070761 h 1947765"/>
                <a:gd name="connsiteX579" fmla="*/ 1013706 w 1617374"/>
                <a:gd name="connsiteY579" fmla="*/ 1082151 h 1947765"/>
                <a:gd name="connsiteX580" fmla="*/ 1019401 w 1617374"/>
                <a:gd name="connsiteY580" fmla="*/ 1201742 h 1947765"/>
                <a:gd name="connsiteX581" fmla="*/ 1053571 w 1617374"/>
                <a:gd name="connsiteY581" fmla="*/ 1218827 h 1947765"/>
                <a:gd name="connsiteX582" fmla="*/ 1150385 w 1617374"/>
                <a:gd name="connsiteY582" fmla="*/ 1224522 h 1947765"/>
                <a:gd name="connsiteX583" fmla="*/ 1184555 w 1617374"/>
                <a:gd name="connsiteY583" fmla="*/ 1230216 h 1947765"/>
                <a:gd name="connsiteX584" fmla="*/ 1201640 w 1617374"/>
                <a:gd name="connsiteY584" fmla="*/ 1235911 h 1947765"/>
                <a:gd name="connsiteX585" fmla="*/ 1258590 w 1617374"/>
                <a:gd name="connsiteY585" fmla="*/ 1230216 h 1947765"/>
                <a:gd name="connsiteX586" fmla="*/ 1287065 w 1617374"/>
                <a:gd name="connsiteY586" fmla="*/ 1201742 h 1947765"/>
                <a:gd name="connsiteX587" fmla="*/ 1304150 w 1617374"/>
                <a:gd name="connsiteY587" fmla="*/ 1190353 h 1947765"/>
                <a:gd name="connsiteX588" fmla="*/ 1315540 w 1617374"/>
                <a:gd name="connsiteY588" fmla="*/ 1167573 h 1947765"/>
                <a:gd name="connsiteX589" fmla="*/ 1332625 w 1617374"/>
                <a:gd name="connsiteY589" fmla="*/ 1150489 h 1947765"/>
                <a:gd name="connsiteX590" fmla="*/ 1355405 w 1617374"/>
                <a:gd name="connsiteY590" fmla="*/ 1122015 h 1947765"/>
                <a:gd name="connsiteX591" fmla="*/ 1378185 w 1617374"/>
                <a:gd name="connsiteY591" fmla="*/ 1082151 h 1947765"/>
                <a:gd name="connsiteX592" fmla="*/ 1383880 w 1617374"/>
                <a:gd name="connsiteY592" fmla="*/ 1065066 h 1947765"/>
                <a:gd name="connsiteX593" fmla="*/ 1412355 w 1617374"/>
                <a:gd name="connsiteY593" fmla="*/ 1042287 h 1947765"/>
                <a:gd name="connsiteX594" fmla="*/ 1418049 w 1617374"/>
                <a:gd name="connsiteY594" fmla="*/ 1025202 h 1947765"/>
                <a:gd name="connsiteX595" fmla="*/ 1429439 w 1617374"/>
                <a:gd name="connsiteY595" fmla="*/ 1002423 h 1947765"/>
                <a:gd name="connsiteX596" fmla="*/ 1418049 w 1617374"/>
                <a:gd name="connsiteY596" fmla="*/ 968254 h 1947765"/>
                <a:gd name="connsiteX597" fmla="*/ 1429439 w 1617374"/>
                <a:gd name="connsiteY597" fmla="*/ 911306 h 1947765"/>
                <a:gd name="connsiteX598" fmla="*/ 1446524 w 1617374"/>
                <a:gd name="connsiteY598" fmla="*/ 888526 h 1947765"/>
                <a:gd name="connsiteX599" fmla="*/ 1469304 w 1617374"/>
                <a:gd name="connsiteY599" fmla="*/ 877137 h 1947765"/>
                <a:gd name="connsiteX600" fmla="*/ 1435134 w 1617374"/>
                <a:gd name="connsiteY600" fmla="*/ 683513 h 1947765"/>
                <a:gd name="connsiteX601" fmla="*/ 1418049 w 1617374"/>
                <a:gd name="connsiteY601" fmla="*/ 677818 h 1947765"/>
                <a:gd name="connsiteX602" fmla="*/ 1389575 w 1617374"/>
                <a:gd name="connsiteY602" fmla="*/ 666428 h 1947765"/>
                <a:gd name="connsiteX603" fmla="*/ 1372490 w 1617374"/>
                <a:gd name="connsiteY603" fmla="*/ 649344 h 1947765"/>
                <a:gd name="connsiteX604" fmla="*/ 1389575 w 1617374"/>
                <a:gd name="connsiteY604" fmla="*/ 581006 h 1947765"/>
                <a:gd name="connsiteX605" fmla="*/ 1383880 w 1617374"/>
                <a:gd name="connsiteY605" fmla="*/ 535447 h 1947765"/>
                <a:gd name="connsiteX606" fmla="*/ 1400965 w 1617374"/>
                <a:gd name="connsiteY606" fmla="*/ 518362 h 1947765"/>
                <a:gd name="connsiteX607" fmla="*/ 1412355 w 1617374"/>
                <a:gd name="connsiteY607" fmla="*/ 501278 h 1947765"/>
                <a:gd name="connsiteX608" fmla="*/ 1400965 w 1617374"/>
                <a:gd name="connsiteY608" fmla="*/ 484194 h 1947765"/>
                <a:gd name="connsiteX609" fmla="*/ 1429439 w 1617374"/>
                <a:gd name="connsiteY609" fmla="*/ 370297 h 1947765"/>
                <a:gd name="connsiteX610" fmla="*/ 1457914 w 1617374"/>
                <a:gd name="connsiteY610" fmla="*/ 324738 h 1947765"/>
                <a:gd name="connsiteX611" fmla="*/ 1469304 w 1617374"/>
                <a:gd name="connsiteY611" fmla="*/ 307654 h 1947765"/>
                <a:gd name="connsiteX612" fmla="*/ 1571814 w 1617374"/>
                <a:gd name="connsiteY612" fmla="*/ 301959 h 1947765"/>
                <a:gd name="connsiteX613" fmla="*/ 1543339 w 1617374"/>
                <a:gd name="connsiteY613" fmla="*/ 284874 h 1947765"/>
                <a:gd name="connsiteX614" fmla="*/ 1509169 w 1617374"/>
                <a:gd name="connsiteY614" fmla="*/ 267790 h 1947765"/>
                <a:gd name="connsiteX615" fmla="*/ 1486389 w 1617374"/>
                <a:gd name="connsiteY615" fmla="*/ 233621 h 1947765"/>
                <a:gd name="connsiteX616" fmla="*/ 1503474 w 1617374"/>
                <a:gd name="connsiteY616" fmla="*/ 222231 h 1947765"/>
                <a:gd name="connsiteX617" fmla="*/ 1520559 w 1617374"/>
                <a:gd name="connsiteY617" fmla="*/ 199452 h 1947765"/>
                <a:gd name="connsiteX618" fmla="*/ 1543339 w 1617374"/>
                <a:gd name="connsiteY618" fmla="*/ 188062 h 1947765"/>
                <a:gd name="connsiteX619" fmla="*/ 1531949 w 1617374"/>
                <a:gd name="connsiteY619" fmla="*/ 170978 h 1947765"/>
                <a:gd name="connsiteX620" fmla="*/ 1514864 w 1617374"/>
                <a:gd name="connsiteY620" fmla="*/ 165283 h 1947765"/>
                <a:gd name="connsiteX621" fmla="*/ 1480694 w 1617374"/>
                <a:gd name="connsiteY621" fmla="*/ 136809 h 1947765"/>
                <a:gd name="connsiteX622" fmla="*/ 1395270 w 1617374"/>
                <a:gd name="connsiteY622" fmla="*/ 159588 h 1947765"/>
                <a:gd name="connsiteX623" fmla="*/ 1389575 w 1617374"/>
                <a:gd name="connsiteY623" fmla="*/ 176673 h 1947765"/>
                <a:gd name="connsiteX624" fmla="*/ 1366795 w 1617374"/>
                <a:gd name="connsiteY624" fmla="*/ 222231 h 1947765"/>
                <a:gd name="connsiteX625" fmla="*/ 1195945 w 1617374"/>
                <a:gd name="connsiteY625" fmla="*/ 245011 h 1947765"/>
                <a:gd name="connsiteX626" fmla="*/ 1184555 w 1617374"/>
                <a:gd name="connsiteY626" fmla="*/ 227926 h 1947765"/>
                <a:gd name="connsiteX627" fmla="*/ 1195945 w 1617374"/>
                <a:gd name="connsiteY627" fmla="*/ 205147 h 1947765"/>
                <a:gd name="connsiteX628" fmla="*/ 1235810 w 1617374"/>
                <a:gd name="connsiteY628" fmla="*/ 165283 h 1947765"/>
                <a:gd name="connsiteX629" fmla="*/ 1264285 w 1617374"/>
                <a:gd name="connsiteY629" fmla="*/ 142504 h 1947765"/>
                <a:gd name="connsiteX630" fmla="*/ 1281370 w 1617374"/>
                <a:gd name="connsiteY630" fmla="*/ 131114 h 1947765"/>
                <a:gd name="connsiteX631" fmla="*/ 1304150 w 1617374"/>
                <a:gd name="connsiteY631" fmla="*/ 74166 h 1947765"/>
                <a:gd name="connsiteX632" fmla="*/ 1292760 w 1617374"/>
                <a:gd name="connsiteY632" fmla="*/ 57081 h 1947765"/>
                <a:gd name="connsiteX633" fmla="*/ 1292760 w 1617374"/>
                <a:gd name="connsiteY633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526254 w 1617374"/>
                <a:gd name="connsiteY21" fmla="*/ 706292 h 1947765"/>
                <a:gd name="connsiteX22" fmla="*/ 1486389 w 1617374"/>
                <a:gd name="connsiteY22" fmla="*/ 888526 h 1947765"/>
                <a:gd name="connsiteX23" fmla="*/ 1474999 w 1617374"/>
                <a:gd name="connsiteY23" fmla="*/ 934085 h 1947765"/>
                <a:gd name="connsiteX24" fmla="*/ 1457914 w 1617374"/>
                <a:gd name="connsiteY24" fmla="*/ 996728 h 1947765"/>
                <a:gd name="connsiteX25" fmla="*/ 1452219 w 1617374"/>
                <a:gd name="connsiteY25" fmla="*/ 1019508 h 1947765"/>
                <a:gd name="connsiteX26" fmla="*/ 1446524 w 1617374"/>
                <a:gd name="connsiteY26" fmla="*/ 1053677 h 1947765"/>
                <a:gd name="connsiteX27" fmla="*/ 1412355 w 1617374"/>
                <a:gd name="connsiteY27" fmla="*/ 1076456 h 1947765"/>
                <a:gd name="connsiteX28" fmla="*/ 1361100 w 1617374"/>
                <a:gd name="connsiteY28" fmla="*/ 1133404 h 1947765"/>
                <a:gd name="connsiteX29" fmla="*/ 1338320 w 1617374"/>
                <a:gd name="connsiteY29" fmla="*/ 1184658 h 1947765"/>
                <a:gd name="connsiteX30" fmla="*/ 1315540 w 1617374"/>
                <a:gd name="connsiteY30" fmla="*/ 1230216 h 1947765"/>
                <a:gd name="connsiteX31" fmla="*/ 1298455 w 1617374"/>
                <a:gd name="connsiteY31" fmla="*/ 1258690 h 1947765"/>
                <a:gd name="connsiteX32" fmla="*/ 1281370 w 1617374"/>
                <a:gd name="connsiteY32" fmla="*/ 1264385 h 1947765"/>
                <a:gd name="connsiteX33" fmla="*/ 1235810 w 1617374"/>
                <a:gd name="connsiteY33" fmla="*/ 1281470 h 1947765"/>
                <a:gd name="connsiteX34" fmla="*/ 1218725 w 1617374"/>
                <a:gd name="connsiteY34" fmla="*/ 1292859 h 1947765"/>
                <a:gd name="connsiteX35" fmla="*/ 1224420 w 1617374"/>
                <a:gd name="connsiteY35" fmla="*/ 1315639 h 1947765"/>
                <a:gd name="connsiteX36" fmla="*/ 1241505 w 1617374"/>
                <a:gd name="connsiteY36" fmla="*/ 1321334 h 1947765"/>
                <a:gd name="connsiteX37" fmla="*/ 1281370 w 1617374"/>
                <a:gd name="connsiteY37" fmla="*/ 1349808 h 1947765"/>
                <a:gd name="connsiteX38" fmla="*/ 1315540 w 1617374"/>
                <a:gd name="connsiteY38" fmla="*/ 1372587 h 1947765"/>
                <a:gd name="connsiteX39" fmla="*/ 1326930 w 1617374"/>
                <a:gd name="connsiteY39" fmla="*/ 1389672 h 1947765"/>
                <a:gd name="connsiteX40" fmla="*/ 1338320 w 1617374"/>
                <a:gd name="connsiteY40" fmla="*/ 1423841 h 1947765"/>
                <a:gd name="connsiteX41" fmla="*/ 1344015 w 1617374"/>
                <a:gd name="connsiteY41" fmla="*/ 1440925 h 1947765"/>
                <a:gd name="connsiteX42" fmla="*/ 1355405 w 1617374"/>
                <a:gd name="connsiteY42" fmla="*/ 1463704 h 1947765"/>
                <a:gd name="connsiteX43" fmla="*/ 1366795 w 1617374"/>
                <a:gd name="connsiteY43" fmla="*/ 1497873 h 1947765"/>
                <a:gd name="connsiteX44" fmla="*/ 1372490 w 1617374"/>
                <a:gd name="connsiteY44" fmla="*/ 1514958 h 1947765"/>
                <a:gd name="connsiteX45" fmla="*/ 1406660 w 1617374"/>
                <a:gd name="connsiteY45" fmla="*/ 1571906 h 1947765"/>
                <a:gd name="connsiteX46" fmla="*/ 1418049 w 1617374"/>
                <a:gd name="connsiteY46" fmla="*/ 1606075 h 1947765"/>
                <a:gd name="connsiteX47" fmla="*/ 1429439 w 1617374"/>
                <a:gd name="connsiteY47" fmla="*/ 1623160 h 1947765"/>
                <a:gd name="connsiteX48" fmla="*/ 1446524 w 1617374"/>
                <a:gd name="connsiteY48" fmla="*/ 1674413 h 1947765"/>
                <a:gd name="connsiteX49" fmla="*/ 1457914 w 1617374"/>
                <a:gd name="connsiteY49" fmla="*/ 1691498 h 1947765"/>
                <a:gd name="connsiteX50" fmla="*/ 1474999 w 1617374"/>
                <a:gd name="connsiteY50" fmla="*/ 1742751 h 1947765"/>
                <a:gd name="connsiteX51" fmla="*/ 1480694 w 1617374"/>
                <a:gd name="connsiteY51" fmla="*/ 1788310 h 1947765"/>
                <a:gd name="connsiteX52" fmla="*/ 1486389 w 1617374"/>
                <a:gd name="connsiteY52" fmla="*/ 1822479 h 1947765"/>
                <a:gd name="connsiteX53" fmla="*/ 1480694 w 1617374"/>
                <a:gd name="connsiteY53" fmla="*/ 1896512 h 1947765"/>
                <a:gd name="connsiteX54" fmla="*/ 1440829 w 1617374"/>
                <a:gd name="connsiteY54" fmla="*/ 1845258 h 1947765"/>
                <a:gd name="connsiteX55" fmla="*/ 1429439 w 1617374"/>
                <a:gd name="connsiteY55" fmla="*/ 1776920 h 1947765"/>
                <a:gd name="connsiteX56" fmla="*/ 1418049 w 1617374"/>
                <a:gd name="connsiteY56" fmla="*/ 1759836 h 1947765"/>
                <a:gd name="connsiteX57" fmla="*/ 1412355 w 1617374"/>
                <a:gd name="connsiteY57" fmla="*/ 1742751 h 1947765"/>
                <a:gd name="connsiteX58" fmla="*/ 1395270 w 1617374"/>
                <a:gd name="connsiteY58" fmla="*/ 1731361 h 1947765"/>
                <a:gd name="connsiteX59" fmla="*/ 1389575 w 1617374"/>
                <a:gd name="connsiteY59" fmla="*/ 1691498 h 1947765"/>
                <a:gd name="connsiteX60" fmla="*/ 1378185 w 1617374"/>
                <a:gd name="connsiteY60" fmla="*/ 1657329 h 1947765"/>
                <a:gd name="connsiteX61" fmla="*/ 1372490 w 1617374"/>
                <a:gd name="connsiteY61" fmla="*/ 1634549 h 1947765"/>
                <a:gd name="connsiteX62" fmla="*/ 1355405 w 1617374"/>
                <a:gd name="connsiteY62" fmla="*/ 1611770 h 1947765"/>
                <a:gd name="connsiteX63" fmla="*/ 1349710 w 1617374"/>
                <a:gd name="connsiteY63" fmla="*/ 1571906 h 1947765"/>
                <a:gd name="connsiteX64" fmla="*/ 1338320 w 1617374"/>
                <a:gd name="connsiteY64" fmla="*/ 1537737 h 1947765"/>
                <a:gd name="connsiteX65" fmla="*/ 1321235 w 1617374"/>
                <a:gd name="connsiteY65" fmla="*/ 1492179 h 1947765"/>
                <a:gd name="connsiteX66" fmla="*/ 1315540 w 1617374"/>
                <a:gd name="connsiteY66" fmla="*/ 1446620 h 1947765"/>
                <a:gd name="connsiteX67" fmla="*/ 1298455 w 1617374"/>
                <a:gd name="connsiteY67" fmla="*/ 1440925 h 1947765"/>
                <a:gd name="connsiteX68" fmla="*/ 1281370 w 1617374"/>
                <a:gd name="connsiteY68" fmla="*/ 1429535 h 1947765"/>
                <a:gd name="connsiteX69" fmla="*/ 1247200 w 1617374"/>
                <a:gd name="connsiteY69" fmla="*/ 1418146 h 1947765"/>
                <a:gd name="connsiteX70" fmla="*/ 1213030 w 1617374"/>
                <a:gd name="connsiteY70" fmla="*/ 1395366 h 1947765"/>
                <a:gd name="connsiteX71" fmla="*/ 1178860 w 1617374"/>
                <a:gd name="connsiteY71" fmla="*/ 1383977 h 1947765"/>
                <a:gd name="connsiteX72" fmla="*/ 1173165 w 1617374"/>
                <a:gd name="connsiteY72" fmla="*/ 1440925 h 1947765"/>
                <a:gd name="connsiteX73" fmla="*/ 1156080 w 1617374"/>
                <a:gd name="connsiteY73" fmla="*/ 1452315 h 1947765"/>
                <a:gd name="connsiteX74" fmla="*/ 1161775 w 1617374"/>
                <a:gd name="connsiteY74" fmla="*/ 1475094 h 1947765"/>
                <a:gd name="connsiteX75" fmla="*/ 1167470 w 1617374"/>
                <a:gd name="connsiteY75" fmla="*/ 1492179 h 1947765"/>
                <a:gd name="connsiteX76" fmla="*/ 1190250 w 1617374"/>
                <a:gd name="connsiteY76" fmla="*/ 1514958 h 1947765"/>
                <a:gd name="connsiteX77" fmla="*/ 1201640 w 1617374"/>
                <a:gd name="connsiteY77" fmla="*/ 1532042 h 1947765"/>
                <a:gd name="connsiteX78" fmla="*/ 1201640 w 1617374"/>
                <a:gd name="connsiteY78" fmla="*/ 1577601 h 1947765"/>
                <a:gd name="connsiteX79" fmla="*/ 1235810 w 1617374"/>
                <a:gd name="connsiteY79" fmla="*/ 1594686 h 1947765"/>
                <a:gd name="connsiteX80" fmla="*/ 1275675 w 1617374"/>
                <a:gd name="connsiteY80" fmla="*/ 1611770 h 1947765"/>
                <a:gd name="connsiteX81" fmla="*/ 1252895 w 1617374"/>
                <a:gd name="connsiteY81" fmla="*/ 1623160 h 1947765"/>
                <a:gd name="connsiteX82" fmla="*/ 1241505 w 1617374"/>
                <a:gd name="connsiteY82" fmla="*/ 1640244 h 1947765"/>
                <a:gd name="connsiteX83" fmla="*/ 1224420 w 1617374"/>
                <a:gd name="connsiteY83" fmla="*/ 1651634 h 1947765"/>
                <a:gd name="connsiteX84" fmla="*/ 1201640 w 1617374"/>
                <a:gd name="connsiteY84" fmla="*/ 1634549 h 1947765"/>
                <a:gd name="connsiteX85" fmla="*/ 1178860 w 1617374"/>
                <a:gd name="connsiteY85" fmla="*/ 1611770 h 1947765"/>
                <a:gd name="connsiteX86" fmla="*/ 1173165 w 1617374"/>
                <a:gd name="connsiteY86" fmla="*/ 1588991 h 1947765"/>
                <a:gd name="connsiteX87" fmla="*/ 1167470 w 1617374"/>
                <a:gd name="connsiteY87" fmla="*/ 1560517 h 1947765"/>
                <a:gd name="connsiteX88" fmla="*/ 1150385 w 1617374"/>
                <a:gd name="connsiteY88" fmla="*/ 1554822 h 1947765"/>
                <a:gd name="connsiteX89" fmla="*/ 1138996 w 1617374"/>
                <a:gd name="connsiteY89" fmla="*/ 1537737 h 1947765"/>
                <a:gd name="connsiteX90" fmla="*/ 1121911 w 1617374"/>
                <a:gd name="connsiteY90" fmla="*/ 1532042 h 1947765"/>
                <a:gd name="connsiteX91" fmla="*/ 1104826 w 1617374"/>
                <a:gd name="connsiteY91" fmla="*/ 1520653 h 1947765"/>
                <a:gd name="connsiteX92" fmla="*/ 1064961 w 1617374"/>
                <a:gd name="connsiteY92" fmla="*/ 1509263 h 1947765"/>
                <a:gd name="connsiteX93" fmla="*/ 1030791 w 1617374"/>
                <a:gd name="connsiteY93" fmla="*/ 1480789 h 1947765"/>
                <a:gd name="connsiteX94" fmla="*/ 1019401 w 1617374"/>
                <a:gd name="connsiteY94" fmla="*/ 1463704 h 1947765"/>
                <a:gd name="connsiteX95" fmla="*/ 1002316 w 1617374"/>
                <a:gd name="connsiteY95" fmla="*/ 1452315 h 1947765"/>
                <a:gd name="connsiteX96" fmla="*/ 996621 w 1617374"/>
                <a:gd name="connsiteY96" fmla="*/ 1435230 h 1947765"/>
                <a:gd name="connsiteX97" fmla="*/ 962451 w 1617374"/>
                <a:gd name="connsiteY97" fmla="*/ 1418146 h 1947765"/>
                <a:gd name="connsiteX98" fmla="*/ 945366 w 1617374"/>
                <a:gd name="connsiteY98" fmla="*/ 1423841 h 1947765"/>
                <a:gd name="connsiteX99" fmla="*/ 928281 w 1617374"/>
                <a:gd name="connsiteY99" fmla="*/ 1458010 h 1947765"/>
                <a:gd name="connsiteX100" fmla="*/ 933976 w 1617374"/>
                <a:gd name="connsiteY100" fmla="*/ 1526348 h 1947765"/>
                <a:gd name="connsiteX101" fmla="*/ 968146 w 1617374"/>
                <a:gd name="connsiteY101" fmla="*/ 1560517 h 1947765"/>
                <a:gd name="connsiteX102" fmla="*/ 1002316 w 1617374"/>
                <a:gd name="connsiteY102" fmla="*/ 1571906 h 1947765"/>
                <a:gd name="connsiteX103" fmla="*/ 1008011 w 1617374"/>
                <a:gd name="connsiteY103" fmla="*/ 1588991 h 1947765"/>
                <a:gd name="connsiteX104" fmla="*/ 1025096 w 1617374"/>
                <a:gd name="connsiteY104" fmla="*/ 1594686 h 1947765"/>
                <a:gd name="connsiteX105" fmla="*/ 1064961 w 1617374"/>
                <a:gd name="connsiteY105" fmla="*/ 1600380 h 1947765"/>
                <a:gd name="connsiteX106" fmla="*/ 1059266 w 1617374"/>
                <a:gd name="connsiteY106" fmla="*/ 1628854 h 1947765"/>
                <a:gd name="connsiteX107" fmla="*/ 1047876 w 1617374"/>
                <a:gd name="connsiteY107" fmla="*/ 1645939 h 1947765"/>
                <a:gd name="connsiteX108" fmla="*/ 1076351 w 1617374"/>
                <a:gd name="connsiteY108" fmla="*/ 1668718 h 1947765"/>
                <a:gd name="connsiteX109" fmla="*/ 1110521 w 1617374"/>
                <a:gd name="connsiteY109" fmla="*/ 1697192 h 1947765"/>
                <a:gd name="connsiteX110" fmla="*/ 1150385 w 1617374"/>
                <a:gd name="connsiteY110" fmla="*/ 1708582 h 1947765"/>
                <a:gd name="connsiteX111" fmla="*/ 1184555 w 1617374"/>
                <a:gd name="connsiteY111" fmla="*/ 1719972 h 1947765"/>
                <a:gd name="connsiteX112" fmla="*/ 1201640 w 1617374"/>
                <a:gd name="connsiteY112" fmla="*/ 1725667 h 1947765"/>
                <a:gd name="connsiteX113" fmla="*/ 1207335 w 1617374"/>
                <a:gd name="connsiteY113" fmla="*/ 1742751 h 1947765"/>
                <a:gd name="connsiteX114" fmla="*/ 1218725 w 1617374"/>
                <a:gd name="connsiteY114" fmla="*/ 1765530 h 1947765"/>
                <a:gd name="connsiteX115" fmla="*/ 1207335 w 1617374"/>
                <a:gd name="connsiteY115" fmla="*/ 1794005 h 1947765"/>
                <a:gd name="connsiteX116" fmla="*/ 1195945 w 1617374"/>
                <a:gd name="connsiteY116" fmla="*/ 1776920 h 1947765"/>
                <a:gd name="connsiteX117" fmla="*/ 1121911 w 1617374"/>
                <a:gd name="connsiteY117" fmla="*/ 1759836 h 1947765"/>
                <a:gd name="connsiteX118" fmla="*/ 1161775 w 1617374"/>
                <a:gd name="connsiteY118" fmla="*/ 1799699 h 1947765"/>
                <a:gd name="connsiteX119" fmla="*/ 1178860 w 1617374"/>
                <a:gd name="connsiteY119" fmla="*/ 1833868 h 1947765"/>
                <a:gd name="connsiteX120" fmla="*/ 1156080 w 1617374"/>
                <a:gd name="connsiteY120" fmla="*/ 1845258 h 1947765"/>
                <a:gd name="connsiteX121" fmla="*/ 1104826 w 1617374"/>
                <a:gd name="connsiteY121" fmla="*/ 1839563 h 1947765"/>
                <a:gd name="connsiteX122" fmla="*/ 1087741 w 1617374"/>
                <a:gd name="connsiteY122" fmla="*/ 1833868 h 1947765"/>
                <a:gd name="connsiteX123" fmla="*/ 1064961 w 1617374"/>
                <a:gd name="connsiteY123" fmla="*/ 1714277 h 1947765"/>
                <a:gd name="connsiteX124" fmla="*/ 1019401 w 1617374"/>
                <a:gd name="connsiteY124" fmla="*/ 1702887 h 1947765"/>
                <a:gd name="connsiteX125" fmla="*/ 1008011 w 1617374"/>
                <a:gd name="connsiteY125" fmla="*/ 1725667 h 1947765"/>
                <a:gd name="connsiteX126" fmla="*/ 996621 w 1617374"/>
                <a:gd name="connsiteY126" fmla="*/ 1742751 h 1947765"/>
                <a:gd name="connsiteX127" fmla="*/ 1002316 w 1617374"/>
                <a:gd name="connsiteY127" fmla="*/ 1822479 h 1947765"/>
                <a:gd name="connsiteX128" fmla="*/ 1008011 w 1617374"/>
                <a:gd name="connsiteY128" fmla="*/ 1839563 h 1947765"/>
                <a:gd name="connsiteX129" fmla="*/ 1025096 w 1617374"/>
                <a:gd name="connsiteY129" fmla="*/ 1845258 h 1947765"/>
                <a:gd name="connsiteX130" fmla="*/ 1025096 w 1617374"/>
                <a:gd name="connsiteY130" fmla="*/ 1879427 h 1947765"/>
                <a:gd name="connsiteX131" fmla="*/ 1002316 w 1617374"/>
                <a:gd name="connsiteY131" fmla="*/ 1947765 h 1947765"/>
                <a:gd name="connsiteX132" fmla="*/ 996621 w 1617374"/>
                <a:gd name="connsiteY132" fmla="*/ 1930681 h 1947765"/>
                <a:gd name="connsiteX133" fmla="*/ 990926 w 1617374"/>
                <a:gd name="connsiteY133" fmla="*/ 1902206 h 1947765"/>
                <a:gd name="connsiteX134" fmla="*/ 973841 w 1617374"/>
                <a:gd name="connsiteY134" fmla="*/ 1913596 h 1947765"/>
                <a:gd name="connsiteX135" fmla="*/ 945366 w 1617374"/>
                <a:gd name="connsiteY135" fmla="*/ 1919291 h 1947765"/>
                <a:gd name="connsiteX136" fmla="*/ 905501 w 1617374"/>
                <a:gd name="connsiteY136" fmla="*/ 1907901 h 1947765"/>
                <a:gd name="connsiteX137" fmla="*/ 899806 w 1617374"/>
                <a:gd name="connsiteY137" fmla="*/ 1890817 h 1947765"/>
                <a:gd name="connsiteX138" fmla="*/ 922586 w 1617374"/>
                <a:gd name="connsiteY138" fmla="*/ 1868037 h 1947765"/>
                <a:gd name="connsiteX139" fmla="*/ 945366 w 1617374"/>
                <a:gd name="connsiteY139" fmla="*/ 1856648 h 1947765"/>
                <a:gd name="connsiteX140" fmla="*/ 956756 w 1617374"/>
                <a:gd name="connsiteY140" fmla="*/ 1839563 h 1947765"/>
                <a:gd name="connsiteX141" fmla="*/ 968146 w 1617374"/>
                <a:gd name="connsiteY141" fmla="*/ 1805394 h 1947765"/>
                <a:gd name="connsiteX142" fmla="*/ 973841 w 1617374"/>
                <a:gd name="connsiteY142" fmla="*/ 1759836 h 1947765"/>
                <a:gd name="connsiteX143" fmla="*/ 996621 w 1617374"/>
                <a:gd name="connsiteY143" fmla="*/ 1725667 h 1947765"/>
                <a:gd name="connsiteX144" fmla="*/ 990926 w 1617374"/>
                <a:gd name="connsiteY144" fmla="*/ 1708582 h 1947765"/>
                <a:gd name="connsiteX145" fmla="*/ 1002316 w 1617374"/>
                <a:gd name="connsiteY145" fmla="*/ 1674413 h 1947765"/>
                <a:gd name="connsiteX146" fmla="*/ 979536 w 1617374"/>
                <a:gd name="connsiteY146" fmla="*/ 1645939 h 1947765"/>
                <a:gd name="connsiteX147" fmla="*/ 939671 w 1617374"/>
                <a:gd name="connsiteY147" fmla="*/ 1617465 h 1947765"/>
                <a:gd name="connsiteX148" fmla="*/ 933976 w 1617374"/>
                <a:gd name="connsiteY148" fmla="*/ 1640244 h 1947765"/>
                <a:gd name="connsiteX149" fmla="*/ 922586 w 1617374"/>
                <a:gd name="connsiteY149" fmla="*/ 1731361 h 1947765"/>
                <a:gd name="connsiteX150" fmla="*/ 905501 w 1617374"/>
                <a:gd name="connsiteY150" fmla="*/ 1725667 h 1947765"/>
                <a:gd name="connsiteX151" fmla="*/ 922586 w 1617374"/>
                <a:gd name="connsiteY151" fmla="*/ 1645939 h 1947765"/>
                <a:gd name="connsiteX152" fmla="*/ 916891 w 1617374"/>
                <a:gd name="connsiteY152" fmla="*/ 1611770 h 1947765"/>
                <a:gd name="connsiteX153" fmla="*/ 905501 w 1617374"/>
                <a:gd name="connsiteY153" fmla="*/ 1594686 h 1947765"/>
                <a:gd name="connsiteX154" fmla="*/ 888416 w 1617374"/>
                <a:gd name="connsiteY154" fmla="*/ 1537737 h 1947765"/>
                <a:gd name="connsiteX155" fmla="*/ 865637 w 1617374"/>
                <a:gd name="connsiteY155" fmla="*/ 1509263 h 1947765"/>
                <a:gd name="connsiteX156" fmla="*/ 848552 w 1617374"/>
                <a:gd name="connsiteY156" fmla="*/ 1520653 h 1947765"/>
                <a:gd name="connsiteX157" fmla="*/ 831467 w 1617374"/>
                <a:gd name="connsiteY157" fmla="*/ 1560517 h 1947765"/>
                <a:gd name="connsiteX158" fmla="*/ 825772 w 1617374"/>
                <a:gd name="connsiteY158" fmla="*/ 1577601 h 1947765"/>
                <a:gd name="connsiteX159" fmla="*/ 802992 w 1617374"/>
                <a:gd name="connsiteY159" fmla="*/ 1600380 h 1947765"/>
                <a:gd name="connsiteX160" fmla="*/ 785907 w 1617374"/>
                <a:gd name="connsiteY160" fmla="*/ 1634549 h 1947765"/>
                <a:gd name="connsiteX161" fmla="*/ 797297 w 1617374"/>
                <a:gd name="connsiteY161" fmla="*/ 1668718 h 1947765"/>
                <a:gd name="connsiteX162" fmla="*/ 808687 w 1617374"/>
                <a:gd name="connsiteY162" fmla="*/ 1725667 h 1947765"/>
                <a:gd name="connsiteX163" fmla="*/ 825772 w 1617374"/>
                <a:gd name="connsiteY163" fmla="*/ 1737056 h 1947765"/>
                <a:gd name="connsiteX164" fmla="*/ 820077 w 1617374"/>
                <a:gd name="connsiteY164" fmla="*/ 1776920 h 1947765"/>
                <a:gd name="connsiteX165" fmla="*/ 802992 w 1617374"/>
                <a:gd name="connsiteY165" fmla="*/ 1771225 h 1947765"/>
                <a:gd name="connsiteX166" fmla="*/ 797297 w 1617374"/>
                <a:gd name="connsiteY166" fmla="*/ 1754141 h 1947765"/>
                <a:gd name="connsiteX167" fmla="*/ 780212 w 1617374"/>
                <a:gd name="connsiteY167" fmla="*/ 1742751 h 1947765"/>
                <a:gd name="connsiteX168" fmla="*/ 740347 w 1617374"/>
                <a:gd name="connsiteY168" fmla="*/ 1759836 h 1947765"/>
                <a:gd name="connsiteX169" fmla="*/ 734652 w 1617374"/>
                <a:gd name="connsiteY169" fmla="*/ 1776920 h 1947765"/>
                <a:gd name="connsiteX170" fmla="*/ 711872 w 1617374"/>
                <a:gd name="connsiteY170" fmla="*/ 1811089 h 1947765"/>
                <a:gd name="connsiteX171" fmla="*/ 723262 w 1617374"/>
                <a:gd name="connsiteY171" fmla="*/ 1850953 h 1947765"/>
                <a:gd name="connsiteX172" fmla="*/ 728957 w 1617374"/>
                <a:gd name="connsiteY172" fmla="*/ 1868037 h 1947765"/>
                <a:gd name="connsiteX173" fmla="*/ 723262 w 1617374"/>
                <a:gd name="connsiteY173" fmla="*/ 1896512 h 1947765"/>
                <a:gd name="connsiteX174" fmla="*/ 706177 w 1617374"/>
                <a:gd name="connsiteY174" fmla="*/ 1902206 h 1947765"/>
                <a:gd name="connsiteX175" fmla="*/ 700482 w 1617374"/>
                <a:gd name="connsiteY175" fmla="*/ 1879427 h 1947765"/>
                <a:gd name="connsiteX176" fmla="*/ 666312 w 1617374"/>
                <a:gd name="connsiteY176" fmla="*/ 1856648 h 1947765"/>
                <a:gd name="connsiteX177" fmla="*/ 586583 w 1617374"/>
                <a:gd name="connsiteY177" fmla="*/ 1845258 h 1947765"/>
                <a:gd name="connsiteX178" fmla="*/ 615058 w 1617374"/>
                <a:gd name="connsiteY178" fmla="*/ 1833868 h 1947765"/>
                <a:gd name="connsiteX179" fmla="*/ 649227 w 1617374"/>
                <a:gd name="connsiteY179" fmla="*/ 1828174 h 1947765"/>
                <a:gd name="connsiteX180" fmla="*/ 637837 w 1617374"/>
                <a:gd name="connsiteY180" fmla="*/ 1788310 h 1947765"/>
                <a:gd name="connsiteX181" fmla="*/ 677702 w 1617374"/>
                <a:gd name="connsiteY181" fmla="*/ 1765530 h 1947765"/>
                <a:gd name="connsiteX182" fmla="*/ 694787 w 1617374"/>
                <a:gd name="connsiteY182" fmla="*/ 1759836 h 1947765"/>
                <a:gd name="connsiteX183" fmla="*/ 700482 w 1617374"/>
                <a:gd name="connsiteY183" fmla="*/ 1742751 h 1947765"/>
                <a:gd name="connsiteX184" fmla="*/ 717567 w 1617374"/>
                <a:gd name="connsiteY184" fmla="*/ 1731361 h 1947765"/>
                <a:gd name="connsiteX185" fmla="*/ 728957 w 1617374"/>
                <a:gd name="connsiteY185" fmla="*/ 1714277 h 1947765"/>
                <a:gd name="connsiteX186" fmla="*/ 723262 w 1617374"/>
                <a:gd name="connsiteY186" fmla="*/ 1685803 h 1947765"/>
                <a:gd name="connsiteX187" fmla="*/ 672007 w 1617374"/>
                <a:gd name="connsiteY187" fmla="*/ 1674413 h 1947765"/>
                <a:gd name="connsiteX188" fmla="*/ 637837 w 1617374"/>
                <a:gd name="connsiteY188" fmla="*/ 1657329 h 1947765"/>
                <a:gd name="connsiteX189" fmla="*/ 632142 w 1617374"/>
                <a:gd name="connsiteY189" fmla="*/ 1640244 h 1947765"/>
                <a:gd name="connsiteX190" fmla="*/ 620752 w 1617374"/>
                <a:gd name="connsiteY190" fmla="*/ 1623160 h 1947765"/>
                <a:gd name="connsiteX191" fmla="*/ 637837 w 1617374"/>
                <a:gd name="connsiteY191" fmla="*/ 1617465 h 1947765"/>
                <a:gd name="connsiteX192" fmla="*/ 728957 w 1617374"/>
                <a:gd name="connsiteY192" fmla="*/ 1606075 h 1947765"/>
                <a:gd name="connsiteX193" fmla="*/ 751737 w 1617374"/>
                <a:gd name="connsiteY193" fmla="*/ 1594686 h 1947765"/>
                <a:gd name="connsiteX194" fmla="*/ 763127 w 1617374"/>
                <a:gd name="connsiteY194" fmla="*/ 1577601 h 1947765"/>
                <a:gd name="connsiteX195" fmla="*/ 797297 w 1617374"/>
                <a:gd name="connsiteY195" fmla="*/ 1560517 h 1947765"/>
                <a:gd name="connsiteX196" fmla="*/ 808687 w 1617374"/>
                <a:gd name="connsiteY196" fmla="*/ 1543432 h 1947765"/>
                <a:gd name="connsiteX197" fmla="*/ 825772 w 1617374"/>
                <a:gd name="connsiteY197" fmla="*/ 1526348 h 1947765"/>
                <a:gd name="connsiteX198" fmla="*/ 854247 w 1617374"/>
                <a:gd name="connsiteY198" fmla="*/ 1480789 h 1947765"/>
                <a:gd name="connsiteX199" fmla="*/ 865637 w 1617374"/>
                <a:gd name="connsiteY199" fmla="*/ 1452315 h 1947765"/>
                <a:gd name="connsiteX200" fmla="*/ 905501 w 1617374"/>
                <a:gd name="connsiteY200" fmla="*/ 1429535 h 1947765"/>
                <a:gd name="connsiteX201" fmla="*/ 956756 w 1617374"/>
                <a:gd name="connsiteY201" fmla="*/ 1418146 h 1947765"/>
                <a:gd name="connsiteX202" fmla="*/ 951061 w 1617374"/>
                <a:gd name="connsiteY202" fmla="*/ 1401061 h 1947765"/>
                <a:gd name="connsiteX203" fmla="*/ 945366 w 1617374"/>
                <a:gd name="connsiteY203" fmla="*/ 1338418 h 1947765"/>
                <a:gd name="connsiteX204" fmla="*/ 928281 w 1617374"/>
                <a:gd name="connsiteY204" fmla="*/ 1332723 h 1947765"/>
                <a:gd name="connsiteX205" fmla="*/ 905501 w 1617374"/>
                <a:gd name="connsiteY205" fmla="*/ 1327028 h 1947765"/>
                <a:gd name="connsiteX206" fmla="*/ 825772 w 1617374"/>
                <a:gd name="connsiteY206" fmla="*/ 1332723 h 1947765"/>
                <a:gd name="connsiteX207" fmla="*/ 808687 w 1617374"/>
                <a:gd name="connsiteY207" fmla="*/ 1344113 h 1947765"/>
                <a:gd name="connsiteX208" fmla="*/ 780212 w 1617374"/>
                <a:gd name="connsiteY208" fmla="*/ 1349808 h 1947765"/>
                <a:gd name="connsiteX209" fmla="*/ 757432 w 1617374"/>
                <a:gd name="connsiteY209" fmla="*/ 1361197 h 1947765"/>
                <a:gd name="connsiteX210" fmla="*/ 734652 w 1617374"/>
                <a:gd name="connsiteY210" fmla="*/ 1406756 h 1947765"/>
                <a:gd name="connsiteX211" fmla="*/ 717567 w 1617374"/>
                <a:gd name="connsiteY211" fmla="*/ 1458010 h 1947765"/>
                <a:gd name="connsiteX212" fmla="*/ 711872 w 1617374"/>
                <a:gd name="connsiteY212" fmla="*/ 1475094 h 1947765"/>
                <a:gd name="connsiteX213" fmla="*/ 689092 w 1617374"/>
                <a:gd name="connsiteY213" fmla="*/ 1492179 h 1947765"/>
                <a:gd name="connsiteX214" fmla="*/ 683397 w 1617374"/>
                <a:gd name="connsiteY214" fmla="*/ 1429535 h 1947765"/>
                <a:gd name="connsiteX215" fmla="*/ 666312 w 1617374"/>
                <a:gd name="connsiteY215" fmla="*/ 1418146 h 1947765"/>
                <a:gd name="connsiteX216" fmla="*/ 575193 w 1617374"/>
                <a:gd name="connsiteY216" fmla="*/ 1429535 h 1947765"/>
                <a:gd name="connsiteX217" fmla="*/ 563803 w 1617374"/>
                <a:gd name="connsiteY217" fmla="*/ 1446620 h 1947765"/>
                <a:gd name="connsiteX218" fmla="*/ 541023 w 1617374"/>
                <a:gd name="connsiteY218" fmla="*/ 1509263 h 1947765"/>
                <a:gd name="connsiteX219" fmla="*/ 444208 w 1617374"/>
                <a:gd name="connsiteY219" fmla="*/ 1514958 h 1947765"/>
                <a:gd name="connsiteX220" fmla="*/ 438513 w 1617374"/>
                <a:gd name="connsiteY220" fmla="*/ 1560517 h 1947765"/>
                <a:gd name="connsiteX221" fmla="*/ 421428 w 1617374"/>
                <a:gd name="connsiteY221" fmla="*/ 1583296 h 1947765"/>
                <a:gd name="connsiteX222" fmla="*/ 410038 w 1617374"/>
                <a:gd name="connsiteY222" fmla="*/ 1600380 h 1947765"/>
                <a:gd name="connsiteX223" fmla="*/ 415733 w 1617374"/>
                <a:gd name="connsiteY223" fmla="*/ 1663023 h 1947765"/>
                <a:gd name="connsiteX224" fmla="*/ 432818 w 1617374"/>
                <a:gd name="connsiteY224" fmla="*/ 1668718 h 1947765"/>
                <a:gd name="connsiteX225" fmla="*/ 438513 w 1617374"/>
                <a:gd name="connsiteY225" fmla="*/ 1691498 h 1947765"/>
                <a:gd name="connsiteX226" fmla="*/ 449903 w 1617374"/>
                <a:gd name="connsiteY226" fmla="*/ 1708582 h 1947765"/>
                <a:gd name="connsiteX227" fmla="*/ 392953 w 1617374"/>
                <a:gd name="connsiteY227" fmla="*/ 1702887 h 1947765"/>
                <a:gd name="connsiteX228" fmla="*/ 387258 w 1617374"/>
                <a:gd name="connsiteY228" fmla="*/ 1628854 h 1947765"/>
                <a:gd name="connsiteX229" fmla="*/ 381563 w 1617374"/>
                <a:gd name="connsiteY229" fmla="*/ 1543432 h 1947765"/>
                <a:gd name="connsiteX230" fmla="*/ 364478 w 1617374"/>
                <a:gd name="connsiteY230" fmla="*/ 1532042 h 1947765"/>
                <a:gd name="connsiteX231" fmla="*/ 324614 w 1617374"/>
                <a:gd name="connsiteY231" fmla="*/ 1520653 h 1947765"/>
                <a:gd name="connsiteX232" fmla="*/ 301834 w 1617374"/>
                <a:gd name="connsiteY232" fmla="*/ 1526348 h 1947765"/>
                <a:gd name="connsiteX233" fmla="*/ 290444 w 1617374"/>
                <a:gd name="connsiteY233" fmla="*/ 1543432 h 1947765"/>
                <a:gd name="connsiteX234" fmla="*/ 273359 w 1617374"/>
                <a:gd name="connsiteY234" fmla="*/ 1560517 h 1947765"/>
                <a:gd name="connsiteX235" fmla="*/ 233494 w 1617374"/>
                <a:gd name="connsiteY235" fmla="*/ 1600380 h 1947765"/>
                <a:gd name="connsiteX236" fmla="*/ 239189 w 1617374"/>
                <a:gd name="connsiteY236" fmla="*/ 1623160 h 1947765"/>
                <a:gd name="connsiteX237" fmla="*/ 256274 w 1617374"/>
                <a:gd name="connsiteY237" fmla="*/ 1628854 h 1947765"/>
                <a:gd name="connsiteX238" fmla="*/ 296139 w 1617374"/>
                <a:gd name="connsiteY238" fmla="*/ 1651634 h 1947765"/>
                <a:gd name="connsiteX239" fmla="*/ 290444 w 1617374"/>
                <a:gd name="connsiteY239" fmla="*/ 1668718 h 1947765"/>
                <a:gd name="connsiteX240" fmla="*/ 256274 w 1617374"/>
                <a:gd name="connsiteY240" fmla="*/ 1691498 h 1947765"/>
                <a:gd name="connsiteX241" fmla="*/ 210714 w 1617374"/>
                <a:gd name="connsiteY241" fmla="*/ 1685803 h 1947765"/>
                <a:gd name="connsiteX242" fmla="*/ 205019 w 1617374"/>
                <a:gd name="connsiteY242" fmla="*/ 1668718 h 1947765"/>
                <a:gd name="connsiteX243" fmla="*/ 199324 w 1617374"/>
                <a:gd name="connsiteY243" fmla="*/ 1645939 h 1947765"/>
                <a:gd name="connsiteX244" fmla="*/ 170849 w 1617374"/>
                <a:gd name="connsiteY244" fmla="*/ 1640244 h 1947765"/>
                <a:gd name="connsiteX245" fmla="*/ 153764 w 1617374"/>
                <a:gd name="connsiteY245" fmla="*/ 1623160 h 1947765"/>
                <a:gd name="connsiteX246" fmla="*/ 136679 w 1617374"/>
                <a:gd name="connsiteY246" fmla="*/ 1611770 h 1947765"/>
                <a:gd name="connsiteX247" fmla="*/ 142374 w 1617374"/>
                <a:gd name="connsiteY247" fmla="*/ 1588991 h 1947765"/>
                <a:gd name="connsiteX248" fmla="*/ 182239 w 1617374"/>
                <a:gd name="connsiteY248" fmla="*/ 1571906 h 1947765"/>
                <a:gd name="connsiteX249" fmla="*/ 199324 w 1617374"/>
                <a:gd name="connsiteY249" fmla="*/ 1554822 h 1947765"/>
                <a:gd name="connsiteX250" fmla="*/ 222104 w 1617374"/>
                <a:gd name="connsiteY250" fmla="*/ 1549127 h 1947765"/>
                <a:gd name="connsiteX251" fmla="*/ 244884 w 1617374"/>
                <a:gd name="connsiteY251" fmla="*/ 1514958 h 1947765"/>
                <a:gd name="connsiteX252" fmla="*/ 256274 w 1617374"/>
                <a:gd name="connsiteY252" fmla="*/ 1497873 h 1947765"/>
                <a:gd name="connsiteX253" fmla="*/ 273359 w 1617374"/>
                <a:gd name="connsiteY253" fmla="*/ 1492179 h 1947765"/>
                <a:gd name="connsiteX254" fmla="*/ 290444 w 1617374"/>
                <a:gd name="connsiteY254" fmla="*/ 1475094 h 1947765"/>
                <a:gd name="connsiteX255" fmla="*/ 279054 w 1617374"/>
                <a:gd name="connsiteY255" fmla="*/ 1440925 h 1947765"/>
                <a:gd name="connsiteX256" fmla="*/ 318919 w 1617374"/>
                <a:gd name="connsiteY256" fmla="*/ 1418146 h 1947765"/>
                <a:gd name="connsiteX257" fmla="*/ 336004 w 1617374"/>
                <a:gd name="connsiteY257" fmla="*/ 1429535 h 1947765"/>
                <a:gd name="connsiteX258" fmla="*/ 353088 w 1617374"/>
                <a:gd name="connsiteY258" fmla="*/ 1435230 h 1947765"/>
                <a:gd name="connsiteX259" fmla="*/ 364478 w 1617374"/>
                <a:gd name="connsiteY259" fmla="*/ 1452315 h 1947765"/>
                <a:gd name="connsiteX260" fmla="*/ 529633 w 1617374"/>
                <a:gd name="connsiteY260" fmla="*/ 1469399 h 1947765"/>
                <a:gd name="connsiteX261" fmla="*/ 541023 w 1617374"/>
                <a:gd name="connsiteY261" fmla="*/ 1452315 h 1947765"/>
                <a:gd name="connsiteX262" fmla="*/ 546718 w 1617374"/>
                <a:gd name="connsiteY262" fmla="*/ 1435230 h 1947765"/>
                <a:gd name="connsiteX263" fmla="*/ 563803 w 1617374"/>
                <a:gd name="connsiteY263" fmla="*/ 1429535 h 1947765"/>
                <a:gd name="connsiteX264" fmla="*/ 592278 w 1617374"/>
                <a:gd name="connsiteY264" fmla="*/ 1406756 h 1947765"/>
                <a:gd name="connsiteX265" fmla="*/ 626447 w 1617374"/>
                <a:gd name="connsiteY265" fmla="*/ 1389672 h 1947765"/>
                <a:gd name="connsiteX266" fmla="*/ 666312 w 1617374"/>
                <a:gd name="connsiteY266" fmla="*/ 1383977 h 1947765"/>
                <a:gd name="connsiteX267" fmla="*/ 672007 w 1617374"/>
                <a:gd name="connsiteY267" fmla="*/ 1344113 h 1947765"/>
                <a:gd name="connsiteX268" fmla="*/ 654922 w 1617374"/>
                <a:gd name="connsiteY268" fmla="*/ 1338418 h 1947765"/>
                <a:gd name="connsiteX269" fmla="*/ 677702 w 1617374"/>
                <a:gd name="connsiteY269" fmla="*/ 1327028 h 1947765"/>
                <a:gd name="connsiteX270" fmla="*/ 774517 w 1617374"/>
                <a:gd name="connsiteY270" fmla="*/ 1315639 h 1947765"/>
                <a:gd name="connsiteX271" fmla="*/ 808687 w 1617374"/>
                <a:gd name="connsiteY271" fmla="*/ 1309944 h 1947765"/>
                <a:gd name="connsiteX272" fmla="*/ 791602 w 1617374"/>
                <a:gd name="connsiteY272" fmla="*/ 1304249 h 1947765"/>
                <a:gd name="connsiteX273" fmla="*/ 751737 w 1617374"/>
                <a:gd name="connsiteY273" fmla="*/ 1270080 h 1947765"/>
                <a:gd name="connsiteX274" fmla="*/ 740347 w 1617374"/>
                <a:gd name="connsiteY274" fmla="*/ 1252996 h 1947765"/>
                <a:gd name="connsiteX275" fmla="*/ 700482 w 1617374"/>
                <a:gd name="connsiteY275" fmla="*/ 1235911 h 1947765"/>
                <a:gd name="connsiteX276" fmla="*/ 495463 w 1617374"/>
                <a:gd name="connsiteY276" fmla="*/ 1224522 h 1947765"/>
                <a:gd name="connsiteX277" fmla="*/ 410038 w 1617374"/>
                <a:gd name="connsiteY277" fmla="*/ 1241606 h 1947765"/>
                <a:gd name="connsiteX278" fmla="*/ 398648 w 1617374"/>
                <a:gd name="connsiteY278" fmla="*/ 1264385 h 1947765"/>
                <a:gd name="connsiteX279" fmla="*/ 353088 w 1617374"/>
                <a:gd name="connsiteY279" fmla="*/ 1315639 h 1947765"/>
                <a:gd name="connsiteX280" fmla="*/ 347394 w 1617374"/>
                <a:gd name="connsiteY280" fmla="*/ 1270080 h 1947765"/>
                <a:gd name="connsiteX281" fmla="*/ 233494 w 1617374"/>
                <a:gd name="connsiteY281" fmla="*/ 1298554 h 1947765"/>
                <a:gd name="connsiteX282" fmla="*/ 216409 w 1617374"/>
                <a:gd name="connsiteY282" fmla="*/ 1315639 h 1947765"/>
                <a:gd name="connsiteX283" fmla="*/ 210714 w 1617374"/>
                <a:gd name="connsiteY283" fmla="*/ 1298554 h 1947765"/>
                <a:gd name="connsiteX284" fmla="*/ 222104 w 1617374"/>
                <a:gd name="connsiteY284" fmla="*/ 1270080 h 1947765"/>
                <a:gd name="connsiteX285" fmla="*/ 205019 w 1617374"/>
                <a:gd name="connsiteY285" fmla="*/ 1264385 h 1947765"/>
                <a:gd name="connsiteX286" fmla="*/ 148069 w 1617374"/>
                <a:gd name="connsiteY286" fmla="*/ 1252996 h 1947765"/>
                <a:gd name="connsiteX287" fmla="*/ 119594 w 1617374"/>
                <a:gd name="connsiteY287" fmla="*/ 1247301 h 1947765"/>
                <a:gd name="connsiteX288" fmla="*/ 85425 w 1617374"/>
                <a:gd name="connsiteY288" fmla="*/ 1235911 h 1947765"/>
                <a:gd name="connsiteX289" fmla="*/ 11390 w 1617374"/>
                <a:gd name="connsiteY289" fmla="*/ 1230216 h 1947765"/>
                <a:gd name="connsiteX290" fmla="*/ 0 w 1617374"/>
                <a:gd name="connsiteY290" fmla="*/ 1213132 h 1947765"/>
                <a:gd name="connsiteX291" fmla="*/ 5695 w 1617374"/>
                <a:gd name="connsiteY291" fmla="*/ 1190353 h 1947765"/>
                <a:gd name="connsiteX292" fmla="*/ 28475 w 1617374"/>
                <a:gd name="connsiteY292" fmla="*/ 1184658 h 1947765"/>
                <a:gd name="connsiteX293" fmla="*/ 34170 w 1617374"/>
                <a:gd name="connsiteY293" fmla="*/ 1144794 h 1947765"/>
                <a:gd name="connsiteX294" fmla="*/ 45560 w 1617374"/>
                <a:gd name="connsiteY294" fmla="*/ 1161878 h 1947765"/>
                <a:gd name="connsiteX295" fmla="*/ 68340 w 1617374"/>
                <a:gd name="connsiteY295" fmla="*/ 1184658 h 1947765"/>
                <a:gd name="connsiteX296" fmla="*/ 85425 w 1617374"/>
                <a:gd name="connsiteY296" fmla="*/ 1190353 h 1947765"/>
                <a:gd name="connsiteX297" fmla="*/ 176544 w 1617374"/>
                <a:gd name="connsiteY297" fmla="*/ 1196047 h 1947765"/>
                <a:gd name="connsiteX298" fmla="*/ 187934 w 1617374"/>
                <a:gd name="connsiteY298" fmla="*/ 1213132 h 1947765"/>
                <a:gd name="connsiteX299" fmla="*/ 227799 w 1617374"/>
                <a:gd name="connsiteY299" fmla="*/ 1230216 h 1947765"/>
                <a:gd name="connsiteX300" fmla="*/ 290444 w 1617374"/>
                <a:gd name="connsiteY300" fmla="*/ 1235911 h 1947765"/>
                <a:gd name="connsiteX301" fmla="*/ 444208 w 1617374"/>
                <a:gd name="connsiteY301" fmla="*/ 1230216 h 1947765"/>
                <a:gd name="connsiteX302" fmla="*/ 427123 w 1617374"/>
                <a:gd name="connsiteY302" fmla="*/ 1224522 h 1947765"/>
                <a:gd name="connsiteX303" fmla="*/ 398648 w 1617374"/>
                <a:gd name="connsiteY303" fmla="*/ 1190353 h 1947765"/>
                <a:gd name="connsiteX304" fmla="*/ 347394 w 1617374"/>
                <a:gd name="connsiteY304" fmla="*/ 1173268 h 1947765"/>
                <a:gd name="connsiteX305" fmla="*/ 290444 w 1617374"/>
                <a:gd name="connsiteY305" fmla="*/ 1144794 h 1947765"/>
                <a:gd name="connsiteX306" fmla="*/ 284749 w 1617374"/>
                <a:gd name="connsiteY306" fmla="*/ 1127709 h 1947765"/>
                <a:gd name="connsiteX307" fmla="*/ 267664 w 1617374"/>
                <a:gd name="connsiteY307" fmla="*/ 1122015 h 1947765"/>
                <a:gd name="connsiteX308" fmla="*/ 244884 w 1617374"/>
                <a:gd name="connsiteY308" fmla="*/ 1104930 h 1947765"/>
                <a:gd name="connsiteX309" fmla="*/ 227799 w 1617374"/>
                <a:gd name="connsiteY309" fmla="*/ 1076456 h 1947765"/>
                <a:gd name="connsiteX310" fmla="*/ 210714 w 1617374"/>
                <a:gd name="connsiteY310" fmla="*/ 1053677 h 1947765"/>
                <a:gd name="connsiteX311" fmla="*/ 182239 w 1617374"/>
                <a:gd name="connsiteY311" fmla="*/ 991033 h 1947765"/>
                <a:gd name="connsiteX312" fmla="*/ 148069 w 1617374"/>
                <a:gd name="connsiteY312" fmla="*/ 1030897 h 1947765"/>
                <a:gd name="connsiteX313" fmla="*/ 136679 w 1617374"/>
                <a:gd name="connsiteY313" fmla="*/ 979644 h 1947765"/>
                <a:gd name="connsiteX314" fmla="*/ 170849 w 1617374"/>
                <a:gd name="connsiteY314" fmla="*/ 934085 h 1947765"/>
                <a:gd name="connsiteX315" fmla="*/ 187934 w 1617374"/>
                <a:gd name="connsiteY315" fmla="*/ 962559 h 1947765"/>
                <a:gd name="connsiteX316" fmla="*/ 193629 w 1617374"/>
                <a:gd name="connsiteY316" fmla="*/ 985339 h 1947765"/>
                <a:gd name="connsiteX317" fmla="*/ 210714 w 1617374"/>
                <a:gd name="connsiteY317" fmla="*/ 1002423 h 1947765"/>
                <a:gd name="connsiteX318" fmla="*/ 233494 w 1617374"/>
                <a:gd name="connsiteY318" fmla="*/ 1047982 h 1947765"/>
                <a:gd name="connsiteX319" fmla="*/ 279054 w 1617374"/>
                <a:gd name="connsiteY319" fmla="*/ 1076456 h 1947765"/>
                <a:gd name="connsiteX320" fmla="*/ 313224 w 1617374"/>
                <a:gd name="connsiteY320" fmla="*/ 1099235 h 1947765"/>
                <a:gd name="connsiteX321" fmla="*/ 347394 w 1617374"/>
                <a:gd name="connsiteY321" fmla="*/ 1133404 h 1947765"/>
                <a:gd name="connsiteX322" fmla="*/ 364478 w 1617374"/>
                <a:gd name="connsiteY322" fmla="*/ 1161878 h 1947765"/>
                <a:gd name="connsiteX323" fmla="*/ 398648 w 1617374"/>
                <a:gd name="connsiteY323" fmla="*/ 1173268 h 1947765"/>
                <a:gd name="connsiteX324" fmla="*/ 438513 w 1617374"/>
                <a:gd name="connsiteY324" fmla="*/ 1161878 h 1947765"/>
                <a:gd name="connsiteX325" fmla="*/ 449903 w 1617374"/>
                <a:gd name="connsiteY325" fmla="*/ 1178963 h 1947765"/>
                <a:gd name="connsiteX326" fmla="*/ 455598 w 1617374"/>
                <a:gd name="connsiteY326" fmla="*/ 1196047 h 1947765"/>
                <a:gd name="connsiteX327" fmla="*/ 501158 w 1617374"/>
                <a:gd name="connsiteY327" fmla="*/ 1201742 h 1947765"/>
                <a:gd name="connsiteX328" fmla="*/ 620752 w 1617374"/>
                <a:gd name="connsiteY328" fmla="*/ 1213132 h 1947765"/>
                <a:gd name="connsiteX329" fmla="*/ 649227 w 1617374"/>
                <a:gd name="connsiteY329" fmla="*/ 1201742 h 1947765"/>
                <a:gd name="connsiteX330" fmla="*/ 597973 w 1617374"/>
                <a:gd name="connsiteY330" fmla="*/ 1173268 h 1947765"/>
                <a:gd name="connsiteX331" fmla="*/ 575193 w 1617374"/>
                <a:gd name="connsiteY331" fmla="*/ 1156184 h 1947765"/>
                <a:gd name="connsiteX332" fmla="*/ 569498 w 1617374"/>
                <a:gd name="connsiteY332" fmla="*/ 1139099 h 1947765"/>
                <a:gd name="connsiteX333" fmla="*/ 552413 w 1617374"/>
                <a:gd name="connsiteY333" fmla="*/ 1127709 h 1947765"/>
                <a:gd name="connsiteX334" fmla="*/ 518243 w 1617374"/>
                <a:gd name="connsiteY334" fmla="*/ 1093540 h 1947765"/>
                <a:gd name="connsiteX335" fmla="*/ 501158 w 1617374"/>
                <a:gd name="connsiteY335" fmla="*/ 1076456 h 1947765"/>
                <a:gd name="connsiteX336" fmla="*/ 478378 w 1617374"/>
                <a:gd name="connsiteY336" fmla="*/ 1065066 h 1947765"/>
                <a:gd name="connsiteX337" fmla="*/ 461293 w 1617374"/>
                <a:gd name="connsiteY337" fmla="*/ 1059371 h 1947765"/>
                <a:gd name="connsiteX338" fmla="*/ 427123 w 1617374"/>
                <a:gd name="connsiteY338" fmla="*/ 1030897 h 1947765"/>
                <a:gd name="connsiteX339" fmla="*/ 421428 w 1617374"/>
                <a:gd name="connsiteY339" fmla="*/ 1008118 h 1947765"/>
                <a:gd name="connsiteX340" fmla="*/ 404343 w 1617374"/>
                <a:gd name="connsiteY340" fmla="*/ 1002423 h 1947765"/>
                <a:gd name="connsiteX341" fmla="*/ 387258 w 1617374"/>
                <a:gd name="connsiteY341" fmla="*/ 991033 h 1947765"/>
                <a:gd name="connsiteX342" fmla="*/ 375868 w 1617374"/>
                <a:gd name="connsiteY342" fmla="*/ 973949 h 1947765"/>
                <a:gd name="connsiteX343" fmla="*/ 358783 w 1617374"/>
                <a:gd name="connsiteY343" fmla="*/ 968254 h 1947765"/>
                <a:gd name="connsiteX344" fmla="*/ 353088 w 1617374"/>
                <a:gd name="connsiteY344" fmla="*/ 911306 h 1947765"/>
                <a:gd name="connsiteX345" fmla="*/ 347394 w 1617374"/>
                <a:gd name="connsiteY345" fmla="*/ 894221 h 1947765"/>
                <a:gd name="connsiteX346" fmla="*/ 341699 w 1617374"/>
                <a:gd name="connsiteY346" fmla="*/ 871442 h 1947765"/>
                <a:gd name="connsiteX347" fmla="*/ 324614 w 1617374"/>
                <a:gd name="connsiteY347" fmla="*/ 865747 h 1947765"/>
                <a:gd name="connsiteX348" fmla="*/ 239189 w 1617374"/>
                <a:gd name="connsiteY348" fmla="*/ 865747 h 1947765"/>
                <a:gd name="connsiteX349" fmla="*/ 216409 w 1617374"/>
                <a:gd name="connsiteY349" fmla="*/ 854358 h 1947765"/>
                <a:gd name="connsiteX350" fmla="*/ 199324 w 1617374"/>
                <a:gd name="connsiteY350" fmla="*/ 848663 h 1947765"/>
                <a:gd name="connsiteX351" fmla="*/ 193629 w 1617374"/>
                <a:gd name="connsiteY351" fmla="*/ 831578 h 1947765"/>
                <a:gd name="connsiteX352" fmla="*/ 267664 w 1617374"/>
                <a:gd name="connsiteY352" fmla="*/ 820189 h 1947765"/>
                <a:gd name="connsiteX353" fmla="*/ 284749 w 1617374"/>
                <a:gd name="connsiteY353" fmla="*/ 808799 h 1947765"/>
                <a:gd name="connsiteX354" fmla="*/ 313224 w 1617374"/>
                <a:gd name="connsiteY354" fmla="*/ 774630 h 1947765"/>
                <a:gd name="connsiteX355" fmla="*/ 324614 w 1617374"/>
                <a:gd name="connsiteY355" fmla="*/ 808799 h 1947765"/>
                <a:gd name="connsiteX356" fmla="*/ 330309 w 1617374"/>
                <a:gd name="connsiteY356" fmla="*/ 837273 h 1947765"/>
                <a:gd name="connsiteX357" fmla="*/ 353088 w 1617374"/>
                <a:gd name="connsiteY357" fmla="*/ 871442 h 1947765"/>
                <a:gd name="connsiteX358" fmla="*/ 364478 w 1617374"/>
                <a:gd name="connsiteY358" fmla="*/ 922695 h 1947765"/>
                <a:gd name="connsiteX359" fmla="*/ 375868 w 1617374"/>
                <a:gd name="connsiteY359" fmla="*/ 956864 h 1947765"/>
                <a:gd name="connsiteX360" fmla="*/ 421428 w 1617374"/>
                <a:gd name="connsiteY360" fmla="*/ 985339 h 1947765"/>
                <a:gd name="connsiteX361" fmla="*/ 466988 w 1617374"/>
                <a:gd name="connsiteY361" fmla="*/ 1013813 h 1947765"/>
                <a:gd name="connsiteX362" fmla="*/ 455598 w 1617374"/>
                <a:gd name="connsiteY362" fmla="*/ 968254 h 1947765"/>
                <a:gd name="connsiteX363" fmla="*/ 444208 w 1617374"/>
                <a:gd name="connsiteY363" fmla="*/ 951170 h 1947765"/>
                <a:gd name="connsiteX364" fmla="*/ 449903 w 1617374"/>
                <a:gd name="connsiteY364" fmla="*/ 877137 h 1947765"/>
                <a:gd name="connsiteX365" fmla="*/ 438513 w 1617374"/>
                <a:gd name="connsiteY365" fmla="*/ 820189 h 1947765"/>
                <a:gd name="connsiteX366" fmla="*/ 427123 w 1617374"/>
                <a:gd name="connsiteY366" fmla="*/ 751851 h 1947765"/>
                <a:gd name="connsiteX367" fmla="*/ 421428 w 1617374"/>
                <a:gd name="connsiteY367" fmla="*/ 729071 h 1947765"/>
                <a:gd name="connsiteX368" fmla="*/ 410038 w 1617374"/>
                <a:gd name="connsiteY368" fmla="*/ 706292 h 1947765"/>
                <a:gd name="connsiteX369" fmla="*/ 404343 w 1617374"/>
                <a:gd name="connsiteY369" fmla="*/ 672123 h 1947765"/>
                <a:gd name="connsiteX370" fmla="*/ 387258 w 1617374"/>
                <a:gd name="connsiteY370" fmla="*/ 683513 h 1947765"/>
                <a:gd name="connsiteX371" fmla="*/ 421428 w 1617374"/>
                <a:gd name="connsiteY371" fmla="*/ 711987 h 1947765"/>
                <a:gd name="connsiteX372" fmla="*/ 449903 w 1617374"/>
                <a:gd name="connsiteY372" fmla="*/ 706292 h 1947765"/>
                <a:gd name="connsiteX373" fmla="*/ 512548 w 1617374"/>
                <a:gd name="connsiteY373" fmla="*/ 649344 h 1947765"/>
                <a:gd name="connsiteX374" fmla="*/ 518243 w 1617374"/>
                <a:gd name="connsiteY374" fmla="*/ 672123 h 1947765"/>
                <a:gd name="connsiteX375" fmla="*/ 523938 w 1617374"/>
                <a:gd name="connsiteY375" fmla="*/ 689207 h 1947765"/>
                <a:gd name="connsiteX376" fmla="*/ 506853 w 1617374"/>
                <a:gd name="connsiteY376" fmla="*/ 706292 h 1947765"/>
                <a:gd name="connsiteX377" fmla="*/ 472683 w 1617374"/>
                <a:gd name="connsiteY377" fmla="*/ 740461 h 1947765"/>
                <a:gd name="connsiteX378" fmla="*/ 506853 w 1617374"/>
                <a:gd name="connsiteY378" fmla="*/ 763240 h 1947765"/>
                <a:gd name="connsiteX379" fmla="*/ 523938 w 1617374"/>
                <a:gd name="connsiteY379" fmla="*/ 780325 h 1947765"/>
                <a:gd name="connsiteX380" fmla="*/ 569498 w 1617374"/>
                <a:gd name="connsiteY380" fmla="*/ 797409 h 1947765"/>
                <a:gd name="connsiteX381" fmla="*/ 546718 w 1617374"/>
                <a:gd name="connsiteY381" fmla="*/ 854358 h 1947765"/>
                <a:gd name="connsiteX382" fmla="*/ 518243 w 1617374"/>
                <a:gd name="connsiteY382" fmla="*/ 871442 h 1947765"/>
                <a:gd name="connsiteX383" fmla="*/ 501158 w 1617374"/>
                <a:gd name="connsiteY383" fmla="*/ 905611 h 1947765"/>
                <a:gd name="connsiteX384" fmla="*/ 489768 w 1617374"/>
                <a:gd name="connsiteY384" fmla="*/ 922695 h 1947765"/>
                <a:gd name="connsiteX385" fmla="*/ 495463 w 1617374"/>
                <a:gd name="connsiteY385" fmla="*/ 973949 h 1947765"/>
                <a:gd name="connsiteX386" fmla="*/ 501158 w 1617374"/>
                <a:gd name="connsiteY386" fmla="*/ 991033 h 1947765"/>
                <a:gd name="connsiteX387" fmla="*/ 518243 w 1617374"/>
                <a:gd name="connsiteY387" fmla="*/ 1008118 h 1947765"/>
                <a:gd name="connsiteX388" fmla="*/ 541023 w 1617374"/>
                <a:gd name="connsiteY388" fmla="*/ 1013813 h 1947765"/>
                <a:gd name="connsiteX389" fmla="*/ 563803 w 1617374"/>
                <a:gd name="connsiteY389" fmla="*/ 1047982 h 1947765"/>
                <a:gd name="connsiteX390" fmla="*/ 580888 w 1617374"/>
                <a:gd name="connsiteY390" fmla="*/ 1087846 h 1947765"/>
                <a:gd name="connsiteX391" fmla="*/ 597973 w 1617374"/>
                <a:gd name="connsiteY391" fmla="*/ 1093540 h 1947765"/>
                <a:gd name="connsiteX392" fmla="*/ 615058 w 1617374"/>
                <a:gd name="connsiteY392" fmla="*/ 1093540 h 1947765"/>
                <a:gd name="connsiteX393" fmla="*/ 603668 w 1617374"/>
                <a:gd name="connsiteY393" fmla="*/ 1013813 h 1947765"/>
                <a:gd name="connsiteX394" fmla="*/ 592278 w 1617374"/>
                <a:gd name="connsiteY394" fmla="*/ 991033 h 1947765"/>
                <a:gd name="connsiteX395" fmla="*/ 586583 w 1617374"/>
                <a:gd name="connsiteY395" fmla="*/ 968254 h 1947765"/>
                <a:gd name="connsiteX396" fmla="*/ 580888 w 1617374"/>
                <a:gd name="connsiteY396" fmla="*/ 922695 h 1947765"/>
                <a:gd name="connsiteX397" fmla="*/ 615058 w 1617374"/>
                <a:gd name="connsiteY397" fmla="*/ 934085 h 1947765"/>
                <a:gd name="connsiteX398" fmla="*/ 637837 w 1617374"/>
                <a:gd name="connsiteY398" fmla="*/ 928390 h 1947765"/>
                <a:gd name="connsiteX399" fmla="*/ 626447 w 1617374"/>
                <a:gd name="connsiteY399" fmla="*/ 911306 h 1947765"/>
                <a:gd name="connsiteX400" fmla="*/ 592278 w 1617374"/>
                <a:gd name="connsiteY400" fmla="*/ 894221 h 1947765"/>
                <a:gd name="connsiteX401" fmla="*/ 586583 w 1617374"/>
                <a:gd name="connsiteY401" fmla="*/ 877137 h 1947765"/>
                <a:gd name="connsiteX402" fmla="*/ 632142 w 1617374"/>
                <a:gd name="connsiteY402" fmla="*/ 837273 h 1947765"/>
                <a:gd name="connsiteX403" fmla="*/ 626447 w 1617374"/>
                <a:gd name="connsiteY403" fmla="*/ 820189 h 1947765"/>
                <a:gd name="connsiteX404" fmla="*/ 632142 w 1617374"/>
                <a:gd name="connsiteY404" fmla="*/ 877137 h 1947765"/>
                <a:gd name="connsiteX405" fmla="*/ 654922 w 1617374"/>
                <a:gd name="connsiteY405" fmla="*/ 882832 h 1947765"/>
                <a:gd name="connsiteX406" fmla="*/ 677702 w 1617374"/>
                <a:gd name="connsiteY406" fmla="*/ 956864 h 1947765"/>
                <a:gd name="connsiteX407" fmla="*/ 694787 w 1617374"/>
                <a:gd name="connsiteY407" fmla="*/ 968254 h 1947765"/>
                <a:gd name="connsiteX408" fmla="*/ 683397 w 1617374"/>
                <a:gd name="connsiteY408" fmla="*/ 991033 h 1947765"/>
                <a:gd name="connsiteX409" fmla="*/ 700482 w 1617374"/>
                <a:gd name="connsiteY409" fmla="*/ 1065066 h 1947765"/>
                <a:gd name="connsiteX410" fmla="*/ 711872 w 1617374"/>
                <a:gd name="connsiteY410" fmla="*/ 1082151 h 1947765"/>
                <a:gd name="connsiteX411" fmla="*/ 717567 w 1617374"/>
                <a:gd name="connsiteY411" fmla="*/ 1099235 h 1947765"/>
                <a:gd name="connsiteX412" fmla="*/ 740347 w 1617374"/>
                <a:gd name="connsiteY412" fmla="*/ 1104930 h 1947765"/>
                <a:gd name="connsiteX413" fmla="*/ 757432 w 1617374"/>
                <a:gd name="connsiteY413" fmla="*/ 1110625 h 1947765"/>
                <a:gd name="connsiteX414" fmla="*/ 808687 w 1617374"/>
                <a:gd name="connsiteY414" fmla="*/ 1133404 h 1947765"/>
                <a:gd name="connsiteX415" fmla="*/ 820077 w 1617374"/>
                <a:gd name="connsiteY415" fmla="*/ 1156184 h 1947765"/>
                <a:gd name="connsiteX416" fmla="*/ 859942 w 1617374"/>
                <a:gd name="connsiteY416" fmla="*/ 1173268 h 1947765"/>
                <a:gd name="connsiteX417" fmla="*/ 842857 w 1617374"/>
                <a:gd name="connsiteY417" fmla="*/ 1184658 h 1947765"/>
                <a:gd name="connsiteX418" fmla="*/ 825772 w 1617374"/>
                <a:gd name="connsiteY418" fmla="*/ 1173268 h 1947765"/>
                <a:gd name="connsiteX419" fmla="*/ 797297 w 1617374"/>
                <a:gd name="connsiteY419" fmla="*/ 1144794 h 1947765"/>
                <a:gd name="connsiteX420" fmla="*/ 763127 w 1617374"/>
                <a:gd name="connsiteY420" fmla="*/ 1139099 h 1947765"/>
                <a:gd name="connsiteX421" fmla="*/ 700482 w 1617374"/>
                <a:gd name="connsiteY421" fmla="*/ 1116320 h 1947765"/>
                <a:gd name="connsiteX422" fmla="*/ 677702 w 1617374"/>
                <a:gd name="connsiteY422" fmla="*/ 1099235 h 1947765"/>
                <a:gd name="connsiteX423" fmla="*/ 672007 w 1617374"/>
                <a:gd name="connsiteY423" fmla="*/ 1008118 h 1947765"/>
                <a:gd name="connsiteX424" fmla="*/ 637837 w 1617374"/>
                <a:gd name="connsiteY424" fmla="*/ 985339 h 1947765"/>
                <a:gd name="connsiteX425" fmla="*/ 558108 w 1617374"/>
                <a:gd name="connsiteY425" fmla="*/ 1013813 h 1947765"/>
                <a:gd name="connsiteX426" fmla="*/ 580888 w 1617374"/>
                <a:gd name="connsiteY426" fmla="*/ 1059371 h 1947765"/>
                <a:gd name="connsiteX427" fmla="*/ 615058 w 1617374"/>
                <a:gd name="connsiteY427" fmla="*/ 1082151 h 1947765"/>
                <a:gd name="connsiteX428" fmla="*/ 632142 w 1617374"/>
                <a:gd name="connsiteY428" fmla="*/ 1122015 h 1947765"/>
                <a:gd name="connsiteX429" fmla="*/ 643532 w 1617374"/>
                <a:gd name="connsiteY429" fmla="*/ 1156184 h 1947765"/>
                <a:gd name="connsiteX430" fmla="*/ 700482 w 1617374"/>
                <a:gd name="connsiteY430" fmla="*/ 1161878 h 1947765"/>
                <a:gd name="connsiteX431" fmla="*/ 751737 w 1617374"/>
                <a:gd name="connsiteY431" fmla="*/ 1161878 h 1947765"/>
                <a:gd name="connsiteX432" fmla="*/ 768822 w 1617374"/>
                <a:gd name="connsiteY432" fmla="*/ 1235911 h 1947765"/>
                <a:gd name="connsiteX433" fmla="*/ 785907 w 1617374"/>
                <a:gd name="connsiteY433" fmla="*/ 1247301 h 1947765"/>
                <a:gd name="connsiteX434" fmla="*/ 825772 w 1617374"/>
                <a:gd name="connsiteY434" fmla="*/ 1241606 h 1947765"/>
                <a:gd name="connsiteX435" fmla="*/ 882722 w 1617374"/>
                <a:gd name="connsiteY435" fmla="*/ 1235911 h 1947765"/>
                <a:gd name="connsiteX436" fmla="*/ 911196 w 1617374"/>
                <a:gd name="connsiteY436" fmla="*/ 1218827 h 1947765"/>
                <a:gd name="connsiteX437" fmla="*/ 928281 w 1617374"/>
                <a:gd name="connsiteY437" fmla="*/ 1213132 h 1947765"/>
                <a:gd name="connsiteX438" fmla="*/ 916891 w 1617374"/>
                <a:gd name="connsiteY438" fmla="*/ 1150489 h 1947765"/>
                <a:gd name="connsiteX439" fmla="*/ 905501 w 1617374"/>
                <a:gd name="connsiteY439" fmla="*/ 1127709 h 1947765"/>
                <a:gd name="connsiteX440" fmla="*/ 888416 w 1617374"/>
                <a:gd name="connsiteY440" fmla="*/ 1122015 h 1947765"/>
                <a:gd name="connsiteX441" fmla="*/ 888416 w 1617374"/>
                <a:gd name="connsiteY441" fmla="*/ 1082151 h 1947765"/>
                <a:gd name="connsiteX442" fmla="*/ 882722 w 1617374"/>
                <a:gd name="connsiteY442" fmla="*/ 1042287 h 1947765"/>
                <a:gd name="connsiteX443" fmla="*/ 865637 w 1617374"/>
                <a:gd name="connsiteY443" fmla="*/ 1036592 h 1947765"/>
                <a:gd name="connsiteX444" fmla="*/ 842857 w 1617374"/>
                <a:gd name="connsiteY444" fmla="*/ 1030897 h 1947765"/>
                <a:gd name="connsiteX445" fmla="*/ 808687 w 1617374"/>
                <a:gd name="connsiteY445" fmla="*/ 1013813 h 1947765"/>
                <a:gd name="connsiteX446" fmla="*/ 802992 w 1617374"/>
                <a:gd name="connsiteY446" fmla="*/ 1030897 h 1947765"/>
                <a:gd name="connsiteX447" fmla="*/ 791602 w 1617374"/>
                <a:gd name="connsiteY447" fmla="*/ 1047982 h 1947765"/>
                <a:gd name="connsiteX448" fmla="*/ 774517 w 1617374"/>
                <a:gd name="connsiteY448" fmla="*/ 1042287 h 1947765"/>
                <a:gd name="connsiteX449" fmla="*/ 797297 w 1617374"/>
                <a:gd name="connsiteY449" fmla="*/ 979644 h 1947765"/>
                <a:gd name="connsiteX450" fmla="*/ 774517 w 1617374"/>
                <a:gd name="connsiteY450" fmla="*/ 968254 h 1947765"/>
                <a:gd name="connsiteX451" fmla="*/ 751737 w 1617374"/>
                <a:gd name="connsiteY451" fmla="*/ 945475 h 1947765"/>
                <a:gd name="connsiteX452" fmla="*/ 740347 w 1617374"/>
                <a:gd name="connsiteY452" fmla="*/ 905611 h 1947765"/>
                <a:gd name="connsiteX453" fmla="*/ 797297 w 1617374"/>
                <a:gd name="connsiteY453" fmla="*/ 877137 h 1947765"/>
                <a:gd name="connsiteX454" fmla="*/ 780212 w 1617374"/>
                <a:gd name="connsiteY454" fmla="*/ 882832 h 1947765"/>
                <a:gd name="connsiteX455" fmla="*/ 791602 w 1617374"/>
                <a:gd name="connsiteY455" fmla="*/ 905611 h 1947765"/>
                <a:gd name="connsiteX456" fmla="*/ 797297 w 1617374"/>
                <a:gd name="connsiteY456" fmla="*/ 922695 h 1947765"/>
                <a:gd name="connsiteX457" fmla="*/ 814382 w 1617374"/>
                <a:gd name="connsiteY457" fmla="*/ 934085 h 1947765"/>
                <a:gd name="connsiteX458" fmla="*/ 825772 w 1617374"/>
                <a:gd name="connsiteY458" fmla="*/ 951170 h 1947765"/>
                <a:gd name="connsiteX459" fmla="*/ 854247 w 1617374"/>
                <a:gd name="connsiteY459" fmla="*/ 968254 h 1947765"/>
                <a:gd name="connsiteX460" fmla="*/ 871332 w 1617374"/>
                <a:gd name="connsiteY460" fmla="*/ 979644 h 1947765"/>
                <a:gd name="connsiteX461" fmla="*/ 905501 w 1617374"/>
                <a:gd name="connsiteY461" fmla="*/ 1002423 h 1947765"/>
                <a:gd name="connsiteX462" fmla="*/ 916891 w 1617374"/>
                <a:gd name="connsiteY462" fmla="*/ 945475 h 1947765"/>
                <a:gd name="connsiteX463" fmla="*/ 922586 w 1617374"/>
                <a:gd name="connsiteY463" fmla="*/ 917001 h 1947765"/>
                <a:gd name="connsiteX464" fmla="*/ 905501 w 1617374"/>
                <a:gd name="connsiteY464" fmla="*/ 905611 h 1947765"/>
                <a:gd name="connsiteX465" fmla="*/ 877027 w 1617374"/>
                <a:gd name="connsiteY465" fmla="*/ 860052 h 1947765"/>
                <a:gd name="connsiteX466" fmla="*/ 865637 w 1617374"/>
                <a:gd name="connsiteY466" fmla="*/ 842968 h 1947765"/>
                <a:gd name="connsiteX467" fmla="*/ 854247 w 1617374"/>
                <a:gd name="connsiteY467" fmla="*/ 820189 h 1947765"/>
                <a:gd name="connsiteX468" fmla="*/ 825772 w 1617374"/>
                <a:gd name="connsiteY468" fmla="*/ 786020 h 1947765"/>
                <a:gd name="connsiteX469" fmla="*/ 814382 w 1617374"/>
                <a:gd name="connsiteY469" fmla="*/ 757545 h 1947765"/>
                <a:gd name="connsiteX470" fmla="*/ 797297 w 1617374"/>
                <a:gd name="connsiteY470" fmla="*/ 740461 h 1947765"/>
                <a:gd name="connsiteX471" fmla="*/ 763127 w 1617374"/>
                <a:gd name="connsiteY471" fmla="*/ 717682 h 1947765"/>
                <a:gd name="connsiteX472" fmla="*/ 746042 w 1617374"/>
                <a:gd name="connsiteY472" fmla="*/ 723376 h 1947765"/>
                <a:gd name="connsiteX473" fmla="*/ 751737 w 1617374"/>
                <a:gd name="connsiteY473" fmla="*/ 763240 h 1947765"/>
                <a:gd name="connsiteX474" fmla="*/ 746042 w 1617374"/>
                <a:gd name="connsiteY474" fmla="*/ 780325 h 1947765"/>
                <a:gd name="connsiteX475" fmla="*/ 728957 w 1617374"/>
                <a:gd name="connsiteY475" fmla="*/ 774630 h 1947765"/>
                <a:gd name="connsiteX476" fmla="*/ 711872 w 1617374"/>
                <a:gd name="connsiteY476" fmla="*/ 757545 h 1947765"/>
                <a:gd name="connsiteX477" fmla="*/ 717567 w 1617374"/>
                <a:gd name="connsiteY477" fmla="*/ 740461 h 1947765"/>
                <a:gd name="connsiteX478" fmla="*/ 751737 w 1617374"/>
                <a:gd name="connsiteY478" fmla="*/ 723376 h 1947765"/>
                <a:gd name="connsiteX479" fmla="*/ 763127 w 1617374"/>
                <a:gd name="connsiteY479" fmla="*/ 706292 h 1947765"/>
                <a:gd name="connsiteX480" fmla="*/ 734652 w 1617374"/>
                <a:gd name="connsiteY480" fmla="*/ 694902 h 1947765"/>
                <a:gd name="connsiteX481" fmla="*/ 706177 w 1617374"/>
                <a:gd name="connsiteY481" fmla="*/ 666428 h 1947765"/>
                <a:gd name="connsiteX482" fmla="*/ 666312 w 1617374"/>
                <a:gd name="connsiteY482" fmla="*/ 643649 h 1947765"/>
                <a:gd name="connsiteX483" fmla="*/ 654922 w 1617374"/>
                <a:gd name="connsiteY483" fmla="*/ 626564 h 1947765"/>
                <a:gd name="connsiteX484" fmla="*/ 672007 w 1617374"/>
                <a:gd name="connsiteY484" fmla="*/ 615175 h 1947765"/>
                <a:gd name="connsiteX485" fmla="*/ 700482 w 1617374"/>
                <a:gd name="connsiteY485" fmla="*/ 592395 h 1947765"/>
                <a:gd name="connsiteX486" fmla="*/ 683397 w 1617374"/>
                <a:gd name="connsiteY486" fmla="*/ 586700 h 1947765"/>
                <a:gd name="connsiteX487" fmla="*/ 700482 w 1617374"/>
                <a:gd name="connsiteY487" fmla="*/ 598090 h 1947765"/>
                <a:gd name="connsiteX488" fmla="*/ 723262 w 1617374"/>
                <a:gd name="connsiteY488" fmla="*/ 586700 h 1947765"/>
                <a:gd name="connsiteX489" fmla="*/ 711872 w 1617374"/>
                <a:gd name="connsiteY489" fmla="*/ 569616 h 1947765"/>
                <a:gd name="connsiteX490" fmla="*/ 689092 w 1617374"/>
                <a:gd name="connsiteY490" fmla="*/ 563921 h 1947765"/>
                <a:gd name="connsiteX491" fmla="*/ 672007 w 1617374"/>
                <a:gd name="connsiteY491" fmla="*/ 541142 h 1947765"/>
                <a:gd name="connsiteX492" fmla="*/ 706177 w 1617374"/>
                <a:gd name="connsiteY492" fmla="*/ 552531 h 1947765"/>
                <a:gd name="connsiteX493" fmla="*/ 723262 w 1617374"/>
                <a:gd name="connsiteY493" fmla="*/ 575311 h 1947765"/>
                <a:gd name="connsiteX494" fmla="*/ 763127 w 1617374"/>
                <a:gd name="connsiteY494" fmla="*/ 541142 h 1947765"/>
                <a:gd name="connsiteX495" fmla="*/ 757432 w 1617374"/>
                <a:gd name="connsiteY495" fmla="*/ 518362 h 1947765"/>
                <a:gd name="connsiteX496" fmla="*/ 734652 w 1617374"/>
                <a:gd name="connsiteY496" fmla="*/ 501278 h 1947765"/>
                <a:gd name="connsiteX497" fmla="*/ 780212 w 1617374"/>
                <a:gd name="connsiteY497" fmla="*/ 478499 h 1947765"/>
                <a:gd name="connsiteX498" fmla="*/ 768822 w 1617374"/>
                <a:gd name="connsiteY498" fmla="*/ 484194 h 1947765"/>
                <a:gd name="connsiteX499" fmla="*/ 757432 w 1617374"/>
                <a:gd name="connsiteY499" fmla="*/ 563921 h 1947765"/>
                <a:gd name="connsiteX500" fmla="*/ 746042 w 1617374"/>
                <a:gd name="connsiteY500" fmla="*/ 581006 h 1947765"/>
                <a:gd name="connsiteX501" fmla="*/ 740347 w 1617374"/>
                <a:gd name="connsiteY501" fmla="*/ 626564 h 1947765"/>
                <a:gd name="connsiteX502" fmla="*/ 797297 w 1617374"/>
                <a:gd name="connsiteY502" fmla="*/ 660733 h 1947765"/>
                <a:gd name="connsiteX503" fmla="*/ 825772 w 1617374"/>
                <a:gd name="connsiteY503" fmla="*/ 677818 h 1947765"/>
                <a:gd name="connsiteX504" fmla="*/ 842857 w 1617374"/>
                <a:gd name="connsiteY504" fmla="*/ 683513 h 1947765"/>
                <a:gd name="connsiteX505" fmla="*/ 865637 w 1617374"/>
                <a:gd name="connsiteY505" fmla="*/ 706292 h 1947765"/>
                <a:gd name="connsiteX506" fmla="*/ 871332 w 1617374"/>
                <a:gd name="connsiteY506" fmla="*/ 729071 h 1947765"/>
                <a:gd name="connsiteX507" fmla="*/ 899806 w 1617374"/>
                <a:gd name="connsiteY507" fmla="*/ 757545 h 1947765"/>
                <a:gd name="connsiteX508" fmla="*/ 922586 w 1617374"/>
                <a:gd name="connsiteY508" fmla="*/ 751851 h 1947765"/>
                <a:gd name="connsiteX509" fmla="*/ 916891 w 1617374"/>
                <a:gd name="connsiteY509" fmla="*/ 717682 h 1947765"/>
                <a:gd name="connsiteX510" fmla="*/ 911196 w 1617374"/>
                <a:gd name="connsiteY510" fmla="*/ 689207 h 1947765"/>
                <a:gd name="connsiteX511" fmla="*/ 928281 w 1617374"/>
                <a:gd name="connsiteY511" fmla="*/ 575311 h 1947765"/>
                <a:gd name="connsiteX512" fmla="*/ 939671 w 1617374"/>
                <a:gd name="connsiteY512" fmla="*/ 546837 h 1947765"/>
                <a:gd name="connsiteX513" fmla="*/ 905501 w 1617374"/>
                <a:gd name="connsiteY513" fmla="*/ 478499 h 1947765"/>
                <a:gd name="connsiteX514" fmla="*/ 922586 w 1617374"/>
                <a:gd name="connsiteY514" fmla="*/ 467109 h 1947765"/>
                <a:gd name="connsiteX515" fmla="*/ 933976 w 1617374"/>
                <a:gd name="connsiteY515" fmla="*/ 450025 h 1947765"/>
                <a:gd name="connsiteX516" fmla="*/ 939671 w 1617374"/>
                <a:gd name="connsiteY516" fmla="*/ 478499 h 1947765"/>
                <a:gd name="connsiteX517" fmla="*/ 945366 w 1617374"/>
                <a:gd name="connsiteY517" fmla="*/ 518362 h 1947765"/>
                <a:gd name="connsiteX518" fmla="*/ 973841 w 1617374"/>
                <a:gd name="connsiteY518" fmla="*/ 512668 h 1947765"/>
                <a:gd name="connsiteX519" fmla="*/ 996621 w 1617374"/>
                <a:gd name="connsiteY519" fmla="*/ 472804 h 1947765"/>
                <a:gd name="connsiteX520" fmla="*/ 973841 w 1617374"/>
                <a:gd name="connsiteY520" fmla="*/ 489888 h 1947765"/>
                <a:gd name="connsiteX521" fmla="*/ 956756 w 1617374"/>
                <a:gd name="connsiteY521" fmla="*/ 524057 h 1947765"/>
                <a:gd name="connsiteX522" fmla="*/ 956756 w 1617374"/>
                <a:gd name="connsiteY522" fmla="*/ 660733 h 1947765"/>
                <a:gd name="connsiteX523" fmla="*/ 962451 w 1617374"/>
                <a:gd name="connsiteY523" fmla="*/ 854358 h 1947765"/>
                <a:gd name="connsiteX524" fmla="*/ 1036486 w 1617374"/>
                <a:gd name="connsiteY524" fmla="*/ 842968 h 1947765"/>
                <a:gd name="connsiteX525" fmla="*/ 1042181 w 1617374"/>
                <a:gd name="connsiteY525" fmla="*/ 808799 h 1947765"/>
                <a:gd name="connsiteX526" fmla="*/ 1053571 w 1617374"/>
                <a:gd name="connsiteY526" fmla="*/ 774630 h 1947765"/>
                <a:gd name="connsiteX527" fmla="*/ 1059266 w 1617374"/>
                <a:gd name="connsiteY527" fmla="*/ 751851 h 1947765"/>
                <a:gd name="connsiteX528" fmla="*/ 1076351 w 1617374"/>
                <a:gd name="connsiteY528" fmla="*/ 717682 h 1947765"/>
                <a:gd name="connsiteX529" fmla="*/ 1082046 w 1617374"/>
                <a:gd name="connsiteY529" fmla="*/ 683513 h 1947765"/>
                <a:gd name="connsiteX530" fmla="*/ 1116216 w 1617374"/>
                <a:gd name="connsiteY530" fmla="*/ 660733 h 1947765"/>
                <a:gd name="connsiteX531" fmla="*/ 1127606 w 1617374"/>
                <a:gd name="connsiteY531" fmla="*/ 643649 h 1947765"/>
                <a:gd name="connsiteX532" fmla="*/ 1110521 w 1617374"/>
                <a:gd name="connsiteY532" fmla="*/ 637954 h 1947765"/>
                <a:gd name="connsiteX533" fmla="*/ 1116216 w 1617374"/>
                <a:gd name="connsiteY533" fmla="*/ 598090 h 1947765"/>
                <a:gd name="connsiteX534" fmla="*/ 1121911 w 1617374"/>
                <a:gd name="connsiteY534" fmla="*/ 546837 h 1947765"/>
                <a:gd name="connsiteX535" fmla="*/ 1184555 w 1617374"/>
                <a:gd name="connsiteY535" fmla="*/ 563921 h 1947765"/>
                <a:gd name="connsiteX536" fmla="*/ 1201640 w 1617374"/>
                <a:gd name="connsiteY536" fmla="*/ 586700 h 1947765"/>
                <a:gd name="connsiteX537" fmla="*/ 1207335 w 1617374"/>
                <a:gd name="connsiteY537" fmla="*/ 620869 h 1947765"/>
                <a:gd name="connsiteX538" fmla="*/ 1195945 w 1617374"/>
                <a:gd name="connsiteY538" fmla="*/ 637954 h 1947765"/>
                <a:gd name="connsiteX539" fmla="*/ 1156080 w 1617374"/>
                <a:gd name="connsiteY539" fmla="*/ 672123 h 1947765"/>
                <a:gd name="connsiteX540" fmla="*/ 1144691 w 1617374"/>
                <a:gd name="connsiteY540" fmla="*/ 694902 h 1947765"/>
                <a:gd name="connsiteX541" fmla="*/ 1110521 w 1617374"/>
                <a:gd name="connsiteY541" fmla="*/ 751851 h 1947765"/>
                <a:gd name="connsiteX542" fmla="*/ 1087741 w 1617374"/>
                <a:gd name="connsiteY542" fmla="*/ 814494 h 1947765"/>
                <a:gd name="connsiteX543" fmla="*/ 1076351 w 1617374"/>
                <a:gd name="connsiteY543" fmla="*/ 837273 h 1947765"/>
                <a:gd name="connsiteX544" fmla="*/ 1013706 w 1617374"/>
                <a:gd name="connsiteY544" fmla="*/ 888526 h 1947765"/>
                <a:gd name="connsiteX545" fmla="*/ 996621 w 1617374"/>
                <a:gd name="connsiteY545" fmla="*/ 894221 h 1947765"/>
                <a:gd name="connsiteX546" fmla="*/ 968146 w 1617374"/>
                <a:gd name="connsiteY546" fmla="*/ 917001 h 1947765"/>
                <a:gd name="connsiteX547" fmla="*/ 962451 w 1617374"/>
                <a:gd name="connsiteY547" fmla="*/ 934085 h 1947765"/>
                <a:gd name="connsiteX548" fmla="*/ 968146 w 1617374"/>
                <a:gd name="connsiteY548" fmla="*/ 1036592 h 1947765"/>
                <a:gd name="connsiteX549" fmla="*/ 1047876 w 1617374"/>
                <a:gd name="connsiteY549" fmla="*/ 1030897 h 1947765"/>
                <a:gd name="connsiteX550" fmla="*/ 1070656 w 1617374"/>
                <a:gd name="connsiteY550" fmla="*/ 1025202 h 1947765"/>
                <a:gd name="connsiteX551" fmla="*/ 1059266 w 1617374"/>
                <a:gd name="connsiteY551" fmla="*/ 1008118 h 1947765"/>
                <a:gd name="connsiteX552" fmla="*/ 1064961 w 1617374"/>
                <a:gd name="connsiteY552" fmla="*/ 962559 h 1947765"/>
                <a:gd name="connsiteX553" fmla="*/ 1104826 w 1617374"/>
                <a:gd name="connsiteY553" fmla="*/ 968254 h 1947765"/>
                <a:gd name="connsiteX554" fmla="*/ 1110521 w 1617374"/>
                <a:gd name="connsiteY554" fmla="*/ 985339 h 1947765"/>
                <a:gd name="connsiteX555" fmla="*/ 1144691 w 1617374"/>
                <a:gd name="connsiteY555" fmla="*/ 1008118 h 1947765"/>
                <a:gd name="connsiteX556" fmla="*/ 1218725 w 1617374"/>
                <a:gd name="connsiteY556" fmla="*/ 968254 h 1947765"/>
                <a:gd name="connsiteX557" fmla="*/ 1235810 w 1617374"/>
                <a:gd name="connsiteY557" fmla="*/ 837273 h 1947765"/>
                <a:gd name="connsiteX558" fmla="*/ 1252895 w 1617374"/>
                <a:gd name="connsiteY558" fmla="*/ 791714 h 1947765"/>
                <a:gd name="connsiteX559" fmla="*/ 1275675 w 1617374"/>
                <a:gd name="connsiteY559" fmla="*/ 797409 h 1947765"/>
                <a:gd name="connsiteX560" fmla="*/ 1281370 w 1617374"/>
                <a:gd name="connsiteY560" fmla="*/ 814494 h 1947765"/>
                <a:gd name="connsiteX561" fmla="*/ 1269980 w 1617374"/>
                <a:gd name="connsiteY561" fmla="*/ 865747 h 1947765"/>
                <a:gd name="connsiteX562" fmla="*/ 1264285 w 1617374"/>
                <a:gd name="connsiteY562" fmla="*/ 911306 h 1947765"/>
                <a:gd name="connsiteX563" fmla="*/ 1241505 w 1617374"/>
                <a:gd name="connsiteY563" fmla="*/ 956864 h 1947765"/>
                <a:gd name="connsiteX564" fmla="*/ 1235810 w 1617374"/>
                <a:gd name="connsiteY564" fmla="*/ 973949 h 1947765"/>
                <a:gd name="connsiteX565" fmla="*/ 1275675 w 1617374"/>
                <a:gd name="connsiteY565" fmla="*/ 1002423 h 1947765"/>
                <a:gd name="connsiteX566" fmla="*/ 1298455 w 1617374"/>
                <a:gd name="connsiteY566" fmla="*/ 1008118 h 1947765"/>
                <a:gd name="connsiteX567" fmla="*/ 1241505 w 1617374"/>
                <a:gd name="connsiteY567" fmla="*/ 1030897 h 1947765"/>
                <a:gd name="connsiteX568" fmla="*/ 1201640 w 1617374"/>
                <a:gd name="connsiteY568" fmla="*/ 1042287 h 1947765"/>
                <a:gd name="connsiteX569" fmla="*/ 1190250 w 1617374"/>
                <a:gd name="connsiteY569" fmla="*/ 1059371 h 1947765"/>
                <a:gd name="connsiteX570" fmla="*/ 1201640 w 1617374"/>
                <a:gd name="connsiteY570" fmla="*/ 1099235 h 1947765"/>
                <a:gd name="connsiteX571" fmla="*/ 1184555 w 1617374"/>
                <a:gd name="connsiteY571" fmla="*/ 1104930 h 1947765"/>
                <a:gd name="connsiteX572" fmla="*/ 1167470 w 1617374"/>
                <a:gd name="connsiteY572" fmla="*/ 1093540 h 1947765"/>
                <a:gd name="connsiteX573" fmla="*/ 1156080 w 1617374"/>
                <a:gd name="connsiteY573" fmla="*/ 1110625 h 1947765"/>
                <a:gd name="connsiteX574" fmla="*/ 1138996 w 1617374"/>
                <a:gd name="connsiteY574" fmla="*/ 1116320 h 1947765"/>
                <a:gd name="connsiteX575" fmla="*/ 1133301 w 1617374"/>
                <a:gd name="connsiteY575" fmla="*/ 1076456 h 1947765"/>
                <a:gd name="connsiteX576" fmla="*/ 1116216 w 1617374"/>
                <a:gd name="connsiteY576" fmla="*/ 1065066 h 1947765"/>
                <a:gd name="connsiteX577" fmla="*/ 1030791 w 1617374"/>
                <a:gd name="connsiteY577" fmla="*/ 1070761 h 1947765"/>
                <a:gd name="connsiteX578" fmla="*/ 1013706 w 1617374"/>
                <a:gd name="connsiteY578" fmla="*/ 1082151 h 1947765"/>
                <a:gd name="connsiteX579" fmla="*/ 1019401 w 1617374"/>
                <a:gd name="connsiteY579" fmla="*/ 1201742 h 1947765"/>
                <a:gd name="connsiteX580" fmla="*/ 1053571 w 1617374"/>
                <a:gd name="connsiteY580" fmla="*/ 1218827 h 1947765"/>
                <a:gd name="connsiteX581" fmla="*/ 1150385 w 1617374"/>
                <a:gd name="connsiteY581" fmla="*/ 1224522 h 1947765"/>
                <a:gd name="connsiteX582" fmla="*/ 1184555 w 1617374"/>
                <a:gd name="connsiteY582" fmla="*/ 1230216 h 1947765"/>
                <a:gd name="connsiteX583" fmla="*/ 1201640 w 1617374"/>
                <a:gd name="connsiteY583" fmla="*/ 1235911 h 1947765"/>
                <a:gd name="connsiteX584" fmla="*/ 1258590 w 1617374"/>
                <a:gd name="connsiteY584" fmla="*/ 1230216 h 1947765"/>
                <a:gd name="connsiteX585" fmla="*/ 1287065 w 1617374"/>
                <a:gd name="connsiteY585" fmla="*/ 1201742 h 1947765"/>
                <a:gd name="connsiteX586" fmla="*/ 1304150 w 1617374"/>
                <a:gd name="connsiteY586" fmla="*/ 1190353 h 1947765"/>
                <a:gd name="connsiteX587" fmla="*/ 1315540 w 1617374"/>
                <a:gd name="connsiteY587" fmla="*/ 1167573 h 1947765"/>
                <a:gd name="connsiteX588" fmla="*/ 1332625 w 1617374"/>
                <a:gd name="connsiteY588" fmla="*/ 1150489 h 1947765"/>
                <a:gd name="connsiteX589" fmla="*/ 1355405 w 1617374"/>
                <a:gd name="connsiteY589" fmla="*/ 1122015 h 1947765"/>
                <a:gd name="connsiteX590" fmla="*/ 1378185 w 1617374"/>
                <a:gd name="connsiteY590" fmla="*/ 1082151 h 1947765"/>
                <a:gd name="connsiteX591" fmla="*/ 1383880 w 1617374"/>
                <a:gd name="connsiteY591" fmla="*/ 1065066 h 1947765"/>
                <a:gd name="connsiteX592" fmla="*/ 1412355 w 1617374"/>
                <a:gd name="connsiteY592" fmla="*/ 1042287 h 1947765"/>
                <a:gd name="connsiteX593" fmla="*/ 1418049 w 1617374"/>
                <a:gd name="connsiteY593" fmla="*/ 1025202 h 1947765"/>
                <a:gd name="connsiteX594" fmla="*/ 1429439 w 1617374"/>
                <a:gd name="connsiteY594" fmla="*/ 1002423 h 1947765"/>
                <a:gd name="connsiteX595" fmla="*/ 1418049 w 1617374"/>
                <a:gd name="connsiteY595" fmla="*/ 968254 h 1947765"/>
                <a:gd name="connsiteX596" fmla="*/ 1429439 w 1617374"/>
                <a:gd name="connsiteY596" fmla="*/ 911306 h 1947765"/>
                <a:gd name="connsiteX597" fmla="*/ 1446524 w 1617374"/>
                <a:gd name="connsiteY597" fmla="*/ 888526 h 1947765"/>
                <a:gd name="connsiteX598" fmla="*/ 1469304 w 1617374"/>
                <a:gd name="connsiteY598" fmla="*/ 877137 h 1947765"/>
                <a:gd name="connsiteX599" fmla="*/ 1435134 w 1617374"/>
                <a:gd name="connsiteY599" fmla="*/ 683513 h 1947765"/>
                <a:gd name="connsiteX600" fmla="*/ 1418049 w 1617374"/>
                <a:gd name="connsiteY600" fmla="*/ 677818 h 1947765"/>
                <a:gd name="connsiteX601" fmla="*/ 1389575 w 1617374"/>
                <a:gd name="connsiteY601" fmla="*/ 666428 h 1947765"/>
                <a:gd name="connsiteX602" fmla="*/ 1372490 w 1617374"/>
                <a:gd name="connsiteY602" fmla="*/ 649344 h 1947765"/>
                <a:gd name="connsiteX603" fmla="*/ 1389575 w 1617374"/>
                <a:gd name="connsiteY603" fmla="*/ 581006 h 1947765"/>
                <a:gd name="connsiteX604" fmla="*/ 1383880 w 1617374"/>
                <a:gd name="connsiteY604" fmla="*/ 535447 h 1947765"/>
                <a:gd name="connsiteX605" fmla="*/ 1400965 w 1617374"/>
                <a:gd name="connsiteY605" fmla="*/ 518362 h 1947765"/>
                <a:gd name="connsiteX606" fmla="*/ 1412355 w 1617374"/>
                <a:gd name="connsiteY606" fmla="*/ 501278 h 1947765"/>
                <a:gd name="connsiteX607" fmla="*/ 1400965 w 1617374"/>
                <a:gd name="connsiteY607" fmla="*/ 484194 h 1947765"/>
                <a:gd name="connsiteX608" fmla="*/ 1429439 w 1617374"/>
                <a:gd name="connsiteY608" fmla="*/ 370297 h 1947765"/>
                <a:gd name="connsiteX609" fmla="*/ 1457914 w 1617374"/>
                <a:gd name="connsiteY609" fmla="*/ 324738 h 1947765"/>
                <a:gd name="connsiteX610" fmla="*/ 1469304 w 1617374"/>
                <a:gd name="connsiteY610" fmla="*/ 307654 h 1947765"/>
                <a:gd name="connsiteX611" fmla="*/ 1571814 w 1617374"/>
                <a:gd name="connsiteY611" fmla="*/ 301959 h 1947765"/>
                <a:gd name="connsiteX612" fmla="*/ 1543339 w 1617374"/>
                <a:gd name="connsiteY612" fmla="*/ 284874 h 1947765"/>
                <a:gd name="connsiteX613" fmla="*/ 1509169 w 1617374"/>
                <a:gd name="connsiteY613" fmla="*/ 267790 h 1947765"/>
                <a:gd name="connsiteX614" fmla="*/ 1486389 w 1617374"/>
                <a:gd name="connsiteY614" fmla="*/ 233621 h 1947765"/>
                <a:gd name="connsiteX615" fmla="*/ 1503474 w 1617374"/>
                <a:gd name="connsiteY615" fmla="*/ 222231 h 1947765"/>
                <a:gd name="connsiteX616" fmla="*/ 1520559 w 1617374"/>
                <a:gd name="connsiteY616" fmla="*/ 199452 h 1947765"/>
                <a:gd name="connsiteX617" fmla="*/ 1543339 w 1617374"/>
                <a:gd name="connsiteY617" fmla="*/ 188062 h 1947765"/>
                <a:gd name="connsiteX618" fmla="*/ 1531949 w 1617374"/>
                <a:gd name="connsiteY618" fmla="*/ 170978 h 1947765"/>
                <a:gd name="connsiteX619" fmla="*/ 1514864 w 1617374"/>
                <a:gd name="connsiteY619" fmla="*/ 165283 h 1947765"/>
                <a:gd name="connsiteX620" fmla="*/ 1480694 w 1617374"/>
                <a:gd name="connsiteY620" fmla="*/ 136809 h 1947765"/>
                <a:gd name="connsiteX621" fmla="*/ 1395270 w 1617374"/>
                <a:gd name="connsiteY621" fmla="*/ 159588 h 1947765"/>
                <a:gd name="connsiteX622" fmla="*/ 1389575 w 1617374"/>
                <a:gd name="connsiteY622" fmla="*/ 176673 h 1947765"/>
                <a:gd name="connsiteX623" fmla="*/ 1366795 w 1617374"/>
                <a:gd name="connsiteY623" fmla="*/ 222231 h 1947765"/>
                <a:gd name="connsiteX624" fmla="*/ 1195945 w 1617374"/>
                <a:gd name="connsiteY624" fmla="*/ 245011 h 1947765"/>
                <a:gd name="connsiteX625" fmla="*/ 1184555 w 1617374"/>
                <a:gd name="connsiteY625" fmla="*/ 227926 h 1947765"/>
                <a:gd name="connsiteX626" fmla="*/ 1195945 w 1617374"/>
                <a:gd name="connsiteY626" fmla="*/ 205147 h 1947765"/>
                <a:gd name="connsiteX627" fmla="*/ 1235810 w 1617374"/>
                <a:gd name="connsiteY627" fmla="*/ 165283 h 1947765"/>
                <a:gd name="connsiteX628" fmla="*/ 1264285 w 1617374"/>
                <a:gd name="connsiteY628" fmla="*/ 142504 h 1947765"/>
                <a:gd name="connsiteX629" fmla="*/ 1281370 w 1617374"/>
                <a:gd name="connsiteY629" fmla="*/ 131114 h 1947765"/>
                <a:gd name="connsiteX630" fmla="*/ 1304150 w 1617374"/>
                <a:gd name="connsiteY630" fmla="*/ 74166 h 1947765"/>
                <a:gd name="connsiteX631" fmla="*/ 1292760 w 1617374"/>
                <a:gd name="connsiteY631" fmla="*/ 57081 h 1947765"/>
                <a:gd name="connsiteX632" fmla="*/ 1292760 w 1617374"/>
                <a:gd name="connsiteY632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31949 w 1617374"/>
                <a:gd name="connsiteY20" fmla="*/ 672123 h 1947765"/>
                <a:gd name="connsiteX21" fmla="*/ 1486389 w 1617374"/>
                <a:gd name="connsiteY21" fmla="*/ 888526 h 1947765"/>
                <a:gd name="connsiteX22" fmla="*/ 1474999 w 1617374"/>
                <a:gd name="connsiteY22" fmla="*/ 934085 h 1947765"/>
                <a:gd name="connsiteX23" fmla="*/ 1457914 w 1617374"/>
                <a:gd name="connsiteY23" fmla="*/ 996728 h 1947765"/>
                <a:gd name="connsiteX24" fmla="*/ 1452219 w 1617374"/>
                <a:gd name="connsiteY24" fmla="*/ 1019508 h 1947765"/>
                <a:gd name="connsiteX25" fmla="*/ 1446524 w 1617374"/>
                <a:gd name="connsiteY25" fmla="*/ 1053677 h 1947765"/>
                <a:gd name="connsiteX26" fmla="*/ 1412355 w 1617374"/>
                <a:gd name="connsiteY26" fmla="*/ 1076456 h 1947765"/>
                <a:gd name="connsiteX27" fmla="*/ 1361100 w 1617374"/>
                <a:gd name="connsiteY27" fmla="*/ 1133404 h 1947765"/>
                <a:gd name="connsiteX28" fmla="*/ 1338320 w 1617374"/>
                <a:gd name="connsiteY28" fmla="*/ 1184658 h 1947765"/>
                <a:gd name="connsiteX29" fmla="*/ 1315540 w 1617374"/>
                <a:gd name="connsiteY29" fmla="*/ 1230216 h 1947765"/>
                <a:gd name="connsiteX30" fmla="*/ 1298455 w 1617374"/>
                <a:gd name="connsiteY30" fmla="*/ 1258690 h 1947765"/>
                <a:gd name="connsiteX31" fmla="*/ 1281370 w 1617374"/>
                <a:gd name="connsiteY31" fmla="*/ 1264385 h 1947765"/>
                <a:gd name="connsiteX32" fmla="*/ 1235810 w 1617374"/>
                <a:gd name="connsiteY32" fmla="*/ 1281470 h 1947765"/>
                <a:gd name="connsiteX33" fmla="*/ 1218725 w 1617374"/>
                <a:gd name="connsiteY33" fmla="*/ 1292859 h 1947765"/>
                <a:gd name="connsiteX34" fmla="*/ 1224420 w 1617374"/>
                <a:gd name="connsiteY34" fmla="*/ 1315639 h 1947765"/>
                <a:gd name="connsiteX35" fmla="*/ 1241505 w 1617374"/>
                <a:gd name="connsiteY35" fmla="*/ 1321334 h 1947765"/>
                <a:gd name="connsiteX36" fmla="*/ 1281370 w 1617374"/>
                <a:gd name="connsiteY36" fmla="*/ 1349808 h 1947765"/>
                <a:gd name="connsiteX37" fmla="*/ 1315540 w 1617374"/>
                <a:gd name="connsiteY37" fmla="*/ 1372587 h 1947765"/>
                <a:gd name="connsiteX38" fmla="*/ 1326930 w 1617374"/>
                <a:gd name="connsiteY38" fmla="*/ 1389672 h 1947765"/>
                <a:gd name="connsiteX39" fmla="*/ 1338320 w 1617374"/>
                <a:gd name="connsiteY39" fmla="*/ 1423841 h 1947765"/>
                <a:gd name="connsiteX40" fmla="*/ 1344015 w 1617374"/>
                <a:gd name="connsiteY40" fmla="*/ 1440925 h 1947765"/>
                <a:gd name="connsiteX41" fmla="*/ 1355405 w 1617374"/>
                <a:gd name="connsiteY41" fmla="*/ 1463704 h 1947765"/>
                <a:gd name="connsiteX42" fmla="*/ 1366795 w 1617374"/>
                <a:gd name="connsiteY42" fmla="*/ 1497873 h 1947765"/>
                <a:gd name="connsiteX43" fmla="*/ 1372490 w 1617374"/>
                <a:gd name="connsiteY43" fmla="*/ 1514958 h 1947765"/>
                <a:gd name="connsiteX44" fmla="*/ 1406660 w 1617374"/>
                <a:gd name="connsiteY44" fmla="*/ 1571906 h 1947765"/>
                <a:gd name="connsiteX45" fmla="*/ 1418049 w 1617374"/>
                <a:gd name="connsiteY45" fmla="*/ 1606075 h 1947765"/>
                <a:gd name="connsiteX46" fmla="*/ 1429439 w 1617374"/>
                <a:gd name="connsiteY46" fmla="*/ 1623160 h 1947765"/>
                <a:gd name="connsiteX47" fmla="*/ 1446524 w 1617374"/>
                <a:gd name="connsiteY47" fmla="*/ 1674413 h 1947765"/>
                <a:gd name="connsiteX48" fmla="*/ 1457914 w 1617374"/>
                <a:gd name="connsiteY48" fmla="*/ 1691498 h 1947765"/>
                <a:gd name="connsiteX49" fmla="*/ 1474999 w 1617374"/>
                <a:gd name="connsiteY49" fmla="*/ 1742751 h 1947765"/>
                <a:gd name="connsiteX50" fmla="*/ 1480694 w 1617374"/>
                <a:gd name="connsiteY50" fmla="*/ 1788310 h 1947765"/>
                <a:gd name="connsiteX51" fmla="*/ 1486389 w 1617374"/>
                <a:gd name="connsiteY51" fmla="*/ 1822479 h 1947765"/>
                <a:gd name="connsiteX52" fmla="*/ 1480694 w 1617374"/>
                <a:gd name="connsiteY52" fmla="*/ 1896512 h 1947765"/>
                <a:gd name="connsiteX53" fmla="*/ 1440829 w 1617374"/>
                <a:gd name="connsiteY53" fmla="*/ 1845258 h 1947765"/>
                <a:gd name="connsiteX54" fmla="*/ 1429439 w 1617374"/>
                <a:gd name="connsiteY54" fmla="*/ 1776920 h 1947765"/>
                <a:gd name="connsiteX55" fmla="*/ 1418049 w 1617374"/>
                <a:gd name="connsiteY55" fmla="*/ 1759836 h 1947765"/>
                <a:gd name="connsiteX56" fmla="*/ 1412355 w 1617374"/>
                <a:gd name="connsiteY56" fmla="*/ 1742751 h 1947765"/>
                <a:gd name="connsiteX57" fmla="*/ 1395270 w 1617374"/>
                <a:gd name="connsiteY57" fmla="*/ 1731361 h 1947765"/>
                <a:gd name="connsiteX58" fmla="*/ 1389575 w 1617374"/>
                <a:gd name="connsiteY58" fmla="*/ 1691498 h 1947765"/>
                <a:gd name="connsiteX59" fmla="*/ 1378185 w 1617374"/>
                <a:gd name="connsiteY59" fmla="*/ 1657329 h 1947765"/>
                <a:gd name="connsiteX60" fmla="*/ 1372490 w 1617374"/>
                <a:gd name="connsiteY60" fmla="*/ 1634549 h 1947765"/>
                <a:gd name="connsiteX61" fmla="*/ 1355405 w 1617374"/>
                <a:gd name="connsiteY61" fmla="*/ 1611770 h 1947765"/>
                <a:gd name="connsiteX62" fmla="*/ 1349710 w 1617374"/>
                <a:gd name="connsiteY62" fmla="*/ 1571906 h 1947765"/>
                <a:gd name="connsiteX63" fmla="*/ 1338320 w 1617374"/>
                <a:gd name="connsiteY63" fmla="*/ 1537737 h 1947765"/>
                <a:gd name="connsiteX64" fmla="*/ 1321235 w 1617374"/>
                <a:gd name="connsiteY64" fmla="*/ 1492179 h 1947765"/>
                <a:gd name="connsiteX65" fmla="*/ 1315540 w 1617374"/>
                <a:gd name="connsiteY65" fmla="*/ 1446620 h 1947765"/>
                <a:gd name="connsiteX66" fmla="*/ 1298455 w 1617374"/>
                <a:gd name="connsiteY66" fmla="*/ 1440925 h 1947765"/>
                <a:gd name="connsiteX67" fmla="*/ 1281370 w 1617374"/>
                <a:gd name="connsiteY67" fmla="*/ 1429535 h 1947765"/>
                <a:gd name="connsiteX68" fmla="*/ 1247200 w 1617374"/>
                <a:gd name="connsiteY68" fmla="*/ 1418146 h 1947765"/>
                <a:gd name="connsiteX69" fmla="*/ 1213030 w 1617374"/>
                <a:gd name="connsiteY69" fmla="*/ 1395366 h 1947765"/>
                <a:gd name="connsiteX70" fmla="*/ 1178860 w 1617374"/>
                <a:gd name="connsiteY70" fmla="*/ 1383977 h 1947765"/>
                <a:gd name="connsiteX71" fmla="*/ 1173165 w 1617374"/>
                <a:gd name="connsiteY71" fmla="*/ 1440925 h 1947765"/>
                <a:gd name="connsiteX72" fmla="*/ 1156080 w 1617374"/>
                <a:gd name="connsiteY72" fmla="*/ 1452315 h 1947765"/>
                <a:gd name="connsiteX73" fmla="*/ 1161775 w 1617374"/>
                <a:gd name="connsiteY73" fmla="*/ 1475094 h 1947765"/>
                <a:gd name="connsiteX74" fmla="*/ 1167470 w 1617374"/>
                <a:gd name="connsiteY74" fmla="*/ 1492179 h 1947765"/>
                <a:gd name="connsiteX75" fmla="*/ 1190250 w 1617374"/>
                <a:gd name="connsiteY75" fmla="*/ 1514958 h 1947765"/>
                <a:gd name="connsiteX76" fmla="*/ 1201640 w 1617374"/>
                <a:gd name="connsiteY76" fmla="*/ 1532042 h 1947765"/>
                <a:gd name="connsiteX77" fmla="*/ 1201640 w 1617374"/>
                <a:gd name="connsiteY77" fmla="*/ 1577601 h 1947765"/>
                <a:gd name="connsiteX78" fmla="*/ 1235810 w 1617374"/>
                <a:gd name="connsiteY78" fmla="*/ 1594686 h 1947765"/>
                <a:gd name="connsiteX79" fmla="*/ 1275675 w 1617374"/>
                <a:gd name="connsiteY79" fmla="*/ 1611770 h 1947765"/>
                <a:gd name="connsiteX80" fmla="*/ 1252895 w 1617374"/>
                <a:gd name="connsiteY80" fmla="*/ 1623160 h 1947765"/>
                <a:gd name="connsiteX81" fmla="*/ 1241505 w 1617374"/>
                <a:gd name="connsiteY81" fmla="*/ 1640244 h 1947765"/>
                <a:gd name="connsiteX82" fmla="*/ 1224420 w 1617374"/>
                <a:gd name="connsiteY82" fmla="*/ 1651634 h 1947765"/>
                <a:gd name="connsiteX83" fmla="*/ 1201640 w 1617374"/>
                <a:gd name="connsiteY83" fmla="*/ 1634549 h 1947765"/>
                <a:gd name="connsiteX84" fmla="*/ 1178860 w 1617374"/>
                <a:gd name="connsiteY84" fmla="*/ 1611770 h 1947765"/>
                <a:gd name="connsiteX85" fmla="*/ 1173165 w 1617374"/>
                <a:gd name="connsiteY85" fmla="*/ 1588991 h 1947765"/>
                <a:gd name="connsiteX86" fmla="*/ 1167470 w 1617374"/>
                <a:gd name="connsiteY86" fmla="*/ 1560517 h 1947765"/>
                <a:gd name="connsiteX87" fmla="*/ 1150385 w 1617374"/>
                <a:gd name="connsiteY87" fmla="*/ 1554822 h 1947765"/>
                <a:gd name="connsiteX88" fmla="*/ 1138996 w 1617374"/>
                <a:gd name="connsiteY88" fmla="*/ 1537737 h 1947765"/>
                <a:gd name="connsiteX89" fmla="*/ 1121911 w 1617374"/>
                <a:gd name="connsiteY89" fmla="*/ 1532042 h 1947765"/>
                <a:gd name="connsiteX90" fmla="*/ 1104826 w 1617374"/>
                <a:gd name="connsiteY90" fmla="*/ 1520653 h 1947765"/>
                <a:gd name="connsiteX91" fmla="*/ 1064961 w 1617374"/>
                <a:gd name="connsiteY91" fmla="*/ 1509263 h 1947765"/>
                <a:gd name="connsiteX92" fmla="*/ 1030791 w 1617374"/>
                <a:gd name="connsiteY92" fmla="*/ 1480789 h 1947765"/>
                <a:gd name="connsiteX93" fmla="*/ 1019401 w 1617374"/>
                <a:gd name="connsiteY93" fmla="*/ 1463704 h 1947765"/>
                <a:gd name="connsiteX94" fmla="*/ 1002316 w 1617374"/>
                <a:gd name="connsiteY94" fmla="*/ 1452315 h 1947765"/>
                <a:gd name="connsiteX95" fmla="*/ 996621 w 1617374"/>
                <a:gd name="connsiteY95" fmla="*/ 1435230 h 1947765"/>
                <a:gd name="connsiteX96" fmla="*/ 962451 w 1617374"/>
                <a:gd name="connsiteY96" fmla="*/ 1418146 h 1947765"/>
                <a:gd name="connsiteX97" fmla="*/ 945366 w 1617374"/>
                <a:gd name="connsiteY97" fmla="*/ 1423841 h 1947765"/>
                <a:gd name="connsiteX98" fmla="*/ 928281 w 1617374"/>
                <a:gd name="connsiteY98" fmla="*/ 1458010 h 1947765"/>
                <a:gd name="connsiteX99" fmla="*/ 933976 w 1617374"/>
                <a:gd name="connsiteY99" fmla="*/ 1526348 h 1947765"/>
                <a:gd name="connsiteX100" fmla="*/ 968146 w 1617374"/>
                <a:gd name="connsiteY100" fmla="*/ 1560517 h 1947765"/>
                <a:gd name="connsiteX101" fmla="*/ 1002316 w 1617374"/>
                <a:gd name="connsiteY101" fmla="*/ 1571906 h 1947765"/>
                <a:gd name="connsiteX102" fmla="*/ 1008011 w 1617374"/>
                <a:gd name="connsiteY102" fmla="*/ 1588991 h 1947765"/>
                <a:gd name="connsiteX103" fmla="*/ 1025096 w 1617374"/>
                <a:gd name="connsiteY103" fmla="*/ 1594686 h 1947765"/>
                <a:gd name="connsiteX104" fmla="*/ 1064961 w 1617374"/>
                <a:gd name="connsiteY104" fmla="*/ 1600380 h 1947765"/>
                <a:gd name="connsiteX105" fmla="*/ 1059266 w 1617374"/>
                <a:gd name="connsiteY105" fmla="*/ 1628854 h 1947765"/>
                <a:gd name="connsiteX106" fmla="*/ 1047876 w 1617374"/>
                <a:gd name="connsiteY106" fmla="*/ 1645939 h 1947765"/>
                <a:gd name="connsiteX107" fmla="*/ 1076351 w 1617374"/>
                <a:gd name="connsiteY107" fmla="*/ 1668718 h 1947765"/>
                <a:gd name="connsiteX108" fmla="*/ 1110521 w 1617374"/>
                <a:gd name="connsiteY108" fmla="*/ 1697192 h 1947765"/>
                <a:gd name="connsiteX109" fmla="*/ 1150385 w 1617374"/>
                <a:gd name="connsiteY109" fmla="*/ 1708582 h 1947765"/>
                <a:gd name="connsiteX110" fmla="*/ 1184555 w 1617374"/>
                <a:gd name="connsiteY110" fmla="*/ 1719972 h 1947765"/>
                <a:gd name="connsiteX111" fmla="*/ 1201640 w 1617374"/>
                <a:gd name="connsiteY111" fmla="*/ 1725667 h 1947765"/>
                <a:gd name="connsiteX112" fmla="*/ 1207335 w 1617374"/>
                <a:gd name="connsiteY112" fmla="*/ 1742751 h 1947765"/>
                <a:gd name="connsiteX113" fmla="*/ 1218725 w 1617374"/>
                <a:gd name="connsiteY113" fmla="*/ 1765530 h 1947765"/>
                <a:gd name="connsiteX114" fmla="*/ 1207335 w 1617374"/>
                <a:gd name="connsiteY114" fmla="*/ 1794005 h 1947765"/>
                <a:gd name="connsiteX115" fmla="*/ 1195945 w 1617374"/>
                <a:gd name="connsiteY115" fmla="*/ 1776920 h 1947765"/>
                <a:gd name="connsiteX116" fmla="*/ 1121911 w 1617374"/>
                <a:gd name="connsiteY116" fmla="*/ 1759836 h 1947765"/>
                <a:gd name="connsiteX117" fmla="*/ 1161775 w 1617374"/>
                <a:gd name="connsiteY117" fmla="*/ 1799699 h 1947765"/>
                <a:gd name="connsiteX118" fmla="*/ 1178860 w 1617374"/>
                <a:gd name="connsiteY118" fmla="*/ 1833868 h 1947765"/>
                <a:gd name="connsiteX119" fmla="*/ 1156080 w 1617374"/>
                <a:gd name="connsiteY119" fmla="*/ 1845258 h 1947765"/>
                <a:gd name="connsiteX120" fmla="*/ 1104826 w 1617374"/>
                <a:gd name="connsiteY120" fmla="*/ 1839563 h 1947765"/>
                <a:gd name="connsiteX121" fmla="*/ 1087741 w 1617374"/>
                <a:gd name="connsiteY121" fmla="*/ 1833868 h 1947765"/>
                <a:gd name="connsiteX122" fmla="*/ 1064961 w 1617374"/>
                <a:gd name="connsiteY122" fmla="*/ 1714277 h 1947765"/>
                <a:gd name="connsiteX123" fmla="*/ 1019401 w 1617374"/>
                <a:gd name="connsiteY123" fmla="*/ 1702887 h 1947765"/>
                <a:gd name="connsiteX124" fmla="*/ 1008011 w 1617374"/>
                <a:gd name="connsiteY124" fmla="*/ 1725667 h 1947765"/>
                <a:gd name="connsiteX125" fmla="*/ 996621 w 1617374"/>
                <a:gd name="connsiteY125" fmla="*/ 1742751 h 1947765"/>
                <a:gd name="connsiteX126" fmla="*/ 1002316 w 1617374"/>
                <a:gd name="connsiteY126" fmla="*/ 1822479 h 1947765"/>
                <a:gd name="connsiteX127" fmla="*/ 1008011 w 1617374"/>
                <a:gd name="connsiteY127" fmla="*/ 1839563 h 1947765"/>
                <a:gd name="connsiteX128" fmla="*/ 1025096 w 1617374"/>
                <a:gd name="connsiteY128" fmla="*/ 1845258 h 1947765"/>
                <a:gd name="connsiteX129" fmla="*/ 1025096 w 1617374"/>
                <a:gd name="connsiteY129" fmla="*/ 1879427 h 1947765"/>
                <a:gd name="connsiteX130" fmla="*/ 1002316 w 1617374"/>
                <a:gd name="connsiteY130" fmla="*/ 1947765 h 1947765"/>
                <a:gd name="connsiteX131" fmla="*/ 996621 w 1617374"/>
                <a:gd name="connsiteY131" fmla="*/ 1930681 h 1947765"/>
                <a:gd name="connsiteX132" fmla="*/ 990926 w 1617374"/>
                <a:gd name="connsiteY132" fmla="*/ 1902206 h 1947765"/>
                <a:gd name="connsiteX133" fmla="*/ 973841 w 1617374"/>
                <a:gd name="connsiteY133" fmla="*/ 1913596 h 1947765"/>
                <a:gd name="connsiteX134" fmla="*/ 945366 w 1617374"/>
                <a:gd name="connsiteY134" fmla="*/ 1919291 h 1947765"/>
                <a:gd name="connsiteX135" fmla="*/ 905501 w 1617374"/>
                <a:gd name="connsiteY135" fmla="*/ 1907901 h 1947765"/>
                <a:gd name="connsiteX136" fmla="*/ 899806 w 1617374"/>
                <a:gd name="connsiteY136" fmla="*/ 1890817 h 1947765"/>
                <a:gd name="connsiteX137" fmla="*/ 922586 w 1617374"/>
                <a:gd name="connsiteY137" fmla="*/ 1868037 h 1947765"/>
                <a:gd name="connsiteX138" fmla="*/ 945366 w 1617374"/>
                <a:gd name="connsiteY138" fmla="*/ 1856648 h 1947765"/>
                <a:gd name="connsiteX139" fmla="*/ 956756 w 1617374"/>
                <a:gd name="connsiteY139" fmla="*/ 1839563 h 1947765"/>
                <a:gd name="connsiteX140" fmla="*/ 968146 w 1617374"/>
                <a:gd name="connsiteY140" fmla="*/ 1805394 h 1947765"/>
                <a:gd name="connsiteX141" fmla="*/ 973841 w 1617374"/>
                <a:gd name="connsiteY141" fmla="*/ 1759836 h 1947765"/>
                <a:gd name="connsiteX142" fmla="*/ 996621 w 1617374"/>
                <a:gd name="connsiteY142" fmla="*/ 1725667 h 1947765"/>
                <a:gd name="connsiteX143" fmla="*/ 990926 w 1617374"/>
                <a:gd name="connsiteY143" fmla="*/ 1708582 h 1947765"/>
                <a:gd name="connsiteX144" fmla="*/ 1002316 w 1617374"/>
                <a:gd name="connsiteY144" fmla="*/ 1674413 h 1947765"/>
                <a:gd name="connsiteX145" fmla="*/ 979536 w 1617374"/>
                <a:gd name="connsiteY145" fmla="*/ 1645939 h 1947765"/>
                <a:gd name="connsiteX146" fmla="*/ 939671 w 1617374"/>
                <a:gd name="connsiteY146" fmla="*/ 1617465 h 1947765"/>
                <a:gd name="connsiteX147" fmla="*/ 933976 w 1617374"/>
                <a:gd name="connsiteY147" fmla="*/ 1640244 h 1947765"/>
                <a:gd name="connsiteX148" fmla="*/ 922586 w 1617374"/>
                <a:gd name="connsiteY148" fmla="*/ 1731361 h 1947765"/>
                <a:gd name="connsiteX149" fmla="*/ 905501 w 1617374"/>
                <a:gd name="connsiteY149" fmla="*/ 1725667 h 1947765"/>
                <a:gd name="connsiteX150" fmla="*/ 922586 w 1617374"/>
                <a:gd name="connsiteY150" fmla="*/ 1645939 h 1947765"/>
                <a:gd name="connsiteX151" fmla="*/ 916891 w 1617374"/>
                <a:gd name="connsiteY151" fmla="*/ 1611770 h 1947765"/>
                <a:gd name="connsiteX152" fmla="*/ 905501 w 1617374"/>
                <a:gd name="connsiteY152" fmla="*/ 1594686 h 1947765"/>
                <a:gd name="connsiteX153" fmla="*/ 888416 w 1617374"/>
                <a:gd name="connsiteY153" fmla="*/ 1537737 h 1947765"/>
                <a:gd name="connsiteX154" fmla="*/ 865637 w 1617374"/>
                <a:gd name="connsiteY154" fmla="*/ 1509263 h 1947765"/>
                <a:gd name="connsiteX155" fmla="*/ 848552 w 1617374"/>
                <a:gd name="connsiteY155" fmla="*/ 1520653 h 1947765"/>
                <a:gd name="connsiteX156" fmla="*/ 831467 w 1617374"/>
                <a:gd name="connsiteY156" fmla="*/ 1560517 h 1947765"/>
                <a:gd name="connsiteX157" fmla="*/ 825772 w 1617374"/>
                <a:gd name="connsiteY157" fmla="*/ 1577601 h 1947765"/>
                <a:gd name="connsiteX158" fmla="*/ 802992 w 1617374"/>
                <a:gd name="connsiteY158" fmla="*/ 1600380 h 1947765"/>
                <a:gd name="connsiteX159" fmla="*/ 785907 w 1617374"/>
                <a:gd name="connsiteY159" fmla="*/ 1634549 h 1947765"/>
                <a:gd name="connsiteX160" fmla="*/ 797297 w 1617374"/>
                <a:gd name="connsiteY160" fmla="*/ 1668718 h 1947765"/>
                <a:gd name="connsiteX161" fmla="*/ 808687 w 1617374"/>
                <a:gd name="connsiteY161" fmla="*/ 1725667 h 1947765"/>
                <a:gd name="connsiteX162" fmla="*/ 825772 w 1617374"/>
                <a:gd name="connsiteY162" fmla="*/ 1737056 h 1947765"/>
                <a:gd name="connsiteX163" fmla="*/ 820077 w 1617374"/>
                <a:gd name="connsiteY163" fmla="*/ 1776920 h 1947765"/>
                <a:gd name="connsiteX164" fmla="*/ 802992 w 1617374"/>
                <a:gd name="connsiteY164" fmla="*/ 1771225 h 1947765"/>
                <a:gd name="connsiteX165" fmla="*/ 797297 w 1617374"/>
                <a:gd name="connsiteY165" fmla="*/ 1754141 h 1947765"/>
                <a:gd name="connsiteX166" fmla="*/ 780212 w 1617374"/>
                <a:gd name="connsiteY166" fmla="*/ 1742751 h 1947765"/>
                <a:gd name="connsiteX167" fmla="*/ 740347 w 1617374"/>
                <a:gd name="connsiteY167" fmla="*/ 1759836 h 1947765"/>
                <a:gd name="connsiteX168" fmla="*/ 734652 w 1617374"/>
                <a:gd name="connsiteY168" fmla="*/ 1776920 h 1947765"/>
                <a:gd name="connsiteX169" fmla="*/ 711872 w 1617374"/>
                <a:gd name="connsiteY169" fmla="*/ 1811089 h 1947765"/>
                <a:gd name="connsiteX170" fmla="*/ 723262 w 1617374"/>
                <a:gd name="connsiteY170" fmla="*/ 1850953 h 1947765"/>
                <a:gd name="connsiteX171" fmla="*/ 728957 w 1617374"/>
                <a:gd name="connsiteY171" fmla="*/ 1868037 h 1947765"/>
                <a:gd name="connsiteX172" fmla="*/ 723262 w 1617374"/>
                <a:gd name="connsiteY172" fmla="*/ 1896512 h 1947765"/>
                <a:gd name="connsiteX173" fmla="*/ 706177 w 1617374"/>
                <a:gd name="connsiteY173" fmla="*/ 1902206 h 1947765"/>
                <a:gd name="connsiteX174" fmla="*/ 700482 w 1617374"/>
                <a:gd name="connsiteY174" fmla="*/ 1879427 h 1947765"/>
                <a:gd name="connsiteX175" fmla="*/ 666312 w 1617374"/>
                <a:gd name="connsiteY175" fmla="*/ 1856648 h 1947765"/>
                <a:gd name="connsiteX176" fmla="*/ 586583 w 1617374"/>
                <a:gd name="connsiteY176" fmla="*/ 1845258 h 1947765"/>
                <a:gd name="connsiteX177" fmla="*/ 615058 w 1617374"/>
                <a:gd name="connsiteY177" fmla="*/ 1833868 h 1947765"/>
                <a:gd name="connsiteX178" fmla="*/ 649227 w 1617374"/>
                <a:gd name="connsiteY178" fmla="*/ 1828174 h 1947765"/>
                <a:gd name="connsiteX179" fmla="*/ 637837 w 1617374"/>
                <a:gd name="connsiteY179" fmla="*/ 1788310 h 1947765"/>
                <a:gd name="connsiteX180" fmla="*/ 677702 w 1617374"/>
                <a:gd name="connsiteY180" fmla="*/ 1765530 h 1947765"/>
                <a:gd name="connsiteX181" fmla="*/ 694787 w 1617374"/>
                <a:gd name="connsiteY181" fmla="*/ 1759836 h 1947765"/>
                <a:gd name="connsiteX182" fmla="*/ 700482 w 1617374"/>
                <a:gd name="connsiteY182" fmla="*/ 1742751 h 1947765"/>
                <a:gd name="connsiteX183" fmla="*/ 717567 w 1617374"/>
                <a:gd name="connsiteY183" fmla="*/ 1731361 h 1947765"/>
                <a:gd name="connsiteX184" fmla="*/ 728957 w 1617374"/>
                <a:gd name="connsiteY184" fmla="*/ 1714277 h 1947765"/>
                <a:gd name="connsiteX185" fmla="*/ 723262 w 1617374"/>
                <a:gd name="connsiteY185" fmla="*/ 1685803 h 1947765"/>
                <a:gd name="connsiteX186" fmla="*/ 672007 w 1617374"/>
                <a:gd name="connsiteY186" fmla="*/ 1674413 h 1947765"/>
                <a:gd name="connsiteX187" fmla="*/ 637837 w 1617374"/>
                <a:gd name="connsiteY187" fmla="*/ 1657329 h 1947765"/>
                <a:gd name="connsiteX188" fmla="*/ 632142 w 1617374"/>
                <a:gd name="connsiteY188" fmla="*/ 1640244 h 1947765"/>
                <a:gd name="connsiteX189" fmla="*/ 620752 w 1617374"/>
                <a:gd name="connsiteY189" fmla="*/ 1623160 h 1947765"/>
                <a:gd name="connsiteX190" fmla="*/ 637837 w 1617374"/>
                <a:gd name="connsiteY190" fmla="*/ 1617465 h 1947765"/>
                <a:gd name="connsiteX191" fmla="*/ 728957 w 1617374"/>
                <a:gd name="connsiteY191" fmla="*/ 1606075 h 1947765"/>
                <a:gd name="connsiteX192" fmla="*/ 751737 w 1617374"/>
                <a:gd name="connsiteY192" fmla="*/ 1594686 h 1947765"/>
                <a:gd name="connsiteX193" fmla="*/ 763127 w 1617374"/>
                <a:gd name="connsiteY193" fmla="*/ 1577601 h 1947765"/>
                <a:gd name="connsiteX194" fmla="*/ 797297 w 1617374"/>
                <a:gd name="connsiteY194" fmla="*/ 1560517 h 1947765"/>
                <a:gd name="connsiteX195" fmla="*/ 808687 w 1617374"/>
                <a:gd name="connsiteY195" fmla="*/ 1543432 h 1947765"/>
                <a:gd name="connsiteX196" fmla="*/ 825772 w 1617374"/>
                <a:gd name="connsiteY196" fmla="*/ 1526348 h 1947765"/>
                <a:gd name="connsiteX197" fmla="*/ 854247 w 1617374"/>
                <a:gd name="connsiteY197" fmla="*/ 1480789 h 1947765"/>
                <a:gd name="connsiteX198" fmla="*/ 865637 w 1617374"/>
                <a:gd name="connsiteY198" fmla="*/ 1452315 h 1947765"/>
                <a:gd name="connsiteX199" fmla="*/ 905501 w 1617374"/>
                <a:gd name="connsiteY199" fmla="*/ 1429535 h 1947765"/>
                <a:gd name="connsiteX200" fmla="*/ 956756 w 1617374"/>
                <a:gd name="connsiteY200" fmla="*/ 1418146 h 1947765"/>
                <a:gd name="connsiteX201" fmla="*/ 951061 w 1617374"/>
                <a:gd name="connsiteY201" fmla="*/ 1401061 h 1947765"/>
                <a:gd name="connsiteX202" fmla="*/ 945366 w 1617374"/>
                <a:gd name="connsiteY202" fmla="*/ 1338418 h 1947765"/>
                <a:gd name="connsiteX203" fmla="*/ 928281 w 1617374"/>
                <a:gd name="connsiteY203" fmla="*/ 1332723 h 1947765"/>
                <a:gd name="connsiteX204" fmla="*/ 905501 w 1617374"/>
                <a:gd name="connsiteY204" fmla="*/ 1327028 h 1947765"/>
                <a:gd name="connsiteX205" fmla="*/ 825772 w 1617374"/>
                <a:gd name="connsiteY205" fmla="*/ 1332723 h 1947765"/>
                <a:gd name="connsiteX206" fmla="*/ 808687 w 1617374"/>
                <a:gd name="connsiteY206" fmla="*/ 1344113 h 1947765"/>
                <a:gd name="connsiteX207" fmla="*/ 780212 w 1617374"/>
                <a:gd name="connsiteY207" fmla="*/ 1349808 h 1947765"/>
                <a:gd name="connsiteX208" fmla="*/ 757432 w 1617374"/>
                <a:gd name="connsiteY208" fmla="*/ 1361197 h 1947765"/>
                <a:gd name="connsiteX209" fmla="*/ 734652 w 1617374"/>
                <a:gd name="connsiteY209" fmla="*/ 1406756 h 1947765"/>
                <a:gd name="connsiteX210" fmla="*/ 717567 w 1617374"/>
                <a:gd name="connsiteY210" fmla="*/ 1458010 h 1947765"/>
                <a:gd name="connsiteX211" fmla="*/ 711872 w 1617374"/>
                <a:gd name="connsiteY211" fmla="*/ 1475094 h 1947765"/>
                <a:gd name="connsiteX212" fmla="*/ 689092 w 1617374"/>
                <a:gd name="connsiteY212" fmla="*/ 1492179 h 1947765"/>
                <a:gd name="connsiteX213" fmla="*/ 683397 w 1617374"/>
                <a:gd name="connsiteY213" fmla="*/ 1429535 h 1947765"/>
                <a:gd name="connsiteX214" fmla="*/ 666312 w 1617374"/>
                <a:gd name="connsiteY214" fmla="*/ 1418146 h 1947765"/>
                <a:gd name="connsiteX215" fmla="*/ 575193 w 1617374"/>
                <a:gd name="connsiteY215" fmla="*/ 1429535 h 1947765"/>
                <a:gd name="connsiteX216" fmla="*/ 563803 w 1617374"/>
                <a:gd name="connsiteY216" fmla="*/ 1446620 h 1947765"/>
                <a:gd name="connsiteX217" fmla="*/ 541023 w 1617374"/>
                <a:gd name="connsiteY217" fmla="*/ 1509263 h 1947765"/>
                <a:gd name="connsiteX218" fmla="*/ 444208 w 1617374"/>
                <a:gd name="connsiteY218" fmla="*/ 1514958 h 1947765"/>
                <a:gd name="connsiteX219" fmla="*/ 438513 w 1617374"/>
                <a:gd name="connsiteY219" fmla="*/ 1560517 h 1947765"/>
                <a:gd name="connsiteX220" fmla="*/ 421428 w 1617374"/>
                <a:gd name="connsiteY220" fmla="*/ 1583296 h 1947765"/>
                <a:gd name="connsiteX221" fmla="*/ 410038 w 1617374"/>
                <a:gd name="connsiteY221" fmla="*/ 1600380 h 1947765"/>
                <a:gd name="connsiteX222" fmla="*/ 415733 w 1617374"/>
                <a:gd name="connsiteY222" fmla="*/ 1663023 h 1947765"/>
                <a:gd name="connsiteX223" fmla="*/ 432818 w 1617374"/>
                <a:gd name="connsiteY223" fmla="*/ 1668718 h 1947765"/>
                <a:gd name="connsiteX224" fmla="*/ 438513 w 1617374"/>
                <a:gd name="connsiteY224" fmla="*/ 1691498 h 1947765"/>
                <a:gd name="connsiteX225" fmla="*/ 449903 w 1617374"/>
                <a:gd name="connsiteY225" fmla="*/ 1708582 h 1947765"/>
                <a:gd name="connsiteX226" fmla="*/ 392953 w 1617374"/>
                <a:gd name="connsiteY226" fmla="*/ 1702887 h 1947765"/>
                <a:gd name="connsiteX227" fmla="*/ 387258 w 1617374"/>
                <a:gd name="connsiteY227" fmla="*/ 1628854 h 1947765"/>
                <a:gd name="connsiteX228" fmla="*/ 381563 w 1617374"/>
                <a:gd name="connsiteY228" fmla="*/ 1543432 h 1947765"/>
                <a:gd name="connsiteX229" fmla="*/ 364478 w 1617374"/>
                <a:gd name="connsiteY229" fmla="*/ 1532042 h 1947765"/>
                <a:gd name="connsiteX230" fmla="*/ 324614 w 1617374"/>
                <a:gd name="connsiteY230" fmla="*/ 1520653 h 1947765"/>
                <a:gd name="connsiteX231" fmla="*/ 301834 w 1617374"/>
                <a:gd name="connsiteY231" fmla="*/ 1526348 h 1947765"/>
                <a:gd name="connsiteX232" fmla="*/ 290444 w 1617374"/>
                <a:gd name="connsiteY232" fmla="*/ 1543432 h 1947765"/>
                <a:gd name="connsiteX233" fmla="*/ 273359 w 1617374"/>
                <a:gd name="connsiteY233" fmla="*/ 1560517 h 1947765"/>
                <a:gd name="connsiteX234" fmla="*/ 233494 w 1617374"/>
                <a:gd name="connsiteY234" fmla="*/ 1600380 h 1947765"/>
                <a:gd name="connsiteX235" fmla="*/ 239189 w 1617374"/>
                <a:gd name="connsiteY235" fmla="*/ 1623160 h 1947765"/>
                <a:gd name="connsiteX236" fmla="*/ 256274 w 1617374"/>
                <a:gd name="connsiteY236" fmla="*/ 1628854 h 1947765"/>
                <a:gd name="connsiteX237" fmla="*/ 296139 w 1617374"/>
                <a:gd name="connsiteY237" fmla="*/ 1651634 h 1947765"/>
                <a:gd name="connsiteX238" fmla="*/ 290444 w 1617374"/>
                <a:gd name="connsiteY238" fmla="*/ 1668718 h 1947765"/>
                <a:gd name="connsiteX239" fmla="*/ 256274 w 1617374"/>
                <a:gd name="connsiteY239" fmla="*/ 1691498 h 1947765"/>
                <a:gd name="connsiteX240" fmla="*/ 210714 w 1617374"/>
                <a:gd name="connsiteY240" fmla="*/ 1685803 h 1947765"/>
                <a:gd name="connsiteX241" fmla="*/ 205019 w 1617374"/>
                <a:gd name="connsiteY241" fmla="*/ 1668718 h 1947765"/>
                <a:gd name="connsiteX242" fmla="*/ 199324 w 1617374"/>
                <a:gd name="connsiteY242" fmla="*/ 1645939 h 1947765"/>
                <a:gd name="connsiteX243" fmla="*/ 170849 w 1617374"/>
                <a:gd name="connsiteY243" fmla="*/ 1640244 h 1947765"/>
                <a:gd name="connsiteX244" fmla="*/ 153764 w 1617374"/>
                <a:gd name="connsiteY244" fmla="*/ 1623160 h 1947765"/>
                <a:gd name="connsiteX245" fmla="*/ 136679 w 1617374"/>
                <a:gd name="connsiteY245" fmla="*/ 1611770 h 1947765"/>
                <a:gd name="connsiteX246" fmla="*/ 142374 w 1617374"/>
                <a:gd name="connsiteY246" fmla="*/ 1588991 h 1947765"/>
                <a:gd name="connsiteX247" fmla="*/ 182239 w 1617374"/>
                <a:gd name="connsiteY247" fmla="*/ 1571906 h 1947765"/>
                <a:gd name="connsiteX248" fmla="*/ 199324 w 1617374"/>
                <a:gd name="connsiteY248" fmla="*/ 1554822 h 1947765"/>
                <a:gd name="connsiteX249" fmla="*/ 222104 w 1617374"/>
                <a:gd name="connsiteY249" fmla="*/ 1549127 h 1947765"/>
                <a:gd name="connsiteX250" fmla="*/ 244884 w 1617374"/>
                <a:gd name="connsiteY250" fmla="*/ 1514958 h 1947765"/>
                <a:gd name="connsiteX251" fmla="*/ 256274 w 1617374"/>
                <a:gd name="connsiteY251" fmla="*/ 1497873 h 1947765"/>
                <a:gd name="connsiteX252" fmla="*/ 273359 w 1617374"/>
                <a:gd name="connsiteY252" fmla="*/ 1492179 h 1947765"/>
                <a:gd name="connsiteX253" fmla="*/ 290444 w 1617374"/>
                <a:gd name="connsiteY253" fmla="*/ 1475094 h 1947765"/>
                <a:gd name="connsiteX254" fmla="*/ 279054 w 1617374"/>
                <a:gd name="connsiteY254" fmla="*/ 1440925 h 1947765"/>
                <a:gd name="connsiteX255" fmla="*/ 318919 w 1617374"/>
                <a:gd name="connsiteY255" fmla="*/ 1418146 h 1947765"/>
                <a:gd name="connsiteX256" fmla="*/ 336004 w 1617374"/>
                <a:gd name="connsiteY256" fmla="*/ 1429535 h 1947765"/>
                <a:gd name="connsiteX257" fmla="*/ 353088 w 1617374"/>
                <a:gd name="connsiteY257" fmla="*/ 1435230 h 1947765"/>
                <a:gd name="connsiteX258" fmla="*/ 364478 w 1617374"/>
                <a:gd name="connsiteY258" fmla="*/ 1452315 h 1947765"/>
                <a:gd name="connsiteX259" fmla="*/ 529633 w 1617374"/>
                <a:gd name="connsiteY259" fmla="*/ 1469399 h 1947765"/>
                <a:gd name="connsiteX260" fmla="*/ 541023 w 1617374"/>
                <a:gd name="connsiteY260" fmla="*/ 1452315 h 1947765"/>
                <a:gd name="connsiteX261" fmla="*/ 546718 w 1617374"/>
                <a:gd name="connsiteY261" fmla="*/ 1435230 h 1947765"/>
                <a:gd name="connsiteX262" fmla="*/ 563803 w 1617374"/>
                <a:gd name="connsiteY262" fmla="*/ 1429535 h 1947765"/>
                <a:gd name="connsiteX263" fmla="*/ 592278 w 1617374"/>
                <a:gd name="connsiteY263" fmla="*/ 1406756 h 1947765"/>
                <a:gd name="connsiteX264" fmla="*/ 626447 w 1617374"/>
                <a:gd name="connsiteY264" fmla="*/ 1389672 h 1947765"/>
                <a:gd name="connsiteX265" fmla="*/ 666312 w 1617374"/>
                <a:gd name="connsiteY265" fmla="*/ 1383977 h 1947765"/>
                <a:gd name="connsiteX266" fmla="*/ 672007 w 1617374"/>
                <a:gd name="connsiteY266" fmla="*/ 1344113 h 1947765"/>
                <a:gd name="connsiteX267" fmla="*/ 654922 w 1617374"/>
                <a:gd name="connsiteY267" fmla="*/ 1338418 h 1947765"/>
                <a:gd name="connsiteX268" fmla="*/ 677702 w 1617374"/>
                <a:gd name="connsiteY268" fmla="*/ 1327028 h 1947765"/>
                <a:gd name="connsiteX269" fmla="*/ 774517 w 1617374"/>
                <a:gd name="connsiteY269" fmla="*/ 1315639 h 1947765"/>
                <a:gd name="connsiteX270" fmla="*/ 808687 w 1617374"/>
                <a:gd name="connsiteY270" fmla="*/ 1309944 h 1947765"/>
                <a:gd name="connsiteX271" fmla="*/ 791602 w 1617374"/>
                <a:gd name="connsiteY271" fmla="*/ 1304249 h 1947765"/>
                <a:gd name="connsiteX272" fmla="*/ 751737 w 1617374"/>
                <a:gd name="connsiteY272" fmla="*/ 1270080 h 1947765"/>
                <a:gd name="connsiteX273" fmla="*/ 740347 w 1617374"/>
                <a:gd name="connsiteY273" fmla="*/ 1252996 h 1947765"/>
                <a:gd name="connsiteX274" fmla="*/ 700482 w 1617374"/>
                <a:gd name="connsiteY274" fmla="*/ 1235911 h 1947765"/>
                <a:gd name="connsiteX275" fmla="*/ 495463 w 1617374"/>
                <a:gd name="connsiteY275" fmla="*/ 1224522 h 1947765"/>
                <a:gd name="connsiteX276" fmla="*/ 410038 w 1617374"/>
                <a:gd name="connsiteY276" fmla="*/ 1241606 h 1947765"/>
                <a:gd name="connsiteX277" fmla="*/ 398648 w 1617374"/>
                <a:gd name="connsiteY277" fmla="*/ 1264385 h 1947765"/>
                <a:gd name="connsiteX278" fmla="*/ 353088 w 1617374"/>
                <a:gd name="connsiteY278" fmla="*/ 1315639 h 1947765"/>
                <a:gd name="connsiteX279" fmla="*/ 347394 w 1617374"/>
                <a:gd name="connsiteY279" fmla="*/ 1270080 h 1947765"/>
                <a:gd name="connsiteX280" fmla="*/ 233494 w 1617374"/>
                <a:gd name="connsiteY280" fmla="*/ 1298554 h 1947765"/>
                <a:gd name="connsiteX281" fmla="*/ 216409 w 1617374"/>
                <a:gd name="connsiteY281" fmla="*/ 1315639 h 1947765"/>
                <a:gd name="connsiteX282" fmla="*/ 210714 w 1617374"/>
                <a:gd name="connsiteY282" fmla="*/ 1298554 h 1947765"/>
                <a:gd name="connsiteX283" fmla="*/ 222104 w 1617374"/>
                <a:gd name="connsiteY283" fmla="*/ 1270080 h 1947765"/>
                <a:gd name="connsiteX284" fmla="*/ 205019 w 1617374"/>
                <a:gd name="connsiteY284" fmla="*/ 1264385 h 1947765"/>
                <a:gd name="connsiteX285" fmla="*/ 148069 w 1617374"/>
                <a:gd name="connsiteY285" fmla="*/ 1252996 h 1947765"/>
                <a:gd name="connsiteX286" fmla="*/ 119594 w 1617374"/>
                <a:gd name="connsiteY286" fmla="*/ 1247301 h 1947765"/>
                <a:gd name="connsiteX287" fmla="*/ 85425 w 1617374"/>
                <a:gd name="connsiteY287" fmla="*/ 1235911 h 1947765"/>
                <a:gd name="connsiteX288" fmla="*/ 11390 w 1617374"/>
                <a:gd name="connsiteY288" fmla="*/ 1230216 h 1947765"/>
                <a:gd name="connsiteX289" fmla="*/ 0 w 1617374"/>
                <a:gd name="connsiteY289" fmla="*/ 1213132 h 1947765"/>
                <a:gd name="connsiteX290" fmla="*/ 5695 w 1617374"/>
                <a:gd name="connsiteY290" fmla="*/ 1190353 h 1947765"/>
                <a:gd name="connsiteX291" fmla="*/ 28475 w 1617374"/>
                <a:gd name="connsiteY291" fmla="*/ 1184658 h 1947765"/>
                <a:gd name="connsiteX292" fmla="*/ 34170 w 1617374"/>
                <a:gd name="connsiteY292" fmla="*/ 1144794 h 1947765"/>
                <a:gd name="connsiteX293" fmla="*/ 45560 w 1617374"/>
                <a:gd name="connsiteY293" fmla="*/ 1161878 h 1947765"/>
                <a:gd name="connsiteX294" fmla="*/ 68340 w 1617374"/>
                <a:gd name="connsiteY294" fmla="*/ 1184658 h 1947765"/>
                <a:gd name="connsiteX295" fmla="*/ 85425 w 1617374"/>
                <a:gd name="connsiteY295" fmla="*/ 1190353 h 1947765"/>
                <a:gd name="connsiteX296" fmla="*/ 176544 w 1617374"/>
                <a:gd name="connsiteY296" fmla="*/ 1196047 h 1947765"/>
                <a:gd name="connsiteX297" fmla="*/ 187934 w 1617374"/>
                <a:gd name="connsiteY297" fmla="*/ 1213132 h 1947765"/>
                <a:gd name="connsiteX298" fmla="*/ 227799 w 1617374"/>
                <a:gd name="connsiteY298" fmla="*/ 1230216 h 1947765"/>
                <a:gd name="connsiteX299" fmla="*/ 290444 w 1617374"/>
                <a:gd name="connsiteY299" fmla="*/ 1235911 h 1947765"/>
                <a:gd name="connsiteX300" fmla="*/ 444208 w 1617374"/>
                <a:gd name="connsiteY300" fmla="*/ 1230216 h 1947765"/>
                <a:gd name="connsiteX301" fmla="*/ 427123 w 1617374"/>
                <a:gd name="connsiteY301" fmla="*/ 1224522 h 1947765"/>
                <a:gd name="connsiteX302" fmla="*/ 398648 w 1617374"/>
                <a:gd name="connsiteY302" fmla="*/ 1190353 h 1947765"/>
                <a:gd name="connsiteX303" fmla="*/ 347394 w 1617374"/>
                <a:gd name="connsiteY303" fmla="*/ 1173268 h 1947765"/>
                <a:gd name="connsiteX304" fmla="*/ 290444 w 1617374"/>
                <a:gd name="connsiteY304" fmla="*/ 1144794 h 1947765"/>
                <a:gd name="connsiteX305" fmla="*/ 284749 w 1617374"/>
                <a:gd name="connsiteY305" fmla="*/ 1127709 h 1947765"/>
                <a:gd name="connsiteX306" fmla="*/ 267664 w 1617374"/>
                <a:gd name="connsiteY306" fmla="*/ 1122015 h 1947765"/>
                <a:gd name="connsiteX307" fmla="*/ 244884 w 1617374"/>
                <a:gd name="connsiteY307" fmla="*/ 1104930 h 1947765"/>
                <a:gd name="connsiteX308" fmla="*/ 227799 w 1617374"/>
                <a:gd name="connsiteY308" fmla="*/ 1076456 h 1947765"/>
                <a:gd name="connsiteX309" fmla="*/ 210714 w 1617374"/>
                <a:gd name="connsiteY309" fmla="*/ 1053677 h 1947765"/>
                <a:gd name="connsiteX310" fmla="*/ 182239 w 1617374"/>
                <a:gd name="connsiteY310" fmla="*/ 991033 h 1947765"/>
                <a:gd name="connsiteX311" fmla="*/ 148069 w 1617374"/>
                <a:gd name="connsiteY311" fmla="*/ 1030897 h 1947765"/>
                <a:gd name="connsiteX312" fmla="*/ 136679 w 1617374"/>
                <a:gd name="connsiteY312" fmla="*/ 979644 h 1947765"/>
                <a:gd name="connsiteX313" fmla="*/ 170849 w 1617374"/>
                <a:gd name="connsiteY313" fmla="*/ 934085 h 1947765"/>
                <a:gd name="connsiteX314" fmla="*/ 187934 w 1617374"/>
                <a:gd name="connsiteY314" fmla="*/ 962559 h 1947765"/>
                <a:gd name="connsiteX315" fmla="*/ 193629 w 1617374"/>
                <a:gd name="connsiteY315" fmla="*/ 985339 h 1947765"/>
                <a:gd name="connsiteX316" fmla="*/ 210714 w 1617374"/>
                <a:gd name="connsiteY316" fmla="*/ 1002423 h 1947765"/>
                <a:gd name="connsiteX317" fmla="*/ 233494 w 1617374"/>
                <a:gd name="connsiteY317" fmla="*/ 1047982 h 1947765"/>
                <a:gd name="connsiteX318" fmla="*/ 279054 w 1617374"/>
                <a:gd name="connsiteY318" fmla="*/ 1076456 h 1947765"/>
                <a:gd name="connsiteX319" fmla="*/ 313224 w 1617374"/>
                <a:gd name="connsiteY319" fmla="*/ 1099235 h 1947765"/>
                <a:gd name="connsiteX320" fmla="*/ 347394 w 1617374"/>
                <a:gd name="connsiteY320" fmla="*/ 1133404 h 1947765"/>
                <a:gd name="connsiteX321" fmla="*/ 364478 w 1617374"/>
                <a:gd name="connsiteY321" fmla="*/ 1161878 h 1947765"/>
                <a:gd name="connsiteX322" fmla="*/ 398648 w 1617374"/>
                <a:gd name="connsiteY322" fmla="*/ 1173268 h 1947765"/>
                <a:gd name="connsiteX323" fmla="*/ 438513 w 1617374"/>
                <a:gd name="connsiteY323" fmla="*/ 1161878 h 1947765"/>
                <a:gd name="connsiteX324" fmla="*/ 449903 w 1617374"/>
                <a:gd name="connsiteY324" fmla="*/ 1178963 h 1947765"/>
                <a:gd name="connsiteX325" fmla="*/ 455598 w 1617374"/>
                <a:gd name="connsiteY325" fmla="*/ 1196047 h 1947765"/>
                <a:gd name="connsiteX326" fmla="*/ 501158 w 1617374"/>
                <a:gd name="connsiteY326" fmla="*/ 1201742 h 1947765"/>
                <a:gd name="connsiteX327" fmla="*/ 620752 w 1617374"/>
                <a:gd name="connsiteY327" fmla="*/ 1213132 h 1947765"/>
                <a:gd name="connsiteX328" fmla="*/ 649227 w 1617374"/>
                <a:gd name="connsiteY328" fmla="*/ 1201742 h 1947765"/>
                <a:gd name="connsiteX329" fmla="*/ 597973 w 1617374"/>
                <a:gd name="connsiteY329" fmla="*/ 1173268 h 1947765"/>
                <a:gd name="connsiteX330" fmla="*/ 575193 w 1617374"/>
                <a:gd name="connsiteY330" fmla="*/ 1156184 h 1947765"/>
                <a:gd name="connsiteX331" fmla="*/ 569498 w 1617374"/>
                <a:gd name="connsiteY331" fmla="*/ 1139099 h 1947765"/>
                <a:gd name="connsiteX332" fmla="*/ 552413 w 1617374"/>
                <a:gd name="connsiteY332" fmla="*/ 1127709 h 1947765"/>
                <a:gd name="connsiteX333" fmla="*/ 518243 w 1617374"/>
                <a:gd name="connsiteY333" fmla="*/ 1093540 h 1947765"/>
                <a:gd name="connsiteX334" fmla="*/ 501158 w 1617374"/>
                <a:gd name="connsiteY334" fmla="*/ 1076456 h 1947765"/>
                <a:gd name="connsiteX335" fmla="*/ 478378 w 1617374"/>
                <a:gd name="connsiteY335" fmla="*/ 1065066 h 1947765"/>
                <a:gd name="connsiteX336" fmla="*/ 461293 w 1617374"/>
                <a:gd name="connsiteY336" fmla="*/ 1059371 h 1947765"/>
                <a:gd name="connsiteX337" fmla="*/ 427123 w 1617374"/>
                <a:gd name="connsiteY337" fmla="*/ 1030897 h 1947765"/>
                <a:gd name="connsiteX338" fmla="*/ 421428 w 1617374"/>
                <a:gd name="connsiteY338" fmla="*/ 1008118 h 1947765"/>
                <a:gd name="connsiteX339" fmla="*/ 404343 w 1617374"/>
                <a:gd name="connsiteY339" fmla="*/ 1002423 h 1947765"/>
                <a:gd name="connsiteX340" fmla="*/ 387258 w 1617374"/>
                <a:gd name="connsiteY340" fmla="*/ 991033 h 1947765"/>
                <a:gd name="connsiteX341" fmla="*/ 375868 w 1617374"/>
                <a:gd name="connsiteY341" fmla="*/ 973949 h 1947765"/>
                <a:gd name="connsiteX342" fmla="*/ 358783 w 1617374"/>
                <a:gd name="connsiteY342" fmla="*/ 968254 h 1947765"/>
                <a:gd name="connsiteX343" fmla="*/ 353088 w 1617374"/>
                <a:gd name="connsiteY343" fmla="*/ 911306 h 1947765"/>
                <a:gd name="connsiteX344" fmla="*/ 347394 w 1617374"/>
                <a:gd name="connsiteY344" fmla="*/ 894221 h 1947765"/>
                <a:gd name="connsiteX345" fmla="*/ 341699 w 1617374"/>
                <a:gd name="connsiteY345" fmla="*/ 871442 h 1947765"/>
                <a:gd name="connsiteX346" fmla="*/ 324614 w 1617374"/>
                <a:gd name="connsiteY346" fmla="*/ 865747 h 1947765"/>
                <a:gd name="connsiteX347" fmla="*/ 239189 w 1617374"/>
                <a:gd name="connsiteY347" fmla="*/ 865747 h 1947765"/>
                <a:gd name="connsiteX348" fmla="*/ 216409 w 1617374"/>
                <a:gd name="connsiteY348" fmla="*/ 854358 h 1947765"/>
                <a:gd name="connsiteX349" fmla="*/ 199324 w 1617374"/>
                <a:gd name="connsiteY349" fmla="*/ 848663 h 1947765"/>
                <a:gd name="connsiteX350" fmla="*/ 193629 w 1617374"/>
                <a:gd name="connsiteY350" fmla="*/ 831578 h 1947765"/>
                <a:gd name="connsiteX351" fmla="*/ 267664 w 1617374"/>
                <a:gd name="connsiteY351" fmla="*/ 820189 h 1947765"/>
                <a:gd name="connsiteX352" fmla="*/ 284749 w 1617374"/>
                <a:gd name="connsiteY352" fmla="*/ 808799 h 1947765"/>
                <a:gd name="connsiteX353" fmla="*/ 313224 w 1617374"/>
                <a:gd name="connsiteY353" fmla="*/ 774630 h 1947765"/>
                <a:gd name="connsiteX354" fmla="*/ 324614 w 1617374"/>
                <a:gd name="connsiteY354" fmla="*/ 808799 h 1947765"/>
                <a:gd name="connsiteX355" fmla="*/ 330309 w 1617374"/>
                <a:gd name="connsiteY355" fmla="*/ 837273 h 1947765"/>
                <a:gd name="connsiteX356" fmla="*/ 353088 w 1617374"/>
                <a:gd name="connsiteY356" fmla="*/ 871442 h 1947765"/>
                <a:gd name="connsiteX357" fmla="*/ 364478 w 1617374"/>
                <a:gd name="connsiteY357" fmla="*/ 922695 h 1947765"/>
                <a:gd name="connsiteX358" fmla="*/ 375868 w 1617374"/>
                <a:gd name="connsiteY358" fmla="*/ 956864 h 1947765"/>
                <a:gd name="connsiteX359" fmla="*/ 421428 w 1617374"/>
                <a:gd name="connsiteY359" fmla="*/ 985339 h 1947765"/>
                <a:gd name="connsiteX360" fmla="*/ 466988 w 1617374"/>
                <a:gd name="connsiteY360" fmla="*/ 1013813 h 1947765"/>
                <a:gd name="connsiteX361" fmla="*/ 455598 w 1617374"/>
                <a:gd name="connsiteY361" fmla="*/ 968254 h 1947765"/>
                <a:gd name="connsiteX362" fmla="*/ 444208 w 1617374"/>
                <a:gd name="connsiteY362" fmla="*/ 951170 h 1947765"/>
                <a:gd name="connsiteX363" fmla="*/ 449903 w 1617374"/>
                <a:gd name="connsiteY363" fmla="*/ 877137 h 1947765"/>
                <a:gd name="connsiteX364" fmla="*/ 438513 w 1617374"/>
                <a:gd name="connsiteY364" fmla="*/ 820189 h 1947765"/>
                <a:gd name="connsiteX365" fmla="*/ 427123 w 1617374"/>
                <a:gd name="connsiteY365" fmla="*/ 751851 h 1947765"/>
                <a:gd name="connsiteX366" fmla="*/ 421428 w 1617374"/>
                <a:gd name="connsiteY366" fmla="*/ 729071 h 1947765"/>
                <a:gd name="connsiteX367" fmla="*/ 410038 w 1617374"/>
                <a:gd name="connsiteY367" fmla="*/ 706292 h 1947765"/>
                <a:gd name="connsiteX368" fmla="*/ 404343 w 1617374"/>
                <a:gd name="connsiteY368" fmla="*/ 672123 h 1947765"/>
                <a:gd name="connsiteX369" fmla="*/ 387258 w 1617374"/>
                <a:gd name="connsiteY369" fmla="*/ 683513 h 1947765"/>
                <a:gd name="connsiteX370" fmla="*/ 421428 w 1617374"/>
                <a:gd name="connsiteY370" fmla="*/ 711987 h 1947765"/>
                <a:gd name="connsiteX371" fmla="*/ 449903 w 1617374"/>
                <a:gd name="connsiteY371" fmla="*/ 706292 h 1947765"/>
                <a:gd name="connsiteX372" fmla="*/ 512548 w 1617374"/>
                <a:gd name="connsiteY372" fmla="*/ 649344 h 1947765"/>
                <a:gd name="connsiteX373" fmla="*/ 518243 w 1617374"/>
                <a:gd name="connsiteY373" fmla="*/ 672123 h 1947765"/>
                <a:gd name="connsiteX374" fmla="*/ 523938 w 1617374"/>
                <a:gd name="connsiteY374" fmla="*/ 689207 h 1947765"/>
                <a:gd name="connsiteX375" fmla="*/ 506853 w 1617374"/>
                <a:gd name="connsiteY375" fmla="*/ 706292 h 1947765"/>
                <a:gd name="connsiteX376" fmla="*/ 472683 w 1617374"/>
                <a:gd name="connsiteY376" fmla="*/ 740461 h 1947765"/>
                <a:gd name="connsiteX377" fmla="*/ 506853 w 1617374"/>
                <a:gd name="connsiteY377" fmla="*/ 763240 h 1947765"/>
                <a:gd name="connsiteX378" fmla="*/ 523938 w 1617374"/>
                <a:gd name="connsiteY378" fmla="*/ 780325 h 1947765"/>
                <a:gd name="connsiteX379" fmla="*/ 569498 w 1617374"/>
                <a:gd name="connsiteY379" fmla="*/ 797409 h 1947765"/>
                <a:gd name="connsiteX380" fmla="*/ 546718 w 1617374"/>
                <a:gd name="connsiteY380" fmla="*/ 854358 h 1947765"/>
                <a:gd name="connsiteX381" fmla="*/ 518243 w 1617374"/>
                <a:gd name="connsiteY381" fmla="*/ 871442 h 1947765"/>
                <a:gd name="connsiteX382" fmla="*/ 501158 w 1617374"/>
                <a:gd name="connsiteY382" fmla="*/ 905611 h 1947765"/>
                <a:gd name="connsiteX383" fmla="*/ 489768 w 1617374"/>
                <a:gd name="connsiteY383" fmla="*/ 922695 h 1947765"/>
                <a:gd name="connsiteX384" fmla="*/ 495463 w 1617374"/>
                <a:gd name="connsiteY384" fmla="*/ 973949 h 1947765"/>
                <a:gd name="connsiteX385" fmla="*/ 501158 w 1617374"/>
                <a:gd name="connsiteY385" fmla="*/ 991033 h 1947765"/>
                <a:gd name="connsiteX386" fmla="*/ 518243 w 1617374"/>
                <a:gd name="connsiteY386" fmla="*/ 1008118 h 1947765"/>
                <a:gd name="connsiteX387" fmla="*/ 541023 w 1617374"/>
                <a:gd name="connsiteY387" fmla="*/ 1013813 h 1947765"/>
                <a:gd name="connsiteX388" fmla="*/ 563803 w 1617374"/>
                <a:gd name="connsiteY388" fmla="*/ 1047982 h 1947765"/>
                <a:gd name="connsiteX389" fmla="*/ 580888 w 1617374"/>
                <a:gd name="connsiteY389" fmla="*/ 1087846 h 1947765"/>
                <a:gd name="connsiteX390" fmla="*/ 597973 w 1617374"/>
                <a:gd name="connsiteY390" fmla="*/ 1093540 h 1947765"/>
                <a:gd name="connsiteX391" fmla="*/ 615058 w 1617374"/>
                <a:gd name="connsiteY391" fmla="*/ 1093540 h 1947765"/>
                <a:gd name="connsiteX392" fmla="*/ 603668 w 1617374"/>
                <a:gd name="connsiteY392" fmla="*/ 1013813 h 1947765"/>
                <a:gd name="connsiteX393" fmla="*/ 592278 w 1617374"/>
                <a:gd name="connsiteY393" fmla="*/ 991033 h 1947765"/>
                <a:gd name="connsiteX394" fmla="*/ 586583 w 1617374"/>
                <a:gd name="connsiteY394" fmla="*/ 968254 h 1947765"/>
                <a:gd name="connsiteX395" fmla="*/ 580888 w 1617374"/>
                <a:gd name="connsiteY395" fmla="*/ 922695 h 1947765"/>
                <a:gd name="connsiteX396" fmla="*/ 615058 w 1617374"/>
                <a:gd name="connsiteY396" fmla="*/ 934085 h 1947765"/>
                <a:gd name="connsiteX397" fmla="*/ 637837 w 1617374"/>
                <a:gd name="connsiteY397" fmla="*/ 928390 h 1947765"/>
                <a:gd name="connsiteX398" fmla="*/ 626447 w 1617374"/>
                <a:gd name="connsiteY398" fmla="*/ 911306 h 1947765"/>
                <a:gd name="connsiteX399" fmla="*/ 592278 w 1617374"/>
                <a:gd name="connsiteY399" fmla="*/ 894221 h 1947765"/>
                <a:gd name="connsiteX400" fmla="*/ 586583 w 1617374"/>
                <a:gd name="connsiteY400" fmla="*/ 877137 h 1947765"/>
                <a:gd name="connsiteX401" fmla="*/ 632142 w 1617374"/>
                <a:gd name="connsiteY401" fmla="*/ 837273 h 1947765"/>
                <a:gd name="connsiteX402" fmla="*/ 626447 w 1617374"/>
                <a:gd name="connsiteY402" fmla="*/ 820189 h 1947765"/>
                <a:gd name="connsiteX403" fmla="*/ 632142 w 1617374"/>
                <a:gd name="connsiteY403" fmla="*/ 877137 h 1947765"/>
                <a:gd name="connsiteX404" fmla="*/ 654922 w 1617374"/>
                <a:gd name="connsiteY404" fmla="*/ 882832 h 1947765"/>
                <a:gd name="connsiteX405" fmla="*/ 677702 w 1617374"/>
                <a:gd name="connsiteY405" fmla="*/ 956864 h 1947765"/>
                <a:gd name="connsiteX406" fmla="*/ 694787 w 1617374"/>
                <a:gd name="connsiteY406" fmla="*/ 968254 h 1947765"/>
                <a:gd name="connsiteX407" fmla="*/ 683397 w 1617374"/>
                <a:gd name="connsiteY407" fmla="*/ 991033 h 1947765"/>
                <a:gd name="connsiteX408" fmla="*/ 700482 w 1617374"/>
                <a:gd name="connsiteY408" fmla="*/ 1065066 h 1947765"/>
                <a:gd name="connsiteX409" fmla="*/ 711872 w 1617374"/>
                <a:gd name="connsiteY409" fmla="*/ 1082151 h 1947765"/>
                <a:gd name="connsiteX410" fmla="*/ 717567 w 1617374"/>
                <a:gd name="connsiteY410" fmla="*/ 1099235 h 1947765"/>
                <a:gd name="connsiteX411" fmla="*/ 740347 w 1617374"/>
                <a:gd name="connsiteY411" fmla="*/ 1104930 h 1947765"/>
                <a:gd name="connsiteX412" fmla="*/ 757432 w 1617374"/>
                <a:gd name="connsiteY412" fmla="*/ 1110625 h 1947765"/>
                <a:gd name="connsiteX413" fmla="*/ 808687 w 1617374"/>
                <a:gd name="connsiteY413" fmla="*/ 1133404 h 1947765"/>
                <a:gd name="connsiteX414" fmla="*/ 820077 w 1617374"/>
                <a:gd name="connsiteY414" fmla="*/ 1156184 h 1947765"/>
                <a:gd name="connsiteX415" fmla="*/ 859942 w 1617374"/>
                <a:gd name="connsiteY415" fmla="*/ 1173268 h 1947765"/>
                <a:gd name="connsiteX416" fmla="*/ 842857 w 1617374"/>
                <a:gd name="connsiteY416" fmla="*/ 1184658 h 1947765"/>
                <a:gd name="connsiteX417" fmla="*/ 825772 w 1617374"/>
                <a:gd name="connsiteY417" fmla="*/ 1173268 h 1947765"/>
                <a:gd name="connsiteX418" fmla="*/ 797297 w 1617374"/>
                <a:gd name="connsiteY418" fmla="*/ 1144794 h 1947765"/>
                <a:gd name="connsiteX419" fmla="*/ 763127 w 1617374"/>
                <a:gd name="connsiteY419" fmla="*/ 1139099 h 1947765"/>
                <a:gd name="connsiteX420" fmla="*/ 700482 w 1617374"/>
                <a:gd name="connsiteY420" fmla="*/ 1116320 h 1947765"/>
                <a:gd name="connsiteX421" fmla="*/ 677702 w 1617374"/>
                <a:gd name="connsiteY421" fmla="*/ 1099235 h 1947765"/>
                <a:gd name="connsiteX422" fmla="*/ 672007 w 1617374"/>
                <a:gd name="connsiteY422" fmla="*/ 1008118 h 1947765"/>
                <a:gd name="connsiteX423" fmla="*/ 637837 w 1617374"/>
                <a:gd name="connsiteY423" fmla="*/ 985339 h 1947765"/>
                <a:gd name="connsiteX424" fmla="*/ 558108 w 1617374"/>
                <a:gd name="connsiteY424" fmla="*/ 1013813 h 1947765"/>
                <a:gd name="connsiteX425" fmla="*/ 580888 w 1617374"/>
                <a:gd name="connsiteY425" fmla="*/ 1059371 h 1947765"/>
                <a:gd name="connsiteX426" fmla="*/ 615058 w 1617374"/>
                <a:gd name="connsiteY426" fmla="*/ 1082151 h 1947765"/>
                <a:gd name="connsiteX427" fmla="*/ 632142 w 1617374"/>
                <a:gd name="connsiteY427" fmla="*/ 1122015 h 1947765"/>
                <a:gd name="connsiteX428" fmla="*/ 643532 w 1617374"/>
                <a:gd name="connsiteY428" fmla="*/ 1156184 h 1947765"/>
                <a:gd name="connsiteX429" fmla="*/ 700482 w 1617374"/>
                <a:gd name="connsiteY429" fmla="*/ 1161878 h 1947765"/>
                <a:gd name="connsiteX430" fmla="*/ 751737 w 1617374"/>
                <a:gd name="connsiteY430" fmla="*/ 1161878 h 1947765"/>
                <a:gd name="connsiteX431" fmla="*/ 768822 w 1617374"/>
                <a:gd name="connsiteY431" fmla="*/ 1235911 h 1947765"/>
                <a:gd name="connsiteX432" fmla="*/ 785907 w 1617374"/>
                <a:gd name="connsiteY432" fmla="*/ 1247301 h 1947765"/>
                <a:gd name="connsiteX433" fmla="*/ 825772 w 1617374"/>
                <a:gd name="connsiteY433" fmla="*/ 1241606 h 1947765"/>
                <a:gd name="connsiteX434" fmla="*/ 882722 w 1617374"/>
                <a:gd name="connsiteY434" fmla="*/ 1235911 h 1947765"/>
                <a:gd name="connsiteX435" fmla="*/ 911196 w 1617374"/>
                <a:gd name="connsiteY435" fmla="*/ 1218827 h 1947765"/>
                <a:gd name="connsiteX436" fmla="*/ 928281 w 1617374"/>
                <a:gd name="connsiteY436" fmla="*/ 1213132 h 1947765"/>
                <a:gd name="connsiteX437" fmla="*/ 916891 w 1617374"/>
                <a:gd name="connsiteY437" fmla="*/ 1150489 h 1947765"/>
                <a:gd name="connsiteX438" fmla="*/ 905501 w 1617374"/>
                <a:gd name="connsiteY438" fmla="*/ 1127709 h 1947765"/>
                <a:gd name="connsiteX439" fmla="*/ 888416 w 1617374"/>
                <a:gd name="connsiteY439" fmla="*/ 1122015 h 1947765"/>
                <a:gd name="connsiteX440" fmla="*/ 888416 w 1617374"/>
                <a:gd name="connsiteY440" fmla="*/ 1082151 h 1947765"/>
                <a:gd name="connsiteX441" fmla="*/ 882722 w 1617374"/>
                <a:gd name="connsiteY441" fmla="*/ 1042287 h 1947765"/>
                <a:gd name="connsiteX442" fmla="*/ 865637 w 1617374"/>
                <a:gd name="connsiteY442" fmla="*/ 1036592 h 1947765"/>
                <a:gd name="connsiteX443" fmla="*/ 842857 w 1617374"/>
                <a:gd name="connsiteY443" fmla="*/ 1030897 h 1947765"/>
                <a:gd name="connsiteX444" fmla="*/ 808687 w 1617374"/>
                <a:gd name="connsiteY444" fmla="*/ 1013813 h 1947765"/>
                <a:gd name="connsiteX445" fmla="*/ 802992 w 1617374"/>
                <a:gd name="connsiteY445" fmla="*/ 1030897 h 1947765"/>
                <a:gd name="connsiteX446" fmla="*/ 791602 w 1617374"/>
                <a:gd name="connsiteY446" fmla="*/ 1047982 h 1947765"/>
                <a:gd name="connsiteX447" fmla="*/ 774517 w 1617374"/>
                <a:gd name="connsiteY447" fmla="*/ 1042287 h 1947765"/>
                <a:gd name="connsiteX448" fmla="*/ 797297 w 1617374"/>
                <a:gd name="connsiteY448" fmla="*/ 979644 h 1947765"/>
                <a:gd name="connsiteX449" fmla="*/ 774517 w 1617374"/>
                <a:gd name="connsiteY449" fmla="*/ 968254 h 1947765"/>
                <a:gd name="connsiteX450" fmla="*/ 751737 w 1617374"/>
                <a:gd name="connsiteY450" fmla="*/ 945475 h 1947765"/>
                <a:gd name="connsiteX451" fmla="*/ 740347 w 1617374"/>
                <a:gd name="connsiteY451" fmla="*/ 905611 h 1947765"/>
                <a:gd name="connsiteX452" fmla="*/ 797297 w 1617374"/>
                <a:gd name="connsiteY452" fmla="*/ 877137 h 1947765"/>
                <a:gd name="connsiteX453" fmla="*/ 780212 w 1617374"/>
                <a:gd name="connsiteY453" fmla="*/ 882832 h 1947765"/>
                <a:gd name="connsiteX454" fmla="*/ 791602 w 1617374"/>
                <a:gd name="connsiteY454" fmla="*/ 905611 h 1947765"/>
                <a:gd name="connsiteX455" fmla="*/ 797297 w 1617374"/>
                <a:gd name="connsiteY455" fmla="*/ 922695 h 1947765"/>
                <a:gd name="connsiteX456" fmla="*/ 814382 w 1617374"/>
                <a:gd name="connsiteY456" fmla="*/ 934085 h 1947765"/>
                <a:gd name="connsiteX457" fmla="*/ 825772 w 1617374"/>
                <a:gd name="connsiteY457" fmla="*/ 951170 h 1947765"/>
                <a:gd name="connsiteX458" fmla="*/ 854247 w 1617374"/>
                <a:gd name="connsiteY458" fmla="*/ 968254 h 1947765"/>
                <a:gd name="connsiteX459" fmla="*/ 871332 w 1617374"/>
                <a:gd name="connsiteY459" fmla="*/ 979644 h 1947765"/>
                <a:gd name="connsiteX460" fmla="*/ 905501 w 1617374"/>
                <a:gd name="connsiteY460" fmla="*/ 1002423 h 1947765"/>
                <a:gd name="connsiteX461" fmla="*/ 916891 w 1617374"/>
                <a:gd name="connsiteY461" fmla="*/ 945475 h 1947765"/>
                <a:gd name="connsiteX462" fmla="*/ 922586 w 1617374"/>
                <a:gd name="connsiteY462" fmla="*/ 917001 h 1947765"/>
                <a:gd name="connsiteX463" fmla="*/ 905501 w 1617374"/>
                <a:gd name="connsiteY463" fmla="*/ 905611 h 1947765"/>
                <a:gd name="connsiteX464" fmla="*/ 877027 w 1617374"/>
                <a:gd name="connsiteY464" fmla="*/ 860052 h 1947765"/>
                <a:gd name="connsiteX465" fmla="*/ 865637 w 1617374"/>
                <a:gd name="connsiteY465" fmla="*/ 842968 h 1947765"/>
                <a:gd name="connsiteX466" fmla="*/ 854247 w 1617374"/>
                <a:gd name="connsiteY466" fmla="*/ 820189 h 1947765"/>
                <a:gd name="connsiteX467" fmla="*/ 825772 w 1617374"/>
                <a:gd name="connsiteY467" fmla="*/ 786020 h 1947765"/>
                <a:gd name="connsiteX468" fmla="*/ 814382 w 1617374"/>
                <a:gd name="connsiteY468" fmla="*/ 757545 h 1947765"/>
                <a:gd name="connsiteX469" fmla="*/ 797297 w 1617374"/>
                <a:gd name="connsiteY469" fmla="*/ 740461 h 1947765"/>
                <a:gd name="connsiteX470" fmla="*/ 763127 w 1617374"/>
                <a:gd name="connsiteY470" fmla="*/ 717682 h 1947765"/>
                <a:gd name="connsiteX471" fmla="*/ 746042 w 1617374"/>
                <a:gd name="connsiteY471" fmla="*/ 723376 h 1947765"/>
                <a:gd name="connsiteX472" fmla="*/ 751737 w 1617374"/>
                <a:gd name="connsiteY472" fmla="*/ 763240 h 1947765"/>
                <a:gd name="connsiteX473" fmla="*/ 746042 w 1617374"/>
                <a:gd name="connsiteY473" fmla="*/ 780325 h 1947765"/>
                <a:gd name="connsiteX474" fmla="*/ 728957 w 1617374"/>
                <a:gd name="connsiteY474" fmla="*/ 774630 h 1947765"/>
                <a:gd name="connsiteX475" fmla="*/ 711872 w 1617374"/>
                <a:gd name="connsiteY475" fmla="*/ 757545 h 1947765"/>
                <a:gd name="connsiteX476" fmla="*/ 717567 w 1617374"/>
                <a:gd name="connsiteY476" fmla="*/ 740461 h 1947765"/>
                <a:gd name="connsiteX477" fmla="*/ 751737 w 1617374"/>
                <a:gd name="connsiteY477" fmla="*/ 723376 h 1947765"/>
                <a:gd name="connsiteX478" fmla="*/ 763127 w 1617374"/>
                <a:gd name="connsiteY478" fmla="*/ 706292 h 1947765"/>
                <a:gd name="connsiteX479" fmla="*/ 734652 w 1617374"/>
                <a:gd name="connsiteY479" fmla="*/ 694902 h 1947765"/>
                <a:gd name="connsiteX480" fmla="*/ 706177 w 1617374"/>
                <a:gd name="connsiteY480" fmla="*/ 666428 h 1947765"/>
                <a:gd name="connsiteX481" fmla="*/ 666312 w 1617374"/>
                <a:gd name="connsiteY481" fmla="*/ 643649 h 1947765"/>
                <a:gd name="connsiteX482" fmla="*/ 654922 w 1617374"/>
                <a:gd name="connsiteY482" fmla="*/ 626564 h 1947765"/>
                <a:gd name="connsiteX483" fmla="*/ 672007 w 1617374"/>
                <a:gd name="connsiteY483" fmla="*/ 615175 h 1947765"/>
                <a:gd name="connsiteX484" fmla="*/ 700482 w 1617374"/>
                <a:gd name="connsiteY484" fmla="*/ 592395 h 1947765"/>
                <a:gd name="connsiteX485" fmla="*/ 683397 w 1617374"/>
                <a:gd name="connsiteY485" fmla="*/ 586700 h 1947765"/>
                <a:gd name="connsiteX486" fmla="*/ 700482 w 1617374"/>
                <a:gd name="connsiteY486" fmla="*/ 598090 h 1947765"/>
                <a:gd name="connsiteX487" fmla="*/ 723262 w 1617374"/>
                <a:gd name="connsiteY487" fmla="*/ 586700 h 1947765"/>
                <a:gd name="connsiteX488" fmla="*/ 711872 w 1617374"/>
                <a:gd name="connsiteY488" fmla="*/ 569616 h 1947765"/>
                <a:gd name="connsiteX489" fmla="*/ 689092 w 1617374"/>
                <a:gd name="connsiteY489" fmla="*/ 563921 h 1947765"/>
                <a:gd name="connsiteX490" fmla="*/ 672007 w 1617374"/>
                <a:gd name="connsiteY490" fmla="*/ 541142 h 1947765"/>
                <a:gd name="connsiteX491" fmla="*/ 706177 w 1617374"/>
                <a:gd name="connsiteY491" fmla="*/ 552531 h 1947765"/>
                <a:gd name="connsiteX492" fmla="*/ 723262 w 1617374"/>
                <a:gd name="connsiteY492" fmla="*/ 575311 h 1947765"/>
                <a:gd name="connsiteX493" fmla="*/ 763127 w 1617374"/>
                <a:gd name="connsiteY493" fmla="*/ 541142 h 1947765"/>
                <a:gd name="connsiteX494" fmla="*/ 757432 w 1617374"/>
                <a:gd name="connsiteY494" fmla="*/ 518362 h 1947765"/>
                <a:gd name="connsiteX495" fmla="*/ 734652 w 1617374"/>
                <a:gd name="connsiteY495" fmla="*/ 501278 h 1947765"/>
                <a:gd name="connsiteX496" fmla="*/ 780212 w 1617374"/>
                <a:gd name="connsiteY496" fmla="*/ 478499 h 1947765"/>
                <a:gd name="connsiteX497" fmla="*/ 768822 w 1617374"/>
                <a:gd name="connsiteY497" fmla="*/ 484194 h 1947765"/>
                <a:gd name="connsiteX498" fmla="*/ 757432 w 1617374"/>
                <a:gd name="connsiteY498" fmla="*/ 563921 h 1947765"/>
                <a:gd name="connsiteX499" fmla="*/ 746042 w 1617374"/>
                <a:gd name="connsiteY499" fmla="*/ 581006 h 1947765"/>
                <a:gd name="connsiteX500" fmla="*/ 740347 w 1617374"/>
                <a:gd name="connsiteY500" fmla="*/ 626564 h 1947765"/>
                <a:gd name="connsiteX501" fmla="*/ 797297 w 1617374"/>
                <a:gd name="connsiteY501" fmla="*/ 660733 h 1947765"/>
                <a:gd name="connsiteX502" fmla="*/ 825772 w 1617374"/>
                <a:gd name="connsiteY502" fmla="*/ 677818 h 1947765"/>
                <a:gd name="connsiteX503" fmla="*/ 842857 w 1617374"/>
                <a:gd name="connsiteY503" fmla="*/ 683513 h 1947765"/>
                <a:gd name="connsiteX504" fmla="*/ 865637 w 1617374"/>
                <a:gd name="connsiteY504" fmla="*/ 706292 h 1947765"/>
                <a:gd name="connsiteX505" fmla="*/ 871332 w 1617374"/>
                <a:gd name="connsiteY505" fmla="*/ 729071 h 1947765"/>
                <a:gd name="connsiteX506" fmla="*/ 899806 w 1617374"/>
                <a:gd name="connsiteY506" fmla="*/ 757545 h 1947765"/>
                <a:gd name="connsiteX507" fmla="*/ 922586 w 1617374"/>
                <a:gd name="connsiteY507" fmla="*/ 751851 h 1947765"/>
                <a:gd name="connsiteX508" fmla="*/ 916891 w 1617374"/>
                <a:gd name="connsiteY508" fmla="*/ 717682 h 1947765"/>
                <a:gd name="connsiteX509" fmla="*/ 911196 w 1617374"/>
                <a:gd name="connsiteY509" fmla="*/ 689207 h 1947765"/>
                <a:gd name="connsiteX510" fmla="*/ 928281 w 1617374"/>
                <a:gd name="connsiteY510" fmla="*/ 575311 h 1947765"/>
                <a:gd name="connsiteX511" fmla="*/ 939671 w 1617374"/>
                <a:gd name="connsiteY511" fmla="*/ 546837 h 1947765"/>
                <a:gd name="connsiteX512" fmla="*/ 905501 w 1617374"/>
                <a:gd name="connsiteY512" fmla="*/ 478499 h 1947765"/>
                <a:gd name="connsiteX513" fmla="*/ 922586 w 1617374"/>
                <a:gd name="connsiteY513" fmla="*/ 467109 h 1947765"/>
                <a:gd name="connsiteX514" fmla="*/ 933976 w 1617374"/>
                <a:gd name="connsiteY514" fmla="*/ 450025 h 1947765"/>
                <a:gd name="connsiteX515" fmla="*/ 939671 w 1617374"/>
                <a:gd name="connsiteY515" fmla="*/ 478499 h 1947765"/>
                <a:gd name="connsiteX516" fmla="*/ 945366 w 1617374"/>
                <a:gd name="connsiteY516" fmla="*/ 518362 h 1947765"/>
                <a:gd name="connsiteX517" fmla="*/ 973841 w 1617374"/>
                <a:gd name="connsiteY517" fmla="*/ 512668 h 1947765"/>
                <a:gd name="connsiteX518" fmla="*/ 996621 w 1617374"/>
                <a:gd name="connsiteY518" fmla="*/ 472804 h 1947765"/>
                <a:gd name="connsiteX519" fmla="*/ 973841 w 1617374"/>
                <a:gd name="connsiteY519" fmla="*/ 489888 h 1947765"/>
                <a:gd name="connsiteX520" fmla="*/ 956756 w 1617374"/>
                <a:gd name="connsiteY520" fmla="*/ 524057 h 1947765"/>
                <a:gd name="connsiteX521" fmla="*/ 956756 w 1617374"/>
                <a:gd name="connsiteY521" fmla="*/ 660733 h 1947765"/>
                <a:gd name="connsiteX522" fmla="*/ 962451 w 1617374"/>
                <a:gd name="connsiteY522" fmla="*/ 854358 h 1947765"/>
                <a:gd name="connsiteX523" fmla="*/ 1036486 w 1617374"/>
                <a:gd name="connsiteY523" fmla="*/ 842968 h 1947765"/>
                <a:gd name="connsiteX524" fmla="*/ 1042181 w 1617374"/>
                <a:gd name="connsiteY524" fmla="*/ 808799 h 1947765"/>
                <a:gd name="connsiteX525" fmla="*/ 1053571 w 1617374"/>
                <a:gd name="connsiteY525" fmla="*/ 774630 h 1947765"/>
                <a:gd name="connsiteX526" fmla="*/ 1059266 w 1617374"/>
                <a:gd name="connsiteY526" fmla="*/ 751851 h 1947765"/>
                <a:gd name="connsiteX527" fmla="*/ 1076351 w 1617374"/>
                <a:gd name="connsiteY527" fmla="*/ 717682 h 1947765"/>
                <a:gd name="connsiteX528" fmla="*/ 1082046 w 1617374"/>
                <a:gd name="connsiteY528" fmla="*/ 683513 h 1947765"/>
                <a:gd name="connsiteX529" fmla="*/ 1116216 w 1617374"/>
                <a:gd name="connsiteY529" fmla="*/ 660733 h 1947765"/>
                <a:gd name="connsiteX530" fmla="*/ 1127606 w 1617374"/>
                <a:gd name="connsiteY530" fmla="*/ 643649 h 1947765"/>
                <a:gd name="connsiteX531" fmla="*/ 1110521 w 1617374"/>
                <a:gd name="connsiteY531" fmla="*/ 637954 h 1947765"/>
                <a:gd name="connsiteX532" fmla="*/ 1116216 w 1617374"/>
                <a:gd name="connsiteY532" fmla="*/ 598090 h 1947765"/>
                <a:gd name="connsiteX533" fmla="*/ 1121911 w 1617374"/>
                <a:gd name="connsiteY533" fmla="*/ 546837 h 1947765"/>
                <a:gd name="connsiteX534" fmla="*/ 1184555 w 1617374"/>
                <a:gd name="connsiteY534" fmla="*/ 563921 h 1947765"/>
                <a:gd name="connsiteX535" fmla="*/ 1201640 w 1617374"/>
                <a:gd name="connsiteY535" fmla="*/ 586700 h 1947765"/>
                <a:gd name="connsiteX536" fmla="*/ 1207335 w 1617374"/>
                <a:gd name="connsiteY536" fmla="*/ 620869 h 1947765"/>
                <a:gd name="connsiteX537" fmla="*/ 1195945 w 1617374"/>
                <a:gd name="connsiteY537" fmla="*/ 637954 h 1947765"/>
                <a:gd name="connsiteX538" fmla="*/ 1156080 w 1617374"/>
                <a:gd name="connsiteY538" fmla="*/ 672123 h 1947765"/>
                <a:gd name="connsiteX539" fmla="*/ 1144691 w 1617374"/>
                <a:gd name="connsiteY539" fmla="*/ 694902 h 1947765"/>
                <a:gd name="connsiteX540" fmla="*/ 1110521 w 1617374"/>
                <a:gd name="connsiteY540" fmla="*/ 751851 h 1947765"/>
                <a:gd name="connsiteX541" fmla="*/ 1087741 w 1617374"/>
                <a:gd name="connsiteY541" fmla="*/ 814494 h 1947765"/>
                <a:gd name="connsiteX542" fmla="*/ 1076351 w 1617374"/>
                <a:gd name="connsiteY542" fmla="*/ 837273 h 1947765"/>
                <a:gd name="connsiteX543" fmla="*/ 1013706 w 1617374"/>
                <a:gd name="connsiteY543" fmla="*/ 888526 h 1947765"/>
                <a:gd name="connsiteX544" fmla="*/ 996621 w 1617374"/>
                <a:gd name="connsiteY544" fmla="*/ 894221 h 1947765"/>
                <a:gd name="connsiteX545" fmla="*/ 968146 w 1617374"/>
                <a:gd name="connsiteY545" fmla="*/ 917001 h 1947765"/>
                <a:gd name="connsiteX546" fmla="*/ 962451 w 1617374"/>
                <a:gd name="connsiteY546" fmla="*/ 934085 h 1947765"/>
                <a:gd name="connsiteX547" fmla="*/ 968146 w 1617374"/>
                <a:gd name="connsiteY547" fmla="*/ 1036592 h 1947765"/>
                <a:gd name="connsiteX548" fmla="*/ 1047876 w 1617374"/>
                <a:gd name="connsiteY548" fmla="*/ 1030897 h 1947765"/>
                <a:gd name="connsiteX549" fmla="*/ 1070656 w 1617374"/>
                <a:gd name="connsiteY549" fmla="*/ 1025202 h 1947765"/>
                <a:gd name="connsiteX550" fmla="*/ 1059266 w 1617374"/>
                <a:gd name="connsiteY550" fmla="*/ 1008118 h 1947765"/>
                <a:gd name="connsiteX551" fmla="*/ 1064961 w 1617374"/>
                <a:gd name="connsiteY551" fmla="*/ 962559 h 1947765"/>
                <a:gd name="connsiteX552" fmla="*/ 1104826 w 1617374"/>
                <a:gd name="connsiteY552" fmla="*/ 968254 h 1947765"/>
                <a:gd name="connsiteX553" fmla="*/ 1110521 w 1617374"/>
                <a:gd name="connsiteY553" fmla="*/ 985339 h 1947765"/>
                <a:gd name="connsiteX554" fmla="*/ 1144691 w 1617374"/>
                <a:gd name="connsiteY554" fmla="*/ 1008118 h 1947765"/>
                <a:gd name="connsiteX555" fmla="*/ 1218725 w 1617374"/>
                <a:gd name="connsiteY555" fmla="*/ 968254 h 1947765"/>
                <a:gd name="connsiteX556" fmla="*/ 1235810 w 1617374"/>
                <a:gd name="connsiteY556" fmla="*/ 837273 h 1947765"/>
                <a:gd name="connsiteX557" fmla="*/ 1252895 w 1617374"/>
                <a:gd name="connsiteY557" fmla="*/ 791714 h 1947765"/>
                <a:gd name="connsiteX558" fmla="*/ 1275675 w 1617374"/>
                <a:gd name="connsiteY558" fmla="*/ 797409 h 1947765"/>
                <a:gd name="connsiteX559" fmla="*/ 1281370 w 1617374"/>
                <a:gd name="connsiteY559" fmla="*/ 814494 h 1947765"/>
                <a:gd name="connsiteX560" fmla="*/ 1269980 w 1617374"/>
                <a:gd name="connsiteY560" fmla="*/ 865747 h 1947765"/>
                <a:gd name="connsiteX561" fmla="*/ 1264285 w 1617374"/>
                <a:gd name="connsiteY561" fmla="*/ 911306 h 1947765"/>
                <a:gd name="connsiteX562" fmla="*/ 1241505 w 1617374"/>
                <a:gd name="connsiteY562" fmla="*/ 956864 h 1947765"/>
                <a:gd name="connsiteX563" fmla="*/ 1235810 w 1617374"/>
                <a:gd name="connsiteY563" fmla="*/ 973949 h 1947765"/>
                <a:gd name="connsiteX564" fmla="*/ 1275675 w 1617374"/>
                <a:gd name="connsiteY564" fmla="*/ 1002423 h 1947765"/>
                <a:gd name="connsiteX565" fmla="*/ 1298455 w 1617374"/>
                <a:gd name="connsiteY565" fmla="*/ 1008118 h 1947765"/>
                <a:gd name="connsiteX566" fmla="*/ 1241505 w 1617374"/>
                <a:gd name="connsiteY566" fmla="*/ 1030897 h 1947765"/>
                <a:gd name="connsiteX567" fmla="*/ 1201640 w 1617374"/>
                <a:gd name="connsiteY567" fmla="*/ 1042287 h 1947765"/>
                <a:gd name="connsiteX568" fmla="*/ 1190250 w 1617374"/>
                <a:gd name="connsiteY568" fmla="*/ 1059371 h 1947765"/>
                <a:gd name="connsiteX569" fmla="*/ 1201640 w 1617374"/>
                <a:gd name="connsiteY569" fmla="*/ 1099235 h 1947765"/>
                <a:gd name="connsiteX570" fmla="*/ 1184555 w 1617374"/>
                <a:gd name="connsiteY570" fmla="*/ 1104930 h 1947765"/>
                <a:gd name="connsiteX571" fmla="*/ 1167470 w 1617374"/>
                <a:gd name="connsiteY571" fmla="*/ 1093540 h 1947765"/>
                <a:gd name="connsiteX572" fmla="*/ 1156080 w 1617374"/>
                <a:gd name="connsiteY572" fmla="*/ 1110625 h 1947765"/>
                <a:gd name="connsiteX573" fmla="*/ 1138996 w 1617374"/>
                <a:gd name="connsiteY573" fmla="*/ 1116320 h 1947765"/>
                <a:gd name="connsiteX574" fmla="*/ 1133301 w 1617374"/>
                <a:gd name="connsiteY574" fmla="*/ 1076456 h 1947765"/>
                <a:gd name="connsiteX575" fmla="*/ 1116216 w 1617374"/>
                <a:gd name="connsiteY575" fmla="*/ 1065066 h 1947765"/>
                <a:gd name="connsiteX576" fmla="*/ 1030791 w 1617374"/>
                <a:gd name="connsiteY576" fmla="*/ 1070761 h 1947765"/>
                <a:gd name="connsiteX577" fmla="*/ 1013706 w 1617374"/>
                <a:gd name="connsiteY577" fmla="*/ 1082151 h 1947765"/>
                <a:gd name="connsiteX578" fmla="*/ 1019401 w 1617374"/>
                <a:gd name="connsiteY578" fmla="*/ 1201742 h 1947765"/>
                <a:gd name="connsiteX579" fmla="*/ 1053571 w 1617374"/>
                <a:gd name="connsiteY579" fmla="*/ 1218827 h 1947765"/>
                <a:gd name="connsiteX580" fmla="*/ 1150385 w 1617374"/>
                <a:gd name="connsiteY580" fmla="*/ 1224522 h 1947765"/>
                <a:gd name="connsiteX581" fmla="*/ 1184555 w 1617374"/>
                <a:gd name="connsiteY581" fmla="*/ 1230216 h 1947765"/>
                <a:gd name="connsiteX582" fmla="*/ 1201640 w 1617374"/>
                <a:gd name="connsiteY582" fmla="*/ 1235911 h 1947765"/>
                <a:gd name="connsiteX583" fmla="*/ 1258590 w 1617374"/>
                <a:gd name="connsiteY583" fmla="*/ 1230216 h 1947765"/>
                <a:gd name="connsiteX584" fmla="*/ 1287065 w 1617374"/>
                <a:gd name="connsiteY584" fmla="*/ 1201742 h 1947765"/>
                <a:gd name="connsiteX585" fmla="*/ 1304150 w 1617374"/>
                <a:gd name="connsiteY585" fmla="*/ 1190353 h 1947765"/>
                <a:gd name="connsiteX586" fmla="*/ 1315540 w 1617374"/>
                <a:gd name="connsiteY586" fmla="*/ 1167573 h 1947765"/>
                <a:gd name="connsiteX587" fmla="*/ 1332625 w 1617374"/>
                <a:gd name="connsiteY587" fmla="*/ 1150489 h 1947765"/>
                <a:gd name="connsiteX588" fmla="*/ 1355405 w 1617374"/>
                <a:gd name="connsiteY588" fmla="*/ 1122015 h 1947765"/>
                <a:gd name="connsiteX589" fmla="*/ 1378185 w 1617374"/>
                <a:gd name="connsiteY589" fmla="*/ 1082151 h 1947765"/>
                <a:gd name="connsiteX590" fmla="*/ 1383880 w 1617374"/>
                <a:gd name="connsiteY590" fmla="*/ 1065066 h 1947765"/>
                <a:gd name="connsiteX591" fmla="*/ 1412355 w 1617374"/>
                <a:gd name="connsiteY591" fmla="*/ 1042287 h 1947765"/>
                <a:gd name="connsiteX592" fmla="*/ 1418049 w 1617374"/>
                <a:gd name="connsiteY592" fmla="*/ 1025202 h 1947765"/>
                <a:gd name="connsiteX593" fmla="*/ 1429439 w 1617374"/>
                <a:gd name="connsiteY593" fmla="*/ 1002423 h 1947765"/>
                <a:gd name="connsiteX594" fmla="*/ 1418049 w 1617374"/>
                <a:gd name="connsiteY594" fmla="*/ 968254 h 1947765"/>
                <a:gd name="connsiteX595" fmla="*/ 1429439 w 1617374"/>
                <a:gd name="connsiteY595" fmla="*/ 911306 h 1947765"/>
                <a:gd name="connsiteX596" fmla="*/ 1446524 w 1617374"/>
                <a:gd name="connsiteY596" fmla="*/ 888526 h 1947765"/>
                <a:gd name="connsiteX597" fmla="*/ 1469304 w 1617374"/>
                <a:gd name="connsiteY597" fmla="*/ 877137 h 1947765"/>
                <a:gd name="connsiteX598" fmla="*/ 1435134 w 1617374"/>
                <a:gd name="connsiteY598" fmla="*/ 683513 h 1947765"/>
                <a:gd name="connsiteX599" fmla="*/ 1418049 w 1617374"/>
                <a:gd name="connsiteY599" fmla="*/ 677818 h 1947765"/>
                <a:gd name="connsiteX600" fmla="*/ 1389575 w 1617374"/>
                <a:gd name="connsiteY600" fmla="*/ 666428 h 1947765"/>
                <a:gd name="connsiteX601" fmla="*/ 1372490 w 1617374"/>
                <a:gd name="connsiteY601" fmla="*/ 649344 h 1947765"/>
                <a:gd name="connsiteX602" fmla="*/ 1389575 w 1617374"/>
                <a:gd name="connsiteY602" fmla="*/ 581006 h 1947765"/>
                <a:gd name="connsiteX603" fmla="*/ 1383880 w 1617374"/>
                <a:gd name="connsiteY603" fmla="*/ 535447 h 1947765"/>
                <a:gd name="connsiteX604" fmla="*/ 1400965 w 1617374"/>
                <a:gd name="connsiteY604" fmla="*/ 518362 h 1947765"/>
                <a:gd name="connsiteX605" fmla="*/ 1412355 w 1617374"/>
                <a:gd name="connsiteY605" fmla="*/ 501278 h 1947765"/>
                <a:gd name="connsiteX606" fmla="*/ 1400965 w 1617374"/>
                <a:gd name="connsiteY606" fmla="*/ 484194 h 1947765"/>
                <a:gd name="connsiteX607" fmla="*/ 1429439 w 1617374"/>
                <a:gd name="connsiteY607" fmla="*/ 370297 h 1947765"/>
                <a:gd name="connsiteX608" fmla="*/ 1457914 w 1617374"/>
                <a:gd name="connsiteY608" fmla="*/ 324738 h 1947765"/>
                <a:gd name="connsiteX609" fmla="*/ 1469304 w 1617374"/>
                <a:gd name="connsiteY609" fmla="*/ 307654 h 1947765"/>
                <a:gd name="connsiteX610" fmla="*/ 1571814 w 1617374"/>
                <a:gd name="connsiteY610" fmla="*/ 301959 h 1947765"/>
                <a:gd name="connsiteX611" fmla="*/ 1543339 w 1617374"/>
                <a:gd name="connsiteY611" fmla="*/ 284874 h 1947765"/>
                <a:gd name="connsiteX612" fmla="*/ 1509169 w 1617374"/>
                <a:gd name="connsiteY612" fmla="*/ 267790 h 1947765"/>
                <a:gd name="connsiteX613" fmla="*/ 1486389 w 1617374"/>
                <a:gd name="connsiteY613" fmla="*/ 233621 h 1947765"/>
                <a:gd name="connsiteX614" fmla="*/ 1503474 w 1617374"/>
                <a:gd name="connsiteY614" fmla="*/ 222231 h 1947765"/>
                <a:gd name="connsiteX615" fmla="*/ 1520559 w 1617374"/>
                <a:gd name="connsiteY615" fmla="*/ 199452 h 1947765"/>
                <a:gd name="connsiteX616" fmla="*/ 1543339 w 1617374"/>
                <a:gd name="connsiteY616" fmla="*/ 188062 h 1947765"/>
                <a:gd name="connsiteX617" fmla="*/ 1531949 w 1617374"/>
                <a:gd name="connsiteY617" fmla="*/ 170978 h 1947765"/>
                <a:gd name="connsiteX618" fmla="*/ 1514864 w 1617374"/>
                <a:gd name="connsiteY618" fmla="*/ 165283 h 1947765"/>
                <a:gd name="connsiteX619" fmla="*/ 1480694 w 1617374"/>
                <a:gd name="connsiteY619" fmla="*/ 136809 h 1947765"/>
                <a:gd name="connsiteX620" fmla="*/ 1395270 w 1617374"/>
                <a:gd name="connsiteY620" fmla="*/ 159588 h 1947765"/>
                <a:gd name="connsiteX621" fmla="*/ 1389575 w 1617374"/>
                <a:gd name="connsiteY621" fmla="*/ 176673 h 1947765"/>
                <a:gd name="connsiteX622" fmla="*/ 1366795 w 1617374"/>
                <a:gd name="connsiteY622" fmla="*/ 222231 h 1947765"/>
                <a:gd name="connsiteX623" fmla="*/ 1195945 w 1617374"/>
                <a:gd name="connsiteY623" fmla="*/ 245011 h 1947765"/>
                <a:gd name="connsiteX624" fmla="*/ 1184555 w 1617374"/>
                <a:gd name="connsiteY624" fmla="*/ 227926 h 1947765"/>
                <a:gd name="connsiteX625" fmla="*/ 1195945 w 1617374"/>
                <a:gd name="connsiteY625" fmla="*/ 205147 h 1947765"/>
                <a:gd name="connsiteX626" fmla="*/ 1235810 w 1617374"/>
                <a:gd name="connsiteY626" fmla="*/ 165283 h 1947765"/>
                <a:gd name="connsiteX627" fmla="*/ 1264285 w 1617374"/>
                <a:gd name="connsiteY627" fmla="*/ 142504 h 1947765"/>
                <a:gd name="connsiteX628" fmla="*/ 1281370 w 1617374"/>
                <a:gd name="connsiteY628" fmla="*/ 131114 h 1947765"/>
                <a:gd name="connsiteX629" fmla="*/ 1304150 w 1617374"/>
                <a:gd name="connsiteY629" fmla="*/ 74166 h 1947765"/>
                <a:gd name="connsiteX630" fmla="*/ 1292760 w 1617374"/>
                <a:gd name="connsiteY630" fmla="*/ 57081 h 1947765"/>
                <a:gd name="connsiteX631" fmla="*/ 1292760 w 1617374"/>
                <a:gd name="connsiteY631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519661 w 1617374"/>
                <a:gd name="connsiteY20" fmla="*/ 701040 h 1947765"/>
                <a:gd name="connsiteX21" fmla="*/ 1486389 w 1617374"/>
                <a:gd name="connsiteY21" fmla="*/ 888526 h 1947765"/>
                <a:gd name="connsiteX22" fmla="*/ 1474999 w 1617374"/>
                <a:gd name="connsiteY22" fmla="*/ 934085 h 1947765"/>
                <a:gd name="connsiteX23" fmla="*/ 1457914 w 1617374"/>
                <a:gd name="connsiteY23" fmla="*/ 996728 h 1947765"/>
                <a:gd name="connsiteX24" fmla="*/ 1452219 w 1617374"/>
                <a:gd name="connsiteY24" fmla="*/ 1019508 h 1947765"/>
                <a:gd name="connsiteX25" fmla="*/ 1446524 w 1617374"/>
                <a:gd name="connsiteY25" fmla="*/ 1053677 h 1947765"/>
                <a:gd name="connsiteX26" fmla="*/ 1412355 w 1617374"/>
                <a:gd name="connsiteY26" fmla="*/ 1076456 h 1947765"/>
                <a:gd name="connsiteX27" fmla="*/ 1361100 w 1617374"/>
                <a:gd name="connsiteY27" fmla="*/ 1133404 h 1947765"/>
                <a:gd name="connsiteX28" fmla="*/ 1338320 w 1617374"/>
                <a:gd name="connsiteY28" fmla="*/ 1184658 h 1947765"/>
                <a:gd name="connsiteX29" fmla="*/ 1315540 w 1617374"/>
                <a:gd name="connsiteY29" fmla="*/ 1230216 h 1947765"/>
                <a:gd name="connsiteX30" fmla="*/ 1298455 w 1617374"/>
                <a:gd name="connsiteY30" fmla="*/ 1258690 h 1947765"/>
                <a:gd name="connsiteX31" fmla="*/ 1281370 w 1617374"/>
                <a:gd name="connsiteY31" fmla="*/ 1264385 h 1947765"/>
                <a:gd name="connsiteX32" fmla="*/ 1235810 w 1617374"/>
                <a:gd name="connsiteY32" fmla="*/ 1281470 h 1947765"/>
                <a:gd name="connsiteX33" fmla="*/ 1218725 w 1617374"/>
                <a:gd name="connsiteY33" fmla="*/ 1292859 h 1947765"/>
                <a:gd name="connsiteX34" fmla="*/ 1224420 w 1617374"/>
                <a:gd name="connsiteY34" fmla="*/ 1315639 h 1947765"/>
                <a:gd name="connsiteX35" fmla="*/ 1241505 w 1617374"/>
                <a:gd name="connsiteY35" fmla="*/ 1321334 h 1947765"/>
                <a:gd name="connsiteX36" fmla="*/ 1281370 w 1617374"/>
                <a:gd name="connsiteY36" fmla="*/ 1349808 h 1947765"/>
                <a:gd name="connsiteX37" fmla="*/ 1315540 w 1617374"/>
                <a:gd name="connsiteY37" fmla="*/ 1372587 h 1947765"/>
                <a:gd name="connsiteX38" fmla="*/ 1326930 w 1617374"/>
                <a:gd name="connsiteY38" fmla="*/ 1389672 h 1947765"/>
                <a:gd name="connsiteX39" fmla="*/ 1338320 w 1617374"/>
                <a:gd name="connsiteY39" fmla="*/ 1423841 h 1947765"/>
                <a:gd name="connsiteX40" fmla="*/ 1344015 w 1617374"/>
                <a:gd name="connsiteY40" fmla="*/ 1440925 h 1947765"/>
                <a:gd name="connsiteX41" fmla="*/ 1355405 w 1617374"/>
                <a:gd name="connsiteY41" fmla="*/ 1463704 h 1947765"/>
                <a:gd name="connsiteX42" fmla="*/ 1366795 w 1617374"/>
                <a:gd name="connsiteY42" fmla="*/ 1497873 h 1947765"/>
                <a:gd name="connsiteX43" fmla="*/ 1372490 w 1617374"/>
                <a:gd name="connsiteY43" fmla="*/ 1514958 h 1947765"/>
                <a:gd name="connsiteX44" fmla="*/ 1406660 w 1617374"/>
                <a:gd name="connsiteY44" fmla="*/ 1571906 h 1947765"/>
                <a:gd name="connsiteX45" fmla="*/ 1418049 w 1617374"/>
                <a:gd name="connsiteY45" fmla="*/ 1606075 h 1947765"/>
                <a:gd name="connsiteX46" fmla="*/ 1429439 w 1617374"/>
                <a:gd name="connsiteY46" fmla="*/ 1623160 h 1947765"/>
                <a:gd name="connsiteX47" fmla="*/ 1446524 w 1617374"/>
                <a:gd name="connsiteY47" fmla="*/ 1674413 h 1947765"/>
                <a:gd name="connsiteX48" fmla="*/ 1457914 w 1617374"/>
                <a:gd name="connsiteY48" fmla="*/ 1691498 h 1947765"/>
                <a:gd name="connsiteX49" fmla="*/ 1474999 w 1617374"/>
                <a:gd name="connsiteY49" fmla="*/ 1742751 h 1947765"/>
                <a:gd name="connsiteX50" fmla="*/ 1480694 w 1617374"/>
                <a:gd name="connsiteY50" fmla="*/ 1788310 h 1947765"/>
                <a:gd name="connsiteX51" fmla="*/ 1486389 w 1617374"/>
                <a:gd name="connsiteY51" fmla="*/ 1822479 h 1947765"/>
                <a:gd name="connsiteX52" fmla="*/ 1480694 w 1617374"/>
                <a:gd name="connsiteY52" fmla="*/ 1896512 h 1947765"/>
                <a:gd name="connsiteX53" fmla="*/ 1440829 w 1617374"/>
                <a:gd name="connsiteY53" fmla="*/ 1845258 h 1947765"/>
                <a:gd name="connsiteX54" fmla="*/ 1429439 w 1617374"/>
                <a:gd name="connsiteY54" fmla="*/ 1776920 h 1947765"/>
                <a:gd name="connsiteX55" fmla="*/ 1418049 w 1617374"/>
                <a:gd name="connsiteY55" fmla="*/ 1759836 h 1947765"/>
                <a:gd name="connsiteX56" fmla="*/ 1412355 w 1617374"/>
                <a:gd name="connsiteY56" fmla="*/ 1742751 h 1947765"/>
                <a:gd name="connsiteX57" fmla="*/ 1395270 w 1617374"/>
                <a:gd name="connsiteY57" fmla="*/ 1731361 h 1947765"/>
                <a:gd name="connsiteX58" fmla="*/ 1389575 w 1617374"/>
                <a:gd name="connsiteY58" fmla="*/ 1691498 h 1947765"/>
                <a:gd name="connsiteX59" fmla="*/ 1378185 w 1617374"/>
                <a:gd name="connsiteY59" fmla="*/ 1657329 h 1947765"/>
                <a:gd name="connsiteX60" fmla="*/ 1372490 w 1617374"/>
                <a:gd name="connsiteY60" fmla="*/ 1634549 h 1947765"/>
                <a:gd name="connsiteX61" fmla="*/ 1355405 w 1617374"/>
                <a:gd name="connsiteY61" fmla="*/ 1611770 h 1947765"/>
                <a:gd name="connsiteX62" fmla="*/ 1349710 w 1617374"/>
                <a:gd name="connsiteY62" fmla="*/ 1571906 h 1947765"/>
                <a:gd name="connsiteX63" fmla="*/ 1338320 w 1617374"/>
                <a:gd name="connsiteY63" fmla="*/ 1537737 h 1947765"/>
                <a:gd name="connsiteX64" fmla="*/ 1321235 w 1617374"/>
                <a:gd name="connsiteY64" fmla="*/ 1492179 h 1947765"/>
                <a:gd name="connsiteX65" fmla="*/ 1315540 w 1617374"/>
                <a:gd name="connsiteY65" fmla="*/ 1446620 h 1947765"/>
                <a:gd name="connsiteX66" fmla="*/ 1298455 w 1617374"/>
                <a:gd name="connsiteY66" fmla="*/ 1440925 h 1947765"/>
                <a:gd name="connsiteX67" fmla="*/ 1281370 w 1617374"/>
                <a:gd name="connsiteY67" fmla="*/ 1429535 h 1947765"/>
                <a:gd name="connsiteX68" fmla="*/ 1247200 w 1617374"/>
                <a:gd name="connsiteY68" fmla="*/ 1418146 h 1947765"/>
                <a:gd name="connsiteX69" fmla="*/ 1213030 w 1617374"/>
                <a:gd name="connsiteY69" fmla="*/ 1395366 h 1947765"/>
                <a:gd name="connsiteX70" fmla="*/ 1178860 w 1617374"/>
                <a:gd name="connsiteY70" fmla="*/ 1383977 h 1947765"/>
                <a:gd name="connsiteX71" fmla="*/ 1173165 w 1617374"/>
                <a:gd name="connsiteY71" fmla="*/ 1440925 h 1947765"/>
                <a:gd name="connsiteX72" fmla="*/ 1156080 w 1617374"/>
                <a:gd name="connsiteY72" fmla="*/ 1452315 h 1947765"/>
                <a:gd name="connsiteX73" fmla="*/ 1161775 w 1617374"/>
                <a:gd name="connsiteY73" fmla="*/ 1475094 h 1947765"/>
                <a:gd name="connsiteX74" fmla="*/ 1167470 w 1617374"/>
                <a:gd name="connsiteY74" fmla="*/ 1492179 h 1947765"/>
                <a:gd name="connsiteX75" fmla="*/ 1190250 w 1617374"/>
                <a:gd name="connsiteY75" fmla="*/ 1514958 h 1947765"/>
                <a:gd name="connsiteX76" fmla="*/ 1201640 w 1617374"/>
                <a:gd name="connsiteY76" fmla="*/ 1532042 h 1947765"/>
                <a:gd name="connsiteX77" fmla="*/ 1201640 w 1617374"/>
                <a:gd name="connsiteY77" fmla="*/ 1577601 h 1947765"/>
                <a:gd name="connsiteX78" fmla="*/ 1235810 w 1617374"/>
                <a:gd name="connsiteY78" fmla="*/ 1594686 h 1947765"/>
                <a:gd name="connsiteX79" fmla="*/ 1275675 w 1617374"/>
                <a:gd name="connsiteY79" fmla="*/ 1611770 h 1947765"/>
                <a:gd name="connsiteX80" fmla="*/ 1252895 w 1617374"/>
                <a:gd name="connsiteY80" fmla="*/ 1623160 h 1947765"/>
                <a:gd name="connsiteX81" fmla="*/ 1241505 w 1617374"/>
                <a:gd name="connsiteY81" fmla="*/ 1640244 h 1947765"/>
                <a:gd name="connsiteX82" fmla="*/ 1224420 w 1617374"/>
                <a:gd name="connsiteY82" fmla="*/ 1651634 h 1947765"/>
                <a:gd name="connsiteX83" fmla="*/ 1201640 w 1617374"/>
                <a:gd name="connsiteY83" fmla="*/ 1634549 h 1947765"/>
                <a:gd name="connsiteX84" fmla="*/ 1178860 w 1617374"/>
                <a:gd name="connsiteY84" fmla="*/ 1611770 h 1947765"/>
                <a:gd name="connsiteX85" fmla="*/ 1173165 w 1617374"/>
                <a:gd name="connsiteY85" fmla="*/ 1588991 h 1947765"/>
                <a:gd name="connsiteX86" fmla="*/ 1167470 w 1617374"/>
                <a:gd name="connsiteY86" fmla="*/ 1560517 h 1947765"/>
                <a:gd name="connsiteX87" fmla="*/ 1150385 w 1617374"/>
                <a:gd name="connsiteY87" fmla="*/ 1554822 h 1947765"/>
                <a:gd name="connsiteX88" fmla="*/ 1138996 w 1617374"/>
                <a:gd name="connsiteY88" fmla="*/ 1537737 h 1947765"/>
                <a:gd name="connsiteX89" fmla="*/ 1121911 w 1617374"/>
                <a:gd name="connsiteY89" fmla="*/ 1532042 h 1947765"/>
                <a:gd name="connsiteX90" fmla="*/ 1104826 w 1617374"/>
                <a:gd name="connsiteY90" fmla="*/ 1520653 h 1947765"/>
                <a:gd name="connsiteX91" fmla="*/ 1064961 w 1617374"/>
                <a:gd name="connsiteY91" fmla="*/ 1509263 h 1947765"/>
                <a:gd name="connsiteX92" fmla="*/ 1030791 w 1617374"/>
                <a:gd name="connsiteY92" fmla="*/ 1480789 h 1947765"/>
                <a:gd name="connsiteX93" fmla="*/ 1019401 w 1617374"/>
                <a:gd name="connsiteY93" fmla="*/ 1463704 h 1947765"/>
                <a:gd name="connsiteX94" fmla="*/ 1002316 w 1617374"/>
                <a:gd name="connsiteY94" fmla="*/ 1452315 h 1947765"/>
                <a:gd name="connsiteX95" fmla="*/ 996621 w 1617374"/>
                <a:gd name="connsiteY95" fmla="*/ 1435230 h 1947765"/>
                <a:gd name="connsiteX96" fmla="*/ 962451 w 1617374"/>
                <a:gd name="connsiteY96" fmla="*/ 1418146 h 1947765"/>
                <a:gd name="connsiteX97" fmla="*/ 945366 w 1617374"/>
                <a:gd name="connsiteY97" fmla="*/ 1423841 h 1947765"/>
                <a:gd name="connsiteX98" fmla="*/ 928281 w 1617374"/>
                <a:gd name="connsiteY98" fmla="*/ 1458010 h 1947765"/>
                <a:gd name="connsiteX99" fmla="*/ 933976 w 1617374"/>
                <a:gd name="connsiteY99" fmla="*/ 1526348 h 1947765"/>
                <a:gd name="connsiteX100" fmla="*/ 968146 w 1617374"/>
                <a:gd name="connsiteY100" fmla="*/ 1560517 h 1947765"/>
                <a:gd name="connsiteX101" fmla="*/ 1002316 w 1617374"/>
                <a:gd name="connsiteY101" fmla="*/ 1571906 h 1947765"/>
                <a:gd name="connsiteX102" fmla="*/ 1008011 w 1617374"/>
                <a:gd name="connsiteY102" fmla="*/ 1588991 h 1947765"/>
                <a:gd name="connsiteX103" fmla="*/ 1025096 w 1617374"/>
                <a:gd name="connsiteY103" fmla="*/ 1594686 h 1947765"/>
                <a:gd name="connsiteX104" fmla="*/ 1064961 w 1617374"/>
                <a:gd name="connsiteY104" fmla="*/ 1600380 h 1947765"/>
                <a:gd name="connsiteX105" fmla="*/ 1059266 w 1617374"/>
                <a:gd name="connsiteY105" fmla="*/ 1628854 h 1947765"/>
                <a:gd name="connsiteX106" fmla="*/ 1047876 w 1617374"/>
                <a:gd name="connsiteY106" fmla="*/ 1645939 h 1947765"/>
                <a:gd name="connsiteX107" fmla="*/ 1076351 w 1617374"/>
                <a:gd name="connsiteY107" fmla="*/ 1668718 h 1947765"/>
                <a:gd name="connsiteX108" fmla="*/ 1110521 w 1617374"/>
                <a:gd name="connsiteY108" fmla="*/ 1697192 h 1947765"/>
                <a:gd name="connsiteX109" fmla="*/ 1150385 w 1617374"/>
                <a:gd name="connsiteY109" fmla="*/ 1708582 h 1947765"/>
                <a:gd name="connsiteX110" fmla="*/ 1184555 w 1617374"/>
                <a:gd name="connsiteY110" fmla="*/ 1719972 h 1947765"/>
                <a:gd name="connsiteX111" fmla="*/ 1201640 w 1617374"/>
                <a:gd name="connsiteY111" fmla="*/ 1725667 h 1947765"/>
                <a:gd name="connsiteX112" fmla="*/ 1207335 w 1617374"/>
                <a:gd name="connsiteY112" fmla="*/ 1742751 h 1947765"/>
                <a:gd name="connsiteX113" fmla="*/ 1218725 w 1617374"/>
                <a:gd name="connsiteY113" fmla="*/ 1765530 h 1947765"/>
                <a:gd name="connsiteX114" fmla="*/ 1207335 w 1617374"/>
                <a:gd name="connsiteY114" fmla="*/ 1794005 h 1947765"/>
                <a:gd name="connsiteX115" fmla="*/ 1195945 w 1617374"/>
                <a:gd name="connsiteY115" fmla="*/ 1776920 h 1947765"/>
                <a:gd name="connsiteX116" fmla="*/ 1121911 w 1617374"/>
                <a:gd name="connsiteY116" fmla="*/ 1759836 h 1947765"/>
                <a:gd name="connsiteX117" fmla="*/ 1161775 w 1617374"/>
                <a:gd name="connsiteY117" fmla="*/ 1799699 h 1947765"/>
                <a:gd name="connsiteX118" fmla="*/ 1178860 w 1617374"/>
                <a:gd name="connsiteY118" fmla="*/ 1833868 h 1947765"/>
                <a:gd name="connsiteX119" fmla="*/ 1156080 w 1617374"/>
                <a:gd name="connsiteY119" fmla="*/ 1845258 h 1947765"/>
                <a:gd name="connsiteX120" fmla="*/ 1104826 w 1617374"/>
                <a:gd name="connsiteY120" fmla="*/ 1839563 h 1947765"/>
                <a:gd name="connsiteX121" fmla="*/ 1087741 w 1617374"/>
                <a:gd name="connsiteY121" fmla="*/ 1833868 h 1947765"/>
                <a:gd name="connsiteX122" fmla="*/ 1064961 w 1617374"/>
                <a:gd name="connsiteY122" fmla="*/ 1714277 h 1947765"/>
                <a:gd name="connsiteX123" fmla="*/ 1019401 w 1617374"/>
                <a:gd name="connsiteY123" fmla="*/ 1702887 h 1947765"/>
                <a:gd name="connsiteX124" fmla="*/ 1008011 w 1617374"/>
                <a:gd name="connsiteY124" fmla="*/ 1725667 h 1947765"/>
                <a:gd name="connsiteX125" fmla="*/ 996621 w 1617374"/>
                <a:gd name="connsiteY125" fmla="*/ 1742751 h 1947765"/>
                <a:gd name="connsiteX126" fmla="*/ 1002316 w 1617374"/>
                <a:gd name="connsiteY126" fmla="*/ 1822479 h 1947765"/>
                <a:gd name="connsiteX127" fmla="*/ 1008011 w 1617374"/>
                <a:gd name="connsiteY127" fmla="*/ 1839563 h 1947765"/>
                <a:gd name="connsiteX128" fmla="*/ 1025096 w 1617374"/>
                <a:gd name="connsiteY128" fmla="*/ 1845258 h 1947765"/>
                <a:gd name="connsiteX129" fmla="*/ 1025096 w 1617374"/>
                <a:gd name="connsiteY129" fmla="*/ 1879427 h 1947765"/>
                <a:gd name="connsiteX130" fmla="*/ 1002316 w 1617374"/>
                <a:gd name="connsiteY130" fmla="*/ 1947765 h 1947765"/>
                <a:gd name="connsiteX131" fmla="*/ 996621 w 1617374"/>
                <a:gd name="connsiteY131" fmla="*/ 1930681 h 1947765"/>
                <a:gd name="connsiteX132" fmla="*/ 990926 w 1617374"/>
                <a:gd name="connsiteY132" fmla="*/ 1902206 h 1947765"/>
                <a:gd name="connsiteX133" fmla="*/ 973841 w 1617374"/>
                <a:gd name="connsiteY133" fmla="*/ 1913596 h 1947765"/>
                <a:gd name="connsiteX134" fmla="*/ 945366 w 1617374"/>
                <a:gd name="connsiteY134" fmla="*/ 1919291 h 1947765"/>
                <a:gd name="connsiteX135" fmla="*/ 905501 w 1617374"/>
                <a:gd name="connsiteY135" fmla="*/ 1907901 h 1947765"/>
                <a:gd name="connsiteX136" fmla="*/ 899806 w 1617374"/>
                <a:gd name="connsiteY136" fmla="*/ 1890817 h 1947765"/>
                <a:gd name="connsiteX137" fmla="*/ 922586 w 1617374"/>
                <a:gd name="connsiteY137" fmla="*/ 1868037 h 1947765"/>
                <a:gd name="connsiteX138" fmla="*/ 945366 w 1617374"/>
                <a:gd name="connsiteY138" fmla="*/ 1856648 h 1947765"/>
                <a:gd name="connsiteX139" fmla="*/ 956756 w 1617374"/>
                <a:gd name="connsiteY139" fmla="*/ 1839563 h 1947765"/>
                <a:gd name="connsiteX140" fmla="*/ 968146 w 1617374"/>
                <a:gd name="connsiteY140" fmla="*/ 1805394 h 1947765"/>
                <a:gd name="connsiteX141" fmla="*/ 973841 w 1617374"/>
                <a:gd name="connsiteY141" fmla="*/ 1759836 h 1947765"/>
                <a:gd name="connsiteX142" fmla="*/ 996621 w 1617374"/>
                <a:gd name="connsiteY142" fmla="*/ 1725667 h 1947765"/>
                <a:gd name="connsiteX143" fmla="*/ 990926 w 1617374"/>
                <a:gd name="connsiteY143" fmla="*/ 1708582 h 1947765"/>
                <a:gd name="connsiteX144" fmla="*/ 1002316 w 1617374"/>
                <a:gd name="connsiteY144" fmla="*/ 1674413 h 1947765"/>
                <a:gd name="connsiteX145" fmla="*/ 979536 w 1617374"/>
                <a:gd name="connsiteY145" fmla="*/ 1645939 h 1947765"/>
                <a:gd name="connsiteX146" fmla="*/ 939671 w 1617374"/>
                <a:gd name="connsiteY146" fmla="*/ 1617465 h 1947765"/>
                <a:gd name="connsiteX147" fmla="*/ 933976 w 1617374"/>
                <a:gd name="connsiteY147" fmla="*/ 1640244 h 1947765"/>
                <a:gd name="connsiteX148" fmla="*/ 922586 w 1617374"/>
                <a:gd name="connsiteY148" fmla="*/ 1731361 h 1947765"/>
                <a:gd name="connsiteX149" fmla="*/ 905501 w 1617374"/>
                <a:gd name="connsiteY149" fmla="*/ 1725667 h 1947765"/>
                <a:gd name="connsiteX150" fmla="*/ 922586 w 1617374"/>
                <a:gd name="connsiteY150" fmla="*/ 1645939 h 1947765"/>
                <a:gd name="connsiteX151" fmla="*/ 916891 w 1617374"/>
                <a:gd name="connsiteY151" fmla="*/ 1611770 h 1947765"/>
                <a:gd name="connsiteX152" fmla="*/ 905501 w 1617374"/>
                <a:gd name="connsiteY152" fmla="*/ 1594686 h 1947765"/>
                <a:gd name="connsiteX153" fmla="*/ 888416 w 1617374"/>
                <a:gd name="connsiteY153" fmla="*/ 1537737 h 1947765"/>
                <a:gd name="connsiteX154" fmla="*/ 865637 w 1617374"/>
                <a:gd name="connsiteY154" fmla="*/ 1509263 h 1947765"/>
                <a:gd name="connsiteX155" fmla="*/ 848552 w 1617374"/>
                <a:gd name="connsiteY155" fmla="*/ 1520653 h 1947765"/>
                <a:gd name="connsiteX156" fmla="*/ 831467 w 1617374"/>
                <a:gd name="connsiteY156" fmla="*/ 1560517 h 1947765"/>
                <a:gd name="connsiteX157" fmla="*/ 825772 w 1617374"/>
                <a:gd name="connsiteY157" fmla="*/ 1577601 h 1947765"/>
                <a:gd name="connsiteX158" fmla="*/ 802992 w 1617374"/>
                <a:gd name="connsiteY158" fmla="*/ 1600380 h 1947765"/>
                <a:gd name="connsiteX159" fmla="*/ 785907 w 1617374"/>
                <a:gd name="connsiteY159" fmla="*/ 1634549 h 1947765"/>
                <a:gd name="connsiteX160" fmla="*/ 797297 w 1617374"/>
                <a:gd name="connsiteY160" fmla="*/ 1668718 h 1947765"/>
                <a:gd name="connsiteX161" fmla="*/ 808687 w 1617374"/>
                <a:gd name="connsiteY161" fmla="*/ 1725667 h 1947765"/>
                <a:gd name="connsiteX162" fmla="*/ 825772 w 1617374"/>
                <a:gd name="connsiteY162" fmla="*/ 1737056 h 1947765"/>
                <a:gd name="connsiteX163" fmla="*/ 820077 w 1617374"/>
                <a:gd name="connsiteY163" fmla="*/ 1776920 h 1947765"/>
                <a:gd name="connsiteX164" fmla="*/ 802992 w 1617374"/>
                <a:gd name="connsiteY164" fmla="*/ 1771225 h 1947765"/>
                <a:gd name="connsiteX165" fmla="*/ 797297 w 1617374"/>
                <a:gd name="connsiteY165" fmla="*/ 1754141 h 1947765"/>
                <a:gd name="connsiteX166" fmla="*/ 780212 w 1617374"/>
                <a:gd name="connsiteY166" fmla="*/ 1742751 h 1947765"/>
                <a:gd name="connsiteX167" fmla="*/ 740347 w 1617374"/>
                <a:gd name="connsiteY167" fmla="*/ 1759836 h 1947765"/>
                <a:gd name="connsiteX168" fmla="*/ 734652 w 1617374"/>
                <a:gd name="connsiteY168" fmla="*/ 1776920 h 1947765"/>
                <a:gd name="connsiteX169" fmla="*/ 711872 w 1617374"/>
                <a:gd name="connsiteY169" fmla="*/ 1811089 h 1947765"/>
                <a:gd name="connsiteX170" fmla="*/ 723262 w 1617374"/>
                <a:gd name="connsiteY170" fmla="*/ 1850953 h 1947765"/>
                <a:gd name="connsiteX171" fmla="*/ 728957 w 1617374"/>
                <a:gd name="connsiteY171" fmla="*/ 1868037 h 1947765"/>
                <a:gd name="connsiteX172" fmla="*/ 723262 w 1617374"/>
                <a:gd name="connsiteY172" fmla="*/ 1896512 h 1947765"/>
                <a:gd name="connsiteX173" fmla="*/ 706177 w 1617374"/>
                <a:gd name="connsiteY173" fmla="*/ 1902206 h 1947765"/>
                <a:gd name="connsiteX174" fmla="*/ 700482 w 1617374"/>
                <a:gd name="connsiteY174" fmla="*/ 1879427 h 1947765"/>
                <a:gd name="connsiteX175" fmla="*/ 666312 w 1617374"/>
                <a:gd name="connsiteY175" fmla="*/ 1856648 h 1947765"/>
                <a:gd name="connsiteX176" fmla="*/ 586583 w 1617374"/>
                <a:gd name="connsiteY176" fmla="*/ 1845258 h 1947765"/>
                <a:gd name="connsiteX177" fmla="*/ 615058 w 1617374"/>
                <a:gd name="connsiteY177" fmla="*/ 1833868 h 1947765"/>
                <a:gd name="connsiteX178" fmla="*/ 649227 w 1617374"/>
                <a:gd name="connsiteY178" fmla="*/ 1828174 h 1947765"/>
                <a:gd name="connsiteX179" fmla="*/ 637837 w 1617374"/>
                <a:gd name="connsiteY179" fmla="*/ 1788310 h 1947765"/>
                <a:gd name="connsiteX180" fmla="*/ 677702 w 1617374"/>
                <a:gd name="connsiteY180" fmla="*/ 1765530 h 1947765"/>
                <a:gd name="connsiteX181" fmla="*/ 694787 w 1617374"/>
                <a:gd name="connsiteY181" fmla="*/ 1759836 h 1947765"/>
                <a:gd name="connsiteX182" fmla="*/ 700482 w 1617374"/>
                <a:gd name="connsiteY182" fmla="*/ 1742751 h 1947765"/>
                <a:gd name="connsiteX183" fmla="*/ 717567 w 1617374"/>
                <a:gd name="connsiteY183" fmla="*/ 1731361 h 1947765"/>
                <a:gd name="connsiteX184" fmla="*/ 728957 w 1617374"/>
                <a:gd name="connsiteY184" fmla="*/ 1714277 h 1947765"/>
                <a:gd name="connsiteX185" fmla="*/ 723262 w 1617374"/>
                <a:gd name="connsiteY185" fmla="*/ 1685803 h 1947765"/>
                <a:gd name="connsiteX186" fmla="*/ 672007 w 1617374"/>
                <a:gd name="connsiteY186" fmla="*/ 1674413 h 1947765"/>
                <a:gd name="connsiteX187" fmla="*/ 637837 w 1617374"/>
                <a:gd name="connsiteY187" fmla="*/ 1657329 h 1947765"/>
                <a:gd name="connsiteX188" fmla="*/ 632142 w 1617374"/>
                <a:gd name="connsiteY188" fmla="*/ 1640244 h 1947765"/>
                <a:gd name="connsiteX189" fmla="*/ 620752 w 1617374"/>
                <a:gd name="connsiteY189" fmla="*/ 1623160 h 1947765"/>
                <a:gd name="connsiteX190" fmla="*/ 637837 w 1617374"/>
                <a:gd name="connsiteY190" fmla="*/ 1617465 h 1947765"/>
                <a:gd name="connsiteX191" fmla="*/ 728957 w 1617374"/>
                <a:gd name="connsiteY191" fmla="*/ 1606075 h 1947765"/>
                <a:gd name="connsiteX192" fmla="*/ 751737 w 1617374"/>
                <a:gd name="connsiteY192" fmla="*/ 1594686 h 1947765"/>
                <a:gd name="connsiteX193" fmla="*/ 763127 w 1617374"/>
                <a:gd name="connsiteY193" fmla="*/ 1577601 h 1947765"/>
                <a:gd name="connsiteX194" fmla="*/ 797297 w 1617374"/>
                <a:gd name="connsiteY194" fmla="*/ 1560517 h 1947765"/>
                <a:gd name="connsiteX195" fmla="*/ 808687 w 1617374"/>
                <a:gd name="connsiteY195" fmla="*/ 1543432 h 1947765"/>
                <a:gd name="connsiteX196" fmla="*/ 825772 w 1617374"/>
                <a:gd name="connsiteY196" fmla="*/ 1526348 h 1947765"/>
                <a:gd name="connsiteX197" fmla="*/ 854247 w 1617374"/>
                <a:gd name="connsiteY197" fmla="*/ 1480789 h 1947765"/>
                <a:gd name="connsiteX198" fmla="*/ 865637 w 1617374"/>
                <a:gd name="connsiteY198" fmla="*/ 1452315 h 1947765"/>
                <a:gd name="connsiteX199" fmla="*/ 905501 w 1617374"/>
                <a:gd name="connsiteY199" fmla="*/ 1429535 h 1947765"/>
                <a:gd name="connsiteX200" fmla="*/ 956756 w 1617374"/>
                <a:gd name="connsiteY200" fmla="*/ 1418146 h 1947765"/>
                <a:gd name="connsiteX201" fmla="*/ 951061 w 1617374"/>
                <a:gd name="connsiteY201" fmla="*/ 1401061 h 1947765"/>
                <a:gd name="connsiteX202" fmla="*/ 945366 w 1617374"/>
                <a:gd name="connsiteY202" fmla="*/ 1338418 h 1947765"/>
                <a:gd name="connsiteX203" fmla="*/ 928281 w 1617374"/>
                <a:gd name="connsiteY203" fmla="*/ 1332723 h 1947765"/>
                <a:gd name="connsiteX204" fmla="*/ 905501 w 1617374"/>
                <a:gd name="connsiteY204" fmla="*/ 1327028 h 1947765"/>
                <a:gd name="connsiteX205" fmla="*/ 825772 w 1617374"/>
                <a:gd name="connsiteY205" fmla="*/ 1332723 h 1947765"/>
                <a:gd name="connsiteX206" fmla="*/ 808687 w 1617374"/>
                <a:gd name="connsiteY206" fmla="*/ 1344113 h 1947765"/>
                <a:gd name="connsiteX207" fmla="*/ 780212 w 1617374"/>
                <a:gd name="connsiteY207" fmla="*/ 1349808 h 1947765"/>
                <a:gd name="connsiteX208" fmla="*/ 757432 w 1617374"/>
                <a:gd name="connsiteY208" fmla="*/ 1361197 h 1947765"/>
                <a:gd name="connsiteX209" fmla="*/ 734652 w 1617374"/>
                <a:gd name="connsiteY209" fmla="*/ 1406756 h 1947765"/>
                <a:gd name="connsiteX210" fmla="*/ 717567 w 1617374"/>
                <a:gd name="connsiteY210" fmla="*/ 1458010 h 1947765"/>
                <a:gd name="connsiteX211" fmla="*/ 711872 w 1617374"/>
                <a:gd name="connsiteY211" fmla="*/ 1475094 h 1947765"/>
                <a:gd name="connsiteX212" fmla="*/ 689092 w 1617374"/>
                <a:gd name="connsiteY212" fmla="*/ 1492179 h 1947765"/>
                <a:gd name="connsiteX213" fmla="*/ 683397 w 1617374"/>
                <a:gd name="connsiteY213" fmla="*/ 1429535 h 1947765"/>
                <a:gd name="connsiteX214" fmla="*/ 666312 w 1617374"/>
                <a:gd name="connsiteY214" fmla="*/ 1418146 h 1947765"/>
                <a:gd name="connsiteX215" fmla="*/ 575193 w 1617374"/>
                <a:gd name="connsiteY215" fmla="*/ 1429535 h 1947765"/>
                <a:gd name="connsiteX216" fmla="*/ 563803 w 1617374"/>
                <a:gd name="connsiteY216" fmla="*/ 1446620 h 1947765"/>
                <a:gd name="connsiteX217" fmla="*/ 541023 w 1617374"/>
                <a:gd name="connsiteY217" fmla="*/ 1509263 h 1947765"/>
                <a:gd name="connsiteX218" fmla="*/ 444208 w 1617374"/>
                <a:gd name="connsiteY218" fmla="*/ 1514958 h 1947765"/>
                <a:gd name="connsiteX219" fmla="*/ 438513 w 1617374"/>
                <a:gd name="connsiteY219" fmla="*/ 1560517 h 1947765"/>
                <a:gd name="connsiteX220" fmla="*/ 421428 w 1617374"/>
                <a:gd name="connsiteY220" fmla="*/ 1583296 h 1947765"/>
                <a:gd name="connsiteX221" fmla="*/ 410038 w 1617374"/>
                <a:gd name="connsiteY221" fmla="*/ 1600380 h 1947765"/>
                <a:gd name="connsiteX222" fmla="*/ 415733 w 1617374"/>
                <a:gd name="connsiteY222" fmla="*/ 1663023 h 1947765"/>
                <a:gd name="connsiteX223" fmla="*/ 432818 w 1617374"/>
                <a:gd name="connsiteY223" fmla="*/ 1668718 h 1947765"/>
                <a:gd name="connsiteX224" fmla="*/ 438513 w 1617374"/>
                <a:gd name="connsiteY224" fmla="*/ 1691498 h 1947765"/>
                <a:gd name="connsiteX225" fmla="*/ 449903 w 1617374"/>
                <a:gd name="connsiteY225" fmla="*/ 1708582 h 1947765"/>
                <a:gd name="connsiteX226" fmla="*/ 392953 w 1617374"/>
                <a:gd name="connsiteY226" fmla="*/ 1702887 h 1947765"/>
                <a:gd name="connsiteX227" fmla="*/ 387258 w 1617374"/>
                <a:gd name="connsiteY227" fmla="*/ 1628854 h 1947765"/>
                <a:gd name="connsiteX228" fmla="*/ 381563 w 1617374"/>
                <a:gd name="connsiteY228" fmla="*/ 1543432 h 1947765"/>
                <a:gd name="connsiteX229" fmla="*/ 364478 w 1617374"/>
                <a:gd name="connsiteY229" fmla="*/ 1532042 h 1947765"/>
                <a:gd name="connsiteX230" fmla="*/ 324614 w 1617374"/>
                <a:gd name="connsiteY230" fmla="*/ 1520653 h 1947765"/>
                <a:gd name="connsiteX231" fmla="*/ 301834 w 1617374"/>
                <a:gd name="connsiteY231" fmla="*/ 1526348 h 1947765"/>
                <a:gd name="connsiteX232" fmla="*/ 290444 w 1617374"/>
                <a:gd name="connsiteY232" fmla="*/ 1543432 h 1947765"/>
                <a:gd name="connsiteX233" fmla="*/ 273359 w 1617374"/>
                <a:gd name="connsiteY233" fmla="*/ 1560517 h 1947765"/>
                <a:gd name="connsiteX234" fmla="*/ 233494 w 1617374"/>
                <a:gd name="connsiteY234" fmla="*/ 1600380 h 1947765"/>
                <a:gd name="connsiteX235" fmla="*/ 239189 w 1617374"/>
                <a:gd name="connsiteY235" fmla="*/ 1623160 h 1947765"/>
                <a:gd name="connsiteX236" fmla="*/ 256274 w 1617374"/>
                <a:gd name="connsiteY236" fmla="*/ 1628854 h 1947765"/>
                <a:gd name="connsiteX237" fmla="*/ 296139 w 1617374"/>
                <a:gd name="connsiteY237" fmla="*/ 1651634 h 1947765"/>
                <a:gd name="connsiteX238" fmla="*/ 290444 w 1617374"/>
                <a:gd name="connsiteY238" fmla="*/ 1668718 h 1947765"/>
                <a:gd name="connsiteX239" fmla="*/ 256274 w 1617374"/>
                <a:gd name="connsiteY239" fmla="*/ 1691498 h 1947765"/>
                <a:gd name="connsiteX240" fmla="*/ 210714 w 1617374"/>
                <a:gd name="connsiteY240" fmla="*/ 1685803 h 1947765"/>
                <a:gd name="connsiteX241" fmla="*/ 205019 w 1617374"/>
                <a:gd name="connsiteY241" fmla="*/ 1668718 h 1947765"/>
                <a:gd name="connsiteX242" fmla="*/ 199324 w 1617374"/>
                <a:gd name="connsiteY242" fmla="*/ 1645939 h 1947765"/>
                <a:gd name="connsiteX243" fmla="*/ 170849 w 1617374"/>
                <a:gd name="connsiteY243" fmla="*/ 1640244 h 1947765"/>
                <a:gd name="connsiteX244" fmla="*/ 153764 w 1617374"/>
                <a:gd name="connsiteY244" fmla="*/ 1623160 h 1947765"/>
                <a:gd name="connsiteX245" fmla="*/ 136679 w 1617374"/>
                <a:gd name="connsiteY245" fmla="*/ 1611770 h 1947765"/>
                <a:gd name="connsiteX246" fmla="*/ 142374 w 1617374"/>
                <a:gd name="connsiteY246" fmla="*/ 1588991 h 1947765"/>
                <a:gd name="connsiteX247" fmla="*/ 182239 w 1617374"/>
                <a:gd name="connsiteY247" fmla="*/ 1571906 h 1947765"/>
                <a:gd name="connsiteX248" fmla="*/ 199324 w 1617374"/>
                <a:gd name="connsiteY248" fmla="*/ 1554822 h 1947765"/>
                <a:gd name="connsiteX249" fmla="*/ 222104 w 1617374"/>
                <a:gd name="connsiteY249" fmla="*/ 1549127 h 1947765"/>
                <a:gd name="connsiteX250" fmla="*/ 244884 w 1617374"/>
                <a:gd name="connsiteY250" fmla="*/ 1514958 h 1947765"/>
                <a:gd name="connsiteX251" fmla="*/ 256274 w 1617374"/>
                <a:gd name="connsiteY251" fmla="*/ 1497873 h 1947765"/>
                <a:gd name="connsiteX252" fmla="*/ 273359 w 1617374"/>
                <a:gd name="connsiteY252" fmla="*/ 1492179 h 1947765"/>
                <a:gd name="connsiteX253" fmla="*/ 290444 w 1617374"/>
                <a:gd name="connsiteY253" fmla="*/ 1475094 h 1947765"/>
                <a:gd name="connsiteX254" fmla="*/ 279054 w 1617374"/>
                <a:gd name="connsiteY254" fmla="*/ 1440925 h 1947765"/>
                <a:gd name="connsiteX255" fmla="*/ 318919 w 1617374"/>
                <a:gd name="connsiteY255" fmla="*/ 1418146 h 1947765"/>
                <a:gd name="connsiteX256" fmla="*/ 336004 w 1617374"/>
                <a:gd name="connsiteY256" fmla="*/ 1429535 h 1947765"/>
                <a:gd name="connsiteX257" fmla="*/ 353088 w 1617374"/>
                <a:gd name="connsiteY257" fmla="*/ 1435230 h 1947765"/>
                <a:gd name="connsiteX258" fmla="*/ 364478 w 1617374"/>
                <a:gd name="connsiteY258" fmla="*/ 1452315 h 1947765"/>
                <a:gd name="connsiteX259" fmla="*/ 529633 w 1617374"/>
                <a:gd name="connsiteY259" fmla="*/ 1469399 h 1947765"/>
                <a:gd name="connsiteX260" fmla="*/ 541023 w 1617374"/>
                <a:gd name="connsiteY260" fmla="*/ 1452315 h 1947765"/>
                <a:gd name="connsiteX261" fmla="*/ 546718 w 1617374"/>
                <a:gd name="connsiteY261" fmla="*/ 1435230 h 1947765"/>
                <a:gd name="connsiteX262" fmla="*/ 563803 w 1617374"/>
                <a:gd name="connsiteY262" fmla="*/ 1429535 h 1947765"/>
                <a:gd name="connsiteX263" fmla="*/ 592278 w 1617374"/>
                <a:gd name="connsiteY263" fmla="*/ 1406756 h 1947765"/>
                <a:gd name="connsiteX264" fmla="*/ 626447 w 1617374"/>
                <a:gd name="connsiteY264" fmla="*/ 1389672 h 1947765"/>
                <a:gd name="connsiteX265" fmla="*/ 666312 w 1617374"/>
                <a:gd name="connsiteY265" fmla="*/ 1383977 h 1947765"/>
                <a:gd name="connsiteX266" fmla="*/ 672007 w 1617374"/>
                <a:gd name="connsiteY266" fmla="*/ 1344113 h 1947765"/>
                <a:gd name="connsiteX267" fmla="*/ 654922 w 1617374"/>
                <a:gd name="connsiteY267" fmla="*/ 1338418 h 1947765"/>
                <a:gd name="connsiteX268" fmla="*/ 677702 w 1617374"/>
                <a:gd name="connsiteY268" fmla="*/ 1327028 h 1947765"/>
                <a:gd name="connsiteX269" fmla="*/ 774517 w 1617374"/>
                <a:gd name="connsiteY269" fmla="*/ 1315639 h 1947765"/>
                <a:gd name="connsiteX270" fmla="*/ 808687 w 1617374"/>
                <a:gd name="connsiteY270" fmla="*/ 1309944 h 1947765"/>
                <a:gd name="connsiteX271" fmla="*/ 791602 w 1617374"/>
                <a:gd name="connsiteY271" fmla="*/ 1304249 h 1947765"/>
                <a:gd name="connsiteX272" fmla="*/ 751737 w 1617374"/>
                <a:gd name="connsiteY272" fmla="*/ 1270080 h 1947765"/>
                <a:gd name="connsiteX273" fmla="*/ 740347 w 1617374"/>
                <a:gd name="connsiteY273" fmla="*/ 1252996 h 1947765"/>
                <a:gd name="connsiteX274" fmla="*/ 700482 w 1617374"/>
                <a:gd name="connsiteY274" fmla="*/ 1235911 h 1947765"/>
                <a:gd name="connsiteX275" fmla="*/ 495463 w 1617374"/>
                <a:gd name="connsiteY275" fmla="*/ 1224522 h 1947765"/>
                <a:gd name="connsiteX276" fmla="*/ 410038 w 1617374"/>
                <a:gd name="connsiteY276" fmla="*/ 1241606 h 1947765"/>
                <a:gd name="connsiteX277" fmla="*/ 398648 w 1617374"/>
                <a:gd name="connsiteY277" fmla="*/ 1264385 h 1947765"/>
                <a:gd name="connsiteX278" fmla="*/ 353088 w 1617374"/>
                <a:gd name="connsiteY278" fmla="*/ 1315639 h 1947765"/>
                <a:gd name="connsiteX279" fmla="*/ 347394 w 1617374"/>
                <a:gd name="connsiteY279" fmla="*/ 1270080 h 1947765"/>
                <a:gd name="connsiteX280" fmla="*/ 233494 w 1617374"/>
                <a:gd name="connsiteY280" fmla="*/ 1298554 h 1947765"/>
                <a:gd name="connsiteX281" fmla="*/ 216409 w 1617374"/>
                <a:gd name="connsiteY281" fmla="*/ 1315639 h 1947765"/>
                <a:gd name="connsiteX282" fmla="*/ 210714 w 1617374"/>
                <a:gd name="connsiteY282" fmla="*/ 1298554 h 1947765"/>
                <a:gd name="connsiteX283" fmla="*/ 222104 w 1617374"/>
                <a:gd name="connsiteY283" fmla="*/ 1270080 h 1947765"/>
                <a:gd name="connsiteX284" fmla="*/ 205019 w 1617374"/>
                <a:gd name="connsiteY284" fmla="*/ 1264385 h 1947765"/>
                <a:gd name="connsiteX285" fmla="*/ 148069 w 1617374"/>
                <a:gd name="connsiteY285" fmla="*/ 1252996 h 1947765"/>
                <a:gd name="connsiteX286" fmla="*/ 119594 w 1617374"/>
                <a:gd name="connsiteY286" fmla="*/ 1247301 h 1947765"/>
                <a:gd name="connsiteX287" fmla="*/ 85425 w 1617374"/>
                <a:gd name="connsiteY287" fmla="*/ 1235911 h 1947765"/>
                <a:gd name="connsiteX288" fmla="*/ 11390 w 1617374"/>
                <a:gd name="connsiteY288" fmla="*/ 1230216 h 1947765"/>
                <a:gd name="connsiteX289" fmla="*/ 0 w 1617374"/>
                <a:gd name="connsiteY289" fmla="*/ 1213132 h 1947765"/>
                <a:gd name="connsiteX290" fmla="*/ 5695 w 1617374"/>
                <a:gd name="connsiteY290" fmla="*/ 1190353 h 1947765"/>
                <a:gd name="connsiteX291" fmla="*/ 28475 w 1617374"/>
                <a:gd name="connsiteY291" fmla="*/ 1184658 h 1947765"/>
                <a:gd name="connsiteX292" fmla="*/ 34170 w 1617374"/>
                <a:gd name="connsiteY292" fmla="*/ 1144794 h 1947765"/>
                <a:gd name="connsiteX293" fmla="*/ 45560 w 1617374"/>
                <a:gd name="connsiteY293" fmla="*/ 1161878 h 1947765"/>
                <a:gd name="connsiteX294" fmla="*/ 68340 w 1617374"/>
                <a:gd name="connsiteY294" fmla="*/ 1184658 h 1947765"/>
                <a:gd name="connsiteX295" fmla="*/ 85425 w 1617374"/>
                <a:gd name="connsiteY295" fmla="*/ 1190353 h 1947765"/>
                <a:gd name="connsiteX296" fmla="*/ 176544 w 1617374"/>
                <a:gd name="connsiteY296" fmla="*/ 1196047 h 1947765"/>
                <a:gd name="connsiteX297" fmla="*/ 187934 w 1617374"/>
                <a:gd name="connsiteY297" fmla="*/ 1213132 h 1947765"/>
                <a:gd name="connsiteX298" fmla="*/ 227799 w 1617374"/>
                <a:gd name="connsiteY298" fmla="*/ 1230216 h 1947765"/>
                <a:gd name="connsiteX299" fmla="*/ 290444 w 1617374"/>
                <a:gd name="connsiteY299" fmla="*/ 1235911 h 1947765"/>
                <a:gd name="connsiteX300" fmla="*/ 444208 w 1617374"/>
                <a:gd name="connsiteY300" fmla="*/ 1230216 h 1947765"/>
                <a:gd name="connsiteX301" fmla="*/ 427123 w 1617374"/>
                <a:gd name="connsiteY301" fmla="*/ 1224522 h 1947765"/>
                <a:gd name="connsiteX302" fmla="*/ 398648 w 1617374"/>
                <a:gd name="connsiteY302" fmla="*/ 1190353 h 1947765"/>
                <a:gd name="connsiteX303" fmla="*/ 347394 w 1617374"/>
                <a:gd name="connsiteY303" fmla="*/ 1173268 h 1947765"/>
                <a:gd name="connsiteX304" fmla="*/ 290444 w 1617374"/>
                <a:gd name="connsiteY304" fmla="*/ 1144794 h 1947765"/>
                <a:gd name="connsiteX305" fmla="*/ 284749 w 1617374"/>
                <a:gd name="connsiteY305" fmla="*/ 1127709 h 1947765"/>
                <a:gd name="connsiteX306" fmla="*/ 267664 w 1617374"/>
                <a:gd name="connsiteY306" fmla="*/ 1122015 h 1947765"/>
                <a:gd name="connsiteX307" fmla="*/ 244884 w 1617374"/>
                <a:gd name="connsiteY307" fmla="*/ 1104930 h 1947765"/>
                <a:gd name="connsiteX308" fmla="*/ 227799 w 1617374"/>
                <a:gd name="connsiteY308" fmla="*/ 1076456 h 1947765"/>
                <a:gd name="connsiteX309" fmla="*/ 210714 w 1617374"/>
                <a:gd name="connsiteY309" fmla="*/ 1053677 h 1947765"/>
                <a:gd name="connsiteX310" fmla="*/ 182239 w 1617374"/>
                <a:gd name="connsiteY310" fmla="*/ 991033 h 1947765"/>
                <a:gd name="connsiteX311" fmla="*/ 148069 w 1617374"/>
                <a:gd name="connsiteY311" fmla="*/ 1030897 h 1947765"/>
                <a:gd name="connsiteX312" fmla="*/ 136679 w 1617374"/>
                <a:gd name="connsiteY312" fmla="*/ 979644 h 1947765"/>
                <a:gd name="connsiteX313" fmla="*/ 170849 w 1617374"/>
                <a:gd name="connsiteY313" fmla="*/ 934085 h 1947765"/>
                <a:gd name="connsiteX314" fmla="*/ 187934 w 1617374"/>
                <a:gd name="connsiteY314" fmla="*/ 962559 h 1947765"/>
                <a:gd name="connsiteX315" fmla="*/ 193629 w 1617374"/>
                <a:gd name="connsiteY315" fmla="*/ 985339 h 1947765"/>
                <a:gd name="connsiteX316" fmla="*/ 210714 w 1617374"/>
                <a:gd name="connsiteY316" fmla="*/ 1002423 h 1947765"/>
                <a:gd name="connsiteX317" fmla="*/ 233494 w 1617374"/>
                <a:gd name="connsiteY317" fmla="*/ 1047982 h 1947765"/>
                <a:gd name="connsiteX318" fmla="*/ 279054 w 1617374"/>
                <a:gd name="connsiteY318" fmla="*/ 1076456 h 1947765"/>
                <a:gd name="connsiteX319" fmla="*/ 313224 w 1617374"/>
                <a:gd name="connsiteY319" fmla="*/ 1099235 h 1947765"/>
                <a:gd name="connsiteX320" fmla="*/ 347394 w 1617374"/>
                <a:gd name="connsiteY320" fmla="*/ 1133404 h 1947765"/>
                <a:gd name="connsiteX321" fmla="*/ 364478 w 1617374"/>
                <a:gd name="connsiteY321" fmla="*/ 1161878 h 1947765"/>
                <a:gd name="connsiteX322" fmla="*/ 398648 w 1617374"/>
                <a:gd name="connsiteY322" fmla="*/ 1173268 h 1947765"/>
                <a:gd name="connsiteX323" fmla="*/ 438513 w 1617374"/>
                <a:gd name="connsiteY323" fmla="*/ 1161878 h 1947765"/>
                <a:gd name="connsiteX324" fmla="*/ 449903 w 1617374"/>
                <a:gd name="connsiteY324" fmla="*/ 1178963 h 1947765"/>
                <a:gd name="connsiteX325" fmla="*/ 455598 w 1617374"/>
                <a:gd name="connsiteY325" fmla="*/ 1196047 h 1947765"/>
                <a:gd name="connsiteX326" fmla="*/ 501158 w 1617374"/>
                <a:gd name="connsiteY326" fmla="*/ 1201742 h 1947765"/>
                <a:gd name="connsiteX327" fmla="*/ 620752 w 1617374"/>
                <a:gd name="connsiteY327" fmla="*/ 1213132 h 1947765"/>
                <a:gd name="connsiteX328" fmla="*/ 649227 w 1617374"/>
                <a:gd name="connsiteY328" fmla="*/ 1201742 h 1947765"/>
                <a:gd name="connsiteX329" fmla="*/ 597973 w 1617374"/>
                <a:gd name="connsiteY329" fmla="*/ 1173268 h 1947765"/>
                <a:gd name="connsiteX330" fmla="*/ 575193 w 1617374"/>
                <a:gd name="connsiteY330" fmla="*/ 1156184 h 1947765"/>
                <a:gd name="connsiteX331" fmla="*/ 569498 w 1617374"/>
                <a:gd name="connsiteY331" fmla="*/ 1139099 h 1947765"/>
                <a:gd name="connsiteX332" fmla="*/ 552413 w 1617374"/>
                <a:gd name="connsiteY332" fmla="*/ 1127709 h 1947765"/>
                <a:gd name="connsiteX333" fmla="*/ 518243 w 1617374"/>
                <a:gd name="connsiteY333" fmla="*/ 1093540 h 1947765"/>
                <a:gd name="connsiteX334" fmla="*/ 501158 w 1617374"/>
                <a:gd name="connsiteY334" fmla="*/ 1076456 h 1947765"/>
                <a:gd name="connsiteX335" fmla="*/ 478378 w 1617374"/>
                <a:gd name="connsiteY335" fmla="*/ 1065066 h 1947765"/>
                <a:gd name="connsiteX336" fmla="*/ 461293 w 1617374"/>
                <a:gd name="connsiteY336" fmla="*/ 1059371 h 1947765"/>
                <a:gd name="connsiteX337" fmla="*/ 427123 w 1617374"/>
                <a:gd name="connsiteY337" fmla="*/ 1030897 h 1947765"/>
                <a:gd name="connsiteX338" fmla="*/ 421428 w 1617374"/>
                <a:gd name="connsiteY338" fmla="*/ 1008118 h 1947765"/>
                <a:gd name="connsiteX339" fmla="*/ 404343 w 1617374"/>
                <a:gd name="connsiteY339" fmla="*/ 1002423 h 1947765"/>
                <a:gd name="connsiteX340" fmla="*/ 387258 w 1617374"/>
                <a:gd name="connsiteY340" fmla="*/ 991033 h 1947765"/>
                <a:gd name="connsiteX341" fmla="*/ 375868 w 1617374"/>
                <a:gd name="connsiteY341" fmla="*/ 973949 h 1947765"/>
                <a:gd name="connsiteX342" fmla="*/ 358783 w 1617374"/>
                <a:gd name="connsiteY342" fmla="*/ 968254 h 1947765"/>
                <a:gd name="connsiteX343" fmla="*/ 353088 w 1617374"/>
                <a:gd name="connsiteY343" fmla="*/ 911306 h 1947765"/>
                <a:gd name="connsiteX344" fmla="*/ 347394 w 1617374"/>
                <a:gd name="connsiteY344" fmla="*/ 894221 h 1947765"/>
                <a:gd name="connsiteX345" fmla="*/ 341699 w 1617374"/>
                <a:gd name="connsiteY345" fmla="*/ 871442 h 1947765"/>
                <a:gd name="connsiteX346" fmla="*/ 324614 w 1617374"/>
                <a:gd name="connsiteY346" fmla="*/ 865747 h 1947765"/>
                <a:gd name="connsiteX347" fmla="*/ 239189 w 1617374"/>
                <a:gd name="connsiteY347" fmla="*/ 865747 h 1947765"/>
                <a:gd name="connsiteX348" fmla="*/ 216409 w 1617374"/>
                <a:gd name="connsiteY348" fmla="*/ 854358 h 1947765"/>
                <a:gd name="connsiteX349" fmla="*/ 199324 w 1617374"/>
                <a:gd name="connsiteY349" fmla="*/ 848663 h 1947765"/>
                <a:gd name="connsiteX350" fmla="*/ 193629 w 1617374"/>
                <a:gd name="connsiteY350" fmla="*/ 831578 h 1947765"/>
                <a:gd name="connsiteX351" fmla="*/ 267664 w 1617374"/>
                <a:gd name="connsiteY351" fmla="*/ 820189 h 1947765"/>
                <a:gd name="connsiteX352" fmla="*/ 284749 w 1617374"/>
                <a:gd name="connsiteY352" fmla="*/ 808799 h 1947765"/>
                <a:gd name="connsiteX353" fmla="*/ 313224 w 1617374"/>
                <a:gd name="connsiteY353" fmla="*/ 774630 h 1947765"/>
                <a:gd name="connsiteX354" fmla="*/ 324614 w 1617374"/>
                <a:gd name="connsiteY354" fmla="*/ 808799 h 1947765"/>
                <a:gd name="connsiteX355" fmla="*/ 330309 w 1617374"/>
                <a:gd name="connsiteY355" fmla="*/ 837273 h 1947765"/>
                <a:gd name="connsiteX356" fmla="*/ 353088 w 1617374"/>
                <a:gd name="connsiteY356" fmla="*/ 871442 h 1947765"/>
                <a:gd name="connsiteX357" fmla="*/ 364478 w 1617374"/>
                <a:gd name="connsiteY357" fmla="*/ 922695 h 1947765"/>
                <a:gd name="connsiteX358" fmla="*/ 375868 w 1617374"/>
                <a:gd name="connsiteY358" fmla="*/ 956864 h 1947765"/>
                <a:gd name="connsiteX359" fmla="*/ 421428 w 1617374"/>
                <a:gd name="connsiteY359" fmla="*/ 985339 h 1947765"/>
                <a:gd name="connsiteX360" fmla="*/ 466988 w 1617374"/>
                <a:gd name="connsiteY360" fmla="*/ 1013813 h 1947765"/>
                <a:gd name="connsiteX361" fmla="*/ 455598 w 1617374"/>
                <a:gd name="connsiteY361" fmla="*/ 968254 h 1947765"/>
                <a:gd name="connsiteX362" fmla="*/ 444208 w 1617374"/>
                <a:gd name="connsiteY362" fmla="*/ 951170 h 1947765"/>
                <a:gd name="connsiteX363" fmla="*/ 449903 w 1617374"/>
                <a:gd name="connsiteY363" fmla="*/ 877137 h 1947765"/>
                <a:gd name="connsiteX364" fmla="*/ 438513 w 1617374"/>
                <a:gd name="connsiteY364" fmla="*/ 820189 h 1947765"/>
                <a:gd name="connsiteX365" fmla="*/ 427123 w 1617374"/>
                <a:gd name="connsiteY365" fmla="*/ 751851 h 1947765"/>
                <a:gd name="connsiteX366" fmla="*/ 421428 w 1617374"/>
                <a:gd name="connsiteY366" fmla="*/ 729071 h 1947765"/>
                <a:gd name="connsiteX367" fmla="*/ 410038 w 1617374"/>
                <a:gd name="connsiteY367" fmla="*/ 706292 h 1947765"/>
                <a:gd name="connsiteX368" fmla="*/ 404343 w 1617374"/>
                <a:gd name="connsiteY368" fmla="*/ 672123 h 1947765"/>
                <a:gd name="connsiteX369" fmla="*/ 387258 w 1617374"/>
                <a:gd name="connsiteY369" fmla="*/ 683513 h 1947765"/>
                <a:gd name="connsiteX370" fmla="*/ 421428 w 1617374"/>
                <a:gd name="connsiteY370" fmla="*/ 711987 h 1947765"/>
                <a:gd name="connsiteX371" fmla="*/ 449903 w 1617374"/>
                <a:gd name="connsiteY371" fmla="*/ 706292 h 1947765"/>
                <a:gd name="connsiteX372" fmla="*/ 512548 w 1617374"/>
                <a:gd name="connsiteY372" fmla="*/ 649344 h 1947765"/>
                <a:gd name="connsiteX373" fmla="*/ 518243 w 1617374"/>
                <a:gd name="connsiteY373" fmla="*/ 672123 h 1947765"/>
                <a:gd name="connsiteX374" fmla="*/ 523938 w 1617374"/>
                <a:gd name="connsiteY374" fmla="*/ 689207 h 1947765"/>
                <a:gd name="connsiteX375" fmla="*/ 506853 w 1617374"/>
                <a:gd name="connsiteY375" fmla="*/ 706292 h 1947765"/>
                <a:gd name="connsiteX376" fmla="*/ 472683 w 1617374"/>
                <a:gd name="connsiteY376" fmla="*/ 740461 h 1947765"/>
                <a:gd name="connsiteX377" fmla="*/ 506853 w 1617374"/>
                <a:gd name="connsiteY377" fmla="*/ 763240 h 1947765"/>
                <a:gd name="connsiteX378" fmla="*/ 523938 w 1617374"/>
                <a:gd name="connsiteY378" fmla="*/ 780325 h 1947765"/>
                <a:gd name="connsiteX379" fmla="*/ 569498 w 1617374"/>
                <a:gd name="connsiteY379" fmla="*/ 797409 h 1947765"/>
                <a:gd name="connsiteX380" fmla="*/ 546718 w 1617374"/>
                <a:gd name="connsiteY380" fmla="*/ 854358 h 1947765"/>
                <a:gd name="connsiteX381" fmla="*/ 518243 w 1617374"/>
                <a:gd name="connsiteY381" fmla="*/ 871442 h 1947765"/>
                <a:gd name="connsiteX382" fmla="*/ 501158 w 1617374"/>
                <a:gd name="connsiteY382" fmla="*/ 905611 h 1947765"/>
                <a:gd name="connsiteX383" fmla="*/ 489768 w 1617374"/>
                <a:gd name="connsiteY383" fmla="*/ 922695 h 1947765"/>
                <a:gd name="connsiteX384" fmla="*/ 495463 w 1617374"/>
                <a:gd name="connsiteY384" fmla="*/ 973949 h 1947765"/>
                <a:gd name="connsiteX385" fmla="*/ 501158 w 1617374"/>
                <a:gd name="connsiteY385" fmla="*/ 991033 h 1947765"/>
                <a:gd name="connsiteX386" fmla="*/ 518243 w 1617374"/>
                <a:gd name="connsiteY386" fmla="*/ 1008118 h 1947765"/>
                <a:gd name="connsiteX387" fmla="*/ 541023 w 1617374"/>
                <a:gd name="connsiteY387" fmla="*/ 1013813 h 1947765"/>
                <a:gd name="connsiteX388" fmla="*/ 563803 w 1617374"/>
                <a:gd name="connsiteY388" fmla="*/ 1047982 h 1947765"/>
                <a:gd name="connsiteX389" fmla="*/ 580888 w 1617374"/>
                <a:gd name="connsiteY389" fmla="*/ 1087846 h 1947765"/>
                <a:gd name="connsiteX390" fmla="*/ 597973 w 1617374"/>
                <a:gd name="connsiteY390" fmla="*/ 1093540 h 1947765"/>
                <a:gd name="connsiteX391" fmla="*/ 615058 w 1617374"/>
                <a:gd name="connsiteY391" fmla="*/ 1093540 h 1947765"/>
                <a:gd name="connsiteX392" fmla="*/ 603668 w 1617374"/>
                <a:gd name="connsiteY392" fmla="*/ 1013813 h 1947765"/>
                <a:gd name="connsiteX393" fmla="*/ 592278 w 1617374"/>
                <a:gd name="connsiteY393" fmla="*/ 991033 h 1947765"/>
                <a:gd name="connsiteX394" fmla="*/ 586583 w 1617374"/>
                <a:gd name="connsiteY394" fmla="*/ 968254 h 1947765"/>
                <a:gd name="connsiteX395" fmla="*/ 580888 w 1617374"/>
                <a:gd name="connsiteY395" fmla="*/ 922695 h 1947765"/>
                <a:gd name="connsiteX396" fmla="*/ 615058 w 1617374"/>
                <a:gd name="connsiteY396" fmla="*/ 934085 h 1947765"/>
                <a:gd name="connsiteX397" fmla="*/ 637837 w 1617374"/>
                <a:gd name="connsiteY397" fmla="*/ 928390 h 1947765"/>
                <a:gd name="connsiteX398" fmla="*/ 626447 w 1617374"/>
                <a:gd name="connsiteY398" fmla="*/ 911306 h 1947765"/>
                <a:gd name="connsiteX399" fmla="*/ 592278 w 1617374"/>
                <a:gd name="connsiteY399" fmla="*/ 894221 h 1947765"/>
                <a:gd name="connsiteX400" fmla="*/ 586583 w 1617374"/>
                <a:gd name="connsiteY400" fmla="*/ 877137 h 1947765"/>
                <a:gd name="connsiteX401" fmla="*/ 632142 w 1617374"/>
                <a:gd name="connsiteY401" fmla="*/ 837273 h 1947765"/>
                <a:gd name="connsiteX402" fmla="*/ 626447 w 1617374"/>
                <a:gd name="connsiteY402" fmla="*/ 820189 h 1947765"/>
                <a:gd name="connsiteX403" fmla="*/ 632142 w 1617374"/>
                <a:gd name="connsiteY403" fmla="*/ 877137 h 1947765"/>
                <a:gd name="connsiteX404" fmla="*/ 654922 w 1617374"/>
                <a:gd name="connsiteY404" fmla="*/ 882832 h 1947765"/>
                <a:gd name="connsiteX405" fmla="*/ 677702 w 1617374"/>
                <a:gd name="connsiteY405" fmla="*/ 956864 h 1947765"/>
                <a:gd name="connsiteX406" fmla="*/ 694787 w 1617374"/>
                <a:gd name="connsiteY406" fmla="*/ 968254 h 1947765"/>
                <a:gd name="connsiteX407" fmla="*/ 683397 w 1617374"/>
                <a:gd name="connsiteY407" fmla="*/ 991033 h 1947765"/>
                <a:gd name="connsiteX408" fmla="*/ 700482 w 1617374"/>
                <a:gd name="connsiteY408" fmla="*/ 1065066 h 1947765"/>
                <a:gd name="connsiteX409" fmla="*/ 711872 w 1617374"/>
                <a:gd name="connsiteY409" fmla="*/ 1082151 h 1947765"/>
                <a:gd name="connsiteX410" fmla="*/ 717567 w 1617374"/>
                <a:gd name="connsiteY410" fmla="*/ 1099235 h 1947765"/>
                <a:gd name="connsiteX411" fmla="*/ 740347 w 1617374"/>
                <a:gd name="connsiteY411" fmla="*/ 1104930 h 1947765"/>
                <a:gd name="connsiteX412" fmla="*/ 757432 w 1617374"/>
                <a:gd name="connsiteY412" fmla="*/ 1110625 h 1947765"/>
                <a:gd name="connsiteX413" fmla="*/ 808687 w 1617374"/>
                <a:gd name="connsiteY413" fmla="*/ 1133404 h 1947765"/>
                <a:gd name="connsiteX414" fmla="*/ 820077 w 1617374"/>
                <a:gd name="connsiteY414" fmla="*/ 1156184 h 1947765"/>
                <a:gd name="connsiteX415" fmla="*/ 859942 w 1617374"/>
                <a:gd name="connsiteY415" fmla="*/ 1173268 h 1947765"/>
                <a:gd name="connsiteX416" fmla="*/ 842857 w 1617374"/>
                <a:gd name="connsiteY416" fmla="*/ 1184658 h 1947765"/>
                <a:gd name="connsiteX417" fmla="*/ 825772 w 1617374"/>
                <a:gd name="connsiteY417" fmla="*/ 1173268 h 1947765"/>
                <a:gd name="connsiteX418" fmla="*/ 797297 w 1617374"/>
                <a:gd name="connsiteY418" fmla="*/ 1144794 h 1947765"/>
                <a:gd name="connsiteX419" fmla="*/ 763127 w 1617374"/>
                <a:gd name="connsiteY419" fmla="*/ 1139099 h 1947765"/>
                <a:gd name="connsiteX420" fmla="*/ 700482 w 1617374"/>
                <a:gd name="connsiteY420" fmla="*/ 1116320 h 1947765"/>
                <a:gd name="connsiteX421" fmla="*/ 677702 w 1617374"/>
                <a:gd name="connsiteY421" fmla="*/ 1099235 h 1947765"/>
                <a:gd name="connsiteX422" fmla="*/ 672007 w 1617374"/>
                <a:gd name="connsiteY422" fmla="*/ 1008118 h 1947765"/>
                <a:gd name="connsiteX423" fmla="*/ 637837 w 1617374"/>
                <a:gd name="connsiteY423" fmla="*/ 985339 h 1947765"/>
                <a:gd name="connsiteX424" fmla="*/ 558108 w 1617374"/>
                <a:gd name="connsiteY424" fmla="*/ 1013813 h 1947765"/>
                <a:gd name="connsiteX425" fmla="*/ 580888 w 1617374"/>
                <a:gd name="connsiteY425" fmla="*/ 1059371 h 1947765"/>
                <a:gd name="connsiteX426" fmla="*/ 615058 w 1617374"/>
                <a:gd name="connsiteY426" fmla="*/ 1082151 h 1947765"/>
                <a:gd name="connsiteX427" fmla="*/ 632142 w 1617374"/>
                <a:gd name="connsiteY427" fmla="*/ 1122015 h 1947765"/>
                <a:gd name="connsiteX428" fmla="*/ 643532 w 1617374"/>
                <a:gd name="connsiteY428" fmla="*/ 1156184 h 1947765"/>
                <a:gd name="connsiteX429" fmla="*/ 700482 w 1617374"/>
                <a:gd name="connsiteY429" fmla="*/ 1161878 h 1947765"/>
                <a:gd name="connsiteX430" fmla="*/ 751737 w 1617374"/>
                <a:gd name="connsiteY430" fmla="*/ 1161878 h 1947765"/>
                <a:gd name="connsiteX431" fmla="*/ 768822 w 1617374"/>
                <a:gd name="connsiteY431" fmla="*/ 1235911 h 1947765"/>
                <a:gd name="connsiteX432" fmla="*/ 785907 w 1617374"/>
                <a:gd name="connsiteY432" fmla="*/ 1247301 h 1947765"/>
                <a:gd name="connsiteX433" fmla="*/ 825772 w 1617374"/>
                <a:gd name="connsiteY433" fmla="*/ 1241606 h 1947765"/>
                <a:gd name="connsiteX434" fmla="*/ 882722 w 1617374"/>
                <a:gd name="connsiteY434" fmla="*/ 1235911 h 1947765"/>
                <a:gd name="connsiteX435" fmla="*/ 911196 w 1617374"/>
                <a:gd name="connsiteY435" fmla="*/ 1218827 h 1947765"/>
                <a:gd name="connsiteX436" fmla="*/ 928281 w 1617374"/>
                <a:gd name="connsiteY436" fmla="*/ 1213132 h 1947765"/>
                <a:gd name="connsiteX437" fmla="*/ 916891 w 1617374"/>
                <a:gd name="connsiteY437" fmla="*/ 1150489 h 1947765"/>
                <a:gd name="connsiteX438" fmla="*/ 905501 w 1617374"/>
                <a:gd name="connsiteY438" fmla="*/ 1127709 h 1947765"/>
                <a:gd name="connsiteX439" fmla="*/ 888416 w 1617374"/>
                <a:gd name="connsiteY439" fmla="*/ 1122015 h 1947765"/>
                <a:gd name="connsiteX440" fmla="*/ 888416 w 1617374"/>
                <a:gd name="connsiteY440" fmla="*/ 1082151 h 1947765"/>
                <a:gd name="connsiteX441" fmla="*/ 882722 w 1617374"/>
                <a:gd name="connsiteY441" fmla="*/ 1042287 h 1947765"/>
                <a:gd name="connsiteX442" fmla="*/ 865637 w 1617374"/>
                <a:gd name="connsiteY442" fmla="*/ 1036592 h 1947765"/>
                <a:gd name="connsiteX443" fmla="*/ 842857 w 1617374"/>
                <a:gd name="connsiteY443" fmla="*/ 1030897 h 1947765"/>
                <a:gd name="connsiteX444" fmla="*/ 808687 w 1617374"/>
                <a:gd name="connsiteY444" fmla="*/ 1013813 h 1947765"/>
                <a:gd name="connsiteX445" fmla="*/ 802992 w 1617374"/>
                <a:gd name="connsiteY445" fmla="*/ 1030897 h 1947765"/>
                <a:gd name="connsiteX446" fmla="*/ 791602 w 1617374"/>
                <a:gd name="connsiteY446" fmla="*/ 1047982 h 1947765"/>
                <a:gd name="connsiteX447" fmla="*/ 774517 w 1617374"/>
                <a:gd name="connsiteY447" fmla="*/ 1042287 h 1947765"/>
                <a:gd name="connsiteX448" fmla="*/ 797297 w 1617374"/>
                <a:gd name="connsiteY448" fmla="*/ 979644 h 1947765"/>
                <a:gd name="connsiteX449" fmla="*/ 774517 w 1617374"/>
                <a:gd name="connsiteY449" fmla="*/ 968254 h 1947765"/>
                <a:gd name="connsiteX450" fmla="*/ 751737 w 1617374"/>
                <a:gd name="connsiteY450" fmla="*/ 945475 h 1947765"/>
                <a:gd name="connsiteX451" fmla="*/ 740347 w 1617374"/>
                <a:gd name="connsiteY451" fmla="*/ 905611 h 1947765"/>
                <a:gd name="connsiteX452" fmla="*/ 797297 w 1617374"/>
                <a:gd name="connsiteY452" fmla="*/ 877137 h 1947765"/>
                <a:gd name="connsiteX453" fmla="*/ 780212 w 1617374"/>
                <a:gd name="connsiteY453" fmla="*/ 882832 h 1947765"/>
                <a:gd name="connsiteX454" fmla="*/ 791602 w 1617374"/>
                <a:gd name="connsiteY454" fmla="*/ 905611 h 1947765"/>
                <a:gd name="connsiteX455" fmla="*/ 797297 w 1617374"/>
                <a:gd name="connsiteY455" fmla="*/ 922695 h 1947765"/>
                <a:gd name="connsiteX456" fmla="*/ 814382 w 1617374"/>
                <a:gd name="connsiteY456" fmla="*/ 934085 h 1947765"/>
                <a:gd name="connsiteX457" fmla="*/ 825772 w 1617374"/>
                <a:gd name="connsiteY457" fmla="*/ 951170 h 1947765"/>
                <a:gd name="connsiteX458" fmla="*/ 854247 w 1617374"/>
                <a:gd name="connsiteY458" fmla="*/ 968254 h 1947765"/>
                <a:gd name="connsiteX459" fmla="*/ 871332 w 1617374"/>
                <a:gd name="connsiteY459" fmla="*/ 979644 h 1947765"/>
                <a:gd name="connsiteX460" fmla="*/ 905501 w 1617374"/>
                <a:gd name="connsiteY460" fmla="*/ 1002423 h 1947765"/>
                <a:gd name="connsiteX461" fmla="*/ 916891 w 1617374"/>
                <a:gd name="connsiteY461" fmla="*/ 945475 h 1947765"/>
                <a:gd name="connsiteX462" fmla="*/ 922586 w 1617374"/>
                <a:gd name="connsiteY462" fmla="*/ 917001 h 1947765"/>
                <a:gd name="connsiteX463" fmla="*/ 905501 w 1617374"/>
                <a:gd name="connsiteY463" fmla="*/ 905611 h 1947765"/>
                <a:gd name="connsiteX464" fmla="*/ 877027 w 1617374"/>
                <a:gd name="connsiteY464" fmla="*/ 860052 h 1947765"/>
                <a:gd name="connsiteX465" fmla="*/ 865637 w 1617374"/>
                <a:gd name="connsiteY465" fmla="*/ 842968 h 1947765"/>
                <a:gd name="connsiteX466" fmla="*/ 854247 w 1617374"/>
                <a:gd name="connsiteY466" fmla="*/ 820189 h 1947765"/>
                <a:gd name="connsiteX467" fmla="*/ 825772 w 1617374"/>
                <a:gd name="connsiteY467" fmla="*/ 786020 h 1947765"/>
                <a:gd name="connsiteX468" fmla="*/ 814382 w 1617374"/>
                <a:gd name="connsiteY468" fmla="*/ 757545 h 1947765"/>
                <a:gd name="connsiteX469" fmla="*/ 797297 w 1617374"/>
                <a:gd name="connsiteY469" fmla="*/ 740461 h 1947765"/>
                <a:gd name="connsiteX470" fmla="*/ 763127 w 1617374"/>
                <a:gd name="connsiteY470" fmla="*/ 717682 h 1947765"/>
                <a:gd name="connsiteX471" fmla="*/ 746042 w 1617374"/>
                <a:gd name="connsiteY471" fmla="*/ 723376 h 1947765"/>
                <a:gd name="connsiteX472" fmla="*/ 751737 w 1617374"/>
                <a:gd name="connsiteY472" fmla="*/ 763240 h 1947765"/>
                <a:gd name="connsiteX473" fmla="*/ 746042 w 1617374"/>
                <a:gd name="connsiteY473" fmla="*/ 780325 h 1947765"/>
                <a:gd name="connsiteX474" fmla="*/ 728957 w 1617374"/>
                <a:gd name="connsiteY474" fmla="*/ 774630 h 1947765"/>
                <a:gd name="connsiteX475" fmla="*/ 711872 w 1617374"/>
                <a:gd name="connsiteY475" fmla="*/ 757545 h 1947765"/>
                <a:gd name="connsiteX476" fmla="*/ 717567 w 1617374"/>
                <a:gd name="connsiteY476" fmla="*/ 740461 h 1947765"/>
                <a:gd name="connsiteX477" fmla="*/ 751737 w 1617374"/>
                <a:gd name="connsiteY477" fmla="*/ 723376 h 1947765"/>
                <a:gd name="connsiteX478" fmla="*/ 763127 w 1617374"/>
                <a:gd name="connsiteY478" fmla="*/ 706292 h 1947765"/>
                <a:gd name="connsiteX479" fmla="*/ 734652 w 1617374"/>
                <a:gd name="connsiteY479" fmla="*/ 694902 h 1947765"/>
                <a:gd name="connsiteX480" fmla="*/ 706177 w 1617374"/>
                <a:gd name="connsiteY480" fmla="*/ 666428 h 1947765"/>
                <a:gd name="connsiteX481" fmla="*/ 666312 w 1617374"/>
                <a:gd name="connsiteY481" fmla="*/ 643649 h 1947765"/>
                <a:gd name="connsiteX482" fmla="*/ 654922 w 1617374"/>
                <a:gd name="connsiteY482" fmla="*/ 626564 h 1947765"/>
                <a:gd name="connsiteX483" fmla="*/ 672007 w 1617374"/>
                <a:gd name="connsiteY483" fmla="*/ 615175 h 1947765"/>
                <a:gd name="connsiteX484" fmla="*/ 700482 w 1617374"/>
                <a:gd name="connsiteY484" fmla="*/ 592395 h 1947765"/>
                <a:gd name="connsiteX485" fmla="*/ 683397 w 1617374"/>
                <a:gd name="connsiteY485" fmla="*/ 586700 h 1947765"/>
                <a:gd name="connsiteX486" fmla="*/ 700482 w 1617374"/>
                <a:gd name="connsiteY486" fmla="*/ 598090 h 1947765"/>
                <a:gd name="connsiteX487" fmla="*/ 723262 w 1617374"/>
                <a:gd name="connsiteY487" fmla="*/ 586700 h 1947765"/>
                <a:gd name="connsiteX488" fmla="*/ 711872 w 1617374"/>
                <a:gd name="connsiteY488" fmla="*/ 569616 h 1947765"/>
                <a:gd name="connsiteX489" fmla="*/ 689092 w 1617374"/>
                <a:gd name="connsiteY489" fmla="*/ 563921 h 1947765"/>
                <a:gd name="connsiteX490" fmla="*/ 672007 w 1617374"/>
                <a:gd name="connsiteY490" fmla="*/ 541142 h 1947765"/>
                <a:gd name="connsiteX491" fmla="*/ 706177 w 1617374"/>
                <a:gd name="connsiteY491" fmla="*/ 552531 h 1947765"/>
                <a:gd name="connsiteX492" fmla="*/ 723262 w 1617374"/>
                <a:gd name="connsiteY492" fmla="*/ 575311 h 1947765"/>
                <a:gd name="connsiteX493" fmla="*/ 763127 w 1617374"/>
                <a:gd name="connsiteY493" fmla="*/ 541142 h 1947765"/>
                <a:gd name="connsiteX494" fmla="*/ 757432 w 1617374"/>
                <a:gd name="connsiteY494" fmla="*/ 518362 h 1947765"/>
                <a:gd name="connsiteX495" fmla="*/ 734652 w 1617374"/>
                <a:gd name="connsiteY495" fmla="*/ 501278 h 1947765"/>
                <a:gd name="connsiteX496" fmla="*/ 780212 w 1617374"/>
                <a:gd name="connsiteY496" fmla="*/ 478499 h 1947765"/>
                <a:gd name="connsiteX497" fmla="*/ 768822 w 1617374"/>
                <a:gd name="connsiteY497" fmla="*/ 484194 h 1947765"/>
                <a:gd name="connsiteX498" fmla="*/ 757432 w 1617374"/>
                <a:gd name="connsiteY498" fmla="*/ 563921 h 1947765"/>
                <a:gd name="connsiteX499" fmla="*/ 746042 w 1617374"/>
                <a:gd name="connsiteY499" fmla="*/ 581006 h 1947765"/>
                <a:gd name="connsiteX500" fmla="*/ 740347 w 1617374"/>
                <a:gd name="connsiteY500" fmla="*/ 626564 h 1947765"/>
                <a:gd name="connsiteX501" fmla="*/ 797297 w 1617374"/>
                <a:gd name="connsiteY501" fmla="*/ 660733 h 1947765"/>
                <a:gd name="connsiteX502" fmla="*/ 825772 w 1617374"/>
                <a:gd name="connsiteY502" fmla="*/ 677818 h 1947765"/>
                <a:gd name="connsiteX503" fmla="*/ 842857 w 1617374"/>
                <a:gd name="connsiteY503" fmla="*/ 683513 h 1947765"/>
                <a:gd name="connsiteX504" fmla="*/ 865637 w 1617374"/>
                <a:gd name="connsiteY504" fmla="*/ 706292 h 1947765"/>
                <a:gd name="connsiteX505" fmla="*/ 871332 w 1617374"/>
                <a:gd name="connsiteY505" fmla="*/ 729071 h 1947765"/>
                <a:gd name="connsiteX506" fmla="*/ 899806 w 1617374"/>
                <a:gd name="connsiteY506" fmla="*/ 757545 h 1947765"/>
                <a:gd name="connsiteX507" fmla="*/ 922586 w 1617374"/>
                <a:gd name="connsiteY507" fmla="*/ 751851 h 1947765"/>
                <a:gd name="connsiteX508" fmla="*/ 916891 w 1617374"/>
                <a:gd name="connsiteY508" fmla="*/ 717682 h 1947765"/>
                <a:gd name="connsiteX509" fmla="*/ 911196 w 1617374"/>
                <a:gd name="connsiteY509" fmla="*/ 689207 h 1947765"/>
                <a:gd name="connsiteX510" fmla="*/ 928281 w 1617374"/>
                <a:gd name="connsiteY510" fmla="*/ 575311 h 1947765"/>
                <a:gd name="connsiteX511" fmla="*/ 939671 w 1617374"/>
                <a:gd name="connsiteY511" fmla="*/ 546837 h 1947765"/>
                <a:gd name="connsiteX512" fmla="*/ 905501 w 1617374"/>
                <a:gd name="connsiteY512" fmla="*/ 478499 h 1947765"/>
                <a:gd name="connsiteX513" fmla="*/ 922586 w 1617374"/>
                <a:gd name="connsiteY513" fmla="*/ 467109 h 1947765"/>
                <a:gd name="connsiteX514" fmla="*/ 933976 w 1617374"/>
                <a:gd name="connsiteY514" fmla="*/ 450025 h 1947765"/>
                <a:gd name="connsiteX515" fmla="*/ 939671 w 1617374"/>
                <a:gd name="connsiteY515" fmla="*/ 478499 h 1947765"/>
                <a:gd name="connsiteX516" fmla="*/ 945366 w 1617374"/>
                <a:gd name="connsiteY516" fmla="*/ 518362 h 1947765"/>
                <a:gd name="connsiteX517" fmla="*/ 973841 w 1617374"/>
                <a:gd name="connsiteY517" fmla="*/ 512668 h 1947765"/>
                <a:gd name="connsiteX518" fmla="*/ 996621 w 1617374"/>
                <a:gd name="connsiteY518" fmla="*/ 472804 h 1947765"/>
                <a:gd name="connsiteX519" fmla="*/ 973841 w 1617374"/>
                <a:gd name="connsiteY519" fmla="*/ 489888 h 1947765"/>
                <a:gd name="connsiteX520" fmla="*/ 956756 w 1617374"/>
                <a:gd name="connsiteY520" fmla="*/ 524057 h 1947765"/>
                <a:gd name="connsiteX521" fmla="*/ 956756 w 1617374"/>
                <a:gd name="connsiteY521" fmla="*/ 660733 h 1947765"/>
                <a:gd name="connsiteX522" fmla="*/ 962451 w 1617374"/>
                <a:gd name="connsiteY522" fmla="*/ 854358 h 1947765"/>
                <a:gd name="connsiteX523" fmla="*/ 1036486 w 1617374"/>
                <a:gd name="connsiteY523" fmla="*/ 842968 h 1947765"/>
                <a:gd name="connsiteX524" fmla="*/ 1042181 w 1617374"/>
                <a:gd name="connsiteY524" fmla="*/ 808799 h 1947765"/>
                <a:gd name="connsiteX525" fmla="*/ 1053571 w 1617374"/>
                <a:gd name="connsiteY525" fmla="*/ 774630 h 1947765"/>
                <a:gd name="connsiteX526" fmla="*/ 1059266 w 1617374"/>
                <a:gd name="connsiteY526" fmla="*/ 751851 h 1947765"/>
                <a:gd name="connsiteX527" fmla="*/ 1076351 w 1617374"/>
                <a:gd name="connsiteY527" fmla="*/ 717682 h 1947765"/>
                <a:gd name="connsiteX528" fmla="*/ 1082046 w 1617374"/>
                <a:gd name="connsiteY528" fmla="*/ 683513 h 1947765"/>
                <a:gd name="connsiteX529" fmla="*/ 1116216 w 1617374"/>
                <a:gd name="connsiteY529" fmla="*/ 660733 h 1947765"/>
                <a:gd name="connsiteX530" fmla="*/ 1127606 w 1617374"/>
                <a:gd name="connsiteY530" fmla="*/ 643649 h 1947765"/>
                <a:gd name="connsiteX531" fmla="*/ 1110521 w 1617374"/>
                <a:gd name="connsiteY531" fmla="*/ 637954 h 1947765"/>
                <a:gd name="connsiteX532" fmla="*/ 1116216 w 1617374"/>
                <a:gd name="connsiteY532" fmla="*/ 598090 h 1947765"/>
                <a:gd name="connsiteX533" fmla="*/ 1121911 w 1617374"/>
                <a:gd name="connsiteY533" fmla="*/ 546837 h 1947765"/>
                <a:gd name="connsiteX534" fmla="*/ 1184555 w 1617374"/>
                <a:gd name="connsiteY534" fmla="*/ 563921 h 1947765"/>
                <a:gd name="connsiteX535" fmla="*/ 1201640 w 1617374"/>
                <a:gd name="connsiteY535" fmla="*/ 586700 h 1947765"/>
                <a:gd name="connsiteX536" fmla="*/ 1207335 w 1617374"/>
                <a:gd name="connsiteY536" fmla="*/ 620869 h 1947765"/>
                <a:gd name="connsiteX537" fmla="*/ 1195945 w 1617374"/>
                <a:gd name="connsiteY537" fmla="*/ 637954 h 1947765"/>
                <a:gd name="connsiteX538" fmla="*/ 1156080 w 1617374"/>
                <a:gd name="connsiteY538" fmla="*/ 672123 h 1947765"/>
                <a:gd name="connsiteX539" fmla="*/ 1144691 w 1617374"/>
                <a:gd name="connsiteY539" fmla="*/ 694902 h 1947765"/>
                <a:gd name="connsiteX540" fmla="*/ 1110521 w 1617374"/>
                <a:gd name="connsiteY540" fmla="*/ 751851 h 1947765"/>
                <a:gd name="connsiteX541" fmla="*/ 1087741 w 1617374"/>
                <a:gd name="connsiteY541" fmla="*/ 814494 h 1947765"/>
                <a:gd name="connsiteX542" fmla="*/ 1076351 w 1617374"/>
                <a:gd name="connsiteY542" fmla="*/ 837273 h 1947765"/>
                <a:gd name="connsiteX543" fmla="*/ 1013706 w 1617374"/>
                <a:gd name="connsiteY543" fmla="*/ 888526 h 1947765"/>
                <a:gd name="connsiteX544" fmla="*/ 996621 w 1617374"/>
                <a:gd name="connsiteY544" fmla="*/ 894221 h 1947765"/>
                <a:gd name="connsiteX545" fmla="*/ 968146 w 1617374"/>
                <a:gd name="connsiteY545" fmla="*/ 917001 h 1947765"/>
                <a:gd name="connsiteX546" fmla="*/ 962451 w 1617374"/>
                <a:gd name="connsiteY546" fmla="*/ 934085 h 1947765"/>
                <a:gd name="connsiteX547" fmla="*/ 968146 w 1617374"/>
                <a:gd name="connsiteY547" fmla="*/ 1036592 h 1947765"/>
                <a:gd name="connsiteX548" fmla="*/ 1047876 w 1617374"/>
                <a:gd name="connsiteY548" fmla="*/ 1030897 h 1947765"/>
                <a:gd name="connsiteX549" fmla="*/ 1070656 w 1617374"/>
                <a:gd name="connsiteY549" fmla="*/ 1025202 h 1947765"/>
                <a:gd name="connsiteX550" fmla="*/ 1059266 w 1617374"/>
                <a:gd name="connsiteY550" fmla="*/ 1008118 h 1947765"/>
                <a:gd name="connsiteX551" fmla="*/ 1064961 w 1617374"/>
                <a:gd name="connsiteY551" fmla="*/ 962559 h 1947765"/>
                <a:gd name="connsiteX552" fmla="*/ 1104826 w 1617374"/>
                <a:gd name="connsiteY552" fmla="*/ 968254 h 1947765"/>
                <a:gd name="connsiteX553" fmla="*/ 1110521 w 1617374"/>
                <a:gd name="connsiteY553" fmla="*/ 985339 h 1947765"/>
                <a:gd name="connsiteX554" fmla="*/ 1144691 w 1617374"/>
                <a:gd name="connsiteY554" fmla="*/ 1008118 h 1947765"/>
                <a:gd name="connsiteX555" fmla="*/ 1218725 w 1617374"/>
                <a:gd name="connsiteY555" fmla="*/ 968254 h 1947765"/>
                <a:gd name="connsiteX556" fmla="*/ 1235810 w 1617374"/>
                <a:gd name="connsiteY556" fmla="*/ 837273 h 1947765"/>
                <a:gd name="connsiteX557" fmla="*/ 1252895 w 1617374"/>
                <a:gd name="connsiteY557" fmla="*/ 791714 h 1947765"/>
                <a:gd name="connsiteX558" fmla="*/ 1275675 w 1617374"/>
                <a:gd name="connsiteY558" fmla="*/ 797409 h 1947765"/>
                <a:gd name="connsiteX559" fmla="*/ 1281370 w 1617374"/>
                <a:gd name="connsiteY559" fmla="*/ 814494 h 1947765"/>
                <a:gd name="connsiteX560" fmla="*/ 1269980 w 1617374"/>
                <a:gd name="connsiteY560" fmla="*/ 865747 h 1947765"/>
                <a:gd name="connsiteX561" fmla="*/ 1264285 w 1617374"/>
                <a:gd name="connsiteY561" fmla="*/ 911306 h 1947765"/>
                <a:gd name="connsiteX562" fmla="*/ 1241505 w 1617374"/>
                <a:gd name="connsiteY562" fmla="*/ 956864 h 1947765"/>
                <a:gd name="connsiteX563" fmla="*/ 1235810 w 1617374"/>
                <a:gd name="connsiteY563" fmla="*/ 973949 h 1947765"/>
                <a:gd name="connsiteX564" fmla="*/ 1275675 w 1617374"/>
                <a:gd name="connsiteY564" fmla="*/ 1002423 h 1947765"/>
                <a:gd name="connsiteX565" fmla="*/ 1298455 w 1617374"/>
                <a:gd name="connsiteY565" fmla="*/ 1008118 h 1947765"/>
                <a:gd name="connsiteX566" fmla="*/ 1241505 w 1617374"/>
                <a:gd name="connsiteY566" fmla="*/ 1030897 h 1947765"/>
                <a:gd name="connsiteX567" fmla="*/ 1201640 w 1617374"/>
                <a:gd name="connsiteY567" fmla="*/ 1042287 h 1947765"/>
                <a:gd name="connsiteX568" fmla="*/ 1190250 w 1617374"/>
                <a:gd name="connsiteY568" fmla="*/ 1059371 h 1947765"/>
                <a:gd name="connsiteX569" fmla="*/ 1201640 w 1617374"/>
                <a:gd name="connsiteY569" fmla="*/ 1099235 h 1947765"/>
                <a:gd name="connsiteX570" fmla="*/ 1184555 w 1617374"/>
                <a:gd name="connsiteY570" fmla="*/ 1104930 h 1947765"/>
                <a:gd name="connsiteX571" fmla="*/ 1167470 w 1617374"/>
                <a:gd name="connsiteY571" fmla="*/ 1093540 h 1947765"/>
                <a:gd name="connsiteX572" fmla="*/ 1156080 w 1617374"/>
                <a:gd name="connsiteY572" fmla="*/ 1110625 h 1947765"/>
                <a:gd name="connsiteX573" fmla="*/ 1138996 w 1617374"/>
                <a:gd name="connsiteY573" fmla="*/ 1116320 h 1947765"/>
                <a:gd name="connsiteX574" fmla="*/ 1133301 w 1617374"/>
                <a:gd name="connsiteY574" fmla="*/ 1076456 h 1947765"/>
                <a:gd name="connsiteX575" fmla="*/ 1116216 w 1617374"/>
                <a:gd name="connsiteY575" fmla="*/ 1065066 h 1947765"/>
                <a:gd name="connsiteX576" fmla="*/ 1030791 w 1617374"/>
                <a:gd name="connsiteY576" fmla="*/ 1070761 h 1947765"/>
                <a:gd name="connsiteX577" fmla="*/ 1013706 w 1617374"/>
                <a:gd name="connsiteY577" fmla="*/ 1082151 h 1947765"/>
                <a:gd name="connsiteX578" fmla="*/ 1019401 w 1617374"/>
                <a:gd name="connsiteY578" fmla="*/ 1201742 h 1947765"/>
                <a:gd name="connsiteX579" fmla="*/ 1053571 w 1617374"/>
                <a:gd name="connsiteY579" fmla="*/ 1218827 h 1947765"/>
                <a:gd name="connsiteX580" fmla="*/ 1150385 w 1617374"/>
                <a:gd name="connsiteY580" fmla="*/ 1224522 h 1947765"/>
                <a:gd name="connsiteX581" fmla="*/ 1184555 w 1617374"/>
                <a:gd name="connsiteY581" fmla="*/ 1230216 h 1947765"/>
                <a:gd name="connsiteX582" fmla="*/ 1201640 w 1617374"/>
                <a:gd name="connsiteY582" fmla="*/ 1235911 h 1947765"/>
                <a:gd name="connsiteX583" fmla="*/ 1258590 w 1617374"/>
                <a:gd name="connsiteY583" fmla="*/ 1230216 h 1947765"/>
                <a:gd name="connsiteX584" fmla="*/ 1287065 w 1617374"/>
                <a:gd name="connsiteY584" fmla="*/ 1201742 h 1947765"/>
                <a:gd name="connsiteX585" fmla="*/ 1304150 w 1617374"/>
                <a:gd name="connsiteY585" fmla="*/ 1190353 h 1947765"/>
                <a:gd name="connsiteX586" fmla="*/ 1315540 w 1617374"/>
                <a:gd name="connsiteY586" fmla="*/ 1167573 h 1947765"/>
                <a:gd name="connsiteX587" fmla="*/ 1332625 w 1617374"/>
                <a:gd name="connsiteY587" fmla="*/ 1150489 h 1947765"/>
                <a:gd name="connsiteX588" fmla="*/ 1355405 w 1617374"/>
                <a:gd name="connsiteY588" fmla="*/ 1122015 h 1947765"/>
                <a:gd name="connsiteX589" fmla="*/ 1378185 w 1617374"/>
                <a:gd name="connsiteY589" fmla="*/ 1082151 h 1947765"/>
                <a:gd name="connsiteX590" fmla="*/ 1383880 w 1617374"/>
                <a:gd name="connsiteY590" fmla="*/ 1065066 h 1947765"/>
                <a:gd name="connsiteX591" fmla="*/ 1412355 w 1617374"/>
                <a:gd name="connsiteY591" fmla="*/ 1042287 h 1947765"/>
                <a:gd name="connsiteX592" fmla="*/ 1418049 w 1617374"/>
                <a:gd name="connsiteY592" fmla="*/ 1025202 h 1947765"/>
                <a:gd name="connsiteX593" fmla="*/ 1429439 w 1617374"/>
                <a:gd name="connsiteY593" fmla="*/ 1002423 h 1947765"/>
                <a:gd name="connsiteX594" fmla="*/ 1418049 w 1617374"/>
                <a:gd name="connsiteY594" fmla="*/ 968254 h 1947765"/>
                <a:gd name="connsiteX595" fmla="*/ 1429439 w 1617374"/>
                <a:gd name="connsiteY595" fmla="*/ 911306 h 1947765"/>
                <a:gd name="connsiteX596" fmla="*/ 1446524 w 1617374"/>
                <a:gd name="connsiteY596" fmla="*/ 888526 h 1947765"/>
                <a:gd name="connsiteX597" fmla="*/ 1469304 w 1617374"/>
                <a:gd name="connsiteY597" fmla="*/ 877137 h 1947765"/>
                <a:gd name="connsiteX598" fmla="*/ 1435134 w 1617374"/>
                <a:gd name="connsiteY598" fmla="*/ 683513 h 1947765"/>
                <a:gd name="connsiteX599" fmla="*/ 1418049 w 1617374"/>
                <a:gd name="connsiteY599" fmla="*/ 677818 h 1947765"/>
                <a:gd name="connsiteX600" fmla="*/ 1389575 w 1617374"/>
                <a:gd name="connsiteY600" fmla="*/ 666428 h 1947765"/>
                <a:gd name="connsiteX601" fmla="*/ 1372490 w 1617374"/>
                <a:gd name="connsiteY601" fmla="*/ 649344 h 1947765"/>
                <a:gd name="connsiteX602" fmla="*/ 1389575 w 1617374"/>
                <a:gd name="connsiteY602" fmla="*/ 581006 h 1947765"/>
                <a:gd name="connsiteX603" fmla="*/ 1383880 w 1617374"/>
                <a:gd name="connsiteY603" fmla="*/ 535447 h 1947765"/>
                <a:gd name="connsiteX604" fmla="*/ 1400965 w 1617374"/>
                <a:gd name="connsiteY604" fmla="*/ 518362 h 1947765"/>
                <a:gd name="connsiteX605" fmla="*/ 1412355 w 1617374"/>
                <a:gd name="connsiteY605" fmla="*/ 501278 h 1947765"/>
                <a:gd name="connsiteX606" fmla="*/ 1400965 w 1617374"/>
                <a:gd name="connsiteY606" fmla="*/ 484194 h 1947765"/>
                <a:gd name="connsiteX607" fmla="*/ 1429439 w 1617374"/>
                <a:gd name="connsiteY607" fmla="*/ 370297 h 1947765"/>
                <a:gd name="connsiteX608" fmla="*/ 1457914 w 1617374"/>
                <a:gd name="connsiteY608" fmla="*/ 324738 h 1947765"/>
                <a:gd name="connsiteX609" fmla="*/ 1469304 w 1617374"/>
                <a:gd name="connsiteY609" fmla="*/ 307654 h 1947765"/>
                <a:gd name="connsiteX610" fmla="*/ 1571814 w 1617374"/>
                <a:gd name="connsiteY610" fmla="*/ 301959 h 1947765"/>
                <a:gd name="connsiteX611" fmla="*/ 1543339 w 1617374"/>
                <a:gd name="connsiteY611" fmla="*/ 284874 h 1947765"/>
                <a:gd name="connsiteX612" fmla="*/ 1509169 w 1617374"/>
                <a:gd name="connsiteY612" fmla="*/ 267790 h 1947765"/>
                <a:gd name="connsiteX613" fmla="*/ 1486389 w 1617374"/>
                <a:gd name="connsiteY613" fmla="*/ 233621 h 1947765"/>
                <a:gd name="connsiteX614" fmla="*/ 1503474 w 1617374"/>
                <a:gd name="connsiteY614" fmla="*/ 222231 h 1947765"/>
                <a:gd name="connsiteX615" fmla="*/ 1520559 w 1617374"/>
                <a:gd name="connsiteY615" fmla="*/ 199452 h 1947765"/>
                <a:gd name="connsiteX616" fmla="*/ 1543339 w 1617374"/>
                <a:gd name="connsiteY616" fmla="*/ 188062 h 1947765"/>
                <a:gd name="connsiteX617" fmla="*/ 1531949 w 1617374"/>
                <a:gd name="connsiteY617" fmla="*/ 170978 h 1947765"/>
                <a:gd name="connsiteX618" fmla="*/ 1514864 w 1617374"/>
                <a:gd name="connsiteY618" fmla="*/ 165283 h 1947765"/>
                <a:gd name="connsiteX619" fmla="*/ 1480694 w 1617374"/>
                <a:gd name="connsiteY619" fmla="*/ 136809 h 1947765"/>
                <a:gd name="connsiteX620" fmla="*/ 1395270 w 1617374"/>
                <a:gd name="connsiteY620" fmla="*/ 159588 h 1947765"/>
                <a:gd name="connsiteX621" fmla="*/ 1389575 w 1617374"/>
                <a:gd name="connsiteY621" fmla="*/ 176673 h 1947765"/>
                <a:gd name="connsiteX622" fmla="*/ 1366795 w 1617374"/>
                <a:gd name="connsiteY622" fmla="*/ 222231 h 1947765"/>
                <a:gd name="connsiteX623" fmla="*/ 1195945 w 1617374"/>
                <a:gd name="connsiteY623" fmla="*/ 245011 h 1947765"/>
                <a:gd name="connsiteX624" fmla="*/ 1184555 w 1617374"/>
                <a:gd name="connsiteY624" fmla="*/ 227926 h 1947765"/>
                <a:gd name="connsiteX625" fmla="*/ 1195945 w 1617374"/>
                <a:gd name="connsiteY625" fmla="*/ 205147 h 1947765"/>
                <a:gd name="connsiteX626" fmla="*/ 1235810 w 1617374"/>
                <a:gd name="connsiteY626" fmla="*/ 165283 h 1947765"/>
                <a:gd name="connsiteX627" fmla="*/ 1264285 w 1617374"/>
                <a:gd name="connsiteY627" fmla="*/ 142504 h 1947765"/>
                <a:gd name="connsiteX628" fmla="*/ 1281370 w 1617374"/>
                <a:gd name="connsiteY628" fmla="*/ 131114 h 1947765"/>
                <a:gd name="connsiteX629" fmla="*/ 1304150 w 1617374"/>
                <a:gd name="connsiteY629" fmla="*/ 74166 h 1947765"/>
                <a:gd name="connsiteX630" fmla="*/ 1292760 w 1617374"/>
                <a:gd name="connsiteY630" fmla="*/ 57081 h 1947765"/>
                <a:gd name="connsiteX631" fmla="*/ 1292760 w 1617374"/>
                <a:gd name="connsiteY631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37644 w 1617374"/>
                <a:gd name="connsiteY19" fmla="*/ 569616 h 1947765"/>
                <a:gd name="connsiteX20" fmla="*/ 1486389 w 1617374"/>
                <a:gd name="connsiteY20" fmla="*/ 888526 h 1947765"/>
                <a:gd name="connsiteX21" fmla="*/ 1474999 w 1617374"/>
                <a:gd name="connsiteY21" fmla="*/ 934085 h 1947765"/>
                <a:gd name="connsiteX22" fmla="*/ 1457914 w 1617374"/>
                <a:gd name="connsiteY22" fmla="*/ 996728 h 1947765"/>
                <a:gd name="connsiteX23" fmla="*/ 1452219 w 1617374"/>
                <a:gd name="connsiteY23" fmla="*/ 1019508 h 1947765"/>
                <a:gd name="connsiteX24" fmla="*/ 1446524 w 1617374"/>
                <a:gd name="connsiteY24" fmla="*/ 1053677 h 1947765"/>
                <a:gd name="connsiteX25" fmla="*/ 1412355 w 1617374"/>
                <a:gd name="connsiteY25" fmla="*/ 1076456 h 1947765"/>
                <a:gd name="connsiteX26" fmla="*/ 1361100 w 1617374"/>
                <a:gd name="connsiteY26" fmla="*/ 1133404 h 1947765"/>
                <a:gd name="connsiteX27" fmla="*/ 1338320 w 1617374"/>
                <a:gd name="connsiteY27" fmla="*/ 1184658 h 1947765"/>
                <a:gd name="connsiteX28" fmla="*/ 1315540 w 1617374"/>
                <a:gd name="connsiteY28" fmla="*/ 1230216 h 1947765"/>
                <a:gd name="connsiteX29" fmla="*/ 1298455 w 1617374"/>
                <a:gd name="connsiteY29" fmla="*/ 1258690 h 1947765"/>
                <a:gd name="connsiteX30" fmla="*/ 1281370 w 1617374"/>
                <a:gd name="connsiteY30" fmla="*/ 1264385 h 1947765"/>
                <a:gd name="connsiteX31" fmla="*/ 1235810 w 1617374"/>
                <a:gd name="connsiteY31" fmla="*/ 1281470 h 1947765"/>
                <a:gd name="connsiteX32" fmla="*/ 1218725 w 1617374"/>
                <a:gd name="connsiteY32" fmla="*/ 1292859 h 1947765"/>
                <a:gd name="connsiteX33" fmla="*/ 1224420 w 1617374"/>
                <a:gd name="connsiteY33" fmla="*/ 1315639 h 1947765"/>
                <a:gd name="connsiteX34" fmla="*/ 1241505 w 1617374"/>
                <a:gd name="connsiteY34" fmla="*/ 1321334 h 1947765"/>
                <a:gd name="connsiteX35" fmla="*/ 1281370 w 1617374"/>
                <a:gd name="connsiteY35" fmla="*/ 1349808 h 1947765"/>
                <a:gd name="connsiteX36" fmla="*/ 1315540 w 1617374"/>
                <a:gd name="connsiteY36" fmla="*/ 1372587 h 1947765"/>
                <a:gd name="connsiteX37" fmla="*/ 1326930 w 1617374"/>
                <a:gd name="connsiteY37" fmla="*/ 1389672 h 1947765"/>
                <a:gd name="connsiteX38" fmla="*/ 1338320 w 1617374"/>
                <a:gd name="connsiteY38" fmla="*/ 1423841 h 1947765"/>
                <a:gd name="connsiteX39" fmla="*/ 1344015 w 1617374"/>
                <a:gd name="connsiteY39" fmla="*/ 1440925 h 1947765"/>
                <a:gd name="connsiteX40" fmla="*/ 1355405 w 1617374"/>
                <a:gd name="connsiteY40" fmla="*/ 1463704 h 1947765"/>
                <a:gd name="connsiteX41" fmla="*/ 1366795 w 1617374"/>
                <a:gd name="connsiteY41" fmla="*/ 1497873 h 1947765"/>
                <a:gd name="connsiteX42" fmla="*/ 1372490 w 1617374"/>
                <a:gd name="connsiteY42" fmla="*/ 1514958 h 1947765"/>
                <a:gd name="connsiteX43" fmla="*/ 1406660 w 1617374"/>
                <a:gd name="connsiteY43" fmla="*/ 1571906 h 1947765"/>
                <a:gd name="connsiteX44" fmla="*/ 1418049 w 1617374"/>
                <a:gd name="connsiteY44" fmla="*/ 1606075 h 1947765"/>
                <a:gd name="connsiteX45" fmla="*/ 1429439 w 1617374"/>
                <a:gd name="connsiteY45" fmla="*/ 1623160 h 1947765"/>
                <a:gd name="connsiteX46" fmla="*/ 1446524 w 1617374"/>
                <a:gd name="connsiteY46" fmla="*/ 1674413 h 1947765"/>
                <a:gd name="connsiteX47" fmla="*/ 1457914 w 1617374"/>
                <a:gd name="connsiteY47" fmla="*/ 1691498 h 1947765"/>
                <a:gd name="connsiteX48" fmla="*/ 1474999 w 1617374"/>
                <a:gd name="connsiteY48" fmla="*/ 1742751 h 1947765"/>
                <a:gd name="connsiteX49" fmla="*/ 1480694 w 1617374"/>
                <a:gd name="connsiteY49" fmla="*/ 1788310 h 1947765"/>
                <a:gd name="connsiteX50" fmla="*/ 1486389 w 1617374"/>
                <a:gd name="connsiteY50" fmla="*/ 1822479 h 1947765"/>
                <a:gd name="connsiteX51" fmla="*/ 1480694 w 1617374"/>
                <a:gd name="connsiteY51" fmla="*/ 1896512 h 1947765"/>
                <a:gd name="connsiteX52" fmla="*/ 1440829 w 1617374"/>
                <a:gd name="connsiteY52" fmla="*/ 1845258 h 1947765"/>
                <a:gd name="connsiteX53" fmla="*/ 1429439 w 1617374"/>
                <a:gd name="connsiteY53" fmla="*/ 1776920 h 1947765"/>
                <a:gd name="connsiteX54" fmla="*/ 1418049 w 1617374"/>
                <a:gd name="connsiteY54" fmla="*/ 1759836 h 1947765"/>
                <a:gd name="connsiteX55" fmla="*/ 1412355 w 1617374"/>
                <a:gd name="connsiteY55" fmla="*/ 1742751 h 1947765"/>
                <a:gd name="connsiteX56" fmla="*/ 1395270 w 1617374"/>
                <a:gd name="connsiteY56" fmla="*/ 1731361 h 1947765"/>
                <a:gd name="connsiteX57" fmla="*/ 1389575 w 1617374"/>
                <a:gd name="connsiteY57" fmla="*/ 1691498 h 1947765"/>
                <a:gd name="connsiteX58" fmla="*/ 1378185 w 1617374"/>
                <a:gd name="connsiteY58" fmla="*/ 1657329 h 1947765"/>
                <a:gd name="connsiteX59" fmla="*/ 1372490 w 1617374"/>
                <a:gd name="connsiteY59" fmla="*/ 1634549 h 1947765"/>
                <a:gd name="connsiteX60" fmla="*/ 1355405 w 1617374"/>
                <a:gd name="connsiteY60" fmla="*/ 1611770 h 1947765"/>
                <a:gd name="connsiteX61" fmla="*/ 1349710 w 1617374"/>
                <a:gd name="connsiteY61" fmla="*/ 1571906 h 1947765"/>
                <a:gd name="connsiteX62" fmla="*/ 1338320 w 1617374"/>
                <a:gd name="connsiteY62" fmla="*/ 1537737 h 1947765"/>
                <a:gd name="connsiteX63" fmla="*/ 1321235 w 1617374"/>
                <a:gd name="connsiteY63" fmla="*/ 1492179 h 1947765"/>
                <a:gd name="connsiteX64" fmla="*/ 1315540 w 1617374"/>
                <a:gd name="connsiteY64" fmla="*/ 1446620 h 1947765"/>
                <a:gd name="connsiteX65" fmla="*/ 1298455 w 1617374"/>
                <a:gd name="connsiteY65" fmla="*/ 1440925 h 1947765"/>
                <a:gd name="connsiteX66" fmla="*/ 1281370 w 1617374"/>
                <a:gd name="connsiteY66" fmla="*/ 1429535 h 1947765"/>
                <a:gd name="connsiteX67" fmla="*/ 1247200 w 1617374"/>
                <a:gd name="connsiteY67" fmla="*/ 1418146 h 1947765"/>
                <a:gd name="connsiteX68" fmla="*/ 1213030 w 1617374"/>
                <a:gd name="connsiteY68" fmla="*/ 1395366 h 1947765"/>
                <a:gd name="connsiteX69" fmla="*/ 1178860 w 1617374"/>
                <a:gd name="connsiteY69" fmla="*/ 1383977 h 1947765"/>
                <a:gd name="connsiteX70" fmla="*/ 1173165 w 1617374"/>
                <a:gd name="connsiteY70" fmla="*/ 1440925 h 1947765"/>
                <a:gd name="connsiteX71" fmla="*/ 1156080 w 1617374"/>
                <a:gd name="connsiteY71" fmla="*/ 1452315 h 1947765"/>
                <a:gd name="connsiteX72" fmla="*/ 1161775 w 1617374"/>
                <a:gd name="connsiteY72" fmla="*/ 1475094 h 1947765"/>
                <a:gd name="connsiteX73" fmla="*/ 1167470 w 1617374"/>
                <a:gd name="connsiteY73" fmla="*/ 1492179 h 1947765"/>
                <a:gd name="connsiteX74" fmla="*/ 1190250 w 1617374"/>
                <a:gd name="connsiteY74" fmla="*/ 1514958 h 1947765"/>
                <a:gd name="connsiteX75" fmla="*/ 1201640 w 1617374"/>
                <a:gd name="connsiteY75" fmla="*/ 1532042 h 1947765"/>
                <a:gd name="connsiteX76" fmla="*/ 1201640 w 1617374"/>
                <a:gd name="connsiteY76" fmla="*/ 1577601 h 1947765"/>
                <a:gd name="connsiteX77" fmla="*/ 1235810 w 1617374"/>
                <a:gd name="connsiteY77" fmla="*/ 1594686 h 1947765"/>
                <a:gd name="connsiteX78" fmla="*/ 1275675 w 1617374"/>
                <a:gd name="connsiteY78" fmla="*/ 1611770 h 1947765"/>
                <a:gd name="connsiteX79" fmla="*/ 1252895 w 1617374"/>
                <a:gd name="connsiteY79" fmla="*/ 1623160 h 1947765"/>
                <a:gd name="connsiteX80" fmla="*/ 1241505 w 1617374"/>
                <a:gd name="connsiteY80" fmla="*/ 1640244 h 1947765"/>
                <a:gd name="connsiteX81" fmla="*/ 1224420 w 1617374"/>
                <a:gd name="connsiteY81" fmla="*/ 1651634 h 1947765"/>
                <a:gd name="connsiteX82" fmla="*/ 1201640 w 1617374"/>
                <a:gd name="connsiteY82" fmla="*/ 1634549 h 1947765"/>
                <a:gd name="connsiteX83" fmla="*/ 1178860 w 1617374"/>
                <a:gd name="connsiteY83" fmla="*/ 1611770 h 1947765"/>
                <a:gd name="connsiteX84" fmla="*/ 1173165 w 1617374"/>
                <a:gd name="connsiteY84" fmla="*/ 1588991 h 1947765"/>
                <a:gd name="connsiteX85" fmla="*/ 1167470 w 1617374"/>
                <a:gd name="connsiteY85" fmla="*/ 1560517 h 1947765"/>
                <a:gd name="connsiteX86" fmla="*/ 1150385 w 1617374"/>
                <a:gd name="connsiteY86" fmla="*/ 1554822 h 1947765"/>
                <a:gd name="connsiteX87" fmla="*/ 1138996 w 1617374"/>
                <a:gd name="connsiteY87" fmla="*/ 1537737 h 1947765"/>
                <a:gd name="connsiteX88" fmla="*/ 1121911 w 1617374"/>
                <a:gd name="connsiteY88" fmla="*/ 1532042 h 1947765"/>
                <a:gd name="connsiteX89" fmla="*/ 1104826 w 1617374"/>
                <a:gd name="connsiteY89" fmla="*/ 1520653 h 1947765"/>
                <a:gd name="connsiteX90" fmla="*/ 1064961 w 1617374"/>
                <a:gd name="connsiteY90" fmla="*/ 1509263 h 1947765"/>
                <a:gd name="connsiteX91" fmla="*/ 1030791 w 1617374"/>
                <a:gd name="connsiteY91" fmla="*/ 1480789 h 1947765"/>
                <a:gd name="connsiteX92" fmla="*/ 1019401 w 1617374"/>
                <a:gd name="connsiteY92" fmla="*/ 1463704 h 1947765"/>
                <a:gd name="connsiteX93" fmla="*/ 1002316 w 1617374"/>
                <a:gd name="connsiteY93" fmla="*/ 1452315 h 1947765"/>
                <a:gd name="connsiteX94" fmla="*/ 996621 w 1617374"/>
                <a:gd name="connsiteY94" fmla="*/ 1435230 h 1947765"/>
                <a:gd name="connsiteX95" fmla="*/ 962451 w 1617374"/>
                <a:gd name="connsiteY95" fmla="*/ 1418146 h 1947765"/>
                <a:gd name="connsiteX96" fmla="*/ 945366 w 1617374"/>
                <a:gd name="connsiteY96" fmla="*/ 1423841 h 1947765"/>
                <a:gd name="connsiteX97" fmla="*/ 928281 w 1617374"/>
                <a:gd name="connsiteY97" fmla="*/ 1458010 h 1947765"/>
                <a:gd name="connsiteX98" fmla="*/ 933976 w 1617374"/>
                <a:gd name="connsiteY98" fmla="*/ 1526348 h 1947765"/>
                <a:gd name="connsiteX99" fmla="*/ 968146 w 1617374"/>
                <a:gd name="connsiteY99" fmla="*/ 1560517 h 1947765"/>
                <a:gd name="connsiteX100" fmla="*/ 1002316 w 1617374"/>
                <a:gd name="connsiteY100" fmla="*/ 1571906 h 1947765"/>
                <a:gd name="connsiteX101" fmla="*/ 1008011 w 1617374"/>
                <a:gd name="connsiteY101" fmla="*/ 1588991 h 1947765"/>
                <a:gd name="connsiteX102" fmla="*/ 1025096 w 1617374"/>
                <a:gd name="connsiteY102" fmla="*/ 1594686 h 1947765"/>
                <a:gd name="connsiteX103" fmla="*/ 1064961 w 1617374"/>
                <a:gd name="connsiteY103" fmla="*/ 1600380 h 1947765"/>
                <a:gd name="connsiteX104" fmla="*/ 1059266 w 1617374"/>
                <a:gd name="connsiteY104" fmla="*/ 1628854 h 1947765"/>
                <a:gd name="connsiteX105" fmla="*/ 1047876 w 1617374"/>
                <a:gd name="connsiteY105" fmla="*/ 1645939 h 1947765"/>
                <a:gd name="connsiteX106" fmla="*/ 1076351 w 1617374"/>
                <a:gd name="connsiteY106" fmla="*/ 1668718 h 1947765"/>
                <a:gd name="connsiteX107" fmla="*/ 1110521 w 1617374"/>
                <a:gd name="connsiteY107" fmla="*/ 1697192 h 1947765"/>
                <a:gd name="connsiteX108" fmla="*/ 1150385 w 1617374"/>
                <a:gd name="connsiteY108" fmla="*/ 1708582 h 1947765"/>
                <a:gd name="connsiteX109" fmla="*/ 1184555 w 1617374"/>
                <a:gd name="connsiteY109" fmla="*/ 1719972 h 1947765"/>
                <a:gd name="connsiteX110" fmla="*/ 1201640 w 1617374"/>
                <a:gd name="connsiteY110" fmla="*/ 1725667 h 1947765"/>
                <a:gd name="connsiteX111" fmla="*/ 1207335 w 1617374"/>
                <a:gd name="connsiteY111" fmla="*/ 1742751 h 1947765"/>
                <a:gd name="connsiteX112" fmla="*/ 1218725 w 1617374"/>
                <a:gd name="connsiteY112" fmla="*/ 1765530 h 1947765"/>
                <a:gd name="connsiteX113" fmla="*/ 1207335 w 1617374"/>
                <a:gd name="connsiteY113" fmla="*/ 1794005 h 1947765"/>
                <a:gd name="connsiteX114" fmla="*/ 1195945 w 1617374"/>
                <a:gd name="connsiteY114" fmla="*/ 1776920 h 1947765"/>
                <a:gd name="connsiteX115" fmla="*/ 1121911 w 1617374"/>
                <a:gd name="connsiteY115" fmla="*/ 1759836 h 1947765"/>
                <a:gd name="connsiteX116" fmla="*/ 1161775 w 1617374"/>
                <a:gd name="connsiteY116" fmla="*/ 1799699 h 1947765"/>
                <a:gd name="connsiteX117" fmla="*/ 1178860 w 1617374"/>
                <a:gd name="connsiteY117" fmla="*/ 1833868 h 1947765"/>
                <a:gd name="connsiteX118" fmla="*/ 1156080 w 1617374"/>
                <a:gd name="connsiteY118" fmla="*/ 1845258 h 1947765"/>
                <a:gd name="connsiteX119" fmla="*/ 1104826 w 1617374"/>
                <a:gd name="connsiteY119" fmla="*/ 1839563 h 1947765"/>
                <a:gd name="connsiteX120" fmla="*/ 1087741 w 1617374"/>
                <a:gd name="connsiteY120" fmla="*/ 1833868 h 1947765"/>
                <a:gd name="connsiteX121" fmla="*/ 1064961 w 1617374"/>
                <a:gd name="connsiteY121" fmla="*/ 1714277 h 1947765"/>
                <a:gd name="connsiteX122" fmla="*/ 1019401 w 1617374"/>
                <a:gd name="connsiteY122" fmla="*/ 1702887 h 1947765"/>
                <a:gd name="connsiteX123" fmla="*/ 1008011 w 1617374"/>
                <a:gd name="connsiteY123" fmla="*/ 1725667 h 1947765"/>
                <a:gd name="connsiteX124" fmla="*/ 996621 w 1617374"/>
                <a:gd name="connsiteY124" fmla="*/ 1742751 h 1947765"/>
                <a:gd name="connsiteX125" fmla="*/ 1002316 w 1617374"/>
                <a:gd name="connsiteY125" fmla="*/ 1822479 h 1947765"/>
                <a:gd name="connsiteX126" fmla="*/ 1008011 w 1617374"/>
                <a:gd name="connsiteY126" fmla="*/ 1839563 h 1947765"/>
                <a:gd name="connsiteX127" fmla="*/ 1025096 w 1617374"/>
                <a:gd name="connsiteY127" fmla="*/ 1845258 h 1947765"/>
                <a:gd name="connsiteX128" fmla="*/ 1025096 w 1617374"/>
                <a:gd name="connsiteY128" fmla="*/ 1879427 h 1947765"/>
                <a:gd name="connsiteX129" fmla="*/ 1002316 w 1617374"/>
                <a:gd name="connsiteY129" fmla="*/ 1947765 h 1947765"/>
                <a:gd name="connsiteX130" fmla="*/ 996621 w 1617374"/>
                <a:gd name="connsiteY130" fmla="*/ 1930681 h 1947765"/>
                <a:gd name="connsiteX131" fmla="*/ 990926 w 1617374"/>
                <a:gd name="connsiteY131" fmla="*/ 1902206 h 1947765"/>
                <a:gd name="connsiteX132" fmla="*/ 973841 w 1617374"/>
                <a:gd name="connsiteY132" fmla="*/ 1913596 h 1947765"/>
                <a:gd name="connsiteX133" fmla="*/ 945366 w 1617374"/>
                <a:gd name="connsiteY133" fmla="*/ 1919291 h 1947765"/>
                <a:gd name="connsiteX134" fmla="*/ 905501 w 1617374"/>
                <a:gd name="connsiteY134" fmla="*/ 1907901 h 1947765"/>
                <a:gd name="connsiteX135" fmla="*/ 899806 w 1617374"/>
                <a:gd name="connsiteY135" fmla="*/ 1890817 h 1947765"/>
                <a:gd name="connsiteX136" fmla="*/ 922586 w 1617374"/>
                <a:gd name="connsiteY136" fmla="*/ 1868037 h 1947765"/>
                <a:gd name="connsiteX137" fmla="*/ 945366 w 1617374"/>
                <a:gd name="connsiteY137" fmla="*/ 1856648 h 1947765"/>
                <a:gd name="connsiteX138" fmla="*/ 956756 w 1617374"/>
                <a:gd name="connsiteY138" fmla="*/ 1839563 h 1947765"/>
                <a:gd name="connsiteX139" fmla="*/ 968146 w 1617374"/>
                <a:gd name="connsiteY139" fmla="*/ 1805394 h 1947765"/>
                <a:gd name="connsiteX140" fmla="*/ 973841 w 1617374"/>
                <a:gd name="connsiteY140" fmla="*/ 1759836 h 1947765"/>
                <a:gd name="connsiteX141" fmla="*/ 996621 w 1617374"/>
                <a:gd name="connsiteY141" fmla="*/ 1725667 h 1947765"/>
                <a:gd name="connsiteX142" fmla="*/ 990926 w 1617374"/>
                <a:gd name="connsiteY142" fmla="*/ 1708582 h 1947765"/>
                <a:gd name="connsiteX143" fmla="*/ 1002316 w 1617374"/>
                <a:gd name="connsiteY143" fmla="*/ 1674413 h 1947765"/>
                <a:gd name="connsiteX144" fmla="*/ 979536 w 1617374"/>
                <a:gd name="connsiteY144" fmla="*/ 1645939 h 1947765"/>
                <a:gd name="connsiteX145" fmla="*/ 939671 w 1617374"/>
                <a:gd name="connsiteY145" fmla="*/ 1617465 h 1947765"/>
                <a:gd name="connsiteX146" fmla="*/ 933976 w 1617374"/>
                <a:gd name="connsiteY146" fmla="*/ 1640244 h 1947765"/>
                <a:gd name="connsiteX147" fmla="*/ 922586 w 1617374"/>
                <a:gd name="connsiteY147" fmla="*/ 1731361 h 1947765"/>
                <a:gd name="connsiteX148" fmla="*/ 905501 w 1617374"/>
                <a:gd name="connsiteY148" fmla="*/ 1725667 h 1947765"/>
                <a:gd name="connsiteX149" fmla="*/ 922586 w 1617374"/>
                <a:gd name="connsiteY149" fmla="*/ 1645939 h 1947765"/>
                <a:gd name="connsiteX150" fmla="*/ 916891 w 1617374"/>
                <a:gd name="connsiteY150" fmla="*/ 1611770 h 1947765"/>
                <a:gd name="connsiteX151" fmla="*/ 905501 w 1617374"/>
                <a:gd name="connsiteY151" fmla="*/ 1594686 h 1947765"/>
                <a:gd name="connsiteX152" fmla="*/ 888416 w 1617374"/>
                <a:gd name="connsiteY152" fmla="*/ 1537737 h 1947765"/>
                <a:gd name="connsiteX153" fmla="*/ 865637 w 1617374"/>
                <a:gd name="connsiteY153" fmla="*/ 1509263 h 1947765"/>
                <a:gd name="connsiteX154" fmla="*/ 848552 w 1617374"/>
                <a:gd name="connsiteY154" fmla="*/ 1520653 h 1947765"/>
                <a:gd name="connsiteX155" fmla="*/ 831467 w 1617374"/>
                <a:gd name="connsiteY155" fmla="*/ 1560517 h 1947765"/>
                <a:gd name="connsiteX156" fmla="*/ 825772 w 1617374"/>
                <a:gd name="connsiteY156" fmla="*/ 1577601 h 1947765"/>
                <a:gd name="connsiteX157" fmla="*/ 802992 w 1617374"/>
                <a:gd name="connsiteY157" fmla="*/ 1600380 h 1947765"/>
                <a:gd name="connsiteX158" fmla="*/ 785907 w 1617374"/>
                <a:gd name="connsiteY158" fmla="*/ 1634549 h 1947765"/>
                <a:gd name="connsiteX159" fmla="*/ 797297 w 1617374"/>
                <a:gd name="connsiteY159" fmla="*/ 1668718 h 1947765"/>
                <a:gd name="connsiteX160" fmla="*/ 808687 w 1617374"/>
                <a:gd name="connsiteY160" fmla="*/ 1725667 h 1947765"/>
                <a:gd name="connsiteX161" fmla="*/ 825772 w 1617374"/>
                <a:gd name="connsiteY161" fmla="*/ 1737056 h 1947765"/>
                <a:gd name="connsiteX162" fmla="*/ 820077 w 1617374"/>
                <a:gd name="connsiteY162" fmla="*/ 1776920 h 1947765"/>
                <a:gd name="connsiteX163" fmla="*/ 802992 w 1617374"/>
                <a:gd name="connsiteY163" fmla="*/ 1771225 h 1947765"/>
                <a:gd name="connsiteX164" fmla="*/ 797297 w 1617374"/>
                <a:gd name="connsiteY164" fmla="*/ 1754141 h 1947765"/>
                <a:gd name="connsiteX165" fmla="*/ 780212 w 1617374"/>
                <a:gd name="connsiteY165" fmla="*/ 1742751 h 1947765"/>
                <a:gd name="connsiteX166" fmla="*/ 740347 w 1617374"/>
                <a:gd name="connsiteY166" fmla="*/ 1759836 h 1947765"/>
                <a:gd name="connsiteX167" fmla="*/ 734652 w 1617374"/>
                <a:gd name="connsiteY167" fmla="*/ 1776920 h 1947765"/>
                <a:gd name="connsiteX168" fmla="*/ 711872 w 1617374"/>
                <a:gd name="connsiteY168" fmla="*/ 1811089 h 1947765"/>
                <a:gd name="connsiteX169" fmla="*/ 723262 w 1617374"/>
                <a:gd name="connsiteY169" fmla="*/ 1850953 h 1947765"/>
                <a:gd name="connsiteX170" fmla="*/ 728957 w 1617374"/>
                <a:gd name="connsiteY170" fmla="*/ 1868037 h 1947765"/>
                <a:gd name="connsiteX171" fmla="*/ 723262 w 1617374"/>
                <a:gd name="connsiteY171" fmla="*/ 1896512 h 1947765"/>
                <a:gd name="connsiteX172" fmla="*/ 706177 w 1617374"/>
                <a:gd name="connsiteY172" fmla="*/ 1902206 h 1947765"/>
                <a:gd name="connsiteX173" fmla="*/ 700482 w 1617374"/>
                <a:gd name="connsiteY173" fmla="*/ 1879427 h 1947765"/>
                <a:gd name="connsiteX174" fmla="*/ 666312 w 1617374"/>
                <a:gd name="connsiteY174" fmla="*/ 1856648 h 1947765"/>
                <a:gd name="connsiteX175" fmla="*/ 586583 w 1617374"/>
                <a:gd name="connsiteY175" fmla="*/ 1845258 h 1947765"/>
                <a:gd name="connsiteX176" fmla="*/ 615058 w 1617374"/>
                <a:gd name="connsiteY176" fmla="*/ 1833868 h 1947765"/>
                <a:gd name="connsiteX177" fmla="*/ 649227 w 1617374"/>
                <a:gd name="connsiteY177" fmla="*/ 1828174 h 1947765"/>
                <a:gd name="connsiteX178" fmla="*/ 637837 w 1617374"/>
                <a:gd name="connsiteY178" fmla="*/ 1788310 h 1947765"/>
                <a:gd name="connsiteX179" fmla="*/ 677702 w 1617374"/>
                <a:gd name="connsiteY179" fmla="*/ 1765530 h 1947765"/>
                <a:gd name="connsiteX180" fmla="*/ 694787 w 1617374"/>
                <a:gd name="connsiteY180" fmla="*/ 1759836 h 1947765"/>
                <a:gd name="connsiteX181" fmla="*/ 700482 w 1617374"/>
                <a:gd name="connsiteY181" fmla="*/ 1742751 h 1947765"/>
                <a:gd name="connsiteX182" fmla="*/ 717567 w 1617374"/>
                <a:gd name="connsiteY182" fmla="*/ 1731361 h 1947765"/>
                <a:gd name="connsiteX183" fmla="*/ 728957 w 1617374"/>
                <a:gd name="connsiteY183" fmla="*/ 1714277 h 1947765"/>
                <a:gd name="connsiteX184" fmla="*/ 723262 w 1617374"/>
                <a:gd name="connsiteY184" fmla="*/ 1685803 h 1947765"/>
                <a:gd name="connsiteX185" fmla="*/ 672007 w 1617374"/>
                <a:gd name="connsiteY185" fmla="*/ 1674413 h 1947765"/>
                <a:gd name="connsiteX186" fmla="*/ 637837 w 1617374"/>
                <a:gd name="connsiteY186" fmla="*/ 1657329 h 1947765"/>
                <a:gd name="connsiteX187" fmla="*/ 632142 w 1617374"/>
                <a:gd name="connsiteY187" fmla="*/ 1640244 h 1947765"/>
                <a:gd name="connsiteX188" fmla="*/ 620752 w 1617374"/>
                <a:gd name="connsiteY188" fmla="*/ 1623160 h 1947765"/>
                <a:gd name="connsiteX189" fmla="*/ 637837 w 1617374"/>
                <a:gd name="connsiteY189" fmla="*/ 1617465 h 1947765"/>
                <a:gd name="connsiteX190" fmla="*/ 728957 w 1617374"/>
                <a:gd name="connsiteY190" fmla="*/ 1606075 h 1947765"/>
                <a:gd name="connsiteX191" fmla="*/ 751737 w 1617374"/>
                <a:gd name="connsiteY191" fmla="*/ 1594686 h 1947765"/>
                <a:gd name="connsiteX192" fmla="*/ 763127 w 1617374"/>
                <a:gd name="connsiteY192" fmla="*/ 1577601 h 1947765"/>
                <a:gd name="connsiteX193" fmla="*/ 797297 w 1617374"/>
                <a:gd name="connsiteY193" fmla="*/ 1560517 h 1947765"/>
                <a:gd name="connsiteX194" fmla="*/ 808687 w 1617374"/>
                <a:gd name="connsiteY194" fmla="*/ 1543432 h 1947765"/>
                <a:gd name="connsiteX195" fmla="*/ 825772 w 1617374"/>
                <a:gd name="connsiteY195" fmla="*/ 1526348 h 1947765"/>
                <a:gd name="connsiteX196" fmla="*/ 854247 w 1617374"/>
                <a:gd name="connsiteY196" fmla="*/ 1480789 h 1947765"/>
                <a:gd name="connsiteX197" fmla="*/ 865637 w 1617374"/>
                <a:gd name="connsiteY197" fmla="*/ 1452315 h 1947765"/>
                <a:gd name="connsiteX198" fmla="*/ 905501 w 1617374"/>
                <a:gd name="connsiteY198" fmla="*/ 1429535 h 1947765"/>
                <a:gd name="connsiteX199" fmla="*/ 956756 w 1617374"/>
                <a:gd name="connsiteY199" fmla="*/ 1418146 h 1947765"/>
                <a:gd name="connsiteX200" fmla="*/ 951061 w 1617374"/>
                <a:gd name="connsiteY200" fmla="*/ 1401061 h 1947765"/>
                <a:gd name="connsiteX201" fmla="*/ 945366 w 1617374"/>
                <a:gd name="connsiteY201" fmla="*/ 1338418 h 1947765"/>
                <a:gd name="connsiteX202" fmla="*/ 928281 w 1617374"/>
                <a:gd name="connsiteY202" fmla="*/ 1332723 h 1947765"/>
                <a:gd name="connsiteX203" fmla="*/ 905501 w 1617374"/>
                <a:gd name="connsiteY203" fmla="*/ 1327028 h 1947765"/>
                <a:gd name="connsiteX204" fmla="*/ 825772 w 1617374"/>
                <a:gd name="connsiteY204" fmla="*/ 1332723 h 1947765"/>
                <a:gd name="connsiteX205" fmla="*/ 808687 w 1617374"/>
                <a:gd name="connsiteY205" fmla="*/ 1344113 h 1947765"/>
                <a:gd name="connsiteX206" fmla="*/ 780212 w 1617374"/>
                <a:gd name="connsiteY206" fmla="*/ 1349808 h 1947765"/>
                <a:gd name="connsiteX207" fmla="*/ 757432 w 1617374"/>
                <a:gd name="connsiteY207" fmla="*/ 1361197 h 1947765"/>
                <a:gd name="connsiteX208" fmla="*/ 734652 w 1617374"/>
                <a:gd name="connsiteY208" fmla="*/ 1406756 h 1947765"/>
                <a:gd name="connsiteX209" fmla="*/ 717567 w 1617374"/>
                <a:gd name="connsiteY209" fmla="*/ 1458010 h 1947765"/>
                <a:gd name="connsiteX210" fmla="*/ 711872 w 1617374"/>
                <a:gd name="connsiteY210" fmla="*/ 1475094 h 1947765"/>
                <a:gd name="connsiteX211" fmla="*/ 689092 w 1617374"/>
                <a:gd name="connsiteY211" fmla="*/ 1492179 h 1947765"/>
                <a:gd name="connsiteX212" fmla="*/ 683397 w 1617374"/>
                <a:gd name="connsiteY212" fmla="*/ 1429535 h 1947765"/>
                <a:gd name="connsiteX213" fmla="*/ 666312 w 1617374"/>
                <a:gd name="connsiteY213" fmla="*/ 1418146 h 1947765"/>
                <a:gd name="connsiteX214" fmla="*/ 575193 w 1617374"/>
                <a:gd name="connsiteY214" fmla="*/ 1429535 h 1947765"/>
                <a:gd name="connsiteX215" fmla="*/ 563803 w 1617374"/>
                <a:gd name="connsiteY215" fmla="*/ 1446620 h 1947765"/>
                <a:gd name="connsiteX216" fmla="*/ 541023 w 1617374"/>
                <a:gd name="connsiteY216" fmla="*/ 1509263 h 1947765"/>
                <a:gd name="connsiteX217" fmla="*/ 444208 w 1617374"/>
                <a:gd name="connsiteY217" fmla="*/ 1514958 h 1947765"/>
                <a:gd name="connsiteX218" fmla="*/ 438513 w 1617374"/>
                <a:gd name="connsiteY218" fmla="*/ 1560517 h 1947765"/>
                <a:gd name="connsiteX219" fmla="*/ 421428 w 1617374"/>
                <a:gd name="connsiteY219" fmla="*/ 1583296 h 1947765"/>
                <a:gd name="connsiteX220" fmla="*/ 410038 w 1617374"/>
                <a:gd name="connsiteY220" fmla="*/ 1600380 h 1947765"/>
                <a:gd name="connsiteX221" fmla="*/ 415733 w 1617374"/>
                <a:gd name="connsiteY221" fmla="*/ 1663023 h 1947765"/>
                <a:gd name="connsiteX222" fmla="*/ 432818 w 1617374"/>
                <a:gd name="connsiteY222" fmla="*/ 1668718 h 1947765"/>
                <a:gd name="connsiteX223" fmla="*/ 438513 w 1617374"/>
                <a:gd name="connsiteY223" fmla="*/ 1691498 h 1947765"/>
                <a:gd name="connsiteX224" fmla="*/ 449903 w 1617374"/>
                <a:gd name="connsiteY224" fmla="*/ 1708582 h 1947765"/>
                <a:gd name="connsiteX225" fmla="*/ 392953 w 1617374"/>
                <a:gd name="connsiteY225" fmla="*/ 1702887 h 1947765"/>
                <a:gd name="connsiteX226" fmla="*/ 387258 w 1617374"/>
                <a:gd name="connsiteY226" fmla="*/ 1628854 h 1947765"/>
                <a:gd name="connsiteX227" fmla="*/ 381563 w 1617374"/>
                <a:gd name="connsiteY227" fmla="*/ 1543432 h 1947765"/>
                <a:gd name="connsiteX228" fmla="*/ 364478 w 1617374"/>
                <a:gd name="connsiteY228" fmla="*/ 1532042 h 1947765"/>
                <a:gd name="connsiteX229" fmla="*/ 324614 w 1617374"/>
                <a:gd name="connsiteY229" fmla="*/ 1520653 h 1947765"/>
                <a:gd name="connsiteX230" fmla="*/ 301834 w 1617374"/>
                <a:gd name="connsiteY230" fmla="*/ 1526348 h 1947765"/>
                <a:gd name="connsiteX231" fmla="*/ 290444 w 1617374"/>
                <a:gd name="connsiteY231" fmla="*/ 1543432 h 1947765"/>
                <a:gd name="connsiteX232" fmla="*/ 273359 w 1617374"/>
                <a:gd name="connsiteY232" fmla="*/ 1560517 h 1947765"/>
                <a:gd name="connsiteX233" fmla="*/ 233494 w 1617374"/>
                <a:gd name="connsiteY233" fmla="*/ 1600380 h 1947765"/>
                <a:gd name="connsiteX234" fmla="*/ 239189 w 1617374"/>
                <a:gd name="connsiteY234" fmla="*/ 1623160 h 1947765"/>
                <a:gd name="connsiteX235" fmla="*/ 256274 w 1617374"/>
                <a:gd name="connsiteY235" fmla="*/ 1628854 h 1947765"/>
                <a:gd name="connsiteX236" fmla="*/ 296139 w 1617374"/>
                <a:gd name="connsiteY236" fmla="*/ 1651634 h 1947765"/>
                <a:gd name="connsiteX237" fmla="*/ 290444 w 1617374"/>
                <a:gd name="connsiteY237" fmla="*/ 1668718 h 1947765"/>
                <a:gd name="connsiteX238" fmla="*/ 256274 w 1617374"/>
                <a:gd name="connsiteY238" fmla="*/ 1691498 h 1947765"/>
                <a:gd name="connsiteX239" fmla="*/ 210714 w 1617374"/>
                <a:gd name="connsiteY239" fmla="*/ 1685803 h 1947765"/>
                <a:gd name="connsiteX240" fmla="*/ 205019 w 1617374"/>
                <a:gd name="connsiteY240" fmla="*/ 1668718 h 1947765"/>
                <a:gd name="connsiteX241" fmla="*/ 199324 w 1617374"/>
                <a:gd name="connsiteY241" fmla="*/ 1645939 h 1947765"/>
                <a:gd name="connsiteX242" fmla="*/ 170849 w 1617374"/>
                <a:gd name="connsiteY242" fmla="*/ 1640244 h 1947765"/>
                <a:gd name="connsiteX243" fmla="*/ 153764 w 1617374"/>
                <a:gd name="connsiteY243" fmla="*/ 1623160 h 1947765"/>
                <a:gd name="connsiteX244" fmla="*/ 136679 w 1617374"/>
                <a:gd name="connsiteY244" fmla="*/ 1611770 h 1947765"/>
                <a:gd name="connsiteX245" fmla="*/ 142374 w 1617374"/>
                <a:gd name="connsiteY245" fmla="*/ 1588991 h 1947765"/>
                <a:gd name="connsiteX246" fmla="*/ 182239 w 1617374"/>
                <a:gd name="connsiteY246" fmla="*/ 1571906 h 1947765"/>
                <a:gd name="connsiteX247" fmla="*/ 199324 w 1617374"/>
                <a:gd name="connsiteY247" fmla="*/ 1554822 h 1947765"/>
                <a:gd name="connsiteX248" fmla="*/ 222104 w 1617374"/>
                <a:gd name="connsiteY248" fmla="*/ 1549127 h 1947765"/>
                <a:gd name="connsiteX249" fmla="*/ 244884 w 1617374"/>
                <a:gd name="connsiteY249" fmla="*/ 1514958 h 1947765"/>
                <a:gd name="connsiteX250" fmla="*/ 256274 w 1617374"/>
                <a:gd name="connsiteY250" fmla="*/ 1497873 h 1947765"/>
                <a:gd name="connsiteX251" fmla="*/ 273359 w 1617374"/>
                <a:gd name="connsiteY251" fmla="*/ 1492179 h 1947765"/>
                <a:gd name="connsiteX252" fmla="*/ 290444 w 1617374"/>
                <a:gd name="connsiteY252" fmla="*/ 1475094 h 1947765"/>
                <a:gd name="connsiteX253" fmla="*/ 279054 w 1617374"/>
                <a:gd name="connsiteY253" fmla="*/ 1440925 h 1947765"/>
                <a:gd name="connsiteX254" fmla="*/ 318919 w 1617374"/>
                <a:gd name="connsiteY254" fmla="*/ 1418146 h 1947765"/>
                <a:gd name="connsiteX255" fmla="*/ 336004 w 1617374"/>
                <a:gd name="connsiteY255" fmla="*/ 1429535 h 1947765"/>
                <a:gd name="connsiteX256" fmla="*/ 353088 w 1617374"/>
                <a:gd name="connsiteY256" fmla="*/ 1435230 h 1947765"/>
                <a:gd name="connsiteX257" fmla="*/ 364478 w 1617374"/>
                <a:gd name="connsiteY257" fmla="*/ 1452315 h 1947765"/>
                <a:gd name="connsiteX258" fmla="*/ 529633 w 1617374"/>
                <a:gd name="connsiteY258" fmla="*/ 1469399 h 1947765"/>
                <a:gd name="connsiteX259" fmla="*/ 541023 w 1617374"/>
                <a:gd name="connsiteY259" fmla="*/ 1452315 h 1947765"/>
                <a:gd name="connsiteX260" fmla="*/ 546718 w 1617374"/>
                <a:gd name="connsiteY260" fmla="*/ 1435230 h 1947765"/>
                <a:gd name="connsiteX261" fmla="*/ 563803 w 1617374"/>
                <a:gd name="connsiteY261" fmla="*/ 1429535 h 1947765"/>
                <a:gd name="connsiteX262" fmla="*/ 592278 w 1617374"/>
                <a:gd name="connsiteY262" fmla="*/ 1406756 h 1947765"/>
                <a:gd name="connsiteX263" fmla="*/ 626447 w 1617374"/>
                <a:gd name="connsiteY263" fmla="*/ 1389672 h 1947765"/>
                <a:gd name="connsiteX264" fmla="*/ 666312 w 1617374"/>
                <a:gd name="connsiteY264" fmla="*/ 1383977 h 1947765"/>
                <a:gd name="connsiteX265" fmla="*/ 672007 w 1617374"/>
                <a:gd name="connsiteY265" fmla="*/ 1344113 h 1947765"/>
                <a:gd name="connsiteX266" fmla="*/ 654922 w 1617374"/>
                <a:gd name="connsiteY266" fmla="*/ 1338418 h 1947765"/>
                <a:gd name="connsiteX267" fmla="*/ 677702 w 1617374"/>
                <a:gd name="connsiteY267" fmla="*/ 1327028 h 1947765"/>
                <a:gd name="connsiteX268" fmla="*/ 774517 w 1617374"/>
                <a:gd name="connsiteY268" fmla="*/ 1315639 h 1947765"/>
                <a:gd name="connsiteX269" fmla="*/ 808687 w 1617374"/>
                <a:gd name="connsiteY269" fmla="*/ 1309944 h 1947765"/>
                <a:gd name="connsiteX270" fmla="*/ 791602 w 1617374"/>
                <a:gd name="connsiteY270" fmla="*/ 1304249 h 1947765"/>
                <a:gd name="connsiteX271" fmla="*/ 751737 w 1617374"/>
                <a:gd name="connsiteY271" fmla="*/ 1270080 h 1947765"/>
                <a:gd name="connsiteX272" fmla="*/ 740347 w 1617374"/>
                <a:gd name="connsiteY272" fmla="*/ 1252996 h 1947765"/>
                <a:gd name="connsiteX273" fmla="*/ 700482 w 1617374"/>
                <a:gd name="connsiteY273" fmla="*/ 1235911 h 1947765"/>
                <a:gd name="connsiteX274" fmla="*/ 495463 w 1617374"/>
                <a:gd name="connsiteY274" fmla="*/ 1224522 h 1947765"/>
                <a:gd name="connsiteX275" fmla="*/ 410038 w 1617374"/>
                <a:gd name="connsiteY275" fmla="*/ 1241606 h 1947765"/>
                <a:gd name="connsiteX276" fmla="*/ 398648 w 1617374"/>
                <a:gd name="connsiteY276" fmla="*/ 1264385 h 1947765"/>
                <a:gd name="connsiteX277" fmla="*/ 353088 w 1617374"/>
                <a:gd name="connsiteY277" fmla="*/ 1315639 h 1947765"/>
                <a:gd name="connsiteX278" fmla="*/ 347394 w 1617374"/>
                <a:gd name="connsiteY278" fmla="*/ 1270080 h 1947765"/>
                <a:gd name="connsiteX279" fmla="*/ 233494 w 1617374"/>
                <a:gd name="connsiteY279" fmla="*/ 1298554 h 1947765"/>
                <a:gd name="connsiteX280" fmla="*/ 216409 w 1617374"/>
                <a:gd name="connsiteY280" fmla="*/ 1315639 h 1947765"/>
                <a:gd name="connsiteX281" fmla="*/ 210714 w 1617374"/>
                <a:gd name="connsiteY281" fmla="*/ 1298554 h 1947765"/>
                <a:gd name="connsiteX282" fmla="*/ 222104 w 1617374"/>
                <a:gd name="connsiteY282" fmla="*/ 1270080 h 1947765"/>
                <a:gd name="connsiteX283" fmla="*/ 205019 w 1617374"/>
                <a:gd name="connsiteY283" fmla="*/ 1264385 h 1947765"/>
                <a:gd name="connsiteX284" fmla="*/ 148069 w 1617374"/>
                <a:gd name="connsiteY284" fmla="*/ 1252996 h 1947765"/>
                <a:gd name="connsiteX285" fmla="*/ 119594 w 1617374"/>
                <a:gd name="connsiteY285" fmla="*/ 1247301 h 1947765"/>
                <a:gd name="connsiteX286" fmla="*/ 85425 w 1617374"/>
                <a:gd name="connsiteY286" fmla="*/ 1235911 h 1947765"/>
                <a:gd name="connsiteX287" fmla="*/ 11390 w 1617374"/>
                <a:gd name="connsiteY287" fmla="*/ 1230216 h 1947765"/>
                <a:gd name="connsiteX288" fmla="*/ 0 w 1617374"/>
                <a:gd name="connsiteY288" fmla="*/ 1213132 h 1947765"/>
                <a:gd name="connsiteX289" fmla="*/ 5695 w 1617374"/>
                <a:gd name="connsiteY289" fmla="*/ 1190353 h 1947765"/>
                <a:gd name="connsiteX290" fmla="*/ 28475 w 1617374"/>
                <a:gd name="connsiteY290" fmla="*/ 1184658 h 1947765"/>
                <a:gd name="connsiteX291" fmla="*/ 34170 w 1617374"/>
                <a:gd name="connsiteY291" fmla="*/ 1144794 h 1947765"/>
                <a:gd name="connsiteX292" fmla="*/ 45560 w 1617374"/>
                <a:gd name="connsiteY292" fmla="*/ 1161878 h 1947765"/>
                <a:gd name="connsiteX293" fmla="*/ 68340 w 1617374"/>
                <a:gd name="connsiteY293" fmla="*/ 1184658 h 1947765"/>
                <a:gd name="connsiteX294" fmla="*/ 85425 w 1617374"/>
                <a:gd name="connsiteY294" fmla="*/ 1190353 h 1947765"/>
                <a:gd name="connsiteX295" fmla="*/ 176544 w 1617374"/>
                <a:gd name="connsiteY295" fmla="*/ 1196047 h 1947765"/>
                <a:gd name="connsiteX296" fmla="*/ 187934 w 1617374"/>
                <a:gd name="connsiteY296" fmla="*/ 1213132 h 1947765"/>
                <a:gd name="connsiteX297" fmla="*/ 227799 w 1617374"/>
                <a:gd name="connsiteY297" fmla="*/ 1230216 h 1947765"/>
                <a:gd name="connsiteX298" fmla="*/ 290444 w 1617374"/>
                <a:gd name="connsiteY298" fmla="*/ 1235911 h 1947765"/>
                <a:gd name="connsiteX299" fmla="*/ 444208 w 1617374"/>
                <a:gd name="connsiteY299" fmla="*/ 1230216 h 1947765"/>
                <a:gd name="connsiteX300" fmla="*/ 427123 w 1617374"/>
                <a:gd name="connsiteY300" fmla="*/ 1224522 h 1947765"/>
                <a:gd name="connsiteX301" fmla="*/ 398648 w 1617374"/>
                <a:gd name="connsiteY301" fmla="*/ 1190353 h 1947765"/>
                <a:gd name="connsiteX302" fmla="*/ 347394 w 1617374"/>
                <a:gd name="connsiteY302" fmla="*/ 1173268 h 1947765"/>
                <a:gd name="connsiteX303" fmla="*/ 290444 w 1617374"/>
                <a:gd name="connsiteY303" fmla="*/ 1144794 h 1947765"/>
                <a:gd name="connsiteX304" fmla="*/ 284749 w 1617374"/>
                <a:gd name="connsiteY304" fmla="*/ 1127709 h 1947765"/>
                <a:gd name="connsiteX305" fmla="*/ 267664 w 1617374"/>
                <a:gd name="connsiteY305" fmla="*/ 1122015 h 1947765"/>
                <a:gd name="connsiteX306" fmla="*/ 244884 w 1617374"/>
                <a:gd name="connsiteY306" fmla="*/ 1104930 h 1947765"/>
                <a:gd name="connsiteX307" fmla="*/ 227799 w 1617374"/>
                <a:gd name="connsiteY307" fmla="*/ 1076456 h 1947765"/>
                <a:gd name="connsiteX308" fmla="*/ 210714 w 1617374"/>
                <a:gd name="connsiteY308" fmla="*/ 1053677 h 1947765"/>
                <a:gd name="connsiteX309" fmla="*/ 182239 w 1617374"/>
                <a:gd name="connsiteY309" fmla="*/ 991033 h 1947765"/>
                <a:gd name="connsiteX310" fmla="*/ 148069 w 1617374"/>
                <a:gd name="connsiteY310" fmla="*/ 1030897 h 1947765"/>
                <a:gd name="connsiteX311" fmla="*/ 136679 w 1617374"/>
                <a:gd name="connsiteY311" fmla="*/ 979644 h 1947765"/>
                <a:gd name="connsiteX312" fmla="*/ 170849 w 1617374"/>
                <a:gd name="connsiteY312" fmla="*/ 934085 h 1947765"/>
                <a:gd name="connsiteX313" fmla="*/ 187934 w 1617374"/>
                <a:gd name="connsiteY313" fmla="*/ 962559 h 1947765"/>
                <a:gd name="connsiteX314" fmla="*/ 193629 w 1617374"/>
                <a:gd name="connsiteY314" fmla="*/ 985339 h 1947765"/>
                <a:gd name="connsiteX315" fmla="*/ 210714 w 1617374"/>
                <a:gd name="connsiteY315" fmla="*/ 1002423 h 1947765"/>
                <a:gd name="connsiteX316" fmla="*/ 233494 w 1617374"/>
                <a:gd name="connsiteY316" fmla="*/ 1047982 h 1947765"/>
                <a:gd name="connsiteX317" fmla="*/ 279054 w 1617374"/>
                <a:gd name="connsiteY317" fmla="*/ 1076456 h 1947765"/>
                <a:gd name="connsiteX318" fmla="*/ 313224 w 1617374"/>
                <a:gd name="connsiteY318" fmla="*/ 1099235 h 1947765"/>
                <a:gd name="connsiteX319" fmla="*/ 347394 w 1617374"/>
                <a:gd name="connsiteY319" fmla="*/ 1133404 h 1947765"/>
                <a:gd name="connsiteX320" fmla="*/ 364478 w 1617374"/>
                <a:gd name="connsiteY320" fmla="*/ 1161878 h 1947765"/>
                <a:gd name="connsiteX321" fmla="*/ 398648 w 1617374"/>
                <a:gd name="connsiteY321" fmla="*/ 1173268 h 1947765"/>
                <a:gd name="connsiteX322" fmla="*/ 438513 w 1617374"/>
                <a:gd name="connsiteY322" fmla="*/ 1161878 h 1947765"/>
                <a:gd name="connsiteX323" fmla="*/ 449903 w 1617374"/>
                <a:gd name="connsiteY323" fmla="*/ 1178963 h 1947765"/>
                <a:gd name="connsiteX324" fmla="*/ 455598 w 1617374"/>
                <a:gd name="connsiteY324" fmla="*/ 1196047 h 1947765"/>
                <a:gd name="connsiteX325" fmla="*/ 501158 w 1617374"/>
                <a:gd name="connsiteY325" fmla="*/ 1201742 h 1947765"/>
                <a:gd name="connsiteX326" fmla="*/ 620752 w 1617374"/>
                <a:gd name="connsiteY326" fmla="*/ 1213132 h 1947765"/>
                <a:gd name="connsiteX327" fmla="*/ 649227 w 1617374"/>
                <a:gd name="connsiteY327" fmla="*/ 1201742 h 1947765"/>
                <a:gd name="connsiteX328" fmla="*/ 597973 w 1617374"/>
                <a:gd name="connsiteY328" fmla="*/ 1173268 h 1947765"/>
                <a:gd name="connsiteX329" fmla="*/ 575193 w 1617374"/>
                <a:gd name="connsiteY329" fmla="*/ 1156184 h 1947765"/>
                <a:gd name="connsiteX330" fmla="*/ 569498 w 1617374"/>
                <a:gd name="connsiteY330" fmla="*/ 1139099 h 1947765"/>
                <a:gd name="connsiteX331" fmla="*/ 552413 w 1617374"/>
                <a:gd name="connsiteY331" fmla="*/ 1127709 h 1947765"/>
                <a:gd name="connsiteX332" fmla="*/ 518243 w 1617374"/>
                <a:gd name="connsiteY332" fmla="*/ 1093540 h 1947765"/>
                <a:gd name="connsiteX333" fmla="*/ 501158 w 1617374"/>
                <a:gd name="connsiteY333" fmla="*/ 1076456 h 1947765"/>
                <a:gd name="connsiteX334" fmla="*/ 478378 w 1617374"/>
                <a:gd name="connsiteY334" fmla="*/ 1065066 h 1947765"/>
                <a:gd name="connsiteX335" fmla="*/ 461293 w 1617374"/>
                <a:gd name="connsiteY335" fmla="*/ 1059371 h 1947765"/>
                <a:gd name="connsiteX336" fmla="*/ 427123 w 1617374"/>
                <a:gd name="connsiteY336" fmla="*/ 1030897 h 1947765"/>
                <a:gd name="connsiteX337" fmla="*/ 421428 w 1617374"/>
                <a:gd name="connsiteY337" fmla="*/ 1008118 h 1947765"/>
                <a:gd name="connsiteX338" fmla="*/ 404343 w 1617374"/>
                <a:gd name="connsiteY338" fmla="*/ 1002423 h 1947765"/>
                <a:gd name="connsiteX339" fmla="*/ 387258 w 1617374"/>
                <a:gd name="connsiteY339" fmla="*/ 991033 h 1947765"/>
                <a:gd name="connsiteX340" fmla="*/ 375868 w 1617374"/>
                <a:gd name="connsiteY340" fmla="*/ 973949 h 1947765"/>
                <a:gd name="connsiteX341" fmla="*/ 358783 w 1617374"/>
                <a:gd name="connsiteY341" fmla="*/ 968254 h 1947765"/>
                <a:gd name="connsiteX342" fmla="*/ 353088 w 1617374"/>
                <a:gd name="connsiteY342" fmla="*/ 911306 h 1947765"/>
                <a:gd name="connsiteX343" fmla="*/ 347394 w 1617374"/>
                <a:gd name="connsiteY343" fmla="*/ 894221 h 1947765"/>
                <a:gd name="connsiteX344" fmla="*/ 341699 w 1617374"/>
                <a:gd name="connsiteY344" fmla="*/ 871442 h 1947765"/>
                <a:gd name="connsiteX345" fmla="*/ 324614 w 1617374"/>
                <a:gd name="connsiteY345" fmla="*/ 865747 h 1947765"/>
                <a:gd name="connsiteX346" fmla="*/ 239189 w 1617374"/>
                <a:gd name="connsiteY346" fmla="*/ 865747 h 1947765"/>
                <a:gd name="connsiteX347" fmla="*/ 216409 w 1617374"/>
                <a:gd name="connsiteY347" fmla="*/ 854358 h 1947765"/>
                <a:gd name="connsiteX348" fmla="*/ 199324 w 1617374"/>
                <a:gd name="connsiteY348" fmla="*/ 848663 h 1947765"/>
                <a:gd name="connsiteX349" fmla="*/ 193629 w 1617374"/>
                <a:gd name="connsiteY349" fmla="*/ 831578 h 1947765"/>
                <a:gd name="connsiteX350" fmla="*/ 267664 w 1617374"/>
                <a:gd name="connsiteY350" fmla="*/ 820189 h 1947765"/>
                <a:gd name="connsiteX351" fmla="*/ 284749 w 1617374"/>
                <a:gd name="connsiteY351" fmla="*/ 808799 h 1947765"/>
                <a:gd name="connsiteX352" fmla="*/ 313224 w 1617374"/>
                <a:gd name="connsiteY352" fmla="*/ 774630 h 1947765"/>
                <a:gd name="connsiteX353" fmla="*/ 324614 w 1617374"/>
                <a:gd name="connsiteY353" fmla="*/ 808799 h 1947765"/>
                <a:gd name="connsiteX354" fmla="*/ 330309 w 1617374"/>
                <a:gd name="connsiteY354" fmla="*/ 837273 h 1947765"/>
                <a:gd name="connsiteX355" fmla="*/ 353088 w 1617374"/>
                <a:gd name="connsiteY355" fmla="*/ 871442 h 1947765"/>
                <a:gd name="connsiteX356" fmla="*/ 364478 w 1617374"/>
                <a:gd name="connsiteY356" fmla="*/ 922695 h 1947765"/>
                <a:gd name="connsiteX357" fmla="*/ 375868 w 1617374"/>
                <a:gd name="connsiteY357" fmla="*/ 956864 h 1947765"/>
                <a:gd name="connsiteX358" fmla="*/ 421428 w 1617374"/>
                <a:gd name="connsiteY358" fmla="*/ 985339 h 1947765"/>
                <a:gd name="connsiteX359" fmla="*/ 466988 w 1617374"/>
                <a:gd name="connsiteY359" fmla="*/ 1013813 h 1947765"/>
                <a:gd name="connsiteX360" fmla="*/ 455598 w 1617374"/>
                <a:gd name="connsiteY360" fmla="*/ 968254 h 1947765"/>
                <a:gd name="connsiteX361" fmla="*/ 444208 w 1617374"/>
                <a:gd name="connsiteY361" fmla="*/ 951170 h 1947765"/>
                <a:gd name="connsiteX362" fmla="*/ 449903 w 1617374"/>
                <a:gd name="connsiteY362" fmla="*/ 877137 h 1947765"/>
                <a:gd name="connsiteX363" fmla="*/ 438513 w 1617374"/>
                <a:gd name="connsiteY363" fmla="*/ 820189 h 1947765"/>
                <a:gd name="connsiteX364" fmla="*/ 427123 w 1617374"/>
                <a:gd name="connsiteY364" fmla="*/ 751851 h 1947765"/>
                <a:gd name="connsiteX365" fmla="*/ 421428 w 1617374"/>
                <a:gd name="connsiteY365" fmla="*/ 729071 h 1947765"/>
                <a:gd name="connsiteX366" fmla="*/ 410038 w 1617374"/>
                <a:gd name="connsiteY366" fmla="*/ 706292 h 1947765"/>
                <a:gd name="connsiteX367" fmla="*/ 404343 w 1617374"/>
                <a:gd name="connsiteY367" fmla="*/ 672123 h 1947765"/>
                <a:gd name="connsiteX368" fmla="*/ 387258 w 1617374"/>
                <a:gd name="connsiteY368" fmla="*/ 683513 h 1947765"/>
                <a:gd name="connsiteX369" fmla="*/ 421428 w 1617374"/>
                <a:gd name="connsiteY369" fmla="*/ 711987 h 1947765"/>
                <a:gd name="connsiteX370" fmla="*/ 449903 w 1617374"/>
                <a:gd name="connsiteY370" fmla="*/ 706292 h 1947765"/>
                <a:gd name="connsiteX371" fmla="*/ 512548 w 1617374"/>
                <a:gd name="connsiteY371" fmla="*/ 649344 h 1947765"/>
                <a:gd name="connsiteX372" fmla="*/ 518243 w 1617374"/>
                <a:gd name="connsiteY372" fmla="*/ 672123 h 1947765"/>
                <a:gd name="connsiteX373" fmla="*/ 523938 w 1617374"/>
                <a:gd name="connsiteY373" fmla="*/ 689207 h 1947765"/>
                <a:gd name="connsiteX374" fmla="*/ 506853 w 1617374"/>
                <a:gd name="connsiteY374" fmla="*/ 706292 h 1947765"/>
                <a:gd name="connsiteX375" fmla="*/ 472683 w 1617374"/>
                <a:gd name="connsiteY375" fmla="*/ 740461 h 1947765"/>
                <a:gd name="connsiteX376" fmla="*/ 506853 w 1617374"/>
                <a:gd name="connsiteY376" fmla="*/ 763240 h 1947765"/>
                <a:gd name="connsiteX377" fmla="*/ 523938 w 1617374"/>
                <a:gd name="connsiteY377" fmla="*/ 780325 h 1947765"/>
                <a:gd name="connsiteX378" fmla="*/ 569498 w 1617374"/>
                <a:gd name="connsiteY378" fmla="*/ 797409 h 1947765"/>
                <a:gd name="connsiteX379" fmla="*/ 546718 w 1617374"/>
                <a:gd name="connsiteY379" fmla="*/ 854358 h 1947765"/>
                <a:gd name="connsiteX380" fmla="*/ 518243 w 1617374"/>
                <a:gd name="connsiteY380" fmla="*/ 871442 h 1947765"/>
                <a:gd name="connsiteX381" fmla="*/ 501158 w 1617374"/>
                <a:gd name="connsiteY381" fmla="*/ 905611 h 1947765"/>
                <a:gd name="connsiteX382" fmla="*/ 489768 w 1617374"/>
                <a:gd name="connsiteY382" fmla="*/ 922695 h 1947765"/>
                <a:gd name="connsiteX383" fmla="*/ 495463 w 1617374"/>
                <a:gd name="connsiteY383" fmla="*/ 973949 h 1947765"/>
                <a:gd name="connsiteX384" fmla="*/ 501158 w 1617374"/>
                <a:gd name="connsiteY384" fmla="*/ 991033 h 1947765"/>
                <a:gd name="connsiteX385" fmla="*/ 518243 w 1617374"/>
                <a:gd name="connsiteY385" fmla="*/ 1008118 h 1947765"/>
                <a:gd name="connsiteX386" fmla="*/ 541023 w 1617374"/>
                <a:gd name="connsiteY386" fmla="*/ 1013813 h 1947765"/>
                <a:gd name="connsiteX387" fmla="*/ 563803 w 1617374"/>
                <a:gd name="connsiteY387" fmla="*/ 1047982 h 1947765"/>
                <a:gd name="connsiteX388" fmla="*/ 580888 w 1617374"/>
                <a:gd name="connsiteY388" fmla="*/ 1087846 h 1947765"/>
                <a:gd name="connsiteX389" fmla="*/ 597973 w 1617374"/>
                <a:gd name="connsiteY389" fmla="*/ 1093540 h 1947765"/>
                <a:gd name="connsiteX390" fmla="*/ 615058 w 1617374"/>
                <a:gd name="connsiteY390" fmla="*/ 1093540 h 1947765"/>
                <a:gd name="connsiteX391" fmla="*/ 603668 w 1617374"/>
                <a:gd name="connsiteY391" fmla="*/ 1013813 h 1947765"/>
                <a:gd name="connsiteX392" fmla="*/ 592278 w 1617374"/>
                <a:gd name="connsiteY392" fmla="*/ 991033 h 1947765"/>
                <a:gd name="connsiteX393" fmla="*/ 586583 w 1617374"/>
                <a:gd name="connsiteY393" fmla="*/ 968254 h 1947765"/>
                <a:gd name="connsiteX394" fmla="*/ 580888 w 1617374"/>
                <a:gd name="connsiteY394" fmla="*/ 922695 h 1947765"/>
                <a:gd name="connsiteX395" fmla="*/ 615058 w 1617374"/>
                <a:gd name="connsiteY395" fmla="*/ 934085 h 1947765"/>
                <a:gd name="connsiteX396" fmla="*/ 637837 w 1617374"/>
                <a:gd name="connsiteY396" fmla="*/ 928390 h 1947765"/>
                <a:gd name="connsiteX397" fmla="*/ 626447 w 1617374"/>
                <a:gd name="connsiteY397" fmla="*/ 911306 h 1947765"/>
                <a:gd name="connsiteX398" fmla="*/ 592278 w 1617374"/>
                <a:gd name="connsiteY398" fmla="*/ 894221 h 1947765"/>
                <a:gd name="connsiteX399" fmla="*/ 586583 w 1617374"/>
                <a:gd name="connsiteY399" fmla="*/ 877137 h 1947765"/>
                <a:gd name="connsiteX400" fmla="*/ 632142 w 1617374"/>
                <a:gd name="connsiteY400" fmla="*/ 837273 h 1947765"/>
                <a:gd name="connsiteX401" fmla="*/ 626447 w 1617374"/>
                <a:gd name="connsiteY401" fmla="*/ 820189 h 1947765"/>
                <a:gd name="connsiteX402" fmla="*/ 632142 w 1617374"/>
                <a:gd name="connsiteY402" fmla="*/ 877137 h 1947765"/>
                <a:gd name="connsiteX403" fmla="*/ 654922 w 1617374"/>
                <a:gd name="connsiteY403" fmla="*/ 882832 h 1947765"/>
                <a:gd name="connsiteX404" fmla="*/ 677702 w 1617374"/>
                <a:gd name="connsiteY404" fmla="*/ 956864 h 1947765"/>
                <a:gd name="connsiteX405" fmla="*/ 694787 w 1617374"/>
                <a:gd name="connsiteY405" fmla="*/ 968254 h 1947765"/>
                <a:gd name="connsiteX406" fmla="*/ 683397 w 1617374"/>
                <a:gd name="connsiteY406" fmla="*/ 991033 h 1947765"/>
                <a:gd name="connsiteX407" fmla="*/ 700482 w 1617374"/>
                <a:gd name="connsiteY407" fmla="*/ 1065066 h 1947765"/>
                <a:gd name="connsiteX408" fmla="*/ 711872 w 1617374"/>
                <a:gd name="connsiteY408" fmla="*/ 1082151 h 1947765"/>
                <a:gd name="connsiteX409" fmla="*/ 717567 w 1617374"/>
                <a:gd name="connsiteY409" fmla="*/ 1099235 h 1947765"/>
                <a:gd name="connsiteX410" fmla="*/ 740347 w 1617374"/>
                <a:gd name="connsiteY410" fmla="*/ 1104930 h 1947765"/>
                <a:gd name="connsiteX411" fmla="*/ 757432 w 1617374"/>
                <a:gd name="connsiteY411" fmla="*/ 1110625 h 1947765"/>
                <a:gd name="connsiteX412" fmla="*/ 808687 w 1617374"/>
                <a:gd name="connsiteY412" fmla="*/ 1133404 h 1947765"/>
                <a:gd name="connsiteX413" fmla="*/ 820077 w 1617374"/>
                <a:gd name="connsiteY413" fmla="*/ 1156184 h 1947765"/>
                <a:gd name="connsiteX414" fmla="*/ 859942 w 1617374"/>
                <a:gd name="connsiteY414" fmla="*/ 1173268 h 1947765"/>
                <a:gd name="connsiteX415" fmla="*/ 842857 w 1617374"/>
                <a:gd name="connsiteY415" fmla="*/ 1184658 h 1947765"/>
                <a:gd name="connsiteX416" fmla="*/ 825772 w 1617374"/>
                <a:gd name="connsiteY416" fmla="*/ 1173268 h 1947765"/>
                <a:gd name="connsiteX417" fmla="*/ 797297 w 1617374"/>
                <a:gd name="connsiteY417" fmla="*/ 1144794 h 1947765"/>
                <a:gd name="connsiteX418" fmla="*/ 763127 w 1617374"/>
                <a:gd name="connsiteY418" fmla="*/ 1139099 h 1947765"/>
                <a:gd name="connsiteX419" fmla="*/ 700482 w 1617374"/>
                <a:gd name="connsiteY419" fmla="*/ 1116320 h 1947765"/>
                <a:gd name="connsiteX420" fmla="*/ 677702 w 1617374"/>
                <a:gd name="connsiteY420" fmla="*/ 1099235 h 1947765"/>
                <a:gd name="connsiteX421" fmla="*/ 672007 w 1617374"/>
                <a:gd name="connsiteY421" fmla="*/ 1008118 h 1947765"/>
                <a:gd name="connsiteX422" fmla="*/ 637837 w 1617374"/>
                <a:gd name="connsiteY422" fmla="*/ 985339 h 1947765"/>
                <a:gd name="connsiteX423" fmla="*/ 558108 w 1617374"/>
                <a:gd name="connsiteY423" fmla="*/ 1013813 h 1947765"/>
                <a:gd name="connsiteX424" fmla="*/ 580888 w 1617374"/>
                <a:gd name="connsiteY424" fmla="*/ 1059371 h 1947765"/>
                <a:gd name="connsiteX425" fmla="*/ 615058 w 1617374"/>
                <a:gd name="connsiteY425" fmla="*/ 1082151 h 1947765"/>
                <a:gd name="connsiteX426" fmla="*/ 632142 w 1617374"/>
                <a:gd name="connsiteY426" fmla="*/ 1122015 h 1947765"/>
                <a:gd name="connsiteX427" fmla="*/ 643532 w 1617374"/>
                <a:gd name="connsiteY427" fmla="*/ 1156184 h 1947765"/>
                <a:gd name="connsiteX428" fmla="*/ 700482 w 1617374"/>
                <a:gd name="connsiteY428" fmla="*/ 1161878 h 1947765"/>
                <a:gd name="connsiteX429" fmla="*/ 751737 w 1617374"/>
                <a:gd name="connsiteY429" fmla="*/ 1161878 h 1947765"/>
                <a:gd name="connsiteX430" fmla="*/ 768822 w 1617374"/>
                <a:gd name="connsiteY430" fmla="*/ 1235911 h 1947765"/>
                <a:gd name="connsiteX431" fmla="*/ 785907 w 1617374"/>
                <a:gd name="connsiteY431" fmla="*/ 1247301 h 1947765"/>
                <a:gd name="connsiteX432" fmla="*/ 825772 w 1617374"/>
                <a:gd name="connsiteY432" fmla="*/ 1241606 h 1947765"/>
                <a:gd name="connsiteX433" fmla="*/ 882722 w 1617374"/>
                <a:gd name="connsiteY433" fmla="*/ 1235911 h 1947765"/>
                <a:gd name="connsiteX434" fmla="*/ 911196 w 1617374"/>
                <a:gd name="connsiteY434" fmla="*/ 1218827 h 1947765"/>
                <a:gd name="connsiteX435" fmla="*/ 928281 w 1617374"/>
                <a:gd name="connsiteY435" fmla="*/ 1213132 h 1947765"/>
                <a:gd name="connsiteX436" fmla="*/ 916891 w 1617374"/>
                <a:gd name="connsiteY436" fmla="*/ 1150489 h 1947765"/>
                <a:gd name="connsiteX437" fmla="*/ 905501 w 1617374"/>
                <a:gd name="connsiteY437" fmla="*/ 1127709 h 1947765"/>
                <a:gd name="connsiteX438" fmla="*/ 888416 w 1617374"/>
                <a:gd name="connsiteY438" fmla="*/ 1122015 h 1947765"/>
                <a:gd name="connsiteX439" fmla="*/ 888416 w 1617374"/>
                <a:gd name="connsiteY439" fmla="*/ 1082151 h 1947765"/>
                <a:gd name="connsiteX440" fmla="*/ 882722 w 1617374"/>
                <a:gd name="connsiteY440" fmla="*/ 1042287 h 1947765"/>
                <a:gd name="connsiteX441" fmla="*/ 865637 w 1617374"/>
                <a:gd name="connsiteY441" fmla="*/ 1036592 h 1947765"/>
                <a:gd name="connsiteX442" fmla="*/ 842857 w 1617374"/>
                <a:gd name="connsiteY442" fmla="*/ 1030897 h 1947765"/>
                <a:gd name="connsiteX443" fmla="*/ 808687 w 1617374"/>
                <a:gd name="connsiteY443" fmla="*/ 1013813 h 1947765"/>
                <a:gd name="connsiteX444" fmla="*/ 802992 w 1617374"/>
                <a:gd name="connsiteY444" fmla="*/ 1030897 h 1947765"/>
                <a:gd name="connsiteX445" fmla="*/ 791602 w 1617374"/>
                <a:gd name="connsiteY445" fmla="*/ 1047982 h 1947765"/>
                <a:gd name="connsiteX446" fmla="*/ 774517 w 1617374"/>
                <a:gd name="connsiteY446" fmla="*/ 1042287 h 1947765"/>
                <a:gd name="connsiteX447" fmla="*/ 797297 w 1617374"/>
                <a:gd name="connsiteY447" fmla="*/ 979644 h 1947765"/>
                <a:gd name="connsiteX448" fmla="*/ 774517 w 1617374"/>
                <a:gd name="connsiteY448" fmla="*/ 968254 h 1947765"/>
                <a:gd name="connsiteX449" fmla="*/ 751737 w 1617374"/>
                <a:gd name="connsiteY449" fmla="*/ 945475 h 1947765"/>
                <a:gd name="connsiteX450" fmla="*/ 740347 w 1617374"/>
                <a:gd name="connsiteY450" fmla="*/ 905611 h 1947765"/>
                <a:gd name="connsiteX451" fmla="*/ 797297 w 1617374"/>
                <a:gd name="connsiteY451" fmla="*/ 877137 h 1947765"/>
                <a:gd name="connsiteX452" fmla="*/ 780212 w 1617374"/>
                <a:gd name="connsiteY452" fmla="*/ 882832 h 1947765"/>
                <a:gd name="connsiteX453" fmla="*/ 791602 w 1617374"/>
                <a:gd name="connsiteY453" fmla="*/ 905611 h 1947765"/>
                <a:gd name="connsiteX454" fmla="*/ 797297 w 1617374"/>
                <a:gd name="connsiteY454" fmla="*/ 922695 h 1947765"/>
                <a:gd name="connsiteX455" fmla="*/ 814382 w 1617374"/>
                <a:gd name="connsiteY455" fmla="*/ 934085 h 1947765"/>
                <a:gd name="connsiteX456" fmla="*/ 825772 w 1617374"/>
                <a:gd name="connsiteY456" fmla="*/ 951170 h 1947765"/>
                <a:gd name="connsiteX457" fmla="*/ 854247 w 1617374"/>
                <a:gd name="connsiteY457" fmla="*/ 968254 h 1947765"/>
                <a:gd name="connsiteX458" fmla="*/ 871332 w 1617374"/>
                <a:gd name="connsiteY458" fmla="*/ 979644 h 1947765"/>
                <a:gd name="connsiteX459" fmla="*/ 905501 w 1617374"/>
                <a:gd name="connsiteY459" fmla="*/ 1002423 h 1947765"/>
                <a:gd name="connsiteX460" fmla="*/ 916891 w 1617374"/>
                <a:gd name="connsiteY460" fmla="*/ 945475 h 1947765"/>
                <a:gd name="connsiteX461" fmla="*/ 922586 w 1617374"/>
                <a:gd name="connsiteY461" fmla="*/ 917001 h 1947765"/>
                <a:gd name="connsiteX462" fmla="*/ 905501 w 1617374"/>
                <a:gd name="connsiteY462" fmla="*/ 905611 h 1947765"/>
                <a:gd name="connsiteX463" fmla="*/ 877027 w 1617374"/>
                <a:gd name="connsiteY463" fmla="*/ 860052 h 1947765"/>
                <a:gd name="connsiteX464" fmla="*/ 865637 w 1617374"/>
                <a:gd name="connsiteY464" fmla="*/ 842968 h 1947765"/>
                <a:gd name="connsiteX465" fmla="*/ 854247 w 1617374"/>
                <a:gd name="connsiteY465" fmla="*/ 820189 h 1947765"/>
                <a:gd name="connsiteX466" fmla="*/ 825772 w 1617374"/>
                <a:gd name="connsiteY466" fmla="*/ 786020 h 1947765"/>
                <a:gd name="connsiteX467" fmla="*/ 814382 w 1617374"/>
                <a:gd name="connsiteY467" fmla="*/ 757545 h 1947765"/>
                <a:gd name="connsiteX468" fmla="*/ 797297 w 1617374"/>
                <a:gd name="connsiteY468" fmla="*/ 740461 h 1947765"/>
                <a:gd name="connsiteX469" fmla="*/ 763127 w 1617374"/>
                <a:gd name="connsiteY469" fmla="*/ 717682 h 1947765"/>
                <a:gd name="connsiteX470" fmla="*/ 746042 w 1617374"/>
                <a:gd name="connsiteY470" fmla="*/ 723376 h 1947765"/>
                <a:gd name="connsiteX471" fmla="*/ 751737 w 1617374"/>
                <a:gd name="connsiteY471" fmla="*/ 763240 h 1947765"/>
                <a:gd name="connsiteX472" fmla="*/ 746042 w 1617374"/>
                <a:gd name="connsiteY472" fmla="*/ 780325 h 1947765"/>
                <a:gd name="connsiteX473" fmla="*/ 728957 w 1617374"/>
                <a:gd name="connsiteY473" fmla="*/ 774630 h 1947765"/>
                <a:gd name="connsiteX474" fmla="*/ 711872 w 1617374"/>
                <a:gd name="connsiteY474" fmla="*/ 757545 h 1947765"/>
                <a:gd name="connsiteX475" fmla="*/ 717567 w 1617374"/>
                <a:gd name="connsiteY475" fmla="*/ 740461 h 1947765"/>
                <a:gd name="connsiteX476" fmla="*/ 751737 w 1617374"/>
                <a:gd name="connsiteY476" fmla="*/ 723376 h 1947765"/>
                <a:gd name="connsiteX477" fmla="*/ 763127 w 1617374"/>
                <a:gd name="connsiteY477" fmla="*/ 706292 h 1947765"/>
                <a:gd name="connsiteX478" fmla="*/ 734652 w 1617374"/>
                <a:gd name="connsiteY478" fmla="*/ 694902 h 1947765"/>
                <a:gd name="connsiteX479" fmla="*/ 706177 w 1617374"/>
                <a:gd name="connsiteY479" fmla="*/ 666428 h 1947765"/>
                <a:gd name="connsiteX480" fmla="*/ 666312 w 1617374"/>
                <a:gd name="connsiteY480" fmla="*/ 643649 h 1947765"/>
                <a:gd name="connsiteX481" fmla="*/ 654922 w 1617374"/>
                <a:gd name="connsiteY481" fmla="*/ 626564 h 1947765"/>
                <a:gd name="connsiteX482" fmla="*/ 672007 w 1617374"/>
                <a:gd name="connsiteY482" fmla="*/ 615175 h 1947765"/>
                <a:gd name="connsiteX483" fmla="*/ 700482 w 1617374"/>
                <a:gd name="connsiteY483" fmla="*/ 592395 h 1947765"/>
                <a:gd name="connsiteX484" fmla="*/ 683397 w 1617374"/>
                <a:gd name="connsiteY484" fmla="*/ 586700 h 1947765"/>
                <a:gd name="connsiteX485" fmla="*/ 700482 w 1617374"/>
                <a:gd name="connsiteY485" fmla="*/ 598090 h 1947765"/>
                <a:gd name="connsiteX486" fmla="*/ 723262 w 1617374"/>
                <a:gd name="connsiteY486" fmla="*/ 586700 h 1947765"/>
                <a:gd name="connsiteX487" fmla="*/ 711872 w 1617374"/>
                <a:gd name="connsiteY487" fmla="*/ 569616 h 1947765"/>
                <a:gd name="connsiteX488" fmla="*/ 689092 w 1617374"/>
                <a:gd name="connsiteY488" fmla="*/ 563921 h 1947765"/>
                <a:gd name="connsiteX489" fmla="*/ 672007 w 1617374"/>
                <a:gd name="connsiteY489" fmla="*/ 541142 h 1947765"/>
                <a:gd name="connsiteX490" fmla="*/ 706177 w 1617374"/>
                <a:gd name="connsiteY490" fmla="*/ 552531 h 1947765"/>
                <a:gd name="connsiteX491" fmla="*/ 723262 w 1617374"/>
                <a:gd name="connsiteY491" fmla="*/ 575311 h 1947765"/>
                <a:gd name="connsiteX492" fmla="*/ 763127 w 1617374"/>
                <a:gd name="connsiteY492" fmla="*/ 541142 h 1947765"/>
                <a:gd name="connsiteX493" fmla="*/ 757432 w 1617374"/>
                <a:gd name="connsiteY493" fmla="*/ 518362 h 1947765"/>
                <a:gd name="connsiteX494" fmla="*/ 734652 w 1617374"/>
                <a:gd name="connsiteY494" fmla="*/ 501278 h 1947765"/>
                <a:gd name="connsiteX495" fmla="*/ 780212 w 1617374"/>
                <a:gd name="connsiteY495" fmla="*/ 478499 h 1947765"/>
                <a:gd name="connsiteX496" fmla="*/ 768822 w 1617374"/>
                <a:gd name="connsiteY496" fmla="*/ 484194 h 1947765"/>
                <a:gd name="connsiteX497" fmla="*/ 757432 w 1617374"/>
                <a:gd name="connsiteY497" fmla="*/ 563921 h 1947765"/>
                <a:gd name="connsiteX498" fmla="*/ 746042 w 1617374"/>
                <a:gd name="connsiteY498" fmla="*/ 581006 h 1947765"/>
                <a:gd name="connsiteX499" fmla="*/ 740347 w 1617374"/>
                <a:gd name="connsiteY499" fmla="*/ 626564 h 1947765"/>
                <a:gd name="connsiteX500" fmla="*/ 797297 w 1617374"/>
                <a:gd name="connsiteY500" fmla="*/ 660733 h 1947765"/>
                <a:gd name="connsiteX501" fmla="*/ 825772 w 1617374"/>
                <a:gd name="connsiteY501" fmla="*/ 677818 h 1947765"/>
                <a:gd name="connsiteX502" fmla="*/ 842857 w 1617374"/>
                <a:gd name="connsiteY502" fmla="*/ 683513 h 1947765"/>
                <a:gd name="connsiteX503" fmla="*/ 865637 w 1617374"/>
                <a:gd name="connsiteY503" fmla="*/ 706292 h 1947765"/>
                <a:gd name="connsiteX504" fmla="*/ 871332 w 1617374"/>
                <a:gd name="connsiteY504" fmla="*/ 729071 h 1947765"/>
                <a:gd name="connsiteX505" fmla="*/ 899806 w 1617374"/>
                <a:gd name="connsiteY505" fmla="*/ 757545 h 1947765"/>
                <a:gd name="connsiteX506" fmla="*/ 922586 w 1617374"/>
                <a:gd name="connsiteY506" fmla="*/ 751851 h 1947765"/>
                <a:gd name="connsiteX507" fmla="*/ 916891 w 1617374"/>
                <a:gd name="connsiteY507" fmla="*/ 717682 h 1947765"/>
                <a:gd name="connsiteX508" fmla="*/ 911196 w 1617374"/>
                <a:gd name="connsiteY508" fmla="*/ 689207 h 1947765"/>
                <a:gd name="connsiteX509" fmla="*/ 928281 w 1617374"/>
                <a:gd name="connsiteY509" fmla="*/ 575311 h 1947765"/>
                <a:gd name="connsiteX510" fmla="*/ 939671 w 1617374"/>
                <a:gd name="connsiteY510" fmla="*/ 546837 h 1947765"/>
                <a:gd name="connsiteX511" fmla="*/ 905501 w 1617374"/>
                <a:gd name="connsiteY511" fmla="*/ 478499 h 1947765"/>
                <a:gd name="connsiteX512" fmla="*/ 922586 w 1617374"/>
                <a:gd name="connsiteY512" fmla="*/ 467109 h 1947765"/>
                <a:gd name="connsiteX513" fmla="*/ 933976 w 1617374"/>
                <a:gd name="connsiteY513" fmla="*/ 450025 h 1947765"/>
                <a:gd name="connsiteX514" fmla="*/ 939671 w 1617374"/>
                <a:gd name="connsiteY514" fmla="*/ 478499 h 1947765"/>
                <a:gd name="connsiteX515" fmla="*/ 945366 w 1617374"/>
                <a:gd name="connsiteY515" fmla="*/ 518362 h 1947765"/>
                <a:gd name="connsiteX516" fmla="*/ 973841 w 1617374"/>
                <a:gd name="connsiteY516" fmla="*/ 512668 h 1947765"/>
                <a:gd name="connsiteX517" fmla="*/ 996621 w 1617374"/>
                <a:gd name="connsiteY517" fmla="*/ 472804 h 1947765"/>
                <a:gd name="connsiteX518" fmla="*/ 973841 w 1617374"/>
                <a:gd name="connsiteY518" fmla="*/ 489888 h 1947765"/>
                <a:gd name="connsiteX519" fmla="*/ 956756 w 1617374"/>
                <a:gd name="connsiteY519" fmla="*/ 524057 h 1947765"/>
                <a:gd name="connsiteX520" fmla="*/ 956756 w 1617374"/>
                <a:gd name="connsiteY520" fmla="*/ 660733 h 1947765"/>
                <a:gd name="connsiteX521" fmla="*/ 962451 w 1617374"/>
                <a:gd name="connsiteY521" fmla="*/ 854358 h 1947765"/>
                <a:gd name="connsiteX522" fmla="*/ 1036486 w 1617374"/>
                <a:gd name="connsiteY522" fmla="*/ 842968 h 1947765"/>
                <a:gd name="connsiteX523" fmla="*/ 1042181 w 1617374"/>
                <a:gd name="connsiteY523" fmla="*/ 808799 h 1947765"/>
                <a:gd name="connsiteX524" fmla="*/ 1053571 w 1617374"/>
                <a:gd name="connsiteY524" fmla="*/ 774630 h 1947765"/>
                <a:gd name="connsiteX525" fmla="*/ 1059266 w 1617374"/>
                <a:gd name="connsiteY525" fmla="*/ 751851 h 1947765"/>
                <a:gd name="connsiteX526" fmla="*/ 1076351 w 1617374"/>
                <a:gd name="connsiteY526" fmla="*/ 717682 h 1947765"/>
                <a:gd name="connsiteX527" fmla="*/ 1082046 w 1617374"/>
                <a:gd name="connsiteY527" fmla="*/ 683513 h 1947765"/>
                <a:gd name="connsiteX528" fmla="*/ 1116216 w 1617374"/>
                <a:gd name="connsiteY528" fmla="*/ 660733 h 1947765"/>
                <a:gd name="connsiteX529" fmla="*/ 1127606 w 1617374"/>
                <a:gd name="connsiteY529" fmla="*/ 643649 h 1947765"/>
                <a:gd name="connsiteX530" fmla="*/ 1110521 w 1617374"/>
                <a:gd name="connsiteY530" fmla="*/ 637954 h 1947765"/>
                <a:gd name="connsiteX531" fmla="*/ 1116216 w 1617374"/>
                <a:gd name="connsiteY531" fmla="*/ 598090 h 1947765"/>
                <a:gd name="connsiteX532" fmla="*/ 1121911 w 1617374"/>
                <a:gd name="connsiteY532" fmla="*/ 546837 h 1947765"/>
                <a:gd name="connsiteX533" fmla="*/ 1184555 w 1617374"/>
                <a:gd name="connsiteY533" fmla="*/ 563921 h 1947765"/>
                <a:gd name="connsiteX534" fmla="*/ 1201640 w 1617374"/>
                <a:gd name="connsiteY534" fmla="*/ 586700 h 1947765"/>
                <a:gd name="connsiteX535" fmla="*/ 1207335 w 1617374"/>
                <a:gd name="connsiteY535" fmla="*/ 620869 h 1947765"/>
                <a:gd name="connsiteX536" fmla="*/ 1195945 w 1617374"/>
                <a:gd name="connsiteY536" fmla="*/ 637954 h 1947765"/>
                <a:gd name="connsiteX537" fmla="*/ 1156080 w 1617374"/>
                <a:gd name="connsiteY537" fmla="*/ 672123 h 1947765"/>
                <a:gd name="connsiteX538" fmla="*/ 1144691 w 1617374"/>
                <a:gd name="connsiteY538" fmla="*/ 694902 h 1947765"/>
                <a:gd name="connsiteX539" fmla="*/ 1110521 w 1617374"/>
                <a:gd name="connsiteY539" fmla="*/ 751851 h 1947765"/>
                <a:gd name="connsiteX540" fmla="*/ 1087741 w 1617374"/>
                <a:gd name="connsiteY540" fmla="*/ 814494 h 1947765"/>
                <a:gd name="connsiteX541" fmla="*/ 1076351 w 1617374"/>
                <a:gd name="connsiteY541" fmla="*/ 837273 h 1947765"/>
                <a:gd name="connsiteX542" fmla="*/ 1013706 w 1617374"/>
                <a:gd name="connsiteY542" fmla="*/ 888526 h 1947765"/>
                <a:gd name="connsiteX543" fmla="*/ 996621 w 1617374"/>
                <a:gd name="connsiteY543" fmla="*/ 894221 h 1947765"/>
                <a:gd name="connsiteX544" fmla="*/ 968146 w 1617374"/>
                <a:gd name="connsiteY544" fmla="*/ 917001 h 1947765"/>
                <a:gd name="connsiteX545" fmla="*/ 962451 w 1617374"/>
                <a:gd name="connsiteY545" fmla="*/ 934085 h 1947765"/>
                <a:gd name="connsiteX546" fmla="*/ 968146 w 1617374"/>
                <a:gd name="connsiteY546" fmla="*/ 1036592 h 1947765"/>
                <a:gd name="connsiteX547" fmla="*/ 1047876 w 1617374"/>
                <a:gd name="connsiteY547" fmla="*/ 1030897 h 1947765"/>
                <a:gd name="connsiteX548" fmla="*/ 1070656 w 1617374"/>
                <a:gd name="connsiteY548" fmla="*/ 1025202 h 1947765"/>
                <a:gd name="connsiteX549" fmla="*/ 1059266 w 1617374"/>
                <a:gd name="connsiteY549" fmla="*/ 1008118 h 1947765"/>
                <a:gd name="connsiteX550" fmla="*/ 1064961 w 1617374"/>
                <a:gd name="connsiteY550" fmla="*/ 962559 h 1947765"/>
                <a:gd name="connsiteX551" fmla="*/ 1104826 w 1617374"/>
                <a:gd name="connsiteY551" fmla="*/ 968254 h 1947765"/>
                <a:gd name="connsiteX552" fmla="*/ 1110521 w 1617374"/>
                <a:gd name="connsiteY552" fmla="*/ 985339 h 1947765"/>
                <a:gd name="connsiteX553" fmla="*/ 1144691 w 1617374"/>
                <a:gd name="connsiteY553" fmla="*/ 1008118 h 1947765"/>
                <a:gd name="connsiteX554" fmla="*/ 1218725 w 1617374"/>
                <a:gd name="connsiteY554" fmla="*/ 968254 h 1947765"/>
                <a:gd name="connsiteX555" fmla="*/ 1235810 w 1617374"/>
                <a:gd name="connsiteY555" fmla="*/ 837273 h 1947765"/>
                <a:gd name="connsiteX556" fmla="*/ 1252895 w 1617374"/>
                <a:gd name="connsiteY556" fmla="*/ 791714 h 1947765"/>
                <a:gd name="connsiteX557" fmla="*/ 1275675 w 1617374"/>
                <a:gd name="connsiteY557" fmla="*/ 797409 h 1947765"/>
                <a:gd name="connsiteX558" fmla="*/ 1281370 w 1617374"/>
                <a:gd name="connsiteY558" fmla="*/ 814494 h 1947765"/>
                <a:gd name="connsiteX559" fmla="*/ 1269980 w 1617374"/>
                <a:gd name="connsiteY559" fmla="*/ 865747 h 1947765"/>
                <a:gd name="connsiteX560" fmla="*/ 1264285 w 1617374"/>
                <a:gd name="connsiteY560" fmla="*/ 911306 h 1947765"/>
                <a:gd name="connsiteX561" fmla="*/ 1241505 w 1617374"/>
                <a:gd name="connsiteY561" fmla="*/ 956864 h 1947765"/>
                <a:gd name="connsiteX562" fmla="*/ 1235810 w 1617374"/>
                <a:gd name="connsiteY562" fmla="*/ 973949 h 1947765"/>
                <a:gd name="connsiteX563" fmla="*/ 1275675 w 1617374"/>
                <a:gd name="connsiteY563" fmla="*/ 1002423 h 1947765"/>
                <a:gd name="connsiteX564" fmla="*/ 1298455 w 1617374"/>
                <a:gd name="connsiteY564" fmla="*/ 1008118 h 1947765"/>
                <a:gd name="connsiteX565" fmla="*/ 1241505 w 1617374"/>
                <a:gd name="connsiteY565" fmla="*/ 1030897 h 1947765"/>
                <a:gd name="connsiteX566" fmla="*/ 1201640 w 1617374"/>
                <a:gd name="connsiteY566" fmla="*/ 1042287 h 1947765"/>
                <a:gd name="connsiteX567" fmla="*/ 1190250 w 1617374"/>
                <a:gd name="connsiteY567" fmla="*/ 1059371 h 1947765"/>
                <a:gd name="connsiteX568" fmla="*/ 1201640 w 1617374"/>
                <a:gd name="connsiteY568" fmla="*/ 1099235 h 1947765"/>
                <a:gd name="connsiteX569" fmla="*/ 1184555 w 1617374"/>
                <a:gd name="connsiteY569" fmla="*/ 1104930 h 1947765"/>
                <a:gd name="connsiteX570" fmla="*/ 1167470 w 1617374"/>
                <a:gd name="connsiteY570" fmla="*/ 1093540 h 1947765"/>
                <a:gd name="connsiteX571" fmla="*/ 1156080 w 1617374"/>
                <a:gd name="connsiteY571" fmla="*/ 1110625 h 1947765"/>
                <a:gd name="connsiteX572" fmla="*/ 1138996 w 1617374"/>
                <a:gd name="connsiteY572" fmla="*/ 1116320 h 1947765"/>
                <a:gd name="connsiteX573" fmla="*/ 1133301 w 1617374"/>
                <a:gd name="connsiteY573" fmla="*/ 1076456 h 1947765"/>
                <a:gd name="connsiteX574" fmla="*/ 1116216 w 1617374"/>
                <a:gd name="connsiteY574" fmla="*/ 1065066 h 1947765"/>
                <a:gd name="connsiteX575" fmla="*/ 1030791 w 1617374"/>
                <a:gd name="connsiteY575" fmla="*/ 1070761 h 1947765"/>
                <a:gd name="connsiteX576" fmla="*/ 1013706 w 1617374"/>
                <a:gd name="connsiteY576" fmla="*/ 1082151 h 1947765"/>
                <a:gd name="connsiteX577" fmla="*/ 1019401 w 1617374"/>
                <a:gd name="connsiteY577" fmla="*/ 1201742 h 1947765"/>
                <a:gd name="connsiteX578" fmla="*/ 1053571 w 1617374"/>
                <a:gd name="connsiteY578" fmla="*/ 1218827 h 1947765"/>
                <a:gd name="connsiteX579" fmla="*/ 1150385 w 1617374"/>
                <a:gd name="connsiteY579" fmla="*/ 1224522 h 1947765"/>
                <a:gd name="connsiteX580" fmla="*/ 1184555 w 1617374"/>
                <a:gd name="connsiteY580" fmla="*/ 1230216 h 1947765"/>
                <a:gd name="connsiteX581" fmla="*/ 1201640 w 1617374"/>
                <a:gd name="connsiteY581" fmla="*/ 1235911 h 1947765"/>
                <a:gd name="connsiteX582" fmla="*/ 1258590 w 1617374"/>
                <a:gd name="connsiteY582" fmla="*/ 1230216 h 1947765"/>
                <a:gd name="connsiteX583" fmla="*/ 1287065 w 1617374"/>
                <a:gd name="connsiteY583" fmla="*/ 1201742 h 1947765"/>
                <a:gd name="connsiteX584" fmla="*/ 1304150 w 1617374"/>
                <a:gd name="connsiteY584" fmla="*/ 1190353 h 1947765"/>
                <a:gd name="connsiteX585" fmla="*/ 1315540 w 1617374"/>
                <a:gd name="connsiteY585" fmla="*/ 1167573 h 1947765"/>
                <a:gd name="connsiteX586" fmla="*/ 1332625 w 1617374"/>
                <a:gd name="connsiteY586" fmla="*/ 1150489 h 1947765"/>
                <a:gd name="connsiteX587" fmla="*/ 1355405 w 1617374"/>
                <a:gd name="connsiteY587" fmla="*/ 1122015 h 1947765"/>
                <a:gd name="connsiteX588" fmla="*/ 1378185 w 1617374"/>
                <a:gd name="connsiteY588" fmla="*/ 1082151 h 1947765"/>
                <a:gd name="connsiteX589" fmla="*/ 1383880 w 1617374"/>
                <a:gd name="connsiteY589" fmla="*/ 1065066 h 1947765"/>
                <a:gd name="connsiteX590" fmla="*/ 1412355 w 1617374"/>
                <a:gd name="connsiteY590" fmla="*/ 1042287 h 1947765"/>
                <a:gd name="connsiteX591" fmla="*/ 1418049 w 1617374"/>
                <a:gd name="connsiteY591" fmla="*/ 1025202 h 1947765"/>
                <a:gd name="connsiteX592" fmla="*/ 1429439 w 1617374"/>
                <a:gd name="connsiteY592" fmla="*/ 1002423 h 1947765"/>
                <a:gd name="connsiteX593" fmla="*/ 1418049 w 1617374"/>
                <a:gd name="connsiteY593" fmla="*/ 968254 h 1947765"/>
                <a:gd name="connsiteX594" fmla="*/ 1429439 w 1617374"/>
                <a:gd name="connsiteY594" fmla="*/ 911306 h 1947765"/>
                <a:gd name="connsiteX595" fmla="*/ 1446524 w 1617374"/>
                <a:gd name="connsiteY595" fmla="*/ 888526 h 1947765"/>
                <a:gd name="connsiteX596" fmla="*/ 1469304 w 1617374"/>
                <a:gd name="connsiteY596" fmla="*/ 877137 h 1947765"/>
                <a:gd name="connsiteX597" fmla="*/ 1435134 w 1617374"/>
                <a:gd name="connsiteY597" fmla="*/ 683513 h 1947765"/>
                <a:gd name="connsiteX598" fmla="*/ 1418049 w 1617374"/>
                <a:gd name="connsiteY598" fmla="*/ 677818 h 1947765"/>
                <a:gd name="connsiteX599" fmla="*/ 1389575 w 1617374"/>
                <a:gd name="connsiteY599" fmla="*/ 666428 h 1947765"/>
                <a:gd name="connsiteX600" fmla="*/ 1372490 w 1617374"/>
                <a:gd name="connsiteY600" fmla="*/ 649344 h 1947765"/>
                <a:gd name="connsiteX601" fmla="*/ 1389575 w 1617374"/>
                <a:gd name="connsiteY601" fmla="*/ 581006 h 1947765"/>
                <a:gd name="connsiteX602" fmla="*/ 1383880 w 1617374"/>
                <a:gd name="connsiteY602" fmla="*/ 535447 h 1947765"/>
                <a:gd name="connsiteX603" fmla="*/ 1400965 w 1617374"/>
                <a:gd name="connsiteY603" fmla="*/ 518362 h 1947765"/>
                <a:gd name="connsiteX604" fmla="*/ 1412355 w 1617374"/>
                <a:gd name="connsiteY604" fmla="*/ 501278 h 1947765"/>
                <a:gd name="connsiteX605" fmla="*/ 1400965 w 1617374"/>
                <a:gd name="connsiteY605" fmla="*/ 484194 h 1947765"/>
                <a:gd name="connsiteX606" fmla="*/ 1429439 w 1617374"/>
                <a:gd name="connsiteY606" fmla="*/ 370297 h 1947765"/>
                <a:gd name="connsiteX607" fmla="*/ 1457914 w 1617374"/>
                <a:gd name="connsiteY607" fmla="*/ 324738 h 1947765"/>
                <a:gd name="connsiteX608" fmla="*/ 1469304 w 1617374"/>
                <a:gd name="connsiteY608" fmla="*/ 307654 h 1947765"/>
                <a:gd name="connsiteX609" fmla="*/ 1571814 w 1617374"/>
                <a:gd name="connsiteY609" fmla="*/ 301959 h 1947765"/>
                <a:gd name="connsiteX610" fmla="*/ 1543339 w 1617374"/>
                <a:gd name="connsiteY610" fmla="*/ 284874 h 1947765"/>
                <a:gd name="connsiteX611" fmla="*/ 1509169 w 1617374"/>
                <a:gd name="connsiteY611" fmla="*/ 267790 h 1947765"/>
                <a:gd name="connsiteX612" fmla="*/ 1486389 w 1617374"/>
                <a:gd name="connsiteY612" fmla="*/ 233621 h 1947765"/>
                <a:gd name="connsiteX613" fmla="*/ 1503474 w 1617374"/>
                <a:gd name="connsiteY613" fmla="*/ 222231 h 1947765"/>
                <a:gd name="connsiteX614" fmla="*/ 1520559 w 1617374"/>
                <a:gd name="connsiteY614" fmla="*/ 199452 h 1947765"/>
                <a:gd name="connsiteX615" fmla="*/ 1543339 w 1617374"/>
                <a:gd name="connsiteY615" fmla="*/ 188062 h 1947765"/>
                <a:gd name="connsiteX616" fmla="*/ 1531949 w 1617374"/>
                <a:gd name="connsiteY616" fmla="*/ 170978 h 1947765"/>
                <a:gd name="connsiteX617" fmla="*/ 1514864 w 1617374"/>
                <a:gd name="connsiteY617" fmla="*/ 165283 h 1947765"/>
                <a:gd name="connsiteX618" fmla="*/ 1480694 w 1617374"/>
                <a:gd name="connsiteY618" fmla="*/ 136809 h 1947765"/>
                <a:gd name="connsiteX619" fmla="*/ 1395270 w 1617374"/>
                <a:gd name="connsiteY619" fmla="*/ 159588 h 1947765"/>
                <a:gd name="connsiteX620" fmla="*/ 1389575 w 1617374"/>
                <a:gd name="connsiteY620" fmla="*/ 176673 h 1947765"/>
                <a:gd name="connsiteX621" fmla="*/ 1366795 w 1617374"/>
                <a:gd name="connsiteY621" fmla="*/ 222231 h 1947765"/>
                <a:gd name="connsiteX622" fmla="*/ 1195945 w 1617374"/>
                <a:gd name="connsiteY622" fmla="*/ 245011 h 1947765"/>
                <a:gd name="connsiteX623" fmla="*/ 1184555 w 1617374"/>
                <a:gd name="connsiteY623" fmla="*/ 227926 h 1947765"/>
                <a:gd name="connsiteX624" fmla="*/ 1195945 w 1617374"/>
                <a:gd name="connsiteY624" fmla="*/ 205147 h 1947765"/>
                <a:gd name="connsiteX625" fmla="*/ 1235810 w 1617374"/>
                <a:gd name="connsiteY625" fmla="*/ 165283 h 1947765"/>
                <a:gd name="connsiteX626" fmla="*/ 1264285 w 1617374"/>
                <a:gd name="connsiteY626" fmla="*/ 142504 h 1947765"/>
                <a:gd name="connsiteX627" fmla="*/ 1281370 w 1617374"/>
                <a:gd name="connsiteY627" fmla="*/ 131114 h 1947765"/>
                <a:gd name="connsiteX628" fmla="*/ 1304150 w 1617374"/>
                <a:gd name="connsiteY628" fmla="*/ 74166 h 1947765"/>
                <a:gd name="connsiteX629" fmla="*/ 1292760 w 1617374"/>
                <a:gd name="connsiteY629" fmla="*/ 57081 h 1947765"/>
                <a:gd name="connsiteX630" fmla="*/ 1292760 w 1617374"/>
                <a:gd name="connsiteY630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562218 w 1617374"/>
                <a:gd name="connsiteY19" fmla="*/ 569615 h 1947765"/>
                <a:gd name="connsiteX20" fmla="*/ 1486389 w 1617374"/>
                <a:gd name="connsiteY20" fmla="*/ 888526 h 1947765"/>
                <a:gd name="connsiteX21" fmla="*/ 1474999 w 1617374"/>
                <a:gd name="connsiteY21" fmla="*/ 934085 h 1947765"/>
                <a:gd name="connsiteX22" fmla="*/ 1457914 w 1617374"/>
                <a:gd name="connsiteY22" fmla="*/ 996728 h 1947765"/>
                <a:gd name="connsiteX23" fmla="*/ 1452219 w 1617374"/>
                <a:gd name="connsiteY23" fmla="*/ 1019508 h 1947765"/>
                <a:gd name="connsiteX24" fmla="*/ 1446524 w 1617374"/>
                <a:gd name="connsiteY24" fmla="*/ 1053677 h 1947765"/>
                <a:gd name="connsiteX25" fmla="*/ 1412355 w 1617374"/>
                <a:gd name="connsiteY25" fmla="*/ 1076456 h 1947765"/>
                <a:gd name="connsiteX26" fmla="*/ 1361100 w 1617374"/>
                <a:gd name="connsiteY26" fmla="*/ 1133404 h 1947765"/>
                <a:gd name="connsiteX27" fmla="*/ 1338320 w 1617374"/>
                <a:gd name="connsiteY27" fmla="*/ 1184658 h 1947765"/>
                <a:gd name="connsiteX28" fmla="*/ 1315540 w 1617374"/>
                <a:gd name="connsiteY28" fmla="*/ 1230216 h 1947765"/>
                <a:gd name="connsiteX29" fmla="*/ 1298455 w 1617374"/>
                <a:gd name="connsiteY29" fmla="*/ 1258690 h 1947765"/>
                <a:gd name="connsiteX30" fmla="*/ 1281370 w 1617374"/>
                <a:gd name="connsiteY30" fmla="*/ 1264385 h 1947765"/>
                <a:gd name="connsiteX31" fmla="*/ 1235810 w 1617374"/>
                <a:gd name="connsiteY31" fmla="*/ 1281470 h 1947765"/>
                <a:gd name="connsiteX32" fmla="*/ 1218725 w 1617374"/>
                <a:gd name="connsiteY32" fmla="*/ 1292859 h 1947765"/>
                <a:gd name="connsiteX33" fmla="*/ 1224420 w 1617374"/>
                <a:gd name="connsiteY33" fmla="*/ 1315639 h 1947765"/>
                <a:gd name="connsiteX34" fmla="*/ 1241505 w 1617374"/>
                <a:gd name="connsiteY34" fmla="*/ 1321334 h 1947765"/>
                <a:gd name="connsiteX35" fmla="*/ 1281370 w 1617374"/>
                <a:gd name="connsiteY35" fmla="*/ 1349808 h 1947765"/>
                <a:gd name="connsiteX36" fmla="*/ 1315540 w 1617374"/>
                <a:gd name="connsiteY36" fmla="*/ 1372587 h 1947765"/>
                <a:gd name="connsiteX37" fmla="*/ 1326930 w 1617374"/>
                <a:gd name="connsiteY37" fmla="*/ 1389672 h 1947765"/>
                <a:gd name="connsiteX38" fmla="*/ 1338320 w 1617374"/>
                <a:gd name="connsiteY38" fmla="*/ 1423841 h 1947765"/>
                <a:gd name="connsiteX39" fmla="*/ 1344015 w 1617374"/>
                <a:gd name="connsiteY39" fmla="*/ 1440925 h 1947765"/>
                <a:gd name="connsiteX40" fmla="*/ 1355405 w 1617374"/>
                <a:gd name="connsiteY40" fmla="*/ 1463704 h 1947765"/>
                <a:gd name="connsiteX41" fmla="*/ 1366795 w 1617374"/>
                <a:gd name="connsiteY41" fmla="*/ 1497873 h 1947765"/>
                <a:gd name="connsiteX42" fmla="*/ 1372490 w 1617374"/>
                <a:gd name="connsiteY42" fmla="*/ 1514958 h 1947765"/>
                <a:gd name="connsiteX43" fmla="*/ 1406660 w 1617374"/>
                <a:gd name="connsiteY43" fmla="*/ 1571906 h 1947765"/>
                <a:gd name="connsiteX44" fmla="*/ 1418049 w 1617374"/>
                <a:gd name="connsiteY44" fmla="*/ 1606075 h 1947765"/>
                <a:gd name="connsiteX45" fmla="*/ 1429439 w 1617374"/>
                <a:gd name="connsiteY45" fmla="*/ 1623160 h 1947765"/>
                <a:gd name="connsiteX46" fmla="*/ 1446524 w 1617374"/>
                <a:gd name="connsiteY46" fmla="*/ 1674413 h 1947765"/>
                <a:gd name="connsiteX47" fmla="*/ 1457914 w 1617374"/>
                <a:gd name="connsiteY47" fmla="*/ 1691498 h 1947765"/>
                <a:gd name="connsiteX48" fmla="*/ 1474999 w 1617374"/>
                <a:gd name="connsiteY48" fmla="*/ 1742751 h 1947765"/>
                <a:gd name="connsiteX49" fmla="*/ 1480694 w 1617374"/>
                <a:gd name="connsiteY49" fmla="*/ 1788310 h 1947765"/>
                <a:gd name="connsiteX50" fmla="*/ 1486389 w 1617374"/>
                <a:gd name="connsiteY50" fmla="*/ 1822479 h 1947765"/>
                <a:gd name="connsiteX51" fmla="*/ 1480694 w 1617374"/>
                <a:gd name="connsiteY51" fmla="*/ 1896512 h 1947765"/>
                <a:gd name="connsiteX52" fmla="*/ 1440829 w 1617374"/>
                <a:gd name="connsiteY52" fmla="*/ 1845258 h 1947765"/>
                <a:gd name="connsiteX53" fmla="*/ 1429439 w 1617374"/>
                <a:gd name="connsiteY53" fmla="*/ 1776920 h 1947765"/>
                <a:gd name="connsiteX54" fmla="*/ 1418049 w 1617374"/>
                <a:gd name="connsiteY54" fmla="*/ 1759836 h 1947765"/>
                <a:gd name="connsiteX55" fmla="*/ 1412355 w 1617374"/>
                <a:gd name="connsiteY55" fmla="*/ 1742751 h 1947765"/>
                <a:gd name="connsiteX56" fmla="*/ 1395270 w 1617374"/>
                <a:gd name="connsiteY56" fmla="*/ 1731361 h 1947765"/>
                <a:gd name="connsiteX57" fmla="*/ 1389575 w 1617374"/>
                <a:gd name="connsiteY57" fmla="*/ 1691498 h 1947765"/>
                <a:gd name="connsiteX58" fmla="*/ 1378185 w 1617374"/>
                <a:gd name="connsiteY58" fmla="*/ 1657329 h 1947765"/>
                <a:gd name="connsiteX59" fmla="*/ 1372490 w 1617374"/>
                <a:gd name="connsiteY59" fmla="*/ 1634549 h 1947765"/>
                <a:gd name="connsiteX60" fmla="*/ 1355405 w 1617374"/>
                <a:gd name="connsiteY60" fmla="*/ 1611770 h 1947765"/>
                <a:gd name="connsiteX61" fmla="*/ 1349710 w 1617374"/>
                <a:gd name="connsiteY61" fmla="*/ 1571906 h 1947765"/>
                <a:gd name="connsiteX62" fmla="*/ 1338320 w 1617374"/>
                <a:gd name="connsiteY62" fmla="*/ 1537737 h 1947765"/>
                <a:gd name="connsiteX63" fmla="*/ 1321235 w 1617374"/>
                <a:gd name="connsiteY63" fmla="*/ 1492179 h 1947765"/>
                <a:gd name="connsiteX64" fmla="*/ 1315540 w 1617374"/>
                <a:gd name="connsiteY64" fmla="*/ 1446620 h 1947765"/>
                <a:gd name="connsiteX65" fmla="*/ 1298455 w 1617374"/>
                <a:gd name="connsiteY65" fmla="*/ 1440925 h 1947765"/>
                <a:gd name="connsiteX66" fmla="*/ 1281370 w 1617374"/>
                <a:gd name="connsiteY66" fmla="*/ 1429535 h 1947765"/>
                <a:gd name="connsiteX67" fmla="*/ 1247200 w 1617374"/>
                <a:gd name="connsiteY67" fmla="*/ 1418146 h 1947765"/>
                <a:gd name="connsiteX68" fmla="*/ 1213030 w 1617374"/>
                <a:gd name="connsiteY68" fmla="*/ 1395366 h 1947765"/>
                <a:gd name="connsiteX69" fmla="*/ 1178860 w 1617374"/>
                <a:gd name="connsiteY69" fmla="*/ 1383977 h 1947765"/>
                <a:gd name="connsiteX70" fmla="*/ 1173165 w 1617374"/>
                <a:gd name="connsiteY70" fmla="*/ 1440925 h 1947765"/>
                <a:gd name="connsiteX71" fmla="*/ 1156080 w 1617374"/>
                <a:gd name="connsiteY71" fmla="*/ 1452315 h 1947765"/>
                <a:gd name="connsiteX72" fmla="*/ 1161775 w 1617374"/>
                <a:gd name="connsiteY72" fmla="*/ 1475094 h 1947765"/>
                <a:gd name="connsiteX73" fmla="*/ 1167470 w 1617374"/>
                <a:gd name="connsiteY73" fmla="*/ 1492179 h 1947765"/>
                <a:gd name="connsiteX74" fmla="*/ 1190250 w 1617374"/>
                <a:gd name="connsiteY74" fmla="*/ 1514958 h 1947765"/>
                <a:gd name="connsiteX75" fmla="*/ 1201640 w 1617374"/>
                <a:gd name="connsiteY75" fmla="*/ 1532042 h 1947765"/>
                <a:gd name="connsiteX76" fmla="*/ 1201640 w 1617374"/>
                <a:gd name="connsiteY76" fmla="*/ 1577601 h 1947765"/>
                <a:gd name="connsiteX77" fmla="*/ 1235810 w 1617374"/>
                <a:gd name="connsiteY77" fmla="*/ 1594686 h 1947765"/>
                <a:gd name="connsiteX78" fmla="*/ 1275675 w 1617374"/>
                <a:gd name="connsiteY78" fmla="*/ 1611770 h 1947765"/>
                <a:gd name="connsiteX79" fmla="*/ 1252895 w 1617374"/>
                <a:gd name="connsiteY79" fmla="*/ 1623160 h 1947765"/>
                <a:gd name="connsiteX80" fmla="*/ 1241505 w 1617374"/>
                <a:gd name="connsiteY80" fmla="*/ 1640244 h 1947765"/>
                <a:gd name="connsiteX81" fmla="*/ 1224420 w 1617374"/>
                <a:gd name="connsiteY81" fmla="*/ 1651634 h 1947765"/>
                <a:gd name="connsiteX82" fmla="*/ 1201640 w 1617374"/>
                <a:gd name="connsiteY82" fmla="*/ 1634549 h 1947765"/>
                <a:gd name="connsiteX83" fmla="*/ 1178860 w 1617374"/>
                <a:gd name="connsiteY83" fmla="*/ 1611770 h 1947765"/>
                <a:gd name="connsiteX84" fmla="*/ 1173165 w 1617374"/>
                <a:gd name="connsiteY84" fmla="*/ 1588991 h 1947765"/>
                <a:gd name="connsiteX85" fmla="*/ 1167470 w 1617374"/>
                <a:gd name="connsiteY85" fmla="*/ 1560517 h 1947765"/>
                <a:gd name="connsiteX86" fmla="*/ 1150385 w 1617374"/>
                <a:gd name="connsiteY86" fmla="*/ 1554822 h 1947765"/>
                <a:gd name="connsiteX87" fmla="*/ 1138996 w 1617374"/>
                <a:gd name="connsiteY87" fmla="*/ 1537737 h 1947765"/>
                <a:gd name="connsiteX88" fmla="*/ 1121911 w 1617374"/>
                <a:gd name="connsiteY88" fmla="*/ 1532042 h 1947765"/>
                <a:gd name="connsiteX89" fmla="*/ 1104826 w 1617374"/>
                <a:gd name="connsiteY89" fmla="*/ 1520653 h 1947765"/>
                <a:gd name="connsiteX90" fmla="*/ 1064961 w 1617374"/>
                <a:gd name="connsiteY90" fmla="*/ 1509263 h 1947765"/>
                <a:gd name="connsiteX91" fmla="*/ 1030791 w 1617374"/>
                <a:gd name="connsiteY91" fmla="*/ 1480789 h 1947765"/>
                <a:gd name="connsiteX92" fmla="*/ 1019401 w 1617374"/>
                <a:gd name="connsiteY92" fmla="*/ 1463704 h 1947765"/>
                <a:gd name="connsiteX93" fmla="*/ 1002316 w 1617374"/>
                <a:gd name="connsiteY93" fmla="*/ 1452315 h 1947765"/>
                <a:gd name="connsiteX94" fmla="*/ 996621 w 1617374"/>
                <a:gd name="connsiteY94" fmla="*/ 1435230 h 1947765"/>
                <a:gd name="connsiteX95" fmla="*/ 962451 w 1617374"/>
                <a:gd name="connsiteY95" fmla="*/ 1418146 h 1947765"/>
                <a:gd name="connsiteX96" fmla="*/ 945366 w 1617374"/>
                <a:gd name="connsiteY96" fmla="*/ 1423841 h 1947765"/>
                <a:gd name="connsiteX97" fmla="*/ 928281 w 1617374"/>
                <a:gd name="connsiteY97" fmla="*/ 1458010 h 1947765"/>
                <a:gd name="connsiteX98" fmla="*/ 933976 w 1617374"/>
                <a:gd name="connsiteY98" fmla="*/ 1526348 h 1947765"/>
                <a:gd name="connsiteX99" fmla="*/ 968146 w 1617374"/>
                <a:gd name="connsiteY99" fmla="*/ 1560517 h 1947765"/>
                <a:gd name="connsiteX100" fmla="*/ 1002316 w 1617374"/>
                <a:gd name="connsiteY100" fmla="*/ 1571906 h 1947765"/>
                <a:gd name="connsiteX101" fmla="*/ 1008011 w 1617374"/>
                <a:gd name="connsiteY101" fmla="*/ 1588991 h 1947765"/>
                <a:gd name="connsiteX102" fmla="*/ 1025096 w 1617374"/>
                <a:gd name="connsiteY102" fmla="*/ 1594686 h 1947765"/>
                <a:gd name="connsiteX103" fmla="*/ 1064961 w 1617374"/>
                <a:gd name="connsiteY103" fmla="*/ 1600380 h 1947765"/>
                <a:gd name="connsiteX104" fmla="*/ 1059266 w 1617374"/>
                <a:gd name="connsiteY104" fmla="*/ 1628854 h 1947765"/>
                <a:gd name="connsiteX105" fmla="*/ 1047876 w 1617374"/>
                <a:gd name="connsiteY105" fmla="*/ 1645939 h 1947765"/>
                <a:gd name="connsiteX106" fmla="*/ 1076351 w 1617374"/>
                <a:gd name="connsiteY106" fmla="*/ 1668718 h 1947765"/>
                <a:gd name="connsiteX107" fmla="*/ 1110521 w 1617374"/>
                <a:gd name="connsiteY107" fmla="*/ 1697192 h 1947765"/>
                <a:gd name="connsiteX108" fmla="*/ 1150385 w 1617374"/>
                <a:gd name="connsiteY108" fmla="*/ 1708582 h 1947765"/>
                <a:gd name="connsiteX109" fmla="*/ 1184555 w 1617374"/>
                <a:gd name="connsiteY109" fmla="*/ 1719972 h 1947765"/>
                <a:gd name="connsiteX110" fmla="*/ 1201640 w 1617374"/>
                <a:gd name="connsiteY110" fmla="*/ 1725667 h 1947765"/>
                <a:gd name="connsiteX111" fmla="*/ 1207335 w 1617374"/>
                <a:gd name="connsiteY111" fmla="*/ 1742751 h 1947765"/>
                <a:gd name="connsiteX112" fmla="*/ 1218725 w 1617374"/>
                <a:gd name="connsiteY112" fmla="*/ 1765530 h 1947765"/>
                <a:gd name="connsiteX113" fmla="*/ 1207335 w 1617374"/>
                <a:gd name="connsiteY113" fmla="*/ 1794005 h 1947765"/>
                <a:gd name="connsiteX114" fmla="*/ 1195945 w 1617374"/>
                <a:gd name="connsiteY114" fmla="*/ 1776920 h 1947765"/>
                <a:gd name="connsiteX115" fmla="*/ 1121911 w 1617374"/>
                <a:gd name="connsiteY115" fmla="*/ 1759836 h 1947765"/>
                <a:gd name="connsiteX116" fmla="*/ 1161775 w 1617374"/>
                <a:gd name="connsiteY116" fmla="*/ 1799699 h 1947765"/>
                <a:gd name="connsiteX117" fmla="*/ 1178860 w 1617374"/>
                <a:gd name="connsiteY117" fmla="*/ 1833868 h 1947765"/>
                <a:gd name="connsiteX118" fmla="*/ 1156080 w 1617374"/>
                <a:gd name="connsiteY118" fmla="*/ 1845258 h 1947765"/>
                <a:gd name="connsiteX119" fmla="*/ 1104826 w 1617374"/>
                <a:gd name="connsiteY119" fmla="*/ 1839563 h 1947765"/>
                <a:gd name="connsiteX120" fmla="*/ 1087741 w 1617374"/>
                <a:gd name="connsiteY120" fmla="*/ 1833868 h 1947765"/>
                <a:gd name="connsiteX121" fmla="*/ 1064961 w 1617374"/>
                <a:gd name="connsiteY121" fmla="*/ 1714277 h 1947765"/>
                <a:gd name="connsiteX122" fmla="*/ 1019401 w 1617374"/>
                <a:gd name="connsiteY122" fmla="*/ 1702887 h 1947765"/>
                <a:gd name="connsiteX123" fmla="*/ 1008011 w 1617374"/>
                <a:gd name="connsiteY123" fmla="*/ 1725667 h 1947765"/>
                <a:gd name="connsiteX124" fmla="*/ 996621 w 1617374"/>
                <a:gd name="connsiteY124" fmla="*/ 1742751 h 1947765"/>
                <a:gd name="connsiteX125" fmla="*/ 1002316 w 1617374"/>
                <a:gd name="connsiteY125" fmla="*/ 1822479 h 1947765"/>
                <a:gd name="connsiteX126" fmla="*/ 1008011 w 1617374"/>
                <a:gd name="connsiteY126" fmla="*/ 1839563 h 1947765"/>
                <a:gd name="connsiteX127" fmla="*/ 1025096 w 1617374"/>
                <a:gd name="connsiteY127" fmla="*/ 1845258 h 1947765"/>
                <a:gd name="connsiteX128" fmla="*/ 1025096 w 1617374"/>
                <a:gd name="connsiteY128" fmla="*/ 1879427 h 1947765"/>
                <a:gd name="connsiteX129" fmla="*/ 1002316 w 1617374"/>
                <a:gd name="connsiteY129" fmla="*/ 1947765 h 1947765"/>
                <a:gd name="connsiteX130" fmla="*/ 996621 w 1617374"/>
                <a:gd name="connsiteY130" fmla="*/ 1930681 h 1947765"/>
                <a:gd name="connsiteX131" fmla="*/ 990926 w 1617374"/>
                <a:gd name="connsiteY131" fmla="*/ 1902206 h 1947765"/>
                <a:gd name="connsiteX132" fmla="*/ 973841 w 1617374"/>
                <a:gd name="connsiteY132" fmla="*/ 1913596 h 1947765"/>
                <a:gd name="connsiteX133" fmla="*/ 945366 w 1617374"/>
                <a:gd name="connsiteY133" fmla="*/ 1919291 h 1947765"/>
                <a:gd name="connsiteX134" fmla="*/ 905501 w 1617374"/>
                <a:gd name="connsiteY134" fmla="*/ 1907901 h 1947765"/>
                <a:gd name="connsiteX135" fmla="*/ 899806 w 1617374"/>
                <a:gd name="connsiteY135" fmla="*/ 1890817 h 1947765"/>
                <a:gd name="connsiteX136" fmla="*/ 922586 w 1617374"/>
                <a:gd name="connsiteY136" fmla="*/ 1868037 h 1947765"/>
                <a:gd name="connsiteX137" fmla="*/ 945366 w 1617374"/>
                <a:gd name="connsiteY137" fmla="*/ 1856648 h 1947765"/>
                <a:gd name="connsiteX138" fmla="*/ 956756 w 1617374"/>
                <a:gd name="connsiteY138" fmla="*/ 1839563 h 1947765"/>
                <a:gd name="connsiteX139" fmla="*/ 968146 w 1617374"/>
                <a:gd name="connsiteY139" fmla="*/ 1805394 h 1947765"/>
                <a:gd name="connsiteX140" fmla="*/ 973841 w 1617374"/>
                <a:gd name="connsiteY140" fmla="*/ 1759836 h 1947765"/>
                <a:gd name="connsiteX141" fmla="*/ 996621 w 1617374"/>
                <a:gd name="connsiteY141" fmla="*/ 1725667 h 1947765"/>
                <a:gd name="connsiteX142" fmla="*/ 990926 w 1617374"/>
                <a:gd name="connsiteY142" fmla="*/ 1708582 h 1947765"/>
                <a:gd name="connsiteX143" fmla="*/ 1002316 w 1617374"/>
                <a:gd name="connsiteY143" fmla="*/ 1674413 h 1947765"/>
                <a:gd name="connsiteX144" fmla="*/ 979536 w 1617374"/>
                <a:gd name="connsiteY144" fmla="*/ 1645939 h 1947765"/>
                <a:gd name="connsiteX145" fmla="*/ 939671 w 1617374"/>
                <a:gd name="connsiteY145" fmla="*/ 1617465 h 1947765"/>
                <a:gd name="connsiteX146" fmla="*/ 933976 w 1617374"/>
                <a:gd name="connsiteY146" fmla="*/ 1640244 h 1947765"/>
                <a:gd name="connsiteX147" fmla="*/ 922586 w 1617374"/>
                <a:gd name="connsiteY147" fmla="*/ 1731361 h 1947765"/>
                <a:gd name="connsiteX148" fmla="*/ 905501 w 1617374"/>
                <a:gd name="connsiteY148" fmla="*/ 1725667 h 1947765"/>
                <a:gd name="connsiteX149" fmla="*/ 922586 w 1617374"/>
                <a:gd name="connsiteY149" fmla="*/ 1645939 h 1947765"/>
                <a:gd name="connsiteX150" fmla="*/ 916891 w 1617374"/>
                <a:gd name="connsiteY150" fmla="*/ 1611770 h 1947765"/>
                <a:gd name="connsiteX151" fmla="*/ 905501 w 1617374"/>
                <a:gd name="connsiteY151" fmla="*/ 1594686 h 1947765"/>
                <a:gd name="connsiteX152" fmla="*/ 888416 w 1617374"/>
                <a:gd name="connsiteY152" fmla="*/ 1537737 h 1947765"/>
                <a:gd name="connsiteX153" fmla="*/ 865637 w 1617374"/>
                <a:gd name="connsiteY153" fmla="*/ 1509263 h 1947765"/>
                <a:gd name="connsiteX154" fmla="*/ 848552 w 1617374"/>
                <a:gd name="connsiteY154" fmla="*/ 1520653 h 1947765"/>
                <a:gd name="connsiteX155" fmla="*/ 831467 w 1617374"/>
                <a:gd name="connsiteY155" fmla="*/ 1560517 h 1947765"/>
                <a:gd name="connsiteX156" fmla="*/ 825772 w 1617374"/>
                <a:gd name="connsiteY156" fmla="*/ 1577601 h 1947765"/>
                <a:gd name="connsiteX157" fmla="*/ 802992 w 1617374"/>
                <a:gd name="connsiteY157" fmla="*/ 1600380 h 1947765"/>
                <a:gd name="connsiteX158" fmla="*/ 785907 w 1617374"/>
                <a:gd name="connsiteY158" fmla="*/ 1634549 h 1947765"/>
                <a:gd name="connsiteX159" fmla="*/ 797297 w 1617374"/>
                <a:gd name="connsiteY159" fmla="*/ 1668718 h 1947765"/>
                <a:gd name="connsiteX160" fmla="*/ 808687 w 1617374"/>
                <a:gd name="connsiteY160" fmla="*/ 1725667 h 1947765"/>
                <a:gd name="connsiteX161" fmla="*/ 825772 w 1617374"/>
                <a:gd name="connsiteY161" fmla="*/ 1737056 h 1947765"/>
                <a:gd name="connsiteX162" fmla="*/ 820077 w 1617374"/>
                <a:gd name="connsiteY162" fmla="*/ 1776920 h 1947765"/>
                <a:gd name="connsiteX163" fmla="*/ 802992 w 1617374"/>
                <a:gd name="connsiteY163" fmla="*/ 1771225 h 1947765"/>
                <a:gd name="connsiteX164" fmla="*/ 797297 w 1617374"/>
                <a:gd name="connsiteY164" fmla="*/ 1754141 h 1947765"/>
                <a:gd name="connsiteX165" fmla="*/ 780212 w 1617374"/>
                <a:gd name="connsiteY165" fmla="*/ 1742751 h 1947765"/>
                <a:gd name="connsiteX166" fmla="*/ 740347 w 1617374"/>
                <a:gd name="connsiteY166" fmla="*/ 1759836 h 1947765"/>
                <a:gd name="connsiteX167" fmla="*/ 734652 w 1617374"/>
                <a:gd name="connsiteY167" fmla="*/ 1776920 h 1947765"/>
                <a:gd name="connsiteX168" fmla="*/ 711872 w 1617374"/>
                <a:gd name="connsiteY168" fmla="*/ 1811089 h 1947765"/>
                <a:gd name="connsiteX169" fmla="*/ 723262 w 1617374"/>
                <a:gd name="connsiteY169" fmla="*/ 1850953 h 1947765"/>
                <a:gd name="connsiteX170" fmla="*/ 728957 w 1617374"/>
                <a:gd name="connsiteY170" fmla="*/ 1868037 h 1947765"/>
                <a:gd name="connsiteX171" fmla="*/ 723262 w 1617374"/>
                <a:gd name="connsiteY171" fmla="*/ 1896512 h 1947765"/>
                <a:gd name="connsiteX172" fmla="*/ 706177 w 1617374"/>
                <a:gd name="connsiteY172" fmla="*/ 1902206 h 1947765"/>
                <a:gd name="connsiteX173" fmla="*/ 700482 w 1617374"/>
                <a:gd name="connsiteY173" fmla="*/ 1879427 h 1947765"/>
                <a:gd name="connsiteX174" fmla="*/ 666312 w 1617374"/>
                <a:gd name="connsiteY174" fmla="*/ 1856648 h 1947765"/>
                <a:gd name="connsiteX175" fmla="*/ 586583 w 1617374"/>
                <a:gd name="connsiteY175" fmla="*/ 1845258 h 1947765"/>
                <a:gd name="connsiteX176" fmla="*/ 615058 w 1617374"/>
                <a:gd name="connsiteY176" fmla="*/ 1833868 h 1947765"/>
                <a:gd name="connsiteX177" fmla="*/ 649227 w 1617374"/>
                <a:gd name="connsiteY177" fmla="*/ 1828174 h 1947765"/>
                <a:gd name="connsiteX178" fmla="*/ 637837 w 1617374"/>
                <a:gd name="connsiteY178" fmla="*/ 1788310 h 1947765"/>
                <a:gd name="connsiteX179" fmla="*/ 677702 w 1617374"/>
                <a:gd name="connsiteY179" fmla="*/ 1765530 h 1947765"/>
                <a:gd name="connsiteX180" fmla="*/ 694787 w 1617374"/>
                <a:gd name="connsiteY180" fmla="*/ 1759836 h 1947765"/>
                <a:gd name="connsiteX181" fmla="*/ 700482 w 1617374"/>
                <a:gd name="connsiteY181" fmla="*/ 1742751 h 1947765"/>
                <a:gd name="connsiteX182" fmla="*/ 717567 w 1617374"/>
                <a:gd name="connsiteY182" fmla="*/ 1731361 h 1947765"/>
                <a:gd name="connsiteX183" fmla="*/ 728957 w 1617374"/>
                <a:gd name="connsiteY183" fmla="*/ 1714277 h 1947765"/>
                <a:gd name="connsiteX184" fmla="*/ 723262 w 1617374"/>
                <a:gd name="connsiteY184" fmla="*/ 1685803 h 1947765"/>
                <a:gd name="connsiteX185" fmla="*/ 672007 w 1617374"/>
                <a:gd name="connsiteY185" fmla="*/ 1674413 h 1947765"/>
                <a:gd name="connsiteX186" fmla="*/ 637837 w 1617374"/>
                <a:gd name="connsiteY186" fmla="*/ 1657329 h 1947765"/>
                <a:gd name="connsiteX187" fmla="*/ 632142 w 1617374"/>
                <a:gd name="connsiteY187" fmla="*/ 1640244 h 1947765"/>
                <a:gd name="connsiteX188" fmla="*/ 620752 w 1617374"/>
                <a:gd name="connsiteY188" fmla="*/ 1623160 h 1947765"/>
                <a:gd name="connsiteX189" fmla="*/ 637837 w 1617374"/>
                <a:gd name="connsiteY189" fmla="*/ 1617465 h 1947765"/>
                <a:gd name="connsiteX190" fmla="*/ 728957 w 1617374"/>
                <a:gd name="connsiteY190" fmla="*/ 1606075 h 1947765"/>
                <a:gd name="connsiteX191" fmla="*/ 751737 w 1617374"/>
                <a:gd name="connsiteY191" fmla="*/ 1594686 h 1947765"/>
                <a:gd name="connsiteX192" fmla="*/ 763127 w 1617374"/>
                <a:gd name="connsiteY192" fmla="*/ 1577601 h 1947765"/>
                <a:gd name="connsiteX193" fmla="*/ 797297 w 1617374"/>
                <a:gd name="connsiteY193" fmla="*/ 1560517 h 1947765"/>
                <a:gd name="connsiteX194" fmla="*/ 808687 w 1617374"/>
                <a:gd name="connsiteY194" fmla="*/ 1543432 h 1947765"/>
                <a:gd name="connsiteX195" fmla="*/ 825772 w 1617374"/>
                <a:gd name="connsiteY195" fmla="*/ 1526348 h 1947765"/>
                <a:gd name="connsiteX196" fmla="*/ 854247 w 1617374"/>
                <a:gd name="connsiteY196" fmla="*/ 1480789 h 1947765"/>
                <a:gd name="connsiteX197" fmla="*/ 865637 w 1617374"/>
                <a:gd name="connsiteY197" fmla="*/ 1452315 h 1947765"/>
                <a:gd name="connsiteX198" fmla="*/ 905501 w 1617374"/>
                <a:gd name="connsiteY198" fmla="*/ 1429535 h 1947765"/>
                <a:gd name="connsiteX199" fmla="*/ 956756 w 1617374"/>
                <a:gd name="connsiteY199" fmla="*/ 1418146 h 1947765"/>
                <a:gd name="connsiteX200" fmla="*/ 951061 w 1617374"/>
                <a:gd name="connsiteY200" fmla="*/ 1401061 h 1947765"/>
                <a:gd name="connsiteX201" fmla="*/ 945366 w 1617374"/>
                <a:gd name="connsiteY201" fmla="*/ 1338418 h 1947765"/>
                <a:gd name="connsiteX202" fmla="*/ 928281 w 1617374"/>
                <a:gd name="connsiteY202" fmla="*/ 1332723 h 1947765"/>
                <a:gd name="connsiteX203" fmla="*/ 905501 w 1617374"/>
                <a:gd name="connsiteY203" fmla="*/ 1327028 h 1947765"/>
                <a:gd name="connsiteX204" fmla="*/ 825772 w 1617374"/>
                <a:gd name="connsiteY204" fmla="*/ 1332723 h 1947765"/>
                <a:gd name="connsiteX205" fmla="*/ 808687 w 1617374"/>
                <a:gd name="connsiteY205" fmla="*/ 1344113 h 1947765"/>
                <a:gd name="connsiteX206" fmla="*/ 780212 w 1617374"/>
                <a:gd name="connsiteY206" fmla="*/ 1349808 h 1947765"/>
                <a:gd name="connsiteX207" fmla="*/ 757432 w 1617374"/>
                <a:gd name="connsiteY207" fmla="*/ 1361197 h 1947765"/>
                <a:gd name="connsiteX208" fmla="*/ 734652 w 1617374"/>
                <a:gd name="connsiteY208" fmla="*/ 1406756 h 1947765"/>
                <a:gd name="connsiteX209" fmla="*/ 717567 w 1617374"/>
                <a:gd name="connsiteY209" fmla="*/ 1458010 h 1947765"/>
                <a:gd name="connsiteX210" fmla="*/ 711872 w 1617374"/>
                <a:gd name="connsiteY210" fmla="*/ 1475094 h 1947765"/>
                <a:gd name="connsiteX211" fmla="*/ 689092 w 1617374"/>
                <a:gd name="connsiteY211" fmla="*/ 1492179 h 1947765"/>
                <a:gd name="connsiteX212" fmla="*/ 683397 w 1617374"/>
                <a:gd name="connsiteY212" fmla="*/ 1429535 h 1947765"/>
                <a:gd name="connsiteX213" fmla="*/ 666312 w 1617374"/>
                <a:gd name="connsiteY213" fmla="*/ 1418146 h 1947765"/>
                <a:gd name="connsiteX214" fmla="*/ 575193 w 1617374"/>
                <a:gd name="connsiteY214" fmla="*/ 1429535 h 1947765"/>
                <a:gd name="connsiteX215" fmla="*/ 563803 w 1617374"/>
                <a:gd name="connsiteY215" fmla="*/ 1446620 h 1947765"/>
                <a:gd name="connsiteX216" fmla="*/ 541023 w 1617374"/>
                <a:gd name="connsiteY216" fmla="*/ 1509263 h 1947765"/>
                <a:gd name="connsiteX217" fmla="*/ 444208 w 1617374"/>
                <a:gd name="connsiteY217" fmla="*/ 1514958 h 1947765"/>
                <a:gd name="connsiteX218" fmla="*/ 438513 w 1617374"/>
                <a:gd name="connsiteY218" fmla="*/ 1560517 h 1947765"/>
                <a:gd name="connsiteX219" fmla="*/ 421428 w 1617374"/>
                <a:gd name="connsiteY219" fmla="*/ 1583296 h 1947765"/>
                <a:gd name="connsiteX220" fmla="*/ 410038 w 1617374"/>
                <a:gd name="connsiteY220" fmla="*/ 1600380 h 1947765"/>
                <a:gd name="connsiteX221" fmla="*/ 415733 w 1617374"/>
                <a:gd name="connsiteY221" fmla="*/ 1663023 h 1947765"/>
                <a:gd name="connsiteX222" fmla="*/ 432818 w 1617374"/>
                <a:gd name="connsiteY222" fmla="*/ 1668718 h 1947765"/>
                <a:gd name="connsiteX223" fmla="*/ 438513 w 1617374"/>
                <a:gd name="connsiteY223" fmla="*/ 1691498 h 1947765"/>
                <a:gd name="connsiteX224" fmla="*/ 449903 w 1617374"/>
                <a:gd name="connsiteY224" fmla="*/ 1708582 h 1947765"/>
                <a:gd name="connsiteX225" fmla="*/ 392953 w 1617374"/>
                <a:gd name="connsiteY225" fmla="*/ 1702887 h 1947765"/>
                <a:gd name="connsiteX226" fmla="*/ 387258 w 1617374"/>
                <a:gd name="connsiteY226" fmla="*/ 1628854 h 1947765"/>
                <a:gd name="connsiteX227" fmla="*/ 381563 w 1617374"/>
                <a:gd name="connsiteY227" fmla="*/ 1543432 h 1947765"/>
                <a:gd name="connsiteX228" fmla="*/ 364478 w 1617374"/>
                <a:gd name="connsiteY228" fmla="*/ 1532042 h 1947765"/>
                <a:gd name="connsiteX229" fmla="*/ 324614 w 1617374"/>
                <a:gd name="connsiteY229" fmla="*/ 1520653 h 1947765"/>
                <a:gd name="connsiteX230" fmla="*/ 301834 w 1617374"/>
                <a:gd name="connsiteY230" fmla="*/ 1526348 h 1947765"/>
                <a:gd name="connsiteX231" fmla="*/ 290444 w 1617374"/>
                <a:gd name="connsiteY231" fmla="*/ 1543432 h 1947765"/>
                <a:gd name="connsiteX232" fmla="*/ 273359 w 1617374"/>
                <a:gd name="connsiteY232" fmla="*/ 1560517 h 1947765"/>
                <a:gd name="connsiteX233" fmla="*/ 233494 w 1617374"/>
                <a:gd name="connsiteY233" fmla="*/ 1600380 h 1947765"/>
                <a:gd name="connsiteX234" fmla="*/ 239189 w 1617374"/>
                <a:gd name="connsiteY234" fmla="*/ 1623160 h 1947765"/>
                <a:gd name="connsiteX235" fmla="*/ 256274 w 1617374"/>
                <a:gd name="connsiteY235" fmla="*/ 1628854 h 1947765"/>
                <a:gd name="connsiteX236" fmla="*/ 296139 w 1617374"/>
                <a:gd name="connsiteY236" fmla="*/ 1651634 h 1947765"/>
                <a:gd name="connsiteX237" fmla="*/ 290444 w 1617374"/>
                <a:gd name="connsiteY237" fmla="*/ 1668718 h 1947765"/>
                <a:gd name="connsiteX238" fmla="*/ 256274 w 1617374"/>
                <a:gd name="connsiteY238" fmla="*/ 1691498 h 1947765"/>
                <a:gd name="connsiteX239" fmla="*/ 210714 w 1617374"/>
                <a:gd name="connsiteY239" fmla="*/ 1685803 h 1947765"/>
                <a:gd name="connsiteX240" fmla="*/ 205019 w 1617374"/>
                <a:gd name="connsiteY240" fmla="*/ 1668718 h 1947765"/>
                <a:gd name="connsiteX241" fmla="*/ 199324 w 1617374"/>
                <a:gd name="connsiteY241" fmla="*/ 1645939 h 1947765"/>
                <a:gd name="connsiteX242" fmla="*/ 170849 w 1617374"/>
                <a:gd name="connsiteY242" fmla="*/ 1640244 h 1947765"/>
                <a:gd name="connsiteX243" fmla="*/ 153764 w 1617374"/>
                <a:gd name="connsiteY243" fmla="*/ 1623160 h 1947765"/>
                <a:gd name="connsiteX244" fmla="*/ 136679 w 1617374"/>
                <a:gd name="connsiteY244" fmla="*/ 1611770 h 1947765"/>
                <a:gd name="connsiteX245" fmla="*/ 142374 w 1617374"/>
                <a:gd name="connsiteY245" fmla="*/ 1588991 h 1947765"/>
                <a:gd name="connsiteX246" fmla="*/ 182239 w 1617374"/>
                <a:gd name="connsiteY246" fmla="*/ 1571906 h 1947765"/>
                <a:gd name="connsiteX247" fmla="*/ 199324 w 1617374"/>
                <a:gd name="connsiteY247" fmla="*/ 1554822 h 1947765"/>
                <a:gd name="connsiteX248" fmla="*/ 222104 w 1617374"/>
                <a:gd name="connsiteY248" fmla="*/ 1549127 h 1947765"/>
                <a:gd name="connsiteX249" fmla="*/ 244884 w 1617374"/>
                <a:gd name="connsiteY249" fmla="*/ 1514958 h 1947765"/>
                <a:gd name="connsiteX250" fmla="*/ 256274 w 1617374"/>
                <a:gd name="connsiteY250" fmla="*/ 1497873 h 1947765"/>
                <a:gd name="connsiteX251" fmla="*/ 273359 w 1617374"/>
                <a:gd name="connsiteY251" fmla="*/ 1492179 h 1947765"/>
                <a:gd name="connsiteX252" fmla="*/ 290444 w 1617374"/>
                <a:gd name="connsiteY252" fmla="*/ 1475094 h 1947765"/>
                <a:gd name="connsiteX253" fmla="*/ 279054 w 1617374"/>
                <a:gd name="connsiteY253" fmla="*/ 1440925 h 1947765"/>
                <a:gd name="connsiteX254" fmla="*/ 318919 w 1617374"/>
                <a:gd name="connsiteY254" fmla="*/ 1418146 h 1947765"/>
                <a:gd name="connsiteX255" fmla="*/ 336004 w 1617374"/>
                <a:gd name="connsiteY255" fmla="*/ 1429535 h 1947765"/>
                <a:gd name="connsiteX256" fmla="*/ 353088 w 1617374"/>
                <a:gd name="connsiteY256" fmla="*/ 1435230 h 1947765"/>
                <a:gd name="connsiteX257" fmla="*/ 364478 w 1617374"/>
                <a:gd name="connsiteY257" fmla="*/ 1452315 h 1947765"/>
                <a:gd name="connsiteX258" fmla="*/ 529633 w 1617374"/>
                <a:gd name="connsiteY258" fmla="*/ 1469399 h 1947765"/>
                <a:gd name="connsiteX259" fmla="*/ 541023 w 1617374"/>
                <a:gd name="connsiteY259" fmla="*/ 1452315 h 1947765"/>
                <a:gd name="connsiteX260" fmla="*/ 546718 w 1617374"/>
                <a:gd name="connsiteY260" fmla="*/ 1435230 h 1947765"/>
                <a:gd name="connsiteX261" fmla="*/ 563803 w 1617374"/>
                <a:gd name="connsiteY261" fmla="*/ 1429535 h 1947765"/>
                <a:gd name="connsiteX262" fmla="*/ 592278 w 1617374"/>
                <a:gd name="connsiteY262" fmla="*/ 1406756 h 1947765"/>
                <a:gd name="connsiteX263" fmla="*/ 626447 w 1617374"/>
                <a:gd name="connsiteY263" fmla="*/ 1389672 h 1947765"/>
                <a:gd name="connsiteX264" fmla="*/ 666312 w 1617374"/>
                <a:gd name="connsiteY264" fmla="*/ 1383977 h 1947765"/>
                <a:gd name="connsiteX265" fmla="*/ 672007 w 1617374"/>
                <a:gd name="connsiteY265" fmla="*/ 1344113 h 1947765"/>
                <a:gd name="connsiteX266" fmla="*/ 654922 w 1617374"/>
                <a:gd name="connsiteY266" fmla="*/ 1338418 h 1947765"/>
                <a:gd name="connsiteX267" fmla="*/ 677702 w 1617374"/>
                <a:gd name="connsiteY267" fmla="*/ 1327028 h 1947765"/>
                <a:gd name="connsiteX268" fmla="*/ 774517 w 1617374"/>
                <a:gd name="connsiteY268" fmla="*/ 1315639 h 1947765"/>
                <a:gd name="connsiteX269" fmla="*/ 808687 w 1617374"/>
                <a:gd name="connsiteY269" fmla="*/ 1309944 h 1947765"/>
                <a:gd name="connsiteX270" fmla="*/ 791602 w 1617374"/>
                <a:gd name="connsiteY270" fmla="*/ 1304249 h 1947765"/>
                <a:gd name="connsiteX271" fmla="*/ 751737 w 1617374"/>
                <a:gd name="connsiteY271" fmla="*/ 1270080 h 1947765"/>
                <a:gd name="connsiteX272" fmla="*/ 740347 w 1617374"/>
                <a:gd name="connsiteY272" fmla="*/ 1252996 h 1947765"/>
                <a:gd name="connsiteX273" fmla="*/ 700482 w 1617374"/>
                <a:gd name="connsiteY273" fmla="*/ 1235911 h 1947765"/>
                <a:gd name="connsiteX274" fmla="*/ 495463 w 1617374"/>
                <a:gd name="connsiteY274" fmla="*/ 1224522 h 1947765"/>
                <a:gd name="connsiteX275" fmla="*/ 410038 w 1617374"/>
                <a:gd name="connsiteY275" fmla="*/ 1241606 h 1947765"/>
                <a:gd name="connsiteX276" fmla="*/ 398648 w 1617374"/>
                <a:gd name="connsiteY276" fmla="*/ 1264385 h 1947765"/>
                <a:gd name="connsiteX277" fmla="*/ 353088 w 1617374"/>
                <a:gd name="connsiteY277" fmla="*/ 1315639 h 1947765"/>
                <a:gd name="connsiteX278" fmla="*/ 347394 w 1617374"/>
                <a:gd name="connsiteY278" fmla="*/ 1270080 h 1947765"/>
                <a:gd name="connsiteX279" fmla="*/ 233494 w 1617374"/>
                <a:gd name="connsiteY279" fmla="*/ 1298554 h 1947765"/>
                <a:gd name="connsiteX280" fmla="*/ 216409 w 1617374"/>
                <a:gd name="connsiteY280" fmla="*/ 1315639 h 1947765"/>
                <a:gd name="connsiteX281" fmla="*/ 210714 w 1617374"/>
                <a:gd name="connsiteY281" fmla="*/ 1298554 h 1947765"/>
                <a:gd name="connsiteX282" fmla="*/ 222104 w 1617374"/>
                <a:gd name="connsiteY282" fmla="*/ 1270080 h 1947765"/>
                <a:gd name="connsiteX283" fmla="*/ 205019 w 1617374"/>
                <a:gd name="connsiteY283" fmla="*/ 1264385 h 1947765"/>
                <a:gd name="connsiteX284" fmla="*/ 148069 w 1617374"/>
                <a:gd name="connsiteY284" fmla="*/ 1252996 h 1947765"/>
                <a:gd name="connsiteX285" fmla="*/ 119594 w 1617374"/>
                <a:gd name="connsiteY285" fmla="*/ 1247301 h 1947765"/>
                <a:gd name="connsiteX286" fmla="*/ 85425 w 1617374"/>
                <a:gd name="connsiteY286" fmla="*/ 1235911 h 1947765"/>
                <a:gd name="connsiteX287" fmla="*/ 11390 w 1617374"/>
                <a:gd name="connsiteY287" fmla="*/ 1230216 h 1947765"/>
                <a:gd name="connsiteX288" fmla="*/ 0 w 1617374"/>
                <a:gd name="connsiteY288" fmla="*/ 1213132 h 1947765"/>
                <a:gd name="connsiteX289" fmla="*/ 5695 w 1617374"/>
                <a:gd name="connsiteY289" fmla="*/ 1190353 h 1947765"/>
                <a:gd name="connsiteX290" fmla="*/ 28475 w 1617374"/>
                <a:gd name="connsiteY290" fmla="*/ 1184658 h 1947765"/>
                <a:gd name="connsiteX291" fmla="*/ 34170 w 1617374"/>
                <a:gd name="connsiteY291" fmla="*/ 1144794 h 1947765"/>
                <a:gd name="connsiteX292" fmla="*/ 45560 w 1617374"/>
                <a:gd name="connsiteY292" fmla="*/ 1161878 h 1947765"/>
                <a:gd name="connsiteX293" fmla="*/ 68340 w 1617374"/>
                <a:gd name="connsiteY293" fmla="*/ 1184658 h 1947765"/>
                <a:gd name="connsiteX294" fmla="*/ 85425 w 1617374"/>
                <a:gd name="connsiteY294" fmla="*/ 1190353 h 1947765"/>
                <a:gd name="connsiteX295" fmla="*/ 176544 w 1617374"/>
                <a:gd name="connsiteY295" fmla="*/ 1196047 h 1947765"/>
                <a:gd name="connsiteX296" fmla="*/ 187934 w 1617374"/>
                <a:gd name="connsiteY296" fmla="*/ 1213132 h 1947765"/>
                <a:gd name="connsiteX297" fmla="*/ 227799 w 1617374"/>
                <a:gd name="connsiteY297" fmla="*/ 1230216 h 1947765"/>
                <a:gd name="connsiteX298" fmla="*/ 290444 w 1617374"/>
                <a:gd name="connsiteY298" fmla="*/ 1235911 h 1947765"/>
                <a:gd name="connsiteX299" fmla="*/ 444208 w 1617374"/>
                <a:gd name="connsiteY299" fmla="*/ 1230216 h 1947765"/>
                <a:gd name="connsiteX300" fmla="*/ 427123 w 1617374"/>
                <a:gd name="connsiteY300" fmla="*/ 1224522 h 1947765"/>
                <a:gd name="connsiteX301" fmla="*/ 398648 w 1617374"/>
                <a:gd name="connsiteY301" fmla="*/ 1190353 h 1947765"/>
                <a:gd name="connsiteX302" fmla="*/ 347394 w 1617374"/>
                <a:gd name="connsiteY302" fmla="*/ 1173268 h 1947765"/>
                <a:gd name="connsiteX303" fmla="*/ 290444 w 1617374"/>
                <a:gd name="connsiteY303" fmla="*/ 1144794 h 1947765"/>
                <a:gd name="connsiteX304" fmla="*/ 284749 w 1617374"/>
                <a:gd name="connsiteY304" fmla="*/ 1127709 h 1947765"/>
                <a:gd name="connsiteX305" fmla="*/ 267664 w 1617374"/>
                <a:gd name="connsiteY305" fmla="*/ 1122015 h 1947765"/>
                <a:gd name="connsiteX306" fmla="*/ 244884 w 1617374"/>
                <a:gd name="connsiteY306" fmla="*/ 1104930 h 1947765"/>
                <a:gd name="connsiteX307" fmla="*/ 227799 w 1617374"/>
                <a:gd name="connsiteY307" fmla="*/ 1076456 h 1947765"/>
                <a:gd name="connsiteX308" fmla="*/ 210714 w 1617374"/>
                <a:gd name="connsiteY308" fmla="*/ 1053677 h 1947765"/>
                <a:gd name="connsiteX309" fmla="*/ 182239 w 1617374"/>
                <a:gd name="connsiteY309" fmla="*/ 991033 h 1947765"/>
                <a:gd name="connsiteX310" fmla="*/ 148069 w 1617374"/>
                <a:gd name="connsiteY310" fmla="*/ 1030897 h 1947765"/>
                <a:gd name="connsiteX311" fmla="*/ 136679 w 1617374"/>
                <a:gd name="connsiteY311" fmla="*/ 979644 h 1947765"/>
                <a:gd name="connsiteX312" fmla="*/ 170849 w 1617374"/>
                <a:gd name="connsiteY312" fmla="*/ 934085 h 1947765"/>
                <a:gd name="connsiteX313" fmla="*/ 187934 w 1617374"/>
                <a:gd name="connsiteY313" fmla="*/ 962559 h 1947765"/>
                <a:gd name="connsiteX314" fmla="*/ 193629 w 1617374"/>
                <a:gd name="connsiteY314" fmla="*/ 985339 h 1947765"/>
                <a:gd name="connsiteX315" fmla="*/ 210714 w 1617374"/>
                <a:gd name="connsiteY315" fmla="*/ 1002423 h 1947765"/>
                <a:gd name="connsiteX316" fmla="*/ 233494 w 1617374"/>
                <a:gd name="connsiteY316" fmla="*/ 1047982 h 1947765"/>
                <a:gd name="connsiteX317" fmla="*/ 279054 w 1617374"/>
                <a:gd name="connsiteY317" fmla="*/ 1076456 h 1947765"/>
                <a:gd name="connsiteX318" fmla="*/ 313224 w 1617374"/>
                <a:gd name="connsiteY318" fmla="*/ 1099235 h 1947765"/>
                <a:gd name="connsiteX319" fmla="*/ 347394 w 1617374"/>
                <a:gd name="connsiteY319" fmla="*/ 1133404 h 1947765"/>
                <a:gd name="connsiteX320" fmla="*/ 364478 w 1617374"/>
                <a:gd name="connsiteY320" fmla="*/ 1161878 h 1947765"/>
                <a:gd name="connsiteX321" fmla="*/ 398648 w 1617374"/>
                <a:gd name="connsiteY321" fmla="*/ 1173268 h 1947765"/>
                <a:gd name="connsiteX322" fmla="*/ 438513 w 1617374"/>
                <a:gd name="connsiteY322" fmla="*/ 1161878 h 1947765"/>
                <a:gd name="connsiteX323" fmla="*/ 449903 w 1617374"/>
                <a:gd name="connsiteY323" fmla="*/ 1178963 h 1947765"/>
                <a:gd name="connsiteX324" fmla="*/ 455598 w 1617374"/>
                <a:gd name="connsiteY324" fmla="*/ 1196047 h 1947765"/>
                <a:gd name="connsiteX325" fmla="*/ 501158 w 1617374"/>
                <a:gd name="connsiteY325" fmla="*/ 1201742 h 1947765"/>
                <a:gd name="connsiteX326" fmla="*/ 620752 w 1617374"/>
                <a:gd name="connsiteY326" fmla="*/ 1213132 h 1947765"/>
                <a:gd name="connsiteX327" fmla="*/ 649227 w 1617374"/>
                <a:gd name="connsiteY327" fmla="*/ 1201742 h 1947765"/>
                <a:gd name="connsiteX328" fmla="*/ 597973 w 1617374"/>
                <a:gd name="connsiteY328" fmla="*/ 1173268 h 1947765"/>
                <a:gd name="connsiteX329" fmla="*/ 575193 w 1617374"/>
                <a:gd name="connsiteY329" fmla="*/ 1156184 h 1947765"/>
                <a:gd name="connsiteX330" fmla="*/ 569498 w 1617374"/>
                <a:gd name="connsiteY330" fmla="*/ 1139099 h 1947765"/>
                <a:gd name="connsiteX331" fmla="*/ 552413 w 1617374"/>
                <a:gd name="connsiteY331" fmla="*/ 1127709 h 1947765"/>
                <a:gd name="connsiteX332" fmla="*/ 518243 w 1617374"/>
                <a:gd name="connsiteY332" fmla="*/ 1093540 h 1947765"/>
                <a:gd name="connsiteX333" fmla="*/ 501158 w 1617374"/>
                <a:gd name="connsiteY333" fmla="*/ 1076456 h 1947765"/>
                <a:gd name="connsiteX334" fmla="*/ 478378 w 1617374"/>
                <a:gd name="connsiteY334" fmla="*/ 1065066 h 1947765"/>
                <a:gd name="connsiteX335" fmla="*/ 461293 w 1617374"/>
                <a:gd name="connsiteY335" fmla="*/ 1059371 h 1947765"/>
                <a:gd name="connsiteX336" fmla="*/ 427123 w 1617374"/>
                <a:gd name="connsiteY336" fmla="*/ 1030897 h 1947765"/>
                <a:gd name="connsiteX337" fmla="*/ 421428 w 1617374"/>
                <a:gd name="connsiteY337" fmla="*/ 1008118 h 1947765"/>
                <a:gd name="connsiteX338" fmla="*/ 404343 w 1617374"/>
                <a:gd name="connsiteY338" fmla="*/ 1002423 h 1947765"/>
                <a:gd name="connsiteX339" fmla="*/ 387258 w 1617374"/>
                <a:gd name="connsiteY339" fmla="*/ 991033 h 1947765"/>
                <a:gd name="connsiteX340" fmla="*/ 375868 w 1617374"/>
                <a:gd name="connsiteY340" fmla="*/ 973949 h 1947765"/>
                <a:gd name="connsiteX341" fmla="*/ 358783 w 1617374"/>
                <a:gd name="connsiteY341" fmla="*/ 968254 h 1947765"/>
                <a:gd name="connsiteX342" fmla="*/ 353088 w 1617374"/>
                <a:gd name="connsiteY342" fmla="*/ 911306 h 1947765"/>
                <a:gd name="connsiteX343" fmla="*/ 347394 w 1617374"/>
                <a:gd name="connsiteY343" fmla="*/ 894221 h 1947765"/>
                <a:gd name="connsiteX344" fmla="*/ 341699 w 1617374"/>
                <a:gd name="connsiteY344" fmla="*/ 871442 h 1947765"/>
                <a:gd name="connsiteX345" fmla="*/ 324614 w 1617374"/>
                <a:gd name="connsiteY345" fmla="*/ 865747 h 1947765"/>
                <a:gd name="connsiteX346" fmla="*/ 239189 w 1617374"/>
                <a:gd name="connsiteY346" fmla="*/ 865747 h 1947765"/>
                <a:gd name="connsiteX347" fmla="*/ 216409 w 1617374"/>
                <a:gd name="connsiteY347" fmla="*/ 854358 h 1947765"/>
                <a:gd name="connsiteX348" fmla="*/ 199324 w 1617374"/>
                <a:gd name="connsiteY348" fmla="*/ 848663 h 1947765"/>
                <a:gd name="connsiteX349" fmla="*/ 193629 w 1617374"/>
                <a:gd name="connsiteY349" fmla="*/ 831578 h 1947765"/>
                <a:gd name="connsiteX350" fmla="*/ 267664 w 1617374"/>
                <a:gd name="connsiteY350" fmla="*/ 820189 h 1947765"/>
                <a:gd name="connsiteX351" fmla="*/ 284749 w 1617374"/>
                <a:gd name="connsiteY351" fmla="*/ 808799 h 1947765"/>
                <a:gd name="connsiteX352" fmla="*/ 313224 w 1617374"/>
                <a:gd name="connsiteY352" fmla="*/ 774630 h 1947765"/>
                <a:gd name="connsiteX353" fmla="*/ 324614 w 1617374"/>
                <a:gd name="connsiteY353" fmla="*/ 808799 h 1947765"/>
                <a:gd name="connsiteX354" fmla="*/ 330309 w 1617374"/>
                <a:gd name="connsiteY354" fmla="*/ 837273 h 1947765"/>
                <a:gd name="connsiteX355" fmla="*/ 353088 w 1617374"/>
                <a:gd name="connsiteY355" fmla="*/ 871442 h 1947765"/>
                <a:gd name="connsiteX356" fmla="*/ 364478 w 1617374"/>
                <a:gd name="connsiteY356" fmla="*/ 922695 h 1947765"/>
                <a:gd name="connsiteX357" fmla="*/ 375868 w 1617374"/>
                <a:gd name="connsiteY357" fmla="*/ 956864 h 1947765"/>
                <a:gd name="connsiteX358" fmla="*/ 421428 w 1617374"/>
                <a:gd name="connsiteY358" fmla="*/ 985339 h 1947765"/>
                <a:gd name="connsiteX359" fmla="*/ 466988 w 1617374"/>
                <a:gd name="connsiteY359" fmla="*/ 1013813 h 1947765"/>
                <a:gd name="connsiteX360" fmla="*/ 455598 w 1617374"/>
                <a:gd name="connsiteY360" fmla="*/ 968254 h 1947765"/>
                <a:gd name="connsiteX361" fmla="*/ 444208 w 1617374"/>
                <a:gd name="connsiteY361" fmla="*/ 951170 h 1947765"/>
                <a:gd name="connsiteX362" fmla="*/ 449903 w 1617374"/>
                <a:gd name="connsiteY362" fmla="*/ 877137 h 1947765"/>
                <a:gd name="connsiteX363" fmla="*/ 438513 w 1617374"/>
                <a:gd name="connsiteY363" fmla="*/ 820189 h 1947765"/>
                <a:gd name="connsiteX364" fmla="*/ 427123 w 1617374"/>
                <a:gd name="connsiteY364" fmla="*/ 751851 h 1947765"/>
                <a:gd name="connsiteX365" fmla="*/ 421428 w 1617374"/>
                <a:gd name="connsiteY365" fmla="*/ 729071 h 1947765"/>
                <a:gd name="connsiteX366" fmla="*/ 410038 w 1617374"/>
                <a:gd name="connsiteY366" fmla="*/ 706292 h 1947765"/>
                <a:gd name="connsiteX367" fmla="*/ 404343 w 1617374"/>
                <a:gd name="connsiteY367" fmla="*/ 672123 h 1947765"/>
                <a:gd name="connsiteX368" fmla="*/ 387258 w 1617374"/>
                <a:gd name="connsiteY368" fmla="*/ 683513 h 1947765"/>
                <a:gd name="connsiteX369" fmla="*/ 421428 w 1617374"/>
                <a:gd name="connsiteY369" fmla="*/ 711987 h 1947765"/>
                <a:gd name="connsiteX370" fmla="*/ 449903 w 1617374"/>
                <a:gd name="connsiteY370" fmla="*/ 706292 h 1947765"/>
                <a:gd name="connsiteX371" fmla="*/ 512548 w 1617374"/>
                <a:gd name="connsiteY371" fmla="*/ 649344 h 1947765"/>
                <a:gd name="connsiteX372" fmla="*/ 518243 w 1617374"/>
                <a:gd name="connsiteY372" fmla="*/ 672123 h 1947765"/>
                <a:gd name="connsiteX373" fmla="*/ 523938 w 1617374"/>
                <a:gd name="connsiteY373" fmla="*/ 689207 h 1947765"/>
                <a:gd name="connsiteX374" fmla="*/ 506853 w 1617374"/>
                <a:gd name="connsiteY374" fmla="*/ 706292 h 1947765"/>
                <a:gd name="connsiteX375" fmla="*/ 472683 w 1617374"/>
                <a:gd name="connsiteY375" fmla="*/ 740461 h 1947765"/>
                <a:gd name="connsiteX376" fmla="*/ 506853 w 1617374"/>
                <a:gd name="connsiteY376" fmla="*/ 763240 h 1947765"/>
                <a:gd name="connsiteX377" fmla="*/ 523938 w 1617374"/>
                <a:gd name="connsiteY377" fmla="*/ 780325 h 1947765"/>
                <a:gd name="connsiteX378" fmla="*/ 569498 w 1617374"/>
                <a:gd name="connsiteY378" fmla="*/ 797409 h 1947765"/>
                <a:gd name="connsiteX379" fmla="*/ 546718 w 1617374"/>
                <a:gd name="connsiteY379" fmla="*/ 854358 h 1947765"/>
                <a:gd name="connsiteX380" fmla="*/ 518243 w 1617374"/>
                <a:gd name="connsiteY380" fmla="*/ 871442 h 1947765"/>
                <a:gd name="connsiteX381" fmla="*/ 501158 w 1617374"/>
                <a:gd name="connsiteY381" fmla="*/ 905611 h 1947765"/>
                <a:gd name="connsiteX382" fmla="*/ 489768 w 1617374"/>
                <a:gd name="connsiteY382" fmla="*/ 922695 h 1947765"/>
                <a:gd name="connsiteX383" fmla="*/ 495463 w 1617374"/>
                <a:gd name="connsiteY383" fmla="*/ 973949 h 1947765"/>
                <a:gd name="connsiteX384" fmla="*/ 501158 w 1617374"/>
                <a:gd name="connsiteY384" fmla="*/ 991033 h 1947765"/>
                <a:gd name="connsiteX385" fmla="*/ 518243 w 1617374"/>
                <a:gd name="connsiteY385" fmla="*/ 1008118 h 1947765"/>
                <a:gd name="connsiteX386" fmla="*/ 541023 w 1617374"/>
                <a:gd name="connsiteY386" fmla="*/ 1013813 h 1947765"/>
                <a:gd name="connsiteX387" fmla="*/ 563803 w 1617374"/>
                <a:gd name="connsiteY387" fmla="*/ 1047982 h 1947765"/>
                <a:gd name="connsiteX388" fmla="*/ 580888 w 1617374"/>
                <a:gd name="connsiteY388" fmla="*/ 1087846 h 1947765"/>
                <a:gd name="connsiteX389" fmla="*/ 597973 w 1617374"/>
                <a:gd name="connsiteY389" fmla="*/ 1093540 h 1947765"/>
                <a:gd name="connsiteX390" fmla="*/ 615058 w 1617374"/>
                <a:gd name="connsiteY390" fmla="*/ 1093540 h 1947765"/>
                <a:gd name="connsiteX391" fmla="*/ 603668 w 1617374"/>
                <a:gd name="connsiteY391" fmla="*/ 1013813 h 1947765"/>
                <a:gd name="connsiteX392" fmla="*/ 592278 w 1617374"/>
                <a:gd name="connsiteY392" fmla="*/ 991033 h 1947765"/>
                <a:gd name="connsiteX393" fmla="*/ 586583 w 1617374"/>
                <a:gd name="connsiteY393" fmla="*/ 968254 h 1947765"/>
                <a:gd name="connsiteX394" fmla="*/ 580888 w 1617374"/>
                <a:gd name="connsiteY394" fmla="*/ 922695 h 1947765"/>
                <a:gd name="connsiteX395" fmla="*/ 615058 w 1617374"/>
                <a:gd name="connsiteY395" fmla="*/ 934085 h 1947765"/>
                <a:gd name="connsiteX396" fmla="*/ 637837 w 1617374"/>
                <a:gd name="connsiteY396" fmla="*/ 928390 h 1947765"/>
                <a:gd name="connsiteX397" fmla="*/ 626447 w 1617374"/>
                <a:gd name="connsiteY397" fmla="*/ 911306 h 1947765"/>
                <a:gd name="connsiteX398" fmla="*/ 592278 w 1617374"/>
                <a:gd name="connsiteY398" fmla="*/ 894221 h 1947765"/>
                <a:gd name="connsiteX399" fmla="*/ 586583 w 1617374"/>
                <a:gd name="connsiteY399" fmla="*/ 877137 h 1947765"/>
                <a:gd name="connsiteX400" fmla="*/ 632142 w 1617374"/>
                <a:gd name="connsiteY400" fmla="*/ 837273 h 1947765"/>
                <a:gd name="connsiteX401" fmla="*/ 626447 w 1617374"/>
                <a:gd name="connsiteY401" fmla="*/ 820189 h 1947765"/>
                <a:gd name="connsiteX402" fmla="*/ 632142 w 1617374"/>
                <a:gd name="connsiteY402" fmla="*/ 877137 h 1947765"/>
                <a:gd name="connsiteX403" fmla="*/ 654922 w 1617374"/>
                <a:gd name="connsiteY403" fmla="*/ 882832 h 1947765"/>
                <a:gd name="connsiteX404" fmla="*/ 677702 w 1617374"/>
                <a:gd name="connsiteY404" fmla="*/ 956864 h 1947765"/>
                <a:gd name="connsiteX405" fmla="*/ 694787 w 1617374"/>
                <a:gd name="connsiteY405" fmla="*/ 968254 h 1947765"/>
                <a:gd name="connsiteX406" fmla="*/ 683397 w 1617374"/>
                <a:gd name="connsiteY406" fmla="*/ 991033 h 1947765"/>
                <a:gd name="connsiteX407" fmla="*/ 700482 w 1617374"/>
                <a:gd name="connsiteY407" fmla="*/ 1065066 h 1947765"/>
                <a:gd name="connsiteX408" fmla="*/ 711872 w 1617374"/>
                <a:gd name="connsiteY408" fmla="*/ 1082151 h 1947765"/>
                <a:gd name="connsiteX409" fmla="*/ 717567 w 1617374"/>
                <a:gd name="connsiteY409" fmla="*/ 1099235 h 1947765"/>
                <a:gd name="connsiteX410" fmla="*/ 740347 w 1617374"/>
                <a:gd name="connsiteY410" fmla="*/ 1104930 h 1947765"/>
                <a:gd name="connsiteX411" fmla="*/ 757432 w 1617374"/>
                <a:gd name="connsiteY411" fmla="*/ 1110625 h 1947765"/>
                <a:gd name="connsiteX412" fmla="*/ 808687 w 1617374"/>
                <a:gd name="connsiteY412" fmla="*/ 1133404 h 1947765"/>
                <a:gd name="connsiteX413" fmla="*/ 820077 w 1617374"/>
                <a:gd name="connsiteY413" fmla="*/ 1156184 h 1947765"/>
                <a:gd name="connsiteX414" fmla="*/ 859942 w 1617374"/>
                <a:gd name="connsiteY414" fmla="*/ 1173268 h 1947765"/>
                <a:gd name="connsiteX415" fmla="*/ 842857 w 1617374"/>
                <a:gd name="connsiteY415" fmla="*/ 1184658 h 1947765"/>
                <a:gd name="connsiteX416" fmla="*/ 825772 w 1617374"/>
                <a:gd name="connsiteY416" fmla="*/ 1173268 h 1947765"/>
                <a:gd name="connsiteX417" fmla="*/ 797297 w 1617374"/>
                <a:gd name="connsiteY417" fmla="*/ 1144794 h 1947765"/>
                <a:gd name="connsiteX418" fmla="*/ 763127 w 1617374"/>
                <a:gd name="connsiteY418" fmla="*/ 1139099 h 1947765"/>
                <a:gd name="connsiteX419" fmla="*/ 700482 w 1617374"/>
                <a:gd name="connsiteY419" fmla="*/ 1116320 h 1947765"/>
                <a:gd name="connsiteX420" fmla="*/ 677702 w 1617374"/>
                <a:gd name="connsiteY420" fmla="*/ 1099235 h 1947765"/>
                <a:gd name="connsiteX421" fmla="*/ 672007 w 1617374"/>
                <a:gd name="connsiteY421" fmla="*/ 1008118 h 1947765"/>
                <a:gd name="connsiteX422" fmla="*/ 637837 w 1617374"/>
                <a:gd name="connsiteY422" fmla="*/ 985339 h 1947765"/>
                <a:gd name="connsiteX423" fmla="*/ 558108 w 1617374"/>
                <a:gd name="connsiteY423" fmla="*/ 1013813 h 1947765"/>
                <a:gd name="connsiteX424" fmla="*/ 580888 w 1617374"/>
                <a:gd name="connsiteY424" fmla="*/ 1059371 h 1947765"/>
                <a:gd name="connsiteX425" fmla="*/ 615058 w 1617374"/>
                <a:gd name="connsiteY425" fmla="*/ 1082151 h 1947765"/>
                <a:gd name="connsiteX426" fmla="*/ 632142 w 1617374"/>
                <a:gd name="connsiteY426" fmla="*/ 1122015 h 1947765"/>
                <a:gd name="connsiteX427" fmla="*/ 643532 w 1617374"/>
                <a:gd name="connsiteY427" fmla="*/ 1156184 h 1947765"/>
                <a:gd name="connsiteX428" fmla="*/ 700482 w 1617374"/>
                <a:gd name="connsiteY428" fmla="*/ 1161878 h 1947765"/>
                <a:gd name="connsiteX429" fmla="*/ 751737 w 1617374"/>
                <a:gd name="connsiteY429" fmla="*/ 1161878 h 1947765"/>
                <a:gd name="connsiteX430" fmla="*/ 768822 w 1617374"/>
                <a:gd name="connsiteY430" fmla="*/ 1235911 h 1947765"/>
                <a:gd name="connsiteX431" fmla="*/ 785907 w 1617374"/>
                <a:gd name="connsiteY431" fmla="*/ 1247301 h 1947765"/>
                <a:gd name="connsiteX432" fmla="*/ 825772 w 1617374"/>
                <a:gd name="connsiteY432" fmla="*/ 1241606 h 1947765"/>
                <a:gd name="connsiteX433" fmla="*/ 882722 w 1617374"/>
                <a:gd name="connsiteY433" fmla="*/ 1235911 h 1947765"/>
                <a:gd name="connsiteX434" fmla="*/ 911196 w 1617374"/>
                <a:gd name="connsiteY434" fmla="*/ 1218827 h 1947765"/>
                <a:gd name="connsiteX435" fmla="*/ 928281 w 1617374"/>
                <a:gd name="connsiteY435" fmla="*/ 1213132 h 1947765"/>
                <a:gd name="connsiteX436" fmla="*/ 916891 w 1617374"/>
                <a:gd name="connsiteY436" fmla="*/ 1150489 h 1947765"/>
                <a:gd name="connsiteX437" fmla="*/ 905501 w 1617374"/>
                <a:gd name="connsiteY437" fmla="*/ 1127709 h 1947765"/>
                <a:gd name="connsiteX438" fmla="*/ 888416 w 1617374"/>
                <a:gd name="connsiteY438" fmla="*/ 1122015 h 1947765"/>
                <a:gd name="connsiteX439" fmla="*/ 888416 w 1617374"/>
                <a:gd name="connsiteY439" fmla="*/ 1082151 h 1947765"/>
                <a:gd name="connsiteX440" fmla="*/ 882722 w 1617374"/>
                <a:gd name="connsiteY440" fmla="*/ 1042287 h 1947765"/>
                <a:gd name="connsiteX441" fmla="*/ 865637 w 1617374"/>
                <a:gd name="connsiteY441" fmla="*/ 1036592 h 1947765"/>
                <a:gd name="connsiteX442" fmla="*/ 842857 w 1617374"/>
                <a:gd name="connsiteY442" fmla="*/ 1030897 h 1947765"/>
                <a:gd name="connsiteX443" fmla="*/ 808687 w 1617374"/>
                <a:gd name="connsiteY443" fmla="*/ 1013813 h 1947765"/>
                <a:gd name="connsiteX444" fmla="*/ 802992 w 1617374"/>
                <a:gd name="connsiteY444" fmla="*/ 1030897 h 1947765"/>
                <a:gd name="connsiteX445" fmla="*/ 791602 w 1617374"/>
                <a:gd name="connsiteY445" fmla="*/ 1047982 h 1947765"/>
                <a:gd name="connsiteX446" fmla="*/ 774517 w 1617374"/>
                <a:gd name="connsiteY446" fmla="*/ 1042287 h 1947765"/>
                <a:gd name="connsiteX447" fmla="*/ 797297 w 1617374"/>
                <a:gd name="connsiteY447" fmla="*/ 979644 h 1947765"/>
                <a:gd name="connsiteX448" fmla="*/ 774517 w 1617374"/>
                <a:gd name="connsiteY448" fmla="*/ 968254 h 1947765"/>
                <a:gd name="connsiteX449" fmla="*/ 751737 w 1617374"/>
                <a:gd name="connsiteY449" fmla="*/ 945475 h 1947765"/>
                <a:gd name="connsiteX450" fmla="*/ 740347 w 1617374"/>
                <a:gd name="connsiteY450" fmla="*/ 905611 h 1947765"/>
                <a:gd name="connsiteX451" fmla="*/ 797297 w 1617374"/>
                <a:gd name="connsiteY451" fmla="*/ 877137 h 1947765"/>
                <a:gd name="connsiteX452" fmla="*/ 780212 w 1617374"/>
                <a:gd name="connsiteY452" fmla="*/ 882832 h 1947765"/>
                <a:gd name="connsiteX453" fmla="*/ 791602 w 1617374"/>
                <a:gd name="connsiteY453" fmla="*/ 905611 h 1947765"/>
                <a:gd name="connsiteX454" fmla="*/ 797297 w 1617374"/>
                <a:gd name="connsiteY454" fmla="*/ 922695 h 1947765"/>
                <a:gd name="connsiteX455" fmla="*/ 814382 w 1617374"/>
                <a:gd name="connsiteY455" fmla="*/ 934085 h 1947765"/>
                <a:gd name="connsiteX456" fmla="*/ 825772 w 1617374"/>
                <a:gd name="connsiteY456" fmla="*/ 951170 h 1947765"/>
                <a:gd name="connsiteX457" fmla="*/ 854247 w 1617374"/>
                <a:gd name="connsiteY457" fmla="*/ 968254 h 1947765"/>
                <a:gd name="connsiteX458" fmla="*/ 871332 w 1617374"/>
                <a:gd name="connsiteY458" fmla="*/ 979644 h 1947765"/>
                <a:gd name="connsiteX459" fmla="*/ 905501 w 1617374"/>
                <a:gd name="connsiteY459" fmla="*/ 1002423 h 1947765"/>
                <a:gd name="connsiteX460" fmla="*/ 916891 w 1617374"/>
                <a:gd name="connsiteY460" fmla="*/ 945475 h 1947765"/>
                <a:gd name="connsiteX461" fmla="*/ 922586 w 1617374"/>
                <a:gd name="connsiteY461" fmla="*/ 917001 h 1947765"/>
                <a:gd name="connsiteX462" fmla="*/ 905501 w 1617374"/>
                <a:gd name="connsiteY462" fmla="*/ 905611 h 1947765"/>
                <a:gd name="connsiteX463" fmla="*/ 877027 w 1617374"/>
                <a:gd name="connsiteY463" fmla="*/ 860052 h 1947765"/>
                <a:gd name="connsiteX464" fmla="*/ 865637 w 1617374"/>
                <a:gd name="connsiteY464" fmla="*/ 842968 h 1947765"/>
                <a:gd name="connsiteX465" fmla="*/ 854247 w 1617374"/>
                <a:gd name="connsiteY465" fmla="*/ 820189 h 1947765"/>
                <a:gd name="connsiteX466" fmla="*/ 825772 w 1617374"/>
                <a:gd name="connsiteY466" fmla="*/ 786020 h 1947765"/>
                <a:gd name="connsiteX467" fmla="*/ 814382 w 1617374"/>
                <a:gd name="connsiteY467" fmla="*/ 757545 h 1947765"/>
                <a:gd name="connsiteX468" fmla="*/ 797297 w 1617374"/>
                <a:gd name="connsiteY468" fmla="*/ 740461 h 1947765"/>
                <a:gd name="connsiteX469" fmla="*/ 763127 w 1617374"/>
                <a:gd name="connsiteY469" fmla="*/ 717682 h 1947765"/>
                <a:gd name="connsiteX470" fmla="*/ 746042 w 1617374"/>
                <a:gd name="connsiteY470" fmla="*/ 723376 h 1947765"/>
                <a:gd name="connsiteX471" fmla="*/ 751737 w 1617374"/>
                <a:gd name="connsiteY471" fmla="*/ 763240 h 1947765"/>
                <a:gd name="connsiteX472" fmla="*/ 746042 w 1617374"/>
                <a:gd name="connsiteY472" fmla="*/ 780325 h 1947765"/>
                <a:gd name="connsiteX473" fmla="*/ 728957 w 1617374"/>
                <a:gd name="connsiteY473" fmla="*/ 774630 h 1947765"/>
                <a:gd name="connsiteX474" fmla="*/ 711872 w 1617374"/>
                <a:gd name="connsiteY474" fmla="*/ 757545 h 1947765"/>
                <a:gd name="connsiteX475" fmla="*/ 717567 w 1617374"/>
                <a:gd name="connsiteY475" fmla="*/ 740461 h 1947765"/>
                <a:gd name="connsiteX476" fmla="*/ 751737 w 1617374"/>
                <a:gd name="connsiteY476" fmla="*/ 723376 h 1947765"/>
                <a:gd name="connsiteX477" fmla="*/ 763127 w 1617374"/>
                <a:gd name="connsiteY477" fmla="*/ 706292 h 1947765"/>
                <a:gd name="connsiteX478" fmla="*/ 734652 w 1617374"/>
                <a:gd name="connsiteY478" fmla="*/ 694902 h 1947765"/>
                <a:gd name="connsiteX479" fmla="*/ 706177 w 1617374"/>
                <a:gd name="connsiteY479" fmla="*/ 666428 h 1947765"/>
                <a:gd name="connsiteX480" fmla="*/ 666312 w 1617374"/>
                <a:gd name="connsiteY480" fmla="*/ 643649 h 1947765"/>
                <a:gd name="connsiteX481" fmla="*/ 654922 w 1617374"/>
                <a:gd name="connsiteY481" fmla="*/ 626564 h 1947765"/>
                <a:gd name="connsiteX482" fmla="*/ 672007 w 1617374"/>
                <a:gd name="connsiteY482" fmla="*/ 615175 h 1947765"/>
                <a:gd name="connsiteX483" fmla="*/ 700482 w 1617374"/>
                <a:gd name="connsiteY483" fmla="*/ 592395 h 1947765"/>
                <a:gd name="connsiteX484" fmla="*/ 683397 w 1617374"/>
                <a:gd name="connsiteY484" fmla="*/ 586700 h 1947765"/>
                <a:gd name="connsiteX485" fmla="*/ 700482 w 1617374"/>
                <a:gd name="connsiteY485" fmla="*/ 598090 h 1947765"/>
                <a:gd name="connsiteX486" fmla="*/ 723262 w 1617374"/>
                <a:gd name="connsiteY486" fmla="*/ 586700 h 1947765"/>
                <a:gd name="connsiteX487" fmla="*/ 711872 w 1617374"/>
                <a:gd name="connsiteY487" fmla="*/ 569616 h 1947765"/>
                <a:gd name="connsiteX488" fmla="*/ 689092 w 1617374"/>
                <a:gd name="connsiteY488" fmla="*/ 563921 h 1947765"/>
                <a:gd name="connsiteX489" fmla="*/ 672007 w 1617374"/>
                <a:gd name="connsiteY489" fmla="*/ 541142 h 1947765"/>
                <a:gd name="connsiteX490" fmla="*/ 706177 w 1617374"/>
                <a:gd name="connsiteY490" fmla="*/ 552531 h 1947765"/>
                <a:gd name="connsiteX491" fmla="*/ 723262 w 1617374"/>
                <a:gd name="connsiteY491" fmla="*/ 575311 h 1947765"/>
                <a:gd name="connsiteX492" fmla="*/ 763127 w 1617374"/>
                <a:gd name="connsiteY492" fmla="*/ 541142 h 1947765"/>
                <a:gd name="connsiteX493" fmla="*/ 757432 w 1617374"/>
                <a:gd name="connsiteY493" fmla="*/ 518362 h 1947765"/>
                <a:gd name="connsiteX494" fmla="*/ 734652 w 1617374"/>
                <a:gd name="connsiteY494" fmla="*/ 501278 h 1947765"/>
                <a:gd name="connsiteX495" fmla="*/ 780212 w 1617374"/>
                <a:gd name="connsiteY495" fmla="*/ 478499 h 1947765"/>
                <a:gd name="connsiteX496" fmla="*/ 768822 w 1617374"/>
                <a:gd name="connsiteY496" fmla="*/ 484194 h 1947765"/>
                <a:gd name="connsiteX497" fmla="*/ 757432 w 1617374"/>
                <a:gd name="connsiteY497" fmla="*/ 563921 h 1947765"/>
                <a:gd name="connsiteX498" fmla="*/ 746042 w 1617374"/>
                <a:gd name="connsiteY498" fmla="*/ 581006 h 1947765"/>
                <a:gd name="connsiteX499" fmla="*/ 740347 w 1617374"/>
                <a:gd name="connsiteY499" fmla="*/ 626564 h 1947765"/>
                <a:gd name="connsiteX500" fmla="*/ 797297 w 1617374"/>
                <a:gd name="connsiteY500" fmla="*/ 660733 h 1947765"/>
                <a:gd name="connsiteX501" fmla="*/ 825772 w 1617374"/>
                <a:gd name="connsiteY501" fmla="*/ 677818 h 1947765"/>
                <a:gd name="connsiteX502" fmla="*/ 842857 w 1617374"/>
                <a:gd name="connsiteY502" fmla="*/ 683513 h 1947765"/>
                <a:gd name="connsiteX503" fmla="*/ 865637 w 1617374"/>
                <a:gd name="connsiteY503" fmla="*/ 706292 h 1947765"/>
                <a:gd name="connsiteX504" fmla="*/ 871332 w 1617374"/>
                <a:gd name="connsiteY504" fmla="*/ 729071 h 1947765"/>
                <a:gd name="connsiteX505" fmla="*/ 899806 w 1617374"/>
                <a:gd name="connsiteY505" fmla="*/ 757545 h 1947765"/>
                <a:gd name="connsiteX506" fmla="*/ 922586 w 1617374"/>
                <a:gd name="connsiteY506" fmla="*/ 751851 h 1947765"/>
                <a:gd name="connsiteX507" fmla="*/ 916891 w 1617374"/>
                <a:gd name="connsiteY507" fmla="*/ 717682 h 1947765"/>
                <a:gd name="connsiteX508" fmla="*/ 911196 w 1617374"/>
                <a:gd name="connsiteY508" fmla="*/ 689207 h 1947765"/>
                <a:gd name="connsiteX509" fmla="*/ 928281 w 1617374"/>
                <a:gd name="connsiteY509" fmla="*/ 575311 h 1947765"/>
                <a:gd name="connsiteX510" fmla="*/ 939671 w 1617374"/>
                <a:gd name="connsiteY510" fmla="*/ 546837 h 1947765"/>
                <a:gd name="connsiteX511" fmla="*/ 905501 w 1617374"/>
                <a:gd name="connsiteY511" fmla="*/ 478499 h 1947765"/>
                <a:gd name="connsiteX512" fmla="*/ 922586 w 1617374"/>
                <a:gd name="connsiteY512" fmla="*/ 467109 h 1947765"/>
                <a:gd name="connsiteX513" fmla="*/ 933976 w 1617374"/>
                <a:gd name="connsiteY513" fmla="*/ 450025 h 1947765"/>
                <a:gd name="connsiteX514" fmla="*/ 939671 w 1617374"/>
                <a:gd name="connsiteY514" fmla="*/ 478499 h 1947765"/>
                <a:gd name="connsiteX515" fmla="*/ 945366 w 1617374"/>
                <a:gd name="connsiteY515" fmla="*/ 518362 h 1947765"/>
                <a:gd name="connsiteX516" fmla="*/ 973841 w 1617374"/>
                <a:gd name="connsiteY516" fmla="*/ 512668 h 1947765"/>
                <a:gd name="connsiteX517" fmla="*/ 996621 w 1617374"/>
                <a:gd name="connsiteY517" fmla="*/ 472804 h 1947765"/>
                <a:gd name="connsiteX518" fmla="*/ 973841 w 1617374"/>
                <a:gd name="connsiteY518" fmla="*/ 489888 h 1947765"/>
                <a:gd name="connsiteX519" fmla="*/ 956756 w 1617374"/>
                <a:gd name="connsiteY519" fmla="*/ 524057 h 1947765"/>
                <a:gd name="connsiteX520" fmla="*/ 956756 w 1617374"/>
                <a:gd name="connsiteY520" fmla="*/ 660733 h 1947765"/>
                <a:gd name="connsiteX521" fmla="*/ 962451 w 1617374"/>
                <a:gd name="connsiteY521" fmla="*/ 854358 h 1947765"/>
                <a:gd name="connsiteX522" fmla="*/ 1036486 w 1617374"/>
                <a:gd name="connsiteY522" fmla="*/ 842968 h 1947765"/>
                <a:gd name="connsiteX523" fmla="*/ 1042181 w 1617374"/>
                <a:gd name="connsiteY523" fmla="*/ 808799 h 1947765"/>
                <a:gd name="connsiteX524" fmla="*/ 1053571 w 1617374"/>
                <a:gd name="connsiteY524" fmla="*/ 774630 h 1947765"/>
                <a:gd name="connsiteX525" fmla="*/ 1059266 w 1617374"/>
                <a:gd name="connsiteY525" fmla="*/ 751851 h 1947765"/>
                <a:gd name="connsiteX526" fmla="*/ 1076351 w 1617374"/>
                <a:gd name="connsiteY526" fmla="*/ 717682 h 1947765"/>
                <a:gd name="connsiteX527" fmla="*/ 1082046 w 1617374"/>
                <a:gd name="connsiteY527" fmla="*/ 683513 h 1947765"/>
                <a:gd name="connsiteX528" fmla="*/ 1116216 w 1617374"/>
                <a:gd name="connsiteY528" fmla="*/ 660733 h 1947765"/>
                <a:gd name="connsiteX529" fmla="*/ 1127606 w 1617374"/>
                <a:gd name="connsiteY529" fmla="*/ 643649 h 1947765"/>
                <a:gd name="connsiteX530" fmla="*/ 1110521 w 1617374"/>
                <a:gd name="connsiteY530" fmla="*/ 637954 h 1947765"/>
                <a:gd name="connsiteX531" fmla="*/ 1116216 w 1617374"/>
                <a:gd name="connsiteY531" fmla="*/ 598090 h 1947765"/>
                <a:gd name="connsiteX532" fmla="*/ 1121911 w 1617374"/>
                <a:gd name="connsiteY532" fmla="*/ 546837 h 1947765"/>
                <a:gd name="connsiteX533" fmla="*/ 1184555 w 1617374"/>
                <a:gd name="connsiteY533" fmla="*/ 563921 h 1947765"/>
                <a:gd name="connsiteX534" fmla="*/ 1201640 w 1617374"/>
                <a:gd name="connsiteY534" fmla="*/ 586700 h 1947765"/>
                <a:gd name="connsiteX535" fmla="*/ 1207335 w 1617374"/>
                <a:gd name="connsiteY535" fmla="*/ 620869 h 1947765"/>
                <a:gd name="connsiteX536" fmla="*/ 1195945 w 1617374"/>
                <a:gd name="connsiteY536" fmla="*/ 637954 h 1947765"/>
                <a:gd name="connsiteX537" fmla="*/ 1156080 w 1617374"/>
                <a:gd name="connsiteY537" fmla="*/ 672123 h 1947765"/>
                <a:gd name="connsiteX538" fmla="*/ 1144691 w 1617374"/>
                <a:gd name="connsiteY538" fmla="*/ 694902 h 1947765"/>
                <a:gd name="connsiteX539" fmla="*/ 1110521 w 1617374"/>
                <a:gd name="connsiteY539" fmla="*/ 751851 h 1947765"/>
                <a:gd name="connsiteX540" fmla="*/ 1087741 w 1617374"/>
                <a:gd name="connsiteY540" fmla="*/ 814494 h 1947765"/>
                <a:gd name="connsiteX541" fmla="*/ 1076351 w 1617374"/>
                <a:gd name="connsiteY541" fmla="*/ 837273 h 1947765"/>
                <a:gd name="connsiteX542" fmla="*/ 1013706 w 1617374"/>
                <a:gd name="connsiteY542" fmla="*/ 888526 h 1947765"/>
                <a:gd name="connsiteX543" fmla="*/ 996621 w 1617374"/>
                <a:gd name="connsiteY543" fmla="*/ 894221 h 1947765"/>
                <a:gd name="connsiteX544" fmla="*/ 968146 w 1617374"/>
                <a:gd name="connsiteY544" fmla="*/ 917001 h 1947765"/>
                <a:gd name="connsiteX545" fmla="*/ 962451 w 1617374"/>
                <a:gd name="connsiteY545" fmla="*/ 934085 h 1947765"/>
                <a:gd name="connsiteX546" fmla="*/ 968146 w 1617374"/>
                <a:gd name="connsiteY546" fmla="*/ 1036592 h 1947765"/>
                <a:gd name="connsiteX547" fmla="*/ 1047876 w 1617374"/>
                <a:gd name="connsiteY547" fmla="*/ 1030897 h 1947765"/>
                <a:gd name="connsiteX548" fmla="*/ 1070656 w 1617374"/>
                <a:gd name="connsiteY548" fmla="*/ 1025202 h 1947765"/>
                <a:gd name="connsiteX549" fmla="*/ 1059266 w 1617374"/>
                <a:gd name="connsiteY549" fmla="*/ 1008118 h 1947765"/>
                <a:gd name="connsiteX550" fmla="*/ 1064961 w 1617374"/>
                <a:gd name="connsiteY550" fmla="*/ 962559 h 1947765"/>
                <a:gd name="connsiteX551" fmla="*/ 1104826 w 1617374"/>
                <a:gd name="connsiteY551" fmla="*/ 968254 h 1947765"/>
                <a:gd name="connsiteX552" fmla="*/ 1110521 w 1617374"/>
                <a:gd name="connsiteY552" fmla="*/ 985339 h 1947765"/>
                <a:gd name="connsiteX553" fmla="*/ 1144691 w 1617374"/>
                <a:gd name="connsiteY553" fmla="*/ 1008118 h 1947765"/>
                <a:gd name="connsiteX554" fmla="*/ 1218725 w 1617374"/>
                <a:gd name="connsiteY554" fmla="*/ 968254 h 1947765"/>
                <a:gd name="connsiteX555" fmla="*/ 1235810 w 1617374"/>
                <a:gd name="connsiteY555" fmla="*/ 837273 h 1947765"/>
                <a:gd name="connsiteX556" fmla="*/ 1252895 w 1617374"/>
                <a:gd name="connsiteY556" fmla="*/ 791714 h 1947765"/>
                <a:gd name="connsiteX557" fmla="*/ 1275675 w 1617374"/>
                <a:gd name="connsiteY557" fmla="*/ 797409 h 1947765"/>
                <a:gd name="connsiteX558" fmla="*/ 1281370 w 1617374"/>
                <a:gd name="connsiteY558" fmla="*/ 814494 h 1947765"/>
                <a:gd name="connsiteX559" fmla="*/ 1269980 w 1617374"/>
                <a:gd name="connsiteY559" fmla="*/ 865747 h 1947765"/>
                <a:gd name="connsiteX560" fmla="*/ 1264285 w 1617374"/>
                <a:gd name="connsiteY560" fmla="*/ 911306 h 1947765"/>
                <a:gd name="connsiteX561" fmla="*/ 1241505 w 1617374"/>
                <a:gd name="connsiteY561" fmla="*/ 956864 h 1947765"/>
                <a:gd name="connsiteX562" fmla="*/ 1235810 w 1617374"/>
                <a:gd name="connsiteY562" fmla="*/ 973949 h 1947765"/>
                <a:gd name="connsiteX563" fmla="*/ 1275675 w 1617374"/>
                <a:gd name="connsiteY563" fmla="*/ 1002423 h 1947765"/>
                <a:gd name="connsiteX564" fmla="*/ 1298455 w 1617374"/>
                <a:gd name="connsiteY564" fmla="*/ 1008118 h 1947765"/>
                <a:gd name="connsiteX565" fmla="*/ 1241505 w 1617374"/>
                <a:gd name="connsiteY565" fmla="*/ 1030897 h 1947765"/>
                <a:gd name="connsiteX566" fmla="*/ 1201640 w 1617374"/>
                <a:gd name="connsiteY566" fmla="*/ 1042287 h 1947765"/>
                <a:gd name="connsiteX567" fmla="*/ 1190250 w 1617374"/>
                <a:gd name="connsiteY567" fmla="*/ 1059371 h 1947765"/>
                <a:gd name="connsiteX568" fmla="*/ 1201640 w 1617374"/>
                <a:gd name="connsiteY568" fmla="*/ 1099235 h 1947765"/>
                <a:gd name="connsiteX569" fmla="*/ 1184555 w 1617374"/>
                <a:gd name="connsiteY569" fmla="*/ 1104930 h 1947765"/>
                <a:gd name="connsiteX570" fmla="*/ 1167470 w 1617374"/>
                <a:gd name="connsiteY570" fmla="*/ 1093540 h 1947765"/>
                <a:gd name="connsiteX571" fmla="*/ 1156080 w 1617374"/>
                <a:gd name="connsiteY571" fmla="*/ 1110625 h 1947765"/>
                <a:gd name="connsiteX572" fmla="*/ 1138996 w 1617374"/>
                <a:gd name="connsiteY572" fmla="*/ 1116320 h 1947765"/>
                <a:gd name="connsiteX573" fmla="*/ 1133301 w 1617374"/>
                <a:gd name="connsiteY573" fmla="*/ 1076456 h 1947765"/>
                <a:gd name="connsiteX574" fmla="*/ 1116216 w 1617374"/>
                <a:gd name="connsiteY574" fmla="*/ 1065066 h 1947765"/>
                <a:gd name="connsiteX575" fmla="*/ 1030791 w 1617374"/>
                <a:gd name="connsiteY575" fmla="*/ 1070761 h 1947765"/>
                <a:gd name="connsiteX576" fmla="*/ 1013706 w 1617374"/>
                <a:gd name="connsiteY576" fmla="*/ 1082151 h 1947765"/>
                <a:gd name="connsiteX577" fmla="*/ 1019401 w 1617374"/>
                <a:gd name="connsiteY577" fmla="*/ 1201742 h 1947765"/>
                <a:gd name="connsiteX578" fmla="*/ 1053571 w 1617374"/>
                <a:gd name="connsiteY578" fmla="*/ 1218827 h 1947765"/>
                <a:gd name="connsiteX579" fmla="*/ 1150385 w 1617374"/>
                <a:gd name="connsiteY579" fmla="*/ 1224522 h 1947765"/>
                <a:gd name="connsiteX580" fmla="*/ 1184555 w 1617374"/>
                <a:gd name="connsiteY580" fmla="*/ 1230216 h 1947765"/>
                <a:gd name="connsiteX581" fmla="*/ 1201640 w 1617374"/>
                <a:gd name="connsiteY581" fmla="*/ 1235911 h 1947765"/>
                <a:gd name="connsiteX582" fmla="*/ 1258590 w 1617374"/>
                <a:gd name="connsiteY582" fmla="*/ 1230216 h 1947765"/>
                <a:gd name="connsiteX583" fmla="*/ 1287065 w 1617374"/>
                <a:gd name="connsiteY583" fmla="*/ 1201742 h 1947765"/>
                <a:gd name="connsiteX584" fmla="*/ 1304150 w 1617374"/>
                <a:gd name="connsiteY584" fmla="*/ 1190353 h 1947765"/>
                <a:gd name="connsiteX585" fmla="*/ 1315540 w 1617374"/>
                <a:gd name="connsiteY585" fmla="*/ 1167573 h 1947765"/>
                <a:gd name="connsiteX586" fmla="*/ 1332625 w 1617374"/>
                <a:gd name="connsiteY586" fmla="*/ 1150489 h 1947765"/>
                <a:gd name="connsiteX587" fmla="*/ 1355405 w 1617374"/>
                <a:gd name="connsiteY587" fmla="*/ 1122015 h 1947765"/>
                <a:gd name="connsiteX588" fmla="*/ 1378185 w 1617374"/>
                <a:gd name="connsiteY588" fmla="*/ 1082151 h 1947765"/>
                <a:gd name="connsiteX589" fmla="*/ 1383880 w 1617374"/>
                <a:gd name="connsiteY589" fmla="*/ 1065066 h 1947765"/>
                <a:gd name="connsiteX590" fmla="*/ 1412355 w 1617374"/>
                <a:gd name="connsiteY590" fmla="*/ 1042287 h 1947765"/>
                <a:gd name="connsiteX591" fmla="*/ 1418049 w 1617374"/>
                <a:gd name="connsiteY591" fmla="*/ 1025202 h 1947765"/>
                <a:gd name="connsiteX592" fmla="*/ 1429439 w 1617374"/>
                <a:gd name="connsiteY592" fmla="*/ 1002423 h 1947765"/>
                <a:gd name="connsiteX593" fmla="*/ 1418049 w 1617374"/>
                <a:gd name="connsiteY593" fmla="*/ 968254 h 1947765"/>
                <a:gd name="connsiteX594" fmla="*/ 1429439 w 1617374"/>
                <a:gd name="connsiteY594" fmla="*/ 911306 h 1947765"/>
                <a:gd name="connsiteX595" fmla="*/ 1446524 w 1617374"/>
                <a:gd name="connsiteY595" fmla="*/ 888526 h 1947765"/>
                <a:gd name="connsiteX596" fmla="*/ 1469304 w 1617374"/>
                <a:gd name="connsiteY596" fmla="*/ 877137 h 1947765"/>
                <a:gd name="connsiteX597" fmla="*/ 1435134 w 1617374"/>
                <a:gd name="connsiteY597" fmla="*/ 683513 h 1947765"/>
                <a:gd name="connsiteX598" fmla="*/ 1418049 w 1617374"/>
                <a:gd name="connsiteY598" fmla="*/ 677818 h 1947765"/>
                <a:gd name="connsiteX599" fmla="*/ 1389575 w 1617374"/>
                <a:gd name="connsiteY599" fmla="*/ 666428 h 1947765"/>
                <a:gd name="connsiteX600" fmla="*/ 1372490 w 1617374"/>
                <a:gd name="connsiteY600" fmla="*/ 649344 h 1947765"/>
                <a:gd name="connsiteX601" fmla="*/ 1389575 w 1617374"/>
                <a:gd name="connsiteY601" fmla="*/ 581006 h 1947765"/>
                <a:gd name="connsiteX602" fmla="*/ 1383880 w 1617374"/>
                <a:gd name="connsiteY602" fmla="*/ 535447 h 1947765"/>
                <a:gd name="connsiteX603" fmla="*/ 1400965 w 1617374"/>
                <a:gd name="connsiteY603" fmla="*/ 518362 h 1947765"/>
                <a:gd name="connsiteX604" fmla="*/ 1412355 w 1617374"/>
                <a:gd name="connsiteY604" fmla="*/ 501278 h 1947765"/>
                <a:gd name="connsiteX605" fmla="*/ 1400965 w 1617374"/>
                <a:gd name="connsiteY605" fmla="*/ 484194 h 1947765"/>
                <a:gd name="connsiteX606" fmla="*/ 1429439 w 1617374"/>
                <a:gd name="connsiteY606" fmla="*/ 370297 h 1947765"/>
                <a:gd name="connsiteX607" fmla="*/ 1457914 w 1617374"/>
                <a:gd name="connsiteY607" fmla="*/ 324738 h 1947765"/>
                <a:gd name="connsiteX608" fmla="*/ 1469304 w 1617374"/>
                <a:gd name="connsiteY608" fmla="*/ 307654 h 1947765"/>
                <a:gd name="connsiteX609" fmla="*/ 1571814 w 1617374"/>
                <a:gd name="connsiteY609" fmla="*/ 301959 h 1947765"/>
                <a:gd name="connsiteX610" fmla="*/ 1543339 w 1617374"/>
                <a:gd name="connsiteY610" fmla="*/ 284874 h 1947765"/>
                <a:gd name="connsiteX611" fmla="*/ 1509169 w 1617374"/>
                <a:gd name="connsiteY611" fmla="*/ 267790 h 1947765"/>
                <a:gd name="connsiteX612" fmla="*/ 1486389 w 1617374"/>
                <a:gd name="connsiteY612" fmla="*/ 233621 h 1947765"/>
                <a:gd name="connsiteX613" fmla="*/ 1503474 w 1617374"/>
                <a:gd name="connsiteY613" fmla="*/ 222231 h 1947765"/>
                <a:gd name="connsiteX614" fmla="*/ 1520559 w 1617374"/>
                <a:gd name="connsiteY614" fmla="*/ 199452 h 1947765"/>
                <a:gd name="connsiteX615" fmla="*/ 1543339 w 1617374"/>
                <a:gd name="connsiteY615" fmla="*/ 188062 h 1947765"/>
                <a:gd name="connsiteX616" fmla="*/ 1531949 w 1617374"/>
                <a:gd name="connsiteY616" fmla="*/ 170978 h 1947765"/>
                <a:gd name="connsiteX617" fmla="*/ 1514864 w 1617374"/>
                <a:gd name="connsiteY617" fmla="*/ 165283 h 1947765"/>
                <a:gd name="connsiteX618" fmla="*/ 1480694 w 1617374"/>
                <a:gd name="connsiteY618" fmla="*/ 136809 h 1947765"/>
                <a:gd name="connsiteX619" fmla="*/ 1395270 w 1617374"/>
                <a:gd name="connsiteY619" fmla="*/ 159588 h 1947765"/>
                <a:gd name="connsiteX620" fmla="*/ 1389575 w 1617374"/>
                <a:gd name="connsiteY620" fmla="*/ 176673 h 1947765"/>
                <a:gd name="connsiteX621" fmla="*/ 1366795 w 1617374"/>
                <a:gd name="connsiteY621" fmla="*/ 222231 h 1947765"/>
                <a:gd name="connsiteX622" fmla="*/ 1195945 w 1617374"/>
                <a:gd name="connsiteY622" fmla="*/ 245011 h 1947765"/>
                <a:gd name="connsiteX623" fmla="*/ 1184555 w 1617374"/>
                <a:gd name="connsiteY623" fmla="*/ 227926 h 1947765"/>
                <a:gd name="connsiteX624" fmla="*/ 1195945 w 1617374"/>
                <a:gd name="connsiteY624" fmla="*/ 205147 h 1947765"/>
                <a:gd name="connsiteX625" fmla="*/ 1235810 w 1617374"/>
                <a:gd name="connsiteY625" fmla="*/ 165283 h 1947765"/>
                <a:gd name="connsiteX626" fmla="*/ 1264285 w 1617374"/>
                <a:gd name="connsiteY626" fmla="*/ 142504 h 1947765"/>
                <a:gd name="connsiteX627" fmla="*/ 1281370 w 1617374"/>
                <a:gd name="connsiteY627" fmla="*/ 131114 h 1947765"/>
                <a:gd name="connsiteX628" fmla="*/ 1304150 w 1617374"/>
                <a:gd name="connsiteY628" fmla="*/ 74166 h 1947765"/>
                <a:gd name="connsiteX629" fmla="*/ 1292760 w 1617374"/>
                <a:gd name="connsiteY629" fmla="*/ 57081 h 1947765"/>
                <a:gd name="connsiteX630" fmla="*/ 1292760 w 1617374"/>
                <a:gd name="connsiteY630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549034 w 1617374"/>
                <a:gd name="connsiteY18" fmla="*/ 404466 h 1947765"/>
                <a:gd name="connsiteX19" fmla="*/ 1486389 w 1617374"/>
                <a:gd name="connsiteY19" fmla="*/ 888526 h 1947765"/>
                <a:gd name="connsiteX20" fmla="*/ 1474999 w 1617374"/>
                <a:gd name="connsiteY20" fmla="*/ 934085 h 1947765"/>
                <a:gd name="connsiteX21" fmla="*/ 1457914 w 1617374"/>
                <a:gd name="connsiteY21" fmla="*/ 996728 h 1947765"/>
                <a:gd name="connsiteX22" fmla="*/ 1452219 w 1617374"/>
                <a:gd name="connsiteY22" fmla="*/ 1019508 h 1947765"/>
                <a:gd name="connsiteX23" fmla="*/ 1446524 w 1617374"/>
                <a:gd name="connsiteY23" fmla="*/ 1053677 h 1947765"/>
                <a:gd name="connsiteX24" fmla="*/ 1412355 w 1617374"/>
                <a:gd name="connsiteY24" fmla="*/ 1076456 h 1947765"/>
                <a:gd name="connsiteX25" fmla="*/ 1361100 w 1617374"/>
                <a:gd name="connsiteY25" fmla="*/ 1133404 h 1947765"/>
                <a:gd name="connsiteX26" fmla="*/ 1338320 w 1617374"/>
                <a:gd name="connsiteY26" fmla="*/ 1184658 h 1947765"/>
                <a:gd name="connsiteX27" fmla="*/ 1315540 w 1617374"/>
                <a:gd name="connsiteY27" fmla="*/ 1230216 h 1947765"/>
                <a:gd name="connsiteX28" fmla="*/ 1298455 w 1617374"/>
                <a:gd name="connsiteY28" fmla="*/ 1258690 h 1947765"/>
                <a:gd name="connsiteX29" fmla="*/ 1281370 w 1617374"/>
                <a:gd name="connsiteY29" fmla="*/ 1264385 h 1947765"/>
                <a:gd name="connsiteX30" fmla="*/ 1235810 w 1617374"/>
                <a:gd name="connsiteY30" fmla="*/ 1281470 h 1947765"/>
                <a:gd name="connsiteX31" fmla="*/ 1218725 w 1617374"/>
                <a:gd name="connsiteY31" fmla="*/ 1292859 h 1947765"/>
                <a:gd name="connsiteX32" fmla="*/ 1224420 w 1617374"/>
                <a:gd name="connsiteY32" fmla="*/ 1315639 h 1947765"/>
                <a:gd name="connsiteX33" fmla="*/ 1241505 w 1617374"/>
                <a:gd name="connsiteY33" fmla="*/ 1321334 h 1947765"/>
                <a:gd name="connsiteX34" fmla="*/ 1281370 w 1617374"/>
                <a:gd name="connsiteY34" fmla="*/ 1349808 h 1947765"/>
                <a:gd name="connsiteX35" fmla="*/ 1315540 w 1617374"/>
                <a:gd name="connsiteY35" fmla="*/ 1372587 h 1947765"/>
                <a:gd name="connsiteX36" fmla="*/ 1326930 w 1617374"/>
                <a:gd name="connsiteY36" fmla="*/ 1389672 h 1947765"/>
                <a:gd name="connsiteX37" fmla="*/ 1338320 w 1617374"/>
                <a:gd name="connsiteY37" fmla="*/ 1423841 h 1947765"/>
                <a:gd name="connsiteX38" fmla="*/ 1344015 w 1617374"/>
                <a:gd name="connsiteY38" fmla="*/ 1440925 h 1947765"/>
                <a:gd name="connsiteX39" fmla="*/ 1355405 w 1617374"/>
                <a:gd name="connsiteY39" fmla="*/ 1463704 h 1947765"/>
                <a:gd name="connsiteX40" fmla="*/ 1366795 w 1617374"/>
                <a:gd name="connsiteY40" fmla="*/ 1497873 h 1947765"/>
                <a:gd name="connsiteX41" fmla="*/ 1372490 w 1617374"/>
                <a:gd name="connsiteY41" fmla="*/ 1514958 h 1947765"/>
                <a:gd name="connsiteX42" fmla="*/ 1406660 w 1617374"/>
                <a:gd name="connsiteY42" fmla="*/ 1571906 h 1947765"/>
                <a:gd name="connsiteX43" fmla="*/ 1418049 w 1617374"/>
                <a:gd name="connsiteY43" fmla="*/ 1606075 h 1947765"/>
                <a:gd name="connsiteX44" fmla="*/ 1429439 w 1617374"/>
                <a:gd name="connsiteY44" fmla="*/ 1623160 h 1947765"/>
                <a:gd name="connsiteX45" fmla="*/ 1446524 w 1617374"/>
                <a:gd name="connsiteY45" fmla="*/ 1674413 h 1947765"/>
                <a:gd name="connsiteX46" fmla="*/ 1457914 w 1617374"/>
                <a:gd name="connsiteY46" fmla="*/ 1691498 h 1947765"/>
                <a:gd name="connsiteX47" fmla="*/ 1474999 w 1617374"/>
                <a:gd name="connsiteY47" fmla="*/ 1742751 h 1947765"/>
                <a:gd name="connsiteX48" fmla="*/ 1480694 w 1617374"/>
                <a:gd name="connsiteY48" fmla="*/ 1788310 h 1947765"/>
                <a:gd name="connsiteX49" fmla="*/ 1486389 w 1617374"/>
                <a:gd name="connsiteY49" fmla="*/ 1822479 h 1947765"/>
                <a:gd name="connsiteX50" fmla="*/ 1480694 w 1617374"/>
                <a:gd name="connsiteY50" fmla="*/ 1896512 h 1947765"/>
                <a:gd name="connsiteX51" fmla="*/ 1440829 w 1617374"/>
                <a:gd name="connsiteY51" fmla="*/ 1845258 h 1947765"/>
                <a:gd name="connsiteX52" fmla="*/ 1429439 w 1617374"/>
                <a:gd name="connsiteY52" fmla="*/ 1776920 h 1947765"/>
                <a:gd name="connsiteX53" fmla="*/ 1418049 w 1617374"/>
                <a:gd name="connsiteY53" fmla="*/ 1759836 h 1947765"/>
                <a:gd name="connsiteX54" fmla="*/ 1412355 w 1617374"/>
                <a:gd name="connsiteY54" fmla="*/ 1742751 h 1947765"/>
                <a:gd name="connsiteX55" fmla="*/ 1395270 w 1617374"/>
                <a:gd name="connsiteY55" fmla="*/ 1731361 h 1947765"/>
                <a:gd name="connsiteX56" fmla="*/ 1389575 w 1617374"/>
                <a:gd name="connsiteY56" fmla="*/ 1691498 h 1947765"/>
                <a:gd name="connsiteX57" fmla="*/ 1378185 w 1617374"/>
                <a:gd name="connsiteY57" fmla="*/ 1657329 h 1947765"/>
                <a:gd name="connsiteX58" fmla="*/ 1372490 w 1617374"/>
                <a:gd name="connsiteY58" fmla="*/ 1634549 h 1947765"/>
                <a:gd name="connsiteX59" fmla="*/ 1355405 w 1617374"/>
                <a:gd name="connsiteY59" fmla="*/ 1611770 h 1947765"/>
                <a:gd name="connsiteX60" fmla="*/ 1349710 w 1617374"/>
                <a:gd name="connsiteY60" fmla="*/ 1571906 h 1947765"/>
                <a:gd name="connsiteX61" fmla="*/ 1338320 w 1617374"/>
                <a:gd name="connsiteY61" fmla="*/ 1537737 h 1947765"/>
                <a:gd name="connsiteX62" fmla="*/ 1321235 w 1617374"/>
                <a:gd name="connsiteY62" fmla="*/ 1492179 h 1947765"/>
                <a:gd name="connsiteX63" fmla="*/ 1315540 w 1617374"/>
                <a:gd name="connsiteY63" fmla="*/ 1446620 h 1947765"/>
                <a:gd name="connsiteX64" fmla="*/ 1298455 w 1617374"/>
                <a:gd name="connsiteY64" fmla="*/ 1440925 h 1947765"/>
                <a:gd name="connsiteX65" fmla="*/ 1281370 w 1617374"/>
                <a:gd name="connsiteY65" fmla="*/ 1429535 h 1947765"/>
                <a:gd name="connsiteX66" fmla="*/ 1247200 w 1617374"/>
                <a:gd name="connsiteY66" fmla="*/ 1418146 h 1947765"/>
                <a:gd name="connsiteX67" fmla="*/ 1213030 w 1617374"/>
                <a:gd name="connsiteY67" fmla="*/ 1395366 h 1947765"/>
                <a:gd name="connsiteX68" fmla="*/ 1178860 w 1617374"/>
                <a:gd name="connsiteY68" fmla="*/ 1383977 h 1947765"/>
                <a:gd name="connsiteX69" fmla="*/ 1173165 w 1617374"/>
                <a:gd name="connsiteY69" fmla="*/ 1440925 h 1947765"/>
                <a:gd name="connsiteX70" fmla="*/ 1156080 w 1617374"/>
                <a:gd name="connsiteY70" fmla="*/ 1452315 h 1947765"/>
                <a:gd name="connsiteX71" fmla="*/ 1161775 w 1617374"/>
                <a:gd name="connsiteY71" fmla="*/ 1475094 h 1947765"/>
                <a:gd name="connsiteX72" fmla="*/ 1167470 w 1617374"/>
                <a:gd name="connsiteY72" fmla="*/ 1492179 h 1947765"/>
                <a:gd name="connsiteX73" fmla="*/ 1190250 w 1617374"/>
                <a:gd name="connsiteY73" fmla="*/ 1514958 h 1947765"/>
                <a:gd name="connsiteX74" fmla="*/ 1201640 w 1617374"/>
                <a:gd name="connsiteY74" fmla="*/ 1532042 h 1947765"/>
                <a:gd name="connsiteX75" fmla="*/ 1201640 w 1617374"/>
                <a:gd name="connsiteY75" fmla="*/ 1577601 h 1947765"/>
                <a:gd name="connsiteX76" fmla="*/ 1235810 w 1617374"/>
                <a:gd name="connsiteY76" fmla="*/ 1594686 h 1947765"/>
                <a:gd name="connsiteX77" fmla="*/ 1275675 w 1617374"/>
                <a:gd name="connsiteY77" fmla="*/ 1611770 h 1947765"/>
                <a:gd name="connsiteX78" fmla="*/ 1252895 w 1617374"/>
                <a:gd name="connsiteY78" fmla="*/ 1623160 h 1947765"/>
                <a:gd name="connsiteX79" fmla="*/ 1241505 w 1617374"/>
                <a:gd name="connsiteY79" fmla="*/ 1640244 h 1947765"/>
                <a:gd name="connsiteX80" fmla="*/ 1224420 w 1617374"/>
                <a:gd name="connsiteY80" fmla="*/ 1651634 h 1947765"/>
                <a:gd name="connsiteX81" fmla="*/ 1201640 w 1617374"/>
                <a:gd name="connsiteY81" fmla="*/ 1634549 h 1947765"/>
                <a:gd name="connsiteX82" fmla="*/ 1178860 w 1617374"/>
                <a:gd name="connsiteY82" fmla="*/ 1611770 h 1947765"/>
                <a:gd name="connsiteX83" fmla="*/ 1173165 w 1617374"/>
                <a:gd name="connsiteY83" fmla="*/ 1588991 h 1947765"/>
                <a:gd name="connsiteX84" fmla="*/ 1167470 w 1617374"/>
                <a:gd name="connsiteY84" fmla="*/ 1560517 h 1947765"/>
                <a:gd name="connsiteX85" fmla="*/ 1150385 w 1617374"/>
                <a:gd name="connsiteY85" fmla="*/ 1554822 h 1947765"/>
                <a:gd name="connsiteX86" fmla="*/ 1138996 w 1617374"/>
                <a:gd name="connsiteY86" fmla="*/ 1537737 h 1947765"/>
                <a:gd name="connsiteX87" fmla="*/ 1121911 w 1617374"/>
                <a:gd name="connsiteY87" fmla="*/ 1532042 h 1947765"/>
                <a:gd name="connsiteX88" fmla="*/ 1104826 w 1617374"/>
                <a:gd name="connsiteY88" fmla="*/ 1520653 h 1947765"/>
                <a:gd name="connsiteX89" fmla="*/ 1064961 w 1617374"/>
                <a:gd name="connsiteY89" fmla="*/ 1509263 h 1947765"/>
                <a:gd name="connsiteX90" fmla="*/ 1030791 w 1617374"/>
                <a:gd name="connsiteY90" fmla="*/ 1480789 h 1947765"/>
                <a:gd name="connsiteX91" fmla="*/ 1019401 w 1617374"/>
                <a:gd name="connsiteY91" fmla="*/ 1463704 h 1947765"/>
                <a:gd name="connsiteX92" fmla="*/ 1002316 w 1617374"/>
                <a:gd name="connsiteY92" fmla="*/ 1452315 h 1947765"/>
                <a:gd name="connsiteX93" fmla="*/ 996621 w 1617374"/>
                <a:gd name="connsiteY93" fmla="*/ 1435230 h 1947765"/>
                <a:gd name="connsiteX94" fmla="*/ 962451 w 1617374"/>
                <a:gd name="connsiteY94" fmla="*/ 1418146 h 1947765"/>
                <a:gd name="connsiteX95" fmla="*/ 945366 w 1617374"/>
                <a:gd name="connsiteY95" fmla="*/ 1423841 h 1947765"/>
                <a:gd name="connsiteX96" fmla="*/ 928281 w 1617374"/>
                <a:gd name="connsiteY96" fmla="*/ 1458010 h 1947765"/>
                <a:gd name="connsiteX97" fmla="*/ 933976 w 1617374"/>
                <a:gd name="connsiteY97" fmla="*/ 1526348 h 1947765"/>
                <a:gd name="connsiteX98" fmla="*/ 968146 w 1617374"/>
                <a:gd name="connsiteY98" fmla="*/ 1560517 h 1947765"/>
                <a:gd name="connsiteX99" fmla="*/ 1002316 w 1617374"/>
                <a:gd name="connsiteY99" fmla="*/ 1571906 h 1947765"/>
                <a:gd name="connsiteX100" fmla="*/ 1008011 w 1617374"/>
                <a:gd name="connsiteY100" fmla="*/ 1588991 h 1947765"/>
                <a:gd name="connsiteX101" fmla="*/ 1025096 w 1617374"/>
                <a:gd name="connsiteY101" fmla="*/ 1594686 h 1947765"/>
                <a:gd name="connsiteX102" fmla="*/ 1064961 w 1617374"/>
                <a:gd name="connsiteY102" fmla="*/ 1600380 h 1947765"/>
                <a:gd name="connsiteX103" fmla="*/ 1059266 w 1617374"/>
                <a:gd name="connsiteY103" fmla="*/ 1628854 h 1947765"/>
                <a:gd name="connsiteX104" fmla="*/ 1047876 w 1617374"/>
                <a:gd name="connsiteY104" fmla="*/ 1645939 h 1947765"/>
                <a:gd name="connsiteX105" fmla="*/ 1076351 w 1617374"/>
                <a:gd name="connsiteY105" fmla="*/ 1668718 h 1947765"/>
                <a:gd name="connsiteX106" fmla="*/ 1110521 w 1617374"/>
                <a:gd name="connsiteY106" fmla="*/ 1697192 h 1947765"/>
                <a:gd name="connsiteX107" fmla="*/ 1150385 w 1617374"/>
                <a:gd name="connsiteY107" fmla="*/ 1708582 h 1947765"/>
                <a:gd name="connsiteX108" fmla="*/ 1184555 w 1617374"/>
                <a:gd name="connsiteY108" fmla="*/ 1719972 h 1947765"/>
                <a:gd name="connsiteX109" fmla="*/ 1201640 w 1617374"/>
                <a:gd name="connsiteY109" fmla="*/ 1725667 h 1947765"/>
                <a:gd name="connsiteX110" fmla="*/ 1207335 w 1617374"/>
                <a:gd name="connsiteY110" fmla="*/ 1742751 h 1947765"/>
                <a:gd name="connsiteX111" fmla="*/ 1218725 w 1617374"/>
                <a:gd name="connsiteY111" fmla="*/ 1765530 h 1947765"/>
                <a:gd name="connsiteX112" fmla="*/ 1207335 w 1617374"/>
                <a:gd name="connsiteY112" fmla="*/ 1794005 h 1947765"/>
                <a:gd name="connsiteX113" fmla="*/ 1195945 w 1617374"/>
                <a:gd name="connsiteY113" fmla="*/ 1776920 h 1947765"/>
                <a:gd name="connsiteX114" fmla="*/ 1121911 w 1617374"/>
                <a:gd name="connsiteY114" fmla="*/ 1759836 h 1947765"/>
                <a:gd name="connsiteX115" fmla="*/ 1161775 w 1617374"/>
                <a:gd name="connsiteY115" fmla="*/ 1799699 h 1947765"/>
                <a:gd name="connsiteX116" fmla="*/ 1178860 w 1617374"/>
                <a:gd name="connsiteY116" fmla="*/ 1833868 h 1947765"/>
                <a:gd name="connsiteX117" fmla="*/ 1156080 w 1617374"/>
                <a:gd name="connsiteY117" fmla="*/ 1845258 h 1947765"/>
                <a:gd name="connsiteX118" fmla="*/ 1104826 w 1617374"/>
                <a:gd name="connsiteY118" fmla="*/ 1839563 h 1947765"/>
                <a:gd name="connsiteX119" fmla="*/ 1087741 w 1617374"/>
                <a:gd name="connsiteY119" fmla="*/ 1833868 h 1947765"/>
                <a:gd name="connsiteX120" fmla="*/ 1064961 w 1617374"/>
                <a:gd name="connsiteY120" fmla="*/ 1714277 h 1947765"/>
                <a:gd name="connsiteX121" fmla="*/ 1019401 w 1617374"/>
                <a:gd name="connsiteY121" fmla="*/ 1702887 h 1947765"/>
                <a:gd name="connsiteX122" fmla="*/ 1008011 w 1617374"/>
                <a:gd name="connsiteY122" fmla="*/ 1725667 h 1947765"/>
                <a:gd name="connsiteX123" fmla="*/ 996621 w 1617374"/>
                <a:gd name="connsiteY123" fmla="*/ 1742751 h 1947765"/>
                <a:gd name="connsiteX124" fmla="*/ 1002316 w 1617374"/>
                <a:gd name="connsiteY124" fmla="*/ 1822479 h 1947765"/>
                <a:gd name="connsiteX125" fmla="*/ 1008011 w 1617374"/>
                <a:gd name="connsiteY125" fmla="*/ 1839563 h 1947765"/>
                <a:gd name="connsiteX126" fmla="*/ 1025096 w 1617374"/>
                <a:gd name="connsiteY126" fmla="*/ 1845258 h 1947765"/>
                <a:gd name="connsiteX127" fmla="*/ 1025096 w 1617374"/>
                <a:gd name="connsiteY127" fmla="*/ 1879427 h 1947765"/>
                <a:gd name="connsiteX128" fmla="*/ 1002316 w 1617374"/>
                <a:gd name="connsiteY128" fmla="*/ 1947765 h 1947765"/>
                <a:gd name="connsiteX129" fmla="*/ 996621 w 1617374"/>
                <a:gd name="connsiteY129" fmla="*/ 1930681 h 1947765"/>
                <a:gd name="connsiteX130" fmla="*/ 990926 w 1617374"/>
                <a:gd name="connsiteY130" fmla="*/ 1902206 h 1947765"/>
                <a:gd name="connsiteX131" fmla="*/ 973841 w 1617374"/>
                <a:gd name="connsiteY131" fmla="*/ 1913596 h 1947765"/>
                <a:gd name="connsiteX132" fmla="*/ 945366 w 1617374"/>
                <a:gd name="connsiteY132" fmla="*/ 1919291 h 1947765"/>
                <a:gd name="connsiteX133" fmla="*/ 905501 w 1617374"/>
                <a:gd name="connsiteY133" fmla="*/ 1907901 h 1947765"/>
                <a:gd name="connsiteX134" fmla="*/ 899806 w 1617374"/>
                <a:gd name="connsiteY134" fmla="*/ 1890817 h 1947765"/>
                <a:gd name="connsiteX135" fmla="*/ 922586 w 1617374"/>
                <a:gd name="connsiteY135" fmla="*/ 1868037 h 1947765"/>
                <a:gd name="connsiteX136" fmla="*/ 945366 w 1617374"/>
                <a:gd name="connsiteY136" fmla="*/ 1856648 h 1947765"/>
                <a:gd name="connsiteX137" fmla="*/ 956756 w 1617374"/>
                <a:gd name="connsiteY137" fmla="*/ 1839563 h 1947765"/>
                <a:gd name="connsiteX138" fmla="*/ 968146 w 1617374"/>
                <a:gd name="connsiteY138" fmla="*/ 1805394 h 1947765"/>
                <a:gd name="connsiteX139" fmla="*/ 973841 w 1617374"/>
                <a:gd name="connsiteY139" fmla="*/ 1759836 h 1947765"/>
                <a:gd name="connsiteX140" fmla="*/ 996621 w 1617374"/>
                <a:gd name="connsiteY140" fmla="*/ 1725667 h 1947765"/>
                <a:gd name="connsiteX141" fmla="*/ 990926 w 1617374"/>
                <a:gd name="connsiteY141" fmla="*/ 1708582 h 1947765"/>
                <a:gd name="connsiteX142" fmla="*/ 1002316 w 1617374"/>
                <a:gd name="connsiteY142" fmla="*/ 1674413 h 1947765"/>
                <a:gd name="connsiteX143" fmla="*/ 979536 w 1617374"/>
                <a:gd name="connsiteY143" fmla="*/ 1645939 h 1947765"/>
                <a:gd name="connsiteX144" fmla="*/ 939671 w 1617374"/>
                <a:gd name="connsiteY144" fmla="*/ 1617465 h 1947765"/>
                <a:gd name="connsiteX145" fmla="*/ 933976 w 1617374"/>
                <a:gd name="connsiteY145" fmla="*/ 1640244 h 1947765"/>
                <a:gd name="connsiteX146" fmla="*/ 922586 w 1617374"/>
                <a:gd name="connsiteY146" fmla="*/ 1731361 h 1947765"/>
                <a:gd name="connsiteX147" fmla="*/ 905501 w 1617374"/>
                <a:gd name="connsiteY147" fmla="*/ 1725667 h 1947765"/>
                <a:gd name="connsiteX148" fmla="*/ 922586 w 1617374"/>
                <a:gd name="connsiteY148" fmla="*/ 1645939 h 1947765"/>
                <a:gd name="connsiteX149" fmla="*/ 916891 w 1617374"/>
                <a:gd name="connsiteY149" fmla="*/ 1611770 h 1947765"/>
                <a:gd name="connsiteX150" fmla="*/ 905501 w 1617374"/>
                <a:gd name="connsiteY150" fmla="*/ 1594686 h 1947765"/>
                <a:gd name="connsiteX151" fmla="*/ 888416 w 1617374"/>
                <a:gd name="connsiteY151" fmla="*/ 1537737 h 1947765"/>
                <a:gd name="connsiteX152" fmla="*/ 865637 w 1617374"/>
                <a:gd name="connsiteY152" fmla="*/ 1509263 h 1947765"/>
                <a:gd name="connsiteX153" fmla="*/ 848552 w 1617374"/>
                <a:gd name="connsiteY153" fmla="*/ 1520653 h 1947765"/>
                <a:gd name="connsiteX154" fmla="*/ 831467 w 1617374"/>
                <a:gd name="connsiteY154" fmla="*/ 1560517 h 1947765"/>
                <a:gd name="connsiteX155" fmla="*/ 825772 w 1617374"/>
                <a:gd name="connsiteY155" fmla="*/ 1577601 h 1947765"/>
                <a:gd name="connsiteX156" fmla="*/ 802992 w 1617374"/>
                <a:gd name="connsiteY156" fmla="*/ 1600380 h 1947765"/>
                <a:gd name="connsiteX157" fmla="*/ 785907 w 1617374"/>
                <a:gd name="connsiteY157" fmla="*/ 1634549 h 1947765"/>
                <a:gd name="connsiteX158" fmla="*/ 797297 w 1617374"/>
                <a:gd name="connsiteY158" fmla="*/ 1668718 h 1947765"/>
                <a:gd name="connsiteX159" fmla="*/ 808687 w 1617374"/>
                <a:gd name="connsiteY159" fmla="*/ 1725667 h 1947765"/>
                <a:gd name="connsiteX160" fmla="*/ 825772 w 1617374"/>
                <a:gd name="connsiteY160" fmla="*/ 1737056 h 1947765"/>
                <a:gd name="connsiteX161" fmla="*/ 820077 w 1617374"/>
                <a:gd name="connsiteY161" fmla="*/ 1776920 h 1947765"/>
                <a:gd name="connsiteX162" fmla="*/ 802992 w 1617374"/>
                <a:gd name="connsiteY162" fmla="*/ 1771225 h 1947765"/>
                <a:gd name="connsiteX163" fmla="*/ 797297 w 1617374"/>
                <a:gd name="connsiteY163" fmla="*/ 1754141 h 1947765"/>
                <a:gd name="connsiteX164" fmla="*/ 780212 w 1617374"/>
                <a:gd name="connsiteY164" fmla="*/ 1742751 h 1947765"/>
                <a:gd name="connsiteX165" fmla="*/ 740347 w 1617374"/>
                <a:gd name="connsiteY165" fmla="*/ 1759836 h 1947765"/>
                <a:gd name="connsiteX166" fmla="*/ 734652 w 1617374"/>
                <a:gd name="connsiteY166" fmla="*/ 1776920 h 1947765"/>
                <a:gd name="connsiteX167" fmla="*/ 711872 w 1617374"/>
                <a:gd name="connsiteY167" fmla="*/ 1811089 h 1947765"/>
                <a:gd name="connsiteX168" fmla="*/ 723262 w 1617374"/>
                <a:gd name="connsiteY168" fmla="*/ 1850953 h 1947765"/>
                <a:gd name="connsiteX169" fmla="*/ 728957 w 1617374"/>
                <a:gd name="connsiteY169" fmla="*/ 1868037 h 1947765"/>
                <a:gd name="connsiteX170" fmla="*/ 723262 w 1617374"/>
                <a:gd name="connsiteY170" fmla="*/ 1896512 h 1947765"/>
                <a:gd name="connsiteX171" fmla="*/ 706177 w 1617374"/>
                <a:gd name="connsiteY171" fmla="*/ 1902206 h 1947765"/>
                <a:gd name="connsiteX172" fmla="*/ 700482 w 1617374"/>
                <a:gd name="connsiteY172" fmla="*/ 1879427 h 1947765"/>
                <a:gd name="connsiteX173" fmla="*/ 666312 w 1617374"/>
                <a:gd name="connsiteY173" fmla="*/ 1856648 h 1947765"/>
                <a:gd name="connsiteX174" fmla="*/ 586583 w 1617374"/>
                <a:gd name="connsiteY174" fmla="*/ 1845258 h 1947765"/>
                <a:gd name="connsiteX175" fmla="*/ 615058 w 1617374"/>
                <a:gd name="connsiteY175" fmla="*/ 1833868 h 1947765"/>
                <a:gd name="connsiteX176" fmla="*/ 649227 w 1617374"/>
                <a:gd name="connsiteY176" fmla="*/ 1828174 h 1947765"/>
                <a:gd name="connsiteX177" fmla="*/ 637837 w 1617374"/>
                <a:gd name="connsiteY177" fmla="*/ 1788310 h 1947765"/>
                <a:gd name="connsiteX178" fmla="*/ 677702 w 1617374"/>
                <a:gd name="connsiteY178" fmla="*/ 1765530 h 1947765"/>
                <a:gd name="connsiteX179" fmla="*/ 694787 w 1617374"/>
                <a:gd name="connsiteY179" fmla="*/ 1759836 h 1947765"/>
                <a:gd name="connsiteX180" fmla="*/ 700482 w 1617374"/>
                <a:gd name="connsiteY180" fmla="*/ 1742751 h 1947765"/>
                <a:gd name="connsiteX181" fmla="*/ 717567 w 1617374"/>
                <a:gd name="connsiteY181" fmla="*/ 1731361 h 1947765"/>
                <a:gd name="connsiteX182" fmla="*/ 728957 w 1617374"/>
                <a:gd name="connsiteY182" fmla="*/ 1714277 h 1947765"/>
                <a:gd name="connsiteX183" fmla="*/ 723262 w 1617374"/>
                <a:gd name="connsiteY183" fmla="*/ 1685803 h 1947765"/>
                <a:gd name="connsiteX184" fmla="*/ 672007 w 1617374"/>
                <a:gd name="connsiteY184" fmla="*/ 1674413 h 1947765"/>
                <a:gd name="connsiteX185" fmla="*/ 637837 w 1617374"/>
                <a:gd name="connsiteY185" fmla="*/ 1657329 h 1947765"/>
                <a:gd name="connsiteX186" fmla="*/ 632142 w 1617374"/>
                <a:gd name="connsiteY186" fmla="*/ 1640244 h 1947765"/>
                <a:gd name="connsiteX187" fmla="*/ 620752 w 1617374"/>
                <a:gd name="connsiteY187" fmla="*/ 1623160 h 1947765"/>
                <a:gd name="connsiteX188" fmla="*/ 637837 w 1617374"/>
                <a:gd name="connsiteY188" fmla="*/ 1617465 h 1947765"/>
                <a:gd name="connsiteX189" fmla="*/ 728957 w 1617374"/>
                <a:gd name="connsiteY189" fmla="*/ 1606075 h 1947765"/>
                <a:gd name="connsiteX190" fmla="*/ 751737 w 1617374"/>
                <a:gd name="connsiteY190" fmla="*/ 1594686 h 1947765"/>
                <a:gd name="connsiteX191" fmla="*/ 763127 w 1617374"/>
                <a:gd name="connsiteY191" fmla="*/ 1577601 h 1947765"/>
                <a:gd name="connsiteX192" fmla="*/ 797297 w 1617374"/>
                <a:gd name="connsiteY192" fmla="*/ 1560517 h 1947765"/>
                <a:gd name="connsiteX193" fmla="*/ 808687 w 1617374"/>
                <a:gd name="connsiteY193" fmla="*/ 1543432 h 1947765"/>
                <a:gd name="connsiteX194" fmla="*/ 825772 w 1617374"/>
                <a:gd name="connsiteY194" fmla="*/ 1526348 h 1947765"/>
                <a:gd name="connsiteX195" fmla="*/ 854247 w 1617374"/>
                <a:gd name="connsiteY195" fmla="*/ 1480789 h 1947765"/>
                <a:gd name="connsiteX196" fmla="*/ 865637 w 1617374"/>
                <a:gd name="connsiteY196" fmla="*/ 1452315 h 1947765"/>
                <a:gd name="connsiteX197" fmla="*/ 905501 w 1617374"/>
                <a:gd name="connsiteY197" fmla="*/ 1429535 h 1947765"/>
                <a:gd name="connsiteX198" fmla="*/ 956756 w 1617374"/>
                <a:gd name="connsiteY198" fmla="*/ 1418146 h 1947765"/>
                <a:gd name="connsiteX199" fmla="*/ 951061 w 1617374"/>
                <a:gd name="connsiteY199" fmla="*/ 1401061 h 1947765"/>
                <a:gd name="connsiteX200" fmla="*/ 945366 w 1617374"/>
                <a:gd name="connsiteY200" fmla="*/ 1338418 h 1947765"/>
                <a:gd name="connsiteX201" fmla="*/ 928281 w 1617374"/>
                <a:gd name="connsiteY201" fmla="*/ 1332723 h 1947765"/>
                <a:gd name="connsiteX202" fmla="*/ 905501 w 1617374"/>
                <a:gd name="connsiteY202" fmla="*/ 1327028 h 1947765"/>
                <a:gd name="connsiteX203" fmla="*/ 825772 w 1617374"/>
                <a:gd name="connsiteY203" fmla="*/ 1332723 h 1947765"/>
                <a:gd name="connsiteX204" fmla="*/ 808687 w 1617374"/>
                <a:gd name="connsiteY204" fmla="*/ 1344113 h 1947765"/>
                <a:gd name="connsiteX205" fmla="*/ 780212 w 1617374"/>
                <a:gd name="connsiteY205" fmla="*/ 1349808 h 1947765"/>
                <a:gd name="connsiteX206" fmla="*/ 757432 w 1617374"/>
                <a:gd name="connsiteY206" fmla="*/ 1361197 h 1947765"/>
                <a:gd name="connsiteX207" fmla="*/ 734652 w 1617374"/>
                <a:gd name="connsiteY207" fmla="*/ 1406756 h 1947765"/>
                <a:gd name="connsiteX208" fmla="*/ 717567 w 1617374"/>
                <a:gd name="connsiteY208" fmla="*/ 1458010 h 1947765"/>
                <a:gd name="connsiteX209" fmla="*/ 711872 w 1617374"/>
                <a:gd name="connsiteY209" fmla="*/ 1475094 h 1947765"/>
                <a:gd name="connsiteX210" fmla="*/ 689092 w 1617374"/>
                <a:gd name="connsiteY210" fmla="*/ 1492179 h 1947765"/>
                <a:gd name="connsiteX211" fmla="*/ 683397 w 1617374"/>
                <a:gd name="connsiteY211" fmla="*/ 1429535 h 1947765"/>
                <a:gd name="connsiteX212" fmla="*/ 666312 w 1617374"/>
                <a:gd name="connsiteY212" fmla="*/ 1418146 h 1947765"/>
                <a:gd name="connsiteX213" fmla="*/ 575193 w 1617374"/>
                <a:gd name="connsiteY213" fmla="*/ 1429535 h 1947765"/>
                <a:gd name="connsiteX214" fmla="*/ 563803 w 1617374"/>
                <a:gd name="connsiteY214" fmla="*/ 1446620 h 1947765"/>
                <a:gd name="connsiteX215" fmla="*/ 541023 w 1617374"/>
                <a:gd name="connsiteY215" fmla="*/ 1509263 h 1947765"/>
                <a:gd name="connsiteX216" fmla="*/ 444208 w 1617374"/>
                <a:gd name="connsiteY216" fmla="*/ 1514958 h 1947765"/>
                <a:gd name="connsiteX217" fmla="*/ 438513 w 1617374"/>
                <a:gd name="connsiteY217" fmla="*/ 1560517 h 1947765"/>
                <a:gd name="connsiteX218" fmla="*/ 421428 w 1617374"/>
                <a:gd name="connsiteY218" fmla="*/ 1583296 h 1947765"/>
                <a:gd name="connsiteX219" fmla="*/ 410038 w 1617374"/>
                <a:gd name="connsiteY219" fmla="*/ 1600380 h 1947765"/>
                <a:gd name="connsiteX220" fmla="*/ 415733 w 1617374"/>
                <a:gd name="connsiteY220" fmla="*/ 1663023 h 1947765"/>
                <a:gd name="connsiteX221" fmla="*/ 432818 w 1617374"/>
                <a:gd name="connsiteY221" fmla="*/ 1668718 h 1947765"/>
                <a:gd name="connsiteX222" fmla="*/ 438513 w 1617374"/>
                <a:gd name="connsiteY222" fmla="*/ 1691498 h 1947765"/>
                <a:gd name="connsiteX223" fmla="*/ 449903 w 1617374"/>
                <a:gd name="connsiteY223" fmla="*/ 1708582 h 1947765"/>
                <a:gd name="connsiteX224" fmla="*/ 392953 w 1617374"/>
                <a:gd name="connsiteY224" fmla="*/ 1702887 h 1947765"/>
                <a:gd name="connsiteX225" fmla="*/ 387258 w 1617374"/>
                <a:gd name="connsiteY225" fmla="*/ 1628854 h 1947765"/>
                <a:gd name="connsiteX226" fmla="*/ 381563 w 1617374"/>
                <a:gd name="connsiteY226" fmla="*/ 1543432 h 1947765"/>
                <a:gd name="connsiteX227" fmla="*/ 364478 w 1617374"/>
                <a:gd name="connsiteY227" fmla="*/ 1532042 h 1947765"/>
                <a:gd name="connsiteX228" fmla="*/ 324614 w 1617374"/>
                <a:gd name="connsiteY228" fmla="*/ 1520653 h 1947765"/>
                <a:gd name="connsiteX229" fmla="*/ 301834 w 1617374"/>
                <a:gd name="connsiteY229" fmla="*/ 1526348 h 1947765"/>
                <a:gd name="connsiteX230" fmla="*/ 290444 w 1617374"/>
                <a:gd name="connsiteY230" fmla="*/ 1543432 h 1947765"/>
                <a:gd name="connsiteX231" fmla="*/ 273359 w 1617374"/>
                <a:gd name="connsiteY231" fmla="*/ 1560517 h 1947765"/>
                <a:gd name="connsiteX232" fmla="*/ 233494 w 1617374"/>
                <a:gd name="connsiteY232" fmla="*/ 1600380 h 1947765"/>
                <a:gd name="connsiteX233" fmla="*/ 239189 w 1617374"/>
                <a:gd name="connsiteY233" fmla="*/ 1623160 h 1947765"/>
                <a:gd name="connsiteX234" fmla="*/ 256274 w 1617374"/>
                <a:gd name="connsiteY234" fmla="*/ 1628854 h 1947765"/>
                <a:gd name="connsiteX235" fmla="*/ 296139 w 1617374"/>
                <a:gd name="connsiteY235" fmla="*/ 1651634 h 1947765"/>
                <a:gd name="connsiteX236" fmla="*/ 290444 w 1617374"/>
                <a:gd name="connsiteY236" fmla="*/ 1668718 h 1947765"/>
                <a:gd name="connsiteX237" fmla="*/ 256274 w 1617374"/>
                <a:gd name="connsiteY237" fmla="*/ 1691498 h 1947765"/>
                <a:gd name="connsiteX238" fmla="*/ 210714 w 1617374"/>
                <a:gd name="connsiteY238" fmla="*/ 1685803 h 1947765"/>
                <a:gd name="connsiteX239" fmla="*/ 205019 w 1617374"/>
                <a:gd name="connsiteY239" fmla="*/ 1668718 h 1947765"/>
                <a:gd name="connsiteX240" fmla="*/ 199324 w 1617374"/>
                <a:gd name="connsiteY240" fmla="*/ 1645939 h 1947765"/>
                <a:gd name="connsiteX241" fmla="*/ 170849 w 1617374"/>
                <a:gd name="connsiteY241" fmla="*/ 1640244 h 1947765"/>
                <a:gd name="connsiteX242" fmla="*/ 153764 w 1617374"/>
                <a:gd name="connsiteY242" fmla="*/ 1623160 h 1947765"/>
                <a:gd name="connsiteX243" fmla="*/ 136679 w 1617374"/>
                <a:gd name="connsiteY243" fmla="*/ 1611770 h 1947765"/>
                <a:gd name="connsiteX244" fmla="*/ 142374 w 1617374"/>
                <a:gd name="connsiteY244" fmla="*/ 1588991 h 1947765"/>
                <a:gd name="connsiteX245" fmla="*/ 182239 w 1617374"/>
                <a:gd name="connsiteY245" fmla="*/ 1571906 h 1947765"/>
                <a:gd name="connsiteX246" fmla="*/ 199324 w 1617374"/>
                <a:gd name="connsiteY246" fmla="*/ 1554822 h 1947765"/>
                <a:gd name="connsiteX247" fmla="*/ 222104 w 1617374"/>
                <a:gd name="connsiteY247" fmla="*/ 1549127 h 1947765"/>
                <a:gd name="connsiteX248" fmla="*/ 244884 w 1617374"/>
                <a:gd name="connsiteY248" fmla="*/ 1514958 h 1947765"/>
                <a:gd name="connsiteX249" fmla="*/ 256274 w 1617374"/>
                <a:gd name="connsiteY249" fmla="*/ 1497873 h 1947765"/>
                <a:gd name="connsiteX250" fmla="*/ 273359 w 1617374"/>
                <a:gd name="connsiteY250" fmla="*/ 1492179 h 1947765"/>
                <a:gd name="connsiteX251" fmla="*/ 290444 w 1617374"/>
                <a:gd name="connsiteY251" fmla="*/ 1475094 h 1947765"/>
                <a:gd name="connsiteX252" fmla="*/ 279054 w 1617374"/>
                <a:gd name="connsiteY252" fmla="*/ 1440925 h 1947765"/>
                <a:gd name="connsiteX253" fmla="*/ 318919 w 1617374"/>
                <a:gd name="connsiteY253" fmla="*/ 1418146 h 1947765"/>
                <a:gd name="connsiteX254" fmla="*/ 336004 w 1617374"/>
                <a:gd name="connsiteY254" fmla="*/ 1429535 h 1947765"/>
                <a:gd name="connsiteX255" fmla="*/ 353088 w 1617374"/>
                <a:gd name="connsiteY255" fmla="*/ 1435230 h 1947765"/>
                <a:gd name="connsiteX256" fmla="*/ 364478 w 1617374"/>
                <a:gd name="connsiteY256" fmla="*/ 1452315 h 1947765"/>
                <a:gd name="connsiteX257" fmla="*/ 529633 w 1617374"/>
                <a:gd name="connsiteY257" fmla="*/ 1469399 h 1947765"/>
                <a:gd name="connsiteX258" fmla="*/ 541023 w 1617374"/>
                <a:gd name="connsiteY258" fmla="*/ 1452315 h 1947765"/>
                <a:gd name="connsiteX259" fmla="*/ 546718 w 1617374"/>
                <a:gd name="connsiteY259" fmla="*/ 1435230 h 1947765"/>
                <a:gd name="connsiteX260" fmla="*/ 563803 w 1617374"/>
                <a:gd name="connsiteY260" fmla="*/ 1429535 h 1947765"/>
                <a:gd name="connsiteX261" fmla="*/ 592278 w 1617374"/>
                <a:gd name="connsiteY261" fmla="*/ 1406756 h 1947765"/>
                <a:gd name="connsiteX262" fmla="*/ 626447 w 1617374"/>
                <a:gd name="connsiteY262" fmla="*/ 1389672 h 1947765"/>
                <a:gd name="connsiteX263" fmla="*/ 666312 w 1617374"/>
                <a:gd name="connsiteY263" fmla="*/ 1383977 h 1947765"/>
                <a:gd name="connsiteX264" fmla="*/ 672007 w 1617374"/>
                <a:gd name="connsiteY264" fmla="*/ 1344113 h 1947765"/>
                <a:gd name="connsiteX265" fmla="*/ 654922 w 1617374"/>
                <a:gd name="connsiteY265" fmla="*/ 1338418 h 1947765"/>
                <a:gd name="connsiteX266" fmla="*/ 677702 w 1617374"/>
                <a:gd name="connsiteY266" fmla="*/ 1327028 h 1947765"/>
                <a:gd name="connsiteX267" fmla="*/ 774517 w 1617374"/>
                <a:gd name="connsiteY267" fmla="*/ 1315639 h 1947765"/>
                <a:gd name="connsiteX268" fmla="*/ 808687 w 1617374"/>
                <a:gd name="connsiteY268" fmla="*/ 1309944 h 1947765"/>
                <a:gd name="connsiteX269" fmla="*/ 791602 w 1617374"/>
                <a:gd name="connsiteY269" fmla="*/ 1304249 h 1947765"/>
                <a:gd name="connsiteX270" fmla="*/ 751737 w 1617374"/>
                <a:gd name="connsiteY270" fmla="*/ 1270080 h 1947765"/>
                <a:gd name="connsiteX271" fmla="*/ 740347 w 1617374"/>
                <a:gd name="connsiteY271" fmla="*/ 1252996 h 1947765"/>
                <a:gd name="connsiteX272" fmla="*/ 700482 w 1617374"/>
                <a:gd name="connsiteY272" fmla="*/ 1235911 h 1947765"/>
                <a:gd name="connsiteX273" fmla="*/ 495463 w 1617374"/>
                <a:gd name="connsiteY273" fmla="*/ 1224522 h 1947765"/>
                <a:gd name="connsiteX274" fmla="*/ 410038 w 1617374"/>
                <a:gd name="connsiteY274" fmla="*/ 1241606 h 1947765"/>
                <a:gd name="connsiteX275" fmla="*/ 398648 w 1617374"/>
                <a:gd name="connsiteY275" fmla="*/ 1264385 h 1947765"/>
                <a:gd name="connsiteX276" fmla="*/ 353088 w 1617374"/>
                <a:gd name="connsiteY276" fmla="*/ 1315639 h 1947765"/>
                <a:gd name="connsiteX277" fmla="*/ 347394 w 1617374"/>
                <a:gd name="connsiteY277" fmla="*/ 1270080 h 1947765"/>
                <a:gd name="connsiteX278" fmla="*/ 233494 w 1617374"/>
                <a:gd name="connsiteY278" fmla="*/ 1298554 h 1947765"/>
                <a:gd name="connsiteX279" fmla="*/ 216409 w 1617374"/>
                <a:gd name="connsiteY279" fmla="*/ 1315639 h 1947765"/>
                <a:gd name="connsiteX280" fmla="*/ 210714 w 1617374"/>
                <a:gd name="connsiteY280" fmla="*/ 1298554 h 1947765"/>
                <a:gd name="connsiteX281" fmla="*/ 222104 w 1617374"/>
                <a:gd name="connsiteY281" fmla="*/ 1270080 h 1947765"/>
                <a:gd name="connsiteX282" fmla="*/ 205019 w 1617374"/>
                <a:gd name="connsiteY282" fmla="*/ 1264385 h 1947765"/>
                <a:gd name="connsiteX283" fmla="*/ 148069 w 1617374"/>
                <a:gd name="connsiteY283" fmla="*/ 1252996 h 1947765"/>
                <a:gd name="connsiteX284" fmla="*/ 119594 w 1617374"/>
                <a:gd name="connsiteY284" fmla="*/ 1247301 h 1947765"/>
                <a:gd name="connsiteX285" fmla="*/ 85425 w 1617374"/>
                <a:gd name="connsiteY285" fmla="*/ 1235911 h 1947765"/>
                <a:gd name="connsiteX286" fmla="*/ 11390 w 1617374"/>
                <a:gd name="connsiteY286" fmla="*/ 1230216 h 1947765"/>
                <a:gd name="connsiteX287" fmla="*/ 0 w 1617374"/>
                <a:gd name="connsiteY287" fmla="*/ 1213132 h 1947765"/>
                <a:gd name="connsiteX288" fmla="*/ 5695 w 1617374"/>
                <a:gd name="connsiteY288" fmla="*/ 1190353 h 1947765"/>
                <a:gd name="connsiteX289" fmla="*/ 28475 w 1617374"/>
                <a:gd name="connsiteY289" fmla="*/ 1184658 h 1947765"/>
                <a:gd name="connsiteX290" fmla="*/ 34170 w 1617374"/>
                <a:gd name="connsiteY290" fmla="*/ 1144794 h 1947765"/>
                <a:gd name="connsiteX291" fmla="*/ 45560 w 1617374"/>
                <a:gd name="connsiteY291" fmla="*/ 1161878 h 1947765"/>
                <a:gd name="connsiteX292" fmla="*/ 68340 w 1617374"/>
                <a:gd name="connsiteY292" fmla="*/ 1184658 h 1947765"/>
                <a:gd name="connsiteX293" fmla="*/ 85425 w 1617374"/>
                <a:gd name="connsiteY293" fmla="*/ 1190353 h 1947765"/>
                <a:gd name="connsiteX294" fmla="*/ 176544 w 1617374"/>
                <a:gd name="connsiteY294" fmla="*/ 1196047 h 1947765"/>
                <a:gd name="connsiteX295" fmla="*/ 187934 w 1617374"/>
                <a:gd name="connsiteY295" fmla="*/ 1213132 h 1947765"/>
                <a:gd name="connsiteX296" fmla="*/ 227799 w 1617374"/>
                <a:gd name="connsiteY296" fmla="*/ 1230216 h 1947765"/>
                <a:gd name="connsiteX297" fmla="*/ 290444 w 1617374"/>
                <a:gd name="connsiteY297" fmla="*/ 1235911 h 1947765"/>
                <a:gd name="connsiteX298" fmla="*/ 444208 w 1617374"/>
                <a:gd name="connsiteY298" fmla="*/ 1230216 h 1947765"/>
                <a:gd name="connsiteX299" fmla="*/ 427123 w 1617374"/>
                <a:gd name="connsiteY299" fmla="*/ 1224522 h 1947765"/>
                <a:gd name="connsiteX300" fmla="*/ 398648 w 1617374"/>
                <a:gd name="connsiteY300" fmla="*/ 1190353 h 1947765"/>
                <a:gd name="connsiteX301" fmla="*/ 347394 w 1617374"/>
                <a:gd name="connsiteY301" fmla="*/ 1173268 h 1947765"/>
                <a:gd name="connsiteX302" fmla="*/ 290444 w 1617374"/>
                <a:gd name="connsiteY302" fmla="*/ 1144794 h 1947765"/>
                <a:gd name="connsiteX303" fmla="*/ 284749 w 1617374"/>
                <a:gd name="connsiteY303" fmla="*/ 1127709 h 1947765"/>
                <a:gd name="connsiteX304" fmla="*/ 267664 w 1617374"/>
                <a:gd name="connsiteY304" fmla="*/ 1122015 h 1947765"/>
                <a:gd name="connsiteX305" fmla="*/ 244884 w 1617374"/>
                <a:gd name="connsiteY305" fmla="*/ 1104930 h 1947765"/>
                <a:gd name="connsiteX306" fmla="*/ 227799 w 1617374"/>
                <a:gd name="connsiteY306" fmla="*/ 1076456 h 1947765"/>
                <a:gd name="connsiteX307" fmla="*/ 210714 w 1617374"/>
                <a:gd name="connsiteY307" fmla="*/ 1053677 h 1947765"/>
                <a:gd name="connsiteX308" fmla="*/ 182239 w 1617374"/>
                <a:gd name="connsiteY308" fmla="*/ 991033 h 1947765"/>
                <a:gd name="connsiteX309" fmla="*/ 148069 w 1617374"/>
                <a:gd name="connsiteY309" fmla="*/ 1030897 h 1947765"/>
                <a:gd name="connsiteX310" fmla="*/ 136679 w 1617374"/>
                <a:gd name="connsiteY310" fmla="*/ 979644 h 1947765"/>
                <a:gd name="connsiteX311" fmla="*/ 170849 w 1617374"/>
                <a:gd name="connsiteY311" fmla="*/ 934085 h 1947765"/>
                <a:gd name="connsiteX312" fmla="*/ 187934 w 1617374"/>
                <a:gd name="connsiteY312" fmla="*/ 962559 h 1947765"/>
                <a:gd name="connsiteX313" fmla="*/ 193629 w 1617374"/>
                <a:gd name="connsiteY313" fmla="*/ 985339 h 1947765"/>
                <a:gd name="connsiteX314" fmla="*/ 210714 w 1617374"/>
                <a:gd name="connsiteY314" fmla="*/ 1002423 h 1947765"/>
                <a:gd name="connsiteX315" fmla="*/ 233494 w 1617374"/>
                <a:gd name="connsiteY315" fmla="*/ 1047982 h 1947765"/>
                <a:gd name="connsiteX316" fmla="*/ 279054 w 1617374"/>
                <a:gd name="connsiteY316" fmla="*/ 1076456 h 1947765"/>
                <a:gd name="connsiteX317" fmla="*/ 313224 w 1617374"/>
                <a:gd name="connsiteY317" fmla="*/ 1099235 h 1947765"/>
                <a:gd name="connsiteX318" fmla="*/ 347394 w 1617374"/>
                <a:gd name="connsiteY318" fmla="*/ 1133404 h 1947765"/>
                <a:gd name="connsiteX319" fmla="*/ 364478 w 1617374"/>
                <a:gd name="connsiteY319" fmla="*/ 1161878 h 1947765"/>
                <a:gd name="connsiteX320" fmla="*/ 398648 w 1617374"/>
                <a:gd name="connsiteY320" fmla="*/ 1173268 h 1947765"/>
                <a:gd name="connsiteX321" fmla="*/ 438513 w 1617374"/>
                <a:gd name="connsiteY321" fmla="*/ 1161878 h 1947765"/>
                <a:gd name="connsiteX322" fmla="*/ 449903 w 1617374"/>
                <a:gd name="connsiteY322" fmla="*/ 1178963 h 1947765"/>
                <a:gd name="connsiteX323" fmla="*/ 455598 w 1617374"/>
                <a:gd name="connsiteY323" fmla="*/ 1196047 h 1947765"/>
                <a:gd name="connsiteX324" fmla="*/ 501158 w 1617374"/>
                <a:gd name="connsiteY324" fmla="*/ 1201742 h 1947765"/>
                <a:gd name="connsiteX325" fmla="*/ 620752 w 1617374"/>
                <a:gd name="connsiteY325" fmla="*/ 1213132 h 1947765"/>
                <a:gd name="connsiteX326" fmla="*/ 649227 w 1617374"/>
                <a:gd name="connsiteY326" fmla="*/ 1201742 h 1947765"/>
                <a:gd name="connsiteX327" fmla="*/ 597973 w 1617374"/>
                <a:gd name="connsiteY327" fmla="*/ 1173268 h 1947765"/>
                <a:gd name="connsiteX328" fmla="*/ 575193 w 1617374"/>
                <a:gd name="connsiteY328" fmla="*/ 1156184 h 1947765"/>
                <a:gd name="connsiteX329" fmla="*/ 569498 w 1617374"/>
                <a:gd name="connsiteY329" fmla="*/ 1139099 h 1947765"/>
                <a:gd name="connsiteX330" fmla="*/ 552413 w 1617374"/>
                <a:gd name="connsiteY330" fmla="*/ 1127709 h 1947765"/>
                <a:gd name="connsiteX331" fmla="*/ 518243 w 1617374"/>
                <a:gd name="connsiteY331" fmla="*/ 1093540 h 1947765"/>
                <a:gd name="connsiteX332" fmla="*/ 501158 w 1617374"/>
                <a:gd name="connsiteY332" fmla="*/ 1076456 h 1947765"/>
                <a:gd name="connsiteX333" fmla="*/ 478378 w 1617374"/>
                <a:gd name="connsiteY333" fmla="*/ 1065066 h 1947765"/>
                <a:gd name="connsiteX334" fmla="*/ 461293 w 1617374"/>
                <a:gd name="connsiteY334" fmla="*/ 1059371 h 1947765"/>
                <a:gd name="connsiteX335" fmla="*/ 427123 w 1617374"/>
                <a:gd name="connsiteY335" fmla="*/ 1030897 h 1947765"/>
                <a:gd name="connsiteX336" fmla="*/ 421428 w 1617374"/>
                <a:gd name="connsiteY336" fmla="*/ 1008118 h 1947765"/>
                <a:gd name="connsiteX337" fmla="*/ 404343 w 1617374"/>
                <a:gd name="connsiteY337" fmla="*/ 1002423 h 1947765"/>
                <a:gd name="connsiteX338" fmla="*/ 387258 w 1617374"/>
                <a:gd name="connsiteY338" fmla="*/ 991033 h 1947765"/>
                <a:gd name="connsiteX339" fmla="*/ 375868 w 1617374"/>
                <a:gd name="connsiteY339" fmla="*/ 973949 h 1947765"/>
                <a:gd name="connsiteX340" fmla="*/ 358783 w 1617374"/>
                <a:gd name="connsiteY340" fmla="*/ 968254 h 1947765"/>
                <a:gd name="connsiteX341" fmla="*/ 353088 w 1617374"/>
                <a:gd name="connsiteY341" fmla="*/ 911306 h 1947765"/>
                <a:gd name="connsiteX342" fmla="*/ 347394 w 1617374"/>
                <a:gd name="connsiteY342" fmla="*/ 894221 h 1947765"/>
                <a:gd name="connsiteX343" fmla="*/ 341699 w 1617374"/>
                <a:gd name="connsiteY343" fmla="*/ 871442 h 1947765"/>
                <a:gd name="connsiteX344" fmla="*/ 324614 w 1617374"/>
                <a:gd name="connsiteY344" fmla="*/ 865747 h 1947765"/>
                <a:gd name="connsiteX345" fmla="*/ 239189 w 1617374"/>
                <a:gd name="connsiteY345" fmla="*/ 865747 h 1947765"/>
                <a:gd name="connsiteX346" fmla="*/ 216409 w 1617374"/>
                <a:gd name="connsiteY346" fmla="*/ 854358 h 1947765"/>
                <a:gd name="connsiteX347" fmla="*/ 199324 w 1617374"/>
                <a:gd name="connsiteY347" fmla="*/ 848663 h 1947765"/>
                <a:gd name="connsiteX348" fmla="*/ 193629 w 1617374"/>
                <a:gd name="connsiteY348" fmla="*/ 831578 h 1947765"/>
                <a:gd name="connsiteX349" fmla="*/ 267664 w 1617374"/>
                <a:gd name="connsiteY349" fmla="*/ 820189 h 1947765"/>
                <a:gd name="connsiteX350" fmla="*/ 284749 w 1617374"/>
                <a:gd name="connsiteY350" fmla="*/ 808799 h 1947765"/>
                <a:gd name="connsiteX351" fmla="*/ 313224 w 1617374"/>
                <a:gd name="connsiteY351" fmla="*/ 774630 h 1947765"/>
                <a:gd name="connsiteX352" fmla="*/ 324614 w 1617374"/>
                <a:gd name="connsiteY352" fmla="*/ 808799 h 1947765"/>
                <a:gd name="connsiteX353" fmla="*/ 330309 w 1617374"/>
                <a:gd name="connsiteY353" fmla="*/ 837273 h 1947765"/>
                <a:gd name="connsiteX354" fmla="*/ 353088 w 1617374"/>
                <a:gd name="connsiteY354" fmla="*/ 871442 h 1947765"/>
                <a:gd name="connsiteX355" fmla="*/ 364478 w 1617374"/>
                <a:gd name="connsiteY355" fmla="*/ 922695 h 1947765"/>
                <a:gd name="connsiteX356" fmla="*/ 375868 w 1617374"/>
                <a:gd name="connsiteY356" fmla="*/ 956864 h 1947765"/>
                <a:gd name="connsiteX357" fmla="*/ 421428 w 1617374"/>
                <a:gd name="connsiteY357" fmla="*/ 985339 h 1947765"/>
                <a:gd name="connsiteX358" fmla="*/ 466988 w 1617374"/>
                <a:gd name="connsiteY358" fmla="*/ 1013813 h 1947765"/>
                <a:gd name="connsiteX359" fmla="*/ 455598 w 1617374"/>
                <a:gd name="connsiteY359" fmla="*/ 968254 h 1947765"/>
                <a:gd name="connsiteX360" fmla="*/ 444208 w 1617374"/>
                <a:gd name="connsiteY360" fmla="*/ 951170 h 1947765"/>
                <a:gd name="connsiteX361" fmla="*/ 449903 w 1617374"/>
                <a:gd name="connsiteY361" fmla="*/ 877137 h 1947765"/>
                <a:gd name="connsiteX362" fmla="*/ 438513 w 1617374"/>
                <a:gd name="connsiteY362" fmla="*/ 820189 h 1947765"/>
                <a:gd name="connsiteX363" fmla="*/ 427123 w 1617374"/>
                <a:gd name="connsiteY363" fmla="*/ 751851 h 1947765"/>
                <a:gd name="connsiteX364" fmla="*/ 421428 w 1617374"/>
                <a:gd name="connsiteY364" fmla="*/ 729071 h 1947765"/>
                <a:gd name="connsiteX365" fmla="*/ 410038 w 1617374"/>
                <a:gd name="connsiteY365" fmla="*/ 706292 h 1947765"/>
                <a:gd name="connsiteX366" fmla="*/ 404343 w 1617374"/>
                <a:gd name="connsiteY366" fmla="*/ 672123 h 1947765"/>
                <a:gd name="connsiteX367" fmla="*/ 387258 w 1617374"/>
                <a:gd name="connsiteY367" fmla="*/ 683513 h 1947765"/>
                <a:gd name="connsiteX368" fmla="*/ 421428 w 1617374"/>
                <a:gd name="connsiteY368" fmla="*/ 711987 h 1947765"/>
                <a:gd name="connsiteX369" fmla="*/ 449903 w 1617374"/>
                <a:gd name="connsiteY369" fmla="*/ 706292 h 1947765"/>
                <a:gd name="connsiteX370" fmla="*/ 512548 w 1617374"/>
                <a:gd name="connsiteY370" fmla="*/ 649344 h 1947765"/>
                <a:gd name="connsiteX371" fmla="*/ 518243 w 1617374"/>
                <a:gd name="connsiteY371" fmla="*/ 672123 h 1947765"/>
                <a:gd name="connsiteX372" fmla="*/ 523938 w 1617374"/>
                <a:gd name="connsiteY372" fmla="*/ 689207 h 1947765"/>
                <a:gd name="connsiteX373" fmla="*/ 506853 w 1617374"/>
                <a:gd name="connsiteY373" fmla="*/ 706292 h 1947765"/>
                <a:gd name="connsiteX374" fmla="*/ 472683 w 1617374"/>
                <a:gd name="connsiteY374" fmla="*/ 740461 h 1947765"/>
                <a:gd name="connsiteX375" fmla="*/ 506853 w 1617374"/>
                <a:gd name="connsiteY375" fmla="*/ 763240 h 1947765"/>
                <a:gd name="connsiteX376" fmla="*/ 523938 w 1617374"/>
                <a:gd name="connsiteY376" fmla="*/ 780325 h 1947765"/>
                <a:gd name="connsiteX377" fmla="*/ 569498 w 1617374"/>
                <a:gd name="connsiteY377" fmla="*/ 797409 h 1947765"/>
                <a:gd name="connsiteX378" fmla="*/ 546718 w 1617374"/>
                <a:gd name="connsiteY378" fmla="*/ 854358 h 1947765"/>
                <a:gd name="connsiteX379" fmla="*/ 518243 w 1617374"/>
                <a:gd name="connsiteY379" fmla="*/ 871442 h 1947765"/>
                <a:gd name="connsiteX380" fmla="*/ 501158 w 1617374"/>
                <a:gd name="connsiteY380" fmla="*/ 905611 h 1947765"/>
                <a:gd name="connsiteX381" fmla="*/ 489768 w 1617374"/>
                <a:gd name="connsiteY381" fmla="*/ 922695 h 1947765"/>
                <a:gd name="connsiteX382" fmla="*/ 495463 w 1617374"/>
                <a:gd name="connsiteY382" fmla="*/ 973949 h 1947765"/>
                <a:gd name="connsiteX383" fmla="*/ 501158 w 1617374"/>
                <a:gd name="connsiteY383" fmla="*/ 991033 h 1947765"/>
                <a:gd name="connsiteX384" fmla="*/ 518243 w 1617374"/>
                <a:gd name="connsiteY384" fmla="*/ 1008118 h 1947765"/>
                <a:gd name="connsiteX385" fmla="*/ 541023 w 1617374"/>
                <a:gd name="connsiteY385" fmla="*/ 1013813 h 1947765"/>
                <a:gd name="connsiteX386" fmla="*/ 563803 w 1617374"/>
                <a:gd name="connsiteY386" fmla="*/ 1047982 h 1947765"/>
                <a:gd name="connsiteX387" fmla="*/ 580888 w 1617374"/>
                <a:gd name="connsiteY387" fmla="*/ 1087846 h 1947765"/>
                <a:gd name="connsiteX388" fmla="*/ 597973 w 1617374"/>
                <a:gd name="connsiteY388" fmla="*/ 1093540 h 1947765"/>
                <a:gd name="connsiteX389" fmla="*/ 615058 w 1617374"/>
                <a:gd name="connsiteY389" fmla="*/ 1093540 h 1947765"/>
                <a:gd name="connsiteX390" fmla="*/ 603668 w 1617374"/>
                <a:gd name="connsiteY390" fmla="*/ 1013813 h 1947765"/>
                <a:gd name="connsiteX391" fmla="*/ 592278 w 1617374"/>
                <a:gd name="connsiteY391" fmla="*/ 991033 h 1947765"/>
                <a:gd name="connsiteX392" fmla="*/ 586583 w 1617374"/>
                <a:gd name="connsiteY392" fmla="*/ 968254 h 1947765"/>
                <a:gd name="connsiteX393" fmla="*/ 580888 w 1617374"/>
                <a:gd name="connsiteY393" fmla="*/ 922695 h 1947765"/>
                <a:gd name="connsiteX394" fmla="*/ 615058 w 1617374"/>
                <a:gd name="connsiteY394" fmla="*/ 934085 h 1947765"/>
                <a:gd name="connsiteX395" fmla="*/ 637837 w 1617374"/>
                <a:gd name="connsiteY395" fmla="*/ 928390 h 1947765"/>
                <a:gd name="connsiteX396" fmla="*/ 626447 w 1617374"/>
                <a:gd name="connsiteY396" fmla="*/ 911306 h 1947765"/>
                <a:gd name="connsiteX397" fmla="*/ 592278 w 1617374"/>
                <a:gd name="connsiteY397" fmla="*/ 894221 h 1947765"/>
                <a:gd name="connsiteX398" fmla="*/ 586583 w 1617374"/>
                <a:gd name="connsiteY398" fmla="*/ 877137 h 1947765"/>
                <a:gd name="connsiteX399" fmla="*/ 632142 w 1617374"/>
                <a:gd name="connsiteY399" fmla="*/ 837273 h 1947765"/>
                <a:gd name="connsiteX400" fmla="*/ 626447 w 1617374"/>
                <a:gd name="connsiteY400" fmla="*/ 820189 h 1947765"/>
                <a:gd name="connsiteX401" fmla="*/ 632142 w 1617374"/>
                <a:gd name="connsiteY401" fmla="*/ 877137 h 1947765"/>
                <a:gd name="connsiteX402" fmla="*/ 654922 w 1617374"/>
                <a:gd name="connsiteY402" fmla="*/ 882832 h 1947765"/>
                <a:gd name="connsiteX403" fmla="*/ 677702 w 1617374"/>
                <a:gd name="connsiteY403" fmla="*/ 956864 h 1947765"/>
                <a:gd name="connsiteX404" fmla="*/ 694787 w 1617374"/>
                <a:gd name="connsiteY404" fmla="*/ 968254 h 1947765"/>
                <a:gd name="connsiteX405" fmla="*/ 683397 w 1617374"/>
                <a:gd name="connsiteY405" fmla="*/ 991033 h 1947765"/>
                <a:gd name="connsiteX406" fmla="*/ 700482 w 1617374"/>
                <a:gd name="connsiteY406" fmla="*/ 1065066 h 1947765"/>
                <a:gd name="connsiteX407" fmla="*/ 711872 w 1617374"/>
                <a:gd name="connsiteY407" fmla="*/ 1082151 h 1947765"/>
                <a:gd name="connsiteX408" fmla="*/ 717567 w 1617374"/>
                <a:gd name="connsiteY408" fmla="*/ 1099235 h 1947765"/>
                <a:gd name="connsiteX409" fmla="*/ 740347 w 1617374"/>
                <a:gd name="connsiteY409" fmla="*/ 1104930 h 1947765"/>
                <a:gd name="connsiteX410" fmla="*/ 757432 w 1617374"/>
                <a:gd name="connsiteY410" fmla="*/ 1110625 h 1947765"/>
                <a:gd name="connsiteX411" fmla="*/ 808687 w 1617374"/>
                <a:gd name="connsiteY411" fmla="*/ 1133404 h 1947765"/>
                <a:gd name="connsiteX412" fmla="*/ 820077 w 1617374"/>
                <a:gd name="connsiteY412" fmla="*/ 1156184 h 1947765"/>
                <a:gd name="connsiteX413" fmla="*/ 859942 w 1617374"/>
                <a:gd name="connsiteY413" fmla="*/ 1173268 h 1947765"/>
                <a:gd name="connsiteX414" fmla="*/ 842857 w 1617374"/>
                <a:gd name="connsiteY414" fmla="*/ 1184658 h 1947765"/>
                <a:gd name="connsiteX415" fmla="*/ 825772 w 1617374"/>
                <a:gd name="connsiteY415" fmla="*/ 1173268 h 1947765"/>
                <a:gd name="connsiteX416" fmla="*/ 797297 w 1617374"/>
                <a:gd name="connsiteY416" fmla="*/ 1144794 h 1947765"/>
                <a:gd name="connsiteX417" fmla="*/ 763127 w 1617374"/>
                <a:gd name="connsiteY417" fmla="*/ 1139099 h 1947765"/>
                <a:gd name="connsiteX418" fmla="*/ 700482 w 1617374"/>
                <a:gd name="connsiteY418" fmla="*/ 1116320 h 1947765"/>
                <a:gd name="connsiteX419" fmla="*/ 677702 w 1617374"/>
                <a:gd name="connsiteY419" fmla="*/ 1099235 h 1947765"/>
                <a:gd name="connsiteX420" fmla="*/ 672007 w 1617374"/>
                <a:gd name="connsiteY420" fmla="*/ 1008118 h 1947765"/>
                <a:gd name="connsiteX421" fmla="*/ 637837 w 1617374"/>
                <a:gd name="connsiteY421" fmla="*/ 985339 h 1947765"/>
                <a:gd name="connsiteX422" fmla="*/ 558108 w 1617374"/>
                <a:gd name="connsiteY422" fmla="*/ 1013813 h 1947765"/>
                <a:gd name="connsiteX423" fmla="*/ 580888 w 1617374"/>
                <a:gd name="connsiteY423" fmla="*/ 1059371 h 1947765"/>
                <a:gd name="connsiteX424" fmla="*/ 615058 w 1617374"/>
                <a:gd name="connsiteY424" fmla="*/ 1082151 h 1947765"/>
                <a:gd name="connsiteX425" fmla="*/ 632142 w 1617374"/>
                <a:gd name="connsiteY425" fmla="*/ 1122015 h 1947765"/>
                <a:gd name="connsiteX426" fmla="*/ 643532 w 1617374"/>
                <a:gd name="connsiteY426" fmla="*/ 1156184 h 1947765"/>
                <a:gd name="connsiteX427" fmla="*/ 700482 w 1617374"/>
                <a:gd name="connsiteY427" fmla="*/ 1161878 h 1947765"/>
                <a:gd name="connsiteX428" fmla="*/ 751737 w 1617374"/>
                <a:gd name="connsiteY428" fmla="*/ 1161878 h 1947765"/>
                <a:gd name="connsiteX429" fmla="*/ 768822 w 1617374"/>
                <a:gd name="connsiteY429" fmla="*/ 1235911 h 1947765"/>
                <a:gd name="connsiteX430" fmla="*/ 785907 w 1617374"/>
                <a:gd name="connsiteY430" fmla="*/ 1247301 h 1947765"/>
                <a:gd name="connsiteX431" fmla="*/ 825772 w 1617374"/>
                <a:gd name="connsiteY431" fmla="*/ 1241606 h 1947765"/>
                <a:gd name="connsiteX432" fmla="*/ 882722 w 1617374"/>
                <a:gd name="connsiteY432" fmla="*/ 1235911 h 1947765"/>
                <a:gd name="connsiteX433" fmla="*/ 911196 w 1617374"/>
                <a:gd name="connsiteY433" fmla="*/ 1218827 h 1947765"/>
                <a:gd name="connsiteX434" fmla="*/ 928281 w 1617374"/>
                <a:gd name="connsiteY434" fmla="*/ 1213132 h 1947765"/>
                <a:gd name="connsiteX435" fmla="*/ 916891 w 1617374"/>
                <a:gd name="connsiteY435" fmla="*/ 1150489 h 1947765"/>
                <a:gd name="connsiteX436" fmla="*/ 905501 w 1617374"/>
                <a:gd name="connsiteY436" fmla="*/ 1127709 h 1947765"/>
                <a:gd name="connsiteX437" fmla="*/ 888416 w 1617374"/>
                <a:gd name="connsiteY437" fmla="*/ 1122015 h 1947765"/>
                <a:gd name="connsiteX438" fmla="*/ 888416 w 1617374"/>
                <a:gd name="connsiteY438" fmla="*/ 1082151 h 1947765"/>
                <a:gd name="connsiteX439" fmla="*/ 882722 w 1617374"/>
                <a:gd name="connsiteY439" fmla="*/ 1042287 h 1947765"/>
                <a:gd name="connsiteX440" fmla="*/ 865637 w 1617374"/>
                <a:gd name="connsiteY440" fmla="*/ 1036592 h 1947765"/>
                <a:gd name="connsiteX441" fmla="*/ 842857 w 1617374"/>
                <a:gd name="connsiteY441" fmla="*/ 1030897 h 1947765"/>
                <a:gd name="connsiteX442" fmla="*/ 808687 w 1617374"/>
                <a:gd name="connsiteY442" fmla="*/ 1013813 h 1947765"/>
                <a:gd name="connsiteX443" fmla="*/ 802992 w 1617374"/>
                <a:gd name="connsiteY443" fmla="*/ 1030897 h 1947765"/>
                <a:gd name="connsiteX444" fmla="*/ 791602 w 1617374"/>
                <a:gd name="connsiteY444" fmla="*/ 1047982 h 1947765"/>
                <a:gd name="connsiteX445" fmla="*/ 774517 w 1617374"/>
                <a:gd name="connsiteY445" fmla="*/ 1042287 h 1947765"/>
                <a:gd name="connsiteX446" fmla="*/ 797297 w 1617374"/>
                <a:gd name="connsiteY446" fmla="*/ 979644 h 1947765"/>
                <a:gd name="connsiteX447" fmla="*/ 774517 w 1617374"/>
                <a:gd name="connsiteY447" fmla="*/ 968254 h 1947765"/>
                <a:gd name="connsiteX448" fmla="*/ 751737 w 1617374"/>
                <a:gd name="connsiteY448" fmla="*/ 945475 h 1947765"/>
                <a:gd name="connsiteX449" fmla="*/ 740347 w 1617374"/>
                <a:gd name="connsiteY449" fmla="*/ 905611 h 1947765"/>
                <a:gd name="connsiteX450" fmla="*/ 797297 w 1617374"/>
                <a:gd name="connsiteY450" fmla="*/ 877137 h 1947765"/>
                <a:gd name="connsiteX451" fmla="*/ 780212 w 1617374"/>
                <a:gd name="connsiteY451" fmla="*/ 882832 h 1947765"/>
                <a:gd name="connsiteX452" fmla="*/ 791602 w 1617374"/>
                <a:gd name="connsiteY452" fmla="*/ 905611 h 1947765"/>
                <a:gd name="connsiteX453" fmla="*/ 797297 w 1617374"/>
                <a:gd name="connsiteY453" fmla="*/ 922695 h 1947765"/>
                <a:gd name="connsiteX454" fmla="*/ 814382 w 1617374"/>
                <a:gd name="connsiteY454" fmla="*/ 934085 h 1947765"/>
                <a:gd name="connsiteX455" fmla="*/ 825772 w 1617374"/>
                <a:gd name="connsiteY455" fmla="*/ 951170 h 1947765"/>
                <a:gd name="connsiteX456" fmla="*/ 854247 w 1617374"/>
                <a:gd name="connsiteY456" fmla="*/ 968254 h 1947765"/>
                <a:gd name="connsiteX457" fmla="*/ 871332 w 1617374"/>
                <a:gd name="connsiteY457" fmla="*/ 979644 h 1947765"/>
                <a:gd name="connsiteX458" fmla="*/ 905501 w 1617374"/>
                <a:gd name="connsiteY458" fmla="*/ 1002423 h 1947765"/>
                <a:gd name="connsiteX459" fmla="*/ 916891 w 1617374"/>
                <a:gd name="connsiteY459" fmla="*/ 945475 h 1947765"/>
                <a:gd name="connsiteX460" fmla="*/ 922586 w 1617374"/>
                <a:gd name="connsiteY460" fmla="*/ 917001 h 1947765"/>
                <a:gd name="connsiteX461" fmla="*/ 905501 w 1617374"/>
                <a:gd name="connsiteY461" fmla="*/ 905611 h 1947765"/>
                <a:gd name="connsiteX462" fmla="*/ 877027 w 1617374"/>
                <a:gd name="connsiteY462" fmla="*/ 860052 h 1947765"/>
                <a:gd name="connsiteX463" fmla="*/ 865637 w 1617374"/>
                <a:gd name="connsiteY463" fmla="*/ 842968 h 1947765"/>
                <a:gd name="connsiteX464" fmla="*/ 854247 w 1617374"/>
                <a:gd name="connsiteY464" fmla="*/ 820189 h 1947765"/>
                <a:gd name="connsiteX465" fmla="*/ 825772 w 1617374"/>
                <a:gd name="connsiteY465" fmla="*/ 786020 h 1947765"/>
                <a:gd name="connsiteX466" fmla="*/ 814382 w 1617374"/>
                <a:gd name="connsiteY466" fmla="*/ 757545 h 1947765"/>
                <a:gd name="connsiteX467" fmla="*/ 797297 w 1617374"/>
                <a:gd name="connsiteY467" fmla="*/ 740461 h 1947765"/>
                <a:gd name="connsiteX468" fmla="*/ 763127 w 1617374"/>
                <a:gd name="connsiteY468" fmla="*/ 717682 h 1947765"/>
                <a:gd name="connsiteX469" fmla="*/ 746042 w 1617374"/>
                <a:gd name="connsiteY469" fmla="*/ 723376 h 1947765"/>
                <a:gd name="connsiteX470" fmla="*/ 751737 w 1617374"/>
                <a:gd name="connsiteY470" fmla="*/ 763240 h 1947765"/>
                <a:gd name="connsiteX471" fmla="*/ 746042 w 1617374"/>
                <a:gd name="connsiteY471" fmla="*/ 780325 h 1947765"/>
                <a:gd name="connsiteX472" fmla="*/ 728957 w 1617374"/>
                <a:gd name="connsiteY472" fmla="*/ 774630 h 1947765"/>
                <a:gd name="connsiteX473" fmla="*/ 711872 w 1617374"/>
                <a:gd name="connsiteY473" fmla="*/ 757545 h 1947765"/>
                <a:gd name="connsiteX474" fmla="*/ 717567 w 1617374"/>
                <a:gd name="connsiteY474" fmla="*/ 740461 h 1947765"/>
                <a:gd name="connsiteX475" fmla="*/ 751737 w 1617374"/>
                <a:gd name="connsiteY475" fmla="*/ 723376 h 1947765"/>
                <a:gd name="connsiteX476" fmla="*/ 763127 w 1617374"/>
                <a:gd name="connsiteY476" fmla="*/ 706292 h 1947765"/>
                <a:gd name="connsiteX477" fmla="*/ 734652 w 1617374"/>
                <a:gd name="connsiteY477" fmla="*/ 694902 h 1947765"/>
                <a:gd name="connsiteX478" fmla="*/ 706177 w 1617374"/>
                <a:gd name="connsiteY478" fmla="*/ 666428 h 1947765"/>
                <a:gd name="connsiteX479" fmla="*/ 666312 w 1617374"/>
                <a:gd name="connsiteY479" fmla="*/ 643649 h 1947765"/>
                <a:gd name="connsiteX480" fmla="*/ 654922 w 1617374"/>
                <a:gd name="connsiteY480" fmla="*/ 626564 h 1947765"/>
                <a:gd name="connsiteX481" fmla="*/ 672007 w 1617374"/>
                <a:gd name="connsiteY481" fmla="*/ 615175 h 1947765"/>
                <a:gd name="connsiteX482" fmla="*/ 700482 w 1617374"/>
                <a:gd name="connsiteY482" fmla="*/ 592395 h 1947765"/>
                <a:gd name="connsiteX483" fmla="*/ 683397 w 1617374"/>
                <a:gd name="connsiteY483" fmla="*/ 586700 h 1947765"/>
                <a:gd name="connsiteX484" fmla="*/ 700482 w 1617374"/>
                <a:gd name="connsiteY484" fmla="*/ 598090 h 1947765"/>
                <a:gd name="connsiteX485" fmla="*/ 723262 w 1617374"/>
                <a:gd name="connsiteY485" fmla="*/ 586700 h 1947765"/>
                <a:gd name="connsiteX486" fmla="*/ 711872 w 1617374"/>
                <a:gd name="connsiteY486" fmla="*/ 569616 h 1947765"/>
                <a:gd name="connsiteX487" fmla="*/ 689092 w 1617374"/>
                <a:gd name="connsiteY487" fmla="*/ 563921 h 1947765"/>
                <a:gd name="connsiteX488" fmla="*/ 672007 w 1617374"/>
                <a:gd name="connsiteY488" fmla="*/ 541142 h 1947765"/>
                <a:gd name="connsiteX489" fmla="*/ 706177 w 1617374"/>
                <a:gd name="connsiteY489" fmla="*/ 552531 h 1947765"/>
                <a:gd name="connsiteX490" fmla="*/ 723262 w 1617374"/>
                <a:gd name="connsiteY490" fmla="*/ 575311 h 1947765"/>
                <a:gd name="connsiteX491" fmla="*/ 763127 w 1617374"/>
                <a:gd name="connsiteY491" fmla="*/ 541142 h 1947765"/>
                <a:gd name="connsiteX492" fmla="*/ 757432 w 1617374"/>
                <a:gd name="connsiteY492" fmla="*/ 518362 h 1947765"/>
                <a:gd name="connsiteX493" fmla="*/ 734652 w 1617374"/>
                <a:gd name="connsiteY493" fmla="*/ 501278 h 1947765"/>
                <a:gd name="connsiteX494" fmla="*/ 780212 w 1617374"/>
                <a:gd name="connsiteY494" fmla="*/ 478499 h 1947765"/>
                <a:gd name="connsiteX495" fmla="*/ 768822 w 1617374"/>
                <a:gd name="connsiteY495" fmla="*/ 484194 h 1947765"/>
                <a:gd name="connsiteX496" fmla="*/ 757432 w 1617374"/>
                <a:gd name="connsiteY496" fmla="*/ 563921 h 1947765"/>
                <a:gd name="connsiteX497" fmla="*/ 746042 w 1617374"/>
                <a:gd name="connsiteY497" fmla="*/ 581006 h 1947765"/>
                <a:gd name="connsiteX498" fmla="*/ 740347 w 1617374"/>
                <a:gd name="connsiteY498" fmla="*/ 626564 h 1947765"/>
                <a:gd name="connsiteX499" fmla="*/ 797297 w 1617374"/>
                <a:gd name="connsiteY499" fmla="*/ 660733 h 1947765"/>
                <a:gd name="connsiteX500" fmla="*/ 825772 w 1617374"/>
                <a:gd name="connsiteY500" fmla="*/ 677818 h 1947765"/>
                <a:gd name="connsiteX501" fmla="*/ 842857 w 1617374"/>
                <a:gd name="connsiteY501" fmla="*/ 683513 h 1947765"/>
                <a:gd name="connsiteX502" fmla="*/ 865637 w 1617374"/>
                <a:gd name="connsiteY502" fmla="*/ 706292 h 1947765"/>
                <a:gd name="connsiteX503" fmla="*/ 871332 w 1617374"/>
                <a:gd name="connsiteY503" fmla="*/ 729071 h 1947765"/>
                <a:gd name="connsiteX504" fmla="*/ 899806 w 1617374"/>
                <a:gd name="connsiteY504" fmla="*/ 757545 h 1947765"/>
                <a:gd name="connsiteX505" fmla="*/ 922586 w 1617374"/>
                <a:gd name="connsiteY505" fmla="*/ 751851 h 1947765"/>
                <a:gd name="connsiteX506" fmla="*/ 916891 w 1617374"/>
                <a:gd name="connsiteY506" fmla="*/ 717682 h 1947765"/>
                <a:gd name="connsiteX507" fmla="*/ 911196 w 1617374"/>
                <a:gd name="connsiteY507" fmla="*/ 689207 h 1947765"/>
                <a:gd name="connsiteX508" fmla="*/ 928281 w 1617374"/>
                <a:gd name="connsiteY508" fmla="*/ 575311 h 1947765"/>
                <a:gd name="connsiteX509" fmla="*/ 939671 w 1617374"/>
                <a:gd name="connsiteY509" fmla="*/ 546837 h 1947765"/>
                <a:gd name="connsiteX510" fmla="*/ 905501 w 1617374"/>
                <a:gd name="connsiteY510" fmla="*/ 478499 h 1947765"/>
                <a:gd name="connsiteX511" fmla="*/ 922586 w 1617374"/>
                <a:gd name="connsiteY511" fmla="*/ 467109 h 1947765"/>
                <a:gd name="connsiteX512" fmla="*/ 933976 w 1617374"/>
                <a:gd name="connsiteY512" fmla="*/ 450025 h 1947765"/>
                <a:gd name="connsiteX513" fmla="*/ 939671 w 1617374"/>
                <a:gd name="connsiteY513" fmla="*/ 478499 h 1947765"/>
                <a:gd name="connsiteX514" fmla="*/ 945366 w 1617374"/>
                <a:gd name="connsiteY514" fmla="*/ 518362 h 1947765"/>
                <a:gd name="connsiteX515" fmla="*/ 973841 w 1617374"/>
                <a:gd name="connsiteY515" fmla="*/ 512668 h 1947765"/>
                <a:gd name="connsiteX516" fmla="*/ 996621 w 1617374"/>
                <a:gd name="connsiteY516" fmla="*/ 472804 h 1947765"/>
                <a:gd name="connsiteX517" fmla="*/ 973841 w 1617374"/>
                <a:gd name="connsiteY517" fmla="*/ 489888 h 1947765"/>
                <a:gd name="connsiteX518" fmla="*/ 956756 w 1617374"/>
                <a:gd name="connsiteY518" fmla="*/ 524057 h 1947765"/>
                <a:gd name="connsiteX519" fmla="*/ 956756 w 1617374"/>
                <a:gd name="connsiteY519" fmla="*/ 660733 h 1947765"/>
                <a:gd name="connsiteX520" fmla="*/ 962451 w 1617374"/>
                <a:gd name="connsiteY520" fmla="*/ 854358 h 1947765"/>
                <a:gd name="connsiteX521" fmla="*/ 1036486 w 1617374"/>
                <a:gd name="connsiteY521" fmla="*/ 842968 h 1947765"/>
                <a:gd name="connsiteX522" fmla="*/ 1042181 w 1617374"/>
                <a:gd name="connsiteY522" fmla="*/ 808799 h 1947765"/>
                <a:gd name="connsiteX523" fmla="*/ 1053571 w 1617374"/>
                <a:gd name="connsiteY523" fmla="*/ 774630 h 1947765"/>
                <a:gd name="connsiteX524" fmla="*/ 1059266 w 1617374"/>
                <a:gd name="connsiteY524" fmla="*/ 751851 h 1947765"/>
                <a:gd name="connsiteX525" fmla="*/ 1076351 w 1617374"/>
                <a:gd name="connsiteY525" fmla="*/ 717682 h 1947765"/>
                <a:gd name="connsiteX526" fmla="*/ 1082046 w 1617374"/>
                <a:gd name="connsiteY526" fmla="*/ 683513 h 1947765"/>
                <a:gd name="connsiteX527" fmla="*/ 1116216 w 1617374"/>
                <a:gd name="connsiteY527" fmla="*/ 660733 h 1947765"/>
                <a:gd name="connsiteX528" fmla="*/ 1127606 w 1617374"/>
                <a:gd name="connsiteY528" fmla="*/ 643649 h 1947765"/>
                <a:gd name="connsiteX529" fmla="*/ 1110521 w 1617374"/>
                <a:gd name="connsiteY529" fmla="*/ 637954 h 1947765"/>
                <a:gd name="connsiteX530" fmla="*/ 1116216 w 1617374"/>
                <a:gd name="connsiteY530" fmla="*/ 598090 h 1947765"/>
                <a:gd name="connsiteX531" fmla="*/ 1121911 w 1617374"/>
                <a:gd name="connsiteY531" fmla="*/ 546837 h 1947765"/>
                <a:gd name="connsiteX532" fmla="*/ 1184555 w 1617374"/>
                <a:gd name="connsiteY532" fmla="*/ 563921 h 1947765"/>
                <a:gd name="connsiteX533" fmla="*/ 1201640 w 1617374"/>
                <a:gd name="connsiteY533" fmla="*/ 586700 h 1947765"/>
                <a:gd name="connsiteX534" fmla="*/ 1207335 w 1617374"/>
                <a:gd name="connsiteY534" fmla="*/ 620869 h 1947765"/>
                <a:gd name="connsiteX535" fmla="*/ 1195945 w 1617374"/>
                <a:gd name="connsiteY535" fmla="*/ 637954 h 1947765"/>
                <a:gd name="connsiteX536" fmla="*/ 1156080 w 1617374"/>
                <a:gd name="connsiteY536" fmla="*/ 672123 h 1947765"/>
                <a:gd name="connsiteX537" fmla="*/ 1144691 w 1617374"/>
                <a:gd name="connsiteY537" fmla="*/ 694902 h 1947765"/>
                <a:gd name="connsiteX538" fmla="*/ 1110521 w 1617374"/>
                <a:gd name="connsiteY538" fmla="*/ 751851 h 1947765"/>
                <a:gd name="connsiteX539" fmla="*/ 1087741 w 1617374"/>
                <a:gd name="connsiteY539" fmla="*/ 814494 h 1947765"/>
                <a:gd name="connsiteX540" fmla="*/ 1076351 w 1617374"/>
                <a:gd name="connsiteY540" fmla="*/ 837273 h 1947765"/>
                <a:gd name="connsiteX541" fmla="*/ 1013706 w 1617374"/>
                <a:gd name="connsiteY541" fmla="*/ 888526 h 1947765"/>
                <a:gd name="connsiteX542" fmla="*/ 996621 w 1617374"/>
                <a:gd name="connsiteY542" fmla="*/ 894221 h 1947765"/>
                <a:gd name="connsiteX543" fmla="*/ 968146 w 1617374"/>
                <a:gd name="connsiteY543" fmla="*/ 917001 h 1947765"/>
                <a:gd name="connsiteX544" fmla="*/ 962451 w 1617374"/>
                <a:gd name="connsiteY544" fmla="*/ 934085 h 1947765"/>
                <a:gd name="connsiteX545" fmla="*/ 968146 w 1617374"/>
                <a:gd name="connsiteY545" fmla="*/ 1036592 h 1947765"/>
                <a:gd name="connsiteX546" fmla="*/ 1047876 w 1617374"/>
                <a:gd name="connsiteY546" fmla="*/ 1030897 h 1947765"/>
                <a:gd name="connsiteX547" fmla="*/ 1070656 w 1617374"/>
                <a:gd name="connsiteY547" fmla="*/ 1025202 h 1947765"/>
                <a:gd name="connsiteX548" fmla="*/ 1059266 w 1617374"/>
                <a:gd name="connsiteY548" fmla="*/ 1008118 h 1947765"/>
                <a:gd name="connsiteX549" fmla="*/ 1064961 w 1617374"/>
                <a:gd name="connsiteY549" fmla="*/ 962559 h 1947765"/>
                <a:gd name="connsiteX550" fmla="*/ 1104826 w 1617374"/>
                <a:gd name="connsiteY550" fmla="*/ 968254 h 1947765"/>
                <a:gd name="connsiteX551" fmla="*/ 1110521 w 1617374"/>
                <a:gd name="connsiteY551" fmla="*/ 985339 h 1947765"/>
                <a:gd name="connsiteX552" fmla="*/ 1144691 w 1617374"/>
                <a:gd name="connsiteY552" fmla="*/ 1008118 h 1947765"/>
                <a:gd name="connsiteX553" fmla="*/ 1218725 w 1617374"/>
                <a:gd name="connsiteY553" fmla="*/ 968254 h 1947765"/>
                <a:gd name="connsiteX554" fmla="*/ 1235810 w 1617374"/>
                <a:gd name="connsiteY554" fmla="*/ 837273 h 1947765"/>
                <a:gd name="connsiteX555" fmla="*/ 1252895 w 1617374"/>
                <a:gd name="connsiteY555" fmla="*/ 791714 h 1947765"/>
                <a:gd name="connsiteX556" fmla="*/ 1275675 w 1617374"/>
                <a:gd name="connsiteY556" fmla="*/ 797409 h 1947765"/>
                <a:gd name="connsiteX557" fmla="*/ 1281370 w 1617374"/>
                <a:gd name="connsiteY557" fmla="*/ 814494 h 1947765"/>
                <a:gd name="connsiteX558" fmla="*/ 1269980 w 1617374"/>
                <a:gd name="connsiteY558" fmla="*/ 865747 h 1947765"/>
                <a:gd name="connsiteX559" fmla="*/ 1264285 w 1617374"/>
                <a:gd name="connsiteY559" fmla="*/ 911306 h 1947765"/>
                <a:gd name="connsiteX560" fmla="*/ 1241505 w 1617374"/>
                <a:gd name="connsiteY560" fmla="*/ 956864 h 1947765"/>
                <a:gd name="connsiteX561" fmla="*/ 1235810 w 1617374"/>
                <a:gd name="connsiteY561" fmla="*/ 973949 h 1947765"/>
                <a:gd name="connsiteX562" fmla="*/ 1275675 w 1617374"/>
                <a:gd name="connsiteY562" fmla="*/ 1002423 h 1947765"/>
                <a:gd name="connsiteX563" fmla="*/ 1298455 w 1617374"/>
                <a:gd name="connsiteY563" fmla="*/ 1008118 h 1947765"/>
                <a:gd name="connsiteX564" fmla="*/ 1241505 w 1617374"/>
                <a:gd name="connsiteY564" fmla="*/ 1030897 h 1947765"/>
                <a:gd name="connsiteX565" fmla="*/ 1201640 w 1617374"/>
                <a:gd name="connsiteY565" fmla="*/ 1042287 h 1947765"/>
                <a:gd name="connsiteX566" fmla="*/ 1190250 w 1617374"/>
                <a:gd name="connsiteY566" fmla="*/ 1059371 h 1947765"/>
                <a:gd name="connsiteX567" fmla="*/ 1201640 w 1617374"/>
                <a:gd name="connsiteY567" fmla="*/ 1099235 h 1947765"/>
                <a:gd name="connsiteX568" fmla="*/ 1184555 w 1617374"/>
                <a:gd name="connsiteY568" fmla="*/ 1104930 h 1947765"/>
                <a:gd name="connsiteX569" fmla="*/ 1167470 w 1617374"/>
                <a:gd name="connsiteY569" fmla="*/ 1093540 h 1947765"/>
                <a:gd name="connsiteX570" fmla="*/ 1156080 w 1617374"/>
                <a:gd name="connsiteY570" fmla="*/ 1110625 h 1947765"/>
                <a:gd name="connsiteX571" fmla="*/ 1138996 w 1617374"/>
                <a:gd name="connsiteY571" fmla="*/ 1116320 h 1947765"/>
                <a:gd name="connsiteX572" fmla="*/ 1133301 w 1617374"/>
                <a:gd name="connsiteY572" fmla="*/ 1076456 h 1947765"/>
                <a:gd name="connsiteX573" fmla="*/ 1116216 w 1617374"/>
                <a:gd name="connsiteY573" fmla="*/ 1065066 h 1947765"/>
                <a:gd name="connsiteX574" fmla="*/ 1030791 w 1617374"/>
                <a:gd name="connsiteY574" fmla="*/ 1070761 h 1947765"/>
                <a:gd name="connsiteX575" fmla="*/ 1013706 w 1617374"/>
                <a:gd name="connsiteY575" fmla="*/ 1082151 h 1947765"/>
                <a:gd name="connsiteX576" fmla="*/ 1019401 w 1617374"/>
                <a:gd name="connsiteY576" fmla="*/ 1201742 h 1947765"/>
                <a:gd name="connsiteX577" fmla="*/ 1053571 w 1617374"/>
                <a:gd name="connsiteY577" fmla="*/ 1218827 h 1947765"/>
                <a:gd name="connsiteX578" fmla="*/ 1150385 w 1617374"/>
                <a:gd name="connsiteY578" fmla="*/ 1224522 h 1947765"/>
                <a:gd name="connsiteX579" fmla="*/ 1184555 w 1617374"/>
                <a:gd name="connsiteY579" fmla="*/ 1230216 h 1947765"/>
                <a:gd name="connsiteX580" fmla="*/ 1201640 w 1617374"/>
                <a:gd name="connsiteY580" fmla="*/ 1235911 h 1947765"/>
                <a:gd name="connsiteX581" fmla="*/ 1258590 w 1617374"/>
                <a:gd name="connsiteY581" fmla="*/ 1230216 h 1947765"/>
                <a:gd name="connsiteX582" fmla="*/ 1287065 w 1617374"/>
                <a:gd name="connsiteY582" fmla="*/ 1201742 h 1947765"/>
                <a:gd name="connsiteX583" fmla="*/ 1304150 w 1617374"/>
                <a:gd name="connsiteY583" fmla="*/ 1190353 h 1947765"/>
                <a:gd name="connsiteX584" fmla="*/ 1315540 w 1617374"/>
                <a:gd name="connsiteY584" fmla="*/ 1167573 h 1947765"/>
                <a:gd name="connsiteX585" fmla="*/ 1332625 w 1617374"/>
                <a:gd name="connsiteY585" fmla="*/ 1150489 h 1947765"/>
                <a:gd name="connsiteX586" fmla="*/ 1355405 w 1617374"/>
                <a:gd name="connsiteY586" fmla="*/ 1122015 h 1947765"/>
                <a:gd name="connsiteX587" fmla="*/ 1378185 w 1617374"/>
                <a:gd name="connsiteY587" fmla="*/ 1082151 h 1947765"/>
                <a:gd name="connsiteX588" fmla="*/ 1383880 w 1617374"/>
                <a:gd name="connsiteY588" fmla="*/ 1065066 h 1947765"/>
                <a:gd name="connsiteX589" fmla="*/ 1412355 w 1617374"/>
                <a:gd name="connsiteY589" fmla="*/ 1042287 h 1947765"/>
                <a:gd name="connsiteX590" fmla="*/ 1418049 w 1617374"/>
                <a:gd name="connsiteY590" fmla="*/ 1025202 h 1947765"/>
                <a:gd name="connsiteX591" fmla="*/ 1429439 w 1617374"/>
                <a:gd name="connsiteY591" fmla="*/ 1002423 h 1947765"/>
                <a:gd name="connsiteX592" fmla="*/ 1418049 w 1617374"/>
                <a:gd name="connsiteY592" fmla="*/ 968254 h 1947765"/>
                <a:gd name="connsiteX593" fmla="*/ 1429439 w 1617374"/>
                <a:gd name="connsiteY593" fmla="*/ 911306 h 1947765"/>
                <a:gd name="connsiteX594" fmla="*/ 1446524 w 1617374"/>
                <a:gd name="connsiteY594" fmla="*/ 888526 h 1947765"/>
                <a:gd name="connsiteX595" fmla="*/ 1469304 w 1617374"/>
                <a:gd name="connsiteY595" fmla="*/ 877137 h 1947765"/>
                <a:gd name="connsiteX596" fmla="*/ 1435134 w 1617374"/>
                <a:gd name="connsiteY596" fmla="*/ 683513 h 1947765"/>
                <a:gd name="connsiteX597" fmla="*/ 1418049 w 1617374"/>
                <a:gd name="connsiteY597" fmla="*/ 677818 h 1947765"/>
                <a:gd name="connsiteX598" fmla="*/ 1389575 w 1617374"/>
                <a:gd name="connsiteY598" fmla="*/ 666428 h 1947765"/>
                <a:gd name="connsiteX599" fmla="*/ 1372490 w 1617374"/>
                <a:gd name="connsiteY599" fmla="*/ 649344 h 1947765"/>
                <a:gd name="connsiteX600" fmla="*/ 1389575 w 1617374"/>
                <a:gd name="connsiteY600" fmla="*/ 581006 h 1947765"/>
                <a:gd name="connsiteX601" fmla="*/ 1383880 w 1617374"/>
                <a:gd name="connsiteY601" fmla="*/ 535447 h 1947765"/>
                <a:gd name="connsiteX602" fmla="*/ 1400965 w 1617374"/>
                <a:gd name="connsiteY602" fmla="*/ 518362 h 1947765"/>
                <a:gd name="connsiteX603" fmla="*/ 1412355 w 1617374"/>
                <a:gd name="connsiteY603" fmla="*/ 501278 h 1947765"/>
                <a:gd name="connsiteX604" fmla="*/ 1400965 w 1617374"/>
                <a:gd name="connsiteY604" fmla="*/ 484194 h 1947765"/>
                <a:gd name="connsiteX605" fmla="*/ 1429439 w 1617374"/>
                <a:gd name="connsiteY605" fmla="*/ 370297 h 1947765"/>
                <a:gd name="connsiteX606" fmla="*/ 1457914 w 1617374"/>
                <a:gd name="connsiteY606" fmla="*/ 324738 h 1947765"/>
                <a:gd name="connsiteX607" fmla="*/ 1469304 w 1617374"/>
                <a:gd name="connsiteY607" fmla="*/ 307654 h 1947765"/>
                <a:gd name="connsiteX608" fmla="*/ 1571814 w 1617374"/>
                <a:gd name="connsiteY608" fmla="*/ 301959 h 1947765"/>
                <a:gd name="connsiteX609" fmla="*/ 1543339 w 1617374"/>
                <a:gd name="connsiteY609" fmla="*/ 284874 h 1947765"/>
                <a:gd name="connsiteX610" fmla="*/ 1509169 w 1617374"/>
                <a:gd name="connsiteY610" fmla="*/ 267790 h 1947765"/>
                <a:gd name="connsiteX611" fmla="*/ 1486389 w 1617374"/>
                <a:gd name="connsiteY611" fmla="*/ 233621 h 1947765"/>
                <a:gd name="connsiteX612" fmla="*/ 1503474 w 1617374"/>
                <a:gd name="connsiteY612" fmla="*/ 222231 h 1947765"/>
                <a:gd name="connsiteX613" fmla="*/ 1520559 w 1617374"/>
                <a:gd name="connsiteY613" fmla="*/ 199452 h 1947765"/>
                <a:gd name="connsiteX614" fmla="*/ 1543339 w 1617374"/>
                <a:gd name="connsiteY614" fmla="*/ 188062 h 1947765"/>
                <a:gd name="connsiteX615" fmla="*/ 1531949 w 1617374"/>
                <a:gd name="connsiteY615" fmla="*/ 170978 h 1947765"/>
                <a:gd name="connsiteX616" fmla="*/ 1514864 w 1617374"/>
                <a:gd name="connsiteY616" fmla="*/ 165283 h 1947765"/>
                <a:gd name="connsiteX617" fmla="*/ 1480694 w 1617374"/>
                <a:gd name="connsiteY617" fmla="*/ 136809 h 1947765"/>
                <a:gd name="connsiteX618" fmla="*/ 1395270 w 1617374"/>
                <a:gd name="connsiteY618" fmla="*/ 159588 h 1947765"/>
                <a:gd name="connsiteX619" fmla="*/ 1389575 w 1617374"/>
                <a:gd name="connsiteY619" fmla="*/ 176673 h 1947765"/>
                <a:gd name="connsiteX620" fmla="*/ 1366795 w 1617374"/>
                <a:gd name="connsiteY620" fmla="*/ 222231 h 1947765"/>
                <a:gd name="connsiteX621" fmla="*/ 1195945 w 1617374"/>
                <a:gd name="connsiteY621" fmla="*/ 245011 h 1947765"/>
                <a:gd name="connsiteX622" fmla="*/ 1184555 w 1617374"/>
                <a:gd name="connsiteY622" fmla="*/ 227926 h 1947765"/>
                <a:gd name="connsiteX623" fmla="*/ 1195945 w 1617374"/>
                <a:gd name="connsiteY623" fmla="*/ 205147 h 1947765"/>
                <a:gd name="connsiteX624" fmla="*/ 1235810 w 1617374"/>
                <a:gd name="connsiteY624" fmla="*/ 165283 h 1947765"/>
                <a:gd name="connsiteX625" fmla="*/ 1264285 w 1617374"/>
                <a:gd name="connsiteY625" fmla="*/ 142504 h 1947765"/>
                <a:gd name="connsiteX626" fmla="*/ 1281370 w 1617374"/>
                <a:gd name="connsiteY626" fmla="*/ 131114 h 1947765"/>
                <a:gd name="connsiteX627" fmla="*/ 1304150 w 1617374"/>
                <a:gd name="connsiteY627" fmla="*/ 74166 h 1947765"/>
                <a:gd name="connsiteX628" fmla="*/ 1292760 w 1617374"/>
                <a:gd name="connsiteY628" fmla="*/ 57081 h 1947765"/>
                <a:gd name="connsiteX629" fmla="*/ 1292760 w 1617374"/>
                <a:gd name="connsiteY629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604328 w 1617374"/>
                <a:gd name="connsiteY18" fmla="*/ 404467 h 1947765"/>
                <a:gd name="connsiteX19" fmla="*/ 1486389 w 1617374"/>
                <a:gd name="connsiteY19" fmla="*/ 888526 h 1947765"/>
                <a:gd name="connsiteX20" fmla="*/ 1474999 w 1617374"/>
                <a:gd name="connsiteY20" fmla="*/ 934085 h 1947765"/>
                <a:gd name="connsiteX21" fmla="*/ 1457914 w 1617374"/>
                <a:gd name="connsiteY21" fmla="*/ 996728 h 1947765"/>
                <a:gd name="connsiteX22" fmla="*/ 1452219 w 1617374"/>
                <a:gd name="connsiteY22" fmla="*/ 1019508 h 1947765"/>
                <a:gd name="connsiteX23" fmla="*/ 1446524 w 1617374"/>
                <a:gd name="connsiteY23" fmla="*/ 1053677 h 1947765"/>
                <a:gd name="connsiteX24" fmla="*/ 1412355 w 1617374"/>
                <a:gd name="connsiteY24" fmla="*/ 1076456 h 1947765"/>
                <a:gd name="connsiteX25" fmla="*/ 1361100 w 1617374"/>
                <a:gd name="connsiteY25" fmla="*/ 1133404 h 1947765"/>
                <a:gd name="connsiteX26" fmla="*/ 1338320 w 1617374"/>
                <a:gd name="connsiteY26" fmla="*/ 1184658 h 1947765"/>
                <a:gd name="connsiteX27" fmla="*/ 1315540 w 1617374"/>
                <a:gd name="connsiteY27" fmla="*/ 1230216 h 1947765"/>
                <a:gd name="connsiteX28" fmla="*/ 1298455 w 1617374"/>
                <a:gd name="connsiteY28" fmla="*/ 1258690 h 1947765"/>
                <a:gd name="connsiteX29" fmla="*/ 1281370 w 1617374"/>
                <a:gd name="connsiteY29" fmla="*/ 1264385 h 1947765"/>
                <a:gd name="connsiteX30" fmla="*/ 1235810 w 1617374"/>
                <a:gd name="connsiteY30" fmla="*/ 1281470 h 1947765"/>
                <a:gd name="connsiteX31" fmla="*/ 1218725 w 1617374"/>
                <a:gd name="connsiteY31" fmla="*/ 1292859 h 1947765"/>
                <a:gd name="connsiteX32" fmla="*/ 1224420 w 1617374"/>
                <a:gd name="connsiteY32" fmla="*/ 1315639 h 1947765"/>
                <a:gd name="connsiteX33" fmla="*/ 1241505 w 1617374"/>
                <a:gd name="connsiteY33" fmla="*/ 1321334 h 1947765"/>
                <a:gd name="connsiteX34" fmla="*/ 1281370 w 1617374"/>
                <a:gd name="connsiteY34" fmla="*/ 1349808 h 1947765"/>
                <a:gd name="connsiteX35" fmla="*/ 1315540 w 1617374"/>
                <a:gd name="connsiteY35" fmla="*/ 1372587 h 1947765"/>
                <a:gd name="connsiteX36" fmla="*/ 1326930 w 1617374"/>
                <a:gd name="connsiteY36" fmla="*/ 1389672 h 1947765"/>
                <a:gd name="connsiteX37" fmla="*/ 1338320 w 1617374"/>
                <a:gd name="connsiteY37" fmla="*/ 1423841 h 1947765"/>
                <a:gd name="connsiteX38" fmla="*/ 1344015 w 1617374"/>
                <a:gd name="connsiteY38" fmla="*/ 1440925 h 1947765"/>
                <a:gd name="connsiteX39" fmla="*/ 1355405 w 1617374"/>
                <a:gd name="connsiteY39" fmla="*/ 1463704 h 1947765"/>
                <a:gd name="connsiteX40" fmla="*/ 1366795 w 1617374"/>
                <a:gd name="connsiteY40" fmla="*/ 1497873 h 1947765"/>
                <a:gd name="connsiteX41" fmla="*/ 1372490 w 1617374"/>
                <a:gd name="connsiteY41" fmla="*/ 1514958 h 1947765"/>
                <a:gd name="connsiteX42" fmla="*/ 1406660 w 1617374"/>
                <a:gd name="connsiteY42" fmla="*/ 1571906 h 1947765"/>
                <a:gd name="connsiteX43" fmla="*/ 1418049 w 1617374"/>
                <a:gd name="connsiteY43" fmla="*/ 1606075 h 1947765"/>
                <a:gd name="connsiteX44" fmla="*/ 1429439 w 1617374"/>
                <a:gd name="connsiteY44" fmla="*/ 1623160 h 1947765"/>
                <a:gd name="connsiteX45" fmla="*/ 1446524 w 1617374"/>
                <a:gd name="connsiteY45" fmla="*/ 1674413 h 1947765"/>
                <a:gd name="connsiteX46" fmla="*/ 1457914 w 1617374"/>
                <a:gd name="connsiteY46" fmla="*/ 1691498 h 1947765"/>
                <a:gd name="connsiteX47" fmla="*/ 1474999 w 1617374"/>
                <a:gd name="connsiteY47" fmla="*/ 1742751 h 1947765"/>
                <a:gd name="connsiteX48" fmla="*/ 1480694 w 1617374"/>
                <a:gd name="connsiteY48" fmla="*/ 1788310 h 1947765"/>
                <a:gd name="connsiteX49" fmla="*/ 1486389 w 1617374"/>
                <a:gd name="connsiteY49" fmla="*/ 1822479 h 1947765"/>
                <a:gd name="connsiteX50" fmla="*/ 1480694 w 1617374"/>
                <a:gd name="connsiteY50" fmla="*/ 1896512 h 1947765"/>
                <a:gd name="connsiteX51" fmla="*/ 1440829 w 1617374"/>
                <a:gd name="connsiteY51" fmla="*/ 1845258 h 1947765"/>
                <a:gd name="connsiteX52" fmla="*/ 1429439 w 1617374"/>
                <a:gd name="connsiteY52" fmla="*/ 1776920 h 1947765"/>
                <a:gd name="connsiteX53" fmla="*/ 1418049 w 1617374"/>
                <a:gd name="connsiteY53" fmla="*/ 1759836 h 1947765"/>
                <a:gd name="connsiteX54" fmla="*/ 1412355 w 1617374"/>
                <a:gd name="connsiteY54" fmla="*/ 1742751 h 1947765"/>
                <a:gd name="connsiteX55" fmla="*/ 1395270 w 1617374"/>
                <a:gd name="connsiteY55" fmla="*/ 1731361 h 1947765"/>
                <a:gd name="connsiteX56" fmla="*/ 1389575 w 1617374"/>
                <a:gd name="connsiteY56" fmla="*/ 1691498 h 1947765"/>
                <a:gd name="connsiteX57" fmla="*/ 1378185 w 1617374"/>
                <a:gd name="connsiteY57" fmla="*/ 1657329 h 1947765"/>
                <a:gd name="connsiteX58" fmla="*/ 1372490 w 1617374"/>
                <a:gd name="connsiteY58" fmla="*/ 1634549 h 1947765"/>
                <a:gd name="connsiteX59" fmla="*/ 1355405 w 1617374"/>
                <a:gd name="connsiteY59" fmla="*/ 1611770 h 1947765"/>
                <a:gd name="connsiteX60" fmla="*/ 1349710 w 1617374"/>
                <a:gd name="connsiteY60" fmla="*/ 1571906 h 1947765"/>
                <a:gd name="connsiteX61" fmla="*/ 1338320 w 1617374"/>
                <a:gd name="connsiteY61" fmla="*/ 1537737 h 1947765"/>
                <a:gd name="connsiteX62" fmla="*/ 1321235 w 1617374"/>
                <a:gd name="connsiteY62" fmla="*/ 1492179 h 1947765"/>
                <a:gd name="connsiteX63" fmla="*/ 1315540 w 1617374"/>
                <a:gd name="connsiteY63" fmla="*/ 1446620 h 1947765"/>
                <a:gd name="connsiteX64" fmla="*/ 1298455 w 1617374"/>
                <a:gd name="connsiteY64" fmla="*/ 1440925 h 1947765"/>
                <a:gd name="connsiteX65" fmla="*/ 1281370 w 1617374"/>
                <a:gd name="connsiteY65" fmla="*/ 1429535 h 1947765"/>
                <a:gd name="connsiteX66" fmla="*/ 1247200 w 1617374"/>
                <a:gd name="connsiteY66" fmla="*/ 1418146 h 1947765"/>
                <a:gd name="connsiteX67" fmla="*/ 1213030 w 1617374"/>
                <a:gd name="connsiteY67" fmla="*/ 1395366 h 1947765"/>
                <a:gd name="connsiteX68" fmla="*/ 1178860 w 1617374"/>
                <a:gd name="connsiteY68" fmla="*/ 1383977 h 1947765"/>
                <a:gd name="connsiteX69" fmla="*/ 1173165 w 1617374"/>
                <a:gd name="connsiteY69" fmla="*/ 1440925 h 1947765"/>
                <a:gd name="connsiteX70" fmla="*/ 1156080 w 1617374"/>
                <a:gd name="connsiteY70" fmla="*/ 1452315 h 1947765"/>
                <a:gd name="connsiteX71" fmla="*/ 1161775 w 1617374"/>
                <a:gd name="connsiteY71" fmla="*/ 1475094 h 1947765"/>
                <a:gd name="connsiteX72" fmla="*/ 1167470 w 1617374"/>
                <a:gd name="connsiteY72" fmla="*/ 1492179 h 1947765"/>
                <a:gd name="connsiteX73" fmla="*/ 1190250 w 1617374"/>
                <a:gd name="connsiteY73" fmla="*/ 1514958 h 1947765"/>
                <a:gd name="connsiteX74" fmla="*/ 1201640 w 1617374"/>
                <a:gd name="connsiteY74" fmla="*/ 1532042 h 1947765"/>
                <a:gd name="connsiteX75" fmla="*/ 1201640 w 1617374"/>
                <a:gd name="connsiteY75" fmla="*/ 1577601 h 1947765"/>
                <a:gd name="connsiteX76" fmla="*/ 1235810 w 1617374"/>
                <a:gd name="connsiteY76" fmla="*/ 1594686 h 1947765"/>
                <a:gd name="connsiteX77" fmla="*/ 1275675 w 1617374"/>
                <a:gd name="connsiteY77" fmla="*/ 1611770 h 1947765"/>
                <a:gd name="connsiteX78" fmla="*/ 1252895 w 1617374"/>
                <a:gd name="connsiteY78" fmla="*/ 1623160 h 1947765"/>
                <a:gd name="connsiteX79" fmla="*/ 1241505 w 1617374"/>
                <a:gd name="connsiteY79" fmla="*/ 1640244 h 1947765"/>
                <a:gd name="connsiteX80" fmla="*/ 1224420 w 1617374"/>
                <a:gd name="connsiteY80" fmla="*/ 1651634 h 1947765"/>
                <a:gd name="connsiteX81" fmla="*/ 1201640 w 1617374"/>
                <a:gd name="connsiteY81" fmla="*/ 1634549 h 1947765"/>
                <a:gd name="connsiteX82" fmla="*/ 1178860 w 1617374"/>
                <a:gd name="connsiteY82" fmla="*/ 1611770 h 1947765"/>
                <a:gd name="connsiteX83" fmla="*/ 1173165 w 1617374"/>
                <a:gd name="connsiteY83" fmla="*/ 1588991 h 1947765"/>
                <a:gd name="connsiteX84" fmla="*/ 1167470 w 1617374"/>
                <a:gd name="connsiteY84" fmla="*/ 1560517 h 1947765"/>
                <a:gd name="connsiteX85" fmla="*/ 1150385 w 1617374"/>
                <a:gd name="connsiteY85" fmla="*/ 1554822 h 1947765"/>
                <a:gd name="connsiteX86" fmla="*/ 1138996 w 1617374"/>
                <a:gd name="connsiteY86" fmla="*/ 1537737 h 1947765"/>
                <a:gd name="connsiteX87" fmla="*/ 1121911 w 1617374"/>
                <a:gd name="connsiteY87" fmla="*/ 1532042 h 1947765"/>
                <a:gd name="connsiteX88" fmla="*/ 1104826 w 1617374"/>
                <a:gd name="connsiteY88" fmla="*/ 1520653 h 1947765"/>
                <a:gd name="connsiteX89" fmla="*/ 1064961 w 1617374"/>
                <a:gd name="connsiteY89" fmla="*/ 1509263 h 1947765"/>
                <a:gd name="connsiteX90" fmla="*/ 1030791 w 1617374"/>
                <a:gd name="connsiteY90" fmla="*/ 1480789 h 1947765"/>
                <a:gd name="connsiteX91" fmla="*/ 1019401 w 1617374"/>
                <a:gd name="connsiteY91" fmla="*/ 1463704 h 1947765"/>
                <a:gd name="connsiteX92" fmla="*/ 1002316 w 1617374"/>
                <a:gd name="connsiteY92" fmla="*/ 1452315 h 1947765"/>
                <a:gd name="connsiteX93" fmla="*/ 996621 w 1617374"/>
                <a:gd name="connsiteY93" fmla="*/ 1435230 h 1947765"/>
                <a:gd name="connsiteX94" fmla="*/ 962451 w 1617374"/>
                <a:gd name="connsiteY94" fmla="*/ 1418146 h 1947765"/>
                <a:gd name="connsiteX95" fmla="*/ 945366 w 1617374"/>
                <a:gd name="connsiteY95" fmla="*/ 1423841 h 1947765"/>
                <a:gd name="connsiteX96" fmla="*/ 928281 w 1617374"/>
                <a:gd name="connsiteY96" fmla="*/ 1458010 h 1947765"/>
                <a:gd name="connsiteX97" fmla="*/ 933976 w 1617374"/>
                <a:gd name="connsiteY97" fmla="*/ 1526348 h 1947765"/>
                <a:gd name="connsiteX98" fmla="*/ 968146 w 1617374"/>
                <a:gd name="connsiteY98" fmla="*/ 1560517 h 1947765"/>
                <a:gd name="connsiteX99" fmla="*/ 1002316 w 1617374"/>
                <a:gd name="connsiteY99" fmla="*/ 1571906 h 1947765"/>
                <a:gd name="connsiteX100" fmla="*/ 1008011 w 1617374"/>
                <a:gd name="connsiteY100" fmla="*/ 1588991 h 1947765"/>
                <a:gd name="connsiteX101" fmla="*/ 1025096 w 1617374"/>
                <a:gd name="connsiteY101" fmla="*/ 1594686 h 1947765"/>
                <a:gd name="connsiteX102" fmla="*/ 1064961 w 1617374"/>
                <a:gd name="connsiteY102" fmla="*/ 1600380 h 1947765"/>
                <a:gd name="connsiteX103" fmla="*/ 1059266 w 1617374"/>
                <a:gd name="connsiteY103" fmla="*/ 1628854 h 1947765"/>
                <a:gd name="connsiteX104" fmla="*/ 1047876 w 1617374"/>
                <a:gd name="connsiteY104" fmla="*/ 1645939 h 1947765"/>
                <a:gd name="connsiteX105" fmla="*/ 1076351 w 1617374"/>
                <a:gd name="connsiteY105" fmla="*/ 1668718 h 1947765"/>
                <a:gd name="connsiteX106" fmla="*/ 1110521 w 1617374"/>
                <a:gd name="connsiteY106" fmla="*/ 1697192 h 1947765"/>
                <a:gd name="connsiteX107" fmla="*/ 1150385 w 1617374"/>
                <a:gd name="connsiteY107" fmla="*/ 1708582 h 1947765"/>
                <a:gd name="connsiteX108" fmla="*/ 1184555 w 1617374"/>
                <a:gd name="connsiteY108" fmla="*/ 1719972 h 1947765"/>
                <a:gd name="connsiteX109" fmla="*/ 1201640 w 1617374"/>
                <a:gd name="connsiteY109" fmla="*/ 1725667 h 1947765"/>
                <a:gd name="connsiteX110" fmla="*/ 1207335 w 1617374"/>
                <a:gd name="connsiteY110" fmla="*/ 1742751 h 1947765"/>
                <a:gd name="connsiteX111" fmla="*/ 1218725 w 1617374"/>
                <a:gd name="connsiteY111" fmla="*/ 1765530 h 1947765"/>
                <a:gd name="connsiteX112" fmla="*/ 1207335 w 1617374"/>
                <a:gd name="connsiteY112" fmla="*/ 1794005 h 1947765"/>
                <a:gd name="connsiteX113" fmla="*/ 1195945 w 1617374"/>
                <a:gd name="connsiteY113" fmla="*/ 1776920 h 1947765"/>
                <a:gd name="connsiteX114" fmla="*/ 1121911 w 1617374"/>
                <a:gd name="connsiteY114" fmla="*/ 1759836 h 1947765"/>
                <a:gd name="connsiteX115" fmla="*/ 1161775 w 1617374"/>
                <a:gd name="connsiteY115" fmla="*/ 1799699 h 1947765"/>
                <a:gd name="connsiteX116" fmla="*/ 1178860 w 1617374"/>
                <a:gd name="connsiteY116" fmla="*/ 1833868 h 1947765"/>
                <a:gd name="connsiteX117" fmla="*/ 1156080 w 1617374"/>
                <a:gd name="connsiteY117" fmla="*/ 1845258 h 1947765"/>
                <a:gd name="connsiteX118" fmla="*/ 1104826 w 1617374"/>
                <a:gd name="connsiteY118" fmla="*/ 1839563 h 1947765"/>
                <a:gd name="connsiteX119" fmla="*/ 1087741 w 1617374"/>
                <a:gd name="connsiteY119" fmla="*/ 1833868 h 1947765"/>
                <a:gd name="connsiteX120" fmla="*/ 1064961 w 1617374"/>
                <a:gd name="connsiteY120" fmla="*/ 1714277 h 1947765"/>
                <a:gd name="connsiteX121" fmla="*/ 1019401 w 1617374"/>
                <a:gd name="connsiteY121" fmla="*/ 1702887 h 1947765"/>
                <a:gd name="connsiteX122" fmla="*/ 1008011 w 1617374"/>
                <a:gd name="connsiteY122" fmla="*/ 1725667 h 1947765"/>
                <a:gd name="connsiteX123" fmla="*/ 996621 w 1617374"/>
                <a:gd name="connsiteY123" fmla="*/ 1742751 h 1947765"/>
                <a:gd name="connsiteX124" fmla="*/ 1002316 w 1617374"/>
                <a:gd name="connsiteY124" fmla="*/ 1822479 h 1947765"/>
                <a:gd name="connsiteX125" fmla="*/ 1008011 w 1617374"/>
                <a:gd name="connsiteY125" fmla="*/ 1839563 h 1947765"/>
                <a:gd name="connsiteX126" fmla="*/ 1025096 w 1617374"/>
                <a:gd name="connsiteY126" fmla="*/ 1845258 h 1947765"/>
                <a:gd name="connsiteX127" fmla="*/ 1025096 w 1617374"/>
                <a:gd name="connsiteY127" fmla="*/ 1879427 h 1947765"/>
                <a:gd name="connsiteX128" fmla="*/ 1002316 w 1617374"/>
                <a:gd name="connsiteY128" fmla="*/ 1947765 h 1947765"/>
                <a:gd name="connsiteX129" fmla="*/ 996621 w 1617374"/>
                <a:gd name="connsiteY129" fmla="*/ 1930681 h 1947765"/>
                <a:gd name="connsiteX130" fmla="*/ 990926 w 1617374"/>
                <a:gd name="connsiteY130" fmla="*/ 1902206 h 1947765"/>
                <a:gd name="connsiteX131" fmla="*/ 973841 w 1617374"/>
                <a:gd name="connsiteY131" fmla="*/ 1913596 h 1947765"/>
                <a:gd name="connsiteX132" fmla="*/ 945366 w 1617374"/>
                <a:gd name="connsiteY132" fmla="*/ 1919291 h 1947765"/>
                <a:gd name="connsiteX133" fmla="*/ 905501 w 1617374"/>
                <a:gd name="connsiteY133" fmla="*/ 1907901 h 1947765"/>
                <a:gd name="connsiteX134" fmla="*/ 899806 w 1617374"/>
                <a:gd name="connsiteY134" fmla="*/ 1890817 h 1947765"/>
                <a:gd name="connsiteX135" fmla="*/ 922586 w 1617374"/>
                <a:gd name="connsiteY135" fmla="*/ 1868037 h 1947765"/>
                <a:gd name="connsiteX136" fmla="*/ 945366 w 1617374"/>
                <a:gd name="connsiteY136" fmla="*/ 1856648 h 1947765"/>
                <a:gd name="connsiteX137" fmla="*/ 956756 w 1617374"/>
                <a:gd name="connsiteY137" fmla="*/ 1839563 h 1947765"/>
                <a:gd name="connsiteX138" fmla="*/ 968146 w 1617374"/>
                <a:gd name="connsiteY138" fmla="*/ 1805394 h 1947765"/>
                <a:gd name="connsiteX139" fmla="*/ 973841 w 1617374"/>
                <a:gd name="connsiteY139" fmla="*/ 1759836 h 1947765"/>
                <a:gd name="connsiteX140" fmla="*/ 996621 w 1617374"/>
                <a:gd name="connsiteY140" fmla="*/ 1725667 h 1947765"/>
                <a:gd name="connsiteX141" fmla="*/ 990926 w 1617374"/>
                <a:gd name="connsiteY141" fmla="*/ 1708582 h 1947765"/>
                <a:gd name="connsiteX142" fmla="*/ 1002316 w 1617374"/>
                <a:gd name="connsiteY142" fmla="*/ 1674413 h 1947765"/>
                <a:gd name="connsiteX143" fmla="*/ 979536 w 1617374"/>
                <a:gd name="connsiteY143" fmla="*/ 1645939 h 1947765"/>
                <a:gd name="connsiteX144" fmla="*/ 939671 w 1617374"/>
                <a:gd name="connsiteY144" fmla="*/ 1617465 h 1947765"/>
                <a:gd name="connsiteX145" fmla="*/ 933976 w 1617374"/>
                <a:gd name="connsiteY145" fmla="*/ 1640244 h 1947765"/>
                <a:gd name="connsiteX146" fmla="*/ 922586 w 1617374"/>
                <a:gd name="connsiteY146" fmla="*/ 1731361 h 1947765"/>
                <a:gd name="connsiteX147" fmla="*/ 905501 w 1617374"/>
                <a:gd name="connsiteY147" fmla="*/ 1725667 h 1947765"/>
                <a:gd name="connsiteX148" fmla="*/ 922586 w 1617374"/>
                <a:gd name="connsiteY148" fmla="*/ 1645939 h 1947765"/>
                <a:gd name="connsiteX149" fmla="*/ 916891 w 1617374"/>
                <a:gd name="connsiteY149" fmla="*/ 1611770 h 1947765"/>
                <a:gd name="connsiteX150" fmla="*/ 905501 w 1617374"/>
                <a:gd name="connsiteY150" fmla="*/ 1594686 h 1947765"/>
                <a:gd name="connsiteX151" fmla="*/ 888416 w 1617374"/>
                <a:gd name="connsiteY151" fmla="*/ 1537737 h 1947765"/>
                <a:gd name="connsiteX152" fmla="*/ 865637 w 1617374"/>
                <a:gd name="connsiteY152" fmla="*/ 1509263 h 1947765"/>
                <a:gd name="connsiteX153" fmla="*/ 848552 w 1617374"/>
                <a:gd name="connsiteY153" fmla="*/ 1520653 h 1947765"/>
                <a:gd name="connsiteX154" fmla="*/ 831467 w 1617374"/>
                <a:gd name="connsiteY154" fmla="*/ 1560517 h 1947765"/>
                <a:gd name="connsiteX155" fmla="*/ 825772 w 1617374"/>
                <a:gd name="connsiteY155" fmla="*/ 1577601 h 1947765"/>
                <a:gd name="connsiteX156" fmla="*/ 802992 w 1617374"/>
                <a:gd name="connsiteY156" fmla="*/ 1600380 h 1947765"/>
                <a:gd name="connsiteX157" fmla="*/ 785907 w 1617374"/>
                <a:gd name="connsiteY157" fmla="*/ 1634549 h 1947765"/>
                <a:gd name="connsiteX158" fmla="*/ 797297 w 1617374"/>
                <a:gd name="connsiteY158" fmla="*/ 1668718 h 1947765"/>
                <a:gd name="connsiteX159" fmla="*/ 808687 w 1617374"/>
                <a:gd name="connsiteY159" fmla="*/ 1725667 h 1947765"/>
                <a:gd name="connsiteX160" fmla="*/ 825772 w 1617374"/>
                <a:gd name="connsiteY160" fmla="*/ 1737056 h 1947765"/>
                <a:gd name="connsiteX161" fmla="*/ 820077 w 1617374"/>
                <a:gd name="connsiteY161" fmla="*/ 1776920 h 1947765"/>
                <a:gd name="connsiteX162" fmla="*/ 802992 w 1617374"/>
                <a:gd name="connsiteY162" fmla="*/ 1771225 h 1947765"/>
                <a:gd name="connsiteX163" fmla="*/ 797297 w 1617374"/>
                <a:gd name="connsiteY163" fmla="*/ 1754141 h 1947765"/>
                <a:gd name="connsiteX164" fmla="*/ 780212 w 1617374"/>
                <a:gd name="connsiteY164" fmla="*/ 1742751 h 1947765"/>
                <a:gd name="connsiteX165" fmla="*/ 740347 w 1617374"/>
                <a:gd name="connsiteY165" fmla="*/ 1759836 h 1947765"/>
                <a:gd name="connsiteX166" fmla="*/ 734652 w 1617374"/>
                <a:gd name="connsiteY166" fmla="*/ 1776920 h 1947765"/>
                <a:gd name="connsiteX167" fmla="*/ 711872 w 1617374"/>
                <a:gd name="connsiteY167" fmla="*/ 1811089 h 1947765"/>
                <a:gd name="connsiteX168" fmla="*/ 723262 w 1617374"/>
                <a:gd name="connsiteY168" fmla="*/ 1850953 h 1947765"/>
                <a:gd name="connsiteX169" fmla="*/ 728957 w 1617374"/>
                <a:gd name="connsiteY169" fmla="*/ 1868037 h 1947765"/>
                <a:gd name="connsiteX170" fmla="*/ 723262 w 1617374"/>
                <a:gd name="connsiteY170" fmla="*/ 1896512 h 1947765"/>
                <a:gd name="connsiteX171" fmla="*/ 706177 w 1617374"/>
                <a:gd name="connsiteY171" fmla="*/ 1902206 h 1947765"/>
                <a:gd name="connsiteX172" fmla="*/ 700482 w 1617374"/>
                <a:gd name="connsiteY172" fmla="*/ 1879427 h 1947765"/>
                <a:gd name="connsiteX173" fmla="*/ 666312 w 1617374"/>
                <a:gd name="connsiteY173" fmla="*/ 1856648 h 1947765"/>
                <a:gd name="connsiteX174" fmla="*/ 586583 w 1617374"/>
                <a:gd name="connsiteY174" fmla="*/ 1845258 h 1947765"/>
                <a:gd name="connsiteX175" fmla="*/ 615058 w 1617374"/>
                <a:gd name="connsiteY175" fmla="*/ 1833868 h 1947765"/>
                <a:gd name="connsiteX176" fmla="*/ 649227 w 1617374"/>
                <a:gd name="connsiteY176" fmla="*/ 1828174 h 1947765"/>
                <a:gd name="connsiteX177" fmla="*/ 637837 w 1617374"/>
                <a:gd name="connsiteY177" fmla="*/ 1788310 h 1947765"/>
                <a:gd name="connsiteX178" fmla="*/ 677702 w 1617374"/>
                <a:gd name="connsiteY178" fmla="*/ 1765530 h 1947765"/>
                <a:gd name="connsiteX179" fmla="*/ 694787 w 1617374"/>
                <a:gd name="connsiteY179" fmla="*/ 1759836 h 1947765"/>
                <a:gd name="connsiteX180" fmla="*/ 700482 w 1617374"/>
                <a:gd name="connsiteY180" fmla="*/ 1742751 h 1947765"/>
                <a:gd name="connsiteX181" fmla="*/ 717567 w 1617374"/>
                <a:gd name="connsiteY181" fmla="*/ 1731361 h 1947765"/>
                <a:gd name="connsiteX182" fmla="*/ 728957 w 1617374"/>
                <a:gd name="connsiteY182" fmla="*/ 1714277 h 1947765"/>
                <a:gd name="connsiteX183" fmla="*/ 723262 w 1617374"/>
                <a:gd name="connsiteY183" fmla="*/ 1685803 h 1947765"/>
                <a:gd name="connsiteX184" fmla="*/ 672007 w 1617374"/>
                <a:gd name="connsiteY184" fmla="*/ 1674413 h 1947765"/>
                <a:gd name="connsiteX185" fmla="*/ 637837 w 1617374"/>
                <a:gd name="connsiteY185" fmla="*/ 1657329 h 1947765"/>
                <a:gd name="connsiteX186" fmla="*/ 632142 w 1617374"/>
                <a:gd name="connsiteY186" fmla="*/ 1640244 h 1947765"/>
                <a:gd name="connsiteX187" fmla="*/ 620752 w 1617374"/>
                <a:gd name="connsiteY187" fmla="*/ 1623160 h 1947765"/>
                <a:gd name="connsiteX188" fmla="*/ 637837 w 1617374"/>
                <a:gd name="connsiteY188" fmla="*/ 1617465 h 1947765"/>
                <a:gd name="connsiteX189" fmla="*/ 728957 w 1617374"/>
                <a:gd name="connsiteY189" fmla="*/ 1606075 h 1947765"/>
                <a:gd name="connsiteX190" fmla="*/ 751737 w 1617374"/>
                <a:gd name="connsiteY190" fmla="*/ 1594686 h 1947765"/>
                <a:gd name="connsiteX191" fmla="*/ 763127 w 1617374"/>
                <a:gd name="connsiteY191" fmla="*/ 1577601 h 1947765"/>
                <a:gd name="connsiteX192" fmla="*/ 797297 w 1617374"/>
                <a:gd name="connsiteY192" fmla="*/ 1560517 h 1947765"/>
                <a:gd name="connsiteX193" fmla="*/ 808687 w 1617374"/>
                <a:gd name="connsiteY193" fmla="*/ 1543432 h 1947765"/>
                <a:gd name="connsiteX194" fmla="*/ 825772 w 1617374"/>
                <a:gd name="connsiteY194" fmla="*/ 1526348 h 1947765"/>
                <a:gd name="connsiteX195" fmla="*/ 854247 w 1617374"/>
                <a:gd name="connsiteY195" fmla="*/ 1480789 h 1947765"/>
                <a:gd name="connsiteX196" fmla="*/ 865637 w 1617374"/>
                <a:gd name="connsiteY196" fmla="*/ 1452315 h 1947765"/>
                <a:gd name="connsiteX197" fmla="*/ 905501 w 1617374"/>
                <a:gd name="connsiteY197" fmla="*/ 1429535 h 1947765"/>
                <a:gd name="connsiteX198" fmla="*/ 956756 w 1617374"/>
                <a:gd name="connsiteY198" fmla="*/ 1418146 h 1947765"/>
                <a:gd name="connsiteX199" fmla="*/ 951061 w 1617374"/>
                <a:gd name="connsiteY199" fmla="*/ 1401061 h 1947765"/>
                <a:gd name="connsiteX200" fmla="*/ 945366 w 1617374"/>
                <a:gd name="connsiteY200" fmla="*/ 1338418 h 1947765"/>
                <a:gd name="connsiteX201" fmla="*/ 928281 w 1617374"/>
                <a:gd name="connsiteY201" fmla="*/ 1332723 h 1947765"/>
                <a:gd name="connsiteX202" fmla="*/ 905501 w 1617374"/>
                <a:gd name="connsiteY202" fmla="*/ 1327028 h 1947765"/>
                <a:gd name="connsiteX203" fmla="*/ 825772 w 1617374"/>
                <a:gd name="connsiteY203" fmla="*/ 1332723 h 1947765"/>
                <a:gd name="connsiteX204" fmla="*/ 808687 w 1617374"/>
                <a:gd name="connsiteY204" fmla="*/ 1344113 h 1947765"/>
                <a:gd name="connsiteX205" fmla="*/ 780212 w 1617374"/>
                <a:gd name="connsiteY205" fmla="*/ 1349808 h 1947765"/>
                <a:gd name="connsiteX206" fmla="*/ 757432 w 1617374"/>
                <a:gd name="connsiteY206" fmla="*/ 1361197 h 1947765"/>
                <a:gd name="connsiteX207" fmla="*/ 734652 w 1617374"/>
                <a:gd name="connsiteY207" fmla="*/ 1406756 h 1947765"/>
                <a:gd name="connsiteX208" fmla="*/ 717567 w 1617374"/>
                <a:gd name="connsiteY208" fmla="*/ 1458010 h 1947765"/>
                <a:gd name="connsiteX209" fmla="*/ 711872 w 1617374"/>
                <a:gd name="connsiteY209" fmla="*/ 1475094 h 1947765"/>
                <a:gd name="connsiteX210" fmla="*/ 689092 w 1617374"/>
                <a:gd name="connsiteY210" fmla="*/ 1492179 h 1947765"/>
                <a:gd name="connsiteX211" fmla="*/ 683397 w 1617374"/>
                <a:gd name="connsiteY211" fmla="*/ 1429535 h 1947765"/>
                <a:gd name="connsiteX212" fmla="*/ 666312 w 1617374"/>
                <a:gd name="connsiteY212" fmla="*/ 1418146 h 1947765"/>
                <a:gd name="connsiteX213" fmla="*/ 575193 w 1617374"/>
                <a:gd name="connsiteY213" fmla="*/ 1429535 h 1947765"/>
                <a:gd name="connsiteX214" fmla="*/ 563803 w 1617374"/>
                <a:gd name="connsiteY214" fmla="*/ 1446620 h 1947765"/>
                <a:gd name="connsiteX215" fmla="*/ 541023 w 1617374"/>
                <a:gd name="connsiteY215" fmla="*/ 1509263 h 1947765"/>
                <a:gd name="connsiteX216" fmla="*/ 444208 w 1617374"/>
                <a:gd name="connsiteY216" fmla="*/ 1514958 h 1947765"/>
                <a:gd name="connsiteX217" fmla="*/ 438513 w 1617374"/>
                <a:gd name="connsiteY217" fmla="*/ 1560517 h 1947765"/>
                <a:gd name="connsiteX218" fmla="*/ 421428 w 1617374"/>
                <a:gd name="connsiteY218" fmla="*/ 1583296 h 1947765"/>
                <a:gd name="connsiteX219" fmla="*/ 410038 w 1617374"/>
                <a:gd name="connsiteY219" fmla="*/ 1600380 h 1947765"/>
                <a:gd name="connsiteX220" fmla="*/ 415733 w 1617374"/>
                <a:gd name="connsiteY220" fmla="*/ 1663023 h 1947765"/>
                <a:gd name="connsiteX221" fmla="*/ 432818 w 1617374"/>
                <a:gd name="connsiteY221" fmla="*/ 1668718 h 1947765"/>
                <a:gd name="connsiteX222" fmla="*/ 438513 w 1617374"/>
                <a:gd name="connsiteY222" fmla="*/ 1691498 h 1947765"/>
                <a:gd name="connsiteX223" fmla="*/ 449903 w 1617374"/>
                <a:gd name="connsiteY223" fmla="*/ 1708582 h 1947765"/>
                <a:gd name="connsiteX224" fmla="*/ 392953 w 1617374"/>
                <a:gd name="connsiteY224" fmla="*/ 1702887 h 1947765"/>
                <a:gd name="connsiteX225" fmla="*/ 387258 w 1617374"/>
                <a:gd name="connsiteY225" fmla="*/ 1628854 h 1947765"/>
                <a:gd name="connsiteX226" fmla="*/ 381563 w 1617374"/>
                <a:gd name="connsiteY226" fmla="*/ 1543432 h 1947765"/>
                <a:gd name="connsiteX227" fmla="*/ 364478 w 1617374"/>
                <a:gd name="connsiteY227" fmla="*/ 1532042 h 1947765"/>
                <a:gd name="connsiteX228" fmla="*/ 324614 w 1617374"/>
                <a:gd name="connsiteY228" fmla="*/ 1520653 h 1947765"/>
                <a:gd name="connsiteX229" fmla="*/ 301834 w 1617374"/>
                <a:gd name="connsiteY229" fmla="*/ 1526348 h 1947765"/>
                <a:gd name="connsiteX230" fmla="*/ 290444 w 1617374"/>
                <a:gd name="connsiteY230" fmla="*/ 1543432 h 1947765"/>
                <a:gd name="connsiteX231" fmla="*/ 273359 w 1617374"/>
                <a:gd name="connsiteY231" fmla="*/ 1560517 h 1947765"/>
                <a:gd name="connsiteX232" fmla="*/ 233494 w 1617374"/>
                <a:gd name="connsiteY232" fmla="*/ 1600380 h 1947765"/>
                <a:gd name="connsiteX233" fmla="*/ 239189 w 1617374"/>
                <a:gd name="connsiteY233" fmla="*/ 1623160 h 1947765"/>
                <a:gd name="connsiteX234" fmla="*/ 256274 w 1617374"/>
                <a:gd name="connsiteY234" fmla="*/ 1628854 h 1947765"/>
                <a:gd name="connsiteX235" fmla="*/ 296139 w 1617374"/>
                <a:gd name="connsiteY235" fmla="*/ 1651634 h 1947765"/>
                <a:gd name="connsiteX236" fmla="*/ 290444 w 1617374"/>
                <a:gd name="connsiteY236" fmla="*/ 1668718 h 1947765"/>
                <a:gd name="connsiteX237" fmla="*/ 256274 w 1617374"/>
                <a:gd name="connsiteY237" fmla="*/ 1691498 h 1947765"/>
                <a:gd name="connsiteX238" fmla="*/ 210714 w 1617374"/>
                <a:gd name="connsiteY238" fmla="*/ 1685803 h 1947765"/>
                <a:gd name="connsiteX239" fmla="*/ 205019 w 1617374"/>
                <a:gd name="connsiteY239" fmla="*/ 1668718 h 1947765"/>
                <a:gd name="connsiteX240" fmla="*/ 199324 w 1617374"/>
                <a:gd name="connsiteY240" fmla="*/ 1645939 h 1947765"/>
                <a:gd name="connsiteX241" fmla="*/ 170849 w 1617374"/>
                <a:gd name="connsiteY241" fmla="*/ 1640244 h 1947765"/>
                <a:gd name="connsiteX242" fmla="*/ 153764 w 1617374"/>
                <a:gd name="connsiteY242" fmla="*/ 1623160 h 1947765"/>
                <a:gd name="connsiteX243" fmla="*/ 136679 w 1617374"/>
                <a:gd name="connsiteY243" fmla="*/ 1611770 h 1947765"/>
                <a:gd name="connsiteX244" fmla="*/ 142374 w 1617374"/>
                <a:gd name="connsiteY244" fmla="*/ 1588991 h 1947765"/>
                <a:gd name="connsiteX245" fmla="*/ 182239 w 1617374"/>
                <a:gd name="connsiteY245" fmla="*/ 1571906 h 1947765"/>
                <a:gd name="connsiteX246" fmla="*/ 199324 w 1617374"/>
                <a:gd name="connsiteY246" fmla="*/ 1554822 h 1947765"/>
                <a:gd name="connsiteX247" fmla="*/ 222104 w 1617374"/>
                <a:gd name="connsiteY247" fmla="*/ 1549127 h 1947765"/>
                <a:gd name="connsiteX248" fmla="*/ 244884 w 1617374"/>
                <a:gd name="connsiteY248" fmla="*/ 1514958 h 1947765"/>
                <a:gd name="connsiteX249" fmla="*/ 256274 w 1617374"/>
                <a:gd name="connsiteY249" fmla="*/ 1497873 h 1947765"/>
                <a:gd name="connsiteX250" fmla="*/ 273359 w 1617374"/>
                <a:gd name="connsiteY250" fmla="*/ 1492179 h 1947765"/>
                <a:gd name="connsiteX251" fmla="*/ 290444 w 1617374"/>
                <a:gd name="connsiteY251" fmla="*/ 1475094 h 1947765"/>
                <a:gd name="connsiteX252" fmla="*/ 279054 w 1617374"/>
                <a:gd name="connsiteY252" fmla="*/ 1440925 h 1947765"/>
                <a:gd name="connsiteX253" fmla="*/ 318919 w 1617374"/>
                <a:gd name="connsiteY253" fmla="*/ 1418146 h 1947765"/>
                <a:gd name="connsiteX254" fmla="*/ 336004 w 1617374"/>
                <a:gd name="connsiteY254" fmla="*/ 1429535 h 1947765"/>
                <a:gd name="connsiteX255" fmla="*/ 353088 w 1617374"/>
                <a:gd name="connsiteY255" fmla="*/ 1435230 h 1947765"/>
                <a:gd name="connsiteX256" fmla="*/ 364478 w 1617374"/>
                <a:gd name="connsiteY256" fmla="*/ 1452315 h 1947765"/>
                <a:gd name="connsiteX257" fmla="*/ 529633 w 1617374"/>
                <a:gd name="connsiteY257" fmla="*/ 1469399 h 1947765"/>
                <a:gd name="connsiteX258" fmla="*/ 541023 w 1617374"/>
                <a:gd name="connsiteY258" fmla="*/ 1452315 h 1947765"/>
                <a:gd name="connsiteX259" fmla="*/ 546718 w 1617374"/>
                <a:gd name="connsiteY259" fmla="*/ 1435230 h 1947765"/>
                <a:gd name="connsiteX260" fmla="*/ 563803 w 1617374"/>
                <a:gd name="connsiteY260" fmla="*/ 1429535 h 1947765"/>
                <a:gd name="connsiteX261" fmla="*/ 592278 w 1617374"/>
                <a:gd name="connsiteY261" fmla="*/ 1406756 h 1947765"/>
                <a:gd name="connsiteX262" fmla="*/ 626447 w 1617374"/>
                <a:gd name="connsiteY262" fmla="*/ 1389672 h 1947765"/>
                <a:gd name="connsiteX263" fmla="*/ 666312 w 1617374"/>
                <a:gd name="connsiteY263" fmla="*/ 1383977 h 1947765"/>
                <a:gd name="connsiteX264" fmla="*/ 672007 w 1617374"/>
                <a:gd name="connsiteY264" fmla="*/ 1344113 h 1947765"/>
                <a:gd name="connsiteX265" fmla="*/ 654922 w 1617374"/>
                <a:gd name="connsiteY265" fmla="*/ 1338418 h 1947765"/>
                <a:gd name="connsiteX266" fmla="*/ 677702 w 1617374"/>
                <a:gd name="connsiteY266" fmla="*/ 1327028 h 1947765"/>
                <a:gd name="connsiteX267" fmla="*/ 774517 w 1617374"/>
                <a:gd name="connsiteY267" fmla="*/ 1315639 h 1947765"/>
                <a:gd name="connsiteX268" fmla="*/ 808687 w 1617374"/>
                <a:gd name="connsiteY268" fmla="*/ 1309944 h 1947765"/>
                <a:gd name="connsiteX269" fmla="*/ 791602 w 1617374"/>
                <a:gd name="connsiteY269" fmla="*/ 1304249 h 1947765"/>
                <a:gd name="connsiteX270" fmla="*/ 751737 w 1617374"/>
                <a:gd name="connsiteY270" fmla="*/ 1270080 h 1947765"/>
                <a:gd name="connsiteX271" fmla="*/ 740347 w 1617374"/>
                <a:gd name="connsiteY271" fmla="*/ 1252996 h 1947765"/>
                <a:gd name="connsiteX272" fmla="*/ 700482 w 1617374"/>
                <a:gd name="connsiteY272" fmla="*/ 1235911 h 1947765"/>
                <a:gd name="connsiteX273" fmla="*/ 495463 w 1617374"/>
                <a:gd name="connsiteY273" fmla="*/ 1224522 h 1947765"/>
                <a:gd name="connsiteX274" fmla="*/ 410038 w 1617374"/>
                <a:gd name="connsiteY274" fmla="*/ 1241606 h 1947765"/>
                <a:gd name="connsiteX275" fmla="*/ 398648 w 1617374"/>
                <a:gd name="connsiteY275" fmla="*/ 1264385 h 1947765"/>
                <a:gd name="connsiteX276" fmla="*/ 353088 w 1617374"/>
                <a:gd name="connsiteY276" fmla="*/ 1315639 h 1947765"/>
                <a:gd name="connsiteX277" fmla="*/ 347394 w 1617374"/>
                <a:gd name="connsiteY277" fmla="*/ 1270080 h 1947765"/>
                <a:gd name="connsiteX278" fmla="*/ 233494 w 1617374"/>
                <a:gd name="connsiteY278" fmla="*/ 1298554 h 1947765"/>
                <a:gd name="connsiteX279" fmla="*/ 216409 w 1617374"/>
                <a:gd name="connsiteY279" fmla="*/ 1315639 h 1947765"/>
                <a:gd name="connsiteX280" fmla="*/ 210714 w 1617374"/>
                <a:gd name="connsiteY280" fmla="*/ 1298554 h 1947765"/>
                <a:gd name="connsiteX281" fmla="*/ 222104 w 1617374"/>
                <a:gd name="connsiteY281" fmla="*/ 1270080 h 1947765"/>
                <a:gd name="connsiteX282" fmla="*/ 205019 w 1617374"/>
                <a:gd name="connsiteY282" fmla="*/ 1264385 h 1947765"/>
                <a:gd name="connsiteX283" fmla="*/ 148069 w 1617374"/>
                <a:gd name="connsiteY283" fmla="*/ 1252996 h 1947765"/>
                <a:gd name="connsiteX284" fmla="*/ 119594 w 1617374"/>
                <a:gd name="connsiteY284" fmla="*/ 1247301 h 1947765"/>
                <a:gd name="connsiteX285" fmla="*/ 85425 w 1617374"/>
                <a:gd name="connsiteY285" fmla="*/ 1235911 h 1947765"/>
                <a:gd name="connsiteX286" fmla="*/ 11390 w 1617374"/>
                <a:gd name="connsiteY286" fmla="*/ 1230216 h 1947765"/>
                <a:gd name="connsiteX287" fmla="*/ 0 w 1617374"/>
                <a:gd name="connsiteY287" fmla="*/ 1213132 h 1947765"/>
                <a:gd name="connsiteX288" fmla="*/ 5695 w 1617374"/>
                <a:gd name="connsiteY288" fmla="*/ 1190353 h 1947765"/>
                <a:gd name="connsiteX289" fmla="*/ 28475 w 1617374"/>
                <a:gd name="connsiteY289" fmla="*/ 1184658 h 1947765"/>
                <a:gd name="connsiteX290" fmla="*/ 34170 w 1617374"/>
                <a:gd name="connsiteY290" fmla="*/ 1144794 h 1947765"/>
                <a:gd name="connsiteX291" fmla="*/ 45560 w 1617374"/>
                <a:gd name="connsiteY291" fmla="*/ 1161878 h 1947765"/>
                <a:gd name="connsiteX292" fmla="*/ 68340 w 1617374"/>
                <a:gd name="connsiteY292" fmla="*/ 1184658 h 1947765"/>
                <a:gd name="connsiteX293" fmla="*/ 85425 w 1617374"/>
                <a:gd name="connsiteY293" fmla="*/ 1190353 h 1947765"/>
                <a:gd name="connsiteX294" fmla="*/ 176544 w 1617374"/>
                <a:gd name="connsiteY294" fmla="*/ 1196047 h 1947765"/>
                <a:gd name="connsiteX295" fmla="*/ 187934 w 1617374"/>
                <a:gd name="connsiteY295" fmla="*/ 1213132 h 1947765"/>
                <a:gd name="connsiteX296" fmla="*/ 227799 w 1617374"/>
                <a:gd name="connsiteY296" fmla="*/ 1230216 h 1947765"/>
                <a:gd name="connsiteX297" fmla="*/ 290444 w 1617374"/>
                <a:gd name="connsiteY297" fmla="*/ 1235911 h 1947765"/>
                <a:gd name="connsiteX298" fmla="*/ 444208 w 1617374"/>
                <a:gd name="connsiteY298" fmla="*/ 1230216 h 1947765"/>
                <a:gd name="connsiteX299" fmla="*/ 427123 w 1617374"/>
                <a:gd name="connsiteY299" fmla="*/ 1224522 h 1947765"/>
                <a:gd name="connsiteX300" fmla="*/ 398648 w 1617374"/>
                <a:gd name="connsiteY300" fmla="*/ 1190353 h 1947765"/>
                <a:gd name="connsiteX301" fmla="*/ 347394 w 1617374"/>
                <a:gd name="connsiteY301" fmla="*/ 1173268 h 1947765"/>
                <a:gd name="connsiteX302" fmla="*/ 290444 w 1617374"/>
                <a:gd name="connsiteY302" fmla="*/ 1144794 h 1947765"/>
                <a:gd name="connsiteX303" fmla="*/ 284749 w 1617374"/>
                <a:gd name="connsiteY303" fmla="*/ 1127709 h 1947765"/>
                <a:gd name="connsiteX304" fmla="*/ 267664 w 1617374"/>
                <a:gd name="connsiteY304" fmla="*/ 1122015 h 1947765"/>
                <a:gd name="connsiteX305" fmla="*/ 244884 w 1617374"/>
                <a:gd name="connsiteY305" fmla="*/ 1104930 h 1947765"/>
                <a:gd name="connsiteX306" fmla="*/ 227799 w 1617374"/>
                <a:gd name="connsiteY306" fmla="*/ 1076456 h 1947765"/>
                <a:gd name="connsiteX307" fmla="*/ 210714 w 1617374"/>
                <a:gd name="connsiteY307" fmla="*/ 1053677 h 1947765"/>
                <a:gd name="connsiteX308" fmla="*/ 182239 w 1617374"/>
                <a:gd name="connsiteY308" fmla="*/ 991033 h 1947765"/>
                <a:gd name="connsiteX309" fmla="*/ 148069 w 1617374"/>
                <a:gd name="connsiteY309" fmla="*/ 1030897 h 1947765"/>
                <a:gd name="connsiteX310" fmla="*/ 136679 w 1617374"/>
                <a:gd name="connsiteY310" fmla="*/ 979644 h 1947765"/>
                <a:gd name="connsiteX311" fmla="*/ 170849 w 1617374"/>
                <a:gd name="connsiteY311" fmla="*/ 934085 h 1947765"/>
                <a:gd name="connsiteX312" fmla="*/ 187934 w 1617374"/>
                <a:gd name="connsiteY312" fmla="*/ 962559 h 1947765"/>
                <a:gd name="connsiteX313" fmla="*/ 193629 w 1617374"/>
                <a:gd name="connsiteY313" fmla="*/ 985339 h 1947765"/>
                <a:gd name="connsiteX314" fmla="*/ 210714 w 1617374"/>
                <a:gd name="connsiteY314" fmla="*/ 1002423 h 1947765"/>
                <a:gd name="connsiteX315" fmla="*/ 233494 w 1617374"/>
                <a:gd name="connsiteY315" fmla="*/ 1047982 h 1947765"/>
                <a:gd name="connsiteX316" fmla="*/ 279054 w 1617374"/>
                <a:gd name="connsiteY316" fmla="*/ 1076456 h 1947765"/>
                <a:gd name="connsiteX317" fmla="*/ 313224 w 1617374"/>
                <a:gd name="connsiteY317" fmla="*/ 1099235 h 1947765"/>
                <a:gd name="connsiteX318" fmla="*/ 347394 w 1617374"/>
                <a:gd name="connsiteY318" fmla="*/ 1133404 h 1947765"/>
                <a:gd name="connsiteX319" fmla="*/ 364478 w 1617374"/>
                <a:gd name="connsiteY319" fmla="*/ 1161878 h 1947765"/>
                <a:gd name="connsiteX320" fmla="*/ 398648 w 1617374"/>
                <a:gd name="connsiteY320" fmla="*/ 1173268 h 1947765"/>
                <a:gd name="connsiteX321" fmla="*/ 438513 w 1617374"/>
                <a:gd name="connsiteY321" fmla="*/ 1161878 h 1947765"/>
                <a:gd name="connsiteX322" fmla="*/ 449903 w 1617374"/>
                <a:gd name="connsiteY322" fmla="*/ 1178963 h 1947765"/>
                <a:gd name="connsiteX323" fmla="*/ 455598 w 1617374"/>
                <a:gd name="connsiteY323" fmla="*/ 1196047 h 1947765"/>
                <a:gd name="connsiteX324" fmla="*/ 501158 w 1617374"/>
                <a:gd name="connsiteY324" fmla="*/ 1201742 h 1947765"/>
                <a:gd name="connsiteX325" fmla="*/ 620752 w 1617374"/>
                <a:gd name="connsiteY325" fmla="*/ 1213132 h 1947765"/>
                <a:gd name="connsiteX326" fmla="*/ 649227 w 1617374"/>
                <a:gd name="connsiteY326" fmla="*/ 1201742 h 1947765"/>
                <a:gd name="connsiteX327" fmla="*/ 597973 w 1617374"/>
                <a:gd name="connsiteY327" fmla="*/ 1173268 h 1947765"/>
                <a:gd name="connsiteX328" fmla="*/ 575193 w 1617374"/>
                <a:gd name="connsiteY328" fmla="*/ 1156184 h 1947765"/>
                <a:gd name="connsiteX329" fmla="*/ 569498 w 1617374"/>
                <a:gd name="connsiteY329" fmla="*/ 1139099 h 1947765"/>
                <a:gd name="connsiteX330" fmla="*/ 552413 w 1617374"/>
                <a:gd name="connsiteY330" fmla="*/ 1127709 h 1947765"/>
                <a:gd name="connsiteX331" fmla="*/ 518243 w 1617374"/>
                <a:gd name="connsiteY331" fmla="*/ 1093540 h 1947765"/>
                <a:gd name="connsiteX332" fmla="*/ 501158 w 1617374"/>
                <a:gd name="connsiteY332" fmla="*/ 1076456 h 1947765"/>
                <a:gd name="connsiteX333" fmla="*/ 478378 w 1617374"/>
                <a:gd name="connsiteY333" fmla="*/ 1065066 h 1947765"/>
                <a:gd name="connsiteX334" fmla="*/ 461293 w 1617374"/>
                <a:gd name="connsiteY334" fmla="*/ 1059371 h 1947765"/>
                <a:gd name="connsiteX335" fmla="*/ 427123 w 1617374"/>
                <a:gd name="connsiteY335" fmla="*/ 1030897 h 1947765"/>
                <a:gd name="connsiteX336" fmla="*/ 421428 w 1617374"/>
                <a:gd name="connsiteY336" fmla="*/ 1008118 h 1947765"/>
                <a:gd name="connsiteX337" fmla="*/ 404343 w 1617374"/>
                <a:gd name="connsiteY337" fmla="*/ 1002423 h 1947765"/>
                <a:gd name="connsiteX338" fmla="*/ 387258 w 1617374"/>
                <a:gd name="connsiteY338" fmla="*/ 991033 h 1947765"/>
                <a:gd name="connsiteX339" fmla="*/ 375868 w 1617374"/>
                <a:gd name="connsiteY339" fmla="*/ 973949 h 1947765"/>
                <a:gd name="connsiteX340" fmla="*/ 358783 w 1617374"/>
                <a:gd name="connsiteY340" fmla="*/ 968254 h 1947765"/>
                <a:gd name="connsiteX341" fmla="*/ 353088 w 1617374"/>
                <a:gd name="connsiteY341" fmla="*/ 911306 h 1947765"/>
                <a:gd name="connsiteX342" fmla="*/ 347394 w 1617374"/>
                <a:gd name="connsiteY342" fmla="*/ 894221 h 1947765"/>
                <a:gd name="connsiteX343" fmla="*/ 341699 w 1617374"/>
                <a:gd name="connsiteY343" fmla="*/ 871442 h 1947765"/>
                <a:gd name="connsiteX344" fmla="*/ 324614 w 1617374"/>
                <a:gd name="connsiteY344" fmla="*/ 865747 h 1947765"/>
                <a:gd name="connsiteX345" fmla="*/ 239189 w 1617374"/>
                <a:gd name="connsiteY345" fmla="*/ 865747 h 1947765"/>
                <a:gd name="connsiteX346" fmla="*/ 216409 w 1617374"/>
                <a:gd name="connsiteY346" fmla="*/ 854358 h 1947765"/>
                <a:gd name="connsiteX347" fmla="*/ 199324 w 1617374"/>
                <a:gd name="connsiteY347" fmla="*/ 848663 h 1947765"/>
                <a:gd name="connsiteX348" fmla="*/ 193629 w 1617374"/>
                <a:gd name="connsiteY348" fmla="*/ 831578 h 1947765"/>
                <a:gd name="connsiteX349" fmla="*/ 267664 w 1617374"/>
                <a:gd name="connsiteY349" fmla="*/ 820189 h 1947765"/>
                <a:gd name="connsiteX350" fmla="*/ 284749 w 1617374"/>
                <a:gd name="connsiteY350" fmla="*/ 808799 h 1947765"/>
                <a:gd name="connsiteX351" fmla="*/ 313224 w 1617374"/>
                <a:gd name="connsiteY351" fmla="*/ 774630 h 1947765"/>
                <a:gd name="connsiteX352" fmla="*/ 324614 w 1617374"/>
                <a:gd name="connsiteY352" fmla="*/ 808799 h 1947765"/>
                <a:gd name="connsiteX353" fmla="*/ 330309 w 1617374"/>
                <a:gd name="connsiteY353" fmla="*/ 837273 h 1947765"/>
                <a:gd name="connsiteX354" fmla="*/ 353088 w 1617374"/>
                <a:gd name="connsiteY354" fmla="*/ 871442 h 1947765"/>
                <a:gd name="connsiteX355" fmla="*/ 364478 w 1617374"/>
                <a:gd name="connsiteY355" fmla="*/ 922695 h 1947765"/>
                <a:gd name="connsiteX356" fmla="*/ 375868 w 1617374"/>
                <a:gd name="connsiteY356" fmla="*/ 956864 h 1947765"/>
                <a:gd name="connsiteX357" fmla="*/ 421428 w 1617374"/>
                <a:gd name="connsiteY357" fmla="*/ 985339 h 1947765"/>
                <a:gd name="connsiteX358" fmla="*/ 466988 w 1617374"/>
                <a:gd name="connsiteY358" fmla="*/ 1013813 h 1947765"/>
                <a:gd name="connsiteX359" fmla="*/ 455598 w 1617374"/>
                <a:gd name="connsiteY359" fmla="*/ 968254 h 1947765"/>
                <a:gd name="connsiteX360" fmla="*/ 444208 w 1617374"/>
                <a:gd name="connsiteY360" fmla="*/ 951170 h 1947765"/>
                <a:gd name="connsiteX361" fmla="*/ 449903 w 1617374"/>
                <a:gd name="connsiteY361" fmla="*/ 877137 h 1947765"/>
                <a:gd name="connsiteX362" fmla="*/ 438513 w 1617374"/>
                <a:gd name="connsiteY362" fmla="*/ 820189 h 1947765"/>
                <a:gd name="connsiteX363" fmla="*/ 427123 w 1617374"/>
                <a:gd name="connsiteY363" fmla="*/ 751851 h 1947765"/>
                <a:gd name="connsiteX364" fmla="*/ 421428 w 1617374"/>
                <a:gd name="connsiteY364" fmla="*/ 729071 h 1947765"/>
                <a:gd name="connsiteX365" fmla="*/ 410038 w 1617374"/>
                <a:gd name="connsiteY365" fmla="*/ 706292 h 1947765"/>
                <a:gd name="connsiteX366" fmla="*/ 404343 w 1617374"/>
                <a:gd name="connsiteY366" fmla="*/ 672123 h 1947765"/>
                <a:gd name="connsiteX367" fmla="*/ 387258 w 1617374"/>
                <a:gd name="connsiteY367" fmla="*/ 683513 h 1947765"/>
                <a:gd name="connsiteX368" fmla="*/ 421428 w 1617374"/>
                <a:gd name="connsiteY368" fmla="*/ 711987 h 1947765"/>
                <a:gd name="connsiteX369" fmla="*/ 449903 w 1617374"/>
                <a:gd name="connsiteY369" fmla="*/ 706292 h 1947765"/>
                <a:gd name="connsiteX370" fmla="*/ 512548 w 1617374"/>
                <a:gd name="connsiteY370" fmla="*/ 649344 h 1947765"/>
                <a:gd name="connsiteX371" fmla="*/ 518243 w 1617374"/>
                <a:gd name="connsiteY371" fmla="*/ 672123 h 1947765"/>
                <a:gd name="connsiteX372" fmla="*/ 523938 w 1617374"/>
                <a:gd name="connsiteY372" fmla="*/ 689207 h 1947765"/>
                <a:gd name="connsiteX373" fmla="*/ 506853 w 1617374"/>
                <a:gd name="connsiteY373" fmla="*/ 706292 h 1947765"/>
                <a:gd name="connsiteX374" fmla="*/ 472683 w 1617374"/>
                <a:gd name="connsiteY374" fmla="*/ 740461 h 1947765"/>
                <a:gd name="connsiteX375" fmla="*/ 506853 w 1617374"/>
                <a:gd name="connsiteY375" fmla="*/ 763240 h 1947765"/>
                <a:gd name="connsiteX376" fmla="*/ 523938 w 1617374"/>
                <a:gd name="connsiteY376" fmla="*/ 780325 h 1947765"/>
                <a:gd name="connsiteX377" fmla="*/ 569498 w 1617374"/>
                <a:gd name="connsiteY377" fmla="*/ 797409 h 1947765"/>
                <a:gd name="connsiteX378" fmla="*/ 546718 w 1617374"/>
                <a:gd name="connsiteY378" fmla="*/ 854358 h 1947765"/>
                <a:gd name="connsiteX379" fmla="*/ 518243 w 1617374"/>
                <a:gd name="connsiteY379" fmla="*/ 871442 h 1947765"/>
                <a:gd name="connsiteX380" fmla="*/ 501158 w 1617374"/>
                <a:gd name="connsiteY380" fmla="*/ 905611 h 1947765"/>
                <a:gd name="connsiteX381" fmla="*/ 489768 w 1617374"/>
                <a:gd name="connsiteY381" fmla="*/ 922695 h 1947765"/>
                <a:gd name="connsiteX382" fmla="*/ 495463 w 1617374"/>
                <a:gd name="connsiteY382" fmla="*/ 973949 h 1947765"/>
                <a:gd name="connsiteX383" fmla="*/ 501158 w 1617374"/>
                <a:gd name="connsiteY383" fmla="*/ 991033 h 1947765"/>
                <a:gd name="connsiteX384" fmla="*/ 518243 w 1617374"/>
                <a:gd name="connsiteY384" fmla="*/ 1008118 h 1947765"/>
                <a:gd name="connsiteX385" fmla="*/ 541023 w 1617374"/>
                <a:gd name="connsiteY385" fmla="*/ 1013813 h 1947765"/>
                <a:gd name="connsiteX386" fmla="*/ 563803 w 1617374"/>
                <a:gd name="connsiteY386" fmla="*/ 1047982 h 1947765"/>
                <a:gd name="connsiteX387" fmla="*/ 580888 w 1617374"/>
                <a:gd name="connsiteY387" fmla="*/ 1087846 h 1947765"/>
                <a:gd name="connsiteX388" fmla="*/ 597973 w 1617374"/>
                <a:gd name="connsiteY388" fmla="*/ 1093540 h 1947765"/>
                <a:gd name="connsiteX389" fmla="*/ 615058 w 1617374"/>
                <a:gd name="connsiteY389" fmla="*/ 1093540 h 1947765"/>
                <a:gd name="connsiteX390" fmla="*/ 603668 w 1617374"/>
                <a:gd name="connsiteY390" fmla="*/ 1013813 h 1947765"/>
                <a:gd name="connsiteX391" fmla="*/ 592278 w 1617374"/>
                <a:gd name="connsiteY391" fmla="*/ 991033 h 1947765"/>
                <a:gd name="connsiteX392" fmla="*/ 586583 w 1617374"/>
                <a:gd name="connsiteY392" fmla="*/ 968254 h 1947765"/>
                <a:gd name="connsiteX393" fmla="*/ 580888 w 1617374"/>
                <a:gd name="connsiteY393" fmla="*/ 922695 h 1947765"/>
                <a:gd name="connsiteX394" fmla="*/ 615058 w 1617374"/>
                <a:gd name="connsiteY394" fmla="*/ 934085 h 1947765"/>
                <a:gd name="connsiteX395" fmla="*/ 637837 w 1617374"/>
                <a:gd name="connsiteY395" fmla="*/ 928390 h 1947765"/>
                <a:gd name="connsiteX396" fmla="*/ 626447 w 1617374"/>
                <a:gd name="connsiteY396" fmla="*/ 911306 h 1947765"/>
                <a:gd name="connsiteX397" fmla="*/ 592278 w 1617374"/>
                <a:gd name="connsiteY397" fmla="*/ 894221 h 1947765"/>
                <a:gd name="connsiteX398" fmla="*/ 586583 w 1617374"/>
                <a:gd name="connsiteY398" fmla="*/ 877137 h 1947765"/>
                <a:gd name="connsiteX399" fmla="*/ 632142 w 1617374"/>
                <a:gd name="connsiteY399" fmla="*/ 837273 h 1947765"/>
                <a:gd name="connsiteX400" fmla="*/ 626447 w 1617374"/>
                <a:gd name="connsiteY400" fmla="*/ 820189 h 1947765"/>
                <a:gd name="connsiteX401" fmla="*/ 632142 w 1617374"/>
                <a:gd name="connsiteY401" fmla="*/ 877137 h 1947765"/>
                <a:gd name="connsiteX402" fmla="*/ 654922 w 1617374"/>
                <a:gd name="connsiteY402" fmla="*/ 882832 h 1947765"/>
                <a:gd name="connsiteX403" fmla="*/ 677702 w 1617374"/>
                <a:gd name="connsiteY403" fmla="*/ 956864 h 1947765"/>
                <a:gd name="connsiteX404" fmla="*/ 694787 w 1617374"/>
                <a:gd name="connsiteY404" fmla="*/ 968254 h 1947765"/>
                <a:gd name="connsiteX405" fmla="*/ 683397 w 1617374"/>
                <a:gd name="connsiteY405" fmla="*/ 991033 h 1947765"/>
                <a:gd name="connsiteX406" fmla="*/ 700482 w 1617374"/>
                <a:gd name="connsiteY406" fmla="*/ 1065066 h 1947765"/>
                <a:gd name="connsiteX407" fmla="*/ 711872 w 1617374"/>
                <a:gd name="connsiteY407" fmla="*/ 1082151 h 1947765"/>
                <a:gd name="connsiteX408" fmla="*/ 717567 w 1617374"/>
                <a:gd name="connsiteY408" fmla="*/ 1099235 h 1947765"/>
                <a:gd name="connsiteX409" fmla="*/ 740347 w 1617374"/>
                <a:gd name="connsiteY409" fmla="*/ 1104930 h 1947765"/>
                <a:gd name="connsiteX410" fmla="*/ 757432 w 1617374"/>
                <a:gd name="connsiteY410" fmla="*/ 1110625 h 1947765"/>
                <a:gd name="connsiteX411" fmla="*/ 808687 w 1617374"/>
                <a:gd name="connsiteY411" fmla="*/ 1133404 h 1947765"/>
                <a:gd name="connsiteX412" fmla="*/ 820077 w 1617374"/>
                <a:gd name="connsiteY412" fmla="*/ 1156184 h 1947765"/>
                <a:gd name="connsiteX413" fmla="*/ 859942 w 1617374"/>
                <a:gd name="connsiteY413" fmla="*/ 1173268 h 1947765"/>
                <a:gd name="connsiteX414" fmla="*/ 842857 w 1617374"/>
                <a:gd name="connsiteY414" fmla="*/ 1184658 h 1947765"/>
                <a:gd name="connsiteX415" fmla="*/ 825772 w 1617374"/>
                <a:gd name="connsiteY415" fmla="*/ 1173268 h 1947765"/>
                <a:gd name="connsiteX416" fmla="*/ 797297 w 1617374"/>
                <a:gd name="connsiteY416" fmla="*/ 1144794 h 1947765"/>
                <a:gd name="connsiteX417" fmla="*/ 763127 w 1617374"/>
                <a:gd name="connsiteY417" fmla="*/ 1139099 h 1947765"/>
                <a:gd name="connsiteX418" fmla="*/ 700482 w 1617374"/>
                <a:gd name="connsiteY418" fmla="*/ 1116320 h 1947765"/>
                <a:gd name="connsiteX419" fmla="*/ 677702 w 1617374"/>
                <a:gd name="connsiteY419" fmla="*/ 1099235 h 1947765"/>
                <a:gd name="connsiteX420" fmla="*/ 672007 w 1617374"/>
                <a:gd name="connsiteY420" fmla="*/ 1008118 h 1947765"/>
                <a:gd name="connsiteX421" fmla="*/ 637837 w 1617374"/>
                <a:gd name="connsiteY421" fmla="*/ 985339 h 1947765"/>
                <a:gd name="connsiteX422" fmla="*/ 558108 w 1617374"/>
                <a:gd name="connsiteY422" fmla="*/ 1013813 h 1947765"/>
                <a:gd name="connsiteX423" fmla="*/ 580888 w 1617374"/>
                <a:gd name="connsiteY423" fmla="*/ 1059371 h 1947765"/>
                <a:gd name="connsiteX424" fmla="*/ 615058 w 1617374"/>
                <a:gd name="connsiteY424" fmla="*/ 1082151 h 1947765"/>
                <a:gd name="connsiteX425" fmla="*/ 632142 w 1617374"/>
                <a:gd name="connsiteY425" fmla="*/ 1122015 h 1947765"/>
                <a:gd name="connsiteX426" fmla="*/ 643532 w 1617374"/>
                <a:gd name="connsiteY426" fmla="*/ 1156184 h 1947765"/>
                <a:gd name="connsiteX427" fmla="*/ 700482 w 1617374"/>
                <a:gd name="connsiteY427" fmla="*/ 1161878 h 1947765"/>
                <a:gd name="connsiteX428" fmla="*/ 751737 w 1617374"/>
                <a:gd name="connsiteY428" fmla="*/ 1161878 h 1947765"/>
                <a:gd name="connsiteX429" fmla="*/ 768822 w 1617374"/>
                <a:gd name="connsiteY429" fmla="*/ 1235911 h 1947765"/>
                <a:gd name="connsiteX430" fmla="*/ 785907 w 1617374"/>
                <a:gd name="connsiteY430" fmla="*/ 1247301 h 1947765"/>
                <a:gd name="connsiteX431" fmla="*/ 825772 w 1617374"/>
                <a:gd name="connsiteY431" fmla="*/ 1241606 h 1947765"/>
                <a:gd name="connsiteX432" fmla="*/ 882722 w 1617374"/>
                <a:gd name="connsiteY432" fmla="*/ 1235911 h 1947765"/>
                <a:gd name="connsiteX433" fmla="*/ 911196 w 1617374"/>
                <a:gd name="connsiteY433" fmla="*/ 1218827 h 1947765"/>
                <a:gd name="connsiteX434" fmla="*/ 928281 w 1617374"/>
                <a:gd name="connsiteY434" fmla="*/ 1213132 h 1947765"/>
                <a:gd name="connsiteX435" fmla="*/ 916891 w 1617374"/>
                <a:gd name="connsiteY435" fmla="*/ 1150489 h 1947765"/>
                <a:gd name="connsiteX436" fmla="*/ 905501 w 1617374"/>
                <a:gd name="connsiteY436" fmla="*/ 1127709 h 1947765"/>
                <a:gd name="connsiteX437" fmla="*/ 888416 w 1617374"/>
                <a:gd name="connsiteY437" fmla="*/ 1122015 h 1947765"/>
                <a:gd name="connsiteX438" fmla="*/ 888416 w 1617374"/>
                <a:gd name="connsiteY438" fmla="*/ 1082151 h 1947765"/>
                <a:gd name="connsiteX439" fmla="*/ 882722 w 1617374"/>
                <a:gd name="connsiteY439" fmla="*/ 1042287 h 1947765"/>
                <a:gd name="connsiteX440" fmla="*/ 865637 w 1617374"/>
                <a:gd name="connsiteY440" fmla="*/ 1036592 h 1947765"/>
                <a:gd name="connsiteX441" fmla="*/ 842857 w 1617374"/>
                <a:gd name="connsiteY441" fmla="*/ 1030897 h 1947765"/>
                <a:gd name="connsiteX442" fmla="*/ 808687 w 1617374"/>
                <a:gd name="connsiteY442" fmla="*/ 1013813 h 1947765"/>
                <a:gd name="connsiteX443" fmla="*/ 802992 w 1617374"/>
                <a:gd name="connsiteY443" fmla="*/ 1030897 h 1947765"/>
                <a:gd name="connsiteX444" fmla="*/ 791602 w 1617374"/>
                <a:gd name="connsiteY444" fmla="*/ 1047982 h 1947765"/>
                <a:gd name="connsiteX445" fmla="*/ 774517 w 1617374"/>
                <a:gd name="connsiteY445" fmla="*/ 1042287 h 1947765"/>
                <a:gd name="connsiteX446" fmla="*/ 797297 w 1617374"/>
                <a:gd name="connsiteY446" fmla="*/ 979644 h 1947765"/>
                <a:gd name="connsiteX447" fmla="*/ 774517 w 1617374"/>
                <a:gd name="connsiteY447" fmla="*/ 968254 h 1947765"/>
                <a:gd name="connsiteX448" fmla="*/ 751737 w 1617374"/>
                <a:gd name="connsiteY448" fmla="*/ 945475 h 1947765"/>
                <a:gd name="connsiteX449" fmla="*/ 740347 w 1617374"/>
                <a:gd name="connsiteY449" fmla="*/ 905611 h 1947765"/>
                <a:gd name="connsiteX450" fmla="*/ 797297 w 1617374"/>
                <a:gd name="connsiteY450" fmla="*/ 877137 h 1947765"/>
                <a:gd name="connsiteX451" fmla="*/ 780212 w 1617374"/>
                <a:gd name="connsiteY451" fmla="*/ 882832 h 1947765"/>
                <a:gd name="connsiteX452" fmla="*/ 791602 w 1617374"/>
                <a:gd name="connsiteY452" fmla="*/ 905611 h 1947765"/>
                <a:gd name="connsiteX453" fmla="*/ 797297 w 1617374"/>
                <a:gd name="connsiteY453" fmla="*/ 922695 h 1947765"/>
                <a:gd name="connsiteX454" fmla="*/ 814382 w 1617374"/>
                <a:gd name="connsiteY454" fmla="*/ 934085 h 1947765"/>
                <a:gd name="connsiteX455" fmla="*/ 825772 w 1617374"/>
                <a:gd name="connsiteY455" fmla="*/ 951170 h 1947765"/>
                <a:gd name="connsiteX456" fmla="*/ 854247 w 1617374"/>
                <a:gd name="connsiteY456" fmla="*/ 968254 h 1947765"/>
                <a:gd name="connsiteX457" fmla="*/ 871332 w 1617374"/>
                <a:gd name="connsiteY457" fmla="*/ 979644 h 1947765"/>
                <a:gd name="connsiteX458" fmla="*/ 905501 w 1617374"/>
                <a:gd name="connsiteY458" fmla="*/ 1002423 h 1947765"/>
                <a:gd name="connsiteX459" fmla="*/ 916891 w 1617374"/>
                <a:gd name="connsiteY459" fmla="*/ 945475 h 1947765"/>
                <a:gd name="connsiteX460" fmla="*/ 922586 w 1617374"/>
                <a:gd name="connsiteY460" fmla="*/ 917001 h 1947765"/>
                <a:gd name="connsiteX461" fmla="*/ 905501 w 1617374"/>
                <a:gd name="connsiteY461" fmla="*/ 905611 h 1947765"/>
                <a:gd name="connsiteX462" fmla="*/ 877027 w 1617374"/>
                <a:gd name="connsiteY462" fmla="*/ 860052 h 1947765"/>
                <a:gd name="connsiteX463" fmla="*/ 865637 w 1617374"/>
                <a:gd name="connsiteY463" fmla="*/ 842968 h 1947765"/>
                <a:gd name="connsiteX464" fmla="*/ 854247 w 1617374"/>
                <a:gd name="connsiteY464" fmla="*/ 820189 h 1947765"/>
                <a:gd name="connsiteX465" fmla="*/ 825772 w 1617374"/>
                <a:gd name="connsiteY465" fmla="*/ 786020 h 1947765"/>
                <a:gd name="connsiteX466" fmla="*/ 814382 w 1617374"/>
                <a:gd name="connsiteY466" fmla="*/ 757545 h 1947765"/>
                <a:gd name="connsiteX467" fmla="*/ 797297 w 1617374"/>
                <a:gd name="connsiteY467" fmla="*/ 740461 h 1947765"/>
                <a:gd name="connsiteX468" fmla="*/ 763127 w 1617374"/>
                <a:gd name="connsiteY468" fmla="*/ 717682 h 1947765"/>
                <a:gd name="connsiteX469" fmla="*/ 746042 w 1617374"/>
                <a:gd name="connsiteY469" fmla="*/ 723376 h 1947765"/>
                <a:gd name="connsiteX470" fmla="*/ 751737 w 1617374"/>
                <a:gd name="connsiteY470" fmla="*/ 763240 h 1947765"/>
                <a:gd name="connsiteX471" fmla="*/ 746042 w 1617374"/>
                <a:gd name="connsiteY471" fmla="*/ 780325 h 1947765"/>
                <a:gd name="connsiteX472" fmla="*/ 728957 w 1617374"/>
                <a:gd name="connsiteY472" fmla="*/ 774630 h 1947765"/>
                <a:gd name="connsiteX473" fmla="*/ 711872 w 1617374"/>
                <a:gd name="connsiteY473" fmla="*/ 757545 h 1947765"/>
                <a:gd name="connsiteX474" fmla="*/ 717567 w 1617374"/>
                <a:gd name="connsiteY474" fmla="*/ 740461 h 1947765"/>
                <a:gd name="connsiteX475" fmla="*/ 751737 w 1617374"/>
                <a:gd name="connsiteY475" fmla="*/ 723376 h 1947765"/>
                <a:gd name="connsiteX476" fmla="*/ 763127 w 1617374"/>
                <a:gd name="connsiteY476" fmla="*/ 706292 h 1947765"/>
                <a:gd name="connsiteX477" fmla="*/ 734652 w 1617374"/>
                <a:gd name="connsiteY477" fmla="*/ 694902 h 1947765"/>
                <a:gd name="connsiteX478" fmla="*/ 706177 w 1617374"/>
                <a:gd name="connsiteY478" fmla="*/ 666428 h 1947765"/>
                <a:gd name="connsiteX479" fmla="*/ 666312 w 1617374"/>
                <a:gd name="connsiteY479" fmla="*/ 643649 h 1947765"/>
                <a:gd name="connsiteX480" fmla="*/ 654922 w 1617374"/>
                <a:gd name="connsiteY480" fmla="*/ 626564 h 1947765"/>
                <a:gd name="connsiteX481" fmla="*/ 672007 w 1617374"/>
                <a:gd name="connsiteY481" fmla="*/ 615175 h 1947765"/>
                <a:gd name="connsiteX482" fmla="*/ 700482 w 1617374"/>
                <a:gd name="connsiteY482" fmla="*/ 592395 h 1947765"/>
                <a:gd name="connsiteX483" fmla="*/ 683397 w 1617374"/>
                <a:gd name="connsiteY483" fmla="*/ 586700 h 1947765"/>
                <a:gd name="connsiteX484" fmla="*/ 700482 w 1617374"/>
                <a:gd name="connsiteY484" fmla="*/ 598090 h 1947765"/>
                <a:gd name="connsiteX485" fmla="*/ 723262 w 1617374"/>
                <a:gd name="connsiteY485" fmla="*/ 586700 h 1947765"/>
                <a:gd name="connsiteX486" fmla="*/ 711872 w 1617374"/>
                <a:gd name="connsiteY486" fmla="*/ 569616 h 1947765"/>
                <a:gd name="connsiteX487" fmla="*/ 689092 w 1617374"/>
                <a:gd name="connsiteY487" fmla="*/ 563921 h 1947765"/>
                <a:gd name="connsiteX488" fmla="*/ 672007 w 1617374"/>
                <a:gd name="connsiteY488" fmla="*/ 541142 h 1947765"/>
                <a:gd name="connsiteX489" fmla="*/ 706177 w 1617374"/>
                <a:gd name="connsiteY489" fmla="*/ 552531 h 1947765"/>
                <a:gd name="connsiteX490" fmla="*/ 723262 w 1617374"/>
                <a:gd name="connsiteY490" fmla="*/ 575311 h 1947765"/>
                <a:gd name="connsiteX491" fmla="*/ 763127 w 1617374"/>
                <a:gd name="connsiteY491" fmla="*/ 541142 h 1947765"/>
                <a:gd name="connsiteX492" fmla="*/ 757432 w 1617374"/>
                <a:gd name="connsiteY492" fmla="*/ 518362 h 1947765"/>
                <a:gd name="connsiteX493" fmla="*/ 734652 w 1617374"/>
                <a:gd name="connsiteY493" fmla="*/ 501278 h 1947765"/>
                <a:gd name="connsiteX494" fmla="*/ 780212 w 1617374"/>
                <a:gd name="connsiteY494" fmla="*/ 478499 h 1947765"/>
                <a:gd name="connsiteX495" fmla="*/ 768822 w 1617374"/>
                <a:gd name="connsiteY495" fmla="*/ 484194 h 1947765"/>
                <a:gd name="connsiteX496" fmla="*/ 757432 w 1617374"/>
                <a:gd name="connsiteY496" fmla="*/ 563921 h 1947765"/>
                <a:gd name="connsiteX497" fmla="*/ 746042 w 1617374"/>
                <a:gd name="connsiteY497" fmla="*/ 581006 h 1947765"/>
                <a:gd name="connsiteX498" fmla="*/ 740347 w 1617374"/>
                <a:gd name="connsiteY498" fmla="*/ 626564 h 1947765"/>
                <a:gd name="connsiteX499" fmla="*/ 797297 w 1617374"/>
                <a:gd name="connsiteY499" fmla="*/ 660733 h 1947765"/>
                <a:gd name="connsiteX500" fmla="*/ 825772 w 1617374"/>
                <a:gd name="connsiteY500" fmla="*/ 677818 h 1947765"/>
                <a:gd name="connsiteX501" fmla="*/ 842857 w 1617374"/>
                <a:gd name="connsiteY501" fmla="*/ 683513 h 1947765"/>
                <a:gd name="connsiteX502" fmla="*/ 865637 w 1617374"/>
                <a:gd name="connsiteY502" fmla="*/ 706292 h 1947765"/>
                <a:gd name="connsiteX503" fmla="*/ 871332 w 1617374"/>
                <a:gd name="connsiteY503" fmla="*/ 729071 h 1947765"/>
                <a:gd name="connsiteX504" fmla="*/ 899806 w 1617374"/>
                <a:gd name="connsiteY504" fmla="*/ 757545 h 1947765"/>
                <a:gd name="connsiteX505" fmla="*/ 922586 w 1617374"/>
                <a:gd name="connsiteY505" fmla="*/ 751851 h 1947765"/>
                <a:gd name="connsiteX506" fmla="*/ 916891 w 1617374"/>
                <a:gd name="connsiteY506" fmla="*/ 717682 h 1947765"/>
                <a:gd name="connsiteX507" fmla="*/ 911196 w 1617374"/>
                <a:gd name="connsiteY507" fmla="*/ 689207 h 1947765"/>
                <a:gd name="connsiteX508" fmla="*/ 928281 w 1617374"/>
                <a:gd name="connsiteY508" fmla="*/ 575311 h 1947765"/>
                <a:gd name="connsiteX509" fmla="*/ 939671 w 1617374"/>
                <a:gd name="connsiteY509" fmla="*/ 546837 h 1947765"/>
                <a:gd name="connsiteX510" fmla="*/ 905501 w 1617374"/>
                <a:gd name="connsiteY510" fmla="*/ 478499 h 1947765"/>
                <a:gd name="connsiteX511" fmla="*/ 922586 w 1617374"/>
                <a:gd name="connsiteY511" fmla="*/ 467109 h 1947765"/>
                <a:gd name="connsiteX512" fmla="*/ 933976 w 1617374"/>
                <a:gd name="connsiteY512" fmla="*/ 450025 h 1947765"/>
                <a:gd name="connsiteX513" fmla="*/ 939671 w 1617374"/>
                <a:gd name="connsiteY513" fmla="*/ 478499 h 1947765"/>
                <a:gd name="connsiteX514" fmla="*/ 945366 w 1617374"/>
                <a:gd name="connsiteY514" fmla="*/ 518362 h 1947765"/>
                <a:gd name="connsiteX515" fmla="*/ 973841 w 1617374"/>
                <a:gd name="connsiteY515" fmla="*/ 512668 h 1947765"/>
                <a:gd name="connsiteX516" fmla="*/ 996621 w 1617374"/>
                <a:gd name="connsiteY516" fmla="*/ 472804 h 1947765"/>
                <a:gd name="connsiteX517" fmla="*/ 973841 w 1617374"/>
                <a:gd name="connsiteY517" fmla="*/ 489888 h 1947765"/>
                <a:gd name="connsiteX518" fmla="*/ 956756 w 1617374"/>
                <a:gd name="connsiteY518" fmla="*/ 524057 h 1947765"/>
                <a:gd name="connsiteX519" fmla="*/ 956756 w 1617374"/>
                <a:gd name="connsiteY519" fmla="*/ 660733 h 1947765"/>
                <a:gd name="connsiteX520" fmla="*/ 962451 w 1617374"/>
                <a:gd name="connsiteY520" fmla="*/ 854358 h 1947765"/>
                <a:gd name="connsiteX521" fmla="*/ 1036486 w 1617374"/>
                <a:gd name="connsiteY521" fmla="*/ 842968 h 1947765"/>
                <a:gd name="connsiteX522" fmla="*/ 1042181 w 1617374"/>
                <a:gd name="connsiteY522" fmla="*/ 808799 h 1947765"/>
                <a:gd name="connsiteX523" fmla="*/ 1053571 w 1617374"/>
                <a:gd name="connsiteY523" fmla="*/ 774630 h 1947765"/>
                <a:gd name="connsiteX524" fmla="*/ 1059266 w 1617374"/>
                <a:gd name="connsiteY524" fmla="*/ 751851 h 1947765"/>
                <a:gd name="connsiteX525" fmla="*/ 1076351 w 1617374"/>
                <a:gd name="connsiteY525" fmla="*/ 717682 h 1947765"/>
                <a:gd name="connsiteX526" fmla="*/ 1082046 w 1617374"/>
                <a:gd name="connsiteY526" fmla="*/ 683513 h 1947765"/>
                <a:gd name="connsiteX527" fmla="*/ 1116216 w 1617374"/>
                <a:gd name="connsiteY527" fmla="*/ 660733 h 1947765"/>
                <a:gd name="connsiteX528" fmla="*/ 1127606 w 1617374"/>
                <a:gd name="connsiteY528" fmla="*/ 643649 h 1947765"/>
                <a:gd name="connsiteX529" fmla="*/ 1110521 w 1617374"/>
                <a:gd name="connsiteY529" fmla="*/ 637954 h 1947765"/>
                <a:gd name="connsiteX530" fmla="*/ 1116216 w 1617374"/>
                <a:gd name="connsiteY530" fmla="*/ 598090 h 1947765"/>
                <a:gd name="connsiteX531" fmla="*/ 1121911 w 1617374"/>
                <a:gd name="connsiteY531" fmla="*/ 546837 h 1947765"/>
                <a:gd name="connsiteX532" fmla="*/ 1184555 w 1617374"/>
                <a:gd name="connsiteY532" fmla="*/ 563921 h 1947765"/>
                <a:gd name="connsiteX533" fmla="*/ 1201640 w 1617374"/>
                <a:gd name="connsiteY533" fmla="*/ 586700 h 1947765"/>
                <a:gd name="connsiteX534" fmla="*/ 1207335 w 1617374"/>
                <a:gd name="connsiteY534" fmla="*/ 620869 h 1947765"/>
                <a:gd name="connsiteX535" fmla="*/ 1195945 w 1617374"/>
                <a:gd name="connsiteY535" fmla="*/ 637954 h 1947765"/>
                <a:gd name="connsiteX536" fmla="*/ 1156080 w 1617374"/>
                <a:gd name="connsiteY536" fmla="*/ 672123 h 1947765"/>
                <a:gd name="connsiteX537" fmla="*/ 1144691 w 1617374"/>
                <a:gd name="connsiteY537" fmla="*/ 694902 h 1947765"/>
                <a:gd name="connsiteX538" fmla="*/ 1110521 w 1617374"/>
                <a:gd name="connsiteY538" fmla="*/ 751851 h 1947765"/>
                <a:gd name="connsiteX539" fmla="*/ 1087741 w 1617374"/>
                <a:gd name="connsiteY539" fmla="*/ 814494 h 1947765"/>
                <a:gd name="connsiteX540" fmla="*/ 1076351 w 1617374"/>
                <a:gd name="connsiteY540" fmla="*/ 837273 h 1947765"/>
                <a:gd name="connsiteX541" fmla="*/ 1013706 w 1617374"/>
                <a:gd name="connsiteY541" fmla="*/ 888526 h 1947765"/>
                <a:gd name="connsiteX542" fmla="*/ 996621 w 1617374"/>
                <a:gd name="connsiteY542" fmla="*/ 894221 h 1947765"/>
                <a:gd name="connsiteX543" fmla="*/ 968146 w 1617374"/>
                <a:gd name="connsiteY543" fmla="*/ 917001 h 1947765"/>
                <a:gd name="connsiteX544" fmla="*/ 962451 w 1617374"/>
                <a:gd name="connsiteY544" fmla="*/ 934085 h 1947765"/>
                <a:gd name="connsiteX545" fmla="*/ 968146 w 1617374"/>
                <a:gd name="connsiteY545" fmla="*/ 1036592 h 1947765"/>
                <a:gd name="connsiteX546" fmla="*/ 1047876 w 1617374"/>
                <a:gd name="connsiteY546" fmla="*/ 1030897 h 1947765"/>
                <a:gd name="connsiteX547" fmla="*/ 1070656 w 1617374"/>
                <a:gd name="connsiteY547" fmla="*/ 1025202 h 1947765"/>
                <a:gd name="connsiteX548" fmla="*/ 1059266 w 1617374"/>
                <a:gd name="connsiteY548" fmla="*/ 1008118 h 1947765"/>
                <a:gd name="connsiteX549" fmla="*/ 1064961 w 1617374"/>
                <a:gd name="connsiteY549" fmla="*/ 962559 h 1947765"/>
                <a:gd name="connsiteX550" fmla="*/ 1104826 w 1617374"/>
                <a:gd name="connsiteY550" fmla="*/ 968254 h 1947765"/>
                <a:gd name="connsiteX551" fmla="*/ 1110521 w 1617374"/>
                <a:gd name="connsiteY551" fmla="*/ 985339 h 1947765"/>
                <a:gd name="connsiteX552" fmla="*/ 1144691 w 1617374"/>
                <a:gd name="connsiteY552" fmla="*/ 1008118 h 1947765"/>
                <a:gd name="connsiteX553" fmla="*/ 1218725 w 1617374"/>
                <a:gd name="connsiteY553" fmla="*/ 968254 h 1947765"/>
                <a:gd name="connsiteX554" fmla="*/ 1235810 w 1617374"/>
                <a:gd name="connsiteY554" fmla="*/ 837273 h 1947765"/>
                <a:gd name="connsiteX555" fmla="*/ 1252895 w 1617374"/>
                <a:gd name="connsiteY555" fmla="*/ 791714 h 1947765"/>
                <a:gd name="connsiteX556" fmla="*/ 1275675 w 1617374"/>
                <a:gd name="connsiteY556" fmla="*/ 797409 h 1947765"/>
                <a:gd name="connsiteX557" fmla="*/ 1281370 w 1617374"/>
                <a:gd name="connsiteY557" fmla="*/ 814494 h 1947765"/>
                <a:gd name="connsiteX558" fmla="*/ 1269980 w 1617374"/>
                <a:gd name="connsiteY558" fmla="*/ 865747 h 1947765"/>
                <a:gd name="connsiteX559" fmla="*/ 1264285 w 1617374"/>
                <a:gd name="connsiteY559" fmla="*/ 911306 h 1947765"/>
                <a:gd name="connsiteX560" fmla="*/ 1241505 w 1617374"/>
                <a:gd name="connsiteY560" fmla="*/ 956864 h 1947765"/>
                <a:gd name="connsiteX561" fmla="*/ 1235810 w 1617374"/>
                <a:gd name="connsiteY561" fmla="*/ 973949 h 1947765"/>
                <a:gd name="connsiteX562" fmla="*/ 1275675 w 1617374"/>
                <a:gd name="connsiteY562" fmla="*/ 1002423 h 1947765"/>
                <a:gd name="connsiteX563" fmla="*/ 1298455 w 1617374"/>
                <a:gd name="connsiteY563" fmla="*/ 1008118 h 1947765"/>
                <a:gd name="connsiteX564" fmla="*/ 1241505 w 1617374"/>
                <a:gd name="connsiteY564" fmla="*/ 1030897 h 1947765"/>
                <a:gd name="connsiteX565" fmla="*/ 1201640 w 1617374"/>
                <a:gd name="connsiteY565" fmla="*/ 1042287 h 1947765"/>
                <a:gd name="connsiteX566" fmla="*/ 1190250 w 1617374"/>
                <a:gd name="connsiteY566" fmla="*/ 1059371 h 1947765"/>
                <a:gd name="connsiteX567" fmla="*/ 1201640 w 1617374"/>
                <a:gd name="connsiteY567" fmla="*/ 1099235 h 1947765"/>
                <a:gd name="connsiteX568" fmla="*/ 1184555 w 1617374"/>
                <a:gd name="connsiteY568" fmla="*/ 1104930 h 1947765"/>
                <a:gd name="connsiteX569" fmla="*/ 1167470 w 1617374"/>
                <a:gd name="connsiteY569" fmla="*/ 1093540 h 1947765"/>
                <a:gd name="connsiteX570" fmla="*/ 1156080 w 1617374"/>
                <a:gd name="connsiteY570" fmla="*/ 1110625 h 1947765"/>
                <a:gd name="connsiteX571" fmla="*/ 1138996 w 1617374"/>
                <a:gd name="connsiteY571" fmla="*/ 1116320 h 1947765"/>
                <a:gd name="connsiteX572" fmla="*/ 1133301 w 1617374"/>
                <a:gd name="connsiteY572" fmla="*/ 1076456 h 1947765"/>
                <a:gd name="connsiteX573" fmla="*/ 1116216 w 1617374"/>
                <a:gd name="connsiteY573" fmla="*/ 1065066 h 1947765"/>
                <a:gd name="connsiteX574" fmla="*/ 1030791 w 1617374"/>
                <a:gd name="connsiteY574" fmla="*/ 1070761 h 1947765"/>
                <a:gd name="connsiteX575" fmla="*/ 1013706 w 1617374"/>
                <a:gd name="connsiteY575" fmla="*/ 1082151 h 1947765"/>
                <a:gd name="connsiteX576" fmla="*/ 1019401 w 1617374"/>
                <a:gd name="connsiteY576" fmla="*/ 1201742 h 1947765"/>
                <a:gd name="connsiteX577" fmla="*/ 1053571 w 1617374"/>
                <a:gd name="connsiteY577" fmla="*/ 1218827 h 1947765"/>
                <a:gd name="connsiteX578" fmla="*/ 1150385 w 1617374"/>
                <a:gd name="connsiteY578" fmla="*/ 1224522 h 1947765"/>
                <a:gd name="connsiteX579" fmla="*/ 1184555 w 1617374"/>
                <a:gd name="connsiteY579" fmla="*/ 1230216 h 1947765"/>
                <a:gd name="connsiteX580" fmla="*/ 1201640 w 1617374"/>
                <a:gd name="connsiteY580" fmla="*/ 1235911 h 1947765"/>
                <a:gd name="connsiteX581" fmla="*/ 1258590 w 1617374"/>
                <a:gd name="connsiteY581" fmla="*/ 1230216 h 1947765"/>
                <a:gd name="connsiteX582" fmla="*/ 1287065 w 1617374"/>
                <a:gd name="connsiteY582" fmla="*/ 1201742 h 1947765"/>
                <a:gd name="connsiteX583" fmla="*/ 1304150 w 1617374"/>
                <a:gd name="connsiteY583" fmla="*/ 1190353 h 1947765"/>
                <a:gd name="connsiteX584" fmla="*/ 1315540 w 1617374"/>
                <a:gd name="connsiteY584" fmla="*/ 1167573 h 1947765"/>
                <a:gd name="connsiteX585" fmla="*/ 1332625 w 1617374"/>
                <a:gd name="connsiteY585" fmla="*/ 1150489 h 1947765"/>
                <a:gd name="connsiteX586" fmla="*/ 1355405 w 1617374"/>
                <a:gd name="connsiteY586" fmla="*/ 1122015 h 1947765"/>
                <a:gd name="connsiteX587" fmla="*/ 1378185 w 1617374"/>
                <a:gd name="connsiteY587" fmla="*/ 1082151 h 1947765"/>
                <a:gd name="connsiteX588" fmla="*/ 1383880 w 1617374"/>
                <a:gd name="connsiteY588" fmla="*/ 1065066 h 1947765"/>
                <a:gd name="connsiteX589" fmla="*/ 1412355 w 1617374"/>
                <a:gd name="connsiteY589" fmla="*/ 1042287 h 1947765"/>
                <a:gd name="connsiteX590" fmla="*/ 1418049 w 1617374"/>
                <a:gd name="connsiteY590" fmla="*/ 1025202 h 1947765"/>
                <a:gd name="connsiteX591" fmla="*/ 1429439 w 1617374"/>
                <a:gd name="connsiteY591" fmla="*/ 1002423 h 1947765"/>
                <a:gd name="connsiteX592" fmla="*/ 1418049 w 1617374"/>
                <a:gd name="connsiteY592" fmla="*/ 968254 h 1947765"/>
                <a:gd name="connsiteX593" fmla="*/ 1429439 w 1617374"/>
                <a:gd name="connsiteY593" fmla="*/ 911306 h 1947765"/>
                <a:gd name="connsiteX594" fmla="*/ 1446524 w 1617374"/>
                <a:gd name="connsiteY594" fmla="*/ 888526 h 1947765"/>
                <a:gd name="connsiteX595" fmla="*/ 1469304 w 1617374"/>
                <a:gd name="connsiteY595" fmla="*/ 877137 h 1947765"/>
                <a:gd name="connsiteX596" fmla="*/ 1435134 w 1617374"/>
                <a:gd name="connsiteY596" fmla="*/ 683513 h 1947765"/>
                <a:gd name="connsiteX597" fmla="*/ 1418049 w 1617374"/>
                <a:gd name="connsiteY597" fmla="*/ 677818 h 1947765"/>
                <a:gd name="connsiteX598" fmla="*/ 1389575 w 1617374"/>
                <a:gd name="connsiteY598" fmla="*/ 666428 h 1947765"/>
                <a:gd name="connsiteX599" fmla="*/ 1372490 w 1617374"/>
                <a:gd name="connsiteY599" fmla="*/ 649344 h 1947765"/>
                <a:gd name="connsiteX600" fmla="*/ 1389575 w 1617374"/>
                <a:gd name="connsiteY600" fmla="*/ 581006 h 1947765"/>
                <a:gd name="connsiteX601" fmla="*/ 1383880 w 1617374"/>
                <a:gd name="connsiteY601" fmla="*/ 535447 h 1947765"/>
                <a:gd name="connsiteX602" fmla="*/ 1400965 w 1617374"/>
                <a:gd name="connsiteY602" fmla="*/ 518362 h 1947765"/>
                <a:gd name="connsiteX603" fmla="*/ 1412355 w 1617374"/>
                <a:gd name="connsiteY603" fmla="*/ 501278 h 1947765"/>
                <a:gd name="connsiteX604" fmla="*/ 1400965 w 1617374"/>
                <a:gd name="connsiteY604" fmla="*/ 484194 h 1947765"/>
                <a:gd name="connsiteX605" fmla="*/ 1429439 w 1617374"/>
                <a:gd name="connsiteY605" fmla="*/ 370297 h 1947765"/>
                <a:gd name="connsiteX606" fmla="*/ 1457914 w 1617374"/>
                <a:gd name="connsiteY606" fmla="*/ 324738 h 1947765"/>
                <a:gd name="connsiteX607" fmla="*/ 1469304 w 1617374"/>
                <a:gd name="connsiteY607" fmla="*/ 307654 h 1947765"/>
                <a:gd name="connsiteX608" fmla="*/ 1571814 w 1617374"/>
                <a:gd name="connsiteY608" fmla="*/ 301959 h 1947765"/>
                <a:gd name="connsiteX609" fmla="*/ 1543339 w 1617374"/>
                <a:gd name="connsiteY609" fmla="*/ 284874 h 1947765"/>
                <a:gd name="connsiteX610" fmla="*/ 1509169 w 1617374"/>
                <a:gd name="connsiteY610" fmla="*/ 267790 h 1947765"/>
                <a:gd name="connsiteX611" fmla="*/ 1486389 w 1617374"/>
                <a:gd name="connsiteY611" fmla="*/ 233621 h 1947765"/>
                <a:gd name="connsiteX612" fmla="*/ 1503474 w 1617374"/>
                <a:gd name="connsiteY612" fmla="*/ 222231 h 1947765"/>
                <a:gd name="connsiteX613" fmla="*/ 1520559 w 1617374"/>
                <a:gd name="connsiteY613" fmla="*/ 199452 h 1947765"/>
                <a:gd name="connsiteX614" fmla="*/ 1543339 w 1617374"/>
                <a:gd name="connsiteY614" fmla="*/ 188062 h 1947765"/>
                <a:gd name="connsiteX615" fmla="*/ 1531949 w 1617374"/>
                <a:gd name="connsiteY615" fmla="*/ 170978 h 1947765"/>
                <a:gd name="connsiteX616" fmla="*/ 1514864 w 1617374"/>
                <a:gd name="connsiteY616" fmla="*/ 165283 h 1947765"/>
                <a:gd name="connsiteX617" fmla="*/ 1480694 w 1617374"/>
                <a:gd name="connsiteY617" fmla="*/ 136809 h 1947765"/>
                <a:gd name="connsiteX618" fmla="*/ 1395270 w 1617374"/>
                <a:gd name="connsiteY618" fmla="*/ 159588 h 1947765"/>
                <a:gd name="connsiteX619" fmla="*/ 1389575 w 1617374"/>
                <a:gd name="connsiteY619" fmla="*/ 176673 h 1947765"/>
                <a:gd name="connsiteX620" fmla="*/ 1366795 w 1617374"/>
                <a:gd name="connsiteY620" fmla="*/ 222231 h 1947765"/>
                <a:gd name="connsiteX621" fmla="*/ 1195945 w 1617374"/>
                <a:gd name="connsiteY621" fmla="*/ 245011 h 1947765"/>
                <a:gd name="connsiteX622" fmla="*/ 1184555 w 1617374"/>
                <a:gd name="connsiteY622" fmla="*/ 227926 h 1947765"/>
                <a:gd name="connsiteX623" fmla="*/ 1195945 w 1617374"/>
                <a:gd name="connsiteY623" fmla="*/ 205147 h 1947765"/>
                <a:gd name="connsiteX624" fmla="*/ 1235810 w 1617374"/>
                <a:gd name="connsiteY624" fmla="*/ 165283 h 1947765"/>
                <a:gd name="connsiteX625" fmla="*/ 1264285 w 1617374"/>
                <a:gd name="connsiteY625" fmla="*/ 142504 h 1947765"/>
                <a:gd name="connsiteX626" fmla="*/ 1281370 w 1617374"/>
                <a:gd name="connsiteY626" fmla="*/ 131114 h 1947765"/>
                <a:gd name="connsiteX627" fmla="*/ 1304150 w 1617374"/>
                <a:gd name="connsiteY627" fmla="*/ 74166 h 1947765"/>
                <a:gd name="connsiteX628" fmla="*/ 1292760 w 1617374"/>
                <a:gd name="connsiteY628" fmla="*/ 57081 h 1947765"/>
                <a:gd name="connsiteX629" fmla="*/ 1292760 w 1617374"/>
                <a:gd name="connsiteY629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66119 w 1617374"/>
                <a:gd name="connsiteY17" fmla="*/ 381687 h 1947765"/>
                <a:gd name="connsiteX18" fmla="*/ 1486389 w 1617374"/>
                <a:gd name="connsiteY18" fmla="*/ 888526 h 1947765"/>
                <a:gd name="connsiteX19" fmla="*/ 1474999 w 1617374"/>
                <a:gd name="connsiteY19" fmla="*/ 934085 h 1947765"/>
                <a:gd name="connsiteX20" fmla="*/ 1457914 w 1617374"/>
                <a:gd name="connsiteY20" fmla="*/ 996728 h 1947765"/>
                <a:gd name="connsiteX21" fmla="*/ 1452219 w 1617374"/>
                <a:gd name="connsiteY21" fmla="*/ 1019508 h 1947765"/>
                <a:gd name="connsiteX22" fmla="*/ 1446524 w 1617374"/>
                <a:gd name="connsiteY22" fmla="*/ 1053677 h 1947765"/>
                <a:gd name="connsiteX23" fmla="*/ 1412355 w 1617374"/>
                <a:gd name="connsiteY23" fmla="*/ 1076456 h 1947765"/>
                <a:gd name="connsiteX24" fmla="*/ 1361100 w 1617374"/>
                <a:gd name="connsiteY24" fmla="*/ 1133404 h 1947765"/>
                <a:gd name="connsiteX25" fmla="*/ 1338320 w 1617374"/>
                <a:gd name="connsiteY25" fmla="*/ 1184658 h 1947765"/>
                <a:gd name="connsiteX26" fmla="*/ 1315540 w 1617374"/>
                <a:gd name="connsiteY26" fmla="*/ 1230216 h 1947765"/>
                <a:gd name="connsiteX27" fmla="*/ 1298455 w 1617374"/>
                <a:gd name="connsiteY27" fmla="*/ 1258690 h 1947765"/>
                <a:gd name="connsiteX28" fmla="*/ 1281370 w 1617374"/>
                <a:gd name="connsiteY28" fmla="*/ 1264385 h 1947765"/>
                <a:gd name="connsiteX29" fmla="*/ 1235810 w 1617374"/>
                <a:gd name="connsiteY29" fmla="*/ 1281470 h 1947765"/>
                <a:gd name="connsiteX30" fmla="*/ 1218725 w 1617374"/>
                <a:gd name="connsiteY30" fmla="*/ 1292859 h 1947765"/>
                <a:gd name="connsiteX31" fmla="*/ 1224420 w 1617374"/>
                <a:gd name="connsiteY31" fmla="*/ 1315639 h 1947765"/>
                <a:gd name="connsiteX32" fmla="*/ 1241505 w 1617374"/>
                <a:gd name="connsiteY32" fmla="*/ 1321334 h 1947765"/>
                <a:gd name="connsiteX33" fmla="*/ 1281370 w 1617374"/>
                <a:gd name="connsiteY33" fmla="*/ 1349808 h 1947765"/>
                <a:gd name="connsiteX34" fmla="*/ 1315540 w 1617374"/>
                <a:gd name="connsiteY34" fmla="*/ 1372587 h 1947765"/>
                <a:gd name="connsiteX35" fmla="*/ 1326930 w 1617374"/>
                <a:gd name="connsiteY35" fmla="*/ 1389672 h 1947765"/>
                <a:gd name="connsiteX36" fmla="*/ 1338320 w 1617374"/>
                <a:gd name="connsiteY36" fmla="*/ 1423841 h 1947765"/>
                <a:gd name="connsiteX37" fmla="*/ 1344015 w 1617374"/>
                <a:gd name="connsiteY37" fmla="*/ 1440925 h 1947765"/>
                <a:gd name="connsiteX38" fmla="*/ 1355405 w 1617374"/>
                <a:gd name="connsiteY38" fmla="*/ 1463704 h 1947765"/>
                <a:gd name="connsiteX39" fmla="*/ 1366795 w 1617374"/>
                <a:gd name="connsiteY39" fmla="*/ 1497873 h 1947765"/>
                <a:gd name="connsiteX40" fmla="*/ 1372490 w 1617374"/>
                <a:gd name="connsiteY40" fmla="*/ 1514958 h 1947765"/>
                <a:gd name="connsiteX41" fmla="*/ 1406660 w 1617374"/>
                <a:gd name="connsiteY41" fmla="*/ 1571906 h 1947765"/>
                <a:gd name="connsiteX42" fmla="*/ 1418049 w 1617374"/>
                <a:gd name="connsiteY42" fmla="*/ 1606075 h 1947765"/>
                <a:gd name="connsiteX43" fmla="*/ 1429439 w 1617374"/>
                <a:gd name="connsiteY43" fmla="*/ 1623160 h 1947765"/>
                <a:gd name="connsiteX44" fmla="*/ 1446524 w 1617374"/>
                <a:gd name="connsiteY44" fmla="*/ 1674413 h 1947765"/>
                <a:gd name="connsiteX45" fmla="*/ 1457914 w 1617374"/>
                <a:gd name="connsiteY45" fmla="*/ 1691498 h 1947765"/>
                <a:gd name="connsiteX46" fmla="*/ 1474999 w 1617374"/>
                <a:gd name="connsiteY46" fmla="*/ 1742751 h 1947765"/>
                <a:gd name="connsiteX47" fmla="*/ 1480694 w 1617374"/>
                <a:gd name="connsiteY47" fmla="*/ 1788310 h 1947765"/>
                <a:gd name="connsiteX48" fmla="*/ 1486389 w 1617374"/>
                <a:gd name="connsiteY48" fmla="*/ 1822479 h 1947765"/>
                <a:gd name="connsiteX49" fmla="*/ 1480694 w 1617374"/>
                <a:gd name="connsiteY49" fmla="*/ 1896512 h 1947765"/>
                <a:gd name="connsiteX50" fmla="*/ 1440829 w 1617374"/>
                <a:gd name="connsiteY50" fmla="*/ 1845258 h 1947765"/>
                <a:gd name="connsiteX51" fmla="*/ 1429439 w 1617374"/>
                <a:gd name="connsiteY51" fmla="*/ 1776920 h 1947765"/>
                <a:gd name="connsiteX52" fmla="*/ 1418049 w 1617374"/>
                <a:gd name="connsiteY52" fmla="*/ 1759836 h 1947765"/>
                <a:gd name="connsiteX53" fmla="*/ 1412355 w 1617374"/>
                <a:gd name="connsiteY53" fmla="*/ 1742751 h 1947765"/>
                <a:gd name="connsiteX54" fmla="*/ 1395270 w 1617374"/>
                <a:gd name="connsiteY54" fmla="*/ 1731361 h 1947765"/>
                <a:gd name="connsiteX55" fmla="*/ 1389575 w 1617374"/>
                <a:gd name="connsiteY55" fmla="*/ 1691498 h 1947765"/>
                <a:gd name="connsiteX56" fmla="*/ 1378185 w 1617374"/>
                <a:gd name="connsiteY56" fmla="*/ 1657329 h 1947765"/>
                <a:gd name="connsiteX57" fmla="*/ 1372490 w 1617374"/>
                <a:gd name="connsiteY57" fmla="*/ 1634549 h 1947765"/>
                <a:gd name="connsiteX58" fmla="*/ 1355405 w 1617374"/>
                <a:gd name="connsiteY58" fmla="*/ 1611770 h 1947765"/>
                <a:gd name="connsiteX59" fmla="*/ 1349710 w 1617374"/>
                <a:gd name="connsiteY59" fmla="*/ 1571906 h 1947765"/>
                <a:gd name="connsiteX60" fmla="*/ 1338320 w 1617374"/>
                <a:gd name="connsiteY60" fmla="*/ 1537737 h 1947765"/>
                <a:gd name="connsiteX61" fmla="*/ 1321235 w 1617374"/>
                <a:gd name="connsiteY61" fmla="*/ 1492179 h 1947765"/>
                <a:gd name="connsiteX62" fmla="*/ 1315540 w 1617374"/>
                <a:gd name="connsiteY62" fmla="*/ 1446620 h 1947765"/>
                <a:gd name="connsiteX63" fmla="*/ 1298455 w 1617374"/>
                <a:gd name="connsiteY63" fmla="*/ 1440925 h 1947765"/>
                <a:gd name="connsiteX64" fmla="*/ 1281370 w 1617374"/>
                <a:gd name="connsiteY64" fmla="*/ 1429535 h 1947765"/>
                <a:gd name="connsiteX65" fmla="*/ 1247200 w 1617374"/>
                <a:gd name="connsiteY65" fmla="*/ 1418146 h 1947765"/>
                <a:gd name="connsiteX66" fmla="*/ 1213030 w 1617374"/>
                <a:gd name="connsiteY66" fmla="*/ 1395366 h 1947765"/>
                <a:gd name="connsiteX67" fmla="*/ 1178860 w 1617374"/>
                <a:gd name="connsiteY67" fmla="*/ 1383977 h 1947765"/>
                <a:gd name="connsiteX68" fmla="*/ 1173165 w 1617374"/>
                <a:gd name="connsiteY68" fmla="*/ 1440925 h 1947765"/>
                <a:gd name="connsiteX69" fmla="*/ 1156080 w 1617374"/>
                <a:gd name="connsiteY69" fmla="*/ 1452315 h 1947765"/>
                <a:gd name="connsiteX70" fmla="*/ 1161775 w 1617374"/>
                <a:gd name="connsiteY70" fmla="*/ 1475094 h 1947765"/>
                <a:gd name="connsiteX71" fmla="*/ 1167470 w 1617374"/>
                <a:gd name="connsiteY71" fmla="*/ 1492179 h 1947765"/>
                <a:gd name="connsiteX72" fmla="*/ 1190250 w 1617374"/>
                <a:gd name="connsiteY72" fmla="*/ 1514958 h 1947765"/>
                <a:gd name="connsiteX73" fmla="*/ 1201640 w 1617374"/>
                <a:gd name="connsiteY73" fmla="*/ 1532042 h 1947765"/>
                <a:gd name="connsiteX74" fmla="*/ 1201640 w 1617374"/>
                <a:gd name="connsiteY74" fmla="*/ 1577601 h 1947765"/>
                <a:gd name="connsiteX75" fmla="*/ 1235810 w 1617374"/>
                <a:gd name="connsiteY75" fmla="*/ 1594686 h 1947765"/>
                <a:gd name="connsiteX76" fmla="*/ 1275675 w 1617374"/>
                <a:gd name="connsiteY76" fmla="*/ 1611770 h 1947765"/>
                <a:gd name="connsiteX77" fmla="*/ 1252895 w 1617374"/>
                <a:gd name="connsiteY77" fmla="*/ 1623160 h 1947765"/>
                <a:gd name="connsiteX78" fmla="*/ 1241505 w 1617374"/>
                <a:gd name="connsiteY78" fmla="*/ 1640244 h 1947765"/>
                <a:gd name="connsiteX79" fmla="*/ 1224420 w 1617374"/>
                <a:gd name="connsiteY79" fmla="*/ 1651634 h 1947765"/>
                <a:gd name="connsiteX80" fmla="*/ 1201640 w 1617374"/>
                <a:gd name="connsiteY80" fmla="*/ 1634549 h 1947765"/>
                <a:gd name="connsiteX81" fmla="*/ 1178860 w 1617374"/>
                <a:gd name="connsiteY81" fmla="*/ 1611770 h 1947765"/>
                <a:gd name="connsiteX82" fmla="*/ 1173165 w 1617374"/>
                <a:gd name="connsiteY82" fmla="*/ 1588991 h 1947765"/>
                <a:gd name="connsiteX83" fmla="*/ 1167470 w 1617374"/>
                <a:gd name="connsiteY83" fmla="*/ 1560517 h 1947765"/>
                <a:gd name="connsiteX84" fmla="*/ 1150385 w 1617374"/>
                <a:gd name="connsiteY84" fmla="*/ 1554822 h 1947765"/>
                <a:gd name="connsiteX85" fmla="*/ 1138996 w 1617374"/>
                <a:gd name="connsiteY85" fmla="*/ 1537737 h 1947765"/>
                <a:gd name="connsiteX86" fmla="*/ 1121911 w 1617374"/>
                <a:gd name="connsiteY86" fmla="*/ 1532042 h 1947765"/>
                <a:gd name="connsiteX87" fmla="*/ 1104826 w 1617374"/>
                <a:gd name="connsiteY87" fmla="*/ 1520653 h 1947765"/>
                <a:gd name="connsiteX88" fmla="*/ 1064961 w 1617374"/>
                <a:gd name="connsiteY88" fmla="*/ 1509263 h 1947765"/>
                <a:gd name="connsiteX89" fmla="*/ 1030791 w 1617374"/>
                <a:gd name="connsiteY89" fmla="*/ 1480789 h 1947765"/>
                <a:gd name="connsiteX90" fmla="*/ 1019401 w 1617374"/>
                <a:gd name="connsiteY90" fmla="*/ 1463704 h 1947765"/>
                <a:gd name="connsiteX91" fmla="*/ 1002316 w 1617374"/>
                <a:gd name="connsiteY91" fmla="*/ 1452315 h 1947765"/>
                <a:gd name="connsiteX92" fmla="*/ 996621 w 1617374"/>
                <a:gd name="connsiteY92" fmla="*/ 1435230 h 1947765"/>
                <a:gd name="connsiteX93" fmla="*/ 962451 w 1617374"/>
                <a:gd name="connsiteY93" fmla="*/ 1418146 h 1947765"/>
                <a:gd name="connsiteX94" fmla="*/ 945366 w 1617374"/>
                <a:gd name="connsiteY94" fmla="*/ 1423841 h 1947765"/>
                <a:gd name="connsiteX95" fmla="*/ 928281 w 1617374"/>
                <a:gd name="connsiteY95" fmla="*/ 1458010 h 1947765"/>
                <a:gd name="connsiteX96" fmla="*/ 933976 w 1617374"/>
                <a:gd name="connsiteY96" fmla="*/ 1526348 h 1947765"/>
                <a:gd name="connsiteX97" fmla="*/ 968146 w 1617374"/>
                <a:gd name="connsiteY97" fmla="*/ 1560517 h 1947765"/>
                <a:gd name="connsiteX98" fmla="*/ 1002316 w 1617374"/>
                <a:gd name="connsiteY98" fmla="*/ 1571906 h 1947765"/>
                <a:gd name="connsiteX99" fmla="*/ 1008011 w 1617374"/>
                <a:gd name="connsiteY99" fmla="*/ 1588991 h 1947765"/>
                <a:gd name="connsiteX100" fmla="*/ 1025096 w 1617374"/>
                <a:gd name="connsiteY100" fmla="*/ 1594686 h 1947765"/>
                <a:gd name="connsiteX101" fmla="*/ 1064961 w 1617374"/>
                <a:gd name="connsiteY101" fmla="*/ 1600380 h 1947765"/>
                <a:gd name="connsiteX102" fmla="*/ 1059266 w 1617374"/>
                <a:gd name="connsiteY102" fmla="*/ 1628854 h 1947765"/>
                <a:gd name="connsiteX103" fmla="*/ 1047876 w 1617374"/>
                <a:gd name="connsiteY103" fmla="*/ 1645939 h 1947765"/>
                <a:gd name="connsiteX104" fmla="*/ 1076351 w 1617374"/>
                <a:gd name="connsiteY104" fmla="*/ 1668718 h 1947765"/>
                <a:gd name="connsiteX105" fmla="*/ 1110521 w 1617374"/>
                <a:gd name="connsiteY105" fmla="*/ 1697192 h 1947765"/>
                <a:gd name="connsiteX106" fmla="*/ 1150385 w 1617374"/>
                <a:gd name="connsiteY106" fmla="*/ 1708582 h 1947765"/>
                <a:gd name="connsiteX107" fmla="*/ 1184555 w 1617374"/>
                <a:gd name="connsiteY107" fmla="*/ 1719972 h 1947765"/>
                <a:gd name="connsiteX108" fmla="*/ 1201640 w 1617374"/>
                <a:gd name="connsiteY108" fmla="*/ 1725667 h 1947765"/>
                <a:gd name="connsiteX109" fmla="*/ 1207335 w 1617374"/>
                <a:gd name="connsiteY109" fmla="*/ 1742751 h 1947765"/>
                <a:gd name="connsiteX110" fmla="*/ 1218725 w 1617374"/>
                <a:gd name="connsiteY110" fmla="*/ 1765530 h 1947765"/>
                <a:gd name="connsiteX111" fmla="*/ 1207335 w 1617374"/>
                <a:gd name="connsiteY111" fmla="*/ 1794005 h 1947765"/>
                <a:gd name="connsiteX112" fmla="*/ 1195945 w 1617374"/>
                <a:gd name="connsiteY112" fmla="*/ 1776920 h 1947765"/>
                <a:gd name="connsiteX113" fmla="*/ 1121911 w 1617374"/>
                <a:gd name="connsiteY113" fmla="*/ 1759836 h 1947765"/>
                <a:gd name="connsiteX114" fmla="*/ 1161775 w 1617374"/>
                <a:gd name="connsiteY114" fmla="*/ 1799699 h 1947765"/>
                <a:gd name="connsiteX115" fmla="*/ 1178860 w 1617374"/>
                <a:gd name="connsiteY115" fmla="*/ 1833868 h 1947765"/>
                <a:gd name="connsiteX116" fmla="*/ 1156080 w 1617374"/>
                <a:gd name="connsiteY116" fmla="*/ 1845258 h 1947765"/>
                <a:gd name="connsiteX117" fmla="*/ 1104826 w 1617374"/>
                <a:gd name="connsiteY117" fmla="*/ 1839563 h 1947765"/>
                <a:gd name="connsiteX118" fmla="*/ 1087741 w 1617374"/>
                <a:gd name="connsiteY118" fmla="*/ 1833868 h 1947765"/>
                <a:gd name="connsiteX119" fmla="*/ 1064961 w 1617374"/>
                <a:gd name="connsiteY119" fmla="*/ 1714277 h 1947765"/>
                <a:gd name="connsiteX120" fmla="*/ 1019401 w 1617374"/>
                <a:gd name="connsiteY120" fmla="*/ 1702887 h 1947765"/>
                <a:gd name="connsiteX121" fmla="*/ 1008011 w 1617374"/>
                <a:gd name="connsiteY121" fmla="*/ 1725667 h 1947765"/>
                <a:gd name="connsiteX122" fmla="*/ 996621 w 1617374"/>
                <a:gd name="connsiteY122" fmla="*/ 1742751 h 1947765"/>
                <a:gd name="connsiteX123" fmla="*/ 1002316 w 1617374"/>
                <a:gd name="connsiteY123" fmla="*/ 1822479 h 1947765"/>
                <a:gd name="connsiteX124" fmla="*/ 1008011 w 1617374"/>
                <a:gd name="connsiteY124" fmla="*/ 1839563 h 1947765"/>
                <a:gd name="connsiteX125" fmla="*/ 1025096 w 1617374"/>
                <a:gd name="connsiteY125" fmla="*/ 1845258 h 1947765"/>
                <a:gd name="connsiteX126" fmla="*/ 1025096 w 1617374"/>
                <a:gd name="connsiteY126" fmla="*/ 1879427 h 1947765"/>
                <a:gd name="connsiteX127" fmla="*/ 1002316 w 1617374"/>
                <a:gd name="connsiteY127" fmla="*/ 1947765 h 1947765"/>
                <a:gd name="connsiteX128" fmla="*/ 996621 w 1617374"/>
                <a:gd name="connsiteY128" fmla="*/ 1930681 h 1947765"/>
                <a:gd name="connsiteX129" fmla="*/ 990926 w 1617374"/>
                <a:gd name="connsiteY129" fmla="*/ 1902206 h 1947765"/>
                <a:gd name="connsiteX130" fmla="*/ 973841 w 1617374"/>
                <a:gd name="connsiteY130" fmla="*/ 1913596 h 1947765"/>
                <a:gd name="connsiteX131" fmla="*/ 945366 w 1617374"/>
                <a:gd name="connsiteY131" fmla="*/ 1919291 h 1947765"/>
                <a:gd name="connsiteX132" fmla="*/ 905501 w 1617374"/>
                <a:gd name="connsiteY132" fmla="*/ 1907901 h 1947765"/>
                <a:gd name="connsiteX133" fmla="*/ 899806 w 1617374"/>
                <a:gd name="connsiteY133" fmla="*/ 1890817 h 1947765"/>
                <a:gd name="connsiteX134" fmla="*/ 922586 w 1617374"/>
                <a:gd name="connsiteY134" fmla="*/ 1868037 h 1947765"/>
                <a:gd name="connsiteX135" fmla="*/ 945366 w 1617374"/>
                <a:gd name="connsiteY135" fmla="*/ 1856648 h 1947765"/>
                <a:gd name="connsiteX136" fmla="*/ 956756 w 1617374"/>
                <a:gd name="connsiteY136" fmla="*/ 1839563 h 1947765"/>
                <a:gd name="connsiteX137" fmla="*/ 968146 w 1617374"/>
                <a:gd name="connsiteY137" fmla="*/ 1805394 h 1947765"/>
                <a:gd name="connsiteX138" fmla="*/ 973841 w 1617374"/>
                <a:gd name="connsiteY138" fmla="*/ 1759836 h 1947765"/>
                <a:gd name="connsiteX139" fmla="*/ 996621 w 1617374"/>
                <a:gd name="connsiteY139" fmla="*/ 1725667 h 1947765"/>
                <a:gd name="connsiteX140" fmla="*/ 990926 w 1617374"/>
                <a:gd name="connsiteY140" fmla="*/ 1708582 h 1947765"/>
                <a:gd name="connsiteX141" fmla="*/ 1002316 w 1617374"/>
                <a:gd name="connsiteY141" fmla="*/ 1674413 h 1947765"/>
                <a:gd name="connsiteX142" fmla="*/ 979536 w 1617374"/>
                <a:gd name="connsiteY142" fmla="*/ 1645939 h 1947765"/>
                <a:gd name="connsiteX143" fmla="*/ 939671 w 1617374"/>
                <a:gd name="connsiteY143" fmla="*/ 1617465 h 1947765"/>
                <a:gd name="connsiteX144" fmla="*/ 933976 w 1617374"/>
                <a:gd name="connsiteY144" fmla="*/ 1640244 h 1947765"/>
                <a:gd name="connsiteX145" fmla="*/ 922586 w 1617374"/>
                <a:gd name="connsiteY145" fmla="*/ 1731361 h 1947765"/>
                <a:gd name="connsiteX146" fmla="*/ 905501 w 1617374"/>
                <a:gd name="connsiteY146" fmla="*/ 1725667 h 1947765"/>
                <a:gd name="connsiteX147" fmla="*/ 922586 w 1617374"/>
                <a:gd name="connsiteY147" fmla="*/ 1645939 h 1947765"/>
                <a:gd name="connsiteX148" fmla="*/ 916891 w 1617374"/>
                <a:gd name="connsiteY148" fmla="*/ 1611770 h 1947765"/>
                <a:gd name="connsiteX149" fmla="*/ 905501 w 1617374"/>
                <a:gd name="connsiteY149" fmla="*/ 1594686 h 1947765"/>
                <a:gd name="connsiteX150" fmla="*/ 888416 w 1617374"/>
                <a:gd name="connsiteY150" fmla="*/ 1537737 h 1947765"/>
                <a:gd name="connsiteX151" fmla="*/ 865637 w 1617374"/>
                <a:gd name="connsiteY151" fmla="*/ 1509263 h 1947765"/>
                <a:gd name="connsiteX152" fmla="*/ 848552 w 1617374"/>
                <a:gd name="connsiteY152" fmla="*/ 1520653 h 1947765"/>
                <a:gd name="connsiteX153" fmla="*/ 831467 w 1617374"/>
                <a:gd name="connsiteY153" fmla="*/ 1560517 h 1947765"/>
                <a:gd name="connsiteX154" fmla="*/ 825772 w 1617374"/>
                <a:gd name="connsiteY154" fmla="*/ 1577601 h 1947765"/>
                <a:gd name="connsiteX155" fmla="*/ 802992 w 1617374"/>
                <a:gd name="connsiteY155" fmla="*/ 1600380 h 1947765"/>
                <a:gd name="connsiteX156" fmla="*/ 785907 w 1617374"/>
                <a:gd name="connsiteY156" fmla="*/ 1634549 h 1947765"/>
                <a:gd name="connsiteX157" fmla="*/ 797297 w 1617374"/>
                <a:gd name="connsiteY157" fmla="*/ 1668718 h 1947765"/>
                <a:gd name="connsiteX158" fmla="*/ 808687 w 1617374"/>
                <a:gd name="connsiteY158" fmla="*/ 1725667 h 1947765"/>
                <a:gd name="connsiteX159" fmla="*/ 825772 w 1617374"/>
                <a:gd name="connsiteY159" fmla="*/ 1737056 h 1947765"/>
                <a:gd name="connsiteX160" fmla="*/ 820077 w 1617374"/>
                <a:gd name="connsiteY160" fmla="*/ 1776920 h 1947765"/>
                <a:gd name="connsiteX161" fmla="*/ 802992 w 1617374"/>
                <a:gd name="connsiteY161" fmla="*/ 1771225 h 1947765"/>
                <a:gd name="connsiteX162" fmla="*/ 797297 w 1617374"/>
                <a:gd name="connsiteY162" fmla="*/ 1754141 h 1947765"/>
                <a:gd name="connsiteX163" fmla="*/ 780212 w 1617374"/>
                <a:gd name="connsiteY163" fmla="*/ 1742751 h 1947765"/>
                <a:gd name="connsiteX164" fmla="*/ 740347 w 1617374"/>
                <a:gd name="connsiteY164" fmla="*/ 1759836 h 1947765"/>
                <a:gd name="connsiteX165" fmla="*/ 734652 w 1617374"/>
                <a:gd name="connsiteY165" fmla="*/ 1776920 h 1947765"/>
                <a:gd name="connsiteX166" fmla="*/ 711872 w 1617374"/>
                <a:gd name="connsiteY166" fmla="*/ 1811089 h 1947765"/>
                <a:gd name="connsiteX167" fmla="*/ 723262 w 1617374"/>
                <a:gd name="connsiteY167" fmla="*/ 1850953 h 1947765"/>
                <a:gd name="connsiteX168" fmla="*/ 728957 w 1617374"/>
                <a:gd name="connsiteY168" fmla="*/ 1868037 h 1947765"/>
                <a:gd name="connsiteX169" fmla="*/ 723262 w 1617374"/>
                <a:gd name="connsiteY169" fmla="*/ 1896512 h 1947765"/>
                <a:gd name="connsiteX170" fmla="*/ 706177 w 1617374"/>
                <a:gd name="connsiteY170" fmla="*/ 1902206 h 1947765"/>
                <a:gd name="connsiteX171" fmla="*/ 700482 w 1617374"/>
                <a:gd name="connsiteY171" fmla="*/ 1879427 h 1947765"/>
                <a:gd name="connsiteX172" fmla="*/ 666312 w 1617374"/>
                <a:gd name="connsiteY172" fmla="*/ 1856648 h 1947765"/>
                <a:gd name="connsiteX173" fmla="*/ 586583 w 1617374"/>
                <a:gd name="connsiteY173" fmla="*/ 1845258 h 1947765"/>
                <a:gd name="connsiteX174" fmla="*/ 615058 w 1617374"/>
                <a:gd name="connsiteY174" fmla="*/ 1833868 h 1947765"/>
                <a:gd name="connsiteX175" fmla="*/ 649227 w 1617374"/>
                <a:gd name="connsiteY175" fmla="*/ 1828174 h 1947765"/>
                <a:gd name="connsiteX176" fmla="*/ 637837 w 1617374"/>
                <a:gd name="connsiteY176" fmla="*/ 1788310 h 1947765"/>
                <a:gd name="connsiteX177" fmla="*/ 677702 w 1617374"/>
                <a:gd name="connsiteY177" fmla="*/ 1765530 h 1947765"/>
                <a:gd name="connsiteX178" fmla="*/ 694787 w 1617374"/>
                <a:gd name="connsiteY178" fmla="*/ 1759836 h 1947765"/>
                <a:gd name="connsiteX179" fmla="*/ 700482 w 1617374"/>
                <a:gd name="connsiteY179" fmla="*/ 1742751 h 1947765"/>
                <a:gd name="connsiteX180" fmla="*/ 717567 w 1617374"/>
                <a:gd name="connsiteY180" fmla="*/ 1731361 h 1947765"/>
                <a:gd name="connsiteX181" fmla="*/ 728957 w 1617374"/>
                <a:gd name="connsiteY181" fmla="*/ 1714277 h 1947765"/>
                <a:gd name="connsiteX182" fmla="*/ 723262 w 1617374"/>
                <a:gd name="connsiteY182" fmla="*/ 1685803 h 1947765"/>
                <a:gd name="connsiteX183" fmla="*/ 672007 w 1617374"/>
                <a:gd name="connsiteY183" fmla="*/ 1674413 h 1947765"/>
                <a:gd name="connsiteX184" fmla="*/ 637837 w 1617374"/>
                <a:gd name="connsiteY184" fmla="*/ 1657329 h 1947765"/>
                <a:gd name="connsiteX185" fmla="*/ 632142 w 1617374"/>
                <a:gd name="connsiteY185" fmla="*/ 1640244 h 1947765"/>
                <a:gd name="connsiteX186" fmla="*/ 620752 w 1617374"/>
                <a:gd name="connsiteY186" fmla="*/ 1623160 h 1947765"/>
                <a:gd name="connsiteX187" fmla="*/ 637837 w 1617374"/>
                <a:gd name="connsiteY187" fmla="*/ 1617465 h 1947765"/>
                <a:gd name="connsiteX188" fmla="*/ 728957 w 1617374"/>
                <a:gd name="connsiteY188" fmla="*/ 1606075 h 1947765"/>
                <a:gd name="connsiteX189" fmla="*/ 751737 w 1617374"/>
                <a:gd name="connsiteY189" fmla="*/ 1594686 h 1947765"/>
                <a:gd name="connsiteX190" fmla="*/ 763127 w 1617374"/>
                <a:gd name="connsiteY190" fmla="*/ 1577601 h 1947765"/>
                <a:gd name="connsiteX191" fmla="*/ 797297 w 1617374"/>
                <a:gd name="connsiteY191" fmla="*/ 1560517 h 1947765"/>
                <a:gd name="connsiteX192" fmla="*/ 808687 w 1617374"/>
                <a:gd name="connsiteY192" fmla="*/ 1543432 h 1947765"/>
                <a:gd name="connsiteX193" fmla="*/ 825772 w 1617374"/>
                <a:gd name="connsiteY193" fmla="*/ 1526348 h 1947765"/>
                <a:gd name="connsiteX194" fmla="*/ 854247 w 1617374"/>
                <a:gd name="connsiteY194" fmla="*/ 1480789 h 1947765"/>
                <a:gd name="connsiteX195" fmla="*/ 865637 w 1617374"/>
                <a:gd name="connsiteY195" fmla="*/ 1452315 h 1947765"/>
                <a:gd name="connsiteX196" fmla="*/ 905501 w 1617374"/>
                <a:gd name="connsiteY196" fmla="*/ 1429535 h 1947765"/>
                <a:gd name="connsiteX197" fmla="*/ 956756 w 1617374"/>
                <a:gd name="connsiteY197" fmla="*/ 1418146 h 1947765"/>
                <a:gd name="connsiteX198" fmla="*/ 951061 w 1617374"/>
                <a:gd name="connsiteY198" fmla="*/ 1401061 h 1947765"/>
                <a:gd name="connsiteX199" fmla="*/ 945366 w 1617374"/>
                <a:gd name="connsiteY199" fmla="*/ 1338418 h 1947765"/>
                <a:gd name="connsiteX200" fmla="*/ 928281 w 1617374"/>
                <a:gd name="connsiteY200" fmla="*/ 1332723 h 1947765"/>
                <a:gd name="connsiteX201" fmla="*/ 905501 w 1617374"/>
                <a:gd name="connsiteY201" fmla="*/ 1327028 h 1947765"/>
                <a:gd name="connsiteX202" fmla="*/ 825772 w 1617374"/>
                <a:gd name="connsiteY202" fmla="*/ 1332723 h 1947765"/>
                <a:gd name="connsiteX203" fmla="*/ 808687 w 1617374"/>
                <a:gd name="connsiteY203" fmla="*/ 1344113 h 1947765"/>
                <a:gd name="connsiteX204" fmla="*/ 780212 w 1617374"/>
                <a:gd name="connsiteY204" fmla="*/ 1349808 h 1947765"/>
                <a:gd name="connsiteX205" fmla="*/ 757432 w 1617374"/>
                <a:gd name="connsiteY205" fmla="*/ 1361197 h 1947765"/>
                <a:gd name="connsiteX206" fmla="*/ 734652 w 1617374"/>
                <a:gd name="connsiteY206" fmla="*/ 1406756 h 1947765"/>
                <a:gd name="connsiteX207" fmla="*/ 717567 w 1617374"/>
                <a:gd name="connsiteY207" fmla="*/ 1458010 h 1947765"/>
                <a:gd name="connsiteX208" fmla="*/ 711872 w 1617374"/>
                <a:gd name="connsiteY208" fmla="*/ 1475094 h 1947765"/>
                <a:gd name="connsiteX209" fmla="*/ 689092 w 1617374"/>
                <a:gd name="connsiteY209" fmla="*/ 1492179 h 1947765"/>
                <a:gd name="connsiteX210" fmla="*/ 683397 w 1617374"/>
                <a:gd name="connsiteY210" fmla="*/ 1429535 h 1947765"/>
                <a:gd name="connsiteX211" fmla="*/ 666312 w 1617374"/>
                <a:gd name="connsiteY211" fmla="*/ 1418146 h 1947765"/>
                <a:gd name="connsiteX212" fmla="*/ 575193 w 1617374"/>
                <a:gd name="connsiteY212" fmla="*/ 1429535 h 1947765"/>
                <a:gd name="connsiteX213" fmla="*/ 563803 w 1617374"/>
                <a:gd name="connsiteY213" fmla="*/ 1446620 h 1947765"/>
                <a:gd name="connsiteX214" fmla="*/ 541023 w 1617374"/>
                <a:gd name="connsiteY214" fmla="*/ 1509263 h 1947765"/>
                <a:gd name="connsiteX215" fmla="*/ 444208 w 1617374"/>
                <a:gd name="connsiteY215" fmla="*/ 1514958 h 1947765"/>
                <a:gd name="connsiteX216" fmla="*/ 438513 w 1617374"/>
                <a:gd name="connsiteY216" fmla="*/ 1560517 h 1947765"/>
                <a:gd name="connsiteX217" fmla="*/ 421428 w 1617374"/>
                <a:gd name="connsiteY217" fmla="*/ 1583296 h 1947765"/>
                <a:gd name="connsiteX218" fmla="*/ 410038 w 1617374"/>
                <a:gd name="connsiteY218" fmla="*/ 1600380 h 1947765"/>
                <a:gd name="connsiteX219" fmla="*/ 415733 w 1617374"/>
                <a:gd name="connsiteY219" fmla="*/ 1663023 h 1947765"/>
                <a:gd name="connsiteX220" fmla="*/ 432818 w 1617374"/>
                <a:gd name="connsiteY220" fmla="*/ 1668718 h 1947765"/>
                <a:gd name="connsiteX221" fmla="*/ 438513 w 1617374"/>
                <a:gd name="connsiteY221" fmla="*/ 1691498 h 1947765"/>
                <a:gd name="connsiteX222" fmla="*/ 449903 w 1617374"/>
                <a:gd name="connsiteY222" fmla="*/ 1708582 h 1947765"/>
                <a:gd name="connsiteX223" fmla="*/ 392953 w 1617374"/>
                <a:gd name="connsiteY223" fmla="*/ 1702887 h 1947765"/>
                <a:gd name="connsiteX224" fmla="*/ 387258 w 1617374"/>
                <a:gd name="connsiteY224" fmla="*/ 1628854 h 1947765"/>
                <a:gd name="connsiteX225" fmla="*/ 381563 w 1617374"/>
                <a:gd name="connsiteY225" fmla="*/ 1543432 h 1947765"/>
                <a:gd name="connsiteX226" fmla="*/ 364478 w 1617374"/>
                <a:gd name="connsiteY226" fmla="*/ 1532042 h 1947765"/>
                <a:gd name="connsiteX227" fmla="*/ 324614 w 1617374"/>
                <a:gd name="connsiteY227" fmla="*/ 1520653 h 1947765"/>
                <a:gd name="connsiteX228" fmla="*/ 301834 w 1617374"/>
                <a:gd name="connsiteY228" fmla="*/ 1526348 h 1947765"/>
                <a:gd name="connsiteX229" fmla="*/ 290444 w 1617374"/>
                <a:gd name="connsiteY229" fmla="*/ 1543432 h 1947765"/>
                <a:gd name="connsiteX230" fmla="*/ 273359 w 1617374"/>
                <a:gd name="connsiteY230" fmla="*/ 1560517 h 1947765"/>
                <a:gd name="connsiteX231" fmla="*/ 233494 w 1617374"/>
                <a:gd name="connsiteY231" fmla="*/ 1600380 h 1947765"/>
                <a:gd name="connsiteX232" fmla="*/ 239189 w 1617374"/>
                <a:gd name="connsiteY232" fmla="*/ 1623160 h 1947765"/>
                <a:gd name="connsiteX233" fmla="*/ 256274 w 1617374"/>
                <a:gd name="connsiteY233" fmla="*/ 1628854 h 1947765"/>
                <a:gd name="connsiteX234" fmla="*/ 296139 w 1617374"/>
                <a:gd name="connsiteY234" fmla="*/ 1651634 h 1947765"/>
                <a:gd name="connsiteX235" fmla="*/ 290444 w 1617374"/>
                <a:gd name="connsiteY235" fmla="*/ 1668718 h 1947765"/>
                <a:gd name="connsiteX236" fmla="*/ 256274 w 1617374"/>
                <a:gd name="connsiteY236" fmla="*/ 1691498 h 1947765"/>
                <a:gd name="connsiteX237" fmla="*/ 210714 w 1617374"/>
                <a:gd name="connsiteY237" fmla="*/ 1685803 h 1947765"/>
                <a:gd name="connsiteX238" fmla="*/ 205019 w 1617374"/>
                <a:gd name="connsiteY238" fmla="*/ 1668718 h 1947765"/>
                <a:gd name="connsiteX239" fmla="*/ 199324 w 1617374"/>
                <a:gd name="connsiteY239" fmla="*/ 1645939 h 1947765"/>
                <a:gd name="connsiteX240" fmla="*/ 170849 w 1617374"/>
                <a:gd name="connsiteY240" fmla="*/ 1640244 h 1947765"/>
                <a:gd name="connsiteX241" fmla="*/ 153764 w 1617374"/>
                <a:gd name="connsiteY241" fmla="*/ 1623160 h 1947765"/>
                <a:gd name="connsiteX242" fmla="*/ 136679 w 1617374"/>
                <a:gd name="connsiteY242" fmla="*/ 1611770 h 1947765"/>
                <a:gd name="connsiteX243" fmla="*/ 142374 w 1617374"/>
                <a:gd name="connsiteY243" fmla="*/ 1588991 h 1947765"/>
                <a:gd name="connsiteX244" fmla="*/ 182239 w 1617374"/>
                <a:gd name="connsiteY244" fmla="*/ 1571906 h 1947765"/>
                <a:gd name="connsiteX245" fmla="*/ 199324 w 1617374"/>
                <a:gd name="connsiteY245" fmla="*/ 1554822 h 1947765"/>
                <a:gd name="connsiteX246" fmla="*/ 222104 w 1617374"/>
                <a:gd name="connsiteY246" fmla="*/ 1549127 h 1947765"/>
                <a:gd name="connsiteX247" fmla="*/ 244884 w 1617374"/>
                <a:gd name="connsiteY247" fmla="*/ 1514958 h 1947765"/>
                <a:gd name="connsiteX248" fmla="*/ 256274 w 1617374"/>
                <a:gd name="connsiteY248" fmla="*/ 1497873 h 1947765"/>
                <a:gd name="connsiteX249" fmla="*/ 273359 w 1617374"/>
                <a:gd name="connsiteY249" fmla="*/ 1492179 h 1947765"/>
                <a:gd name="connsiteX250" fmla="*/ 290444 w 1617374"/>
                <a:gd name="connsiteY250" fmla="*/ 1475094 h 1947765"/>
                <a:gd name="connsiteX251" fmla="*/ 279054 w 1617374"/>
                <a:gd name="connsiteY251" fmla="*/ 1440925 h 1947765"/>
                <a:gd name="connsiteX252" fmla="*/ 318919 w 1617374"/>
                <a:gd name="connsiteY252" fmla="*/ 1418146 h 1947765"/>
                <a:gd name="connsiteX253" fmla="*/ 336004 w 1617374"/>
                <a:gd name="connsiteY253" fmla="*/ 1429535 h 1947765"/>
                <a:gd name="connsiteX254" fmla="*/ 353088 w 1617374"/>
                <a:gd name="connsiteY254" fmla="*/ 1435230 h 1947765"/>
                <a:gd name="connsiteX255" fmla="*/ 364478 w 1617374"/>
                <a:gd name="connsiteY255" fmla="*/ 1452315 h 1947765"/>
                <a:gd name="connsiteX256" fmla="*/ 529633 w 1617374"/>
                <a:gd name="connsiteY256" fmla="*/ 1469399 h 1947765"/>
                <a:gd name="connsiteX257" fmla="*/ 541023 w 1617374"/>
                <a:gd name="connsiteY257" fmla="*/ 1452315 h 1947765"/>
                <a:gd name="connsiteX258" fmla="*/ 546718 w 1617374"/>
                <a:gd name="connsiteY258" fmla="*/ 1435230 h 1947765"/>
                <a:gd name="connsiteX259" fmla="*/ 563803 w 1617374"/>
                <a:gd name="connsiteY259" fmla="*/ 1429535 h 1947765"/>
                <a:gd name="connsiteX260" fmla="*/ 592278 w 1617374"/>
                <a:gd name="connsiteY260" fmla="*/ 1406756 h 1947765"/>
                <a:gd name="connsiteX261" fmla="*/ 626447 w 1617374"/>
                <a:gd name="connsiteY261" fmla="*/ 1389672 h 1947765"/>
                <a:gd name="connsiteX262" fmla="*/ 666312 w 1617374"/>
                <a:gd name="connsiteY262" fmla="*/ 1383977 h 1947765"/>
                <a:gd name="connsiteX263" fmla="*/ 672007 w 1617374"/>
                <a:gd name="connsiteY263" fmla="*/ 1344113 h 1947765"/>
                <a:gd name="connsiteX264" fmla="*/ 654922 w 1617374"/>
                <a:gd name="connsiteY264" fmla="*/ 1338418 h 1947765"/>
                <a:gd name="connsiteX265" fmla="*/ 677702 w 1617374"/>
                <a:gd name="connsiteY265" fmla="*/ 1327028 h 1947765"/>
                <a:gd name="connsiteX266" fmla="*/ 774517 w 1617374"/>
                <a:gd name="connsiteY266" fmla="*/ 1315639 h 1947765"/>
                <a:gd name="connsiteX267" fmla="*/ 808687 w 1617374"/>
                <a:gd name="connsiteY267" fmla="*/ 1309944 h 1947765"/>
                <a:gd name="connsiteX268" fmla="*/ 791602 w 1617374"/>
                <a:gd name="connsiteY268" fmla="*/ 1304249 h 1947765"/>
                <a:gd name="connsiteX269" fmla="*/ 751737 w 1617374"/>
                <a:gd name="connsiteY269" fmla="*/ 1270080 h 1947765"/>
                <a:gd name="connsiteX270" fmla="*/ 740347 w 1617374"/>
                <a:gd name="connsiteY270" fmla="*/ 1252996 h 1947765"/>
                <a:gd name="connsiteX271" fmla="*/ 700482 w 1617374"/>
                <a:gd name="connsiteY271" fmla="*/ 1235911 h 1947765"/>
                <a:gd name="connsiteX272" fmla="*/ 495463 w 1617374"/>
                <a:gd name="connsiteY272" fmla="*/ 1224522 h 1947765"/>
                <a:gd name="connsiteX273" fmla="*/ 410038 w 1617374"/>
                <a:gd name="connsiteY273" fmla="*/ 1241606 h 1947765"/>
                <a:gd name="connsiteX274" fmla="*/ 398648 w 1617374"/>
                <a:gd name="connsiteY274" fmla="*/ 1264385 h 1947765"/>
                <a:gd name="connsiteX275" fmla="*/ 353088 w 1617374"/>
                <a:gd name="connsiteY275" fmla="*/ 1315639 h 1947765"/>
                <a:gd name="connsiteX276" fmla="*/ 347394 w 1617374"/>
                <a:gd name="connsiteY276" fmla="*/ 1270080 h 1947765"/>
                <a:gd name="connsiteX277" fmla="*/ 233494 w 1617374"/>
                <a:gd name="connsiteY277" fmla="*/ 1298554 h 1947765"/>
                <a:gd name="connsiteX278" fmla="*/ 216409 w 1617374"/>
                <a:gd name="connsiteY278" fmla="*/ 1315639 h 1947765"/>
                <a:gd name="connsiteX279" fmla="*/ 210714 w 1617374"/>
                <a:gd name="connsiteY279" fmla="*/ 1298554 h 1947765"/>
                <a:gd name="connsiteX280" fmla="*/ 222104 w 1617374"/>
                <a:gd name="connsiteY280" fmla="*/ 1270080 h 1947765"/>
                <a:gd name="connsiteX281" fmla="*/ 205019 w 1617374"/>
                <a:gd name="connsiteY281" fmla="*/ 1264385 h 1947765"/>
                <a:gd name="connsiteX282" fmla="*/ 148069 w 1617374"/>
                <a:gd name="connsiteY282" fmla="*/ 1252996 h 1947765"/>
                <a:gd name="connsiteX283" fmla="*/ 119594 w 1617374"/>
                <a:gd name="connsiteY283" fmla="*/ 1247301 h 1947765"/>
                <a:gd name="connsiteX284" fmla="*/ 85425 w 1617374"/>
                <a:gd name="connsiteY284" fmla="*/ 1235911 h 1947765"/>
                <a:gd name="connsiteX285" fmla="*/ 11390 w 1617374"/>
                <a:gd name="connsiteY285" fmla="*/ 1230216 h 1947765"/>
                <a:gd name="connsiteX286" fmla="*/ 0 w 1617374"/>
                <a:gd name="connsiteY286" fmla="*/ 1213132 h 1947765"/>
                <a:gd name="connsiteX287" fmla="*/ 5695 w 1617374"/>
                <a:gd name="connsiteY287" fmla="*/ 1190353 h 1947765"/>
                <a:gd name="connsiteX288" fmla="*/ 28475 w 1617374"/>
                <a:gd name="connsiteY288" fmla="*/ 1184658 h 1947765"/>
                <a:gd name="connsiteX289" fmla="*/ 34170 w 1617374"/>
                <a:gd name="connsiteY289" fmla="*/ 1144794 h 1947765"/>
                <a:gd name="connsiteX290" fmla="*/ 45560 w 1617374"/>
                <a:gd name="connsiteY290" fmla="*/ 1161878 h 1947765"/>
                <a:gd name="connsiteX291" fmla="*/ 68340 w 1617374"/>
                <a:gd name="connsiteY291" fmla="*/ 1184658 h 1947765"/>
                <a:gd name="connsiteX292" fmla="*/ 85425 w 1617374"/>
                <a:gd name="connsiteY292" fmla="*/ 1190353 h 1947765"/>
                <a:gd name="connsiteX293" fmla="*/ 176544 w 1617374"/>
                <a:gd name="connsiteY293" fmla="*/ 1196047 h 1947765"/>
                <a:gd name="connsiteX294" fmla="*/ 187934 w 1617374"/>
                <a:gd name="connsiteY294" fmla="*/ 1213132 h 1947765"/>
                <a:gd name="connsiteX295" fmla="*/ 227799 w 1617374"/>
                <a:gd name="connsiteY295" fmla="*/ 1230216 h 1947765"/>
                <a:gd name="connsiteX296" fmla="*/ 290444 w 1617374"/>
                <a:gd name="connsiteY296" fmla="*/ 1235911 h 1947765"/>
                <a:gd name="connsiteX297" fmla="*/ 444208 w 1617374"/>
                <a:gd name="connsiteY297" fmla="*/ 1230216 h 1947765"/>
                <a:gd name="connsiteX298" fmla="*/ 427123 w 1617374"/>
                <a:gd name="connsiteY298" fmla="*/ 1224522 h 1947765"/>
                <a:gd name="connsiteX299" fmla="*/ 398648 w 1617374"/>
                <a:gd name="connsiteY299" fmla="*/ 1190353 h 1947765"/>
                <a:gd name="connsiteX300" fmla="*/ 347394 w 1617374"/>
                <a:gd name="connsiteY300" fmla="*/ 1173268 h 1947765"/>
                <a:gd name="connsiteX301" fmla="*/ 290444 w 1617374"/>
                <a:gd name="connsiteY301" fmla="*/ 1144794 h 1947765"/>
                <a:gd name="connsiteX302" fmla="*/ 284749 w 1617374"/>
                <a:gd name="connsiteY302" fmla="*/ 1127709 h 1947765"/>
                <a:gd name="connsiteX303" fmla="*/ 267664 w 1617374"/>
                <a:gd name="connsiteY303" fmla="*/ 1122015 h 1947765"/>
                <a:gd name="connsiteX304" fmla="*/ 244884 w 1617374"/>
                <a:gd name="connsiteY304" fmla="*/ 1104930 h 1947765"/>
                <a:gd name="connsiteX305" fmla="*/ 227799 w 1617374"/>
                <a:gd name="connsiteY305" fmla="*/ 1076456 h 1947765"/>
                <a:gd name="connsiteX306" fmla="*/ 210714 w 1617374"/>
                <a:gd name="connsiteY306" fmla="*/ 1053677 h 1947765"/>
                <a:gd name="connsiteX307" fmla="*/ 182239 w 1617374"/>
                <a:gd name="connsiteY307" fmla="*/ 991033 h 1947765"/>
                <a:gd name="connsiteX308" fmla="*/ 148069 w 1617374"/>
                <a:gd name="connsiteY308" fmla="*/ 1030897 h 1947765"/>
                <a:gd name="connsiteX309" fmla="*/ 136679 w 1617374"/>
                <a:gd name="connsiteY309" fmla="*/ 979644 h 1947765"/>
                <a:gd name="connsiteX310" fmla="*/ 170849 w 1617374"/>
                <a:gd name="connsiteY310" fmla="*/ 934085 h 1947765"/>
                <a:gd name="connsiteX311" fmla="*/ 187934 w 1617374"/>
                <a:gd name="connsiteY311" fmla="*/ 962559 h 1947765"/>
                <a:gd name="connsiteX312" fmla="*/ 193629 w 1617374"/>
                <a:gd name="connsiteY312" fmla="*/ 985339 h 1947765"/>
                <a:gd name="connsiteX313" fmla="*/ 210714 w 1617374"/>
                <a:gd name="connsiteY313" fmla="*/ 1002423 h 1947765"/>
                <a:gd name="connsiteX314" fmla="*/ 233494 w 1617374"/>
                <a:gd name="connsiteY314" fmla="*/ 1047982 h 1947765"/>
                <a:gd name="connsiteX315" fmla="*/ 279054 w 1617374"/>
                <a:gd name="connsiteY315" fmla="*/ 1076456 h 1947765"/>
                <a:gd name="connsiteX316" fmla="*/ 313224 w 1617374"/>
                <a:gd name="connsiteY316" fmla="*/ 1099235 h 1947765"/>
                <a:gd name="connsiteX317" fmla="*/ 347394 w 1617374"/>
                <a:gd name="connsiteY317" fmla="*/ 1133404 h 1947765"/>
                <a:gd name="connsiteX318" fmla="*/ 364478 w 1617374"/>
                <a:gd name="connsiteY318" fmla="*/ 1161878 h 1947765"/>
                <a:gd name="connsiteX319" fmla="*/ 398648 w 1617374"/>
                <a:gd name="connsiteY319" fmla="*/ 1173268 h 1947765"/>
                <a:gd name="connsiteX320" fmla="*/ 438513 w 1617374"/>
                <a:gd name="connsiteY320" fmla="*/ 1161878 h 1947765"/>
                <a:gd name="connsiteX321" fmla="*/ 449903 w 1617374"/>
                <a:gd name="connsiteY321" fmla="*/ 1178963 h 1947765"/>
                <a:gd name="connsiteX322" fmla="*/ 455598 w 1617374"/>
                <a:gd name="connsiteY322" fmla="*/ 1196047 h 1947765"/>
                <a:gd name="connsiteX323" fmla="*/ 501158 w 1617374"/>
                <a:gd name="connsiteY323" fmla="*/ 1201742 h 1947765"/>
                <a:gd name="connsiteX324" fmla="*/ 620752 w 1617374"/>
                <a:gd name="connsiteY324" fmla="*/ 1213132 h 1947765"/>
                <a:gd name="connsiteX325" fmla="*/ 649227 w 1617374"/>
                <a:gd name="connsiteY325" fmla="*/ 1201742 h 1947765"/>
                <a:gd name="connsiteX326" fmla="*/ 597973 w 1617374"/>
                <a:gd name="connsiteY326" fmla="*/ 1173268 h 1947765"/>
                <a:gd name="connsiteX327" fmla="*/ 575193 w 1617374"/>
                <a:gd name="connsiteY327" fmla="*/ 1156184 h 1947765"/>
                <a:gd name="connsiteX328" fmla="*/ 569498 w 1617374"/>
                <a:gd name="connsiteY328" fmla="*/ 1139099 h 1947765"/>
                <a:gd name="connsiteX329" fmla="*/ 552413 w 1617374"/>
                <a:gd name="connsiteY329" fmla="*/ 1127709 h 1947765"/>
                <a:gd name="connsiteX330" fmla="*/ 518243 w 1617374"/>
                <a:gd name="connsiteY330" fmla="*/ 1093540 h 1947765"/>
                <a:gd name="connsiteX331" fmla="*/ 501158 w 1617374"/>
                <a:gd name="connsiteY331" fmla="*/ 1076456 h 1947765"/>
                <a:gd name="connsiteX332" fmla="*/ 478378 w 1617374"/>
                <a:gd name="connsiteY332" fmla="*/ 1065066 h 1947765"/>
                <a:gd name="connsiteX333" fmla="*/ 461293 w 1617374"/>
                <a:gd name="connsiteY333" fmla="*/ 1059371 h 1947765"/>
                <a:gd name="connsiteX334" fmla="*/ 427123 w 1617374"/>
                <a:gd name="connsiteY334" fmla="*/ 1030897 h 1947765"/>
                <a:gd name="connsiteX335" fmla="*/ 421428 w 1617374"/>
                <a:gd name="connsiteY335" fmla="*/ 1008118 h 1947765"/>
                <a:gd name="connsiteX336" fmla="*/ 404343 w 1617374"/>
                <a:gd name="connsiteY336" fmla="*/ 1002423 h 1947765"/>
                <a:gd name="connsiteX337" fmla="*/ 387258 w 1617374"/>
                <a:gd name="connsiteY337" fmla="*/ 991033 h 1947765"/>
                <a:gd name="connsiteX338" fmla="*/ 375868 w 1617374"/>
                <a:gd name="connsiteY338" fmla="*/ 973949 h 1947765"/>
                <a:gd name="connsiteX339" fmla="*/ 358783 w 1617374"/>
                <a:gd name="connsiteY339" fmla="*/ 968254 h 1947765"/>
                <a:gd name="connsiteX340" fmla="*/ 353088 w 1617374"/>
                <a:gd name="connsiteY340" fmla="*/ 911306 h 1947765"/>
                <a:gd name="connsiteX341" fmla="*/ 347394 w 1617374"/>
                <a:gd name="connsiteY341" fmla="*/ 894221 h 1947765"/>
                <a:gd name="connsiteX342" fmla="*/ 341699 w 1617374"/>
                <a:gd name="connsiteY342" fmla="*/ 871442 h 1947765"/>
                <a:gd name="connsiteX343" fmla="*/ 324614 w 1617374"/>
                <a:gd name="connsiteY343" fmla="*/ 865747 h 1947765"/>
                <a:gd name="connsiteX344" fmla="*/ 239189 w 1617374"/>
                <a:gd name="connsiteY344" fmla="*/ 865747 h 1947765"/>
                <a:gd name="connsiteX345" fmla="*/ 216409 w 1617374"/>
                <a:gd name="connsiteY345" fmla="*/ 854358 h 1947765"/>
                <a:gd name="connsiteX346" fmla="*/ 199324 w 1617374"/>
                <a:gd name="connsiteY346" fmla="*/ 848663 h 1947765"/>
                <a:gd name="connsiteX347" fmla="*/ 193629 w 1617374"/>
                <a:gd name="connsiteY347" fmla="*/ 831578 h 1947765"/>
                <a:gd name="connsiteX348" fmla="*/ 267664 w 1617374"/>
                <a:gd name="connsiteY348" fmla="*/ 820189 h 1947765"/>
                <a:gd name="connsiteX349" fmla="*/ 284749 w 1617374"/>
                <a:gd name="connsiteY349" fmla="*/ 808799 h 1947765"/>
                <a:gd name="connsiteX350" fmla="*/ 313224 w 1617374"/>
                <a:gd name="connsiteY350" fmla="*/ 774630 h 1947765"/>
                <a:gd name="connsiteX351" fmla="*/ 324614 w 1617374"/>
                <a:gd name="connsiteY351" fmla="*/ 808799 h 1947765"/>
                <a:gd name="connsiteX352" fmla="*/ 330309 w 1617374"/>
                <a:gd name="connsiteY352" fmla="*/ 837273 h 1947765"/>
                <a:gd name="connsiteX353" fmla="*/ 353088 w 1617374"/>
                <a:gd name="connsiteY353" fmla="*/ 871442 h 1947765"/>
                <a:gd name="connsiteX354" fmla="*/ 364478 w 1617374"/>
                <a:gd name="connsiteY354" fmla="*/ 922695 h 1947765"/>
                <a:gd name="connsiteX355" fmla="*/ 375868 w 1617374"/>
                <a:gd name="connsiteY355" fmla="*/ 956864 h 1947765"/>
                <a:gd name="connsiteX356" fmla="*/ 421428 w 1617374"/>
                <a:gd name="connsiteY356" fmla="*/ 985339 h 1947765"/>
                <a:gd name="connsiteX357" fmla="*/ 466988 w 1617374"/>
                <a:gd name="connsiteY357" fmla="*/ 1013813 h 1947765"/>
                <a:gd name="connsiteX358" fmla="*/ 455598 w 1617374"/>
                <a:gd name="connsiteY358" fmla="*/ 968254 h 1947765"/>
                <a:gd name="connsiteX359" fmla="*/ 444208 w 1617374"/>
                <a:gd name="connsiteY359" fmla="*/ 951170 h 1947765"/>
                <a:gd name="connsiteX360" fmla="*/ 449903 w 1617374"/>
                <a:gd name="connsiteY360" fmla="*/ 877137 h 1947765"/>
                <a:gd name="connsiteX361" fmla="*/ 438513 w 1617374"/>
                <a:gd name="connsiteY361" fmla="*/ 820189 h 1947765"/>
                <a:gd name="connsiteX362" fmla="*/ 427123 w 1617374"/>
                <a:gd name="connsiteY362" fmla="*/ 751851 h 1947765"/>
                <a:gd name="connsiteX363" fmla="*/ 421428 w 1617374"/>
                <a:gd name="connsiteY363" fmla="*/ 729071 h 1947765"/>
                <a:gd name="connsiteX364" fmla="*/ 410038 w 1617374"/>
                <a:gd name="connsiteY364" fmla="*/ 706292 h 1947765"/>
                <a:gd name="connsiteX365" fmla="*/ 404343 w 1617374"/>
                <a:gd name="connsiteY365" fmla="*/ 672123 h 1947765"/>
                <a:gd name="connsiteX366" fmla="*/ 387258 w 1617374"/>
                <a:gd name="connsiteY366" fmla="*/ 683513 h 1947765"/>
                <a:gd name="connsiteX367" fmla="*/ 421428 w 1617374"/>
                <a:gd name="connsiteY367" fmla="*/ 711987 h 1947765"/>
                <a:gd name="connsiteX368" fmla="*/ 449903 w 1617374"/>
                <a:gd name="connsiteY368" fmla="*/ 706292 h 1947765"/>
                <a:gd name="connsiteX369" fmla="*/ 512548 w 1617374"/>
                <a:gd name="connsiteY369" fmla="*/ 649344 h 1947765"/>
                <a:gd name="connsiteX370" fmla="*/ 518243 w 1617374"/>
                <a:gd name="connsiteY370" fmla="*/ 672123 h 1947765"/>
                <a:gd name="connsiteX371" fmla="*/ 523938 w 1617374"/>
                <a:gd name="connsiteY371" fmla="*/ 689207 h 1947765"/>
                <a:gd name="connsiteX372" fmla="*/ 506853 w 1617374"/>
                <a:gd name="connsiteY372" fmla="*/ 706292 h 1947765"/>
                <a:gd name="connsiteX373" fmla="*/ 472683 w 1617374"/>
                <a:gd name="connsiteY373" fmla="*/ 740461 h 1947765"/>
                <a:gd name="connsiteX374" fmla="*/ 506853 w 1617374"/>
                <a:gd name="connsiteY374" fmla="*/ 763240 h 1947765"/>
                <a:gd name="connsiteX375" fmla="*/ 523938 w 1617374"/>
                <a:gd name="connsiteY375" fmla="*/ 780325 h 1947765"/>
                <a:gd name="connsiteX376" fmla="*/ 569498 w 1617374"/>
                <a:gd name="connsiteY376" fmla="*/ 797409 h 1947765"/>
                <a:gd name="connsiteX377" fmla="*/ 546718 w 1617374"/>
                <a:gd name="connsiteY377" fmla="*/ 854358 h 1947765"/>
                <a:gd name="connsiteX378" fmla="*/ 518243 w 1617374"/>
                <a:gd name="connsiteY378" fmla="*/ 871442 h 1947765"/>
                <a:gd name="connsiteX379" fmla="*/ 501158 w 1617374"/>
                <a:gd name="connsiteY379" fmla="*/ 905611 h 1947765"/>
                <a:gd name="connsiteX380" fmla="*/ 489768 w 1617374"/>
                <a:gd name="connsiteY380" fmla="*/ 922695 h 1947765"/>
                <a:gd name="connsiteX381" fmla="*/ 495463 w 1617374"/>
                <a:gd name="connsiteY381" fmla="*/ 973949 h 1947765"/>
                <a:gd name="connsiteX382" fmla="*/ 501158 w 1617374"/>
                <a:gd name="connsiteY382" fmla="*/ 991033 h 1947765"/>
                <a:gd name="connsiteX383" fmla="*/ 518243 w 1617374"/>
                <a:gd name="connsiteY383" fmla="*/ 1008118 h 1947765"/>
                <a:gd name="connsiteX384" fmla="*/ 541023 w 1617374"/>
                <a:gd name="connsiteY384" fmla="*/ 1013813 h 1947765"/>
                <a:gd name="connsiteX385" fmla="*/ 563803 w 1617374"/>
                <a:gd name="connsiteY385" fmla="*/ 1047982 h 1947765"/>
                <a:gd name="connsiteX386" fmla="*/ 580888 w 1617374"/>
                <a:gd name="connsiteY386" fmla="*/ 1087846 h 1947765"/>
                <a:gd name="connsiteX387" fmla="*/ 597973 w 1617374"/>
                <a:gd name="connsiteY387" fmla="*/ 1093540 h 1947765"/>
                <a:gd name="connsiteX388" fmla="*/ 615058 w 1617374"/>
                <a:gd name="connsiteY388" fmla="*/ 1093540 h 1947765"/>
                <a:gd name="connsiteX389" fmla="*/ 603668 w 1617374"/>
                <a:gd name="connsiteY389" fmla="*/ 1013813 h 1947765"/>
                <a:gd name="connsiteX390" fmla="*/ 592278 w 1617374"/>
                <a:gd name="connsiteY390" fmla="*/ 991033 h 1947765"/>
                <a:gd name="connsiteX391" fmla="*/ 586583 w 1617374"/>
                <a:gd name="connsiteY391" fmla="*/ 968254 h 1947765"/>
                <a:gd name="connsiteX392" fmla="*/ 580888 w 1617374"/>
                <a:gd name="connsiteY392" fmla="*/ 922695 h 1947765"/>
                <a:gd name="connsiteX393" fmla="*/ 615058 w 1617374"/>
                <a:gd name="connsiteY393" fmla="*/ 934085 h 1947765"/>
                <a:gd name="connsiteX394" fmla="*/ 637837 w 1617374"/>
                <a:gd name="connsiteY394" fmla="*/ 928390 h 1947765"/>
                <a:gd name="connsiteX395" fmla="*/ 626447 w 1617374"/>
                <a:gd name="connsiteY395" fmla="*/ 911306 h 1947765"/>
                <a:gd name="connsiteX396" fmla="*/ 592278 w 1617374"/>
                <a:gd name="connsiteY396" fmla="*/ 894221 h 1947765"/>
                <a:gd name="connsiteX397" fmla="*/ 586583 w 1617374"/>
                <a:gd name="connsiteY397" fmla="*/ 877137 h 1947765"/>
                <a:gd name="connsiteX398" fmla="*/ 632142 w 1617374"/>
                <a:gd name="connsiteY398" fmla="*/ 837273 h 1947765"/>
                <a:gd name="connsiteX399" fmla="*/ 626447 w 1617374"/>
                <a:gd name="connsiteY399" fmla="*/ 820189 h 1947765"/>
                <a:gd name="connsiteX400" fmla="*/ 632142 w 1617374"/>
                <a:gd name="connsiteY400" fmla="*/ 877137 h 1947765"/>
                <a:gd name="connsiteX401" fmla="*/ 654922 w 1617374"/>
                <a:gd name="connsiteY401" fmla="*/ 882832 h 1947765"/>
                <a:gd name="connsiteX402" fmla="*/ 677702 w 1617374"/>
                <a:gd name="connsiteY402" fmla="*/ 956864 h 1947765"/>
                <a:gd name="connsiteX403" fmla="*/ 694787 w 1617374"/>
                <a:gd name="connsiteY403" fmla="*/ 968254 h 1947765"/>
                <a:gd name="connsiteX404" fmla="*/ 683397 w 1617374"/>
                <a:gd name="connsiteY404" fmla="*/ 991033 h 1947765"/>
                <a:gd name="connsiteX405" fmla="*/ 700482 w 1617374"/>
                <a:gd name="connsiteY405" fmla="*/ 1065066 h 1947765"/>
                <a:gd name="connsiteX406" fmla="*/ 711872 w 1617374"/>
                <a:gd name="connsiteY406" fmla="*/ 1082151 h 1947765"/>
                <a:gd name="connsiteX407" fmla="*/ 717567 w 1617374"/>
                <a:gd name="connsiteY407" fmla="*/ 1099235 h 1947765"/>
                <a:gd name="connsiteX408" fmla="*/ 740347 w 1617374"/>
                <a:gd name="connsiteY408" fmla="*/ 1104930 h 1947765"/>
                <a:gd name="connsiteX409" fmla="*/ 757432 w 1617374"/>
                <a:gd name="connsiteY409" fmla="*/ 1110625 h 1947765"/>
                <a:gd name="connsiteX410" fmla="*/ 808687 w 1617374"/>
                <a:gd name="connsiteY410" fmla="*/ 1133404 h 1947765"/>
                <a:gd name="connsiteX411" fmla="*/ 820077 w 1617374"/>
                <a:gd name="connsiteY411" fmla="*/ 1156184 h 1947765"/>
                <a:gd name="connsiteX412" fmla="*/ 859942 w 1617374"/>
                <a:gd name="connsiteY412" fmla="*/ 1173268 h 1947765"/>
                <a:gd name="connsiteX413" fmla="*/ 842857 w 1617374"/>
                <a:gd name="connsiteY413" fmla="*/ 1184658 h 1947765"/>
                <a:gd name="connsiteX414" fmla="*/ 825772 w 1617374"/>
                <a:gd name="connsiteY414" fmla="*/ 1173268 h 1947765"/>
                <a:gd name="connsiteX415" fmla="*/ 797297 w 1617374"/>
                <a:gd name="connsiteY415" fmla="*/ 1144794 h 1947765"/>
                <a:gd name="connsiteX416" fmla="*/ 763127 w 1617374"/>
                <a:gd name="connsiteY416" fmla="*/ 1139099 h 1947765"/>
                <a:gd name="connsiteX417" fmla="*/ 700482 w 1617374"/>
                <a:gd name="connsiteY417" fmla="*/ 1116320 h 1947765"/>
                <a:gd name="connsiteX418" fmla="*/ 677702 w 1617374"/>
                <a:gd name="connsiteY418" fmla="*/ 1099235 h 1947765"/>
                <a:gd name="connsiteX419" fmla="*/ 672007 w 1617374"/>
                <a:gd name="connsiteY419" fmla="*/ 1008118 h 1947765"/>
                <a:gd name="connsiteX420" fmla="*/ 637837 w 1617374"/>
                <a:gd name="connsiteY420" fmla="*/ 985339 h 1947765"/>
                <a:gd name="connsiteX421" fmla="*/ 558108 w 1617374"/>
                <a:gd name="connsiteY421" fmla="*/ 1013813 h 1947765"/>
                <a:gd name="connsiteX422" fmla="*/ 580888 w 1617374"/>
                <a:gd name="connsiteY422" fmla="*/ 1059371 h 1947765"/>
                <a:gd name="connsiteX423" fmla="*/ 615058 w 1617374"/>
                <a:gd name="connsiteY423" fmla="*/ 1082151 h 1947765"/>
                <a:gd name="connsiteX424" fmla="*/ 632142 w 1617374"/>
                <a:gd name="connsiteY424" fmla="*/ 1122015 h 1947765"/>
                <a:gd name="connsiteX425" fmla="*/ 643532 w 1617374"/>
                <a:gd name="connsiteY425" fmla="*/ 1156184 h 1947765"/>
                <a:gd name="connsiteX426" fmla="*/ 700482 w 1617374"/>
                <a:gd name="connsiteY426" fmla="*/ 1161878 h 1947765"/>
                <a:gd name="connsiteX427" fmla="*/ 751737 w 1617374"/>
                <a:gd name="connsiteY427" fmla="*/ 1161878 h 1947765"/>
                <a:gd name="connsiteX428" fmla="*/ 768822 w 1617374"/>
                <a:gd name="connsiteY428" fmla="*/ 1235911 h 1947765"/>
                <a:gd name="connsiteX429" fmla="*/ 785907 w 1617374"/>
                <a:gd name="connsiteY429" fmla="*/ 1247301 h 1947765"/>
                <a:gd name="connsiteX430" fmla="*/ 825772 w 1617374"/>
                <a:gd name="connsiteY430" fmla="*/ 1241606 h 1947765"/>
                <a:gd name="connsiteX431" fmla="*/ 882722 w 1617374"/>
                <a:gd name="connsiteY431" fmla="*/ 1235911 h 1947765"/>
                <a:gd name="connsiteX432" fmla="*/ 911196 w 1617374"/>
                <a:gd name="connsiteY432" fmla="*/ 1218827 h 1947765"/>
                <a:gd name="connsiteX433" fmla="*/ 928281 w 1617374"/>
                <a:gd name="connsiteY433" fmla="*/ 1213132 h 1947765"/>
                <a:gd name="connsiteX434" fmla="*/ 916891 w 1617374"/>
                <a:gd name="connsiteY434" fmla="*/ 1150489 h 1947765"/>
                <a:gd name="connsiteX435" fmla="*/ 905501 w 1617374"/>
                <a:gd name="connsiteY435" fmla="*/ 1127709 h 1947765"/>
                <a:gd name="connsiteX436" fmla="*/ 888416 w 1617374"/>
                <a:gd name="connsiteY436" fmla="*/ 1122015 h 1947765"/>
                <a:gd name="connsiteX437" fmla="*/ 888416 w 1617374"/>
                <a:gd name="connsiteY437" fmla="*/ 1082151 h 1947765"/>
                <a:gd name="connsiteX438" fmla="*/ 882722 w 1617374"/>
                <a:gd name="connsiteY438" fmla="*/ 1042287 h 1947765"/>
                <a:gd name="connsiteX439" fmla="*/ 865637 w 1617374"/>
                <a:gd name="connsiteY439" fmla="*/ 1036592 h 1947765"/>
                <a:gd name="connsiteX440" fmla="*/ 842857 w 1617374"/>
                <a:gd name="connsiteY440" fmla="*/ 1030897 h 1947765"/>
                <a:gd name="connsiteX441" fmla="*/ 808687 w 1617374"/>
                <a:gd name="connsiteY441" fmla="*/ 1013813 h 1947765"/>
                <a:gd name="connsiteX442" fmla="*/ 802992 w 1617374"/>
                <a:gd name="connsiteY442" fmla="*/ 1030897 h 1947765"/>
                <a:gd name="connsiteX443" fmla="*/ 791602 w 1617374"/>
                <a:gd name="connsiteY443" fmla="*/ 1047982 h 1947765"/>
                <a:gd name="connsiteX444" fmla="*/ 774517 w 1617374"/>
                <a:gd name="connsiteY444" fmla="*/ 1042287 h 1947765"/>
                <a:gd name="connsiteX445" fmla="*/ 797297 w 1617374"/>
                <a:gd name="connsiteY445" fmla="*/ 979644 h 1947765"/>
                <a:gd name="connsiteX446" fmla="*/ 774517 w 1617374"/>
                <a:gd name="connsiteY446" fmla="*/ 968254 h 1947765"/>
                <a:gd name="connsiteX447" fmla="*/ 751737 w 1617374"/>
                <a:gd name="connsiteY447" fmla="*/ 945475 h 1947765"/>
                <a:gd name="connsiteX448" fmla="*/ 740347 w 1617374"/>
                <a:gd name="connsiteY448" fmla="*/ 905611 h 1947765"/>
                <a:gd name="connsiteX449" fmla="*/ 797297 w 1617374"/>
                <a:gd name="connsiteY449" fmla="*/ 877137 h 1947765"/>
                <a:gd name="connsiteX450" fmla="*/ 780212 w 1617374"/>
                <a:gd name="connsiteY450" fmla="*/ 882832 h 1947765"/>
                <a:gd name="connsiteX451" fmla="*/ 791602 w 1617374"/>
                <a:gd name="connsiteY451" fmla="*/ 905611 h 1947765"/>
                <a:gd name="connsiteX452" fmla="*/ 797297 w 1617374"/>
                <a:gd name="connsiteY452" fmla="*/ 922695 h 1947765"/>
                <a:gd name="connsiteX453" fmla="*/ 814382 w 1617374"/>
                <a:gd name="connsiteY453" fmla="*/ 934085 h 1947765"/>
                <a:gd name="connsiteX454" fmla="*/ 825772 w 1617374"/>
                <a:gd name="connsiteY454" fmla="*/ 951170 h 1947765"/>
                <a:gd name="connsiteX455" fmla="*/ 854247 w 1617374"/>
                <a:gd name="connsiteY455" fmla="*/ 968254 h 1947765"/>
                <a:gd name="connsiteX456" fmla="*/ 871332 w 1617374"/>
                <a:gd name="connsiteY456" fmla="*/ 979644 h 1947765"/>
                <a:gd name="connsiteX457" fmla="*/ 905501 w 1617374"/>
                <a:gd name="connsiteY457" fmla="*/ 1002423 h 1947765"/>
                <a:gd name="connsiteX458" fmla="*/ 916891 w 1617374"/>
                <a:gd name="connsiteY458" fmla="*/ 945475 h 1947765"/>
                <a:gd name="connsiteX459" fmla="*/ 922586 w 1617374"/>
                <a:gd name="connsiteY459" fmla="*/ 917001 h 1947765"/>
                <a:gd name="connsiteX460" fmla="*/ 905501 w 1617374"/>
                <a:gd name="connsiteY460" fmla="*/ 905611 h 1947765"/>
                <a:gd name="connsiteX461" fmla="*/ 877027 w 1617374"/>
                <a:gd name="connsiteY461" fmla="*/ 860052 h 1947765"/>
                <a:gd name="connsiteX462" fmla="*/ 865637 w 1617374"/>
                <a:gd name="connsiteY462" fmla="*/ 842968 h 1947765"/>
                <a:gd name="connsiteX463" fmla="*/ 854247 w 1617374"/>
                <a:gd name="connsiteY463" fmla="*/ 820189 h 1947765"/>
                <a:gd name="connsiteX464" fmla="*/ 825772 w 1617374"/>
                <a:gd name="connsiteY464" fmla="*/ 786020 h 1947765"/>
                <a:gd name="connsiteX465" fmla="*/ 814382 w 1617374"/>
                <a:gd name="connsiteY465" fmla="*/ 757545 h 1947765"/>
                <a:gd name="connsiteX466" fmla="*/ 797297 w 1617374"/>
                <a:gd name="connsiteY466" fmla="*/ 740461 h 1947765"/>
                <a:gd name="connsiteX467" fmla="*/ 763127 w 1617374"/>
                <a:gd name="connsiteY467" fmla="*/ 717682 h 1947765"/>
                <a:gd name="connsiteX468" fmla="*/ 746042 w 1617374"/>
                <a:gd name="connsiteY468" fmla="*/ 723376 h 1947765"/>
                <a:gd name="connsiteX469" fmla="*/ 751737 w 1617374"/>
                <a:gd name="connsiteY469" fmla="*/ 763240 h 1947765"/>
                <a:gd name="connsiteX470" fmla="*/ 746042 w 1617374"/>
                <a:gd name="connsiteY470" fmla="*/ 780325 h 1947765"/>
                <a:gd name="connsiteX471" fmla="*/ 728957 w 1617374"/>
                <a:gd name="connsiteY471" fmla="*/ 774630 h 1947765"/>
                <a:gd name="connsiteX472" fmla="*/ 711872 w 1617374"/>
                <a:gd name="connsiteY472" fmla="*/ 757545 h 1947765"/>
                <a:gd name="connsiteX473" fmla="*/ 717567 w 1617374"/>
                <a:gd name="connsiteY473" fmla="*/ 740461 h 1947765"/>
                <a:gd name="connsiteX474" fmla="*/ 751737 w 1617374"/>
                <a:gd name="connsiteY474" fmla="*/ 723376 h 1947765"/>
                <a:gd name="connsiteX475" fmla="*/ 763127 w 1617374"/>
                <a:gd name="connsiteY475" fmla="*/ 706292 h 1947765"/>
                <a:gd name="connsiteX476" fmla="*/ 734652 w 1617374"/>
                <a:gd name="connsiteY476" fmla="*/ 694902 h 1947765"/>
                <a:gd name="connsiteX477" fmla="*/ 706177 w 1617374"/>
                <a:gd name="connsiteY477" fmla="*/ 666428 h 1947765"/>
                <a:gd name="connsiteX478" fmla="*/ 666312 w 1617374"/>
                <a:gd name="connsiteY478" fmla="*/ 643649 h 1947765"/>
                <a:gd name="connsiteX479" fmla="*/ 654922 w 1617374"/>
                <a:gd name="connsiteY479" fmla="*/ 626564 h 1947765"/>
                <a:gd name="connsiteX480" fmla="*/ 672007 w 1617374"/>
                <a:gd name="connsiteY480" fmla="*/ 615175 h 1947765"/>
                <a:gd name="connsiteX481" fmla="*/ 700482 w 1617374"/>
                <a:gd name="connsiteY481" fmla="*/ 592395 h 1947765"/>
                <a:gd name="connsiteX482" fmla="*/ 683397 w 1617374"/>
                <a:gd name="connsiteY482" fmla="*/ 586700 h 1947765"/>
                <a:gd name="connsiteX483" fmla="*/ 700482 w 1617374"/>
                <a:gd name="connsiteY483" fmla="*/ 598090 h 1947765"/>
                <a:gd name="connsiteX484" fmla="*/ 723262 w 1617374"/>
                <a:gd name="connsiteY484" fmla="*/ 586700 h 1947765"/>
                <a:gd name="connsiteX485" fmla="*/ 711872 w 1617374"/>
                <a:gd name="connsiteY485" fmla="*/ 569616 h 1947765"/>
                <a:gd name="connsiteX486" fmla="*/ 689092 w 1617374"/>
                <a:gd name="connsiteY486" fmla="*/ 563921 h 1947765"/>
                <a:gd name="connsiteX487" fmla="*/ 672007 w 1617374"/>
                <a:gd name="connsiteY487" fmla="*/ 541142 h 1947765"/>
                <a:gd name="connsiteX488" fmla="*/ 706177 w 1617374"/>
                <a:gd name="connsiteY488" fmla="*/ 552531 h 1947765"/>
                <a:gd name="connsiteX489" fmla="*/ 723262 w 1617374"/>
                <a:gd name="connsiteY489" fmla="*/ 575311 h 1947765"/>
                <a:gd name="connsiteX490" fmla="*/ 763127 w 1617374"/>
                <a:gd name="connsiteY490" fmla="*/ 541142 h 1947765"/>
                <a:gd name="connsiteX491" fmla="*/ 757432 w 1617374"/>
                <a:gd name="connsiteY491" fmla="*/ 518362 h 1947765"/>
                <a:gd name="connsiteX492" fmla="*/ 734652 w 1617374"/>
                <a:gd name="connsiteY492" fmla="*/ 501278 h 1947765"/>
                <a:gd name="connsiteX493" fmla="*/ 780212 w 1617374"/>
                <a:gd name="connsiteY493" fmla="*/ 478499 h 1947765"/>
                <a:gd name="connsiteX494" fmla="*/ 768822 w 1617374"/>
                <a:gd name="connsiteY494" fmla="*/ 484194 h 1947765"/>
                <a:gd name="connsiteX495" fmla="*/ 757432 w 1617374"/>
                <a:gd name="connsiteY495" fmla="*/ 563921 h 1947765"/>
                <a:gd name="connsiteX496" fmla="*/ 746042 w 1617374"/>
                <a:gd name="connsiteY496" fmla="*/ 581006 h 1947765"/>
                <a:gd name="connsiteX497" fmla="*/ 740347 w 1617374"/>
                <a:gd name="connsiteY497" fmla="*/ 626564 h 1947765"/>
                <a:gd name="connsiteX498" fmla="*/ 797297 w 1617374"/>
                <a:gd name="connsiteY498" fmla="*/ 660733 h 1947765"/>
                <a:gd name="connsiteX499" fmla="*/ 825772 w 1617374"/>
                <a:gd name="connsiteY499" fmla="*/ 677818 h 1947765"/>
                <a:gd name="connsiteX500" fmla="*/ 842857 w 1617374"/>
                <a:gd name="connsiteY500" fmla="*/ 683513 h 1947765"/>
                <a:gd name="connsiteX501" fmla="*/ 865637 w 1617374"/>
                <a:gd name="connsiteY501" fmla="*/ 706292 h 1947765"/>
                <a:gd name="connsiteX502" fmla="*/ 871332 w 1617374"/>
                <a:gd name="connsiteY502" fmla="*/ 729071 h 1947765"/>
                <a:gd name="connsiteX503" fmla="*/ 899806 w 1617374"/>
                <a:gd name="connsiteY503" fmla="*/ 757545 h 1947765"/>
                <a:gd name="connsiteX504" fmla="*/ 922586 w 1617374"/>
                <a:gd name="connsiteY504" fmla="*/ 751851 h 1947765"/>
                <a:gd name="connsiteX505" fmla="*/ 916891 w 1617374"/>
                <a:gd name="connsiteY505" fmla="*/ 717682 h 1947765"/>
                <a:gd name="connsiteX506" fmla="*/ 911196 w 1617374"/>
                <a:gd name="connsiteY506" fmla="*/ 689207 h 1947765"/>
                <a:gd name="connsiteX507" fmla="*/ 928281 w 1617374"/>
                <a:gd name="connsiteY507" fmla="*/ 575311 h 1947765"/>
                <a:gd name="connsiteX508" fmla="*/ 939671 w 1617374"/>
                <a:gd name="connsiteY508" fmla="*/ 546837 h 1947765"/>
                <a:gd name="connsiteX509" fmla="*/ 905501 w 1617374"/>
                <a:gd name="connsiteY509" fmla="*/ 478499 h 1947765"/>
                <a:gd name="connsiteX510" fmla="*/ 922586 w 1617374"/>
                <a:gd name="connsiteY510" fmla="*/ 467109 h 1947765"/>
                <a:gd name="connsiteX511" fmla="*/ 933976 w 1617374"/>
                <a:gd name="connsiteY511" fmla="*/ 450025 h 1947765"/>
                <a:gd name="connsiteX512" fmla="*/ 939671 w 1617374"/>
                <a:gd name="connsiteY512" fmla="*/ 478499 h 1947765"/>
                <a:gd name="connsiteX513" fmla="*/ 945366 w 1617374"/>
                <a:gd name="connsiteY513" fmla="*/ 518362 h 1947765"/>
                <a:gd name="connsiteX514" fmla="*/ 973841 w 1617374"/>
                <a:gd name="connsiteY514" fmla="*/ 512668 h 1947765"/>
                <a:gd name="connsiteX515" fmla="*/ 996621 w 1617374"/>
                <a:gd name="connsiteY515" fmla="*/ 472804 h 1947765"/>
                <a:gd name="connsiteX516" fmla="*/ 973841 w 1617374"/>
                <a:gd name="connsiteY516" fmla="*/ 489888 h 1947765"/>
                <a:gd name="connsiteX517" fmla="*/ 956756 w 1617374"/>
                <a:gd name="connsiteY517" fmla="*/ 524057 h 1947765"/>
                <a:gd name="connsiteX518" fmla="*/ 956756 w 1617374"/>
                <a:gd name="connsiteY518" fmla="*/ 660733 h 1947765"/>
                <a:gd name="connsiteX519" fmla="*/ 962451 w 1617374"/>
                <a:gd name="connsiteY519" fmla="*/ 854358 h 1947765"/>
                <a:gd name="connsiteX520" fmla="*/ 1036486 w 1617374"/>
                <a:gd name="connsiteY520" fmla="*/ 842968 h 1947765"/>
                <a:gd name="connsiteX521" fmla="*/ 1042181 w 1617374"/>
                <a:gd name="connsiteY521" fmla="*/ 808799 h 1947765"/>
                <a:gd name="connsiteX522" fmla="*/ 1053571 w 1617374"/>
                <a:gd name="connsiteY522" fmla="*/ 774630 h 1947765"/>
                <a:gd name="connsiteX523" fmla="*/ 1059266 w 1617374"/>
                <a:gd name="connsiteY523" fmla="*/ 751851 h 1947765"/>
                <a:gd name="connsiteX524" fmla="*/ 1076351 w 1617374"/>
                <a:gd name="connsiteY524" fmla="*/ 717682 h 1947765"/>
                <a:gd name="connsiteX525" fmla="*/ 1082046 w 1617374"/>
                <a:gd name="connsiteY525" fmla="*/ 683513 h 1947765"/>
                <a:gd name="connsiteX526" fmla="*/ 1116216 w 1617374"/>
                <a:gd name="connsiteY526" fmla="*/ 660733 h 1947765"/>
                <a:gd name="connsiteX527" fmla="*/ 1127606 w 1617374"/>
                <a:gd name="connsiteY527" fmla="*/ 643649 h 1947765"/>
                <a:gd name="connsiteX528" fmla="*/ 1110521 w 1617374"/>
                <a:gd name="connsiteY528" fmla="*/ 637954 h 1947765"/>
                <a:gd name="connsiteX529" fmla="*/ 1116216 w 1617374"/>
                <a:gd name="connsiteY529" fmla="*/ 598090 h 1947765"/>
                <a:gd name="connsiteX530" fmla="*/ 1121911 w 1617374"/>
                <a:gd name="connsiteY530" fmla="*/ 546837 h 1947765"/>
                <a:gd name="connsiteX531" fmla="*/ 1184555 w 1617374"/>
                <a:gd name="connsiteY531" fmla="*/ 563921 h 1947765"/>
                <a:gd name="connsiteX532" fmla="*/ 1201640 w 1617374"/>
                <a:gd name="connsiteY532" fmla="*/ 586700 h 1947765"/>
                <a:gd name="connsiteX533" fmla="*/ 1207335 w 1617374"/>
                <a:gd name="connsiteY533" fmla="*/ 620869 h 1947765"/>
                <a:gd name="connsiteX534" fmla="*/ 1195945 w 1617374"/>
                <a:gd name="connsiteY534" fmla="*/ 637954 h 1947765"/>
                <a:gd name="connsiteX535" fmla="*/ 1156080 w 1617374"/>
                <a:gd name="connsiteY535" fmla="*/ 672123 h 1947765"/>
                <a:gd name="connsiteX536" fmla="*/ 1144691 w 1617374"/>
                <a:gd name="connsiteY536" fmla="*/ 694902 h 1947765"/>
                <a:gd name="connsiteX537" fmla="*/ 1110521 w 1617374"/>
                <a:gd name="connsiteY537" fmla="*/ 751851 h 1947765"/>
                <a:gd name="connsiteX538" fmla="*/ 1087741 w 1617374"/>
                <a:gd name="connsiteY538" fmla="*/ 814494 h 1947765"/>
                <a:gd name="connsiteX539" fmla="*/ 1076351 w 1617374"/>
                <a:gd name="connsiteY539" fmla="*/ 837273 h 1947765"/>
                <a:gd name="connsiteX540" fmla="*/ 1013706 w 1617374"/>
                <a:gd name="connsiteY540" fmla="*/ 888526 h 1947765"/>
                <a:gd name="connsiteX541" fmla="*/ 996621 w 1617374"/>
                <a:gd name="connsiteY541" fmla="*/ 894221 h 1947765"/>
                <a:gd name="connsiteX542" fmla="*/ 968146 w 1617374"/>
                <a:gd name="connsiteY542" fmla="*/ 917001 h 1947765"/>
                <a:gd name="connsiteX543" fmla="*/ 962451 w 1617374"/>
                <a:gd name="connsiteY543" fmla="*/ 934085 h 1947765"/>
                <a:gd name="connsiteX544" fmla="*/ 968146 w 1617374"/>
                <a:gd name="connsiteY544" fmla="*/ 1036592 h 1947765"/>
                <a:gd name="connsiteX545" fmla="*/ 1047876 w 1617374"/>
                <a:gd name="connsiteY545" fmla="*/ 1030897 h 1947765"/>
                <a:gd name="connsiteX546" fmla="*/ 1070656 w 1617374"/>
                <a:gd name="connsiteY546" fmla="*/ 1025202 h 1947765"/>
                <a:gd name="connsiteX547" fmla="*/ 1059266 w 1617374"/>
                <a:gd name="connsiteY547" fmla="*/ 1008118 h 1947765"/>
                <a:gd name="connsiteX548" fmla="*/ 1064961 w 1617374"/>
                <a:gd name="connsiteY548" fmla="*/ 962559 h 1947765"/>
                <a:gd name="connsiteX549" fmla="*/ 1104826 w 1617374"/>
                <a:gd name="connsiteY549" fmla="*/ 968254 h 1947765"/>
                <a:gd name="connsiteX550" fmla="*/ 1110521 w 1617374"/>
                <a:gd name="connsiteY550" fmla="*/ 985339 h 1947765"/>
                <a:gd name="connsiteX551" fmla="*/ 1144691 w 1617374"/>
                <a:gd name="connsiteY551" fmla="*/ 1008118 h 1947765"/>
                <a:gd name="connsiteX552" fmla="*/ 1218725 w 1617374"/>
                <a:gd name="connsiteY552" fmla="*/ 968254 h 1947765"/>
                <a:gd name="connsiteX553" fmla="*/ 1235810 w 1617374"/>
                <a:gd name="connsiteY553" fmla="*/ 837273 h 1947765"/>
                <a:gd name="connsiteX554" fmla="*/ 1252895 w 1617374"/>
                <a:gd name="connsiteY554" fmla="*/ 791714 h 1947765"/>
                <a:gd name="connsiteX555" fmla="*/ 1275675 w 1617374"/>
                <a:gd name="connsiteY555" fmla="*/ 797409 h 1947765"/>
                <a:gd name="connsiteX556" fmla="*/ 1281370 w 1617374"/>
                <a:gd name="connsiteY556" fmla="*/ 814494 h 1947765"/>
                <a:gd name="connsiteX557" fmla="*/ 1269980 w 1617374"/>
                <a:gd name="connsiteY557" fmla="*/ 865747 h 1947765"/>
                <a:gd name="connsiteX558" fmla="*/ 1264285 w 1617374"/>
                <a:gd name="connsiteY558" fmla="*/ 911306 h 1947765"/>
                <a:gd name="connsiteX559" fmla="*/ 1241505 w 1617374"/>
                <a:gd name="connsiteY559" fmla="*/ 956864 h 1947765"/>
                <a:gd name="connsiteX560" fmla="*/ 1235810 w 1617374"/>
                <a:gd name="connsiteY560" fmla="*/ 973949 h 1947765"/>
                <a:gd name="connsiteX561" fmla="*/ 1275675 w 1617374"/>
                <a:gd name="connsiteY561" fmla="*/ 1002423 h 1947765"/>
                <a:gd name="connsiteX562" fmla="*/ 1298455 w 1617374"/>
                <a:gd name="connsiteY562" fmla="*/ 1008118 h 1947765"/>
                <a:gd name="connsiteX563" fmla="*/ 1241505 w 1617374"/>
                <a:gd name="connsiteY563" fmla="*/ 1030897 h 1947765"/>
                <a:gd name="connsiteX564" fmla="*/ 1201640 w 1617374"/>
                <a:gd name="connsiteY564" fmla="*/ 1042287 h 1947765"/>
                <a:gd name="connsiteX565" fmla="*/ 1190250 w 1617374"/>
                <a:gd name="connsiteY565" fmla="*/ 1059371 h 1947765"/>
                <a:gd name="connsiteX566" fmla="*/ 1201640 w 1617374"/>
                <a:gd name="connsiteY566" fmla="*/ 1099235 h 1947765"/>
                <a:gd name="connsiteX567" fmla="*/ 1184555 w 1617374"/>
                <a:gd name="connsiteY567" fmla="*/ 1104930 h 1947765"/>
                <a:gd name="connsiteX568" fmla="*/ 1167470 w 1617374"/>
                <a:gd name="connsiteY568" fmla="*/ 1093540 h 1947765"/>
                <a:gd name="connsiteX569" fmla="*/ 1156080 w 1617374"/>
                <a:gd name="connsiteY569" fmla="*/ 1110625 h 1947765"/>
                <a:gd name="connsiteX570" fmla="*/ 1138996 w 1617374"/>
                <a:gd name="connsiteY570" fmla="*/ 1116320 h 1947765"/>
                <a:gd name="connsiteX571" fmla="*/ 1133301 w 1617374"/>
                <a:gd name="connsiteY571" fmla="*/ 1076456 h 1947765"/>
                <a:gd name="connsiteX572" fmla="*/ 1116216 w 1617374"/>
                <a:gd name="connsiteY572" fmla="*/ 1065066 h 1947765"/>
                <a:gd name="connsiteX573" fmla="*/ 1030791 w 1617374"/>
                <a:gd name="connsiteY573" fmla="*/ 1070761 h 1947765"/>
                <a:gd name="connsiteX574" fmla="*/ 1013706 w 1617374"/>
                <a:gd name="connsiteY574" fmla="*/ 1082151 h 1947765"/>
                <a:gd name="connsiteX575" fmla="*/ 1019401 w 1617374"/>
                <a:gd name="connsiteY575" fmla="*/ 1201742 h 1947765"/>
                <a:gd name="connsiteX576" fmla="*/ 1053571 w 1617374"/>
                <a:gd name="connsiteY576" fmla="*/ 1218827 h 1947765"/>
                <a:gd name="connsiteX577" fmla="*/ 1150385 w 1617374"/>
                <a:gd name="connsiteY577" fmla="*/ 1224522 h 1947765"/>
                <a:gd name="connsiteX578" fmla="*/ 1184555 w 1617374"/>
                <a:gd name="connsiteY578" fmla="*/ 1230216 h 1947765"/>
                <a:gd name="connsiteX579" fmla="*/ 1201640 w 1617374"/>
                <a:gd name="connsiteY579" fmla="*/ 1235911 h 1947765"/>
                <a:gd name="connsiteX580" fmla="*/ 1258590 w 1617374"/>
                <a:gd name="connsiteY580" fmla="*/ 1230216 h 1947765"/>
                <a:gd name="connsiteX581" fmla="*/ 1287065 w 1617374"/>
                <a:gd name="connsiteY581" fmla="*/ 1201742 h 1947765"/>
                <a:gd name="connsiteX582" fmla="*/ 1304150 w 1617374"/>
                <a:gd name="connsiteY582" fmla="*/ 1190353 h 1947765"/>
                <a:gd name="connsiteX583" fmla="*/ 1315540 w 1617374"/>
                <a:gd name="connsiteY583" fmla="*/ 1167573 h 1947765"/>
                <a:gd name="connsiteX584" fmla="*/ 1332625 w 1617374"/>
                <a:gd name="connsiteY584" fmla="*/ 1150489 h 1947765"/>
                <a:gd name="connsiteX585" fmla="*/ 1355405 w 1617374"/>
                <a:gd name="connsiteY585" fmla="*/ 1122015 h 1947765"/>
                <a:gd name="connsiteX586" fmla="*/ 1378185 w 1617374"/>
                <a:gd name="connsiteY586" fmla="*/ 1082151 h 1947765"/>
                <a:gd name="connsiteX587" fmla="*/ 1383880 w 1617374"/>
                <a:gd name="connsiteY587" fmla="*/ 1065066 h 1947765"/>
                <a:gd name="connsiteX588" fmla="*/ 1412355 w 1617374"/>
                <a:gd name="connsiteY588" fmla="*/ 1042287 h 1947765"/>
                <a:gd name="connsiteX589" fmla="*/ 1418049 w 1617374"/>
                <a:gd name="connsiteY589" fmla="*/ 1025202 h 1947765"/>
                <a:gd name="connsiteX590" fmla="*/ 1429439 w 1617374"/>
                <a:gd name="connsiteY590" fmla="*/ 1002423 h 1947765"/>
                <a:gd name="connsiteX591" fmla="*/ 1418049 w 1617374"/>
                <a:gd name="connsiteY591" fmla="*/ 968254 h 1947765"/>
                <a:gd name="connsiteX592" fmla="*/ 1429439 w 1617374"/>
                <a:gd name="connsiteY592" fmla="*/ 911306 h 1947765"/>
                <a:gd name="connsiteX593" fmla="*/ 1446524 w 1617374"/>
                <a:gd name="connsiteY593" fmla="*/ 888526 h 1947765"/>
                <a:gd name="connsiteX594" fmla="*/ 1469304 w 1617374"/>
                <a:gd name="connsiteY594" fmla="*/ 877137 h 1947765"/>
                <a:gd name="connsiteX595" fmla="*/ 1435134 w 1617374"/>
                <a:gd name="connsiteY595" fmla="*/ 683513 h 1947765"/>
                <a:gd name="connsiteX596" fmla="*/ 1418049 w 1617374"/>
                <a:gd name="connsiteY596" fmla="*/ 677818 h 1947765"/>
                <a:gd name="connsiteX597" fmla="*/ 1389575 w 1617374"/>
                <a:gd name="connsiteY597" fmla="*/ 666428 h 1947765"/>
                <a:gd name="connsiteX598" fmla="*/ 1372490 w 1617374"/>
                <a:gd name="connsiteY598" fmla="*/ 649344 h 1947765"/>
                <a:gd name="connsiteX599" fmla="*/ 1389575 w 1617374"/>
                <a:gd name="connsiteY599" fmla="*/ 581006 h 1947765"/>
                <a:gd name="connsiteX600" fmla="*/ 1383880 w 1617374"/>
                <a:gd name="connsiteY600" fmla="*/ 535447 h 1947765"/>
                <a:gd name="connsiteX601" fmla="*/ 1400965 w 1617374"/>
                <a:gd name="connsiteY601" fmla="*/ 518362 h 1947765"/>
                <a:gd name="connsiteX602" fmla="*/ 1412355 w 1617374"/>
                <a:gd name="connsiteY602" fmla="*/ 501278 h 1947765"/>
                <a:gd name="connsiteX603" fmla="*/ 1400965 w 1617374"/>
                <a:gd name="connsiteY603" fmla="*/ 484194 h 1947765"/>
                <a:gd name="connsiteX604" fmla="*/ 1429439 w 1617374"/>
                <a:gd name="connsiteY604" fmla="*/ 370297 h 1947765"/>
                <a:gd name="connsiteX605" fmla="*/ 1457914 w 1617374"/>
                <a:gd name="connsiteY605" fmla="*/ 324738 h 1947765"/>
                <a:gd name="connsiteX606" fmla="*/ 1469304 w 1617374"/>
                <a:gd name="connsiteY606" fmla="*/ 307654 h 1947765"/>
                <a:gd name="connsiteX607" fmla="*/ 1571814 w 1617374"/>
                <a:gd name="connsiteY607" fmla="*/ 301959 h 1947765"/>
                <a:gd name="connsiteX608" fmla="*/ 1543339 w 1617374"/>
                <a:gd name="connsiteY608" fmla="*/ 284874 h 1947765"/>
                <a:gd name="connsiteX609" fmla="*/ 1509169 w 1617374"/>
                <a:gd name="connsiteY609" fmla="*/ 267790 h 1947765"/>
                <a:gd name="connsiteX610" fmla="*/ 1486389 w 1617374"/>
                <a:gd name="connsiteY610" fmla="*/ 233621 h 1947765"/>
                <a:gd name="connsiteX611" fmla="*/ 1503474 w 1617374"/>
                <a:gd name="connsiteY611" fmla="*/ 222231 h 1947765"/>
                <a:gd name="connsiteX612" fmla="*/ 1520559 w 1617374"/>
                <a:gd name="connsiteY612" fmla="*/ 199452 h 1947765"/>
                <a:gd name="connsiteX613" fmla="*/ 1543339 w 1617374"/>
                <a:gd name="connsiteY613" fmla="*/ 188062 h 1947765"/>
                <a:gd name="connsiteX614" fmla="*/ 1531949 w 1617374"/>
                <a:gd name="connsiteY614" fmla="*/ 170978 h 1947765"/>
                <a:gd name="connsiteX615" fmla="*/ 1514864 w 1617374"/>
                <a:gd name="connsiteY615" fmla="*/ 165283 h 1947765"/>
                <a:gd name="connsiteX616" fmla="*/ 1480694 w 1617374"/>
                <a:gd name="connsiteY616" fmla="*/ 136809 h 1947765"/>
                <a:gd name="connsiteX617" fmla="*/ 1395270 w 1617374"/>
                <a:gd name="connsiteY617" fmla="*/ 159588 h 1947765"/>
                <a:gd name="connsiteX618" fmla="*/ 1389575 w 1617374"/>
                <a:gd name="connsiteY618" fmla="*/ 176673 h 1947765"/>
                <a:gd name="connsiteX619" fmla="*/ 1366795 w 1617374"/>
                <a:gd name="connsiteY619" fmla="*/ 222231 h 1947765"/>
                <a:gd name="connsiteX620" fmla="*/ 1195945 w 1617374"/>
                <a:gd name="connsiteY620" fmla="*/ 245011 h 1947765"/>
                <a:gd name="connsiteX621" fmla="*/ 1184555 w 1617374"/>
                <a:gd name="connsiteY621" fmla="*/ 227926 h 1947765"/>
                <a:gd name="connsiteX622" fmla="*/ 1195945 w 1617374"/>
                <a:gd name="connsiteY622" fmla="*/ 205147 h 1947765"/>
                <a:gd name="connsiteX623" fmla="*/ 1235810 w 1617374"/>
                <a:gd name="connsiteY623" fmla="*/ 165283 h 1947765"/>
                <a:gd name="connsiteX624" fmla="*/ 1264285 w 1617374"/>
                <a:gd name="connsiteY624" fmla="*/ 142504 h 1947765"/>
                <a:gd name="connsiteX625" fmla="*/ 1281370 w 1617374"/>
                <a:gd name="connsiteY625" fmla="*/ 131114 h 1947765"/>
                <a:gd name="connsiteX626" fmla="*/ 1304150 w 1617374"/>
                <a:gd name="connsiteY626" fmla="*/ 74166 h 1947765"/>
                <a:gd name="connsiteX627" fmla="*/ 1292760 w 1617374"/>
                <a:gd name="connsiteY627" fmla="*/ 57081 h 1947765"/>
                <a:gd name="connsiteX628" fmla="*/ 1292760 w 1617374"/>
                <a:gd name="connsiteY628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596838 w 1617374"/>
                <a:gd name="connsiteY17" fmla="*/ 387471 h 1947765"/>
                <a:gd name="connsiteX18" fmla="*/ 1486389 w 1617374"/>
                <a:gd name="connsiteY18" fmla="*/ 888526 h 1947765"/>
                <a:gd name="connsiteX19" fmla="*/ 1474999 w 1617374"/>
                <a:gd name="connsiteY19" fmla="*/ 934085 h 1947765"/>
                <a:gd name="connsiteX20" fmla="*/ 1457914 w 1617374"/>
                <a:gd name="connsiteY20" fmla="*/ 996728 h 1947765"/>
                <a:gd name="connsiteX21" fmla="*/ 1452219 w 1617374"/>
                <a:gd name="connsiteY21" fmla="*/ 1019508 h 1947765"/>
                <a:gd name="connsiteX22" fmla="*/ 1446524 w 1617374"/>
                <a:gd name="connsiteY22" fmla="*/ 1053677 h 1947765"/>
                <a:gd name="connsiteX23" fmla="*/ 1412355 w 1617374"/>
                <a:gd name="connsiteY23" fmla="*/ 1076456 h 1947765"/>
                <a:gd name="connsiteX24" fmla="*/ 1361100 w 1617374"/>
                <a:gd name="connsiteY24" fmla="*/ 1133404 h 1947765"/>
                <a:gd name="connsiteX25" fmla="*/ 1338320 w 1617374"/>
                <a:gd name="connsiteY25" fmla="*/ 1184658 h 1947765"/>
                <a:gd name="connsiteX26" fmla="*/ 1315540 w 1617374"/>
                <a:gd name="connsiteY26" fmla="*/ 1230216 h 1947765"/>
                <a:gd name="connsiteX27" fmla="*/ 1298455 w 1617374"/>
                <a:gd name="connsiteY27" fmla="*/ 1258690 h 1947765"/>
                <a:gd name="connsiteX28" fmla="*/ 1281370 w 1617374"/>
                <a:gd name="connsiteY28" fmla="*/ 1264385 h 1947765"/>
                <a:gd name="connsiteX29" fmla="*/ 1235810 w 1617374"/>
                <a:gd name="connsiteY29" fmla="*/ 1281470 h 1947765"/>
                <a:gd name="connsiteX30" fmla="*/ 1218725 w 1617374"/>
                <a:gd name="connsiteY30" fmla="*/ 1292859 h 1947765"/>
                <a:gd name="connsiteX31" fmla="*/ 1224420 w 1617374"/>
                <a:gd name="connsiteY31" fmla="*/ 1315639 h 1947765"/>
                <a:gd name="connsiteX32" fmla="*/ 1241505 w 1617374"/>
                <a:gd name="connsiteY32" fmla="*/ 1321334 h 1947765"/>
                <a:gd name="connsiteX33" fmla="*/ 1281370 w 1617374"/>
                <a:gd name="connsiteY33" fmla="*/ 1349808 h 1947765"/>
                <a:gd name="connsiteX34" fmla="*/ 1315540 w 1617374"/>
                <a:gd name="connsiteY34" fmla="*/ 1372587 h 1947765"/>
                <a:gd name="connsiteX35" fmla="*/ 1326930 w 1617374"/>
                <a:gd name="connsiteY35" fmla="*/ 1389672 h 1947765"/>
                <a:gd name="connsiteX36" fmla="*/ 1338320 w 1617374"/>
                <a:gd name="connsiteY36" fmla="*/ 1423841 h 1947765"/>
                <a:gd name="connsiteX37" fmla="*/ 1344015 w 1617374"/>
                <a:gd name="connsiteY37" fmla="*/ 1440925 h 1947765"/>
                <a:gd name="connsiteX38" fmla="*/ 1355405 w 1617374"/>
                <a:gd name="connsiteY38" fmla="*/ 1463704 h 1947765"/>
                <a:gd name="connsiteX39" fmla="*/ 1366795 w 1617374"/>
                <a:gd name="connsiteY39" fmla="*/ 1497873 h 1947765"/>
                <a:gd name="connsiteX40" fmla="*/ 1372490 w 1617374"/>
                <a:gd name="connsiteY40" fmla="*/ 1514958 h 1947765"/>
                <a:gd name="connsiteX41" fmla="*/ 1406660 w 1617374"/>
                <a:gd name="connsiteY41" fmla="*/ 1571906 h 1947765"/>
                <a:gd name="connsiteX42" fmla="*/ 1418049 w 1617374"/>
                <a:gd name="connsiteY42" fmla="*/ 1606075 h 1947765"/>
                <a:gd name="connsiteX43" fmla="*/ 1429439 w 1617374"/>
                <a:gd name="connsiteY43" fmla="*/ 1623160 h 1947765"/>
                <a:gd name="connsiteX44" fmla="*/ 1446524 w 1617374"/>
                <a:gd name="connsiteY44" fmla="*/ 1674413 h 1947765"/>
                <a:gd name="connsiteX45" fmla="*/ 1457914 w 1617374"/>
                <a:gd name="connsiteY45" fmla="*/ 1691498 h 1947765"/>
                <a:gd name="connsiteX46" fmla="*/ 1474999 w 1617374"/>
                <a:gd name="connsiteY46" fmla="*/ 1742751 h 1947765"/>
                <a:gd name="connsiteX47" fmla="*/ 1480694 w 1617374"/>
                <a:gd name="connsiteY47" fmla="*/ 1788310 h 1947765"/>
                <a:gd name="connsiteX48" fmla="*/ 1486389 w 1617374"/>
                <a:gd name="connsiteY48" fmla="*/ 1822479 h 1947765"/>
                <a:gd name="connsiteX49" fmla="*/ 1480694 w 1617374"/>
                <a:gd name="connsiteY49" fmla="*/ 1896512 h 1947765"/>
                <a:gd name="connsiteX50" fmla="*/ 1440829 w 1617374"/>
                <a:gd name="connsiteY50" fmla="*/ 1845258 h 1947765"/>
                <a:gd name="connsiteX51" fmla="*/ 1429439 w 1617374"/>
                <a:gd name="connsiteY51" fmla="*/ 1776920 h 1947765"/>
                <a:gd name="connsiteX52" fmla="*/ 1418049 w 1617374"/>
                <a:gd name="connsiteY52" fmla="*/ 1759836 h 1947765"/>
                <a:gd name="connsiteX53" fmla="*/ 1412355 w 1617374"/>
                <a:gd name="connsiteY53" fmla="*/ 1742751 h 1947765"/>
                <a:gd name="connsiteX54" fmla="*/ 1395270 w 1617374"/>
                <a:gd name="connsiteY54" fmla="*/ 1731361 h 1947765"/>
                <a:gd name="connsiteX55" fmla="*/ 1389575 w 1617374"/>
                <a:gd name="connsiteY55" fmla="*/ 1691498 h 1947765"/>
                <a:gd name="connsiteX56" fmla="*/ 1378185 w 1617374"/>
                <a:gd name="connsiteY56" fmla="*/ 1657329 h 1947765"/>
                <a:gd name="connsiteX57" fmla="*/ 1372490 w 1617374"/>
                <a:gd name="connsiteY57" fmla="*/ 1634549 h 1947765"/>
                <a:gd name="connsiteX58" fmla="*/ 1355405 w 1617374"/>
                <a:gd name="connsiteY58" fmla="*/ 1611770 h 1947765"/>
                <a:gd name="connsiteX59" fmla="*/ 1349710 w 1617374"/>
                <a:gd name="connsiteY59" fmla="*/ 1571906 h 1947765"/>
                <a:gd name="connsiteX60" fmla="*/ 1338320 w 1617374"/>
                <a:gd name="connsiteY60" fmla="*/ 1537737 h 1947765"/>
                <a:gd name="connsiteX61" fmla="*/ 1321235 w 1617374"/>
                <a:gd name="connsiteY61" fmla="*/ 1492179 h 1947765"/>
                <a:gd name="connsiteX62" fmla="*/ 1315540 w 1617374"/>
                <a:gd name="connsiteY62" fmla="*/ 1446620 h 1947765"/>
                <a:gd name="connsiteX63" fmla="*/ 1298455 w 1617374"/>
                <a:gd name="connsiteY63" fmla="*/ 1440925 h 1947765"/>
                <a:gd name="connsiteX64" fmla="*/ 1281370 w 1617374"/>
                <a:gd name="connsiteY64" fmla="*/ 1429535 h 1947765"/>
                <a:gd name="connsiteX65" fmla="*/ 1247200 w 1617374"/>
                <a:gd name="connsiteY65" fmla="*/ 1418146 h 1947765"/>
                <a:gd name="connsiteX66" fmla="*/ 1213030 w 1617374"/>
                <a:gd name="connsiteY66" fmla="*/ 1395366 h 1947765"/>
                <a:gd name="connsiteX67" fmla="*/ 1178860 w 1617374"/>
                <a:gd name="connsiteY67" fmla="*/ 1383977 h 1947765"/>
                <a:gd name="connsiteX68" fmla="*/ 1173165 w 1617374"/>
                <a:gd name="connsiteY68" fmla="*/ 1440925 h 1947765"/>
                <a:gd name="connsiteX69" fmla="*/ 1156080 w 1617374"/>
                <a:gd name="connsiteY69" fmla="*/ 1452315 h 1947765"/>
                <a:gd name="connsiteX70" fmla="*/ 1161775 w 1617374"/>
                <a:gd name="connsiteY70" fmla="*/ 1475094 h 1947765"/>
                <a:gd name="connsiteX71" fmla="*/ 1167470 w 1617374"/>
                <a:gd name="connsiteY71" fmla="*/ 1492179 h 1947765"/>
                <a:gd name="connsiteX72" fmla="*/ 1190250 w 1617374"/>
                <a:gd name="connsiteY72" fmla="*/ 1514958 h 1947765"/>
                <a:gd name="connsiteX73" fmla="*/ 1201640 w 1617374"/>
                <a:gd name="connsiteY73" fmla="*/ 1532042 h 1947765"/>
                <a:gd name="connsiteX74" fmla="*/ 1201640 w 1617374"/>
                <a:gd name="connsiteY74" fmla="*/ 1577601 h 1947765"/>
                <a:gd name="connsiteX75" fmla="*/ 1235810 w 1617374"/>
                <a:gd name="connsiteY75" fmla="*/ 1594686 h 1947765"/>
                <a:gd name="connsiteX76" fmla="*/ 1275675 w 1617374"/>
                <a:gd name="connsiteY76" fmla="*/ 1611770 h 1947765"/>
                <a:gd name="connsiteX77" fmla="*/ 1252895 w 1617374"/>
                <a:gd name="connsiteY77" fmla="*/ 1623160 h 1947765"/>
                <a:gd name="connsiteX78" fmla="*/ 1241505 w 1617374"/>
                <a:gd name="connsiteY78" fmla="*/ 1640244 h 1947765"/>
                <a:gd name="connsiteX79" fmla="*/ 1224420 w 1617374"/>
                <a:gd name="connsiteY79" fmla="*/ 1651634 h 1947765"/>
                <a:gd name="connsiteX80" fmla="*/ 1201640 w 1617374"/>
                <a:gd name="connsiteY80" fmla="*/ 1634549 h 1947765"/>
                <a:gd name="connsiteX81" fmla="*/ 1178860 w 1617374"/>
                <a:gd name="connsiteY81" fmla="*/ 1611770 h 1947765"/>
                <a:gd name="connsiteX82" fmla="*/ 1173165 w 1617374"/>
                <a:gd name="connsiteY82" fmla="*/ 1588991 h 1947765"/>
                <a:gd name="connsiteX83" fmla="*/ 1167470 w 1617374"/>
                <a:gd name="connsiteY83" fmla="*/ 1560517 h 1947765"/>
                <a:gd name="connsiteX84" fmla="*/ 1150385 w 1617374"/>
                <a:gd name="connsiteY84" fmla="*/ 1554822 h 1947765"/>
                <a:gd name="connsiteX85" fmla="*/ 1138996 w 1617374"/>
                <a:gd name="connsiteY85" fmla="*/ 1537737 h 1947765"/>
                <a:gd name="connsiteX86" fmla="*/ 1121911 w 1617374"/>
                <a:gd name="connsiteY86" fmla="*/ 1532042 h 1947765"/>
                <a:gd name="connsiteX87" fmla="*/ 1104826 w 1617374"/>
                <a:gd name="connsiteY87" fmla="*/ 1520653 h 1947765"/>
                <a:gd name="connsiteX88" fmla="*/ 1064961 w 1617374"/>
                <a:gd name="connsiteY88" fmla="*/ 1509263 h 1947765"/>
                <a:gd name="connsiteX89" fmla="*/ 1030791 w 1617374"/>
                <a:gd name="connsiteY89" fmla="*/ 1480789 h 1947765"/>
                <a:gd name="connsiteX90" fmla="*/ 1019401 w 1617374"/>
                <a:gd name="connsiteY90" fmla="*/ 1463704 h 1947765"/>
                <a:gd name="connsiteX91" fmla="*/ 1002316 w 1617374"/>
                <a:gd name="connsiteY91" fmla="*/ 1452315 h 1947765"/>
                <a:gd name="connsiteX92" fmla="*/ 996621 w 1617374"/>
                <a:gd name="connsiteY92" fmla="*/ 1435230 h 1947765"/>
                <a:gd name="connsiteX93" fmla="*/ 962451 w 1617374"/>
                <a:gd name="connsiteY93" fmla="*/ 1418146 h 1947765"/>
                <a:gd name="connsiteX94" fmla="*/ 945366 w 1617374"/>
                <a:gd name="connsiteY94" fmla="*/ 1423841 h 1947765"/>
                <a:gd name="connsiteX95" fmla="*/ 928281 w 1617374"/>
                <a:gd name="connsiteY95" fmla="*/ 1458010 h 1947765"/>
                <a:gd name="connsiteX96" fmla="*/ 933976 w 1617374"/>
                <a:gd name="connsiteY96" fmla="*/ 1526348 h 1947765"/>
                <a:gd name="connsiteX97" fmla="*/ 968146 w 1617374"/>
                <a:gd name="connsiteY97" fmla="*/ 1560517 h 1947765"/>
                <a:gd name="connsiteX98" fmla="*/ 1002316 w 1617374"/>
                <a:gd name="connsiteY98" fmla="*/ 1571906 h 1947765"/>
                <a:gd name="connsiteX99" fmla="*/ 1008011 w 1617374"/>
                <a:gd name="connsiteY99" fmla="*/ 1588991 h 1947765"/>
                <a:gd name="connsiteX100" fmla="*/ 1025096 w 1617374"/>
                <a:gd name="connsiteY100" fmla="*/ 1594686 h 1947765"/>
                <a:gd name="connsiteX101" fmla="*/ 1064961 w 1617374"/>
                <a:gd name="connsiteY101" fmla="*/ 1600380 h 1947765"/>
                <a:gd name="connsiteX102" fmla="*/ 1059266 w 1617374"/>
                <a:gd name="connsiteY102" fmla="*/ 1628854 h 1947765"/>
                <a:gd name="connsiteX103" fmla="*/ 1047876 w 1617374"/>
                <a:gd name="connsiteY103" fmla="*/ 1645939 h 1947765"/>
                <a:gd name="connsiteX104" fmla="*/ 1076351 w 1617374"/>
                <a:gd name="connsiteY104" fmla="*/ 1668718 h 1947765"/>
                <a:gd name="connsiteX105" fmla="*/ 1110521 w 1617374"/>
                <a:gd name="connsiteY105" fmla="*/ 1697192 h 1947765"/>
                <a:gd name="connsiteX106" fmla="*/ 1150385 w 1617374"/>
                <a:gd name="connsiteY106" fmla="*/ 1708582 h 1947765"/>
                <a:gd name="connsiteX107" fmla="*/ 1184555 w 1617374"/>
                <a:gd name="connsiteY107" fmla="*/ 1719972 h 1947765"/>
                <a:gd name="connsiteX108" fmla="*/ 1201640 w 1617374"/>
                <a:gd name="connsiteY108" fmla="*/ 1725667 h 1947765"/>
                <a:gd name="connsiteX109" fmla="*/ 1207335 w 1617374"/>
                <a:gd name="connsiteY109" fmla="*/ 1742751 h 1947765"/>
                <a:gd name="connsiteX110" fmla="*/ 1218725 w 1617374"/>
                <a:gd name="connsiteY110" fmla="*/ 1765530 h 1947765"/>
                <a:gd name="connsiteX111" fmla="*/ 1207335 w 1617374"/>
                <a:gd name="connsiteY111" fmla="*/ 1794005 h 1947765"/>
                <a:gd name="connsiteX112" fmla="*/ 1195945 w 1617374"/>
                <a:gd name="connsiteY112" fmla="*/ 1776920 h 1947765"/>
                <a:gd name="connsiteX113" fmla="*/ 1121911 w 1617374"/>
                <a:gd name="connsiteY113" fmla="*/ 1759836 h 1947765"/>
                <a:gd name="connsiteX114" fmla="*/ 1161775 w 1617374"/>
                <a:gd name="connsiteY114" fmla="*/ 1799699 h 1947765"/>
                <a:gd name="connsiteX115" fmla="*/ 1178860 w 1617374"/>
                <a:gd name="connsiteY115" fmla="*/ 1833868 h 1947765"/>
                <a:gd name="connsiteX116" fmla="*/ 1156080 w 1617374"/>
                <a:gd name="connsiteY116" fmla="*/ 1845258 h 1947765"/>
                <a:gd name="connsiteX117" fmla="*/ 1104826 w 1617374"/>
                <a:gd name="connsiteY117" fmla="*/ 1839563 h 1947765"/>
                <a:gd name="connsiteX118" fmla="*/ 1087741 w 1617374"/>
                <a:gd name="connsiteY118" fmla="*/ 1833868 h 1947765"/>
                <a:gd name="connsiteX119" fmla="*/ 1064961 w 1617374"/>
                <a:gd name="connsiteY119" fmla="*/ 1714277 h 1947765"/>
                <a:gd name="connsiteX120" fmla="*/ 1019401 w 1617374"/>
                <a:gd name="connsiteY120" fmla="*/ 1702887 h 1947765"/>
                <a:gd name="connsiteX121" fmla="*/ 1008011 w 1617374"/>
                <a:gd name="connsiteY121" fmla="*/ 1725667 h 1947765"/>
                <a:gd name="connsiteX122" fmla="*/ 996621 w 1617374"/>
                <a:gd name="connsiteY122" fmla="*/ 1742751 h 1947765"/>
                <a:gd name="connsiteX123" fmla="*/ 1002316 w 1617374"/>
                <a:gd name="connsiteY123" fmla="*/ 1822479 h 1947765"/>
                <a:gd name="connsiteX124" fmla="*/ 1008011 w 1617374"/>
                <a:gd name="connsiteY124" fmla="*/ 1839563 h 1947765"/>
                <a:gd name="connsiteX125" fmla="*/ 1025096 w 1617374"/>
                <a:gd name="connsiteY125" fmla="*/ 1845258 h 1947765"/>
                <a:gd name="connsiteX126" fmla="*/ 1025096 w 1617374"/>
                <a:gd name="connsiteY126" fmla="*/ 1879427 h 1947765"/>
                <a:gd name="connsiteX127" fmla="*/ 1002316 w 1617374"/>
                <a:gd name="connsiteY127" fmla="*/ 1947765 h 1947765"/>
                <a:gd name="connsiteX128" fmla="*/ 996621 w 1617374"/>
                <a:gd name="connsiteY128" fmla="*/ 1930681 h 1947765"/>
                <a:gd name="connsiteX129" fmla="*/ 990926 w 1617374"/>
                <a:gd name="connsiteY129" fmla="*/ 1902206 h 1947765"/>
                <a:gd name="connsiteX130" fmla="*/ 973841 w 1617374"/>
                <a:gd name="connsiteY130" fmla="*/ 1913596 h 1947765"/>
                <a:gd name="connsiteX131" fmla="*/ 945366 w 1617374"/>
                <a:gd name="connsiteY131" fmla="*/ 1919291 h 1947765"/>
                <a:gd name="connsiteX132" fmla="*/ 905501 w 1617374"/>
                <a:gd name="connsiteY132" fmla="*/ 1907901 h 1947765"/>
                <a:gd name="connsiteX133" fmla="*/ 899806 w 1617374"/>
                <a:gd name="connsiteY133" fmla="*/ 1890817 h 1947765"/>
                <a:gd name="connsiteX134" fmla="*/ 922586 w 1617374"/>
                <a:gd name="connsiteY134" fmla="*/ 1868037 h 1947765"/>
                <a:gd name="connsiteX135" fmla="*/ 945366 w 1617374"/>
                <a:gd name="connsiteY135" fmla="*/ 1856648 h 1947765"/>
                <a:gd name="connsiteX136" fmla="*/ 956756 w 1617374"/>
                <a:gd name="connsiteY136" fmla="*/ 1839563 h 1947765"/>
                <a:gd name="connsiteX137" fmla="*/ 968146 w 1617374"/>
                <a:gd name="connsiteY137" fmla="*/ 1805394 h 1947765"/>
                <a:gd name="connsiteX138" fmla="*/ 973841 w 1617374"/>
                <a:gd name="connsiteY138" fmla="*/ 1759836 h 1947765"/>
                <a:gd name="connsiteX139" fmla="*/ 996621 w 1617374"/>
                <a:gd name="connsiteY139" fmla="*/ 1725667 h 1947765"/>
                <a:gd name="connsiteX140" fmla="*/ 990926 w 1617374"/>
                <a:gd name="connsiteY140" fmla="*/ 1708582 h 1947765"/>
                <a:gd name="connsiteX141" fmla="*/ 1002316 w 1617374"/>
                <a:gd name="connsiteY141" fmla="*/ 1674413 h 1947765"/>
                <a:gd name="connsiteX142" fmla="*/ 979536 w 1617374"/>
                <a:gd name="connsiteY142" fmla="*/ 1645939 h 1947765"/>
                <a:gd name="connsiteX143" fmla="*/ 939671 w 1617374"/>
                <a:gd name="connsiteY143" fmla="*/ 1617465 h 1947765"/>
                <a:gd name="connsiteX144" fmla="*/ 933976 w 1617374"/>
                <a:gd name="connsiteY144" fmla="*/ 1640244 h 1947765"/>
                <a:gd name="connsiteX145" fmla="*/ 922586 w 1617374"/>
                <a:gd name="connsiteY145" fmla="*/ 1731361 h 1947765"/>
                <a:gd name="connsiteX146" fmla="*/ 905501 w 1617374"/>
                <a:gd name="connsiteY146" fmla="*/ 1725667 h 1947765"/>
                <a:gd name="connsiteX147" fmla="*/ 922586 w 1617374"/>
                <a:gd name="connsiteY147" fmla="*/ 1645939 h 1947765"/>
                <a:gd name="connsiteX148" fmla="*/ 916891 w 1617374"/>
                <a:gd name="connsiteY148" fmla="*/ 1611770 h 1947765"/>
                <a:gd name="connsiteX149" fmla="*/ 905501 w 1617374"/>
                <a:gd name="connsiteY149" fmla="*/ 1594686 h 1947765"/>
                <a:gd name="connsiteX150" fmla="*/ 888416 w 1617374"/>
                <a:gd name="connsiteY150" fmla="*/ 1537737 h 1947765"/>
                <a:gd name="connsiteX151" fmla="*/ 865637 w 1617374"/>
                <a:gd name="connsiteY151" fmla="*/ 1509263 h 1947765"/>
                <a:gd name="connsiteX152" fmla="*/ 848552 w 1617374"/>
                <a:gd name="connsiteY152" fmla="*/ 1520653 h 1947765"/>
                <a:gd name="connsiteX153" fmla="*/ 831467 w 1617374"/>
                <a:gd name="connsiteY153" fmla="*/ 1560517 h 1947765"/>
                <a:gd name="connsiteX154" fmla="*/ 825772 w 1617374"/>
                <a:gd name="connsiteY154" fmla="*/ 1577601 h 1947765"/>
                <a:gd name="connsiteX155" fmla="*/ 802992 w 1617374"/>
                <a:gd name="connsiteY155" fmla="*/ 1600380 h 1947765"/>
                <a:gd name="connsiteX156" fmla="*/ 785907 w 1617374"/>
                <a:gd name="connsiteY156" fmla="*/ 1634549 h 1947765"/>
                <a:gd name="connsiteX157" fmla="*/ 797297 w 1617374"/>
                <a:gd name="connsiteY157" fmla="*/ 1668718 h 1947765"/>
                <a:gd name="connsiteX158" fmla="*/ 808687 w 1617374"/>
                <a:gd name="connsiteY158" fmla="*/ 1725667 h 1947765"/>
                <a:gd name="connsiteX159" fmla="*/ 825772 w 1617374"/>
                <a:gd name="connsiteY159" fmla="*/ 1737056 h 1947765"/>
                <a:gd name="connsiteX160" fmla="*/ 820077 w 1617374"/>
                <a:gd name="connsiteY160" fmla="*/ 1776920 h 1947765"/>
                <a:gd name="connsiteX161" fmla="*/ 802992 w 1617374"/>
                <a:gd name="connsiteY161" fmla="*/ 1771225 h 1947765"/>
                <a:gd name="connsiteX162" fmla="*/ 797297 w 1617374"/>
                <a:gd name="connsiteY162" fmla="*/ 1754141 h 1947765"/>
                <a:gd name="connsiteX163" fmla="*/ 780212 w 1617374"/>
                <a:gd name="connsiteY163" fmla="*/ 1742751 h 1947765"/>
                <a:gd name="connsiteX164" fmla="*/ 740347 w 1617374"/>
                <a:gd name="connsiteY164" fmla="*/ 1759836 h 1947765"/>
                <a:gd name="connsiteX165" fmla="*/ 734652 w 1617374"/>
                <a:gd name="connsiteY165" fmla="*/ 1776920 h 1947765"/>
                <a:gd name="connsiteX166" fmla="*/ 711872 w 1617374"/>
                <a:gd name="connsiteY166" fmla="*/ 1811089 h 1947765"/>
                <a:gd name="connsiteX167" fmla="*/ 723262 w 1617374"/>
                <a:gd name="connsiteY167" fmla="*/ 1850953 h 1947765"/>
                <a:gd name="connsiteX168" fmla="*/ 728957 w 1617374"/>
                <a:gd name="connsiteY168" fmla="*/ 1868037 h 1947765"/>
                <a:gd name="connsiteX169" fmla="*/ 723262 w 1617374"/>
                <a:gd name="connsiteY169" fmla="*/ 1896512 h 1947765"/>
                <a:gd name="connsiteX170" fmla="*/ 706177 w 1617374"/>
                <a:gd name="connsiteY170" fmla="*/ 1902206 h 1947765"/>
                <a:gd name="connsiteX171" fmla="*/ 700482 w 1617374"/>
                <a:gd name="connsiteY171" fmla="*/ 1879427 h 1947765"/>
                <a:gd name="connsiteX172" fmla="*/ 666312 w 1617374"/>
                <a:gd name="connsiteY172" fmla="*/ 1856648 h 1947765"/>
                <a:gd name="connsiteX173" fmla="*/ 586583 w 1617374"/>
                <a:gd name="connsiteY173" fmla="*/ 1845258 h 1947765"/>
                <a:gd name="connsiteX174" fmla="*/ 615058 w 1617374"/>
                <a:gd name="connsiteY174" fmla="*/ 1833868 h 1947765"/>
                <a:gd name="connsiteX175" fmla="*/ 649227 w 1617374"/>
                <a:gd name="connsiteY175" fmla="*/ 1828174 h 1947765"/>
                <a:gd name="connsiteX176" fmla="*/ 637837 w 1617374"/>
                <a:gd name="connsiteY176" fmla="*/ 1788310 h 1947765"/>
                <a:gd name="connsiteX177" fmla="*/ 677702 w 1617374"/>
                <a:gd name="connsiteY177" fmla="*/ 1765530 h 1947765"/>
                <a:gd name="connsiteX178" fmla="*/ 694787 w 1617374"/>
                <a:gd name="connsiteY178" fmla="*/ 1759836 h 1947765"/>
                <a:gd name="connsiteX179" fmla="*/ 700482 w 1617374"/>
                <a:gd name="connsiteY179" fmla="*/ 1742751 h 1947765"/>
                <a:gd name="connsiteX180" fmla="*/ 717567 w 1617374"/>
                <a:gd name="connsiteY180" fmla="*/ 1731361 h 1947765"/>
                <a:gd name="connsiteX181" fmla="*/ 728957 w 1617374"/>
                <a:gd name="connsiteY181" fmla="*/ 1714277 h 1947765"/>
                <a:gd name="connsiteX182" fmla="*/ 723262 w 1617374"/>
                <a:gd name="connsiteY182" fmla="*/ 1685803 h 1947765"/>
                <a:gd name="connsiteX183" fmla="*/ 672007 w 1617374"/>
                <a:gd name="connsiteY183" fmla="*/ 1674413 h 1947765"/>
                <a:gd name="connsiteX184" fmla="*/ 637837 w 1617374"/>
                <a:gd name="connsiteY184" fmla="*/ 1657329 h 1947765"/>
                <a:gd name="connsiteX185" fmla="*/ 632142 w 1617374"/>
                <a:gd name="connsiteY185" fmla="*/ 1640244 h 1947765"/>
                <a:gd name="connsiteX186" fmla="*/ 620752 w 1617374"/>
                <a:gd name="connsiteY186" fmla="*/ 1623160 h 1947765"/>
                <a:gd name="connsiteX187" fmla="*/ 637837 w 1617374"/>
                <a:gd name="connsiteY187" fmla="*/ 1617465 h 1947765"/>
                <a:gd name="connsiteX188" fmla="*/ 728957 w 1617374"/>
                <a:gd name="connsiteY188" fmla="*/ 1606075 h 1947765"/>
                <a:gd name="connsiteX189" fmla="*/ 751737 w 1617374"/>
                <a:gd name="connsiteY189" fmla="*/ 1594686 h 1947765"/>
                <a:gd name="connsiteX190" fmla="*/ 763127 w 1617374"/>
                <a:gd name="connsiteY190" fmla="*/ 1577601 h 1947765"/>
                <a:gd name="connsiteX191" fmla="*/ 797297 w 1617374"/>
                <a:gd name="connsiteY191" fmla="*/ 1560517 h 1947765"/>
                <a:gd name="connsiteX192" fmla="*/ 808687 w 1617374"/>
                <a:gd name="connsiteY192" fmla="*/ 1543432 h 1947765"/>
                <a:gd name="connsiteX193" fmla="*/ 825772 w 1617374"/>
                <a:gd name="connsiteY193" fmla="*/ 1526348 h 1947765"/>
                <a:gd name="connsiteX194" fmla="*/ 854247 w 1617374"/>
                <a:gd name="connsiteY194" fmla="*/ 1480789 h 1947765"/>
                <a:gd name="connsiteX195" fmla="*/ 865637 w 1617374"/>
                <a:gd name="connsiteY195" fmla="*/ 1452315 h 1947765"/>
                <a:gd name="connsiteX196" fmla="*/ 905501 w 1617374"/>
                <a:gd name="connsiteY196" fmla="*/ 1429535 h 1947765"/>
                <a:gd name="connsiteX197" fmla="*/ 956756 w 1617374"/>
                <a:gd name="connsiteY197" fmla="*/ 1418146 h 1947765"/>
                <a:gd name="connsiteX198" fmla="*/ 951061 w 1617374"/>
                <a:gd name="connsiteY198" fmla="*/ 1401061 h 1947765"/>
                <a:gd name="connsiteX199" fmla="*/ 945366 w 1617374"/>
                <a:gd name="connsiteY199" fmla="*/ 1338418 h 1947765"/>
                <a:gd name="connsiteX200" fmla="*/ 928281 w 1617374"/>
                <a:gd name="connsiteY200" fmla="*/ 1332723 h 1947765"/>
                <a:gd name="connsiteX201" fmla="*/ 905501 w 1617374"/>
                <a:gd name="connsiteY201" fmla="*/ 1327028 h 1947765"/>
                <a:gd name="connsiteX202" fmla="*/ 825772 w 1617374"/>
                <a:gd name="connsiteY202" fmla="*/ 1332723 h 1947765"/>
                <a:gd name="connsiteX203" fmla="*/ 808687 w 1617374"/>
                <a:gd name="connsiteY203" fmla="*/ 1344113 h 1947765"/>
                <a:gd name="connsiteX204" fmla="*/ 780212 w 1617374"/>
                <a:gd name="connsiteY204" fmla="*/ 1349808 h 1947765"/>
                <a:gd name="connsiteX205" fmla="*/ 757432 w 1617374"/>
                <a:gd name="connsiteY205" fmla="*/ 1361197 h 1947765"/>
                <a:gd name="connsiteX206" fmla="*/ 734652 w 1617374"/>
                <a:gd name="connsiteY206" fmla="*/ 1406756 h 1947765"/>
                <a:gd name="connsiteX207" fmla="*/ 717567 w 1617374"/>
                <a:gd name="connsiteY207" fmla="*/ 1458010 h 1947765"/>
                <a:gd name="connsiteX208" fmla="*/ 711872 w 1617374"/>
                <a:gd name="connsiteY208" fmla="*/ 1475094 h 1947765"/>
                <a:gd name="connsiteX209" fmla="*/ 689092 w 1617374"/>
                <a:gd name="connsiteY209" fmla="*/ 1492179 h 1947765"/>
                <a:gd name="connsiteX210" fmla="*/ 683397 w 1617374"/>
                <a:gd name="connsiteY210" fmla="*/ 1429535 h 1947765"/>
                <a:gd name="connsiteX211" fmla="*/ 666312 w 1617374"/>
                <a:gd name="connsiteY211" fmla="*/ 1418146 h 1947765"/>
                <a:gd name="connsiteX212" fmla="*/ 575193 w 1617374"/>
                <a:gd name="connsiteY212" fmla="*/ 1429535 h 1947765"/>
                <a:gd name="connsiteX213" fmla="*/ 563803 w 1617374"/>
                <a:gd name="connsiteY213" fmla="*/ 1446620 h 1947765"/>
                <a:gd name="connsiteX214" fmla="*/ 541023 w 1617374"/>
                <a:gd name="connsiteY214" fmla="*/ 1509263 h 1947765"/>
                <a:gd name="connsiteX215" fmla="*/ 444208 w 1617374"/>
                <a:gd name="connsiteY215" fmla="*/ 1514958 h 1947765"/>
                <a:gd name="connsiteX216" fmla="*/ 438513 w 1617374"/>
                <a:gd name="connsiteY216" fmla="*/ 1560517 h 1947765"/>
                <a:gd name="connsiteX217" fmla="*/ 421428 w 1617374"/>
                <a:gd name="connsiteY217" fmla="*/ 1583296 h 1947765"/>
                <a:gd name="connsiteX218" fmla="*/ 410038 w 1617374"/>
                <a:gd name="connsiteY218" fmla="*/ 1600380 h 1947765"/>
                <a:gd name="connsiteX219" fmla="*/ 415733 w 1617374"/>
                <a:gd name="connsiteY219" fmla="*/ 1663023 h 1947765"/>
                <a:gd name="connsiteX220" fmla="*/ 432818 w 1617374"/>
                <a:gd name="connsiteY220" fmla="*/ 1668718 h 1947765"/>
                <a:gd name="connsiteX221" fmla="*/ 438513 w 1617374"/>
                <a:gd name="connsiteY221" fmla="*/ 1691498 h 1947765"/>
                <a:gd name="connsiteX222" fmla="*/ 449903 w 1617374"/>
                <a:gd name="connsiteY222" fmla="*/ 1708582 h 1947765"/>
                <a:gd name="connsiteX223" fmla="*/ 392953 w 1617374"/>
                <a:gd name="connsiteY223" fmla="*/ 1702887 h 1947765"/>
                <a:gd name="connsiteX224" fmla="*/ 387258 w 1617374"/>
                <a:gd name="connsiteY224" fmla="*/ 1628854 h 1947765"/>
                <a:gd name="connsiteX225" fmla="*/ 381563 w 1617374"/>
                <a:gd name="connsiteY225" fmla="*/ 1543432 h 1947765"/>
                <a:gd name="connsiteX226" fmla="*/ 364478 w 1617374"/>
                <a:gd name="connsiteY226" fmla="*/ 1532042 h 1947765"/>
                <a:gd name="connsiteX227" fmla="*/ 324614 w 1617374"/>
                <a:gd name="connsiteY227" fmla="*/ 1520653 h 1947765"/>
                <a:gd name="connsiteX228" fmla="*/ 301834 w 1617374"/>
                <a:gd name="connsiteY228" fmla="*/ 1526348 h 1947765"/>
                <a:gd name="connsiteX229" fmla="*/ 290444 w 1617374"/>
                <a:gd name="connsiteY229" fmla="*/ 1543432 h 1947765"/>
                <a:gd name="connsiteX230" fmla="*/ 273359 w 1617374"/>
                <a:gd name="connsiteY230" fmla="*/ 1560517 h 1947765"/>
                <a:gd name="connsiteX231" fmla="*/ 233494 w 1617374"/>
                <a:gd name="connsiteY231" fmla="*/ 1600380 h 1947765"/>
                <a:gd name="connsiteX232" fmla="*/ 239189 w 1617374"/>
                <a:gd name="connsiteY232" fmla="*/ 1623160 h 1947765"/>
                <a:gd name="connsiteX233" fmla="*/ 256274 w 1617374"/>
                <a:gd name="connsiteY233" fmla="*/ 1628854 h 1947765"/>
                <a:gd name="connsiteX234" fmla="*/ 296139 w 1617374"/>
                <a:gd name="connsiteY234" fmla="*/ 1651634 h 1947765"/>
                <a:gd name="connsiteX235" fmla="*/ 290444 w 1617374"/>
                <a:gd name="connsiteY235" fmla="*/ 1668718 h 1947765"/>
                <a:gd name="connsiteX236" fmla="*/ 256274 w 1617374"/>
                <a:gd name="connsiteY236" fmla="*/ 1691498 h 1947765"/>
                <a:gd name="connsiteX237" fmla="*/ 210714 w 1617374"/>
                <a:gd name="connsiteY237" fmla="*/ 1685803 h 1947765"/>
                <a:gd name="connsiteX238" fmla="*/ 205019 w 1617374"/>
                <a:gd name="connsiteY238" fmla="*/ 1668718 h 1947765"/>
                <a:gd name="connsiteX239" fmla="*/ 199324 w 1617374"/>
                <a:gd name="connsiteY239" fmla="*/ 1645939 h 1947765"/>
                <a:gd name="connsiteX240" fmla="*/ 170849 w 1617374"/>
                <a:gd name="connsiteY240" fmla="*/ 1640244 h 1947765"/>
                <a:gd name="connsiteX241" fmla="*/ 153764 w 1617374"/>
                <a:gd name="connsiteY241" fmla="*/ 1623160 h 1947765"/>
                <a:gd name="connsiteX242" fmla="*/ 136679 w 1617374"/>
                <a:gd name="connsiteY242" fmla="*/ 1611770 h 1947765"/>
                <a:gd name="connsiteX243" fmla="*/ 142374 w 1617374"/>
                <a:gd name="connsiteY243" fmla="*/ 1588991 h 1947765"/>
                <a:gd name="connsiteX244" fmla="*/ 182239 w 1617374"/>
                <a:gd name="connsiteY244" fmla="*/ 1571906 h 1947765"/>
                <a:gd name="connsiteX245" fmla="*/ 199324 w 1617374"/>
                <a:gd name="connsiteY245" fmla="*/ 1554822 h 1947765"/>
                <a:gd name="connsiteX246" fmla="*/ 222104 w 1617374"/>
                <a:gd name="connsiteY246" fmla="*/ 1549127 h 1947765"/>
                <a:gd name="connsiteX247" fmla="*/ 244884 w 1617374"/>
                <a:gd name="connsiteY247" fmla="*/ 1514958 h 1947765"/>
                <a:gd name="connsiteX248" fmla="*/ 256274 w 1617374"/>
                <a:gd name="connsiteY248" fmla="*/ 1497873 h 1947765"/>
                <a:gd name="connsiteX249" fmla="*/ 273359 w 1617374"/>
                <a:gd name="connsiteY249" fmla="*/ 1492179 h 1947765"/>
                <a:gd name="connsiteX250" fmla="*/ 290444 w 1617374"/>
                <a:gd name="connsiteY250" fmla="*/ 1475094 h 1947765"/>
                <a:gd name="connsiteX251" fmla="*/ 279054 w 1617374"/>
                <a:gd name="connsiteY251" fmla="*/ 1440925 h 1947765"/>
                <a:gd name="connsiteX252" fmla="*/ 318919 w 1617374"/>
                <a:gd name="connsiteY252" fmla="*/ 1418146 h 1947765"/>
                <a:gd name="connsiteX253" fmla="*/ 336004 w 1617374"/>
                <a:gd name="connsiteY253" fmla="*/ 1429535 h 1947765"/>
                <a:gd name="connsiteX254" fmla="*/ 353088 w 1617374"/>
                <a:gd name="connsiteY254" fmla="*/ 1435230 h 1947765"/>
                <a:gd name="connsiteX255" fmla="*/ 364478 w 1617374"/>
                <a:gd name="connsiteY255" fmla="*/ 1452315 h 1947765"/>
                <a:gd name="connsiteX256" fmla="*/ 529633 w 1617374"/>
                <a:gd name="connsiteY256" fmla="*/ 1469399 h 1947765"/>
                <a:gd name="connsiteX257" fmla="*/ 541023 w 1617374"/>
                <a:gd name="connsiteY257" fmla="*/ 1452315 h 1947765"/>
                <a:gd name="connsiteX258" fmla="*/ 546718 w 1617374"/>
                <a:gd name="connsiteY258" fmla="*/ 1435230 h 1947765"/>
                <a:gd name="connsiteX259" fmla="*/ 563803 w 1617374"/>
                <a:gd name="connsiteY259" fmla="*/ 1429535 h 1947765"/>
                <a:gd name="connsiteX260" fmla="*/ 592278 w 1617374"/>
                <a:gd name="connsiteY260" fmla="*/ 1406756 h 1947765"/>
                <a:gd name="connsiteX261" fmla="*/ 626447 w 1617374"/>
                <a:gd name="connsiteY261" fmla="*/ 1389672 h 1947765"/>
                <a:gd name="connsiteX262" fmla="*/ 666312 w 1617374"/>
                <a:gd name="connsiteY262" fmla="*/ 1383977 h 1947765"/>
                <a:gd name="connsiteX263" fmla="*/ 672007 w 1617374"/>
                <a:gd name="connsiteY263" fmla="*/ 1344113 h 1947765"/>
                <a:gd name="connsiteX264" fmla="*/ 654922 w 1617374"/>
                <a:gd name="connsiteY264" fmla="*/ 1338418 h 1947765"/>
                <a:gd name="connsiteX265" fmla="*/ 677702 w 1617374"/>
                <a:gd name="connsiteY265" fmla="*/ 1327028 h 1947765"/>
                <a:gd name="connsiteX266" fmla="*/ 774517 w 1617374"/>
                <a:gd name="connsiteY266" fmla="*/ 1315639 h 1947765"/>
                <a:gd name="connsiteX267" fmla="*/ 808687 w 1617374"/>
                <a:gd name="connsiteY267" fmla="*/ 1309944 h 1947765"/>
                <a:gd name="connsiteX268" fmla="*/ 791602 w 1617374"/>
                <a:gd name="connsiteY268" fmla="*/ 1304249 h 1947765"/>
                <a:gd name="connsiteX269" fmla="*/ 751737 w 1617374"/>
                <a:gd name="connsiteY269" fmla="*/ 1270080 h 1947765"/>
                <a:gd name="connsiteX270" fmla="*/ 740347 w 1617374"/>
                <a:gd name="connsiteY270" fmla="*/ 1252996 h 1947765"/>
                <a:gd name="connsiteX271" fmla="*/ 700482 w 1617374"/>
                <a:gd name="connsiteY271" fmla="*/ 1235911 h 1947765"/>
                <a:gd name="connsiteX272" fmla="*/ 495463 w 1617374"/>
                <a:gd name="connsiteY272" fmla="*/ 1224522 h 1947765"/>
                <a:gd name="connsiteX273" fmla="*/ 410038 w 1617374"/>
                <a:gd name="connsiteY273" fmla="*/ 1241606 h 1947765"/>
                <a:gd name="connsiteX274" fmla="*/ 398648 w 1617374"/>
                <a:gd name="connsiteY274" fmla="*/ 1264385 h 1947765"/>
                <a:gd name="connsiteX275" fmla="*/ 353088 w 1617374"/>
                <a:gd name="connsiteY275" fmla="*/ 1315639 h 1947765"/>
                <a:gd name="connsiteX276" fmla="*/ 347394 w 1617374"/>
                <a:gd name="connsiteY276" fmla="*/ 1270080 h 1947765"/>
                <a:gd name="connsiteX277" fmla="*/ 233494 w 1617374"/>
                <a:gd name="connsiteY277" fmla="*/ 1298554 h 1947765"/>
                <a:gd name="connsiteX278" fmla="*/ 216409 w 1617374"/>
                <a:gd name="connsiteY278" fmla="*/ 1315639 h 1947765"/>
                <a:gd name="connsiteX279" fmla="*/ 210714 w 1617374"/>
                <a:gd name="connsiteY279" fmla="*/ 1298554 h 1947765"/>
                <a:gd name="connsiteX280" fmla="*/ 222104 w 1617374"/>
                <a:gd name="connsiteY280" fmla="*/ 1270080 h 1947765"/>
                <a:gd name="connsiteX281" fmla="*/ 205019 w 1617374"/>
                <a:gd name="connsiteY281" fmla="*/ 1264385 h 1947765"/>
                <a:gd name="connsiteX282" fmla="*/ 148069 w 1617374"/>
                <a:gd name="connsiteY282" fmla="*/ 1252996 h 1947765"/>
                <a:gd name="connsiteX283" fmla="*/ 119594 w 1617374"/>
                <a:gd name="connsiteY283" fmla="*/ 1247301 h 1947765"/>
                <a:gd name="connsiteX284" fmla="*/ 85425 w 1617374"/>
                <a:gd name="connsiteY284" fmla="*/ 1235911 h 1947765"/>
                <a:gd name="connsiteX285" fmla="*/ 11390 w 1617374"/>
                <a:gd name="connsiteY285" fmla="*/ 1230216 h 1947765"/>
                <a:gd name="connsiteX286" fmla="*/ 0 w 1617374"/>
                <a:gd name="connsiteY286" fmla="*/ 1213132 h 1947765"/>
                <a:gd name="connsiteX287" fmla="*/ 5695 w 1617374"/>
                <a:gd name="connsiteY287" fmla="*/ 1190353 h 1947765"/>
                <a:gd name="connsiteX288" fmla="*/ 28475 w 1617374"/>
                <a:gd name="connsiteY288" fmla="*/ 1184658 h 1947765"/>
                <a:gd name="connsiteX289" fmla="*/ 34170 w 1617374"/>
                <a:gd name="connsiteY289" fmla="*/ 1144794 h 1947765"/>
                <a:gd name="connsiteX290" fmla="*/ 45560 w 1617374"/>
                <a:gd name="connsiteY290" fmla="*/ 1161878 h 1947765"/>
                <a:gd name="connsiteX291" fmla="*/ 68340 w 1617374"/>
                <a:gd name="connsiteY291" fmla="*/ 1184658 h 1947765"/>
                <a:gd name="connsiteX292" fmla="*/ 85425 w 1617374"/>
                <a:gd name="connsiteY292" fmla="*/ 1190353 h 1947765"/>
                <a:gd name="connsiteX293" fmla="*/ 176544 w 1617374"/>
                <a:gd name="connsiteY293" fmla="*/ 1196047 h 1947765"/>
                <a:gd name="connsiteX294" fmla="*/ 187934 w 1617374"/>
                <a:gd name="connsiteY294" fmla="*/ 1213132 h 1947765"/>
                <a:gd name="connsiteX295" fmla="*/ 227799 w 1617374"/>
                <a:gd name="connsiteY295" fmla="*/ 1230216 h 1947765"/>
                <a:gd name="connsiteX296" fmla="*/ 290444 w 1617374"/>
                <a:gd name="connsiteY296" fmla="*/ 1235911 h 1947765"/>
                <a:gd name="connsiteX297" fmla="*/ 444208 w 1617374"/>
                <a:gd name="connsiteY297" fmla="*/ 1230216 h 1947765"/>
                <a:gd name="connsiteX298" fmla="*/ 427123 w 1617374"/>
                <a:gd name="connsiteY298" fmla="*/ 1224522 h 1947765"/>
                <a:gd name="connsiteX299" fmla="*/ 398648 w 1617374"/>
                <a:gd name="connsiteY299" fmla="*/ 1190353 h 1947765"/>
                <a:gd name="connsiteX300" fmla="*/ 347394 w 1617374"/>
                <a:gd name="connsiteY300" fmla="*/ 1173268 h 1947765"/>
                <a:gd name="connsiteX301" fmla="*/ 290444 w 1617374"/>
                <a:gd name="connsiteY301" fmla="*/ 1144794 h 1947765"/>
                <a:gd name="connsiteX302" fmla="*/ 284749 w 1617374"/>
                <a:gd name="connsiteY302" fmla="*/ 1127709 h 1947765"/>
                <a:gd name="connsiteX303" fmla="*/ 267664 w 1617374"/>
                <a:gd name="connsiteY303" fmla="*/ 1122015 h 1947765"/>
                <a:gd name="connsiteX304" fmla="*/ 244884 w 1617374"/>
                <a:gd name="connsiteY304" fmla="*/ 1104930 h 1947765"/>
                <a:gd name="connsiteX305" fmla="*/ 227799 w 1617374"/>
                <a:gd name="connsiteY305" fmla="*/ 1076456 h 1947765"/>
                <a:gd name="connsiteX306" fmla="*/ 210714 w 1617374"/>
                <a:gd name="connsiteY306" fmla="*/ 1053677 h 1947765"/>
                <a:gd name="connsiteX307" fmla="*/ 182239 w 1617374"/>
                <a:gd name="connsiteY307" fmla="*/ 991033 h 1947765"/>
                <a:gd name="connsiteX308" fmla="*/ 148069 w 1617374"/>
                <a:gd name="connsiteY308" fmla="*/ 1030897 h 1947765"/>
                <a:gd name="connsiteX309" fmla="*/ 136679 w 1617374"/>
                <a:gd name="connsiteY309" fmla="*/ 979644 h 1947765"/>
                <a:gd name="connsiteX310" fmla="*/ 170849 w 1617374"/>
                <a:gd name="connsiteY310" fmla="*/ 934085 h 1947765"/>
                <a:gd name="connsiteX311" fmla="*/ 187934 w 1617374"/>
                <a:gd name="connsiteY311" fmla="*/ 962559 h 1947765"/>
                <a:gd name="connsiteX312" fmla="*/ 193629 w 1617374"/>
                <a:gd name="connsiteY312" fmla="*/ 985339 h 1947765"/>
                <a:gd name="connsiteX313" fmla="*/ 210714 w 1617374"/>
                <a:gd name="connsiteY313" fmla="*/ 1002423 h 1947765"/>
                <a:gd name="connsiteX314" fmla="*/ 233494 w 1617374"/>
                <a:gd name="connsiteY314" fmla="*/ 1047982 h 1947765"/>
                <a:gd name="connsiteX315" fmla="*/ 279054 w 1617374"/>
                <a:gd name="connsiteY315" fmla="*/ 1076456 h 1947765"/>
                <a:gd name="connsiteX316" fmla="*/ 313224 w 1617374"/>
                <a:gd name="connsiteY316" fmla="*/ 1099235 h 1947765"/>
                <a:gd name="connsiteX317" fmla="*/ 347394 w 1617374"/>
                <a:gd name="connsiteY317" fmla="*/ 1133404 h 1947765"/>
                <a:gd name="connsiteX318" fmla="*/ 364478 w 1617374"/>
                <a:gd name="connsiteY318" fmla="*/ 1161878 h 1947765"/>
                <a:gd name="connsiteX319" fmla="*/ 398648 w 1617374"/>
                <a:gd name="connsiteY319" fmla="*/ 1173268 h 1947765"/>
                <a:gd name="connsiteX320" fmla="*/ 438513 w 1617374"/>
                <a:gd name="connsiteY320" fmla="*/ 1161878 h 1947765"/>
                <a:gd name="connsiteX321" fmla="*/ 449903 w 1617374"/>
                <a:gd name="connsiteY321" fmla="*/ 1178963 h 1947765"/>
                <a:gd name="connsiteX322" fmla="*/ 455598 w 1617374"/>
                <a:gd name="connsiteY322" fmla="*/ 1196047 h 1947765"/>
                <a:gd name="connsiteX323" fmla="*/ 501158 w 1617374"/>
                <a:gd name="connsiteY323" fmla="*/ 1201742 h 1947765"/>
                <a:gd name="connsiteX324" fmla="*/ 620752 w 1617374"/>
                <a:gd name="connsiteY324" fmla="*/ 1213132 h 1947765"/>
                <a:gd name="connsiteX325" fmla="*/ 649227 w 1617374"/>
                <a:gd name="connsiteY325" fmla="*/ 1201742 h 1947765"/>
                <a:gd name="connsiteX326" fmla="*/ 597973 w 1617374"/>
                <a:gd name="connsiteY326" fmla="*/ 1173268 h 1947765"/>
                <a:gd name="connsiteX327" fmla="*/ 575193 w 1617374"/>
                <a:gd name="connsiteY327" fmla="*/ 1156184 h 1947765"/>
                <a:gd name="connsiteX328" fmla="*/ 569498 w 1617374"/>
                <a:gd name="connsiteY328" fmla="*/ 1139099 h 1947765"/>
                <a:gd name="connsiteX329" fmla="*/ 552413 w 1617374"/>
                <a:gd name="connsiteY329" fmla="*/ 1127709 h 1947765"/>
                <a:gd name="connsiteX330" fmla="*/ 518243 w 1617374"/>
                <a:gd name="connsiteY330" fmla="*/ 1093540 h 1947765"/>
                <a:gd name="connsiteX331" fmla="*/ 501158 w 1617374"/>
                <a:gd name="connsiteY331" fmla="*/ 1076456 h 1947765"/>
                <a:gd name="connsiteX332" fmla="*/ 478378 w 1617374"/>
                <a:gd name="connsiteY332" fmla="*/ 1065066 h 1947765"/>
                <a:gd name="connsiteX333" fmla="*/ 461293 w 1617374"/>
                <a:gd name="connsiteY333" fmla="*/ 1059371 h 1947765"/>
                <a:gd name="connsiteX334" fmla="*/ 427123 w 1617374"/>
                <a:gd name="connsiteY334" fmla="*/ 1030897 h 1947765"/>
                <a:gd name="connsiteX335" fmla="*/ 421428 w 1617374"/>
                <a:gd name="connsiteY335" fmla="*/ 1008118 h 1947765"/>
                <a:gd name="connsiteX336" fmla="*/ 404343 w 1617374"/>
                <a:gd name="connsiteY336" fmla="*/ 1002423 h 1947765"/>
                <a:gd name="connsiteX337" fmla="*/ 387258 w 1617374"/>
                <a:gd name="connsiteY337" fmla="*/ 991033 h 1947765"/>
                <a:gd name="connsiteX338" fmla="*/ 375868 w 1617374"/>
                <a:gd name="connsiteY338" fmla="*/ 973949 h 1947765"/>
                <a:gd name="connsiteX339" fmla="*/ 358783 w 1617374"/>
                <a:gd name="connsiteY339" fmla="*/ 968254 h 1947765"/>
                <a:gd name="connsiteX340" fmla="*/ 353088 w 1617374"/>
                <a:gd name="connsiteY340" fmla="*/ 911306 h 1947765"/>
                <a:gd name="connsiteX341" fmla="*/ 347394 w 1617374"/>
                <a:gd name="connsiteY341" fmla="*/ 894221 h 1947765"/>
                <a:gd name="connsiteX342" fmla="*/ 341699 w 1617374"/>
                <a:gd name="connsiteY342" fmla="*/ 871442 h 1947765"/>
                <a:gd name="connsiteX343" fmla="*/ 324614 w 1617374"/>
                <a:gd name="connsiteY343" fmla="*/ 865747 h 1947765"/>
                <a:gd name="connsiteX344" fmla="*/ 239189 w 1617374"/>
                <a:gd name="connsiteY344" fmla="*/ 865747 h 1947765"/>
                <a:gd name="connsiteX345" fmla="*/ 216409 w 1617374"/>
                <a:gd name="connsiteY345" fmla="*/ 854358 h 1947765"/>
                <a:gd name="connsiteX346" fmla="*/ 199324 w 1617374"/>
                <a:gd name="connsiteY346" fmla="*/ 848663 h 1947765"/>
                <a:gd name="connsiteX347" fmla="*/ 193629 w 1617374"/>
                <a:gd name="connsiteY347" fmla="*/ 831578 h 1947765"/>
                <a:gd name="connsiteX348" fmla="*/ 267664 w 1617374"/>
                <a:gd name="connsiteY348" fmla="*/ 820189 h 1947765"/>
                <a:gd name="connsiteX349" fmla="*/ 284749 w 1617374"/>
                <a:gd name="connsiteY349" fmla="*/ 808799 h 1947765"/>
                <a:gd name="connsiteX350" fmla="*/ 313224 w 1617374"/>
                <a:gd name="connsiteY350" fmla="*/ 774630 h 1947765"/>
                <a:gd name="connsiteX351" fmla="*/ 324614 w 1617374"/>
                <a:gd name="connsiteY351" fmla="*/ 808799 h 1947765"/>
                <a:gd name="connsiteX352" fmla="*/ 330309 w 1617374"/>
                <a:gd name="connsiteY352" fmla="*/ 837273 h 1947765"/>
                <a:gd name="connsiteX353" fmla="*/ 353088 w 1617374"/>
                <a:gd name="connsiteY353" fmla="*/ 871442 h 1947765"/>
                <a:gd name="connsiteX354" fmla="*/ 364478 w 1617374"/>
                <a:gd name="connsiteY354" fmla="*/ 922695 h 1947765"/>
                <a:gd name="connsiteX355" fmla="*/ 375868 w 1617374"/>
                <a:gd name="connsiteY355" fmla="*/ 956864 h 1947765"/>
                <a:gd name="connsiteX356" fmla="*/ 421428 w 1617374"/>
                <a:gd name="connsiteY356" fmla="*/ 985339 h 1947765"/>
                <a:gd name="connsiteX357" fmla="*/ 466988 w 1617374"/>
                <a:gd name="connsiteY357" fmla="*/ 1013813 h 1947765"/>
                <a:gd name="connsiteX358" fmla="*/ 455598 w 1617374"/>
                <a:gd name="connsiteY358" fmla="*/ 968254 h 1947765"/>
                <a:gd name="connsiteX359" fmla="*/ 444208 w 1617374"/>
                <a:gd name="connsiteY359" fmla="*/ 951170 h 1947765"/>
                <a:gd name="connsiteX360" fmla="*/ 449903 w 1617374"/>
                <a:gd name="connsiteY360" fmla="*/ 877137 h 1947765"/>
                <a:gd name="connsiteX361" fmla="*/ 438513 w 1617374"/>
                <a:gd name="connsiteY361" fmla="*/ 820189 h 1947765"/>
                <a:gd name="connsiteX362" fmla="*/ 427123 w 1617374"/>
                <a:gd name="connsiteY362" fmla="*/ 751851 h 1947765"/>
                <a:gd name="connsiteX363" fmla="*/ 421428 w 1617374"/>
                <a:gd name="connsiteY363" fmla="*/ 729071 h 1947765"/>
                <a:gd name="connsiteX364" fmla="*/ 410038 w 1617374"/>
                <a:gd name="connsiteY364" fmla="*/ 706292 h 1947765"/>
                <a:gd name="connsiteX365" fmla="*/ 404343 w 1617374"/>
                <a:gd name="connsiteY365" fmla="*/ 672123 h 1947765"/>
                <a:gd name="connsiteX366" fmla="*/ 387258 w 1617374"/>
                <a:gd name="connsiteY366" fmla="*/ 683513 h 1947765"/>
                <a:gd name="connsiteX367" fmla="*/ 421428 w 1617374"/>
                <a:gd name="connsiteY367" fmla="*/ 711987 h 1947765"/>
                <a:gd name="connsiteX368" fmla="*/ 449903 w 1617374"/>
                <a:gd name="connsiteY368" fmla="*/ 706292 h 1947765"/>
                <a:gd name="connsiteX369" fmla="*/ 512548 w 1617374"/>
                <a:gd name="connsiteY369" fmla="*/ 649344 h 1947765"/>
                <a:gd name="connsiteX370" fmla="*/ 518243 w 1617374"/>
                <a:gd name="connsiteY370" fmla="*/ 672123 h 1947765"/>
                <a:gd name="connsiteX371" fmla="*/ 523938 w 1617374"/>
                <a:gd name="connsiteY371" fmla="*/ 689207 h 1947765"/>
                <a:gd name="connsiteX372" fmla="*/ 506853 w 1617374"/>
                <a:gd name="connsiteY372" fmla="*/ 706292 h 1947765"/>
                <a:gd name="connsiteX373" fmla="*/ 472683 w 1617374"/>
                <a:gd name="connsiteY373" fmla="*/ 740461 h 1947765"/>
                <a:gd name="connsiteX374" fmla="*/ 506853 w 1617374"/>
                <a:gd name="connsiteY374" fmla="*/ 763240 h 1947765"/>
                <a:gd name="connsiteX375" fmla="*/ 523938 w 1617374"/>
                <a:gd name="connsiteY375" fmla="*/ 780325 h 1947765"/>
                <a:gd name="connsiteX376" fmla="*/ 569498 w 1617374"/>
                <a:gd name="connsiteY376" fmla="*/ 797409 h 1947765"/>
                <a:gd name="connsiteX377" fmla="*/ 546718 w 1617374"/>
                <a:gd name="connsiteY377" fmla="*/ 854358 h 1947765"/>
                <a:gd name="connsiteX378" fmla="*/ 518243 w 1617374"/>
                <a:gd name="connsiteY378" fmla="*/ 871442 h 1947765"/>
                <a:gd name="connsiteX379" fmla="*/ 501158 w 1617374"/>
                <a:gd name="connsiteY379" fmla="*/ 905611 h 1947765"/>
                <a:gd name="connsiteX380" fmla="*/ 489768 w 1617374"/>
                <a:gd name="connsiteY380" fmla="*/ 922695 h 1947765"/>
                <a:gd name="connsiteX381" fmla="*/ 495463 w 1617374"/>
                <a:gd name="connsiteY381" fmla="*/ 973949 h 1947765"/>
                <a:gd name="connsiteX382" fmla="*/ 501158 w 1617374"/>
                <a:gd name="connsiteY382" fmla="*/ 991033 h 1947765"/>
                <a:gd name="connsiteX383" fmla="*/ 518243 w 1617374"/>
                <a:gd name="connsiteY383" fmla="*/ 1008118 h 1947765"/>
                <a:gd name="connsiteX384" fmla="*/ 541023 w 1617374"/>
                <a:gd name="connsiteY384" fmla="*/ 1013813 h 1947765"/>
                <a:gd name="connsiteX385" fmla="*/ 563803 w 1617374"/>
                <a:gd name="connsiteY385" fmla="*/ 1047982 h 1947765"/>
                <a:gd name="connsiteX386" fmla="*/ 580888 w 1617374"/>
                <a:gd name="connsiteY386" fmla="*/ 1087846 h 1947765"/>
                <a:gd name="connsiteX387" fmla="*/ 597973 w 1617374"/>
                <a:gd name="connsiteY387" fmla="*/ 1093540 h 1947765"/>
                <a:gd name="connsiteX388" fmla="*/ 615058 w 1617374"/>
                <a:gd name="connsiteY388" fmla="*/ 1093540 h 1947765"/>
                <a:gd name="connsiteX389" fmla="*/ 603668 w 1617374"/>
                <a:gd name="connsiteY389" fmla="*/ 1013813 h 1947765"/>
                <a:gd name="connsiteX390" fmla="*/ 592278 w 1617374"/>
                <a:gd name="connsiteY390" fmla="*/ 991033 h 1947765"/>
                <a:gd name="connsiteX391" fmla="*/ 586583 w 1617374"/>
                <a:gd name="connsiteY391" fmla="*/ 968254 h 1947765"/>
                <a:gd name="connsiteX392" fmla="*/ 580888 w 1617374"/>
                <a:gd name="connsiteY392" fmla="*/ 922695 h 1947765"/>
                <a:gd name="connsiteX393" fmla="*/ 615058 w 1617374"/>
                <a:gd name="connsiteY393" fmla="*/ 934085 h 1947765"/>
                <a:gd name="connsiteX394" fmla="*/ 637837 w 1617374"/>
                <a:gd name="connsiteY394" fmla="*/ 928390 h 1947765"/>
                <a:gd name="connsiteX395" fmla="*/ 626447 w 1617374"/>
                <a:gd name="connsiteY395" fmla="*/ 911306 h 1947765"/>
                <a:gd name="connsiteX396" fmla="*/ 592278 w 1617374"/>
                <a:gd name="connsiteY396" fmla="*/ 894221 h 1947765"/>
                <a:gd name="connsiteX397" fmla="*/ 586583 w 1617374"/>
                <a:gd name="connsiteY397" fmla="*/ 877137 h 1947765"/>
                <a:gd name="connsiteX398" fmla="*/ 632142 w 1617374"/>
                <a:gd name="connsiteY398" fmla="*/ 837273 h 1947765"/>
                <a:gd name="connsiteX399" fmla="*/ 626447 w 1617374"/>
                <a:gd name="connsiteY399" fmla="*/ 820189 h 1947765"/>
                <a:gd name="connsiteX400" fmla="*/ 632142 w 1617374"/>
                <a:gd name="connsiteY400" fmla="*/ 877137 h 1947765"/>
                <a:gd name="connsiteX401" fmla="*/ 654922 w 1617374"/>
                <a:gd name="connsiteY401" fmla="*/ 882832 h 1947765"/>
                <a:gd name="connsiteX402" fmla="*/ 677702 w 1617374"/>
                <a:gd name="connsiteY402" fmla="*/ 956864 h 1947765"/>
                <a:gd name="connsiteX403" fmla="*/ 694787 w 1617374"/>
                <a:gd name="connsiteY403" fmla="*/ 968254 h 1947765"/>
                <a:gd name="connsiteX404" fmla="*/ 683397 w 1617374"/>
                <a:gd name="connsiteY404" fmla="*/ 991033 h 1947765"/>
                <a:gd name="connsiteX405" fmla="*/ 700482 w 1617374"/>
                <a:gd name="connsiteY405" fmla="*/ 1065066 h 1947765"/>
                <a:gd name="connsiteX406" fmla="*/ 711872 w 1617374"/>
                <a:gd name="connsiteY406" fmla="*/ 1082151 h 1947765"/>
                <a:gd name="connsiteX407" fmla="*/ 717567 w 1617374"/>
                <a:gd name="connsiteY407" fmla="*/ 1099235 h 1947765"/>
                <a:gd name="connsiteX408" fmla="*/ 740347 w 1617374"/>
                <a:gd name="connsiteY408" fmla="*/ 1104930 h 1947765"/>
                <a:gd name="connsiteX409" fmla="*/ 757432 w 1617374"/>
                <a:gd name="connsiteY409" fmla="*/ 1110625 h 1947765"/>
                <a:gd name="connsiteX410" fmla="*/ 808687 w 1617374"/>
                <a:gd name="connsiteY410" fmla="*/ 1133404 h 1947765"/>
                <a:gd name="connsiteX411" fmla="*/ 820077 w 1617374"/>
                <a:gd name="connsiteY411" fmla="*/ 1156184 h 1947765"/>
                <a:gd name="connsiteX412" fmla="*/ 859942 w 1617374"/>
                <a:gd name="connsiteY412" fmla="*/ 1173268 h 1947765"/>
                <a:gd name="connsiteX413" fmla="*/ 842857 w 1617374"/>
                <a:gd name="connsiteY413" fmla="*/ 1184658 h 1947765"/>
                <a:gd name="connsiteX414" fmla="*/ 825772 w 1617374"/>
                <a:gd name="connsiteY414" fmla="*/ 1173268 h 1947765"/>
                <a:gd name="connsiteX415" fmla="*/ 797297 w 1617374"/>
                <a:gd name="connsiteY415" fmla="*/ 1144794 h 1947765"/>
                <a:gd name="connsiteX416" fmla="*/ 763127 w 1617374"/>
                <a:gd name="connsiteY416" fmla="*/ 1139099 h 1947765"/>
                <a:gd name="connsiteX417" fmla="*/ 700482 w 1617374"/>
                <a:gd name="connsiteY417" fmla="*/ 1116320 h 1947765"/>
                <a:gd name="connsiteX418" fmla="*/ 677702 w 1617374"/>
                <a:gd name="connsiteY418" fmla="*/ 1099235 h 1947765"/>
                <a:gd name="connsiteX419" fmla="*/ 672007 w 1617374"/>
                <a:gd name="connsiteY419" fmla="*/ 1008118 h 1947765"/>
                <a:gd name="connsiteX420" fmla="*/ 637837 w 1617374"/>
                <a:gd name="connsiteY420" fmla="*/ 985339 h 1947765"/>
                <a:gd name="connsiteX421" fmla="*/ 558108 w 1617374"/>
                <a:gd name="connsiteY421" fmla="*/ 1013813 h 1947765"/>
                <a:gd name="connsiteX422" fmla="*/ 580888 w 1617374"/>
                <a:gd name="connsiteY422" fmla="*/ 1059371 h 1947765"/>
                <a:gd name="connsiteX423" fmla="*/ 615058 w 1617374"/>
                <a:gd name="connsiteY423" fmla="*/ 1082151 h 1947765"/>
                <a:gd name="connsiteX424" fmla="*/ 632142 w 1617374"/>
                <a:gd name="connsiteY424" fmla="*/ 1122015 h 1947765"/>
                <a:gd name="connsiteX425" fmla="*/ 643532 w 1617374"/>
                <a:gd name="connsiteY425" fmla="*/ 1156184 h 1947765"/>
                <a:gd name="connsiteX426" fmla="*/ 700482 w 1617374"/>
                <a:gd name="connsiteY426" fmla="*/ 1161878 h 1947765"/>
                <a:gd name="connsiteX427" fmla="*/ 751737 w 1617374"/>
                <a:gd name="connsiteY427" fmla="*/ 1161878 h 1947765"/>
                <a:gd name="connsiteX428" fmla="*/ 768822 w 1617374"/>
                <a:gd name="connsiteY428" fmla="*/ 1235911 h 1947765"/>
                <a:gd name="connsiteX429" fmla="*/ 785907 w 1617374"/>
                <a:gd name="connsiteY429" fmla="*/ 1247301 h 1947765"/>
                <a:gd name="connsiteX430" fmla="*/ 825772 w 1617374"/>
                <a:gd name="connsiteY430" fmla="*/ 1241606 h 1947765"/>
                <a:gd name="connsiteX431" fmla="*/ 882722 w 1617374"/>
                <a:gd name="connsiteY431" fmla="*/ 1235911 h 1947765"/>
                <a:gd name="connsiteX432" fmla="*/ 911196 w 1617374"/>
                <a:gd name="connsiteY432" fmla="*/ 1218827 h 1947765"/>
                <a:gd name="connsiteX433" fmla="*/ 928281 w 1617374"/>
                <a:gd name="connsiteY433" fmla="*/ 1213132 h 1947765"/>
                <a:gd name="connsiteX434" fmla="*/ 916891 w 1617374"/>
                <a:gd name="connsiteY434" fmla="*/ 1150489 h 1947765"/>
                <a:gd name="connsiteX435" fmla="*/ 905501 w 1617374"/>
                <a:gd name="connsiteY435" fmla="*/ 1127709 h 1947765"/>
                <a:gd name="connsiteX436" fmla="*/ 888416 w 1617374"/>
                <a:gd name="connsiteY436" fmla="*/ 1122015 h 1947765"/>
                <a:gd name="connsiteX437" fmla="*/ 888416 w 1617374"/>
                <a:gd name="connsiteY437" fmla="*/ 1082151 h 1947765"/>
                <a:gd name="connsiteX438" fmla="*/ 882722 w 1617374"/>
                <a:gd name="connsiteY438" fmla="*/ 1042287 h 1947765"/>
                <a:gd name="connsiteX439" fmla="*/ 865637 w 1617374"/>
                <a:gd name="connsiteY439" fmla="*/ 1036592 h 1947765"/>
                <a:gd name="connsiteX440" fmla="*/ 842857 w 1617374"/>
                <a:gd name="connsiteY440" fmla="*/ 1030897 h 1947765"/>
                <a:gd name="connsiteX441" fmla="*/ 808687 w 1617374"/>
                <a:gd name="connsiteY441" fmla="*/ 1013813 h 1947765"/>
                <a:gd name="connsiteX442" fmla="*/ 802992 w 1617374"/>
                <a:gd name="connsiteY442" fmla="*/ 1030897 h 1947765"/>
                <a:gd name="connsiteX443" fmla="*/ 791602 w 1617374"/>
                <a:gd name="connsiteY443" fmla="*/ 1047982 h 1947765"/>
                <a:gd name="connsiteX444" fmla="*/ 774517 w 1617374"/>
                <a:gd name="connsiteY444" fmla="*/ 1042287 h 1947765"/>
                <a:gd name="connsiteX445" fmla="*/ 797297 w 1617374"/>
                <a:gd name="connsiteY445" fmla="*/ 979644 h 1947765"/>
                <a:gd name="connsiteX446" fmla="*/ 774517 w 1617374"/>
                <a:gd name="connsiteY446" fmla="*/ 968254 h 1947765"/>
                <a:gd name="connsiteX447" fmla="*/ 751737 w 1617374"/>
                <a:gd name="connsiteY447" fmla="*/ 945475 h 1947765"/>
                <a:gd name="connsiteX448" fmla="*/ 740347 w 1617374"/>
                <a:gd name="connsiteY448" fmla="*/ 905611 h 1947765"/>
                <a:gd name="connsiteX449" fmla="*/ 797297 w 1617374"/>
                <a:gd name="connsiteY449" fmla="*/ 877137 h 1947765"/>
                <a:gd name="connsiteX450" fmla="*/ 780212 w 1617374"/>
                <a:gd name="connsiteY450" fmla="*/ 882832 h 1947765"/>
                <a:gd name="connsiteX451" fmla="*/ 791602 w 1617374"/>
                <a:gd name="connsiteY451" fmla="*/ 905611 h 1947765"/>
                <a:gd name="connsiteX452" fmla="*/ 797297 w 1617374"/>
                <a:gd name="connsiteY452" fmla="*/ 922695 h 1947765"/>
                <a:gd name="connsiteX453" fmla="*/ 814382 w 1617374"/>
                <a:gd name="connsiteY453" fmla="*/ 934085 h 1947765"/>
                <a:gd name="connsiteX454" fmla="*/ 825772 w 1617374"/>
                <a:gd name="connsiteY454" fmla="*/ 951170 h 1947765"/>
                <a:gd name="connsiteX455" fmla="*/ 854247 w 1617374"/>
                <a:gd name="connsiteY455" fmla="*/ 968254 h 1947765"/>
                <a:gd name="connsiteX456" fmla="*/ 871332 w 1617374"/>
                <a:gd name="connsiteY456" fmla="*/ 979644 h 1947765"/>
                <a:gd name="connsiteX457" fmla="*/ 905501 w 1617374"/>
                <a:gd name="connsiteY457" fmla="*/ 1002423 h 1947765"/>
                <a:gd name="connsiteX458" fmla="*/ 916891 w 1617374"/>
                <a:gd name="connsiteY458" fmla="*/ 945475 h 1947765"/>
                <a:gd name="connsiteX459" fmla="*/ 922586 w 1617374"/>
                <a:gd name="connsiteY459" fmla="*/ 917001 h 1947765"/>
                <a:gd name="connsiteX460" fmla="*/ 905501 w 1617374"/>
                <a:gd name="connsiteY460" fmla="*/ 905611 h 1947765"/>
                <a:gd name="connsiteX461" fmla="*/ 877027 w 1617374"/>
                <a:gd name="connsiteY461" fmla="*/ 860052 h 1947765"/>
                <a:gd name="connsiteX462" fmla="*/ 865637 w 1617374"/>
                <a:gd name="connsiteY462" fmla="*/ 842968 h 1947765"/>
                <a:gd name="connsiteX463" fmla="*/ 854247 w 1617374"/>
                <a:gd name="connsiteY463" fmla="*/ 820189 h 1947765"/>
                <a:gd name="connsiteX464" fmla="*/ 825772 w 1617374"/>
                <a:gd name="connsiteY464" fmla="*/ 786020 h 1947765"/>
                <a:gd name="connsiteX465" fmla="*/ 814382 w 1617374"/>
                <a:gd name="connsiteY465" fmla="*/ 757545 h 1947765"/>
                <a:gd name="connsiteX466" fmla="*/ 797297 w 1617374"/>
                <a:gd name="connsiteY466" fmla="*/ 740461 h 1947765"/>
                <a:gd name="connsiteX467" fmla="*/ 763127 w 1617374"/>
                <a:gd name="connsiteY467" fmla="*/ 717682 h 1947765"/>
                <a:gd name="connsiteX468" fmla="*/ 746042 w 1617374"/>
                <a:gd name="connsiteY468" fmla="*/ 723376 h 1947765"/>
                <a:gd name="connsiteX469" fmla="*/ 751737 w 1617374"/>
                <a:gd name="connsiteY469" fmla="*/ 763240 h 1947765"/>
                <a:gd name="connsiteX470" fmla="*/ 746042 w 1617374"/>
                <a:gd name="connsiteY470" fmla="*/ 780325 h 1947765"/>
                <a:gd name="connsiteX471" fmla="*/ 728957 w 1617374"/>
                <a:gd name="connsiteY471" fmla="*/ 774630 h 1947765"/>
                <a:gd name="connsiteX472" fmla="*/ 711872 w 1617374"/>
                <a:gd name="connsiteY472" fmla="*/ 757545 h 1947765"/>
                <a:gd name="connsiteX473" fmla="*/ 717567 w 1617374"/>
                <a:gd name="connsiteY473" fmla="*/ 740461 h 1947765"/>
                <a:gd name="connsiteX474" fmla="*/ 751737 w 1617374"/>
                <a:gd name="connsiteY474" fmla="*/ 723376 h 1947765"/>
                <a:gd name="connsiteX475" fmla="*/ 763127 w 1617374"/>
                <a:gd name="connsiteY475" fmla="*/ 706292 h 1947765"/>
                <a:gd name="connsiteX476" fmla="*/ 734652 w 1617374"/>
                <a:gd name="connsiteY476" fmla="*/ 694902 h 1947765"/>
                <a:gd name="connsiteX477" fmla="*/ 706177 w 1617374"/>
                <a:gd name="connsiteY477" fmla="*/ 666428 h 1947765"/>
                <a:gd name="connsiteX478" fmla="*/ 666312 w 1617374"/>
                <a:gd name="connsiteY478" fmla="*/ 643649 h 1947765"/>
                <a:gd name="connsiteX479" fmla="*/ 654922 w 1617374"/>
                <a:gd name="connsiteY479" fmla="*/ 626564 h 1947765"/>
                <a:gd name="connsiteX480" fmla="*/ 672007 w 1617374"/>
                <a:gd name="connsiteY480" fmla="*/ 615175 h 1947765"/>
                <a:gd name="connsiteX481" fmla="*/ 700482 w 1617374"/>
                <a:gd name="connsiteY481" fmla="*/ 592395 h 1947765"/>
                <a:gd name="connsiteX482" fmla="*/ 683397 w 1617374"/>
                <a:gd name="connsiteY482" fmla="*/ 586700 h 1947765"/>
                <a:gd name="connsiteX483" fmla="*/ 700482 w 1617374"/>
                <a:gd name="connsiteY483" fmla="*/ 598090 h 1947765"/>
                <a:gd name="connsiteX484" fmla="*/ 723262 w 1617374"/>
                <a:gd name="connsiteY484" fmla="*/ 586700 h 1947765"/>
                <a:gd name="connsiteX485" fmla="*/ 711872 w 1617374"/>
                <a:gd name="connsiteY485" fmla="*/ 569616 h 1947765"/>
                <a:gd name="connsiteX486" fmla="*/ 689092 w 1617374"/>
                <a:gd name="connsiteY486" fmla="*/ 563921 h 1947765"/>
                <a:gd name="connsiteX487" fmla="*/ 672007 w 1617374"/>
                <a:gd name="connsiteY487" fmla="*/ 541142 h 1947765"/>
                <a:gd name="connsiteX488" fmla="*/ 706177 w 1617374"/>
                <a:gd name="connsiteY488" fmla="*/ 552531 h 1947765"/>
                <a:gd name="connsiteX489" fmla="*/ 723262 w 1617374"/>
                <a:gd name="connsiteY489" fmla="*/ 575311 h 1947765"/>
                <a:gd name="connsiteX490" fmla="*/ 763127 w 1617374"/>
                <a:gd name="connsiteY490" fmla="*/ 541142 h 1947765"/>
                <a:gd name="connsiteX491" fmla="*/ 757432 w 1617374"/>
                <a:gd name="connsiteY491" fmla="*/ 518362 h 1947765"/>
                <a:gd name="connsiteX492" fmla="*/ 734652 w 1617374"/>
                <a:gd name="connsiteY492" fmla="*/ 501278 h 1947765"/>
                <a:gd name="connsiteX493" fmla="*/ 780212 w 1617374"/>
                <a:gd name="connsiteY493" fmla="*/ 478499 h 1947765"/>
                <a:gd name="connsiteX494" fmla="*/ 768822 w 1617374"/>
                <a:gd name="connsiteY494" fmla="*/ 484194 h 1947765"/>
                <a:gd name="connsiteX495" fmla="*/ 757432 w 1617374"/>
                <a:gd name="connsiteY495" fmla="*/ 563921 h 1947765"/>
                <a:gd name="connsiteX496" fmla="*/ 746042 w 1617374"/>
                <a:gd name="connsiteY496" fmla="*/ 581006 h 1947765"/>
                <a:gd name="connsiteX497" fmla="*/ 740347 w 1617374"/>
                <a:gd name="connsiteY497" fmla="*/ 626564 h 1947765"/>
                <a:gd name="connsiteX498" fmla="*/ 797297 w 1617374"/>
                <a:gd name="connsiteY498" fmla="*/ 660733 h 1947765"/>
                <a:gd name="connsiteX499" fmla="*/ 825772 w 1617374"/>
                <a:gd name="connsiteY499" fmla="*/ 677818 h 1947765"/>
                <a:gd name="connsiteX500" fmla="*/ 842857 w 1617374"/>
                <a:gd name="connsiteY500" fmla="*/ 683513 h 1947765"/>
                <a:gd name="connsiteX501" fmla="*/ 865637 w 1617374"/>
                <a:gd name="connsiteY501" fmla="*/ 706292 h 1947765"/>
                <a:gd name="connsiteX502" fmla="*/ 871332 w 1617374"/>
                <a:gd name="connsiteY502" fmla="*/ 729071 h 1947765"/>
                <a:gd name="connsiteX503" fmla="*/ 899806 w 1617374"/>
                <a:gd name="connsiteY503" fmla="*/ 757545 h 1947765"/>
                <a:gd name="connsiteX504" fmla="*/ 922586 w 1617374"/>
                <a:gd name="connsiteY504" fmla="*/ 751851 h 1947765"/>
                <a:gd name="connsiteX505" fmla="*/ 916891 w 1617374"/>
                <a:gd name="connsiteY505" fmla="*/ 717682 h 1947765"/>
                <a:gd name="connsiteX506" fmla="*/ 911196 w 1617374"/>
                <a:gd name="connsiteY506" fmla="*/ 689207 h 1947765"/>
                <a:gd name="connsiteX507" fmla="*/ 928281 w 1617374"/>
                <a:gd name="connsiteY507" fmla="*/ 575311 h 1947765"/>
                <a:gd name="connsiteX508" fmla="*/ 939671 w 1617374"/>
                <a:gd name="connsiteY508" fmla="*/ 546837 h 1947765"/>
                <a:gd name="connsiteX509" fmla="*/ 905501 w 1617374"/>
                <a:gd name="connsiteY509" fmla="*/ 478499 h 1947765"/>
                <a:gd name="connsiteX510" fmla="*/ 922586 w 1617374"/>
                <a:gd name="connsiteY510" fmla="*/ 467109 h 1947765"/>
                <a:gd name="connsiteX511" fmla="*/ 933976 w 1617374"/>
                <a:gd name="connsiteY511" fmla="*/ 450025 h 1947765"/>
                <a:gd name="connsiteX512" fmla="*/ 939671 w 1617374"/>
                <a:gd name="connsiteY512" fmla="*/ 478499 h 1947765"/>
                <a:gd name="connsiteX513" fmla="*/ 945366 w 1617374"/>
                <a:gd name="connsiteY513" fmla="*/ 518362 h 1947765"/>
                <a:gd name="connsiteX514" fmla="*/ 973841 w 1617374"/>
                <a:gd name="connsiteY514" fmla="*/ 512668 h 1947765"/>
                <a:gd name="connsiteX515" fmla="*/ 996621 w 1617374"/>
                <a:gd name="connsiteY515" fmla="*/ 472804 h 1947765"/>
                <a:gd name="connsiteX516" fmla="*/ 973841 w 1617374"/>
                <a:gd name="connsiteY516" fmla="*/ 489888 h 1947765"/>
                <a:gd name="connsiteX517" fmla="*/ 956756 w 1617374"/>
                <a:gd name="connsiteY517" fmla="*/ 524057 h 1947765"/>
                <a:gd name="connsiteX518" fmla="*/ 956756 w 1617374"/>
                <a:gd name="connsiteY518" fmla="*/ 660733 h 1947765"/>
                <a:gd name="connsiteX519" fmla="*/ 962451 w 1617374"/>
                <a:gd name="connsiteY519" fmla="*/ 854358 h 1947765"/>
                <a:gd name="connsiteX520" fmla="*/ 1036486 w 1617374"/>
                <a:gd name="connsiteY520" fmla="*/ 842968 h 1947765"/>
                <a:gd name="connsiteX521" fmla="*/ 1042181 w 1617374"/>
                <a:gd name="connsiteY521" fmla="*/ 808799 h 1947765"/>
                <a:gd name="connsiteX522" fmla="*/ 1053571 w 1617374"/>
                <a:gd name="connsiteY522" fmla="*/ 774630 h 1947765"/>
                <a:gd name="connsiteX523" fmla="*/ 1059266 w 1617374"/>
                <a:gd name="connsiteY523" fmla="*/ 751851 h 1947765"/>
                <a:gd name="connsiteX524" fmla="*/ 1076351 w 1617374"/>
                <a:gd name="connsiteY524" fmla="*/ 717682 h 1947765"/>
                <a:gd name="connsiteX525" fmla="*/ 1082046 w 1617374"/>
                <a:gd name="connsiteY525" fmla="*/ 683513 h 1947765"/>
                <a:gd name="connsiteX526" fmla="*/ 1116216 w 1617374"/>
                <a:gd name="connsiteY526" fmla="*/ 660733 h 1947765"/>
                <a:gd name="connsiteX527" fmla="*/ 1127606 w 1617374"/>
                <a:gd name="connsiteY527" fmla="*/ 643649 h 1947765"/>
                <a:gd name="connsiteX528" fmla="*/ 1110521 w 1617374"/>
                <a:gd name="connsiteY528" fmla="*/ 637954 h 1947765"/>
                <a:gd name="connsiteX529" fmla="*/ 1116216 w 1617374"/>
                <a:gd name="connsiteY529" fmla="*/ 598090 h 1947765"/>
                <a:gd name="connsiteX530" fmla="*/ 1121911 w 1617374"/>
                <a:gd name="connsiteY530" fmla="*/ 546837 h 1947765"/>
                <a:gd name="connsiteX531" fmla="*/ 1184555 w 1617374"/>
                <a:gd name="connsiteY531" fmla="*/ 563921 h 1947765"/>
                <a:gd name="connsiteX532" fmla="*/ 1201640 w 1617374"/>
                <a:gd name="connsiteY532" fmla="*/ 586700 h 1947765"/>
                <a:gd name="connsiteX533" fmla="*/ 1207335 w 1617374"/>
                <a:gd name="connsiteY533" fmla="*/ 620869 h 1947765"/>
                <a:gd name="connsiteX534" fmla="*/ 1195945 w 1617374"/>
                <a:gd name="connsiteY534" fmla="*/ 637954 h 1947765"/>
                <a:gd name="connsiteX535" fmla="*/ 1156080 w 1617374"/>
                <a:gd name="connsiteY535" fmla="*/ 672123 h 1947765"/>
                <a:gd name="connsiteX536" fmla="*/ 1144691 w 1617374"/>
                <a:gd name="connsiteY536" fmla="*/ 694902 h 1947765"/>
                <a:gd name="connsiteX537" fmla="*/ 1110521 w 1617374"/>
                <a:gd name="connsiteY537" fmla="*/ 751851 h 1947765"/>
                <a:gd name="connsiteX538" fmla="*/ 1087741 w 1617374"/>
                <a:gd name="connsiteY538" fmla="*/ 814494 h 1947765"/>
                <a:gd name="connsiteX539" fmla="*/ 1076351 w 1617374"/>
                <a:gd name="connsiteY539" fmla="*/ 837273 h 1947765"/>
                <a:gd name="connsiteX540" fmla="*/ 1013706 w 1617374"/>
                <a:gd name="connsiteY540" fmla="*/ 888526 h 1947765"/>
                <a:gd name="connsiteX541" fmla="*/ 996621 w 1617374"/>
                <a:gd name="connsiteY541" fmla="*/ 894221 h 1947765"/>
                <a:gd name="connsiteX542" fmla="*/ 968146 w 1617374"/>
                <a:gd name="connsiteY542" fmla="*/ 917001 h 1947765"/>
                <a:gd name="connsiteX543" fmla="*/ 962451 w 1617374"/>
                <a:gd name="connsiteY543" fmla="*/ 934085 h 1947765"/>
                <a:gd name="connsiteX544" fmla="*/ 968146 w 1617374"/>
                <a:gd name="connsiteY544" fmla="*/ 1036592 h 1947765"/>
                <a:gd name="connsiteX545" fmla="*/ 1047876 w 1617374"/>
                <a:gd name="connsiteY545" fmla="*/ 1030897 h 1947765"/>
                <a:gd name="connsiteX546" fmla="*/ 1070656 w 1617374"/>
                <a:gd name="connsiteY546" fmla="*/ 1025202 h 1947765"/>
                <a:gd name="connsiteX547" fmla="*/ 1059266 w 1617374"/>
                <a:gd name="connsiteY547" fmla="*/ 1008118 h 1947765"/>
                <a:gd name="connsiteX548" fmla="*/ 1064961 w 1617374"/>
                <a:gd name="connsiteY548" fmla="*/ 962559 h 1947765"/>
                <a:gd name="connsiteX549" fmla="*/ 1104826 w 1617374"/>
                <a:gd name="connsiteY549" fmla="*/ 968254 h 1947765"/>
                <a:gd name="connsiteX550" fmla="*/ 1110521 w 1617374"/>
                <a:gd name="connsiteY550" fmla="*/ 985339 h 1947765"/>
                <a:gd name="connsiteX551" fmla="*/ 1144691 w 1617374"/>
                <a:gd name="connsiteY551" fmla="*/ 1008118 h 1947765"/>
                <a:gd name="connsiteX552" fmla="*/ 1218725 w 1617374"/>
                <a:gd name="connsiteY552" fmla="*/ 968254 h 1947765"/>
                <a:gd name="connsiteX553" fmla="*/ 1235810 w 1617374"/>
                <a:gd name="connsiteY553" fmla="*/ 837273 h 1947765"/>
                <a:gd name="connsiteX554" fmla="*/ 1252895 w 1617374"/>
                <a:gd name="connsiteY554" fmla="*/ 791714 h 1947765"/>
                <a:gd name="connsiteX555" fmla="*/ 1275675 w 1617374"/>
                <a:gd name="connsiteY555" fmla="*/ 797409 h 1947765"/>
                <a:gd name="connsiteX556" fmla="*/ 1281370 w 1617374"/>
                <a:gd name="connsiteY556" fmla="*/ 814494 h 1947765"/>
                <a:gd name="connsiteX557" fmla="*/ 1269980 w 1617374"/>
                <a:gd name="connsiteY557" fmla="*/ 865747 h 1947765"/>
                <a:gd name="connsiteX558" fmla="*/ 1264285 w 1617374"/>
                <a:gd name="connsiteY558" fmla="*/ 911306 h 1947765"/>
                <a:gd name="connsiteX559" fmla="*/ 1241505 w 1617374"/>
                <a:gd name="connsiteY559" fmla="*/ 956864 h 1947765"/>
                <a:gd name="connsiteX560" fmla="*/ 1235810 w 1617374"/>
                <a:gd name="connsiteY560" fmla="*/ 973949 h 1947765"/>
                <a:gd name="connsiteX561" fmla="*/ 1275675 w 1617374"/>
                <a:gd name="connsiteY561" fmla="*/ 1002423 h 1947765"/>
                <a:gd name="connsiteX562" fmla="*/ 1298455 w 1617374"/>
                <a:gd name="connsiteY562" fmla="*/ 1008118 h 1947765"/>
                <a:gd name="connsiteX563" fmla="*/ 1241505 w 1617374"/>
                <a:gd name="connsiteY563" fmla="*/ 1030897 h 1947765"/>
                <a:gd name="connsiteX564" fmla="*/ 1201640 w 1617374"/>
                <a:gd name="connsiteY564" fmla="*/ 1042287 h 1947765"/>
                <a:gd name="connsiteX565" fmla="*/ 1190250 w 1617374"/>
                <a:gd name="connsiteY565" fmla="*/ 1059371 h 1947765"/>
                <a:gd name="connsiteX566" fmla="*/ 1201640 w 1617374"/>
                <a:gd name="connsiteY566" fmla="*/ 1099235 h 1947765"/>
                <a:gd name="connsiteX567" fmla="*/ 1184555 w 1617374"/>
                <a:gd name="connsiteY567" fmla="*/ 1104930 h 1947765"/>
                <a:gd name="connsiteX568" fmla="*/ 1167470 w 1617374"/>
                <a:gd name="connsiteY568" fmla="*/ 1093540 h 1947765"/>
                <a:gd name="connsiteX569" fmla="*/ 1156080 w 1617374"/>
                <a:gd name="connsiteY569" fmla="*/ 1110625 h 1947765"/>
                <a:gd name="connsiteX570" fmla="*/ 1138996 w 1617374"/>
                <a:gd name="connsiteY570" fmla="*/ 1116320 h 1947765"/>
                <a:gd name="connsiteX571" fmla="*/ 1133301 w 1617374"/>
                <a:gd name="connsiteY571" fmla="*/ 1076456 h 1947765"/>
                <a:gd name="connsiteX572" fmla="*/ 1116216 w 1617374"/>
                <a:gd name="connsiteY572" fmla="*/ 1065066 h 1947765"/>
                <a:gd name="connsiteX573" fmla="*/ 1030791 w 1617374"/>
                <a:gd name="connsiteY573" fmla="*/ 1070761 h 1947765"/>
                <a:gd name="connsiteX574" fmla="*/ 1013706 w 1617374"/>
                <a:gd name="connsiteY574" fmla="*/ 1082151 h 1947765"/>
                <a:gd name="connsiteX575" fmla="*/ 1019401 w 1617374"/>
                <a:gd name="connsiteY575" fmla="*/ 1201742 h 1947765"/>
                <a:gd name="connsiteX576" fmla="*/ 1053571 w 1617374"/>
                <a:gd name="connsiteY576" fmla="*/ 1218827 h 1947765"/>
                <a:gd name="connsiteX577" fmla="*/ 1150385 w 1617374"/>
                <a:gd name="connsiteY577" fmla="*/ 1224522 h 1947765"/>
                <a:gd name="connsiteX578" fmla="*/ 1184555 w 1617374"/>
                <a:gd name="connsiteY578" fmla="*/ 1230216 h 1947765"/>
                <a:gd name="connsiteX579" fmla="*/ 1201640 w 1617374"/>
                <a:gd name="connsiteY579" fmla="*/ 1235911 h 1947765"/>
                <a:gd name="connsiteX580" fmla="*/ 1258590 w 1617374"/>
                <a:gd name="connsiteY580" fmla="*/ 1230216 h 1947765"/>
                <a:gd name="connsiteX581" fmla="*/ 1287065 w 1617374"/>
                <a:gd name="connsiteY581" fmla="*/ 1201742 h 1947765"/>
                <a:gd name="connsiteX582" fmla="*/ 1304150 w 1617374"/>
                <a:gd name="connsiteY582" fmla="*/ 1190353 h 1947765"/>
                <a:gd name="connsiteX583" fmla="*/ 1315540 w 1617374"/>
                <a:gd name="connsiteY583" fmla="*/ 1167573 h 1947765"/>
                <a:gd name="connsiteX584" fmla="*/ 1332625 w 1617374"/>
                <a:gd name="connsiteY584" fmla="*/ 1150489 h 1947765"/>
                <a:gd name="connsiteX585" fmla="*/ 1355405 w 1617374"/>
                <a:gd name="connsiteY585" fmla="*/ 1122015 h 1947765"/>
                <a:gd name="connsiteX586" fmla="*/ 1378185 w 1617374"/>
                <a:gd name="connsiteY586" fmla="*/ 1082151 h 1947765"/>
                <a:gd name="connsiteX587" fmla="*/ 1383880 w 1617374"/>
                <a:gd name="connsiteY587" fmla="*/ 1065066 h 1947765"/>
                <a:gd name="connsiteX588" fmla="*/ 1412355 w 1617374"/>
                <a:gd name="connsiteY588" fmla="*/ 1042287 h 1947765"/>
                <a:gd name="connsiteX589" fmla="*/ 1418049 w 1617374"/>
                <a:gd name="connsiteY589" fmla="*/ 1025202 h 1947765"/>
                <a:gd name="connsiteX590" fmla="*/ 1429439 w 1617374"/>
                <a:gd name="connsiteY590" fmla="*/ 1002423 h 1947765"/>
                <a:gd name="connsiteX591" fmla="*/ 1418049 w 1617374"/>
                <a:gd name="connsiteY591" fmla="*/ 968254 h 1947765"/>
                <a:gd name="connsiteX592" fmla="*/ 1429439 w 1617374"/>
                <a:gd name="connsiteY592" fmla="*/ 911306 h 1947765"/>
                <a:gd name="connsiteX593" fmla="*/ 1446524 w 1617374"/>
                <a:gd name="connsiteY593" fmla="*/ 888526 h 1947765"/>
                <a:gd name="connsiteX594" fmla="*/ 1469304 w 1617374"/>
                <a:gd name="connsiteY594" fmla="*/ 877137 h 1947765"/>
                <a:gd name="connsiteX595" fmla="*/ 1435134 w 1617374"/>
                <a:gd name="connsiteY595" fmla="*/ 683513 h 1947765"/>
                <a:gd name="connsiteX596" fmla="*/ 1418049 w 1617374"/>
                <a:gd name="connsiteY596" fmla="*/ 677818 h 1947765"/>
                <a:gd name="connsiteX597" fmla="*/ 1389575 w 1617374"/>
                <a:gd name="connsiteY597" fmla="*/ 666428 h 1947765"/>
                <a:gd name="connsiteX598" fmla="*/ 1372490 w 1617374"/>
                <a:gd name="connsiteY598" fmla="*/ 649344 h 1947765"/>
                <a:gd name="connsiteX599" fmla="*/ 1389575 w 1617374"/>
                <a:gd name="connsiteY599" fmla="*/ 581006 h 1947765"/>
                <a:gd name="connsiteX600" fmla="*/ 1383880 w 1617374"/>
                <a:gd name="connsiteY600" fmla="*/ 535447 h 1947765"/>
                <a:gd name="connsiteX601" fmla="*/ 1400965 w 1617374"/>
                <a:gd name="connsiteY601" fmla="*/ 518362 h 1947765"/>
                <a:gd name="connsiteX602" fmla="*/ 1412355 w 1617374"/>
                <a:gd name="connsiteY602" fmla="*/ 501278 h 1947765"/>
                <a:gd name="connsiteX603" fmla="*/ 1400965 w 1617374"/>
                <a:gd name="connsiteY603" fmla="*/ 484194 h 1947765"/>
                <a:gd name="connsiteX604" fmla="*/ 1429439 w 1617374"/>
                <a:gd name="connsiteY604" fmla="*/ 370297 h 1947765"/>
                <a:gd name="connsiteX605" fmla="*/ 1457914 w 1617374"/>
                <a:gd name="connsiteY605" fmla="*/ 324738 h 1947765"/>
                <a:gd name="connsiteX606" fmla="*/ 1469304 w 1617374"/>
                <a:gd name="connsiteY606" fmla="*/ 307654 h 1947765"/>
                <a:gd name="connsiteX607" fmla="*/ 1571814 w 1617374"/>
                <a:gd name="connsiteY607" fmla="*/ 301959 h 1947765"/>
                <a:gd name="connsiteX608" fmla="*/ 1543339 w 1617374"/>
                <a:gd name="connsiteY608" fmla="*/ 284874 h 1947765"/>
                <a:gd name="connsiteX609" fmla="*/ 1509169 w 1617374"/>
                <a:gd name="connsiteY609" fmla="*/ 267790 h 1947765"/>
                <a:gd name="connsiteX610" fmla="*/ 1486389 w 1617374"/>
                <a:gd name="connsiteY610" fmla="*/ 233621 h 1947765"/>
                <a:gd name="connsiteX611" fmla="*/ 1503474 w 1617374"/>
                <a:gd name="connsiteY611" fmla="*/ 222231 h 1947765"/>
                <a:gd name="connsiteX612" fmla="*/ 1520559 w 1617374"/>
                <a:gd name="connsiteY612" fmla="*/ 199452 h 1947765"/>
                <a:gd name="connsiteX613" fmla="*/ 1543339 w 1617374"/>
                <a:gd name="connsiteY613" fmla="*/ 188062 h 1947765"/>
                <a:gd name="connsiteX614" fmla="*/ 1531949 w 1617374"/>
                <a:gd name="connsiteY614" fmla="*/ 170978 h 1947765"/>
                <a:gd name="connsiteX615" fmla="*/ 1514864 w 1617374"/>
                <a:gd name="connsiteY615" fmla="*/ 165283 h 1947765"/>
                <a:gd name="connsiteX616" fmla="*/ 1480694 w 1617374"/>
                <a:gd name="connsiteY616" fmla="*/ 136809 h 1947765"/>
                <a:gd name="connsiteX617" fmla="*/ 1395270 w 1617374"/>
                <a:gd name="connsiteY617" fmla="*/ 159588 h 1947765"/>
                <a:gd name="connsiteX618" fmla="*/ 1389575 w 1617374"/>
                <a:gd name="connsiteY618" fmla="*/ 176673 h 1947765"/>
                <a:gd name="connsiteX619" fmla="*/ 1366795 w 1617374"/>
                <a:gd name="connsiteY619" fmla="*/ 222231 h 1947765"/>
                <a:gd name="connsiteX620" fmla="*/ 1195945 w 1617374"/>
                <a:gd name="connsiteY620" fmla="*/ 245011 h 1947765"/>
                <a:gd name="connsiteX621" fmla="*/ 1184555 w 1617374"/>
                <a:gd name="connsiteY621" fmla="*/ 227926 h 1947765"/>
                <a:gd name="connsiteX622" fmla="*/ 1195945 w 1617374"/>
                <a:gd name="connsiteY622" fmla="*/ 205147 h 1947765"/>
                <a:gd name="connsiteX623" fmla="*/ 1235810 w 1617374"/>
                <a:gd name="connsiteY623" fmla="*/ 165283 h 1947765"/>
                <a:gd name="connsiteX624" fmla="*/ 1264285 w 1617374"/>
                <a:gd name="connsiteY624" fmla="*/ 142504 h 1947765"/>
                <a:gd name="connsiteX625" fmla="*/ 1281370 w 1617374"/>
                <a:gd name="connsiteY625" fmla="*/ 131114 h 1947765"/>
                <a:gd name="connsiteX626" fmla="*/ 1304150 w 1617374"/>
                <a:gd name="connsiteY626" fmla="*/ 74166 h 1947765"/>
                <a:gd name="connsiteX627" fmla="*/ 1292760 w 1617374"/>
                <a:gd name="connsiteY627" fmla="*/ 57081 h 1947765"/>
                <a:gd name="connsiteX628" fmla="*/ 1292760 w 1617374"/>
                <a:gd name="connsiteY628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486389 w 1617374"/>
                <a:gd name="connsiteY17" fmla="*/ 888526 h 1947765"/>
                <a:gd name="connsiteX18" fmla="*/ 1474999 w 1617374"/>
                <a:gd name="connsiteY18" fmla="*/ 934085 h 1947765"/>
                <a:gd name="connsiteX19" fmla="*/ 1457914 w 1617374"/>
                <a:gd name="connsiteY19" fmla="*/ 996728 h 1947765"/>
                <a:gd name="connsiteX20" fmla="*/ 1452219 w 1617374"/>
                <a:gd name="connsiteY20" fmla="*/ 1019508 h 1947765"/>
                <a:gd name="connsiteX21" fmla="*/ 1446524 w 1617374"/>
                <a:gd name="connsiteY21" fmla="*/ 1053677 h 1947765"/>
                <a:gd name="connsiteX22" fmla="*/ 1412355 w 1617374"/>
                <a:gd name="connsiteY22" fmla="*/ 1076456 h 1947765"/>
                <a:gd name="connsiteX23" fmla="*/ 1361100 w 1617374"/>
                <a:gd name="connsiteY23" fmla="*/ 1133404 h 1947765"/>
                <a:gd name="connsiteX24" fmla="*/ 1338320 w 1617374"/>
                <a:gd name="connsiteY24" fmla="*/ 1184658 h 1947765"/>
                <a:gd name="connsiteX25" fmla="*/ 1315540 w 1617374"/>
                <a:gd name="connsiteY25" fmla="*/ 1230216 h 1947765"/>
                <a:gd name="connsiteX26" fmla="*/ 1298455 w 1617374"/>
                <a:gd name="connsiteY26" fmla="*/ 1258690 h 1947765"/>
                <a:gd name="connsiteX27" fmla="*/ 1281370 w 1617374"/>
                <a:gd name="connsiteY27" fmla="*/ 1264385 h 1947765"/>
                <a:gd name="connsiteX28" fmla="*/ 1235810 w 1617374"/>
                <a:gd name="connsiteY28" fmla="*/ 1281470 h 1947765"/>
                <a:gd name="connsiteX29" fmla="*/ 1218725 w 1617374"/>
                <a:gd name="connsiteY29" fmla="*/ 1292859 h 1947765"/>
                <a:gd name="connsiteX30" fmla="*/ 1224420 w 1617374"/>
                <a:gd name="connsiteY30" fmla="*/ 1315639 h 1947765"/>
                <a:gd name="connsiteX31" fmla="*/ 1241505 w 1617374"/>
                <a:gd name="connsiteY31" fmla="*/ 1321334 h 1947765"/>
                <a:gd name="connsiteX32" fmla="*/ 1281370 w 1617374"/>
                <a:gd name="connsiteY32" fmla="*/ 1349808 h 1947765"/>
                <a:gd name="connsiteX33" fmla="*/ 1315540 w 1617374"/>
                <a:gd name="connsiteY33" fmla="*/ 1372587 h 1947765"/>
                <a:gd name="connsiteX34" fmla="*/ 1326930 w 1617374"/>
                <a:gd name="connsiteY34" fmla="*/ 1389672 h 1947765"/>
                <a:gd name="connsiteX35" fmla="*/ 1338320 w 1617374"/>
                <a:gd name="connsiteY35" fmla="*/ 1423841 h 1947765"/>
                <a:gd name="connsiteX36" fmla="*/ 1344015 w 1617374"/>
                <a:gd name="connsiteY36" fmla="*/ 1440925 h 1947765"/>
                <a:gd name="connsiteX37" fmla="*/ 1355405 w 1617374"/>
                <a:gd name="connsiteY37" fmla="*/ 1463704 h 1947765"/>
                <a:gd name="connsiteX38" fmla="*/ 1366795 w 1617374"/>
                <a:gd name="connsiteY38" fmla="*/ 1497873 h 1947765"/>
                <a:gd name="connsiteX39" fmla="*/ 1372490 w 1617374"/>
                <a:gd name="connsiteY39" fmla="*/ 1514958 h 1947765"/>
                <a:gd name="connsiteX40" fmla="*/ 1406660 w 1617374"/>
                <a:gd name="connsiteY40" fmla="*/ 1571906 h 1947765"/>
                <a:gd name="connsiteX41" fmla="*/ 1418049 w 1617374"/>
                <a:gd name="connsiteY41" fmla="*/ 1606075 h 1947765"/>
                <a:gd name="connsiteX42" fmla="*/ 1429439 w 1617374"/>
                <a:gd name="connsiteY42" fmla="*/ 1623160 h 1947765"/>
                <a:gd name="connsiteX43" fmla="*/ 1446524 w 1617374"/>
                <a:gd name="connsiteY43" fmla="*/ 1674413 h 1947765"/>
                <a:gd name="connsiteX44" fmla="*/ 1457914 w 1617374"/>
                <a:gd name="connsiteY44" fmla="*/ 1691498 h 1947765"/>
                <a:gd name="connsiteX45" fmla="*/ 1474999 w 1617374"/>
                <a:gd name="connsiteY45" fmla="*/ 1742751 h 1947765"/>
                <a:gd name="connsiteX46" fmla="*/ 1480694 w 1617374"/>
                <a:gd name="connsiteY46" fmla="*/ 1788310 h 1947765"/>
                <a:gd name="connsiteX47" fmla="*/ 1486389 w 1617374"/>
                <a:gd name="connsiteY47" fmla="*/ 1822479 h 1947765"/>
                <a:gd name="connsiteX48" fmla="*/ 1480694 w 1617374"/>
                <a:gd name="connsiteY48" fmla="*/ 1896512 h 1947765"/>
                <a:gd name="connsiteX49" fmla="*/ 1440829 w 1617374"/>
                <a:gd name="connsiteY49" fmla="*/ 1845258 h 1947765"/>
                <a:gd name="connsiteX50" fmla="*/ 1429439 w 1617374"/>
                <a:gd name="connsiteY50" fmla="*/ 1776920 h 1947765"/>
                <a:gd name="connsiteX51" fmla="*/ 1418049 w 1617374"/>
                <a:gd name="connsiteY51" fmla="*/ 1759836 h 1947765"/>
                <a:gd name="connsiteX52" fmla="*/ 1412355 w 1617374"/>
                <a:gd name="connsiteY52" fmla="*/ 1742751 h 1947765"/>
                <a:gd name="connsiteX53" fmla="*/ 1395270 w 1617374"/>
                <a:gd name="connsiteY53" fmla="*/ 1731361 h 1947765"/>
                <a:gd name="connsiteX54" fmla="*/ 1389575 w 1617374"/>
                <a:gd name="connsiteY54" fmla="*/ 1691498 h 1947765"/>
                <a:gd name="connsiteX55" fmla="*/ 1378185 w 1617374"/>
                <a:gd name="connsiteY55" fmla="*/ 1657329 h 1947765"/>
                <a:gd name="connsiteX56" fmla="*/ 1372490 w 1617374"/>
                <a:gd name="connsiteY56" fmla="*/ 1634549 h 1947765"/>
                <a:gd name="connsiteX57" fmla="*/ 1355405 w 1617374"/>
                <a:gd name="connsiteY57" fmla="*/ 1611770 h 1947765"/>
                <a:gd name="connsiteX58" fmla="*/ 1349710 w 1617374"/>
                <a:gd name="connsiteY58" fmla="*/ 1571906 h 1947765"/>
                <a:gd name="connsiteX59" fmla="*/ 1338320 w 1617374"/>
                <a:gd name="connsiteY59" fmla="*/ 1537737 h 1947765"/>
                <a:gd name="connsiteX60" fmla="*/ 1321235 w 1617374"/>
                <a:gd name="connsiteY60" fmla="*/ 1492179 h 1947765"/>
                <a:gd name="connsiteX61" fmla="*/ 1315540 w 1617374"/>
                <a:gd name="connsiteY61" fmla="*/ 1446620 h 1947765"/>
                <a:gd name="connsiteX62" fmla="*/ 1298455 w 1617374"/>
                <a:gd name="connsiteY62" fmla="*/ 1440925 h 1947765"/>
                <a:gd name="connsiteX63" fmla="*/ 1281370 w 1617374"/>
                <a:gd name="connsiteY63" fmla="*/ 1429535 h 1947765"/>
                <a:gd name="connsiteX64" fmla="*/ 1247200 w 1617374"/>
                <a:gd name="connsiteY64" fmla="*/ 1418146 h 1947765"/>
                <a:gd name="connsiteX65" fmla="*/ 1213030 w 1617374"/>
                <a:gd name="connsiteY65" fmla="*/ 1395366 h 1947765"/>
                <a:gd name="connsiteX66" fmla="*/ 1178860 w 1617374"/>
                <a:gd name="connsiteY66" fmla="*/ 1383977 h 1947765"/>
                <a:gd name="connsiteX67" fmla="*/ 1173165 w 1617374"/>
                <a:gd name="connsiteY67" fmla="*/ 1440925 h 1947765"/>
                <a:gd name="connsiteX68" fmla="*/ 1156080 w 1617374"/>
                <a:gd name="connsiteY68" fmla="*/ 1452315 h 1947765"/>
                <a:gd name="connsiteX69" fmla="*/ 1161775 w 1617374"/>
                <a:gd name="connsiteY69" fmla="*/ 1475094 h 1947765"/>
                <a:gd name="connsiteX70" fmla="*/ 1167470 w 1617374"/>
                <a:gd name="connsiteY70" fmla="*/ 1492179 h 1947765"/>
                <a:gd name="connsiteX71" fmla="*/ 1190250 w 1617374"/>
                <a:gd name="connsiteY71" fmla="*/ 1514958 h 1947765"/>
                <a:gd name="connsiteX72" fmla="*/ 1201640 w 1617374"/>
                <a:gd name="connsiteY72" fmla="*/ 1532042 h 1947765"/>
                <a:gd name="connsiteX73" fmla="*/ 1201640 w 1617374"/>
                <a:gd name="connsiteY73" fmla="*/ 1577601 h 1947765"/>
                <a:gd name="connsiteX74" fmla="*/ 1235810 w 1617374"/>
                <a:gd name="connsiteY74" fmla="*/ 1594686 h 1947765"/>
                <a:gd name="connsiteX75" fmla="*/ 1275675 w 1617374"/>
                <a:gd name="connsiteY75" fmla="*/ 1611770 h 1947765"/>
                <a:gd name="connsiteX76" fmla="*/ 1252895 w 1617374"/>
                <a:gd name="connsiteY76" fmla="*/ 1623160 h 1947765"/>
                <a:gd name="connsiteX77" fmla="*/ 1241505 w 1617374"/>
                <a:gd name="connsiteY77" fmla="*/ 1640244 h 1947765"/>
                <a:gd name="connsiteX78" fmla="*/ 1224420 w 1617374"/>
                <a:gd name="connsiteY78" fmla="*/ 1651634 h 1947765"/>
                <a:gd name="connsiteX79" fmla="*/ 1201640 w 1617374"/>
                <a:gd name="connsiteY79" fmla="*/ 1634549 h 1947765"/>
                <a:gd name="connsiteX80" fmla="*/ 1178860 w 1617374"/>
                <a:gd name="connsiteY80" fmla="*/ 1611770 h 1947765"/>
                <a:gd name="connsiteX81" fmla="*/ 1173165 w 1617374"/>
                <a:gd name="connsiteY81" fmla="*/ 1588991 h 1947765"/>
                <a:gd name="connsiteX82" fmla="*/ 1167470 w 1617374"/>
                <a:gd name="connsiteY82" fmla="*/ 1560517 h 1947765"/>
                <a:gd name="connsiteX83" fmla="*/ 1150385 w 1617374"/>
                <a:gd name="connsiteY83" fmla="*/ 1554822 h 1947765"/>
                <a:gd name="connsiteX84" fmla="*/ 1138996 w 1617374"/>
                <a:gd name="connsiteY84" fmla="*/ 1537737 h 1947765"/>
                <a:gd name="connsiteX85" fmla="*/ 1121911 w 1617374"/>
                <a:gd name="connsiteY85" fmla="*/ 1532042 h 1947765"/>
                <a:gd name="connsiteX86" fmla="*/ 1104826 w 1617374"/>
                <a:gd name="connsiteY86" fmla="*/ 1520653 h 1947765"/>
                <a:gd name="connsiteX87" fmla="*/ 1064961 w 1617374"/>
                <a:gd name="connsiteY87" fmla="*/ 1509263 h 1947765"/>
                <a:gd name="connsiteX88" fmla="*/ 1030791 w 1617374"/>
                <a:gd name="connsiteY88" fmla="*/ 1480789 h 1947765"/>
                <a:gd name="connsiteX89" fmla="*/ 1019401 w 1617374"/>
                <a:gd name="connsiteY89" fmla="*/ 1463704 h 1947765"/>
                <a:gd name="connsiteX90" fmla="*/ 1002316 w 1617374"/>
                <a:gd name="connsiteY90" fmla="*/ 1452315 h 1947765"/>
                <a:gd name="connsiteX91" fmla="*/ 996621 w 1617374"/>
                <a:gd name="connsiteY91" fmla="*/ 1435230 h 1947765"/>
                <a:gd name="connsiteX92" fmla="*/ 962451 w 1617374"/>
                <a:gd name="connsiteY92" fmla="*/ 1418146 h 1947765"/>
                <a:gd name="connsiteX93" fmla="*/ 945366 w 1617374"/>
                <a:gd name="connsiteY93" fmla="*/ 1423841 h 1947765"/>
                <a:gd name="connsiteX94" fmla="*/ 928281 w 1617374"/>
                <a:gd name="connsiteY94" fmla="*/ 1458010 h 1947765"/>
                <a:gd name="connsiteX95" fmla="*/ 933976 w 1617374"/>
                <a:gd name="connsiteY95" fmla="*/ 1526348 h 1947765"/>
                <a:gd name="connsiteX96" fmla="*/ 968146 w 1617374"/>
                <a:gd name="connsiteY96" fmla="*/ 1560517 h 1947765"/>
                <a:gd name="connsiteX97" fmla="*/ 1002316 w 1617374"/>
                <a:gd name="connsiteY97" fmla="*/ 1571906 h 1947765"/>
                <a:gd name="connsiteX98" fmla="*/ 1008011 w 1617374"/>
                <a:gd name="connsiteY98" fmla="*/ 1588991 h 1947765"/>
                <a:gd name="connsiteX99" fmla="*/ 1025096 w 1617374"/>
                <a:gd name="connsiteY99" fmla="*/ 1594686 h 1947765"/>
                <a:gd name="connsiteX100" fmla="*/ 1064961 w 1617374"/>
                <a:gd name="connsiteY100" fmla="*/ 1600380 h 1947765"/>
                <a:gd name="connsiteX101" fmla="*/ 1059266 w 1617374"/>
                <a:gd name="connsiteY101" fmla="*/ 1628854 h 1947765"/>
                <a:gd name="connsiteX102" fmla="*/ 1047876 w 1617374"/>
                <a:gd name="connsiteY102" fmla="*/ 1645939 h 1947765"/>
                <a:gd name="connsiteX103" fmla="*/ 1076351 w 1617374"/>
                <a:gd name="connsiteY103" fmla="*/ 1668718 h 1947765"/>
                <a:gd name="connsiteX104" fmla="*/ 1110521 w 1617374"/>
                <a:gd name="connsiteY104" fmla="*/ 1697192 h 1947765"/>
                <a:gd name="connsiteX105" fmla="*/ 1150385 w 1617374"/>
                <a:gd name="connsiteY105" fmla="*/ 1708582 h 1947765"/>
                <a:gd name="connsiteX106" fmla="*/ 1184555 w 1617374"/>
                <a:gd name="connsiteY106" fmla="*/ 1719972 h 1947765"/>
                <a:gd name="connsiteX107" fmla="*/ 1201640 w 1617374"/>
                <a:gd name="connsiteY107" fmla="*/ 1725667 h 1947765"/>
                <a:gd name="connsiteX108" fmla="*/ 1207335 w 1617374"/>
                <a:gd name="connsiteY108" fmla="*/ 1742751 h 1947765"/>
                <a:gd name="connsiteX109" fmla="*/ 1218725 w 1617374"/>
                <a:gd name="connsiteY109" fmla="*/ 1765530 h 1947765"/>
                <a:gd name="connsiteX110" fmla="*/ 1207335 w 1617374"/>
                <a:gd name="connsiteY110" fmla="*/ 1794005 h 1947765"/>
                <a:gd name="connsiteX111" fmla="*/ 1195945 w 1617374"/>
                <a:gd name="connsiteY111" fmla="*/ 1776920 h 1947765"/>
                <a:gd name="connsiteX112" fmla="*/ 1121911 w 1617374"/>
                <a:gd name="connsiteY112" fmla="*/ 1759836 h 1947765"/>
                <a:gd name="connsiteX113" fmla="*/ 1161775 w 1617374"/>
                <a:gd name="connsiteY113" fmla="*/ 1799699 h 1947765"/>
                <a:gd name="connsiteX114" fmla="*/ 1178860 w 1617374"/>
                <a:gd name="connsiteY114" fmla="*/ 1833868 h 1947765"/>
                <a:gd name="connsiteX115" fmla="*/ 1156080 w 1617374"/>
                <a:gd name="connsiteY115" fmla="*/ 1845258 h 1947765"/>
                <a:gd name="connsiteX116" fmla="*/ 1104826 w 1617374"/>
                <a:gd name="connsiteY116" fmla="*/ 1839563 h 1947765"/>
                <a:gd name="connsiteX117" fmla="*/ 1087741 w 1617374"/>
                <a:gd name="connsiteY117" fmla="*/ 1833868 h 1947765"/>
                <a:gd name="connsiteX118" fmla="*/ 1064961 w 1617374"/>
                <a:gd name="connsiteY118" fmla="*/ 1714277 h 1947765"/>
                <a:gd name="connsiteX119" fmla="*/ 1019401 w 1617374"/>
                <a:gd name="connsiteY119" fmla="*/ 1702887 h 1947765"/>
                <a:gd name="connsiteX120" fmla="*/ 1008011 w 1617374"/>
                <a:gd name="connsiteY120" fmla="*/ 1725667 h 1947765"/>
                <a:gd name="connsiteX121" fmla="*/ 996621 w 1617374"/>
                <a:gd name="connsiteY121" fmla="*/ 1742751 h 1947765"/>
                <a:gd name="connsiteX122" fmla="*/ 1002316 w 1617374"/>
                <a:gd name="connsiteY122" fmla="*/ 1822479 h 1947765"/>
                <a:gd name="connsiteX123" fmla="*/ 1008011 w 1617374"/>
                <a:gd name="connsiteY123" fmla="*/ 1839563 h 1947765"/>
                <a:gd name="connsiteX124" fmla="*/ 1025096 w 1617374"/>
                <a:gd name="connsiteY124" fmla="*/ 1845258 h 1947765"/>
                <a:gd name="connsiteX125" fmla="*/ 1025096 w 1617374"/>
                <a:gd name="connsiteY125" fmla="*/ 1879427 h 1947765"/>
                <a:gd name="connsiteX126" fmla="*/ 1002316 w 1617374"/>
                <a:gd name="connsiteY126" fmla="*/ 1947765 h 1947765"/>
                <a:gd name="connsiteX127" fmla="*/ 996621 w 1617374"/>
                <a:gd name="connsiteY127" fmla="*/ 1930681 h 1947765"/>
                <a:gd name="connsiteX128" fmla="*/ 990926 w 1617374"/>
                <a:gd name="connsiteY128" fmla="*/ 1902206 h 1947765"/>
                <a:gd name="connsiteX129" fmla="*/ 973841 w 1617374"/>
                <a:gd name="connsiteY129" fmla="*/ 1913596 h 1947765"/>
                <a:gd name="connsiteX130" fmla="*/ 945366 w 1617374"/>
                <a:gd name="connsiteY130" fmla="*/ 1919291 h 1947765"/>
                <a:gd name="connsiteX131" fmla="*/ 905501 w 1617374"/>
                <a:gd name="connsiteY131" fmla="*/ 1907901 h 1947765"/>
                <a:gd name="connsiteX132" fmla="*/ 899806 w 1617374"/>
                <a:gd name="connsiteY132" fmla="*/ 1890817 h 1947765"/>
                <a:gd name="connsiteX133" fmla="*/ 922586 w 1617374"/>
                <a:gd name="connsiteY133" fmla="*/ 1868037 h 1947765"/>
                <a:gd name="connsiteX134" fmla="*/ 945366 w 1617374"/>
                <a:gd name="connsiteY134" fmla="*/ 1856648 h 1947765"/>
                <a:gd name="connsiteX135" fmla="*/ 956756 w 1617374"/>
                <a:gd name="connsiteY135" fmla="*/ 1839563 h 1947765"/>
                <a:gd name="connsiteX136" fmla="*/ 968146 w 1617374"/>
                <a:gd name="connsiteY136" fmla="*/ 1805394 h 1947765"/>
                <a:gd name="connsiteX137" fmla="*/ 973841 w 1617374"/>
                <a:gd name="connsiteY137" fmla="*/ 1759836 h 1947765"/>
                <a:gd name="connsiteX138" fmla="*/ 996621 w 1617374"/>
                <a:gd name="connsiteY138" fmla="*/ 1725667 h 1947765"/>
                <a:gd name="connsiteX139" fmla="*/ 990926 w 1617374"/>
                <a:gd name="connsiteY139" fmla="*/ 1708582 h 1947765"/>
                <a:gd name="connsiteX140" fmla="*/ 1002316 w 1617374"/>
                <a:gd name="connsiteY140" fmla="*/ 1674413 h 1947765"/>
                <a:gd name="connsiteX141" fmla="*/ 979536 w 1617374"/>
                <a:gd name="connsiteY141" fmla="*/ 1645939 h 1947765"/>
                <a:gd name="connsiteX142" fmla="*/ 939671 w 1617374"/>
                <a:gd name="connsiteY142" fmla="*/ 1617465 h 1947765"/>
                <a:gd name="connsiteX143" fmla="*/ 933976 w 1617374"/>
                <a:gd name="connsiteY143" fmla="*/ 1640244 h 1947765"/>
                <a:gd name="connsiteX144" fmla="*/ 922586 w 1617374"/>
                <a:gd name="connsiteY144" fmla="*/ 1731361 h 1947765"/>
                <a:gd name="connsiteX145" fmla="*/ 905501 w 1617374"/>
                <a:gd name="connsiteY145" fmla="*/ 1725667 h 1947765"/>
                <a:gd name="connsiteX146" fmla="*/ 922586 w 1617374"/>
                <a:gd name="connsiteY146" fmla="*/ 1645939 h 1947765"/>
                <a:gd name="connsiteX147" fmla="*/ 916891 w 1617374"/>
                <a:gd name="connsiteY147" fmla="*/ 1611770 h 1947765"/>
                <a:gd name="connsiteX148" fmla="*/ 905501 w 1617374"/>
                <a:gd name="connsiteY148" fmla="*/ 1594686 h 1947765"/>
                <a:gd name="connsiteX149" fmla="*/ 888416 w 1617374"/>
                <a:gd name="connsiteY149" fmla="*/ 1537737 h 1947765"/>
                <a:gd name="connsiteX150" fmla="*/ 865637 w 1617374"/>
                <a:gd name="connsiteY150" fmla="*/ 1509263 h 1947765"/>
                <a:gd name="connsiteX151" fmla="*/ 848552 w 1617374"/>
                <a:gd name="connsiteY151" fmla="*/ 1520653 h 1947765"/>
                <a:gd name="connsiteX152" fmla="*/ 831467 w 1617374"/>
                <a:gd name="connsiteY152" fmla="*/ 1560517 h 1947765"/>
                <a:gd name="connsiteX153" fmla="*/ 825772 w 1617374"/>
                <a:gd name="connsiteY153" fmla="*/ 1577601 h 1947765"/>
                <a:gd name="connsiteX154" fmla="*/ 802992 w 1617374"/>
                <a:gd name="connsiteY154" fmla="*/ 1600380 h 1947765"/>
                <a:gd name="connsiteX155" fmla="*/ 785907 w 1617374"/>
                <a:gd name="connsiteY155" fmla="*/ 1634549 h 1947765"/>
                <a:gd name="connsiteX156" fmla="*/ 797297 w 1617374"/>
                <a:gd name="connsiteY156" fmla="*/ 1668718 h 1947765"/>
                <a:gd name="connsiteX157" fmla="*/ 808687 w 1617374"/>
                <a:gd name="connsiteY157" fmla="*/ 1725667 h 1947765"/>
                <a:gd name="connsiteX158" fmla="*/ 825772 w 1617374"/>
                <a:gd name="connsiteY158" fmla="*/ 1737056 h 1947765"/>
                <a:gd name="connsiteX159" fmla="*/ 820077 w 1617374"/>
                <a:gd name="connsiteY159" fmla="*/ 1776920 h 1947765"/>
                <a:gd name="connsiteX160" fmla="*/ 802992 w 1617374"/>
                <a:gd name="connsiteY160" fmla="*/ 1771225 h 1947765"/>
                <a:gd name="connsiteX161" fmla="*/ 797297 w 1617374"/>
                <a:gd name="connsiteY161" fmla="*/ 1754141 h 1947765"/>
                <a:gd name="connsiteX162" fmla="*/ 780212 w 1617374"/>
                <a:gd name="connsiteY162" fmla="*/ 1742751 h 1947765"/>
                <a:gd name="connsiteX163" fmla="*/ 740347 w 1617374"/>
                <a:gd name="connsiteY163" fmla="*/ 1759836 h 1947765"/>
                <a:gd name="connsiteX164" fmla="*/ 734652 w 1617374"/>
                <a:gd name="connsiteY164" fmla="*/ 1776920 h 1947765"/>
                <a:gd name="connsiteX165" fmla="*/ 711872 w 1617374"/>
                <a:gd name="connsiteY165" fmla="*/ 1811089 h 1947765"/>
                <a:gd name="connsiteX166" fmla="*/ 723262 w 1617374"/>
                <a:gd name="connsiteY166" fmla="*/ 1850953 h 1947765"/>
                <a:gd name="connsiteX167" fmla="*/ 728957 w 1617374"/>
                <a:gd name="connsiteY167" fmla="*/ 1868037 h 1947765"/>
                <a:gd name="connsiteX168" fmla="*/ 723262 w 1617374"/>
                <a:gd name="connsiteY168" fmla="*/ 1896512 h 1947765"/>
                <a:gd name="connsiteX169" fmla="*/ 706177 w 1617374"/>
                <a:gd name="connsiteY169" fmla="*/ 1902206 h 1947765"/>
                <a:gd name="connsiteX170" fmla="*/ 700482 w 1617374"/>
                <a:gd name="connsiteY170" fmla="*/ 1879427 h 1947765"/>
                <a:gd name="connsiteX171" fmla="*/ 666312 w 1617374"/>
                <a:gd name="connsiteY171" fmla="*/ 1856648 h 1947765"/>
                <a:gd name="connsiteX172" fmla="*/ 586583 w 1617374"/>
                <a:gd name="connsiteY172" fmla="*/ 1845258 h 1947765"/>
                <a:gd name="connsiteX173" fmla="*/ 615058 w 1617374"/>
                <a:gd name="connsiteY173" fmla="*/ 1833868 h 1947765"/>
                <a:gd name="connsiteX174" fmla="*/ 649227 w 1617374"/>
                <a:gd name="connsiteY174" fmla="*/ 1828174 h 1947765"/>
                <a:gd name="connsiteX175" fmla="*/ 637837 w 1617374"/>
                <a:gd name="connsiteY175" fmla="*/ 1788310 h 1947765"/>
                <a:gd name="connsiteX176" fmla="*/ 677702 w 1617374"/>
                <a:gd name="connsiteY176" fmla="*/ 1765530 h 1947765"/>
                <a:gd name="connsiteX177" fmla="*/ 694787 w 1617374"/>
                <a:gd name="connsiteY177" fmla="*/ 1759836 h 1947765"/>
                <a:gd name="connsiteX178" fmla="*/ 700482 w 1617374"/>
                <a:gd name="connsiteY178" fmla="*/ 1742751 h 1947765"/>
                <a:gd name="connsiteX179" fmla="*/ 717567 w 1617374"/>
                <a:gd name="connsiteY179" fmla="*/ 1731361 h 1947765"/>
                <a:gd name="connsiteX180" fmla="*/ 728957 w 1617374"/>
                <a:gd name="connsiteY180" fmla="*/ 1714277 h 1947765"/>
                <a:gd name="connsiteX181" fmla="*/ 723262 w 1617374"/>
                <a:gd name="connsiteY181" fmla="*/ 1685803 h 1947765"/>
                <a:gd name="connsiteX182" fmla="*/ 672007 w 1617374"/>
                <a:gd name="connsiteY182" fmla="*/ 1674413 h 1947765"/>
                <a:gd name="connsiteX183" fmla="*/ 637837 w 1617374"/>
                <a:gd name="connsiteY183" fmla="*/ 1657329 h 1947765"/>
                <a:gd name="connsiteX184" fmla="*/ 632142 w 1617374"/>
                <a:gd name="connsiteY184" fmla="*/ 1640244 h 1947765"/>
                <a:gd name="connsiteX185" fmla="*/ 620752 w 1617374"/>
                <a:gd name="connsiteY185" fmla="*/ 1623160 h 1947765"/>
                <a:gd name="connsiteX186" fmla="*/ 637837 w 1617374"/>
                <a:gd name="connsiteY186" fmla="*/ 1617465 h 1947765"/>
                <a:gd name="connsiteX187" fmla="*/ 728957 w 1617374"/>
                <a:gd name="connsiteY187" fmla="*/ 1606075 h 1947765"/>
                <a:gd name="connsiteX188" fmla="*/ 751737 w 1617374"/>
                <a:gd name="connsiteY188" fmla="*/ 1594686 h 1947765"/>
                <a:gd name="connsiteX189" fmla="*/ 763127 w 1617374"/>
                <a:gd name="connsiteY189" fmla="*/ 1577601 h 1947765"/>
                <a:gd name="connsiteX190" fmla="*/ 797297 w 1617374"/>
                <a:gd name="connsiteY190" fmla="*/ 1560517 h 1947765"/>
                <a:gd name="connsiteX191" fmla="*/ 808687 w 1617374"/>
                <a:gd name="connsiteY191" fmla="*/ 1543432 h 1947765"/>
                <a:gd name="connsiteX192" fmla="*/ 825772 w 1617374"/>
                <a:gd name="connsiteY192" fmla="*/ 1526348 h 1947765"/>
                <a:gd name="connsiteX193" fmla="*/ 854247 w 1617374"/>
                <a:gd name="connsiteY193" fmla="*/ 1480789 h 1947765"/>
                <a:gd name="connsiteX194" fmla="*/ 865637 w 1617374"/>
                <a:gd name="connsiteY194" fmla="*/ 1452315 h 1947765"/>
                <a:gd name="connsiteX195" fmla="*/ 905501 w 1617374"/>
                <a:gd name="connsiteY195" fmla="*/ 1429535 h 1947765"/>
                <a:gd name="connsiteX196" fmla="*/ 956756 w 1617374"/>
                <a:gd name="connsiteY196" fmla="*/ 1418146 h 1947765"/>
                <a:gd name="connsiteX197" fmla="*/ 951061 w 1617374"/>
                <a:gd name="connsiteY197" fmla="*/ 1401061 h 1947765"/>
                <a:gd name="connsiteX198" fmla="*/ 945366 w 1617374"/>
                <a:gd name="connsiteY198" fmla="*/ 1338418 h 1947765"/>
                <a:gd name="connsiteX199" fmla="*/ 928281 w 1617374"/>
                <a:gd name="connsiteY199" fmla="*/ 1332723 h 1947765"/>
                <a:gd name="connsiteX200" fmla="*/ 905501 w 1617374"/>
                <a:gd name="connsiteY200" fmla="*/ 1327028 h 1947765"/>
                <a:gd name="connsiteX201" fmla="*/ 825772 w 1617374"/>
                <a:gd name="connsiteY201" fmla="*/ 1332723 h 1947765"/>
                <a:gd name="connsiteX202" fmla="*/ 808687 w 1617374"/>
                <a:gd name="connsiteY202" fmla="*/ 1344113 h 1947765"/>
                <a:gd name="connsiteX203" fmla="*/ 780212 w 1617374"/>
                <a:gd name="connsiteY203" fmla="*/ 1349808 h 1947765"/>
                <a:gd name="connsiteX204" fmla="*/ 757432 w 1617374"/>
                <a:gd name="connsiteY204" fmla="*/ 1361197 h 1947765"/>
                <a:gd name="connsiteX205" fmla="*/ 734652 w 1617374"/>
                <a:gd name="connsiteY205" fmla="*/ 1406756 h 1947765"/>
                <a:gd name="connsiteX206" fmla="*/ 717567 w 1617374"/>
                <a:gd name="connsiteY206" fmla="*/ 1458010 h 1947765"/>
                <a:gd name="connsiteX207" fmla="*/ 711872 w 1617374"/>
                <a:gd name="connsiteY207" fmla="*/ 1475094 h 1947765"/>
                <a:gd name="connsiteX208" fmla="*/ 689092 w 1617374"/>
                <a:gd name="connsiteY208" fmla="*/ 1492179 h 1947765"/>
                <a:gd name="connsiteX209" fmla="*/ 683397 w 1617374"/>
                <a:gd name="connsiteY209" fmla="*/ 1429535 h 1947765"/>
                <a:gd name="connsiteX210" fmla="*/ 666312 w 1617374"/>
                <a:gd name="connsiteY210" fmla="*/ 1418146 h 1947765"/>
                <a:gd name="connsiteX211" fmla="*/ 575193 w 1617374"/>
                <a:gd name="connsiteY211" fmla="*/ 1429535 h 1947765"/>
                <a:gd name="connsiteX212" fmla="*/ 563803 w 1617374"/>
                <a:gd name="connsiteY212" fmla="*/ 1446620 h 1947765"/>
                <a:gd name="connsiteX213" fmla="*/ 541023 w 1617374"/>
                <a:gd name="connsiteY213" fmla="*/ 1509263 h 1947765"/>
                <a:gd name="connsiteX214" fmla="*/ 444208 w 1617374"/>
                <a:gd name="connsiteY214" fmla="*/ 1514958 h 1947765"/>
                <a:gd name="connsiteX215" fmla="*/ 438513 w 1617374"/>
                <a:gd name="connsiteY215" fmla="*/ 1560517 h 1947765"/>
                <a:gd name="connsiteX216" fmla="*/ 421428 w 1617374"/>
                <a:gd name="connsiteY216" fmla="*/ 1583296 h 1947765"/>
                <a:gd name="connsiteX217" fmla="*/ 410038 w 1617374"/>
                <a:gd name="connsiteY217" fmla="*/ 1600380 h 1947765"/>
                <a:gd name="connsiteX218" fmla="*/ 415733 w 1617374"/>
                <a:gd name="connsiteY218" fmla="*/ 1663023 h 1947765"/>
                <a:gd name="connsiteX219" fmla="*/ 432818 w 1617374"/>
                <a:gd name="connsiteY219" fmla="*/ 1668718 h 1947765"/>
                <a:gd name="connsiteX220" fmla="*/ 438513 w 1617374"/>
                <a:gd name="connsiteY220" fmla="*/ 1691498 h 1947765"/>
                <a:gd name="connsiteX221" fmla="*/ 449903 w 1617374"/>
                <a:gd name="connsiteY221" fmla="*/ 1708582 h 1947765"/>
                <a:gd name="connsiteX222" fmla="*/ 392953 w 1617374"/>
                <a:gd name="connsiteY222" fmla="*/ 1702887 h 1947765"/>
                <a:gd name="connsiteX223" fmla="*/ 387258 w 1617374"/>
                <a:gd name="connsiteY223" fmla="*/ 1628854 h 1947765"/>
                <a:gd name="connsiteX224" fmla="*/ 381563 w 1617374"/>
                <a:gd name="connsiteY224" fmla="*/ 1543432 h 1947765"/>
                <a:gd name="connsiteX225" fmla="*/ 364478 w 1617374"/>
                <a:gd name="connsiteY225" fmla="*/ 1532042 h 1947765"/>
                <a:gd name="connsiteX226" fmla="*/ 324614 w 1617374"/>
                <a:gd name="connsiteY226" fmla="*/ 1520653 h 1947765"/>
                <a:gd name="connsiteX227" fmla="*/ 301834 w 1617374"/>
                <a:gd name="connsiteY227" fmla="*/ 1526348 h 1947765"/>
                <a:gd name="connsiteX228" fmla="*/ 290444 w 1617374"/>
                <a:gd name="connsiteY228" fmla="*/ 1543432 h 1947765"/>
                <a:gd name="connsiteX229" fmla="*/ 273359 w 1617374"/>
                <a:gd name="connsiteY229" fmla="*/ 1560517 h 1947765"/>
                <a:gd name="connsiteX230" fmla="*/ 233494 w 1617374"/>
                <a:gd name="connsiteY230" fmla="*/ 1600380 h 1947765"/>
                <a:gd name="connsiteX231" fmla="*/ 239189 w 1617374"/>
                <a:gd name="connsiteY231" fmla="*/ 1623160 h 1947765"/>
                <a:gd name="connsiteX232" fmla="*/ 256274 w 1617374"/>
                <a:gd name="connsiteY232" fmla="*/ 1628854 h 1947765"/>
                <a:gd name="connsiteX233" fmla="*/ 296139 w 1617374"/>
                <a:gd name="connsiteY233" fmla="*/ 1651634 h 1947765"/>
                <a:gd name="connsiteX234" fmla="*/ 290444 w 1617374"/>
                <a:gd name="connsiteY234" fmla="*/ 1668718 h 1947765"/>
                <a:gd name="connsiteX235" fmla="*/ 256274 w 1617374"/>
                <a:gd name="connsiteY235" fmla="*/ 1691498 h 1947765"/>
                <a:gd name="connsiteX236" fmla="*/ 210714 w 1617374"/>
                <a:gd name="connsiteY236" fmla="*/ 1685803 h 1947765"/>
                <a:gd name="connsiteX237" fmla="*/ 205019 w 1617374"/>
                <a:gd name="connsiteY237" fmla="*/ 1668718 h 1947765"/>
                <a:gd name="connsiteX238" fmla="*/ 199324 w 1617374"/>
                <a:gd name="connsiteY238" fmla="*/ 1645939 h 1947765"/>
                <a:gd name="connsiteX239" fmla="*/ 170849 w 1617374"/>
                <a:gd name="connsiteY239" fmla="*/ 1640244 h 1947765"/>
                <a:gd name="connsiteX240" fmla="*/ 153764 w 1617374"/>
                <a:gd name="connsiteY240" fmla="*/ 1623160 h 1947765"/>
                <a:gd name="connsiteX241" fmla="*/ 136679 w 1617374"/>
                <a:gd name="connsiteY241" fmla="*/ 1611770 h 1947765"/>
                <a:gd name="connsiteX242" fmla="*/ 142374 w 1617374"/>
                <a:gd name="connsiteY242" fmla="*/ 1588991 h 1947765"/>
                <a:gd name="connsiteX243" fmla="*/ 182239 w 1617374"/>
                <a:gd name="connsiteY243" fmla="*/ 1571906 h 1947765"/>
                <a:gd name="connsiteX244" fmla="*/ 199324 w 1617374"/>
                <a:gd name="connsiteY244" fmla="*/ 1554822 h 1947765"/>
                <a:gd name="connsiteX245" fmla="*/ 222104 w 1617374"/>
                <a:gd name="connsiteY245" fmla="*/ 1549127 h 1947765"/>
                <a:gd name="connsiteX246" fmla="*/ 244884 w 1617374"/>
                <a:gd name="connsiteY246" fmla="*/ 1514958 h 1947765"/>
                <a:gd name="connsiteX247" fmla="*/ 256274 w 1617374"/>
                <a:gd name="connsiteY247" fmla="*/ 1497873 h 1947765"/>
                <a:gd name="connsiteX248" fmla="*/ 273359 w 1617374"/>
                <a:gd name="connsiteY248" fmla="*/ 1492179 h 1947765"/>
                <a:gd name="connsiteX249" fmla="*/ 290444 w 1617374"/>
                <a:gd name="connsiteY249" fmla="*/ 1475094 h 1947765"/>
                <a:gd name="connsiteX250" fmla="*/ 279054 w 1617374"/>
                <a:gd name="connsiteY250" fmla="*/ 1440925 h 1947765"/>
                <a:gd name="connsiteX251" fmla="*/ 318919 w 1617374"/>
                <a:gd name="connsiteY251" fmla="*/ 1418146 h 1947765"/>
                <a:gd name="connsiteX252" fmla="*/ 336004 w 1617374"/>
                <a:gd name="connsiteY252" fmla="*/ 1429535 h 1947765"/>
                <a:gd name="connsiteX253" fmla="*/ 353088 w 1617374"/>
                <a:gd name="connsiteY253" fmla="*/ 1435230 h 1947765"/>
                <a:gd name="connsiteX254" fmla="*/ 364478 w 1617374"/>
                <a:gd name="connsiteY254" fmla="*/ 1452315 h 1947765"/>
                <a:gd name="connsiteX255" fmla="*/ 529633 w 1617374"/>
                <a:gd name="connsiteY255" fmla="*/ 1469399 h 1947765"/>
                <a:gd name="connsiteX256" fmla="*/ 541023 w 1617374"/>
                <a:gd name="connsiteY256" fmla="*/ 1452315 h 1947765"/>
                <a:gd name="connsiteX257" fmla="*/ 546718 w 1617374"/>
                <a:gd name="connsiteY257" fmla="*/ 1435230 h 1947765"/>
                <a:gd name="connsiteX258" fmla="*/ 563803 w 1617374"/>
                <a:gd name="connsiteY258" fmla="*/ 1429535 h 1947765"/>
                <a:gd name="connsiteX259" fmla="*/ 592278 w 1617374"/>
                <a:gd name="connsiteY259" fmla="*/ 1406756 h 1947765"/>
                <a:gd name="connsiteX260" fmla="*/ 626447 w 1617374"/>
                <a:gd name="connsiteY260" fmla="*/ 1389672 h 1947765"/>
                <a:gd name="connsiteX261" fmla="*/ 666312 w 1617374"/>
                <a:gd name="connsiteY261" fmla="*/ 1383977 h 1947765"/>
                <a:gd name="connsiteX262" fmla="*/ 672007 w 1617374"/>
                <a:gd name="connsiteY262" fmla="*/ 1344113 h 1947765"/>
                <a:gd name="connsiteX263" fmla="*/ 654922 w 1617374"/>
                <a:gd name="connsiteY263" fmla="*/ 1338418 h 1947765"/>
                <a:gd name="connsiteX264" fmla="*/ 677702 w 1617374"/>
                <a:gd name="connsiteY264" fmla="*/ 1327028 h 1947765"/>
                <a:gd name="connsiteX265" fmla="*/ 774517 w 1617374"/>
                <a:gd name="connsiteY265" fmla="*/ 1315639 h 1947765"/>
                <a:gd name="connsiteX266" fmla="*/ 808687 w 1617374"/>
                <a:gd name="connsiteY266" fmla="*/ 1309944 h 1947765"/>
                <a:gd name="connsiteX267" fmla="*/ 791602 w 1617374"/>
                <a:gd name="connsiteY267" fmla="*/ 1304249 h 1947765"/>
                <a:gd name="connsiteX268" fmla="*/ 751737 w 1617374"/>
                <a:gd name="connsiteY268" fmla="*/ 1270080 h 1947765"/>
                <a:gd name="connsiteX269" fmla="*/ 740347 w 1617374"/>
                <a:gd name="connsiteY269" fmla="*/ 1252996 h 1947765"/>
                <a:gd name="connsiteX270" fmla="*/ 700482 w 1617374"/>
                <a:gd name="connsiteY270" fmla="*/ 1235911 h 1947765"/>
                <a:gd name="connsiteX271" fmla="*/ 495463 w 1617374"/>
                <a:gd name="connsiteY271" fmla="*/ 1224522 h 1947765"/>
                <a:gd name="connsiteX272" fmla="*/ 410038 w 1617374"/>
                <a:gd name="connsiteY272" fmla="*/ 1241606 h 1947765"/>
                <a:gd name="connsiteX273" fmla="*/ 398648 w 1617374"/>
                <a:gd name="connsiteY273" fmla="*/ 1264385 h 1947765"/>
                <a:gd name="connsiteX274" fmla="*/ 353088 w 1617374"/>
                <a:gd name="connsiteY274" fmla="*/ 1315639 h 1947765"/>
                <a:gd name="connsiteX275" fmla="*/ 347394 w 1617374"/>
                <a:gd name="connsiteY275" fmla="*/ 1270080 h 1947765"/>
                <a:gd name="connsiteX276" fmla="*/ 233494 w 1617374"/>
                <a:gd name="connsiteY276" fmla="*/ 1298554 h 1947765"/>
                <a:gd name="connsiteX277" fmla="*/ 216409 w 1617374"/>
                <a:gd name="connsiteY277" fmla="*/ 1315639 h 1947765"/>
                <a:gd name="connsiteX278" fmla="*/ 210714 w 1617374"/>
                <a:gd name="connsiteY278" fmla="*/ 1298554 h 1947765"/>
                <a:gd name="connsiteX279" fmla="*/ 222104 w 1617374"/>
                <a:gd name="connsiteY279" fmla="*/ 1270080 h 1947765"/>
                <a:gd name="connsiteX280" fmla="*/ 205019 w 1617374"/>
                <a:gd name="connsiteY280" fmla="*/ 1264385 h 1947765"/>
                <a:gd name="connsiteX281" fmla="*/ 148069 w 1617374"/>
                <a:gd name="connsiteY281" fmla="*/ 1252996 h 1947765"/>
                <a:gd name="connsiteX282" fmla="*/ 119594 w 1617374"/>
                <a:gd name="connsiteY282" fmla="*/ 1247301 h 1947765"/>
                <a:gd name="connsiteX283" fmla="*/ 85425 w 1617374"/>
                <a:gd name="connsiteY283" fmla="*/ 1235911 h 1947765"/>
                <a:gd name="connsiteX284" fmla="*/ 11390 w 1617374"/>
                <a:gd name="connsiteY284" fmla="*/ 1230216 h 1947765"/>
                <a:gd name="connsiteX285" fmla="*/ 0 w 1617374"/>
                <a:gd name="connsiteY285" fmla="*/ 1213132 h 1947765"/>
                <a:gd name="connsiteX286" fmla="*/ 5695 w 1617374"/>
                <a:gd name="connsiteY286" fmla="*/ 1190353 h 1947765"/>
                <a:gd name="connsiteX287" fmla="*/ 28475 w 1617374"/>
                <a:gd name="connsiteY287" fmla="*/ 1184658 h 1947765"/>
                <a:gd name="connsiteX288" fmla="*/ 34170 w 1617374"/>
                <a:gd name="connsiteY288" fmla="*/ 1144794 h 1947765"/>
                <a:gd name="connsiteX289" fmla="*/ 45560 w 1617374"/>
                <a:gd name="connsiteY289" fmla="*/ 1161878 h 1947765"/>
                <a:gd name="connsiteX290" fmla="*/ 68340 w 1617374"/>
                <a:gd name="connsiteY290" fmla="*/ 1184658 h 1947765"/>
                <a:gd name="connsiteX291" fmla="*/ 85425 w 1617374"/>
                <a:gd name="connsiteY291" fmla="*/ 1190353 h 1947765"/>
                <a:gd name="connsiteX292" fmla="*/ 176544 w 1617374"/>
                <a:gd name="connsiteY292" fmla="*/ 1196047 h 1947765"/>
                <a:gd name="connsiteX293" fmla="*/ 187934 w 1617374"/>
                <a:gd name="connsiteY293" fmla="*/ 1213132 h 1947765"/>
                <a:gd name="connsiteX294" fmla="*/ 227799 w 1617374"/>
                <a:gd name="connsiteY294" fmla="*/ 1230216 h 1947765"/>
                <a:gd name="connsiteX295" fmla="*/ 290444 w 1617374"/>
                <a:gd name="connsiteY295" fmla="*/ 1235911 h 1947765"/>
                <a:gd name="connsiteX296" fmla="*/ 444208 w 1617374"/>
                <a:gd name="connsiteY296" fmla="*/ 1230216 h 1947765"/>
                <a:gd name="connsiteX297" fmla="*/ 427123 w 1617374"/>
                <a:gd name="connsiteY297" fmla="*/ 1224522 h 1947765"/>
                <a:gd name="connsiteX298" fmla="*/ 398648 w 1617374"/>
                <a:gd name="connsiteY298" fmla="*/ 1190353 h 1947765"/>
                <a:gd name="connsiteX299" fmla="*/ 347394 w 1617374"/>
                <a:gd name="connsiteY299" fmla="*/ 1173268 h 1947765"/>
                <a:gd name="connsiteX300" fmla="*/ 290444 w 1617374"/>
                <a:gd name="connsiteY300" fmla="*/ 1144794 h 1947765"/>
                <a:gd name="connsiteX301" fmla="*/ 284749 w 1617374"/>
                <a:gd name="connsiteY301" fmla="*/ 1127709 h 1947765"/>
                <a:gd name="connsiteX302" fmla="*/ 267664 w 1617374"/>
                <a:gd name="connsiteY302" fmla="*/ 1122015 h 1947765"/>
                <a:gd name="connsiteX303" fmla="*/ 244884 w 1617374"/>
                <a:gd name="connsiteY303" fmla="*/ 1104930 h 1947765"/>
                <a:gd name="connsiteX304" fmla="*/ 227799 w 1617374"/>
                <a:gd name="connsiteY304" fmla="*/ 1076456 h 1947765"/>
                <a:gd name="connsiteX305" fmla="*/ 210714 w 1617374"/>
                <a:gd name="connsiteY305" fmla="*/ 1053677 h 1947765"/>
                <a:gd name="connsiteX306" fmla="*/ 182239 w 1617374"/>
                <a:gd name="connsiteY306" fmla="*/ 991033 h 1947765"/>
                <a:gd name="connsiteX307" fmla="*/ 148069 w 1617374"/>
                <a:gd name="connsiteY307" fmla="*/ 1030897 h 1947765"/>
                <a:gd name="connsiteX308" fmla="*/ 136679 w 1617374"/>
                <a:gd name="connsiteY308" fmla="*/ 979644 h 1947765"/>
                <a:gd name="connsiteX309" fmla="*/ 170849 w 1617374"/>
                <a:gd name="connsiteY309" fmla="*/ 934085 h 1947765"/>
                <a:gd name="connsiteX310" fmla="*/ 187934 w 1617374"/>
                <a:gd name="connsiteY310" fmla="*/ 962559 h 1947765"/>
                <a:gd name="connsiteX311" fmla="*/ 193629 w 1617374"/>
                <a:gd name="connsiteY311" fmla="*/ 985339 h 1947765"/>
                <a:gd name="connsiteX312" fmla="*/ 210714 w 1617374"/>
                <a:gd name="connsiteY312" fmla="*/ 1002423 h 1947765"/>
                <a:gd name="connsiteX313" fmla="*/ 233494 w 1617374"/>
                <a:gd name="connsiteY313" fmla="*/ 1047982 h 1947765"/>
                <a:gd name="connsiteX314" fmla="*/ 279054 w 1617374"/>
                <a:gd name="connsiteY314" fmla="*/ 1076456 h 1947765"/>
                <a:gd name="connsiteX315" fmla="*/ 313224 w 1617374"/>
                <a:gd name="connsiteY315" fmla="*/ 1099235 h 1947765"/>
                <a:gd name="connsiteX316" fmla="*/ 347394 w 1617374"/>
                <a:gd name="connsiteY316" fmla="*/ 1133404 h 1947765"/>
                <a:gd name="connsiteX317" fmla="*/ 364478 w 1617374"/>
                <a:gd name="connsiteY317" fmla="*/ 1161878 h 1947765"/>
                <a:gd name="connsiteX318" fmla="*/ 398648 w 1617374"/>
                <a:gd name="connsiteY318" fmla="*/ 1173268 h 1947765"/>
                <a:gd name="connsiteX319" fmla="*/ 438513 w 1617374"/>
                <a:gd name="connsiteY319" fmla="*/ 1161878 h 1947765"/>
                <a:gd name="connsiteX320" fmla="*/ 449903 w 1617374"/>
                <a:gd name="connsiteY320" fmla="*/ 1178963 h 1947765"/>
                <a:gd name="connsiteX321" fmla="*/ 455598 w 1617374"/>
                <a:gd name="connsiteY321" fmla="*/ 1196047 h 1947765"/>
                <a:gd name="connsiteX322" fmla="*/ 501158 w 1617374"/>
                <a:gd name="connsiteY322" fmla="*/ 1201742 h 1947765"/>
                <a:gd name="connsiteX323" fmla="*/ 620752 w 1617374"/>
                <a:gd name="connsiteY323" fmla="*/ 1213132 h 1947765"/>
                <a:gd name="connsiteX324" fmla="*/ 649227 w 1617374"/>
                <a:gd name="connsiteY324" fmla="*/ 1201742 h 1947765"/>
                <a:gd name="connsiteX325" fmla="*/ 597973 w 1617374"/>
                <a:gd name="connsiteY325" fmla="*/ 1173268 h 1947765"/>
                <a:gd name="connsiteX326" fmla="*/ 575193 w 1617374"/>
                <a:gd name="connsiteY326" fmla="*/ 1156184 h 1947765"/>
                <a:gd name="connsiteX327" fmla="*/ 569498 w 1617374"/>
                <a:gd name="connsiteY327" fmla="*/ 1139099 h 1947765"/>
                <a:gd name="connsiteX328" fmla="*/ 552413 w 1617374"/>
                <a:gd name="connsiteY328" fmla="*/ 1127709 h 1947765"/>
                <a:gd name="connsiteX329" fmla="*/ 518243 w 1617374"/>
                <a:gd name="connsiteY329" fmla="*/ 1093540 h 1947765"/>
                <a:gd name="connsiteX330" fmla="*/ 501158 w 1617374"/>
                <a:gd name="connsiteY330" fmla="*/ 1076456 h 1947765"/>
                <a:gd name="connsiteX331" fmla="*/ 478378 w 1617374"/>
                <a:gd name="connsiteY331" fmla="*/ 1065066 h 1947765"/>
                <a:gd name="connsiteX332" fmla="*/ 461293 w 1617374"/>
                <a:gd name="connsiteY332" fmla="*/ 1059371 h 1947765"/>
                <a:gd name="connsiteX333" fmla="*/ 427123 w 1617374"/>
                <a:gd name="connsiteY333" fmla="*/ 1030897 h 1947765"/>
                <a:gd name="connsiteX334" fmla="*/ 421428 w 1617374"/>
                <a:gd name="connsiteY334" fmla="*/ 1008118 h 1947765"/>
                <a:gd name="connsiteX335" fmla="*/ 404343 w 1617374"/>
                <a:gd name="connsiteY335" fmla="*/ 1002423 h 1947765"/>
                <a:gd name="connsiteX336" fmla="*/ 387258 w 1617374"/>
                <a:gd name="connsiteY336" fmla="*/ 991033 h 1947765"/>
                <a:gd name="connsiteX337" fmla="*/ 375868 w 1617374"/>
                <a:gd name="connsiteY337" fmla="*/ 973949 h 1947765"/>
                <a:gd name="connsiteX338" fmla="*/ 358783 w 1617374"/>
                <a:gd name="connsiteY338" fmla="*/ 968254 h 1947765"/>
                <a:gd name="connsiteX339" fmla="*/ 353088 w 1617374"/>
                <a:gd name="connsiteY339" fmla="*/ 911306 h 1947765"/>
                <a:gd name="connsiteX340" fmla="*/ 347394 w 1617374"/>
                <a:gd name="connsiteY340" fmla="*/ 894221 h 1947765"/>
                <a:gd name="connsiteX341" fmla="*/ 341699 w 1617374"/>
                <a:gd name="connsiteY341" fmla="*/ 871442 h 1947765"/>
                <a:gd name="connsiteX342" fmla="*/ 324614 w 1617374"/>
                <a:gd name="connsiteY342" fmla="*/ 865747 h 1947765"/>
                <a:gd name="connsiteX343" fmla="*/ 239189 w 1617374"/>
                <a:gd name="connsiteY343" fmla="*/ 865747 h 1947765"/>
                <a:gd name="connsiteX344" fmla="*/ 216409 w 1617374"/>
                <a:gd name="connsiteY344" fmla="*/ 854358 h 1947765"/>
                <a:gd name="connsiteX345" fmla="*/ 199324 w 1617374"/>
                <a:gd name="connsiteY345" fmla="*/ 848663 h 1947765"/>
                <a:gd name="connsiteX346" fmla="*/ 193629 w 1617374"/>
                <a:gd name="connsiteY346" fmla="*/ 831578 h 1947765"/>
                <a:gd name="connsiteX347" fmla="*/ 267664 w 1617374"/>
                <a:gd name="connsiteY347" fmla="*/ 820189 h 1947765"/>
                <a:gd name="connsiteX348" fmla="*/ 284749 w 1617374"/>
                <a:gd name="connsiteY348" fmla="*/ 808799 h 1947765"/>
                <a:gd name="connsiteX349" fmla="*/ 313224 w 1617374"/>
                <a:gd name="connsiteY349" fmla="*/ 774630 h 1947765"/>
                <a:gd name="connsiteX350" fmla="*/ 324614 w 1617374"/>
                <a:gd name="connsiteY350" fmla="*/ 808799 h 1947765"/>
                <a:gd name="connsiteX351" fmla="*/ 330309 w 1617374"/>
                <a:gd name="connsiteY351" fmla="*/ 837273 h 1947765"/>
                <a:gd name="connsiteX352" fmla="*/ 353088 w 1617374"/>
                <a:gd name="connsiteY352" fmla="*/ 871442 h 1947765"/>
                <a:gd name="connsiteX353" fmla="*/ 364478 w 1617374"/>
                <a:gd name="connsiteY353" fmla="*/ 922695 h 1947765"/>
                <a:gd name="connsiteX354" fmla="*/ 375868 w 1617374"/>
                <a:gd name="connsiteY354" fmla="*/ 956864 h 1947765"/>
                <a:gd name="connsiteX355" fmla="*/ 421428 w 1617374"/>
                <a:gd name="connsiteY355" fmla="*/ 985339 h 1947765"/>
                <a:gd name="connsiteX356" fmla="*/ 466988 w 1617374"/>
                <a:gd name="connsiteY356" fmla="*/ 1013813 h 1947765"/>
                <a:gd name="connsiteX357" fmla="*/ 455598 w 1617374"/>
                <a:gd name="connsiteY357" fmla="*/ 968254 h 1947765"/>
                <a:gd name="connsiteX358" fmla="*/ 444208 w 1617374"/>
                <a:gd name="connsiteY358" fmla="*/ 951170 h 1947765"/>
                <a:gd name="connsiteX359" fmla="*/ 449903 w 1617374"/>
                <a:gd name="connsiteY359" fmla="*/ 877137 h 1947765"/>
                <a:gd name="connsiteX360" fmla="*/ 438513 w 1617374"/>
                <a:gd name="connsiteY360" fmla="*/ 820189 h 1947765"/>
                <a:gd name="connsiteX361" fmla="*/ 427123 w 1617374"/>
                <a:gd name="connsiteY361" fmla="*/ 751851 h 1947765"/>
                <a:gd name="connsiteX362" fmla="*/ 421428 w 1617374"/>
                <a:gd name="connsiteY362" fmla="*/ 729071 h 1947765"/>
                <a:gd name="connsiteX363" fmla="*/ 410038 w 1617374"/>
                <a:gd name="connsiteY363" fmla="*/ 706292 h 1947765"/>
                <a:gd name="connsiteX364" fmla="*/ 404343 w 1617374"/>
                <a:gd name="connsiteY364" fmla="*/ 672123 h 1947765"/>
                <a:gd name="connsiteX365" fmla="*/ 387258 w 1617374"/>
                <a:gd name="connsiteY365" fmla="*/ 683513 h 1947765"/>
                <a:gd name="connsiteX366" fmla="*/ 421428 w 1617374"/>
                <a:gd name="connsiteY366" fmla="*/ 711987 h 1947765"/>
                <a:gd name="connsiteX367" fmla="*/ 449903 w 1617374"/>
                <a:gd name="connsiteY367" fmla="*/ 706292 h 1947765"/>
                <a:gd name="connsiteX368" fmla="*/ 512548 w 1617374"/>
                <a:gd name="connsiteY368" fmla="*/ 649344 h 1947765"/>
                <a:gd name="connsiteX369" fmla="*/ 518243 w 1617374"/>
                <a:gd name="connsiteY369" fmla="*/ 672123 h 1947765"/>
                <a:gd name="connsiteX370" fmla="*/ 523938 w 1617374"/>
                <a:gd name="connsiteY370" fmla="*/ 689207 h 1947765"/>
                <a:gd name="connsiteX371" fmla="*/ 506853 w 1617374"/>
                <a:gd name="connsiteY371" fmla="*/ 706292 h 1947765"/>
                <a:gd name="connsiteX372" fmla="*/ 472683 w 1617374"/>
                <a:gd name="connsiteY372" fmla="*/ 740461 h 1947765"/>
                <a:gd name="connsiteX373" fmla="*/ 506853 w 1617374"/>
                <a:gd name="connsiteY373" fmla="*/ 763240 h 1947765"/>
                <a:gd name="connsiteX374" fmla="*/ 523938 w 1617374"/>
                <a:gd name="connsiteY374" fmla="*/ 780325 h 1947765"/>
                <a:gd name="connsiteX375" fmla="*/ 569498 w 1617374"/>
                <a:gd name="connsiteY375" fmla="*/ 797409 h 1947765"/>
                <a:gd name="connsiteX376" fmla="*/ 546718 w 1617374"/>
                <a:gd name="connsiteY376" fmla="*/ 854358 h 1947765"/>
                <a:gd name="connsiteX377" fmla="*/ 518243 w 1617374"/>
                <a:gd name="connsiteY377" fmla="*/ 871442 h 1947765"/>
                <a:gd name="connsiteX378" fmla="*/ 501158 w 1617374"/>
                <a:gd name="connsiteY378" fmla="*/ 905611 h 1947765"/>
                <a:gd name="connsiteX379" fmla="*/ 489768 w 1617374"/>
                <a:gd name="connsiteY379" fmla="*/ 922695 h 1947765"/>
                <a:gd name="connsiteX380" fmla="*/ 495463 w 1617374"/>
                <a:gd name="connsiteY380" fmla="*/ 973949 h 1947765"/>
                <a:gd name="connsiteX381" fmla="*/ 501158 w 1617374"/>
                <a:gd name="connsiteY381" fmla="*/ 991033 h 1947765"/>
                <a:gd name="connsiteX382" fmla="*/ 518243 w 1617374"/>
                <a:gd name="connsiteY382" fmla="*/ 1008118 h 1947765"/>
                <a:gd name="connsiteX383" fmla="*/ 541023 w 1617374"/>
                <a:gd name="connsiteY383" fmla="*/ 1013813 h 1947765"/>
                <a:gd name="connsiteX384" fmla="*/ 563803 w 1617374"/>
                <a:gd name="connsiteY384" fmla="*/ 1047982 h 1947765"/>
                <a:gd name="connsiteX385" fmla="*/ 580888 w 1617374"/>
                <a:gd name="connsiteY385" fmla="*/ 1087846 h 1947765"/>
                <a:gd name="connsiteX386" fmla="*/ 597973 w 1617374"/>
                <a:gd name="connsiteY386" fmla="*/ 1093540 h 1947765"/>
                <a:gd name="connsiteX387" fmla="*/ 615058 w 1617374"/>
                <a:gd name="connsiteY387" fmla="*/ 1093540 h 1947765"/>
                <a:gd name="connsiteX388" fmla="*/ 603668 w 1617374"/>
                <a:gd name="connsiteY388" fmla="*/ 1013813 h 1947765"/>
                <a:gd name="connsiteX389" fmla="*/ 592278 w 1617374"/>
                <a:gd name="connsiteY389" fmla="*/ 991033 h 1947765"/>
                <a:gd name="connsiteX390" fmla="*/ 586583 w 1617374"/>
                <a:gd name="connsiteY390" fmla="*/ 968254 h 1947765"/>
                <a:gd name="connsiteX391" fmla="*/ 580888 w 1617374"/>
                <a:gd name="connsiteY391" fmla="*/ 922695 h 1947765"/>
                <a:gd name="connsiteX392" fmla="*/ 615058 w 1617374"/>
                <a:gd name="connsiteY392" fmla="*/ 934085 h 1947765"/>
                <a:gd name="connsiteX393" fmla="*/ 637837 w 1617374"/>
                <a:gd name="connsiteY393" fmla="*/ 928390 h 1947765"/>
                <a:gd name="connsiteX394" fmla="*/ 626447 w 1617374"/>
                <a:gd name="connsiteY394" fmla="*/ 911306 h 1947765"/>
                <a:gd name="connsiteX395" fmla="*/ 592278 w 1617374"/>
                <a:gd name="connsiteY395" fmla="*/ 894221 h 1947765"/>
                <a:gd name="connsiteX396" fmla="*/ 586583 w 1617374"/>
                <a:gd name="connsiteY396" fmla="*/ 877137 h 1947765"/>
                <a:gd name="connsiteX397" fmla="*/ 632142 w 1617374"/>
                <a:gd name="connsiteY397" fmla="*/ 837273 h 1947765"/>
                <a:gd name="connsiteX398" fmla="*/ 626447 w 1617374"/>
                <a:gd name="connsiteY398" fmla="*/ 820189 h 1947765"/>
                <a:gd name="connsiteX399" fmla="*/ 632142 w 1617374"/>
                <a:gd name="connsiteY399" fmla="*/ 877137 h 1947765"/>
                <a:gd name="connsiteX400" fmla="*/ 654922 w 1617374"/>
                <a:gd name="connsiteY400" fmla="*/ 882832 h 1947765"/>
                <a:gd name="connsiteX401" fmla="*/ 677702 w 1617374"/>
                <a:gd name="connsiteY401" fmla="*/ 956864 h 1947765"/>
                <a:gd name="connsiteX402" fmla="*/ 694787 w 1617374"/>
                <a:gd name="connsiteY402" fmla="*/ 968254 h 1947765"/>
                <a:gd name="connsiteX403" fmla="*/ 683397 w 1617374"/>
                <a:gd name="connsiteY403" fmla="*/ 991033 h 1947765"/>
                <a:gd name="connsiteX404" fmla="*/ 700482 w 1617374"/>
                <a:gd name="connsiteY404" fmla="*/ 1065066 h 1947765"/>
                <a:gd name="connsiteX405" fmla="*/ 711872 w 1617374"/>
                <a:gd name="connsiteY405" fmla="*/ 1082151 h 1947765"/>
                <a:gd name="connsiteX406" fmla="*/ 717567 w 1617374"/>
                <a:gd name="connsiteY406" fmla="*/ 1099235 h 1947765"/>
                <a:gd name="connsiteX407" fmla="*/ 740347 w 1617374"/>
                <a:gd name="connsiteY407" fmla="*/ 1104930 h 1947765"/>
                <a:gd name="connsiteX408" fmla="*/ 757432 w 1617374"/>
                <a:gd name="connsiteY408" fmla="*/ 1110625 h 1947765"/>
                <a:gd name="connsiteX409" fmla="*/ 808687 w 1617374"/>
                <a:gd name="connsiteY409" fmla="*/ 1133404 h 1947765"/>
                <a:gd name="connsiteX410" fmla="*/ 820077 w 1617374"/>
                <a:gd name="connsiteY410" fmla="*/ 1156184 h 1947765"/>
                <a:gd name="connsiteX411" fmla="*/ 859942 w 1617374"/>
                <a:gd name="connsiteY411" fmla="*/ 1173268 h 1947765"/>
                <a:gd name="connsiteX412" fmla="*/ 842857 w 1617374"/>
                <a:gd name="connsiteY412" fmla="*/ 1184658 h 1947765"/>
                <a:gd name="connsiteX413" fmla="*/ 825772 w 1617374"/>
                <a:gd name="connsiteY413" fmla="*/ 1173268 h 1947765"/>
                <a:gd name="connsiteX414" fmla="*/ 797297 w 1617374"/>
                <a:gd name="connsiteY414" fmla="*/ 1144794 h 1947765"/>
                <a:gd name="connsiteX415" fmla="*/ 763127 w 1617374"/>
                <a:gd name="connsiteY415" fmla="*/ 1139099 h 1947765"/>
                <a:gd name="connsiteX416" fmla="*/ 700482 w 1617374"/>
                <a:gd name="connsiteY416" fmla="*/ 1116320 h 1947765"/>
                <a:gd name="connsiteX417" fmla="*/ 677702 w 1617374"/>
                <a:gd name="connsiteY417" fmla="*/ 1099235 h 1947765"/>
                <a:gd name="connsiteX418" fmla="*/ 672007 w 1617374"/>
                <a:gd name="connsiteY418" fmla="*/ 1008118 h 1947765"/>
                <a:gd name="connsiteX419" fmla="*/ 637837 w 1617374"/>
                <a:gd name="connsiteY419" fmla="*/ 985339 h 1947765"/>
                <a:gd name="connsiteX420" fmla="*/ 558108 w 1617374"/>
                <a:gd name="connsiteY420" fmla="*/ 1013813 h 1947765"/>
                <a:gd name="connsiteX421" fmla="*/ 580888 w 1617374"/>
                <a:gd name="connsiteY421" fmla="*/ 1059371 h 1947765"/>
                <a:gd name="connsiteX422" fmla="*/ 615058 w 1617374"/>
                <a:gd name="connsiteY422" fmla="*/ 1082151 h 1947765"/>
                <a:gd name="connsiteX423" fmla="*/ 632142 w 1617374"/>
                <a:gd name="connsiteY423" fmla="*/ 1122015 h 1947765"/>
                <a:gd name="connsiteX424" fmla="*/ 643532 w 1617374"/>
                <a:gd name="connsiteY424" fmla="*/ 1156184 h 1947765"/>
                <a:gd name="connsiteX425" fmla="*/ 700482 w 1617374"/>
                <a:gd name="connsiteY425" fmla="*/ 1161878 h 1947765"/>
                <a:gd name="connsiteX426" fmla="*/ 751737 w 1617374"/>
                <a:gd name="connsiteY426" fmla="*/ 1161878 h 1947765"/>
                <a:gd name="connsiteX427" fmla="*/ 768822 w 1617374"/>
                <a:gd name="connsiteY427" fmla="*/ 1235911 h 1947765"/>
                <a:gd name="connsiteX428" fmla="*/ 785907 w 1617374"/>
                <a:gd name="connsiteY428" fmla="*/ 1247301 h 1947765"/>
                <a:gd name="connsiteX429" fmla="*/ 825772 w 1617374"/>
                <a:gd name="connsiteY429" fmla="*/ 1241606 h 1947765"/>
                <a:gd name="connsiteX430" fmla="*/ 882722 w 1617374"/>
                <a:gd name="connsiteY430" fmla="*/ 1235911 h 1947765"/>
                <a:gd name="connsiteX431" fmla="*/ 911196 w 1617374"/>
                <a:gd name="connsiteY431" fmla="*/ 1218827 h 1947765"/>
                <a:gd name="connsiteX432" fmla="*/ 928281 w 1617374"/>
                <a:gd name="connsiteY432" fmla="*/ 1213132 h 1947765"/>
                <a:gd name="connsiteX433" fmla="*/ 916891 w 1617374"/>
                <a:gd name="connsiteY433" fmla="*/ 1150489 h 1947765"/>
                <a:gd name="connsiteX434" fmla="*/ 905501 w 1617374"/>
                <a:gd name="connsiteY434" fmla="*/ 1127709 h 1947765"/>
                <a:gd name="connsiteX435" fmla="*/ 888416 w 1617374"/>
                <a:gd name="connsiteY435" fmla="*/ 1122015 h 1947765"/>
                <a:gd name="connsiteX436" fmla="*/ 888416 w 1617374"/>
                <a:gd name="connsiteY436" fmla="*/ 1082151 h 1947765"/>
                <a:gd name="connsiteX437" fmla="*/ 882722 w 1617374"/>
                <a:gd name="connsiteY437" fmla="*/ 1042287 h 1947765"/>
                <a:gd name="connsiteX438" fmla="*/ 865637 w 1617374"/>
                <a:gd name="connsiteY438" fmla="*/ 1036592 h 1947765"/>
                <a:gd name="connsiteX439" fmla="*/ 842857 w 1617374"/>
                <a:gd name="connsiteY439" fmla="*/ 1030897 h 1947765"/>
                <a:gd name="connsiteX440" fmla="*/ 808687 w 1617374"/>
                <a:gd name="connsiteY440" fmla="*/ 1013813 h 1947765"/>
                <a:gd name="connsiteX441" fmla="*/ 802992 w 1617374"/>
                <a:gd name="connsiteY441" fmla="*/ 1030897 h 1947765"/>
                <a:gd name="connsiteX442" fmla="*/ 791602 w 1617374"/>
                <a:gd name="connsiteY442" fmla="*/ 1047982 h 1947765"/>
                <a:gd name="connsiteX443" fmla="*/ 774517 w 1617374"/>
                <a:gd name="connsiteY443" fmla="*/ 1042287 h 1947765"/>
                <a:gd name="connsiteX444" fmla="*/ 797297 w 1617374"/>
                <a:gd name="connsiteY444" fmla="*/ 979644 h 1947765"/>
                <a:gd name="connsiteX445" fmla="*/ 774517 w 1617374"/>
                <a:gd name="connsiteY445" fmla="*/ 968254 h 1947765"/>
                <a:gd name="connsiteX446" fmla="*/ 751737 w 1617374"/>
                <a:gd name="connsiteY446" fmla="*/ 945475 h 1947765"/>
                <a:gd name="connsiteX447" fmla="*/ 740347 w 1617374"/>
                <a:gd name="connsiteY447" fmla="*/ 905611 h 1947765"/>
                <a:gd name="connsiteX448" fmla="*/ 797297 w 1617374"/>
                <a:gd name="connsiteY448" fmla="*/ 877137 h 1947765"/>
                <a:gd name="connsiteX449" fmla="*/ 780212 w 1617374"/>
                <a:gd name="connsiteY449" fmla="*/ 882832 h 1947765"/>
                <a:gd name="connsiteX450" fmla="*/ 791602 w 1617374"/>
                <a:gd name="connsiteY450" fmla="*/ 905611 h 1947765"/>
                <a:gd name="connsiteX451" fmla="*/ 797297 w 1617374"/>
                <a:gd name="connsiteY451" fmla="*/ 922695 h 1947765"/>
                <a:gd name="connsiteX452" fmla="*/ 814382 w 1617374"/>
                <a:gd name="connsiteY452" fmla="*/ 934085 h 1947765"/>
                <a:gd name="connsiteX453" fmla="*/ 825772 w 1617374"/>
                <a:gd name="connsiteY453" fmla="*/ 951170 h 1947765"/>
                <a:gd name="connsiteX454" fmla="*/ 854247 w 1617374"/>
                <a:gd name="connsiteY454" fmla="*/ 968254 h 1947765"/>
                <a:gd name="connsiteX455" fmla="*/ 871332 w 1617374"/>
                <a:gd name="connsiteY455" fmla="*/ 979644 h 1947765"/>
                <a:gd name="connsiteX456" fmla="*/ 905501 w 1617374"/>
                <a:gd name="connsiteY456" fmla="*/ 1002423 h 1947765"/>
                <a:gd name="connsiteX457" fmla="*/ 916891 w 1617374"/>
                <a:gd name="connsiteY457" fmla="*/ 945475 h 1947765"/>
                <a:gd name="connsiteX458" fmla="*/ 922586 w 1617374"/>
                <a:gd name="connsiteY458" fmla="*/ 917001 h 1947765"/>
                <a:gd name="connsiteX459" fmla="*/ 905501 w 1617374"/>
                <a:gd name="connsiteY459" fmla="*/ 905611 h 1947765"/>
                <a:gd name="connsiteX460" fmla="*/ 877027 w 1617374"/>
                <a:gd name="connsiteY460" fmla="*/ 860052 h 1947765"/>
                <a:gd name="connsiteX461" fmla="*/ 865637 w 1617374"/>
                <a:gd name="connsiteY461" fmla="*/ 842968 h 1947765"/>
                <a:gd name="connsiteX462" fmla="*/ 854247 w 1617374"/>
                <a:gd name="connsiteY462" fmla="*/ 820189 h 1947765"/>
                <a:gd name="connsiteX463" fmla="*/ 825772 w 1617374"/>
                <a:gd name="connsiteY463" fmla="*/ 786020 h 1947765"/>
                <a:gd name="connsiteX464" fmla="*/ 814382 w 1617374"/>
                <a:gd name="connsiteY464" fmla="*/ 757545 h 1947765"/>
                <a:gd name="connsiteX465" fmla="*/ 797297 w 1617374"/>
                <a:gd name="connsiteY465" fmla="*/ 740461 h 1947765"/>
                <a:gd name="connsiteX466" fmla="*/ 763127 w 1617374"/>
                <a:gd name="connsiteY466" fmla="*/ 717682 h 1947765"/>
                <a:gd name="connsiteX467" fmla="*/ 746042 w 1617374"/>
                <a:gd name="connsiteY467" fmla="*/ 723376 h 1947765"/>
                <a:gd name="connsiteX468" fmla="*/ 751737 w 1617374"/>
                <a:gd name="connsiteY468" fmla="*/ 763240 h 1947765"/>
                <a:gd name="connsiteX469" fmla="*/ 746042 w 1617374"/>
                <a:gd name="connsiteY469" fmla="*/ 780325 h 1947765"/>
                <a:gd name="connsiteX470" fmla="*/ 728957 w 1617374"/>
                <a:gd name="connsiteY470" fmla="*/ 774630 h 1947765"/>
                <a:gd name="connsiteX471" fmla="*/ 711872 w 1617374"/>
                <a:gd name="connsiteY471" fmla="*/ 757545 h 1947765"/>
                <a:gd name="connsiteX472" fmla="*/ 717567 w 1617374"/>
                <a:gd name="connsiteY472" fmla="*/ 740461 h 1947765"/>
                <a:gd name="connsiteX473" fmla="*/ 751737 w 1617374"/>
                <a:gd name="connsiteY473" fmla="*/ 723376 h 1947765"/>
                <a:gd name="connsiteX474" fmla="*/ 763127 w 1617374"/>
                <a:gd name="connsiteY474" fmla="*/ 706292 h 1947765"/>
                <a:gd name="connsiteX475" fmla="*/ 734652 w 1617374"/>
                <a:gd name="connsiteY475" fmla="*/ 694902 h 1947765"/>
                <a:gd name="connsiteX476" fmla="*/ 706177 w 1617374"/>
                <a:gd name="connsiteY476" fmla="*/ 666428 h 1947765"/>
                <a:gd name="connsiteX477" fmla="*/ 666312 w 1617374"/>
                <a:gd name="connsiteY477" fmla="*/ 643649 h 1947765"/>
                <a:gd name="connsiteX478" fmla="*/ 654922 w 1617374"/>
                <a:gd name="connsiteY478" fmla="*/ 626564 h 1947765"/>
                <a:gd name="connsiteX479" fmla="*/ 672007 w 1617374"/>
                <a:gd name="connsiteY479" fmla="*/ 615175 h 1947765"/>
                <a:gd name="connsiteX480" fmla="*/ 700482 w 1617374"/>
                <a:gd name="connsiteY480" fmla="*/ 592395 h 1947765"/>
                <a:gd name="connsiteX481" fmla="*/ 683397 w 1617374"/>
                <a:gd name="connsiteY481" fmla="*/ 586700 h 1947765"/>
                <a:gd name="connsiteX482" fmla="*/ 700482 w 1617374"/>
                <a:gd name="connsiteY482" fmla="*/ 598090 h 1947765"/>
                <a:gd name="connsiteX483" fmla="*/ 723262 w 1617374"/>
                <a:gd name="connsiteY483" fmla="*/ 586700 h 1947765"/>
                <a:gd name="connsiteX484" fmla="*/ 711872 w 1617374"/>
                <a:gd name="connsiteY484" fmla="*/ 569616 h 1947765"/>
                <a:gd name="connsiteX485" fmla="*/ 689092 w 1617374"/>
                <a:gd name="connsiteY485" fmla="*/ 563921 h 1947765"/>
                <a:gd name="connsiteX486" fmla="*/ 672007 w 1617374"/>
                <a:gd name="connsiteY486" fmla="*/ 541142 h 1947765"/>
                <a:gd name="connsiteX487" fmla="*/ 706177 w 1617374"/>
                <a:gd name="connsiteY487" fmla="*/ 552531 h 1947765"/>
                <a:gd name="connsiteX488" fmla="*/ 723262 w 1617374"/>
                <a:gd name="connsiteY488" fmla="*/ 575311 h 1947765"/>
                <a:gd name="connsiteX489" fmla="*/ 763127 w 1617374"/>
                <a:gd name="connsiteY489" fmla="*/ 541142 h 1947765"/>
                <a:gd name="connsiteX490" fmla="*/ 757432 w 1617374"/>
                <a:gd name="connsiteY490" fmla="*/ 518362 h 1947765"/>
                <a:gd name="connsiteX491" fmla="*/ 734652 w 1617374"/>
                <a:gd name="connsiteY491" fmla="*/ 501278 h 1947765"/>
                <a:gd name="connsiteX492" fmla="*/ 780212 w 1617374"/>
                <a:gd name="connsiteY492" fmla="*/ 478499 h 1947765"/>
                <a:gd name="connsiteX493" fmla="*/ 768822 w 1617374"/>
                <a:gd name="connsiteY493" fmla="*/ 484194 h 1947765"/>
                <a:gd name="connsiteX494" fmla="*/ 757432 w 1617374"/>
                <a:gd name="connsiteY494" fmla="*/ 563921 h 1947765"/>
                <a:gd name="connsiteX495" fmla="*/ 746042 w 1617374"/>
                <a:gd name="connsiteY495" fmla="*/ 581006 h 1947765"/>
                <a:gd name="connsiteX496" fmla="*/ 740347 w 1617374"/>
                <a:gd name="connsiteY496" fmla="*/ 626564 h 1947765"/>
                <a:gd name="connsiteX497" fmla="*/ 797297 w 1617374"/>
                <a:gd name="connsiteY497" fmla="*/ 660733 h 1947765"/>
                <a:gd name="connsiteX498" fmla="*/ 825772 w 1617374"/>
                <a:gd name="connsiteY498" fmla="*/ 677818 h 1947765"/>
                <a:gd name="connsiteX499" fmla="*/ 842857 w 1617374"/>
                <a:gd name="connsiteY499" fmla="*/ 683513 h 1947765"/>
                <a:gd name="connsiteX500" fmla="*/ 865637 w 1617374"/>
                <a:gd name="connsiteY500" fmla="*/ 706292 h 1947765"/>
                <a:gd name="connsiteX501" fmla="*/ 871332 w 1617374"/>
                <a:gd name="connsiteY501" fmla="*/ 729071 h 1947765"/>
                <a:gd name="connsiteX502" fmla="*/ 899806 w 1617374"/>
                <a:gd name="connsiteY502" fmla="*/ 757545 h 1947765"/>
                <a:gd name="connsiteX503" fmla="*/ 922586 w 1617374"/>
                <a:gd name="connsiteY503" fmla="*/ 751851 h 1947765"/>
                <a:gd name="connsiteX504" fmla="*/ 916891 w 1617374"/>
                <a:gd name="connsiteY504" fmla="*/ 717682 h 1947765"/>
                <a:gd name="connsiteX505" fmla="*/ 911196 w 1617374"/>
                <a:gd name="connsiteY505" fmla="*/ 689207 h 1947765"/>
                <a:gd name="connsiteX506" fmla="*/ 928281 w 1617374"/>
                <a:gd name="connsiteY506" fmla="*/ 575311 h 1947765"/>
                <a:gd name="connsiteX507" fmla="*/ 939671 w 1617374"/>
                <a:gd name="connsiteY507" fmla="*/ 546837 h 1947765"/>
                <a:gd name="connsiteX508" fmla="*/ 905501 w 1617374"/>
                <a:gd name="connsiteY508" fmla="*/ 478499 h 1947765"/>
                <a:gd name="connsiteX509" fmla="*/ 922586 w 1617374"/>
                <a:gd name="connsiteY509" fmla="*/ 467109 h 1947765"/>
                <a:gd name="connsiteX510" fmla="*/ 933976 w 1617374"/>
                <a:gd name="connsiteY510" fmla="*/ 450025 h 1947765"/>
                <a:gd name="connsiteX511" fmla="*/ 939671 w 1617374"/>
                <a:gd name="connsiteY511" fmla="*/ 478499 h 1947765"/>
                <a:gd name="connsiteX512" fmla="*/ 945366 w 1617374"/>
                <a:gd name="connsiteY512" fmla="*/ 518362 h 1947765"/>
                <a:gd name="connsiteX513" fmla="*/ 973841 w 1617374"/>
                <a:gd name="connsiteY513" fmla="*/ 512668 h 1947765"/>
                <a:gd name="connsiteX514" fmla="*/ 996621 w 1617374"/>
                <a:gd name="connsiteY514" fmla="*/ 472804 h 1947765"/>
                <a:gd name="connsiteX515" fmla="*/ 973841 w 1617374"/>
                <a:gd name="connsiteY515" fmla="*/ 489888 h 1947765"/>
                <a:gd name="connsiteX516" fmla="*/ 956756 w 1617374"/>
                <a:gd name="connsiteY516" fmla="*/ 524057 h 1947765"/>
                <a:gd name="connsiteX517" fmla="*/ 956756 w 1617374"/>
                <a:gd name="connsiteY517" fmla="*/ 660733 h 1947765"/>
                <a:gd name="connsiteX518" fmla="*/ 962451 w 1617374"/>
                <a:gd name="connsiteY518" fmla="*/ 854358 h 1947765"/>
                <a:gd name="connsiteX519" fmla="*/ 1036486 w 1617374"/>
                <a:gd name="connsiteY519" fmla="*/ 842968 h 1947765"/>
                <a:gd name="connsiteX520" fmla="*/ 1042181 w 1617374"/>
                <a:gd name="connsiteY520" fmla="*/ 808799 h 1947765"/>
                <a:gd name="connsiteX521" fmla="*/ 1053571 w 1617374"/>
                <a:gd name="connsiteY521" fmla="*/ 774630 h 1947765"/>
                <a:gd name="connsiteX522" fmla="*/ 1059266 w 1617374"/>
                <a:gd name="connsiteY522" fmla="*/ 751851 h 1947765"/>
                <a:gd name="connsiteX523" fmla="*/ 1076351 w 1617374"/>
                <a:gd name="connsiteY523" fmla="*/ 717682 h 1947765"/>
                <a:gd name="connsiteX524" fmla="*/ 1082046 w 1617374"/>
                <a:gd name="connsiteY524" fmla="*/ 683513 h 1947765"/>
                <a:gd name="connsiteX525" fmla="*/ 1116216 w 1617374"/>
                <a:gd name="connsiteY525" fmla="*/ 660733 h 1947765"/>
                <a:gd name="connsiteX526" fmla="*/ 1127606 w 1617374"/>
                <a:gd name="connsiteY526" fmla="*/ 643649 h 1947765"/>
                <a:gd name="connsiteX527" fmla="*/ 1110521 w 1617374"/>
                <a:gd name="connsiteY527" fmla="*/ 637954 h 1947765"/>
                <a:gd name="connsiteX528" fmla="*/ 1116216 w 1617374"/>
                <a:gd name="connsiteY528" fmla="*/ 598090 h 1947765"/>
                <a:gd name="connsiteX529" fmla="*/ 1121911 w 1617374"/>
                <a:gd name="connsiteY529" fmla="*/ 546837 h 1947765"/>
                <a:gd name="connsiteX530" fmla="*/ 1184555 w 1617374"/>
                <a:gd name="connsiteY530" fmla="*/ 563921 h 1947765"/>
                <a:gd name="connsiteX531" fmla="*/ 1201640 w 1617374"/>
                <a:gd name="connsiteY531" fmla="*/ 586700 h 1947765"/>
                <a:gd name="connsiteX532" fmla="*/ 1207335 w 1617374"/>
                <a:gd name="connsiteY532" fmla="*/ 620869 h 1947765"/>
                <a:gd name="connsiteX533" fmla="*/ 1195945 w 1617374"/>
                <a:gd name="connsiteY533" fmla="*/ 637954 h 1947765"/>
                <a:gd name="connsiteX534" fmla="*/ 1156080 w 1617374"/>
                <a:gd name="connsiteY534" fmla="*/ 672123 h 1947765"/>
                <a:gd name="connsiteX535" fmla="*/ 1144691 w 1617374"/>
                <a:gd name="connsiteY535" fmla="*/ 694902 h 1947765"/>
                <a:gd name="connsiteX536" fmla="*/ 1110521 w 1617374"/>
                <a:gd name="connsiteY536" fmla="*/ 751851 h 1947765"/>
                <a:gd name="connsiteX537" fmla="*/ 1087741 w 1617374"/>
                <a:gd name="connsiteY537" fmla="*/ 814494 h 1947765"/>
                <a:gd name="connsiteX538" fmla="*/ 1076351 w 1617374"/>
                <a:gd name="connsiteY538" fmla="*/ 837273 h 1947765"/>
                <a:gd name="connsiteX539" fmla="*/ 1013706 w 1617374"/>
                <a:gd name="connsiteY539" fmla="*/ 888526 h 1947765"/>
                <a:gd name="connsiteX540" fmla="*/ 996621 w 1617374"/>
                <a:gd name="connsiteY540" fmla="*/ 894221 h 1947765"/>
                <a:gd name="connsiteX541" fmla="*/ 968146 w 1617374"/>
                <a:gd name="connsiteY541" fmla="*/ 917001 h 1947765"/>
                <a:gd name="connsiteX542" fmla="*/ 962451 w 1617374"/>
                <a:gd name="connsiteY542" fmla="*/ 934085 h 1947765"/>
                <a:gd name="connsiteX543" fmla="*/ 968146 w 1617374"/>
                <a:gd name="connsiteY543" fmla="*/ 1036592 h 1947765"/>
                <a:gd name="connsiteX544" fmla="*/ 1047876 w 1617374"/>
                <a:gd name="connsiteY544" fmla="*/ 1030897 h 1947765"/>
                <a:gd name="connsiteX545" fmla="*/ 1070656 w 1617374"/>
                <a:gd name="connsiteY545" fmla="*/ 1025202 h 1947765"/>
                <a:gd name="connsiteX546" fmla="*/ 1059266 w 1617374"/>
                <a:gd name="connsiteY546" fmla="*/ 1008118 h 1947765"/>
                <a:gd name="connsiteX547" fmla="*/ 1064961 w 1617374"/>
                <a:gd name="connsiteY547" fmla="*/ 962559 h 1947765"/>
                <a:gd name="connsiteX548" fmla="*/ 1104826 w 1617374"/>
                <a:gd name="connsiteY548" fmla="*/ 968254 h 1947765"/>
                <a:gd name="connsiteX549" fmla="*/ 1110521 w 1617374"/>
                <a:gd name="connsiteY549" fmla="*/ 985339 h 1947765"/>
                <a:gd name="connsiteX550" fmla="*/ 1144691 w 1617374"/>
                <a:gd name="connsiteY550" fmla="*/ 1008118 h 1947765"/>
                <a:gd name="connsiteX551" fmla="*/ 1218725 w 1617374"/>
                <a:gd name="connsiteY551" fmla="*/ 968254 h 1947765"/>
                <a:gd name="connsiteX552" fmla="*/ 1235810 w 1617374"/>
                <a:gd name="connsiteY552" fmla="*/ 837273 h 1947765"/>
                <a:gd name="connsiteX553" fmla="*/ 1252895 w 1617374"/>
                <a:gd name="connsiteY553" fmla="*/ 791714 h 1947765"/>
                <a:gd name="connsiteX554" fmla="*/ 1275675 w 1617374"/>
                <a:gd name="connsiteY554" fmla="*/ 797409 h 1947765"/>
                <a:gd name="connsiteX555" fmla="*/ 1281370 w 1617374"/>
                <a:gd name="connsiteY555" fmla="*/ 814494 h 1947765"/>
                <a:gd name="connsiteX556" fmla="*/ 1269980 w 1617374"/>
                <a:gd name="connsiteY556" fmla="*/ 865747 h 1947765"/>
                <a:gd name="connsiteX557" fmla="*/ 1264285 w 1617374"/>
                <a:gd name="connsiteY557" fmla="*/ 911306 h 1947765"/>
                <a:gd name="connsiteX558" fmla="*/ 1241505 w 1617374"/>
                <a:gd name="connsiteY558" fmla="*/ 956864 h 1947765"/>
                <a:gd name="connsiteX559" fmla="*/ 1235810 w 1617374"/>
                <a:gd name="connsiteY559" fmla="*/ 973949 h 1947765"/>
                <a:gd name="connsiteX560" fmla="*/ 1275675 w 1617374"/>
                <a:gd name="connsiteY560" fmla="*/ 1002423 h 1947765"/>
                <a:gd name="connsiteX561" fmla="*/ 1298455 w 1617374"/>
                <a:gd name="connsiteY561" fmla="*/ 1008118 h 1947765"/>
                <a:gd name="connsiteX562" fmla="*/ 1241505 w 1617374"/>
                <a:gd name="connsiteY562" fmla="*/ 1030897 h 1947765"/>
                <a:gd name="connsiteX563" fmla="*/ 1201640 w 1617374"/>
                <a:gd name="connsiteY563" fmla="*/ 1042287 h 1947765"/>
                <a:gd name="connsiteX564" fmla="*/ 1190250 w 1617374"/>
                <a:gd name="connsiteY564" fmla="*/ 1059371 h 1947765"/>
                <a:gd name="connsiteX565" fmla="*/ 1201640 w 1617374"/>
                <a:gd name="connsiteY565" fmla="*/ 1099235 h 1947765"/>
                <a:gd name="connsiteX566" fmla="*/ 1184555 w 1617374"/>
                <a:gd name="connsiteY566" fmla="*/ 1104930 h 1947765"/>
                <a:gd name="connsiteX567" fmla="*/ 1167470 w 1617374"/>
                <a:gd name="connsiteY567" fmla="*/ 1093540 h 1947765"/>
                <a:gd name="connsiteX568" fmla="*/ 1156080 w 1617374"/>
                <a:gd name="connsiteY568" fmla="*/ 1110625 h 1947765"/>
                <a:gd name="connsiteX569" fmla="*/ 1138996 w 1617374"/>
                <a:gd name="connsiteY569" fmla="*/ 1116320 h 1947765"/>
                <a:gd name="connsiteX570" fmla="*/ 1133301 w 1617374"/>
                <a:gd name="connsiteY570" fmla="*/ 1076456 h 1947765"/>
                <a:gd name="connsiteX571" fmla="*/ 1116216 w 1617374"/>
                <a:gd name="connsiteY571" fmla="*/ 1065066 h 1947765"/>
                <a:gd name="connsiteX572" fmla="*/ 1030791 w 1617374"/>
                <a:gd name="connsiteY572" fmla="*/ 1070761 h 1947765"/>
                <a:gd name="connsiteX573" fmla="*/ 1013706 w 1617374"/>
                <a:gd name="connsiteY573" fmla="*/ 1082151 h 1947765"/>
                <a:gd name="connsiteX574" fmla="*/ 1019401 w 1617374"/>
                <a:gd name="connsiteY574" fmla="*/ 1201742 h 1947765"/>
                <a:gd name="connsiteX575" fmla="*/ 1053571 w 1617374"/>
                <a:gd name="connsiteY575" fmla="*/ 1218827 h 1947765"/>
                <a:gd name="connsiteX576" fmla="*/ 1150385 w 1617374"/>
                <a:gd name="connsiteY576" fmla="*/ 1224522 h 1947765"/>
                <a:gd name="connsiteX577" fmla="*/ 1184555 w 1617374"/>
                <a:gd name="connsiteY577" fmla="*/ 1230216 h 1947765"/>
                <a:gd name="connsiteX578" fmla="*/ 1201640 w 1617374"/>
                <a:gd name="connsiteY578" fmla="*/ 1235911 h 1947765"/>
                <a:gd name="connsiteX579" fmla="*/ 1258590 w 1617374"/>
                <a:gd name="connsiteY579" fmla="*/ 1230216 h 1947765"/>
                <a:gd name="connsiteX580" fmla="*/ 1287065 w 1617374"/>
                <a:gd name="connsiteY580" fmla="*/ 1201742 h 1947765"/>
                <a:gd name="connsiteX581" fmla="*/ 1304150 w 1617374"/>
                <a:gd name="connsiteY581" fmla="*/ 1190353 h 1947765"/>
                <a:gd name="connsiteX582" fmla="*/ 1315540 w 1617374"/>
                <a:gd name="connsiteY582" fmla="*/ 1167573 h 1947765"/>
                <a:gd name="connsiteX583" fmla="*/ 1332625 w 1617374"/>
                <a:gd name="connsiteY583" fmla="*/ 1150489 h 1947765"/>
                <a:gd name="connsiteX584" fmla="*/ 1355405 w 1617374"/>
                <a:gd name="connsiteY584" fmla="*/ 1122015 h 1947765"/>
                <a:gd name="connsiteX585" fmla="*/ 1378185 w 1617374"/>
                <a:gd name="connsiteY585" fmla="*/ 1082151 h 1947765"/>
                <a:gd name="connsiteX586" fmla="*/ 1383880 w 1617374"/>
                <a:gd name="connsiteY586" fmla="*/ 1065066 h 1947765"/>
                <a:gd name="connsiteX587" fmla="*/ 1412355 w 1617374"/>
                <a:gd name="connsiteY587" fmla="*/ 1042287 h 1947765"/>
                <a:gd name="connsiteX588" fmla="*/ 1418049 w 1617374"/>
                <a:gd name="connsiteY588" fmla="*/ 1025202 h 1947765"/>
                <a:gd name="connsiteX589" fmla="*/ 1429439 w 1617374"/>
                <a:gd name="connsiteY589" fmla="*/ 1002423 h 1947765"/>
                <a:gd name="connsiteX590" fmla="*/ 1418049 w 1617374"/>
                <a:gd name="connsiteY590" fmla="*/ 968254 h 1947765"/>
                <a:gd name="connsiteX591" fmla="*/ 1429439 w 1617374"/>
                <a:gd name="connsiteY591" fmla="*/ 911306 h 1947765"/>
                <a:gd name="connsiteX592" fmla="*/ 1446524 w 1617374"/>
                <a:gd name="connsiteY592" fmla="*/ 888526 h 1947765"/>
                <a:gd name="connsiteX593" fmla="*/ 1469304 w 1617374"/>
                <a:gd name="connsiteY593" fmla="*/ 877137 h 1947765"/>
                <a:gd name="connsiteX594" fmla="*/ 1435134 w 1617374"/>
                <a:gd name="connsiteY594" fmla="*/ 683513 h 1947765"/>
                <a:gd name="connsiteX595" fmla="*/ 1418049 w 1617374"/>
                <a:gd name="connsiteY595" fmla="*/ 677818 h 1947765"/>
                <a:gd name="connsiteX596" fmla="*/ 1389575 w 1617374"/>
                <a:gd name="connsiteY596" fmla="*/ 666428 h 1947765"/>
                <a:gd name="connsiteX597" fmla="*/ 1372490 w 1617374"/>
                <a:gd name="connsiteY597" fmla="*/ 649344 h 1947765"/>
                <a:gd name="connsiteX598" fmla="*/ 1389575 w 1617374"/>
                <a:gd name="connsiteY598" fmla="*/ 581006 h 1947765"/>
                <a:gd name="connsiteX599" fmla="*/ 1383880 w 1617374"/>
                <a:gd name="connsiteY599" fmla="*/ 535447 h 1947765"/>
                <a:gd name="connsiteX600" fmla="*/ 1400965 w 1617374"/>
                <a:gd name="connsiteY600" fmla="*/ 518362 h 1947765"/>
                <a:gd name="connsiteX601" fmla="*/ 1412355 w 1617374"/>
                <a:gd name="connsiteY601" fmla="*/ 501278 h 1947765"/>
                <a:gd name="connsiteX602" fmla="*/ 1400965 w 1617374"/>
                <a:gd name="connsiteY602" fmla="*/ 484194 h 1947765"/>
                <a:gd name="connsiteX603" fmla="*/ 1429439 w 1617374"/>
                <a:gd name="connsiteY603" fmla="*/ 370297 h 1947765"/>
                <a:gd name="connsiteX604" fmla="*/ 1457914 w 1617374"/>
                <a:gd name="connsiteY604" fmla="*/ 324738 h 1947765"/>
                <a:gd name="connsiteX605" fmla="*/ 1469304 w 1617374"/>
                <a:gd name="connsiteY605" fmla="*/ 307654 h 1947765"/>
                <a:gd name="connsiteX606" fmla="*/ 1571814 w 1617374"/>
                <a:gd name="connsiteY606" fmla="*/ 301959 h 1947765"/>
                <a:gd name="connsiteX607" fmla="*/ 1543339 w 1617374"/>
                <a:gd name="connsiteY607" fmla="*/ 284874 h 1947765"/>
                <a:gd name="connsiteX608" fmla="*/ 1509169 w 1617374"/>
                <a:gd name="connsiteY608" fmla="*/ 267790 h 1947765"/>
                <a:gd name="connsiteX609" fmla="*/ 1486389 w 1617374"/>
                <a:gd name="connsiteY609" fmla="*/ 233621 h 1947765"/>
                <a:gd name="connsiteX610" fmla="*/ 1503474 w 1617374"/>
                <a:gd name="connsiteY610" fmla="*/ 222231 h 1947765"/>
                <a:gd name="connsiteX611" fmla="*/ 1520559 w 1617374"/>
                <a:gd name="connsiteY611" fmla="*/ 199452 h 1947765"/>
                <a:gd name="connsiteX612" fmla="*/ 1543339 w 1617374"/>
                <a:gd name="connsiteY612" fmla="*/ 188062 h 1947765"/>
                <a:gd name="connsiteX613" fmla="*/ 1531949 w 1617374"/>
                <a:gd name="connsiteY613" fmla="*/ 170978 h 1947765"/>
                <a:gd name="connsiteX614" fmla="*/ 1514864 w 1617374"/>
                <a:gd name="connsiteY614" fmla="*/ 165283 h 1947765"/>
                <a:gd name="connsiteX615" fmla="*/ 1480694 w 1617374"/>
                <a:gd name="connsiteY615" fmla="*/ 136809 h 1947765"/>
                <a:gd name="connsiteX616" fmla="*/ 1395270 w 1617374"/>
                <a:gd name="connsiteY616" fmla="*/ 159588 h 1947765"/>
                <a:gd name="connsiteX617" fmla="*/ 1389575 w 1617374"/>
                <a:gd name="connsiteY617" fmla="*/ 176673 h 1947765"/>
                <a:gd name="connsiteX618" fmla="*/ 1366795 w 1617374"/>
                <a:gd name="connsiteY618" fmla="*/ 222231 h 1947765"/>
                <a:gd name="connsiteX619" fmla="*/ 1195945 w 1617374"/>
                <a:gd name="connsiteY619" fmla="*/ 245011 h 1947765"/>
                <a:gd name="connsiteX620" fmla="*/ 1184555 w 1617374"/>
                <a:gd name="connsiteY620" fmla="*/ 227926 h 1947765"/>
                <a:gd name="connsiteX621" fmla="*/ 1195945 w 1617374"/>
                <a:gd name="connsiteY621" fmla="*/ 205147 h 1947765"/>
                <a:gd name="connsiteX622" fmla="*/ 1235810 w 1617374"/>
                <a:gd name="connsiteY622" fmla="*/ 165283 h 1947765"/>
                <a:gd name="connsiteX623" fmla="*/ 1264285 w 1617374"/>
                <a:gd name="connsiteY623" fmla="*/ 142504 h 1947765"/>
                <a:gd name="connsiteX624" fmla="*/ 1281370 w 1617374"/>
                <a:gd name="connsiteY624" fmla="*/ 131114 h 1947765"/>
                <a:gd name="connsiteX625" fmla="*/ 1304150 w 1617374"/>
                <a:gd name="connsiteY625" fmla="*/ 74166 h 1947765"/>
                <a:gd name="connsiteX626" fmla="*/ 1292760 w 1617374"/>
                <a:gd name="connsiteY626" fmla="*/ 57081 h 1947765"/>
                <a:gd name="connsiteX627" fmla="*/ 1292760 w 1617374"/>
                <a:gd name="connsiteY627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486389 w 1617374"/>
                <a:gd name="connsiteY17" fmla="*/ 888526 h 1947765"/>
                <a:gd name="connsiteX18" fmla="*/ 1474999 w 1617374"/>
                <a:gd name="connsiteY18" fmla="*/ 934085 h 1947765"/>
                <a:gd name="connsiteX19" fmla="*/ 1457914 w 1617374"/>
                <a:gd name="connsiteY19" fmla="*/ 996728 h 1947765"/>
                <a:gd name="connsiteX20" fmla="*/ 1452219 w 1617374"/>
                <a:gd name="connsiteY20" fmla="*/ 1019508 h 1947765"/>
                <a:gd name="connsiteX21" fmla="*/ 1446524 w 1617374"/>
                <a:gd name="connsiteY21" fmla="*/ 1053677 h 1947765"/>
                <a:gd name="connsiteX22" fmla="*/ 1412355 w 1617374"/>
                <a:gd name="connsiteY22" fmla="*/ 1076456 h 1947765"/>
                <a:gd name="connsiteX23" fmla="*/ 1361100 w 1617374"/>
                <a:gd name="connsiteY23" fmla="*/ 1133404 h 1947765"/>
                <a:gd name="connsiteX24" fmla="*/ 1338320 w 1617374"/>
                <a:gd name="connsiteY24" fmla="*/ 1184658 h 1947765"/>
                <a:gd name="connsiteX25" fmla="*/ 1315540 w 1617374"/>
                <a:gd name="connsiteY25" fmla="*/ 1230216 h 1947765"/>
                <a:gd name="connsiteX26" fmla="*/ 1298455 w 1617374"/>
                <a:gd name="connsiteY26" fmla="*/ 1258690 h 1947765"/>
                <a:gd name="connsiteX27" fmla="*/ 1281370 w 1617374"/>
                <a:gd name="connsiteY27" fmla="*/ 1264385 h 1947765"/>
                <a:gd name="connsiteX28" fmla="*/ 1235810 w 1617374"/>
                <a:gd name="connsiteY28" fmla="*/ 1281470 h 1947765"/>
                <a:gd name="connsiteX29" fmla="*/ 1218725 w 1617374"/>
                <a:gd name="connsiteY29" fmla="*/ 1292859 h 1947765"/>
                <a:gd name="connsiteX30" fmla="*/ 1224420 w 1617374"/>
                <a:gd name="connsiteY30" fmla="*/ 1315639 h 1947765"/>
                <a:gd name="connsiteX31" fmla="*/ 1241505 w 1617374"/>
                <a:gd name="connsiteY31" fmla="*/ 1321334 h 1947765"/>
                <a:gd name="connsiteX32" fmla="*/ 1281370 w 1617374"/>
                <a:gd name="connsiteY32" fmla="*/ 1349808 h 1947765"/>
                <a:gd name="connsiteX33" fmla="*/ 1315540 w 1617374"/>
                <a:gd name="connsiteY33" fmla="*/ 1372587 h 1947765"/>
                <a:gd name="connsiteX34" fmla="*/ 1326930 w 1617374"/>
                <a:gd name="connsiteY34" fmla="*/ 1389672 h 1947765"/>
                <a:gd name="connsiteX35" fmla="*/ 1338320 w 1617374"/>
                <a:gd name="connsiteY35" fmla="*/ 1423841 h 1947765"/>
                <a:gd name="connsiteX36" fmla="*/ 1344015 w 1617374"/>
                <a:gd name="connsiteY36" fmla="*/ 1440925 h 1947765"/>
                <a:gd name="connsiteX37" fmla="*/ 1355405 w 1617374"/>
                <a:gd name="connsiteY37" fmla="*/ 1463704 h 1947765"/>
                <a:gd name="connsiteX38" fmla="*/ 1366795 w 1617374"/>
                <a:gd name="connsiteY38" fmla="*/ 1497873 h 1947765"/>
                <a:gd name="connsiteX39" fmla="*/ 1372490 w 1617374"/>
                <a:gd name="connsiteY39" fmla="*/ 1514958 h 1947765"/>
                <a:gd name="connsiteX40" fmla="*/ 1406660 w 1617374"/>
                <a:gd name="connsiteY40" fmla="*/ 1571906 h 1947765"/>
                <a:gd name="connsiteX41" fmla="*/ 1418049 w 1617374"/>
                <a:gd name="connsiteY41" fmla="*/ 1606075 h 1947765"/>
                <a:gd name="connsiteX42" fmla="*/ 1429439 w 1617374"/>
                <a:gd name="connsiteY42" fmla="*/ 1623160 h 1947765"/>
                <a:gd name="connsiteX43" fmla="*/ 1446524 w 1617374"/>
                <a:gd name="connsiteY43" fmla="*/ 1674413 h 1947765"/>
                <a:gd name="connsiteX44" fmla="*/ 1457914 w 1617374"/>
                <a:gd name="connsiteY44" fmla="*/ 1691498 h 1947765"/>
                <a:gd name="connsiteX45" fmla="*/ 1474999 w 1617374"/>
                <a:gd name="connsiteY45" fmla="*/ 1742751 h 1947765"/>
                <a:gd name="connsiteX46" fmla="*/ 1480694 w 1617374"/>
                <a:gd name="connsiteY46" fmla="*/ 1788310 h 1947765"/>
                <a:gd name="connsiteX47" fmla="*/ 1486389 w 1617374"/>
                <a:gd name="connsiteY47" fmla="*/ 1822479 h 1947765"/>
                <a:gd name="connsiteX48" fmla="*/ 1480694 w 1617374"/>
                <a:gd name="connsiteY48" fmla="*/ 1896512 h 1947765"/>
                <a:gd name="connsiteX49" fmla="*/ 1440829 w 1617374"/>
                <a:gd name="connsiteY49" fmla="*/ 1845258 h 1947765"/>
                <a:gd name="connsiteX50" fmla="*/ 1429439 w 1617374"/>
                <a:gd name="connsiteY50" fmla="*/ 1776920 h 1947765"/>
                <a:gd name="connsiteX51" fmla="*/ 1418049 w 1617374"/>
                <a:gd name="connsiteY51" fmla="*/ 1759836 h 1947765"/>
                <a:gd name="connsiteX52" fmla="*/ 1412355 w 1617374"/>
                <a:gd name="connsiteY52" fmla="*/ 1742751 h 1947765"/>
                <a:gd name="connsiteX53" fmla="*/ 1395270 w 1617374"/>
                <a:gd name="connsiteY53" fmla="*/ 1731361 h 1947765"/>
                <a:gd name="connsiteX54" fmla="*/ 1389575 w 1617374"/>
                <a:gd name="connsiteY54" fmla="*/ 1691498 h 1947765"/>
                <a:gd name="connsiteX55" fmla="*/ 1378185 w 1617374"/>
                <a:gd name="connsiteY55" fmla="*/ 1657329 h 1947765"/>
                <a:gd name="connsiteX56" fmla="*/ 1372490 w 1617374"/>
                <a:gd name="connsiteY56" fmla="*/ 1634549 h 1947765"/>
                <a:gd name="connsiteX57" fmla="*/ 1355405 w 1617374"/>
                <a:gd name="connsiteY57" fmla="*/ 1611770 h 1947765"/>
                <a:gd name="connsiteX58" fmla="*/ 1349710 w 1617374"/>
                <a:gd name="connsiteY58" fmla="*/ 1571906 h 1947765"/>
                <a:gd name="connsiteX59" fmla="*/ 1338320 w 1617374"/>
                <a:gd name="connsiteY59" fmla="*/ 1537737 h 1947765"/>
                <a:gd name="connsiteX60" fmla="*/ 1321235 w 1617374"/>
                <a:gd name="connsiteY60" fmla="*/ 1492179 h 1947765"/>
                <a:gd name="connsiteX61" fmla="*/ 1315540 w 1617374"/>
                <a:gd name="connsiteY61" fmla="*/ 1446620 h 1947765"/>
                <a:gd name="connsiteX62" fmla="*/ 1298455 w 1617374"/>
                <a:gd name="connsiteY62" fmla="*/ 1440925 h 1947765"/>
                <a:gd name="connsiteX63" fmla="*/ 1281370 w 1617374"/>
                <a:gd name="connsiteY63" fmla="*/ 1429535 h 1947765"/>
                <a:gd name="connsiteX64" fmla="*/ 1247200 w 1617374"/>
                <a:gd name="connsiteY64" fmla="*/ 1418146 h 1947765"/>
                <a:gd name="connsiteX65" fmla="*/ 1213030 w 1617374"/>
                <a:gd name="connsiteY65" fmla="*/ 1395366 h 1947765"/>
                <a:gd name="connsiteX66" fmla="*/ 1178860 w 1617374"/>
                <a:gd name="connsiteY66" fmla="*/ 1383977 h 1947765"/>
                <a:gd name="connsiteX67" fmla="*/ 1173165 w 1617374"/>
                <a:gd name="connsiteY67" fmla="*/ 1440925 h 1947765"/>
                <a:gd name="connsiteX68" fmla="*/ 1156080 w 1617374"/>
                <a:gd name="connsiteY68" fmla="*/ 1452315 h 1947765"/>
                <a:gd name="connsiteX69" fmla="*/ 1161775 w 1617374"/>
                <a:gd name="connsiteY69" fmla="*/ 1475094 h 1947765"/>
                <a:gd name="connsiteX70" fmla="*/ 1167470 w 1617374"/>
                <a:gd name="connsiteY70" fmla="*/ 1492179 h 1947765"/>
                <a:gd name="connsiteX71" fmla="*/ 1190250 w 1617374"/>
                <a:gd name="connsiteY71" fmla="*/ 1514958 h 1947765"/>
                <a:gd name="connsiteX72" fmla="*/ 1201640 w 1617374"/>
                <a:gd name="connsiteY72" fmla="*/ 1532042 h 1947765"/>
                <a:gd name="connsiteX73" fmla="*/ 1201640 w 1617374"/>
                <a:gd name="connsiteY73" fmla="*/ 1577601 h 1947765"/>
                <a:gd name="connsiteX74" fmla="*/ 1235810 w 1617374"/>
                <a:gd name="connsiteY74" fmla="*/ 1594686 h 1947765"/>
                <a:gd name="connsiteX75" fmla="*/ 1275675 w 1617374"/>
                <a:gd name="connsiteY75" fmla="*/ 1611770 h 1947765"/>
                <a:gd name="connsiteX76" fmla="*/ 1252895 w 1617374"/>
                <a:gd name="connsiteY76" fmla="*/ 1623160 h 1947765"/>
                <a:gd name="connsiteX77" fmla="*/ 1241505 w 1617374"/>
                <a:gd name="connsiteY77" fmla="*/ 1640244 h 1947765"/>
                <a:gd name="connsiteX78" fmla="*/ 1224420 w 1617374"/>
                <a:gd name="connsiteY78" fmla="*/ 1651634 h 1947765"/>
                <a:gd name="connsiteX79" fmla="*/ 1201640 w 1617374"/>
                <a:gd name="connsiteY79" fmla="*/ 1634549 h 1947765"/>
                <a:gd name="connsiteX80" fmla="*/ 1178860 w 1617374"/>
                <a:gd name="connsiteY80" fmla="*/ 1611770 h 1947765"/>
                <a:gd name="connsiteX81" fmla="*/ 1173165 w 1617374"/>
                <a:gd name="connsiteY81" fmla="*/ 1588991 h 1947765"/>
                <a:gd name="connsiteX82" fmla="*/ 1167470 w 1617374"/>
                <a:gd name="connsiteY82" fmla="*/ 1560517 h 1947765"/>
                <a:gd name="connsiteX83" fmla="*/ 1150385 w 1617374"/>
                <a:gd name="connsiteY83" fmla="*/ 1554822 h 1947765"/>
                <a:gd name="connsiteX84" fmla="*/ 1138996 w 1617374"/>
                <a:gd name="connsiteY84" fmla="*/ 1537737 h 1947765"/>
                <a:gd name="connsiteX85" fmla="*/ 1121911 w 1617374"/>
                <a:gd name="connsiteY85" fmla="*/ 1532042 h 1947765"/>
                <a:gd name="connsiteX86" fmla="*/ 1104826 w 1617374"/>
                <a:gd name="connsiteY86" fmla="*/ 1520653 h 1947765"/>
                <a:gd name="connsiteX87" fmla="*/ 1064961 w 1617374"/>
                <a:gd name="connsiteY87" fmla="*/ 1509263 h 1947765"/>
                <a:gd name="connsiteX88" fmla="*/ 1030791 w 1617374"/>
                <a:gd name="connsiteY88" fmla="*/ 1480789 h 1947765"/>
                <a:gd name="connsiteX89" fmla="*/ 1019401 w 1617374"/>
                <a:gd name="connsiteY89" fmla="*/ 1463704 h 1947765"/>
                <a:gd name="connsiteX90" fmla="*/ 1002316 w 1617374"/>
                <a:gd name="connsiteY90" fmla="*/ 1452315 h 1947765"/>
                <a:gd name="connsiteX91" fmla="*/ 996621 w 1617374"/>
                <a:gd name="connsiteY91" fmla="*/ 1435230 h 1947765"/>
                <a:gd name="connsiteX92" fmla="*/ 962451 w 1617374"/>
                <a:gd name="connsiteY92" fmla="*/ 1418146 h 1947765"/>
                <a:gd name="connsiteX93" fmla="*/ 945366 w 1617374"/>
                <a:gd name="connsiteY93" fmla="*/ 1423841 h 1947765"/>
                <a:gd name="connsiteX94" fmla="*/ 928281 w 1617374"/>
                <a:gd name="connsiteY94" fmla="*/ 1458010 h 1947765"/>
                <a:gd name="connsiteX95" fmla="*/ 933976 w 1617374"/>
                <a:gd name="connsiteY95" fmla="*/ 1526348 h 1947765"/>
                <a:gd name="connsiteX96" fmla="*/ 968146 w 1617374"/>
                <a:gd name="connsiteY96" fmla="*/ 1560517 h 1947765"/>
                <a:gd name="connsiteX97" fmla="*/ 1002316 w 1617374"/>
                <a:gd name="connsiteY97" fmla="*/ 1571906 h 1947765"/>
                <a:gd name="connsiteX98" fmla="*/ 1008011 w 1617374"/>
                <a:gd name="connsiteY98" fmla="*/ 1588991 h 1947765"/>
                <a:gd name="connsiteX99" fmla="*/ 1025096 w 1617374"/>
                <a:gd name="connsiteY99" fmla="*/ 1594686 h 1947765"/>
                <a:gd name="connsiteX100" fmla="*/ 1064961 w 1617374"/>
                <a:gd name="connsiteY100" fmla="*/ 1600380 h 1947765"/>
                <a:gd name="connsiteX101" fmla="*/ 1059266 w 1617374"/>
                <a:gd name="connsiteY101" fmla="*/ 1628854 h 1947765"/>
                <a:gd name="connsiteX102" fmla="*/ 1047876 w 1617374"/>
                <a:gd name="connsiteY102" fmla="*/ 1645939 h 1947765"/>
                <a:gd name="connsiteX103" fmla="*/ 1076351 w 1617374"/>
                <a:gd name="connsiteY103" fmla="*/ 1668718 h 1947765"/>
                <a:gd name="connsiteX104" fmla="*/ 1110521 w 1617374"/>
                <a:gd name="connsiteY104" fmla="*/ 1697192 h 1947765"/>
                <a:gd name="connsiteX105" fmla="*/ 1150385 w 1617374"/>
                <a:gd name="connsiteY105" fmla="*/ 1708582 h 1947765"/>
                <a:gd name="connsiteX106" fmla="*/ 1184555 w 1617374"/>
                <a:gd name="connsiteY106" fmla="*/ 1719972 h 1947765"/>
                <a:gd name="connsiteX107" fmla="*/ 1201640 w 1617374"/>
                <a:gd name="connsiteY107" fmla="*/ 1725667 h 1947765"/>
                <a:gd name="connsiteX108" fmla="*/ 1207335 w 1617374"/>
                <a:gd name="connsiteY108" fmla="*/ 1742751 h 1947765"/>
                <a:gd name="connsiteX109" fmla="*/ 1218725 w 1617374"/>
                <a:gd name="connsiteY109" fmla="*/ 1765530 h 1947765"/>
                <a:gd name="connsiteX110" fmla="*/ 1207335 w 1617374"/>
                <a:gd name="connsiteY110" fmla="*/ 1794005 h 1947765"/>
                <a:gd name="connsiteX111" fmla="*/ 1195945 w 1617374"/>
                <a:gd name="connsiteY111" fmla="*/ 1776920 h 1947765"/>
                <a:gd name="connsiteX112" fmla="*/ 1121911 w 1617374"/>
                <a:gd name="connsiteY112" fmla="*/ 1759836 h 1947765"/>
                <a:gd name="connsiteX113" fmla="*/ 1161775 w 1617374"/>
                <a:gd name="connsiteY113" fmla="*/ 1799699 h 1947765"/>
                <a:gd name="connsiteX114" fmla="*/ 1178860 w 1617374"/>
                <a:gd name="connsiteY114" fmla="*/ 1833868 h 1947765"/>
                <a:gd name="connsiteX115" fmla="*/ 1156080 w 1617374"/>
                <a:gd name="connsiteY115" fmla="*/ 1845258 h 1947765"/>
                <a:gd name="connsiteX116" fmla="*/ 1104826 w 1617374"/>
                <a:gd name="connsiteY116" fmla="*/ 1839563 h 1947765"/>
                <a:gd name="connsiteX117" fmla="*/ 1087741 w 1617374"/>
                <a:gd name="connsiteY117" fmla="*/ 1833868 h 1947765"/>
                <a:gd name="connsiteX118" fmla="*/ 1064961 w 1617374"/>
                <a:gd name="connsiteY118" fmla="*/ 1714277 h 1947765"/>
                <a:gd name="connsiteX119" fmla="*/ 1019401 w 1617374"/>
                <a:gd name="connsiteY119" fmla="*/ 1702887 h 1947765"/>
                <a:gd name="connsiteX120" fmla="*/ 1008011 w 1617374"/>
                <a:gd name="connsiteY120" fmla="*/ 1725667 h 1947765"/>
                <a:gd name="connsiteX121" fmla="*/ 996621 w 1617374"/>
                <a:gd name="connsiteY121" fmla="*/ 1742751 h 1947765"/>
                <a:gd name="connsiteX122" fmla="*/ 1002316 w 1617374"/>
                <a:gd name="connsiteY122" fmla="*/ 1822479 h 1947765"/>
                <a:gd name="connsiteX123" fmla="*/ 1008011 w 1617374"/>
                <a:gd name="connsiteY123" fmla="*/ 1839563 h 1947765"/>
                <a:gd name="connsiteX124" fmla="*/ 1025096 w 1617374"/>
                <a:gd name="connsiteY124" fmla="*/ 1845258 h 1947765"/>
                <a:gd name="connsiteX125" fmla="*/ 1025096 w 1617374"/>
                <a:gd name="connsiteY125" fmla="*/ 1879427 h 1947765"/>
                <a:gd name="connsiteX126" fmla="*/ 1002316 w 1617374"/>
                <a:gd name="connsiteY126" fmla="*/ 1947765 h 1947765"/>
                <a:gd name="connsiteX127" fmla="*/ 996621 w 1617374"/>
                <a:gd name="connsiteY127" fmla="*/ 1930681 h 1947765"/>
                <a:gd name="connsiteX128" fmla="*/ 990926 w 1617374"/>
                <a:gd name="connsiteY128" fmla="*/ 1902206 h 1947765"/>
                <a:gd name="connsiteX129" fmla="*/ 973841 w 1617374"/>
                <a:gd name="connsiteY129" fmla="*/ 1913596 h 1947765"/>
                <a:gd name="connsiteX130" fmla="*/ 945366 w 1617374"/>
                <a:gd name="connsiteY130" fmla="*/ 1919291 h 1947765"/>
                <a:gd name="connsiteX131" fmla="*/ 905501 w 1617374"/>
                <a:gd name="connsiteY131" fmla="*/ 1907901 h 1947765"/>
                <a:gd name="connsiteX132" fmla="*/ 899806 w 1617374"/>
                <a:gd name="connsiteY132" fmla="*/ 1890817 h 1947765"/>
                <a:gd name="connsiteX133" fmla="*/ 922586 w 1617374"/>
                <a:gd name="connsiteY133" fmla="*/ 1868037 h 1947765"/>
                <a:gd name="connsiteX134" fmla="*/ 945366 w 1617374"/>
                <a:gd name="connsiteY134" fmla="*/ 1856648 h 1947765"/>
                <a:gd name="connsiteX135" fmla="*/ 956756 w 1617374"/>
                <a:gd name="connsiteY135" fmla="*/ 1839563 h 1947765"/>
                <a:gd name="connsiteX136" fmla="*/ 968146 w 1617374"/>
                <a:gd name="connsiteY136" fmla="*/ 1805394 h 1947765"/>
                <a:gd name="connsiteX137" fmla="*/ 973841 w 1617374"/>
                <a:gd name="connsiteY137" fmla="*/ 1759836 h 1947765"/>
                <a:gd name="connsiteX138" fmla="*/ 996621 w 1617374"/>
                <a:gd name="connsiteY138" fmla="*/ 1725667 h 1947765"/>
                <a:gd name="connsiteX139" fmla="*/ 990926 w 1617374"/>
                <a:gd name="connsiteY139" fmla="*/ 1708582 h 1947765"/>
                <a:gd name="connsiteX140" fmla="*/ 1002316 w 1617374"/>
                <a:gd name="connsiteY140" fmla="*/ 1674413 h 1947765"/>
                <a:gd name="connsiteX141" fmla="*/ 979536 w 1617374"/>
                <a:gd name="connsiteY141" fmla="*/ 1645939 h 1947765"/>
                <a:gd name="connsiteX142" fmla="*/ 939671 w 1617374"/>
                <a:gd name="connsiteY142" fmla="*/ 1617465 h 1947765"/>
                <a:gd name="connsiteX143" fmla="*/ 933976 w 1617374"/>
                <a:gd name="connsiteY143" fmla="*/ 1640244 h 1947765"/>
                <a:gd name="connsiteX144" fmla="*/ 922586 w 1617374"/>
                <a:gd name="connsiteY144" fmla="*/ 1731361 h 1947765"/>
                <a:gd name="connsiteX145" fmla="*/ 905501 w 1617374"/>
                <a:gd name="connsiteY145" fmla="*/ 1725667 h 1947765"/>
                <a:gd name="connsiteX146" fmla="*/ 922586 w 1617374"/>
                <a:gd name="connsiteY146" fmla="*/ 1645939 h 1947765"/>
                <a:gd name="connsiteX147" fmla="*/ 916891 w 1617374"/>
                <a:gd name="connsiteY147" fmla="*/ 1611770 h 1947765"/>
                <a:gd name="connsiteX148" fmla="*/ 905501 w 1617374"/>
                <a:gd name="connsiteY148" fmla="*/ 1594686 h 1947765"/>
                <a:gd name="connsiteX149" fmla="*/ 888416 w 1617374"/>
                <a:gd name="connsiteY149" fmla="*/ 1537737 h 1947765"/>
                <a:gd name="connsiteX150" fmla="*/ 865637 w 1617374"/>
                <a:gd name="connsiteY150" fmla="*/ 1509263 h 1947765"/>
                <a:gd name="connsiteX151" fmla="*/ 848552 w 1617374"/>
                <a:gd name="connsiteY151" fmla="*/ 1520653 h 1947765"/>
                <a:gd name="connsiteX152" fmla="*/ 831467 w 1617374"/>
                <a:gd name="connsiteY152" fmla="*/ 1560517 h 1947765"/>
                <a:gd name="connsiteX153" fmla="*/ 825772 w 1617374"/>
                <a:gd name="connsiteY153" fmla="*/ 1577601 h 1947765"/>
                <a:gd name="connsiteX154" fmla="*/ 802992 w 1617374"/>
                <a:gd name="connsiteY154" fmla="*/ 1600380 h 1947765"/>
                <a:gd name="connsiteX155" fmla="*/ 785907 w 1617374"/>
                <a:gd name="connsiteY155" fmla="*/ 1634549 h 1947765"/>
                <a:gd name="connsiteX156" fmla="*/ 797297 w 1617374"/>
                <a:gd name="connsiteY156" fmla="*/ 1668718 h 1947765"/>
                <a:gd name="connsiteX157" fmla="*/ 808687 w 1617374"/>
                <a:gd name="connsiteY157" fmla="*/ 1725667 h 1947765"/>
                <a:gd name="connsiteX158" fmla="*/ 825772 w 1617374"/>
                <a:gd name="connsiteY158" fmla="*/ 1737056 h 1947765"/>
                <a:gd name="connsiteX159" fmla="*/ 820077 w 1617374"/>
                <a:gd name="connsiteY159" fmla="*/ 1776920 h 1947765"/>
                <a:gd name="connsiteX160" fmla="*/ 802992 w 1617374"/>
                <a:gd name="connsiteY160" fmla="*/ 1771225 h 1947765"/>
                <a:gd name="connsiteX161" fmla="*/ 797297 w 1617374"/>
                <a:gd name="connsiteY161" fmla="*/ 1754141 h 1947765"/>
                <a:gd name="connsiteX162" fmla="*/ 780212 w 1617374"/>
                <a:gd name="connsiteY162" fmla="*/ 1742751 h 1947765"/>
                <a:gd name="connsiteX163" fmla="*/ 740347 w 1617374"/>
                <a:gd name="connsiteY163" fmla="*/ 1759836 h 1947765"/>
                <a:gd name="connsiteX164" fmla="*/ 734652 w 1617374"/>
                <a:gd name="connsiteY164" fmla="*/ 1776920 h 1947765"/>
                <a:gd name="connsiteX165" fmla="*/ 711872 w 1617374"/>
                <a:gd name="connsiteY165" fmla="*/ 1811089 h 1947765"/>
                <a:gd name="connsiteX166" fmla="*/ 723262 w 1617374"/>
                <a:gd name="connsiteY166" fmla="*/ 1850953 h 1947765"/>
                <a:gd name="connsiteX167" fmla="*/ 728957 w 1617374"/>
                <a:gd name="connsiteY167" fmla="*/ 1868037 h 1947765"/>
                <a:gd name="connsiteX168" fmla="*/ 723262 w 1617374"/>
                <a:gd name="connsiteY168" fmla="*/ 1896512 h 1947765"/>
                <a:gd name="connsiteX169" fmla="*/ 706177 w 1617374"/>
                <a:gd name="connsiteY169" fmla="*/ 1902206 h 1947765"/>
                <a:gd name="connsiteX170" fmla="*/ 700482 w 1617374"/>
                <a:gd name="connsiteY170" fmla="*/ 1879427 h 1947765"/>
                <a:gd name="connsiteX171" fmla="*/ 666312 w 1617374"/>
                <a:gd name="connsiteY171" fmla="*/ 1856648 h 1947765"/>
                <a:gd name="connsiteX172" fmla="*/ 586583 w 1617374"/>
                <a:gd name="connsiteY172" fmla="*/ 1845258 h 1947765"/>
                <a:gd name="connsiteX173" fmla="*/ 615058 w 1617374"/>
                <a:gd name="connsiteY173" fmla="*/ 1833868 h 1947765"/>
                <a:gd name="connsiteX174" fmla="*/ 649227 w 1617374"/>
                <a:gd name="connsiteY174" fmla="*/ 1828174 h 1947765"/>
                <a:gd name="connsiteX175" fmla="*/ 637837 w 1617374"/>
                <a:gd name="connsiteY175" fmla="*/ 1788310 h 1947765"/>
                <a:gd name="connsiteX176" fmla="*/ 677702 w 1617374"/>
                <a:gd name="connsiteY176" fmla="*/ 1765530 h 1947765"/>
                <a:gd name="connsiteX177" fmla="*/ 694787 w 1617374"/>
                <a:gd name="connsiteY177" fmla="*/ 1759836 h 1947765"/>
                <a:gd name="connsiteX178" fmla="*/ 700482 w 1617374"/>
                <a:gd name="connsiteY178" fmla="*/ 1742751 h 1947765"/>
                <a:gd name="connsiteX179" fmla="*/ 717567 w 1617374"/>
                <a:gd name="connsiteY179" fmla="*/ 1731361 h 1947765"/>
                <a:gd name="connsiteX180" fmla="*/ 728957 w 1617374"/>
                <a:gd name="connsiteY180" fmla="*/ 1714277 h 1947765"/>
                <a:gd name="connsiteX181" fmla="*/ 723262 w 1617374"/>
                <a:gd name="connsiteY181" fmla="*/ 1685803 h 1947765"/>
                <a:gd name="connsiteX182" fmla="*/ 672007 w 1617374"/>
                <a:gd name="connsiteY182" fmla="*/ 1674413 h 1947765"/>
                <a:gd name="connsiteX183" fmla="*/ 637837 w 1617374"/>
                <a:gd name="connsiteY183" fmla="*/ 1657329 h 1947765"/>
                <a:gd name="connsiteX184" fmla="*/ 632142 w 1617374"/>
                <a:gd name="connsiteY184" fmla="*/ 1640244 h 1947765"/>
                <a:gd name="connsiteX185" fmla="*/ 620752 w 1617374"/>
                <a:gd name="connsiteY185" fmla="*/ 1623160 h 1947765"/>
                <a:gd name="connsiteX186" fmla="*/ 637837 w 1617374"/>
                <a:gd name="connsiteY186" fmla="*/ 1617465 h 1947765"/>
                <a:gd name="connsiteX187" fmla="*/ 728957 w 1617374"/>
                <a:gd name="connsiteY187" fmla="*/ 1606075 h 1947765"/>
                <a:gd name="connsiteX188" fmla="*/ 751737 w 1617374"/>
                <a:gd name="connsiteY188" fmla="*/ 1594686 h 1947765"/>
                <a:gd name="connsiteX189" fmla="*/ 763127 w 1617374"/>
                <a:gd name="connsiteY189" fmla="*/ 1577601 h 1947765"/>
                <a:gd name="connsiteX190" fmla="*/ 797297 w 1617374"/>
                <a:gd name="connsiteY190" fmla="*/ 1560517 h 1947765"/>
                <a:gd name="connsiteX191" fmla="*/ 808687 w 1617374"/>
                <a:gd name="connsiteY191" fmla="*/ 1543432 h 1947765"/>
                <a:gd name="connsiteX192" fmla="*/ 825772 w 1617374"/>
                <a:gd name="connsiteY192" fmla="*/ 1526348 h 1947765"/>
                <a:gd name="connsiteX193" fmla="*/ 854247 w 1617374"/>
                <a:gd name="connsiteY193" fmla="*/ 1480789 h 1947765"/>
                <a:gd name="connsiteX194" fmla="*/ 865637 w 1617374"/>
                <a:gd name="connsiteY194" fmla="*/ 1452315 h 1947765"/>
                <a:gd name="connsiteX195" fmla="*/ 905501 w 1617374"/>
                <a:gd name="connsiteY195" fmla="*/ 1429535 h 1947765"/>
                <a:gd name="connsiteX196" fmla="*/ 956756 w 1617374"/>
                <a:gd name="connsiteY196" fmla="*/ 1418146 h 1947765"/>
                <a:gd name="connsiteX197" fmla="*/ 951061 w 1617374"/>
                <a:gd name="connsiteY197" fmla="*/ 1401061 h 1947765"/>
                <a:gd name="connsiteX198" fmla="*/ 945366 w 1617374"/>
                <a:gd name="connsiteY198" fmla="*/ 1338418 h 1947765"/>
                <a:gd name="connsiteX199" fmla="*/ 928281 w 1617374"/>
                <a:gd name="connsiteY199" fmla="*/ 1332723 h 1947765"/>
                <a:gd name="connsiteX200" fmla="*/ 905501 w 1617374"/>
                <a:gd name="connsiteY200" fmla="*/ 1327028 h 1947765"/>
                <a:gd name="connsiteX201" fmla="*/ 825772 w 1617374"/>
                <a:gd name="connsiteY201" fmla="*/ 1332723 h 1947765"/>
                <a:gd name="connsiteX202" fmla="*/ 808687 w 1617374"/>
                <a:gd name="connsiteY202" fmla="*/ 1344113 h 1947765"/>
                <a:gd name="connsiteX203" fmla="*/ 780212 w 1617374"/>
                <a:gd name="connsiteY203" fmla="*/ 1349808 h 1947765"/>
                <a:gd name="connsiteX204" fmla="*/ 757432 w 1617374"/>
                <a:gd name="connsiteY204" fmla="*/ 1361197 h 1947765"/>
                <a:gd name="connsiteX205" fmla="*/ 734652 w 1617374"/>
                <a:gd name="connsiteY205" fmla="*/ 1406756 h 1947765"/>
                <a:gd name="connsiteX206" fmla="*/ 717567 w 1617374"/>
                <a:gd name="connsiteY206" fmla="*/ 1458010 h 1947765"/>
                <a:gd name="connsiteX207" fmla="*/ 711872 w 1617374"/>
                <a:gd name="connsiteY207" fmla="*/ 1475094 h 1947765"/>
                <a:gd name="connsiteX208" fmla="*/ 689092 w 1617374"/>
                <a:gd name="connsiteY208" fmla="*/ 1492179 h 1947765"/>
                <a:gd name="connsiteX209" fmla="*/ 683397 w 1617374"/>
                <a:gd name="connsiteY209" fmla="*/ 1429535 h 1947765"/>
                <a:gd name="connsiteX210" fmla="*/ 666312 w 1617374"/>
                <a:gd name="connsiteY210" fmla="*/ 1418146 h 1947765"/>
                <a:gd name="connsiteX211" fmla="*/ 575193 w 1617374"/>
                <a:gd name="connsiteY211" fmla="*/ 1429535 h 1947765"/>
                <a:gd name="connsiteX212" fmla="*/ 563803 w 1617374"/>
                <a:gd name="connsiteY212" fmla="*/ 1446620 h 1947765"/>
                <a:gd name="connsiteX213" fmla="*/ 541023 w 1617374"/>
                <a:gd name="connsiteY213" fmla="*/ 1509263 h 1947765"/>
                <a:gd name="connsiteX214" fmla="*/ 444208 w 1617374"/>
                <a:gd name="connsiteY214" fmla="*/ 1514958 h 1947765"/>
                <a:gd name="connsiteX215" fmla="*/ 438513 w 1617374"/>
                <a:gd name="connsiteY215" fmla="*/ 1560517 h 1947765"/>
                <a:gd name="connsiteX216" fmla="*/ 421428 w 1617374"/>
                <a:gd name="connsiteY216" fmla="*/ 1583296 h 1947765"/>
                <a:gd name="connsiteX217" fmla="*/ 410038 w 1617374"/>
                <a:gd name="connsiteY217" fmla="*/ 1600380 h 1947765"/>
                <a:gd name="connsiteX218" fmla="*/ 415733 w 1617374"/>
                <a:gd name="connsiteY218" fmla="*/ 1663023 h 1947765"/>
                <a:gd name="connsiteX219" fmla="*/ 432818 w 1617374"/>
                <a:gd name="connsiteY219" fmla="*/ 1668718 h 1947765"/>
                <a:gd name="connsiteX220" fmla="*/ 438513 w 1617374"/>
                <a:gd name="connsiteY220" fmla="*/ 1691498 h 1947765"/>
                <a:gd name="connsiteX221" fmla="*/ 449903 w 1617374"/>
                <a:gd name="connsiteY221" fmla="*/ 1708582 h 1947765"/>
                <a:gd name="connsiteX222" fmla="*/ 392953 w 1617374"/>
                <a:gd name="connsiteY222" fmla="*/ 1702887 h 1947765"/>
                <a:gd name="connsiteX223" fmla="*/ 387258 w 1617374"/>
                <a:gd name="connsiteY223" fmla="*/ 1628854 h 1947765"/>
                <a:gd name="connsiteX224" fmla="*/ 381563 w 1617374"/>
                <a:gd name="connsiteY224" fmla="*/ 1543432 h 1947765"/>
                <a:gd name="connsiteX225" fmla="*/ 364478 w 1617374"/>
                <a:gd name="connsiteY225" fmla="*/ 1532042 h 1947765"/>
                <a:gd name="connsiteX226" fmla="*/ 324614 w 1617374"/>
                <a:gd name="connsiteY226" fmla="*/ 1520653 h 1947765"/>
                <a:gd name="connsiteX227" fmla="*/ 301834 w 1617374"/>
                <a:gd name="connsiteY227" fmla="*/ 1526348 h 1947765"/>
                <a:gd name="connsiteX228" fmla="*/ 290444 w 1617374"/>
                <a:gd name="connsiteY228" fmla="*/ 1543432 h 1947765"/>
                <a:gd name="connsiteX229" fmla="*/ 273359 w 1617374"/>
                <a:gd name="connsiteY229" fmla="*/ 1560517 h 1947765"/>
                <a:gd name="connsiteX230" fmla="*/ 233494 w 1617374"/>
                <a:gd name="connsiteY230" fmla="*/ 1600380 h 1947765"/>
                <a:gd name="connsiteX231" fmla="*/ 239189 w 1617374"/>
                <a:gd name="connsiteY231" fmla="*/ 1623160 h 1947765"/>
                <a:gd name="connsiteX232" fmla="*/ 256274 w 1617374"/>
                <a:gd name="connsiteY232" fmla="*/ 1628854 h 1947765"/>
                <a:gd name="connsiteX233" fmla="*/ 296139 w 1617374"/>
                <a:gd name="connsiteY233" fmla="*/ 1651634 h 1947765"/>
                <a:gd name="connsiteX234" fmla="*/ 290444 w 1617374"/>
                <a:gd name="connsiteY234" fmla="*/ 1668718 h 1947765"/>
                <a:gd name="connsiteX235" fmla="*/ 256274 w 1617374"/>
                <a:gd name="connsiteY235" fmla="*/ 1691498 h 1947765"/>
                <a:gd name="connsiteX236" fmla="*/ 210714 w 1617374"/>
                <a:gd name="connsiteY236" fmla="*/ 1685803 h 1947765"/>
                <a:gd name="connsiteX237" fmla="*/ 205019 w 1617374"/>
                <a:gd name="connsiteY237" fmla="*/ 1668718 h 1947765"/>
                <a:gd name="connsiteX238" fmla="*/ 199324 w 1617374"/>
                <a:gd name="connsiteY238" fmla="*/ 1645939 h 1947765"/>
                <a:gd name="connsiteX239" fmla="*/ 170849 w 1617374"/>
                <a:gd name="connsiteY239" fmla="*/ 1640244 h 1947765"/>
                <a:gd name="connsiteX240" fmla="*/ 153764 w 1617374"/>
                <a:gd name="connsiteY240" fmla="*/ 1623160 h 1947765"/>
                <a:gd name="connsiteX241" fmla="*/ 136679 w 1617374"/>
                <a:gd name="connsiteY241" fmla="*/ 1611770 h 1947765"/>
                <a:gd name="connsiteX242" fmla="*/ 142374 w 1617374"/>
                <a:gd name="connsiteY242" fmla="*/ 1588991 h 1947765"/>
                <a:gd name="connsiteX243" fmla="*/ 182239 w 1617374"/>
                <a:gd name="connsiteY243" fmla="*/ 1571906 h 1947765"/>
                <a:gd name="connsiteX244" fmla="*/ 199324 w 1617374"/>
                <a:gd name="connsiteY244" fmla="*/ 1554822 h 1947765"/>
                <a:gd name="connsiteX245" fmla="*/ 222104 w 1617374"/>
                <a:gd name="connsiteY245" fmla="*/ 1549127 h 1947765"/>
                <a:gd name="connsiteX246" fmla="*/ 244884 w 1617374"/>
                <a:gd name="connsiteY246" fmla="*/ 1514958 h 1947765"/>
                <a:gd name="connsiteX247" fmla="*/ 256274 w 1617374"/>
                <a:gd name="connsiteY247" fmla="*/ 1497873 h 1947765"/>
                <a:gd name="connsiteX248" fmla="*/ 273359 w 1617374"/>
                <a:gd name="connsiteY248" fmla="*/ 1492179 h 1947765"/>
                <a:gd name="connsiteX249" fmla="*/ 290444 w 1617374"/>
                <a:gd name="connsiteY249" fmla="*/ 1475094 h 1947765"/>
                <a:gd name="connsiteX250" fmla="*/ 279054 w 1617374"/>
                <a:gd name="connsiteY250" fmla="*/ 1440925 h 1947765"/>
                <a:gd name="connsiteX251" fmla="*/ 318919 w 1617374"/>
                <a:gd name="connsiteY251" fmla="*/ 1418146 h 1947765"/>
                <a:gd name="connsiteX252" fmla="*/ 336004 w 1617374"/>
                <a:gd name="connsiteY252" fmla="*/ 1429535 h 1947765"/>
                <a:gd name="connsiteX253" fmla="*/ 353088 w 1617374"/>
                <a:gd name="connsiteY253" fmla="*/ 1435230 h 1947765"/>
                <a:gd name="connsiteX254" fmla="*/ 364478 w 1617374"/>
                <a:gd name="connsiteY254" fmla="*/ 1452315 h 1947765"/>
                <a:gd name="connsiteX255" fmla="*/ 529633 w 1617374"/>
                <a:gd name="connsiteY255" fmla="*/ 1469399 h 1947765"/>
                <a:gd name="connsiteX256" fmla="*/ 541023 w 1617374"/>
                <a:gd name="connsiteY256" fmla="*/ 1452315 h 1947765"/>
                <a:gd name="connsiteX257" fmla="*/ 546718 w 1617374"/>
                <a:gd name="connsiteY257" fmla="*/ 1435230 h 1947765"/>
                <a:gd name="connsiteX258" fmla="*/ 563803 w 1617374"/>
                <a:gd name="connsiteY258" fmla="*/ 1429535 h 1947765"/>
                <a:gd name="connsiteX259" fmla="*/ 592278 w 1617374"/>
                <a:gd name="connsiteY259" fmla="*/ 1406756 h 1947765"/>
                <a:gd name="connsiteX260" fmla="*/ 626447 w 1617374"/>
                <a:gd name="connsiteY260" fmla="*/ 1389672 h 1947765"/>
                <a:gd name="connsiteX261" fmla="*/ 666312 w 1617374"/>
                <a:gd name="connsiteY261" fmla="*/ 1383977 h 1947765"/>
                <a:gd name="connsiteX262" fmla="*/ 672007 w 1617374"/>
                <a:gd name="connsiteY262" fmla="*/ 1344113 h 1947765"/>
                <a:gd name="connsiteX263" fmla="*/ 654922 w 1617374"/>
                <a:gd name="connsiteY263" fmla="*/ 1338418 h 1947765"/>
                <a:gd name="connsiteX264" fmla="*/ 677702 w 1617374"/>
                <a:gd name="connsiteY264" fmla="*/ 1327028 h 1947765"/>
                <a:gd name="connsiteX265" fmla="*/ 774517 w 1617374"/>
                <a:gd name="connsiteY265" fmla="*/ 1315639 h 1947765"/>
                <a:gd name="connsiteX266" fmla="*/ 808687 w 1617374"/>
                <a:gd name="connsiteY266" fmla="*/ 1309944 h 1947765"/>
                <a:gd name="connsiteX267" fmla="*/ 791602 w 1617374"/>
                <a:gd name="connsiteY267" fmla="*/ 1304249 h 1947765"/>
                <a:gd name="connsiteX268" fmla="*/ 751737 w 1617374"/>
                <a:gd name="connsiteY268" fmla="*/ 1270080 h 1947765"/>
                <a:gd name="connsiteX269" fmla="*/ 740347 w 1617374"/>
                <a:gd name="connsiteY269" fmla="*/ 1252996 h 1947765"/>
                <a:gd name="connsiteX270" fmla="*/ 700482 w 1617374"/>
                <a:gd name="connsiteY270" fmla="*/ 1235911 h 1947765"/>
                <a:gd name="connsiteX271" fmla="*/ 495463 w 1617374"/>
                <a:gd name="connsiteY271" fmla="*/ 1224522 h 1947765"/>
                <a:gd name="connsiteX272" fmla="*/ 410038 w 1617374"/>
                <a:gd name="connsiteY272" fmla="*/ 1241606 h 1947765"/>
                <a:gd name="connsiteX273" fmla="*/ 398648 w 1617374"/>
                <a:gd name="connsiteY273" fmla="*/ 1264385 h 1947765"/>
                <a:gd name="connsiteX274" fmla="*/ 353088 w 1617374"/>
                <a:gd name="connsiteY274" fmla="*/ 1315639 h 1947765"/>
                <a:gd name="connsiteX275" fmla="*/ 347394 w 1617374"/>
                <a:gd name="connsiteY275" fmla="*/ 1270080 h 1947765"/>
                <a:gd name="connsiteX276" fmla="*/ 233494 w 1617374"/>
                <a:gd name="connsiteY276" fmla="*/ 1298554 h 1947765"/>
                <a:gd name="connsiteX277" fmla="*/ 216409 w 1617374"/>
                <a:gd name="connsiteY277" fmla="*/ 1315639 h 1947765"/>
                <a:gd name="connsiteX278" fmla="*/ 210714 w 1617374"/>
                <a:gd name="connsiteY278" fmla="*/ 1298554 h 1947765"/>
                <a:gd name="connsiteX279" fmla="*/ 222104 w 1617374"/>
                <a:gd name="connsiteY279" fmla="*/ 1270080 h 1947765"/>
                <a:gd name="connsiteX280" fmla="*/ 205019 w 1617374"/>
                <a:gd name="connsiteY280" fmla="*/ 1264385 h 1947765"/>
                <a:gd name="connsiteX281" fmla="*/ 148069 w 1617374"/>
                <a:gd name="connsiteY281" fmla="*/ 1252996 h 1947765"/>
                <a:gd name="connsiteX282" fmla="*/ 119594 w 1617374"/>
                <a:gd name="connsiteY282" fmla="*/ 1247301 h 1947765"/>
                <a:gd name="connsiteX283" fmla="*/ 85425 w 1617374"/>
                <a:gd name="connsiteY283" fmla="*/ 1235911 h 1947765"/>
                <a:gd name="connsiteX284" fmla="*/ 11390 w 1617374"/>
                <a:gd name="connsiteY284" fmla="*/ 1230216 h 1947765"/>
                <a:gd name="connsiteX285" fmla="*/ 0 w 1617374"/>
                <a:gd name="connsiteY285" fmla="*/ 1213132 h 1947765"/>
                <a:gd name="connsiteX286" fmla="*/ 5695 w 1617374"/>
                <a:gd name="connsiteY286" fmla="*/ 1190353 h 1947765"/>
                <a:gd name="connsiteX287" fmla="*/ 28475 w 1617374"/>
                <a:gd name="connsiteY287" fmla="*/ 1184658 h 1947765"/>
                <a:gd name="connsiteX288" fmla="*/ 34170 w 1617374"/>
                <a:gd name="connsiteY288" fmla="*/ 1144794 h 1947765"/>
                <a:gd name="connsiteX289" fmla="*/ 45560 w 1617374"/>
                <a:gd name="connsiteY289" fmla="*/ 1161878 h 1947765"/>
                <a:gd name="connsiteX290" fmla="*/ 68340 w 1617374"/>
                <a:gd name="connsiteY290" fmla="*/ 1184658 h 1947765"/>
                <a:gd name="connsiteX291" fmla="*/ 85425 w 1617374"/>
                <a:gd name="connsiteY291" fmla="*/ 1190353 h 1947765"/>
                <a:gd name="connsiteX292" fmla="*/ 176544 w 1617374"/>
                <a:gd name="connsiteY292" fmla="*/ 1196047 h 1947765"/>
                <a:gd name="connsiteX293" fmla="*/ 187934 w 1617374"/>
                <a:gd name="connsiteY293" fmla="*/ 1213132 h 1947765"/>
                <a:gd name="connsiteX294" fmla="*/ 227799 w 1617374"/>
                <a:gd name="connsiteY294" fmla="*/ 1230216 h 1947765"/>
                <a:gd name="connsiteX295" fmla="*/ 290444 w 1617374"/>
                <a:gd name="connsiteY295" fmla="*/ 1235911 h 1947765"/>
                <a:gd name="connsiteX296" fmla="*/ 444208 w 1617374"/>
                <a:gd name="connsiteY296" fmla="*/ 1230216 h 1947765"/>
                <a:gd name="connsiteX297" fmla="*/ 427123 w 1617374"/>
                <a:gd name="connsiteY297" fmla="*/ 1224522 h 1947765"/>
                <a:gd name="connsiteX298" fmla="*/ 398648 w 1617374"/>
                <a:gd name="connsiteY298" fmla="*/ 1190353 h 1947765"/>
                <a:gd name="connsiteX299" fmla="*/ 347394 w 1617374"/>
                <a:gd name="connsiteY299" fmla="*/ 1173268 h 1947765"/>
                <a:gd name="connsiteX300" fmla="*/ 290444 w 1617374"/>
                <a:gd name="connsiteY300" fmla="*/ 1144794 h 1947765"/>
                <a:gd name="connsiteX301" fmla="*/ 284749 w 1617374"/>
                <a:gd name="connsiteY301" fmla="*/ 1127709 h 1947765"/>
                <a:gd name="connsiteX302" fmla="*/ 267664 w 1617374"/>
                <a:gd name="connsiteY302" fmla="*/ 1122015 h 1947765"/>
                <a:gd name="connsiteX303" fmla="*/ 244884 w 1617374"/>
                <a:gd name="connsiteY303" fmla="*/ 1104930 h 1947765"/>
                <a:gd name="connsiteX304" fmla="*/ 227799 w 1617374"/>
                <a:gd name="connsiteY304" fmla="*/ 1076456 h 1947765"/>
                <a:gd name="connsiteX305" fmla="*/ 210714 w 1617374"/>
                <a:gd name="connsiteY305" fmla="*/ 1053677 h 1947765"/>
                <a:gd name="connsiteX306" fmla="*/ 182239 w 1617374"/>
                <a:gd name="connsiteY306" fmla="*/ 991033 h 1947765"/>
                <a:gd name="connsiteX307" fmla="*/ 148069 w 1617374"/>
                <a:gd name="connsiteY307" fmla="*/ 1030897 h 1947765"/>
                <a:gd name="connsiteX308" fmla="*/ 136679 w 1617374"/>
                <a:gd name="connsiteY308" fmla="*/ 979644 h 1947765"/>
                <a:gd name="connsiteX309" fmla="*/ 170849 w 1617374"/>
                <a:gd name="connsiteY309" fmla="*/ 934085 h 1947765"/>
                <a:gd name="connsiteX310" fmla="*/ 187934 w 1617374"/>
                <a:gd name="connsiteY310" fmla="*/ 962559 h 1947765"/>
                <a:gd name="connsiteX311" fmla="*/ 193629 w 1617374"/>
                <a:gd name="connsiteY311" fmla="*/ 985339 h 1947765"/>
                <a:gd name="connsiteX312" fmla="*/ 210714 w 1617374"/>
                <a:gd name="connsiteY312" fmla="*/ 1002423 h 1947765"/>
                <a:gd name="connsiteX313" fmla="*/ 233494 w 1617374"/>
                <a:gd name="connsiteY313" fmla="*/ 1047982 h 1947765"/>
                <a:gd name="connsiteX314" fmla="*/ 279054 w 1617374"/>
                <a:gd name="connsiteY314" fmla="*/ 1076456 h 1947765"/>
                <a:gd name="connsiteX315" fmla="*/ 313224 w 1617374"/>
                <a:gd name="connsiteY315" fmla="*/ 1099235 h 1947765"/>
                <a:gd name="connsiteX316" fmla="*/ 347394 w 1617374"/>
                <a:gd name="connsiteY316" fmla="*/ 1133404 h 1947765"/>
                <a:gd name="connsiteX317" fmla="*/ 364478 w 1617374"/>
                <a:gd name="connsiteY317" fmla="*/ 1161878 h 1947765"/>
                <a:gd name="connsiteX318" fmla="*/ 398648 w 1617374"/>
                <a:gd name="connsiteY318" fmla="*/ 1173268 h 1947765"/>
                <a:gd name="connsiteX319" fmla="*/ 438513 w 1617374"/>
                <a:gd name="connsiteY319" fmla="*/ 1161878 h 1947765"/>
                <a:gd name="connsiteX320" fmla="*/ 449903 w 1617374"/>
                <a:gd name="connsiteY320" fmla="*/ 1178963 h 1947765"/>
                <a:gd name="connsiteX321" fmla="*/ 455598 w 1617374"/>
                <a:gd name="connsiteY321" fmla="*/ 1196047 h 1947765"/>
                <a:gd name="connsiteX322" fmla="*/ 501158 w 1617374"/>
                <a:gd name="connsiteY322" fmla="*/ 1201742 h 1947765"/>
                <a:gd name="connsiteX323" fmla="*/ 620752 w 1617374"/>
                <a:gd name="connsiteY323" fmla="*/ 1213132 h 1947765"/>
                <a:gd name="connsiteX324" fmla="*/ 649227 w 1617374"/>
                <a:gd name="connsiteY324" fmla="*/ 1201742 h 1947765"/>
                <a:gd name="connsiteX325" fmla="*/ 597973 w 1617374"/>
                <a:gd name="connsiteY325" fmla="*/ 1173268 h 1947765"/>
                <a:gd name="connsiteX326" fmla="*/ 575193 w 1617374"/>
                <a:gd name="connsiteY326" fmla="*/ 1156184 h 1947765"/>
                <a:gd name="connsiteX327" fmla="*/ 569498 w 1617374"/>
                <a:gd name="connsiteY327" fmla="*/ 1139099 h 1947765"/>
                <a:gd name="connsiteX328" fmla="*/ 552413 w 1617374"/>
                <a:gd name="connsiteY328" fmla="*/ 1127709 h 1947765"/>
                <a:gd name="connsiteX329" fmla="*/ 518243 w 1617374"/>
                <a:gd name="connsiteY329" fmla="*/ 1093540 h 1947765"/>
                <a:gd name="connsiteX330" fmla="*/ 501158 w 1617374"/>
                <a:gd name="connsiteY330" fmla="*/ 1076456 h 1947765"/>
                <a:gd name="connsiteX331" fmla="*/ 478378 w 1617374"/>
                <a:gd name="connsiteY331" fmla="*/ 1065066 h 1947765"/>
                <a:gd name="connsiteX332" fmla="*/ 461293 w 1617374"/>
                <a:gd name="connsiteY332" fmla="*/ 1059371 h 1947765"/>
                <a:gd name="connsiteX333" fmla="*/ 427123 w 1617374"/>
                <a:gd name="connsiteY333" fmla="*/ 1030897 h 1947765"/>
                <a:gd name="connsiteX334" fmla="*/ 421428 w 1617374"/>
                <a:gd name="connsiteY334" fmla="*/ 1008118 h 1947765"/>
                <a:gd name="connsiteX335" fmla="*/ 404343 w 1617374"/>
                <a:gd name="connsiteY335" fmla="*/ 1002423 h 1947765"/>
                <a:gd name="connsiteX336" fmla="*/ 387258 w 1617374"/>
                <a:gd name="connsiteY336" fmla="*/ 991033 h 1947765"/>
                <a:gd name="connsiteX337" fmla="*/ 375868 w 1617374"/>
                <a:gd name="connsiteY337" fmla="*/ 973949 h 1947765"/>
                <a:gd name="connsiteX338" fmla="*/ 358783 w 1617374"/>
                <a:gd name="connsiteY338" fmla="*/ 968254 h 1947765"/>
                <a:gd name="connsiteX339" fmla="*/ 353088 w 1617374"/>
                <a:gd name="connsiteY339" fmla="*/ 911306 h 1947765"/>
                <a:gd name="connsiteX340" fmla="*/ 347394 w 1617374"/>
                <a:gd name="connsiteY340" fmla="*/ 894221 h 1947765"/>
                <a:gd name="connsiteX341" fmla="*/ 341699 w 1617374"/>
                <a:gd name="connsiteY341" fmla="*/ 871442 h 1947765"/>
                <a:gd name="connsiteX342" fmla="*/ 324614 w 1617374"/>
                <a:gd name="connsiteY342" fmla="*/ 865747 h 1947765"/>
                <a:gd name="connsiteX343" fmla="*/ 239189 w 1617374"/>
                <a:gd name="connsiteY343" fmla="*/ 865747 h 1947765"/>
                <a:gd name="connsiteX344" fmla="*/ 216409 w 1617374"/>
                <a:gd name="connsiteY344" fmla="*/ 854358 h 1947765"/>
                <a:gd name="connsiteX345" fmla="*/ 199324 w 1617374"/>
                <a:gd name="connsiteY345" fmla="*/ 848663 h 1947765"/>
                <a:gd name="connsiteX346" fmla="*/ 193629 w 1617374"/>
                <a:gd name="connsiteY346" fmla="*/ 831578 h 1947765"/>
                <a:gd name="connsiteX347" fmla="*/ 267664 w 1617374"/>
                <a:gd name="connsiteY347" fmla="*/ 820189 h 1947765"/>
                <a:gd name="connsiteX348" fmla="*/ 284749 w 1617374"/>
                <a:gd name="connsiteY348" fmla="*/ 808799 h 1947765"/>
                <a:gd name="connsiteX349" fmla="*/ 313224 w 1617374"/>
                <a:gd name="connsiteY349" fmla="*/ 774630 h 1947765"/>
                <a:gd name="connsiteX350" fmla="*/ 324614 w 1617374"/>
                <a:gd name="connsiteY350" fmla="*/ 808799 h 1947765"/>
                <a:gd name="connsiteX351" fmla="*/ 330309 w 1617374"/>
                <a:gd name="connsiteY351" fmla="*/ 837273 h 1947765"/>
                <a:gd name="connsiteX352" fmla="*/ 353088 w 1617374"/>
                <a:gd name="connsiteY352" fmla="*/ 871442 h 1947765"/>
                <a:gd name="connsiteX353" fmla="*/ 364478 w 1617374"/>
                <a:gd name="connsiteY353" fmla="*/ 922695 h 1947765"/>
                <a:gd name="connsiteX354" fmla="*/ 375868 w 1617374"/>
                <a:gd name="connsiteY354" fmla="*/ 956864 h 1947765"/>
                <a:gd name="connsiteX355" fmla="*/ 421428 w 1617374"/>
                <a:gd name="connsiteY355" fmla="*/ 985339 h 1947765"/>
                <a:gd name="connsiteX356" fmla="*/ 466988 w 1617374"/>
                <a:gd name="connsiteY356" fmla="*/ 1013813 h 1947765"/>
                <a:gd name="connsiteX357" fmla="*/ 455598 w 1617374"/>
                <a:gd name="connsiteY357" fmla="*/ 968254 h 1947765"/>
                <a:gd name="connsiteX358" fmla="*/ 444208 w 1617374"/>
                <a:gd name="connsiteY358" fmla="*/ 951170 h 1947765"/>
                <a:gd name="connsiteX359" fmla="*/ 449903 w 1617374"/>
                <a:gd name="connsiteY359" fmla="*/ 877137 h 1947765"/>
                <a:gd name="connsiteX360" fmla="*/ 438513 w 1617374"/>
                <a:gd name="connsiteY360" fmla="*/ 820189 h 1947765"/>
                <a:gd name="connsiteX361" fmla="*/ 427123 w 1617374"/>
                <a:gd name="connsiteY361" fmla="*/ 751851 h 1947765"/>
                <a:gd name="connsiteX362" fmla="*/ 421428 w 1617374"/>
                <a:gd name="connsiteY362" fmla="*/ 729071 h 1947765"/>
                <a:gd name="connsiteX363" fmla="*/ 410038 w 1617374"/>
                <a:gd name="connsiteY363" fmla="*/ 706292 h 1947765"/>
                <a:gd name="connsiteX364" fmla="*/ 404343 w 1617374"/>
                <a:gd name="connsiteY364" fmla="*/ 672123 h 1947765"/>
                <a:gd name="connsiteX365" fmla="*/ 387258 w 1617374"/>
                <a:gd name="connsiteY365" fmla="*/ 683513 h 1947765"/>
                <a:gd name="connsiteX366" fmla="*/ 421428 w 1617374"/>
                <a:gd name="connsiteY366" fmla="*/ 711987 h 1947765"/>
                <a:gd name="connsiteX367" fmla="*/ 449903 w 1617374"/>
                <a:gd name="connsiteY367" fmla="*/ 706292 h 1947765"/>
                <a:gd name="connsiteX368" fmla="*/ 512548 w 1617374"/>
                <a:gd name="connsiteY368" fmla="*/ 649344 h 1947765"/>
                <a:gd name="connsiteX369" fmla="*/ 518243 w 1617374"/>
                <a:gd name="connsiteY369" fmla="*/ 672123 h 1947765"/>
                <a:gd name="connsiteX370" fmla="*/ 523938 w 1617374"/>
                <a:gd name="connsiteY370" fmla="*/ 689207 h 1947765"/>
                <a:gd name="connsiteX371" fmla="*/ 506853 w 1617374"/>
                <a:gd name="connsiteY371" fmla="*/ 706292 h 1947765"/>
                <a:gd name="connsiteX372" fmla="*/ 472683 w 1617374"/>
                <a:gd name="connsiteY372" fmla="*/ 740461 h 1947765"/>
                <a:gd name="connsiteX373" fmla="*/ 506853 w 1617374"/>
                <a:gd name="connsiteY373" fmla="*/ 763240 h 1947765"/>
                <a:gd name="connsiteX374" fmla="*/ 523938 w 1617374"/>
                <a:gd name="connsiteY374" fmla="*/ 780325 h 1947765"/>
                <a:gd name="connsiteX375" fmla="*/ 569498 w 1617374"/>
                <a:gd name="connsiteY375" fmla="*/ 797409 h 1947765"/>
                <a:gd name="connsiteX376" fmla="*/ 546718 w 1617374"/>
                <a:gd name="connsiteY376" fmla="*/ 854358 h 1947765"/>
                <a:gd name="connsiteX377" fmla="*/ 518243 w 1617374"/>
                <a:gd name="connsiteY377" fmla="*/ 871442 h 1947765"/>
                <a:gd name="connsiteX378" fmla="*/ 501158 w 1617374"/>
                <a:gd name="connsiteY378" fmla="*/ 905611 h 1947765"/>
                <a:gd name="connsiteX379" fmla="*/ 489768 w 1617374"/>
                <a:gd name="connsiteY379" fmla="*/ 922695 h 1947765"/>
                <a:gd name="connsiteX380" fmla="*/ 495463 w 1617374"/>
                <a:gd name="connsiteY380" fmla="*/ 973949 h 1947765"/>
                <a:gd name="connsiteX381" fmla="*/ 501158 w 1617374"/>
                <a:gd name="connsiteY381" fmla="*/ 991033 h 1947765"/>
                <a:gd name="connsiteX382" fmla="*/ 518243 w 1617374"/>
                <a:gd name="connsiteY382" fmla="*/ 1008118 h 1947765"/>
                <a:gd name="connsiteX383" fmla="*/ 541023 w 1617374"/>
                <a:gd name="connsiteY383" fmla="*/ 1013813 h 1947765"/>
                <a:gd name="connsiteX384" fmla="*/ 563803 w 1617374"/>
                <a:gd name="connsiteY384" fmla="*/ 1047982 h 1947765"/>
                <a:gd name="connsiteX385" fmla="*/ 580888 w 1617374"/>
                <a:gd name="connsiteY385" fmla="*/ 1087846 h 1947765"/>
                <a:gd name="connsiteX386" fmla="*/ 597973 w 1617374"/>
                <a:gd name="connsiteY386" fmla="*/ 1093540 h 1947765"/>
                <a:gd name="connsiteX387" fmla="*/ 615058 w 1617374"/>
                <a:gd name="connsiteY387" fmla="*/ 1093540 h 1947765"/>
                <a:gd name="connsiteX388" fmla="*/ 603668 w 1617374"/>
                <a:gd name="connsiteY388" fmla="*/ 1013813 h 1947765"/>
                <a:gd name="connsiteX389" fmla="*/ 592278 w 1617374"/>
                <a:gd name="connsiteY389" fmla="*/ 991033 h 1947765"/>
                <a:gd name="connsiteX390" fmla="*/ 586583 w 1617374"/>
                <a:gd name="connsiteY390" fmla="*/ 968254 h 1947765"/>
                <a:gd name="connsiteX391" fmla="*/ 580888 w 1617374"/>
                <a:gd name="connsiteY391" fmla="*/ 922695 h 1947765"/>
                <a:gd name="connsiteX392" fmla="*/ 615058 w 1617374"/>
                <a:gd name="connsiteY392" fmla="*/ 934085 h 1947765"/>
                <a:gd name="connsiteX393" fmla="*/ 637837 w 1617374"/>
                <a:gd name="connsiteY393" fmla="*/ 928390 h 1947765"/>
                <a:gd name="connsiteX394" fmla="*/ 626447 w 1617374"/>
                <a:gd name="connsiteY394" fmla="*/ 911306 h 1947765"/>
                <a:gd name="connsiteX395" fmla="*/ 592278 w 1617374"/>
                <a:gd name="connsiteY395" fmla="*/ 894221 h 1947765"/>
                <a:gd name="connsiteX396" fmla="*/ 586583 w 1617374"/>
                <a:gd name="connsiteY396" fmla="*/ 877137 h 1947765"/>
                <a:gd name="connsiteX397" fmla="*/ 632142 w 1617374"/>
                <a:gd name="connsiteY397" fmla="*/ 837273 h 1947765"/>
                <a:gd name="connsiteX398" fmla="*/ 626447 w 1617374"/>
                <a:gd name="connsiteY398" fmla="*/ 820189 h 1947765"/>
                <a:gd name="connsiteX399" fmla="*/ 632142 w 1617374"/>
                <a:gd name="connsiteY399" fmla="*/ 877137 h 1947765"/>
                <a:gd name="connsiteX400" fmla="*/ 654922 w 1617374"/>
                <a:gd name="connsiteY400" fmla="*/ 882832 h 1947765"/>
                <a:gd name="connsiteX401" fmla="*/ 677702 w 1617374"/>
                <a:gd name="connsiteY401" fmla="*/ 956864 h 1947765"/>
                <a:gd name="connsiteX402" fmla="*/ 694787 w 1617374"/>
                <a:gd name="connsiteY402" fmla="*/ 968254 h 1947765"/>
                <a:gd name="connsiteX403" fmla="*/ 683397 w 1617374"/>
                <a:gd name="connsiteY403" fmla="*/ 991033 h 1947765"/>
                <a:gd name="connsiteX404" fmla="*/ 700482 w 1617374"/>
                <a:gd name="connsiteY404" fmla="*/ 1065066 h 1947765"/>
                <a:gd name="connsiteX405" fmla="*/ 711872 w 1617374"/>
                <a:gd name="connsiteY405" fmla="*/ 1082151 h 1947765"/>
                <a:gd name="connsiteX406" fmla="*/ 717567 w 1617374"/>
                <a:gd name="connsiteY406" fmla="*/ 1099235 h 1947765"/>
                <a:gd name="connsiteX407" fmla="*/ 740347 w 1617374"/>
                <a:gd name="connsiteY407" fmla="*/ 1104930 h 1947765"/>
                <a:gd name="connsiteX408" fmla="*/ 757432 w 1617374"/>
                <a:gd name="connsiteY408" fmla="*/ 1110625 h 1947765"/>
                <a:gd name="connsiteX409" fmla="*/ 808687 w 1617374"/>
                <a:gd name="connsiteY409" fmla="*/ 1133404 h 1947765"/>
                <a:gd name="connsiteX410" fmla="*/ 820077 w 1617374"/>
                <a:gd name="connsiteY410" fmla="*/ 1156184 h 1947765"/>
                <a:gd name="connsiteX411" fmla="*/ 859942 w 1617374"/>
                <a:gd name="connsiteY411" fmla="*/ 1173268 h 1947765"/>
                <a:gd name="connsiteX412" fmla="*/ 842857 w 1617374"/>
                <a:gd name="connsiteY412" fmla="*/ 1184658 h 1947765"/>
                <a:gd name="connsiteX413" fmla="*/ 825772 w 1617374"/>
                <a:gd name="connsiteY413" fmla="*/ 1173268 h 1947765"/>
                <a:gd name="connsiteX414" fmla="*/ 797297 w 1617374"/>
                <a:gd name="connsiteY414" fmla="*/ 1144794 h 1947765"/>
                <a:gd name="connsiteX415" fmla="*/ 763127 w 1617374"/>
                <a:gd name="connsiteY415" fmla="*/ 1139099 h 1947765"/>
                <a:gd name="connsiteX416" fmla="*/ 700482 w 1617374"/>
                <a:gd name="connsiteY416" fmla="*/ 1116320 h 1947765"/>
                <a:gd name="connsiteX417" fmla="*/ 677702 w 1617374"/>
                <a:gd name="connsiteY417" fmla="*/ 1099235 h 1947765"/>
                <a:gd name="connsiteX418" fmla="*/ 672007 w 1617374"/>
                <a:gd name="connsiteY418" fmla="*/ 1008118 h 1947765"/>
                <a:gd name="connsiteX419" fmla="*/ 637837 w 1617374"/>
                <a:gd name="connsiteY419" fmla="*/ 985339 h 1947765"/>
                <a:gd name="connsiteX420" fmla="*/ 558108 w 1617374"/>
                <a:gd name="connsiteY420" fmla="*/ 1013813 h 1947765"/>
                <a:gd name="connsiteX421" fmla="*/ 580888 w 1617374"/>
                <a:gd name="connsiteY421" fmla="*/ 1059371 h 1947765"/>
                <a:gd name="connsiteX422" fmla="*/ 615058 w 1617374"/>
                <a:gd name="connsiteY422" fmla="*/ 1082151 h 1947765"/>
                <a:gd name="connsiteX423" fmla="*/ 632142 w 1617374"/>
                <a:gd name="connsiteY423" fmla="*/ 1122015 h 1947765"/>
                <a:gd name="connsiteX424" fmla="*/ 643532 w 1617374"/>
                <a:gd name="connsiteY424" fmla="*/ 1156184 h 1947765"/>
                <a:gd name="connsiteX425" fmla="*/ 700482 w 1617374"/>
                <a:gd name="connsiteY425" fmla="*/ 1161878 h 1947765"/>
                <a:gd name="connsiteX426" fmla="*/ 751737 w 1617374"/>
                <a:gd name="connsiteY426" fmla="*/ 1161878 h 1947765"/>
                <a:gd name="connsiteX427" fmla="*/ 768822 w 1617374"/>
                <a:gd name="connsiteY427" fmla="*/ 1235911 h 1947765"/>
                <a:gd name="connsiteX428" fmla="*/ 785907 w 1617374"/>
                <a:gd name="connsiteY428" fmla="*/ 1247301 h 1947765"/>
                <a:gd name="connsiteX429" fmla="*/ 825772 w 1617374"/>
                <a:gd name="connsiteY429" fmla="*/ 1241606 h 1947765"/>
                <a:gd name="connsiteX430" fmla="*/ 882722 w 1617374"/>
                <a:gd name="connsiteY430" fmla="*/ 1235911 h 1947765"/>
                <a:gd name="connsiteX431" fmla="*/ 911196 w 1617374"/>
                <a:gd name="connsiteY431" fmla="*/ 1218827 h 1947765"/>
                <a:gd name="connsiteX432" fmla="*/ 928281 w 1617374"/>
                <a:gd name="connsiteY432" fmla="*/ 1213132 h 1947765"/>
                <a:gd name="connsiteX433" fmla="*/ 916891 w 1617374"/>
                <a:gd name="connsiteY433" fmla="*/ 1150489 h 1947765"/>
                <a:gd name="connsiteX434" fmla="*/ 905501 w 1617374"/>
                <a:gd name="connsiteY434" fmla="*/ 1127709 h 1947765"/>
                <a:gd name="connsiteX435" fmla="*/ 888416 w 1617374"/>
                <a:gd name="connsiteY435" fmla="*/ 1122015 h 1947765"/>
                <a:gd name="connsiteX436" fmla="*/ 888416 w 1617374"/>
                <a:gd name="connsiteY436" fmla="*/ 1082151 h 1947765"/>
                <a:gd name="connsiteX437" fmla="*/ 882722 w 1617374"/>
                <a:gd name="connsiteY437" fmla="*/ 1042287 h 1947765"/>
                <a:gd name="connsiteX438" fmla="*/ 865637 w 1617374"/>
                <a:gd name="connsiteY438" fmla="*/ 1036592 h 1947765"/>
                <a:gd name="connsiteX439" fmla="*/ 842857 w 1617374"/>
                <a:gd name="connsiteY439" fmla="*/ 1030897 h 1947765"/>
                <a:gd name="connsiteX440" fmla="*/ 808687 w 1617374"/>
                <a:gd name="connsiteY440" fmla="*/ 1013813 h 1947765"/>
                <a:gd name="connsiteX441" fmla="*/ 802992 w 1617374"/>
                <a:gd name="connsiteY441" fmla="*/ 1030897 h 1947765"/>
                <a:gd name="connsiteX442" fmla="*/ 791602 w 1617374"/>
                <a:gd name="connsiteY442" fmla="*/ 1047982 h 1947765"/>
                <a:gd name="connsiteX443" fmla="*/ 774517 w 1617374"/>
                <a:gd name="connsiteY443" fmla="*/ 1042287 h 1947765"/>
                <a:gd name="connsiteX444" fmla="*/ 797297 w 1617374"/>
                <a:gd name="connsiteY444" fmla="*/ 979644 h 1947765"/>
                <a:gd name="connsiteX445" fmla="*/ 774517 w 1617374"/>
                <a:gd name="connsiteY445" fmla="*/ 968254 h 1947765"/>
                <a:gd name="connsiteX446" fmla="*/ 751737 w 1617374"/>
                <a:gd name="connsiteY446" fmla="*/ 945475 h 1947765"/>
                <a:gd name="connsiteX447" fmla="*/ 740347 w 1617374"/>
                <a:gd name="connsiteY447" fmla="*/ 905611 h 1947765"/>
                <a:gd name="connsiteX448" fmla="*/ 797297 w 1617374"/>
                <a:gd name="connsiteY448" fmla="*/ 877137 h 1947765"/>
                <a:gd name="connsiteX449" fmla="*/ 780212 w 1617374"/>
                <a:gd name="connsiteY449" fmla="*/ 882832 h 1947765"/>
                <a:gd name="connsiteX450" fmla="*/ 791602 w 1617374"/>
                <a:gd name="connsiteY450" fmla="*/ 905611 h 1947765"/>
                <a:gd name="connsiteX451" fmla="*/ 797297 w 1617374"/>
                <a:gd name="connsiteY451" fmla="*/ 922695 h 1947765"/>
                <a:gd name="connsiteX452" fmla="*/ 814382 w 1617374"/>
                <a:gd name="connsiteY452" fmla="*/ 934085 h 1947765"/>
                <a:gd name="connsiteX453" fmla="*/ 825772 w 1617374"/>
                <a:gd name="connsiteY453" fmla="*/ 951170 h 1947765"/>
                <a:gd name="connsiteX454" fmla="*/ 854247 w 1617374"/>
                <a:gd name="connsiteY454" fmla="*/ 968254 h 1947765"/>
                <a:gd name="connsiteX455" fmla="*/ 871332 w 1617374"/>
                <a:gd name="connsiteY455" fmla="*/ 979644 h 1947765"/>
                <a:gd name="connsiteX456" fmla="*/ 905501 w 1617374"/>
                <a:gd name="connsiteY456" fmla="*/ 1002423 h 1947765"/>
                <a:gd name="connsiteX457" fmla="*/ 916891 w 1617374"/>
                <a:gd name="connsiteY457" fmla="*/ 945475 h 1947765"/>
                <a:gd name="connsiteX458" fmla="*/ 922586 w 1617374"/>
                <a:gd name="connsiteY458" fmla="*/ 917001 h 1947765"/>
                <a:gd name="connsiteX459" fmla="*/ 905501 w 1617374"/>
                <a:gd name="connsiteY459" fmla="*/ 905611 h 1947765"/>
                <a:gd name="connsiteX460" fmla="*/ 877027 w 1617374"/>
                <a:gd name="connsiteY460" fmla="*/ 860052 h 1947765"/>
                <a:gd name="connsiteX461" fmla="*/ 865637 w 1617374"/>
                <a:gd name="connsiteY461" fmla="*/ 842968 h 1947765"/>
                <a:gd name="connsiteX462" fmla="*/ 854247 w 1617374"/>
                <a:gd name="connsiteY462" fmla="*/ 820189 h 1947765"/>
                <a:gd name="connsiteX463" fmla="*/ 825772 w 1617374"/>
                <a:gd name="connsiteY463" fmla="*/ 786020 h 1947765"/>
                <a:gd name="connsiteX464" fmla="*/ 814382 w 1617374"/>
                <a:gd name="connsiteY464" fmla="*/ 757545 h 1947765"/>
                <a:gd name="connsiteX465" fmla="*/ 797297 w 1617374"/>
                <a:gd name="connsiteY465" fmla="*/ 740461 h 1947765"/>
                <a:gd name="connsiteX466" fmla="*/ 763127 w 1617374"/>
                <a:gd name="connsiteY466" fmla="*/ 717682 h 1947765"/>
                <a:gd name="connsiteX467" fmla="*/ 746042 w 1617374"/>
                <a:gd name="connsiteY467" fmla="*/ 723376 h 1947765"/>
                <a:gd name="connsiteX468" fmla="*/ 751737 w 1617374"/>
                <a:gd name="connsiteY468" fmla="*/ 763240 h 1947765"/>
                <a:gd name="connsiteX469" fmla="*/ 746042 w 1617374"/>
                <a:gd name="connsiteY469" fmla="*/ 780325 h 1947765"/>
                <a:gd name="connsiteX470" fmla="*/ 728957 w 1617374"/>
                <a:gd name="connsiteY470" fmla="*/ 774630 h 1947765"/>
                <a:gd name="connsiteX471" fmla="*/ 711872 w 1617374"/>
                <a:gd name="connsiteY471" fmla="*/ 757545 h 1947765"/>
                <a:gd name="connsiteX472" fmla="*/ 717567 w 1617374"/>
                <a:gd name="connsiteY472" fmla="*/ 740461 h 1947765"/>
                <a:gd name="connsiteX473" fmla="*/ 751737 w 1617374"/>
                <a:gd name="connsiteY473" fmla="*/ 723376 h 1947765"/>
                <a:gd name="connsiteX474" fmla="*/ 763127 w 1617374"/>
                <a:gd name="connsiteY474" fmla="*/ 706292 h 1947765"/>
                <a:gd name="connsiteX475" fmla="*/ 734652 w 1617374"/>
                <a:gd name="connsiteY475" fmla="*/ 694902 h 1947765"/>
                <a:gd name="connsiteX476" fmla="*/ 706177 w 1617374"/>
                <a:gd name="connsiteY476" fmla="*/ 666428 h 1947765"/>
                <a:gd name="connsiteX477" fmla="*/ 666312 w 1617374"/>
                <a:gd name="connsiteY477" fmla="*/ 643649 h 1947765"/>
                <a:gd name="connsiteX478" fmla="*/ 654922 w 1617374"/>
                <a:gd name="connsiteY478" fmla="*/ 626564 h 1947765"/>
                <a:gd name="connsiteX479" fmla="*/ 672007 w 1617374"/>
                <a:gd name="connsiteY479" fmla="*/ 615175 h 1947765"/>
                <a:gd name="connsiteX480" fmla="*/ 700482 w 1617374"/>
                <a:gd name="connsiteY480" fmla="*/ 592395 h 1947765"/>
                <a:gd name="connsiteX481" fmla="*/ 683397 w 1617374"/>
                <a:gd name="connsiteY481" fmla="*/ 586700 h 1947765"/>
                <a:gd name="connsiteX482" fmla="*/ 700482 w 1617374"/>
                <a:gd name="connsiteY482" fmla="*/ 598090 h 1947765"/>
                <a:gd name="connsiteX483" fmla="*/ 723262 w 1617374"/>
                <a:gd name="connsiteY483" fmla="*/ 586700 h 1947765"/>
                <a:gd name="connsiteX484" fmla="*/ 711872 w 1617374"/>
                <a:gd name="connsiteY484" fmla="*/ 569616 h 1947765"/>
                <a:gd name="connsiteX485" fmla="*/ 689092 w 1617374"/>
                <a:gd name="connsiteY485" fmla="*/ 563921 h 1947765"/>
                <a:gd name="connsiteX486" fmla="*/ 672007 w 1617374"/>
                <a:gd name="connsiteY486" fmla="*/ 541142 h 1947765"/>
                <a:gd name="connsiteX487" fmla="*/ 706177 w 1617374"/>
                <a:gd name="connsiteY487" fmla="*/ 552531 h 1947765"/>
                <a:gd name="connsiteX488" fmla="*/ 723262 w 1617374"/>
                <a:gd name="connsiteY488" fmla="*/ 575311 h 1947765"/>
                <a:gd name="connsiteX489" fmla="*/ 763127 w 1617374"/>
                <a:gd name="connsiteY489" fmla="*/ 541142 h 1947765"/>
                <a:gd name="connsiteX490" fmla="*/ 757432 w 1617374"/>
                <a:gd name="connsiteY490" fmla="*/ 518362 h 1947765"/>
                <a:gd name="connsiteX491" fmla="*/ 734652 w 1617374"/>
                <a:gd name="connsiteY491" fmla="*/ 501278 h 1947765"/>
                <a:gd name="connsiteX492" fmla="*/ 780212 w 1617374"/>
                <a:gd name="connsiteY492" fmla="*/ 478499 h 1947765"/>
                <a:gd name="connsiteX493" fmla="*/ 768822 w 1617374"/>
                <a:gd name="connsiteY493" fmla="*/ 484194 h 1947765"/>
                <a:gd name="connsiteX494" fmla="*/ 757432 w 1617374"/>
                <a:gd name="connsiteY494" fmla="*/ 563921 h 1947765"/>
                <a:gd name="connsiteX495" fmla="*/ 746042 w 1617374"/>
                <a:gd name="connsiteY495" fmla="*/ 581006 h 1947765"/>
                <a:gd name="connsiteX496" fmla="*/ 740347 w 1617374"/>
                <a:gd name="connsiteY496" fmla="*/ 626564 h 1947765"/>
                <a:gd name="connsiteX497" fmla="*/ 797297 w 1617374"/>
                <a:gd name="connsiteY497" fmla="*/ 660733 h 1947765"/>
                <a:gd name="connsiteX498" fmla="*/ 825772 w 1617374"/>
                <a:gd name="connsiteY498" fmla="*/ 677818 h 1947765"/>
                <a:gd name="connsiteX499" fmla="*/ 842857 w 1617374"/>
                <a:gd name="connsiteY499" fmla="*/ 683513 h 1947765"/>
                <a:gd name="connsiteX500" fmla="*/ 865637 w 1617374"/>
                <a:gd name="connsiteY500" fmla="*/ 706292 h 1947765"/>
                <a:gd name="connsiteX501" fmla="*/ 871332 w 1617374"/>
                <a:gd name="connsiteY501" fmla="*/ 729071 h 1947765"/>
                <a:gd name="connsiteX502" fmla="*/ 899806 w 1617374"/>
                <a:gd name="connsiteY502" fmla="*/ 757545 h 1947765"/>
                <a:gd name="connsiteX503" fmla="*/ 922586 w 1617374"/>
                <a:gd name="connsiteY503" fmla="*/ 751851 h 1947765"/>
                <a:gd name="connsiteX504" fmla="*/ 916891 w 1617374"/>
                <a:gd name="connsiteY504" fmla="*/ 717682 h 1947765"/>
                <a:gd name="connsiteX505" fmla="*/ 911196 w 1617374"/>
                <a:gd name="connsiteY505" fmla="*/ 689207 h 1947765"/>
                <a:gd name="connsiteX506" fmla="*/ 928281 w 1617374"/>
                <a:gd name="connsiteY506" fmla="*/ 575311 h 1947765"/>
                <a:gd name="connsiteX507" fmla="*/ 939671 w 1617374"/>
                <a:gd name="connsiteY507" fmla="*/ 546837 h 1947765"/>
                <a:gd name="connsiteX508" fmla="*/ 905501 w 1617374"/>
                <a:gd name="connsiteY508" fmla="*/ 478499 h 1947765"/>
                <a:gd name="connsiteX509" fmla="*/ 922586 w 1617374"/>
                <a:gd name="connsiteY509" fmla="*/ 467109 h 1947765"/>
                <a:gd name="connsiteX510" fmla="*/ 933976 w 1617374"/>
                <a:gd name="connsiteY510" fmla="*/ 450025 h 1947765"/>
                <a:gd name="connsiteX511" fmla="*/ 939671 w 1617374"/>
                <a:gd name="connsiteY511" fmla="*/ 478499 h 1947765"/>
                <a:gd name="connsiteX512" fmla="*/ 945366 w 1617374"/>
                <a:gd name="connsiteY512" fmla="*/ 518362 h 1947765"/>
                <a:gd name="connsiteX513" fmla="*/ 973841 w 1617374"/>
                <a:gd name="connsiteY513" fmla="*/ 512668 h 1947765"/>
                <a:gd name="connsiteX514" fmla="*/ 996621 w 1617374"/>
                <a:gd name="connsiteY514" fmla="*/ 472804 h 1947765"/>
                <a:gd name="connsiteX515" fmla="*/ 973841 w 1617374"/>
                <a:gd name="connsiteY515" fmla="*/ 489888 h 1947765"/>
                <a:gd name="connsiteX516" fmla="*/ 956756 w 1617374"/>
                <a:gd name="connsiteY516" fmla="*/ 524057 h 1947765"/>
                <a:gd name="connsiteX517" fmla="*/ 956756 w 1617374"/>
                <a:gd name="connsiteY517" fmla="*/ 660733 h 1947765"/>
                <a:gd name="connsiteX518" fmla="*/ 962451 w 1617374"/>
                <a:gd name="connsiteY518" fmla="*/ 854358 h 1947765"/>
                <a:gd name="connsiteX519" fmla="*/ 1036486 w 1617374"/>
                <a:gd name="connsiteY519" fmla="*/ 842968 h 1947765"/>
                <a:gd name="connsiteX520" fmla="*/ 1042181 w 1617374"/>
                <a:gd name="connsiteY520" fmla="*/ 808799 h 1947765"/>
                <a:gd name="connsiteX521" fmla="*/ 1053571 w 1617374"/>
                <a:gd name="connsiteY521" fmla="*/ 774630 h 1947765"/>
                <a:gd name="connsiteX522" fmla="*/ 1059266 w 1617374"/>
                <a:gd name="connsiteY522" fmla="*/ 751851 h 1947765"/>
                <a:gd name="connsiteX523" fmla="*/ 1076351 w 1617374"/>
                <a:gd name="connsiteY523" fmla="*/ 717682 h 1947765"/>
                <a:gd name="connsiteX524" fmla="*/ 1082046 w 1617374"/>
                <a:gd name="connsiteY524" fmla="*/ 683513 h 1947765"/>
                <a:gd name="connsiteX525" fmla="*/ 1116216 w 1617374"/>
                <a:gd name="connsiteY525" fmla="*/ 660733 h 1947765"/>
                <a:gd name="connsiteX526" fmla="*/ 1127606 w 1617374"/>
                <a:gd name="connsiteY526" fmla="*/ 643649 h 1947765"/>
                <a:gd name="connsiteX527" fmla="*/ 1110521 w 1617374"/>
                <a:gd name="connsiteY527" fmla="*/ 637954 h 1947765"/>
                <a:gd name="connsiteX528" fmla="*/ 1116216 w 1617374"/>
                <a:gd name="connsiteY528" fmla="*/ 598090 h 1947765"/>
                <a:gd name="connsiteX529" fmla="*/ 1121911 w 1617374"/>
                <a:gd name="connsiteY529" fmla="*/ 546837 h 1947765"/>
                <a:gd name="connsiteX530" fmla="*/ 1184555 w 1617374"/>
                <a:gd name="connsiteY530" fmla="*/ 563921 h 1947765"/>
                <a:gd name="connsiteX531" fmla="*/ 1201640 w 1617374"/>
                <a:gd name="connsiteY531" fmla="*/ 586700 h 1947765"/>
                <a:gd name="connsiteX532" fmla="*/ 1207335 w 1617374"/>
                <a:gd name="connsiteY532" fmla="*/ 620869 h 1947765"/>
                <a:gd name="connsiteX533" fmla="*/ 1195945 w 1617374"/>
                <a:gd name="connsiteY533" fmla="*/ 637954 h 1947765"/>
                <a:gd name="connsiteX534" fmla="*/ 1156080 w 1617374"/>
                <a:gd name="connsiteY534" fmla="*/ 672123 h 1947765"/>
                <a:gd name="connsiteX535" fmla="*/ 1144691 w 1617374"/>
                <a:gd name="connsiteY535" fmla="*/ 694902 h 1947765"/>
                <a:gd name="connsiteX536" fmla="*/ 1110521 w 1617374"/>
                <a:gd name="connsiteY536" fmla="*/ 751851 h 1947765"/>
                <a:gd name="connsiteX537" fmla="*/ 1087741 w 1617374"/>
                <a:gd name="connsiteY537" fmla="*/ 814494 h 1947765"/>
                <a:gd name="connsiteX538" fmla="*/ 1076351 w 1617374"/>
                <a:gd name="connsiteY538" fmla="*/ 837273 h 1947765"/>
                <a:gd name="connsiteX539" fmla="*/ 1013706 w 1617374"/>
                <a:gd name="connsiteY539" fmla="*/ 888526 h 1947765"/>
                <a:gd name="connsiteX540" fmla="*/ 996621 w 1617374"/>
                <a:gd name="connsiteY540" fmla="*/ 894221 h 1947765"/>
                <a:gd name="connsiteX541" fmla="*/ 968146 w 1617374"/>
                <a:gd name="connsiteY541" fmla="*/ 917001 h 1947765"/>
                <a:gd name="connsiteX542" fmla="*/ 962451 w 1617374"/>
                <a:gd name="connsiteY542" fmla="*/ 934085 h 1947765"/>
                <a:gd name="connsiteX543" fmla="*/ 968146 w 1617374"/>
                <a:gd name="connsiteY543" fmla="*/ 1036592 h 1947765"/>
                <a:gd name="connsiteX544" fmla="*/ 1047876 w 1617374"/>
                <a:gd name="connsiteY544" fmla="*/ 1030897 h 1947765"/>
                <a:gd name="connsiteX545" fmla="*/ 1070656 w 1617374"/>
                <a:gd name="connsiteY545" fmla="*/ 1025202 h 1947765"/>
                <a:gd name="connsiteX546" fmla="*/ 1059266 w 1617374"/>
                <a:gd name="connsiteY546" fmla="*/ 1008118 h 1947765"/>
                <a:gd name="connsiteX547" fmla="*/ 1064961 w 1617374"/>
                <a:gd name="connsiteY547" fmla="*/ 962559 h 1947765"/>
                <a:gd name="connsiteX548" fmla="*/ 1104826 w 1617374"/>
                <a:gd name="connsiteY548" fmla="*/ 968254 h 1947765"/>
                <a:gd name="connsiteX549" fmla="*/ 1110521 w 1617374"/>
                <a:gd name="connsiteY549" fmla="*/ 985339 h 1947765"/>
                <a:gd name="connsiteX550" fmla="*/ 1144691 w 1617374"/>
                <a:gd name="connsiteY550" fmla="*/ 1008118 h 1947765"/>
                <a:gd name="connsiteX551" fmla="*/ 1218725 w 1617374"/>
                <a:gd name="connsiteY551" fmla="*/ 968254 h 1947765"/>
                <a:gd name="connsiteX552" fmla="*/ 1235810 w 1617374"/>
                <a:gd name="connsiteY552" fmla="*/ 837273 h 1947765"/>
                <a:gd name="connsiteX553" fmla="*/ 1252895 w 1617374"/>
                <a:gd name="connsiteY553" fmla="*/ 791714 h 1947765"/>
                <a:gd name="connsiteX554" fmla="*/ 1275675 w 1617374"/>
                <a:gd name="connsiteY554" fmla="*/ 797409 h 1947765"/>
                <a:gd name="connsiteX555" fmla="*/ 1281370 w 1617374"/>
                <a:gd name="connsiteY555" fmla="*/ 814494 h 1947765"/>
                <a:gd name="connsiteX556" fmla="*/ 1269980 w 1617374"/>
                <a:gd name="connsiteY556" fmla="*/ 865747 h 1947765"/>
                <a:gd name="connsiteX557" fmla="*/ 1264285 w 1617374"/>
                <a:gd name="connsiteY557" fmla="*/ 911306 h 1947765"/>
                <a:gd name="connsiteX558" fmla="*/ 1241505 w 1617374"/>
                <a:gd name="connsiteY558" fmla="*/ 956864 h 1947765"/>
                <a:gd name="connsiteX559" fmla="*/ 1235810 w 1617374"/>
                <a:gd name="connsiteY559" fmla="*/ 973949 h 1947765"/>
                <a:gd name="connsiteX560" fmla="*/ 1275675 w 1617374"/>
                <a:gd name="connsiteY560" fmla="*/ 1002423 h 1947765"/>
                <a:gd name="connsiteX561" fmla="*/ 1298455 w 1617374"/>
                <a:gd name="connsiteY561" fmla="*/ 1008118 h 1947765"/>
                <a:gd name="connsiteX562" fmla="*/ 1241505 w 1617374"/>
                <a:gd name="connsiteY562" fmla="*/ 1030897 h 1947765"/>
                <a:gd name="connsiteX563" fmla="*/ 1201640 w 1617374"/>
                <a:gd name="connsiteY563" fmla="*/ 1042287 h 1947765"/>
                <a:gd name="connsiteX564" fmla="*/ 1190250 w 1617374"/>
                <a:gd name="connsiteY564" fmla="*/ 1059371 h 1947765"/>
                <a:gd name="connsiteX565" fmla="*/ 1201640 w 1617374"/>
                <a:gd name="connsiteY565" fmla="*/ 1099235 h 1947765"/>
                <a:gd name="connsiteX566" fmla="*/ 1184555 w 1617374"/>
                <a:gd name="connsiteY566" fmla="*/ 1104930 h 1947765"/>
                <a:gd name="connsiteX567" fmla="*/ 1167470 w 1617374"/>
                <a:gd name="connsiteY567" fmla="*/ 1093540 h 1947765"/>
                <a:gd name="connsiteX568" fmla="*/ 1156080 w 1617374"/>
                <a:gd name="connsiteY568" fmla="*/ 1110625 h 1947765"/>
                <a:gd name="connsiteX569" fmla="*/ 1138996 w 1617374"/>
                <a:gd name="connsiteY569" fmla="*/ 1116320 h 1947765"/>
                <a:gd name="connsiteX570" fmla="*/ 1133301 w 1617374"/>
                <a:gd name="connsiteY570" fmla="*/ 1076456 h 1947765"/>
                <a:gd name="connsiteX571" fmla="*/ 1116216 w 1617374"/>
                <a:gd name="connsiteY571" fmla="*/ 1065066 h 1947765"/>
                <a:gd name="connsiteX572" fmla="*/ 1030791 w 1617374"/>
                <a:gd name="connsiteY572" fmla="*/ 1070761 h 1947765"/>
                <a:gd name="connsiteX573" fmla="*/ 1013706 w 1617374"/>
                <a:gd name="connsiteY573" fmla="*/ 1082151 h 1947765"/>
                <a:gd name="connsiteX574" fmla="*/ 1019401 w 1617374"/>
                <a:gd name="connsiteY574" fmla="*/ 1201742 h 1947765"/>
                <a:gd name="connsiteX575" fmla="*/ 1053571 w 1617374"/>
                <a:gd name="connsiteY575" fmla="*/ 1218827 h 1947765"/>
                <a:gd name="connsiteX576" fmla="*/ 1150385 w 1617374"/>
                <a:gd name="connsiteY576" fmla="*/ 1224522 h 1947765"/>
                <a:gd name="connsiteX577" fmla="*/ 1184555 w 1617374"/>
                <a:gd name="connsiteY577" fmla="*/ 1230216 h 1947765"/>
                <a:gd name="connsiteX578" fmla="*/ 1201640 w 1617374"/>
                <a:gd name="connsiteY578" fmla="*/ 1235911 h 1947765"/>
                <a:gd name="connsiteX579" fmla="*/ 1258590 w 1617374"/>
                <a:gd name="connsiteY579" fmla="*/ 1230216 h 1947765"/>
                <a:gd name="connsiteX580" fmla="*/ 1287065 w 1617374"/>
                <a:gd name="connsiteY580" fmla="*/ 1201742 h 1947765"/>
                <a:gd name="connsiteX581" fmla="*/ 1304150 w 1617374"/>
                <a:gd name="connsiteY581" fmla="*/ 1190353 h 1947765"/>
                <a:gd name="connsiteX582" fmla="*/ 1315540 w 1617374"/>
                <a:gd name="connsiteY582" fmla="*/ 1167573 h 1947765"/>
                <a:gd name="connsiteX583" fmla="*/ 1332625 w 1617374"/>
                <a:gd name="connsiteY583" fmla="*/ 1150489 h 1947765"/>
                <a:gd name="connsiteX584" fmla="*/ 1355405 w 1617374"/>
                <a:gd name="connsiteY584" fmla="*/ 1122015 h 1947765"/>
                <a:gd name="connsiteX585" fmla="*/ 1378185 w 1617374"/>
                <a:gd name="connsiteY585" fmla="*/ 1082151 h 1947765"/>
                <a:gd name="connsiteX586" fmla="*/ 1383880 w 1617374"/>
                <a:gd name="connsiteY586" fmla="*/ 1065066 h 1947765"/>
                <a:gd name="connsiteX587" fmla="*/ 1412355 w 1617374"/>
                <a:gd name="connsiteY587" fmla="*/ 1042287 h 1947765"/>
                <a:gd name="connsiteX588" fmla="*/ 1418049 w 1617374"/>
                <a:gd name="connsiteY588" fmla="*/ 1025202 h 1947765"/>
                <a:gd name="connsiteX589" fmla="*/ 1429439 w 1617374"/>
                <a:gd name="connsiteY589" fmla="*/ 1002423 h 1947765"/>
                <a:gd name="connsiteX590" fmla="*/ 1418049 w 1617374"/>
                <a:gd name="connsiteY590" fmla="*/ 968254 h 1947765"/>
                <a:gd name="connsiteX591" fmla="*/ 1429439 w 1617374"/>
                <a:gd name="connsiteY591" fmla="*/ 911306 h 1947765"/>
                <a:gd name="connsiteX592" fmla="*/ 1446524 w 1617374"/>
                <a:gd name="connsiteY592" fmla="*/ 888526 h 1947765"/>
                <a:gd name="connsiteX593" fmla="*/ 1469304 w 1617374"/>
                <a:gd name="connsiteY593" fmla="*/ 877137 h 1947765"/>
                <a:gd name="connsiteX594" fmla="*/ 1435134 w 1617374"/>
                <a:gd name="connsiteY594" fmla="*/ 683513 h 1947765"/>
                <a:gd name="connsiteX595" fmla="*/ 1418049 w 1617374"/>
                <a:gd name="connsiteY595" fmla="*/ 677818 h 1947765"/>
                <a:gd name="connsiteX596" fmla="*/ 1389575 w 1617374"/>
                <a:gd name="connsiteY596" fmla="*/ 666428 h 1947765"/>
                <a:gd name="connsiteX597" fmla="*/ 1372490 w 1617374"/>
                <a:gd name="connsiteY597" fmla="*/ 649344 h 1947765"/>
                <a:gd name="connsiteX598" fmla="*/ 1389575 w 1617374"/>
                <a:gd name="connsiteY598" fmla="*/ 581006 h 1947765"/>
                <a:gd name="connsiteX599" fmla="*/ 1383880 w 1617374"/>
                <a:gd name="connsiteY599" fmla="*/ 535447 h 1947765"/>
                <a:gd name="connsiteX600" fmla="*/ 1400965 w 1617374"/>
                <a:gd name="connsiteY600" fmla="*/ 518362 h 1947765"/>
                <a:gd name="connsiteX601" fmla="*/ 1412355 w 1617374"/>
                <a:gd name="connsiteY601" fmla="*/ 501278 h 1947765"/>
                <a:gd name="connsiteX602" fmla="*/ 1400965 w 1617374"/>
                <a:gd name="connsiteY602" fmla="*/ 484194 h 1947765"/>
                <a:gd name="connsiteX603" fmla="*/ 1429439 w 1617374"/>
                <a:gd name="connsiteY603" fmla="*/ 370297 h 1947765"/>
                <a:gd name="connsiteX604" fmla="*/ 1457914 w 1617374"/>
                <a:gd name="connsiteY604" fmla="*/ 324738 h 1947765"/>
                <a:gd name="connsiteX605" fmla="*/ 1469304 w 1617374"/>
                <a:gd name="connsiteY605" fmla="*/ 307654 h 1947765"/>
                <a:gd name="connsiteX606" fmla="*/ 1571814 w 1617374"/>
                <a:gd name="connsiteY606" fmla="*/ 301959 h 1947765"/>
                <a:gd name="connsiteX607" fmla="*/ 1561771 w 1617374"/>
                <a:gd name="connsiteY607" fmla="*/ 284873 h 1947765"/>
                <a:gd name="connsiteX608" fmla="*/ 1509169 w 1617374"/>
                <a:gd name="connsiteY608" fmla="*/ 267790 h 1947765"/>
                <a:gd name="connsiteX609" fmla="*/ 1486389 w 1617374"/>
                <a:gd name="connsiteY609" fmla="*/ 233621 h 1947765"/>
                <a:gd name="connsiteX610" fmla="*/ 1503474 w 1617374"/>
                <a:gd name="connsiteY610" fmla="*/ 222231 h 1947765"/>
                <a:gd name="connsiteX611" fmla="*/ 1520559 w 1617374"/>
                <a:gd name="connsiteY611" fmla="*/ 199452 h 1947765"/>
                <a:gd name="connsiteX612" fmla="*/ 1543339 w 1617374"/>
                <a:gd name="connsiteY612" fmla="*/ 188062 h 1947765"/>
                <a:gd name="connsiteX613" fmla="*/ 1531949 w 1617374"/>
                <a:gd name="connsiteY613" fmla="*/ 170978 h 1947765"/>
                <a:gd name="connsiteX614" fmla="*/ 1514864 w 1617374"/>
                <a:gd name="connsiteY614" fmla="*/ 165283 h 1947765"/>
                <a:gd name="connsiteX615" fmla="*/ 1480694 w 1617374"/>
                <a:gd name="connsiteY615" fmla="*/ 136809 h 1947765"/>
                <a:gd name="connsiteX616" fmla="*/ 1395270 w 1617374"/>
                <a:gd name="connsiteY616" fmla="*/ 159588 h 1947765"/>
                <a:gd name="connsiteX617" fmla="*/ 1389575 w 1617374"/>
                <a:gd name="connsiteY617" fmla="*/ 176673 h 1947765"/>
                <a:gd name="connsiteX618" fmla="*/ 1366795 w 1617374"/>
                <a:gd name="connsiteY618" fmla="*/ 222231 h 1947765"/>
                <a:gd name="connsiteX619" fmla="*/ 1195945 w 1617374"/>
                <a:gd name="connsiteY619" fmla="*/ 245011 h 1947765"/>
                <a:gd name="connsiteX620" fmla="*/ 1184555 w 1617374"/>
                <a:gd name="connsiteY620" fmla="*/ 227926 h 1947765"/>
                <a:gd name="connsiteX621" fmla="*/ 1195945 w 1617374"/>
                <a:gd name="connsiteY621" fmla="*/ 205147 h 1947765"/>
                <a:gd name="connsiteX622" fmla="*/ 1235810 w 1617374"/>
                <a:gd name="connsiteY622" fmla="*/ 165283 h 1947765"/>
                <a:gd name="connsiteX623" fmla="*/ 1264285 w 1617374"/>
                <a:gd name="connsiteY623" fmla="*/ 142504 h 1947765"/>
                <a:gd name="connsiteX624" fmla="*/ 1281370 w 1617374"/>
                <a:gd name="connsiteY624" fmla="*/ 131114 h 1947765"/>
                <a:gd name="connsiteX625" fmla="*/ 1304150 w 1617374"/>
                <a:gd name="connsiteY625" fmla="*/ 74166 h 1947765"/>
                <a:gd name="connsiteX626" fmla="*/ 1292760 w 1617374"/>
                <a:gd name="connsiteY626" fmla="*/ 57081 h 1947765"/>
                <a:gd name="connsiteX627" fmla="*/ 1292760 w 1617374"/>
                <a:gd name="connsiteY627" fmla="*/ 45692 h 1947765"/>
                <a:gd name="connsiteX0" fmla="*/ 1292760 w 1617374"/>
                <a:gd name="connsiteY0" fmla="*/ 45692 h 1947765"/>
                <a:gd name="connsiteX1" fmla="*/ 1292760 w 1617374"/>
                <a:gd name="connsiteY1" fmla="*/ 45692 h 1947765"/>
                <a:gd name="connsiteX2" fmla="*/ 1321235 w 1617374"/>
                <a:gd name="connsiteY2" fmla="*/ 5828 h 1947765"/>
                <a:gd name="connsiteX3" fmla="*/ 1383880 w 1617374"/>
                <a:gd name="connsiteY3" fmla="*/ 5828 h 1947765"/>
                <a:gd name="connsiteX4" fmla="*/ 1389575 w 1617374"/>
                <a:gd name="connsiteY4" fmla="*/ 74166 h 1947765"/>
                <a:gd name="connsiteX5" fmla="*/ 1372490 w 1617374"/>
                <a:gd name="connsiteY5" fmla="*/ 79861 h 1947765"/>
                <a:gd name="connsiteX6" fmla="*/ 1361100 w 1617374"/>
                <a:gd name="connsiteY6" fmla="*/ 96945 h 1947765"/>
                <a:gd name="connsiteX7" fmla="*/ 1326930 w 1617374"/>
                <a:gd name="connsiteY7" fmla="*/ 119724 h 1947765"/>
                <a:gd name="connsiteX8" fmla="*/ 1372490 w 1617374"/>
                <a:gd name="connsiteY8" fmla="*/ 125419 h 1947765"/>
                <a:gd name="connsiteX9" fmla="*/ 1406660 w 1617374"/>
                <a:gd name="connsiteY9" fmla="*/ 114029 h 1947765"/>
                <a:gd name="connsiteX10" fmla="*/ 1571814 w 1617374"/>
                <a:gd name="connsiteY10" fmla="*/ 136809 h 1947765"/>
                <a:gd name="connsiteX11" fmla="*/ 1588899 w 1617374"/>
                <a:gd name="connsiteY11" fmla="*/ 148198 h 1947765"/>
                <a:gd name="connsiteX12" fmla="*/ 1617374 w 1617374"/>
                <a:gd name="connsiteY12" fmla="*/ 176673 h 1947765"/>
                <a:gd name="connsiteX13" fmla="*/ 1611679 w 1617374"/>
                <a:gd name="connsiteY13" fmla="*/ 216536 h 1947765"/>
                <a:gd name="connsiteX14" fmla="*/ 1594594 w 1617374"/>
                <a:gd name="connsiteY14" fmla="*/ 290569 h 1947765"/>
                <a:gd name="connsiteX15" fmla="*/ 1577509 w 1617374"/>
                <a:gd name="connsiteY15" fmla="*/ 330433 h 1947765"/>
                <a:gd name="connsiteX16" fmla="*/ 1571814 w 1617374"/>
                <a:gd name="connsiteY16" fmla="*/ 347518 h 1947765"/>
                <a:gd name="connsiteX17" fmla="*/ 1486389 w 1617374"/>
                <a:gd name="connsiteY17" fmla="*/ 888526 h 1947765"/>
                <a:gd name="connsiteX18" fmla="*/ 1474999 w 1617374"/>
                <a:gd name="connsiteY18" fmla="*/ 934085 h 1947765"/>
                <a:gd name="connsiteX19" fmla="*/ 1457914 w 1617374"/>
                <a:gd name="connsiteY19" fmla="*/ 996728 h 1947765"/>
                <a:gd name="connsiteX20" fmla="*/ 1452219 w 1617374"/>
                <a:gd name="connsiteY20" fmla="*/ 1019508 h 1947765"/>
                <a:gd name="connsiteX21" fmla="*/ 1446524 w 1617374"/>
                <a:gd name="connsiteY21" fmla="*/ 1053677 h 1947765"/>
                <a:gd name="connsiteX22" fmla="*/ 1412355 w 1617374"/>
                <a:gd name="connsiteY22" fmla="*/ 1076456 h 1947765"/>
                <a:gd name="connsiteX23" fmla="*/ 1361100 w 1617374"/>
                <a:gd name="connsiteY23" fmla="*/ 1133404 h 1947765"/>
                <a:gd name="connsiteX24" fmla="*/ 1338320 w 1617374"/>
                <a:gd name="connsiteY24" fmla="*/ 1184658 h 1947765"/>
                <a:gd name="connsiteX25" fmla="*/ 1315540 w 1617374"/>
                <a:gd name="connsiteY25" fmla="*/ 1230216 h 1947765"/>
                <a:gd name="connsiteX26" fmla="*/ 1298455 w 1617374"/>
                <a:gd name="connsiteY26" fmla="*/ 1258690 h 1947765"/>
                <a:gd name="connsiteX27" fmla="*/ 1281370 w 1617374"/>
                <a:gd name="connsiteY27" fmla="*/ 1264385 h 1947765"/>
                <a:gd name="connsiteX28" fmla="*/ 1235810 w 1617374"/>
                <a:gd name="connsiteY28" fmla="*/ 1281470 h 1947765"/>
                <a:gd name="connsiteX29" fmla="*/ 1218725 w 1617374"/>
                <a:gd name="connsiteY29" fmla="*/ 1292859 h 1947765"/>
                <a:gd name="connsiteX30" fmla="*/ 1224420 w 1617374"/>
                <a:gd name="connsiteY30" fmla="*/ 1315639 h 1947765"/>
                <a:gd name="connsiteX31" fmla="*/ 1241505 w 1617374"/>
                <a:gd name="connsiteY31" fmla="*/ 1321334 h 1947765"/>
                <a:gd name="connsiteX32" fmla="*/ 1281370 w 1617374"/>
                <a:gd name="connsiteY32" fmla="*/ 1349808 h 1947765"/>
                <a:gd name="connsiteX33" fmla="*/ 1315540 w 1617374"/>
                <a:gd name="connsiteY33" fmla="*/ 1372587 h 1947765"/>
                <a:gd name="connsiteX34" fmla="*/ 1326930 w 1617374"/>
                <a:gd name="connsiteY34" fmla="*/ 1389672 h 1947765"/>
                <a:gd name="connsiteX35" fmla="*/ 1338320 w 1617374"/>
                <a:gd name="connsiteY35" fmla="*/ 1423841 h 1947765"/>
                <a:gd name="connsiteX36" fmla="*/ 1344015 w 1617374"/>
                <a:gd name="connsiteY36" fmla="*/ 1440925 h 1947765"/>
                <a:gd name="connsiteX37" fmla="*/ 1355405 w 1617374"/>
                <a:gd name="connsiteY37" fmla="*/ 1463704 h 1947765"/>
                <a:gd name="connsiteX38" fmla="*/ 1366795 w 1617374"/>
                <a:gd name="connsiteY38" fmla="*/ 1497873 h 1947765"/>
                <a:gd name="connsiteX39" fmla="*/ 1372490 w 1617374"/>
                <a:gd name="connsiteY39" fmla="*/ 1514958 h 1947765"/>
                <a:gd name="connsiteX40" fmla="*/ 1406660 w 1617374"/>
                <a:gd name="connsiteY40" fmla="*/ 1571906 h 1947765"/>
                <a:gd name="connsiteX41" fmla="*/ 1418049 w 1617374"/>
                <a:gd name="connsiteY41" fmla="*/ 1606075 h 1947765"/>
                <a:gd name="connsiteX42" fmla="*/ 1429439 w 1617374"/>
                <a:gd name="connsiteY42" fmla="*/ 1623160 h 1947765"/>
                <a:gd name="connsiteX43" fmla="*/ 1446524 w 1617374"/>
                <a:gd name="connsiteY43" fmla="*/ 1674413 h 1947765"/>
                <a:gd name="connsiteX44" fmla="*/ 1457914 w 1617374"/>
                <a:gd name="connsiteY44" fmla="*/ 1691498 h 1947765"/>
                <a:gd name="connsiteX45" fmla="*/ 1474999 w 1617374"/>
                <a:gd name="connsiteY45" fmla="*/ 1742751 h 1947765"/>
                <a:gd name="connsiteX46" fmla="*/ 1480694 w 1617374"/>
                <a:gd name="connsiteY46" fmla="*/ 1788310 h 1947765"/>
                <a:gd name="connsiteX47" fmla="*/ 1486389 w 1617374"/>
                <a:gd name="connsiteY47" fmla="*/ 1822479 h 1947765"/>
                <a:gd name="connsiteX48" fmla="*/ 1480694 w 1617374"/>
                <a:gd name="connsiteY48" fmla="*/ 1896512 h 1947765"/>
                <a:gd name="connsiteX49" fmla="*/ 1440829 w 1617374"/>
                <a:gd name="connsiteY49" fmla="*/ 1845258 h 1947765"/>
                <a:gd name="connsiteX50" fmla="*/ 1429439 w 1617374"/>
                <a:gd name="connsiteY50" fmla="*/ 1776920 h 1947765"/>
                <a:gd name="connsiteX51" fmla="*/ 1418049 w 1617374"/>
                <a:gd name="connsiteY51" fmla="*/ 1759836 h 1947765"/>
                <a:gd name="connsiteX52" fmla="*/ 1412355 w 1617374"/>
                <a:gd name="connsiteY52" fmla="*/ 1742751 h 1947765"/>
                <a:gd name="connsiteX53" fmla="*/ 1395270 w 1617374"/>
                <a:gd name="connsiteY53" fmla="*/ 1731361 h 1947765"/>
                <a:gd name="connsiteX54" fmla="*/ 1389575 w 1617374"/>
                <a:gd name="connsiteY54" fmla="*/ 1691498 h 1947765"/>
                <a:gd name="connsiteX55" fmla="*/ 1378185 w 1617374"/>
                <a:gd name="connsiteY55" fmla="*/ 1657329 h 1947765"/>
                <a:gd name="connsiteX56" fmla="*/ 1372490 w 1617374"/>
                <a:gd name="connsiteY56" fmla="*/ 1634549 h 1947765"/>
                <a:gd name="connsiteX57" fmla="*/ 1355405 w 1617374"/>
                <a:gd name="connsiteY57" fmla="*/ 1611770 h 1947765"/>
                <a:gd name="connsiteX58" fmla="*/ 1349710 w 1617374"/>
                <a:gd name="connsiteY58" fmla="*/ 1571906 h 1947765"/>
                <a:gd name="connsiteX59" fmla="*/ 1338320 w 1617374"/>
                <a:gd name="connsiteY59" fmla="*/ 1537737 h 1947765"/>
                <a:gd name="connsiteX60" fmla="*/ 1321235 w 1617374"/>
                <a:gd name="connsiteY60" fmla="*/ 1492179 h 1947765"/>
                <a:gd name="connsiteX61" fmla="*/ 1315540 w 1617374"/>
                <a:gd name="connsiteY61" fmla="*/ 1446620 h 1947765"/>
                <a:gd name="connsiteX62" fmla="*/ 1298455 w 1617374"/>
                <a:gd name="connsiteY62" fmla="*/ 1440925 h 1947765"/>
                <a:gd name="connsiteX63" fmla="*/ 1281370 w 1617374"/>
                <a:gd name="connsiteY63" fmla="*/ 1429535 h 1947765"/>
                <a:gd name="connsiteX64" fmla="*/ 1247200 w 1617374"/>
                <a:gd name="connsiteY64" fmla="*/ 1418146 h 1947765"/>
                <a:gd name="connsiteX65" fmla="*/ 1213030 w 1617374"/>
                <a:gd name="connsiteY65" fmla="*/ 1395366 h 1947765"/>
                <a:gd name="connsiteX66" fmla="*/ 1178860 w 1617374"/>
                <a:gd name="connsiteY66" fmla="*/ 1383977 h 1947765"/>
                <a:gd name="connsiteX67" fmla="*/ 1173165 w 1617374"/>
                <a:gd name="connsiteY67" fmla="*/ 1440925 h 1947765"/>
                <a:gd name="connsiteX68" fmla="*/ 1156080 w 1617374"/>
                <a:gd name="connsiteY68" fmla="*/ 1452315 h 1947765"/>
                <a:gd name="connsiteX69" fmla="*/ 1161775 w 1617374"/>
                <a:gd name="connsiteY69" fmla="*/ 1475094 h 1947765"/>
                <a:gd name="connsiteX70" fmla="*/ 1167470 w 1617374"/>
                <a:gd name="connsiteY70" fmla="*/ 1492179 h 1947765"/>
                <a:gd name="connsiteX71" fmla="*/ 1190250 w 1617374"/>
                <a:gd name="connsiteY71" fmla="*/ 1514958 h 1947765"/>
                <a:gd name="connsiteX72" fmla="*/ 1201640 w 1617374"/>
                <a:gd name="connsiteY72" fmla="*/ 1532042 h 1947765"/>
                <a:gd name="connsiteX73" fmla="*/ 1201640 w 1617374"/>
                <a:gd name="connsiteY73" fmla="*/ 1577601 h 1947765"/>
                <a:gd name="connsiteX74" fmla="*/ 1235810 w 1617374"/>
                <a:gd name="connsiteY74" fmla="*/ 1594686 h 1947765"/>
                <a:gd name="connsiteX75" fmla="*/ 1275675 w 1617374"/>
                <a:gd name="connsiteY75" fmla="*/ 1611770 h 1947765"/>
                <a:gd name="connsiteX76" fmla="*/ 1252895 w 1617374"/>
                <a:gd name="connsiteY76" fmla="*/ 1623160 h 1947765"/>
                <a:gd name="connsiteX77" fmla="*/ 1241505 w 1617374"/>
                <a:gd name="connsiteY77" fmla="*/ 1640244 h 1947765"/>
                <a:gd name="connsiteX78" fmla="*/ 1224420 w 1617374"/>
                <a:gd name="connsiteY78" fmla="*/ 1651634 h 1947765"/>
                <a:gd name="connsiteX79" fmla="*/ 1201640 w 1617374"/>
                <a:gd name="connsiteY79" fmla="*/ 1634549 h 1947765"/>
                <a:gd name="connsiteX80" fmla="*/ 1178860 w 1617374"/>
                <a:gd name="connsiteY80" fmla="*/ 1611770 h 1947765"/>
                <a:gd name="connsiteX81" fmla="*/ 1173165 w 1617374"/>
                <a:gd name="connsiteY81" fmla="*/ 1588991 h 1947765"/>
                <a:gd name="connsiteX82" fmla="*/ 1167470 w 1617374"/>
                <a:gd name="connsiteY82" fmla="*/ 1560517 h 1947765"/>
                <a:gd name="connsiteX83" fmla="*/ 1150385 w 1617374"/>
                <a:gd name="connsiteY83" fmla="*/ 1554822 h 1947765"/>
                <a:gd name="connsiteX84" fmla="*/ 1138996 w 1617374"/>
                <a:gd name="connsiteY84" fmla="*/ 1537737 h 1947765"/>
                <a:gd name="connsiteX85" fmla="*/ 1121911 w 1617374"/>
                <a:gd name="connsiteY85" fmla="*/ 1532042 h 1947765"/>
                <a:gd name="connsiteX86" fmla="*/ 1104826 w 1617374"/>
                <a:gd name="connsiteY86" fmla="*/ 1520653 h 1947765"/>
                <a:gd name="connsiteX87" fmla="*/ 1064961 w 1617374"/>
                <a:gd name="connsiteY87" fmla="*/ 1509263 h 1947765"/>
                <a:gd name="connsiteX88" fmla="*/ 1030791 w 1617374"/>
                <a:gd name="connsiteY88" fmla="*/ 1480789 h 1947765"/>
                <a:gd name="connsiteX89" fmla="*/ 1019401 w 1617374"/>
                <a:gd name="connsiteY89" fmla="*/ 1463704 h 1947765"/>
                <a:gd name="connsiteX90" fmla="*/ 1002316 w 1617374"/>
                <a:gd name="connsiteY90" fmla="*/ 1452315 h 1947765"/>
                <a:gd name="connsiteX91" fmla="*/ 996621 w 1617374"/>
                <a:gd name="connsiteY91" fmla="*/ 1435230 h 1947765"/>
                <a:gd name="connsiteX92" fmla="*/ 962451 w 1617374"/>
                <a:gd name="connsiteY92" fmla="*/ 1418146 h 1947765"/>
                <a:gd name="connsiteX93" fmla="*/ 945366 w 1617374"/>
                <a:gd name="connsiteY93" fmla="*/ 1423841 h 1947765"/>
                <a:gd name="connsiteX94" fmla="*/ 928281 w 1617374"/>
                <a:gd name="connsiteY94" fmla="*/ 1458010 h 1947765"/>
                <a:gd name="connsiteX95" fmla="*/ 933976 w 1617374"/>
                <a:gd name="connsiteY95" fmla="*/ 1526348 h 1947765"/>
                <a:gd name="connsiteX96" fmla="*/ 968146 w 1617374"/>
                <a:gd name="connsiteY96" fmla="*/ 1560517 h 1947765"/>
                <a:gd name="connsiteX97" fmla="*/ 1002316 w 1617374"/>
                <a:gd name="connsiteY97" fmla="*/ 1571906 h 1947765"/>
                <a:gd name="connsiteX98" fmla="*/ 1008011 w 1617374"/>
                <a:gd name="connsiteY98" fmla="*/ 1588991 h 1947765"/>
                <a:gd name="connsiteX99" fmla="*/ 1025096 w 1617374"/>
                <a:gd name="connsiteY99" fmla="*/ 1594686 h 1947765"/>
                <a:gd name="connsiteX100" fmla="*/ 1064961 w 1617374"/>
                <a:gd name="connsiteY100" fmla="*/ 1600380 h 1947765"/>
                <a:gd name="connsiteX101" fmla="*/ 1059266 w 1617374"/>
                <a:gd name="connsiteY101" fmla="*/ 1628854 h 1947765"/>
                <a:gd name="connsiteX102" fmla="*/ 1047876 w 1617374"/>
                <a:gd name="connsiteY102" fmla="*/ 1645939 h 1947765"/>
                <a:gd name="connsiteX103" fmla="*/ 1076351 w 1617374"/>
                <a:gd name="connsiteY103" fmla="*/ 1668718 h 1947765"/>
                <a:gd name="connsiteX104" fmla="*/ 1110521 w 1617374"/>
                <a:gd name="connsiteY104" fmla="*/ 1697192 h 1947765"/>
                <a:gd name="connsiteX105" fmla="*/ 1150385 w 1617374"/>
                <a:gd name="connsiteY105" fmla="*/ 1708582 h 1947765"/>
                <a:gd name="connsiteX106" fmla="*/ 1184555 w 1617374"/>
                <a:gd name="connsiteY106" fmla="*/ 1719972 h 1947765"/>
                <a:gd name="connsiteX107" fmla="*/ 1201640 w 1617374"/>
                <a:gd name="connsiteY107" fmla="*/ 1725667 h 1947765"/>
                <a:gd name="connsiteX108" fmla="*/ 1207335 w 1617374"/>
                <a:gd name="connsiteY108" fmla="*/ 1742751 h 1947765"/>
                <a:gd name="connsiteX109" fmla="*/ 1218725 w 1617374"/>
                <a:gd name="connsiteY109" fmla="*/ 1765530 h 1947765"/>
                <a:gd name="connsiteX110" fmla="*/ 1207335 w 1617374"/>
                <a:gd name="connsiteY110" fmla="*/ 1794005 h 1947765"/>
                <a:gd name="connsiteX111" fmla="*/ 1195945 w 1617374"/>
                <a:gd name="connsiteY111" fmla="*/ 1776920 h 1947765"/>
                <a:gd name="connsiteX112" fmla="*/ 1121911 w 1617374"/>
                <a:gd name="connsiteY112" fmla="*/ 1759836 h 1947765"/>
                <a:gd name="connsiteX113" fmla="*/ 1161775 w 1617374"/>
                <a:gd name="connsiteY113" fmla="*/ 1799699 h 1947765"/>
                <a:gd name="connsiteX114" fmla="*/ 1178860 w 1617374"/>
                <a:gd name="connsiteY114" fmla="*/ 1833868 h 1947765"/>
                <a:gd name="connsiteX115" fmla="*/ 1156080 w 1617374"/>
                <a:gd name="connsiteY115" fmla="*/ 1845258 h 1947765"/>
                <a:gd name="connsiteX116" fmla="*/ 1104826 w 1617374"/>
                <a:gd name="connsiteY116" fmla="*/ 1839563 h 1947765"/>
                <a:gd name="connsiteX117" fmla="*/ 1087741 w 1617374"/>
                <a:gd name="connsiteY117" fmla="*/ 1833868 h 1947765"/>
                <a:gd name="connsiteX118" fmla="*/ 1064961 w 1617374"/>
                <a:gd name="connsiteY118" fmla="*/ 1714277 h 1947765"/>
                <a:gd name="connsiteX119" fmla="*/ 1019401 w 1617374"/>
                <a:gd name="connsiteY119" fmla="*/ 1702887 h 1947765"/>
                <a:gd name="connsiteX120" fmla="*/ 1008011 w 1617374"/>
                <a:gd name="connsiteY120" fmla="*/ 1725667 h 1947765"/>
                <a:gd name="connsiteX121" fmla="*/ 996621 w 1617374"/>
                <a:gd name="connsiteY121" fmla="*/ 1742751 h 1947765"/>
                <a:gd name="connsiteX122" fmla="*/ 1002316 w 1617374"/>
                <a:gd name="connsiteY122" fmla="*/ 1822479 h 1947765"/>
                <a:gd name="connsiteX123" fmla="*/ 1008011 w 1617374"/>
                <a:gd name="connsiteY123" fmla="*/ 1839563 h 1947765"/>
                <a:gd name="connsiteX124" fmla="*/ 1025096 w 1617374"/>
                <a:gd name="connsiteY124" fmla="*/ 1845258 h 1947765"/>
                <a:gd name="connsiteX125" fmla="*/ 1025096 w 1617374"/>
                <a:gd name="connsiteY125" fmla="*/ 1879427 h 1947765"/>
                <a:gd name="connsiteX126" fmla="*/ 1002316 w 1617374"/>
                <a:gd name="connsiteY126" fmla="*/ 1947765 h 1947765"/>
                <a:gd name="connsiteX127" fmla="*/ 996621 w 1617374"/>
                <a:gd name="connsiteY127" fmla="*/ 1930681 h 1947765"/>
                <a:gd name="connsiteX128" fmla="*/ 990926 w 1617374"/>
                <a:gd name="connsiteY128" fmla="*/ 1902206 h 1947765"/>
                <a:gd name="connsiteX129" fmla="*/ 973841 w 1617374"/>
                <a:gd name="connsiteY129" fmla="*/ 1913596 h 1947765"/>
                <a:gd name="connsiteX130" fmla="*/ 945366 w 1617374"/>
                <a:gd name="connsiteY130" fmla="*/ 1919291 h 1947765"/>
                <a:gd name="connsiteX131" fmla="*/ 905501 w 1617374"/>
                <a:gd name="connsiteY131" fmla="*/ 1907901 h 1947765"/>
                <a:gd name="connsiteX132" fmla="*/ 899806 w 1617374"/>
                <a:gd name="connsiteY132" fmla="*/ 1890817 h 1947765"/>
                <a:gd name="connsiteX133" fmla="*/ 922586 w 1617374"/>
                <a:gd name="connsiteY133" fmla="*/ 1868037 h 1947765"/>
                <a:gd name="connsiteX134" fmla="*/ 945366 w 1617374"/>
                <a:gd name="connsiteY134" fmla="*/ 1856648 h 1947765"/>
                <a:gd name="connsiteX135" fmla="*/ 956756 w 1617374"/>
                <a:gd name="connsiteY135" fmla="*/ 1839563 h 1947765"/>
                <a:gd name="connsiteX136" fmla="*/ 968146 w 1617374"/>
                <a:gd name="connsiteY136" fmla="*/ 1805394 h 1947765"/>
                <a:gd name="connsiteX137" fmla="*/ 973841 w 1617374"/>
                <a:gd name="connsiteY137" fmla="*/ 1759836 h 1947765"/>
                <a:gd name="connsiteX138" fmla="*/ 996621 w 1617374"/>
                <a:gd name="connsiteY138" fmla="*/ 1725667 h 1947765"/>
                <a:gd name="connsiteX139" fmla="*/ 990926 w 1617374"/>
                <a:gd name="connsiteY139" fmla="*/ 1708582 h 1947765"/>
                <a:gd name="connsiteX140" fmla="*/ 1002316 w 1617374"/>
                <a:gd name="connsiteY140" fmla="*/ 1674413 h 1947765"/>
                <a:gd name="connsiteX141" fmla="*/ 979536 w 1617374"/>
                <a:gd name="connsiteY141" fmla="*/ 1645939 h 1947765"/>
                <a:gd name="connsiteX142" fmla="*/ 939671 w 1617374"/>
                <a:gd name="connsiteY142" fmla="*/ 1617465 h 1947765"/>
                <a:gd name="connsiteX143" fmla="*/ 933976 w 1617374"/>
                <a:gd name="connsiteY143" fmla="*/ 1640244 h 1947765"/>
                <a:gd name="connsiteX144" fmla="*/ 922586 w 1617374"/>
                <a:gd name="connsiteY144" fmla="*/ 1731361 h 1947765"/>
                <a:gd name="connsiteX145" fmla="*/ 905501 w 1617374"/>
                <a:gd name="connsiteY145" fmla="*/ 1725667 h 1947765"/>
                <a:gd name="connsiteX146" fmla="*/ 922586 w 1617374"/>
                <a:gd name="connsiteY146" fmla="*/ 1645939 h 1947765"/>
                <a:gd name="connsiteX147" fmla="*/ 916891 w 1617374"/>
                <a:gd name="connsiteY147" fmla="*/ 1611770 h 1947765"/>
                <a:gd name="connsiteX148" fmla="*/ 905501 w 1617374"/>
                <a:gd name="connsiteY148" fmla="*/ 1594686 h 1947765"/>
                <a:gd name="connsiteX149" fmla="*/ 888416 w 1617374"/>
                <a:gd name="connsiteY149" fmla="*/ 1537737 h 1947765"/>
                <a:gd name="connsiteX150" fmla="*/ 865637 w 1617374"/>
                <a:gd name="connsiteY150" fmla="*/ 1509263 h 1947765"/>
                <a:gd name="connsiteX151" fmla="*/ 848552 w 1617374"/>
                <a:gd name="connsiteY151" fmla="*/ 1520653 h 1947765"/>
                <a:gd name="connsiteX152" fmla="*/ 831467 w 1617374"/>
                <a:gd name="connsiteY152" fmla="*/ 1560517 h 1947765"/>
                <a:gd name="connsiteX153" fmla="*/ 825772 w 1617374"/>
                <a:gd name="connsiteY153" fmla="*/ 1577601 h 1947765"/>
                <a:gd name="connsiteX154" fmla="*/ 802992 w 1617374"/>
                <a:gd name="connsiteY154" fmla="*/ 1600380 h 1947765"/>
                <a:gd name="connsiteX155" fmla="*/ 785907 w 1617374"/>
                <a:gd name="connsiteY155" fmla="*/ 1634549 h 1947765"/>
                <a:gd name="connsiteX156" fmla="*/ 797297 w 1617374"/>
                <a:gd name="connsiteY156" fmla="*/ 1668718 h 1947765"/>
                <a:gd name="connsiteX157" fmla="*/ 808687 w 1617374"/>
                <a:gd name="connsiteY157" fmla="*/ 1725667 h 1947765"/>
                <a:gd name="connsiteX158" fmla="*/ 825772 w 1617374"/>
                <a:gd name="connsiteY158" fmla="*/ 1737056 h 1947765"/>
                <a:gd name="connsiteX159" fmla="*/ 820077 w 1617374"/>
                <a:gd name="connsiteY159" fmla="*/ 1776920 h 1947765"/>
                <a:gd name="connsiteX160" fmla="*/ 802992 w 1617374"/>
                <a:gd name="connsiteY160" fmla="*/ 1771225 h 1947765"/>
                <a:gd name="connsiteX161" fmla="*/ 797297 w 1617374"/>
                <a:gd name="connsiteY161" fmla="*/ 1754141 h 1947765"/>
                <a:gd name="connsiteX162" fmla="*/ 780212 w 1617374"/>
                <a:gd name="connsiteY162" fmla="*/ 1742751 h 1947765"/>
                <a:gd name="connsiteX163" fmla="*/ 740347 w 1617374"/>
                <a:gd name="connsiteY163" fmla="*/ 1759836 h 1947765"/>
                <a:gd name="connsiteX164" fmla="*/ 734652 w 1617374"/>
                <a:gd name="connsiteY164" fmla="*/ 1776920 h 1947765"/>
                <a:gd name="connsiteX165" fmla="*/ 711872 w 1617374"/>
                <a:gd name="connsiteY165" fmla="*/ 1811089 h 1947765"/>
                <a:gd name="connsiteX166" fmla="*/ 723262 w 1617374"/>
                <a:gd name="connsiteY166" fmla="*/ 1850953 h 1947765"/>
                <a:gd name="connsiteX167" fmla="*/ 728957 w 1617374"/>
                <a:gd name="connsiteY167" fmla="*/ 1868037 h 1947765"/>
                <a:gd name="connsiteX168" fmla="*/ 723262 w 1617374"/>
                <a:gd name="connsiteY168" fmla="*/ 1896512 h 1947765"/>
                <a:gd name="connsiteX169" fmla="*/ 706177 w 1617374"/>
                <a:gd name="connsiteY169" fmla="*/ 1902206 h 1947765"/>
                <a:gd name="connsiteX170" fmla="*/ 700482 w 1617374"/>
                <a:gd name="connsiteY170" fmla="*/ 1879427 h 1947765"/>
                <a:gd name="connsiteX171" fmla="*/ 666312 w 1617374"/>
                <a:gd name="connsiteY171" fmla="*/ 1856648 h 1947765"/>
                <a:gd name="connsiteX172" fmla="*/ 586583 w 1617374"/>
                <a:gd name="connsiteY172" fmla="*/ 1845258 h 1947765"/>
                <a:gd name="connsiteX173" fmla="*/ 615058 w 1617374"/>
                <a:gd name="connsiteY173" fmla="*/ 1833868 h 1947765"/>
                <a:gd name="connsiteX174" fmla="*/ 649227 w 1617374"/>
                <a:gd name="connsiteY174" fmla="*/ 1828174 h 1947765"/>
                <a:gd name="connsiteX175" fmla="*/ 637837 w 1617374"/>
                <a:gd name="connsiteY175" fmla="*/ 1788310 h 1947765"/>
                <a:gd name="connsiteX176" fmla="*/ 677702 w 1617374"/>
                <a:gd name="connsiteY176" fmla="*/ 1765530 h 1947765"/>
                <a:gd name="connsiteX177" fmla="*/ 694787 w 1617374"/>
                <a:gd name="connsiteY177" fmla="*/ 1759836 h 1947765"/>
                <a:gd name="connsiteX178" fmla="*/ 700482 w 1617374"/>
                <a:gd name="connsiteY178" fmla="*/ 1742751 h 1947765"/>
                <a:gd name="connsiteX179" fmla="*/ 717567 w 1617374"/>
                <a:gd name="connsiteY179" fmla="*/ 1731361 h 1947765"/>
                <a:gd name="connsiteX180" fmla="*/ 728957 w 1617374"/>
                <a:gd name="connsiteY180" fmla="*/ 1714277 h 1947765"/>
                <a:gd name="connsiteX181" fmla="*/ 723262 w 1617374"/>
                <a:gd name="connsiteY181" fmla="*/ 1685803 h 1947765"/>
                <a:gd name="connsiteX182" fmla="*/ 672007 w 1617374"/>
                <a:gd name="connsiteY182" fmla="*/ 1674413 h 1947765"/>
                <a:gd name="connsiteX183" fmla="*/ 637837 w 1617374"/>
                <a:gd name="connsiteY183" fmla="*/ 1657329 h 1947765"/>
                <a:gd name="connsiteX184" fmla="*/ 632142 w 1617374"/>
                <a:gd name="connsiteY184" fmla="*/ 1640244 h 1947765"/>
                <a:gd name="connsiteX185" fmla="*/ 620752 w 1617374"/>
                <a:gd name="connsiteY185" fmla="*/ 1623160 h 1947765"/>
                <a:gd name="connsiteX186" fmla="*/ 637837 w 1617374"/>
                <a:gd name="connsiteY186" fmla="*/ 1617465 h 1947765"/>
                <a:gd name="connsiteX187" fmla="*/ 728957 w 1617374"/>
                <a:gd name="connsiteY187" fmla="*/ 1606075 h 1947765"/>
                <a:gd name="connsiteX188" fmla="*/ 751737 w 1617374"/>
                <a:gd name="connsiteY188" fmla="*/ 1594686 h 1947765"/>
                <a:gd name="connsiteX189" fmla="*/ 763127 w 1617374"/>
                <a:gd name="connsiteY189" fmla="*/ 1577601 h 1947765"/>
                <a:gd name="connsiteX190" fmla="*/ 797297 w 1617374"/>
                <a:gd name="connsiteY190" fmla="*/ 1560517 h 1947765"/>
                <a:gd name="connsiteX191" fmla="*/ 808687 w 1617374"/>
                <a:gd name="connsiteY191" fmla="*/ 1543432 h 1947765"/>
                <a:gd name="connsiteX192" fmla="*/ 825772 w 1617374"/>
                <a:gd name="connsiteY192" fmla="*/ 1526348 h 1947765"/>
                <a:gd name="connsiteX193" fmla="*/ 854247 w 1617374"/>
                <a:gd name="connsiteY193" fmla="*/ 1480789 h 1947765"/>
                <a:gd name="connsiteX194" fmla="*/ 865637 w 1617374"/>
                <a:gd name="connsiteY194" fmla="*/ 1452315 h 1947765"/>
                <a:gd name="connsiteX195" fmla="*/ 905501 w 1617374"/>
                <a:gd name="connsiteY195" fmla="*/ 1429535 h 1947765"/>
                <a:gd name="connsiteX196" fmla="*/ 956756 w 1617374"/>
                <a:gd name="connsiteY196" fmla="*/ 1418146 h 1947765"/>
                <a:gd name="connsiteX197" fmla="*/ 951061 w 1617374"/>
                <a:gd name="connsiteY197" fmla="*/ 1401061 h 1947765"/>
                <a:gd name="connsiteX198" fmla="*/ 945366 w 1617374"/>
                <a:gd name="connsiteY198" fmla="*/ 1338418 h 1947765"/>
                <a:gd name="connsiteX199" fmla="*/ 928281 w 1617374"/>
                <a:gd name="connsiteY199" fmla="*/ 1332723 h 1947765"/>
                <a:gd name="connsiteX200" fmla="*/ 905501 w 1617374"/>
                <a:gd name="connsiteY200" fmla="*/ 1327028 h 1947765"/>
                <a:gd name="connsiteX201" fmla="*/ 825772 w 1617374"/>
                <a:gd name="connsiteY201" fmla="*/ 1332723 h 1947765"/>
                <a:gd name="connsiteX202" fmla="*/ 808687 w 1617374"/>
                <a:gd name="connsiteY202" fmla="*/ 1344113 h 1947765"/>
                <a:gd name="connsiteX203" fmla="*/ 780212 w 1617374"/>
                <a:gd name="connsiteY203" fmla="*/ 1349808 h 1947765"/>
                <a:gd name="connsiteX204" fmla="*/ 757432 w 1617374"/>
                <a:gd name="connsiteY204" fmla="*/ 1361197 h 1947765"/>
                <a:gd name="connsiteX205" fmla="*/ 734652 w 1617374"/>
                <a:gd name="connsiteY205" fmla="*/ 1406756 h 1947765"/>
                <a:gd name="connsiteX206" fmla="*/ 717567 w 1617374"/>
                <a:gd name="connsiteY206" fmla="*/ 1458010 h 1947765"/>
                <a:gd name="connsiteX207" fmla="*/ 711872 w 1617374"/>
                <a:gd name="connsiteY207" fmla="*/ 1475094 h 1947765"/>
                <a:gd name="connsiteX208" fmla="*/ 689092 w 1617374"/>
                <a:gd name="connsiteY208" fmla="*/ 1492179 h 1947765"/>
                <a:gd name="connsiteX209" fmla="*/ 683397 w 1617374"/>
                <a:gd name="connsiteY209" fmla="*/ 1429535 h 1947765"/>
                <a:gd name="connsiteX210" fmla="*/ 666312 w 1617374"/>
                <a:gd name="connsiteY210" fmla="*/ 1418146 h 1947765"/>
                <a:gd name="connsiteX211" fmla="*/ 575193 w 1617374"/>
                <a:gd name="connsiteY211" fmla="*/ 1429535 h 1947765"/>
                <a:gd name="connsiteX212" fmla="*/ 563803 w 1617374"/>
                <a:gd name="connsiteY212" fmla="*/ 1446620 h 1947765"/>
                <a:gd name="connsiteX213" fmla="*/ 541023 w 1617374"/>
                <a:gd name="connsiteY213" fmla="*/ 1509263 h 1947765"/>
                <a:gd name="connsiteX214" fmla="*/ 444208 w 1617374"/>
                <a:gd name="connsiteY214" fmla="*/ 1514958 h 1947765"/>
                <a:gd name="connsiteX215" fmla="*/ 438513 w 1617374"/>
                <a:gd name="connsiteY215" fmla="*/ 1560517 h 1947765"/>
                <a:gd name="connsiteX216" fmla="*/ 421428 w 1617374"/>
                <a:gd name="connsiteY216" fmla="*/ 1583296 h 1947765"/>
                <a:gd name="connsiteX217" fmla="*/ 410038 w 1617374"/>
                <a:gd name="connsiteY217" fmla="*/ 1600380 h 1947765"/>
                <a:gd name="connsiteX218" fmla="*/ 415733 w 1617374"/>
                <a:gd name="connsiteY218" fmla="*/ 1663023 h 1947765"/>
                <a:gd name="connsiteX219" fmla="*/ 432818 w 1617374"/>
                <a:gd name="connsiteY219" fmla="*/ 1668718 h 1947765"/>
                <a:gd name="connsiteX220" fmla="*/ 438513 w 1617374"/>
                <a:gd name="connsiteY220" fmla="*/ 1691498 h 1947765"/>
                <a:gd name="connsiteX221" fmla="*/ 449903 w 1617374"/>
                <a:gd name="connsiteY221" fmla="*/ 1708582 h 1947765"/>
                <a:gd name="connsiteX222" fmla="*/ 392953 w 1617374"/>
                <a:gd name="connsiteY222" fmla="*/ 1702887 h 1947765"/>
                <a:gd name="connsiteX223" fmla="*/ 387258 w 1617374"/>
                <a:gd name="connsiteY223" fmla="*/ 1628854 h 1947765"/>
                <a:gd name="connsiteX224" fmla="*/ 381563 w 1617374"/>
                <a:gd name="connsiteY224" fmla="*/ 1543432 h 1947765"/>
                <a:gd name="connsiteX225" fmla="*/ 364478 w 1617374"/>
                <a:gd name="connsiteY225" fmla="*/ 1532042 h 1947765"/>
                <a:gd name="connsiteX226" fmla="*/ 324614 w 1617374"/>
                <a:gd name="connsiteY226" fmla="*/ 1520653 h 1947765"/>
                <a:gd name="connsiteX227" fmla="*/ 301834 w 1617374"/>
                <a:gd name="connsiteY227" fmla="*/ 1526348 h 1947765"/>
                <a:gd name="connsiteX228" fmla="*/ 290444 w 1617374"/>
                <a:gd name="connsiteY228" fmla="*/ 1543432 h 1947765"/>
                <a:gd name="connsiteX229" fmla="*/ 273359 w 1617374"/>
                <a:gd name="connsiteY229" fmla="*/ 1560517 h 1947765"/>
                <a:gd name="connsiteX230" fmla="*/ 233494 w 1617374"/>
                <a:gd name="connsiteY230" fmla="*/ 1600380 h 1947765"/>
                <a:gd name="connsiteX231" fmla="*/ 239189 w 1617374"/>
                <a:gd name="connsiteY231" fmla="*/ 1623160 h 1947765"/>
                <a:gd name="connsiteX232" fmla="*/ 256274 w 1617374"/>
                <a:gd name="connsiteY232" fmla="*/ 1628854 h 1947765"/>
                <a:gd name="connsiteX233" fmla="*/ 296139 w 1617374"/>
                <a:gd name="connsiteY233" fmla="*/ 1651634 h 1947765"/>
                <a:gd name="connsiteX234" fmla="*/ 290444 w 1617374"/>
                <a:gd name="connsiteY234" fmla="*/ 1668718 h 1947765"/>
                <a:gd name="connsiteX235" fmla="*/ 256274 w 1617374"/>
                <a:gd name="connsiteY235" fmla="*/ 1691498 h 1947765"/>
                <a:gd name="connsiteX236" fmla="*/ 210714 w 1617374"/>
                <a:gd name="connsiteY236" fmla="*/ 1685803 h 1947765"/>
                <a:gd name="connsiteX237" fmla="*/ 205019 w 1617374"/>
                <a:gd name="connsiteY237" fmla="*/ 1668718 h 1947765"/>
                <a:gd name="connsiteX238" fmla="*/ 199324 w 1617374"/>
                <a:gd name="connsiteY238" fmla="*/ 1645939 h 1947765"/>
                <a:gd name="connsiteX239" fmla="*/ 170849 w 1617374"/>
                <a:gd name="connsiteY239" fmla="*/ 1640244 h 1947765"/>
                <a:gd name="connsiteX240" fmla="*/ 153764 w 1617374"/>
                <a:gd name="connsiteY240" fmla="*/ 1623160 h 1947765"/>
                <a:gd name="connsiteX241" fmla="*/ 136679 w 1617374"/>
                <a:gd name="connsiteY241" fmla="*/ 1611770 h 1947765"/>
                <a:gd name="connsiteX242" fmla="*/ 142374 w 1617374"/>
                <a:gd name="connsiteY242" fmla="*/ 1588991 h 1947765"/>
                <a:gd name="connsiteX243" fmla="*/ 182239 w 1617374"/>
                <a:gd name="connsiteY243" fmla="*/ 1571906 h 1947765"/>
                <a:gd name="connsiteX244" fmla="*/ 199324 w 1617374"/>
                <a:gd name="connsiteY244" fmla="*/ 1554822 h 1947765"/>
                <a:gd name="connsiteX245" fmla="*/ 222104 w 1617374"/>
                <a:gd name="connsiteY245" fmla="*/ 1549127 h 1947765"/>
                <a:gd name="connsiteX246" fmla="*/ 244884 w 1617374"/>
                <a:gd name="connsiteY246" fmla="*/ 1514958 h 1947765"/>
                <a:gd name="connsiteX247" fmla="*/ 256274 w 1617374"/>
                <a:gd name="connsiteY247" fmla="*/ 1497873 h 1947765"/>
                <a:gd name="connsiteX248" fmla="*/ 273359 w 1617374"/>
                <a:gd name="connsiteY248" fmla="*/ 1492179 h 1947765"/>
                <a:gd name="connsiteX249" fmla="*/ 290444 w 1617374"/>
                <a:gd name="connsiteY249" fmla="*/ 1475094 h 1947765"/>
                <a:gd name="connsiteX250" fmla="*/ 279054 w 1617374"/>
                <a:gd name="connsiteY250" fmla="*/ 1440925 h 1947765"/>
                <a:gd name="connsiteX251" fmla="*/ 318919 w 1617374"/>
                <a:gd name="connsiteY251" fmla="*/ 1418146 h 1947765"/>
                <a:gd name="connsiteX252" fmla="*/ 336004 w 1617374"/>
                <a:gd name="connsiteY252" fmla="*/ 1429535 h 1947765"/>
                <a:gd name="connsiteX253" fmla="*/ 353088 w 1617374"/>
                <a:gd name="connsiteY253" fmla="*/ 1435230 h 1947765"/>
                <a:gd name="connsiteX254" fmla="*/ 364478 w 1617374"/>
                <a:gd name="connsiteY254" fmla="*/ 1452315 h 1947765"/>
                <a:gd name="connsiteX255" fmla="*/ 529633 w 1617374"/>
                <a:gd name="connsiteY255" fmla="*/ 1469399 h 1947765"/>
                <a:gd name="connsiteX256" fmla="*/ 541023 w 1617374"/>
                <a:gd name="connsiteY256" fmla="*/ 1452315 h 1947765"/>
                <a:gd name="connsiteX257" fmla="*/ 546718 w 1617374"/>
                <a:gd name="connsiteY257" fmla="*/ 1435230 h 1947765"/>
                <a:gd name="connsiteX258" fmla="*/ 563803 w 1617374"/>
                <a:gd name="connsiteY258" fmla="*/ 1429535 h 1947765"/>
                <a:gd name="connsiteX259" fmla="*/ 592278 w 1617374"/>
                <a:gd name="connsiteY259" fmla="*/ 1406756 h 1947765"/>
                <a:gd name="connsiteX260" fmla="*/ 626447 w 1617374"/>
                <a:gd name="connsiteY260" fmla="*/ 1389672 h 1947765"/>
                <a:gd name="connsiteX261" fmla="*/ 666312 w 1617374"/>
                <a:gd name="connsiteY261" fmla="*/ 1383977 h 1947765"/>
                <a:gd name="connsiteX262" fmla="*/ 672007 w 1617374"/>
                <a:gd name="connsiteY262" fmla="*/ 1344113 h 1947765"/>
                <a:gd name="connsiteX263" fmla="*/ 654922 w 1617374"/>
                <a:gd name="connsiteY263" fmla="*/ 1338418 h 1947765"/>
                <a:gd name="connsiteX264" fmla="*/ 677702 w 1617374"/>
                <a:gd name="connsiteY264" fmla="*/ 1327028 h 1947765"/>
                <a:gd name="connsiteX265" fmla="*/ 774517 w 1617374"/>
                <a:gd name="connsiteY265" fmla="*/ 1315639 h 1947765"/>
                <a:gd name="connsiteX266" fmla="*/ 808687 w 1617374"/>
                <a:gd name="connsiteY266" fmla="*/ 1309944 h 1947765"/>
                <a:gd name="connsiteX267" fmla="*/ 791602 w 1617374"/>
                <a:gd name="connsiteY267" fmla="*/ 1304249 h 1947765"/>
                <a:gd name="connsiteX268" fmla="*/ 751737 w 1617374"/>
                <a:gd name="connsiteY268" fmla="*/ 1270080 h 1947765"/>
                <a:gd name="connsiteX269" fmla="*/ 740347 w 1617374"/>
                <a:gd name="connsiteY269" fmla="*/ 1252996 h 1947765"/>
                <a:gd name="connsiteX270" fmla="*/ 700482 w 1617374"/>
                <a:gd name="connsiteY270" fmla="*/ 1235911 h 1947765"/>
                <a:gd name="connsiteX271" fmla="*/ 495463 w 1617374"/>
                <a:gd name="connsiteY271" fmla="*/ 1224522 h 1947765"/>
                <a:gd name="connsiteX272" fmla="*/ 410038 w 1617374"/>
                <a:gd name="connsiteY272" fmla="*/ 1241606 h 1947765"/>
                <a:gd name="connsiteX273" fmla="*/ 398648 w 1617374"/>
                <a:gd name="connsiteY273" fmla="*/ 1264385 h 1947765"/>
                <a:gd name="connsiteX274" fmla="*/ 353088 w 1617374"/>
                <a:gd name="connsiteY274" fmla="*/ 1315639 h 1947765"/>
                <a:gd name="connsiteX275" fmla="*/ 347394 w 1617374"/>
                <a:gd name="connsiteY275" fmla="*/ 1270080 h 1947765"/>
                <a:gd name="connsiteX276" fmla="*/ 233494 w 1617374"/>
                <a:gd name="connsiteY276" fmla="*/ 1298554 h 1947765"/>
                <a:gd name="connsiteX277" fmla="*/ 216409 w 1617374"/>
                <a:gd name="connsiteY277" fmla="*/ 1315639 h 1947765"/>
                <a:gd name="connsiteX278" fmla="*/ 210714 w 1617374"/>
                <a:gd name="connsiteY278" fmla="*/ 1298554 h 1947765"/>
                <a:gd name="connsiteX279" fmla="*/ 222104 w 1617374"/>
                <a:gd name="connsiteY279" fmla="*/ 1270080 h 1947765"/>
                <a:gd name="connsiteX280" fmla="*/ 205019 w 1617374"/>
                <a:gd name="connsiteY280" fmla="*/ 1264385 h 1947765"/>
                <a:gd name="connsiteX281" fmla="*/ 148069 w 1617374"/>
                <a:gd name="connsiteY281" fmla="*/ 1252996 h 1947765"/>
                <a:gd name="connsiteX282" fmla="*/ 119594 w 1617374"/>
                <a:gd name="connsiteY282" fmla="*/ 1247301 h 1947765"/>
                <a:gd name="connsiteX283" fmla="*/ 85425 w 1617374"/>
                <a:gd name="connsiteY283" fmla="*/ 1235911 h 1947765"/>
                <a:gd name="connsiteX284" fmla="*/ 11390 w 1617374"/>
                <a:gd name="connsiteY284" fmla="*/ 1230216 h 1947765"/>
                <a:gd name="connsiteX285" fmla="*/ 0 w 1617374"/>
                <a:gd name="connsiteY285" fmla="*/ 1213132 h 1947765"/>
                <a:gd name="connsiteX286" fmla="*/ 5695 w 1617374"/>
                <a:gd name="connsiteY286" fmla="*/ 1190353 h 1947765"/>
                <a:gd name="connsiteX287" fmla="*/ 28475 w 1617374"/>
                <a:gd name="connsiteY287" fmla="*/ 1184658 h 1947765"/>
                <a:gd name="connsiteX288" fmla="*/ 34170 w 1617374"/>
                <a:gd name="connsiteY288" fmla="*/ 1144794 h 1947765"/>
                <a:gd name="connsiteX289" fmla="*/ 45560 w 1617374"/>
                <a:gd name="connsiteY289" fmla="*/ 1161878 h 1947765"/>
                <a:gd name="connsiteX290" fmla="*/ 68340 w 1617374"/>
                <a:gd name="connsiteY290" fmla="*/ 1184658 h 1947765"/>
                <a:gd name="connsiteX291" fmla="*/ 85425 w 1617374"/>
                <a:gd name="connsiteY291" fmla="*/ 1190353 h 1947765"/>
                <a:gd name="connsiteX292" fmla="*/ 176544 w 1617374"/>
                <a:gd name="connsiteY292" fmla="*/ 1196047 h 1947765"/>
                <a:gd name="connsiteX293" fmla="*/ 187934 w 1617374"/>
                <a:gd name="connsiteY293" fmla="*/ 1213132 h 1947765"/>
                <a:gd name="connsiteX294" fmla="*/ 227799 w 1617374"/>
                <a:gd name="connsiteY294" fmla="*/ 1230216 h 1947765"/>
                <a:gd name="connsiteX295" fmla="*/ 290444 w 1617374"/>
                <a:gd name="connsiteY295" fmla="*/ 1235911 h 1947765"/>
                <a:gd name="connsiteX296" fmla="*/ 444208 w 1617374"/>
                <a:gd name="connsiteY296" fmla="*/ 1230216 h 1947765"/>
                <a:gd name="connsiteX297" fmla="*/ 427123 w 1617374"/>
                <a:gd name="connsiteY297" fmla="*/ 1224522 h 1947765"/>
                <a:gd name="connsiteX298" fmla="*/ 398648 w 1617374"/>
                <a:gd name="connsiteY298" fmla="*/ 1190353 h 1947765"/>
                <a:gd name="connsiteX299" fmla="*/ 347394 w 1617374"/>
                <a:gd name="connsiteY299" fmla="*/ 1173268 h 1947765"/>
                <a:gd name="connsiteX300" fmla="*/ 290444 w 1617374"/>
                <a:gd name="connsiteY300" fmla="*/ 1144794 h 1947765"/>
                <a:gd name="connsiteX301" fmla="*/ 284749 w 1617374"/>
                <a:gd name="connsiteY301" fmla="*/ 1127709 h 1947765"/>
                <a:gd name="connsiteX302" fmla="*/ 267664 w 1617374"/>
                <a:gd name="connsiteY302" fmla="*/ 1122015 h 1947765"/>
                <a:gd name="connsiteX303" fmla="*/ 244884 w 1617374"/>
                <a:gd name="connsiteY303" fmla="*/ 1104930 h 1947765"/>
                <a:gd name="connsiteX304" fmla="*/ 227799 w 1617374"/>
                <a:gd name="connsiteY304" fmla="*/ 1076456 h 1947765"/>
                <a:gd name="connsiteX305" fmla="*/ 210714 w 1617374"/>
                <a:gd name="connsiteY305" fmla="*/ 1053677 h 1947765"/>
                <a:gd name="connsiteX306" fmla="*/ 182239 w 1617374"/>
                <a:gd name="connsiteY306" fmla="*/ 991033 h 1947765"/>
                <a:gd name="connsiteX307" fmla="*/ 148069 w 1617374"/>
                <a:gd name="connsiteY307" fmla="*/ 1030897 h 1947765"/>
                <a:gd name="connsiteX308" fmla="*/ 136679 w 1617374"/>
                <a:gd name="connsiteY308" fmla="*/ 979644 h 1947765"/>
                <a:gd name="connsiteX309" fmla="*/ 170849 w 1617374"/>
                <a:gd name="connsiteY309" fmla="*/ 934085 h 1947765"/>
                <a:gd name="connsiteX310" fmla="*/ 187934 w 1617374"/>
                <a:gd name="connsiteY310" fmla="*/ 962559 h 1947765"/>
                <a:gd name="connsiteX311" fmla="*/ 193629 w 1617374"/>
                <a:gd name="connsiteY311" fmla="*/ 985339 h 1947765"/>
                <a:gd name="connsiteX312" fmla="*/ 210714 w 1617374"/>
                <a:gd name="connsiteY312" fmla="*/ 1002423 h 1947765"/>
                <a:gd name="connsiteX313" fmla="*/ 233494 w 1617374"/>
                <a:gd name="connsiteY313" fmla="*/ 1047982 h 1947765"/>
                <a:gd name="connsiteX314" fmla="*/ 279054 w 1617374"/>
                <a:gd name="connsiteY314" fmla="*/ 1076456 h 1947765"/>
                <a:gd name="connsiteX315" fmla="*/ 313224 w 1617374"/>
                <a:gd name="connsiteY315" fmla="*/ 1099235 h 1947765"/>
                <a:gd name="connsiteX316" fmla="*/ 347394 w 1617374"/>
                <a:gd name="connsiteY316" fmla="*/ 1133404 h 1947765"/>
                <a:gd name="connsiteX317" fmla="*/ 364478 w 1617374"/>
                <a:gd name="connsiteY317" fmla="*/ 1161878 h 1947765"/>
                <a:gd name="connsiteX318" fmla="*/ 398648 w 1617374"/>
                <a:gd name="connsiteY318" fmla="*/ 1173268 h 1947765"/>
                <a:gd name="connsiteX319" fmla="*/ 438513 w 1617374"/>
                <a:gd name="connsiteY319" fmla="*/ 1161878 h 1947765"/>
                <a:gd name="connsiteX320" fmla="*/ 449903 w 1617374"/>
                <a:gd name="connsiteY320" fmla="*/ 1178963 h 1947765"/>
                <a:gd name="connsiteX321" fmla="*/ 455598 w 1617374"/>
                <a:gd name="connsiteY321" fmla="*/ 1196047 h 1947765"/>
                <a:gd name="connsiteX322" fmla="*/ 501158 w 1617374"/>
                <a:gd name="connsiteY322" fmla="*/ 1201742 h 1947765"/>
                <a:gd name="connsiteX323" fmla="*/ 620752 w 1617374"/>
                <a:gd name="connsiteY323" fmla="*/ 1213132 h 1947765"/>
                <a:gd name="connsiteX324" fmla="*/ 649227 w 1617374"/>
                <a:gd name="connsiteY324" fmla="*/ 1201742 h 1947765"/>
                <a:gd name="connsiteX325" fmla="*/ 597973 w 1617374"/>
                <a:gd name="connsiteY325" fmla="*/ 1173268 h 1947765"/>
                <a:gd name="connsiteX326" fmla="*/ 575193 w 1617374"/>
                <a:gd name="connsiteY326" fmla="*/ 1156184 h 1947765"/>
                <a:gd name="connsiteX327" fmla="*/ 569498 w 1617374"/>
                <a:gd name="connsiteY327" fmla="*/ 1139099 h 1947765"/>
                <a:gd name="connsiteX328" fmla="*/ 552413 w 1617374"/>
                <a:gd name="connsiteY328" fmla="*/ 1127709 h 1947765"/>
                <a:gd name="connsiteX329" fmla="*/ 518243 w 1617374"/>
                <a:gd name="connsiteY329" fmla="*/ 1093540 h 1947765"/>
                <a:gd name="connsiteX330" fmla="*/ 501158 w 1617374"/>
                <a:gd name="connsiteY330" fmla="*/ 1076456 h 1947765"/>
                <a:gd name="connsiteX331" fmla="*/ 478378 w 1617374"/>
                <a:gd name="connsiteY331" fmla="*/ 1065066 h 1947765"/>
                <a:gd name="connsiteX332" fmla="*/ 461293 w 1617374"/>
                <a:gd name="connsiteY332" fmla="*/ 1059371 h 1947765"/>
                <a:gd name="connsiteX333" fmla="*/ 427123 w 1617374"/>
                <a:gd name="connsiteY333" fmla="*/ 1030897 h 1947765"/>
                <a:gd name="connsiteX334" fmla="*/ 421428 w 1617374"/>
                <a:gd name="connsiteY334" fmla="*/ 1008118 h 1947765"/>
                <a:gd name="connsiteX335" fmla="*/ 404343 w 1617374"/>
                <a:gd name="connsiteY335" fmla="*/ 1002423 h 1947765"/>
                <a:gd name="connsiteX336" fmla="*/ 387258 w 1617374"/>
                <a:gd name="connsiteY336" fmla="*/ 991033 h 1947765"/>
                <a:gd name="connsiteX337" fmla="*/ 375868 w 1617374"/>
                <a:gd name="connsiteY337" fmla="*/ 973949 h 1947765"/>
                <a:gd name="connsiteX338" fmla="*/ 358783 w 1617374"/>
                <a:gd name="connsiteY338" fmla="*/ 968254 h 1947765"/>
                <a:gd name="connsiteX339" fmla="*/ 353088 w 1617374"/>
                <a:gd name="connsiteY339" fmla="*/ 911306 h 1947765"/>
                <a:gd name="connsiteX340" fmla="*/ 347394 w 1617374"/>
                <a:gd name="connsiteY340" fmla="*/ 894221 h 1947765"/>
                <a:gd name="connsiteX341" fmla="*/ 341699 w 1617374"/>
                <a:gd name="connsiteY341" fmla="*/ 871442 h 1947765"/>
                <a:gd name="connsiteX342" fmla="*/ 324614 w 1617374"/>
                <a:gd name="connsiteY342" fmla="*/ 865747 h 1947765"/>
                <a:gd name="connsiteX343" fmla="*/ 239189 w 1617374"/>
                <a:gd name="connsiteY343" fmla="*/ 865747 h 1947765"/>
                <a:gd name="connsiteX344" fmla="*/ 216409 w 1617374"/>
                <a:gd name="connsiteY344" fmla="*/ 854358 h 1947765"/>
                <a:gd name="connsiteX345" fmla="*/ 199324 w 1617374"/>
                <a:gd name="connsiteY345" fmla="*/ 848663 h 1947765"/>
                <a:gd name="connsiteX346" fmla="*/ 193629 w 1617374"/>
                <a:gd name="connsiteY346" fmla="*/ 831578 h 1947765"/>
                <a:gd name="connsiteX347" fmla="*/ 267664 w 1617374"/>
                <a:gd name="connsiteY347" fmla="*/ 820189 h 1947765"/>
                <a:gd name="connsiteX348" fmla="*/ 284749 w 1617374"/>
                <a:gd name="connsiteY348" fmla="*/ 808799 h 1947765"/>
                <a:gd name="connsiteX349" fmla="*/ 313224 w 1617374"/>
                <a:gd name="connsiteY349" fmla="*/ 774630 h 1947765"/>
                <a:gd name="connsiteX350" fmla="*/ 324614 w 1617374"/>
                <a:gd name="connsiteY350" fmla="*/ 808799 h 1947765"/>
                <a:gd name="connsiteX351" fmla="*/ 330309 w 1617374"/>
                <a:gd name="connsiteY351" fmla="*/ 837273 h 1947765"/>
                <a:gd name="connsiteX352" fmla="*/ 353088 w 1617374"/>
                <a:gd name="connsiteY352" fmla="*/ 871442 h 1947765"/>
                <a:gd name="connsiteX353" fmla="*/ 364478 w 1617374"/>
                <a:gd name="connsiteY353" fmla="*/ 922695 h 1947765"/>
                <a:gd name="connsiteX354" fmla="*/ 375868 w 1617374"/>
                <a:gd name="connsiteY354" fmla="*/ 956864 h 1947765"/>
                <a:gd name="connsiteX355" fmla="*/ 421428 w 1617374"/>
                <a:gd name="connsiteY355" fmla="*/ 985339 h 1947765"/>
                <a:gd name="connsiteX356" fmla="*/ 466988 w 1617374"/>
                <a:gd name="connsiteY356" fmla="*/ 1013813 h 1947765"/>
                <a:gd name="connsiteX357" fmla="*/ 455598 w 1617374"/>
                <a:gd name="connsiteY357" fmla="*/ 968254 h 1947765"/>
                <a:gd name="connsiteX358" fmla="*/ 444208 w 1617374"/>
                <a:gd name="connsiteY358" fmla="*/ 951170 h 1947765"/>
                <a:gd name="connsiteX359" fmla="*/ 449903 w 1617374"/>
                <a:gd name="connsiteY359" fmla="*/ 877137 h 1947765"/>
                <a:gd name="connsiteX360" fmla="*/ 438513 w 1617374"/>
                <a:gd name="connsiteY360" fmla="*/ 820189 h 1947765"/>
                <a:gd name="connsiteX361" fmla="*/ 427123 w 1617374"/>
                <a:gd name="connsiteY361" fmla="*/ 751851 h 1947765"/>
                <a:gd name="connsiteX362" fmla="*/ 421428 w 1617374"/>
                <a:gd name="connsiteY362" fmla="*/ 729071 h 1947765"/>
                <a:gd name="connsiteX363" fmla="*/ 410038 w 1617374"/>
                <a:gd name="connsiteY363" fmla="*/ 706292 h 1947765"/>
                <a:gd name="connsiteX364" fmla="*/ 404343 w 1617374"/>
                <a:gd name="connsiteY364" fmla="*/ 672123 h 1947765"/>
                <a:gd name="connsiteX365" fmla="*/ 387258 w 1617374"/>
                <a:gd name="connsiteY365" fmla="*/ 683513 h 1947765"/>
                <a:gd name="connsiteX366" fmla="*/ 421428 w 1617374"/>
                <a:gd name="connsiteY366" fmla="*/ 711987 h 1947765"/>
                <a:gd name="connsiteX367" fmla="*/ 449903 w 1617374"/>
                <a:gd name="connsiteY367" fmla="*/ 706292 h 1947765"/>
                <a:gd name="connsiteX368" fmla="*/ 512548 w 1617374"/>
                <a:gd name="connsiteY368" fmla="*/ 649344 h 1947765"/>
                <a:gd name="connsiteX369" fmla="*/ 518243 w 1617374"/>
                <a:gd name="connsiteY369" fmla="*/ 672123 h 1947765"/>
                <a:gd name="connsiteX370" fmla="*/ 523938 w 1617374"/>
                <a:gd name="connsiteY370" fmla="*/ 689207 h 1947765"/>
                <a:gd name="connsiteX371" fmla="*/ 506853 w 1617374"/>
                <a:gd name="connsiteY371" fmla="*/ 706292 h 1947765"/>
                <a:gd name="connsiteX372" fmla="*/ 472683 w 1617374"/>
                <a:gd name="connsiteY372" fmla="*/ 740461 h 1947765"/>
                <a:gd name="connsiteX373" fmla="*/ 506853 w 1617374"/>
                <a:gd name="connsiteY373" fmla="*/ 763240 h 1947765"/>
                <a:gd name="connsiteX374" fmla="*/ 523938 w 1617374"/>
                <a:gd name="connsiteY374" fmla="*/ 780325 h 1947765"/>
                <a:gd name="connsiteX375" fmla="*/ 569498 w 1617374"/>
                <a:gd name="connsiteY375" fmla="*/ 797409 h 1947765"/>
                <a:gd name="connsiteX376" fmla="*/ 546718 w 1617374"/>
                <a:gd name="connsiteY376" fmla="*/ 854358 h 1947765"/>
                <a:gd name="connsiteX377" fmla="*/ 518243 w 1617374"/>
                <a:gd name="connsiteY377" fmla="*/ 871442 h 1947765"/>
                <a:gd name="connsiteX378" fmla="*/ 501158 w 1617374"/>
                <a:gd name="connsiteY378" fmla="*/ 905611 h 1947765"/>
                <a:gd name="connsiteX379" fmla="*/ 489768 w 1617374"/>
                <a:gd name="connsiteY379" fmla="*/ 922695 h 1947765"/>
                <a:gd name="connsiteX380" fmla="*/ 495463 w 1617374"/>
                <a:gd name="connsiteY380" fmla="*/ 973949 h 1947765"/>
                <a:gd name="connsiteX381" fmla="*/ 501158 w 1617374"/>
                <a:gd name="connsiteY381" fmla="*/ 991033 h 1947765"/>
                <a:gd name="connsiteX382" fmla="*/ 518243 w 1617374"/>
                <a:gd name="connsiteY382" fmla="*/ 1008118 h 1947765"/>
                <a:gd name="connsiteX383" fmla="*/ 541023 w 1617374"/>
                <a:gd name="connsiteY383" fmla="*/ 1013813 h 1947765"/>
                <a:gd name="connsiteX384" fmla="*/ 563803 w 1617374"/>
                <a:gd name="connsiteY384" fmla="*/ 1047982 h 1947765"/>
                <a:gd name="connsiteX385" fmla="*/ 580888 w 1617374"/>
                <a:gd name="connsiteY385" fmla="*/ 1087846 h 1947765"/>
                <a:gd name="connsiteX386" fmla="*/ 597973 w 1617374"/>
                <a:gd name="connsiteY386" fmla="*/ 1093540 h 1947765"/>
                <a:gd name="connsiteX387" fmla="*/ 615058 w 1617374"/>
                <a:gd name="connsiteY387" fmla="*/ 1093540 h 1947765"/>
                <a:gd name="connsiteX388" fmla="*/ 603668 w 1617374"/>
                <a:gd name="connsiteY388" fmla="*/ 1013813 h 1947765"/>
                <a:gd name="connsiteX389" fmla="*/ 592278 w 1617374"/>
                <a:gd name="connsiteY389" fmla="*/ 991033 h 1947765"/>
                <a:gd name="connsiteX390" fmla="*/ 586583 w 1617374"/>
                <a:gd name="connsiteY390" fmla="*/ 968254 h 1947765"/>
                <a:gd name="connsiteX391" fmla="*/ 580888 w 1617374"/>
                <a:gd name="connsiteY391" fmla="*/ 922695 h 1947765"/>
                <a:gd name="connsiteX392" fmla="*/ 615058 w 1617374"/>
                <a:gd name="connsiteY392" fmla="*/ 934085 h 1947765"/>
                <a:gd name="connsiteX393" fmla="*/ 637837 w 1617374"/>
                <a:gd name="connsiteY393" fmla="*/ 928390 h 1947765"/>
                <a:gd name="connsiteX394" fmla="*/ 626447 w 1617374"/>
                <a:gd name="connsiteY394" fmla="*/ 911306 h 1947765"/>
                <a:gd name="connsiteX395" fmla="*/ 592278 w 1617374"/>
                <a:gd name="connsiteY395" fmla="*/ 894221 h 1947765"/>
                <a:gd name="connsiteX396" fmla="*/ 586583 w 1617374"/>
                <a:gd name="connsiteY396" fmla="*/ 877137 h 1947765"/>
                <a:gd name="connsiteX397" fmla="*/ 632142 w 1617374"/>
                <a:gd name="connsiteY397" fmla="*/ 837273 h 1947765"/>
                <a:gd name="connsiteX398" fmla="*/ 626447 w 1617374"/>
                <a:gd name="connsiteY398" fmla="*/ 820189 h 1947765"/>
                <a:gd name="connsiteX399" fmla="*/ 632142 w 1617374"/>
                <a:gd name="connsiteY399" fmla="*/ 877137 h 1947765"/>
                <a:gd name="connsiteX400" fmla="*/ 654922 w 1617374"/>
                <a:gd name="connsiteY400" fmla="*/ 882832 h 1947765"/>
                <a:gd name="connsiteX401" fmla="*/ 677702 w 1617374"/>
                <a:gd name="connsiteY401" fmla="*/ 956864 h 1947765"/>
                <a:gd name="connsiteX402" fmla="*/ 694787 w 1617374"/>
                <a:gd name="connsiteY402" fmla="*/ 968254 h 1947765"/>
                <a:gd name="connsiteX403" fmla="*/ 683397 w 1617374"/>
                <a:gd name="connsiteY403" fmla="*/ 991033 h 1947765"/>
                <a:gd name="connsiteX404" fmla="*/ 700482 w 1617374"/>
                <a:gd name="connsiteY404" fmla="*/ 1065066 h 1947765"/>
                <a:gd name="connsiteX405" fmla="*/ 711872 w 1617374"/>
                <a:gd name="connsiteY405" fmla="*/ 1082151 h 1947765"/>
                <a:gd name="connsiteX406" fmla="*/ 717567 w 1617374"/>
                <a:gd name="connsiteY406" fmla="*/ 1099235 h 1947765"/>
                <a:gd name="connsiteX407" fmla="*/ 740347 w 1617374"/>
                <a:gd name="connsiteY407" fmla="*/ 1104930 h 1947765"/>
                <a:gd name="connsiteX408" fmla="*/ 757432 w 1617374"/>
                <a:gd name="connsiteY408" fmla="*/ 1110625 h 1947765"/>
                <a:gd name="connsiteX409" fmla="*/ 808687 w 1617374"/>
                <a:gd name="connsiteY409" fmla="*/ 1133404 h 1947765"/>
                <a:gd name="connsiteX410" fmla="*/ 820077 w 1617374"/>
                <a:gd name="connsiteY410" fmla="*/ 1156184 h 1947765"/>
                <a:gd name="connsiteX411" fmla="*/ 859942 w 1617374"/>
                <a:gd name="connsiteY411" fmla="*/ 1173268 h 1947765"/>
                <a:gd name="connsiteX412" fmla="*/ 842857 w 1617374"/>
                <a:gd name="connsiteY412" fmla="*/ 1184658 h 1947765"/>
                <a:gd name="connsiteX413" fmla="*/ 825772 w 1617374"/>
                <a:gd name="connsiteY413" fmla="*/ 1173268 h 1947765"/>
                <a:gd name="connsiteX414" fmla="*/ 797297 w 1617374"/>
                <a:gd name="connsiteY414" fmla="*/ 1144794 h 1947765"/>
                <a:gd name="connsiteX415" fmla="*/ 763127 w 1617374"/>
                <a:gd name="connsiteY415" fmla="*/ 1139099 h 1947765"/>
                <a:gd name="connsiteX416" fmla="*/ 700482 w 1617374"/>
                <a:gd name="connsiteY416" fmla="*/ 1116320 h 1947765"/>
                <a:gd name="connsiteX417" fmla="*/ 677702 w 1617374"/>
                <a:gd name="connsiteY417" fmla="*/ 1099235 h 1947765"/>
                <a:gd name="connsiteX418" fmla="*/ 672007 w 1617374"/>
                <a:gd name="connsiteY418" fmla="*/ 1008118 h 1947765"/>
                <a:gd name="connsiteX419" fmla="*/ 637837 w 1617374"/>
                <a:gd name="connsiteY419" fmla="*/ 985339 h 1947765"/>
                <a:gd name="connsiteX420" fmla="*/ 558108 w 1617374"/>
                <a:gd name="connsiteY420" fmla="*/ 1013813 h 1947765"/>
                <a:gd name="connsiteX421" fmla="*/ 580888 w 1617374"/>
                <a:gd name="connsiteY421" fmla="*/ 1059371 h 1947765"/>
                <a:gd name="connsiteX422" fmla="*/ 615058 w 1617374"/>
                <a:gd name="connsiteY422" fmla="*/ 1082151 h 1947765"/>
                <a:gd name="connsiteX423" fmla="*/ 632142 w 1617374"/>
                <a:gd name="connsiteY423" fmla="*/ 1122015 h 1947765"/>
                <a:gd name="connsiteX424" fmla="*/ 643532 w 1617374"/>
                <a:gd name="connsiteY424" fmla="*/ 1156184 h 1947765"/>
                <a:gd name="connsiteX425" fmla="*/ 700482 w 1617374"/>
                <a:gd name="connsiteY425" fmla="*/ 1161878 h 1947765"/>
                <a:gd name="connsiteX426" fmla="*/ 751737 w 1617374"/>
                <a:gd name="connsiteY426" fmla="*/ 1161878 h 1947765"/>
                <a:gd name="connsiteX427" fmla="*/ 768822 w 1617374"/>
                <a:gd name="connsiteY427" fmla="*/ 1235911 h 1947765"/>
                <a:gd name="connsiteX428" fmla="*/ 785907 w 1617374"/>
                <a:gd name="connsiteY428" fmla="*/ 1247301 h 1947765"/>
                <a:gd name="connsiteX429" fmla="*/ 825772 w 1617374"/>
                <a:gd name="connsiteY429" fmla="*/ 1241606 h 1947765"/>
                <a:gd name="connsiteX430" fmla="*/ 882722 w 1617374"/>
                <a:gd name="connsiteY430" fmla="*/ 1235911 h 1947765"/>
                <a:gd name="connsiteX431" fmla="*/ 911196 w 1617374"/>
                <a:gd name="connsiteY431" fmla="*/ 1218827 h 1947765"/>
                <a:gd name="connsiteX432" fmla="*/ 928281 w 1617374"/>
                <a:gd name="connsiteY432" fmla="*/ 1213132 h 1947765"/>
                <a:gd name="connsiteX433" fmla="*/ 916891 w 1617374"/>
                <a:gd name="connsiteY433" fmla="*/ 1150489 h 1947765"/>
                <a:gd name="connsiteX434" fmla="*/ 905501 w 1617374"/>
                <a:gd name="connsiteY434" fmla="*/ 1127709 h 1947765"/>
                <a:gd name="connsiteX435" fmla="*/ 888416 w 1617374"/>
                <a:gd name="connsiteY435" fmla="*/ 1122015 h 1947765"/>
                <a:gd name="connsiteX436" fmla="*/ 888416 w 1617374"/>
                <a:gd name="connsiteY436" fmla="*/ 1082151 h 1947765"/>
                <a:gd name="connsiteX437" fmla="*/ 882722 w 1617374"/>
                <a:gd name="connsiteY437" fmla="*/ 1042287 h 1947765"/>
                <a:gd name="connsiteX438" fmla="*/ 865637 w 1617374"/>
                <a:gd name="connsiteY438" fmla="*/ 1036592 h 1947765"/>
                <a:gd name="connsiteX439" fmla="*/ 842857 w 1617374"/>
                <a:gd name="connsiteY439" fmla="*/ 1030897 h 1947765"/>
                <a:gd name="connsiteX440" fmla="*/ 808687 w 1617374"/>
                <a:gd name="connsiteY440" fmla="*/ 1013813 h 1947765"/>
                <a:gd name="connsiteX441" fmla="*/ 802992 w 1617374"/>
                <a:gd name="connsiteY441" fmla="*/ 1030897 h 1947765"/>
                <a:gd name="connsiteX442" fmla="*/ 791602 w 1617374"/>
                <a:gd name="connsiteY442" fmla="*/ 1047982 h 1947765"/>
                <a:gd name="connsiteX443" fmla="*/ 774517 w 1617374"/>
                <a:gd name="connsiteY443" fmla="*/ 1042287 h 1947765"/>
                <a:gd name="connsiteX444" fmla="*/ 797297 w 1617374"/>
                <a:gd name="connsiteY444" fmla="*/ 979644 h 1947765"/>
                <a:gd name="connsiteX445" fmla="*/ 774517 w 1617374"/>
                <a:gd name="connsiteY445" fmla="*/ 968254 h 1947765"/>
                <a:gd name="connsiteX446" fmla="*/ 751737 w 1617374"/>
                <a:gd name="connsiteY446" fmla="*/ 945475 h 1947765"/>
                <a:gd name="connsiteX447" fmla="*/ 740347 w 1617374"/>
                <a:gd name="connsiteY447" fmla="*/ 905611 h 1947765"/>
                <a:gd name="connsiteX448" fmla="*/ 797297 w 1617374"/>
                <a:gd name="connsiteY448" fmla="*/ 877137 h 1947765"/>
                <a:gd name="connsiteX449" fmla="*/ 780212 w 1617374"/>
                <a:gd name="connsiteY449" fmla="*/ 882832 h 1947765"/>
                <a:gd name="connsiteX450" fmla="*/ 791602 w 1617374"/>
                <a:gd name="connsiteY450" fmla="*/ 905611 h 1947765"/>
                <a:gd name="connsiteX451" fmla="*/ 797297 w 1617374"/>
                <a:gd name="connsiteY451" fmla="*/ 922695 h 1947765"/>
                <a:gd name="connsiteX452" fmla="*/ 814382 w 1617374"/>
                <a:gd name="connsiteY452" fmla="*/ 934085 h 1947765"/>
                <a:gd name="connsiteX453" fmla="*/ 825772 w 1617374"/>
                <a:gd name="connsiteY453" fmla="*/ 951170 h 1947765"/>
                <a:gd name="connsiteX454" fmla="*/ 854247 w 1617374"/>
                <a:gd name="connsiteY454" fmla="*/ 968254 h 1947765"/>
                <a:gd name="connsiteX455" fmla="*/ 871332 w 1617374"/>
                <a:gd name="connsiteY455" fmla="*/ 979644 h 1947765"/>
                <a:gd name="connsiteX456" fmla="*/ 905501 w 1617374"/>
                <a:gd name="connsiteY456" fmla="*/ 1002423 h 1947765"/>
                <a:gd name="connsiteX457" fmla="*/ 916891 w 1617374"/>
                <a:gd name="connsiteY457" fmla="*/ 945475 h 1947765"/>
                <a:gd name="connsiteX458" fmla="*/ 922586 w 1617374"/>
                <a:gd name="connsiteY458" fmla="*/ 917001 h 1947765"/>
                <a:gd name="connsiteX459" fmla="*/ 905501 w 1617374"/>
                <a:gd name="connsiteY459" fmla="*/ 905611 h 1947765"/>
                <a:gd name="connsiteX460" fmla="*/ 877027 w 1617374"/>
                <a:gd name="connsiteY460" fmla="*/ 860052 h 1947765"/>
                <a:gd name="connsiteX461" fmla="*/ 865637 w 1617374"/>
                <a:gd name="connsiteY461" fmla="*/ 842968 h 1947765"/>
                <a:gd name="connsiteX462" fmla="*/ 854247 w 1617374"/>
                <a:gd name="connsiteY462" fmla="*/ 820189 h 1947765"/>
                <a:gd name="connsiteX463" fmla="*/ 825772 w 1617374"/>
                <a:gd name="connsiteY463" fmla="*/ 786020 h 1947765"/>
                <a:gd name="connsiteX464" fmla="*/ 814382 w 1617374"/>
                <a:gd name="connsiteY464" fmla="*/ 757545 h 1947765"/>
                <a:gd name="connsiteX465" fmla="*/ 797297 w 1617374"/>
                <a:gd name="connsiteY465" fmla="*/ 740461 h 1947765"/>
                <a:gd name="connsiteX466" fmla="*/ 763127 w 1617374"/>
                <a:gd name="connsiteY466" fmla="*/ 717682 h 1947765"/>
                <a:gd name="connsiteX467" fmla="*/ 746042 w 1617374"/>
                <a:gd name="connsiteY467" fmla="*/ 723376 h 1947765"/>
                <a:gd name="connsiteX468" fmla="*/ 751737 w 1617374"/>
                <a:gd name="connsiteY468" fmla="*/ 763240 h 1947765"/>
                <a:gd name="connsiteX469" fmla="*/ 746042 w 1617374"/>
                <a:gd name="connsiteY469" fmla="*/ 780325 h 1947765"/>
                <a:gd name="connsiteX470" fmla="*/ 728957 w 1617374"/>
                <a:gd name="connsiteY470" fmla="*/ 774630 h 1947765"/>
                <a:gd name="connsiteX471" fmla="*/ 711872 w 1617374"/>
                <a:gd name="connsiteY471" fmla="*/ 757545 h 1947765"/>
                <a:gd name="connsiteX472" fmla="*/ 717567 w 1617374"/>
                <a:gd name="connsiteY472" fmla="*/ 740461 h 1947765"/>
                <a:gd name="connsiteX473" fmla="*/ 751737 w 1617374"/>
                <a:gd name="connsiteY473" fmla="*/ 723376 h 1947765"/>
                <a:gd name="connsiteX474" fmla="*/ 763127 w 1617374"/>
                <a:gd name="connsiteY474" fmla="*/ 706292 h 1947765"/>
                <a:gd name="connsiteX475" fmla="*/ 734652 w 1617374"/>
                <a:gd name="connsiteY475" fmla="*/ 694902 h 1947765"/>
                <a:gd name="connsiteX476" fmla="*/ 706177 w 1617374"/>
                <a:gd name="connsiteY476" fmla="*/ 666428 h 1947765"/>
                <a:gd name="connsiteX477" fmla="*/ 666312 w 1617374"/>
                <a:gd name="connsiteY477" fmla="*/ 643649 h 1947765"/>
                <a:gd name="connsiteX478" fmla="*/ 654922 w 1617374"/>
                <a:gd name="connsiteY478" fmla="*/ 626564 h 1947765"/>
                <a:gd name="connsiteX479" fmla="*/ 672007 w 1617374"/>
                <a:gd name="connsiteY479" fmla="*/ 615175 h 1947765"/>
                <a:gd name="connsiteX480" fmla="*/ 700482 w 1617374"/>
                <a:gd name="connsiteY480" fmla="*/ 592395 h 1947765"/>
                <a:gd name="connsiteX481" fmla="*/ 683397 w 1617374"/>
                <a:gd name="connsiteY481" fmla="*/ 586700 h 1947765"/>
                <a:gd name="connsiteX482" fmla="*/ 700482 w 1617374"/>
                <a:gd name="connsiteY482" fmla="*/ 598090 h 1947765"/>
                <a:gd name="connsiteX483" fmla="*/ 723262 w 1617374"/>
                <a:gd name="connsiteY483" fmla="*/ 586700 h 1947765"/>
                <a:gd name="connsiteX484" fmla="*/ 711872 w 1617374"/>
                <a:gd name="connsiteY484" fmla="*/ 569616 h 1947765"/>
                <a:gd name="connsiteX485" fmla="*/ 689092 w 1617374"/>
                <a:gd name="connsiteY485" fmla="*/ 563921 h 1947765"/>
                <a:gd name="connsiteX486" fmla="*/ 672007 w 1617374"/>
                <a:gd name="connsiteY486" fmla="*/ 541142 h 1947765"/>
                <a:gd name="connsiteX487" fmla="*/ 706177 w 1617374"/>
                <a:gd name="connsiteY487" fmla="*/ 552531 h 1947765"/>
                <a:gd name="connsiteX488" fmla="*/ 723262 w 1617374"/>
                <a:gd name="connsiteY488" fmla="*/ 575311 h 1947765"/>
                <a:gd name="connsiteX489" fmla="*/ 763127 w 1617374"/>
                <a:gd name="connsiteY489" fmla="*/ 541142 h 1947765"/>
                <a:gd name="connsiteX490" fmla="*/ 757432 w 1617374"/>
                <a:gd name="connsiteY490" fmla="*/ 518362 h 1947765"/>
                <a:gd name="connsiteX491" fmla="*/ 734652 w 1617374"/>
                <a:gd name="connsiteY491" fmla="*/ 501278 h 1947765"/>
                <a:gd name="connsiteX492" fmla="*/ 780212 w 1617374"/>
                <a:gd name="connsiteY492" fmla="*/ 478499 h 1947765"/>
                <a:gd name="connsiteX493" fmla="*/ 768822 w 1617374"/>
                <a:gd name="connsiteY493" fmla="*/ 484194 h 1947765"/>
                <a:gd name="connsiteX494" fmla="*/ 757432 w 1617374"/>
                <a:gd name="connsiteY494" fmla="*/ 563921 h 1947765"/>
                <a:gd name="connsiteX495" fmla="*/ 746042 w 1617374"/>
                <a:gd name="connsiteY495" fmla="*/ 581006 h 1947765"/>
                <a:gd name="connsiteX496" fmla="*/ 740347 w 1617374"/>
                <a:gd name="connsiteY496" fmla="*/ 626564 h 1947765"/>
                <a:gd name="connsiteX497" fmla="*/ 797297 w 1617374"/>
                <a:gd name="connsiteY497" fmla="*/ 660733 h 1947765"/>
                <a:gd name="connsiteX498" fmla="*/ 825772 w 1617374"/>
                <a:gd name="connsiteY498" fmla="*/ 677818 h 1947765"/>
                <a:gd name="connsiteX499" fmla="*/ 842857 w 1617374"/>
                <a:gd name="connsiteY499" fmla="*/ 683513 h 1947765"/>
                <a:gd name="connsiteX500" fmla="*/ 865637 w 1617374"/>
                <a:gd name="connsiteY500" fmla="*/ 706292 h 1947765"/>
                <a:gd name="connsiteX501" fmla="*/ 871332 w 1617374"/>
                <a:gd name="connsiteY501" fmla="*/ 729071 h 1947765"/>
                <a:gd name="connsiteX502" fmla="*/ 899806 w 1617374"/>
                <a:gd name="connsiteY502" fmla="*/ 757545 h 1947765"/>
                <a:gd name="connsiteX503" fmla="*/ 922586 w 1617374"/>
                <a:gd name="connsiteY503" fmla="*/ 751851 h 1947765"/>
                <a:gd name="connsiteX504" fmla="*/ 916891 w 1617374"/>
                <a:gd name="connsiteY504" fmla="*/ 717682 h 1947765"/>
                <a:gd name="connsiteX505" fmla="*/ 911196 w 1617374"/>
                <a:gd name="connsiteY505" fmla="*/ 689207 h 1947765"/>
                <a:gd name="connsiteX506" fmla="*/ 928281 w 1617374"/>
                <a:gd name="connsiteY506" fmla="*/ 575311 h 1947765"/>
                <a:gd name="connsiteX507" fmla="*/ 939671 w 1617374"/>
                <a:gd name="connsiteY507" fmla="*/ 546837 h 1947765"/>
                <a:gd name="connsiteX508" fmla="*/ 905501 w 1617374"/>
                <a:gd name="connsiteY508" fmla="*/ 478499 h 1947765"/>
                <a:gd name="connsiteX509" fmla="*/ 922586 w 1617374"/>
                <a:gd name="connsiteY509" fmla="*/ 467109 h 1947765"/>
                <a:gd name="connsiteX510" fmla="*/ 933976 w 1617374"/>
                <a:gd name="connsiteY510" fmla="*/ 450025 h 1947765"/>
                <a:gd name="connsiteX511" fmla="*/ 939671 w 1617374"/>
                <a:gd name="connsiteY511" fmla="*/ 478499 h 1947765"/>
                <a:gd name="connsiteX512" fmla="*/ 945366 w 1617374"/>
                <a:gd name="connsiteY512" fmla="*/ 518362 h 1947765"/>
                <a:gd name="connsiteX513" fmla="*/ 973841 w 1617374"/>
                <a:gd name="connsiteY513" fmla="*/ 512668 h 1947765"/>
                <a:gd name="connsiteX514" fmla="*/ 996621 w 1617374"/>
                <a:gd name="connsiteY514" fmla="*/ 472804 h 1947765"/>
                <a:gd name="connsiteX515" fmla="*/ 973841 w 1617374"/>
                <a:gd name="connsiteY515" fmla="*/ 489888 h 1947765"/>
                <a:gd name="connsiteX516" fmla="*/ 956756 w 1617374"/>
                <a:gd name="connsiteY516" fmla="*/ 524057 h 1947765"/>
                <a:gd name="connsiteX517" fmla="*/ 956756 w 1617374"/>
                <a:gd name="connsiteY517" fmla="*/ 660733 h 1947765"/>
                <a:gd name="connsiteX518" fmla="*/ 962451 w 1617374"/>
                <a:gd name="connsiteY518" fmla="*/ 854358 h 1947765"/>
                <a:gd name="connsiteX519" fmla="*/ 1036486 w 1617374"/>
                <a:gd name="connsiteY519" fmla="*/ 842968 h 1947765"/>
                <a:gd name="connsiteX520" fmla="*/ 1042181 w 1617374"/>
                <a:gd name="connsiteY520" fmla="*/ 808799 h 1947765"/>
                <a:gd name="connsiteX521" fmla="*/ 1053571 w 1617374"/>
                <a:gd name="connsiteY521" fmla="*/ 774630 h 1947765"/>
                <a:gd name="connsiteX522" fmla="*/ 1059266 w 1617374"/>
                <a:gd name="connsiteY522" fmla="*/ 751851 h 1947765"/>
                <a:gd name="connsiteX523" fmla="*/ 1076351 w 1617374"/>
                <a:gd name="connsiteY523" fmla="*/ 717682 h 1947765"/>
                <a:gd name="connsiteX524" fmla="*/ 1082046 w 1617374"/>
                <a:gd name="connsiteY524" fmla="*/ 683513 h 1947765"/>
                <a:gd name="connsiteX525" fmla="*/ 1116216 w 1617374"/>
                <a:gd name="connsiteY525" fmla="*/ 660733 h 1947765"/>
                <a:gd name="connsiteX526" fmla="*/ 1127606 w 1617374"/>
                <a:gd name="connsiteY526" fmla="*/ 643649 h 1947765"/>
                <a:gd name="connsiteX527" fmla="*/ 1110521 w 1617374"/>
                <a:gd name="connsiteY527" fmla="*/ 637954 h 1947765"/>
                <a:gd name="connsiteX528" fmla="*/ 1116216 w 1617374"/>
                <a:gd name="connsiteY528" fmla="*/ 598090 h 1947765"/>
                <a:gd name="connsiteX529" fmla="*/ 1121911 w 1617374"/>
                <a:gd name="connsiteY529" fmla="*/ 546837 h 1947765"/>
                <a:gd name="connsiteX530" fmla="*/ 1184555 w 1617374"/>
                <a:gd name="connsiteY530" fmla="*/ 563921 h 1947765"/>
                <a:gd name="connsiteX531" fmla="*/ 1201640 w 1617374"/>
                <a:gd name="connsiteY531" fmla="*/ 586700 h 1947765"/>
                <a:gd name="connsiteX532" fmla="*/ 1207335 w 1617374"/>
                <a:gd name="connsiteY532" fmla="*/ 620869 h 1947765"/>
                <a:gd name="connsiteX533" fmla="*/ 1195945 w 1617374"/>
                <a:gd name="connsiteY533" fmla="*/ 637954 h 1947765"/>
                <a:gd name="connsiteX534" fmla="*/ 1156080 w 1617374"/>
                <a:gd name="connsiteY534" fmla="*/ 672123 h 1947765"/>
                <a:gd name="connsiteX535" fmla="*/ 1144691 w 1617374"/>
                <a:gd name="connsiteY535" fmla="*/ 694902 h 1947765"/>
                <a:gd name="connsiteX536" fmla="*/ 1110521 w 1617374"/>
                <a:gd name="connsiteY536" fmla="*/ 751851 h 1947765"/>
                <a:gd name="connsiteX537" fmla="*/ 1087741 w 1617374"/>
                <a:gd name="connsiteY537" fmla="*/ 814494 h 1947765"/>
                <a:gd name="connsiteX538" fmla="*/ 1076351 w 1617374"/>
                <a:gd name="connsiteY538" fmla="*/ 837273 h 1947765"/>
                <a:gd name="connsiteX539" fmla="*/ 1013706 w 1617374"/>
                <a:gd name="connsiteY539" fmla="*/ 888526 h 1947765"/>
                <a:gd name="connsiteX540" fmla="*/ 996621 w 1617374"/>
                <a:gd name="connsiteY540" fmla="*/ 894221 h 1947765"/>
                <a:gd name="connsiteX541" fmla="*/ 968146 w 1617374"/>
                <a:gd name="connsiteY541" fmla="*/ 917001 h 1947765"/>
                <a:gd name="connsiteX542" fmla="*/ 962451 w 1617374"/>
                <a:gd name="connsiteY542" fmla="*/ 934085 h 1947765"/>
                <a:gd name="connsiteX543" fmla="*/ 968146 w 1617374"/>
                <a:gd name="connsiteY543" fmla="*/ 1036592 h 1947765"/>
                <a:gd name="connsiteX544" fmla="*/ 1047876 w 1617374"/>
                <a:gd name="connsiteY544" fmla="*/ 1030897 h 1947765"/>
                <a:gd name="connsiteX545" fmla="*/ 1070656 w 1617374"/>
                <a:gd name="connsiteY545" fmla="*/ 1025202 h 1947765"/>
                <a:gd name="connsiteX546" fmla="*/ 1059266 w 1617374"/>
                <a:gd name="connsiteY546" fmla="*/ 1008118 h 1947765"/>
                <a:gd name="connsiteX547" fmla="*/ 1064961 w 1617374"/>
                <a:gd name="connsiteY547" fmla="*/ 962559 h 1947765"/>
                <a:gd name="connsiteX548" fmla="*/ 1104826 w 1617374"/>
                <a:gd name="connsiteY548" fmla="*/ 968254 h 1947765"/>
                <a:gd name="connsiteX549" fmla="*/ 1110521 w 1617374"/>
                <a:gd name="connsiteY549" fmla="*/ 985339 h 1947765"/>
                <a:gd name="connsiteX550" fmla="*/ 1144691 w 1617374"/>
                <a:gd name="connsiteY550" fmla="*/ 1008118 h 1947765"/>
                <a:gd name="connsiteX551" fmla="*/ 1218725 w 1617374"/>
                <a:gd name="connsiteY551" fmla="*/ 968254 h 1947765"/>
                <a:gd name="connsiteX552" fmla="*/ 1235810 w 1617374"/>
                <a:gd name="connsiteY552" fmla="*/ 837273 h 1947765"/>
                <a:gd name="connsiteX553" fmla="*/ 1252895 w 1617374"/>
                <a:gd name="connsiteY553" fmla="*/ 791714 h 1947765"/>
                <a:gd name="connsiteX554" fmla="*/ 1275675 w 1617374"/>
                <a:gd name="connsiteY554" fmla="*/ 797409 h 1947765"/>
                <a:gd name="connsiteX555" fmla="*/ 1281370 w 1617374"/>
                <a:gd name="connsiteY555" fmla="*/ 814494 h 1947765"/>
                <a:gd name="connsiteX556" fmla="*/ 1269980 w 1617374"/>
                <a:gd name="connsiteY556" fmla="*/ 865747 h 1947765"/>
                <a:gd name="connsiteX557" fmla="*/ 1264285 w 1617374"/>
                <a:gd name="connsiteY557" fmla="*/ 911306 h 1947765"/>
                <a:gd name="connsiteX558" fmla="*/ 1241505 w 1617374"/>
                <a:gd name="connsiteY558" fmla="*/ 956864 h 1947765"/>
                <a:gd name="connsiteX559" fmla="*/ 1235810 w 1617374"/>
                <a:gd name="connsiteY559" fmla="*/ 973949 h 1947765"/>
                <a:gd name="connsiteX560" fmla="*/ 1275675 w 1617374"/>
                <a:gd name="connsiteY560" fmla="*/ 1002423 h 1947765"/>
                <a:gd name="connsiteX561" fmla="*/ 1298455 w 1617374"/>
                <a:gd name="connsiteY561" fmla="*/ 1008118 h 1947765"/>
                <a:gd name="connsiteX562" fmla="*/ 1241505 w 1617374"/>
                <a:gd name="connsiteY562" fmla="*/ 1030897 h 1947765"/>
                <a:gd name="connsiteX563" fmla="*/ 1201640 w 1617374"/>
                <a:gd name="connsiteY563" fmla="*/ 1042287 h 1947765"/>
                <a:gd name="connsiteX564" fmla="*/ 1190250 w 1617374"/>
                <a:gd name="connsiteY564" fmla="*/ 1059371 h 1947765"/>
                <a:gd name="connsiteX565" fmla="*/ 1201640 w 1617374"/>
                <a:gd name="connsiteY565" fmla="*/ 1099235 h 1947765"/>
                <a:gd name="connsiteX566" fmla="*/ 1184555 w 1617374"/>
                <a:gd name="connsiteY566" fmla="*/ 1104930 h 1947765"/>
                <a:gd name="connsiteX567" fmla="*/ 1167470 w 1617374"/>
                <a:gd name="connsiteY567" fmla="*/ 1093540 h 1947765"/>
                <a:gd name="connsiteX568" fmla="*/ 1156080 w 1617374"/>
                <a:gd name="connsiteY568" fmla="*/ 1110625 h 1947765"/>
                <a:gd name="connsiteX569" fmla="*/ 1138996 w 1617374"/>
                <a:gd name="connsiteY569" fmla="*/ 1116320 h 1947765"/>
                <a:gd name="connsiteX570" fmla="*/ 1133301 w 1617374"/>
                <a:gd name="connsiteY570" fmla="*/ 1076456 h 1947765"/>
                <a:gd name="connsiteX571" fmla="*/ 1116216 w 1617374"/>
                <a:gd name="connsiteY571" fmla="*/ 1065066 h 1947765"/>
                <a:gd name="connsiteX572" fmla="*/ 1030791 w 1617374"/>
                <a:gd name="connsiteY572" fmla="*/ 1070761 h 1947765"/>
                <a:gd name="connsiteX573" fmla="*/ 1013706 w 1617374"/>
                <a:gd name="connsiteY573" fmla="*/ 1082151 h 1947765"/>
                <a:gd name="connsiteX574" fmla="*/ 1019401 w 1617374"/>
                <a:gd name="connsiteY574" fmla="*/ 1201742 h 1947765"/>
                <a:gd name="connsiteX575" fmla="*/ 1053571 w 1617374"/>
                <a:gd name="connsiteY575" fmla="*/ 1218827 h 1947765"/>
                <a:gd name="connsiteX576" fmla="*/ 1150385 w 1617374"/>
                <a:gd name="connsiteY576" fmla="*/ 1224522 h 1947765"/>
                <a:gd name="connsiteX577" fmla="*/ 1184555 w 1617374"/>
                <a:gd name="connsiteY577" fmla="*/ 1230216 h 1947765"/>
                <a:gd name="connsiteX578" fmla="*/ 1201640 w 1617374"/>
                <a:gd name="connsiteY578" fmla="*/ 1235911 h 1947765"/>
                <a:gd name="connsiteX579" fmla="*/ 1258590 w 1617374"/>
                <a:gd name="connsiteY579" fmla="*/ 1230216 h 1947765"/>
                <a:gd name="connsiteX580" fmla="*/ 1287065 w 1617374"/>
                <a:gd name="connsiteY580" fmla="*/ 1201742 h 1947765"/>
                <a:gd name="connsiteX581" fmla="*/ 1304150 w 1617374"/>
                <a:gd name="connsiteY581" fmla="*/ 1190353 h 1947765"/>
                <a:gd name="connsiteX582" fmla="*/ 1315540 w 1617374"/>
                <a:gd name="connsiteY582" fmla="*/ 1167573 h 1947765"/>
                <a:gd name="connsiteX583" fmla="*/ 1332625 w 1617374"/>
                <a:gd name="connsiteY583" fmla="*/ 1150489 h 1947765"/>
                <a:gd name="connsiteX584" fmla="*/ 1355405 w 1617374"/>
                <a:gd name="connsiteY584" fmla="*/ 1122015 h 1947765"/>
                <a:gd name="connsiteX585" fmla="*/ 1378185 w 1617374"/>
                <a:gd name="connsiteY585" fmla="*/ 1082151 h 1947765"/>
                <a:gd name="connsiteX586" fmla="*/ 1383880 w 1617374"/>
                <a:gd name="connsiteY586" fmla="*/ 1065066 h 1947765"/>
                <a:gd name="connsiteX587" fmla="*/ 1412355 w 1617374"/>
                <a:gd name="connsiteY587" fmla="*/ 1042287 h 1947765"/>
                <a:gd name="connsiteX588" fmla="*/ 1418049 w 1617374"/>
                <a:gd name="connsiteY588" fmla="*/ 1025202 h 1947765"/>
                <a:gd name="connsiteX589" fmla="*/ 1429439 w 1617374"/>
                <a:gd name="connsiteY589" fmla="*/ 1002423 h 1947765"/>
                <a:gd name="connsiteX590" fmla="*/ 1418049 w 1617374"/>
                <a:gd name="connsiteY590" fmla="*/ 968254 h 1947765"/>
                <a:gd name="connsiteX591" fmla="*/ 1429439 w 1617374"/>
                <a:gd name="connsiteY591" fmla="*/ 911306 h 1947765"/>
                <a:gd name="connsiteX592" fmla="*/ 1446524 w 1617374"/>
                <a:gd name="connsiteY592" fmla="*/ 888526 h 1947765"/>
                <a:gd name="connsiteX593" fmla="*/ 1469304 w 1617374"/>
                <a:gd name="connsiteY593" fmla="*/ 877137 h 1947765"/>
                <a:gd name="connsiteX594" fmla="*/ 1435134 w 1617374"/>
                <a:gd name="connsiteY594" fmla="*/ 683513 h 1947765"/>
                <a:gd name="connsiteX595" fmla="*/ 1418049 w 1617374"/>
                <a:gd name="connsiteY595" fmla="*/ 677818 h 1947765"/>
                <a:gd name="connsiteX596" fmla="*/ 1389575 w 1617374"/>
                <a:gd name="connsiteY596" fmla="*/ 666428 h 1947765"/>
                <a:gd name="connsiteX597" fmla="*/ 1372490 w 1617374"/>
                <a:gd name="connsiteY597" fmla="*/ 649344 h 1947765"/>
                <a:gd name="connsiteX598" fmla="*/ 1389575 w 1617374"/>
                <a:gd name="connsiteY598" fmla="*/ 581006 h 1947765"/>
                <a:gd name="connsiteX599" fmla="*/ 1383880 w 1617374"/>
                <a:gd name="connsiteY599" fmla="*/ 535447 h 1947765"/>
                <a:gd name="connsiteX600" fmla="*/ 1400965 w 1617374"/>
                <a:gd name="connsiteY600" fmla="*/ 518362 h 1947765"/>
                <a:gd name="connsiteX601" fmla="*/ 1412355 w 1617374"/>
                <a:gd name="connsiteY601" fmla="*/ 501278 h 1947765"/>
                <a:gd name="connsiteX602" fmla="*/ 1400965 w 1617374"/>
                <a:gd name="connsiteY602" fmla="*/ 484194 h 1947765"/>
                <a:gd name="connsiteX603" fmla="*/ 1429439 w 1617374"/>
                <a:gd name="connsiteY603" fmla="*/ 370297 h 1947765"/>
                <a:gd name="connsiteX604" fmla="*/ 1457914 w 1617374"/>
                <a:gd name="connsiteY604" fmla="*/ 324738 h 1947765"/>
                <a:gd name="connsiteX605" fmla="*/ 1469304 w 1617374"/>
                <a:gd name="connsiteY605" fmla="*/ 307654 h 1947765"/>
                <a:gd name="connsiteX606" fmla="*/ 1571814 w 1617374"/>
                <a:gd name="connsiteY606" fmla="*/ 301959 h 1947765"/>
                <a:gd name="connsiteX607" fmla="*/ 1509169 w 1617374"/>
                <a:gd name="connsiteY607" fmla="*/ 267790 h 1947765"/>
                <a:gd name="connsiteX608" fmla="*/ 1486389 w 1617374"/>
                <a:gd name="connsiteY608" fmla="*/ 233621 h 1947765"/>
                <a:gd name="connsiteX609" fmla="*/ 1503474 w 1617374"/>
                <a:gd name="connsiteY609" fmla="*/ 222231 h 1947765"/>
                <a:gd name="connsiteX610" fmla="*/ 1520559 w 1617374"/>
                <a:gd name="connsiteY610" fmla="*/ 199452 h 1947765"/>
                <a:gd name="connsiteX611" fmla="*/ 1543339 w 1617374"/>
                <a:gd name="connsiteY611" fmla="*/ 188062 h 1947765"/>
                <a:gd name="connsiteX612" fmla="*/ 1531949 w 1617374"/>
                <a:gd name="connsiteY612" fmla="*/ 170978 h 1947765"/>
                <a:gd name="connsiteX613" fmla="*/ 1514864 w 1617374"/>
                <a:gd name="connsiteY613" fmla="*/ 165283 h 1947765"/>
                <a:gd name="connsiteX614" fmla="*/ 1480694 w 1617374"/>
                <a:gd name="connsiteY614" fmla="*/ 136809 h 1947765"/>
                <a:gd name="connsiteX615" fmla="*/ 1395270 w 1617374"/>
                <a:gd name="connsiteY615" fmla="*/ 159588 h 1947765"/>
                <a:gd name="connsiteX616" fmla="*/ 1389575 w 1617374"/>
                <a:gd name="connsiteY616" fmla="*/ 176673 h 1947765"/>
                <a:gd name="connsiteX617" fmla="*/ 1366795 w 1617374"/>
                <a:gd name="connsiteY617" fmla="*/ 222231 h 1947765"/>
                <a:gd name="connsiteX618" fmla="*/ 1195945 w 1617374"/>
                <a:gd name="connsiteY618" fmla="*/ 245011 h 1947765"/>
                <a:gd name="connsiteX619" fmla="*/ 1184555 w 1617374"/>
                <a:gd name="connsiteY619" fmla="*/ 227926 h 1947765"/>
                <a:gd name="connsiteX620" fmla="*/ 1195945 w 1617374"/>
                <a:gd name="connsiteY620" fmla="*/ 205147 h 1947765"/>
                <a:gd name="connsiteX621" fmla="*/ 1235810 w 1617374"/>
                <a:gd name="connsiteY621" fmla="*/ 165283 h 1947765"/>
                <a:gd name="connsiteX622" fmla="*/ 1264285 w 1617374"/>
                <a:gd name="connsiteY622" fmla="*/ 142504 h 1947765"/>
                <a:gd name="connsiteX623" fmla="*/ 1281370 w 1617374"/>
                <a:gd name="connsiteY623" fmla="*/ 131114 h 1947765"/>
                <a:gd name="connsiteX624" fmla="*/ 1304150 w 1617374"/>
                <a:gd name="connsiteY624" fmla="*/ 74166 h 1947765"/>
                <a:gd name="connsiteX625" fmla="*/ 1292760 w 1617374"/>
                <a:gd name="connsiteY625" fmla="*/ 57081 h 1947765"/>
                <a:gd name="connsiteX626" fmla="*/ 1292760 w 1617374"/>
                <a:gd name="connsiteY626" fmla="*/ 45692 h 1947765"/>
                <a:gd name="connsiteX0" fmla="*/ 1292760 w 1611782"/>
                <a:gd name="connsiteY0" fmla="*/ 45692 h 1947765"/>
                <a:gd name="connsiteX1" fmla="*/ 1292760 w 1611782"/>
                <a:gd name="connsiteY1" fmla="*/ 45692 h 1947765"/>
                <a:gd name="connsiteX2" fmla="*/ 1321235 w 1611782"/>
                <a:gd name="connsiteY2" fmla="*/ 5828 h 1947765"/>
                <a:gd name="connsiteX3" fmla="*/ 1383880 w 1611782"/>
                <a:gd name="connsiteY3" fmla="*/ 5828 h 1947765"/>
                <a:gd name="connsiteX4" fmla="*/ 1389575 w 1611782"/>
                <a:gd name="connsiteY4" fmla="*/ 74166 h 1947765"/>
                <a:gd name="connsiteX5" fmla="*/ 1372490 w 1611782"/>
                <a:gd name="connsiteY5" fmla="*/ 79861 h 1947765"/>
                <a:gd name="connsiteX6" fmla="*/ 1361100 w 1611782"/>
                <a:gd name="connsiteY6" fmla="*/ 96945 h 1947765"/>
                <a:gd name="connsiteX7" fmla="*/ 1326930 w 1611782"/>
                <a:gd name="connsiteY7" fmla="*/ 119724 h 1947765"/>
                <a:gd name="connsiteX8" fmla="*/ 1372490 w 1611782"/>
                <a:gd name="connsiteY8" fmla="*/ 125419 h 1947765"/>
                <a:gd name="connsiteX9" fmla="*/ 1406660 w 1611782"/>
                <a:gd name="connsiteY9" fmla="*/ 114029 h 1947765"/>
                <a:gd name="connsiteX10" fmla="*/ 1571814 w 1611782"/>
                <a:gd name="connsiteY10" fmla="*/ 136809 h 1947765"/>
                <a:gd name="connsiteX11" fmla="*/ 1588899 w 1611782"/>
                <a:gd name="connsiteY11" fmla="*/ 148198 h 1947765"/>
                <a:gd name="connsiteX12" fmla="*/ 1586656 w 1611782"/>
                <a:gd name="connsiteY12" fmla="*/ 176672 h 1947765"/>
                <a:gd name="connsiteX13" fmla="*/ 1611679 w 1611782"/>
                <a:gd name="connsiteY13" fmla="*/ 216536 h 1947765"/>
                <a:gd name="connsiteX14" fmla="*/ 1594594 w 1611782"/>
                <a:gd name="connsiteY14" fmla="*/ 290569 h 1947765"/>
                <a:gd name="connsiteX15" fmla="*/ 1577509 w 1611782"/>
                <a:gd name="connsiteY15" fmla="*/ 330433 h 1947765"/>
                <a:gd name="connsiteX16" fmla="*/ 1571814 w 1611782"/>
                <a:gd name="connsiteY16" fmla="*/ 347518 h 1947765"/>
                <a:gd name="connsiteX17" fmla="*/ 1486389 w 1611782"/>
                <a:gd name="connsiteY17" fmla="*/ 888526 h 1947765"/>
                <a:gd name="connsiteX18" fmla="*/ 1474999 w 1611782"/>
                <a:gd name="connsiteY18" fmla="*/ 934085 h 1947765"/>
                <a:gd name="connsiteX19" fmla="*/ 1457914 w 1611782"/>
                <a:gd name="connsiteY19" fmla="*/ 996728 h 1947765"/>
                <a:gd name="connsiteX20" fmla="*/ 1452219 w 1611782"/>
                <a:gd name="connsiteY20" fmla="*/ 1019508 h 1947765"/>
                <a:gd name="connsiteX21" fmla="*/ 1446524 w 1611782"/>
                <a:gd name="connsiteY21" fmla="*/ 1053677 h 1947765"/>
                <a:gd name="connsiteX22" fmla="*/ 1412355 w 1611782"/>
                <a:gd name="connsiteY22" fmla="*/ 1076456 h 1947765"/>
                <a:gd name="connsiteX23" fmla="*/ 1361100 w 1611782"/>
                <a:gd name="connsiteY23" fmla="*/ 1133404 h 1947765"/>
                <a:gd name="connsiteX24" fmla="*/ 1338320 w 1611782"/>
                <a:gd name="connsiteY24" fmla="*/ 1184658 h 1947765"/>
                <a:gd name="connsiteX25" fmla="*/ 1315540 w 1611782"/>
                <a:gd name="connsiteY25" fmla="*/ 1230216 h 1947765"/>
                <a:gd name="connsiteX26" fmla="*/ 1298455 w 1611782"/>
                <a:gd name="connsiteY26" fmla="*/ 1258690 h 1947765"/>
                <a:gd name="connsiteX27" fmla="*/ 1281370 w 1611782"/>
                <a:gd name="connsiteY27" fmla="*/ 1264385 h 1947765"/>
                <a:gd name="connsiteX28" fmla="*/ 1235810 w 1611782"/>
                <a:gd name="connsiteY28" fmla="*/ 1281470 h 1947765"/>
                <a:gd name="connsiteX29" fmla="*/ 1218725 w 1611782"/>
                <a:gd name="connsiteY29" fmla="*/ 1292859 h 1947765"/>
                <a:gd name="connsiteX30" fmla="*/ 1224420 w 1611782"/>
                <a:gd name="connsiteY30" fmla="*/ 1315639 h 1947765"/>
                <a:gd name="connsiteX31" fmla="*/ 1241505 w 1611782"/>
                <a:gd name="connsiteY31" fmla="*/ 1321334 h 1947765"/>
                <a:gd name="connsiteX32" fmla="*/ 1281370 w 1611782"/>
                <a:gd name="connsiteY32" fmla="*/ 1349808 h 1947765"/>
                <a:gd name="connsiteX33" fmla="*/ 1315540 w 1611782"/>
                <a:gd name="connsiteY33" fmla="*/ 1372587 h 1947765"/>
                <a:gd name="connsiteX34" fmla="*/ 1326930 w 1611782"/>
                <a:gd name="connsiteY34" fmla="*/ 1389672 h 1947765"/>
                <a:gd name="connsiteX35" fmla="*/ 1338320 w 1611782"/>
                <a:gd name="connsiteY35" fmla="*/ 1423841 h 1947765"/>
                <a:gd name="connsiteX36" fmla="*/ 1344015 w 1611782"/>
                <a:gd name="connsiteY36" fmla="*/ 1440925 h 1947765"/>
                <a:gd name="connsiteX37" fmla="*/ 1355405 w 1611782"/>
                <a:gd name="connsiteY37" fmla="*/ 1463704 h 1947765"/>
                <a:gd name="connsiteX38" fmla="*/ 1366795 w 1611782"/>
                <a:gd name="connsiteY38" fmla="*/ 1497873 h 1947765"/>
                <a:gd name="connsiteX39" fmla="*/ 1372490 w 1611782"/>
                <a:gd name="connsiteY39" fmla="*/ 1514958 h 1947765"/>
                <a:gd name="connsiteX40" fmla="*/ 1406660 w 1611782"/>
                <a:gd name="connsiteY40" fmla="*/ 1571906 h 1947765"/>
                <a:gd name="connsiteX41" fmla="*/ 1418049 w 1611782"/>
                <a:gd name="connsiteY41" fmla="*/ 1606075 h 1947765"/>
                <a:gd name="connsiteX42" fmla="*/ 1429439 w 1611782"/>
                <a:gd name="connsiteY42" fmla="*/ 1623160 h 1947765"/>
                <a:gd name="connsiteX43" fmla="*/ 1446524 w 1611782"/>
                <a:gd name="connsiteY43" fmla="*/ 1674413 h 1947765"/>
                <a:gd name="connsiteX44" fmla="*/ 1457914 w 1611782"/>
                <a:gd name="connsiteY44" fmla="*/ 1691498 h 1947765"/>
                <a:gd name="connsiteX45" fmla="*/ 1474999 w 1611782"/>
                <a:gd name="connsiteY45" fmla="*/ 1742751 h 1947765"/>
                <a:gd name="connsiteX46" fmla="*/ 1480694 w 1611782"/>
                <a:gd name="connsiteY46" fmla="*/ 1788310 h 1947765"/>
                <a:gd name="connsiteX47" fmla="*/ 1486389 w 1611782"/>
                <a:gd name="connsiteY47" fmla="*/ 1822479 h 1947765"/>
                <a:gd name="connsiteX48" fmla="*/ 1480694 w 1611782"/>
                <a:gd name="connsiteY48" fmla="*/ 1896512 h 1947765"/>
                <a:gd name="connsiteX49" fmla="*/ 1440829 w 1611782"/>
                <a:gd name="connsiteY49" fmla="*/ 1845258 h 1947765"/>
                <a:gd name="connsiteX50" fmla="*/ 1429439 w 1611782"/>
                <a:gd name="connsiteY50" fmla="*/ 1776920 h 1947765"/>
                <a:gd name="connsiteX51" fmla="*/ 1418049 w 1611782"/>
                <a:gd name="connsiteY51" fmla="*/ 1759836 h 1947765"/>
                <a:gd name="connsiteX52" fmla="*/ 1412355 w 1611782"/>
                <a:gd name="connsiteY52" fmla="*/ 1742751 h 1947765"/>
                <a:gd name="connsiteX53" fmla="*/ 1395270 w 1611782"/>
                <a:gd name="connsiteY53" fmla="*/ 1731361 h 1947765"/>
                <a:gd name="connsiteX54" fmla="*/ 1389575 w 1611782"/>
                <a:gd name="connsiteY54" fmla="*/ 1691498 h 1947765"/>
                <a:gd name="connsiteX55" fmla="*/ 1378185 w 1611782"/>
                <a:gd name="connsiteY55" fmla="*/ 1657329 h 1947765"/>
                <a:gd name="connsiteX56" fmla="*/ 1372490 w 1611782"/>
                <a:gd name="connsiteY56" fmla="*/ 1634549 h 1947765"/>
                <a:gd name="connsiteX57" fmla="*/ 1355405 w 1611782"/>
                <a:gd name="connsiteY57" fmla="*/ 1611770 h 1947765"/>
                <a:gd name="connsiteX58" fmla="*/ 1349710 w 1611782"/>
                <a:gd name="connsiteY58" fmla="*/ 1571906 h 1947765"/>
                <a:gd name="connsiteX59" fmla="*/ 1338320 w 1611782"/>
                <a:gd name="connsiteY59" fmla="*/ 1537737 h 1947765"/>
                <a:gd name="connsiteX60" fmla="*/ 1321235 w 1611782"/>
                <a:gd name="connsiteY60" fmla="*/ 1492179 h 1947765"/>
                <a:gd name="connsiteX61" fmla="*/ 1315540 w 1611782"/>
                <a:gd name="connsiteY61" fmla="*/ 1446620 h 1947765"/>
                <a:gd name="connsiteX62" fmla="*/ 1298455 w 1611782"/>
                <a:gd name="connsiteY62" fmla="*/ 1440925 h 1947765"/>
                <a:gd name="connsiteX63" fmla="*/ 1281370 w 1611782"/>
                <a:gd name="connsiteY63" fmla="*/ 1429535 h 1947765"/>
                <a:gd name="connsiteX64" fmla="*/ 1247200 w 1611782"/>
                <a:gd name="connsiteY64" fmla="*/ 1418146 h 1947765"/>
                <a:gd name="connsiteX65" fmla="*/ 1213030 w 1611782"/>
                <a:gd name="connsiteY65" fmla="*/ 1395366 h 1947765"/>
                <a:gd name="connsiteX66" fmla="*/ 1178860 w 1611782"/>
                <a:gd name="connsiteY66" fmla="*/ 1383977 h 1947765"/>
                <a:gd name="connsiteX67" fmla="*/ 1173165 w 1611782"/>
                <a:gd name="connsiteY67" fmla="*/ 1440925 h 1947765"/>
                <a:gd name="connsiteX68" fmla="*/ 1156080 w 1611782"/>
                <a:gd name="connsiteY68" fmla="*/ 1452315 h 1947765"/>
                <a:gd name="connsiteX69" fmla="*/ 1161775 w 1611782"/>
                <a:gd name="connsiteY69" fmla="*/ 1475094 h 1947765"/>
                <a:gd name="connsiteX70" fmla="*/ 1167470 w 1611782"/>
                <a:gd name="connsiteY70" fmla="*/ 1492179 h 1947765"/>
                <a:gd name="connsiteX71" fmla="*/ 1190250 w 1611782"/>
                <a:gd name="connsiteY71" fmla="*/ 1514958 h 1947765"/>
                <a:gd name="connsiteX72" fmla="*/ 1201640 w 1611782"/>
                <a:gd name="connsiteY72" fmla="*/ 1532042 h 1947765"/>
                <a:gd name="connsiteX73" fmla="*/ 1201640 w 1611782"/>
                <a:gd name="connsiteY73" fmla="*/ 1577601 h 1947765"/>
                <a:gd name="connsiteX74" fmla="*/ 1235810 w 1611782"/>
                <a:gd name="connsiteY74" fmla="*/ 1594686 h 1947765"/>
                <a:gd name="connsiteX75" fmla="*/ 1275675 w 1611782"/>
                <a:gd name="connsiteY75" fmla="*/ 1611770 h 1947765"/>
                <a:gd name="connsiteX76" fmla="*/ 1252895 w 1611782"/>
                <a:gd name="connsiteY76" fmla="*/ 1623160 h 1947765"/>
                <a:gd name="connsiteX77" fmla="*/ 1241505 w 1611782"/>
                <a:gd name="connsiteY77" fmla="*/ 1640244 h 1947765"/>
                <a:gd name="connsiteX78" fmla="*/ 1224420 w 1611782"/>
                <a:gd name="connsiteY78" fmla="*/ 1651634 h 1947765"/>
                <a:gd name="connsiteX79" fmla="*/ 1201640 w 1611782"/>
                <a:gd name="connsiteY79" fmla="*/ 1634549 h 1947765"/>
                <a:gd name="connsiteX80" fmla="*/ 1178860 w 1611782"/>
                <a:gd name="connsiteY80" fmla="*/ 1611770 h 1947765"/>
                <a:gd name="connsiteX81" fmla="*/ 1173165 w 1611782"/>
                <a:gd name="connsiteY81" fmla="*/ 1588991 h 1947765"/>
                <a:gd name="connsiteX82" fmla="*/ 1167470 w 1611782"/>
                <a:gd name="connsiteY82" fmla="*/ 1560517 h 1947765"/>
                <a:gd name="connsiteX83" fmla="*/ 1150385 w 1611782"/>
                <a:gd name="connsiteY83" fmla="*/ 1554822 h 1947765"/>
                <a:gd name="connsiteX84" fmla="*/ 1138996 w 1611782"/>
                <a:gd name="connsiteY84" fmla="*/ 1537737 h 1947765"/>
                <a:gd name="connsiteX85" fmla="*/ 1121911 w 1611782"/>
                <a:gd name="connsiteY85" fmla="*/ 1532042 h 1947765"/>
                <a:gd name="connsiteX86" fmla="*/ 1104826 w 1611782"/>
                <a:gd name="connsiteY86" fmla="*/ 1520653 h 1947765"/>
                <a:gd name="connsiteX87" fmla="*/ 1064961 w 1611782"/>
                <a:gd name="connsiteY87" fmla="*/ 1509263 h 1947765"/>
                <a:gd name="connsiteX88" fmla="*/ 1030791 w 1611782"/>
                <a:gd name="connsiteY88" fmla="*/ 1480789 h 1947765"/>
                <a:gd name="connsiteX89" fmla="*/ 1019401 w 1611782"/>
                <a:gd name="connsiteY89" fmla="*/ 1463704 h 1947765"/>
                <a:gd name="connsiteX90" fmla="*/ 1002316 w 1611782"/>
                <a:gd name="connsiteY90" fmla="*/ 1452315 h 1947765"/>
                <a:gd name="connsiteX91" fmla="*/ 996621 w 1611782"/>
                <a:gd name="connsiteY91" fmla="*/ 1435230 h 1947765"/>
                <a:gd name="connsiteX92" fmla="*/ 962451 w 1611782"/>
                <a:gd name="connsiteY92" fmla="*/ 1418146 h 1947765"/>
                <a:gd name="connsiteX93" fmla="*/ 945366 w 1611782"/>
                <a:gd name="connsiteY93" fmla="*/ 1423841 h 1947765"/>
                <a:gd name="connsiteX94" fmla="*/ 928281 w 1611782"/>
                <a:gd name="connsiteY94" fmla="*/ 1458010 h 1947765"/>
                <a:gd name="connsiteX95" fmla="*/ 933976 w 1611782"/>
                <a:gd name="connsiteY95" fmla="*/ 1526348 h 1947765"/>
                <a:gd name="connsiteX96" fmla="*/ 968146 w 1611782"/>
                <a:gd name="connsiteY96" fmla="*/ 1560517 h 1947765"/>
                <a:gd name="connsiteX97" fmla="*/ 1002316 w 1611782"/>
                <a:gd name="connsiteY97" fmla="*/ 1571906 h 1947765"/>
                <a:gd name="connsiteX98" fmla="*/ 1008011 w 1611782"/>
                <a:gd name="connsiteY98" fmla="*/ 1588991 h 1947765"/>
                <a:gd name="connsiteX99" fmla="*/ 1025096 w 1611782"/>
                <a:gd name="connsiteY99" fmla="*/ 1594686 h 1947765"/>
                <a:gd name="connsiteX100" fmla="*/ 1064961 w 1611782"/>
                <a:gd name="connsiteY100" fmla="*/ 1600380 h 1947765"/>
                <a:gd name="connsiteX101" fmla="*/ 1059266 w 1611782"/>
                <a:gd name="connsiteY101" fmla="*/ 1628854 h 1947765"/>
                <a:gd name="connsiteX102" fmla="*/ 1047876 w 1611782"/>
                <a:gd name="connsiteY102" fmla="*/ 1645939 h 1947765"/>
                <a:gd name="connsiteX103" fmla="*/ 1076351 w 1611782"/>
                <a:gd name="connsiteY103" fmla="*/ 1668718 h 1947765"/>
                <a:gd name="connsiteX104" fmla="*/ 1110521 w 1611782"/>
                <a:gd name="connsiteY104" fmla="*/ 1697192 h 1947765"/>
                <a:gd name="connsiteX105" fmla="*/ 1150385 w 1611782"/>
                <a:gd name="connsiteY105" fmla="*/ 1708582 h 1947765"/>
                <a:gd name="connsiteX106" fmla="*/ 1184555 w 1611782"/>
                <a:gd name="connsiteY106" fmla="*/ 1719972 h 1947765"/>
                <a:gd name="connsiteX107" fmla="*/ 1201640 w 1611782"/>
                <a:gd name="connsiteY107" fmla="*/ 1725667 h 1947765"/>
                <a:gd name="connsiteX108" fmla="*/ 1207335 w 1611782"/>
                <a:gd name="connsiteY108" fmla="*/ 1742751 h 1947765"/>
                <a:gd name="connsiteX109" fmla="*/ 1218725 w 1611782"/>
                <a:gd name="connsiteY109" fmla="*/ 1765530 h 1947765"/>
                <a:gd name="connsiteX110" fmla="*/ 1207335 w 1611782"/>
                <a:gd name="connsiteY110" fmla="*/ 1794005 h 1947765"/>
                <a:gd name="connsiteX111" fmla="*/ 1195945 w 1611782"/>
                <a:gd name="connsiteY111" fmla="*/ 1776920 h 1947765"/>
                <a:gd name="connsiteX112" fmla="*/ 1121911 w 1611782"/>
                <a:gd name="connsiteY112" fmla="*/ 1759836 h 1947765"/>
                <a:gd name="connsiteX113" fmla="*/ 1161775 w 1611782"/>
                <a:gd name="connsiteY113" fmla="*/ 1799699 h 1947765"/>
                <a:gd name="connsiteX114" fmla="*/ 1178860 w 1611782"/>
                <a:gd name="connsiteY114" fmla="*/ 1833868 h 1947765"/>
                <a:gd name="connsiteX115" fmla="*/ 1156080 w 1611782"/>
                <a:gd name="connsiteY115" fmla="*/ 1845258 h 1947765"/>
                <a:gd name="connsiteX116" fmla="*/ 1104826 w 1611782"/>
                <a:gd name="connsiteY116" fmla="*/ 1839563 h 1947765"/>
                <a:gd name="connsiteX117" fmla="*/ 1087741 w 1611782"/>
                <a:gd name="connsiteY117" fmla="*/ 1833868 h 1947765"/>
                <a:gd name="connsiteX118" fmla="*/ 1064961 w 1611782"/>
                <a:gd name="connsiteY118" fmla="*/ 1714277 h 1947765"/>
                <a:gd name="connsiteX119" fmla="*/ 1019401 w 1611782"/>
                <a:gd name="connsiteY119" fmla="*/ 1702887 h 1947765"/>
                <a:gd name="connsiteX120" fmla="*/ 1008011 w 1611782"/>
                <a:gd name="connsiteY120" fmla="*/ 1725667 h 1947765"/>
                <a:gd name="connsiteX121" fmla="*/ 996621 w 1611782"/>
                <a:gd name="connsiteY121" fmla="*/ 1742751 h 1947765"/>
                <a:gd name="connsiteX122" fmla="*/ 1002316 w 1611782"/>
                <a:gd name="connsiteY122" fmla="*/ 1822479 h 1947765"/>
                <a:gd name="connsiteX123" fmla="*/ 1008011 w 1611782"/>
                <a:gd name="connsiteY123" fmla="*/ 1839563 h 1947765"/>
                <a:gd name="connsiteX124" fmla="*/ 1025096 w 1611782"/>
                <a:gd name="connsiteY124" fmla="*/ 1845258 h 1947765"/>
                <a:gd name="connsiteX125" fmla="*/ 1025096 w 1611782"/>
                <a:gd name="connsiteY125" fmla="*/ 1879427 h 1947765"/>
                <a:gd name="connsiteX126" fmla="*/ 1002316 w 1611782"/>
                <a:gd name="connsiteY126" fmla="*/ 1947765 h 1947765"/>
                <a:gd name="connsiteX127" fmla="*/ 996621 w 1611782"/>
                <a:gd name="connsiteY127" fmla="*/ 1930681 h 1947765"/>
                <a:gd name="connsiteX128" fmla="*/ 990926 w 1611782"/>
                <a:gd name="connsiteY128" fmla="*/ 1902206 h 1947765"/>
                <a:gd name="connsiteX129" fmla="*/ 973841 w 1611782"/>
                <a:gd name="connsiteY129" fmla="*/ 1913596 h 1947765"/>
                <a:gd name="connsiteX130" fmla="*/ 945366 w 1611782"/>
                <a:gd name="connsiteY130" fmla="*/ 1919291 h 1947765"/>
                <a:gd name="connsiteX131" fmla="*/ 905501 w 1611782"/>
                <a:gd name="connsiteY131" fmla="*/ 1907901 h 1947765"/>
                <a:gd name="connsiteX132" fmla="*/ 899806 w 1611782"/>
                <a:gd name="connsiteY132" fmla="*/ 1890817 h 1947765"/>
                <a:gd name="connsiteX133" fmla="*/ 922586 w 1611782"/>
                <a:gd name="connsiteY133" fmla="*/ 1868037 h 1947765"/>
                <a:gd name="connsiteX134" fmla="*/ 945366 w 1611782"/>
                <a:gd name="connsiteY134" fmla="*/ 1856648 h 1947765"/>
                <a:gd name="connsiteX135" fmla="*/ 956756 w 1611782"/>
                <a:gd name="connsiteY135" fmla="*/ 1839563 h 1947765"/>
                <a:gd name="connsiteX136" fmla="*/ 968146 w 1611782"/>
                <a:gd name="connsiteY136" fmla="*/ 1805394 h 1947765"/>
                <a:gd name="connsiteX137" fmla="*/ 973841 w 1611782"/>
                <a:gd name="connsiteY137" fmla="*/ 1759836 h 1947765"/>
                <a:gd name="connsiteX138" fmla="*/ 996621 w 1611782"/>
                <a:gd name="connsiteY138" fmla="*/ 1725667 h 1947765"/>
                <a:gd name="connsiteX139" fmla="*/ 990926 w 1611782"/>
                <a:gd name="connsiteY139" fmla="*/ 1708582 h 1947765"/>
                <a:gd name="connsiteX140" fmla="*/ 1002316 w 1611782"/>
                <a:gd name="connsiteY140" fmla="*/ 1674413 h 1947765"/>
                <a:gd name="connsiteX141" fmla="*/ 979536 w 1611782"/>
                <a:gd name="connsiteY141" fmla="*/ 1645939 h 1947765"/>
                <a:gd name="connsiteX142" fmla="*/ 939671 w 1611782"/>
                <a:gd name="connsiteY142" fmla="*/ 1617465 h 1947765"/>
                <a:gd name="connsiteX143" fmla="*/ 933976 w 1611782"/>
                <a:gd name="connsiteY143" fmla="*/ 1640244 h 1947765"/>
                <a:gd name="connsiteX144" fmla="*/ 922586 w 1611782"/>
                <a:gd name="connsiteY144" fmla="*/ 1731361 h 1947765"/>
                <a:gd name="connsiteX145" fmla="*/ 905501 w 1611782"/>
                <a:gd name="connsiteY145" fmla="*/ 1725667 h 1947765"/>
                <a:gd name="connsiteX146" fmla="*/ 922586 w 1611782"/>
                <a:gd name="connsiteY146" fmla="*/ 1645939 h 1947765"/>
                <a:gd name="connsiteX147" fmla="*/ 916891 w 1611782"/>
                <a:gd name="connsiteY147" fmla="*/ 1611770 h 1947765"/>
                <a:gd name="connsiteX148" fmla="*/ 905501 w 1611782"/>
                <a:gd name="connsiteY148" fmla="*/ 1594686 h 1947765"/>
                <a:gd name="connsiteX149" fmla="*/ 888416 w 1611782"/>
                <a:gd name="connsiteY149" fmla="*/ 1537737 h 1947765"/>
                <a:gd name="connsiteX150" fmla="*/ 865637 w 1611782"/>
                <a:gd name="connsiteY150" fmla="*/ 1509263 h 1947765"/>
                <a:gd name="connsiteX151" fmla="*/ 848552 w 1611782"/>
                <a:gd name="connsiteY151" fmla="*/ 1520653 h 1947765"/>
                <a:gd name="connsiteX152" fmla="*/ 831467 w 1611782"/>
                <a:gd name="connsiteY152" fmla="*/ 1560517 h 1947765"/>
                <a:gd name="connsiteX153" fmla="*/ 825772 w 1611782"/>
                <a:gd name="connsiteY153" fmla="*/ 1577601 h 1947765"/>
                <a:gd name="connsiteX154" fmla="*/ 802992 w 1611782"/>
                <a:gd name="connsiteY154" fmla="*/ 1600380 h 1947765"/>
                <a:gd name="connsiteX155" fmla="*/ 785907 w 1611782"/>
                <a:gd name="connsiteY155" fmla="*/ 1634549 h 1947765"/>
                <a:gd name="connsiteX156" fmla="*/ 797297 w 1611782"/>
                <a:gd name="connsiteY156" fmla="*/ 1668718 h 1947765"/>
                <a:gd name="connsiteX157" fmla="*/ 808687 w 1611782"/>
                <a:gd name="connsiteY157" fmla="*/ 1725667 h 1947765"/>
                <a:gd name="connsiteX158" fmla="*/ 825772 w 1611782"/>
                <a:gd name="connsiteY158" fmla="*/ 1737056 h 1947765"/>
                <a:gd name="connsiteX159" fmla="*/ 820077 w 1611782"/>
                <a:gd name="connsiteY159" fmla="*/ 1776920 h 1947765"/>
                <a:gd name="connsiteX160" fmla="*/ 802992 w 1611782"/>
                <a:gd name="connsiteY160" fmla="*/ 1771225 h 1947765"/>
                <a:gd name="connsiteX161" fmla="*/ 797297 w 1611782"/>
                <a:gd name="connsiteY161" fmla="*/ 1754141 h 1947765"/>
                <a:gd name="connsiteX162" fmla="*/ 780212 w 1611782"/>
                <a:gd name="connsiteY162" fmla="*/ 1742751 h 1947765"/>
                <a:gd name="connsiteX163" fmla="*/ 740347 w 1611782"/>
                <a:gd name="connsiteY163" fmla="*/ 1759836 h 1947765"/>
                <a:gd name="connsiteX164" fmla="*/ 734652 w 1611782"/>
                <a:gd name="connsiteY164" fmla="*/ 1776920 h 1947765"/>
                <a:gd name="connsiteX165" fmla="*/ 711872 w 1611782"/>
                <a:gd name="connsiteY165" fmla="*/ 1811089 h 1947765"/>
                <a:gd name="connsiteX166" fmla="*/ 723262 w 1611782"/>
                <a:gd name="connsiteY166" fmla="*/ 1850953 h 1947765"/>
                <a:gd name="connsiteX167" fmla="*/ 728957 w 1611782"/>
                <a:gd name="connsiteY167" fmla="*/ 1868037 h 1947765"/>
                <a:gd name="connsiteX168" fmla="*/ 723262 w 1611782"/>
                <a:gd name="connsiteY168" fmla="*/ 1896512 h 1947765"/>
                <a:gd name="connsiteX169" fmla="*/ 706177 w 1611782"/>
                <a:gd name="connsiteY169" fmla="*/ 1902206 h 1947765"/>
                <a:gd name="connsiteX170" fmla="*/ 700482 w 1611782"/>
                <a:gd name="connsiteY170" fmla="*/ 1879427 h 1947765"/>
                <a:gd name="connsiteX171" fmla="*/ 666312 w 1611782"/>
                <a:gd name="connsiteY171" fmla="*/ 1856648 h 1947765"/>
                <a:gd name="connsiteX172" fmla="*/ 586583 w 1611782"/>
                <a:gd name="connsiteY172" fmla="*/ 1845258 h 1947765"/>
                <a:gd name="connsiteX173" fmla="*/ 615058 w 1611782"/>
                <a:gd name="connsiteY173" fmla="*/ 1833868 h 1947765"/>
                <a:gd name="connsiteX174" fmla="*/ 649227 w 1611782"/>
                <a:gd name="connsiteY174" fmla="*/ 1828174 h 1947765"/>
                <a:gd name="connsiteX175" fmla="*/ 637837 w 1611782"/>
                <a:gd name="connsiteY175" fmla="*/ 1788310 h 1947765"/>
                <a:gd name="connsiteX176" fmla="*/ 677702 w 1611782"/>
                <a:gd name="connsiteY176" fmla="*/ 1765530 h 1947765"/>
                <a:gd name="connsiteX177" fmla="*/ 694787 w 1611782"/>
                <a:gd name="connsiteY177" fmla="*/ 1759836 h 1947765"/>
                <a:gd name="connsiteX178" fmla="*/ 700482 w 1611782"/>
                <a:gd name="connsiteY178" fmla="*/ 1742751 h 1947765"/>
                <a:gd name="connsiteX179" fmla="*/ 717567 w 1611782"/>
                <a:gd name="connsiteY179" fmla="*/ 1731361 h 1947765"/>
                <a:gd name="connsiteX180" fmla="*/ 728957 w 1611782"/>
                <a:gd name="connsiteY180" fmla="*/ 1714277 h 1947765"/>
                <a:gd name="connsiteX181" fmla="*/ 723262 w 1611782"/>
                <a:gd name="connsiteY181" fmla="*/ 1685803 h 1947765"/>
                <a:gd name="connsiteX182" fmla="*/ 672007 w 1611782"/>
                <a:gd name="connsiteY182" fmla="*/ 1674413 h 1947765"/>
                <a:gd name="connsiteX183" fmla="*/ 637837 w 1611782"/>
                <a:gd name="connsiteY183" fmla="*/ 1657329 h 1947765"/>
                <a:gd name="connsiteX184" fmla="*/ 632142 w 1611782"/>
                <a:gd name="connsiteY184" fmla="*/ 1640244 h 1947765"/>
                <a:gd name="connsiteX185" fmla="*/ 620752 w 1611782"/>
                <a:gd name="connsiteY185" fmla="*/ 1623160 h 1947765"/>
                <a:gd name="connsiteX186" fmla="*/ 637837 w 1611782"/>
                <a:gd name="connsiteY186" fmla="*/ 1617465 h 1947765"/>
                <a:gd name="connsiteX187" fmla="*/ 728957 w 1611782"/>
                <a:gd name="connsiteY187" fmla="*/ 1606075 h 1947765"/>
                <a:gd name="connsiteX188" fmla="*/ 751737 w 1611782"/>
                <a:gd name="connsiteY188" fmla="*/ 1594686 h 1947765"/>
                <a:gd name="connsiteX189" fmla="*/ 763127 w 1611782"/>
                <a:gd name="connsiteY189" fmla="*/ 1577601 h 1947765"/>
                <a:gd name="connsiteX190" fmla="*/ 797297 w 1611782"/>
                <a:gd name="connsiteY190" fmla="*/ 1560517 h 1947765"/>
                <a:gd name="connsiteX191" fmla="*/ 808687 w 1611782"/>
                <a:gd name="connsiteY191" fmla="*/ 1543432 h 1947765"/>
                <a:gd name="connsiteX192" fmla="*/ 825772 w 1611782"/>
                <a:gd name="connsiteY192" fmla="*/ 1526348 h 1947765"/>
                <a:gd name="connsiteX193" fmla="*/ 854247 w 1611782"/>
                <a:gd name="connsiteY193" fmla="*/ 1480789 h 1947765"/>
                <a:gd name="connsiteX194" fmla="*/ 865637 w 1611782"/>
                <a:gd name="connsiteY194" fmla="*/ 1452315 h 1947765"/>
                <a:gd name="connsiteX195" fmla="*/ 905501 w 1611782"/>
                <a:gd name="connsiteY195" fmla="*/ 1429535 h 1947765"/>
                <a:gd name="connsiteX196" fmla="*/ 956756 w 1611782"/>
                <a:gd name="connsiteY196" fmla="*/ 1418146 h 1947765"/>
                <a:gd name="connsiteX197" fmla="*/ 951061 w 1611782"/>
                <a:gd name="connsiteY197" fmla="*/ 1401061 h 1947765"/>
                <a:gd name="connsiteX198" fmla="*/ 945366 w 1611782"/>
                <a:gd name="connsiteY198" fmla="*/ 1338418 h 1947765"/>
                <a:gd name="connsiteX199" fmla="*/ 928281 w 1611782"/>
                <a:gd name="connsiteY199" fmla="*/ 1332723 h 1947765"/>
                <a:gd name="connsiteX200" fmla="*/ 905501 w 1611782"/>
                <a:gd name="connsiteY200" fmla="*/ 1327028 h 1947765"/>
                <a:gd name="connsiteX201" fmla="*/ 825772 w 1611782"/>
                <a:gd name="connsiteY201" fmla="*/ 1332723 h 1947765"/>
                <a:gd name="connsiteX202" fmla="*/ 808687 w 1611782"/>
                <a:gd name="connsiteY202" fmla="*/ 1344113 h 1947765"/>
                <a:gd name="connsiteX203" fmla="*/ 780212 w 1611782"/>
                <a:gd name="connsiteY203" fmla="*/ 1349808 h 1947765"/>
                <a:gd name="connsiteX204" fmla="*/ 757432 w 1611782"/>
                <a:gd name="connsiteY204" fmla="*/ 1361197 h 1947765"/>
                <a:gd name="connsiteX205" fmla="*/ 734652 w 1611782"/>
                <a:gd name="connsiteY205" fmla="*/ 1406756 h 1947765"/>
                <a:gd name="connsiteX206" fmla="*/ 717567 w 1611782"/>
                <a:gd name="connsiteY206" fmla="*/ 1458010 h 1947765"/>
                <a:gd name="connsiteX207" fmla="*/ 711872 w 1611782"/>
                <a:gd name="connsiteY207" fmla="*/ 1475094 h 1947765"/>
                <a:gd name="connsiteX208" fmla="*/ 689092 w 1611782"/>
                <a:gd name="connsiteY208" fmla="*/ 1492179 h 1947765"/>
                <a:gd name="connsiteX209" fmla="*/ 683397 w 1611782"/>
                <a:gd name="connsiteY209" fmla="*/ 1429535 h 1947765"/>
                <a:gd name="connsiteX210" fmla="*/ 666312 w 1611782"/>
                <a:gd name="connsiteY210" fmla="*/ 1418146 h 1947765"/>
                <a:gd name="connsiteX211" fmla="*/ 575193 w 1611782"/>
                <a:gd name="connsiteY211" fmla="*/ 1429535 h 1947765"/>
                <a:gd name="connsiteX212" fmla="*/ 563803 w 1611782"/>
                <a:gd name="connsiteY212" fmla="*/ 1446620 h 1947765"/>
                <a:gd name="connsiteX213" fmla="*/ 541023 w 1611782"/>
                <a:gd name="connsiteY213" fmla="*/ 1509263 h 1947765"/>
                <a:gd name="connsiteX214" fmla="*/ 444208 w 1611782"/>
                <a:gd name="connsiteY214" fmla="*/ 1514958 h 1947765"/>
                <a:gd name="connsiteX215" fmla="*/ 438513 w 1611782"/>
                <a:gd name="connsiteY215" fmla="*/ 1560517 h 1947765"/>
                <a:gd name="connsiteX216" fmla="*/ 421428 w 1611782"/>
                <a:gd name="connsiteY216" fmla="*/ 1583296 h 1947765"/>
                <a:gd name="connsiteX217" fmla="*/ 410038 w 1611782"/>
                <a:gd name="connsiteY217" fmla="*/ 1600380 h 1947765"/>
                <a:gd name="connsiteX218" fmla="*/ 415733 w 1611782"/>
                <a:gd name="connsiteY218" fmla="*/ 1663023 h 1947765"/>
                <a:gd name="connsiteX219" fmla="*/ 432818 w 1611782"/>
                <a:gd name="connsiteY219" fmla="*/ 1668718 h 1947765"/>
                <a:gd name="connsiteX220" fmla="*/ 438513 w 1611782"/>
                <a:gd name="connsiteY220" fmla="*/ 1691498 h 1947765"/>
                <a:gd name="connsiteX221" fmla="*/ 449903 w 1611782"/>
                <a:gd name="connsiteY221" fmla="*/ 1708582 h 1947765"/>
                <a:gd name="connsiteX222" fmla="*/ 392953 w 1611782"/>
                <a:gd name="connsiteY222" fmla="*/ 1702887 h 1947765"/>
                <a:gd name="connsiteX223" fmla="*/ 387258 w 1611782"/>
                <a:gd name="connsiteY223" fmla="*/ 1628854 h 1947765"/>
                <a:gd name="connsiteX224" fmla="*/ 381563 w 1611782"/>
                <a:gd name="connsiteY224" fmla="*/ 1543432 h 1947765"/>
                <a:gd name="connsiteX225" fmla="*/ 364478 w 1611782"/>
                <a:gd name="connsiteY225" fmla="*/ 1532042 h 1947765"/>
                <a:gd name="connsiteX226" fmla="*/ 324614 w 1611782"/>
                <a:gd name="connsiteY226" fmla="*/ 1520653 h 1947765"/>
                <a:gd name="connsiteX227" fmla="*/ 301834 w 1611782"/>
                <a:gd name="connsiteY227" fmla="*/ 1526348 h 1947765"/>
                <a:gd name="connsiteX228" fmla="*/ 290444 w 1611782"/>
                <a:gd name="connsiteY228" fmla="*/ 1543432 h 1947765"/>
                <a:gd name="connsiteX229" fmla="*/ 273359 w 1611782"/>
                <a:gd name="connsiteY229" fmla="*/ 1560517 h 1947765"/>
                <a:gd name="connsiteX230" fmla="*/ 233494 w 1611782"/>
                <a:gd name="connsiteY230" fmla="*/ 1600380 h 1947765"/>
                <a:gd name="connsiteX231" fmla="*/ 239189 w 1611782"/>
                <a:gd name="connsiteY231" fmla="*/ 1623160 h 1947765"/>
                <a:gd name="connsiteX232" fmla="*/ 256274 w 1611782"/>
                <a:gd name="connsiteY232" fmla="*/ 1628854 h 1947765"/>
                <a:gd name="connsiteX233" fmla="*/ 296139 w 1611782"/>
                <a:gd name="connsiteY233" fmla="*/ 1651634 h 1947765"/>
                <a:gd name="connsiteX234" fmla="*/ 290444 w 1611782"/>
                <a:gd name="connsiteY234" fmla="*/ 1668718 h 1947765"/>
                <a:gd name="connsiteX235" fmla="*/ 256274 w 1611782"/>
                <a:gd name="connsiteY235" fmla="*/ 1691498 h 1947765"/>
                <a:gd name="connsiteX236" fmla="*/ 210714 w 1611782"/>
                <a:gd name="connsiteY236" fmla="*/ 1685803 h 1947765"/>
                <a:gd name="connsiteX237" fmla="*/ 205019 w 1611782"/>
                <a:gd name="connsiteY237" fmla="*/ 1668718 h 1947765"/>
                <a:gd name="connsiteX238" fmla="*/ 199324 w 1611782"/>
                <a:gd name="connsiteY238" fmla="*/ 1645939 h 1947765"/>
                <a:gd name="connsiteX239" fmla="*/ 170849 w 1611782"/>
                <a:gd name="connsiteY239" fmla="*/ 1640244 h 1947765"/>
                <a:gd name="connsiteX240" fmla="*/ 153764 w 1611782"/>
                <a:gd name="connsiteY240" fmla="*/ 1623160 h 1947765"/>
                <a:gd name="connsiteX241" fmla="*/ 136679 w 1611782"/>
                <a:gd name="connsiteY241" fmla="*/ 1611770 h 1947765"/>
                <a:gd name="connsiteX242" fmla="*/ 142374 w 1611782"/>
                <a:gd name="connsiteY242" fmla="*/ 1588991 h 1947765"/>
                <a:gd name="connsiteX243" fmla="*/ 182239 w 1611782"/>
                <a:gd name="connsiteY243" fmla="*/ 1571906 h 1947765"/>
                <a:gd name="connsiteX244" fmla="*/ 199324 w 1611782"/>
                <a:gd name="connsiteY244" fmla="*/ 1554822 h 1947765"/>
                <a:gd name="connsiteX245" fmla="*/ 222104 w 1611782"/>
                <a:gd name="connsiteY245" fmla="*/ 1549127 h 1947765"/>
                <a:gd name="connsiteX246" fmla="*/ 244884 w 1611782"/>
                <a:gd name="connsiteY246" fmla="*/ 1514958 h 1947765"/>
                <a:gd name="connsiteX247" fmla="*/ 256274 w 1611782"/>
                <a:gd name="connsiteY247" fmla="*/ 1497873 h 1947765"/>
                <a:gd name="connsiteX248" fmla="*/ 273359 w 1611782"/>
                <a:gd name="connsiteY248" fmla="*/ 1492179 h 1947765"/>
                <a:gd name="connsiteX249" fmla="*/ 290444 w 1611782"/>
                <a:gd name="connsiteY249" fmla="*/ 1475094 h 1947765"/>
                <a:gd name="connsiteX250" fmla="*/ 279054 w 1611782"/>
                <a:gd name="connsiteY250" fmla="*/ 1440925 h 1947765"/>
                <a:gd name="connsiteX251" fmla="*/ 318919 w 1611782"/>
                <a:gd name="connsiteY251" fmla="*/ 1418146 h 1947765"/>
                <a:gd name="connsiteX252" fmla="*/ 336004 w 1611782"/>
                <a:gd name="connsiteY252" fmla="*/ 1429535 h 1947765"/>
                <a:gd name="connsiteX253" fmla="*/ 353088 w 1611782"/>
                <a:gd name="connsiteY253" fmla="*/ 1435230 h 1947765"/>
                <a:gd name="connsiteX254" fmla="*/ 364478 w 1611782"/>
                <a:gd name="connsiteY254" fmla="*/ 1452315 h 1947765"/>
                <a:gd name="connsiteX255" fmla="*/ 529633 w 1611782"/>
                <a:gd name="connsiteY255" fmla="*/ 1469399 h 1947765"/>
                <a:gd name="connsiteX256" fmla="*/ 541023 w 1611782"/>
                <a:gd name="connsiteY256" fmla="*/ 1452315 h 1947765"/>
                <a:gd name="connsiteX257" fmla="*/ 546718 w 1611782"/>
                <a:gd name="connsiteY257" fmla="*/ 1435230 h 1947765"/>
                <a:gd name="connsiteX258" fmla="*/ 563803 w 1611782"/>
                <a:gd name="connsiteY258" fmla="*/ 1429535 h 1947765"/>
                <a:gd name="connsiteX259" fmla="*/ 592278 w 1611782"/>
                <a:gd name="connsiteY259" fmla="*/ 1406756 h 1947765"/>
                <a:gd name="connsiteX260" fmla="*/ 626447 w 1611782"/>
                <a:gd name="connsiteY260" fmla="*/ 1389672 h 1947765"/>
                <a:gd name="connsiteX261" fmla="*/ 666312 w 1611782"/>
                <a:gd name="connsiteY261" fmla="*/ 1383977 h 1947765"/>
                <a:gd name="connsiteX262" fmla="*/ 672007 w 1611782"/>
                <a:gd name="connsiteY262" fmla="*/ 1344113 h 1947765"/>
                <a:gd name="connsiteX263" fmla="*/ 654922 w 1611782"/>
                <a:gd name="connsiteY263" fmla="*/ 1338418 h 1947765"/>
                <a:gd name="connsiteX264" fmla="*/ 677702 w 1611782"/>
                <a:gd name="connsiteY264" fmla="*/ 1327028 h 1947765"/>
                <a:gd name="connsiteX265" fmla="*/ 774517 w 1611782"/>
                <a:gd name="connsiteY265" fmla="*/ 1315639 h 1947765"/>
                <a:gd name="connsiteX266" fmla="*/ 808687 w 1611782"/>
                <a:gd name="connsiteY266" fmla="*/ 1309944 h 1947765"/>
                <a:gd name="connsiteX267" fmla="*/ 791602 w 1611782"/>
                <a:gd name="connsiteY267" fmla="*/ 1304249 h 1947765"/>
                <a:gd name="connsiteX268" fmla="*/ 751737 w 1611782"/>
                <a:gd name="connsiteY268" fmla="*/ 1270080 h 1947765"/>
                <a:gd name="connsiteX269" fmla="*/ 740347 w 1611782"/>
                <a:gd name="connsiteY269" fmla="*/ 1252996 h 1947765"/>
                <a:gd name="connsiteX270" fmla="*/ 700482 w 1611782"/>
                <a:gd name="connsiteY270" fmla="*/ 1235911 h 1947765"/>
                <a:gd name="connsiteX271" fmla="*/ 495463 w 1611782"/>
                <a:gd name="connsiteY271" fmla="*/ 1224522 h 1947765"/>
                <a:gd name="connsiteX272" fmla="*/ 410038 w 1611782"/>
                <a:gd name="connsiteY272" fmla="*/ 1241606 h 1947765"/>
                <a:gd name="connsiteX273" fmla="*/ 398648 w 1611782"/>
                <a:gd name="connsiteY273" fmla="*/ 1264385 h 1947765"/>
                <a:gd name="connsiteX274" fmla="*/ 353088 w 1611782"/>
                <a:gd name="connsiteY274" fmla="*/ 1315639 h 1947765"/>
                <a:gd name="connsiteX275" fmla="*/ 347394 w 1611782"/>
                <a:gd name="connsiteY275" fmla="*/ 1270080 h 1947765"/>
                <a:gd name="connsiteX276" fmla="*/ 233494 w 1611782"/>
                <a:gd name="connsiteY276" fmla="*/ 1298554 h 1947765"/>
                <a:gd name="connsiteX277" fmla="*/ 216409 w 1611782"/>
                <a:gd name="connsiteY277" fmla="*/ 1315639 h 1947765"/>
                <a:gd name="connsiteX278" fmla="*/ 210714 w 1611782"/>
                <a:gd name="connsiteY278" fmla="*/ 1298554 h 1947765"/>
                <a:gd name="connsiteX279" fmla="*/ 222104 w 1611782"/>
                <a:gd name="connsiteY279" fmla="*/ 1270080 h 1947765"/>
                <a:gd name="connsiteX280" fmla="*/ 205019 w 1611782"/>
                <a:gd name="connsiteY280" fmla="*/ 1264385 h 1947765"/>
                <a:gd name="connsiteX281" fmla="*/ 148069 w 1611782"/>
                <a:gd name="connsiteY281" fmla="*/ 1252996 h 1947765"/>
                <a:gd name="connsiteX282" fmla="*/ 119594 w 1611782"/>
                <a:gd name="connsiteY282" fmla="*/ 1247301 h 1947765"/>
                <a:gd name="connsiteX283" fmla="*/ 85425 w 1611782"/>
                <a:gd name="connsiteY283" fmla="*/ 1235911 h 1947765"/>
                <a:gd name="connsiteX284" fmla="*/ 11390 w 1611782"/>
                <a:gd name="connsiteY284" fmla="*/ 1230216 h 1947765"/>
                <a:gd name="connsiteX285" fmla="*/ 0 w 1611782"/>
                <a:gd name="connsiteY285" fmla="*/ 1213132 h 1947765"/>
                <a:gd name="connsiteX286" fmla="*/ 5695 w 1611782"/>
                <a:gd name="connsiteY286" fmla="*/ 1190353 h 1947765"/>
                <a:gd name="connsiteX287" fmla="*/ 28475 w 1611782"/>
                <a:gd name="connsiteY287" fmla="*/ 1184658 h 1947765"/>
                <a:gd name="connsiteX288" fmla="*/ 34170 w 1611782"/>
                <a:gd name="connsiteY288" fmla="*/ 1144794 h 1947765"/>
                <a:gd name="connsiteX289" fmla="*/ 45560 w 1611782"/>
                <a:gd name="connsiteY289" fmla="*/ 1161878 h 1947765"/>
                <a:gd name="connsiteX290" fmla="*/ 68340 w 1611782"/>
                <a:gd name="connsiteY290" fmla="*/ 1184658 h 1947765"/>
                <a:gd name="connsiteX291" fmla="*/ 85425 w 1611782"/>
                <a:gd name="connsiteY291" fmla="*/ 1190353 h 1947765"/>
                <a:gd name="connsiteX292" fmla="*/ 176544 w 1611782"/>
                <a:gd name="connsiteY292" fmla="*/ 1196047 h 1947765"/>
                <a:gd name="connsiteX293" fmla="*/ 187934 w 1611782"/>
                <a:gd name="connsiteY293" fmla="*/ 1213132 h 1947765"/>
                <a:gd name="connsiteX294" fmla="*/ 227799 w 1611782"/>
                <a:gd name="connsiteY294" fmla="*/ 1230216 h 1947765"/>
                <a:gd name="connsiteX295" fmla="*/ 290444 w 1611782"/>
                <a:gd name="connsiteY295" fmla="*/ 1235911 h 1947765"/>
                <a:gd name="connsiteX296" fmla="*/ 444208 w 1611782"/>
                <a:gd name="connsiteY296" fmla="*/ 1230216 h 1947765"/>
                <a:gd name="connsiteX297" fmla="*/ 427123 w 1611782"/>
                <a:gd name="connsiteY297" fmla="*/ 1224522 h 1947765"/>
                <a:gd name="connsiteX298" fmla="*/ 398648 w 1611782"/>
                <a:gd name="connsiteY298" fmla="*/ 1190353 h 1947765"/>
                <a:gd name="connsiteX299" fmla="*/ 347394 w 1611782"/>
                <a:gd name="connsiteY299" fmla="*/ 1173268 h 1947765"/>
                <a:gd name="connsiteX300" fmla="*/ 290444 w 1611782"/>
                <a:gd name="connsiteY300" fmla="*/ 1144794 h 1947765"/>
                <a:gd name="connsiteX301" fmla="*/ 284749 w 1611782"/>
                <a:gd name="connsiteY301" fmla="*/ 1127709 h 1947765"/>
                <a:gd name="connsiteX302" fmla="*/ 267664 w 1611782"/>
                <a:gd name="connsiteY302" fmla="*/ 1122015 h 1947765"/>
                <a:gd name="connsiteX303" fmla="*/ 244884 w 1611782"/>
                <a:gd name="connsiteY303" fmla="*/ 1104930 h 1947765"/>
                <a:gd name="connsiteX304" fmla="*/ 227799 w 1611782"/>
                <a:gd name="connsiteY304" fmla="*/ 1076456 h 1947765"/>
                <a:gd name="connsiteX305" fmla="*/ 210714 w 1611782"/>
                <a:gd name="connsiteY305" fmla="*/ 1053677 h 1947765"/>
                <a:gd name="connsiteX306" fmla="*/ 182239 w 1611782"/>
                <a:gd name="connsiteY306" fmla="*/ 991033 h 1947765"/>
                <a:gd name="connsiteX307" fmla="*/ 148069 w 1611782"/>
                <a:gd name="connsiteY307" fmla="*/ 1030897 h 1947765"/>
                <a:gd name="connsiteX308" fmla="*/ 136679 w 1611782"/>
                <a:gd name="connsiteY308" fmla="*/ 979644 h 1947765"/>
                <a:gd name="connsiteX309" fmla="*/ 170849 w 1611782"/>
                <a:gd name="connsiteY309" fmla="*/ 934085 h 1947765"/>
                <a:gd name="connsiteX310" fmla="*/ 187934 w 1611782"/>
                <a:gd name="connsiteY310" fmla="*/ 962559 h 1947765"/>
                <a:gd name="connsiteX311" fmla="*/ 193629 w 1611782"/>
                <a:gd name="connsiteY311" fmla="*/ 985339 h 1947765"/>
                <a:gd name="connsiteX312" fmla="*/ 210714 w 1611782"/>
                <a:gd name="connsiteY312" fmla="*/ 1002423 h 1947765"/>
                <a:gd name="connsiteX313" fmla="*/ 233494 w 1611782"/>
                <a:gd name="connsiteY313" fmla="*/ 1047982 h 1947765"/>
                <a:gd name="connsiteX314" fmla="*/ 279054 w 1611782"/>
                <a:gd name="connsiteY314" fmla="*/ 1076456 h 1947765"/>
                <a:gd name="connsiteX315" fmla="*/ 313224 w 1611782"/>
                <a:gd name="connsiteY315" fmla="*/ 1099235 h 1947765"/>
                <a:gd name="connsiteX316" fmla="*/ 347394 w 1611782"/>
                <a:gd name="connsiteY316" fmla="*/ 1133404 h 1947765"/>
                <a:gd name="connsiteX317" fmla="*/ 364478 w 1611782"/>
                <a:gd name="connsiteY317" fmla="*/ 1161878 h 1947765"/>
                <a:gd name="connsiteX318" fmla="*/ 398648 w 1611782"/>
                <a:gd name="connsiteY318" fmla="*/ 1173268 h 1947765"/>
                <a:gd name="connsiteX319" fmla="*/ 438513 w 1611782"/>
                <a:gd name="connsiteY319" fmla="*/ 1161878 h 1947765"/>
                <a:gd name="connsiteX320" fmla="*/ 449903 w 1611782"/>
                <a:gd name="connsiteY320" fmla="*/ 1178963 h 1947765"/>
                <a:gd name="connsiteX321" fmla="*/ 455598 w 1611782"/>
                <a:gd name="connsiteY321" fmla="*/ 1196047 h 1947765"/>
                <a:gd name="connsiteX322" fmla="*/ 501158 w 1611782"/>
                <a:gd name="connsiteY322" fmla="*/ 1201742 h 1947765"/>
                <a:gd name="connsiteX323" fmla="*/ 620752 w 1611782"/>
                <a:gd name="connsiteY323" fmla="*/ 1213132 h 1947765"/>
                <a:gd name="connsiteX324" fmla="*/ 649227 w 1611782"/>
                <a:gd name="connsiteY324" fmla="*/ 1201742 h 1947765"/>
                <a:gd name="connsiteX325" fmla="*/ 597973 w 1611782"/>
                <a:gd name="connsiteY325" fmla="*/ 1173268 h 1947765"/>
                <a:gd name="connsiteX326" fmla="*/ 575193 w 1611782"/>
                <a:gd name="connsiteY326" fmla="*/ 1156184 h 1947765"/>
                <a:gd name="connsiteX327" fmla="*/ 569498 w 1611782"/>
                <a:gd name="connsiteY327" fmla="*/ 1139099 h 1947765"/>
                <a:gd name="connsiteX328" fmla="*/ 552413 w 1611782"/>
                <a:gd name="connsiteY328" fmla="*/ 1127709 h 1947765"/>
                <a:gd name="connsiteX329" fmla="*/ 518243 w 1611782"/>
                <a:gd name="connsiteY329" fmla="*/ 1093540 h 1947765"/>
                <a:gd name="connsiteX330" fmla="*/ 501158 w 1611782"/>
                <a:gd name="connsiteY330" fmla="*/ 1076456 h 1947765"/>
                <a:gd name="connsiteX331" fmla="*/ 478378 w 1611782"/>
                <a:gd name="connsiteY331" fmla="*/ 1065066 h 1947765"/>
                <a:gd name="connsiteX332" fmla="*/ 461293 w 1611782"/>
                <a:gd name="connsiteY332" fmla="*/ 1059371 h 1947765"/>
                <a:gd name="connsiteX333" fmla="*/ 427123 w 1611782"/>
                <a:gd name="connsiteY333" fmla="*/ 1030897 h 1947765"/>
                <a:gd name="connsiteX334" fmla="*/ 421428 w 1611782"/>
                <a:gd name="connsiteY334" fmla="*/ 1008118 h 1947765"/>
                <a:gd name="connsiteX335" fmla="*/ 404343 w 1611782"/>
                <a:gd name="connsiteY335" fmla="*/ 1002423 h 1947765"/>
                <a:gd name="connsiteX336" fmla="*/ 387258 w 1611782"/>
                <a:gd name="connsiteY336" fmla="*/ 991033 h 1947765"/>
                <a:gd name="connsiteX337" fmla="*/ 375868 w 1611782"/>
                <a:gd name="connsiteY337" fmla="*/ 973949 h 1947765"/>
                <a:gd name="connsiteX338" fmla="*/ 358783 w 1611782"/>
                <a:gd name="connsiteY338" fmla="*/ 968254 h 1947765"/>
                <a:gd name="connsiteX339" fmla="*/ 353088 w 1611782"/>
                <a:gd name="connsiteY339" fmla="*/ 911306 h 1947765"/>
                <a:gd name="connsiteX340" fmla="*/ 347394 w 1611782"/>
                <a:gd name="connsiteY340" fmla="*/ 894221 h 1947765"/>
                <a:gd name="connsiteX341" fmla="*/ 341699 w 1611782"/>
                <a:gd name="connsiteY341" fmla="*/ 871442 h 1947765"/>
                <a:gd name="connsiteX342" fmla="*/ 324614 w 1611782"/>
                <a:gd name="connsiteY342" fmla="*/ 865747 h 1947765"/>
                <a:gd name="connsiteX343" fmla="*/ 239189 w 1611782"/>
                <a:gd name="connsiteY343" fmla="*/ 865747 h 1947765"/>
                <a:gd name="connsiteX344" fmla="*/ 216409 w 1611782"/>
                <a:gd name="connsiteY344" fmla="*/ 854358 h 1947765"/>
                <a:gd name="connsiteX345" fmla="*/ 199324 w 1611782"/>
                <a:gd name="connsiteY345" fmla="*/ 848663 h 1947765"/>
                <a:gd name="connsiteX346" fmla="*/ 193629 w 1611782"/>
                <a:gd name="connsiteY346" fmla="*/ 831578 h 1947765"/>
                <a:gd name="connsiteX347" fmla="*/ 267664 w 1611782"/>
                <a:gd name="connsiteY347" fmla="*/ 820189 h 1947765"/>
                <a:gd name="connsiteX348" fmla="*/ 284749 w 1611782"/>
                <a:gd name="connsiteY348" fmla="*/ 808799 h 1947765"/>
                <a:gd name="connsiteX349" fmla="*/ 313224 w 1611782"/>
                <a:gd name="connsiteY349" fmla="*/ 774630 h 1947765"/>
                <a:gd name="connsiteX350" fmla="*/ 324614 w 1611782"/>
                <a:gd name="connsiteY350" fmla="*/ 808799 h 1947765"/>
                <a:gd name="connsiteX351" fmla="*/ 330309 w 1611782"/>
                <a:gd name="connsiteY351" fmla="*/ 837273 h 1947765"/>
                <a:gd name="connsiteX352" fmla="*/ 353088 w 1611782"/>
                <a:gd name="connsiteY352" fmla="*/ 871442 h 1947765"/>
                <a:gd name="connsiteX353" fmla="*/ 364478 w 1611782"/>
                <a:gd name="connsiteY353" fmla="*/ 922695 h 1947765"/>
                <a:gd name="connsiteX354" fmla="*/ 375868 w 1611782"/>
                <a:gd name="connsiteY354" fmla="*/ 956864 h 1947765"/>
                <a:gd name="connsiteX355" fmla="*/ 421428 w 1611782"/>
                <a:gd name="connsiteY355" fmla="*/ 985339 h 1947765"/>
                <a:gd name="connsiteX356" fmla="*/ 466988 w 1611782"/>
                <a:gd name="connsiteY356" fmla="*/ 1013813 h 1947765"/>
                <a:gd name="connsiteX357" fmla="*/ 455598 w 1611782"/>
                <a:gd name="connsiteY357" fmla="*/ 968254 h 1947765"/>
                <a:gd name="connsiteX358" fmla="*/ 444208 w 1611782"/>
                <a:gd name="connsiteY358" fmla="*/ 951170 h 1947765"/>
                <a:gd name="connsiteX359" fmla="*/ 449903 w 1611782"/>
                <a:gd name="connsiteY359" fmla="*/ 877137 h 1947765"/>
                <a:gd name="connsiteX360" fmla="*/ 438513 w 1611782"/>
                <a:gd name="connsiteY360" fmla="*/ 820189 h 1947765"/>
                <a:gd name="connsiteX361" fmla="*/ 427123 w 1611782"/>
                <a:gd name="connsiteY361" fmla="*/ 751851 h 1947765"/>
                <a:gd name="connsiteX362" fmla="*/ 421428 w 1611782"/>
                <a:gd name="connsiteY362" fmla="*/ 729071 h 1947765"/>
                <a:gd name="connsiteX363" fmla="*/ 410038 w 1611782"/>
                <a:gd name="connsiteY363" fmla="*/ 706292 h 1947765"/>
                <a:gd name="connsiteX364" fmla="*/ 404343 w 1611782"/>
                <a:gd name="connsiteY364" fmla="*/ 672123 h 1947765"/>
                <a:gd name="connsiteX365" fmla="*/ 387258 w 1611782"/>
                <a:gd name="connsiteY365" fmla="*/ 683513 h 1947765"/>
                <a:gd name="connsiteX366" fmla="*/ 421428 w 1611782"/>
                <a:gd name="connsiteY366" fmla="*/ 711987 h 1947765"/>
                <a:gd name="connsiteX367" fmla="*/ 449903 w 1611782"/>
                <a:gd name="connsiteY367" fmla="*/ 706292 h 1947765"/>
                <a:gd name="connsiteX368" fmla="*/ 512548 w 1611782"/>
                <a:gd name="connsiteY368" fmla="*/ 649344 h 1947765"/>
                <a:gd name="connsiteX369" fmla="*/ 518243 w 1611782"/>
                <a:gd name="connsiteY369" fmla="*/ 672123 h 1947765"/>
                <a:gd name="connsiteX370" fmla="*/ 523938 w 1611782"/>
                <a:gd name="connsiteY370" fmla="*/ 689207 h 1947765"/>
                <a:gd name="connsiteX371" fmla="*/ 506853 w 1611782"/>
                <a:gd name="connsiteY371" fmla="*/ 706292 h 1947765"/>
                <a:gd name="connsiteX372" fmla="*/ 472683 w 1611782"/>
                <a:gd name="connsiteY372" fmla="*/ 740461 h 1947765"/>
                <a:gd name="connsiteX373" fmla="*/ 506853 w 1611782"/>
                <a:gd name="connsiteY373" fmla="*/ 763240 h 1947765"/>
                <a:gd name="connsiteX374" fmla="*/ 523938 w 1611782"/>
                <a:gd name="connsiteY374" fmla="*/ 780325 h 1947765"/>
                <a:gd name="connsiteX375" fmla="*/ 569498 w 1611782"/>
                <a:gd name="connsiteY375" fmla="*/ 797409 h 1947765"/>
                <a:gd name="connsiteX376" fmla="*/ 546718 w 1611782"/>
                <a:gd name="connsiteY376" fmla="*/ 854358 h 1947765"/>
                <a:gd name="connsiteX377" fmla="*/ 518243 w 1611782"/>
                <a:gd name="connsiteY377" fmla="*/ 871442 h 1947765"/>
                <a:gd name="connsiteX378" fmla="*/ 501158 w 1611782"/>
                <a:gd name="connsiteY378" fmla="*/ 905611 h 1947765"/>
                <a:gd name="connsiteX379" fmla="*/ 489768 w 1611782"/>
                <a:gd name="connsiteY379" fmla="*/ 922695 h 1947765"/>
                <a:gd name="connsiteX380" fmla="*/ 495463 w 1611782"/>
                <a:gd name="connsiteY380" fmla="*/ 973949 h 1947765"/>
                <a:gd name="connsiteX381" fmla="*/ 501158 w 1611782"/>
                <a:gd name="connsiteY381" fmla="*/ 991033 h 1947765"/>
                <a:gd name="connsiteX382" fmla="*/ 518243 w 1611782"/>
                <a:gd name="connsiteY382" fmla="*/ 1008118 h 1947765"/>
                <a:gd name="connsiteX383" fmla="*/ 541023 w 1611782"/>
                <a:gd name="connsiteY383" fmla="*/ 1013813 h 1947765"/>
                <a:gd name="connsiteX384" fmla="*/ 563803 w 1611782"/>
                <a:gd name="connsiteY384" fmla="*/ 1047982 h 1947765"/>
                <a:gd name="connsiteX385" fmla="*/ 580888 w 1611782"/>
                <a:gd name="connsiteY385" fmla="*/ 1087846 h 1947765"/>
                <a:gd name="connsiteX386" fmla="*/ 597973 w 1611782"/>
                <a:gd name="connsiteY386" fmla="*/ 1093540 h 1947765"/>
                <a:gd name="connsiteX387" fmla="*/ 615058 w 1611782"/>
                <a:gd name="connsiteY387" fmla="*/ 1093540 h 1947765"/>
                <a:gd name="connsiteX388" fmla="*/ 603668 w 1611782"/>
                <a:gd name="connsiteY388" fmla="*/ 1013813 h 1947765"/>
                <a:gd name="connsiteX389" fmla="*/ 592278 w 1611782"/>
                <a:gd name="connsiteY389" fmla="*/ 991033 h 1947765"/>
                <a:gd name="connsiteX390" fmla="*/ 586583 w 1611782"/>
                <a:gd name="connsiteY390" fmla="*/ 968254 h 1947765"/>
                <a:gd name="connsiteX391" fmla="*/ 580888 w 1611782"/>
                <a:gd name="connsiteY391" fmla="*/ 922695 h 1947765"/>
                <a:gd name="connsiteX392" fmla="*/ 615058 w 1611782"/>
                <a:gd name="connsiteY392" fmla="*/ 934085 h 1947765"/>
                <a:gd name="connsiteX393" fmla="*/ 637837 w 1611782"/>
                <a:gd name="connsiteY393" fmla="*/ 928390 h 1947765"/>
                <a:gd name="connsiteX394" fmla="*/ 626447 w 1611782"/>
                <a:gd name="connsiteY394" fmla="*/ 911306 h 1947765"/>
                <a:gd name="connsiteX395" fmla="*/ 592278 w 1611782"/>
                <a:gd name="connsiteY395" fmla="*/ 894221 h 1947765"/>
                <a:gd name="connsiteX396" fmla="*/ 586583 w 1611782"/>
                <a:gd name="connsiteY396" fmla="*/ 877137 h 1947765"/>
                <a:gd name="connsiteX397" fmla="*/ 632142 w 1611782"/>
                <a:gd name="connsiteY397" fmla="*/ 837273 h 1947765"/>
                <a:gd name="connsiteX398" fmla="*/ 626447 w 1611782"/>
                <a:gd name="connsiteY398" fmla="*/ 820189 h 1947765"/>
                <a:gd name="connsiteX399" fmla="*/ 632142 w 1611782"/>
                <a:gd name="connsiteY399" fmla="*/ 877137 h 1947765"/>
                <a:gd name="connsiteX400" fmla="*/ 654922 w 1611782"/>
                <a:gd name="connsiteY400" fmla="*/ 882832 h 1947765"/>
                <a:gd name="connsiteX401" fmla="*/ 677702 w 1611782"/>
                <a:gd name="connsiteY401" fmla="*/ 956864 h 1947765"/>
                <a:gd name="connsiteX402" fmla="*/ 694787 w 1611782"/>
                <a:gd name="connsiteY402" fmla="*/ 968254 h 1947765"/>
                <a:gd name="connsiteX403" fmla="*/ 683397 w 1611782"/>
                <a:gd name="connsiteY403" fmla="*/ 991033 h 1947765"/>
                <a:gd name="connsiteX404" fmla="*/ 700482 w 1611782"/>
                <a:gd name="connsiteY404" fmla="*/ 1065066 h 1947765"/>
                <a:gd name="connsiteX405" fmla="*/ 711872 w 1611782"/>
                <a:gd name="connsiteY405" fmla="*/ 1082151 h 1947765"/>
                <a:gd name="connsiteX406" fmla="*/ 717567 w 1611782"/>
                <a:gd name="connsiteY406" fmla="*/ 1099235 h 1947765"/>
                <a:gd name="connsiteX407" fmla="*/ 740347 w 1611782"/>
                <a:gd name="connsiteY407" fmla="*/ 1104930 h 1947765"/>
                <a:gd name="connsiteX408" fmla="*/ 757432 w 1611782"/>
                <a:gd name="connsiteY408" fmla="*/ 1110625 h 1947765"/>
                <a:gd name="connsiteX409" fmla="*/ 808687 w 1611782"/>
                <a:gd name="connsiteY409" fmla="*/ 1133404 h 1947765"/>
                <a:gd name="connsiteX410" fmla="*/ 820077 w 1611782"/>
                <a:gd name="connsiteY410" fmla="*/ 1156184 h 1947765"/>
                <a:gd name="connsiteX411" fmla="*/ 859942 w 1611782"/>
                <a:gd name="connsiteY411" fmla="*/ 1173268 h 1947765"/>
                <a:gd name="connsiteX412" fmla="*/ 842857 w 1611782"/>
                <a:gd name="connsiteY412" fmla="*/ 1184658 h 1947765"/>
                <a:gd name="connsiteX413" fmla="*/ 825772 w 1611782"/>
                <a:gd name="connsiteY413" fmla="*/ 1173268 h 1947765"/>
                <a:gd name="connsiteX414" fmla="*/ 797297 w 1611782"/>
                <a:gd name="connsiteY414" fmla="*/ 1144794 h 1947765"/>
                <a:gd name="connsiteX415" fmla="*/ 763127 w 1611782"/>
                <a:gd name="connsiteY415" fmla="*/ 1139099 h 1947765"/>
                <a:gd name="connsiteX416" fmla="*/ 700482 w 1611782"/>
                <a:gd name="connsiteY416" fmla="*/ 1116320 h 1947765"/>
                <a:gd name="connsiteX417" fmla="*/ 677702 w 1611782"/>
                <a:gd name="connsiteY417" fmla="*/ 1099235 h 1947765"/>
                <a:gd name="connsiteX418" fmla="*/ 672007 w 1611782"/>
                <a:gd name="connsiteY418" fmla="*/ 1008118 h 1947765"/>
                <a:gd name="connsiteX419" fmla="*/ 637837 w 1611782"/>
                <a:gd name="connsiteY419" fmla="*/ 985339 h 1947765"/>
                <a:gd name="connsiteX420" fmla="*/ 558108 w 1611782"/>
                <a:gd name="connsiteY420" fmla="*/ 1013813 h 1947765"/>
                <a:gd name="connsiteX421" fmla="*/ 580888 w 1611782"/>
                <a:gd name="connsiteY421" fmla="*/ 1059371 h 1947765"/>
                <a:gd name="connsiteX422" fmla="*/ 615058 w 1611782"/>
                <a:gd name="connsiteY422" fmla="*/ 1082151 h 1947765"/>
                <a:gd name="connsiteX423" fmla="*/ 632142 w 1611782"/>
                <a:gd name="connsiteY423" fmla="*/ 1122015 h 1947765"/>
                <a:gd name="connsiteX424" fmla="*/ 643532 w 1611782"/>
                <a:gd name="connsiteY424" fmla="*/ 1156184 h 1947765"/>
                <a:gd name="connsiteX425" fmla="*/ 700482 w 1611782"/>
                <a:gd name="connsiteY425" fmla="*/ 1161878 h 1947765"/>
                <a:gd name="connsiteX426" fmla="*/ 751737 w 1611782"/>
                <a:gd name="connsiteY426" fmla="*/ 1161878 h 1947765"/>
                <a:gd name="connsiteX427" fmla="*/ 768822 w 1611782"/>
                <a:gd name="connsiteY427" fmla="*/ 1235911 h 1947765"/>
                <a:gd name="connsiteX428" fmla="*/ 785907 w 1611782"/>
                <a:gd name="connsiteY428" fmla="*/ 1247301 h 1947765"/>
                <a:gd name="connsiteX429" fmla="*/ 825772 w 1611782"/>
                <a:gd name="connsiteY429" fmla="*/ 1241606 h 1947765"/>
                <a:gd name="connsiteX430" fmla="*/ 882722 w 1611782"/>
                <a:gd name="connsiteY430" fmla="*/ 1235911 h 1947765"/>
                <a:gd name="connsiteX431" fmla="*/ 911196 w 1611782"/>
                <a:gd name="connsiteY431" fmla="*/ 1218827 h 1947765"/>
                <a:gd name="connsiteX432" fmla="*/ 928281 w 1611782"/>
                <a:gd name="connsiteY432" fmla="*/ 1213132 h 1947765"/>
                <a:gd name="connsiteX433" fmla="*/ 916891 w 1611782"/>
                <a:gd name="connsiteY433" fmla="*/ 1150489 h 1947765"/>
                <a:gd name="connsiteX434" fmla="*/ 905501 w 1611782"/>
                <a:gd name="connsiteY434" fmla="*/ 1127709 h 1947765"/>
                <a:gd name="connsiteX435" fmla="*/ 888416 w 1611782"/>
                <a:gd name="connsiteY435" fmla="*/ 1122015 h 1947765"/>
                <a:gd name="connsiteX436" fmla="*/ 888416 w 1611782"/>
                <a:gd name="connsiteY436" fmla="*/ 1082151 h 1947765"/>
                <a:gd name="connsiteX437" fmla="*/ 882722 w 1611782"/>
                <a:gd name="connsiteY437" fmla="*/ 1042287 h 1947765"/>
                <a:gd name="connsiteX438" fmla="*/ 865637 w 1611782"/>
                <a:gd name="connsiteY438" fmla="*/ 1036592 h 1947765"/>
                <a:gd name="connsiteX439" fmla="*/ 842857 w 1611782"/>
                <a:gd name="connsiteY439" fmla="*/ 1030897 h 1947765"/>
                <a:gd name="connsiteX440" fmla="*/ 808687 w 1611782"/>
                <a:gd name="connsiteY440" fmla="*/ 1013813 h 1947765"/>
                <a:gd name="connsiteX441" fmla="*/ 802992 w 1611782"/>
                <a:gd name="connsiteY441" fmla="*/ 1030897 h 1947765"/>
                <a:gd name="connsiteX442" fmla="*/ 791602 w 1611782"/>
                <a:gd name="connsiteY442" fmla="*/ 1047982 h 1947765"/>
                <a:gd name="connsiteX443" fmla="*/ 774517 w 1611782"/>
                <a:gd name="connsiteY443" fmla="*/ 1042287 h 1947765"/>
                <a:gd name="connsiteX444" fmla="*/ 797297 w 1611782"/>
                <a:gd name="connsiteY444" fmla="*/ 979644 h 1947765"/>
                <a:gd name="connsiteX445" fmla="*/ 774517 w 1611782"/>
                <a:gd name="connsiteY445" fmla="*/ 968254 h 1947765"/>
                <a:gd name="connsiteX446" fmla="*/ 751737 w 1611782"/>
                <a:gd name="connsiteY446" fmla="*/ 945475 h 1947765"/>
                <a:gd name="connsiteX447" fmla="*/ 740347 w 1611782"/>
                <a:gd name="connsiteY447" fmla="*/ 905611 h 1947765"/>
                <a:gd name="connsiteX448" fmla="*/ 797297 w 1611782"/>
                <a:gd name="connsiteY448" fmla="*/ 877137 h 1947765"/>
                <a:gd name="connsiteX449" fmla="*/ 780212 w 1611782"/>
                <a:gd name="connsiteY449" fmla="*/ 882832 h 1947765"/>
                <a:gd name="connsiteX450" fmla="*/ 791602 w 1611782"/>
                <a:gd name="connsiteY450" fmla="*/ 905611 h 1947765"/>
                <a:gd name="connsiteX451" fmla="*/ 797297 w 1611782"/>
                <a:gd name="connsiteY451" fmla="*/ 922695 h 1947765"/>
                <a:gd name="connsiteX452" fmla="*/ 814382 w 1611782"/>
                <a:gd name="connsiteY452" fmla="*/ 934085 h 1947765"/>
                <a:gd name="connsiteX453" fmla="*/ 825772 w 1611782"/>
                <a:gd name="connsiteY453" fmla="*/ 951170 h 1947765"/>
                <a:gd name="connsiteX454" fmla="*/ 854247 w 1611782"/>
                <a:gd name="connsiteY454" fmla="*/ 968254 h 1947765"/>
                <a:gd name="connsiteX455" fmla="*/ 871332 w 1611782"/>
                <a:gd name="connsiteY455" fmla="*/ 979644 h 1947765"/>
                <a:gd name="connsiteX456" fmla="*/ 905501 w 1611782"/>
                <a:gd name="connsiteY456" fmla="*/ 1002423 h 1947765"/>
                <a:gd name="connsiteX457" fmla="*/ 916891 w 1611782"/>
                <a:gd name="connsiteY457" fmla="*/ 945475 h 1947765"/>
                <a:gd name="connsiteX458" fmla="*/ 922586 w 1611782"/>
                <a:gd name="connsiteY458" fmla="*/ 917001 h 1947765"/>
                <a:gd name="connsiteX459" fmla="*/ 905501 w 1611782"/>
                <a:gd name="connsiteY459" fmla="*/ 905611 h 1947765"/>
                <a:gd name="connsiteX460" fmla="*/ 877027 w 1611782"/>
                <a:gd name="connsiteY460" fmla="*/ 860052 h 1947765"/>
                <a:gd name="connsiteX461" fmla="*/ 865637 w 1611782"/>
                <a:gd name="connsiteY461" fmla="*/ 842968 h 1947765"/>
                <a:gd name="connsiteX462" fmla="*/ 854247 w 1611782"/>
                <a:gd name="connsiteY462" fmla="*/ 820189 h 1947765"/>
                <a:gd name="connsiteX463" fmla="*/ 825772 w 1611782"/>
                <a:gd name="connsiteY463" fmla="*/ 786020 h 1947765"/>
                <a:gd name="connsiteX464" fmla="*/ 814382 w 1611782"/>
                <a:gd name="connsiteY464" fmla="*/ 757545 h 1947765"/>
                <a:gd name="connsiteX465" fmla="*/ 797297 w 1611782"/>
                <a:gd name="connsiteY465" fmla="*/ 740461 h 1947765"/>
                <a:gd name="connsiteX466" fmla="*/ 763127 w 1611782"/>
                <a:gd name="connsiteY466" fmla="*/ 717682 h 1947765"/>
                <a:gd name="connsiteX467" fmla="*/ 746042 w 1611782"/>
                <a:gd name="connsiteY467" fmla="*/ 723376 h 1947765"/>
                <a:gd name="connsiteX468" fmla="*/ 751737 w 1611782"/>
                <a:gd name="connsiteY468" fmla="*/ 763240 h 1947765"/>
                <a:gd name="connsiteX469" fmla="*/ 746042 w 1611782"/>
                <a:gd name="connsiteY469" fmla="*/ 780325 h 1947765"/>
                <a:gd name="connsiteX470" fmla="*/ 728957 w 1611782"/>
                <a:gd name="connsiteY470" fmla="*/ 774630 h 1947765"/>
                <a:gd name="connsiteX471" fmla="*/ 711872 w 1611782"/>
                <a:gd name="connsiteY471" fmla="*/ 757545 h 1947765"/>
                <a:gd name="connsiteX472" fmla="*/ 717567 w 1611782"/>
                <a:gd name="connsiteY472" fmla="*/ 740461 h 1947765"/>
                <a:gd name="connsiteX473" fmla="*/ 751737 w 1611782"/>
                <a:gd name="connsiteY473" fmla="*/ 723376 h 1947765"/>
                <a:gd name="connsiteX474" fmla="*/ 763127 w 1611782"/>
                <a:gd name="connsiteY474" fmla="*/ 706292 h 1947765"/>
                <a:gd name="connsiteX475" fmla="*/ 734652 w 1611782"/>
                <a:gd name="connsiteY475" fmla="*/ 694902 h 1947765"/>
                <a:gd name="connsiteX476" fmla="*/ 706177 w 1611782"/>
                <a:gd name="connsiteY476" fmla="*/ 666428 h 1947765"/>
                <a:gd name="connsiteX477" fmla="*/ 666312 w 1611782"/>
                <a:gd name="connsiteY477" fmla="*/ 643649 h 1947765"/>
                <a:gd name="connsiteX478" fmla="*/ 654922 w 1611782"/>
                <a:gd name="connsiteY478" fmla="*/ 626564 h 1947765"/>
                <a:gd name="connsiteX479" fmla="*/ 672007 w 1611782"/>
                <a:gd name="connsiteY479" fmla="*/ 615175 h 1947765"/>
                <a:gd name="connsiteX480" fmla="*/ 700482 w 1611782"/>
                <a:gd name="connsiteY480" fmla="*/ 592395 h 1947765"/>
                <a:gd name="connsiteX481" fmla="*/ 683397 w 1611782"/>
                <a:gd name="connsiteY481" fmla="*/ 586700 h 1947765"/>
                <a:gd name="connsiteX482" fmla="*/ 700482 w 1611782"/>
                <a:gd name="connsiteY482" fmla="*/ 598090 h 1947765"/>
                <a:gd name="connsiteX483" fmla="*/ 723262 w 1611782"/>
                <a:gd name="connsiteY483" fmla="*/ 586700 h 1947765"/>
                <a:gd name="connsiteX484" fmla="*/ 711872 w 1611782"/>
                <a:gd name="connsiteY484" fmla="*/ 569616 h 1947765"/>
                <a:gd name="connsiteX485" fmla="*/ 689092 w 1611782"/>
                <a:gd name="connsiteY485" fmla="*/ 563921 h 1947765"/>
                <a:gd name="connsiteX486" fmla="*/ 672007 w 1611782"/>
                <a:gd name="connsiteY486" fmla="*/ 541142 h 1947765"/>
                <a:gd name="connsiteX487" fmla="*/ 706177 w 1611782"/>
                <a:gd name="connsiteY487" fmla="*/ 552531 h 1947765"/>
                <a:gd name="connsiteX488" fmla="*/ 723262 w 1611782"/>
                <a:gd name="connsiteY488" fmla="*/ 575311 h 1947765"/>
                <a:gd name="connsiteX489" fmla="*/ 763127 w 1611782"/>
                <a:gd name="connsiteY489" fmla="*/ 541142 h 1947765"/>
                <a:gd name="connsiteX490" fmla="*/ 757432 w 1611782"/>
                <a:gd name="connsiteY490" fmla="*/ 518362 h 1947765"/>
                <a:gd name="connsiteX491" fmla="*/ 734652 w 1611782"/>
                <a:gd name="connsiteY491" fmla="*/ 501278 h 1947765"/>
                <a:gd name="connsiteX492" fmla="*/ 780212 w 1611782"/>
                <a:gd name="connsiteY492" fmla="*/ 478499 h 1947765"/>
                <a:gd name="connsiteX493" fmla="*/ 768822 w 1611782"/>
                <a:gd name="connsiteY493" fmla="*/ 484194 h 1947765"/>
                <a:gd name="connsiteX494" fmla="*/ 757432 w 1611782"/>
                <a:gd name="connsiteY494" fmla="*/ 563921 h 1947765"/>
                <a:gd name="connsiteX495" fmla="*/ 746042 w 1611782"/>
                <a:gd name="connsiteY495" fmla="*/ 581006 h 1947765"/>
                <a:gd name="connsiteX496" fmla="*/ 740347 w 1611782"/>
                <a:gd name="connsiteY496" fmla="*/ 626564 h 1947765"/>
                <a:gd name="connsiteX497" fmla="*/ 797297 w 1611782"/>
                <a:gd name="connsiteY497" fmla="*/ 660733 h 1947765"/>
                <a:gd name="connsiteX498" fmla="*/ 825772 w 1611782"/>
                <a:gd name="connsiteY498" fmla="*/ 677818 h 1947765"/>
                <a:gd name="connsiteX499" fmla="*/ 842857 w 1611782"/>
                <a:gd name="connsiteY499" fmla="*/ 683513 h 1947765"/>
                <a:gd name="connsiteX500" fmla="*/ 865637 w 1611782"/>
                <a:gd name="connsiteY500" fmla="*/ 706292 h 1947765"/>
                <a:gd name="connsiteX501" fmla="*/ 871332 w 1611782"/>
                <a:gd name="connsiteY501" fmla="*/ 729071 h 1947765"/>
                <a:gd name="connsiteX502" fmla="*/ 899806 w 1611782"/>
                <a:gd name="connsiteY502" fmla="*/ 757545 h 1947765"/>
                <a:gd name="connsiteX503" fmla="*/ 922586 w 1611782"/>
                <a:gd name="connsiteY503" fmla="*/ 751851 h 1947765"/>
                <a:gd name="connsiteX504" fmla="*/ 916891 w 1611782"/>
                <a:gd name="connsiteY504" fmla="*/ 717682 h 1947765"/>
                <a:gd name="connsiteX505" fmla="*/ 911196 w 1611782"/>
                <a:gd name="connsiteY505" fmla="*/ 689207 h 1947765"/>
                <a:gd name="connsiteX506" fmla="*/ 928281 w 1611782"/>
                <a:gd name="connsiteY506" fmla="*/ 575311 h 1947765"/>
                <a:gd name="connsiteX507" fmla="*/ 939671 w 1611782"/>
                <a:gd name="connsiteY507" fmla="*/ 546837 h 1947765"/>
                <a:gd name="connsiteX508" fmla="*/ 905501 w 1611782"/>
                <a:gd name="connsiteY508" fmla="*/ 478499 h 1947765"/>
                <a:gd name="connsiteX509" fmla="*/ 922586 w 1611782"/>
                <a:gd name="connsiteY509" fmla="*/ 467109 h 1947765"/>
                <a:gd name="connsiteX510" fmla="*/ 933976 w 1611782"/>
                <a:gd name="connsiteY510" fmla="*/ 450025 h 1947765"/>
                <a:gd name="connsiteX511" fmla="*/ 939671 w 1611782"/>
                <a:gd name="connsiteY511" fmla="*/ 478499 h 1947765"/>
                <a:gd name="connsiteX512" fmla="*/ 945366 w 1611782"/>
                <a:gd name="connsiteY512" fmla="*/ 518362 h 1947765"/>
                <a:gd name="connsiteX513" fmla="*/ 973841 w 1611782"/>
                <a:gd name="connsiteY513" fmla="*/ 512668 h 1947765"/>
                <a:gd name="connsiteX514" fmla="*/ 996621 w 1611782"/>
                <a:gd name="connsiteY514" fmla="*/ 472804 h 1947765"/>
                <a:gd name="connsiteX515" fmla="*/ 973841 w 1611782"/>
                <a:gd name="connsiteY515" fmla="*/ 489888 h 1947765"/>
                <a:gd name="connsiteX516" fmla="*/ 956756 w 1611782"/>
                <a:gd name="connsiteY516" fmla="*/ 524057 h 1947765"/>
                <a:gd name="connsiteX517" fmla="*/ 956756 w 1611782"/>
                <a:gd name="connsiteY517" fmla="*/ 660733 h 1947765"/>
                <a:gd name="connsiteX518" fmla="*/ 962451 w 1611782"/>
                <a:gd name="connsiteY518" fmla="*/ 854358 h 1947765"/>
                <a:gd name="connsiteX519" fmla="*/ 1036486 w 1611782"/>
                <a:gd name="connsiteY519" fmla="*/ 842968 h 1947765"/>
                <a:gd name="connsiteX520" fmla="*/ 1042181 w 1611782"/>
                <a:gd name="connsiteY520" fmla="*/ 808799 h 1947765"/>
                <a:gd name="connsiteX521" fmla="*/ 1053571 w 1611782"/>
                <a:gd name="connsiteY521" fmla="*/ 774630 h 1947765"/>
                <a:gd name="connsiteX522" fmla="*/ 1059266 w 1611782"/>
                <a:gd name="connsiteY522" fmla="*/ 751851 h 1947765"/>
                <a:gd name="connsiteX523" fmla="*/ 1076351 w 1611782"/>
                <a:gd name="connsiteY523" fmla="*/ 717682 h 1947765"/>
                <a:gd name="connsiteX524" fmla="*/ 1082046 w 1611782"/>
                <a:gd name="connsiteY524" fmla="*/ 683513 h 1947765"/>
                <a:gd name="connsiteX525" fmla="*/ 1116216 w 1611782"/>
                <a:gd name="connsiteY525" fmla="*/ 660733 h 1947765"/>
                <a:gd name="connsiteX526" fmla="*/ 1127606 w 1611782"/>
                <a:gd name="connsiteY526" fmla="*/ 643649 h 1947765"/>
                <a:gd name="connsiteX527" fmla="*/ 1110521 w 1611782"/>
                <a:gd name="connsiteY527" fmla="*/ 637954 h 1947765"/>
                <a:gd name="connsiteX528" fmla="*/ 1116216 w 1611782"/>
                <a:gd name="connsiteY528" fmla="*/ 598090 h 1947765"/>
                <a:gd name="connsiteX529" fmla="*/ 1121911 w 1611782"/>
                <a:gd name="connsiteY529" fmla="*/ 546837 h 1947765"/>
                <a:gd name="connsiteX530" fmla="*/ 1184555 w 1611782"/>
                <a:gd name="connsiteY530" fmla="*/ 563921 h 1947765"/>
                <a:gd name="connsiteX531" fmla="*/ 1201640 w 1611782"/>
                <a:gd name="connsiteY531" fmla="*/ 586700 h 1947765"/>
                <a:gd name="connsiteX532" fmla="*/ 1207335 w 1611782"/>
                <a:gd name="connsiteY532" fmla="*/ 620869 h 1947765"/>
                <a:gd name="connsiteX533" fmla="*/ 1195945 w 1611782"/>
                <a:gd name="connsiteY533" fmla="*/ 637954 h 1947765"/>
                <a:gd name="connsiteX534" fmla="*/ 1156080 w 1611782"/>
                <a:gd name="connsiteY534" fmla="*/ 672123 h 1947765"/>
                <a:gd name="connsiteX535" fmla="*/ 1144691 w 1611782"/>
                <a:gd name="connsiteY535" fmla="*/ 694902 h 1947765"/>
                <a:gd name="connsiteX536" fmla="*/ 1110521 w 1611782"/>
                <a:gd name="connsiteY536" fmla="*/ 751851 h 1947765"/>
                <a:gd name="connsiteX537" fmla="*/ 1087741 w 1611782"/>
                <a:gd name="connsiteY537" fmla="*/ 814494 h 1947765"/>
                <a:gd name="connsiteX538" fmla="*/ 1076351 w 1611782"/>
                <a:gd name="connsiteY538" fmla="*/ 837273 h 1947765"/>
                <a:gd name="connsiteX539" fmla="*/ 1013706 w 1611782"/>
                <a:gd name="connsiteY539" fmla="*/ 888526 h 1947765"/>
                <a:gd name="connsiteX540" fmla="*/ 996621 w 1611782"/>
                <a:gd name="connsiteY540" fmla="*/ 894221 h 1947765"/>
                <a:gd name="connsiteX541" fmla="*/ 968146 w 1611782"/>
                <a:gd name="connsiteY541" fmla="*/ 917001 h 1947765"/>
                <a:gd name="connsiteX542" fmla="*/ 962451 w 1611782"/>
                <a:gd name="connsiteY542" fmla="*/ 934085 h 1947765"/>
                <a:gd name="connsiteX543" fmla="*/ 968146 w 1611782"/>
                <a:gd name="connsiteY543" fmla="*/ 1036592 h 1947765"/>
                <a:gd name="connsiteX544" fmla="*/ 1047876 w 1611782"/>
                <a:gd name="connsiteY544" fmla="*/ 1030897 h 1947765"/>
                <a:gd name="connsiteX545" fmla="*/ 1070656 w 1611782"/>
                <a:gd name="connsiteY545" fmla="*/ 1025202 h 1947765"/>
                <a:gd name="connsiteX546" fmla="*/ 1059266 w 1611782"/>
                <a:gd name="connsiteY546" fmla="*/ 1008118 h 1947765"/>
                <a:gd name="connsiteX547" fmla="*/ 1064961 w 1611782"/>
                <a:gd name="connsiteY547" fmla="*/ 962559 h 1947765"/>
                <a:gd name="connsiteX548" fmla="*/ 1104826 w 1611782"/>
                <a:gd name="connsiteY548" fmla="*/ 968254 h 1947765"/>
                <a:gd name="connsiteX549" fmla="*/ 1110521 w 1611782"/>
                <a:gd name="connsiteY549" fmla="*/ 985339 h 1947765"/>
                <a:gd name="connsiteX550" fmla="*/ 1144691 w 1611782"/>
                <a:gd name="connsiteY550" fmla="*/ 1008118 h 1947765"/>
                <a:gd name="connsiteX551" fmla="*/ 1218725 w 1611782"/>
                <a:gd name="connsiteY551" fmla="*/ 968254 h 1947765"/>
                <a:gd name="connsiteX552" fmla="*/ 1235810 w 1611782"/>
                <a:gd name="connsiteY552" fmla="*/ 837273 h 1947765"/>
                <a:gd name="connsiteX553" fmla="*/ 1252895 w 1611782"/>
                <a:gd name="connsiteY553" fmla="*/ 791714 h 1947765"/>
                <a:gd name="connsiteX554" fmla="*/ 1275675 w 1611782"/>
                <a:gd name="connsiteY554" fmla="*/ 797409 h 1947765"/>
                <a:gd name="connsiteX555" fmla="*/ 1281370 w 1611782"/>
                <a:gd name="connsiteY555" fmla="*/ 814494 h 1947765"/>
                <a:gd name="connsiteX556" fmla="*/ 1269980 w 1611782"/>
                <a:gd name="connsiteY556" fmla="*/ 865747 h 1947765"/>
                <a:gd name="connsiteX557" fmla="*/ 1264285 w 1611782"/>
                <a:gd name="connsiteY557" fmla="*/ 911306 h 1947765"/>
                <a:gd name="connsiteX558" fmla="*/ 1241505 w 1611782"/>
                <a:gd name="connsiteY558" fmla="*/ 956864 h 1947765"/>
                <a:gd name="connsiteX559" fmla="*/ 1235810 w 1611782"/>
                <a:gd name="connsiteY559" fmla="*/ 973949 h 1947765"/>
                <a:gd name="connsiteX560" fmla="*/ 1275675 w 1611782"/>
                <a:gd name="connsiteY560" fmla="*/ 1002423 h 1947765"/>
                <a:gd name="connsiteX561" fmla="*/ 1298455 w 1611782"/>
                <a:gd name="connsiteY561" fmla="*/ 1008118 h 1947765"/>
                <a:gd name="connsiteX562" fmla="*/ 1241505 w 1611782"/>
                <a:gd name="connsiteY562" fmla="*/ 1030897 h 1947765"/>
                <a:gd name="connsiteX563" fmla="*/ 1201640 w 1611782"/>
                <a:gd name="connsiteY563" fmla="*/ 1042287 h 1947765"/>
                <a:gd name="connsiteX564" fmla="*/ 1190250 w 1611782"/>
                <a:gd name="connsiteY564" fmla="*/ 1059371 h 1947765"/>
                <a:gd name="connsiteX565" fmla="*/ 1201640 w 1611782"/>
                <a:gd name="connsiteY565" fmla="*/ 1099235 h 1947765"/>
                <a:gd name="connsiteX566" fmla="*/ 1184555 w 1611782"/>
                <a:gd name="connsiteY566" fmla="*/ 1104930 h 1947765"/>
                <a:gd name="connsiteX567" fmla="*/ 1167470 w 1611782"/>
                <a:gd name="connsiteY567" fmla="*/ 1093540 h 1947765"/>
                <a:gd name="connsiteX568" fmla="*/ 1156080 w 1611782"/>
                <a:gd name="connsiteY568" fmla="*/ 1110625 h 1947765"/>
                <a:gd name="connsiteX569" fmla="*/ 1138996 w 1611782"/>
                <a:gd name="connsiteY569" fmla="*/ 1116320 h 1947765"/>
                <a:gd name="connsiteX570" fmla="*/ 1133301 w 1611782"/>
                <a:gd name="connsiteY570" fmla="*/ 1076456 h 1947765"/>
                <a:gd name="connsiteX571" fmla="*/ 1116216 w 1611782"/>
                <a:gd name="connsiteY571" fmla="*/ 1065066 h 1947765"/>
                <a:gd name="connsiteX572" fmla="*/ 1030791 w 1611782"/>
                <a:gd name="connsiteY572" fmla="*/ 1070761 h 1947765"/>
                <a:gd name="connsiteX573" fmla="*/ 1013706 w 1611782"/>
                <a:gd name="connsiteY573" fmla="*/ 1082151 h 1947765"/>
                <a:gd name="connsiteX574" fmla="*/ 1019401 w 1611782"/>
                <a:gd name="connsiteY574" fmla="*/ 1201742 h 1947765"/>
                <a:gd name="connsiteX575" fmla="*/ 1053571 w 1611782"/>
                <a:gd name="connsiteY575" fmla="*/ 1218827 h 1947765"/>
                <a:gd name="connsiteX576" fmla="*/ 1150385 w 1611782"/>
                <a:gd name="connsiteY576" fmla="*/ 1224522 h 1947765"/>
                <a:gd name="connsiteX577" fmla="*/ 1184555 w 1611782"/>
                <a:gd name="connsiteY577" fmla="*/ 1230216 h 1947765"/>
                <a:gd name="connsiteX578" fmla="*/ 1201640 w 1611782"/>
                <a:gd name="connsiteY578" fmla="*/ 1235911 h 1947765"/>
                <a:gd name="connsiteX579" fmla="*/ 1258590 w 1611782"/>
                <a:gd name="connsiteY579" fmla="*/ 1230216 h 1947765"/>
                <a:gd name="connsiteX580" fmla="*/ 1287065 w 1611782"/>
                <a:gd name="connsiteY580" fmla="*/ 1201742 h 1947765"/>
                <a:gd name="connsiteX581" fmla="*/ 1304150 w 1611782"/>
                <a:gd name="connsiteY581" fmla="*/ 1190353 h 1947765"/>
                <a:gd name="connsiteX582" fmla="*/ 1315540 w 1611782"/>
                <a:gd name="connsiteY582" fmla="*/ 1167573 h 1947765"/>
                <a:gd name="connsiteX583" fmla="*/ 1332625 w 1611782"/>
                <a:gd name="connsiteY583" fmla="*/ 1150489 h 1947765"/>
                <a:gd name="connsiteX584" fmla="*/ 1355405 w 1611782"/>
                <a:gd name="connsiteY584" fmla="*/ 1122015 h 1947765"/>
                <a:gd name="connsiteX585" fmla="*/ 1378185 w 1611782"/>
                <a:gd name="connsiteY585" fmla="*/ 1082151 h 1947765"/>
                <a:gd name="connsiteX586" fmla="*/ 1383880 w 1611782"/>
                <a:gd name="connsiteY586" fmla="*/ 1065066 h 1947765"/>
                <a:gd name="connsiteX587" fmla="*/ 1412355 w 1611782"/>
                <a:gd name="connsiteY587" fmla="*/ 1042287 h 1947765"/>
                <a:gd name="connsiteX588" fmla="*/ 1418049 w 1611782"/>
                <a:gd name="connsiteY588" fmla="*/ 1025202 h 1947765"/>
                <a:gd name="connsiteX589" fmla="*/ 1429439 w 1611782"/>
                <a:gd name="connsiteY589" fmla="*/ 1002423 h 1947765"/>
                <a:gd name="connsiteX590" fmla="*/ 1418049 w 1611782"/>
                <a:gd name="connsiteY590" fmla="*/ 968254 h 1947765"/>
                <a:gd name="connsiteX591" fmla="*/ 1429439 w 1611782"/>
                <a:gd name="connsiteY591" fmla="*/ 911306 h 1947765"/>
                <a:gd name="connsiteX592" fmla="*/ 1446524 w 1611782"/>
                <a:gd name="connsiteY592" fmla="*/ 888526 h 1947765"/>
                <a:gd name="connsiteX593" fmla="*/ 1469304 w 1611782"/>
                <a:gd name="connsiteY593" fmla="*/ 877137 h 1947765"/>
                <a:gd name="connsiteX594" fmla="*/ 1435134 w 1611782"/>
                <a:gd name="connsiteY594" fmla="*/ 683513 h 1947765"/>
                <a:gd name="connsiteX595" fmla="*/ 1418049 w 1611782"/>
                <a:gd name="connsiteY595" fmla="*/ 677818 h 1947765"/>
                <a:gd name="connsiteX596" fmla="*/ 1389575 w 1611782"/>
                <a:gd name="connsiteY596" fmla="*/ 666428 h 1947765"/>
                <a:gd name="connsiteX597" fmla="*/ 1372490 w 1611782"/>
                <a:gd name="connsiteY597" fmla="*/ 649344 h 1947765"/>
                <a:gd name="connsiteX598" fmla="*/ 1389575 w 1611782"/>
                <a:gd name="connsiteY598" fmla="*/ 581006 h 1947765"/>
                <a:gd name="connsiteX599" fmla="*/ 1383880 w 1611782"/>
                <a:gd name="connsiteY599" fmla="*/ 535447 h 1947765"/>
                <a:gd name="connsiteX600" fmla="*/ 1400965 w 1611782"/>
                <a:gd name="connsiteY600" fmla="*/ 518362 h 1947765"/>
                <a:gd name="connsiteX601" fmla="*/ 1412355 w 1611782"/>
                <a:gd name="connsiteY601" fmla="*/ 501278 h 1947765"/>
                <a:gd name="connsiteX602" fmla="*/ 1400965 w 1611782"/>
                <a:gd name="connsiteY602" fmla="*/ 484194 h 1947765"/>
                <a:gd name="connsiteX603" fmla="*/ 1429439 w 1611782"/>
                <a:gd name="connsiteY603" fmla="*/ 370297 h 1947765"/>
                <a:gd name="connsiteX604" fmla="*/ 1457914 w 1611782"/>
                <a:gd name="connsiteY604" fmla="*/ 324738 h 1947765"/>
                <a:gd name="connsiteX605" fmla="*/ 1469304 w 1611782"/>
                <a:gd name="connsiteY605" fmla="*/ 307654 h 1947765"/>
                <a:gd name="connsiteX606" fmla="*/ 1571814 w 1611782"/>
                <a:gd name="connsiteY606" fmla="*/ 301959 h 1947765"/>
                <a:gd name="connsiteX607" fmla="*/ 1509169 w 1611782"/>
                <a:gd name="connsiteY607" fmla="*/ 267790 h 1947765"/>
                <a:gd name="connsiteX608" fmla="*/ 1486389 w 1611782"/>
                <a:gd name="connsiteY608" fmla="*/ 233621 h 1947765"/>
                <a:gd name="connsiteX609" fmla="*/ 1503474 w 1611782"/>
                <a:gd name="connsiteY609" fmla="*/ 222231 h 1947765"/>
                <a:gd name="connsiteX610" fmla="*/ 1520559 w 1611782"/>
                <a:gd name="connsiteY610" fmla="*/ 199452 h 1947765"/>
                <a:gd name="connsiteX611" fmla="*/ 1543339 w 1611782"/>
                <a:gd name="connsiteY611" fmla="*/ 188062 h 1947765"/>
                <a:gd name="connsiteX612" fmla="*/ 1531949 w 1611782"/>
                <a:gd name="connsiteY612" fmla="*/ 170978 h 1947765"/>
                <a:gd name="connsiteX613" fmla="*/ 1514864 w 1611782"/>
                <a:gd name="connsiteY613" fmla="*/ 165283 h 1947765"/>
                <a:gd name="connsiteX614" fmla="*/ 1480694 w 1611782"/>
                <a:gd name="connsiteY614" fmla="*/ 136809 h 1947765"/>
                <a:gd name="connsiteX615" fmla="*/ 1395270 w 1611782"/>
                <a:gd name="connsiteY615" fmla="*/ 159588 h 1947765"/>
                <a:gd name="connsiteX616" fmla="*/ 1389575 w 1611782"/>
                <a:gd name="connsiteY616" fmla="*/ 176673 h 1947765"/>
                <a:gd name="connsiteX617" fmla="*/ 1366795 w 1611782"/>
                <a:gd name="connsiteY617" fmla="*/ 222231 h 1947765"/>
                <a:gd name="connsiteX618" fmla="*/ 1195945 w 1611782"/>
                <a:gd name="connsiteY618" fmla="*/ 245011 h 1947765"/>
                <a:gd name="connsiteX619" fmla="*/ 1184555 w 1611782"/>
                <a:gd name="connsiteY619" fmla="*/ 227926 h 1947765"/>
                <a:gd name="connsiteX620" fmla="*/ 1195945 w 1611782"/>
                <a:gd name="connsiteY620" fmla="*/ 205147 h 1947765"/>
                <a:gd name="connsiteX621" fmla="*/ 1235810 w 1611782"/>
                <a:gd name="connsiteY621" fmla="*/ 165283 h 1947765"/>
                <a:gd name="connsiteX622" fmla="*/ 1264285 w 1611782"/>
                <a:gd name="connsiteY622" fmla="*/ 142504 h 1947765"/>
                <a:gd name="connsiteX623" fmla="*/ 1281370 w 1611782"/>
                <a:gd name="connsiteY623" fmla="*/ 131114 h 1947765"/>
                <a:gd name="connsiteX624" fmla="*/ 1304150 w 1611782"/>
                <a:gd name="connsiteY624" fmla="*/ 74166 h 1947765"/>
                <a:gd name="connsiteX625" fmla="*/ 1292760 w 1611782"/>
                <a:gd name="connsiteY625" fmla="*/ 57081 h 1947765"/>
                <a:gd name="connsiteX626" fmla="*/ 1292760 w 1611782"/>
                <a:gd name="connsiteY626" fmla="*/ 45692 h 1947765"/>
                <a:gd name="connsiteX0" fmla="*/ 1292760 w 1611734"/>
                <a:gd name="connsiteY0" fmla="*/ 45692 h 1947765"/>
                <a:gd name="connsiteX1" fmla="*/ 1292760 w 1611734"/>
                <a:gd name="connsiteY1" fmla="*/ 45692 h 1947765"/>
                <a:gd name="connsiteX2" fmla="*/ 1321235 w 1611734"/>
                <a:gd name="connsiteY2" fmla="*/ 5828 h 1947765"/>
                <a:gd name="connsiteX3" fmla="*/ 1383880 w 1611734"/>
                <a:gd name="connsiteY3" fmla="*/ 5828 h 1947765"/>
                <a:gd name="connsiteX4" fmla="*/ 1389575 w 1611734"/>
                <a:gd name="connsiteY4" fmla="*/ 74166 h 1947765"/>
                <a:gd name="connsiteX5" fmla="*/ 1372490 w 1611734"/>
                <a:gd name="connsiteY5" fmla="*/ 79861 h 1947765"/>
                <a:gd name="connsiteX6" fmla="*/ 1361100 w 1611734"/>
                <a:gd name="connsiteY6" fmla="*/ 96945 h 1947765"/>
                <a:gd name="connsiteX7" fmla="*/ 1326930 w 1611734"/>
                <a:gd name="connsiteY7" fmla="*/ 119724 h 1947765"/>
                <a:gd name="connsiteX8" fmla="*/ 1372490 w 1611734"/>
                <a:gd name="connsiteY8" fmla="*/ 125419 h 1947765"/>
                <a:gd name="connsiteX9" fmla="*/ 1406660 w 1611734"/>
                <a:gd name="connsiteY9" fmla="*/ 114029 h 1947765"/>
                <a:gd name="connsiteX10" fmla="*/ 1571814 w 1611734"/>
                <a:gd name="connsiteY10" fmla="*/ 136809 h 1947765"/>
                <a:gd name="connsiteX11" fmla="*/ 1588899 w 1611734"/>
                <a:gd name="connsiteY11" fmla="*/ 148198 h 1947765"/>
                <a:gd name="connsiteX12" fmla="*/ 1611679 w 1611734"/>
                <a:gd name="connsiteY12" fmla="*/ 216536 h 1947765"/>
                <a:gd name="connsiteX13" fmla="*/ 1594594 w 1611734"/>
                <a:gd name="connsiteY13" fmla="*/ 290569 h 1947765"/>
                <a:gd name="connsiteX14" fmla="*/ 1577509 w 1611734"/>
                <a:gd name="connsiteY14" fmla="*/ 330433 h 1947765"/>
                <a:gd name="connsiteX15" fmla="*/ 1571814 w 1611734"/>
                <a:gd name="connsiteY15" fmla="*/ 347518 h 1947765"/>
                <a:gd name="connsiteX16" fmla="*/ 1486389 w 1611734"/>
                <a:gd name="connsiteY16" fmla="*/ 888526 h 1947765"/>
                <a:gd name="connsiteX17" fmla="*/ 1474999 w 1611734"/>
                <a:gd name="connsiteY17" fmla="*/ 934085 h 1947765"/>
                <a:gd name="connsiteX18" fmla="*/ 1457914 w 1611734"/>
                <a:gd name="connsiteY18" fmla="*/ 996728 h 1947765"/>
                <a:gd name="connsiteX19" fmla="*/ 1452219 w 1611734"/>
                <a:gd name="connsiteY19" fmla="*/ 1019508 h 1947765"/>
                <a:gd name="connsiteX20" fmla="*/ 1446524 w 1611734"/>
                <a:gd name="connsiteY20" fmla="*/ 1053677 h 1947765"/>
                <a:gd name="connsiteX21" fmla="*/ 1412355 w 1611734"/>
                <a:gd name="connsiteY21" fmla="*/ 1076456 h 1947765"/>
                <a:gd name="connsiteX22" fmla="*/ 1361100 w 1611734"/>
                <a:gd name="connsiteY22" fmla="*/ 1133404 h 1947765"/>
                <a:gd name="connsiteX23" fmla="*/ 1338320 w 1611734"/>
                <a:gd name="connsiteY23" fmla="*/ 1184658 h 1947765"/>
                <a:gd name="connsiteX24" fmla="*/ 1315540 w 1611734"/>
                <a:gd name="connsiteY24" fmla="*/ 1230216 h 1947765"/>
                <a:gd name="connsiteX25" fmla="*/ 1298455 w 1611734"/>
                <a:gd name="connsiteY25" fmla="*/ 1258690 h 1947765"/>
                <a:gd name="connsiteX26" fmla="*/ 1281370 w 1611734"/>
                <a:gd name="connsiteY26" fmla="*/ 1264385 h 1947765"/>
                <a:gd name="connsiteX27" fmla="*/ 1235810 w 1611734"/>
                <a:gd name="connsiteY27" fmla="*/ 1281470 h 1947765"/>
                <a:gd name="connsiteX28" fmla="*/ 1218725 w 1611734"/>
                <a:gd name="connsiteY28" fmla="*/ 1292859 h 1947765"/>
                <a:gd name="connsiteX29" fmla="*/ 1224420 w 1611734"/>
                <a:gd name="connsiteY29" fmla="*/ 1315639 h 1947765"/>
                <a:gd name="connsiteX30" fmla="*/ 1241505 w 1611734"/>
                <a:gd name="connsiteY30" fmla="*/ 1321334 h 1947765"/>
                <a:gd name="connsiteX31" fmla="*/ 1281370 w 1611734"/>
                <a:gd name="connsiteY31" fmla="*/ 1349808 h 1947765"/>
                <a:gd name="connsiteX32" fmla="*/ 1315540 w 1611734"/>
                <a:gd name="connsiteY32" fmla="*/ 1372587 h 1947765"/>
                <a:gd name="connsiteX33" fmla="*/ 1326930 w 1611734"/>
                <a:gd name="connsiteY33" fmla="*/ 1389672 h 1947765"/>
                <a:gd name="connsiteX34" fmla="*/ 1338320 w 1611734"/>
                <a:gd name="connsiteY34" fmla="*/ 1423841 h 1947765"/>
                <a:gd name="connsiteX35" fmla="*/ 1344015 w 1611734"/>
                <a:gd name="connsiteY35" fmla="*/ 1440925 h 1947765"/>
                <a:gd name="connsiteX36" fmla="*/ 1355405 w 1611734"/>
                <a:gd name="connsiteY36" fmla="*/ 1463704 h 1947765"/>
                <a:gd name="connsiteX37" fmla="*/ 1366795 w 1611734"/>
                <a:gd name="connsiteY37" fmla="*/ 1497873 h 1947765"/>
                <a:gd name="connsiteX38" fmla="*/ 1372490 w 1611734"/>
                <a:gd name="connsiteY38" fmla="*/ 1514958 h 1947765"/>
                <a:gd name="connsiteX39" fmla="*/ 1406660 w 1611734"/>
                <a:gd name="connsiteY39" fmla="*/ 1571906 h 1947765"/>
                <a:gd name="connsiteX40" fmla="*/ 1418049 w 1611734"/>
                <a:gd name="connsiteY40" fmla="*/ 1606075 h 1947765"/>
                <a:gd name="connsiteX41" fmla="*/ 1429439 w 1611734"/>
                <a:gd name="connsiteY41" fmla="*/ 1623160 h 1947765"/>
                <a:gd name="connsiteX42" fmla="*/ 1446524 w 1611734"/>
                <a:gd name="connsiteY42" fmla="*/ 1674413 h 1947765"/>
                <a:gd name="connsiteX43" fmla="*/ 1457914 w 1611734"/>
                <a:gd name="connsiteY43" fmla="*/ 1691498 h 1947765"/>
                <a:gd name="connsiteX44" fmla="*/ 1474999 w 1611734"/>
                <a:gd name="connsiteY44" fmla="*/ 1742751 h 1947765"/>
                <a:gd name="connsiteX45" fmla="*/ 1480694 w 1611734"/>
                <a:gd name="connsiteY45" fmla="*/ 1788310 h 1947765"/>
                <a:gd name="connsiteX46" fmla="*/ 1486389 w 1611734"/>
                <a:gd name="connsiteY46" fmla="*/ 1822479 h 1947765"/>
                <a:gd name="connsiteX47" fmla="*/ 1480694 w 1611734"/>
                <a:gd name="connsiteY47" fmla="*/ 1896512 h 1947765"/>
                <a:gd name="connsiteX48" fmla="*/ 1440829 w 1611734"/>
                <a:gd name="connsiteY48" fmla="*/ 1845258 h 1947765"/>
                <a:gd name="connsiteX49" fmla="*/ 1429439 w 1611734"/>
                <a:gd name="connsiteY49" fmla="*/ 1776920 h 1947765"/>
                <a:gd name="connsiteX50" fmla="*/ 1418049 w 1611734"/>
                <a:gd name="connsiteY50" fmla="*/ 1759836 h 1947765"/>
                <a:gd name="connsiteX51" fmla="*/ 1412355 w 1611734"/>
                <a:gd name="connsiteY51" fmla="*/ 1742751 h 1947765"/>
                <a:gd name="connsiteX52" fmla="*/ 1395270 w 1611734"/>
                <a:gd name="connsiteY52" fmla="*/ 1731361 h 1947765"/>
                <a:gd name="connsiteX53" fmla="*/ 1389575 w 1611734"/>
                <a:gd name="connsiteY53" fmla="*/ 1691498 h 1947765"/>
                <a:gd name="connsiteX54" fmla="*/ 1378185 w 1611734"/>
                <a:gd name="connsiteY54" fmla="*/ 1657329 h 1947765"/>
                <a:gd name="connsiteX55" fmla="*/ 1372490 w 1611734"/>
                <a:gd name="connsiteY55" fmla="*/ 1634549 h 1947765"/>
                <a:gd name="connsiteX56" fmla="*/ 1355405 w 1611734"/>
                <a:gd name="connsiteY56" fmla="*/ 1611770 h 1947765"/>
                <a:gd name="connsiteX57" fmla="*/ 1349710 w 1611734"/>
                <a:gd name="connsiteY57" fmla="*/ 1571906 h 1947765"/>
                <a:gd name="connsiteX58" fmla="*/ 1338320 w 1611734"/>
                <a:gd name="connsiteY58" fmla="*/ 1537737 h 1947765"/>
                <a:gd name="connsiteX59" fmla="*/ 1321235 w 1611734"/>
                <a:gd name="connsiteY59" fmla="*/ 1492179 h 1947765"/>
                <a:gd name="connsiteX60" fmla="*/ 1315540 w 1611734"/>
                <a:gd name="connsiteY60" fmla="*/ 1446620 h 1947765"/>
                <a:gd name="connsiteX61" fmla="*/ 1298455 w 1611734"/>
                <a:gd name="connsiteY61" fmla="*/ 1440925 h 1947765"/>
                <a:gd name="connsiteX62" fmla="*/ 1281370 w 1611734"/>
                <a:gd name="connsiteY62" fmla="*/ 1429535 h 1947765"/>
                <a:gd name="connsiteX63" fmla="*/ 1247200 w 1611734"/>
                <a:gd name="connsiteY63" fmla="*/ 1418146 h 1947765"/>
                <a:gd name="connsiteX64" fmla="*/ 1213030 w 1611734"/>
                <a:gd name="connsiteY64" fmla="*/ 1395366 h 1947765"/>
                <a:gd name="connsiteX65" fmla="*/ 1178860 w 1611734"/>
                <a:gd name="connsiteY65" fmla="*/ 1383977 h 1947765"/>
                <a:gd name="connsiteX66" fmla="*/ 1173165 w 1611734"/>
                <a:gd name="connsiteY66" fmla="*/ 1440925 h 1947765"/>
                <a:gd name="connsiteX67" fmla="*/ 1156080 w 1611734"/>
                <a:gd name="connsiteY67" fmla="*/ 1452315 h 1947765"/>
                <a:gd name="connsiteX68" fmla="*/ 1161775 w 1611734"/>
                <a:gd name="connsiteY68" fmla="*/ 1475094 h 1947765"/>
                <a:gd name="connsiteX69" fmla="*/ 1167470 w 1611734"/>
                <a:gd name="connsiteY69" fmla="*/ 1492179 h 1947765"/>
                <a:gd name="connsiteX70" fmla="*/ 1190250 w 1611734"/>
                <a:gd name="connsiteY70" fmla="*/ 1514958 h 1947765"/>
                <a:gd name="connsiteX71" fmla="*/ 1201640 w 1611734"/>
                <a:gd name="connsiteY71" fmla="*/ 1532042 h 1947765"/>
                <a:gd name="connsiteX72" fmla="*/ 1201640 w 1611734"/>
                <a:gd name="connsiteY72" fmla="*/ 1577601 h 1947765"/>
                <a:gd name="connsiteX73" fmla="*/ 1235810 w 1611734"/>
                <a:gd name="connsiteY73" fmla="*/ 1594686 h 1947765"/>
                <a:gd name="connsiteX74" fmla="*/ 1275675 w 1611734"/>
                <a:gd name="connsiteY74" fmla="*/ 1611770 h 1947765"/>
                <a:gd name="connsiteX75" fmla="*/ 1252895 w 1611734"/>
                <a:gd name="connsiteY75" fmla="*/ 1623160 h 1947765"/>
                <a:gd name="connsiteX76" fmla="*/ 1241505 w 1611734"/>
                <a:gd name="connsiteY76" fmla="*/ 1640244 h 1947765"/>
                <a:gd name="connsiteX77" fmla="*/ 1224420 w 1611734"/>
                <a:gd name="connsiteY77" fmla="*/ 1651634 h 1947765"/>
                <a:gd name="connsiteX78" fmla="*/ 1201640 w 1611734"/>
                <a:gd name="connsiteY78" fmla="*/ 1634549 h 1947765"/>
                <a:gd name="connsiteX79" fmla="*/ 1178860 w 1611734"/>
                <a:gd name="connsiteY79" fmla="*/ 1611770 h 1947765"/>
                <a:gd name="connsiteX80" fmla="*/ 1173165 w 1611734"/>
                <a:gd name="connsiteY80" fmla="*/ 1588991 h 1947765"/>
                <a:gd name="connsiteX81" fmla="*/ 1167470 w 1611734"/>
                <a:gd name="connsiteY81" fmla="*/ 1560517 h 1947765"/>
                <a:gd name="connsiteX82" fmla="*/ 1150385 w 1611734"/>
                <a:gd name="connsiteY82" fmla="*/ 1554822 h 1947765"/>
                <a:gd name="connsiteX83" fmla="*/ 1138996 w 1611734"/>
                <a:gd name="connsiteY83" fmla="*/ 1537737 h 1947765"/>
                <a:gd name="connsiteX84" fmla="*/ 1121911 w 1611734"/>
                <a:gd name="connsiteY84" fmla="*/ 1532042 h 1947765"/>
                <a:gd name="connsiteX85" fmla="*/ 1104826 w 1611734"/>
                <a:gd name="connsiteY85" fmla="*/ 1520653 h 1947765"/>
                <a:gd name="connsiteX86" fmla="*/ 1064961 w 1611734"/>
                <a:gd name="connsiteY86" fmla="*/ 1509263 h 1947765"/>
                <a:gd name="connsiteX87" fmla="*/ 1030791 w 1611734"/>
                <a:gd name="connsiteY87" fmla="*/ 1480789 h 1947765"/>
                <a:gd name="connsiteX88" fmla="*/ 1019401 w 1611734"/>
                <a:gd name="connsiteY88" fmla="*/ 1463704 h 1947765"/>
                <a:gd name="connsiteX89" fmla="*/ 1002316 w 1611734"/>
                <a:gd name="connsiteY89" fmla="*/ 1452315 h 1947765"/>
                <a:gd name="connsiteX90" fmla="*/ 996621 w 1611734"/>
                <a:gd name="connsiteY90" fmla="*/ 1435230 h 1947765"/>
                <a:gd name="connsiteX91" fmla="*/ 962451 w 1611734"/>
                <a:gd name="connsiteY91" fmla="*/ 1418146 h 1947765"/>
                <a:gd name="connsiteX92" fmla="*/ 945366 w 1611734"/>
                <a:gd name="connsiteY92" fmla="*/ 1423841 h 1947765"/>
                <a:gd name="connsiteX93" fmla="*/ 928281 w 1611734"/>
                <a:gd name="connsiteY93" fmla="*/ 1458010 h 1947765"/>
                <a:gd name="connsiteX94" fmla="*/ 933976 w 1611734"/>
                <a:gd name="connsiteY94" fmla="*/ 1526348 h 1947765"/>
                <a:gd name="connsiteX95" fmla="*/ 968146 w 1611734"/>
                <a:gd name="connsiteY95" fmla="*/ 1560517 h 1947765"/>
                <a:gd name="connsiteX96" fmla="*/ 1002316 w 1611734"/>
                <a:gd name="connsiteY96" fmla="*/ 1571906 h 1947765"/>
                <a:gd name="connsiteX97" fmla="*/ 1008011 w 1611734"/>
                <a:gd name="connsiteY97" fmla="*/ 1588991 h 1947765"/>
                <a:gd name="connsiteX98" fmla="*/ 1025096 w 1611734"/>
                <a:gd name="connsiteY98" fmla="*/ 1594686 h 1947765"/>
                <a:gd name="connsiteX99" fmla="*/ 1064961 w 1611734"/>
                <a:gd name="connsiteY99" fmla="*/ 1600380 h 1947765"/>
                <a:gd name="connsiteX100" fmla="*/ 1059266 w 1611734"/>
                <a:gd name="connsiteY100" fmla="*/ 1628854 h 1947765"/>
                <a:gd name="connsiteX101" fmla="*/ 1047876 w 1611734"/>
                <a:gd name="connsiteY101" fmla="*/ 1645939 h 1947765"/>
                <a:gd name="connsiteX102" fmla="*/ 1076351 w 1611734"/>
                <a:gd name="connsiteY102" fmla="*/ 1668718 h 1947765"/>
                <a:gd name="connsiteX103" fmla="*/ 1110521 w 1611734"/>
                <a:gd name="connsiteY103" fmla="*/ 1697192 h 1947765"/>
                <a:gd name="connsiteX104" fmla="*/ 1150385 w 1611734"/>
                <a:gd name="connsiteY104" fmla="*/ 1708582 h 1947765"/>
                <a:gd name="connsiteX105" fmla="*/ 1184555 w 1611734"/>
                <a:gd name="connsiteY105" fmla="*/ 1719972 h 1947765"/>
                <a:gd name="connsiteX106" fmla="*/ 1201640 w 1611734"/>
                <a:gd name="connsiteY106" fmla="*/ 1725667 h 1947765"/>
                <a:gd name="connsiteX107" fmla="*/ 1207335 w 1611734"/>
                <a:gd name="connsiteY107" fmla="*/ 1742751 h 1947765"/>
                <a:gd name="connsiteX108" fmla="*/ 1218725 w 1611734"/>
                <a:gd name="connsiteY108" fmla="*/ 1765530 h 1947765"/>
                <a:gd name="connsiteX109" fmla="*/ 1207335 w 1611734"/>
                <a:gd name="connsiteY109" fmla="*/ 1794005 h 1947765"/>
                <a:gd name="connsiteX110" fmla="*/ 1195945 w 1611734"/>
                <a:gd name="connsiteY110" fmla="*/ 1776920 h 1947765"/>
                <a:gd name="connsiteX111" fmla="*/ 1121911 w 1611734"/>
                <a:gd name="connsiteY111" fmla="*/ 1759836 h 1947765"/>
                <a:gd name="connsiteX112" fmla="*/ 1161775 w 1611734"/>
                <a:gd name="connsiteY112" fmla="*/ 1799699 h 1947765"/>
                <a:gd name="connsiteX113" fmla="*/ 1178860 w 1611734"/>
                <a:gd name="connsiteY113" fmla="*/ 1833868 h 1947765"/>
                <a:gd name="connsiteX114" fmla="*/ 1156080 w 1611734"/>
                <a:gd name="connsiteY114" fmla="*/ 1845258 h 1947765"/>
                <a:gd name="connsiteX115" fmla="*/ 1104826 w 1611734"/>
                <a:gd name="connsiteY115" fmla="*/ 1839563 h 1947765"/>
                <a:gd name="connsiteX116" fmla="*/ 1087741 w 1611734"/>
                <a:gd name="connsiteY116" fmla="*/ 1833868 h 1947765"/>
                <a:gd name="connsiteX117" fmla="*/ 1064961 w 1611734"/>
                <a:gd name="connsiteY117" fmla="*/ 1714277 h 1947765"/>
                <a:gd name="connsiteX118" fmla="*/ 1019401 w 1611734"/>
                <a:gd name="connsiteY118" fmla="*/ 1702887 h 1947765"/>
                <a:gd name="connsiteX119" fmla="*/ 1008011 w 1611734"/>
                <a:gd name="connsiteY119" fmla="*/ 1725667 h 1947765"/>
                <a:gd name="connsiteX120" fmla="*/ 996621 w 1611734"/>
                <a:gd name="connsiteY120" fmla="*/ 1742751 h 1947765"/>
                <a:gd name="connsiteX121" fmla="*/ 1002316 w 1611734"/>
                <a:gd name="connsiteY121" fmla="*/ 1822479 h 1947765"/>
                <a:gd name="connsiteX122" fmla="*/ 1008011 w 1611734"/>
                <a:gd name="connsiteY122" fmla="*/ 1839563 h 1947765"/>
                <a:gd name="connsiteX123" fmla="*/ 1025096 w 1611734"/>
                <a:gd name="connsiteY123" fmla="*/ 1845258 h 1947765"/>
                <a:gd name="connsiteX124" fmla="*/ 1025096 w 1611734"/>
                <a:gd name="connsiteY124" fmla="*/ 1879427 h 1947765"/>
                <a:gd name="connsiteX125" fmla="*/ 1002316 w 1611734"/>
                <a:gd name="connsiteY125" fmla="*/ 1947765 h 1947765"/>
                <a:gd name="connsiteX126" fmla="*/ 996621 w 1611734"/>
                <a:gd name="connsiteY126" fmla="*/ 1930681 h 1947765"/>
                <a:gd name="connsiteX127" fmla="*/ 990926 w 1611734"/>
                <a:gd name="connsiteY127" fmla="*/ 1902206 h 1947765"/>
                <a:gd name="connsiteX128" fmla="*/ 973841 w 1611734"/>
                <a:gd name="connsiteY128" fmla="*/ 1913596 h 1947765"/>
                <a:gd name="connsiteX129" fmla="*/ 945366 w 1611734"/>
                <a:gd name="connsiteY129" fmla="*/ 1919291 h 1947765"/>
                <a:gd name="connsiteX130" fmla="*/ 905501 w 1611734"/>
                <a:gd name="connsiteY130" fmla="*/ 1907901 h 1947765"/>
                <a:gd name="connsiteX131" fmla="*/ 899806 w 1611734"/>
                <a:gd name="connsiteY131" fmla="*/ 1890817 h 1947765"/>
                <a:gd name="connsiteX132" fmla="*/ 922586 w 1611734"/>
                <a:gd name="connsiteY132" fmla="*/ 1868037 h 1947765"/>
                <a:gd name="connsiteX133" fmla="*/ 945366 w 1611734"/>
                <a:gd name="connsiteY133" fmla="*/ 1856648 h 1947765"/>
                <a:gd name="connsiteX134" fmla="*/ 956756 w 1611734"/>
                <a:gd name="connsiteY134" fmla="*/ 1839563 h 1947765"/>
                <a:gd name="connsiteX135" fmla="*/ 968146 w 1611734"/>
                <a:gd name="connsiteY135" fmla="*/ 1805394 h 1947765"/>
                <a:gd name="connsiteX136" fmla="*/ 973841 w 1611734"/>
                <a:gd name="connsiteY136" fmla="*/ 1759836 h 1947765"/>
                <a:gd name="connsiteX137" fmla="*/ 996621 w 1611734"/>
                <a:gd name="connsiteY137" fmla="*/ 1725667 h 1947765"/>
                <a:gd name="connsiteX138" fmla="*/ 990926 w 1611734"/>
                <a:gd name="connsiteY138" fmla="*/ 1708582 h 1947765"/>
                <a:gd name="connsiteX139" fmla="*/ 1002316 w 1611734"/>
                <a:gd name="connsiteY139" fmla="*/ 1674413 h 1947765"/>
                <a:gd name="connsiteX140" fmla="*/ 979536 w 1611734"/>
                <a:gd name="connsiteY140" fmla="*/ 1645939 h 1947765"/>
                <a:gd name="connsiteX141" fmla="*/ 939671 w 1611734"/>
                <a:gd name="connsiteY141" fmla="*/ 1617465 h 1947765"/>
                <a:gd name="connsiteX142" fmla="*/ 933976 w 1611734"/>
                <a:gd name="connsiteY142" fmla="*/ 1640244 h 1947765"/>
                <a:gd name="connsiteX143" fmla="*/ 922586 w 1611734"/>
                <a:gd name="connsiteY143" fmla="*/ 1731361 h 1947765"/>
                <a:gd name="connsiteX144" fmla="*/ 905501 w 1611734"/>
                <a:gd name="connsiteY144" fmla="*/ 1725667 h 1947765"/>
                <a:gd name="connsiteX145" fmla="*/ 922586 w 1611734"/>
                <a:gd name="connsiteY145" fmla="*/ 1645939 h 1947765"/>
                <a:gd name="connsiteX146" fmla="*/ 916891 w 1611734"/>
                <a:gd name="connsiteY146" fmla="*/ 1611770 h 1947765"/>
                <a:gd name="connsiteX147" fmla="*/ 905501 w 1611734"/>
                <a:gd name="connsiteY147" fmla="*/ 1594686 h 1947765"/>
                <a:gd name="connsiteX148" fmla="*/ 888416 w 1611734"/>
                <a:gd name="connsiteY148" fmla="*/ 1537737 h 1947765"/>
                <a:gd name="connsiteX149" fmla="*/ 865637 w 1611734"/>
                <a:gd name="connsiteY149" fmla="*/ 1509263 h 1947765"/>
                <a:gd name="connsiteX150" fmla="*/ 848552 w 1611734"/>
                <a:gd name="connsiteY150" fmla="*/ 1520653 h 1947765"/>
                <a:gd name="connsiteX151" fmla="*/ 831467 w 1611734"/>
                <a:gd name="connsiteY151" fmla="*/ 1560517 h 1947765"/>
                <a:gd name="connsiteX152" fmla="*/ 825772 w 1611734"/>
                <a:gd name="connsiteY152" fmla="*/ 1577601 h 1947765"/>
                <a:gd name="connsiteX153" fmla="*/ 802992 w 1611734"/>
                <a:gd name="connsiteY153" fmla="*/ 1600380 h 1947765"/>
                <a:gd name="connsiteX154" fmla="*/ 785907 w 1611734"/>
                <a:gd name="connsiteY154" fmla="*/ 1634549 h 1947765"/>
                <a:gd name="connsiteX155" fmla="*/ 797297 w 1611734"/>
                <a:gd name="connsiteY155" fmla="*/ 1668718 h 1947765"/>
                <a:gd name="connsiteX156" fmla="*/ 808687 w 1611734"/>
                <a:gd name="connsiteY156" fmla="*/ 1725667 h 1947765"/>
                <a:gd name="connsiteX157" fmla="*/ 825772 w 1611734"/>
                <a:gd name="connsiteY157" fmla="*/ 1737056 h 1947765"/>
                <a:gd name="connsiteX158" fmla="*/ 820077 w 1611734"/>
                <a:gd name="connsiteY158" fmla="*/ 1776920 h 1947765"/>
                <a:gd name="connsiteX159" fmla="*/ 802992 w 1611734"/>
                <a:gd name="connsiteY159" fmla="*/ 1771225 h 1947765"/>
                <a:gd name="connsiteX160" fmla="*/ 797297 w 1611734"/>
                <a:gd name="connsiteY160" fmla="*/ 1754141 h 1947765"/>
                <a:gd name="connsiteX161" fmla="*/ 780212 w 1611734"/>
                <a:gd name="connsiteY161" fmla="*/ 1742751 h 1947765"/>
                <a:gd name="connsiteX162" fmla="*/ 740347 w 1611734"/>
                <a:gd name="connsiteY162" fmla="*/ 1759836 h 1947765"/>
                <a:gd name="connsiteX163" fmla="*/ 734652 w 1611734"/>
                <a:gd name="connsiteY163" fmla="*/ 1776920 h 1947765"/>
                <a:gd name="connsiteX164" fmla="*/ 711872 w 1611734"/>
                <a:gd name="connsiteY164" fmla="*/ 1811089 h 1947765"/>
                <a:gd name="connsiteX165" fmla="*/ 723262 w 1611734"/>
                <a:gd name="connsiteY165" fmla="*/ 1850953 h 1947765"/>
                <a:gd name="connsiteX166" fmla="*/ 728957 w 1611734"/>
                <a:gd name="connsiteY166" fmla="*/ 1868037 h 1947765"/>
                <a:gd name="connsiteX167" fmla="*/ 723262 w 1611734"/>
                <a:gd name="connsiteY167" fmla="*/ 1896512 h 1947765"/>
                <a:gd name="connsiteX168" fmla="*/ 706177 w 1611734"/>
                <a:gd name="connsiteY168" fmla="*/ 1902206 h 1947765"/>
                <a:gd name="connsiteX169" fmla="*/ 700482 w 1611734"/>
                <a:gd name="connsiteY169" fmla="*/ 1879427 h 1947765"/>
                <a:gd name="connsiteX170" fmla="*/ 666312 w 1611734"/>
                <a:gd name="connsiteY170" fmla="*/ 1856648 h 1947765"/>
                <a:gd name="connsiteX171" fmla="*/ 586583 w 1611734"/>
                <a:gd name="connsiteY171" fmla="*/ 1845258 h 1947765"/>
                <a:gd name="connsiteX172" fmla="*/ 615058 w 1611734"/>
                <a:gd name="connsiteY172" fmla="*/ 1833868 h 1947765"/>
                <a:gd name="connsiteX173" fmla="*/ 649227 w 1611734"/>
                <a:gd name="connsiteY173" fmla="*/ 1828174 h 1947765"/>
                <a:gd name="connsiteX174" fmla="*/ 637837 w 1611734"/>
                <a:gd name="connsiteY174" fmla="*/ 1788310 h 1947765"/>
                <a:gd name="connsiteX175" fmla="*/ 677702 w 1611734"/>
                <a:gd name="connsiteY175" fmla="*/ 1765530 h 1947765"/>
                <a:gd name="connsiteX176" fmla="*/ 694787 w 1611734"/>
                <a:gd name="connsiteY176" fmla="*/ 1759836 h 1947765"/>
                <a:gd name="connsiteX177" fmla="*/ 700482 w 1611734"/>
                <a:gd name="connsiteY177" fmla="*/ 1742751 h 1947765"/>
                <a:gd name="connsiteX178" fmla="*/ 717567 w 1611734"/>
                <a:gd name="connsiteY178" fmla="*/ 1731361 h 1947765"/>
                <a:gd name="connsiteX179" fmla="*/ 728957 w 1611734"/>
                <a:gd name="connsiteY179" fmla="*/ 1714277 h 1947765"/>
                <a:gd name="connsiteX180" fmla="*/ 723262 w 1611734"/>
                <a:gd name="connsiteY180" fmla="*/ 1685803 h 1947765"/>
                <a:gd name="connsiteX181" fmla="*/ 672007 w 1611734"/>
                <a:gd name="connsiteY181" fmla="*/ 1674413 h 1947765"/>
                <a:gd name="connsiteX182" fmla="*/ 637837 w 1611734"/>
                <a:gd name="connsiteY182" fmla="*/ 1657329 h 1947765"/>
                <a:gd name="connsiteX183" fmla="*/ 632142 w 1611734"/>
                <a:gd name="connsiteY183" fmla="*/ 1640244 h 1947765"/>
                <a:gd name="connsiteX184" fmla="*/ 620752 w 1611734"/>
                <a:gd name="connsiteY184" fmla="*/ 1623160 h 1947765"/>
                <a:gd name="connsiteX185" fmla="*/ 637837 w 1611734"/>
                <a:gd name="connsiteY185" fmla="*/ 1617465 h 1947765"/>
                <a:gd name="connsiteX186" fmla="*/ 728957 w 1611734"/>
                <a:gd name="connsiteY186" fmla="*/ 1606075 h 1947765"/>
                <a:gd name="connsiteX187" fmla="*/ 751737 w 1611734"/>
                <a:gd name="connsiteY187" fmla="*/ 1594686 h 1947765"/>
                <a:gd name="connsiteX188" fmla="*/ 763127 w 1611734"/>
                <a:gd name="connsiteY188" fmla="*/ 1577601 h 1947765"/>
                <a:gd name="connsiteX189" fmla="*/ 797297 w 1611734"/>
                <a:gd name="connsiteY189" fmla="*/ 1560517 h 1947765"/>
                <a:gd name="connsiteX190" fmla="*/ 808687 w 1611734"/>
                <a:gd name="connsiteY190" fmla="*/ 1543432 h 1947765"/>
                <a:gd name="connsiteX191" fmla="*/ 825772 w 1611734"/>
                <a:gd name="connsiteY191" fmla="*/ 1526348 h 1947765"/>
                <a:gd name="connsiteX192" fmla="*/ 854247 w 1611734"/>
                <a:gd name="connsiteY192" fmla="*/ 1480789 h 1947765"/>
                <a:gd name="connsiteX193" fmla="*/ 865637 w 1611734"/>
                <a:gd name="connsiteY193" fmla="*/ 1452315 h 1947765"/>
                <a:gd name="connsiteX194" fmla="*/ 905501 w 1611734"/>
                <a:gd name="connsiteY194" fmla="*/ 1429535 h 1947765"/>
                <a:gd name="connsiteX195" fmla="*/ 956756 w 1611734"/>
                <a:gd name="connsiteY195" fmla="*/ 1418146 h 1947765"/>
                <a:gd name="connsiteX196" fmla="*/ 951061 w 1611734"/>
                <a:gd name="connsiteY196" fmla="*/ 1401061 h 1947765"/>
                <a:gd name="connsiteX197" fmla="*/ 945366 w 1611734"/>
                <a:gd name="connsiteY197" fmla="*/ 1338418 h 1947765"/>
                <a:gd name="connsiteX198" fmla="*/ 928281 w 1611734"/>
                <a:gd name="connsiteY198" fmla="*/ 1332723 h 1947765"/>
                <a:gd name="connsiteX199" fmla="*/ 905501 w 1611734"/>
                <a:gd name="connsiteY199" fmla="*/ 1327028 h 1947765"/>
                <a:gd name="connsiteX200" fmla="*/ 825772 w 1611734"/>
                <a:gd name="connsiteY200" fmla="*/ 1332723 h 1947765"/>
                <a:gd name="connsiteX201" fmla="*/ 808687 w 1611734"/>
                <a:gd name="connsiteY201" fmla="*/ 1344113 h 1947765"/>
                <a:gd name="connsiteX202" fmla="*/ 780212 w 1611734"/>
                <a:gd name="connsiteY202" fmla="*/ 1349808 h 1947765"/>
                <a:gd name="connsiteX203" fmla="*/ 757432 w 1611734"/>
                <a:gd name="connsiteY203" fmla="*/ 1361197 h 1947765"/>
                <a:gd name="connsiteX204" fmla="*/ 734652 w 1611734"/>
                <a:gd name="connsiteY204" fmla="*/ 1406756 h 1947765"/>
                <a:gd name="connsiteX205" fmla="*/ 717567 w 1611734"/>
                <a:gd name="connsiteY205" fmla="*/ 1458010 h 1947765"/>
                <a:gd name="connsiteX206" fmla="*/ 711872 w 1611734"/>
                <a:gd name="connsiteY206" fmla="*/ 1475094 h 1947765"/>
                <a:gd name="connsiteX207" fmla="*/ 689092 w 1611734"/>
                <a:gd name="connsiteY207" fmla="*/ 1492179 h 1947765"/>
                <a:gd name="connsiteX208" fmla="*/ 683397 w 1611734"/>
                <a:gd name="connsiteY208" fmla="*/ 1429535 h 1947765"/>
                <a:gd name="connsiteX209" fmla="*/ 666312 w 1611734"/>
                <a:gd name="connsiteY209" fmla="*/ 1418146 h 1947765"/>
                <a:gd name="connsiteX210" fmla="*/ 575193 w 1611734"/>
                <a:gd name="connsiteY210" fmla="*/ 1429535 h 1947765"/>
                <a:gd name="connsiteX211" fmla="*/ 563803 w 1611734"/>
                <a:gd name="connsiteY211" fmla="*/ 1446620 h 1947765"/>
                <a:gd name="connsiteX212" fmla="*/ 541023 w 1611734"/>
                <a:gd name="connsiteY212" fmla="*/ 1509263 h 1947765"/>
                <a:gd name="connsiteX213" fmla="*/ 444208 w 1611734"/>
                <a:gd name="connsiteY213" fmla="*/ 1514958 h 1947765"/>
                <a:gd name="connsiteX214" fmla="*/ 438513 w 1611734"/>
                <a:gd name="connsiteY214" fmla="*/ 1560517 h 1947765"/>
                <a:gd name="connsiteX215" fmla="*/ 421428 w 1611734"/>
                <a:gd name="connsiteY215" fmla="*/ 1583296 h 1947765"/>
                <a:gd name="connsiteX216" fmla="*/ 410038 w 1611734"/>
                <a:gd name="connsiteY216" fmla="*/ 1600380 h 1947765"/>
                <a:gd name="connsiteX217" fmla="*/ 415733 w 1611734"/>
                <a:gd name="connsiteY217" fmla="*/ 1663023 h 1947765"/>
                <a:gd name="connsiteX218" fmla="*/ 432818 w 1611734"/>
                <a:gd name="connsiteY218" fmla="*/ 1668718 h 1947765"/>
                <a:gd name="connsiteX219" fmla="*/ 438513 w 1611734"/>
                <a:gd name="connsiteY219" fmla="*/ 1691498 h 1947765"/>
                <a:gd name="connsiteX220" fmla="*/ 449903 w 1611734"/>
                <a:gd name="connsiteY220" fmla="*/ 1708582 h 1947765"/>
                <a:gd name="connsiteX221" fmla="*/ 392953 w 1611734"/>
                <a:gd name="connsiteY221" fmla="*/ 1702887 h 1947765"/>
                <a:gd name="connsiteX222" fmla="*/ 387258 w 1611734"/>
                <a:gd name="connsiteY222" fmla="*/ 1628854 h 1947765"/>
                <a:gd name="connsiteX223" fmla="*/ 381563 w 1611734"/>
                <a:gd name="connsiteY223" fmla="*/ 1543432 h 1947765"/>
                <a:gd name="connsiteX224" fmla="*/ 364478 w 1611734"/>
                <a:gd name="connsiteY224" fmla="*/ 1532042 h 1947765"/>
                <a:gd name="connsiteX225" fmla="*/ 324614 w 1611734"/>
                <a:gd name="connsiteY225" fmla="*/ 1520653 h 1947765"/>
                <a:gd name="connsiteX226" fmla="*/ 301834 w 1611734"/>
                <a:gd name="connsiteY226" fmla="*/ 1526348 h 1947765"/>
                <a:gd name="connsiteX227" fmla="*/ 290444 w 1611734"/>
                <a:gd name="connsiteY227" fmla="*/ 1543432 h 1947765"/>
                <a:gd name="connsiteX228" fmla="*/ 273359 w 1611734"/>
                <a:gd name="connsiteY228" fmla="*/ 1560517 h 1947765"/>
                <a:gd name="connsiteX229" fmla="*/ 233494 w 1611734"/>
                <a:gd name="connsiteY229" fmla="*/ 1600380 h 1947765"/>
                <a:gd name="connsiteX230" fmla="*/ 239189 w 1611734"/>
                <a:gd name="connsiteY230" fmla="*/ 1623160 h 1947765"/>
                <a:gd name="connsiteX231" fmla="*/ 256274 w 1611734"/>
                <a:gd name="connsiteY231" fmla="*/ 1628854 h 1947765"/>
                <a:gd name="connsiteX232" fmla="*/ 296139 w 1611734"/>
                <a:gd name="connsiteY232" fmla="*/ 1651634 h 1947765"/>
                <a:gd name="connsiteX233" fmla="*/ 290444 w 1611734"/>
                <a:gd name="connsiteY233" fmla="*/ 1668718 h 1947765"/>
                <a:gd name="connsiteX234" fmla="*/ 256274 w 1611734"/>
                <a:gd name="connsiteY234" fmla="*/ 1691498 h 1947765"/>
                <a:gd name="connsiteX235" fmla="*/ 210714 w 1611734"/>
                <a:gd name="connsiteY235" fmla="*/ 1685803 h 1947765"/>
                <a:gd name="connsiteX236" fmla="*/ 205019 w 1611734"/>
                <a:gd name="connsiteY236" fmla="*/ 1668718 h 1947765"/>
                <a:gd name="connsiteX237" fmla="*/ 199324 w 1611734"/>
                <a:gd name="connsiteY237" fmla="*/ 1645939 h 1947765"/>
                <a:gd name="connsiteX238" fmla="*/ 170849 w 1611734"/>
                <a:gd name="connsiteY238" fmla="*/ 1640244 h 1947765"/>
                <a:gd name="connsiteX239" fmla="*/ 153764 w 1611734"/>
                <a:gd name="connsiteY239" fmla="*/ 1623160 h 1947765"/>
                <a:gd name="connsiteX240" fmla="*/ 136679 w 1611734"/>
                <a:gd name="connsiteY240" fmla="*/ 1611770 h 1947765"/>
                <a:gd name="connsiteX241" fmla="*/ 142374 w 1611734"/>
                <a:gd name="connsiteY241" fmla="*/ 1588991 h 1947765"/>
                <a:gd name="connsiteX242" fmla="*/ 182239 w 1611734"/>
                <a:gd name="connsiteY242" fmla="*/ 1571906 h 1947765"/>
                <a:gd name="connsiteX243" fmla="*/ 199324 w 1611734"/>
                <a:gd name="connsiteY243" fmla="*/ 1554822 h 1947765"/>
                <a:gd name="connsiteX244" fmla="*/ 222104 w 1611734"/>
                <a:gd name="connsiteY244" fmla="*/ 1549127 h 1947765"/>
                <a:gd name="connsiteX245" fmla="*/ 244884 w 1611734"/>
                <a:gd name="connsiteY245" fmla="*/ 1514958 h 1947765"/>
                <a:gd name="connsiteX246" fmla="*/ 256274 w 1611734"/>
                <a:gd name="connsiteY246" fmla="*/ 1497873 h 1947765"/>
                <a:gd name="connsiteX247" fmla="*/ 273359 w 1611734"/>
                <a:gd name="connsiteY247" fmla="*/ 1492179 h 1947765"/>
                <a:gd name="connsiteX248" fmla="*/ 290444 w 1611734"/>
                <a:gd name="connsiteY248" fmla="*/ 1475094 h 1947765"/>
                <a:gd name="connsiteX249" fmla="*/ 279054 w 1611734"/>
                <a:gd name="connsiteY249" fmla="*/ 1440925 h 1947765"/>
                <a:gd name="connsiteX250" fmla="*/ 318919 w 1611734"/>
                <a:gd name="connsiteY250" fmla="*/ 1418146 h 1947765"/>
                <a:gd name="connsiteX251" fmla="*/ 336004 w 1611734"/>
                <a:gd name="connsiteY251" fmla="*/ 1429535 h 1947765"/>
                <a:gd name="connsiteX252" fmla="*/ 353088 w 1611734"/>
                <a:gd name="connsiteY252" fmla="*/ 1435230 h 1947765"/>
                <a:gd name="connsiteX253" fmla="*/ 364478 w 1611734"/>
                <a:gd name="connsiteY253" fmla="*/ 1452315 h 1947765"/>
                <a:gd name="connsiteX254" fmla="*/ 529633 w 1611734"/>
                <a:gd name="connsiteY254" fmla="*/ 1469399 h 1947765"/>
                <a:gd name="connsiteX255" fmla="*/ 541023 w 1611734"/>
                <a:gd name="connsiteY255" fmla="*/ 1452315 h 1947765"/>
                <a:gd name="connsiteX256" fmla="*/ 546718 w 1611734"/>
                <a:gd name="connsiteY256" fmla="*/ 1435230 h 1947765"/>
                <a:gd name="connsiteX257" fmla="*/ 563803 w 1611734"/>
                <a:gd name="connsiteY257" fmla="*/ 1429535 h 1947765"/>
                <a:gd name="connsiteX258" fmla="*/ 592278 w 1611734"/>
                <a:gd name="connsiteY258" fmla="*/ 1406756 h 1947765"/>
                <a:gd name="connsiteX259" fmla="*/ 626447 w 1611734"/>
                <a:gd name="connsiteY259" fmla="*/ 1389672 h 1947765"/>
                <a:gd name="connsiteX260" fmla="*/ 666312 w 1611734"/>
                <a:gd name="connsiteY260" fmla="*/ 1383977 h 1947765"/>
                <a:gd name="connsiteX261" fmla="*/ 672007 w 1611734"/>
                <a:gd name="connsiteY261" fmla="*/ 1344113 h 1947765"/>
                <a:gd name="connsiteX262" fmla="*/ 654922 w 1611734"/>
                <a:gd name="connsiteY262" fmla="*/ 1338418 h 1947765"/>
                <a:gd name="connsiteX263" fmla="*/ 677702 w 1611734"/>
                <a:gd name="connsiteY263" fmla="*/ 1327028 h 1947765"/>
                <a:gd name="connsiteX264" fmla="*/ 774517 w 1611734"/>
                <a:gd name="connsiteY264" fmla="*/ 1315639 h 1947765"/>
                <a:gd name="connsiteX265" fmla="*/ 808687 w 1611734"/>
                <a:gd name="connsiteY265" fmla="*/ 1309944 h 1947765"/>
                <a:gd name="connsiteX266" fmla="*/ 791602 w 1611734"/>
                <a:gd name="connsiteY266" fmla="*/ 1304249 h 1947765"/>
                <a:gd name="connsiteX267" fmla="*/ 751737 w 1611734"/>
                <a:gd name="connsiteY267" fmla="*/ 1270080 h 1947765"/>
                <a:gd name="connsiteX268" fmla="*/ 740347 w 1611734"/>
                <a:gd name="connsiteY268" fmla="*/ 1252996 h 1947765"/>
                <a:gd name="connsiteX269" fmla="*/ 700482 w 1611734"/>
                <a:gd name="connsiteY269" fmla="*/ 1235911 h 1947765"/>
                <a:gd name="connsiteX270" fmla="*/ 495463 w 1611734"/>
                <a:gd name="connsiteY270" fmla="*/ 1224522 h 1947765"/>
                <a:gd name="connsiteX271" fmla="*/ 410038 w 1611734"/>
                <a:gd name="connsiteY271" fmla="*/ 1241606 h 1947765"/>
                <a:gd name="connsiteX272" fmla="*/ 398648 w 1611734"/>
                <a:gd name="connsiteY272" fmla="*/ 1264385 h 1947765"/>
                <a:gd name="connsiteX273" fmla="*/ 353088 w 1611734"/>
                <a:gd name="connsiteY273" fmla="*/ 1315639 h 1947765"/>
                <a:gd name="connsiteX274" fmla="*/ 347394 w 1611734"/>
                <a:gd name="connsiteY274" fmla="*/ 1270080 h 1947765"/>
                <a:gd name="connsiteX275" fmla="*/ 233494 w 1611734"/>
                <a:gd name="connsiteY275" fmla="*/ 1298554 h 1947765"/>
                <a:gd name="connsiteX276" fmla="*/ 216409 w 1611734"/>
                <a:gd name="connsiteY276" fmla="*/ 1315639 h 1947765"/>
                <a:gd name="connsiteX277" fmla="*/ 210714 w 1611734"/>
                <a:gd name="connsiteY277" fmla="*/ 1298554 h 1947765"/>
                <a:gd name="connsiteX278" fmla="*/ 222104 w 1611734"/>
                <a:gd name="connsiteY278" fmla="*/ 1270080 h 1947765"/>
                <a:gd name="connsiteX279" fmla="*/ 205019 w 1611734"/>
                <a:gd name="connsiteY279" fmla="*/ 1264385 h 1947765"/>
                <a:gd name="connsiteX280" fmla="*/ 148069 w 1611734"/>
                <a:gd name="connsiteY280" fmla="*/ 1252996 h 1947765"/>
                <a:gd name="connsiteX281" fmla="*/ 119594 w 1611734"/>
                <a:gd name="connsiteY281" fmla="*/ 1247301 h 1947765"/>
                <a:gd name="connsiteX282" fmla="*/ 85425 w 1611734"/>
                <a:gd name="connsiteY282" fmla="*/ 1235911 h 1947765"/>
                <a:gd name="connsiteX283" fmla="*/ 11390 w 1611734"/>
                <a:gd name="connsiteY283" fmla="*/ 1230216 h 1947765"/>
                <a:gd name="connsiteX284" fmla="*/ 0 w 1611734"/>
                <a:gd name="connsiteY284" fmla="*/ 1213132 h 1947765"/>
                <a:gd name="connsiteX285" fmla="*/ 5695 w 1611734"/>
                <a:gd name="connsiteY285" fmla="*/ 1190353 h 1947765"/>
                <a:gd name="connsiteX286" fmla="*/ 28475 w 1611734"/>
                <a:gd name="connsiteY286" fmla="*/ 1184658 h 1947765"/>
                <a:gd name="connsiteX287" fmla="*/ 34170 w 1611734"/>
                <a:gd name="connsiteY287" fmla="*/ 1144794 h 1947765"/>
                <a:gd name="connsiteX288" fmla="*/ 45560 w 1611734"/>
                <a:gd name="connsiteY288" fmla="*/ 1161878 h 1947765"/>
                <a:gd name="connsiteX289" fmla="*/ 68340 w 1611734"/>
                <a:gd name="connsiteY289" fmla="*/ 1184658 h 1947765"/>
                <a:gd name="connsiteX290" fmla="*/ 85425 w 1611734"/>
                <a:gd name="connsiteY290" fmla="*/ 1190353 h 1947765"/>
                <a:gd name="connsiteX291" fmla="*/ 176544 w 1611734"/>
                <a:gd name="connsiteY291" fmla="*/ 1196047 h 1947765"/>
                <a:gd name="connsiteX292" fmla="*/ 187934 w 1611734"/>
                <a:gd name="connsiteY292" fmla="*/ 1213132 h 1947765"/>
                <a:gd name="connsiteX293" fmla="*/ 227799 w 1611734"/>
                <a:gd name="connsiteY293" fmla="*/ 1230216 h 1947765"/>
                <a:gd name="connsiteX294" fmla="*/ 290444 w 1611734"/>
                <a:gd name="connsiteY294" fmla="*/ 1235911 h 1947765"/>
                <a:gd name="connsiteX295" fmla="*/ 444208 w 1611734"/>
                <a:gd name="connsiteY295" fmla="*/ 1230216 h 1947765"/>
                <a:gd name="connsiteX296" fmla="*/ 427123 w 1611734"/>
                <a:gd name="connsiteY296" fmla="*/ 1224522 h 1947765"/>
                <a:gd name="connsiteX297" fmla="*/ 398648 w 1611734"/>
                <a:gd name="connsiteY297" fmla="*/ 1190353 h 1947765"/>
                <a:gd name="connsiteX298" fmla="*/ 347394 w 1611734"/>
                <a:gd name="connsiteY298" fmla="*/ 1173268 h 1947765"/>
                <a:gd name="connsiteX299" fmla="*/ 290444 w 1611734"/>
                <a:gd name="connsiteY299" fmla="*/ 1144794 h 1947765"/>
                <a:gd name="connsiteX300" fmla="*/ 284749 w 1611734"/>
                <a:gd name="connsiteY300" fmla="*/ 1127709 h 1947765"/>
                <a:gd name="connsiteX301" fmla="*/ 267664 w 1611734"/>
                <a:gd name="connsiteY301" fmla="*/ 1122015 h 1947765"/>
                <a:gd name="connsiteX302" fmla="*/ 244884 w 1611734"/>
                <a:gd name="connsiteY302" fmla="*/ 1104930 h 1947765"/>
                <a:gd name="connsiteX303" fmla="*/ 227799 w 1611734"/>
                <a:gd name="connsiteY303" fmla="*/ 1076456 h 1947765"/>
                <a:gd name="connsiteX304" fmla="*/ 210714 w 1611734"/>
                <a:gd name="connsiteY304" fmla="*/ 1053677 h 1947765"/>
                <a:gd name="connsiteX305" fmla="*/ 182239 w 1611734"/>
                <a:gd name="connsiteY305" fmla="*/ 991033 h 1947765"/>
                <a:gd name="connsiteX306" fmla="*/ 148069 w 1611734"/>
                <a:gd name="connsiteY306" fmla="*/ 1030897 h 1947765"/>
                <a:gd name="connsiteX307" fmla="*/ 136679 w 1611734"/>
                <a:gd name="connsiteY307" fmla="*/ 979644 h 1947765"/>
                <a:gd name="connsiteX308" fmla="*/ 170849 w 1611734"/>
                <a:gd name="connsiteY308" fmla="*/ 934085 h 1947765"/>
                <a:gd name="connsiteX309" fmla="*/ 187934 w 1611734"/>
                <a:gd name="connsiteY309" fmla="*/ 962559 h 1947765"/>
                <a:gd name="connsiteX310" fmla="*/ 193629 w 1611734"/>
                <a:gd name="connsiteY310" fmla="*/ 985339 h 1947765"/>
                <a:gd name="connsiteX311" fmla="*/ 210714 w 1611734"/>
                <a:gd name="connsiteY311" fmla="*/ 1002423 h 1947765"/>
                <a:gd name="connsiteX312" fmla="*/ 233494 w 1611734"/>
                <a:gd name="connsiteY312" fmla="*/ 1047982 h 1947765"/>
                <a:gd name="connsiteX313" fmla="*/ 279054 w 1611734"/>
                <a:gd name="connsiteY313" fmla="*/ 1076456 h 1947765"/>
                <a:gd name="connsiteX314" fmla="*/ 313224 w 1611734"/>
                <a:gd name="connsiteY314" fmla="*/ 1099235 h 1947765"/>
                <a:gd name="connsiteX315" fmla="*/ 347394 w 1611734"/>
                <a:gd name="connsiteY315" fmla="*/ 1133404 h 1947765"/>
                <a:gd name="connsiteX316" fmla="*/ 364478 w 1611734"/>
                <a:gd name="connsiteY316" fmla="*/ 1161878 h 1947765"/>
                <a:gd name="connsiteX317" fmla="*/ 398648 w 1611734"/>
                <a:gd name="connsiteY317" fmla="*/ 1173268 h 1947765"/>
                <a:gd name="connsiteX318" fmla="*/ 438513 w 1611734"/>
                <a:gd name="connsiteY318" fmla="*/ 1161878 h 1947765"/>
                <a:gd name="connsiteX319" fmla="*/ 449903 w 1611734"/>
                <a:gd name="connsiteY319" fmla="*/ 1178963 h 1947765"/>
                <a:gd name="connsiteX320" fmla="*/ 455598 w 1611734"/>
                <a:gd name="connsiteY320" fmla="*/ 1196047 h 1947765"/>
                <a:gd name="connsiteX321" fmla="*/ 501158 w 1611734"/>
                <a:gd name="connsiteY321" fmla="*/ 1201742 h 1947765"/>
                <a:gd name="connsiteX322" fmla="*/ 620752 w 1611734"/>
                <a:gd name="connsiteY322" fmla="*/ 1213132 h 1947765"/>
                <a:gd name="connsiteX323" fmla="*/ 649227 w 1611734"/>
                <a:gd name="connsiteY323" fmla="*/ 1201742 h 1947765"/>
                <a:gd name="connsiteX324" fmla="*/ 597973 w 1611734"/>
                <a:gd name="connsiteY324" fmla="*/ 1173268 h 1947765"/>
                <a:gd name="connsiteX325" fmla="*/ 575193 w 1611734"/>
                <a:gd name="connsiteY325" fmla="*/ 1156184 h 1947765"/>
                <a:gd name="connsiteX326" fmla="*/ 569498 w 1611734"/>
                <a:gd name="connsiteY326" fmla="*/ 1139099 h 1947765"/>
                <a:gd name="connsiteX327" fmla="*/ 552413 w 1611734"/>
                <a:gd name="connsiteY327" fmla="*/ 1127709 h 1947765"/>
                <a:gd name="connsiteX328" fmla="*/ 518243 w 1611734"/>
                <a:gd name="connsiteY328" fmla="*/ 1093540 h 1947765"/>
                <a:gd name="connsiteX329" fmla="*/ 501158 w 1611734"/>
                <a:gd name="connsiteY329" fmla="*/ 1076456 h 1947765"/>
                <a:gd name="connsiteX330" fmla="*/ 478378 w 1611734"/>
                <a:gd name="connsiteY330" fmla="*/ 1065066 h 1947765"/>
                <a:gd name="connsiteX331" fmla="*/ 461293 w 1611734"/>
                <a:gd name="connsiteY331" fmla="*/ 1059371 h 1947765"/>
                <a:gd name="connsiteX332" fmla="*/ 427123 w 1611734"/>
                <a:gd name="connsiteY332" fmla="*/ 1030897 h 1947765"/>
                <a:gd name="connsiteX333" fmla="*/ 421428 w 1611734"/>
                <a:gd name="connsiteY333" fmla="*/ 1008118 h 1947765"/>
                <a:gd name="connsiteX334" fmla="*/ 404343 w 1611734"/>
                <a:gd name="connsiteY334" fmla="*/ 1002423 h 1947765"/>
                <a:gd name="connsiteX335" fmla="*/ 387258 w 1611734"/>
                <a:gd name="connsiteY335" fmla="*/ 991033 h 1947765"/>
                <a:gd name="connsiteX336" fmla="*/ 375868 w 1611734"/>
                <a:gd name="connsiteY336" fmla="*/ 973949 h 1947765"/>
                <a:gd name="connsiteX337" fmla="*/ 358783 w 1611734"/>
                <a:gd name="connsiteY337" fmla="*/ 968254 h 1947765"/>
                <a:gd name="connsiteX338" fmla="*/ 353088 w 1611734"/>
                <a:gd name="connsiteY338" fmla="*/ 911306 h 1947765"/>
                <a:gd name="connsiteX339" fmla="*/ 347394 w 1611734"/>
                <a:gd name="connsiteY339" fmla="*/ 894221 h 1947765"/>
                <a:gd name="connsiteX340" fmla="*/ 341699 w 1611734"/>
                <a:gd name="connsiteY340" fmla="*/ 871442 h 1947765"/>
                <a:gd name="connsiteX341" fmla="*/ 324614 w 1611734"/>
                <a:gd name="connsiteY341" fmla="*/ 865747 h 1947765"/>
                <a:gd name="connsiteX342" fmla="*/ 239189 w 1611734"/>
                <a:gd name="connsiteY342" fmla="*/ 865747 h 1947765"/>
                <a:gd name="connsiteX343" fmla="*/ 216409 w 1611734"/>
                <a:gd name="connsiteY343" fmla="*/ 854358 h 1947765"/>
                <a:gd name="connsiteX344" fmla="*/ 199324 w 1611734"/>
                <a:gd name="connsiteY344" fmla="*/ 848663 h 1947765"/>
                <a:gd name="connsiteX345" fmla="*/ 193629 w 1611734"/>
                <a:gd name="connsiteY345" fmla="*/ 831578 h 1947765"/>
                <a:gd name="connsiteX346" fmla="*/ 267664 w 1611734"/>
                <a:gd name="connsiteY346" fmla="*/ 820189 h 1947765"/>
                <a:gd name="connsiteX347" fmla="*/ 284749 w 1611734"/>
                <a:gd name="connsiteY347" fmla="*/ 808799 h 1947765"/>
                <a:gd name="connsiteX348" fmla="*/ 313224 w 1611734"/>
                <a:gd name="connsiteY348" fmla="*/ 774630 h 1947765"/>
                <a:gd name="connsiteX349" fmla="*/ 324614 w 1611734"/>
                <a:gd name="connsiteY349" fmla="*/ 808799 h 1947765"/>
                <a:gd name="connsiteX350" fmla="*/ 330309 w 1611734"/>
                <a:gd name="connsiteY350" fmla="*/ 837273 h 1947765"/>
                <a:gd name="connsiteX351" fmla="*/ 353088 w 1611734"/>
                <a:gd name="connsiteY351" fmla="*/ 871442 h 1947765"/>
                <a:gd name="connsiteX352" fmla="*/ 364478 w 1611734"/>
                <a:gd name="connsiteY352" fmla="*/ 922695 h 1947765"/>
                <a:gd name="connsiteX353" fmla="*/ 375868 w 1611734"/>
                <a:gd name="connsiteY353" fmla="*/ 956864 h 1947765"/>
                <a:gd name="connsiteX354" fmla="*/ 421428 w 1611734"/>
                <a:gd name="connsiteY354" fmla="*/ 985339 h 1947765"/>
                <a:gd name="connsiteX355" fmla="*/ 466988 w 1611734"/>
                <a:gd name="connsiteY355" fmla="*/ 1013813 h 1947765"/>
                <a:gd name="connsiteX356" fmla="*/ 455598 w 1611734"/>
                <a:gd name="connsiteY356" fmla="*/ 968254 h 1947765"/>
                <a:gd name="connsiteX357" fmla="*/ 444208 w 1611734"/>
                <a:gd name="connsiteY357" fmla="*/ 951170 h 1947765"/>
                <a:gd name="connsiteX358" fmla="*/ 449903 w 1611734"/>
                <a:gd name="connsiteY358" fmla="*/ 877137 h 1947765"/>
                <a:gd name="connsiteX359" fmla="*/ 438513 w 1611734"/>
                <a:gd name="connsiteY359" fmla="*/ 820189 h 1947765"/>
                <a:gd name="connsiteX360" fmla="*/ 427123 w 1611734"/>
                <a:gd name="connsiteY360" fmla="*/ 751851 h 1947765"/>
                <a:gd name="connsiteX361" fmla="*/ 421428 w 1611734"/>
                <a:gd name="connsiteY361" fmla="*/ 729071 h 1947765"/>
                <a:gd name="connsiteX362" fmla="*/ 410038 w 1611734"/>
                <a:gd name="connsiteY362" fmla="*/ 706292 h 1947765"/>
                <a:gd name="connsiteX363" fmla="*/ 404343 w 1611734"/>
                <a:gd name="connsiteY363" fmla="*/ 672123 h 1947765"/>
                <a:gd name="connsiteX364" fmla="*/ 387258 w 1611734"/>
                <a:gd name="connsiteY364" fmla="*/ 683513 h 1947765"/>
                <a:gd name="connsiteX365" fmla="*/ 421428 w 1611734"/>
                <a:gd name="connsiteY365" fmla="*/ 711987 h 1947765"/>
                <a:gd name="connsiteX366" fmla="*/ 449903 w 1611734"/>
                <a:gd name="connsiteY366" fmla="*/ 706292 h 1947765"/>
                <a:gd name="connsiteX367" fmla="*/ 512548 w 1611734"/>
                <a:gd name="connsiteY367" fmla="*/ 649344 h 1947765"/>
                <a:gd name="connsiteX368" fmla="*/ 518243 w 1611734"/>
                <a:gd name="connsiteY368" fmla="*/ 672123 h 1947765"/>
                <a:gd name="connsiteX369" fmla="*/ 523938 w 1611734"/>
                <a:gd name="connsiteY369" fmla="*/ 689207 h 1947765"/>
                <a:gd name="connsiteX370" fmla="*/ 506853 w 1611734"/>
                <a:gd name="connsiteY370" fmla="*/ 706292 h 1947765"/>
                <a:gd name="connsiteX371" fmla="*/ 472683 w 1611734"/>
                <a:gd name="connsiteY371" fmla="*/ 740461 h 1947765"/>
                <a:gd name="connsiteX372" fmla="*/ 506853 w 1611734"/>
                <a:gd name="connsiteY372" fmla="*/ 763240 h 1947765"/>
                <a:gd name="connsiteX373" fmla="*/ 523938 w 1611734"/>
                <a:gd name="connsiteY373" fmla="*/ 780325 h 1947765"/>
                <a:gd name="connsiteX374" fmla="*/ 569498 w 1611734"/>
                <a:gd name="connsiteY374" fmla="*/ 797409 h 1947765"/>
                <a:gd name="connsiteX375" fmla="*/ 546718 w 1611734"/>
                <a:gd name="connsiteY375" fmla="*/ 854358 h 1947765"/>
                <a:gd name="connsiteX376" fmla="*/ 518243 w 1611734"/>
                <a:gd name="connsiteY376" fmla="*/ 871442 h 1947765"/>
                <a:gd name="connsiteX377" fmla="*/ 501158 w 1611734"/>
                <a:gd name="connsiteY377" fmla="*/ 905611 h 1947765"/>
                <a:gd name="connsiteX378" fmla="*/ 489768 w 1611734"/>
                <a:gd name="connsiteY378" fmla="*/ 922695 h 1947765"/>
                <a:gd name="connsiteX379" fmla="*/ 495463 w 1611734"/>
                <a:gd name="connsiteY379" fmla="*/ 973949 h 1947765"/>
                <a:gd name="connsiteX380" fmla="*/ 501158 w 1611734"/>
                <a:gd name="connsiteY380" fmla="*/ 991033 h 1947765"/>
                <a:gd name="connsiteX381" fmla="*/ 518243 w 1611734"/>
                <a:gd name="connsiteY381" fmla="*/ 1008118 h 1947765"/>
                <a:gd name="connsiteX382" fmla="*/ 541023 w 1611734"/>
                <a:gd name="connsiteY382" fmla="*/ 1013813 h 1947765"/>
                <a:gd name="connsiteX383" fmla="*/ 563803 w 1611734"/>
                <a:gd name="connsiteY383" fmla="*/ 1047982 h 1947765"/>
                <a:gd name="connsiteX384" fmla="*/ 580888 w 1611734"/>
                <a:gd name="connsiteY384" fmla="*/ 1087846 h 1947765"/>
                <a:gd name="connsiteX385" fmla="*/ 597973 w 1611734"/>
                <a:gd name="connsiteY385" fmla="*/ 1093540 h 1947765"/>
                <a:gd name="connsiteX386" fmla="*/ 615058 w 1611734"/>
                <a:gd name="connsiteY386" fmla="*/ 1093540 h 1947765"/>
                <a:gd name="connsiteX387" fmla="*/ 603668 w 1611734"/>
                <a:gd name="connsiteY387" fmla="*/ 1013813 h 1947765"/>
                <a:gd name="connsiteX388" fmla="*/ 592278 w 1611734"/>
                <a:gd name="connsiteY388" fmla="*/ 991033 h 1947765"/>
                <a:gd name="connsiteX389" fmla="*/ 586583 w 1611734"/>
                <a:gd name="connsiteY389" fmla="*/ 968254 h 1947765"/>
                <a:gd name="connsiteX390" fmla="*/ 580888 w 1611734"/>
                <a:gd name="connsiteY390" fmla="*/ 922695 h 1947765"/>
                <a:gd name="connsiteX391" fmla="*/ 615058 w 1611734"/>
                <a:gd name="connsiteY391" fmla="*/ 934085 h 1947765"/>
                <a:gd name="connsiteX392" fmla="*/ 637837 w 1611734"/>
                <a:gd name="connsiteY392" fmla="*/ 928390 h 1947765"/>
                <a:gd name="connsiteX393" fmla="*/ 626447 w 1611734"/>
                <a:gd name="connsiteY393" fmla="*/ 911306 h 1947765"/>
                <a:gd name="connsiteX394" fmla="*/ 592278 w 1611734"/>
                <a:gd name="connsiteY394" fmla="*/ 894221 h 1947765"/>
                <a:gd name="connsiteX395" fmla="*/ 586583 w 1611734"/>
                <a:gd name="connsiteY395" fmla="*/ 877137 h 1947765"/>
                <a:gd name="connsiteX396" fmla="*/ 632142 w 1611734"/>
                <a:gd name="connsiteY396" fmla="*/ 837273 h 1947765"/>
                <a:gd name="connsiteX397" fmla="*/ 626447 w 1611734"/>
                <a:gd name="connsiteY397" fmla="*/ 820189 h 1947765"/>
                <a:gd name="connsiteX398" fmla="*/ 632142 w 1611734"/>
                <a:gd name="connsiteY398" fmla="*/ 877137 h 1947765"/>
                <a:gd name="connsiteX399" fmla="*/ 654922 w 1611734"/>
                <a:gd name="connsiteY399" fmla="*/ 882832 h 1947765"/>
                <a:gd name="connsiteX400" fmla="*/ 677702 w 1611734"/>
                <a:gd name="connsiteY400" fmla="*/ 956864 h 1947765"/>
                <a:gd name="connsiteX401" fmla="*/ 694787 w 1611734"/>
                <a:gd name="connsiteY401" fmla="*/ 968254 h 1947765"/>
                <a:gd name="connsiteX402" fmla="*/ 683397 w 1611734"/>
                <a:gd name="connsiteY402" fmla="*/ 991033 h 1947765"/>
                <a:gd name="connsiteX403" fmla="*/ 700482 w 1611734"/>
                <a:gd name="connsiteY403" fmla="*/ 1065066 h 1947765"/>
                <a:gd name="connsiteX404" fmla="*/ 711872 w 1611734"/>
                <a:gd name="connsiteY404" fmla="*/ 1082151 h 1947765"/>
                <a:gd name="connsiteX405" fmla="*/ 717567 w 1611734"/>
                <a:gd name="connsiteY405" fmla="*/ 1099235 h 1947765"/>
                <a:gd name="connsiteX406" fmla="*/ 740347 w 1611734"/>
                <a:gd name="connsiteY406" fmla="*/ 1104930 h 1947765"/>
                <a:gd name="connsiteX407" fmla="*/ 757432 w 1611734"/>
                <a:gd name="connsiteY407" fmla="*/ 1110625 h 1947765"/>
                <a:gd name="connsiteX408" fmla="*/ 808687 w 1611734"/>
                <a:gd name="connsiteY408" fmla="*/ 1133404 h 1947765"/>
                <a:gd name="connsiteX409" fmla="*/ 820077 w 1611734"/>
                <a:gd name="connsiteY409" fmla="*/ 1156184 h 1947765"/>
                <a:gd name="connsiteX410" fmla="*/ 859942 w 1611734"/>
                <a:gd name="connsiteY410" fmla="*/ 1173268 h 1947765"/>
                <a:gd name="connsiteX411" fmla="*/ 842857 w 1611734"/>
                <a:gd name="connsiteY411" fmla="*/ 1184658 h 1947765"/>
                <a:gd name="connsiteX412" fmla="*/ 825772 w 1611734"/>
                <a:gd name="connsiteY412" fmla="*/ 1173268 h 1947765"/>
                <a:gd name="connsiteX413" fmla="*/ 797297 w 1611734"/>
                <a:gd name="connsiteY413" fmla="*/ 1144794 h 1947765"/>
                <a:gd name="connsiteX414" fmla="*/ 763127 w 1611734"/>
                <a:gd name="connsiteY414" fmla="*/ 1139099 h 1947765"/>
                <a:gd name="connsiteX415" fmla="*/ 700482 w 1611734"/>
                <a:gd name="connsiteY415" fmla="*/ 1116320 h 1947765"/>
                <a:gd name="connsiteX416" fmla="*/ 677702 w 1611734"/>
                <a:gd name="connsiteY416" fmla="*/ 1099235 h 1947765"/>
                <a:gd name="connsiteX417" fmla="*/ 672007 w 1611734"/>
                <a:gd name="connsiteY417" fmla="*/ 1008118 h 1947765"/>
                <a:gd name="connsiteX418" fmla="*/ 637837 w 1611734"/>
                <a:gd name="connsiteY418" fmla="*/ 985339 h 1947765"/>
                <a:gd name="connsiteX419" fmla="*/ 558108 w 1611734"/>
                <a:gd name="connsiteY419" fmla="*/ 1013813 h 1947765"/>
                <a:gd name="connsiteX420" fmla="*/ 580888 w 1611734"/>
                <a:gd name="connsiteY420" fmla="*/ 1059371 h 1947765"/>
                <a:gd name="connsiteX421" fmla="*/ 615058 w 1611734"/>
                <a:gd name="connsiteY421" fmla="*/ 1082151 h 1947765"/>
                <a:gd name="connsiteX422" fmla="*/ 632142 w 1611734"/>
                <a:gd name="connsiteY422" fmla="*/ 1122015 h 1947765"/>
                <a:gd name="connsiteX423" fmla="*/ 643532 w 1611734"/>
                <a:gd name="connsiteY423" fmla="*/ 1156184 h 1947765"/>
                <a:gd name="connsiteX424" fmla="*/ 700482 w 1611734"/>
                <a:gd name="connsiteY424" fmla="*/ 1161878 h 1947765"/>
                <a:gd name="connsiteX425" fmla="*/ 751737 w 1611734"/>
                <a:gd name="connsiteY425" fmla="*/ 1161878 h 1947765"/>
                <a:gd name="connsiteX426" fmla="*/ 768822 w 1611734"/>
                <a:gd name="connsiteY426" fmla="*/ 1235911 h 1947765"/>
                <a:gd name="connsiteX427" fmla="*/ 785907 w 1611734"/>
                <a:gd name="connsiteY427" fmla="*/ 1247301 h 1947765"/>
                <a:gd name="connsiteX428" fmla="*/ 825772 w 1611734"/>
                <a:gd name="connsiteY428" fmla="*/ 1241606 h 1947765"/>
                <a:gd name="connsiteX429" fmla="*/ 882722 w 1611734"/>
                <a:gd name="connsiteY429" fmla="*/ 1235911 h 1947765"/>
                <a:gd name="connsiteX430" fmla="*/ 911196 w 1611734"/>
                <a:gd name="connsiteY430" fmla="*/ 1218827 h 1947765"/>
                <a:gd name="connsiteX431" fmla="*/ 928281 w 1611734"/>
                <a:gd name="connsiteY431" fmla="*/ 1213132 h 1947765"/>
                <a:gd name="connsiteX432" fmla="*/ 916891 w 1611734"/>
                <a:gd name="connsiteY432" fmla="*/ 1150489 h 1947765"/>
                <a:gd name="connsiteX433" fmla="*/ 905501 w 1611734"/>
                <a:gd name="connsiteY433" fmla="*/ 1127709 h 1947765"/>
                <a:gd name="connsiteX434" fmla="*/ 888416 w 1611734"/>
                <a:gd name="connsiteY434" fmla="*/ 1122015 h 1947765"/>
                <a:gd name="connsiteX435" fmla="*/ 888416 w 1611734"/>
                <a:gd name="connsiteY435" fmla="*/ 1082151 h 1947765"/>
                <a:gd name="connsiteX436" fmla="*/ 882722 w 1611734"/>
                <a:gd name="connsiteY436" fmla="*/ 1042287 h 1947765"/>
                <a:gd name="connsiteX437" fmla="*/ 865637 w 1611734"/>
                <a:gd name="connsiteY437" fmla="*/ 1036592 h 1947765"/>
                <a:gd name="connsiteX438" fmla="*/ 842857 w 1611734"/>
                <a:gd name="connsiteY438" fmla="*/ 1030897 h 1947765"/>
                <a:gd name="connsiteX439" fmla="*/ 808687 w 1611734"/>
                <a:gd name="connsiteY439" fmla="*/ 1013813 h 1947765"/>
                <a:gd name="connsiteX440" fmla="*/ 802992 w 1611734"/>
                <a:gd name="connsiteY440" fmla="*/ 1030897 h 1947765"/>
                <a:gd name="connsiteX441" fmla="*/ 791602 w 1611734"/>
                <a:gd name="connsiteY441" fmla="*/ 1047982 h 1947765"/>
                <a:gd name="connsiteX442" fmla="*/ 774517 w 1611734"/>
                <a:gd name="connsiteY442" fmla="*/ 1042287 h 1947765"/>
                <a:gd name="connsiteX443" fmla="*/ 797297 w 1611734"/>
                <a:gd name="connsiteY443" fmla="*/ 979644 h 1947765"/>
                <a:gd name="connsiteX444" fmla="*/ 774517 w 1611734"/>
                <a:gd name="connsiteY444" fmla="*/ 968254 h 1947765"/>
                <a:gd name="connsiteX445" fmla="*/ 751737 w 1611734"/>
                <a:gd name="connsiteY445" fmla="*/ 945475 h 1947765"/>
                <a:gd name="connsiteX446" fmla="*/ 740347 w 1611734"/>
                <a:gd name="connsiteY446" fmla="*/ 905611 h 1947765"/>
                <a:gd name="connsiteX447" fmla="*/ 797297 w 1611734"/>
                <a:gd name="connsiteY447" fmla="*/ 877137 h 1947765"/>
                <a:gd name="connsiteX448" fmla="*/ 780212 w 1611734"/>
                <a:gd name="connsiteY448" fmla="*/ 882832 h 1947765"/>
                <a:gd name="connsiteX449" fmla="*/ 791602 w 1611734"/>
                <a:gd name="connsiteY449" fmla="*/ 905611 h 1947765"/>
                <a:gd name="connsiteX450" fmla="*/ 797297 w 1611734"/>
                <a:gd name="connsiteY450" fmla="*/ 922695 h 1947765"/>
                <a:gd name="connsiteX451" fmla="*/ 814382 w 1611734"/>
                <a:gd name="connsiteY451" fmla="*/ 934085 h 1947765"/>
                <a:gd name="connsiteX452" fmla="*/ 825772 w 1611734"/>
                <a:gd name="connsiteY452" fmla="*/ 951170 h 1947765"/>
                <a:gd name="connsiteX453" fmla="*/ 854247 w 1611734"/>
                <a:gd name="connsiteY453" fmla="*/ 968254 h 1947765"/>
                <a:gd name="connsiteX454" fmla="*/ 871332 w 1611734"/>
                <a:gd name="connsiteY454" fmla="*/ 979644 h 1947765"/>
                <a:gd name="connsiteX455" fmla="*/ 905501 w 1611734"/>
                <a:gd name="connsiteY455" fmla="*/ 1002423 h 1947765"/>
                <a:gd name="connsiteX456" fmla="*/ 916891 w 1611734"/>
                <a:gd name="connsiteY456" fmla="*/ 945475 h 1947765"/>
                <a:gd name="connsiteX457" fmla="*/ 922586 w 1611734"/>
                <a:gd name="connsiteY457" fmla="*/ 917001 h 1947765"/>
                <a:gd name="connsiteX458" fmla="*/ 905501 w 1611734"/>
                <a:gd name="connsiteY458" fmla="*/ 905611 h 1947765"/>
                <a:gd name="connsiteX459" fmla="*/ 877027 w 1611734"/>
                <a:gd name="connsiteY459" fmla="*/ 860052 h 1947765"/>
                <a:gd name="connsiteX460" fmla="*/ 865637 w 1611734"/>
                <a:gd name="connsiteY460" fmla="*/ 842968 h 1947765"/>
                <a:gd name="connsiteX461" fmla="*/ 854247 w 1611734"/>
                <a:gd name="connsiteY461" fmla="*/ 820189 h 1947765"/>
                <a:gd name="connsiteX462" fmla="*/ 825772 w 1611734"/>
                <a:gd name="connsiteY462" fmla="*/ 786020 h 1947765"/>
                <a:gd name="connsiteX463" fmla="*/ 814382 w 1611734"/>
                <a:gd name="connsiteY463" fmla="*/ 757545 h 1947765"/>
                <a:gd name="connsiteX464" fmla="*/ 797297 w 1611734"/>
                <a:gd name="connsiteY464" fmla="*/ 740461 h 1947765"/>
                <a:gd name="connsiteX465" fmla="*/ 763127 w 1611734"/>
                <a:gd name="connsiteY465" fmla="*/ 717682 h 1947765"/>
                <a:gd name="connsiteX466" fmla="*/ 746042 w 1611734"/>
                <a:gd name="connsiteY466" fmla="*/ 723376 h 1947765"/>
                <a:gd name="connsiteX467" fmla="*/ 751737 w 1611734"/>
                <a:gd name="connsiteY467" fmla="*/ 763240 h 1947765"/>
                <a:gd name="connsiteX468" fmla="*/ 746042 w 1611734"/>
                <a:gd name="connsiteY468" fmla="*/ 780325 h 1947765"/>
                <a:gd name="connsiteX469" fmla="*/ 728957 w 1611734"/>
                <a:gd name="connsiteY469" fmla="*/ 774630 h 1947765"/>
                <a:gd name="connsiteX470" fmla="*/ 711872 w 1611734"/>
                <a:gd name="connsiteY470" fmla="*/ 757545 h 1947765"/>
                <a:gd name="connsiteX471" fmla="*/ 717567 w 1611734"/>
                <a:gd name="connsiteY471" fmla="*/ 740461 h 1947765"/>
                <a:gd name="connsiteX472" fmla="*/ 751737 w 1611734"/>
                <a:gd name="connsiteY472" fmla="*/ 723376 h 1947765"/>
                <a:gd name="connsiteX473" fmla="*/ 763127 w 1611734"/>
                <a:gd name="connsiteY473" fmla="*/ 706292 h 1947765"/>
                <a:gd name="connsiteX474" fmla="*/ 734652 w 1611734"/>
                <a:gd name="connsiteY474" fmla="*/ 694902 h 1947765"/>
                <a:gd name="connsiteX475" fmla="*/ 706177 w 1611734"/>
                <a:gd name="connsiteY475" fmla="*/ 666428 h 1947765"/>
                <a:gd name="connsiteX476" fmla="*/ 666312 w 1611734"/>
                <a:gd name="connsiteY476" fmla="*/ 643649 h 1947765"/>
                <a:gd name="connsiteX477" fmla="*/ 654922 w 1611734"/>
                <a:gd name="connsiteY477" fmla="*/ 626564 h 1947765"/>
                <a:gd name="connsiteX478" fmla="*/ 672007 w 1611734"/>
                <a:gd name="connsiteY478" fmla="*/ 615175 h 1947765"/>
                <a:gd name="connsiteX479" fmla="*/ 700482 w 1611734"/>
                <a:gd name="connsiteY479" fmla="*/ 592395 h 1947765"/>
                <a:gd name="connsiteX480" fmla="*/ 683397 w 1611734"/>
                <a:gd name="connsiteY480" fmla="*/ 586700 h 1947765"/>
                <a:gd name="connsiteX481" fmla="*/ 700482 w 1611734"/>
                <a:gd name="connsiteY481" fmla="*/ 598090 h 1947765"/>
                <a:gd name="connsiteX482" fmla="*/ 723262 w 1611734"/>
                <a:gd name="connsiteY482" fmla="*/ 586700 h 1947765"/>
                <a:gd name="connsiteX483" fmla="*/ 711872 w 1611734"/>
                <a:gd name="connsiteY483" fmla="*/ 569616 h 1947765"/>
                <a:gd name="connsiteX484" fmla="*/ 689092 w 1611734"/>
                <a:gd name="connsiteY484" fmla="*/ 563921 h 1947765"/>
                <a:gd name="connsiteX485" fmla="*/ 672007 w 1611734"/>
                <a:gd name="connsiteY485" fmla="*/ 541142 h 1947765"/>
                <a:gd name="connsiteX486" fmla="*/ 706177 w 1611734"/>
                <a:gd name="connsiteY486" fmla="*/ 552531 h 1947765"/>
                <a:gd name="connsiteX487" fmla="*/ 723262 w 1611734"/>
                <a:gd name="connsiteY487" fmla="*/ 575311 h 1947765"/>
                <a:gd name="connsiteX488" fmla="*/ 763127 w 1611734"/>
                <a:gd name="connsiteY488" fmla="*/ 541142 h 1947765"/>
                <a:gd name="connsiteX489" fmla="*/ 757432 w 1611734"/>
                <a:gd name="connsiteY489" fmla="*/ 518362 h 1947765"/>
                <a:gd name="connsiteX490" fmla="*/ 734652 w 1611734"/>
                <a:gd name="connsiteY490" fmla="*/ 501278 h 1947765"/>
                <a:gd name="connsiteX491" fmla="*/ 780212 w 1611734"/>
                <a:gd name="connsiteY491" fmla="*/ 478499 h 1947765"/>
                <a:gd name="connsiteX492" fmla="*/ 768822 w 1611734"/>
                <a:gd name="connsiteY492" fmla="*/ 484194 h 1947765"/>
                <a:gd name="connsiteX493" fmla="*/ 757432 w 1611734"/>
                <a:gd name="connsiteY493" fmla="*/ 563921 h 1947765"/>
                <a:gd name="connsiteX494" fmla="*/ 746042 w 1611734"/>
                <a:gd name="connsiteY494" fmla="*/ 581006 h 1947765"/>
                <a:gd name="connsiteX495" fmla="*/ 740347 w 1611734"/>
                <a:gd name="connsiteY495" fmla="*/ 626564 h 1947765"/>
                <a:gd name="connsiteX496" fmla="*/ 797297 w 1611734"/>
                <a:gd name="connsiteY496" fmla="*/ 660733 h 1947765"/>
                <a:gd name="connsiteX497" fmla="*/ 825772 w 1611734"/>
                <a:gd name="connsiteY497" fmla="*/ 677818 h 1947765"/>
                <a:gd name="connsiteX498" fmla="*/ 842857 w 1611734"/>
                <a:gd name="connsiteY498" fmla="*/ 683513 h 1947765"/>
                <a:gd name="connsiteX499" fmla="*/ 865637 w 1611734"/>
                <a:gd name="connsiteY499" fmla="*/ 706292 h 1947765"/>
                <a:gd name="connsiteX500" fmla="*/ 871332 w 1611734"/>
                <a:gd name="connsiteY500" fmla="*/ 729071 h 1947765"/>
                <a:gd name="connsiteX501" fmla="*/ 899806 w 1611734"/>
                <a:gd name="connsiteY501" fmla="*/ 757545 h 1947765"/>
                <a:gd name="connsiteX502" fmla="*/ 922586 w 1611734"/>
                <a:gd name="connsiteY502" fmla="*/ 751851 h 1947765"/>
                <a:gd name="connsiteX503" fmla="*/ 916891 w 1611734"/>
                <a:gd name="connsiteY503" fmla="*/ 717682 h 1947765"/>
                <a:gd name="connsiteX504" fmla="*/ 911196 w 1611734"/>
                <a:gd name="connsiteY504" fmla="*/ 689207 h 1947765"/>
                <a:gd name="connsiteX505" fmla="*/ 928281 w 1611734"/>
                <a:gd name="connsiteY505" fmla="*/ 575311 h 1947765"/>
                <a:gd name="connsiteX506" fmla="*/ 939671 w 1611734"/>
                <a:gd name="connsiteY506" fmla="*/ 546837 h 1947765"/>
                <a:gd name="connsiteX507" fmla="*/ 905501 w 1611734"/>
                <a:gd name="connsiteY507" fmla="*/ 478499 h 1947765"/>
                <a:gd name="connsiteX508" fmla="*/ 922586 w 1611734"/>
                <a:gd name="connsiteY508" fmla="*/ 467109 h 1947765"/>
                <a:gd name="connsiteX509" fmla="*/ 933976 w 1611734"/>
                <a:gd name="connsiteY509" fmla="*/ 450025 h 1947765"/>
                <a:gd name="connsiteX510" fmla="*/ 939671 w 1611734"/>
                <a:gd name="connsiteY510" fmla="*/ 478499 h 1947765"/>
                <a:gd name="connsiteX511" fmla="*/ 945366 w 1611734"/>
                <a:gd name="connsiteY511" fmla="*/ 518362 h 1947765"/>
                <a:gd name="connsiteX512" fmla="*/ 973841 w 1611734"/>
                <a:gd name="connsiteY512" fmla="*/ 512668 h 1947765"/>
                <a:gd name="connsiteX513" fmla="*/ 996621 w 1611734"/>
                <a:gd name="connsiteY513" fmla="*/ 472804 h 1947765"/>
                <a:gd name="connsiteX514" fmla="*/ 973841 w 1611734"/>
                <a:gd name="connsiteY514" fmla="*/ 489888 h 1947765"/>
                <a:gd name="connsiteX515" fmla="*/ 956756 w 1611734"/>
                <a:gd name="connsiteY515" fmla="*/ 524057 h 1947765"/>
                <a:gd name="connsiteX516" fmla="*/ 956756 w 1611734"/>
                <a:gd name="connsiteY516" fmla="*/ 660733 h 1947765"/>
                <a:gd name="connsiteX517" fmla="*/ 962451 w 1611734"/>
                <a:gd name="connsiteY517" fmla="*/ 854358 h 1947765"/>
                <a:gd name="connsiteX518" fmla="*/ 1036486 w 1611734"/>
                <a:gd name="connsiteY518" fmla="*/ 842968 h 1947765"/>
                <a:gd name="connsiteX519" fmla="*/ 1042181 w 1611734"/>
                <a:gd name="connsiteY519" fmla="*/ 808799 h 1947765"/>
                <a:gd name="connsiteX520" fmla="*/ 1053571 w 1611734"/>
                <a:gd name="connsiteY520" fmla="*/ 774630 h 1947765"/>
                <a:gd name="connsiteX521" fmla="*/ 1059266 w 1611734"/>
                <a:gd name="connsiteY521" fmla="*/ 751851 h 1947765"/>
                <a:gd name="connsiteX522" fmla="*/ 1076351 w 1611734"/>
                <a:gd name="connsiteY522" fmla="*/ 717682 h 1947765"/>
                <a:gd name="connsiteX523" fmla="*/ 1082046 w 1611734"/>
                <a:gd name="connsiteY523" fmla="*/ 683513 h 1947765"/>
                <a:gd name="connsiteX524" fmla="*/ 1116216 w 1611734"/>
                <a:gd name="connsiteY524" fmla="*/ 660733 h 1947765"/>
                <a:gd name="connsiteX525" fmla="*/ 1127606 w 1611734"/>
                <a:gd name="connsiteY525" fmla="*/ 643649 h 1947765"/>
                <a:gd name="connsiteX526" fmla="*/ 1110521 w 1611734"/>
                <a:gd name="connsiteY526" fmla="*/ 637954 h 1947765"/>
                <a:gd name="connsiteX527" fmla="*/ 1116216 w 1611734"/>
                <a:gd name="connsiteY527" fmla="*/ 598090 h 1947765"/>
                <a:gd name="connsiteX528" fmla="*/ 1121911 w 1611734"/>
                <a:gd name="connsiteY528" fmla="*/ 546837 h 1947765"/>
                <a:gd name="connsiteX529" fmla="*/ 1184555 w 1611734"/>
                <a:gd name="connsiteY529" fmla="*/ 563921 h 1947765"/>
                <a:gd name="connsiteX530" fmla="*/ 1201640 w 1611734"/>
                <a:gd name="connsiteY530" fmla="*/ 586700 h 1947765"/>
                <a:gd name="connsiteX531" fmla="*/ 1207335 w 1611734"/>
                <a:gd name="connsiteY531" fmla="*/ 620869 h 1947765"/>
                <a:gd name="connsiteX532" fmla="*/ 1195945 w 1611734"/>
                <a:gd name="connsiteY532" fmla="*/ 637954 h 1947765"/>
                <a:gd name="connsiteX533" fmla="*/ 1156080 w 1611734"/>
                <a:gd name="connsiteY533" fmla="*/ 672123 h 1947765"/>
                <a:gd name="connsiteX534" fmla="*/ 1144691 w 1611734"/>
                <a:gd name="connsiteY534" fmla="*/ 694902 h 1947765"/>
                <a:gd name="connsiteX535" fmla="*/ 1110521 w 1611734"/>
                <a:gd name="connsiteY535" fmla="*/ 751851 h 1947765"/>
                <a:gd name="connsiteX536" fmla="*/ 1087741 w 1611734"/>
                <a:gd name="connsiteY536" fmla="*/ 814494 h 1947765"/>
                <a:gd name="connsiteX537" fmla="*/ 1076351 w 1611734"/>
                <a:gd name="connsiteY537" fmla="*/ 837273 h 1947765"/>
                <a:gd name="connsiteX538" fmla="*/ 1013706 w 1611734"/>
                <a:gd name="connsiteY538" fmla="*/ 888526 h 1947765"/>
                <a:gd name="connsiteX539" fmla="*/ 996621 w 1611734"/>
                <a:gd name="connsiteY539" fmla="*/ 894221 h 1947765"/>
                <a:gd name="connsiteX540" fmla="*/ 968146 w 1611734"/>
                <a:gd name="connsiteY540" fmla="*/ 917001 h 1947765"/>
                <a:gd name="connsiteX541" fmla="*/ 962451 w 1611734"/>
                <a:gd name="connsiteY541" fmla="*/ 934085 h 1947765"/>
                <a:gd name="connsiteX542" fmla="*/ 968146 w 1611734"/>
                <a:gd name="connsiteY542" fmla="*/ 1036592 h 1947765"/>
                <a:gd name="connsiteX543" fmla="*/ 1047876 w 1611734"/>
                <a:gd name="connsiteY543" fmla="*/ 1030897 h 1947765"/>
                <a:gd name="connsiteX544" fmla="*/ 1070656 w 1611734"/>
                <a:gd name="connsiteY544" fmla="*/ 1025202 h 1947765"/>
                <a:gd name="connsiteX545" fmla="*/ 1059266 w 1611734"/>
                <a:gd name="connsiteY545" fmla="*/ 1008118 h 1947765"/>
                <a:gd name="connsiteX546" fmla="*/ 1064961 w 1611734"/>
                <a:gd name="connsiteY546" fmla="*/ 962559 h 1947765"/>
                <a:gd name="connsiteX547" fmla="*/ 1104826 w 1611734"/>
                <a:gd name="connsiteY547" fmla="*/ 968254 h 1947765"/>
                <a:gd name="connsiteX548" fmla="*/ 1110521 w 1611734"/>
                <a:gd name="connsiteY548" fmla="*/ 985339 h 1947765"/>
                <a:gd name="connsiteX549" fmla="*/ 1144691 w 1611734"/>
                <a:gd name="connsiteY549" fmla="*/ 1008118 h 1947765"/>
                <a:gd name="connsiteX550" fmla="*/ 1218725 w 1611734"/>
                <a:gd name="connsiteY550" fmla="*/ 968254 h 1947765"/>
                <a:gd name="connsiteX551" fmla="*/ 1235810 w 1611734"/>
                <a:gd name="connsiteY551" fmla="*/ 837273 h 1947765"/>
                <a:gd name="connsiteX552" fmla="*/ 1252895 w 1611734"/>
                <a:gd name="connsiteY552" fmla="*/ 791714 h 1947765"/>
                <a:gd name="connsiteX553" fmla="*/ 1275675 w 1611734"/>
                <a:gd name="connsiteY553" fmla="*/ 797409 h 1947765"/>
                <a:gd name="connsiteX554" fmla="*/ 1281370 w 1611734"/>
                <a:gd name="connsiteY554" fmla="*/ 814494 h 1947765"/>
                <a:gd name="connsiteX555" fmla="*/ 1269980 w 1611734"/>
                <a:gd name="connsiteY555" fmla="*/ 865747 h 1947765"/>
                <a:gd name="connsiteX556" fmla="*/ 1264285 w 1611734"/>
                <a:gd name="connsiteY556" fmla="*/ 911306 h 1947765"/>
                <a:gd name="connsiteX557" fmla="*/ 1241505 w 1611734"/>
                <a:gd name="connsiteY557" fmla="*/ 956864 h 1947765"/>
                <a:gd name="connsiteX558" fmla="*/ 1235810 w 1611734"/>
                <a:gd name="connsiteY558" fmla="*/ 973949 h 1947765"/>
                <a:gd name="connsiteX559" fmla="*/ 1275675 w 1611734"/>
                <a:gd name="connsiteY559" fmla="*/ 1002423 h 1947765"/>
                <a:gd name="connsiteX560" fmla="*/ 1298455 w 1611734"/>
                <a:gd name="connsiteY560" fmla="*/ 1008118 h 1947765"/>
                <a:gd name="connsiteX561" fmla="*/ 1241505 w 1611734"/>
                <a:gd name="connsiteY561" fmla="*/ 1030897 h 1947765"/>
                <a:gd name="connsiteX562" fmla="*/ 1201640 w 1611734"/>
                <a:gd name="connsiteY562" fmla="*/ 1042287 h 1947765"/>
                <a:gd name="connsiteX563" fmla="*/ 1190250 w 1611734"/>
                <a:gd name="connsiteY563" fmla="*/ 1059371 h 1947765"/>
                <a:gd name="connsiteX564" fmla="*/ 1201640 w 1611734"/>
                <a:gd name="connsiteY564" fmla="*/ 1099235 h 1947765"/>
                <a:gd name="connsiteX565" fmla="*/ 1184555 w 1611734"/>
                <a:gd name="connsiteY565" fmla="*/ 1104930 h 1947765"/>
                <a:gd name="connsiteX566" fmla="*/ 1167470 w 1611734"/>
                <a:gd name="connsiteY566" fmla="*/ 1093540 h 1947765"/>
                <a:gd name="connsiteX567" fmla="*/ 1156080 w 1611734"/>
                <a:gd name="connsiteY567" fmla="*/ 1110625 h 1947765"/>
                <a:gd name="connsiteX568" fmla="*/ 1138996 w 1611734"/>
                <a:gd name="connsiteY568" fmla="*/ 1116320 h 1947765"/>
                <a:gd name="connsiteX569" fmla="*/ 1133301 w 1611734"/>
                <a:gd name="connsiteY569" fmla="*/ 1076456 h 1947765"/>
                <a:gd name="connsiteX570" fmla="*/ 1116216 w 1611734"/>
                <a:gd name="connsiteY570" fmla="*/ 1065066 h 1947765"/>
                <a:gd name="connsiteX571" fmla="*/ 1030791 w 1611734"/>
                <a:gd name="connsiteY571" fmla="*/ 1070761 h 1947765"/>
                <a:gd name="connsiteX572" fmla="*/ 1013706 w 1611734"/>
                <a:gd name="connsiteY572" fmla="*/ 1082151 h 1947765"/>
                <a:gd name="connsiteX573" fmla="*/ 1019401 w 1611734"/>
                <a:gd name="connsiteY573" fmla="*/ 1201742 h 1947765"/>
                <a:gd name="connsiteX574" fmla="*/ 1053571 w 1611734"/>
                <a:gd name="connsiteY574" fmla="*/ 1218827 h 1947765"/>
                <a:gd name="connsiteX575" fmla="*/ 1150385 w 1611734"/>
                <a:gd name="connsiteY575" fmla="*/ 1224522 h 1947765"/>
                <a:gd name="connsiteX576" fmla="*/ 1184555 w 1611734"/>
                <a:gd name="connsiteY576" fmla="*/ 1230216 h 1947765"/>
                <a:gd name="connsiteX577" fmla="*/ 1201640 w 1611734"/>
                <a:gd name="connsiteY577" fmla="*/ 1235911 h 1947765"/>
                <a:gd name="connsiteX578" fmla="*/ 1258590 w 1611734"/>
                <a:gd name="connsiteY578" fmla="*/ 1230216 h 1947765"/>
                <a:gd name="connsiteX579" fmla="*/ 1287065 w 1611734"/>
                <a:gd name="connsiteY579" fmla="*/ 1201742 h 1947765"/>
                <a:gd name="connsiteX580" fmla="*/ 1304150 w 1611734"/>
                <a:gd name="connsiteY580" fmla="*/ 1190353 h 1947765"/>
                <a:gd name="connsiteX581" fmla="*/ 1315540 w 1611734"/>
                <a:gd name="connsiteY581" fmla="*/ 1167573 h 1947765"/>
                <a:gd name="connsiteX582" fmla="*/ 1332625 w 1611734"/>
                <a:gd name="connsiteY582" fmla="*/ 1150489 h 1947765"/>
                <a:gd name="connsiteX583" fmla="*/ 1355405 w 1611734"/>
                <a:gd name="connsiteY583" fmla="*/ 1122015 h 1947765"/>
                <a:gd name="connsiteX584" fmla="*/ 1378185 w 1611734"/>
                <a:gd name="connsiteY584" fmla="*/ 1082151 h 1947765"/>
                <a:gd name="connsiteX585" fmla="*/ 1383880 w 1611734"/>
                <a:gd name="connsiteY585" fmla="*/ 1065066 h 1947765"/>
                <a:gd name="connsiteX586" fmla="*/ 1412355 w 1611734"/>
                <a:gd name="connsiteY586" fmla="*/ 1042287 h 1947765"/>
                <a:gd name="connsiteX587" fmla="*/ 1418049 w 1611734"/>
                <a:gd name="connsiteY587" fmla="*/ 1025202 h 1947765"/>
                <a:gd name="connsiteX588" fmla="*/ 1429439 w 1611734"/>
                <a:gd name="connsiteY588" fmla="*/ 1002423 h 1947765"/>
                <a:gd name="connsiteX589" fmla="*/ 1418049 w 1611734"/>
                <a:gd name="connsiteY589" fmla="*/ 968254 h 1947765"/>
                <a:gd name="connsiteX590" fmla="*/ 1429439 w 1611734"/>
                <a:gd name="connsiteY590" fmla="*/ 911306 h 1947765"/>
                <a:gd name="connsiteX591" fmla="*/ 1446524 w 1611734"/>
                <a:gd name="connsiteY591" fmla="*/ 888526 h 1947765"/>
                <a:gd name="connsiteX592" fmla="*/ 1469304 w 1611734"/>
                <a:gd name="connsiteY592" fmla="*/ 877137 h 1947765"/>
                <a:gd name="connsiteX593" fmla="*/ 1435134 w 1611734"/>
                <a:gd name="connsiteY593" fmla="*/ 683513 h 1947765"/>
                <a:gd name="connsiteX594" fmla="*/ 1418049 w 1611734"/>
                <a:gd name="connsiteY594" fmla="*/ 677818 h 1947765"/>
                <a:gd name="connsiteX595" fmla="*/ 1389575 w 1611734"/>
                <a:gd name="connsiteY595" fmla="*/ 666428 h 1947765"/>
                <a:gd name="connsiteX596" fmla="*/ 1372490 w 1611734"/>
                <a:gd name="connsiteY596" fmla="*/ 649344 h 1947765"/>
                <a:gd name="connsiteX597" fmla="*/ 1389575 w 1611734"/>
                <a:gd name="connsiteY597" fmla="*/ 581006 h 1947765"/>
                <a:gd name="connsiteX598" fmla="*/ 1383880 w 1611734"/>
                <a:gd name="connsiteY598" fmla="*/ 535447 h 1947765"/>
                <a:gd name="connsiteX599" fmla="*/ 1400965 w 1611734"/>
                <a:gd name="connsiteY599" fmla="*/ 518362 h 1947765"/>
                <a:gd name="connsiteX600" fmla="*/ 1412355 w 1611734"/>
                <a:gd name="connsiteY600" fmla="*/ 501278 h 1947765"/>
                <a:gd name="connsiteX601" fmla="*/ 1400965 w 1611734"/>
                <a:gd name="connsiteY601" fmla="*/ 484194 h 1947765"/>
                <a:gd name="connsiteX602" fmla="*/ 1429439 w 1611734"/>
                <a:gd name="connsiteY602" fmla="*/ 370297 h 1947765"/>
                <a:gd name="connsiteX603" fmla="*/ 1457914 w 1611734"/>
                <a:gd name="connsiteY603" fmla="*/ 324738 h 1947765"/>
                <a:gd name="connsiteX604" fmla="*/ 1469304 w 1611734"/>
                <a:gd name="connsiteY604" fmla="*/ 307654 h 1947765"/>
                <a:gd name="connsiteX605" fmla="*/ 1571814 w 1611734"/>
                <a:gd name="connsiteY605" fmla="*/ 301959 h 1947765"/>
                <a:gd name="connsiteX606" fmla="*/ 1509169 w 1611734"/>
                <a:gd name="connsiteY606" fmla="*/ 267790 h 1947765"/>
                <a:gd name="connsiteX607" fmla="*/ 1486389 w 1611734"/>
                <a:gd name="connsiteY607" fmla="*/ 233621 h 1947765"/>
                <a:gd name="connsiteX608" fmla="*/ 1503474 w 1611734"/>
                <a:gd name="connsiteY608" fmla="*/ 222231 h 1947765"/>
                <a:gd name="connsiteX609" fmla="*/ 1520559 w 1611734"/>
                <a:gd name="connsiteY609" fmla="*/ 199452 h 1947765"/>
                <a:gd name="connsiteX610" fmla="*/ 1543339 w 1611734"/>
                <a:gd name="connsiteY610" fmla="*/ 188062 h 1947765"/>
                <a:gd name="connsiteX611" fmla="*/ 1531949 w 1611734"/>
                <a:gd name="connsiteY611" fmla="*/ 170978 h 1947765"/>
                <a:gd name="connsiteX612" fmla="*/ 1514864 w 1611734"/>
                <a:gd name="connsiteY612" fmla="*/ 165283 h 1947765"/>
                <a:gd name="connsiteX613" fmla="*/ 1480694 w 1611734"/>
                <a:gd name="connsiteY613" fmla="*/ 136809 h 1947765"/>
                <a:gd name="connsiteX614" fmla="*/ 1395270 w 1611734"/>
                <a:gd name="connsiteY614" fmla="*/ 159588 h 1947765"/>
                <a:gd name="connsiteX615" fmla="*/ 1389575 w 1611734"/>
                <a:gd name="connsiteY615" fmla="*/ 176673 h 1947765"/>
                <a:gd name="connsiteX616" fmla="*/ 1366795 w 1611734"/>
                <a:gd name="connsiteY616" fmla="*/ 222231 h 1947765"/>
                <a:gd name="connsiteX617" fmla="*/ 1195945 w 1611734"/>
                <a:gd name="connsiteY617" fmla="*/ 245011 h 1947765"/>
                <a:gd name="connsiteX618" fmla="*/ 1184555 w 1611734"/>
                <a:gd name="connsiteY618" fmla="*/ 227926 h 1947765"/>
                <a:gd name="connsiteX619" fmla="*/ 1195945 w 1611734"/>
                <a:gd name="connsiteY619" fmla="*/ 205147 h 1947765"/>
                <a:gd name="connsiteX620" fmla="*/ 1235810 w 1611734"/>
                <a:gd name="connsiteY620" fmla="*/ 165283 h 1947765"/>
                <a:gd name="connsiteX621" fmla="*/ 1264285 w 1611734"/>
                <a:gd name="connsiteY621" fmla="*/ 142504 h 1947765"/>
                <a:gd name="connsiteX622" fmla="*/ 1281370 w 1611734"/>
                <a:gd name="connsiteY622" fmla="*/ 131114 h 1947765"/>
                <a:gd name="connsiteX623" fmla="*/ 1304150 w 1611734"/>
                <a:gd name="connsiteY623" fmla="*/ 74166 h 1947765"/>
                <a:gd name="connsiteX624" fmla="*/ 1292760 w 1611734"/>
                <a:gd name="connsiteY624" fmla="*/ 57081 h 1947765"/>
                <a:gd name="connsiteX625" fmla="*/ 1292760 w 1611734"/>
                <a:gd name="connsiteY625" fmla="*/ 45692 h 1947765"/>
                <a:gd name="connsiteX0" fmla="*/ 1292760 w 1611734"/>
                <a:gd name="connsiteY0" fmla="*/ 45692 h 1947765"/>
                <a:gd name="connsiteX1" fmla="*/ 1292760 w 1611734"/>
                <a:gd name="connsiteY1" fmla="*/ 45692 h 1947765"/>
                <a:gd name="connsiteX2" fmla="*/ 1321235 w 1611734"/>
                <a:gd name="connsiteY2" fmla="*/ 5828 h 1947765"/>
                <a:gd name="connsiteX3" fmla="*/ 1383880 w 1611734"/>
                <a:gd name="connsiteY3" fmla="*/ 5828 h 1947765"/>
                <a:gd name="connsiteX4" fmla="*/ 1389575 w 1611734"/>
                <a:gd name="connsiteY4" fmla="*/ 74166 h 1947765"/>
                <a:gd name="connsiteX5" fmla="*/ 1372490 w 1611734"/>
                <a:gd name="connsiteY5" fmla="*/ 79861 h 1947765"/>
                <a:gd name="connsiteX6" fmla="*/ 1361100 w 1611734"/>
                <a:gd name="connsiteY6" fmla="*/ 96945 h 1947765"/>
                <a:gd name="connsiteX7" fmla="*/ 1326930 w 1611734"/>
                <a:gd name="connsiteY7" fmla="*/ 119724 h 1947765"/>
                <a:gd name="connsiteX8" fmla="*/ 1372490 w 1611734"/>
                <a:gd name="connsiteY8" fmla="*/ 125419 h 1947765"/>
                <a:gd name="connsiteX9" fmla="*/ 1406660 w 1611734"/>
                <a:gd name="connsiteY9" fmla="*/ 114029 h 1947765"/>
                <a:gd name="connsiteX10" fmla="*/ 1571814 w 1611734"/>
                <a:gd name="connsiteY10" fmla="*/ 136809 h 1947765"/>
                <a:gd name="connsiteX11" fmla="*/ 1588899 w 1611734"/>
                <a:gd name="connsiteY11" fmla="*/ 148198 h 1947765"/>
                <a:gd name="connsiteX12" fmla="*/ 1611679 w 1611734"/>
                <a:gd name="connsiteY12" fmla="*/ 216536 h 1947765"/>
                <a:gd name="connsiteX13" fmla="*/ 1594594 w 1611734"/>
                <a:gd name="connsiteY13" fmla="*/ 290569 h 1947765"/>
                <a:gd name="connsiteX14" fmla="*/ 1577509 w 1611734"/>
                <a:gd name="connsiteY14" fmla="*/ 330433 h 1947765"/>
                <a:gd name="connsiteX15" fmla="*/ 1590246 w 1611734"/>
                <a:gd name="connsiteY15" fmla="*/ 347519 h 1947765"/>
                <a:gd name="connsiteX16" fmla="*/ 1486389 w 1611734"/>
                <a:gd name="connsiteY16" fmla="*/ 888526 h 1947765"/>
                <a:gd name="connsiteX17" fmla="*/ 1474999 w 1611734"/>
                <a:gd name="connsiteY17" fmla="*/ 934085 h 1947765"/>
                <a:gd name="connsiteX18" fmla="*/ 1457914 w 1611734"/>
                <a:gd name="connsiteY18" fmla="*/ 996728 h 1947765"/>
                <a:gd name="connsiteX19" fmla="*/ 1452219 w 1611734"/>
                <a:gd name="connsiteY19" fmla="*/ 1019508 h 1947765"/>
                <a:gd name="connsiteX20" fmla="*/ 1446524 w 1611734"/>
                <a:gd name="connsiteY20" fmla="*/ 1053677 h 1947765"/>
                <a:gd name="connsiteX21" fmla="*/ 1412355 w 1611734"/>
                <a:gd name="connsiteY21" fmla="*/ 1076456 h 1947765"/>
                <a:gd name="connsiteX22" fmla="*/ 1361100 w 1611734"/>
                <a:gd name="connsiteY22" fmla="*/ 1133404 h 1947765"/>
                <a:gd name="connsiteX23" fmla="*/ 1338320 w 1611734"/>
                <a:gd name="connsiteY23" fmla="*/ 1184658 h 1947765"/>
                <a:gd name="connsiteX24" fmla="*/ 1315540 w 1611734"/>
                <a:gd name="connsiteY24" fmla="*/ 1230216 h 1947765"/>
                <a:gd name="connsiteX25" fmla="*/ 1298455 w 1611734"/>
                <a:gd name="connsiteY25" fmla="*/ 1258690 h 1947765"/>
                <a:gd name="connsiteX26" fmla="*/ 1281370 w 1611734"/>
                <a:gd name="connsiteY26" fmla="*/ 1264385 h 1947765"/>
                <a:gd name="connsiteX27" fmla="*/ 1235810 w 1611734"/>
                <a:gd name="connsiteY27" fmla="*/ 1281470 h 1947765"/>
                <a:gd name="connsiteX28" fmla="*/ 1218725 w 1611734"/>
                <a:gd name="connsiteY28" fmla="*/ 1292859 h 1947765"/>
                <a:gd name="connsiteX29" fmla="*/ 1224420 w 1611734"/>
                <a:gd name="connsiteY29" fmla="*/ 1315639 h 1947765"/>
                <a:gd name="connsiteX30" fmla="*/ 1241505 w 1611734"/>
                <a:gd name="connsiteY30" fmla="*/ 1321334 h 1947765"/>
                <a:gd name="connsiteX31" fmla="*/ 1281370 w 1611734"/>
                <a:gd name="connsiteY31" fmla="*/ 1349808 h 1947765"/>
                <a:gd name="connsiteX32" fmla="*/ 1315540 w 1611734"/>
                <a:gd name="connsiteY32" fmla="*/ 1372587 h 1947765"/>
                <a:gd name="connsiteX33" fmla="*/ 1326930 w 1611734"/>
                <a:gd name="connsiteY33" fmla="*/ 1389672 h 1947765"/>
                <a:gd name="connsiteX34" fmla="*/ 1338320 w 1611734"/>
                <a:gd name="connsiteY34" fmla="*/ 1423841 h 1947765"/>
                <a:gd name="connsiteX35" fmla="*/ 1344015 w 1611734"/>
                <a:gd name="connsiteY35" fmla="*/ 1440925 h 1947765"/>
                <a:gd name="connsiteX36" fmla="*/ 1355405 w 1611734"/>
                <a:gd name="connsiteY36" fmla="*/ 1463704 h 1947765"/>
                <a:gd name="connsiteX37" fmla="*/ 1366795 w 1611734"/>
                <a:gd name="connsiteY37" fmla="*/ 1497873 h 1947765"/>
                <a:gd name="connsiteX38" fmla="*/ 1372490 w 1611734"/>
                <a:gd name="connsiteY38" fmla="*/ 1514958 h 1947765"/>
                <a:gd name="connsiteX39" fmla="*/ 1406660 w 1611734"/>
                <a:gd name="connsiteY39" fmla="*/ 1571906 h 1947765"/>
                <a:gd name="connsiteX40" fmla="*/ 1418049 w 1611734"/>
                <a:gd name="connsiteY40" fmla="*/ 1606075 h 1947765"/>
                <a:gd name="connsiteX41" fmla="*/ 1429439 w 1611734"/>
                <a:gd name="connsiteY41" fmla="*/ 1623160 h 1947765"/>
                <a:gd name="connsiteX42" fmla="*/ 1446524 w 1611734"/>
                <a:gd name="connsiteY42" fmla="*/ 1674413 h 1947765"/>
                <a:gd name="connsiteX43" fmla="*/ 1457914 w 1611734"/>
                <a:gd name="connsiteY43" fmla="*/ 1691498 h 1947765"/>
                <a:gd name="connsiteX44" fmla="*/ 1474999 w 1611734"/>
                <a:gd name="connsiteY44" fmla="*/ 1742751 h 1947765"/>
                <a:gd name="connsiteX45" fmla="*/ 1480694 w 1611734"/>
                <a:gd name="connsiteY45" fmla="*/ 1788310 h 1947765"/>
                <a:gd name="connsiteX46" fmla="*/ 1486389 w 1611734"/>
                <a:gd name="connsiteY46" fmla="*/ 1822479 h 1947765"/>
                <a:gd name="connsiteX47" fmla="*/ 1480694 w 1611734"/>
                <a:gd name="connsiteY47" fmla="*/ 1896512 h 1947765"/>
                <a:gd name="connsiteX48" fmla="*/ 1440829 w 1611734"/>
                <a:gd name="connsiteY48" fmla="*/ 1845258 h 1947765"/>
                <a:gd name="connsiteX49" fmla="*/ 1429439 w 1611734"/>
                <a:gd name="connsiteY49" fmla="*/ 1776920 h 1947765"/>
                <a:gd name="connsiteX50" fmla="*/ 1418049 w 1611734"/>
                <a:gd name="connsiteY50" fmla="*/ 1759836 h 1947765"/>
                <a:gd name="connsiteX51" fmla="*/ 1412355 w 1611734"/>
                <a:gd name="connsiteY51" fmla="*/ 1742751 h 1947765"/>
                <a:gd name="connsiteX52" fmla="*/ 1395270 w 1611734"/>
                <a:gd name="connsiteY52" fmla="*/ 1731361 h 1947765"/>
                <a:gd name="connsiteX53" fmla="*/ 1389575 w 1611734"/>
                <a:gd name="connsiteY53" fmla="*/ 1691498 h 1947765"/>
                <a:gd name="connsiteX54" fmla="*/ 1378185 w 1611734"/>
                <a:gd name="connsiteY54" fmla="*/ 1657329 h 1947765"/>
                <a:gd name="connsiteX55" fmla="*/ 1372490 w 1611734"/>
                <a:gd name="connsiteY55" fmla="*/ 1634549 h 1947765"/>
                <a:gd name="connsiteX56" fmla="*/ 1355405 w 1611734"/>
                <a:gd name="connsiteY56" fmla="*/ 1611770 h 1947765"/>
                <a:gd name="connsiteX57" fmla="*/ 1349710 w 1611734"/>
                <a:gd name="connsiteY57" fmla="*/ 1571906 h 1947765"/>
                <a:gd name="connsiteX58" fmla="*/ 1338320 w 1611734"/>
                <a:gd name="connsiteY58" fmla="*/ 1537737 h 1947765"/>
                <a:gd name="connsiteX59" fmla="*/ 1321235 w 1611734"/>
                <a:gd name="connsiteY59" fmla="*/ 1492179 h 1947765"/>
                <a:gd name="connsiteX60" fmla="*/ 1315540 w 1611734"/>
                <a:gd name="connsiteY60" fmla="*/ 1446620 h 1947765"/>
                <a:gd name="connsiteX61" fmla="*/ 1298455 w 1611734"/>
                <a:gd name="connsiteY61" fmla="*/ 1440925 h 1947765"/>
                <a:gd name="connsiteX62" fmla="*/ 1281370 w 1611734"/>
                <a:gd name="connsiteY62" fmla="*/ 1429535 h 1947765"/>
                <a:gd name="connsiteX63" fmla="*/ 1247200 w 1611734"/>
                <a:gd name="connsiteY63" fmla="*/ 1418146 h 1947765"/>
                <a:gd name="connsiteX64" fmla="*/ 1213030 w 1611734"/>
                <a:gd name="connsiteY64" fmla="*/ 1395366 h 1947765"/>
                <a:gd name="connsiteX65" fmla="*/ 1178860 w 1611734"/>
                <a:gd name="connsiteY65" fmla="*/ 1383977 h 1947765"/>
                <a:gd name="connsiteX66" fmla="*/ 1173165 w 1611734"/>
                <a:gd name="connsiteY66" fmla="*/ 1440925 h 1947765"/>
                <a:gd name="connsiteX67" fmla="*/ 1156080 w 1611734"/>
                <a:gd name="connsiteY67" fmla="*/ 1452315 h 1947765"/>
                <a:gd name="connsiteX68" fmla="*/ 1161775 w 1611734"/>
                <a:gd name="connsiteY68" fmla="*/ 1475094 h 1947765"/>
                <a:gd name="connsiteX69" fmla="*/ 1167470 w 1611734"/>
                <a:gd name="connsiteY69" fmla="*/ 1492179 h 1947765"/>
                <a:gd name="connsiteX70" fmla="*/ 1190250 w 1611734"/>
                <a:gd name="connsiteY70" fmla="*/ 1514958 h 1947765"/>
                <a:gd name="connsiteX71" fmla="*/ 1201640 w 1611734"/>
                <a:gd name="connsiteY71" fmla="*/ 1532042 h 1947765"/>
                <a:gd name="connsiteX72" fmla="*/ 1201640 w 1611734"/>
                <a:gd name="connsiteY72" fmla="*/ 1577601 h 1947765"/>
                <a:gd name="connsiteX73" fmla="*/ 1235810 w 1611734"/>
                <a:gd name="connsiteY73" fmla="*/ 1594686 h 1947765"/>
                <a:gd name="connsiteX74" fmla="*/ 1275675 w 1611734"/>
                <a:gd name="connsiteY74" fmla="*/ 1611770 h 1947765"/>
                <a:gd name="connsiteX75" fmla="*/ 1252895 w 1611734"/>
                <a:gd name="connsiteY75" fmla="*/ 1623160 h 1947765"/>
                <a:gd name="connsiteX76" fmla="*/ 1241505 w 1611734"/>
                <a:gd name="connsiteY76" fmla="*/ 1640244 h 1947765"/>
                <a:gd name="connsiteX77" fmla="*/ 1224420 w 1611734"/>
                <a:gd name="connsiteY77" fmla="*/ 1651634 h 1947765"/>
                <a:gd name="connsiteX78" fmla="*/ 1201640 w 1611734"/>
                <a:gd name="connsiteY78" fmla="*/ 1634549 h 1947765"/>
                <a:gd name="connsiteX79" fmla="*/ 1178860 w 1611734"/>
                <a:gd name="connsiteY79" fmla="*/ 1611770 h 1947765"/>
                <a:gd name="connsiteX80" fmla="*/ 1173165 w 1611734"/>
                <a:gd name="connsiteY80" fmla="*/ 1588991 h 1947765"/>
                <a:gd name="connsiteX81" fmla="*/ 1167470 w 1611734"/>
                <a:gd name="connsiteY81" fmla="*/ 1560517 h 1947765"/>
                <a:gd name="connsiteX82" fmla="*/ 1150385 w 1611734"/>
                <a:gd name="connsiteY82" fmla="*/ 1554822 h 1947765"/>
                <a:gd name="connsiteX83" fmla="*/ 1138996 w 1611734"/>
                <a:gd name="connsiteY83" fmla="*/ 1537737 h 1947765"/>
                <a:gd name="connsiteX84" fmla="*/ 1121911 w 1611734"/>
                <a:gd name="connsiteY84" fmla="*/ 1532042 h 1947765"/>
                <a:gd name="connsiteX85" fmla="*/ 1104826 w 1611734"/>
                <a:gd name="connsiteY85" fmla="*/ 1520653 h 1947765"/>
                <a:gd name="connsiteX86" fmla="*/ 1064961 w 1611734"/>
                <a:gd name="connsiteY86" fmla="*/ 1509263 h 1947765"/>
                <a:gd name="connsiteX87" fmla="*/ 1030791 w 1611734"/>
                <a:gd name="connsiteY87" fmla="*/ 1480789 h 1947765"/>
                <a:gd name="connsiteX88" fmla="*/ 1019401 w 1611734"/>
                <a:gd name="connsiteY88" fmla="*/ 1463704 h 1947765"/>
                <a:gd name="connsiteX89" fmla="*/ 1002316 w 1611734"/>
                <a:gd name="connsiteY89" fmla="*/ 1452315 h 1947765"/>
                <a:gd name="connsiteX90" fmla="*/ 996621 w 1611734"/>
                <a:gd name="connsiteY90" fmla="*/ 1435230 h 1947765"/>
                <a:gd name="connsiteX91" fmla="*/ 962451 w 1611734"/>
                <a:gd name="connsiteY91" fmla="*/ 1418146 h 1947765"/>
                <a:gd name="connsiteX92" fmla="*/ 945366 w 1611734"/>
                <a:gd name="connsiteY92" fmla="*/ 1423841 h 1947765"/>
                <a:gd name="connsiteX93" fmla="*/ 928281 w 1611734"/>
                <a:gd name="connsiteY93" fmla="*/ 1458010 h 1947765"/>
                <a:gd name="connsiteX94" fmla="*/ 933976 w 1611734"/>
                <a:gd name="connsiteY94" fmla="*/ 1526348 h 1947765"/>
                <a:gd name="connsiteX95" fmla="*/ 968146 w 1611734"/>
                <a:gd name="connsiteY95" fmla="*/ 1560517 h 1947765"/>
                <a:gd name="connsiteX96" fmla="*/ 1002316 w 1611734"/>
                <a:gd name="connsiteY96" fmla="*/ 1571906 h 1947765"/>
                <a:gd name="connsiteX97" fmla="*/ 1008011 w 1611734"/>
                <a:gd name="connsiteY97" fmla="*/ 1588991 h 1947765"/>
                <a:gd name="connsiteX98" fmla="*/ 1025096 w 1611734"/>
                <a:gd name="connsiteY98" fmla="*/ 1594686 h 1947765"/>
                <a:gd name="connsiteX99" fmla="*/ 1064961 w 1611734"/>
                <a:gd name="connsiteY99" fmla="*/ 1600380 h 1947765"/>
                <a:gd name="connsiteX100" fmla="*/ 1059266 w 1611734"/>
                <a:gd name="connsiteY100" fmla="*/ 1628854 h 1947765"/>
                <a:gd name="connsiteX101" fmla="*/ 1047876 w 1611734"/>
                <a:gd name="connsiteY101" fmla="*/ 1645939 h 1947765"/>
                <a:gd name="connsiteX102" fmla="*/ 1076351 w 1611734"/>
                <a:gd name="connsiteY102" fmla="*/ 1668718 h 1947765"/>
                <a:gd name="connsiteX103" fmla="*/ 1110521 w 1611734"/>
                <a:gd name="connsiteY103" fmla="*/ 1697192 h 1947765"/>
                <a:gd name="connsiteX104" fmla="*/ 1150385 w 1611734"/>
                <a:gd name="connsiteY104" fmla="*/ 1708582 h 1947765"/>
                <a:gd name="connsiteX105" fmla="*/ 1184555 w 1611734"/>
                <a:gd name="connsiteY105" fmla="*/ 1719972 h 1947765"/>
                <a:gd name="connsiteX106" fmla="*/ 1201640 w 1611734"/>
                <a:gd name="connsiteY106" fmla="*/ 1725667 h 1947765"/>
                <a:gd name="connsiteX107" fmla="*/ 1207335 w 1611734"/>
                <a:gd name="connsiteY107" fmla="*/ 1742751 h 1947765"/>
                <a:gd name="connsiteX108" fmla="*/ 1218725 w 1611734"/>
                <a:gd name="connsiteY108" fmla="*/ 1765530 h 1947765"/>
                <a:gd name="connsiteX109" fmla="*/ 1207335 w 1611734"/>
                <a:gd name="connsiteY109" fmla="*/ 1794005 h 1947765"/>
                <a:gd name="connsiteX110" fmla="*/ 1195945 w 1611734"/>
                <a:gd name="connsiteY110" fmla="*/ 1776920 h 1947765"/>
                <a:gd name="connsiteX111" fmla="*/ 1121911 w 1611734"/>
                <a:gd name="connsiteY111" fmla="*/ 1759836 h 1947765"/>
                <a:gd name="connsiteX112" fmla="*/ 1161775 w 1611734"/>
                <a:gd name="connsiteY112" fmla="*/ 1799699 h 1947765"/>
                <a:gd name="connsiteX113" fmla="*/ 1178860 w 1611734"/>
                <a:gd name="connsiteY113" fmla="*/ 1833868 h 1947765"/>
                <a:gd name="connsiteX114" fmla="*/ 1156080 w 1611734"/>
                <a:gd name="connsiteY114" fmla="*/ 1845258 h 1947765"/>
                <a:gd name="connsiteX115" fmla="*/ 1104826 w 1611734"/>
                <a:gd name="connsiteY115" fmla="*/ 1839563 h 1947765"/>
                <a:gd name="connsiteX116" fmla="*/ 1087741 w 1611734"/>
                <a:gd name="connsiteY116" fmla="*/ 1833868 h 1947765"/>
                <a:gd name="connsiteX117" fmla="*/ 1064961 w 1611734"/>
                <a:gd name="connsiteY117" fmla="*/ 1714277 h 1947765"/>
                <a:gd name="connsiteX118" fmla="*/ 1019401 w 1611734"/>
                <a:gd name="connsiteY118" fmla="*/ 1702887 h 1947765"/>
                <a:gd name="connsiteX119" fmla="*/ 1008011 w 1611734"/>
                <a:gd name="connsiteY119" fmla="*/ 1725667 h 1947765"/>
                <a:gd name="connsiteX120" fmla="*/ 996621 w 1611734"/>
                <a:gd name="connsiteY120" fmla="*/ 1742751 h 1947765"/>
                <a:gd name="connsiteX121" fmla="*/ 1002316 w 1611734"/>
                <a:gd name="connsiteY121" fmla="*/ 1822479 h 1947765"/>
                <a:gd name="connsiteX122" fmla="*/ 1008011 w 1611734"/>
                <a:gd name="connsiteY122" fmla="*/ 1839563 h 1947765"/>
                <a:gd name="connsiteX123" fmla="*/ 1025096 w 1611734"/>
                <a:gd name="connsiteY123" fmla="*/ 1845258 h 1947765"/>
                <a:gd name="connsiteX124" fmla="*/ 1025096 w 1611734"/>
                <a:gd name="connsiteY124" fmla="*/ 1879427 h 1947765"/>
                <a:gd name="connsiteX125" fmla="*/ 1002316 w 1611734"/>
                <a:gd name="connsiteY125" fmla="*/ 1947765 h 1947765"/>
                <a:gd name="connsiteX126" fmla="*/ 996621 w 1611734"/>
                <a:gd name="connsiteY126" fmla="*/ 1930681 h 1947765"/>
                <a:gd name="connsiteX127" fmla="*/ 990926 w 1611734"/>
                <a:gd name="connsiteY127" fmla="*/ 1902206 h 1947765"/>
                <a:gd name="connsiteX128" fmla="*/ 973841 w 1611734"/>
                <a:gd name="connsiteY128" fmla="*/ 1913596 h 1947765"/>
                <a:gd name="connsiteX129" fmla="*/ 945366 w 1611734"/>
                <a:gd name="connsiteY129" fmla="*/ 1919291 h 1947765"/>
                <a:gd name="connsiteX130" fmla="*/ 905501 w 1611734"/>
                <a:gd name="connsiteY130" fmla="*/ 1907901 h 1947765"/>
                <a:gd name="connsiteX131" fmla="*/ 899806 w 1611734"/>
                <a:gd name="connsiteY131" fmla="*/ 1890817 h 1947765"/>
                <a:gd name="connsiteX132" fmla="*/ 922586 w 1611734"/>
                <a:gd name="connsiteY132" fmla="*/ 1868037 h 1947765"/>
                <a:gd name="connsiteX133" fmla="*/ 945366 w 1611734"/>
                <a:gd name="connsiteY133" fmla="*/ 1856648 h 1947765"/>
                <a:gd name="connsiteX134" fmla="*/ 956756 w 1611734"/>
                <a:gd name="connsiteY134" fmla="*/ 1839563 h 1947765"/>
                <a:gd name="connsiteX135" fmla="*/ 968146 w 1611734"/>
                <a:gd name="connsiteY135" fmla="*/ 1805394 h 1947765"/>
                <a:gd name="connsiteX136" fmla="*/ 973841 w 1611734"/>
                <a:gd name="connsiteY136" fmla="*/ 1759836 h 1947765"/>
                <a:gd name="connsiteX137" fmla="*/ 996621 w 1611734"/>
                <a:gd name="connsiteY137" fmla="*/ 1725667 h 1947765"/>
                <a:gd name="connsiteX138" fmla="*/ 990926 w 1611734"/>
                <a:gd name="connsiteY138" fmla="*/ 1708582 h 1947765"/>
                <a:gd name="connsiteX139" fmla="*/ 1002316 w 1611734"/>
                <a:gd name="connsiteY139" fmla="*/ 1674413 h 1947765"/>
                <a:gd name="connsiteX140" fmla="*/ 979536 w 1611734"/>
                <a:gd name="connsiteY140" fmla="*/ 1645939 h 1947765"/>
                <a:gd name="connsiteX141" fmla="*/ 939671 w 1611734"/>
                <a:gd name="connsiteY141" fmla="*/ 1617465 h 1947765"/>
                <a:gd name="connsiteX142" fmla="*/ 933976 w 1611734"/>
                <a:gd name="connsiteY142" fmla="*/ 1640244 h 1947765"/>
                <a:gd name="connsiteX143" fmla="*/ 922586 w 1611734"/>
                <a:gd name="connsiteY143" fmla="*/ 1731361 h 1947765"/>
                <a:gd name="connsiteX144" fmla="*/ 905501 w 1611734"/>
                <a:gd name="connsiteY144" fmla="*/ 1725667 h 1947765"/>
                <a:gd name="connsiteX145" fmla="*/ 922586 w 1611734"/>
                <a:gd name="connsiteY145" fmla="*/ 1645939 h 1947765"/>
                <a:gd name="connsiteX146" fmla="*/ 916891 w 1611734"/>
                <a:gd name="connsiteY146" fmla="*/ 1611770 h 1947765"/>
                <a:gd name="connsiteX147" fmla="*/ 905501 w 1611734"/>
                <a:gd name="connsiteY147" fmla="*/ 1594686 h 1947765"/>
                <a:gd name="connsiteX148" fmla="*/ 888416 w 1611734"/>
                <a:gd name="connsiteY148" fmla="*/ 1537737 h 1947765"/>
                <a:gd name="connsiteX149" fmla="*/ 865637 w 1611734"/>
                <a:gd name="connsiteY149" fmla="*/ 1509263 h 1947765"/>
                <a:gd name="connsiteX150" fmla="*/ 848552 w 1611734"/>
                <a:gd name="connsiteY150" fmla="*/ 1520653 h 1947765"/>
                <a:gd name="connsiteX151" fmla="*/ 831467 w 1611734"/>
                <a:gd name="connsiteY151" fmla="*/ 1560517 h 1947765"/>
                <a:gd name="connsiteX152" fmla="*/ 825772 w 1611734"/>
                <a:gd name="connsiteY152" fmla="*/ 1577601 h 1947765"/>
                <a:gd name="connsiteX153" fmla="*/ 802992 w 1611734"/>
                <a:gd name="connsiteY153" fmla="*/ 1600380 h 1947765"/>
                <a:gd name="connsiteX154" fmla="*/ 785907 w 1611734"/>
                <a:gd name="connsiteY154" fmla="*/ 1634549 h 1947765"/>
                <a:gd name="connsiteX155" fmla="*/ 797297 w 1611734"/>
                <a:gd name="connsiteY155" fmla="*/ 1668718 h 1947765"/>
                <a:gd name="connsiteX156" fmla="*/ 808687 w 1611734"/>
                <a:gd name="connsiteY156" fmla="*/ 1725667 h 1947765"/>
                <a:gd name="connsiteX157" fmla="*/ 825772 w 1611734"/>
                <a:gd name="connsiteY157" fmla="*/ 1737056 h 1947765"/>
                <a:gd name="connsiteX158" fmla="*/ 820077 w 1611734"/>
                <a:gd name="connsiteY158" fmla="*/ 1776920 h 1947765"/>
                <a:gd name="connsiteX159" fmla="*/ 802992 w 1611734"/>
                <a:gd name="connsiteY159" fmla="*/ 1771225 h 1947765"/>
                <a:gd name="connsiteX160" fmla="*/ 797297 w 1611734"/>
                <a:gd name="connsiteY160" fmla="*/ 1754141 h 1947765"/>
                <a:gd name="connsiteX161" fmla="*/ 780212 w 1611734"/>
                <a:gd name="connsiteY161" fmla="*/ 1742751 h 1947765"/>
                <a:gd name="connsiteX162" fmla="*/ 740347 w 1611734"/>
                <a:gd name="connsiteY162" fmla="*/ 1759836 h 1947765"/>
                <a:gd name="connsiteX163" fmla="*/ 734652 w 1611734"/>
                <a:gd name="connsiteY163" fmla="*/ 1776920 h 1947765"/>
                <a:gd name="connsiteX164" fmla="*/ 711872 w 1611734"/>
                <a:gd name="connsiteY164" fmla="*/ 1811089 h 1947765"/>
                <a:gd name="connsiteX165" fmla="*/ 723262 w 1611734"/>
                <a:gd name="connsiteY165" fmla="*/ 1850953 h 1947765"/>
                <a:gd name="connsiteX166" fmla="*/ 728957 w 1611734"/>
                <a:gd name="connsiteY166" fmla="*/ 1868037 h 1947765"/>
                <a:gd name="connsiteX167" fmla="*/ 723262 w 1611734"/>
                <a:gd name="connsiteY167" fmla="*/ 1896512 h 1947765"/>
                <a:gd name="connsiteX168" fmla="*/ 706177 w 1611734"/>
                <a:gd name="connsiteY168" fmla="*/ 1902206 h 1947765"/>
                <a:gd name="connsiteX169" fmla="*/ 700482 w 1611734"/>
                <a:gd name="connsiteY169" fmla="*/ 1879427 h 1947765"/>
                <a:gd name="connsiteX170" fmla="*/ 666312 w 1611734"/>
                <a:gd name="connsiteY170" fmla="*/ 1856648 h 1947765"/>
                <a:gd name="connsiteX171" fmla="*/ 586583 w 1611734"/>
                <a:gd name="connsiteY171" fmla="*/ 1845258 h 1947765"/>
                <a:gd name="connsiteX172" fmla="*/ 615058 w 1611734"/>
                <a:gd name="connsiteY172" fmla="*/ 1833868 h 1947765"/>
                <a:gd name="connsiteX173" fmla="*/ 649227 w 1611734"/>
                <a:gd name="connsiteY173" fmla="*/ 1828174 h 1947765"/>
                <a:gd name="connsiteX174" fmla="*/ 637837 w 1611734"/>
                <a:gd name="connsiteY174" fmla="*/ 1788310 h 1947765"/>
                <a:gd name="connsiteX175" fmla="*/ 677702 w 1611734"/>
                <a:gd name="connsiteY175" fmla="*/ 1765530 h 1947765"/>
                <a:gd name="connsiteX176" fmla="*/ 694787 w 1611734"/>
                <a:gd name="connsiteY176" fmla="*/ 1759836 h 1947765"/>
                <a:gd name="connsiteX177" fmla="*/ 700482 w 1611734"/>
                <a:gd name="connsiteY177" fmla="*/ 1742751 h 1947765"/>
                <a:gd name="connsiteX178" fmla="*/ 717567 w 1611734"/>
                <a:gd name="connsiteY178" fmla="*/ 1731361 h 1947765"/>
                <a:gd name="connsiteX179" fmla="*/ 728957 w 1611734"/>
                <a:gd name="connsiteY179" fmla="*/ 1714277 h 1947765"/>
                <a:gd name="connsiteX180" fmla="*/ 723262 w 1611734"/>
                <a:gd name="connsiteY180" fmla="*/ 1685803 h 1947765"/>
                <a:gd name="connsiteX181" fmla="*/ 672007 w 1611734"/>
                <a:gd name="connsiteY181" fmla="*/ 1674413 h 1947765"/>
                <a:gd name="connsiteX182" fmla="*/ 637837 w 1611734"/>
                <a:gd name="connsiteY182" fmla="*/ 1657329 h 1947765"/>
                <a:gd name="connsiteX183" fmla="*/ 632142 w 1611734"/>
                <a:gd name="connsiteY183" fmla="*/ 1640244 h 1947765"/>
                <a:gd name="connsiteX184" fmla="*/ 620752 w 1611734"/>
                <a:gd name="connsiteY184" fmla="*/ 1623160 h 1947765"/>
                <a:gd name="connsiteX185" fmla="*/ 637837 w 1611734"/>
                <a:gd name="connsiteY185" fmla="*/ 1617465 h 1947765"/>
                <a:gd name="connsiteX186" fmla="*/ 728957 w 1611734"/>
                <a:gd name="connsiteY186" fmla="*/ 1606075 h 1947765"/>
                <a:gd name="connsiteX187" fmla="*/ 751737 w 1611734"/>
                <a:gd name="connsiteY187" fmla="*/ 1594686 h 1947765"/>
                <a:gd name="connsiteX188" fmla="*/ 763127 w 1611734"/>
                <a:gd name="connsiteY188" fmla="*/ 1577601 h 1947765"/>
                <a:gd name="connsiteX189" fmla="*/ 797297 w 1611734"/>
                <a:gd name="connsiteY189" fmla="*/ 1560517 h 1947765"/>
                <a:gd name="connsiteX190" fmla="*/ 808687 w 1611734"/>
                <a:gd name="connsiteY190" fmla="*/ 1543432 h 1947765"/>
                <a:gd name="connsiteX191" fmla="*/ 825772 w 1611734"/>
                <a:gd name="connsiteY191" fmla="*/ 1526348 h 1947765"/>
                <a:gd name="connsiteX192" fmla="*/ 854247 w 1611734"/>
                <a:gd name="connsiteY192" fmla="*/ 1480789 h 1947765"/>
                <a:gd name="connsiteX193" fmla="*/ 865637 w 1611734"/>
                <a:gd name="connsiteY193" fmla="*/ 1452315 h 1947765"/>
                <a:gd name="connsiteX194" fmla="*/ 905501 w 1611734"/>
                <a:gd name="connsiteY194" fmla="*/ 1429535 h 1947765"/>
                <a:gd name="connsiteX195" fmla="*/ 956756 w 1611734"/>
                <a:gd name="connsiteY195" fmla="*/ 1418146 h 1947765"/>
                <a:gd name="connsiteX196" fmla="*/ 951061 w 1611734"/>
                <a:gd name="connsiteY196" fmla="*/ 1401061 h 1947765"/>
                <a:gd name="connsiteX197" fmla="*/ 945366 w 1611734"/>
                <a:gd name="connsiteY197" fmla="*/ 1338418 h 1947765"/>
                <a:gd name="connsiteX198" fmla="*/ 928281 w 1611734"/>
                <a:gd name="connsiteY198" fmla="*/ 1332723 h 1947765"/>
                <a:gd name="connsiteX199" fmla="*/ 905501 w 1611734"/>
                <a:gd name="connsiteY199" fmla="*/ 1327028 h 1947765"/>
                <a:gd name="connsiteX200" fmla="*/ 825772 w 1611734"/>
                <a:gd name="connsiteY200" fmla="*/ 1332723 h 1947765"/>
                <a:gd name="connsiteX201" fmla="*/ 808687 w 1611734"/>
                <a:gd name="connsiteY201" fmla="*/ 1344113 h 1947765"/>
                <a:gd name="connsiteX202" fmla="*/ 780212 w 1611734"/>
                <a:gd name="connsiteY202" fmla="*/ 1349808 h 1947765"/>
                <a:gd name="connsiteX203" fmla="*/ 757432 w 1611734"/>
                <a:gd name="connsiteY203" fmla="*/ 1361197 h 1947765"/>
                <a:gd name="connsiteX204" fmla="*/ 734652 w 1611734"/>
                <a:gd name="connsiteY204" fmla="*/ 1406756 h 1947765"/>
                <a:gd name="connsiteX205" fmla="*/ 717567 w 1611734"/>
                <a:gd name="connsiteY205" fmla="*/ 1458010 h 1947765"/>
                <a:gd name="connsiteX206" fmla="*/ 711872 w 1611734"/>
                <a:gd name="connsiteY206" fmla="*/ 1475094 h 1947765"/>
                <a:gd name="connsiteX207" fmla="*/ 689092 w 1611734"/>
                <a:gd name="connsiteY207" fmla="*/ 1492179 h 1947765"/>
                <a:gd name="connsiteX208" fmla="*/ 683397 w 1611734"/>
                <a:gd name="connsiteY208" fmla="*/ 1429535 h 1947765"/>
                <a:gd name="connsiteX209" fmla="*/ 666312 w 1611734"/>
                <a:gd name="connsiteY209" fmla="*/ 1418146 h 1947765"/>
                <a:gd name="connsiteX210" fmla="*/ 575193 w 1611734"/>
                <a:gd name="connsiteY210" fmla="*/ 1429535 h 1947765"/>
                <a:gd name="connsiteX211" fmla="*/ 563803 w 1611734"/>
                <a:gd name="connsiteY211" fmla="*/ 1446620 h 1947765"/>
                <a:gd name="connsiteX212" fmla="*/ 541023 w 1611734"/>
                <a:gd name="connsiteY212" fmla="*/ 1509263 h 1947765"/>
                <a:gd name="connsiteX213" fmla="*/ 444208 w 1611734"/>
                <a:gd name="connsiteY213" fmla="*/ 1514958 h 1947765"/>
                <a:gd name="connsiteX214" fmla="*/ 438513 w 1611734"/>
                <a:gd name="connsiteY214" fmla="*/ 1560517 h 1947765"/>
                <a:gd name="connsiteX215" fmla="*/ 421428 w 1611734"/>
                <a:gd name="connsiteY215" fmla="*/ 1583296 h 1947765"/>
                <a:gd name="connsiteX216" fmla="*/ 410038 w 1611734"/>
                <a:gd name="connsiteY216" fmla="*/ 1600380 h 1947765"/>
                <a:gd name="connsiteX217" fmla="*/ 415733 w 1611734"/>
                <a:gd name="connsiteY217" fmla="*/ 1663023 h 1947765"/>
                <a:gd name="connsiteX218" fmla="*/ 432818 w 1611734"/>
                <a:gd name="connsiteY218" fmla="*/ 1668718 h 1947765"/>
                <a:gd name="connsiteX219" fmla="*/ 438513 w 1611734"/>
                <a:gd name="connsiteY219" fmla="*/ 1691498 h 1947765"/>
                <a:gd name="connsiteX220" fmla="*/ 449903 w 1611734"/>
                <a:gd name="connsiteY220" fmla="*/ 1708582 h 1947765"/>
                <a:gd name="connsiteX221" fmla="*/ 392953 w 1611734"/>
                <a:gd name="connsiteY221" fmla="*/ 1702887 h 1947765"/>
                <a:gd name="connsiteX222" fmla="*/ 387258 w 1611734"/>
                <a:gd name="connsiteY222" fmla="*/ 1628854 h 1947765"/>
                <a:gd name="connsiteX223" fmla="*/ 381563 w 1611734"/>
                <a:gd name="connsiteY223" fmla="*/ 1543432 h 1947765"/>
                <a:gd name="connsiteX224" fmla="*/ 364478 w 1611734"/>
                <a:gd name="connsiteY224" fmla="*/ 1532042 h 1947765"/>
                <a:gd name="connsiteX225" fmla="*/ 324614 w 1611734"/>
                <a:gd name="connsiteY225" fmla="*/ 1520653 h 1947765"/>
                <a:gd name="connsiteX226" fmla="*/ 301834 w 1611734"/>
                <a:gd name="connsiteY226" fmla="*/ 1526348 h 1947765"/>
                <a:gd name="connsiteX227" fmla="*/ 290444 w 1611734"/>
                <a:gd name="connsiteY227" fmla="*/ 1543432 h 1947765"/>
                <a:gd name="connsiteX228" fmla="*/ 273359 w 1611734"/>
                <a:gd name="connsiteY228" fmla="*/ 1560517 h 1947765"/>
                <a:gd name="connsiteX229" fmla="*/ 233494 w 1611734"/>
                <a:gd name="connsiteY229" fmla="*/ 1600380 h 1947765"/>
                <a:gd name="connsiteX230" fmla="*/ 239189 w 1611734"/>
                <a:gd name="connsiteY230" fmla="*/ 1623160 h 1947765"/>
                <a:gd name="connsiteX231" fmla="*/ 256274 w 1611734"/>
                <a:gd name="connsiteY231" fmla="*/ 1628854 h 1947765"/>
                <a:gd name="connsiteX232" fmla="*/ 296139 w 1611734"/>
                <a:gd name="connsiteY232" fmla="*/ 1651634 h 1947765"/>
                <a:gd name="connsiteX233" fmla="*/ 290444 w 1611734"/>
                <a:gd name="connsiteY233" fmla="*/ 1668718 h 1947765"/>
                <a:gd name="connsiteX234" fmla="*/ 256274 w 1611734"/>
                <a:gd name="connsiteY234" fmla="*/ 1691498 h 1947765"/>
                <a:gd name="connsiteX235" fmla="*/ 210714 w 1611734"/>
                <a:gd name="connsiteY235" fmla="*/ 1685803 h 1947765"/>
                <a:gd name="connsiteX236" fmla="*/ 205019 w 1611734"/>
                <a:gd name="connsiteY236" fmla="*/ 1668718 h 1947765"/>
                <a:gd name="connsiteX237" fmla="*/ 199324 w 1611734"/>
                <a:gd name="connsiteY237" fmla="*/ 1645939 h 1947765"/>
                <a:gd name="connsiteX238" fmla="*/ 170849 w 1611734"/>
                <a:gd name="connsiteY238" fmla="*/ 1640244 h 1947765"/>
                <a:gd name="connsiteX239" fmla="*/ 153764 w 1611734"/>
                <a:gd name="connsiteY239" fmla="*/ 1623160 h 1947765"/>
                <a:gd name="connsiteX240" fmla="*/ 136679 w 1611734"/>
                <a:gd name="connsiteY240" fmla="*/ 1611770 h 1947765"/>
                <a:gd name="connsiteX241" fmla="*/ 142374 w 1611734"/>
                <a:gd name="connsiteY241" fmla="*/ 1588991 h 1947765"/>
                <a:gd name="connsiteX242" fmla="*/ 182239 w 1611734"/>
                <a:gd name="connsiteY242" fmla="*/ 1571906 h 1947765"/>
                <a:gd name="connsiteX243" fmla="*/ 199324 w 1611734"/>
                <a:gd name="connsiteY243" fmla="*/ 1554822 h 1947765"/>
                <a:gd name="connsiteX244" fmla="*/ 222104 w 1611734"/>
                <a:gd name="connsiteY244" fmla="*/ 1549127 h 1947765"/>
                <a:gd name="connsiteX245" fmla="*/ 244884 w 1611734"/>
                <a:gd name="connsiteY245" fmla="*/ 1514958 h 1947765"/>
                <a:gd name="connsiteX246" fmla="*/ 256274 w 1611734"/>
                <a:gd name="connsiteY246" fmla="*/ 1497873 h 1947765"/>
                <a:gd name="connsiteX247" fmla="*/ 273359 w 1611734"/>
                <a:gd name="connsiteY247" fmla="*/ 1492179 h 1947765"/>
                <a:gd name="connsiteX248" fmla="*/ 290444 w 1611734"/>
                <a:gd name="connsiteY248" fmla="*/ 1475094 h 1947765"/>
                <a:gd name="connsiteX249" fmla="*/ 279054 w 1611734"/>
                <a:gd name="connsiteY249" fmla="*/ 1440925 h 1947765"/>
                <a:gd name="connsiteX250" fmla="*/ 318919 w 1611734"/>
                <a:gd name="connsiteY250" fmla="*/ 1418146 h 1947765"/>
                <a:gd name="connsiteX251" fmla="*/ 336004 w 1611734"/>
                <a:gd name="connsiteY251" fmla="*/ 1429535 h 1947765"/>
                <a:gd name="connsiteX252" fmla="*/ 353088 w 1611734"/>
                <a:gd name="connsiteY252" fmla="*/ 1435230 h 1947765"/>
                <a:gd name="connsiteX253" fmla="*/ 364478 w 1611734"/>
                <a:gd name="connsiteY253" fmla="*/ 1452315 h 1947765"/>
                <a:gd name="connsiteX254" fmla="*/ 529633 w 1611734"/>
                <a:gd name="connsiteY254" fmla="*/ 1469399 h 1947765"/>
                <a:gd name="connsiteX255" fmla="*/ 541023 w 1611734"/>
                <a:gd name="connsiteY255" fmla="*/ 1452315 h 1947765"/>
                <a:gd name="connsiteX256" fmla="*/ 546718 w 1611734"/>
                <a:gd name="connsiteY256" fmla="*/ 1435230 h 1947765"/>
                <a:gd name="connsiteX257" fmla="*/ 563803 w 1611734"/>
                <a:gd name="connsiteY257" fmla="*/ 1429535 h 1947765"/>
                <a:gd name="connsiteX258" fmla="*/ 592278 w 1611734"/>
                <a:gd name="connsiteY258" fmla="*/ 1406756 h 1947765"/>
                <a:gd name="connsiteX259" fmla="*/ 626447 w 1611734"/>
                <a:gd name="connsiteY259" fmla="*/ 1389672 h 1947765"/>
                <a:gd name="connsiteX260" fmla="*/ 666312 w 1611734"/>
                <a:gd name="connsiteY260" fmla="*/ 1383977 h 1947765"/>
                <a:gd name="connsiteX261" fmla="*/ 672007 w 1611734"/>
                <a:gd name="connsiteY261" fmla="*/ 1344113 h 1947765"/>
                <a:gd name="connsiteX262" fmla="*/ 654922 w 1611734"/>
                <a:gd name="connsiteY262" fmla="*/ 1338418 h 1947765"/>
                <a:gd name="connsiteX263" fmla="*/ 677702 w 1611734"/>
                <a:gd name="connsiteY263" fmla="*/ 1327028 h 1947765"/>
                <a:gd name="connsiteX264" fmla="*/ 774517 w 1611734"/>
                <a:gd name="connsiteY264" fmla="*/ 1315639 h 1947765"/>
                <a:gd name="connsiteX265" fmla="*/ 808687 w 1611734"/>
                <a:gd name="connsiteY265" fmla="*/ 1309944 h 1947765"/>
                <a:gd name="connsiteX266" fmla="*/ 791602 w 1611734"/>
                <a:gd name="connsiteY266" fmla="*/ 1304249 h 1947765"/>
                <a:gd name="connsiteX267" fmla="*/ 751737 w 1611734"/>
                <a:gd name="connsiteY267" fmla="*/ 1270080 h 1947765"/>
                <a:gd name="connsiteX268" fmla="*/ 740347 w 1611734"/>
                <a:gd name="connsiteY268" fmla="*/ 1252996 h 1947765"/>
                <a:gd name="connsiteX269" fmla="*/ 700482 w 1611734"/>
                <a:gd name="connsiteY269" fmla="*/ 1235911 h 1947765"/>
                <a:gd name="connsiteX270" fmla="*/ 495463 w 1611734"/>
                <a:gd name="connsiteY270" fmla="*/ 1224522 h 1947765"/>
                <a:gd name="connsiteX271" fmla="*/ 410038 w 1611734"/>
                <a:gd name="connsiteY271" fmla="*/ 1241606 h 1947765"/>
                <a:gd name="connsiteX272" fmla="*/ 398648 w 1611734"/>
                <a:gd name="connsiteY272" fmla="*/ 1264385 h 1947765"/>
                <a:gd name="connsiteX273" fmla="*/ 353088 w 1611734"/>
                <a:gd name="connsiteY273" fmla="*/ 1315639 h 1947765"/>
                <a:gd name="connsiteX274" fmla="*/ 347394 w 1611734"/>
                <a:gd name="connsiteY274" fmla="*/ 1270080 h 1947765"/>
                <a:gd name="connsiteX275" fmla="*/ 233494 w 1611734"/>
                <a:gd name="connsiteY275" fmla="*/ 1298554 h 1947765"/>
                <a:gd name="connsiteX276" fmla="*/ 216409 w 1611734"/>
                <a:gd name="connsiteY276" fmla="*/ 1315639 h 1947765"/>
                <a:gd name="connsiteX277" fmla="*/ 210714 w 1611734"/>
                <a:gd name="connsiteY277" fmla="*/ 1298554 h 1947765"/>
                <a:gd name="connsiteX278" fmla="*/ 222104 w 1611734"/>
                <a:gd name="connsiteY278" fmla="*/ 1270080 h 1947765"/>
                <a:gd name="connsiteX279" fmla="*/ 205019 w 1611734"/>
                <a:gd name="connsiteY279" fmla="*/ 1264385 h 1947765"/>
                <a:gd name="connsiteX280" fmla="*/ 148069 w 1611734"/>
                <a:gd name="connsiteY280" fmla="*/ 1252996 h 1947765"/>
                <a:gd name="connsiteX281" fmla="*/ 119594 w 1611734"/>
                <a:gd name="connsiteY281" fmla="*/ 1247301 h 1947765"/>
                <a:gd name="connsiteX282" fmla="*/ 85425 w 1611734"/>
                <a:gd name="connsiteY282" fmla="*/ 1235911 h 1947765"/>
                <a:gd name="connsiteX283" fmla="*/ 11390 w 1611734"/>
                <a:gd name="connsiteY283" fmla="*/ 1230216 h 1947765"/>
                <a:gd name="connsiteX284" fmla="*/ 0 w 1611734"/>
                <a:gd name="connsiteY284" fmla="*/ 1213132 h 1947765"/>
                <a:gd name="connsiteX285" fmla="*/ 5695 w 1611734"/>
                <a:gd name="connsiteY285" fmla="*/ 1190353 h 1947765"/>
                <a:gd name="connsiteX286" fmla="*/ 28475 w 1611734"/>
                <a:gd name="connsiteY286" fmla="*/ 1184658 h 1947765"/>
                <a:gd name="connsiteX287" fmla="*/ 34170 w 1611734"/>
                <a:gd name="connsiteY287" fmla="*/ 1144794 h 1947765"/>
                <a:gd name="connsiteX288" fmla="*/ 45560 w 1611734"/>
                <a:gd name="connsiteY288" fmla="*/ 1161878 h 1947765"/>
                <a:gd name="connsiteX289" fmla="*/ 68340 w 1611734"/>
                <a:gd name="connsiteY289" fmla="*/ 1184658 h 1947765"/>
                <a:gd name="connsiteX290" fmla="*/ 85425 w 1611734"/>
                <a:gd name="connsiteY290" fmla="*/ 1190353 h 1947765"/>
                <a:gd name="connsiteX291" fmla="*/ 176544 w 1611734"/>
                <a:gd name="connsiteY291" fmla="*/ 1196047 h 1947765"/>
                <a:gd name="connsiteX292" fmla="*/ 187934 w 1611734"/>
                <a:gd name="connsiteY292" fmla="*/ 1213132 h 1947765"/>
                <a:gd name="connsiteX293" fmla="*/ 227799 w 1611734"/>
                <a:gd name="connsiteY293" fmla="*/ 1230216 h 1947765"/>
                <a:gd name="connsiteX294" fmla="*/ 290444 w 1611734"/>
                <a:gd name="connsiteY294" fmla="*/ 1235911 h 1947765"/>
                <a:gd name="connsiteX295" fmla="*/ 444208 w 1611734"/>
                <a:gd name="connsiteY295" fmla="*/ 1230216 h 1947765"/>
                <a:gd name="connsiteX296" fmla="*/ 427123 w 1611734"/>
                <a:gd name="connsiteY296" fmla="*/ 1224522 h 1947765"/>
                <a:gd name="connsiteX297" fmla="*/ 398648 w 1611734"/>
                <a:gd name="connsiteY297" fmla="*/ 1190353 h 1947765"/>
                <a:gd name="connsiteX298" fmla="*/ 347394 w 1611734"/>
                <a:gd name="connsiteY298" fmla="*/ 1173268 h 1947765"/>
                <a:gd name="connsiteX299" fmla="*/ 290444 w 1611734"/>
                <a:gd name="connsiteY299" fmla="*/ 1144794 h 1947765"/>
                <a:gd name="connsiteX300" fmla="*/ 284749 w 1611734"/>
                <a:gd name="connsiteY300" fmla="*/ 1127709 h 1947765"/>
                <a:gd name="connsiteX301" fmla="*/ 267664 w 1611734"/>
                <a:gd name="connsiteY301" fmla="*/ 1122015 h 1947765"/>
                <a:gd name="connsiteX302" fmla="*/ 244884 w 1611734"/>
                <a:gd name="connsiteY302" fmla="*/ 1104930 h 1947765"/>
                <a:gd name="connsiteX303" fmla="*/ 227799 w 1611734"/>
                <a:gd name="connsiteY303" fmla="*/ 1076456 h 1947765"/>
                <a:gd name="connsiteX304" fmla="*/ 210714 w 1611734"/>
                <a:gd name="connsiteY304" fmla="*/ 1053677 h 1947765"/>
                <a:gd name="connsiteX305" fmla="*/ 182239 w 1611734"/>
                <a:gd name="connsiteY305" fmla="*/ 991033 h 1947765"/>
                <a:gd name="connsiteX306" fmla="*/ 148069 w 1611734"/>
                <a:gd name="connsiteY306" fmla="*/ 1030897 h 1947765"/>
                <a:gd name="connsiteX307" fmla="*/ 136679 w 1611734"/>
                <a:gd name="connsiteY307" fmla="*/ 979644 h 1947765"/>
                <a:gd name="connsiteX308" fmla="*/ 170849 w 1611734"/>
                <a:gd name="connsiteY308" fmla="*/ 934085 h 1947765"/>
                <a:gd name="connsiteX309" fmla="*/ 187934 w 1611734"/>
                <a:gd name="connsiteY309" fmla="*/ 962559 h 1947765"/>
                <a:gd name="connsiteX310" fmla="*/ 193629 w 1611734"/>
                <a:gd name="connsiteY310" fmla="*/ 985339 h 1947765"/>
                <a:gd name="connsiteX311" fmla="*/ 210714 w 1611734"/>
                <a:gd name="connsiteY311" fmla="*/ 1002423 h 1947765"/>
                <a:gd name="connsiteX312" fmla="*/ 233494 w 1611734"/>
                <a:gd name="connsiteY312" fmla="*/ 1047982 h 1947765"/>
                <a:gd name="connsiteX313" fmla="*/ 279054 w 1611734"/>
                <a:gd name="connsiteY313" fmla="*/ 1076456 h 1947765"/>
                <a:gd name="connsiteX314" fmla="*/ 313224 w 1611734"/>
                <a:gd name="connsiteY314" fmla="*/ 1099235 h 1947765"/>
                <a:gd name="connsiteX315" fmla="*/ 347394 w 1611734"/>
                <a:gd name="connsiteY315" fmla="*/ 1133404 h 1947765"/>
                <a:gd name="connsiteX316" fmla="*/ 364478 w 1611734"/>
                <a:gd name="connsiteY316" fmla="*/ 1161878 h 1947765"/>
                <a:gd name="connsiteX317" fmla="*/ 398648 w 1611734"/>
                <a:gd name="connsiteY317" fmla="*/ 1173268 h 1947765"/>
                <a:gd name="connsiteX318" fmla="*/ 438513 w 1611734"/>
                <a:gd name="connsiteY318" fmla="*/ 1161878 h 1947765"/>
                <a:gd name="connsiteX319" fmla="*/ 449903 w 1611734"/>
                <a:gd name="connsiteY319" fmla="*/ 1178963 h 1947765"/>
                <a:gd name="connsiteX320" fmla="*/ 455598 w 1611734"/>
                <a:gd name="connsiteY320" fmla="*/ 1196047 h 1947765"/>
                <a:gd name="connsiteX321" fmla="*/ 501158 w 1611734"/>
                <a:gd name="connsiteY321" fmla="*/ 1201742 h 1947765"/>
                <a:gd name="connsiteX322" fmla="*/ 620752 w 1611734"/>
                <a:gd name="connsiteY322" fmla="*/ 1213132 h 1947765"/>
                <a:gd name="connsiteX323" fmla="*/ 649227 w 1611734"/>
                <a:gd name="connsiteY323" fmla="*/ 1201742 h 1947765"/>
                <a:gd name="connsiteX324" fmla="*/ 597973 w 1611734"/>
                <a:gd name="connsiteY324" fmla="*/ 1173268 h 1947765"/>
                <a:gd name="connsiteX325" fmla="*/ 575193 w 1611734"/>
                <a:gd name="connsiteY325" fmla="*/ 1156184 h 1947765"/>
                <a:gd name="connsiteX326" fmla="*/ 569498 w 1611734"/>
                <a:gd name="connsiteY326" fmla="*/ 1139099 h 1947765"/>
                <a:gd name="connsiteX327" fmla="*/ 552413 w 1611734"/>
                <a:gd name="connsiteY327" fmla="*/ 1127709 h 1947765"/>
                <a:gd name="connsiteX328" fmla="*/ 518243 w 1611734"/>
                <a:gd name="connsiteY328" fmla="*/ 1093540 h 1947765"/>
                <a:gd name="connsiteX329" fmla="*/ 501158 w 1611734"/>
                <a:gd name="connsiteY329" fmla="*/ 1076456 h 1947765"/>
                <a:gd name="connsiteX330" fmla="*/ 478378 w 1611734"/>
                <a:gd name="connsiteY330" fmla="*/ 1065066 h 1947765"/>
                <a:gd name="connsiteX331" fmla="*/ 461293 w 1611734"/>
                <a:gd name="connsiteY331" fmla="*/ 1059371 h 1947765"/>
                <a:gd name="connsiteX332" fmla="*/ 427123 w 1611734"/>
                <a:gd name="connsiteY332" fmla="*/ 1030897 h 1947765"/>
                <a:gd name="connsiteX333" fmla="*/ 421428 w 1611734"/>
                <a:gd name="connsiteY333" fmla="*/ 1008118 h 1947765"/>
                <a:gd name="connsiteX334" fmla="*/ 404343 w 1611734"/>
                <a:gd name="connsiteY334" fmla="*/ 1002423 h 1947765"/>
                <a:gd name="connsiteX335" fmla="*/ 387258 w 1611734"/>
                <a:gd name="connsiteY335" fmla="*/ 991033 h 1947765"/>
                <a:gd name="connsiteX336" fmla="*/ 375868 w 1611734"/>
                <a:gd name="connsiteY336" fmla="*/ 973949 h 1947765"/>
                <a:gd name="connsiteX337" fmla="*/ 358783 w 1611734"/>
                <a:gd name="connsiteY337" fmla="*/ 968254 h 1947765"/>
                <a:gd name="connsiteX338" fmla="*/ 353088 w 1611734"/>
                <a:gd name="connsiteY338" fmla="*/ 911306 h 1947765"/>
                <a:gd name="connsiteX339" fmla="*/ 347394 w 1611734"/>
                <a:gd name="connsiteY339" fmla="*/ 894221 h 1947765"/>
                <a:gd name="connsiteX340" fmla="*/ 341699 w 1611734"/>
                <a:gd name="connsiteY340" fmla="*/ 871442 h 1947765"/>
                <a:gd name="connsiteX341" fmla="*/ 324614 w 1611734"/>
                <a:gd name="connsiteY341" fmla="*/ 865747 h 1947765"/>
                <a:gd name="connsiteX342" fmla="*/ 239189 w 1611734"/>
                <a:gd name="connsiteY342" fmla="*/ 865747 h 1947765"/>
                <a:gd name="connsiteX343" fmla="*/ 216409 w 1611734"/>
                <a:gd name="connsiteY343" fmla="*/ 854358 h 1947765"/>
                <a:gd name="connsiteX344" fmla="*/ 199324 w 1611734"/>
                <a:gd name="connsiteY344" fmla="*/ 848663 h 1947765"/>
                <a:gd name="connsiteX345" fmla="*/ 193629 w 1611734"/>
                <a:gd name="connsiteY345" fmla="*/ 831578 h 1947765"/>
                <a:gd name="connsiteX346" fmla="*/ 267664 w 1611734"/>
                <a:gd name="connsiteY346" fmla="*/ 820189 h 1947765"/>
                <a:gd name="connsiteX347" fmla="*/ 284749 w 1611734"/>
                <a:gd name="connsiteY347" fmla="*/ 808799 h 1947765"/>
                <a:gd name="connsiteX348" fmla="*/ 313224 w 1611734"/>
                <a:gd name="connsiteY348" fmla="*/ 774630 h 1947765"/>
                <a:gd name="connsiteX349" fmla="*/ 324614 w 1611734"/>
                <a:gd name="connsiteY349" fmla="*/ 808799 h 1947765"/>
                <a:gd name="connsiteX350" fmla="*/ 330309 w 1611734"/>
                <a:gd name="connsiteY350" fmla="*/ 837273 h 1947765"/>
                <a:gd name="connsiteX351" fmla="*/ 353088 w 1611734"/>
                <a:gd name="connsiteY351" fmla="*/ 871442 h 1947765"/>
                <a:gd name="connsiteX352" fmla="*/ 364478 w 1611734"/>
                <a:gd name="connsiteY352" fmla="*/ 922695 h 1947765"/>
                <a:gd name="connsiteX353" fmla="*/ 375868 w 1611734"/>
                <a:gd name="connsiteY353" fmla="*/ 956864 h 1947765"/>
                <a:gd name="connsiteX354" fmla="*/ 421428 w 1611734"/>
                <a:gd name="connsiteY354" fmla="*/ 985339 h 1947765"/>
                <a:gd name="connsiteX355" fmla="*/ 466988 w 1611734"/>
                <a:gd name="connsiteY355" fmla="*/ 1013813 h 1947765"/>
                <a:gd name="connsiteX356" fmla="*/ 455598 w 1611734"/>
                <a:gd name="connsiteY356" fmla="*/ 968254 h 1947765"/>
                <a:gd name="connsiteX357" fmla="*/ 444208 w 1611734"/>
                <a:gd name="connsiteY357" fmla="*/ 951170 h 1947765"/>
                <a:gd name="connsiteX358" fmla="*/ 449903 w 1611734"/>
                <a:gd name="connsiteY358" fmla="*/ 877137 h 1947765"/>
                <a:gd name="connsiteX359" fmla="*/ 438513 w 1611734"/>
                <a:gd name="connsiteY359" fmla="*/ 820189 h 1947765"/>
                <a:gd name="connsiteX360" fmla="*/ 427123 w 1611734"/>
                <a:gd name="connsiteY360" fmla="*/ 751851 h 1947765"/>
                <a:gd name="connsiteX361" fmla="*/ 421428 w 1611734"/>
                <a:gd name="connsiteY361" fmla="*/ 729071 h 1947765"/>
                <a:gd name="connsiteX362" fmla="*/ 410038 w 1611734"/>
                <a:gd name="connsiteY362" fmla="*/ 706292 h 1947765"/>
                <a:gd name="connsiteX363" fmla="*/ 404343 w 1611734"/>
                <a:gd name="connsiteY363" fmla="*/ 672123 h 1947765"/>
                <a:gd name="connsiteX364" fmla="*/ 387258 w 1611734"/>
                <a:gd name="connsiteY364" fmla="*/ 683513 h 1947765"/>
                <a:gd name="connsiteX365" fmla="*/ 421428 w 1611734"/>
                <a:gd name="connsiteY365" fmla="*/ 711987 h 1947765"/>
                <a:gd name="connsiteX366" fmla="*/ 449903 w 1611734"/>
                <a:gd name="connsiteY366" fmla="*/ 706292 h 1947765"/>
                <a:gd name="connsiteX367" fmla="*/ 512548 w 1611734"/>
                <a:gd name="connsiteY367" fmla="*/ 649344 h 1947765"/>
                <a:gd name="connsiteX368" fmla="*/ 518243 w 1611734"/>
                <a:gd name="connsiteY368" fmla="*/ 672123 h 1947765"/>
                <a:gd name="connsiteX369" fmla="*/ 523938 w 1611734"/>
                <a:gd name="connsiteY369" fmla="*/ 689207 h 1947765"/>
                <a:gd name="connsiteX370" fmla="*/ 506853 w 1611734"/>
                <a:gd name="connsiteY370" fmla="*/ 706292 h 1947765"/>
                <a:gd name="connsiteX371" fmla="*/ 472683 w 1611734"/>
                <a:gd name="connsiteY371" fmla="*/ 740461 h 1947765"/>
                <a:gd name="connsiteX372" fmla="*/ 506853 w 1611734"/>
                <a:gd name="connsiteY372" fmla="*/ 763240 h 1947765"/>
                <a:gd name="connsiteX373" fmla="*/ 523938 w 1611734"/>
                <a:gd name="connsiteY373" fmla="*/ 780325 h 1947765"/>
                <a:gd name="connsiteX374" fmla="*/ 569498 w 1611734"/>
                <a:gd name="connsiteY374" fmla="*/ 797409 h 1947765"/>
                <a:gd name="connsiteX375" fmla="*/ 546718 w 1611734"/>
                <a:gd name="connsiteY375" fmla="*/ 854358 h 1947765"/>
                <a:gd name="connsiteX376" fmla="*/ 518243 w 1611734"/>
                <a:gd name="connsiteY376" fmla="*/ 871442 h 1947765"/>
                <a:gd name="connsiteX377" fmla="*/ 501158 w 1611734"/>
                <a:gd name="connsiteY377" fmla="*/ 905611 h 1947765"/>
                <a:gd name="connsiteX378" fmla="*/ 489768 w 1611734"/>
                <a:gd name="connsiteY378" fmla="*/ 922695 h 1947765"/>
                <a:gd name="connsiteX379" fmla="*/ 495463 w 1611734"/>
                <a:gd name="connsiteY379" fmla="*/ 973949 h 1947765"/>
                <a:gd name="connsiteX380" fmla="*/ 501158 w 1611734"/>
                <a:gd name="connsiteY380" fmla="*/ 991033 h 1947765"/>
                <a:gd name="connsiteX381" fmla="*/ 518243 w 1611734"/>
                <a:gd name="connsiteY381" fmla="*/ 1008118 h 1947765"/>
                <a:gd name="connsiteX382" fmla="*/ 541023 w 1611734"/>
                <a:gd name="connsiteY382" fmla="*/ 1013813 h 1947765"/>
                <a:gd name="connsiteX383" fmla="*/ 563803 w 1611734"/>
                <a:gd name="connsiteY383" fmla="*/ 1047982 h 1947765"/>
                <a:gd name="connsiteX384" fmla="*/ 580888 w 1611734"/>
                <a:gd name="connsiteY384" fmla="*/ 1087846 h 1947765"/>
                <a:gd name="connsiteX385" fmla="*/ 597973 w 1611734"/>
                <a:gd name="connsiteY385" fmla="*/ 1093540 h 1947765"/>
                <a:gd name="connsiteX386" fmla="*/ 615058 w 1611734"/>
                <a:gd name="connsiteY386" fmla="*/ 1093540 h 1947765"/>
                <a:gd name="connsiteX387" fmla="*/ 603668 w 1611734"/>
                <a:gd name="connsiteY387" fmla="*/ 1013813 h 1947765"/>
                <a:gd name="connsiteX388" fmla="*/ 592278 w 1611734"/>
                <a:gd name="connsiteY388" fmla="*/ 991033 h 1947765"/>
                <a:gd name="connsiteX389" fmla="*/ 586583 w 1611734"/>
                <a:gd name="connsiteY389" fmla="*/ 968254 h 1947765"/>
                <a:gd name="connsiteX390" fmla="*/ 580888 w 1611734"/>
                <a:gd name="connsiteY390" fmla="*/ 922695 h 1947765"/>
                <a:gd name="connsiteX391" fmla="*/ 615058 w 1611734"/>
                <a:gd name="connsiteY391" fmla="*/ 934085 h 1947765"/>
                <a:gd name="connsiteX392" fmla="*/ 637837 w 1611734"/>
                <a:gd name="connsiteY392" fmla="*/ 928390 h 1947765"/>
                <a:gd name="connsiteX393" fmla="*/ 626447 w 1611734"/>
                <a:gd name="connsiteY393" fmla="*/ 911306 h 1947765"/>
                <a:gd name="connsiteX394" fmla="*/ 592278 w 1611734"/>
                <a:gd name="connsiteY394" fmla="*/ 894221 h 1947765"/>
                <a:gd name="connsiteX395" fmla="*/ 586583 w 1611734"/>
                <a:gd name="connsiteY395" fmla="*/ 877137 h 1947765"/>
                <a:gd name="connsiteX396" fmla="*/ 632142 w 1611734"/>
                <a:gd name="connsiteY396" fmla="*/ 837273 h 1947765"/>
                <a:gd name="connsiteX397" fmla="*/ 626447 w 1611734"/>
                <a:gd name="connsiteY397" fmla="*/ 820189 h 1947765"/>
                <a:gd name="connsiteX398" fmla="*/ 632142 w 1611734"/>
                <a:gd name="connsiteY398" fmla="*/ 877137 h 1947765"/>
                <a:gd name="connsiteX399" fmla="*/ 654922 w 1611734"/>
                <a:gd name="connsiteY399" fmla="*/ 882832 h 1947765"/>
                <a:gd name="connsiteX400" fmla="*/ 677702 w 1611734"/>
                <a:gd name="connsiteY400" fmla="*/ 956864 h 1947765"/>
                <a:gd name="connsiteX401" fmla="*/ 694787 w 1611734"/>
                <a:gd name="connsiteY401" fmla="*/ 968254 h 1947765"/>
                <a:gd name="connsiteX402" fmla="*/ 683397 w 1611734"/>
                <a:gd name="connsiteY402" fmla="*/ 991033 h 1947765"/>
                <a:gd name="connsiteX403" fmla="*/ 700482 w 1611734"/>
                <a:gd name="connsiteY403" fmla="*/ 1065066 h 1947765"/>
                <a:gd name="connsiteX404" fmla="*/ 711872 w 1611734"/>
                <a:gd name="connsiteY404" fmla="*/ 1082151 h 1947765"/>
                <a:gd name="connsiteX405" fmla="*/ 717567 w 1611734"/>
                <a:gd name="connsiteY405" fmla="*/ 1099235 h 1947765"/>
                <a:gd name="connsiteX406" fmla="*/ 740347 w 1611734"/>
                <a:gd name="connsiteY406" fmla="*/ 1104930 h 1947765"/>
                <a:gd name="connsiteX407" fmla="*/ 757432 w 1611734"/>
                <a:gd name="connsiteY407" fmla="*/ 1110625 h 1947765"/>
                <a:gd name="connsiteX408" fmla="*/ 808687 w 1611734"/>
                <a:gd name="connsiteY408" fmla="*/ 1133404 h 1947765"/>
                <a:gd name="connsiteX409" fmla="*/ 820077 w 1611734"/>
                <a:gd name="connsiteY409" fmla="*/ 1156184 h 1947765"/>
                <a:gd name="connsiteX410" fmla="*/ 859942 w 1611734"/>
                <a:gd name="connsiteY410" fmla="*/ 1173268 h 1947765"/>
                <a:gd name="connsiteX411" fmla="*/ 842857 w 1611734"/>
                <a:gd name="connsiteY411" fmla="*/ 1184658 h 1947765"/>
                <a:gd name="connsiteX412" fmla="*/ 825772 w 1611734"/>
                <a:gd name="connsiteY412" fmla="*/ 1173268 h 1947765"/>
                <a:gd name="connsiteX413" fmla="*/ 797297 w 1611734"/>
                <a:gd name="connsiteY413" fmla="*/ 1144794 h 1947765"/>
                <a:gd name="connsiteX414" fmla="*/ 763127 w 1611734"/>
                <a:gd name="connsiteY414" fmla="*/ 1139099 h 1947765"/>
                <a:gd name="connsiteX415" fmla="*/ 700482 w 1611734"/>
                <a:gd name="connsiteY415" fmla="*/ 1116320 h 1947765"/>
                <a:gd name="connsiteX416" fmla="*/ 677702 w 1611734"/>
                <a:gd name="connsiteY416" fmla="*/ 1099235 h 1947765"/>
                <a:gd name="connsiteX417" fmla="*/ 672007 w 1611734"/>
                <a:gd name="connsiteY417" fmla="*/ 1008118 h 1947765"/>
                <a:gd name="connsiteX418" fmla="*/ 637837 w 1611734"/>
                <a:gd name="connsiteY418" fmla="*/ 985339 h 1947765"/>
                <a:gd name="connsiteX419" fmla="*/ 558108 w 1611734"/>
                <a:gd name="connsiteY419" fmla="*/ 1013813 h 1947765"/>
                <a:gd name="connsiteX420" fmla="*/ 580888 w 1611734"/>
                <a:gd name="connsiteY420" fmla="*/ 1059371 h 1947765"/>
                <a:gd name="connsiteX421" fmla="*/ 615058 w 1611734"/>
                <a:gd name="connsiteY421" fmla="*/ 1082151 h 1947765"/>
                <a:gd name="connsiteX422" fmla="*/ 632142 w 1611734"/>
                <a:gd name="connsiteY422" fmla="*/ 1122015 h 1947765"/>
                <a:gd name="connsiteX423" fmla="*/ 643532 w 1611734"/>
                <a:gd name="connsiteY423" fmla="*/ 1156184 h 1947765"/>
                <a:gd name="connsiteX424" fmla="*/ 700482 w 1611734"/>
                <a:gd name="connsiteY424" fmla="*/ 1161878 h 1947765"/>
                <a:gd name="connsiteX425" fmla="*/ 751737 w 1611734"/>
                <a:gd name="connsiteY425" fmla="*/ 1161878 h 1947765"/>
                <a:gd name="connsiteX426" fmla="*/ 768822 w 1611734"/>
                <a:gd name="connsiteY426" fmla="*/ 1235911 h 1947765"/>
                <a:gd name="connsiteX427" fmla="*/ 785907 w 1611734"/>
                <a:gd name="connsiteY427" fmla="*/ 1247301 h 1947765"/>
                <a:gd name="connsiteX428" fmla="*/ 825772 w 1611734"/>
                <a:gd name="connsiteY428" fmla="*/ 1241606 h 1947765"/>
                <a:gd name="connsiteX429" fmla="*/ 882722 w 1611734"/>
                <a:gd name="connsiteY429" fmla="*/ 1235911 h 1947765"/>
                <a:gd name="connsiteX430" fmla="*/ 911196 w 1611734"/>
                <a:gd name="connsiteY430" fmla="*/ 1218827 h 1947765"/>
                <a:gd name="connsiteX431" fmla="*/ 928281 w 1611734"/>
                <a:gd name="connsiteY431" fmla="*/ 1213132 h 1947765"/>
                <a:gd name="connsiteX432" fmla="*/ 916891 w 1611734"/>
                <a:gd name="connsiteY432" fmla="*/ 1150489 h 1947765"/>
                <a:gd name="connsiteX433" fmla="*/ 905501 w 1611734"/>
                <a:gd name="connsiteY433" fmla="*/ 1127709 h 1947765"/>
                <a:gd name="connsiteX434" fmla="*/ 888416 w 1611734"/>
                <a:gd name="connsiteY434" fmla="*/ 1122015 h 1947765"/>
                <a:gd name="connsiteX435" fmla="*/ 888416 w 1611734"/>
                <a:gd name="connsiteY435" fmla="*/ 1082151 h 1947765"/>
                <a:gd name="connsiteX436" fmla="*/ 882722 w 1611734"/>
                <a:gd name="connsiteY436" fmla="*/ 1042287 h 1947765"/>
                <a:gd name="connsiteX437" fmla="*/ 865637 w 1611734"/>
                <a:gd name="connsiteY437" fmla="*/ 1036592 h 1947765"/>
                <a:gd name="connsiteX438" fmla="*/ 842857 w 1611734"/>
                <a:gd name="connsiteY438" fmla="*/ 1030897 h 1947765"/>
                <a:gd name="connsiteX439" fmla="*/ 808687 w 1611734"/>
                <a:gd name="connsiteY439" fmla="*/ 1013813 h 1947765"/>
                <a:gd name="connsiteX440" fmla="*/ 802992 w 1611734"/>
                <a:gd name="connsiteY440" fmla="*/ 1030897 h 1947765"/>
                <a:gd name="connsiteX441" fmla="*/ 791602 w 1611734"/>
                <a:gd name="connsiteY441" fmla="*/ 1047982 h 1947765"/>
                <a:gd name="connsiteX442" fmla="*/ 774517 w 1611734"/>
                <a:gd name="connsiteY442" fmla="*/ 1042287 h 1947765"/>
                <a:gd name="connsiteX443" fmla="*/ 797297 w 1611734"/>
                <a:gd name="connsiteY443" fmla="*/ 979644 h 1947765"/>
                <a:gd name="connsiteX444" fmla="*/ 774517 w 1611734"/>
                <a:gd name="connsiteY444" fmla="*/ 968254 h 1947765"/>
                <a:gd name="connsiteX445" fmla="*/ 751737 w 1611734"/>
                <a:gd name="connsiteY445" fmla="*/ 945475 h 1947765"/>
                <a:gd name="connsiteX446" fmla="*/ 740347 w 1611734"/>
                <a:gd name="connsiteY446" fmla="*/ 905611 h 1947765"/>
                <a:gd name="connsiteX447" fmla="*/ 797297 w 1611734"/>
                <a:gd name="connsiteY447" fmla="*/ 877137 h 1947765"/>
                <a:gd name="connsiteX448" fmla="*/ 780212 w 1611734"/>
                <a:gd name="connsiteY448" fmla="*/ 882832 h 1947765"/>
                <a:gd name="connsiteX449" fmla="*/ 791602 w 1611734"/>
                <a:gd name="connsiteY449" fmla="*/ 905611 h 1947765"/>
                <a:gd name="connsiteX450" fmla="*/ 797297 w 1611734"/>
                <a:gd name="connsiteY450" fmla="*/ 922695 h 1947765"/>
                <a:gd name="connsiteX451" fmla="*/ 814382 w 1611734"/>
                <a:gd name="connsiteY451" fmla="*/ 934085 h 1947765"/>
                <a:gd name="connsiteX452" fmla="*/ 825772 w 1611734"/>
                <a:gd name="connsiteY452" fmla="*/ 951170 h 1947765"/>
                <a:gd name="connsiteX453" fmla="*/ 854247 w 1611734"/>
                <a:gd name="connsiteY453" fmla="*/ 968254 h 1947765"/>
                <a:gd name="connsiteX454" fmla="*/ 871332 w 1611734"/>
                <a:gd name="connsiteY454" fmla="*/ 979644 h 1947765"/>
                <a:gd name="connsiteX455" fmla="*/ 905501 w 1611734"/>
                <a:gd name="connsiteY455" fmla="*/ 1002423 h 1947765"/>
                <a:gd name="connsiteX456" fmla="*/ 916891 w 1611734"/>
                <a:gd name="connsiteY456" fmla="*/ 945475 h 1947765"/>
                <a:gd name="connsiteX457" fmla="*/ 922586 w 1611734"/>
                <a:gd name="connsiteY457" fmla="*/ 917001 h 1947765"/>
                <a:gd name="connsiteX458" fmla="*/ 905501 w 1611734"/>
                <a:gd name="connsiteY458" fmla="*/ 905611 h 1947765"/>
                <a:gd name="connsiteX459" fmla="*/ 877027 w 1611734"/>
                <a:gd name="connsiteY459" fmla="*/ 860052 h 1947765"/>
                <a:gd name="connsiteX460" fmla="*/ 865637 w 1611734"/>
                <a:gd name="connsiteY460" fmla="*/ 842968 h 1947765"/>
                <a:gd name="connsiteX461" fmla="*/ 854247 w 1611734"/>
                <a:gd name="connsiteY461" fmla="*/ 820189 h 1947765"/>
                <a:gd name="connsiteX462" fmla="*/ 825772 w 1611734"/>
                <a:gd name="connsiteY462" fmla="*/ 786020 h 1947765"/>
                <a:gd name="connsiteX463" fmla="*/ 814382 w 1611734"/>
                <a:gd name="connsiteY463" fmla="*/ 757545 h 1947765"/>
                <a:gd name="connsiteX464" fmla="*/ 797297 w 1611734"/>
                <a:gd name="connsiteY464" fmla="*/ 740461 h 1947765"/>
                <a:gd name="connsiteX465" fmla="*/ 763127 w 1611734"/>
                <a:gd name="connsiteY465" fmla="*/ 717682 h 1947765"/>
                <a:gd name="connsiteX466" fmla="*/ 746042 w 1611734"/>
                <a:gd name="connsiteY466" fmla="*/ 723376 h 1947765"/>
                <a:gd name="connsiteX467" fmla="*/ 751737 w 1611734"/>
                <a:gd name="connsiteY467" fmla="*/ 763240 h 1947765"/>
                <a:gd name="connsiteX468" fmla="*/ 746042 w 1611734"/>
                <a:gd name="connsiteY468" fmla="*/ 780325 h 1947765"/>
                <a:gd name="connsiteX469" fmla="*/ 728957 w 1611734"/>
                <a:gd name="connsiteY469" fmla="*/ 774630 h 1947765"/>
                <a:gd name="connsiteX470" fmla="*/ 711872 w 1611734"/>
                <a:gd name="connsiteY470" fmla="*/ 757545 h 1947765"/>
                <a:gd name="connsiteX471" fmla="*/ 717567 w 1611734"/>
                <a:gd name="connsiteY471" fmla="*/ 740461 h 1947765"/>
                <a:gd name="connsiteX472" fmla="*/ 751737 w 1611734"/>
                <a:gd name="connsiteY472" fmla="*/ 723376 h 1947765"/>
                <a:gd name="connsiteX473" fmla="*/ 763127 w 1611734"/>
                <a:gd name="connsiteY473" fmla="*/ 706292 h 1947765"/>
                <a:gd name="connsiteX474" fmla="*/ 734652 w 1611734"/>
                <a:gd name="connsiteY474" fmla="*/ 694902 h 1947765"/>
                <a:gd name="connsiteX475" fmla="*/ 706177 w 1611734"/>
                <a:gd name="connsiteY475" fmla="*/ 666428 h 1947765"/>
                <a:gd name="connsiteX476" fmla="*/ 666312 w 1611734"/>
                <a:gd name="connsiteY476" fmla="*/ 643649 h 1947765"/>
                <a:gd name="connsiteX477" fmla="*/ 654922 w 1611734"/>
                <a:gd name="connsiteY477" fmla="*/ 626564 h 1947765"/>
                <a:gd name="connsiteX478" fmla="*/ 672007 w 1611734"/>
                <a:gd name="connsiteY478" fmla="*/ 615175 h 1947765"/>
                <a:gd name="connsiteX479" fmla="*/ 700482 w 1611734"/>
                <a:gd name="connsiteY479" fmla="*/ 592395 h 1947765"/>
                <a:gd name="connsiteX480" fmla="*/ 683397 w 1611734"/>
                <a:gd name="connsiteY480" fmla="*/ 586700 h 1947765"/>
                <a:gd name="connsiteX481" fmla="*/ 700482 w 1611734"/>
                <a:gd name="connsiteY481" fmla="*/ 598090 h 1947765"/>
                <a:gd name="connsiteX482" fmla="*/ 723262 w 1611734"/>
                <a:gd name="connsiteY482" fmla="*/ 586700 h 1947765"/>
                <a:gd name="connsiteX483" fmla="*/ 711872 w 1611734"/>
                <a:gd name="connsiteY483" fmla="*/ 569616 h 1947765"/>
                <a:gd name="connsiteX484" fmla="*/ 689092 w 1611734"/>
                <a:gd name="connsiteY484" fmla="*/ 563921 h 1947765"/>
                <a:gd name="connsiteX485" fmla="*/ 672007 w 1611734"/>
                <a:gd name="connsiteY485" fmla="*/ 541142 h 1947765"/>
                <a:gd name="connsiteX486" fmla="*/ 706177 w 1611734"/>
                <a:gd name="connsiteY486" fmla="*/ 552531 h 1947765"/>
                <a:gd name="connsiteX487" fmla="*/ 723262 w 1611734"/>
                <a:gd name="connsiteY487" fmla="*/ 575311 h 1947765"/>
                <a:gd name="connsiteX488" fmla="*/ 763127 w 1611734"/>
                <a:gd name="connsiteY488" fmla="*/ 541142 h 1947765"/>
                <a:gd name="connsiteX489" fmla="*/ 757432 w 1611734"/>
                <a:gd name="connsiteY489" fmla="*/ 518362 h 1947765"/>
                <a:gd name="connsiteX490" fmla="*/ 734652 w 1611734"/>
                <a:gd name="connsiteY490" fmla="*/ 501278 h 1947765"/>
                <a:gd name="connsiteX491" fmla="*/ 780212 w 1611734"/>
                <a:gd name="connsiteY491" fmla="*/ 478499 h 1947765"/>
                <a:gd name="connsiteX492" fmla="*/ 768822 w 1611734"/>
                <a:gd name="connsiteY492" fmla="*/ 484194 h 1947765"/>
                <a:gd name="connsiteX493" fmla="*/ 757432 w 1611734"/>
                <a:gd name="connsiteY493" fmla="*/ 563921 h 1947765"/>
                <a:gd name="connsiteX494" fmla="*/ 746042 w 1611734"/>
                <a:gd name="connsiteY494" fmla="*/ 581006 h 1947765"/>
                <a:gd name="connsiteX495" fmla="*/ 740347 w 1611734"/>
                <a:gd name="connsiteY495" fmla="*/ 626564 h 1947765"/>
                <a:gd name="connsiteX496" fmla="*/ 797297 w 1611734"/>
                <a:gd name="connsiteY496" fmla="*/ 660733 h 1947765"/>
                <a:gd name="connsiteX497" fmla="*/ 825772 w 1611734"/>
                <a:gd name="connsiteY497" fmla="*/ 677818 h 1947765"/>
                <a:gd name="connsiteX498" fmla="*/ 842857 w 1611734"/>
                <a:gd name="connsiteY498" fmla="*/ 683513 h 1947765"/>
                <a:gd name="connsiteX499" fmla="*/ 865637 w 1611734"/>
                <a:gd name="connsiteY499" fmla="*/ 706292 h 1947765"/>
                <a:gd name="connsiteX500" fmla="*/ 871332 w 1611734"/>
                <a:gd name="connsiteY500" fmla="*/ 729071 h 1947765"/>
                <a:gd name="connsiteX501" fmla="*/ 899806 w 1611734"/>
                <a:gd name="connsiteY501" fmla="*/ 757545 h 1947765"/>
                <a:gd name="connsiteX502" fmla="*/ 922586 w 1611734"/>
                <a:gd name="connsiteY502" fmla="*/ 751851 h 1947765"/>
                <a:gd name="connsiteX503" fmla="*/ 916891 w 1611734"/>
                <a:gd name="connsiteY503" fmla="*/ 717682 h 1947765"/>
                <a:gd name="connsiteX504" fmla="*/ 911196 w 1611734"/>
                <a:gd name="connsiteY504" fmla="*/ 689207 h 1947765"/>
                <a:gd name="connsiteX505" fmla="*/ 928281 w 1611734"/>
                <a:gd name="connsiteY505" fmla="*/ 575311 h 1947765"/>
                <a:gd name="connsiteX506" fmla="*/ 939671 w 1611734"/>
                <a:gd name="connsiteY506" fmla="*/ 546837 h 1947765"/>
                <a:gd name="connsiteX507" fmla="*/ 905501 w 1611734"/>
                <a:gd name="connsiteY507" fmla="*/ 478499 h 1947765"/>
                <a:gd name="connsiteX508" fmla="*/ 922586 w 1611734"/>
                <a:gd name="connsiteY508" fmla="*/ 467109 h 1947765"/>
                <a:gd name="connsiteX509" fmla="*/ 933976 w 1611734"/>
                <a:gd name="connsiteY509" fmla="*/ 450025 h 1947765"/>
                <a:gd name="connsiteX510" fmla="*/ 939671 w 1611734"/>
                <a:gd name="connsiteY510" fmla="*/ 478499 h 1947765"/>
                <a:gd name="connsiteX511" fmla="*/ 945366 w 1611734"/>
                <a:gd name="connsiteY511" fmla="*/ 518362 h 1947765"/>
                <a:gd name="connsiteX512" fmla="*/ 973841 w 1611734"/>
                <a:gd name="connsiteY512" fmla="*/ 512668 h 1947765"/>
                <a:gd name="connsiteX513" fmla="*/ 996621 w 1611734"/>
                <a:gd name="connsiteY513" fmla="*/ 472804 h 1947765"/>
                <a:gd name="connsiteX514" fmla="*/ 973841 w 1611734"/>
                <a:gd name="connsiteY514" fmla="*/ 489888 h 1947765"/>
                <a:gd name="connsiteX515" fmla="*/ 956756 w 1611734"/>
                <a:gd name="connsiteY515" fmla="*/ 524057 h 1947765"/>
                <a:gd name="connsiteX516" fmla="*/ 956756 w 1611734"/>
                <a:gd name="connsiteY516" fmla="*/ 660733 h 1947765"/>
                <a:gd name="connsiteX517" fmla="*/ 962451 w 1611734"/>
                <a:gd name="connsiteY517" fmla="*/ 854358 h 1947765"/>
                <a:gd name="connsiteX518" fmla="*/ 1036486 w 1611734"/>
                <a:gd name="connsiteY518" fmla="*/ 842968 h 1947765"/>
                <a:gd name="connsiteX519" fmla="*/ 1042181 w 1611734"/>
                <a:gd name="connsiteY519" fmla="*/ 808799 h 1947765"/>
                <a:gd name="connsiteX520" fmla="*/ 1053571 w 1611734"/>
                <a:gd name="connsiteY520" fmla="*/ 774630 h 1947765"/>
                <a:gd name="connsiteX521" fmla="*/ 1059266 w 1611734"/>
                <a:gd name="connsiteY521" fmla="*/ 751851 h 1947765"/>
                <a:gd name="connsiteX522" fmla="*/ 1076351 w 1611734"/>
                <a:gd name="connsiteY522" fmla="*/ 717682 h 1947765"/>
                <a:gd name="connsiteX523" fmla="*/ 1082046 w 1611734"/>
                <a:gd name="connsiteY523" fmla="*/ 683513 h 1947765"/>
                <a:gd name="connsiteX524" fmla="*/ 1116216 w 1611734"/>
                <a:gd name="connsiteY524" fmla="*/ 660733 h 1947765"/>
                <a:gd name="connsiteX525" fmla="*/ 1127606 w 1611734"/>
                <a:gd name="connsiteY525" fmla="*/ 643649 h 1947765"/>
                <a:gd name="connsiteX526" fmla="*/ 1110521 w 1611734"/>
                <a:gd name="connsiteY526" fmla="*/ 637954 h 1947765"/>
                <a:gd name="connsiteX527" fmla="*/ 1116216 w 1611734"/>
                <a:gd name="connsiteY527" fmla="*/ 598090 h 1947765"/>
                <a:gd name="connsiteX528" fmla="*/ 1121911 w 1611734"/>
                <a:gd name="connsiteY528" fmla="*/ 546837 h 1947765"/>
                <a:gd name="connsiteX529" fmla="*/ 1184555 w 1611734"/>
                <a:gd name="connsiteY529" fmla="*/ 563921 h 1947765"/>
                <a:gd name="connsiteX530" fmla="*/ 1201640 w 1611734"/>
                <a:gd name="connsiteY530" fmla="*/ 586700 h 1947765"/>
                <a:gd name="connsiteX531" fmla="*/ 1207335 w 1611734"/>
                <a:gd name="connsiteY531" fmla="*/ 620869 h 1947765"/>
                <a:gd name="connsiteX532" fmla="*/ 1195945 w 1611734"/>
                <a:gd name="connsiteY532" fmla="*/ 637954 h 1947765"/>
                <a:gd name="connsiteX533" fmla="*/ 1156080 w 1611734"/>
                <a:gd name="connsiteY533" fmla="*/ 672123 h 1947765"/>
                <a:gd name="connsiteX534" fmla="*/ 1144691 w 1611734"/>
                <a:gd name="connsiteY534" fmla="*/ 694902 h 1947765"/>
                <a:gd name="connsiteX535" fmla="*/ 1110521 w 1611734"/>
                <a:gd name="connsiteY535" fmla="*/ 751851 h 1947765"/>
                <a:gd name="connsiteX536" fmla="*/ 1087741 w 1611734"/>
                <a:gd name="connsiteY536" fmla="*/ 814494 h 1947765"/>
                <a:gd name="connsiteX537" fmla="*/ 1076351 w 1611734"/>
                <a:gd name="connsiteY537" fmla="*/ 837273 h 1947765"/>
                <a:gd name="connsiteX538" fmla="*/ 1013706 w 1611734"/>
                <a:gd name="connsiteY538" fmla="*/ 888526 h 1947765"/>
                <a:gd name="connsiteX539" fmla="*/ 996621 w 1611734"/>
                <a:gd name="connsiteY539" fmla="*/ 894221 h 1947765"/>
                <a:gd name="connsiteX540" fmla="*/ 968146 w 1611734"/>
                <a:gd name="connsiteY540" fmla="*/ 917001 h 1947765"/>
                <a:gd name="connsiteX541" fmla="*/ 962451 w 1611734"/>
                <a:gd name="connsiteY541" fmla="*/ 934085 h 1947765"/>
                <a:gd name="connsiteX542" fmla="*/ 968146 w 1611734"/>
                <a:gd name="connsiteY542" fmla="*/ 1036592 h 1947765"/>
                <a:gd name="connsiteX543" fmla="*/ 1047876 w 1611734"/>
                <a:gd name="connsiteY543" fmla="*/ 1030897 h 1947765"/>
                <a:gd name="connsiteX544" fmla="*/ 1070656 w 1611734"/>
                <a:gd name="connsiteY544" fmla="*/ 1025202 h 1947765"/>
                <a:gd name="connsiteX545" fmla="*/ 1059266 w 1611734"/>
                <a:gd name="connsiteY545" fmla="*/ 1008118 h 1947765"/>
                <a:gd name="connsiteX546" fmla="*/ 1064961 w 1611734"/>
                <a:gd name="connsiteY546" fmla="*/ 962559 h 1947765"/>
                <a:gd name="connsiteX547" fmla="*/ 1104826 w 1611734"/>
                <a:gd name="connsiteY547" fmla="*/ 968254 h 1947765"/>
                <a:gd name="connsiteX548" fmla="*/ 1110521 w 1611734"/>
                <a:gd name="connsiteY548" fmla="*/ 985339 h 1947765"/>
                <a:gd name="connsiteX549" fmla="*/ 1144691 w 1611734"/>
                <a:gd name="connsiteY549" fmla="*/ 1008118 h 1947765"/>
                <a:gd name="connsiteX550" fmla="*/ 1218725 w 1611734"/>
                <a:gd name="connsiteY550" fmla="*/ 968254 h 1947765"/>
                <a:gd name="connsiteX551" fmla="*/ 1235810 w 1611734"/>
                <a:gd name="connsiteY551" fmla="*/ 837273 h 1947765"/>
                <a:gd name="connsiteX552" fmla="*/ 1252895 w 1611734"/>
                <a:gd name="connsiteY552" fmla="*/ 791714 h 1947765"/>
                <a:gd name="connsiteX553" fmla="*/ 1275675 w 1611734"/>
                <a:gd name="connsiteY553" fmla="*/ 797409 h 1947765"/>
                <a:gd name="connsiteX554" fmla="*/ 1281370 w 1611734"/>
                <a:gd name="connsiteY554" fmla="*/ 814494 h 1947765"/>
                <a:gd name="connsiteX555" fmla="*/ 1269980 w 1611734"/>
                <a:gd name="connsiteY555" fmla="*/ 865747 h 1947765"/>
                <a:gd name="connsiteX556" fmla="*/ 1264285 w 1611734"/>
                <a:gd name="connsiteY556" fmla="*/ 911306 h 1947765"/>
                <a:gd name="connsiteX557" fmla="*/ 1241505 w 1611734"/>
                <a:gd name="connsiteY557" fmla="*/ 956864 h 1947765"/>
                <a:gd name="connsiteX558" fmla="*/ 1235810 w 1611734"/>
                <a:gd name="connsiteY558" fmla="*/ 973949 h 1947765"/>
                <a:gd name="connsiteX559" fmla="*/ 1275675 w 1611734"/>
                <a:gd name="connsiteY559" fmla="*/ 1002423 h 1947765"/>
                <a:gd name="connsiteX560" fmla="*/ 1298455 w 1611734"/>
                <a:gd name="connsiteY560" fmla="*/ 1008118 h 1947765"/>
                <a:gd name="connsiteX561" fmla="*/ 1241505 w 1611734"/>
                <a:gd name="connsiteY561" fmla="*/ 1030897 h 1947765"/>
                <a:gd name="connsiteX562" fmla="*/ 1201640 w 1611734"/>
                <a:gd name="connsiteY562" fmla="*/ 1042287 h 1947765"/>
                <a:gd name="connsiteX563" fmla="*/ 1190250 w 1611734"/>
                <a:gd name="connsiteY563" fmla="*/ 1059371 h 1947765"/>
                <a:gd name="connsiteX564" fmla="*/ 1201640 w 1611734"/>
                <a:gd name="connsiteY564" fmla="*/ 1099235 h 1947765"/>
                <a:gd name="connsiteX565" fmla="*/ 1184555 w 1611734"/>
                <a:gd name="connsiteY565" fmla="*/ 1104930 h 1947765"/>
                <a:gd name="connsiteX566" fmla="*/ 1167470 w 1611734"/>
                <a:gd name="connsiteY566" fmla="*/ 1093540 h 1947765"/>
                <a:gd name="connsiteX567" fmla="*/ 1156080 w 1611734"/>
                <a:gd name="connsiteY567" fmla="*/ 1110625 h 1947765"/>
                <a:gd name="connsiteX568" fmla="*/ 1138996 w 1611734"/>
                <a:gd name="connsiteY568" fmla="*/ 1116320 h 1947765"/>
                <a:gd name="connsiteX569" fmla="*/ 1133301 w 1611734"/>
                <a:gd name="connsiteY569" fmla="*/ 1076456 h 1947765"/>
                <a:gd name="connsiteX570" fmla="*/ 1116216 w 1611734"/>
                <a:gd name="connsiteY570" fmla="*/ 1065066 h 1947765"/>
                <a:gd name="connsiteX571" fmla="*/ 1030791 w 1611734"/>
                <a:gd name="connsiteY571" fmla="*/ 1070761 h 1947765"/>
                <a:gd name="connsiteX572" fmla="*/ 1013706 w 1611734"/>
                <a:gd name="connsiteY572" fmla="*/ 1082151 h 1947765"/>
                <a:gd name="connsiteX573" fmla="*/ 1019401 w 1611734"/>
                <a:gd name="connsiteY573" fmla="*/ 1201742 h 1947765"/>
                <a:gd name="connsiteX574" fmla="*/ 1053571 w 1611734"/>
                <a:gd name="connsiteY574" fmla="*/ 1218827 h 1947765"/>
                <a:gd name="connsiteX575" fmla="*/ 1150385 w 1611734"/>
                <a:gd name="connsiteY575" fmla="*/ 1224522 h 1947765"/>
                <a:gd name="connsiteX576" fmla="*/ 1184555 w 1611734"/>
                <a:gd name="connsiteY576" fmla="*/ 1230216 h 1947765"/>
                <a:gd name="connsiteX577" fmla="*/ 1201640 w 1611734"/>
                <a:gd name="connsiteY577" fmla="*/ 1235911 h 1947765"/>
                <a:gd name="connsiteX578" fmla="*/ 1258590 w 1611734"/>
                <a:gd name="connsiteY578" fmla="*/ 1230216 h 1947765"/>
                <a:gd name="connsiteX579" fmla="*/ 1287065 w 1611734"/>
                <a:gd name="connsiteY579" fmla="*/ 1201742 h 1947765"/>
                <a:gd name="connsiteX580" fmla="*/ 1304150 w 1611734"/>
                <a:gd name="connsiteY580" fmla="*/ 1190353 h 1947765"/>
                <a:gd name="connsiteX581" fmla="*/ 1315540 w 1611734"/>
                <a:gd name="connsiteY581" fmla="*/ 1167573 h 1947765"/>
                <a:gd name="connsiteX582" fmla="*/ 1332625 w 1611734"/>
                <a:gd name="connsiteY582" fmla="*/ 1150489 h 1947765"/>
                <a:gd name="connsiteX583" fmla="*/ 1355405 w 1611734"/>
                <a:gd name="connsiteY583" fmla="*/ 1122015 h 1947765"/>
                <a:gd name="connsiteX584" fmla="*/ 1378185 w 1611734"/>
                <a:gd name="connsiteY584" fmla="*/ 1082151 h 1947765"/>
                <a:gd name="connsiteX585" fmla="*/ 1383880 w 1611734"/>
                <a:gd name="connsiteY585" fmla="*/ 1065066 h 1947765"/>
                <a:gd name="connsiteX586" fmla="*/ 1412355 w 1611734"/>
                <a:gd name="connsiteY586" fmla="*/ 1042287 h 1947765"/>
                <a:gd name="connsiteX587" fmla="*/ 1418049 w 1611734"/>
                <a:gd name="connsiteY587" fmla="*/ 1025202 h 1947765"/>
                <a:gd name="connsiteX588" fmla="*/ 1429439 w 1611734"/>
                <a:gd name="connsiteY588" fmla="*/ 1002423 h 1947765"/>
                <a:gd name="connsiteX589" fmla="*/ 1418049 w 1611734"/>
                <a:gd name="connsiteY589" fmla="*/ 968254 h 1947765"/>
                <a:gd name="connsiteX590" fmla="*/ 1429439 w 1611734"/>
                <a:gd name="connsiteY590" fmla="*/ 911306 h 1947765"/>
                <a:gd name="connsiteX591" fmla="*/ 1446524 w 1611734"/>
                <a:gd name="connsiteY591" fmla="*/ 888526 h 1947765"/>
                <a:gd name="connsiteX592" fmla="*/ 1469304 w 1611734"/>
                <a:gd name="connsiteY592" fmla="*/ 877137 h 1947765"/>
                <a:gd name="connsiteX593" fmla="*/ 1435134 w 1611734"/>
                <a:gd name="connsiteY593" fmla="*/ 683513 h 1947765"/>
                <a:gd name="connsiteX594" fmla="*/ 1418049 w 1611734"/>
                <a:gd name="connsiteY594" fmla="*/ 677818 h 1947765"/>
                <a:gd name="connsiteX595" fmla="*/ 1389575 w 1611734"/>
                <a:gd name="connsiteY595" fmla="*/ 666428 h 1947765"/>
                <a:gd name="connsiteX596" fmla="*/ 1372490 w 1611734"/>
                <a:gd name="connsiteY596" fmla="*/ 649344 h 1947765"/>
                <a:gd name="connsiteX597" fmla="*/ 1389575 w 1611734"/>
                <a:gd name="connsiteY597" fmla="*/ 581006 h 1947765"/>
                <a:gd name="connsiteX598" fmla="*/ 1383880 w 1611734"/>
                <a:gd name="connsiteY598" fmla="*/ 535447 h 1947765"/>
                <a:gd name="connsiteX599" fmla="*/ 1400965 w 1611734"/>
                <a:gd name="connsiteY599" fmla="*/ 518362 h 1947765"/>
                <a:gd name="connsiteX600" fmla="*/ 1412355 w 1611734"/>
                <a:gd name="connsiteY600" fmla="*/ 501278 h 1947765"/>
                <a:gd name="connsiteX601" fmla="*/ 1400965 w 1611734"/>
                <a:gd name="connsiteY601" fmla="*/ 484194 h 1947765"/>
                <a:gd name="connsiteX602" fmla="*/ 1429439 w 1611734"/>
                <a:gd name="connsiteY602" fmla="*/ 370297 h 1947765"/>
                <a:gd name="connsiteX603" fmla="*/ 1457914 w 1611734"/>
                <a:gd name="connsiteY603" fmla="*/ 324738 h 1947765"/>
                <a:gd name="connsiteX604" fmla="*/ 1469304 w 1611734"/>
                <a:gd name="connsiteY604" fmla="*/ 307654 h 1947765"/>
                <a:gd name="connsiteX605" fmla="*/ 1571814 w 1611734"/>
                <a:gd name="connsiteY605" fmla="*/ 301959 h 1947765"/>
                <a:gd name="connsiteX606" fmla="*/ 1509169 w 1611734"/>
                <a:gd name="connsiteY606" fmla="*/ 267790 h 1947765"/>
                <a:gd name="connsiteX607" fmla="*/ 1486389 w 1611734"/>
                <a:gd name="connsiteY607" fmla="*/ 233621 h 1947765"/>
                <a:gd name="connsiteX608" fmla="*/ 1503474 w 1611734"/>
                <a:gd name="connsiteY608" fmla="*/ 222231 h 1947765"/>
                <a:gd name="connsiteX609" fmla="*/ 1520559 w 1611734"/>
                <a:gd name="connsiteY609" fmla="*/ 199452 h 1947765"/>
                <a:gd name="connsiteX610" fmla="*/ 1543339 w 1611734"/>
                <a:gd name="connsiteY610" fmla="*/ 188062 h 1947765"/>
                <a:gd name="connsiteX611" fmla="*/ 1531949 w 1611734"/>
                <a:gd name="connsiteY611" fmla="*/ 170978 h 1947765"/>
                <a:gd name="connsiteX612" fmla="*/ 1514864 w 1611734"/>
                <a:gd name="connsiteY612" fmla="*/ 165283 h 1947765"/>
                <a:gd name="connsiteX613" fmla="*/ 1480694 w 1611734"/>
                <a:gd name="connsiteY613" fmla="*/ 136809 h 1947765"/>
                <a:gd name="connsiteX614" fmla="*/ 1395270 w 1611734"/>
                <a:gd name="connsiteY614" fmla="*/ 159588 h 1947765"/>
                <a:gd name="connsiteX615" fmla="*/ 1389575 w 1611734"/>
                <a:gd name="connsiteY615" fmla="*/ 176673 h 1947765"/>
                <a:gd name="connsiteX616" fmla="*/ 1366795 w 1611734"/>
                <a:gd name="connsiteY616" fmla="*/ 222231 h 1947765"/>
                <a:gd name="connsiteX617" fmla="*/ 1195945 w 1611734"/>
                <a:gd name="connsiteY617" fmla="*/ 245011 h 1947765"/>
                <a:gd name="connsiteX618" fmla="*/ 1184555 w 1611734"/>
                <a:gd name="connsiteY618" fmla="*/ 227926 h 1947765"/>
                <a:gd name="connsiteX619" fmla="*/ 1195945 w 1611734"/>
                <a:gd name="connsiteY619" fmla="*/ 205147 h 1947765"/>
                <a:gd name="connsiteX620" fmla="*/ 1235810 w 1611734"/>
                <a:gd name="connsiteY620" fmla="*/ 165283 h 1947765"/>
                <a:gd name="connsiteX621" fmla="*/ 1264285 w 1611734"/>
                <a:gd name="connsiteY621" fmla="*/ 142504 h 1947765"/>
                <a:gd name="connsiteX622" fmla="*/ 1281370 w 1611734"/>
                <a:gd name="connsiteY622" fmla="*/ 131114 h 1947765"/>
                <a:gd name="connsiteX623" fmla="*/ 1304150 w 1611734"/>
                <a:gd name="connsiteY623" fmla="*/ 74166 h 1947765"/>
                <a:gd name="connsiteX624" fmla="*/ 1292760 w 1611734"/>
                <a:gd name="connsiteY624" fmla="*/ 57081 h 1947765"/>
                <a:gd name="connsiteX625" fmla="*/ 1292760 w 1611734"/>
                <a:gd name="connsiteY625" fmla="*/ 45692 h 1947765"/>
                <a:gd name="connsiteX0" fmla="*/ 1292760 w 1611734"/>
                <a:gd name="connsiteY0" fmla="*/ 45692 h 1947765"/>
                <a:gd name="connsiteX1" fmla="*/ 1292760 w 1611734"/>
                <a:gd name="connsiteY1" fmla="*/ 45692 h 1947765"/>
                <a:gd name="connsiteX2" fmla="*/ 1321235 w 1611734"/>
                <a:gd name="connsiteY2" fmla="*/ 5828 h 1947765"/>
                <a:gd name="connsiteX3" fmla="*/ 1383880 w 1611734"/>
                <a:gd name="connsiteY3" fmla="*/ 5828 h 1947765"/>
                <a:gd name="connsiteX4" fmla="*/ 1389575 w 1611734"/>
                <a:gd name="connsiteY4" fmla="*/ 74166 h 1947765"/>
                <a:gd name="connsiteX5" fmla="*/ 1372490 w 1611734"/>
                <a:gd name="connsiteY5" fmla="*/ 79861 h 1947765"/>
                <a:gd name="connsiteX6" fmla="*/ 1361100 w 1611734"/>
                <a:gd name="connsiteY6" fmla="*/ 96945 h 1947765"/>
                <a:gd name="connsiteX7" fmla="*/ 1326930 w 1611734"/>
                <a:gd name="connsiteY7" fmla="*/ 119724 h 1947765"/>
                <a:gd name="connsiteX8" fmla="*/ 1372490 w 1611734"/>
                <a:gd name="connsiteY8" fmla="*/ 125419 h 1947765"/>
                <a:gd name="connsiteX9" fmla="*/ 1406660 w 1611734"/>
                <a:gd name="connsiteY9" fmla="*/ 114029 h 1947765"/>
                <a:gd name="connsiteX10" fmla="*/ 1571814 w 1611734"/>
                <a:gd name="connsiteY10" fmla="*/ 136809 h 1947765"/>
                <a:gd name="connsiteX11" fmla="*/ 1588899 w 1611734"/>
                <a:gd name="connsiteY11" fmla="*/ 148198 h 1947765"/>
                <a:gd name="connsiteX12" fmla="*/ 1611679 w 1611734"/>
                <a:gd name="connsiteY12" fmla="*/ 216536 h 1947765"/>
                <a:gd name="connsiteX13" fmla="*/ 1594594 w 1611734"/>
                <a:gd name="connsiteY13" fmla="*/ 290569 h 1947765"/>
                <a:gd name="connsiteX14" fmla="*/ 1577509 w 1611734"/>
                <a:gd name="connsiteY14" fmla="*/ 330433 h 1947765"/>
                <a:gd name="connsiteX15" fmla="*/ 1486389 w 1611734"/>
                <a:gd name="connsiteY15" fmla="*/ 888526 h 1947765"/>
                <a:gd name="connsiteX16" fmla="*/ 1474999 w 1611734"/>
                <a:gd name="connsiteY16" fmla="*/ 934085 h 1947765"/>
                <a:gd name="connsiteX17" fmla="*/ 1457914 w 1611734"/>
                <a:gd name="connsiteY17" fmla="*/ 996728 h 1947765"/>
                <a:gd name="connsiteX18" fmla="*/ 1452219 w 1611734"/>
                <a:gd name="connsiteY18" fmla="*/ 1019508 h 1947765"/>
                <a:gd name="connsiteX19" fmla="*/ 1446524 w 1611734"/>
                <a:gd name="connsiteY19" fmla="*/ 1053677 h 1947765"/>
                <a:gd name="connsiteX20" fmla="*/ 1412355 w 1611734"/>
                <a:gd name="connsiteY20" fmla="*/ 1076456 h 1947765"/>
                <a:gd name="connsiteX21" fmla="*/ 1361100 w 1611734"/>
                <a:gd name="connsiteY21" fmla="*/ 1133404 h 1947765"/>
                <a:gd name="connsiteX22" fmla="*/ 1338320 w 1611734"/>
                <a:gd name="connsiteY22" fmla="*/ 1184658 h 1947765"/>
                <a:gd name="connsiteX23" fmla="*/ 1315540 w 1611734"/>
                <a:gd name="connsiteY23" fmla="*/ 1230216 h 1947765"/>
                <a:gd name="connsiteX24" fmla="*/ 1298455 w 1611734"/>
                <a:gd name="connsiteY24" fmla="*/ 1258690 h 1947765"/>
                <a:gd name="connsiteX25" fmla="*/ 1281370 w 1611734"/>
                <a:gd name="connsiteY25" fmla="*/ 1264385 h 1947765"/>
                <a:gd name="connsiteX26" fmla="*/ 1235810 w 1611734"/>
                <a:gd name="connsiteY26" fmla="*/ 1281470 h 1947765"/>
                <a:gd name="connsiteX27" fmla="*/ 1218725 w 1611734"/>
                <a:gd name="connsiteY27" fmla="*/ 1292859 h 1947765"/>
                <a:gd name="connsiteX28" fmla="*/ 1224420 w 1611734"/>
                <a:gd name="connsiteY28" fmla="*/ 1315639 h 1947765"/>
                <a:gd name="connsiteX29" fmla="*/ 1241505 w 1611734"/>
                <a:gd name="connsiteY29" fmla="*/ 1321334 h 1947765"/>
                <a:gd name="connsiteX30" fmla="*/ 1281370 w 1611734"/>
                <a:gd name="connsiteY30" fmla="*/ 1349808 h 1947765"/>
                <a:gd name="connsiteX31" fmla="*/ 1315540 w 1611734"/>
                <a:gd name="connsiteY31" fmla="*/ 1372587 h 1947765"/>
                <a:gd name="connsiteX32" fmla="*/ 1326930 w 1611734"/>
                <a:gd name="connsiteY32" fmla="*/ 1389672 h 1947765"/>
                <a:gd name="connsiteX33" fmla="*/ 1338320 w 1611734"/>
                <a:gd name="connsiteY33" fmla="*/ 1423841 h 1947765"/>
                <a:gd name="connsiteX34" fmla="*/ 1344015 w 1611734"/>
                <a:gd name="connsiteY34" fmla="*/ 1440925 h 1947765"/>
                <a:gd name="connsiteX35" fmla="*/ 1355405 w 1611734"/>
                <a:gd name="connsiteY35" fmla="*/ 1463704 h 1947765"/>
                <a:gd name="connsiteX36" fmla="*/ 1366795 w 1611734"/>
                <a:gd name="connsiteY36" fmla="*/ 1497873 h 1947765"/>
                <a:gd name="connsiteX37" fmla="*/ 1372490 w 1611734"/>
                <a:gd name="connsiteY37" fmla="*/ 1514958 h 1947765"/>
                <a:gd name="connsiteX38" fmla="*/ 1406660 w 1611734"/>
                <a:gd name="connsiteY38" fmla="*/ 1571906 h 1947765"/>
                <a:gd name="connsiteX39" fmla="*/ 1418049 w 1611734"/>
                <a:gd name="connsiteY39" fmla="*/ 1606075 h 1947765"/>
                <a:gd name="connsiteX40" fmla="*/ 1429439 w 1611734"/>
                <a:gd name="connsiteY40" fmla="*/ 1623160 h 1947765"/>
                <a:gd name="connsiteX41" fmla="*/ 1446524 w 1611734"/>
                <a:gd name="connsiteY41" fmla="*/ 1674413 h 1947765"/>
                <a:gd name="connsiteX42" fmla="*/ 1457914 w 1611734"/>
                <a:gd name="connsiteY42" fmla="*/ 1691498 h 1947765"/>
                <a:gd name="connsiteX43" fmla="*/ 1474999 w 1611734"/>
                <a:gd name="connsiteY43" fmla="*/ 1742751 h 1947765"/>
                <a:gd name="connsiteX44" fmla="*/ 1480694 w 1611734"/>
                <a:gd name="connsiteY44" fmla="*/ 1788310 h 1947765"/>
                <a:gd name="connsiteX45" fmla="*/ 1486389 w 1611734"/>
                <a:gd name="connsiteY45" fmla="*/ 1822479 h 1947765"/>
                <a:gd name="connsiteX46" fmla="*/ 1480694 w 1611734"/>
                <a:gd name="connsiteY46" fmla="*/ 1896512 h 1947765"/>
                <a:gd name="connsiteX47" fmla="*/ 1440829 w 1611734"/>
                <a:gd name="connsiteY47" fmla="*/ 1845258 h 1947765"/>
                <a:gd name="connsiteX48" fmla="*/ 1429439 w 1611734"/>
                <a:gd name="connsiteY48" fmla="*/ 1776920 h 1947765"/>
                <a:gd name="connsiteX49" fmla="*/ 1418049 w 1611734"/>
                <a:gd name="connsiteY49" fmla="*/ 1759836 h 1947765"/>
                <a:gd name="connsiteX50" fmla="*/ 1412355 w 1611734"/>
                <a:gd name="connsiteY50" fmla="*/ 1742751 h 1947765"/>
                <a:gd name="connsiteX51" fmla="*/ 1395270 w 1611734"/>
                <a:gd name="connsiteY51" fmla="*/ 1731361 h 1947765"/>
                <a:gd name="connsiteX52" fmla="*/ 1389575 w 1611734"/>
                <a:gd name="connsiteY52" fmla="*/ 1691498 h 1947765"/>
                <a:gd name="connsiteX53" fmla="*/ 1378185 w 1611734"/>
                <a:gd name="connsiteY53" fmla="*/ 1657329 h 1947765"/>
                <a:gd name="connsiteX54" fmla="*/ 1372490 w 1611734"/>
                <a:gd name="connsiteY54" fmla="*/ 1634549 h 1947765"/>
                <a:gd name="connsiteX55" fmla="*/ 1355405 w 1611734"/>
                <a:gd name="connsiteY55" fmla="*/ 1611770 h 1947765"/>
                <a:gd name="connsiteX56" fmla="*/ 1349710 w 1611734"/>
                <a:gd name="connsiteY56" fmla="*/ 1571906 h 1947765"/>
                <a:gd name="connsiteX57" fmla="*/ 1338320 w 1611734"/>
                <a:gd name="connsiteY57" fmla="*/ 1537737 h 1947765"/>
                <a:gd name="connsiteX58" fmla="*/ 1321235 w 1611734"/>
                <a:gd name="connsiteY58" fmla="*/ 1492179 h 1947765"/>
                <a:gd name="connsiteX59" fmla="*/ 1315540 w 1611734"/>
                <a:gd name="connsiteY59" fmla="*/ 1446620 h 1947765"/>
                <a:gd name="connsiteX60" fmla="*/ 1298455 w 1611734"/>
                <a:gd name="connsiteY60" fmla="*/ 1440925 h 1947765"/>
                <a:gd name="connsiteX61" fmla="*/ 1281370 w 1611734"/>
                <a:gd name="connsiteY61" fmla="*/ 1429535 h 1947765"/>
                <a:gd name="connsiteX62" fmla="*/ 1247200 w 1611734"/>
                <a:gd name="connsiteY62" fmla="*/ 1418146 h 1947765"/>
                <a:gd name="connsiteX63" fmla="*/ 1213030 w 1611734"/>
                <a:gd name="connsiteY63" fmla="*/ 1395366 h 1947765"/>
                <a:gd name="connsiteX64" fmla="*/ 1178860 w 1611734"/>
                <a:gd name="connsiteY64" fmla="*/ 1383977 h 1947765"/>
                <a:gd name="connsiteX65" fmla="*/ 1173165 w 1611734"/>
                <a:gd name="connsiteY65" fmla="*/ 1440925 h 1947765"/>
                <a:gd name="connsiteX66" fmla="*/ 1156080 w 1611734"/>
                <a:gd name="connsiteY66" fmla="*/ 1452315 h 1947765"/>
                <a:gd name="connsiteX67" fmla="*/ 1161775 w 1611734"/>
                <a:gd name="connsiteY67" fmla="*/ 1475094 h 1947765"/>
                <a:gd name="connsiteX68" fmla="*/ 1167470 w 1611734"/>
                <a:gd name="connsiteY68" fmla="*/ 1492179 h 1947765"/>
                <a:gd name="connsiteX69" fmla="*/ 1190250 w 1611734"/>
                <a:gd name="connsiteY69" fmla="*/ 1514958 h 1947765"/>
                <a:gd name="connsiteX70" fmla="*/ 1201640 w 1611734"/>
                <a:gd name="connsiteY70" fmla="*/ 1532042 h 1947765"/>
                <a:gd name="connsiteX71" fmla="*/ 1201640 w 1611734"/>
                <a:gd name="connsiteY71" fmla="*/ 1577601 h 1947765"/>
                <a:gd name="connsiteX72" fmla="*/ 1235810 w 1611734"/>
                <a:gd name="connsiteY72" fmla="*/ 1594686 h 1947765"/>
                <a:gd name="connsiteX73" fmla="*/ 1275675 w 1611734"/>
                <a:gd name="connsiteY73" fmla="*/ 1611770 h 1947765"/>
                <a:gd name="connsiteX74" fmla="*/ 1252895 w 1611734"/>
                <a:gd name="connsiteY74" fmla="*/ 1623160 h 1947765"/>
                <a:gd name="connsiteX75" fmla="*/ 1241505 w 1611734"/>
                <a:gd name="connsiteY75" fmla="*/ 1640244 h 1947765"/>
                <a:gd name="connsiteX76" fmla="*/ 1224420 w 1611734"/>
                <a:gd name="connsiteY76" fmla="*/ 1651634 h 1947765"/>
                <a:gd name="connsiteX77" fmla="*/ 1201640 w 1611734"/>
                <a:gd name="connsiteY77" fmla="*/ 1634549 h 1947765"/>
                <a:gd name="connsiteX78" fmla="*/ 1178860 w 1611734"/>
                <a:gd name="connsiteY78" fmla="*/ 1611770 h 1947765"/>
                <a:gd name="connsiteX79" fmla="*/ 1173165 w 1611734"/>
                <a:gd name="connsiteY79" fmla="*/ 1588991 h 1947765"/>
                <a:gd name="connsiteX80" fmla="*/ 1167470 w 1611734"/>
                <a:gd name="connsiteY80" fmla="*/ 1560517 h 1947765"/>
                <a:gd name="connsiteX81" fmla="*/ 1150385 w 1611734"/>
                <a:gd name="connsiteY81" fmla="*/ 1554822 h 1947765"/>
                <a:gd name="connsiteX82" fmla="*/ 1138996 w 1611734"/>
                <a:gd name="connsiteY82" fmla="*/ 1537737 h 1947765"/>
                <a:gd name="connsiteX83" fmla="*/ 1121911 w 1611734"/>
                <a:gd name="connsiteY83" fmla="*/ 1532042 h 1947765"/>
                <a:gd name="connsiteX84" fmla="*/ 1104826 w 1611734"/>
                <a:gd name="connsiteY84" fmla="*/ 1520653 h 1947765"/>
                <a:gd name="connsiteX85" fmla="*/ 1064961 w 1611734"/>
                <a:gd name="connsiteY85" fmla="*/ 1509263 h 1947765"/>
                <a:gd name="connsiteX86" fmla="*/ 1030791 w 1611734"/>
                <a:gd name="connsiteY86" fmla="*/ 1480789 h 1947765"/>
                <a:gd name="connsiteX87" fmla="*/ 1019401 w 1611734"/>
                <a:gd name="connsiteY87" fmla="*/ 1463704 h 1947765"/>
                <a:gd name="connsiteX88" fmla="*/ 1002316 w 1611734"/>
                <a:gd name="connsiteY88" fmla="*/ 1452315 h 1947765"/>
                <a:gd name="connsiteX89" fmla="*/ 996621 w 1611734"/>
                <a:gd name="connsiteY89" fmla="*/ 1435230 h 1947765"/>
                <a:gd name="connsiteX90" fmla="*/ 962451 w 1611734"/>
                <a:gd name="connsiteY90" fmla="*/ 1418146 h 1947765"/>
                <a:gd name="connsiteX91" fmla="*/ 945366 w 1611734"/>
                <a:gd name="connsiteY91" fmla="*/ 1423841 h 1947765"/>
                <a:gd name="connsiteX92" fmla="*/ 928281 w 1611734"/>
                <a:gd name="connsiteY92" fmla="*/ 1458010 h 1947765"/>
                <a:gd name="connsiteX93" fmla="*/ 933976 w 1611734"/>
                <a:gd name="connsiteY93" fmla="*/ 1526348 h 1947765"/>
                <a:gd name="connsiteX94" fmla="*/ 968146 w 1611734"/>
                <a:gd name="connsiteY94" fmla="*/ 1560517 h 1947765"/>
                <a:gd name="connsiteX95" fmla="*/ 1002316 w 1611734"/>
                <a:gd name="connsiteY95" fmla="*/ 1571906 h 1947765"/>
                <a:gd name="connsiteX96" fmla="*/ 1008011 w 1611734"/>
                <a:gd name="connsiteY96" fmla="*/ 1588991 h 1947765"/>
                <a:gd name="connsiteX97" fmla="*/ 1025096 w 1611734"/>
                <a:gd name="connsiteY97" fmla="*/ 1594686 h 1947765"/>
                <a:gd name="connsiteX98" fmla="*/ 1064961 w 1611734"/>
                <a:gd name="connsiteY98" fmla="*/ 1600380 h 1947765"/>
                <a:gd name="connsiteX99" fmla="*/ 1059266 w 1611734"/>
                <a:gd name="connsiteY99" fmla="*/ 1628854 h 1947765"/>
                <a:gd name="connsiteX100" fmla="*/ 1047876 w 1611734"/>
                <a:gd name="connsiteY100" fmla="*/ 1645939 h 1947765"/>
                <a:gd name="connsiteX101" fmla="*/ 1076351 w 1611734"/>
                <a:gd name="connsiteY101" fmla="*/ 1668718 h 1947765"/>
                <a:gd name="connsiteX102" fmla="*/ 1110521 w 1611734"/>
                <a:gd name="connsiteY102" fmla="*/ 1697192 h 1947765"/>
                <a:gd name="connsiteX103" fmla="*/ 1150385 w 1611734"/>
                <a:gd name="connsiteY103" fmla="*/ 1708582 h 1947765"/>
                <a:gd name="connsiteX104" fmla="*/ 1184555 w 1611734"/>
                <a:gd name="connsiteY104" fmla="*/ 1719972 h 1947765"/>
                <a:gd name="connsiteX105" fmla="*/ 1201640 w 1611734"/>
                <a:gd name="connsiteY105" fmla="*/ 1725667 h 1947765"/>
                <a:gd name="connsiteX106" fmla="*/ 1207335 w 1611734"/>
                <a:gd name="connsiteY106" fmla="*/ 1742751 h 1947765"/>
                <a:gd name="connsiteX107" fmla="*/ 1218725 w 1611734"/>
                <a:gd name="connsiteY107" fmla="*/ 1765530 h 1947765"/>
                <a:gd name="connsiteX108" fmla="*/ 1207335 w 1611734"/>
                <a:gd name="connsiteY108" fmla="*/ 1794005 h 1947765"/>
                <a:gd name="connsiteX109" fmla="*/ 1195945 w 1611734"/>
                <a:gd name="connsiteY109" fmla="*/ 1776920 h 1947765"/>
                <a:gd name="connsiteX110" fmla="*/ 1121911 w 1611734"/>
                <a:gd name="connsiteY110" fmla="*/ 1759836 h 1947765"/>
                <a:gd name="connsiteX111" fmla="*/ 1161775 w 1611734"/>
                <a:gd name="connsiteY111" fmla="*/ 1799699 h 1947765"/>
                <a:gd name="connsiteX112" fmla="*/ 1178860 w 1611734"/>
                <a:gd name="connsiteY112" fmla="*/ 1833868 h 1947765"/>
                <a:gd name="connsiteX113" fmla="*/ 1156080 w 1611734"/>
                <a:gd name="connsiteY113" fmla="*/ 1845258 h 1947765"/>
                <a:gd name="connsiteX114" fmla="*/ 1104826 w 1611734"/>
                <a:gd name="connsiteY114" fmla="*/ 1839563 h 1947765"/>
                <a:gd name="connsiteX115" fmla="*/ 1087741 w 1611734"/>
                <a:gd name="connsiteY115" fmla="*/ 1833868 h 1947765"/>
                <a:gd name="connsiteX116" fmla="*/ 1064961 w 1611734"/>
                <a:gd name="connsiteY116" fmla="*/ 1714277 h 1947765"/>
                <a:gd name="connsiteX117" fmla="*/ 1019401 w 1611734"/>
                <a:gd name="connsiteY117" fmla="*/ 1702887 h 1947765"/>
                <a:gd name="connsiteX118" fmla="*/ 1008011 w 1611734"/>
                <a:gd name="connsiteY118" fmla="*/ 1725667 h 1947765"/>
                <a:gd name="connsiteX119" fmla="*/ 996621 w 1611734"/>
                <a:gd name="connsiteY119" fmla="*/ 1742751 h 1947765"/>
                <a:gd name="connsiteX120" fmla="*/ 1002316 w 1611734"/>
                <a:gd name="connsiteY120" fmla="*/ 1822479 h 1947765"/>
                <a:gd name="connsiteX121" fmla="*/ 1008011 w 1611734"/>
                <a:gd name="connsiteY121" fmla="*/ 1839563 h 1947765"/>
                <a:gd name="connsiteX122" fmla="*/ 1025096 w 1611734"/>
                <a:gd name="connsiteY122" fmla="*/ 1845258 h 1947765"/>
                <a:gd name="connsiteX123" fmla="*/ 1025096 w 1611734"/>
                <a:gd name="connsiteY123" fmla="*/ 1879427 h 1947765"/>
                <a:gd name="connsiteX124" fmla="*/ 1002316 w 1611734"/>
                <a:gd name="connsiteY124" fmla="*/ 1947765 h 1947765"/>
                <a:gd name="connsiteX125" fmla="*/ 996621 w 1611734"/>
                <a:gd name="connsiteY125" fmla="*/ 1930681 h 1947765"/>
                <a:gd name="connsiteX126" fmla="*/ 990926 w 1611734"/>
                <a:gd name="connsiteY126" fmla="*/ 1902206 h 1947765"/>
                <a:gd name="connsiteX127" fmla="*/ 973841 w 1611734"/>
                <a:gd name="connsiteY127" fmla="*/ 1913596 h 1947765"/>
                <a:gd name="connsiteX128" fmla="*/ 945366 w 1611734"/>
                <a:gd name="connsiteY128" fmla="*/ 1919291 h 1947765"/>
                <a:gd name="connsiteX129" fmla="*/ 905501 w 1611734"/>
                <a:gd name="connsiteY129" fmla="*/ 1907901 h 1947765"/>
                <a:gd name="connsiteX130" fmla="*/ 899806 w 1611734"/>
                <a:gd name="connsiteY130" fmla="*/ 1890817 h 1947765"/>
                <a:gd name="connsiteX131" fmla="*/ 922586 w 1611734"/>
                <a:gd name="connsiteY131" fmla="*/ 1868037 h 1947765"/>
                <a:gd name="connsiteX132" fmla="*/ 945366 w 1611734"/>
                <a:gd name="connsiteY132" fmla="*/ 1856648 h 1947765"/>
                <a:gd name="connsiteX133" fmla="*/ 956756 w 1611734"/>
                <a:gd name="connsiteY133" fmla="*/ 1839563 h 1947765"/>
                <a:gd name="connsiteX134" fmla="*/ 968146 w 1611734"/>
                <a:gd name="connsiteY134" fmla="*/ 1805394 h 1947765"/>
                <a:gd name="connsiteX135" fmla="*/ 973841 w 1611734"/>
                <a:gd name="connsiteY135" fmla="*/ 1759836 h 1947765"/>
                <a:gd name="connsiteX136" fmla="*/ 996621 w 1611734"/>
                <a:gd name="connsiteY136" fmla="*/ 1725667 h 1947765"/>
                <a:gd name="connsiteX137" fmla="*/ 990926 w 1611734"/>
                <a:gd name="connsiteY137" fmla="*/ 1708582 h 1947765"/>
                <a:gd name="connsiteX138" fmla="*/ 1002316 w 1611734"/>
                <a:gd name="connsiteY138" fmla="*/ 1674413 h 1947765"/>
                <a:gd name="connsiteX139" fmla="*/ 979536 w 1611734"/>
                <a:gd name="connsiteY139" fmla="*/ 1645939 h 1947765"/>
                <a:gd name="connsiteX140" fmla="*/ 939671 w 1611734"/>
                <a:gd name="connsiteY140" fmla="*/ 1617465 h 1947765"/>
                <a:gd name="connsiteX141" fmla="*/ 933976 w 1611734"/>
                <a:gd name="connsiteY141" fmla="*/ 1640244 h 1947765"/>
                <a:gd name="connsiteX142" fmla="*/ 922586 w 1611734"/>
                <a:gd name="connsiteY142" fmla="*/ 1731361 h 1947765"/>
                <a:gd name="connsiteX143" fmla="*/ 905501 w 1611734"/>
                <a:gd name="connsiteY143" fmla="*/ 1725667 h 1947765"/>
                <a:gd name="connsiteX144" fmla="*/ 922586 w 1611734"/>
                <a:gd name="connsiteY144" fmla="*/ 1645939 h 1947765"/>
                <a:gd name="connsiteX145" fmla="*/ 916891 w 1611734"/>
                <a:gd name="connsiteY145" fmla="*/ 1611770 h 1947765"/>
                <a:gd name="connsiteX146" fmla="*/ 905501 w 1611734"/>
                <a:gd name="connsiteY146" fmla="*/ 1594686 h 1947765"/>
                <a:gd name="connsiteX147" fmla="*/ 888416 w 1611734"/>
                <a:gd name="connsiteY147" fmla="*/ 1537737 h 1947765"/>
                <a:gd name="connsiteX148" fmla="*/ 865637 w 1611734"/>
                <a:gd name="connsiteY148" fmla="*/ 1509263 h 1947765"/>
                <a:gd name="connsiteX149" fmla="*/ 848552 w 1611734"/>
                <a:gd name="connsiteY149" fmla="*/ 1520653 h 1947765"/>
                <a:gd name="connsiteX150" fmla="*/ 831467 w 1611734"/>
                <a:gd name="connsiteY150" fmla="*/ 1560517 h 1947765"/>
                <a:gd name="connsiteX151" fmla="*/ 825772 w 1611734"/>
                <a:gd name="connsiteY151" fmla="*/ 1577601 h 1947765"/>
                <a:gd name="connsiteX152" fmla="*/ 802992 w 1611734"/>
                <a:gd name="connsiteY152" fmla="*/ 1600380 h 1947765"/>
                <a:gd name="connsiteX153" fmla="*/ 785907 w 1611734"/>
                <a:gd name="connsiteY153" fmla="*/ 1634549 h 1947765"/>
                <a:gd name="connsiteX154" fmla="*/ 797297 w 1611734"/>
                <a:gd name="connsiteY154" fmla="*/ 1668718 h 1947765"/>
                <a:gd name="connsiteX155" fmla="*/ 808687 w 1611734"/>
                <a:gd name="connsiteY155" fmla="*/ 1725667 h 1947765"/>
                <a:gd name="connsiteX156" fmla="*/ 825772 w 1611734"/>
                <a:gd name="connsiteY156" fmla="*/ 1737056 h 1947765"/>
                <a:gd name="connsiteX157" fmla="*/ 820077 w 1611734"/>
                <a:gd name="connsiteY157" fmla="*/ 1776920 h 1947765"/>
                <a:gd name="connsiteX158" fmla="*/ 802992 w 1611734"/>
                <a:gd name="connsiteY158" fmla="*/ 1771225 h 1947765"/>
                <a:gd name="connsiteX159" fmla="*/ 797297 w 1611734"/>
                <a:gd name="connsiteY159" fmla="*/ 1754141 h 1947765"/>
                <a:gd name="connsiteX160" fmla="*/ 780212 w 1611734"/>
                <a:gd name="connsiteY160" fmla="*/ 1742751 h 1947765"/>
                <a:gd name="connsiteX161" fmla="*/ 740347 w 1611734"/>
                <a:gd name="connsiteY161" fmla="*/ 1759836 h 1947765"/>
                <a:gd name="connsiteX162" fmla="*/ 734652 w 1611734"/>
                <a:gd name="connsiteY162" fmla="*/ 1776920 h 1947765"/>
                <a:gd name="connsiteX163" fmla="*/ 711872 w 1611734"/>
                <a:gd name="connsiteY163" fmla="*/ 1811089 h 1947765"/>
                <a:gd name="connsiteX164" fmla="*/ 723262 w 1611734"/>
                <a:gd name="connsiteY164" fmla="*/ 1850953 h 1947765"/>
                <a:gd name="connsiteX165" fmla="*/ 728957 w 1611734"/>
                <a:gd name="connsiteY165" fmla="*/ 1868037 h 1947765"/>
                <a:gd name="connsiteX166" fmla="*/ 723262 w 1611734"/>
                <a:gd name="connsiteY166" fmla="*/ 1896512 h 1947765"/>
                <a:gd name="connsiteX167" fmla="*/ 706177 w 1611734"/>
                <a:gd name="connsiteY167" fmla="*/ 1902206 h 1947765"/>
                <a:gd name="connsiteX168" fmla="*/ 700482 w 1611734"/>
                <a:gd name="connsiteY168" fmla="*/ 1879427 h 1947765"/>
                <a:gd name="connsiteX169" fmla="*/ 666312 w 1611734"/>
                <a:gd name="connsiteY169" fmla="*/ 1856648 h 1947765"/>
                <a:gd name="connsiteX170" fmla="*/ 586583 w 1611734"/>
                <a:gd name="connsiteY170" fmla="*/ 1845258 h 1947765"/>
                <a:gd name="connsiteX171" fmla="*/ 615058 w 1611734"/>
                <a:gd name="connsiteY171" fmla="*/ 1833868 h 1947765"/>
                <a:gd name="connsiteX172" fmla="*/ 649227 w 1611734"/>
                <a:gd name="connsiteY172" fmla="*/ 1828174 h 1947765"/>
                <a:gd name="connsiteX173" fmla="*/ 637837 w 1611734"/>
                <a:gd name="connsiteY173" fmla="*/ 1788310 h 1947765"/>
                <a:gd name="connsiteX174" fmla="*/ 677702 w 1611734"/>
                <a:gd name="connsiteY174" fmla="*/ 1765530 h 1947765"/>
                <a:gd name="connsiteX175" fmla="*/ 694787 w 1611734"/>
                <a:gd name="connsiteY175" fmla="*/ 1759836 h 1947765"/>
                <a:gd name="connsiteX176" fmla="*/ 700482 w 1611734"/>
                <a:gd name="connsiteY176" fmla="*/ 1742751 h 1947765"/>
                <a:gd name="connsiteX177" fmla="*/ 717567 w 1611734"/>
                <a:gd name="connsiteY177" fmla="*/ 1731361 h 1947765"/>
                <a:gd name="connsiteX178" fmla="*/ 728957 w 1611734"/>
                <a:gd name="connsiteY178" fmla="*/ 1714277 h 1947765"/>
                <a:gd name="connsiteX179" fmla="*/ 723262 w 1611734"/>
                <a:gd name="connsiteY179" fmla="*/ 1685803 h 1947765"/>
                <a:gd name="connsiteX180" fmla="*/ 672007 w 1611734"/>
                <a:gd name="connsiteY180" fmla="*/ 1674413 h 1947765"/>
                <a:gd name="connsiteX181" fmla="*/ 637837 w 1611734"/>
                <a:gd name="connsiteY181" fmla="*/ 1657329 h 1947765"/>
                <a:gd name="connsiteX182" fmla="*/ 632142 w 1611734"/>
                <a:gd name="connsiteY182" fmla="*/ 1640244 h 1947765"/>
                <a:gd name="connsiteX183" fmla="*/ 620752 w 1611734"/>
                <a:gd name="connsiteY183" fmla="*/ 1623160 h 1947765"/>
                <a:gd name="connsiteX184" fmla="*/ 637837 w 1611734"/>
                <a:gd name="connsiteY184" fmla="*/ 1617465 h 1947765"/>
                <a:gd name="connsiteX185" fmla="*/ 728957 w 1611734"/>
                <a:gd name="connsiteY185" fmla="*/ 1606075 h 1947765"/>
                <a:gd name="connsiteX186" fmla="*/ 751737 w 1611734"/>
                <a:gd name="connsiteY186" fmla="*/ 1594686 h 1947765"/>
                <a:gd name="connsiteX187" fmla="*/ 763127 w 1611734"/>
                <a:gd name="connsiteY187" fmla="*/ 1577601 h 1947765"/>
                <a:gd name="connsiteX188" fmla="*/ 797297 w 1611734"/>
                <a:gd name="connsiteY188" fmla="*/ 1560517 h 1947765"/>
                <a:gd name="connsiteX189" fmla="*/ 808687 w 1611734"/>
                <a:gd name="connsiteY189" fmla="*/ 1543432 h 1947765"/>
                <a:gd name="connsiteX190" fmla="*/ 825772 w 1611734"/>
                <a:gd name="connsiteY190" fmla="*/ 1526348 h 1947765"/>
                <a:gd name="connsiteX191" fmla="*/ 854247 w 1611734"/>
                <a:gd name="connsiteY191" fmla="*/ 1480789 h 1947765"/>
                <a:gd name="connsiteX192" fmla="*/ 865637 w 1611734"/>
                <a:gd name="connsiteY192" fmla="*/ 1452315 h 1947765"/>
                <a:gd name="connsiteX193" fmla="*/ 905501 w 1611734"/>
                <a:gd name="connsiteY193" fmla="*/ 1429535 h 1947765"/>
                <a:gd name="connsiteX194" fmla="*/ 956756 w 1611734"/>
                <a:gd name="connsiteY194" fmla="*/ 1418146 h 1947765"/>
                <a:gd name="connsiteX195" fmla="*/ 951061 w 1611734"/>
                <a:gd name="connsiteY195" fmla="*/ 1401061 h 1947765"/>
                <a:gd name="connsiteX196" fmla="*/ 945366 w 1611734"/>
                <a:gd name="connsiteY196" fmla="*/ 1338418 h 1947765"/>
                <a:gd name="connsiteX197" fmla="*/ 928281 w 1611734"/>
                <a:gd name="connsiteY197" fmla="*/ 1332723 h 1947765"/>
                <a:gd name="connsiteX198" fmla="*/ 905501 w 1611734"/>
                <a:gd name="connsiteY198" fmla="*/ 1327028 h 1947765"/>
                <a:gd name="connsiteX199" fmla="*/ 825772 w 1611734"/>
                <a:gd name="connsiteY199" fmla="*/ 1332723 h 1947765"/>
                <a:gd name="connsiteX200" fmla="*/ 808687 w 1611734"/>
                <a:gd name="connsiteY200" fmla="*/ 1344113 h 1947765"/>
                <a:gd name="connsiteX201" fmla="*/ 780212 w 1611734"/>
                <a:gd name="connsiteY201" fmla="*/ 1349808 h 1947765"/>
                <a:gd name="connsiteX202" fmla="*/ 757432 w 1611734"/>
                <a:gd name="connsiteY202" fmla="*/ 1361197 h 1947765"/>
                <a:gd name="connsiteX203" fmla="*/ 734652 w 1611734"/>
                <a:gd name="connsiteY203" fmla="*/ 1406756 h 1947765"/>
                <a:gd name="connsiteX204" fmla="*/ 717567 w 1611734"/>
                <a:gd name="connsiteY204" fmla="*/ 1458010 h 1947765"/>
                <a:gd name="connsiteX205" fmla="*/ 711872 w 1611734"/>
                <a:gd name="connsiteY205" fmla="*/ 1475094 h 1947765"/>
                <a:gd name="connsiteX206" fmla="*/ 689092 w 1611734"/>
                <a:gd name="connsiteY206" fmla="*/ 1492179 h 1947765"/>
                <a:gd name="connsiteX207" fmla="*/ 683397 w 1611734"/>
                <a:gd name="connsiteY207" fmla="*/ 1429535 h 1947765"/>
                <a:gd name="connsiteX208" fmla="*/ 666312 w 1611734"/>
                <a:gd name="connsiteY208" fmla="*/ 1418146 h 1947765"/>
                <a:gd name="connsiteX209" fmla="*/ 575193 w 1611734"/>
                <a:gd name="connsiteY209" fmla="*/ 1429535 h 1947765"/>
                <a:gd name="connsiteX210" fmla="*/ 563803 w 1611734"/>
                <a:gd name="connsiteY210" fmla="*/ 1446620 h 1947765"/>
                <a:gd name="connsiteX211" fmla="*/ 541023 w 1611734"/>
                <a:gd name="connsiteY211" fmla="*/ 1509263 h 1947765"/>
                <a:gd name="connsiteX212" fmla="*/ 444208 w 1611734"/>
                <a:gd name="connsiteY212" fmla="*/ 1514958 h 1947765"/>
                <a:gd name="connsiteX213" fmla="*/ 438513 w 1611734"/>
                <a:gd name="connsiteY213" fmla="*/ 1560517 h 1947765"/>
                <a:gd name="connsiteX214" fmla="*/ 421428 w 1611734"/>
                <a:gd name="connsiteY214" fmla="*/ 1583296 h 1947765"/>
                <a:gd name="connsiteX215" fmla="*/ 410038 w 1611734"/>
                <a:gd name="connsiteY215" fmla="*/ 1600380 h 1947765"/>
                <a:gd name="connsiteX216" fmla="*/ 415733 w 1611734"/>
                <a:gd name="connsiteY216" fmla="*/ 1663023 h 1947765"/>
                <a:gd name="connsiteX217" fmla="*/ 432818 w 1611734"/>
                <a:gd name="connsiteY217" fmla="*/ 1668718 h 1947765"/>
                <a:gd name="connsiteX218" fmla="*/ 438513 w 1611734"/>
                <a:gd name="connsiteY218" fmla="*/ 1691498 h 1947765"/>
                <a:gd name="connsiteX219" fmla="*/ 449903 w 1611734"/>
                <a:gd name="connsiteY219" fmla="*/ 1708582 h 1947765"/>
                <a:gd name="connsiteX220" fmla="*/ 392953 w 1611734"/>
                <a:gd name="connsiteY220" fmla="*/ 1702887 h 1947765"/>
                <a:gd name="connsiteX221" fmla="*/ 387258 w 1611734"/>
                <a:gd name="connsiteY221" fmla="*/ 1628854 h 1947765"/>
                <a:gd name="connsiteX222" fmla="*/ 381563 w 1611734"/>
                <a:gd name="connsiteY222" fmla="*/ 1543432 h 1947765"/>
                <a:gd name="connsiteX223" fmla="*/ 364478 w 1611734"/>
                <a:gd name="connsiteY223" fmla="*/ 1532042 h 1947765"/>
                <a:gd name="connsiteX224" fmla="*/ 324614 w 1611734"/>
                <a:gd name="connsiteY224" fmla="*/ 1520653 h 1947765"/>
                <a:gd name="connsiteX225" fmla="*/ 301834 w 1611734"/>
                <a:gd name="connsiteY225" fmla="*/ 1526348 h 1947765"/>
                <a:gd name="connsiteX226" fmla="*/ 290444 w 1611734"/>
                <a:gd name="connsiteY226" fmla="*/ 1543432 h 1947765"/>
                <a:gd name="connsiteX227" fmla="*/ 273359 w 1611734"/>
                <a:gd name="connsiteY227" fmla="*/ 1560517 h 1947765"/>
                <a:gd name="connsiteX228" fmla="*/ 233494 w 1611734"/>
                <a:gd name="connsiteY228" fmla="*/ 1600380 h 1947765"/>
                <a:gd name="connsiteX229" fmla="*/ 239189 w 1611734"/>
                <a:gd name="connsiteY229" fmla="*/ 1623160 h 1947765"/>
                <a:gd name="connsiteX230" fmla="*/ 256274 w 1611734"/>
                <a:gd name="connsiteY230" fmla="*/ 1628854 h 1947765"/>
                <a:gd name="connsiteX231" fmla="*/ 296139 w 1611734"/>
                <a:gd name="connsiteY231" fmla="*/ 1651634 h 1947765"/>
                <a:gd name="connsiteX232" fmla="*/ 290444 w 1611734"/>
                <a:gd name="connsiteY232" fmla="*/ 1668718 h 1947765"/>
                <a:gd name="connsiteX233" fmla="*/ 256274 w 1611734"/>
                <a:gd name="connsiteY233" fmla="*/ 1691498 h 1947765"/>
                <a:gd name="connsiteX234" fmla="*/ 210714 w 1611734"/>
                <a:gd name="connsiteY234" fmla="*/ 1685803 h 1947765"/>
                <a:gd name="connsiteX235" fmla="*/ 205019 w 1611734"/>
                <a:gd name="connsiteY235" fmla="*/ 1668718 h 1947765"/>
                <a:gd name="connsiteX236" fmla="*/ 199324 w 1611734"/>
                <a:gd name="connsiteY236" fmla="*/ 1645939 h 1947765"/>
                <a:gd name="connsiteX237" fmla="*/ 170849 w 1611734"/>
                <a:gd name="connsiteY237" fmla="*/ 1640244 h 1947765"/>
                <a:gd name="connsiteX238" fmla="*/ 153764 w 1611734"/>
                <a:gd name="connsiteY238" fmla="*/ 1623160 h 1947765"/>
                <a:gd name="connsiteX239" fmla="*/ 136679 w 1611734"/>
                <a:gd name="connsiteY239" fmla="*/ 1611770 h 1947765"/>
                <a:gd name="connsiteX240" fmla="*/ 142374 w 1611734"/>
                <a:gd name="connsiteY240" fmla="*/ 1588991 h 1947765"/>
                <a:gd name="connsiteX241" fmla="*/ 182239 w 1611734"/>
                <a:gd name="connsiteY241" fmla="*/ 1571906 h 1947765"/>
                <a:gd name="connsiteX242" fmla="*/ 199324 w 1611734"/>
                <a:gd name="connsiteY242" fmla="*/ 1554822 h 1947765"/>
                <a:gd name="connsiteX243" fmla="*/ 222104 w 1611734"/>
                <a:gd name="connsiteY243" fmla="*/ 1549127 h 1947765"/>
                <a:gd name="connsiteX244" fmla="*/ 244884 w 1611734"/>
                <a:gd name="connsiteY244" fmla="*/ 1514958 h 1947765"/>
                <a:gd name="connsiteX245" fmla="*/ 256274 w 1611734"/>
                <a:gd name="connsiteY245" fmla="*/ 1497873 h 1947765"/>
                <a:gd name="connsiteX246" fmla="*/ 273359 w 1611734"/>
                <a:gd name="connsiteY246" fmla="*/ 1492179 h 1947765"/>
                <a:gd name="connsiteX247" fmla="*/ 290444 w 1611734"/>
                <a:gd name="connsiteY247" fmla="*/ 1475094 h 1947765"/>
                <a:gd name="connsiteX248" fmla="*/ 279054 w 1611734"/>
                <a:gd name="connsiteY248" fmla="*/ 1440925 h 1947765"/>
                <a:gd name="connsiteX249" fmla="*/ 318919 w 1611734"/>
                <a:gd name="connsiteY249" fmla="*/ 1418146 h 1947765"/>
                <a:gd name="connsiteX250" fmla="*/ 336004 w 1611734"/>
                <a:gd name="connsiteY250" fmla="*/ 1429535 h 1947765"/>
                <a:gd name="connsiteX251" fmla="*/ 353088 w 1611734"/>
                <a:gd name="connsiteY251" fmla="*/ 1435230 h 1947765"/>
                <a:gd name="connsiteX252" fmla="*/ 364478 w 1611734"/>
                <a:gd name="connsiteY252" fmla="*/ 1452315 h 1947765"/>
                <a:gd name="connsiteX253" fmla="*/ 529633 w 1611734"/>
                <a:gd name="connsiteY253" fmla="*/ 1469399 h 1947765"/>
                <a:gd name="connsiteX254" fmla="*/ 541023 w 1611734"/>
                <a:gd name="connsiteY254" fmla="*/ 1452315 h 1947765"/>
                <a:gd name="connsiteX255" fmla="*/ 546718 w 1611734"/>
                <a:gd name="connsiteY255" fmla="*/ 1435230 h 1947765"/>
                <a:gd name="connsiteX256" fmla="*/ 563803 w 1611734"/>
                <a:gd name="connsiteY256" fmla="*/ 1429535 h 1947765"/>
                <a:gd name="connsiteX257" fmla="*/ 592278 w 1611734"/>
                <a:gd name="connsiteY257" fmla="*/ 1406756 h 1947765"/>
                <a:gd name="connsiteX258" fmla="*/ 626447 w 1611734"/>
                <a:gd name="connsiteY258" fmla="*/ 1389672 h 1947765"/>
                <a:gd name="connsiteX259" fmla="*/ 666312 w 1611734"/>
                <a:gd name="connsiteY259" fmla="*/ 1383977 h 1947765"/>
                <a:gd name="connsiteX260" fmla="*/ 672007 w 1611734"/>
                <a:gd name="connsiteY260" fmla="*/ 1344113 h 1947765"/>
                <a:gd name="connsiteX261" fmla="*/ 654922 w 1611734"/>
                <a:gd name="connsiteY261" fmla="*/ 1338418 h 1947765"/>
                <a:gd name="connsiteX262" fmla="*/ 677702 w 1611734"/>
                <a:gd name="connsiteY262" fmla="*/ 1327028 h 1947765"/>
                <a:gd name="connsiteX263" fmla="*/ 774517 w 1611734"/>
                <a:gd name="connsiteY263" fmla="*/ 1315639 h 1947765"/>
                <a:gd name="connsiteX264" fmla="*/ 808687 w 1611734"/>
                <a:gd name="connsiteY264" fmla="*/ 1309944 h 1947765"/>
                <a:gd name="connsiteX265" fmla="*/ 791602 w 1611734"/>
                <a:gd name="connsiteY265" fmla="*/ 1304249 h 1947765"/>
                <a:gd name="connsiteX266" fmla="*/ 751737 w 1611734"/>
                <a:gd name="connsiteY266" fmla="*/ 1270080 h 1947765"/>
                <a:gd name="connsiteX267" fmla="*/ 740347 w 1611734"/>
                <a:gd name="connsiteY267" fmla="*/ 1252996 h 1947765"/>
                <a:gd name="connsiteX268" fmla="*/ 700482 w 1611734"/>
                <a:gd name="connsiteY268" fmla="*/ 1235911 h 1947765"/>
                <a:gd name="connsiteX269" fmla="*/ 495463 w 1611734"/>
                <a:gd name="connsiteY269" fmla="*/ 1224522 h 1947765"/>
                <a:gd name="connsiteX270" fmla="*/ 410038 w 1611734"/>
                <a:gd name="connsiteY270" fmla="*/ 1241606 h 1947765"/>
                <a:gd name="connsiteX271" fmla="*/ 398648 w 1611734"/>
                <a:gd name="connsiteY271" fmla="*/ 1264385 h 1947765"/>
                <a:gd name="connsiteX272" fmla="*/ 353088 w 1611734"/>
                <a:gd name="connsiteY272" fmla="*/ 1315639 h 1947765"/>
                <a:gd name="connsiteX273" fmla="*/ 347394 w 1611734"/>
                <a:gd name="connsiteY273" fmla="*/ 1270080 h 1947765"/>
                <a:gd name="connsiteX274" fmla="*/ 233494 w 1611734"/>
                <a:gd name="connsiteY274" fmla="*/ 1298554 h 1947765"/>
                <a:gd name="connsiteX275" fmla="*/ 216409 w 1611734"/>
                <a:gd name="connsiteY275" fmla="*/ 1315639 h 1947765"/>
                <a:gd name="connsiteX276" fmla="*/ 210714 w 1611734"/>
                <a:gd name="connsiteY276" fmla="*/ 1298554 h 1947765"/>
                <a:gd name="connsiteX277" fmla="*/ 222104 w 1611734"/>
                <a:gd name="connsiteY277" fmla="*/ 1270080 h 1947765"/>
                <a:gd name="connsiteX278" fmla="*/ 205019 w 1611734"/>
                <a:gd name="connsiteY278" fmla="*/ 1264385 h 1947765"/>
                <a:gd name="connsiteX279" fmla="*/ 148069 w 1611734"/>
                <a:gd name="connsiteY279" fmla="*/ 1252996 h 1947765"/>
                <a:gd name="connsiteX280" fmla="*/ 119594 w 1611734"/>
                <a:gd name="connsiteY280" fmla="*/ 1247301 h 1947765"/>
                <a:gd name="connsiteX281" fmla="*/ 85425 w 1611734"/>
                <a:gd name="connsiteY281" fmla="*/ 1235911 h 1947765"/>
                <a:gd name="connsiteX282" fmla="*/ 11390 w 1611734"/>
                <a:gd name="connsiteY282" fmla="*/ 1230216 h 1947765"/>
                <a:gd name="connsiteX283" fmla="*/ 0 w 1611734"/>
                <a:gd name="connsiteY283" fmla="*/ 1213132 h 1947765"/>
                <a:gd name="connsiteX284" fmla="*/ 5695 w 1611734"/>
                <a:gd name="connsiteY284" fmla="*/ 1190353 h 1947765"/>
                <a:gd name="connsiteX285" fmla="*/ 28475 w 1611734"/>
                <a:gd name="connsiteY285" fmla="*/ 1184658 h 1947765"/>
                <a:gd name="connsiteX286" fmla="*/ 34170 w 1611734"/>
                <a:gd name="connsiteY286" fmla="*/ 1144794 h 1947765"/>
                <a:gd name="connsiteX287" fmla="*/ 45560 w 1611734"/>
                <a:gd name="connsiteY287" fmla="*/ 1161878 h 1947765"/>
                <a:gd name="connsiteX288" fmla="*/ 68340 w 1611734"/>
                <a:gd name="connsiteY288" fmla="*/ 1184658 h 1947765"/>
                <a:gd name="connsiteX289" fmla="*/ 85425 w 1611734"/>
                <a:gd name="connsiteY289" fmla="*/ 1190353 h 1947765"/>
                <a:gd name="connsiteX290" fmla="*/ 176544 w 1611734"/>
                <a:gd name="connsiteY290" fmla="*/ 1196047 h 1947765"/>
                <a:gd name="connsiteX291" fmla="*/ 187934 w 1611734"/>
                <a:gd name="connsiteY291" fmla="*/ 1213132 h 1947765"/>
                <a:gd name="connsiteX292" fmla="*/ 227799 w 1611734"/>
                <a:gd name="connsiteY292" fmla="*/ 1230216 h 1947765"/>
                <a:gd name="connsiteX293" fmla="*/ 290444 w 1611734"/>
                <a:gd name="connsiteY293" fmla="*/ 1235911 h 1947765"/>
                <a:gd name="connsiteX294" fmla="*/ 444208 w 1611734"/>
                <a:gd name="connsiteY294" fmla="*/ 1230216 h 1947765"/>
                <a:gd name="connsiteX295" fmla="*/ 427123 w 1611734"/>
                <a:gd name="connsiteY295" fmla="*/ 1224522 h 1947765"/>
                <a:gd name="connsiteX296" fmla="*/ 398648 w 1611734"/>
                <a:gd name="connsiteY296" fmla="*/ 1190353 h 1947765"/>
                <a:gd name="connsiteX297" fmla="*/ 347394 w 1611734"/>
                <a:gd name="connsiteY297" fmla="*/ 1173268 h 1947765"/>
                <a:gd name="connsiteX298" fmla="*/ 290444 w 1611734"/>
                <a:gd name="connsiteY298" fmla="*/ 1144794 h 1947765"/>
                <a:gd name="connsiteX299" fmla="*/ 284749 w 1611734"/>
                <a:gd name="connsiteY299" fmla="*/ 1127709 h 1947765"/>
                <a:gd name="connsiteX300" fmla="*/ 267664 w 1611734"/>
                <a:gd name="connsiteY300" fmla="*/ 1122015 h 1947765"/>
                <a:gd name="connsiteX301" fmla="*/ 244884 w 1611734"/>
                <a:gd name="connsiteY301" fmla="*/ 1104930 h 1947765"/>
                <a:gd name="connsiteX302" fmla="*/ 227799 w 1611734"/>
                <a:gd name="connsiteY302" fmla="*/ 1076456 h 1947765"/>
                <a:gd name="connsiteX303" fmla="*/ 210714 w 1611734"/>
                <a:gd name="connsiteY303" fmla="*/ 1053677 h 1947765"/>
                <a:gd name="connsiteX304" fmla="*/ 182239 w 1611734"/>
                <a:gd name="connsiteY304" fmla="*/ 991033 h 1947765"/>
                <a:gd name="connsiteX305" fmla="*/ 148069 w 1611734"/>
                <a:gd name="connsiteY305" fmla="*/ 1030897 h 1947765"/>
                <a:gd name="connsiteX306" fmla="*/ 136679 w 1611734"/>
                <a:gd name="connsiteY306" fmla="*/ 979644 h 1947765"/>
                <a:gd name="connsiteX307" fmla="*/ 170849 w 1611734"/>
                <a:gd name="connsiteY307" fmla="*/ 934085 h 1947765"/>
                <a:gd name="connsiteX308" fmla="*/ 187934 w 1611734"/>
                <a:gd name="connsiteY308" fmla="*/ 962559 h 1947765"/>
                <a:gd name="connsiteX309" fmla="*/ 193629 w 1611734"/>
                <a:gd name="connsiteY309" fmla="*/ 985339 h 1947765"/>
                <a:gd name="connsiteX310" fmla="*/ 210714 w 1611734"/>
                <a:gd name="connsiteY310" fmla="*/ 1002423 h 1947765"/>
                <a:gd name="connsiteX311" fmla="*/ 233494 w 1611734"/>
                <a:gd name="connsiteY311" fmla="*/ 1047982 h 1947765"/>
                <a:gd name="connsiteX312" fmla="*/ 279054 w 1611734"/>
                <a:gd name="connsiteY312" fmla="*/ 1076456 h 1947765"/>
                <a:gd name="connsiteX313" fmla="*/ 313224 w 1611734"/>
                <a:gd name="connsiteY313" fmla="*/ 1099235 h 1947765"/>
                <a:gd name="connsiteX314" fmla="*/ 347394 w 1611734"/>
                <a:gd name="connsiteY314" fmla="*/ 1133404 h 1947765"/>
                <a:gd name="connsiteX315" fmla="*/ 364478 w 1611734"/>
                <a:gd name="connsiteY315" fmla="*/ 1161878 h 1947765"/>
                <a:gd name="connsiteX316" fmla="*/ 398648 w 1611734"/>
                <a:gd name="connsiteY316" fmla="*/ 1173268 h 1947765"/>
                <a:gd name="connsiteX317" fmla="*/ 438513 w 1611734"/>
                <a:gd name="connsiteY317" fmla="*/ 1161878 h 1947765"/>
                <a:gd name="connsiteX318" fmla="*/ 449903 w 1611734"/>
                <a:gd name="connsiteY318" fmla="*/ 1178963 h 1947765"/>
                <a:gd name="connsiteX319" fmla="*/ 455598 w 1611734"/>
                <a:gd name="connsiteY319" fmla="*/ 1196047 h 1947765"/>
                <a:gd name="connsiteX320" fmla="*/ 501158 w 1611734"/>
                <a:gd name="connsiteY320" fmla="*/ 1201742 h 1947765"/>
                <a:gd name="connsiteX321" fmla="*/ 620752 w 1611734"/>
                <a:gd name="connsiteY321" fmla="*/ 1213132 h 1947765"/>
                <a:gd name="connsiteX322" fmla="*/ 649227 w 1611734"/>
                <a:gd name="connsiteY322" fmla="*/ 1201742 h 1947765"/>
                <a:gd name="connsiteX323" fmla="*/ 597973 w 1611734"/>
                <a:gd name="connsiteY323" fmla="*/ 1173268 h 1947765"/>
                <a:gd name="connsiteX324" fmla="*/ 575193 w 1611734"/>
                <a:gd name="connsiteY324" fmla="*/ 1156184 h 1947765"/>
                <a:gd name="connsiteX325" fmla="*/ 569498 w 1611734"/>
                <a:gd name="connsiteY325" fmla="*/ 1139099 h 1947765"/>
                <a:gd name="connsiteX326" fmla="*/ 552413 w 1611734"/>
                <a:gd name="connsiteY326" fmla="*/ 1127709 h 1947765"/>
                <a:gd name="connsiteX327" fmla="*/ 518243 w 1611734"/>
                <a:gd name="connsiteY327" fmla="*/ 1093540 h 1947765"/>
                <a:gd name="connsiteX328" fmla="*/ 501158 w 1611734"/>
                <a:gd name="connsiteY328" fmla="*/ 1076456 h 1947765"/>
                <a:gd name="connsiteX329" fmla="*/ 478378 w 1611734"/>
                <a:gd name="connsiteY329" fmla="*/ 1065066 h 1947765"/>
                <a:gd name="connsiteX330" fmla="*/ 461293 w 1611734"/>
                <a:gd name="connsiteY330" fmla="*/ 1059371 h 1947765"/>
                <a:gd name="connsiteX331" fmla="*/ 427123 w 1611734"/>
                <a:gd name="connsiteY331" fmla="*/ 1030897 h 1947765"/>
                <a:gd name="connsiteX332" fmla="*/ 421428 w 1611734"/>
                <a:gd name="connsiteY332" fmla="*/ 1008118 h 1947765"/>
                <a:gd name="connsiteX333" fmla="*/ 404343 w 1611734"/>
                <a:gd name="connsiteY333" fmla="*/ 1002423 h 1947765"/>
                <a:gd name="connsiteX334" fmla="*/ 387258 w 1611734"/>
                <a:gd name="connsiteY334" fmla="*/ 991033 h 1947765"/>
                <a:gd name="connsiteX335" fmla="*/ 375868 w 1611734"/>
                <a:gd name="connsiteY335" fmla="*/ 973949 h 1947765"/>
                <a:gd name="connsiteX336" fmla="*/ 358783 w 1611734"/>
                <a:gd name="connsiteY336" fmla="*/ 968254 h 1947765"/>
                <a:gd name="connsiteX337" fmla="*/ 353088 w 1611734"/>
                <a:gd name="connsiteY337" fmla="*/ 911306 h 1947765"/>
                <a:gd name="connsiteX338" fmla="*/ 347394 w 1611734"/>
                <a:gd name="connsiteY338" fmla="*/ 894221 h 1947765"/>
                <a:gd name="connsiteX339" fmla="*/ 341699 w 1611734"/>
                <a:gd name="connsiteY339" fmla="*/ 871442 h 1947765"/>
                <a:gd name="connsiteX340" fmla="*/ 324614 w 1611734"/>
                <a:gd name="connsiteY340" fmla="*/ 865747 h 1947765"/>
                <a:gd name="connsiteX341" fmla="*/ 239189 w 1611734"/>
                <a:gd name="connsiteY341" fmla="*/ 865747 h 1947765"/>
                <a:gd name="connsiteX342" fmla="*/ 216409 w 1611734"/>
                <a:gd name="connsiteY342" fmla="*/ 854358 h 1947765"/>
                <a:gd name="connsiteX343" fmla="*/ 199324 w 1611734"/>
                <a:gd name="connsiteY343" fmla="*/ 848663 h 1947765"/>
                <a:gd name="connsiteX344" fmla="*/ 193629 w 1611734"/>
                <a:gd name="connsiteY344" fmla="*/ 831578 h 1947765"/>
                <a:gd name="connsiteX345" fmla="*/ 267664 w 1611734"/>
                <a:gd name="connsiteY345" fmla="*/ 820189 h 1947765"/>
                <a:gd name="connsiteX346" fmla="*/ 284749 w 1611734"/>
                <a:gd name="connsiteY346" fmla="*/ 808799 h 1947765"/>
                <a:gd name="connsiteX347" fmla="*/ 313224 w 1611734"/>
                <a:gd name="connsiteY347" fmla="*/ 774630 h 1947765"/>
                <a:gd name="connsiteX348" fmla="*/ 324614 w 1611734"/>
                <a:gd name="connsiteY348" fmla="*/ 808799 h 1947765"/>
                <a:gd name="connsiteX349" fmla="*/ 330309 w 1611734"/>
                <a:gd name="connsiteY349" fmla="*/ 837273 h 1947765"/>
                <a:gd name="connsiteX350" fmla="*/ 353088 w 1611734"/>
                <a:gd name="connsiteY350" fmla="*/ 871442 h 1947765"/>
                <a:gd name="connsiteX351" fmla="*/ 364478 w 1611734"/>
                <a:gd name="connsiteY351" fmla="*/ 922695 h 1947765"/>
                <a:gd name="connsiteX352" fmla="*/ 375868 w 1611734"/>
                <a:gd name="connsiteY352" fmla="*/ 956864 h 1947765"/>
                <a:gd name="connsiteX353" fmla="*/ 421428 w 1611734"/>
                <a:gd name="connsiteY353" fmla="*/ 985339 h 1947765"/>
                <a:gd name="connsiteX354" fmla="*/ 466988 w 1611734"/>
                <a:gd name="connsiteY354" fmla="*/ 1013813 h 1947765"/>
                <a:gd name="connsiteX355" fmla="*/ 455598 w 1611734"/>
                <a:gd name="connsiteY355" fmla="*/ 968254 h 1947765"/>
                <a:gd name="connsiteX356" fmla="*/ 444208 w 1611734"/>
                <a:gd name="connsiteY356" fmla="*/ 951170 h 1947765"/>
                <a:gd name="connsiteX357" fmla="*/ 449903 w 1611734"/>
                <a:gd name="connsiteY357" fmla="*/ 877137 h 1947765"/>
                <a:gd name="connsiteX358" fmla="*/ 438513 w 1611734"/>
                <a:gd name="connsiteY358" fmla="*/ 820189 h 1947765"/>
                <a:gd name="connsiteX359" fmla="*/ 427123 w 1611734"/>
                <a:gd name="connsiteY359" fmla="*/ 751851 h 1947765"/>
                <a:gd name="connsiteX360" fmla="*/ 421428 w 1611734"/>
                <a:gd name="connsiteY360" fmla="*/ 729071 h 1947765"/>
                <a:gd name="connsiteX361" fmla="*/ 410038 w 1611734"/>
                <a:gd name="connsiteY361" fmla="*/ 706292 h 1947765"/>
                <a:gd name="connsiteX362" fmla="*/ 404343 w 1611734"/>
                <a:gd name="connsiteY362" fmla="*/ 672123 h 1947765"/>
                <a:gd name="connsiteX363" fmla="*/ 387258 w 1611734"/>
                <a:gd name="connsiteY363" fmla="*/ 683513 h 1947765"/>
                <a:gd name="connsiteX364" fmla="*/ 421428 w 1611734"/>
                <a:gd name="connsiteY364" fmla="*/ 711987 h 1947765"/>
                <a:gd name="connsiteX365" fmla="*/ 449903 w 1611734"/>
                <a:gd name="connsiteY365" fmla="*/ 706292 h 1947765"/>
                <a:gd name="connsiteX366" fmla="*/ 512548 w 1611734"/>
                <a:gd name="connsiteY366" fmla="*/ 649344 h 1947765"/>
                <a:gd name="connsiteX367" fmla="*/ 518243 w 1611734"/>
                <a:gd name="connsiteY367" fmla="*/ 672123 h 1947765"/>
                <a:gd name="connsiteX368" fmla="*/ 523938 w 1611734"/>
                <a:gd name="connsiteY368" fmla="*/ 689207 h 1947765"/>
                <a:gd name="connsiteX369" fmla="*/ 506853 w 1611734"/>
                <a:gd name="connsiteY369" fmla="*/ 706292 h 1947765"/>
                <a:gd name="connsiteX370" fmla="*/ 472683 w 1611734"/>
                <a:gd name="connsiteY370" fmla="*/ 740461 h 1947765"/>
                <a:gd name="connsiteX371" fmla="*/ 506853 w 1611734"/>
                <a:gd name="connsiteY371" fmla="*/ 763240 h 1947765"/>
                <a:gd name="connsiteX372" fmla="*/ 523938 w 1611734"/>
                <a:gd name="connsiteY372" fmla="*/ 780325 h 1947765"/>
                <a:gd name="connsiteX373" fmla="*/ 569498 w 1611734"/>
                <a:gd name="connsiteY373" fmla="*/ 797409 h 1947765"/>
                <a:gd name="connsiteX374" fmla="*/ 546718 w 1611734"/>
                <a:gd name="connsiteY374" fmla="*/ 854358 h 1947765"/>
                <a:gd name="connsiteX375" fmla="*/ 518243 w 1611734"/>
                <a:gd name="connsiteY375" fmla="*/ 871442 h 1947765"/>
                <a:gd name="connsiteX376" fmla="*/ 501158 w 1611734"/>
                <a:gd name="connsiteY376" fmla="*/ 905611 h 1947765"/>
                <a:gd name="connsiteX377" fmla="*/ 489768 w 1611734"/>
                <a:gd name="connsiteY377" fmla="*/ 922695 h 1947765"/>
                <a:gd name="connsiteX378" fmla="*/ 495463 w 1611734"/>
                <a:gd name="connsiteY378" fmla="*/ 973949 h 1947765"/>
                <a:gd name="connsiteX379" fmla="*/ 501158 w 1611734"/>
                <a:gd name="connsiteY379" fmla="*/ 991033 h 1947765"/>
                <a:gd name="connsiteX380" fmla="*/ 518243 w 1611734"/>
                <a:gd name="connsiteY380" fmla="*/ 1008118 h 1947765"/>
                <a:gd name="connsiteX381" fmla="*/ 541023 w 1611734"/>
                <a:gd name="connsiteY381" fmla="*/ 1013813 h 1947765"/>
                <a:gd name="connsiteX382" fmla="*/ 563803 w 1611734"/>
                <a:gd name="connsiteY382" fmla="*/ 1047982 h 1947765"/>
                <a:gd name="connsiteX383" fmla="*/ 580888 w 1611734"/>
                <a:gd name="connsiteY383" fmla="*/ 1087846 h 1947765"/>
                <a:gd name="connsiteX384" fmla="*/ 597973 w 1611734"/>
                <a:gd name="connsiteY384" fmla="*/ 1093540 h 1947765"/>
                <a:gd name="connsiteX385" fmla="*/ 615058 w 1611734"/>
                <a:gd name="connsiteY385" fmla="*/ 1093540 h 1947765"/>
                <a:gd name="connsiteX386" fmla="*/ 603668 w 1611734"/>
                <a:gd name="connsiteY386" fmla="*/ 1013813 h 1947765"/>
                <a:gd name="connsiteX387" fmla="*/ 592278 w 1611734"/>
                <a:gd name="connsiteY387" fmla="*/ 991033 h 1947765"/>
                <a:gd name="connsiteX388" fmla="*/ 586583 w 1611734"/>
                <a:gd name="connsiteY388" fmla="*/ 968254 h 1947765"/>
                <a:gd name="connsiteX389" fmla="*/ 580888 w 1611734"/>
                <a:gd name="connsiteY389" fmla="*/ 922695 h 1947765"/>
                <a:gd name="connsiteX390" fmla="*/ 615058 w 1611734"/>
                <a:gd name="connsiteY390" fmla="*/ 934085 h 1947765"/>
                <a:gd name="connsiteX391" fmla="*/ 637837 w 1611734"/>
                <a:gd name="connsiteY391" fmla="*/ 928390 h 1947765"/>
                <a:gd name="connsiteX392" fmla="*/ 626447 w 1611734"/>
                <a:gd name="connsiteY392" fmla="*/ 911306 h 1947765"/>
                <a:gd name="connsiteX393" fmla="*/ 592278 w 1611734"/>
                <a:gd name="connsiteY393" fmla="*/ 894221 h 1947765"/>
                <a:gd name="connsiteX394" fmla="*/ 586583 w 1611734"/>
                <a:gd name="connsiteY394" fmla="*/ 877137 h 1947765"/>
                <a:gd name="connsiteX395" fmla="*/ 632142 w 1611734"/>
                <a:gd name="connsiteY395" fmla="*/ 837273 h 1947765"/>
                <a:gd name="connsiteX396" fmla="*/ 626447 w 1611734"/>
                <a:gd name="connsiteY396" fmla="*/ 820189 h 1947765"/>
                <a:gd name="connsiteX397" fmla="*/ 632142 w 1611734"/>
                <a:gd name="connsiteY397" fmla="*/ 877137 h 1947765"/>
                <a:gd name="connsiteX398" fmla="*/ 654922 w 1611734"/>
                <a:gd name="connsiteY398" fmla="*/ 882832 h 1947765"/>
                <a:gd name="connsiteX399" fmla="*/ 677702 w 1611734"/>
                <a:gd name="connsiteY399" fmla="*/ 956864 h 1947765"/>
                <a:gd name="connsiteX400" fmla="*/ 694787 w 1611734"/>
                <a:gd name="connsiteY400" fmla="*/ 968254 h 1947765"/>
                <a:gd name="connsiteX401" fmla="*/ 683397 w 1611734"/>
                <a:gd name="connsiteY401" fmla="*/ 991033 h 1947765"/>
                <a:gd name="connsiteX402" fmla="*/ 700482 w 1611734"/>
                <a:gd name="connsiteY402" fmla="*/ 1065066 h 1947765"/>
                <a:gd name="connsiteX403" fmla="*/ 711872 w 1611734"/>
                <a:gd name="connsiteY403" fmla="*/ 1082151 h 1947765"/>
                <a:gd name="connsiteX404" fmla="*/ 717567 w 1611734"/>
                <a:gd name="connsiteY404" fmla="*/ 1099235 h 1947765"/>
                <a:gd name="connsiteX405" fmla="*/ 740347 w 1611734"/>
                <a:gd name="connsiteY405" fmla="*/ 1104930 h 1947765"/>
                <a:gd name="connsiteX406" fmla="*/ 757432 w 1611734"/>
                <a:gd name="connsiteY406" fmla="*/ 1110625 h 1947765"/>
                <a:gd name="connsiteX407" fmla="*/ 808687 w 1611734"/>
                <a:gd name="connsiteY407" fmla="*/ 1133404 h 1947765"/>
                <a:gd name="connsiteX408" fmla="*/ 820077 w 1611734"/>
                <a:gd name="connsiteY408" fmla="*/ 1156184 h 1947765"/>
                <a:gd name="connsiteX409" fmla="*/ 859942 w 1611734"/>
                <a:gd name="connsiteY409" fmla="*/ 1173268 h 1947765"/>
                <a:gd name="connsiteX410" fmla="*/ 842857 w 1611734"/>
                <a:gd name="connsiteY410" fmla="*/ 1184658 h 1947765"/>
                <a:gd name="connsiteX411" fmla="*/ 825772 w 1611734"/>
                <a:gd name="connsiteY411" fmla="*/ 1173268 h 1947765"/>
                <a:gd name="connsiteX412" fmla="*/ 797297 w 1611734"/>
                <a:gd name="connsiteY412" fmla="*/ 1144794 h 1947765"/>
                <a:gd name="connsiteX413" fmla="*/ 763127 w 1611734"/>
                <a:gd name="connsiteY413" fmla="*/ 1139099 h 1947765"/>
                <a:gd name="connsiteX414" fmla="*/ 700482 w 1611734"/>
                <a:gd name="connsiteY414" fmla="*/ 1116320 h 1947765"/>
                <a:gd name="connsiteX415" fmla="*/ 677702 w 1611734"/>
                <a:gd name="connsiteY415" fmla="*/ 1099235 h 1947765"/>
                <a:gd name="connsiteX416" fmla="*/ 672007 w 1611734"/>
                <a:gd name="connsiteY416" fmla="*/ 1008118 h 1947765"/>
                <a:gd name="connsiteX417" fmla="*/ 637837 w 1611734"/>
                <a:gd name="connsiteY417" fmla="*/ 985339 h 1947765"/>
                <a:gd name="connsiteX418" fmla="*/ 558108 w 1611734"/>
                <a:gd name="connsiteY418" fmla="*/ 1013813 h 1947765"/>
                <a:gd name="connsiteX419" fmla="*/ 580888 w 1611734"/>
                <a:gd name="connsiteY419" fmla="*/ 1059371 h 1947765"/>
                <a:gd name="connsiteX420" fmla="*/ 615058 w 1611734"/>
                <a:gd name="connsiteY420" fmla="*/ 1082151 h 1947765"/>
                <a:gd name="connsiteX421" fmla="*/ 632142 w 1611734"/>
                <a:gd name="connsiteY421" fmla="*/ 1122015 h 1947765"/>
                <a:gd name="connsiteX422" fmla="*/ 643532 w 1611734"/>
                <a:gd name="connsiteY422" fmla="*/ 1156184 h 1947765"/>
                <a:gd name="connsiteX423" fmla="*/ 700482 w 1611734"/>
                <a:gd name="connsiteY423" fmla="*/ 1161878 h 1947765"/>
                <a:gd name="connsiteX424" fmla="*/ 751737 w 1611734"/>
                <a:gd name="connsiteY424" fmla="*/ 1161878 h 1947765"/>
                <a:gd name="connsiteX425" fmla="*/ 768822 w 1611734"/>
                <a:gd name="connsiteY425" fmla="*/ 1235911 h 1947765"/>
                <a:gd name="connsiteX426" fmla="*/ 785907 w 1611734"/>
                <a:gd name="connsiteY426" fmla="*/ 1247301 h 1947765"/>
                <a:gd name="connsiteX427" fmla="*/ 825772 w 1611734"/>
                <a:gd name="connsiteY427" fmla="*/ 1241606 h 1947765"/>
                <a:gd name="connsiteX428" fmla="*/ 882722 w 1611734"/>
                <a:gd name="connsiteY428" fmla="*/ 1235911 h 1947765"/>
                <a:gd name="connsiteX429" fmla="*/ 911196 w 1611734"/>
                <a:gd name="connsiteY429" fmla="*/ 1218827 h 1947765"/>
                <a:gd name="connsiteX430" fmla="*/ 928281 w 1611734"/>
                <a:gd name="connsiteY430" fmla="*/ 1213132 h 1947765"/>
                <a:gd name="connsiteX431" fmla="*/ 916891 w 1611734"/>
                <a:gd name="connsiteY431" fmla="*/ 1150489 h 1947765"/>
                <a:gd name="connsiteX432" fmla="*/ 905501 w 1611734"/>
                <a:gd name="connsiteY432" fmla="*/ 1127709 h 1947765"/>
                <a:gd name="connsiteX433" fmla="*/ 888416 w 1611734"/>
                <a:gd name="connsiteY433" fmla="*/ 1122015 h 1947765"/>
                <a:gd name="connsiteX434" fmla="*/ 888416 w 1611734"/>
                <a:gd name="connsiteY434" fmla="*/ 1082151 h 1947765"/>
                <a:gd name="connsiteX435" fmla="*/ 882722 w 1611734"/>
                <a:gd name="connsiteY435" fmla="*/ 1042287 h 1947765"/>
                <a:gd name="connsiteX436" fmla="*/ 865637 w 1611734"/>
                <a:gd name="connsiteY436" fmla="*/ 1036592 h 1947765"/>
                <a:gd name="connsiteX437" fmla="*/ 842857 w 1611734"/>
                <a:gd name="connsiteY437" fmla="*/ 1030897 h 1947765"/>
                <a:gd name="connsiteX438" fmla="*/ 808687 w 1611734"/>
                <a:gd name="connsiteY438" fmla="*/ 1013813 h 1947765"/>
                <a:gd name="connsiteX439" fmla="*/ 802992 w 1611734"/>
                <a:gd name="connsiteY439" fmla="*/ 1030897 h 1947765"/>
                <a:gd name="connsiteX440" fmla="*/ 791602 w 1611734"/>
                <a:gd name="connsiteY440" fmla="*/ 1047982 h 1947765"/>
                <a:gd name="connsiteX441" fmla="*/ 774517 w 1611734"/>
                <a:gd name="connsiteY441" fmla="*/ 1042287 h 1947765"/>
                <a:gd name="connsiteX442" fmla="*/ 797297 w 1611734"/>
                <a:gd name="connsiteY442" fmla="*/ 979644 h 1947765"/>
                <a:gd name="connsiteX443" fmla="*/ 774517 w 1611734"/>
                <a:gd name="connsiteY443" fmla="*/ 968254 h 1947765"/>
                <a:gd name="connsiteX444" fmla="*/ 751737 w 1611734"/>
                <a:gd name="connsiteY444" fmla="*/ 945475 h 1947765"/>
                <a:gd name="connsiteX445" fmla="*/ 740347 w 1611734"/>
                <a:gd name="connsiteY445" fmla="*/ 905611 h 1947765"/>
                <a:gd name="connsiteX446" fmla="*/ 797297 w 1611734"/>
                <a:gd name="connsiteY446" fmla="*/ 877137 h 1947765"/>
                <a:gd name="connsiteX447" fmla="*/ 780212 w 1611734"/>
                <a:gd name="connsiteY447" fmla="*/ 882832 h 1947765"/>
                <a:gd name="connsiteX448" fmla="*/ 791602 w 1611734"/>
                <a:gd name="connsiteY448" fmla="*/ 905611 h 1947765"/>
                <a:gd name="connsiteX449" fmla="*/ 797297 w 1611734"/>
                <a:gd name="connsiteY449" fmla="*/ 922695 h 1947765"/>
                <a:gd name="connsiteX450" fmla="*/ 814382 w 1611734"/>
                <a:gd name="connsiteY450" fmla="*/ 934085 h 1947765"/>
                <a:gd name="connsiteX451" fmla="*/ 825772 w 1611734"/>
                <a:gd name="connsiteY451" fmla="*/ 951170 h 1947765"/>
                <a:gd name="connsiteX452" fmla="*/ 854247 w 1611734"/>
                <a:gd name="connsiteY452" fmla="*/ 968254 h 1947765"/>
                <a:gd name="connsiteX453" fmla="*/ 871332 w 1611734"/>
                <a:gd name="connsiteY453" fmla="*/ 979644 h 1947765"/>
                <a:gd name="connsiteX454" fmla="*/ 905501 w 1611734"/>
                <a:gd name="connsiteY454" fmla="*/ 1002423 h 1947765"/>
                <a:gd name="connsiteX455" fmla="*/ 916891 w 1611734"/>
                <a:gd name="connsiteY455" fmla="*/ 945475 h 1947765"/>
                <a:gd name="connsiteX456" fmla="*/ 922586 w 1611734"/>
                <a:gd name="connsiteY456" fmla="*/ 917001 h 1947765"/>
                <a:gd name="connsiteX457" fmla="*/ 905501 w 1611734"/>
                <a:gd name="connsiteY457" fmla="*/ 905611 h 1947765"/>
                <a:gd name="connsiteX458" fmla="*/ 877027 w 1611734"/>
                <a:gd name="connsiteY458" fmla="*/ 860052 h 1947765"/>
                <a:gd name="connsiteX459" fmla="*/ 865637 w 1611734"/>
                <a:gd name="connsiteY459" fmla="*/ 842968 h 1947765"/>
                <a:gd name="connsiteX460" fmla="*/ 854247 w 1611734"/>
                <a:gd name="connsiteY460" fmla="*/ 820189 h 1947765"/>
                <a:gd name="connsiteX461" fmla="*/ 825772 w 1611734"/>
                <a:gd name="connsiteY461" fmla="*/ 786020 h 1947765"/>
                <a:gd name="connsiteX462" fmla="*/ 814382 w 1611734"/>
                <a:gd name="connsiteY462" fmla="*/ 757545 h 1947765"/>
                <a:gd name="connsiteX463" fmla="*/ 797297 w 1611734"/>
                <a:gd name="connsiteY463" fmla="*/ 740461 h 1947765"/>
                <a:gd name="connsiteX464" fmla="*/ 763127 w 1611734"/>
                <a:gd name="connsiteY464" fmla="*/ 717682 h 1947765"/>
                <a:gd name="connsiteX465" fmla="*/ 746042 w 1611734"/>
                <a:gd name="connsiteY465" fmla="*/ 723376 h 1947765"/>
                <a:gd name="connsiteX466" fmla="*/ 751737 w 1611734"/>
                <a:gd name="connsiteY466" fmla="*/ 763240 h 1947765"/>
                <a:gd name="connsiteX467" fmla="*/ 746042 w 1611734"/>
                <a:gd name="connsiteY467" fmla="*/ 780325 h 1947765"/>
                <a:gd name="connsiteX468" fmla="*/ 728957 w 1611734"/>
                <a:gd name="connsiteY468" fmla="*/ 774630 h 1947765"/>
                <a:gd name="connsiteX469" fmla="*/ 711872 w 1611734"/>
                <a:gd name="connsiteY469" fmla="*/ 757545 h 1947765"/>
                <a:gd name="connsiteX470" fmla="*/ 717567 w 1611734"/>
                <a:gd name="connsiteY470" fmla="*/ 740461 h 1947765"/>
                <a:gd name="connsiteX471" fmla="*/ 751737 w 1611734"/>
                <a:gd name="connsiteY471" fmla="*/ 723376 h 1947765"/>
                <a:gd name="connsiteX472" fmla="*/ 763127 w 1611734"/>
                <a:gd name="connsiteY472" fmla="*/ 706292 h 1947765"/>
                <a:gd name="connsiteX473" fmla="*/ 734652 w 1611734"/>
                <a:gd name="connsiteY473" fmla="*/ 694902 h 1947765"/>
                <a:gd name="connsiteX474" fmla="*/ 706177 w 1611734"/>
                <a:gd name="connsiteY474" fmla="*/ 666428 h 1947765"/>
                <a:gd name="connsiteX475" fmla="*/ 666312 w 1611734"/>
                <a:gd name="connsiteY475" fmla="*/ 643649 h 1947765"/>
                <a:gd name="connsiteX476" fmla="*/ 654922 w 1611734"/>
                <a:gd name="connsiteY476" fmla="*/ 626564 h 1947765"/>
                <a:gd name="connsiteX477" fmla="*/ 672007 w 1611734"/>
                <a:gd name="connsiteY477" fmla="*/ 615175 h 1947765"/>
                <a:gd name="connsiteX478" fmla="*/ 700482 w 1611734"/>
                <a:gd name="connsiteY478" fmla="*/ 592395 h 1947765"/>
                <a:gd name="connsiteX479" fmla="*/ 683397 w 1611734"/>
                <a:gd name="connsiteY479" fmla="*/ 586700 h 1947765"/>
                <a:gd name="connsiteX480" fmla="*/ 700482 w 1611734"/>
                <a:gd name="connsiteY480" fmla="*/ 598090 h 1947765"/>
                <a:gd name="connsiteX481" fmla="*/ 723262 w 1611734"/>
                <a:gd name="connsiteY481" fmla="*/ 586700 h 1947765"/>
                <a:gd name="connsiteX482" fmla="*/ 711872 w 1611734"/>
                <a:gd name="connsiteY482" fmla="*/ 569616 h 1947765"/>
                <a:gd name="connsiteX483" fmla="*/ 689092 w 1611734"/>
                <a:gd name="connsiteY483" fmla="*/ 563921 h 1947765"/>
                <a:gd name="connsiteX484" fmla="*/ 672007 w 1611734"/>
                <a:gd name="connsiteY484" fmla="*/ 541142 h 1947765"/>
                <a:gd name="connsiteX485" fmla="*/ 706177 w 1611734"/>
                <a:gd name="connsiteY485" fmla="*/ 552531 h 1947765"/>
                <a:gd name="connsiteX486" fmla="*/ 723262 w 1611734"/>
                <a:gd name="connsiteY486" fmla="*/ 575311 h 1947765"/>
                <a:gd name="connsiteX487" fmla="*/ 763127 w 1611734"/>
                <a:gd name="connsiteY487" fmla="*/ 541142 h 1947765"/>
                <a:gd name="connsiteX488" fmla="*/ 757432 w 1611734"/>
                <a:gd name="connsiteY488" fmla="*/ 518362 h 1947765"/>
                <a:gd name="connsiteX489" fmla="*/ 734652 w 1611734"/>
                <a:gd name="connsiteY489" fmla="*/ 501278 h 1947765"/>
                <a:gd name="connsiteX490" fmla="*/ 780212 w 1611734"/>
                <a:gd name="connsiteY490" fmla="*/ 478499 h 1947765"/>
                <a:gd name="connsiteX491" fmla="*/ 768822 w 1611734"/>
                <a:gd name="connsiteY491" fmla="*/ 484194 h 1947765"/>
                <a:gd name="connsiteX492" fmla="*/ 757432 w 1611734"/>
                <a:gd name="connsiteY492" fmla="*/ 563921 h 1947765"/>
                <a:gd name="connsiteX493" fmla="*/ 746042 w 1611734"/>
                <a:gd name="connsiteY493" fmla="*/ 581006 h 1947765"/>
                <a:gd name="connsiteX494" fmla="*/ 740347 w 1611734"/>
                <a:gd name="connsiteY494" fmla="*/ 626564 h 1947765"/>
                <a:gd name="connsiteX495" fmla="*/ 797297 w 1611734"/>
                <a:gd name="connsiteY495" fmla="*/ 660733 h 1947765"/>
                <a:gd name="connsiteX496" fmla="*/ 825772 w 1611734"/>
                <a:gd name="connsiteY496" fmla="*/ 677818 h 1947765"/>
                <a:gd name="connsiteX497" fmla="*/ 842857 w 1611734"/>
                <a:gd name="connsiteY497" fmla="*/ 683513 h 1947765"/>
                <a:gd name="connsiteX498" fmla="*/ 865637 w 1611734"/>
                <a:gd name="connsiteY498" fmla="*/ 706292 h 1947765"/>
                <a:gd name="connsiteX499" fmla="*/ 871332 w 1611734"/>
                <a:gd name="connsiteY499" fmla="*/ 729071 h 1947765"/>
                <a:gd name="connsiteX500" fmla="*/ 899806 w 1611734"/>
                <a:gd name="connsiteY500" fmla="*/ 757545 h 1947765"/>
                <a:gd name="connsiteX501" fmla="*/ 922586 w 1611734"/>
                <a:gd name="connsiteY501" fmla="*/ 751851 h 1947765"/>
                <a:gd name="connsiteX502" fmla="*/ 916891 w 1611734"/>
                <a:gd name="connsiteY502" fmla="*/ 717682 h 1947765"/>
                <a:gd name="connsiteX503" fmla="*/ 911196 w 1611734"/>
                <a:gd name="connsiteY503" fmla="*/ 689207 h 1947765"/>
                <a:gd name="connsiteX504" fmla="*/ 928281 w 1611734"/>
                <a:gd name="connsiteY504" fmla="*/ 575311 h 1947765"/>
                <a:gd name="connsiteX505" fmla="*/ 939671 w 1611734"/>
                <a:gd name="connsiteY505" fmla="*/ 546837 h 1947765"/>
                <a:gd name="connsiteX506" fmla="*/ 905501 w 1611734"/>
                <a:gd name="connsiteY506" fmla="*/ 478499 h 1947765"/>
                <a:gd name="connsiteX507" fmla="*/ 922586 w 1611734"/>
                <a:gd name="connsiteY507" fmla="*/ 467109 h 1947765"/>
                <a:gd name="connsiteX508" fmla="*/ 933976 w 1611734"/>
                <a:gd name="connsiteY508" fmla="*/ 450025 h 1947765"/>
                <a:gd name="connsiteX509" fmla="*/ 939671 w 1611734"/>
                <a:gd name="connsiteY509" fmla="*/ 478499 h 1947765"/>
                <a:gd name="connsiteX510" fmla="*/ 945366 w 1611734"/>
                <a:gd name="connsiteY510" fmla="*/ 518362 h 1947765"/>
                <a:gd name="connsiteX511" fmla="*/ 973841 w 1611734"/>
                <a:gd name="connsiteY511" fmla="*/ 512668 h 1947765"/>
                <a:gd name="connsiteX512" fmla="*/ 996621 w 1611734"/>
                <a:gd name="connsiteY512" fmla="*/ 472804 h 1947765"/>
                <a:gd name="connsiteX513" fmla="*/ 973841 w 1611734"/>
                <a:gd name="connsiteY513" fmla="*/ 489888 h 1947765"/>
                <a:gd name="connsiteX514" fmla="*/ 956756 w 1611734"/>
                <a:gd name="connsiteY514" fmla="*/ 524057 h 1947765"/>
                <a:gd name="connsiteX515" fmla="*/ 956756 w 1611734"/>
                <a:gd name="connsiteY515" fmla="*/ 660733 h 1947765"/>
                <a:gd name="connsiteX516" fmla="*/ 962451 w 1611734"/>
                <a:gd name="connsiteY516" fmla="*/ 854358 h 1947765"/>
                <a:gd name="connsiteX517" fmla="*/ 1036486 w 1611734"/>
                <a:gd name="connsiteY517" fmla="*/ 842968 h 1947765"/>
                <a:gd name="connsiteX518" fmla="*/ 1042181 w 1611734"/>
                <a:gd name="connsiteY518" fmla="*/ 808799 h 1947765"/>
                <a:gd name="connsiteX519" fmla="*/ 1053571 w 1611734"/>
                <a:gd name="connsiteY519" fmla="*/ 774630 h 1947765"/>
                <a:gd name="connsiteX520" fmla="*/ 1059266 w 1611734"/>
                <a:gd name="connsiteY520" fmla="*/ 751851 h 1947765"/>
                <a:gd name="connsiteX521" fmla="*/ 1076351 w 1611734"/>
                <a:gd name="connsiteY521" fmla="*/ 717682 h 1947765"/>
                <a:gd name="connsiteX522" fmla="*/ 1082046 w 1611734"/>
                <a:gd name="connsiteY522" fmla="*/ 683513 h 1947765"/>
                <a:gd name="connsiteX523" fmla="*/ 1116216 w 1611734"/>
                <a:gd name="connsiteY523" fmla="*/ 660733 h 1947765"/>
                <a:gd name="connsiteX524" fmla="*/ 1127606 w 1611734"/>
                <a:gd name="connsiteY524" fmla="*/ 643649 h 1947765"/>
                <a:gd name="connsiteX525" fmla="*/ 1110521 w 1611734"/>
                <a:gd name="connsiteY525" fmla="*/ 637954 h 1947765"/>
                <a:gd name="connsiteX526" fmla="*/ 1116216 w 1611734"/>
                <a:gd name="connsiteY526" fmla="*/ 598090 h 1947765"/>
                <a:gd name="connsiteX527" fmla="*/ 1121911 w 1611734"/>
                <a:gd name="connsiteY527" fmla="*/ 546837 h 1947765"/>
                <a:gd name="connsiteX528" fmla="*/ 1184555 w 1611734"/>
                <a:gd name="connsiteY528" fmla="*/ 563921 h 1947765"/>
                <a:gd name="connsiteX529" fmla="*/ 1201640 w 1611734"/>
                <a:gd name="connsiteY529" fmla="*/ 586700 h 1947765"/>
                <a:gd name="connsiteX530" fmla="*/ 1207335 w 1611734"/>
                <a:gd name="connsiteY530" fmla="*/ 620869 h 1947765"/>
                <a:gd name="connsiteX531" fmla="*/ 1195945 w 1611734"/>
                <a:gd name="connsiteY531" fmla="*/ 637954 h 1947765"/>
                <a:gd name="connsiteX532" fmla="*/ 1156080 w 1611734"/>
                <a:gd name="connsiteY532" fmla="*/ 672123 h 1947765"/>
                <a:gd name="connsiteX533" fmla="*/ 1144691 w 1611734"/>
                <a:gd name="connsiteY533" fmla="*/ 694902 h 1947765"/>
                <a:gd name="connsiteX534" fmla="*/ 1110521 w 1611734"/>
                <a:gd name="connsiteY534" fmla="*/ 751851 h 1947765"/>
                <a:gd name="connsiteX535" fmla="*/ 1087741 w 1611734"/>
                <a:gd name="connsiteY535" fmla="*/ 814494 h 1947765"/>
                <a:gd name="connsiteX536" fmla="*/ 1076351 w 1611734"/>
                <a:gd name="connsiteY536" fmla="*/ 837273 h 1947765"/>
                <a:gd name="connsiteX537" fmla="*/ 1013706 w 1611734"/>
                <a:gd name="connsiteY537" fmla="*/ 888526 h 1947765"/>
                <a:gd name="connsiteX538" fmla="*/ 996621 w 1611734"/>
                <a:gd name="connsiteY538" fmla="*/ 894221 h 1947765"/>
                <a:gd name="connsiteX539" fmla="*/ 968146 w 1611734"/>
                <a:gd name="connsiteY539" fmla="*/ 917001 h 1947765"/>
                <a:gd name="connsiteX540" fmla="*/ 962451 w 1611734"/>
                <a:gd name="connsiteY540" fmla="*/ 934085 h 1947765"/>
                <a:gd name="connsiteX541" fmla="*/ 968146 w 1611734"/>
                <a:gd name="connsiteY541" fmla="*/ 1036592 h 1947765"/>
                <a:gd name="connsiteX542" fmla="*/ 1047876 w 1611734"/>
                <a:gd name="connsiteY542" fmla="*/ 1030897 h 1947765"/>
                <a:gd name="connsiteX543" fmla="*/ 1070656 w 1611734"/>
                <a:gd name="connsiteY543" fmla="*/ 1025202 h 1947765"/>
                <a:gd name="connsiteX544" fmla="*/ 1059266 w 1611734"/>
                <a:gd name="connsiteY544" fmla="*/ 1008118 h 1947765"/>
                <a:gd name="connsiteX545" fmla="*/ 1064961 w 1611734"/>
                <a:gd name="connsiteY545" fmla="*/ 962559 h 1947765"/>
                <a:gd name="connsiteX546" fmla="*/ 1104826 w 1611734"/>
                <a:gd name="connsiteY546" fmla="*/ 968254 h 1947765"/>
                <a:gd name="connsiteX547" fmla="*/ 1110521 w 1611734"/>
                <a:gd name="connsiteY547" fmla="*/ 985339 h 1947765"/>
                <a:gd name="connsiteX548" fmla="*/ 1144691 w 1611734"/>
                <a:gd name="connsiteY548" fmla="*/ 1008118 h 1947765"/>
                <a:gd name="connsiteX549" fmla="*/ 1218725 w 1611734"/>
                <a:gd name="connsiteY549" fmla="*/ 968254 h 1947765"/>
                <a:gd name="connsiteX550" fmla="*/ 1235810 w 1611734"/>
                <a:gd name="connsiteY550" fmla="*/ 837273 h 1947765"/>
                <a:gd name="connsiteX551" fmla="*/ 1252895 w 1611734"/>
                <a:gd name="connsiteY551" fmla="*/ 791714 h 1947765"/>
                <a:gd name="connsiteX552" fmla="*/ 1275675 w 1611734"/>
                <a:gd name="connsiteY552" fmla="*/ 797409 h 1947765"/>
                <a:gd name="connsiteX553" fmla="*/ 1281370 w 1611734"/>
                <a:gd name="connsiteY553" fmla="*/ 814494 h 1947765"/>
                <a:gd name="connsiteX554" fmla="*/ 1269980 w 1611734"/>
                <a:gd name="connsiteY554" fmla="*/ 865747 h 1947765"/>
                <a:gd name="connsiteX555" fmla="*/ 1264285 w 1611734"/>
                <a:gd name="connsiteY555" fmla="*/ 911306 h 1947765"/>
                <a:gd name="connsiteX556" fmla="*/ 1241505 w 1611734"/>
                <a:gd name="connsiteY556" fmla="*/ 956864 h 1947765"/>
                <a:gd name="connsiteX557" fmla="*/ 1235810 w 1611734"/>
                <a:gd name="connsiteY557" fmla="*/ 973949 h 1947765"/>
                <a:gd name="connsiteX558" fmla="*/ 1275675 w 1611734"/>
                <a:gd name="connsiteY558" fmla="*/ 1002423 h 1947765"/>
                <a:gd name="connsiteX559" fmla="*/ 1298455 w 1611734"/>
                <a:gd name="connsiteY559" fmla="*/ 1008118 h 1947765"/>
                <a:gd name="connsiteX560" fmla="*/ 1241505 w 1611734"/>
                <a:gd name="connsiteY560" fmla="*/ 1030897 h 1947765"/>
                <a:gd name="connsiteX561" fmla="*/ 1201640 w 1611734"/>
                <a:gd name="connsiteY561" fmla="*/ 1042287 h 1947765"/>
                <a:gd name="connsiteX562" fmla="*/ 1190250 w 1611734"/>
                <a:gd name="connsiteY562" fmla="*/ 1059371 h 1947765"/>
                <a:gd name="connsiteX563" fmla="*/ 1201640 w 1611734"/>
                <a:gd name="connsiteY563" fmla="*/ 1099235 h 1947765"/>
                <a:gd name="connsiteX564" fmla="*/ 1184555 w 1611734"/>
                <a:gd name="connsiteY564" fmla="*/ 1104930 h 1947765"/>
                <a:gd name="connsiteX565" fmla="*/ 1167470 w 1611734"/>
                <a:gd name="connsiteY565" fmla="*/ 1093540 h 1947765"/>
                <a:gd name="connsiteX566" fmla="*/ 1156080 w 1611734"/>
                <a:gd name="connsiteY566" fmla="*/ 1110625 h 1947765"/>
                <a:gd name="connsiteX567" fmla="*/ 1138996 w 1611734"/>
                <a:gd name="connsiteY567" fmla="*/ 1116320 h 1947765"/>
                <a:gd name="connsiteX568" fmla="*/ 1133301 w 1611734"/>
                <a:gd name="connsiteY568" fmla="*/ 1076456 h 1947765"/>
                <a:gd name="connsiteX569" fmla="*/ 1116216 w 1611734"/>
                <a:gd name="connsiteY569" fmla="*/ 1065066 h 1947765"/>
                <a:gd name="connsiteX570" fmla="*/ 1030791 w 1611734"/>
                <a:gd name="connsiteY570" fmla="*/ 1070761 h 1947765"/>
                <a:gd name="connsiteX571" fmla="*/ 1013706 w 1611734"/>
                <a:gd name="connsiteY571" fmla="*/ 1082151 h 1947765"/>
                <a:gd name="connsiteX572" fmla="*/ 1019401 w 1611734"/>
                <a:gd name="connsiteY572" fmla="*/ 1201742 h 1947765"/>
                <a:gd name="connsiteX573" fmla="*/ 1053571 w 1611734"/>
                <a:gd name="connsiteY573" fmla="*/ 1218827 h 1947765"/>
                <a:gd name="connsiteX574" fmla="*/ 1150385 w 1611734"/>
                <a:gd name="connsiteY574" fmla="*/ 1224522 h 1947765"/>
                <a:gd name="connsiteX575" fmla="*/ 1184555 w 1611734"/>
                <a:gd name="connsiteY575" fmla="*/ 1230216 h 1947765"/>
                <a:gd name="connsiteX576" fmla="*/ 1201640 w 1611734"/>
                <a:gd name="connsiteY576" fmla="*/ 1235911 h 1947765"/>
                <a:gd name="connsiteX577" fmla="*/ 1258590 w 1611734"/>
                <a:gd name="connsiteY577" fmla="*/ 1230216 h 1947765"/>
                <a:gd name="connsiteX578" fmla="*/ 1287065 w 1611734"/>
                <a:gd name="connsiteY578" fmla="*/ 1201742 h 1947765"/>
                <a:gd name="connsiteX579" fmla="*/ 1304150 w 1611734"/>
                <a:gd name="connsiteY579" fmla="*/ 1190353 h 1947765"/>
                <a:gd name="connsiteX580" fmla="*/ 1315540 w 1611734"/>
                <a:gd name="connsiteY580" fmla="*/ 1167573 h 1947765"/>
                <a:gd name="connsiteX581" fmla="*/ 1332625 w 1611734"/>
                <a:gd name="connsiteY581" fmla="*/ 1150489 h 1947765"/>
                <a:gd name="connsiteX582" fmla="*/ 1355405 w 1611734"/>
                <a:gd name="connsiteY582" fmla="*/ 1122015 h 1947765"/>
                <a:gd name="connsiteX583" fmla="*/ 1378185 w 1611734"/>
                <a:gd name="connsiteY583" fmla="*/ 1082151 h 1947765"/>
                <a:gd name="connsiteX584" fmla="*/ 1383880 w 1611734"/>
                <a:gd name="connsiteY584" fmla="*/ 1065066 h 1947765"/>
                <a:gd name="connsiteX585" fmla="*/ 1412355 w 1611734"/>
                <a:gd name="connsiteY585" fmla="*/ 1042287 h 1947765"/>
                <a:gd name="connsiteX586" fmla="*/ 1418049 w 1611734"/>
                <a:gd name="connsiteY586" fmla="*/ 1025202 h 1947765"/>
                <a:gd name="connsiteX587" fmla="*/ 1429439 w 1611734"/>
                <a:gd name="connsiteY587" fmla="*/ 1002423 h 1947765"/>
                <a:gd name="connsiteX588" fmla="*/ 1418049 w 1611734"/>
                <a:gd name="connsiteY588" fmla="*/ 968254 h 1947765"/>
                <a:gd name="connsiteX589" fmla="*/ 1429439 w 1611734"/>
                <a:gd name="connsiteY589" fmla="*/ 911306 h 1947765"/>
                <a:gd name="connsiteX590" fmla="*/ 1446524 w 1611734"/>
                <a:gd name="connsiteY590" fmla="*/ 888526 h 1947765"/>
                <a:gd name="connsiteX591" fmla="*/ 1469304 w 1611734"/>
                <a:gd name="connsiteY591" fmla="*/ 877137 h 1947765"/>
                <a:gd name="connsiteX592" fmla="*/ 1435134 w 1611734"/>
                <a:gd name="connsiteY592" fmla="*/ 683513 h 1947765"/>
                <a:gd name="connsiteX593" fmla="*/ 1418049 w 1611734"/>
                <a:gd name="connsiteY593" fmla="*/ 677818 h 1947765"/>
                <a:gd name="connsiteX594" fmla="*/ 1389575 w 1611734"/>
                <a:gd name="connsiteY594" fmla="*/ 666428 h 1947765"/>
                <a:gd name="connsiteX595" fmla="*/ 1372490 w 1611734"/>
                <a:gd name="connsiteY595" fmla="*/ 649344 h 1947765"/>
                <a:gd name="connsiteX596" fmla="*/ 1389575 w 1611734"/>
                <a:gd name="connsiteY596" fmla="*/ 581006 h 1947765"/>
                <a:gd name="connsiteX597" fmla="*/ 1383880 w 1611734"/>
                <a:gd name="connsiteY597" fmla="*/ 535447 h 1947765"/>
                <a:gd name="connsiteX598" fmla="*/ 1400965 w 1611734"/>
                <a:gd name="connsiteY598" fmla="*/ 518362 h 1947765"/>
                <a:gd name="connsiteX599" fmla="*/ 1412355 w 1611734"/>
                <a:gd name="connsiteY599" fmla="*/ 501278 h 1947765"/>
                <a:gd name="connsiteX600" fmla="*/ 1400965 w 1611734"/>
                <a:gd name="connsiteY600" fmla="*/ 484194 h 1947765"/>
                <a:gd name="connsiteX601" fmla="*/ 1429439 w 1611734"/>
                <a:gd name="connsiteY601" fmla="*/ 370297 h 1947765"/>
                <a:gd name="connsiteX602" fmla="*/ 1457914 w 1611734"/>
                <a:gd name="connsiteY602" fmla="*/ 324738 h 1947765"/>
                <a:gd name="connsiteX603" fmla="*/ 1469304 w 1611734"/>
                <a:gd name="connsiteY603" fmla="*/ 307654 h 1947765"/>
                <a:gd name="connsiteX604" fmla="*/ 1571814 w 1611734"/>
                <a:gd name="connsiteY604" fmla="*/ 301959 h 1947765"/>
                <a:gd name="connsiteX605" fmla="*/ 1509169 w 1611734"/>
                <a:gd name="connsiteY605" fmla="*/ 267790 h 1947765"/>
                <a:gd name="connsiteX606" fmla="*/ 1486389 w 1611734"/>
                <a:gd name="connsiteY606" fmla="*/ 233621 h 1947765"/>
                <a:gd name="connsiteX607" fmla="*/ 1503474 w 1611734"/>
                <a:gd name="connsiteY607" fmla="*/ 222231 h 1947765"/>
                <a:gd name="connsiteX608" fmla="*/ 1520559 w 1611734"/>
                <a:gd name="connsiteY608" fmla="*/ 199452 h 1947765"/>
                <a:gd name="connsiteX609" fmla="*/ 1543339 w 1611734"/>
                <a:gd name="connsiteY609" fmla="*/ 188062 h 1947765"/>
                <a:gd name="connsiteX610" fmla="*/ 1531949 w 1611734"/>
                <a:gd name="connsiteY610" fmla="*/ 170978 h 1947765"/>
                <a:gd name="connsiteX611" fmla="*/ 1514864 w 1611734"/>
                <a:gd name="connsiteY611" fmla="*/ 165283 h 1947765"/>
                <a:gd name="connsiteX612" fmla="*/ 1480694 w 1611734"/>
                <a:gd name="connsiteY612" fmla="*/ 136809 h 1947765"/>
                <a:gd name="connsiteX613" fmla="*/ 1395270 w 1611734"/>
                <a:gd name="connsiteY613" fmla="*/ 159588 h 1947765"/>
                <a:gd name="connsiteX614" fmla="*/ 1389575 w 1611734"/>
                <a:gd name="connsiteY614" fmla="*/ 176673 h 1947765"/>
                <a:gd name="connsiteX615" fmla="*/ 1366795 w 1611734"/>
                <a:gd name="connsiteY615" fmla="*/ 222231 h 1947765"/>
                <a:gd name="connsiteX616" fmla="*/ 1195945 w 1611734"/>
                <a:gd name="connsiteY616" fmla="*/ 245011 h 1947765"/>
                <a:gd name="connsiteX617" fmla="*/ 1184555 w 1611734"/>
                <a:gd name="connsiteY617" fmla="*/ 227926 h 1947765"/>
                <a:gd name="connsiteX618" fmla="*/ 1195945 w 1611734"/>
                <a:gd name="connsiteY618" fmla="*/ 205147 h 1947765"/>
                <a:gd name="connsiteX619" fmla="*/ 1235810 w 1611734"/>
                <a:gd name="connsiteY619" fmla="*/ 165283 h 1947765"/>
                <a:gd name="connsiteX620" fmla="*/ 1264285 w 1611734"/>
                <a:gd name="connsiteY620" fmla="*/ 142504 h 1947765"/>
                <a:gd name="connsiteX621" fmla="*/ 1281370 w 1611734"/>
                <a:gd name="connsiteY621" fmla="*/ 131114 h 1947765"/>
                <a:gd name="connsiteX622" fmla="*/ 1304150 w 1611734"/>
                <a:gd name="connsiteY622" fmla="*/ 74166 h 1947765"/>
                <a:gd name="connsiteX623" fmla="*/ 1292760 w 1611734"/>
                <a:gd name="connsiteY623" fmla="*/ 57081 h 1947765"/>
                <a:gd name="connsiteX624" fmla="*/ 1292760 w 1611734"/>
                <a:gd name="connsiteY624" fmla="*/ 45692 h 1947765"/>
                <a:gd name="connsiteX0" fmla="*/ 1292760 w 1611734"/>
                <a:gd name="connsiteY0" fmla="*/ 40349 h 1942422"/>
                <a:gd name="connsiteX1" fmla="*/ 1292760 w 1611734"/>
                <a:gd name="connsiteY1" fmla="*/ 40349 h 1942422"/>
                <a:gd name="connsiteX2" fmla="*/ 1321235 w 1611734"/>
                <a:gd name="connsiteY2" fmla="*/ 485 h 1942422"/>
                <a:gd name="connsiteX3" fmla="*/ 1389575 w 1611734"/>
                <a:gd name="connsiteY3" fmla="*/ 68823 h 1942422"/>
                <a:gd name="connsiteX4" fmla="*/ 1372490 w 1611734"/>
                <a:gd name="connsiteY4" fmla="*/ 74518 h 1942422"/>
                <a:gd name="connsiteX5" fmla="*/ 1361100 w 1611734"/>
                <a:gd name="connsiteY5" fmla="*/ 91602 h 1942422"/>
                <a:gd name="connsiteX6" fmla="*/ 1326930 w 1611734"/>
                <a:gd name="connsiteY6" fmla="*/ 114381 h 1942422"/>
                <a:gd name="connsiteX7" fmla="*/ 1372490 w 1611734"/>
                <a:gd name="connsiteY7" fmla="*/ 120076 h 1942422"/>
                <a:gd name="connsiteX8" fmla="*/ 1406660 w 1611734"/>
                <a:gd name="connsiteY8" fmla="*/ 108686 h 1942422"/>
                <a:gd name="connsiteX9" fmla="*/ 1571814 w 1611734"/>
                <a:gd name="connsiteY9" fmla="*/ 131466 h 1942422"/>
                <a:gd name="connsiteX10" fmla="*/ 1588899 w 1611734"/>
                <a:gd name="connsiteY10" fmla="*/ 142855 h 1942422"/>
                <a:gd name="connsiteX11" fmla="*/ 1611679 w 1611734"/>
                <a:gd name="connsiteY11" fmla="*/ 211193 h 1942422"/>
                <a:gd name="connsiteX12" fmla="*/ 1594594 w 1611734"/>
                <a:gd name="connsiteY12" fmla="*/ 285226 h 1942422"/>
                <a:gd name="connsiteX13" fmla="*/ 1577509 w 1611734"/>
                <a:gd name="connsiteY13" fmla="*/ 325090 h 1942422"/>
                <a:gd name="connsiteX14" fmla="*/ 1486389 w 1611734"/>
                <a:gd name="connsiteY14" fmla="*/ 883183 h 1942422"/>
                <a:gd name="connsiteX15" fmla="*/ 1474999 w 1611734"/>
                <a:gd name="connsiteY15" fmla="*/ 928742 h 1942422"/>
                <a:gd name="connsiteX16" fmla="*/ 1457914 w 1611734"/>
                <a:gd name="connsiteY16" fmla="*/ 991385 h 1942422"/>
                <a:gd name="connsiteX17" fmla="*/ 1452219 w 1611734"/>
                <a:gd name="connsiteY17" fmla="*/ 1014165 h 1942422"/>
                <a:gd name="connsiteX18" fmla="*/ 1446524 w 1611734"/>
                <a:gd name="connsiteY18" fmla="*/ 1048334 h 1942422"/>
                <a:gd name="connsiteX19" fmla="*/ 1412355 w 1611734"/>
                <a:gd name="connsiteY19" fmla="*/ 1071113 h 1942422"/>
                <a:gd name="connsiteX20" fmla="*/ 1361100 w 1611734"/>
                <a:gd name="connsiteY20" fmla="*/ 1128061 h 1942422"/>
                <a:gd name="connsiteX21" fmla="*/ 1338320 w 1611734"/>
                <a:gd name="connsiteY21" fmla="*/ 1179315 h 1942422"/>
                <a:gd name="connsiteX22" fmla="*/ 1315540 w 1611734"/>
                <a:gd name="connsiteY22" fmla="*/ 1224873 h 1942422"/>
                <a:gd name="connsiteX23" fmla="*/ 1298455 w 1611734"/>
                <a:gd name="connsiteY23" fmla="*/ 1253347 h 1942422"/>
                <a:gd name="connsiteX24" fmla="*/ 1281370 w 1611734"/>
                <a:gd name="connsiteY24" fmla="*/ 1259042 h 1942422"/>
                <a:gd name="connsiteX25" fmla="*/ 1235810 w 1611734"/>
                <a:gd name="connsiteY25" fmla="*/ 1276127 h 1942422"/>
                <a:gd name="connsiteX26" fmla="*/ 1218725 w 1611734"/>
                <a:gd name="connsiteY26" fmla="*/ 1287516 h 1942422"/>
                <a:gd name="connsiteX27" fmla="*/ 1224420 w 1611734"/>
                <a:gd name="connsiteY27" fmla="*/ 1310296 h 1942422"/>
                <a:gd name="connsiteX28" fmla="*/ 1241505 w 1611734"/>
                <a:gd name="connsiteY28" fmla="*/ 1315991 h 1942422"/>
                <a:gd name="connsiteX29" fmla="*/ 1281370 w 1611734"/>
                <a:gd name="connsiteY29" fmla="*/ 1344465 h 1942422"/>
                <a:gd name="connsiteX30" fmla="*/ 1315540 w 1611734"/>
                <a:gd name="connsiteY30" fmla="*/ 1367244 h 1942422"/>
                <a:gd name="connsiteX31" fmla="*/ 1326930 w 1611734"/>
                <a:gd name="connsiteY31" fmla="*/ 1384329 h 1942422"/>
                <a:gd name="connsiteX32" fmla="*/ 1338320 w 1611734"/>
                <a:gd name="connsiteY32" fmla="*/ 1418498 h 1942422"/>
                <a:gd name="connsiteX33" fmla="*/ 1344015 w 1611734"/>
                <a:gd name="connsiteY33" fmla="*/ 1435582 h 1942422"/>
                <a:gd name="connsiteX34" fmla="*/ 1355405 w 1611734"/>
                <a:gd name="connsiteY34" fmla="*/ 1458361 h 1942422"/>
                <a:gd name="connsiteX35" fmla="*/ 1366795 w 1611734"/>
                <a:gd name="connsiteY35" fmla="*/ 1492530 h 1942422"/>
                <a:gd name="connsiteX36" fmla="*/ 1372490 w 1611734"/>
                <a:gd name="connsiteY36" fmla="*/ 1509615 h 1942422"/>
                <a:gd name="connsiteX37" fmla="*/ 1406660 w 1611734"/>
                <a:gd name="connsiteY37" fmla="*/ 1566563 h 1942422"/>
                <a:gd name="connsiteX38" fmla="*/ 1418049 w 1611734"/>
                <a:gd name="connsiteY38" fmla="*/ 1600732 h 1942422"/>
                <a:gd name="connsiteX39" fmla="*/ 1429439 w 1611734"/>
                <a:gd name="connsiteY39" fmla="*/ 1617817 h 1942422"/>
                <a:gd name="connsiteX40" fmla="*/ 1446524 w 1611734"/>
                <a:gd name="connsiteY40" fmla="*/ 1669070 h 1942422"/>
                <a:gd name="connsiteX41" fmla="*/ 1457914 w 1611734"/>
                <a:gd name="connsiteY41" fmla="*/ 1686155 h 1942422"/>
                <a:gd name="connsiteX42" fmla="*/ 1474999 w 1611734"/>
                <a:gd name="connsiteY42" fmla="*/ 1737408 h 1942422"/>
                <a:gd name="connsiteX43" fmla="*/ 1480694 w 1611734"/>
                <a:gd name="connsiteY43" fmla="*/ 1782967 h 1942422"/>
                <a:gd name="connsiteX44" fmla="*/ 1486389 w 1611734"/>
                <a:gd name="connsiteY44" fmla="*/ 1817136 h 1942422"/>
                <a:gd name="connsiteX45" fmla="*/ 1480694 w 1611734"/>
                <a:gd name="connsiteY45" fmla="*/ 1891169 h 1942422"/>
                <a:gd name="connsiteX46" fmla="*/ 1440829 w 1611734"/>
                <a:gd name="connsiteY46" fmla="*/ 1839915 h 1942422"/>
                <a:gd name="connsiteX47" fmla="*/ 1429439 w 1611734"/>
                <a:gd name="connsiteY47" fmla="*/ 1771577 h 1942422"/>
                <a:gd name="connsiteX48" fmla="*/ 1418049 w 1611734"/>
                <a:gd name="connsiteY48" fmla="*/ 1754493 h 1942422"/>
                <a:gd name="connsiteX49" fmla="*/ 1412355 w 1611734"/>
                <a:gd name="connsiteY49" fmla="*/ 1737408 h 1942422"/>
                <a:gd name="connsiteX50" fmla="*/ 1395270 w 1611734"/>
                <a:gd name="connsiteY50" fmla="*/ 1726018 h 1942422"/>
                <a:gd name="connsiteX51" fmla="*/ 1389575 w 1611734"/>
                <a:gd name="connsiteY51" fmla="*/ 1686155 h 1942422"/>
                <a:gd name="connsiteX52" fmla="*/ 1378185 w 1611734"/>
                <a:gd name="connsiteY52" fmla="*/ 1651986 h 1942422"/>
                <a:gd name="connsiteX53" fmla="*/ 1372490 w 1611734"/>
                <a:gd name="connsiteY53" fmla="*/ 1629206 h 1942422"/>
                <a:gd name="connsiteX54" fmla="*/ 1355405 w 1611734"/>
                <a:gd name="connsiteY54" fmla="*/ 1606427 h 1942422"/>
                <a:gd name="connsiteX55" fmla="*/ 1349710 w 1611734"/>
                <a:gd name="connsiteY55" fmla="*/ 1566563 h 1942422"/>
                <a:gd name="connsiteX56" fmla="*/ 1338320 w 1611734"/>
                <a:gd name="connsiteY56" fmla="*/ 1532394 h 1942422"/>
                <a:gd name="connsiteX57" fmla="*/ 1321235 w 1611734"/>
                <a:gd name="connsiteY57" fmla="*/ 1486836 h 1942422"/>
                <a:gd name="connsiteX58" fmla="*/ 1315540 w 1611734"/>
                <a:gd name="connsiteY58" fmla="*/ 1441277 h 1942422"/>
                <a:gd name="connsiteX59" fmla="*/ 1298455 w 1611734"/>
                <a:gd name="connsiteY59" fmla="*/ 1435582 h 1942422"/>
                <a:gd name="connsiteX60" fmla="*/ 1281370 w 1611734"/>
                <a:gd name="connsiteY60" fmla="*/ 1424192 h 1942422"/>
                <a:gd name="connsiteX61" fmla="*/ 1247200 w 1611734"/>
                <a:gd name="connsiteY61" fmla="*/ 1412803 h 1942422"/>
                <a:gd name="connsiteX62" fmla="*/ 1213030 w 1611734"/>
                <a:gd name="connsiteY62" fmla="*/ 1390023 h 1942422"/>
                <a:gd name="connsiteX63" fmla="*/ 1178860 w 1611734"/>
                <a:gd name="connsiteY63" fmla="*/ 1378634 h 1942422"/>
                <a:gd name="connsiteX64" fmla="*/ 1173165 w 1611734"/>
                <a:gd name="connsiteY64" fmla="*/ 1435582 h 1942422"/>
                <a:gd name="connsiteX65" fmla="*/ 1156080 w 1611734"/>
                <a:gd name="connsiteY65" fmla="*/ 1446972 h 1942422"/>
                <a:gd name="connsiteX66" fmla="*/ 1161775 w 1611734"/>
                <a:gd name="connsiteY66" fmla="*/ 1469751 h 1942422"/>
                <a:gd name="connsiteX67" fmla="*/ 1167470 w 1611734"/>
                <a:gd name="connsiteY67" fmla="*/ 1486836 h 1942422"/>
                <a:gd name="connsiteX68" fmla="*/ 1190250 w 1611734"/>
                <a:gd name="connsiteY68" fmla="*/ 1509615 h 1942422"/>
                <a:gd name="connsiteX69" fmla="*/ 1201640 w 1611734"/>
                <a:gd name="connsiteY69" fmla="*/ 1526699 h 1942422"/>
                <a:gd name="connsiteX70" fmla="*/ 1201640 w 1611734"/>
                <a:gd name="connsiteY70" fmla="*/ 1572258 h 1942422"/>
                <a:gd name="connsiteX71" fmla="*/ 1235810 w 1611734"/>
                <a:gd name="connsiteY71" fmla="*/ 1589343 h 1942422"/>
                <a:gd name="connsiteX72" fmla="*/ 1275675 w 1611734"/>
                <a:gd name="connsiteY72" fmla="*/ 1606427 h 1942422"/>
                <a:gd name="connsiteX73" fmla="*/ 1252895 w 1611734"/>
                <a:gd name="connsiteY73" fmla="*/ 1617817 h 1942422"/>
                <a:gd name="connsiteX74" fmla="*/ 1241505 w 1611734"/>
                <a:gd name="connsiteY74" fmla="*/ 1634901 h 1942422"/>
                <a:gd name="connsiteX75" fmla="*/ 1224420 w 1611734"/>
                <a:gd name="connsiteY75" fmla="*/ 1646291 h 1942422"/>
                <a:gd name="connsiteX76" fmla="*/ 1201640 w 1611734"/>
                <a:gd name="connsiteY76" fmla="*/ 1629206 h 1942422"/>
                <a:gd name="connsiteX77" fmla="*/ 1178860 w 1611734"/>
                <a:gd name="connsiteY77" fmla="*/ 1606427 h 1942422"/>
                <a:gd name="connsiteX78" fmla="*/ 1173165 w 1611734"/>
                <a:gd name="connsiteY78" fmla="*/ 1583648 h 1942422"/>
                <a:gd name="connsiteX79" fmla="*/ 1167470 w 1611734"/>
                <a:gd name="connsiteY79" fmla="*/ 1555174 h 1942422"/>
                <a:gd name="connsiteX80" fmla="*/ 1150385 w 1611734"/>
                <a:gd name="connsiteY80" fmla="*/ 1549479 h 1942422"/>
                <a:gd name="connsiteX81" fmla="*/ 1138996 w 1611734"/>
                <a:gd name="connsiteY81" fmla="*/ 1532394 h 1942422"/>
                <a:gd name="connsiteX82" fmla="*/ 1121911 w 1611734"/>
                <a:gd name="connsiteY82" fmla="*/ 1526699 h 1942422"/>
                <a:gd name="connsiteX83" fmla="*/ 1104826 w 1611734"/>
                <a:gd name="connsiteY83" fmla="*/ 1515310 h 1942422"/>
                <a:gd name="connsiteX84" fmla="*/ 1064961 w 1611734"/>
                <a:gd name="connsiteY84" fmla="*/ 1503920 h 1942422"/>
                <a:gd name="connsiteX85" fmla="*/ 1030791 w 1611734"/>
                <a:gd name="connsiteY85" fmla="*/ 1475446 h 1942422"/>
                <a:gd name="connsiteX86" fmla="*/ 1019401 w 1611734"/>
                <a:gd name="connsiteY86" fmla="*/ 1458361 h 1942422"/>
                <a:gd name="connsiteX87" fmla="*/ 1002316 w 1611734"/>
                <a:gd name="connsiteY87" fmla="*/ 1446972 h 1942422"/>
                <a:gd name="connsiteX88" fmla="*/ 996621 w 1611734"/>
                <a:gd name="connsiteY88" fmla="*/ 1429887 h 1942422"/>
                <a:gd name="connsiteX89" fmla="*/ 962451 w 1611734"/>
                <a:gd name="connsiteY89" fmla="*/ 1412803 h 1942422"/>
                <a:gd name="connsiteX90" fmla="*/ 945366 w 1611734"/>
                <a:gd name="connsiteY90" fmla="*/ 1418498 h 1942422"/>
                <a:gd name="connsiteX91" fmla="*/ 928281 w 1611734"/>
                <a:gd name="connsiteY91" fmla="*/ 1452667 h 1942422"/>
                <a:gd name="connsiteX92" fmla="*/ 933976 w 1611734"/>
                <a:gd name="connsiteY92" fmla="*/ 1521005 h 1942422"/>
                <a:gd name="connsiteX93" fmla="*/ 968146 w 1611734"/>
                <a:gd name="connsiteY93" fmla="*/ 1555174 h 1942422"/>
                <a:gd name="connsiteX94" fmla="*/ 1002316 w 1611734"/>
                <a:gd name="connsiteY94" fmla="*/ 1566563 h 1942422"/>
                <a:gd name="connsiteX95" fmla="*/ 1008011 w 1611734"/>
                <a:gd name="connsiteY95" fmla="*/ 1583648 h 1942422"/>
                <a:gd name="connsiteX96" fmla="*/ 1025096 w 1611734"/>
                <a:gd name="connsiteY96" fmla="*/ 1589343 h 1942422"/>
                <a:gd name="connsiteX97" fmla="*/ 1064961 w 1611734"/>
                <a:gd name="connsiteY97" fmla="*/ 1595037 h 1942422"/>
                <a:gd name="connsiteX98" fmla="*/ 1059266 w 1611734"/>
                <a:gd name="connsiteY98" fmla="*/ 1623511 h 1942422"/>
                <a:gd name="connsiteX99" fmla="*/ 1047876 w 1611734"/>
                <a:gd name="connsiteY99" fmla="*/ 1640596 h 1942422"/>
                <a:gd name="connsiteX100" fmla="*/ 1076351 w 1611734"/>
                <a:gd name="connsiteY100" fmla="*/ 1663375 h 1942422"/>
                <a:gd name="connsiteX101" fmla="*/ 1110521 w 1611734"/>
                <a:gd name="connsiteY101" fmla="*/ 1691849 h 1942422"/>
                <a:gd name="connsiteX102" fmla="*/ 1150385 w 1611734"/>
                <a:gd name="connsiteY102" fmla="*/ 1703239 h 1942422"/>
                <a:gd name="connsiteX103" fmla="*/ 1184555 w 1611734"/>
                <a:gd name="connsiteY103" fmla="*/ 1714629 h 1942422"/>
                <a:gd name="connsiteX104" fmla="*/ 1201640 w 1611734"/>
                <a:gd name="connsiteY104" fmla="*/ 1720324 h 1942422"/>
                <a:gd name="connsiteX105" fmla="*/ 1207335 w 1611734"/>
                <a:gd name="connsiteY105" fmla="*/ 1737408 h 1942422"/>
                <a:gd name="connsiteX106" fmla="*/ 1218725 w 1611734"/>
                <a:gd name="connsiteY106" fmla="*/ 1760187 h 1942422"/>
                <a:gd name="connsiteX107" fmla="*/ 1207335 w 1611734"/>
                <a:gd name="connsiteY107" fmla="*/ 1788662 h 1942422"/>
                <a:gd name="connsiteX108" fmla="*/ 1195945 w 1611734"/>
                <a:gd name="connsiteY108" fmla="*/ 1771577 h 1942422"/>
                <a:gd name="connsiteX109" fmla="*/ 1121911 w 1611734"/>
                <a:gd name="connsiteY109" fmla="*/ 1754493 h 1942422"/>
                <a:gd name="connsiteX110" fmla="*/ 1161775 w 1611734"/>
                <a:gd name="connsiteY110" fmla="*/ 1794356 h 1942422"/>
                <a:gd name="connsiteX111" fmla="*/ 1178860 w 1611734"/>
                <a:gd name="connsiteY111" fmla="*/ 1828525 h 1942422"/>
                <a:gd name="connsiteX112" fmla="*/ 1156080 w 1611734"/>
                <a:gd name="connsiteY112" fmla="*/ 1839915 h 1942422"/>
                <a:gd name="connsiteX113" fmla="*/ 1104826 w 1611734"/>
                <a:gd name="connsiteY113" fmla="*/ 1834220 h 1942422"/>
                <a:gd name="connsiteX114" fmla="*/ 1087741 w 1611734"/>
                <a:gd name="connsiteY114" fmla="*/ 1828525 h 1942422"/>
                <a:gd name="connsiteX115" fmla="*/ 1064961 w 1611734"/>
                <a:gd name="connsiteY115" fmla="*/ 1708934 h 1942422"/>
                <a:gd name="connsiteX116" fmla="*/ 1019401 w 1611734"/>
                <a:gd name="connsiteY116" fmla="*/ 1697544 h 1942422"/>
                <a:gd name="connsiteX117" fmla="*/ 1008011 w 1611734"/>
                <a:gd name="connsiteY117" fmla="*/ 1720324 h 1942422"/>
                <a:gd name="connsiteX118" fmla="*/ 996621 w 1611734"/>
                <a:gd name="connsiteY118" fmla="*/ 1737408 h 1942422"/>
                <a:gd name="connsiteX119" fmla="*/ 1002316 w 1611734"/>
                <a:gd name="connsiteY119" fmla="*/ 1817136 h 1942422"/>
                <a:gd name="connsiteX120" fmla="*/ 1008011 w 1611734"/>
                <a:gd name="connsiteY120" fmla="*/ 1834220 h 1942422"/>
                <a:gd name="connsiteX121" fmla="*/ 1025096 w 1611734"/>
                <a:gd name="connsiteY121" fmla="*/ 1839915 h 1942422"/>
                <a:gd name="connsiteX122" fmla="*/ 1025096 w 1611734"/>
                <a:gd name="connsiteY122" fmla="*/ 1874084 h 1942422"/>
                <a:gd name="connsiteX123" fmla="*/ 1002316 w 1611734"/>
                <a:gd name="connsiteY123" fmla="*/ 1942422 h 1942422"/>
                <a:gd name="connsiteX124" fmla="*/ 996621 w 1611734"/>
                <a:gd name="connsiteY124" fmla="*/ 1925338 h 1942422"/>
                <a:gd name="connsiteX125" fmla="*/ 990926 w 1611734"/>
                <a:gd name="connsiteY125" fmla="*/ 1896863 h 1942422"/>
                <a:gd name="connsiteX126" fmla="*/ 973841 w 1611734"/>
                <a:gd name="connsiteY126" fmla="*/ 1908253 h 1942422"/>
                <a:gd name="connsiteX127" fmla="*/ 945366 w 1611734"/>
                <a:gd name="connsiteY127" fmla="*/ 1913948 h 1942422"/>
                <a:gd name="connsiteX128" fmla="*/ 905501 w 1611734"/>
                <a:gd name="connsiteY128" fmla="*/ 1902558 h 1942422"/>
                <a:gd name="connsiteX129" fmla="*/ 899806 w 1611734"/>
                <a:gd name="connsiteY129" fmla="*/ 1885474 h 1942422"/>
                <a:gd name="connsiteX130" fmla="*/ 922586 w 1611734"/>
                <a:gd name="connsiteY130" fmla="*/ 1862694 h 1942422"/>
                <a:gd name="connsiteX131" fmla="*/ 945366 w 1611734"/>
                <a:gd name="connsiteY131" fmla="*/ 1851305 h 1942422"/>
                <a:gd name="connsiteX132" fmla="*/ 956756 w 1611734"/>
                <a:gd name="connsiteY132" fmla="*/ 1834220 h 1942422"/>
                <a:gd name="connsiteX133" fmla="*/ 968146 w 1611734"/>
                <a:gd name="connsiteY133" fmla="*/ 1800051 h 1942422"/>
                <a:gd name="connsiteX134" fmla="*/ 973841 w 1611734"/>
                <a:gd name="connsiteY134" fmla="*/ 1754493 h 1942422"/>
                <a:gd name="connsiteX135" fmla="*/ 996621 w 1611734"/>
                <a:gd name="connsiteY135" fmla="*/ 1720324 h 1942422"/>
                <a:gd name="connsiteX136" fmla="*/ 990926 w 1611734"/>
                <a:gd name="connsiteY136" fmla="*/ 1703239 h 1942422"/>
                <a:gd name="connsiteX137" fmla="*/ 1002316 w 1611734"/>
                <a:gd name="connsiteY137" fmla="*/ 1669070 h 1942422"/>
                <a:gd name="connsiteX138" fmla="*/ 979536 w 1611734"/>
                <a:gd name="connsiteY138" fmla="*/ 1640596 h 1942422"/>
                <a:gd name="connsiteX139" fmla="*/ 939671 w 1611734"/>
                <a:gd name="connsiteY139" fmla="*/ 1612122 h 1942422"/>
                <a:gd name="connsiteX140" fmla="*/ 933976 w 1611734"/>
                <a:gd name="connsiteY140" fmla="*/ 1634901 h 1942422"/>
                <a:gd name="connsiteX141" fmla="*/ 922586 w 1611734"/>
                <a:gd name="connsiteY141" fmla="*/ 1726018 h 1942422"/>
                <a:gd name="connsiteX142" fmla="*/ 905501 w 1611734"/>
                <a:gd name="connsiteY142" fmla="*/ 1720324 h 1942422"/>
                <a:gd name="connsiteX143" fmla="*/ 922586 w 1611734"/>
                <a:gd name="connsiteY143" fmla="*/ 1640596 h 1942422"/>
                <a:gd name="connsiteX144" fmla="*/ 916891 w 1611734"/>
                <a:gd name="connsiteY144" fmla="*/ 1606427 h 1942422"/>
                <a:gd name="connsiteX145" fmla="*/ 905501 w 1611734"/>
                <a:gd name="connsiteY145" fmla="*/ 1589343 h 1942422"/>
                <a:gd name="connsiteX146" fmla="*/ 888416 w 1611734"/>
                <a:gd name="connsiteY146" fmla="*/ 1532394 h 1942422"/>
                <a:gd name="connsiteX147" fmla="*/ 865637 w 1611734"/>
                <a:gd name="connsiteY147" fmla="*/ 1503920 h 1942422"/>
                <a:gd name="connsiteX148" fmla="*/ 848552 w 1611734"/>
                <a:gd name="connsiteY148" fmla="*/ 1515310 h 1942422"/>
                <a:gd name="connsiteX149" fmla="*/ 831467 w 1611734"/>
                <a:gd name="connsiteY149" fmla="*/ 1555174 h 1942422"/>
                <a:gd name="connsiteX150" fmla="*/ 825772 w 1611734"/>
                <a:gd name="connsiteY150" fmla="*/ 1572258 h 1942422"/>
                <a:gd name="connsiteX151" fmla="*/ 802992 w 1611734"/>
                <a:gd name="connsiteY151" fmla="*/ 1595037 h 1942422"/>
                <a:gd name="connsiteX152" fmla="*/ 785907 w 1611734"/>
                <a:gd name="connsiteY152" fmla="*/ 1629206 h 1942422"/>
                <a:gd name="connsiteX153" fmla="*/ 797297 w 1611734"/>
                <a:gd name="connsiteY153" fmla="*/ 1663375 h 1942422"/>
                <a:gd name="connsiteX154" fmla="*/ 808687 w 1611734"/>
                <a:gd name="connsiteY154" fmla="*/ 1720324 h 1942422"/>
                <a:gd name="connsiteX155" fmla="*/ 825772 w 1611734"/>
                <a:gd name="connsiteY155" fmla="*/ 1731713 h 1942422"/>
                <a:gd name="connsiteX156" fmla="*/ 820077 w 1611734"/>
                <a:gd name="connsiteY156" fmla="*/ 1771577 h 1942422"/>
                <a:gd name="connsiteX157" fmla="*/ 802992 w 1611734"/>
                <a:gd name="connsiteY157" fmla="*/ 1765882 h 1942422"/>
                <a:gd name="connsiteX158" fmla="*/ 797297 w 1611734"/>
                <a:gd name="connsiteY158" fmla="*/ 1748798 h 1942422"/>
                <a:gd name="connsiteX159" fmla="*/ 780212 w 1611734"/>
                <a:gd name="connsiteY159" fmla="*/ 1737408 h 1942422"/>
                <a:gd name="connsiteX160" fmla="*/ 740347 w 1611734"/>
                <a:gd name="connsiteY160" fmla="*/ 1754493 h 1942422"/>
                <a:gd name="connsiteX161" fmla="*/ 734652 w 1611734"/>
                <a:gd name="connsiteY161" fmla="*/ 1771577 h 1942422"/>
                <a:gd name="connsiteX162" fmla="*/ 711872 w 1611734"/>
                <a:gd name="connsiteY162" fmla="*/ 1805746 h 1942422"/>
                <a:gd name="connsiteX163" fmla="*/ 723262 w 1611734"/>
                <a:gd name="connsiteY163" fmla="*/ 1845610 h 1942422"/>
                <a:gd name="connsiteX164" fmla="*/ 728957 w 1611734"/>
                <a:gd name="connsiteY164" fmla="*/ 1862694 h 1942422"/>
                <a:gd name="connsiteX165" fmla="*/ 723262 w 1611734"/>
                <a:gd name="connsiteY165" fmla="*/ 1891169 h 1942422"/>
                <a:gd name="connsiteX166" fmla="*/ 706177 w 1611734"/>
                <a:gd name="connsiteY166" fmla="*/ 1896863 h 1942422"/>
                <a:gd name="connsiteX167" fmla="*/ 700482 w 1611734"/>
                <a:gd name="connsiteY167" fmla="*/ 1874084 h 1942422"/>
                <a:gd name="connsiteX168" fmla="*/ 666312 w 1611734"/>
                <a:gd name="connsiteY168" fmla="*/ 1851305 h 1942422"/>
                <a:gd name="connsiteX169" fmla="*/ 586583 w 1611734"/>
                <a:gd name="connsiteY169" fmla="*/ 1839915 h 1942422"/>
                <a:gd name="connsiteX170" fmla="*/ 615058 w 1611734"/>
                <a:gd name="connsiteY170" fmla="*/ 1828525 h 1942422"/>
                <a:gd name="connsiteX171" fmla="*/ 649227 w 1611734"/>
                <a:gd name="connsiteY171" fmla="*/ 1822831 h 1942422"/>
                <a:gd name="connsiteX172" fmla="*/ 637837 w 1611734"/>
                <a:gd name="connsiteY172" fmla="*/ 1782967 h 1942422"/>
                <a:gd name="connsiteX173" fmla="*/ 677702 w 1611734"/>
                <a:gd name="connsiteY173" fmla="*/ 1760187 h 1942422"/>
                <a:gd name="connsiteX174" fmla="*/ 694787 w 1611734"/>
                <a:gd name="connsiteY174" fmla="*/ 1754493 h 1942422"/>
                <a:gd name="connsiteX175" fmla="*/ 700482 w 1611734"/>
                <a:gd name="connsiteY175" fmla="*/ 1737408 h 1942422"/>
                <a:gd name="connsiteX176" fmla="*/ 717567 w 1611734"/>
                <a:gd name="connsiteY176" fmla="*/ 1726018 h 1942422"/>
                <a:gd name="connsiteX177" fmla="*/ 728957 w 1611734"/>
                <a:gd name="connsiteY177" fmla="*/ 1708934 h 1942422"/>
                <a:gd name="connsiteX178" fmla="*/ 723262 w 1611734"/>
                <a:gd name="connsiteY178" fmla="*/ 1680460 h 1942422"/>
                <a:gd name="connsiteX179" fmla="*/ 672007 w 1611734"/>
                <a:gd name="connsiteY179" fmla="*/ 1669070 h 1942422"/>
                <a:gd name="connsiteX180" fmla="*/ 637837 w 1611734"/>
                <a:gd name="connsiteY180" fmla="*/ 1651986 h 1942422"/>
                <a:gd name="connsiteX181" fmla="*/ 632142 w 1611734"/>
                <a:gd name="connsiteY181" fmla="*/ 1634901 h 1942422"/>
                <a:gd name="connsiteX182" fmla="*/ 620752 w 1611734"/>
                <a:gd name="connsiteY182" fmla="*/ 1617817 h 1942422"/>
                <a:gd name="connsiteX183" fmla="*/ 637837 w 1611734"/>
                <a:gd name="connsiteY183" fmla="*/ 1612122 h 1942422"/>
                <a:gd name="connsiteX184" fmla="*/ 728957 w 1611734"/>
                <a:gd name="connsiteY184" fmla="*/ 1600732 h 1942422"/>
                <a:gd name="connsiteX185" fmla="*/ 751737 w 1611734"/>
                <a:gd name="connsiteY185" fmla="*/ 1589343 h 1942422"/>
                <a:gd name="connsiteX186" fmla="*/ 763127 w 1611734"/>
                <a:gd name="connsiteY186" fmla="*/ 1572258 h 1942422"/>
                <a:gd name="connsiteX187" fmla="*/ 797297 w 1611734"/>
                <a:gd name="connsiteY187" fmla="*/ 1555174 h 1942422"/>
                <a:gd name="connsiteX188" fmla="*/ 808687 w 1611734"/>
                <a:gd name="connsiteY188" fmla="*/ 1538089 h 1942422"/>
                <a:gd name="connsiteX189" fmla="*/ 825772 w 1611734"/>
                <a:gd name="connsiteY189" fmla="*/ 1521005 h 1942422"/>
                <a:gd name="connsiteX190" fmla="*/ 854247 w 1611734"/>
                <a:gd name="connsiteY190" fmla="*/ 1475446 h 1942422"/>
                <a:gd name="connsiteX191" fmla="*/ 865637 w 1611734"/>
                <a:gd name="connsiteY191" fmla="*/ 1446972 h 1942422"/>
                <a:gd name="connsiteX192" fmla="*/ 905501 w 1611734"/>
                <a:gd name="connsiteY192" fmla="*/ 1424192 h 1942422"/>
                <a:gd name="connsiteX193" fmla="*/ 956756 w 1611734"/>
                <a:gd name="connsiteY193" fmla="*/ 1412803 h 1942422"/>
                <a:gd name="connsiteX194" fmla="*/ 951061 w 1611734"/>
                <a:gd name="connsiteY194" fmla="*/ 1395718 h 1942422"/>
                <a:gd name="connsiteX195" fmla="*/ 945366 w 1611734"/>
                <a:gd name="connsiteY195" fmla="*/ 1333075 h 1942422"/>
                <a:gd name="connsiteX196" fmla="*/ 928281 w 1611734"/>
                <a:gd name="connsiteY196" fmla="*/ 1327380 h 1942422"/>
                <a:gd name="connsiteX197" fmla="*/ 905501 w 1611734"/>
                <a:gd name="connsiteY197" fmla="*/ 1321685 h 1942422"/>
                <a:gd name="connsiteX198" fmla="*/ 825772 w 1611734"/>
                <a:gd name="connsiteY198" fmla="*/ 1327380 h 1942422"/>
                <a:gd name="connsiteX199" fmla="*/ 808687 w 1611734"/>
                <a:gd name="connsiteY199" fmla="*/ 1338770 h 1942422"/>
                <a:gd name="connsiteX200" fmla="*/ 780212 w 1611734"/>
                <a:gd name="connsiteY200" fmla="*/ 1344465 h 1942422"/>
                <a:gd name="connsiteX201" fmla="*/ 757432 w 1611734"/>
                <a:gd name="connsiteY201" fmla="*/ 1355854 h 1942422"/>
                <a:gd name="connsiteX202" fmla="*/ 734652 w 1611734"/>
                <a:gd name="connsiteY202" fmla="*/ 1401413 h 1942422"/>
                <a:gd name="connsiteX203" fmla="*/ 717567 w 1611734"/>
                <a:gd name="connsiteY203" fmla="*/ 1452667 h 1942422"/>
                <a:gd name="connsiteX204" fmla="*/ 711872 w 1611734"/>
                <a:gd name="connsiteY204" fmla="*/ 1469751 h 1942422"/>
                <a:gd name="connsiteX205" fmla="*/ 689092 w 1611734"/>
                <a:gd name="connsiteY205" fmla="*/ 1486836 h 1942422"/>
                <a:gd name="connsiteX206" fmla="*/ 683397 w 1611734"/>
                <a:gd name="connsiteY206" fmla="*/ 1424192 h 1942422"/>
                <a:gd name="connsiteX207" fmla="*/ 666312 w 1611734"/>
                <a:gd name="connsiteY207" fmla="*/ 1412803 h 1942422"/>
                <a:gd name="connsiteX208" fmla="*/ 575193 w 1611734"/>
                <a:gd name="connsiteY208" fmla="*/ 1424192 h 1942422"/>
                <a:gd name="connsiteX209" fmla="*/ 563803 w 1611734"/>
                <a:gd name="connsiteY209" fmla="*/ 1441277 h 1942422"/>
                <a:gd name="connsiteX210" fmla="*/ 541023 w 1611734"/>
                <a:gd name="connsiteY210" fmla="*/ 1503920 h 1942422"/>
                <a:gd name="connsiteX211" fmla="*/ 444208 w 1611734"/>
                <a:gd name="connsiteY211" fmla="*/ 1509615 h 1942422"/>
                <a:gd name="connsiteX212" fmla="*/ 438513 w 1611734"/>
                <a:gd name="connsiteY212" fmla="*/ 1555174 h 1942422"/>
                <a:gd name="connsiteX213" fmla="*/ 421428 w 1611734"/>
                <a:gd name="connsiteY213" fmla="*/ 1577953 h 1942422"/>
                <a:gd name="connsiteX214" fmla="*/ 410038 w 1611734"/>
                <a:gd name="connsiteY214" fmla="*/ 1595037 h 1942422"/>
                <a:gd name="connsiteX215" fmla="*/ 415733 w 1611734"/>
                <a:gd name="connsiteY215" fmla="*/ 1657680 h 1942422"/>
                <a:gd name="connsiteX216" fmla="*/ 432818 w 1611734"/>
                <a:gd name="connsiteY216" fmla="*/ 1663375 h 1942422"/>
                <a:gd name="connsiteX217" fmla="*/ 438513 w 1611734"/>
                <a:gd name="connsiteY217" fmla="*/ 1686155 h 1942422"/>
                <a:gd name="connsiteX218" fmla="*/ 449903 w 1611734"/>
                <a:gd name="connsiteY218" fmla="*/ 1703239 h 1942422"/>
                <a:gd name="connsiteX219" fmla="*/ 392953 w 1611734"/>
                <a:gd name="connsiteY219" fmla="*/ 1697544 h 1942422"/>
                <a:gd name="connsiteX220" fmla="*/ 387258 w 1611734"/>
                <a:gd name="connsiteY220" fmla="*/ 1623511 h 1942422"/>
                <a:gd name="connsiteX221" fmla="*/ 381563 w 1611734"/>
                <a:gd name="connsiteY221" fmla="*/ 1538089 h 1942422"/>
                <a:gd name="connsiteX222" fmla="*/ 364478 w 1611734"/>
                <a:gd name="connsiteY222" fmla="*/ 1526699 h 1942422"/>
                <a:gd name="connsiteX223" fmla="*/ 324614 w 1611734"/>
                <a:gd name="connsiteY223" fmla="*/ 1515310 h 1942422"/>
                <a:gd name="connsiteX224" fmla="*/ 301834 w 1611734"/>
                <a:gd name="connsiteY224" fmla="*/ 1521005 h 1942422"/>
                <a:gd name="connsiteX225" fmla="*/ 290444 w 1611734"/>
                <a:gd name="connsiteY225" fmla="*/ 1538089 h 1942422"/>
                <a:gd name="connsiteX226" fmla="*/ 273359 w 1611734"/>
                <a:gd name="connsiteY226" fmla="*/ 1555174 h 1942422"/>
                <a:gd name="connsiteX227" fmla="*/ 233494 w 1611734"/>
                <a:gd name="connsiteY227" fmla="*/ 1595037 h 1942422"/>
                <a:gd name="connsiteX228" fmla="*/ 239189 w 1611734"/>
                <a:gd name="connsiteY228" fmla="*/ 1617817 h 1942422"/>
                <a:gd name="connsiteX229" fmla="*/ 256274 w 1611734"/>
                <a:gd name="connsiteY229" fmla="*/ 1623511 h 1942422"/>
                <a:gd name="connsiteX230" fmla="*/ 296139 w 1611734"/>
                <a:gd name="connsiteY230" fmla="*/ 1646291 h 1942422"/>
                <a:gd name="connsiteX231" fmla="*/ 290444 w 1611734"/>
                <a:gd name="connsiteY231" fmla="*/ 1663375 h 1942422"/>
                <a:gd name="connsiteX232" fmla="*/ 256274 w 1611734"/>
                <a:gd name="connsiteY232" fmla="*/ 1686155 h 1942422"/>
                <a:gd name="connsiteX233" fmla="*/ 210714 w 1611734"/>
                <a:gd name="connsiteY233" fmla="*/ 1680460 h 1942422"/>
                <a:gd name="connsiteX234" fmla="*/ 205019 w 1611734"/>
                <a:gd name="connsiteY234" fmla="*/ 1663375 h 1942422"/>
                <a:gd name="connsiteX235" fmla="*/ 199324 w 1611734"/>
                <a:gd name="connsiteY235" fmla="*/ 1640596 h 1942422"/>
                <a:gd name="connsiteX236" fmla="*/ 170849 w 1611734"/>
                <a:gd name="connsiteY236" fmla="*/ 1634901 h 1942422"/>
                <a:gd name="connsiteX237" fmla="*/ 153764 w 1611734"/>
                <a:gd name="connsiteY237" fmla="*/ 1617817 h 1942422"/>
                <a:gd name="connsiteX238" fmla="*/ 136679 w 1611734"/>
                <a:gd name="connsiteY238" fmla="*/ 1606427 h 1942422"/>
                <a:gd name="connsiteX239" fmla="*/ 142374 w 1611734"/>
                <a:gd name="connsiteY239" fmla="*/ 1583648 h 1942422"/>
                <a:gd name="connsiteX240" fmla="*/ 182239 w 1611734"/>
                <a:gd name="connsiteY240" fmla="*/ 1566563 h 1942422"/>
                <a:gd name="connsiteX241" fmla="*/ 199324 w 1611734"/>
                <a:gd name="connsiteY241" fmla="*/ 1549479 h 1942422"/>
                <a:gd name="connsiteX242" fmla="*/ 222104 w 1611734"/>
                <a:gd name="connsiteY242" fmla="*/ 1543784 h 1942422"/>
                <a:gd name="connsiteX243" fmla="*/ 244884 w 1611734"/>
                <a:gd name="connsiteY243" fmla="*/ 1509615 h 1942422"/>
                <a:gd name="connsiteX244" fmla="*/ 256274 w 1611734"/>
                <a:gd name="connsiteY244" fmla="*/ 1492530 h 1942422"/>
                <a:gd name="connsiteX245" fmla="*/ 273359 w 1611734"/>
                <a:gd name="connsiteY245" fmla="*/ 1486836 h 1942422"/>
                <a:gd name="connsiteX246" fmla="*/ 290444 w 1611734"/>
                <a:gd name="connsiteY246" fmla="*/ 1469751 h 1942422"/>
                <a:gd name="connsiteX247" fmla="*/ 279054 w 1611734"/>
                <a:gd name="connsiteY247" fmla="*/ 1435582 h 1942422"/>
                <a:gd name="connsiteX248" fmla="*/ 318919 w 1611734"/>
                <a:gd name="connsiteY248" fmla="*/ 1412803 h 1942422"/>
                <a:gd name="connsiteX249" fmla="*/ 336004 w 1611734"/>
                <a:gd name="connsiteY249" fmla="*/ 1424192 h 1942422"/>
                <a:gd name="connsiteX250" fmla="*/ 353088 w 1611734"/>
                <a:gd name="connsiteY250" fmla="*/ 1429887 h 1942422"/>
                <a:gd name="connsiteX251" fmla="*/ 364478 w 1611734"/>
                <a:gd name="connsiteY251" fmla="*/ 1446972 h 1942422"/>
                <a:gd name="connsiteX252" fmla="*/ 529633 w 1611734"/>
                <a:gd name="connsiteY252" fmla="*/ 1464056 h 1942422"/>
                <a:gd name="connsiteX253" fmla="*/ 541023 w 1611734"/>
                <a:gd name="connsiteY253" fmla="*/ 1446972 h 1942422"/>
                <a:gd name="connsiteX254" fmla="*/ 546718 w 1611734"/>
                <a:gd name="connsiteY254" fmla="*/ 1429887 h 1942422"/>
                <a:gd name="connsiteX255" fmla="*/ 563803 w 1611734"/>
                <a:gd name="connsiteY255" fmla="*/ 1424192 h 1942422"/>
                <a:gd name="connsiteX256" fmla="*/ 592278 w 1611734"/>
                <a:gd name="connsiteY256" fmla="*/ 1401413 h 1942422"/>
                <a:gd name="connsiteX257" fmla="*/ 626447 w 1611734"/>
                <a:gd name="connsiteY257" fmla="*/ 1384329 h 1942422"/>
                <a:gd name="connsiteX258" fmla="*/ 666312 w 1611734"/>
                <a:gd name="connsiteY258" fmla="*/ 1378634 h 1942422"/>
                <a:gd name="connsiteX259" fmla="*/ 672007 w 1611734"/>
                <a:gd name="connsiteY259" fmla="*/ 1338770 h 1942422"/>
                <a:gd name="connsiteX260" fmla="*/ 654922 w 1611734"/>
                <a:gd name="connsiteY260" fmla="*/ 1333075 h 1942422"/>
                <a:gd name="connsiteX261" fmla="*/ 677702 w 1611734"/>
                <a:gd name="connsiteY261" fmla="*/ 1321685 h 1942422"/>
                <a:gd name="connsiteX262" fmla="*/ 774517 w 1611734"/>
                <a:gd name="connsiteY262" fmla="*/ 1310296 h 1942422"/>
                <a:gd name="connsiteX263" fmla="*/ 808687 w 1611734"/>
                <a:gd name="connsiteY263" fmla="*/ 1304601 h 1942422"/>
                <a:gd name="connsiteX264" fmla="*/ 791602 w 1611734"/>
                <a:gd name="connsiteY264" fmla="*/ 1298906 h 1942422"/>
                <a:gd name="connsiteX265" fmla="*/ 751737 w 1611734"/>
                <a:gd name="connsiteY265" fmla="*/ 1264737 h 1942422"/>
                <a:gd name="connsiteX266" fmla="*/ 740347 w 1611734"/>
                <a:gd name="connsiteY266" fmla="*/ 1247653 h 1942422"/>
                <a:gd name="connsiteX267" fmla="*/ 700482 w 1611734"/>
                <a:gd name="connsiteY267" fmla="*/ 1230568 h 1942422"/>
                <a:gd name="connsiteX268" fmla="*/ 495463 w 1611734"/>
                <a:gd name="connsiteY268" fmla="*/ 1219179 h 1942422"/>
                <a:gd name="connsiteX269" fmla="*/ 410038 w 1611734"/>
                <a:gd name="connsiteY269" fmla="*/ 1236263 h 1942422"/>
                <a:gd name="connsiteX270" fmla="*/ 398648 w 1611734"/>
                <a:gd name="connsiteY270" fmla="*/ 1259042 h 1942422"/>
                <a:gd name="connsiteX271" fmla="*/ 353088 w 1611734"/>
                <a:gd name="connsiteY271" fmla="*/ 1310296 h 1942422"/>
                <a:gd name="connsiteX272" fmla="*/ 347394 w 1611734"/>
                <a:gd name="connsiteY272" fmla="*/ 1264737 h 1942422"/>
                <a:gd name="connsiteX273" fmla="*/ 233494 w 1611734"/>
                <a:gd name="connsiteY273" fmla="*/ 1293211 h 1942422"/>
                <a:gd name="connsiteX274" fmla="*/ 216409 w 1611734"/>
                <a:gd name="connsiteY274" fmla="*/ 1310296 h 1942422"/>
                <a:gd name="connsiteX275" fmla="*/ 210714 w 1611734"/>
                <a:gd name="connsiteY275" fmla="*/ 1293211 h 1942422"/>
                <a:gd name="connsiteX276" fmla="*/ 222104 w 1611734"/>
                <a:gd name="connsiteY276" fmla="*/ 1264737 h 1942422"/>
                <a:gd name="connsiteX277" fmla="*/ 205019 w 1611734"/>
                <a:gd name="connsiteY277" fmla="*/ 1259042 h 1942422"/>
                <a:gd name="connsiteX278" fmla="*/ 148069 w 1611734"/>
                <a:gd name="connsiteY278" fmla="*/ 1247653 h 1942422"/>
                <a:gd name="connsiteX279" fmla="*/ 119594 w 1611734"/>
                <a:gd name="connsiteY279" fmla="*/ 1241958 h 1942422"/>
                <a:gd name="connsiteX280" fmla="*/ 85425 w 1611734"/>
                <a:gd name="connsiteY280" fmla="*/ 1230568 h 1942422"/>
                <a:gd name="connsiteX281" fmla="*/ 11390 w 1611734"/>
                <a:gd name="connsiteY281" fmla="*/ 1224873 h 1942422"/>
                <a:gd name="connsiteX282" fmla="*/ 0 w 1611734"/>
                <a:gd name="connsiteY282" fmla="*/ 1207789 h 1942422"/>
                <a:gd name="connsiteX283" fmla="*/ 5695 w 1611734"/>
                <a:gd name="connsiteY283" fmla="*/ 1185010 h 1942422"/>
                <a:gd name="connsiteX284" fmla="*/ 28475 w 1611734"/>
                <a:gd name="connsiteY284" fmla="*/ 1179315 h 1942422"/>
                <a:gd name="connsiteX285" fmla="*/ 34170 w 1611734"/>
                <a:gd name="connsiteY285" fmla="*/ 1139451 h 1942422"/>
                <a:gd name="connsiteX286" fmla="*/ 45560 w 1611734"/>
                <a:gd name="connsiteY286" fmla="*/ 1156535 h 1942422"/>
                <a:gd name="connsiteX287" fmla="*/ 68340 w 1611734"/>
                <a:gd name="connsiteY287" fmla="*/ 1179315 h 1942422"/>
                <a:gd name="connsiteX288" fmla="*/ 85425 w 1611734"/>
                <a:gd name="connsiteY288" fmla="*/ 1185010 h 1942422"/>
                <a:gd name="connsiteX289" fmla="*/ 176544 w 1611734"/>
                <a:gd name="connsiteY289" fmla="*/ 1190704 h 1942422"/>
                <a:gd name="connsiteX290" fmla="*/ 187934 w 1611734"/>
                <a:gd name="connsiteY290" fmla="*/ 1207789 h 1942422"/>
                <a:gd name="connsiteX291" fmla="*/ 227799 w 1611734"/>
                <a:gd name="connsiteY291" fmla="*/ 1224873 h 1942422"/>
                <a:gd name="connsiteX292" fmla="*/ 290444 w 1611734"/>
                <a:gd name="connsiteY292" fmla="*/ 1230568 h 1942422"/>
                <a:gd name="connsiteX293" fmla="*/ 444208 w 1611734"/>
                <a:gd name="connsiteY293" fmla="*/ 1224873 h 1942422"/>
                <a:gd name="connsiteX294" fmla="*/ 427123 w 1611734"/>
                <a:gd name="connsiteY294" fmla="*/ 1219179 h 1942422"/>
                <a:gd name="connsiteX295" fmla="*/ 398648 w 1611734"/>
                <a:gd name="connsiteY295" fmla="*/ 1185010 h 1942422"/>
                <a:gd name="connsiteX296" fmla="*/ 347394 w 1611734"/>
                <a:gd name="connsiteY296" fmla="*/ 1167925 h 1942422"/>
                <a:gd name="connsiteX297" fmla="*/ 290444 w 1611734"/>
                <a:gd name="connsiteY297" fmla="*/ 1139451 h 1942422"/>
                <a:gd name="connsiteX298" fmla="*/ 284749 w 1611734"/>
                <a:gd name="connsiteY298" fmla="*/ 1122366 h 1942422"/>
                <a:gd name="connsiteX299" fmla="*/ 267664 w 1611734"/>
                <a:gd name="connsiteY299" fmla="*/ 1116672 h 1942422"/>
                <a:gd name="connsiteX300" fmla="*/ 244884 w 1611734"/>
                <a:gd name="connsiteY300" fmla="*/ 1099587 h 1942422"/>
                <a:gd name="connsiteX301" fmla="*/ 227799 w 1611734"/>
                <a:gd name="connsiteY301" fmla="*/ 1071113 h 1942422"/>
                <a:gd name="connsiteX302" fmla="*/ 210714 w 1611734"/>
                <a:gd name="connsiteY302" fmla="*/ 1048334 h 1942422"/>
                <a:gd name="connsiteX303" fmla="*/ 182239 w 1611734"/>
                <a:gd name="connsiteY303" fmla="*/ 985690 h 1942422"/>
                <a:gd name="connsiteX304" fmla="*/ 148069 w 1611734"/>
                <a:gd name="connsiteY304" fmla="*/ 1025554 h 1942422"/>
                <a:gd name="connsiteX305" fmla="*/ 136679 w 1611734"/>
                <a:gd name="connsiteY305" fmla="*/ 974301 h 1942422"/>
                <a:gd name="connsiteX306" fmla="*/ 170849 w 1611734"/>
                <a:gd name="connsiteY306" fmla="*/ 928742 h 1942422"/>
                <a:gd name="connsiteX307" fmla="*/ 187934 w 1611734"/>
                <a:gd name="connsiteY307" fmla="*/ 957216 h 1942422"/>
                <a:gd name="connsiteX308" fmla="*/ 193629 w 1611734"/>
                <a:gd name="connsiteY308" fmla="*/ 979996 h 1942422"/>
                <a:gd name="connsiteX309" fmla="*/ 210714 w 1611734"/>
                <a:gd name="connsiteY309" fmla="*/ 997080 h 1942422"/>
                <a:gd name="connsiteX310" fmla="*/ 233494 w 1611734"/>
                <a:gd name="connsiteY310" fmla="*/ 1042639 h 1942422"/>
                <a:gd name="connsiteX311" fmla="*/ 279054 w 1611734"/>
                <a:gd name="connsiteY311" fmla="*/ 1071113 h 1942422"/>
                <a:gd name="connsiteX312" fmla="*/ 313224 w 1611734"/>
                <a:gd name="connsiteY312" fmla="*/ 1093892 h 1942422"/>
                <a:gd name="connsiteX313" fmla="*/ 347394 w 1611734"/>
                <a:gd name="connsiteY313" fmla="*/ 1128061 h 1942422"/>
                <a:gd name="connsiteX314" fmla="*/ 364478 w 1611734"/>
                <a:gd name="connsiteY314" fmla="*/ 1156535 h 1942422"/>
                <a:gd name="connsiteX315" fmla="*/ 398648 w 1611734"/>
                <a:gd name="connsiteY315" fmla="*/ 1167925 h 1942422"/>
                <a:gd name="connsiteX316" fmla="*/ 438513 w 1611734"/>
                <a:gd name="connsiteY316" fmla="*/ 1156535 h 1942422"/>
                <a:gd name="connsiteX317" fmla="*/ 449903 w 1611734"/>
                <a:gd name="connsiteY317" fmla="*/ 1173620 h 1942422"/>
                <a:gd name="connsiteX318" fmla="*/ 455598 w 1611734"/>
                <a:gd name="connsiteY318" fmla="*/ 1190704 h 1942422"/>
                <a:gd name="connsiteX319" fmla="*/ 501158 w 1611734"/>
                <a:gd name="connsiteY319" fmla="*/ 1196399 h 1942422"/>
                <a:gd name="connsiteX320" fmla="*/ 620752 w 1611734"/>
                <a:gd name="connsiteY320" fmla="*/ 1207789 h 1942422"/>
                <a:gd name="connsiteX321" fmla="*/ 649227 w 1611734"/>
                <a:gd name="connsiteY321" fmla="*/ 1196399 h 1942422"/>
                <a:gd name="connsiteX322" fmla="*/ 597973 w 1611734"/>
                <a:gd name="connsiteY322" fmla="*/ 1167925 h 1942422"/>
                <a:gd name="connsiteX323" fmla="*/ 575193 w 1611734"/>
                <a:gd name="connsiteY323" fmla="*/ 1150841 h 1942422"/>
                <a:gd name="connsiteX324" fmla="*/ 569498 w 1611734"/>
                <a:gd name="connsiteY324" fmla="*/ 1133756 h 1942422"/>
                <a:gd name="connsiteX325" fmla="*/ 552413 w 1611734"/>
                <a:gd name="connsiteY325" fmla="*/ 1122366 h 1942422"/>
                <a:gd name="connsiteX326" fmla="*/ 518243 w 1611734"/>
                <a:gd name="connsiteY326" fmla="*/ 1088197 h 1942422"/>
                <a:gd name="connsiteX327" fmla="*/ 501158 w 1611734"/>
                <a:gd name="connsiteY327" fmla="*/ 1071113 h 1942422"/>
                <a:gd name="connsiteX328" fmla="*/ 478378 w 1611734"/>
                <a:gd name="connsiteY328" fmla="*/ 1059723 h 1942422"/>
                <a:gd name="connsiteX329" fmla="*/ 461293 w 1611734"/>
                <a:gd name="connsiteY329" fmla="*/ 1054028 h 1942422"/>
                <a:gd name="connsiteX330" fmla="*/ 427123 w 1611734"/>
                <a:gd name="connsiteY330" fmla="*/ 1025554 h 1942422"/>
                <a:gd name="connsiteX331" fmla="*/ 421428 w 1611734"/>
                <a:gd name="connsiteY331" fmla="*/ 1002775 h 1942422"/>
                <a:gd name="connsiteX332" fmla="*/ 404343 w 1611734"/>
                <a:gd name="connsiteY332" fmla="*/ 997080 h 1942422"/>
                <a:gd name="connsiteX333" fmla="*/ 387258 w 1611734"/>
                <a:gd name="connsiteY333" fmla="*/ 985690 h 1942422"/>
                <a:gd name="connsiteX334" fmla="*/ 375868 w 1611734"/>
                <a:gd name="connsiteY334" fmla="*/ 968606 h 1942422"/>
                <a:gd name="connsiteX335" fmla="*/ 358783 w 1611734"/>
                <a:gd name="connsiteY335" fmla="*/ 962911 h 1942422"/>
                <a:gd name="connsiteX336" fmla="*/ 353088 w 1611734"/>
                <a:gd name="connsiteY336" fmla="*/ 905963 h 1942422"/>
                <a:gd name="connsiteX337" fmla="*/ 347394 w 1611734"/>
                <a:gd name="connsiteY337" fmla="*/ 888878 h 1942422"/>
                <a:gd name="connsiteX338" fmla="*/ 341699 w 1611734"/>
                <a:gd name="connsiteY338" fmla="*/ 866099 h 1942422"/>
                <a:gd name="connsiteX339" fmla="*/ 324614 w 1611734"/>
                <a:gd name="connsiteY339" fmla="*/ 860404 h 1942422"/>
                <a:gd name="connsiteX340" fmla="*/ 239189 w 1611734"/>
                <a:gd name="connsiteY340" fmla="*/ 860404 h 1942422"/>
                <a:gd name="connsiteX341" fmla="*/ 216409 w 1611734"/>
                <a:gd name="connsiteY341" fmla="*/ 849015 h 1942422"/>
                <a:gd name="connsiteX342" fmla="*/ 199324 w 1611734"/>
                <a:gd name="connsiteY342" fmla="*/ 843320 h 1942422"/>
                <a:gd name="connsiteX343" fmla="*/ 193629 w 1611734"/>
                <a:gd name="connsiteY343" fmla="*/ 826235 h 1942422"/>
                <a:gd name="connsiteX344" fmla="*/ 267664 w 1611734"/>
                <a:gd name="connsiteY344" fmla="*/ 814846 h 1942422"/>
                <a:gd name="connsiteX345" fmla="*/ 284749 w 1611734"/>
                <a:gd name="connsiteY345" fmla="*/ 803456 h 1942422"/>
                <a:gd name="connsiteX346" fmla="*/ 313224 w 1611734"/>
                <a:gd name="connsiteY346" fmla="*/ 769287 h 1942422"/>
                <a:gd name="connsiteX347" fmla="*/ 324614 w 1611734"/>
                <a:gd name="connsiteY347" fmla="*/ 803456 h 1942422"/>
                <a:gd name="connsiteX348" fmla="*/ 330309 w 1611734"/>
                <a:gd name="connsiteY348" fmla="*/ 831930 h 1942422"/>
                <a:gd name="connsiteX349" fmla="*/ 353088 w 1611734"/>
                <a:gd name="connsiteY349" fmla="*/ 866099 h 1942422"/>
                <a:gd name="connsiteX350" fmla="*/ 364478 w 1611734"/>
                <a:gd name="connsiteY350" fmla="*/ 917352 h 1942422"/>
                <a:gd name="connsiteX351" fmla="*/ 375868 w 1611734"/>
                <a:gd name="connsiteY351" fmla="*/ 951521 h 1942422"/>
                <a:gd name="connsiteX352" fmla="*/ 421428 w 1611734"/>
                <a:gd name="connsiteY352" fmla="*/ 979996 h 1942422"/>
                <a:gd name="connsiteX353" fmla="*/ 466988 w 1611734"/>
                <a:gd name="connsiteY353" fmla="*/ 1008470 h 1942422"/>
                <a:gd name="connsiteX354" fmla="*/ 455598 w 1611734"/>
                <a:gd name="connsiteY354" fmla="*/ 962911 h 1942422"/>
                <a:gd name="connsiteX355" fmla="*/ 444208 w 1611734"/>
                <a:gd name="connsiteY355" fmla="*/ 945827 h 1942422"/>
                <a:gd name="connsiteX356" fmla="*/ 449903 w 1611734"/>
                <a:gd name="connsiteY356" fmla="*/ 871794 h 1942422"/>
                <a:gd name="connsiteX357" fmla="*/ 438513 w 1611734"/>
                <a:gd name="connsiteY357" fmla="*/ 814846 h 1942422"/>
                <a:gd name="connsiteX358" fmla="*/ 427123 w 1611734"/>
                <a:gd name="connsiteY358" fmla="*/ 746508 h 1942422"/>
                <a:gd name="connsiteX359" fmla="*/ 421428 w 1611734"/>
                <a:gd name="connsiteY359" fmla="*/ 723728 h 1942422"/>
                <a:gd name="connsiteX360" fmla="*/ 410038 w 1611734"/>
                <a:gd name="connsiteY360" fmla="*/ 700949 h 1942422"/>
                <a:gd name="connsiteX361" fmla="*/ 404343 w 1611734"/>
                <a:gd name="connsiteY361" fmla="*/ 666780 h 1942422"/>
                <a:gd name="connsiteX362" fmla="*/ 387258 w 1611734"/>
                <a:gd name="connsiteY362" fmla="*/ 678170 h 1942422"/>
                <a:gd name="connsiteX363" fmla="*/ 421428 w 1611734"/>
                <a:gd name="connsiteY363" fmla="*/ 706644 h 1942422"/>
                <a:gd name="connsiteX364" fmla="*/ 449903 w 1611734"/>
                <a:gd name="connsiteY364" fmla="*/ 700949 h 1942422"/>
                <a:gd name="connsiteX365" fmla="*/ 512548 w 1611734"/>
                <a:gd name="connsiteY365" fmla="*/ 644001 h 1942422"/>
                <a:gd name="connsiteX366" fmla="*/ 518243 w 1611734"/>
                <a:gd name="connsiteY366" fmla="*/ 666780 h 1942422"/>
                <a:gd name="connsiteX367" fmla="*/ 523938 w 1611734"/>
                <a:gd name="connsiteY367" fmla="*/ 683864 h 1942422"/>
                <a:gd name="connsiteX368" fmla="*/ 506853 w 1611734"/>
                <a:gd name="connsiteY368" fmla="*/ 700949 h 1942422"/>
                <a:gd name="connsiteX369" fmla="*/ 472683 w 1611734"/>
                <a:gd name="connsiteY369" fmla="*/ 735118 h 1942422"/>
                <a:gd name="connsiteX370" fmla="*/ 506853 w 1611734"/>
                <a:gd name="connsiteY370" fmla="*/ 757897 h 1942422"/>
                <a:gd name="connsiteX371" fmla="*/ 523938 w 1611734"/>
                <a:gd name="connsiteY371" fmla="*/ 774982 h 1942422"/>
                <a:gd name="connsiteX372" fmla="*/ 569498 w 1611734"/>
                <a:gd name="connsiteY372" fmla="*/ 792066 h 1942422"/>
                <a:gd name="connsiteX373" fmla="*/ 546718 w 1611734"/>
                <a:gd name="connsiteY373" fmla="*/ 849015 h 1942422"/>
                <a:gd name="connsiteX374" fmla="*/ 518243 w 1611734"/>
                <a:gd name="connsiteY374" fmla="*/ 866099 h 1942422"/>
                <a:gd name="connsiteX375" fmla="*/ 501158 w 1611734"/>
                <a:gd name="connsiteY375" fmla="*/ 900268 h 1942422"/>
                <a:gd name="connsiteX376" fmla="*/ 489768 w 1611734"/>
                <a:gd name="connsiteY376" fmla="*/ 917352 h 1942422"/>
                <a:gd name="connsiteX377" fmla="*/ 495463 w 1611734"/>
                <a:gd name="connsiteY377" fmla="*/ 968606 h 1942422"/>
                <a:gd name="connsiteX378" fmla="*/ 501158 w 1611734"/>
                <a:gd name="connsiteY378" fmla="*/ 985690 h 1942422"/>
                <a:gd name="connsiteX379" fmla="*/ 518243 w 1611734"/>
                <a:gd name="connsiteY379" fmla="*/ 1002775 h 1942422"/>
                <a:gd name="connsiteX380" fmla="*/ 541023 w 1611734"/>
                <a:gd name="connsiteY380" fmla="*/ 1008470 h 1942422"/>
                <a:gd name="connsiteX381" fmla="*/ 563803 w 1611734"/>
                <a:gd name="connsiteY381" fmla="*/ 1042639 h 1942422"/>
                <a:gd name="connsiteX382" fmla="*/ 580888 w 1611734"/>
                <a:gd name="connsiteY382" fmla="*/ 1082503 h 1942422"/>
                <a:gd name="connsiteX383" fmla="*/ 597973 w 1611734"/>
                <a:gd name="connsiteY383" fmla="*/ 1088197 h 1942422"/>
                <a:gd name="connsiteX384" fmla="*/ 615058 w 1611734"/>
                <a:gd name="connsiteY384" fmla="*/ 1088197 h 1942422"/>
                <a:gd name="connsiteX385" fmla="*/ 603668 w 1611734"/>
                <a:gd name="connsiteY385" fmla="*/ 1008470 h 1942422"/>
                <a:gd name="connsiteX386" fmla="*/ 592278 w 1611734"/>
                <a:gd name="connsiteY386" fmla="*/ 985690 h 1942422"/>
                <a:gd name="connsiteX387" fmla="*/ 586583 w 1611734"/>
                <a:gd name="connsiteY387" fmla="*/ 962911 h 1942422"/>
                <a:gd name="connsiteX388" fmla="*/ 580888 w 1611734"/>
                <a:gd name="connsiteY388" fmla="*/ 917352 h 1942422"/>
                <a:gd name="connsiteX389" fmla="*/ 615058 w 1611734"/>
                <a:gd name="connsiteY389" fmla="*/ 928742 h 1942422"/>
                <a:gd name="connsiteX390" fmla="*/ 637837 w 1611734"/>
                <a:gd name="connsiteY390" fmla="*/ 923047 h 1942422"/>
                <a:gd name="connsiteX391" fmla="*/ 626447 w 1611734"/>
                <a:gd name="connsiteY391" fmla="*/ 905963 h 1942422"/>
                <a:gd name="connsiteX392" fmla="*/ 592278 w 1611734"/>
                <a:gd name="connsiteY392" fmla="*/ 888878 h 1942422"/>
                <a:gd name="connsiteX393" fmla="*/ 586583 w 1611734"/>
                <a:gd name="connsiteY393" fmla="*/ 871794 h 1942422"/>
                <a:gd name="connsiteX394" fmla="*/ 632142 w 1611734"/>
                <a:gd name="connsiteY394" fmla="*/ 831930 h 1942422"/>
                <a:gd name="connsiteX395" fmla="*/ 626447 w 1611734"/>
                <a:gd name="connsiteY395" fmla="*/ 814846 h 1942422"/>
                <a:gd name="connsiteX396" fmla="*/ 632142 w 1611734"/>
                <a:gd name="connsiteY396" fmla="*/ 871794 h 1942422"/>
                <a:gd name="connsiteX397" fmla="*/ 654922 w 1611734"/>
                <a:gd name="connsiteY397" fmla="*/ 877489 h 1942422"/>
                <a:gd name="connsiteX398" fmla="*/ 677702 w 1611734"/>
                <a:gd name="connsiteY398" fmla="*/ 951521 h 1942422"/>
                <a:gd name="connsiteX399" fmla="*/ 694787 w 1611734"/>
                <a:gd name="connsiteY399" fmla="*/ 962911 h 1942422"/>
                <a:gd name="connsiteX400" fmla="*/ 683397 w 1611734"/>
                <a:gd name="connsiteY400" fmla="*/ 985690 h 1942422"/>
                <a:gd name="connsiteX401" fmla="*/ 700482 w 1611734"/>
                <a:gd name="connsiteY401" fmla="*/ 1059723 h 1942422"/>
                <a:gd name="connsiteX402" fmla="*/ 711872 w 1611734"/>
                <a:gd name="connsiteY402" fmla="*/ 1076808 h 1942422"/>
                <a:gd name="connsiteX403" fmla="*/ 717567 w 1611734"/>
                <a:gd name="connsiteY403" fmla="*/ 1093892 h 1942422"/>
                <a:gd name="connsiteX404" fmla="*/ 740347 w 1611734"/>
                <a:gd name="connsiteY404" fmla="*/ 1099587 h 1942422"/>
                <a:gd name="connsiteX405" fmla="*/ 757432 w 1611734"/>
                <a:gd name="connsiteY405" fmla="*/ 1105282 h 1942422"/>
                <a:gd name="connsiteX406" fmla="*/ 808687 w 1611734"/>
                <a:gd name="connsiteY406" fmla="*/ 1128061 h 1942422"/>
                <a:gd name="connsiteX407" fmla="*/ 820077 w 1611734"/>
                <a:gd name="connsiteY407" fmla="*/ 1150841 h 1942422"/>
                <a:gd name="connsiteX408" fmla="*/ 859942 w 1611734"/>
                <a:gd name="connsiteY408" fmla="*/ 1167925 h 1942422"/>
                <a:gd name="connsiteX409" fmla="*/ 842857 w 1611734"/>
                <a:gd name="connsiteY409" fmla="*/ 1179315 h 1942422"/>
                <a:gd name="connsiteX410" fmla="*/ 825772 w 1611734"/>
                <a:gd name="connsiteY410" fmla="*/ 1167925 h 1942422"/>
                <a:gd name="connsiteX411" fmla="*/ 797297 w 1611734"/>
                <a:gd name="connsiteY411" fmla="*/ 1139451 h 1942422"/>
                <a:gd name="connsiteX412" fmla="*/ 763127 w 1611734"/>
                <a:gd name="connsiteY412" fmla="*/ 1133756 h 1942422"/>
                <a:gd name="connsiteX413" fmla="*/ 700482 w 1611734"/>
                <a:gd name="connsiteY413" fmla="*/ 1110977 h 1942422"/>
                <a:gd name="connsiteX414" fmla="*/ 677702 w 1611734"/>
                <a:gd name="connsiteY414" fmla="*/ 1093892 h 1942422"/>
                <a:gd name="connsiteX415" fmla="*/ 672007 w 1611734"/>
                <a:gd name="connsiteY415" fmla="*/ 1002775 h 1942422"/>
                <a:gd name="connsiteX416" fmla="*/ 637837 w 1611734"/>
                <a:gd name="connsiteY416" fmla="*/ 979996 h 1942422"/>
                <a:gd name="connsiteX417" fmla="*/ 558108 w 1611734"/>
                <a:gd name="connsiteY417" fmla="*/ 1008470 h 1942422"/>
                <a:gd name="connsiteX418" fmla="*/ 580888 w 1611734"/>
                <a:gd name="connsiteY418" fmla="*/ 1054028 h 1942422"/>
                <a:gd name="connsiteX419" fmla="*/ 615058 w 1611734"/>
                <a:gd name="connsiteY419" fmla="*/ 1076808 h 1942422"/>
                <a:gd name="connsiteX420" fmla="*/ 632142 w 1611734"/>
                <a:gd name="connsiteY420" fmla="*/ 1116672 h 1942422"/>
                <a:gd name="connsiteX421" fmla="*/ 643532 w 1611734"/>
                <a:gd name="connsiteY421" fmla="*/ 1150841 h 1942422"/>
                <a:gd name="connsiteX422" fmla="*/ 700482 w 1611734"/>
                <a:gd name="connsiteY422" fmla="*/ 1156535 h 1942422"/>
                <a:gd name="connsiteX423" fmla="*/ 751737 w 1611734"/>
                <a:gd name="connsiteY423" fmla="*/ 1156535 h 1942422"/>
                <a:gd name="connsiteX424" fmla="*/ 768822 w 1611734"/>
                <a:gd name="connsiteY424" fmla="*/ 1230568 h 1942422"/>
                <a:gd name="connsiteX425" fmla="*/ 785907 w 1611734"/>
                <a:gd name="connsiteY425" fmla="*/ 1241958 h 1942422"/>
                <a:gd name="connsiteX426" fmla="*/ 825772 w 1611734"/>
                <a:gd name="connsiteY426" fmla="*/ 1236263 h 1942422"/>
                <a:gd name="connsiteX427" fmla="*/ 882722 w 1611734"/>
                <a:gd name="connsiteY427" fmla="*/ 1230568 h 1942422"/>
                <a:gd name="connsiteX428" fmla="*/ 911196 w 1611734"/>
                <a:gd name="connsiteY428" fmla="*/ 1213484 h 1942422"/>
                <a:gd name="connsiteX429" fmla="*/ 928281 w 1611734"/>
                <a:gd name="connsiteY429" fmla="*/ 1207789 h 1942422"/>
                <a:gd name="connsiteX430" fmla="*/ 916891 w 1611734"/>
                <a:gd name="connsiteY430" fmla="*/ 1145146 h 1942422"/>
                <a:gd name="connsiteX431" fmla="*/ 905501 w 1611734"/>
                <a:gd name="connsiteY431" fmla="*/ 1122366 h 1942422"/>
                <a:gd name="connsiteX432" fmla="*/ 888416 w 1611734"/>
                <a:gd name="connsiteY432" fmla="*/ 1116672 h 1942422"/>
                <a:gd name="connsiteX433" fmla="*/ 888416 w 1611734"/>
                <a:gd name="connsiteY433" fmla="*/ 1076808 h 1942422"/>
                <a:gd name="connsiteX434" fmla="*/ 882722 w 1611734"/>
                <a:gd name="connsiteY434" fmla="*/ 1036944 h 1942422"/>
                <a:gd name="connsiteX435" fmla="*/ 865637 w 1611734"/>
                <a:gd name="connsiteY435" fmla="*/ 1031249 h 1942422"/>
                <a:gd name="connsiteX436" fmla="*/ 842857 w 1611734"/>
                <a:gd name="connsiteY436" fmla="*/ 1025554 h 1942422"/>
                <a:gd name="connsiteX437" fmla="*/ 808687 w 1611734"/>
                <a:gd name="connsiteY437" fmla="*/ 1008470 h 1942422"/>
                <a:gd name="connsiteX438" fmla="*/ 802992 w 1611734"/>
                <a:gd name="connsiteY438" fmla="*/ 1025554 h 1942422"/>
                <a:gd name="connsiteX439" fmla="*/ 791602 w 1611734"/>
                <a:gd name="connsiteY439" fmla="*/ 1042639 h 1942422"/>
                <a:gd name="connsiteX440" fmla="*/ 774517 w 1611734"/>
                <a:gd name="connsiteY440" fmla="*/ 1036944 h 1942422"/>
                <a:gd name="connsiteX441" fmla="*/ 797297 w 1611734"/>
                <a:gd name="connsiteY441" fmla="*/ 974301 h 1942422"/>
                <a:gd name="connsiteX442" fmla="*/ 774517 w 1611734"/>
                <a:gd name="connsiteY442" fmla="*/ 962911 h 1942422"/>
                <a:gd name="connsiteX443" fmla="*/ 751737 w 1611734"/>
                <a:gd name="connsiteY443" fmla="*/ 940132 h 1942422"/>
                <a:gd name="connsiteX444" fmla="*/ 740347 w 1611734"/>
                <a:gd name="connsiteY444" fmla="*/ 900268 h 1942422"/>
                <a:gd name="connsiteX445" fmla="*/ 797297 w 1611734"/>
                <a:gd name="connsiteY445" fmla="*/ 871794 h 1942422"/>
                <a:gd name="connsiteX446" fmla="*/ 780212 w 1611734"/>
                <a:gd name="connsiteY446" fmla="*/ 877489 h 1942422"/>
                <a:gd name="connsiteX447" fmla="*/ 791602 w 1611734"/>
                <a:gd name="connsiteY447" fmla="*/ 900268 h 1942422"/>
                <a:gd name="connsiteX448" fmla="*/ 797297 w 1611734"/>
                <a:gd name="connsiteY448" fmla="*/ 917352 h 1942422"/>
                <a:gd name="connsiteX449" fmla="*/ 814382 w 1611734"/>
                <a:gd name="connsiteY449" fmla="*/ 928742 h 1942422"/>
                <a:gd name="connsiteX450" fmla="*/ 825772 w 1611734"/>
                <a:gd name="connsiteY450" fmla="*/ 945827 h 1942422"/>
                <a:gd name="connsiteX451" fmla="*/ 854247 w 1611734"/>
                <a:gd name="connsiteY451" fmla="*/ 962911 h 1942422"/>
                <a:gd name="connsiteX452" fmla="*/ 871332 w 1611734"/>
                <a:gd name="connsiteY452" fmla="*/ 974301 h 1942422"/>
                <a:gd name="connsiteX453" fmla="*/ 905501 w 1611734"/>
                <a:gd name="connsiteY453" fmla="*/ 997080 h 1942422"/>
                <a:gd name="connsiteX454" fmla="*/ 916891 w 1611734"/>
                <a:gd name="connsiteY454" fmla="*/ 940132 h 1942422"/>
                <a:gd name="connsiteX455" fmla="*/ 922586 w 1611734"/>
                <a:gd name="connsiteY455" fmla="*/ 911658 h 1942422"/>
                <a:gd name="connsiteX456" fmla="*/ 905501 w 1611734"/>
                <a:gd name="connsiteY456" fmla="*/ 900268 h 1942422"/>
                <a:gd name="connsiteX457" fmla="*/ 877027 w 1611734"/>
                <a:gd name="connsiteY457" fmla="*/ 854709 h 1942422"/>
                <a:gd name="connsiteX458" fmla="*/ 865637 w 1611734"/>
                <a:gd name="connsiteY458" fmla="*/ 837625 h 1942422"/>
                <a:gd name="connsiteX459" fmla="*/ 854247 w 1611734"/>
                <a:gd name="connsiteY459" fmla="*/ 814846 h 1942422"/>
                <a:gd name="connsiteX460" fmla="*/ 825772 w 1611734"/>
                <a:gd name="connsiteY460" fmla="*/ 780677 h 1942422"/>
                <a:gd name="connsiteX461" fmla="*/ 814382 w 1611734"/>
                <a:gd name="connsiteY461" fmla="*/ 752202 h 1942422"/>
                <a:gd name="connsiteX462" fmla="*/ 797297 w 1611734"/>
                <a:gd name="connsiteY462" fmla="*/ 735118 h 1942422"/>
                <a:gd name="connsiteX463" fmla="*/ 763127 w 1611734"/>
                <a:gd name="connsiteY463" fmla="*/ 712339 h 1942422"/>
                <a:gd name="connsiteX464" fmla="*/ 746042 w 1611734"/>
                <a:gd name="connsiteY464" fmla="*/ 718033 h 1942422"/>
                <a:gd name="connsiteX465" fmla="*/ 751737 w 1611734"/>
                <a:gd name="connsiteY465" fmla="*/ 757897 h 1942422"/>
                <a:gd name="connsiteX466" fmla="*/ 746042 w 1611734"/>
                <a:gd name="connsiteY466" fmla="*/ 774982 h 1942422"/>
                <a:gd name="connsiteX467" fmla="*/ 728957 w 1611734"/>
                <a:gd name="connsiteY467" fmla="*/ 769287 h 1942422"/>
                <a:gd name="connsiteX468" fmla="*/ 711872 w 1611734"/>
                <a:gd name="connsiteY468" fmla="*/ 752202 h 1942422"/>
                <a:gd name="connsiteX469" fmla="*/ 717567 w 1611734"/>
                <a:gd name="connsiteY469" fmla="*/ 735118 h 1942422"/>
                <a:gd name="connsiteX470" fmla="*/ 751737 w 1611734"/>
                <a:gd name="connsiteY470" fmla="*/ 718033 h 1942422"/>
                <a:gd name="connsiteX471" fmla="*/ 763127 w 1611734"/>
                <a:gd name="connsiteY471" fmla="*/ 700949 h 1942422"/>
                <a:gd name="connsiteX472" fmla="*/ 734652 w 1611734"/>
                <a:gd name="connsiteY472" fmla="*/ 689559 h 1942422"/>
                <a:gd name="connsiteX473" fmla="*/ 706177 w 1611734"/>
                <a:gd name="connsiteY473" fmla="*/ 661085 h 1942422"/>
                <a:gd name="connsiteX474" fmla="*/ 666312 w 1611734"/>
                <a:gd name="connsiteY474" fmla="*/ 638306 h 1942422"/>
                <a:gd name="connsiteX475" fmla="*/ 654922 w 1611734"/>
                <a:gd name="connsiteY475" fmla="*/ 621221 h 1942422"/>
                <a:gd name="connsiteX476" fmla="*/ 672007 w 1611734"/>
                <a:gd name="connsiteY476" fmla="*/ 609832 h 1942422"/>
                <a:gd name="connsiteX477" fmla="*/ 700482 w 1611734"/>
                <a:gd name="connsiteY477" fmla="*/ 587052 h 1942422"/>
                <a:gd name="connsiteX478" fmla="*/ 683397 w 1611734"/>
                <a:gd name="connsiteY478" fmla="*/ 581357 h 1942422"/>
                <a:gd name="connsiteX479" fmla="*/ 700482 w 1611734"/>
                <a:gd name="connsiteY479" fmla="*/ 592747 h 1942422"/>
                <a:gd name="connsiteX480" fmla="*/ 723262 w 1611734"/>
                <a:gd name="connsiteY480" fmla="*/ 581357 h 1942422"/>
                <a:gd name="connsiteX481" fmla="*/ 711872 w 1611734"/>
                <a:gd name="connsiteY481" fmla="*/ 564273 h 1942422"/>
                <a:gd name="connsiteX482" fmla="*/ 689092 w 1611734"/>
                <a:gd name="connsiteY482" fmla="*/ 558578 h 1942422"/>
                <a:gd name="connsiteX483" fmla="*/ 672007 w 1611734"/>
                <a:gd name="connsiteY483" fmla="*/ 535799 h 1942422"/>
                <a:gd name="connsiteX484" fmla="*/ 706177 w 1611734"/>
                <a:gd name="connsiteY484" fmla="*/ 547188 h 1942422"/>
                <a:gd name="connsiteX485" fmla="*/ 723262 w 1611734"/>
                <a:gd name="connsiteY485" fmla="*/ 569968 h 1942422"/>
                <a:gd name="connsiteX486" fmla="*/ 763127 w 1611734"/>
                <a:gd name="connsiteY486" fmla="*/ 535799 h 1942422"/>
                <a:gd name="connsiteX487" fmla="*/ 757432 w 1611734"/>
                <a:gd name="connsiteY487" fmla="*/ 513019 h 1942422"/>
                <a:gd name="connsiteX488" fmla="*/ 734652 w 1611734"/>
                <a:gd name="connsiteY488" fmla="*/ 495935 h 1942422"/>
                <a:gd name="connsiteX489" fmla="*/ 780212 w 1611734"/>
                <a:gd name="connsiteY489" fmla="*/ 473156 h 1942422"/>
                <a:gd name="connsiteX490" fmla="*/ 768822 w 1611734"/>
                <a:gd name="connsiteY490" fmla="*/ 478851 h 1942422"/>
                <a:gd name="connsiteX491" fmla="*/ 757432 w 1611734"/>
                <a:gd name="connsiteY491" fmla="*/ 558578 h 1942422"/>
                <a:gd name="connsiteX492" fmla="*/ 746042 w 1611734"/>
                <a:gd name="connsiteY492" fmla="*/ 575663 h 1942422"/>
                <a:gd name="connsiteX493" fmla="*/ 740347 w 1611734"/>
                <a:gd name="connsiteY493" fmla="*/ 621221 h 1942422"/>
                <a:gd name="connsiteX494" fmla="*/ 797297 w 1611734"/>
                <a:gd name="connsiteY494" fmla="*/ 655390 h 1942422"/>
                <a:gd name="connsiteX495" fmla="*/ 825772 w 1611734"/>
                <a:gd name="connsiteY495" fmla="*/ 672475 h 1942422"/>
                <a:gd name="connsiteX496" fmla="*/ 842857 w 1611734"/>
                <a:gd name="connsiteY496" fmla="*/ 678170 h 1942422"/>
                <a:gd name="connsiteX497" fmla="*/ 865637 w 1611734"/>
                <a:gd name="connsiteY497" fmla="*/ 700949 h 1942422"/>
                <a:gd name="connsiteX498" fmla="*/ 871332 w 1611734"/>
                <a:gd name="connsiteY498" fmla="*/ 723728 h 1942422"/>
                <a:gd name="connsiteX499" fmla="*/ 899806 w 1611734"/>
                <a:gd name="connsiteY499" fmla="*/ 752202 h 1942422"/>
                <a:gd name="connsiteX500" fmla="*/ 922586 w 1611734"/>
                <a:gd name="connsiteY500" fmla="*/ 746508 h 1942422"/>
                <a:gd name="connsiteX501" fmla="*/ 916891 w 1611734"/>
                <a:gd name="connsiteY501" fmla="*/ 712339 h 1942422"/>
                <a:gd name="connsiteX502" fmla="*/ 911196 w 1611734"/>
                <a:gd name="connsiteY502" fmla="*/ 683864 h 1942422"/>
                <a:gd name="connsiteX503" fmla="*/ 928281 w 1611734"/>
                <a:gd name="connsiteY503" fmla="*/ 569968 h 1942422"/>
                <a:gd name="connsiteX504" fmla="*/ 939671 w 1611734"/>
                <a:gd name="connsiteY504" fmla="*/ 541494 h 1942422"/>
                <a:gd name="connsiteX505" fmla="*/ 905501 w 1611734"/>
                <a:gd name="connsiteY505" fmla="*/ 473156 h 1942422"/>
                <a:gd name="connsiteX506" fmla="*/ 922586 w 1611734"/>
                <a:gd name="connsiteY506" fmla="*/ 461766 h 1942422"/>
                <a:gd name="connsiteX507" fmla="*/ 933976 w 1611734"/>
                <a:gd name="connsiteY507" fmla="*/ 444682 h 1942422"/>
                <a:gd name="connsiteX508" fmla="*/ 939671 w 1611734"/>
                <a:gd name="connsiteY508" fmla="*/ 473156 h 1942422"/>
                <a:gd name="connsiteX509" fmla="*/ 945366 w 1611734"/>
                <a:gd name="connsiteY509" fmla="*/ 513019 h 1942422"/>
                <a:gd name="connsiteX510" fmla="*/ 973841 w 1611734"/>
                <a:gd name="connsiteY510" fmla="*/ 507325 h 1942422"/>
                <a:gd name="connsiteX511" fmla="*/ 996621 w 1611734"/>
                <a:gd name="connsiteY511" fmla="*/ 467461 h 1942422"/>
                <a:gd name="connsiteX512" fmla="*/ 973841 w 1611734"/>
                <a:gd name="connsiteY512" fmla="*/ 484545 h 1942422"/>
                <a:gd name="connsiteX513" fmla="*/ 956756 w 1611734"/>
                <a:gd name="connsiteY513" fmla="*/ 518714 h 1942422"/>
                <a:gd name="connsiteX514" fmla="*/ 956756 w 1611734"/>
                <a:gd name="connsiteY514" fmla="*/ 655390 h 1942422"/>
                <a:gd name="connsiteX515" fmla="*/ 962451 w 1611734"/>
                <a:gd name="connsiteY515" fmla="*/ 849015 h 1942422"/>
                <a:gd name="connsiteX516" fmla="*/ 1036486 w 1611734"/>
                <a:gd name="connsiteY516" fmla="*/ 837625 h 1942422"/>
                <a:gd name="connsiteX517" fmla="*/ 1042181 w 1611734"/>
                <a:gd name="connsiteY517" fmla="*/ 803456 h 1942422"/>
                <a:gd name="connsiteX518" fmla="*/ 1053571 w 1611734"/>
                <a:gd name="connsiteY518" fmla="*/ 769287 h 1942422"/>
                <a:gd name="connsiteX519" fmla="*/ 1059266 w 1611734"/>
                <a:gd name="connsiteY519" fmla="*/ 746508 h 1942422"/>
                <a:gd name="connsiteX520" fmla="*/ 1076351 w 1611734"/>
                <a:gd name="connsiteY520" fmla="*/ 712339 h 1942422"/>
                <a:gd name="connsiteX521" fmla="*/ 1082046 w 1611734"/>
                <a:gd name="connsiteY521" fmla="*/ 678170 h 1942422"/>
                <a:gd name="connsiteX522" fmla="*/ 1116216 w 1611734"/>
                <a:gd name="connsiteY522" fmla="*/ 655390 h 1942422"/>
                <a:gd name="connsiteX523" fmla="*/ 1127606 w 1611734"/>
                <a:gd name="connsiteY523" fmla="*/ 638306 h 1942422"/>
                <a:gd name="connsiteX524" fmla="*/ 1110521 w 1611734"/>
                <a:gd name="connsiteY524" fmla="*/ 632611 h 1942422"/>
                <a:gd name="connsiteX525" fmla="*/ 1116216 w 1611734"/>
                <a:gd name="connsiteY525" fmla="*/ 592747 h 1942422"/>
                <a:gd name="connsiteX526" fmla="*/ 1121911 w 1611734"/>
                <a:gd name="connsiteY526" fmla="*/ 541494 h 1942422"/>
                <a:gd name="connsiteX527" fmla="*/ 1184555 w 1611734"/>
                <a:gd name="connsiteY527" fmla="*/ 558578 h 1942422"/>
                <a:gd name="connsiteX528" fmla="*/ 1201640 w 1611734"/>
                <a:gd name="connsiteY528" fmla="*/ 581357 h 1942422"/>
                <a:gd name="connsiteX529" fmla="*/ 1207335 w 1611734"/>
                <a:gd name="connsiteY529" fmla="*/ 615526 h 1942422"/>
                <a:gd name="connsiteX530" fmla="*/ 1195945 w 1611734"/>
                <a:gd name="connsiteY530" fmla="*/ 632611 h 1942422"/>
                <a:gd name="connsiteX531" fmla="*/ 1156080 w 1611734"/>
                <a:gd name="connsiteY531" fmla="*/ 666780 h 1942422"/>
                <a:gd name="connsiteX532" fmla="*/ 1144691 w 1611734"/>
                <a:gd name="connsiteY532" fmla="*/ 689559 h 1942422"/>
                <a:gd name="connsiteX533" fmla="*/ 1110521 w 1611734"/>
                <a:gd name="connsiteY533" fmla="*/ 746508 h 1942422"/>
                <a:gd name="connsiteX534" fmla="*/ 1087741 w 1611734"/>
                <a:gd name="connsiteY534" fmla="*/ 809151 h 1942422"/>
                <a:gd name="connsiteX535" fmla="*/ 1076351 w 1611734"/>
                <a:gd name="connsiteY535" fmla="*/ 831930 h 1942422"/>
                <a:gd name="connsiteX536" fmla="*/ 1013706 w 1611734"/>
                <a:gd name="connsiteY536" fmla="*/ 883183 h 1942422"/>
                <a:gd name="connsiteX537" fmla="*/ 996621 w 1611734"/>
                <a:gd name="connsiteY537" fmla="*/ 888878 h 1942422"/>
                <a:gd name="connsiteX538" fmla="*/ 968146 w 1611734"/>
                <a:gd name="connsiteY538" fmla="*/ 911658 h 1942422"/>
                <a:gd name="connsiteX539" fmla="*/ 962451 w 1611734"/>
                <a:gd name="connsiteY539" fmla="*/ 928742 h 1942422"/>
                <a:gd name="connsiteX540" fmla="*/ 968146 w 1611734"/>
                <a:gd name="connsiteY540" fmla="*/ 1031249 h 1942422"/>
                <a:gd name="connsiteX541" fmla="*/ 1047876 w 1611734"/>
                <a:gd name="connsiteY541" fmla="*/ 1025554 h 1942422"/>
                <a:gd name="connsiteX542" fmla="*/ 1070656 w 1611734"/>
                <a:gd name="connsiteY542" fmla="*/ 1019859 h 1942422"/>
                <a:gd name="connsiteX543" fmla="*/ 1059266 w 1611734"/>
                <a:gd name="connsiteY543" fmla="*/ 1002775 h 1942422"/>
                <a:gd name="connsiteX544" fmla="*/ 1064961 w 1611734"/>
                <a:gd name="connsiteY544" fmla="*/ 957216 h 1942422"/>
                <a:gd name="connsiteX545" fmla="*/ 1104826 w 1611734"/>
                <a:gd name="connsiteY545" fmla="*/ 962911 h 1942422"/>
                <a:gd name="connsiteX546" fmla="*/ 1110521 w 1611734"/>
                <a:gd name="connsiteY546" fmla="*/ 979996 h 1942422"/>
                <a:gd name="connsiteX547" fmla="*/ 1144691 w 1611734"/>
                <a:gd name="connsiteY547" fmla="*/ 1002775 h 1942422"/>
                <a:gd name="connsiteX548" fmla="*/ 1218725 w 1611734"/>
                <a:gd name="connsiteY548" fmla="*/ 962911 h 1942422"/>
                <a:gd name="connsiteX549" fmla="*/ 1235810 w 1611734"/>
                <a:gd name="connsiteY549" fmla="*/ 831930 h 1942422"/>
                <a:gd name="connsiteX550" fmla="*/ 1252895 w 1611734"/>
                <a:gd name="connsiteY550" fmla="*/ 786371 h 1942422"/>
                <a:gd name="connsiteX551" fmla="*/ 1275675 w 1611734"/>
                <a:gd name="connsiteY551" fmla="*/ 792066 h 1942422"/>
                <a:gd name="connsiteX552" fmla="*/ 1281370 w 1611734"/>
                <a:gd name="connsiteY552" fmla="*/ 809151 h 1942422"/>
                <a:gd name="connsiteX553" fmla="*/ 1269980 w 1611734"/>
                <a:gd name="connsiteY553" fmla="*/ 860404 h 1942422"/>
                <a:gd name="connsiteX554" fmla="*/ 1264285 w 1611734"/>
                <a:gd name="connsiteY554" fmla="*/ 905963 h 1942422"/>
                <a:gd name="connsiteX555" fmla="*/ 1241505 w 1611734"/>
                <a:gd name="connsiteY555" fmla="*/ 951521 h 1942422"/>
                <a:gd name="connsiteX556" fmla="*/ 1235810 w 1611734"/>
                <a:gd name="connsiteY556" fmla="*/ 968606 h 1942422"/>
                <a:gd name="connsiteX557" fmla="*/ 1275675 w 1611734"/>
                <a:gd name="connsiteY557" fmla="*/ 997080 h 1942422"/>
                <a:gd name="connsiteX558" fmla="*/ 1298455 w 1611734"/>
                <a:gd name="connsiteY558" fmla="*/ 1002775 h 1942422"/>
                <a:gd name="connsiteX559" fmla="*/ 1241505 w 1611734"/>
                <a:gd name="connsiteY559" fmla="*/ 1025554 h 1942422"/>
                <a:gd name="connsiteX560" fmla="*/ 1201640 w 1611734"/>
                <a:gd name="connsiteY560" fmla="*/ 1036944 h 1942422"/>
                <a:gd name="connsiteX561" fmla="*/ 1190250 w 1611734"/>
                <a:gd name="connsiteY561" fmla="*/ 1054028 h 1942422"/>
                <a:gd name="connsiteX562" fmla="*/ 1201640 w 1611734"/>
                <a:gd name="connsiteY562" fmla="*/ 1093892 h 1942422"/>
                <a:gd name="connsiteX563" fmla="*/ 1184555 w 1611734"/>
                <a:gd name="connsiteY563" fmla="*/ 1099587 h 1942422"/>
                <a:gd name="connsiteX564" fmla="*/ 1167470 w 1611734"/>
                <a:gd name="connsiteY564" fmla="*/ 1088197 h 1942422"/>
                <a:gd name="connsiteX565" fmla="*/ 1156080 w 1611734"/>
                <a:gd name="connsiteY565" fmla="*/ 1105282 h 1942422"/>
                <a:gd name="connsiteX566" fmla="*/ 1138996 w 1611734"/>
                <a:gd name="connsiteY566" fmla="*/ 1110977 h 1942422"/>
                <a:gd name="connsiteX567" fmla="*/ 1133301 w 1611734"/>
                <a:gd name="connsiteY567" fmla="*/ 1071113 h 1942422"/>
                <a:gd name="connsiteX568" fmla="*/ 1116216 w 1611734"/>
                <a:gd name="connsiteY568" fmla="*/ 1059723 h 1942422"/>
                <a:gd name="connsiteX569" fmla="*/ 1030791 w 1611734"/>
                <a:gd name="connsiteY569" fmla="*/ 1065418 h 1942422"/>
                <a:gd name="connsiteX570" fmla="*/ 1013706 w 1611734"/>
                <a:gd name="connsiteY570" fmla="*/ 1076808 h 1942422"/>
                <a:gd name="connsiteX571" fmla="*/ 1019401 w 1611734"/>
                <a:gd name="connsiteY571" fmla="*/ 1196399 h 1942422"/>
                <a:gd name="connsiteX572" fmla="*/ 1053571 w 1611734"/>
                <a:gd name="connsiteY572" fmla="*/ 1213484 h 1942422"/>
                <a:gd name="connsiteX573" fmla="*/ 1150385 w 1611734"/>
                <a:gd name="connsiteY573" fmla="*/ 1219179 h 1942422"/>
                <a:gd name="connsiteX574" fmla="*/ 1184555 w 1611734"/>
                <a:gd name="connsiteY574" fmla="*/ 1224873 h 1942422"/>
                <a:gd name="connsiteX575" fmla="*/ 1201640 w 1611734"/>
                <a:gd name="connsiteY575" fmla="*/ 1230568 h 1942422"/>
                <a:gd name="connsiteX576" fmla="*/ 1258590 w 1611734"/>
                <a:gd name="connsiteY576" fmla="*/ 1224873 h 1942422"/>
                <a:gd name="connsiteX577" fmla="*/ 1287065 w 1611734"/>
                <a:gd name="connsiteY577" fmla="*/ 1196399 h 1942422"/>
                <a:gd name="connsiteX578" fmla="*/ 1304150 w 1611734"/>
                <a:gd name="connsiteY578" fmla="*/ 1185010 h 1942422"/>
                <a:gd name="connsiteX579" fmla="*/ 1315540 w 1611734"/>
                <a:gd name="connsiteY579" fmla="*/ 1162230 h 1942422"/>
                <a:gd name="connsiteX580" fmla="*/ 1332625 w 1611734"/>
                <a:gd name="connsiteY580" fmla="*/ 1145146 h 1942422"/>
                <a:gd name="connsiteX581" fmla="*/ 1355405 w 1611734"/>
                <a:gd name="connsiteY581" fmla="*/ 1116672 h 1942422"/>
                <a:gd name="connsiteX582" fmla="*/ 1378185 w 1611734"/>
                <a:gd name="connsiteY582" fmla="*/ 1076808 h 1942422"/>
                <a:gd name="connsiteX583" fmla="*/ 1383880 w 1611734"/>
                <a:gd name="connsiteY583" fmla="*/ 1059723 h 1942422"/>
                <a:gd name="connsiteX584" fmla="*/ 1412355 w 1611734"/>
                <a:gd name="connsiteY584" fmla="*/ 1036944 h 1942422"/>
                <a:gd name="connsiteX585" fmla="*/ 1418049 w 1611734"/>
                <a:gd name="connsiteY585" fmla="*/ 1019859 h 1942422"/>
                <a:gd name="connsiteX586" fmla="*/ 1429439 w 1611734"/>
                <a:gd name="connsiteY586" fmla="*/ 997080 h 1942422"/>
                <a:gd name="connsiteX587" fmla="*/ 1418049 w 1611734"/>
                <a:gd name="connsiteY587" fmla="*/ 962911 h 1942422"/>
                <a:gd name="connsiteX588" fmla="*/ 1429439 w 1611734"/>
                <a:gd name="connsiteY588" fmla="*/ 905963 h 1942422"/>
                <a:gd name="connsiteX589" fmla="*/ 1446524 w 1611734"/>
                <a:gd name="connsiteY589" fmla="*/ 883183 h 1942422"/>
                <a:gd name="connsiteX590" fmla="*/ 1469304 w 1611734"/>
                <a:gd name="connsiteY590" fmla="*/ 871794 h 1942422"/>
                <a:gd name="connsiteX591" fmla="*/ 1435134 w 1611734"/>
                <a:gd name="connsiteY591" fmla="*/ 678170 h 1942422"/>
                <a:gd name="connsiteX592" fmla="*/ 1418049 w 1611734"/>
                <a:gd name="connsiteY592" fmla="*/ 672475 h 1942422"/>
                <a:gd name="connsiteX593" fmla="*/ 1389575 w 1611734"/>
                <a:gd name="connsiteY593" fmla="*/ 661085 h 1942422"/>
                <a:gd name="connsiteX594" fmla="*/ 1372490 w 1611734"/>
                <a:gd name="connsiteY594" fmla="*/ 644001 h 1942422"/>
                <a:gd name="connsiteX595" fmla="*/ 1389575 w 1611734"/>
                <a:gd name="connsiteY595" fmla="*/ 575663 h 1942422"/>
                <a:gd name="connsiteX596" fmla="*/ 1383880 w 1611734"/>
                <a:gd name="connsiteY596" fmla="*/ 530104 h 1942422"/>
                <a:gd name="connsiteX597" fmla="*/ 1400965 w 1611734"/>
                <a:gd name="connsiteY597" fmla="*/ 513019 h 1942422"/>
                <a:gd name="connsiteX598" fmla="*/ 1412355 w 1611734"/>
                <a:gd name="connsiteY598" fmla="*/ 495935 h 1942422"/>
                <a:gd name="connsiteX599" fmla="*/ 1400965 w 1611734"/>
                <a:gd name="connsiteY599" fmla="*/ 478851 h 1942422"/>
                <a:gd name="connsiteX600" fmla="*/ 1429439 w 1611734"/>
                <a:gd name="connsiteY600" fmla="*/ 364954 h 1942422"/>
                <a:gd name="connsiteX601" fmla="*/ 1457914 w 1611734"/>
                <a:gd name="connsiteY601" fmla="*/ 319395 h 1942422"/>
                <a:gd name="connsiteX602" fmla="*/ 1469304 w 1611734"/>
                <a:gd name="connsiteY602" fmla="*/ 302311 h 1942422"/>
                <a:gd name="connsiteX603" fmla="*/ 1571814 w 1611734"/>
                <a:gd name="connsiteY603" fmla="*/ 296616 h 1942422"/>
                <a:gd name="connsiteX604" fmla="*/ 1509169 w 1611734"/>
                <a:gd name="connsiteY604" fmla="*/ 262447 h 1942422"/>
                <a:gd name="connsiteX605" fmla="*/ 1486389 w 1611734"/>
                <a:gd name="connsiteY605" fmla="*/ 228278 h 1942422"/>
                <a:gd name="connsiteX606" fmla="*/ 1503474 w 1611734"/>
                <a:gd name="connsiteY606" fmla="*/ 216888 h 1942422"/>
                <a:gd name="connsiteX607" fmla="*/ 1520559 w 1611734"/>
                <a:gd name="connsiteY607" fmla="*/ 194109 h 1942422"/>
                <a:gd name="connsiteX608" fmla="*/ 1543339 w 1611734"/>
                <a:gd name="connsiteY608" fmla="*/ 182719 h 1942422"/>
                <a:gd name="connsiteX609" fmla="*/ 1531949 w 1611734"/>
                <a:gd name="connsiteY609" fmla="*/ 165635 h 1942422"/>
                <a:gd name="connsiteX610" fmla="*/ 1514864 w 1611734"/>
                <a:gd name="connsiteY610" fmla="*/ 159940 h 1942422"/>
                <a:gd name="connsiteX611" fmla="*/ 1480694 w 1611734"/>
                <a:gd name="connsiteY611" fmla="*/ 131466 h 1942422"/>
                <a:gd name="connsiteX612" fmla="*/ 1395270 w 1611734"/>
                <a:gd name="connsiteY612" fmla="*/ 154245 h 1942422"/>
                <a:gd name="connsiteX613" fmla="*/ 1389575 w 1611734"/>
                <a:gd name="connsiteY613" fmla="*/ 171330 h 1942422"/>
                <a:gd name="connsiteX614" fmla="*/ 1366795 w 1611734"/>
                <a:gd name="connsiteY614" fmla="*/ 216888 h 1942422"/>
                <a:gd name="connsiteX615" fmla="*/ 1195945 w 1611734"/>
                <a:gd name="connsiteY615" fmla="*/ 239668 h 1942422"/>
                <a:gd name="connsiteX616" fmla="*/ 1184555 w 1611734"/>
                <a:gd name="connsiteY616" fmla="*/ 222583 h 1942422"/>
                <a:gd name="connsiteX617" fmla="*/ 1195945 w 1611734"/>
                <a:gd name="connsiteY617" fmla="*/ 199804 h 1942422"/>
                <a:gd name="connsiteX618" fmla="*/ 1235810 w 1611734"/>
                <a:gd name="connsiteY618" fmla="*/ 159940 h 1942422"/>
                <a:gd name="connsiteX619" fmla="*/ 1264285 w 1611734"/>
                <a:gd name="connsiteY619" fmla="*/ 137161 h 1942422"/>
                <a:gd name="connsiteX620" fmla="*/ 1281370 w 1611734"/>
                <a:gd name="connsiteY620" fmla="*/ 125771 h 1942422"/>
                <a:gd name="connsiteX621" fmla="*/ 1304150 w 1611734"/>
                <a:gd name="connsiteY621" fmla="*/ 68823 h 1942422"/>
                <a:gd name="connsiteX622" fmla="*/ 1292760 w 1611734"/>
                <a:gd name="connsiteY622" fmla="*/ 51738 h 1942422"/>
                <a:gd name="connsiteX623" fmla="*/ 1292760 w 1611734"/>
                <a:gd name="connsiteY623" fmla="*/ 40349 h 1942422"/>
                <a:gd name="connsiteX0" fmla="*/ 1292760 w 1611734"/>
                <a:gd name="connsiteY0" fmla="*/ 40349 h 1942422"/>
                <a:gd name="connsiteX1" fmla="*/ 1292760 w 1611734"/>
                <a:gd name="connsiteY1" fmla="*/ 40349 h 1942422"/>
                <a:gd name="connsiteX2" fmla="*/ 1321235 w 1611734"/>
                <a:gd name="connsiteY2" fmla="*/ 485 h 1942422"/>
                <a:gd name="connsiteX3" fmla="*/ 1389575 w 1611734"/>
                <a:gd name="connsiteY3" fmla="*/ 68823 h 1942422"/>
                <a:gd name="connsiteX4" fmla="*/ 1372490 w 1611734"/>
                <a:gd name="connsiteY4" fmla="*/ 74518 h 1942422"/>
                <a:gd name="connsiteX5" fmla="*/ 1397962 w 1611734"/>
                <a:gd name="connsiteY5" fmla="*/ 97385 h 1942422"/>
                <a:gd name="connsiteX6" fmla="*/ 1326930 w 1611734"/>
                <a:gd name="connsiteY6" fmla="*/ 114381 h 1942422"/>
                <a:gd name="connsiteX7" fmla="*/ 1372490 w 1611734"/>
                <a:gd name="connsiteY7" fmla="*/ 120076 h 1942422"/>
                <a:gd name="connsiteX8" fmla="*/ 1406660 w 1611734"/>
                <a:gd name="connsiteY8" fmla="*/ 108686 h 1942422"/>
                <a:gd name="connsiteX9" fmla="*/ 1571814 w 1611734"/>
                <a:gd name="connsiteY9" fmla="*/ 131466 h 1942422"/>
                <a:gd name="connsiteX10" fmla="*/ 1588899 w 1611734"/>
                <a:gd name="connsiteY10" fmla="*/ 142855 h 1942422"/>
                <a:gd name="connsiteX11" fmla="*/ 1611679 w 1611734"/>
                <a:gd name="connsiteY11" fmla="*/ 211193 h 1942422"/>
                <a:gd name="connsiteX12" fmla="*/ 1594594 w 1611734"/>
                <a:gd name="connsiteY12" fmla="*/ 285226 h 1942422"/>
                <a:gd name="connsiteX13" fmla="*/ 1577509 w 1611734"/>
                <a:gd name="connsiteY13" fmla="*/ 325090 h 1942422"/>
                <a:gd name="connsiteX14" fmla="*/ 1486389 w 1611734"/>
                <a:gd name="connsiteY14" fmla="*/ 883183 h 1942422"/>
                <a:gd name="connsiteX15" fmla="*/ 1474999 w 1611734"/>
                <a:gd name="connsiteY15" fmla="*/ 928742 h 1942422"/>
                <a:gd name="connsiteX16" fmla="*/ 1457914 w 1611734"/>
                <a:gd name="connsiteY16" fmla="*/ 991385 h 1942422"/>
                <a:gd name="connsiteX17" fmla="*/ 1452219 w 1611734"/>
                <a:gd name="connsiteY17" fmla="*/ 1014165 h 1942422"/>
                <a:gd name="connsiteX18" fmla="*/ 1446524 w 1611734"/>
                <a:gd name="connsiteY18" fmla="*/ 1048334 h 1942422"/>
                <a:gd name="connsiteX19" fmla="*/ 1412355 w 1611734"/>
                <a:gd name="connsiteY19" fmla="*/ 1071113 h 1942422"/>
                <a:gd name="connsiteX20" fmla="*/ 1361100 w 1611734"/>
                <a:gd name="connsiteY20" fmla="*/ 1128061 h 1942422"/>
                <a:gd name="connsiteX21" fmla="*/ 1338320 w 1611734"/>
                <a:gd name="connsiteY21" fmla="*/ 1179315 h 1942422"/>
                <a:gd name="connsiteX22" fmla="*/ 1315540 w 1611734"/>
                <a:gd name="connsiteY22" fmla="*/ 1224873 h 1942422"/>
                <a:gd name="connsiteX23" fmla="*/ 1298455 w 1611734"/>
                <a:gd name="connsiteY23" fmla="*/ 1253347 h 1942422"/>
                <a:gd name="connsiteX24" fmla="*/ 1281370 w 1611734"/>
                <a:gd name="connsiteY24" fmla="*/ 1259042 h 1942422"/>
                <a:gd name="connsiteX25" fmla="*/ 1235810 w 1611734"/>
                <a:gd name="connsiteY25" fmla="*/ 1276127 h 1942422"/>
                <a:gd name="connsiteX26" fmla="*/ 1218725 w 1611734"/>
                <a:gd name="connsiteY26" fmla="*/ 1287516 h 1942422"/>
                <a:gd name="connsiteX27" fmla="*/ 1224420 w 1611734"/>
                <a:gd name="connsiteY27" fmla="*/ 1310296 h 1942422"/>
                <a:gd name="connsiteX28" fmla="*/ 1241505 w 1611734"/>
                <a:gd name="connsiteY28" fmla="*/ 1315991 h 1942422"/>
                <a:gd name="connsiteX29" fmla="*/ 1281370 w 1611734"/>
                <a:gd name="connsiteY29" fmla="*/ 1344465 h 1942422"/>
                <a:gd name="connsiteX30" fmla="*/ 1315540 w 1611734"/>
                <a:gd name="connsiteY30" fmla="*/ 1367244 h 1942422"/>
                <a:gd name="connsiteX31" fmla="*/ 1326930 w 1611734"/>
                <a:gd name="connsiteY31" fmla="*/ 1384329 h 1942422"/>
                <a:gd name="connsiteX32" fmla="*/ 1338320 w 1611734"/>
                <a:gd name="connsiteY32" fmla="*/ 1418498 h 1942422"/>
                <a:gd name="connsiteX33" fmla="*/ 1344015 w 1611734"/>
                <a:gd name="connsiteY33" fmla="*/ 1435582 h 1942422"/>
                <a:gd name="connsiteX34" fmla="*/ 1355405 w 1611734"/>
                <a:gd name="connsiteY34" fmla="*/ 1458361 h 1942422"/>
                <a:gd name="connsiteX35" fmla="*/ 1366795 w 1611734"/>
                <a:gd name="connsiteY35" fmla="*/ 1492530 h 1942422"/>
                <a:gd name="connsiteX36" fmla="*/ 1372490 w 1611734"/>
                <a:gd name="connsiteY36" fmla="*/ 1509615 h 1942422"/>
                <a:gd name="connsiteX37" fmla="*/ 1406660 w 1611734"/>
                <a:gd name="connsiteY37" fmla="*/ 1566563 h 1942422"/>
                <a:gd name="connsiteX38" fmla="*/ 1418049 w 1611734"/>
                <a:gd name="connsiteY38" fmla="*/ 1600732 h 1942422"/>
                <a:gd name="connsiteX39" fmla="*/ 1429439 w 1611734"/>
                <a:gd name="connsiteY39" fmla="*/ 1617817 h 1942422"/>
                <a:gd name="connsiteX40" fmla="*/ 1446524 w 1611734"/>
                <a:gd name="connsiteY40" fmla="*/ 1669070 h 1942422"/>
                <a:gd name="connsiteX41" fmla="*/ 1457914 w 1611734"/>
                <a:gd name="connsiteY41" fmla="*/ 1686155 h 1942422"/>
                <a:gd name="connsiteX42" fmla="*/ 1474999 w 1611734"/>
                <a:gd name="connsiteY42" fmla="*/ 1737408 h 1942422"/>
                <a:gd name="connsiteX43" fmla="*/ 1480694 w 1611734"/>
                <a:gd name="connsiteY43" fmla="*/ 1782967 h 1942422"/>
                <a:gd name="connsiteX44" fmla="*/ 1486389 w 1611734"/>
                <a:gd name="connsiteY44" fmla="*/ 1817136 h 1942422"/>
                <a:gd name="connsiteX45" fmla="*/ 1480694 w 1611734"/>
                <a:gd name="connsiteY45" fmla="*/ 1891169 h 1942422"/>
                <a:gd name="connsiteX46" fmla="*/ 1440829 w 1611734"/>
                <a:gd name="connsiteY46" fmla="*/ 1839915 h 1942422"/>
                <a:gd name="connsiteX47" fmla="*/ 1429439 w 1611734"/>
                <a:gd name="connsiteY47" fmla="*/ 1771577 h 1942422"/>
                <a:gd name="connsiteX48" fmla="*/ 1418049 w 1611734"/>
                <a:gd name="connsiteY48" fmla="*/ 1754493 h 1942422"/>
                <a:gd name="connsiteX49" fmla="*/ 1412355 w 1611734"/>
                <a:gd name="connsiteY49" fmla="*/ 1737408 h 1942422"/>
                <a:gd name="connsiteX50" fmla="*/ 1395270 w 1611734"/>
                <a:gd name="connsiteY50" fmla="*/ 1726018 h 1942422"/>
                <a:gd name="connsiteX51" fmla="*/ 1389575 w 1611734"/>
                <a:gd name="connsiteY51" fmla="*/ 1686155 h 1942422"/>
                <a:gd name="connsiteX52" fmla="*/ 1378185 w 1611734"/>
                <a:gd name="connsiteY52" fmla="*/ 1651986 h 1942422"/>
                <a:gd name="connsiteX53" fmla="*/ 1372490 w 1611734"/>
                <a:gd name="connsiteY53" fmla="*/ 1629206 h 1942422"/>
                <a:gd name="connsiteX54" fmla="*/ 1355405 w 1611734"/>
                <a:gd name="connsiteY54" fmla="*/ 1606427 h 1942422"/>
                <a:gd name="connsiteX55" fmla="*/ 1349710 w 1611734"/>
                <a:gd name="connsiteY55" fmla="*/ 1566563 h 1942422"/>
                <a:gd name="connsiteX56" fmla="*/ 1338320 w 1611734"/>
                <a:gd name="connsiteY56" fmla="*/ 1532394 h 1942422"/>
                <a:gd name="connsiteX57" fmla="*/ 1321235 w 1611734"/>
                <a:gd name="connsiteY57" fmla="*/ 1486836 h 1942422"/>
                <a:gd name="connsiteX58" fmla="*/ 1315540 w 1611734"/>
                <a:gd name="connsiteY58" fmla="*/ 1441277 h 1942422"/>
                <a:gd name="connsiteX59" fmla="*/ 1298455 w 1611734"/>
                <a:gd name="connsiteY59" fmla="*/ 1435582 h 1942422"/>
                <a:gd name="connsiteX60" fmla="*/ 1281370 w 1611734"/>
                <a:gd name="connsiteY60" fmla="*/ 1424192 h 1942422"/>
                <a:gd name="connsiteX61" fmla="*/ 1247200 w 1611734"/>
                <a:gd name="connsiteY61" fmla="*/ 1412803 h 1942422"/>
                <a:gd name="connsiteX62" fmla="*/ 1213030 w 1611734"/>
                <a:gd name="connsiteY62" fmla="*/ 1390023 h 1942422"/>
                <a:gd name="connsiteX63" fmla="*/ 1178860 w 1611734"/>
                <a:gd name="connsiteY63" fmla="*/ 1378634 h 1942422"/>
                <a:gd name="connsiteX64" fmla="*/ 1173165 w 1611734"/>
                <a:gd name="connsiteY64" fmla="*/ 1435582 h 1942422"/>
                <a:gd name="connsiteX65" fmla="*/ 1156080 w 1611734"/>
                <a:gd name="connsiteY65" fmla="*/ 1446972 h 1942422"/>
                <a:gd name="connsiteX66" fmla="*/ 1161775 w 1611734"/>
                <a:gd name="connsiteY66" fmla="*/ 1469751 h 1942422"/>
                <a:gd name="connsiteX67" fmla="*/ 1167470 w 1611734"/>
                <a:gd name="connsiteY67" fmla="*/ 1486836 h 1942422"/>
                <a:gd name="connsiteX68" fmla="*/ 1190250 w 1611734"/>
                <a:gd name="connsiteY68" fmla="*/ 1509615 h 1942422"/>
                <a:gd name="connsiteX69" fmla="*/ 1201640 w 1611734"/>
                <a:gd name="connsiteY69" fmla="*/ 1526699 h 1942422"/>
                <a:gd name="connsiteX70" fmla="*/ 1201640 w 1611734"/>
                <a:gd name="connsiteY70" fmla="*/ 1572258 h 1942422"/>
                <a:gd name="connsiteX71" fmla="*/ 1235810 w 1611734"/>
                <a:gd name="connsiteY71" fmla="*/ 1589343 h 1942422"/>
                <a:gd name="connsiteX72" fmla="*/ 1275675 w 1611734"/>
                <a:gd name="connsiteY72" fmla="*/ 1606427 h 1942422"/>
                <a:gd name="connsiteX73" fmla="*/ 1252895 w 1611734"/>
                <a:gd name="connsiteY73" fmla="*/ 1617817 h 1942422"/>
                <a:gd name="connsiteX74" fmla="*/ 1241505 w 1611734"/>
                <a:gd name="connsiteY74" fmla="*/ 1634901 h 1942422"/>
                <a:gd name="connsiteX75" fmla="*/ 1224420 w 1611734"/>
                <a:gd name="connsiteY75" fmla="*/ 1646291 h 1942422"/>
                <a:gd name="connsiteX76" fmla="*/ 1201640 w 1611734"/>
                <a:gd name="connsiteY76" fmla="*/ 1629206 h 1942422"/>
                <a:gd name="connsiteX77" fmla="*/ 1178860 w 1611734"/>
                <a:gd name="connsiteY77" fmla="*/ 1606427 h 1942422"/>
                <a:gd name="connsiteX78" fmla="*/ 1173165 w 1611734"/>
                <a:gd name="connsiteY78" fmla="*/ 1583648 h 1942422"/>
                <a:gd name="connsiteX79" fmla="*/ 1167470 w 1611734"/>
                <a:gd name="connsiteY79" fmla="*/ 1555174 h 1942422"/>
                <a:gd name="connsiteX80" fmla="*/ 1150385 w 1611734"/>
                <a:gd name="connsiteY80" fmla="*/ 1549479 h 1942422"/>
                <a:gd name="connsiteX81" fmla="*/ 1138996 w 1611734"/>
                <a:gd name="connsiteY81" fmla="*/ 1532394 h 1942422"/>
                <a:gd name="connsiteX82" fmla="*/ 1121911 w 1611734"/>
                <a:gd name="connsiteY82" fmla="*/ 1526699 h 1942422"/>
                <a:gd name="connsiteX83" fmla="*/ 1104826 w 1611734"/>
                <a:gd name="connsiteY83" fmla="*/ 1515310 h 1942422"/>
                <a:gd name="connsiteX84" fmla="*/ 1064961 w 1611734"/>
                <a:gd name="connsiteY84" fmla="*/ 1503920 h 1942422"/>
                <a:gd name="connsiteX85" fmla="*/ 1030791 w 1611734"/>
                <a:gd name="connsiteY85" fmla="*/ 1475446 h 1942422"/>
                <a:gd name="connsiteX86" fmla="*/ 1019401 w 1611734"/>
                <a:gd name="connsiteY86" fmla="*/ 1458361 h 1942422"/>
                <a:gd name="connsiteX87" fmla="*/ 1002316 w 1611734"/>
                <a:gd name="connsiteY87" fmla="*/ 1446972 h 1942422"/>
                <a:gd name="connsiteX88" fmla="*/ 996621 w 1611734"/>
                <a:gd name="connsiteY88" fmla="*/ 1429887 h 1942422"/>
                <a:gd name="connsiteX89" fmla="*/ 962451 w 1611734"/>
                <a:gd name="connsiteY89" fmla="*/ 1412803 h 1942422"/>
                <a:gd name="connsiteX90" fmla="*/ 945366 w 1611734"/>
                <a:gd name="connsiteY90" fmla="*/ 1418498 h 1942422"/>
                <a:gd name="connsiteX91" fmla="*/ 928281 w 1611734"/>
                <a:gd name="connsiteY91" fmla="*/ 1452667 h 1942422"/>
                <a:gd name="connsiteX92" fmla="*/ 933976 w 1611734"/>
                <a:gd name="connsiteY92" fmla="*/ 1521005 h 1942422"/>
                <a:gd name="connsiteX93" fmla="*/ 968146 w 1611734"/>
                <a:gd name="connsiteY93" fmla="*/ 1555174 h 1942422"/>
                <a:gd name="connsiteX94" fmla="*/ 1002316 w 1611734"/>
                <a:gd name="connsiteY94" fmla="*/ 1566563 h 1942422"/>
                <a:gd name="connsiteX95" fmla="*/ 1008011 w 1611734"/>
                <a:gd name="connsiteY95" fmla="*/ 1583648 h 1942422"/>
                <a:gd name="connsiteX96" fmla="*/ 1025096 w 1611734"/>
                <a:gd name="connsiteY96" fmla="*/ 1589343 h 1942422"/>
                <a:gd name="connsiteX97" fmla="*/ 1064961 w 1611734"/>
                <a:gd name="connsiteY97" fmla="*/ 1595037 h 1942422"/>
                <a:gd name="connsiteX98" fmla="*/ 1059266 w 1611734"/>
                <a:gd name="connsiteY98" fmla="*/ 1623511 h 1942422"/>
                <a:gd name="connsiteX99" fmla="*/ 1047876 w 1611734"/>
                <a:gd name="connsiteY99" fmla="*/ 1640596 h 1942422"/>
                <a:gd name="connsiteX100" fmla="*/ 1076351 w 1611734"/>
                <a:gd name="connsiteY100" fmla="*/ 1663375 h 1942422"/>
                <a:gd name="connsiteX101" fmla="*/ 1110521 w 1611734"/>
                <a:gd name="connsiteY101" fmla="*/ 1691849 h 1942422"/>
                <a:gd name="connsiteX102" fmla="*/ 1150385 w 1611734"/>
                <a:gd name="connsiteY102" fmla="*/ 1703239 h 1942422"/>
                <a:gd name="connsiteX103" fmla="*/ 1184555 w 1611734"/>
                <a:gd name="connsiteY103" fmla="*/ 1714629 h 1942422"/>
                <a:gd name="connsiteX104" fmla="*/ 1201640 w 1611734"/>
                <a:gd name="connsiteY104" fmla="*/ 1720324 h 1942422"/>
                <a:gd name="connsiteX105" fmla="*/ 1207335 w 1611734"/>
                <a:gd name="connsiteY105" fmla="*/ 1737408 h 1942422"/>
                <a:gd name="connsiteX106" fmla="*/ 1218725 w 1611734"/>
                <a:gd name="connsiteY106" fmla="*/ 1760187 h 1942422"/>
                <a:gd name="connsiteX107" fmla="*/ 1207335 w 1611734"/>
                <a:gd name="connsiteY107" fmla="*/ 1788662 h 1942422"/>
                <a:gd name="connsiteX108" fmla="*/ 1195945 w 1611734"/>
                <a:gd name="connsiteY108" fmla="*/ 1771577 h 1942422"/>
                <a:gd name="connsiteX109" fmla="*/ 1121911 w 1611734"/>
                <a:gd name="connsiteY109" fmla="*/ 1754493 h 1942422"/>
                <a:gd name="connsiteX110" fmla="*/ 1161775 w 1611734"/>
                <a:gd name="connsiteY110" fmla="*/ 1794356 h 1942422"/>
                <a:gd name="connsiteX111" fmla="*/ 1178860 w 1611734"/>
                <a:gd name="connsiteY111" fmla="*/ 1828525 h 1942422"/>
                <a:gd name="connsiteX112" fmla="*/ 1156080 w 1611734"/>
                <a:gd name="connsiteY112" fmla="*/ 1839915 h 1942422"/>
                <a:gd name="connsiteX113" fmla="*/ 1104826 w 1611734"/>
                <a:gd name="connsiteY113" fmla="*/ 1834220 h 1942422"/>
                <a:gd name="connsiteX114" fmla="*/ 1087741 w 1611734"/>
                <a:gd name="connsiteY114" fmla="*/ 1828525 h 1942422"/>
                <a:gd name="connsiteX115" fmla="*/ 1064961 w 1611734"/>
                <a:gd name="connsiteY115" fmla="*/ 1708934 h 1942422"/>
                <a:gd name="connsiteX116" fmla="*/ 1019401 w 1611734"/>
                <a:gd name="connsiteY116" fmla="*/ 1697544 h 1942422"/>
                <a:gd name="connsiteX117" fmla="*/ 1008011 w 1611734"/>
                <a:gd name="connsiteY117" fmla="*/ 1720324 h 1942422"/>
                <a:gd name="connsiteX118" fmla="*/ 996621 w 1611734"/>
                <a:gd name="connsiteY118" fmla="*/ 1737408 h 1942422"/>
                <a:gd name="connsiteX119" fmla="*/ 1002316 w 1611734"/>
                <a:gd name="connsiteY119" fmla="*/ 1817136 h 1942422"/>
                <a:gd name="connsiteX120" fmla="*/ 1008011 w 1611734"/>
                <a:gd name="connsiteY120" fmla="*/ 1834220 h 1942422"/>
                <a:gd name="connsiteX121" fmla="*/ 1025096 w 1611734"/>
                <a:gd name="connsiteY121" fmla="*/ 1839915 h 1942422"/>
                <a:gd name="connsiteX122" fmla="*/ 1025096 w 1611734"/>
                <a:gd name="connsiteY122" fmla="*/ 1874084 h 1942422"/>
                <a:gd name="connsiteX123" fmla="*/ 1002316 w 1611734"/>
                <a:gd name="connsiteY123" fmla="*/ 1942422 h 1942422"/>
                <a:gd name="connsiteX124" fmla="*/ 996621 w 1611734"/>
                <a:gd name="connsiteY124" fmla="*/ 1925338 h 1942422"/>
                <a:gd name="connsiteX125" fmla="*/ 990926 w 1611734"/>
                <a:gd name="connsiteY125" fmla="*/ 1896863 h 1942422"/>
                <a:gd name="connsiteX126" fmla="*/ 973841 w 1611734"/>
                <a:gd name="connsiteY126" fmla="*/ 1908253 h 1942422"/>
                <a:gd name="connsiteX127" fmla="*/ 945366 w 1611734"/>
                <a:gd name="connsiteY127" fmla="*/ 1913948 h 1942422"/>
                <a:gd name="connsiteX128" fmla="*/ 905501 w 1611734"/>
                <a:gd name="connsiteY128" fmla="*/ 1902558 h 1942422"/>
                <a:gd name="connsiteX129" fmla="*/ 899806 w 1611734"/>
                <a:gd name="connsiteY129" fmla="*/ 1885474 h 1942422"/>
                <a:gd name="connsiteX130" fmla="*/ 922586 w 1611734"/>
                <a:gd name="connsiteY130" fmla="*/ 1862694 h 1942422"/>
                <a:gd name="connsiteX131" fmla="*/ 945366 w 1611734"/>
                <a:gd name="connsiteY131" fmla="*/ 1851305 h 1942422"/>
                <a:gd name="connsiteX132" fmla="*/ 956756 w 1611734"/>
                <a:gd name="connsiteY132" fmla="*/ 1834220 h 1942422"/>
                <a:gd name="connsiteX133" fmla="*/ 968146 w 1611734"/>
                <a:gd name="connsiteY133" fmla="*/ 1800051 h 1942422"/>
                <a:gd name="connsiteX134" fmla="*/ 973841 w 1611734"/>
                <a:gd name="connsiteY134" fmla="*/ 1754493 h 1942422"/>
                <a:gd name="connsiteX135" fmla="*/ 996621 w 1611734"/>
                <a:gd name="connsiteY135" fmla="*/ 1720324 h 1942422"/>
                <a:gd name="connsiteX136" fmla="*/ 990926 w 1611734"/>
                <a:gd name="connsiteY136" fmla="*/ 1703239 h 1942422"/>
                <a:gd name="connsiteX137" fmla="*/ 1002316 w 1611734"/>
                <a:gd name="connsiteY137" fmla="*/ 1669070 h 1942422"/>
                <a:gd name="connsiteX138" fmla="*/ 979536 w 1611734"/>
                <a:gd name="connsiteY138" fmla="*/ 1640596 h 1942422"/>
                <a:gd name="connsiteX139" fmla="*/ 939671 w 1611734"/>
                <a:gd name="connsiteY139" fmla="*/ 1612122 h 1942422"/>
                <a:gd name="connsiteX140" fmla="*/ 933976 w 1611734"/>
                <a:gd name="connsiteY140" fmla="*/ 1634901 h 1942422"/>
                <a:gd name="connsiteX141" fmla="*/ 922586 w 1611734"/>
                <a:gd name="connsiteY141" fmla="*/ 1726018 h 1942422"/>
                <a:gd name="connsiteX142" fmla="*/ 905501 w 1611734"/>
                <a:gd name="connsiteY142" fmla="*/ 1720324 h 1942422"/>
                <a:gd name="connsiteX143" fmla="*/ 922586 w 1611734"/>
                <a:gd name="connsiteY143" fmla="*/ 1640596 h 1942422"/>
                <a:gd name="connsiteX144" fmla="*/ 916891 w 1611734"/>
                <a:gd name="connsiteY144" fmla="*/ 1606427 h 1942422"/>
                <a:gd name="connsiteX145" fmla="*/ 905501 w 1611734"/>
                <a:gd name="connsiteY145" fmla="*/ 1589343 h 1942422"/>
                <a:gd name="connsiteX146" fmla="*/ 888416 w 1611734"/>
                <a:gd name="connsiteY146" fmla="*/ 1532394 h 1942422"/>
                <a:gd name="connsiteX147" fmla="*/ 865637 w 1611734"/>
                <a:gd name="connsiteY147" fmla="*/ 1503920 h 1942422"/>
                <a:gd name="connsiteX148" fmla="*/ 848552 w 1611734"/>
                <a:gd name="connsiteY148" fmla="*/ 1515310 h 1942422"/>
                <a:gd name="connsiteX149" fmla="*/ 831467 w 1611734"/>
                <a:gd name="connsiteY149" fmla="*/ 1555174 h 1942422"/>
                <a:gd name="connsiteX150" fmla="*/ 825772 w 1611734"/>
                <a:gd name="connsiteY150" fmla="*/ 1572258 h 1942422"/>
                <a:gd name="connsiteX151" fmla="*/ 802992 w 1611734"/>
                <a:gd name="connsiteY151" fmla="*/ 1595037 h 1942422"/>
                <a:gd name="connsiteX152" fmla="*/ 785907 w 1611734"/>
                <a:gd name="connsiteY152" fmla="*/ 1629206 h 1942422"/>
                <a:gd name="connsiteX153" fmla="*/ 797297 w 1611734"/>
                <a:gd name="connsiteY153" fmla="*/ 1663375 h 1942422"/>
                <a:gd name="connsiteX154" fmla="*/ 808687 w 1611734"/>
                <a:gd name="connsiteY154" fmla="*/ 1720324 h 1942422"/>
                <a:gd name="connsiteX155" fmla="*/ 825772 w 1611734"/>
                <a:gd name="connsiteY155" fmla="*/ 1731713 h 1942422"/>
                <a:gd name="connsiteX156" fmla="*/ 820077 w 1611734"/>
                <a:gd name="connsiteY156" fmla="*/ 1771577 h 1942422"/>
                <a:gd name="connsiteX157" fmla="*/ 802992 w 1611734"/>
                <a:gd name="connsiteY157" fmla="*/ 1765882 h 1942422"/>
                <a:gd name="connsiteX158" fmla="*/ 797297 w 1611734"/>
                <a:gd name="connsiteY158" fmla="*/ 1748798 h 1942422"/>
                <a:gd name="connsiteX159" fmla="*/ 780212 w 1611734"/>
                <a:gd name="connsiteY159" fmla="*/ 1737408 h 1942422"/>
                <a:gd name="connsiteX160" fmla="*/ 740347 w 1611734"/>
                <a:gd name="connsiteY160" fmla="*/ 1754493 h 1942422"/>
                <a:gd name="connsiteX161" fmla="*/ 734652 w 1611734"/>
                <a:gd name="connsiteY161" fmla="*/ 1771577 h 1942422"/>
                <a:gd name="connsiteX162" fmla="*/ 711872 w 1611734"/>
                <a:gd name="connsiteY162" fmla="*/ 1805746 h 1942422"/>
                <a:gd name="connsiteX163" fmla="*/ 723262 w 1611734"/>
                <a:gd name="connsiteY163" fmla="*/ 1845610 h 1942422"/>
                <a:gd name="connsiteX164" fmla="*/ 728957 w 1611734"/>
                <a:gd name="connsiteY164" fmla="*/ 1862694 h 1942422"/>
                <a:gd name="connsiteX165" fmla="*/ 723262 w 1611734"/>
                <a:gd name="connsiteY165" fmla="*/ 1891169 h 1942422"/>
                <a:gd name="connsiteX166" fmla="*/ 706177 w 1611734"/>
                <a:gd name="connsiteY166" fmla="*/ 1896863 h 1942422"/>
                <a:gd name="connsiteX167" fmla="*/ 700482 w 1611734"/>
                <a:gd name="connsiteY167" fmla="*/ 1874084 h 1942422"/>
                <a:gd name="connsiteX168" fmla="*/ 666312 w 1611734"/>
                <a:gd name="connsiteY168" fmla="*/ 1851305 h 1942422"/>
                <a:gd name="connsiteX169" fmla="*/ 586583 w 1611734"/>
                <a:gd name="connsiteY169" fmla="*/ 1839915 h 1942422"/>
                <a:gd name="connsiteX170" fmla="*/ 615058 w 1611734"/>
                <a:gd name="connsiteY170" fmla="*/ 1828525 h 1942422"/>
                <a:gd name="connsiteX171" fmla="*/ 649227 w 1611734"/>
                <a:gd name="connsiteY171" fmla="*/ 1822831 h 1942422"/>
                <a:gd name="connsiteX172" fmla="*/ 637837 w 1611734"/>
                <a:gd name="connsiteY172" fmla="*/ 1782967 h 1942422"/>
                <a:gd name="connsiteX173" fmla="*/ 677702 w 1611734"/>
                <a:gd name="connsiteY173" fmla="*/ 1760187 h 1942422"/>
                <a:gd name="connsiteX174" fmla="*/ 694787 w 1611734"/>
                <a:gd name="connsiteY174" fmla="*/ 1754493 h 1942422"/>
                <a:gd name="connsiteX175" fmla="*/ 700482 w 1611734"/>
                <a:gd name="connsiteY175" fmla="*/ 1737408 h 1942422"/>
                <a:gd name="connsiteX176" fmla="*/ 717567 w 1611734"/>
                <a:gd name="connsiteY176" fmla="*/ 1726018 h 1942422"/>
                <a:gd name="connsiteX177" fmla="*/ 728957 w 1611734"/>
                <a:gd name="connsiteY177" fmla="*/ 1708934 h 1942422"/>
                <a:gd name="connsiteX178" fmla="*/ 723262 w 1611734"/>
                <a:gd name="connsiteY178" fmla="*/ 1680460 h 1942422"/>
                <a:gd name="connsiteX179" fmla="*/ 672007 w 1611734"/>
                <a:gd name="connsiteY179" fmla="*/ 1669070 h 1942422"/>
                <a:gd name="connsiteX180" fmla="*/ 637837 w 1611734"/>
                <a:gd name="connsiteY180" fmla="*/ 1651986 h 1942422"/>
                <a:gd name="connsiteX181" fmla="*/ 632142 w 1611734"/>
                <a:gd name="connsiteY181" fmla="*/ 1634901 h 1942422"/>
                <a:gd name="connsiteX182" fmla="*/ 620752 w 1611734"/>
                <a:gd name="connsiteY182" fmla="*/ 1617817 h 1942422"/>
                <a:gd name="connsiteX183" fmla="*/ 637837 w 1611734"/>
                <a:gd name="connsiteY183" fmla="*/ 1612122 h 1942422"/>
                <a:gd name="connsiteX184" fmla="*/ 728957 w 1611734"/>
                <a:gd name="connsiteY184" fmla="*/ 1600732 h 1942422"/>
                <a:gd name="connsiteX185" fmla="*/ 751737 w 1611734"/>
                <a:gd name="connsiteY185" fmla="*/ 1589343 h 1942422"/>
                <a:gd name="connsiteX186" fmla="*/ 763127 w 1611734"/>
                <a:gd name="connsiteY186" fmla="*/ 1572258 h 1942422"/>
                <a:gd name="connsiteX187" fmla="*/ 797297 w 1611734"/>
                <a:gd name="connsiteY187" fmla="*/ 1555174 h 1942422"/>
                <a:gd name="connsiteX188" fmla="*/ 808687 w 1611734"/>
                <a:gd name="connsiteY188" fmla="*/ 1538089 h 1942422"/>
                <a:gd name="connsiteX189" fmla="*/ 825772 w 1611734"/>
                <a:gd name="connsiteY189" fmla="*/ 1521005 h 1942422"/>
                <a:gd name="connsiteX190" fmla="*/ 854247 w 1611734"/>
                <a:gd name="connsiteY190" fmla="*/ 1475446 h 1942422"/>
                <a:gd name="connsiteX191" fmla="*/ 865637 w 1611734"/>
                <a:gd name="connsiteY191" fmla="*/ 1446972 h 1942422"/>
                <a:gd name="connsiteX192" fmla="*/ 905501 w 1611734"/>
                <a:gd name="connsiteY192" fmla="*/ 1424192 h 1942422"/>
                <a:gd name="connsiteX193" fmla="*/ 956756 w 1611734"/>
                <a:gd name="connsiteY193" fmla="*/ 1412803 h 1942422"/>
                <a:gd name="connsiteX194" fmla="*/ 951061 w 1611734"/>
                <a:gd name="connsiteY194" fmla="*/ 1395718 h 1942422"/>
                <a:gd name="connsiteX195" fmla="*/ 945366 w 1611734"/>
                <a:gd name="connsiteY195" fmla="*/ 1333075 h 1942422"/>
                <a:gd name="connsiteX196" fmla="*/ 928281 w 1611734"/>
                <a:gd name="connsiteY196" fmla="*/ 1327380 h 1942422"/>
                <a:gd name="connsiteX197" fmla="*/ 905501 w 1611734"/>
                <a:gd name="connsiteY197" fmla="*/ 1321685 h 1942422"/>
                <a:gd name="connsiteX198" fmla="*/ 825772 w 1611734"/>
                <a:gd name="connsiteY198" fmla="*/ 1327380 h 1942422"/>
                <a:gd name="connsiteX199" fmla="*/ 808687 w 1611734"/>
                <a:gd name="connsiteY199" fmla="*/ 1338770 h 1942422"/>
                <a:gd name="connsiteX200" fmla="*/ 780212 w 1611734"/>
                <a:gd name="connsiteY200" fmla="*/ 1344465 h 1942422"/>
                <a:gd name="connsiteX201" fmla="*/ 757432 w 1611734"/>
                <a:gd name="connsiteY201" fmla="*/ 1355854 h 1942422"/>
                <a:gd name="connsiteX202" fmla="*/ 734652 w 1611734"/>
                <a:gd name="connsiteY202" fmla="*/ 1401413 h 1942422"/>
                <a:gd name="connsiteX203" fmla="*/ 717567 w 1611734"/>
                <a:gd name="connsiteY203" fmla="*/ 1452667 h 1942422"/>
                <a:gd name="connsiteX204" fmla="*/ 711872 w 1611734"/>
                <a:gd name="connsiteY204" fmla="*/ 1469751 h 1942422"/>
                <a:gd name="connsiteX205" fmla="*/ 689092 w 1611734"/>
                <a:gd name="connsiteY205" fmla="*/ 1486836 h 1942422"/>
                <a:gd name="connsiteX206" fmla="*/ 683397 w 1611734"/>
                <a:gd name="connsiteY206" fmla="*/ 1424192 h 1942422"/>
                <a:gd name="connsiteX207" fmla="*/ 666312 w 1611734"/>
                <a:gd name="connsiteY207" fmla="*/ 1412803 h 1942422"/>
                <a:gd name="connsiteX208" fmla="*/ 575193 w 1611734"/>
                <a:gd name="connsiteY208" fmla="*/ 1424192 h 1942422"/>
                <a:gd name="connsiteX209" fmla="*/ 563803 w 1611734"/>
                <a:gd name="connsiteY209" fmla="*/ 1441277 h 1942422"/>
                <a:gd name="connsiteX210" fmla="*/ 541023 w 1611734"/>
                <a:gd name="connsiteY210" fmla="*/ 1503920 h 1942422"/>
                <a:gd name="connsiteX211" fmla="*/ 444208 w 1611734"/>
                <a:gd name="connsiteY211" fmla="*/ 1509615 h 1942422"/>
                <a:gd name="connsiteX212" fmla="*/ 438513 w 1611734"/>
                <a:gd name="connsiteY212" fmla="*/ 1555174 h 1942422"/>
                <a:gd name="connsiteX213" fmla="*/ 421428 w 1611734"/>
                <a:gd name="connsiteY213" fmla="*/ 1577953 h 1942422"/>
                <a:gd name="connsiteX214" fmla="*/ 410038 w 1611734"/>
                <a:gd name="connsiteY214" fmla="*/ 1595037 h 1942422"/>
                <a:gd name="connsiteX215" fmla="*/ 415733 w 1611734"/>
                <a:gd name="connsiteY215" fmla="*/ 1657680 h 1942422"/>
                <a:gd name="connsiteX216" fmla="*/ 432818 w 1611734"/>
                <a:gd name="connsiteY216" fmla="*/ 1663375 h 1942422"/>
                <a:gd name="connsiteX217" fmla="*/ 438513 w 1611734"/>
                <a:gd name="connsiteY217" fmla="*/ 1686155 h 1942422"/>
                <a:gd name="connsiteX218" fmla="*/ 449903 w 1611734"/>
                <a:gd name="connsiteY218" fmla="*/ 1703239 h 1942422"/>
                <a:gd name="connsiteX219" fmla="*/ 392953 w 1611734"/>
                <a:gd name="connsiteY219" fmla="*/ 1697544 h 1942422"/>
                <a:gd name="connsiteX220" fmla="*/ 387258 w 1611734"/>
                <a:gd name="connsiteY220" fmla="*/ 1623511 h 1942422"/>
                <a:gd name="connsiteX221" fmla="*/ 381563 w 1611734"/>
                <a:gd name="connsiteY221" fmla="*/ 1538089 h 1942422"/>
                <a:gd name="connsiteX222" fmla="*/ 364478 w 1611734"/>
                <a:gd name="connsiteY222" fmla="*/ 1526699 h 1942422"/>
                <a:gd name="connsiteX223" fmla="*/ 324614 w 1611734"/>
                <a:gd name="connsiteY223" fmla="*/ 1515310 h 1942422"/>
                <a:gd name="connsiteX224" fmla="*/ 301834 w 1611734"/>
                <a:gd name="connsiteY224" fmla="*/ 1521005 h 1942422"/>
                <a:gd name="connsiteX225" fmla="*/ 290444 w 1611734"/>
                <a:gd name="connsiteY225" fmla="*/ 1538089 h 1942422"/>
                <a:gd name="connsiteX226" fmla="*/ 273359 w 1611734"/>
                <a:gd name="connsiteY226" fmla="*/ 1555174 h 1942422"/>
                <a:gd name="connsiteX227" fmla="*/ 233494 w 1611734"/>
                <a:gd name="connsiteY227" fmla="*/ 1595037 h 1942422"/>
                <a:gd name="connsiteX228" fmla="*/ 239189 w 1611734"/>
                <a:gd name="connsiteY228" fmla="*/ 1617817 h 1942422"/>
                <a:gd name="connsiteX229" fmla="*/ 256274 w 1611734"/>
                <a:gd name="connsiteY229" fmla="*/ 1623511 h 1942422"/>
                <a:gd name="connsiteX230" fmla="*/ 296139 w 1611734"/>
                <a:gd name="connsiteY230" fmla="*/ 1646291 h 1942422"/>
                <a:gd name="connsiteX231" fmla="*/ 290444 w 1611734"/>
                <a:gd name="connsiteY231" fmla="*/ 1663375 h 1942422"/>
                <a:gd name="connsiteX232" fmla="*/ 256274 w 1611734"/>
                <a:gd name="connsiteY232" fmla="*/ 1686155 h 1942422"/>
                <a:gd name="connsiteX233" fmla="*/ 210714 w 1611734"/>
                <a:gd name="connsiteY233" fmla="*/ 1680460 h 1942422"/>
                <a:gd name="connsiteX234" fmla="*/ 205019 w 1611734"/>
                <a:gd name="connsiteY234" fmla="*/ 1663375 h 1942422"/>
                <a:gd name="connsiteX235" fmla="*/ 199324 w 1611734"/>
                <a:gd name="connsiteY235" fmla="*/ 1640596 h 1942422"/>
                <a:gd name="connsiteX236" fmla="*/ 170849 w 1611734"/>
                <a:gd name="connsiteY236" fmla="*/ 1634901 h 1942422"/>
                <a:gd name="connsiteX237" fmla="*/ 153764 w 1611734"/>
                <a:gd name="connsiteY237" fmla="*/ 1617817 h 1942422"/>
                <a:gd name="connsiteX238" fmla="*/ 136679 w 1611734"/>
                <a:gd name="connsiteY238" fmla="*/ 1606427 h 1942422"/>
                <a:gd name="connsiteX239" fmla="*/ 142374 w 1611734"/>
                <a:gd name="connsiteY239" fmla="*/ 1583648 h 1942422"/>
                <a:gd name="connsiteX240" fmla="*/ 182239 w 1611734"/>
                <a:gd name="connsiteY240" fmla="*/ 1566563 h 1942422"/>
                <a:gd name="connsiteX241" fmla="*/ 199324 w 1611734"/>
                <a:gd name="connsiteY241" fmla="*/ 1549479 h 1942422"/>
                <a:gd name="connsiteX242" fmla="*/ 222104 w 1611734"/>
                <a:gd name="connsiteY242" fmla="*/ 1543784 h 1942422"/>
                <a:gd name="connsiteX243" fmla="*/ 244884 w 1611734"/>
                <a:gd name="connsiteY243" fmla="*/ 1509615 h 1942422"/>
                <a:gd name="connsiteX244" fmla="*/ 256274 w 1611734"/>
                <a:gd name="connsiteY244" fmla="*/ 1492530 h 1942422"/>
                <a:gd name="connsiteX245" fmla="*/ 273359 w 1611734"/>
                <a:gd name="connsiteY245" fmla="*/ 1486836 h 1942422"/>
                <a:gd name="connsiteX246" fmla="*/ 290444 w 1611734"/>
                <a:gd name="connsiteY246" fmla="*/ 1469751 h 1942422"/>
                <a:gd name="connsiteX247" fmla="*/ 279054 w 1611734"/>
                <a:gd name="connsiteY247" fmla="*/ 1435582 h 1942422"/>
                <a:gd name="connsiteX248" fmla="*/ 318919 w 1611734"/>
                <a:gd name="connsiteY248" fmla="*/ 1412803 h 1942422"/>
                <a:gd name="connsiteX249" fmla="*/ 336004 w 1611734"/>
                <a:gd name="connsiteY249" fmla="*/ 1424192 h 1942422"/>
                <a:gd name="connsiteX250" fmla="*/ 353088 w 1611734"/>
                <a:gd name="connsiteY250" fmla="*/ 1429887 h 1942422"/>
                <a:gd name="connsiteX251" fmla="*/ 364478 w 1611734"/>
                <a:gd name="connsiteY251" fmla="*/ 1446972 h 1942422"/>
                <a:gd name="connsiteX252" fmla="*/ 529633 w 1611734"/>
                <a:gd name="connsiteY252" fmla="*/ 1464056 h 1942422"/>
                <a:gd name="connsiteX253" fmla="*/ 541023 w 1611734"/>
                <a:gd name="connsiteY253" fmla="*/ 1446972 h 1942422"/>
                <a:gd name="connsiteX254" fmla="*/ 546718 w 1611734"/>
                <a:gd name="connsiteY254" fmla="*/ 1429887 h 1942422"/>
                <a:gd name="connsiteX255" fmla="*/ 563803 w 1611734"/>
                <a:gd name="connsiteY255" fmla="*/ 1424192 h 1942422"/>
                <a:gd name="connsiteX256" fmla="*/ 592278 w 1611734"/>
                <a:gd name="connsiteY256" fmla="*/ 1401413 h 1942422"/>
                <a:gd name="connsiteX257" fmla="*/ 626447 w 1611734"/>
                <a:gd name="connsiteY257" fmla="*/ 1384329 h 1942422"/>
                <a:gd name="connsiteX258" fmla="*/ 666312 w 1611734"/>
                <a:gd name="connsiteY258" fmla="*/ 1378634 h 1942422"/>
                <a:gd name="connsiteX259" fmla="*/ 672007 w 1611734"/>
                <a:gd name="connsiteY259" fmla="*/ 1338770 h 1942422"/>
                <a:gd name="connsiteX260" fmla="*/ 654922 w 1611734"/>
                <a:gd name="connsiteY260" fmla="*/ 1333075 h 1942422"/>
                <a:gd name="connsiteX261" fmla="*/ 677702 w 1611734"/>
                <a:gd name="connsiteY261" fmla="*/ 1321685 h 1942422"/>
                <a:gd name="connsiteX262" fmla="*/ 774517 w 1611734"/>
                <a:gd name="connsiteY262" fmla="*/ 1310296 h 1942422"/>
                <a:gd name="connsiteX263" fmla="*/ 808687 w 1611734"/>
                <a:gd name="connsiteY263" fmla="*/ 1304601 h 1942422"/>
                <a:gd name="connsiteX264" fmla="*/ 791602 w 1611734"/>
                <a:gd name="connsiteY264" fmla="*/ 1298906 h 1942422"/>
                <a:gd name="connsiteX265" fmla="*/ 751737 w 1611734"/>
                <a:gd name="connsiteY265" fmla="*/ 1264737 h 1942422"/>
                <a:gd name="connsiteX266" fmla="*/ 740347 w 1611734"/>
                <a:gd name="connsiteY266" fmla="*/ 1247653 h 1942422"/>
                <a:gd name="connsiteX267" fmla="*/ 700482 w 1611734"/>
                <a:gd name="connsiteY267" fmla="*/ 1230568 h 1942422"/>
                <a:gd name="connsiteX268" fmla="*/ 495463 w 1611734"/>
                <a:gd name="connsiteY268" fmla="*/ 1219179 h 1942422"/>
                <a:gd name="connsiteX269" fmla="*/ 410038 w 1611734"/>
                <a:gd name="connsiteY269" fmla="*/ 1236263 h 1942422"/>
                <a:gd name="connsiteX270" fmla="*/ 398648 w 1611734"/>
                <a:gd name="connsiteY270" fmla="*/ 1259042 h 1942422"/>
                <a:gd name="connsiteX271" fmla="*/ 353088 w 1611734"/>
                <a:gd name="connsiteY271" fmla="*/ 1310296 h 1942422"/>
                <a:gd name="connsiteX272" fmla="*/ 347394 w 1611734"/>
                <a:gd name="connsiteY272" fmla="*/ 1264737 h 1942422"/>
                <a:gd name="connsiteX273" fmla="*/ 233494 w 1611734"/>
                <a:gd name="connsiteY273" fmla="*/ 1293211 h 1942422"/>
                <a:gd name="connsiteX274" fmla="*/ 216409 w 1611734"/>
                <a:gd name="connsiteY274" fmla="*/ 1310296 h 1942422"/>
                <a:gd name="connsiteX275" fmla="*/ 210714 w 1611734"/>
                <a:gd name="connsiteY275" fmla="*/ 1293211 h 1942422"/>
                <a:gd name="connsiteX276" fmla="*/ 222104 w 1611734"/>
                <a:gd name="connsiteY276" fmla="*/ 1264737 h 1942422"/>
                <a:gd name="connsiteX277" fmla="*/ 205019 w 1611734"/>
                <a:gd name="connsiteY277" fmla="*/ 1259042 h 1942422"/>
                <a:gd name="connsiteX278" fmla="*/ 148069 w 1611734"/>
                <a:gd name="connsiteY278" fmla="*/ 1247653 h 1942422"/>
                <a:gd name="connsiteX279" fmla="*/ 119594 w 1611734"/>
                <a:gd name="connsiteY279" fmla="*/ 1241958 h 1942422"/>
                <a:gd name="connsiteX280" fmla="*/ 85425 w 1611734"/>
                <a:gd name="connsiteY280" fmla="*/ 1230568 h 1942422"/>
                <a:gd name="connsiteX281" fmla="*/ 11390 w 1611734"/>
                <a:gd name="connsiteY281" fmla="*/ 1224873 h 1942422"/>
                <a:gd name="connsiteX282" fmla="*/ 0 w 1611734"/>
                <a:gd name="connsiteY282" fmla="*/ 1207789 h 1942422"/>
                <a:gd name="connsiteX283" fmla="*/ 5695 w 1611734"/>
                <a:gd name="connsiteY283" fmla="*/ 1185010 h 1942422"/>
                <a:gd name="connsiteX284" fmla="*/ 28475 w 1611734"/>
                <a:gd name="connsiteY284" fmla="*/ 1179315 h 1942422"/>
                <a:gd name="connsiteX285" fmla="*/ 34170 w 1611734"/>
                <a:gd name="connsiteY285" fmla="*/ 1139451 h 1942422"/>
                <a:gd name="connsiteX286" fmla="*/ 45560 w 1611734"/>
                <a:gd name="connsiteY286" fmla="*/ 1156535 h 1942422"/>
                <a:gd name="connsiteX287" fmla="*/ 68340 w 1611734"/>
                <a:gd name="connsiteY287" fmla="*/ 1179315 h 1942422"/>
                <a:gd name="connsiteX288" fmla="*/ 85425 w 1611734"/>
                <a:gd name="connsiteY288" fmla="*/ 1185010 h 1942422"/>
                <a:gd name="connsiteX289" fmla="*/ 176544 w 1611734"/>
                <a:gd name="connsiteY289" fmla="*/ 1190704 h 1942422"/>
                <a:gd name="connsiteX290" fmla="*/ 187934 w 1611734"/>
                <a:gd name="connsiteY290" fmla="*/ 1207789 h 1942422"/>
                <a:gd name="connsiteX291" fmla="*/ 227799 w 1611734"/>
                <a:gd name="connsiteY291" fmla="*/ 1224873 h 1942422"/>
                <a:gd name="connsiteX292" fmla="*/ 290444 w 1611734"/>
                <a:gd name="connsiteY292" fmla="*/ 1230568 h 1942422"/>
                <a:gd name="connsiteX293" fmla="*/ 444208 w 1611734"/>
                <a:gd name="connsiteY293" fmla="*/ 1224873 h 1942422"/>
                <a:gd name="connsiteX294" fmla="*/ 427123 w 1611734"/>
                <a:gd name="connsiteY294" fmla="*/ 1219179 h 1942422"/>
                <a:gd name="connsiteX295" fmla="*/ 398648 w 1611734"/>
                <a:gd name="connsiteY295" fmla="*/ 1185010 h 1942422"/>
                <a:gd name="connsiteX296" fmla="*/ 347394 w 1611734"/>
                <a:gd name="connsiteY296" fmla="*/ 1167925 h 1942422"/>
                <a:gd name="connsiteX297" fmla="*/ 290444 w 1611734"/>
                <a:gd name="connsiteY297" fmla="*/ 1139451 h 1942422"/>
                <a:gd name="connsiteX298" fmla="*/ 284749 w 1611734"/>
                <a:gd name="connsiteY298" fmla="*/ 1122366 h 1942422"/>
                <a:gd name="connsiteX299" fmla="*/ 267664 w 1611734"/>
                <a:gd name="connsiteY299" fmla="*/ 1116672 h 1942422"/>
                <a:gd name="connsiteX300" fmla="*/ 244884 w 1611734"/>
                <a:gd name="connsiteY300" fmla="*/ 1099587 h 1942422"/>
                <a:gd name="connsiteX301" fmla="*/ 227799 w 1611734"/>
                <a:gd name="connsiteY301" fmla="*/ 1071113 h 1942422"/>
                <a:gd name="connsiteX302" fmla="*/ 210714 w 1611734"/>
                <a:gd name="connsiteY302" fmla="*/ 1048334 h 1942422"/>
                <a:gd name="connsiteX303" fmla="*/ 182239 w 1611734"/>
                <a:gd name="connsiteY303" fmla="*/ 985690 h 1942422"/>
                <a:gd name="connsiteX304" fmla="*/ 148069 w 1611734"/>
                <a:gd name="connsiteY304" fmla="*/ 1025554 h 1942422"/>
                <a:gd name="connsiteX305" fmla="*/ 136679 w 1611734"/>
                <a:gd name="connsiteY305" fmla="*/ 974301 h 1942422"/>
                <a:gd name="connsiteX306" fmla="*/ 170849 w 1611734"/>
                <a:gd name="connsiteY306" fmla="*/ 928742 h 1942422"/>
                <a:gd name="connsiteX307" fmla="*/ 187934 w 1611734"/>
                <a:gd name="connsiteY307" fmla="*/ 957216 h 1942422"/>
                <a:gd name="connsiteX308" fmla="*/ 193629 w 1611734"/>
                <a:gd name="connsiteY308" fmla="*/ 979996 h 1942422"/>
                <a:gd name="connsiteX309" fmla="*/ 210714 w 1611734"/>
                <a:gd name="connsiteY309" fmla="*/ 997080 h 1942422"/>
                <a:gd name="connsiteX310" fmla="*/ 233494 w 1611734"/>
                <a:gd name="connsiteY310" fmla="*/ 1042639 h 1942422"/>
                <a:gd name="connsiteX311" fmla="*/ 279054 w 1611734"/>
                <a:gd name="connsiteY311" fmla="*/ 1071113 h 1942422"/>
                <a:gd name="connsiteX312" fmla="*/ 313224 w 1611734"/>
                <a:gd name="connsiteY312" fmla="*/ 1093892 h 1942422"/>
                <a:gd name="connsiteX313" fmla="*/ 347394 w 1611734"/>
                <a:gd name="connsiteY313" fmla="*/ 1128061 h 1942422"/>
                <a:gd name="connsiteX314" fmla="*/ 364478 w 1611734"/>
                <a:gd name="connsiteY314" fmla="*/ 1156535 h 1942422"/>
                <a:gd name="connsiteX315" fmla="*/ 398648 w 1611734"/>
                <a:gd name="connsiteY315" fmla="*/ 1167925 h 1942422"/>
                <a:gd name="connsiteX316" fmla="*/ 438513 w 1611734"/>
                <a:gd name="connsiteY316" fmla="*/ 1156535 h 1942422"/>
                <a:gd name="connsiteX317" fmla="*/ 449903 w 1611734"/>
                <a:gd name="connsiteY317" fmla="*/ 1173620 h 1942422"/>
                <a:gd name="connsiteX318" fmla="*/ 455598 w 1611734"/>
                <a:gd name="connsiteY318" fmla="*/ 1190704 h 1942422"/>
                <a:gd name="connsiteX319" fmla="*/ 501158 w 1611734"/>
                <a:gd name="connsiteY319" fmla="*/ 1196399 h 1942422"/>
                <a:gd name="connsiteX320" fmla="*/ 620752 w 1611734"/>
                <a:gd name="connsiteY320" fmla="*/ 1207789 h 1942422"/>
                <a:gd name="connsiteX321" fmla="*/ 649227 w 1611734"/>
                <a:gd name="connsiteY321" fmla="*/ 1196399 h 1942422"/>
                <a:gd name="connsiteX322" fmla="*/ 597973 w 1611734"/>
                <a:gd name="connsiteY322" fmla="*/ 1167925 h 1942422"/>
                <a:gd name="connsiteX323" fmla="*/ 575193 w 1611734"/>
                <a:gd name="connsiteY323" fmla="*/ 1150841 h 1942422"/>
                <a:gd name="connsiteX324" fmla="*/ 569498 w 1611734"/>
                <a:gd name="connsiteY324" fmla="*/ 1133756 h 1942422"/>
                <a:gd name="connsiteX325" fmla="*/ 552413 w 1611734"/>
                <a:gd name="connsiteY325" fmla="*/ 1122366 h 1942422"/>
                <a:gd name="connsiteX326" fmla="*/ 518243 w 1611734"/>
                <a:gd name="connsiteY326" fmla="*/ 1088197 h 1942422"/>
                <a:gd name="connsiteX327" fmla="*/ 501158 w 1611734"/>
                <a:gd name="connsiteY327" fmla="*/ 1071113 h 1942422"/>
                <a:gd name="connsiteX328" fmla="*/ 478378 w 1611734"/>
                <a:gd name="connsiteY328" fmla="*/ 1059723 h 1942422"/>
                <a:gd name="connsiteX329" fmla="*/ 461293 w 1611734"/>
                <a:gd name="connsiteY329" fmla="*/ 1054028 h 1942422"/>
                <a:gd name="connsiteX330" fmla="*/ 427123 w 1611734"/>
                <a:gd name="connsiteY330" fmla="*/ 1025554 h 1942422"/>
                <a:gd name="connsiteX331" fmla="*/ 421428 w 1611734"/>
                <a:gd name="connsiteY331" fmla="*/ 1002775 h 1942422"/>
                <a:gd name="connsiteX332" fmla="*/ 404343 w 1611734"/>
                <a:gd name="connsiteY332" fmla="*/ 997080 h 1942422"/>
                <a:gd name="connsiteX333" fmla="*/ 387258 w 1611734"/>
                <a:gd name="connsiteY333" fmla="*/ 985690 h 1942422"/>
                <a:gd name="connsiteX334" fmla="*/ 375868 w 1611734"/>
                <a:gd name="connsiteY334" fmla="*/ 968606 h 1942422"/>
                <a:gd name="connsiteX335" fmla="*/ 358783 w 1611734"/>
                <a:gd name="connsiteY335" fmla="*/ 962911 h 1942422"/>
                <a:gd name="connsiteX336" fmla="*/ 353088 w 1611734"/>
                <a:gd name="connsiteY336" fmla="*/ 905963 h 1942422"/>
                <a:gd name="connsiteX337" fmla="*/ 347394 w 1611734"/>
                <a:gd name="connsiteY337" fmla="*/ 888878 h 1942422"/>
                <a:gd name="connsiteX338" fmla="*/ 341699 w 1611734"/>
                <a:gd name="connsiteY338" fmla="*/ 866099 h 1942422"/>
                <a:gd name="connsiteX339" fmla="*/ 324614 w 1611734"/>
                <a:gd name="connsiteY339" fmla="*/ 860404 h 1942422"/>
                <a:gd name="connsiteX340" fmla="*/ 239189 w 1611734"/>
                <a:gd name="connsiteY340" fmla="*/ 860404 h 1942422"/>
                <a:gd name="connsiteX341" fmla="*/ 216409 w 1611734"/>
                <a:gd name="connsiteY341" fmla="*/ 849015 h 1942422"/>
                <a:gd name="connsiteX342" fmla="*/ 199324 w 1611734"/>
                <a:gd name="connsiteY342" fmla="*/ 843320 h 1942422"/>
                <a:gd name="connsiteX343" fmla="*/ 193629 w 1611734"/>
                <a:gd name="connsiteY343" fmla="*/ 826235 h 1942422"/>
                <a:gd name="connsiteX344" fmla="*/ 267664 w 1611734"/>
                <a:gd name="connsiteY344" fmla="*/ 814846 h 1942422"/>
                <a:gd name="connsiteX345" fmla="*/ 284749 w 1611734"/>
                <a:gd name="connsiteY345" fmla="*/ 803456 h 1942422"/>
                <a:gd name="connsiteX346" fmla="*/ 313224 w 1611734"/>
                <a:gd name="connsiteY346" fmla="*/ 769287 h 1942422"/>
                <a:gd name="connsiteX347" fmla="*/ 324614 w 1611734"/>
                <a:gd name="connsiteY347" fmla="*/ 803456 h 1942422"/>
                <a:gd name="connsiteX348" fmla="*/ 330309 w 1611734"/>
                <a:gd name="connsiteY348" fmla="*/ 831930 h 1942422"/>
                <a:gd name="connsiteX349" fmla="*/ 353088 w 1611734"/>
                <a:gd name="connsiteY349" fmla="*/ 866099 h 1942422"/>
                <a:gd name="connsiteX350" fmla="*/ 364478 w 1611734"/>
                <a:gd name="connsiteY350" fmla="*/ 917352 h 1942422"/>
                <a:gd name="connsiteX351" fmla="*/ 375868 w 1611734"/>
                <a:gd name="connsiteY351" fmla="*/ 951521 h 1942422"/>
                <a:gd name="connsiteX352" fmla="*/ 421428 w 1611734"/>
                <a:gd name="connsiteY352" fmla="*/ 979996 h 1942422"/>
                <a:gd name="connsiteX353" fmla="*/ 466988 w 1611734"/>
                <a:gd name="connsiteY353" fmla="*/ 1008470 h 1942422"/>
                <a:gd name="connsiteX354" fmla="*/ 455598 w 1611734"/>
                <a:gd name="connsiteY354" fmla="*/ 962911 h 1942422"/>
                <a:gd name="connsiteX355" fmla="*/ 444208 w 1611734"/>
                <a:gd name="connsiteY355" fmla="*/ 945827 h 1942422"/>
                <a:gd name="connsiteX356" fmla="*/ 449903 w 1611734"/>
                <a:gd name="connsiteY356" fmla="*/ 871794 h 1942422"/>
                <a:gd name="connsiteX357" fmla="*/ 438513 w 1611734"/>
                <a:gd name="connsiteY357" fmla="*/ 814846 h 1942422"/>
                <a:gd name="connsiteX358" fmla="*/ 427123 w 1611734"/>
                <a:gd name="connsiteY358" fmla="*/ 746508 h 1942422"/>
                <a:gd name="connsiteX359" fmla="*/ 421428 w 1611734"/>
                <a:gd name="connsiteY359" fmla="*/ 723728 h 1942422"/>
                <a:gd name="connsiteX360" fmla="*/ 410038 w 1611734"/>
                <a:gd name="connsiteY360" fmla="*/ 700949 h 1942422"/>
                <a:gd name="connsiteX361" fmla="*/ 404343 w 1611734"/>
                <a:gd name="connsiteY361" fmla="*/ 666780 h 1942422"/>
                <a:gd name="connsiteX362" fmla="*/ 387258 w 1611734"/>
                <a:gd name="connsiteY362" fmla="*/ 678170 h 1942422"/>
                <a:gd name="connsiteX363" fmla="*/ 421428 w 1611734"/>
                <a:gd name="connsiteY363" fmla="*/ 706644 h 1942422"/>
                <a:gd name="connsiteX364" fmla="*/ 449903 w 1611734"/>
                <a:gd name="connsiteY364" fmla="*/ 700949 h 1942422"/>
                <a:gd name="connsiteX365" fmla="*/ 512548 w 1611734"/>
                <a:gd name="connsiteY365" fmla="*/ 644001 h 1942422"/>
                <a:gd name="connsiteX366" fmla="*/ 518243 w 1611734"/>
                <a:gd name="connsiteY366" fmla="*/ 666780 h 1942422"/>
                <a:gd name="connsiteX367" fmla="*/ 523938 w 1611734"/>
                <a:gd name="connsiteY367" fmla="*/ 683864 h 1942422"/>
                <a:gd name="connsiteX368" fmla="*/ 506853 w 1611734"/>
                <a:gd name="connsiteY368" fmla="*/ 700949 h 1942422"/>
                <a:gd name="connsiteX369" fmla="*/ 472683 w 1611734"/>
                <a:gd name="connsiteY369" fmla="*/ 735118 h 1942422"/>
                <a:gd name="connsiteX370" fmla="*/ 506853 w 1611734"/>
                <a:gd name="connsiteY370" fmla="*/ 757897 h 1942422"/>
                <a:gd name="connsiteX371" fmla="*/ 523938 w 1611734"/>
                <a:gd name="connsiteY371" fmla="*/ 774982 h 1942422"/>
                <a:gd name="connsiteX372" fmla="*/ 569498 w 1611734"/>
                <a:gd name="connsiteY372" fmla="*/ 792066 h 1942422"/>
                <a:gd name="connsiteX373" fmla="*/ 546718 w 1611734"/>
                <a:gd name="connsiteY373" fmla="*/ 849015 h 1942422"/>
                <a:gd name="connsiteX374" fmla="*/ 518243 w 1611734"/>
                <a:gd name="connsiteY374" fmla="*/ 866099 h 1942422"/>
                <a:gd name="connsiteX375" fmla="*/ 501158 w 1611734"/>
                <a:gd name="connsiteY375" fmla="*/ 900268 h 1942422"/>
                <a:gd name="connsiteX376" fmla="*/ 489768 w 1611734"/>
                <a:gd name="connsiteY376" fmla="*/ 917352 h 1942422"/>
                <a:gd name="connsiteX377" fmla="*/ 495463 w 1611734"/>
                <a:gd name="connsiteY377" fmla="*/ 968606 h 1942422"/>
                <a:gd name="connsiteX378" fmla="*/ 501158 w 1611734"/>
                <a:gd name="connsiteY378" fmla="*/ 985690 h 1942422"/>
                <a:gd name="connsiteX379" fmla="*/ 518243 w 1611734"/>
                <a:gd name="connsiteY379" fmla="*/ 1002775 h 1942422"/>
                <a:gd name="connsiteX380" fmla="*/ 541023 w 1611734"/>
                <a:gd name="connsiteY380" fmla="*/ 1008470 h 1942422"/>
                <a:gd name="connsiteX381" fmla="*/ 563803 w 1611734"/>
                <a:gd name="connsiteY381" fmla="*/ 1042639 h 1942422"/>
                <a:gd name="connsiteX382" fmla="*/ 580888 w 1611734"/>
                <a:gd name="connsiteY382" fmla="*/ 1082503 h 1942422"/>
                <a:gd name="connsiteX383" fmla="*/ 597973 w 1611734"/>
                <a:gd name="connsiteY383" fmla="*/ 1088197 h 1942422"/>
                <a:gd name="connsiteX384" fmla="*/ 615058 w 1611734"/>
                <a:gd name="connsiteY384" fmla="*/ 1088197 h 1942422"/>
                <a:gd name="connsiteX385" fmla="*/ 603668 w 1611734"/>
                <a:gd name="connsiteY385" fmla="*/ 1008470 h 1942422"/>
                <a:gd name="connsiteX386" fmla="*/ 592278 w 1611734"/>
                <a:gd name="connsiteY386" fmla="*/ 985690 h 1942422"/>
                <a:gd name="connsiteX387" fmla="*/ 586583 w 1611734"/>
                <a:gd name="connsiteY387" fmla="*/ 962911 h 1942422"/>
                <a:gd name="connsiteX388" fmla="*/ 580888 w 1611734"/>
                <a:gd name="connsiteY388" fmla="*/ 917352 h 1942422"/>
                <a:gd name="connsiteX389" fmla="*/ 615058 w 1611734"/>
                <a:gd name="connsiteY389" fmla="*/ 928742 h 1942422"/>
                <a:gd name="connsiteX390" fmla="*/ 637837 w 1611734"/>
                <a:gd name="connsiteY390" fmla="*/ 923047 h 1942422"/>
                <a:gd name="connsiteX391" fmla="*/ 626447 w 1611734"/>
                <a:gd name="connsiteY391" fmla="*/ 905963 h 1942422"/>
                <a:gd name="connsiteX392" fmla="*/ 592278 w 1611734"/>
                <a:gd name="connsiteY392" fmla="*/ 888878 h 1942422"/>
                <a:gd name="connsiteX393" fmla="*/ 586583 w 1611734"/>
                <a:gd name="connsiteY393" fmla="*/ 871794 h 1942422"/>
                <a:gd name="connsiteX394" fmla="*/ 632142 w 1611734"/>
                <a:gd name="connsiteY394" fmla="*/ 831930 h 1942422"/>
                <a:gd name="connsiteX395" fmla="*/ 626447 w 1611734"/>
                <a:gd name="connsiteY395" fmla="*/ 814846 h 1942422"/>
                <a:gd name="connsiteX396" fmla="*/ 632142 w 1611734"/>
                <a:gd name="connsiteY396" fmla="*/ 871794 h 1942422"/>
                <a:gd name="connsiteX397" fmla="*/ 654922 w 1611734"/>
                <a:gd name="connsiteY397" fmla="*/ 877489 h 1942422"/>
                <a:gd name="connsiteX398" fmla="*/ 677702 w 1611734"/>
                <a:gd name="connsiteY398" fmla="*/ 951521 h 1942422"/>
                <a:gd name="connsiteX399" fmla="*/ 694787 w 1611734"/>
                <a:gd name="connsiteY399" fmla="*/ 962911 h 1942422"/>
                <a:gd name="connsiteX400" fmla="*/ 683397 w 1611734"/>
                <a:gd name="connsiteY400" fmla="*/ 985690 h 1942422"/>
                <a:gd name="connsiteX401" fmla="*/ 700482 w 1611734"/>
                <a:gd name="connsiteY401" fmla="*/ 1059723 h 1942422"/>
                <a:gd name="connsiteX402" fmla="*/ 711872 w 1611734"/>
                <a:gd name="connsiteY402" fmla="*/ 1076808 h 1942422"/>
                <a:gd name="connsiteX403" fmla="*/ 717567 w 1611734"/>
                <a:gd name="connsiteY403" fmla="*/ 1093892 h 1942422"/>
                <a:gd name="connsiteX404" fmla="*/ 740347 w 1611734"/>
                <a:gd name="connsiteY404" fmla="*/ 1099587 h 1942422"/>
                <a:gd name="connsiteX405" fmla="*/ 757432 w 1611734"/>
                <a:gd name="connsiteY405" fmla="*/ 1105282 h 1942422"/>
                <a:gd name="connsiteX406" fmla="*/ 808687 w 1611734"/>
                <a:gd name="connsiteY406" fmla="*/ 1128061 h 1942422"/>
                <a:gd name="connsiteX407" fmla="*/ 820077 w 1611734"/>
                <a:gd name="connsiteY407" fmla="*/ 1150841 h 1942422"/>
                <a:gd name="connsiteX408" fmla="*/ 859942 w 1611734"/>
                <a:gd name="connsiteY408" fmla="*/ 1167925 h 1942422"/>
                <a:gd name="connsiteX409" fmla="*/ 842857 w 1611734"/>
                <a:gd name="connsiteY409" fmla="*/ 1179315 h 1942422"/>
                <a:gd name="connsiteX410" fmla="*/ 825772 w 1611734"/>
                <a:gd name="connsiteY410" fmla="*/ 1167925 h 1942422"/>
                <a:gd name="connsiteX411" fmla="*/ 797297 w 1611734"/>
                <a:gd name="connsiteY411" fmla="*/ 1139451 h 1942422"/>
                <a:gd name="connsiteX412" fmla="*/ 763127 w 1611734"/>
                <a:gd name="connsiteY412" fmla="*/ 1133756 h 1942422"/>
                <a:gd name="connsiteX413" fmla="*/ 700482 w 1611734"/>
                <a:gd name="connsiteY413" fmla="*/ 1110977 h 1942422"/>
                <a:gd name="connsiteX414" fmla="*/ 677702 w 1611734"/>
                <a:gd name="connsiteY414" fmla="*/ 1093892 h 1942422"/>
                <a:gd name="connsiteX415" fmla="*/ 672007 w 1611734"/>
                <a:gd name="connsiteY415" fmla="*/ 1002775 h 1942422"/>
                <a:gd name="connsiteX416" fmla="*/ 637837 w 1611734"/>
                <a:gd name="connsiteY416" fmla="*/ 979996 h 1942422"/>
                <a:gd name="connsiteX417" fmla="*/ 558108 w 1611734"/>
                <a:gd name="connsiteY417" fmla="*/ 1008470 h 1942422"/>
                <a:gd name="connsiteX418" fmla="*/ 580888 w 1611734"/>
                <a:gd name="connsiteY418" fmla="*/ 1054028 h 1942422"/>
                <a:gd name="connsiteX419" fmla="*/ 615058 w 1611734"/>
                <a:gd name="connsiteY419" fmla="*/ 1076808 h 1942422"/>
                <a:gd name="connsiteX420" fmla="*/ 632142 w 1611734"/>
                <a:gd name="connsiteY420" fmla="*/ 1116672 h 1942422"/>
                <a:gd name="connsiteX421" fmla="*/ 643532 w 1611734"/>
                <a:gd name="connsiteY421" fmla="*/ 1150841 h 1942422"/>
                <a:gd name="connsiteX422" fmla="*/ 700482 w 1611734"/>
                <a:gd name="connsiteY422" fmla="*/ 1156535 h 1942422"/>
                <a:gd name="connsiteX423" fmla="*/ 751737 w 1611734"/>
                <a:gd name="connsiteY423" fmla="*/ 1156535 h 1942422"/>
                <a:gd name="connsiteX424" fmla="*/ 768822 w 1611734"/>
                <a:gd name="connsiteY424" fmla="*/ 1230568 h 1942422"/>
                <a:gd name="connsiteX425" fmla="*/ 785907 w 1611734"/>
                <a:gd name="connsiteY425" fmla="*/ 1241958 h 1942422"/>
                <a:gd name="connsiteX426" fmla="*/ 825772 w 1611734"/>
                <a:gd name="connsiteY426" fmla="*/ 1236263 h 1942422"/>
                <a:gd name="connsiteX427" fmla="*/ 882722 w 1611734"/>
                <a:gd name="connsiteY427" fmla="*/ 1230568 h 1942422"/>
                <a:gd name="connsiteX428" fmla="*/ 911196 w 1611734"/>
                <a:gd name="connsiteY428" fmla="*/ 1213484 h 1942422"/>
                <a:gd name="connsiteX429" fmla="*/ 928281 w 1611734"/>
                <a:gd name="connsiteY429" fmla="*/ 1207789 h 1942422"/>
                <a:gd name="connsiteX430" fmla="*/ 916891 w 1611734"/>
                <a:gd name="connsiteY430" fmla="*/ 1145146 h 1942422"/>
                <a:gd name="connsiteX431" fmla="*/ 905501 w 1611734"/>
                <a:gd name="connsiteY431" fmla="*/ 1122366 h 1942422"/>
                <a:gd name="connsiteX432" fmla="*/ 888416 w 1611734"/>
                <a:gd name="connsiteY432" fmla="*/ 1116672 h 1942422"/>
                <a:gd name="connsiteX433" fmla="*/ 888416 w 1611734"/>
                <a:gd name="connsiteY433" fmla="*/ 1076808 h 1942422"/>
                <a:gd name="connsiteX434" fmla="*/ 882722 w 1611734"/>
                <a:gd name="connsiteY434" fmla="*/ 1036944 h 1942422"/>
                <a:gd name="connsiteX435" fmla="*/ 865637 w 1611734"/>
                <a:gd name="connsiteY435" fmla="*/ 1031249 h 1942422"/>
                <a:gd name="connsiteX436" fmla="*/ 842857 w 1611734"/>
                <a:gd name="connsiteY436" fmla="*/ 1025554 h 1942422"/>
                <a:gd name="connsiteX437" fmla="*/ 808687 w 1611734"/>
                <a:gd name="connsiteY437" fmla="*/ 1008470 h 1942422"/>
                <a:gd name="connsiteX438" fmla="*/ 802992 w 1611734"/>
                <a:gd name="connsiteY438" fmla="*/ 1025554 h 1942422"/>
                <a:gd name="connsiteX439" fmla="*/ 791602 w 1611734"/>
                <a:gd name="connsiteY439" fmla="*/ 1042639 h 1942422"/>
                <a:gd name="connsiteX440" fmla="*/ 774517 w 1611734"/>
                <a:gd name="connsiteY440" fmla="*/ 1036944 h 1942422"/>
                <a:gd name="connsiteX441" fmla="*/ 797297 w 1611734"/>
                <a:gd name="connsiteY441" fmla="*/ 974301 h 1942422"/>
                <a:gd name="connsiteX442" fmla="*/ 774517 w 1611734"/>
                <a:gd name="connsiteY442" fmla="*/ 962911 h 1942422"/>
                <a:gd name="connsiteX443" fmla="*/ 751737 w 1611734"/>
                <a:gd name="connsiteY443" fmla="*/ 940132 h 1942422"/>
                <a:gd name="connsiteX444" fmla="*/ 740347 w 1611734"/>
                <a:gd name="connsiteY444" fmla="*/ 900268 h 1942422"/>
                <a:gd name="connsiteX445" fmla="*/ 797297 w 1611734"/>
                <a:gd name="connsiteY445" fmla="*/ 871794 h 1942422"/>
                <a:gd name="connsiteX446" fmla="*/ 780212 w 1611734"/>
                <a:gd name="connsiteY446" fmla="*/ 877489 h 1942422"/>
                <a:gd name="connsiteX447" fmla="*/ 791602 w 1611734"/>
                <a:gd name="connsiteY447" fmla="*/ 900268 h 1942422"/>
                <a:gd name="connsiteX448" fmla="*/ 797297 w 1611734"/>
                <a:gd name="connsiteY448" fmla="*/ 917352 h 1942422"/>
                <a:gd name="connsiteX449" fmla="*/ 814382 w 1611734"/>
                <a:gd name="connsiteY449" fmla="*/ 928742 h 1942422"/>
                <a:gd name="connsiteX450" fmla="*/ 825772 w 1611734"/>
                <a:gd name="connsiteY450" fmla="*/ 945827 h 1942422"/>
                <a:gd name="connsiteX451" fmla="*/ 854247 w 1611734"/>
                <a:gd name="connsiteY451" fmla="*/ 962911 h 1942422"/>
                <a:gd name="connsiteX452" fmla="*/ 871332 w 1611734"/>
                <a:gd name="connsiteY452" fmla="*/ 974301 h 1942422"/>
                <a:gd name="connsiteX453" fmla="*/ 905501 w 1611734"/>
                <a:gd name="connsiteY453" fmla="*/ 997080 h 1942422"/>
                <a:gd name="connsiteX454" fmla="*/ 916891 w 1611734"/>
                <a:gd name="connsiteY454" fmla="*/ 940132 h 1942422"/>
                <a:gd name="connsiteX455" fmla="*/ 922586 w 1611734"/>
                <a:gd name="connsiteY455" fmla="*/ 911658 h 1942422"/>
                <a:gd name="connsiteX456" fmla="*/ 905501 w 1611734"/>
                <a:gd name="connsiteY456" fmla="*/ 900268 h 1942422"/>
                <a:gd name="connsiteX457" fmla="*/ 877027 w 1611734"/>
                <a:gd name="connsiteY457" fmla="*/ 854709 h 1942422"/>
                <a:gd name="connsiteX458" fmla="*/ 865637 w 1611734"/>
                <a:gd name="connsiteY458" fmla="*/ 837625 h 1942422"/>
                <a:gd name="connsiteX459" fmla="*/ 854247 w 1611734"/>
                <a:gd name="connsiteY459" fmla="*/ 814846 h 1942422"/>
                <a:gd name="connsiteX460" fmla="*/ 825772 w 1611734"/>
                <a:gd name="connsiteY460" fmla="*/ 780677 h 1942422"/>
                <a:gd name="connsiteX461" fmla="*/ 814382 w 1611734"/>
                <a:gd name="connsiteY461" fmla="*/ 752202 h 1942422"/>
                <a:gd name="connsiteX462" fmla="*/ 797297 w 1611734"/>
                <a:gd name="connsiteY462" fmla="*/ 735118 h 1942422"/>
                <a:gd name="connsiteX463" fmla="*/ 763127 w 1611734"/>
                <a:gd name="connsiteY463" fmla="*/ 712339 h 1942422"/>
                <a:gd name="connsiteX464" fmla="*/ 746042 w 1611734"/>
                <a:gd name="connsiteY464" fmla="*/ 718033 h 1942422"/>
                <a:gd name="connsiteX465" fmla="*/ 751737 w 1611734"/>
                <a:gd name="connsiteY465" fmla="*/ 757897 h 1942422"/>
                <a:gd name="connsiteX466" fmla="*/ 746042 w 1611734"/>
                <a:gd name="connsiteY466" fmla="*/ 774982 h 1942422"/>
                <a:gd name="connsiteX467" fmla="*/ 728957 w 1611734"/>
                <a:gd name="connsiteY467" fmla="*/ 769287 h 1942422"/>
                <a:gd name="connsiteX468" fmla="*/ 711872 w 1611734"/>
                <a:gd name="connsiteY468" fmla="*/ 752202 h 1942422"/>
                <a:gd name="connsiteX469" fmla="*/ 717567 w 1611734"/>
                <a:gd name="connsiteY469" fmla="*/ 735118 h 1942422"/>
                <a:gd name="connsiteX470" fmla="*/ 751737 w 1611734"/>
                <a:gd name="connsiteY470" fmla="*/ 718033 h 1942422"/>
                <a:gd name="connsiteX471" fmla="*/ 763127 w 1611734"/>
                <a:gd name="connsiteY471" fmla="*/ 700949 h 1942422"/>
                <a:gd name="connsiteX472" fmla="*/ 734652 w 1611734"/>
                <a:gd name="connsiteY472" fmla="*/ 689559 h 1942422"/>
                <a:gd name="connsiteX473" fmla="*/ 706177 w 1611734"/>
                <a:gd name="connsiteY473" fmla="*/ 661085 h 1942422"/>
                <a:gd name="connsiteX474" fmla="*/ 666312 w 1611734"/>
                <a:gd name="connsiteY474" fmla="*/ 638306 h 1942422"/>
                <a:gd name="connsiteX475" fmla="*/ 654922 w 1611734"/>
                <a:gd name="connsiteY475" fmla="*/ 621221 h 1942422"/>
                <a:gd name="connsiteX476" fmla="*/ 672007 w 1611734"/>
                <a:gd name="connsiteY476" fmla="*/ 609832 h 1942422"/>
                <a:gd name="connsiteX477" fmla="*/ 700482 w 1611734"/>
                <a:gd name="connsiteY477" fmla="*/ 587052 h 1942422"/>
                <a:gd name="connsiteX478" fmla="*/ 683397 w 1611734"/>
                <a:gd name="connsiteY478" fmla="*/ 581357 h 1942422"/>
                <a:gd name="connsiteX479" fmla="*/ 700482 w 1611734"/>
                <a:gd name="connsiteY479" fmla="*/ 592747 h 1942422"/>
                <a:gd name="connsiteX480" fmla="*/ 723262 w 1611734"/>
                <a:gd name="connsiteY480" fmla="*/ 581357 h 1942422"/>
                <a:gd name="connsiteX481" fmla="*/ 711872 w 1611734"/>
                <a:gd name="connsiteY481" fmla="*/ 564273 h 1942422"/>
                <a:gd name="connsiteX482" fmla="*/ 689092 w 1611734"/>
                <a:gd name="connsiteY482" fmla="*/ 558578 h 1942422"/>
                <a:gd name="connsiteX483" fmla="*/ 672007 w 1611734"/>
                <a:gd name="connsiteY483" fmla="*/ 535799 h 1942422"/>
                <a:gd name="connsiteX484" fmla="*/ 706177 w 1611734"/>
                <a:gd name="connsiteY484" fmla="*/ 547188 h 1942422"/>
                <a:gd name="connsiteX485" fmla="*/ 723262 w 1611734"/>
                <a:gd name="connsiteY485" fmla="*/ 569968 h 1942422"/>
                <a:gd name="connsiteX486" fmla="*/ 763127 w 1611734"/>
                <a:gd name="connsiteY486" fmla="*/ 535799 h 1942422"/>
                <a:gd name="connsiteX487" fmla="*/ 757432 w 1611734"/>
                <a:gd name="connsiteY487" fmla="*/ 513019 h 1942422"/>
                <a:gd name="connsiteX488" fmla="*/ 734652 w 1611734"/>
                <a:gd name="connsiteY488" fmla="*/ 495935 h 1942422"/>
                <a:gd name="connsiteX489" fmla="*/ 780212 w 1611734"/>
                <a:gd name="connsiteY489" fmla="*/ 473156 h 1942422"/>
                <a:gd name="connsiteX490" fmla="*/ 768822 w 1611734"/>
                <a:gd name="connsiteY490" fmla="*/ 478851 h 1942422"/>
                <a:gd name="connsiteX491" fmla="*/ 757432 w 1611734"/>
                <a:gd name="connsiteY491" fmla="*/ 558578 h 1942422"/>
                <a:gd name="connsiteX492" fmla="*/ 746042 w 1611734"/>
                <a:gd name="connsiteY492" fmla="*/ 575663 h 1942422"/>
                <a:gd name="connsiteX493" fmla="*/ 740347 w 1611734"/>
                <a:gd name="connsiteY493" fmla="*/ 621221 h 1942422"/>
                <a:gd name="connsiteX494" fmla="*/ 797297 w 1611734"/>
                <a:gd name="connsiteY494" fmla="*/ 655390 h 1942422"/>
                <a:gd name="connsiteX495" fmla="*/ 825772 w 1611734"/>
                <a:gd name="connsiteY495" fmla="*/ 672475 h 1942422"/>
                <a:gd name="connsiteX496" fmla="*/ 842857 w 1611734"/>
                <a:gd name="connsiteY496" fmla="*/ 678170 h 1942422"/>
                <a:gd name="connsiteX497" fmla="*/ 865637 w 1611734"/>
                <a:gd name="connsiteY497" fmla="*/ 700949 h 1942422"/>
                <a:gd name="connsiteX498" fmla="*/ 871332 w 1611734"/>
                <a:gd name="connsiteY498" fmla="*/ 723728 h 1942422"/>
                <a:gd name="connsiteX499" fmla="*/ 899806 w 1611734"/>
                <a:gd name="connsiteY499" fmla="*/ 752202 h 1942422"/>
                <a:gd name="connsiteX500" fmla="*/ 922586 w 1611734"/>
                <a:gd name="connsiteY500" fmla="*/ 746508 h 1942422"/>
                <a:gd name="connsiteX501" fmla="*/ 916891 w 1611734"/>
                <a:gd name="connsiteY501" fmla="*/ 712339 h 1942422"/>
                <a:gd name="connsiteX502" fmla="*/ 911196 w 1611734"/>
                <a:gd name="connsiteY502" fmla="*/ 683864 h 1942422"/>
                <a:gd name="connsiteX503" fmla="*/ 928281 w 1611734"/>
                <a:gd name="connsiteY503" fmla="*/ 569968 h 1942422"/>
                <a:gd name="connsiteX504" fmla="*/ 939671 w 1611734"/>
                <a:gd name="connsiteY504" fmla="*/ 541494 h 1942422"/>
                <a:gd name="connsiteX505" fmla="*/ 905501 w 1611734"/>
                <a:gd name="connsiteY505" fmla="*/ 473156 h 1942422"/>
                <a:gd name="connsiteX506" fmla="*/ 922586 w 1611734"/>
                <a:gd name="connsiteY506" fmla="*/ 461766 h 1942422"/>
                <a:gd name="connsiteX507" fmla="*/ 933976 w 1611734"/>
                <a:gd name="connsiteY507" fmla="*/ 444682 h 1942422"/>
                <a:gd name="connsiteX508" fmla="*/ 939671 w 1611734"/>
                <a:gd name="connsiteY508" fmla="*/ 473156 h 1942422"/>
                <a:gd name="connsiteX509" fmla="*/ 945366 w 1611734"/>
                <a:gd name="connsiteY509" fmla="*/ 513019 h 1942422"/>
                <a:gd name="connsiteX510" fmla="*/ 973841 w 1611734"/>
                <a:gd name="connsiteY510" fmla="*/ 507325 h 1942422"/>
                <a:gd name="connsiteX511" fmla="*/ 996621 w 1611734"/>
                <a:gd name="connsiteY511" fmla="*/ 467461 h 1942422"/>
                <a:gd name="connsiteX512" fmla="*/ 973841 w 1611734"/>
                <a:gd name="connsiteY512" fmla="*/ 484545 h 1942422"/>
                <a:gd name="connsiteX513" fmla="*/ 956756 w 1611734"/>
                <a:gd name="connsiteY513" fmla="*/ 518714 h 1942422"/>
                <a:gd name="connsiteX514" fmla="*/ 956756 w 1611734"/>
                <a:gd name="connsiteY514" fmla="*/ 655390 h 1942422"/>
                <a:gd name="connsiteX515" fmla="*/ 962451 w 1611734"/>
                <a:gd name="connsiteY515" fmla="*/ 849015 h 1942422"/>
                <a:gd name="connsiteX516" fmla="*/ 1036486 w 1611734"/>
                <a:gd name="connsiteY516" fmla="*/ 837625 h 1942422"/>
                <a:gd name="connsiteX517" fmla="*/ 1042181 w 1611734"/>
                <a:gd name="connsiteY517" fmla="*/ 803456 h 1942422"/>
                <a:gd name="connsiteX518" fmla="*/ 1053571 w 1611734"/>
                <a:gd name="connsiteY518" fmla="*/ 769287 h 1942422"/>
                <a:gd name="connsiteX519" fmla="*/ 1059266 w 1611734"/>
                <a:gd name="connsiteY519" fmla="*/ 746508 h 1942422"/>
                <a:gd name="connsiteX520" fmla="*/ 1076351 w 1611734"/>
                <a:gd name="connsiteY520" fmla="*/ 712339 h 1942422"/>
                <a:gd name="connsiteX521" fmla="*/ 1082046 w 1611734"/>
                <a:gd name="connsiteY521" fmla="*/ 678170 h 1942422"/>
                <a:gd name="connsiteX522" fmla="*/ 1116216 w 1611734"/>
                <a:gd name="connsiteY522" fmla="*/ 655390 h 1942422"/>
                <a:gd name="connsiteX523" fmla="*/ 1127606 w 1611734"/>
                <a:gd name="connsiteY523" fmla="*/ 638306 h 1942422"/>
                <a:gd name="connsiteX524" fmla="*/ 1110521 w 1611734"/>
                <a:gd name="connsiteY524" fmla="*/ 632611 h 1942422"/>
                <a:gd name="connsiteX525" fmla="*/ 1116216 w 1611734"/>
                <a:gd name="connsiteY525" fmla="*/ 592747 h 1942422"/>
                <a:gd name="connsiteX526" fmla="*/ 1121911 w 1611734"/>
                <a:gd name="connsiteY526" fmla="*/ 541494 h 1942422"/>
                <a:gd name="connsiteX527" fmla="*/ 1184555 w 1611734"/>
                <a:gd name="connsiteY527" fmla="*/ 558578 h 1942422"/>
                <a:gd name="connsiteX528" fmla="*/ 1201640 w 1611734"/>
                <a:gd name="connsiteY528" fmla="*/ 581357 h 1942422"/>
                <a:gd name="connsiteX529" fmla="*/ 1207335 w 1611734"/>
                <a:gd name="connsiteY529" fmla="*/ 615526 h 1942422"/>
                <a:gd name="connsiteX530" fmla="*/ 1195945 w 1611734"/>
                <a:gd name="connsiteY530" fmla="*/ 632611 h 1942422"/>
                <a:gd name="connsiteX531" fmla="*/ 1156080 w 1611734"/>
                <a:gd name="connsiteY531" fmla="*/ 666780 h 1942422"/>
                <a:gd name="connsiteX532" fmla="*/ 1144691 w 1611734"/>
                <a:gd name="connsiteY532" fmla="*/ 689559 h 1942422"/>
                <a:gd name="connsiteX533" fmla="*/ 1110521 w 1611734"/>
                <a:gd name="connsiteY533" fmla="*/ 746508 h 1942422"/>
                <a:gd name="connsiteX534" fmla="*/ 1087741 w 1611734"/>
                <a:gd name="connsiteY534" fmla="*/ 809151 h 1942422"/>
                <a:gd name="connsiteX535" fmla="*/ 1076351 w 1611734"/>
                <a:gd name="connsiteY535" fmla="*/ 831930 h 1942422"/>
                <a:gd name="connsiteX536" fmla="*/ 1013706 w 1611734"/>
                <a:gd name="connsiteY536" fmla="*/ 883183 h 1942422"/>
                <a:gd name="connsiteX537" fmla="*/ 996621 w 1611734"/>
                <a:gd name="connsiteY537" fmla="*/ 888878 h 1942422"/>
                <a:gd name="connsiteX538" fmla="*/ 968146 w 1611734"/>
                <a:gd name="connsiteY538" fmla="*/ 911658 h 1942422"/>
                <a:gd name="connsiteX539" fmla="*/ 962451 w 1611734"/>
                <a:gd name="connsiteY539" fmla="*/ 928742 h 1942422"/>
                <a:gd name="connsiteX540" fmla="*/ 968146 w 1611734"/>
                <a:gd name="connsiteY540" fmla="*/ 1031249 h 1942422"/>
                <a:gd name="connsiteX541" fmla="*/ 1047876 w 1611734"/>
                <a:gd name="connsiteY541" fmla="*/ 1025554 h 1942422"/>
                <a:gd name="connsiteX542" fmla="*/ 1070656 w 1611734"/>
                <a:gd name="connsiteY542" fmla="*/ 1019859 h 1942422"/>
                <a:gd name="connsiteX543" fmla="*/ 1059266 w 1611734"/>
                <a:gd name="connsiteY543" fmla="*/ 1002775 h 1942422"/>
                <a:gd name="connsiteX544" fmla="*/ 1064961 w 1611734"/>
                <a:gd name="connsiteY544" fmla="*/ 957216 h 1942422"/>
                <a:gd name="connsiteX545" fmla="*/ 1104826 w 1611734"/>
                <a:gd name="connsiteY545" fmla="*/ 962911 h 1942422"/>
                <a:gd name="connsiteX546" fmla="*/ 1110521 w 1611734"/>
                <a:gd name="connsiteY546" fmla="*/ 979996 h 1942422"/>
                <a:gd name="connsiteX547" fmla="*/ 1144691 w 1611734"/>
                <a:gd name="connsiteY547" fmla="*/ 1002775 h 1942422"/>
                <a:gd name="connsiteX548" fmla="*/ 1218725 w 1611734"/>
                <a:gd name="connsiteY548" fmla="*/ 962911 h 1942422"/>
                <a:gd name="connsiteX549" fmla="*/ 1235810 w 1611734"/>
                <a:gd name="connsiteY549" fmla="*/ 831930 h 1942422"/>
                <a:gd name="connsiteX550" fmla="*/ 1252895 w 1611734"/>
                <a:gd name="connsiteY550" fmla="*/ 786371 h 1942422"/>
                <a:gd name="connsiteX551" fmla="*/ 1275675 w 1611734"/>
                <a:gd name="connsiteY551" fmla="*/ 792066 h 1942422"/>
                <a:gd name="connsiteX552" fmla="*/ 1281370 w 1611734"/>
                <a:gd name="connsiteY552" fmla="*/ 809151 h 1942422"/>
                <a:gd name="connsiteX553" fmla="*/ 1269980 w 1611734"/>
                <a:gd name="connsiteY553" fmla="*/ 860404 h 1942422"/>
                <a:gd name="connsiteX554" fmla="*/ 1264285 w 1611734"/>
                <a:gd name="connsiteY554" fmla="*/ 905963 h 1942422"/>
                <a:gd name="connsiteX555" fmla="*/ 1241505 w 1611734"/>
                <a:gd name="connsiteY555" fmla="*/ 951521 h 1942422"/>
                <a:gd name="connsiteX556" fmla="*/ 1235810 w 1611734"/>
                <a:gd name="connsiteY556" fmla="*/ 968606 h 1942422"/>
                <a:gd name="connsiteX557" fmla="*/ 1275675 w 1611734"/>
                <a:gd name="connsiteY557" fmla="*/ 997080 h 1942422"/>
                <a:gd name="connsiteX558" fmla="*/ 1298455 w 1611734"/>
                <a:gd name="connsiteY558" fmla="*/ 1002775 h 1942422"/>
                <a:gd name="connsiteX559" fmla="*/ 1241505 w 1611734"/>
                <a:gd name="connsiteY559" fmla="*/ 1025554 h 1942422"/>
                <a:gd name="connsiteX560" fmla="*/ 1201640 w 1611734"/>
                <a:gd name="connsiteY560" fmla="*/ 1036944 h 1942422"/>
                <a:gd name="connsiteX561" fmla="*/ 1190250 w 1611734"/>
                <a:gd name="connsiteY561" fmla="*/ 1054028 h 1942422"/>
                <a:gd name="connsiteX562" fmla="*/ 1201640 w 1611734"/>
                <a:gd name="connsiteY562" fmla="*/ 1093892 h 1942422"/>
                <a:gd name="connsiteX563" fmla="*/ 1184555 w 1611734"/>
                <a:gd name="connsiteY563" fmla="*/ 1099587 h 1942422"/>
                <a:gd name="connsiteX564" fmla="*/ 1167470 w 1611734"/>
                <a:gd name="connsiteY564" fmla="*/ 1088197 h 1942422"/>
                <a:gd name="connsiteX565" fmla="*/ 1156080 w 1611734"/>
                <a:gd name="connsiteY565" fmla="*/ 1105282 h 1942422"/>
                <a:gd name="connsiteX566" fmla="*/ 1138996 w 1611734"/>
                <a:gd name="connsiteY566" fmla="*/ 1110977 h 1942422"/>
                <a:gd name="connsiteX567" fmla="*/ 1133301 w 1611734"/>
                <a:gd name="connsiteY567" fmla="*/ 1071113 h 1942422"/>
                <a:gd name="connsiteX568" fmla="*/ 1116216 w 1611734"/>
                <a:gd name="connsiteY568" fmla="*/ 1059723 h 1942422"/>
                <a:gd name="connsiteX569" fmla="*/ 1030791 w 1611734"/>
                <a:gd name="connsiteY569" fmla="*/ 1065418 h 1942422"/>
                <a:gd name="connsiteX570" fmla="*/ 1013706 w 1611734"/>
                <a:gd name="connsiteY570" fmla="*/ 1076808 h 1942422"/>
                <a:gd name="connsiteX571" fmla="*/ 1019401 w 1611734"/>
                <a:gd name="connsiteY571" fmla="*/ 1196399 h 1942422"/>
                <a:gd name="connsiteX572" fmla="*/ 1053571 w 1611734"/>
                <a:gd name="connsiteY572" fmla="*/ 1213484 h 1942422"/>
                <a:gd name="connsiteX573" fmla="*/ 1150385 w 1611734"/>
                <a:gd name="connsiteY573" fmla="*/ 1219179 h 1942422"/>
                <a:gd name="connsiteX574" fmla="*/ 1184555 w 1611734"/>
                <a:gd name="connsiteY574" fmla="*/ 1224873 h 1942422"/>
                <a:gd name="connsiteX575" fmla="*/ 1201640 w 1611734"/>
                <a:gd name="connsiteY575" fmla="*/ 1230568 h 1942422"/>
                <a:gd name="connsiteX576" fmla="*/ 1258590 w 1611734"/>
                <a:gd name="connsiteY576" fmla="*/ 1224873 h 1942422"/>
                <a:gd name="connsiteX577" fmla="*/ 1287065 w 1611734"/>
                <a:gd name="connsiteY577" fmla="*/ 1196399 h 1942422"/>
                <a:gd name="connsiteX578" fmla="*/ 1304150 w 1611734"/>
                <a:gd name="connsiteY578" fmla="*/ 1185010 h 1942422"/>
                <a:gd name="connsiteX579" fmla="*/ 1315540 w 1611734"/>
                <a:gd name="connsiteY579" fmla="*/ 1162230 h 1942422"/>
                <a:gd name="connsiteX580" fmla="*/ 1332625 w 1611734"/>
                <a:gd name="connsiteY580" fmla="*/ 1145146 h 1942422"/>
                <a:gd name="connsiteX581" fmla="*/ 1355405 w 1611734"/>
                <a:gd name="connsiteY581" fmla="*/ 1116672 h 1942422"/>
                <a:gd name="connsiteX582" fmla="*/ 1378185 w 1611734"/>
                <a:gd name="connsiteY582" fmla="*/ 1076808 h 1942422"/>
                <a:gd name="connsiteX583" fmla="*/ 1383880 w 1611734"/>
                <a:gd name="connsiteY583" fmla="*/ 1059723 h 1942422"/>
                <a:gd name="connsiteX584" fmla="*/ 1412355 w 1611734"/>
                <a:gd name="connsiteY584" fmla="*/ 1036944 h 1942422"/>
                <a:gd name="connsiteX585" fmla="*/ 1418049 w 1611734"/>
                <a:gd name="connsiteY585" fmla="*/ 1019859 h 1942422"/>
                <a:gd name="connsiteX586" fmla="*/ 1429439 w 1611734"/>
                <a:gd name="connsiteY586" fmla="*/ 997080 h 1942422"/>
                <a:gd name="connsiteX587" fmla="*/ 1418049 w 1611734"/>
                <a:gd name="connsiteY587" fmla="*/ 962911 h 1942422"/>
                <a:gd name="connsiteX588" fmla="*/ 1429439 w 1611734"/>
                <a:gd name="connsiteY588" fmla="*/ 905963 h 1942422"/>
                <a:gd name="connsiteX589" fmla="*/ 1446524 w 1611734"/>
                <a:gd name="connsiteY589" fmla="*/ 883183 h 1942422"/>
                <a:gd name="connsiteX590" fmla="*/ 1469304 w 1611734"/>
                <a:gd name="connsiteY590" fmla="*/ 871794 h 1942422"/>
                <a:gd name="connsiteX591" fmla="*/ 1435134 w 1611734"/>
                <a:gd name="connsiteY591" fmla="*/ 678170 h 1942422"/>
                <a:gd name="connsiteX592" fmla="*/ 1418049 w 1611734"/>
                <a:gd name="connsiteY592" fmla="*/ 672475 h 1942422"/>
                <a:gd name="connsiteX593" fmla="*/ 1389575 w 1611734"/>
                <a:gd name="connsiteY593" fmla="*/ 661085 h 1942422"/>
                <a:gd name="connsiteX594" fmla="*/ 1372490 w 1611734"/>
                <a:gd name="connsiteY594" fmla="*/ 644001 h 1942422"/>
                <a:gd name="connsiteX595" fmla="*/ 1389575 w 1611734"/>
                <a:gd name="connsiteY595" fmla="*/ 575663 h 1942422"/>
                <a:gd name="connsiteX596" fmla="*/ 1383880 w 1611734"/>
                <a:gd name="connsiteY596" fmla="*/ 530104 h 1942422"/>
                <a:gd name="connsiteX597" fmla="*/ 1400965 w 1611734"/>
                <a:gd name="connsiteY597" fmla="*/ 513019 h 1942422"/>
                <a:gd name="connsiteX598" fmla="*/ 1412355 w 1611734"/>
                <a:gd name="connsiteY598" fmla="*/ 495935 h 1942422"/>
                <a:gd name="connsiteX599" fmla="*/ 1400965 w 1611734"/>
                <a:gd name="connsiteY599" fmla="*/ 478851 h 1942422"/>
                <a:gd name="connsiteX600" fmla="*/ 1429439 w 1611734"/>
                <a:gd name="connsiteY600" fmla="*/ 364954 h 1942422"/>
                <a:gd name="connsiteX601" fmla="*/ 1457914 w 1611734"/>
                <a:gd name="connsiteY601" fmla="*/ 319395 h 1942422"/>
                <a:gd name="connsiteX602" fmla="*/ 1469304 w 1611734"/>
                <a:gd name="connsiteY602" fmla="*/ 302311 h 1942422"/>
                <a:gd name="connsiteX603" fmla="*/ 1571814 w 1611734"/>
                <a:gd name="connsiteY603" fmla="*/ 296616 h 1942422"/>
                <a:gd name="connsiteX604" fmla="*/ 1509169 w 1611734"/>
                <a:gd name="connsiteY604" fmla="*/ 262447 h 1942422"/>
                <a:gd name="connsiteX605" fmla="*/ 1486389 w 1611734"/>
                <a:gd name="connsiteY605" fmla="*/ 228278 h 1942422"/>
                <a:gd name="connsiteX606" fmla="*/ 1503474 w 1611734"/>
                <a:gd name="connsiteY606" fmla="*/ 216888 h 1942422"/>
                <a:gd name="connsiteX607" fmla="*/ 1520559 w 1611734"/>
                <a:gd name="connsiteY607" fmla="*/ 194109 h 1942422"/>
                <a:gd name="connsiteX608" fmla="*/ 1543339 w 1611734"/>
                <a:gd name="connsiteY608" fmla="*/ 182719 h 1942422"/>
                <a:gd name="connsiteX609" fmla="*/ 1531949 w 1611734"/>
                <a:gd name="connsiteY609" fmla="*/ 165635 h 1942422"/>
                <a:gd name="connsiteX610" fmla="*/ 1514864 w 1611734"/>
                <a:gd name="connsiteY610" fmla="*/ 159940 h 1942422"/>
                <a:gd name="connsiteX611" fmla="*/ 1480694 w 1611734"/>
                <a:gd name="connsiteY611" fmla="*/ 131466 h 1942422"/>
                <a:gd name="connsiteX612" fmla="*/ 1395270 w 1611734"/>
                <a:gd name="connsiteY612" fmla="*/ 154245 h 1942422"/>
                <a:gd name="connsiteX613" fmla="*/ 1389575 w 1611734"/>
                <a:gd name="connsiteY613" fmla="*/ 171330 h 1942422"/>
                <a:gd name="connsiteX614" fmla="*/ 1366795 w 1611734"/>
                <a:gd name="connsiteY614" fmla="*/ 216888 h 1942422"/>
                <a:gd name="connsiteX615" fmla="*/ 1195945 w 1611734"/>
                <a:gd name="connsiteY615" fmla="*/ 239668 h 1942422"/>
                <a:gd name="connsiteX616" fmla="*/ 1184555 w 1611734"/>
                <a:gd name="connsiteY616" fmla="*/ 222583 h 1942422"/>
                <a:gd name="connsiteX617" fmla="*/ 1195945 w 1611734"/>
                <a:gd name="connsiteY617" fmla="*/ 199804 h 1942422"/>
                <a:gd name="connsiteX618" fmla="*/ 1235810 w 1611734"/>
                <a:gd name="connsiteY618" fmla="*/ 159940 h 1942422"/>
                <a:gd name="connsiteX619" fmla="*/ 1264285 w 1611734"/>
                <a:gd name="connsiteY619" fmla="*/ 137161 h 1942422"/>
                <a:gd name="connsiteX620" fmla="*/ 1281370 w 1611734"/>
                <a:gd name="connsiteY620" fmla="*/ 125771 h 1942422"/>
                <a:gd name="connsiteX621" fmla="*/ 1304150 w 1611734"/>
                <a:gd name="connsiteY621" fmla="*/ 68823 h 1942422"/>
                <a:gd name="connsiteX622" fmla="*/ 1292760 w 1611734"/>
                <a:gd name="connsiteY622" fmla="*/ 51738 h 1942422"/>
                <a:gd name="connsiteX623" fmla="*/ 1292760 w 1611734"/>
                <a:gd name="connsiteY623" fmla="*/ 40349 h 1942422"/>
                <a:gd name="connsiteX0" fmla="*/ 1292760 w 1611734"/>
                <a:gd name="connsiteY0" fmla="*/ 40349 h 1942422"/>
                <a:gd name="connsiteX1" fmla="*/ 1292760 w 1611734"/>
                <a:gd name="connsiteY1" fmla="*/ 40349 h 1942422"/>
                <a:gd name="connsiteX2" fmla="*/ 1321235 w 1611734"/>
                <a:gd name="connsiteY2" fmla="*/ 485 h 1942422"/>
                <a:gd name="connsiteX3" fmla="*/ 1389575 w 1611734"/>
                <a:gd name="connsiteY3" fmla="*/ 68823 h 1942422"/>
                <a:gd name="connsiteX4" fmla="*/ 1372490 w 1611734"/>
                <a:gd name="connsiteY4" fmla="*/ 74518 h 1942422"/>
                <a:gd name="connsiteX5" fmla="*/ 1397962 w 1611734"/>
                <a:gd name="connsiteY5" fmla="*/ 97385 h 1942422"/>
                <a:gd name="connsiteX6" fmla="*/ 1326930 w 1611734"/>
                <a:gd name="connsiteY6" fmla="*/ 114381 h 1942422"/>
                <a:gd name="connsiteX7" fmla="*/ 1372490 w 1611734"/>
                <a:gd name="connsiteY7" fmla="*/ 120076 h 1942422"/>
                <a:gd name="connsiteX8" fmla="*/ 1406660 w 1611734"/>
                <a:gd name="connsiteY8" fmla="*/ 108686 h 1942422"/>
                <a:gd name="connsiteX9" fmla="*/ 1571814 w 1611734"/>
                <a:gd name="connsiteY9" fmla="*/ 131466 h 1942422"/>
                <a:gd name="connsiteX10" fmla="*/ 1588899 w 1611734"/>
                <a:gd name="connsiteY10" fmla="*/ 142855 h 1942422"/>
                <a:gd name="connsiteX11" fmla="*/ 1611679 w 1611734"/>
                <a:gd name="connsiteY11" fmla="*/ 211193 h 1942422"/>
                <a:gd name="connsiteX12" fmla="*/ 1594594 w 1611734"/>
                <a:gd name="connsiteY12" fmla="*/ 285226 h 1942422"/>
                <a:gd name="connsiteX13" fmla="*/ 1577509 w 1611734"/>
                <a:gd name="connsiteY13" fmla="*/ 325090 h 1942422"/>
                <a:gd name="connsiteX14" fmla="*/ 1486389 w 1611734"/>
                <a:gd name="connsiteY14" fmla="*/ 883183 h 1942422"/>
                <a:gd name="connsiteX15" fmla="*/ 1474999 w 1611734"/>
                <a:gd name="connsiteY15" fmla="*/ 928742 h 1942422"/>
                <a:gd name="connsiteX16" fmla="*/ 1457914 w 1611734"/>
                <a:gd name="connsiteY16" fmla="*/ 991385 h 1942422"/>
                <a:gd name="connsiteX17" fmla="*/ 1452219 w 1611734"/>
                <a:gd name="connsiteY17" fmla="*/ 1014165 h 1942422"/>
                <a:gd name="connsiteX18" fmla="*/ 1446524 w 1611734"/>
                <a:gd name="connsiteY18" fmla="*/ 1048334 h 1942422"/>
                <a:gd name="connsiteX19" fmla="*/ 1412355 w 1611734"/>
                <a:gd name="connsiteY19" fmla="*/ 1071113 h 1942422"/>
                <a:gd name="connsiteX20" fmla="*/ 1361100 w 1611734"/>
                <a:gd name="connsiteY20" fmla="*/ 1128061 h 1942422"/>
                <a:gd name="connsiteX21" fmla="*/ 1338320 w 1611734"/>
                <a:gd name="connsiteY21" fmla="*/ 1179315 h 1942422"/>
                <a:gd name="connsiteX22" fmla="*/ 1315540 w 1611734"/>
                <a:gd name="connsiteY22" fmla="*/ 1224873 h 1942422"/>
                <a:gd name="connsiteX23" fmla="*/ 1298455 w 1611734"/>
                <a:gd name="connsiteY23" fmla="*/ 1253347 h 1942422"/>
                <a:gd name="connsiteX24" fmla="*/ 1281370 w 1611734"/>
                <a:gd name="connsiteY24" fmla="*/ 1259042 h 1942422"/>
                <a:gd name="connsiteX25" fmla="*/ 1235810 w 1611734"/>
                <a:gd name="connsiteY25" fmla="*/ 1276127 h 1942422"/>
                <a:gd name="connsiteX26" fmla="*/ 1218725 w 1611734"/>
                <a:gd name="connsiteY26" fmla="*/ 1287516 h 1942422"/>
                <a:gd name="connsiteX27" fmla="*/ 1224420 w 1611734"/>
                <a:gd name="connsiteY27" fmla="*/ 1310296 h 1942422"/>
                <a:gd name="connsiteX28" fmla="*/ 1241505 w 1611734"/>
                <a:gd name="connsiteY28" fmla="*/ 1315991 h 1942422"/>
                <a:gd name="connsiteX29" fmla="*/ 1281370 w 1611734"/>
                <a:gd name="connsiteY29" fmla="*/ 1344465 h 1942422"/>
                <a:gd name="connsiteX30" fmla="*/ 1315540 w 1611734"/>
                <a:gd name="connsiteY30" fmla="*/ 1367244 h 1942422"/>
                <a:gd name="connsiteX31" fmla="*/ 1326930 w 1611734"/>
                <a:gd name="connsiteY31" fmla="*/ 1384329 h 1942422"/>
                <a:gd name="connsiteX32" fmla="*/ 1338320 w 1611734"/>
                <a:gd name="connsiteY32" fmla="*/ 1418498 h 1942422"/>
                <a:gd name="connsiteX33" fmla="*/ 1344015 w 1611734"/>
                <a:gd name="connsiteY33" fmla="*/ 1435582 h 1942422"/>
                <a:gd name="connsiteX34" fmla="*/ 1355405 w 1611734"/>
                <a:gd name="connsiteY34" fmla="*/ 1458361 h 1942422"/>
                <a:gd name="connsiteX35" fmla="*/ 1366795 w 1611734"/>
                <a:gd name="connsiteY35" fmla="*/ 1492530 h 1942422"/>
                <a:gd name="connsiteX36" fmla="*/ 1372490 w 1611734"/>
                <a:gd name="connsiteY36" fmla="*/ 1509615 h 1942422"/>
                <a:gd name="connsiteX37" fmla="*/ 1406660 w 1611734"/>
                <a:gd name="connsiteY37" fmla="*/ 1566563 h 1942422"/>
                <a:gd name="connsiteX38" fmla="*/ 1418049 w 1611734"/>
                <a:gd name="connsiteY38" fmla="*/ 1600732 h 1942422"/>
                <a:gd name="connsiteX39" fmla="*/ 1429439 w 1611734"/>
                <a:gd name="connsiteY39" fmla="*/ 1617817 h 1942422"/>
                <a:gd name="connsiteX40" fmla="*/ 1446524 w 1611734"/>
                <a:gd name="connsiteY40" fmla="*/ 1669070 h 1942422"/>
                <a:gd name="connsiteX41" fmla="*/ 1457914 w 1611734"/>
                <a:gd name="connsiteY41" fmla="*/ 1686155 h 1942422"/>
                <a:gd name="connsiteX42" fmla="*/ 1474999 w 1611734"/>
                <a:gd name="connsiteY42" fmla="*/ 1737408 h 1942422"/>
                <a:gd name="connsiteX43" fmla="*/ 1480694 w 1611734"/>
                <a:gd name="connsiteY43" fmla="*/ 1782967 h 1942422"/>
                <a:gd name="connsiteX44" fmla="*/ 1486389 w 1611734"/>
                <a:gd name="connsiteY44" fmla="*/ 1817136 h 1942422"/>
                <a:gd name="connsiteX45" fmla="*/ 1480694 w 1611734"/>
                <a:gd name="connsiteY45" fmla="*/ 1891169 h 1942422"/>
                <a:gd name="connsiteX46" fmla="*/ 1440829 w 1611734"/>
                <a:gd name="connsiteY46" fmla="*/ 1839915 h 1942422"/>
                <a:gd name="connsiteX47" fmla="*/ 1429439 w 1611734"/>
                <a:gd name="connsiteY47" fmla="*/ 1771577 h 1942422"/>
                <a:gd name="connsiteX48" fmla="*/ 1418049 w 1611734"/>
                <a:gd name="connsiteY48" fmla="*/ 1754493 h 1942422"/>
                <a:gd name="connsiteX49" fmla="*/ 1412355 w 1611734"/>
                <a:gd name="connsiteY49" fmla="*/ 1737408 h 1942422"/>
                <a:gd name="connsiteX50" fmla="*/ 1395270 w 1611734"/>
                <a:gd name="connsiteY50" fmla="*/ 1726018 h 1942422"/>
                <a:gd name="connsiteX51" fmla="*/ 1389575 w 1611734"/>
                <a:gd name="connsiteY51" fmla="*/ 1686155 h 1942422"/>
                <a:gd name="connsiteX52" fmla="*/ 1378185 w 1611734"/>
                <a:gd name="connsiteY52" fmla="*/ 1651986 h 1942422"/>
                <a:gd name="connsiteX53" fmla="*/ 1372490 w 1611734"/>
                <a:gd name="connsiteY53" fmla="*/ 1629206 h 1942422"/>
                <a:gd name="connsiteX54" fmla="*/ 1355405 w 1611734"/>
                <a:gd name="connsiteY54" fmla="*/ 1606427 h 1942422"/>
                <a:gd name="connsiteX55" fmla="*/ 1349710 w 1611734"/>
                <a:gd name="connsiteY55" fmla="*/ 1566563 h 1942422"/>
                <a:gd name="connsiteX56" fmla="*/ 1338320 w 1611734"/>
                <a:gd name="connsiteY56" fmla="*/ 1532394 h 1942422"/>
                <a:gd name="connsiteX57" fmla="*/ 1321235 w 1611734"/>
                <a:gd name="connsiteY57" fmla="*/ 1486836 h 1942422"/>
                <a:gd name="connsiteX58" fmla="*/ 1315540 w 1611734"/>
                <a:gd name="connsiteY58" fmla="*/ 1441277 h 1942422"/>
                <a:gd name="connsiteX59" fmla="*/ 1298455 w 1611734"/>
                <a:gd name="connsiteY59" fmla="*/ 1435582 h 1942422"/>
                <a:gd name="connsiteX60" fmla="*/ 1281370 w 1611734"/>
                <a:gd name="connsiteY60" fmla="*/ 1424192 h 1942422"/>
                <a:gd name="connsiteX61" fmla="*/ 1247200 w 1611734"/>
                <a:gd name="connsiteY61" fmla="*/ 1412803 h 1942422"/>
                <a:gd name="connsiteX62" fmla="*/ 1213030 w 1611734"/>
                <a:gd name="connsiteY62" fmla="*/ 1390023 h 1942422"/>
                <a:gd name="connsiteX63" fmla="*/ 1178860 w 1611734"/>
                <a:gd name="connsiteY63" fmla="*/ 1378634 h 1942422"/>
                <a:gd name="connsiteX64" fmla="*/ 1173165 w 1611734"/>
                <a:gd name="connsiteY64" fmla="*/ 1435582 h 1942422"/>
                <a:gd name="connsiteX65" fmla="*/ 1156080 w 1611734"/>
                <a:gd name="connsiteY65" fmla="*/ 1446972 h 1942422"/>
                <a:gd name="connsiteX66" fmla="*/ 1161775 w 1611734"/>
                <a:gd name="connsiteY66" fmla="*/ 1469751 h 1942422"/>
                <a:gd name="connsiteX67" fmla="*/ 1167470 w 1611734"/>
                <a:gd name="connsiteY67" fmla="*/ 1486836 h 1942422"/>
                <a:gd name="connsiteX68" fmla="*/ 1190250 w 1611734"/>
                <a:gd name="connsiteY68" fmla="*/ 1509615 h 1942422"/>
                <a:gd name="connsiteX69" fmla="*/ 1201640 w 1611734"/>
                <a:gd name="connsiteY69" fmla="*/ 1526699 h 1942422"/>
                <a:gd name="connsiteX70" fmla="*/ 1201640 w 1611734"/>
                <a:gd name="connsiteY70" fmla="*/ 1572258 h 1942422"/>
                <a:gd name="connsiteX71" fmla="*/ 1235810 w 1611734"/>
                <a:gd name="connsiteY71" fmla="*/ 1589343 h 1942422"/>
                <a:gd name="connsiteX72" fmla="*/ 1275675 w 1611734"/>
                <a:gd name="connsiteY72" fmla="*/ 1606427 h 1942422"/>
                <a:gd name="connsiteX73" fmla="*/ 1252895 w 1611734"/>
                <a:gd name="connsiteY73" fmla="*/ 1617817 h 1942422"/>
                <a:gd name="connsiteX74" fmla="*/ 1241505 w 1611734"/>
                <a:gd name="connsiteY74" fmla="*/ 1634901 h 1942422"/>
                <a:gd name="connsiteX75" fmla="*/ 1224420 w 1611734"/>
                <a:gd name="connsiteY75" fmla="*/ 1646291 h 1942422"/>
                <a:gd name="connsiteX76" fmla="*/ 1201640 w 1611734"/>
                <a:gd name="connsiteY76" fmla="*/ 1629206 h 1942422"/>
                <a:gd name="connsiteX77" fmla="*/ 1178860 w 1611734"/>
                <a:gd name="connsiteY77" fmla="*/ 1606427 h 1942422"/>
                <a:gd name="connsiteX78" fmla="*/ 1173165 w 1611734"/>
                <a:gd name="connsiteY78" fmla="*/ 1583648 h 1942422"/>
                <a:gd name="connsiteX79" fmla="*/ 1167470 w 1611734"/>
                <a:gd name="connsiteY79" fmla="*/ 1555174 h 1942422"/>
                <a:gd name="connsiteX80" fmla="*/ 1150385 w 1611734"/>
                <a:gd name="connsiteY80" fmla="*/ 1549479 h 1942422"/>
                <a:gd name="connsiteX81" fmla="*/ 1138996 w 1611734"/>
                <a:gd name="connsiteY81" fmla="*/ 1532394 h 1942422"/>
                <a:gd name="connsiteX82" fmla="*/ 1121911 w 1611734"/>
                <a:gd name="connsiteY82" fmla="*/ 1526699 h 1942422"/>
                <a:gd name="connsiteX83" fmla="*/ 1104826 w 1611734"/>
                <a:gd name="connsiteY83" fmla="*/ 1515310 h 1942422"/>
                <a:gd name="connsiteX84" fmla="*/ 1064961 w 1611734"/>
                <a:gd name="connsiteY84" fmla="*/ 1503920 h 1942422"/>
                <a:gd name="connsiteX85" fmla="*/ 1030791 w 1611734"/>
                <a:gd name="connsiteY85" fmla="*/ 1475446 h 1942422"/>
                <a:gd name="connsiteX86" fmla="*/ 1019401 w 1611734"/>
                <a:gd name="connsiteY86" fmla="*/ 1458361 h 1942422"/>
                <a:gd name="connsiteX87" fmla="*/ 1002316 w 1611734"/>
                <a:gd name="connsiteY87" fmla="*/ 1446972 h 1942422"/>
                <a:gd name="connsiteX88" fmla="*/ 996621 w 1611734"/>
                <a:gd name="connsiteY88" fmla="*/ 1429887 h 1942422"/>
                <a:gd name="connsiteX89" fmla="*/ 962451 w 1611734"/>
                <a:gd name="connsiteY89" fmla="*/ 1412803 h 1942422"/>
                <a:gd name="connsiteX90" fmla="*/ 945366 w 1611734"/>
                <a:gd name="connsiteY90" fmla="*/ 1418498 h 1942422"/>
                <a:gd name="connsiteX91" fmla="*/ 928281 w 1611734"/>
                <a:gd name="connsiteY91" fmla="*/ 1452667 h 1942422"/>
                <a:gd name="connsiteX92" fmla="*/ 933976 w 1611734"/>
                <a:gd name="connsiteY92" fmla="*/ 1521005 h 1942422"/>
                <a:gd name="connsiteX93" fmla="*/ 968146 w 1611734"/>
                <a:gd name="connsiteY93" fmla="*/ 1555174 h 1942422"/>
                <a:gd name="connsiteX94" fmla="*/ 1002316 w 1611734"/>
                <a:gd name="connsiteY94" fmla="*/ 1566563 h 1942422"/>
                <a:gd name="connsiteX95" fmla="*/ 1008011 w 1611734"/>
                <a:gd name="connsiteY95" fmla="*/ 1583648 h 1942422"/>
                <a:gd name="connsiteX96" fmla="*/ 1025096 w 1611734"/>
                <a:gd name="connsiteY96" fmla="*/ 1589343 h 1942422"/>
                <a:gd name="connsiteX97" fmla="*/ 1064961 w 1611734"/>
                <a:gd name="connsiteY97" fmla="*/ 1595037 h 1942422"/>
                <a:gd name="connsiteX98" fmla="*/ 1059266 w 1611734"/>
                <a:gd name="connsiteY98" fmla="*/ 1623511 h 1942422"/>
                <a:gd name="connsiteX99" fmla="*/ 1047876 w 1611734"/>
                <a:gd name="connsiteY99" fmla="*/ 1640596 h 1942422"/>
                <a:gd name="connsiteX100" fmla="*/ 1076351 w 1611734"/>
                <a:gd name="connsiteY100" fmla="*/ 1663375 h 1942422"/>
                <a:gd name="connsiteX101" fmla="*/ 1110521 w 1611734"/>
                <a:gd name="connsiteY101" fmla="*/ 1691849 h 1942422"/>
                <a:gd name="connsiteX102" fmla="*/ 1150385 w 1611734"/>
                <a:gd name="connsiteY102" fmla="*/ 1703239 h 1942422"/>
                <a:gd name="connsiteX103" fmla="*/ 1184555 w 1611734"/>
                <a:gd name="connsiteY103" fmla="*/ 1714629 h 1942422"/>
                <a:gd name="connsiteX104" fmla="*/ 1201640 w 1611734"/>
                <a:gd name="connsiteY104" fmla="*/ 1720324 h 1942422"/>
                <a:gd name="connsiteX105" fmla="*/ 1207335 w 1611734"/>
                <a:gd name="connsiteY105" fmla="*/ 1737408 h 1942422"/>
                <a:gd name="connsiteX106" fmla="*/ 1218725 w 1611734"/>
                <a:gd name="connsiteY106" fmla="*/ 1760187 h 1942422"/>
                <a:gd name="connsiteX107" fmla="*/ 1207335 w 1611734"/>
                <a:gd name="connsiteY107" fmla="*/ 1788662 h 1942422"/>
                <a:gd name="connsiteX108" fmla="*/ 1195945 w 1611734"/>
                <a:gd name="connsiteY108" fmla="*/ 1771577 h 1942422"/>
                <a:gd name="connsiteX109" fmla="*/ 1121911 w 1611734"/>
                <a:gd name="connsiteY109" fmla="*/ 1754493 h 1942422"/>
                <a:gd name="connsiteX110" fmla="*/ 1161775 w 1611734"/>
                <a:gd name="connsiteY110" fmla="*/ 1794356 h 1942422"/>
                <a:gd name="connsiteX111" fmla="*/ 1178860 w 1611734"/>
                <a:gd name="connsiteY111" fmla="*/ 1828525 h 1942422"/>
                <a:gd name="connsiteX112" fmla="*/ 1156080 w 1611734"/>
                <a:gd name="connsiteY112" fmla="*/ 1839915 h 1942422"/>
                <a:gd name="connsiteX113" fmla="*/ 1104826 w 1611734"/>
                <a:gd name="connsiteY113" fmla="*/ 1834220 h 1942422"/>
                <a:gd name="connsiteX114" fmla="*/ 1087741 w 1611734"/>
                <a:gd name="connsiteY114" fmla="*/ 1828525 h 1942422"/>
                <a:gd name="connsiteX115" fmla="*/ 1064961 w 1611734"/>
                <a:gd name="connsiteY115" fmla="*/ 1708934 h 1942422"/>
                <a:gd name="connsiteX116" fmla="*/ 1019401 w 1611734"/>
                <a:gd name="connsiteY116" fmla="*/ 1697544 h 1942422"/>
                <a:gd name="connsiteX117" fmla="*/ 1008011 w 1611734"/>
                <a:gd name="connsiteY117" fmla="*/ 1720324 h 1942422"/>
                <a:gd name="connsiteX118" fmla="*/ 996621 w 1611734"/>
                <a:gd name="connsiteY118" fmla="*/ 1737408 h 1942422"/>
                <a:gd name="connsiteX119" fmla="*/ 1002316 w 1611734"/>
                <a:gd name="connsiteY119" fmla="*/ 1817136 h 1942422"/>
                <a:gd name="connsiteX120" fmla="*/ 1008011 w 1611734"/>
                <a:gd name="connsiteY120" fmla="*/ 1834220 h 1942422"/>
                <a:gd name="connsiteX121" fmla="*/ 1025096 w 1611734"/>
                <a:gd name="connsiteY121" fmla="*/ 1839915 h 1942422"/>
                <a:gd name="connsiteX122" fmla="*/ 1025096 w 1611734"/>
                <a:gd name="connsiteY122" fmla="*/ 1874084 h 1942422"/>
                <a:gd name="connsiteX123" fmla="*/ 1002316 w 1611734"/>
                <a:gd name="connsiteY123" fmla="*/ 1942422 h 1942422"/>
                <a:gd name="connsiteX124" fmla="*/ 996621 w 1611734"/>
                <a:gd name="connsiteY124" fmla="*/ 1925338 h 1942422"/>
                <a:gd name="connsiteX125" fmla="*/ 990926 w 1611734"/>
                <a:gd name="connsiteY125" fmla="*/ 1896863 h 1942422"/>
                <a:gd name="connsiteX126" fmla="*/ 973841 w 1611734"/>
                <a:gd name="connsiteY126" fmla="*/ 1908253 h 1942422"/>
                <a:gd name="connsiteX127" fmla="*/ 945366 w 1611734"/>
                <a:gd name="connsiteY127" fmla="*/ 1913948 h 1942422"/>
                <a:gd name="connsiteX128" fmla="*/ 905501 w 1611734"/>
                <a:gd name="connsiteY128" fmla="*/ 1902558 h 1942422"/>
                <a:gd name="connsiteX129" fmla="*/ 899806 w 1611734"/>
                <a:gd name="connsiteY129" fmla="*/ 1885474 h 1942422"/>
                <a:gd name="connsiteX130" fmla="*/ 922586 w 1611734"/>
                <a:gd name="connsiteY130" fmla="*/ 1862694 h 1942422"/>
                <a:gd name="connsiteX131" fmla="*/ 945366 w 1611734"/>
                <a:gd name="connsiteY131" fmla="*/ 1851305 h 1942422"/>
                <a:gd name="connsiteX132" fmla="*/ 956756 w 1611734"/>
                <a:gd name="connsiteY132" fmla="*/ 1834220 h 1942422"/>
                <a:gd name="connsiteX133" fmla="*/ 968146 w 1611734"/>
                <a:gd name="connsiteY133" fmla="*/ 1800051 h 1942422"/>
                <a:gd name="connsiteX134" fmla="*/ 973841 w 1611734"/>
                <a:gd name="connsiteY134" fmla="*/ 1754493 h 1942422"/>
                <a:gd name="connsiteX135" fmla="*/ 996621 w 1611734"/>
                <a:gd name="connsiteY135" fmla="*/ 1720324 h 1942422"/>
                <a:gd name="connsiteX136" fmla="*/ 990926 w 1611734"/>
                <a:gd name="connsiteY136" fmla="*/ 1703239 h 1942422"/>
                <a:gd name="connsiteX137" fmla="*/ 1002316 w 1611734"/>
                <a:gd name="connsiteY137" fmla="*/ 1669070 h 1942422"/>
                <a:gd name="connsiteX138" fmla="*/ 979536 w 1611734"/>
                <a:gd name="connsiteY138" fmla="*/ 1640596 h 1942422"/>
                <a:gd name="connsiteX139" fmla="*/ 939671 w 1611734"/>
                <a:gd name="connsiteY139" fmla="*/ 1612122 h 1942422"/>
                <a:gd name="connsiteX140" fmla="*/ 933976 w 1611734"/>
                <a:gd name="connsiteY140" fmla="*/ 1634901 h 1942422"/>
                <a:gd name="connsiteX141" fmla="*/ 922586 w 1611734"/>
                <a:gd name="connsiteY141" fmla="*/ 1726018 h 1942422"/>
                <a:gd name="connsiteX142" fmla="*/ 905501 w 1611734"/>
                <a:gd name="connsiteY142" fmla="*/ 1720324 h 1942422"/>
                <a:gd name="connsiteX143" fmla="*/ 922586 w 1611734"/>
                <a:gd name="connsiteY143" fmla="*/ 1640596 h 1942422"/>
                <a:gd name="connsiteX144" fmla="*/ 916891 w 1611734"/>
                <a:gd name="connsiteY144" fmla="*/ 1606427 h 1942422"/>
                <a:gd name="connsiteX145" fmla="*/ 905501 w 1611734"/>
                <a:gd name="connsiteY145" fmla="*/ 1589343 h 1942422"/>
                <a:gd name="connsiteX146" fmla="*/ 888416 w 1611734"/>
                <a:gd name="connsiteY146" fmla="*/ 1532394 h 1942422"/>
                <a:gd name="connsiteX147" fmla="*/ 865637 w 1611734"/>
                <a:gd name="connsiteY147" fmla="*/ 1503920 h 1942422"/>
                <a:gd name="connsiteX148" fmla="*/ 848552 w 1611734"/>
                <a:gd name="connsiteY148" fmla="*/ 1515310 h 1942422"/>
                <a:gd name="connsiteX149" fmla="*/ 831467 w 1611734"/>
                <a:gd name="connsiteY149" fmla="*/ 1555174 h 1942422"/>
                <a:gd name="connsiteX150" fmla="*/ 825772 w 1611734"/>
                <a:gd name="connsiteY150" fmla="*/ 1572258 h 1942422"/>
                <a:gd name="connsiteX151" fmla="*/ 802992 w 1611734"/>
                <a:gd name="connsiteY151" fmla="*/ 1595037 h 1942422"/>
                <a:gd name="connsiteX152" fmla="*/ 785907 w 1611734"/>
                <a:gd name="connsiteY152" fmla="*/ 1629206 h 1942422"/>
                <a:gd name="connsiteX153" fmla="*/ 797297 w 1611734"/>
                <a:gd name="connsiteY153" fmla="*/ 1663375 h 1942422"/>
                <a:gd name="connsiteX154" fmla="*/ 808687 w 1611734"/>
                <a:gd name="connsiteY154" fmla="*/ 1720324 h 1942422"/>
                <a:gd name="connsiteX155" fmla="*/ 825772 w 1611734"/>
                <a:gd name="connsiteY155" fmla="*/ 1731713 h 1942422"/>
                <a:gd name="connsiteX156" fmla="*/ 820077 w 1611734"/>
                <a:gd name="connsiteY156" fmla="*/ 1771577 h 1942422"/>
                <a:gd name="connsiteX157" fmla="*/ 802992 w 1611734"/>
                <a:gd name="connsiteY157" fmla="*/ 1765882 h 1942422"/>
                <a:gd name="connsiteX158" fmla="*/ 797297 w 1611734"/>
                <a:gd name="connsiteY158" fmla="*/ 1748798 h 1942422"/>
                <a:gd name="connsiteX159" fmla="*/ 780212 w 1611734"/>
                <a:gd name="connsiteY159" fmla="*/ 1737408 h 1942422"/>
                <a:gd name="connsiteX160" fmla="*/ 740347 w 1611734"/>
                <a:gd name="connsiteY160" fmla="*/ 1754493 h 1942422"/>
                <a:gd name="connsiteX161" fmla="*/ 734652 w 1611734"/>
                <a:gd name="connsiteY161" fmla="*/ 1771577 h 1942422"/>
                <a:gd name="connsiteX162" fmla="*/ 711872 w 1611734"/>
                <a:gd name="connsiteY162" fmla="*/ 1805746 h 1942422"/>
                <a:gd name="connsiteX163" fmla="*/ 723262 w 1611734"/>
                <a:gd name="connsiteY163" fmla="*/ 1845610 h 1942422"/>
                <a:gd name="connsiteX164" fmla="*/ 728957 w 1611734"/>
                <a:gd name="connsiteY164" fmla="*/ 1862694 h 1942422"/>
                <a:gd name="connsiteX165" fmla="*/ 723262 w 1611734"/>
                <a:gd name="connsiteY165" fmla="*/ 1891169 h 1942422"/>
                <a:gd name="connsiteX166" fmla="*/ 706177 w 1611734"/>
                <a:gd name="connsiteY166" fmla="*/ 1896863 h 1942422"/>
                <a:gd name="connsiteX167" fmla="*/ 700482 w 1611734"/>
                <a:gd name="connsiteY167" fmla="*/ 1874084 h 1942422"/>
                <a:gd name="connsiteX168" fmla="*/ 666312 w 1611734"/>
                <a:gd name="connsiteY168" fmla="*/ 1851305 h 1942422"/>
                <a:gd name="connsiteX169" fmla="*/ 586583 w 1611734"/>
                <a:gd name="connsiteY169" fmla="*/ 1839915 h 1942422"/>
                <a:gd name="connsiteX170" fmla="*/ 615058 w 1611734"/>
                <a:gd name="connsiteY170" fmla="*/ 1828525 h 1942422"/>
                <a:gd name="connsiteX171" fmla="*/ 649227 w 1611734"/>
                <a:gd name="connsiteY171" fmla="*/ 1822831 h 1942422"/>
                <a:gd name="connsiteX172" fmla="*/ 637837 w 1611734"/>
                <a:gd name="connsiteY172" fmla="*/ 1782967 h 1942422"/>
                <a:gd name="connsiteX173" fmla="*/ 677702 w 1611734"/>
                <a:gd name="connsiteY173" fmla="*/ 1760187 h 1942422"/>
                <a:gd name="connsiteX174" fmla="*/ 694787 w 1611734"/>
                <a:gd name="connsiteY174" fmla="*/ 1754493 h 1942422"/>
                <a:gd name="connsiteX175" fmla="*/ 700482 w 1611734"/>
                <a:gd name="connsiteY175" fmla="*/ 1737408 h 1942422"/>
                <a:gd name="connsiteX176" fmla="*/ 717567 w 1611734"/>
                <a:gd name="connsiteY176" fmla="*/ 1726018 h 1942422"/>
                <a:gd name="connsiteX177" fmla="*/ 728957 w 1611734"/>
                <a:gd name="connsiteY177" fmla="*/ 1708934 h 1942422"/>
                <a:gd name="connsiteX178" fmla="*/ 723262 w 1611734"/>
                <a:gd name="connsiteY178" fmla="*/ 1680460 h 1942422"/>
                <a:gd name="connsiteX179" fmla="*/ 672007 w 1611734"/>
                <a:gd name="connsiteY179" fmla="*/ 1669070 h 1942422"/>
                <a:gd name="connsiteX180" fmla="*/ 637837 w 1611734"/>
                <a:gd name="connsiteY180" fmla="*/ 1651986 h 1942422"/>
                <a:gd name="connsiteX181" fmla="*/ 632142 w 1611734"/>
                <a:gd name="connsiteY181" fmla="*/ 1634901 h 1942422"/>
                <a:gd name="connsiteX182" fmla="*/ 620752 w 1611734"/>
                <a:gd name="connsiteY182" fmla="*/ 1617817 h 1942422"/>
                <a:gd name="connsiteX183" fmla="*/ 637837 w 1611734"/>
                <a:gd name="connsiteY183" fmla="*/ 1612122 h 1942422"/>
                <a:gd name="connsiteX184" fmla="*/ 728957 w 1611734"/>
                <a:gd name="connsiteY184" fmla="*/ 1600732 h 1942422"/>
                <a:gd name="connsiteX185" fmla="*/ 751737 w 1611734"/>
                <a:gd name="connsiteY185" fmla="*/ 1589343 h 1942422"/>
                <a:gd name="connsiteX186" fmla="*/ 763127 w 1611734"/>
                <a:gd name="connsiteY186" fmla="*/ 1572258 h 1942422"/>
                <a:gd name="connsiteX187" fmla="*/ 797297 w 1611734"/>
                <a:gd name="connsiteY187" fmla="*/ 1555174 h 1942422"/>
                <a:gd name="connsiteX188" fmla="*/ 808687 w 1611734"/>
                <a:gd name="connsiteY188" fmla="*/ 1538089 h 1942422"/>
                <a:gd name="connsiteX189" fmla="*/ 825772 w 1611734"/>
                <a:gd name="connsiteY189" fmla="*/ 1521005 h 1942422"/>
                <a:gd name="connsiteX190" fmla="*/ 854247 w 1611734"/>
                <a:gd name="connsiteY190" fmla="*/ 1475446 h 1942422"/>
                <a:gd name="connsiteX191" fmla="*/ 865637 w 1611734"/>
                <a:gd name="connsiteY191" fmla="*/ 1446972 h 1942422"/>
                <a:gd name="connsiteX192" fmla="*/ 905501 w 1611734"/>
                <a:gd name="connsiteY192" fmla="*/ 1424192 h 1942422"/>
                <a:gd name="connsiteX193" fmla="*/ 956756 w 1611734"/>
                <a:gd name="connsiteY193" fmla="*/ 1412803 h 1942422"/>
                <a:gd name="connsiteX194" fmla="*/ 951061 w 1611734"/>
                <a:gd name="connsiteY194" fmla="*/ 1395718 h 1942422"/>
                <a:gd name="connsiteX195" fmla="*/ 945366 w 1611734"/>
                <a:gd name="connsiteY195" fmla="*/ 1333075 h 1942422"/>
                <a:gd name="connsiteX196" fmla="*/ 928281 w 1611734"/>
                <a:gd name="connsiteY196" fmla="*/ 1327380 h 1942422"/>
                <a:gd name="connsiteX197" fmla="*/ 905501 w 1611734"/>
                <a:gd name="connsiteY197" fmla="*/ 1321685 h 1942422"/>
                <a:gd name="connsiteX198" fmla="*/ 825772 w 1611734"/>
                <a:gd name="connsiteY198" fmla="*/ 1327380 h 1942422"/>
                <a:gd name="connsiteX199" fmla="*/ 808687 w 1611734"/>
                <a:gd name="connsiteY199" fmla="*/ 1338770 h 1942422"/>
                <a:gd name="connsiteX200" fmla="*/ 780212 w 1611734"/>
                <a:gd name="connsiteY200" fmla="*/ 1344465 h 1942422"/>
                <a:gd name="connsiteX201" fmla="*/ 757432 w 1611734"/>
                <a:gd name="connsiteY201" fmla="*/ 1355854 h 1942422"/>
                <a:gd name="connsiteX202" fmla="*/ 734652 w 1611734"/>
                <a:gd name="connsiteY202" fmla="*/ 1401413 h 1942422"/>
                <a:gd name="connsiteX203" fmla="*/ 717567 w 1611734"/>
                <a:gd name="connsiteY203" fmla="*/ 1452667 h 1942422"/>
                <a:gd name="connsiteX204" fmla="*/ 711872 w 1611734"/>
                <a:gd name="connsiteY204" fmla="*/ 1469751 h 1942422"/>
                <a:gd name="connsiteX205" fmla="*/ 689092 w 1611734"/>
                <a:gd name="connsiteY205" fmla="*/ 1486836 h 1942422"/>
                <a:gd name="connsiteX206" fmla="*/ 683397 w 1611734"/>
                <a:gd name="connsiteY206" fmla="*/ 1424192 h 1942422"/>
                <a:gd name="connsiteX207" fmla="*/ 666312 w 1611734"/>
                <a:gd name="connsiteY207" fmla="*/ 1412803 h 1942422"/>
                <a:gd name="connsiteX208" fmla="*/ 575193 w 1611734"/>
                <a:gd name="connsiteY208" fmla="*/ 1424192 h 1942422"/>
                <a:gd name="connsiteX209" fmla="*/ 563803 w 1611734"/>
                <a:gd name="connsiteY209" fmla="*/ 1441277 h 1942422"/>
                <a:gd name="connsiteX210" fmla="*/ 541023 w 1611734"/>
                <a:gd name="connsiteY210" fmla="*/ 1503920 h 1942422"/>
                <a:gd name="connsiteX211" fmla="*/ 444208 w 1611734"/>
                <a:gd name="connsiteY211" fmla="*/ 1509615 h 1942422"/>
                <a:gd name="connsiteX212" fmla="*/ 438513 w 1611734"/>
                <a:gd name="connsiteY212" fmla="*/ 1555174 h 1942422"/>
                <a:gd name="connsiteX213" fmla="*/ 421428 w 1611734"/>
                <a:gd name="connsiteY213" fmla="*/ 1577953 h 1942422"/>
                <a:gd name="connsiteX214" fmla="*/ 410038 w 1611734"/>
                <a:gd name="connsiteY214" fmla="*/ 1595037 h 1942422"/>
                <a:gd name="connsiteX215" fmla="*/ 415733 w 1611734"/>
                <a:gd name="connsiteY215" fmla="*/ 1657680 h 1942422"/>
                <a:gd name="connsiteX216" fmla="*/ 432818 w 1611734"/>
                <a:gd name="connsiteY216" fmla="*/ 1663375 h 1942422"/>
                <a:gd name="connsiteX217" fmla="*/ 438513 w 1611734"/>
                <a:gd name="connsiteY217" fmla="*/ 1686155 h 1942422"/>
                <a:gd name="connsiteX218" fmla="*/ 449903 w 1611734"/>
                <a:gd name="connsiteY218" fmla="*/ 1703239 h 1942422"/>
                <a:gd name="connsiteX219" fmla="*/ 392953 w 1611734"/>
                <a:gd name="connsiteY219" fmla="*/ 1697544 h 1942422"/>
                <a:gd name="connsiteX220" fmla="*/ 387258 w 1611734"/>
                <a:gd name="connsiteY220" fmla="*/ 1623511 h 1942422"/>
                <a:gd name="connsiteX221" fmla="*/ 381563 w 1611734"/>
                <a:gd name="connsiteY221" fmla="*/ 1538089 h 1942422"/>
                <a:gd name="connsiteX222" fmla="*/ 364478 w 1611734"/>
                <a:gd name="connsiteY222" fmla="*/ 1526699 h 1942422"/>
                <a:gd name="connsiteX223" fmla="*/ 324614 w 1611734"/>
                <a:gd name="connsiteY223" fmla="*/ 1515310 h 1942422"/>
                <a:gd name="connsiteX224" fmla="*/ 301834 w 1611734"/>
                <a:gd name="connsiteY224" fmla="*/ 1521005 h 1942422"/>
                <a:gd name="connsiteX225" fmla="*/ 290444 w 1611734"/>
                <a:gd name="connsiteY225" fmla="*/ 1538089 h 1942422"/>
                <a:gd name="connsiteX226" fmla="*/ 273359 w 1611734"/>
                <a:gd name="connsiteY226" fmla="*/ 1555174 h 1942422"/>
                <a:gd name="connsiteX227" fmla="*/ 233494 w 1611734"/>
                <a:gd name="connsiteY227" fmla="*/ 1595037 h 1942422"/>
                <a:gd name="connsiteX228" fmla="*/ 239189 w 1611734"/>
                <a:gd name="connsiteY228" fmla="*/ 1617817 h 1942422"/>
                <a:gd name="connsiteX229" fmla="*/ 256274 w 1611734"/>
                <a:gd name="connsiteY229" fmla="*/ 1623511 h 1942422"/>
                <a:gd name="connsiteX230" fmla="*/ 296139 w 1611734"/>
                <a:gd name="connsiteY230" fmla="*/ 1646291 h 1942422"/>
                <a:gd name="connsiteX231" fmla="*/ 290444 w 1611734"/>
                <a:gd name="connsiteY231" fmla="*/ 1663375 h 1942422"/>
                <a:gd name="connsiteX232" fmla="*/ 256274 w 1611734"/>
                <a:gd name="connsiteY232" fmla="*/ 1686155 h 1942422"/>
                <a:gd name="connsiteX233" fmla="*/ 210714 w 1611734"/>
                <a:gd name="connsiteY233" fmla="*/ 1680460 h 1942422"/>
                <a:gd name="connsiteX234" fmla="*/ 205019 w 1611734"/>
                <a:gd name="connsiteY234" fmla="*/ 1663375 h 1942422"/>
                <a:gd name="connsiteX235" fmla="*/ 199324 w 1611734"/>
                <a:gd name="connsiteY235" fmla="*/ 1640596 h 1942422"/>
                <a:gd name="connsiteX236" fmla="*/ 170849 w 1611734"/>
                <a:gd name="connsiteY236" fmla="*/ 1634901 h 1942422"/>
                <a:gd name="connsiteX237" fmla="*/ 153764 w 1611734"/>
                <a:gd name="connsiteY237" fmla="*/ 1617817 h 1942422"/>
                <a:gd name="connsiteX238" fmla="*/ 136679 w 1611734"/>
                <a:gd name="connsiteY238" fmla="*/ 1606427 h 1942422"/>
                <a:gd name="connsiteX239" fmla="*/ 142374 w 1611734"/>
                <a:gd name="connsiteY239" fmla="*/ 1583648 h 1942422"/>
                <a:gd name="connsiteX240" fmla="*/ 182239 w 1611734"/>
                <a:gd name="connsiteY240" fmla="*/ 1566563 h 1942422"/>
                <a:gd name="connsiteX241" fmla="*/ 199324 w 1611734"/>
                <a:gd name="connsiteY241" fmla="*/ 1549479 h 1942422"/>
                <a:gd name="connsiteX242" fmla="*/ 222104 w 1611734"/>
                <a:gd name="connsiteY242" fmla="*/ 1543784 h 1942422"/>
                <a:gd name="connsiteX243" fmla="*/ 244884 w 1611734"/>
                <a:gd name="connsiteY243" fmla="*/ 1509615 h 1942422"/>
                <a:gd name="connsiteX244" fmla="*/ 256274 w 1611734"/>
                <a:gd name="connsiteY244" fmla="*/ 1492530 h 1942422"/>
                <a:gd name="connsiteX245" fmla="*/ 273359 w 1611734"/>
                <a:gd name="connsiteY245" fmla="*/ 1486836 h 1942422"/>
                <a:gd name="connsiteX246" fmla="*/ 290444 w 1611734"/>
                <a:gd name="connsiteY246" fmla="*/ 1469751 h 1942422"/>
                <a:gd name="connsiteX247" fmla="*/ 279054 w 1611734"/>
                <a:gd name="connsiteY247" fmla="*/ 1435582 h 1942422"/>
                <a:gd name="connsiteX248" fmla="*/ 318919 w 1611734"/>
                <a:gd name="connsiteY248" fmla="*/ 1412803 h 1942422"/>
                <a:gd name="connsiteX249" fmla="*/ 336004 w 1611734"/>
                <a:gd name="connsiteY249" fmla="*/ 1424192 h 1942422"/>
                <a:gd name="connsiteX250" fmla="*/ 353088 w 1611734"/>
                <a:gd name="connsiteY250" fmla="*/ 1429887 h 1942422"/>
                <a:gd name="connsiteX251" fmla="*/ 364478 w 1611734"/>
                <a:gd name="connsiteY251" fmla="*/ 1446972 h 1942422"/>
                <a:gd name="connsiteX252" fmla="*/ 529633 w 1611734"/>
                <a:gd name="connsiteY252" fmla="*/ 1464056 h 1942422"/>
                <a:gd name="connsiteX253" fmla="*/ 541023 w 1611734"/>
                <a:gd name="connsiteY253" fmla="*/ 1446972 h 1942422"/>
                <a:gd name="connsiteX254" fmla="*/ 546718 w 1611734"/>
                <a:gd name="connsiteY254" fmla="*/ 1429887 h 1942422"/>
                <a:gd name="connsiteX255" fmla="*/ 563803 w 1611734"/>
                <a:gd name="connsiteY255" fmla="*/ 1424192 h 1942422"/>
                <a:gd name="connsiteX256" fmla="*/ 592278 w 1611734"/>
                <a:gd name="connsiteY256" fmla="*/ 1401413 h 1942422"/>
                <a:gd name="connsiteX257" fmla="*/ 626447 w 1611734"/>
                <a:gd name="connsiteY257" fmla="*/ 1384329 h 1942422"/>
                <a:gd name="connsiteX258" fmla="*/ 666312 w 1611734"/>
                <a:gd name="connsiteY258" fmla="*/ 1378634 h 1942422"/>
                <a:gd name="connsiteX259" fmla="*/ 672007 w 1611734"/>
                <a:gd name="connsiteY259" fmla="*/ 1338770 h 1942422"/>
                <a:gd name="connsiteX260" fmla="*/ 654922 w 1611734"/>
                <a:gd name="connsiteY260" fmla="*/ 1333075 h 1942422"/>
                <a:gd name="connsiteX261" fmla="*/ 677702 w 1611734"/>
                <a:gd name="connsiteY261" fmla="*/ 1321685 h 1942422"/>
                <a:gd name="connsiteX262" fmla="*/ 774517 w 1611734"/>
                <a:gd name="connsiteY262" fmla="*/ 1310296 h 1942422"/>
                <a:gd name="connsiteX263" fmla="*/ 808687 w 1611734"/>
                <a:gd name="connsiteY263" fmla="*/ 1304601 h 1942422"/>
                <a:gd name="connsiteX264" fmla="*/ 791602 w 1611734"/>
                <a:gd name="connsiteY264" fmla="*/ 1298906 h 1942422"/>
                <a:gd name="connsiteX265" fmla="*/ 751737 w 1611734"/>
                <a:gd name="connsiteY265" fmla="*/ 1264737 h 1942422"/>
                <a:gd name="connsiteX266" fmla="*/ 740347 w 1611734"/>
                <a:gd name="connsiteY266" fmla="*/ 1247653 h 1942422"/>
                <a:gd name="connsiteX267" fmla="*/ 700482 w 1611734"/>
                <a:gd name="connsiteY267" fmla="*/ 1230568 h 1942422"/>
                <a:gd name="connsiteX268" fmla="*/ 495463 w 1611734"/>
                <a:gd name="connsiteY268" fmla="*/ 1219179 h 1942422"/>
                <a:gd name="connsiteX269" fmla="*/ 410038 w 1611734"/>
                <a:gd name="connsiteY269" fmla="*/ 1236263 h 1942422"/>
                <a:gd name="connsiteX270" fmla="*/ 398648 w 1611734"/>
                <a:gd name="connsiteY270" fmla="*/ 1259042 h 1942422"/>
                <a:gd name="connsiteX271" fmla="*/ 353088 w 1611734"/>
                <a:gd name="connsiteY271" fmla="*/ 1310296 h 1942422"/>
                <a:gd name="connsiteX272" fmla="*/ 347394 w 1611734"/>
                <a:gd name="connsiteY272" fmla="*/ 1264737 h 1942422"/>
                <a:gd name="connsiteX273" fmla="*/ 233494 w 1611734"/>
                <a:gd name="connsiteY273" fmla="*/ 1293211 h 1942422"/>
                <a:gd name="connsiteX274" fmla="*/ 216409 w 1611734"/>
                <a:gd name="connsiteY274" fmla="*/ 1310296 h 1942422"/>
                <a:gd name="connsiteX275" fmla="*/ 210714 w 1611734"/>
                <a:gd name="connsiteY275" fmla="*/ 1293211 h 1942422"/>
                <a:gd name="connsiteX276" fmla="*/ 222104 w 1611734"/>
                <a:gd name="connsiteY276" fmla="*/ 1264737 h 1942422"/>
                <a:gd name="connsiteX277" fmla="*/ 205019 w 1611734"/>
                <a:gd name="connsiteY277" fmla="*/ 1259042 h 1942422"/>
                <a:gd name="connsiteX278" fmla="*/ 148069 w 1611734"/>
                <a:gd name="connsiteY278" fmla="*/ 1247653 h 1942422"/>
                <a:gd name="connsiteX279" fmla="*/ 119594 w 1611734"/>
                <a:gd name="connsiteY279" fmla="*/ 1241958 h 1942422"/>
                <a:gd name="connsiteX280" fmla="*/ 85425 w 1611734"/>
                <a:gd name="connsiteY280" fmla="*/ 1230568 h 1942422"/>
                <a:gd name="connsiteX281" fmla="*/ 11390 w 1611734"/>
                <a:gd name="connsiteY281" fmla="*/ 1224873 h 1942422"/>
                <a:gd name="connsiteX282" fmla="*/ 0 w 1611734"/>
                <a:gd name="connsiteY282" fmla="*/ 1207789 h 1942422"/>
                <a:gd name="connsiteX283" fmla="*/ 5695 w 1611734"/>
                <a:gd name="connsiteY283" fmla="*/ 1185010 h 1942422"/>
                <a:gd name="connsiteX284" fmla="*/ 28475 w 1611734"/>
                <a:gd name="connsiteY284" fmla="*/ 1179315 h 1942422"/>
                <a:gd name="connsiteX285" fmla="*/ 34170 w 1611734"/>
                <a:gd name="connsiteY285" fmla="*/ 1139451 h 1942422"/>
                <a:gd name="connsiteX286" fmla="*/ 45560 w 1611734"/>
                <a:gd name="connsiteY286" fmla="*/ 1156535 h 1942422"/>
                <a:gd name="connsiteX287" fmla="*/ 68340 w 1611734"/>
                <a:gd name="connsiteY287" fmla="*/ 1179315 h 1942422"/>
                <a:gd name="connsiteX288" fmla="*/ 85425 w 1611734"/>
                <a:gd name="connsiteY288" fmla="*/ 1185010 h 1942422"/>
                <a:gd name="connsiteX289" fmla="*/ 176544 w 1611734"/>
                <a:gd name="connsiteY289" fmla="*/ 1190704 h 1942422"/>
                <a:gd name="connsiteX290" fmla="*/ 187934 w 1611734"/>
                <a:gd name="connsiteY290" fmla="*/ 1207789 h 1942422"/>
                <a:gd name="connsiteX291" fmla="*/ 227799 w 1611734"/>
                <a:gd name="connsiteY291" fmla="*/ 1224873 h 1942422"/>
                <a:gd name="connsiteX292" fmla="*/ 290444 w 1611734"/>
                <a:gd name="connsiteY292" fmla="*/ 1230568 h 1942422"/>
                <a:gd name="connsiteX293" fmla="*/ 444208 w 1611734"/>
                <a:gd name="connsiteY293" fmla="*/ 1224873 h 1942422"/>
                <a:gd name="connsiteX294" fmla="*/ 427123 w 1611734"/>
                <a:gd name="connsiteY294" fmla="*/ 1219179 h 1942422"/>
                <a:gd name="connsiteX295" fmla="*/ 398648 w 1611734"/>
                <a:gd name="connsiteY295" fmla="*/ 1185010 h 1942422"/>
                <a:gd name="connsiteX296" fmla="*/ 347394 w 1611734"/>
                <a:gd name="connsiteY296" fmla="*/ 1167925 h 1942422"/>
                <a:gd name="connsiteX297" fmla="*/ 290444 w 1611734"/>
                <a:gd name="connsiteY297" fmla="*/ 1139451 h 1942422"/>
                <a:gd name="connsiteX298" fmla="*/ 284749 w 1611734"/>
                <a:gd name="connsiteY298" fmla="*/ 1122366 h 1942422"/>
                <a:gd name="connsiteX299" fmla="*/ 267664 w 1611734"/>
                <a:gd name="connsiteY299" fmla="*/ 1116672 h 1942422"/>
                <a:gd name="connsiteX300" fmla="*/ 244884 w 1611734"/>
                <a:gd name="connsiteY300" fmla="*/ 1099587 h 1942422"/>
                <a:gd name="connsiteX301" fmla="*/ 227799 w 1611734"/>
                <a:gd name="connsiteY301" fmla="*/ 1071113 h 1942422"/>
                <a:gd name="connsiteX302" fmla="*/ 210714 w 1611734"/>
                <a:gd name="connsiteY302" fmla="*/ 1048334 h 1942422"/>
                <a:gd name="connsiteX303" fmla="*/ 182239 w 1611734"/>
                <a:gd name="connsiteY303" fmla="*/ 985690 h 1942422"/>
                <a:gd name="connsiteX304" fmla="*/ 148069 w 1611734"/>
                <a:gd name="connsiteY304" fmla="*/ 1025554 h 1942422"/>
                <a:gd name="connsiteX305" fmla="*/ 136679 w 1611734"/>
                <a:gd name="connsiteY305" fmla="*/ 974301 h 1942422"/>
                <a:gd name="connsiteX306" fmla="*/ 170849 w 1611734"/>
                <a:gd name="connsiteY306" fmla="*/ 928742 h 1942422"/>
                <a:gd name="connsiteX307" fmla="*/ 187934 w 1611734"/>
                <a:gd name="connsiteY307" fmla="*/ 957216 h 1942422"/>
                <a:gd name="connsiteX308" fmla="*/ 193629 w 1611734"/>
                <a:gd name="connsiteY308" fmla="*/ 979996 h 1942422"/>
                <a:gd name="connsiteX309" fmla="*/ 210714 w 1611734"/>
                <a:gd name="connsiteY309" fmla="*/ 997080 h 1942422"/>
                <a:gd name="connsiteX310" fmla="*/ 233494 w 1611734"/>
                <a:gd name="connsiteY310" fmla="*/ 1042639 h 1942422"/>
                <a:gd name="connsiteX311" fmla="*/ 279054 w 1611734"/>
                <a:gd name="connsiteY311" fmla="*/ 1071113 h 1942422"/>
                <a:gd name="connsiteX312" fmla="*/ 313224 w 1611734"/>
                <a:gd name="connsiteY312" fmla="*/ 1093892 h 1942422"/>
                <a:gd name="connsiteX313" fmla="*/ 347394 w 1611734"/>
                <a:gd name="connsiteY313" fmla="*/ 1128061 h 1942422"/>
                <a:gd name="connsiteX314" fmla="*/ 364478 w 1611734"/>
                <a:gd name="connsiteY314" fmla="*/ 1156535 h 1942422"/>
                <a:gd name="connsiteX315" fmla="*/ 398648 w 1611734"/>
                <a:gd name="connsiteY315" fmla="*/ 1167925 h 1942422"/>
                <a:gd name="connsiteX316" fmla="*/ 438513 w 1611734"/>
                <a:gd name="connsiteY316" fmla="*/ 1156535 h 1942422"/>
                <a:gd name="connsiteX317" fmla="*/ 449903 w 1611734"/>
                <a:gd name="connsiteY317" fmla="*/ 1173620 h 1942422"/>
                <a:gd name="connsiteX318" fmla="*/ 455598 w 1611734"/>
                <a:gd name="connsiteY318" fmla="*/ 1190704 h 1942422"/>
                <a:gd name="connsiteX319" fmla="*/ 501158 w 1611734"/>
                <a:gd name="connsiteY319" fmla="*/ 1196399 h 1942422"/>
                <a:gd name="connsiteX320" fmla="*/ 620752 w 1611734"/>
                <a:gd name="connsiteY320" fmla="*/ 1207789 h 1942422"/>
                <a:gd name="connsiteX321" fmla="*/ 649227 w 1611734"/>
                <a:gd name="connsiteY321" fmla="*/ 1196399 h 1942422"/>
                <a:gd name="connsiteX322" fmla="*/ 597973 w 1611734"/>
                <a:gd name="connsiteY322" fmla="*/ 1167925 h 1942422"/>
                <a:gd name="connsiteX323" fmla="*/ 575193 w 1611734"/>
                <a:gd name="connsiteY323" fmla="*/ 1150841 h 1942422"/>
                <a:gd name="connsiteX324" fmla="*/ 569498 w 1611734"/>
                <a:gd name="connsiteY324" fmla="*/ 1133756 h 1942422"/>
                <a:gd name="connsiteX325" fmla="*/ 552413 w 1611734"/>
                <a:gd name="connsiteY325" fmla="*/ 1122366 h 1942422"/>
                <a:gd name="connsiteX326" fmla="*/ 518243 w 1611734"/>
                <a:gd name="connsiteY326" fmla="*/ 1088197 h 1942422"/>
                <a:gd name="connsiteX327" fmla="*/ 501158 w 1611734"/>
                <a:gd name="connsiteY327" fmla="*/ 1071113 h 1942422"/>
                <a:gd name="connsiteX328" fmla="*/ 478378 w 1611734"/>
                <a:gd name="connsiteY328" fmla="*/ 1059723 h 1942422"/>
                <a:gd name="connsiteX329" fmla="*/ 461293 w 1611734"/>
                <a:gd name="connsiteY329" fmla="*/ 1054028 h 1942422"/>
                <a:gd name="connsiteX330" fmla="*/ 427123 w 1611734"/>
                <a:gd name="connsiteY330" fmla="*/ 1025554 h 1942422"/>
                <a:gd name="connsiteX331" fmla="*/ 421428 w 1611734"/>
                <a:gd name="connsiteY331" fmla="*/ 1002775 h 1942422"/>
                <a:gd name="connsiteX332" fmla="*/ 404343 w 1611734"/>
                <a:gd name="connsiteY332" fmla="*/ 997080 h 1942422"/>
                <a:gd name="connsiteX333" fmla="*/ 387258 w 1611734"/>
                <a:gd name="connsiteY333" fmla="*/ 985690 h 1942422"/>
                <a:gd name="connsiteX334" fmla="*/ 375868 w 1611734"/>
                <a:gd name="connsiteY334" fmla="*/ 968606 h 1942422"/>
                <a:gd name="connsiteX335" fmla="*/ 358783 w 1611734"/>
                <a:gd name="connsiteY335" fmla="*/ 962911 h 1942422"/>
                <a:gd name="connsiteX336" fmla="*/ 353088 w 1611734"/>
                <a:gd name="connsiteY336" fmla="*/ 905963 h 1942422"/>
                <a:gd name="connsiteX337" fmla="*/ 347394 w 1611734"/>
                <a:gd name="connsiteY337" fmla="*/ 888878 h 1942422"/>
                <a:gd name="connsiteX338" fmla="*/ 341699 w 1611734"/>
                <a:gd name="connsiteY338" fmla="*/ 866099 h 1942422"/>
                <a:gd name="connsiteX339" fmla="*/ 324614 w 1611734"/>
                <a:gd name="connsiteY339" fmla="*/ 860404 h 1942422"/>
                <a:gd name="connsiteX340" fmla="*/ 239189 w 1611734"/>
                <a:gd name="connsiteY340" fmla="*/ 860404 h 1942422"/>
                <a:gd name="connsiteX341" fmla="*/ 216409 w 1611734"/>
                <a:gd name="connsiteY341" fmla="*/ 849015 h 1942422"/>
                <a:gd name="connsiteX342" fmla="*/ 199324 w 1611734"/>
                <a:gd name="connsiteY342" fmla="*/ 843320 h 1942422"/>
                <a:gd name="connsiteX343" fmla="*/ 193629 w 1611734"/>
                <a:gd name="connsiteY343" fmla="*/ 826235 h 1942422"/>
                <a:gd name="connsiteX344" fmla="*/ 267664 w 1611734"/>
                <a:gd name="connsiteY344" fmla="*/ 814846 h 1942422"/>
                <a:gd name="connsiteX345" fmla="*/ 284749 w 1611734"/>
                <a:gd name="connsiteY345" fmla="*/ 803456 h 1942422"/>
                <a:gd name="connsiteX346" fmla="*/ 313224 w 1611734"/>
                <a:gd name="connsiteY346" fmla="*/ 769287 h 1942422"/>
                <a:gd name="connsiteX347" fmla="*/ 324614 w 1611734"/>
                <a:gd name="connsiteY347" fmla="*/ 803456 h 1942422"/>
                <a:gd name="connsiteX348" fmla="*/ 330309 w 1611734"/>
                <a:gd name="connsiteY348" fmla="*/ 831930 h 1942422"/>
                <a:gd name="connsiteX349" fmla="*/ 353088 w 1611734"/>
                <a:gd name="connsiteY349" fmla="*/ 866099 h 1942422"/>
                <a:gd name="connsiteX350" fmla="*/ 364478 w 1611734"/>
                <a:gd name="connsiteY350" fmla="*/ 917352 h 1942422"/>
                <a:gd name="connsiteX351" fmla="*/ 375868 w 1611734"/>
                <a:gd name="connsiteY351" fmla="*/ 951521 h 1942422"/>
                <a:gd name="connsiteX352" fmla="*/ 421428 w 1611734"/>
                <a:gd name="connsiteY352" fmla="*/ 979996 h 1942422"/>
                <a:gd name="connsiteX353" fmla="*/ 466988 w 1611734"/>
                <a:gd name="connsiteY353" fmla="*/ 1008470 h 1942422"/>
                <a:gd name="connsiteX354" fmla="*/ 455598 w 1611734"/>
                <a:gd name="connsiteY354" fmla="*/ 962911 h 1942422"/>
                <a:gd name="connsiteX355" fmla="*/ 444208 w 1611734"/>
                <a:gd name="connsiteY355" fmla="*/ 945827 h 1942422"/>
                <a:gd name="connsiteX356" fmla="*/ 449903 w 1611734"/>
                <a:gd name="connsiteY356" fmla="*/ 871794 h 1942422"/>
                <a:gd name="connsiteX357" fmla="*/ 438513 w 1611734"/>
                <a:gd name="connsiteY357" fmla="*/ 814846 h 1942422"/>
                <a:gd name="connsiteX358" fmla="*/ 427123 w 1611734"/>
                <a:gd name="connsiteY358" fmla="*/ 746508 h 1942422"/>
                <a:gd name="connsiteX359" fmla="*/ 421428 w 1611734"/>
                <a:gd name="connsiteY359" fmla="*/ 723728 h 1942422"/>
                <a:gd name="connsiteX360" fmla="*/ 410038 w 1611734"/>
                <a:gd name="connsiteY360" fmla="*/ 700949 h 1942422"/>
                <a:gd name="connsiteX361" fmla="*/ 404343 w 1611734"/>
                <a:gd name="connsiteY361" fmla="*/ 666780 h 1942422"/>
                <a:gd name="connsiteX362" fmla="*/ 387258 w 1611734"/>
                <a:gd name="connsiteY362" fmla="*/ 678170 h 1942422"/>
                <a:gd name="connsiteX363" fmla="*/ 421428 w 1611734"/>
                <a:gd name="connsiteY363" fmla="*/ 706644 h 1942422"/>
                <a:gd name="connsiteX364" fmla="*/ 449903 w 1611734"/>
                <a:gd name="connsiteY364" fmla="*/ 700949 h 1942422"/>
                <a:gd name="connsiteX365" fmla="*/ 512548 w 1611734"/>
                <a:gd name="connsiteY365" fmla="*/ 644001 h 1942422"/>
                <a:gd name="connsiteX366" fmla="*/ 518243 w 1611734"/>
                <a:gd name="connsiteY366" fmla="*/ 666780 h 1942422"/>
                <a:gd name="connsiteX367" fmla="*/ 523938 w 1611734"/>
                <a:gd name="connsiteY367" fmla="*/ 683864 h 1942422"/>
                <a:gd name="connsiteX368" fmla="*/ 506853 w 1611734"/>
                <a:gd name="connsiteY368" fmla="*/ 700949 h 1942422"/>
                <a:gd name="connsiteX369" fmla="*/ 472683 w 1611734"/>
                <a:gd name="connsiteY369" fmla="*/ 735118 h 1942422"/>
                <a:gd name="connsiteX370" fmla="*/ 506853 w 1611734"/>
                <a:gd name="connsiteY370" fmla="*/ 757897 h 1942422"/>
                <a:gd name="connsiteX371" fmla="*/ 523938 w 1611734"/>
                <a:gd name="connsiteY371" fmla="*/ 774982 h 1942422"/>
                <a:gd name="connsiteX372" fmla="*/ 569498 w 1611734"/>
                <a:gd name="connsiteY372" fmla="*/ 792066 h 1942422"/>
                <a:gd name="connsiteX373" fmla="*/ 546718 w 1611734"/>
                <a:gd name="connsiteY373" fmla="*/ 849015 h 1942422"/>
                <a:gd name="connsiteX374" fmla="*/ 518243 w 1611734"/>
                <a:gd name="connsiteY374" fmla="*/ 866099 h 1942422"/>
                <a:gd name="connsiteX375" fmla="*/ 501158 w 1611734"/>
                <a:gd name="connsiteY375" fmla="*/ 900268 h 1942422"/>
                <a:gd name="connsiteX376" fmla="*/ 489768 w 1611734"/>
                <a:gd name="connsiteY376" fmla="*/ 917352 h 1942422"/>
                <a:gd name="connsiteX377" fmla="*/ 495463 w 1611734"/>
                <a:gd name="connsiteY377" fmla="*/ 968606 h 1942422"/>
                <a:gd name="connsiteX378" fmla="*/ 501158 w 1611734"/>
                <a:gd name="connsiteY378" fmla="*/ 985690 h 1942422"/>
                <a:gd name="connsiteX379" fmla="*/ 518243 w 1611734"/>
                <a:gd name="connsiteY379" fmla="*/ 1002775 h 1942422"/>
                <a:gd name="connsiteX380" fmla="*/ 541023 w 1611734"/>
                <a:gd name="connsiteY380" fmla="*/ 1008470 h 1942422"/>
                <a:gd name="connsiteX381" fmla="*/ 563803 w 1611734"/>
                <a:gd name="connsiteY381" fmla="*/ 1042639 h 1942422"/>
                <a:gd name="connsiteX382" fmla="*/ 580888 w 1611734"/>
                <a:gd name="connsiteY382" fmla="*/ 1082503 h 1942422"/>
                <a:gd name="connsiteX383" fmla="*/ 597973 w 1611734"/>
                <a:gd name="connsiteY383" fmla="*/ 1088197 h 1942422"/>
                <a:gd name="connsiteX384" fmla="*/ 615058 w 1611734"/>
                <a:gd name="connsiteY384" fmla="*/ 1088197 h 1942422"/>
                <a:gd name="connsiteX385" fmla="*/ 603668 w 1611734"/>
                <a:gd name="connsiteY385" fmla="*/ 1008470 h 1942422"/>
                <a:gd name="connsiteX386" fmla="*/ 592278 w 1611734"/>
                <a:gd name="connsiteY386" fmla="*/ 985690 h 1942422"/>
                <a:gd name="connsiteX387" fmla="*/ 586583 w 1611734"/>
                <a:gd name="connsiteY387" fmla="*/ 962911 h 1942422"/>
                <a:gd name="connsiteX388" fmla="*/ 580888 w 1611734"/>
                <a:gd name="connsiteY388" fmla="*/ 917352 h 1942422"/>
                <a:gd name="connsiteX389" fmla="*/ 615058 w 1611734"/>
                <a:gd name="connsiteY389" fmla="*/ 928742 h 1942422"/>
                <a:gd name="connsiteX390" fmla="*/ 637837 w 1611734"/>
                <a:gd name="connsiteY390" fmla="*/ 923047 h 1942422"/>
                <a:gd name="connsiteX391" fmla="*/ 626447 w 1611734"/>
                <a:gd name="connsiteY391" fmla="*/ 905963 h 1942422"/>
                <a:gd name="connsiteX392" fmla="*/ 592278 w 1611734"/>
                <a:gd name="connsiteY392" fmla="*/ 888878 h 1942422"/>
                <a:gd name="connsiteX393" fmla="*/ 586583 w 1611734"/>
                <a:gd name="connsiteY393" fmla="*/ 871794 h 1942422"/>
                <a:gd name="connsiteX394" fmla="*/ 632142 w 1611734"/>
                <a:gd name="connsiteY394" fmla="*/ 831930 h 1942422"/>
                <a:gd name="connsiteX395" fmla="*/ 626447 w 1611734"/>
                <a:gd name="connsiteY395" fmla="*/ 814846 h 1942422"/>
                <a:gd name="connsiteX396" fmla="*/ 632142 w 1611734"/>
                <a:gd name="connsiteY396" fmla="*/ 871794 h 1942422"/>
                <a:gd name="connsiteX397" fmla="*/ 654922 w 1611734"/>
                <a:gd name="connsiteY397" fmla="*/ 877489 h 1942422"/>
                <a:gd name="connsiteX398" fmla="*/ 677702 w 1611734"/>
                <a:gd name="connsiteY398" fmla="*/ 951521 h 1942422"/>
                <a:gd name="connsiteX399" fmla="*/ 694787 w 1611734"/>
                <a:gd name="connsiteY399" fmla="*/ 962911 h 1942422"/>
                <a:gd name="connsiteX400" fmla="*/ 683397 w 1611734"/>
                <a:gd name="connsiteY400" fmla="*/ 985690 h 1942422"/>
                <a:gd name="connsiteX401" fmla="*/ 700482 w 1611734"/>
                <a:gd name="connsiteY401" fmla="*/ 1059723 h 1942422"/>
                <a:gd name="connsiteX402" fmla="*/ 711872 w 1611734"/>
                <a:gd name="connsiteY402" fmla="*/ 1076808 h 1942422"/>
                <a:gd name="connsiteX403" fmla="*/ 717567 w 1611734"/>
                <a:gd name="connsiteY403" fmla="*/ 1093892 h 1942422"/>
                <a:gd name="connsiteX404" fmla="*/ 740347 w 1611734"/>
                <a:gd name="connsiteY404" fmla="*/ 1099587 h 1942422"/>
                <a:gd name="connsiteX405" fmla="*/ 757432 w 1611734"/>
                <a:gd name="connsiteY405" fmla="*/ 1105282 h 1942422"/>
                <a:gd name="connsiteX406" fmla="*/ 808687 w 1611734"/>
                <a:gd name="connsiteY406" fmla="*/ 1128061 h 1942422"/>
                <a:gd name="connsiteX407" fmla="*/ 820077 w 1611734"/>
                <a:gd name="connsiteY407" fmla="*/ 1150841 h 1942422"/>
                <a:gd name="connsiteX408" fmla="*/ 859942 w 1611734"/>
                <a:gd name="connsiteY408" fmla="*/ 1167925 h 1942422"/>
                <a:gd name="connsiteX409" fmla="*/ 842857 w 1611734"/>
                <a:gd name="connsiteY409" fmla="*/ 1179315 h 1942422"/>
                <a:gd name="connsiteX410" fmla="*/ 825772 w 1611734"/>
                <a:gd name="connsiteY410" fmla="*/ 1167925 h 1942422"/>
                <a:gd name="connsiteX411" fmla="*/ 797297 w 1611734"/>
                <a:gd name="connsiteY411" fmla="*/ 1139451 h 1942422"/>
                <a:gd name="connsiteX412" fmla="*/ 763127 w 1611734"/>
                <a:gd name="connsiteY412" fmla="*/ 1133756 h 1942422"/>
                <a:gd name="connsiteX413" fmla="*/ 700482 w 1611734"/>
                <a:gd name="connsiteY413" fmla="*/ 1110977 h 1942422"/>
                <a:gd name="connsiteX414" fmla="*/ 677702 w 1611734"/>
                <a:gd name="connsiteY414" fmla="*/ 1093892 h 1942422"/>
                <a:gd name="connsiteX415" fmla="*/ 672007 w 1611734"/>
                <a:gd name="connsiteY415" fmla="*/ 1002775 h 1942422"/>
                <a:gd name="connsiteX416" fmla="*/ 637837 w 1611734"/>
                <a:gd name="connsiteY416" fmla="*/ 979996 h 1942422"/>
                <a:gd name="connsiteX417" fmla="*/ 558108 w 1611734"/>
                <a:gd name="connsiteY417" fmla="*/ 1008470 h 1942422"/>
                <a:gd name="connsiteX418" fmla="*/ 580888 w 1611734"/>
                <a:gd name="connsiteY418" fmla="*/ 1054028 h 1942422"/>
                <a:gd name="connsiteX419" fmla="*/ 615058 w 1611734"/>
                <a:gd name="connsiteY419" fmla="*/ 1076808 h 1942422"/>
                <a:gd name="connsiteX420" fmla="*/ 632142 w 1611734"/>
                <a:gd name="connsiteY420" fmla="*/ 1116672 h 1942422"/>
                <a:gd name="connsiteX421" fmla="*/ 643532 w 1611734"/>
                <a:gd name="connsiteY421" fmla="*/ 1150841 h 1942422"/>
                <a:gd name="connsiteX422" fmla="*/ 700482 w 1611734"/>
                <a:gd name="connsiteY422" fmla="*/ 1156535 h 1942422"/>
                <a:gd name="connsiteX423" fmla="*/ 751737 w 1611734"/>
                <a:gd name="connsiteY423" fmla="*/ 1156535 h 1942422"/>
                <a:gd name="connsiteX424" fmla="*/ 768822 w 1611734"/>
                <a:gd name="connsiteY424" fmla="*/ 1230568 h 1942422"/>
                <a:gd name="connsiteX425" fmla="*/ 785907 w 1611734"/>
                <a:gd name="connsiteY425" fmla="*/ 1241958 h 1942422"/>
                <a:gd name="connsiteX426" fmla="*/ 825772 w 1611734"/>
                <a:gd name="connsiteY426" fmla="*/ 1236263 h 1942422"/>
                <a:gd name="connsiteX427" fmla="*/ 882722 w 1611734"/>
                <a:gd name="connsiteY427" fmla="*/ 1230568 h 1942422"/>
                <a:gd name="connsiteX428" fmla="*/ 911196 w 1611734"/>
                <a:gd name="connsiteY428" fmla="*/ 1213484 h 1942422"/>
                <a:gd name="connsiteX429" fmla="*/ 928281 w 1611734"/>
                <a:gd name="connsiteY429" fmla="*/ 1207789 h 1942422"/>
                <a:gd name="connsiteX430" fmla="*/ 916891 w 1611734"/>
                <a:gd name="connsiteY430" fmla="*/ 1145146 h 1942422"/>
                <a:gd name="connsiteX431" fmla="*/ 905501 w 1611734"/>
                <a:gd name="connsiteY431" fmla="*/ 1122366 h 1942422"/>
                <a:gd name="connsiteX432" fmla="*/ 888416 w 1611734"/>
                <a:gd name="connsiteY432" fmla="*/ 1116672 h 1942422"/>
                <a:gd name="connsiteX433" fmla="*/ 888416 w 1611734"/>
                <a:gd name="connsiteY433" fmla="*/ 1076808 h 1942422"/>
                <a:gd name="connsiteX434" fmla="*/ 882722 w 1611734"/>
                <a:gd name="connsiteY434" fmla="*/ 1036944 h 1942422"/>
                <a:gd name="connsiteX435" fmla="*/ 865637 w 1611734"/>
                <a:gd name="connsiteY435" fmla="*/ 1031249 h 1942422"/>
                <a:gd name="connsiteX436" fmla="*/ 842857 w 1611734"/>
                <a:gd name="connsiteY436" fmla="*/ 1025554 h 1942422"/>
                <a:gd name="connsiteX437" fmla="*/ 808687 w 1611734"/>
                <a:gd name="connsiteY437" fmla="*/ 1008470 h 1942422"/>
                <a:gd name="connsiteX438" fmla="*/ 802992 w 1611734"/>
                <a:gd name="connsiteY438" fmla="*/ 1025554 h 1942422"/>
                <a:gd name="connsiteX439" fmla="*/ 791602 w 1611734"/>
                <a:gd name="connsiteY439" fmla="*/ 1042639 h 1942422"/>
                <a:gd name="connsiteX440" fmla="*/ 774517 w 1611734"/>
                <a:gd name="connsiteY440" fmla="*/ 1036944 h 1942422"/>
                <a:gd name="connsiteX441" fmla="*/ 797297 w 1611734"/>
                <a:gd name="connsiteY441" fmla="*/ 974301 h 1942422"/>
                <a:gd name="connsiteX442" fmla="*/ 774517 w 1611734"/>
                <a:gd name="connsiteY442" fmla="*/ 962911 h 1942422"/>
                <a:gd name="connsiteX443" fmla="*/ 751737 w 1611734"/>
                <a:gd name="connsiteY443" fmla="*/ 940132 h 1942422"/>
                <a:gd name="connsiteX444" fmla="*/ 740347 w 1611734"/>
                <a:gd name="connsiteY444" fmla="*/ 900268 h 1942422"/>
                <a:gd name="connsiteX445" fmla="*/ 797297 w 1611734"/>
                <a:gd name="connsiteY445" fmla="*/ 871794 h 1942422"/>
                <a:gd name="connsiteX446" fmla="*/ 780212 w 1611734"/>
                <a:gd name="connsiteY446" fmla="*/ 877489 h 1942422"/>
                <a:gd name="connsiteX447" fmla="*/ 791602 w 1611734"/>
                <a:gd name="connsiteY447" fmla="*/ 900268 h 1942422"/>
                <a:gd name="connsiteX448" fmla="*/ 797297 w 1611734"/>
                <a:gd name="connsiteY448" fmla="*/ 917352 h 1942422"/>
                <a:gd name="connsiteX449" fmla="*/ 814382 w 1611734"/>
                <a:gd name="connsiteY449" fmla="*/ 928742 h 1942422"/>
                <a:gd name="connsiteX450" fmla="*/ 825772 w 1611734"/>
                <a:gd name="connsiteY450" fmla="*/ 945827 h 1942422"/>
                <a:gd name="connsiteX451" fmla="*/ 854247 w 1611734"/>
                <a:gd name="connsiteY451" fmla="*/ 962911 h 1942422"/>
                <a:gd name="connsiteX452" fmla="*/ 871332 w 1611734"/>
                <a:gd name="connsiteY452" fmla="*/ 974301 h 1942422"/>
                <a:gd name="connsiteX453" fmla="*/ 905501 w 1611734"/>
                <a:gd name="connsiteY453" fmla="*/ 997080 h 1942422"/>
                <a:gd name="connsiteX454" fmla="*/ 916891 w 1611734"/>
                <a:gd name="connsiteY454" fmla="*/ 940132 h 1942422"/>
                <a:gd name="connsiteX455" fmla="*/ 922586 w 1611734"/>
                <a:gd name="connsiteY455" fmla="*/ 911658 h 1942422"/>
                <a:gd name="connsiteX456" fmla="*/ 905501 w 1611734"/>
                <a:gd name="connsiteY456" fmla="*/ 900268 h 1942422"/>
                <a:gd name="connsiteX457" fmla="*/ 877027 w 1611734"/>
                <a:gd name="connsiteY457" fmla="*/ 854709 h 1942422"/>
                <a:gd name="connsiteX458" fmla="*/ 865637 w 1611734"/>
                <a:gd name="connsiteY458" fmla="*/ 837625 h 1942422"/>
                <a:gd name="connsiteX459" fmla="*/ 854247 w 1611734"/>
                <a:gd name="connsiteY459" fmla="*/ 814846 h 1942422"/>
                <a:gd name="connsiteX460" fmla="*/ 825772 w 1611734"/>
                <a:gd name="connsiteY460" fmla="*/ 780677 h 1942422"/>
                <a:gd name="connsiteX461" fmla="*/ 814382 w 1611734"/>
                <a:gd name="connsiteY461" fmla="*/ 752202 h 1942422"/>
                <a:gd name="connsiteX462" fmla="*/ 797297 w 1611734"/>
                <a:gd name="connsiteY462" fmla="*/ 735118 h 1942422"/>
                <a:gd name="connsiteX463" fmla="*/ 763127 w 1611734"/>
                <a:gd name="connsiteY463" fmla="*/ 712339 h 1942422"/>
                <a:gd name="connsiteX464" fmla="*/ 746042 w 1611734"/>
                <a:gd name="connsiteY464" fmla="*/ 718033 h 1942422"/>
                <a:gd name="connsiteX465" fmla="*/ 751737 w 1611734"/>
                <a:gd name="connsiteY465" fmla="*/ 757897 h 1942422"/>
                <a:gd name="connsiteX466" fmla="*/ 746042 w 1611734"/>
                <a:gd name="connsiteY466" fmla="*/ 774982 h 1942422"/>
                <a:gd name="connsiteX467" fmla="*/ 728957 w 1611734"/>
                <a:gd name="connsiteY467" fmla="*/ 769287 h 1942422"/>
                <a:gd name="connsiteX468" fmla="*/ 711872 w 1611734"/>
                <a:gd name="connsiteY468" fmla="*/ 752202 h 1942422"/>
                <a:gd name="connsiteX469" fmla="*/ 717567 w 1611734"/>
                <a:gd name="connsiteY469" fmla="*/ 735118 h 1942422"/>
                <a:gd name="connsiteX470" fmla="*/ 751737 w 1611734"/>
                <a:gd name="connsiteY470" fmla="*/ 718033 h 1942422"/>
                <a:gd name="connsiteX471" fmla="*/ 763127 w 1611734"/>
                <a:gd name="connsiteY471" fmla="*/ 700949 h 1942422"/>
                <a:gd name="connsiteX472" fmla="*/ 734652 w 1611734"/>
                <a:gd name="connsiteY472" fmla="*/ 689559 h 1942422"/>
                <a:gd name="connsiteX473" fmla="*/ 706177 w 1611734"/>
                <a:gd name="connsiteY473" fmla="*/ 661085 h 1942422"/>
                <a:gd name="connsiteX474" fmla="*/ 666312 w 1611734"/>
                <a:gd name="connsiteY474" fmla="*/ 638306 h 1942422"/>
                <a:gd name="connsiteX475" fmla="*/ 654922 w 1611734"/>
                <a:gd name="connsiteY475" fmla="*/ 621221 h 1942422"/>
                <a:gd name="connsiteX476" fmla="*/ 672007 w 1611734"/>
                <a:gd name="connsiteY476" fmla="*/ 609832 h 1942422"/>
                <a:gd name="connsiteX477" fmla="*/ 700482 w 1611734"/>
                <a:gd name="connsiteY477" fmla="*/ 587052 h 1942422"/>
                <a:gd name="connsiteX478" fmla="*/ 683397 w 1611734"/>
                <a:gd name="connsiteY478" fmla="*/ 581357 h 1942422"/>
                <a:gd name="connsiteX479" fmla="*/ 700482 w 1611734"/>
                <a:gd name="connsiteY479" fmla="*/ 592747 h 1942422"/>
                <a:gd name="connsiteX480" fmla="*/ 723262 w 1611734"/>
                <a:gd name="connsiteY480" fmla="*/ 581357 h 1942422"/>
                <a:gd name="connsiteX481" fmla="*/ 711872 w 1611734"/>
                <a:gd name="connsiteY481" fmla="*/ 564273 h 1942422"/>
                <a:gd name="connsiteX482" fmla="*/ 689092 w 1611734"/>
                <a:gd name="connsiteY482" fmla="*/ 558578 h 1942422"/>
                <a:gd name="connsiteX483" fmla="*/ 672007 w 1611734"/>
                <a:gd name="connsiteY483" fmla="*/ 535799 h 1942422"/>
                <a:gd name="connsiteX484" fmla="*/ 706177 w 1611734"/>
                <a:gd name="connsiteY484" fmla="*/ 547188 h 1942422"/>
                <a:gd name="connsiteX485" fmla="*/ 723262 w 1611734"/>
                <a:gd name="connsiteY485" fmla="*/ 569968 h 1942422"/>
                <a:gd name="connsiteX486" fmla="*/ 763127 w 1611734"/>
                <a:gd name="connsiteY486" fmla="*/ 535799 h 1942422"/>
                <a:gd name="connsiteX487" fmla="*/ 757432 w 1611734"/>
                <a:gd name="connsiteY487" fmla="*/ 513019 h 1942422"/>
                <a:gd name="connsiteX488" fmla="*/ 734652 w 1611734"/>
                <a:gd name="connsiteY488" fmla="*/ 495935 h 1942422"/>
                <a:gd name="connsiteX489" fmla="*/ 780212 w 1611734"/>
                <a:gd name="connsiteY489" fmla="*/ 473156 h 1942422"/>
                <a:gd name="connsiteX490" fmla="*/ 768822 w 1611734"/>
                <a:gd name="connsiteY490" fmla="*/ 478851 h 1942422"/>
                <a:gd name="connsiteX491" fmla="*/ 757432 w 1611734"/>
                <a:gd name="connsiteY491" fmla="*/ 558578 h 1942422"/>
                <a:gd name="connsiteX492" fmla="*/ 746042 w 1611734"/>
                <a:gd name="connsiteY492" fmla="*/ 575663 h 1942422"/>
                <a:gd name="connsiteX493" fmla="*/ 740347 w 1611734"/>
                <a:gd name="connsiteY493" fmla="*/ 621221 h 1942422"/>
                <a:gd name="connsiteX494" fmla="*/ 797297 w 1611734"/>
                <a:gd name="connsiteY494" fmla="*/ 655390 h 1942422"/>
                <a:gd name="connsiteX495" fmla="*/ 825772 w 1611734"/>
                <a:gd name="connsiteY495" fmla="*/ 672475 h 1942422"/>
                <a:gd name="connsiteX496" fmla="*/ 842857 w 1611734"/>
                <a:gd name="connsiteY496" fmla="*/ 678170 h 1942422"/>
                <a:gd name="connsiteX497" fmla="*/ 865637 w 1611734"/>
                <a:gd name="connsiteY497" fmla="*/ 700949 h 1942422"/>
                <a:gd name="connsiteX498" fmla="*/ 871332 w 1611734"/>
                <a:gd name="connsiteY498" fmla="*/ 723728 h 1942422"/>
                <a:gd name="connsiteX499" fmla="*/ 899806 w 1611734"/>
                <a:gd name="connsiteY499" fmla="*/ 752202 h 1942422"/>
                <a:gd name="connsiteX500" fmla="*/ 922586 w 1611734"/>
                <a:gd name="connsiteY500" fmla="*/ 746508 h 1942422"/>
                <a:gd name="connsiteX501" fmla="*/ 916891 w 1611734"/>
                <a:gd name="connsiteY501" fmla="*/ 712339 h 1942422"/>
                <a:gd name="connsiteX502" fmla="*/ 911196 w 1611734"/>
                <a:gd name="connsiteY502" fmla="*/ 683864 h 1942422"/>
                <a:gd name="connsiteX503" fmla="*/ 928281 w 1611734"/>
                <a:gd name="connsiteY503" fmla="*/ 569968 h 1942422"/>
                <a:gd name="connsiteX504" fmla="*/ 939671 w 1611734"/>
                <a:gd name="connsiteY504" fmla="*/ 541494 h 1942422"/>
                <a:gd name="connsiteX505" fmla="*/ 905501 w 1611734"/>
                <a:gd name="connsiteY505" fmla="*/ 473156 h 1942422"/>
                <a:gd name="connsiteX506" fmla="*/ 922586 w 1611734"/>
                <a:gd name="connsiteY506" fmla="*/ 461766 h 1942422"/>
                <a:gd name="connsiteX507" fmla="*/ 933976 w 1611734"/>
                <a:gd name="connsiteY507" fmla="*/ 444682 h 1942422"/>
                <a:gd name="connsiteX508" fmla="*/ 939671 w 1611734"/>
                <a:gd name="connsiteY508" fmla="*/ 473156 h 1942422"/>
                <a:gd name="connsiteX509" fmla="*/ 945366 w 1611734"/>
                <a:gd name="connsiteY509" fmla="*/ 513019 h 1942422"/>
                <a:gd name="connsiteX510" fmla="*/ 973841 w 1611734"/>
                <a:gd name="connsiteY510" fmla="*/ 507325 h 1942422"/>
                <a:gd name="connsiteX511" fmla="*/ 996621 w 1611734"/>
                <a:gd name="connsiteY511" fmla="*/ 467461 h 1942422"/>
                <a:gd name="connsiteX512" fmla="*/ 973841 w 1611734"/>
                <a:gd name="connsiteY512" fmla="*/ 484545 h 1942422"/>
                <a:gd name="connsiteX513" fmla="*/ 956756 w 1611734"/>
                <a:gd name="connsiteY513" fmla="*/ 518714 h 1942422"/>
                <a:gd name="connsiteX514" fmla="*/ 956756 w 1611734"/>
                <a:gd name="connsiteY514" fmla="*/ 655390 h 1942422"/>
                <a:gd name="connsiteX515" fmla="*/ 962451 w 1611734"/>
                <a:gd name="connsiteY515" fmla="*/ 849015 h 1942422"/>
                <a:gd name="connsiteX516" fmla="*/ 1036486 w 1611734"/>
                <a:gd name="connsiteY516" fmla="*/ 837625 h 1942422"/>
                <a:gd name="connsiteX517" fmla="*/ 1042181 w 1611734"/>
                <a:gd name="connsiteY517" fmla="*/ 803456 h 1942422"/>
                <a:gd name="connsiteX518" fmla="*/ 1053571 w 1611734"/>
                <a:gd name="connsiteY518" fmla="*/ 769287 h 1942422"/>
                <a:gd name="connsiteX519" fmla="*/ 1059266 w 1611734"/>
                <a:gd name="connsiteY519" fmla="*/ 746508 h 1942422"/>
                <a:gd name="connsiteX520" fmla="*/ 1076351 w 1611734"/>
                <a:gd name="connsiteY520" fmla="*/ 712339 h 1942422"/>
                <a:gd name="connsiteX521" fmla="*/ 1082046 w 1611734"/>
                <a:gd name="connsiteY521" fmla="*/ 678170 h 1942422"/>
                <a:gd name="connsiteX522" fmla="*/ 1116216 w 1611734"/>
                <a:gd name="connsiteY522" fmla="*/ 655390 h 1942422"/>
                <a:gd name="connsiteX523" fmla="*/ 1127606 w 1611734"/>
                <a:gd name="connsiteY523" fmla="*/ 638306 h 1942422"/>
                <a:gd name="connsiteX524" fmla="*/ 1110521 w 1611734"/>
                <a:gd name="connsiteY524" fmla="*/ 632611 h 1942422"/>
                <a:gd name="connsiteX525" fmla="*/ 1116216 w 1611734"/>
                <a:gd name="connsiteY525" fmla="*/ 592747 h 1942422"/>
                <a:gd name="connsiteX526" fmla="*/ 1121911 w 1611734"/>
                <a:gd name="connsiteY526" fmla="*/ 541494 h 1942422"/>
                <a:gd name="connsiteX527" fmla="*/ 1184555 w 1611734"/>
                <a:gd name="connsiteY527" fmla="*/ 558578 h 1942422"/>
                <a:gd name="connsiteX528" fmla="*/ 1201640 w 1611734"/>
                <a:gd name="connsiteY528" fmla="*/ 581357 h 1942422"/>
                <a:gd name="connsiteX529" fmla="*/ 1207335 w 1611734"/>
                <a:gd name="connsiteY529" fmla="*/ 615526 h 1942422"/>
                <a:gd name="connsiteX530" fmla="*/ 1195945 w 1611734"/>
                <a:gd name="connsiteY530" fmla="*/ 632611 h 1942422"/>
                <a:gd name="connsiteX531" fmla="*/ 1156080 w 1611734"/>
                <a:gd name="connsiteY531" fmla="*/ 666780 h 1942422"/>
                <a:gd name="connsiteX532" fmla="*/ 1144691 w 1611734"/>
                <a:gd name="connsiteY532" fmla="*/ 689559 h 1942422"/>
                <a:gd name="connsiteX533" fmla="*/ 1110521 w 1611734"/>
                <a:gd name="connsiteY533" fmla="*/ 746508 h 1942422"/>
                <a:gd name="connsiteX534" fmla="*/ 1087741 w 1611734"/>
                <a:gd name="connsiteY534" fmla="*/ 809151 h 1942422"/>
                <a:gd name="connsiteX535" fmla="*/ 1076351 w 1611734"/>
                <a:gd name="connsiteY535" fmla="*/ 831930 h 1942422"/>
                <a:gd name="connsiteX536" fmla="*/ 1013706 w 1611734"/>
                <a:gd name="connsiteY536" fmla="*/ 883183 h 1942422"/>
                <a:gd name="connsiteX537" fmla="*/ 996621 w 1611734"/>
                <a:gd name="connsiteY537" fmla="*/ 888878 h 1942422"/>
                <a:gd name="connsiteX538" fmla="*/ 968146 w 1611734"/>
                <a:gd name="connsiteY538" fmla="*/ 911658 h 1942422"/>
                <a:gd name="connsiteX539" fmla="*/ 962451 w 1611734"/>
                <a:gd name="connsiteY539" fmla="*/ 928742 h 1942422"/>
                <a:gd name="connsiteX540" fmla="*/ 968146 w 1611734"/>
                <a:gd name="connsiteY540" fmla="*/ 1031249 h 1942422"/>
                <a:gd name="connsiteX541" fmla="*/ 1047876 w 1611734"/>
                <a:gd name="connsiteY541" fmla="*/ 1025554 h 1942422"/>
                <a:gd name="connsiteX542" fmla="*/ 1070656 w 1611734"/>
                <a:gd name="connsiteY542" fmla="*/ 1019859 h 1942422"/>
                <a:gd name="connsiteX543" fmla="*/ 1059266 w 1611734"/>
                <a:gd name="connsiteY543" fmla="*/ 1002775 h 1942422"/>
                <a:gd name="connsiteX544" fmla="*/ 1064961 w 1611734"/>
                <a:gd name="connsiteY544" fmla="*/ 957216 h 1942422"/>
                <a:gd name="connsiteX545" fmla="*/ 1104826 w 1611734"/>
                <a:gd name="connsiteY545" fmla="*/ 962911 h 1942422"/>
                <a:gd name="connsiteX546" fmla="*/ 1110521 w 1611734"/>
                <a:gd name="connsiteY546" fmla="*/ 979996 h 1942422"/>
                <a:gd name="connsiteX547" fmla="*/ 1144691 w 1611734"/>
                <a:gd name="connsiteY547" fmla="*/ 1002775 h 1942422"/>
                <a:gd name="connsiteX548" fmla="*/ 1218725 w 1611734"/>
                <a:gd name="connsiteY548" fmla="*/ 962911 h 1942422"/>
                <a:gd name="connsiteX549" fmla="*/ 1235810 w 1611734"/>
                <a:gd name="connsiteY549" fmla="*/ 831930 h 1942422"/>
                <a:gd name="connsiteX550" fmla="*/ 1252895 w 1611734"/>
                <a:gd name="connsiteY550" fmla="*/ 786371 h 1942422"/>
                <a:gd name="connsiteX551" fmla="*/ 1275675 w 1611734"/>
                <a:gd name="connsiteY551" fmla="*/ 792066 h 1942422"/>
                <a:gd name="connsiteX552" fmla="*/ 1281370 w 1611734"/>
                <a:gd name="connsiteY552" fmla="*/ 809151 h 1942422"/>
                <a:gd name="connsiteX553" fmla="*/ 1269980 w 1611734"/>
                <a:gd name="connsiteY553" fmla="*/ 860404 h 1942422"/>
                <a:gd name="connsiteX554" fmla="*/ 1264285 w 1611734"/>
                <a:gd name="connsiteY554" fmla="*/ 905963 h 1942422"/>
                <a:gd name="connsiteX555" fmla="*/ 1241505 w 1611734"/>
                <a:gd name="connsiteY555" fmla="*/ 951521 h 1942422"/>
                <a:gd name="connsiteX556" fmla="*/ 1235810 w 1611734"/>
                <a:gd name="connsiteY556" fmla="*/ 968606 h 1942422"/>
                <a:gd name="connsiteX557" fmla="*/ 1275675 w 1611734"/>
                <a:gd name="connsiteY557" fmla="*/ 997080 h 1942422"/>
                <a:gd name="connsiteX558" fmla="*/ 1298455 w 1611734"/>
                <a:gd name="connsiteY558" fmla="*/ 1002775 h 1942422"/>
                <a:gd name="connsiteX559" fmla="*/ 1241505 w 1611734"/>
                <a:gd name="connsiteY559" fmla="*/ 1025554 h 1942422"/>
                <a:gd name="connsiteX560" fmla="*/ 1201640 w 1611734"/>
                <a:gd name="connsiteY560" fmla="*/ 1036944 h 1942422"/>
                <a:gd name="connsiteX561" fmla="*/ 1190250 w 1611734"/>
                <a:gd name="connsiteY561" fmla="*/ 1054028 h 1942422"/>
                <a:gd name="connsiteX562" fmla="*/ 1201640 w 1611734"/>
                <a:gd name="connsiteY562" fmla="*/ 1093892 h 1942422"/>
                <a:gd name="connsiteX563" fmla="*/ 1184555 w 1611734"/>
                <a:gd name="connsiteY563" fmla="*/ 1099587 h 1942422"/>
                <a:gd name="connsiteX564" fmla="*/ 1167470 w 1611734"/>
                <a:gd name="connsiteY564" fmla="*/ 1088197 h 1942422"/>
                <a:gd name="connsiteX565" fmla="*/ 1156080 w 1611734"/>
                <a:gd name="connsiteY565" fmla="*/ 1105282 h 1942422"/>
                <a:gd name="connsiteX566" fmla="*/ 1138996 w 1611734"/>
                <a:gd name="connsiteY566" fmla="*/ 1110977 h 1942422"/>
                <a:gd name="connsiteX567" fmla="*/ 1133301 w 1611734"/>
                <a:gd name="connsiteY567" fmla="*/ 1071113 h 1942422"/>
                <a:gd name="connsiteX568" fmla="*/ 1116216 w 1611734"/>
                <a:gd name="connsiteY568" fmla="*/ 1059723 h 1942422"/>
                <a:gd name="connsiteX569" fmla="*/ 1030791 w 1611734"/>
                <a:gd name="connsiteY569" fmla="*/ 1065418 h 1942422"/>
                <a:gd name="connsiteX570" fmla="*/ 1013706 w 1611734"/>
                <a:gd name="connsiteY570" fmla="*/ 1076808 h 1942422"/>
                <a:gd name="connsiteX571" fmla="*/ 1019401 w 1611734"/>
                <a:gd name="connsiteY571" fmla="*/ 1196399 h 1942422"/>
                <a:gd name="connsiteX572" fmla="*/ 1053571 w 1611734"/>
                <a:gd name="connsiteY572" fmla="*/ 1213484 h 1942422"/>
                <a:gd name="connsiteX573" fmla="*/ 1150385 w 1611734"/>
                <a:gd name="connsiteY573" fmla="*/ 1219179 h 1942422"/>
                <a:gd name="connsiteX574" fmla="*/ 1184555 w 1611734"/>
                <a:gd name="connsiteY574" fmla="*/ 1224873 h 1942422"/>
                <a:gd name="connsiteX575" fmla="*/ 1201640 w 1611734"/>
                <a:gd name="connsiteY575" fmla="*/ 1230568 h 1942422"/>
                <a:gd name="connsiteX576" fmla="*/ 1258590 w 1611734"/>
                <a:gd name="connsiteY576" fmla="*/ 1224873 h 1942422"/>
                <a:gd name="connsiteX577" fmla="*/ 1287065 w 1611734"/>
                <a:gd name="connsiteY577" fmla="*/ 1196399 h 1942422"/>
                <a:gd name="connsiteX578" fmla="*/ 1304150 w 1611734"/>
                <a:gd name="connsiteY578" fmla="*/ 1185010 h 1942422"/>
                <a:gd name="connsiteX579" fmla="*/ 1315540 w 1611734"/>
                <a:gd name="connsiteY579" fmla="*/ 1162230 h 1942422"/>
                <a:gd name="connsiteX580" fmla="*/ 1332625 w 1611734"/>
                <a:gd name="connsiteY580" fmla="*/ 1145146 h 1942422"/>
                <a:gd name="connsiteX581" fmla="*/ 1355405 w 1611734"/>
                <a:gd name="connsiteY581" fmla="*/ 1116672 h 1942422"/>
                <a:gd name="connsiteX582" fmla="*/ 1378185 w 1611734"/>
                <a:gd name="connsiteY582" fmla="*/ 1076808 h 1942422"/>
                <a:gd name="connsiteX583" fmla="*/ 1383880 w 1611734"/>
                <a:gd name="connsiteY583" fmla="*/ 1059723 h 1942422"/>
                <a:gd name="connsiteX584" fmla="*/ 1412355 w 1611734"/>
                <a:gd name="connsiteY584" fmla="*/ 1036944 h 1942422"/>
                <a:gd name="connsiteX585" fmla="*/ 1418049 w 1611734"/>
                <a:gd name="connsiteY585" fmla="*/ 1019859 h 1942422"/>
                <a:gd name="connsiteX586" fmla="*/ 1429439 w 1611734"/>
                <a:gd name="connsiteY586" fmla="*/ 997080 h 1942422"/>
                <a:gd name="connsiteX587" fmla="*/ 1418049 w 1611734"/>
                <a:gd name="connsiteY587" fmla="*/ 962911 h 1942422"/>
                <a:gd name="connsiteX588" fmla="*/ 1429439 w 1611734"/>
                <a:gd name="connsiteY588" fmla="*/ 905963 h 1942422"/>
                <a:gd name="connsiteX589" fmla="*/ 1446524 w 1611734"/>
                <a:gd name="connsiteY589" fmla="*/ 883183 h 1942422"/>
                <a:gd name="connsiteX590" fmla="*/ 1469304 w 1611734"/>
                <a:gd name="connsiteY590" fmla="*/ 871794 h 1942422"/>
                <a:gd name="connsiteX591" fmla="*/ 1435134 w 1611734"/>
                <a:gd name="connsiteY591" fmla="*/ 678170 h 1942422"/>
                <a:gd name="connsiteX592" fmla="*/ 1418049 w 1611734"/>
                <a:gd name="connsiteY592" fmla="*/ 672475 h 1942422"/>
                <a:gd name="connsiteX593" fmla="*/ 1389575 w 1611734"/>
                <a:gd name="connsiteY593" fmla="*/ 661085 h 1942422"/>
                <a:gd name="connsiteX594" fmla="*/ 1372490 w 1611734"/>
                <a:gd name="connsiteY594" fmla="*/ 644001 h 1942422"/>
                <a:gd name="connsiteX595" fmla="*/ 1389575 w 1611734"/>
                <a:gd name="connsiteY595" fmla="*/ 575663 h 1942422"/>
                <a:gd name="connsiteX596" fmla="*/ 1383880 w 1611734"/>
                <a:gd name="connsiteY596" fmla="*/ 530104 h 1942422"/>
                <a:gd name="connsiteX597" fmla="*/ 1400965 w 1611734"/>
                <a:gd name="connsiteY597" fmla="*/ 513019 h 1942422"/>
                <a:gd name="connsiteX598" fmla="*/ 1412355 w 1611734"/>
                <a:gd name="connsiteY598" fmla="*/ 495935 h 1942422"/>
                <a:gd name="connsiteX599" fmla="*/ 1400965 w 1611734"/>
                <a:gd name="connsiteY599" fmla="*/ 478851 h 1942422"/>
                <a:gd name="connsiteX600" fmla="*/ 1429439 w 1611734"/>
                <a:gd name="connsiteY600" fmla="*/ 364954 h 1942422"/>
                <a:gd name="connsiteX601" fmla="*/ 1457914 w 1611734"/>
                <a:gd name="connsiteY601" fmla="*/ 319395 h 1942422"/>
                <a:gd name="connsiteX602" fmla="*/ 1469304 w 1611734"/>
                <a:gd name="connsiteY602" fmla="*/ 302311 h 1942422"/>
                <a:gd name="connsiteX603" fmla="*/ 1571814 w 1611734"/>
                <a:gd name="connsiteY603" fmla="*/ 296616 h 1942422"/>
                <a:gd name="connsiteX604" fmla="*/ 1509169 w 1611734"/>
                <a:gd name="connsiteY604" fmla="*/ 262447 h 1942422"/>
                <a:gd name="connsiteX605" fmla="*/ 1486389 w 1611734"/>
                <a:gd name="connsiteY605" fmla="*/ 228278 h 1942422"/>
                <a:gd name="connsiteX606" fmla="*/ 1503474 w 1611734"/>
                <a:gd name="connsiteY606" fmla="*/ 216888 h 1942422"/>
                <a:gd name="connsiteX607" fmla="*/ 1520559 w 1611734"/>
                <a:gd name="connsiteY607" fmla="*/ 194109 h 1942422"/>
                <a:gd name="connsiteX608" fmla="*/ 1543339 w 1611734"/>
                <a:gd name="connsiteY608" fmla="*/ 182719 h 1942422"/>
                <a:gd name="connsiteX609" fmla="*/ 1531949 w 1611734"/>
                <a:gd name="connsiteY609" fmla="*/ 165635 h 1942422"/>
                <a:gd name="connsiteX610" fmla="*/ 1514864 w 1611734"/>
                <a:gd name="connsiteY610" fmla="*/ 159940 h 1942422"/>
                <a:gd name="connsiteX611" fmla="*/ 1480694 w 1611734"/>
                <a:gd name="connsiteY611" fmla="*/ 131466 h 1942422"/>
                <a:gd name="connsiteX612" fmla="*/ 1395270 w 1611734"/>
                <a:gd name="connsiteY612" fmla="*/ 154245 h 1942422"/>
                <a:gd name="connsiteX613" fmla="*/ 1389575 w 1611734"/>
                <a:gd name="connsiteY613" fmla="*/ 171330 h 1942422"/>
                <a:gd name="connsiteX614" fmla="*/ 1366795 w 1611734"/>
                <a:gd name="connsiteY614" fmla="*/ 216888 h 1942422"/>
                <a:gd name="connsiteX615" fmla="*/ 1195945 w 1611734"/>
                <a:gd name="connsiteY615" fmla="*/ 239668 h 1942422"/>
                <a:gd name="connsiteX616" fmla="*/ 1184555 w 1611734"/>
                <a:gd name="connsiteY616" fmla="*/ 222583 h 1942422"/>
                <a:gd name="connsiteX617" fmla="*/ 1195945 w 1611734"/>
                <a:gd name="connsiteY617" fmla="*/ 199804 h 1942422"/>
                <a:gd name="connsiteX618" fmla="*/ 1235810 w 1611734"/>
                <a:gd name="connsiteY618" fmla="*/ 159940 h 1942422"/>
                <a:gd name="connsiteX619" fmla="*/ 1264285 w 1611734"/>
                <a:gd name="connsiteY619" fmla="*/ 137161 h 1942422"/>
                <a:gd name="connsiteX620" fmla="*/ 1281370 w 1611734"/>
                <a:gd name="connsiteY620" fmla="*/ 125771 h 1942422"/>
                <a:gd name="connsiteX621" fmla="*/ 1292760 w 1611734"/>
                <a:gd name="connsiteY621" fmla="*/ 51738 h 1942422"/>
                <a:gd name="connsiteX622" fmla="*/ 1292760 w 1611734"/>
                <a:gd name="connsiteY622" fmla="*/ 40349 h 1942422"/>
                <a:gd name="connsiteX0" fmla="*/ 1292760 w 1611734"/>
                <a:gd name="connsiteY0" fmla="*/ -1 h 1902072"/>
                <a:gd name="connsiteX1" fmla="*/ 1292760 w 1611734"/>
                <a:gd name="connsiteY1" fmla="*/ -1 h 1902072"/>
                <a:gd name="connsiteX2" fmla="*/ 1315091 w 1611734"/>
                <a:gd name="connsiteY2" fmla="*/ 12186 h 1902072"/>
                <a:gd name="connsiteX3" fmla="*/ 1389575 w 1611734"/>
                <a:gd name="connsiteY3" fmla="*/ 28473 h 1902072"/>
                <a:gd name="connsiteX4" fmla="*/ 1372490 w 1611734"/>
                <a:gd name="connsiteY4" fmla="*/ 34168 h 1902072"/>
                <a:gd name="connsiteX5" fmla="*/ 1397962 w 1611734"/>
                <a:gd name="connsiteY5" fmla="*/ 57035 h 1902072"/>
                <a:gd name="connsiteX6" fmla="*/ 1326930 w 1611734"/>
                <a:gd name="connsiteY6" fmla="*/ 74031 h 1902072"/>
                <a:gd name="connsiteX7" fmla="*/ 1372490 w 1611734"/>
                <a:gd name="connsiteY7" fmla="*/ 79726 h 1902072"/>
                <a:gd name="connsiteX8" fmla="*/ 1406660 w 1611734"/>
                <a:gd name="connsiteY8" fmla="*/ 68336 h 1902072"/>
                <a:gd name="connsiteX9" fmla="*/ 1571814 w 1611734"/>
                <a:gd name="connsiteY9" fmla="*/ 91116 h 1902072"/>
                <a:gd name="connsiteX10" fmla="*/ 1588899 w 1611734"/>
                <a:gd name="connsiteY10" fmla="*/ 102505 h 1902072"/>
                <a:gd name="connsiteX11" fmla="*/ 1611679 w 1611734"/>
                <a:gd name="connsiteY11" fmla="*/ 170843 h 1902072"/>
                <a:gd name="connsiteX12" fmla="*/ 1594594 w 1611734"/>
                <a:gd name="connsiteY12" fmla="*/ 244876 h 1902072"/>
                <a:gd name="connsiteX13" fmla="*/ 1577509 w 1611734"/>
                <a:gd name="connsiteY13" fmla="*/ 284740 h 1902072"/>
                <a:gd name="connsiteX14" fmla="*/ 1486389 w 1611734"/>
                <a:gd name="connsiteY14" fmla="*/ 842833 h 1902072"/>
                <a:gd name="connsiteX15" fmla="*/ 1474999 w 1611734"/>
                <a:gd name="connsiteY15" fmla="*/ 888392 h 1902072"/>
                <a:gd name="connsiteX16" fmla="*/ 1457914 w 1611734"/>
                <a:gd name="connsiteY16" fmla="*/ 951035 h 1902072"/>
                <a:gd name="connsiteX17" fmla="*/ 1452219 w 1611734"/>
                <a:gd name="connsiteY17" fmla="*/ 973815 h 1902072"/>
                <a:gd name="connsiteX18" fmla="*/ 1446524 w 1611734"/>
                <a:gd name="connsiteY18" fmla="*/ 1007984 h 1902072"/>
                <a:gd name="connsiteX19" fmla="*/ 1412355 w 1611734"/>
                <a:gd name="connsiteY19" fmla="*/ 1030763 h 1902072"/>
                <a:gd name="connsiteX20" fmla="*/ 1361100 w 1611734"/>
                <a:gd name="connsiteY20" fmla="*/ 1087711 h 1902072"/>
                <a:gd name="connsiteX21" fmla="*/ 1338320 w 1611734"/>
                <a:gd name="connsiteY21" fmla="*/ 1138965 h 1902072"/>
                <a:gd name="connsiteX22" fmla="*/ 1315540 w 1611734"/>
                <a:gd name="connsiteY22" fmla="*/ 1184523 h 1902072"/>
                <a:gd name="connsiteX23" fmla="*/ 1298455 w 1611734"/>
                <a:gd name="connsiteY23" fmla="*/ 1212997 h 1902072"/>
                <a:gd name="connsiteX24" fmla="*/ 1281370 w 1611734"/>
                <a:gd name="connsiteY24" fmla="*/ 1218692 h 1902072"/>
                <a:gd name="connsiteX25" fmla="*/ 1235810 w 1611734"/>
                <a:gd name="connsiteY25" fmla="*/ 1235777 h 1902072"/>
                <a:gd name="connsiteX26" fmla="*/ 1218725 w 1611734"/>
                <a:gd name="connsiteY26" fmla="*/ 1247166 h 1902072"/>
                <a:gd name="connsiteX27" fmla="*/ 1224420 w 1611734"/>
                <a:gd name="connsiteY27" fmla="*/ 1269946 h 1902072"/>
                <a:gd name="connsiteX28" fmla="*/ 1241505 w 1611734"/>
                <a:gd name="connsiteY28" fmla="*/ 1275641 h 1902072"/>
                <a:gd name="connsiteX29" fmla="*/ 1281370 w 1611734"/>
                <a:gd name="connsiteY29" fmla="*/ 1304115 h 1902072"/>
                <a:gd name="connsiteX30" fmla="*/ 1315540 w 1611734"/>
                <a:gd name="connsiteY30" fmla="*/ 1326894 h 1902072"/>
                <a:gd name="connsiteX31" fmla="*/ 1326930 w 1611734"/>
                <a:gd name="connsiteY31" fmla="*/ 1343979 h 1902072"/>
                <a:gd name="connsiteX32" fmla="*/ 1338320 w 1611734"/>
                <a:gd name="connsiteY32" fmla="*/ 1378148 h 1902072"/>
                <a:gd name="connsiteX33" fmla="*/ 1344015 w 1611734"/>
                <a:gd name="connsiteY33" fmla="*/ 1395232 h 1902072"/>
                <a:gd name="connsiteX34" fmla="*/ 1355405 w 1611734"/>
                <a:gd name="connsiteY34" fmla="*/ 1418011 h 1902072"/>
                <a:gd name="connsiteX35" fmla="*/ 1366795 w 1611734"/>
                <a:gd name="connsiteY35" fmla="*/ 1452180 h 1902072"/>
                <a:gd name="connsiteX36" fmla="*/ 1372490 w 1611734"/>
                <a:gd name="connsiteY36" fmla="*/ 1469265 h 1902072"/>
                <a:gd name="connsiteX37" fmla="*/ 1406660 w 1611734"/>
                <a:gd name="connsiteY37" fmla="*/ 1526213 h 1902072"/>
                <a:gd name="connsiteX38" fmla="*/ 1418049 w 1611734"/>
                <a:gd name="connsiteY38" fmla="*/ 1560382 h 1902072"/>
                <a:gd name="connsiteX39" fmla="*/ 1429439 w 1611734"/>
                <a:gd name="connsiteY39" fmla="*/ 1577467 h 1902072"/>
                <a:gd name="connsiteX40" fmla="*/ 1446524 w 1611734"/>
                <a:gd name="connsiteY40" fmla="*/ 1628720 h 1902072"/>
                <a:gd name="connsiteX41" fmla="*/ 1457914 w 1611734"/>
                <a:gd name="connsiteY41" fmla="*/ 1645805 h 1902072"/>
                <a:gd name="connsiteX42" fmla="*/ 1474999 w 1611734"/>
                <a:gd name="connsiteY42" fmla="*/ 1697058 h 1902072"/>
                <a:gd name="connsiteX43" fmla="*/ 1480694 w 1611734"/>
                <a:gd name="connsiteY43" fmla="*/ 1742617 h 1902072"/>
                <a:gd name="connsiteX44" fmla="*/ 1486389 w 1611734"/>
                <a:gd name="connsiteY44" fmla="*/ 1776786 h 1902072"/>
                <a:gd name="connsiteX45" fmla="*/ 1480694 w 1611734"/>
                <a:gd name="connsiteY45" fmla="*/ 1850819 h 1902072"/>
                <a:gd name="connsiteX46" fmla="*/ 1440829 w 1611734"/>
                <a:gd name="connsiteY46" fmla="*/ 1799565 h 1902072"/>
                <a:gd name="connsiteX47" fmla="*/ 1429439 w 1611734"/>
                <a:gd name="connsiteY47" fmla="*/ 1731227 h 1902072"/>
                <a:gd name="connsiteX48" fmla="*/ 1418049 w 1611734"/>
                <a:gd name="connsiteY48" fmla="*/ 1714143 h 1902072"/>
                <a:gd name="connsiteX49" fmla="*/ 1412355 w 1611734"/>
                <a:gd name="connsiteY49" fmla="*/ 1697058 h 1902072"/>
                <a:gd name="connsiteX50" fmla="*/ 1395270 w 1611734"/>
                <a:gd name="connsiteY50" fmla="*/ 1685668 h 1902072"/>
                <a:gd name="connsiteX51" fmla="*/ 1389575 w 1611734"/>
                <a:gd name="connsiteY51" fmla="*/ 1645805 h 1902072"/>
                <a:gd name="connsiteX52" fmla="*/ 1378185 w 1611734"/>
                <a:gd name="connsiteY52" fmla="*/ 1611636 h 1902072"/>
                <a:gd name="connsiteX53" fmla="*/ 1372490 w 1611734"/>
                <a:gd name="connsiteY53" fmla="*/ 1588856 h 1902072"/>
                <a:gd name="connsiteX54" fmla="*/ 1355405 w 1611734"/>
                <a:gd name="connsiteY54" fmla="*/ 1566077 h 1902072"/>
                <a:gd name="connsiteX55" fmla="*/ 1349710 w 1611734"/>
                <a:gd name="connsiteY55" fmla="*/ 1526213 h 1902072"/>
                <a:gd name="connsiteX56" fmla="*/ 1338320 w 1611734"/>
                <a:gd name="connsiteY56" fmla="*/ 1492044 h 1902072"/>
                <a:gd name="connsiteX57" fmla="*/ 1321235 w 1611734"/>
                <a:gd name="connsiteY57" fmla="*/ 1446486 h 1902072"/>
                <a:gd name="connsiteX58" fmla="*/ 1315540 w 1611734"/>
                <a:gd name="connsiteY58" fmla="*/ 1400927 h 1902072"/>
                <a:gd name="connsiteX59" fmla="*/ 1298455 w 1611734"/>
                <a:gd name="connsiteY59" fmla="*/ 1395232 h 1902072"/>
                <a:gd name="connsiteX60" fmla="*/ 1281370 w 1611734"/>
                <a:gd name="connsiteY60" fmla="*/ 1383842 h 1902072"/>
                <a:gd name="connsiteX61" fmla="*/ 1247200 w 1611734"/>
                <a:gd name="connsiteY61" fmla="*/ 1372453 h 1902072"/>
                <a:gd name="connsiteX62" fmla="*/ 1213030 w 1611734"/>
                <a:gd name="connsiteY62" fmla="*/ 1349673 h 1902072"/>
                <a:gd name="connsiteX63" fmla="*/ 1178860 w 1611734"/>
                <a:gd name="connsiteY63" fmla="*/ 1338284 h 1902072"/>
                <a:gd name="connsiteX64" fmla="*/ 1173165 w 1611734"/>
                <a:gd name="connsiteY64" fmla="*/ 1395232 h 1902072"/>
                <a:gd name="connsiteX65" fmla="*/ 1156080 w 1611734"/>
                <a:gd name="connsiteY65" fmla="*/ 1406622 h 1902072"/>
                <a:gd name="connsiteX66" fmla="*/ 1161775 w 1611734"/>
                <a:gd name="connsiteY66" fmla="*/ 1429401 h 1902072"/>
                <a:gd name="connsiteX67" fmla="*/ 1167470 w 1611734"/>
                <a:gd name="connsiteY67" fmla="*/ 1446486 h 1902072"/>
                <a:gd name="connsiteX68" fmla="*/ 1190250 w 1611734"/>
                <a:gd name="connsiteY68" fmla="*/ 1469265 h 1902072"/>
                <a:gd name="connsiteX69" fmla="*/ 1201640 w 1611734"/>
                <a:gd name="connsiteY69" fmla="*/ 1486349 h 1902072"/>
                <a:gd name="connsiteX70" fmla="*/ 1201640 w 1611734"/>
                <a:gd name="connsiteY70" fmla="*/ 1531908 h 1902072"/>
                <a:gd name="connsiteX71" fmla="*/ 1235810 w 1611734"/>
                <a:gd name="connsiteY71" fmla="*/ 1548993 h 1902072"/>
                <a:gd name="connsiteX72" fmla="*/ 1275675 w 1611734"/>
                <a:gd name="connsiteY72" fmla="*/ 1566077 h 1902072"/>
                <a:gd name="connsiteX73" fmla="*/ 1252895 w 1611734"/>
                <a:gd name="connsiteY73" fmla="*/ 1577467 h 1902072"/>
                <a:gd name="connsiteX74" fmla="*/ 1241505 w 1611734"/>
                <a:gd name="connsiteY74" fmla="*/ 1594551 h 1902072"/>
                <a:gd name="connsiteX75" fmla="*/ 1224420 w 1611734"/>
                <a:gd name="connsiteY75" fmla="*/ 1605941 h 1902072"/>
                <a:gd name="connsiteX76" fmla="*/ 1201640 w 1611734"/>
                <a:gd name="connsiteY76" fmla="*/ 1588856 h 1902072"/>
                <a:gd name="connsiteX77" fmla="*/ 1178860 w 1611734"/>
                <a:gd name="connsiteY77" fmla="*/ 1566077 h 1902072"/>
                <a:gd name="connsiteX78" fmla="*/ 1173165 w 1611734"/>
                <a:gd name="connsiteY78" fmla="*/ 1543298 h 1902072"/>
                <a:gd name="connsiteX79" fmla="*/ 1167470 w 1611734"/>
                <a:gd name="connsiteY79" fmla="*/ 1514824 h 1902072"/>
                <a:gd name="connsiteX80" fmla="*/ 1150385 w 1611734"/>
                <a:gd name="connsiteY80" fmla="*/ 1509129 h 1902072"/>
                <a:gd name="connsiteX81" fmla="*/ 1138996 w 1611734"/>
                <a:gd name="connsiteY81" fmla="*/ 1492044 h 1902072"/>
                <a:gd name="connsiteX82" fmla="*/ 1121911 w 1611734"/>
                <a:gd name="connsiteY82" fmla="*/ 1486349 h 1902072"/>
                <a:gd name="connsiteX83" fmla="*/ 1104826 w 1611734"/>
                <a:gd name="connsiteY83" fmla="*/ 1474960 h 1902072"/>
                <a:gd name="connsiteX84" fmla="*/ 1064961 w 1611734"/>
                <a:gd name="connsiteY84" fmla="*/ 1463570 h 1902072"/>
                <a:gd name="connsiteX85" fmla="*/ 1030791 w 1611734"/>
                <a:gd name="connsiteY85" fmla="*/ 1435096 h 1902072"/>
                <a:gd name="connsiteX86" fmla="*/ 1019401 w 1611734"/>
                <a:gd name="connsiteY86" fmla="*/ 1418011 h 1902072"/>
                <a:gd name="connsiteX87" fmla="*/ 1002316 w 1611734"/>
                <a:gd name="connsiteY87" fmla="*/ 1406622 h 1902072"/>
                <a:gd name="connsiteX88" fmla="*/ 996621 w 1611734"/>
                <a:gd name="connsiteY88" fmla="*/ 1389537 h 1902072"/>
                <a:gd name="connsiteX89" fmla="*/ 962451 w 1611734"/>
                <a:gd name="connsiteY89" fmla="*/ 1372453 h 1902072"/>
                <a:gd name="connsiteX90" fmla="*/ 945366 w 1611734"/>
                <a:gd name="connsiteY90" fmla="*/ 1378148 h 1902072"/>
                <a:gd name="connsiteX91" fmla="*/ 928281 w 1611734"/>
                <a:gd name="connsiteY91" fmla="*/ 1412317 h 1902072"/>
                <a:gd name="connsiteX92" fmla="*/ 933976 w 1611734"/>
                <a:gd name="connsiteY92" fmla="*/ 1480655 h 1902072"/>
                <a:gd name="connsiteX93" fmla="*/ 968146 w 1611734"/>
                <a:gd name="connsiteY93" fmla="*/ 1514824 h 1902072"/>
                <a:gd name="connsiteX94" fmla="*/ 1002316 w 1611734"/>
                <a:gd name="connsiteY94" fmla="*/ 1526213 h 1902072"/>
                <a:gd name="connsiteX95" fmla="*/ 1008011 w 1611734"/>
                <a:gd name="connsiteY95" fmla="*/ 1543298 h 1902072"/>
                <a:gd name="connsiteX96" fmla="*/ 1025096 w 1611734"/>
                <a:gd name="connsiteY96" fmla="*/ 1548993 h 1902072"/>
                <a:gd name="connsiteX97" fmla="*/ 1064961 w 1611734"/>
                <a:gd name="connsiteY97" fmla="*/ 1554687 h 1902072"/>
                <a:gd name="connsiteX98" fmla="*/ 1059266 w 1611734"/>
                <a:gd name="connsiteY98" fmla="*/ 1583161 h 1902072"/>
                <a:gd name="connsiteX99" fmla="*/ 1047876 w 1611734"/>
                <a:gd name="connsiteY99" fmla="*/ 1600246 h 1902072"/>
                <a:gd name="connsiteX100" fmla="*/ 1076351 w 1611734"/>
                <a:gd name="connsiteY100" fmla="*/ 1623025 h 1902072"/>
                <a:gd name="connsiteX101" fmla="*/ 1110521 w 1611734"/>
                <a:gd name="connsiteY101" fmla="*/ 1651499 h 1902072"/>
                <a:gd name="connsiteX102" fmla="*/ 1150385 w 1611734"/>
                <a:gd name="connsiteY102" fmla="*/ 1662889 h 1902072"/>
                <a:gd name="connsiteX103" fmla="*/ 1184555 w 1611734"/>
                <a:gd name="connsiteY103" fmla="*/ 1674279 h 1902072"/>
                <a:gd name="connsiteX104" fmla="*/ 1201640 w 1611734"/>
                <a:gd name="connsiteY104" fmla="*/ 1679974 h 1902072"/>
                <a:gd name="connsiteX105" fmla="*/ 1207335 w 1611734"/>
                <a:gd name="connsiteY105" fmla="*/ 1697058 h 1902072"/>
                <a:gd name="connsiteX106" fmla="*/ 1218725 w 1611734"/>
                <a:gd name="connsiteY106" fmla="*/ 1719837 h 1902072"/>
                <a:gd name="connsiteX107" fmla="*/ 1207335 w 1611734"/>
                <a:gd name="connsiteY107" fmla="*/ 1748312 h 1902072"/>
                <a:gd name="connsiteX108" fmla="*/ 1195945 w 1611734"/>
                <a:gd name="connsiteY108" fmla="*/ 1731227 h 1902072"/>
                <a:gd name="connsiteX109" fmla="*/ 1121911 w 1611734"/>
                <a:gd name="connsiteY109" fmla="*/ 1714143 h 1902072"/>
                <a:gd name="connsiteX110" fmla="*/ 1161775 w 1611734"/>
                <a:gd name="connsiteY110" fmla="*/ 1754006 h 1902072"/>
                <a:gd name="connsiteX111" fmla="*/ 1178860 w 1611734"/>
                <a:gd name="connsiteY111" fmla="*/ 1788175 h 1902072"/>
                <a:gd name="connsiteX112" fmla="*/ 1156080 w 1611734"/>
                <a:gd name="connsiteY112" fmla="*/ 1799565 h 1902072"/>
                <a:gd name="connsiteX113" fmla="*/ 1104826 w 1611734"/>
                <a:gd name="connsiteY113" fmla="*/ 1793870 h 1902072"/>
                <a:gd name="connsiteX114" fmla="*/ 1087741 w 1611734"/>
                <a:gd name="connsiteY114" fmla="*/ 1788175 h 1902072"/>
                <a:gd name="connsiteX115" fmla="*/ 1064961 w 1611734"/>
                <a:gd name="connsiteY115" fmla="*/ 1668584 h 1902072"/>
                <a:gd name="connsiteX116" fmla="*/ 1019401 w 1611734"/>
                <a:gd name="connsiteY116" fmla="*/ 1657194 h 1902072"/>
                <a:gd name="connsiteX117" fmla="*/ 1008011 w 1611734"/>
                <a:gd name="connsiteY117" fmla="*/ 1679974 h 1902072"/>
                <a:gd name="connsiteX118" fmla="*/ 996621 w 1611734"/>
                <a:gd name="connsiteY118" fmla="*/ 1697058 h 1902072"/>
                <a:gd name="connsiteX119" fmla="*/ 1002316 w 1611734"/>
                <a:gd name="connsiteY119" fmla="*/ 1776786 h 1902072"/>
                <a:gd name="connsiteX120" fmla="*/ 1008011 w 1611734"/>
                <a:gd name="connsiteY120" fmla="*/ 1793870 h 1902072"/>
                <a:gd name="connsiteX121" fmla="*/ 1025096 w 1611734"/>
                <a:gd name="connsiteY121" fmla="*/ 1799565 h 1902072"/>
                <a:gd name="connsiteX122" fmla="*/ 1025096 w 1611734"/>
                <a:gd name="connsiteY122" fmla="*/ 1833734 h 1902072"/>
                <a:gd name="connsiteX123" fmla="*/ 1002316 w 1611734"/>
                <a:gd name="connsiteY123" fmla="*/ 1902072 h 1902072"/>
                <a:gd name="connsiteX124" fmla="*/ 996621 w 1611734"/>
                <a:gd name="connsiteY124" fmla="*/ 1884988 h 1902072"/>
                <a:gd name="connsiteX125" fmla="*/ 990926 w 1611734"/>
                <a:gd name="connsiteY125" fmla="*/ 1856513 h 1902072"/>
                <a:gd name="connsiteX126" fmla="*/ 973841 w 1611734"/>
                <a:gd name="connsiteY126" fmla="*/ 1867903 h 1902072"/>
                <a:gd name="connsiteX127" fmla="*/ 945366 w 1611734"/>
                <a:gd name="connsiteY127" fmla="*/ 1873598 h 1902072"/>
                <a:gd name="connsiteX128" fmla="*/ 905501 w 1611734"/>
                <a:gd name="connsiteY128" fmla="*/ 1862208 h 1902072"/>
                <a:gd name="connsiteX129" fmla="*/ 899806 w 1611734"/>
                <a:gd name="connsiteY129" fmla="*/ 1845124 h 1902072"/>
                <a:gd name="connsiteX130" fmla="*/ 922586 w 1611734"/>
                <a:gd name="connsiteY130" fmla="*/ 1822344 h 1902072"/>
                <a:gd name="connsiteX131" fmla="*/ 945366 w 1611734"/>
                <a:gd name="connsiteY131" fmla="*/ 1810955 h 1902072"/>
                <a:gd name="connsiteX132" fmla="*/ 956756 w 1611734"/>
                <a:gd name="connsiteY132" fmla="*/ 1793870 h 1902072"/>
                <a:gd name="connsiteX133" fmla="*/ 968146 w 1611734"/>
                <a:gd name="connsiteY133" fmla="*/ 1759701 h 1902072"/>
                <a:gd name="connsiteX134" fmla="*/ 973841 w 1611734"/>
                <a:gd name="connsiteY134" fmla="*/ 1714143 h 1902072"/>
                <a:gd name="connsiteX135" fmla="*/ 996621 w 1611734"/>
                <a:gd name="connsiteY135" fmla="*/ 1679974 h 1902072"/>
                <a:gd name="connsiteX136" fmla="*/ 990926 w 1611734"/>
                <a:gd name="connsiteY136" fmla="*/ 1662889 h 1902072"/>
                <a:gd name="connsiteX137" fmla="*/ 1002316 w 1611734"/>
                <a:gd name="connsiteY137" fmla="*/ 1628720 h 1902072"/>
                <a:gd name="connsiteX138" fmla="*/ 979536 w 1611734"/>
                <a:gd name="connsiteY138" fmla="*/ 1600246 h 1902072"/>
                <a:gd name="connsiteX139" fmla="*/ 939671 w 1611734"/>
                <a:gd name="connsiteY139" fmla="*/ 1571772 h 1902072"/>
                <a:gd name="connsiteX140" fmla="*/ 933976 w 1611734"/>
                <a:gd name="connsiteY140" fmla="*/ 1594551 h 1902072"/>
                <a:gd name="connsiteX141" fmla="*/ 922586 w 1611734"/>
                <a:gd name="connsiteY141" fmla="*/ 1685668 h 1902072"/>
                <a:gd name="connsiteX142" fmla="*/ 905501 w 1611734"/>
                <a:gd name="connsiteY142" fmla="*/ 1679974 h 1902072"/>
                <a:gd name="connsiteX143" fmla="*/ 922586 w 1611734"/>
                <a:gd name="connsiteY143" fmla="*/ 1600246 h 1902072"/>
                <a:gd name="connsiteX144" fmla="*/ 916891 w 1611734"/>
                <a:gd name="connsiteY144" fmla="*/ 1566077 h 1902072"/>
                <a:gd name="connsiteX145" fmla="*/ 905501 w 1611734"/>
                <a:gd name="connsiteY145" fmla="*/ 1548993 h 1902072"/>
                <a:gd name="connsiteX146" fmla="*/ 888416 w 1611734"/>
                <a:gd name="connsiteY146" fmla="*/ 1492044 h 1902072"/>
                <a:gd name="connsiteX147" fmla="*/ 865637 w 1611734"/>
                <a:gd name="connsiteY147" fmla="*/ 1463570 h 1902072"/>
                <a:gd name="connsiteX148" fmla="*/ 848552 w 1611734"/>
                <a:gd name="connsiteY148" fmla="*/ 1474960 h 1902072"/>
                <a:gd name="connsiteX149" fmla="*/ 831467 w 1611734"/>
                <a:gd name="connsiteY149" fmla="*/ 1514824 h 1902072"/>
                <a:gd name="connsiteX150" fmla="*/ 825772 w 1611734"/>
                <a:gd name="connsiteY150" fmla="*/ 1531908 h 1902072"/>
                <a:gd name="connsiteX151" fmla="*/ 802992 w 1611734"/>
                <a:gd name="connsiteY151" fmla="*/ 1554687 h 1902072"/>
                <a:gd name="connsiteX152" fmla="*/ 785907 w 1611734"/>
                <a:gd name="connsiteY152" fmla="*/ 1588856 h 1902072"/>
                <a:gd name="connsiteX153" fmla="*/ 797297 w 1611734"/>
                <a:gd name="connsiteY153" fmla="*/ 1623025 h 1902072"/>
                <a:gd name="connsiteX154" fmla="*/ 808687 w 1611734"/>
                <a:gd name="connsiteY154" fmla="*/ 1679974 h 1902072"/>
                <a:gd name="connsiteX155" fmla="*/ 825772 w 1611734"/>
                <a:gd name="connsiteY155" fmla="*/ 1691363 h 1902072"/>
                <a:gd name="connsiteX156" fmla="*/ 820077 w 1611734"/>
                <a:gd name="connsiteY156" fmla="*/ 1731227 h 1902072"/>
                <a:gd name="connsiteX157" fmla="*/ 802992 w 1611734"/>
                <a:gd name="connsiteY157" fmla="*/ 1725532 h 1902072"/>
                <a:gd name="connsiteX158" fmla="*/ 797297 w 1611734"/>
                <a:gd name="connsiteY158" fmla="*/ 1708448 h 1902072"/>
                <a:gd name="connsiteX159" fmla="*/ 780212 w 1611734"/>
                <a:gd name="connsiteY159" fmla="*/ 1697058 h 1902072"/>
                <a:gd name="connsiteX160" fmla="*/ 740347 w 1611734"/>
                <a:gd name="connsiteY160" fmla="*/ 1714143 h 1902072"/>
                <a:gd name="connsiteX161" fmla="*/ 734652 w 1611734"/>
                <a:gd name="connsiteY161" fmla="*/ 1731227 h 1902072"/>
                <a:gd name="connsiteX162" fmla="*/ 711872 w 1611734"/>
                <a:gd name="connsiteY162" fmla="*/ 1765396 h 1902072"/>
                <a:gd name="connsiteX163" fmla="*/ 723262 w 1611734"/>
                <a:gd name="connsiteY163" fmla="*/ 1805260 h 1902072"/>
                <a:gd name="connsiteX164" fmla="*/ 728957 w 1611734"/>
                <a:gd name="connsiteY164" fmla="*/ 1822344 h 1902072"/>
                <a:gd name="connsiteX165" fmla="*/ 723262 w 1611734"/>
                <a:gd name="connsiteY165" fmla="*/ 1850819 h 1902072"/>
                <a:gd name="connsiteX166" fmla="*/ 706177 w 1611734"/>
                <a:gd name="connsiteY166" fmla="*/ 1856513 h 1902072"/>
                <a:gd name="connsiteX167" fmla="*/ 700482 w 1611734"/>
                <a:gd name="connsiteY167" fmla="*/ 1833734 h 1902072"/>
                <a:gd name="connsiteX168" fmla="*/ 666312 w 1611734"/>
                <a:gd name="connsiteY168" fmla="*/ 1810955 h 1902072"/>
                <a:gd name="connsiteX169" fmla="*/ 586583 w 1611734"/>
                <a:gd name="connsiteY169" fmla="*/ 1799565 h 1902072"/>
                <a:gd name="connsiteX170" fmla="*/ 615058 w 1611734"/>
                <a:gd name="connsiteY170" fmla="*/ 1788175 h 1902072"/>
                <a:gd name="connsiteX171" fmla="*/ 649227 w 1611734"/>
                <a:gd name="connsiteY171" fmla="*/ 1782481 h 1902072"/>
                <a:gd name="connsiteX172" fmla="*/ 637837 w 1611734"/>
                <a:gd name="connsiteY172" fmla="*/ 1742617 h 1902072"/>
                <a:gd name="connsiteX173" fmla="*/ 677702 w 1611734"/>
                <a:gd name="connsiteY173" fmla="*/ 1719837 h 1902072"/>
                <a:gd name="connsiteX174" fmla="*/ 694787 w 1611734"/>
                <a:gd name="connsiteY174" fmla="*/ 1714143 h 1902072"/>
                <a:gd name="connsiteX175" fmla="*/ 700482 w 1611734"/>
                <a:gd name="connsiteY175" fmla="*/ 1697058 h 1902072"/>
                <a:gd name="connsiteX176" fmla="*/ 717567 w 1611734"/>
                <a:gd name="connsiteY176" fmla="*/ 1685668 h 1902072"/>
                <a:gd name="connsiteX177" fmla="*/ 728957 w 1611734"/>
                <a:gd name="connsiteY177" fmla="*/ 1668584 h 1902072"/>
                <a:gd name="connsiteX178" fmla="*/ 723262 w 1611734"/>
                <a:gd name="connsiteY178" fmla="*/ 1640110 h 1902072"/>
                <a:gd name="connsiteX179" fmla="*/ 672007 w 1611734"/>
                <a:gd name="connsiteY179" fmla="*/ 1628720 h 1902072"/>
                <a:gd name="connsiteX180" fmla="*/ 637837 w 1611734"/>
                <a:gd name="connsiteY180" fmla="*/ 1611636 h 1902072"/>
                <a:gd name="connsiteX181" fmla="*/ 632142 w 1611734"/>
                <a:gd name="connsiteY181" fmla="*/ 1594551 h 1902072"/>
                <a:gd name="connsiteX182" fmla="*/ 620752 w 1611734"/>
                <a:gd name="connsiteY182" fmla="*/ 1577467 h 1902072"/>
                <a:gd name="connsiteX183" fmla="*/ 637837 w 1611734"/>
                <a:gd name="connsiteY183" fmla="*/ 1571772 h 1902072"/>
                <a:gd name="connsiteX184" fmla="*/ 728957 w 1611734"/>
                <a:gd name="connsiteY184" fmla="*/ 1560382 h 1902072"/>
                <a:gd name="connsiteX185" fmla="*/ 751737 w 1611734"/>
                <a:gd name="connsiteY185" fmla="*/ 1548993 h 1902072"/>
                <a:gd name="connsiteX186" fmla="*/ 763127 w 1611734"/>
                <a:gd name="connsiteY186" fmla="*/ 1531908 h 1902072"/>
                <a:gd name="connsiteX187" fmla="*/ 797297 w 1611734"/>
                <a:gd name="connsiteY187" fmla="*/ 1514824 h 1902072"/>
                <a:gd name="connsiteX188" fmla="*/ 808687 w 1611734"/>
                <a:gd name="connsiteY188" fmla="*/ 1497739 h 1902072"/>
                <a:gd name="connsiteX189" fmla="*/ 825772 w 1611734"/>
                <a:gd name="connsiteY189" fmla="*/ 1480655 h 1902072"/>
                <a:gd name="connsiteX190" fmla="*/ 854247 w 1611734"/>
                <a:gd name="connsiteY190" fmla="*/ 1435096 h 1902072"/>
                <a:gd name="connsiteX191" fmla="*/ 865637 w 1611734"/>
                <a:gd name="connsiteY191" fmla="*/ 1406622 h 1902072"/>
                <a:gd name="connsiteX192" fmla="*/ 905501 w 1611734"/>
                <a:gd name="connsiteY192" fmla="*/ 1383842 h 1902072"/>
                <a:gd name="connsiteX193" fmla="*/ 956756 w 1611734"/>
                <a:gd name="connsiteY193" fmla="*/ 1372453 h 1902072"/>
                <a:gd name="connsiteX194" fmla="*/ 951061 w 1611734"/>
                <a:gd name="connsiteY194" fmla="*/ 1355368 h 1902072"/>
                <a:gd name="connsiteX195" fmla="*/ 945366 w 1611734"/>
                <a:gd name="connsiteY195" fmla="*/ 1292725 h 1902072"/>
                <a:gd name="connsiteX196" fmla="*/ 928281 w 1611734"/>
                <a:gd name="connsiteY196" fmla="*/ 1287030 h 1902072"/>
                <a:gd name="connsiteX197" fmla="*/ 905501 w 1611734"/>
                <a:gd name="connsiteY197" fmla="*/ 1281335 h 1902072"/>
                <a:gd name="connsiteX198" fmla="*/ 825772 w 1611734"/>
                <a:gd name="connsiteY198" fmla="*/ 1287030 h 1902072"/>
                <a:gd name="connsiteX199" fmla="*/ 808687 w 1611734"/>
                <a:gd name="connsiteY199" fmla="*/ 1298420 h 1902072"/>
                <a:gd name="connsiteX200" fmla="*/ 780212 w 1611734"/>
                <a:gd name="connsiteY200" fmla="*/ 1304115 h 1902072"/>
                <a:gd name="connsiteX201" fmla="*/ 757432 w 1611734"/>
                <a:gd name="connsiteY201" fmla="*/ 1315504 h 1902072"/>
                <a:gd name="connsiteX202" fmla="*/ 734652 w 1611734"/>
                <a:gd name="connsiteY202" fmla="*/ 1361063 h 1902072"/>
                <a:gd name="connsiteX203" fmla="*/ 717567 w 1611734"/>
                <a:gd name="connsiteY203" fmla="*/ 1412317 h 1902072"/>
                <a:gd name="connsiteX204" fmla="*/ 711872 w 1611734"/>
                <a:gd name="connsiteY204" fmla="*/ 1429401 h 1902072"/>
                <a:gd name="connsiteX205" fmla="*/ 689092 w 1611734"/>
                <a:gd name="connsiteY205" fmla="*/ 1446486 h 1902072"/>
                <a:gd name="connsiteX206" fmla="*/ 683397 w 1611734"/>
                <a:gd name="connsiteY206" fmla="*/ 1383842 h 1902072"/>
                <a:gd name="connsiteX207" fmla="*/ 666312 w 1611734"/>
                <a:gd name="connsiteY207" fmla="*/ 1372453 h 1902072"/>
                <a:gd name="connsiteX208" fmla="*/ 575193 w 1611734"/>
                <a:gd name="connsiteY208" fmla="*/ 1383842 h 1902072"/>
                <a:gd name="connsiteX209" fmla="*/ 563803 w 1611734"/>
                <a:gd name="connsiteY209" fmla="*/ 1400927 h 1902072"/>
                <a:gd name="connsiteX210" fmla="*/ 541023 w 1611734"/>
                <a:gd name="connsiteY210" fmla="*/ 1463570 h 1902072"/>
                <a:gd name="connsiteX211" fmla="*/ 444208 w 1611734"/>
                <a:gd name="connsiteY211" fmla="*/ 1469265 h 1902072"/>
                <a:gd name="connsiteX212" fmla="*/ 438513 w 1611734"/>
                <a:gd name="connsiteY212" fmla="*/ 1514824 h 1902072"/>
                <a:gd name="connsiteX213" fmla="*/ 421428 w 1611734"/>
                <a:gd name="connsiteY213" fmla="*/ 1537603 h 1902072"/>
                <a:gd name="connsiteX214" fmla="*/ 410038 w 1611734"/>
                <a:gd name="connsiteY214" fmla="*/ 1554687 h 1902072"/>
                <a:gd name="connsiteX215" fmla="*/ 415733 w 1611734"/>
                <a:gd name="connsiteY215" fmla="*/ 1617330 h 1902072"/>
                <a:gd name="connsiteX216" fmla="*/ 432818 w 1611734"/>
                <a:gd name="connsiteY216" fmla="*/ 1623025 h 1902072"/>
                <a:gd name="connsiteX217" fmla="*/ 438513 w 1611734"/>
                <a:gd name="connsiteY217" fmla="*/ 1645805 h 1902072"/>
                <a:gd name="connsiteX218" fmla="*/ 449903 w 1611734"/>
                <a:gd name="connsiteY218" fmla="*/ 1662889 h 1902072"/>
                <a:gd name="connsiteX219" fmla="*/ 392953 w 1611734"/>
                <a:gd name="connsiteY219" fmla="*/ 1657194 h 1902072"/>
                <a:gd name="connsiteX220" fmla="*/ 387258 w 1611734"/>
                <a:gd name="connsiteY220" fmla="*/ 1583161 h 1902072"/>
                <a:gd name="connsiteX221" fmla="*/ 381563 w 1611734"/>
                <a:gd name="connsiteY221" fmla="*/ 1497739 h 1902072"/>
                <a:gd name="connsiteX222" fmla="*/ 364478 w 1611734"/>
                <a:gd name="connsiteY222" fmla="*/ 1486349 h 1902072"/>
                <a:gd name="connsiteX223" fmla="*/ 324614 w 1611734"/>
                <a:gd name="connsiteY223" fmla="*/ 1474960 h 1902072"/>
                <a:gd name="connsiteX224" fmla="*/ 301834 w 1611734"/>
                <a:gd name="connsiteY224" fmla="*/ 1480655 h 1902072"/>
                <a:gd name="connsiteX225" fmla="*/ 290444 w 1611734"/>
                <a:gd name="connsiteY225" fmla="*/ 1497739 h 1902072"/>
                <a:gd name="connsiteX226" fmla="*/ 273359 w 1611734"/>
                <a:gd name="connsiteY226" fmla="*/ 1514824 h 1902072"/>
                <a:gd name="connsiteX227" fmla="*/ 233494 w 1611734"/>
                <a:gd name="connsiteY227" fmla="*/ 1554687 h 1902072"/>
                <a:gd name="connsiteX228" fmla="*/ 239189 w 1611734"/>
                <a:gd name="connsiteY228" fmla="*/ 1577467 h 1902072"/>
                <a:gd name="connsiteX229" fmla="*/ 256274 w 1611734"/>
                <a:gd name="connsiteY229" fmla="*/ 1583161 h 1902072"/>
                <a:gd name="connsiteX230" fmla="*/ 296139 w 1611734"/>
                <a:gd name="connsiteY230" fmla="*/ 1605941 h 1902072"/>
                <a:gd name="connsiteX231" fmla="*/ 290444 w 1611734"/>
                <a:gd name="connsiteY231" fmla="*/ 1623025 h 1902072"/>
                <a:gd name="connsiteX232" fmla="*/ 256274 w 1611734"/>
                <a:gd name="connsiteY232" fmla="*/ 1645805 h 1902072"/>
                <a:gd name="connsiteX233" fmla="*/ 210714 w 1611734"/>
                <a:gd name="connsiteY233" fmla="*/ 1640110 h 1902072"/>
                <a:gd name="connsiteX234" fmla="*/ 205019 w 1611734"/>
                <a:gd name="connsiteY234" fmla="*/ 1623025 h 1902072"/>
                <a:gd name="connsiteX235" fmla="*/ 199324 w 1611734"/>
                <a:gd name="connsiteY235" fmla="*/ 1600246 h 1902072"/>
                <a:gd name="connsiteX236" fmla="*/ 170849 w 1611734"/>
                <a:gd name="connsiteY236" fmla="*/ 1594551 h 1902072"/>
                <a:gd name="connsiteX237" fmla="*/ 153764 w 1611734"/>
                <a:gd name="connsiteY237" fmla="*/ 1577467 h 1902072"/>
                <a:gd name="connsiteX238" fmla="*/ 136679 w 1611734"/>
                <a:gd name="connsiteY238" fmla="*/ 1566077 h 1902072"/>
                <a:gd name="connsiteX239" fmla="*/ 142374 w 1611734"/>
                <a:gd name="connsiteY239" fmla="*/ 1543298 h 1902072"/>
                <a:gd name="connsiteX240" fmla="*/ 182239 w 1611734"/>
                <a:gd name="connsiteY240" fmla="*/ 1526213 h 1902072"/>
                <a:gd name="connsiteX241" fmla="*/ 199324 w 1611734"/>
                <a:gd name="connsiteY241" fmla="*/ 1509129 h 1902072"/>
                <a:gd name="connsiteX242" fmla="*/ 222104 w 1611734"/>
                <a:gd name="connsiteY242" fmla="*/ 1503434 h 1902072"/>
                <a:gd name="connsiteX243" fmla="*/ 244884 w 1611734"/>
                <a:gd name="connsiteY243" fmla="*/ 1469265 h 1902072"/>
                <a:gd name="connsiteX244" fmla="*/ 256274 w 1611734"/>
                <a:gd name="connsiteY244" fmla="*/ 1452180 h 1902072"/>
                <a:gd name="connsiteX245" fmla="*/ 273359 w 1611734"/>
                <a:gd name="connsiteY245" fmla="*/ 1446486 h 1902072"/>
                <a:gd name="connsiteX246" fmla="*/ 290444 w 1611734"/>
                <a:gd name="connsiteY246" fmla="*/ 1429401 h 1902072"/>
                <a:gd name="connsiteX247" fmla="*/ 279054 w 1611734"/>
                <a:gd name="connsiteY247" fmla="*/ 1395232 h 1902072"/>
                <a:gd name="connsiteX248" fmla="*/ 318919 w 1611734"/>
                <a:gd name="connsiteY248" fmla="*/ 1372453 h 1902072"/>
                <a:gd name="connsiteX249" fmla="*/ 336004 w 1611734"/>
                <a:gd name="connsiteY249" fmla="*/ 1383842 h 1902072"/>
                <a:gd name="connsiteX250" fmla="*/ 353088 w 1611734"/>
                <a:gd name="connsiteY250" fmla="*/ 1389537 h 1902072"/>
                <a:gd name="connsiteX251" fmla="*/ 364478 w 1611734"/>
                <a:gd name="connsiteY251" fmla="*/ 1406622 h 1902072"/>
                <a:gd name="connsiteX252" fmla="*/ 529633 w 1611734"/>
                <a:gd name="connsiteY252" fmla="*/ 1423706 h 1902072"/>
                <a:gd name="connsiteX253" fmla="*/ 541023 w 1611734"/>
                <a:gd name="connsiteY253" fmla="*/ 1406622 h 1902072"/>
                <a:gd name="connsiteX254" fmla="*/ 546718 w 1611734"/>
                <a:gd name="connsiteY254" fmla="*/ 1389537 h 1902072"/>
                <a:gd name="connsiteX255" fmla="*/ 563803 w 1611734"/>
                <a:gd name="connsiteY255" fmla="*/ 1383842 h 1902072"/>
                <a:gd name="connsiteX256" fmla="*/ 592278 w 1611734"/>
                <a:gd name="connsiteY256" fmla="*/ 1361063 h 1902072"/>
                <a:gd name="connsiteX257" fmla="*/ 626447 w 1611734"/>
                <a:gd name="connsiteY257" fmla="*/ 1343979 h 1902072"/>
                <a:gd name="connsiteX258" fmla="*/ 666312 w 1611734"/>
                <a:gd name="connsiteY258" fmla="*/ 1338284 h 1902072"/>
                <a:gd name="connsiteX259" fmla="*/ 672007 w 1611734"/>
                <a:gd name="connsiteY259" fmla="*/ 1298420 h 1902072"/>
                <a:gd name="connsiteX260" fmla="*/ 654922 w 1611734"/>
                <a:gd name="connsiteY260" fmla="*/ 1292725 h 1902072"/>
                <a:gd name="connsiteX261" fmla="*/ 677702 w 1611734"/>
                <a:gd name="connsiteY261" fmla="*/ 1281335 h 1902072"/>
                <a:gd name="connsiteX262" fmla="*/ 774517 w 1611734"/>
                <a:gd name="connsiteY262" fmla="*/ 1269946 h 1902072"/>
                <a:gd name="connsiteX263" fmla="*/ 808687 w 1611734"/>
                <a:gd name="connsiteY263" fmla="*/ 1264251 h 1902072"/>
                <a:gd name="connsiteX264" fmla="*/ 791602 w 1611734"/>
                <a:gd name="connsiteY264" fmla="*/ 1258556 h 1902072"/>
                <a:gd name="connsiteX265" fmla="*/ 751737 w 1611734"/>
                <a:gd name="connsiteY265" fmla="*/ 1224387 h 1902072"/>
                <a:gd name="connsiteX266" fmla="*/ 740347 w 1611734"/>
                <a:gd name="connsiteY266" fmla="*/ 1207303 h 1902072"/>
                <a:gd name="connsiteX267" fmla="*/ 700482 w 1611734"/>
                <a:gd name="connsiteY267" fmla="*/ 1190218 h 1902072"/>
                <a:gd name="connsiteX268" fmla="*/ 495463 w 1611734"/>
                <a:gd name="connsiteY268" fmla="*/ 1178829 h 1902072"/>
                <a:gd name="connsiteX269" fmla="*/ 410038 w 1611734"/>
                <a:gd name="connsiteY269" fmla="*/ 1195913 h 1902072"/>
                <a:gd name="connsiteX270" fmla="*/ 398648 w 1611734"/>
                <a:gd name="connsiteY270" fmla="*/ 1218692 h 1902072"/>
                <a:gd name="connsiteX271" fmla="*/ 353088 w 1611734"/>
                <a:gd name="connsiteY271" fmla="*/ 1269946 h 1902072"/>
                <a:gd name="connsiteX272" fmla="*/ 347394 w 1611734"/>
                <a:gd name="connsiteY272" fmla="*/ 1224387 h 1902072"/>
                <a:gd name="connsiteX273" fmla="*/ 233494 w 1611734"/>
                <a:gd name="connsiteY273" fmla="*/ 1252861 h 1902072"/>
                <a:gd name="connsiteX274" fmla="*/ 216409 w 1611734"/>
                <a:gd name="connsiteY274" fmla="*/ 1269946 h 1902072"/>
                <a:gd name="connsiteX275" fmla="*/ 210714 w 1611734"/>
                <a:gd name="connsiteY275" fmla="*/ 1252861 h 1902072"/>
                <a:gd name="connsiteX276" fmla="*/ 222104 w 1611734"/>
                <a:gd name="connsiteY276" fmla="*/ 1224387 h 1902072"/>
                <a:gd name="connsiteX277" fmla="*/ 205019 w 1611734"/>
                <a:gd name="connsiteY277" fmla="*/ 1218692 h 1902072"/>
                <a:gd name="connsiteX278" fmla="*/ 148069 w 1611734"/>
                <a:gd name="connsiteY278" fmla="*/ 1207303 h 1902072"/>
                <a:gd name="connsiteX279" fmla="*/ 119594 w 1611734"/>
                <a:gd name="connsiteY279" fmla="*/ 1201608 h 1902072"/>
                <a:gd name="connsiteX280" fmla="*/ 85425 w 1611734"/>
                <a:gd name="connsiteY280" fmla="*/ 1190218 h 1902072"/>
                <a:gd name="connsiteX281" fmla="*/ 11390 w 1611734"/>
                <a:gd name="connsiteY281" fmla="*/ 1184523 h 1902072"/>
                <a:gd name="connsiteX282" fmla="*/ 0 w 1611734"/>
                <a:gd name="connsiteY282" fmla="*/ 1167439 h 1902072"/>
                <a:gd name="connsiteX283" fmla="*/ 5695 w 1611734"/>
                <a:gd name="connsiteY283" fmla="*/ 1144660 h 1902072"/>
                <a:gd name="connsiteX284" fmla="*/ 28475 w 1611734"/>
                <a:gd name="connsiteY284" fmla="*/ 1138965 h 1902072"/>
                <a:gd name="connsiteX285" fmla="*/ 34170 w 1611734"/>
                <a:gd name="connsiteY285" fmla="*/ 1099101 h 1902072"/>
                <a:gd name="connsiteX286" fmla="*/ 45560 w 1611734"/>
                <a:gd name="connsiteY286" fmla="*/ 1116185 h 1902072"/>
                <a:gd name="connsiteX287" fmla="*/ 68340 w 1611734"/>
                <a:gd name="connsiteY287" fmla="*/ 1138965 h 1902072"/>
                <a:gd name="connsiteX288" fmla="*/ 85425 w 1611734"/>
                <a:gd name="connsiteY288" fmla="*/ 1144660 h 1902072"/>
                <a:gd name="connsiteX289" fmla="*/ 176544 w 1611734"/>
                <a:gd name="connsiteY289" fmla="*/ 1150354 h 1902072"/>
                <a:gd name="connsiteX290" fmla="*/ 187934 w 1611734"/>
                <a:gd name="connsiteY290" fmla="*/ 1167439 h 1902072"/>
                <a:gd name="connsiteX291" fmla="*/ 227799 w 1611734"/>
                <a:gd name="connsiteY291" fmla="*/ 1184523 h 1902072"/>
                <a:gd name="connsiteX292" fmla="*/ 290444 w 1611734"/>
                <a:gd name="connsiteY292" fmla="*/ 1190218 h 1902072"/>
                <a:gd name="connsiteX293" fmla="*/ 444208 w 1611734"/>
                <a:gd name="connsiteY293" fmla="*/ 1184523 h 1902072"/>
                <a:gd name="connsiteX294" fmla="*/ 427123 w 1611734"/>
                <a:gd name="connsiteY294" fmla="*/ 1178829 h 1902072"/>
                <a:gd name="connsiteX295" fmla="*/ 398648 w 1611734"/>
                <a:gd name="connsiteY295" fmla="*/ 1144660 h 1902072"/>
                <a:gd name="connsiteX296" fmla="*/ 347394 w 1611734"/>
                <a:gd name="connsiteY296" fmla="*/ 1127575 h 1902072"/>
                <a:gd name="connsiteX297" fmla="*/ 290444 w 1611734"/>
                <a:gd name="connsiteY297" fmla="*/ 1099101 h 1902072"/>
                <a:gd name="connsiteX298" fmla="*/ 284749 w 1611734"/>
                <a:gd name="connsiteY298" fmla="*/ 1082016 h 1902072"/>
                <a:gd name="connsiteX299" fmla="*/ 267664 w 1611734"/>
                <a:gd name="connsiteY299" fmla="*/ 1076322 h 1902072"/>
                <a:gd name="connsiteX300" fmla="*/ 244884 w 1611734"/>
                <a:gd name="connsiteY300" fmla="*/ 1059237 h 1902072"/>
                <a:gd name="connsiteX301" fmla="*/ 227799 w 1611734"/>
                <a:gd name="connsiteY301" fmla="*/ 1030763 h 1902072"/>
                <a:gd name="connsiteX302" fmla="*/ 210714 w 1611734"/>
                <a:gd name="connsiteY302" fmla="*/ 1007984 h 1902072"/>
                <a:gd name="connsiteX303" fmla="*/ 182239 w 1611734"/>
                <a:gd name="connsiteY303" fmla="*/ 945340 h 1902072"/>
                <a:gd name="connsiteX304" fmla="*/ 148069 w 1611734"/>
                <a:gd name="connsiteY304" fmla="*/ 985204 h 1902072"/>
                <a:gd name="connsiteX305" fmla="*/ 136679 w 1611734"/>
                <a:gd name="connsiteY305" fmla="*/ 933951 h 1902072"/>
                <a:gd name="connsiteX306" fmla="*/ 170849 w 1611734"/>
                <a:gd name="connsiteY306" fmla="*/ 888392 h 1902072"/>
                <a:gd name="connsiteX307" fmla="*/ 187934 w 1611734"/>
                <a:gd name="connsiteY307" fmla="*/ 916866 h 1902072"/>
                <a:gd name="connsiteX308" fmla="*/ 193629 w 1611734"/>
                <a:gd name="connsiteY308" fmla="*/ 939646 h 1902072"/>
                <a:gd name="connsiteX309" fmla="*/ 210714 w 1611734"/>
                <a:gd name="connsiteY309" fmla="*/ 956730 h 1902072"/>
                <a:gd name="connsiteX310" fmla="*/ 233494 w 1611734"/>
                <a:gd name="connsiteY310" fmla="*/ 1002289 h 1902072"/>
                <a:gd name="connsiteX311" fmla="*/ 279054 w 1611734"/>
                <a:gd name="connsiteY311" fmla="*/ 1030763 h 1902072"/>
                <a:gd name="connsiteX312" fmla="*/ 313224 w 1611734"/>
                <a:gd name="connsiteY312" fmla="*/ 1053542 h 1902072"/>
                <a:gd name="connsiteX313" fmla="*/ 347394 w 1611734"/>
                <a:gd name="connsiteY313" fmla="*/ 1087711 h 1902072"/>
                <a:gd name="connsiteX314" fmla="*/ 364478 w 1611734"/>
                <a:gd name="connsiteY314" fmla="*/ 1116185 h 1902072"/>
                <a:gd name="connsiteX315" fmla="*/ 398648 w 1611734"/>
                <a:gd name="connsiteY315" fmla="*/ 1127575 h 1902072"/>
                <a:gd name="connsiteX316" fmla="*/ 438513 w 1611734"/>
                <a:gd name="connsiteY316" fmla="*/ 1116185 h 1902072"/>
                <a:gd name="connsiteX317" fmla="*/ 449903 w 1611734"/>
                <a:gd name="connsiteY317" fmla="*/ 1133270 h 1902072"/>
                <a:gd name="connsiteX318" fmla="*/ 455598 w 1611734"/>
                <a:gd name="connsiteY318" fmla="*/ 1150354 h 1902072"/>
                <a:gd name="connsiteX319" fmla="*/ 501158 w 1611734"/>
                <a:gd name="connsiteY319" fmla="*/ 1156049 h 1902072"/>
                <a:gd name="connsiteX320" fmla="*/ 620752 w 1611734"/>
                <a:gd name="connsiteY320" fmla="*/ 1167439 h 1902072"/>
                <a:gd name="connsiteX321" fmla="*/ 649227 w 1611734"/>
                <a:gd name="connsiteY321" fmla="*/ 1156049 h 1902072"/>
                <a:gd name="connsiteX322" fmla="*/ 597973 w 1611734"/>
                <a:gd name="connsiteY322" fmla="*/ 1127575 h 1902072"/>
                <a:gd name="connsiteX323" fmla="*/ 575193 w 1611734"/>
                <a:gd name="connsiteY323" fmla="*/ 1110491 h 1902072"/>
                <a:gd name="connsiteX324" fmla="*/ 569498 w 1611734"/>
                <a:gd name="connsiteY324" fmla="*/ 1093406 h 1902072"/>
                <a:gd name="connsiteX325" fmla="*/ 552413 w 1611734"/>
                <a:gd name="connsiteY325" fmla="*/ 1082016 h 1902072"/>
                <a:gd name="connsiteX326" fmla="*/ 518243 w 1611734"/>
                <a:gd name="connsiteY326" fmla="*/ 1047847 h 1902072"/>
                <a:gd name="connsiteX327" fmla="*/ 501158 w 1611734"/>
                <a:gd name="connsiteY327" fmla="*/ 1030763 h 1902072"/>
                <a:gd name="connsiteX328" fmla="*/ 478378 w 1611734"/>
                <a:gd name="connsiteY328" fmla="*/ 1019373 h 1902072"/>
                <a:gd name="connsiteX329" fmla="*/ 461293 w 1611734"/>
                <a:gd name="connsiteY329" fmla="*/ 1013678 h 1902072"/>
                <a:gd name="connsiteX330" fmla="*/ 427123 w 1611734"/>
                <a:gd name="connsiteY330" fmla="*/ 985204 h 1902072"/>
                <a:gd name="connsiteX331" fmla="*/ 421428 w 1611734"/>
                <a:gd name="connsiteY331" fmla="*/ 962425 h 1902072"/>
                <a:gd name="connsiteX332" fmla="*/ 404343 w 1611734"/>
                <a:gd name="connsiteY332" fmla="*/ 956730 h 1902072"/>
                <a:gd name="connsiteX333" fmla="*/ 387258 w 1611734"/>
                <a:gd name="connsiteY333" fmla="*/ 945340 h 1902072"/>
                <a:gd name="connsiteX334" fmla="*/ 375868 w 1611734"/>
                <a:gd name="connsiteY334" fmla="*/ 928256 h 1902072"/>
                <a:gd name="connsiteX335" fmla="*/ 358783 w 1611734"/>
                <a:gd name="connsiteY335" fmla="*/ 922561 h 1902072"/>
                <a:gd name="connsiteX336" fmla="*/ 353088 w 1611734"/>
                <a:gd name="connsiteY336" fmla="*/ 865613 h 1902072"/>
                <a:gd name="connsiteX337" fmla="*/ 347394 w 1611734"/>
                <a:gd name="connsiteY337" fmla="*/ 848528 h 1902072"/>
                <a:gd name="connsiteX338" fmla="*/ 341699 w 1611734"/>
                <a:gd name="connsiteY338" fmla="*/ 825749 h 1902072"/>
                <a:gd name="connsiteX339" fmla="*/ 324614 w 1611734"/>
                <a:gd name="connsiteY339" fmla="*/ 820054 h 1902072"/>
                <a:gd name="connsiteX340" fmla="*/ 239189 w 1611734"/>
                <a:gd name="connsiteY340" fmla="*/ 820054 h 1902072"/>
                <a:gd name="connsiteX341" fmla="*/ 216409 w 1611734"/>
                <a:gd name="connsiteY341" fmla="*/ 808665 h 1902072"/>
                <a:gd name="connsiteX342" fmla="*/ 199324 w 1611734"/>
                <a:gd name="connsiteY342" fmla="*/ 802970 h 1902072"/>
                <a:gd name="connsiteX343" fmla="*/ 193629 w 1611734"/>
                <a:gd name="connsiteY343" fmla="*/ 785885 h 1902072"/>
                <a:gd name="connsiteX344" fmla="*/ 267664 w 1611734"/>
                <a:gd name="connsiteY344" fmla="*/ 774496 h 1902072"/>
                <a:gd name="connsiteX345" fmla="*/ 284749 w 1611734"/>
                <a:gd name="connsiteY345" fmla="*/ 763106 h 1902072"/>
                <a:gd name="connsiteX346" fmla="*/ 313224 w 1611734"/>
                <a:gd name="connsiteY346" fmla="*/ 728937 h 1902072"/>
                <a:gd name="connsiteX347" fmla="*/ 324614 w 1611734"/>
                <a:gd name="connsiteY347" fmla="*/ 763106 h 1902072"/>
                <a:gd name="connsiteX348" fmla="*/ 330309 w 1611734"/>
                <a:gd name="connsiteY348" fmla="*/ 791580 h 1902072"/>
                <a:gd name="connsiteX349" fmla="*/ 353088 w 1611734"/>
                <a:gd name="connsiteY349" fmla="*/ 825749 h 1902072"/>
                <a:gd name="connsiteX350" fmla="*/ 364478 w 1611734"/>
                <a:gd name="connsiteY350" fmla="*/ 877002 h 1902072"/>
                <a:gd name="connsiteX351" fmla="*/ 375868 w 1611734"/>
                <a:gd name="connsiteY351" fmla="*/ 911171 h 1902072"/>
                <a:gd name="connsiteX352" fmla="*/ 421428 w 1611734"/>
                <a:gd name="connsiteY352" fmla="*/ 939646 h 1902072"/>
                <a:gd name="connsiteX353" fmla="*/ 466988 w 1611734"/>
                <a:gd name="connsiteY353" fmla="*/ 968120 h 1902072"/>
                <a:gd name="connsiteX354" fmla="*/ 455598 w 1611734"/>
                <a:gd name="connsiteY354" fmla="*/ 922561 h 1902072"/>
                <a:gd name="connsiteX355" fmla="*/ 444208 w 1611734"/>
                <a:gd name="connsiteY355" fmla="*/ 905477 h 1902072"/>
                <a:gd name="connsiteX356" fmla="*/ 449903 w 1611734"/>
                <a:gd name="connsiteY356" fmla="*/ 831444 h 1902072"/>
                <a:gd name="connsiteX357" fmla="*/ 438513 w 1611734"/>
                <a:gd name="connsiteY357" fmla="*/ 774496 h 1902072"/>
                <a:gd name="connsiteX358" fmla="*/ 427123 w 1611734"/>
                <a:gd name="connsiteY358" fmla="*/ 706158 h 1902072"/>
                <a:gd name="connsiteX359" fmla="*/ 421428 w 1611734"/>
                <a:gd name="connsiteY359" fmla="*/ 683378 h 1902072"/>
                <a:gd name="connsiteX360" fmla="*/ 410038 w 1611734"/>
                <a:gd name="connsiteY360" fmla="*/ 660599 h 1902072"/>
                <a:gd name="connsiteX361" fmla="*/ 404343 w 1611734"/>
                <a:gd name="connsiteY361" fmla="*/ 626430 h 1902072"/>
                <a:gd name="connsiteX362" fmla="*/ 387258 w 1611734"/>
                <a:gd name="connsiteY362" fmla="*/ 637820 h 1902072"/>
                <a:gd name="connsiteX363" fmla="*/ 421428 w 1611734"/>
                <a:gd name="connsiteY363" fmla="*/ 666294 h 1902072"/>
                <a:gd name="connsiteX364" fmla="*/ 449903 w 1611734"/>
                <a:gd name="connsiteY364" fmla="*/ 660599 h 1902072"/>
                <a:gd name="connsiteX365" fmla="*/ 512548 w 1611734"/>
                <a:gd name="connsiteY365" fmla="*/ 603651 h 1902072"/>
                <a:gd name="connsiteX366" fmla="*/ 518243 w 1611734"/>
                <a:gd name="connsiteY366" fmla="*/ 626430 h 1902072"/>
                <a:gd name="connsiteX367" fmla="*/ 523938 w 1611734"/>
                <a:gd name="connsiteY367" fmla="*/ 643514 h 1902072"/>
                <a:gd name="connsiteX368" fmla="*/ 506853 w 1611734"/>
                <a:gd name="connsiteY368" fmla="*/ 660599 h 1902072"/>
                <a:gd name="connsiteX369" fmla="*/ 472683 w 1611734"/>
                <a:gd name="connsiteY369" fmla="*/ 694768 h 1902072"/>
                <a:gd name="connsiteX370" fmla="*/ 506853 w 1611734"/>
                <a:gd name="connsiteY370" fmla="*/ 717547 h 1902072"/>
                <a:gd name="connsiteX371" fmla="*/ 523938 w 1611734"/>
                <a:gd name="connsiteY371" fmla="*/ 734632 h 1902072"/>
                <a:gd name="connsiteX372" fmla="*/ 569498 w 1611734"/>
                <a:gd name="connsiteY372" fmla="*/ 751716 h 1902072"/>
                <a:gd name="connsiteX373" fmla="*/ 546718 w 1611734"/>
                <a:gd name="connsiteY373" fmla="*/ 808665 h 1902072"/>
                <a:gd name="connsiteX374" fmla="*/ 518243 w 1611734"/>
                <a:gd name="connsiteY374" fmla="*/ 825749 h 1902072"/>
                <a:gd name="connsiteX375" fmla="*/ 501158 w 1611734"/>
                <a:gd name="connsiteY375" fmla="*/ 859918 h 1902072"/>
                <a:gd name="connsiteX376" fmla="*/ 489768 w 1611734"/>
                <a:gd name="connsiteY376" fmla="*/ 877002 h 1902072"/>
                <a:gd name="connsiteX377" fmla="*/ 495463 w 1611734"/>
                <a:gd name="connsiteY377" fmla="*/ 928256 h 1902072"/>
                <a:gd name="connsiteX378" fmla="*/ 501158 w 1611734"/>
                <a:gd name="connsiteY378" fmla="*/ 945340 h 1902072"/>
                <a:gd name="connsiteX379" fmla="*/ 518243 w 1611734"/>
                <a:gd name="connsiteY379" fmla="*/ 962425 h 1902072"/>
                <a:gd name="connsiteX380" fmla="*/ 541023 w 1611734"/>
                <a:gd name="connsiteY380" fmla="*/ 968120 h 1902072"/>
                <a:gd name="connsiteX381" fmla="*/ 563803 w 1611734"/>
                <a:gd name="connsiteY381" fmla="*/ 1002289 h 1902072"/>
                <a:gd name="connsiteX382" fmla="*/ 580888 w 1611734"/>
                <a:gd name="connsiteY382" fmla="*/ 1042153 h 1902072"/>
                <a:gd name="connsiteX383" fmla="*/ 597973 w 1611734"/>
                <a:gd name="connsiteY383" fmla="*/ 1047847 h 1902072"/>
                <a:gd name="connsiteX384" fmla="*/ 615058 w 1611734"/>
                <a:gd name="connsiteY384" fmla="*/ 1047847 h 1902072"/>
                <a:gd name="connsiteX385" fmla="*/ 603668 w 1611734"/>
                <a:gd name="connsiteY385" fmla="*/ 968120 h 1902072"/>
                <a:gd name="connsiteX386" fmla="*/ 592278 w 1611734"/>
                <a:gd name="connsiteY386" fmla="*/ 945340 h 1902072"/>
                <a:gd name="connsiteX387" fmla="*/ 586583 w 1611734"/>
                <a:gd name="connsiteY387" fmla="*/ 922561 h 1902072"/>
                <a:gd name="connsiteX388" fmla="*/ 580888 w 1611734"/>
                <a:gd name="connsiteY388" fmla="*/ 877002 h 1902072"/>
                <a:gd name="connsiteX389" fmla="*/ 615058 w 1611734"/>
                <a:gd name="connsiteY389" fmla="*/ 888392 h 1902072"/>
                <a:gd name="connsiteX390" fmla="*/ 637837 w 1611734"/>
                <a:gd name="connsiteY390" fmla="*/ 882697 h 1902072"/>
                <a:gd name="connsiteX391" fmla="*/ 626447 w 1611734"/>
                <a:gd name="connsiteY391" fmla="*/ 865613 h 1902072"/>
                <a:gd name="connsiteX392" fmla="*/ 592278 w 1611734"/>
                <a:gd name="connsiteY392" fmla="*/ 848528 h 1902072"/>
                <a:gd name="connsiteX393" fmla="*/ 586583 w 1611734"/>
                <a:gd name="connsiteY393" fmla="*/ 831444 h 1902072"/>
                <a:gd name="connsiteX394" fmla="*/ 632142 w 1611734"/>
                <a:gd name="connsiteY394" fmla="*/ 791580 h 1902072"/>
                <a:gd name="connsiteX395" fmla="*/ 626447 w 1611734"/>
                <a:gd name="connsiteY395" fmla="*/ 774496 h 1902072"/>
                <a:gd name="connsiteX396" fmla="*/ 632142 w 1611734"/>
                <a:gd name="connsiteY396" fmla="*/ 831444 h 1902072"/>
                <a:gd name="connsiteX397" fmla="*/ 654922 w 1611734"/>
                <a:gd name="connsiteY397" fmla="*/ 837139 h 1902072"/>
                <a:gd name="connsiteX398" fmla="*/ 677702 w 1611734"/>
                <a:gd name="connsiteY398" fmla="*/ 911171 h 1902072"/>
                <a:gd name="connsiteX399" fmla="*/ 694787 w 1611734"/>
                <a:gd name="connsiteY399" fmla="*/ 922561 h 1902072"/>
                <a:gd name="connsiteX400" fmla="*/ 683397 w 1611734"/>
                <a:gd name="connsiteY400" fmla="*/ 945340 h 1902072"/>
                <a:gd name="connsiteX401" fmla="*/ 700482 w 1611734"/>
                <a:gd name="connsiteY401" fmla="*/ 1019373 h 1902072"/>
                <a:gd name="connsiteX402" fmla="*/ 711872 w 1611734"/>
                <a:gd name="connsiteY402" fmla="*/ 1036458 h 1902072"/>
                <a:gd name="connsiteX403" fmla="*/ 717567 w 1611734"/>
                <a:gd name="connsiteY403" fmla="*/ 1053542 h 1902072"/>
                <a:gd name="connsiteX404" fmla="*/ 740347 w 1611734"/>
                <a:gd name="connsiteY404" fmla="*/ 1059237 h 1902072"/>
                <a:gd name="connsiteX405" fmla="*/ 757432 w 1611734"/>
                <a:gd name="connsiteY405" fmla="*/ 1064932 h 1902072"/>
                <a:gd name="connsiteX406" fmla="*/ 808687 w 1611734"/>
                <a:gd name="connsiteY406" fmla="*/ 1087711 h 1902072"/>
                <a:gd name="connsiteX407" fmla="*/ 820077 w 1611734"/>
                <a:gd name="connsiteY407" fmla="*/ 1110491 h 1902072"/>
                <a:gd name="connsiteX408" fmla="*/ 859942 w 1611734"/>
                <a:gd name="connsiteY408" fmla="*/ 1127575 h 1902072"/>
                <a:gd name="connsiteX409" fmla="*/ 842857 w 1611734"/>
                <a:gd name="connsiteY409" fmla="*/ 1138965 h 1902072"/>
                <a:gd name="connsiteX410" fmla="*/ 825772 w 1611734"/>
                <a:gd name="connsiteY410" fmla="*/ 1127575 h 1902072"/>
                <a:gd name="connsiteX411" fmla="*/ 797297 w 1611734"/>
                <a:gd name="connsiteY411" fmla="*/ 1099101 h 1902072"/>
                <a:gd name="connsiteX412" fmla="*/ 763127 w 1611734"/>
                <a:gd name="connsiteY412" fmla="*/ 1093406 h 1902072"/>
                <a:gd name="connsiteX413" fmla="*/ 700482 w 1611734"/>
                <a:gd name="connsiteY413" fmla="*/ 1070627 h 1902072"/>
                <a:gd name="connsiteX414" fmla="*/ 677702 w 1611734"/>
                <a:gd name="connsiteY414" fmla="*/ 1053542 h 1902072"/>
                <a:gd name="connsiteX415" fmla="*/ 672007 w 1611734"/>
                <a:gd name="connsiteY415" fmla="*/ 962425 h 1902072"/>
                <a:gd name="connsiteX416" fmla="*/ 637837 w 1611734"/>
                <a:gd name="connsiteY416" fmla="*/ 939646 h 1902072"/>
                <a:gd name="connsiteX417" fmla="*/ 558108 w 1611734"/>
                <a:gd name="connsiteY417" fmla="*/ 968120 h 1902072"/>
                <a:gd name="connsiteX418" fmla="*/ 580888 w 1611734"/>
                <a:gd name="connsiteY418" fmla="*/ 1013678 h 1902072"/>
                <a:gd name="connsiteX419" fmla="*/ 615058 w 1611734"/>
                <a:gd name="connsiteY419" fmla="*/ 1036458 h 1902072"/>
                <a:gd name="connsiteX420" fmla="*/ 632142 w 1611734"/>
                <a:gd name="connsiteY420" fmla="*/ 1076322 h 1902072"/>
                <a:gd name="connsiteX421" fmla="*/ 643532 w 1611734"/>
                <a:gd name="connsiteY421" fmla="*/ 1110491 h 1902072"/>
                <a:gd name="connsiteX422" fmla="*/ 700482 w 1611734"/>
                <a:gd name="connsiteY422" fmla="*/ 1116185 h 1902072"/>
                <a:gd name="connsiteX423" fmla="*/ 751737 w 1611734"/>
                <a:gd name="connsiteY423" fmla="*/ 1116185 h 1902072"/>
                <a:gd name="connsiteX424" fmla="*/ 768822 w 1611734"/>
                <a:gd name="connsiteY424" fmla="*/ 1190218 h 1902072"/>
                <a:gd name="connsiteX425" fmla="*/ 785907 w 1611734"/>
                <a:gd name="connsiteY425" fmla="*/ 1201608 h 1902072"/>
                <a:gd name="connsiteX426" fmla="*/ 825772 w 1611734"/>
                <a:gd name="connsiteY426" fmla="*/ 1195913 h 1902072"/>
                <a:gd name="connsiteX427" fmla="*/ 882722 w 1611734"/>
                <a:gd name="connsiteY427" fmla="*/ 1190218 h 1902072"/>
                <a:gd name="connsiteX428" fmla="*/ 911196 w 1611734"/>
                <a:gd name="connsiteY428" fmla="*/ 1173134 h 1902072"/>
                <a:gd name="connsiteX429" fmla="*/ 928281 w 1611734"/>
                <a:gd name="connsiteY429" fmla="*/ 1167439 h 1902072"/>
                <a:gd name="connsiteX430" fmla="*/ 916891 w 1611734"/>
                <a:gd name="connsiteY430" fmla="*/ 1104796 h 1902072"/>
                <a:gd name="connsiteX431" fmla="*/ 905501 w 1611734"/>
                <a:gd name="connsiteY431" fmla="*/ 1082016 h 1902072"/>
                <a:gd name="connsiteX432" fmla="*/ 888416 w 1611734"/>
                <a:gd name="connsiteY432" fmla="*/ 1076322 h 1902072"/>
                <a:gd name="connsiteX433" fmla="*/ 888416 w 1611734"/>
                <a:gd name="connsiteY433" fmla="*/ 1036458 h 1902072"/>
                <a:gd name="connsiteX434" fmla="*/ 882722 w 1611734"/>
                <a:gd name="connsiteY434" fmla="*/ 996594 h 1902072"/>
                <a:gd name="connsiteX435" fmla="*/ 865637 w 1611734"/>
                <a:gd name="connsiteY435" fmla="*/ 990899 h 1902072"/>
                <a:gd name="connsiteX436" fmla="*/ 842857 w 1611734"/>
                <a:gd name="connsiteY436" fmla="*/ 985204 h 1902072"/>
                <a:gd name="connsiteX437" fmla="*/ 808687 w 1611734"/>
                <a:gd name="connsiteY437" fmla="*/ 968120 h 1902072"/>
                <a:gd name="connsiteX438" fmla="*/ 802992 w 1611734"/>
                <a:gd name="connsiteY438" fmla="*/ 985204 h 1902072"/>
                <a:gd name="connsiteX439" fmla="*/ 791602 w 1611734"/>
                <a:gd name="connsiteY439" fmla="*/ 1002289 h 1902072"/>
                <a:gd name="connsiteX440" fmla="*/ 774517 w 1611734"/>
                <a:gd name="connsiteY440" fmla="*/ 996594 h 1902072"/>
                <a:gd name="connsiteX441" fmla="*/ 797297 w 1611734"/>
                <a:gd name="connsiteY441" fmla="*/ 933951 h 1902072"/>
                <a:gd name="connsiteX442" fmla="*/ 774517 w 1611734"/>
                <a:gd name="connsiteY442" fmla="*/ 922561 h 1902072"/>
                <a:gd name="connsiteX443" fmla="*/ 751737 w 1611734"/>
                <a:gd name="connsiteY443" fmla="*/ 899782 h 1902072"/>
                <a:gd name="connsiteX444" fmla="*/ 740347 w 1611734"/>
                <a:gd name="connsiteY444" fmla="*/ 859918 h 1902072"/>
                <a:gd name="connsiteX445" fmla="*/ 797297 w 1611734"/>
                <a:gd name="connsiteY445" fmla="*/ 831444 h 1902072"/>
                <a:gd name="connsiteX446" fmla="*/ 780212 w 1611734"/>
                <a:gd name="connsiteY446" fmla="*/ 837139 h 1902072"/>
                <a:gd name="connsiteX447" fmla="*/ 791602 w 1611734"/>
                <a:gd name="connsiteY447" fmla="*/ 859918 h 1902072"/>
                <a:gd name="connsiteX448" fmla="*/ 797297 w 1611734"/>
                <a:gd name="connsiteY448" fmla="*/ 877002 h 1902072"/>
                <a:gd name="connsiteX449" fmla="*/ 814382 w 1611734"/>
                <a:gd name="connsiteY449" fmla="*/ 888392 h 1902072"/>
                <a:gd name="connsiteX450" fmla="*/ 825772 w 1611734"/>
                <a:gd name="connsiteY450" fmla="*/ 905477 h 1902072"/>
                <a:gd name="connsiteX451" fmla="*/ 854247 w 1611734"/>
                <a:gd name="connsiteY451" fmla="*/ 922561 h 1902072"/>
                <a:gd name="connsiteX452" fmla="*/ 871332 w 1611734"/>
                <a:gd name="connsiteY452" fmla="*/ 933951 h 1902072"/>
                <a:gd name="connsiteX453" fmla="*/ 905501 w 1611734"/>
                <a:gd name="connsiteY453" fmla="*/ 956730 h 1902072"/>
                <a:gd name="connsiteX454" fmla="*/ 916891 w 1611734"/>
                <a:gd name="connsiteY454" fmla="*/ 899782 h 1902072"/>
                <a:gd name="connsiteX455" fmla="*/ 922586 w 1611734"/>
                <a:gd name="connsiteY455" fmla="*/ 871308 h 1902072"/>
                <a:gd name="connsiteX456" fmla="*/ 905501 w 1611734"/>
                <a:gd name="connsiteY456" fmla="*/ 859918 h 1902072"/>
                <a:gd name="connsiteX457" fmla="*/ 877027 w 1611734"/>
                <a:gd name="connsiteY457" fmla="*/ 814359 h 1902072"/>
                <a:gd name="connsiteX458" fmla="*/ 865637 w 1611734"/>
                <a:gd name="connsiteY458" fmla="*/ 797275 h 1902072"/>
                <a:gd name="connsiteX459" fmla="*/ 854247 w 1611734"/>
                <a:gd name="connsiteY459" fmla="*/ 774496 h 1902072"/>
                <a:gd name="connsiteX460" fmla="*/ 825772 w 1611734"/>
                <a:gd name="connsiteY460" fmla="*/ 740327 h 1902072"/>
                <a:gd name="connsiteX461" fmla="*/ 814382 w 1611734"/>
                <a:gd name="connsiteY461" fmla="*/ 711852 h 1902072"/>
                <a:gd name="connsiteX462" fmla="*/ 797297 w 1611734"/>
                <a:gd name="connsiteY462" fmla="*/ 694768 h 1902072"/>
                <a:gd name="connsiteX463" fmla="*/ 763127 w 1611734"/>
                <a:gd name="connsiteY463" fmla="*/ 671989 h 1902072"/>
                <a:gd name="connsiteX464" fmla="*/ 746042 w 1611734"/>
                <a:gd name="connsiteY464" fmla="*/ 677683 h 1902072"/>
                <a:gd name="connsiteX465" fmla="*/ 751737 w 1611734"/>
                <a:gd name="connsiteY465" fmla="*/ 717547 h 1902072"/>
                <a:gd name="connsiteX466" fmla="*/ 746042 w 1611734"/>
                <a:gd name="connsiteY466" fmla="*/ 734632 h 1902072"/>
                <a:gd name="connsiteX467" fmla="*/ 728957 w 1611734"/>
                <a:gd name="connsiteY467" fmla="*/ 728937 h 1902072"/>
                <a:gd name="connsiteX468" fmla="*/ 711872 w 1611734"/>
                <a:gd name="connsiteY468" fmla="*/ 711852 h 1902072"/>
                <a:gd name="connsiteX469" fmla="*/ 717567 w 1611734"/>
                <a:gd name="connsiteY469" fmla="*/ 694768 h 1902072"/>
                <a:gd name="connsiteX470" fmla="*/ 751737 w 1611734"/>
                <a:gd name="connsiteY470" fmla="*/ 677683 h 1902072"/>
                <a:gd name="connsiteX471" fmla="*/ 763127 w 1611734"/>
                <a:gd name="connsiteY471" fmla="*/ 660599 h 1902072"/>
                <a:gd name="connsiteX472" fmla="*/ 734652 w 1611734"/>
                <a:gd name="connsiteY472" fmla="*/ 649209 h 1902072"/>
                <a:gd name="connsiteX473" fmla="*/ 706177 w 1611734"/>
                <a:gd name="connsiteY473" fmla="*/ 620735 h 1902072"/>
                <a:gd name="connsiteX474" fmla="*/ 666312 w 1611734"/>
                <a:gd name="connsiteY474" fmla="*/ 597956 h 1902072"/>
                <a:gd name="connsiteX475" fmla="*/ 654922 w 1611734"/>
                <a:gd name="connsiteY475" fmla="*/ 580871 h 1902072"/>
                <a:gd name="connsiteX476" fmla="*/ 672007 w 1611734"/>
                <a:gd name="connsiteY476" fmla="*/ 569482 h 1902072"/>
                <a:gd name="connsiteX477" fmla="*/ 700482 w 1611734"/>
                <a:gd name="connsiteY477" fmla="*/ 546702 h 1902072"/>
                <a:gd name="connsiteX478" fmla="*/ 683397 w 1611734"/>
                <a:gd name="connsiteY478" fmla="*/ 541007 h 1902072"/>
                <a:gd name="connsiteX479" fmla="*/ 700482 w 1611734"/>
                <a:gd name="connsiteY479" fmla="*/ 552397 h 1902072"/>
                <a:gd name="connsiteX480" fmla="*/ 723262 w 1611734"/>
                <a:gd name="connsiteY480" fmla="*/ 541007 h 1902072"/>
                <a:gd name="connsiteX481" fmla="*/ 711872 w 1611734"/>
                <a:gd name="connsiteY481" fmla="*/ 523923 h 1902072"/>
                <a:gd name="connsiteX482" fmla="*/ 689092 w 1611734"/>
                <a:gd name="connsiteY482" fmla="*/ 518228 h 1902072"/>
                <a:gd name="connsiteX483" fmla="*/ 672007 w 1611734"/>
                <a:gd name="connsiteY483" fmla="*/ 495449 h 1902072"/>
                <a:gd name="connsiteX484" fmla="*/ 706177 w 1611734"/>
                <a:gd name="connsiteY484" fmla="*/ 506838 h 1902072"/>
                <a:gd name="connsiteX485" fmla="*/ 723262 w 1611734"/>
                <a:gd name="connsiteY485" fmla="*/ 529618 h 1902072"/>
                <a:gd name="connsiteX486" fmla="*/ 763127 w 1611734"/>
                <a:gd name="connsiteY486" fmla="*/ 495449 h 1902072"/>
                <a:gd name="connsiteX487" fmla="*/ 757432 w 1611734"/>
                <a:gd name="connsiteY487" fmla="*/ 472669 h 1902072"/>
                <a:gd name="connsiteX488" fmla="*/ 734652 w 1611734"/>
                <a:gd name="connsiteY488" fmla="*/ 455585 h 1902072"/>
                <a:gd name="connsiteX489" fmla="*/ 780212 w 1611734"/>
                <a:gd name="connsiteY489" fmla="*/ 432806 h 1902072"/>
                <a:gd name="connsiteX490" fmla="*/ 768822 w 1611734"/>
                <a:gd name="connsiteY490" fmla="*/ 438501 h 1902072"/>
                <a:gd name="connsiteX491" fmla="*/ 757432 w 1611734"/>
                <a:gd name="connsiteY491" fmla="*/ 518228 h 1902072"/>
                <a:gd name="connsiteX492" fmla="*/ 746042 w 1611734"/>
                <a:gd name="connsiteY492" fmla="*/ 535313 h 1902072"/>
                <a:gd name="connsiteX493" fmla="*/ 740347 w 1611734"/>
                <a:gd name="connsiteY493" fmla="*/ 580871 h 1902072"/>
                <a:gd name="connsiteX494" fmla="*/ 797297 w 1611734"/>
                <a:gd name="connsiteY494" fmla="*/ 615040 h 1902072"/>
                <a:gd name="connsiteX495" fmla="*/ 825772 w 1611734"/>
                <a:gd name="connsiteY495" fmla="*/ 632125 h 1902072"/>
                <a:gd name="connsiteX496" fmla="*/ 842857 w 1611734"/>
                <a:gd name="connsiteY496" fmla="*/ 637820 h 1902072"/>
                <a:gd name="connsiteX497" fmla="*/ 865637 w 1611734"/>
                <a:gd name="connsiteY497" fmla="*/ 660599 h 1902072"/>
                <a:gd name="connsiteX498" fmla="*/ 871332 w 1611734"/>
                <a:gd name="connsiteY498" fmla="*/ 683378 h 1902072"/>
                <a:gd name="connsiteX499" fmla="*/ 899806 w 1611734"/>
                <a:gd name="connsiteY499" fmla="*/ 711852 h 1902072"/>
                <a:gd name="connsiteX500" fmla="*/ 922586 w 1611734"/>
                <a:gd name="connsiteY500" fmla="*/ 706158 h 1902072"/>
                <a:gd name="connsiteX501" fmla="*/ 916891 w 1611734"/>
                <a:gd name="connsiteY501" fmla="*/ 671989 h 1902072"/>
                <a:gd name="connsiteX502" fmla="*/ 911196 w 1611734"/>
                <a:gd name="connsiteY502" fmla="*/ 643514 h 1902072"/>
                <a:gd name="connsiteX503" fmla="*/ 928281 w 1611734"/>
                <a:gd name="connsiteY503" fmla="*/ 529618 h 1902072"/>
                <a:gd name="connsiteX504" fmla="*/ 939671 w 1611734"/>
                <a:gd name="connsiteY504" fmla="*/ 501144 h 1902072"/>
                <a:gd name="connsiteX505" fmla="*/ 905501 w 1611734"/>
                <a:gd name="connsiteY505" fmla="*/ 432806 h 1902072"/>
                <a:gd name="connsiteX506" fmla="*/ 922586 w 1611734"/>
                <a:gd name="connsiteY506" fmla="*/ 421416 h 1902072"/>
                <a:gd name="connsiteX507" fmla="*/ 933976 w 1611734"/>
                <a:gd name="connsiteY507" fmla="*/ 404332 h 1902072"/>
                <a:gd name="connsiteX508" fmla="*/ 939671 w 1611734"/>
                <a:gd name="connsiteY508" fmla="*/ 432806 h 1902072"/>
                <a:gd name="connsiteX509" fmla="*/ 945366 w 1611734"/>
                <a:gd name="connsiteY509" fmla="*/ 472669 h 1902072"/>
                <a:gd name="connsiteX510" fmla="*/ 973841 w 1611734"/>
                <a:gd name="connsiteY510" fmla="*/ 466975 h 1902072"/>
                <a:gd name="connsiteX511" fmla="*/ 996621 w 1611734"/>
                <a:gd name="connsiteY511" fmla="*/ 427111 h 1902072"/>
                <a:gd name="connsiteX512" fmla="*/ 973841 w 1611734"/>
                <a:gd name="connsiteY512" fmla="*/ 444195 h 1902072"/>
                <a:gd name="connsiteX513" fmla="*/ 956756 w 1611734"/>
                <a:gd name="connsiteY513" fmla="*/ 478364 h 1902072"/>
                <a:gd name="connsiteX514" fmla="*/ 956756 w 1611734"/>
                <a:gd name="connsiteY514" fmla="*/ 615040 h 1902072"/>
                <a:gd name="connsiteX515" fmla="*/ 962451 w 1611734"/>
                <a:gd name="connsiteY515" fmla="*/ 808665 h 1902072"/>
                <a:gd name="connsiteX516" fmla="*/ 1036486 w 1611734"/>
                <a:gd name="connsiteY516" fmla="*/ 797275 h 1902072"/>
                <a:gd name="connsiteX517" fmla="*/ 1042181 w 1611734"/>
                <a:gd name="connsiteY517" fmla="*/ 763106 h 1902072"/>
                <a:gd name="connsiteX518" fmla="*/ 1053571 w 1611734"/>
                <a:gd name="connsiteY518" fmla="*/ 728937 h 1902072"/>
                <a:gd name="connsiteX519" fmla="*/ 1059266 w 1611734"/>
                <a:gd name="connsiteY519" fmla="*/ 706158 h 1902072"/>
                <a:gd name="connsiteX520" fmla="*/ 1076351 w 1611734"/>
                <a:gd name="connsiteY520" fmla="*/ 671989 h 1902072"/>
                <a:gd name="connsiteX521" fmla="*/ 1082046 w 1611734"/>
                <a:gd name="connsiteY521" fmla="*/ 637820 h 1902072"/>
                <a:gd name="connsiteX522" fmla="*/ 1116216 w 1611734"/>
                <a:gd name="connsiteY522" fmla="*/ 615040 h 1902072"/>
                <a:gd name="connsiteX523" fmla="*/ 1127606 w 1611734"/>
                <a:gd name="connsiteY523" fmla="*/ 597956 h 1902072"/>
                <a:gd name="connsiteX524" fmla="*/ 1110521 w 1611734"/>
                <a:gd name="connsiteY524" fmla="*/ 592261 h 1902072"/>
                <a:gd name="connsiteX525" fmla="*/ 1116216 w 1611734"/>
                <a:gd name="connsiteY525" fmla="*/ 552397 h 1902072"/>
                <a:gd name="connsiteX526" fmla="*/ 1121911 w 1611734"/>
                <a:gd name="connsiteY526" fmla="*/ 501144 h 1902072"/>
                <a:gd name="connsiteX527" fmla="*/ 1184555 w 1611734"/>
                <a:gd name="connsiteY527" fmla="*/ 518228 h 1902072"/>
                <a:gd name="connsiteX528" fmla="*/ 1201640 w 1611734"/>
                <a:gd name="connsiteY528" fmla="*/ 541007 h 1902072"/>
                <a:gd name="connsiteX529" fmla="*/ 1207335 w 1611734"/>
                <a:gd name="connsiteY529" fmla="*/ 575176 h 1902072"/>
                <a:gd name="connsiteX530" fmla="*/ 1195945 w 1611734"/>
                <a:gd name="connsiteY530" fmla="*/ 592261 h 1902072"/>
                <a:gd name="connsiteX531" fmla="*/ 1156080 w 1611734"/>
                <a:gd name="connsiteY531" fmla="*/ 626430 h 1902072"/>
                <a:gd name="connsiteX532" fmla="*/ 1144691 w 1611734"/>
                <a:gd name="connsiteY532" fmla="*/ 649209 h 1902072"/>
                <a:gd name="connsiteX533" fmla="*/ 1110521 w 1611734"/>
                <a:gd name="connsiteY533" fmla="*/ 706158 h 1902072"/>
                <a:gd name="connsiteX534" fmla="*/ 1087741 w 1611734"/>
                <a:gd name="connsiteY534" fmla="*/ 768801 h 1902072"/>
                <a:gd name="connsiteX535" fmla="*/ 1076351 w 1611734"/>
                <a:gd name="connsiteY535" fmla="*/ 791580 h 1902072"/>
                <a:gd name="connsiteX536" fmla="*/ 1013706 w 1611734"/>
                <a:gd name="connsiteY536" fmla="*/ 842833 h 1902072"/>
                <a:gd name="connsiteX537" fmla="*/ 996621 w 1611734"/>
                <a:gd name="connsiteY537" fmla="*/ 848528 h 1902072"/>
                <a:gd name="connsiteX538" fmla="*/ 968146 w 1611734"/>
                <a:gd name="connsiteY538" fmla="*/ 871308 h 1902072"/>
                <a:gd name="connsiteX539" fmla="*/ 962451 w 1611734"/>
                <a:gd name="connsiteY539" fmla="*/ 888392 h 1902072"/>
                <a:gd name="connsiteX540" fmla="*/ 968146 w 1611734"/>
                <a:gd name="connsiteY540" fmla="*/ 990899 h 1902072"/>
                <a:gd name="connsiteX541" fmla="*/ 1047876 w 1611734"/>
                <a:gd name="connsiteY541" fmla="*/ 985204 h 1902072"/>
                <a:gd name="connsiteX542" fmla="*/ 1070656 w 1611734"/>
                <a:gd name="connsiteY542" fmla="*/ 979509 h 1902072"/>
                <a:gd name="connsiteX543" fmla="*/ 1059266 w 1611734"/>
                <a:gd name="connsiteY543" fmla="*/ 962425 h 1902072"/>
                <a:gd name="connsiteX544" fmla="*/ 1064961 w 1611734"/>
                <a:gd name="connsiteY544" fmla="*/ 916866 h 1902072"/>
                <a:gd name="connsiteX545" fmla="*/ 1104826 w 1611734"/>
                <a:gd name="connsiteY545" fmla="*/ 922561 h 1902072"/>
                <a:gd name="connsiteX546" fmla="*/ 1110521 w 1611734"/>
                <a:gd name="connsiteY546" fmla="*/ 939646 h 1902072"/>
                <a:gd name="connsiteX547" fmla="*/ 1144691 w 1611734"/>
                <a:gd name="connsiteY547" fmla="*/ 962425 h 1902072"/>
                <a:gd name="connsiteX548" fmla="*/ 1218725 w 1611734"/>
                <a:gd name="connsiteY548" fmla="*/ 922561 h 1902072"/>
                <a:gd name="connsiteX549" fmla="*/ 1235810 w 1611734"/>
                <a:gd name="connsiteY549" fmla="*/ 791580 h 1902072"/>
                <a:gd name="connsiteX550" fmla="*/ 1252895 w 1611734"/>
                <a:gd name="connsiteY550" fmla="*/ 746021 h 1902072"/>
                <a:gd name="connsiteX551" fmla="*/ 1275675 w 1611734"/>
                <a:gd name="connsiteY551" fmla="*/ 751716 h 1902072"/>
                <a:gd name="connsiteX552" fmla="*/ 1281370 w 1611734"/>
                <a:gd name="connsiteY552" fmla="*/ 768801 h 1902072"/>
                <a:gd name="connsiteX553" fmla="*/ 1269980 w 1611734"/>
                <a:gd name="connsiteY553" fmla="*/ 820054 h 1902072"/>
                <a:gd name="connsiteX554" fmla="*/ 1264285 w 1611734"/>
                <a:gd name="connsiteY554" fmla="*/ 865613 h 1902072"/>
                <a:gd name="connsiteX555" fmla="*/ 1241505 w 1611734"/>
                <a:gd name="connsiteY555" fmla="*/ 911171 h 1902072"/>
                <a:gd name="connsiteX556" fmla="*/ 1235810 w 1611734"/>
                <a:gd name="connsiteY556" fmla="*/ 928256 h 1902072"/>
                <a:gd name="connsiteX557" fmla="*/ 1275675 w 1611734"/>
                <a:gd name="connsiteY557" fmla="*/ 956730 h 1902072"/>
                <a:gd name="connsiteX558" fmla="*/ 1298455 w 1611734"/>
                <a:gd name="connsiteY558" fmla="*/ 962425 h 1902072"/>
                <a:gd name="connsiteX559" fmla="*/ 1241505 w 1611734"/>
                <a:gd name="connsiteY559" fmla="*/ 985204 h 1902072"/>
                <a:gd name="connsiteX560" fmla="*/ 1201640 w 1611734"/>
                <a:gd name="connsiteY560" fmla="*/ 996594 h 1902072"/>
                <a:gd name="connsiteX561" fmla="*/ 1190250 w 1611734"/>
                <a:gd name="connsiteY561" fmla="*/ 1013678 h 1902072"/>
                <a:gd name="connsiteX562" fmla="*/ 1201640 w 1611734"/>
                <a:gd name="connsiteY562" fmla="*/ 1053542 h 1902072"/>
                <a:gd name="connsiteX563" fmla="*/ 1184555 w 1611734"/>
                <a:gd name="connsiteY563" fmla="*/ 1059237 h 1902072"/>
                <a:gd name="connsiteX564" fmla="*/ 1167470 w 1611734"/>
                <a:gd name="connsiteY564" fmla="*/ 1047847 h 1902072"/>
                <a:gd name="connsiteX565" fmla="*/ 1156080 w 1611734"/>
                <a:gd name="connsiteY565" fmla="*/ 1064932 h 1902072"/>
                <a:gd name="connsiteX566" fmla="*/ 1138996 w 1611734"/>
                <a:gd name="connsiteY566" fmla="*/ 1070627 h 1902072"/>
                <a:gd name="connsiteX567" fmla="*/ 1133301 w 1611734"/>
                <a:gd name="connsiteY567" fmla="*/ 1030763 h 1902072"/>
                <a:gd name="connsiteX568" fmla="*/ 1116216 w 1611734"/>
                <a:gd name="connsiteY568" fmla="*/ 1019373 h 1902072"/>
                <a:gd name="connsiteX569" fmla="*/ 1030791 w 1611734"/>
                <a:gd name="connsiteY569" fmla="*/ 1025068 h 1902072"/>
                <a:gd name="connsiteX570" fmla="*/ 1013706 w 1611734"/>
                <a:gd name="connsiteY570" fmla="*/ 1036458 h 1902072"/>
                <a:gd name="connsiteX571" fmla="*/ 1019401 w 1611734"/>
                <a:gd name="connsiteY571" fmla="*/ 1156049 h 1902072"/>
                <a:gd name="connsiteX572" fmla="*/ 1053571 w 1611734"/>
                <a:gd name="connsiteY572" fmla="*/ 1173134 h 1902072"/>
                <a:gd name="connsiteX573" fmla="*/ 1150385 w 1611734"/>
                <a:gd name="connsiteY573" fmla="*/ 1178829 h 1902072"/>
                <a:gd name="connsiteX574" fmla="*/ 1184555 w 1611734"/>
                <a:gd name="connsiteY574" fmla="*/ 1184523 h 1902072"/>
                <a:gd name="connsiteX575" fmla="*/ 1201640 w 1611734"/>
                <a:gd name="connsiteY575" fmla="*/ 1190218 h 1902072"/>
                <a:gd name="connsiteX576" fmla="*/ 1258590 w 1611734"/>
                <a:gd name="connsiteY576" fmla="*/ 1184523 h 1902072"/>
                <a:gd name="connsiteX577" fmla="*/ 1287065 w 1611734"/>
                <a:gd name="connsiteY577" fmla="*/ 1156049 h 1902072"/>
                <a:gd name="connsiteX578" fmla="*/ 1304150 w 1611734"/>
                <a:gd name="connsiteY578" fmla="*/ 1144660 h 1902072"/>
                <a:gd name="connsiteX579" fmla="*/ 1315540 w 1611734"/>
                <a:gd name="connsiteY579" fmla="*/ 1121880 h 1902072"/>
                <a:gd name="connsiteX580" fmla="*/ 1332625 w 1611734"/>
                <a:gd name="connsiteY580" fmla="*/ 1104796 h 1902072"/>
                <a:gd name="connsiteX581" fmla="*/ 1355405 w 1611734"/>
                <a:gd name="connsiteY581" fmla="*/ 1076322 h 1902072"/>
                <a:gd name="connsiteX582" fmla="*/ 1378185 w 1611734"/>
                <a:gd name="connsiteY582" fmla="*/ 1036458 h 1902072"/>
                <a:gd name="connsiteX583" fmla="*/ 1383880 w 1611734"/>
                <a:gd name="connsiteY583" fmla="*/ 1019373 h 1902072"/>
                <a:gd name="connsiteX584" fmla="*/ 1412355 w 1611734"/>
                <a:gd name="connsiteY584" fmla="*/ 996594 h 1902072"/>
                <a:gd name="connsiteX585" fmla="*/ 1418049 w 1611734"/>
                <a:gd name="connsiteY585" fmla="*/ 979509 h 1902072"/>
                <a:gd name="connsiteX586" fmla="*/ 1429439 w 1611734"/>
                <a:gd name="connsiteY586" fmla="*/ 956730 h 1902072"/>
                <a:gd name="connsiteX587" fmla="*/ 1418049 w 1611734"/>
                <a:gd name="connsiteY587" fmla="*/ 922561 h 1902072"/>
                <a:gd name="connsiteX588" fmla="*/ 1429439 w 1611734"/>
                <a:gd name="connsiteY588" fmla="*/ 865613 h 1902072"/>
                <a:gd name="connsiteX589" fmla="*/ 1446524 w 1611734"/>
                <a:gd name="connsiteY589" fmla="*/ 842833 h 1902072"/>
                <a:gd name="connsiteX590" fmla="*/ 1469304 w 1611734"/>
                <a:gd name="connsiteY590" fmla="*/ 831444 h 1902072"/>
                <a:gd name="connsiteX591" fmla="*/ 1435134 w 1611734"/>
                <a:gd name="connsiteY591" fmla="*/ 637820 h 1902072"/>
                <a:gd name="connsiteX592" fmla="*/ 1418049 w 1611734"/>
                <a:gd name="connsiteY592" fmla="*/ 632125 h 1902072"/>
                <a:gd name="connsiteX593" fmla="*/ 1389575 w 1611734"/>
                <a:gd name="connsiteY593" fmla="*/ 620735 h 1902072"/>
                <a:gd name="connsiteX594" fmla="*/ 1372490 w 1611734"/>
                <a:gd name="connsiteY594" fmla="*/ 603651 h 1902072"/>
                <a:gd name="connsiteX595" fmla="*/ 1389575 w 1611734"/>
                <a:gd name="connsiteY595" fmla="*/ 535313 h 1902072"/>
                <a:gd name="connsiteX596" fmla="*/ 1383880 w 1611734"/>
                <a:gd name="connsiteY596" fmla="*/ 489754 h 1902072"/>
                <a:gd name="connsiteX597" fmla="*/ 1400965 w 1611734"/>
                <a:gd name="connsiteY597" fmla="*/ 472669 h 1902072"/>
                <a:gd name="connsiteX598" fmla="*/ 1412355 w 1611734"/>
                <a:gd name="connsiteY598" fmla="*/ 455585 h 1902072"/>
                <a:gd name="connsiteX599" fmla="*/ 1400965 w 1611734"/>
                <a:gd name="connsiteY599" fmla="*/ 438501 h 1902072"/>
                <a:gd name="connsiteX600" fmla="*/ 1429439 w 1611734"/>
                <a:gd name="connsiteY600" fmla="*/ 324604 h 1902072"/>
                <a:gd name="connsiteX601" fmla="*/ 1457914 w 1611734"/>
                <a:gd name="connsiteY601" fmla="*/ 279045 h 1902072"/>
                <a:gd name="connsiteX602" fmla="*/ 1469304 w 1611734"/>
                <a:gd name="connsiteY602" fmla="*/ 261961 h 1902072"/>
                <a:gd name="connsiteX603" fmla="*/ 1571814 w 1611734"/>
                <a:gd name="connsiteY603" fmla="*/ 256266 h 1902072"/>
                <a:gd name="connsiteX604" fmla="*/ 1509169 w 1611734"/>
                <a:gd name="connsiteY604" fmla="*/ 222097 h 1902072"/>
                <a:gd name="connsiteX605" fmla="*/ 1486389 w 1611734"/>
                <a:gd name="connsiteY605" fmla="*/ 187928 h 1902072"/>
                <a:gd name="connsiteX606" fmla="*/ 1503474 w 1611734"/>
                <a:gd name="connsiteY606" fmla="*/ 176538 h 1902072"/>
                <a:gd name="connsiteX607" fmla="*/ 1520559 w 1611734"/>
                <a:gd name="connsiteY607" fmla="*/ 153759 h 1902072"/>
                <a:gd name="connsiteX608" fmla="*/ 1543339 w 1611734"/>
                <a:gd name="connsiteY608" fmla="*/ 142369 h 1902072"/>
                <a:gd name="connsiteX609" fmla="*/ 1531949 w 1611734"/>
                <a:gd name="connsiteY609" fmla="*/ 125285 h 1902072"/>
                <a:gd name="connsiteX610" fmla="*/ 1514864 w 1611734"/>
                <a:gd name="connsiteY610" fmla="*/ 119590 h 1902072"/>
                <a:gd name="connsiteX611" fmla="*/ 1480694 w 1611734"/>
                <a:gd name="connsiteY611" fmla="*/ 91116 h 1902072"/>
                <a:gd name="connsiteX612" fmla="*/ 1395270 w 1611734"/>
                <a:gd name="connsiteY612" fmla="*/ 113895 h 1902072"/>
                <a:gd name="connsiteX613" fmla="*/ 1389575 w 1611734"/>
                <a:gd name="connsiteY613" fmla="*/ 130980 h 1902072"/>
                <a:gd name="connsiteX614" fmla="*/ 1366795 w 1611734"/>
                <a:gd name="connsiteY614" fmla="*/ 176538 h 1902072"/>
                <a:gd name="connsiteX615" fmla="*/ 1195945 w 1611734"/>
                <a:gd name="connsiteY615" fmla="*/ 199318 h 1902072"/>
                <a:gd name="connsiteX616" fmla="*/ 1184555 w 1611734"/>
                <a:gd name="connsiteY616" fmla="*/ 182233 h 1902072"/>
                <a:gd name="connsiteX617" fmla="*/ 1195945 w 1611734"/>
                <a:gd name="connsiteY617" fmla="*/ 159454 h 1902072"/>
                <a:gd name="connsiteX618" fmla="*/ 1235810 w 1611734"/>
                <a:gd name="connsiteY618" fmla="*/ 119590 h 1902072"/>
                <a:gd name="connsiteX619" fmla="*/ 1264285 w 1611734"/>
                <a:gd name="connsiteY619" fmla="*/ 96811 h 1902072"/>
                <a:gd name="connsiteX620" fmla="*/ 1281370 w 1611734"/>
                <a:gd name="connsiteY620" fmla="*/ 85421 h 1902072"/>
                <a:gd name="connsiteX621" fmla="*/ 1292760 w 1611734"/>
                <a:gd name="connsiteY621" fmla="*/ 11388 h 1902072"/>
                <a:gd name="connsiteX622" fmla="*/ 1292760 w 1611734"/>
                <a:gd name="connsiteY622" fmla="*/ -1 h 1902072"/>
                <a:gd name="connsiteX0" fmla="*/ 1292760 w 1611734"/>
                <a:gd name="connsiteY0" fmla="*/ 11390 h 1902074"/>
                <a:gd name="connsiteX1" fmla="*/ 1292760 w 1611734"/>
                <a:gd name="connsiteY1" fmla="*/ 1 h 1902074"/>
                <a:gd name="connsiteX2" fmla="*/ 1315091 w 1611734"/>
                <a:gd name="connsiteY2" fmla="*/ 12188 h 1902074"/>
                <a:gd name="connsiteX3" fmla="*/ 1389575 w 1611734"/>
                <a:gd name="connsiteY3" fmla="*/ 28475 h 1902074"/>
                <a:gd name="connsiteX4" fmla="*/ 1372490 w 1611734"/>
                <a:gd name="connsiteY4" fmla="*/ 34170 h 1902074"/>
                <a:gd name="connsiteX5" fmla="*/ 1397962 w 1611734"/>
                <a:gd name="connsiteY5" fmla="*/ 57037 h 1902074"/>
                <a:gd name="connsiteX6" fmla="*/ 1326930 w 1611734"/>
                <a:gd name="connsiteY6" fmla="*/ 74033 h 1902074"/>
                <a:gd name="connsiteX7" fmla="*/ 1372490 w 1611734"/>
                <a:gd name="connsiteY7" fmla="*/ 79728 h 1902074"/>
                <a:gd name="connsiteX8" fmla="*/ 1406660 w 1611734"/>
                <a:gd name="connsiteY8" fmla="*/ 68338 h 1902074"/>
                <a:gd name="connsiteX9" fmla="*/ 1571814 w 1611734"/>
                <a:gd name="connsiteY9" fmla="*/ 91118 h 1902074"/>
                <a:gd name="connsiteX10" fmla="*/ 1588899 w 1611734"/>
                <a:gd name="connsiteY10" fmla="*/ 102507 h 1902074"/>
                <a:gd name="connsiteX11" fmla="*/ 1611679 w 1611734"/>
                <a:gd name="connsiteY11" fmla="*/ 170845 h 1902074"/>
                <a:gd name="connsiteX12" fmla="*/ 1594594 w 1611734"/>
                <a:gd name="connsiteY12" fmla="*/ 244878 h 1902074"/>
                <a:gd name="connsiteX13" fmla="*/ 1577509 w 1611734"/>
                <a:gd name="connsiteY13" fmla="*/ 284742 h 1902074"/>
                <a:gd name="connsiteX14" fmla="*/ 1486389 w 1611734"/>
                <a:gd name="connsiteY14" fmla="*/ 842835 h 1902074"/>
                <a:gd name="connsiteX15" fmla="*/ 1474999 w 1611734"/>
                <a:gd name="connsiteY15" fmla="*/ 888394 h 1902074"/>
                <a:gd name="connsiteX16" fmla="*/ 1457914 w 1611734"/>
                <a:gd name="connsiteY16" fmla="*/ 951037 h 1902074"/>
                <a:gd name="connsiteX17" fmla="*/ 1452219 w 1611734"/>
                <a:gd name="connsiteY17" fmla="*/ 973817 h 1902074"/>
                <a:gd name="connsiteX18" fmla="*/ 1446524 w 1611734"/>
                <a:gd name="connsiteY18" fmla="*/ 1007986 h 1902074"/>
                <a:gd name="connsiteX19" fmla="*/ 1412355 w 1611734"/>
                <a:gd name="connsiteY19" fmla="*/ 1030765 h 1902074"/>
                <a:gd name="connsiteX20" fmla="*/ 1361100 w 1611734"/>
                <a:gd name="connsiteY20" fmla="*/ 1087713 h 1902074"/>
                <a:gd name="connsiteX21" fmla="*/ 1338320 w 1611734"/>
                <a:gd name="connsiteY21" fmla="*/ 1138967 h 1902074"/>
                <a:gd name="connsiteX22" fmla="*/ 1315540 w 1611734"/>
                <a:gd name="connsiteY22" fmla="*/ 1184525 h 1902074"/>
                <a:gd name="connsiteX23" fmla="*/ 1298455 w 1611734"/>
                <a:gd name="connsiteY23" fmla="*/ 1212999 h 1902074"/>
                <a:gd name="connsiteX24" fmla="*/ 1281370 w 1611734"/>
                <a:gd name="connsiteY24" fmla="*/ 1218694 h 1902074"/>
                <a:gd name="connsiteX25" fmla="*/ 1235810 w 1611734"/>
                <a:gd name="connsiteY25" fmla="*/ 1235779 h 1902074"/>
                <a:gd name="connsiteX26" fmla="*/ 1218725 w 1611734"/>
                <a:gd name="connsiteY26" fmla="*/ 1247168 h 1902074"/>
                <a:gd name="connsiteX27" fmla="*/ 1224420 w 1611734"/>
                <a:gd name="connsiteY27" fmla="*/ 1269948 h 1902074"/>
                <a:gd name="connsiteX28" fmla="*/ 1241505 w 1611734"/>
                <a:gd name="connsiteY28" fmla="*/ 1275643 h 1902074"/>
                <a:gd name="connsiteX29" fmla="*/ 1281370 w 1611734"/>
                <a:gd name="connsiteY29" fmla="*/ 1304117 h 1902074"/>
                <a:gd name="connsiteX30" fmla="*/ 1315540 w 1611734"/>
                <a:gd name="connsiteY30" fmla="*/ 1326896 h 1902074"/>
                <a:gd name="connsiteX31" fmla="*/ 1326930 w 1611734"/>
                <a:gd name="connsiteY31" fmla="*/ 1343981 h 1902074"/>
                <a:gd name="connsiteX32" fmla="*/ 1338320 w 1611734"/>
                <a:gd name="connsiteY32" fmla="*/ 1378150 h 1902074"/>
                <a:gd name="connsiteX33" fmla="*/ 1344015 w 1611734"/>
                <a:gd name="connsiteY33" fmla="*/ 1395234 h 1902074"/>
                <a:gd name="connsiteX34" fmla="*/ 1355405 w 1611734"/>
                <a:gd name="connsiteY34" fmla="*/ 1418013 h 1902074"/>
                <a:gd name="connsiteX35" fmla="*/ 1366795 w 1611734"/>
                <a:gd name="connsiteY35" fmla="*/ 1452182 h 1902074"/>
                <a:gd name="connsiteX36" fmla="*/ 1372490 w 1611734"/>
                <a:gd name="connsiteY36" fmla="*/ 1469267 h 1902074"/>
                <a:gd name="connsiteX37" fmla="*/ 1406660 w 1611734"/>
                <a:gd name="connsiteY37" fmla="*/ 1526215 h 1902074"/>
                <a:gd name="connsiteX38" fmla="*/ 1418049 w 1611734"/>
                <a:gd name="connsiteY38" fmla="*/ 1560384 h 1902074"/>
                <a:gd name="connsiteX39" fmla="*/ 1429439 w 1611734"/>
                <a:gd name="connsiteY39" fmla="*/ 1577469 h 1902074"/>
                <a:gd name="connsiteX40" fmla="*/ 1446524 w 1611734"/>
                <a:gd name="connsiteY40" fmla="*/ 1628722 h 1902074"/>
                <a:gd name="connsiteX41" fmla="*/ 1457914 w 1611734"/>
                <a:gd name="connsiteY41" fmla="*/ 1645807 h 1902074"/>
                <a:gd name="connsiteX42" fmla="*/ 1474999 w 1611734"/>
                <a:gd name="connsiteY42" fmla="*/ 1697060 h 1902074"/>
                <a:gd name="connsiteX43" fmla="*/ 1480694 w 1611734"/>
                <a:gd name="connsiteY43" fmla="*/ 1742619 h 1902074"/>
                <a:gd name="connsiteX44" fmla="*/ 1486389 w 1611734"/>
                <a:gd name="connsiteY44" fmla="*/ 1776788 h 1902074"/>
                <a:gd name="connsiteX45" fmla="*/ 1480694 w 1611734"/>
                <a:gd name="connsiteY45" fmla="*/ 1850821 h 1902074"/>
                <a:gd name="connsiteX46" fmla="*/ 1440829 w 1611734"/>
                <a:gd name="connsiteY46" fmla="*/ 1799567 h 1902074"/>
                <a:gd name="connsiteX47" fmla="*/ 1429439 w 1611734"/>
                <a:gd name="connsiteY47" fmla="*/ 1731229 h 1902074"/>
                <a:gd name="connsiteX48" fmla="*/ 1418049 w 1611734"/>
                <a:gd name="connsiteY48" fmla="*/ 1714145 h 1902074"/>
                <a:gd name="connsiteX49" fmla="*/ 1412355 w 1611734"/>
                <a:gd name="connsiteY49" fmla="*/ 1697060 h 1902074"/>
                <a:gd name="connsiteX50" fmla="*/ 1395270 w 1611734"/>
                <a:gd name="connsiteY50" fmla="*/ 1685670 h 1902074"/>
                <a:gd name="connsiteX51" fmla="*/ 1389575 w 1611734"/>
                <a:gd name="connsiteY51" fmla="*/ 1645807 h 1902074"/>
                <a:gd name="connsiteX52" fmla="*/ 1378185 w 1611734"/>
                <a:gd name="connsiteY52" fmla="*/ 1611638 h 1902074"/>
                <a:gd name="connsiteX53" fmla="*/ 1372490 w 1611734"/>
                <a:gd name="connsiteY53" fmla="*/ 1588858 h 1902074"/>
                <a:gd name="connsiteX54" fmla="*/ 1355405 w 1611734"/>
                <a:gd name="connsiteY54" fmla="*/ 1566079 h 1902074"/>
                <a:gd name="connsiteX55" fmla="*/ 1349710 w 1611734"/>
                <a:gd name="connsiteY55" fmla="*/ 1526215 h 1902074"/>
                <a:gd name="connsiteX56" fmla="*/ 1338320 w 1611734"/>
                <a:gd name="connsiteY56" fmla="*/ 1492046 h 1902074"/>
                <a:gd name="connsiteX57" fmla="*/ 1321235 w 1611734"/>
                <a:gd name="connsiteY57" fmla="*/ 1446488 h 1902074"/>
                <a:gd name="connsiteX58" fmla="*/ 1315540 w 1611734"/>
                <a:gd name="connsiteY58" fmla="*/ 1400929 h 1902074"/>
                <a:gd name="connsiteX59" fmla="*/ 1298455 w 1611734"/>
                <a:gd name="connsiteY59" fmla="*/ 1395234 h 1902074"/>
                <a:gd name="connsiteX60" fmla="*/ 1281370 w 1611734"/>
                <a:gd name="connsiteY60" fmla="*/ 1383844 h 1902074"/>
                <a:gd name="connsiteX61" fmla="*/ 1247200 w 1611734"/>
                <a:gd name="connsiteY61" fmla="*/ 1372455 h 1902074"/>
                <a:gd name="connsiteX62" fmla="*/ 1213030 w 1611734"/>
                <a:gd name="connsiteY62" fmla="*/ 1349675 h 1902074"/>
                <a:gd name="connsiteX63" fmla="*/ 1178860 w 1611734"/>
                <a:gd name="connsiteY63" fmla="*/ 1338286 h 1902074"/>
                <a:gd name="connsiteX64" fmla="*/ 1173165 w 1611734"/>
                <a:gd name="connsiteY64" fmla="*/ 1395234 h 1902074"/>
                <a:gd name="connsiteX65" fmla="*/ 1156080 w 1611734"/>
                <a:gd name="connsiteY65" fmla="*/ 1406624 h 1902074"/>
                <a:gd name="connsiteX66" fmla="*/ 1161775 w 1611734"/>
                <a:gd name="connsiteY66" fmla="*/ 1429403 h 1902074"/>
                <a:gd name="connsiteX67" fmla="*/ 1167470 w 1611734"/>
                <a:gd name="connsiteY67" fmla="*/ 1446488 h 1902074"/>
                <a:gd name="connsiteX68" fmla="*/ 1190250 w 1611734"/>
                <a:gd name="connsiteY68" fmla="*/ 1469267 h 1902074"/>
                <a:gd name="connsiteX69" fmla="*/ 1201640 w 1611734"/>
                <a:gd name="connsiteY69" fmla="*/ 1486351 h 1902074"/>
                <a:gd name="connsiteX70" fmla="*/ 1201640 w 1611734"/>
                <a:gd name="connsiteY70" fmla="*/ 1531910 h 1902074"/>
                <a:gd name="connsiteX71" fmla="*/ 1235810 w 1611734"/>
                <a:gd name="connsiteY71" fmla="*/ 1548995 h 1902074"/>
                <a:gd name="connsiteX72" fmla="*/ 1275675 w 1611734"/>
                <a:gd name="connsiteY72" fmla="*/ 1566079 h 1902074"/>
                <a:gd name="connsiteX73" fmla="*/ 1252895 w 1611734"/>
                <a:gd name="connsiteY73" fmla="*/ 1577469 h 1902074"/>
                <a:gd name="connsiteX74" fmla="*/ 1241505 w 1611734"/>
                <a:gd name="connsiteY74" fmla="*/ 1594553 h 1902074"/>
                <a:gd name="connsiteX75" fmla="*/ 1224420 w 1611734"/>
                <a:gd name="connsiteY75" fmla="*/ 1605943 h 1902074"/>
                <a:gd name="connsiteX76" fmla="*/ 1201640 w 1611734"/>
                <a:gd name="connsiteY76" fmla="*/ 1588858 h 1902074"/>
                <a:gd name="connsiteX77" fmla="*/ 1178860 w 1611734"/>
                <a:gd name="connsiteY77" fmla="*/ 1566079 h 1902074"/>
                <a:gd name="connsiteX78" fmla="*/ 1173165 w 1611734"/>
                <a:gd name="connsiteY78" fmla="*/ 1543300 h 1902074"/>
                <a:gd name="connsiteX79" fmla="*/ 1167470 w 1611734"/>
                <a:gd name="connsiteY79" fmla="*/ 1514826 h 1902074"/>
                <a:gd name="connsiteX80" fmla="*/ 1150385 w 1611734"/>
                <a:gd name="connsiteY80" fmla="*/ 1509131 h 1902074"/>
                <a:gd name="connsiteX81" fmla="*/ 1138996 w 1611734"/>
                <a:gd name="connsiteY81" fmla="*/ 1492046 h 1902074"/>
                <a:gd name="connsiteX82" fmla="*/ 1121911 w 1611734"/>
                <a:gd name="connsiteY82" fmla="*/ 1486351 h 1902074"/>
                <a:gd name="connsiteX83" fmla="*/ 1104826 w 1611734"/>
                <a:gd name="connsiteY83" fmla="*/ 1474962 h 1902074"/>
                <a:gd name="connsiteX84" fmla="*/ 1064961 w 1611734"/>
                <a:gd name="connsiteY84" fmla="*/ 1463572 h 1902074"/>
                <a:gd name="connsiteX85" fmla="*/ 1030791 w 1611734"/>
                <a:gd name="connsiteY85" fmla="*/ 1435098 h 1902074"/>
                <a:gd name="connsiteX86" fmla="*/ 1019401 w 1611734"/>
                <a:gd name="connsiteY86" fmla="*/ 1418013 h 1902074"/>
                <a:gd name="connsiteX87" fmla="*/ 1002316 w 1611734"/>
                <a:gd name="connsiteY87" fmla="*/ 1406624 h 1902074"/>
                <a:gd name="connsiteX88" fmla="*/ 996621 w 1611734"/>
                <a:gd name="connsiteY88" fmla="*/ 1389539 h 1902074"/>
                <a:gd name="connsiteX89" fmla="*/ 962451 w 1611734"/>
                <a:gd name="connsiteY89" fmla="*/ 1372455 h 1902074"/>
                <a:gd name="connsiteX90" fmla="*/ 945366 w 1611734"/>
                <a:gd name="connsiteY90" fmla="*/ 1378150 h 1902074"/>
                <a:gd name="connsiteX91" fmla="*/ 928281 w 1611734"/>
                <a:gd name="connsiteY91" fmla="*/ 1412319 h 1902074"/>
                <a:gd name="connsiteX92" fmla="*/ 933976 w 1611734"/>
                <a:gd name="connsiteY92" fmla="*/ 1480657 h 1902074"/>
                <a:gd name="connsiteX93" fmla="*/ 968146 w 1611734"/>
                <a:gd name="connsiteY93" fmla="*/ 1514826 h 1902074"/>
                <a:gd name="connsiteX94" fmla="*/ 1002316 w 1611734"/>
                <a:gd name="connsiteY94" fmla="*/ 1526215 h 1902074"/>
                <a:gd name="connsiteX95" fmla="*/ 1008011 w 1611734"/>
                <a:gd name="connsiteY95" fmla="*/ 1543300 h 1902074"/>
                <a:gd name="connsiteX96" fmla="*/ 1025096 w 1611734"/>
                <a:gd name="connsiteY96" fmla="*/ 1548995 h 1902074"/>
                <a:gd name="connsiteX97" fmla="*/ 1064961 w 1611734"/>
                <a:gd name="connsiteY97" fmla="*/ 1554689 h 1902074"/>
                <a:gd name="connsiteX98" fmla="*/ 1059266 w 1611734"/>
                <a:gd name="connsiteY98" fmla="*/ 1583163 h 1902074"/>
                <a:gd name="connsiteX99" fmla="*/ 1047876 w 1611734"/>
                <a:gd name="connsiteY99" fmla="*/ 1600248 h 1902074"/>
                <a:gd name="connsiteX100" fmla="*/ 1076351 w 1611734"/>
                <a:gd name="connsiteY100" fmla="*/ 1623027 h 1902074"/>
                <a:gd name="connsiteX101" fmla="*/ 1110521 w 1611734"/>
                <a:gd name="connsiteY101" fmla="*/ 1651501 h 1902074"/>
                <a:gd name="connsiteX102" fmla="*/ 1150385 w 1611734"/>
                <a:gd name="connsiteY102" fmla="*/ 1662891 h 1902074"/>
                <a:gd name="connsiteX103" fmla="*/ 1184555 w 1611734"/>
                <a:gd name="connsiteY103" fmla="*/ 1674281 h 1902074"/>
                <a:gd name="connsiteX104" fmla="*/ 1201640 w 1611734"/>
                <a:gd name="connsiteY104" fmla="*/ 1679976 h 1902074"/>
                <a:gd name="connsiteX105" fmla="*/ 1207335 w 1611734"/>
                <a:gd name="connsiteY105" fmla="*/ 1697060 h 1902074"/>
                <a:gd name="connsiteX106" fmla="*/ 1218725 w 1611734"/>
                <a:gd name="connsiteY106" fmla="*/ 1719839 h 1902074"/>
                <a:gd name="connsiteX107" fmla="*/ 1207335 w 1611734"/>
                <a:gd name="connsiteY107" fmla="*/ 1748314 h 1902074"/>
                <a:gd name="connsiteX108" fmla="*/ 1195945 w 1611734"/>
                <a:gd name="connsiteY108" fmla="*/ 1731229 h 1902074"/>
                <a:gd name="connsiteX109" fmla="*/ 1121911 w 1611734"/>
                <a:gd name="connsiteY109" fmla="*/ 1714145 h 1902074"/>
                <a:gd name="connsiteX110" fmla="*/ 1161775 w 1611734"/>
                <a:gd name="connsiteY110" fmla="*/ 1754008 h 1902074"/>
                <a:gd name="connsiteX111" fmla="*/ 1178860 w 1611734"/>
                <a:gd name="connsiteY111" fmla="*/ 1788177 h 1902074"/>
                <a:gd name="connsiteX112" fmla="*/ 1156080 w 1611734"/>
                <a:gd name="connsiteY112" fmla="*/ 1799567 h 1902074"/>
                <a:gd name="connsiteX113" fmla="*/ 1104826 w 1611734"/>
                <a:gd name="connsiteY113" fmla="*/ 1793872 h 1902074"/>
                <a:gd name="connsiteX114" fmla="*/ 1087741 w 1611734"/>
                <a:gd name="connsiteY114" fmla="*/ 1788177 h 1902074"/>
                <a:gd name="connsiteX115" fmla="*/ 1064961 w 1611734"/>
                <a:gd name="connsiteY115" fmla="*/ 1668586 h 1902074"/>
                <a:gd name="connsiteX116" fmla="*/ 1019401 w 1611734"/>
                <a:gd name="connsiteY116" fmla="*/ 1657196 h 1902074"/>
                <a:gd name="connsiteX117" fmla="*/ 1008011 w 1611734"/>
                <a:gd name="connsiteY117" fmla="*/ 1679976 h 1902074"/>
                <a:gd name="connsiteX118" fmla="*/ 996621 w 1611734"/>
                <a:gd name="connsiteY118" fmla="*/ 1697060 h 1902074"/>
                <a:gd name="connsiteX119" fmla="*/ 1002316 w 1611734"/>
                <a:gd name="connsiteY119" fmla="*/ 1776788 h 1902074"/>
                <a:gd name="connsiteX120" fmla="*/ 1008011 w 1611734"/>
                <a:gd name="connsiteY120" fmla="*/ 1793872 h 1902074"/>
                <a:gd name="connsiteX121" fmla="*/ 1025096 w 1611734"/>
                <a:gd name="connsiteY121" fmla="*/ 1799567 h 1902074"/>
                <a:gd name="connsiteX122" fmla="*/ 1025096 w 1611734"/>
                <a:gd name="connsiteY122" fmla="*/ 1833736 h 1902074"/>
                <a:gd name="connsiteX123" fmla="*/ 1002316 w 1611734"/>
                <a:gd name="connsiteY123" fmla="*/ 1902074 h 1902074"/>
                <a:gd name="connsiteX124" fmla="*/ 996621 w 1611734"/>
                <a:gd name="connsiteY124" fmla="*/ 1884990 h 1902074"/>
                <a:gd name="connsiteX125" fmla="*/ 990926 w 1611734"/>
                <a:gd name="connsiteY125" fmla="*/ 1856515 h 1902074"/>
                <a:gd name="connsiteX126" fmla="*/ 973841 w 1611734"/>
                <a:gd name="connsiteY126" fmla="*/ 1867905 h 1902074"/>
                <a:gd name="connsiteX127" fmla="*/ 945366 w 1611734"/>
                <a:gd name="connsiteY127" fmla="*/ 1873600 h 1902074"/>
                <a:gd name="connsiteX128" fmla="*/ 905501 w 1611734"/>
                <a:gd name="connsiteY128" fmla="*/ 1862210 h 1902074"/>
                <a:gd name="connsiteX129" fmla="*/ 899806 w 1611734"/>
                <a:gd name="connsiteY129" fmla="*/ 1845126 h 1902074"/>
                <a:gd name="connsiteX130" fmla="*/ 922586 w 1611734"/>
                <a:gd name="connsiteY130" fmla="*/ 1822346 h 1902074"/>
                <a:gd name="connsiteX131" fmla="*/ 945366 w 1611734"/>
                <a:gd name="connsiteY131" fmla="*/ 1810957 h 1902074"/>
                <a:gd name="connsiteX132" fmla="*/ 956756 w 1611734"/>
                <a:gd name="connsiteY132" fmla="*/ 1793872 h 1902074"/>
                <a:gd name="connsiteX133" fmla="*/ 968146 w 1611734"/>
                <a:gd name="connsiteY133" fmla="*/ 1759703 h 1902074"/>
                <a:gd name="connsiteX134" fmla="*/ 973841 w 1611734"/>
                <a:gd name="connsiteY134" fmla="*/ 1714145 h 1902074"/>
                <a:gd name="connsiteX135" fmla="*/ 996621 w 1611734"/>
                <a:gd name="connsiteY135" fmla="*/ 1679976 h 1902074"/>
                <a:gd name="connsiteX136" fmla="*/ 990926 w 1611734"/>
                <a:gd name="connsiteY136" fmla="*/ 1662891 h 1902074"/>
                <a:gd name="connsiteX137" fmla="*/ 1002316 w 1611734"/>
                <a:gd name="connsiteY137" fmla="*/ 1628722 h 1902074"/>
                <a:gd name="connsiteX138" fmla="*/ 979536 w 1611734"/>
                <a:gd name="connsiteY138" fmla="*/ 1600248 h 1902074"/>
                <a:gd name="connsiteX139" fmla="*/ 939671 w 1611734"/>
                <a:gd name="connsiteY139" fmla="*/ 1571774 h 1902074"/>
                <a:gd name="connsiteX140" fmla="*/ 933976 w 1611734"/>
                <a:gd name="connsiteY140" fmla="*/ 1594553 h 1902074"/>
                <a:gd name="connsiteX141" fmla="*/ 922586 w 1611734"/>
                <a:gd name="connsiteY141" fmla="*/ 1685670 h 1902074"/>
                <a:gd name="connsiteX142" fmla="*/ 905501 w 1611734"/>
                <a:gd name="connsiteY142" fmla="*/ 1679976 h 1902074"/>
                <a:gd name="connsiteX143" fmla="*/ 922586 w 1611734"/>
                <a:gd name="connsiteY143" fmla="*/ 1600248 h 1902074"/>
                <a:gd name="connsiteX144" fmla="*/ 916891 w 1611734"/>
                <a:gd name="connsiteY144" fmla="*/ 1566079 h 1902074"/>
                <a:gd name="connsiteX145" fmla="*/ 905501 w 1611734"/>
                <a:gd name="connsiteY145" fmla="*/ 1548995 h 1902074"/>
                <a:gd name="connsiteX146" fmla="*/ 888416 w 1611734"/>
                <a:gd name="connsiteY146" fmla="*/ 1492046 h 1902074"/>
                <a:gd name="connsiteX147" fmla="*/ 865637 w 1611734"/>
                <a:gd name="connsiteY147" fmla="*/ 1463572 h 1902074"/>
                <a:gd name="connsiteX148" fmla="*/ 848552 w 1611734"/>
                <a:gd name="connsiteY148" fmla="*/ 1474962 h 1902074"/>
                <a:gd name="connsiteX149" fmla="*/ 831467 w 1611734"/>
                <a:gd name="connsiteY149" fmla="*/ 1514826 h 1902074"/>
                <a:gd name="connsiteX150" fmla="*/ 825772 w 1611734"/>
                <a:gd name="connsiteY150" fmla="*/ 1531910 h 1902074"/>
                <a:gd name="connsiteX151" fmla="*/ 802992 w 1611734"/>
                <a:gd name="connsiteY151" fmla="*/ 1554689 h 1902074"/>
                <a:gd name="connsiteX152" fmla="*/ 785907 w 1611734"/>
                <a:gd name="connsiteY152" fmla="*/ 1588858 h 1902074"/>
                <a:gd name="connsiteX153" fmla="*/ 797297 w 1611734"/>
                <a:gd name="connsiteY153" fmla="*/ 1623027 h 1902074"/>
                <a:gd name="connsiteX154" fmla="*/ 808687 w 1611734"/>
                <a:gd name="connsiteY154" fmla="*/ 1679976 h 1902074"/>
                <a:gd name="connsiteX155" fmla="*/ 825772 w 1611734"/>
                <a:gd name="connsiteY155" fmla="*/ 1691365 h 1902074"/>
                <a:gd name="connsiteX156" fmla="*/ 820077 w 1611734"/>
                <a:gd name="connsiteY156" fmla="*/ 1731229 h 1902074"/>
                <a:gd name="connsiteX157" fmla="*/ 802992 w 1611734"/>
                <a:gd name="connsiteY157" fmla="*/ 1725534 h 1902074"/>
                <a:gd name="connsiteX158" fmla="*/ 797297 w 1611734"/>
                <a:gd name="connsiteY158" fmla="*/ 1708450 h 1902074"/>
                <a:gd name="connsiteX159" fmla="*/ 780212 w 1611734"/>
                <a:gd name="connsiteY159" fmla="*/ 1697060 h 1902074"/>
                <a:gd name="connsiteX160" fmla="*/ 740347 w 1611734"/>
                <a:gd name="connsiteY160" fmla="*/ 1714145 h 1902074"/>
                <a:gd name="connsiteX161" fmla="*/ 734652 w 1611734"/>
                <a:gd name="connsiteY161" fmla="*/ 1731229 h 1902074"/>
                <a:gd name="connsiteX162" fmla="*/ 711872 w 1611734"/>
                <a:gd name="connsiteY162" fmla="*/ 1765398 h 1902074"/>
                <a:gd name="connsiteX163" fmla="*/ 723262 w 1611734"/>
                <a:gd name="connsiteY163" fmla="*/ 1805262 h 1902074"/>
                <a:gd name="connsiteX164" fmla="*/ 728957 w 1611734"/>
                <a:gd name="connsiteY164" fmla="*/ 1822346 h 1902074"/>
                <a:gd name="connsiteX165" fmla="*/ 723262 w 1611734"/>
                <a:gd name="connsiteY165" fmla="*/ 1850821 h 1902074"/>
                <a:gd name="connsiteX166" fmla="*/ 706177 w 1611734"/>
                <a:gd name="connsiteY166" fmla="*/ 1856515 h 1902074"/>
                <a:gd name="connsiteX167" fmla="*/ 700482 w 1611734"/>
                <a:gd name="connsiteY167" fmla="*/ 1833736 h 1902074"/>
                <a:gd name="connsiteX168" fmla="*/ 666312 w 1611734"/>
                <a:gd name="connsiteY168" fmla="*/ 1810957 h 1902074"/>
                <a:gd name="connsiteX169" fmla="*/ 586583 w 1611734"/>
                <a:gd name="connsiteY169" fmla="*/ 1799567 h 1902074"/>
                <a:gd name="connsiteX170" fmla="*/ 615058 w 1611734"/>
                <a:gd name="connsiteY170" fmla="*/ 1788177 h 1902074"/>
                <a:gd name="connsiteX171" fmla="*/ 649227 w 1611734"/>
                <a:gd name="connsiteY171" fmla="*/ 1782483 h 1902074"/>
                <a:gd name="connsiteX172" fmla="*/ 637837 w 1611734"/>
                <a:gd name="connsiteY172" fmla="*/ 1742619 h 1902074"/>
                <a:gd name="connsiteX173" fmla="*/ 677702 w 1611734"/>
                <a:gd name="connsiteY173" fmla="*/ 1719839 h 1902074"/>
                <a:gd name="connsiteX174" fmla="*/ 694787 w 1611734"/>
                <a:gd name="connsiteY174" fmla="*/ 1714145 h 1902074"/>
                <a:gd name="connsiteX175" fmla="*/ 700482 w 1611734"/>
                <a:gd name="connsiteY175" fmla="*/ 1697060 h 1902074"/>
                <a:gd name="connsiteX176" fmla="*/ 717567 w 1611734"/>
                <a:gd name="connsiteY176" fmla="*/ 1685670 h 1902074"/>
                <a:gd name="connsiteX177" fmla="*/ 728957 w 1611734"/>
                <a:gd name="connsiteY177" fmla="*/ 1668586 h 1902074"/>
                <a:gd name="connsiteX178" fmla="*/ 723262 w 1611734"/>
                <a:gd name="connsiteY178" fmla="*/ 1640112 h 1902074"/>
                <a:gd name="connsiteX179" fmla="*/ 672007 w 1611734"/>
                <a:gd name="connsiteY179" fmla="*/ 1628722 h 1902074"/>
                <a:gd name="connsiteX180" fmla="*/ 637837 w 1611734"/>
                <a:gd name="connsiteY180" fmla="*/ 1611638 h 1902074"/>
                <a:gd name="connsiteX181" fmla="*/ 632142 w 1611734"/>
                <a:gd name="connsiteY181" fmla="*/ 1594553 h 1902074"/>
                <a:gd name="connsiteX182" fmla="*/ 620752 w 1611734"/>
                <a:gd name="connsiteY182" fmla="*/ 1577469 h 1902074"/>
                <a:gd name="connsiteX183" fmla="*/ 637837 w 1611734"/>
                <a:gd name="connsiteY183" fmla="*/ 1571774 h 1902074"/>
                <a:gd name="connsiteX184" fmla="*/ 728957 w 1611734"/>
                <a:gd name="connsiteY184" fmla="*/ 1560384 h 1902074"/>
                <a:gd name="connsiteX185" fmla="*/ 751737 w 1611734"/>
                <a:gd name="connsiteY185" fmla="*/ 1548995 h 1902074"/>
                <a:gd name="connsiteX186" fmla="*/ 763127 w 1611734"/>
                <a:gd name="connsiteY186" fmla="*/ 1531910 h 1902074"/>
                <a:gd name="connsiteX187" fmla="*/ 797297 w 1611734"/>
                <a:gd name="connsiteY187" fmla="*/ 1514826 h 1902074"/>
                <a:gd name="connsiteX188" fmla="*/ 808687 w 1611734"/>
                <a:gd name="connsiteY188" fmla="*/ 1497741 h 1902074"/>
                <a:gd name="connsiteX189" fmla="*/ 825772 w 1611734"/>
                <a:gd name="connsiteY189" fmla="*/ 1480657 h 1902074"/>
                <a:gd name="connsiteX190" fmla="*/ 854247 w 1611734"/>
                <a:gd name="connsiteY190" fmla="*/ 1435098 h 1902074"/>
                <a:gd name="connsiteX191" fmla="*/ 865637 w 1611734"/>
                <a:gd name="connsiteY191" fmla="*/ 1406624 h 1902074"/>
                <a:gd name="connsiteX192" fmla="*/ 905501 w 1611734"/>
                <a:gd name="connsiteY192" fmla="*/ 1383844 h 1902074"/>
                <a:gd name="connsiteX193" fmla="*/ 956756 w 1611734"/>
                <a:gd name="connsiteY193" fmla="*/ 1372455 h 1902074"/>
                <a:gd name="connsiteX194" fmla="*/ 951061 w 1611734"/>
                <a:gd name="connsiteY194" fmla="*/ 1355370 h 1902074"/>
                <a:gd name="connsiteX195" fmla="*/ 945366 w 1611734"/>
                <a:gd name="connsiteY195" fmla="*/ 1292727 h 1902074"/>
                <a:gd name="connsiteX196" fmla="*/ 928281 w 1611734"/>
                <a:gd name="connsiteY196" fmla="*/ 1287032 h 1902074"/>
                <a:gd name="connsiteX197" fmla="*/ 905501 w 1611734"/>
                <a:gd name="connsiteY197" fmla="*/ 1281337 h 1902074"/>
                <a:gd name="connsiteX198" fmla="*/ 825772 w 1611734"/>
                <a:gd name="connsiteY198" fmla="*/ 1287032 h 1902074"/>
                <a:gd name="connsiteX199" fmla="*/ 808687 w 1611734"/>
                <a:gd name="connsiteY199" fmla="*/ 1298422 h 1902074"/>
                <a:gd name="connsiteX200" fmla="*/ 780212 w 1611734"/>
                <a:gd name="connsiteY200" fmla="*/ 1304117 h 1902074"/>
                <a:gd name="connsiteX201" fmla="*/ 757432 w 1611734"/>
                <a:gd name="connsiteY201" fmla="*/ 1315506 h 1902074"/>
                <a:gd name="connsiteX202" fmla="*/ 734652 w 1611734"/>
                <a:gd name="connsiteY202" fmla="*/ 1361065 h 1902074"/>
                <a:gd name="connsiteX203" fmla="*/ 717567 w 1611734"/>
                <a:gd name="connsiteY203" fmla="*/ 1412319 h 1902074"/>
                <a:gd name="connsiteX204" fmla="*/ 711872 w 1611734"/>
                <a:gd name="connsiteY204" fmla="*/ 1429403 h 1902074"/>
                <a:gd name="connsiteX205" fmla="*/ 689092 w 1611734"/>
                <a:gd name="connsiteY205" fmla="*/ 1446488 h 1902074"/>
                <a:gd name="connsiteX206" fmla="*/ 683397 w 1611734"/>
                <a:gd name="connsiteY206" fmla="*/ 1383844 h 1902074"/>
                <a:gd name="connsiteX207" fmla="*/ 666312 w 1611734"/>
                <a:gd name="connsiteY207" fmla="*/ 1372455 h 1902074"/>
                <a:gd name="connsiteX208" fmla="*/ 575193 w 1611734"/>
                <a:gd name="connsiteY208" fmla="*/ 1383844 h 1902074"/>
                <a:gd name="connsiteX209" fmla="*/ 563803 w 1611734"/>
                <a:gd name="connsiteY209" fmla="*/ 1400929 h 1902074"/>
                <a:gd name="connsiteX210" fmla="*/ 541023 w 1611734"/>
                <a:gd name="connsiteY210" fmla="*/ 1463572 h 1902074"/>
                <a:gd name="connsiteX211" fmla="*/ 444208 w 1611734"/>
                <a:gd name="connsiteY211" fmla="*/ 1469267 h 1902074"/>
                <a:gd name="connsiteX212" fmla="*/ 438513 w 1611734"/>
                <a:gd name="connsiteY212" fmla="*/ 1514826 h 1902074"/>
                <a:gd name="connsiteX213" fmla="*/ 421428 w 1611734"/>
                <a:gd name="connsiteY213" fmla="*/ 1537605 h 1902074"/>
                <a:gd name="connsiteX214" fmla="*/ 410038 w 1611734"/>
                <a:gd name="connsiteY214" fmla="*/ 1554689 h 1902074"/>
                <a:gd name="connsiteX215" fmla="*/ 415733 w 1611734"/>
                <a:gd name="connsiteY215" fmla="*/ 1617332 h 1902074"/>
                <a:gd name="connsiteX216" fmla="*/ 432818 w 1611734"/>
                <a:gd name="connsiteY216" fmla="*/ 1623027 h 1902074"/>
                <a:gd name="connsiteX217" fmla="*/ 438513 w 1611734"/>
                <a:gd name="connsiteY217" fmla="*/ 1645807 h 1902074"/>
                <a:gd name="connsiteX218" fmla="*/ 449903 w 1611734"/>
                <a:gd name="connsiteY218" fmla="*/ 1662891 h 1902074"/>
                <a:gd name="connsiteX219" fmla="*/ 392953 w 1611734"/>
                <a:gd name="connsiteY219" fmla="*/ 1657196 h 1902074"/>
                <a:gd name="connsiteX220" fmla="*/ 387258 w 1611734"/>
                <a:gd name="connsiteY220" fmla="*/ 1583163 h 1902074"/>
                <a:gd name="connsiteX221" fmla="*/ 381563 w 1611734"/>
                <a:gd name="connsiteY221" fmla="*/ 1497741 h 1902074"/>
                <a:gd name="connsiteX222" fmla="*/ 364478 w 1611734"/>
                <a:gd name="connsiteY222" fmla="*/ 1486351 h 1902074"/>
                <a:gd name="connsiteX223" fmla="*/ 324614 w 1611734"/>
                <a:gd name="connsiteY223" fmla="*/ 1474962 h 1902074"/>
                <a:gd name="connsiteX224" fmla="*/ 301834 w 1611734"/>
                <a:gd name="connsiteY224" fmla="*/ 1480657 h 1902074"/>
                <a:gd name="connsiteX225" fmla="*/ 290444 w 1611734"/>
                <a:gd name="connsiteY225" fmla="*/ 1497741 h 1902074"/>
                <a:gd name="connsiteX226" fmla="*/ 273359 w 1611734"/>
                <a:gd name="connsiteY226" fmla="*/ 1514826 h 1902074"/>
                <a:gd name="connsiteX227" fmla="*/ 233494 w 1611734"/>
                <a:gd name="connsiteY227" fmla="*/ 1554689 h 1902074"/>
                <a:gd name="connsiteX228" fmla="*/ 239189 w 1611734"/>
                <a:gd name="connsiteY228" fmla="*/ 1577469 h 1902074"/>
                <a:gd name="connsiteX229" fmla="*/ 256274 w 1611734"/>
                <a:gd name="connsiteY229" fmla="*/ 1583163 h 1902074"/>
                <a:gd name="connsiteX230" fmla="*/ 296139 w 1611734"/>
                <a:gd name="connsiteY230" fmla="*/ 1605943 h 1902074"/>
                <a:gd name="connsiteX231" fmla="*/ 290444 w 1611734"/>
                <a:gd name="connsiteY231" fmla="*/ 1623027 h 1902074"/>
                <a:gd name="connsiteX232" fmla="*/ 256274 w 1611734"/>
                <a:gd name="connsiteY232" fmla="*/ 1645807 h 1902074"/>
                <a:gd name="connsiteX233" fmla="*/ 210714 w 1611734"/>
                <a:gd name="connsiteY233" fmla="*/ 1640112 h 1902074"/>
                <a:gd name="connsiteX234" fmla="*/ 205019 w 1611734"/>
                <a:gd name="connsiteY234" fmla="*/ 1623027 h 1902074"/>
                <a:gd name="connsiteX235" fmla="*/ 199324 w 1611734"/>
                <a:gd name="connsiteY235" fmla="*/ 1600248 h 1902074"/>
                <a:gd name="connsiteX236" fmla="*/ 170849 w 1611734"/>
                <a:gd name="connsiteY236" fmla="*/ 1594553 h 1902074"/>
                <a:gd name="connsiteX237" fmla="*/ 153764 w 1611734"/>
                <a:gd name="connsiteY237" fmla="*/ 1577469 h 1902074"/>
                <a:gd name="connsiteX238" fmla="*/ 136679 w 1611734"/>
                <a:gd name="connsiteY238" fmla="*/ 1566079 h 1902074"/>
                <a:gd name="connsiteX239" fmla="*/ 142374 w 1611734"/>
                <a:gd name="connsiteY239" fmla="*/ 1543300 h 1902074"/>
                <a:gd name="connsiteX240" fmla="*/ 182239 w 1611734"/>
                <a:gd name="connsiteY240" fmla="*/ 1526215 h 1902074"/>
                <a:gd name="connsiteX241" fmla="*/ 199324 w 1611734"/>
                <a:gd name="connsiteY241" fmla="*/ 1509131 h 1902074"/>
                <a:gd name="connsiteX242" fmla="*/ 222104 w 1611734"/>
                <a:gd name="connsiteY242" fmla="*/ 1503436 h 1902074"/>
                <a:gd name="connsiteX243" fmla="*/ 244884 w 1611734"/>
                <a:gd name="connsiteY243" fmla="*/ 1469267 h 1902074"/>
                <a:gd name="connsiteX244" fmla="*/ 256274 w 1611734"/>
                <a:gd name="connsiteY244" fmla="*/ 1452182 h 1902074"/>
                <a:gd name="connsiteX245" fmla="*/ 273359 w 1611734"/>
                <a:gd name="connsiteY245" fmla="*/ 1446488 h 1902074"/>
                <a:gd name="connsiteX246" fmla="*/ 290444 w 1611734"/>
                <a:gd name="connsiteY246" fmla="*/ 1429403 h 1902074"/>
                <a:gd name="connsiteX247" fmla="*/ 279054 w 1611734"/>
                <a:gd name="connsiteY247" fmla="*/ 1395234 h 1902074"/>
                <a:gd name="connsiteX248" fmla="*/ 318919 w 1611734"/>
                <a:gd name="connsiteY248" fmla="*/ 1372455 h 1902074"/>
                <a:gd name="connsiteX249" fmla="*/ 336004 w 1611734"/>
                <a:gd name="connsiteY249" fmla="*/ 1383844 h 1902074"/>
                <a:gd name="connsiteX250" fmla="*/ 353088 w 1611734"/>
                <a:gd name="connsiteY250" fmla="*/ 1389539 h 1902074"/>
                <a:gd name="connsiteX251" fmla="*/ 364478 w 1611734"/>
                <a:gd name="connsiteY251" fmla="*/ 1406624 h 1902074"/>
                <a:gd name="connsiteX252" fmla="*/ 529633 w 1611734"/>
                <a:gd name="connsiteY252" fmla="*/ 1423708 h 1902074"/>
                <a:gd name="connsiteX253" fmla="*/ 541023 w 1611734"/>
                <a:gd name="connsiteY253" fmla="*/ 1406624 h 1902074"/>
                <a:gd name="connsiteX254" fmla="*/ 546718 w 1611734"/>
                <a:gd name="connsiteY254" fmla="*/ 1389539 h 1902074"/>
                <a:gd name="connsiteX255" fmla="*/ 563803 w 1611734"/>
                <a:gd name="connsiteY255" fmla="*/ 1383844 h 1902074"/>
                <a:gd name="connsiteX256" fmla="*/ 592278 w 1611734"/>
                <a:gd name="connsiteY256" fmla="*/ 1361065 h 1902074"/>
                <a:gd name="connsiteX257" fmla="*/ 626447 w 1611734"/>
                <a:gd name="connsiteY257" fmla="*/ 1343981 h 1902074"/>
                <a:gd name="connsiteX258" fmla="*/ 666312 w 1611734"/>
                <a:gd name="connsiteY258" fmla="*/ 1338286 h 1902074"/>
                <a:gd name="connsiteX259" fmla="*/ 672007 w 1611734"/>
                <a:gd name="connsiteY259" fmla="*/ 1298422 h 1902074"/>
                <a:gd name="connsiteX260" fmla="*/ 654922 w 1611734"/>
                <a:gd name="connsiteY260" fmla="*/ 1292727 h 1902074"/>
                <a:gd name="connsiteX261" fmla="*/ 677702 w 1611734"/>
                <a:gd name="connsiteY261" fmla="*/ 1281337 h 1902074"/>
                <a:gd name="connsiteX262" fmla="*/ 774517 w 1611734"/>
                <a:gd name="connsiteY262" fmla="*/ 1269948 h 1902074"/>
                <a:gd name="connsiteX263" fmla="*/ 808687 w 1611734"/>
                <a:gd name="connsiteY263" fmla="*/ 1264253 h 1902074"/>
                <a:gd name="connsiteX264" fmla="*/ 791602 w 1611734"/>
                <a:gd name="connsiteY264" fmla="*/ 1258558 h 1902074"/>
                <a:gd name="connsiteX265" fmla="*/ 751737 w 1611734"/>
                <a:gd name="connsiteY265" fmla="*/ 1224389 h 1902074"/>
                <a:gd name="connsiteX266" fmla="*/ 740347 w 1611734"/>
                <a:gd name="connsiteY266" fmla="*/ 1207305 h 1902074"/>
                <a:gd name="connsiteX267" fmla="*/ 700482 w 1611734"/>
                <a:gd name="connsiteY267" fmla="*/ 1190220 h 1902074"/>
                <a:gd name="connsiteX268" fmla="*/ 495463 w 1611734"/>
                <a:gd name="connsiteY268" fmla="*/ 1178831 h 1902074"/>
                <a:gd name="connsiteX269" fmla="*/ 410038 w 1611734"/>
                <a:gd name="connsiteY269" fmla="*/ 1195915 h 1902074"/>
                <a:gd name="connsiteX270" fmla="*/ 398648 w 1611734"/>
                <a:gd name="connsiteY270" fmla="*/ 1218694 h 1902074"/>
                <a:gd name="connsiteX271" fmla="*/ 353088 w 1611734"/>
                <a:gd name="connsiteY271" fmla="*/ 1269948 h 1902074"/>
                <a:gd name="connsiteX272" fmla="*/ 347394 w 1611734"/>
                <a:gd name="connsiteY272" fmla="*/ 1224389 h 1902074"/>
                <a:gd name="connsiteX273" fmla="*/ 233494 w 1611734"/>
                <a:gd name="connsiteY273" fmla="*/ 1252863 h 1902074"/>
                <a:gd name="connsiteX274" fmla="*/ 216409 w 1611734"/>
                <a:gd name="connsiteY274" fmla="*/ 1269948 h 1902074"/>
                <a:gd name="connsiteX275" fmla="*/ 210714 w 1611734"/>
                <a:gd name="connsiteY275" fmla="*/ 1252863 h 1902074"/>
                <a:gd name="connsiteX276" fmla="*/ 222104 w 1611734"/>
                <a:gd name="connsiteY276" fmla="*/ 1224389 h 1902074"/>
                <a:gd name="connsiteX277" fmla="*/ 205019 w 1611734"/>
                <a:gd name="connsiteY277" fmla="*/ 1218694 h 1902074"/>
                <a:gd name="connsiteX278" fmla="*/ 148069 w 1611734"/>
                <a:gd name="connsiteY278" fmla="*/ 1207305 h 1902074"/>
                <a:gd name="connsiteX279" fmla="*/ 119594 w 1611734"/>
                <a:gd name="connsiteY279" fmla="*/ 1201610 h 1902074"/>
                <a:gd name="connsiteX280" fmla="*/ 85425 w 1611734"/>
                <a:gd name="connsiteY280" fmla="*/ 1190220 h 1902074"/>
                <a:gd name="connsiteX281" fmla="*/ 11390 w 1611734"/>
                <a:gd name="connsiteY281" fmla="*/ 1184525 h 1902074"/>
                <a:gd name="connsiteX282" fmla="*/ 0 w 1611734"/>
                <a:gd name="connsiteY282" fmla="*/ 1167441 h 1902074"/>
                <a:gd name="connsiteX283" fmla="*/ 5695 w 1611734"/>
                <a:gd name="connsiteY283" fmla="*/ 1144662 h 1902074"/>
                <a:gd name="connsiteX284" fmla="*/ 28475 w 1611734"/>
                <a:gd name="connsiteY284" fmla="*/ 1138967 h 1902074"/>
                <a:gd name="connsiteX285" fmla="*/ 34170 w 1611734"/>
                <a:gd name="connsiteY285" fmla="*/ 1099103 h 1902074"/>
                <a:gd name="connsiteX286" fmla="*/ 45560 w 1611734"/>
                <a:gd name="connsiteY286" fmla="*/ 1116187 h 1902074"/>
                <a:gd name="connsiteX287" fmla="*/ 68340 w 1611734"/>
                <a:gd name="connsiteY287" fmla="*/ 1138967 h 1902074"/>
                <a:gd name="connsiteX288" fmla="*/ 85425 w 1611734"/>
                <a:gd name="connsiteY288" fmla="*/ 1144662 h 1902074"/>
                <a:gd name="connsiteX289" fmla="*/ 176544 w 1611734"/>
                <a:gd name="connsiteY289" fmla="*/ 1150356 h 1902074"/>
                <a:gd name="connsiteX290" fmla="*/ 187934 w 1611734"/>
                <a:gd name="connsiteY290" fmla="*/ 1167441 h 1902074"/>
                <a:gd name="connsiteX291" fmla="*/ 227799 w 1611734"/>
                <a:gd name="connsiteY291" fmla="*/ 1184525 h 1902074"/>
                <a:gd name="connsiteX292" fmla="*/ 290444 w 1611734"/>
                <a:gd name="connsiteY292" fmla="*/ 1190220 h 1902074"/>
                <a:gd name="connsiteX293" fmla="*/ 444208 w 1611734"/>
                <a:gd name="connsiteY293" fmla="*/ 1184525 h 1902074"/>
                <a:gd name="connsiteX294" fmla="*/ 427123 w 1611734"/>
                <a:gd name="connsiteY294" fmla="*/ 1178831 h 1902074"/>
                <a:gd name="connsiteX295" fmla="*/ 398648 w 1611734"/>
                <a:gd name="connsiteY295" fmla="*/ 1144662 h 1902074"/>
                <a:gd name="connsiteX296" fmla="*/ 347394 w 1611734"/>
                <a:gd name="connsiteY296" fmla="*/ 1127577 h 1902074"/>
                <a:gd name="connsiteX297" fmla="*/ 290444 w 1611734"/>
                <a:gd name="connsiteY297" fmla="*/ 1099103 h 1902074"/>
                <a:gd name="connsiteX298" fmla="*/ 284749 w 1611734"/>
                <a:gd name="connsiteY298" fmla="*/ 1082018 h 1902074"/>
                <a:gd name="connsiteX299" fmla="*/ 267664 w 1611734"/>
                <a:gd name="connsiteY299" fmla="*/ 1076324 h 1902074"/>
                <a:gd name="connsiteX300" fmla="*/ 244884 w 1611734"/>
                <a:gd name="connsiteY300" fmla="*/ 1059239 h 1902074"/>
                <a:gd name="connsiteX301" fmla="*/ 227799 w 1611734"/>
                <a:gd name="connsiteY301" fmla="*/ 1030765 h 1902074"/>
                <a:gd name="connsiteX302" fmla="*/ 210714 w 1611734"/>
                <a:gd name="connsiteY302" fmla="*/ 1007986 h 1902074"/>
                <a:gd name="connsiteX303" fmla="*/ 182239 w 1611734"/>
                <a:gd name="connsiteY303" fmla="*/ 945342 h 1902074"/>
                <a:gd name="connsiteX304" fmla="*/ 148069 w 1611734"/>
                <a:gd name="connsiteY304" fmla="*/ 985206 h 1902074"/>
                <a:gd name="connsiteX305" fmla="*/ 136679 w 1611734"/>
                <a:gd name="connsiteY305" fmla="*/ 933953 h 1902074"/>
                <a:gd name="connsiteX306" fmla="*/ 170849 w 1611734"/>
                <a:gd name="connsiteY306" fmla="*/ 888394 h 1902074"/>
                <a:gd name="connsiteX307" fmla="*/ 187934 w 1611734"/>
                <a:gd name="connsiteY307" fmla="*/ 916868 h 1902074"/>
                <a:gd name="connsiteX308" fmla="*/ 193629 w 1611734"/>
                <a:gd name="connsiteY308" fmla="*/ 939648 h 1902074"/>
                <a:gd name="connsiteX309" fmla="*/ 210714 w 1611734"/>
                <a:gd name="connsiteY309" fmla="*/ 956732 h 1902074"/>
                <a:gd name="connsiteX310" fmla="*/ 233494 w 1611734"/>
                <a:gd name="connsiteY310" fmla="*/ 1002291 h 1902074"/>
                <a:gd name="connsiteX311" fmla="*/ 279054 w 1611734"/>
                <a:gd name="connsiteY311" fmla="*/ 1030765 h 1902074"/>
                <a:gd name="connsiteX312" fmla="*/ 313224 w 1611734"/>
                <a:gd name="connsiteY312" fmla="*/ 1053544 h 1902074"/>
                <a:gd name="connsiteX313" fmla="*/ 347394 w 1611734"/>
                <a:gd name="connsiteY313" fmla="*/ 1087713 h 1902074"/>
                <a:gd name="connsiteX314" fmla="*/ 364478 w 1611734"/>
                <a:gd name="connsiteY314" fmla="*/ 1116187 h 1902074"/>
                <a:gd name="connsiteX315" fmla="*/ 398648 w 1611734"/>
                <a:gd name="connsiteY315" fmla="*/ 1127577 h 1902074"/>
                <a:gd name="connsiteX316" fmla="*/ 438513 w 1611734"/>
                <a:gd name="connsiteY316" fmla="*/ 1116187 h 1902074"/>
                <a:gd name="connsiteX317" fmla="*/ 449903 w 1611734"/>
                <a:gd name="connsiteY317" fmla="*/ 1133272 h 1902074"/>
                <a:gd name="connsiteX318" fmla="*/ 455598 w 1611734"/>
                <a:gd name="connsiteY318" fmla="*/ 1150356 h 1902074"/>
                <a:gd name="connsiteX319" fmla="*/ 501158 w 1611734"/>
                <a:gd name="connsiteY319" fmla="*/ 1156051 h 1902074"/>
                <a:gd name="connsiteX320" fmla="*/ 620752 w 1611734"/>
                <a:gd name="connsiteY320" fmla="*/ 1167441 h 1902074"/>
                <a:gd name="connsiteX321" fmla="*/ 649227 w 1611734"/>
                <a:gd name="connsiteY321" fmla="*/ 1156051 h 1902074"/>
                <a:gd name="connsiteX322" fmla="*/ 597973 w 1611734"/>
                <a:gd name="connsiteY322" fmla="*/ 1127577 h 1902074"/>
                <a:gd name="connsiteX323" fmla="*/ 575193 w 1611734"/>
                <a:gd name="connsiteY323" fmla="*/ 1110493 h 1902074"/>
                <a:gd name="connsiteX324" fmla="*/ 569498 w 1611734"/>
                <a:gd name="connsiteY324" fmla="*/ 1093408 h 1902074"/>
                <a:gd name="connsiteX325" fmla="*/ 552413 w 1611734"/>
                <a:gd name="connsiteY325" fmla="*/ 1082018 h 1902074"/>
                <a:gd name="connsiteX326" fmla="*/ 518243 w 1611734"/>
                <a:gd name="connsiteY326" fmla="*/ 1047849 h 1902074"/>
                <a:gd name="connsiteX327" fmla="*/ 501158 w 1611734"/>
                <a:gd name="connsiteY327" fmla="*/ 1030765 h 1902074"/>
                <a:gd name="connsiteX328" fmla="*/ 478378 w 1611734"/>
                <a:gd name="connsiteY328" fmla="*/ 1019375 h 1902074"/>
                <a:gd name="connsiteX329" fmla="*/ 461293 w 1611734"/>
                <a:gd name="connsiteY329" fmla="*/ 1013680 h 1902074"/>
                <a:gd name="connsiteX330" fmla="*/ 427123 w 1611734"/>
                <a:gd name="connsiteY330" fmla="*/ 985206 h 1902074"/>
                <a:gd name="connsiteX331" fmla="*/ 421428 w 1611734"/>
                <a:gd name="connsiteY331" fmla="*/ 962427 h 1902074"/>
                <a:gd name="connsiteX332" fmla="*/ 404343 w 1611734"/>
                <a:gd name="connsiteY332" fmla="*/ 956732 h 1902074"/>
                <a:gd name="connsiteX333" fmla="*/ 387258 w 1611734"/>
                <a:gd name="connsiteY333" fmla="*/ 945342 h 1902074"/>
                <a:gd name="connsiteX334" fmla="*/ 375868 w 1611734"/>
                <a:gd name="connsiteY334" fmla="*/ 928258 h 1902074"/>
                <a:gd name="connsiteX335" fmla="*/ 358783 w 1611734"/>
                <a:gd name="connsiteY335" fmla="*/ 922563 h 1902074"/>
                <a:gd name="connsiteX336" fmla="*/ 353088 w 1611734"/>
                <a:gd name="connsiteY336" fmla="*/ 865615 h 1902074"/>
                <a:gd name="connsiteX337" fmla="*/ 347394 w 1611734"/>
                <a:gd name="connsiteY337" fmla="*/ 848530 h 1902074"/>
                <a:gd name="connsiteX338" fmla="*/ 341699 w 1611734"/>
                <a:gd name="connsiteY338" fmla="*/ 825751 h 1902074"/>
                <a:gd name="connsiteX339" fmla="*/ 324614 w 1611734"/>
                <a:gd name="connsiteY339" fmla="*/ 820056 h 1902074"/>
                <a:gd name="connsiteX340" fmla="*/ 239189 w 1611734"/>
                <a:gd name="connsiteY340" fmla="*/ 820056 h 1902074"/>
                <a:gd name="connsiteX341" fmla="*/ 216409 w 1611734"/>
                <a:gd name="connsiteY341" fmla="*/ 808667 h 1902074"/>
                <a:gd name="connsiteX342" fmla="*/ 199324 w 1611734"/>
                <a:gd name="connsiteY342" fmla="*/ 802972 h 1902074"/>
                <a:gd name="connsiteX343" fmla="*/ 193629 w 1611734"/>
                <a:gd name="connsiteY343" fmla="*/ 785887 h 1902074"/>
                <a:gd name="connsiteX344" fmla="*/ 267664 w 1611734"/>
                <a:gd name="connsiteY344" fmla="*/ 774498 h 1902074"/>
                <a:gd name="connsiteX345" fmla="*/ 284749 w 1611734"/>
                <a:gd name="connsiteY345" fmla="*/ 763108 h 1902074"/>
                <a:gd name="connsiteX346" fmla="*/ 313224 w 1611734"/>
                <a:gd name="connsiteY346" fmla="*/ 728939 h 1902074"/>
                <a:gd name="connsiteX347" fmla="*/ 324614 w 1611734"/>
                <a:gd name="connsiteY347" fmla="*/ 763108 h 1902074"/>
                <a:gd name="connsiteX348" fmla="*/ 330309 w 1611734"/>
                <a:gd name="connsiteY348" fmla="*/ 791582 h 1902074"/>
                <a:gd name="connsiteX349" fmla="*/ 353088 w 1611734"/>
                <a:gd name="connsiteY349" fmla="*/ 825751 h 1902074"/>
                <a:gd name="connsiteX350" fmla="*/ 364478 w 1611734"/>
                <a:gd name="connsiteY350" fmla="*/ 877004 h 1902074"/>
                <a:gd name="connsiteX351" fmla="*/ 375868 w 1611734"/>
                <a:gd name="connsiteY351" fmla="*/ 911173 h 1902074"/>
                <a:gd name="connsiteX352" fmla="*/ 421428 w 1611734"/>
                <a:gd name="connsiteY352" fmla="*/ 939648 h 1902074"/>
                <a:gd name="connsiteX353" fmla="*/ 466988 w 1611734"/>
                <a:gd name="connsiteY353" fmla="*/ 968122 h 1902074"/>
                <a:gd name="connsiteX354" fmla="*/ 455598 w 1611734"/>
                <a:gd name="connsiteY354" fmla="*/ 922563 h 1902074"/>
                <a:gd name="connsiteX355" fmla="*/ 444208 w 1611734"/>
                <a:gd name="connsiteY355" fmla="*/ 905479 h 1902074"/>
                <a:gd name="connsiteX356" fmla="*/ 449903 w 1611734"/>
                <a:gd name="connsiteY356" fmla="*/ 831446 h 1902074"/>
                <a:gd name="connsiteX357" fmla="*/ 438513 w 1611734"/>
                <a:gd name="connsiteY357" fmla="*/ 774498 h 1902074"/>
                <a:gd name="connsiteX358" fmla="*/ 427123 w 1611734"/>
                <a:gd name="connsiteY358" fmla="*/ 706160 h 1902074"/>
                <a:gd name="connsiteX359" fmla="*/ 421428 w 1611734"/>
                <a:gd name="connsiteY359" fmla="*/ 683380 h 1902074"/>
                <a:gd name="connsiteX360" fmla="*/ 410038 w 1611734"/>
                <a:gd name="connsiteY360" fmla="*/ 660601 h 1902074"/>
                <a:gd name="connsiteX361" fmla="*/ 404343 w 1611734"/>
                <a:gd name="connsiteY361" fmla="*/ 626432 h 1902074"/>
                <a:gd name="connsiteX362" fmla="*/ 387258 w 1611734"/>
                <a:gd name="connsiteY362" fmla="*/ 637822 h 1902074"/>
                <a:gd name="connsiteX363" fmla="*/ 421428 w 1611734"/>
                <a:gd name="connsiteY363" fmla="*/ 666296 h 1902074"/>
                <a:gd name="connsiteX364" fmla="*/ 449903 w 1611734"/>
                <a:gd name="connsiteY364" fmla="*/ 660601 h 1902074"/>
                <a:gd name="connsiteX365" fmla="*/ 512548 w 1611734"/>
                <a:gd name="connsiteY365" fmla="*/ 603653 h 1902074"/>
                <a:gd name="connsiteX366" fmla="*/ 518243 w 1611734"/>
                <a:gd name="connsiteY366" fmla="*/ 626432 h 1902074"/>
                <a:gd name="connsiteX367" fmla="*/ 523938 w 1611734"/>
                <a:gd name="connsiteY367" fmla="*/ 643516 h 1902074"/>
                <a:gd name="connsiteX368" fmla="*/ 506853 w 1611734"/>
                <a:gd name="connsiteY368" fmla="*/ 660601 h 1902074"/>
                <a:gd name="connsiteX369" fmla="*/ 472683 w 1611734"/>
                <a:gd name="connsiteY369" fmla="*/ 694770 h 1902074"/>
                <a:gd name="connsiteX370" fmla="*/ 506853 w 1611734"/>
                <a:gd name="connsiteY370" fmla="*/ 717549 h 1902074"/>
                <a:gd name="connsiteX371" fmla="*/ 523938 w 1611734"/>
                <a:gd name="connsiteY371" fmla="*/ 734634 h 1902074"/>
                <a:gd name="connsiteX372" fmla="*/ 569498 w 1611734"/>
                <a:gd name="connsiteY372" fmla="*/ 751718 h 1902074"/>
                <a:gd name="connsiteX373" fmla="*/ 546718 w 1611734"/>
                <a:gd name="connsiteY373" fmla="*/ 808667 h 1902074"/>
                <a:gd name="connsiteX374" fmla="*/ 518243 w 1611734"/>
                <a:gd name="connsiteY374" fmla="*/ 825751 h 1902074"/>
                <a:gd name="connsiteX375" fmla="*/ 501158 w 1611734"/>
                <a:gd name="connsiteY375" fmla="*/ 859920 h 1902074"/>
                <a:gd name="connsiteX376" fmla="*/ 489768 w 1611734"/>
                <a:gd name="connsiteY376" fmla="*/ 877004 h 1902074"/>
                <a:gd name="connsiteX377" fmla="*/ 495463 w 1611734"/>
                <a:gd name="connsiteY377" fmla="*/ 928258 h 1902074"/>
                <a:gd name="connsiteX378" fmla="*/ 501158 w 1611734"/>
                <a:gd name="connsiteY378" fmla="*/ 945342 h 1902074"/>
                <a:gd name="connsiteX379" fmla="*/ 518243 w 1611734"/>
                <a:gd name="connsiteY379" fmla="*/ 962427 h 1902074"/>
                <a:gd name="connsiteX380" fmla="*/ 541023 w 1611734"/>
                <a:gd name="connsiteY380" fmla="*/ 968122 h 1902074"/>
                <a:gd name="connsiteX381" fmla="*/ 563803 w 1611734"/>
                <a:gd name="connsiteY381" fmla="*/ 1002291 h 1902074"/>
                <a:gd name="connsiteX382" fmla="*/ 580888 w 1611734"/>
                <a:gd name="connsiteY382" fmla="*/ 1042155 h 1902074"/>
                <a:gd name="connsiteX383" fmla="*/ 597973 w 1611734"/>
                <a:gd name="connsiteY383" fmla="*/ 1047849 h 1902074"/>
                <a:gd name="connsiteX384" fmla="*/ 615058 w 1611734"/>
                <a:gd name="connsiteY384" fmla="*/ 1047849 h 1902074"/>
                <a:gd name="connsiteX385" fmla="*/ 603668 w 1611734"/>
                <a:gd name="connsiteY385" fmla="*/ 968122 h 1902074"/>
                <a:gd name="connsiteX386" fmla="*/ 592278 w 1611734"/>
                <a:gd name="connsiteY386" fmla="*/ 945342 h 1902074"/>
                <a:gd name="connsiteX387" fmla="*/ 586583 w 1611734"/>
                <a:gd name="connsiteY387" fmla="*/ 922563 h 1902074"/>
                <a:gd name="connsiteX388" fmla="*/ 580888 w 1611734"/>
                <a:gd name="connsiteY388" fmla="*/ 877004 h 1902074"/>
                <a:gd name="connsiteX389" fmla="*/ 615058 w 1611734"/>
                <a:gd name="connsiteY389" fmla="*/ 888394 h 1902074"/>
                <a:gd name="connsiteX390" fmla="*/ 637837 w 1611734"/>
                <a:gd name="connsiteY390" fmla="*/ 882699 h 1902074"/>
                <a:gd name="connsiteX391" fmla="*/ 626447 w 1611734"/>
                <a:gd name="connsiteY391" fmla="*/ 865615 h 1902074"/>
                <a:gd name="connsiteX392" fmla="*/ 592278 w 1611734"/>
                <a:gd name="connsiteY392" fmla="*/ 848530 h 1902074"/>
                <a:gd name="connsiteX393" fmla="*/ 586583 w 1611734"/>
                <a:gd name="connsiteY393" fmla="*/ 831446 h 1902074"/>
                <a:gd name="connsiteX394" fmla="*/ 632142 w 1611734"/>
                <a:gd name="connsiteY394" fmla="*/ 791582 h 1902074"/>
                <a:gd name="connsiteX395" fmla="*/ 626447 w 1611734"/>
                <a:gd name="connsiteY395" fmla="*/ 774498 h 1902074"/>
                <a:gd name="connsiteX396" fmla="*/ 632142 w 1611734"/>
                <a:gd name="connsiteY396" fmla="*/ 831446 h 1902074"/>
                <a:gd name="connsiteX397" fmla="*/ 654922 w 1611734"/>
                <a:gd name="connsiteY397" fmla="*/ 837141 h 1902074"/>
                <a:gd name="connsiteX398" fmla="*/ 677702 w 1611734"/>
                <a:gd name="connsiteY398" fmla="*/ 911173 h 1902074"/>
                <a:gd name="connsiteX399" fmla="*/ 694787 w 1611734"/>
                <a:gd name="connsiteY399" fmla="*/ 922563 h 1902074"/>
                <a:gd name="connsiteX400" fmla="*/ 683397 w 1611734"/>
                <a:gd name="connsiteY400" fmla="*/ 945342 h 1902074"/>
                <a:gd name="connsiteX401" fmla="*/ 700482 w 1611734"/>
                <a:gd name="connsiteY401" fmla="*/ 1019375 h 1902074"/>
                <a:gd name="connsiteX402" fmla="*/ 711872 w 1611734"/>
                <a:gd name="connsiteY402" fmla="*/ 1036460 h 1902074"/>
                <a:gd name="connsiteX403" fmla="*/ 717567 w 1611734"/>
                <a:gd name="connsiteY403" fmla="*/ 1053544 h 1902074"/>
                <a:gd name="connsiteX404" fmla="*/ 740347 w 1611734"/>
                <a:gd name="connsiteY404" fmla="*/ 1059239 h 1902074"/>
                <a:gd name="connsiteX405" fmla="*/ 757432 w 1611734"/>
                <a:gd name="connsiteY405" fmla="*/ 1064934 h 1902074"/>
                <a:gd name="connsiteX406" fmla="*/ 808687 w 1611734"/>
                <a:gd name="connsiteY406" fmla="*/ 1087713 h 1902074"/>
                <a:gd name="connsiteX407" fmla="*/ 820077 w 1611734"/>
                <a:gd name="connsiteY407" fmla="*/ 1110493 h 1902074"/>
                <a:gd name="connsiteX408" fmla="*/ 859942 w 1611734"/>
                <a:gd name="connsiteY408" fmla="*/ 1127577 h 1902074"/>
                <a:gd name="connsiteX409" fmla="*/ 842857 w 1611734"/>
                <a:gd name="connsiteY409" fmla="*/ 1138967 h 1902074"/>
                <a:gd name="connsiteX410" fmla="*/ 825772 w 1611734"/>
                <a:gd name="connsiteY410" fmla="*/ 1127577 h 1902074"/>
                <a:gd name="connsiteX411" fmla="*/ 797297 w 1611734"/>
                <a:gd name="connsiteY411" fmla="*/ 1099103 h 1902074"/>
                <a:gd name="connsiteX412" fmla="*/ 763127 w 1611734"/>
                <a:gd name="connsiteY412" fmla="*/ 1093408 h 1902074"/>
                <a:gd name="connsiteX413" fmla="*/ 700482 w 1611734"/>
                <a:gd name="connsiteY413" fmla="*/ 1070629 h 1902074"/>
                <a:gd name="connsiteX414" fmla="*/ 677702 w 1611734"/>
                <a:gd name="connsiteY414" fmla="*/ 1053544 h 1902074"/>
                <a:gd name="connsiteX415" fmla="*/ 672007 w 1611734"/>
                <a:gd name="connsiteY415" fmla="*/ 962427 h 1902074"/>
                <a:gd name="connsiteX416" fmla="*/ 637837 w 1611734"/>
                <a:gd name="connsiteY416" fmla="*/ 939648 h 1902074"/>
                <a:gd name="connsiteX417" fmla="*/ 558108 w 1611734"/>
                <a:gd name="connsiteY417" fmla="*/ 968122 h 1902074"/>
                <a:gd name="connsiteX418" fmla="*/ 580888 w 1611734"/>
                <a:gd name="connsiteY418" fmla="*/ 1013680 h 1902074"/>
                <a:gd name="connsiteX419" fmla="*/ 615058 w 1611734"/>
                <a:gd name="connsiteY419" fmla="*/ 1036460 h 1902074"/>
                <a:gd name="connsiteX420" fmla="*/ 632142 w 1611734"/>
                <a:gd name="connsiteY420" fmla="*/ 1076324 h 1902074"/>
                <a:gd name="connsiteX421" fmla="*/ 643532 w 1611734"/>
                <a:gd name="connsiteY421" fmla="*/ 1110493 h 1902074"/>
                <a:gd name="connsiteX422" fmla="*/ 700482 w 1611734"/>
                <a:gd name="connsiteY422" fmla="*/ 1116187 h 1902074"/>
                <a:gd name="connsiteX423" fmla="*/ 751737 w 1611734"/>
                <a:gd name="connsiteY423" fmla="*/ 1116187 h 1902074"/>
                <a:gd name="connsiteX424" fmla="*/ 768822 w 1611734"/>
                <a:gd name="connsiteY424" fmla="*/ 1190220 h 1902074"/>
                <a:gd name="connsiteX425" fmla="*/ 785907 w 1611734"/>
                <a:gd name="connsiteY425" fmla="*/ 1201610 h 1902074"/>
                <a:gd name="connsiteX426" fmla="*/ 825772 w 1611734"/>
                <a:gd name="connsiteY426" fmla="*/ 1195915 h 1902074"/>
                <a:gd name="connsiteX427" fmla="*/ 882722 w 1611734"/>
                <a:gd name="connsiteY427" fmla="*/ 1190220 h 1902074"/>
                <a:gd name="connsiteX428" fmla="*/ 911196 w 1611734"/>
                <a:gd name="connsiteY428" fmla="*/ 1173136 h 1902074"/>
                <a:gd name="connsiteX429" fmla="*/ 928281 w 1611734"/>
                <a:gd name="connsiteY429" fmla="*/ 1167441 h 1902074"/>
                <a:gd name="connsiteX430" fmla="*/ 916891 w 1611734"/>
                <a:gd name="connsiteY430" fmla="*/ 1104798 h 1902074"/>
                <a:gd name="connsiteX431" fmla="*/ 905501 w 1611734"/>
                <a:gd name="connsiteY431" fmla="*/ 1082018 h 1902074"/>
                <a:gd name="connsiteX432" fmla="*/ 888416 w 1611734"/>
                <a:gd name="connsiteY432" fmla="*/ 1076324 h 1902074"/>
                <a:gd name="connsiteX433" fmla="*/ 888416 w 1611734"/>
                <a:gd name="connsiteY433" fmla="*/ 1036460 h 1902074"/>
                <a:gd name="connsiteX434" fmla="*/ 882722 w 1611734"/>
                <a:gd name="connsiteY434" fmla="*/ 996596 h 1902074"/>
                <a:gd name="connsiteX435" fmla="*/ 865637 w 1611734"/>
                <a:gd name="connsiteY435" fmla="*/ 990901 h 1902074"/>
                <a:gd name="connsiteX436" fmla="*/ 842857 w 1611734"/>
                <a:gd name="connsiteY436" fmla="*/ 985206 h 1902074"/>
                <a:gd name="connsiteX437" fmla="*/ 808687 w 1611734"/>
                <a:gd name="connsiteY437" fmla="*/ 968122 h 1902074"/>
                <a:gd name="connsiteX438" fmla="*/ 802992 w 1611734"/>
                <a:gd name="connsiteY438" fmla="*/ 985206 h 1902074"/>
                <a:gd name="connsiteX439" fmla="*/ 791602 w 1611734"/>
                <a:gd name="connsiteY439" fmla="*/ 1002291 h 1902074"/>
                <a:gd name="connsiteX440" fmla="*/ 774517 w 1611734"/>
                <a:gd name="connsiteY440" fmla="*/ 996596 h 1902074"/>
                <a:gd name="connsiteX441" fmla="*/ 797297 w 1611734"/>
                <a:gd name="connsiteY441" fmla="*/ 933953 h 1902074"/>
                <a:gd name="connsiteX442" fmla="*/ 774517 w 1611734"/>
                <a:gd name="connsiteY442" fmla="*/ 922563 h 1902074"/>
                <a:gd name="connsiteX443" fmla="*/ 751737 w 1611734"/>
                <a:gd name="connsiteY443" fmla="*/ 899784 h 1902074"/>
                <a:gd name="connsiteX444" fmla="*/ 740347 w 1611734"/>
                <a:gd name="connsiteY444" fmla="*/ 859920 h 1902074"/>
                <a:gd name="connsiteX445" fmla="*/ 797297 w 1611734"/>
                <a:gd name="connsiteY445" fmla="*/ 831446 h 1902074"/>
                <a:gd name="connsiteX446" fmla="*/ 780212 w 1611734"/>
                <a:gd name="connsiteY446" fmla="*/ 837141 h 1902074"/>
                <a:gd name="connsiteX447" fmla="*/ 791602 w 1611734"/>
                <a:gd name="connsiteY447" fmla="*/ 859920 h 1902074"/>
                <a:gd name="connsiteX448" fmla="*/ 797297 w 1611734"/>
                <a:gd name="connsiteY448" fmla="*/ 877004 h 1902074"/>
                <a:gd name="connsiteX449" fmla="*/ 814382 w 1611734"/>
                <a:gd name="connsiteY449" fmla="*/ 888394 h 1902074"/>
                <a:gd name="connsiteX450" fmla="*/ 825772 w 1611734"/>
                <a:gd name="connsiteY450" fmla="*/ 905479 h 1902074"/>
                <a:gd name="connsiteX451" fmla="*/ 854247 w 1611734"/>
                <a:gd name="connsiteY451" fmla="*/ 922563 h 1902074"/>
                <a:gd name="connsiteX452" fmla="*/ 871332 w 1611734"/>
                <a:gd name="connsiteY452" fmla="*/ 933953 h 1902074"/>
                <a:gd name="connsiteX453" fmla="*/ 905501 w 1611734"/>
                <a:gd name="connsiteY453" fmla="*/ 956732 h 1902074"/>
                <a:gd name="connsiteX454" fmla="*/ 916891 w 1611734"/>
                <a:gd name="connsiteY454" fmla="*/ 899784 h 1902074"/>
                <a:gd name="connsiteX455" fmla="*/ 922586 w 1611734"/>
                <a:gd name="connsiteY455" fmla="*/ 871310 h 1902074"/>
                <a:gd name="connsiteX456" fmla="*/ 905501 w 1611734"/>
                <a:gd name="connsiteY456" fmla="*/ 859920 h 1902074"/>
                <a:gd name="connsiteX457" fmla="*/ 877027 w 1611734"/>
                <a:gd name="connsiteY457" fmla="*/ 814361 h 1902074"/>
                <a:gd name="connsiteX458" fmla="*/ 865637 w 1611734"/>
                <a:gd name="connsiteY458" fmla="*/ 797277 h 1902074"/>
                <a:gd name="connsiteX459" fmla="*/ 854247 w 1611734"/>
                <a:gd name="connsiteY459" fmla="*/ 774498 h 1902074"/>
                <a:gd name="connsiteX460" fmla="*/ 825772 w 1611734"/>
                <a:gd name="connsiteY460" fmla="*/ 740329 h 1902074"/>
                <a:gd name="connsiteX461" fmla="*/ 814382 w 1611734"/>
                <a:gd name="connsiteY461" fmla="*/ 711854 h 1902074"/>
                <a:gd name="connsiteX462" fmla="*/ 797297 w 1611734"/>
                <a:gd name="connsiteY462" fmla="*/ 694770 h 1902074"/>
                <a:gd name="connsiteX463" fmla="*/ 763127 w 1611734"/>
                <a:gd name="connsiteY463" fmla="*/ 671991 h 1902074"/>
                <a:gd name="connsiteX464" fmla="*/ 746042 w 1611734"/>
                <a:gd name="connsiteY464" fmla="*/ 677685 h 1902074"/>
                <a:gd name="connsiteX465" fmla="*/ 751737 w 1611734"/>
                <a:gd name="connsiteY465" fmla="*/ 717549 h 1902074"/>
                <a:gd name="connsiteX466" fmla="*/ 746042 w 1611734"/>
                <a:gd name="connsiteY466" fmla="*/ 734634 h 1902074"/>
                <a:gd name="connsiteX467" fmla="*/ 728957 w 1611734"/>
                <a:gd name="connsiteY467" fmla="*/ 728939 h 1902074"/>
                <a:gd name="connsiteX468" fmla="*/ 711872 w 1611734"/>
                <a:gd name="connsiteY468" fmla="*/ 711854 h 1902074"/>
                <a:gd name="connsiteX469" fmla="*/ 717567 w 1611734"/>
                <a:gd name="connsiteY469" fmla="*/ 694770 h 1902074"/>
                <a:gd name="connsiteX470" fmla="*/ 751737 w 1611734"/>
                <a:gd name="connsiteY470" fmla="*/ 677685 h 1902074"/>
                <a:gd name="connsiteX471" fmla="*/ 763127 w 1611734"/>
                <a:gd name="connsiteY471" fmla="*/ 660601 h 1902074"/>
                <a:gd name="connsiteX472" fmla="*/ 734652 w 1611734"/>
                <a:gd name="connsiteY472" fmla="*/ 649211 h 1902074"/>
                <a:gd name="connsiteX473" fmla="*/ 706177 w 1611734"/>
                <a:gd name="connsiteY473" fmla="*/ 620737 h 1902074"/>
                <a:gd name="connsiteX474" fmla="*/ 666312 w 1611734"/>
                <a:gd name="connsiteY474" fmla="*/ 597958 h 1902074"/>
                <a:gd name="connsiteX475" fmla="*/ 654922 w 1611734"/>
                <a:gd name="connsiteY475" fmla="*/ 580873 h 1902074"/>
                <a:gd name="connsiteX476" fmla="*/ 672007 w 1611734"/>
                <a:gd name="connsiteY476" fmla="*/ 569484 h 1902074"/>
                <a:gd name="connsiteX477" fmla="*/ 700482 w 1611734"/>
                <a:gd name="connsiteY477" fmla="*/ 546704 h 1902074"/>
                <a:gd name="connsiteX478" fmla="*/ 683397 w 1611734"/>
                <a:gd name="connsiteY478" fmla="*/ 541009 h 1902074"/>
                <a:gd name="connsiteX479" fmla="*/ 700482 w 1611734"/>
                <a:gd name="connsiteY479" fmla="*/ 552399 h 1902074"/>
                <a:gd name="connsiteX480" fmla="*/ 723262 w 1611734"/>
                <a:gd name="connsiteY480" fmla="*/ 541009 h 1902074"/>
                <a:gd name="connsiteX481" fmla="*/ 711872 w 1611734"/>
                <a:gd name="connsiteY481" fmla="*/ 523925 h 1902074"/>
                <a:gd name="connsiteX482" fmla="*/ 689092 w 1611734"/>
                <a:gd name="connsiteY482" fmla="*/ 518230 h 1902074"/>
                <a:gd name="connsiteX483" fmla="*/ 672007 w 1611734"/>
                <a:gd name="connsiteY483" fmla="*/ 495451 h 1902074"/>
                <a:gd name="connsiteX484" fmla="*/ 706177 w 1611734"/>
                <a:gd name="connsiteY484" fmla="*/ 506840 h 1902074"/>
                <a:gd name="connsiteX485" fmla="*/ 723262 w 1611734"/>
                <a:gd name="connsiteY485" fmla="*/ 529620 h 1902074"/>
                <a:gd name="connsiteX486" fmla="*/ 763127 w 1611734"/>
                <a:gd name="connsiteY486" fmla="*/ 495451 h 1902074"/>
                <a:gd name="connsiteX487" fmla="*/ 757432 w 1611734"/>
                <a:gd name="connsiteY487" fmla="*/ 472671 h 1902074"/>
                <a:gd name="connsiteX488" fmla="*/ 734652 w 1611734"/>
                <a:gd name="connsiteY488" fmla="*/ 455587 h 1902074"/>
                <a:gd name="connsiteX489" fmla="*/ 780212 w 1611734"/>
                <a:gd name="connsiteY489" fmla="*/ 432808 h 1902074"/>
                <a:gd name="connsiteX490" fmla="*/ 768822 w 1611734"/>
                <a:gd name="connsiteY490" fmla="*/ 438503 h 1902074"/>
                <a:gd name="connsiteX491" fmla="*/ 757432 w 1611734"/>
                <a:gd name="connsiteY491" fmla="*/ 518230 h 1902074"/>
                <a:gd name="connsiteX492" fmla="*/ 746042 w 1611734"/>
                <a:gd name="connsiteY492" fmla="*/ 535315 h 1902074"/>
                <a:gd name="connsiteX493" fmla="*/ 740347 w 1611734"/>
                <a:gd name="connsiteY493" fmla="*/ 580873 h 1902074"/>
                <a:gd name="connsiteX494" fmla="*/ 797297 w 1611734"/>
                <a:gd name="connsiteY494" fmla="*/ 615042 h 1902074"/>
                <a:gd name="connsiteX495" fmla="*/ 825772 w 1611734"/>
                <a:gd name="connsiteY495" fmla="*/ 632127 h 1902074"/>
                <a:gd name="connsiteX496" fmla="*/ 842857 w 1611734"/>
                <a:gd name="connsiteY496" fmla="*/ 637822 h 1902074"/>
                <a:gd name="connsiteX497" fmla="*/ 865637 w 1611734"/>
                <a:gd name="connsiteY497" fmla="*/ 660601 h 1902074"/>
                <a:gd name="connsiteX498" fmla="*/ 871332 w 1611734"/>
                <a:gd name="connsiteY498" fmla="*/ 683380 h 1902074"/>
                <a:gd name="connsiteX499" fmla="*/ 899806 w 1611734"/>
                <a:gd name="connsiteY499" fmla="*/ 711854 h 1902074"/>
                <a:gd name="connsiteX500" fmla="*/ 922586 w 1611734"/>
                <a:gd name="connsiteY500" fmla="*/ 706160 h 1902074"/>
                <a:gd name="connsiteX501" fmla="*/ 916891 w 1611734"/>
                <a:gd name="connsiteY501" fmla="*/ 671991 h 1902074"/>
                <a:gd name="connsiteX502" fmla="*/ 911196 w 1611734"/>
                <a:gd name="connsiteY502" fmla="*/ 643516 h 1902074"/>
                <a:gd name="connsiteX503" fmla="*/ 928281 w 1611734"/>
                <a:gd name="connsiteY503" fmla="*/ 529620 h 1902074"/>
                <a:gd name="connsiteX504" fmla="*/ 939671 w 1611734"/>
                <a:gd name="connsiteY504" fmla="*/ 501146 h 1902074"/>
                <a:gd name="connsiteX505" fmla="*/ 905501 w 1611734"/>
                <a:gd name="connsiteY505" fmla="*/ 432808 h 1902074"/>
                <a:gd name="connsiteX506" fmla="*/ 922586 w 1611734"/>
                <a:gd name="connsiteY506" fmla="*/ 421418 h 1902074"/>
                <a:gd name="connsiteX507" fmla="*/ 933976 w 1611734"/>
                <a:gd name="connsiteY507" fmla="*/ 404334 h 1902074"/>
                <a:gd name="connsiteX508" fmla="*/ 939671 w 1611734"/>
                <a:gd name="connsiteY508" fmla="*/ 432808 h 1902074"/>
                <a:gd name="connsiteX509" fmla="*/ 945366 w 1611734"/>
                <a:gd name="connsiteY509" fmla="*/ 472671 h 1902074"/>
                <a:gd name="connsiteX510" fmla="*/ 973841 w 1611734"/>
                <a:gd name="connsiteY510" fmla="*/ 466977 h 1902074"/>
                <a:gd name="connsiteX511" fmla="*/ 996621 w 1611734"/>
                <a:gd name="connsiteY511" fmla="*/ 427113 h 1902074"/>
                <a:gd name="connsiteX512" fmla="*/ 973841 w 1611734"/>
                <a:gd name="connsiteY512" fmla="*/ 444197 h 1902074"/>
                <a:gd name="connsiteX513" fmla="*/ 956756 w 1611734"/>
                <a:gd name="connsiteY513" fmla="*/ 478366 h 1902074"/>
                <a:gd name="connsiteX514" fmla="*/ 956756 w 1611734"/>
                <a:gd name="connsiteY514" fmla="*/ 615042 h 1902074"/>
                <a:gd name="connsiteX515" fmla="*/ 962451 w 1611734"/>
                <a:gd name="connsiteY515" fmla="*/ 808667 h 1902074"/>
                <a:gd name="connsiteX516" fmla="*/ 1036486 w 1611734"/>
                <a:gd name="connsiteY516" fmla="*/ 797277 h 1902074"/>
                <a:gd name="connsiteX517" fmla="*/ 1042181 w 1611734"/>
                <a:gd name="connsiteY517" fmla="*/ 763108 h 1902074"/>
                <a:gd name="connsiteX518" fmla="*/ 1053571 w 1611734"/>
                <a:gd name="connsiteY518" fmla="*/ 728939 h 1902074"/>
                <a:gd name="connsiteX519" fmla="*/ 1059266 w 1611734"/>
                <a:gd name="connsiteY519" fmla="*/ 706160 h 1902074"/>
                <a:gd name="connsiteX520" fmla="*/ 1076351 w 1611734"/>
                <a:gd name="connsiteY520" fmla="*/ 671991 h 1902074"/>
                <a:gd name="connsiteX521" fmla="*/ 1082046 w 1611734"/>
                <a:gd name="connsiteY521" fmla="*/ 637822 h 1902074"/>
                <a:gd name="connsiteX522" fmla="*/ 1116216 w 1611734"/>
                <a:gd name="connsiteY522" fmla="*/ 615042 h 1902074"/>
                <a:gd name="connsiteX523" fmla="*/ 1127606 w 1611734"/>
                <a:gd name="connsiteY523" fmla="*/ 597958 h 1902074"/>
                <a:gd name="connsiteX524" fmla="*/ 1110521 w 1611734"/>
                <a:gd name="connsiteY524" fmla="*/ 592263 h 1902074"/>
                <a:gd name="connsiteX525" fmla="*/ 1116216 w 1611734"/>
                <a:gd name="connsiteY525" fmla="*/ 552399 h 1902074"/>
                <a:gd name="connsiteX526" fmla="*/ 1121911 w 1611734"/>
                <a:gd name="connsiteY526" fmla="*/ 501146 h 1902074"/>
                <a:gd name="connsiteX527" fmla="*/ 1184555 w 1611734"/>
                <a:gd name="connsiteY527" fmla="*/ 518230 h 1902074"/>
                <a:gd name="connsiteX528" fmla="*/ 1201640 w 1611734"/>
                <a:gd name="connsiteY528" fmla="*/ 541009 h 1902074"/>
                <a:gd name="connsiteX529" fmla="*/ 1207335 w 1611734"/>
                <a:gd name="connsiteY529" fmla="*/ 575178 h 1902074"/>
                <a:gd name="connsiteX530" fmla="*/ 1195945 w 1611734"/>
                <a:gd name="connsiteY530" fmla="*/ 592263 h 1902074"/>
                <a:gd name="connsiteX531" fmla="*/ 1156080 w 1611734"/>
                <a:gd name="connsiteY531" fmla="*/ 626432 h 1902074"/>
                <a:gd name="connsiteX532" fmla="*/ 1144691 w 1611734"/>
                <a:gd name="connsiteY532" fmla="*/ 649211 h 1902074"/>
                <a:gd name="connsiteX533" fmla="*/ 1110521 w 1611734"/>
                <a:gd name="connsiteY533" fmla="*/ 706160 h 1902074"/>
                <a:gd name="connsiteX534" fmla="*/ 1087741 w 1611734"/>
                <a:gd name="connsiteY534" fmla="*/ 768803 h 1902074"/>
                <a:gd name="connsiteX535" fmla="*/ 1076351 w 1611734"/>
                <a:gd name="connsiteY535" fmla="*/ 791582 h 1902074"/>
                <a:gd name="connsiteX536" fmla="*/ 1013706 w 1611734"/>
                <a:gd name="connsiteY536" fmla="*/ 842835 h 1902074"/>
                <a:gd name="connsiteX537" fmla="*/ 996621 w 1611734"/>
                <a:gd name="connsiteY537" fmla="*/ 848530 h 1902074"/>
                <a:gd name="connsiteX538" fmla="*/ 968146 w 1611734"/>
                <a:gd name="connsiteY538" fmla="*/ 871310 h 1902074"/>
                <a:gd name="connsiteX539" fmla="*/ 962451 w 1611734"/>
                <a:gd name="connsiteY539" fmla="*/ 888394 h 1902074"/>
                <a:gd name="connsiteX540" fmla="*/ 968146 w 1611734"/>
                <a:gd name="connsiteY540" fmla="*/ 990901 h 1902074"/>
                <a:gd name="connsiteX541" fmla="*/ 1047876 w 1611734"/>
                <a:gd name="connsiteY541" fmla="*/ 985206 h 1902074"/>
                <a:gd name="connsiteX542" fmla="*/ 1070656 w 1611734"/>
                <a:gd name="connsiteY542" fmla="*/ 979511 h 1902074"/>
                <a:gd name="connsiteX543" fmla="*/ 1059266 w 1611734"/>
                <a:gd name="connsiteY543" fmla="*/ 962427 h 1902074"/>
                <a:gd name="connsiteX544" fmla="*/ 1064961 w 1611734"/>
                <a:gd name="connsiteY544" fmla="*/ 916868 h 1902074"/>
                <a:gd name="connsiteX545" fmla="*/ 1104826 w 1611734"/>
                <a:gd name="connsiteY545" fmla="*/ 922563 h 1902074"/>
                <a:gd name="connsiteX546" fmla="*/ 1110521 w 1611734"/>
                <a:gd name="connsiteY546" fmla="*/ 939648 h 1902074"/>
                <a:gd name="connsiteX547" fmla="*/ 1144691 w 1611734"/>
                <a:gd name="connsiteY547" fmla="*/ 962427 h 1902074"/>
                <a:gd name="connsiteX548" fmla="*/ 1218725 w 1611734"/>
                <a:gd name="connsiteY548" fmla="*/ 922563 h 1902074"/>
                <a:gd name="connsiteX549" fmla="*/ 1235810 w 1611734"/>
                <a:gd name="connsiteY549" fmla="*/ 791582 h 1902074"/>
                <a:gd name="connsiteX550" fmla="*/ 1252895 w 1611734"/>
                <a:gd name="connsiteY550" fmla="*/ 746023 h 1902074"/>
                <a:gd name="connsiteX551" fmla="*/ 1275675 w 1611734"/>
                <a:gd name="connsiteY551" fmla="*/ 751718 h 1902074"/>
                <a:gd name="connsiteX552" fmla="*/ 1281370 w 1611734"/>
                <a:gd name="connsiteY552" fmla="*/ 768803 h 1902074"/>
                <a:gd name="connsiteX553" fmla="*/ 1269980 w 1611734"/>
                <a:gd name="connsiteY553" fmla="*/ 820056 h 1902074"/>
                <a:gd name="connsiteX554" fmla="*/ 1264285 w 1611734"/>
                <a:gd name="connsiteY554" fmla="*/ 865615 h 1902074"/>
                <a:gd name="connsiteX555" fmla="*/ 1241505 w 1611734"/>
                <a:gd name="connsiteY555" fmla="*/ 911173 h 1902074"/>
                <a:gd name="connsiteX556" fmla="*/ 1235810 w 1611734"/>
                <a:gd name="connsiteY556" fmla="*/ 928258 h 1902074"/>
                <a:gd name="connsiteX557" fmla="*/ 1275675 w 1611734"/>
                <a:gd name="connsiteY557" fmla="*/ 956732 h 1902074"/>
                <a:gd name="connsiteX558" fmla="*/ 1298455 w 1611734"/>
                <a:gd name="connsiteY558" fmla="*/ 962427 h 1902074"/>
                <a:gd name="connsiteX559" fmla="*/ 1241505 w 1611734"/>
                <a:gd name="connsiteY559" fmla="*/ 985206 h 1902074"/>
                <a:gd name="connsiteX560" fmla="*/ 1201640 w 1611734"/>
                <a:gd name="connsiteY560" fmla="*/ 996596 h 1902074"/>
                <a:gd name="connsiteX561" fmla="*/ 1190250 w 1611734"/>
                <a:gd name="connsiteY561" fmla="*/ 1013680 h 1902074"/>
                <a:gd name="connsiteX562" fmla="*/ 1201640 w 1611734"/>
                <a:gd name="connsiteY562" fmla="*/ 1053544 h 1902074"/>
                <a:gd name="connsiteX563" fmla="*/ 1184555 w 1611734"/>
                <a:gd name="connsiteY563" fmla="*/ 1059239 h 1902074"/>
                <a:gd name="connsiteX564" fmla="*/ 1167470 w 1611734"/>
                <a:gd name="connsiteY564" fmla="*/ 1047849 h 1902074"/>
                <a:gd name="connsiteX565" fmla="*/ 1156080 w 1611734"/>
                <a:gd name="connsiteY565" fmla="*/ 1064934 h 1902074"/>
                <a:gd name="connsiteX566" fmla="*/ 1138996 w 1611734"/>
                <a:gd name="connsiteY566" fmla="*/ 1070629 h 1902074"/>
                <a:gd name="connsiteX567" fmla="*/ 1133301 w 1611734"/>
                <a:gd name="connsiteY567" fmla="*/ 1030765 h 1902074"/>
                <a:gd name="connsiteX568" fmla="*/ 1116216 w 1611734"/>
                <a:gd name="connsiteY568" fmla="*/ 1019375 h 1902074"/>
                <a:gd name="connsiteX569" fmla="*/ 1030791 w 1611734"/>
                <a:gd name="connsiteY569" fmla="*/ 1025070 h 1902074"/>
                <a:gd name="connsiteX570" fmla="*/ 1013706 w 1611734"/>
                <a:gd name="connsiteY570" fmla="*/ 1036460 h 1902074"/>
                <a:gd name="connsiteX571" fmla="*/ 1019401 w 1611734"/>
                <a:gd name="connsiteY571" fmla="*/ 1156051 h 1902074"/>
                <a:gd name="connsiteX572" fmla="*/ 1053571 w 1611734"/>
                <a:gd name="connsiteY572" fmla="*/ 1173136 h 1902074"/>
                <a:gd name="connsiteX573" fmla="*/ 1150385 w 1611734"/>
                <a:gd name="connsiteY573" fmla="*/ 1178831 h 1902074"/>
                <a:gd name="connsiteX574" fmla="*/ 1184555 w 1611734"/>
                <a:gd name="connsiteY574" fmla="*/ 1184525 h 1902074"/>
                <a:gd name="connsiteX575" fmla="*/ 1201640 w 1611734"/>
                <a:gd name="connsiteY575" fmla="*/ 1190220 h 1902074"/>
                <a:gd name="connsiteX576" fmla="*/ 1258590 w 1611734"/>
                <a:gd name="connsiteY576" fmla="*/ 1184525 h 1902074"/>
                <a:gd name="connsiteX577" fmla="*/ 1287065 w 1611734"/>
                <a:gd name="connsiteY577" fmla="*/ 1156051 h 1902074"/>
                <a:gd name="connsiteX578" fmla="*/ 1304150 w 1611734"/>
                <a:gd name="connsiteY578" fmla="*/ 1144662 h 1902074"/>
                <a:gd name="connsiteX579" fmla="*/ 1315540 w 1611734"/>
                <a:gd name="connsiteY579" fmla="*/ 1121882 h 1902074"/>
                <a:gd name="connsiteX580" fmla="*/ 1332625 w 1611734"/>
                <a:gd name="connsiteY580" fmla="*/ 1104798 h 1902074"/>
                <a:gd name="connsiteX581" fmla="*/ 1355405 w 1611734"/>
                <a:gd name="connsiteY581" fmla="*/ 1076324 h 1902074"/>
                <a:gd name="connsiteX582" fmla="*/ 1378185 w 1611734"/>
                <a:gd name="connsiteY582" fmla="*/ 1036460 h 1902074"/>
                <a:gd name="connsiteX583" fmla="*/ 1383880 w 1611734"/>
                <a:gd name="connsiteY583" fmla="*/ 1019375 h 1902074"/>
                <a:gd name="connsiteX584" fmla="*/ 1412355 w 1611734"/>
                <a:gd name="connsiteY584" fmla="*/ 996596 h 1902074"/>
                <a:gd name="connsiteX585" fmla="*/ 1418049 w 1611734"/>
                <a:gd name="connsiteY585" fmla="*/ 979511 h 1902074"/>
                <a:gd name="connsiteX586" fmla="*/ 1429439 w 1611734"/>
                <a:gd name="connsiteY586" fmla="*/ 956732 h 1902074"/>
                <a:gd name="connsiteX587" fmla="*/ 1418049 w 1611734"/>
                <a:gd name="connsiteY587" fmla="*/ 922563 h 1902074"/>
                <a:gd name="connsiteX588" fmla="*/ 1429439 w 1611734"/>
                <a:gd name="connsiteY588" fmla="*/ 865615 h 1902074"/>
                <a:gd name="connsiteX589" fmla="*/ 1446524 w 1611734"/>
                <a:gd name="connsiteY589" fmla="*/ 842835 h 1902074"/>
                <a:gd name="connsiteX590" fmla="*/ 1469304 w 1611734"/>
                <a:gd name="connsiteY590" fmla="*/ 831446 h 1902074"/>
                <a:gd name="connsiteX591" fmla="*/ 1435134 w 1611734"/>
                <a:gd name="connsiteY591" fmla="*/ 637822 h 1902074"/>
                <a:gd name="connsiteX592" fmla="*/ 1418049 w 1611734"/>
                <a:gd name="connsiteY592" fmla="*/ 632127 h 1902074"/>
                <a:gd name="connsiteX593" fmla="*/ 1389575 w 1611734"/>
                <a:gd name="connsiteY593" fmla="*/ 620737 h 1902074"/>
                <a:gd name="connsiteX594" fmla="*/ 1372490 w 1611734"/>
                <a:gd name="connsiteY594" fmla="*/ 603653 h 1902074"/>
                <a:gd name="connsiteX595" fmla="*/ 1389575 w 1611734"/>
                <a:gd name="connsiteY595" fmla="*/ 535315 h 1902074"/>
                <a:gd name="connsiteX596" fmla="*/ 1383880 w 1611734"/>
                <a:gd name="connsiteY596" fmla="*/ 489756 h 1902074"/>
                <a:gd name="connsiteX597" fmla="*/ 1400965 w 1611734"/>
                <a:gd name="connsiteY597" fmla="*/ 472671 h 1902074"/>
                <a:gd name="connsiteX598" fmla="*/ 1412355 w 1611734"/>
                <a:gd name="connsiteY598" fmla="*/ 455587 h 1902074"/>
                <a:gd name="connsiteX599" fmla="*/ 1400965 w 1611734"/>
                <a:gd name="connsiteY599" fmla="*/ 438503 h 1902074"/>
                <a:gd name="connsiteX600" fmla="*/ 1429439 w 1611734"/>
                <a:gd name="connsiteY600" fmla="*/ 324606 h 1902074"/>
                <a:gd name="connsiteX601" fmla="*/ 1457914 w 1611734"/>
                <a:gd name="connsiteY601" fmla="*/ 279047 h 1902074"/>
                <a:gd name="connsiteX602" fmla="*/ 1469304 w 1611734"/>
                <a:gd name="connsiteY602" fmla="*/ 261963 h 1902074"/>
                <a:gd name="connsiteX603" fmla="*/ 1571814 w 1611734"/>
                <a:gd name="connsiteY603" fmla="*/ 256268 h 1902074"/>
                <a:gd name="connsiteX604" fmla="*/ 1509169 w 1611734"/>
                <a:gd name="connsiteY604" fmla="*/ 222099 h 1902074"/>
                <a:gd name="connsiteX605" fmla="*/ 1486389 w 1611734"/>
                <a:gd name="connsiteY605" fmla="*/ 187930 h 1902074"/>
                <a:gd name="connsiteX606" fmla="*/ 1503474 w 1611734"/>
                <a:gd name="connsiteY606" fmla="*/ 176540 h 1902074"/>
                <a:gd name="connsiteX607" fmla="*/ 1520559 w 1611734"/>
                <a:gd name="connsiteY607" fmla="*/ 153761 h 1902074"/>
                <a:gd name="connsiteX608" fmla="*/ 1543339 w 1611734"/>
                <a:gd name="connsiteY608" fmla="*/ 142371 h 1902074"/>
                <a:gd name="connsiteX609" fmla="*/ 1531949 w 1611734"/>
                <a:gd name="connsiteY609" fmla="*/ 125287 h 1902074"/>
                <a:gd name="connsiteX610" fmla="*/ 1514864 w 1611734"/>
                <a:gd name="connsiteY610" fmla="*/ 119592 h 1902074"/>
                <a:gd name="connsiteX611" fmla="*/ 1480694 w 1611734"/>
                <a:gd name="connsiteY611" fmla="*/ 91118 h 1902074"/>
                <a:gd name="connsiteX612" fmla="*/ 1395270 w 1611734"/>
                <a:gd name="connsiteY612" fmla="*/ 113897 h 1902074"/>
                <a:gd name="connsiteX613" fmla="*/ 1389575 w 1611734"/>
                <a:gd name="connsiteY613" fmla="*/ 130982 h 1902074"/>
                <a:gd name="connsiteX614" fmla="*/ 1366795 w 1611734"/>
                <a:gd name="connsiteY614" fmla="*/ 176540 h 1902074"/>
                <a:gd name="connsiteX615" fmla="*/ 1195945 w 1611734"/>
                <a:gd name="connsiteY615" fmla="*/ 199320 h 1902074"/>
                <a:gd name="connsiteX616" fmla="*/ 1184555 w 1611734"/>
                <a:gd name="connsiteY616" fmla="*/ 182235 h 1902074"/>
                <a:gd name="connsiteX617" fmla="*/ 1195945 w 1611734"/>
                <a:gd name="connsiteY617" fmla="*/ 159456 h 1902074"/>
                <a:gd name="connsiteX618" fmla="*/ 1235810 w 1611734"/>
                <a:gd name="connsiteY618" fmla="*/ 119592 h 1902074"/>
                <a:gd name="connsiteX619" fmla="*/ 1264285 w 1611734"/>
                <a:gd name="connsiteY619" fmla="*/ 96813 h 1902074"/>
                <a:gd name="connsiteX620" fmla="*/ 1281370 w 1611734"/>
                <a:gd name="connsiteY620" fmla="*/ 85423 h 1902074"/>
                <a:gd name="connsiteX621" fmla="*/ 1292760 w 1611734"/>
                <a:gd name="connsiteY621" fmla="*/ 11390 h 1902074"/>
                <a:gd name="connsiteX0" fmla="*/ 1281370 w 1611734"/>
                <a:gd name="connsiteY0" fmla="*/ 89358 h 1906009"/>
                <a:gd name="connsiteX1" fmla="*/ 1292760 w 1611734"/>
                <a:gd name="connsiteY1" fmla="*/ 3936 h 1906009"/>
                <a:gd name="connsiteX2" fmla="*/ 1315091 w 1611734"/>
                <a:gd name="connsiteY2" fmla="*/ 16123 h 1906009"/>
                <a:gd name="connsiteX3" fmla="*/ 1389575 w 1611734"/>
                <a:gd name="connsiteY3" fmla="*/ 32410 h 1906009"/>
                <a:gd name="connsiteX4" fmla="*/ 1372490 w 1611734"/>
                <a:gd name="connsiteY4" fmla="*/ 38105 h 1906009"/>
                <a:gd name="connsiteX5" fmla="*/ 1397962 w 1611734"/>
                <a:gd name="connsiteY5" fmla="*/ 60972 h 1906009"/>
                <a:gd name="connsiteX6" fmla="*/ 1326930 w 1611734"/>
                <a:gd name="connsiteY6" fmla="*/ 77968 h 1906009"/>
                <a:gd name="connsiteX7" fmla="*/ 1372490 w 1611734"/>
                <a:gd name="connsiteY7" fmla="*/ 83663 h 1906009"/>
                <a:gd name="connsiteX8" fmla="*/ 1406660 w 1611734"/>
                <a:gd name="connsiteY8" fmla="*/ 72273 h 1906009"/>
                <a:gd name="connsiteX9" fmla="*/ 1571814 w 1611734"/>
                <a:gd name="connsiteY9" fmla="*/ 95053 h 1906009"/>
                <a:gd name="connsiteX10" fmla="*/ 1588899 w 1611734"/>
                <a:gd name="connsiteY10" fmla="*/ 106442 h 1906009"/>
                <a:gd name="connsiteX11" fmla="*/ 1611679 w 1611734"/>
                <a:gd name="connsiteY11" fmla="*/ 174780 h 1906009"/>
                <a:gd name="connsiteX12" fmla="*/ 1594594 w 1611734"/>
                <a:gd name="connsiteY12" fmla="*/ 248813 h 1906009"/>
                <a:gd name="connsiteX13" fmla="*/ 1577509 w 1611734"/>
                <a:gd name="connsiteY13" fmla="*/ 288677 h 1906009"/>
                <a:gd name="connsiteX14" fmla="*/ 1486389 w 1611734"/>
                <a:gd name="connsiteY14" fmla="*/ 846770 h 1906009"/>
                <a:gd name="connsiteX15" fmla="*/ 1474999 w 1611734"/>
                <a:gd name="connsiteY15" fmla="*/ 892329 h 1906009"/>
                <a:gd name="connsiteX16" fmla="*/ 1457914 w 1611734"/>
                <a:gd name="connsiteY16" fmla="*/ 954972 h 1906009"/>
                <a:gd name="connsiteX17" fmla="*/ 1452219 w 1611734"/>
                <a:gd name="connsiteY17" fmla="*/ 977752 h 1906009"/>
                <a:gd name="connsiteX18" fmla="*/ 1446524 w 1611734"/>
                <a:gd name="connsiteY18" fmla="*/ 1011921 h 1906009"/>
                <a:gd name="connsiteX19" fmla="*/ 1412355 w 1611734"/>
                <a:gd name="connsiteY19" fmla="*/ 1034700 h 1906009"/>
                <a:gd name="connsiteX20" fmla="*/ 1361100 w 1611734"/>
                <a:gd name="connsiteY20" fmla="*/ 1091648 h 1906009"/>
                <a:gd name="connsiteX21" fmla="*/ 1338320 w 1611734"/>
                <a:gd name="connsiteY21" fmla="*/ 1142902 h 1906009"/>
                <a:gd name="connsiteX22" fmla="*/ 1315540 w 1611734"/>
                <a:gd name="connsiteY22" fmla="*/ 1188460 h 1906009"/>
                <a:gd name="connsiteX23" fmla="*/ 1298455 w 1611734"/>
                <a:gd name="connsiteY23" fmla="*/ 1216934 h 1906009"/>
                <a:gd name="connsiteX24" fmla="*/ 1281370 w 1611734"/>
                <a:gd name="connsiteY24" fmla="*/ 1222629 h 1906009"/>
                <a:gd name="connsiteX25" fmla="*/ 1235810 w 1611734"/>
                <a:gd name="connsiteY25" fmla="*/ 1239714 h 1906009"/>
                <a:gd name="connsiteX26" fmla="*/ 1218725 w 1611734"/>
                <a:gd name="connsiteY26" fmla="*/ 1251103 h 1906009"/>
                <a:gd name="connsiteX27" fmla="*/ 1224420 w 1611734"/>
                <a:gd name="connsiteY27" fmla="*/ 1273883 h 1906009"/>
                <a:gd name="connsiteX28" fmla="*/ 1241505 w 1611734"/>
                <a:gd name="connsiteY28" fmla="*/ 1279578 h 1906009"/>
                <a:gd name="connsiteX29" fmla="*/ 1281370 w 1611734"/>
                <a:gd name="connsiteY29" fmla="*/ 1308052 h 1906009"/>
                <a:gd name="connsiteX30" fmla="*/ 1315540 w 1611734"/>
                <a:gd name="connsiteY30" fmla="*/ 1330831 h 1906009"/>
                <a:gd name="connsiteX31" fmla="*/ 1326930 w 1611734"/>
                <a:gd name="connsiteY31" fmla="*/ 1347916 h 1906009"/>
                <a:gd name="connsiteX32" fmla="*/ 1338320 w 1611734"/>
                <a:gd name="connsiteY32" fmla="*/ 1382085 h 1906009"/>
                <a:gd name="connsiteX33" fmla="*/ 1344015 w 1611734"/>
                <a:gd name="connsiteY33" fmla="*/ 1399169 h 1906009"/>
                <a:gd name="connsiteX34" fmla="*/ 1355405 w 1611734"/>
                <a:gd name="connsiteY34" fmla="*/ 1421948 h 1906009"/>
                <a:gd name="connsiteX35" fmla="*/ 1366795 w 1611734"/>
                <a:gd name="connsiteY35" fmla="*/ 1456117 h 1906009"/>
                <a:gd name="connsiteX36" fmla="*/ 1372490 w 1611734"/>
                <a:gd name="connsiteY36" fmla="*/ 1473202 h 1906009"/>
                <a:gd name="connsiteX37" fmla="*/ 1406660 w 1611734"/>
                <a:gd name="connsiteY37" fmla="*/ 1530150 h 1906009"/>
                <a:gd name="connsiteX38" fmla="*/ 1418049 w 1611734"/>
                <a:gd name="connsiteY38" fmla="*/ 1564319 h 1906009"/>
                <a:gd name="connsiteX39" fmla="*/ 1429439 w 1611734"/>
                <a:gd name="connsiteY39" fmla="*/ 1581404 h 1906009"/>
                <a:gd name="connsiteX40" fmla="*/ 1446524 w 1611734"/>
                <a:gd name="connsiteY40" fmla="*/ 1632657 h 1906009"/>
                <a:gd name="connsiteX41" fmla="*/ 1457914 w 1611734"/>
                <a:gd name="connsiteY41" fmla="*/ 1649742 h 1906009"/>
                <a:gd name="connsiteX42" fmla="*/ 1474999 w 1611734"/>
                <a:gd name="connsiteY42" fmla="*/ 1700995 h 1906009"/>
                <a:gd name="connsiteX43" fmla="*/ 1480694 w 1611734"/>
                <a:gd name="connsiteY43" fmla="*/ 1746554 h 1906009"/>
                <a:gd name="connsiteX44" fmla="*/ 1486389 w 1611734"/>
                <a:gd name="connsiteY44" fmla="*/ 1780723 h 1906009"/>
                <a:gd name="connsiteX45" fmla="*/ 1480694 w 1611734"/>
                <a:gd name="connsiteY45" fmla="*/ 1854756 h 1906009"/>
                <a:gd name="connsiteX46" fmla="*/ 1440829 w 1611734"/>
                <a:gd name="connsiteY46" fmla="*/ 1803502 h 1906009"/>
                <a:gd name="connsiteX47" fmla="*/ 1429439 w 1611734"/>
                <a:gd name="connsiteY47" fmla="*/ 1735164 h 1906009"/>
                <a:gd name="connsiteX48" fmla="*/ 1418049 w 1611734"/>
                <a:gd name="connsiteY48" fmla="*/ 1718080 h 1906009"/>
                <a:gd name="connsiteX49" fmla="*/ 1412355 w 1611734"/>
                <a:gd name="connsiteY49" fmla="*/ 1700995 h 1906009"/>
                <a:gd name="connsiteX50" fmla="*/ 1395270 w 1611734"/>
                <a:gd name="connsiteY50" fmla="*/ 1689605 h 1906009"/>
                <a:gd name="connsiteX51" fmla="*/ 1389575 w 1611734"/>
                <a:gd name="connsiteY51" fmla="*/ 1649742 h 1906009"/>
                <a:gd name="connsiteX52" fmla="*/ 1378185 w 1611734"/>
                <a:gd name="connsiteY52" fmla="*/ 1615573 h 1906009"/>
                <a:gd name="connsiteX53" fmla="*/ 1372490 w 1611734"/>
                <a:gd name="connsiteY53" fmla="*/ 1592793 h 1906009"/>
                <a:gd name="connsiteX54" fmla="*/ 1355405 w 1611734"/>
                <a:gd name="connsiteY54" fmla="*/ 1570014 h 1906009"/>
                <a:gd name="connsiteX55" fmla="*/ 1349710 w 1611734"/>
                <a:gd name="connsiteY55" fmla="*/ 1530150 h 1906009"/>
                <a:gd name="connsiteX56" fmla="*/ 1338320 w 1611734"/>
                <a:gd name="connsiteY56" fmla="*/ 1495981 h 1906009"/>
                <a:gd name="connsiteX57" fmla="*/ 1321235 w 1611734"/>
                <a:gd name="connsiteY57" fmla="*/ 1450423 h 1906009"/>
                <a:gd name="connsiteX58" fmla="*/ 1315540 w 1611734"/>
                <a:gd name="connsiteY58" fmla="*/ 1404864 h 1906009"/>
                <a:gd name="connsiteX59" fmla="*/ 1298455 w 1611734"/>
                <a:gd name="connsiteY59" fmla="*/ 1399169 h 1906009"/>
                <a:gd name="connsiteX60" fmla="*/ 1281370 w 1611734"/>
                <a:gd name="connsiteY60" fmla="*/ 1387779 h 1906009"/>
                <a:gd name="connsiteX61" fmla="*/ 1247200 w 1611734"/>
                <a:gd name="connsiteY61" fmla="*/ 1376390 h 1906009"/>
                <a:gd name="connsiteX62" fmla="*/ 1213030 w 1611734"/>
                <a:gd name="connsiteY62" fmla="*/ 1353610 h 1906009"/>
                <a:gd name="connsiteX63" fmla="*/ 1178860 w 1611734"/>
                <a:gd name="connsiteY63" fmla="*/ 1342221 h 1906009"/>
                <a:gd name="connsiteX64" fmla="*/ 1173165 w 1611734"/>
                <a:gd name="connsiteY64" fmla="*/ 1399169 h 1906009"/>
                <a:gd name="connsiteX65" fmla="*/ 1156080 w 1611734"/>
                <a:gd name="connsiteY65" fmla="*/ 1410559 h 1906009"/>
                <a:gd name="connsiteX66" fmla="*/ 1161775 w 1611734"/>
                <a:gd name="connsiteY66" fmla="*/ 1433338 h 1906009"/>
                <a:gd name="connsiteX67" fmla="*/ 1167470 w 1611734"/>
                <a:gd name="connsiteY67" fmla="*/ 1450423 h 1906009"/>
                <a:gd name="connsiteX68" fmla="*/ 1190250 w 1611734"/>
                <a:gd name="connsiteY68" fmla="*/ 1473202 h 1906009"/>
                <a:gd name="connsiteX69" fmla="*/ 1201640 w 1611734"/>
                <a:gd name="connsiteY69" fmla="*/ 1490286 h 1906009"/>
                <a:gd name="connsiteX70" fmla="*/ 1201640 w 1611734"/>
                <a:gd name="connsiteY70" fmla="*/ 1535845 h 1906009"/>
                <a:gd name="connsiteX71" fmla="*/ 1235810 w 1611734"/>
                <a:gd name="connsiteY71" fmla="*/ 1552930 h 1906009"/>
                <a:gd name="connsiteX72" fmla="*/ 1275675 w 1611734"/>
                <a:gd name="connsiteY72" fmla="*/ 1570014 h 1906009"/>
                <a:gd name="connsiteX73" fmla="*/ 1252895 w 1611734"/>
                <a:gd name="connsiteY73" fmla="*/ 1581404 h 1906009"/>
                <a:gd name="connsiteX74" fmla="*/ 1241505 w 1611734"/>
                <a:gd name="connsiteY74" fmla="*/ 1598488 h 1906009"/>
                <a:gd name="connsiteX75" fmla="*/ 1224420 w 1611734"/>
                <a:gd name="connsiteY75" fmla="*/ 1609878 h 1906009"/>
                <a:gd name="connsiteX76" fmla="*/ 1201640 w 1611734"/>
                <a:gd name="connsiteY76" fmla="*/ 1592793 h 1906009"/>
                <a:gd name="connsiteX77" fmla="*/ 1178860 w 1611734"/>
                <a:gd name="connsiteY77" fmla="*/ 1570014 h 1906009"/>
                <a:gd name="connsiteX78" fmla="*/ 1173165 w 1611734"/>
                <a:gd name="connsiteY78" fmla="*/ 1547235 h 1906009"/>
                <a:gd name="connsiteX79" fmla="*/ 1167470 w 1611734"/>
                <a:gd name="connsiteY79" fmla="*/ 1518761 h 1906009"/>
                <a:gd name="connsiteX80" fmla="*/ 1150385 w 1611734"/>
                <a:gd name="connsiteY80" fmla="*/ 1513066 h 1906009"/>
                <a:gd name="connsiteX81" fmla="*/ 1138996 w 1611734"/>
                <a:gd name="connsiteY81" fmla="*/ 1495981 h 1906009"/>
                <a:gd name="connsiteX82" fmla="*/ 1121911 w 1611734"/>
                <a:gd name="connsiteY82" fmla="*/ 1490286 h 1906009"/>
                <a:gd name="connsiteX83" fmla="*/ 1104826 w 1611734"/>
                <a:gd name="connsiteY83" fmla="*/ 1478897 h 1906009"/>
                <a:gd name="connsiteX84" fmla="*/ 1064961 w 1611734"/>
                <a:gd name="connsiteY84" fmla="*/ 1467507 h 1906009"/>
                <a:gd name="connsiteX85" fmla="*/ 1030791 w 1611734"/>
                <a:gd name="connsiteY85" fmla="*/ 1439033 h 1906009"/>
                <a:gd name="connsiteX86" fmla="*/ 1019401 w 1611734"/>
                <a:gd name="connsiteY86" fmla="*/ 1421948 h 1906009"/>
                <a:gd name="connsiteX87" fmla="*/ 1002316 w 1611734"/>
                <a:gd name="connsiteY87" fmla="*/ 1410559 h 1906009"/>
                <a:gd name="connsiteX88" fmla="*/ 996621 w 1611734"/>
                <a:gd name="connsiteY88" fmla="*/ 1393474 h 1906009"/>
                <a:gd name="connsiteX89" fmla="*/ 962451 w 1611734"/>
                <a:gd name="connsiteY89" fmla="*/ 1376390 h 1906009"/>
                <a:gd name="connsiteX90" fmla="*/ 945366 w 1611734"/>
                <a:gd name="connsiteY90" fmla="*/ 1382085 h 1906009"/>
                <a:gd name="connsiteX91" fmla="*/ 928281 w 1611734"/>
                <a:gd name="connsiteY91" fmla="*/ 1416254 h 1906009"/>
                <a:gd name="connsiteX92" fmla="*/ 933976 w 1611734"/>
                <a:gd name="connsiteY92" fmla="*/ 1484592 h 1906009"/>
                <a:gd name="connsiteX93" fmla="*/ 968146 w 1611734"/>
                <a:gd name="connsiteY93" fmla="*/ 1518761 h 1906009"/>
                <a:gd name="connsiteX94" fmla="*/ 1002316 w 1611734"/>
                <a:gd name="connsiteY94" fmla="*/ 1530150 h 1906009"/>
                <a:gd name="connsiteX95" fmla="*/ 1008011 w 1611734"/>
                <a:gd name="connsiteY95" fmla="*/ 1547235 h 1906009"/>
                <a:gd name="connsiteX96" fmla="*/ 1025096 w 1611734"/>
                <a:gd name="connsiteY96" fmla="*/ 1552930 h 1906009"/>
                <a:gd name="connsiteX97" fmla="*/ 1064961 w 1611734"/>
                <a:gd name="connsiteY97" fmla="*/ 1558624 h 1906009"/>
                <a:gd name="connsiteX98" fmla="*/ 1059266 w 1611734"/>
                <a:gd name="connsiteY98" fmla="*/ 1587098 h 1906009"/>
                <a:gd name="connsiteX99" fmla="*/ 1047876 w 1611734"/>
                <a:gd name="connsiteY99" fmla="*/ 1604183 h 1906009"/>
                <a:gd name="connsiteX100" fmla="*/ 1076351 w 1611734"/>
                <a:gd name="connsiteY100" fmla="*/ 1626962 h 1906009"/>
                <a:gd name="connsiteX101" fmla="*/ 1110521 w 1611734"/>
                <a:gd name="connsiteY101" fmla="*/ 1655436 h 1906009"/>
                <a:gd name="connsiteX102" fmla="*/ 1150385 w 1611734"/>
                <a:gd name="connsiteY102" fmla="*/ 1666826 h 1906009"/>
                <a:gd name="connsiteX103" fmla="*/ 1184555 w 1611734"/>
                <a:gd name="connsiteY103" fmla="*/ 1678216 h 1906009"/>
                <a:gd name="connsiteX104" fmla="*/ 1201640 w 1611734"/>
                <a:gd name="connsiteY104" fmla="*/ 1683911 h 1906009"/>
                <a:gd name="connsiteX105" fmla="*/ 1207335 w 1611734"/>
                <a:gd name="connsiteY105" fmla="*/ 1700995 h 1906009"/>
                <a:gd name="connsiteX106" fmla="*/ 1218725 w 1611734"/>
                <a:gd name="connsiteY106" fmla="*/ 1723774 h 1906009"/>
                <a:gd name="connsiteX107" fmla="*/ 1207335 w 1611734"/>
                <a:gd name="connsiteY107" fmla="*/ 1752249 h 1906009"/>
                <a:gd name="connsiteX108" fmla="*/ 1195945 w 1611734"/>
                <a:gd name="connsiteY108" fmla="*/ 1735164 h 1906009"/>
                <a:gd name="connsiteX109" fmla="*/ 1121911 w 1611734"/>
                <a:gd name="connsiteY109" fmla="*/ 1718080 h 1906009"/>
                <a:gd name="connsiteX110" fmla="*/ 1161775 w 1611734"/>
                <a:gd name="connsiteY110" fmla="*/ 1757943 h 1906009"/>
                <a:gd name="connsiteX111" fmla="*/ 1178860 w 1611734"/>
                <a:gd name="connsiteY111" fmla="*/ 1792112 h 1906009"/>
                <a:gd name="connsiteX112" fmla="*/ 1156080 w 1611734"/>
                <a:gd name="connsiteY112" fmla="*/ 1803502 h 1906009"/>
                <a:gd name="connsiteX113" fmla="*/ 1104826 w 1611734"/>
                <a:gd name="connsiteY113" fmla="*/ 1797807 h 1906009"/>
                <a:gd name="connsiteX114" fmla="*/ 1087741 w 1611734"/>
                <a:gd name="connsiteY114" fmla="*/ 1792112 h 1906009"/>
                <a:gd name="connsiteX115" fmla="*/ 1064961 w 1611734"/>
                <a:gd name="connsiteY115" fmla="*/ 1672521 h 1906009"/>
                <a:gd name="connsiteX116" fmla="*/ 1019401 w 1611734"/>
                <a:gd name="connsiteY116" fmla="*/ 1661131 h 1906009"/>
                <a:gd name="connsiteX117" fmla="*/ 1008011 w 1611734"/>
                <a:gd name="connsiteY117" fmla="*/ 1683911 h 1906009"/>
                <a:gd name="connsiteX118" fmla="*/ 996621 w 1611734"/>
                <a:gd name="connsiteY118" fmla="*/ 1700995 h 1906009"/>
                <a:gd name="connsiteX119" fmla="*/ 1002316 w 1611734"/>
                <a:gd name="connsiteY119" fmla="*/ 1780723 h 1906009"/>
                <a:gd name="connsiteX120" fmla="*/ 1008011 w 1611734"/>
                <a:gd name="connsiteY120" fmla="*/ 1797807 h 1906009"/>
                <a:gd name="connsiteX121" fmla="*/ 1025096 w 1611734"/>
                <a:gd name="connsiteY121" fmla="*/ 1803502 h 1906009"/>
                <a:gd name="connsiteX122" fmla="*/ 1025096 w 1611734"/>
                <a:gd name="connsiteY122" fmla="*/ 1837671 h 1906009"/>
                <a:gd name="connsiteX123" fmla="*/ 1002316 w 1611734"/>
                <a:gd name="connsiteY123" fmla="*/ 1906009 h 1906009"/>
                <a:gd name="connsiteX124" fmla="*/ 996621 w 1611734"/>
                <a:gd name="connsiteY124" fmla="*/ 1888925 h 1906009"/>
                <a:gd name="connsiteX125" fmla="*/ 990926 w 1611734"/>
                <a:gd name="connsiteY125" fmla="*/ 1860450 h 1906009"/>
                <a:gd name="connsiteX126" fmla="*/ 973841 w 1611734"/>
                <a:gd name="connsiteY126" fmla="*/ 1871840 h 1906009"/>
                <a:gd name="connsiteX127" fmla="*/ 945366 w 1611734"/>
                <a:gd name="connsiteY127" fmla="*/ 1877535 h 1906009"/>
                <a:gd name="connsiteX128" fmla="*/ 905501 w 1611734"/>
                <a:gd name="connsiteY128" fmla="*/ 1866145 h 1906009"/>
                <a:gd name="connsiteX129" fmla="*/ 899806 w 1611734"/>
                <a:gd name="connsiteY129" fmla="*/ 1849061 h 1906009"/>
                <a:gd name="connsiteX130" fmla="*/ 922586 w 1611734"/>
                <a:gd name="connsiteY130" fmla="*/ 1826281 h 1906009"/>
                <a:gd name="connsiteX131" fmla="*/ 945366 w 1611734"/>
                <a:gd name="connsiteY131" fmla="*/ 1814892 h 1906009"/>
                <a:gd name="connsiteX132" fmla="*/ 956756 w 1611734"/>
                <a:gd name="connsiteY132" fmla="*/ 1797807 h 1906009"/>
                <a:gd name="connsiteX133" fmla="*/ 968146 w 1611734"/>
                <a:gd name="connsiteY133" fmla="*/ 1763638 h 1906009"/>
                <a:gd name="connsiteX134" fmla="*/ 973841 w 1611734"/>
                <a:gd name="connsiteY134" fmla="*/ 1718080 h 1906009"/>
                <a:gd name="connsiteX135" fmla="*/ 996621 w 1611734"/>
                <a:gd name="connsiteY135" fmla="*/ 1683911 h 1906009"/>
                <a:gd name="connsiteX136" fmla="*/ 990926 w 1611734"/>
                <a:gd name="connsiteY136" fmla="*/ 1666826 h 1906009"/>
                <a:gd name="connsiteX137" fmla="*/ 1002316 w 1611734"/>
                <a:gd name="connsiteY137" fmla="*/ 1632657 h 1906009"/>
                <a:gd name="connsiteX138" fmla="*/ 979536 w 1611734"/>
                <a:gd name="connsiteY138" fmla="*/ 1604183 h 1906009"/>
                <a:gd name="connsiteX139" fmla="*/ 939671 w 1611734"/>
                <a:gd name="connsiteY139" fmla="*/ 1575709 h 1906009"/>
                <a:gd name="connsiteX140" fmla="*/ 933976 w 1611734"/>
                <a:gd name="connsiteY140" fmla="*/ 1598488 h 1906009"/>
                <a:gd name="connsiteX141" fmla="*/ 922586 w 1611734"/>
                <a:gd name="connsiteY141" fmla="*/ 1689605 h 1906009"/>
                <a:gd name="connsiteX142" fmla="*/ 905501 w 1611734"/>
                <a:gd name="connsiteY142" fmla="*/ 1683911 h 1906009"/>
                <a:gd name="connsiteX143" fmla="*/ 922586 w 1611734"/>
                <a:gd name="connsiteY143" fmla="*/ 1604183 h 1906009"/>
                <a:gd name="connsiteX144" fmla="*/ 916891 w 1611734"/>
                <a:gd name="connsiteY144" fmla="*/ 1570014 h 1906009"/>
                <a:gd name="connsiteX145" fmla="*/ 905501 w 1611734"/>
                <a:gd name="connsiteY145" fmla="*/ 1552930 h 1906009"/>
                <a:gd name="connsiteX146" fmla="*/ 888416 w 1611734"/>
                <a:gd name="connsiteY146" fmla="*/ 1495981 h 1906009"/>
                <a:gd name="connsiteX147" fmla="*/ 865637 w 1611734"/>
                <a:gd name="connsiteY147" fmla="*/ 1467507 h 1906009"/>
                <a:gd name="connsiteX148" fmla="*/ 848552 w 1611734"/>
                <a:gd name="connsiteY148" fmla="*/ 1478897 h 1906009"/>
                <a:gd name="connsiteX149" fmla="*/ 831467 w 1611734"/>
                <a:gd name="connsiteY149" fmla="*/ 1518761 h 1906009"/>
                <a:gd name="connsiteX150" fmla="*/ 825772 w 1611734"/>
                <a:gd name="connsiteY150" fmla="*/ 1535845 h 1906009"/>
                <a:gd name="connsiteX151" fmla="*/ 802992 w 1611734"/>
                <a:gd name="connsiteY151" fmla="*/ 1558624 h 1906009"/>
                <a:gd name="connsiteX152" fmla="*/ 785907 w 1611734"/>
                <a:gd name="connsiteY152" fmla="*/ 1592793 h 1906009"/>
                <a:gd name="connsiteX153" fmla="*/ 797297 w 1611734"/>
                <a:gd name="connsiteY153" fmla="*/ 1626962 h 1906009"/>
                <a:gd name="connsiteX154" fmla="*/ 808687 w 1611734"/>
                <a:gd name="connsiteY154" fmla="*/ 1683911 h 1906009"/>
                <a:gd name="connsiteX155" fmla="*/ 825772 w 1611734"/>
                <a:gd name="connsiteY155" fmla="*/ 1695300 h 1906009"/>
                <a:gd name="connsiteX156" fmla="*/ 820077 w 1611734"/>
                <a:gd name="connsiteY156" fmla="*/ 1735164 h 1906009"/>
                <a:gd name="connsiteX157" fmla="*/ 802992 w 1611734"/>
                <a:gd name="connsiteY157" fmla="*/ 1729469 h 1906009"/>
                <a:gd name="connsiteX158" fmla="*/ 797297 w 1611734"/>
                <a:gd name="connsiteY158" fmla="*/ 1712385 h 1906009"/>
                <a:gd name="connsiteX159" fmla="*/ 780212 w 1611734"/>
                <a:gd name="connsiteY159" fmla="*/ 1700995 h 1906009"/>
                <a:gd name="connsiteX160" fmla="*/ 740347 w 1611734"/>
                <a:gd name="connsiteY160" fmla="*/ 1718080 h 1906009"/>
                <a:gd name="connsiteX161" fmla="*/ 734652 w 1611734"/>
                <a:gd name="connsiteY161" fmla="*/ 1735164 h 1906009"/>
                <a:gd name="connsiteX162" fmla="*/ 711872 w 1611734"/>
                <a:gd name="connsiteY162" fmla="*/ 1769333 h 1906009"/>
                <a:gd name="connsiteX163" fmla="*/ 723262 w 1611734"/>
                <a:gd name="connsiteY163" fmla="*/ 1809197 h 1906009"/>
                <a:gd name="connsiteX164" fmla="*/ 728957 w 1611734"/>
                <a:gd name="connsiteY164" fmla="*/ 1826281 h 1906009"/>
                <a:gd name="connsiteX165" fmla="*/ 723262 w 1611734"/>
                <a:gd name="connsiteY165" fmla="*/ 1854756 h 1906009"/>
                <a:gd name="connsiteX166" fmla="*/ 706177 w 1611734"/>
                <a:gd name="connsiteY166" fmla="*/ 1860450 h 1906009"/>
                <a:gd name="connsiteX167" fmla="*/ 700482 w 1611734"/>
                <a:gd name="connsiteY167" fmla="*/ 1837671 h 1906009"/>
                <a:gd name="connsiteX168" fmla="*/ 666312 w 1611734"/>
                <a:gd name="connsiteY168" fmla="*/ 1814892 h 1906009"/>
                <a:gd name="connsiteX169" fmla="*/ 586583 w 1611734"/>
                <a:gd name="connsiteY169" fmla="*/ 1803502 h 1906009"/>
                <a:gd name="connsiteX170" fmla="*/ 615058 w 1611734"/>
                <a:gd name="connsiteY170" fmla="*/ 1792112 h 1906009"/>
                <a:gd name="connsiteX171" fmla="*/ 649227 w 1611734"/>
                <a:gd name="connsiteY171" fmla="*/ 1786418 h 1906009"/>
                <a:gd name="connsiteX172" fmla="*/ 637837 w 1611734"/>
                <a:gd name="connsiteY172" fmla="*/ 1746554 h 1906009"/>
                <a:gd name="connsiteX173" fmla="*/ 677702 w 1611734"/>
                <a:gd name="connsiteY173" fmla="*/ 1723774 h 1906009"/>
                <a:gd name="connsiteX174" fmla="*/ 694787 w 1611734"/>
                <a:gd name="connsiteY174" fmla="*/ 1718080 h 1906009"/>
                <a:gd name="connsiteX175" fmla="*/ 700482 w 1611734"/>
                <a:gd name="connsiteY175" fmla="*/ 1700995 h 1906009"/>
                <a:gd name="connsiteX176" fmla="*/ 717567 w 1611734"/>
                <a:gd name="connsiteY176" fmla="*/ 1689605 h 1906009"/>
                <a:gd name="connsiteX177" fmla="*/ 728957 w 1611734"/>
                <a:gd name="connsiteY177" fmla="*/ 1672521 h 1906009"/>
                <a:gd name="connsiteX178" fmla="*/ 723262 w 1611734"/>
                <a:gd name="connsiteY178" fmla="*/ 1644047 h 1906009"/>
                <a:gd name="connsiteX179" fmla="*/ 672007 w 1611734"/>
                <a:gd name="connsiteY179" fmla="*/ 1632657 h 1906009"/>
                <a:gd name="connsiteX180" fmla="*/ 637837 w 1611734"/>
                <a:gd name="connsiteY180" fmla="*/ 1615573 h 1906009"/>
                <a:gd name="connsiteX181" fmla="*/ 632142 w 1611734"/>
                <a:gd name="connsiteY181" fmla="*/ 1598488 h 1906009"/>
                <a:gd name="connsiteX182" fmla="*/ 620752 w 1611734"/>
                <a:gd name="connsiteY182" fmla="*/ 1581404 h 1906009"/>
                <a:gd name="connsiteX183" fmla="*/ 637837 w 1611734"/>
                <a:gd name="connsiteY183" fmla="*/ 1575709 h 1906009"/>
                <a:gd name="connsiteX184" fmla="*/ 728957 w 1611734"/>
                <a:gd name="connsiteY184" fmla="*/ 1564319 h 1906009"/>
                <a:gd name="connsiteX185" fmla="*/ 751737 w 1611734"/>
                <a:gd name="connsiteY185" fmla="*/ 1552930 h 1906009"/>
                <a:gd name="connsiteX186" fmla="*/ 763127 w 1611734"/>
                <a:gd name="connsiteY186" fmla="*/ 1535845 h 1906009"/>
                <a:gd name="connsiteX187" fmla="*/ 797297 w 1611734"/>
                <a:gd name="connsiteY187" fmla="*/ 1518761 h 1906009"/>
                <a:gd name="connsiteX188" fmla="*/ 808687 w 1611734"/>
                <a:gd name="connsiteY188" fmla="*/ 1501676 h 1906009"/>
                <a:gd name="connsiteX189" fmla="*/ 825772 w 1611734"/>
                <a:gd name="connsiteY189" fmla="*/ 1484592 h 1906009"/>
                <a:gd name="connsiteX190" fmla="*/ 854247 w 1611734"/>
                <a:gd name="connsiteY190" fmla="*/ 1439033 h 1906009"/>
                <a:gd name="connsiteX191" fmla="*/ 865637 w 1611734"/>
                <a:gd name="connsiteY191" fmla="*/ 1410559 h 1906009"/>
                <a:gd name="connsiteX192" fmla="*/ 905501 w 1611734"/>
                <a:gd name="connsiteY192" fmla="*/ 1387779 h 1906009"/>
                <a:gd name="connsiteX193" fmla="*/ 956756 w 1611734"/>
                <a:gd name="connsiteY193" fmla="*/ 1376390 h 1906009"/>
                <a:gd name="connsiteX194" fmla="*/ 951061 w 1611734"/>
                <a:gd name="connsiteY194" fmla="*/ 1359305 h 1906009"/>
                <a:gd name="connsiteX195" fmla="*/ 945366 w 1611734"/>
                <a:gd name="connsiteY195" fmla="*/ 1296662 h 1906009"/>
                <a:gd name="connsiteX196" fmla="*/ 928281 w 1611734"/>
                <a:gd name="connsiteY196" fmla="*/ 1290967 h 1906009"/>
                <a:gd name="connsiteX197" fmla="*/ 905501 w 1611734"/>
                <a:gd name="connsiteY197" fmla="*/ 1285272 h 1906009"/>
                <a:gd name="connsiteX198" fmla="*/ 825772 w 1611734"/>
                <a:gd name="connsiteY198" fmla="*/ 1290967 h 1906009"/>
                <a:gd name="connsiteX199" fmla="*/ 808687 w 1611734"/>
                <a:gd name="connsiteY199" fmla="*/ 1302357 h 1906009"/>
                <a:gd name="connsiteX200" fmla="*/ 780212 w 1611734"/>
                <a:gd name="connsiteY200" fmla="*/ 1308052 h 1906009"/>
                <a:gd name="connsiteX201" fmla="*/ 757432 w 1611734"/>
                <a:gd name="connsiteY201" fmla="*/ 1319441 h 1906009"/>
                <a:gd name="connsiteX202" fmla="*/ 734652 w 1611734"/>
                <a:gd name="connsiteY202" fmla="*/ 1365000 h 1906009"/>
                <a:gd name="connsiteX203" fmla="*/ 717567 w 1611734"/>
                <a:gd name="connsiteY203" fmla="*/ 1416254 h 1906009"/>
                <a:gd name="connsiteX204" fmla="*/ 711872 w 1611734"/>
                <a:gd name="connsiteY204" fmla="*/ 1433338 h 1906009"/>
                <a:gd name="connsiteX205" fmla="*/ 689092 w 1611734"/>
                <a:gd name="connsiteY205" fmla="*/ 1450423 h 1906009"/>
                <a:gd name="connsiteX206" fmla="*/ 683397 w 1611734"/>
                <a:gd name="connsiteY206" fmla="*/ 1387779 h 1906009"/>
                <a:gd name="connsiteX207" fmla="*/ 666312 w 1611734"/>
                <a:gd name="connsiteY207" fmla="*/ 1376390 h 1906009"/>
                <a:gd name="connsiteX208" fmla="*/ 575193 w 1611734"/>
                <a:gd name="connsiteY208" fmla="*/ 1387779 h 1906009"/>
                <a:gd name="connsiteX209" fmla="*/ 563803 w 1611734"/>
                <a:gd name="connsiteY209" fmla="*/ 1404864 h 1906009"/>
                <a:gd name="connsiteX210" fmla="*/ 541023 w 1611734"/>
                <a:gd name="connsiteY210" fmla="*/ 1467507 h 1906009"/>
                <a:gd name="connsiteX211" fmla="*/ 444208 w 1611734"/>
                <a:gd name="connsiteY211" fmla="*/ 1473202 h 1906009"/>
                <a:gd name="connsiteX212" fmla="*/ 438513 w 1611734"/>
                <a:gd name="connsiteY212" fmla="*/ 1518761 h 1906009"/>
                <a:gd name="connsiteX213" fmla="*/ 421428 w 1611734"/>
                <a:gd name="connsiteY213" fmla="*/ 1541540 h 1906009"/>
                <a:gd name="connsiteX214" fmla="*/ 410038 w 1611734"/>
                <a:gd name="connsiteY214" fmla="*/ 1558624 h 1906009"/>
                <a:gd name="connsiteX215" fmla="*/ 415733 w 1611734"/>
                <a:gd name="connsiteY215" fmla="*/ 1621267 h 1906009"/>
                <a:gd name="connsiteX216" fmla="*/ 432818 w 1611734"/>
                <a:gd name="connsiteY216" fmla="*/ 1626962 h 1906009"/>
                <a:gd name="connsiteX217" fmla="*/ 438513 w 1611734"/>
                <a:gd name="connsiteY217" fmla="*/ 1649742 h 1906009"/>
                <a:gd name="connsiteX218" fmla="*/ 449903 w 1611734"/>
                <a:gd name="connsiteY218" fmla="*/ 1666826 h 1906009"/>
                <a:gd name="connsiteX219" fmla="*/ 392953 w 1611734"/>
                <a:gd name="connsiteY219" fmla="*/ 1661131 h 1906009"/>
                <a:gd name="connsiteX220" fmla="*/ 387258 w 1611734"/>
                <a:gd name="connsiteY220" fmla="*/ 1587098 h 1906009"/>
                <a:gd name="connsiteX221" fmla="*/ 381563 w 1611734"/>
                <a:gd name="connsiteY221" fmla="*/ 1501676 h 1906009"/>
                <a:gd name="connsiteX222" fmla="*/ 364478 w 1611734"/>
                <a:gd name="connsiteY222" fmla="*/ 1490286 h 1906009"/>
                <a:gd name="connsiteX223" fmla="*/ 324614 w 1611734"/>
                <a:gd name="connsiteY223" fmla="*/ 1478897 h 1906009"/>
                <a:gd name="connsiteX224" fmla="*/ 301834 w 1611734"/>
                <a:gd name="connsiteY224" fmla="*/ 1484592 h 1906009"/>
                <a:gd name="connsiteX225" fmla="*/ 290444 w 1611734"/>
                <a:gd name="connsiteY225" fmla="*/ 1501676 h 1906009"/>
                <a:gd name="connsiteX226" fmla="*/ 273359 w 1611734"/>
                <a:gd name="connsiteY226" fmla="*/ 1518761 h 1906009"/>
                <a:gd name="connsiteX227" fmla="*/ 233494 w 1611734"/>
                <a:gd name="connsiteY227" fmla="*/ 1558624 h 1906009"/>
                <a:gd name="connsiteX228" fmla="*/ 239189 w 1611734"/>
                <a:gd name="connsiteY228" fmla="*/ 1581404 h 1906009"/>
                <a:gd name="connsiteX229" fmla="*/ 256274 w 1611734"/>
                <a:gd name="connsiteY229" fmla="*/ 1587098 h 1906009"/>
                <a:gd name="connsiteX230" fmla="*/ 296139 w 1611734"/>
                <a:gd name="connsiteY230" fmla="*/ 1609878 h 1906009"/>
                <a:gd name="connsiteX231" fmla="*/ 290444 w 1611734"/>
                <a:gd name="connsiteY231" fmla="*/ 1626962 h 1906009"/>
                <a:gd name="connsiteX232" fmla="*/ 256274 w 1611734"/>
                <a:gd name="connsiteY232" fmla="*/ 1649742 h 1906009"/>
                <a:gd name="connsiteX233" fmla="*/ 210714 w 1611734"/>
                <a:gd name="connsiteY233" fmla="*/ 1644047 h 1906009"/>
                <a:gd name="connsiteX234" fmla="*/ 205019 w 1611734"/>
                <a:gd name="connsiteY234" fmla="*/ 1626962 h 1906009"/>
                <a:gd name="connsiteX235" fmla="*/ 199324 w 1611734"/>
                <a:gd name="connsiteY235" fmla="*/ 1604183 h 1906009"/>
                <a:gd name="connsiteX236" fmla="*/ 170849 w 1611734"/>
                <a:gd name="connsiteY236" fmla="*/ 1598488 h 1906009"/>
                <a:gd name="connsiteX237" fmla="*/ 153764 w 1611734"/>
                <a:gd name="connsiteY237" fmla="*/ 1581404 h 1906009"/>
                <a:gd name="connsiteX238" fmla="*/ 136679 w 1611734"/>
                <a:gd name="connsiteY238" fmla="*/ 1570014 h 1906009"/>
                <a:gd name="connsiteX239" fmla="*/ 142374 w 1611734"/>
                <a:gd name="connsiteY239" fmla="*/ 1547235 h 1906009"/>
                <a:gd name="connsiteX240" fmla="*/ 182239 w 1611734"/>
                <a:gd name="connsiteY240" fmla="*/ 1530150 h 1906009"/>
                <a:gd name="connsiteX241" fmla="*/ 199324 w 1611734"/>
                <a:gd name="connsiteY241" fmla="*/ 1513066 h 1906009"/>
                <a:gd name="connsiteX242" fmla="*/ 222104 w 1611734"/>
                <a:gd name="connsiteY242" fmla="*/ 1507371 h 1906009"/>
                <a:gd name="connsiteX243" fmla="*/ 244884 w 1611734"/>
                <a:gd name="connsiteY243" fmla="*/ 1473202 h 1906009"/>
                <a:gd name="connsiteX244" fmla="*/ 256274 w 1611734"/>
                <a:gd name="connsiteY244" fmla="*/ 1456117 h 1906009"/>
                <a:gd name="connsiteX245" fmla="*/ 273359 w 1611734"/>
                <a:gd name="connsiteY245" fmla="*/ 1450423 h 1906009"/>
                <a:gd name="connsiteX246" fmla="*/ 290444 w 1611734"/>
                <a:gd name="connsiteY246" fmla="*/ 1433338 h 1906009"/>
                <a:gd name="connsiteX247" fmla="*/ 279054 w 1611734"/>
                <a:gd name="connsiteY247" fmla="*/ 1399169 h 1906009"/>
                <a:gd name="connsiteX248" fmla="*/ 318919 w 1611734"/>
                <a:gd name="connsiteY248" fmla="*/ 1376390 h 1906009"/>
                <a:gd name="connsiteX249" fmla="*/ 336004 w 1611734"/>
                <a:gd name="connsiteY249" fmla="*/ 1387779 h 1906009"/>
                <a:gd name="connsiteX250" fmla="*/ 353088 w 1611734"/>
                <a:gd name="connsiteY250" fmla="*/ 1393474 h 1906009"/>
                <a:gd name="connsiteX251" fmla="*/ 364478 w 1611734"/>
                <a:gd name="connsiteY251" fmla="*/ 1410559 h 1906009"/>
                <a:gd name="connsiteX252" fmla="*/ 529633 w 1611734"/>
                <a:gd name="connsiteY252" fmla="*/ 1427643 h 1906009"/>
                <a:gd name="connsiteX253" fmla="*/ 541023 w 1611734"/>
                <a:gd name="connsiteY253" fmla="*/ 1410559 h 1906009"/>
                <a:gd name="connsiteX254" fmla="*/ 546718 w 1611734"/>
                <a:gd name="connsiteY254" fmla="*/ 1393474 h 1906009"/>
                <a:gd name="connsiteX255" fmla="*/ 563803 w 1611734"/>
                <a:gd name="connsiteY255" fmla="*/ 1387779 h 1906009"/>
                <a:gd name="connsiteX256" fmla="*/ 592278 w 1611734"/>
                <a:gd name="connsiteY256" fmla="*/ 1365000 h 1906009"/>
                <a:gd name="connsiteX257" fmla="*/ 626447 w 1611734"/>
                <a:gd name="connsiteY257" fmla="*/ 1347916 h 1906009"/>
                <a:gd name="connsiteX258" fmla="*/ 666312 w 1611734"/>
                <a:gd name="connsiteY258" fmla="*/ 1342221 h 1906009"/>
                <a:gd name="connsiteX259" fmla="*/ 672007 w 1611734"/>
                <a:gd name="connsiteY259" fmla="*/ 1302357 h 1906009"/>
                <a:gd name="connsiteX260" fmla="*/ 654922 w 1611734"/>
                <a:gd name="connsiteY260" fmla="*/ 1296662 h 1906009"/>
                <a:gd name="connsiteX261" fmla="*/ 677702 w 1611734"/>
                <a:gd name="connsiteY261" fmla="*/ 1285272 h 1906009"/>
                <a:gd name="connsiteX262" fmla="*/ 774517 w 1611734"/>
                <a:gd name="connsiteY262" fmla="*/ 1273883 h 1906009"/>
                <a:gd name="connsiteX263" fmla="*/ 808687 w 1611734"/>
                <a:gd name="connsiteY263" fmla="*/ 1268188 h 1906009"/>
                <a:gd name="connsiteX264" fmla="*/ 791602 w 1611734"/>
                <a:gd name="connsiteY264" fmla="*/ 1262493 h 1906009"/>
                <a:gd name="connsiteX265" fmla="*/ 751737 w 1611734"/>
                <a:gd name="connsiteY265" fmla="*/ 1228324 h 1906009"/>
                <a:gd name="connsiteX266" fmla="*/ 740347 w 1611734"/>
                <a:gd name="connsiteY266" fmla="*/ 1211240 h 1906009"/>
                <a:gd name="connsiteX267" fmla="*/ 700482 w 1611734"/>
                <a:gd name="connsiteY267" fmla="*/ 1194155 h 1906009"/>
                <a:gd name="connsiteX268" fmla="*/ 495463 w 1611734"/>
                <a:gd name="connsiteY268" fmla="*/ 1182766 h 1906009"/>
                <a:gd name="connsiteX269" fmla="*/ 410038 w 1611734"/>
                <a:gd name="connsiteY269" fmla="*/ 1199850 h 1906009"/>
                <a:gd name="connsiteX270" fmla="*/ 398648 w 1611734"/>
                <a:gd name="connsiteY270" fmla="*/ 1222629 h 1906009"/>
                <a:gd name="connsiteX271" fmla="*/ 353088 w 1611734"/>
                <a:gd name="connsiteY271" fmla="*/ 1273883 h 1906009"/>
                <a:gd name="connsiteX272" fmla="*/ 347394 w 1611734"/>
                <a:gd name="connsiteY272" fmla="*/ 1228324 h 1906009"/>
                <a:gd name="connsiteX273" fmla="*/ 233494 w 1611734"/>
                <a:gd name="connsiteY273" fmla="*/ 1256798 h 1906009"/>
                <a:gd name="connsiteX274" fmla="*/ 216409 w 1611734"/>
                <a:gd name="connsiteY274" fmla="*/ 1273883 h 1906009"/>
                <a:gd name="connsiteX275" fmla="*/ 210714 w 1611734"/>
                <a:gd name="connsiteY275" fmla="*/ 1256798 h 1906009"/>
                <a:gd name="connsiteX276" fmla="*/ 222104 w 1611734"/>
                <a:gd name="connsiteY276" fmla="*/ 1228324 h 1906009"/>
                <a:gd name="connsiteX277" fmla="*/ 205019 w 1611734"/>
                <a:gd name="connsiteY277" fmla="*/ 1222629 h 1906009"/>
                <a:gd name="connsiteX278" fmla="*/ 148069 w 1611734"/>
                <a:gd name="connsiteY278" fmla="*/ 1211240 h 1906009"/>
                <a:gd name="connsiteX279" fmla="*/ 119594 w 1611734"/>
                <a:gd name="connsiteY279" fmla="*/ 1205545 h 1906009"/>
                <a:gd name="connsiteX280" fmla="*/ 85425 w 1611734"/>
                <a:gd name="connsiteY280" fmla="*/ 1194155 h 1906009"/>
                <a:gd name="connsiteX281" fmla="*/ 11390 w 1611734"/>
                <a:gd name="connsiteY281" fmla="*/ 1188460 h 1906009"/>
                <a:gd name="connsiteX282" fmla="*/ 0 w 1611734"/>
                <a:gd name="connsiteY282" fmla="*/ 1171376 h 1906009"/>
                <a:gd name="connsiteX283" fmla="*/ 5695 w 1611734"/>
                <a:gd name="connsiteY283" fmla="*/ 1148597 h 1906009"/>
                <a:gd name="connsiteX284" fmla="*/ 28475 w 1611734"/>
                <a:gd name="connsiteY284" fmla="*/ 1142902 h 1906009"/>
                <a:gd name="connsiteX285" fmla="*/ 34170 w 1611734"/>
                <a:gd name="connsiteY285" fmla="*/ 1103038 h 1906009"/>
                <a:gd name="connsiteX286" fmla="*/ 45560 w 1611734"/>
                <a:gd name="connsiteY286" fmla="*/ 1120122 h 1906009"/>
                <a:gd name="connsiteX287" fmla="*/ 68340 w 1611734"/>
                <a:gd name="connsiteY287" fmla="*/ 1142902 h 1906009"/>
                <a:gd name="connsiteX288" fmla="*/ 85425 w 1611734"/>
                <a:gd name="connsiteY288" fmla="*/ 1148597 h 1906009"/>
                <a:gd name="connsiteX289" fmla="*/ 176544 w 1611734"/>
                <a:gd name="connsiteY289" fmla="*/ 1154291 h 1906009"/>
                <a:gd name="connsiteX290" fmla="*/ 187934 w 1611734"/>
                <a:gd name="connsiteY290" fmla="*/ 1171376 h 1906009"/>
                <a:gd name="connsiteX291" fmla="*/ 227799 w 1611734"/>
                <a:gd name="connsiteY291" fmla="*/ 1188460 h 1906009"/>
                <a:gd name="connsiteX292" fmla="*/ 290444 w 1611734"/>
                <a:gd name="connsiteY292" fmla="*/ 1194155 h 1906009"/>
                <a:gd name="connsiteX293" fmla="*/ 444208 w 1611734"/>
                <a:gd name="connsiteY293" fmla="*/ 1188460 h 1906009"/>
                <a:gd name="connsiteX294" fmla="*/ 427123 w 1611734"/>
                <a:gd name="connsiteY294" fmla="*/ 1182766 h 1906009"/>
                <a:gd name="connsiteX295" fmla="*/ 398648 w 1611734"/>
                <a:gd name="connsiteY295" fmla="*/ 1148597 h 1906009"/>
                <a:gd name="connsiteX296" fmla="*/ 347394 w 1611734"/>
                <a:gd name="connsiteY296" fmla="*/ 1131512 h 1906009"/>
                <a:gd name="connsiteX297" fmla="*/ 290444 w 1611734"/>
                <a:gd name="connsiteY297" fmla="*/ 1103038 h 1906009"/>
                <a:gd name="connsiteX298" fmla="*/ 284749 w 1611734"/>
                <a:gd name="connsiteY298" fmla="*/ 1085953 h 1906009"/>
                <a:gd name="connsiteX299" fmla="*/ 267664 w 1611734"/>
                <a:gd name="connsiteY299" fmla="*/ 1080259 h 1906009"/>
                <a:gd name="connsiteX300" fmla="*/ 244884 w 1611734"/>
                <a:gd name="connsiteY300" fmla="*/ 1063174 h 1906009"/>
                <a:gd name="connsiteX301" fmla="*/ 227799 w 1611734"/>
                <a:gd name="connsiteY301" fmla="*/ 1034700 h 1906009"/>
                <a:gd name="connsiteX302" fmla="*/ 210714 w 1611734"/>
                <a:gd name="connsiteY302" fmla="*/ 1011921 h 1906009"/>
                <a:gd name="connsiteX303" fmla="*/ 182239 w 1611734"/>
                <a:gd name="connsiteY303" fmla="*/ 949277 h 1906009"/>
                <a:gd name="connsiteX304" fmla="*/ 148069 w 1611734"/>
                <a:gd name="connsiteY304" fmla="*/ 989141 h 1906009"/>
                <a:gd name="connsiteX305" fmla="*/ 136679 w 1611734"/>
                <a:gd name="connsiteY305" fmla="*/ 937888 h 1906009"/>
                <a:gd name="connsiteX306" fmla="*/ 170849 w 1611734"/>
                <a:gd name="connsiteY306" fmla="*/ 892329 h 1906009"/>
                <a:gd name="connsiteX307" fmla="*/ 187934 w 1611734"/>
                <a:gd name="connsiteY307" fmla="*/ 920803 h 1906009"/>
                <a:gd name="connsiteX308" fmla="*/ 193629 w 1611734"/>
                <a:gd name="connsiteY308" fmla="*/ 943583 h 1906009"/>
                <a:gd name="connsiteX309" fmla="*/ 210714 w 1611734"/>
                <a:gd name="connsiteY309" fmla="*/ 960667 h 1906009"/>
                <a:gd name="connsiteX310" fmla="*/ 233494 w 1611734"/>
                <a:gd name="connsiteY310" fmla="*/ 1006226 h 1906009"/>
                <a:gd name="connsiteX311" fmla="*/ 279054 w 1611734"/>
                <a:gd name="connsiteY311" fmla="*/ 1034700 h 1906009"/>
                <a:gd name="connsiteX312" fmla="*/ 313224 w 1611734"/>
                <a:gd name="connsiteY312" fmla="*/ 1057479 h 1906009"/>
                <a:gd name="connsiteX313" fmla="*/ 347394 w 1611734"/>
                <a:gd name="connsiteY313" fmla="*/ 1091648 h 1906009"/>
                <a:gd name="connsiteX314" fmla="*/ 364478 w 1611734"/>
                <a:gd name="connsiteY314" fmla="*/ 1120122 h 1906009"/>
                <a:gd name="connsiteX315" fmla="*/ 398648 w 1611734"/>
                <a:gd name="connsiteY315" fmla="*/ 1131512 h 1906009"/>
                <a:gd name="connsiteX316" fmla="*/ 438513 w 1611734"/>
                <a:gd name="connsiteY316" fmla="*/ 1120122 h 1906009"/>
                <a:gd name="connsiteX317" fmla="*/ 449903 w 1611734"/>
                <a:gd name="connsiteY317" fmla="*/ 1137207 h 1906009"/>
                <a:gd name="connsiteX318" fmla="*/ 455598 w 1611734"/>
                <a:gd name="connsiteY318" fmla="*/ 1154291 h 1906009"/>
                <a:gd name="connsiteX319" fmla="*/ 501158 w 1611734"/>
                <a:gd name="connsiteY319" fmla="*/ 1159986 h 1906009"/>
                <a:gd name="connsiteX320" fmla="*/ 620752 w 1611734"/>
                <a:gd name="connsiteY320" fmla="*/ 1171376 h 1906009"/>
                <a:gd name="connsiteX321" fmla="*/ 649227 w 1611734"/>
                <a:gd name="connsiteY321" fmla="*/ 1159986 h 1906009"/>
                <a:gd name="connsiteX322" fmla="*/ 597973 w 1611734"/>
                <a:gd name="connsiteY322" fmla="*/ 1131512 h 1906009"/>
                <a:gd name="connsiteX323" fmla="*/ 575193 w 1611734"/>
                <a:gd name="connsiteY323" fmla="*/ 1114428 h 1906009"/>
                <a:gd name="connsiteX324" fmla="*/ 569498 w 1611734"/>
                <a:gd name="connsiteY324" fmla="*/ 1097343 h 1906009"/>
                <a:gd name="connsiteX325" fmla="*/ 552413 w 1611734"/>
                <a:gd name="connsiteY325" fmla="*/ 1085953 h 1906009"/>
                <a:gd name="connsiteX326" fmla="*/ 518243 w 1611734"/>
                <a:gd name="connsiteY326" fmla="*/ 1051784 h 1906009"/>
                <a:gd name="connsiteX327" fmla="*/ 501158 w 1611734"/>
                <a:gd name="connsiteY327" fmla="*/ 1034700 h 1906009"/>
                <a:gd name="connsiteX328" fmla="*/ 478378 w 1611734"/>
                <a:gd name="connsiteY328" fmla="*/ 1023310 h 1906009"/>
                <a:gd name="connsiteX329" fmla="*/ 461293 w 1611734"/>
                <a:gd name="connsiteY329" fmla="*/ 1017615 h 1906009"/>
                <a:gd name="connsiteX330" fmla="*/ 427123 w 1611734"/>
                <a:gd name="connsiteY330" fmla="*/ 989141 h 1906009"/>
                <a:gd name="connsiteX331" fmla="*/ 421428 w 1611734"/>
                <a:gd name="connsiteY331" fmla="*/ 966362 h 1906009"/>
                <a:gd name="connsiteX332" fmla="*/ 404343 w 1611734"/>
                <a:gd name="connsiteY332" fmla="*/ 960667 h 1906009"/>
                <a:gd name="connsiteX333" fmla="*/ 387258 w 1611734"/>
                <a:gd name="connsiteY333" fmla="*/ 949277 h 1906009"/>
                <a:gd name="connsiteX334" fmla="*/ 375868 w 1611734"/>
                <a:gd name="connsiteY334" fmla="*/ 932193 h 1906009"/>
                <a:gd name="connsiteX335" fmla="*/ 358783 w 1611734"/>
                <a:gd name="connsiteY335" fmla="*/ 926498 h 1906009"/>
                <a:gd name="connsiteX336" fmla="*/ 353088 w 1611734"/>
                <a:gd name="connsiteY336" fmla="*/ 869550 h 1906009"/>
                <a:gd name="connsiteX337" fmla="*/ 347394 w 1611734"/>
                <a:gd name="connsiteY337" fmla="*/ 852465 h 1906009"/>
                <a:gd name="connsiteX338" fmla="*/ 341699 w 1611734"/>
                <a:gd name="connsiteY338" fmla="*/ 829686 h 1906009"/>
                <a:gd name="connsiteX339" fmla="*/ 324614 w 1611734"/>
                <a:gd name="connsiteY339" fmla="*/ 823991 h 1906009"/>
                <a:gd name="connsiteX340" fmla="*/ 239189 w 1611734"/>
                <a:gd name="connsiteY340" fmla="*/ 823991 h 1906009"/>
                <a:gd name="connsiteX341" fmla="*/ 216409 w 1611734"/>
                <a:gd name="connsiteY341" fmla="*/ 812602 h 1906009"/>
                <a:gd name="connsiteX342" fmla="*/ 199324 w 1611734"/>
                <a:gd name="connsiteY342" fmla="*/ 806907 h 1906009"/>
                <a:gd name="connsiteX343" fmla="*/ 193629 w 1611734"/>
                <a:gd name="connsiteY343" fmla="*/ 789822 h 1906009"/>
                <a:gd name="connsiteX344" fmla="*/ 267664 w 1611734"/>
                <a:gd name="connsiteY344" fmla="*/ 778433 h 1906009"/>
                <a:gd name="connsiteX345" fmla="*/ 284749 w 1611734"/>
                <a:gd name="connsiteY345" fmla="*/ 767043 h 1906009"/>
                <a:gd name="connsiteX346" fmla="*/ 313224 w 1611734"/>
                <a:gd name="connsiteY346" fmla="*/ 732874 h 1906009"/>
                <a:gd name="connsiteX347" fmla="*/ 324614 w 1611734"/>
                <a:gd name="connsiteY347" fmla="*/ 767043 h 1906009"/>
                <a:gd name="connsiteX348" fmla="*/ 330309 w 1611734"/>
                <a:gd name="connsiteY348" fmla="*/ 795517 h 1906009"/>
                <a:gd name="connsiteX349" fmla="*/ 353088 w 1611734"/>
                <a:gd name="connsiteY349" fmla="*/ 829686 h 1906009"/>
                <a:gd name="connsiteX350" fmla="*/ 364478 w 1611734"/>
                <a:gd name="connsiteY350" fmla="*/ 880939 h 1906009"/>
                <a:gd name="connsiteX351" fmla="*/ 375868 w 1611734"/>
                <a:gd name="connsiteY351" fmla="*/ 915108 h 1906009"/>
                <a:gd name="connsiteX352" fmla="*/ 421428 w 1611734"/>
                <a:gd name="connsiteY352" fmla="*/ 943583 h 1906009"/>
                <a:gd name="connsiteX353" fmla="*/ 466988 w 1611734"/>
                <a:gd name="connsiteY353" fmla="*/ 972057 h 1906009"/>
                <a:gd name="connsiteX354" fmla="*/ 455598 w 1611734"/>
                <a:gd name="connsiteY354" fmla="*/ 926498 h 1906009"/>
                <a:gd name="connsiteX355" fmla="*/ 444208 w 1611734"/>
                <a:gd name="connsiteY355" fmla="*/ 909414 h 1906009"/>
                <a:gd name="connsiteX356" fmla="*/ 449903 w 1611734"/>
                <a:gd name="connsiteY356" fmla="*/ 835381 h 1906009"/>
                <a:gd name="connsiteX357" fmla="*/ 438513 w 1611734"/>
                <a:gd name="connsiteY357" fmla="*/ 778433 h 1906009"/>
                <a:gd name="connsiteX358" fmla="*/ 427123 w 1611734"/>
                <a:gd name="connsiteY358" fmla="*/ 710095 h 1906009"/>
                <a:gd name="connsiteX359" fmla="*/ 421428 w 1611734"/>
                <a:gd name="connsiteY359" fmla="*/ 687315 h 1906009"/>
                <a:gd name="connsiteX360" fmla="*/ 410038 w 1611734"/>
                <a:gd name="connsiteY360" fmla="*/ 664536 h 1906009"/>
                <a:gd name="connsiteX361" fmla="*/ 404343 w 1611734"/>
                <a:gd name="connsiteY361" fmla="*/ 630367 h 1906009"/>
                <a:gd name="connsiteX362" fmla="*/ 387258 w 1611734"/>
                <a:gd name="connsiteY362" fmla="*/ 641757 h 1906009"/>
                <a:gd name="connsiteX363" fmla="*/ 421428 w 1611734"/>
                <a:gd name="connsiteY363" fmla="*/ 670231 h 1906009"/>
                <a:gd name="connsiteX364" fmla="*/ 449903 w 1611734"/>
                <a:gd name="connsiteY364" fmla="*/ 664536 h 1906009"/>
                <a:gd name="connsiteX365" fmla="*/ 512548 w 1611734"/>
                <a:gd name="connsiteY365" fmla="*/ 607588 h 1906009"/>
                <a:gd name="connsiteX366" fmla="*/ 518243 w 1611734"/>
                <a:gd name="connsiteY366" fmla="*/ 630367 h 1906009"/>
                <a:gd name="connsiteX367" fmla="*/ 523938 w 1611734"/>
                <a:gd name="connsiteY367" fmla="*/ 647451 h 1906009"/>
                <a:gd name="connsiteX368" fmla="*/ 506853 w 1611734"/>
                <a:gd name="connsiteY368" fmla="*/ 664536 h 1906009"/>
                <a:gd name="connsiteX369" fmla="*/ 472683 w 1611734"/>
                <a:gd name="connsiteY369" fmla="*/ 698705 h 1906009"/>
                <a:gd name="connsiteX370" fmla="*/ 506853 w 1611734"/>
                <a:gd name="connsiteY370" fmla="*/ 721484 h 1906009"/>
                <a:gd name="connsiteX371" fmla="*/ 523938 w 1611734"/>
                <a:gd name="connsiteY371" fmla="*/ 738569 h 1906009"/>
                <a:gd name="connsiteX372" fmla="*/ 569498 w 1611734"/>
                <a:gd name="connsiteY372" fmla="*/ 755653 h 1906009"/>
                <a:gd name="connsiteX373" fmla="*/ 546718 w 1611734"/>
                <a:gd name="connsiteY373" fmla="*/ 812602 h 1906009"/>
                <a:gd name="connsiteX374" fmla="*/ 518243 w 1611734"/>
                <a:gd name="connsiteY374" fmla="*/ 829686 h 1906009"/>
                <a:gd name="connsiteX375" fmla="*/ 501158 w 1611734"/>
                <a:gd name="connsiteY375" fmla="*/ 863855 h 1906009"/>
                <a:gd name="connsiteX376" fmla="*/ 489768 w 1611734"/>
                <a:gd name="connsiteY376" fmla="*/ 880939 h 1906009"/>
                <a:gd name="connsiteX377" fmla="*/ 495463 w 1611734"/>
                <a:gd name="connsiteY377" fmla="*/ 932193 h 1906009"/>
                <a:gd name="connsiteX378" fmla="*/ 501158 w 1611734"/>
                <a:gd name="connsiteY378" fmla="*/ 949277 h 1906009"/>
                <a:gd name="connsiteX379" fmla="*/ 518243 w 1611734"/>
                <a:gd name="connsiteY379" fmla="*/ 966362 h 1906009"/>
                <a:gd name="connsiteX380" fmla="*/ 541023 w 1611734"/>
                <a:gd name="connsiteY380" fmla="*/ 972057 h 1906009"/>
                <a:gd name="connsiteX381" fmla="*/ 563803 w 1611734"/>
                <a:gd name="connsiteY381" fmla="*/ 1006226 h 1906009"/>
                <a:gd name="connsiteX382" fmla="*/ 580888 w 1611734"/>
                <a:gd name="connsiteY382" fmla="*/ 1046090 h 1906009"/>
                <a:gd name="connsiteX383" fmla="*/ 597973 w 1611734"/>
                <a:gd name="connsiteY383" fmla="*/ 1051784 h 1906009"/>
                <a:gd name="connsiteX384" fmla="*/ 615058 w 1611734"/>
                <a:gd name="connsiteY384" fmla="*/ 1051784 h 1906009"/>
                <a:gd name="connsiteX385" fmla="*/ 603668 w 1611734"/>
                <a:gd name="connsiteY385" fmla="*/ 972057 h 1906009"/>
                <a:gd name="connsiteX386" fmla="*/ 592278 w 1611734"/>
                <a:gd name="connsiteY386" fmla="*/ 949277 h 1906009"/>
                <a:gd name="connsiteX387" fmla="*/ 586583 w 1611734"/>
                <a:gd name="connsiteY387" fmla="*/ 926498 h 1906009"/>
                <a:gd name="connsiteX388" fmla="*/ 580888 w 1611734"/>
                <a:gd name="connsiteY388" fmla="*/ 880939 h 1906009"/>
                <a:gd name="connsiteX389" fmla="*/ 615058 w 1611734"/>
                <a:gd name="connsiteY389" fmla="*/ 892329 h 1906009"/>
                <a:gd name="connsiteX390" fmla="*/ 637837 w 1611734"/>
                <a:gd name="connsiteY390" fmla="*/ 886634 h 1906009"/>
                <a:gd name="connsiteX391" fmla="*/ 626447 w 1611734"/>
                <a:gd name="connsiteY391" fmla="*/ 869550 h 1906009"/>
                <a:gd name="connsiteX392" fmla="*/ 592278 w 1611734"/>
                <a:gd name="connsiteY392" fmla="*/ 852465 h 1906009"/>
                <a:gd name="connsiteX393" fmla="*/ 586583 w 1611734"/>
                <a:gd name="connsiteY393" fmla="*/ 835381 h 1906009"/>
                <a:gd name="connsiteX394" fmla="*/ 632142 w 1611734"/>
                <a:gd name="connsiteY394" fmla="*/ 795517 h 1906009"/>
                <a:gd name="connsiteX395" fmla="*/ 626447 w 1611734"/>
                <a:gd name="connsiteY395" fmla="*/ 778433 h 1906009"/>
                <a:gd name="connsiteX396" fmla="*/ 632142 w 1611734"/>
                <a:gd name="connsiteY396" fmla="*/ 835381 h 1906009"/>
                <a:gd name="connsiteX397" fmla="*/ 654922 w 1611734"/>
                <a:gd name="connsiteY397" fmla="*/ 841076 h 1906009"/>
                <a:gd name="connsiteX398" fmla="*/ 677702 w 1611734"/>
                <a:gd name="connsiteY398" fmla="*/ 915108 h 1906009"/>
                <a:gd name="connsiteX399" fmla="*/ 694787 w 1611734"/>
                <a:gd name="connsiteY399" fmla="*/ 926498 h 1906009"/>
                <a:gd name="connsiteX400" fmla="*/ 683397 w 1611734"/>
                <a:gd name="connsiteY400" fmla="*/ 949277 h 1906009"/>
                <a:gd name="connsiteX401" fmla="*/ 700482 w 1611734"/>
                <a:gd name="connsiteY401" fmla="*/ 1023310 h 1906009"/>
                <a:gd name="connsiteX402" fmla="*/ 711872 w 1611734"/>
                <a:gd name="connsiteY402" fmla="*/ 1040395 h 1906009"/>
                <a:gd name="connsiteX403" fmla="*/ 717567 w 1611734"/>
                <a:gd name="connsiteY403" fmla="*/ 1057479 h 1906009"/>
                <a:gd name="connsiteX404" fmla="*/ 740347 w 1611734"/>
                <a:gd name="connsiteY404" fmla="*/ 1063174 h 1906009"/>
                <a:gd name="connsiteX405" fmla="*/ 757432 w 1611734"/>
                <a:gd name="connsiteY405" fmla="*/ 1068869 h 1906009"/>
                <a:gd name="connsiteX406" fmla="*/ 808687 w 1611734"/>
                <a:gd name="connsiteY406" fmla="*/ 1091648 h 1906009"/>
                <a:gd name="connsiteX407" fmla="*/ 820077 w 1611734"/>
                <a:gd name="connsiteY407" fmla="*/ 1114428 h 1906009"/>
                <a:gd name="connsiteX408" fmla="*/ 859942 w 1611734"/>
                <a:gd name="connsiteY408" fmla="*/ 1131512 h 1906009"/>
                <a:gd name="connsiteX409" fmla="*/ 842857 w 1611734"/>
                <a:gd name="connsiteY409" fmla="*/ 1142902 h 1906009"/>
                <a:gd name="connsiteX410" fmla="*/ 825772 w 1611734"/>
                <a:gd name="connsiteY410" fmla="*/ 1131512 h 1906009"/>
                <a:gd name="connsiteX411" fmla="*/ 797297 w 1611734"/>
                <a:gd name="connsiteY411" fmla="*/ 1103038 h 1906009"/>
                <a:gd name="connsiteX412" fmla="*/ 763127 w 1611734"/>
                <a:gd name="connsiteY412" fmla="*/ 1097343 h 1906009"/>
                <a:gd name="connsiteX413" fmla="*/ 700482 w 1611734"/>
                <a:gd name="connsiteY413" fmla="*/ 1074564 h 1906009"/>
                <a:gd name="connsiteX414" fmla="*/ 677702 w 1611734"/>
                <a:gd name="connsiteY414" fmla="*/ 1057479 h 1906009"/>
                <a:gd name="connsiteX415" fmla="*/ 672007 w 1611734"/>
                <a:gd name="connsiteY415" fmla="*/ 966362 h 1906009"/>
                <a:gd name="connsiteX416" fmla="*/ 637837 w 1611734"/>
                <a:gd name="connsiteY416" fmla="*/ 943583 h 1906009"/>
                <a:gd name="connsiteX417" fmla="*/ 558108 w 1611734"/>
                <a:gd name="connsiteY417" fmla="*/ 972057 h 1906009"/>
                <a:gd name="connsiteX418" fmla="*/ 580888 w 1611734"/>
                <a:gd name="connsiteY418" fmla="*/ 1017615 h 1906009"/>
                <a:gd name="connsiteX419" fmla="*/ 615058 w 1611734"/>
                <a:gd name="connsiteY419" fmla="*/ 1040395 h 1906009"/>
                <a:gd name="connsiteX420" fmla="*/ 632142 w 1611734"/>
                <a:gd name="connsiteY420" fmla="*/ 1080259 h 1906009"/>
                <a:gd name="connsiteX421" fmla="*/ 643532 w 1611734"/>
                <a:gd name="connsiteY421" fmla="*/ 1114428 h 1906009"/>
                <a:gd name="connsiteX422" fmla="*/ 700482 w 1611734"/>
                <a:gd name="connsiteY422" fmla="*/ 1120122 h 1906009"/>
                <a:gd name="connsiteX423" fmla="*/ 751737 w 1611734"/>
                <a:gd name="connsiteY423" fmla="*/ 1120122 h 1906009"/>
                <a:gd name="connsiteX424" fmla="*/ 768822 w 1611734"/>
                <a:gd name="connsiteY424" fmla="*/ 1194155 h 1906009"/>
                <a:gd name="connsiteX425" fmla="*/ 785907 w 1611734"/>
                <a:gd name="connsiteY425" fmla="*/ 1205545 h 1906009"/>
                <a:gd name="connsiteX426" fmla="*/ 825772 w 1611734"/>
                <a:gd name="connsiteY426" fmla="*/ 1199850 h 1906009"/>
                <a:gd name="connsiteX427" fmla="*/ 882722 w 1611734"/>
                <a:gd name="connsiteY427" fmla="*/ 1194155 h 1906009"/>
                <a:gd name="connsiteX428" fmla="*/ 911196 w 1611734"/>
                <a:gd name="connsiteY428" fmla="*/ 1177071 h 1906009"/>
                <a:gd name="connsiteX429" fmla="*/ 928281 w 1611734"/>
                <a:gd name="connsiteY429" fmla="*/ 1171376 h 1906009"/>
                <a:gd name="connsiteX430" fmla="*/ 916891 w 1611734"/>
                <a:gd name="connsiteY430" fmla="*/ 1108733 h 1906009"/>
                <a:gd name="connsiteX431" fmla="*/ 905501 w 1611734"/>
                <a:gd name="connsiteY431" fmla="*/ 1085953 h 1906009"/>
                <a:gd name="connsiteX432" fmla="*/ 888416 w 1611734"/>
                <a:gd name="connsiteY432" fmla="*/ 1080259 h 1906009"/>
                <a:gd name="connsiteX433" fmla="*/ 888416 w 1611734"/>
                <a:gd name="connsiteY433" fmla="*/ 1040395 h 1906009"/>
                <a:gd name="connsiteX434" fmla="*/ 882722 w 1611734"/>
                <a:gd name="connsiteY434" fmla="*/ 1000531 h 1906009"/>
                <a:gd name="connsiteX435" fmla="*/ 865637 w 1611734"/>
                <a:gd name="connsiteY435" fmla="*/ 994836 h 1906009"/>
                <a:gd name="connsiteX436" fmla="*/ 842857 w 1611734"/>
                <a:gd name="connsiteY436" fmla="*/ 989141 h 1906009"/>
                <a:gd name="connsiteX437" fmla="*/ 808687 w 1611734"/>
                <a:gd name="connsiteY437" fmla="*/ 972057 h 1906009"/>
                <a:gd name="connsiteX438" fmla="*/ 802992 w 1611734"/>
                <a:gd name="connsiteY438" fmla="*/ 989141 h 1906009"/>
                <a:gd name="connsiteX439" fmla="*/ 791602 w 1611734"/>
                <a:gd name="connsiteY439" fmla="*/ 1006226 h 1906009"/>
                <a:gd name="connsiteX440" fmla="*/ 774517 w 1611734"/>
                <a:gd name="connsiteY440" fmla="*/ 1000531 h 1906009"/>
                <a:gd name="connsiteX441" fmla="*/ 797297 w 1611734"/>
                <a:gd name="connsiteY441" fmla="*/ 937888 h 1906009"/>
                <a:gd name="connsiteX442" fmla="*/ 774517 w 1611734"/>
                <a:gd name="connsiteY442" fmla="*/ 926498 h 1906009"/>
                <a:gd name="connsiteX443" fmla="*/ 751737 w 1611734"/>
                <a:gd name="connsiteY443" fmla="*/ 903719 h 1906009"/>
                <a:gd name="connsiteX444" fmla="*/ 740347 w 1611734"/>
                <a:gd name="connsiteY444" fmla="*/ 863855 h 1906009"/>
                <a:gd name="connsiteX445" fmla="*/ 797297 w 1611734"/>
                <a:gd name="connsiteY445" fmla="*/ 835381 h 1906009"/>
                <a:gd name="connsiteX446" fmla="*/ 780212 w 1611734"/>
                <a:gd name="connsiteY446" fmla="*/ 841076 h 1906009"/>
                <a:gd name="connsiteX447" fmla="*/ 791602 w 1611734"/>
                <a:gd name="connsiteY447" fmla="*/ 863855 h 1906009"/>
                <a:gd name="connsiteX448" fmla="*/ 797297 w 1611734"/>
                <a:gd name="connsiteY448" fmla="*/ 880939 h 1906009"/>
                <a:gd name="connsiteX449" fmla="*/ 814382 w 1611734"/>
                <a:gd name="connsiteY449" fmla="*/ 892329 h 1906009"/>
                <a:gd name="connsiteX450" fmla="*/ 825772 w 1611734"/>
                <a:gd name="connsiteY450" fmla="*/ 909414 h 1906009"/>
                <a:gd name="connsiteX451" fmla="*/ 854247 w 1611734"/>
                <a:gd name="connsiteY451" fmla="*/ 926498 h 1906009"/>
                <a:gd name="connsiteX452" fmla="*/ 871332 w 1611734"/>
                <a:gd name="connsiteY452" fmla="*/ 937888 h 1906009"/>
                <a:gd name="connsiteX453" fmla="*/ 905501 w 1611734"/>
                <a:gd name="connsiteY453" fmla="*/ 960667 h 1906009"/>
                <a:gd name="connsiteX454" fmla="*/ 916891 w 1611734"/>
                <a:gd name="connsiteY454" fmla="*/ 903719 h 1906009"/>
                <a:gd name="connsiteX455" fmla="*/ 922586 w 1611734"/>
                <a:gd name="connsiteY455" fmla="*/ 875245 h 1906009"/>
                <a:gd name="connsiteX456" fmla="*/ 905501 w 1611734"/>
                <a:gd name="connsiteY456" fmla="*/ 863855 h 1906009"/>
                <a:gd name="connsiteX457" fmla="*/ 877027 w 1611734"/>
                <a:gd name="connsiteY457" fmla="*/ 818296 h 1906009"/>
                <a:gd name="connsiteX458" fmla="*/ 865637 w 1611734"/>
                <a:gd name="connsiteY458" fmla="*/ 801212 h 1906009"/>
                <a:gd name="connsiteX459" fmla="*/ 854247 w 1611734"/>
                <a:gd name="connsiteY459" fmla="*/ 778433 h 1906009"/>
                <a:gd name="connsiteX460" fmla="*/ 825772 w 1611734"/>
                <a:gd name="connsiteY460" fmla="*/ 744264 h 1906009"/>
                <a:gd name="connsiteX461" fmla="*/ 814382 w 1611734"/>
                <a:gd name="connsiteY461" fmla="*/ 715789 h 1906009"/>
                <a:gd name="connsiteX462" fmla="*/ 797297 w 1611734"/>
                <a:gd name="connsiteY462" fmla="*/ 698705 h 1906009"/>
                <a:gd name="connsiteX463" fmla="*/ 763127 w 1611734"/>
                <a:gd name="connsiteY463" fmla="*/ 675926 h 1906009"/>
                <a:gd name="connsiteX464" fmla="*/ 746042 w 1611734"/>
                <a:gd name="connsiteY464" fmla="*/ 681620 h 1906009"/>
                <a:gd name="connsiteX465" fmla="*/ 751737 w 1611734"/>
                <a:gd name="connsiteY465" fmla="*/ 721484 h 1906009"/>
                <a:gd name="connsiteX466" fmla="*/ 746042 w 1611734"/>
                <a:gd name="connsiteY466" fmla="*/ 738569 h 1906009"/>
                <a:gd name="connsiteX467" fmla="*/ 728957 w 1611734"/>
                <a:gd name="connsiteY467" fmla="*/ 732874 h 1906009"/>
                <a:gd name="connsiteX468" fmla="*/ 711872 w 1611734"/>
                <a:gd name="connsiteY468" fmla="*/ 715789 h 1906009"/>
                <a:gd name="connsiteX469" fmla="*/ 717567 w 1611734"/>
                <a:gd name="connsiteY469" fmla="*/ 698705 h 1906009"/>
                <a:gd name="connsiteX470" fmla="*/ 751737 w 1611734"/>
                <a:gd name="connsiteY470" fmla="*/ 681620 h 1906009"/>
                <a:gd name="connsiteX471" fmla="*/ 763127 w 1611734"/>
                <a:gd name="connsiteY471" fmla="*/ 664536 h 1906009"/>
                <a:gd name="connsiteX472" fmla="*/ 734652 w 1611734"/>
                <a:gd name="connsiteY472" fmla="*/ 653146 h 1906009"/>
                <a:gd name="connsiteX473" fmla="*/ 706177 w 1611734"/>
                <a:gd name="connsiteY473" fmla="*/ 624672 h 1906009"/>
                <a:gd name="connsiteX474" fmla="*/ 666312 w 1611734"/>
                <a:gd name="connsiteY474" fmla="*/ 601893 h 1906009"/>
                <a:gd name="connsiteX475" fmla="*/ 654922 w 1611734"/>
                <a:gd name="connsiteY475" fmla="*/ 584808 h 1906009"/>
                <a:gd name="connsiteX476" fmla="*/ 672007 w 1611734"/>
                <a:gd name="connsiteY476" fmla="*/ 573419 h 1906009"/>
                <a:gd name="connsiteX477" fmla="*/ 700482 w 1611734"/>
                <a:gd name="connsiteY477" fmla="*/ 550639 h 1906009"/>
                <a:gd name="connsiteX478" fmla="*/ 683397 w 1611734"/>
                <a:gd name="connsiteY478" fmla="*/ 544944 h 1906009"/>
                <a:gd name="connsiteX479" fmla="*/ 700482 w 1611734"/>
                <a:gd name="connsiteY479" fmla="*/ 556334 h 1906009"/>
                <a:gd name="connsiteX480" fmla="*/ 723262 w 1611734"/>
                <a:gd name="connsiteY480" fmla="*/ 544944 h 1906009"/>
                <a:gd name="connsiteX481" fmla="*/ 711872 w 1611734"/>
                <a:gd name="connsiteY481" fmla="*/ 527860 h 1906009"/>
                <a:gd name="connsiteX482" fmla="*/ 689092 w 1611734"/>
                <a:gd name="connsiteY482" fmla="*/ 522165 h 1906009"/>
                <a:gd name="connsiteX483" fmla="*/ 672007 w 1611734"/>
                <a:gd name="connsiteY483" fmla="*/ 499386 h 1906009"/>
                <a:gd name="connsiteX484" fmla="*/ 706177 w 1611734"/>
                <a:gd name="connsiteY484" fmla="*/ 510775 h 1906009"/>
                <a:gd name="connsiteX485" fmla="*/ 723262 w 1611734"/>
                <a:gd name="connsiteY485" fmla="*/ 533555 h 1906009"/>
                <a:gd name="connsiteX486" fmla="*/ 763127 w 1611734"/>
                <a:gd name="connsiteY486" fmla="*/ 499386 h 1906009"/>
                <a:gd name="connsiteX487" fmla="*/ 757432 w 1611734"/>
                <a:gd name="connsiteY487" fmla="*/ 476606 h 1906009"/>
                <a:gd name="connsiteX488" fmla="*/ 734652 w 1611734"/>
                <a:gd name="connsiteY488" fmla="*/ 459522 h 1906009"/>
                <a:gd name="connsiteX489" fmla="*/ 780212 w 1611734"/>
                <a:gd name="connsiteY489" fmla="*/ 436743 h 1906009"/>
                <a:gd name="connsiteX490" fmla="*/ 768822 w 1611734"/>
                <a:gd name="connsiteY490" fmla="*/ 442438 h 1906009"/>
                <a:gd name="connsiteX491" fmla="*/ 757432 w 1611734"/>
                <a:gd name="connsiteY491" fmla="*/ 522165 h 1906009"/>
                <a:gd name="connsiteX492" fmla="*/ 746042 w 1611734"/>
                <a:gd name="connsiteY492" fmla="*/ 539250 h 1906009"/>
                <a:gd name="connsiteX493" fmla="*/ 740347 w 1611734"/>
                <a:gd name="connsiteY493" fmla="*/ 584808 h 1906009"/>
                <a:gd name="connsiteX494" fmla="*/ 797297 w 1611734"/>
                <a:gd name="connsiteY494" fmla="*/ 618977 h 1906009"/>
                <a:gd name="connsiteX495" fmla="*/ 825772 w 1611734"/>
                <a:gd name="connsiteY495" fmla="*/ 636062 h 1906009"/>
                <a:gd name="connsiteX496" fmla="*/ 842857 w 1611734"/>
                <a:gd name="connsiteY496" fmla="*/ 641757 h 1906009"/>
                <a:gd name="connsiteX497" fmla="*/ 865637 w 1611734"/>
                <a:gd name="connsiteY497" fmla="*/ 664536 h 1906009"/>
                <a:gd name="connsiteX498" fmla="*/ 871332 w 1611734"/>
                <a:gd name="connsiteY498" fmla="*/ 687315 h 1906009"/>
                <a:gd name="connsiteX499" fmla="*/ 899806 w 1611734"/>
                <a:gd name="connsiteY499" fmla="*/ 715789 h 1906009"/>
                <a:gd name="connsiteX500" fmla="*/ 922586 w 1611734"/>
                <a:gd name="connsiteY500" fmla="*/ 710095 h 1906009"/>
                <a:gd name="connsiteX501" fmla="*/ 916891 w 1611734"/>
                <a:gd name="connsiteY501" fmla="*/ 675926 h 1906009"/>
                <a:gd name="connsiteX502" fmla="*/ 911196 w 1611734"/>
                <a:gd name="connsiteY502" fmla="*/ 647451 h 1906009"/>
                <a:gd name="connsiteX503" fmla="*/ 928281 w 1611734"/>
                <a:gd name="connsiteY503" fmla="*/ 533555 h 1906009"/>
                <a:gd name="connsiteX504" fmla="*/ 939671 w 1611734"/>
                <a:gd name="connsiteY504" fmla="*/ 505081 h 1906009"/>
                <a:gd name="connsiteX505" fmla="*/ 905501 w 1611734"/>
                <a:gd name="connsiteY505" fmla="*/ 436743 h 1906009"/>
                <a:gd name="connsiteX506" fmla="*/ 922586 w 1611734"/>
                <a:gd name="connsiteY506" fmla="*/ 425353 h 1906009"/>
                <a:gd name="connsiteX507" fmla="*/ 933976 w 1611734"/>
                <a:gd name="connsiteY507" fmla="*/ 408269 h 1906009"/>
                <a:gd name="connsiteX508" fmla="*/ 939671 w 1611734"/>
                <a:gd name="connsiteY508" fmla="*/ 436743 h 1906009"/>
                <a:gd name="connsiteX509" fmla="*/ 945366 w 1611734"/>
                <a:gd name="connsiteY509" fmla="*/ 476606 h 1906009"/>
                <a:gd name="connsiteX510" fmla="*/ 973841 w 1611734"/>
                <a:gd name="connsiteY510" fmla="*/ 470912 h 1906009"/>
                <a:gd name="connsiteX511" fmla="*/ 996621 w 1611734"/>
                <a:gd name="connsiteY511" fmla="*/ 431048 h 1906009"/>
                <a:gd name="connsiteX512" fmla="*/ 973841 w 1611734"/>
                <a:gd name="connsiteY512" fmla="*/ 448132 h 1906009"/>
                <a:gd name="connsiteX513" fmla="*/ 956756 w 1611734"/>
                <a:gd name="connsiteY513" fmla="*/ 482301 h 1906009"/>
                <a:gd name="connsiteX514" fmla="*/ 956756 w 1611734"/>
                <a:gd name="connsiteY514" fmla="*/ 618977 h 1906009"/>
                <a:gd name="connsiteX515" fmla="*/ 962451 w 1611734"/>
                <a:gd name="connsiteY515" fmla="*/ 812602 h 1906009"/>
                <a:gd name="connsiteX516" fmla="*/ 1036486 w 1611734"/>
                <a:gd name="connsiteY516" fmla="*/ 801212 h 1906009"/>
                <a:gd name="connsiteX517" fmla="*/ 1042181 w 1611734"/>
                <a:gd name="connsiteY517" fmla="*/ 767043 h 1906009"/>
                <a:gd name="connsiteX518" fmla="*/ 1053571 w 1611734"/>
                <a:gd name="connsiteY518" fmla="*/ 732874 h 1906009"/>
                <a:gd name="connsiteX519" fmla="*/ 1059266 w 1611734"/>
                <a:gd name="connsiteY519" fmla="*/ 710095 h 1906009"/>
                <a:gd name="connsiteX520" fmla="*/ 1076351 w 1611734"/>
                <a:gd name="connsiteY520" fmla="*/ 675926 h 1906009"/>
                <a:gd name="connsiteX521" fmla="*/ 1082046 w 1611734"/>
                <a:gd name="connsiteY521" fmla="*/ 641757 h 1906009"/>
                <a:gd name="connsiteX522" fmla="*/ 1116216 w 1611734"/>
                <a:gd name="connsiteY522" fmla="*/ 618977 h 1906009"/>
                <a:gd name="connsiteX523" fmla="*/ 1127606 w 1611734"/>
                <a:gd name="connsiteY523" fmla="*/ 601893 h 1906009"/>
                <a:gd name="connsiteX524" fmla="*/ 1110521 w 1611734"/>
                <a:gd name="connsiteY524" fmla="*/ 596198 h 1906009"/>
                <a:gd name="connsiteX525" fmla="*/ 1116216 w 1611734"/>
                <a:gd name="connsiteY525" fmla="*/ 556334 h 1906009"/>
                <a:gd name="connsiteX526" fmla="*/ 1121911 w 1611734"/>
                <a:gd name="connsiteY526" fmla="*/ 505081 h 1906009"/>
                <a:gd name="connsiteX527" fmla="*/ 1184555 w 1611734"/>
                <a:gd name="connsiteY527" fmla="*/ 522165 h 1906009"/>
                <a:gd name="connsiteX528" fmla="*/ 1201640 w 1611734"/>
                <a:gd name="connsiteY528" fmla="*/ 544944 h 1906009"/>
                <a:gd name="connsiteX529" fmla="*/ 1207335 w 1611734"/>
                <a:gd name="connsiteY529" fmla="*/ 579113 h 1906009"/>
                <a:gd name="connsiteX530" fmla="*/ 1195945 w 1611734"/>
                <a:gd name="connsiteY530" fmla="*/ 596198 h 1906009"/>
                <a:gd name="connsiteX531" fmla="*/ 1156080 w 1611734"/>
                <a:gd name="connsiteY531" fmla="*/ 630367 h 1906009"/>
                <a:gd name="connsiteX532" fmla="*/ 1144691 w 1611734"/>
                <a:gd name="connsiteY532" fmla="*/ 653146 h 1906009"/>
                <a:gd name="connsiteX533" fmla="*/ 1110521 w 1611734"/>
                <a:gd name="connsiteY533" fmla="*/ 710095 h 1906009"/>
                <a:gd name="connsiteX534" fmla="*/ 1087741 w 1611734"/>
                <a:gd name="connsiteY534" fmla="*/ 772738 h 1906009"/>
                <a:gd name="connsiteX535" fmla="*/ 1076351 w 1611734"/>
                <a:gd name="connsiteY535" fmla="*/ 795517 h 1906009"/>
                <a:gd name="connsiteX536" fmla="*/ 1013706 w 1611734"/>
                <a:gd name="connsiteY536" fmla="*/ 846770 h 1906009"/>
                <a:gd name="connsiteX537" fmla="*/ 996621 w 1611734"/>
                <a:gd name="connsiteY537" fmla="*/ 852465 h 1906009"/>
                <a:gd name="connsiteX538" fmla="*/ 968146 w 1611734"/>
                <a:gd name="connsiteY538" fmla="*/ 875245 h 1906009"/>
                <a:gd name="connsiteX539" fmla="*/ 962451 w 1611734"/>
                <a:gd name="connsiteY539" fmla="*/ 892329 h 1906009"/>
                <a:gd name="connsiteX540" fmla="*/ 968146 w 1611734"/>
                <a:gd name="connsiteY540" fmla="*/ 994836 h 1906009"/>
                <a:gd name="connsiteX541" fmla="*/ 1047876 w 1611734"/>
                <a:gd name="connsiteY541" fmla="*/ 989141 h 1906009"/>
                <a:gd name="connsiteX542" fmla="*/ 1070656 w 1611734"/>
                <a:gd name="connsiteY542" fmla="*/ 983446 h 1906009"/>
                <a:gd name="connsiteX543" fmla="*/ 1059266 w 1611734"/>
                <a:gd name="connsiteY543" fmla="*/ 966362 h 1906009"/>
                <a:gd name="connsiteX544" fmla="*/ 1064961 w 1611734"/>
                <a:gd name="connsiteY544" fmla="*/ 920803 h 1906009"/>
                <a:gd name="connsiteX545" fmla="*/ 1104826 w 1611734"/>
                <a:gd name="connsiteY545" fmla="*/ 926498 h 1906009"/>
                <a:gd name="connsiteX546" fmla="*/ 1110521 w 1611734"/>
                <a:gd name="connsiteY546" fmla="*/ 943583 h 1906009"/>
                <a:gd name="connsiteX547" fmla="*/ 1144691 w 1611734"/>
                <a:gd name="connsiteY547" fmla="*/ 966362 h 1906009"/>
                <a:gd name="connsiteX548" fmla="*/ 1218725 w 1611734"/>
                <a:gd name="connsiteY548" fmla="*/ 926498 h 1906009"/>
                <a:gd name="connsiteX549" fmla="*/ 1235810 w 1611734"/>
                <a:gd name="connsiteY549" fmla="*/ 795517 h 1906009"/>
                <a:gd name="connsiteX550" fmla="*/ 1252895 w 1611734"/>
                <a:gd name="connsiteY550" fmla="*/ 749958 h 1906009"/>
                <a:gd name="connsiteX551" fmla="*/ 1275675 w 1611734"/>
                <a:gd name="connsiteY551" fmla="*/ 755653 h 1906009"/>
                <a:gd name="connsiteX552" fmla="*/ 1281370 w 1611734"/>
                <a:gd name="connsiteY552" fmla="*/ 772738 h 1906009"/>
                <a:gd name="connsiteX553" fmla="*/ 1269980 w 1611734"/>
                <a:gd name="connsiteY553" fmla="*/ 823991 h 1906009"/>
                <a:gd name="connsiteX554" fmla="*/ 1264285 w 1611734"/>
                <a:gd name="connsiteY554" fmla="*/ 869550 h 1906009"/>
                <a:gd name="connsiteX555" fmla="*/ 1241505 w 1611734"/>
                <a:gd name="connsiteY555" fmla="*/ 915108 h 1906009"/>
                <a:gd name="connsiteX556" fmla="*/ 1235810 w 1611734"/>
                <a:gd name="connsiteY556" fmla="*/ 932193 h 1906009"/>
                <a:gd name="connsiteX557" fmla="*/ 1275675 w 1611734"/>
                <a:gd name="connsiteY557" fmla="*/ 960667 h 1906009"/>
                <a:gd name="connsiteX558" fmla="*/ 1298455 w 1611734"/>
                <a:gd name="connsiteY558" fmla="*/ 966362 h 1906009"/>
                <a:gd name="connsiteX559" fmla="*/ 1241505 w 1611734"/>
                <a:gd name="connsiteY559" fmla="*/ 989141 h 1906009"/>
                <a:gd name="connsiteX560" fmla="*/ 1201640 w 1611734"/>
                <a:gd name="connsiteY560" fmla="*/ 1000531 h 1906009"/>
                <a:gd name="connsiteX561" fmla="*/ 1190250 w 1611734"/>
                <a:gd name="connsiteY561" fmla="*/ 1017615 h 1906009"/>
                <a:gd name="connsiteX562" fmla="*/ 1201640 w 1611734"/>
                <a:gd name="connsiteY562" fmla="*/ 1057479 h 1906009"/>
                <a:gd name="connsiteX563" fmla="*/ 1184555 w 1611734"/>
                <a:gd name="connsiteY563" fmla="*/ 1063174 h 1906009"/>
                <a:gd name="connsiteX564" fmla="*/ 1167470 w 1611734"/>
                <a:gd name="connsiteY564" fmla="*/ 1051784 h 1906009"/>
                <a:gd name="connsiteX565" fmla="*/ 1156080 w 1611734"/>
                <a:gd name="connsiteY565" fmla="*/ 1068869 h 1906009"/>
                <a:gd name="connsiteX566" fmla="*/ 1138996 w 1611734"/>
                <a:gd name="connsiteY566" fmla="*/ 1074564 h 1906009"/>
                <a:gd name="connsiteX567" fmla="*/ 1133301 w 1611734"/>
                <a:gd name="connsiteY567" fmla="*/ 1034700 h 1906009"/>
                <a:gd name="connsiteX568" fmla="*/ 1116216 w 1611734"/>
                <a:gd name="connsiteY568" fmla="*/ 1023310 h 1906009"/>
                <a:gd name="connsiteX569" fmla="*/ 1030791 w 1611734"/>
                <a:gd name="connsiteY569" fmla="*/ 1029005 h 1906009"/>
                <a:gd name="connsiteX570" fmla="*/ 1013706 w 1611734"/>
                <a:gd name="connsiteY570" fmla="*/ 1040395 h 1906009"/>
                <a:gd name="connsiteX571" fmla="*/ 1019401 w 1611734"/>
                <a:gd name="connsiteY571" fmla="*/ 1159986 h 1906009"/>
                <a:gd name="connsiteX572" fmla="*/ 1053571 w 1611734"/>
                <a:gd name="connsiteY572" fmla="*/ 1177071 h 1906009"/>
                <a:gd name="connsiteX573" fmla="*/ 1150385 w 1611734"/>
                <a:gd name="connsiteY573" fmla="*/ 1182766 h 1906009"/>
                <a:gd name="connsiteX574" fmla="*/ 1184555 w 1611734"/>
                <a:gd name="connsiteY574" fmla="*/ 1188460 h 1906009"/>
                <a:gd name="connsiteX575" fmla="*/ 1201640 w 1611734"/>
                <a:gd name="connsiteY575" fmla="*/ 1194155 h 1906009"/>
                <a:gd name="connsiteX576" fmla="*/ 1258590 w 1611734"/>
                <a:gd name="connsiteY576" fmla="*/ 1188460 h 1906009"/>
                <a:gd name="connsiteX577" fmla="*/ 1287065 w 1611734"/>
                <a:gd name="connsiteY577" fmla="*/ 1159986 h 1906009"/>
                <a:gd name="connsiteX578" fmla="*/ 1304150 w 1611734"/>
                <a:gd name="connsiteY578" fmla="*/ 1148597 h 1906009"/>
                <a:gd name="connsiteX579" fmla="*/ 1315540 w 1611734"/>
                <a:gd name="connsiteY579" fmla="*/ 1125817 h 1906009"/>
                <a:gd name="connsiteX580" fmla="*/ 1332625 w 1611734"/>
                <a:gd name="connsiteY580" fmla="*/ 1108733 h 1906009"/>
                <a:gd name="connsiteX581" fmla="*/ 1355405 w 1611734"/>
                <a:gd name="connsiteY581" fmla="*/ 1080259 h 1906009"/>
                <a:gd name="connsiteX582" fmla="*/ 1378185 w 1611734"/>
                <a:gd name="connsiteY582" fmla="*/ 1040395 h 1906009"/>
                <a:gd name="connsiteX583" fmla="*/ 1383880 w 1611734"/>
                <a:gd name="connsiteY583" fmla="*/ 1023310 h 1906009"/>
                <a:gd name="connsiteX584" fmla="*/ 1412355 w 1611734"/>
                <a:gd name="connsiteY584" fmla="*/ 1000531 h 1906009"/>
                <a:gd name="connsiteX585" fmla="*/ 1418049 w 1611734"/>
                <a:gd name="connsiteY585" fmla="*/ 983446 h 1906009"/>
                <a:gd name="connsiteX586" fmla="*/ 1429439 w 1611734"/>
                <a:gd name="connsiteY586" fmla="*/ 960667 h 1906009"/>
                <a:gd name="connsiteX587" fmla="*/ 1418049 w 1611734"/>
                <a:gd name="connsiteY587" fmla="*/ 926498 h 1906009"/>
                <a:gd name="connsiteX588" fmla="*/ 1429439 w 1611734"/>
                <a:gd name="connsiteY588" fmla="*/ 869550 h 1906009"/>
                <a:gd name="connsiteX589" fmla="*/ 1446524 w 1611734"/>
                <a:gd name="connsiteY589" fmla="*/ 846770 h 1906009"/>
                <a:gd name="connsiteX590" fmla="*/ 1469304 w 1611734"/>
                <a:gd name="connsiteY590" fmla="*/ 835381 h 1906009"/>
                <a:gd name="connsiteX591" fmla="*/ 1435134 w 1611734"/>
                <a:gd name="connsiteY591" fmla="*/ 641757 h 1906009"/>
                <a:gd name="connsiteX592" fmla="*/ 1418049 w 1611734"/>
                <a:gd name="connsiteY592" fmla="*/ 636062 h 1906009"/>
                <a:gd name="connsiteX593" fmla="*/ 1389575 w 1611734"/>
                <a:gd name="connsiteY593" fmla="*/ 624672 h 1906009"/>
                <a:gd name="connsiteX594" fmla="*/ 1372490 w 1611734"/>
                <a:gd name="connsiteY594" fmla="*/ 607588 h 1906009"/>
                <a:gd name="connsiteX595" fmla="*/ 1389575 w 1611734"/>
                <a:gd name="connsiteY595" fmla="*/ 539250 h 1906009"/>
                <a:gd name="connsiteX596" fmla="*/ 1383880 w 1611734"/>
                <a:gd name="connsiteY596" fmla="*/ 493691 h 1906009"/>
                <a:gd name="connsiteX597" fmla="*/ 1400965 w 1611734"/>
                <a:gd name="connsiteY597" fmla="*/ 476606 h 1906009"/>
                <a:gd name="connsiteX598" fmla="*/ 1412355 w 1611734"/>
                <a:gd name="connsiteY598" fmla="*/ 459522 h 1906009"/>
                <a:gd name="connsiteX599" fmla="*/ 1400965 w 1611734"/>
                <a:gd name="connsiteY599" fmla="*/ 442438 h 1906009"/>
                <a:gd name="connsiteX600" fmla="*/ 1429439 w 1611734"/>
                <a:gd name="connsiteY600" fmla="*/ 328541 h 1906009"/>
                <a:gd name="connsiteX601" fmla="*/ 1457914 w 1611734"/>
                <a:gd name="connsiteY601" fmla="*/ 282982 h 1906009"/>
                <a:gd name="connsiteX602" fmla="*/ 1469304 w 1611734"/>
                <a:gd name="connsiteY602" fmla="*/ 265898 h 1906009"/>
                <a:gd name="connsiteX603" fmla="*/ 1571814 w 1611734"/>
                <a:gd name="connsiteY603" fmla="*/ 260203 h 1906009"/>
                <a:gd name="connsiteX604" fmla="*/ 1509169 w 1611734"/>
                <a:gd name="connsiteY604" fmla="*/ 226034 h 1906009"/>
                <a:gd name="connsiteX605" fmla="*/ 1486389 w 1611734"/>
                <a:gd name="connsiteY605" fmla="*/ 191865 h 1906009"/>
                <a:gd name="connsiteX606" fmla="*/ 1503474 w 1611734"/>
                <a:gd name="connsiteY606" fmla="*/ 180475 h 1906009"/>
                <a:gd name="connsiteX607" fmla="*/ 1520559 w 1611734"/>
                <a:gd name="connsiteY607" fmla="*/ 157696 h 1906009"/>
                <a:gd name="connsiteX608" fmla="*/ 1543339 w 1611734"/>
                <a:gd name="connsiteY608" fmla="*/ 146306 h 1906009"/>
                <a:gd name="connsiteX609" fmla="*/ 1531949 w 1611734"/>
                <a:gd name="connsiteY609" fmla="*/ 129222 h 1906009"/>
                <a:gd name="connsiteX610" fmla="*/ 1514864 w 1611734"/>
                <a:gd name="connsiteY610" fmla="*/ 123527 h 1906009"/>
                <a:gd name="connsiteX611" fmla="*/ 1480694 w 1611734"/>
                <a:gd name="connsiteY611" fmla="*/ 95053 h 1906009"/>
                <a:gd name="connsiteX612" fmla="*/ 1395270 w 1611734"/>
                <a:gd name="connsiteY612" fmla="*/ 117832 h 1906009"/>
                <a:gd name="connsiteX613" fmla="*/ 1389575 w 1611734"/>
                <a:gd name="connsiteY613" fmla="*/ 134917 h 1906009"/>
                <a:gd name="connsiteX614" fmla="*/ 1366795 w 1611734"/>
                <a:gd name="connsiteY614" fmla="*/ 180475 h 1906009"/>
                <a:gd name="connsiteX615" fmla="*/ 1195945 w 1611734"/>
                <a:gd name="connsiteY615" fmla="*/ 203255 h 1906009"/>
                <a:gd name="connsiteX616" fmla="*/ 1184555 w 1611734"/>
                <a:gd name="connsiteY616" fmla="*/ 186170 h 1906009"/>
                <a:gd name="connsiteX617" fmla="*/ 1195945 w 1611734"/>
                <a:gd name="connsiteY617" fmla="*/ 163391 h 1906009"/>
                <a:gd name="connsiteX618" fmla="*/ 1235810 w 1611734"/>
                <a:gd name="connsiteY618" fmla="*/ 123527 h 1906009"/>
                <a:gd name="connsiteX619" fmla="*/ 1264285 w 1611734"/>
                <a:gd name="connsiteY619" fmla="*/ 100748 h 1906009"/>
                <a:gd name="connsiteX620" fmla="*/ 1281370 w 1611734"/>
                <a:gd name="connsiteY620" fmla="*/ 89358 h 1906009"/>
                <a:gd name="connsiteX0" fmla="*/ 1281370 w 1611734"/>
                <a:gd name="connsiteY0" fmla="*/ 75583 h 1892234"/>
                <a:gd name="connsiteX1" fmla="*/ 1315091 w 1611734"/>
                <a:gd name="connsiteY1" fmla="*/ 2348 h 1892234"/>
                <a:gd name="connsiteX2" fmla="*/ 1389575 w 1611734"/>
                <a:gd name="connsiteY2" fmla="*/ 18635 h 1892234"/>
                <a:gd name="connsiteX3" fmla="*/ 1372490 w 1611734"/>
                <a:gd name="connsiteY3" fmla="*/ 24330 h 1892234"/>
                <a:gd name="connsiteX4" fmla="*/ 1397962 w 1611734"/>
                <a:gd name="connsiteY4" fmla="*/ 47197 h 1892234"/>
                <a:gd name="connsiteX5" fmla="*/ 1326930 w 1611734"/>
                <a:gd name="connsiteY5" fmla="*/ 64193 h 1892234"/>
                <a:gd name="connsiteX6" fmla="*/ 1372490 w 1611734"/>
                <a:gd name="connsiteY6" fmla="*/ 69888 h 1892234"/>
                <a:gd name="connsiteX7" fmla="*/ 1406660 w 1611734"/>
                <a:gd name="connsiteY7" fmla="*/ 58498 h 1892234"/>
                <a:gd name="connsiteX8" fmla="*/ 1571814 w 1611734"/>
                <a:gd name="connsiteY8" fmla="*/ 81278 h 1892234"/>
                <a:gd name="connsiteX9" fmla="*/ 1588899 w 1611734"/>
                <a:gd name="connsiteY9" fmla="*/ 92667 h 1892234"/>
                <a:gd name="connsiteX10" fmla="*/ 1611679 w 1611734"/>
                <a:gd name="connsiteY10" fmla="*/ 161005 h 1892234"/>
                <a:gd name="connsiteX11" fmla="*/ 1594594 w 1611734"/>
                <a:gd name="connsiteY11" fmla="*/ 235038 h 1892234"/>
                <a:gd name="connsiteX12" fmla="*/ 1577509 w 1611734"/>
                <a:gd name="connsiteY12" fmla="*/ 274902 h 1892234"/>
                <a:gd name="connsiteX13" fmla="*/ 1486389 w 1611734"/>
                <a:gd name="connsiteY13" fmla="*/ 832995 h 1892234"/>
                <a:gd name="connsiteX14" fmla="*/ 1474999 w 1611734"/>
                <a:gd name="connsiteY14" fmla="*/ 878554 h 1892234"/>
                <a:gd name="connsiteX15" fmla="*/ 1457914 w 1611734"/>
                <a:gd name="connsiteY15" fmla="*/ 941197 h 1892234"/>
                <a:gd name="connsiteX16" fmla="*/ 1452219 w 1611734"/>
                <a:gd name="connsiteY16" fmla="*/ 963977 h 1892234"/>
                <a:gd name="connsiteX17" fmla="*/ 1446524 w 1611734"/>
                <a:gd name="connsiteY17" fmla="*/ 998146 h 1892234"/>
                <a:gd name="connsiteX18" fmla="*/ 1412355 w 1611734"/>
                <a:gd name="connsiteY18" fmla="*/ 1020925 h 1892234"/>
                <a:gd name="connsiteX19" fmla="*/ 1361100 w 1611734"/>
                <a:gd name="connsiteY19" fmla="*/ 1077873 h 1892234"/>
                <a:gd name="connsiteX20" fmla="*/ 1338320 w 1611734"/>
                <a:gd name="connsiteY20" fmla="*/ 1129127 h 1892234"/>
                <a:gd name="connsiteX21" fmla="*/ 1315540 w 1611734"/>
                <a:gd name="connsiteY21" fmla="*/ 1174685 h 1892234"/>
                <a:gd name="connsiteX22" fmla="*/ 1298455 w 1611734"/>
                <a:gd name="connsiteY22" fmla="*/ 1203159 h 1892234"/>
                <a:gd name="connsiteX23" fmla="*/ 1281370 w 1611734"/>
                <a:gd name="connsiteY23" fmla="*/ 1208854 h 1892234"/>
                <a:gd name="connsiteX24" fmla="*/ 1235810 w 1611734"/>
                <a:gd name="connsiteY24" fmla="*/ 1225939 h 1892234"/>
                <a:gd name="connsiteX25" fmla="*/ 1218725 w 1611734"/>
                <a:gd name="connsiteY25" fmla="*/ 1237328 h 1892234"/>
                <a:gd name="connsiteX26" fmla="*/ 1224420 w 1611734"/>
                <a:gd name="connsiteY26" fmla="*/ 1260108 h 1892234"/>
                <a:gd name="connsiteX27" fmla="*/ 1241505 w 1611734"/>
                <a:gd name="connsiteY27" fmla="*/ 1265803 h 1892234"/>
                <a:gd name="connsiteX28" fmla="*/ 1281370 w 1611734"/>
                <a:gd name="connsiteY28" fmla="*/ 1294277 h 1892234"/>
                <a:gd name="connsiteX29" fmla="*/ 1315540 w 1611734"/>
                <a:gd name="connsiteY29" fmla="*/ 1317056 h 1892234"/>
                <a:gd name="connsiteX30" fmla="*/ 1326930 w 1611734"/>
                <a:gd name="connsiteY30" fmla="*/ 1334141 h 1892234"/>
                <a:gd name="connsiteX31" fmla="*/ 1338320 w 1611734"/>
                <a:gd name="connsiteY31" fmla="*/ 1368310 h 1892234"/>
                <a:gd name="connsiteX32" fmla="*/ 1344015 w 1611734"/>
                <a:gd name="connsiteY32" fmla="*/ 1385394 h 1892234"/>
                <a:gd name="connsiteX33" fmla="*/ 1355405 w 1611734"/>
                <a:gd name="connsiteY33" fmla="*/ 1408173 h 1892234"/>
                <a:gd name="connsiteX34" fmla="*/ 1366795 w 1611734"/>
                <a:gd name="connsiteY34" fmla="*/ 1442342 h 1892234"/>
                <a:gd name="connsiteX35" fmla="*/ 1372490 w 1611734"/>
                <a:gd name="connsiteY35" fmla="*/ 1459427 h 1892234"/>
                <a:gd name="connsiteX36" fmla="*/ 1406660 w 1611734"/>
                <a:gd name="connsiteY36" fmla="*/ 1516375 h 1892234"/>
                <a:gd name="connsiteX37" fmla="*/ 1418049 w 1611734"/>
                <a:gd name="connsiteY37" fmla="*/ 1550544 h 1892234"/>
                <a:gd name="connsiteX38" fmla="*/ 1429439 w 1611734"/>
                <a:gd name="connsiteY38" fmla="*/ 1567629 h 1892234"/>
                <a:gd name="connsiteX39" fmla="*/ 1446524 w 1611734"/>
                <a:gd name="connsiteY39" fmla="*/ 1618882 h 1892234"/>
                <a:gd name="connsiteX40" fmla="*/ 1457914 w 1611734"/>
                <a:gd name="connsiteY40" fmla="*/ 1635967 h 1892234"/>
                <a:gd name="connsiteX41" fmla="*/ 1474999 w 1611734"/>
                <a:gd name="connsiteY41" fmla="*/ 1687220 h 1892234"/>
                <a:gd name="connsiteX42" fmla="*/ 1480694 w 1611734"/>
                <a:gd name="connsiteY42" fmla="*/ 1732779 h 1892234"/>
                <a:gd name="connsiteX43" fmla="*/ 1486389 w 1611734"/>
                <a:gd name="connsiteY43" fmla="*/ 1766948 h 1892234"/>
                <a:gd name="connsiteX44" fmla="*/ 1480694 w 1611734"/>
                <a:gd name="connsiteY44" fmla="*/ 1840981 h 1892234"/>
                <a:gd name="connsiteX45" fmla="*/ 1440829 w 1611734"/>
                <a:gd name="connsiteY45" fmla="*/ 1789727 h 1892234"/>
                <a:gd name="connsiteX46" fmla="*/ 1429439 w 1611734"/>
                <a:gd name="connsiteY46" fmla="*/ 1721389 h 1892234"/>
                <a:gd name="connsiteX47" fmla="*/ 1418049 w 1611734"/>
                <a:gd name="connsiteY47" fmla="*/ 1704305 h 1892234"/>
                <a:gd name="connsiteX48" fmla="*/ 1412355 w 1611734"/>
                <a:gd name="connsiteY48" fmla="*/ 1687220 h 1892234"/>
                <a:gd name="connsiteX49" fmla="*/ 1395270 w 1611734"/>
                <a:gd name="connsiteY49" fmla="*/ 1675830 h 1892234"/>
                <a:gd name="connsiteX50" fmla="*/ 1389575 w 1611734"/>
                <a:gd name="connsiteY50" fmla="*/ 1635967 h 1892234"/>
                <a:gd name="connsiteX51" fmla="*/ 1378185 w 1611734"/>
                <a:gd name="connsiteY51" fmla="*/ 1601798 h 1892234"/>
                <a:gd name="connsiteX52" fmla="*/ 1372490 w 1611734"/>
                <a:gd name="connsiteY52" fmla="*/ 1579018 h 1892234"/>
                <a:gd name="connsiteX53" fmla="*/ 1355405 w 1611734"/>
                <a:gd name="connsiteY53" fmla="*/ 1556239 h 1892234"/>
                <a:gd name="connsiteX54" fmla="*/ 1349710 w 1611734"/>
                <a:gd name="connsiteY54" fmla="*/ 1516375 h 1892234"/>
                <a:gd name="connsiteX55" fmla="*/ 1338320 w 1611734"/>
                <a:gd name="connsiteY55" fmla="*/ 1482206 h 1892234"/>
                <a:gd name="connsiteX56" fmla="*/ 1321235 w 1611734"/>
                <a:gd name="connsiteY56" fmla="*/ 1436648 h 1892234"/>
                <a:gd name="connsiteX57" fmla="*/ 1315540 w 1611734"/>
                <a:gd name="connsiteY57" fmla="*/ 1391089 h 1892234"/>
                <a:gd name="connsiteX58" fmla="*/ 1298455 w 1611734"/>
                <a:gd name="connsiteY58" fmla="*/ 1385394 h 1892234"/>
                <a:gd name="connsiteX59" fmla="*/ 1281370 w 1611734"/>
                <a:gd name="connsiteY59" fmla="*/ 1374004 h 1892234"/>
                <a:gd name="connsiteX60" fmla="*/ 1247200 w 1611734"/>
                <a:gd name="connsiteY60" fmla="*/ 1362615 h 1892234"/>
                <a:gd name="connsiteX61" fmla="*/ 1213030 w 1611734"/>
                <a:gd name="connsiteY61" fmla="*/ 1339835 h 1892234"/>
                <a:gd name="connsiteX62" fmla="*/ 1178860 w 1611734"/>
                <a:gd name="connsiteY62" fmla="*/ 1328446 h 1892234"/>
                <a:gd name="connsiteX63" fmla="*/ 1173165 w 1611734"/>
                <a:gd name="connsiteY63" fmla="*/ 1385394 h 1892234"/>
                <a:gd name="connsiteX64" fmla="*/ 1156080 w 1611734"/>
                <a:gd name="connsiteY64" fmla="*/ 1396784 h 1892234"/>
                <a:gd name="connsiteX65" fmla="*/ 1161775 w 1611734"/>
                <a:gd name="connsiteY65" fmla="*/ 1419563 h 1892234"/>
                <a:gd name="connsiteX66" fmla="*/ 1167470 w 1611734"/>
                <a:gd name="connsiteY66" fmla="*/ 1436648 h 1892234"/>
                <a:gd name="connsiteX67" fmla="*/ 1190250 w 1611734"/>
                <a:gd name="connsiteY67" fmla="*/ 1459427 h 1892234"/>
                <a:gd name="connsiteX68" fmla="*/ 1201640 w 1611734"/>
                <a:gd name="connsiteY68" fmla="*/ 1476511 h 1892234"/>
                <a:gd name="connsiteX69" fmla="*/ 1201640 w 1611734"/>
                <a:gd name="connsiteY69" fmla="*/ 1522070 h 1892234"/>
                <a:gd name="connsiteX70" fmla="*/ 1235810 w 1611734"/>
                <a:gd name="connsiteY70" fmla="*/ 1539155 h 1892234"/>
                <a:gd name="connsiteX71" fmla="*/ 1275675 w 1611734"/>
                <a:gd name="connsiteY71" fmla="*/ 1556239 h 1892234"/>
                <a:gd name="connsiteX72" fmla="*/ 1252895 w 1611734"/>
                <a:gd name="connsiteY72" fmla="*/ 1567629 h 1892234"/>
                <a:gd name="connsiteX73" fmla="*/ 1241505 w 1611734"/>
                <a:gd name="connsiteY73" fmla="*/ 1584713 h 1892234"/>
                <a:gd name="connsiteX74" fmla="*/ 1224420 w 1611734"/>
                <a:gd name="connsiteY74" fmla="*/ 1596103 h 1892234"/>
                <a:gd name="connsiteX75" fmla="*/ 1201640 w 1611734"/>
                <a:gd name="connsiteY75" fmla="*/ 1579018 h 1892234"/>
                <a:gd name="connsiteX76" fmla="*/ 1178860 w 1611734"/>
                <a:gd name="connsiteY76" fmla="*/ 1556239 h 1892234"/>
                <a:gd name="connsiteX77" fmla="*/ 1173165 w 1611734"/>
                <a:gd name="connsiteY77" fmla="*/ 1533460 h 1892234"/>
                <a:gd name="connsiteX78" fmla="*/ 1167470 w 1611734"/>
                <a:gd name="connsiteY78" fmla="*/ 1504986 h 1892234"/>
                <a:gd name="connsiteX79" fmla="*/ 1150385 w 1611734"/>
                <a:gd name="connsiteY79" fmla="*/ 1499291 h 1892234"/>
                <a:gd name="connsiteX80" fmla="*/ 1138996 w 1611734"/>
                <a:gd name="connsiteY80" fmla="*/ 1482206 h 1892234"/>
                <a:gd name="connsiteX81" fmla="*/ 1121911 w 1611734"/>
                <a:gd name="connsiteY81" fmla="*/ 1476511 h 1892234"/>
                <a:gd name="connsiteX82" fmla="*/ 1104826 w 1611734"/>
                <a:gd name="connsiteY82" fmla="*/ 1465122 h 1892234"/>
                <a:gd name="connsiteX83" fmla="*/ 1064961 w 1611734"/>
                <a:gd name="connsiteY83" fmla="*/ 1453732 h 1892234"/>
                <a:gd name="connsiteX84" fmla="*/ 1030791 w 1611734"/>
                <a:gd name="connsiteY84" fmla="*/ 1425258 h 1892234"/>
                <a:gd name="connsiteX85" fmla="*/ 1019401 w 1611734"/>
                <a:gd name="connsiteY85" fmla="*/ 1408173 h 1892234"/>
                <a:gd name="connsiteX86" fmla="*/ 1002316 w 1611734"/>
                <a:gd name="connsiteY86" fmla="*/ 1396784 h 1892234"/>
                <a:gd name="connsiteX87" fmla="*/ 996621 w 1611734"/>
                <a:gd name="connsiteY87" fmla="*/ 1379699 h 1892234"/>
                <a:gd name="connsiteX88" fmla="*/ 962451 w 1611734"/>
                <a:gd name="connsiteY88" fmla="*/ 1362615 h 1892234"/>
                <a:gd name="connsiteX89" fmla="*/ 945366 w 1611734"/>
                <a:gd name="connsiteY89" fmla="*/ 1368310 h 1892234"/>
                <a:gd name="connsiteX90" fmla="*/ 928281 w 1611734"/>
                <a:gd name="connsiteY90" fmla="*/ 1402479 h 1892234"/>
                <a:gd name="connsiteX91" fmla="*/ 933976 w 1611734"/>
                <a:gd name="connsiteY91" fmla="*/ 1470817 h 1892234"/>
                <a:gd name="connsiteX92" fmla="*/ 968146 w 1611734"/>
                <a:gd name="connsiteY92" fmla="*/ 1504986 h 1892234"/>
                <a:gd name="connsiteX93" fmla="*/ 1002316 w 1611734"/>
                <a:gd name="connsiteY93" fmla="*/ 1516375 h 1892234"/>
                <a:gd name="connsiteX94" fmla="*/ 1008011 w 1611734"/>
                <a:gd name="connsiteY94" fmla="*/ 1533460 h 1892234"/>
                <a:gd name="connsiteX95" fmla="*/ 1025096 w 1611734"/>
                <a:gd name="connsiteY95" fmla="*/ 1539155 h 1892234"/>
                <a:gd name="connsiteX96" fmla="*/ 1064961 w 1611734"/>
                <a:gd name="connsiteY96" fmla="*/ 1544849 h 1892234"/>
                <a:gd name="connsiteX97" fmla="*/ 1059266 w 1611734"/>
                <a:gd name="connsiteY97" fmla="*/ 1573323 h 1892234"/>
                <a:gd name="connsiteX98" fmla="*/ 1047876 w 1611734"/>
                <a:gd name="connsiteY98" fmla="*/ 1590408 h 1892234"/>
                <a:gd name="connsiteX99" fmla="*/ 1076351 w 1611734"/>
                <a:gd name="connsiteY99" fmla="*/ 1613187 h 1892234"/>
                <a:gd name="connsiteX100" fmla="*/ 1110521 w 1611734"/>
                <a:gd name="connsiteY100" fmla="*/ 1641661 h 1892234"/>
                <a:gd name="connsiteX101" fmla="*/ 1150385 w 1611734"/>
                <a:gd name="connsiteY101" fmla="*/ 1653051 h 1892234"/>
                <a:gd name="connsiteX102" fmla="*/ 1184555 w 1611734"/>
                <a:gd name="connsiteY102" fmla="*/ 1664441 h 1892234"/>
                <a:gd name="connsiteX103" fmla="*/ 1201640 w 1611734"/>
                <a:gd name="connsiteY103" fmla="*/ 1670136 h 1892234"/>
                <a:gd name="connsiteX104" fmla="*/ 1207335 w 1611734"/>
                <a:gd name="connsiteY104" fmla="*/ 1687220 h 1892234"/>
                <a:gd name="connsiteX105" fmla="*/ 1218725 w 1611734"/>
                <a:gd name="connsiteY105" fmla="*/ 1709999 h 1892234"/>
                <a:gd name="connsiteX106" fmla="*/ 1207335 w 1611734"/>
                <a:gd name="connsiteY106" fmla="*/ 1738474 h 1892234"/>
                <a:gd name="connsiteX107" fmla="*/ 1195945 w 1611734"/>
                <a:gd name="connsiteY107" fmla="*/ 1721389 h 1892234"/>
                <a:gd name="connsiteX108" fmla="*/ 1121911 w 1611734"/>
                <a:gd name="connsiteY108" fmla="*/ 1704305 h 1892234"/>
                <a:gd name="connsiteX109" fmla="*/ 1161775 w 1611734"/>
                <a:gd name="connsiteY109" fmla="*/ 1744168 h 1892234"/>
                <a:gd name="connsiteX110" fmla="*/ 1178860 w 1611734"/>
                <a:gd name="connsiteY110" fmla="*/ 1778337 h 1892234"/>
                <a:gd name="connsiteX111" fmla="*/ 1156080 w 1611734"/>
                <a:gd name="connsiteY111" fmla="*/ 1789727 h 1892234"/>
                <a:gd name="connsiteX112" fmla="*/ 1104826 w 1611734"/>
                <a:gd name="connsiteY112" fmla="*/ 1784032 h 1892234"/>
                <a:gd name="connsiteX113" fmla="*/ 1087741 w 1611734"/>
                <a:gd name="connsiteY113" fmla="*/ 1778337 h 1892234"/>
                <a:gd name="connsiteX114" fmla="*/ 1064961 w 1611734"/>
                <a:gd name="connsiteY114" fmla="*/ 1658746 h 1892234"/>
                <a:gd name="connsiteX115" fmla="*/ 1019401 w 1611734"/>
                <a:gd name="connsiteY115" fmla="*/ 1647356 h 1892234"/>
                <a:gd name="connsiteX116" fmla="*/ 1008011 w 1611734"/>
                <a:gd name="connsiteY116" fmla="*/ 1670136 h 1892234"/>
                <a:gd name="connsiteX117" fmla="*/ 996621 w 1611734"/>
                <a:gd name="connsiteY117" fmla="*/ 1687220 h 1892234"/>
                <a:gd name="connsiteX118" fmla="*/ 1002316 w 1611734"/>
                <a:gd name="connsiteY118" fmla="*/ 1766948 h 1892234"/>
                <a:gd name="connsiteX119" fmla="*/ 1008011 w 1611734"/>
                <a:gd name="connsiteY119" fmla="*/ 1784032 h 1892234"/>
                <a:gd name="connsiteX120" fmla="*/ 1025096 w 1611734"/>
                <a:gd name="connsiteY120" fmla="*/ 1789727 h 1892234"/>
                <a:gd name="connsiteX121" fmla="*/ 1025096 w 1611734"/>
                <a:gd name="connsiteY121" fmla="*/ 1823896 h 1892234"/>
                <a:gd name="connsiteX122" fmla="*/ 1002316 w 1611734"/>
                <a:gd name="connsiteY122" fmla="*/ 1892234 h 1892234"/>
                <a:gd name="connsiteX123" fmla="*/ 996621 w 1611734"/>
                <a:gd name="connsiteY123" fmla="*/ 1875150 h 1892234"/>
                <a:gd name="connsiteX124" fmla="*/ 990926 w 1611734"/>
                <a:gd name="connsiteY124" fmla="*/ 1846675 h 1892234"/>
                <a:gd name="connsiteX125" fmla="*/ 973841 w 1611734"/>
                <a:gd name="connsiteY125" fmla="*/ 1858065 h 1892234"/>
                <a:gd name="connsiteX126" fmla="*/ 945366 w 1611734"/>
                <a:gd name="connsiteY126" fmla="*/ 1863760 h 1892234"/>
                <a:gd name="connsiteX127" fmla="*/ 905501 w 1611734"/>
                <a:gd name="connsiteY127" fmla="*/ 1852370 h 1892234"/>
                <a:gd name="connsiteX128" fmla="*/ 899806 w 1611734"/>
                <a:gd name="connsiteY128" fmla="*/ 1835286 h 1892234"/>
                <a:gd name="connsiteX129" fmla="*/ 922586 w 1611734"/>
                <a:gd name="connsiteY129" fmla="*/ 1812506 h 1892234"/>
                <a:gd name="connsiteX130" fmla="*/ 945366 w 1611734"/>
                <a:gd name="connsiteY130" fmla="*/ 1801117 h 1892234"/>
                <a:gd name="connsiteX131" fmla="*/ 956756 w 1611734"/>
                <a:gd name="connsiteY131" fmla="*/ 1784032 h 1892234"/>
                <a:gd name="connsiteX132" fmla="*/ 968146 w 1611734"/>
                <a:gd name="connsiteY132" fmla="*/ 1749863 h 1892234"/>
                <a:gd name="connsiteX133" fmla="*/ 973841 w 1611734"/>
                <a:gd name="connsiteY133" fmla="*/ 1704305 h 1892234"/>
                <a:gd name="connsiteX134" fmla="*/ 996621 w 1611734"/>
                <a:gd name="connsiteY134" fmla="*/ 1670136 h 1892234"/>
                <a:gd name="connsiteX135" fmla="*/ 990926 w 1611734"/>
                <a:gd name="connsiteY135" fmla="*/ 1653051 h 1892234"/>
                <a:gd name="connsiteX136" fmla="*/ 1002316 w 1611734"/>
                <a:gd name="connsiteY136" fmla="*/ 1618882 h 1892234"/>
                <a:gd name="connsiteX137" fmla="*/ 979536 w 1611734"/>
                <a:gd name="connsiteY137" fmla="*/ 1590408 h 1892234"/>
                <a:gd name="connsiteX138" fmla="*/ 939671 w 1611734"/>
                <a:gd name="connsiteY138" fmla="*/ 1561934 h 1892234"/>
                <a:gd name="connsiteX139" fmla="*/ 933976 w 1611734"/>
                <a:gd name="connsiteY139" fmla="*/ 1584713 h 1892234"/>
                <a:gd name="connsiteX140" fmla="*/ 922586 w 1611734"/>
                <a:gd name="connsiteY140" fmla="*/ 1675830 h 1892234"/>
                <a:gd name="connsiteX141" fmla="*/ 905501 w 1611734"/>
                <a:gd name="connsiteY141" fmla="*/ 1670136 h 1892234"/>
                <a:gd name="connsiteX142" fmla="*/ 922586 w 1611734"/>
                <a:gd name="connsiteY142" fmla="*/ 1590408 h 1892234"/>
                <a:gd name="connsiteX143" fmla="*/ 916891 w 1611734"/>
                <a:gd name="connsiteY143" fmla="*/ 1556239 h 1892234"/>
                <a:gd name="connsiteX144" fmla="*/ 905501 w 1611734"/>
                <a:gd name="connsiteY144" fmla="*/ 1539155 h 1892234"/>
                <a:gd name="connsiteX145" fmla="*/ 888416 w 1611734"/>
                <a:gd name="connsiteY145" fmla="*/ 1482206 h 1892234"/>
                <a:gd name="connsiteX146" fmla="*/ 865637 w 1611734"/>
                <a:gd name="connsiteY146" fmla="*/ 1453732 h 1892234"/>
                <a:gd name="connsiteX147" fmla="*/ 848552 w 1611734"/>
                <a:gd name="connsiteY147" fmla="*/ 1465122 h 1892234"/>
                <a:gd name="connsiteX148" fmla="*/ 831467 w 1611734"/>
                <a:gd name="connsiteY148" fmla="*/ 1504986 h 1892234"/>
                <a:gd name="connsiteX149" fmla="*/ 825772 w 1611734"/>
                <a:gd name="connsiteY149" fmla="*/ 1522070 h 1892234"/>
                <a:gd name="connsiteX150" fmla="*/ 802992 w 1611734"/>
                <a:gd name="connsiteY150" fmla="*/ 1544849 h 1892234"/>
                <a:gd name="connsiteX151" fmla="*/ 785907 w 1611734"/>
                <a:gd name="connsiteY151" fmla="*/ 1579018 h 1892234"/>
                <a:gd name="connsiteX152" fmla="*/ 797297 w 1611734"/>
                <a:gd name="connsiteY152" fmla="*/ 1613187 h 1892234"/>
                <a:gd name="connsiteX153" fmla="*/ 808687 w 1611734"/>
                <a:gd name="connsiteY153" fmla="*/ 1670136 h 1892234"/>
                <a:gd name="connsiteX154" fmla="*/ 825772 w 1611734"/>
                <a:gd name="connsiteY154" fmla="*/ 1681525 h 1892234"/>
                <a:gd name="connsiteX155" fmla="*/ 820077 w 1611734"/>
                <a:gd name="connsiteY155" fmla="*/ 1721389 h 1892234"/>
                <a:gd name="connsiteX156" fmla="*/ 802992 w 1611734"/>
                <a:gd name="connsiteY156" fmla="*/ 1715694 h 1892234"/>
                <a:gd name="connsiteX157" fmla="*/ 797297 w 1611734"/>
                <a:gd name="connsiteY157" fmla="*/ 1698610 h 1892234"/>
                <a:gd name="connsiteX158" fmla="*/ 780212 w 1611734"/>
                <a:gd name="connsiteY158" fmla="*/ 1687220 h 1892234"/>
                <a:gd name="connsiteX159" fmla="*/ 740347 w 1611734"/>
                <a:gd name="connsiteY159" fmla="*/ 1704305 h 1892234"/>
                <a:gd name="connsiteX160" fmla="*/ 734652 w 1611734"/>
                <a:gd name="connsiteY160" fmla="*/ 1721389 h 1892234"/>
                <a:gd name="connsiteX161" fmla="*/ 711872 w 1611734"/>
                <a:gd name="connsiteY161" fmla="*/ 1755558 h 1892234"/>
                <a:gd name="connsiteX162" fmla="*/ 723262 w 1611734"/>
                <a:gd name="connsiteY162" fmla="*/ 1795422 h 1892234"/>
                <a:gd name="connsiteX163" fmla="*/ 728957 w 1611734"/>
                <a:gd name="connsiteY163" fmla="*/ 1812506 h 1892234"/>
                <a:gd name="connsiteX164" fmla="*/ 723262 w 1611734"/>
                <a:gd name="connsiteY164" fmla="*/ 1840981 h 1892234"/>
                <a:gd name="connsiteX165" fmla="*/ 706177 w 1611734"/>
                <a:gd name="connsiteY165" fmla="*/ 1846675 h 1892234"/>
                <a:gd name="connsiteX166" fmla="*/ 700482 w 1611734"/>
                <a:gd name="connsiteY166" fmla="*/ 1823896 h 1892234"/>
                <a:gd name="connsiteX167" fmla="*/ 666312 w 1611734"/>
                <a:gd name="connsiteY167" fmla="*/ 1801117 h 1892234"/>
                <a:gd name="connsiteX168" fmla="*/ 586583 w 1611734"/>
                <a:gd name="connsiteY168" fmla="*/ 1789727 h 1892234"/>
                <a:gd name="connsiteX169" fmla="*/ 615058 w 1611734"/>
                <a:gd name="connsiteY169" fmla="*/ 1778337 h 1892234"/>
                <a:gd name="connsiteX170" fmla="*/ 649227 w 1611734"/>
                <a:gd name="connsiteY170" fmla="*/ 1772643 h 1892234"/>
                <a:gd name="connsiteX171" fmla="*/ 637837 w 1611734"/>
                <a:gd name="connsiteY171" fmla="*/ 1732779 h 1892234"/>
                <a:gd name="connsiteX172" fmla="*/ 677702 w 1611734"/>
                <a:gd name="connsiteY172" fmla="*/ 1709999 h 1892234"/>
                <a:gd name="connsiteX173" fmla="*/ 694787 w 1611734"/>
                <a:gd name="connsiteY173" fmla="*/ 1704305 h 1892234"/>
                <a:gd name="connsiteX174" fmla="*/ 700482 w 1611734"/>
                <a:gd name="connsiteY174" fmla="*/ 1687220 h 1892234"/>
                <a:gd name="connsiteX175" fmla="*/ 717567 w 1611734"/>
                <a:gd name="connsiteY175" fmla="*/ 1675830 h 1892234"/>
                <a:gd name="connsiteX176" fmla="*/ 728957 w 1611734"/>
                <a:gd name="connsiteY176" fmla="*/ 1658746 h 1892234"/>
                <a:gd name="connsiteX177" fmla="*/ 723262 w 1611734"/>
                <a:gd name="connsiteY177" fmla="*/ 1630272 h 1892234"/>
                <a:gd name="connsiteX178" fmla="*/ 672007 w 1611734"/>
                <a:gd name="connsiteY178" fmla="*/ 1618882 h 1892234"/>
                <a:gd name="connsiteX179" fmla="*/ 637837 w 1611734"/>
                <a:gd name="connsiteY179" fmla="*/ 1601798 h 1892234"/>
                <a:gd name="connsiteX180" fmla="*/ 632142 w 1611734"/>
                <a:gd name="connsiteY180" fmla="*/ 1584713 h 1892234"/>
                <a:gd name="connsiteX181" fmla="*/ 620752 w 1611734"/>
                <a:gd name="connsiteY181" fmla="*/ 1567629 h 1892234"/>
                <a:gd name="connsiteX182" fmla="*/ 637837 w 1611734"/>
                <a:gd name="connsiteY182" fmla="*/ 1561934 h 1892234"/>
                <a:gd name="connsiteX183" fmla="*/ 728957 w 1611734"/>
                <a:gd name="connsiteY183" fmla="*/ 1550544 h 1892234"/>
                <a:gd name="connsiteX184" fmla="*/ 751737 w 1611734"/>
                <a:gd name="connsiteY184" fmla="*/ 1539155 h 1892234"/>
                <a:gd name="connsiteX185" fmla="*/ 763127 w 1611734"/>
                <a:gd name="connsiteY185" fmla="*/ 1522070 h 1892234"/>
                <a:gd name="connsiteX186" fmla="*/ 797297 w 1611734"/>
                <a:gd name="connsiteY186" fmla="*/ 1504986 h 1892234"/>
                <a:gd name="connsiteX187" fmla="*/ 808687 w 1611734"/>
                <a:gd name="connsiteY187" fmla="*/ 1487901 h 1892234"/>
                <a:gd name="connsiteX188" fmla="*/ 825772 w 1611734"/>
                <a:gd name="connsiteY188" fmla="*/ 1470817 h 1892234"/>
                <a:gd name="connsiteX189" fmla="*/ 854247 w 1611734"/>
                <a:gd name="connsiteY189" fmla="*/ 1425258 h 1892234"/>
                <a:gd name="connsiteX190" fmla="*/ 865637 w 1611734"/>
                <a:gd name="connsiteY190" fmla="*/ 1396784 h 1892234"/>
                <a:gd name="connsiteX191" fmla="*/ 905501 w 1611734"/>
                <a:gd name="connsiteY191" fmla="*/ 1374004 h 1892234"/>
                <a:gd name="connsiteX192" fmla="*/ 956756 w 1611734"/>
                <a:gd name="connsiteY192" fmla="*/ 1362615 h 1892234"/>
                <a:gd name="connsiteX193" fmla="*/ 951061 w 1611734"/>
                <a:gd name="connsiteY193" fmla="*/ 1345530 h 1892234"/>
                <a:gd name="connsiteX194" fmla="*/ 945366 w 1611734"/>
                <a:gd name="connsiteY194" fmla="*/ 1282887 h 1892234"/>
                <a:gd name="connsiteX195" fmla="*/ 928281 w 1611734"/>
                <a:gd name="connsiteY195" fmla="*/ 1277192 h 1892234"/>
                <a:gd name="connsiteX196" fmla="*/ 905501 w 1611734"/>
                <a:gd name="connsiteY196" fmla="*/ 1271497 h 1892234"/>
                <a:gd name="connsiteX197" fmla="*/ 825772 w 1611734"/>
                <a:gd name="connsiteY197" fmla="*/ 1277192 h 1892234"/>
                <a:gd name="connsiteX198" fmla="*/ 808687 w 1611734"/>
                <a:gd name="connsiteY198" fmla="*/ 1288582 h 1892234"/>
                <a:gd name="connsiteX199" fmla="*/ 780212 w 1611734"/>
                <a:gd name="connsiteY199" fmla="*/ 1294277 h 1892234"/>
                <a:gd name="connsiteX200" fmla="*/ 757432 w 1611734"/>
                <a:gd name="connsiteY200" fmla="*/ 1305666 h 1892234"/>
                <a:gd name="connsiteX201" fmla="*/ 734652 w 1611734"/>
                <a:gd name="connsiteY201" fmla="*/ 1351225 h 1892234"/>
                <a:gd name="connsiteX202" fmla="*/ 717567 w 1611734"/>
                <a:gd name="connsiteY202" fmla="*/ 1402479 h 1892234"/>
                <a:gd name="connsiteX203" fmla="*/ 711872 w 1611734"/>
                <a:gd name="connsiteY203" fmla="*/ 1419563 h 1892234"/>
                <a:gd name="connsiteX204" fmla="*/ 689092 w 1611734"/>
                <a:gd name="connsiteY204" fmla="*/ 1436648 h 1892234"/>
                <a:gd name="connsiteX205" fmla="*/ 683397 w 1611734"/>
                <a:gd name="connsiteY205" fmla="*/ 1374004 h 1892234"/>
                <a:gd name="connsiteX206" fmla="*/ 666312 w 1611734"/>
                <a:gd name="connsiteY206" fmla="*/ 1362615 h 1892234"/>
                <a:gd name="connsiteX207" fmla="*/ 575193 w 1611734"/>
                <a:gd name="connsiteY207" fmla="*/ 1374004 h 1892234"/>
                <a:gd name="connsiteX208" fmla="*/ 563803 w 1611734"/>
                <a:gd name="connsiteY208" fmla="*/ 1391089 h 1892234"/>
                <a:gd name="connsiteX209" fmla="*/ 541023 w 1611734"/>
                <a:gd name="connsiteY209" fmla="*/ 1453732 h 1892234"/>
                <a:gd name="connsiteX210" fmla="*/ 444208 w 1611734"/>
                <a:gd name="connsiteY210" fmla="*/ 1459427 h 1892234"/>
                <a:gd name="connsiteX211" fmla="*/ 438513 w 1611734"/>
                <a:gd name="connsiteY211" fmla="*/ 1504986 h 1892234"/>
                <a:gd name="connsiteX212" fmla="*/ 421428 w 1611734"/>
                <a:gd name="connsiteY212" fmla="*/ 1527765 h 1892234"/>
                <a:gd name="connsiteX213" fmla="*/ 410038 w 1611734"/>
                <a:gd name="connsiteY213" fmla="*/ 1544849 h 1892234"/>
                <a:gd name="connsiteX214" fmla="*/ 415733 w 1611734"/>
                <a:gd name="connsiteY214" fmla="*/ 1607492 h 1892234"/>
                <a:gd name="connsiteX215" fmla="*/ 432818 w 1611734"/>
                <a:gd name="connsiteY215" fmla="*/ 1613187 h 1892234"/>
                <a:gd name="connsiteX216" fmla="*/ 438513 w 1611734"/>
                <a:gd name="connsiteY216" fmla="*/ 1635967 h 1892234"/>
                <a:gd name="connsiteX217" fmla="*/ 449903 w 1611734"/>
                <a:gd name="connsiteY217" fmla="*/ 1653051 h 1892234"/>
                <a:gd name="connsiteX218" fmla="*/ 392953 w 1611734"/>
                <a:gd name="connsiteY218" fmla="*/ 1647356 h 1892234"/>
                <a:gd name="connsiteX219" fmla="*/ 387258 w 1611734"/>
                <a:gd name="connsiteY219" fmla="*/ 1573323 h 1892234"/>
                <a:gd name="connsiteX220" fmla="*/ 381563 w 1611734"/>
                <a:gd name="connsiteY220" fmla="*/ 1487901 h 1892234"/>
                <a:gd name="connsiteX221" fmla="*/ 364478 w 1611734"/>
                <a:gd name="connsiteY221" fmla="*/ 1476511 h 1892234"/>
                <a:gd name="connsiteX222" fmla="*/ 324614 w 1611734"/>
                <a:gd name="connsiteY222" fmla="*/ 1465122 h 1892234"/>
                <a:gd name="connsiteX223" fmla="*/ 301834 w 1611734"/>
                <a:gd name="connsiteY223" fmla="*/ 1470817 h 1892234"/>
                <a:gd name="connsiteX224" fmla="*/ 290444 w 1611734"/>
                <a:gd name="connsiteY224" fmla="*/ 1487901 h 1892234"/>
                <a:gd name="connsiteX225" fmla="*/ 273359 w 1611734"/>
                <a:gd name="connsiteY225" fmla="*/ 1504986 h 1892234"/>
                <a:gd name="connsiteX226" fmla="*/ 233494 w 1611734"/>
                <a:gd name="connsiteY226" fmla="*/ 1544849 h 1892234"/>
                <a:gd name="connsiteX227" fmla="*/ 239189 w 1611734"/>
                <a:gd name="connsiteY227" fmla="*/ 1567629 h 1892234"/>
                <a:gd name="connsiteX228" fmla="*/ 256274 w 1611734"/>
                <a:gd name="connsiteY228" fmla="*/ 1573323 h 1892234"/>
                <a:gd name="connsiteX229" fmla="*/ 296139 w 1611734"/>
                <a:gd name="connsiteY229" fmla="*/ 1596103 h 1892234"/>
                <a:gd name="connsiteX230" fmla="*/ 290444 w 1611734"/>
                <a:gd name="connsiteY230" fmla="*/ 1613187 h 1892234"/>
                <a:gd name="connsiteX231" fmla="*/ 256274 w 1611734"/>
                <a:gd name="connsiteY231" fmla="*/ 1635967 h 1892234"/>
                <a:gd name="connsiteX232" fmla="*/ 210714 w 1611734"/>
                <a:gd name="connsiteY232" fmla="*/ 1630272 h 1892234"/>
                <a:gd name="connsiteX233" fmla="*/ 205019 w 1611734"/>
                <a:gd name="connsiteY233" fmla="*/ 1613187 h 1892234"/>
                <a:gd name="connsiteX234" fmla="*/ 199324 w 1611734"/>
                <a:gd name="connsiteY234" fmla="*/ 1590408 h 1892234"/>
                <a:gd name="connsiteX235" fmla="*/ 170849 w 1611734"/>
                <a:gd name="connsiteY235" fmla="*/ 1584713 h 1892234"/>
                <a:gd name="connsiteX236" fmla="*/ 153764 w 1611734"/>
                <a:gd name="connsiteY236" fmla="*/ 1567629 h 1892234"/>
                <a:gd name="connsiteX237" fmla="*/ 136679 w 1611734"/>
                <a:gd name="connsiteY237" fmla="*/ 1556239 h 1892234"/>
                <a:gd name="connsiteX238" fmla="*/ 142374 w 1611734"/>
                <a:gd name="connsiteY238" fmla="*/ 1533460 h 1892234"/>
                <a:gd name="connsiteX239" fmla="*/ 182239 w 1611734"/>
                <a:gd name="connsiteY239" fmla="*/ 1516375 h 1892234"/>
                <a:gd name="connsiteX240" fmla="*/ 199324 w 1611734"/>
                <a:gd name="connsiteY240" fmla="*/ 1499291 h 1892234"/>
                <a:gd name="connsiteX241" fmla="*/ 222104 w 1611734"/>
                <a:gd name="connsiteY241" fmla="*/ 1493596 h 1892234"/>
                <a:gd name="connsiteX242" fmla="*/ 244884 w 1611734"/>
                <a:gd name="connsiteY242" fmla="*/ 1459427 h 1892234"/>
                <a:gd name="connsiteX243" fmla="*/ 256274 w 1611734"/>
                <a:gd name="connsiteY243" fmla="*/ 1442342 h 1892234"/>
                <a:gd name="connsiteX244" fmla="*/ 273359 w 1611734"/>
                <a:gd name="connsiteY244" fmla="*/ 1436648 h 1892234"/>
                <a:gd name="connsiteX245" fmla="*/ 290444 w 1611734"/>
                <a:gd name="connsiteY245" fmla="*/ 1419563 h 1892234"/>
                <a:gd name="connsiteX246" fmla="*/ 279054 w 1611734"/>
                <a:gd name="connsiteY246" fmla="*/ 1385394 h 1892234"/>
                <a:gd name="connsiteX247" fmla="*/ 318919 w 1611734"/>
                <a:gd name="connsiteY247" fmla="*/ 1362615 h 1892234"/>
                <a:gd name="connsiteX248" fmla="*/ 336004 w 1611734"/>
                <a:gd name="connsiteY248" fmla="*/ 1374004 h 1892234"/>
                <a:gd name="connsiteX249" fmla="*/ 353088 w 1611734"/>
                <a:gd name="connsiteY249" fmla="*/ 1379699 h 1892234"/>
                <a:gd name="connsiteX250" fmla="*/ 364478 w 1611734"/>
                <a:gd name="connsiteY250" fmla="*/ 1396784 h 1892234"/>
                <a:gd name="connsiteX251" fmla="*/ 529633 w 1611734"/>
                <a:gd name="connsiteY251" fmla="*/ 1413868 h 1892234"/>
                <a:gd name="connsiteX252" fmla="*/ 541023 w 1611734"/>
                <a:gd name="connsiteY252" fmla="*/ 1396784 h 1892234"/>
                <a:gd name="connsiteX253" fmla="*/ 546718 w 1611734"/>
                <a:gd name="connsiteY253" fmla="*/ 1379699 h 1892234"/>
                <a:gd name="connsiteX254" fmla="*/ 563803 w 1611734"/>
                <a:gd name="connsiteY254" fmla="*/ 1374004 h 1892234"/>
                <a:gd name="connsiteX255" fmla="*/ 592278 w 1611734"/>
                <a:gd name="connsiteY255" fmla="*/ 1351225 h 1892234"/>
                <a:gd name="connsiteX256" fmla="*/ 626447 w 1611734"/>
                <a:gd name="connsiteY256" fmla="*/ 1334141 h 1892234"/>
                <a:gd name="connsiteX257" fmla="*/ 666312 w 1611734"/>
                <a:gd name="connsiteY257" fmla="*/ 1328446 h 1892234"/>
                <a:gd name="connsiteX258" fmla="*/ 672007 w 1611734"/>
                <a:gd name="connsiteY258" fmla="*/ 1288582 h 1892234"/>
                <a:gd name="connsiteX259" fmla="*/ 654922 w 1611734"/>
                <a:gd name="connsiteY259" fmla="*/ 1282887 h 1892234"/>
                <a:gd name="connsiteX260" fmla="*/ 677702 w 1611734"/>
                <a:gd name="connsiteY260" fmla="*/ 1271497 h 1892234"/>
                <a:gd name="connsiteX261" fmla="*/ 774517 w 1611734"/>
                <a:gd name="connsiteY261" fmla="*/ 1260108 h 1892234"/>
                <a:gd name="connsiteX262" fmla="*/ 808687 w 1611734"/>
                <a:gd name="connsiteY262" fmla="*/ 1254413 h 1892234"/>
                <a:gd name="connsiteX263" fmla="*/ 791602 w 1611734"/>
                <a:gd name="connsiteY263" fmla="*/ 1248718 h 1892234"/>
                <a:gd name="connsiteX264" fmla="*/ 751737 w 1611734"/>
                <a:gd name="connsiteY264" fmla="*/ 1214549 h 1892234"/>
                <a:gd name="connsiteX265" fmla="*/ 740347 w 1611734"/>
                <a:gd name="connsiteY265" fmla="*/ 1197465 h 1892234"/>
                <a:gd name="connsiteX266" fmla="*/ 700482 w 1611734"/>
                <a:gd name="connsiteY266" fmla="*/ 1180380 h 1892234"/>
                <a:gd name="connsiteX267" fmla="*/ 495463 w 1611734"/>
                <a:gd name="connsiteY267" fmla="*/ 1168991 h 1892234"/>
                <a:gd name="connsiteX268" fmla="*/ 410038 w 1611734"/>
                <a:gd name="connsiteY268" fmla="*/ 1186075 h 1892234"/>
                <a:gd name="connsiteX269" fmla="*/ 398648 w 1611734"/>
                <a:gd name="connsiteY269" fmla="*/ 1208854 h 1892234"/>
                <a:gd name="connsiteX270" fmla="*/ 353088 w 1611734"/>
                <a:gd name="connsiteY270" fmla="*/ 1260108 h 1892234"/>
                <a:gd name="connsiteX271" fmla="*/ 347394 w 1611734"/>
                <a:gd name="connsiteY271" fmla="*/ 1214549 h 1892234"/>
                <a:gd name="connsiteX272" fmla="*/ 233494 w 1611734"/>
                <a:gd name="connsiteY272" fmla="*/ 1243023 h 1892234"/>
                <a:gd name="connsiteX273" fmla="*/ 216409 w 1611734"/>
                <a:gd name="connsiteY273" fmla="*/ 1260108 h 1892234"/>
                <a:gd name="connsiteX274" fmla="*/ 210714 w 1611734"/>
                <a:gd name="connsiteY274" fmla="*/ 1243023 h 1892234"/>
                <a:gd name="connsiteX275" fmla="*/ 222104 w 1611734"/>
                <a:gd name="connsiteY275" fmla="*/ 1214549 h 1892234"/>
                <a:gd name="connsiteX276" fmla="*/ 205019 w 1611734"/>
                <a:gd name="connsiteY276" fmla="*/ 1208854 h 1892234"/>
                <a:gd name="connsiteX277" fmla="*/ 148069 w 1611734"/>
                <a:gd name="connsiteY277" fmla="*/ 1197465 h 1892234"/>
                <a:gd name="connsiteX278" fmla="*/ 119594 w 1611734"/>
                <a:gd name="connsiteY278" fmla="*/ 1191770 h 1892234"/>
                <a:gd name="connsiteX279" fmla="*/ 85425 w 1611734"/>
                <a:gd name="connsiteY279" fmla="*/ 1180380 h 1892234"/>
                <a:gd name="connsiteX280" fmla="*/ 11390 w 1611734"/>
                <a:gd name="connsiteY280" fmla="*/ 1174685 h 1892234"/>
                <a:gd name="connsiteX281" fmla="*/ 0 w 1611734"/>
                <a:gd name="connsiteY281" fmla="*/ 1157601 h 1892234"/>
                <a:gd name="connsiteX282" fmla="*/ 5695 w 1611734"/>
                <a:gd name="connsiteY282" fmla="*/ 1134822 h 1892234"/>
                <a:gd name="connsiteX283" fmla="*/ 28475 w 1611734"/>
                <a:gd name="connsiteY283" fmla="*/ 1129127 h 1892234"/>
                <a:gd name="connsiteX284" fmla="*/ 34170 w 1611734"/>
                <a:gd name="connsiteY284" fmla="*/ 1089263 h 1892234"/>
                <a:gd name="connsiteX285" fmla="*/ 45560 w 1611734"/>
                <a:gd name="connsiteY285" fmla="*/ 1106347 h 1892234"/>
                <a:gd name="connsiteX286" fmla="*/ 68340 w 1611734"/>
                <a:gd name="connsiteY286" fmla="*/ 1129127 h 1892234"/>
                <a:gd name="connsiteX287" fmla="*/ 85425 w 1611734"/>
                <a:gd name="connsiteY287" fmla="*/ 1134822 h 1892234"/>
                <a:gd name="connsiteX288" fmla="*/ 176544 w 1611734"/>
                <a:gd name="connsiteY288" fmla="*/ 1140516 h 1892234"/>
                <a:gd name="connsiteX289" fmla="*/ 187934 w 1611734"/>
                <a:gd name="connsiteY289" fmla="*/ 1157601 h 1892234"/>
                <a:gd name="connsiteX290" fmla="*/ 227799 w 1611734"/>
                <a:gd name="connsiteY290" fmla="*/ 1174685 h 1892234"/>
                <a:gd name="connsiteX291" fmla="*/ 290444 w 1611734"/>
                <a:gd name="connsiteY291" fmla="*/ 1180380 h 1892234"/>
                <a:gd name="connsiteX292" fmla="*/ 444208 w 1611734"/>
                <a:gd name="connsiteY292" fmla="*/ 1174685 h 1892234"/>
                <a:gd name="connsiteX293" fmla="*/ 427123 w 1611734"/>
                <a:gd name="connsiteY293" fmla="*/ 1168991 h 1892234"/>
                <a:gd name="connsiteX294" fmla="*/ 398648 w 1611734"/>
                <a:gd name="connsiteY294" fmla="*/ 1134822 h 1892234"/>
                <a:gd name="connsiteX295" fmla="*/ 347394 w 1611734"/>
                <a:gd name="connsiteY295" fmla="*/ 1117737 h 1892234"/>
                <a:gd name="connsiteX296" fmla="*/ 290444 w 1611734"/>
                <a:gd name="connsiteY296" fmla="*/ 1089263 h 1892234"/>
                <a:gd name="connsiteX297" fmla="*/ 284749 w 1611734"/>
                <a:gd name="connsiteY297" fmla="*/ 1072178 h 1892234"/>
                <a:gd name="connsiteX298" fmla="*/ 267664 w 1611734"/>
                <a:gd name="connsiteY298" fmla="*/ 1066484 h 1892234"/>
                <a:gd name="connsiteX299" fmla="*/ 244884 w 1611734"/>
                <a:gd name="connsiteY299" fmla="*/ 1049399 h 1892234"/>
                <a:gd name="connsiteX300" fmla="*/ 227799 w 1611734"/>
                <a:gd name="connsiteY300" fmla="*/ 1020925 h 1892234"/>
                <a:gd name="connsiteX301" fmla="*/ 210714 w 1611734"/>
                <a:gd name="connsiteY301" fmla="*/ 998146 h 1892234"/>
                <a:gd name="connsiteX302" fmla="*/ 182239 w 1611734"/>
                <a:gd name="connsiteY302" fmla="*/ 935502 h 1892234"/>
                <a:gd name="connsiteX303" fmla="*/ 148069 w 1611734"/>
                <a:gd name="connsiteY303" fmla="*/ 975366 h 1892234"/>
                <a:gd name="connsiteX304" fmla="*/ 136679 w 1611734"/>
                <a:gd name="connsiteY304" fmla="*/ 924113 h 1892234"/>
                <a:gd name="connsiteX305" fmla="*/ 170849 w 1611734"/>
                <a:gd name="connsiteY305" fmla="*/ 878554 h 1892234"/>
                <a:gd name="connsiteX306" fmla="*/ 187934 w 1611734"/>
                <a:gd name="connsiteY306" fmla="*/ 907028 h 1892234"/>
                <a:gd name="connsiteX307" fmla="*/ 193629 w 1611734"/>
                <a:gd name="connsiteY307" fmla="*/ 929808 h 1892234"/>
                <a:gd name="connsiteX308" fmla="*/ 210714 w 1611734"/>
                <a:gd name="connsiteY308" fmla="*/ 946892 h 1892234"/>
                <a:gd name="connsiteX309" fmla="*/ 233494 w 1611734"/>
                <a:gd name="connsiteY309" fmla="*/ 992451 h 1892234"/>
                <a:gd name="connsiteX310" fmla="*/ 279054 w 1611734"/>
                <a:gd name="connsiteY310" fmla="*/ 1020925 h 1892234"/>
                <a:gd name="connsiteX311" fmla="*/ 313224 w 1611734"/>
                <a:gd name="connsiteY311" fmla="*/ 1043704 h 1892234"/>
                <a:gd name="connsiteX312" fmla="*/ 347394 w 1611734"/>
                <a:gd name="connsiteY312" fmla="*/ 1077873 h 1892234"/>
                <a:gd name="connsiteX313" fmla="*/ 364478 w 1611734"/>
                <a:gd name="connsiteY313" fmla="*/ 1106347 h 1892234"/>
                <a:gd name="connsiteX314" fmla="*/ 398648 w 1611734"/>
                <a:gd name="connsiteY314" fmla="*/ 1117737 h 1892234"/>
                <a:gd name="connsiteX315" fmla="*/ 438513 w 1611734"/>
                <a:gd name="connsiteY315" fmla="*/ 1106347 h 1892234"/>
                <a:gd name="connsiteX316" fmla="*/ 449903 w 1611734"/>
                <a:gd name="connsiteY316" fmla="*/ 1123432 h 1892234"/>
                <a:gd name="connsiteX317" fmla="*/ 455598 w 1611734"/>
                <a:gd name="connsiteY317" fmla="*/ 1140516 h 1892234"/>
                <a:gd name="connsiteX318" fmla="*/ 501158 w 1611734"/>
                <a:gd name="connsiteY318" fmla="*/ 1146211 h 1892234"/>
                <a:gd name="connsiteX319" fmla="*/ 620752 w 1611734"/>
                <a:gd name="connsiteY319" fmla="*/ 1157601 h 1892234"/>
                <a:gd name="connsiteX320" fmla="*/ 649227 w 1611734"/>
                <a:gd name="connsiteY320" fmla="*/ 1146211 h 1892234"/>
                <a:gd name="connsiteX321" fmla="*/ 597973 w 1611734"/>
                <a:gd name="connsiteY321" fmla="*/ 1117737 h 1892234"/>
                <a:gd name="connsiteX322" fmla="*/ 575193 w 1611734"/>
                <a:gd name="connsiteY322" fmla="*/ 1100653 h 1892234"/>
                <a:gd name="connsiteX323" fmla="*/ 569498 w 1611734"/>
                <a:gd name="connsiteY323" fmla="*/ 1083568 h 1892234"/>
                <a:gd name="connsiteX324" fmla="*/ 552413 w 1611734"/>
                <a:gd name="connsiteY324" fmla="*/ 1072178 h 1892234"/>
                <a:gd name="connsiteX325" fmla="*/ 518243 w 1611734"/>
                <a:gd name="connsiteY325" fmla="*/ 1038009 h 1892234"/>
                <a:gd name="connsiteX326" fmla="*/ 501158 w 1611734"/>
                <a:gd name="connsiteY326" fmla="*/ 1020925 h 1892234"/>
                <a:gd name="connsiteX327" fmla="*/ 478378 w 1611734"/>
                <a:gd name="connsiteY327" fmla="*/ 1009535 h 1892234"/>
                <a:gd name="connsiteX328" fmla="*/ 461293 w 1611734"/>
                <a:gd name="connsiteY328" fmla="*/ 1003840 h 1892234"/>
                <a:gd name="connsiteX329" fmla="*/ 427123 w 1611734"/>
                <a:gd name="connsiteY329" fmla="*/ 975366 h 1892234"/>
                <a:gd name="connsiteX330" fmla="*/ 421428 w 1611734"/>
                <a:gd name="connsiteY330" fmla="*/ 952587 h 1892234"/>
                <a:gd name="connsiteX331" fmla="*/ 404343 w 1611734"/>
                <a:gd name="connsiteY331" fmla="*/ 946892 h 1892234"/>
                <a:gd name="connsiteX332" fmla="*/ 387258 w 1611734"/>
                <a:gd name="connsiteY332" fmla="*/ 935502 h 1892234"/>
                <a:gd name="connsiteX333" fmla="*/ 375868 w 1611734"/>
                <a:gd name="connsiteY333" fmla="*/ 918418 h 1892234"/>
                <a:gd name="connsiteX334" fmla="*/ 358783 w 1611734"/>
                <a:gd name="connsiteY334" fmla="*/ 912723 h 1892234"/>
                <a:gd name="connsiteX335" fmla="*/ 353088 w 1611734"/>
                <a:gd name="connsiteY335" fmla="*/ 855775 h 1892234"/>
                <a:gd name="connsiteX336" fmla="*/ 347394 w 1611734"/>
                <a:gd name="connsiteY336" fmla="*/ 838690 h 1892234"/>
                <a:gd name="connsiteX337" fmla="*/ 341699 w 1611734"/>
                <a:gd name="connsiteY337" fmla="*/ 815911 h 1892234"/>
                <a:gd name="connsiteX338" fmla="*/ 324614 w 1611734"/>
                <a:gd name="connsiteY338" fmla="*/ 810216 h 1892234"/>
                <a:gd name="connsiteX339" fmla="*/ 239189 w 1611734"/>
                <a:gd name="connsiteY339" fmla="*/ 810216 h 1892234"/>
                <a:gd name="connsiteX340" fmla="*/ 216409 w 1611734"/>
                <a:gd name="connsiteY340" fmla="*/ 798827 h 1892234"/>
                <a:gd name="connsiteX341" fmla="*/ 199324 w 1611734"/>
                <a:gd name="connsiteY341" fmla="*/ 793132 h 1892234"/>
                <a:gd name="connsiteX342" fmla="*/ 193629 w 1611734"/>
                <a:gd name="connsiteY342" fmla="*/ 776047 h 1892234"/>
                <a:gd name="connsiteX343" fmla="*/ 267664 w 1611734"/>
                <a:gd name="connsiteY343" fmla="*/ 764658 h 1892234"/>
                <a:gd name="connsiteX344" fmla="*/ 284749 w 1611734"/>
                <a:gd name="connsiteY344" fmla="*/ 753268 h 1892234"/>
                <a:gd name="connsiteX345" fmla="*/ 313224 w 1611734"/>
                <a:gd name="connsiteY345" fmla="*/ 719099 h 1892234"/>
                <a:gd name="connsiteX346" fmla="*/ 324614 w 1611734"/>
                <a:gd name="connsiteY346" fmla="*/ 753268 h 1892234"/>
                <a:gd name="connsiteX347" fmla="*/ 330309 w 1611734"/>
                <a:gd name="connsiteY347" fmla="*/ 781742 h 1892234"/>
                <a:gd name="connsiteX348" fmla="*/ 353088 w 1611734"/>
                <a:gd name="connsiteY348" fmla="*/ 815911 h 1892234"/>
                <a:gd name="connsiteX349" fmla="*/ 364478 w 1611734"/>
                <a:gd name="connsiteY349" fmla="*/ 867164 h 1892234"/>
                <a:gd name="connsiteX350" fmla="*/ 375868 w 1611734"/>
                <a:gd name="connsiteY350" fmla="*/ 901333 h 1892234"/>
                <a:gd name="connsiteX351" fmla="*/ 421428 w 1611734"/>
                <a:gd name="connsiteY351" fmla="*/ 929808 h 1892234"/>
                <a:gd name="connsiteX352" fmla="*/ 466988 w 1611734"/>
                <a:gd name="connsiteY352" fmla="*/ 958282 h 1892234"/>
                <a:gd name="connsiteX353" fmla="*/ 455598 w 1611734"/>
                <a:gd name="connsiteY353" fmla="*/ 912723 h 1892234"/>
                <a:gd name="connsiteX354" fmla="*/ 444208 w 1611734"/>
                <a:gd name="connsiteY354" fmla="*/ 895639 h 1892234"/>
                <a:gd name="connsiteX355" fmla="*/ 449903 w 1611734"/>
                <a:gd name="connsiteY355" fmla="*/ 821606 h 1892234"/>
                <a:gd name="connsiteX356" fmla="*/ 438513 w 1611734"/>
                <a:gd name="connsiteY356" fmla="*/ 764658 h 1892234"/>
                <a:gd name="connsiteX357" fmla="*/ 427123 w 1611734"/>
                <a:gd name="connsiteY357" fmla="*/ 696320 h 1892234"/>
                <a:gd name="connsiteX358" fmla="*/ 421428 w 1611734"/>
                <a:gd name="connsiteY358" fmla="*/ 673540 h 1892234"/>
                <a:gd name="connsiteX359" fmla="*/ 410038 w 1611734"/>
                <a:gd name="connsiteY359" fmla="*/ 650761 h 1892234"/>
                <a:gd name="connsiteX360" fmla="*/ 404343 w 1611734"/>
                <a:gd name="connsiteY360" fmla="*/ 616592 h 1892234"/>
                <a:gd name="connsiteX361" fmla="*/ 387258 w 1611734"/>
                <a:gd name="connsiteY361" fmla="*/ 627982 h 1892234"/>
                <a:gd name="connsiteX362" fmla="*/ 421428 w 1611734"/>
                <a:gd name="connsiteY362" fmla="*/ 656456 h 1892234"/>
                <a:gd name="connsiteX363" fmla="*/ 449903 w 1611734"/>
                <a:gd name="connsiteY363" fmla="*/ 650761 h 1892234"/>
                <a:gd name="connsiteX364" fmla="*/ 512548 w 1611734"/>
                <a:gd name="connsiteY364" fmla="*/ 593813 h 1892234"/>
                <a:gd name="connsiteX365" fmla="*/ 518243 w 1611734"/>
                <a:gd name="connsiteY365" fmla="*/ 616592 h 1892234"/>
                <a:gd name="connsiteX366" fmla="*/ 523938 w 1611734"/>
                <a:gd name="connsiteY366" fmla="*/ 633676 h 1892234"/>
                <a:gd name="connsiteX367" fmla="*/ 506853 w 1611734"/>
                <a:gd name="connsiteY367" fmla="*/ 650761 h 1892234"/>
                <a:gd name="connsiteX368" fmla="*/ 472683 w 1611734"/>
                <a:gd name="connsiteY368" fmla="*/ 684930 h 1892234"/>
                <a:gd name="connsiteX369" fmla="*/ 506853 w 1611734"/>
                <a:gd name="connsiteY369" fmla="*/ 707709 h 1892234"/>
                <a:gd name="connsiteX370" fmla="*/ 523938 w 1611734"/>
                <a:gd name="connsiteY370" fmla="*/ 724794 h 1892234"/>
                <a:gd name="connsiteX371" fmla="*/ 569498 w 1611734"/>
                <a:gd name="connsiteY371" fmla="*/ 741878 h 1892234"/>
                <a:gd name="connsiteX372" fmla="*/ 546718 w 1611734"/>
                <a:gd name="connsiteY372" fmla="*/ 798827 h 1892234"/>
                <a:gd name="connsiteX373" fmla="*/ 518243 w 1611734"/>
                <a:gd name="connsiteY373" fmla="*/ 815911 h 1892234"/>
                <a:gd name="connsiteX374" fmla="*/ 501158 w 1611734"/>
                <a:gd name="connsiteY374" fmla="*/ 850080 h 1892234"/>
                <a:gd name="connsiteX375" fmla="*/ 489768 w 1611734"/>
                <a:gd name="connsiteY375" fmla="*/ 867164 h 1892234"/>
                <a:gd name="connsiteX376" fmla="*/ 495463 w 1611734"/>
                <a:gd name="connsiteY376" fmla="*/ 918418 h 1892234"/>
                <a:gd name="connsiteX377" fmla="*/ 501158 w 1611734"/>
                <a:gd name="connsiteY377" fmla="*/ 935502 h 1892234"/>
                <a:gd name="connsiteX378" fmla="*/ 518243 w 1611734"/>
                <a:gd name="connsiteY378" fmla="*/ 952587 h 1892234"/>
                <a:gd name="connsiteX379" fmla="*/ 541023 w 1611734"/>
                <a:gd name="connsiteY379" fmla="*/ 958282 h 1892234"/>
                <a:gd name="connsiteX380" fmla="*/ 563803 w 1611734"/>
                <a:gd name="connsiteY380" fmla="*/ 992451 h 1892234"/>
                <a:gd name="connsiteX381" fmla="*/ 580888 w 1611734"/>
                <a:gd name="connsiteY381" fmla="*/ 1032315 h 1892234"/>
                <a:gd name="connsiteX382" fmla="*/ 597973 w 1611734"/>
                <a:gd name="connsiteY382" fmla="*/ 1038009 h 1892234"/>
                <a:gd name="connsiteX383" fmla="*/ 615058 w 1611734"/>
                <a:gd name="connsiteY383" fmla="*/ 1038009 h 1892234"/>
                <a:gd name="connsiteX384" fmla="*/ 603668 w 1611734"/>
                <a:gd name="connsiteY384" fmla="*/ 958282 h 1892234"/>
                <a:gd name="connsiteX385" fmla="*/ 592278 w 1611734"/>
                <a:gd name="connsiteY385" fmla="*/ 935502 h 1892234"/>
                <a:gd name="connsiteX386" fmla="*/ 586583 w 1611734"/>
                <a:gd name="connsiteY386" fmla="*/ 912723 h 1892234"/>
                <a:gd name="connsiteX387" fmla="*/ 580888 w 1611734"/>
                <a:gd name="connsiteY387" fmla="*/ 867164 h 1892234"/>
                <a:gd name="connsiteX388" fmla="*/ 615058 w 1611734"/>
                <a:gd name="connsiteY388" fmla="*/ 878554 h 1892234"/>
                <a:gd name="connsiteX389" fmla="*/ 637837 w 1611734"/>
                <a:gd name="connsiteY389" fmla="*/ 872859 h 1892234"/>
                <a:gd name="connsiteX390" fmla="*/ 626447 w 1611734"/>
                <a:gd name="connsiteY390" fmla="*/ 855775 h 1892234"/>
                <a:gd name="connsiteX391" fmla="*/ 592278 w 1611734"/>
                <a:gd name="connsiteY391" fmla="*/ 838690 h 1892234"/>
                <a:gd name="connsiteX392" fmla="*/ 586583 w 1611734"/>
                <a:gd name="connsiteY392" fmla="*/ 821606 h 1892234"/>
                <a:gd name="connsiteX393" fmla="*/ 632142 w 1611734"/>
                <a:gd name="connsiteY393" fmla="*/ 781742 h 1892234"/>
                <a:gd name="connsiteX394" fmla="*/ 626447 w 1611734"/>
                <a:gd name="connsiteY394" fmla="*/ 764658 h 1892234"/>
                <a:gd name="connsiteX395" fmla="*/ 632142 w 1611734"/>
                <a:gd name="connsiteY395" fmla="*/ 821606 h 1892234"/>
                <a:gd name="connsiteX396" fmla="*/ 654922 w 1611734"/>
                <a:gd name="connsiteY396" fmla="*/ 827301 h 1892234"/>
                <a:gd name="connsiteX397" fmla="*/ 677702 w 1611734"/>
                <a:gd name="connsiteY397" fmla="*/ 901333 h 1892234"/>
                <a:gd name="connsiteX398" fmla="*/ 694787 w 1611734"/>
                <a:gd name="connsiteY398" fmla="*/ 912723 h 1892234"/>
                <a:gd name="connsiteX399" fmla="*/ 683397 w 1611734"/>
                <a:gd name="connsiteY399" fmla="*/ 935502 h 1892234"/>
                <a:gd name="connsiteX400" fmla="*/ 700482 w 1611734"/>
                <a:gd name="connsiteY400" fmla="*/ 1009535 h 1892234"/>
                <a:gd name="connsiteX401" fmla="*/ 711872 w 1611734"/>
                <a:gd name="connsiteY401" fmla="*/ 1026620 h 1892234"/>
                <a:gd name="connsiteX402" fmla="*/ 717567 w 1611734"/>
                <a:gd name="connsiteY402" fmla="*/ 1043704 h 1892234"/>
                <a:gd name="connsiteX403" fmla="*/ 740347 w 1611734"/>
                <a:gd name="connsiteY403" fmla="*/ 1049399 h 1892234"/>
                <a:gd name="connsiteX404" fmla="*/ 757432 w 1611734"/>
                <a:gd name="connsiteY404" fmla="*/ 1055094 h 1892234"/>
                <a:gd name="connsiteX405" fmla="*/ 808687 w 1611734"/>
                <a:gd name="connsiteY405" fmla="*/ 1077873 h 1892234"/>
                <a:gd name="connsiteX406" fmla="*/ 820077 w 1611734"/>
                <a:gd name="connsiteY406" fmla="*/ 1100653 h 1892234"/>
                <a:gd name="connsiteX407" fmla="*/ 859942 w 1611734"/>
                <a:gd name="connsiteY407" fmla="*/ 1117737 h 1892234"/>
                <a:gd name="connsiteX408" fmla="*/ 842857 w 1611734"/>
                <a:gd name="connsiteY408" fmla="*/ 1129127 h 1892234"/>
                <a:gd name="connsiteX409" fmla="*/ 825772 w 1611734"/>
                <a:gd name="connsiteY409" fmla="*/ 1117737 h 1892234"/>
                <a:gd name="connsiteX410" fmla="*/ 797297 w 1611734"/>
                <a:gd name="connsiteY410" fmla="*/ 1089263 h 1892234"/>
                <a:gd name="connsiteX411" fmla="*/ 763127 w 1611734"/>
                <a:gd name="connsiteY411" fmla="*/ 1083568 h 1892234"/>
                <a:gd name="connsiteX412" fmla="*/ 700482 w 1611734"/>
                <a:gd name="connsiteY412" fmla="*/ 1060789 h 1892234"/>
                <a:gd name="connsiteX413" fmla="*/ 677702 w 1611734"/>
                <a:gd name="connsiteY413" fmla="*/ 1043704 h 1892234"/>
                <a:gd name="connsiteX414" fmla="*/ 672007 w 1611734"/>
                <a:gd name="connsiteY414" fmla="*/ 952587 h 1892234"/>
                <a:gd name="connsiteX415" fmla="*/ 637837 w 1611734"/>
                <a:gd name="connsiteY415" fmla="*/ 929808 h 1892234"/>
                <a:gd name="connsiteX416" fmla="*/ 558108 w 1611734"/>
                <a:gd name="connsiteY416" fmla="*/ 958282 h 1892234"/>
                <a:gd name="connsiteX417" fmla="*/ 580888 w 1611734"/>
                <a:gd name="connsiteY417" fmla="*/ 1003840 h 1892234"/>
                <a:gd name="connsiteX418" fmla="*/ 615058 w 1611734"/>
                <a:gd name="connsiteY418" fmla="*/ 1026620 h 1892234"/>
                <a:gd name="connsiteX419" fmla="*/ 632142 w 1611734"/>
                <a:gd name="connsiteY419" fmla="*/ 1066484 h 1892234"/>
                <a:gd name="connsiteX420" fmla="*/ 643532 w 1611734"/>
                <a:gd name="connsiteY420" fmla="*/ 1100653 h 1892234"/>
                <a:gd name="connsiteX421" fmla="*/ 700482 w 1611734"/>
                <a:gd name="connsiteY421" fmla="*/ 1106347 h 1892234"/>
                <a:gd name="connsiteX422" fmla="*/ 751737 w 1611734"/>
                <a:gd name="connsiteY422" fmla="*/ 1106347 h 1892234"/>
                <a:gd name="connsiteX423" fmla="*/ 768822 w 1611734"/>
                <a:gd name="connsiteY423" fmla="*/ 1180380 h 1892234"/>
                <a:gd name="connsiteX424" fmla="*/ 785907 w 1611734"/>
                <a:gd name="connsiteY424" fmla="*/ 1191770 h 1892234"/>
                <a:gd name="connsiteX425" fmla="*/ 825772 w 1611734"/>
                <a:gd name="connsiteY425" fmla="*/ 1186075 h 1892234"/>
                <a:gd name="connsiteX426" fmla="*/ 882722 w 1611734"/>
                <a:gd name="connsiteY426" fmla="*/ 1180380 h 1892234"/>
                <a:gd name="connsiteX427" fmla="*/ 911196 w 1611734"/>
                <a:gd name="connsiteY427" fmla="*/ 1163296 h 1892234"/>
                <a:gd name="connsiteX428" fmla="*/ 928281 w 1611734"/>
                <a:gd name="connsiteY428" fmla="*/ 1157601 h 1892234"/>
                <a:gd name="connsiteX429" fmla="*/ 916891 w 1611734"/>
                <a:gd name="connsiteY429" fmla="*/ 1094958 h 1892234"/>
                <a:gd name="connsiteX430" fmla="*/ 905501 w 1611734"/>
                <a:gd name="connsiteY430" fmla="*/ 1072178 h 1892234"/>
                <a:gd name="connsiteX431" fmla="*/ 888416 w 1611734"/>
                <a:gd name="connsiteY431" fmla="*/ 1066484 h 1892234"/>
                <a:gd name="connsiteX432" fmla="*/ 888416 w 1611734"/>
                <a:gd name="connsiteY432" fmla="*/ 1026620 h 1892234"/>
                <a:gd name="connsiteX433" fmla="*/ 882722 w 1611734"/>
                <a:gd name="connsiteY433" fmla="*/ 986756 h 1892234"/>
                <a:gd name="connsiteX434" fmla="*/ 865637 w 1611734"/>
                <a:gd name="connsiteY434" fmla="*/ 981061 h 1892234"/>
                <a:gd name="connsiteX435" fmla="*/ 842857 w 1611734"/>
                <a:gd name="connsiteY435" fmla="*/ 975366 h 1892234"/>
                <a:gd name="connsiteX436" fmla="*/ 808687 w 1611734"/>
                <a:gd name="connsiteY436" fmla="*/ 958282 h 1892234"/>
                <a:gd name="connsiteX437" fmla="*/ 802992 w 1611734"/>
                <a:gd name="connsiteY437" fmla="*/ 975366 h 1892234"/>
                <a:gd name="connsiteX438" fmla="*/ 791602 w 1611734"/>
                <a:gd name="connsiteY438" fmla="*/ 992451 h 1892234"/>
                <a:gd name="connsiteX439" fmla="*/ 774517 w 1611734"/>
                <a:gd name="connsiteY439" fmla="*/ 986756 h 1892234"/>
                <a:gd name="connsiteX440" fmla="*/ 797297 w 1611734"/>
                <a:gd name="connsiteY440" fmla="*/ 924113 h 1892234"/>
                <a:gd name="connsiteX441" fmla="*/ 774517 w 1611734"/>
                <a:gd name="connsiteY441" fmla="*/ 912723 h 1892234"/>
                <a:gd name="connsiteX442" fmla="*/ 751737 w 1611734"/>
                <a:gd name="connsiteY442" fmla="*/ 889944 h 1892234"/>
                <a:gd name="connsiteX443" fmla="*/ 740347 w 1611734"/>
                <a:gd name="connsiteY443" fmla="*/ 850080 h 1892234"/>
                <a:gd name="connsiteX444" fmla="*/ 797297 w 1611734"/>
                <a:gd name="connsiteY444" fmla="*/ 821606 h 1892234"/>
                <a:gd name="connsiteX445" fmla="*/ 780212 w 1611734"/>
                <a:gd name="connsiteY445" fmla="*/ 827301 h 1892234"/>
                <a:gd name="connsiteX446" fmla="*/ 791602 w 1611734"/>
                <a:gd name="connsiteY446" fmla="*/ 850080 h 1892234"/>
                <a:gd name="connsiteX447" fmla="*/ 797297 w 1611734"/>
                <a:gd name="connsiteY447" fmla="*/ 867164 h 1892234"/>
                <a:gd name="connsiteX448" fmla="*/ 814382 w 1611734"/>
                <a:gd name="connsiteY448" fmla="*/ 878554 h 1892234"/>
                <a:gd name="connsiteX449" fmla="*/ 825772 w 1611734"/>
                <a:gd name="connsiteY449" fmla="*/ 895639 h 1892234"/>
                <a:gd name="connsiteX450" fmla="*/ 854247 w 1611734"/>
                <a:gd name="connsiteY450" fmla="*/ 912723 h 1892234"/>
                <a:gd name="connsiteX451" fmla="*/ 871332 w 1611734"/>
                <a:gd name="connsiteY451" fmla="*/ 924113 h 1892234"/>
                <a:gd name="connsiteX452" fmla="*/ 905501 w 1611734"/>
                <a:gd name="connsiteY452" fmla="*/ 946892 h 1892234"/>
                <a:gd name="connsiteX453" fmla="*/ 916891 w 1611734"/>
                <a:gd name="connsiteY453" fmla="*/ 889944 h 1892234"/>
                <a:gd name="connsiteX454" fmla="*/ 922586 w 1611734"/>
                <a:gd name="connsiteY454" fmla="*/ 861470 h 1892234"/>
                <a:gd name="connsiteX455" fmla="*/ 905501 w 1611734"/>
                <a:gd name="connsiteY455" fmla="*/ 850080 h 1892234"/>
                <a:gd name="connsiteX456" fmla="*/ 877027 w 1611734"/>
                <a:gd name="connsiteY456" fmla="*/ 804521 h 1892234"/>
                <a:gd name="connsiteX457" fmla="*/ 865637 w 1611734"/>
                <a:gd name="connsiteY457" fmla="*/ 787437 h 1892234"/>
                <a:gd name="connsiteX458" fmla="*/ 854247 w 1611734"/>
                <a:gd name="connsiteY458" fmla="*/ 764658 h 1892234"/>
                <a:gd name="connsiteX459" fmla="*/ 825772 w 1611734"/>
                <a:gd name="connsiteY459" fmla="*/ 730489 h 1892234"/>
                <a:gd name="connsiteX460" fmla="*/ 814382 w 1611734"/>
                <a:gd name="connsiteY460" fmla="*/ 702014 h 1892234"/>
                <a:gd name="connsiteX461" fmla="*/ 797297 w 1611734"/>
                <a:gd name="connsiteY461" fmla="*/ 684930 h 1892234"/>
                <a:gd name="connsiteX462" fmla="*/ 763127 w 1611734"/>
                <a:gd name="connsiteY462" fmla="*/ 662151 h 1892234"/>
                <a:gd name="connsiteX463" fmla="*/ 746042 w 1611734"/>
                <a:gd name="connsiteY463" fmla="*/ 667845 h 1892234"/>
                <a:gd name="connsiteX464" fmla="*/ 751737 w 1611734"/>
                <a:gd name="connsiteY464" fmla="*/ 707709 h 1892234"/>
                <a:gd name="connsiteX465" fmla="*/ 746042 w 1611734"/>
                <a:gd name="connsiteY465" fmla="*/ 724794 h 1892234"/>
                <a:gd name="connsiteX466" fmla="*/ 728957 w 1611734"/>
                <a:gd name="connsiteY466" fmla="*/ 719099 h 1892234"/>
                <a:gd name="connsiteX467" fmla="*/ 711872 w 1611734"/>
                <a:gd name="connsiteY467" fmla="*/ 702014 h 1892234"/>
                <a:gd name="connsiteX468" fmla="*/ 717567 w 1611734"/>
                <a:gd name="connsiteY468" fmla="*/ 684930 h 1892234"/>
                <a:gd name="connsiteX469" fmla="*/ 751737 w 1611734"/>
                <a:gd name="connsiteY469" fmla="*/ 667845 h 1892234"/>
                <a:gd name="connsiteX470" fmla="*/ 763127 w 1611734"/>
                <a:gd name="connsiteY470" fmla="*/ 650761 h 1892234"/>
                <a:gd name="connsiteX471" fmla="*/ 734652 w 1611734"/>
                <a:gd name="connsiteY471" fmla="*/ 639371 h 1892234"/>
                <a:gd name="connsiteX472" fmla="*/ 706177 w 1611734"/>
                <a:gd name="connsiteY472" fmla="*/ 610897 h 1892234"/>
                <a:gd name="connsiteX473" fmla="*/ 666312 w 1611734"/>
                <a:gd name="connsiteY473" fmla="*/ 588118 h 1892234"/>
                <a:gd name="connsiteX474" fmla="*/ 654922 w 1611734"/>
                <a:gd name="connsiteY474" fmla="*/ 571033 h 1892234"/>
                <a:gd name="connsiteX475" fmla="*/ 672007 w 1611734"/>
                <a:gd name="connsiteY475" fmla="*/ 559644 h 1892234"/>
                <a:gd name="connsiteX476" fmla="*/ 700482 w 1611734"/>
                <a:gd name="connsiteY476" fmla="*/ 536864 h 1892234"/>
                <a:gd name="connsiteX477" fmla="*/ 683397 w 1611734"/>
                <a:gd name="connsiteY477" fmla="*/ 531169 h 1892234"/>
                <a:gd name="connsiteX478" fmla="*/ 700482 w 1611734"/>
                <a:gd name="connsiteY478" fmla="*/ 542559 h 1892234"/>
                <a:gd name="connsiteX479" fmla="*/ 723262 w 1611734"/>
                <a:gd name="connsiteY479" fmla="*/ 531169 h 1892234"/>
                <a:gd name="connsiteX480" fmla="*/ 711872 w 1611734"/>
                <a:gd name="connsiteY480" fmla="*/ 514085 h 1892234"/>
                <a:gd name="connsiteX481" fmla="*/ 689092 w 1611734"/>
                <a:gd name="connsiteY481" fmla="*/ 508390 h 1892234"/>
                <a:gd name="connsiteX482" fmla="*/ 672007 w 1611734"/>
                <a:gd name="connsiteY482" fmla="*/ 485611 h 1892234"/>
                <a:gd name="connsiteX483" fmla="*/ 706177 w 1611734"/>
                <a:gd name="connsiteY483" fmla="*/ 497000 h 1892234"/>
                <a:gd name="connsiteX484" fmla="*/ 723262 w 1611734"/>
                <a:gd name="connsiteY484" fmla="*/ 519780 h 1892234"/>
                <a:gd name="connsiteX485" fmla="*/ 763127 w 1611734"/>
                <a:gd name="connsiteY485" fmla="*/ 485611 h 1892234"/>
                <a:gd name="connsiteX486" fmla="*/ 757432 w 1611734"/>
                <a:gd name="connsiteY486" fmla="*/ 462831 h 1892234"/>
                <a:gd name="connsiteX487" fmla="*/ 734652 w 1611734"/>
                <a:gd name="connsiteY487" fmla="*/ 445747 h 1892234"/>
                <a:gd name="connsiteX488" fmla="*/ 780212 w 1611734"/>
                <a:gd name="connsiteY488" fmla="*/ 422968 h 1892234"/>
                <a:gd name="connsiteX489" fmla="*/ 768822 w 1611734"/>
                <a:gd name="connsiteY489" fmla="*/ 428663 h 1892234"/>
                <a:gd name="connsiteX490" fmla="*/ 757432 w 1611734"/>
                <a:gd name="connsiteY490" fmla="*/ 508390 h 1892234"/>
                <a:gd name="connsiteX491" fmla="*/ 746042 w 1611734"/>
                <a:gd name="connsiteY491" fmla="*/ 525475 h 1892234"/>
                <a:gd name="connsiteX492" fmla="*/ 740347 w 1611734"/>
                <a:gd name="connsiteY492" fmla="*/ 571033 h 1892234"/>
                <a:gd name="connsiteX493" fmla="*/ 797297 w 1611734"/>
                <a:gd name="connsiteY493" fmla="*/ 605202 h 1892234"/>
                <a:gd name="connsiteX494" fmla="*/ 825772 w 1611734"/>
                <a:gd name="connsiteY494" fmla="*/ 622287 h 1892234"/>
                <a:gd name="connsiteX495" fmla="*/ 842857 w 1611734"/>
                <a:gd name="connsiteY495" fmla="*/ 627982 h 1892234"/>
                <a:gd name="connsiteX496" fmla="*/ 865637 w 1611734"/>
                <a:gd name="connsiteY496" fmla="*/ 650761 h 1892234"/>
                <a:gd name="connsiteX497" fmla="*/ 871332 w 1611734"/>
                <a:gd name="connsiteY497" fmla="*/ 673540 h 1892234"/>
                <a:gd name="connsiteX498" fmla="*/ 899806 w 1611734"/>
                <a:gd name="connsiteY498" fmla="*/ 702014 h 1892234"/>
                <a:gd name="connsiteX499" fmla="*/ 922586 w 1611734"/>
                <a:gd name="connsiteY499" fmla="*/ 696320 h 1892234"/>
                <a:gd name="connsiteX500" fmla="*/ 916891 w 1611734"/>
                <a:gd name="connsiteY500" fmla="*/ 662151 h 1892234"/>
                <a:gd name="connsiteX501" fmla="*/ 911196 w 1611734"/>
                <a:gd name="connsiteY501" fmla="*/ 633676 h 1892234"/>
                <a:gd name="connsiteX502" fmla="*/ 928281 w 1611734"/>
                <a:gd name="connsiteY502" fmla="*/ 519780 h 1892234"/>
                <a:gd name="connsiteX503" fmla="*/ 939671 w 1611734"/>
                <a:gd name="connsiteY503" fmla="*/ 491306 h 1892234"/>
                <a:gd name="connsiteX504" fmla="*/ 905501 w 1611734"/>
                <a:gd name="connsiteY504" fmla="*/ 422968 h 1892234"/>
                <a:gd name="connsiteX505" fmla="*/ 922586 w 1611734"/>
                <a:gd name="connsiteY505" fmla="*/ 411578 h 1892234"/>
                <a:gd name="connsiteX506" fmla="*/ 933976 w 1611734"/>
                <a:gd name="connsiteY506" fmla="*/ 394494 h 1892234"/>
                <a:gd name="connsiteX507" fmla="*/ 939671 w 1611734"/>
                <a:gd name="connsiteY507" fmla="*/ 422968 h 1892234"/>
                <a:gd name="connsiteX508" fmla="*/ 945366 w 1611734"/>
                <a:gd name="connsiteY508" fmla="*/ 462831 h 1892234"/>
                <a:gd name="connsiteX509" fmla="*/ 973841 w 1611734"/>
                <a:gd name="connsiteY509" fmla="*/ 457137 h 1892234"/>
                <a:gd name="connsiteX510" fmla="*/ 996621 w 1611734"/>
                <a:gd name="connsiteY510" fmla="*/ 417273 h 1892234"/>
                <a:gd name="connsiteX511" fmla="*/ 973841 w 1611734"/>
                <a:gd name="connsiteY511" fmla="*/ 434357 h 1892234"/>
                <a:gd name="connsiteX512" fmla="*/ 956756 w 1611734"/>
                <a:gd name="connsiteY512" fmla="*/ 468526 h 1892234"/>
                <a:gd name="connsiteX513" fmla="*/ 956756 w 1611734"/>
                <a:gd name="connsiteY513" fmla="*/ 605202 h 1892234"/>
                <a:gd name="connsiteX514" fmla="*/ 962451 w 1611734"/>
                <a:gd name="connsiteY514" fmla="*/ 798827 h 1892234"/>
                <a:gd name="connsiteX515" fmla="*/ 1036486 w 1611734"/>
                <a:gd name="connsiteY515" fmla="*/ 787437 h 1892234"/>
                <a:gd name="connsiteX516" fmla="*/ 1042181 w 1611734"/>
                <a:gd name="connsiteY516" fmla="*/ 753268 h 1892234"/>
                <a:gd name="connsiteX517" fmla="*/ 1053571 w 1611734"/>
                <a:gd name="connsiteY517" fmla="*/ 719099 h 1892234"/>
                <a:gd name="connsiteX518" fmla="*/ 1059266 w 1611734"/>
                <a:gd name="connsiteY518" fmla="*/ 696320 h 1892234"/>
                <a:gd name="connsiteX519" fmla="*/ 1076351 w 1611734"/>
                <a:gd name="connsiteY519" fmla="*/ 662151 h 1892234"/>
                <a:gd name="connsiteX520" fmla="*/ 1082046 w 1611734"/>
                <a:gd name="connsiteY520" fmla="*/ 627982 h 1892234"/>
                <a:gd name="connsiteX521" fmla="*/ 1116216 w 1611734"/>
                <a:gd name="connsiteY521" fmla="*/ 605202 h 1892234"/>
                <a:gd name="connsiteX522" fmla="*/ 1127606 w 1611734"/>
                <a:gd name="connsiteY522" fmla="*/ 588118 h 1892234"/>
                <a:gd name="connsiteX523" fmla="*/ 1110521 w 1611734"/>
                <a:gd name="connsiteY523" fmla="*/ 582423 h 1892234"/>
                <a:gd name="connsiteX524" fmla="*/ 1116216 w 1611734"/>
                <a:gd name="connsiteY524" fmla="*/ 542559 h 1892234"/>
                <a:gd name="connsiteX525" fmla="*/ 1121911 w 1611734"/>
                <a:gd name="connsiteY525" fmla="*/ 491306 h 1892234"/>
                <a:gd name="connsiteX526" fmla="*/ 1184555 w 1611734"/>
                <a:gd name="connsiteY526" fmla="*/ 508390 h 1892234"/>
                <a:gd name="connsiteX527" fmla="*/ 1201640 w 1611734"/>
                <a:gd name="connsiteY527" fmla="*/ 531169 h 1892234"/>
                <a:gd name="connsiteX528" fmla="*/ 1207335 w 1611734"/>
                <a:gd name="connsiteY528" fmla="*/ 565338 h 1892234"/>
                <a:gd name="connsiteX529" fmla="*/ 1195945 w 1611734"/>
                <a:gd name="connsiteY529" fmla="*/ 582423 h 1892234"/>
                <a:gd name="connsiteX530" fmla="*/ 1156080 w 1611734"/>
                <a:gd name="connsiteY530" fmla="*/ 616592 h 1892234"/>
                <a:gd name="connsiteX531" fmla="*/ 1144691 w 1611734"/>
                <a:gd name="connsiteY531" fmla="*/ 639371 h 1892234"/>
                <a:gd name="connsiteX532" fmla="*/ 1110521 w 1611734"/>
                <a:gd name="connsiteY532" fmla="*/ 696320 h 1892234"/>
                <a:gd name="connsiteX533" fmla="*/ 1087741 w 1611734"/>
                <a:gd name="connsiteY533" fmla="*/ 758963 h 1892234"/>
                <a:gd name="connsiteX534" fmla="*/ 1076351 w 1611734"/>
                <a:gd name="connsiteY534" fmla="*/ 781742 h 1892234"/>
                <a:gd name="connsiteX535" fmla="*/ 1013706 w 1611734"/>
                <a:gd name="connsiteY535" fmla="*/ 832995 h 1892234"/>
                <a:gd name="connsiteX536" fmla="*/ 996621 w 1611734"/>
                <a:gd name="connsiteY536" fmla="*/ 838690 h 1892234"/>
                <a:gd name="connsiteX537" fmla="*/ 968146 w 1611734"/>
                <a:gd name="connsiteY537" fmla="*/ 861470 h 1892234"/>
                <a:gd name="connsiteX538" fmla="*/ 962451 w 1611734"/>
                <a:gd name="connsiteY538" fmla="*/ 878554 h 1892234"/>
                <a:gd name="connsiteX539" fmla="*/ 968146 w 1611734"/>
                <a:gd name="connsiteY539" fmla="*/ 981061 h 1892234"/>
                <a:gd name="connsiteX540" fmla="*/ 1047876 w 1611734"/>
                <a:gd name="connsiteY540" fmla="*/ 975366 h 1892234"/>
                <a:gd name="connsiteX541" fmla="*/ 1070656 w 1611734"/>
                <a:gd name="connsiteY541" fmla="*/ 969671 h 1892234"/>
                <a:gd name="connsiteX542" fmla="*/ 1059266 w 1611734"/>
                <a:gd name="connsiteY542" fmla="*/ 952587 h 1892234"/>
                <a:gd name="connsiteX543" fmla="*/ 1064961 w 1611734"/>
                <a:gd name="connsiteY543" fmla="*/ 907028 h 1892234"/>
                <a:gd name="connsiteX544" fmla="*/ 1104826 w 1611734"/>
                <a:gd name="connsiteY544" fmla="*/ 912723 h 1892234"/>
                <a:gd name="connsiteX545" fmla="*/ 1110521 w 1611734"/>
                <a:gd name="connsiteY545" fmla="*/ 929808 h 1892234"/>
                <a:gd name="connsiteX546" fmla="*/ 1144691 w 1611734"/>
                <a:gd name="connsiteY546" fmla="*/ 952587 h 1892234"/>
                <a:gd name="connsiteX547" fmla="*/ 1218725 w 1611734"/>
                <a:gd name="connsiteY547" fmla="*/ 912723 h 1892234"/>
                <a:gd name="connsiteX548" fmla="*/ 1235810 w 1611734"/>
                <a:gd name="connsiteY548" fmla="*/ 781742 h 1892234"/>
                <a:gd name="connsiteX549" fmla="*/ 1252895 w 1611734"/>
                <a:gd name="connsiteY549" fmla="*/ 736183 h 1892234"/>
                <a:gd name="connsiteX550" fmla="*/ 1275675 w 1611734"/>
                <a:gd name="connsiteY550" fmla="*/ 741878 h 1892234"/>
                <a:gd name="connsiteX551" fmla="*/ 1281370 w 1611734"/>
                <a:gd name="connsiteY551" fmla="*/ 758963 h 1892234"/>
                <a:gd name="connsiteX552" fmla="*/ 1269980 w 1611734"/>
                <a:gd name="connsiteY552" fmla="*/ 810216 h 1892234"/>
                <a:gd name="connsiteX553" fmla="*/ 1264285 w 1611734"/>
                <a:gd name="connsiteY553" fmla="*/ 855775 h 1892234"/>
                <a:gd name="connsiteX554" fmla="*/ 1241505 w 1611734"/>
                <a:gd name="connsiteY554" fmla="*/ 901333 h 1892234"/>
                <a:gd name="connsiteX555" fmla="*/ 1235810 w 1611734"/>
                <a:gd name="connsiteY555" fmla="*/ 918418 h 1892234"/>
                <a:gd name="connsiteX556" fmla="*/ 1275675 w 1611734"/>
                <a:gd name="connsiteY556" fmla="*/ 946892 h 1892234"/>
                <a:gd name="connsiteX557" fmla="*/ 1298455 w 1611734"/>
                <a:gd name="connsiteY557" fmla="*/ 952587 h 1892234"/>
                <a:gd name="connsiteX558" fmla="*/ 1241505 w 1611734"/>
                <a:gd name="connsiteY558" fmla="*/ 975366 h 1892234"/>
                <a:gd name="connsiteX559" fmla="*/ 1201640 w 1611734"/>
                <a:gd name="connsiteY559" fmla="*/ 986756 h 1892234"/>
                <a:gd name="connsiteX560" fmla="*/ 1190250 w 1611734"/>
                <a:gd name="connsiteY560" fmla="*/ 1003840 h 1892234"/>
                <a:gd name="connsiteX561" fmla="*/ 1201640 w 1611734"/>
                <a:gd name="connsiteY561" fmla="*/ 1043704 h 1892234"/>
                <a:gd name="connsiteX562" fmla="*/ 1184555 w 1611734"/>
                <a:gd name="connsiteY562" fmla="*/ 1049399 h 1892234"/>
                <a:gd name="connsiteX563" fmla="*/ 1167470 w 1611734"/>
                <a:gd name="connsiteY563" fmla="*/ 1038009 h 1892234"/>
                <a:gd name="connsiteX564" fmla="*/ 1156080 w 1611734"/>
                <a:gd name="connsiteY564" fmla="*/ 1055094 h 1892234"/>
                <a:gd name="connsiteX565" fmla="*/ 1138996 w 1611734"/>
                <a:gd name="connsiteY565" fmla="*/ 1060789 h 1892234"/>
                <a:gd name="connsiteX566" fmla="*/ 1133301 w 1611734"/>
                <a:gd name="connsiteY566" fmla="*/ 1020925 h 1892234"/>
                <a:gd name="connsiteX567" fmla="*/ 1116216 w 1611734"/>
                <a:gd name="connsiteY567" fmla="*/ 1009535 h 1892234"/>
                <a:gd name="connsiteX568" fmla="*/ 1030791 w 1611734"/>
                <a:gd name="connsiteY568" fmla="*/ 1015230 h 1892234"/>
                <a:gd name="connsiteX569" fmla="*/ 1013706 w 1611734"/>
                <a:gd name="connsiteY569" fmla="*/ 1026620 h 1892234"/>
                <a:gd name="connsiteX570" fmla="*/ 1019401 w 1611734"/>
                <a:gd name="connsiteY570" fmla="*/ 1146211 h 1892234"/>
                <a:gd name="connsiteX571" fmla="*/ 1053571 w 1611734"/>
                <a:gd name="connsiteY571" fmla="*/ 1163296 h 1892234"/>
                <a:gd name="connsiteX572" fmla="*/ 1150385 w 1611734"/>
                <a:gd name="connsiteY572" fmla="*/ 1168991 h 1892234"/>
                <a:gd name="connsiteX573" fmla="*/ 1184555 w 1611734"/>
                <a:gd name="connsiteY573" fmla="*/ 1174685 h 1892234"/>
                <a:gd name="connsiteX574" fmla="*/ 1201640 w 1611734"/>
                <a:gd name="connsiteY574" fmla="*/ 1180380 h 1892234"/>
                <a:gd name="connsiteX575" fmla="*/ 1258590 w 1611734"/>
                <a:gd name="connsiteY575" fmla="*/ 1174685 h 1892234"/>
                <a:gd name="connsiteX576" fmla="*/ 1287065 w 1611734"/>
                <a:gd name="connsiteY576" fmla="*/ 1146211 h 1892234"/>
                <a:gd name="connsiteX577" fmla="*/ 1304150 w 1611734"/>
                <a:gd name="connsiteY577" fmla="*/ 1134822 h 1892234"/>
                <a:gd name="connsiteX578" fmla="*/ 1315540 w 1611734"/>
                <a:gd name="connsiteY578" fmla="*/ 1112042 h 1892234"/>
                <a:gd name="connsiteX579" fmla="*/ 1332625 w 1611734"/>
                <a:gd name="connsiteY579" fmla="*/ 1094958 h 1892234"/>
                <a:gd name="connsiteX580" fmla="*/ 1355405 w 1611734"/>
                <a:gd name="connsiteY580" fmla="*/ 1066484 h 1892234"/>
                <a:gd name="connsiteX581" fmla="*/ 1378185 w 1611734"/>
                <a:gd name="connsiteY581" fmla="*/ 1026620 h 1892234"/>
                <a:gd name="connsiteX582" fmla="*/ 1383880 w 1611734"/>
                <a:gd name="connsiteY582" fmla="*/ 1009535 h 1892234"/>
                <a:gd name="connsiteX583" fmla="*/ 1412355 w 1611734"/>
                <a:gd name="connsiteY583" fmla="*/ 986756 h 1892234"/>
                <a:gd name="connsiteX584" fmla="*/ 1418049 w 1611734"/>
                <a:gd name="connsiteY584" fmla="*/ 969671 h 1892234"/>
                <a:gd name="connsiteX585" fmla="*/ 1429439 w 1611734"/>
                <a:gd name="connsiteY585" fmla="*/ 946892 h 1892234"/>
                <a:gd name="connsiteX586" fmla="*/ 1418049 w 1611734"/>
                <a:gd name="connsiteY586" fmla="*/ 912723 h 1892234"/>
                <a:gd name="connsiteX587" fmla="*/ 1429439 w 1611734"/>
                <a:gd name="connsiteY587" fmla="*/ 855775 h 1892234"/>
                <a:gd name="connsiteX588" fmla="*/ 1446524 w 1611734"/>
                <a:gd name="connsiteY588" fmla="*/ 832995 h 1892234"/>
                <a:gd name="connsiteX589" fmla="*/ 1469304 w 1611734"/>
                <a:gd name="connsiteY589" fmla="*/ 821606 h 1892234"/>
                <a:gd name="connsiteX590" fmla="*/ 1435134 w 1611734"/>
                <a:gd name="connsiteY590" fmla="*/ 627982 h 1892234"/>
                <a:gd name="connsiteX591" fmla="*/ 1418049 w 1611734"/>
                <a:gd name="connsiteY591" fmla="*/ 622287 h 1892234"/>
                <a:gd name="connsiteX592" fmla="*/ 1389575 w 1611734"/>
                <a:gd name="connsiteY592" fmla="*/ 610897 h 1892234"/>
                <a:gd name="connsiteX593" fmla="*/ 1372490 w 1611734"/>
                <a:gd name="connsiteY593" fmla="*/ 593813 h 1892234"/>
                <a:gd name="connsiteX594" fmla="*/ 1389575 w 1611734"/>
                <a:gd name="connsiteY594" fmla="*/ 525475 h 1892234"/>
                <a:gd name="connsiteX595" fmla="*/ 1383880 w 1611734"/>
                <a:gd name="connsiteY595" fmla="*/ 479916 h 1892234"/>
                <a:gd name="connsiteX596" fmla="*/ 1400965 w 1611734"/>
                <a:gd name="connsiteY596" fmla="*/ 462831 h 1892234"/>
                <a:gd name="connsiteX597" fmla="*/ 1412355 w 1611734"/>
                <a:gd name="connsiteY597" fmla="*/ 445747 h 1892234"/>
                <a:gd name="connsiteX598" fmla="*/ 1400965 w 1611734"/>
                <a:gd name="connsiteY598" fmla="*/ 428663 h 1892234"/>
                <a:gd name="connsiteX599" fmla="*/ 1429439 w 1611734"/>
                <a:gd name="connsiteY599" fmla="*/ 314766 h 1892234"/>
                <a:gd name="connsiteX600" fmla="*/ 1457914 w 1611734"/>
                <a:gd name="connsiteY600" fmla="*/ 269207 h 1892234"/>
                <a:gd name="connsiteX601" fmla="*/ 1469304 w 1611734"/>
                <a:gd name="connsiteY601" fmla="*/ 252123 h 1892234"/>
                <a:gd name="connsiteX602" fmla="*/ 1571814 w 1611734"/>
                <a:gd name="connsiteY602" fmla="*/ 246428 h 1892234"/>
                <a:gd name="connsiteX603" fmla="*/ 1509169 w 1611734"/>
                <a:gd name="connsiteY603" fmla="*/ 212259 h 1892234"/>
                <a:gd name="connsiteX604" fmla="*/ 1486389 w 1611734"/>
                <a:gd name="connsiteY604" fmla="*/ 178090 h 1892234"/>
                <a:gd name="connsiteX605" fmla="*/ 1503474 w 1611734"/>
                <a:gd name="connsiteY605" fmla="*/ 166700 h 1892234"/>
                <a:gd name="connsiteX606" fmla="*/ 1520559 w 1611734"/>
                <a:gd name="connsiteY606" fmla="*/ 143921 h 1892234"/>
                <a:gd name="connsiteX607" fmla="*/ 1543339 w 1611734"/>
                <a:gd name="connsiteY607" fmla="*/ 132531 h 1892234"/>
                <a:gd name="connsiteX608" fmla="*/ 1531949 w 1611734"/>
                <a:gd name="connsiteY608" fmla="*/ 115447 h 1892234"/>
                <a:gd name="connsiteX609" fmla="*/ 1514864 w 1611734"/>
                <a:gd name="connsiteY609" fmla="*/ 109752 h 1892234"/>
                <a:gd name="connsiteX610" fmla="*/ 1480694 w 1611734"/>
                <a:gd name="connsiteY610" fmla="*/ 81278 h 1892234"/>
                <a:gd name="connsiteX611" fmla="*/ 1395270 w 1611734"/>
                <a:gd name="connsiteY611" fmla="*/ 104057 h 1892234"/>
                <a:gd name="connsiteX612" fmla="*/ 1389575 w 1611734"/>
                <a:gd name="connsiteY612" fmla="*/ 121142 h 1892234"/>
                <a:gd name="connsiteX613" fmla="*/ 1366795 w 1611734"/>
                <a:gd name="connsiteY613" fmla="*/ 166700 h 1892234"/>
                <a:gd name="connsiteX614" fmla="*/ 1195945 w 1611734"/>
                <a:gd name="connsiteY614" fmla="*/ 189480 h 1892234"/>
                <a:gd name="connsiteX615" fmla="*/ 1184555 w 1611734"/>
                <a:gd name="connsiteY615" fmla="*/ 172395 h 1892234"/>
                <a:gd name="connsiteX616" fmla="*/ 1195945 w 1611734"/>
                <a:gd name="connsiteY616" fmla="*/ 149616 h 1892234"/>
                <a:gd name="connsiteX617" fmla="*/ 1235810 w 1611734"/>
                <a:gd name="connsiteY617" fmla="*/ 109752 h 1892234"/>
                <a:gd name="connsiteX618" fmla="*/ 1264285 w 1611734"/>
                <a:gd name="connsiteY618" fmla="*/ 86973 h 1892234"/>
                <a:gd name="connsiteX619" fmla="*/ 1281370 w 1611734"/>
                <a:gd name="connsiteY619" fmla="*/ 75583 h 1892234"/>
                <a:gd name="connsiteX0" fmla="*/ 1281370 w 1611734"/>
                <a:gd name="connsiteY0" fmla="*/ 75904 h 1892555"/>
                <a:gd name="connsiteX1" fmla="*/ 1315091 w 1611734"/>
                <a:gd name="connsiteY1" fmla="*/ 2669 h 1892555"/>
                <a:gd name="connsiteX2" fmla="*/ 1389575 w 1611734"/>
                <a:gd name="connsiteY2" fmla="*/ 18956 h 1892555"/>
                <a:gd name="connsiteX3" fmla="*/ 1397962 w 1611734"/>
                <a:gd name="connsiteY3" fmla="*/ 47518 h 1892555"/>
                <a:gd name="connsiteX4" fmla="*/ 1326930 w 1611734"/>
                <a:gd name="connsiteY4" fmla="*/ 64514 h 1892555"/>
                <a:gd name="connsiteX5" fmla="*/ 1372490 w 1611734"/>
                <a:gd name="connsiteY5" fmla="*/ 70209 h 1892555"/>
                <a:gd name="connsiteX6" fmla="*/ 1406660 w 1611734"/>
                <a:gd name="connsiteY6" fmla="*/ 58819 h 1892555"/>
                <a:gd name="connsiteX7" fmla="*/ 1571814 w 1611734"/>
                <a:gd name="connsiteY7" fmla="*/ 81599 h 1892555"/>
                <a:gd name="connsiteX8" fmla="*/ 1588899 w 1611734"/>
                <a:gd name="connsiteY8" fmla="*/ 92988 h 1892555"/>
                <a:gd name="connsiteX9" fmla="*/ 1611679 w 1611734"/>
                <a:gd name="connsiteY9" fmla="*/ 161326 h 1892555"/>
                <a:gd name="connsiteX10" fmla="*/ 1594594 w 1611734"/>
                <a:gd name="connsiteY10" fmla="*/ 235359 h 1892555"/>
                <a:gd name="connsiteX11" fmla="*/ 1577509 w 1611734"/>
                <a:gd name="connsiteY11" fmla="*/ 275223 h 1892555"/>
                <a:gd name="connsiteX12" fmla="*/ 1486389 w 1611734"/>
                <a:gd name="connsiteY12" fmla="*/ 833316 h 1892555"/>
                <a:gd name="connsiteX13" fmla="*/ 1474999 w 1611734"/>
                <a:gd name="connsiteY13" fmla="*/ 878875 h 1892555"/>
                <a:gd name="connsiteX14" fmla="*/ 1457914 w 1611734"/>
                <a:gd name="connsiteY14" fmla="*/ 941518 h 1892555"/>
                <a:gd name="connsiteX15" fmla="*/ 1452219 w 1611734"/>
                <a:gd name="connsiteY15" fmla="*/ 964298 h 1892555"/>
                <a:gd name="connsiteX16" fmla="*/ 1446524 w 1611734"/>
                <a:gd name="connsiteY16" fmla="*/ 998467 h 1892555"/>
                <a:gd name="connsiteX17" fmla="*/ 1412355 w 1611734"/>
                <a:gd name="connsiteY17" fmla="*/ 1021246 h 1892555"/>
                <a:gd name="connsiteX18" fmla="*/ 1361100 w 1611734"/>
                <a:gd name="connsiteY18" fmla="*/ 1078194 h 1892555"/>
                <a:gd name="connsiteX19" fmla="*/ 1338320 w 1611734"/>
                <a:gd name="connsiteY19" fmla="*/ 1129448 h 1892555"/>
                <a:gd name="connsiteX20" fmla="*/ 1315540 w 1611734"/>
                <a:gd name="connsiteY20" fmla="*/ 1175006 h 1892555"/>
                <a:gd name="connsiteX21" fmla="*/ 1298455 w 1611734"/>
                <a:gd name="connsiteY21" fmla="*/ 1203480 h 1892555"/>
                <a:gd name="connsiteX22" fmla="*/ 1281370 w 1611734"/>
                <a:gd name="connsiteY22" fmla="*/ 1209175 h 1892555"/>
                <a:gd name="connsiteX23" fmla="*/ 1235810 w 1611734"/>
                <a:gd name="connsiteY23" fmla="*/ 1226260 h 1892555"/>
                <a:gd name="connsiteX24" fmla="*/ 1218725 w 1611734"/>
                <a:gd name="connsiteY24" fmla="*/ 1237649 h 1892555"/>
                <a:gd name="connsiteX25" fmla="*/ 1224420 w 1611734"/>
                <a:gd name="connsiteY25" fmla="*/ 1260429 h 1892555"/>
                <a:gd name="connsiteX26" fmla="*/ 1241505 w 1611734"/>
                <a:gd name="connsiteY26" fmla="*/ 1266124 h 1892555"/>
                <a:gd name="connsiteX27" fmla="*/ 1281370 w 1611734"/>
                <a:gd name="connsiteY27" fmla="*/ 1294598 h 1892555"/>
                <a:gd name="connsiteX28" fmla="*/ 1315540 w 1611734"/>
                <a:gd name="connsiteY28" fmla="*/ 1317377 h 1892555"/>
                <a:gd name="connsiteX29" fmla="*/ 1326930 w 1611734"/>
                <a:gd name="connsiteY29" fmla="*/ 1334462 h 1892555"/>
                <a:gd name="connsiteX30" fmla="*/ 1338320 w 1611734"/>
                <a:gd name="connsiteY30" fmla="*/ 1368631 h 1892555"/>
                <a:gd name="connsiteX31" fmla="*/ 1344015 w 1611734"/>
                <a:gd name="connsiteY31" fmla="*/ 1385715 h 1892555"/>
                <a:gd name="connsiteX32" fmla="*/ 1355405 w 1611734"/>
                <a:gd name="connsiteY32" fmla="*/ 1408494 h 1892555"/>
                <a:gd name="connsiteX33" fmla="*/ 1366795 w 1611734"/>
                <a:gd name="connsiteY33" fmla="*/ 1442663 h 1892555"/>
                <a:gd name="connsiteX34" fmla="*/ 1372490 w 1611734"/>
                <a:gd name="connsiteY34" fmla="*/ 1459748 h 1892555"/>
                <a:gd name="connsiteX35" fmla="*/ 1406660 w 1611734"/>
                <a:gd name="connsiteY35" fmla="*/ 1516696 h 1892555"/>
                <a:gd name="connsiteX36" fmla="*/ 1418049 w 1611734"/>
                <a:gd name="connsiteY36" fmla="*/ 1550865 h 1892555"/>
                <a:gd name="connsiteX37" fmla="*/ 1429439 w 1611734"/>
                <a:gd name="connsiteY37" fmla="*/ 1567950 h 1892555"/>
                <a:gd name="connsiteX38" fmla="*/ 1446524 w 1611734"/>
                <a:gd name="connsiteY38" fmla="*/ 1619203 h 1892555"/>
                <a:gd name="connsiteX39" fmla="*/ 1457914 w 1611734"/>
                <a:gd name="connsiteY39" fmla="*/ 1636288 h 1892555"/>
                <a:gd name="connsiteX40" fmla="*/ 1474999 w 1611734"/>
                <a:gd name="connsiteY40" fmla="*/ 1687541 h 1892555"/>
                <a:gd name="connsiteX41" fmla="*/ 1480694 w 1611734"/>
                <a:gd name="connsiteY41" fmla="*/ 1733100 h 1892555"/>
                <a:gd name="connsiteX42" fmla="*/ 1486389 w 1611734"/>
                <a:gd name="connsiteY42" fmla="*/ 1767269 h 1892555"/>
                <a:gd name="connsiteX43" fmla="*/ 1480694 w 1611734"/>
                <a:gd name="connsiteY43" fmla="*/ 1841302 h 1892555"/>
                <a:gd name="connsiteX44" fmla="*/ 1440829 w 1611734"/>
                <a:gd name="connsiteY44" fmla="*/ 1790048 h 1892555"/>
                <a:gd name="connsiteX45" fmla="*/ 1429439 w 1611734"/>
                <a:gd name="connsiteY45" fmla="*/ 1721710 h 1892555"/>
                <a:gd name="connsiteX46" fmla="*/ 1418049 w 1611734"/>
                <a:gd name="connsiteY46" fmla="*/ 1704626 h 1892555"/>
                <a:gd name="connsiteX47" fmla="*/ 1412355 w 1611734"/>
                <a:gd name="connsiteY47" fmla="*/ 1687541 h 1892555"/>
                <a:gd name="connsiteX48" fmla="*/ 1395270 w 1611734"/>
                <a:gd name="connsiteY48" fmla="*/ 1676151 h 1892555"/>
                <a:gd name="connsiteX49" fmla="*/ 1389575 w 1611734"/>
                <a:gd name="connsiteY49" fmla="*/ 1636288 h 1892555"/>
                <a:gd name="connsiteX50" fmla="*/ 1378185 w 1611734"/>
                <a:gd name="connsiteY50" fmla="*/ 1602119 h 1892555"/>
                <a:gd name="connsiteX51" fmla="*/ 1372490 w 1611734"/>
                <a:gd name="connsiteY51" fmla="*/ 1579339 h 1892555"/>
                <a:gd name="connsiteX52" fmla="*/ 1355405 w 1611734"/>
                <a:gd name="connsiteY52" fmla="*/ 1556560 h 1892555"/>
                <a:gd name="connsiteX53" fmla="*/ 1349710 w 1611734"/>
                <a:gd name="connsiteY53" fmla="*/ 1516696 h 1892555"/>
                <a:gd name="connsiteX54" fmla="*/ 1338320 w 1611734"/>
                <a:gd name="connsiteY54" fmla="*/ 1482527 h 1892555"/>
                <a:gd name="connsiteX55" fmla="*/ 1321235 w 1611734"/>
                <a:gd name="connsiteY55" fmla="*/ 1436969 h 1892555"/>
                <a:gd name="connsiteX56" fmla="*/ 1315540 w 1611734"/>
                <a:gd name="connsiteY56" fmla="*/ 1391410 h 1892555"/>
                <a:gd name="connsiteX57" fmla="*/ 1298455 w 1611734"/>
                <a:gd name="connsiteY57" fmla="*/ 1385715 h 1892555"/>
                <a:gd name="connsiteX58" fmla="*/ 1281370 w 1611734"/>
                <a:gd name="connsiteY58" fmla="*/ 1374325 h 1892555"/>
                <a:gd name="connsiteX59" fmla="*/ 1247200 w 1611734"/>
                <a:gd name="connsiteY59" fmla="*/ 1362936 h 1892555"/>
                <a:gd name="connsiteX60" fmla="*/ 1213030 w 1611734"/>
                <a:gd name="connsiteY60" fmla="*/ 1340156 h 1892555"/>
                <a:gd name="connsiteX61" fmla="*/ 1178860 w 1611734"/>
                <a:gd name="connsiteY61" fmla="*/ 1328767 h 1892555"/>
                <a:gd name="connsiteX62" fmla="*/ 1173165 w 1611734"/>
                <a:gd name="connsiteY62" fmla="*/ 1385715 h 1892555"/>
                <a:gd name="connsiteX63" fmla="*/ 1156080 w 1611734"/>
                <a:gd name="connsiteY63" fmla="*/ 1397105 h 1892555"/>
                <a:gd name="connsiteX64" fmla="*/ 1161775 w 1611734"/>
                <a:gd name="connsiteY64" fmla="*/ 1419884 h 1892555"/>
                <a:gd name="connsiteX65" fmla="*/ 1167470 w 1611734"/>
                <a:gd name="connsiteY65" fmla="*/ 1436969 h 1892555"/>
                <a:gd name="connsiteX66" fmla="*/ 1190250 w 1611734"/>
                <a:gd name="connsiteY66" fmla="*/ 1459748 h 1892555"/>
                <a:gd name="connsiteX67" fmla="*/ 1201640 w 1611734"/>
                <a:gd name="connsiteY67" fmla="*/ 1476832 h 1892555"/>
                <a:gd name="connsiteX68" fmla="*/ 1201640 w 1611734"/>
                <a:gd name="connsiteY68" fmla="*/ 1522391 h 1892555"/>
                <a:gd name="connsiteX69" fmla="*/ 1235810 w 1611734"/>
                <a:gd name="connsiteY69" fmla="*/ 1539476 h 1892555"/>
                <a:gd name="connsiteX70" fmla="*/ 1275675 w 1611734"/>
                <a:gd name="connsiteY70" fmla="*/ 1556560 h 1892555"/>
                <a:gd name="connsiteX71" fmla="*/ 1252895 w 1611734"/>
                <a:gd name="connsiteY71" fmla="*/ 1567950 h 1892555"/>
                <a:gd name="connsiteX72" fmla="*/ 1241505 w 1611734"/>
                <a:gd name="connsiteY72" fmla="*/ 1585034 h 1892555"/>
                <a:gd name="connsiteX73" fmla="*/ 1224420 w 1611734"/>
                <a:gd name="connsiteY73" fmla="*/ 1596424 h 1892555"/>
                <a:gd name="connsiteX74" fmla="*/ 1201640 w 1611734"/>
                <a:gd name="connsiteY74" fmla="*/ 1579339 h 1892555"/>
                <a:gd name="connsiteX75" fmla="*/ 1178860 w 1611734"/>
                <a:gd name="connsiteY75" fmla="*/ 1556560 h 1892555"/>
                <a:gd name="connsiteX76" fmla="*/ 1173165 w 1611734"/>
                <a:gd name="connsiteY76" fmla="*/ 1533781 h 1892555"/>
                <a:gd name="connsiteX77" fmla="*/ 1167470 w 1611734"/>
                <a:gd name="connsiteY77" fmla="*/ 1505307 h 1892555"/>
                <a:gd name="connsiteX78" fmla="*/ 1150385 w 1611734"/>
                <a:gd name="connsiteY78" fmla="*/ 1499612 h 1892555"/>
                <a:gd name="connsiteX79" fmla="*/ 1138996 w 1611734"/>
                <a:gd name="connsiteY79" fmla="*/ 1482527 h 1892555"/>
                <a:gd name="connsiteX80" fmla="*/ 1121911 w 1611734"/>
                <a:gd name="connsiteY80" fmla="*/ 1476832 h 1892555"/>
                <a:gd name="connsiteX81" fmla="*/ 1104826 w 1611734"/>
                <a:gd name="connsiteY81" fmla="*/ 1465443 h 1892555"/>
                <a:gd name="connsiteX82" fmla="*/ 1064961 w 1611734"/>
                <a:gd name="connsiteY82" fmla="*/ 1454053 h 1892555"/>
                <a:gd name="connsiteX83" fmla="*/ 1030791 w 1611734"/>
                <a:gd name="connsiteY83" fmla="*/ 1425579 h 1892555"/>
                <a:gd name="connsiteX84" fmla="*/ 1019401 w 1611734"/>
                <a:gd name="connsiteY84" fmla="*/ 1408494 h 1892555"/>
                <a:gd name="connsiteX85" fmla="*/ 1002316 w 1611734"/>
                <a:gd name="connsiteY85" fmla="*/ 1397105 h 1892555"/>
                <a:gd name="connsiteX86" fmla="*/ 996621 w 1611734"/>
                <a:gd name="connsiteY86" fmla="*/ 1380020 h 1892555"/>
                <a:gd name="connsiteX87" fmla="*/ 962451 w 1611734"/>
                <a:gd name="connsiteY87" fmla="*/ 1362936 h 1892555"/>
                <a:gd name="connsiteX88" fmla="*/ 945366 w 1611734"/>
                <a:gd name="connsiteY88" fmla="*/ 1368631 h 1892555"/>
                <a:gd name="connsiteX89" fmla="*/ 928281 w 1611734"/>
                <a:gd name="connsiteY89" fmla="*/ 1402800 h 1892555"/>
                <a:gd name="connsiteX90" fmla="*/ 933976 w 1611734"/>
                <a:gd name="connsiteY90" fmla="*/ 1471138 h 1892555"/>
                <a:gd name="connsiteX91" fmla="*/ 968146 w 1611734"/>
                <a:gd name="connsiteY91" fmla="*/ 1505307 h 1892555"/>
                <a:gd name="connsiteX92" fmla="*/ 1002316 w 1611734"/>
                <a:gd name="connsiteY92" fmla="*/ 1516696 h 1892555"/>
                <a:gd name="connsiteX93" fmla="*/ 1008011 w 1611734"/>
                <a:gd name="connsiteY93" fmla="*/ 1533781 h 1892555"/>
                <a:gd name="connsiteX94" fmla="*/ 1025096 w 1611734"/>
                <a:gd name="connsiteY94" fmla="*/ 1539476 h 1892555"/>
                <a:gd name="connsiteX95" fmla="*/ 1064961 w 1611734"/>
                <a:gd name="connsiteY95" fmla="*/ 1545170 h 1892555"/>
                <a:gd name="connsiteX96" fmla="*/ 1059266 w 1611734"/>
                <a:gd name="connsiteY96" fmla="*/ 1573644 h 1892555"/>
                <a:gd name="connsiteX97" fmla="*/ 1047876 w 1611734"/>
                <a:gd name="connsiteY97" fmla="*/ 1590729 h 1892555"/>
                <a:gd name="connsiteX98" fmla="*/ 1076351 w 1611734"/>
                <a:gd name="connsiteY98" fmla="*/ 1613508 h 1892555"/>
                <a:gd name="connsiteX99" fmla="*/ 1110521 w 1611734"/>
                <a:gd name="connsiteY99" fmla="*/ 1641982 h 1892555"/>
                <a:gd name="connsiteX100" fmla="*/ 1150385 w 1611734"/>
                <a:gd name="connsiteY100" fmla="*/ 1653372 h 1892555"/>
                <a:gd name="connsiteX101" fmla="*/ 1184555 w 1611734"/>
                <a:gd name="connsiteY101" fmla="*/ 1664762 h 1892555"/>
                <a:gd name="connsiteX102" fmla="*/ 1201640 w 1611734"/>
                <a:gd name="connsiteY102" fmla="*/ 1670457 h 1892555"/>
                <a:gd name="connsiteX103" fmla="*/ 1207335 w 1611734"/>
                <a:gd name="connsiteY103" fmla="*/ 1687541 h 1892555"/>
                <a:gd name="connsiteX104" fmla="*/ 1218725 w 1611734"/>
                <a:gd name="connsiteY104" fmla="*/ 1710320 h 1892555"/>
                <a:gd name="connsiteX105" fmla="*/ 1207335 w 1611734"/>
                <a:gd name="connsiteY105" fmla="*/ 1738795 h 1892555"/>
                <a:gd name="connsiteX106" fmla="*/ 1195945 w 1611734"/>
                <a:gd name="connsiteY106" fmla="*/ 1721710 h 1892555"/>
                <a:gd name="connsiteX107" fmla="*/ 1121911 w 1611734"/>
                <a:gd name="connsiteY107" fmla="*/ 1704626 h 1892555"/>
                <a:gd name="connsiteX108" fmla="*/ 1161775 w 1611734"/>
                <a:gd name="connsiteY108" fmla="*/ 1744489 h 1892555"/>
                <a:gd name="connsiteX109" fmla="*/ 1178860 w 1611734"/>
                <a:gd name="connsiteY109" fmla="*/ 1778658 h 1892555"/>
                <a:gd name="connsiteX110" fmla="*/ 1156080 w 1611734"/>
                <a:gd name="connsiteY110" fmla="*/ 1790048 h 1892555"/>
                <a:gd name="connsiteX111" fmla="*/ 1104826 w 1611734"/>
                <a:gd name="connsiteY111" fmla="*/ 1784353 h 1892555"/>
                <a:gd name="connsiteX112" fmla="*/ 1087741 w 1611734"/>
                <a:gd name="connsiteY112" fmla="*/ 1778658 h 1892555"/>
                <a:gd name="connsiteX113" fmla="*/ 1064961 w 1611734"/>
                <a:gd name="connsiteY113" fmla="*/ 1659067 h 1892555"/>
                <a:gd name="connsiteX114" fmla="*/ 1019401 w 1611734"/>
                <a:gd name="connsiteY114" fmla="*/ 1647677 h 1892555"/>
                <a:gd name="connsiteX115" fmla="*/ 1008011 w 1611734"/>
                <a:gd name="connsiteY115" fmla="*/ 1670457 h 1892555"/>
                <a:gd name="connsiteX116" fmla="*/ 996621 w 1611734"/>
                <a:gd name="connsiteY116" fmla="*/ 1687541 h 1892555"/>
                <a:gd name="connsiteX117" fmla="*/ 1002316 w 1611734"/>
                <a:gd name="connsiteY117" fmla="*/ 1767269 h 1892555"/>
                <a:gd name="connsiteX118" fmla="*/ 1008011 w 1611734"/>
                <a:gd name="connsiteY118" fmla="*/ 1784353 h 1892555"/>
                <a:gd name="connsiteX119" fmla="*/ 1025096 w 1611734"/>
                <a:gd name="connsiteY119" fmla="*/ 1790048 h 1892555"/>
                <a:gd name="connsiteX120" fmla="*/ 1025096 w 1611734"/>
                <a:gd name="connsiteY120" fmla="*/ 1824217 h 1892555"/>
                <a:gd name="connsiteX121" fmla="*/ 1002316 w 1611734"/>
                <a:gd name="connsiteY121" fmla="*/ 1892555 h 1892555"/>
                <a:gd name="connsiteX122" fmla="*/ 996621 w 1611734"/>
                <a:gd name="connsiteY122" fmla="*/ 1875471 h 1892555"/>
                <a:gd name="connsiteX123" fmla="*/ 990926 w 1611734"/>
                <a:gd name="connsiteY123" fmla="*/ 1846996 h 1892555"/>
                <a:gd name="connsiteX124" fmla="*/ 973841 w 1611734"/>
                <a:gd name="connsiteY124" fmla="*/ 1858386 h 1892555"/>
                <a:gd name="connsiteX125" fmla="*/ 945366 w 1611734"/>
                <a:gd name="connsiteY125" fmla="*/ 1864081 h 1892555"/>
                <a:gd name="connsiteX126" fmla="*/ 905501 w 1611734"/>
                <a:gd name="connsiteY126" fmla="*/ 1852691 h 1892555"/>
                <a:gd name="connsiteX127" fmla="*/ 899806 w 1611734"/>
                <a:gd name="connsiteY127" fmla="*/ 1835607 h 1892555"/>
                <a:gd name="connsiteX128" fmla="*/ 922586 w 1611734"/>
                <a:gd name="connsiteY128" fmla="*/ 1812827 h 1892555"/>
                <a:gd name="connsiteX129" fmla="*/ 945366 w 1611734"/>
                <a:gd name="connsiteY129" fmla="*/ 1801438 h 1892555"/>
                <a:gd name="connsiteX130" fmla="*/ 956756 w 1611734"/>
                <a:gd name="connsiteY130" fmla="*/ 1784353 h 1892555"/>
                <a:gd name="connsiteX131" fmla="*/ 968146 w 1611734"/>
                <a:gd name="connsiteY131" fmla="*/ 1750184 h 1892555"/>
                <a:gd name="connsiteX132" fmla="*/ 973841 w 1611734"/>
                <a:gd name="connsiteY132" fmla="*/ 1704626 h 1892555"/>
                <a:gd name="connsiteX133" fmla="*/ 996621 w 1611734"/>
                <a:gd name="connsiteY133" fmla="*/ 1670457 h 1892555"/>
                <a:gd name="connsiteX134" fmla="*/ 990926 w 1611734"/>
                <a:gd name="connsiteY134" fmla="*/ 1653372 h 1892555"/>
                <a:gd name="connsiteX135" fmla="*/ 1002316 w 1611734"/>
                <a:gd name="connsiteY135" fmla="*/ 1619203 h 1892555"/>
                <a:gd name="connsiteX136" fmla="*/ 979536 w 1611734"/>
                <a:gd name="connsiteY136" fmla="*/ 1590729 h 1892555"/>
                <a:gd name="connsiteX137" fmla="*/ 939671 w 1611734"/>
                <a:gd name="connsiteY137" fmla="*/ 1562255 h 1892555"/>
                <a:gd name="connsiteX138" fmla="*/ 933976 w 1611734"/>
                <a:gd name="connsiteY138" fmla="*/ 1585034 h 1892555"/>
                <a:gd name="connsiteX139" fmla="*/ 922586 w 1611734"/>
                <a:gd name="connsiteY139" fmla="*/ 1676151 h 1892555"/>
                <a:gd name="connsiteX140" fmla="*/ 905501 w 1611734"/>
                <a:gd name="connsiteY140" fmla="*/ 1670457 h 1892555"/>
                <a:gd name="connsiteX141" fmla="*/ 922586 w 1611734"/>
                <a:gd name="connsiteY141" fmla="*/ 1590729 h 1892555"/>
                <a:gd name="connsiteX142" fmla="*/ 916891 w 1611734"/>
                <a:gd name="connsiteY142" fmla="*/ 1556560 h 1892555"/>
                <a:gd name="connsiteX143" fmla="*/ 905501 w 1611734"/>
                <a:gd name="connsiteY143" fmla="*/ 1539476 h 1892555"/>
                <a:gd name="connsiteX144" fmla="*/ 888416 w 1611734"/>
                <a:gd name="connsiteY144" fmla="*/ 1482527 h 1892555"/>
                <a:gd name="connsiteX145" fmla="*/ 865637 w 1611734"/>
                <a:gd name="connsiteY145" fmla="*/ 1454053 h 1892555"/>
                <a:gd name="connsiteX146" fmla="*/ 848552 w 1611734"/>
                <a:gd name="connsiteY146" fmla="*/ 1465443 h 1892555"/>
                <a:gd name="connsiteX147" fmla="*/ 831467 w 1611734"/>
                <a:gd name="connsiteY147" fmla="*/ 1505307 h 1892555"/>
                <a:gd name="connsiteX148" fmla="*/ 825772 w 1611734"/>
                <a:gd name="connsiteY148" fmla="*/ 1522391 h 1892555"/>
                <a:gd name="connsiteX149" fmla="*/ 802992 w 1611734"/>
                <a:gd name="connsiteY149" fmla="*/ 1545170 h 1892555"/>
                <a:gd name="connsiteX150" fmla="*/ 785907 w 1611734"/>
                <a:gd name="connsiteY150" fmla="*/ 1579339 h 1892555"/>
                <a:gd name="connsiteX151" fmla="*/ 797297 w 1611734"/>
                <a:gd name="connsiteY151" fmla="*/ 1613508 h 1892555"/>
                <a:gd name="connsiteX152" fmla="*/ 808687 w 1611734"/>
                <a:gd name="connsiteY152" fmla="*/ 1670457 h 1892555"/>
                <a:gd name="connsiteX153" fmla="*/ 825772 w 1611734"/>
                <a:gd name="connsiteY153" fmla="*/ 1681846 h 1892555"/>
                <a:gd name="connsiteX154" fmla="*/ 820077 w 1611734"/>
                <a:gd name="connsiteY154" fmla="*/ 1721710 h 1892555"/>
                <a:gd name="connsiteX155" fmla="*/ 802992 w 1611734"/>
                <a:gd name="connsiteY155" fmla="*/ 1716015 h 1892555"/>
                <a:gd name="connsiteX156" fmla="*/ 797297 w 1611734"/>
                <a:gd name="connsiteY156" fmla="*/ 1698931 h 1892555"/>
                <a:gd name="connsiteX157" fmla="*/ 780212 w 1611734"/>
                <a:gd name="connsiteY157" fmla="*/ 1687541 h 1892555"/>
                <a:gd name="connsiteX158" fmla="*/ 740347 w 1611734"/>
                <a:gd name="connsiteY158" fmla="*/ 1704626 h 1892555"/>
                <a:gd name="connsiteX159" fmla="*/ 734652 w 1611734"/>
                <a:gd name="connsiteY159" fmla="*/ 1721710 h 1892555"/>
                <a:gd name="connsiteX160" fmla="*/ 711872 w 1611734"/>
                <a:gd name="connsiteY160" fmla="*/ 1755879 h 1892555"/>
                <a:gd name="connsiteX161" fmla="*/ 723262 w 1611734"/>
                <a:gd name="connsiteY161" fmla="*/ 1795743 h 1892555"/>
                <a:gd name="connsiteX162" fmla="*/ 728957 w 1611734"/>
                <a:gd name="connsiteY162" fmla="*/ 1812827 h 1892555"/>
                <a:gd name="connsiteX163" fmla="*/ 723262 w 1611734"/>
                <a:gd name="connsiteY163" fmla="*/ 1841302 h 1892555"/>
                <a:gd name="connsiteX164" fmla="*/ 706177 w 1611734"/>
                <a:gd name="connsiteY164" fmla="*/ 1846996 h 1892555"/>
                <a:gd name="connsiteX165" fmla="*/ 700482 w 1611734"/>
                <a:gd name="connsiteY165" fmla="*/ 1824217 h 1892555"/>
                <a:gd name="connsiteX166" fmla="*/ 666312 w 1611734"/>
                <a:gd name="connsiteY166" fmla="*/ 1801438 h 1892555"/>
                <a:gd name="connsiteX167" fmla="*/ 586583 w 1611734"/>
                <a:gd name="connsiteY167" fmla="*/ 1790048 h 1892555"/>
                <a:gd name="connsiteX168" fmla="*/ 615058 w 1611734"/>
                <a:gd name="connsiteY168" fmla="*/ 1778658 h 1892555"/>
                <a:gd name="connsiteX169" fmla="*/ 649227 w 1611734"/>
                <a:gd name="connsiteY169" fmla="*/ 1772964 h 1892555"/>
                <a:gd name="connsiteX170" fmla="*/ 637837 w 1611734"/>
                <a:gd name="connsiteY170" fmla="*/ 1733100 h 1892555"/>
                <a:gd name="connsiteX171" fmla="*/ 677702 w 1611734"/>
                <a:gd name="connsiteY171" fmla="*/ 1710320 h 1892555"/>
                <a:gd name="connsiteX172" fmla="*/ 694787 w 1611734"/>
                <a:gd name="connsiteY172" fmla="*/ 1704626 h 1892555"/>
                <a:gd name="connsiteX173" fmla="*/ 700482 w 1611734"/>
                <a:gd name="connsiteY173" fmla="*/ 1687541 h 1892555"/>
                <a:gd name="connsiteX174" fmla="*/ 717567 w 1611734"/>
                <a:gd name="connsiteY174" fmla="*/ 1676151 h 1892555"/>
                <a:gd name="connsiteX175" fmla="*/ 728957 w 1611734"/>
                <a:gd name="connsiteY175" fmla="*/ 1659067 h 1892555"/>
                <a:gd name="connsiteX176" fmla="*/ 723262 w 1611734"/>
                <a:gd name="connsiteY176" fmla="*/ 1630593 h 1892555"/>
                <a:gd name="connsiteX177" fmla="*/ 672007 w 1611734"/>
                <a:gd name="connsiteY177" fmla="*/ 1619203 h 1892555"/>
                <a:gd name="connsiteX178" fmla="*/ 637837 w 1611734"/>
                <a:gd name="connsiteY178" fmla="*/ 1602119 h 1892555"/>
                <a:gd name="connsiteX179" fmla="*/ 632142 w 1611734"/>
                <a:gd name="connsiteY179" fmla="*/ 1585034 h 1892555"/>
                <a:gd name="connsiteX180" fmla="*/ 620752 w 1611734"/>
                <a:gd name="connsiteY180" fmla="*/ 1567950 h 1892555"/>
                <a:gd name="connsiteX181" fmla="*/ 637837 w 1611734"/>
                <a:gd name="connsiteY181" fmla="*/ 1562255 h 1892555"/>
                <a:gd name="connsiteX182" fmla="*/ 728957 w 1611734"/>
                <a:gd name="connsiteY182" fmla="*/ 1550865 h 1892555"/>
                <a:gd name="connsiteX183" fmla="*/ 751737 w 1611734"/>
                <a:gd name="connsiteY183" fmla="*/ 1539476 h 1892555"/>
                <a:gd name="connsiteX184" fmla="*/ 763127 w 1611734"/>
                <a:gd name="connsiteY184" fmla="*/ 1522391 h 1892555"/>
                <a:gd name="connsiteX185" fmla="*/ 797297 w 1611734"/>
                <a:gd name="connsiteY185" fmla="*/ 1505307 h 1892555"/>
                <a:gd name="connsiteX186" fmla="*/ 808687 w 1611734"/>
                <a:gd name="connsiteY186" fmla="*/ 1488222 h 1892555"/>
                <a:gd name="connsiteX187" fmla="*/ 825772 w 1611734"/>
                <a:gd name="connsiteY187" fmla="*/ 1471138 h 1892555"/>
                <a:gd name="connsiteX188" fmla="*/ 854247 w 1611734"/>
                <a:gd name="connsiteY188" fmla="*/ 1425579 h 1892555"/>
                <a:gd name="connsiteX189" fmla="*/ 865637 w 1611734"/>
                <a:gd name="connsiteY189" fmla="*/ 1397105 h 1892555"/>
                <a:gd name="connsiteX190" fmla="*/ 905501 w 1611734"/>
                <a:gd name="connsiteY190" fmla="*/ 1374325 h 1892555"/>
                <a:gd name="connsiteX191" fmla="*/ 956756 w 1611734"/>
                <a:gd name="connsiteY191" fmla="*/ 1362936 h 1892555"/>
                <a:gd name="connsiteX192" fmla="*/ 951061 w 1611734"/>
                <a:gd name="connsiteY192" fmla="*/ 1345851 h 1892555"/>
                <a:gd name="connsiteX193" fmla="*/ 945366 w 1611734"/>
                <a:gd name="connsiteY193" fmla="*/ 1283208 h 1892555"/>
                <a:gd name="connsiteX194" fmla="*/ 928281 w 1611734"/>
                <a:gd name="connsiteY194" fmla="*/ 1277513 h 1892555"/>
                <a:gd name="connsiteX195" fmla="*/ 905501 w 1611734"/>
                <a:gd name="connsiteY195" fmla="*/ 1271818 h 1892555"/>
                <a:gd name="connsiteX196" fmla="*/ 825772 w 1611734"/>
                <a:gd name="connsiteY196" fmla="*/ 1277513 h 1892555"/>
                <a:gd name="connsiteX197" fmla="*/ 808687 w 1611734"/>
                <a:gd name="connsiteY197" fmla="*/ 1288903 h 1892555"/>
                <a:gd name="connsiteX198" fmla="*/ 780212 w 1611734"/>
                <a:gd name="connsiteY198" fmla="*/ 1294598 h 1892555"/>
                <a:gd name="connsiteX199" fmla="*/ 757432 w 1611734"/>
                <a:gd name="connsiteY199" fmla="*/ 1305987 h 1892555"/>
                <a:gd name="connsiteX200" fmla="*/ 734652 w 1611734"/>
                <a:gd name="connsiteY200" fmla="*/ 1351546 h 1892555"/>
                <a:gd name="connsiteX201" fmla="*/ 717567 w 1611734"/>
                <a:gd name="connsiteY201" fmla="*/ 1402800 h 1892555"/>
                <a:gd name="connsiteX202" fmla="*/ 711872 w 1611734"/>
                <a:gd name="connsiteY202" fmla="*/ 1419884 h 1892555"/>
                <a:gd name="connsiteX203" fmla="*/ 689092 w 1611734"/>
                <a:gd name="connsiteY203" fmla="*/ 1436969 h 1892555"/>
                <a:gd name="connsiteX204" fmla="*/ 683397 w 1611734"/>
                <a:gd name="connsiteY204" fmla="*/ 1374325 h 1892555"/>
                <a:gd name="connsiteX205" fmla="*/ 666312 w 1611734"/>
                <a:gd name="connsiteY205" fmla="*/ 1362936 h 1892555"/>
                <a:gd name="connsiteX206" fmla="*/ 575193 w 1611734"/>
                <a:gd name="connsiteY206" fmla="*/ 1374325 h 1892555"/>
                <a:gd name="connsiteX207" fmla="*/ 563803 w 1611734"/>
                <a:gd name="connsiteY207" fmla="*/ 1391410 h 1892555"/>
                <a:gd name="connsiteX208" fmla="*/ 541023 w 1611734"/>
                <a:gd name="connsiteY208" fmla="*/ 1454053 h 1892555"/>
                <a:gd name="connsiteX209" fmla="*/ 444208 w 1611734"/>
                <a:gd name="connsiteY209" fmla="*/ 1459748 h 1892555"/>
                <a:gd name="connsiteX210" fmla="*/ 438513 w 1611734"/>
                <a:gd name="connsiteY210" fmla="*/ 1505307 h 1892555"/>
                <a:gd name="connsiteX211" fmla="*/ 421428 w 1611734"/>
                <a:gd name="connsiteY211" fmla="*/ 1528086 h 1892555"/>
                <a:gd name="connsiteX212" fmla="*/ 410038 w 1611734"/>
                <a:gd name="connsiteY212" fmla="*/ 1545170 h 1892555"/>
                <a:gd name="connsiteX213" fmla="*/ 415733 w 1611734"/>
                <a:gd name="connsiteY213" fmla="*/ 1607813 h 1892555"/>
                <a:gd name="connsiteX214" fmla="*/ 432818 w 1611734"/>
                <a:gd name="connsiteY214" fmla="*/ 1613508 h 1892555"/>
                <a:gd name="connsiteX215" fmla="*/ 438513 w 1611734"/>
                <a:gd name="connsiteY215" fmla="*/ 1636288 h 1892555"/>
                <a:gd name="connsiteX216" fmla="*/ 449903 w 1611734"/>
                <a:gd name="connsiteY216" fmla="*/ 1653372 h 1892555"/>
                <a:gd name="connsiteX217" fmla="*/ 392953 w 1611734"/>
                <a:gd name="connsiteY217" fmla="*/ 1647677 h 1892555"/>
                <a:gd name="connsiteX218" fmla="*/ 387258 w 1611734"/>
                <a:gd name="connsiteY218" fmla="*/ 1573644 h 1892555"/>
                <a:gd name="connsiteX219" fmla="*/ 381563 w 1611734"/>
                <a:gd name="connsiteY219" fmla="*/ 1488222 h 1892555"/>
                <a:gd name="connsiteX220" fmla="*/ 364478 w 1611734"/>
                <a:gd name="connsiteY220" fmla="*/ 1476832 h 1892555"/>
                <a:gd name="connsiteX221" fmla="*/ 324614 w 1611734"/>
                <a:gd name="connsiteY221" fmla="*/ 1465443 h 1892555"/>
                <a:gd name="connsiteX222" fmla="*/ 301834 w 1611734"/>
                <a:gd name="connsiteY222" fmla="*/ 1471138 h 1892555"/>
                <a:gd name="connsiteX223" fmla="*/ 290444 w 1611734"/>
                <a:gd name="connsiteY223" fmla="*/ 1488222 h 1892555"/>
                <a:gd name="connsiteX224" fmla="*/ 273359 w 1611734"/>
                <a:gd name="connsiteY224" fmla="*/ 1505307 h 1892555"/>
                <a:gd name="connsiteX225" fmla="*/ 233494 w 1611734"/>
                <a:gd name="connsiteY225" fmla="*/ 1545170 h 1892555"/>
                <a:gd name="connsiteX226" fmla="*/ 239189 w 1611734"/>
                <a:gd name="connsiteY226" fmla="*/ 1567950 h 1892555"/>
                <a:gd name="connsiteX227" fmla="*/ 256274 w 1611734"/>
                <a:gd name="connsiteY227" fmla="*/ 1573644 h 1892555"/>
                <a:gd name="connsiteX228" fmla="*/ 296139 w 1611734"/>
                <a:gd name="connsiteY228" fmla="*/ 1596424 h 1892555"/>
                <a:gd name="connsiteX229" fmla="*/ 290444 w 1611734"/>
                <a:gd name="connsiteY229" fmla="*/ 1613508 h 1892555"/>
                <a:gd name="connsiteX230" fmla="*/ 256274 w 1611734"/>
                <a:gd name="connsiteY230" fmla="*/ 1636288 h 1892555"/>
                <a:gd name="connsiteX231" fmla="*/ 210714 w 1611734"/>
                <a:gd name="connsiteY231" fmla="*/ 1630593 h 1892555"/>
                <a:gd name="connsiteX232" fmla="*/ 205019 w 1611734"/>
                <a:gd name="connsiteY232" fmla="*/ 1613508 h 1892555"/>
                <a:gd name="connsiteX233" fmla="*/ 199324 w 1611734"/>
                <a:gd name="connsiteY233" fmla="*/ 1590729 h 1892555"/>
                <a:gd name="connsiteX234" fmla="*/ 170849 w 1611734"/>
                <a:gd name="connsiteY234" fmla="*/ 1585034 h 1892555"/>
                <a:gd name="connsiteX235" fmla="*/ 153764 w 1611734"/>
                <a:gd name="connsiteY235" fmla="*/ 1567950 h 1892555"/>
                <a:gd name="connsiteX236" fmla="*/ 136679 w 1611734"/>
                <a:gd name="connsiteY236" fmla="*/ 1556560 h 1892555"/>
                <a:gd name="connsiteX237" fmla="*/ 142374 w 1611734"/>
                <a:gd name="connsiteY237" fmla="*/ 1533781 h 1892555"/>
                <a:gd name="connsiteX238" fmla="*/ 182239 w 1611734"/>
                <a:gd name="connsiteY238" fmla="*/ 1516696 h 1892555"/>
                <a:gd name="connsiteX239" fmla="*/ 199324 w 1611734"/>
                <a:gd name="connsiteY239" fmla="*/ 1499612 h 1892555"/>
                <a:gd name="connsiteX240" fmla="*/ 222104 w 1611734"/>
                <a:gd name="connsiteY240" fmla="*/ 1493917 h 1892555"/>
                <a:gd name="connsiteX241" fmla="*/ 244884 w 1611734"/>
                <a:gd name="connsiteY241" fmla="*/ 1459748 h 1892555"/>
                <a:gd name="connsiteX242" fmla="*/ 256274 w 1611734"/>
                <a:gd name="connsiteY242" fmla="*/ 1442663 h 1892555"/>
                <a:gd name="connsiteX243" fmla="*/ 273359 w 1611734"/>
                <a:gd name="connsiteY243" fmla="*/ 1436969 h 1892555"/>
                <a:gd name="connsiteX244" fmla="*/ 290444 w 1611734"/>
                <a:gd name="connsiteY244" fmla="*/ 1419884 h 1892555"/>
                <a:gd name="connsiteX245" fmla="*/ 279054 w 1611734"/>
                <a:gd name="connsiteY245" fmla="*/ 1385715 h 1892555"/>
                <a:gd name="connsiteX246" fmla="*/ 318919 w 1611734"/>
                <a:gd name="connsiteY246" fmla="*/ 1362936 h 1892555"/>
                <a:gd name="connsiteX247" fmla="*/ 336004 w 1611734"/>
                <a:gd name="connsiteY247" fmla="*/ 1374325 h 1892555"/>
                <a:gd name="connsiteX248" fmla="*/ 353088 w 1611734"/>
                <a:gd name="connsiteY248" fmla="*/ 1380020 h 1892555"/>
                <a:gd name="connsiteX249" fmla="*/ 364478 w 1611734"/>
                <a:gd name="connsiteY249" fmla="*/ 1397105 h 1892555"/>
                <a:gd name="connsiteX250" fmla="*/ 529633 w 1611734"/>
                <a:gd name="connsiteY250" fmla="*/ 1414189 h 1892555"/>
                <a:gd name="connsiteX251" fmla="*/ 541023 w 1611734"/>
                <a:gd name="connsiteY251" fmla="*/ 1397105 h 1892555"/>
                <a:gd name="connsiteX252" fmla="*/ 546718 w 1611734"/>
                <a:gd name="connsiteY252" fmla="*/ 1380020 h 1892555"/>
                <a:gd name="connsiteX253" fmla="*/ 563803 w 1611734"/>
                <a:gd name="connsiteY253" fmla="*/ 1374325 h 1892555"/>
                <a:gd name="connsiteX254" fmla="*/ 592278 w 1611734"/>
                <a:gd name="connsiteY254" fmla="*/ 1351546 h 1892555"/>
                <a:gd name="connsiteX255" fmla="*/ 626447 w 1611734"/>
                <a:gd name="connsiteY255" fmla="*/ 1334462 h 1892555"/>
                <a:gd name="connsiteX256" fmla="*/ 666312 w 1611734"/>
                <a:gd name="connsiteY256" fmla="*/ 1328767 h 1892555"/>
                <a:gd name="connsiteX257" fmla="*/ 672007 w 1611734"/>
                <a:gd name="connsiteY257" fmla="*/ 1288903 h 1892555"/>
                <a:gd name="connsiteX258" fmla="*/ 654922 w 1611734"/>
                <a:gd name="connsiteY258" fmla="*/ 1283208 h 1892555"/>
                <a:gd name="connsiteX259" fmla="*/ 677702 w 1611734"/>
                <a:gd name="connsiteY259" fmla="*/ 1271818 h 1892555"/>
                <a:gd name="connsiteX260" fmla="*/ 774517 w 1611734"/>
                <a:gd name="connsiteY260" fmla="*/ 1260429 h 1892555"/>
                <a:gd name="connsiteX261" fmla="*/ 808687 w 1611734"/>
                <a:gd name="connsiteY261" fmla="*/ 1254734 h 1892555"/>
                <a:gd name="connsiteX262" fmla="*/ 791602 w 1611734"/>
                <a:gd name="connsiteY262" fmla="*/ 1249039 h 1892555"/>
                <a:gd name="connsiteX263" fmla="*/ 751737 w 1611734"/>
                <a:gd name="connsiteY263" fmla="*/ 1214870 h 1892555"/>
                <a:gd name="connsiteX264" fmla="*/ 740347 w 1611734"/>
                <a:gd name="connsiteY264" fmla="*/ 1197786 h 1892555"/>
                <a:gd name="connsiteX265" fmla="*/ 700482 w 1611734"/>
                <a:gd name="connsiteY265" fmla="*/ 1180701 h 1892555"/>
                <a:gd name="connsiteX266" fmla="*/ 495463 w 1611734"/>
                <a:gd name="connsiteY266" fmla="*/ 1169312 h 1892555"/>
                <a:gd name="connsiteX267" fmla="*/ 410038 w 1611734"/>
                <a:gd name="connsiteY267" fmla="*/ 1186396 h 1892555"/>
                <a:gd name="connsiteX268" fmla="*/ 398648 w 1611734"/>
                <a:gd name="connsiteY268" fmla="*/ 1209175 h 1892555"/>
                <a:gd name="connsiteX269" fmla="*/ 353088 w 1611734"/>
                <a:gd name="connsiteY269" fmla="*/ 1260429 h 1892555"/>
                <a:gd name="connsiteX270" fmla="*/ 347394 w 1611734"/>
                <a:gd name="connsiteY270" fmla="*/ 1214870 h 1892555"/>
                <a:gd name="connsiteX271" fmla="*/ 233494 w 1611734"/>
                <a:gd name="connsiteY271" fmla="*/ 1243344 h 1892555"/>
                <a:gd name="connsiteX272" fmla="*/ 216409 w 1611734"/>
                <a:gd name="connsiteY272" fmla="*/ 1260429 h 1892555"/>
                <a:gd name="connsiteX273" fmla="*/ 210714 w 1611734"/>
                <a:gd name="connsiteY273" fmla="*/ 1243344 h 1892555"/>
                <a:gd name="connsiteX274" fmla="*/ 222104 w 1611734"/>
                <a:gd name="connsiteY274" fmla="*/ 1214870 h 1892555"/>
                <a:gd name="connsiteX275" fmla="*/ 205019 w 1611734"/>
                <a:gd name="connsiteY275" fmla="*/ 1209175 h 1892555"/>
                <a:gd name="connsiteX276" fmla="*/ 148069 w 1611734"/>
                <a:gd name="connsiteY276" fmla="*/ 1197786 h 1892555"/>
                <a:gd name="connsiteX277" fmla="*/ 119594 w 1611734"/>
                <a:gd name="connsiteY277" fmla="*/ 1192091 h 1892555"/>
                <a:gd name="connsiteX278" fmla="*/ 85425 w 1611734"/>
                <a:gd name="connsiteY278" fmla="*/ 1180701 h 1892555"/>
                <a:gd name="connsiteX279" fmla="*/ 11390 w 1611734"/>
                <a:gd name="connsiteY279" fmla="*/ 1175006 h 1892555"/>
                <a:gd name="connsiteX280" fmla="*/ 0 w 1611734"/>
                <a:gd name="connsiteY280" fmla="*/ 1157922 h 1892555"/>
                <a:gd name="connsiteX281" fmla="*/ 5695 w 1611734"/>
                <a:gd name="connsiteY281" fmla="*/ 1135143 h 1892555"/>
                <a:gd name="connsiteX282" fmla="*/ 28475 w 1611734"/>
                <a:gd name="connsiteY282" fmla="*/ 1129448 h 1892555"/>
                <a:gd name="connsiteX283" fmla="*/ 34170 w 1611734"/>
                <a:gd name="connsiteY283" fmla="*/ 1089584 h 1892555"/>
                <a:gd name="connsiteX284" fmla="*/ 45560 w 1611734"/>
                <a:gd name="connsiteY284" fmla="*/ 1106668 h 1892555"/>
                <a:gd name="connsiteX285" fmla="*/ 68340 w 1611734"/>
                <a:gd name="connsiteY285" fmla="*/ 1129448 h 1892555"/>
                <a:gd name="connsiteX286" fmla="*/ 85425 w 1611734"/>
                <a:gd name="connsiteY286" fmla="*/ 1135143 h 1892555"/>
                <a:gd name="connsiteX287" fmla="*/ 176544 w 1611734"/>
                <a:gd name="connsiteY287" fmla="*/ 1140837 h 1892555"/>
                <a:gd name="connsiteX288" fmla="*/ 187934 w 1611734"/>
                <a:gd name="connsiteY288" fmla="*/ 1157922 h 1892555"/>
                <a:gd name="connsiteX289" fmla="*/ 227799 w 1611734"/>
                <a:gd name="connsiteY289" fmla="*/ 1175006 h 1892555"/>
                <a:gd name="connsiteX290" fmla="*/ 290444 w 1611734"/>
                <a:gd name="connsiteY290" fmla="*/ 1180701 h 1892555"/>
                <a:gd name="connsiteX291" fmla="*/ 444208 w 1611734"/>
                <a:gd name="connsiteY291" fmla="*/ 1175006 h 1892555"/>
                <a:gd name="connsiteX292" fmla="*/ 427123 w 1611734"/>
                <a:gd name="connsiteY292" fmla="*/ 1169312 h 1892555"/>
                <a:gd name="connsiteX293" fmla="*/ 398648 w 1611734"/>
                <a:gd name="connsiteY293" fmla="*/ 1135143 h 1892555"/>
                <a:gd name="connsiteX294" fmla="*/ 347394 w 1611734"/>
                <a:gd name="connsiteY294" fmla="*/ 1118058 h 1892555"/>
                <a:gd name="connsiteX295" fmla="*/ 290444 w 1611734"/>
                <a:gd name="connsiteY295" fmla="*/ 1089584 h 1892555"/>
                <a:gd name="connsiteX296" fmla="*/ 284749 w 1611734"/>
                <a:gd name="connsiteY296" fmla="*/ 1072499 h 1892555"/>
                <a:gd name="connsiteX297" fmla="*/ 267664 w 1611734"/>
                <a:gd name="connsiteY297" fmla="*/ 1066805 h 1892555"/>
                <a:gd name="connsiteX298" fmla="*/ 244884 w 1611734"/>
                <a:gd name="connsiteY298" fmla="*/ 1049720 h 1892555"/>
                <a:gd name="connsiteX299" fmla="*/ 227799 w 1611734"/>
                <a:gd name="connsiteY299" fmla="*/ 1021246 h 1892555"/>
                <a:gd name="connsiteX300" fmla="*/ 210714 w 1611734"/>
                <a:gd name="connsiteY300" fmla="*/ 998467 h 1892555"/>
                <a:gd name="connsiteX301" fmla="*/ 182239 w 1611734"/>
                <a:gd name="connsiteY301" fmla="*/ 935823 h 1892555"/>
                <a:gd name="connsiteX302" fmla="*/ 148069 w 1611734"/>
                <a:gd name="connsiteY302" fmla="*/ 975687 h 1892555"/>
                <a:gd name="connsiteX303" fmla="*/ 136679 w 1611734"/>
                <a:gd name="connsiteY303" fmla="*/ 924434 h 1892555"/>
                <a:gd name="connsiteX304" fmla="*/ 170849 w 1611734"/>
                <a:gd name="connsiteY304" fmla="*/ 878875 h 1892555"/>
                <a:gd name="connsiteX305" fmla="*/ 187934 w 1611734"/>
                <a:gd name="connsiteY305" fmla="*/ 907349 h 1892555"/>
                <a:gd name="connsiteX306" fmla="*/ 193629 w 1611734"/>
                <a:gd name="connsiteY306" fmla="*/ 930129 h 1892555"/>
                <a:gd name="connsiteX307" fmla="*/ 210714 w 1611734"/>
                <a:gd name="connsiteY307" fmla="*/ 947213 h 1892555"/>
                <a:gd name="connsiteX308" fmla="*/ 233494 w 1611734"/>
                <a:gd name="connsiteY308" fmla="*/ 992772 h 1892555"/>
                <a:gd name="connsiteX309" fmla="*/ 279054 w 1611734"/>
                <a:gd name="connsiteY309" fmla="*/ 1021246 h 1892555"/>
                <a:gd name="connsiteX310" fmla="*/ 313224 w 1611734"/>
                <a:gd name="connsiteY310" fmla="*/ 1044025 h 1892555"/>
                <a:gd name="connsiteX311" fmla="*/ 347394 w 1611734"/>
                <a:gd name="connsiteY311" fmla="*/ 1078194 h 1892555"/>
                <a:gd name="connsiteX312" fmla="*/ 364478 w 1611734"/>
                <a:gd name="connsiteY312" fmla="*/ 1106668 h 1892555"/>
                <a:gd name="connsiteX313" fmla="*/ 398648 w 1611734"/>
                <a:gd name="connsiteY313" fmla="*/ 1118058 h 1892555"/>
                <a:gd name="connsiteX314" fmla="*/ 438513 w 1611734"/>
                <a:gd name="connsiteY314" fmla="*/ 1106668 h 1892555"/>
                <a:gd name="connsiteX315" fmla="*/ 449903 w 1611734"/>
                <a:gd name="connsiteY315" fmla="*/ 1123753 h 1892555"/>
                <a:gd name="connsiteX316" fmla="*/ 455598 w 1611734"/>
                <a:gd name="connsiteY316" fmla="*/ 1140837 h 1892555"/>
                <a:gd name="connsiteX317" fmla="*/ 501158 w 1611734"/>
                <a:gd name="connsiteY317" fmla="*/ 1146532 h 1892555"/>
                <a:gd name="connsiteX318" fmla="*/ 620752 w 1611734"/>
                <a:gd name="connsiteY318" fmla="*/ 1157922 h 1892555"/>
                <a:gd name="connsiteX319" fmla="*/ 649227 w 1611734"/>
                <a:gd name="connsiteY319" fmla="*/ 1146532 h 1892555"/>
                <a:gd name="connsiteX320" fmla="*/ 597973 w 1611734"/>
                <a:gd name="connsiteY320" fmla="*/ 1118058 h 1892555"/>
                <a:gd name="connsiteX321" fmla="*/ 575193 w 1611734"/>
                <a:gd name="connsiteY321" fmla="*/ 1100974 h 1892555"/>
                <a:gd name="connsiteX322" fmla="*/ 569498 w 1611734"/>
                <a:gd name="connsiteY322" fmla="*/ 1083889 h 1892555"/>
                <a:gd name="connsiteX323" fmla="*/ 552413 w 1611734"/>
                <a:gd name="connsiteY323" fmla="*/ 1072499 h 1892555"/>
                <a:gd name="connsiteX324" fmla="*/ 518243 w 1611734"/>
                <a:gd name="connsiteY324" fmla="*/ 1038330 h 1892555"/>
                <a:gd name="connsiteX325" fmla="*/ 501158 w 1611734"/>
                <a:gd name="connsiteY325" fmla="*/ 1021246 h 1892555"/>
                <a:gd name="connsiteX326" fmla="*/ 478378 w 1611734"/>
                <a:gd name="connsiteY326" fmla="*/ 1009856 h 1892555"/>
                <a:gd name="connsiteX327" fmla="*/ 461293 w 1611734"/>
                <a:gd name="connsiteY327" fmla="*/ 1004161 h 1892555"/>
                <a:gd name="connsiteX328" fmla="*/ 427123 w 1611734"/>
                <a:gd name="connsiteY328" fmla="*/ 975687 h 1892555"/>
                <a:gd name="connsiteX329" fmla="*/ 421428 w 1611734"/>
                <a:gd name="connsiteY329" fmla="*/ 952908 h 1892555"/>
                <a:gd name="connsiteX330" fmla="*/ 404343 w 1611734"/>
                <a:gd name="connsiteY330" fmla="*/ 947213 h 1892555"/>
                <a:gd name="connsiteX331" fmla="*/ 387258 w 1611734"/>
                <a:gd name="connsiteY331" fmla="*/ 935823 h 1892555"/>
                <a:gd name="connsiteX332" fmla="*/ 375868 w 1611734"/>
                <a:gd name="connsiteY332" fmla="*/ 918739 h 1892555"/>
                <a:gd name="connsiteX333" fmla="*/ 358783 w 1611734"/>
                <a:gd name="connsiteY333" fmla="*/ 913044 h 1892555"/>
                <a:gd name="connsiteX334" fmla="*/ 353088 w 1611734"/>
                <a:gd name="connsiteY334" fmla="*/ 856096 h 1892555"/>
                <a:gd name="connsiteX335" fmla="*/ 347394 w 1611734"/>
                <a:gd name="connsiteY335" fmla="*/ 839011 h 1892555"/>
                <a:gd name="connsiteX336" fmla="*/ 341699 w 1611734"/>
                <a:gd name="connsiteY336" fmla="*/ 816232 h 1892555"/>
                <a:gd name="connsiteX337" fmla="*/ 324614 w 1611734"/>
                <a:gd name="connsiteY337" fmla="*/ 810537 h 1892555"/>
                <a:gd name="connsiteX338" fmla="*/ 239189 w 1611734"/>
                <a:gd name="connsiteY338" fmla="*/ 810537 h 1892555"/>
                <a:gd name="connsiteX339" fmla="*/ 216409 w 1611734"/>
                <a:gd name="connsiteY339" fmla="*/ 799148 h 1892555"/>
                <a:gd name="connsiteX340" fmla="*/ 199324 w 1611734"/>
                <a:gd name="connsiteY340" fmla="*/ 793453 h 1892555"/>
                <a:gd name="connsiteX341" fmla="*/ 193629 w 1611734"/>
                <a:gd name="connsiteY341" fmla="*/ 776368 h 1892555"/>
                <a:gd name="connsiteX342" fmla="*/ 267664 w 1611734"/>
                <a:gd name="connsiteY342" fmla="*/ 764979 h 1892555"/>
                <a:gd name="connsiteX343" fmla="*/ 284749 w 1611734"/>
                <a:gd name="connsiteY343" fmla="*/ 753589 h 1892555"/>
                <a:gd name="connsiteX344" fmla="*/ 313224 w 1611734"/>
                <a:gd name="connsiteY344" fmla="*/ 719420 h 1892555"/>
                <a:gd name="connsiteX345" fmla="*/ 324614 w 1611734"/>
                <a:gd name="connsiteY345" fmla="*/ 753589 h 1892555"/>
                <a:gd name="connsiteX346" fmla="*/ 330309 w 1611734"/>
                <a:gd name="connsiteY346" fmla="*/ 782063 h 1892555"/>
                <a:gd name="connsiteX347" fmla="*/ 353088 w 1611734"/>
                <a:gd name="connsiteY347" fmla="*/ 816232 h 1892555"/>
                <a:gd name="connsiteX348" fmla="*/ 364478 w 1611734"/>
                <a:gd name="connsiteY348" fmla="*/ 867485 h 1892555"/>
                <a:gd name="connsiteX349" fmla="*/ 375868 w 1611734"/>
                <a:gd name="connsiteY349" fmla="*/ 901654 h 1892555"/>
                <a:gd name="connsiteX350" fmla="*/ 421428 w 1611734"/>
                <a:gd name="connsiteY350" fmla="*/ 930129 h 1892555"/>
                <a:gd name="connsiteX351" fmla="*/ 466988 w 1611734"/>
                <a:gd name="connsiteY351" fmla="*/ 958603 h 1892555"/>
                <a:gd name="connsiteX352" fmla="*/ 455598 w 1611734"/>
                <a:gd name="connsiteY352" fmla="*/ 913044 h 1892555"/>
                <a:gd name="connsiteX353" fmla="*/ 444208 w 1611734"/>
                <a:gd name="connsiteY353" fmla="*/ 895960 h 1892555"/>
                <a:gd name="connsiteX354" fmla="*/ 449903 w 1611734"/>
                <a:gd name="connsiteY354" fmla="*/ 821927 h 1892555"/>
                <a:gd name="connsiteX355" fmla="*/ 438513 w 1611734"/>
                <a:gd name="connsiteY355" fmla="*/ 764979 h 1892555"/>
                <a:gd name="connsiteX356" fmla="*/ 427123 w 1611734"/>
                <a:gd name="connsiteY356" fmla="*/ 696641 h 1892555"/>
                <a:gd name="connsiteX357" fmla="*/ 421428 w 1611734"/>
                <a:gd name="connsiteY357" fmla="*/ 673861 h 1892555"/>
                <a:gd name="connsiteX358" fmla="*/ 410038 w 1611734"/>
                <a:gd name="connsiteY358" fmla="*/ 651082 h 1892555"/>
                <a:gd name="connsiteX359" fmla="*/ 404343 w 1611734"/>
                <a:gd name="connsiteY359" fmla="*/ 616913 h 1892555"/>
                <a:gd name="connsiteX360" fmla="*/ 387258 w 1611734"/>
                <a:gd name="connsiteY360" fmla="*/ 628303 h 1892555"/>
                <a:gd name="connsiteX361" fmla="*/ 421428 w 1611734"/>
                <a:gd name="connsiteY361" fmla="*/ 656777 h 1892555"/>
                <a:gd name="connsiteX362" fmla="*/ 449903 w 1611734"/>
                <a:gd name="connsiteY362" fmla="*/ 651082 h 1892555"/>
                <a:gd name="connsiteX363" fmla="*/ 512548 w 1611734"/>
                <a:gd name="connsiteY363" fmla="*/ 594134 h 1892555"/>
                <a:gd name="connsiteX364" fmla="*/ 518243 w 1611734"/>
                <a:gd name="connsiteY364" fmla="*/ 616913 h 1892555"/>
                <a:gd name="connsiteX365" fmla="*/ 523938 w 1611734"/>
                <a:gd name="connsiteY365" fmla="*/ 633997 h 1892555"/>
                <a:gd name="connsiteX366" fmla="*/ 506853 w 1611734"/>
                <a:gd name="connsiteY366" fmla="*/ 651082 h 1892555"/>
                <a:gd name="connsiteX367" fmla="*/ 472683 w 1611734"/>
                <a:gd name="connsiteY367" fmla="*/ 685251 h 1892555"/>
                <a:gd name="connsiteX368" fmla="*/ 506853 w 1611734"/>
                <a:gd name="connsiteY368" fmla="*/ 708030 h 1892555"/>
                <a:gd name="connsiteX369" fmla="*/ 523938 w 1611734"/>
                <a:gd name="connsiteY369" fmla="*/ 725115 h 1892555"/>
                <a:gd name="connsiteX370" fmla="*/ 569498 w 1611734"/>
                <a:gd name="connsiteY370" fmla="*/ 742199 h 1892555"/>
                <a:gd name="connsiteX371" fmla="*/ 546718 w 1611734"/>
                <a:gd name="connsiteY371" fmla="*/ 799148 h 1892555"/>
                <a:gd name="connsiteX372" fmla="*/ 518243 w 1611734"/>
                <a:gd name="connsiteY372" fmla="*/ 816232 h 1892555"/>
                <a:gd name="connsiteX373" fmla="*/ 501158 w 1611734"/>
                <a:gd name="connsiteY373" fmla="*/ 850401 h 1892555"/>
                <a:gd name="connsiteX374" fmla="*/ 489768 w 1611734"/>
                <a:gd name="connsiteY374" fmla="*/ 867485 h 1892555"/>
                <a:gd name="connsiteX375" fmla="*/ 495463 w 1611734"/>
                <a:gd name="connsiteY375" fmla="*/ 918739 h 1892555"/>
                <a:gd name="connsiteX376" fmla="*/ 501158 w 1611734"/>
                <a:gd name="connsiteY376" fmla="*/ 935823 h 1892555"/>
                <a:gd name="connsiteX377" fmla="*/ 518243 w 1611734"/>
                <a:gd name="connsiteY377" fmla="*/ 952908 h 1892555"/>
                <a:gd name="connsiteX378" fmla="*/ 541023 w 1611734"/>
                <a:gd name="connsiteY378" fmla="*/ 958603 h 1892555"/>
                <a:gd name="connsiteX379" fmla="*/ 563803 w 1611734"/>
                <a:gd name="connsiteY379" fmla="*/ 992772 h 1892555"/>
                <a:gd name="connsiteX380" fmla="*/ 580888 w 1611734"/>
                <a:gd name="connsiteY380" fmla="*/ 1032636 h 1892555"/>
                <a:gd name="connsiteX381" fmla="*/ 597973 w 1611734"/>
                <a:gd name="connsiteY381" fmla="*/ 1038330 h 1892555"/>
                <a:gd name="connsiteX382" fmla="*/ 615058 w 1611734"/>
                <a:gd name="connsiteY382" fmla="*/ 1038330 h 1892555"/>
                <a:gd name="connsiteX383" fmla="*/ 603668 w 1611734"/>
                <a:gd name="connsiteY383" fmla="*/ 958603 h 1892555"/>
                <a:gd name="connsiteX384" fmla="*/ 592278 w 1611734"/>
                <a:gd name="connsiteY384" fmla="*/ 935823 h 1892555"/>
                <a:gd name="connsiteX385" fmla="*/ 586583 w 1611734"/>
                <a:gd name="connsiteY385" fmla="*/ 913044 h 1892555"/>
                <a:gd name="connsiteX386" fmla="*/ 580888 w 1611734"/>
                <a:gd name="connsiteY386" fmla="*/ 867485 h 1892555"/>
                <a:gd name="connsiteX387" fmla="*/ 615058 w 1611734"/>
                <a:gd name="connsiteY387" fmla="*/ 878875 h 1892555"/>
                <a:gd name="connsiteX388" fmla="*/ 637837 w 1611734"/>
                <a:gd name="connsiteY388" fmla="*/ 873180 h 1892555"/>
                <a:gd name="connsiteX389" fmla="*/ 626447 w 1611734"/>
                <a:gd name="connsiteY389" fmla="*/ 856096 h 1892555"/>
                <a:gd name="connsiteX390" fmla="*/ 592278 w 1611734"/>
                <a:gd name="connsiteY390" fmla="*/ 839011 h 1892555"/>
                <a:gd name="connsiteX391" fmla="*/ 586583 w 1611734"/>
                <a:gd name="connsiteY391" fmla="*/ 821927 h 1892555"/>
                <a:gd name="connsiteX392" fmla="*/ 632142 w 1611734"/>
                <a:gd name="connsiteY392" fmla="*/ 782063 h 1892555"/>
                <a:gd name="connsiteX393" fmla="*/ 626447 w 1611734"/>
                <a:gd name="connsiteY393" fmla="*/ 764979 h 1892555"/>
                <a:gd name="connsiteX394" fmla="*/ 632142 w 1611734"/>
                <a:gd name="connsiteY394" fmla="*/ 821927 h 1892555"/>
                <a:gd name="connsiteX395" fmla="*/ 654922 w 1611734"/>
                <a:gd name="connsiteY395" fmla="*/ 827622 h 1892555"/>
                <a:gd name="connsiteX396" fmla="*/ 677702 w 1611734"/>
                <a:gd name="connsiteY396" fmla="*/ 901654 h 1892555"/>
                <a:gd name="connsiteX397" fmla="*/ 694787 w 1611734"/>
                <a:gd name="connsiteY397" fmla="*/ 913044 h 1892555"/>
                <a:gd name="connsiteX398" fmla="*/ 683397 w 1611734"/>
                <a:gd name="connsiteY398" fmla="*/ 935823 h 1892555"/>
                <a:gd name="connsiteX399" fmla="*/ 700482 w 1611734"/>
                <a:gd name="connsiteY399" fmla="*/ 1009856 h 1892555"/>
                <a:gd name="connsiteX400" fmla="*/ 711872 w 1611734"/>
                <a:gd name="connsiteY400" fmla="*/ 1026941 h 1892555"/>
                <a:gd name="connsiteX401" fmla="*/ 717567 w 1611734"/>
                <a:gd name="connsiteY401" fmla="*/ 1044025 h 1892555"/>
                <a:gd name="connsiteX402" fmla="*/ 740347 w 1611734"/>
                <a:gd name="connsiteY402" fmla="*/ 1049720 h 1892555"/>
                <a:gd name="connsiteX403" fmla="*/ 757432 w 1611734"/>
                <a:gd name="connsiteY403" fmla="*/ 1055415 h 1892555"/>
                <a:gd name="connsiteX404" fmla="*/ 808687 w 1611734"/>
                <a:gd name="connsiteY404" fmla="*/ 1078194 h 1892555"/>
                <a:gd name="connsiteX405" fmla="*/ 820077 w 1611734"/>
                <a:gd name="connsiteY405" fmla="*/ 1100974 h 1892555"/>
                <a:gd name="connsiteX406" fmla="*/ 859942 w 1611734"/>
                <a:gd name="connsiteY406" fmla="*/ 1118058 h 1892555"/>
                <a:gd name="connsiteX407" fmla="*/ 842857 w 1611734"/>
                <a:gd name="connsiteY407" fmla="*/ 1129448 h 1892555"/>
                <a:gd name="connsiteX408" fmla="*/ 825772 w 1611734"/>
                <a:gd name="connsiteY408" fmla="*/ 1118058 h 1892555"/>
                <a:gd name="connsiteX409" fmla="*/ 797297 w 1611734"/>
                <a:gd name="connsiteY409" fmla="*/ 1089584 h 1892555"/>
                <a:gd name="connsiteX410" fmla="*/ 763127 w 1611734"/>
                <a:gd name="connsiteY410" fmla="*/ 1083889 h 1892555"/>
                <a:gd name="connsiteX411" fmla="*/ 700482 w 1611734"/>
                <a:gd name="connsiteY411" fmla="*/ 1061110 h 1892555"/>
                <a:gd name="connsiteX412" fmla="*/ 677702 w 1611734"/>
                <a:gd name="connsiteY412" fmla="*/ 1044025 h 1892555"/>
                <a:gd name="connsiteX413" fmla="*/ 672007 w 1611734"/>
                <a:gd name="connsiteY413" fmla="*/ 952908 h 1892555"/>
                <a:gd name="connsiteX414" fmla="*/ 637837 w 1611734"/>
                <a:gd name="connsiteY414" fmla="*/ 930129 h 1892555"/>
                <a:gd name="connsiteX415" fmla="*/ 558108 w 1611734"/>
                <a:gd name="connsiteY415" fmla="*/ 958603 h 1892555"/>
                <a:gd name="connsiteX416" fmla="*/ 580888 w 1611734"/>
                <a:gd name="connsiteY416" fmla="*/ 1004161 h 1892555"/>
                <a:gd name="connsiteX417" fmla="*/ 615058 w 1611734"/>
                <a:gd name="connsiteY417" fmla="*/ 1026941 h 1892555"/>
                <a:gd name="connsiteX418" fmla="*/ 632142 w 1611734"/>
                <a:gd name="connsiteY418" fmla="*/ 1066805 h 1892555"/>
                <a:gd name="connsiteX419" fmla="*/ 643532 w 1611734"/>
                <a:gd name="connsiteY419" fmla="*/ 1100974 h 1892555"/>
                <a:gd name="connsiteX420" fmla="*/ 700482 w 1611734"/>
                <a:gd name="connsiteY420" fmla="*/ 1106668 h 1892555"/>
                <a:gd name="connsiteX421" fmla="*/ 751737 w 1611734"/>
                <a:gd name="connsiteY421" fmla="*/ 1106668 h 1892555"/>
                <a:gd name="connsiteX422" fmla="*/ 768822 w 1611734"/>
                <a:gd name="connsiteY422" fmla="*/ 1180701 h 1892555"/>
                <a:gd name="connsiteX423" fmla="*/ 785907 w 1611734"/>
                <a:gd name="connsiteY423" fmla="*/ 1192091 h 1892555"/>
                <a:gd name="connsiteX424" fmla="*/ 825772 w 1611734"/>
                <a:gd name="connsiteY424" fmla="*/ 1186396 h 1892555"/>
                <a:gd name="connsiteX425" fmla="*/ 882722 w 1611734"/>
                <a:gd name="connsiteY425" fmla="*/ 1180701 h 1892555"/>
                <a:gd name="connsiteX426" fmla="*/ 911196 w 1611734"/>
                <a:gd name="connsiteY426" fmla="*/ 1163617 h 1892555"/>
                <a:gd name="connsiteX427" fmla="*/ 928281 w 1611734"/>
                <a:gd name="connsiteY427" fmla="*/ 1157922 h 1892555"/>
                <a:gd name="connsiteX428" fmla="*/ 916891 w 1611734"/>
                <a:gd name="connsiteY428" fmla="*/ 1095279 h 1892555"/>
                <a:gd name="connsiteX429" fmla="*/ 905501 w 1611734"/>
                <a:gd name="connsiteY429" fmla="*/ 1072499 h 1892555"/>
                <a:gd name="connsiteX430" fmla="*/ 888416 w 1611734"/>
                <a:gd name="connsiteY430" fmla="*/ 1066805 h 1892555"/>
                <a:gd name="connsiteX431" fmla="*/ 888416 w 1611734"/>
                <a:gd name="connsiteY431" fmla="*/ 1026941 h 1892555"/>
                <a:gd name="connsiteX432" fmla="*/ 882722 w 1611734"/>
                <a:gd name="connsiteY432" fmla="*/ 987077 h 1892555"/>
                <a:gd name="connsiteX433" fmla="*/ 865637 w 1611734"/>
                <a:gd name="connsiteY433" fmla="*/ 981382 h 1892555"/>
                <a:gd name="connsiteX434" fmla="*/ 842857 w 1611734"/>
                <a:gd name="connsiteY434" fmla="*/ 975687 h 1892555"/>
                <a:gd name="connsiteX435" fmla="*/ 808687 w 1611734"/>
                <a:gd name="connsiteY435" fmla="*/ 958603 h 1892555"/>
                <a:gd name="connsiteX436" fmla="*/ 802992 w 1611734"/>
                <a:gd name="connsiteY436" fmla="*/ 975687 h 1892555"/>
                <a:gd name="connsiteX437" fmla="*/ 791602 w 1611734"/>
                <a:gd name="connsiteY437" fmla="*/ 992772 h 1892555"/>
                <a:gd name="connsiteX438" fmla="*/ 774517 w 1611734"/>
                <a:gd name="connsiteY438" fmla="*/ 987077 h 1892555"/>
                <a:gd name="connsiteX439" fmla="*/ 797297 w 1611734"/>
                <a:gd name="connsiteY439" fmla="*/ 924434 h 1892555"/>
                <a:gd name="connsiteX440" fmla="*/ 774517 w 1611734"/>
                <a:gd name="connsiteY440" fmla="*/ 913044 h 1892555"/>
                <a:gd name="connsiteX441" fmla="*/ 751737 w 1611734"/>
                <a:gd name="connsiteY441" fmla="*/ 890265 h 1892555"/>
                <a:gd name="connsiteX442" fmla="*/ 740347 w 1611734"/>
                <a:gd name="connsiteY442" fmla="*/ 850401 h 1892555"/>
                <a:gd name="connsiteX443" fmla="*/ 797297 w 1611734"/>
                <a:gd name="connsiteY443" fmla="*/ 821927 h 1892555"/>
                <a:gd name="connsiteX444" fmla="*/ 780212 w 1611734"/>
                <a:gd name="connsiteY444" fmla="*/ 827622 h 1892555"/>
                <a:gd name="connsiteX445" fmla="*/ 791602 w 1611734"/>
                <a:gd name="connsiteY445" fmla="*/ 850401 h 1892555"/>
                <a:gd name="connsiteX446" fmla="*/ 797297 w 1611734"/>
                <a:gd name="connsiteY446" fmla="*/ 867485 h 1892555"/>
                <a:gd name="connsiteX447" fmla="*/ 814382 w 1611734"/>
                <a:gd name="connsiteY447" fmla="*/ 878875 h 1892555"/>
                <a:gd name="connsiteX448" fmla="*/ 825772 w 1611734"/>
                <a:gd name="connsiteY448" fmla="*/ 895960 h 1892555"/>
                <a:gd name="connsiteX449" fmla="*/ 854247 w 1611734"/>
                <a:gd name="connsiteY449" fmla="*/ 913044 h 1892555"/>
                <a:gd name="connsiteX450" fmla="*/ 871332 w 1611734"/>
                <a:gd name="connsiteY450" fmla="*/ 924434 h 1892555"/>
                <a:gd name="connsiteX451" fmla="*/ 905501 w 1611734"/>
                <a:gd name="connsiteY451" fmla="*/ 947213 h 1892555"/>
                <a:gd name="connsiteX452" fmla="*/ 916891 w 1611734"/>
                <a:gd name="connsiteY452" fmla="*/ 890265 h 1892555"/>
                <a:gd name="connsiteX453" fmla="*/ 922586 w 1611734"/>
                <a:gd name="connsiteY453" fmla="*/ 861791 h 1892555"/>
                <a:gd name="connsiteX454" fmla="*/ 905501 w 1611734"/>
                <a:gd name="connsiteY454" fmla="*/ 850401 h 1892555"/>
                <a:gd name="connsiteX455" fmla="*/ 877027 w 1611734"/>
                <a:gd name="connsiteY455" fmla="*/ 804842 h 1892555"/>
                <a:gd name="connsiteX456" fmla="*/ 865637 w 1611734"/>
                <a:gd name="connsiteY456" fmla="*/ 787758 h 1892555"/>
                <a:gd name="connsiteX457" fmla="*/ 854247 w 1611734"/>
                <a:gd name="connsiteY457" fmla="*/ 764979 h 1892555"/>
                <a:gd name="connsiteX458" fmla="*/ 825772 w 1611734"/>
                <a:gd name="connsiteY458" fmla="*/ 730810 h 1892555"/>
                <a:gd name="connsiteX459" fmla="*/ 814382 w 1611734"/>
                <a:gd name="connsiteY459" fmla="*/ 702335 h 1892555"/>
                <a:gd name="connsiteX460" fmla="*/ 797297 w 1611734"/>
                <a:gd name="connsiteY460" fmla="*/ 685251 h 1892555"/>
                <a:gd name="connsiteX461" fmla="*/ 763127 w 1611734"/>
                <a:gd name="connsiteY461" fmla="*/ 662472 h 1892555"/>
                <a:gd name="connsiteX462" fmla="*/ 746042 w 1611734"/>
                <a:gd name="connsiteY462" fmla="*/ 668166 h 1892555"/>
                <a:gd name="connsiteX463" fmla="*/ 751737 w 1611734"/>
                <a:gd name="connsiteY463" fmla="*/ 708030 h 1892555"/>
                <a:gd name="connsiteX464" fmla="*/ 746042 w 1611734"/>
                <a:gd name="connsiteY464" fmla="*/ 725115 h 1892555"/>
                <a:gd name="connsiteX465" fmla="*/ 728957 w 1611734"/>
                <a:gd name="connsiteY465" fmla="*/ 719420 h 1892555"/>
                <a:gd name="connsiteX466" fmla="*/ 711872 w 1611734"/>
                <a:gd name="connsiteY466" fmla="*/ 702335 h 1892555"/>
                <a:gd name="connsiteX467" fmla="*/ 717567 w 1611734"/>
                <a:gd name="connsiteY467" fmla="*/ 685251 h 1892555"/>
                <a:gd name="connsiteX468" fmla="*/ 751737 w 1611734"/>
                <a:gd name="connsiteY468" fmla="*/ 668166 h 1892555"/>
                <a:gd name="connsiteX469" fmla="*/ 763127 w 1611734"/>
                <a:gd name="connsiteY469" fmla="*/ 651082 h 1892555"/>
                <a:gd name="connsiteX470" fmla="*/ 734652 w 1611734"/>
                <a:gd name="connsiteY470" fmla="*/ 639692 h 1892555"/>
                <a:gd name="connsiteX471" fmla="*/ 706177 w 1611734"/>
                <a:gd name="connsiteY471" fmla="*/ 611218 h 1892555"/>
                <a:gd name="connsiteX472" fmla="*/ 666312 w 1611734"/>
                <a:gd name="connsiteY472" fmla="*/ 588439 h 1892555"/>
                <a:gd name="connsiteX473" fmla="*/ 654922 w 1611734"/>
                <a:gd name="connsiteY473" fmla="*/ 571354 h 1892555"/>
                <a:gd name="connsiteX474" fmla="*/ 672007 w 1611734"/>
                <a:gd name="connsiteY474" fmla="*/ 559965 h 1892555"/>
                <a:gd name="connsiteX475" fmla="*/ 700482 w 1611734"/>
                <a:gd name="connsiteY475" fmla="*/ 537185 h 1892555"/>
                <a:gd name="connsiteX476" fmla="*/ 683397 w 1611734"/>
                <a:gd name="connsiteY476" fmla="*/ 531490 h 1892555"/>
                <a:gd name="connsiteX477" fmla="*/ 700482 w 1611734"/>
                <a:gd name="connsiteY477" fmla="*/ 542880 h 1892555"/>
                <a:gd name="connsiteX478" fmla="*/ 723262 w 1611734"/>
                <a:gd name="connsiteY478" fmla="*/ 531490 h 1892555"/>
                <a:gd name="connsiteX479" fmla="*/ 711872 w 1611734"/>
                <a:gd name="connsiteY479" fmla="*/ 514406 h 1892555"/>
                <a:gd name="connsiteX480" fmla="*/ 689092 w 1611734"/>
                <a:gd name="connsiteY480" fmla="*/ 508711 h 1892555"/>
                <a:gd name="connsiteX481" fmla="*/ 672007 w 1611734"/>
                <a:gd name="connsiteY481" fmla="*/ 485932 h 1892555"/>
                <a:gd name="connsiteX482" fmla="*/ 706177 w 1611734"/>
                <a:gd name="connsiteY482" fmla="*/ 497321 h 1892555"/>
                <a:gd name="connsiteX483" fmla="*/ 723262 w 1611734"/>
                <a:gd name="connsiteY483" fmla="*/ 520101 h 1892555"/>
                <a:gd name="connsiteX484" fmla="*/ 763127 w 1611734"/>
                <a:gd name="connsiteY484" fmla="*/ 485932 h 1892555"/>
                <a:gd name="connsiteX485" fmla="*/ 757432 w 1611734"/>
                <a:gd name="connsiteY485" fmla="*/ 463152 h 1892555"/>
                <a:gd name="connsiteX486" fmla="*/ 734652 w 1611734"/>
                <a:gd name="connsiteY486" fmla="*/ 446068 h 1892555"/>
                <a:gd name="connsiteX487" fmla="*/ 780212 w 1611734"/>
                <a:gd name="connsiteY487" fmla="*/ 423289 h 1892555"/>
                <a:gd name="connsiteX488" fmla="*/ 768822 w 1611734"/>
                <a:gd name="connsiteY488" fmla="*/ 428984 h 1892555"/>
                <a:gd name="connsiteX489" fmla="*/ 757432 w 1611734"/>
                <a:gd name="connsiteY489" fmla="*/ 508711 h 1892555"/>
                <a:gd name="connsiteX490" fmla="*/ 746042 w 1611734"/>
                <a:gd name="connsiteY490" fmla="*/ 525796 h 1892555"/>
                <a:gd name="connsiteX491" fmla="*/ 740347 w 1611734"/>
                <a:gd name="connsiteY491" fmla="*/ 571354 h 1892555"/>
                <a:gd name="connsiteX492" fmla="*/ 797297 w 1611734"/>
                <a:gd name="connsiteY492" fmla="*/ 605523 h 1892555"/>
                <a:gd name="connsiteX493" fmla="*/ 825772 w 1611734"/>
                <a:gd name="connsiteY493" fmla="*/ 622608 h 1892555"/>
                <a:gd name="connsiteX494" fmla="*/ 842857 w 1611734"/>
                <a:gd name="connsiteY494" fmla="*/ 628303 h 1892555"/>
                <a:gd name="connsiteX495" fmla="*/ 865637 w 1611734"/>
                <a:gd name="connsiteY495" fmla="*/ 651082 h 1892555"/>
                <a:gd name="connsiteX496" fmla="*/ 871332 w 1611734"/>
                <a:gd name="connsiteY496" fmla="*/ 673861 h 1892555"/>
                <a:gd name="connsiteX497" fmla="*/ 899806 w 1611734"/>
                <a:gd name="connsiteY497" fmla="*/ 702335 h 1892555"/>
                <a:gd name="connsiteX498" fmla="*/ 922586 w 1611734"/>
                <a:gd name="connsiteY498" fmla="*/ 696641 h 1892555"/>
                <a:gd name="connsiteX499" fmla="*/ 916891 w 1611734"/>
                <a:gd name="connsiteY499" fmla="*/ 662472 h 1892555"/>
                <a:gd name="connsiteX500" fmla="*/ 911196 w 1611734"/>
                <a:gd name="connsiteY500" fmla="*/ 633997 h 1892555"/>
                <a:gd name="connsiteX501" fmla="*/ 928281 w 1611734"/>
                <a:gd name="connsiteY501" fmla="*/ 520101 h 1892555"/>
                <a:gd name="connsiteX502" fmla="*/ 939671 w 1611734"/>
                <a:gd name="connsiteY502" fmla="*/ 491627 h 1892555"/>
                <a:gd name="connsiteX503" fmla="*/ 905501 w 1611734"/>
                <a:gd name="connsiteY503" fmla="*/ 423289 h 1892555"/>
                <a:gd name="connsiteX504" fmla="*/ 922586 w 1611734"/>
                <a:gd name="connsiteY504" fmla="*/ 411899 h 1892555"/>
                <a:gd name="connsiteX505" fmla="*/ 933976 w 1611734"/>
                <a:gd name="connsiteY505" fmla="*/ 394815 h 1892555"/>
                <a:gd name="connsiteX506" fmla="*/ 939671 w 1611734"/>
                <a:gd name="connsiteY506" fmla="*/ 423289 h 1892555"/>
                <a:gd name="connsiteX507" fmla="*/ 945366 w 1611734"/>
                <a:gd name="connsiteY507" fmla="*/ 463152 h 1892555"/>
                <a:gd name="connsiteX508" fmla="*/ 973841 w 1611734"/>
                <a:gd name="connsiteY508" fmla="*/ 457458 h 1892555"/>
                <a:gd name="connsiteX509" fmla="*/ 996621 w 1611734"/>
                <a:gd name="connsiteY509" fmla="*/ 417594 h 1892555"/>
                <a:gd name="connsiteX510" fmla="*/ 973841 w 1611734"/>
                <a:gd name="connsiteY510" fmla="*/ 434678 h 1892555"/>
                <a:gd name="connsiteX511" fmla="*/ 956756 w 1611734"/>
                <a:gd name="connsiteY511" fmla="*/ 468847 h 1892555"/>
                <a:gd name="connsiteX512" fmla="*/ 956756 w 1611734"/>
                <a:gd name="connsiteY512" fmla="*/ 605523 h 1892555"/>
                <a:gd name="connsiteX513" fmla="*/ 962451 w 1611734"/>
                <a:gd name="connsiteY513" fmla="*/ 799148 h 1892555"/>
                <a:gd name="connsiteX514" fmla="*/ 1036486 w 1611734"/>
                <a:gd name="connsiteY514" fmla="*/ 787758 h 1892555"/>
                <a:gd name="connsiteX515" fmla="*/ 1042181 w 1611734"/>
                <a:gd name="connsiteY515" fmla="*/ 753589 h 1892555"/>
                <a:gd name="connsiteX516" fmla="*/ 1053571 w 1611734"/>
                <a:gd name="connsiteY516" fmla="*/ 719420 h 1892555"/>
                <a:gd name="connsiteX517" fmla="*/ 1059266 w 1611734"/>
                <a:gd name="connsiteY517" fmla="*/ 696641 h 1892555"/>
                <a:gd name="connsiteX518" fmla="*/ 1076351 w 1611734"/>
                <a:gd name="connsiteY518" fmla="*/ 662472 h 1892555"/>
                <a:gd name="connsiteX519" fmla="*/ 1082046 w 1611734"/>
                <a:gd name="connsiteY519" fmla="*/ 628303 h 1892555"/>
                <a:gd name="connsiteX520" fmla="*/ 1116216 w 1611734"/>
                <a:gd name="connsiteY520" fmla="*/ 605523 h 1892555"/>
                <a:gd name="connsiteX521" fmla="*/ 1127606 w 1611734"/>
                <a:gd name="connsiteY521" fmla="*/ 588439 h 1892555"/>
                <a:gd name="connsiteX522" fmla="*/ 1110521 w 1611734"/>
                <a:gd name="connsiteY522" fmla="*/ 582744 h 1892555"/>
                <a:gd name="connsiteX523" fmla="*/ 1116216 w 1611734"/>
                <a:gd name="connsiteY523" fmla="*/ 542880 h 1892555"/>
                <a:gd name="connsiteX524" fmla="*/ 1121911 w 1611734"/>
                <a:gd name="connsiteY524" fmla="*/ 491627 h 1892555"/>
                <a:gd name="connsiteX525" fmla="*/ 1184555 w 1611734"/>
                <a:gd name="connsiteY525" fmla="*/ 508711 h 1892555"/>
                <a:gd name="connsiteX526" fmla="*/ 1201640 w 1611734"/>
                <a:gd name="connsiteY526" fmla="*/ 531490 h 1892555"/>
                <a:gd name="connsiteX527" fmla="*/ 1207335 w 1611734"/>
                <a:gd name="connsiteY527" fmla="*/ 565659 h 1892555"/>
                <a:gd name="connsiteX528" fmla="*/ 1195945 w 1611734"/>
                <a:gd name="connsiteY528" fmla="*/ 582744 h 1892555"/>
                <a:gd name="connsiteX529" fmla="*/ 1156080 w 1611734"/>
                <a:gd name="connsiteY529" fmla="*/ 616913 h 1892555"/>
                <a:gd name="connsiteX530" fmla="*/ 1144691 w 1611734"/>
                <a:gd name="connsiteY530" fmla="*/ 639692 h 1892555"/>
                <a:gd name="connsiteX531" fmla="*/ 1110521 w 1611734"/>
                <a:gd name="connsiteY531" fmla="*/ 696641 h 1892555"/>
                <a:gd name="connsiteX532" fmla="*/ 1087741 w 1611734"/>
                <a:gd name="connsiteY532" fmla="*/ 759284 h 1892555"/>
                <a:gd name="connsiteX533" fmla="*/ 1076351 w 1611734"/>
                <a:gd name="connsiteY533" fmla="*/ 782063 h 1892555"/>
                <a:gd name="connsiteX534" fmla="*/ 1013706 w 1611734"/>
                <a:gd name="connsiteY534" fmla="*/ 833316 h 1892555"/>
                <a:gd name="connsiteX535" fmla="*/ 996621 w 1611734"/>
                <a:gd name="connsiteY535" fmla="*/ 839011 h 1892555"/>
                <a:gd name="connsiteX536" fmla="*/ 968146 w 1611734"/>
                <a:gd name="connsiteY536" fmla="*/ 861791 h 1892555"/>
                <a:gd name="connsiteX537" fmla="*/ 962451 w 1611734"/>
                <a:gd name="connsiteY537" fmla="*/ 878875 h 1892555"/>
                <a:gd name="connsiteX538" fmla="*/ 968146 w 1611734"/>
                <a:gd name="connsiteY538" fmla="*/ 981382 h 1892555"/>
                <a:gd name="connsiteX539" fmla="*/ 1047876 w 1611734"/>
                <a:gd name="connsiteY539" fmla="*/ 975687 h 1892555"/>
                <a:gd name="connsiteX540" fmla="*/ 1070656 w 1611734"/>
                <a:gd name="connsiteY540" fmla="*/ 969992 h 1892555"/>
                <a:gd name="connsiteX541" fmla="*/ 1059266 w 1611734"/>
                <a:gd name="connsiteY541" fmla="*/ 952908 h 1892555"/>
                <a:gd name="connsiteX542" fmla="*/ 1064961 w 1611734"/>
                <a:gd name="connsiteY542" fmla="*/ 907349 h 1892555"/>
                <a:gd name="connsiteX543" fmla="*/ 1104826 w 1611734"/>
                <a:gd name="connsiteY543" fmla="*/ 913044 h 1892555"/>
                <a:gd name="connsiteX544" fmla="*/ 1110521 w 1611734"/>
                <a:gd name="connsiteY544" fmla="*/ 930129 h 1892555"/>
                <a:gd name="connsiteX545" fmla="*/ 1144691 w 1611734"/>
                <a:gd name="connsiteY545" fmla="*/ 952908 h 1892555"/>
                <a:gd name="connsiteX546" fmla="*/ 1218725 w 1611734"/>
                <a:gd name="connsiteY546" fmla="*/ 913044 h 1892555"/>
                <a:gd name="connsiteX547" fmla="*/ 1235810 w 1611734"/>
                <a:gd name="connsiteY547" fmla="*/ 782063 h 1892555"/>
                <a:gd name="connsiteX548" fmla="*/ 1252895 w 1611734"/>
                <a:gd name="connsiteY548" fmla="*/ 736504 h 1892555"/>
                <a:gd name="connsiteX549" fmla="*/ 1275675 w 1611734"/>
                <a:gd name="connsiteY549" fmla="*/ 742199 h 1892555"/>
                <a:gd name="connsiteX550" fmla="*/ 1281370 w 1611734"/>
                <a:gd name="connsiteY550" fmla="*/ 759284 h 1892555"/>
                <a:gd name="connsiteX551" fmla="*/ 1269980 w 1611734"/>
                <a:gd name="connsiteY551" fmla="*/ 810537 h 1892555"/>
                <a:gd name="connsiteX552" fmla="*/ 1264285 w 1611734"/>
                <a:gd name="connsiteY552" fmla="*/ 856096 h 1892555"/>
                <a:gd name="connsiteX553" fmla="*/ 1241505 w 1611734"/>
                <a:gd name="connsiteY553" fmla="*/ 901654 h 1892555"/>
                <a:gd name="connsiteX554" fmla="*/ 1235810 w 1611734"/>
                <a:gd name="connsiteY554" fmla="*/ 918739 h 1892555"/>
                <a:gd name="connsiteX555" fmla="*/ 1275675 w 1611734"/>
                <a:gd name="connsiteY555" fmla="*/ 947213 h 1892555"/>
                <a:gd name="connsiteX556" fmla="*/ 1298455 w 1611734"/>
                <a:gd name="connsiteY556" fmla="*/ 952908 h 1892555"/>
                <a:gd name="connsiteX557" fmla="*/ 1241505 w 1611734"/>
                <a:gd name="connsiteY557" fmla="*/ 975687 h 1892555"/>
                <a:gd name="connsiteX558" fmla="*/ 1201640 w 1611734"/>
                <a:gd name="connsiteY558" fmla="*/ 987077 h 1892555"/>
                <a:gd name="connsiteX559" fmla="*/ 1190250 w 1611734"/>
                <a:gd name="connsiteY559" fmla="*/ 1004161 h 1892555"/>
                <a:gd name="connsiteX560" fmla="*/ 1201640 w 1611734"/>
                <a:gd name="connsiteY560" fmla="*/ 1044025 h 1892555"/>
                <a:gd name="connsiteX561" fmla="*/ 1184555 w 1611734"/>
                <a:gd name="connsiteY561" fmla="*/ 1049720 h 1892555"/>
                <a:gd name="connsiteX562" fmla="*/ 1167470 w 1611734"/>
                <a:gd name="connsiteY562" fmla="*/ 1038330 h 1892555"/>
                <a:gd name="connsiteX563" fmla="*/ 1156080 w 1611734"/>
                <a:gd name="connsiteY563" fmla="*/ 1055415 h 1892555"/>
                <a:gd name="connsiteX564" fmla="*/ 1138996 w 1611734"/>
                <a:gd name="connsiteY564" fmla="*/ 1061110 h 1892555"/>
                <a:gd name="connsiteX565" fmla="*/ 1133301 w 1611734"/>
                <a:gd name="connsiteY565" fmla="*/ 1021246 h 1892555"/>
                <a:gd name="connsiteX566" fmla="*/ 1116216 w 1611734"/>
                <a:gd name="connsiteY566" fmla="*/ 1009856 h 1892555"/>
                <a:gd name="connsiteX567" fmla="*/ 1030791 w 1611734"/>
                <a:gd name="connsiteY567" fmla="*/ 1015551 h 1892555"/>
                <a:gd name="connsiteX568" fmla="*/ 1013706 w 1611734"/>
                <a:gd name="connsiteY568" fmla="*/ 1026941 h 1892555"/>
                <a:gd name="connsiteX569" fmla="*/ 1019401 w 1611734"/>
                <a:gd name="connsiteY569" fmla="*/ 1146532 h 1892555"/>
                <a:gd name="connsiteX570" fmla="*/ 1053571 w 1611734"/>
                <a:gd name="connsiteY570" fmla="*/ 1163617 h 1892555"/>
                <a:gd name="connsiteX571" fmla="*/ 1150385 w 1611734"/>
                <a:gd name="connsiteY571" fmla="*/ 1169312 h 1892555"/>
                <a:gd name="connsiteX572" fmla="*/ 1184555 w 1611734"/>
                <a:gd name="connsiteY572" fmla="*/ 1175006 h 1892555"/>
                <a:gd name="connsiteX573" fmla="*/ 1201640 w 1611734"/>
                <a:gd name="connsiteY573" fmla="*/ 1180701 h 1892555"/>
                <a:gd name="connsiteX574" fmla="*/ 1258590 w 1611734"/>
                <a:gd name="connsiteY574" fmla="*/ 1175006 h 1892555"/>
                <a:gd name="connsiteX575" fmla="*/ 1287065 w 1611734"/>
                <a:gd name="connsiteY575" fmla="*/ 1146532 h 1892555"/>
                <a:gd name="connsiteX576" fmla="*/ 1304150 w 1611734"/>
                <a:gd name="connsiteY576" fmla="*/ 1135143 h 1892555"/>
                <a:gd name="connsiteX577" fmla="*/ 1315540 w 1611734"/>
                <a:gd name="connsiteY577" fmla="*/ 1112363 h 1892555"/>
                <a:gd name="connsiteX578" fmla="*/ 1332625 w 1611734"/>
                <a:gd name="connsiteY578" fmla="*/ 1095279 h 1892555"/>
                <a:gd name="connsiteX579" fmla="*/ 1355405 w 1611734"/>
                <a:gd name="connsiteY579" fmla="*/ 1066805 h 1892555"/>
                <a:gd name="connsiteX580" fmla="*/ 1378185 w 1611734"/>
                <a:gd name="connsiteY580" fmla="*/ 1026941 h 1892555"/>
                <a:gd name="connsiteX581" fmla="*/ 1383880 w 1611734"/>
                <a:gd name="connsiteY581" fmla="*/ 1009856 h 1892555"/>
                <a:gd name="connsiteX582" fmla="*/ 1412355 w 1611734"/>
                <a:gd name="connsiteY582" fmla="*/ 987077 h 1892555"/>
                <a:gd name="connsiteX583" fmla="*/ 1418049 w 1611734"/>
                <a:gd name="connsiteY583" fmla="*/ 969992 h 1892555"/>
                <a:gd name="connsiteX584" fmla="*/ 1429439 w 1611734"/>
                <a:gd name="connsiteY584" fmla="*/ 947213 h 1892555"/>
                <a:gd name="connsiteX585" fmla="*/ 1418049 w 1611734"/>
                <a:gd name="connsiteY585" fmla="*/ 913044 h 1892555"/>
                <a:gd name="connsiteX586" fmla="*/ 1429439 w 1611734"/>
                <a:gd name="connsiteY586" fmla="*/ 856096 h 1892555"/>
                <a:gd name="connsiteX587" fmla="*/ 1446524 w 1611734"/>
                <a:gd name="connsiteY587" fmla="*/ 833316 h 1892555"/>
                <a:gd name="connsiteX588" fmla="*/ 1469304 w 1611734"/>
                <a:gd name="connsiteY588" fmla="*/ 821927 h 1892555"/>
                <a:gd name="connsiteX589" fmla="*/ 1435134 w 1611734"/>
                <a:gd name="connsiteY589" fmla="*/ 628303 h 1892555"/>
                <a:gd name="connsiteX590" fmla="*/ 1418049 w 1611734"/>
                <a:gd name="connsiteY590" fmla="*/ 622608 h 1892555"/>
                <a:gd name="connsiteX591" fmla="*/ 1389575 w 1611734"/>
                <a:gd name="connsiteY591" fmla="*/ 611218 h 1892555"/>
                <a:gd name="connsiteX592" fmla="*/ 1372490 w 1611734"/>
                <a:gd name="connsiteY592" fmla="*/ 594134 h 1892555"/>
                <a:gd name="connsiteX593" fmla="*/ 1389575 w 1611734"/>
                <a:gd name="connsiteY593" fmla="*/ 525796 h 1892555"/>
                <a:gd name="connsiteX594" fmla="*/ 1383880 w 1611734"/>
                <a:gd name="connsiteY594" fmla="*/ 480237 h 1892555"/>
                <a:gd name="connsiteX595" fmla="*/ 1400965 w 1611734"/>
                <a:gd name="connsiteY595" fmla="*/ 463152 h 1892555"/>
                <a:gd name="connsiteX596" fmla="*/ 1412355 w 1611734"/>
                <a:gd name="connsiteY596" fmla="*/ 446068 h 1892555"/>
                <a:gd name="connsiteX597" fmla="*/ 1400965 w 1611734"/>
                <a:gd name="connsiteY597" fmla="*/ 428984 h 1892555"/>
                <a:gd name="connsiteX598" fmla="*/ 1429439 w 1611734"/>
                <a:gd name="connsiteY598" fmla="*/ 315087 h 1892555"/>
                <a:gd name="connsiteX599" fmla="*/ 1457914 w 1611734"/>
                <a:gd name="connsiteY599" fmla="*/ 269528 h 1892555"/>
                <a:gd name="connsiteX600" fmla="*/ 1469304 w 1611734"/>
                <a:gd name="connsiteY600" fmla="*/ 252444 h 1892555"/>
                <a:gd name="connsiteX601" fmla="*/ 1571814 w 1611734"/>
                <a:gd name="connsiteY601" fmla="*/ 246749 h 1892555"/>
                <a:gd name="connsiteX602" fmla="*/ 1509169 w 1611734"/>
                <a:gd name="connsiteY602" fmla="*/ 212580 h 1892555"/>
                <a:gd name="connsiteX603" fmla="*/ 1486389 w 1611734"/>
                <a:gd name="connsiteY603" fmla="*/ 178411 h 1892555"/>
                <a:gd name="connsiteX604" fmla="*/ 1503474 w 1611734"/>
                <a:gd name="connsiteY604" fmla="*/ 167021 h 1892555"/>
                <a:gd name="connsiteX605" fmla="*/ 1520559 w 1611734"/>
                <a:gd name="connsiteY605" fmla="*/ 144242 h 1892555"/>
                <a:gd name="connsiteX606" fmla="*/ 1543339 w 1611734"/>
                <a:gd name="connsiteY606" fmla="*/ 132852 h 1892555"/>
                <a:gd name="connsiteX607" fmla="*/ 1531949 w 1611734"/>
                <a:gd name="connsiteY607" fmla="*/ 115768 h 1892555"/>
                <a:gd name="connsiteX608" fmla="*/ 1514864 w 1611734"/>
                <a:gd name="connsiteY608" fmla="*/ 110073 h 1892555"/>
                <a:gd name="connsiteX609" fmla="*/ 1480694 w 1611734"/>
                <a:gd name="connsiteY609" fmla="*/ 81599 h 1892555"/>
                <a:gd name="connsiteX610" fmla="*/ 1395270 w 1611734"/>
                <a:gd name="connsiteY610" fmla="*/ 104378 h 1892555"/>
                <a:gd name="connsiteX611" fmla="*/ 1389575 w 1611734"/>
                <a:gd name="connsiteY611" fmla="*/ 121463 h 1892555"/>
                <a:gd name="connsiteX612" fmla="*/ 1366795 w 1611734"/>
                <a:gd name="connsiteY612" fmla="*/ 167021 h 1892555"/>
                <a:gd name="connsiteX613" fmla="*/ 1195945 w 1611734"/>
                <a:gd name="connsiteY613" fmla="*/ 189801 h 1892555"/>
                <a:gd name="connsiteX614" fmla="*/ 1184555 w 1611734"/>
                <a:gd name="connsiteY614" fmla="*/ 172716 h 1892555"/>
                <a:gd name="connsiteX615" fmla="*/ 1195945 w 1611734"/>
                <a:gd name="connsiteY615" fmla="*/ 149937 h 1892555"/>
                <a:gd name="connsiteX616" fmla="*/ 1235810 w 1611734"/>
                <a:gd name="connsiteY616" fmla="*/ 110073 h 1892555"/>
                <a:gd name="connsiteX617" fmla="*/ 1264285 w 1611734"/>
                <a:gd name="connsiteY617" fmla="*/ 87294 h 1892555"/>
                <a:gd name="connsiteX618" fmla="*/ 1281370 w 1611734"/>
                <a:gd name="connsiteY618" fmla="*/ 75904 h 1892555"/>
                <a:gd name="connsiteX0" fmla="*/ 1281370 w 1611734"/>
                <a:gd name="connsiteY0" fmla="*/ 57524 h 1874175"/>
                <a:gd name="connsiteX1" fmla="*/ 1389575 w 1611734"/>
                <a:gd name="connsiteY1" fmla="*/ 576 h 1874175"/>
                <a:gd name="connsiteX2" fmla="*/ 1397962 w 1611734"/>
                <a:gd name="connsiteY2" fmla="*/ 29138 h 1874175"/>
                <a:gd name="connsiteX3" fmla="*/ 1326930 w 1611734"/>
                <a:gd name="connsiteY3" fmla="*/ 46134 h 1874175"/>
                <a:gd name="connsiteX4" fmla="*/ 1372490 w 1611734"/>
                <a:gd name="connsiteY4" fmla="*/ 51829 h 1874175"/>
                <a:gd name="connsiteX5" fmla="*/ 1406660 w 1611734"/>
                <a:gd name="connsiteY5" fmla="*/ 40439 h 1874175"/>
                <a:gd name="connsiteX6" fmla="*/ 1571814 w 1611734"/>
                <a:gd name="connsiteY6" fmla="*/ 63219 h 1874175"/>
                <a:gd name="connsiteX7" fmla="*/ 1588899 w 1611734"/>
                <a:gd name="connsiteY7" fmla="*/ 74608 h 1874175"/>
                <a:gd name="connsiteX8" fmla="*/ 1611679 w 1611734"/>
                <a:gd name="connsiteY8" fmla="*/ 142946 h 1874175"/>
                <a:gd name="connsiteX9" fmla="*/ 1594594 w 1611734"/>
                <a:gd name="connsiteY9" fmla="*/ 216979 h 1874175"/>
                <a:gd name="connsiteX10" fmla="*/ 1577509 w 1611734"/>
                <a:gd name="connsiteY10" fmla="*/ 256843 h 1874175"/>
                <a:gd name="connsiteX11" fmla="*/ 1486389 w 1611734"/>
                <a:gd name="connsiteY11" fmla="*/ 814936 h 1874175"/>
                <a:gd name="connsiteX12" fmla="*/ 1474999 w 1611734"/>
                <a:gd name="connsiteY12" fmla="*/ 860495 h 1874175"/>
                <a:gd name="connsiteX13" fmla="*/ 1457914 w 1611734"/>
                <a:gd name="connsiteY13" fmla="*/ 923138 h 1874175"/>
                <a:gd name="connsiteX14" fmla="*/ 1452219 w 1611734"/>
                <a:gd name="connsiteY14" fmla="*/ 945918 h 1874175"/>
                <a:gd name="connsiteX15" fmla="*/ 1446524 w 1611734"/>
                <a:gd name="connsiteY15" fmla="*/ 980087 h 1874175"/>
                <a:gd name="connsiteX16" fmla="*/ 1412355 w 1611734"/>
                <a:gd name="connsiteY16" fmla="*/ 1002866 h 1874175"/>
                <a:gd name="connsiteX17" fmla="*/ 1361100 w 1611734"/>
                <a:gd name="connsiteY17" fmla="*/ 1059814 h 1874175"/>
                <a:gd name="connsiteX18" fmla="*/ 1338320 w 1611734"/>
                <a:gd name="connsiteY18" fmla="*/ 1111068 h 1874175"/>
                <a:gd name="connsiteX19" fmla="*/ 1315540 w 1611734"/>
                <a:gd name="connsiteY19" fmla="*/ 1156626 h 1874175"/>
                <a:gd name="connsiteX20" fmla="*/ 1298455 w 1611734"/>
                <a:gd name="connsiteY20" fmla="*/ 1185100 h 1874175"/>
                <a:gd name="connsiteX21" fmla="*/ 1281370 w 1611734"/>
                <a:gd name="connsiteY21" fmla="*/ 1190795 h 1874175"/>
                <a:gd name="connsiteX22" fmla="*/ 1235810 w 1611734"/>
                <a:gd name="connsiteY22" fmla="*/ 1207880 h 1874175"/>
                <a:gd name="connsiteX23" fmla="*/ 1218725 w 1611734"/>
                <a:gd name="connsiteY23" fmla="*/ 1219269 h 1874175"/>
                <a:gd name="connsiteX24" fmla="*/ 1224420 w 1611734"/>
                <a:gd name="connsiteY24" fmla="*/ 1242049 h 1874175"/>
                <a:gd name="connsiteX25" fmla="*/ 1241505 w 1611734"/>
                <a:gd name="connsiteY25" fmla="*/ 1247744 h 1874175"/>
                <a:gd name="connsiteX26" fmla="*/ 1281370 w 1611734"/>
                <a:gd name="connsiteY26" fmla="*/ 1276218 h 1874175"/>
                <a:gd name="connsiteX27" fmla="*/ 1315540 w 1611734"/>
                <a:gd name="connsiteY27" fmla="*/ 1298997 h 1874175"/>
                <a:gd name="connsiteX28" fmla="*/ 1326930 w 1611734"/>
                <a:gd name="connsiteY28" fmla="*/ 1316082 h 1874175"/>
                <a:gd name="connsiteX29" fmla="*/ 1338320 w 1611734"/>
                <a:gd name="connsiteY29" fmla="*/ 1350251 h 1874175"/>
                <a:gd name="connsiteX30" fmla="*/ 1344015 w 1611734"/>
                <a:gd name="connsiteY30" fmla="*/ 1367335 h 1874175"/>
                <a:gd name="connsiteX31" fmla="*/ 1355405 w 1611734"/>
                <a:gd name="connsiteY31" fmla="*/ 1390114 h 1874175"/>
                <a:gd name="connsiteX32" fmla="*/ 1366795 w 1611734"/>
                <a:gd name="connsiteY32" fmla="*/ 1424283 h 1874175"/>
                <a:gd name="connsiteX33" fmla="*/ 1372490 w 1611734"/>
                <a:gd name="connsiteY33" fmla="*/ 1441368 h 1874175"/>
                <a:gd name="connsiteX34" fmla="*/ 1406660 w 1611734"/>
                <a:gd name="connsiteY34" fmla="*/ 1498316 h 1874175"/>
                <a:gd name="connsiteX35" fmla="*/ 1418049 w 1611734"/>
                <a:gd name="connsiteY35" fmla="*/ 1532485 h 1874175"/>
                <a:gd name="connsiteX36" fmla="*/ 1429439 w 1611734"/>
                <a:gd name="connsiteY36" fmla="*/ 1549570 h 1874175"/>
                <a:gd name="connsiteX37" fmla="*/ 1446524 w 1611734"/>
                <a:gd name="connsiteY37" fmla="*/ 1600823 h 1874175"/>
                <a:gd name="connsiteX38" fmla="*/ 1457914 w 1611734"/>
                <a:gd name="connsiteY38" fmla="*/ 1617908 h 1874175"/>
                <a:gd name="connsiteX39" fmla="*/ 1474999 w 1611734"/>
                <a:gd name="connsiteY39" fmla="*/ 1669161 h 1874175"/>
                <a:gd name="connsiteX40" fmla="*/ 1480694 w 1611734"/>
                <a:gd name="connsiteY40" fmla="*/ 1714720 h 1874175"/>
                <a:gd name="connsiteX41" fmla="*/ 1486389 w 1611734"/>
                <a:gd name="connsiteY41" fmla="*/ 1748889 h 1874175"/>
                <a:gd name="connsiteX42" fmla="*/ 1480694 w 1611734"/>
                <a:gd name="connsiteY42" fmla="*/ 1822922 h 1874175"/>
                <a:gd name="connsiteX43" fmla="*/ 1440829 w 1611734"/>
                <a:gd name="connsiteY43" fmla="*/ 1771668 h 1874175"/>
                <a:gd name="connsiteX44" fmla="*/ 1429439 w 1611734"/>
                <a:gd name="connsiteY44" fmla="*/ 1703330 h 1874175"/>
                <a:gd name="connsiteX45" fmla="*/ 1418049 w 1611734"/>
                <a:gd name="connsiteY45" fmla="*/ 1686246 h 1874175"/>
                <a:gd name="connsiteX46" fmla="*/ 1412355 w 1611734"/>
                <a:gd name="connsiteY46" fmla="*/ 1669161 h 1874175"/>
                <a:gd name="connsiteX47" fmla="*/ 1395270 w 1611734"/>
                <a:gd name="connsiteY47" fmla="*/ 1657771 h 1874175"/>
                <a:gd name="connsiteX48" fmla="*/ 1389575 w 1611734"/>
                <a:gd name="connsiteY48" fmla="*/ 1617908 h 1874175"/>
                <a:gd name="connsiteX49" fmla="*/ 1378185 w 1611734"/>
                <a:gd name="connsiteY49" fmla="*/ 1583739 h 1874175"/>
                <a:gd name="connsiteX50" fmla="*/ 1372490 w 1611734"/>
                <a:gd name="connsiteY50" fmla="*/ 1560959 h 1874175"/>
                <a:gd name="connsiteX51" fmla="*/ 1355405 w 1611734"/>
                <a:gd name="connsiteY51" fmla="*/ 1538180 h 1874175"/>
                <a:gd name="connsiteX52" fmla="*/ 1349710 w 1611734"/>
                <a:gd name="connsiteY52" fmla="*/ 1498316 h 1874175"/>
                <a:gd name="connsiteX53" fmla="*/ 1338320 w 1611734"/>
                <a:gd name="connsiteY53" fmla="*/ 1464147 h 1874175"/>
                <a:gd name="connsiteX54" fmla="*/ 1321235 w 1611734"/>
                <a:gd name="connsiteY54" fmla="*/ 1418589 h 1874175"/>
                <a:gd name="connsiteX55" fmla="*/ 1315540 w 1611734"/>
                <a:gd name="connsiteY55" fmla="*/ 1373030 h 1874175"/>
                <a:gd name="connsiteX56" fmla="*/ 1298455 w 1611734"/>
                <a:gd name="connsiteY56" fmla="*/ 1367335 h 1874175"/>
                <a:gd name="connsiteX57" fmla="*/ 1281370 w 1611734"/>
                <a:gd name="connsiteY57" fmla="*/ 1355945 h 1874175"/>
                <a:gd name="connsiteX58" fmla="*/ 1247200 w 1611734"/>
                <a:gd name="connsiteY58" fmla="*/ 1344556 h 1874175"/>
                <a:gd name="connsiteX59" fmla="*/ 1213030 w 1611734"/>
                <a:gd name="connsiteY59" fmla="*/ 1321776 h 1874175"/>
                <a:gd name="connsiteX60" fmla="*/ 1178860 w 1611734"/>
                <a:gd name="connsiteY60" fmla="*/ 1310387 h 1874175"/>
                <a:gd name="connsiteX61" fmla="*/ 1173165 w 1611734"/>
                <a:gd name="connsiteY61" fmla="*/ 1367335 h 1874175"/>
                <a:gd name="connsiteX62" fmla="*/ 1156080 w 1611734"/>
                <a:gd name="connsiteY62" fmla="*/ 1378725 h 1874175"/>
                <a:gd name="connsiteX63" fmla="*/ 1161775 w 1611734"/>
                <a:gd name="connsiteY63" fmla="*/ 1401504 h 1874175"/>
                <a:gd name="connsiteX64" fmla="*/ 1167470 w 1611734"/>
                <a:gd name="connsiteY64" fmla="*/ 1418589 h 1874175"/>
                <a:gd name="connsiteX65" fmla="*/ 1190250 w 1611734"/>
                <a:gd name="connsiteY65" fmla="*/ 1441368 h 1874175"/>
                <a:gd name="connsiteX66" fmla="*/ 1201640 w 1611734"/>
                <a:gd name="connsiteY66" fmla="*/ 1458452 h 1874175"/>
                <a:gd name="connsiteX67" fmla="*/ 1201640 w 1611734"/>
                <a:gd name="connsiteY67" fmla="*/ 1504011 h 1874175"/>
                <a:gd name="connsiteX68" fmla="*/ 1235810 w 1611734"/>
                <a:gd name="connsiteY68" fmla="*/ 1521096 h 1874175"/>
                <a:gd name="connsiteX69" fmla="*/ 1275675 w 1611734"/>
                <a:gd name="connsiteY69" fmla="*/ 1538180 h 1874175"/>
                <a:gd name="connsiteX70" fmla="*/ 1252895 w 1611734"/>
                <a:gd name="connsiteY70" fmla="*/ 1549570 h 1874175"/>
                <a:gd name="connsiteX71" fmla="*/ 1241505 w 1611734"/>
                <a:gd name="connsiteY71" fmla="*/ 1566654 h 1874175"/>
                <a:gd name="connsiteX72" fmla="*/ 1224420 w 1611734"/>
                <a:gd name="connsiteY72" fmla="*/ 1578044 h 1874175"/>
                <a:gd name="connsiteX73" fmla="*/ 1201640 w 1611734"/>
                <a:gd name="connsiteY73" fmla="*/ 1560959 h 1874175"/>
                <a:gd name="connsiteX74" fmla="*/ 1178860 w 1611734"/>
                <a:gd name="connsiteY74" fmla="*/ 1538180 h 1874175"/>
                <a:gd name="connsiteX75" fmla="*/ 1173165 w 1611734"/>
                <a:gd name="connsiteY75" fmla="*/ 1515401 h 1874175"/>
                <a:gd name="connsiteX76" fmla="*/ 1167470 w 1611734"/>
                <a:gd name="connsiteY76" fmla="*/ 1486927 h 1874175"/>
                <a:gd name="connsiteX77" fmla="*/ 1150385 w 1611734"/>
                <a:gd name="connsiteY77" fmla="*/ 1481232 h 1874175"/>
                <a:gd name="connsiteX78" fmla="*/ 1138996 w 1611734"/>
                <a:gd name="connsiteY78" fmla="*/ 1464147 h 1874175"/>
                <a:gd name="connsiteX79" fmla="*/ 1121911 w 1611734"/>
                <a:gd name="connsiteY79" fmla="*/ 1458452 h 1874175"/>
                <a:gd name="connsiteX80" fmla="*/ 1104826 w 1611734"/>
                <a:gd name="connsiteY80" fmla="*/ 1447063 h 1874175"/>
                <a:gd name="connsiteX81" fmla="*/ 1064961 w 1611734"/>
                <a:gd name="connsiteY81" fmla="*/ 1435673 h 1874175"/>
                <a:gd name="connsiteX82" fmla="*/ 1030791 w 1611734"/>
                <a:gd name="connsiteY82" fmla="*/ 1407199 h 1874175"/>
                <a:gd name="connsiteX83" fmla="*/ 1019401 w 1611734"/>
                <a:gd name="connsiteY83" fmla="*/ 1390114 h 1874175"/>
                <a:gd name="connsiteX84" fmla="*/ 1002316 w 1611734"/>
                <a:gd name="connsiteY84" fmla="*/ 1378725 h 1874175"/>
                <a:gd name="connsiteX85" fmla="*/ 996621 w 1611734"/>
                <a:gd name="connsiteY85" fmla="*/ 1361640 h 1874175"/>
                <a:gd name="connsiteX86" fmla="*/ 962451 w 1611734"/>
                <a:gd name="connsiteY86" fmla="*/ 1344556 h 1874175"/>
                <a:gd name="connsiteX87" fmla="*/ 945366 w 1611734"/>
                <a:gd name="connsiteY87" fmla="*/ 1350251 h 1874175"/>
                <a:gd name="connsiteX88" fmla="*/ 928281 w 1611734"/>
                <a:gd name="connsiteY88" fmla="*/ 1384420 h 1874175"/>
                <a:gd name="connsiteX89" fmla="*/ 933976 w 1611734"/>
                <a:gd name="connsiteY89" fmla="*/ 1452758 h 1874175"/>
                <a:gd name="connsiteX90" fmla="*/ 968146 w 1611734"/>
                <a:gd name="connsiteY90" fmla="*/ 1486927 h 1874175"/>
                <a:gd name="connsiteX91" fmla="*/ 1002316 w 1611734"/>
                <a:gd name="connsiteY91" fmla="*/ 1498316 h 1874175"/>
                <a:gd name="connsiteX92" fmla="*/ 1008011 w 1611734"/>
                <a:gd name="connsiteY92" fmla="*/ 1515401 h 1874175"/>
                <a:gd name="connsiteX93" fmla="*/ 1025096 w 1611734"/>
                <a:gd name="connsiteY93" fmla="*/ 1521096 h 1874175"/>
                <a:gd name="connsiteX94" fmla="*/ 1064961 w 1611734"/>
                <a:gd name="connsiteY94" fmla="*/ 1526790 h 1874175"/>
                <a:gd name="connsiteX95" fmla="*/ 1059266 w 1611734"/>
                <a:gd name="connsiteY95" fmla="*/ 1555264 h 1874175"/>
                <a:gd name="connsiteX96" fmla="*/ 1047876 w 1611734"/>
                <a:gd name="connsiteY96" fmla="*/ 1572349 h 1874175"/>
                <a:gd name="connsiteX97" fmla="*/ 1076351 w 1611734"/>
                <a:gd name="connsiteY97" fmla="*/ 1595128 h 1874175"/>
                <a:gd name="connsiteX98" fmla="*/ 1110521 w 1611734"/>
                <a:gd name="connsiteY98" fmla="*/ 1623602 h 1874175"/>
                <a:gd name="connsiteX99" fmla="*/ 1150385 w 1611734"/>
                <a:gd name="connsiteY99" fmla="*/ 1634992 h 1874175"/>
                <a:gd name="connsiteX100" fmla="*/ 1184555 w 1611734"/>
                <a:gd name="connsiteY100" fmla="*/ 1646382 h 1874175"/>
                <a:gd name="connsiteX101" fmla="*/ 1201640 w 1611734"/>
                <a:gd name="connsiteY101" fmla="*/ 1652077 h 1874175"/>
                <a:gd name="connsiteX102" fmla="*/ 1207335 w 1611734"/>
                <a:gd name="connsiteY102" fmla="*/ 1669161 h 1874175"/>
                <a:gd name="connsiteX103" fmla="*/ 1218725 w 1611734"/>
                <a:gd name="connsiteY103" fmla="*/ 1691940 h 1874175"/>
                <a:gd name="connsiteX104" fmla="*/ 1207335 w 1611734"/>
                <a:gd name="connsiteY104" fmla="*/ 1720415 h 1874175"/>
                <a:gd name="connsiteX105" fmla="*/ 1195945 w 1611734"/>
                <a:gd name="connsiteY105" fmla="*/ 1703330 h 1874175"/>
                <a:gd name="connsiteX106" fmla="*/ 1121911 w 1611734"/>
                <a:gd name="connsiteY106" fmla="*/ 1686246 h 1874175"/>
                <a:gd name="connsiteX107" fmla="*/ 1161775 w 1611734"/>
                <a:gd name="connsiteY107" fmla="*/ 1726109 h 1874175"/>
                <a:gd name="connsiteX108" fmla="*/ 1178860 w 1611734"/>
                <a:gd name="connsiteY108" fmla="*/ 1760278 h 1874175"/>
                <a:gd name="connsiteX109" fmla="*/ 1156080 w 1611734"/>
                <a:gd name="connsiteY109" fmla="*/ 1771668 h 1874175"/>
                <a:gd name="connsiteX110" fmla="*/ 1104826 w 1611734"/>
                <a:gd name="connsiteY110" fmla="*/ 1765973 h 1874175"/>
                <a:gd name="connsiteX111" fmla="*/ 1087741 w 1611734"/>
                <a:gd name="connsiteY111" fmla="*/ 1760278 h 1874175"/>
                <a:gd name="connsiteX112" fmla="*/ 1064961 w 1611734"/>
                <a:gd name="connsiteY112" fmla="*/ 1640687 h 1874175"/>
                <a:gd name="connsiteX113" fmla="*/ 1019401 w 1611734"/>
                <a:gd name="connsiteY113" fmla="*/ 1629297 h 1874175"/>
                <a:gd name="connsiteX114" fmla="*/ 1008011 w 1611734"/>
                <a:gd name="connsiteY114" fmla="*/ 1652077 h 1874175"/>
                <a:gd name="connsiteX115" fmla="*/ 996621 w 1611734"/>
                <a:gd name="connsiteY115" fmla="*/ 1669161 h 1874175"/>
                <a:gd name="connsiteX116" fmla="*/ 1002316 w 1611734"/>
                <a:gd name="connsiteY116" fmla="*/ 1748889 h 1874175"/>
                <a:gd name="connsiteX117" fmla="*/ 1008011 w 1611734"/>
                <a:gd name="connsiteY117" fmla="*/ 1765973 h 1874175"/>
                <a:gd name="connsiteX118" fmla="*/ 1025096 w 1611734"/>
                <a:gd name="connsiteY118" fmla="*/ 1771668 h 1874175"/>
                <a:gd name="connsiteX119" fmla="*/ 1025096 w 1611734"/>
                <a:gd name="connsiteY119" fmla="*/ 1805837 h 1874175"/>
                <a:gd name="connsiteX120" fmla="*/ 1002316 w 1611734"/>
                <a:gd name="connsiteY120" fmla="*/ 1874175 h 1874175"/>
                <a:gd name="connsiteX121" fmla="*/ 996621 w 1611734"/>
                <a:gd name="connsiteY121" fmla="*/ 1857091 h 1874175"/>
                <a:gd name="connsiteX122" fmla="*/ 990926 w 1611734"/>
                <a:gd name="connsiteY122" fmla="*/ 1828616 h 1874175"/>
                <a:gd name="connsiteX123" fmla="*/ 973841 w 1611734"/>
                <a:gd name="connsiteY123" fmla="*/ 1840006 h 1874175"/>
                <a:gd name="connsiteX124" fmla="*/ 945366 w 1611734"/>
                <a:gd name="connsiteY124" fmla="*/ 1845701 h 1874175"/>
                <a:gd name="connsiteX125" fmla="*/ 905501 w 1611734"/>
                <a:gd name="connsiteY125" fmla="*/ 1834311 h 1874175"/>
                <a:gd name="connsiteX126" fmla="*/ 899806 w 1611734"/>
                <a:gd name="connsiteY126" fmla="*/ 1817227 h 1874175"/>
                <a:gd name="connsiteX127" fmla="*/ 922586 w 1611734"/>
                <a:gd name="connsiteY127" fmla="*/ 1794447 h 1874175"/>
                <a:gd name="connsiteX128" fmla="*/ 945366 w 1611734"/>
                <a:gd name="connsiteY128" fmla="*/ 1783058 h 1874175"/>
                <a:gd name="connsiteX129" fmla="*/ 956756 w 1611734"/>
                <a:gd name="connsiteY129" fmla="*/ 1765973 h 1874175"/>
                <a:gd name="connsiteX130" fmla="*/ 968146 w 1611734"/>
                <a:gd name="connsiteY130" fmla="*/ 1731804 h 1874175"/>
                <a:gd name="connsiteX131" fmla="*/ 973841 w 1611734"/>
                <a:gd name="connsiteY131" fmla="*/ 1686246 h 1874175"/>
                <a:gd name="connsiteX132" fmla="*/ 996621 w 1611734"/>
                <a:gd name="connsiteY132" fmla="*/ 1652077 h 1874175"/>
                <a:gd name="connsiteX133" fmla="*/ 990926 w 1611734"/>
                <a:gd name="connsiteY133" fmla="*/ 1634992 h 1874175"/>
                <a:gd name="connsiteX134" fmla="*/ 1002316 w 1611734"/>
                <a:gd name="connsiteY134" fmla="*/ 1600823 h 1874175"/>
                <a:gd name="connsiteX135" fmla="*/ 979536 w 1611734"/>
                <a:gd name="connsiteY135" fmla="*/ 1572349 h 1874175"/>
                <a:gd name="connsiteX136" fmla="*/ 939671 w 1611734"/>
                <a:gd name="connsiteY136" fmla="*/ 1543875 h 1874175"/>
                <a:gd name="connsiteX137" fmla="*/ 933976 w 1611734"/>
                <a:gd name="connsiteY137" fmla="*/ 1566654 h 1874175"/>
                <a:gd name="connsiteX138" fmla="*/ 922586 w 1611734"/>
                <a:gd name="connsiteY138" fmla="*/ 1657771 h 1874175"/>
                <a:gd name="connsiteX139" fmla="*/ 905501 w 1611734"/>
                <a:gd name="connsiteY139" fmla="*/ 1652077 h 1874175"/>
                <a:gd name="connsiteX140" fmla="*/ 922586 w 1611734"/>
                <a:gd name="connsiteY140" fmla="*/ 1572349 h 1874175"/>
                <a:gd name="connsiteX141" fmla="*/ 916891 w 1611734"/>
                <a:gd name="connsiteY141" fmla="*/ 1538180 h 1874175"/>
                <a:gd name="connsiteX142" fmla="*/ 905501 w 1611734"/>
                <a:gd name="connsiteY142" fmla="*/ 1521096 h 1874175"/>
                <a:gd name="connsiteX143" fmla="*/ 888416 w 1611734"/>
                <a:gd name="connsiteY143" fmla="*/ 1464147 h 1874175"/>
                <a:gd name="connsiteX144" fmla="*/ 865637 w 1611734"/>
                <a:gd name="connsiteY144" fmla="*/ 1435673 h 1874175"/>
                <a:gd name="connsiteX145" fmla="*/ 848552 w 1611734"/>
                <a:gd name="connsiteY145" fmla="*/ 1447063 h 1874175"/>
                <a:gd name="connsiteX146" fmla="*/ 831467 w 1611734"/>
                <a:gd name="connsiteY146" fmla="*/ 1486927 h 1874175"/>
                <a:gd name="connsiteX147" fmla="*/ 825772 w 1611734"/>
                <a:gd name="connsiteY147" fmla="*/ 1504011 h 1874175"/>
                <a:gd name="connsiteX148" fmla="*/ 802992 w 1611734"/>
                <a:gd name="connsiteY148" fmla="*/ 1526790 h 1874175"/>
                <a:gd name="connsiteX149" fmla="*/ 785907 w 1611734"/>
                <a:gd name="connsiteY149" fmla="*/ 1560959 h 1874175"/>
                <a:gd name="connsiteX150" fmla="*/ 797297 w 1611734"/>
                <a:gd name="connsiteY150" fmla="*/ 1595128 h 1874175"/>
                <a:gd name="connsiteX151" fmla="*/ 808687 w 1611734"/>
                <a:gd name="connsiteY151" fmla="*/ 1652077 h 1874175"/>
                <a:gd name="connsiteX152" fmla="*/ 825772 w 1611734"/>
                <a:gd name="connsiteY152" fmla="*/ 1663466 h 1874175"/>
                <a:gd name="connsiteX153" fmla="*/ 820077 w 1611734"/>
                <a:gd name="connsiteY153" fmla="*/ 1703330 h 1874175"/>
                <a:gd name="connsiteX154" fmla="*/ 802992 w 1611734"/>
                <a:gd name="connsiteY154" fmla="*/ 1697635 h 1874175"/>
                <a:gd name="connsiteX155" fmla="*/ 797297 w 1611734"/>
                <a:gd name="connsiteY155" fmla="*/ 1680551 h 1874175"/>
                <a:gd name="connsiteX156" fmla="*/ 780212 w 1611734"/>
                <a:gd name="connsiteY156" fmla="*/ 1669161 h 1874175"/>
                <a:gd name="connsiteX157" fmla="*/ 740347 w 1611734"/>
                <a:gd name="connsiteY157" fmla="*/ 1686246 h 1874175"/>
                <a:gd name="connsiteX158" fmla="*/ 734652 w 1611734"/>
                <a:gd name="connsiteY158" fmla="*/ 1703330 h 1874175"/>
                <a:gd name="connsiteX159" fmla="*/ 711872 w 1611734"/>
                <a:gd name="connsiteY159" fmla="*/ 1737499 h 1874175"/>
                <a:gd name="connsiteX160" fmla="*/ 723262 w 1611734"/>
                <a:gd name="connsiteY160" fmla="*/ 1777363 h 1874175"/>
                <a:gd name="connsiteX161" fmla="*/ 728957 w 1611734"/>
                <a:gd name="connsiteY161" fmla="*/ 1794447 h 1874175"/>
                <a:gd name="connsiteX162" fmla="*/ 723262 w 1611734"/>
                <a:gd name="connsiteY162" fmla="*/ 1822922 h 1874175"/>
                <a:gd name="connsiteX163" fmla="*/ 706177 w 1611734"/>
                <a:gd name="connsiteY163" fmla="*/ 1828616 h 1874175"/>
                <a:gd name="connsiteX164" fmla="*/ 700482 w 1611734"/>
                <a:gd name="connsiteY164" fmla="*/ 1805837 h 1874175"/>
                <a:gd name="connsiteX165" fmla="*/ 666312 w 1611734"/>
                <a:gd name="connsiteY165" fmla="*/ 1783058 h 1874175"/>
                <a:gd name="connsiteX166" fmla="*/ 586583 w 1611734"/>
                <a:gd name="connsiteY166" fmla="*/ 1771668 h 1874175"/>
                <a:gd name="connsiteX167" fmla="*/ 615058 w 1611734"/>
                <a:gd name="connsiteY167" fmla="*/ 1760278 h 1874175"/>
                <a:gd name="connsiteX168" fmla="*/ 649227 w 1611734"/>
                <a:gd name="connsiteY168" fmla="*/ 1754584 h 1874175"/>
                <a:gd name="connsiteX169" fmla="*/ 637837 w 1611734"/>
                <a:gd name="connsiteY169" fmla="*/ 1714720 h 1874175"/>
                <a:gd name="connsiteX170" fmla="*/ 677702 w 1611734"/>
                <a:gd name="connsiteY170" fmla="*/ 1691940 h 1874175"/>
                <a:gd name="connsiteX171" fmla="*/ 694787 w 1611734"/>
                <a:gd name="connsiteY171" fmla="*/ 1686246 h 1874175"/>
                <a:gd name="connsiteX172" fmla="*/ 700482 w 1611734"/>
                <a:gd name="connsiteY172" fmla="*/ 1669161 h 1874175"/>
                <a:gd name="connsiteX173" fmla="*/ 717567 w 1611734"/>
                <a:gd name="connsiteY173" fmla="*/ 1657771 h 1874175"/>
                <a:gd name="connsiteX174" fmla="*/ 728957 w 1611734"/>
                <a:gd name="connsiteY174" fmla="*/ 1640687 h 1874175"/>
                <a:gd name="connsiteX175" fmla="*/ 723262 w 1611734"/>
                <a:gd name="connsiteY175" fmla="*/ 1612213 h 1874175"/>
                <a:gd name="connsiteX176" fmla="*/ 672007 w 1611734"/>
                <a:gd name="connsiteY176" fmla="*/ 1600823 h 1874175"/>
                <a:gd name="connsiteX177" fmla="*/ 637837 w 1611734"/>
                <a:gd name="connsiteY177" fmla="*/ 1583739 h 1874175"/>
                <a:gd name="connsiteX178" fmla="*/ 632142 w 1611734"/>
                <a:gd name="connsiteY178" fmla="*/ 1566654 h 1874175"/>
                <a:gd name="connsiteX179" fmla="*/ 620752 w 1611734"/>
                <a:gd name="connsiteY179" fmla="*/ 1549570 h 1874175"/>
                <a:gd name="connsiteX180" fmla="*/ 637837 w 1611734"/>
                <a:gd name="connsiteY180" fmla="*/ 1543875 h 1874175"/>
                <a:gd name="connsiteX181" fmla="*/ 728957 w 1611734"/>
                <a:gd name="connsiteY181" fmla="*/ 1532485 h 1874175"/>
                <a:gd name="connsiteX182" fmla="*/ 751737 w 1611734"/>
                <a:gd name="connsiteY182" fmla="*/ 1521096 h 1874175"/>
                <a:gd name="connsiteX183" fmla="*/ 763127 w 1611734"/>
                <a:gd name="connsiteY183" fmla="*/ 1504011 h 1874175"/>
                <a:gd name="connsiteX184" fmla="*/ 797297 w 1611734"/>
                <a:gd name="connsiteY184" fmla="*/ 1486927 h 1874175"/>
                <a:gd name="connsiteX185" fmla="*/ 808687 w 1611734"/>
                <a:gd name="connsiteY185" fmla="*/ 1469842 h 1874175"/>
                <a:gd name="connsiteX186" fmla="*/ 825772 w 1611734"/>
                <a:gd name="connsiteY186" fmla="*/ 1452758 h 1874175"/>
                <a:gd name="connsiteX187" fmla="*/ 854247 w 1611734"/>
                <a:gd name="connsiteY187" fmla="*/ 1407199 h 1874175"/>
                <a:gd name="connsiteX188" fmla="*/ 865637 w 1611734"/>
                <a:gd name="connsiteY188" fmla="*/ 1378725 h 1874175"/>
                <a:gd name="connsiteX189" fmla="*/ 905501 w 1611734"/>
                <a:gd name="connsiteY189" fmla="*/ 1355945 h 1874175"/>
                <a:gd name="connsiteX190" fmla="*/ 956756 w 1611734"/>
                <a:gd name="connsiteY190" fmla="*/ 1344556 h 1874175"/>
                <a:gd name="connsiteX191" fmla="*/ 951061 w 1611734"/>
                <a:gd name="connsiteY191" fmla="*/ 1327471 h 1874175"/>
                <a:gd name="connsiteX192" fmla="*/ 945366 w 1611734"/>
                <a:gd name="connsiteY192" fmla="*/ 1264828 h 1874175"/>
                <a:gd name="connsiteX193" fmla="*/ 928281 w 1611734"/>
                <a:gd name="connsiteY193" fmla="*/ 1259133 h 1874175"/>
                <a:gd name="connsiteX194" fmla="*/ 905501 w 1611734"/>
                <a:gd name="connsiteY194" fmla="*/ 1253438 h 1874175"/>
                <a:gd name="connsiteX195" fmla="*/ 825772 w 1611734"/>
                <a:gd name="connsiteY195" fmla="*/ 1259133 h 1874175"/>
                <a:gd name="connsiteX196" fmla="*/ 808687 w 1611734"/>
                <a:gd name="connsiteY196" fmla="*/ 1270523 h 1874175"/>
                <a:gd name="connsiteX197" fmla="*/ 780212 w 1611734"/>
                <a:gd name="connsiteY197" fmla="*/ 1276218 h 1874175"/>
                <a:gd name="connsiteX198" fmla="*/ 757432 w 1611734"/>
                <a:gd name="connsiteY198" fmla="*/ 1287607 h 1874175"/>
                <a:gd name="connsiteX199" fmla="*/ 734652 w 1611734"/>
                <a:gd name="connsiteY199" fmla="*/ 1333166 h 1874175"/>
                <a:gd name="connsiteX200" fmla="*/ 717567 w 1611734"/>
                <a:gd name="connsiteY200" fmla="*/ 1384420 h 1874175"/>
                <a:gd name="connsiteX201" fmla="*/ 711872 w 1611734"/>
                <a:gd name="connsiteY201" fmla="*/ 1401504 h 1874175"/>
                <a:gd name="connsiteX202" fmla="*/ 689092 w 1611734"/>
                <a:gd name="connsiteY202" fmla="*/ 1418589 h 1874175"/>
                <a:gd name="connsiteX203" fmla="*/ 683397 w 1611734"/>
                <a:gd name="connsiteY203" fmla="*/ 1355945 h 1874175"/>
                <a:gd name="connsiteX204" fmla="*/ 666312 w 1611734"/>
                <a:gd name="connsiteY204" fmla="*/ 1344556 h 1874175"/>
                <a:gd name="connsiteX205" fmla="*/ 575193 w 1611734"/>
                <a:gd name="connsiteY205" fmla="*/ 1355945 h 1874175"/>
                <a:gd name="connsiteX206" fmla="*/ 563803 w 1611734"/>
                <a:gd name="connsiteY206" fmla="*/ 1373030 h 1874175"/>
                <a:gd name="connsiteX207" fmla="*/ 541023 w 1611734"/>
                <a:gd name="connsiteY207" fmla="*/ 1435673 h 1874175"/>
                <a:gd name="connsiteX208" fmla="*/ 444208 w 1611734"/>
                <a:gd name="connsiteY208" fmla="*/ 1441368 h 1874175"/>
                <a:gd name="connsiteX209" fmla="*/ 438513 w 1611734"/>
                <a:gd name="connsiteY209" fmla="*/ 1486927 h 1874175"/>
                <a:gd name="connsiteX210" fmla="*/ 421428 w 1611734"/>
                <a:gd name="connsiteY210" fmla="*/ 1509706 h 1874175"/>
                <a:gd name="connsiteX211" fmla="*/ 410038 w 1611734"/>
                <a:gd name="connsiteY211" fmla="*/ 1526790 h 1874175"/>
                <a:gd name="connsiteX212" fmla="*/ 415733 w 1611734"/>
                <a:gd name="connsiteY212" fmla="*/ 1589433 h 1874175"/>
                <a:gd name="connsiteX213" fmla="*/ 432818 w 1611734"/>
                <a:gd name="connsiteY213" fmla="*/ 1595128 h 1874175"/>
                <a:gd name="connsiteX214" fmla="*/ 438513 w 1611734"/>
                <a:gd name="connsiteY214" fmla="*/ 1617908 h 1874175"/>
                <a:gd name="connsiteX215" fmla="*/ 449903 w 1611734"/>
                <a:gd name="connsiteY215" fmla="*/ 1634992 h 1874175"/>
                <a:gd name="connsiteX216" fmla="*/ 392953 w 1611734"/>
                <a:gd name="connsiteY216" fmla="*/ 1629297 h 1874175"/>
                <a:gd name="connsiteX217" fmla="*/ 387258 w 1611734"/>
                <a:gd name="connsiteY217" fmla="*/ 1555264 h 1874175"/>
                <a:gd name="connsiteX218" fmla="*/ 381563 w 1611734"/>
                <a:gd name="connsiteY218" fmla="*/ 1469842 h 1874175"/>
                <a:gd name="connsiteX219" fmla="*/ 364478 w 1611734"/>
                <a:gd name="connsiteY219" fmla="*/ 1458452 h 1874175"/>
                <a:gd name="connsiteX220" fmla="*/ 324614 w 1611734"/>
                <a:gd name="connsiteY220" fmla="*/ 1447063 h 1874175"/>
                <a:gd name="connsiteX221" fmla="*/ 301834 w 1611734"/>
                <a:gd name="connsiteY221" fmla="*/ 1452758 h 1874175"/>
                <a:gd name="connsiteX222" fmla="*/ 290444 w 1611734"/>
                <a:gd name="connsiteY222" fmla="*/ 1469842 h 1874175"/>
                <a:gd name="connsiteX223" fmla="*/ 273359 w 1611734"/>
                <a:gd name="connsiteY223" fmla="*/ 1486927 h 1874175"/>
                <a:gd name="connsiteX224" fmla="*/ 233494 w 1611734"/>
                <a:gd name="connsiteY224" fmla="*/ 1526790 h 1874175"/>
                <a:gd name="connsiteX225" fmla="*/ 239189 w 1611734"/>
                <a:gd name="connsiteY225" fmla="*/ 1549570 h 1874175"/>
                <a:gd name="connsiteX226" fmla="*/ 256274 w 1611734"/>
                <a:gd name="connsiteY226" fmla="*/ 1555264 h 1874175"/>
                <a:gd name="connsiteX227" fmla="*/ 296139 w 1611734"/>
                <a:gd name="connsiteY227" fmla="*/ 1578044 h 1874175"/>
                <a:gd name="connsiteX228" fmla="*/ 290444 w 1611734"/>
                <a:gd name="connsiteY228" fmla="*/ 1595128 h 1874175"/>
                <a:gd name="connsiteX229" fmla="*/ 256274 w 1611734"/>
                <a:gd name="connsiteY229" fmla="*/ 1617908 h 1874175"/>
                <a:gd name="connsiteX230" fmla="*/ 210714 w 1611734"/>
                <a:gd name="connsiteY230" fmla="*/ 1612213 h 1874175"/>
                <a:gd name="connsiteX231" fmla="*/ 205019 w 1611734"/>
                <a:gd name="connsiteY231" fmla="*/ 1595128 h 1874175"/>
                <a:gd name="connsiteX232" fmla="*/ 199324 w 1611734"/>
                <a:gd name="connsiteY232" fmla="*/ 1572349 h 1874175"/>
                <a:gd name="connsiteX233" fmla="*/ 170849 w 1611734"/>
                <a:gd name="connsiteY233" fmla="*/ 1566654 h 1874175"/>
                <a:gd name="connsiteX234" fmla="*/ 153764 w 1611734"/>
                <a:gd name="connsiteY234" fmla="*/ 1549570 h 1874175"/>
                <a:gd name="connsiteX235" fmla="*/ 136679 w 1611734"/>
                <a:gd name="connsiteY235" fmla="*/ 1538180 h 1874175"/>
                <a:gd name="connsiteX236" fmla="*/ 142374 w 1611734"/>
                <a:gd name="connsiteY236" fmla="*/ 1515401 h 1874175"/>
                <a:gd name="connsiteX237" fmla="*/ 182239 w 1611734"/>
                <a:gd name="connsiteY237" fmla="*/ 1498316 h 1874175"/>
                <a:gd name="connsiteX238" fmla="*/ 199324 w 1611734"/>
                <a:gd name="connsiteY238" fmla="*/ 1481232 h 1874175"/>
                <a:gd name="connsiteX239" fmla="*/ 222104 w 1611734"/>
                <a:gd name="connsiteY239" fmla="*/ 1475537 h 1874175"/>
                <a:gd name="connsiteX240" fmla="*/ 244884 w 1611734"/>
                <a:gd name="connsiteY240" fmla="*/ 1441368 h 1874175"/>
                <a:gd name="connsiteX241" fmla="*/ 256274 w 1611734"/>
                <a:gd name="connsiteY241" fmla="*/ 1424283 h 1874175"/>
                <a:gd name="connsiteX242" fmla="*/ 273359 w 1611734"/>
                <a:gd name="connsiteY242" fmla="*/ 1418589 h 1874175"/>
                <a:gd name="connsiteX243" fmla="*/ 290444 w 1611734"/>
                <a:gd name="connsiteY243" fmla="*/ 1401504 h 1874175"/>
                <a:gd name="connsiteX244" fmla="*/ 279054 w 1611734"/>
                <a:gd name="connsiteY244" fmla="*/ 1367335 h 1874175"/>
                <a:gd name="connsiteX245" fmla="*/ 318919 w 1611734"/>
                <a:gd name="connsiteY245" fmla="*/ 1344556 h 1874175"/>
                <a:gd name="connsiteX246" fmla="*/ 336004 w 1611734"/>
                <a:gd name="connsiteY246" fmla="*/ 1355945 h 1874175"/>
                <a:gd name="connsiteX247" fmla="*/ 353088 w 1611734"/>
                <a:gd name="connsiteY247" fmla="*/ 1361640 h 1874175"/>
                <a:gd name="connsiteX248" fmla="*/ 364478 w 1611734"/>
                <a:gd name="connsiteY248" fmla="*/ 1378725 h 1874175"/>
                <a:gd name="connsiteX249" fmla="*/ 529633 w 1611734"/>
                <a:gd name="connsiteY249" fmla="*/ 1395809 h 1874175"/>
                <a:gd name="connsiteX250" fmla="*/ 541023 w 1611734"/>
                <a:gd name="connsiteY250" fmla="*/ 1378725 h 1874175"/>
                <a:gd name="connsiteX251" fmla="*/ 546718 w 1611734"/>
                <a:gd name="connsiteY251" fmla="*/ 1361640 h 1874175"/>
                <a:gd name="connsiteX252" fmla="*/ 563803 w 1611734"/>
                <a:gd name="connsiteY252" fmla="*/ 1355945 h 1874175"/>
                <a:gd name="connsiteX253" fmla="*/ 592278 w 1611734"/>
                <a:gd name="connsiteY253" fmla="*/ 1333166 h 1874175"/>
                <a:gd name="connsiteX254" fmla="*/ 626447 w 1611734"/>
                <a:gd name="connsiteY254" fmla="*/ 1316082 h 1874175"/>
                <a:gd name="connsiteX255" fmla="*/ 666312 w 1611734"/>
                <a:gd name="connsiteY255" fmla="*/ 1310387 h 1874175"/>
                <a:gd name="connsiteX256" fmla="*/ 672007 w 1611734"/>
                <a:gd name="connsiteY256" fmla="*/ 1270523 h 1874175"/>
                <a:gd name="connsiteX257" fmla="*/ 654922 w 1611734"/>
                <a:gd name="connsiteY257" fmla="*/ 1264828 h 1874175"/>
                <a:gd name="connsiteX258" fmla="*/ 677702 w 1611734"/>
                <a:gd name="connsiteY258" fmla="*/ 1253438 h 1874175"/>
                <a:gd name="connsiteX259" fmla="*/ 774517 w 1611734"/>
                <a:gd name="connsiteY259" fmla="*/ 1242049 h 1874175"/>
                <a:gd name="connsiteX260" fmla="*/ 808687 w 1611734"/>
                <a:gd name="connsiteY260" fmla="*/ 1236354 h 1874175"/>
                <a:gd name="connsiteX261" fmla="*/ 791602 w 1611734"/>
                <a:gd name="connsiteY261" fmla="*/ 1230659 h 1874175"/>
                <a:gd name="connsiteX262" fmla="*/ 751737 w 1611734"/>
                <a:gd name="connsiteY262" fmla="*/ 1196490 h 1874175"/>
                <a:gd name="connsiteX263" fmla="*/ 740347 w 1611734"/>
                <a:gd name="connsiteY263" fmla="*/ 1179406 h 1874175"/>
                <a:gd name="connsiteX264" fmla="*/ 700482 w 1611734"/>
                <a:gd name="connsiteY264" fmla="*/ 1162321 h 1874175"/>
                <a:gd name="connsiteX265" fmla="*/ 495463 w 1611734"/>
                <a:gd name="connsiteY265" fmla="*/ 1150932 h 1874175"/>
                <a:gd name="connsiteX266" fmla="*/ 410038 w 1611734"/>
                <a:gd name="connsiteY266" fmla="*/ 1168016 h 1874175"/>
                <a:gd name="connsiteX267" fmla="*/ 398648 w 1611734"/>
                <a:gd name="connsiteY267" fmla="*/ 1190795 h 1874175"/>
                <a:gd name="connsiteX268" fmla="*/ 353088 w 1611734"/>
                <a:gd name="connsiteY268" fmla="*/ 1242049 h 1874175"/>
                <a:gd name="connsiteX269" fmla="*/ 347394 w 1611734"/>
                <a:gd name="connsiteY269" fmla="*/ 1196490 h 1874175"/>
                <a:gd name="connsiteX270" fmla="*/ 233494 w 1611734"/>
                <a:gd name="connsiteY270" fmla="*/ 1224964 h 1874175"/>
                <a:gd name="connsiteX271" fmla="*/ 216409 w 1611734"/>
                <a:gd name="connsiteY271" fmla="*/ 1242049 h 1874175"/>
                <a:gd name="connsiteX272" fmla="*/ 210714 w 1611734"/>
                <a:gd name="connsiteY272" fmla="*/ 1224964 h 1874175"/>
                <a:gd name="connsiteX273" fmla="*/ 222104 w 1611734"/>
                <a:gd name="connsiteY273" fmla="*/ 1196490 h 1874175"/>
                <a:gd name="connsiteX274" fmla="*/ 205019 w 1611734"/>
                <a:gd name="connsiteY274" fmla="*/ 1190795 h 1874175"/>
                <a:gd name="connsiteX275" fmla="*/ 148069 w 1611734"/>
                <a:gd name="connsiteY275" fmla="*/ 1179406 h 1874175"/>
                <a:gd name="connsiteX276" fmla="*/ 119594 w 1611734"/>
                <a:gd name="connsiteY276" fmla="*/ 1173711 h 1874175"/>
                <a:gd name="connsiteX277" fmla="*/ 85425 w 1611734"/>
                <a:gd name="connsiteY277" fmla="*/ 1162321 h 1874175"/>
                <a:gd name="connsiteX278" fmla="*/ 11390 w 1611734"/>
                <a:gd name="connsiteY278" fmla="*/ 1156626 h 1874175"/>
                <a:gd name="connsiteX279" fmla="*/ 0 w 1611734"/>
                <a:gd name="connsiteY279" fmla="*/ 1139542 h 1874175"/>
                <a:gd name="connsiteX280" fmla="*/ 5695 w 1611734"/>
                <a:gd name="connsiteY280" fmla="*/ 1116763 h 1874175"/>
                <a:gd name="connsiteX281" fmla="*/ 28475 w 1611734"/>
                <a:gd name="connsiteY281" fmla="*/ 1111068 h 1874175"/>
                <a:gd name="connsiteX282" fmla="*/ 34170 w 1611734"/>
                <a:gd name="connsiteY282" fmla="*/ 1071204 h 1874175"/>
                <a:gd name="connsiteX283" fmla="*/ 45560 w 1611734"/>
                <a:gd name="connsiteY283" fmla="*/ 1088288 h 1874175"/>
                <a:gd name="connsiteX284" fmla="*/ 68340 w 1611734"/>
                <a:gd name="connsiteY284" fmla="*/ 1111068 h 1874175"/>
                <a:gd name="connsiteX285" fmla="*/ 85425 w 1611734"/>
                <a:gd name="connsiteY285" fmla="*/ 1116763 h 1874175"/>
                <a:gd name="connsiteX286" fmla="*/ 176544 w 1611734"/>
                <a:gd name="connsiteY286" fmla="*/ 1122457 h 1874175"/>
                <a:gd name="connsiteX287" fmla="*/ 187934 w 1611734"/>
                <a:gd name="connsiteY287" fmla="*/ 1139542 h 1874175"/>
                <a:gd name="connsiteX288" fmla="*/ 227799 w 1611734"/>
                <a:gd name="connsiteY288" fmla="*/ 1156626 h 1874175"/>
                <a:gd name="connsiteX289" fmla="*/ 290444 w 1611734"/>
                <a:gd name="connsiteY289" fmla="*/ 1162321 h 1874175"/>
                <a:gd name="connsiteX290" fmla="*/ 444208 w 1611734"/>
                <a:gd name="connsiteY290" fmla="*/ 1156626 h 1874175"/>
                <a:gd name="connsiteX291" fmla="*/ 427123 w 1611734"/>
                <a:gd name="connsiteY291" fmla="*/ 1150932 h 1874175"/>
                <a:gd name="connsiteX292" fmla="*/ 398648 w 1611734"/>
                <a:gd name="connsiteY292" fmla="*/ 1116763 h 1874175"/>
                <a:gd name="connsiteX293" fmla="*/ 347394 w 1611734"/>
                <a:gd name="connsiteY293" fmla="*/ 1099678 h 1874175"/>
                <a:gd name="connsiteX294" fmla="*/ 290444 w 1611734"/>
                <a:gd name="connsiteY294" fmla="*/ 1071204 h 1874175"/>
                <a:gd name="connsiteX295" fmla="*/ 284749 w 1611734"/>
                <a:gd name="connsiteY295" fmla="*/ 1054119 h 1874175"/>
                <a:gd name="connsiteX296" fmla="*/ 267664 w 1611734"/>
                <a:gd name="connsiteY296" fmla="*/ 1048425 h 1874175"/>
                <a:gd name="connsiteX297" fmla="*/ 244884 w 1611734"/>
                <a:gd name="connsiteY297" fmla="*/ 1031340 h 1874175"/>
                <a:gd name="connsiteX298" fmla="*/ 227799 w 1611734"/>
                <a:gd name="connsiteY298" fmla="*/ 1002866 h 1874175"/>
                <a:gd name="connsiteX299" fmla="*/ 210714 w 1611734"/>
                <a:gd name="connsiteY299" fmla="*/ 980087 h 1874175"/>
                <a:gd name="connsiteX300" fmla="*/ 182239 w 1611734"/>
                <a:gd name="connsiteY300" fmla="*/ 917443 h 1874175"/>
                <a:gd name="connsiteX301" fmla="*/ 148069 w 1611734"/>
                <a:gd name="connsiteY301" fmla="*/ 957307 h 1874175"/>
                <a:gd name="connsiteX302" fmla="*/ 136679 w 1611734"/>
                <a:gd name="connsiteY302" fmla="*/ 906054 h 1874175"/>
                <a:gd name="connsiteX303" fmla="*/ 170849 w 1611734"/>
                <a:gd name="connsiteY303" fmla="*/ 860495 h 1874175"/>
                <a:gd name="connsiteX304" fmla="*/ 187934 w 1611734"/>
                <a:gd name="connsiteY304" fmla="*/ 888969 h 1874175"/>
                <a:gd name="connsiteX305" fmla="*/ 193629 w 1611734"/>
                <a:gd name="connsiteY305" fmla="*/ 911749 h 1874175"/>
                <a:gd name="connsiteX306" fmla="*/ 210714 w 1611734"/>
                <a:gd name="connsiteY306" fmla="*/ 928833 h 1874175"/>
                <a:gd name="connsiteX307" fmla="*/ 233494 w 1611734"/>
                <a:gd name="connsiteY307" fmla="*/ 974392 h 1874175"/>
                <a:gd name="connsiteX308" fmla="*/ 279054 w 1611734"/>
                <a:gd name="connsiteY308" fmla="*/ 1002866 h 1874175"/>
                <a:gd name="connsiteX309" fmla="*/ 313224 w 1611734"/>
                <a:gd name="connsiteY309" fmla="*/ 1025645 h 1874175"/>
                <a:gd name="connsiteX310" fmla="*/ 347394 w 1611734"/>
                <a:gd name="connsiteY310" fmla="*/ 1059814 h 1874175"/>
                <a:gd name="connsiteX311" fmla="*/ 364478 w 1611734"/>
                <a:gd name="connsiteY311" fmla="*/ 1088288 h 1874175"/>
                <a:gd name="connsiteX312" fmla="*/ 398648 w 1611734"/>
                <a:gd name="connsiteY312" fmla="*/ 1099678 h 1874175"/>
                <a:gd name="connsiteX313" fmla="*/ 438513 w 1611734"/>
                <a:gd name="connsiteY313" fmla="*/ 1088288 h 1874175"/>
                <a:gd name="connsiteX314" fmla="*/ 449903 w 1611734"/>
                <a:gd name="connsiteY314" fmla="*/ 1105373 h 1874175"/>
                <a:gd name="connsiteX315" fmla="*/ 455598 w 1611734"/>
                <a:gd name="connsiteY315" fmla="*/ 1122457 h 1874175"/>
                <a:gd name="connsiteX316" fmla="*/ 501158 w 1611734"/>
                <a:gd name="connsiteY316" fmla="*/ 1128152 h 1874175"/>
                <a:gd name="connsiteX317" fmla="*/ 620752 w 1611734"/>
                <a:gd name="connsiteY317" fmla="*/ 1139542 h 1874175"/>
                <a:gd name="connsiteX318" fmla="*/ 649227 w 1611734"/>
                <a:gd name="connsiteY318" fmla="*/ 1128152 h 1874175"/>
                <a:gd name="connsiteX319" fmla="*/ 597973 w 1611734"/>
                <a:gd name="connsiteY319" fmla="*/ 1099678 h 1874175"/>
                <a:gd name="connsiteX320" fmla="*/ 575193 w 1611734"/>
                <a:gd name="connsiteY320" fmla="*/ 1082594 h 1874175"/>
                <a:gd name="connsiteX321" fmla="*/ 569498 w 1611734"/>
                <a:gd name="connsiteY321" fmla="*/ 1065509 h 1874175"/>
                <a:gd name="connsiteX322" fmla="*/ 552413 w 1611734"/>
                <a:gd name="connsiteY322" fmla="*/ 1054119 h 1874175"/>
                <a:gd name="connsiteX323" fmla="*/ 518243 w 1611734"/>
                <a:gd name="connsiteY323" fmla="*/ 1019950 h 1874175"/>
                <a:gd name="connsiteX324" fmla="*/ 501158 w 1611734"/>
                <a:gd name="connsiteY324" fmla="*/ 1002866 h 1874175"/>
                <a:gd name="connsiteX325" fmla="*/ 478378 w 1611734"/>
                <a:gd name="connsiteY325" fmla="*/ 991476 h 1874175"/>
                <a:gd name="connsiteX326" fmla="*/ 461293 w 1611734"/>
                <a:gd name="connsiteY326" fmla="*/ 985781 h 1874175"/>
                <a:gd name="connsiteX327" fmla="*/ 427123 w 1611734"/>
                <a:gd name="connsiteY327" fmla="*/ 957307 h 1874175"/>
                <a:gd name="connsiteX328" fmla="*/ 421428 w 1611734"/>
                <a:gd name="connsiteY328" fmla="*/ 934528 h 1874175"/>
                <a:gd name="connsiteX329" fmla="*/ 404343 w 1611734"/>
                <a:gd name="connsiteY329" fmla="*/ 928833 h 1874175"/>
                <a:gd name="connsiteX330" fmla="*/ 387258 w 1611734"/>
                <a:gd name="connsiteY330" fmla="*/ 917443 h 1874175"/>
                <a:gd name="connsiteX331" fmla="*/ 375868 w 1611734"/>
                <a:gd name="connsiteY331" fmla="*/ 900359 h 1874175"/>
                <a:gd name="connsiteX332" fmla="*/ 358783 w 1611734"/>
                <a:gd name="connsiteY332" fmla="*/ 894664 h 1874175"/>
                <a:gd name="connsiteX333" fmla="*/ 353088 w 1611734"/>
                <a:gd name="connsiteY333" fmla="*/ 837716 h 1874175"/>
                <a:gd name="connsiteX334" fmla="*/ 347394 w 1611734"/>
                <a:gd name="connsiteY334" fmla="*/ 820631 h 1874175"/>
                <a:gd name="connsiteX335" fmla="*/ 341699 w 1611734"/>
                <a:gd name="connsiteY335" fmla="*/ 797852 h 1874175"/>
                <a:gd name="connsiteX336" fmla="*/ 324614 w 1611734"/>
                <a:gd name="connsiteY336" fmla="*/ 792157 h 1874175"/>
                <a:gd name="connsiteX337" fmla="*/ 239189 w 1611734"/>
                <a:gd name="connsiteY337" fmla="*/ 792157 h 1874175"/>
                <a:gd name="connsiteX338" fmla="*/ 216409 w 1611734"/>
                <a:gd name="connsiteY338" fmla="*/ 780768 h 1874175"/>
                <a:gd name="connsiteX339" fmla="*/ 199324 w 1611734"/>
                <a:gd name="connsiteY339" fmla="*/ 775073 h 1874175"/>
                <a:gd name="connsiteX340" fmla="*/ 193629 w 1611734"/>
                <a:gd name="connsiteY340" fmla="*/ 757988 h 1874175"/>
                <a:gd name="connsiteX341" fmla="*/ 267664 w 1611734"/>
                <a:gd name="connsiteY341" fmla="*/ 746599 h 1874175"/>
                <a:gd name="connsiteX342" fmla="*/ 284749 w 1611734"/>
                <a:gd name="connsiteY342" fmla="*/ 735209 h 1874175"/>
                <a:gd name="connsiteX343" fmla="*/ 313224 w 1611734"/>
                <a:gd name="connsiteY343" fmla="*/ 701040 h 1874175"/>
                <a:gd name="connsiteX344" fmla="*/ 324614 w 1611734"/>
                <a:gd name="connsiteY344" fmla="*/ 735209 h 1874175"/>
                <a:gd name="connsiteX345" fmla="*/ 330309 w 1611734"/>
                <a:gd name="connsiteY345" fmla="*/ 763683 h 1874175"/>
                <a:gd name="connsiteX346" fmla="*/ 353088 w 1611734"/>
                <a:gd name="connsiteY346" fmla="*/ 797852 h 1874175"/>
                <a:gd name="connsiteX347" fmla="*/ 364478 w 1611734"/>
                <a:gd name="connsiteY347" fmla="*/ 849105 h 1874175"/>
                <a:gd name="connsiteX348" fmla="*/ 375868 w 1611734"/>
                <a:gd name="connsiteY348" fmla="*/ 883274 h 1874175"/>
                <a:gd name="connsiteX349" fmla="*/ 421428 w 1611734"/>
                <a:gd name="connsiteY349" fmla="*/ 911749 h 1874175"/>
                <a:gd name="connsiteX350" fmla="*/ 466988 w 1611734"/>
                <a:gd name="connsiteY350" fmla="*/ 940223 h 1874175"/>
                <a:gd name="connsiteX351" fmla="*/ 455598 w 1611734"/>
                <a:gd name="connsiteY351" fmla="*/ 894664 h 1874175"/>
                <a:gd name="connsiteX352" fmla="*/ 444208 w 1611734"/>
                <a:gd name="connsiteY352" fmla="*/ 877580 h 1874175"/>
                <a:gd name="connsiteX353" fmla="*/ 449903 w 1611734"/>
                <a:gd name="connsiteY353" fmla="*/ 803547 h 1874175"/>
                <a:gd name="connsiteX354" fmla="*/ 438513 w 1611734"/>
                <a:gd name="connsiteY354" fmla="*/ 746599 h 1874175"/>
                <a:gd name="connsiteX355" fmla="*/ 427123 w 1611734"/>
                <a:gd name="connsiteY355" fmla="*/ 678261 h 1874175"/>
                <a:gd name="connsiteX356" fmla="*/ 421428 w 1611734"/>
                <a:gd name="connsiteY356" fmla="*/ 655481 h 1874175"/>
                <a:gd name="connsiteX357" fmla="*/ 410038 w 1611734"/>
                <a:gd name="connsiteY357" fmla="*/ 632702 h 1874175"/>
                <a:gd name="connsiteX358" fmla="*/ 404343 w 1611734"/>
                <a:gd name="connsiteY358" fmla="*/ 598533 h 1874175"/>
                <a:gd name="connsiteX359" fmla="*/ 387258 w 1611734"/>
                <a:gd name="connsiteY359" fmla="*/ 609923 h 1874175"/>
                <a:gd name="connsiteX360" fmla="*/ 421428 w 1611734"/>
                <a:gd name="connsiteY360" fmla="*/ 638397 h 1874175"/>
                <a:gd name="connsiteX361" fmla="*/ 449903 w 1611734"/>
                <a:gd name="connsiteY361" fmla="*/ 632702 h 1874175"/>
                <a:gd name="connsiteX362" fmla="*/ 512548 w 1611734"/>
                <a:gd name="connsiteY362" fmla="*/ 575754 h 1874175"/>
                <a:gd name="connsiteX363" fmla="*/ 518243 w 1611734"/>
                <a:gd name="connsiteY363" fmla="*/ 598533 h 1874175"/>
                <a:gd name="connsiteX364" fmla="*/ 523938 w 1611734"/>
                <a:gd name="connsiteY364" fmla="*/ 615617 h 1874175"/>
                <a:gd name="connsiteX365" fmla="*/ 506853 w 1611734"/>
                <a:gd name="connsiteY365" fmla="*/ 632702 h 1874175"/>
                <a:gd name="connsiteX366" fmla="*/ 472683 w 1611734"/>
                <a:gd name="connsiteY366" fmla="*/ 666871 h 1874175"/>
                <a:gd name="connsiteX367" fmla="*/ 506853 w 1611734"/>
                <a:gd name="connsiteY367" fmla="*/ 689650 h 1874175"/>
                <a:gd name="connsiteX368" fmla="*/ 523938 w 1611734"/>
                <a:gd name="connsiteY368" fmla="*/ 706735 h 1874175"/>
                <a:gd name="connsiteX369" fmla="*/ 569498 w 1611734"/>
                <a:gd name="connsiteY369" fmla="*/ 723819 h 1874175"/>
                <a:gd name="connsiteX370" fmla="*/ 546718 w 1611734"/>
                <a:gd name="connsiteY370" fmla="*/ 780768 h 1874175"/>
                <a:gd name="connsiteX371" fmla="*/ 518243 w 1611734"/>
                <a:gd name="connsiteY371" fmla="*/ 797852 h 1874175"/>
                <a:gd name="connsiteX372" fmla="*/ 501158 w 1611734"/>
                <a:gd name="connsiteY372" fmla="*/ 832021 h 1874175"/>
                <a:gd name="connsiteX373" fmla="*/ 489768 w 1611734"/>
                <a:gd name="connsiteY373" fmla="*/ 849105 h 1874175"/>
                <a:gd name="connsiteX374" fmla="*/ 495463 w 1611734"/>
                <a:gd name="connsiteY374" fmla="*/ 900359 h 1874175"/>
                <a:gd name="connsiteX375" fmla="*/ 501158 w 1611734"/>
                <a:gd name="connsiteY375" fmla="*/ 917443 h 1874175"/>
                <a:gd name="connsiteX376" fmla="*/ 518243 w 1611734"/>
                <a:gd name="connsiteY376" fmla="*/ 934528 h 1874175"/>
                <a:gd name="connsiteX377" fmla="*/ 541023 w 1611734"/>
                <a:gd name="connsiteY377" fmla="*/ 940223 h 1874175"/>
                <a:gd name="connsiteX378" fmla="*/ 563803 w 1611734"/>
                <a:gd name="connsiteY378" fmla="*/ 974392 h 1874175"/>
                <a:gd name="connsiteX379" fmla="*/ 580888 w 1611734"/>
                <a:gd name="connsiteY379" fmla="*/ 1014256 h 1874175"/>
                <a:gd name="connsiteX380" fmla="*/ 597973 w 1611734"/>
                <a:gd name="connsiteY380" fmla="*/ 1019950 h 1874175"/>
                <a:gd name="connsiteX381" fmla="*/ 615058 w 1611734"/>
                <a:gd name="connsiteY381" fmla="*/ 1019950 h 1874175"/>
                <a:gd name="connsiteX382" fmla="*/ 603668 w 1611734"/>
                <a:gd name="connsiteY382" fmla="*/ 940223 h 1874175"/>
                <a:gd name="connsiteX383" fmla="*/ 592278 w 1611734"/>
                <a:gd name="connsiteY383" fmla="*/ 917443 h 1874175"/>
                <a:gd name="connsiteX384" fmla="*/ 586583 w 1611734"/>
                <a:gd name="connsiteY384" fmla="*/ 894664 h 1874175"/>
                <a:gd name="connsiteX385" fmla="*/ 580888 w 1611734"/>
                <a:gd name="connsiteY385" fmla="*/ 849105 h 1874175"/>
                <a:gd name="connsiteX386" fmla="*/ 615058 w 1611734"/>
                <a:gd name="connsiteY386" fmla="*/ 860495 h 1874175"/>
                <a:gd name="connsiteX387" fmla="*/ 637837 w 1611734"/>
                <a:gd name="connsiteY387" fmla="*/ 854800 h 1874175"/>
                <a:gd name="connsiteX388" fmla="*/ 626447 w 1611734"/>
                <a:gd name="connsiteY388" fmla="*/ 837716 h 1874175"/>
                <a:gd name="connsiteX389" fmla="*/ 592278 w 1611734"/>
                <a:gd name="connsiteY389" fmla="*/ 820631 h 1874175"/>
                <a:gd name="connsiteX390" fmla="*/ 586583 w 1611734"/>
                <a:gd name="connsiteY390" fmla="*/ 803547 h 1874175"/>
                <a:gd name="connsiteX391" fmla="*/ 632142 w 1611734"/>
                <a:gd name="connsiteY391" fmla="*/ 763683 h 1874175"/>
                <a:gd name="connsiteX392" fmla="*/ 626447 w 1611734"/>
                <a:gd name="connsiteY392" fmla="*/ 746599 h 1874175"/>
                <a:gd name="connsiteX393" fmla="*/ 632142 w 1611734"/>
                <a:gd name="connsiteY393" fmla="*/ 803547 h 1874175"/>
                <a:gd name="connsiteX394" fmla="*/ 654922 w 1611734"/>
                <a:gd name="connsiteY394" fmla="*/ 809242 h 1874175"/>
                <a:gd name="connsiteX395" fmla="*/ 677702 w 1611734"/>
                <a:gd name="connsiteY395" fmla="*/ 883274 h 1874175"/>
                <a:gd name="connsiteX396" fmla="*/ 694787 w 1611734"/>
                <a:gd name="connsiteY396" fmla="*/ 894664 h 1874175"/>
                <a:gd name="connsiteX397" fmla="*/ 683397 w 1611734"/>
                <a:gd name="connsiteY397" fmla="*/ 917443 h 1874175"/>
                <a:gd name="connsiteX398" fmla="*/ 700482 w 1611734"/>
                <a:gd name="connsiteY398" fmla="*/ 991476 h 1874175"/>
                <a:gd name="connsiteX399" fmla="*/ 711872 w 1611734"/>
                <a:gd name="connsiteY399" fmla="*/ 1008561 h 1874175"/>
                <a:gd name="connsiteX400" fmla="*/ 717567 w 1611734"/>
                <a:gd name="connsiteY400" fmla="*/ 1025645 h 1874175"/>
                <a:gd name="connsiteX401" fmla="*/ 740347 w 1611734"/>
                <a:gd name="connsiteY401" fmla="*/ 1031340 h 1874175"/>
                <a:gd name="connsiteX402" fmla="*/ 757432 w 1611734"/>
                <a:gd name="connsiteY402" fmla="*/ 1037035 h 1874175"/>
                <a:gd name="connsiteX403" fmla="*/ 808687 w 1611734"/>
                <a:gd name="connsiteY403" fmla="*/ 1059814 h 1874175"/>
                <a:gd name="connsiteX404" fmla="*/ 820077 w 1611734"/>
                <a:gd name="connsiteY404" fmla="*/ 1082594 h 1874175"/>
                <a:gd name="connsiteX405" fmla="*/ 859942 w 1611734"/>
                <a:gd name="connsiteY405" fmla="*/ 1099678 h 1874175"/>
                <a:gd name="connsiteX406" fmla="*/ 842857 w 1611734"/>
                <a:gd name="connsiteY406" fmla="*/ 1111068 h 1874175"/>
                <a:gd name="connsiteX407" fmla="*/ 825772 w 1611734"/>
                <a:gd name="connsiteY407" fmla="*/ 1099678 h 1874175"/>
                <a:gd name="connsiteX408" fmla="*/ 797297 w 1611734"/>
                <a:gd name="connsiteY408" fmla="*/ 1071204 h 1874175"/>
                <a:gd name="connsiteX409" fmla="*/ 763127 w 1611734"/>
                <a:gd name="connsiteY409" fmla="*/ 1065509 h 1874175"/>
                <a:gd name="connsiteX410" fmla="*/ 700482 w 1611734"/>
                <a:gd name="connsiteY410" fmla="*/ 1042730 h 1874175"/>
                <a:gd name="connsiteX411" fmla="*/ 677702 w 1611734"/>
                <a:gd name="connsiteY411" fmla="*/ 1025645 h 1874175"/>
                <a:gd name="connsiteX412" fmla="*/ 672007 w 1611734"/>
                <a:gd name="connsiteY412" fmla="*/ 934528 h 1874175"/>
                <a:gd name="connsiteX413" fmla="*/ 637837 w 1611734"/>
                <a:gd name="connsiteY413" fmla="*/ 911749 h 1874175"/>
                <a:gd name="connsiteX414" fmla="*/ 558108 w 1611734"/>
                <a:gd name="connsiteY414" fmla="*/ 940223 h 1874175"/>
                <a:gd name="connsiteX415" fmla="*/ 580888 w 1611734"/>
                <a:gd name="connsiteY415" fmla="*/ 985781 h 1874175"/>
                <a:gd name="connsiteX416" fmla="*/ 615058 w 1611734"/>
                <a:gd name="connsiteY416" fmla="*/ 1008561 h 1874175"/>
                <a:gd name="connsiteX417" fmla="*/ 632142 w 1611734"/>
                <a:gd name="connsiteY417" fmla="*/ 1048425 h 1874175"/>
                <a:gd name="connsiteX418" fmla="*/ 643532 w 1611734"/>
                <a:gd name="connsiteY418" fmla="*/ 1082594 h 1874175"/>
                <a:gd name="connsiteX419" fmla="*/ 700482 w 1611734"/>
                <a:gd name="connsiteY419" fmla="*/ 1088288 h 1874175"/>
                <a:gd name="connsiteX420" fmla="*/ 751737 w 1611734"/>
                <a:gd name="connsiteY420" fmla="*/ 1088288 h 1874175"/>
                <a:gd name="connsiteX421" fmla="*/ 768822 w 1611734"/>
                <a:gd name="connsiteY421" fmla="*/ 1162321 h 1874175"/>
                <a:gd name="connsiteX422" fmla="*/ 785907 w 1611734"/>
                <a:gd name="connsiteY422" fmla="*/ 1173711 h 1874175"/>
                <a:gd name="connsiteX423" fmla="*/ 825772 w 1611734"/>
                <a:gd name="connsiteY423" fmla="*/ 1168016 h 1874175"/>
                <a:gd name="connsiteX424" fmla="*/ 882722 w 1611734"/>
                <a:gd name="connsiteY424" fmla="*/ 1162321 h 1874175"/>
                <a:gd name="connsiteX425" fmla="*/ 911196 w 1611734"/>
                <a:gd name="connsiteY425" fmla="*/ 1145237 h 1874175"/>
                <a:gd name="connsiteX426" fmla="*/ 928281 w 1611734"/>
                <a:gd name="connsiteY426" fmla="*/ 1139542 h 1874175"/>
                <a:gd name="connsiteX427" fmla="*/ 916891 w 1611734"/>
                <a:gd name="connsiteY427" fmla="*/ 1076899 h 1874175"/>
                <a:gd name="connsiteX428" fmla="*/ 905501 w 1611734"/>
                <a:gd name="connsiteY428" fmla="*/ 1054119 h 1874175"/>
                <a:gd name="connsiteX429" fmla="*/ 888416 w 1611734"/>
                <a:gd name="connsiteY429" fmla="*/ 1048425 h 1874175"/>
                <a:gd name="connsiteX430" fmla="*/ 888416 w 1611734"/>
                <a:gd name="connsiteY430" fmla="*/ 1008561 h 1874175"/>
                <a:gd name="connsiteX431" fmla="*/ 882722 w 1611734"/>
                <a:gd name="connsiteY431" fmla="*/ 968697 h 1874175"/>
                <a:gd name="connsiteX432" fmla="*/ 865637 w 1611734"/>
                <a:gd name="connsiteY432" fmla="*/ 963002 h 1874175"/>
                <a:gd name="connsiteX433" fmla="*/ 842857 w 1611734"/>
                <a:gd name="connsiteY433" fmla="*/ 957307 h 1874175"/>
                <a:gd name="connsiteX434" fmla="*/ 808687 w 1611734"/>
                <a:gd name="connsiteY434" fmla="*/ 940223 h 1874175"/>
                <a:gd name="connsiteX435" fmla="*/ 802992 w 1611734"/>
                <a:gd name="connsiteY435" fmla="*/ 957307 h 1874175"/>
                <a:gd name="connsiteX436" fmla="*/ 791602 w 1611734"/>
                <a:gd name="connsiteY436" fmla="*/ 974392 h 1874175"/>
                <a:gd name="connsiteX437" fmla="*/ 774517 w 1611734"/>
                <a:gd name="connsiteY437" fmla="*/ 968697 h 1874175"/>
                <a:gd name="connsiteX438" fmla="*/ 797297 w 1611734"/>
                <a:gd name="connsiteY438" fmla="*/ 906054 h 1874175"/>
                <a:gd name="connsiteX439" fmla="*/ 774517 w 1611734"/>
                <a:gd name="connsiteY439" fmla="*/ 894664 h 1874175"/>
                <a:gd name="connsiteX440" fmla="*/ 751737 w 1611734"/>
                <a:gd name="connsiteY440" fmla="*/ 871885 h 1874175"/>
                <a:gd name="connsiteX441" fmla="*/ 740347 w 1611734"/>
                <a:gd name="connsiteY441" fmla="*/ 832021 h 1874175"/>
                <a:gd name="connsiteX442" fmla="*/ 797297 w 1611734"/>
                <a:gd name="connsiteY442" fmla="*/ 803547 h 1874175"/>
                <a:gd name="connsiteX443" fmla="*/ 780212 w 1611734"/>
                <a:gd name="connsiteY443" fmla="*/ 809242 h 1874175"/>
                <a:gd name="connsiteX444" fmla="*/ 791602 w 1611734"/>
                <a:gd name="connsiteY444" fmla="*/ 832021 h 1874175"/>
                <a:gd name="connsiteX445" fmla="*/ 797297 w 1611734"/>
                <a:gd name="connsiteY445" fmla="*/ 849105 h 1874175"/>
                <a:gd name="connsiteX446" fmla="*/ 814382 w 1611734"/>
                <a:gd name="connsiteY446" fmla="*/ 860495 h 1874175"/>
                <a:gd name="connsiteX447" fmla="*/ 825772 w 1611734"/>
                <a:gd name="connsiteY447" fmla="*/ 877580 h 1874175"/>
                <a:gd name="connsiteX448" fmla="*/ 854247 w 1611734"/>
                <a:gd name="connsiteY448" fmla="*/ 894664 h 1874175"/>
                <a:gd name="connsiteX449" fmla="*/ 871332 w 1611734"/>
                <a:gd name="connsiteY449" fmla="*/ 906054 h 1874175"/>
                <a:gd name="connsiteX450" fmla="*/ 905501 w 1611734"/>
                <a:gd name="connsiteY450" fmla="*/ 928833 h 1874175"/>
                <a:gd name="connsiteX451" fmla="*/ 916891 w 1611734"/>
                <a:gd name="connsiteY451" fmla="*/ 871885 h 1874175"/>
                <a:gd name="connsiteX452" fmla="*/ 922586 w 1611734"/>
                <a:gd name="connsiteY452" fmla="*/ 843411 h 1874175"/>
                <a:gd name="connsiteX453" fmla="*/ 905501 w 1611734"/>
                <a:gd name="connsiteY453" fmla="*/ 832021 h 1874175"/>
                <a:gd name="connsiteX454" fmla="*/ 877027 w 1611734"/>
                <a:gd name="connsiteY454" fmla="*/ 786462 h 1874175"/>
                <a:gd name="connsiteX455" fmla="*/ 865637 w 1611734"/>
                <a:gd name="connsiteY455" fmla="*/ 769378 h 1874175"/>
                <a:gd name="connsiteX456" fmla="*/ 854247 w 1611734"/>
                <a:gd name="connsiteY456" fmla="*/ 746599 h 1874175"/>
                <a:gd name="connsiteX457" fmla="*/ 825772 w 1611734"/>
                <a:gd name="connsiteY457" fmla="*/ 712430 h 1874175"/>
                <a:gd name="connsiteX458" fmla="*/ 814382 w 1611734"/>
                <a:gd name="connsiteY458" fmla="*/ 683955 h 1874175"/>
                <a:gd name="connsiteX459" fmla="*/ 797297 w 1611734"/>
                <a:gd name="connsiteY459" fmla="*/ 666871 h 1874175"/>
                <a:gd name="connsiteX460" fmla="*/ 763127 w 1611734"/>
                <a:gd name="connsiteY460" fmla="*/ 644092 h 1874175"/>
                <a:gd name="connsiteX461" fmla="*/ 746042 w 1611734"/>
                <a:gd name="connsiteY461" fmla="*/ 649786 h 1874175"/>
                <a:gd name="connsiteX462" fmla="*/ 751737 w 1611734"/>
                <a:gd name="connsiteY462" fmla="*/ 689650 h 1874175"/>
                <a:gd name="connsiteX463" fmla="*/ 746042 w 1611734"/>
                <a:gd name="connsiteY463" fmla="*/ 706735 h 1874175"/>
                <a:gd name="connsiteX464" fmla="*/ 728957 w 1611734"/>
                <a:gd name="connsiteY464" fmla="*/ 701040 h 1874175"/>
                <a:gd name="connsiteX465" fmla="*/ 711872 w 1611734"/>
                <a:gd name="connsiteY465" fmla="*/ 683955 h 1874175"/>
                <a:gd name="connsiteX466" fmla="*/ 717567 w 1611734"/>
                <a:gd name="connsiteY466" fmla="*/ 666871 h 1874175"/>
                <a:gd name="connsiteX467" fmla="*/ 751737 w 1611734"/>
                <a:gd name="connsiteY467" fmla="*/ 649786 h 1874175"/>
                <a:gd name="connsiteX468" fmla="*/ 763127 w 1611734"/>
                <a:gd name="connsiteY468" fmla="*/ 632702 h 1874175"/>
                <a:gd name="connsiteX469" fmla="*/ 734652 w 1611734"/>
                <a:gd name="connsiteY469" fmla="*/ 621312 h 1874175"/>
                <a:gd name="connsiteX470" fmla="*/ 706177 w 1611734"/>
                <a:gd name="connsiteY470" fmla="*/ 592838 h 1874175"/>
                <a:gd name="connsiteX471" fmla="*/ 666312 w 1611734"/>
                <a:gd name="connsiteY471" fmla="*/ 570059 h 1874175"/>
                <a:gd name="connsiteX472" fmla="*/ 654922 w 1611734"/>
                <a:gd name="connsiteY472" fmla="*/ 552974 h 1874175"/>
                <a:gd name="connsiteX473" fmla="*/ 672007 w 1611734"/>
                <a:gd name="connsiteY473" fmla="*/ 541585 h 1874175"/>
                <a:gd name="connsiteX474" fmla="*/ 700482 w 1611734"/>
                <a:gd name="connsiteY474" fmla="*/ 518805 h 1874175"/>
                <a:gd name="connsiteX475" fmla="*/ 683397 w 1611734"/>
                <a:gd name="connsiteY475" fmla="*/ 513110 h 1874175"/>
                <a:gd name="connsiteX476" fmla="*/ 700482 w 1611734"/>
                <a:gd name="connsiteY476" fmla="*/ 524500 h 1874175"/>
                <a:gd name="connsiteX477" fmla="*/ 723262 w 1611734"/>
                <a:gd name="connsiteY477" fmla="*/ 513110 h 1874175"/>
                <a:gd name="connsiteX478" fmla="*/ 711872 w 1611734"/>
                <a:gd name="connsiteY478" fmla="*/ 496026 h 1874175"/>
                <a:gd name="connsiteX479" fmla="*/ 689092 w 1611734"/>
                <a:gd name="connsiteY479" fmla="*/ 490331 h 1874175"/>
                <a:gd name="connsiteX480" fmla="*/ 672007 w 1611734"/>
                <a:gd name="connsiteY480" fmla="*/ 467552 h 1874175"/>
                <a:gd name="connsiteX481" fmla="*/ 706177 w 1611734"/>
                <a:gd name="connsiteY481" fmla="*/ 478941 h 1874175"/>
                <a:gd name="connsiteX482" fmla="*/ 723262 w 1611734"/>
                <a:gd name="connsiteY482" fmla="*/ 501721 h 1874175"/>
                <a:gd name="connsiteX483" fmla="*/ 763127 w 1611734"/>
                <a:gd name="connsiteY483" fmla="*/ 467552 h 1874175"/>
                <a:gd name="connsiteX484" fmla="*/ 757432 w 1611734"/>
                <a:gd name="connsiteY484" fmla="*/ 444772 h 1874175"/>
                <a:gd name="connsiteX485" fmla="*/ 734652 w 1611734"/>
                <a:gd name="connsiteY485" fmla="*/ 427688 h 1874175"/>
                <a:gd name="connsiteX486" fmla="*/ 780212 w 1611734"/>
                <a:gd name="connsiteY486" fmla="*/ 404909 h 1874175"/>
                <a:gd name="connsiteX487" fmla="*/ 768822 w 1611734"/>
                <a:gd name="connsiteY487" fmla="*/ 410604 h 1874175"/>
                <a:gd name="connsiteX488" fmla="*/ 757432 w 1611734"/>
                <a:gd name="connsiteY488" fmla="*/ 490331 h 1874175"/>
                <a:gd name="connsiteX489" fmla="*/ 746042 w 1611734"/>
                <a:gd name="connsiteY489" fmla="*/ 507416 h 1874175"/>
                <a:gd name="connsiteX490" fmla="*/ 740347 w 1611734"/>
                <a:gd name="connsiteY490" fmla="*/ 552974 h 1874175"/>
                <a:gd name="connsiteX491" fmla="*/ 797297 w 1611734"/>
                <a:gd name="connsiteY491" fmla="*/ 587143 h 1874175"/>
                <a:gd name="connsiteX492" fmla="*/ 825772 w 1611734"/>
                <a:gd name="connsiteY492" fmla="*/ 604228 h 1874175"/>
                <a:gd name="connsiteX493" fmla="*/ 842857 w 1611734"/>
                <a:gd name="connsiteY493" fmla="*/ 609923 h 1874175"/>
                <a:gd name="connsiteX494" fmla="*/ 865637 w 1611734"/>
                <a:gd name="connsiteY494" fmla="*/ 632702 h 1874175"/>
                <a:gd name="connsiteX495" fmla="*/ 871332 w 1611734"/>
                <a:gd name="connsiteY495" fmla="*/ 655481 h 1874175"/>
                <a:gd name="connsiteX496" fmla="*/ 899806 w 1611734"/>
                <a:gd name="connsiteY496" fmla="*/ 683955 h 1874175"/>
                <a:gd name="connsiteX497" fmla="*/ 922586 w 1611734"/>
                <a:gd name="connsiteY497" fmla="*/ 678261 h 1874175"/>
                <a:gd name="connsiteX498" fmla="*/ 916891 w 1611734"/>
                <a:gd name="connsiteY498" fmla="*/ 644092 h 1874175"/>
                <a:gd name="connsiteX499" fmla="*/ 911196 w 1611734"/>
                <a:gd name="connsiteY499" fmla="*/ 615617 h 1874175"/>
                <a:gd name="connsiteX500" fmla="*/ 928281 w 1611734"/>
                <a:gd name="connsiteY500" fmla="*/ 501721 h 1874175"/>
                <a:gd name="connsiteX501" fmla="*/ 939671 w 1611734"/>
                <a:gd name="connsiteY501" fmla="*/ 473247 h 1874175"/>
                <a:gd name="connsiteX502" fmla="*/ 905501 w 1611734"/>
                <a:gd name="connsiteY502" fmla="*/ 404909 h 1874175"/>
                <a:gd name="connsiteX503" fmla="*/ 922586 w 1611734"/>
                <a:gd name="connsiteY503" fmla="*/ 393519 h 1874175"/>
                <a:gd name="connsiteX504" fmla="*/ 933976 w 1611734"/>
                <a:gd name="connsiteY504" fmla="*/ 376435 h 1874175"/>
                <a:gd name="connsiteX505" fmla="*/ 939671 w 1611734"/>
                <a:gd name="connsiteY505" fmla="*/ 404909 h 1874175"/>
                <a:gd name="connsiteX506" fmla="*/ 945366 w 1611734"/>
                <a:gd name="connsiteY506" fmla="*/ 444772 h 1874175"/>
                <a:gd name="connsiteX507" fmla="*/ 973841 w 1611734"/>
                <a:gd name="connsiteY507" fmla="*/ 439078 h 1874175"/>
                <a:gd name="connsiteX508" fmla="*/ 996621 w 1611734"/>
                <a:gd name="connsiteY508" fmla="*/ 399214 h 1874175"/>
                <a:gd name="connsiteX509" fmla="*/ 973841 w 1611734"/>
                <a:gd name="connsiteY509" fmla="*/ 416298 h 1874175"/>
                <a:gd name="connsiteX510" fmla="*/ 956756 w 1611734"/>
                <a:gd name="connsiteY510" fmla="*/ 450467 h 1874175"/>
                <a:gd name="connsiteX511" fmla="*/ 956756 w 1611734"/>
                <a:gd name="connsiteY511" fmla="*/ 587143 h 1874175"/>
                <a:gd name="connsiteX512" fmla="*/ 962451 w 1611734"/>
                <a:gd name="connsiteY512" fmla="*/ 780768 h 1874175"/>
                <a:gd name="connsiteX513" fmla="*/ 1036486 w 1611734"/>
                <a:gd name="connsiteY513" fmla="*/ 769378 h 1874175"/>
                <a:gd name="connsiteX514" fmla="*/ 1042181 w 1611734"/>
                <a:gd name="connsiteY514" fmla="*/ 735209 h 1874175"/>
                <a:gd name="connsiteX515" fmla="*/ 1053571 w 1611734"/>
                <a:gd name="connsiteY515" fmla="*/ 701040 h 1874175"/>
                <a:gd name="connsiteX516" fmla="*/ 1059266 w 1611734"/>
                <a:gd name="connsiteY516" fmla="*/ 678261 h 1874175"/>
                <a:gd name="connsiteX517" fmla="*/ 1076351 w 1611734"/>
                <a:gd name="connsiteY517" fmla="*/ 644092 h 1874175"/>
                <a:gd name="connsiteX518" fmla="*/ 1082046 w 1611734"/>
                <a:gd name="connsiteY518" fmla="*/ 609923 h 1874175"/>
                <a:gd name="connsiteX519" fmla="*/ 1116216 w 1611734"/>
                <a:gd name="connsiteY519" fmla="*/ 587143 h 1874175"/>
                <a:gd name="connsiteX520" fmla="*/ 1127606 w 1611734"/>
                <a:gd name="connsiteY520" fmla="*/ 570059 h 1874175"/>
                <a:gd name="connsiteX521" fmla="*/ 1110521 w 1611734"/>
                <a:gd name="connsiteY521" fmla="*/ 564364 h 1874175"/>
                <a:gd name="connsiteX522" fmla="*/ 1116216 w 1611734"/>
                <a:gd name="connsiteY522" fmla="*/ 524500 h 1874175"/>
                <a:gd name="connsiteX523" fmla="*/ 1121911 w 1611734"/>
                <a:gd name="connsiteY523" fmla="*/ 473247 h 1874175"/>
                <a:gd name="connsiteX524" fmla="*/ 1184555 w 1611734"/>
                <a:gd name="connsiteY524" fmla="*/ 490331 h 1874175"/>
                <a:gd name="connsiteX525" fmla="*/ 1201640 w 1611734"/>
                <a:gd name="connsiteY525" fmla="*/ 513110 h 1874175"/>
                <a:gd name="connsiteX526" fmla="*/ 1207335 w 1611734"/>
                <a:gd name="connsiteY526" fmla="*/ 547279 h 1874175"/>
                <a:gd name="connsiteX527" fmla="*/ 1195945 w 1611734"/>
                <a:gd name="connsiteY527" fmla="*/ 564364 h 1874175"/>
                <a:gd name="connsiteX528" fmla="*/ 1156080 w 1611734"/>
                <a:gd name="connsiteY528" fmla="*/ 598533 h 1874175"/>
                <a:gd name="connsiteX529" fmla="*/ 1144691 w 1611734"/>
                <a:gd name="connsiteY529" fmla="*/ 621312 h 1874175"/>
                <a:gd name="connsiteX530" fmla="*/ 1110521 w 1611734"/>
                <a:gd name="connsiteY530" fmla="*/ 678261 h 1874175"/>
                <a:gd name="connsiteX531" fmla="*/ 1087741 w 1611734"/>
                <a:gd name="connsiteY531" fmla="*/ 740904 h 1874175"/>
                <a:gd name="connsiteX532" fmla="*/ 1076351 w 1611734"/>
                <a:gd name="connsiteY532" fmla="*/ 763683 h 1874175"/>
                <a:gd name="connsiteX533" fmla="*/ 1013706 w 1611734"/>
                <a:gd name="connsiteY533" fmla="*/ 814936 h 1874175"/>
                <a:gd name="connsiteX534" fmla="*/ 996621 w 1611734"/>
                <a:gd name="connsiteY534" fmla="*/ 820631 h 1874175"/>
                <a:gd name="connsiteX535" fmla="*/ 968146 w 1611734"/>
                <a:gd name="connsiteY535" fmla="*/ 843411 h 1874175"/>
                <a:gd name="connsiteX536" fmla="*/ 962451 w 1611734"/>
                <a:gd name="connsiteY536" fmla="*/ 860495 h 1874175"/>
                <a:gd name="connsiteX537" fmla="*/ 968146 w 1611734"/>
                <a:gd name="connsiteY537" fmla="*/ 963002 h 1874175"/>
                <a:gd name="connsiteX538" fmla="*/ 1047876 w 1611734"/>
                <a:gd name="connsiteY538" fmla="*/ 957307 h 1874175"/>
                <a:gd name="connsiteX539" fmla="*/ 1070656 w 1611734"/>
                <a:gd name="connsiteY539" fmla="*/ 951612 h 1874175"/>
                <a:gd name="connsiteX540" fmla="*/ 1059266 w 1611734"/>
                <a:gd name="connsiteY540" fmla="*/ 934528 h 1874175"/>
                <a:gd name="connsiteX541" fmla="*/ 1064961 w 1611734"/>
                <a:gd name="connsiteY541" fmla="*/ 888969 h 1874175"/>
                <a:gd name="connsiteX542" fmla="*/ 1104826 w 1611734"/>
                <a:gd name="connsiteY542" fmla="*/ 894664 h 1874175"/>
                <a:gd name="connsiteX543" fmla="*/ 1110521 w 1611734"/>
                <a:gd name="connsiteY543" fmla="*/ 911749 h 1874175"/>
                <a:gd name="connsiteX544" fmla="*/ 1144691 w 1611734"/>
                <a:gd name="connsiteY544" fmla="*/ 934528 h 1874175"/>
                <a:gd name="connsiteX545" fmla="*/ 1218725 w 1611734"/>
                <a:gd name="connsiteY545" fmla="*/ 894664 h 1874175"/>
                <a:gd name="connsiteX546" fmla="*/ 1235810 w 1611734"/>
                <a:gd name="connsiteY546" fmla="*/ 763683 h 1874175"/>
                <a:gd name="connsiteX547" fmla="*/ 1252895 w 1611734"/>
                <a:gd name="connsiteY547" fmla="*/ 718124 h 1874175"/>
                <a:gd name="connsiteX548" fmla="*/ 1275675 w 1611734"/>
                <a:gd name="connsiteY548" fmla="*/ 723819 h 1874175"/>
                <a:gd name="connsiteX549" fmla="*/ 1281370 w 1611734"/>
                <a:gd name="connsiteY549" fmla="*/ 740904 h 1874175"/>
                <a:gd name="connsiteX550" fmla="*/ 1269980 w 1611734"/>
                <a:gd name="connsiteY550" fmla="*/ 792157 h 1874175"/>
                <a:gd name="connsiteX551" fmla="*/ 1264285 w 1611734"/>
                <a:gd name="connsiteY551" fmla="*/ 837716 h 1874175"/>
                <a:gd name="connsiteX552" fmla="*/ 1241505 w 1611734"/>
                <a:gd name="connsiteY552" fmla="*/ 883274 h 1874175"/>
                <a:gd name="connsiteX553" fmla="*/ 1235810 w 1611734"/>
                <a:gd name="connsiteY553" fmla="*/ 900359 h 1874175"/>
                <a:gd name="connsiteX554" fmla="*/ 1275675 w 1611734"/>
                <a:gd name="connsiteY554" fmla="*/ 928833 h 1874175"/>
                <a:gd name="connsiteX555" fmla="*/ 1298455 w 1611734"/>
                <a:gd name="connsiteY555" fmla="*/ 934528 h 1874175"/>
                <a:gd name="connsiteX556" fmla="*/ 1241505 w 1611734"/>
                <a:gd name="connsiteY556" fmla="*/ 957307 h 1874175"/>
                <a:gd name="connsiteX557" fmla="*/ 1201640 w 1611734"/>
                <a:gd name="connsiteY557" fmla="*/ 968697 h 1874175"/>
                <a:gd name="connsiteX558" fmla="*/ 1190250 w 1611734"/>
                <a:gd name="connsiteY558" fmla="*/ 985781 h 1874175"/>
                <a:gd name="connsiteX559" fmla="*/ 1201640 w 1611734"/>
                <a:gd name="connsiteY559" fmla="*/ 1025645 h 1874175"/>
                <a:gd name="connsiteX560" fmla="*/ 1184555 w 1611734"/>
                <a:gd name="connsiteY560" fmla="*/ 1031340 h 1874175"/>
                <a:gd name="connsiteX561" fmla="*/ 1167470 w 1611734"/>
                <a:gd name="connsiteY561" fmla="*/ 1019950 h 1874175"/>
                <a:gd name="connsiteX562" fmla="*/ 1156080 w 1611734"/>
                <a:gd name="connsiteY562" fmla="*/ 1037035 h 1874175"/>
                <a:gd name="connsiteX563" fmla="*/ 1138996 w 1611734"/>
                <a:gd name="connsiteY563" fmla="*/ 1042730 h 1874175"/>
                <a:gd name="connsiteX564" fmla="*/ 1133301 w 1611734"/>
                <a:gd name="connsiteY564" fmla="*/ 1002866 h 1874175"/>
                <a:gd name="connsiteX565" fmla="*/ 1116216 w 1611734"/>
                <a:gd name="connsiteY565" fmla="*/ 991476 h 1874175"/>
                <a:gd name="connsiteX566" fmla="*/ 1030791 w 1611734"/>
                <a:gd name="connsiteY566" fmla="*/ 997171 h 1874175"/>
                <a:gd name="connsiteX567" fmla="*/ 1013706 w 1611734"/>
                <a:gd name="connsiteY567" fmla="*/ 1008561 h 1874175"/>
                <a:gd name="connsiteX568" fmla="*/ 1019401 w 1611734"/>
                <a:gd name="connsiteY568" fmla="*/ 1128152 h 1874175"/>
                <a:gd name="connsiteX569" fmla="*/ 1053571 w 1611734"/>
                <a:gd name="connsiteY569" fmla="*/ 1145237 h 1874175"/>
                <a:gd name="connsiteX570" fmla="*/ 1150385 w 1611734"/>
                <a:gd name="connsiteY570" fmla="*/ 1150932 h 1874175"/>
                <a:gd name="connsiteX571" fmla="*/ 1184555 w 1611734"/>
                <a:gd name="connsiteY571" fmla="*/ 1156626 h 1874175"/>
                <a:gd name="connsiteX572" fmla="*/ 1201640 w 1611734"/>
                <a:gd name="connsiteY572" fmla="*/ 1162321 h 1874175"/>
                <a:gd name="connsiteX573" fmla="*/ 1258590 w 1611734"/>
                <a:gd name="connsiteY573" fmla="*/ 1156626 h 1874175"/>
                <a:gd name="connsiteX574" fmla="*/ 1287065 w 1611734"/>
                <a:gd name="connsiteY574" fmla="*/ 1128152 h 1874175"/>
                <a:gd name="connsiteX575" fmla="*/ 1304150 w 1611734"/>
                <a:gd name="connsiteY575" fmla="*/ 1116763 h 1874175"/>
                <a:gd name="connsiteX576" fmla="*/ 1315540 w 1611734"/>
                <a:gd name="connsiteY576" fmla="*/ 1093983 h 1874175"/>
                <a:gd name="connsiteX577" fmla="*/ 1332625 w 1611734"/>
                <a:gd name="connsiteY577" fmla="*/ 1076899 h 1874175"/>
                <a:gd name="connsiteX578" fmla="*/ 1355405 w 1611734"/>
                <a:gd name="connsiteY578" fmla="*/ 1048425 h 1874175"/>
                <a:gd name="connsiteX579" fmla="*/ 1378185 w 1611734"/>
                <a:gd name="connsiteY579" fmla="*/ 1008561 h 1874175"/>
                <a:gd name="connsiteX580" fmla="*/ 1383880 w 1611734"/>
                <a:gd name="connsiteY580" fmla="*/ 991476 h 1874175"/>
                <a:gd name="connsiteX581" fmla="*/ 1412355 w 1611734"/>
                <a:gd name="connsiteY581" fmla="*/ 968697 h 1874175"/>
                <a:gd name="connsiteX582" fmla="*/ 1418049 w 1611734"/>
                <a:gd name="connsiteY582" fmla="*/ 951612 h 1874175"/>
                <a:gd name="connsiteX583" fmla="*/ 1429439 w 1611734"/>
                <a:gd name="connsiteY583" fmla="*/ 928833 h 1874175"/>
                <a:gd name="connsiteX584" fmla="*/ 1418049 w 1611734"/>
                <a:gd name="connsiteY584" fmla="*/ 894664 h 1874175"/>
                <a:gd name="connsiteX585" fmla="*/ 1429439 w 1611734"/>
                <a:gd name="connsiteY585" fmla="*/ 837716 h 1874175"/>
                <a:gd name="connsiteX586" fmla="*/ 1446524 w 1611734"/>
                <a:gd name="connsiteY586" fmla="*/ 814936 h 1874175"/>
                <a:gd name="connsiteX587" fmla="*/ 1469304 w 1611734"/>
                <a:gd name="connsiteY587" fmla="*/ 803547 h 1874175"/>
                <a:gd name="connsiteX588" fmla="*/ 1435134 w 1611734"/>
                <a:gd name="connsiteY588" fmla="*/ 609923 h 1874175"/>
                <a:gd name="connsiteX589" fmla="*/ 1418049 w 1611734"/>
                <a:gd name="connsiteY589" fmla="*/ 604228 h 1874175"/>
                <a:gd name="connsiteX590" fmla="*/ 1389575 w 1611734"/>
                <a:gd name="connsiteY590" fmla="*/ 592838 h 1874175"/>
                <a:gd name="connsiteX591" fmla="*/ 1372490 w 1611734"/>
                <a:gd name="connsiteY591" fmla="*/ 575754 h 1874175"/>
                <a:gd name="connsiteX592" fmla="*/ 1389575 w 1611734"/>
                <a:gd name="connsiteY592" fmla="*/ 507416 h 1874175"/>
                <a:gd name="connsiteX593" fmla="*/ 1383880 w 1611734"/>
                <a:gd name="connsiteY593" fmla="*/ 461857 h 1874175"/>
                <a:gd name="connsiteX594" fmla="*/ 1400965 w 1611734"/>
                <a:gd name="connsiteY594" fmla="*/ 444772 h 1874175"/>
                <a:gd name="connsiteX595" fmla="*/ 1412355 w 1611734"/>
                <a:gd name="connsiteY595" fmla="*/ 427688 h 1874175"/>
                <a:gd name="connsiteX596" fmla="*/ 1400965 w 1611734"/>
                <a:gd name="connsiteY596" fmla="*/ 410604 h 1874175"/>
                <a:gd name="connsiteX597" fmla="*/ 1429439 w 1611734"/>
                <a:gd name="connsiteY597" fmla="*/ 296707 h 1874175"/>
                <a:gd name="connsiteX598" fmla="*/ 1457914 w 1611734"/>
                <a:gd name="connsiteY598" fmla="*/ 251148 h 1874175"/>
                <a:gd name="connsiteX599" fmla="*/ 1469304 w 1611734"/>
                <a:gd name="connsiteY599" fmla="*/ 234064 h 1874175"/>
                <a:gd name="connsiteX600" fmla="*/ 1571814 w 1611734"/>
                <a:gd name="connsiteY600" fmla="*/ 228369 h 1874175"/>
                <a:gd name="connsiteX601" fmla="*/ 1509169 w 1611734"/>
                <a:gd name="connsiteY601" fmla="*/ 194200 h 1874175"/>
                <a:gd name="connsiteX602" fmla="*/ 1486389 w 1611734"/>
                <a:gd name="connsiteY602" fmla="*/ 160031 h 1874175"/>
                <a:gd name="connsiteX603" fmla="*/ 1503474 w 1611734"/>
                <a:gd name="connsiteY603" fmla="*/ 148641 h 1874175"/>
                <a:gd name="connsiteX604" fmla="*/ 1520559 w 1611734"/>
                <a:gd name="connsiteY604" fmla="*/ 125862 h 1874175"/>
                <a:gd name="connsiteX605" fmla="*/ 1543339 w 1611734"/>
                <a:gd name="connsiteY605" fmla="*/ 114472 h 1874175"/>
                <a:gd name="connsiteX606" fmla="*/ 1531949 w 1611734"/>
                <a:gd name="connsiteY606" fmla="*/ 97388 h 1874175"/>
                <a:gd name="connsiteX607" fmla="*/ 1514864 w 1611734"/>
                <a:gd name="connsiteY607" fmla="*/ 91693 h 1874175"/>
                <a:gd name="connsiteX608" fmla="*/ 1480694 w 1611734"/>
                <a:gd name="connsiteY608" fmla="*/ 63219 h 1874175"/>
                <a:gd name="connsiteX609" fmla="*/ 1395270 w 1611734"/>
                <a:gd name="connsiteY609" fmla="*/ 85998 h 1874175"/>
                <a:gd name="connsiteX610" fmla="*/ 1389575 w 1611734"/>
                <a:gd name="connsiteY610" fmla="*/ 103083 h 1874175"/>
                <a:gd name="connsiteX611" fmla="*/ 1366795 w 1611734"/>
                <a:gd name="connsiteY611" fmla="*/ 148641 h 1874175"/>
                <a:gd name="connsiteX612" fmla="*/ 1195945 w 1611734"/>
                <a:gd name="connsiteY612" fmla="*/ 171421 h 1874175"/>
                <a:gd name="connsiteX613" fmla="*/ 1184555 w 1611734"/>
                <a:gd name="connsiteY613" fmla="*/ 154336 h 1874175"/>
                <a:gd name="connsiteX614" fmla="*/ 1195945 w 1611734"/>
                <a:gd name="connsiteY614" fmla="*/ 131557 h 1874175"/>
                <a:gd name="connsiteX615" fmla="*/ 1235810 w 1611734"/>
                <a:gd name="connsiteY615" fmla="*/ 91693 h 1874175"/>
                <a:gd name="connsiteX616" fmla="*/ 1264285 w 1611734"/>
                <a:gd name="connsiteY616" fmla="*/ 68914 h 1874175"/>
                <a:gd name="connsiteX617" fmla="*/ 1281370 w 1611734"/>
                <a:gd name="connsiteY617" fmla="*/ 57524 h 1874175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06660 w 1611734"/>
                <a:gd name="connsiteY4" fmla="*/ 11465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435134 w 1611734"/>
                <a:gd name="connsiteY587" fmla="*/ 580949 h 1845201"/>
                <a:gd name="connsiteX588" fmla="*/ 1418049 w 1611734"/>
                <a:gd name="connsiteY588" fmla="*/ 575254 h 1845201"/>
                <a:gd name="connsiteX589" fmla="*/ 1389575 w 1611734"/>
                <a:gd name="connsiteY589" fmla="*/ 563864 h 1845201"/>
                <a:gd name="connsiteX590" fmla="*/ 1372490 w 1611734"/>
                <a:gd name="connsiteY590" fmla="*/ 546780 h 1845201"/>
                <a:gd name="connsiteX591" fmla="*/ 1389575 w 1611734"/>
                <a:gd name="connsiteY591" fmla="*/ 478442 h 1845201"/>
                <a:gd name="connsiteX592" fmla="*/ 1383880 w 1611734"/>
                <a:gd name="connsiteY592" fmla="*/ 432883 h 1845201"/>
                <a:gd name="connsiteX593" fmla="*/ 1400965 w 1611734"/>
                <a:gd name="connsiteY593" fmla="*/ 415798 h 1845201"/>
                <a:gd name="connsiteX594" fmla="*/ 1412355 w 1611734"/>
                <a:gd name="connsiteY594" fmla="*/ 398714 h 1845201"/>
                <a:gd name="connsiteX595" fmla="*/ 1400965 w 1611734"/>
                <a:gd name="connsiteY595" fmla="*/ 381630 h 1845201"/>
                <a:gd name="connsiteX596" fmla="*/ 1429439 w 1611734"/>
                <a:gd name="connsiteY596" fmla="*/ 267733 h 1845201"/>
                <a:gd name="connsiteX597" fmla="*/ 1457914 w 1611734"/>
                <a:gd name="connsiteY597" fmla="*/ 222174 h 1845201"/>
                <a:gd name="connsiteX598" fmla="*/ 1469304 w 1611734"/>
                <a:gd name="connsiteY598" fmla="*/ 205090 h 1845201"/>
                <a:gd name="connsiteX599" fmla="*/ 1571814 w 1611734"/>
                <a:gd name="connsiteY599" fmla="*/ 199395 h 1845201"/>
                <a:gd name="connsiteX600" fmla="*/ 1509169 w 1611734"/>
                <a:gd name="connsiteY600" fmla="*/ 165226 h 1845201"/>
                <a:gd name="connsiteX601" fmla="*/ 1486389 w 1611734"/>
                <a:gd name="connsiteY601" fmla="*/ 131057 h 1845201"/>
                <a:gd name="connsiteX602" fmla="*/ 1503474 w 1611734"/>
                <a:gd name="connsiteY602" fmla="*/ 119667 h 1845201"/>
                <a:gd name="connsiteX603" fmla="*/ 1520559 w 1611734"/>
                <a:gd name="connsiteY603" fmla="*/ 96888 h 1845201"/>
                <a:gd name="connsiteX604" fmla="*/ 1543339 w 1611734"/>
                <a:gd name="connsiteY604" fmla="*/ 85498 h 1845201"/>
                <a:gd name="connsiteX605" fmla="*/ 1531949 w 1611734"/>
                <a:gd name="connsiteY605" fmla="*/ 68414 h 1845201"/>
                <a:gd name="connsiteX606" fmla="*/ 1514864 w 1611734"/>
                <a:gd name="connsiteY606" fmla="*/ 62719 h 1845201"/>
                <a:gd name="connsiteX607" fmla="*/ 1480694 w 1611734"/>
                <a:gd name="connsiteY607" fmla="*/ 34245 h 1845201"/>
                <a:gd name="connsiteX608" fmla="*/ 1395270 w 1611734"/>
                <a:gd name="connsiteY608" fmla="*/ 57024 h 1845201"/>
                <a:gd name="connsiteX609" fmla="*/ 1389575 w 1611734"/>
                <a:gd name="connsiteY609" fmla="*/ 74109 h 1845201"/>
                <a:gd name="connsiteX610" fmla="*/ 1366795 w 1611734"/>
                <a:gd name="connsiteY610" fmla="*/ 119667 h 1845201"/>
                <a:gd name="connsiteX611" fmla="*/ 1195945 w 1611734"/>
                <a:gd name="connsiteY611" fmla="*/ 142447 h 1845201"/>
                <a:gd name="connsiteX612" fmla="*/ 1184555 w 1611734"/>
                <a:gd name="connsiteY612" fmla="*/ 125362 h 1845201"/>
                <a:gd name="connsiteX613" fmla="*/ 1195945 w 1611734"/>
                <a:gd name="connsiteY613" fmla="*/ 102583 h 1845201"/>
                <a:gd name="connsiteX614" fmla="*/ 1235810 w 1611734"/>
                <a:gd name="connsiteY614" fmla="*/ 62719 h 1845201"/>
                <a:gd name="connsiteX615" fmla="*/ 1264285 w 1611734"/>
                <a:gd name="connsiteY615" fmla="*/ 39940 h 1845201"/>
                <a:gd name="connsiteX616" fmla="*/ 1281370 w 1611734"/>
                <a:gd name="connsiteY616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435134 w 1611734"/>
                <a:gd name="connsiteY587" fmla="*/ 580949 h 1845201"/>
                <a:gd name="connsiteX588" fmla="*/ 1418049 w 1611734"/>
                <a:gd name="connsiteY588" fmla="*/ 575254 h 1845201"/>
                <a:gd name="connsiteX589" fmla="*/ 1389575 w 1611734"/>
                <a:gd name="connsiteY589" fmla="*/ 563864 h 1845201"/>
                <a:gd name="connsiteX590" fmla="*/ 1372490 w 1611734"/>
                <a:gd name="connsiteY590" fmla="*/ 546780 h 1845201"/>
                <a:gd name="connsiteX591" fmla="*/ 1389575 w 1611734"/>
                <a:gd name="connsiteY591" fmla="*/ 478442 h 1845201"/>
                <a:gd name="connsiteX592" fmla="*/ 1383880 w 1611734"/>
                <a:gd name="connsiteY592" fmla="*/ 432883 h 1845201"/>
                <a:gd name="connsiteX593" fmla="*/ 1400965 w 1611734"/>
                <a:gd name="connsiteY593" fmla="*/ 415798 h 1845201"/>
                <a:gd name="connsiteX594" fmla="*/ 1412355 w 1611734"/>
                <a:gd name="connsiteY594" fmla="*/ 398714 h 1845201"/>
                <a:gd name="connsiteX595" fmla="*/ 1400965 w 1611734"/>
                <a:gd name="connsiteY595" fmla="*/ 381630 h 1845201"/>
                <a:gd name="connsiteX596" fmla="*/ 1429439 w 1611734"/>
                <a:gd name="connsiteY596" fmla="*/ 267733 h 1845201"/>
                <a:gd name="connsiteX597" fmla="*/ 1457914 w 1611734"/>
                <a:gd name="connsiteY597" fmla="*/ 222174 h 1845201"/>
                <a:gd name="connsiteX598" fmla="*/ 1469304 w 1611734"/>
                <a:gd name="connsiteY598" fmla="*/ 205090 h 1845201"/>
                <a:gd name="connsiteX599" fmla="*/ 1571814 w 1611734"/>
                <a:gd name="connsiteY599" fmla="*/ 199395 h 1845201"/>
                <a:gd name="connsiteX600" fmla="*/ 1509169 w 1611734"/>
                <a:gd name="connsiteY600" fmla="*/ 165226 h 1845201"/>
                <a:gd name="connsiteX601" fmla="*/ 1486389 w 1611734"/>
                <a:gd name="connsiteY601" fmla="*/ 131057 h 1845201"/>
                <a:gd name="connsiteX602" fmla="*/ 1503474 w 1611734"/>
                <a:gd name="connsiteY602" fmla="*/ 119667 h 1845201"/>
                <a:gd name="connsiteX603" fmla="*/ 1520559 w 1611734"/>
                <a:gd name="connsiteY603" fmla="*/ 96888 h 1845201"/>
                <a:gd name="connsiteX604" fmla="*/ 1543339 w 1611734"/>
                <a:gd name="connsiteY604" fmla="*/ 85498 h 1845201"/>
                <a:gd name="connsiteX605" fmla="*/ 1531949 w 1611734"/>
                <a:gd name="connsiteY605" fmla="*/ 68414 h 1845201"/>
                <a:gd name="connsiteX606" fmla="*/ 1514864 w 1611734"/>
                <a:gd name="connsiteY606" fmla="*/ 62719 h 1845201"/>
                <a:gd name="connsiteX607" fmla="*/ 1480694 w 1611734"/>
                <a:gd name="connsiteY607" fmla="*/ 34245 h 1845201"/>
                <a:gd name="connsiteX608" fmla="*/ 1395270 w 1611734"/>
                <a:gd name="connsiteY608" fmla="*/ 57024 h 1845201"/>
                <a:gd name="connsiteX609" fmla="*/ 1389575 w 1611734"/>
                <a:gd name="connsiteY609" fmla="*/ 74109 h 1845201"/>
                <a:gd name="connsiteX610" fmla="*/ 1366795 w 1611734"/>
                <a:gd name="connsiteY610" fmla="*/ 119667 h 1845201"/>
                <a:gd name="connsiteX611" fmla="*/ 1195945 w 1611734"/>
                <a:gd name="connsiteY611" fmla="*/ 142447 h 1845201"/>
                <a:gd name="connsiteX612" fmla="*/ 1184555 w 1611734"/>
                <a:gd name="connsiteY612" fmla="*/ 125362 h 1845201"/>
                <a:gd name="connsiteX613" fmla="*/ 1195945 w 1611734"/>
                <a:gd name="connsiteY613" fmla="*/ 102583 h 1845201"/>
                <a:gd name="connsiteX614" fmla="*/ 1235810 w 1611734"/>
                <a:gd name="connsiteY614" fmla="*/ 62719 h 1845201"/>
                <a:gd name="connsiteX615" fmla="*/ 1264285 w 1611734"/>
                <a:gd name="connsiteY615" fmla="*/ 39940 h 1845201"/>
                <a:gd name="connsiteX616" fmla="*/ 1281370 w 1611734"/>
                <a:gd name="connsiteY616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435134 w 1611734"/>
                <a:gd name="connsiteY587" fmla="*/ 580949 h 1845201"/>
                <a:gd name="connsiteX588" fmla="*/ 1418049 w 1611734"/>
                <a:gd name="connsiteY588" fmla="*/ 575254 h 1845201"/>
                <a:gd name="connsiteX589" fmla="*/ 1389575 w 1611734"/>
                <a:gd name="connsiteY589" fmla="*/ 563864 h 1845201"/>
                <a:gd name="connsiteX590" fmla="*/ 1372490 w 1611734"/>
                <a:gd name="connsiteY590" fmla="*/ 546780 h 1845201"/>
                <a:gd name="connsiteX591" fmla="*/ 1389575 w 1611734"/>
                <a:gd name="connsiteY591" fmla="*/ 478442 h 1845201"/>
                <a:gd name="connsiteX592" fmla="*/ 1383880 w 1611734"/>
                <a:gd name="connsiteY592" fmla="*/ 432883 h 1845201"/>
                <a:gd name="connsiteX593" fmla="*/ 1400965 w 1611734"/>
                <a:gd name="connsiteY593" fmla="*/ 415798 h 1845201"/>
                <a:gd name="connsiteX594" fmla="*/ 1412355 w 1611734"/>
                <a:gd name="connsiteY594" fmla="*/ 398714 h 1845201"/>
                <a:gd name="connsiteX595" fmla="*/ 1400965 w 1611734"/>
                <a:gd name="connsiteY595" fmla="*/ 381630 h 1845201"/>
                <a:gd name="connsiteX596" fmla="*/ 1429439 w 1611734"/>
                <a:gd name="connsiteY596" fmla="*/ 267733 h 1845201"/>
                <a:gd name="connsiteX597" fmla="*/ 1457914 w 1611734"/>
                <a:gd name="connsiteY597" fmla="*/ 222174 h 1845201"/>
                <a:gd name="connsiteX598" fmla="*/ 1469304 w 1611734"/>
                <a:gd name="connsiteY598" fmla="*/ 205090 h 1845201"/>
                <a:gd name="connsiteX599" fmla="*/ 1571814 w 1611734"/>
                <a:gd name="connsiteY599" fmla="*/ 199395 h 1845201"/>
                <a:gd name="connsiteX600" fmla="*/ 1509169 w 1611734"/>
                <a:gd name="connsiteY600" fmla="*/ 165226 h 1845201"/>
                <a:gd name="connsiteX601" fmla="*/ 1486389 w 1611734"/>
                <a:gd name="connsiteY601" fmla="*/ 131057 h 1845201"/>
                <a:gd name="connsiteX602" fmla="*/ 1503474 w 1611734"/>
                <a:gd name="connsiteY602" fmla="*/ 119667 h 1845201"/>
                <a:gd name="connsiteX603" fmla="*/ 1520559 w 1611734"/>
                <a:gd name="connsiteY603" fmla="*/ 96888 h 1845201"/>
                <a:gd name="connsiteX604" fmla="*/ 1543339 w 1611734"/>
                <a:gd name="connsiteY604" fmla="*/ 85498 h 1845201"/>
                <a:gd name="connsiteX605" fmla="*/ 1531949 w 1611734"/>
                <a:gd name="connsiteY605" fmla="*/ 68414 h 1845201"/>
                <a:gd name="connsiteX606" fmla="*/ 1480694 w 1611734"/>
                <a:gd name="connsiteY606" fmla="*/ 34245 h 1845201"/>
                <a:gd name="connsiteX607" fmla="*/ 1395270 w 1611734"/>
                <a:gd name="connsiteY607" fmla="*/ 57024 h 1845201"/>
                <a:gd name="connsiteX608" fmla="*/ 1389575 w 1611734"/>
                <a:gd name="connsiteY608" fmla="*/ 74109 h 1845201"/>
                <a:gd name="connsiteX609" fmla="*/ 1366795 w 1611734"/>
                <a:gd name="connsiteY609" fmla="*/ 119667 h 1845201"/>
                <a:gd name="connsiteX610" fmla="*/ 1195945 w 1611734"/>
                <a:gd name="connsiteY610" fmla="*/ 142447 h 1845201"/>
                <a:gd name="connsiteX611" fmla="*/ 1184555 w 1611734"/>
                <a:gd name="connsiteY611" fmla="*/ 125362 h 1845201"/>
                <a:gd name="connsiteX612" fmla="*/ 1195945 w 1611734"/>
                <a:gd name="connsiteY612" fmla="*/ 102583 h 1845201"/>
                <a:gd name="connsiteX613" fmla="*/ 1235810 w 1611734"/>
                <a:gd name="connsiteY613" fmla="*/ 62719 h 1845201"/>
                <a:gd name="connsiteX614" fmla="*/ 1264285 w 1611734"/>
                <a:gd name="connsiteY614" fmla="*/ 39940 h 1845201"/>
                <a:gd name="connsiteX615" fmla="*/ 1281370 w 1611734"/>
                <a:gd name="connsiteY615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435134 w 1611734"/>
                <a:gd name="connsiteY587" fmla="*/ 580949 h 1845201"/>
                <a:gd name="connsiteX588" fmla="*/ 1387331 w 1611734"/>
                <a:gd name="connsiteY588" fmla="*/ 592605 h 1845201"/>
                <a:gd name="connsiteX589" fmla="*/ 1389575 w 1611734"/>
                <a:gd name="connsiteY589" fmla="*/ 563864 h 1845201"/>
                <a:gd name="connsiteX590" fmla="*/ 1372490 w 1611734"/>
                <a:gd name="connsiteY590" fmla="*/ 546780 h 1845201"/>
                <a:gd name="connsiteX591" fmla="*/ 1389575 w 1611734"/>
                <a:gd name="connsiteY591" fmla="*/ 478442 h 1845201"/>
                <a:gd name="connsiteX592" fmla="*/ 1383880 w 1611734"/>
                <a:gd name="connsiteY592" fmla="*/ 432883 h 1845201"/>
                <a:gd name="connsiteX593" fmla="*/ 1400965 w 1611734"/>
                <a:gd name="connsiteY593" fmla="*/ 415798 h 1845201"/>
                <a:gd name="connsiteX594" fmla="*/ 1412355 w 1611734"/>
                <a:gd name="connsiteY594" fmla="*/ 398714 h 1845201"/>
                <a:gd name="connsiteX595" fmla="*/ 1400965 w 1611734"/>
                <a:gd name="connsiteY595" fmla="*/ 381630 h 1845201"/>
                <a:gd name="connsiteX596" fmla="*/ 1429439 w 1611734"/>
                <a:gd name="connsiteY596" fmla="*/ 267733 h 1845201"/>
                <a:gd name="connsiteX597" fmla="*/ 1457914 w 1611734"/>
                <a:gd name="connsiteY597" fmla="*/ 222174 h 1845201"/>
                <a:gd name="connsiteX598" fmla="*/ 1469304 w 1611734"/>
                <a:gd name="connsiteY598" fmla="*/ 205090 h 1845201"/>
                <a:gd name="connsiteX599" fmla="*/ 1571814 w 1611734"/>
                <a:gd name="connsiteY599" fmla="*/ 199395 h 1845201"/>
                <a:gd name="connsiteX600" fmla="*/ 1509169 w 1611734"/>
                <a:gd name="connsiteY600" fmla="*/ 165226 h 1845201"/>
                <a:gd name="connsiteX601" fmla="*/ 1486389 w 1611734"/>
                <a:gd name="connsiteY601" fmla="*/ 131057 h 1845201"/>
                <a:gd name="connsiteX602" fmla="*/ 1503474 w 1611734"/>
                <a:gd name="connsiteY602" fmla="*/ 119667 h 1845201"/>
                <a:gd name="connsiteX603" fmla="*/ 1520559 w 1611734"/>
                <a:gd name="connsiteY603" fmla="*/ 96888 h 1845201"/>
                <a:gd name="connsiteX604" fmla="*/ 1543339 w 1611734"/>
                <a:gd name="connsiteY604" fmla="*/ 85498 h 1845201"/>
                <a:gd name="connsiteX605" fmla="*/ 1531949 w 1611734"/>
                <a:gd name="connsiteY605" fmla="*/ 68414 h 1845201"/>
                <a:gd name="connsiteX606" fmla="*/ 1480694 w 1611734"/>
                <a:gd name="connsiteY606" fmla="*/ 34245 h 1845201"/>
                <a:gd name="connsiteX607" fmla="*/ 1395270 w 1611734"/>
                <a:gd name="connsiteY607" fmla="*/ 57024 h 1845201"/>
                <a:gd name="connsiteX608" fmla="*/ 1389575 w 1611734"/>
                <a:gd name="connsiteY608" fmla="*/ 74109 h 1845201"/>
                <a:gd name="connsiteX609" fmla="*/ 1366795 w 1611734"/>
                <a:gd name="connsiteY609" fmla="*/ 119667 h 1845201"/>
                <a:gd name="connsiteX610" fmla="*/ 1195945 w 1611734"/>
                <a:gd name="connsiteY610" fmla="*/ 142447 h 1845201"/>
                <a:gd name="connsiteX611" fmla="*/ 1184555 w 1611734"/>
                <a:gd name="connsiteY611" fmla="*/ 125362 h 1845201"/>
                <a:gd name="connsiteX612" fmla="*/ 1195945 w 1611734"/>
                <a:gd name="connsiteY612" fmla="*/ 102583 h 1845201"/>
                <a:gd name="connsiteX613" fmla="*/ 1235810 w 1611734"/>
                <a:gd name="connsiteY613" fmla="*/ 62719 h 1845201"/>
                <a:gd name="connsiteX614" fmla="*/ 1264285 w 1611734"/>
                <a:gd name="connsiteY614" fmla="*/ 39940 h 1845201"/>
                <a:gd name="connsiteX615" fmla="*/ 1281370 w 1611734"/>
                <a:gd name="connsiteY615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7331 w 1611734"/>
                <a:gd name="connsiteY587" fmla="*/ 592605 h 1845201"/>
                <a:gd name="connsiteX588" fmla="*/ 1389575 w 1611734"/>
                <a:gd name="connsiteY588" fmla="*/ 563864 h 1845201"/>
                <a:gd name="connsiteX589" fmla="*/ 1372490 w 1611734"/>
                <a:gd name="connsiteY589" fmla="*/ 546780 h 1845201"/>
                <a:gd name="connsiteX590" fmla="*/ 1389575 w 1611734"/>
                <a:gd name="connsiteY590" fmla="*/ 478442 h 1845201"/>
                <a:gd name="connsiteX591" fmla="*/ 1383880 w 1611734"/>
                <a:gd name="connsiteY591" fmla="*/ 432883 h 1845201"/>
                <a:gd name="connsiteX592" fmla="*/ 1400965 w 1611734"/>
                <a:gd name="connsiteY592" fmla="*/ 415798 h 1845201"/>
                <a:gd name="connsiteX593" fmla="*/ 1412355 w 1611734"/>
                <a:gd name="connsiteY593" fmla="*/ 398714 h 1845201"/>
                <a:gd name="connsiteX594" fmla="*/ 1400965 w 1611734"/>
                <a:gd name="connsiteY594" fmla="*/ 381630 h 1845201"/>
                <a:gd name="connsiteX595" fmla="*/ 1429439 w 1611734"/>
                <a:gd name="connsiteY595" fmla="*/ 267733 h 1845201"/>
                <a:gd name="connsiteX596" fmla="*/ 1457914 w 1611734"/>
                <a:gd name="connsiteY596" fmla="*/ 222174 h 1845201"/>
                <a:gd name="connsiteX597" fmla="*/ 1469304 w 1611734"/>
                <a:gd name="connsiteY597" fmla="*/ 205090 h 1845201"/>
                <a:gd name="connsiteX598" fmla="*/ 1571814 w 1611734"/>
                <a:gd name="connsiteY598" fmla="*/ 199395 h 1845201"/>
                <a:gd name="connsiteX599" fmla="*/ 1509169 w 1611734"/>
                <a:gd name="connsiteY599" fmla="*/ 165226 h 1845201"/>
                <a:gd name="connsiteX600" fmla="*/ 1486389 w 1611734"/>
                <a:gd name="connsiteY600" fmla="*/ 131057 h 1845201"/>
                <a:gd name="connsiteX601" fmla="*/ 1503474 w 1611734"/>
                <a:gd name="connsiteY601" fmla="*/ 119667 h 1845201"/>
                <a:gd name="connsiteX602" fmla="*/ 1520559 w 1611734"/>
                <a:gd name="connsiteY602" fmla="*/ 96888 h 1845201"/>
                <a:gd name="connsiteX603" fmla="*/ 1543339 w 1611734"/>
                <a:gd name="connsiteY603" fmla="*/ 85498 h 1845201"/>
                <a:gd name="connsiteX604" fmla="*/ 1531949 w 1611734"/>
                <a:gd name="connsiteY604" fmla="*/ 68414 h 1845201"/>
                <a:gd name="connsiteX605" fmla="*/ 1480694 w 1611734"/>
                <a:gd name="connsiteY605" fmla="*/ 34245 h 1845201"/>
                <a:gd name="connsiteX606" fmla="*/ 1395270 w 1611734"/>
                <a:gd name="connsiteY606" fmla="*/ 57024 h 1845201"/>
                <a:gd name="connsiteX607" fmla="*/ 1389575 w 1611734"/>
                <a:gd name="connsiteY607" fmla="*/ 74109 h 1845201"/>
                <a:gd name="connsiteX608" fmla="*/ 1366795 w 1611734"/>
                <a:gd name="connsiteY608" fmla="*/ 119667 h 1845201"/>
                <a:gd name="connsiteX609" fmla="*/ 1195945 w 1611734"/>
                <a:gd name="connsiteY609" fmla="*/ 142447 h 1845201"/>
                <a:gd name="connsiteX610" fmla="*/ 1184555 w 1611734"/>
                <a:gd name="connsiteY610" fmla="*/ 125362 h 1845201"/>
                <a:gd name="connsiteX611" fmla="*/ 1195945 w 1611734"/>
                <a:gd name="connsiteY611" fmla="*/ 102583 h 1845201"/>
                <a:gd name="connsiteX612" fmla="*/ 1235810 w 1611734"/>
                <a:gd name="connsiteY612" fmla="*/ 62719 h 1845201"/>
                <a:gd name="connsiteX613" fmla="*/ 1264285 w 1611734"/>
                <a:gd name="connsiteY613" fmla="*/ 39940 h 1845201"/>
                <a:gd name="connsiteX614" fmla="*/ 1281370 w 1611734"/>
                <a:gd name="connsiteY614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9575 w 1611734"/>
                <a:gd name="connsiteY587" fmla="*/ 563864 h 1845201"/>
                <a:gd name="connsiteX588" fmla="*/ 1372490 w 1611734"/>
                <a:gd name="connsiteY588" fmla="*/ 546780 h 1845201"/>
                <a:gd name="connsiteX589" fmla="*/ 1389575 w 1611734"/>
                <a:gd name="connsiteY589" fmla="*/ 478442 h 1845201"/>
                <a:gd name="connsiteX590" fmla="*/ 1383880 w 1611734"/>
                <a:gd name="connsiteY590" fmla="*/ 432883 h 1845201"/>
                <a:gd name="connsiteX591" fmla="*/ 1400965 w 1611734"/>
                <a:gd name="connsiteY591" fmla="*/ 415798 h 1845201"/>
                <a:gd name="connsiteX592" fmla="*/ 1412355 w 1611734"/>
                <a:gd name="connsiteY592" fmla="*/ 398714 h 1845201"/>
                <a:gd name="connsiteX593" fmla="*/ 1400965 w 1611734"/>
                <a:gd name="connsiteY593" fmla="*/ 381630 h 1845201"/>
                <a:gd name="connsiteX594" fmla="*/ 1429439 w 1611734"/>
                <a:gd name="connsiteY594" fmla="*/ 267733 h 1845201"/>
                <a:gd name="connsiteX595" fmla="*/ 1457914 w 1611734"/>
                <a:gd name="connsiteY595" fmla="*/ 222174 h 1845201"/>
                <a:gd name="connsiteX596" fmla="*/ 1469304 w 1611734"/>
                <a:gd name="connsiteY596" fmla="*/ 205090 h 1845201"/>
                <a:gd name="connsiteX597" fmla="*/ 1571814 w 1611734"/>
                <a:gd name="connsiteY597" fmla="*/ 199395 h 1845201"/>
                <a:gd name="connsiteX598" fmla="*/ 1509169 w 1611734"/>
                <a:gd name="connsiteY598" fmla="*/ 165226 h 1845201"/>
                <a:gd name="connsiteX599" fmla="*/ 1486389 w 1611734"/>
                <a:gd name="connsiteY599" fmla="*/ 131057 h 1845201"/>
                <a:gd name="connsiteX600" fmla="*/ 1503474 w 1611734"/>
                <a:gd name="connsiteY600" fmla="*/ 119667 h 1845201"/>
                <a:gd name="connsiteX601" fmla="*/ 1520559 w 1611734"/>
                <a:gd name="connsiteY601" fmla="*/ 96888 h 1845201"/>
                <a:gd name="connsiteX602" fmla="*/ 1543339 w 1611734"/>
                <a:gd name="connsiteY602" fmla="*/ 85498 h 1845201"/>
                <a:gd name="connsiteX603" fmla="*/ 1531949 w 1611734"/>
                <a:gd name="connsiteY603" fmla="*/ 68414 h 1845201"/>
                <a:gd name="connsiteX604" fmla="*/ 1480694 w 1611734"/>
                <a:gd name="connsiteY604" fmla="*/ 34245 h 1845201"/>
                <a:gd name="connsiteX605" fmla="*/ 1395270 w 1611734"/>
                <a:gd name="connsiteY605" fmla="*/ 57024 h 1845201"/>
                <a:gd name="connsiteX606" fmla="*/ 1389575 w 1611734"/>
                <a:gd name="connsiteY606" fmla="*/ 74109 h 1845201"/>
                <a:gd name="connsiteX607" fmla="*/ 1366795 w 1611734"/>
                <a:gd name="connsiteY607" fmla="*/ 119667 h 1845201"/>
                <a:gd name="connsiteX608" fmla="*/ 1195945 w 1611734"/>
                <a:gd name="connsiteY608" fmla="*/ 142447 h 1845201"/>
                <a:gd name="connsiteX609" fmla="*/ 1184555 w 1611734"/>
                <a:gd name="connsiteY609" fmla="*/ 125362 h 1845201"/>
                <a:gd name="connsiteX610" fmla="*/ 1195945 w 1611734"/>
                <a:gd name="connsiteY610" fmla="*/ 102583 h 1845201"/>
                <a:gd name="connsiteX611" fmla="*/ 1235810 w 1611734"/>
                <a:gd name="connsiteY611" fmla="*/ 62719 h 1845201"/>
                <a:gd name="connsiteX612" fmla="*/ 1264285 w 1611734"/>
                <a:gd name="connsiteY612" fmla="*/ 39940 h 1845201"/>
                <a:gd name="connsiteX613" fmla="*/ 1281370 w 1611734"/>
                <a:gd name="connsiteY613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9575 w 1611734"/>
                <a:gd name="connsiteY587" fmla="*/ 563864 h 1845201"/>
                <a:gd name="connsiteX588" fmla="*/ 1427783 w 1611734"/>
                <a:gd name="connsiteY588" fmla="*/ 546780 h 1845201"/>
                <a:gd name="connsiteX589" fmla="*/ 1389575 w 1611734"/>
                <a:gd name="connsiteY589" fmla="*/ 478442 h 1845201"/>
                <a:gd name="connsiteX590" fmla="*/ 1383880 w 1611734"/>
                <a:gd name="connsiteY590" fmla="*/ 432883 h 1845201"/>
                <a:gd name="connsiteX591" fmla="*/ 1400965 w 1611734"/>
                <a:gd name="connsiteY591" fmla="*/ 415798 h 1845201"/>
                <a:gd name="connsiteX592" fmla="*/ 1412355 w 1611734"/>
                <a:gd name="connsiteY592" fmla="*/ 398714 h 1845201"/>
                <a:gd name="connsiteX593" fmla="*/ 1400965 w 1611734"/>
                <a:gd name="connsiteY593" fmla="*/ 381630 h 1845201"/>
                <a:gd name="connsiteX594" fmla="*/ 1429439 w 1611734"/>
                <a:gd name="connsiteY594" fmla="*/ 267733 h 1845201"/>
                <a:gd name="connsiteX595" fmla="*/ 1457914 w 1611734"/>
                <a:gd name="connsiteY595" fmla="*/ 222174 h 1845201"/>
                <a:gd name="connsiteX596" fmla="*/ 1469304 w 1611734"/>
                <a:gd name="connsiteY596" fmla="*/ 205090 h 1845201"/>
                <a:gd name="connsiteX597" fmla="*/ 1571814 w 1611734"/>
                <a:gd name="connsiteY597" fmla="*/ 199395 h 1845201"/>
                <a:gd name="connsiteX598" fmla="*/ 1509169 w 1611734"/>
                <a:gd name="connsiteY598" fmla="*/ 165226 h 1845201"/>
                <a:gd name="connsiteX599" fmla="*/ 1486389 w 1611734"/>
                <a:gd name="connsiteY599" fmla="*/ 131057 h 1845201"/>
                <a:gd name="connsiteX600" fmla="*/ 1503474 w 1611734"/>
                <a:gd name="connsiteY600" fmla="*/ 119667 h 1845201"/>
                <a:gd name="connsiteX601" fmla="*/ 1520559 w 1611734"/>
                <a:gd name="connsiteY601" fmla="*/ 96888 h 1845201"/>
                <a:gd name="connsiteX602" fmla="*/ 1543339 w 1611734"/>
                <a:gd name="connsiteY602" fmla="*/ 85498 h 1845201"/>
                <a:gd name="connsiteX603" fmla="*/ 1531949 w 1611734"/>
                <a:gd name="connsiteY603" fmla="*/ 68414 h 1845201"/>
                <a:gd name="connsiteX604" fmla="*/ 1480694 w 1611734"/>
                <a:gd name="connsiteY604" fmla="*/ 34245 h 1845201"/>
                <a:gd name="connsiteX605" fmla="*/ 1395270 w 1611734"/>
                <a:gd name="connsiteY605" fmla="*/ 57024 h 1845201"/>
                <a:gd name="connsiteX606" fmla="*/ 1389575 w 1611734"/>
                <a:gd name="connsiteY606" fmla="*/ 74109 h 1845201"/>
                <a:gd name="connsiteX607" fmla="*/ 1366795 w 1611734"/>
                <a:gd name="connsiteY607" fmla="*/ 119667 h 1845201"/>
                <a:gd name="connsiteX608" fmla="*/ 1195945 w 1611734"/>
                <a:gd name="connsiteY608" fmla="*/ 142447 h 1845201"/>
                <a:gd name="connsiteX609" fmla="*/ 1184555 w 1611734"/>
                <a:gd name="connsiteY609" fmla="*/ 125362 h 1845201"/>
                <a:gd name="connsiteX610" fmla="*/ 1195945 w 1611734"/>
                <a:gd name="connsiteY610" fmla="*/ 102583 h 1845201"/>
                <a:gd name="connsiteX611" fmla="*/ 1235810 w 1611734"/>
                <a:gd name="connsiteY611" fmla="*/ 62719 h 1845201"/>
                <a:gd name="connsiteX612" fmla="*/ 1264285 w 1611734"/>
                <a:gd name="connsiteY612" fmla="*/ 39940 h 1845201"/>
                <a:gd name="connsiteX613" fmla="*/ 1281370 w 1611734"/>
                <a:gd name="connsiteY613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9575 w 1611734"/>
                <a:gd name="connsiteY587" fmla="*/ 563864 h 1845201"/>
                <a:gd name="connsiteX588" fmla="*/ 1389575 w 1611734"/>
                <a:gd name="connsiteY588" fmla="*/ 478442 h 1845201"/>
                <a:gd name="connsiteX589" fmla="*/ 1383880 w 1611734"/>
                <a:gd name="connsiteY589" fmla="*/ 432883 h 1845201"/>
                <a:gd name="connsiteX590" fmla="*/ 1400965 w 1611734"/>
                <a:gd name="connsiteY590" fmla="*/ 415798 h 1845201"/>
                <a:gd name="connsiteX591" fmla="*/ 1412355 w 1611734"/>
                <a:gd name="connsiteY591" fmla="*/ 398714 h 1845201"/>
                <a:gd name="connsiteX592" fmla="*/ 1400965 w 1611734"/>
                <a:gd name="connsiteY592" fmla="*/ 381630 h 1845201"/>
                <a:gd name="connsiteX593" fmla="*/ 1429439 w 1611734"/>
                <a:gd name="connsiteY593" fmla="*/ 267733 h 1845201"/>
                <a:gd name="connsiteX594" fmla="*/ 1457914 w 1611734"/>
                <a:gd name="connsiteY594" fmla="*/ 222174 h 1845201"/>
                <a:gd name="connsiteX595" fmla="*/ 1469304 w 1611734"/>
                <a:gd name="connsiteY595" fmla="*/ 205090 h 1845201"/>
                <a:gd name="connsiteX596" fmla="*/ 1571814 w 1611734"/>
                <a:gd name="connsiteY596" fmla="*/ 199395 h 1845201"/>
                <a:gd name="connsiteX597" fmla="*/ 1509169 w 1611734"/>
                <a:gd name="connsiteY597" fmla="*/ 165226 h 1845201"/>
                <a:gd name="connsiteX598" fmla="*/ 1486389 w 1611734"/>
                <a:gd name="connsiteY598" fmla="*/ 131057 h 1845201"/>
                <a:gd name="connsiteX599" fmla="*/ 1503474 w 1611734"/>
                <a:gd name="connsiteY599" fmla="*/ 119667 h 1845201"/>
                <a:gd name="connsiteX600" fmla="*/ 1520559 w 1611734"/>
                <a:gd name="connsiteY600" fmla="*/ 96888 h 1845201"/>
                <a:gd name="connsiteX601" fmla="*/ 1543339 w 1611734"/>
                <a:gd name="connsiteY601" fmla="*/ 85498 h 1845201"/>
                <a:gd name="connsiteX602" fmla="*/ 1531949 w 1611734"/>
                <a:gd name="connsiteY602" fmla="*/ 68414 h 1845201"/>
                <a:gd name="connsiteX603" fmla="*/ 1480694 w 1611734"/>
                <a:gd name="connsiteY603" fmla="*/ 34245 h 1845201"/>
                <a:gd name="connsiteX604" fmla="*/ 1395270 w 1611734"/>
                <a:gd name="connsiteY604" fmla="*/ 57024 h 1845201"/>
                <a:gd name="connsiteX605" fmla="*/ 1389575 w 1611734"/>
                <a:gd name="connsiteY605" fmla="*/ 74109 h 1845201"/>
                <a:gd name="connsiteX606" fmla="*/ 1366795 w 1611734"/>
                <a:gd name="connsiteY606" fmla="*/ 119667 h 1845201"/>
                <a:gd name="connsiteX607" fmla="*/ 1195945 w 1611734"/>
                <a:gd name="connsiteY607" fmla="*/ 142447 h 1845201"/>
                <a:gd name="connsiteX608" fmla="*/ 1184555 w 1611734"/>
                <a:gd name="connsiteY608" fmla="*/ 125362 h 1845201"/>
                <a:gd name="connsiteX609" fmla="*/ 1195945 w 1611734"/>
                <a:gd name="connsiteY609" fmla="*/ 102583 h 1845201"/>
                <a:gd name="connsiteX610" fmla="*/ 1235810 w 1611734"/>
                <a:gd name="connsiteY610" fmla="*/ 62719 h 1845201"/>
                <a:gd name="connsiteX611" fmla="*/ 1264285 w 1611734"/>
                <a:gd name="connsiteY611" fmla="*/ 39940 h 1845201"/>
                <a:gd name="connsiteX612" fmla="*/ 1281370 w 1611734"/>
                <a:gd name="connsiteY612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506306 w 1611734"/>
                <a:gd name="connsiteY587" fmla="*/ 581215 h 1845201"/>
                <a:gd name="connsiteX588" fmla="*/ 1389575 w 1611734"/>
                <a:gd name="connsiteY588" fmla="*/ 478442 h 1845201"/>
                <a:gd name="connsiteX589" fmla="*/ 1383880 w 1611734"/>
                <a:gd name="connsiteY589" fmla="*/ 432883 h 1845201"/>
                <a:gd name="connsiteX590" fmla="*/ 1400965 w 1611734"/>
                <a:gd name="connsiteY590" fmla="*/ 415798 h 1845201"/>
                <a:gd name="connsiteX591" fmla="*/ 1412355 w 1611734"/>
                <a:gd name="connsiteY591" fmla="*/ 398714 h 1845201"/>
                <a:gd name="connsiteX592" fmla="*/ 1400965 w 1611734"/>
                <a:gd name="connsiteY592" fmla="*/ 381630 h 1845201"/>
                <a:gd name="connsiteX593" fmla="*/ 1429439 w 1611734"/>
                <a:gd name="connsiteY593" fmla="*/ 267733 h 1845201"/>
                <a:gd name="connsiteX594" fmla="*/ 1457914 w 1611734"/>
                <a:gd name="connsiteY594" fmla="*/ 222174 h 1845201"/>
                <a:gd name="connsiteX595" fmla="*/ 1469304 w 1611734"/>
                <a:gd name="connsiteY595" fmla="*/ 205090 h 1845201"/>
                <a:gd name="connsiteX596" fmla="*/ 1571814 w 1611734"/>
                <a:gd name="connsiteY596" fmla="*/ 199395 h 1845201"/>
                <a:gd name="connsiteX597" fmla="*/ 1509169 w 1611734"/>
                <a:gd name="connsiteY597" fmla="*/ 165226 h 1845201"/>
                <a:gd name="connsiteX598" fmla="*/ 1486389 w 1611734"/>
                <a:gd name="connsiteY598" fmla="*/ 131057 h 1845201"/>
                <a:gd name="connsiteX599" fmla="*/ 1503474 w 1611734"/>
                <a:gd name="connsiteY599" fmla="*/ 119667 h 1845201"/>
                <a:gd name="connsiteX600" fmla="*/ 1520559 w 1611734"/>
                <a:gd name="connsiteY600" fmla="*/ 96888 h 1845201"/>
                <a:gd name="connsiteX601" fmla="*/ 1543339 w 1611734"/>
                <a:gd name="connsiteY601" fmla="*/ 85498 h 1845201"/>
                <a:gd name="connsiteX602" fmla="*/ 1531949 w 1611734"/>
                <a:gd name="connsiteY602" fmla="*/ 68414 h 1845201"/>
                <a:gd name="connsiteX603" fmla="*/ 1480694 w 1611734"/>
                <a:gd name="connsiteY603" fmla="*/ 34245 h 1845201"/>
                <a:gd name="connsiteX604" fmla="*/ 1395270 w 1611734"/>
                <a:gd name="connsiteY604" fmla="*/ 57024 h 1845201"/>
                <a:gd name="connsiteX605" fmla="*/ 1389575 w 1611734"/>
                <a:gd name="connsiteY605" fmla="*/ 74109 h 1845201"/>
                <a:gd name="connsiteX606" fmla="*/ 1366795 w 1611734"/>
                <a:gd name="connsiteY606" fmla="*/ 119667 h 1845201"/>
                <a:gd name="connsiteX607" fmla="*/ 1195945 w 1611734"/>
                <a:gd name="connsiteY607" fmla="*/ 142447 h 1845201"/>
                <a:gd name="connsiteX608" fmla="*/ 1184555 w 1611734"/>
                <a:gd name="connsiteY608" fmla="*/ 125362 h 1845201"/>
                <a:gd name="connsiteX609" fmla="*/ 1195945 w 1611734"/>
                <a:gd name="connsiteY609" fmla="*/ 102583 h 1845201"/>
                <a:gd name="connsiteX610" fmla="*/ 1235810 w 1611734"/>
                <a:gd name="connsiteY610" fmla="*/ 62719 h 1845201"/>
                <a:gd name="connsiteX611" fmla="*/ 1264285 w 1611734"/>
                <a:gd name="connsiteY611" fmla="*/ 39940 h 1845201"/>
                <a:gd name="connsiteX612" fmla="*/ 1281370 w 1611734"/>
                <a:gd name="connsiteY612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9575 w 1611734"/>
                <a:gd name="connsiteY587" fmla="*/ 478442 h 1845201"/>
                <a:gd name="connsiteX588" fmla="*/ 1383880 w 1611734"/>
                <a:gd name="connsiteY588" fmla="*/ 432883 h 1845201"/>
                <a:gd name="connsiteX589" fmla="*/ 1400965 w 1611734"/>
                <a:gd name="connsiteY589" fmla="*/ 415798 h 1845201"/>
                <a:gd name="connsiteX590" fmla="*/ 1412355 w 1611734"/>
                <a:gd name="connsiteY590" fmla="*/ 398714 h 1845201"/>
                <a:gd name="connsiteX591" fmla="*/ 1400965 w 1611734"/>
                <a:gd name="connsiteY591" fmla="*/ 381630 h 1845201"/>
                <a:gd name="connsiteX592" fmla="*/ 1429439 w 1611734"/>
                <a:gd name="connsiteY592" fmla="*/ 267733 h 1845201"/>
                <a:gd name="connsiteX593" fmla="*/ 1457914 w 1611734"/>
                <a:gd name="connsiteY593" fmla="*/ 222174 h 1845201"/>
                <a:gd name="connsiteX594" fmla="*/ 1469304 w 1611734"/>
                <a:gd name="connsiteY594" fmla="*/ 205090 h 1845201"/>
                <a:gd name="connsiteX595" fmla="*/ 1571814 w 1611734"/>
                <a:gd name="connsiteY595" fmla="*/ 199395 h 1845201"/>
                <a:gd name="connsiteX596" fmla="*/ 1509169 w 1611734"/>
                <a:gd name="connsiteY596" fmla="*/ 165226 h 1845201"/>
                <a:gd name="connsiteX597" fmla="*/ 1486389 w 1611734"/>
                <a:gd name="connsiteY597" fmla="*/ 131057 h 1845201"/>
                <a:gd name="connsiteX598" fmla="*/ 1503474 w 1611734"/>
                <a:gd name="connsiteY598" fmla="*/ 119667 h 1845201"/>
                <a:gd name="connsiteX599" fmla="*/ 1520559 w 1611734"/>
                <a:gd name="connsiteY599" fmla="*/ 96888 h 1845201"/>
                <a:gd name="connsiteX600" fmla="*/ 1543339 w 1611734"/>
                <a:gd name="connsiteY600" fmla="*/ 85498 h 1845201"/>
                <a:gd name="connsiteX601" fmla="*/ 1531949 w 1611734"/>
                <a:gd name="connsiteY601" fmla="*/ 68414 h 1845201"/>
                <a:gd name="connsiteX602" fmla="*/ 1480694 w 1611734"/>
                <a:gd name="connsiteY602" fmla="*/ 34245 h 1845201"/>
                <a:gd name="connsiteX603" fmla="*/ 1395270 w 1611734"/>
                <a:gd name="connsiteY603" fmla="*/ 57024 h 1845201"/>
                <a:gd name="connsiteX604" fmla="*/ 1389575 w 1611734"/>
                <a:gd name="connsiteY604" fmla="*/ 74109 h 1845201"/>
                <a:gd name="connsiteX605" fmla="*/ 1366795 w 1611734"/>
                <a:gd name="connsiteY605" fmla="*/ 119667 h 1845201"/>
                <a:gd name="connsiteX606" fmla="*/ 1195945 w 1611734"/>
                <a:gd name="connsiteY606" fmla="*/ 142447 h 1845201"/>
                <a:gd name="connsiteX607" fmla="*/ 1184555 w 1611734"/>
                <a:gd name="connsiteY607" fmla="*/ 125362 h 1845201"/>
                <a:gd name="connsiteX608" fmla="*/ 1195945 w 1611734"/>
                <a:gd name="connsiteY608" fmla="*/ 102583 h 1845201"/>
                <a:gd name="connsiteX609" fmla="*/ 1235810 w 1611734"/>
                <a:gd name="connsiteY609" fmla="*/ 62719 h 1845201"/>
                <a:gd name="connsiteX610" fmla="*/ 1264285 w 1611734"/>
                <a:gd name="connsiteY610" fmla="*/ 39940 h 1845201"/>
                <a:gd name="connsiteX611" fmla="*/ 1281370 w 1611734"/>
                <a:gd name="connsiteY611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3880 w 1611734"/>
                <a:gd name="connsiteY587" fmla="*/ 432883 h 1845201"/>
                <a:gd name="connsiteX588" fmla="*/ 1400965 w 1611734"/>
                <a:gd name="connsiteY588" fmla="*/ 415798 h 1845201"/>
                <a:gd name="connsiteX589" fmla="*/ 1412355 w 1611734"/>
                <a:gd name="connsiteY589" fmla="*/ 398714 h 1845201"/>
                <a:gd name="connsiteX590" fmla="*/ 1400965 w 1611734"/>
                <a:gd name="connsiteY590" fmla="*/ 381630 h 1845201"/>
                <a:gd name="connsiteX591" fmla="*/ 1429439 w 1611734"/>
                <a:gd name="connsiteY591" fmla="*/ 267733 h 1845201"/>
                <a:gd name="connsiteX592" fmla="*/ 1457914 w 1611734"/>
                <a:gd name="connsiteY592" fmla="*/ 222174 h 1845201"/>
                <a:gd name="connsiteX593" fmla="*/ 1469304 w 1611734"/>
                <a:gd name="connsiteY593" fmla="*/ 205090 h 1845201"/>
                <a:gd name="connsiteX594" fmla="*/ 1571814 w 1611734"/>
                <a:gd name="connsiteY594" fmla="*/ 199395 h 1845201"/>
                <a:gd name="connsiteX595" fmla="*/ 1509169 w 1611734"/>
                <a:gd name="connsiteY595" fmla="*/ 165226 h 1845201"/>
                <a:gd name="connsiteX596" fmla="*/ 1486389 w 1611734"/>
                <a:gd name="connsiteY596" fmla="*/ 131057 h 1845201"/>
                <a:gd name="connsiteX597" fmla="*/ 1503474 w 1611734"/>
                <a:gd name="connsiteY597" fmla="*/ 119667 h 1845201"/>
                <a:gd name="connsiteX598" fmla="*/ 1520559 w 1611734"/>
                <a:gd name="connsiteY598" fmla="*/ 96888 h 1845201"/>
                <a:gd name="connsiteX599" fmla="*/ 1543339 w 1611734"/>
                <a:gd name="connsiteY599" fmla="*/ 85498 h 1845201"/>
                <a:gd name="connsiteX600" fmla="*/ 1531949 w 1611734"/>
                <a:gd name="connsiteY600" fmla="*/ 68414 h 1845201"/>
                <a:gd name="connsiteX601" fmla="*/ 1480694 w 1611734"/>
                <a:gd name="connsiteY601" fmla="*/ 34245 h 1845201"/>
                <a:gd name="connsiteX602" fmla="*/ 1395270 w 1611734"/>
                <a:gd name="connsiteY602" fmla="*/ 57024 h 1845201"/>
                <a:gd name="connsiteX603" fmla="*/ 1389575 w 1611734"/>
                <a:gd name="connsiteY603" fmla="*/ 74109 h 1845201"/>
                <a:gd name="connsiteX604" fmla="*/ 1366795 w 1611734"/>
                <a:gd name="connsiteY604" fmla="*/ 119667 h 1845201"/>
                <a:gd name="connsiteX605" fmla="*/ 1195945 w 1611734"/>
                <a:gd name="connsiteY605" fmla="*/ 142447 h 1845201"/>
                <a:gd name="connsiteX606" fmla="*/ 1184555 w 1611734"/>
                <a:gd name="connsiteY606" fmla="*/ 125362 h 1845201"/>
                <a:gd name="connsiteX607" fmla="*/ 1195945 w 1611734"/>
                <a:gd name="connsiteY607" fmla="*/ 102583 h 1845201"/>
                <a:gd name="connsiteX608" fmla="*/ 1235810 w 1611734"/>
                <a:gd name="connsiteY608" fmla="*/ 62719 h 1845201"/>
                <a:gd name="connsiteX609" fmla="*/ 1264285 w 1611734"/>
                <a:gd name="connsiteY609" fmla="*/ 39940 h 1845201"/>
                <a:gd name="connsiteX610" fmla="*/ 1281370 w 1611734"/>
                <a:gd name="connsiteY610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3880 w 1611734"/>
                <a:gd name="connsiteY587" fmla="*/ 432883 h 1845201"/>
                <a:gd name="connsiteX588" fmla="*/ 1400965 w 1611734"/>
                <a:gd name="connsiteY588" fmla="*/ 415798 h 1845201"/>
                <a:gd name="connsiteX589" fmla="*/ 1412355 w 1611734"/>
                <a:gd name="connsiteY589" fmla="*/ 398714 h 1845201"/>
                <a:gd name="connsiteX590" fmla="*/ 1400965 w 1611734"/>
                <a:gd name="connsiteY590" fmla="*/ 381630 h 1845201"/>
                <a:gd name="connsiteX591" fmla="*/ 1429439 w 1611734"/>
                <a:gd name="connsiteY591" fmla="*/ 267733 h 1845201"/>
                <a:gd name="connsiteX592" fmla="*/ 1457914 w 1611734"/>
                <a:gd name="connsiteY592" fmla="*/ 222174 h 1845201"/>
                <a:gd name="connsiteX593" fmla="*/ 1469304 w 1611734"/>
                <a:gd name="connsiteY593" fmla="*/ 205090 h 1845201"/>
                <a:gd name="connsiteX594" fmla="*/ 1571814 w 1611734"/>
                <a:gd name="connsiteY594" fmla="*/ 199395 h 1845201"/>
                <a:gd name="connsiteX595" fmla="*/ 1509169 w 1611734"/>
                <a:gd name="connsiteY595" fmla="*/ 165226 h 1845201"/>
                <a:gd name="connsiteX596" fmla="*/ 1486389 w 1611734"/>
                <a:gd name="connsiteY596" fmla="*/ 131057 h 1845201"/>
                <a:gd name="connsiteX597" fmla="*/ 1503474 w 1611734"/>
                <a:gd name="connsiteY597" fmla="*/ 119667 h 1845201"/>
                <a:gd name="connsiteX598" fmla="*/ 1520559 w 1611734"/>
                <a:gd name="connsiteY598" fmla="*/ 96888 h 1845201"/>
                <a:gd name="connsiteX599" fmla="*/ 1543339 w 1611734"/>
                <a:gd name="connsiteY599" fmla="*/ 85498 h 1845201"/>
                <a:gd name="connsiteX600" fmla="*/ 1531949 w 1611734"/>
                <a:gd name="connsiteY600" fmla="*/ 68414 h 1845201"/>
                <a:gd name="connsiteX601" fmla="*/ 1480694 w 1611734"/>
                <a:gd name="connsiteY601" fmla="*/ 34245 h 1845201"/>
                <a:gd name="connsiteX602" fmla="*/ 1395270 w 1611734"/>
                <a:gd name="connsiteY602" fmla="*/ 57024 h 1845201"/>
                <a:gd name="connsiteX603" fmla="*/ 1389575 w 1611734"/>
                <a:gd name="connsiteY603" fmla="*/ 74109 h 1845201"/>
                <a:gd name="connsiteX604" fmla="*/ 1366795 w 1611734"/>
                <a:gd name="connsiteY604" fmla="*/ 119667 h 1845201"/>
                <a:gd name="connsiteX605" fmla="*/ 1195945 w 1611734"/>
                <a:gd name="connsiteY605" fmla="*/ 142447 h 1845201"/>
                <a:gd name="connsiteX606" fmla="*/ 1215273 w 1611734"/>
                <a:gd name="connsiteY606" fmla="*/ 125362 h 1845201"/>
                <a:gd name="connsiteX607" fmla="*/ 1195945 w 1611734"/>
                <a:gd name="connsiteY607" fmla="*/ 102583 h 1845201"/>
                <a:gd name="connsiteX608" fmla="*/ 1235810 w 1611734"/>
                <a:gd name="connsiteY608" fmla="*/ 62719 h 1845201"/>
                <a:gd name="connsiteX609" fmla="*/ 1264285 w 1611734"/>
                <a:gd name="connsiteY609" fmla="*/ 39940 h 1845201"/>
                <a:gd name="connsiteX610" fmla="*/ 1281370 w 1611734"/>
                <a:gd name="connsiteY610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3880 w 1611734"/>
                <a:gd name="connsiteY587" fmla="*/ 432883 h 1845201"/>
                <a:gd name="connsiteX588" fmla="*/ 1400965 w 1611734"/>
                <a:gd name="connsiteY588" fmla="*/ 415798 h 1845201"/>
                <a:gd name="connsiteX589" fmla="*/ 1412355 w 1611734"/>
                <a:gd name="connsiteY589" fmla="*/ 398714 h 1845201"/>
                <a:gd name="connsiteX590" fmla="*/ 1400965 w 1611734"/>
                <a:gd name="connsiteY590" fmla="*/ 381630 h 1845201"/>
                <a:gd name="connsiteX591" fmla="*/ 1429439 w 1611734"/>
                <a:gd name="connsiteY591" fmla="*/ 267733 h 1845201"/>
                <a:gd name="connsiteX592" fmla="*/ 1457914 w 1611734"/>
                <a:gd name="connsiteY592" fmla="*/ 222174 h 1845201"/>
                <a:gd name="connsiteX593" fmla="*/ 1469304 w 1611734"/>
                <a:gd name="connsiteY593" fmla="*/ 205090 h 1845201"/>
                <a:gd name="connsiteX594" fmla="*/ 1571814 w 1611734"/>
                <a:gd name="connsiteY594" fmla="*/ 199395 h 1845201"/>
                <a:gd name="connsiteX595" fmla="*/ 1509169 w 1611734"/>
                <a:gd name="connsiteY595" fmla="*/ 165226 h 1845201"/>
                <a:gd name="connsiteX596" fmla="*/ 1486389 w 1611734"/>
                <a:gd name="connsiteY596" fmla="*/ 131057 h 1845201"/>
                <a:gd name="connsiteX597" fmla="*/ 1503474 w 1611734"/>
                <a:gd name="connsiteY597" fmla="*/ 119667 h 1845201"/>
                <a:gd name="connsiteX598" fmla="*/ 1520559 w 1611734"/>
                <a:gd name="connsiteY598" fmla="*/ 96888 h 1845201"/>
                <a:gd name="connsiteX599" fmla="*/ 1543339 w 1611734"/>
                <a:gd name="connsiteY599" fmla="*/ 85498 h 1845201"/>
                <a:gd name="connsiteX600" fmla="*/ 1531949 w 1611734"/>
                <a:gd name="connsiteY600" fmla="*/ 68414 h 1845201"/>
                <a:gd name="connsiteX601" fmla="*/ 1480694 w 1611734"/>
                <a:gd name="connsiteY601" fmla="*/ 34245 h 1845201"/>
                <a:gd name="connsiteX602" fmla="*/ 1395270 w 1611734"/>
                <a:gd name="connsiteY602" fmla="*/ 57024 h 1845201"/>
                <a:gd name="connsiteX603" fmla="*/ 1389575 w 1611734"/>
                <a:gd name="connsiteY603" fmla="*/ 74109 h 1845201"/>
                <a:gd name="connsiteX604" fmla="*/ 1366795 w 1611734"/>
                <a:gd name="connsiteY604" fmla="*/ 119667 h 1845201"/>
                <a:gd name="connsiteX605" fmla="*/ 1215273 w 1611734"/>
                <a:gd name="connsiteY605" fmla="*/ 125362 h 1845201"/>
                <a:gd name="connsiteX606" fmla="*/ 1195945 w 1611734"/>
                <a:gd name="connsiteY606" fmla="*/ 102583 h 1845201"/>
                <a:gd name="connsiteX607" fmla="*/ 1235810 w 1611734"/>
                <a:gd name="connsiteY607" fmla="*/ 62719 h 1845201"/>
                <a:gd name="connsiteX608" fmla="*/ 1264285 w 1611734"/>
                <a:gd name="connsiteY608" fmla="*/ 39940 h 1845201"/>
                <a:gd name="connsiteX609" fmla="*/ 1281370 w 1611734"/>
                <a:gd name="connsiteY609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3880 w 1611734"/>
                <a:gd name="connsiteY587" fmla="*/ 432883 h 1845201"/>
                <a:gd name="connsiteX588" fmla="*/ 1400965 w 1611734"/>
                <a:gd name="connsiteY588" fmla="*/ 415798 h 1845201"/>
                <a:gd name="connsiteX589" fmla="*/ 1412355 w 1611734"/>
                <a:gd name="connsiteY589" fmla="*/ 398714 h 1845201"/>
                <a:gd name="connsiteX590" fmla="*/ 1400965 w 1611734"/>
                <a:gd name="connsiteY590" fmla="*/ 381630 h 1845201"/>
                <a:gd name="connsiteX591" fmla="*/ 1429439 w 1611734"/>
                <a:gd name="connsiteY591" fmla="*/ 267733 h 1845201"/>
                <a:gd name="connsiteX592" fmla="*/ 1457914 w 1611734"/>
                <a:gd name="connsiteY592" fmla="*/ 222174 h 1845201"/>
                <a:gd name="connsiteX593" fmla="*/ 1469304 w 1611734"/>
                <a:gd name="connsiteY593" fmla="*/ 205090 h 1845201"/>
                <a:gd name="connsiteX594" fmla="*/ 1571814 w 1611734"/>
                <a:gd name="connsiteY594" fmla="*/ 199395 h 1845201"/>
                <a:gd name="connsiteX595" fmla="*/ 1509169 w 1611734"/>
                <a:gd name="connsiteY595" fmla="*/ 165226 h 1845201"/>
                <a:gd name="connsiteX596" fmla="*/ 1486389 w 1611734"/>
                <a:gd name="connsiteY596" fmla="*/ 131057 h 1845201"/>
                <a:gd name="connsiteX597" fmla="*/ 1503474 w 1611734"/>
                <a:gd name="connsiteY597" fmla="*/ 119667 h 1845201"/>
                <a:gd name="connsiteX598" fmla="*/ 1520559 w 1611734"/>
                <a:gd name="connsiteY598" fmla="*/ 96888 h 1845201"/>
                <a:gd name="connsiteX599" fmla="*/ 1543339 w 1611734"/>
                <a:gd name="connsiteY599" fmla="*/ 85498 h 1845201"/>
                <a:gd name="connsiteX600" fmla="*/ 1531949 w 1611734"/>
                <a:gd name="connsiteY600" fmla="*/ 68414 h 1845201"/>
                <a:gd name="connsiteX601" fmla="*/ 1480694 w 1611734"/>
                <a:gd name="connsiteY601" fmla="*/ 34245 h 1845201"/>
                <a:gd name="connsiteX602" fmla="*/ 1395270 w 1611734"/>
                <a:gd name="connsiteY602" fmla="*/ 57024 h 1845201"/>
                <a:gd name="connsiteX603" fmla="*/ 1389575 w 1611734"/>
                <a:gd name="connsiteY603" fmla="*/ 74109 h 1845201"/>
                <a:gd name="connsiteX604" fmla="*/ 1366795 w 1611734"/>
                <a:gd name="connsiteY604" fmla="*/ 119667 h 1845201"/>
                <a:gd name="connsiteX605" fmla="*/ 1215273 w 1611734"/>
                <a:gd name="connsiteY605" fmla="*/ 125362 h 1845201"/>
                <a:gd name="connsiteX606" fmla="*/ 1235810 w 1611734"/>
                <a:gd name="connsiteY606" fmla="*/ 62719 h 1845201"/>
                <a:gd name="connsiteX607" fmla="*/ 1264285 w 1611734"/>
                <a:gd name="connsiteY607" fmla="*/ 39940 h 1845201"/>
                <a:gd name="connsiteX608" fmla="*/ 1281370 w 1611734"/>
                <a:gd name="connsiteY608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3880 w 1611734"/>
                <a:gd name="connsiteY587" fmla="*/ 432883 h 1845201"/>
                <a:gd name="connsiteX588" fmla="*/ 1400965 w 1611734"/>
                <a:gd name="connsiteY588" fmla="*/ 415798 h 1845201"/>
                <a:gd name="connsiteX589" fmla="*/ 1412355 w 1611734"/>
                <a:gd name="connsiteY589" fmla="*/ 398714 h 1845201"/>
                <a:gd name="connsiteX590" fmla="*/ 1419396 w 1611734"/>
                <a:gd name="connsiteY590" fmla="*/ 381629 h 1845201"/>
                <a:gd name="connsiteX591" fmla="*/ 1429439 w 1611734"/>
                <a:gd name="connsiteY591" fmla="*/ 267733 h 1845201"/>
                <a:gd name="connsiteX592" fmla="*/ 1457914 w 1611734"/>
                <a:gd name="connsiteY592" fmla="*/ 222174 h 1845201"/>
                <a:gd name="connsiteX593" fmla="*/ 1469304 w 1611734"/>
                <a:gd name="connsiteY593" fmla="*/ 205090 h 1845201"/>
                <a:gd name="connsiteX594" fmla="*/ 1571814 w 1611734"/>
                <a:gd name="connsiteY594" fmla="*/ 199395 h 1845201"/>
                <a:gd name="connsiteX595" fmla="*/ 1509169 w 1611734"/>
                <a:gd name="connsiteY595" fmla="*/ 165226 h 1845201"/>
                <a:gd name="connsiteX596" fmla="*/ 1486389 w 1611734"/>
                <a:gd name="connsiteY596" fmla="*/ 131057 h 1845201"/>
                <a:gd name="connsiteX597" fmla="*/ 1503474 w 1611734"/>
                <a:gd name="connsiteY597" fmla="*/ 119667 h 1845201"/>
                <a:gd name="connsiteX598" fmla="*/ 1520559 w 1611734"/>
                <a:gd name="connsiteY598" fmla="*/ 96888 h 1845201"/>
                <a:gd name="connsiteX599" fmla="*/ 1543339 w 1611734"/>
                <a:gd name="connsiteY599" fmla="*/ 85498 h 1845201"/>
                <a:gd name="connsiteX600" fmla="*/ 1531949 w 1611734"/>
                <a:gd name="connsiteY600" fmla="*/ 68414 h 1845201"/>
                <a:gd name="connsiteX601" fmla="*/ 1480694 w 1611734"/>
                <a:gd name="connsiteY601" fmla="*/ 34245 h 1845201"/>
                <a:gd name="connsiteX602" fmla="*/ 1395270 w 1611734"/>
                <a:gd name="connsiteY602" fmla="*/ 57024 h 1845201"/>
                <a:gd name="connsiteX603" fmla="*/ 1389575 w 1611734"/>
                <a:gd name="connsiteY603" fmla="*/ 74109 h 1845201"/>
                <a:gd name="connsiteX604" fmla="*/ 1366795 w 1611734"/>
                <a:gd name="connsiteY604" fmla="*/ 119667 h 1845201"/>
                <a:gd name="connsiteX605" fmla="*/ 1215273 w 1611734"/>
                <a:gd name="connsiteY605" fmla="*/ 125362 h 1845201"/>
                <a:gd name="connsiteX606" fmla="*/ 1235810 w 1611734"/>
                <a:gd name="connsiteY606" fmla="*/ 62719 h 1845201"/>
                <a:gd name="connsiteX607" fmla="*/ 1264285 w 1611734"/>
                <a:gd name="connsiteY607" fmla="*/ 39940 h 1845201"/>
                <a:gd name="connsiteX608" fmla="*/ 1281370 w 1611734"/>
                <a:gd name="connsiteY608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3880 w 1611734"/>
                <a:gd name="connsiteY587" fmla="*/ 432883 h 1845201"/>
                <a:gd name="connsiteX588" fmla="*/ 1400965 w 1611734"/>
                <a:gd name="connsiteY588" fmla="*/ 415798 h 1845201"/>
                <a:gd name="connsiteX589" fmla="*/ 1412355 w 1611734"/>
                <a:gd name="connsiteY589" fmla="*/ 398714 h 1845201"/>
                <a:gd name="connsiteX590" fmla="*/ 1429439 w 1611734"/>
                <a:gd name="connsiteY590" fmla="*/ 267733 h 1845201"/>
                <a:gd name="connsiteX591" fmla="*/ 1457914 w 1611734"/>
                <a:gd name="connsiteY591" fmla="*/ 222174 h 1845201"/>
                <a:gd name="connsiteX592" fmla="*/ 1469304 w 1611734"/>
                <a:gd name="connsiteY592" fmla="*/ 205090 h 1845201"/>
                <a:gd name="connsiteX593" fmla="*/ 1571814 w 1611734"/>
                <a:gd name="connsiteY593" fmla="*/ 199395 h 1845201"/>
                <a:gd name="connsiteX594" fmla="*/ 1509169 w 1611734"/>
                <a:gd name="connsiteY594" fmla="*/ 165226 h 1845201"/>
                <a:gd name="connsiteX595" fmla="*/ 1486389 w 1611734"/>
                <a:gd name="connsiteY595" fmla="*/ 131057 h 1845201"/>
                <a:gd name="connsiteX596" fmla="*/ 1503474 w 1611734"/>
                <a:gd name="connsiteY596" fmla="*/ 119667 h 1845201"/>
                <a:gd name="connsiteX597" fmla="*/ 1520559 w 1611734"/>
                <a:gd name="connsiteY597" fmla="*/ 96888 h 1845201"/>
                <a:gd name="connsiteX598" fmla="*/ 1543339 w 1611734"/>
                <a:gd name="connsiteY598" fmla="*/ 85498 h 1845201"/>
                <a:gd name="connsiteX599" fmla="*/ 1531949 w 1611734"/>
                <a:gd name="connsiteY599" fmla="*/ 68414 h 1845201"/>
                <a:gd name="connsiteX600" fmla="*/ 1480694 w 1611734"/>
                <a:gd name="connsiteY600" fmla="*/ 34245 h 1845201"/>
                <a:gd name="connsiteX601" fmla="*/ 1395270 w 1611734"/>
                <a:gd name="connsiteY601" fmla="*/ 57024 h 1845201"/>
                <a:gd name="connsiteX602" fmla="*/ 1389575 w 1611734"/>
                <a:gd name="connsiteY602" fmla="*/ 74109 h 1845201"/>
                <a:gd name="connsiteX603" fmla="*/ 1366795 w 1611734"/>
                <a:gd name="connsiteY603" fmla="*/ 119667 h 1845201"/>
                <a:gd name="connsiteX604" fmla="*/ 1215273 w 1611734"/>
                <a:gd name="connsiteY604" fmla="*/ 125362 h 1845201"/>
                <a:gd name="connsiteX605" fmla="*/ 1235810 w 1611734"/>
                <a:gd name="connsiteY605" fmla="*/ 62719 h 1845201"/>
                <a:gd name="connsiteX606" fmla="*/ 1264285 w 1611734"/>
                <a:gd name="connsiteY606" fmla="*/ 39940 h 1845201"/>
                <a:gd name="connsiteX607" fmla="*/ 1281370 w 1611734"/>
                <a:gd name="connsiteY607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3880 w 1611734"/>
                <a:gd name="connsiteY587" fmla="*/ 432883 h 1845201"/>
                <a:gd name="connsiteX588" fmla="*/ 1400965 w 1611734"/>
                <a:gd name="connsiteY588" fmla="*/ 415798 h 1845201"/>
                <a:gd name="connsiteX589" fmla="*/ 1436930 w 1611734"/>
                <a:gd name="connsiteY589" fmla="*/ 398714 h 1845201"/>
                <a:gd name="connsiteX590" fmla="*/ 1429439 w 1611734"/>
                <a:gd name="connsiteY590" fmla="*/ 267733 h 1845201"/>
                <a:gd name="connsiteX591" fmla="*/ 1457914 w 1611734"/>
                <a:gd name="connsiteY591" fmla="*/ 222174 h 1845201"/>
                <a:gd name="connsiteX592" fmla="*/ 1469304 w 1611734"/>
                <a:gd name="connsiteY592" fmla="*/ 205090 h 1845201"/>
                <a:gd name="connsiteX593" fmla="*/ 1571814 w 1611734"/>
                <a:gd name="connsiteY593" fmla="*/ 199395 h 1845201"/>
                <a:gd name="connsiteX594" fmla="*/ 1509169 w 1611734"/>
                <a:gd name="connsiteY594" fmla="*/ 165226 h 1845201"/>
                <a:gd name="connsiteX595" fmla="*/ 1486389 w 1611734"/>
                <a:gd name="connsiteY595" fmla="*/ 131057 h 1845201"/>
                <a:gd name="connsiteX596" fmla="*/ 1503474 w 1611734"/>
                <a:gd name="connsiteY596" fmla="*/ 119667 h 1845201"/>
                <a:gd name="connsiteX597" fmla="*/ 1520559 w 1611734"/>
                <a:gd name="connsiteY597" fmla="*/ 96888 h 1845201"/>
                <a:gd name="connsiteX598" fmla="*/ 1543339 w 1611734"/>
                <a:gd name="connsiteY598" fmla="*/ 85498 h 1845201"/>
                <a:gd name="connsiteX599" fmla="*/ 1531949 w 1611734"/>
                <a:gd name="connsiteY599" fmla="*/ 68414 h 1845201"/>
                <a:gd name="connsiteX600" fmla="*/ 1480694 w 1611734"/>
                <a:gd name="connsiteY600" fmla="*/ 34245 h 1845201"/>
                <a:gd name="connsiteX601" fmla="*/ 1395270 w 1611734"/>
                <a:gd name="connsiteY601" fmla="*/ 57024 h 1845201"/>
                <a:gd name="connsiteX602" fmla="*/ 1389575 w 1611734"/>
                <a:gd name="connsiteY602" fmla="*/ 74109 h 1845201"/>
                <a:gd name="connsiteX603" fmla="*/ 1366795 w 1611734"/>
                <a:gd name="connsiteY603" fmla="*/ 119667 h 1845201"/>
                <a:gd name="connsiteX604" fmla="*/ 1215273 w 1611734"/>
                <a:gd name="connsiteY604" fmla="*/ 125362 h 1845201"/>
                <a:gd name="connsiteX605" fmla="*/ 1235810 w 1611734"/>
                <a:gd name="connsiteY605" fmla="*/ 62719 h 1845201"/>
                <a:gd name="connsiteX606" fmla="*/ 1264285 w 1611734"/>
                <a:gd name="connsiteY606" fmla="*/ 39940 h 1845201"/>
                <a:gd name="connsiteX607" fmla="*/ 1281370 w 1611734"/>
                <a:gd name="connsiteY607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3880 w 1611734"/>
                <a:gd name="connsiteY587" fmla="*/ 432883 h 1845201"/>
                <a:gd name="connsiteX588" fmla="*/ 1400965 w 1611734"/>
                <a:gd name="connsiteY588" fmla="*/ 415798 h 1845201"/>
                <a:gd name="connsiteX589" fmla="*/ 1429439 w 1611734"/>
                <a:gd name="connsiteY589" fmla="*/ 267733 h 1845201"/>
                <a:gd name="connsiteX590" fmla="*/ 1457914 w 1611734"/>
                <a:gd name="connsiteY590" fmla="*/ 222174 h 1845201"/>
                <a:gd name="connsiteX591" fmla="*/ 1469304 w 1611734"/>
                <a:gd name="connsiteY591" fmla="*/ 205090 h 1845201"/>
                <a:gd name="connsiteX592" fmla="*/ 1571814 w 1611734"/>
                <a:gd name="connsiteY592" fmla="*/ 199395 h 1845201"/>
                <a:gd name="connsiteX593" fmla="*/ 1509169 w 1611734"/>
                <a:gd name="connsiteY593" fmla="*/ 165226 h 1845201"/>
                <a:gd name="connsiteX594" fmla="*/ 1486389 w 1611734"/>
                <a:gd name="connsiteY594" fmla="*/ 131057 h 1845201"/>
                <a:gd name="connsiteX595" fmla="*/ 1503474 w 1611734"/>
                <a:gd name="connsiteY595" fmla="*/ 119667 h 1845201"/>
                <a:gd name="connsiteX596" fmla="*/ 1520559 w 1611734"/>
                <a:gd name="connsiteY596" fmla="*/ 96888 h 1845201"/>
                <a:gd name="connsiteX597" fmla="*/ 1543339 w 1611734"/>
                <a:gd name="connsiteY597" fmla="*/ 85498 h 1845201"/>
                <a:gd name="connsiteX598" fmla="*/ 1531949 w 1611734"/>
                <a:gd name="connsiteY598" fmla="*/ 68414 h 1845201"/>
                <a:gd name="connsiteX599" fmla="*/ 1480694 w 1611734"/>
                <a:gd name="connsiteY599" fmla="*/ 34245 h 1845201"/>
                <a:gd name="connsiteX600" fmla="*/ 1395270 w 1611734"/>
                <a:gd name="connsiteY600" fmla="*/ 57024 h 1845201"/>
                <a:gd name="connsiteX601" fmla="*/ 1389575 w 1611734"/>
                <a:gd name="connsiteY601" fmla="*/ 74109 h 1845201"/>
                <a:gd name="connsiteX602" fmla="*/ 1366795 w 1611734"/>
                <a:gd name="connsiteY602" fmla="*/ 119667 h 1845201"/>
                <a:gd name="connsiteX603" fmla="*/ 1215273 w 1611734"/>
                <a:gd name="connsiteY603" fmla="*/ 125362 h 1845201"/>
                <a:gd name="connsiteX604" fmla="*/ 1235810 w 1611734"/>
                <a:gd name="connsiteY604" fmla="*/ 62719 h 1845201"/>
                <a:gd name="connsiteX605" fmla="*/ 1264285 w 1611734"/>
                <a:gd name="connsiteY605" fmla="*/ 39940 h 1845201"/>
                <a:gd name="connsiteX606" fmla="*/ 1281370 w 1611734"/>
                <a:gd name="connsiteY606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383880 w 1611734"/>
                <a:gd name="connsiteY587" fmla="*/ 432883 h 1845201"/>
                <a:gd name="connsiteX588" fmla="*/ 1429439 w 1611734"/>
                <a:gd name="connsiteY588" fmla="*/ 267733 h 1845201"/>
                <a:gd name="connsiteX589" fmla="*/ 1457914 w 1611734"/>
                <a:gd name="connsiteY589" fmla="*/ 222174 h 1845201"/>
                <a:gd name="connsiteX590" fmla="*/ 1469304 w 1611734"/>
                <a:gd name="connsiteY590" fmla="*/ 205090 h 1845201"/>
                <a:gd name="connsiteX591" fmla="*/ 1571814 w 1611734"/>
                <a:gd name="connsiteY591" fmla="*/ 199395 h 1845201"/>
                <a:gd name="connsiteX592" fmla="*/ 1509169 w 1611734"/>
                <a:gd name="connsiteY592" fmla="*/ 165226 h 1845201"/>
                <a:gd name="connsiteX593" fmla="*/ 1486389 w 1611734"/>
                <a:gd name="connsiteY593" fmla="*/ 131057 h 1845201"/>
                <a:gd name="connsiteX594" fmla="*/ 1503474 w 1611734"/>
                <a:gd name="connsiteY594" fmla="*/ 119667 h 1845201"/>
                <a:gd name="connsiteX595" fmla="*/ 1520559 w 1611734"/>
                <a:gd name="connsiteY595" fmla="*/ 96888 h 1845201"/>
                <a:gd name="connsiteX596" fmla="*/ 1543339 w 1611734"/>
                <a:gd name="connsiteY596" fmla="*/ 85498 h 1845201"/>
                <a:gd name="connsiteX597" fmla="*/ 1531949 w 1611734"/>
                <a:gd name="connsiteY597" fmla="*/ 68414 h 1845201"/>
                <a:gd name="connsiteX598" fmla="*/ 1480694 w 1611734"/>
                <a:gd name="connsiteY598" fmla="*/ 34245 h 1845201"/>
                <a:gd name="connsiteX599" fmla="*/ 1395270 w 1611734"/>
                <a:gd name="connsiteY599" fmla="*/ 57024 h 1845201"/>
                <a:gd name="connsiteX600" fmla="*/ 1389575 w 1611734"/>
                <a:gd name="connsiteY600" fmla="*/ 74109 h 1845201"/>
                <a:gd name="connsiteX601" fmla="*/ 1366795 w 1611734"/>
                <a:gd name="connsiteY601" fmla="*/ 119667 h 1845201"/>
                <a:gd name="connsiteX602" fmla="*/ 1215273 w 1611734"/>
                <a:gd name="connsiteY602" fmla="*/ 125362 h 1845201"/>
                <a:gd name="connsiteX603" fmla="*/ 1235810 w 1611734"/>
                <a:gd name="connsiteY603" fmla="*/ 62719 h 1845201"/>
                <a:gd name="connsiteX604" fmla="*/ 1264285 w 1611734"/>
                <a:gd name="connsiteY604" fmla="*/ 39940 h 1845201"/>
                <a:gd name="connsiteX605" fmla="*/ 1281370 w 1611734"/>
                <a:gd name="connsiteY605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420743 w 1611734"/>
                <a:gd name="connsiteY587" fmla="*/ 438666 h 1845201"/>
                <a:gd name="connsiteX588" fmla="*/ 1429439 w 1611734"/>
                <a:gd name="connsiteY588" fmla="*/ 267733 h 1845201"/>
                <a:gd name="connsiteX589" fmla="*/ 1457914 w 1611734"/>
                <a:gd name="connsiteY589" fmla="*/ 222174 h 1845201"/>
                <a:gd name="connsiteX590" fmla="*/ 1469304 w 1611734"/>
                <a:gd name="connsiteY590" fmla="*/ 205090 h 1845201"/>
                <a:gd name="connsiteX591" fmla="*/ 1571814 w 1611734"/>
                <a:gd name="connsiteY591" fmla="*/ 199395 h 1845201"/>
                <a:gd name="connsiteX592" fmla="*/ 1509169 w 1611734"/>
                <a:gd name="connsiteY592" fmla="*/ 165226 h 1845201"/>
                <a:gd name="connsiteX593" fmla="*/ 1486389 w 1611734"/>
                <a:gd name="connsiteY593" fmla="*/ 131057 h 1845201"/>
                <a:gd name="connsiteX594" fmla="*/ 1503474 w 1611734"/>
                <a:gd name="connsiteY594" fmla="*/ 119667 h 1845201"/>
                <a:gd name="connsiteX595" fmla="*/ 1520559 w 1611734"/>
                <a:gd name="connsiteY595" fmla="*/ 96888 h 1845201"/>
                <a:gd name="connsiteX596" fmla="*/ 1543339 w 1611734"/>
                <a:gd name="connsiteY596" fmla="*/ 85498 h 1845201"/>
                <a:gd name="connsiteX597" fmla="*/ 1531949 w 1611734"/>
                <a:gd name="connsiteY597" fmla="*/ 68414 h 1845201"/>
                <a:gd name="connsiteX598" fmla="*/ 1480694 w 1611734"/>
                <a:gd name="connsiteY598" fmla="*/ 34245 h 1845201"/>
                <a:gd name="connsiteX599" fmla="*/ 1395270 w 1611734"/>
                <a:gd name="connsiteY599" fmla="*/ 57024 h 1845201"/>
                <a:gd name="connsiteX600" fmla="*/ 1389575 w 1611734"/>
                <a:gd name="connsiteY600" fmla="*/ 74109 h 1845201"/>
                <a:gd name="connsiteX601" fmla="*/ 1366795 w 1611734"/>
                <a:gd name="connsiteY601" fmla="*/ 119667 h 1845201"/>
                <a:gd name="connsiteX602" fmla="*/ 1215273 w 1611734"/>
                <a:gd name="connsiteY602" fmla="*/ 125362 h 1845201"/>
                <a:gd name="connsiteX603" fmla="*/ 1235810 w 1611734"/>
                <a:gd name="connsiteY603" fmla="*/ 62719 h 1845201"/>
                <a:gd name="connsiteX604" fmla="*/ 1264285 w 1611734"/>
                <a:gd name="connsiteY604" fmla="*/ 39940 h 1845201"/>
                <a:gd name="connsiteX605" fmla="*/ 1281370 w 1611734"/>
                <a:gd name="connsiteY605" fmla="*/ 28550 h 1845201"/>
                <a:gd name="connsiteX0" fmla="*/ 1281370 w 1611734"/>
                <a:gd name="connsiteY0" fmla="*/ 28550 h 1845201"/>
                <a:gd name="connsiteX1" fmla="*/ 1397962 w 1611734"/>
                <a:gd name="connsiteY1" fmla="*/ 164 h 1845201"/>
                <a:gd name="connsiteX2" fmla="*/ 1326930 w 1611734"/>
                <a:gd name="connsiteY2" fmla="*/ 17160 h 1845201"/>
                <a:gd name="connsiteX3" fmla="*/ 1372490 w 1611734"/>
                <a:gd name="connsiteY3" fmla="*/ 22855 h 1845201"/>
                <a:gd name="connsiteX4" fmla="*/ 1425091 w 1611734"/>
                <a:gd name="connsiteY4" fmla="*/ 34599 h 1845201"/>
                <a:gd name="connsiteX5" fmla="*/ 1571814 w 1611734"/>
                <a:gd name="connsiteY5" fmla="*/ 34245 h 1845201"/>
                <a:gd name="connsiteX6" fmla="*/ 1588899 w 1611734"/>
                <a:gd name="connsiteY6" fmla="*/ 45634 h 1845201"/>
                <a:gd name="connsiteX7" fmla="*/ 1611679 w 1611734"/>
                <a:gd name="connsiteY7" fmla="*/ 113972 h 1845201"/>
                <a:gd name="connsiteX8" fmla="*/ 1594594 w 1611734"/>
                <a:gd name="connsiteY8" fmla="*/ 188005 h 1845201"/>
                <a:gd name="connsiteX9" fmla="*/ 1577509 w 1611734"/>
                <a:gd name="connsiteY9" fmla="*/ 227869 h 1845201"/>
                <a:gd name="connsiteX10" fmla="*/ 1486389 w 1611734"/>
                <a:gd name="connsiteY10" fmla="*/ 785962 h 1845201"/>
                <a:gd name="connsiteX11" fmla="*/ 1474999 w 1611734"/>
                <a:gd name="connsiteY11" fmla="*/ 831521 h 1845201"/>
                <a:gd name="connsiteX12" fmla="*/ 1457914 w 1611734"/>
                <a:gd name="connsiteY12" fmla="*/ 894164 h 1845201"/>
                <a:gd name="connsiteX13" fmla="*/ 1452219 w 1611734"/>
                <a:gd name="connsiteY13" fmla="*/ 916944 h 1845201"/>
                <a:gd name="connsiteX14" fmla="*/ 1446524 w 1611734"/>
                <a:gd name="connsiteY14" fmla="*/ 951113 h 1845201"/>
                <a:gd name="connsiteX15" fmla="*/ 1412355 w 1611734"/>
                <a:gd name="connsiteY15" fmla="*/ 973892 h 1845201"/>
                <a:gd name="connsiteX16" fmla="*/ 1361100 w 1611734"/>
                <a:gd name="connsiteY16" fmla="*/ 1030840 h 1845201"/>
                <a:gd name="connsiteX17" fmla="*/ 1338320 w 1611734"/>
                <a:gd name="connsiteY17" fmla="*/ 1082094 h 1845201"/>
                <a:gd name="connsiteX18" fmla="*/ 1315540 w 1611734"/>
                <a:gd name="connsiteY18" fmla="*/ 1127652 h 1845201"/>
                <a:gd name="connsiteX19" fmla="*/ 1298455 w 1611734"/>
                <a:gd name="connsiteY19" fmla="*/ 1156126 h 1845201"/>
                <a:gd name="connsiteX20" fmla="*/ 1281370 w 1611734"/>
                <a:gd name="connsiteY20" fmla="*/ 1161821 h 1845201"/>
                <a:gd name="connsiteX21" fmla="*/ 1235810 w 1611734"/>
                <a:gd name="connsiteY21" fmla="*/ 1178906 h 1845201"/>
                <a:gd name="connsiteX22" fmla="*/ 1218725 w 1611734"/>
                <a:gd name="connsiteY22" fmla="*/ 1190295 h 1845201"/>
                <a:gd name="connsiteX23" fmla="*/ 1224420 w 1611734"/>
                <a:gd name="connsiteY23" fmla="*/ 1213075 h 1845201"/>
                <a:gd name="connsiteX24" fmla="*/ 1241505 w 1611734"/>
                <a:gd name="connsiteY24" fmla="*/ 1218770 h 1845201"/>
                <a:gd name="connsiteX25" fmla="*/ 1281370 w 1611734"/>
                <a:gd name="connsiteY25" fmla="*/ 1247244 h 1845201"/>
                <a:gd name="connsiteX26" fmla="*/ 1315540 w 1611734"/>
                <a:gd name="connsiteY26" fmla="*/ 1270023 h 1845201"/>
                <a:gd name="connsiteX27" fmla="*/ 1326930 w 1611734"/>
                <a:gd name="connsiteY27" fmla="*/ 1287108 h 1845201"/>
                <a:gd name="connsiteX28" fmla="*/ 1338320 w 1611734"/>
                <a:gd name="connsiteY28" fmla="*/ 1321277 h 1845201"/>
                <a:gd name="connsiteX29" fmla="*/ 1344015 w 1611734"/>
                <a:gd name="connsiteY29" fmla="*/ 1338361 h 1845201"/>
                <a:gd name="connsiteX30" fmla="*/ 1355405 w 1611734"/>
                <a:gd name="connsiteY30" fmla="*/ 1361140 h 1845201"/>
                <a:gd name="connsiteX31" fmla="*/ 1366795 w 1611734"/>
                <a:gd name="connsiteY31" fmla="*/ 1395309 h 1845201"/>
                <a:gd name="connsiteX32" fmla="*/ 1372490 w 1611734"/>
                <a:gd name="connsiteY32" fmla="*/ 1412394 h 1845201"/>
                <a:gd name="connsiteX33" fmla="*/ 1406660 w 1611734"/>
                <a:gd name="connsiteY33" fmla="*/ 1469342 h 1845201"/>
                <a:gd name="connsiteX34" fmla="*/ 1418049 w 1611734"/>
                <a:gd name="connsiteY34" fmla="*/ 1503511 h 1845201"/>
                <a:gd name="connsiteX35" fmla="*/ 1429439 w 1611734"/>
                <a:gd name="connsiteY35" fmla="*/ 1520596 h 1845201"/>
                <a:gd name="connsiteX36" fmla="*/ 1446524 w 1611734"/>
                <a:gd name="connsiteY36" fmla="*/ 1571849 h 1845201"/>
                <a:gd name="connsiteX37" fmla="*/ 1457914 w 1611734"/>
                <a:gd name="connsiteY37" fmla="*/ 1588934 h 1845201"/>
                <a:gd name="connsiteX38" fmla="*/ 1474999 w 1611734"/>
                <a:gd name="connsiteY38" fmla="*/ 1640187 h 1845201"/>
                <a:gd name="connsiteX39" fmla="*/ 1480694 w 1611734"/>
                <a:gd name="connsiteY39" fmla="*/ 1685746 h 1845201"/>
                <a:gd name="connsiteX40" fmla="*/ 1486389 w 1611734"/>
                <a:gd name="connsiteY40" fmla="*/ 1719915 h 1845201"/>
                <a:gd name="connsiteX41" fmla="*/ 1480694 w 1611734"/>
                <a:gd name="connsiteY41" fmla="*/ 1793948 h 1845201"/>
                <a:gd name="connsiteX42" fmla="*/ 1440829 w 1611734"/>
                <a:gd name="connsiteY42" fmla="*/ 1742694 h 1845201"/>
                <a:gd name="connsiteX43" fmla="*/ 1429439 w 1611734"/>
                <a:gd name="connsiteY43" fmla="*/ 1674356 h 1845201"/>
                <a:gd name="connsiteX44" fmla="*/ 1418049 w 1611734"/>
                <a:gd name="connsiteY44" fmla="*/ 1657272 h 1845201"/>
                <a:gd name="connsiteX45" fmla="*/ 1412355 w 1611734"/>
                <a:gd name="connsiteY45" fmla="*/ 1640187 h 1845201"/>
                <a:gd name="connsiteX46" fmla="*/ 1395270 w 1611734"/>
                <a:gd name="connsiteY46" fmla="*/ 1628797 h 1845201"/>
                <a:gd name="connsiteX47" fmla="*/ 1389575 w 1611734"/>
                <a:gd name="connsiteY47" fmla="*/ 1588934 h 1845201"/>
                <a:gd name="connsiteX48" fmla="*/ 1378185 w 1611734"/>
                <a:gd name="connsiteY48" fmla="*/ 1554765 h 1845201"/>
                <a:gd name="connsiteX49" fmla="*/ 1372490 w 1611734"/>
                <a:gd name="connsiteY49" fmla="*/ 1531985 h 1845201"/>
                <a:gd name="connsiteX50" fmla="*/ 1355405 w 1611734"/>
                <a:gd name="connsiteY50" fmla="*/ 1509206 h 1845201"/>
                <a:gd name="connsiteX51" fmla="*/ 1349710 w 1611734"/>
                <a:gd name="connsiteY51" fmla="*/ 1469342 h 1845201"/>
                <a:gd name="connsiteX52" fmla="*/ 1338320 w 1611734"/>
                <a:gd name="connsiteY52" fmla="*/ 1435173 h 1845201"/>
                <a:gd name="connsiteX53" fmla="*/ 1321235 w 1611734"/>
                <a:gd name="connsiteY53" fmla="*/ 1389615 h 1845201"/>
                <a:gd name="connsiteX54" fmla="*/ 1315540 w 1611734"/>
                <a:gd name="connsiteY54" fmla="*/ 1344056 h 1845201"/>
                <a:gd name="connsiteX55" fmla="*/ 1298455 w 1611734"/>
                <a:gd name="connsiteY55" fmla="*/ 1338361 h 1845201"/>
                <a:gd name="connsiteX56" fmla="*/ 1281370 w 1611734"/>
                <a:gd name="connsiteY56" fmla="*/ 1326971 h 1845201"/>
                <a:gd name="connsiteX57" fmla="*/ 1247200 w 1611734"/>
                <a:gd name="connsiteY57" fmla="*/ 1315582 h 1845201"/>
                <a:gd name="connsiteX58" fmla="*/ 1213030 w 1611734"/>
                <a:gd name="connsiteY58" fmla="*/ 1292802 h 1845201"/>
                <a:gd name="connsiteX59" fmla="*/ 1178860 w 1611734"/>
                <a:gd name="connsiteY59" fmla="*/ 1281413 h 1845201"/>
                <a:gd name="connsiteX60" fmla="*/ 1173165 w 1611734"/>
                <a:gd name="connsiteY60" fmla="*/ 1338361 h 1845201"/>
                <a:gd name="connsiteX61" fmla="*/ 1156080 w 1611734"/>
                <a:gd name="connsiteY61" fmla="*/ 1349751 h 1845201"/>
                <a:gd name="connsiteX62" fmla="*/ 1161775 w 1611734"/>
                <a:gd name="connsiteY62" fmla="*/ 1372530 h 1845201"/>
                <a:gd name="connsiteX63" fmla="*/ 1167470 w 1611734"/>
                <a:gd name="connsiteY63" fmla="*/ 1389615 h 1845201"/>
                <a:gd name="connsiteX64" fmla="*/ 1190250 w 1611734"/>
                <a:gd name="connsiteY64" fmla="*/ 1412394 h 1845201"/>
                <a:gd name="connsiteX65" fmla="*/ 1201640 w 1611734"/>
                <a:gd name="connsiteY65" fmla="*/ 1429478 h 1845201"/>
                <a:gd name="connsiteX66" fmla="*/ 1201640 w 1611734"/>
                <a:gd name="connsiteY66" fmla="*/ 1475037 h 1845201"/>
                <a:gd name="connsiteX67" fmla="*/ 1235810 w 1611734"/>
                <a:gd name="connsiteY67" fmla="*/ 1492122 h 1845201"/>
                <a:gd name="connsiteX68" fmla="*/ 1275675 w 1611734"/>
                <a:gd name="connsiteY68" fmla="*/ 1509206 h 1845201"/>
                <a:gd name="connsiteX69" fmla="*/ 1252895 w 1611734"/>
                <a:gd name="connsiteY69" fmla="*/ 1520596 h 1845201"/>
                <a:gd name="connsiteX70" fmla="*/ 1241505 w 1611734"/>
                <a:gd name="connsiteY70" fmla="*/ 1537680 h 1845201"/>
                <a:gd name="connsiteX71" fmla="*/ 1224420 w 1611734"/>
                <a:gd name="connsiteY71" fmla="*/ 1549070 h 1845201"/>
                <a:gd name="connsiteX72" fmla="*/ 1201640 w 1611734"/>
                <a:gd name="connsiteY72" fmla="*/ 1531985 h 1845201"/>
                <a:gd name="connsiteX73" fmla="*/ 1178860 w 1611734"/>
                <a:gd name="connsiteY73" fmla="*/ 1509206 h 1845201"/>
                <a:gd name="connsiteX74" fmla="*/ 1173165 w 1611734"/>
                <a:gd name="connsiteY74" fmla="*/ 1486427 h 1845201"/>
                <a:gd name="connsiteX75" fmla="*/ 1167470 w 1611734"/>
                <a:gd name="connsiteY75" fmla="*/ 1457953 h 1845201"/>
                <a:gd name="connsiteX76" fmla="*/ 1150385 w 1611734"/>
                <a:gd name="connsiteY76" fmla="*/ 1452258 h 1845201"/>
                <a:gd name="connsiteX77" fmla="*/ 1138996 w 1611734"/>
                <a:gd name="connsiteY77" fmla="*/ 1435173 h 1845201"/>
                <a:gd name="connsiteX78" fmla="*/ 1121911 w 1611734"/>
                <a:gd name="connsiteY78" fmla="*/ 1429478 h 1845201"/>
                <a:gd name="connsiteX79" fmla="*/ 1104826 w 1611734"/>
                <a:gd name="connsiteY79" fmla="*/ 1418089 h 1845201"/>
                <a:gd name="connsiteX80" fmla="*/ 1064961 w 1611734"/>
                <a:gd name="connsiteY80" fmla="*/ 1406699 h 1845201"/>
                <a:gd name="connsiteX81" fmla="*/ 1030791 w 1611734"/>
                <a:gd name="connsiteY81" fmla="*/ 1378225 h 1845201"/>
                <a:gd name="connsiteX82" fmla="*/ 1019401 w 1611734"/>
                <a:gd name="connsiteY82" fmla="*/ 1361140 h 1845201"/>
                <a:gd name="connsiteX83" fmla="*/ 1002316 w 1611734"/>
                <a:gd name="connsiteY83" fmla="*/ 1349751 h 1845201"/>
                <a:gd name="connsiteX84" fmla="*/ 996621 w 1611734"/>
                <a:gd name="connsiteY84" fmla="*/ 1332666 h 1845201"/>
                <a:gd name="connsiteX85" fmla="*/ 962451 w 1611734"/>
                <a:gd name="connsiteY85" fmla="*/ 1315582 h 1845201"/>
                <a:gd name="connsiteX86" fmla="*/ 945366 w 1611734"/>
                <a:gd name="connsiteY86" fmla="*/ 1321277 h 1845201"/>
                <a:gd name="connsiteX87" fmla="*/ 928281 w 1611734"/>
                <a:gd name="connsiteY87" fmla="*/ 1355446 h 1845201"/>
                <a:gd name="connsiteX88" fmla="*/ 933976 w 1611734"/>
                <a:gd name="connsiteY88" fmla="*/ 1423784 h 1845201"/>
                <a:gd name="connsiteX89" fmla="*/ 968146 w 1611734"/>
                <a:gd name="connsiteY89" fmla="*/ 1457953 h 1845201"/>
                <a:gd name="connsiteX90" fmla="*/ 1002316 w 1611734"/>
                <a:gd name="connsiteY90" fmla="*/ 1469342 h 1845201"/>
                <a:gd name="connsiteX91" fmla="*/ 1008011 w 1611734"/>
                <a:gd name="connsiteY91" fmla="*/ 1486427 h 1845201"/>
                <a:gd name="connsiteX92" fmla="*/ 1025096 w 1611734"/>
                <a:gd name="connsiteY92" fmla="*/ 1492122 h 1845201"/>
                <a:gd name="connsiteX93" fmla="*/ 1064961 w 1611734"/>
                <a:gd name="connsiteY93" fmla="*/ 1497816 h 1845201"/>
                <a:gd name="connsiteX94" fmla="*/ 1059266 w 1611734"/>
                <a:gd name="connsiteY94" fmla="*/ 1526290 h 1845201"/>
                <a:gd name="connsiteX95" fmla="*/ 1047876 w 1611734"/>
                <a:gd name="connsiteY95" fmla="*/ 1543375 h 1845201"/>
                <a:gd name="connsiteX96" fmla="*/ 1076351 w 1611734"/>
                <a:gd name="connsiteY96" fmla="*/ 1566154 h 1845201"/>
                <a:gd name="connsiteX97" fmla="*/ 1110521 w 1611734"/>
                <a:gd name="connsiteY97" fmla="*/ 1594628 h 1845201"/>
                <a:gd name="connsiteX98" fmla="*/ 1150385 w 1611734"/>
                <a:gd name="connsiteY98" fmla="*/ 1606018 h 1845201"/>
                <a:gd name="connsiteX99" fmla="*/ 1184555 w 1611734"/>
                <a:gd name="connsiteY99" fmla="*/ 1617408 h 1845201"/>
                <a:gd name="connsiteX100" fmla="*/ 1201640 w 1611734"/>
                <a:gd name="connsiteY100" fmla="*/ 1623103 h 1845201"/>
                <a:gd name="connsiteX101" fmla="*/ 1207335 w 1611734"/>
                <a:gd name="connsiteY101" fmla="*/ 1640187 h 1845201"/>
                <a:gd name="connsiteX102" fmla="*/ 1218725 w 1611734"/>
                <a:gd name="connsiteY102" fmla="*/ 1662966 h 1845201"/>
                <a:gd name="connsiteX103" fmla="*/ 1207335 w 1611734"/>
                <a:gd name="connsiteY103" fmla="*/ 1691441 h 1845201"/>
                <a:gd name="connsiteX104" fmla="*/ 1195945 w 1611734"/>
                <a:gd name="connsiteY104" fmla="*/ 1674356 h 1845201"/>
                <a:gd name="connsiteX105" fmla="*/ 1121911 w 1611734"/>
                <a:gd name="connsiteY105" fmla="*/ 1657272 h 1845201"/>
                <a:gd name="connsiteX106" fmla="*/ 1161775 w 1611734"/>
                <a:gd name="connsiteY106" fmla="*/ 1697135 h 1845201"/>
                <a:gd name="connsiteX107" fmla="*/ 1178860 w 1611734"/>
                <a:gd name="connsiteY107" fmla="*/ 1731304 h 1845201"/>
                <a:gd name="connsiteX108" fmla="*/ 1156080 w 1611734"/>
                <a:gd name="connsiteY108" fmla="*/ 1742694 h 1845201"/>
                <a:gd name="connsiteX109" fmla="*/ 1104826 w 1611734"/>
                <a:gd name="connsiteY109" fmla="*/ 1736999 h 1845201"/>
                <a:gd name="connsiteX110" fmla="*/ 1087741 w 1611734"/>
                <a:gd name="connsiteY110" fmla="*/ 1731304 h 1845201"/>
                <a:gd name="connsiteX111" fmla="*/ 1064961 w 1611734"/>
                <a:gd name="connsiteY111" fmla="*/ 1611713 h 1845201"/>
                <a:gd name="connsiteX112" fmla="*/ 1019401 w 1611734"/>
                <a:gd name="connsiteY112" fmla="*/ 1600323 h 1845201"/>
                <a:gd name="connsiteX113" fmla="*/ 1008011 w 1611734"/>
                <a:gd name="connsiteY113" fmla="*/ 1623103 h 1845201"/>
                <a:gd name="connsiteX114" fmla="*/ 996621 w 1611734"/>
                <a:gd name="connsiteY114" fmla="*/ 1640187 h 1845201"/>
                <a:gd name="connsiteX115" fmla="*/ 1002316 w 1611734"/>
                <a:gd name="connsiteY115" fmla="*/ 1719915 h 1845201"/>
                <a:gd name="connsiteX116" fmla="*/ 1008011 w 1611734"/>
                <a:gd name="connsiteY116" fmla="*/ 1736999 h 1845201"/>
                <a:gd name="connsiteX117" fmla="*/ 1025096 w 1611734"/>
                <a:gd name="connsiteY117" fmla="*/ 1742694 h 1845201"/>
                <a:gd name="connsiteX118" fmla="*/ 1025096 w 1611734"/>
                <a:gd name="connsiteY118" fmla="*/ 1776863 h 1845201"/>
                <a:gd name="connsiteX119" fmla="*/ 1002316 w 1611734"/>
                <a:gd name="connsiteY119" fmla="*/ 1845201 h 1845201"/>
                <a:gd name="connsiteX120" fmla="*/ 996621 w 1611734"/>
                <a:gd name="connsiteY120" fmla="*/ 1828117 h 1845201"/>
                <a:gd name="connsiteX121" fmla="*/ 990926 w 1611734"/>
                <a:gd name="connsiteY121" fmla="*/ 1799642 h 1845201"/>
                <a:gd name="connsiteX122" fmla="*/ 973841 w 1611734"/>
                <a:gd name="connsiteY122" fmla="*/ 1811032 h 1845201"/>
                <a:gd name="connsiteX123" fmla="*/ 945366 w 1611734"/>
                <a:gd name="connsiteY123" fmla="*/ 1816727 h 1845201"/>
                <a:gd name="connsiteX124" fmla="*/ 905501 w 1611734"/>
                <a:gd name="connsiteY124" fmla="*/ 1805337 h 1845201"/>
                <a:gd name="connsiteX125" fmla="*/ 899806 w 1611734"/>
                <a:gd name="connsiteY125" fmla="*/ 1788253 h 1845201"/>
                <a:gd name="connsiteX126" fmla="*/ 922586 w 1611734"/>
                <a:gd name="connsiteY126" fmla="*/ 1765473 h 1845201"/>
                <a:gd name="connsiteX127" fmla="*/ 945366 w 1611734"/>
                <a:gd name="connsiteY127" fmla="*/ 1754084 h 1845201"/>
                <a:gd name="connsiteX128" fmla="*/ 956756 w 1611734"/>
                <a:gd name="connsiteY128" fmla="*/ 1736999 h 1845201"/>
                <a:gd name="connsiteX129" fmla="*/ 968146 w 1611734"/>
                <a:gd name="connsiteY129" fmla="*/ 1702830 h 1845201"/>
                <a:gd name="connsiteX130" fmla="*/ 973841 w 1611734"/>
                <a:gd name="connsiteY130" fmla="*/ 1657272 h 1845201"/>
                <a:gd name="connsiteX131" fmla="*/ 996621 w 1611734"/>
                <a:gd name="connsiteY131" fmla="*/ 1623103 h 1845201"/>
                <a:gd name="connsiteX132" fmla="*/ 990926 w 1611734"/>
                <a:gd name="connsiteY132" fmla="*/ 1606018 h 1845201"/>
                <a:gd name="connsiteX133" fmla="*/ 1002316 w 1611734"/>
                <a:gd name="connsiteY133" fmla="*/ 1571849 h 1845201"/>
                <a:gd name="connsiteX134" fmla="*/ 979536 w 1611734"/>
                <a:gd name="connsiteY134" fmla="*/ 1543375 h 1845201"/>
                <a:gd name="connsiteX135" fmla="*/ 939671 w 1611734"/>
                <a:gd name="connsiteY135" fmla="*/ 1514901 h 1845201"/>
                <a:gd name="connsiteX136" fmla="*/ 933976 w 1611734"/>
                <a:gd name="connsiteY136" fmla="*/ 1537680 h 1845201"/>
                <a:gd name="connsiteX137" fmla="*/ 922586 w 1611734"/>
                <a:gd name="connsiteY137" fmla="*/ 1628797 h 1845201"/>
                <a:gd name="connsiteX138" fmla="*/ 905501 w 1611734"/>
                <a:gd name="connsiteY138" fmla="*/ 1623103 h 1845201"/>
                <a:gd name="connsiteX139" fmla="*/ 922586 w 1611734"/>
                <a:gd name="connsiteY139" fmla="*/ 1543375 h 1845201"/>
                <a:gd name="connsiteX140" fmla="*/ 916891 w 1611734"/>
                <a:gd name="connsiteY140" fmla="*/ 1509206 h 1845201"/>
                <a:gd name="connsiteX141" fmla="*/ 905501 w 1611734"/>
                <a:gd name="connsiteY141" fmla="*/ 1492122 h 1845201"/>
                <a:gd name="connsiteX142" fmla="*/ 888416 w 1611734"/>
                <a:gd name="connsiteY142" fmla="*/ 1435173 h 1845201"/>
                <a:gd name="connsiteX143" fmla="*/ 865637 w 1611734"/>
                <a:gd name="connsiteY143" fmla="*/ 1406699 h 1845201"/>
                <a:gd name="connsiteX144" fmla="*/ 848552 w 1611734"/>
                <a:gd name="connsiteY144" fmla="*/ 1418089 h 1845201"/>
                <a:gd name="connsiteX145" fmla="*/ 831467 w 1611734"/>
                <a:gd name="connsiteY145" fmla="*/ 1457953 h 1845201"/>
                <a:gd name="connsiteX146" fmla="*/ 825772 w 1611734"/>
                <a:gd name="connsiteY146" fmla="*/ 1475037 h 1845201"/>
                <a:gd name="connsiteX147" fmla="*/ 802992 w 1611734"/>
                <a:gd name="connsiteY147" fmla="*/ 1497816 h 1845201"/>
                <a:gd name="connsiteX148" fmla="*/ 785907 w 1611734"/>
                <a:gd name="connsiteY148" fmla="*/ 1531985 h 1845201"/>
                <a:gd name="connsiteX149" fmla="*/ 797297 w 1611734"/>
                <a:gd name="connsiteY149" fmla="*/ 1566154 h 1845201"/>
                <a:gd name="connsiteX150" fmla="*/ 808687 w 1611734"/>
                <a:gd name="connsiteY150" fmla="*/ 1623103 h 1845201"/>
                <a:gd name="connsiteX151" fmla="*/ 825772 w 1611734"/>
                <a:gd name="connsiteY151" fmla="*/ 1634492 h 1845201"/>
                <a:gd name="connsiteX152" fmla="*/ 820077 w 1611734"/>
                <a:gd name="connsiteY152" fmla="*/ 1674356 h 1845201"/>
                <a:gd name="connsiteX153" fmla="*/ 802992 w 1611734"/>
                <a:gd name="connsiteY153" fmla="*/ 1668661 h 1845201"/>
                <a:gd name="connsiteX154" fmla="*/ 797297 w 1611734"/>
                <a:gd name="connsiteY154" fmla="*/ 1651577 h 1845201"/>
                <a:gd name="connsiteX155" fmla="*/ 780212 w 1611734"/>
                <a:gd name="connsiteY155" fmla="*/ 1640187 h 1845201"/>
                <a:gd name="connsiteX156" fmla="*/ 740347 w 1611734"/>
                <a:gd name="connsiteY156" fmla="*/ 1657272 h 1845201"/>
                <a:gd name="connsiteX157" fmla="*/ 734652 w 1611734"/>
                <a:gd name="connsiteY157" fmla="*/ 1674356 h 1845201"/>
                <a:gd name="connsiteX158" fmla="*/ 711872 w 1611734"/>
                <a:gd name="connsiteY158" fmla="*/ 1708525 h 1845201"/>
                <a:gd name="connsiteX159" fmla="*/ 723262 w 1611734"/>
                <a:gd name="connsiteY159" fmla="*/ 1748389 h 1845201"/>
                <a:gd name="connsiteX160" fmla="*/ 728957 w 1611734"/>
                <a:gd name="connsiteY160" fmla="*/ 1765473 h 1845201"/>
                <a:gd name="connsiteX161" fmla="*/ 723262 w 1611734"/>
                <a:gd name="connsiteY161" fmla="*/ 1793948 h 1845201"/>
                <a:gd name="connsiteX162" fmla="*/ 706177 w 1611734"/>
                <a:gd name="connsiteY162" fmla="*/ 1799642 h 1845201"/>
                <a:gd name="connsiteX163" fmla="*/ 700482 w 1611734"/>
                <a:gd name="connsiteY163" fmla="*/ 1776863 h 1845201"/>
                <a:gd name="connsiteX164" fmla="*/ 666312 w 1611734"/>
                <a:gd name="connsiteY164" fmla="*/ 1754084 h 1845201"/>
                <a:gd name="connsiteX165" fmla="*/ 586583 w 1611734"/>
                <a:gd name="connsiteY165" fmla="*/ 1742694 h 1845201"/>
                <a:gd name="connsiteX166" fmla="*/ 615058 w 1611734"/>
                <a:gd name="connsiteY166" fmla="*/ 1731304 h 1845201"/>
                <a:gd name="connsiteX167" fmla="*/ 649227 w 1611734"/>
                <a:gd name="connsiteY167" fmla="*/ 1725610 h 1845201"/>
                <a:gd name="connsiteX168" fmla="*/ 637837 w 1611734"/>
                <a:gd name="connsiteY168" fmla="*/ 1685746 h 1845201"/>
                <a:gd name="connsiteX169" fmla="*/ 677702 w 1611734"/>
                <a:gd name="connsiteY169" fmla="*/ 1662966 h 1845201"/>
                <a:gd name="connsiteX170" fmla="*/ 694787 w 1611734"/>
                <a:gd name="connsiteY170" fmla="*/ 1657272 h 1845201"/>
                <a:gd name="connsiteX171" fmla="*/ 700482 w 1611734"/>
                <a:gd name="connsiteY171" fmla="*/ 1640187 h 1845201"/>
                <a:gd name="connsiteX172" fmla="*/ 717567 w 1611734"/>
                <a:gd name="connsiteY172" fmla="*/ 1628797 h 1845201"/>
                <a:gd name="connsiteX173" fmla="*/ 728957 w 1611734"/>
                <a:gd name="connsiteY173" fmla="*/ 1611713 h 1845201"/>
                <a:gd name="connsiteX174" fmla="*/ 723262 w 1611734"/>
                <a:gd name="connsiteY174" fmla="*/ 1583239 h 1845201"/>
                <a:gd name="connsiteX175" fmla="*/ 672007 w 1611734"/>
                <a:gd name="connsiteY175" fmla="*/ 1571849 h 1845201"/>
                <a:gd name="connsiteX176" fmla="*/ 637837 w 1611734"/>
                <a:gd name="connsiteY176" fmla="*/ 1554765 h 1845201"/>
                <a:gd name="connsiteX177" fmla="*/ 632142 w 1611734"/>
                <a:gd name="connsiteY177" fmla="*/ 1537680 h 1845201"/>
                <a:gd name="connsiteX178" fmla="*/ 620752 w 1611734"/>
                <a:gd name="connsiteY178" fmla="*/ 1520596 h 1845201"/>
                <a:gd name="connsiteX179" fmla="*/ 637837 w 1611734"/>
                <a:gd name="connsiteY179" fmla="*/ 1514901 h 1845201"/>
                <a:gd name="connsiteX180" fmla="*/ 728957 w 1611734"/>
                <a:gd name="connsiteY180" fmla="*/ 1503511 h 1845201"/>
                <a:gd name="connsiteX181" fmla="*/ 751737 w 1611734"/>
                <a:gd name="connsiteY181" fmla="*/ 1492122 h 1845201"/>
                <a:gd name="connsiteX182" fmla="*/ 763127 w 1611734"/>
                <a:gd name="connsiteY182" fmla="*/ 1475037 h 1845201"/>
                <a:gd name="connsiteX183" fmla="*/ 797297 w 1611734"/>
                <a:gd name="connsiteY183" fmla="*/ 1457953 h 1845201"/>
                <a:gd name="connsiteX184" fmla="*/ 808687 w 1611734"/>
                <a:gd name="connsiteY184" fmla="*/ 1440868 h 1845201"/>
                <a:gd name="connsiteX185" fmla="*/ 825772 w 1611734"/>
                <a:gd name="connsiteY185" fmla="*/ 1423784 h 1845201"/>
                <a:gd name="connsiteX186" fmla="*/ 854247 w 1611734"/>
                <a:gd name="connsiteY186" fmla="*/ 1378225 h 1845201"/>
                <a:gd name="connsiteX187" fmla="*/ 865637 w 1611734"/>
                <a:gd name="connsiteY187" fmla="*/ 1349751 h 1845201"/>
                <a:gd name="connsiteX188" fmla="*/ 905501 w 1611734"/>
                <a:gd name="connsiteY188" fmla="*/ 1326971 h 1845201"/>
                <a:gd name="connsiteX189" fmla="*/ 956756 w 1611734"/>
                <a:gd name="connsiteY189" fmla="*/ 1315582 h 1845201"/>
                <a:gd name="connsiteX190" fmla="*/ 951061 w 1611734"/>
                <a:gd name="connsiteY190" fmla="*/ 1298497 h 1845201"/>
                <a:gd name="connsiteX191" fmla="*/ 945366 w 1611734"/>
                <a:gd name="connsiteY191" fmla="*/ 1235854 h 1845201"/>
                <a:gd name="connsiteX192" fmla="*/ 928281 w 1611734"/>
                <a:gd name="connsiteY192" fmla="*/ 1230159 h 1845201"/>
                <a:gd name="connsiteX193" fmla="*/ 905501 w 1611734"/>
                <a:gd name="connsiteY193" fmla="*/ 1224464 h 1845201"/>
                <a:gd name="connsiteX194" fmla="*/ 825772 w 1611734"/>
                <a:gd name="connsiteY194" fmla="*/ 1230159 h 1845201"/>
                <a:gd name="connsiteX195" fmla="*/ 808687 w 1611734"/>
                <a:gd name="connsiteY195" fmla="*/ 1241549 h 1845201"/>
                <a:gd name="connsiteX196" fmla="*/ 780212 w 1611734"/>
                <a:gd name="connsiteY196" fmla="*/ 1247244 h 1845201"/>
                <a:gd name="connsiteX197" fmla="*/ 757432 w 1611734"/>
                <a:gd name="connsiteY197" fmla="*/ 1258633 h 1845201"/>
                <a:gd name="connsiteX198" fmla="*/ 734652 w 1611734"/>
                <a:gd name="connsiteY198" fmla="*/ 1304192 h 1845201"/>
                <a:gd name="connsiteX199" fmla="*/ 717567 w 1611734"/>
                <a:gd name="connsiteY199" fmla="*/ 1355446 h 1845201"/>
                <a:gd name="connsiteX200" fmla="*/ 711872 w 1611734"/>
                <a:gd name="connsiteY200" fmla="*/ 1372530 h 1845201"/>
                <a:gd name="connsiteX201" fmla="*/ 689092 w 1611734"/>
                <a:gd name="connsiteY201" fmla="*/ 1389615 h 1845201"/>
                <a:gd name="connsiteX202" fmla="*/ 683397 w 1611734"/>
                <a:gd name="connsiteY202" fmla="*/ 1326971 h 1845201"/>
                <a:gd name="connsiteX203" fmla="*/ 666312 w 1611734"/>
                <a:gd name="connsiteY203" fmla="*/ 1315582 h 1845201"/>
                <a:gd name="connsiteX204" fmla="*/ 575193 w 1611734"/>
                <a:gd name="connsiteY204" fmla="*/ 1326971 h 1845201"/>
                <a:gd name="connsiteX205" fmla="*/ 563803 w 1611734"/>
                <a:gd name="connsiteY205" fmla="*/ 1344056 h 1845201"/>
                <a:gd name="connsiteX206" fmla="*/ 541023 w 1611734"/>
                <a:gd name="connsiteY206" fmla="*/ 1406699 h 1845201"/>
                <a:gd name="connsiteX207" fmla="*/ 444208 w 1611734"/>
                <a:gd name="connsiteY207" fmla="*/ 1412394 h 1845201"/>
                <a:gd name="connsiteX208" fmla="*/ 438513 w 1611734"/>
                <a:gd name="connsiteY208" fmla="*/ 1457953 h 1845201"/>
                <a:gd name="connsiteX209" fmla="*/ 421428 w 1611734"/>
                <a:gd name="connsiteY209" fmla="*/ 1480732 h 1845201"/>
                <a:gd name="connsiteX210" fmla="*/ 410038 w 1611734"/>
                <a:gd name="connsiteY210" fmla="*/ 1497816 h 1845201"/>
                <a:gd name="connsiteX211" fmla="*/ 415733 w 1611734"/>
                <a:gd name="connsiteY211" fmla="*/ 1560459 h 1845201"/>
                <a:gd name="connsiteX212" fmla="*/ 432818 w 1611734"/>
                <a:gd name="connsiteY212" fmla="*/ 1566154 h 1845201"/>
                <a:gd name="connsiteX213" fmla="*/ 438513 w 1611734"/>
                <a:gd name="connsiteY213" fmla="*/ 1588934 h 1845201"/>
                <a:gd name="connsiteX214" fmla="*/ 449903 w 1611734"/>
                <a:gd name="connsiteY214" fmla="*/ 1606018 h 1845201"/>
                <a:gd name="connsiteX215" fmla="*/ 392953 w 1611734"/>
                <a:gd name="connsiteY215" fmla="*/ 1600323 h 1845201"/>
                <a:gd name="connsiteX216" fmla="*/ 387258 w 1611734"/>
                <a:gd name="connsiteY216" fmla="*/ 1526290 h 1845201"/>
                <a:gd name="connsiteX217" fmla="*/ 381563 w 1611734"/>
                <a:gd name="connsiteY217" fmla="*/ 1440868 h 1845201"/>
                <a:gd name="connsiteX218" fmla="*/ 364478 w 1611734"/>
                <a:gd name="connsiteY218" fmla="*/ 1429478 h 1845201"/>
                <a:gd name="connsiteX219" fmla="*/ 324614 w 1611734"/>
                <a:gd name="connsiteY219" fmla="*/ 1418089 h 1845201"/>
                <a:gd name="connsiteX220" fmla="*/ 301834 w 1611734"/>
                <a:gd name="connsiteY220" fmla="*/ 1423784 h 1845201"/>
                <a:gd name="connsiteX221" fmla="*/ 290444 w 1611734"/>
                <a:gd name="connsiteY221" fmla="*/ 1440868 h 1845201"/>
                <a:gd name="connsiteX222" fmla="*/ 273359 w 1611734"/>
                <a:gd name="connsiteY222" fmla="*/ 1457953 h 1845201"/>
                <a:gd name="connsiteX223" fmla="*/ 233494 w 1611734"/>
                <a:gd name="connsiteY223" fmla="*/ 1497816 h 1845201"/>
                <a:gd name="connsiteX224" fmla="*/ 239189 w 1611734"/>
                <a:gd name="connsiteY224" fmla="*/ 1520596 h 1845201"/>
                <a:gd name="connsiteX225" fmla="*/ 256274 w 1611734"/>
                <a:gd name="connsiteY225" fmla="*/ 1526290 h 1845201"/>
                <a:gd name="connsiteX226" fmla="*/ 296139 w 1611734"/>
                <a:gd name="connsiteY226" fmla="*/ 1549070 h 1845201"/>
                <a:gd name="connsiteX227" fmla="*/ 290444 w 1611734"/>
                <a:gd name="connsiteY227" fmla="*/ 1566154 h 1845201"/>
                <a:gd name="connsiteX228" fmla="*/ 256274 w 1611734"/>
                <a:gd name="connsiteY228" fmla="*/ 1588934 h 1845201"/>
                <a:gd name="connsiteX229" fmla="*/ 210714 w 1611734"/>
                <a:gd name="connsiteY229" fmla="*/ 1583239 h 1845201"/>
                <a:gd name="connsiteX230" fmla="*/ 205019 w 1611734"/>
                <a:gd name="connsiteY230" fmla="*/ 1566154 h 1845201"/>
                <a:gd name="connsiteX231" fmla="*/ 199324 w 1611734"/>
                <a:gd name="connsiteY231" fmla="*/ 1543375 h 1845201"/>
                <a:gd name="connsiteX232" fmla="*/ 170849 w 1611734"/>
                <a:gd name="connsiteY232" fmla="*/ 1537680 h 1845201"/>
                <a:gd name="connsiteX233" fmla="*/ 153764 w 1611734"/>
                <a:gd name="connsiteY233" fmla="*/ 1520596 h 1845201"/>
                <a:gd name="connsiteX234" fmla="*/ 136679 w 1611734"/>
                <a:gd name="connsiteY234" fmla="*/ 1509206 h 1845201"/>
                <a:gd name="connsiteX235" fmla="*/ 142374 w 1611734"/>
                <a:gd name="connsiteY235" fmla="*/ 1486427 h 1845201"/>
                <a:gd name="connsiteX236" fmla="*/ 182239 w 1611734"/>
                <a:gd name="connsiteY236" fmla="*/ 1469342 h 1845201"/>
                <a:gd name="connsiteX237" fmla="*/ 199324 w 1611734"/>
                <a:gd name="connsiteY237" fmla="*/ 1452258 h 1845201"/>
                <a:gd name="connsiteX238" fmla="*/ 222104 w 1611734"/>
                <a:gd name="connsiteY238" fmla="*/ 1446563 h 1845201"/>
                <a:gd name="connsiteX239" fmla="*/ 244884 w 1611734"/>
                <a:gd name="connsiteY239" fmla="*/ 1412394 h 1845201"/>
                <a:gd name="connsiteX240" fmla="*/ 256274 w 1611734"/>
                <a:gd name="connsiteY240" fmla="*/ 1395309 h 1845201"/>
                <a:gd name="connsiteX241" fmla="*/ 273359 w 1611734"/>
                <a:gd name="connsiteY241" fmla="*/ 1389615 h 1845201"/>
                <a:gd name="connsiteX242" fmla="*/ 290444 w 1611734"/>
                <a:gd name="connsiteY242" fmla="*/ 1372530 h 1845201"/>
                <a:gd name="connsiteX243" fmla="*/ 279054 w 1611734"/>
                <a:gd name="connsiteY243" fmla="*/ 1338361 h 1845201"/>
                <a:gd name="connsiteX244" fmla="*/ 318919 w 1611734"/>
                <a:gd name="connsiteY244" fmla="*/ 1315582 h 1845201"/>
                <a:gd name="connsiteX245" fmla="*/ 336004 w 1611734"/>
                <a:gd name="connsiteY245" fmla="*/ 1326971 h 1845201"/>
                <a:gd name="connsiteX246" fmla="*/ 353088 w 1611734"/>
                <a:gd name="connsiteY246" fmla="*/ 1332666 h 1845201"/>
                <a:gd name="connsiteX247" fmla="*/ 364478 w 1611734"/>
                <a:gd name="connsiteY247" fmla="*/ 1349751 h 1845201"/>
                <a:gd name="connsiteX248" fmla="*/ 529633 w 1611734"/>
                <a:gd name="connsiteY248" fmla="*/ 1366835 h 1845201"/>
                <a:gd name="connsiteX249" fmla="*/ 541023 w 1611734"/>
                <a:gd name="connsiteY249" fmla="*/ 1349751 h 1845201"/>
                <a:gd name="connsiteX250" fmla="*/ 546718 w 1611734"/>
                <a:gd name="connsiteY250" fmla="*/ 1332666 h 1845201"/>
                <a:gd name="connsiteX251" fmla="*/ 563803 w 1611734"/>
                <a:gd name="connsiteY251" fmla="*/ 1326971 h 1845201"/>
                <a:gd name="connsiteX252" fmla="*/ 592278 w 1611734"/>
                <a:gd name="connsiteY252" fmla="*/ 1304192 h 1845201"/>
                <a:gd name="connsiteX253" fmla="*/ 626447 w 1611734"/>
                <a:gd name="connsiteY253" fmla="*/ 1287108 h 1845201"/>
                <a:gd name="connsiteX254" fmla="*/ 666312 w 1611734"/>
                <a:gd name="connsiteY254" fmla="*/ 1281413 h 1845201"/>
                <a:gd name="connsiteX255" fmla="*/ 672007 w 1611734"/>
                <a:gd name="connsiteY255" fmla="*/ 1241549 h 1845201"/>
                <a:gd name="connsiteX256" fmla="*/ 654922 w 1611734"/>
                <a:gd name="connsiteY256" fmla="*/ 1235854 h 1845201"/>
                <a:gd name="connsiteX257" fmla="*/ 677702 w 1611734"/>
                <a:gd name="connsiteY257" fmla="*/ 1224464 h 1845201"/>
                <a:gd name="connsiteX258" fmla="*/ 774517 w 1611734"/>
                <a:gd name="connsiteY258" fmla="*/ 1213075 h 1845201"/>
                <a:gd name="connsiteX259" fmla="*/ 808687 w 1611734"/>
                <a:gd name="connsiteY259" fmla="*/ 1207380 h 1845201"/>
                <a:gd name="connsiteX260" fmla="*/ 791602 w 1611734"/>
                <a:gd name="connsiteY260" fmla="*/ 1201685 h 1845201"/>
                <a:gd name="connsiteX261" fmla="*/ 751737 w 1611734"/>
                <a:gd name="connsiteY261" fmla="*/ 1167516 h 1845201"/>
                <a:gd name="connsiteX262" fmla="*/ 740347 w 1611734"/>
                <a:gd name="connsiteY262" fmla="*/ 1150432 h 1845201"/>
                <a:gd name="connsiteX263" fmla="*/ 700482 w 1611734"/>
                <a:gd name="connsiteY263" fmla="*/ 1133347 h 1845201"/>
                <a:gd name="connsiteX264" fmla="*/ 495463 w 1611734"/>
                <a:gd name="connsiteY264" fmla="*/ 1121958 h 1845201"/>
                <a:gd name="connsiteX265" fmla="*/ 410038 w 1611734"/>
                <a:gd name="connsiteY265" fmla="*/ 1139042 h 1845201"/>
                <a:gd name="connsiteX266" fmla="*/ 398648 w 1611734"/>
                <a:gd name="connsiteY266" fmla="*/ 1161821 h 1845201"/>
                <a:gd name="connsiteX267" fmla="*/ 353088 w 1611734"/>
                <a:gd name="connsiteY267" fmla="*/ 1213075 h 1845201"/>
                <a:gd name="connsiteX268" fmla="*/ 347394 w 1611734"/>
                <a:gd name="connsiteY268" fmla="*/ 1167516 h 1845201"/>
                <a:gd name="connsiteX269" fmla="*/ 233494 w 1611734"/>
                <a:gd name="connsiteY269" fmla="*/ 1195990 h 1845201"/>
                <a:gd name="connsiteX270" fmla="*/ 216409 w 1611734"/>
                <a:gd name="connsiteY270" fmla="*/ 1213075 h 1845201"/>
                <a:gd name="connsiteX271" fmla="*/ 210714 w 1611734"/>
                <a:gd name="connsiteY271" fmla="*/ 1195990 h 1845201"/>
                <a:gd name="connsiteX272" fmla="*/ 222104 w 1611734"/>
                <a:gd name="connsiteY272" fmla="*/ 1167516 h 1845201"/>
                <a:gd name="connsiteX273" fmla="*/ 205019 w 1611734"/>
                <a:gd name="connsiteY273" fmla="*/ 1161821 h 1845201"/>
                <a:gd name="connsiteX274" fmla="*/ 148069 w 1611734"/>
                <a:gd name="connsiteY274" fmla="*/ 1150432 h 1845201"/>
                <a:gd name="connsiteX275" fmla="*/ 119594 w 1611734"/>
                <a:gd name="connsiteY275" fmla="*/ 1144737 h 1845201"/>
                <a:gd name="connsiteX276" fmla="*/ 85425 w 1611734"/>
                <a:gd name="connsiteY276" fmla="*/ 1133347 h 1845201"/>
                <a:gd name="connsiteX277" fmla="*/ 11390 w 1611734"/>
                <a:gd name="connsiteY277" fmla="*/ 1127652 h 1845201"/>
                <a:gd name="connsiteX278" fmla="*/ 0 w 1611734"/>
                <a:gd name="connsiteY278" fmla="*/ 1110568 h 1845201"/>
                <a:gd name="connsiteX279" fmla="*/ 5695 w 1611734"/>
                <a:gd name="connsiteY279" fmla="*/ 1087789 h 1845201"/>
                <a:gd name="connsiteX280" fmla="*/ 28475 w 1611734"/>
                <a:gd name="connsiteY280" fmla="*/ 1082094 h 1845201"/>
                <a:gd name="connsiteX281" fmla="*/ 34170 w 1611734"/>
                <a:gd name="connsiteY281" fmla="*/ 1042230 h 1845201"/>
                <a:gd name="connsiteX282" fmla="*/ 45560 w 1611734"/>
                <a:gd name="connsiteY282" fmla="*/ 1059314 h 1845201"/>
                <a:gd name="connsiteX283" fmla="*/ 68340 w 1611734"/>
                <a:gd name="connsiteY283" fmla="*/ 1082094 h 1845201"/>
                <a:gd name="connsiteX284" fmla="*/ 85425 w 1611734"/>
                <a:gd name="connsiteY284" fmla="*/ 1087789 h 1845201"/>
                <a:gd name="connsiteX285" fmla="*/ 176544 w 1611734"/>
                <a:gd name="connsiteY285" fmla="*/ 1093483 h 1845201"/>
                <a:gd name="connsiteX286" fmla="*/ 187934 w 1611734"/>
                <a:gd name="connsiteY286" fmla="*/ 1110568 h 1845201"/>
                <a:gd name="connsiteX287" fmla="*/ 227799 w 1611734"/>
                <a:gd name="connsiteY287" fmla="*/ 1127652 h 1845201"/>
                <a:gd name="connsiteX288" fmla="*/ 290444 w 1611734"/>
                <a:gd name="connsiteY288" fmla="*/ 1133347 h 1845201"/>
                <a:gd name="connsiteX289" fmla="*/ 444208 w 1611734"/>
                <a:gd name="connsiteY289" fmla="*/ 1127652 h 1845201"/>
                <a:gd name="connsiteX290" fmla="*/ 427123 w 1611734"/>
                <a:gd name="connsiteY290" fmla="*/ 1121958 h 1845201"/>
                <a:gd name="connsiteX291" fmla="*/ 398648 w 1611734"/>
                <a:gd name="connsiteY291" fmla="*/ 1087789 h 1845201"/>
                <a:gd name="connsiteX292" fmla="*/ 347394 w 1611734"/>
                <a:gd name="connsiteY292" fmla="*/ 1070704 h 1845201"/>
                <a:gd name="connsiteX293" fmla="*/ 290444 w 1611734"/>
                <a:gd name="connsiteY293" fmla="*/ 1042230 h 1845201"/>
                <a:gd name="connsiteX294" fmla="*/ 284749 w 1611734"/>
                <a:gd name="connsiteY294" fmla="*/ 1025145 h 1845201"/>
                <a:gd name="connsiteX295" fmla="*/ 267664 w 1611734"/>
                <a:gd name="connsiteY295" fmla="*/ 1019451 h 1845201"/>
                <a:gd name="connsiteX296" fmla="*/ 244884 w 1611734"/>
                <a:gd name="connsiteY296" fmla="*/ 1002366 h 1845201"/>
                <a:gd name="connsiteX297" fmla="*/ 227799 w 1611734"/>
                <a:gd name="connsiteY297" fmla="*/ 973892 h 1845201"/>
                <a:gd name="connsiteX298" fmla="*/ 210714 w 1611734"/>
                <a:gd name="connsiteY298" fmla="*/ 951113 h 1845201"/>
                <a:gd name="connsiteX299" fmla="*/ 182239 w 1611734"/>
                <a:gd name="connsiteY299" fmla="*/ 888469 h 1845201"/>
                <a:gd name="connsiteX300" fmla="*/ 148069 w 1611734"/>
                <a:gd name="connsiteY300" fmla="*/ 928333 h 1845201"/>
                <a:gd name="connsiteX301" fmla="*/ 136679 w 1611734"/>
                <a:gd name="connsiteY301" fmla="*/ 877080 h 1845201"/>
                <a:gd name="connsiteX302" fmla="*/ 170849 w 1611734"/>
                <a:gd name="connsiteY302" fmla="*/ 831521 h 1845201"/>
                <a:gd name="connsiteX303" fmla="*/ 187934 w 1611734"/>
                <a:gd name="connsiteY303" fmla="*/ 859995 h 1845201"/>
                <a:gd name="connsiteX304" fmla="*/ 193629 w 1611734"/>
                <a:gd name="connsiteY304" fmla="*/ 882775 h 1845201"/>
                <a:gd name="connsiteX305" fmla="*/ 210714 w 1611734"/>
                <a:gd name="connsiteY305" fmla="*/ 899859 h 1845201"/>
                <a:gd name="connsiteX306" fmla="*/ 233494 w 1611734"/>
                <a:gd name="connsiteY306" fmla="*/ 945418 h 1845201"/>
                <a:gd name="connsiteX307" fmla="*/ 279054 w 1611734"/>
                <a:gd name="connsiteY307" fmla="*/ 973892 h 1845201"/>
                <a:gd name="connsiteX308" fmla="*/ 313224 w 1611734"/>
                <a:gd name="connsiteY308" fmla="*/ 996671 h 1845201"/>
                <a:gd name="connsiteX309" fmla="*/ 347394 w 1611734"/>
                <a:gd name="connsiteY309" fmla="*/ 1030840 h 1845201"/>
                <a:gd name="connsiteX310" fmla="*/ 364478 w 1611734"/>
                <a:gd name="connsiteY310" fmla="*/ 1059314 h 1845201"/>
                <a:gd name="connsiteX311" fmla="*/ 398648 w 1611734"/>
                <a:gd name="connsiteY311" fmla="*/ 1070704 h 1845201"/>
                <a:gd name="connsiteX312" fmla="*/ 438513 w 1611734"/>
                <a:gd name="connsiteY312" fmla="*/ 1059314 h 1845201"/>
                <a:gd name="connsiteX313" fmla="*/ 449903 w 1611734"/>
                <a:gd name="connsiteY313" fmla="*/ 1076399 h 1845201"/>
                <a:gd name="connsiteX314" fmla="*/ 455598 w 1611734"/>
                <a:gd name="connsiteY314" fmla="*/ 1093483 h 1845201"/>
                <a:gd name="connsiteX315" fmla="*/ 501158 w 1611734"/>
                <a:gd name="connsiteY315" fmla="*/ 1099178 h 1845201"/>
                <a:gd name="connsiteX316" fmla="*/ 620752 w 1611734"/>
                <a:gd name="connsiteY316" fmla="*/ 1110568 h 1845201"/>
                <a:gd name="connsiteX317" fmla="*/ 649227 w 1611734"/>
                <a:gd name="connsiteY317" fmla="*/ 1099178 h 1845201"/>
                <a:gd name="connsiteX318" fmla="*/ 597973 w 1611734"/>
                <a:gd name="connsiteY318" fmla="*/ 1070704 h 1845201"/>
                <a:gd name="connsiteX319" fmla="*/ 575193 w 1611734"/>
                <a:gd name="connsiteY319" fmla="*/ 1053620 h 1845201"/>
                <a:gd name="connsiteX320" fmla="*/ 569498 w 1611734"/>
                <a:gd name="connsiteY320" fmla="*/ 1036535 h 1845201"/>
                <a:gd name="connsiteX321" fmla="*/ 552413 w 1611734"/>
                <a:gd name="connsiteY321" fmla="*/ 1025145 h 1845201"/>
                <a:gd name="connsiteX322" fmla="*/ 518243 w 1611734"/>
                <a:gd name="connsiteY322" fmla="*/ 990976 h 1845201"/>
                <a:gd name="connsiteX323" fmla="*/ 501158 w 1611734"/>
                <a:gd name="connsiteY323" fmla="*/ 973892 h 1845201"/>
                <a:gd name="connsiteX324" fmla="*/ 478378 w 1611734"/>
                <a:gd name="connsiteY324" fmla="*/ 962502 h 1845201"/>
                <a:gd name="connsiteX325" fmla="*/ 461293 w 1611734"/>
                <a:gd name="connsiteY325" fmla="*/ 956807 h 1845201"/>
                <a:gd name="connsiteX326" fmla="*/ 427123 w 1611734"/>
                <a:gd name="connsiteY326" fmla="*/ 928333 h 1845201"/>
                <a:gd name="connsiteX327" fmla="*/ 421428 w 1611734"/>
                <a:gd name="connsiteY327" fmla="*/ 905554 h 1845201"/>
                <a:gd name="connsiteX328" fmla="*/ 404343 w 1611734"/>
                <a:gd name="connsiteY328" fmla="*/ 899859 h 1845201"/>
                <a:gd name="connsiteX329" fmla="*/ 387258 w 1611734"/>
                <a:gd name="connsiteY329" fmla="*/ 888469 h 1845201"/>
                <a:gd name="connsiteX330" fmla="*/ 375868 w 1611734"/>
                <a:gd name="connsiteY330" fmla="*/ 871385 h 1845201"/>
                <a:gd name="connsiteX331" fmla="*/ 358783 w 1611734"/>
                <a:gd name="connsiteY331" fmla="*/ 865690 h 1845201"/>
                <a:gd name="connsiteX332" fmla="*/ 353088 w 1611734"/>
                <a:gd name="connsiteY332" fmla="*/ 808742 h 1845201"/>
                <a:gd name="connsiteX333" fmla="*/ 347394 w 1611734"/>
                <a:gd name="connsiteY333" fmla="*/ 791657 h 1845201"/>
                <a:gd name="connsiteX334" fmla="*/ 341699 w 1611734"/>
                <a:gd name="connsiteY334" fmla="*/ 768878 h 1845201"/>
                <a:gd name="connsiteX335" fmla="*/ 324614 w 1611734"/>
                <a:gd name="connsiteY335" fmla="*/ 763183 h 1845201"/>
                <a:gd name="connsiteX336" fmla="*/ 239189 w 1611734"/>
                <a:gd name="connsiteY336" fmla="*/ 763183 h 1845201"/>
                <a:gd name="connsiteX337" fmla="*/ 216409 w 1611734"/>
                <a:gd name="connsiteY337" fmla="*/ 751794 h 1845201"/>
                <a:gd name="connsiteX338" fmla="*/ 199324 w 1611734"/>
                <a:gd name="connsiteY338" fmla="*/ 746099 h 1845201"/>
                <a:gd name="connsiteX339" fmla="*/ 193629 w 1611734"/>
                <a:gd name="connsiteY339" fmla="*/ 729014 h 1845201"/>
                <a:gd name="connsiteX340" fmla="*/ 267664 w 1611734"/>
                <a:gd name="connsiteY340" fmla="*/ 717625 h 1845201"/>
                <a:gd name="connsiteX341" fmla="*/ 284749 w 1611734"/>
                <a:gd name="connsiteY341" fmla="*/ 706235 h 1845201"/>
                <a:gd name="connsiteX342" fmla="*/ 313224 w 1611734"/>
                <a:gd name="connsiteY342" fmla="*/ 672066 h 1845201"/>
                <a:gd name="connsiteX343" fmla="*/ 324614 w 1611734"/>
                <a:gd name="connsiteY343" fmla="*/ 706235 h 1845201"/>
                <a:gd name="connsiteX344" fmla="*/ 330309 w 1611734"/>
                <a:gd name="connsiteY344" fmla="*/ 734709 h 1845201"/>
                <a:gd name="connsiteX345" fmla="*/ 353088 w 1611734"/>
                <a:gd name="connsiteY345" fmla="*/ 768878 h 1845201"/>
                <a:gd name="connsiteX346" fmla="*/ 364478 w 1611734"/>
                <a:gd name="connsiteY346" fmla="*/ 820131 h 1845201"/>
                <a:gd name="connsiteX347" fmla="*/ 375868 w 1611734"/>
                <a:gd name="connsiteY347" fmla="*/ 854300 h 1845201"/>
                <a:gd name="connsiteX348" fmla="*/ 421428 w 1611734"/>
                <a:gd name="connsiteY348" fmla="*/ 882775 h 1845201"/>
                <a:gd name="connsiteX349" fmla="*/ 466988 w 1611734"/>
                <a:gd name="connsiteY349" fmla="*/ 911249 h 1845201"/>
                <a:gd name="connsiteX350" fmla="*/ 455598 w 1611734"/>
                <a:gd name="connsiteY350" fmla="*/ 865690 h 1845201"/>
                <a:gd name="connsiteX351" fmla="*/ 444208 w 1611734"/>
                <a:gd name="connsiteY351" fmla="*/ 848606 h 1845201"/>
                <a:gd name="connsiteX352" fmla="*/ 449903 w 1611734"/>
                <a:gd name="connsiteY352" fmla="*/ 774573 h 1845201"/>
                <a:gd name="connsiteX353" fmla="*/ 438513 w 1611734"/>
                <a:gd name="connsiteY353" fmla="*/ 717625 h 1845201"/>
                <a:gd name="connsiteX354" fmla="*/ 427123 w 1611734"/>
                <a:gd name="connsiteY354" fmla="*/ 649287 h 1845201"/>
                <a:gd name="connsiteX355" fmla="*/ 421428 w 1611734"/>
                <a:gd name="connsiteY355" fmla="*/ 626507 h 1845201"/>
                <a:gd name="connsiteX356" fmla="*/ 410038 w 1611734"/>
                <a:gd name="connsiteY356" fmla="*/ 603728 h 1845201"/>
                <a:gd name="connsiteX357" fmla="*/ 404343 w 1611734"/>
                <a:gd name="connsiteY357" fmla="*/ 569559 h 1845201"/>
                <a:gd name="connsiteX358" fmla="*/ 387258 w 1611734"/>
                <a:gd name="connsiteY358" fmla="*/ 580949 h 1845201"/>
                <a:gd name="connsiteX359" fmla="*/ 421428 w 1611734"/>
                <a:gd name="connsiteY359" fmla="*/ 609423 h 1845201"/>
                <a:gd name="connsiteX360" fmla="*/ 449903 w 1611734"/>
                <a:gd name="connsiteY360" fmla="*/ 603728 h 1845201"/>
                <a:gd name="connsiteX361" fmla="*/ 512548 w 1611734"/>
                <a:gd name="connsiteY361" fmla="*/ 546780 h 1845201"/>
                <a:gd name="connsiteX362" fmla="*/ 518243 w 1611734"/>
                <a:gd name="connsiteY362" fmla="*/ 569559 h 1845201"/>
                <a:gd name="connsiteX363" fmla="*/ 523938 w 1611734"/>
                <a:gd name="connsiteY363" fmla="*/ 586643 h 1845201"/>
                <a:gd name="connsiteX364" fmla="*/ 506853 w 1611734"/>
                <a:gd name="connsiteY364" fmla="*/ 603728 h 1845201"/>
                <a:gd name="connsiteX365" fmla="*/ 472683 w 1611734"/>
                <a:gd name="connsiteY365" fmla="*/ 637897 h 1845201"/>
                <a:gd name="connsiteX366" fmla="*/ 506853 w 1611734"/>
                <a:gd name="connsiteY366" fmla="*/ 660676 h 1845201"/>
                <a:gd name="connsiteX367" fmla="*/ 523938 w 1611734"/>
                <a:gd name="connsiteY367" fmla="*/ 677761 h 1845201"/>
                <a:gd name="connsiteX368" fmla="*/ 569498 w 1611734"/>
                <a:gd name="connsiteY368" fmla="*/ 694845 h 1845201"/>
                <a:gd name="connsiteX369" fmla="*/ 546718 w 1611734"/>
                <a:gd name="connsiteY369" fmla="*/ 751794 h 1845201"/>
                <a:gd name="connsiteX370" fmla="*/ 518243 w 1611734"/>
                <a:gd name="connsiteY370" fmla="*/ 768878 h 1845201"/>
                <a:gd name="connsiteX371" fmla="*/ 501158 w 1611734"/>
                <a:gd name="connsiteY371" fmla="*/ 803047 h 1845201"/>
                <a:gd name="connsiteX372" fmla="*/ 489768 w 1611734"/>
                <a:gd name="connsiteY372" fmla="*/ 820131 h 1845201"/>
                <a:gd name="connsiteX373" fmla="*/ 495463 w 1611734"/>
                <a:gd name="connsiteY373" fmla="*/ 871385 h 1845201"/>
                <a:gd name="connsiteX374" fmla="*/ 501158 w 1611734"/>
                <a:gd name="connsiteY374" fmla="*/ 888469 h 1845201"/>
                <a:gd name="connsiteX375" fmla="*/ 518243 w 1611734"/>
                <a:gd name="connsiteY375" fmla="*/ 905554 h 1845201"/>
                <a:gd name="connsiteX376" fmla="*/ 541023 w 1611734"/>
                <a:gd name="connsiteY376" fmla="*/ 911249 h 1845201"/>
                <a:gd name="connsiteX377" fmla="*/ 563803 w 1611734"/>
                <a:gd name="connsiteY377" fmla="*/ 945418 h 1845201"/>
                <a:gd name="connsiteX378" fmla="*/ 580888 w 1611734"/>
                <a:gd name="connsiteY378" fmla="*/ 985282 h 1845201"/>
                <a:gd name="connsiteX379" fmla="*/ 597973 w 1611734"/>
                <a:gd name="connsiteY379" fmla="*/ 990976 h 1845201"/>
                <a:gd name="connsiteX380" fmla="*/ 615058 w 1611734"/>
                <a:gd name="connsiteY380" fmla="*/ 990976 h 1845201"/>
                <a:gd name="connsiteX381" fmla="*/ 603668 w 1611734"/>
                <a:gd name="connsiteY381" fmla="*/ 911249 h 1845201"/>
                <a:gd name="connsiteX382" fmla="*/ 592278 w 1611734"/>
                <a:gd name="connsiteY382" fmla="*/ 888469 h 1845201"/>
                <a:gd name="connsiteX383" fmla="*/ 586583 w 1611734"/>
                <a:gd name="connsiteY383" fmla="*/ 865690 h 1845201"/>
                <a:gd name="connsiteX384" fmla="*/ 580888 w 1611734"/>
                <a:gd name="connsiteY384" fmla="*/ 820131 h 1845201"/>
                <a:gd name="connsiteX385" fmla="*/ 615058 w 1611734"/>
                <a:gd name="connsiteY385" fmla="*/ 831521 h 1845201"/>
                <a:gd name="connsiteX386" fmla="*/ 637837 w 1611734"/>
                <a:gd name="connsiteY386" fmla="*/ 825826 h 1845201"/>
                <a:gd name="connsiteX387" fmla="*/ 626447 w 1611734"/>
                <a:gd name="connsiteY387" fmla="*/ 808742 h 1845201"/>
                <a:gd name="connsiteX388" fmla="*/ 592278 w 1611734"/>
                <a:gd name="connsiteY388" fmla="*/ 791657 h 1845201"/>
                <a:gd name="connsiteX389" fmla="*/ 586583 w 1611734"/>
                <a:gd name="connsiteY389" fmla="*/ 774573 h 1845201"/>
                <a:gd name="connsiteX390" fmla="*/ 632142 w 1611734"/>
                <a:gd name="connsiteY390" fmla="*/ 734709 h 1845201"/>
                <a:gd name="connsiteX391" fmla="*/ 626447 w 1611734"/>
                <a:gd name="connsiteY391" fmla="*/ 717625 h 1845201"/>
                <a:gd name="connsiteX392" fmla="*/ 632142 w 1611734"/>
                <a:gd name="connsiteY392" fmla="*/ 774573 h 1845201"/>
                <a:gd name="connsiteX393" fmla="*/ 654922 w 1611734"/>
                <a:gd name="connsiteY393" fmla="*/ 780268 h 1845201"/>
                <a:gd name="connsiteX394" fmla="*/ 677702 w 1611734"/>
                <a:gd name="connsiteY394" fmla="*/ 854300 h 1845201"/>
                <a:gd name="connsiteX395" fmla="*/ 694787 w 1611734"/>
                <a:gd name="connsiteY395" fmla="*/ 865690 h 1845201"/>
                <a:gd name="connsiteX396" fmla="*/ 683397 w 1611734"/>
                <a:gd name="connsiteY396" fmla="*/ 888469 h 1845201"/>
                <a:gd name="connsiteX397" fmla="*/ 700482 w 1611734"/>
                <a:gd name="connsiteY397" fmla="*/ 962502 h 1845201"/>
                <a:gd name="connsiteX398" fmla="*/ 711872 w 1611734"/>
                <a:gd name="connsiteY398" fmla="*/ 979587 h 1845201"/>
                <a:gd name="connsiteX399" fmla="*/ 717567 w 1611734"/>
                <a:gd name="connsiteY399" fmla="*/ 996671 h 1845201"/>
                <a:gd name="connsiteX400" fmla="*/ 740347 w 1611734"/>
                <a:gd name="connsiteY400" fmla="*/ 1002366 h 1845201"/>
                <a:gd name="connsiteX401" fmla="*/ 757432 w 1611734"/>
                <a:gd name="connsiteY401" fmla="*/ 1008061 h 1845201"/>
                <a:gd name="connsiteX402" fmla="*/ 808687 w 1611734"/>
                <a:gd name="connsiteY402" fmla="*/ 1030840 h 1845201"/>
                <a:gd name="connsiteX403" fmla="*/ 820077 w 1611734"/>
                <a:gd name="connsiteY403" fmla="*/ 1053620 h 1845201"/>
                <a:gd name="connsiteX404" fmla="*/ 859942 w 1611734"/>
                <a:gd name="connsiteY404" fmla="*/ 1070704 h 1845201"/>
                <a:gd name="connsiteX405" fmla="*/ 842857 w 1611734"/>
                <a:gd name="connsiteY405" fmla="*/ 1082094 h 1845201"/>
                <a:gd name="connsiteX406" fmla="*/ 825772 w 1611734"/>
                <a:gd name="connsiteY406" fmla="*/ 1070704 h 1845201"/>
                <a:gd name="connsiteX407" fmla="*/ 797297 w 1611734"/>
                <a:gd name="connsiteY407" fmla="*/ 1042230 h 1845201"/>
                <a:gd name="connsiteX408" fmla="*/ 763127 w 1611734"/>
                <a:gd name="connsiteY408" fmla="*/ 1036535 h 1845201"/>
                <a:gd name="connsiteX409" fmla="*/ 700482 w 1611734"/>
                <a:gd name="connsiteY409" fmla="*/ 1013756 h 1845201"/>
                <a:gd name="connsiteX410" fmla="*/ 677702 w 1611734"/>
                <a:gd name="connsiteY410" fmla="*/ 996671 h 1845201"/>
                <a:gd name="connsiteX411" fmla="*/ 672007 w 1611734"/>
                <a:gd name="connsiteY411" fmla="*/ 905554 h 1845201"/>
                <a:gd name="connsiteX412" fmla="*/ 637837 w 1611734"/>
                <a:gd name="connsiteY412" fmla="*/ 882775 h 1845201"/>
                <a:gd name="connsiteX413" fmla="*/ 558108 w 1611734"/>
                <a:gd name="connsiteY413" fmla="*/ 911249 h 1845201"/>
                <a:gd name="connsiteX414" fmla="*/ 580888 w 1611734"/>
                <a:gd name="connsiteY414" fmla="*/ 956807 h 1845201"/>
                <a:gd name="connsiteX415" fmla="*/ 615058 w 1611734"/>
                <a:gd name="connsiteY415" fmla="*/ 979587 h 1845201"/>
                <a:gd name="connsiteX416" fmla="*/ 632142 w 1611734"/>
                <a:gd name="connsiteY416" fmla="*/ 1019451 h 1845201"/>
                <a:gd name="connsiteX417" fmla="*/ 643532 w 1611734"/>
                <a:gd name="connsiteY417" fmla="*/ 1053620 h 1845201"/>
                <a:gd name="connsiteX418" fmla="*/ 700482 w 1611734"/>
                <a:gd name="connsiteY418" fmla="*/ 1059314 h 1845201"/>
                <a:gd name="connsiteX419" fmla="*/ 751737 w 1611734"/>
                <a:gd name="connsiteY419" fmla="*/ 1059314 h 1845201"/>
                <a:gd name="connsiteX420" fmla="*/ 768822 w 1611734"/>
                <a:gd name="connsiteY420" fmla="*/ 1133347 h 1845201"/>
                <a:gd name="connsiteX421" fmla="*/ 785907 w 1611734"/>
                <a:gd name="connsiteY421" fmla="*/ 1144737 h 1845201"/>
                <a:gd name="connsiteX422" fmla="*/ 825772 w 1611734"/>
                <a:gd name="connsiteY422" fmla="*/ 1139042 h 1845201"/>
                <a:gd name="connsiteX423" fmla="*/ 882722 w 1611734"/>
                <a:gd name="connsiteY423" fmla="*/ 1133347 h 1845201"/>
                <a:gd name="connsiteX424" fmla="*/ 911196 w 1611734"/>
                <a:gd name="connsiteY424" fmla="*/ 1116263 h 1845201"/>
                <a:gd name="connsiteX425" fmla="*/ 928281 w 1611734"/>
                <a:gd name="connsiteY425" fmla="*/ 1110568 h 1845201"/>
                <a:gd name="connsiteX426" fmla="*/ 916891 w 1611734"/>
                <a:gd name="connsiteY426" fmla="*/ 1047925 h 1845201"/>
                <a:gd name="connsiteX427" fmla="*/ 905501 w 1611734"/>
                <a:gd name="connsiteY427" fmla="*/ 1025145 h 1845201"/>
                <a:gd name="connsiteX428" fmla="*/ 888416 w 1611734"/>
                <a:gd name="connsiteY428" fmla="*/ 1019451 h 1845201"/>
                <a:gd name="connsiteX429" fmla="*/ 888416 w 1611734"/>
                <a:gd name="connsiteY429" fmla="*/ 979587 h 1845201"/>
                <a:gd name="connsiteX430" fmla="*/ 882722 w 1611734"/>
                <a:gd name="connsiteY430" fmla="*/ 939723 h 1845201"/>
                <a:gd name="connsiteX431" fmla="*/ 865637 w 1611734"/>
                <a:gd name="connsiteY431" fmla="*/ 934028 h 1845201"/>
                <a:gd name="connsiteX432" fmla="*/ 842857 w 1611734"/>
                <a:gd name="connsiteY432" fmla="*/ 928333 h 1845201"/>
                <a:gd name="connsiteX433" fmla="*/ 808687 w 1611734"/>
                <a:gd name="connsiteY433" fmla="*/ 911249 h 1845201"/>
                <a:gd name="connsiteX434" fmla="*/ 802992 w 1611734"/>
                <a:gd name="connsiteY434" fmla="*/ 928333 h 1845201"/>
                <a:gd name="connsiteX435" fmla="*/ 791602 w 1611734"/>
                <a:gd name="connsiteY435" fmla="*/ 945418 h 1845201"/>
                <a:gd name="connsiteX436" fmla="*/ 774517 w 1611734"/>
                <a:gd name="connsiteY436" fmla="*/ 939723 h 1845201"/>
                <a:gd name="connsiteX437" fmla="*/ 797297 w 1611734"/>
                <a:gd name="connsiteY437" fmla="*/ 877080 h 1845201"/>
                <a:gd name="connsiteX438" fmla="*/ 774517 w 1611734"/>
                <a:gd name="connsiteY438" fmla="*/ 865690 h 1845201"/>
                <a:gd name="connsiteX439" fmla="*/ 751737 w 1611734"/>
                <a:gd name="connsiteY439" fmla="*/ 842911 h 1845201"/>
                <a:gd name="connsiteX440" fmla="*/ 740347 w 1611734"/>
                <a:gd name="connsiteY440" fmla="*/ 803047 h 1845201"/>
                <a:gd name="connsiteX441" fmla="*/ 797297 w 1611734"/>
                <a:gd name="connsiteY441" fmla="*/ 774573 h 1845201"/>
                <a:gd name="connsiteX442" fmla="*/ 780212 w 1611734"/>
                <a:gd name="connsiteY442" fmla="*/ 780268 h 1845201"/>
                <a:gd name="connsiteX443" fmla="*/ 791602 w 1611734"/>
                <a:gd name="connsiteY443" fmla="*/ 803047 h 1845201"/>
                <a:gd name="connsiteX444" fmla="*/ 797297 w 1611734"/>
                <a:gd name="connsiteY444" fmla="*/ 820131 h 1845201"/>
                <a:gd name="connsiteX445" fmla="*/ 814382 w 1611734"/>
                <a:gd name="connsiteY445" fmla="*/ 831521 h 1845201"/>
                <a:gd name="connsiteX446" fmla="*/ 825772 w 1611734"/>
                <a:gd name="connsiteY446" fmla="*/ 848606 h 1845201"/>
                <a:gd name="connsiteX447" fmla="*/ 854247 w 1611734"/>
                <a:gd name="connsiteY447" fmla="*/ 865690 h 1845201"/>
                <a:gd name="connsiteX448" fmla="*/ 871332 w 1611734"/>
                <a:gd name="connsiteY448" fmla="*/ 877080 h 1845201"/>
                <a:gd name="connsiteX449" fmla="*/ 905501 w 1611734"/>
                <a:gd name="connsiteY449" fmla="*/ 899859 h 1845201"/>
                <a:gd name="connsiteX450" fmla="*/ 916891 w 1611734"/>
                <a:gd name="connsiteY450" fmla="*/ 842911 h 1845201"/>
                <a:gd name="connsiteX451" fmla="*/ 922586 w 1611734"/>
                <a:gd name="connsiteY451" fmla="*/ 814437 h 1845201"/>
                <a:gd name="connsiteX452" fmla="*/ 905501 w 1611734"/>
                <a:gd name="connsiteY452" fmla="*/ 803047 h 1845201"/>
                <a:gd name="connsiteX453" fmla="*/ 877027 w 1611734"/>
                <a:gd name="connsiteY453" fmla="*/ 757488 h 1845201"/>
                <a:gd name="connsiteX454" fmla="*/ 865637 w 1611734"/>
                <a:gd name="connsiteY454" fmla="*/ 740404 h 1845201"/>
                <a:gd name="connsiteX455" fmla="*/ 854247 w 1611734"/>
                <a:gd name="connsiteY455" fmla="*/ 717625 h 1845201"/>
                <a:gd name="connsiteX456" fmla="*/ 825772 w 1611734"/>
                <a:gd name="connsiteY456" fmla="*/ 683456 h 1845201"/>
                <a:gd name="connsiteX457" fmla="*/ 814382 w 1611734"/>
                <a:gd name="connsiteY457" fmla="*/ 654981 h 1845201"/>
                <a:gd name="connsiteX458" fmla="*/ 797297 w 1611734"/>
                <a:gd name="connsiteY458" fmla="*/ 637897 h 1845201"/>
                <a:gd name="connsiteX459" fmla="*/ 763127 w 1611734"/>
                <a:gd name="connsiteY459" fmla="*/ 615118 h 1845201"/>
                <a:gd name="connsiteX460" fmla="*/ 746042 w 1611734"/>
                <a:gd name="connsiteY460" fmla="*/ 620812 h 1845201"/>
                <a:gd name="connsiteX461" fmla="*/ 751737 w 1611734"/>
                <a:gd name="connsiteY461" fmla="*/ 660676 h 1845201"/>
                <a:gd name="connsiteX462" fmla="*/ 746042 w 1611734"/>
                <a:gd name="connsiteY462" fmla="*/ 677761 h 1845201"/>
                <a:gd name="connsiteX463" fmla="*/ 728957 w 1611734"/>
                <a:gd name="connsiteY463" fmla="*/ 672066 h 1845201"/>
                <a:gd name="connsiteX464" fmla="*/ 711872 w 1611734"/>
                <a:gd name="connsiteY464" fmla="*/ 654981 h 1845201"/>
                <a:gd name="connsiteX465" fmla="*/ 717567 w 1611734"/>
                <a:gd name="connsiteY465" fmla="*/ 637897 h 1845201"/>
                <a:gd name="connsiteX466" fmla="*/ 751737 w 1611734"/>
                <a:gd name="connsiteY466" fmla="*/ 620812 h 1845201"/>
                <a:gd name="connsiteX467" fmla="*/ 763127 w 1611734"/>
                <a:gd name="connsiteY467" fmla="*/ 603728 h 1845201"/>
                <a:gd name="connsiteX468" fmla="*/ 734652 w 1611734"/>
                <a:gd name="connsiteY468" fmla="*/ 592338 h 1845201"/>
                <a:gd name="connsiteX469" fmla="*/ 706177 w 1611734"/>
                <a:gd name="connsiteY469" fmla="*/ 563864 h 1845201"/>
                <a:gd name="connsiteX470" fmla="*/ 666312 w 1611734"/>
                <a:gd name="connsiteY470" fmla="*/ 541085 h 1845201"/>
                <a:gd name="connsiteX471" fmla="*/ 654922 w 1611734"/>
                <a:gd name="connsiteY471" fmla="*/ 524000 h 1845201"/>
                <a:gd name="connsiteX472" fmla="*/ 672007 w 1611734"/>
                <a:gd name="connsiteY472" fmla="*/ 512611 h 1845201"/>
                <a:gd name="connsiteX473" fmla="*/ 700482 w 1611734"/>
                <a:gd name="connsiteY473" fmla="*/ 489831 h 1845201"/>
                <a:gd name="connsiteX474" fmla="*/ 683397 w 1611734"/>
                <a:gd name="connsiteY474" fmla="*/ 484136 h 1845201"/>
                <a:gd name="connsiteX475" fmla="*/ 700482 w 1611734"/>
                <a:gd name="connsiteY475" fmla="*/ 495526 h 1845201"/>
                <a:gd name="connsiteX476" fmla="*/ 723262 w 1611734"/>
                <a:gd name="connsiteY476" fmla="*/ 484136 h 1845201"/>
                <a:gd name="connsiteX477" fmla="*/ 711872 w 1611734"/>
                <a:gd name="connsiteY477" fmla="*/ 467052 h 1845201"/>
                <a:gd name="connsiteX478" fmla="*/ 689092 w 1611734"/>
                <a:gd name="connsiteY478" fmla="*/ 461357 h 1845201"/>
                <a:gd name="connsiteX479" fmla="*/ 672007 w 1611734"/>
                <a:gd name="connsiteY479" fmla="*/ 438578 h 1845201"/>
                <a:gd name="connsiteX480" fmla="*/ 706177 w 1611734"/>
                <a:gd name="connsiteY480" fmla="*/ 449967 h 1845201"/>
                <a:gd name="connsiteX481" fmla="*/ 723262 w 1611734"/>
                <a:gd name="connsiteY481" fmla="*/ 472747 h 1845201"/>
                <a:gd name="connsiteX482" fmla="*/ 763127 w 1611734"/>
                <a:gd name="connsiteY482" fmla="*/ 438578 h 1845201"/>
                <a:gd name="connsiteX483" fmla="*/ 757432 w 1611734"/>
                <a:gd name="connsiteY483" fmla="*/ 415798 h 1845201"/>
                <a:gd name="connsiteX484" fmla="*/ 734652 w 1611734"/>
                <a:gd name="connsiteY484" fmla="*/ 398714 h 1845201"/>
                <a:gd name="connsiteX485" fmla="*/ 780212 w 1611734"/>
                <a:gd name="connsiteY485" fmla="*/ 375935 h 1845201"/>
                <a:gd name="connsiteX486" fmla="*/ 768822 w 1611734"/>
                <a:gd name="connsiteY486" fmla="*/ 381630 h 1845201"/>
                <a:gd name="connsiteX487" fmla="*/ 757432 w 1611734"/>
                <a:gd name="connsiteY487" fmla="*/ 461357 h 1845201"/>
                <a:gd name="connsiteX488" fmla="*/ 746042 w 1611734"/>
                <a:gd name="connsiteY488" fmla="*/ 478442 h 1845201"/>
                <a:gd name="connsiteX489" fmla="*/ 740347 w 1611734"/>
                <a:gd name="connsiteY489" fmla="*/ 524000 h 1845201"/>
                <a:gd name="connsiteX490" fmla="*/ 797297 w 1611734"/>
                <a:gd name="connsiteY490" fmla="*/ 558169 h 1845201"/>
                <a:gd name="connsiteX491" fmla="*/ 825772 w 1611734"/>
                <a:gd name="connsiteY491" fmla="*/ 575254 h 1845201"/>
                <a:gd name="connsiteX492" fmla="*/ 842857 w 1611734"/>
                <a:gd name="connsiteY492" fmla="*/ 580949 h 1845201"/>
                <a:gd name="connsiteX493" fmla="*/ 865637 w 1611734"/>
                <a:gd name="connsiteY493" fmla="*/ 603728 h 1845201"/>
                <a:gd name="connsiteX494" fmla="*/ 871332 w 1611734"/>
                <a:gd name="connsiteY494" fmla="*/ 626507 h 1845201"/>
                <a:gd name="connsiteX495" fmla="*/ 899806 w 1611734"/>
                <a:gd name="connsiteY495" fmla="*/ 654981 h 1845201"/>
                <a:gd name="connsiteX496" fmla="*/ 922586 w 1611734"/>
                <a:gd name="connsiteY496" fmla="*/ 649287 h 1845201"/>
                <a:gd name="connsiteX497" fmla="*/ 916891 w 1611734"/>
                <a:gd name="connsiteY497" fmla="*/ 615118 h 1845201"/>
                <a:gd name="connsiteX498" fmla="*/ 911196 w 1611734"/>
                <a:gd name="connsiteY498" fmla="*/ 586643 h 1845201"/>
                <a:gd name="connsiteX499" fmla="*/ 928281 w 1611734"/>
                <a:gd name="connsiteY499" fmla="*/ 472747 h 1845201"/>
                <a:gd name="connsiteX500" fmla="*/ 939671 w 1611734"/>
                <a:gd name="connsiteY500" fmla="*/ 444273 h 1845201"/>
                <a:gd name="connsiteX501" fmla="*/ 905501 w 1611734"/>
                <a:gd name="connsiteY501" fmla="*/ 375935 h 1845201"/>
                <a:gd name="connsiteX502" fmla="*/ 922586 w 1611734"/>
                <a:gd name="connsiteY502" fmla="*/ 364545 h 1845201"/>
                <a:gd name="connsiteX503" fmla="*/ 933976 w 1611734"/>
                <a:gd name="connsiteY503" fmla="*/ 347461 h 1845201"/>
                <a:gd name="connsiteX504" fmla="*/ 939671 w 1611734"/>
                <a:gd name="connsiteY504" fmla="*/ 375935 h 1845201"/>
                <a:gd name="connsiteX505" fmla="*/ 945366 w 1611734"/>
                <a:gd name="connsiteY505" fmla="*/ 415798 h 1845201"/>
                <a:gd name="connsiteX506" fmla="*/ 973841 w 1611734"/>
                <a:gd name="connsiteY506" fmla="*/ 410104 h 1845201"/>
                <a:gd name="connsiteX507" fmla="*/ 996621 w 1611734"/>
                <a:gd name="connsiteY507" fmla="*/ 370240 h 1845201"/>
                <a:gd name="connsiteX508" fmla="*/ 973841 w 1611734"/>
                <a:gd name="connsiteY508" fmla="*/ 387324 h 1845201"/>
                <a:gd name="connsiteX509" fmla="*/ 956756 w 1611734"/>
                <a:gd name="connsiteY509" fmla="*/ 421493 h 1845201"/>
                <a:gd name="connsiteX510" fmla="*/ 956756 w 1611734"/>
                <a:gd name="connsiteY510" fmla="*/ 558169 h 1845201"/>
                <a:gd name="connsiteX511" fmla="*/ 962451 w 1611734"/>
                <a:gd name="connsiteY511" fmla="*/ 751794 h 1845201"/>
                <a:gd name="connsiteX512" fmla="*/ 1036486 w 1611734"/>
                <a:gd name="connsiteY512" fmla="*/ 740404 h 1845201"/>
                <a:gd name="connsiteX513" fmla="*/ 1042181 w 1611734"/>
                <a:gd name="connsiteY513" fmla="*/ 706235 h 1845201"/>
                <a:gd name="connsiteX514" fmla="*/ 1053571 w 1611734"/>
                <a:gd name="connsiteY514" fmla="*/ 672066 h 1845201"/>
                <a:gd name="connsiteX515" fmla="*/ 1059266 w 1611734"/>
                <a:gd name="connsiteY515" fmla="*/ 649287 h 1845201"/>
                <a:gd name="connsiteX516" fmla="*/ 1076351 w 1611734"/>
                <a:gd name="connsiteY516" fmla="*/ 615118 h 1845201"/>
                <a:gd name="connsiteX517" fmla="*/ 1082046 w 1611734"/>
                <a:gd name="connsiteY517" fmla="*/ 580949 h 1845201"/>
                <a:gd name="connsiteX518" fmla="*/ 1116216 w 1611734"/>
                <a:gd name="connsiteY518" fmla="*/ 558169 h 1845201"/>
                <a:gd name="connsiteX519" fmla="*/ 1127606 w 1611734"/>
                <a:gd name="connsiteY519" fmla="*/ 541085 h 1845201"/>
                <a:gd name="connsiteX520" fmla="*/ 1110521 w 1611734"/>
                <a:gd name="connsiteY520" fmla="*/ 535390 h 1845201"/>
                <a:gd name="connsiteX521" fmla="*/ 1116216 w 1611734"/>
                <a:gd name="connsiteY521" fmla="*/ 495526 h 1845201"/>
                <a:gd name="connsiteX522" fmla="*/ 1121911 w 1611734"/>
                <a:gd name="connsiteY522" fmla="*/ 444273 h 1845201"/>
                <a:gd name="connsiteX523" fmla="*/ 1184555 w 1611734"/>
                <a:gd name="connsiteY523" fmla="*/ 461357 h 1845201"/>
                <a:gd name="connsiteX524" fmla="*/ 1201640 w 1611734"/>
                <a:gd name="connsiteY524" fmla="*/ 484136 h 1845201"/>
                <a:gd name="connsiteX525" fmla="*/ 1207335 w 1611734"/>
                <a:gd name="connsiteY525" fmla="*/ 518305 h 1845201"/>
                <a:gd name="connsiteX526" fmla="*/ 1195945 w 1611734"/>
                <a:gd name="connsiteY526" fmla="*/ 535390 h 1845201"/>
                <a:gd name="connsiteX527" fmla="*/ 1156080 w 1611734"/>
                <a:gd name="connsiteY527" fmla="*/ 569559 h 1845201"/>
                <a:gd name="connsiteX528" fmla="*/ 1144691 w 1611734"/>
                <a:gd name="connsiteY528" fmla="*/ 592338 h 1845201"/>
                <a:gd name="connsiteX529" fmla="*/ 1110521 w 1611734"/>
                <a:gd name="connsiteY529" fmla="*/ 649287 h 1845201"/>
                <a:gd name="connsiteX530" fmla="*/ 1087741 w 1611734"/>
                <a:gd name="connsiteY530" fmla="*/ 711930 h 1845201"/>
                <a:gd name="connsiteX531" fmla="*/ 1076351 w 1611734"/>
                <a:gd name="connsiteY531" fmla="*/ 734709 h 1845201"/>
                <a:gd name="connsiteX532" fmla="*/ 1013706 w 1611734"/>
                <a:gd name="connsiteY532" fmla="*/ 785962 h 1845201"/>
                <a:gd name="connsiteX533" fmla="*/ 996621 w 1611734"/>
                <a:gd name="connsiteY533" fmla="*/ 791657 h 1845201"/>
                <a:gd name="connsiteX534" fmla="*/ 968146 w 1611734"/>
                <a:gd name="connsiteY534" fmla="*/ 814437 h 1845201"/>
                <a:gd name="connsiteX535" fmla="*/ 962451 w 1611734"/>
                <a:gd name="connsiteY535" fmla="*/ 831521 h 1845201"/>
                <a:gd name="connsiteX536" fmla="*/ 968146 w 1611734"/>
                <a:gd name="connsiteY536" fmla="*/ 934028 h 1845201"/>
                <a:gd name="connsiteX537" fmla="*/ 1047876 w 1611734"/>
                <a:gd name="connsiteY537" fmla="*/ 928333 h 1845201"/>
                <a:gd name="connsiteX538" fmla="*/ 1070656 w 1611734"/>
                <a:gd name="connsiteY538" fmla="*/ 922638 h 1845201"/>
                <a:gd name="connsiteX539" fmla="*/ 1059266 w 1611734"/>
                <a:gd name="connsiteY539" fmla="*/ 905554 h 1845201"/>
                <a:gd name="connsiteX540" fmla="*/ 1064961 w 1611734"/>
                <a:gd name="connsiteY540" fmla="*/ 859995 h 1845201"/>
                <a:gd name="connsiteX541" fmla="*/ 1104826 w 1611734"/>
                <a:gd name="connsiteY541" fmla="*/ 865690 h 1845201"/>
                <a:gd name="connsiteX542" fmla="*/ 1110521 w 1611734"/>
                <a:gd name="connsiteY542" fmla="*/ 882775 h 1845201"/>
                <a:gd name="connsiteX543" fmla="*/ 1144691 w 1611734"/>
                <a:gd name="connsiteY543" fmla="*/ 905554 h 1845201"/>
                <a:gd name="connsiteX544" fmla="*/ 1218725 w 1611734"/>
                <a:gd name="connsiteY544" fmla="*/ 865690 h 1845201"/>
                <a:gd name="connsiteX545" fmla="*/ 1235810 w 1611734"/>
                <a:gd name="connsiteY545" fmla="*/ 734709 h 1845201"/>
                <a:gd name="connsiteX546" fmla="*/ 1252895 w 1611734"/>
                <a:gd name="connsiteY546" fmla="*/ 689150 h 1845201"/>
                <a:gd name="connsiteX547" fmla="*/ 1275675 w 1611734"/>
                <a:gd name="connsiteY547" fmla="*/ 694845 h 1845201"/>
                <a:gd name="connsiteX548" fmla="*/ 1281370 w 1611734"/>
                <a:gd name="connsiteY548" fmla="*/ 711930 h 1845201"/>
                <a:gd name="connsiteX549" fmla="*/ 1269980 w 1611734"/>
                <a:gd name="connsiteY549" fmla="*/ 763183 h 1845201"/>
                <a:gd name="connsiteX550" fmla="*/ 1264285 w 1611734"/>
                <a:gd name="connsiteY550" fmla="*/ 808742 h 1845201"/>
                <a:gd name="connsiteX551" fmla="*/ 1241505 w 1611734"/>
                <a:gd name="connsiteY551" fmla="*/ 854300 h 1845201"/>
                <a:gd name="connsiteX552" fmla="*/ 1235810 w 1611734"/>
                <a:gd name="connsiteY552" fmla="*/ 871385 h 1845201"/>
                <a:gd name="connsiteX553" fmla="*/ 1275675 w 1611734"/>
                <a:gd name="connsiteY553" fmla="*/ 899859 h 1845201"/>
                <a:gd name="connsiteX554" fmla="*/ 1298455 w 1611734"/>
                <a:gd name="connsiteY554" fmla="*/ 905554 h 1845201"/>
                <a:gd name="connsiteX555" fmla="*/ 1241505 w 1611734"/>
                <a:gd name="connsiteY555" fmla="*/ 928333 h 1845201"/>
                <a:gd name="connsiteX556" fmla="*/ 1201640 w 1611734"/>
                <a:gd name="connsiteY556" fmla="*/ 939723 h 1845201"/>
                <a:gd name="connsiteX557" fmla="*/ 1190250 w 1611734"/>
                <a:gd name="connsiteY557" fmla="*/ 956807 h 1845201"/>
                <a:gd name="connsiteX558" fmla="*/ 1201640 w 1611734"/>
                <a:gd name="connsiteY558" fmla="*/ 996671 h 1845201"/>
                <a:gd name="connsiteX559" fmla="*/ 1184555 w 1611734"/>
                <a:gd name="connsiteY559" fmla="*/ 1002366 h 1845201"/>
                <a:gd name="connsiteX560" fmla="*/ 1167470 w 1611734"/>
                <a:gd name="connsiteY560" fmla="*/ 990976 h 1845201"/>
                <a:gd name="connsiteX561" fmla="*/ 1156080 w 1611734"/>
                <a:gd name="connsiteY561" fmla="*/ 1008061 h 1845201"/>
                <a:gd name="connsiteX562" fmla="*/ 1138996 w 1611734"/>
                <a:gd name="connsiteY562" fmla="*/ 1013756 h 1845201"/>
                <a:gd name="connsiteX563" fmla="*/ 1133301 w 1611734"/>
                <a:gd name="connsiteY563" fmla="*/ 973892 h 1845201"/>
                <a:gd name="connsiteX564" fmla="*/ 1116216 w 1611734"/>
                <a:gd name="connsiteY564" fmla="*/ 962502 h 1845201"/>
                <a:gd name="connsiteX565" fmla="*/ 1030791 w 1611734"/>
                <a:gd name="connsiteY565" fmla="*/ 968197 h 1845201"/>
                <a:gd name="connsiteX566" fmla="*/ 1013706 w 1611734"/>
                <a:gd name="connsiteY566" fmla="*/ 979587 h 1845201"/>
                <a:gd name="connsiteX567" fmla="*/ 1019401 w 1611734"/>
                <a:gd name="connsiteY567" fmla="*/ 1099178 h 1845201"/>
                <a:gd name="connsiteX568" fmla="*/ 1053571 w 1611734"/>
                <a:gd name="connsiteY568" fmla="*/ 1116263 h 1845201"/>
                <a:gd name="connsiteX569" fmla="*/ 1150385 w 1611734"/>
                <a:gd name="connsiteY569" fmla="*/ 1121958 h 1845201"/>
                <a:gd name="connsiteX570" fmla="*/ 1184555 w 1611734"/>
                <a:gd name="connsiteY570" fmla="*/ 1127652 h 1845201"/>
                <a:gd name="connsiteX571" fmla="*/ 1201640 w 1611734"/>
                <a:gd name="connsiteY571" fmla="*/ 1133347 h 1845201"/>
                <a:gd name="connsiteX572" fmla="*/ 1258590 w 1611734"/>
                <a:gd name="connsiteY572" fmla="*/ 1127652 h 1845201"/>
                <a:gd name="connsiteX573" fmla="*/ 1287065 w 1611734"/>
                <a:gd name="connsiteY573" fmla="*/ 1099178 h 1845201"/>
                <a:gd name="connsiteX574" fmla="*/ 1304150 w 1611734"/>
                <a:gd name="connsiteY574" fmla="*/ 1087789 h 1845201"/>
                <a:gd name="connsiteX575" fmla="*/ 1315540 w 1611734"/>
                <a:gd name="connsiteY575" fmla="*/ 1065009 h 1845201"/>
                <a:gd name="connsiteX576" fmla="*/ 1332625 w 1611734"/>
                <a:gd name="connsiteY576" fmla="*/ 1047925 h 1845201"/>
                <a:gd name="connsiteX577" fmla="*/ 1355405 w 1611734"/>
                <a:gd name="connsiteY577" fmla="*/ 1019451 h 1845201"/>
                <a:gd name="connsiteX578" fmla="*/ 1378185 w 1611734"/>
                <a:gd name="connsiteY578" fmla="*/ 979587 h 1845201"/>
                <a:gd name="connsiteX579" fmla="*/ 1383880 w 1611734"/>
                <a:gd name="connsiteY579" fmla="*/ 962502 h 1845201"/>
                <a:gd name="connsiteX580" fmla="*/ 1412355 w 1611734"/>
                <a:gd name="connsiteY580" fmla="*/ 939723 h 1845201"/>
                <a:gd name="connsiteX581" fmla="*/ 1418049 w 1611734"/>
                <a:gd name="connsiteY581" fmla="*/ 922638 h 1845201"/>
                <a:gd name="connsiteX582" fmla="*/ 1429439 w 1611734"/>
                <a:gd name="connsiteY582" fmla="*/ 899859 h 1845201"/>
                <a:gd name="connsiteX583" fmla="*/ 1418049 w 1611734"/>
                <a:gd name="connsiteY583" fmla="*/ 865690 h 1845201"/>
                <a:gd name="connsiteX584" fmla="*/ 1429439 w 1611734"/>
                <a:gd name="connsiteY584" fmla="*/ 808742 h 1845201"/>
                <a:gd name="connsiteX585" fmla="*/ 1446524 w 1611734"/>
                <a:gd name="connsiteY585" fmla="*/ 785962 h 1845201"/>
                <a:gd name="connsiteX586" fmla="*/ 1469304 w 1611734"/>
                <a:gd name="connsiteY586" fmla="*/ 774573 h 1845201"/>
                <a:gd name="connsiteX587" fmla="*/ 1429439 w 1611734"/>
                <a:gd name="connsiteY587" fmla="*/ 267733 h 1845201"/>
                <a:gd name="connsiteX588" fmla="*/ 1457914 w 1611734"/>
                <a:gd name="connsiteY588" fmla="*/ 222174 h 1845201"/>
                <a:gd name="connsiteX589" fmla="*/ 1469304 w 1611734"/>
                <a:gd name="connsiteY589" fmla="*/ 205090 h 1845201"/>
                <a:gd name="connsiteX590" fmla="*/ 1571814 w 1611734"/>
                <a:gd name="connsiteY590" fmla="*/ 199395 h 1845201"/>
                <a:gd name="connsiteX591" fmla="*/ 1509169 w 1611734"/>
                <a:gd name="connsiteY591" fmla="*/ 165226 h 1845201"/>
                <a:gd name="connsiteX592" fmla="*/ 1486389 w 1611734"/>
                <a:gd name="connsiteY592" fmla="*/ 131057 h 1845201"/>
                <a:gd name="connsiteX593" fmla="*/ 1503474 w 1611734"/>
                <a:gd name="connsiteY593" fmla="*/ 119667 h 1845201"/>
                <a:gd name="connsiteX594" fmla="*/ 1520559 w 1611734"/>
                <a:gd name="connsiteY594" fmla="*/ 96888 h 1845201"/>
                <a:gd name="connsiteX595" fmla="*/ 1543339 w 1611734"/>
                <a:gd name="connsiteY595" fmla="*/ 85498 h 1845201"/>
                <a:gd name="connsiteX596" fmla="*/ 1531949 w 1611734"/>
                <a:gd name="connsiteY596" fmla="*/ 68414 h 1845201"/>
                <a:gd name="connsiteX597" fmla="*/ 1480694 w 1611734"/>
                <a:gd name="connsiteY597" fmla="*/ 34245 h 1845201"/>
                <a:gd name="connsiteX598" fmla="*/ 1395270 w 1611734"/>
                <a:gd name="connsiteY598" fmla="*/ 57024 h 1845201"/>
                <a:gd name="connsiteX599" fmla="*/ 1389575 w 1611734"/>
                <a:gd name="connsiteY599" fmla="*/ 74109 h 1845201"/>
                <a:gd name="connsiteX600" fmla="*/ 1366795 w 1611734"/>
                <a:gd name="connsiteY600" fmla="*/ 119667 h 1845201"/>
                <a:gd name="connsiteX601" fmla="*/ 1215273 w 1611734"/>
                <a:gd name="connsiteY601" fmla="*/ 125362 h 1845201"/>
                <a:gd name="connsiteX602" fmla="*/ 1235810 w 1611734"/>
                <a:gd name="connsiteY602" fmla="*/ 62719 h 1845201"/>
                <a:gd name="connsiteX603" fmla="*/ 1264285 w 1611734"/>
                <a:gd name="connsiteY603" fmla="*/ 39940 h 1845201"/>
                <a:gd name="connsiteX604" fmla="*/ 1281370 w 1611734"/>
                <a:gd name="connsiteY604" fmla="*/ 28550 h 1845201"/>
                <a:gd name="connsiteX0" fmla="*/ 1281370 w 1968016"/>
                <a:gd name="connsiteY0" fmla="*/ 28550 h 1845201"/>
                <a:gd name="connsiteX1" fmla="*/ 1397962 w 1968016"/>
                <a:gd name="connsiteY1" fmla="*/ 164 h 1845201"/>
                <a:gd name="connsiteX2" fmla="*/ 1326930 w 1968016"/>
                <a:gd name="connsiteY2" fmla="*/ 17160 h 1845201"/>
                <a:gd name="connsiteX3" fmla="*/ 1372490 w 1968016"/>
                <a:gd name="connsiteY3" fmla="*/ 22855 h 1845201"/>
                <a:gd name="connsiteX4" fmla="*/ 1425091 w 1968016"/>
                <a:gd name="connsiteY4" fmla="*/ 34599 h 1845201"/>
                <a:gd name="connsiteX5" fmla="*/ 1571814 w 1968016"/>
                <a:gd name="connsiteY5" fmla="*/ 34245 h 1845201"/>
                <a:gd name="connsiteX6" fmla="*/ 1588899 w 1968016"/>
                <a:gd name="connsiteY6" fmla="*/ 45634 h 1845201"/>
                <a:gd name="connsiteX7" fmla="*/ 1968015 w 1968016"/>
                <a:gd name="connsiteY7" fmla="*/ 189157 h 1845201"/>
                <a:gd name="connsiteX8" fmla="*/ 1594594 w 1968016"/>
                <a:gd name="connsiteY8" fmla="*/ 188005 h 1845201"/>
                <a:gd name="connsiteX9" fmla="*/ 1577509 w 1968016"/>
                <a:gd name="connsiteY9" fmla="*/ 227869 h 1845201"/>
                <a:gd name="connsiteX10" fmla="*/ 1486389 w 1968016"/>
                <a:gd name="connsiteY10" fmla="*/ 785962 h 1845201"/>
                <a:gd name="connsiteX11" fmla="*/ 1474999 w 1968016"/>
                <a:gd name="connsiteY11" fmla="*/ 831521 h 1845201"/>
                <a:gd name="connsiteX12" fmla="*/ 1457914 w 1968016"/>
                <a:gd name="connsiteY12" fmla="*/ 894164 h 1845201"/>
                <a:gd name="connsiteX13" fmla="*/ 1452219 w 1968016"/>
                <a:gd name="connsiteY13" fmla="*/ 916944 h 1845201"/>
                <a:gd name="connsiteX14" fmla="*/ 1446524 w 1968016"/>
                <a:gd name="connsiteY14" fmla="*/ 951113 h 1845201"/>
                <a:gd name="connsiteX15" fmla="*/ 1412355 w 1968016"/>
                <a:gd name="connsiteY15" fmla="*/ 973892 h 1845201"/>
                <a:gd name="connsiteX16" fmla="*/ 1361100 w 1968016"/>
                <a:gd name="connsiteY16" fmla="*/ 1030840 h 1845201"/>
                <a:gd name="connsiteX17" fmla="*/ 1338320 w 1968016"/>
                <a:gd name="connsiteY17" fmla="*/ 1082094 h 1845201"/>
                <a:gd name="connsiteX18" fmla="*/ 1315540 w 1968016"/>
                <a:gd name="connsiteY18" fmla="*/ 1127652 h 1845201"/>
                <a:gd name="connsiteX19" fmla="*/ 1298455 w 1968016"/>
                <a:gd name="connsiteY19" fmla="*/ 1156126 h 1845201"/>
                <a:gd name="connsiteX20" fmla="*/ 1281370 w 1968016"/>
                <a:gd name="connsiteY20" fmla="*/ 1161821 h 1845201"/>
                <a:gd name="connsiteX21" fmla="*/ 1235810 w 1968016"/>
                <a:gd name="connsiteY21" fmla="*/ 1178906 h 1845201"/>
                <a:gd name="connsiteX22" fmla="*/ 1218725 w 1968016"/>
                <a:gd name="connsiteY22" fmla="*/ 1190295 h 1845201"/>
                <a:gd name="connsiteX23" fmla="*/ 1224420 w 1968016"/>
                <a:gd name="connsiteY23" fmla="*/ 1213075 h 1845201"/>
                <a:gd name="connsiteX24" fmla="*/ 1241505 w 1968016"/>
                <a:gd name="connsiteY24" fmla="*/ 1218770 h 1845201"/>
                <a:gd name="connsiteX25" fmla="*/ 1281370 w 1968016"/>
                <a:gd name="connsiteY25" fmla="*/ 1247244 h 1845201"/>
                <a:gd name="connsiteX26" fmla="*/ 1315540 w 1968016"/>
                <a:gd name="connsiteY26" fmla="*/ 1270023 h 1845201"/>
                <a:gd name="connsiteX27" fmla="*/ 1326930 w 1968016"/>
                <a:gd name="connsiteY27" fmla="*/ 1287108 h 1845201"/>
                <a:gd name="connsiteX28" fmla="*/ 1338320 w 1968016"/>
                <a:gd name="connsiteY28" fmla="*/ 1321277 h 1845201"/>
                <a:gd name="connsiteX29" fmla="*/ 1344015 w 1968016"/>
                <a:gd name="connsiteY29" fmla="*/ 1338361 h 1845201"/>
                <a:gd name="connsiteX30" fmla="*/ 1355405 w 1968016"/>
                <a:gd name="connsiteY30" fmla="*/ 1361140 h 1845201"/>
                <a:gd name="connsiteX31" fmla="*/ 1366795 w 1968016"/>
                <a:gd name="connsiteY31" fmla="*/ 1395309 h 1845201"/>
                <a:gd name="connsiteX32" fmla="*/ 1372490 w 1968016"/>
                <a:gd name="connsiteY32" fmla="*/ 1412394 h 1845201"/>
                <a:gd name="connsiteX33" fmla="*/ 1406660 w 1968016"/>
                <a:gd name="connsiteY33" fmla="*/ 1469342 h 1845201"/>
                <a:gd name="connsiteX34" fmla="*/ 1418049 w 1968016"/>
                <a:gd name="connsiteY34" fmla="*/ 1503511 h 1845201"/>
                <a:gd name="connsiteX35" fmla="*/ 1429439 w 1968016"/>
                <a:gd name="connsiteY35" fmla="*/ 1520596 h 1845201"/>
                <a:gd name="connsiteX36" fmla="*/ 1446524 w 1968016"/>
                <a:gd name="connsiteY36" fmla="*/ 1571849 h 1845201"/>
                <a:gd name="connsiteX37" fmla="*/ 1457914 w 1968016"/>
                <a:gd name="connsiteY37" fmla="*/ 1588934 h 1845201"/>
                <a:gd name="connsiteX38" fmla="*/ 1474999 w 1968016"/>
                <a:gd name="connsiteY38" fmla="*/ 1640187 h 1845201"/>
                <a:gd name="connsiteX39" fmla="*/ 1480694 w 1968016"/>
                <a:gd name="connsiteY39" fmla="*/ 1685746 h 1845201"/>
                <a:gd name="connsiteX40" fmla="*/ 1486389 w 1968016"/>
                <a:gd name="connsiteY40" fmla="*/ 1719915 h 1845201"/>
                <a:gd name="connsiteX41" fmla="*/ 1480694 w 1968016"/>
                <a:gd name="connsiteY41" fmla="*/ 1793948 h 1845201"/>
                <a:gd name="connsiteX42" fmla="*/ 1440829 w 1968016"/>
                <a:gd name="connsiteY42" fmla="*/ 1742694 h 1845201"/>
                <a:gd name="connsiteX43" fmla="*/ 1429439 w 1968016"/>
                <a:gd name="connsiteY43" fmla="*/ 1674356 h 1845201"/>
                <a:gd name="connsiteX44" fmla="*/ 1418049 w 1968016"/>
                <a:gd name="connsiteY44" fmla="*/ 1657272 h 1845201"/>
                <a:gd name="connsiteX45" fmla="*/ 1412355 w 1968016"/>
                <a:gd name="connsiteY45" fmla="*/ 1640187 h 1845201"/>
                <a:gd name="connsiteX46" fmla="*/ 1395270 w 1968016"/>
                <a:gd name="connsiteY46" fmla="*/ 1628797 h 1845201"/>
                <a:gd name="connsiteX47" fmla="*/ 1389575 w 1968016"/>
                <a:gd name="connsiteY47" fmla="*/ 1588934 h 1845201"/>
                <a:gd name="connsiteX48" fmla="*/ 1378185 w 1968016"/>
                <a:gd name="connsiteY48" fmla="*/ 1554765 h 1845201"/>
                <a:gd name="connsiteX49" fmla="*/ 1372490 w 1968016"/>
                <a:gd name="connsiteY49" fmla="*/ 1531985 h 1845201"/>
                <a:gd name="connsiteX50" fmla="*/ 1355405 w 1968016"/>
                <a:gd name="connsiteY50" fmla="*/ 1509206 h 1845201"/>
                <a:gd name="connsiteX51" fmla="*/ 1349710 w 1968016"/>
                <a:gd name="connsiteY51" fmla="*/ 1469342 h 1845201"/>
                <a:gd name="connsiteX52" fmla="*/ 1338320 w 1968016"/>
                <a:gd name="connsiteY52" fmla="*/ 1435173 h 1845201"/>
                <a:gd name="connsiteX53" fmla="*/ 1321235 w 1968016"/>
                <a:gd name="connsiteY53" fmla="*/ 1389615 h 1845201"/>
                <a:gd name="connsiteX54" fmla="*/ 1315540 w 1968016"/>
                <a:gd name="connsiteY54" fmla="*/ 1344056 h 1845201"/>
                <a:gd name="connsiteX55" fmla="*/ 1298455 w 1968016"/>
                <a:gd name="connsiteY55" fmla="*/ 1338361 h 1845201"/>
                <a:gd name="connsiteX56" fmla="*/ 1281370 w 1968016"/>
                <a:gd name="connsiteY56" fmla="*/ 1326971 h 1845201"/>
                <a:gd name="connsiteX57" fmla="*/ 1247200 w 1968016"/>
                <a:gd name="connsiteY57" fmla="*/ 1315582 h 1845201"/>
                <a:gd name="connsiteX58" fmla="*/ 1213030 w 1968016"/>
                <a:gd name="connsiteY58" fmla="*/ 1292802 h 1845201"/>
                <a:gd name="connsiteX59" fmla="*/ 1178860 w 1968016"/>
                <a:gd name="connsiteY59" fmla="*/ 1281413 h 1845201"/>
                <a:gd name="connsiteX60" fmla="*/ 1173165 w 1968016"/>
                <a:gd name="connsiteY60" fmla="*/ 1338361 h 1845201"/>
                <a:gd name="connsiteX61" fmla="*/ 1156080 w 1968016"/>
                <a:gd name="connsiteY61" fmla="*/ 1349751 h 1845201"/>
                <a:gd name="connsiteX62" fmla="*/ 1161775 w 1968016"/>
                <a:gd name="connsiteY62" fmla="*/ 1372530 h 1845201"/>
                <a:gd name="connsiteX63" fmla="*/ 1167470 w 1968016"/>
                <a:gd name="connsiteY63" fmla="*/ 1389615 h 1845201"/>
                <a:gd name="connsiteX64" fmla="*/ 1190250 w 1968016"/>
                <a:gd name="connsiteY64" fmla="*/ 1412394 h 1845201"/>
                <a:gd name="connsiteX65" fmla="*/ 1201640 w 1968016"/>
                <a:gd name="connsiteY65" fmla="*/ 1429478 h 1845201"/>
                <a:gd name="connsiteX66" fmla="*/ 1201640 w 1968016"/>
                <a:gd name="connsiteY66" fmla="*/ 1475037 h 1845201"/>
                <a:gd name="connsiteX67" fmla="*/ 1235810 w 1968016"/>
                <a:gd name="connsiteY67" fmla="*/ 1492122 h 1845201"/>
                <a:gd name="connsiteX68" fmla="*/ 1275675 w 1968016"/>
                <a:gd name="connsiteY68" fmla="*/ 1509206 h 1845201"/>
                <a:gd name="connsiteX69" fmla="*/ 1252895 w 1968016"/>
                <a:gd name="connsiteY69" fmla="*/ 1520596 h 1845201"/>
                <a:gd name="connsiteX70" fmla="*/ 1241505 w 1968016"/>
                <a:gd name="connsiteY70" fmla="*/ 1537680 h 1845201"/>
                <a:gd name="connsiteX71" fmla="*/ 1224420 w 1968016"/>
                <a:gd name="connsiteY71" fmla="*/ 1549070 h 1845201"/>
                <a:gd name="connsiteX72" fmla="*/ 1201640 w 1968016"/>
                <a:gd name="connsiteY72" fmla="*/ 1531985 h 1845201"/>
                <a:gd name="connsiteX73" fmla="*/ 1178860 w 1968016"/>
                <a:gd name="connsiteY73" fmla="*/ 1509206 h 1845201"/>
                <a:gd name="connsiteX74" fmla="*/ 1173165 w 1968016"/>
                <a:gd name="connsiteY74" fmla="*/ 1486427 h 1845201"/>
                <a:gd name="connsiteX75" fmla="*/ 1167470 w 1968016"/>
                <a:gd name="connsiteY75" fmla="*/ 1457953 h 1845201"/>
                <a:gd name="connsiteX76" fmla="*/ 1150385 w 1968016"/>
                <a:gd name="connsiteY76" fmla="*/ 1452258 h 1845201"/>
                <a:gd name="connsiteX77" fmla="*/ 1138996 w 1968016"/>
                <a:gd name="connsiteY77" fmla="*/ 1435173 h 1845201"/>
                <a:gd name="connsiteX78" fmla="*/ 1121911 w 1968016"/>
                <a:gd name="connsiteY78" fmla="*/ 1429478 h 1845201"/>
                <a:gd name="connsiteX79" fmla="*/ 1104826 w 1968016"/>
                <a:gd name="connsiteY79" fmla="*/ 1418089 h 1845201"/>
                <a:gd name="connsiteX80" fmla="*/ 1064961 w 1968016"/>
                <a:gd name="connsiteY80" fmla="*/ 1406699 h 1845201"/>
                <a:gd name="connsiteX81" fmla="*/ 1030791 w 1968016"/>
                <a:gd name="connsiteY81" fmla="*/ 1378225 h 1845201"/>
                <a:gd name="connsiteX82" fmla="*/ 1019401 w 1968016"/>
                <a:gd name="connsiteY82" fmla="*/ 1361140 h 1845201"/>
                <a:gd name="connsiteX83" fmla="*/ 1002316 w 1968016"/>
                <a:gd name="connsiteY83" fmla="*/ 1349751 h 1845201"/>
                <a:gd name="connsiteX84" fmla="*/ 996621 w 1968016"/>
                <a:gd name="connsiteY84" fmla="*/ 1332666 h 1845201"/>
                <a:gd name="connsiteX85" fmla="*/ 962451 w 1968016"/>
                <a:gd name="connsiteY85" fmla="*/ 1315582 h 1845201"/>
                <a:gd name="connsiteX86" fmla="*/ 945366 w 1968016"/>
                <a:gd name="connsiteY86" fmla="*/ 1321277 h 1845201"/>
                <a:gd name="connsiteX87" fmla="*/ 928281 w 1968016"/>
                <a:gd name="connsiteY87" fmla="*/ 1355446 h 1845201"/>
                <a:gd name="connsiteX88" fmla="*/ 933976 w 1968016"/>
                <a:gd name="connsiteY88" fmla="*/ 1423784 h 1845201"/>
                <a:gd name="connsiteX89" fmla="*/ 968146 w 1968016"/>
                <a:gd name="connsiteY89" fmla="*/ 1457953 h 1845201"/>
                <a:gd name="connsiteX90" fmla="*/ 1002316 w 1968016"/>
                <a:gd name="connsiteY90" fmla="*/ 1469342 h 1845201"/>
                <a:gd name="connsiteX91" fmla="*/ 1008011 w 1968016"/>
                <a:gd name="connsiteY91" fmla="*/ 1486427 h 1845201"/>
                <a:gd name="connsiteX92" fmla="*/ 1025096 w 1968016"/>
                <a:gd name="connsiteY92" fmla="*/ 1492122 h 1845201"/>
                <a:gd name="connsiteX93" fmla="*/ 1064961 w 1968016"/>
                <a:gd name="connsiteY93" fmla="*/ 1497816 h 1845201"/>
                <a:gd name="connsiteX94" fmla="*/ 1059266 w 1968016"/>
                <a:gd name="connsiteY94" fmla="*/ 1526290 h 1845201"/>
                <a:gd name="connsiteX95" fmla="*/ 1047876 w 1968016"/>
                <a:gd name="connsiteY95" fmla="*/ 1543375 h 1845201"/>
                <a:gd name="connsiteX96" fmla="*/ 1076351 w 1968016"/>
                <a:gd name="connsiteY96" fmla="*/ 1566154 h 1845201"/>
                <a:gd name="connsiteX97" fmla="*/ 1110521 w 1968016"/>
                <a:gd name="connsiteY97" fmla="*/ 1594628 h 1845201"/>
                <a:gd name="connsiteX98" fmla="*/ 1150385 w 1968016"/>
                <a:gd name="connsiteY98" fmla="*/ 1606018 h 1845201"/>
                <a:gd name="connsiteX99" fmla="*/ 1184555 w 1968016"/>
                <a:gd name="connsiteY99" fmla="*/ 1617408 h 1845201"/>
                <a:gd name="connsiteX100" fmla="*/ 1201640 w 1968016"/>
                <a:gd name="connsiteY100" fmla="*/ 1623103 h 1845201"/>
                <a:gd name="connsiteX101" fmla="*/ 1207335 w 1968016"/>
                <a:gd name="connsiteY101" fmla="*/ 1640187 h 1845201"/>
                <a:gd name="connsiteX102" fmla="*/ 1218725 w 1968016"/>
                <a:gd name="connsiteY102" fmla="*/ 1662966 h 1845201"/>
                <a:gd name="connsiteX103" fmla="*/ 1207335 w 1968016"/>
                <a:gd name="connsiteY103" fmla="*/ 1691441 h 1845201"/>
                <a:gd name="connsiteX104" fmla="*/ 1195945 w 1968016"/>
                <a:gd name="connsiteY104" fmla="*/ 1674356 h 1845201"/>
                <a:gd name="connsiteX105" fmla="*/ 1121911 w 1968016"/>
                <a:gd name="connsiteY105" fmla="*/ 1657272 h 1845201"/>
                <a:gd name="connsiteX106" fmla="*/ 1161775 w 1968016"/>
                <a:gd name="connsiteY106" fmla="*/ 1697135 h 1845201"/>
                <a:gd name="connsiteX107" fmla="*/ 1178860 w 1968016"/>
                <a:gd name="connsiteY107" fmla="*/ 1731304 h 1845201"/>
                <a:gd name="connsiteX108" fmla="*/ 1156080 w 1968016"/>
                <a:gd name="connsiteY108" fmla="*/ 1742694 h 1845201"/>
                <a:gd name="connsiteX109" fmla="*/ 1104826 w 1968016"/>
                <a:gd name="connsiteY109" fmla="*/ 1736999 h 1845201"/>
                <a:gd name="connsiteX110" fmla="*/ 1087741 w 1968016"/>
                <a:gd name="connsiteY110" fmla="*/ 1731304 h 1845201"/>
                <a:gd name="connsiteX111" fmla="*/ 1064961 w 1968016"/>
                <a:gd name="connsiteY111" fmla="*/ 1611713 h 1845201"/>
                <a:gd name="connsiteX112" fmla="*/ 1019401 w 1968016"/>
                <a:gd name="connsiteY112" fmla="*/ 1600323 h 1845201"/>
                <a:gd name="connsiteX113" fmla="*/ 1008011 w 1968016"/>
                <a:gd name="connsiteY113" fmla="*/ 1623103 h 1845201"/>
                <a:gd name="connsiteX114" fmla="*/ 996621 w 1968016"/>
                <a:gd name="connsiteY114" fmla="*/ 1640187 h 1845201"/>
                <a:gd name="connsiteX115" fmla="*/ 1002316 w 1968016"/>
                <a:gd name="connsiteY115" fmla="*/ 1719915 h 1845201"/>
                <a:gd name="connsiteX116" fmla="*/ 1008011 w 1968016"/>
                <a:gd name="connsiteY116" fmla="*/ 1736999 h 1845201"/>
                <a:gd name="connsiteX117" fmla="*/ 1025096 w 1968016"/>
                <a:gd name="connsiteY117" fmla="*/ 1742694 h 1845201"/>
                <a:gd name="connsiteX118" fmla="*/ 1025096 w 1968016"/>
                <a:gd name="connsiteY118" fmla="*/ 1776863 h 1845201"/>
                <a:gd name="connsiteX119" fmla="*/ 1002316 w 1968016"/>
                <a:gd name="connsiteY119" fmla="*/ 1845201 h 1845201"/>
                <a:gd name="connsiteX120" fmla="*/ 996621 w 1968016"/>
                <a:gd name="connsiteY120" fmla="*/ 1828117 h 1845201"/>
                <a:gd name="connsiteX121" fmla="*/ 990926 w 1968016"/>
                <a:gd name="connsiteY121" fmla="*/ 1799642 h 1845201"/>
                <a:gd name="connsiteX122" fmla="*/ 973841 w 1968016"/>
                <a:gd name="connsiteY122" fmla="*/ 1811032 h 1845201"/>
                <a:gd name="connsiteX123" fmla="*/ 945366 w 1968016"/>
                <a:gd name="connsiteY123" fmla="*/ 1816727 h 1845201"/>
                <a:gd name="connsiteX124" fmla="*/ 905501 w 1968016"/>
                <a:gd name="connsiteY124" fmla="*/ 1805337 h 1845201"/>
                <a:gd name="connsiteX125" fmla="*/ 899806 w 1968016"/>
                <a:gd name="connsiteY125" fmla="*/ 1788253 h 1845201"/>
                <a:gd name="connsiteX126" fmla="*/ 922586 w 1968016"/>
                <a:gd name="connsiteY126" fmla="*/ 1765473 h 1845201"/>
                <a:gd name="connsiteX127" fmla="*/ 945366 w 1968016"/>
                <a:gd name="connsiteY127" fmla="*/ 1754084 h 1845201"/>
                <a:gd name="connsiteX128" fmla="*/ 956756 w 1968016"/>
                <a:gd name="connsiteY128" fmla="*/ 1736999 h 1845201"/>
                <a:gd name="connsiteX129" fmla="*/ 968146 w 1968016"/>
                <a:gd name="connsiteY129" fmla="*/ 1702830 h 1845201"/>
                <a:gd name="connsiteX130" fmla="*/ 973841 w 1968016"/>
                <a:gd name="connsiteY130" fmla="*/ 1657272 h 1845201"/>
                <a:gd name="connsiteX131" fmla="*/ 996621 w 1968016"/>
                <a:gd name="connsiteY131" fmla="*/ 1623103 h 1845201"/>
                <a:gd name="connsiteX132" fmla="*/ 990926 w 1968016"/>
                <a:gd name="connsiteY132" fmla="*/ 1606018 h 1845201"/>
                <a:gd name="connsiteX133" fmla="*/ 1002316 w 1968016"/>
                <a:gd name="connsiteY133" fmla="*/ 1571849 h 1845201"/>
                <a:gd name="connsiteX134" fmla="*/ 979536 w 1968016"/>
                <a:gd name="connsiteY134" fmla="*/ 1543375 h 1845201"/>
                <a:gd name="connsiteX135" fmla="*/ 939671 w 1968016"/>
                <a:gd name="connsiteY135" fmla="*/ 1514901 h 1845201"/>
                <a:gd name="connsiteX136" fmla="*/ 933976 w 1968016"/>
                <a:gd name="connsiteY136" fmla="*/ 1537680 h 1845201"/>
                <a:gd name="connsiteX137" fmla="*/ 922586 w 1968016"/>
                <a:gd name="connsiteY137" fmla="*/ 1628797 h 1845201"/>
                <a:gd name="connsiteX138" fmla="*/ 905501 w 1968016"/>
                <a:gd name="connsiteY138" fmla="*/ 1623103 h 1845201"/>
                <a:gd name="connsiteX139" fmla="*/ 922586 w 1968016"/>
                <a:gd name="connsiteY139" fmla="*/ 1543375 h 1845201"/>
                <a:gd name="connsiteX140" fmla="*/ 916891 w 1968016"/>
                <a:gd name="connsiteY140" fmla="*/ 1509206 h 1845201"/>
                <a:gd name="connsiteX141" fmla="*/ 905501 w 1968016"/>
                <a:gd name="connsiteY141" fmla="*/ 1492122 h 1845201"/>
                <a:gd name="connsiteX142" fmla="*/ 888416 w 1968016"/>
                <a:gd name="connsiteY142" fmla="*/ 1435173 h 1845201"/>
                <a:gd name="connsiteX143" fmla="*/ 865637 w 1968016"/>
                <a:gd name="connsiteY143" fmla="*/ 1406699 h 1845201"/>
                <a:gd name="connsiteX144" fmla="*/ 848552 w 1968016"/>
                <a:gd name="connsiteY144" fmla="*/ 1418089 h 1845201"/>
                <a:gd name="connsiteX145" fmla="*/ 831467 w 1968016"/>
                <a:gd name="connsiteY145" fmla="*/ 1457953 h 1845201"/>
                <a:gd name="connsiteX146" fmla="*/ 825772 w 1968016"/>
                <a:gd name="connsiteY146" fmla="*/ 1475037 h 1845201"/>
                <a:gd name="connsiteX147" fmla="*/ 802992 w 1968016"/>
                <a:gd name="connsiteY147" fmla="*/ 1497816 h 1845201"/>
                <a:gd name="connsiteX148" fmla="*/ 785907 w 1968016"/>
                <a:gd name="connsiteY148" fmla="*/ 1531985 h 1845201"/>
                <a:gd name="connsiteX149" fmla="*/ 797297 w 1968016"/>
                <a:gd name="connsiteY149" fmla="*/ 1566154 h 1845201"/>
                <a:gd name="connsiteX150" fmla="*/ 808687 w 1968016"/>
                <a:gd name="connsiteY150" fmla="*/ 1623103 h 1845201"/>
                <a:gd name="connsiteX151" fmla="*/ 825772 w 1968016"/>
                <a:gd name="connsiteY151" fmla="*/ 1634492 h 1845201"/>
                <a:gd name="connsiteX152" fmla="*/ 820077 w 1968016"/>
                <a:gd name="connsiteY152" fmla="*/ 1674356 h 1845201"/>
                <a:gd name="connsiteX153" fmla="*/ 802992 w 1968016"/>
                <a:gd name="connsiteY153" fmla="*/ 1668661 h 1845201"/>
                <a:gd name="connsiteX154" fmla="*/ 797297 w 1968016"/>
                <a:gd name="connsiteY154" fmla="*/ 1651577 h 1845201"/>
                <a:gd name="connsiteX155" fmla="*/ 780212 w 1968016"/>
                <a:gd name="connsiteY155" fmla="*/ 1640187 h 1845201"/>
                <a:gd name="connsiteX156" fmla="*/ 740347 w 1968016"/>
                <a:gd name="connsiteY156" fmla="*/ 1657272 h 1845201"/>
                <a:gd name="connsiteX157" fmla="*/ 734652 w 1968016"/>
                <a:gd name="connsiteY157" fmla="*/ 1674356 h 1845201"/>
                <a:gd name="connsiteX158" fmla="*/ 711872 w 1968016"/>
                <a:gd name="connsiteY158" fmla="*/ 1708525 h 1845201"/>
                <a:gd name="connsiteX159" fmla="*/ 723262 w 1968016"/>
                <a:gd name="connsiteY159" fmla="*/ 1748389 h 1845201"/>
                <a:gd name="connsiteX160" fmla="*/ 728957 w 1968016"/>
                <a:gd name="connsiteY160" fmla="*/ 1765473 h 1845201"/>
                <a:gd name="connsiteX161" fmla="*/ 723262 w 1968016"/>
                <a:gd name="connsiteY161" fmla="*/ 1793948 h 1845201"/>
                <a:gd name="connsiteX162" fmla="*/ 706177 w 1968016"/>
                <a:gd name="connsiteY162" fmla="*/ 1799642 h 1845201"/>
                <a:gd name="connsiteX163" fmla="*/ 700482 w 1968016"/>
                <a:gd name="connsiteY163" fmla="*/ 1776863 h 1845201"/>
                <a:gd name="connsiteX164" fmla="*/ 666312 w 1968016"/>
                <a:gd name="connsiteY164" fmla="*/ 1754084 h 1845201"/>
                <a:gd name="connsiteX165" fmla="*/ 586583 w 1968016"/>
                <a:gd name="connsiteY165" fmla="*/ 1742694 h 1845201"/>
                <a:gd name="connsiteX166" fmla="*/ 615058 w 1968016"/>
                <a:gd name="connsiteY166" fmla="*/ 1731304 h 1845201"/>
                <a:gd name="connsiteX167" fmla="*/ 649227 w 1968016"/>
                <a:gd name="connsiteY167" fmla="*/ 1725610 h 1845201"/>
                <a:gd name="connsiteX168" fmla="*/ 637837 w 1968016"/>
                <a:gd name="connsiteY168" fmla="*/ 1685746 h 1845201"/>
                <a:gd name="connsiteX169" fmla="*/ 677702 w 1968016"/>
                <a:gd name="connsiteY169" fmla="*/ 1662966 h 1845201"/>
                <a:gd name="connsiteX170" fmla="*/ 694787 w 1968016"/>
                <a:gd name="connsiteY170" fmla="*/ 1657272 h 1845201"/>
                <a:gd name="connsiteX171" fmla="*/ 700482 w 1968016"/>
                <a:gd name="connsiteY171" fmla="*/ 1640187 h 1845201"/>
                <a:gd name="connsiteX172" fmla="*/ 717567 w 1968016"/>
                <a:gd name="connsiteY172" fmla="*/ 1628797 h 1845201"/>
                <a:gd name="connsiteX173" fmla="*/ 728957 w 1968016"/>
                <a:gd name="connsiteY173" fmla="*/ 1611713 h 1845201"/>
                <a:gd name="connsiteX174" fmla="*/ 723262 w 1968016"/>
                <a:gd name="connsiteY174" fmla="*/ 1583239 h 1845201"/>
                <a:gd name="connsiteX175" fmla="*/ 672007 w 1968016"/>
                <a:gd name="connsiteY175" fmla="*/ 1571849 h 1845201"/>
                <a:gd name="connsiteX176" fmla="*/ 637837 w 1968016"/>
                <a:gd name="connsiteY176" fmla="*/ 1554765 h 1845201"/>
                <a:gd name="connsiteX177" fmla="*/ 632142 w 1968016"/>
                <a:gd name="connsiteY177" fmla="*/ 1537680 h 1845201"/>
                <a:gd name="connsiteX178" fmla="*/ 620752 w 1968016"/>
                <a:gd name="connsiteY178" fmla="*/ 1520596 h 1845201"/>
                <a:gd name="connsiteX179" fmla="*/ 637837 w 1968016"/>
                <a:gd name="connsiteY179" fmla="*/ 1514901 h 1845201"/>
                <a:gd name="connsiteX180" fmla="*/ 728957 w 1968016"/>
                <a:gd name="connsiteY180" fmla="*/ 1503511 h 1845201"/>
                <a:gd name="connsiteX181" fmla="*/ 751737 w 1968016"/>
                <a:gd name="connsiteY181" fmla="*/ 1492122 h 1845201"/>
                <a:gd name="connsiteX182" fmla="*/ 763127 w 1968016"/>
                <a:gd name="connsiteY182" fmla="*/ 1475037 h 1845201"/>
                <a:gd name="connsiteX183" fmla="*/ 797297 w 1968016"/>
                <a:gd name="connsiteY183" fmla="*/ 1457953 h 1845201"/>
                <a:gd name="connsiteX184" fmla="*/ 808687 w 1968016"/>
                <a:gd name="connsiteY184" fmla="*/ 1440868 h 1845201"/>
                <a:gd name="connsiteX185" fmla="*/ 825772 w 1968016"/>
                <a:gd name="connsiteY185" fmla="*/ 1423784 h 1845201"/>
                <a:gd name="connsiteX186" fmla="*/ 854247 w 1968016"/>
                <a:gd name="connsiteY186" fmla="*/ 1378225 h 1845201"/>
                <a:gd name="connsiteX187" fmla="*/ 865637 w 1968016"/>
                <a:gd name="connsiteY187" fmla="*/ 1349751 h 1845201"/>
                <a:gd name="connsiteX188" fmla="*/ 905501 w 1968016"/>
                <a:gd name="connsiteY188" fmla="*/ 1326971 h 1845201"/>
                <a:gd name="connsiteX189" fmla="*/ 956756 w 1968016"/>
                <a:gd name="connsiteY189" fmla="*/ 1315582 h 1845201"/>
                <a:gd name="connsiteX190" fmla="*/ 951061 w 1968016"/>
                <a:gd name="connsiteY190" fmla="*/ 1298497 h 1845201"/>
                <a:gd name="connsiteX191" fmla="*/ 945366 w 1968016"/>
                <a:gd name="connsiteY191" fmla="*/ 1235854 h 1845201"/>
                <a:gd name="connsiteX192" fmla="*/ 928281 w 1968016"/>
                <a:gd name="connsiteY192" fmla="*/ 1230159 h 1845201"/>
                <a:gd name="connsiteX193" fmla="*/ 905501 w 1968016"/>
                <a:gd name="connsiteY193" fmla="*/ 1224464 h 1845201"/>
                <a:gd name="connsiteX194" fmla="*/ 825772 w 1968016"/>
                <a:gd name="connsiteY194" fmla="*/ 1230159 h 1845201"/>
                <a:gd name="connsiteX195" fmla="*/ 808687 w 1968016"/>
                <a:gd name="connsiteY195" fmla="*/ 1241549 h 1845201"/>
                <a:gd name="connsiteX196" fmla="*/ 780212 w 1968016"/>
                <a:gd name="connsiteY196" fmla="*/ 1247244 h 1845201"/>
                <a:gd name="connsiteX197" fmla="*/ 757432 w 1968016"/>
                <a:gd name="connsiteY197" fmla="*/ 1258633 h 1845201"/>
                <a:gd name="connsiteX198" fmla="*/ 734652 w 1968016"/>
                <a:gd name="connsiteY198" fmla="*/ 1304192 h 1845201"/>
                <a:gd name="connsiteX199" fmla="*/ 717567 w 1968016"/>
                <a:gd name="connsiteY199" fmla="*/ 1355446 h 1845201"/>
                <a:gd name="connsiteX200" fmla="*/ 711872 w 1968016"/>
                <a:gd name="connsiteY200" fmla="*/ 1372530 h 1845201"/>
                <a:gd name="connsiteX201" fmla="*/ 689092 w 1968016"/>
                <a:gd name="connsiteY201" fmla="*/ 1389615 h 1845201"/>
                <a:gd name="connsiteX202" fmla="*/ 683397 w 1968016"/>
                <a:gd name="connsiteY202" fmla="*/ 1326971 h 1845201"/>
                <a:gd name="connsiteX203" fmla="*/ 666312 w 1968016"/>
                <a:gd name="connsiteY203" fmla="*/ 1315582 h 1845201"/>
                <a:gd name="connsiteX204" fmla="*/ 575193 w 1968016"/>
                <a:gd name="connsiteY204" fmla="*/ 1326971 h 1845201"/>
                <a:gd name="connsiteX205" fmla="*/ 563803 w 1968016"/>
                <a:gd name="connsiteY205" fmla="*/ 1344056 h 1845201"/>
                <a:gd name="connsiteX206" fmla="*/ 541023 w 1968016"/>
                <a:gd name="connsiteY206" fmla="*/ 1406699 h 1845201"/>
                <a:gd name="connsiteX207" fmla="*/ 444208 w 1968016"/>
                <a:gd name="connsiteY207" fmla="*/ 1412394 h 1845201"/>
                <a:gd name="connsiteX208" fmla="*/ 438513 w 1968016"/>
                <a:gd name="connsiteY208" fmla="*/ 1457953 h 1845201"/>
                <a:gd name="connsiteX209" fmla="*/ 421428 w 1968016"/>
                <a:gd name="connsiteY209" fmla="*/ 1480732 h 1845201"/>
                <a:gd name="connsiteX210" fmla="*/ 410038 w 1968016"/>
                <a:gd name="connsiteY210" fmla="*/ 1497816 h 1845201"/>
                <a:gd name="connsiteX211" fmla="*/ 415733 w 1968016"/>
                <a:gd name="connsiteY211" fmla="*/ 1560459 h 1845201"/>
                <a:gd name="connsiteX212" fmla="*/ 432818 w 1968016"/>
                <a:gd name="connsiteY212" fmla="*/ 1566154 h 1845201"/>
                <a:gd name="connsiteX213" fmla="*/ 438513 w 1968016"/>
                <a:gd name="connsiteY213" fmla="*/ 1588934 h 1845201"/>
                <a:gd name="connsiteX214" fmla="*/ 449903 w 1968016"/>
                <a:gd name="connsiteY214" fmla="*/ 1606018 h 1845201"/>
                <a:gd name="connsiteX215" fmla="*/ 392953 w 1968016"/>
                <a:gd name="connsiteY215" fmla="*/ 1600323 h 1845201"/>
                <a:gd name="connsiteX216" fmla="*/ 387258 w 1968016"/>
                <a:gd name="connsiteY216" fmla="*/ 1526290 h 1845201"/>
                <a:gd name="connsiteX217" fmla="*/ 381563 w 1968016"/>
                <a:gd name="connsiteY217" fmla="*/ 1440868 h 1845201"/>
                <a:gd name="connsiteX218" fmla="*/ 364478 w 1968016"/>
                <a:gd name="connsiteY218" fmla="*/ 1429478 h 1845201"/>
                <a:gd name="connsiteX219" fmla="*/ 324614 w 1968016"/>
                <a:gd name="connsiteY219" fmla="*/ 1418089 h 1845201"/>
                <a:gd name="connsiteX220" fmla="*/ 301834 w 1968016"/>
                <a:gd name="connsiteY220" fmla="*/ 1423784 h 1845201"/>
                <a:gd name="connsiteX221" fmla="*/ 290444 w 1968016"/>
                <a:gd name="connsiteY221" fmla="*/ 1440868 h 1845201"/>
                <a:gd name="connsiteX222" fmla="*/ 273359 w 1968016"/>
                <a:gd name="connsiteY222" fmla="*/ 1457953 h 1845201"/>
                <a:gd name="connsiteX223" fmla="*/ 233494 w 1968016"/>
                <a:gd name="connsiteY223" fmla="*/ 1497816 h 1845201"/>
                <a:gd name="connsiteX224" fmla="*/ 239189 w 1968016"/>
                <a:gd name="connsiteY224" fmla="*/ 1520596 h 1845201"/>
                <a:gd name="connsiteX225" fmla="*/ 256274 w 1968016"/>
                <a:gd name="connsiteY225" fmla="*/ 1526290 h 1845201"/>
                <a:gd name="connsiteX226" fmla="*/ 296139 w 1968016"/>
                <a:gd name="connsiteY226" fmla="*/ 1549070 h 1845201"/>
                <a:gd name="connsiteX227" fmla="*/ 290444 w 1968016"/>
                <a:gd name="connsiteY227" fmla="*/ 1566154 h 1845201"/>
                <a:gd name="connsiteX228" fmla="*/ 256274 w 1968016"/>
                <a:gd name="connsiteY228" fmla="*/ 1588934 h 1845201"/>
                <a:gd name="connsiteX229" fmla="*/ 210714 w 1968016"/>
                <a:gd name="connsiteY229" fmla="*/ 1583239 h 1845201"/>
                <a:gd name="connsiteX230" fmla="*/ 205019 w 1968016"/>
                <a:gd name="connsiteY230" fmla="*/ 1566154 h 1845201"/>
                <a:gd name="connsiteX231" fmla="*/ 199324 w 1968016"/>
                <a:gd name="connsiteY231" fmla="*/ 1543375 h 1845201"/>
                <a:gd name="connsiteX232" fmla="*/ 170849 w 1968016"/>
                <a:gd name="connsiteY232" fmla="*/ 1537680 h 1845201"/>
                <a:gd name="connsiteX233" fmla="*/ 153764 w 1968016"/>
                <a:gd name="connsiteY233" fmla="*/ 1520596 h 1845201"/>
                <a:gd name="connsiteX234" fmla="*/ 136679 w 1968016"/>
                <a:gd name="connsiteY234" fmla="*/ 1509206 h 1845201"/>
                <a:gd name="connsiteX235" fmla="*/ 142374 w 1968016"/>
                <a:gd name="connsiteY235" fmla="*/ 1486427 h 1845201"/>
                <a:gd name="connsiteX236" fmla="*/ 182239 w 1968016"/>
                <a:gd name="connsiteY236" fmla="*/ 1469342 h 1845201"/>
                <a:gd name="connsiteX237" fmla="*/ 199324 w 1968016"/>
                <a:gd name="connsiteY237" fmla="*/ 1452258 h 1845201"/>
                <a:gd name="connsiteX238" fmla="*/ 222104 w 1968016"/>
                <a:gd name="connsiteY238" fmla="*/ 1446563 h 1845201"/>
                <a:gd name="connsiteX239" fmla="*/ 244884 w 1968016"/>
                <a:gd name="connsiteY239" fmla="*/ 1412394 h 1845201"/>
                <a:gd name="connsiteX240" fmla="*/ 256274 w 1968016"/>
                <a:gd name="connsiteY240" fmla="*/ 1395309 h 1845201"/>
                <a:gd name="connsiteX241" fmla="*/ 273359 w 1968016"/>
                <a:gd name="connsiteY241" fmla="*/ 1389615 h 1845201"/>
                <a:gd name="connsiteX242" fmla="*/ 290444 w 1968016"/>
                <a:gd name="connsiteY242" fmla="*/ 1372530 h 1845201"/>
                <a:gd name="connsiteX243" fmla="*/ 279054 w 1968016"/>
                <a:gd name="connsiteY243" fmla="*/ 1338361 h 1845201"/>
                <a:gd name="connsiteX244" fmla="*/ 318919 w 1968016"/>
                <a:gd name="connsiteY244" fmla="*/ 1315582 h 1845201"/>
                <a:gd name="connsiteX245" fmla="*/ 336004 w 1968016"/>
                <a:gd name="connsiteY245" fmla="*/ 1326971 h 1845201"/>
                <a:gd name="connsiteX246" fmla="*/ 353088 w 1968016"/>
                <a:gd name="connsiteY246" fmla="*/ 1332666 h 1845201"/>
                <a:gd name="connsiteX247" fmla="*/ 364478 w 1968016"/>
                <a:gd name="connsiteY247" fmla="*/ 1349751 h 1845201"/>
                <a:gd name="connsiteX248" fmla="*/ 529633 w 1968016"/>
                <a:gd name="connsiteY248" fmla="*/ 1366835 h 1845201"/>
                <a:gd name="connsiteX249" fmla="*/ 541023 w 1968016"/>
                <a:gd name="connsiteY249" fmla="*/ 1349751 h 1845201"/>
                <a:gd name="connsiteX250" fmla="*/ 546718 w 1968016"/>
                <a:gd name="connsiteY250" fmla="*/ 1332666 h 1845201"/>
                <a:gd name="connsiteX251" fmla="*/ 563803 w 1968016"/>
                <a:gd name="connsiteY251" fmla="*/ 1326971 h 1845201"/>
                <a:gd name="connsiteX252" fmla="*/ 592278 w 1968016"/>
                <a:gd name="connsiteY252" fmla="*/ 1304192 h 1845201"/>
                <a:gd name="connsiteX253" fmla="*/ 626447 w 1968016"/>
                <a:gd name="connsiteY253" fmla="*/ 1287108 h 1845201"/>
                <a:gd name="connsiteX254" fmla="*/ 666312 w 1968016"/>
                <a:gd name="connsiteY254" fmla="*/ 1281413 h 1845201"/>
                <a:gd name="connsiteX255" fmla="*/ 672007 w 1968016"/>
                <a:gd name="connsiteY255" fmla="*/ 1241549 h 1845201"/>
                <a:gd name="connsiteX256" fmla="*/ 654922 w 1968016"/>
                <a:gd name="connsiteY256" fmla="*/ 1235854 h 1845201"/>
                <a:gd name="connsiteX257" fmla="*/ 677702 w 1968016"/>
                <a:gd name="connsiteY257" fmla="*/ 1224464 h 1845201"/>
                <a:gd name="connsiteX258" fmla="*/ 774517 w 1968016"/>
                <a:gd name="connsiteY258" fmla="*/ 1213075 h 1845201"/>
                <a:gd name="connsiteX259" fmla="*/ 808687 w 1968016"/>
                <a:gd name="connsiteY259" fmla="*/ 1207380 h 1845201"/>
                <a:gd name="connsiteX260" fmla="*/ 791602 w 1968016"/>
                <a:gd name="connsiteY260" fmla="*/ 1201685 h 1845201"/>
                <a:gd name="connsiteX261" fmla="*/ 751737 w 1968016"/>
                <a:gd name="connsiteY261" fmla="*/ 1167516 h 1845201"/>
                <a:gd name="connsiteX262" fmla="*/ 740347 w 1968016"/>
                <a:gd name="connsiteY262" fmla="*/ 1150432 h 1845201"/>
                <a:gd name="connsiteX263" fmla="*/ 700482 w 1968016"/>
                <a:gd name="connsiteY263" fmla="*/ 1133347 h 1845201"/>
                <a:gd name="connsiteX264" fmla="*/ 495463 w 1968016"/>
                <a:gd name="connsiteY264" fmla="*/ 1121958 h 1845201"/>
                <a:gd name="connsiteX265" fmla="*/ 410038 w 1968016"/>
                <a:gd name="connsiteY265" fmla="*/ 1139042 h 1845201"/>
                <a:gd name="connsiteX266" fmla="*/ 398648 w 1968016"/>
                <a:gd name="connsiteY266" fmla="*/ 1161821 h 1845201"/>
                <a:gd name="connsiteX267" fmla="*/ 353088 w 1968016"/>
                <a:gd name="connsiteY267" fmla="*/ 1213075 h 1845201"/>
                <a:gd name="connsiteX268" fmla="*/ 347394 w 1968016"/>
                <a:gd name="connsiteY268" fmla="*/ 1167516 h 1845201"/>
                <a:gd name="connsiteX269" fmla="*/ 233494 w 1968016"/>
                <a:gd name="connsiteY269" fmla="*/ 1195990 h 1845201"/>
                <a:gd name="connsiteX270" fmla="*/ 216409 w 1968016"/>
                <a:gd name="connsiteY270" fmla="*/ 1213075 h 1845201"/>
                <a:gd name="connsiteX271" fmla="*/ 210714 w 1968016"/>
                <a:gd name="connsiteY271" fmla="*/ 1195990 h 1845201"/>
                <a:gd name="connsiteX272" fmla="*/ 222104 w 1968016"/>
                <a:gd name="connsiteY272" fmla="*/ 1167516 h 1845201"/>
                <a:gd name="connsiteX273" fmla="*/ 205019 w 1968016"/>
                <a:gd name="connsiteY273" fmla="*/ 1161821 h 1845201"/>
                <a:gd name="connsiteX274" fmla="*/ 148069 w 1968016"/>
                <a:gd name="connsiteY274" fmla="*/ 1150432 h 1845201"/>
                <a:gd name="connsiteX275" fmla="*/ 119594 w 1968016"/>
                <a:gd name="connsiteY275" fmla="*/ 1144737 h 1845201"/>
                <a:gd name="connsiteX276" fmla="*/ 85425 w 1968016"/>
                <a:gd name="connsiteY276" fmla="*/ 1133347 h 1845201"/>
                <a:gd name="connsiteX277" fmla="*/ 11390 w 1968016"/>
                <a:gd name="connsiteY277" fmla="*/ 1127652 h 1845201"/>
                <a:gd name="connsiteX278" fmla="*/ 0 w 1968016"/>
                <a:gd name="connsiteY278" fmla="*/ 1110568 h 1845201"/>
                <a:gd name="connsiteX279" fmla="*/ 5695 w 1968016"/>
                <a:gd name="connsiteY279" fmla="*/ 1087789 h 1845201"/>
                <a:gd name="connsiteX280" fmla="*/ 28475 w 1968016"/>
                <a:gd name="connsiteY280" fmla="*/ 1082094 h 1845201"/>
                <a:gd name="connsiteX281" fmla="*/ 34170 w 1968016"/>
                <a:gd name="connsiteY281" fmla="*/ 1042230 h 1845201"/>
                <a:gd name="connsiteX282" fmla="*/ 45560 w 1968016"/>
                <a:gd name="connsiteY282" fmla="*/ 1059314 h 1845201"/>
                <a:gd name="connsiteX283" fmla="*/ 68340 w 1968016"/>
                <a:gd name="connsiteY283" fmla="*/ 1082094 h 1845201"/>
                <a:gd name="connsiteX284" fmla="*/ 85425 w 1968016"/>
                <a:gd name="connsiteY284" fmla="*/ 1087789 h 1845201"/>
                <a:gd name="connsiteX285" fmla="*/ 176544 w 1968016"/>
                <a:gd name="connsiteY285" fmla="*/ 1093483 h 1845201"/>
                <a:gd name="connsiteX286" fmla="*/ 187934 w 1968016"/>
                <a:gd name="connsiteY286" fmla="*/ 1110568 h 1845201"/>
                <a:gd name="connsiteX287" fmla="*/ 227799 w 1968016"/>
                <a:gd name="connsiteY287" fmla="*/ 1127652 h 1845201"/>
                <a:gd name="connsiteX288" fmla="*/ 290444 w 1968016"/>
                <a:gd name="connsiteY288" fmla="*/ 1133347 h 1845201"/>
                <a:gd name="connsiteX289" fmla="*/ 444208 w 1968016"/>
                <a:gd name="connsiteY289" fmla="*/ 1127652 h 1845201"/>
                <a:gd name="connsiteX290" fmla="*/ 427123 w 1968016"/>
                <a:gd name="connsiteY290" fmla="*/ 1121958 h 1845201"/>
                <a:gd name="connsiteX291" fmla="*/ 398648 w 1968016"/>
                <a:gd name="connsiteY291" fmla="*/ 1087789 h 1845201"/>
                <a:gd name="connsiteX292" fmla="*/ 347394 w 1968016"/>
                <a:gd name="connsiteY292" fmla="*/ 1070704 h 1845201"/>
                <a:gd name="connsiteX293" fmla="*/ 290444 w 1968016"/>
                <a:gd name="connsiteY293" fmla="*/ 1042230 h 1845201"/>
                <a:gd name="connsiteX294" fmla="*/ 284749 w 1968016"/>
                <a:gd name="connsiteY294" fmla="*/ 1025145 h 1845201"/>
                <a:gd name="connsiteX295" fmla="*/ 267664 w 1968016"/>
                <a:gd name="connsiteY295" fmla="*/ 1019451 h 1845201"/>
                <a:gd name="connsiteX296" fmla="*/ 244884 w 1968016"/>
                <a:gd name="connsiteY296" fmla="*/ 1002366 h 1845201"/>
                <a:gd name="connsiteX297" fmla="*/ 227799 w 1968016"/>
                <a:gd name="connsiteY297" fmla="*/ 973892 h 1845201"/>
                <a:gd name="connsiteX298" fmla="*/ 210714 w 1968016"/>
                <a:gd name="connsiteY298" fmla="*/ 951113 h 1845201"/>
                <a:gd name="connsiteX299" fmla="*/ 182239 w 1968016"/>
                <a:gd name="connsiteY299" fmla="*/ 888469 h 1845201"/>
                <a:gd name="connsiteX300" fmla="*/ 148069 w 1968016"/>
                <a:gd name="connsiteY300" fmla="*/ 928333 h 1845201"/>
                <a:gd name="connsiteX301" fmla="*/ 136679 w 1968016"/>
                <a:gd name="connsiteY301" fmla="*/ 877080 h 1845201"/>
                <a:gd name="connsiteX302" fmla="*/ 170849 w 1968016"/>
                <a:gd name="connsiteY302" fmla="*/ 831521 h 1845201"/>
                <a:gd name="connsiteX303" fmla="*/ 187934 w 1968016"/>
                <a:gd name="connsiteY303" fmla="*/ 859995 h 1845201"/>
                <a:gd name="connsiteX304" fmla="*/ 193629 w 1968016"/>
                <a:gd name="connsiteY304" fmla="*/ 882775 h 1845201"/>
                <a:gd name="connsiteX305" fmla="*/ 210714 w 1968016"/>
                <a:gd name="connsiteY305" fmla="*/ 899859 h 1845201"/>
                <a:gd name="connsiteX306" fmla="*/ 233494 w 1968016"/>
                <a:gd name="connsiteY306" fmla="*/ 945418 h 1845201"/>
                <a:gd name="connsiteX307" fmla="*/ 279054 w 1968016"/>
                <a:gd name="connsiteY307" fmla="*/ 973892 h 1845201"/>
                <a:gd name="connsiteX308" fmla="*/ 313224 w 1968016"/>
                <a:gd name="connsiteY308" fmla="*/ 996671 h 1845201"/>
                <a:gd name="connsiteX309" fmla="*/ 347394 w 1968016"/>
                <a:gd name="connsiteY309" fmla="*/ 1030840 h 1845201"/>
                <a:gd name="connsiteX310" fmla="*/ 364478 w 1968016"/>
                <a:gd name="connsiteY310" fmla="*/ 1059314 h 1845201"/>
                <a:gd name="connsiteX311" fmla="*/ 398648 w 1968016"/>
                <a:gd name="connsiteY311" fmla="*/ 1070704 h 1845201"/>
                <a:gd name="connsiteX312" fmla="*/ 438513 w 1968016"/>
                <a:gd name="connsiteY312" fmla="*/ 1059314 h 1845201"/>
                <a:gd name="connsiteX313" fmla="*/ 449903 w 1968016"/>
                <a:gd name="connsiteY313" fmla="*/ 1076399 h 1845201"/>
                <a:gd name="connsiteX314" fmla="*/ 455598 w 1968016"/>
                <a:gd name="connsiteY314" fmla="*/ 1093483 h 1845201"/>
                <a:gd name="connsiteX315" fmla="*/ 501158 w 1968016"/>
                <a:gd name="connsiteY315" fmla="*/ 1099178 h 1845201"/>
                <a:gd name="connsiteX316" fmla="*/ 620752 w 1968016"/>
                <a:gd name="connsiteY316" fmla="*/ 1110568 h 1845201"/>
                <a:gd name="connsiteX317" fmla="*/ 649227 w 1968016"/>
                <a:gd name="connsiteY317" fmla="*/ 1099178 h 1845201"/>
                <a:gd name="connsiteX318" fmla="*/ 597973 w 1968016"/>
                <a:gd name="connsiteY318" fmla="*/ 1070704 h 1845201"/>
                <a:gd name="connsiteX319" fmla="*/ 575193 w 1968016"/>
                <a:gd name="connsiteY319" fmla="*/ 1053620 h 1845201"/>
                <a:gd name="connsiteX320" fmla="*/ 569498 w 1968016"/>
                <a:gd name="connsiteY320" fmla="*/ 1036535 h 1845201"/>
                <a:gd name="connsiteX321" fmla="*/ 552413 w 1968016"/>
                <a:gd name="connsiteY321" fmla="*/ 1025145 h 1845201"/>
                <a:gd name="connsiteX322" fmla="*/ 518243 w 1968016"/>
                <a:gd name="connsiteY322" fmla="*/ 990976 h 1845201"/>
                <a:gd name="connsiteX323" fmla="*/ 501158 w 1968016"/>
                <a:gd name="connsiteY323" fmla="*/ 973892 h 1845201"/>
                <a:gd name="connsiteX324" fmla="*/ 478378 w 1968016"/>
                <a:gd name="connsiteY324" fmla="*/ 962502 h 1845201"/>
                <a:gd name="connsiteX325" fmla="*/ 461293 w 1968016"/>
                <a:gd name="connsiteY325" fmla="*/ 956807 h 1845201"/>
                <a:gd name="connsiteX326" fmla="*/ 427123 w 1968016"/>
                <a:gd name="connsiteY326" fmla="*/ 928333 h 1845201"/>
                <a:gd name="connsiteX327" fmla="*/ 421428 w 1968016"/>
                <a:gd name="connsiteY327" fmla="*/ 905554 h 1845201"/>
                <a:gd name="connsiteX328" fmla="*/ 404343 w 1968016"/>
                <a:gd name="connsiteY328" fmla="*/ 899859 h 1845201"/>
                <a:gd name="connsiteX329" fmla="*/ 387258 w 1968016"/>
                <a:gd name="connsiteY329" fmla="*/ 888469 h 1845201"/>
                <a:gd name="connsiteX330" fmla="*/ 375868 w 1968016"/>
                <a:gd name="connsiteY330" fmla="*/ 871385 h 1845201"/>
                <a:gd name="connsiteX331" fmla="*/ 358783 w 1968016"/>
                <a:gd name="connsiteY331" fmla="*/ 865690 h 1845201"/>
                <a:gd name="connsiteX332" fmla="*/ 353088 w 1968016"/>
                <a:gd name="connsiteY332" fmla="*/ 808742 h 1845201"/>
                <a:gd name="connsiteX333" fmla="*/ 347394 w 1968016"/>
                <a:gd name="connsiteY333" fmla="*/ 791657 h 1845201"/>
                <a:gd name="connsiteX334" fmla="*/ 341699 w 1968016"/>
                <a:gd name="connsiteY334" fmla="*/ 768878 h 1845201"/>
                <a:gd name="connsiteX335" fmla="*/ 324614 w 1968016"/>
                <a:gd name="connsiteY335" fmla="*/ 763183 h 1845201"/>
                <a:gd name="connsiteX336" fmla="*/ 239189 w 1968016"/>
                <a:gd name="connsiteY336" fmla="*/ 763183 h 1845201"/>
                <a:gd name="connsiteX337" fmla="*/ 216409 w 1968016"/>
                <a:gd name="connsiteY337" fmla="*/ 751794 h 1845201"/>
                <a:gd name="connsiteX338" fmla="*/ 199324 w 1968016"/>
                <a:gd name="connsiteY338" fmla="*/ 746099 h 1845201"/>
                <a:gd name="connsiteX339" fmla="*/ 193629 w 1968016"/>
                <a:gd name="connsiteY339" fmla="*/ 729014 h 1845201"/>
                <a:gd name="connsiteX340" fmla="*/ 267664 w 1968016"/>
                <a:gd name="connsiteY340" fmla="*/ 717625 h 1845201"/>
                <a:gd name="connsiteX341" fmla="*/ 284749 w 1968016"/>
                <a:gd name="connsiteY341" fmla="*/ 706235 h 1845201"/>
                <a:gd name="connsiteX342" fmla="*/ 313224 w 1968016"/>
                <a:gd name="connsiteY342" fmla="*/ 672066 h 1845201"/>
                <a:gd name="connsiteX343" fmla="*/ 324614 w 1968016"/>
                <a:gd name="connsiteY343" fmla="*/ 706235 h 1845201"/>
                <a:gd name="connsiteX344" fmla="*/ 330309 w 1968016"/>
                <a:gd name="connsiteY344" fmla="*/ 734709 h 1845201"/>
                <a:gd name="connsiteX345" fmla="*/ 353088 w 1968016"/>
                <a:gd name="connsiteY345" fmla="*/ 768878 h 1845201"/>
                <a:gd name="connsiteX346" fmla="*/ 364478 w 1968016"/>
                <a:gd name="connsiteY346" fmla="*/ 820131 h 1845201"/>
                <a:gd name="connsiteX347" fmla="*/ 375868 w 1968016"/>
                <a:gd name="connsiteY347" fmla="*/ 854300 h 1845201"/>
                <a:gd name="connsiteX348" fmla="*/ 421428 w 1968016"/>
                <a:gd name="connsiteY348" fmla="*/ 882775 h 1845201"/>
                <a:gd name="connsiteX349" fmla="*/ 466988 w 1968016"/>
                <a:gd name="connsiteY349" fmla="*/ 911249 h 1845201"/>
                <a:gd name="connsiteX350" fmla="*/ 455598 w 1968016"/>
                <a:gd name="connsiteY350" fmla="*/ 865690 h 1845201"/>
                <a:gd name="connsiteX351" fmla="*/ 444208 w 1968016"/>
                <a:gd name="connsiteY351" fmla="*/ 848606 h 1845201"/>
                <a:gd name="connsiteX352" fmla="*/ 449903 w 1968016"/>
                <a:gd name="connsiteY352" fmla="*/ 774573 h 1845201"/>
                <a:gd name="connsiteX353" fmla="*/ 438513 w 1968016"/>
                <a:gd name="connsiteY353" fmla="*/ 717625 h 1845201"/>
                <a:gd name="connsiteX354" fmla="*/ 427123 w 1968016"/>
                <a:gd name="connsiteY354" fmla="*/ 649287 h 1845201"/>
                <a:gd name="connsiteX355" fmla="*/ 421428 w 1968016"/>
                <a:gd name="connsiteY355" fmla="*/ 626507 h 1845201"/>
                <a:gd name="connsiteX356" fmla="*/ 410038 w 1968016"/>
                <a:gd name="connsiteY356" fmla="*/ 603728 h 1845201"/>
                <a:gd name="connsiteX357" fmla="*/ 404343 w 1968016"/>
                <a:gd name="connsiteY357" fmla="*/ 569559 h 1845201"/>
                <a:gd name="connsiteX358" fmla="*/ 387258 w 1968016"/>
                <a:gd name="connsiteY358" fmla="*/ 580949 h 1845201"/>
                <a:gd name="connsiteX359" fmla="*/ 421428 w 1968016"/>
                <a:gd name="connsiteY359" fmla="*/ 609423 h 1845201"/>
                <a:gd name="connsiteX360" fmla="*/ 449903 w 1968016"/>
                <a:gd name="connsiteY360" fmla="*/ 603728 h 1845201"/>
                <a:gd name="connsiteX361" fmla="*/ 512548 w 1968016"/>
                <a:gd name="connsiteY361" fmla="*/ 546780 h 1845201"/>
                <a:gd name="connsiteX362" fmla="*/ 518243 w 1968016"/>
                <a:gd name="connsiteY362" fmla="*/ 569559 h 1845201"/>
                <a:gd name="connsiteX363" fmla="*/ 523938 w 1968016"/>
                <a:gd name="connsiteY363" fmla="*/ 586643 h 1845201"/>
                <a:gd name="connsiteX364" fmla="*/ 506853 w 1968016"/>
                <a:gd name="connsiteY364" fmla="*/ 603728 h 1845201"/>
                <a:gd name="connsiteX365" fmla="*/ 472683 w 1968016"/>
                <a:gd name="connsiteY365" fmla="*/ 637897 h 1845201"/>
                <a:gd name="connsiteX366" fmla="*/ 506853 w 1968016"/>
                <a:gd name="connsiteY366" fmla="*/ 660676 h 1845201"/>
                <a:gd name="connsiteX367" fmla="*/ 523938 w 1968016"/>
                <a:gd name="connsiteY367" fmla="*/ 677761 h 1845201"/>
                <a:gd name="connsiteX368" fmla="*/ 569498 w 1968016"/>
                <a:gd name="connsiteY368" fmla="*/ 694845 h 1845201"/>
                <a:gd name="connsiteX369" fmla="*/ 546718 w 1968016"/>
                <a:gd name="connsiteY369" fmla="*/ 751794 h 1845201"/>
                <a:gd name="connsiteX370" fmla="*/ 518243 w 1968016"/>
                <a:gd name="connsiteY370" fmla="*/ 768878 h 1845201"/>
                <a:gd name="connsiteX371" fmla="*/ 501158 w 1968016"/>
                <a:gd name="connsiteY371" fmla="*/ 803047 h 1845201"/>
                <a:gd name="connsiteX372" fmla="*/ 489768 w 1968016"/>
                <a:gd name="connsiteY372" fmla="*/ 820131 h 1845201"/>
                <a:gd name="connsiteX373" fmla="*/ 495463 w 1968016"/>
                <a:gd name="connsiteY373" fmla="*/ 871385 h 1845201"/>
                <a:gd name="connsiteX374" fmla="*/ 501158 w 1968016"/>
                <a:gd name="connsiteY374" fmla="*/ 888469 h 1845201"/>
                <a:gd name="connsiteX375" fmla="*/ 518243 w 1968016"/>
                <a:gd name="connsiteY375" fmla="*/ 905554 h 1845201"/>
                <a:gd name="connsiteX376" fmla="*/ 541023 w 1968016"/>
                <a:gd name="connsiteY376" fmla="*/ 911249 h 1845201"/>
                <a:gd name="connsiteX377" fmla="*/ 563803 w 1968016"/>
                <a:gd name="connsiteY377" fmla="*/ 945418 h 1845201"/>
                <a:gd name="connsiteX378" fmla="*/ 580888 w 1968016"/>
                <a:gd name="connsiteY378" fmla="*/ 985282 h 1845201"/>
                <a:gd name="connsiteX379" fmla="*/ 597973 w 1968016"/>
                <a:gd name="connsiteY379" fmla="*/ 990976 h 1845201"/>
                <a:gd name="connsiteX380" fmla="*/ 615058 w 1968016"/>
                <a:gd name="connsiteY380" fmla="*/ 990976 h 1845201"/>
                <a:gd name="connsiteX381" fmla="*/ 603668 w 1968016"/>
                <a:gd name="connsiteY381" fmla="*/ 911249 h 1845201"/>
                <a:gd name="connsiteX382" fmla="*/ 592278 w 1968016"/>
                <a:gd name="connsiteY382" fmla="*/ 888469 h 1845201"/>
                <a:gd name="connsiteX383" fmla="*/ 586583 w 1968016"/>
                <a:gd name="connsiteY383" fmla="*/ 865690 h 1845201"/>
                <a:gd name="connsiteX384" fmla="*/ 580888 w 1968016"/>
                <a:gd name="connsiteY384" fmla="*/ 820131 h 1845201"/>
                <a:gd name="connsiteX385" fmla="*/ 615058 w 1968016"/>
                <a:gd name="connsiteY385" fmla="*/ 831521 h 1845201"/>
                <a:gd name="connsiteX386" fmla="*/ 637837 w 1968016"/>
                <a:gd name="connsiteY386" fmla="*/ 825826 h 1845201"/>
                <a:gd name="connsiteX387" fmla="*/ 626447 w 1968016"/>
                <a:gd name="connsiteY387" fmla="*/ 808742 h 1845201"/>
                <a:gd name="connsiteX388" fmla="*/ 592278 w 1968016"/>
                <a:gd name="connsiteY388" fmla="*/ 791657 h 1845201"/>
                <a:gd name="connsiteX389" fmla="*/ 586583 w 1968016"/>
                <a:gd name="connsiteY389" fmla="*/ 774573 h 1845201"/>
                <a:gd name="connsiteX390" fmla="*/ 632142 w 1968016"/>
                <a:gd name="connsiteY390" fmla="*/ 734709 h 1845201"/>
                <a:gd name="connsiteX391" fmla="*/ 626447 w 1968016"/>
                <a:gd name="connsiteY391" fmla="*/ 717625 h 1845201"/>
                <a:gd name="connsiteX392" fmla="*/ 632142 w 1968016"/>
                <a:gd name="connsiteY392" fmla="*/ 774573 h 1845201"/>
                <a:gd name="connsiteX393" fmla="*/ 654922 w 1968016"/>
                <a:gd name="connsiteY393" fmla="*/ 780268 h 1845201"/>
                <a:gd name="connsiteX394" fmla="*/ 677702 w 1968016"/>
                <a:gd name="connsiteY394" fmla="*/ 854300 h 1845201"/>
                <a:gd name="connsiteX395" fmla="*/ 694787 w 1968016"/>
                <a:gd name="connsiteY395" fmla="*/ 865690 h 1845201"/>
                <a:gd name="connsiteX396" fmla="*/ 683397 w 1968016"/>
                <a:gd name="connsiteY396" fmla="*/ 888469 h 1845201"/>
                <a:gd name="connsiteX397" fmla="*/ 700482 w 1968016"/>
                <a:gd name="connsiteY397" fmla="*/ 962502 h 1845201"/>
                <a:gd name="connsiteX398" fmla="*/ 711872 w 1968016"/>
                <a:gd name="connsiteY398" fmla="*/ 979587 h 1845201"/>
                <a:gd name="connsiteX399" fmla="*/ 717567 w 1968016"/>
                <a:gd name="connsiteY399" fmla="*/ 996671 h 1845201"/>
                <a:gd name="connsiteX400" fmla="*/ 740347 w 1968016"/>
                <a:gd name="connsiteY400" fmla="*/ 1002366 h 1845201"/>
                <a:gd name="connsiteX401" fmla="*/ 757432 w 1968016"/>
                <a:gd name="connsiteY401" fmla="*/ 1008061 h 1845201"/>
                <a:gd name="connsiteX402" fmla="*/ 808687 w 1968016"/>
                <a:gd name="connsiteY402" fmla="*/ 1030840 h 1845201"/>
                <a:gd name="connsiteX403" fmla="*/ 820077 w 1968016"/>
                <a:gd name="connsiteY403" fmla="*/ 1053620 h 1845201"/>
                <a:gd name="connsiteX404" fmla="*/ 859942 w 1968016"/>
                <a:gd name="connsiteY404" fmla="*/ 1070704 h 1845201"/>
                <a:gd name="connsiteX405" fmla="*/ 842857 w 1968016"/>
                <a:gd name="connsiteY405" fmla="*/ 1082094 h 1845201"/>
                <a:gd name="connsiteX406" fmla="*/ 825772 w 1968016"/>
                <a:gd name="connsiteY406" fmla="*/ 1070704 h 1845201"/>
                <a:gd name="connsiteX407" fmla="*/ 797297 w 1968016"/>
                <a:gd name="connsiteY407" fmla="*/ 1042230 h 1845201"/>
                <a:gd name="connsiteX408" fmla="*/ 763127 w 1968016"/>
                <a:gd name="connsiteY408" fmla="*/ 1036535 h 1845201"/>
                <a:gd name="connsiteX409" fmla="*/ 700482 w 1968016"/>
                <a:gd name="connsiteY409" fmla="*/ 1013756 h 1845201"/>
                <a:gd name="connsiteX410" fmla="*/ 677702 w 1968016"/>
                <a:gd name="connsiteY410" fmla="*/ 996671 h 1845201"/>
                <a:gd name="connsiteX411" fmla="*/ 672007 w 1968016"/>
                <a:gd name="connsiteY411" fmla="*/ 905554 h 1845201"/>
                <a:gd name="connsiteX412" fmla="*/ 637837 w 1968016"/>
                <a:gd name="connsiteY412" fmla="*/ 882775 h 1845201"/>
                <a:gd name="connsiteX413" fmla="*/ 558108 w 1968016"/>
                <a:gd name="connsiteY413" fmla="*/ 911249 h 1845201"/>
                <a:gd name="connsiteX414" fmla="*/ 580888 w 1968016"/>
                <a:gd name="connsiteY414" fmla="*/ 956807 h 1845201"/>
                <a:gd name="connsiteX415" fmla="*/ 615058 w 1968016"/>
                <a:gd name="connsiteY415" fmla="*/ 979587 h 1845201"/>
                <a:gd name="connsiteX416" fmla="*/ 632142 w 1968016"/>
                <a:gd name="connsiteY416" fmla="*/ 1019451 h 1845201"/>
                <a:gd name="connsiteX417" fmla="*/ 643532 w 1968016"/>
                <a:gd name="connsiteY417" fmla="*/ 1053620 h 1845201"/>
                <a:gd name="connsiteX418" fmla="*/ 700482 w 1968016"/>
                <a:gd name="connsiteY418" fmla="*/ 1059314 h 1845201"/>
                <a:gd name="connsiteX419" fmla="*/ 751737 w 1968016"/>
                <a:gd name="connsiteY419" fmla="*/ 1059314 h 1845201"/>
                <a:gd name="connsiteX420" fmla="*/ 768822 w 1968016"/>
                <a:gd name="connsiteY420" fmla="*/ 1133347 h 1845201"/>
                <a:gd name="connsiteX421" fmla="*/ 785907 w 1968016"/>
                <a:gd name="connsiteY421" fmla="*/ 1144737 h 1845201"/>
                <a:gd name="connsiteX422" fmla="*/ 825772 w 1968016"/>
                <a:gd name="connsiteY422" fmla="*/ 1139042 h 1845201"/>
                <a:gd name="connsiteX423" fmla="*/ 882722 w 1968016"/>
                <a:gd name="connsiteY423" fmla="*/ 1133347 h 1845201"/>
                <a:gd name="connsiteX424" fmla="*/ 911196 w 1968016"/>
                <a:gd name="connsiteY424" fmla="*/ 1116263 h 1845201"/>
                <a:gd name="connsiteX425" fmla="*/ 928281 w 1968016"/>
                <a:gd name="connsiteY425" fmla="*/ 1110568 h 1845201"/>
                <a:gd name="connsiteX426" fmla="*/ 916891 w 1968016"/>
                <a:gd name="connsiteY426" fmla="*/ 1047925 h 1845201"/>
                <a:gd name="connsiteX427" fmla="*/ 905501 w 1968016"/>
                <a:gd name="connsiteY427" fmla="*/ 1025145 h 1845201"/>
                <a:gd name="connsiteX428" fmla="*/ 888416 w 1968016"/>
                <a:gd name="connsiteY428" fmla="*/ 1019451 h 1845201"/>
                <a:gd name="connsiteX429" fmla="*/ 888416 w 1968016"/>
                <a:gd name="connsiteY429" fmla="*/ 979587 h 1845201"/>
                <a:gd name="connsiteX430" fmla="*/ 882722 w 1968016"/>
                <a:gd name="connsiteY430" fmla="*/ 939723 h 1845201"/>
                <a:gd name="connsiteX431" fmla="*/ 865637 w 1968016"/>
                <a:gd name="connsiteY431" fmla="*/ 934028 h 1845201"/>
                <a:gd name="connsiteX432" fmla="*/ 842857 w 1968016"/>
                <a:gd name="connsiteY432" fmla="*/ 928333 h 1845201"/>
                <a:gd name="connsiteX433" fmla="*/ 808687 w 1968016"/>
                <a:gd name="connsiteY433" fmla="*/ 911249 h 1845201"/>
                <a:gd name="connsiteX434" fmla="*/ 802992 w 1968016"/>
                <a:gd name="connsiteY434" fmla="*/ 928333 h 1845201"/>
                <a:gd name="connsiteX435" fmla="*/ 791602 w 1968016"/>
                <a:gd name="connsiteY435" fmla="*/ 945418 h 1845201"/>
                <a:gd name="connsiteX436" fmla="*/ 774517 w 1968016"/>
                <a:gd name="connsiteY436" fmla="*/ 939723 h 1845201"/>
                <a:gd name="connsiteX437" fmla="*/ 797297 w 1968016"/>
                <a:gd name="connsiteY437" fmla="*/ 877080 h 1845201"/>
                <a:gd name="connsiteX438" fmla="*/ 774517 w 1968016"/>
                <a:gd name="connsiteY438" fmla="*/ 865690 h 1845201"/>
                <a:gd name="connsiteX439" fmla="*/ 751737 w 1968016"/>
                <a:gd name="connsiteY439" fmla="*/ 842911 h 1845201"/>
                <a:gd name="connsiteX440" fmla="*/ 740347 w 1968016"/>
                <a:gd name="connsiteY440" fmla="*/ 803047 h 1845201"/>
                <a:gd name="connsiteX441" fmla="*/ 797297 w 1968016"/>
                <a:gd name="connsiteY441" fmla="*/ 774573 h 1845201"/>
                <a:gd name="connsiteX442" fmla="*/ 780212 w 1968016"/>
                <a:gd name="connsiteY442" fmla="*/ 780268 h 1845201"/>
                <a:gd name="connsiteX443" fmla="*/ 791602 w 1968016"/>
                <a:gd name="connsiteY443" fmla="*/ 803047 h 1845201"/>
                <a:gd name="connsiteX444" fmla="*/ 797297 w 1968016"/>
                <a:gd name="connsiteY444" fmla="*/ 820131 h 1845201"/>
                <a:gd name="connsiteX445" fmla="*/ 814382 w 1968016"/>
                <a:gd name="connsiteY445" fmla="*/ 831521 h 1845201"/>
                <a:gd name="connsiteX446" fmla="*/ 825772 w 1968016"/>
                <a:gd name="connsiteY446" fmla="*/ 848606 h 1845201"/>
                <a:gd name="connsiteX447" fmla="*/ 854247 w 1968016"/>
                <a:gd name="connsiteY447" fmla="*/ 865690 h 1845201"/>
                <a:gd name="connsiteX448" fmla="*/ 871332 w 1968016"/>
                <a:gd name="connsiteY448" fmla="*/ 877080 h 1845201"/>
                <a:gd name="connsiteX449" fmla="*/ 905501 w 1968016"/>
                <a:gd name="connsiteY449" fmla="*/ 899859 h 1845201"/>
                <a:gd name="connsiteX450" fmla="*/ 916891 w 1968016"/>
                <a:gd name="connsiteY450" fmla="*/ 842911 h 1845201"/>
                <a:gd name="connsiteX451" fmla="*/ 922586 w 1968016"/>
                <a:gd name="connsiteY451" fmla="*/ 814437 h 1845201"/>
                <a:gd name="connsiteX452" fmla="*/ 905501 w 1968016"/>
                <a:gd name="connsiteY452" fmla="*/ 803047 h 1845201"/>
                <a:gd name="connsiteX453" fmla="*/ 877027 w 1968016"/>
                <a:gd name="connsiteY453" fmla="*/ 757488 h 1845201"/>
                <a:gd name="connsiteX454" fmla="*/ 865637 w 1968016"/>
                <a:gd name="connsiteY454" fmla="*/ 740404 h 1845201"/>
                <a:gd name="connsiteX455" fmla="*/ 854247 w 1968016"/>
                <a:gd name="connsiteY455" fmla="*/ 717625 h 1845201"/>
                <a:gd name="connsiteX456" fmla="*/ 825772 w 1968016"/>
                <a:gd name="connsiteY456" fmla="*/ 683456 h 1845201"/>
                <a:gd name="connsiteX457" fmla="*/ 814382 w 1968016"/>
                <a:gd name="connsiteY457" fmla="*/ 654981 h 1845201"/>
                <a:gd name="connsiteX458" fmla="*/ 797297 w 1968016"/>
                <a:gd name="connsiteY458" fmla="*/ 637897 h 1845201"/>
                <a:gd name="connsiteX459" fmla="*/ 763127 w 1968016"/>
                <a:gd name="connsiteY459" fmla="*/ 615118 h 1845201"/>
                <a:gd name="connsiteX460" fmla="*/ 746042 w 1968016"/>
                <a:gd name="connsiteY460" fmla="*/ 620812 h 1845201"/>
                <a:gd name="connsiteX461" fmla="*/ 751737 w 1968016"/>
                <a:gd name="connsiteY461" fmla="*/ 660676 h 1845201"/>
                <a:gd name="connsiteX462" fmla="*/ 746042 w 1968016"/>
                <a:gd name="connsiteY462" fmla="*/ 677761 h 1845201"/>
                <a:gd name="connsiteX463" fmla="*/ 728957 w 1968016"/>
                <a:gd name="connsiteY463" fmla="*/ 672066 h 1845201"/>
                <a:gd name="connsiteX464" fmla="*/ 711872 w 1968016"/>
                <a:gd name="connsiteY464" fmla="*/ 654981 h 1845201"/>
                <a:gd name="connsiteX465" fmla="*/ 717567 w 1968016"/>
                <a:gd name="connsiteY465" fmla="*/ 637897 h 1845201"/>
                <a:gd name="connsiteX466" fmla="*/ 751737 w 1968016"/>
                <a:gd name="connsiteY466" fmla="*/ 620812 h 1845201"/>
                <a:gd name="connsiteX467" fmla="*/ 763127 w 1968016"/>
                <a:gd name="connsiteY467" fmla="*/ 603728 h 1845201"/>
                <a:gd name="connsiteX468" fmla="*/ 734652 w 1968016"/>
                <a:gd name="connsiteY468" fmla="*/ 592338 h 1845201"/>
                <a:gd name="connsiteX469" fmla="*/ 706177 w 1968016"/>
                <a:gd name="connsiteY469" fmla="*/ 563864 h 1845201"/>
                <a:gd name="connsiteX470" fmla="*/ 666312 w 1968016"/>
                <a:gd name="connsiteY470" fmla="*/ 541085 h 1845201"/>
                <a:gd name="connsiteX471" fmla="*/ 654922 w 1968016"/>
                <a:gd name="connsiteY471" fmla="*/ 524000 h 1845201"/>
                <a:gd name="connsiteX472" fmla="*/ 672007 w 1968016"/>
                <a:gd name="connsiteY472" fmla="*/ 512611 h 1845201"/>
                <a:gd name="connsiteX473" fmla="*/ 700482 w 1968016"/>
                <a:gd name="connsiteY473" fmla="*/ 489831 h 1845201"/>
                <a:gd name="connsiteX474" fmla="*/ 683397 w 1968016"/>
                <a:gd name="connsiteY474" fmla="*/ 484136 h 1845201"/>
                <a:gd name="connsiteX475" fmla="*/ 700482 w 1968016"/>
                <a:gd name="connsiteY475" fmla="*/ 495526 h 1845201"/>
                <a:gd name="connsiteX476" fmla="*/ 723262 w 1968016"/>
                <a:gd name="connsiteY476" fmla="*/ 484136 h 1845201"/>
                <a:gd name="connsiteX477" fmla="*/ 711872 w 1968016"/>
                <a:gd name="connsiteY477" fmla="*/ 467052 h 1845201"/>
                <a:gd name="connsiteX478" fmla="*/ 689092 w 1968016"/>
                <a:gd name="connsiteY478" fmla="*/ 461357 h 1845201"/>
                <a:gd name="connsiteX479" fmla="*/ 672007 w 1968016"/>
                <a:gd name="connsiteY479" fmla="*/ 438578 h 1845201"/>
                <a:gd name="connsiteX480" fmla="*/ 706177 w 1968016"/>
                <a:gd name="connsiteY480" fmla="*/ 449967 h 1845201"/>
                <a:gd name="connsiteX481" fmla="*/ 723262 w 1968016"/>
                <a:gd name="connsiteY481" fmla="*/ 472747 h 1845201"/>
                <a:gd name="connsiteX482" fmla="*/ 763127 w 1968016"/>
                <a:gd name="connsiteY482" fmla="*/ 438578 h 1845201"/>
                <a:gd name="connsiteX483" fmla="*/ 757432 w 1968016"/>
                <a:gd name="connsiteY483" fmla="*/ 415798 h 1845201"/>
                <a:gd name="connsiteX484" fmla="*/ 734652 w 1968016"/>
                <a:gd name="connsiteY484" fmla="*/ 398714 h 1845201"/>
                <a:gd name="connsiteX485" fmla="*/ 780212 w 1968016"/>
                <a:gd name="connsiteY485" fmla="*/ 375935 h 1845201"/>
                <a:gd name="connsiteX486" fmla="*/ 768822 w 1968016"/>
                <a:gd name="connsiteY486" fmla="*/ 381630 h 1845201"/>
                <a:gd name="connsiteX487" fmla="*/ 757432 w 1968016"/>
                <a:gd name="connsiteY487" fmla="*/ 461357 h 1845201"/>
                <a:gd name="connsiteX488" fmla="*/ 746042 w 1968016"/>
                <a:gd name="connsiteY488" fmla="*/ 478442 h 1845201"/>
                <a:gd name="connsiteX489" fmla="*/ 740347 w 1968016"/>
                <a:gd name="connsiteY489" fmla="*/ 524000 h 1845201"/>
                <a:gd name="connsiteX490" fmla="*/ 797297 w 1968016"/>
                <a:gd name="connsiteY490" fmla="*/ 558169 h 1845201"/>
                <a:gd name="connsiteX491" fmla="*/ 825772 w 1968016"/>
                <a:gd name="connsiteY491" fmla="*/ 575254 h 1845201"/>
                <a:gd name="connsiteX492" fmla="*/ 842857 w 1968016"/>
                <a:gd name="connsiteY492" fmla="*/ 580949 h 1845201"/>
                <a:gd name="connsiteX493" fmla="*/ 865637 w 1968016"/>
                <a:gd name="connsiteY493" fmla="*/ 603728 h 1845201"/>
                <a:gd name="connsiteX494" fmla="*/ 871332 w 1968016"/>
                <a:gd name="connsiteY494" fmla="*/ 626507 h 1845201"/>
                <a:gd name="connsiteX495" fmla="*/ 899806 w 1968016"/>
                <a:gd name="connsiteY495" fmla="*/ 654981 h 1845201"/>
                <a:gd name="connsiteX496" fmla="*/ 922586 w 1968016"/>
                <a:gd name="connsiteY496" fmla="*/ 649287 h 1845201"/>
                <a:gd name="connsiteX497" fmla="*/ 916891 w 1968016"/>
                <a:gd name="connsiteY497" fmla="*/ 615118 h 1845201"/>
                <a:gd name="connsiteX498" fmla="*/ 911196 w 1968016"/>
                <a:gd name="connsiteY498" fmla="*/ 586643 h 1845201"/>
                <a:gd name="connsiteX499" fmla="*/ 928281 w 1968016"/>
                <a:gd name="connsiteY499" fmla="*/ 472747 h 1845201"/>
                <a:gd name="connsiteX500" fmla="*/ 939671 w 1968016"/>
                <a:gd name="connsiteY500" fmla="*/ 444273 h 1845201"/>
                <a:gd name="connsiteX501" fmla="*/ 905501 w 1968016"/>
                <a:gd name="connsiteY501" fmla="*/ 375935 h 1845201"/>
                <a:gd name="connsiteX502" fmla="*/ 922586 w 1968016"/>
                <a:gd name="connsiteY502" fmla="*/ 364545 h 1845201"/>
                <a:gd name="connsiteX503" fmla="*/ 933976 w 1968016"/>
                <a:gd name="connsiteY503" fmla="*/ 347461 h 1845201"/>
                <a:gd name="connsiteX504" fmla="*/ 939671 w 1968016"/>
                <a:gd name="connsiteY504" fmla="*/ 375935 h 1845201"/>
                <a:gd name="connsiteX505" fmla="*/ 945366 w 1968016"/>
                <a:gd name="connsiteY505" fmla="*/ 415798 h 1845201"/>
                <a:gd name="connsiteX506" fmla="*/ 973841 w 1968016"/>
                <a:gd name="connsiteY506" fmla="*/ 410104 h 1845201"/>
                <a:gd name="connsiteX507" fmla="*/ 996621 w 1968016"/>
                <a:gd name="connsiteY507" fmla="*/ 370240 h 1845201"/>
                <a:gd name="connsiteX508" fmla="*/ 973841 w 1968016"/>
                <a:gd name="connsiteY508" fmla="*/ 387324 h 1845201"/>
                <a:gd name="connsiteX509" fmla="*/ 956756 w 1968016"/>
                <a:gd name="connsiteY509" fmla="*/ 421493 h 1845201"/>
                <a:gd name="connsiteX510" fmla="*/ 956756 w 1968016"/>
                <a:gd name="connsiteY510" fmla="*/ 558169 h 1845201"/>
                <a:gd name="connsiteX511" fmla="*/ 962451 w 1968016"/>
                <a:gd name="connsiteY511" fmla="*/ 751794 h 1845201"/>
                <a:gd name="connsiteX512" fmla="*/ 1036486 w 1968016"/>
                <a:gd name="connsiteY512" fmla="*/ 740404 h 1845201"/>
                <a:gd name="connsiteX513" fmla="*/ 1042181 w 1968016"/>
                <a:gd name="connsiteY513" fmla="*/ 706235 h 1845201"/>
                <a:gd name="connsiteX514" fmla="*/ 1053571 w 1968016"/>
                <a:gd name="connsiteY514" fmla="*/ 672066 h 1845201"/>
                <a:gd name="connsiteX515" fmla="*/ 1059266 w 1968016"/>
                <a:gd name="connsiteY515" fmla="*/ 649287 h 1845201"/>
                <a:gd name="connsiteX516" fmla="*/ 1076351 w 1968016"/>
                <a:gd name="connsiteY516" fmla="*/ 615118 h 1845201"/>
                <a:gd name="connsiteX517" fmla="*/ 1082046 w 1968016"/>
                <a:gd name="connsiteY517" fmla="*/ 580949 h 1845201"/>
                <a:gd name="connsiteX518" fmla="*/ 1116216 w 1968016"/>
                <a:gd name="connsiteY518" fmla="*/ 558169 h 1845201"/>
                <a:gd name="connsiteX519" fmla="*/ 1127606 w 1968016"/>
                <a:gd name="connsiteY519" fmla="*/ 541085 h 1845201"/>
                <a:gd name="connsiteX520" fmla="*/ 1110521 w 1968016"/>
                <a:gd name="connsiteY520" fmla="*/ 535390 h 1845201"/>
                <a:gd name="connsiteX521" fmla="*/ 1116216 w 1968016"/>
                <a:gd name="connsiteY521" fmla="*/ 495526 h 1845201"/>
                <a:gd name="connsiteX522" fmla="*/ 1121911 w 1968016"/>
                <a:gd name="connsiteY522" fmla="*/ 444273 h 1845201"/>
                <a:gd name="connsiteX523" fmla="*/ 1184555 w 1968016"/>
                <a:gd name="connsiteY523" fmla="*/ 461357 h 1845201"/>
                <a:gd name="connsiteX524" fmla="*/ 1201640 w 1968016"/>
                <a:gd name="connsiteY524" fmla="*/ 484136 h 1845201"/>
                <a:gd name="connsiteX525" fmla="*/ 1207335 w 1968016"/>
                <a:gd name="connsiteY525" fmla="*/ 518305 h 1845201"/>
                <a:gd name="connsiteX526" fmla="*/ 1195945 w 1968016"/>
                <a:gd name="connsiteY526" fmla="*/ 535390 h 1845201"/>
                <a:gd name="connsiteX527" fmla="*/ 1156080 w 1968016"/>
                <a:gd name="connsiteY527" fmla="*/ 569559 h 1845201"/>
                <a:gd name="connsiteX528" fmla="*/ 1144691 w 1968016"/>
                <a:gd name="connsiteY528" fmla="*/ 592338 h 1845201"/>
                <a:gd name="connsiteX529" fmla="*/ 1110521 w 1968016"/>
                <a:gd name="connsiteY529" fmla="*/ 649287 h 1845201"/>
                <a:gd name="connsiteX530" fmla="*/ 1087741 w 1968016"/>
                <a:gd name="connsiteY530" fmla="*/ 711930 h 1845201"/>
                <a:gd name="connsiteX531" fmla="*/ 1076351 w 1968016"/>
                <a:gd name="connsiteY531" fmla="*/ 734709 h 1845201"/>
                <a:gd name="connsiteX532" fmla="*/ 1013706 w 1968016"/>
                <a:gd name="connsiteY532" fmla="*/ 785962 h 1845201"/>
                <a:gd name="connsiteX533" fmla="*/ 996621 w 1968016"/>
                <a:gd name="connsiteY533" fmla="*/ 791657 h 1845201"/>
                <a:gd name="connsiteX534" fmla="*/ 968146 w 1968016"/>
                <a:gd name="connsiteY534" fmla="*/ 814437 h 1845201"/>
                <a:gd name="connsiteX535" fmla="*/ 962451 w 1968016"/>
                <a:gd name="connsiteY535" fmla="*/ 831521 h 1845201"/>
                <a:gd name="connsiteX536" fmla="*/ 968146 w 1968016"/>
                <a:gd name="connsiteY536" fmla="*/ 934028 h 1845201"/>
                <a:gd name="connsiteX537" fmla="*/ 1047876 w 1968016"/>
                <a:gd name="connsiteY537" fmla="*/ 928333 h 1845201"/>
                <a:gd name="connsiteX538" fmla="*/ 1070656 w 1968016"/>
                <a:gd name="connsiteY538" fmla="*/ 922638 h 1845201"/>
                <a:gd name="connsiteX539" fmla="*/ 1059266 w 1968016"/>
                <a:gd name="connsiteY539" fmla="*/ 905554 h 1845201"/>
                <a:gd name="connsiteX540" fmla="*/ 1064961 w 1968016"/>
                <a:gd name="connsiteY540" fmla="*/ 859995 h 1845201"/>
                <a:gd name="connsiteX541" fmla="*/ 1104826 w 1968016"/>
                <a:gd name="connsiteY541" fmla="*/ 865690 h 1845201"/>
                <a:gd name="connsiteX542" fmla="*/ 1110521 w 1968016"/>
                <a:gd name="connsiteY542" fmla="*/ 882775 h 1845201"/>
                <a:gd name="connsiteX543" fmla="*/ 1144691 w 1968016"/>
                <a:gd name="connsiteY543" fmla="*/ 905554 h 1845201"/>
                <a:gd name="connsiteX544" fmla="*/ 1218725 w 1968016"/>
                <a:gd name="connsiteY544" fmla="*/ 865690 h 1845201"/>
                <a:gd name="connsiteX545" fmla="*/ 1235810 w 1968016"/>
                <a:gd name="connsiteY545" fmla="*/ 734709 h 1845201"/>
                <a:gd name="connsiteX546" fmla="*/ 1252895 w 1968016"/>
                <a:gd name="connsiteY546" fmla="*/ 689150 h 1845201"/>
                <a:gd name="connsiteX547" fmla="*/ 1275675 w 1968016"/>
                <a:gd name="connsiteY547" fmla="*/ 694845 h 1845201"/>
                <a:gd name="connsiteX548" fmla="*/ 1281370 w 1968016"/>
                <a:gd name="connsiteY548" fmla="*/ 711930 h 1845201"/>
                <a:gd name="connsiteX549" fmla="*/ 1269980 w 1968016"/>
                <a:gd name="connsiteY549" fmla="*/ 763183 h 1845201"/>
                <a:gd name="connsiteX550" fmla="*/ 1264285 w 1968016"/>
                <a:gd name="connsiteY550" fmla="*/ 808742 h 1845201"/>
                <a:gd name="connsiteX551" fmla="*/ 1241505 w 1968016"/>
                <a:gd name="connsiteY551" fmla="*/ 854300 h 1845201"/>
                <a:gd name="connsiteX552" fmla="*/ 1235810 w 1968016"/>
                <a:gd name="connsiteY552" fmla="*/ 871385 h 1845201"/>
                <a:gd name="connsiteX553" fmla="*/ 1275675 w 1968016"/>
                <a:gd name="connsiteY553" fmla="*/ 899859 h 1845201"/>
                <a:gd name="connsiteX554" fmla="*/ 1298455 w 1968016"/>
                <a:gd name="connsiteY554" fmla="*/ 905554 h 1845201"/>
                <a:gd name="connsiteX555" fmla="*/ 1241505 w 1968016"/>
                <a:gd name="connsiteY555" fmla="*/ 928333 h 1845201"/>
                <a:gd name="connsiteX556" fmla="*/ 1201640 w 1968016"/>
                <a:gd name="connsiteY556" fmla="*/ 939723 h 1845201"/>
                <a:gd name="connsiteX557" fmla="*/ 1190250 w 1968016"/>
                <a:gd name="connsiteY557" fmla="*/ 956807 h 1845201"/>
                <a:gd name="connsiteX558" fmla="*/ 1201640 w 1968016"/>
                <a:gd name="connsiteY558" fmla="*/ 996671 h 1845201"/>
                <a:gd name="connsiteX559" fmla="*/ 1184555 w 1968016"/>
                <a:gd name="connsiteY559" fmla="*/ 1002366 h 1845201"/>
                <a:gd name="connsiteX560" fmla="*/ 1167470 w 1968016"/>
                <a:gd name="connsiteY560" fmla="*/ 990976 h 1845201"/>
                <a:gd name="connsiteX561" fmla="*/ 1156080 w 1968016"/>
                <a:gd name="connsiteY561" fmla="*/ 1008061 h 1845201"/>
                <a:gd name="connsiteX562" fmla="*/ 1138996 w 1968016"/>
                <a:gd name="connsiteY562" fmla="*/ 1013756 h 1845201"/>
                <a:gd name="connsiteX563" fmla="*/ 1133301 w 1968016"/>
                <a:gd name="connsiteY563" fmla="*/ 973892 h 1845201"/>
                <a:gd name="connsiteX564" fmla="*/ 1116216 w 1968016"/>
                <a:gd name="connsiteY564" fmla="*/ 962502 h 1845201"/>
                <a:gd name="connsiteX565" fmla="*/ 1030791 w 1968016"/>
                <a:gd name="connsiteY565" fmla="*/ 968197 h 1845201"/>
                <a:gd name="connsiteX566" fmla="*/ 1013706 w 1968016"/>
                <a:gd name="connsiteY566" fmla="*/ 979587 h 1845201"/>
                <a:gd name="connsiteX567" fmla="*/ 1019401 w 1968016"/>
                <a:gd name="connsiteY567" fmla="*/ 1099178 h 1845201"/>
                <a:gd name="connsiteX568" fmla="*/ 1053571 w 1968016"/>
                <a:gd name="connsiteY568" fmla="*/ 1116263 h 1845201"/>
                <a:gd name="connsiteX569" fmla="*/ 1150385 w 1968016"/>
                <a:gd name="connsiteY569" fmla="*/ 1121958 h 1845201"/>
                <a:gd name="connsiteX570" fmla="*/ 1184555 w 1968016"/>
                <a:gd name="connsiteY570" fmla="*/ 1127652 h 1845201"/>
                <a:gd name="connsiteX571" fmla="*/ 1201640 w 1968016"/>
                <a:gd name="connsiteY571" fmla="*/ 1133347 h 1845201"/>
                <a:gd name="connsiteX572" fmla="*/ 1258590 w 1968016"/>
                <a:gd name="connsiteY572" fmla="*/ 1127652 h 1845201"/>
                <a:gd name="connsiteX573" fmla="*/ 1287065 w 1968016"/>
                <a:gd name="connsiteY573" fmla="*/ 1099178 h 1845201"/>
                <a:gd name="connsiteX574" fmla="*/ 1304150 w 1968016"/>
                <a:gd name="connsiteY574" fmla="*/ 1087789 h 1845201"/>
                <a:gd name="connsiteX575" fmla="*/ 1315540 w 1968016"/>
                <a:gd name="connsiteY575" fmla="*/ 1065009 h 1845201"/>
                <a:gd name="connsiteX576" fmla="*/ 1332625 w 1968016"/>
                <a:gd name="connsiteY576" fmla="*/ 1047925 h 1845201"/>
                <a:gd name="connsiteX577" fmla="*/ 1355405 w 1968016"/>
                <a:gd name="connsiteY577" fmla="*/ 1019451 h 1845201"/>
                <a:gd name="connsiteX578" fmla="*/ 1378185 w 1968016"/>
                <a:gd name="connsiteY578" fmla="*/ 979587 h 1845201"/>
                <a:gd name="connsiteX579" fmla="*/ 1383880 w 1968016"/>
                <a:gd name="connsiteY579" fmla="*/ 962502 h 1845201"/>
                <a:gd name="connsiteX580" fmla="*/ 1412355 w 1968016"/>
                <a:gd name="connsiteY580" fmla="*/ 939723 h 1845201"/>
                <a:gd name="connsiteX581" fmla="*/ 1418049 w 1968016"/>
                <a:gd name="connsiteY581" fmla="*/ 922638 h 1845201"/>
                <a:gd name="connsiteX582" fmla="*/ 1429439 w 1968016"/>
                <a:gd name="connsiteY582" fmla="*/ 899859 h 1845201"/>
                <a:gd name="connsiteX583" fmla="*/ 1418049 w 1968016"/>
                <a:gd name="connsiteY583" fmla="*/ 865690 h 1845201"/>
                <a:gd name="connsiteX584" fmla="*/ 1429439 w 1968016"/>
                <a:gd name="connsiteY584" fmla="*/ 808742 h 1845201"/>
                <a:gd name="connsiteX585" fmla="*/ 1446524 w 1968016"/>
                <a:gd name="connsiteY585" fmla="*/ 785962 h 1845201"/>
                <a:gd name="connsiteX586" fmla="*/ 1469304 w 1968016"/>
                <a:gd name="connsiteY586" fmla="*/ 774573 h 1845201"/>
                <a:gd name="connsiteX587" fmla="*/ 1429439 w 1968016"/>
                <a:gd name="connsiteY587" fmla="*/ 267733 h 1845201"/>
                <a:gd name="connsiteX588" fmla="*/ 1457914 w 1968016"/>
                <a:gd name="connsiteY588" fmla="*/ 222174 h 1845201"/>
                <a:gd name="connsiteX589" fmla="*/ 1469304 w 1968016"/>
                <a:gd name="connsiteY589" fmla="*/ 205090 h 1845201"/>
                <a:gd name="connsiteX590" fmla="*/ 1571814 w 1968016"/>
                <a:gd name="connsiteY590" fmla="*/ 199395 h 1845201"/>
                <a:gd name="connsiteX591" fmla="*/ 1509169 w 1968016"/>
                <a:gd name="connsiteY591" fmla="*/ 165226 h 1845201"/>
                <a:gd name="connsiteX592" fmla="*/ 1486389 w 1968016"/>
                <a:gd name="connsiteY592" fmla="*/ 131057 h 1845201"/>
                <a:gd name="connsiteX593" fmla="*/ 1503474 w 1968016"/>
                <a:gd name="connsiteY593" fmla="*/ 119667 h 1845201"/>
                <a:gd name="connsiteX594" fmla="*/ 1520559 w 1968016"/>
                <a:gd name="connsiteY594" fmla="*/ 96888 h 1845201"/>
                <a:gd name="connsiteX595" fmla="*/ 1543339 w 1968016"/>
                <a:gd name="connsiteY595" fmla="*/ 85498 h 1845201"/>
                <a:gd name="connsiteX596" fmla="*/ 1531949 w 1968016"/>
                <a:gd name="connsiteY596" fmla="*/ 68414 h 1845201"/>
                <a:gd name="connsiteX597" fmla="*/ 1480694 w 1968016"/>
                <a:gd name="connsiteY597" fmla="*/ 34245 h 1845201"/>
                <a:gd name="connsiteX598" fmla="*/ 1395270 w 1968016"/>
                <a:gd name="connsiteY598" fmla="*/ 57024 h 1845201"/>
                <a:gd name="connsiteX599" fmla="*/ 1389575 w 1968016"/>
                <a:gd name="connsiteY599" fmla="*/ 74109 h 1845201"/>
                <a:gd name="connsiteX600" fmla="*/ 1366795 w 1968016"/>
                <a:gd name="connsiteY600" fmla="*/ 119667 h 1845201"/>
                <a:gd name="connsiteX601" fmla="*/ 1215273 w 1968016"/>
                <a:gd name="connsiteY601" fmla="*/ 125362 h 1845201"/>
                <a:gd name="connsiteX602" fmla="*/ 1235810 w 1968016"/>
                <a:gd name="connsiteY602" fmla="*/ 62719 h 1845201"/>
                <a:gd name="connsiteX603" fmla="*/ 1264285 w 1968016"/>
                <a:gd name="connsiteY603" fmla="*/ 39940 h 1845201"/>
                <a:gd name="connsiteX604" fmla="*/ 1281370 w 1968016"/>
                <a:gd name="connsiteY604" fmla="*/ 28550 h 1845201"/>
                <a:gd name="connsiteX0" fmla="*/ 1281370 w 1595098"/>
                <a:gd name="connsiteY0" fmla="*/ 28550 h 1845201"/>
                <a:gd name="connsiteX1" fmla="*/ 1397962 w 1595098"/>
                <a:gd name="connsiteY1" fmla="*/ 164 h 1845201"/>
                <a:gd name="connsiteX2" fmla="*/ 1326930 w 1595098"/>
                <a:gd name="connsiteY2" fmla="*/ 17160 h 1845201"/>
                <a:gd name="connsiteX3" fmla="*/ 1372490 w 1595098"/>
                <a:gd name="connsiteY3" fmla="*/ 22855 h 1845201"/>
                <a:gd name="connsiteX4" fmla="*/ 1425091 w 1595098"/>
                <a:gd name="connsiteY4" fmla="*/ 34599 h 1845201"/>
                <a:gd name="connsiteX5" fmla="*/ 1571814 w 1595098"/>
                <a:gd name="connsiteY5" fmla="*/ 34245 h 1845201"/>
                <a:gd name="connsiteX6" fmla="*/ 1588899 w 1595098"/>
                <a:gd name="connsiteY6" fmla="*/ 45634 h 1845201"/>
                <a:gd name="connsiteX7" fmla="*/ 1594594 w 1595098"/>
                <a:gd name="connsiteY7" fmla="*/ 188005 h 1845201"/>
                <a:gd name="connsiteX8" fmla="*/ 1577509 w 1595098"/>
                <a:gd name="connsiteY8" fmla="*/ 227869 h 1845201"/>
                <a:gd name="connsiteX9" fmla="*/ 1486389 w 1595098"/>
                <a:gd name="connsiteY9" fmla="*/ 785962 h 1845201"/>
                <a:gd name="connsiteX10" fmla="*/ 1474999 w 1595098"/>
                <a:gd name="connsiteY10" fmla="*/ 831521 h 1845201"/>
                <a:gd name="connsiteX11" fmla="*/ 1457914 w 1595098"/>
                <a:gd name="connsiteY11" fmla="*/ 894164 h 1845201"/>
                <a:gd name="connsiteX12" fmla="*/ 1452219 w 1595098"/>
                <a:gd name="connsiteY12" fmla="*/ 916944 h 1845201"/>
                <a:gd name="connsiteX13" fmla="*/ 1446524 w 1595098"/>
                <a:gd name="connsiteY13" fmla="*/ 951113 h 1845201"/>
                <a:gd name="connsiteX14" fmla="*/ 1412355 w 1595098"/>
                <a:gd name="connsiteY14" fmla="*/ 973892 h 1845201"/>
                <a:gd name="connsiteX15" fmla="*/ 1361100 w 1595098"/>
                <a:gd name="connsiteY15" fmla="*/ 1030840 h 1845201"/>
                <a:gd name="connsiteX16" fmla="*/ 1338320 w 1595098"/>
                <a:gd name="connsiteY16" fmla="*/ 1082094 h 1845201"/>
                <a:gd name="connsiteX17" fmla="*/ 1315540 w 1595098"/>
                <a:gd name="connsiteY17" fmla="*/ 1127652 h 1845201"/>
                <a:gd name="connsiteX18" fmla="*/ 1298455 w 1595098"/>
                <a:gd name="connsiteY18" fmla="*/ 1156126 h 1845201"/>
                <a:gd name="connsiteX19" fmla="*/ 1281370 w 1595098"/>
                <a:gd name="connsiteY19" fmla="*/ 1161821 h 1845201"/>
                <a:gd name="connsiteX20" fmla="*/ 1235810 w 1595098"/>
                <a:gd name="connsiteY20" fmla="*/ 1178906 h 1845201"/>
                <a:gd name="connsiteX21" fmla="*/ 1218725 w 1595098"/>
                <a:gd name="connsiteY21" fmla="*/ 1190295 h 1845201"/>
                <a:gd name="connsiteX22" fmla="*/ 1224420 w 1595098"/>
                <a:gd name="connsiteY22" fmla="*/ 1213075 h 1845201"/>
                <a:gd name="connsiteX23" fmla="*/ 1241505 w 1595098"/>
                <a:gd name="connsiteY23" fmla="*/ 1218770 h 1845201"/>
                <a:gd name="connsiteX24" fmla="*/ 1281370 w 1595098"/>
                <a:gd name="connsiteY24" fmla="*/ 1247244 h 1845201"/>
                <a:gd name="connsiteX25" fmla="*/ 1315540 w 1595098"/>
                <a:gd name="connsiteY25" fmla="*/ 1270023 h 1845201"/>
                <a:gd name="connsiteX26" fmla="*/ 1326930 w 1595098"/>
                <a:gd name="connsiteY26" fmla="*/ 1287108 h 1845201"/>
                <a:gd name="connsiteX27" fmla="*/ 1338320 w 1595098"/>
                <a:gd name="connsiteY27" fmla="*/ 1321277 h 1845201"/>
                <a:gd name="connsiteX28" fmla="*/ 1344015 w 1595098"/>
                <a:gd name="connsiteY28" fmla="*/ 1338361 h 1845201"/>
                <a:gd name="connsiteX29" fmla="*/ 1355405 w 1595098"/>
                <a:gd name="connsiteY29" fmla="*/ 1361140 h 1845201"/>
                <a:gd name="connsiteX30" fmla="*/ 1366795 w 1595098"/>
                <a:gd name="connsiteY30" fmla="*/ 1395309 h 1845201"/>
                <a:gd name="connsiteX31" fmla="*/ 1372490 w 1595098"/>
                <a:gd name="connsiteY31" fmla="*/ 1412394 h 1845201"/>
                <a:gd name="connsiteX32" fmla="*/ 1406660 w 1595098"/>
                <a:gd name="connsiteY32" fmla="*/ 1469342 h 1845201"/>
                <a:gd name="connsiteX33" fmla="*/ 1418049 w 1595098"/>
                <a:gd name="connsiteY33" fmla="*/ 1503511 h 1845201"/>
                <a:gd name="connsiteX34" fmla="*/ 1429439 w 1595098"/>
                <a:gd name="connsiteY34" fmla="*/ 1520596 h 1845201"/>
                <a:gd name="connsiteX35" fmla="*/ 1446524 w 1595098"/>
                <a:gd name="connsiteY35" fmla="*/ 1571849 h 1845201"/>
                <a:gd name="connsiteX36" fmla="*/ 1457914 w 1595098"/>
                <a:gd name="connsiteY36" fmla="*/ 1588934 h 1845201"/>
                <a:gd name="connsiteX37" fmla="*/ 1474999 w 1595098"/>
                <a:gd name="connsiteY37" fmla="*/ 1640187 h 1845201"/>
                <a:gd name="connsiteX38" fmla="*/ 1480694 w 1595098"/>
                <a:gd name="connsiteY38" fmla="*/ 1685746 h 1845201"/>
                <a:gd name="connsiteX39" fmla="*/ 1486389 w 1595098"/>
                <a:gd name="connsiteY39" fmla="*/ 1719915 h 1845201"/>
                <a:gd name="connsiteX40" fmla="*/ 1480694 w 1595098"/>
                <a:gd name="connsiteY40" fmla="*/ 1793948 h 1845201"/>
                <a:gd name="connsiteX41" fmla="*/ 1440829 w 1595098"/>
                <a:gd name="connsiteY41" fmla="*/ 1742694 h 1845201"/>
                <a:gd name="connsiteX42" fmla="*/ 1429439 w 1595098"/>
                <a:gd name="connsiteY42" fmla="*/ 1674356 h 1845201"/>
                <a:gd name="connsiteX43" fmla="*/ 1418049 w 1595098"/>
                <a:gd name="connsiteY43" fmla="*/ 1657272 h 1845201"/>
                <a:gd name="connsiteX44" fmla="*/ 1412355 w 1595098"/>
                <a:gd name="connsiteY44" fmla="*/ 1640187 h 1845201"/>
                <a:gd name="connsiteX45" fmla="*/ 1395270 w 1595098"/>
                <a:gd name="connsiteY45" fmla="*/ 1628797 h 1845201"/>
                <a:gd name="connsiteX46" fmla="*/ 1389575 w 1595098"/>
                <a:gd name="connsiteY46" fmla="*/ 1588934 h 1845201"/>
                <a:gd name="connsiteX47" fmla="*/ 1378185 w 1595098"/>
                <a:gd name="connsiteY47" fmla="*/ 1554765 h 1845201"/>
                <a:gd name="connsiteX48" fmla="*/ 1372490 w 1595098"/>
                <a:gd name="connsiteY48" fmla="*/ 1531985 h 1845201"/>
                <a:gd name="connsiteX49" fmla="*/ 1355405 w 1595098"/>
                <a:gd name="connsiteY49" fmla="*/ 1509206 h 1845201"/>
                <a:gd name="connsiteX50" fmla="*/ 1349710 w 1595098"/>
                <a:gd name="connsiteY50" fmla="*/ 1469342 h 1845201"/>
                <a:gd name="connsiteX51" fmla="*/ 1338320 w 1595098"/>
                <a:gd name="connsiteY51" fmla="*/ 1435173 h 1845201"/>
                <a:gd name="connsiteX52" fmla="*/ 1321235 w 1595098"/>
                <a:gd name="connsiteY52" fmla="*/ 1389615 h 1845201"/>
                <a:gd name="connsiteX53" fmla="*/ 1315540 w 1595098"/>
                <a:gd name="connsiteY53" fmla="*/ 1344056 h 1845201"/>
                <a:gd name="connsiteX54" fmla="*/ 1298455 w 1595098"/>
                <a:gd name="connsiteY54" fmla="*/ 1338361 h 1845201"/>
                <a:gd name="connsiteX55" fmla="*/ 1281370 w 1595098"/>
                <a:gd name="connsiteY55" fmla="*/ 1326971 h 1845201"/>
                <a:gd name="connsiteX56" fmla="*/ 1247200 w 1595098"/>
                <a:gd name="connsiteY56" fmla="*/ 1315582 h 1845201"/>
                <a:gd name="connsiteX57" fmla="*/ 1213030 w 1595098"/>
                <a:gd name="connsiteY57" fmla="*/ 1292802 h 1845201"/>
                <a:gd name="connsiteX58" fmla="*/ 1178860 w 1595098"/>
                <a:gd name="connsiteY58" fmla="*/ 1281413 h 1845201"/>
                <a:gd name="connsiteX59" fmla="*/ 1173165 w 1595098"/>
                <a:gd name="connsiteY59" fmla="*/ 1338361 h 1845201"/>
                <a:gd name="connsiteX60" fmla="*/ 1156080 w 1595098"/>
                <a:gd name="connsiteY60" fmla="*/ 1349751 h 1845201"/>
                <a:gd name="connsiteX61" fmla="*/ 1161775 w 1595098"/>
                <a:gd name="connsiteY61" fmla="*/ 1372530 h 1845201"/>
                <a:gd name="connsiteX62" fmla="*/ 1167470 w 1595098"/>
                <a:gd name="connsiteY62" fmla="*/ 1389615 h 1845201"/>
                <a:gd name="connsiteX63" fmla="*/ 1190250 w 1595098"/>
                <a:gd name="connsiteY63" fmla="*/ 1412394 h 1845201"/>
                <a:gd name="connsiteX64" fmla="*/ 1201640 w 1595098"/>
                <a:gd name="connsiteY64" fmla="*/ 1429478 h 1845201"/>
                <a:gd name="connsiteX65" fmla="*/ 1201640 w 1595098"/>
                <a:gd name="connsiteY65" fmla="*/ 1475037 h 1845201"/>
                <a:gd name="connsiteX66" fmla="*/ 1235810 w 1595098"/>
                <a:gd name="connsiteY66" fmla="*/ 1492122 h 1845201"/>
                <a:gd name="connsiteX67" fmla="*/ 1275675 w 1595098"/>
                <a:gd name="connsiteY67" fmla="*/ 1509206 h 1845201"/>
                <a:gd name="connsiteX68" fmla="*/ 1252895 w 1595098"/>
                <a:gd name="connsiteY68" fmla="*/ 1520596 h 1845201"/>
                <a:gd name="connsiteX69" fmla="*/ 1241505 w 1595098"/>
                <a:gd name="connsiteY69" fmla="*/ 1537680 h 1845201"/>
                <a:gd name="connsiteX70" fmla="*/ 1224420 w 1595098"/>
                <a:gd name="connsiteY70" fmla="*/ 1549070 h 1845201"/>
                <a:gd name="connsiteX71" fmla="*/ 1201640 w 1595098"/>
                <a:gd name="connsiteY71" fmla="*/ 1531985 h 1845201"/>
                <a:gd name="connsiteX72" fmla="*/ 1178860 w 1595098"/>
                <a:gd name="connsiteY72" fmla="*/ 1509206 h 1845201"/>
                <a:gd name="connsiteX73" fmla="*/ 1173165 w 1595098"/>
                <a:gd name="connsiteY73" fmla="*/ 1486427 h 1845201"/>
                <a:gd name="connsiteX74" fmla="*/ 1167470 w 1595098"/>
                <a:gd name="connsiteY74" fmla="*/ 1457953 h 1845201"/>
                <a:gd name="connsiteX75" fmla="*/ 1150385 w 1595098"/>
                <a:gd name="connsiteY75" fmla="*/ 1452258 h 1845201"/>
                <a:gd name="connsiteX76" fmla="*/ 1138996 w 1595098"/>
                <a:gd name="connsiteY76" fmla="*/ 1435173 h 1845201"/>
                <a:gd name="connsiteX77" fmla="*/ 1121911 w 1595098"/>
                <a:gd name="connsiteY77" fmla="*/ 1429478 h 1845201"/>
                <a:gd name="connsiteX78" fmla="*/ 1104826 w 1595098"/>
                <a:gd name="connsiteY78" fmla="*/ 1418089 h 1845201"/>
                <a:gd name="connsiteX79" fmla="*/ 1064961 w 1595098"/>
                <a:gd name="connsiteY79" fmla="*/ 1406699 h 1845201"/>
                <a:gd name="connsiteX80" fmla="*/ 1030791 w 1595098"/>
                <a:gd name="connsiteY80" fmla="*/ 1378225 h 1845201"/>
                <a:gd name="connsiteX81" fmla="*/ 1019401 w 1595098"/>
                <a:gd name="connsiteY81" fmla="*/ 1361140 h 1845201"/>
                <a:gd name="connsiteX82" fmla="*/ 1002316 w 1595098"/>
                <a:gd name="connsiteY82" fmla="*/ 1349751 h 1845201"/>
                <a:gd name="connsiteX83" fmla="*/ 996621 w 1595098"/>
                <a:gd name="connsiteY83" fmla="*/ 1332666 h 1845201"/>
                <a:gd name="connsiteX84" fmla="*/ 962451 w 1595098"/>
                <a:gd name="connsiteY84" fmla="*/ 1315582 h 1845201"/>
                <a:gd name="connsiteX85" fmla="*/ 945366 w 1595098"/>
                <a:gd name="connsiteY85" fmla="*/ 1321277 h 1845201"/>
                <a:gd name="connsiteX86" fmla="*/ 928281 w 1595098"/>
                <a:gd name="connsiteY86" fmla="*/ 1355446 h 1845201"/>
                <a:gd name="connsiteX87" fmla="*/ 933976 w 1595098"/>
                <a:gd name="connsiteY87" fmla="*/ 1423784 h 1845201"/>
                <a:gd name="connsiteX88" fmla="*/ 968146 w 1595098"/>
                <a:gd name="connsiteY88" fmla="*/ 1457953 h 1845201"/>
                <a:gd name="connsiteX89" fmla="*/ 1002316 w 1595098"/>
                <a:gd name="connsiteY89" fmla="*/ 1469342 h 1845201"/>
                <a:gd name="connsiteX90" fmla="*/ 1008011 w 1595098"/>
                <a:gd name="connsiteY90" fmla="*/ 1486427 h 1845201"/>
                <a:gd name="connsiteX91" fmla="*/ 1025096 w 1595098"/>
                <a:gd name="connsiteY91" fmla="*/ 1492122 h 1845201"/>
                <a:gd name="connsiteX92" fmla="*/ 1064961 w 1595098"/>
                <a:gd name="connsiteY92" fmla="*/ 1497816 h 1845201"/>
                <a:gd name="connsiteX93" fmla="*/ 1059266 w 1595098"/>
                <a:gd name="connsiteY93" fmla="*/ 1526290 h 1845201"/>
                <a:gd name="connsiteX94" fmla="*/ 1047876 w 1595098"/>
                <a:gd name="connsiteY94" fmla="*/ 1543375 h 1845201"/>
                <a:gd name="connsiteX95" fmla="*/ 1076351 w 1595098"/>
                <a:gd name="connsiteY95" fmla="*/ 1566154 h 1845201"/>
                <a:gd name="connsiteX96" fmla="*/ 1110521 w 1595098"/>
                <a:gd name="connsiteY96" fmla="*/ 1594628 h 1845201"/>
                <a:gd name="connsiteX97" fmla="*/ 1150385 w 1595098"/>
                <a:gd name="connsiteY97" fmla="*/ 1606018 h 1845201"/>
                <a:gd name="connsiteX98" fmla="*/ 1184555 w 1595098"/>
                <a:gd name="connsiteY98" fmla="*/ 1617408 h 1845201"/>
                <a:gd name="connsiteX99" fmla="*/ 1201640 w 1595098"/>
                <a:gd name="connsiteY99" fmla="*/ 1623103 h 1845201"/>
                <a:gd name="connsiteX100" fmla="*/ 1207335 w 1595098"/>
                <a:gd name="connsiteY100" fmla="*/ 1640187 h 1845201"/>
                <a:gd name="connsiteX101" fmla="*/ 1218725 w 1595098"/>
                <a:gd name="connsiteY101" fmla="*/ 1662966 h 1845201"/>
                <a:gd name="connsiteX102" fmla="*/ 1207335 w 1595098"/>
                <a:gd name="connsiteY102" fmla="*/ 1691441 h 1845201"/>
                <a:gd name="connsiteX103" fmla="*/ 1195945 w 1595098"/>
                <a:gd name="connsiteY103" fmla="*/ 1674356 h 1845201"/>
                <a:gd name="connsiteX104" fmla="*/ 1121911 w 1595098"/>
                <a:gd name="connsiteY104" fmla="*/ 1657272 h 1845201"/>
                <a:gd name="connsiteX105" fmla="*/ 1161775 w 1595098"/>
                <a:gd name="connsiteY105" fmla="*/ 1697135 h 1845201"/>
                <a:gd name="connsiteX106" fmla="*/ 1178860 w 1595098"/>
                <a:gd name="connsiteY106" fmla="*/ 1731304 h 1845201"/>
                <a:gd name="connsiteX107" fmla="*/ 1156080 w 1595098"/>
                <a:gd name="connsiteY107" fmla="*/ 1742694 h 1845201"/>
                <a:gd name="connsiteX108" fmla="*/ 1104826 w 1595098"/>
                <a:gd name="connsiteY108" fmla="*/ 1736999 h 1845201"/>
                <a:gd name="connsiteX109" fmla="*/ 1087741 w 1595098"/>
                <a:gd name="connsiteY109" fmla="*/ 1731304 h 1845201"/>
                <a:gd name="connsiteX110" fmla="*/ 1064961 w 1595098"/>
                <a:gd name="connsiteY110" fmla="*/ 1611713 h 1845201"/>
                <a:gd name="connsiteX111" fmla="*/ 1019401 w 1595098"/>
                <a:gd name="connsiteY111" fmla="*/ 1600323 h 1845201"/>
                <a:gd name="connsiteX112" fmla="*/ 1008011 w 1595098"/>
                <a:gd name="connsiteY112" fmla="*/ 1623103 h 1845201"/>
                <a:gd name="connsiteX113" fmla="*/ 996621 w 1595098"/>
                <a:gd name="connsiteY113" fmla="*/ 1640187 h 1845201"/>
                <a:gd name="connsiteX114" fmla="*/ 1002316 w 1595098"/>
                <a:gd name="connsiteY114" fmla="*/ 1719915 h 1845201"/>
                <a:gd name="connsiteX115" fmla="*/ 1008011 w 1595098"/>
                <a:gd name="connsiteY115" fmla="*/ 1736999 h 1845201"/>
                <a:gd name="connsiteX116" fmla="*/ 1025096 w 1595098"/>
                <a:gd name="connsiteY116" fmla="*/ 1742694 h 1845201"/>
                <a:gd name="connsiteX117" fmla="*/ 1025096 w 1595098"/>
                <a:gd name="connsiteY117" fmla="*/ 1776863 h 1845201"/>
                <a:gd name="connsiteX118" fmla="*/ 1002316 w 1595098"/>
                <a:gd name="connsiteY118" fmla="*/ 1845201 h 1845201"/>
                <a:gd name="connsiteX119" fmla="*/ 996621 w 1595098"/>
                <a:gd name="connsiteY119" fmla="*/ 1828117 h 1845201"/>
                <a:gd name="connsiteX120" fmla="*/ 990926 w 1595098"/>
                <a:gd name="connsiteY120" fmla="*/ 1799642 h 1845201"/>
                <a:gd name="connsiteX121" fmla="*/ 973841 w 1595098"/>
                <a:gd name="connsiteY121" fmla="*/ 1811032 h 1845201"/>
                <a:gd name="connsiteX122" fmla="*/ 945366 w 1595098"/>
                <a:gd name="connsiteY122" fmla="*/ 1816727 h 1845201"/>
                <a:gd name="connsiteX123" fmla="*/ 905501 w 1595098"/>
                <a:gd name="connsiteY123" fmla="*/ 1805337 h 1845201"/>
                <a:gd name="connsiteX124" fmla="*/ 899806 w 1595098"/>
                <a:gd name="connsiteY124" fmla="*/ 1788253 h 1845201"/>
                <a:gd name="connsiteX125" fmla="*/ 922586 w 1595098"/>
                <a:gd name="connsiteY125" fmla="*/ 1765473 h 1845201"/>
                <a:gd name="connsiteX126" fmla="*/ 945366 w 1595098"/>
                <a:gd name="connsiteY126" fmla="*/ 1754084 h 1845201"/>
                <a:gd name="connsiteX127" fmla="*/ 956756 w 1595098"/>
                <a:gd name="connsiteY127" fmla="*/ 1736999 h 1845201"/>
                <a:gd name="connsiteX128" fmla="*/ 968146 w 1595098"/>
                <a:gd name="connsiteY128" fmla="*/ 1702830 h 1845201"/>
                <a:gd name="connsiteX129" fmla="*/ 973841 w 1595098"/>
                <a:gd name="connsiteY129" fmla="*/ 1657272 h 1845201"/>
                <a:gd name="connsiteX130" fmla="*/ 996621 w 1595098"/>
                <a:gd name="connsiteY130" fmla="*/ 1623103 h 1845201"/>
                <a:gd name="connsiteX131" fmla="*/ 990926 w 1595098"/>
                <a:gd name="connsiteY131" fmla="*/ 1606018 h 1845201"/>
                <a:gd name="connsiteX132" fmla="*/ 1002316 w 1595098"/>
                <a:gd name="connsiteY132" fmla="*/ 1571849 h 1845201"/>
                <a:gd name="connsiteX133" fmla="*/ 979536 w 1595098"/>
                <a:gd name="connsiteY133" fmla="*/ 1543375 h 1845201"/>
                <a:gd name="connsiteX134" fmla="*/ 939671 w 1595098"/>
                <a:gd name="connsiteY134" fmla="*/ 1514901 h 1845201"/>
                <a:gd name="connsiteX135" fmla="*/ 933976 w 1595098"/>
                <a:gd name="connsiteY135" fmla="*/ 1537680 h 1845201"/>
                <a:gd name="connsiteX136" fmla="*/ 922586 w 1595098"/>
                <a:gd name="connsiteY136" fmla="*/ 1628797 h 1845201"/>
                <a:gd name="connsiteX137" fmla="*/ 905501 w 1595098"/>
                <a:gd name="connsiteY137" fmla="*/ 1623103 h 1845201"/>
                <a:gd name="connsiteX138" fmla="*/ 922586 w 1595098"/>
                <a:gd name="connsiteY138" fmla="*/ 1543375 h 1845201"/>
                <a:gd name="connsiteX139" fmla="*/ 916891 w 1595098"/>
                <a:gd name="connsiteY139" fmla="*/ 1509206 h 1845201"/>
                <a:gd name="connsiteX140" fmla="*/ 905501 w 1595098"/>
                <a:gd name="connsiteY140" fmla="*/ 1492122 h 1845201"/>
                <a:gd name="connsiteX141" fmla="*/ 888416 w 1595098"/>
                <a:gd name="connsiteY141" fmla="*/ 1435173 h 1845201"/>
                <a:gd name="connsiteX142" fmla="*/ 865637 w 1595098"/>
                <a:gd name="connsiteY142" fmla="*/ 1406699 h 1845201"/>
                <a:gd name="connsiteX143" fmla="*/ 848552 w 1595098"/>
                <a:gd name="connsiteY143" fmla="*/ 1418089 h 1845201"/>
                <a:gd name="connsiteX144" fmla="*/ 831467 w 1595098"/>
                <a:gd name="connsiteY144" fmla="*/ 1457953 h 1845201"/>
                <a:gd name="connsiteX145" fmla="*/ 825772 w 1595098"/>
                <a:gd name="connsiteY145" fmla="*/ 1475037 h 1845201"/>
                <a:gd name="connsiteX146" fmla="*/ 802992 w 1595098"/>
                <a:gd name="connsiteY146" fmla="*/ 1497816 h 1845201"/>
                <a:gd name="connsiteX147" fmla="*/ 785907 w 1595098"/>
                <a:gd name="connsiteY147" fmla="*/ 1531985 h 1845201"/>
                <a:gd name="connsiteX148" fmla="*/ 797297 w 1595098"/>
                <a:gd name="connsiteY148" fmla="*/ 1566154 h 1845201"/>
                <a:gd name="connsiteX149" fmla="*/ 808687 w 1595098"/>
                <a:gd name="connsiteY149" fmla="*/ 1623103 h 1845201"/>
                <a:gd name="connsiteX150" fmla="*/ 825772 w 1595098"/>
                <a:gd name="connsiteY150" fmla="*/ 1634492 h 1845201"/>
                <a:gd name="connsiteX151" fmla="*/ 820077 w 1595098"/>
                <a:gd name="connsiteY151" fmla="*/ 1674356 h 1845201"/>
                <a:gd name="connsiteX152" fmla="*/ 802992 w 1595098"/>
                <a:gd name="connsiteY152" fmla="*/ 1668661 h 1845201"/>
                <a:gd name="connsiteX153" fmla="*/ 797297 w 1595098"/>
                <a:gd name="connsiteY153" fmla="*/ 1651577 h 1845201"/>
                <a:gd name="connsiteX154" fmla="*/ 780212 w 1595098"/>
                <a:gd name="connsiteY154" fmla="*/ 1640187 h 1845201"/>
                <a:gd name="connsiteX155" fmla="*/ 740347 w 1595098"/>
                <a:gd name="connsiteY155" fmla="*/ 1657272 h 1845201"/>
                <a:gd name="connsiteX156" fmla="*/ 734652 w 1595098"/>
                <a:gd name="connsiteY156" fmla="*/ 1674356 h 1845201"/>
                <a:gd name="connsiteX157" fmla="*/ 711872 w 1595098"/>
                <a:gd name="connsiteY157" fmla="*/ 1708525 h 1845201"/>
                <a:gd name="connsiteX158" fmla="*/ 723262 w 1595098"/>
                <a:gd name="connsiteY158" fmla="*/ 1748389 h 1845201"/>
                <a:gd name="connsiteX159" fmla="*/ 728957 w 1595098"/>
                <a:gd name="connsiteY159" fmla="*/ 1765473 h 1845201"/>
                <a:gd name="connsiteX160" fmla="*/ 723262 w 1595098"/>
                <a:gd name="connsiteY160" fmla="*/ 1793948 h 1845201"/>
                <a:gd name="connsiteX161" fmla="*/ 706177 w 1595098"/>
                <a:gd name="connsiteY161" fmla="*/ 1799642 h 1845201"/>
                <a:gd name="connsiteX162" fmla="*/ 700482 w 1595098"/>
                <a:gd name="connsiteY162" fmla="*/ 1776863 h 1845201"/>
                <a:gd name="connsiteX163" fmla="*/ 666312 w 1595098"/>
                <a:gd name="connsiteY163" fmla="*/ 1754084 h 1845201"/>
                <a:gd name="connsiteX164" fmla="*/ 586583 w 1595098"/>
                <a:gd name="connsiteY164" fmla="*/ 1742694 h 1845201"/>
                <a:gd name="connsiteX165" fmla="*/ 615058 w 1595098"/>
                <a:gd name="connsiteY165" fmla="*/ 1731304 h 1845201"/>
                <a:gd name="connsiteX166" fmla="*/ 649227 w 1595098"/>
                <a:gd name="connsiteY166" fmla="*/ 1725610 h 1845201"/>
                <a:gd name="connsiteX167" fmla="*/ 637837 w 1595098"/>
                <a:gd name="connsiteY167" fmla="*/ 1685746 h 1845201"/>
                <a:gd name="connsiteX168" fmla="*/ 677702 w 1595098"/>
                <a:gd name="connsiteY168" fmla="*/ 1662966 h 1845201"/>
                <a:gd name="connsiteX169" fmla="*/ 694787 w 1595098"/>
                <a:gd name="connsiteY169" fmla="*/ 1657272 h 1845201"/>
                <a:gd name="connsiteX170" fmla="*/ 700482 w 1595098"/>
                <a:gd name="connsiteY170" fmla="*/ 1640187 h 1845201"/>
                <a:gd name="connsiteX171" fmla="*/ 717567 w 1595098"/>
                <a:gd name="connsiteY171" fmla="*/ 1628797 h 1845201"/>
                <a:gd name="connsiteX172" fmla="*/ 728957 w 1595098"/>
                <a:gd name="connsiteY172" fmla="*/ 1611713 h 1845201"/>
                <a:gd name="connsiteX173" fmla="*/ 723262 w 1595098"/>
                <a:gd name="connsiteY173" fmla="*/ 1583239 h 1845201"/>
                <a:gd name="connsiteX174" fmla="*/ 672007 w 1595098"/>
                <a:gd name="connsiteY174" fmla="*/ 1571849 h 1845201"/>
                <a:gd name="connsiteX175" fmla="*/ 637837 w 1595098"/>
                <a:gd name="connsiteY175" fmla="*/ 1554765 h 1845201"/>
                <a:gd name="connsiteX176" fmla="*/ 632142 w 1595098"/>
                <a:gd name="connsiteY176" fmla="*/ 1537680 h 1845201"/>
                <a:gd name="connsiteX177" fmla="*/ 620752 w 1595098"/>
                <a:gd name="connsiteY177" fmla="*/ 1520596 h 1845201"/>
                <a:gd name="connsiteX178" fmla="*/ 637837 w 1595098"/>
                <a:gd name="connsiteY178" fmla="*/ 1514901 h 1845201"/>
                <a:gd name="connsiteX179" fmla="*/ 728957 w 1595098"/>
                <a:gd name="connsiteY179" fmla="*/ 1503511 h 1845201"/>
                <a:gd name="connsiteX180" fmla="*/ 751737 w 1595098"/>
                <a:gd name="connsiteY180" fmla="*/ 1492122 h 1845201"/>
                <a:gd name="connsiteX181" fmla="*/ 763127 w 1595098"/>
                <a:gd name="connsiteY181" fmla="*/ 1475037 h 1845201"/>
                <a:gd name="connsiteX182" fmla="*/ 797297 w 1595098"/>
                <a:gd name="connsiteY182" fmla="*/ 1457953 h 1845201"/>
                <a:gd name="connsiteX183" fmla="*/ 808687 w 1595098"/>
                <a:gd name="connsiteY183" fmla="*/ 1440868 h 1845201"/>
                <a:gd name="connsiteX184" fmla="*/ 825772 w 1595098"/>
                <a:gd name="connsiteY184" fmla="*/ 1423784 h 1845201"/>
                <a:gd name="connsiteX185" fmla="*/ 854247 w 1595098"/>
                <a:gd name="connsiteY185" fmla="*/ 1378225 h 1845201"/>
                <a:gd name="connsiteX186" fmla="*/ 865637 w 1595098"/>
                <a:gd name="connsiteY186" fmla="*/ 1349751 h 1845201"/>
                <a:gd name="connsiteX187" fmla="*/ 905501 w 1595098"/>
                <a:gd name="connsiteY187" fmla="*/ 1326971 h 1845201"/>
                <a:gd name="connsiteX188" fmla="*/ 956756 w 1595098"/>
                <a:gd name="connsiteY188" fmla="*/ 1315582 h 1845201"/>
                <a:gd name="connsiteX189" fmla="*/ 951061 w 1595098"/>
                <a:gd name="connsiteY189" fmla="*/ 1298497 h 1845201"/>
                <a:gd name="connsiteX190" fmla="*/ 945366 w 1595098"/>
                <a:gd name="connsiteY190" fmla="*/ 1235854 h 1845201"/>
                <a:gd name="connsiteX191" fmla="*/ 928281 w 1595098"/>
                <a:gd name="connsiteY191" fmla="*/ 1230159 h 1845201"/>
                <a:gd name="connsiteX192" fmla="*/ 905501 w 1595098"/>
                <a:gd name="connsiteY192" fmla="*/ 1224464 h 1845201"/>
                <a:gd name="connsiteX193" fmla="*/ 825772 w 1595098"/>
                <a:gd name="connsiteY193" fmla="*/ 1230159 h 1845201"/>
                <a:gd name="connsiteX194" fmla="*/ 808687 w 1595098"/>
                <a:gd name="connsiteY194" fmla="*/ 1241549 h 1845201"/>
                <a:gd name="connsiteX195" fmla="*/ 780212 w 1595098"/>
                <a:gd name="connsiteY195" fmla="*/ 1247244 h 1845201"/>
                <a:gd name="connsiteX196" fmla="*/ 757432 w 1595098"/>
                <a:gd name="connsiteY196" fmla="*/ 1258633 h 1845201"/>
                <a:gd name="connsiteX197" fmla="*/ 734652 w 1595098"/>
                <a:gd name="connsiteY197" fmla="*/ 1304192 h 1845201"/>
                <a:gd name="connsiteX198" fmla="*/ 717567 w 1595098"/>
                <a:gd name="connsiteY198" fmla="*/ 1355446 h 1845201"/>
                <a:gd name="connsiteX199" fmla="*/ 711872 w 1595098"/>
                <a:gd name="connsiteY199" fmla="*/ 1372530 h 1845201"/>
                <a:gd name="connsiteX200" fmla="*/ 689092 w 1595098"/>
                <a:gd name="connsiteY200" fmla="*/ 1389615 h 1845201"/>
                <a:gd name="connsiteX201" fmla="*/ 683397 w 1595098"/>
                <a:gd name="connsiteY201" fmla="*/ 1326971 h 1845201"/>
                <a:gd name="connsiteX202" fmla="*/ 666312 w 1595098"/>
                <a:gd name="connsiteY202" fmla="*/ 1315582 h 1845201"/>
                <a:gd name="connsiteX203" fmla="*/ 575193 w 1595098"/>
                <a:gd name="connsiteY203" fmla="*/ 1326971 h 1845201"/>
                <a:gd name="connsiteX204" fmla="*/ 563803 w 1595098"/>
                <a:gd name="connsiteY204" fmla="*/ 1344056 h 1845201"/>
                <a:gd name="connsiteX205" fmla="*/ 541023 w 1595098"/>
                <a:gd name="connsiteY205" fmla="*/ 1406699 h 1845201"/>
                <a:gd name="connsiteX206" fmla="*/ 444208 w 1595098"/>
                <a:gd name="connsiteY206" fmla="*/ 1412394 h 1845201"/>
                <a:gd name="connsiteX207" fmla="*/ 438513 w 1595098"/>
                <a:gd name="connsiteY207" fmla="*/ 1457953 h 1845201"/>
                <a:gd name="connsiteX208" fmla="*/ 421428 w 1595098"/>
                <a:gd name="connsiteY208" fmla="*/ 1480732 h 1845201"/>
                <a:gd name="connsiteX209" fmla="*/ 410038 w 1595098"/>
                <a:gd name="connsiteY209" fmla="*/ 1497816 h 1845201"/>
                <a:gd name="connsiteX210" fmla="*/ 415733 w 1595098"/>
                <a:gd name="connsiteY210" fmla="*/ 1560459 h 1845201"/>
                <a:gd name="connsiteX211" fmla="*/ 432818 w 1595098"/>
                <a:gd name="connsiteY211" fmla="*/ 1566154 h 1845201"/>
                <a:gd name="connsiteX212" fmla="*/ 438513 w 1595098"/>
                <a:gd name="connsiteY212" fmla="*/ 1588934 h 1845201"/>
                <a:gd name="connsiteX213" fmla="*/ 449903 w 1595098"/>
                <a:gd name="connsiteY213" fmla="*/ 1606018 h 1845201"/>
                <a:gd name="connsiteX214" fmla="*/ 392953 w 1595098"/>
                <a:gd name="connsiteY214" fmla="*/ 1600323 h 1845201"/>
                <a:gd name="connsiteX215" fmla="*/ 387258 w 1595098"/>
                <a:gd name="connsiteY215" fmla="*/ 1526290 h 1845201"/>
                <a:gd name="connsiteX216" fmla="*/ 381563 w 1595098"/>
                <a:gd name="connsiteY216" fmla="*/ 1440868 h 1845201"/>
                <a:gd name="connsiteX217" fmla="*/ 364478 w 1595098"/>
                <a:gd name="connsiteY217" fmla="*/ 1429478 h 1845201"/>
                <a:gd name="connsiteX218" fmla="*/ 324614 w 1595098"/>
                <a:gd name="connsiteY218" fmla="*/ 1418089 h 1845201"/>
                <a:gd name="connsiteX219" fmla="*/ 301834 w 1595098"/>
                <a:gd name="connsiteY219" fmla="*/ 1423784 h 1845201"/>
                <a:gd name="connsiteX220" fmla="*/ 290444 w 1595098"/>
                <a:gd name="connsiteY220" fmla="*/ 1440868 h 1845201"/>
                <a:gd name="connsiteX221" fmla="*/ 273359 w 1595098"/>
                <a:gd name="connsiteY221" fmla="*/ 1457953 h 1845201"/>
                <a:gd name="connsiteX222" fmla="*/ 233494 w 1595098"/>
                <a:gd name="connsiteY222" fmla="*/ 1497816 h 1845201"/>
                <a:gd name="connsiteX223" fmla="*/ 239189 w 1595098"/>
                <a:gd name="connsiteY223" fmla="*/ 1520596 h 1845201"/>
                <a:gd name="connsiteX224" fmla="*/ 256274 w 1595098"/>
                <a:gd name="connsiteY224" fmla="*/ 1526290 h 1845201"/>
                <a:gd name="connsiteX225" fmla="*/ 296139 w 1595098"/>
                <a:gd name="connsiteY225" fmla="*/ 1549070 h 1845201"/>
                <a:gd name="connsiteX226" fmla="*/ 290444 w 1595098"/>
                <a:gd name="connsiteY226" fmla="*/ 1566154 h 1845201"/>
                <a:gd name="connsiteX227" fmla="*/ 256274 w 1595098"/>
                <a:gd name="connsiteY227" fmla="*/ 1588934 h 1845201"/>
                <a:gd name="connsiteX228" fmla="*/ 210714 w 1595098"/>
                <a:gd name="connsiteY228" fmla="*/ 1583239 h 1845201"/>
                <a:gd name="connsiteX229" fmla="*/ 205019 w 1595098"/>
                <a:gd name="connsiteY229" fmla="*/ 1566154 h 1845201"/>
                <a:gd name="connsiteX230" fmla="*/ 199324 w 1595098"/>
                <a:gd name="connsiteY230" fmla="*/ 1543375 h 1845201"/>
                <a:gd name="connsiteX231" fmla="*/ 170849 w 1595098"/>
                <a:gd name="connsiteY231" fmla="*/ 1537680 h 1845201"/>
                <a:gd name="connsiteX232" fmla="*/ 153764 w 1595098"/>
                <a:gd name="connsiteY232" fmla="*/ 1520596 h 1845201"/>
                <a:gd name="connsiteX233" fmla="*/ 136679 w 1595098"/>
                <a:gd name="connsiteY233" fmla="*/ 1509206 h 1845201"/>
                <a:gd name="connsiteX234" fmla="*/ 142374 w 1595098"/>
                <a:gd name="connsiteY234" fmla="*/ 1486427 h 1845201"/>
                <a:gd name="connsiteX235" fmla="*/ 182239 w 1595098"/>
                <a:gd name="connsiteY235" fmla="*/ 1469342 h 1845201"/>
                <a:gd name="connsiteX236" fmla="*/ 199324 w 1595098"/>
                <a:gd name="connsiteY236" fmla="*/ 1452258 h 1845201"/>
                <a:gd name="connsiteX237" fmla="*/ 222104 w 1595098"/>
                <a:gd name="connsiteY237" fmla="*/ 1446563 h 1845201"/>
                <a:gd name="connsiteX238" fmla="*/ 244884 w 1595098"/>
                <a:gd name="connsiteY238" fmla="*/ 1412394 h 1845201"/>
                <a:gd name="connsiteX239" fmla="*/ 256274 w 1595098"/>
                <a:gd name="connsiteY239" fmla="*/ 1395309 h 1845201"/>
                <a:gd name="connsiteX240" fmla="*/ 273359 w 1595098"/>
                <a:gd name="connsiteY240" fmla="*/ 1389615 h 1845201"/>
                <a:gd name="connsiteX241" fmla="*/ 290444 w 1595098"/>
                <a:gd name="connsiteY241" fmla="*/ 1372530 h 1845201"/>
                <a:gd name="connsiteX242" fmla="*/ 279054 w 1595098"/>
                <a:gd name="connsiteY242" fmla="*/ 1338361 h 1845201"/>
                <a:gd name="connsiteX243" fmla="*/ 318919 w 1595098"/>
                <a:gd name="connsiteY243" fmla="*/ 1315582 h 1845201"/>
                <a:gd name="connsiteX244" fmla="*/ 336004 w 1595098"/>
                <a:gd name="connsiteY244" fmla="*/ 1326971 h 1845201"/>
                <a:gd name="connsiteX245" fmla="*/ 353088 w 1595098"/>
                <a:gd name="connsiteY245" fmla="*/ 1332666 h 1845201"/>
                <a:gd name="connsiteX246" fmla="*/ 364478 w 1595098"/>
                <a:gd name="connsiteY246" fmla="*/ 1349751 h 1845201"/>
                <a:gd name="connsiteX247" fmla="*/ 529633 w 1595098"/>
                <a:gd name="connsiteY247" fmla="*/ 1366835 h 1845201"/>
                <a:gd name="connsiteX248" fmla="*/ 541023 w 1595098"/>
                <a:gd name="connsiteY248" fmla="*/ 1349751 h 1845201"/>
                <a:gd name="connsiteX249" fmla="*/ 546718 w 1595098"/>
                <a:gd name="connsiteY249" fmla="*/ 1332666 h 1845201"/>
                <a:gd name="connsiteX250" fmla="*/ 563803 w 1595098"/>
                <a:gd name="connsiteY250" fmla="*/ 1326971 h 1845201"/>
                <a:gd name="connsiteX251" fmla="*/ 592278 w 1595098"/>
                <a:gd name="connsiteY251" fmla="*/ 1304192 h 1845201"/>
                <a:gd name="connsiteX252" fmla="*/ 626447 w 1595098"/>
                <a:gd name="connsiteY252" fmla="*/ 1287108 h 1845201"/>
                <a:gd name="connsiteX253" fmla="*/ 666312 w 1595098"/>
                <a:gd name="connsiteY253" fmla="*/ 1281413 h 1845201"/>
                <a:gd name="connsiteX254" fmla="*/ 672007 w 1595098"/>
                <a:gd name="connsiteY254" fmla="*/ 1241549 h 1845201"/>
                <a:gd name="connsiteX255" fmla="*/ 654922 w 1595098"/>
                <a:gd name="connsiteY255" fmla="*/ 1235854 h 1845201"/>
                <a:gd name="connsiteX256" fmla="*/ 677702 w 1595098"/>
                <a:gd name="connsiteY256" fmla="*/ 1224464 h 1845201"/>
                <a:gd name="connsiteX257" fmla="*/ 774517 w 1595098"/>
                <a:gd name="connsiteY257" fmla="*/ 1213075 h 1845201"/>
                <a:gd name="connsiteX258" fmla="*/ 808687 w 1595098"/>
                <a:gd name="connsiteY258" fmla="*/ 1207380 h 1845201"/>
                <a:gd name="connsiteX259" fmla="*/ 791602 w 1595098"/>
                <a:gd name="connsiteY259" fmla="*/ 1201685 h 1845201"/>
                <a:gd name="connsiteX260" fmla="*/ 751737 w 1595098"/>
                <a:gd name="connsiteY260" fmla="*/ 1167516 h 1845201"/>
                <a:gd name="connsiteX261" fmla="*/ 740347 w 1595098"/>
                <a:gd name="connsiteY261" fmla="*/ 1150432 h 1845201"/>
                <a:gd name="connsiteX262" fmla="*/ 700482 w 1595098"/>
                <a:gd name="connsiteY262" fmla="*/ 1133347 h 1845201"/>
                <a:gd name="connsiteX263" fmla="*/ 495463 w 1595098"/>
                <a:gd name="connsiteY263" fmla="*/ 1121958 h 1845201"/>
                <a:gd name="connsiteX264" fmla="*/ 410038 w 1595098"/>
                <a:gd name="connsiteY264" fmla="*/ 1139042 h 1845201"/>
                <a:gd name="connsiteX265" fmla="*/ 398648 w 1595098"/>
                <a:gd name="connsiteY265" fmla="*/ 1161821 h 1845201"/>
                <a:gd name="connsiteX266" fmla="*/ 353088 w 1595098"/>
                <a:gd name="connsiteY266" fmla="*/ 1213075 h 1845201"/>
                <a:gd name="connsiteX267" fmla="*/ 347394 w 1595098"/>
                <a:gd name="connsiteY267" fmla="*/ 1167516 h 1845201"/>
                <a:gd name="connsiteX268" fmla="*/ 233494 w 1595098"/>
                <a:gd name="connsiteY268" fmla="*/ 1195990 h 1845201"/>
                <a:gd name="connsiteX269" fmla="*/ 216409 w 1595098"/>
                <a:gd name="connsiteY269" fmla="*/ 1213075 h 1845201"/>
                <a:gd name="connsiteX270" fmla="*/ 210714 w 1595098"/>
                <a:gd name="connsiteY270" fmla="*/ 1195990 h 1845201"/>
                <a:gd name="connsiteX271" fmla="*/ 222104 w 1595098"/>
                <a:gd name="connsiteY271" fmla="*/ 1167516 h 1845201"/>
                <a:gd name="connsiteX272" fmla="*/ 205019 w 1595098"/>
                <a:gd name="connsiteY272" fmla="*/ 1161821 h 1845201"/>
                <a:gd name="connsiteX273" fmla="*/ 148069 w 1595098"/>
                <a:gd name="connsiteY273" fmla="*/ 1150432 h 1845201"/>
                <a:gd name="connsiteX274" fmla="*/ 119594 w 1595098"/>
                <a:gd name="connsiteY274" fmla="*/ 1144737 h 1845201"/>
                <a:gd name="connsiteX275" fmla="*/ 85425 w 1595098"/>
                <a:gd name="connsiteY275" fmla="*/ 1133347 h 1845201"/>
                <a:gd name="connsiteX276" fmla="*/ 11390 w 1595098"/>
                <a:gd name="connsiteY276" fmla="*/ 1127652 h 1845201"/>
                <a:gd name="connsiteX277" fmla="*/ 0 w 1595098"/>
                <a:gd name="connsiteY277" fmla="*/ 1110568 h 1845201"/>
                <a:gd name="connsiteX278" fmla="*/ 5695 w 1595098"/>
                <a:gd name="connsiteY278" fmla="*/ 1087789 h 1845201"/>
                <a:gd name="connsiteX279" fmla="*/ 28475 w 1595098"/>
                <a:gd name="connsiteY279" fmla="*/ 1082094 h 1845201"/>
                <a:gd name="connsiteX280" fmla="*/ 34170 w 1595098"/>
                <a:gd name="connsiteY280" fmla="*/ 1042230 h 1845201"/>
                <a:gd name="connsiteX281" fmla="*/ 45560 w 1595098"/>
                <a:gd name="connsiteY281" fmla="*/ 1059314 h 1845201"/>
                <a:gd name="connsiteX282" fmla="*/ 68340 w 1595098"/>
                <a:gd name="connsiteY282" fmla="*/ 1082094 h 1845201"/>
                <a:gd name="connsiteX283" fmla="*/ 85425 w 1595098"/>
                <a:gd name="connsiteY283" fmla="*/ 1087789 h 1845201"/>
                <a:gd name="connsiteX284" fmla="*/ 176544 w 1595098"/>
                <a:gd name="connsiteY284" fmla="*/ 1093483 h 1845201"/>
                <a:gd name="connsiteX285" fmla="*/ 187934 w 1595098"/>
                <a:gd name="connsiteY285" fmla="*/ 1110568 h 1845201"/>
                <a:gd name="connsiteX286" fmla="*/ 227799 w 1595098"/>
                <a:gd name="connsiteY286" fmla="*/ 1127652 h 1845201"/>
                <a:gd name="connsiteX287" fmla="*/ 290444 w 1595098"/>
                <a:gd name="connsiteY287" fmla="*/ 1133347 h 1845201"/>
                <a:gd name="connsiteX288" fmla="*/ 444208 w 1595098"/>
                <a:gd name="connsiteY288" fmla="*/ 1127652 h 1845201"/>
                <a:gd name="connsiteX289" fmla="*/ 427123 w 1595098"/>
                <a:gd name="connsiteY289" fmla="*/ 1121958 h 1845201"/>
                <a:gd name="connsiteX290" fmla="*/ 398648 w 1595098"/>
                <a:gd name="connsiteY290" fmla="*/ 1087789 h 1845201"/>
                <a:gd name="connsiteX291" fmla="*/ 347394 w 1595098"/>
                <a:gd name="connsiteY291" fmla="*/ 1070704 h 1845201"/>
                <a:gd name="connsiteX292" fmla="*/ 290444 w 1595098"/>
                <a:gd name="connsiteY292" fmla="*/ 1042230 h 1845201"/>
                <a:gd name="connsiteX293" fmla="*/ 284749 w 1595098"/>
                <a:gd name="connsiteY293" fmla="*/ 1025145 h 1845201"/>
                <a:gd name="connsiteX294" fmla="*/ 267664 w 1595098"/>
                <a:gd name="connsiteY294" fmla="*/ 1019451 h 1845201"/>
                <a:gd name="connsiteX295" fmla="*/ 244884 w 1595098"/>
                <a:gd name="connsiteY295" fmla="*/ 1002366 h 1845201"/>
                <a:gd name="connsiteX296" fmla="*/ 227799 w 1595098"/>
                <a:gd name="connsiteY296" fmla="*/ 973892 h 1845201"/>
                <a:gd name="connsiteX297" fmla="*/ 210714 w 1595098"/>
                <a:gd name="connsiteY297" fmla="*/ 951113 h 1845201"/>
                <a:gd name="connsiteX298" fmla="*/ 182239 w 1595098"/>
                <a:gd name="connsiteY298" fmla="*/ 888469 h 1845201"/>
                <a:gd name="connsiteX299" fmla="*/ 148069 w 1595098"/>
                <a:gd name="connsiteY299" fmla="*/ 928333 h 1845201"/>
                <a:gd name="connsiteX300" fmla="*/ 136679 w 1595098"/>
                <a:gd name="connsiteY300" fmla="*/ 877080 h 1845201"/>
                <a:gd name="connsiteX301" fmla="*/ 170849 w 1595098"/>
                <a:gd name="connsiteY301" fmla="*/ 831521 h 1845201"/>
                <a:gd name="connsiteX302" fmla="*/ 187934 w 1595098"/>
                <a:gd name="connsiteY302" fmla="*/ 859995 h 1845201"/>
                <a:gd name="connsiteX303" fmla="*/ 193629 w 1595098"/>
                <a:gd name="connsiteY303" fmla="*/ 882775 h 1845201"/>
                <a:gd name="connsiteX304" fmla="*/ 210714 w 1595098"/>
                <a:gd name="connsiteY304" fmla="*/ 899859 h 1845201"/>
                <a:gd name="connsiteX305" fmla="*/ 233494 w 1595098"/>
                <a:gd name="connsiteY305" fmla="*/ 945418 h 1845201"/>
                <a:gd name="connsiteX306" fmla="*/ 279054 w 1595098"/>
                <a:gd name="connsiteY306" fmla="*/ 973892 h 1845201"/>
                <a:gd name="connsiteX307" fmla="*/ 313224 w 1595098"/>
                <a:gd name="connsiteY307" fmla="*/ 996671 h 1845201"/>
                <a:gd name="connsiteX308" fmla="*/ 347394 w 1595098"/>
                <a:gd name="connsiteY308" fmla="*/ 1030840 h 1845201"/>
                <a:gd name="connsiteX309" fmla="*/ 364478 w 1595098"/>
                <a:gd name="connsiteY309" fmla="*/ 1059314 h 1845201"/>
                <a:gd name="connsiteX310" fmla="*/ 398648 w 1595098"/>
                <a:gd name="connsiteY310" fmla="*/ 1070704 h 1845201"/>
                <a:gd name="connsiteX311" fmla="*/ 438513 w 1595098"/>
                <a:gd name="connsiteY311" fmla="*/ 1059314 h 1845201"/>
                <a:gd name="connsiteX312" fmla="*/ 449903 w 1595098"/>
                <a:gd name="connsiteY312" fmla="*/ 1076399 h 1845201"/>
                <a:gd name="connsiteX313" fmla="*/ 455598 w 1595098"/>
                <a:gd name="connsiteY313" fmla="*/ 1093483 h 1845201"/>
                <a:gd name="connsiteX314" fmla="*/ 501158 w 1595098"/>
                <a:gd name="connsiteY314" fmla="*/ 1099178 h 1845201"/>
                <a:gd name="connsiteX315" fmla="*/ 620752 w 1595098"/>
                <a:gd name="connsiteY315" fmla="*/ 1110568 h 1845201"/>
                <a:gd name="connsiteX316" fmla="*/ 649227 w 1595098"/>
                <a:gd name="connsiteY316" fmla="*/ 1099178 h 1845201"/>
                <a:gd name="connsiteX317" fmla="*/ 597973 w 1595098"/>
                <a:gd name="connsiteY317" fmla="*/ 1070704 h 1845201"/>
                <a:gd name="connsiteX318" fmla="*/ 575193 w 1595098"/>
                <a:gd name="connsiteY318" fmla="*/ 1053620 h 1845201"/>
                <a:gd name="connsiteX319" fmla="*/ 569498 w 1595098"/>
                <a:gd name="connsiteY319" fmla="*/ 1036535 h 1845201"/>
                <a:gd name="connsiteX320" fmla="*/ 552413 w 1595098"/>
                <a:gd name="connsiteY320" fmla="*/ 1025145 h 1845201"/>
                <a:gd name="connsiteX321" fmla="*/ 518243 w 1595098"/>
                <a:gd name="connsiteY321" fmla="*/ 990976 h 1845201"/>
                <a:gd name="connsiteX322" fmla="*/ 501158 w 1595098"/>
                <a:gd name="connsiteY322" fmla="*/ 973892 h 1845201"/>
                <a:gd name="connsiteX323" fmla="*/ 478378 w 1595098"/>
                <a:gd name="connsiteY323" fmla="*/ 962502 h 1845201"/>
                <a:gd name="connsiteX324" fmla="*/ 461293 w 1595098"/>
                <a:gd name="connsiteY324" fmla="*/ 956807 h 1845201"/>
                <a:gd name="connsiteX325" fmla="*/ 427123 w 1595098"/>
                <a:gd name="connsiteY325" fmla="*/ 928333 h 1845201"/>
                <a:gd name="connsiteX326" fmla="*/ 421428 w 1595098"/>
                <a:gd name="connsiteY326" fmla="*/ 905554 h 1845201"/>
                <a:gd name="connsiteX327" fmla="*/ 404343 w 1595098"/>
                <a:gd name="connsiteY327" fmla="*/ 899859 h 1845201"/>
                <a:gd name="connsiteX328" fmla="*/ 387258 w 1595098"/>
                <a:gd name="connsiteY328" fmla="*/ 888469 h 1845201"/>
                <a:gd name="connsiteX329" fmla="*/ 375868 w 1595098"/>
                <a:gd name="connsiteY329" fmla="*/ 871385 h 1845201"/>
                <a:gd name="connsiteX330" fmla="*/ 358783 w 1595098"/>
                <a:gd name="connsiteY330" fmla="*/ 865690 h 1845201"/>
                <a:gd name="connsiteX331" fmla="*/ 353088 w 1595098"/>
                <a:gd name="connsiteY331" fmla="*/ 808742 h 1845201"/>
                <a:gd name="connsiteX332" fmla="*/ 347394 w 1595098"/>
                <a:gd name="connsiteY332" fmla="*/ 791657 h 1845201"/>
                <a:gd name="connsiteX333" fmla="*/ 341699 w 1595098"/>
                <a:gd name="connsiteY333" fmla="*/ 768878 h 1845201"/>
                <a:gd name="connsiteX334" fmla="*/ 324614 w 1595098"/>
                <a:gd name="connsiteY334" fmla="*/ 763183 h 1845201"/>
                <a:gd name="connsiteX335" fmla="*/ 239189 w 1595098"/>
                <a:gd name="connsiteY335" fmla="*/ 763183 h 1845201"/>
                <a:gd name="connsiteX336" fmla="*/ 216409 w 1595098"/>
                <a:gd name="connsiteY336" fmla="*/ 751794 h 1845201"/>
                <a:gd name="connsiteX337" fmla="*/ 199324 w 1595098"/>
                <a:gd name="connsiteY337" fmla="*/ 746099 h 1845201"/>
                <a:gd name="connsiteX338" fmla="*/ 193629 w 1595098"/>
                <a:gd name="connsiteY338" fmla="*/ 729014 h 1845201"/>
                <a:gd name="connsiteX339" fmla="*/ 267664 w 1595098"/>
                <a:gd name="connsiteY339" fmla="*/ 717625 h 1845201"/>
                <a:gd name="connsiteX340" fmla="*/ 284749 w 1595098"/>
                <a:gd name="connsiteY340" fmla="*/ 706235 h 1845201"/>
                <a:gd name="connsiteX341" fmla="*/ 313224 w 1595098"/>
                <a:gd name="connsiteY341" fmla="*/ 672066 h 1845201"/>
                <a:gd name="connsiteX342" fmla="*/ 324614 w 1595098"/>
                <a:gd name="connsiteY342" fmla="*/ 706235 h 1845201"/>
                <a:gd name="connsiteX343" fmla="*/ 330309 w 1595098"/>
                <a:gd name="connsiteY343" fmla="*/ 734709 h 1845201"/>
                <a:gd name="connsiteX344" fmla="*/ 353088 w 1595098"/>
                <a:gd name="connsiteY344" fmla="*/ 768878 h 1845201"/>
                <a:gd name="connsiteX345" fmla="*/ 364478 w 1595098"/>
                <a:gd name="connsiteY345" fmla="*/ 820131 h 1845201"/>
                <a:gd name="connsiteX346" fmla="*/ 375868 w 1595098"/>
                <a:gd name="connsiteY346" fmla="*/ 854300 h 1845201"/>
                <a:gd name="connsiteX347" fmla="*/ 421428 w 1595098"/>
                <a:gd name="connsiteY347" fmla="*/ 882775 h 1845201"/>
                <a:gd name="connsiteX348" fmla="*/ 466988 w 1595098"/>
                <a:gd name="connsiteY348" fmla="*/ 911249 h 1845201"/>
                <a:gd name="connsiteX349" fmla="*/ 455598 w 1595098"/>
                <a:gd name="connsiteY349" fmla="*/ 865690 h 1845201"/>
                <a:gd name="connsiteX350" fmla="*/ 444208 w 1595098"/>
                <a:gd name="connsiteY350" fmla="*/ 848606 h 1845201"/>
                <a:gd name="connsiteX351" fmla="*/ 449903 w 1595098"/>
                <a:gd name="connsiteY351" fmla="*/ 774573 h 1845201"/>
                <a:gd name="connsiteX352" fmla="*/ 438513 w 1595098"/>
                <a:gd name="connsiteY352" fmla="*/ 717625 h 1845201"/>
                <a:gd name="connsiteX353" fmla="*/ 427123 w 1595098"/>
                <a:gd name="connsiteY353" fmla="*/ 649287 h 1845201"/>
                <a:gd name="connsiteX354" fmla="*/ 421428 w 1595098"/>
                <a:gd name="connsiteY354" fmla="*/ 626507 h 1845201"/>
                <a:gd name="connsiteX355" fmla="*/ 410038 w 1595098"/>
                <a:gd name="connsiteY355" fmla="*/ 603728 h 1845201"/>
                <a:gd name="connsiteX356" fmla="*/ 404343 w 1595098"/>
                <a:gd name="connsiteY356" fmla="*/ 569559 h 1845201"/>
                <a:gd name="connsiteX357" fmla="*/ 387258 w 1595098"/>
                <a:gd name="connsiteY357" fmla="*/ 580949 h 1845201"/>
                <a:gd name="connsiteX358" fmla="*/ 421428 w 1595098"/>
                <a:gd name="connsiteY358" fmla="*/ 609423 h 1845201"/>
                <a:gd name="connsiteX359" fmla="*/ 449903 w 1595098"/>
                <a:gd name="connsiteY359" fmla="*/ 603728 h 1845201"/>
                <a:gd name="connsiteX360" fmla="*/ 512548 w 1595098"/>
                <a:gd name="connsiteY360" fmla="*/ 546780 h 1845201"/>
                <a:gd name="connsiteX361" fmla="*/ 518243 w 1595098"/>
                <a:gd name="connsiteY361" fmla="*/ 569559 h 1845201"/>
                <a:gd name="connsiteX362" fmla="*/ 523938 w 1595098"/>
                <a:gd name="connsiteY362" fmla="*/ 586643 h 1845201"/>
                <a:gd name="connsiteX363" fmla="*/ 506853 w 1595098"/>
                <a:gd name="connsiteY363" fmla="*/ 603728 h 1845201"/>
                <a:gd name="connsiteX364" fmla="*/ 472683 w 1595098"/>
                <a:gd name="connsiteY364" fmla="*/ 637897 h 1845201"/>
                <a:gd name="connsiteX365" fmla="*/ 506853 w 1595098"/>
                <a:gd name="connsiteY365" fmla="*/ 660676 h 1845201"/>
                <a:gd name="connsiteX366" fmla="*/ 523938 w 1595098"/>
                <a:gd name="connsiteY366" fmla="*/ 677761 h 1845201"/>
                <a:gd name="connsiteX367" fmla="*/ 569498 w 1595098"/>
                <a:gd name="connsiteY367" fmla="*/ 694845 h 1845201"/>
                <a:gd name="connsiteX368" fmla="*/ 546718 w 1595098"/>
                <a:gd name="connsiteY368" fmla="*/ 751794 h 1845201"/>
                <a:gd name="connsiteX369" fmla="*/ 518243 w 1595098"/>
                <a:gd name="connsiteY369" fmla="*/ 768878 h 1845201"/>
                <a:gd name="connsiteX370" fmla="*/ 501158 w 1595098"/>
                <a:gd name="connsiteY370" fmla="*/ 803047 h 1845201"/>
                <a:gd name="connsiteX371" fmla="*/ 489768 w 1595098"/>
                <a:gd name="connsiteY371" fmla="*/ 820131 h 1845201"/>
                <a:gd name="connsiteX372" fmla="*/ 495463 w 1595098"/>
                <a:gd name="connsiteY372" fmla="*/ 871385 h 1845201"/>
                <a:gd name="connsiteX373" fmla="*/ 501158 w 1595098"/>
                <a:gd name="connsiteY373" fmla="*/ 888469 h 1845201"/>
                <a:gd name="connsiteX374" fmla="*/ 518243 w 1595098"/>
                <a:gd name="connsiteY374" fmla="*/ 905554 h 1845201"/>
                <a:gd name="connsiteX375" fmla="*/ 541023 w 1595098"/>
                <a:gd name="connsiteY375" fmla="*/ 911249 h 1845201"/>
                <a:gd name="connsiteX376" fmla="*/ 563803 w 1595098"/>
                <a:gd name="connsiteY376" fmla="*/ 945418 h 1845201"/>
                <a:gd name="connsiteX377" fmla="*/ 580888 w 1595098"/>
                <a:gd name="connsiteY377" fmla="*/ 985282 h 1845201"/>
                <a:gd name="connsiteX378" fmla="*/ 597973 w 1595098"/>
                <a:gd name="connsiteY378" fmla="*/ 990976 h 1845201"/>
                <a:gd name="connsiteX379" fmla="*/ 615058 w 1595098"/>
                <a:gd name="connsiteY379" fmla="*/ 990976 h 1845201"/>
                <a:gd name="connsiteX380" fmla="*/ 603668 w 1595098"/>
                <a:gd name="connsiteY380" fmla="*/ 911249 h 1845201"/>
                <a:gd name="connsiteX381" fmla="*/ 592278 w 1595098"/>
                <a:gd name="connsiteY381" fmla="*/ 888469 h 1845201"/>
                <a:gd name="connsiteX382" fmla="*/ 586583 w 1595098"/>
                <a:gd name="connsiteY382" fmla="*/ 865690 h 1845201"/>
                <a:gd name="connsiteX383" fmla="*/ 580888 w 1595098"/>
                <a:gd name="connsiteY383" fmla="*/ 820131 h 1845201"/>
                <a:gd name="connsiteX384" fmla="*/ 615058 w 1595098"/>
                <a:gd name="connsiteY384" fmla="*/ 831521 h 1845201"/>
                <a:gd name="connsiteX385" fmla="*/ 637837 w 1595098"/>
                <a:gd name="connsiteY385" fmla="*/ 825826 h 1845201"/>
                <a:gd name="connsiteX386" fmla="*/ 626447 w 1595098"/>
                <a:gd name="connsiteY386" fmla="*/ 808742 h 1845201"/>
                <a:gd name="connsiteX387" fmla="*/ 592278 w 1595098"/>
                <a:gd name="connsiteY387" fmla="*/ 791657 h 1845201"/>
                <a:gd name="connsiteX388" fmla="*/ 586583 w 1595098"/>
                <a:gd name="connsiteY388" fmla="*/ 774573 h 1845201"/>
                <a:gd name="connsiteX389" fmla="*/ 632142 w 1595098"/>
                <a:gd name="connsiteY389" fmla="*/ 734709 h 1845201"/>
                <a:gd name="connsiteX390" fmla="*/ 626447 w 1595098"/>
                <a:gd name="connsiteY390" fmla="*/ 717625 h 1845201"/>
                <a:gd name="connsiteX391" fmla="*/ 632142 w 1595098"/>
                <a:gd name="connsiteY391" fmla="*/ 774573 h 1845201"/>
                <a:gd name="connsiteX392" fmla="*/ 654922 w 1595098"/>
                <a:gd name="connsiteY392" fmla="*/ 780268 h 1845201"/>
                <a:gd name="connsiteX393" fmla="*/ 677702 w 1595098"/>
                <a:gd name="connsiteY393" fmla="*/ 854300 h 1845201"/>
                <a:gd name="connsiteX394" fmla="*/ 694787 w 1595098"/>
                <a:gd name="connsiteY394" fmla="*/ 865690 h 1845201"/>
                <a:gd name="connsiteX395" fmla="*/ 683397 w 1595098"/>
                <a:gd name="connsiteY395" fmla="*/ 888469 h 1845201"/>
                <a:gd name="connsiteX396" fmla="*/ 700482 w 1595098"/>
                <a:gd name="connsiteY396" fmla="*/ 962502 h 1845201"/>
                <a:gd name="connsiteX397" fmla="*/ 711872 w 1595098"/>
                <a:gd name="connsiteY397" fmla="*/ 979587 h 1845201"/>
                <a:gd name="connsiteX398" fmla="*/ 717567 w 1595098"/>
                <a:gd name="connsiteY398" fmla="*/ 996671 h 1845201"/>
                <a:gd name="connsiteX399" fmla="*/ 740347 w 1595098"/>
                <a:gd name="connsiteY399" fmla="*/ 1002366 h 1845201"/>
                <a:gd name="connsiteX400" fmla="*/ 757432 w 1595098"/>
                <a:gd name="connsiteY400" fmla="*/ 1008061 h 1845201"/>
                <a:gd name="connsiteX401" fmla="*/ 808687 w 1595098"/>
                <a:gd name="connsiteY401" fmla="*/ 1030840 h 1845201"/>
                <a:gd name="connsiteX402" fmla="*/ 820077 w 1595098"/>
                <a:gd name="connsiteY402" fmla="*/ 1053620 h 1845201"/>
                <a:gd name="connsiteX403" fmla="*/ 859942 w 1595098"/>
                <a:gd name="connsiteY403" fmla="*/ 1070704 h 1845201"/>
                <a:gd name="connsiteX404" fmla="*/ 842857 w 1595098"/>
                <a:gd name="connsiteY404" fmla="*/ 1082094 h 1845201"/>
                <a:gd name="connsiteX405" fmla="*/ 825772 w 1595098"/>
                <a:gd name="connsiteY405" fmla="*/ 1070704 h 1845201"/>
                <a:gd name="connsiteX406" fmla="*/ 797297 w 1595098"/>
                <a:gd name="connsiteY406" fmla="*/ 1042230 h 1845201"/>
                <a:gd name="connsiteX407" fmla="*/ 763127 w 1595098"/>
                <a:gd name="connsiteY407" fmla="*/ 1036535 h 1845201"/>
                <a:gd name="connsiteX408" fmla="*/ 700482 w 1595098"/>
                <a:gd name="connsiteY408" fmla="*/ 1013756 h 1845201"/>
                <a:gd name="connsiteX409" fmla="*/ 677702 w 1595098"/>
                <a:gd name="connsiteY409" fmla="*/ 996671 h 1845201"/>
                <a:gd name="connsiteX410" fmla="*/ 672007 w 1595098"/>
                <a:gd name="connsiteY410" fmla="*/ 905554 h 1845201"/>
                <a:gd name="connsiteX411" fmla="*/ 637837 w 1595098"/>
                <a:gd name="connsiteY411" fmla="*/ 882775 h 1845201"/>
                <a:gd name="connsiteX412" fmla="*/ 558108 w 1595098"/>
                <a:gd name="connsiteY412" fmla="*/ 911249 h 1845201"/>
                <a:gd name="connsiteX413" fmla="*/ 580888 w 1595098"/>
                <a:gd name="connsiteY413" fmla="*/ 956807 h 1845201"/>
                <a:gd name="connsiteX414" fmla="*/ 615058 w 1595098"/>
                <a:gd name="connsiteY414" fmla="*/ 979587 h 1845201"/>
                <a:gd name="connsiteX415" fmla="*/ 632142 w 1595098"/>
                <a:gd name="connsiteY415" fmla="*/ 1019451 h 1845201"/>
                <a:gd name="connsiteX416" fmla="*/ 643532 w 1595098"/>
                <a:gd name="connsiteY416" fmla="*/ 1053620 h 1845201"/>
                <a:gd name="connsiteX417" fmla="*/ 700482 w 1595098"/>
                <a:gd name="connsiteY417" fmla="*/ 1059314 h 1845201"/>
                <a:gd name="connsiteX418" fmla="*/ 751737 w 1595098"/>
                <a:gd name="connsiteY418" fmla="*/ 1059314 h 1845201"/>
                <a:gd name="connsiteX419" fmla="*/ 768822 w 1595098"/>
                <a:gd name="connsiteY419" fmla="*/ 1133347 h 1845201"/>
                <a:gd name="connsiteX420" fmla="*/ 785907 w 1595098"/>
                <a:gd name="connsiteY420" fmla="*/ 1144737 h 1845201"/>
                <a:gd name="connsiteX421" fmla="*/ 825772 w 1595098"/>
                <a:gd name="connsiteY421" fmla="*/ 1139042 h 1845201"/>
                <a:gd name="connsiteX422" fmla="*/ 882722 w 1595098"/>
                <a:gd name="connsiteY422" fmla="*/ 1133347 h 1845201"/>
                <a:gd name="connsiteX423" fmla="*/ 911196 w 1595098"/>
                <a:gd name="connsiteY423" fmla="*/ 1116263 h 1845201"/>
                <a:gd name="connsiteX424" fmla="*/ 928281 w 1595098"/>
                <a:gd name="connsiteY424" fmla="*/ 1110568 h 1845201"/>
                <a:gd name="connsiteX425" fmla="*/ 916891 w 1595098"/>
                <a:gd name="connsiteY425" fmla="*/ 1047925 h 1845201"/>
                <a:gd name="connsiteX426" fmla="*/ 905501 w 1595098"/>
                <a:gd name="connsiteY426" fmla="*/ 1025145 h 1845201"/>
                <a:gd name="connsiteX427" fmla="*/ 888416 w 1595098"/>
                <a:gd name="connsiteY427" fmla="*/ 1019451 h 1845201"/>
                <a:gd name="connsiteX428" fmla="*/ 888416 w 1595098"/>
                <a:gd name="connsiteY428" fmla="*/ 979587 h 1845201"/>
                <a:gd name="connsiteX429" fmla="*/ 882722 w 1595098"/>
                <a:gd name="connsiteY429" fmla="*/ 939723 h 1845201"/>
                <a:gd name="connsiteX430" fmla="*/ 865637 w 1595098"/>
                <a:gd name="connsiteY430" fmla="*/ 934028 h 1845201"/>
                <a:gd name="connsiteX431" fmla="*/ 842857 w 1595098"/>
                <a:gd name="connsiteY431" fmla="*/ 928333 h 1845201"/>
                <a:gd name="connsiteX432" fmla="*/ 808687 w 1595098"/>
                <a:gd name="connsiteY432" fmla="*/ 911249 h 1845201"/>
                <a:gd name="connsiteX433" fmla="*/ 802992 w 1595098"/>
                <a:gd name="connsiteY433" fmla="*/ 928333 h 1845201"/>
                <a:gd name="connsiteX434" fmla="*/ 791602 w 1595098"/>
                <a:gd name="connsiteY434" fmla="*/ 945418 h 1845201"/>
                <a:gd name="connsiteX435" fmla="*/ 774517 w 1595098"/>
                <a:gd name="connsiteY435" fmla="*/ 939723 h 1845201"/>
                <a:gd name="connsiteX436" fmla="*/ 797297 w 1595098"/>
                <a:gd name="connsiteY436" fmla="*/ 877080 h 1845201"/>
                <a:gd name="connsiteX437" fmla="*/ 774517 w 1595098"/>
                <a:gd name="connsiteY437" fmla="*/ 865690 h 1845201"/>
                <a:gd name="connsiteX438" fmla="*/ 751737 w 1595098"/>
                <a:gd name="connsiteY438" fmla="*/ 842911 h 1845201"/>
                <a:gd name="connsiteX439" fmla="*/ 740347 w 1595098"/>
                <a:gd name="connsiteY439" fmla="*/ 803047 h 1845201"/>
                <a:gd name="connsiteX440" fmla="*/ 797297 w 1595098"/>
                <a:gd name="connsiteY440" fmla="*/ 774573 h 1845201"/>
                <a:gd name="connsiteX441" fmla="*/ 780212 w 1595098"/>
                <a:gd name="connsiteY441" fmla="*/ 780268 h 1845201"/>
                <a:gd name="connsiteX442" fmla="*/ 791602 w 1595098"/>
                <a:gd name="connsiteY442" fmla="*/ 803047 h 1845201"/>
                <a:gd name="connsiteX443" fmla="*/ 797297 w 1595098"/>
                <a:gd name="connsiteY443" fmla="*/ 820131 h 1845201"/>
                <a:gd name="connsiteX444" fmla="*/ 814382 w 1595098"/>
                <a:gd name="connsiteY444" fmla="*/ 831521 h 1845201"/>
                <a:gd name="connsiteX445" fmla="*/ 825772 w 1595098"/>
                <a:gd name="connsiteY445" fmla="*/ 848606 h 1845201"/>
                <a:gd name="connsiteX446" fmla="*/ 854247 w 1595098"/>
                <a:gd name="connsiteY446" fmla="*/ 865690 h 1845201"/>
                <a:gd name="connsiteX447" fmla="*/ 871332 w 1595098"/>
                <a:gd name="connsiteY447" fmla="*/ 877080 h 1845201"/>
                <a:gd name="connsiteX448" fmla="*/ 905501 w 1595098"/>
                <a:gd name="connsiteY448" fmla="*/ 899859 h 1845201"/>
                <a:gd name="connsiteX449" fmla="*/ 916891 w 1595098"/>
                <a:gd name="connsiteY449" fmla="*/ 842911 h 1845201"/>
                <a:gd name="connsiteX450" fmla="*/ 922586 w 1595098"/>
                <a:gd name="connsiteY450" fmla="*/ 814437 h 1845201"/>
                <a:gd name="connsiteX451" fmla="*/ 905501 w 1595098"/>
                <a:gd name="connsiteY451" fmla="*/ 803047 h 1845201"/>
                <a:gd name="connsiteX452" fmla="*/ 877027 w 1595098"/>
                <a:gd name="connsiteY452" fmla="*/ 757488 h 1845201"/>
                <a:gd name="connsiteX453" fmla="*/ 865637 w 1595098"/>
                <a:gd name="connsiteY453" fmla="*/ 740404 h 1845201"/>
                <a:gd name="connsiteX454" fmla="*/ 854247 w 1595098"/>
                <a:gd name="connsiteY454" fmla="*/ 717625 h 1845201"/>
                <a:gd name="connsiteX455" fmla="*/ 825772 w 1595098"/>
                <a:gd name="connsiteY455" fmla="*/ 683456 h 1845201"/>
                <a:gd name="connsiteX456" fmla="*/ 814382 w 1595098"/>
                <a:gd name="connsiteY456" fmla="*/ 654981 h 1845201"/>
                <a:gd name="connsiteX457" fmla="*/ 797297 w 1595098"/>
                <a:gd name="connsiteY457" fmla="*/ 637897 h 1845201"/>
                <a:gd name="connsiteX458" fmla="*/ 763127 w 1595098"/>
                <a:gd name="connsiteY458" fmla="*/ 615118 h 1845201"/>
                <a:gd name="connsiteX459" fmla="*/ 746042 w 1595098"/>
                <a:gd name="connsiteY459" fmla="*/ 620812 h 1845201"/>
                <a:gd name="connsiteX460" fmla="*/ 751737 w 1595098"/>
                <a:gd name="connsiteY460" fmla="*/ 660676 h 1845201"/>
                <a:gd name="connsiteX461" fmla="*/ 746042 w 1595098"/>
                <a:gd name="connsiteY461" fmla="*/ 677761 h 1845201"/>
                <a:gd name="connsiteX462" fmla="*/ 728957 w 1595098"/>
                <a:gd name="connsiteY462" fmla="*/ 672066 h 1845201"/>
                <a:gd name="connsiteX463" fmla="*/ 711872 w 1595098"/>
                <a:gd name="connsiteY463" fmla="*/ 654981 h 1845201"/>
                <a:gd name="connsiteX464" fmla="*/ 717567 w 1595098"/>
                <a:gd name="connsiteY464" fmla="*/ 637897 h 1845201"/>
                <a:gd name="connsiteX465" fmla="*/ 751737 w 1595098"/>
                <a:gd name="connsiteY465" fmla="*/ 620812 h 1845201"/>
                <a:gd name="connsiteX466" fmla="*/ 763127 w 1595098"/>
                <a:gd name="connsiteY466" fmla="*/ 603728 h 1845201"/>
                <a:gd name="connsiteX467" fmla="*/ 734652 w 1595098"/>
                <a:gd name="connsiteY467" fmla="*/ 592338 h 1845201"/>
                <a:gd name="connsiteX468" fmla="*/ 706177 w 1595098"/>
                <a:gd name="connsiteY468" fmla="*/ 563864 h 1845201"/>
                <a:gd name="connsiteX469" fmla="*/ 666312 w 1595098"/>
                <a:gd name="connsiteY469" fmla="*/ 541085 h 1845201"/>
                <a:gd name="connsiteX470" fmla="*/ 654922 w 1595098"/>
                <a:gd name="connsiteY470" fmla="*/ 524000 h 1845201"/>
                <a:gd name="connsiteX471" fmla="*/ 672007 w 1595098"/>
                <a:gd name="connsiteY471" fmla="*/ 512611 h 1845201"/>
                <a:gd name="connsiteX472" fmla="*/ 700482 w 1595098"/>
                <a:gd name="connsiteY472" fmla="*/ 489831 h 1845201"/>
                <a:gd name="connsiteX473" fmla="*/ 683397 w 1595098"/>
                <a:gd name="connsiteY473" fmla="*/ 484136 h 1845201"/>
                <a:gd name="connsiteX474" fmla="*/ 700482 w 1595098"/>
                <a:gd name="connsiteY474" fmla="*/ 495526 h 1845201"/>
                <a:gd name="connsiteX475" fmla="*/ 723262 w 1595098"/>
                <a:gd name="connsiteY475" fmla="*/ 484136 h 1845201"/>
                <a:gd name="connsiteX476" fmla="*/ 711872 w 1595098"/>
                <a:gd name="connsiteY476" fmla="*/ 467052 h 1845201"/>
                <a:gd name="connsiteX477" fmla="*/ 689092 w 1595098"/>
                <a:gd name="connsiteY477" fmla="*/ 461357 h 1845201"/>
                <a:gd name="connsiteX478" fmla="*/ 672007 w 1595098"/>
                <a:gd name="connsiteY478" fmla="*/ 438578 h 1845201"/>
                <a:gd name="connsiteX479" fmla="*/ 706177 w 1595098"/>
                <a:gd name="connsiteY479" fmla="*/ 449967 h 1845201"/>
                <a:gd name="connsiteX480" fmla="*/ 723262 w 1595098"/>
                <a:gd name="connsiteY480" fmla="*/ 472747 h 1845201"/>
                <a:gd name="connsiteX481" fmla="*/ 763127 w 1595098"/>
                <a:gd name="connsiteY481" fmla="*/ 438578 h 1845201"/>
                <a:gd name="connsiteX482" fmla="*/ 757432 w 1595098"/>
                <a:gd name="connsiteY482" fmla="*/ 415798 h 1845201"/>
                <a:gd name="connsiteX483" fmla="*/ 734652 w 1595098"/>
                <a:gd name="connsiteY483" fmla="*/ 398714 h 1845201"/>
                <a:gd name="connsiteX484" fmla="*/ 780212 w 1595098"/>
                <a:gd name="connsiteY484" fmla="*/ 375935 h 1845201"/>
                <a:gd name="connsiteX485" fmla="*/ 768822 w 1595098"/>
                <a:gd name="connsiteY485" fmla="*/ 381630 h 1845201"/>
                <a:gd name="connsiteX486" fmla="*/ 757432 w 1595098"/>
                <a:gd name="connsiteY486" fmla="*/ 461357 h 1845201"/>
                <a:gd name="connsiteX487" fmla="*/ 746042 w 1595098"/>
                <a:gd name="connsiteY487" fmla="*/ 478442 h 1845201"/>
                <a:gd name="connsiteX488" fmla="*/ 740347 w 1595098"/>
                <a:gd name="connsiteY488" fmla="*/ 524000 h 1845201"/>
                <a:gd name="connsiteX489" fmla="*/ 797297 w 1595098"/>
                <a:gd name="connsiteY489" fmla="*/ 558169 h 1845201"/>
                <a:gd name="connsiteX490" fmla="*/ 825772 w 1595098"/>
                <a:gd name="connsiteY490" fmla="*/ 575254 h 1845201"/>
                <a:gd name="connsiteX491" fmla="*/ 842857 w 1595098"/>
                <a:gd name="connsiteY491" fmla="*/ 580949 h 1845201"/>
                <a:gd name="connsiteX492" fmla="*/ 865637 w 1595098"/>
                <a:gd name="connsiteY492" fmla="*/ 603728 h 1845201"/>
                <a:gd name="connsiteX493" fmla="*/ 871332 w 1595098"/>
                <a:gd name="connsiteY493" fmla="*/ 626507 h 1845201"/>
                <a:gd name="connsiteX494" fmla="*/ 899806 w 1595098"/>
                <a:gd name="connsiteY494" fmla="*/ 654981 h 1845201"/>
                <a:gd name="connsiteX495" fmla="*/ 922586 w 1595098"/>
                <a:gd name="connsiteY495" fmla="*/ 649287 h 1845201"/>
                <a:gd name="connsiteX496" fmla="*/ 916891 w 1595098"/>
                <a:gd name="connsiteY496" fmla="*/ 615118 h 1845201"/>
                <a:gd name="connsiteX497" fmla="*/ 911196 w 1595098"/>
                <a:gd name="connsiteY497" fmla="*/ 586643 h 1845201"/>
                <a:gd name="connsiteX498" fmla="*/ 928281 w 1595098"/>
                <a:gd name="connsiteY498" fmla="*/ 472747 h 1845201"/>
                <a:gd name="connsiteX499" fmla="*/ 939671 w 1595098"/>
                <a:gd name="connsiteY499" fmla="*/ 444273 h 1845201"/>
                <a:gd name="connsiteX500" fmla="*/ 905501 w 1595098"/>
                <a:gd name="connsiteY500" fmla="*/ 375935 h 1845201"/>
                <a:gd name="connsiteX501" fmla="*/ 922586 w 1595098"/>
                <a:gd name="connsiteY501" fmla="*/ 364545 h 1845201"/>
                <a:gd name="connsiteX502" fmla="*/ 933976 w 1595098"/>
                <a:gd name="connsiteY502" fmla="*/ 347461 h 1845201"/>
                <a:gd name="connsiteX503" fmla="*/ 939671 w 1595098"/>
                <a:gd name="connsiteY503" fmla="*/ 375935 h 1845201"/>
                <a:gd name="connsiteX504" fmla="*/ 945366 w 1595098"/>
                <a:gd name="connsiteY504" fmla="*/ 415798 h 1845201"/>
                <a:gd name="connsiteX505" fmla="*/ 973841 w 1595098"/>
                <a:gd name="connsiteY505" fmla="*/ 410104 h 1845201"/>
                <a:gd name="connsiteX506" fmla="*/ 996621 w 1595098"/>
                <a:gd name="connsiteY506" fmla="*/ 370240 h 1845201"/>
                <a:gd name="connsiteX507" fmla="*/ 973841 w 1595098"/>
                <a:gd name="connsiteY507" fmla="*/ 387324 h 1845201"/>
                <a:gd name="connsiteX508" fmla="*/ 956756 w 1595098"/>
                <a:gd name="connsiteY508" fmla="*/ 421493 h 1845201"/>
                <a:gd name="connsiteX509" fmla="*/ 956756 w 1595098"/>
                <a:gd name="connsiteY509" fmla="*/ 558169 h 1845201"/>
                <a:gd name="connsiteX510" fmla="*/ 962451 w 1595098"/>
                <a:gd name="connsiteY510" fmla="*/ 751794 h 1845201"/>
                <a:gd name="connsiteX511" fmla="*/ 1036486 w 1595098"/>
                <a:gd name="connsiteY511" fmla="*/ 740404 h 1845201"/>
                <a:gd name="connsiteX512" fmla="*/ 1042181 w 1595098"/>
                <a:gd name="connsiteY512" fmla="*/ 706235 h 1845201"/>
                <a:gd name="connsiteX513" fmla="*/ 1053571 w 1595098"/>
                <a:gd name="connsiteY513" fmla="*/ 672066 h 1845201"/>
                <a:gd name="connsiteX514" fmla="*/ 1059266 w 1595098"/>
                <a:gd name="connsiteY514" fmla="*/ 649287 h 1845201"/>
                <a:gd name="connsiteX515" fmla="*/ 1076351 w 1595098"/>
                <a:gd name="connsiteY515" fmla="*/ 615118 h 1845201"/>
                <a:gd name="connsiteX516" fmla="*/ 1082046 w 1595098"/>
                <a:gd name="connsiteY516" fmla="*/ 580949 h 1845201"/>
                <a:gd name="connsiteX517" fmla="*/ 1116216 w 1595098"/>
                <a:gd name="connsiteY517" fmla="*/ 558169 h 1845201"/>
                <a:gd name="connsiteX518" fmla="*/ 1127606 w 1595098"/>
                <a:gd name="connsiteY518" fmla="*/ 541085 h 1845201"/>
                <a:gd name="connsiteX519" fmla="*/ 1110521 w 1595098"/>
                <a:gd name="connsiteY519" fmla="*/ 535390 h 1845201"/>
                <a:gd name="connsiteX520" fmla="*/ 1116216 w 1595098"/>
                <a:gd name="connsiteY520" fmla="*/ 495526 h 1845201"/>
                <a:gd name="connsiteX521" fmla="*/ 1121911 w 1595098"/>
                <a:gd name="connsiteY521" fmla="*/ 444273 h 1845201"/>
                <a:gd name="connsiteX522" fmla="*/ 1184555 w 1595098"/>
                <a:gd name="connsiteY522" fmla="*/ 461357 h 1845201"/>
                <a:gd name="connsiteX523" fmla="*/ 1201640 w 1595098"/>
                <a:gd name="connsiteY523" fmla="*/ 484136 h 1845201"/>
                <a:gd name="connsiteX524" fmla="*/ 1207335 w 1595098"/>
                <a:gd name="connsiteY524" fmla="*/ 518305 h 1845201"/>
                <a:gd name="connsiteX525" fmla="*/ 1195945 w 1595098"/>
                <a:gd name="connsiteY525" fmla="*/ 535390 h 1845201"/>
                <a:gd name="connsiteX526" fmla="*/ 1156080 w 1595098"/>
                <a:gd name="connsiteY526" fmla="*/ 569559 h 1845201"/>
                <a:gd name="connsiteX527" fmla="*/ 1144691 w 1595098"/>
                <a:gd name="connsiteY527" fmla="*/ 592338 h 1845201"/>
                <a:gd name="connsiteX528" fmla="*/ 1110521 w 1595098"/>
                <a:gd name="connsiteY528" fmla="*/ 649287 h 1845201"/>
                <a:gd name="connsiteX529" fmla="*/ 1087741 w 1595098"/>
                <a:gd name="connsiteY529" fmla="*/ 711930 h 1845201"/>
                <a:gd name="connsiteX530" fmla="*/ 1076351 w 1595098"/>
                <a:gd name="connsiteY530" fmla="*/ 734709 h 1845201"/>
                <a:gd name="connsiteX531" fmla="*/ 1013706 w 1595098"/>
                <a:gd name="connsiteY531" fmla="*/ 785962 h 1845201"/>
                <a:gd name="connsiteX532" fmla="*/ 996621 w 1595098"/>
                <a:gd name="connsiteY532" fmla="*/ 791657 h 1845201"/>
                <a:gd name="connsiteX533" fmla="*/ 968146 w 1595098"/>
                <a:gd name="connsiteY533" fmla="*/ 814437 h 1845201"/>
                <a:gd name="connsiteX534" fmla="*/ 962451 w 1595098"/>
                <a:gd name="connsiteY534" fmla="*/ 831521 h 1845201"/>
                <a:gd name="connsiteX535" fmla="*/ 968146 w 1595098"/>
                <a:gd name="connsiteY535" fmla="*/ 934028 h 1845201"/>
                <a:gd name="connsiteX536" fmla="*/ 1047876 w 1595098"/>
                <a:gd name="connsiteY536" fmla="*/ 928333 h 1845201"/>
                <a:gd name="connsiteX537" fmla="*/ 1070656 w 1595098"/>
                <a:gd name="connsiteY537" fmla="*/ 922638 h 1845201"/>
                <a:gd name="connsiteX538" fmla="*/ 1059266 w 1595098"/>
                <a:gd name="connsiteY538" fmla="*/ 905554 h 1845201"/>
                <a:gd name="connsiteX539" fmla="*/ 1064961 w 1595098"/>
                <a:gd name="connsiteY539" fmla="*/ 859995 h 1845201"/>
                <a:gd name="connsiteX540" fmla="*/ 1104826 w 1595098"/>
                <a:gd name="connsiteY540" fmla="*/ 865690 h 1845201"/>
                <a:gd name="connsiteX541" fmla="*/ 1110521 w 1595098"/>
                <a:gd name="connsiteY541" fmla="*/ 882775 h 1845201"/>
                <a:gd name="connsiteX542" fmla="*/ 1144691 w 1595098"/>
                <a:gd name="connsiteY542" fmla="*/ 905554 h 1845201"/>
                <a:gd name="connsiteX543" fmla="*/ 1218725 w 1595098"/>
                <a:gd name="connsiteY543" fmla="*/ 865690 h 1845201"/>
                <a:gd name="connsiteX544" fmla="*/ 1235810 w 1595098"/>
                <a:gd name="connsiteY544" fmla="*/ 734709 h 1845201"/>
                <a:gd name="connsiteX545" fmla="*/ 1252895 w 1595098"/>
                <a:gd name="connsiteY545" fmla="*/ 689150 h 1845201"/>
                <a:gd name="connsiteX546" fmla="*/ 1275675 w 1595098"/>
                <a:gd name="connsiteY546" fmla="*/ 694845 h 1845201"/>
                <a:gd name="connsiteX547" fmla="*/ 1281370 w 1595098"/>
                <a:gd name="connsiteY547" fmla="*/ 711930 h 1845201"/>
                <a:gd name="connsiteX548" fmla="*/ 1269980 w 1595098"/>
                <a:gd name="connsiteY548" fmla="*/ 763183 h 1845201"/>
                <a:gd name="connsiteX549" fmla="*/ 1264285 w 1595098"/>
                <a:gd name="connsiteY549" fmla="*/ 808742 h 1845201"/>
                <a:gd name="connsiteX550" fmla="*/ 1241505 w 1595098"/>
                <a:gd name="connsiteY550" fmla="*/ 854300 h 1845201"/>
                <a:gd name="connsiteX551" fmla="*/ 1235810 w 1595098"/>
                <a:gd name="connsiteY551" fmla="*/ 871385 h 1845201"/>
                <a:gd name="connsiteX552" fmla="*/ 1275675 w 1595098"/>
                <a:gd name="connsiteY552" fmla="*/ 899859 h 1845201"/>
                <a:gd name="connsiteX553" fmla="*/ 1298455 w 1595098"/>
                <a:gd name="connsiteY553" fmla="*/ 905554 h 1845201"/>
                <a:gd name="connsiteX554" fmla="*/ 1241505 w 1595098"/>
                <a:gd name="connsiteY554" fmla="*/ 928333 h 1845201"/>
                <a:gd name="connsiteX555" fmla="*/ 1201640 w 1595098"/>
                <a:gd name="connsiteY555" fmla="*/ 939723 h 1845201"/>
                <a:gd name="connsiteX556" fmla="*/ 1190250 w 1595098"/>
                <a:gd name="connsiteY556" fmla="*/ 956807 h 1845201"/>
                <a:gd name="connsiteX557" fmla="*/ 1201640 w 1595098"/>
                <a:gd name="connsiteY557" fmla="*/ 996671 h 1845201"/>
                <a:gd name="connsiteX558" fmla="*/ 1184555 w 1595098"/>
                <a:gd name="connsiteY558" fmla="*/ 1002366 h 1845201"/>
                <a:gd name="connsiteX559" fmla="*/ 1167470 w 1595098"/>
                <a:gd name="connsiteY559" fmla="*/ 990976 h 1845201"/>
                <a:gd name="connsiteX560" fmla="*/ 1156080 w 1595098"/>
                <a:gd name="connsiteY560" fmla="*/ 1008061 h 1845201"/>
                <a:gd name="connsiteX561" fmla="*/ 1138996 w 1595098"/>
                <a:gd name="connsiteY561" fmla="*/ 1013756 h 1845201"/>
                <a:gd name="connsiteX562" fmla="*/ 1133301 w 1595098"/>
                <a:gd name="connsiteY562" fmla="*/ 973892 h 1845201"/>
                <a:gd name="connsiteX563" fmla="*/ 1116216 w 1595098"/>
                <a:gd name="connsiteY563" fmla="*/ 962502 h 1845201"/>
                <a:gd name="connsiteX564" fmla="*/ 1030791 w 1595098"/>
                <a:gd name="connsiteY564" fmla="*/ 968197 h 1845201"/>
                <a:gd name="connsiteX565" fmla="*/ 1013706 w 1595098"/>
                <a:gd name="connsiteY565" fmla="*/ 979587 h 1845201"/>
                <a:gd name="connsiteX566" fmla="*/ 1019401 w 1595098"/>
                <a:gd name="connsiteY566" fmla="*/ 1099178 h 1845201"/>
                <a:gd name="connsiteX567" fmla="*/ 1053571 w 1595098"/>
                <a:gd name="connsiteY567" fmla="*/ 1116263 h 1845201"/>
                <a:gd name="connsiteX568" fmla="*/ 1150385 w 1595098"/>
                <a:gd name="connsiteY568" fmla="*/ 1121958 h 1845201"/>
                <a:gd name="connsiteX569" fmla="*/ 1184555 w 1595098"/>
                <a:gd name="connsiteY569" fmla="*/ 1127652 h 1845201"/>
                <a:gd name="connsiteX570" fmla="*/ 1201640 w 1595098"/>
                <a:gd name="connsiteY570" fmla="*/ 1133347 h 1845201"/>
                <a:gd name="connsiteX571" fmla="*/ 1258590 w 1595098"/>
                <a:gd name="connsiteY571" fmla="*/ 1127652 h 1845201"/>
                <a:gd name="connsiteX572" fmla="*/ 1287065 w 1595098"/>
                <a:gd name="connsiteY572" fmla="*/ 1099178 h 1845201"/>
                <a:gd name="connsiteX573" fmla="*/ 1304150 w 1595098"/>
                <a:gd name="connsiteY573" fmla="*/ 1087789 h 1845201"/>
                <a:gd name="connsiteX574" fmla="*/ 1315540 w 1595098"/>
                <a:gd name="connsiteY574" fmla="*/ 1065009 h 1845201"/>
                <a:gd name="connsiteX575" fmla="*/ 1332625 w 1595098"/>
                <a:gd name="connsiteY575" fmla="*/ 1047925 h 1845201"/>
                <a:gd name="connsiteX576" fmla="*/ 1355405 w 1595098"/>
                <a:gd name="connsiteY576" fmla="*/ 1019451 h 1845201"/>
                <a:gd name="connsiteX577" fmla="*/ 1378185 w 1595098"/>
                <a:gd name="connsiteY577" fmla="*/ 979587 h 1845201"/>
                <a:gd name="connsiteX578" fmla="*/ 1383880 w 1595098"/>
                <a:gd name="connsiteY578" fmla="*/ 962502 h 1845201"/>
                <a:gd name="connsiteX579" fmla="*/ 1412355 w 1595098"/>
                <a:gd name="connsiteY579" fmla="*/ 939723 h 1845201"/>
                <a:gd name="connsiteX580" fmla="*/ 1418049 w 1595098"/>
                <a:gd name="connsiteY580" fmla="*/ 922638 h 1845201"/>
                <a:gd name="connsiteX581" fmla="*/ 1429439 w 1595098"/>
                <a:gd name="connsiteY581" fmla="*/ 899859 h 1845201"/>
                <a:gd name="connsiteX582" fmla="*/ 1418049 w 1595098"/>
                <a:gd name="connsiteY582" fmla="*/ 865690 h 1845201"/>
                <a:gd name="connsiteX583" fmla="*/ 1429439 w 1595098"/>
                <a:gd name="connsiteY583" fmla="*/ 808742 h 1845201"/>
                <a:gd name="connsiteX584" fmla="*/ 1446524 w 1595098"/>
                <a:gd name="connsiteY584" fmla="*/ 785962 h 1845201"/>
                <a:gd name="connsiteX585" fmla="*/ 1469304 w 1595098"/>
                <a:gd name="connsiteY585" fmla="*/ 774573 h 1845201"/>
                <a:gd name="connsiteX586" fmla="*/ 1429439 w 1595098"/>
                <a:gd name="connsiteY586" fmla="*/ 267733 h 1845201"/>
                <a:gd name="connsiteX587" fmla="*/ 1457914 w 1595098"/>
                <a:gd name="connsiteY587" fmla="*/ 222174 h 1845201"/>
                <a:gd name="connsiteX588" fmla="*/ 1469304 w 1595098"/>
                <a:gd name="connsiteY588" fmla="*/ 205090 h 1845201"/>
                <a:gd name="connsiteX589" fmla="*/ 1571814 w 1595098"/>
                <a:gd name="connsiteY589" fmla="*/ 199395 h 1845201"/>
                <a:gd name="connsiteX590" fmla="*/ 1509169 w 1595098"/>
                <a:gd name="connsiteY590" fmla="*/ 165226 h 1845201"/>
                <a:gd name="connsiteX591" fmla="*/ 1486389 w 1595098"/>
                <a:gd name="connsiteY591" fmla="*/ 131057 h 1845201"/>
                <a:gd name="connsiteX592" fmla="*/ 1503474 w 1595098"/>
                <a:gd name="connsiteY592" fmla="*/ 119667 h 1845201"/>
                <a:gd name="connsiteX593" fmla="*/ 1520559 w 1595098"/>
                <a:gd name="connsiteY593" fmla="*/ 96888 h 1845201"/>
                <a:gd name="connsiteX594" fmla="*/ 1543339 w 1595098"/>
                <a:gd name="connsiteY594" fmla="*/ 85498 h 1845201"/>
                <a:gd name="connsiteX595" fmla="*/ 1531949 w 1595098"/>
                <a:gd name="connsiteY595" fmla="*/ 68414 h 1845201"/>
                <a:gd name="connsiteX596" fmla="*/ 1480694 w 1595098"/>
                <a:gd name="connsiteY596" fmla="*/ 34245 h 1845201"/>
                <a:gd name="connsiteX597" fmla="*/ 1395270 w 1595098"/>
                <a:gd name="connsiteY597" fmla="*/ 57024 h 1845201"/>
                <a:gd name="connsiteX598" fmla="*/ 1389575 w 1595098"/>
                <a:gd name="connsiteY598" fmla="*/ 74109 h 1845201"/>
                <a:gd name="connsiteX599" fmla="*/ 1366795 w 1595098"/>
                <a:gd name="connsiteY599" fmla="*/ 119667 h 1845201"/>
                <a:gd name="connsiteX600" fmla="*/ 1215273 w 1595098"/>
                <a:gd name="connsiteY600" fmla="*/ 125362 h 1845201"/>
                <a:gd name="connsiteX601" fmla="*/ 1235810 w 1595098"/>
                <a:gd name="connsiteY601" fmla="*/ 62719 h 1845201"/>
                <a:gd name="connsiteX602" fmla="*/ 1264285 w 1595098"/>
                <a:gd name="connsiteY602" fmla="*/ 39940 h 1845201"/>
                <a:gd name="connsiteX603" fmla="*/ 1281370 w 1595098"/>
                <a:gd name="connsiteY603" fmla="*/ 28550 h 1845201"/>
                <a:gd name="connsiteX0" fmla="*/ 1281370 w 1590222"/>
                <a:gd name="connsiteY0" fmla="*/ 28550 h 1845201"/>
                <a:gd name="connsiteX1" fmla="*/ 1397962 w 1590222"/>
                <a:gd name="connsiteY1" fmla="*/ 164 h 1845201"/>
                <a:gd name="connsiteX2" fmla="*/ 1326930 w 1590222"/>
                <a:gd name="connsiteY2" fmla="*/ 17160 h 1845201"/>
                <a:gd name="connsiteX3" fmla="*/ 1372490 w 1590222"/>
                <a:gd name="connsiteY3" fmla="*/ 22855 h 1845201"/>
                <a:gd name="connsiteX4" fmla="*/ 1425091 w 1590222"/>
                <a:gd name="connsiteY4" fmla="*/ 34599 h 1845201"/>
                <a:gd name="connsiteX5" fmla="*/ 1571814 w 1590222"/>
                <a:gd name="connsiteY5" fmla="*/ 34245 h 1845201"/>
                <a:gd name="connsiteX6" fmla="*/ 1588899 w 1590222"/>
                <a:gd name="connsiteY6" fmla="*/ 45634 h 1845201"/>
                <a:gd name="connsiteX7" fmla="*/ 1577509 w 1590222"/>
                <a:gd name="connsiteY7" fmla="*/ 227869 h 1845201"/>
                <a:gd name="connsiteX8" fmla="*/ 1486389 w 1590222"/>
                <a:gd name="connsiteY8" fmla="*/ 785962 h 1845201"/>
                <a:gd name="connsiteX9" fmla="*/ 1474999 w 1590222"/>
                <a:gd name="connsiteY9" fmla="*/ 831521 h 1845201"/>
                <a:gd name="connsiteX10" fmla="*/ 1457914 w 1590222"/>
                <a:gd name="connsiteY10" fmla="*/ 894164 h 1845201"/>
                <a:gd name="connsiteX11" fmla="*/ 1452219 w 1590222"/>
                <a:gd name="connsiteY11" fmla="*/ 916944 h 1845201"/>
                <a:gd name="connsiteX12" fmla="*/ 1446524 w 1590222"/>
                <a:gd name="connsiteY12" fmla="*/ 951113 h 1845201"/>
                <a:gd name="connsiteX13" fmla="*/ 1412355 w 1590222"/>
                <a:gd name="connsiteY13" fmla="*/ 973892 h 1845201"/>
                <a:gd name="connsiteX14" fmla="*/ 1361100 w 1590222"/>
                <a:gd name="connsiteY14" fmla="*/ 1030840 h 1845201"/>
                <a:gd name="connsiteX15" fmla="*/ 1338320 w 1590222"/>
                <a:gd name="connsiteY15" fmla="*/ 1082094 h 1845201"/>
                <a:gd name="connsiteX16" fmla="*/ 1315540 w 1590222"/>
                <a:gd name="connsiteY16" fmla="*/ 1127652 h 1845201"/>
                <a:gd name="connsiteX17" fmla="*/ 1298455 w 1590222"/>
                <a:gd name="connsiteY17" fmla="*/ 1156126 h 1845201"/>
                <a:gd name="connsiteX18" fmla="*/ 1281370 w 1590222"/>
                <a:gd name="connsiteY18" fmla="*/ 1161821 h 1845201"/>
                <a:gd name="connsiteX19" fmla="*/ 1235810 w 1590222"/>
                <a:gd name="connsiteY19" fmla="*/ 1178906 h 1845201"/>
                <a:gd name="connsiteX20" fmla="*/ 1218725 w 1590222"/>
                <a:gd name="connsiteY20" fmla="*/ 1190295 h 1845201"/>
                <a:gd name="connsiteX21" fmla="*/ 1224420 w 1590222"/>
                <a:gd name="connsiteY21" fmla="*/ 1213075 h 1845201"/>
                <a:gd name="connsiteX22" fmla="*/ 1241505 w 1590222"/>
                <a:gd name="connsiteY22" fmla="*/ 1218770 h 1845201"/>
                <a:gd name="connsiteX23" fmla="*/ 1281370 w 1590222"/>
                <a:gd name="connsiteY23" fmla="*/ 1247244 h 1845201"/>
                <a:gd name="connsiteX24" fmla="*/ 1315540 w 1590222"/>
                <a:gd name="connsiteY24" fmla="*/ 1270023 h 1845201"/>
                <a:gd name="connsiteX25" fmla="*/ 1326930 w 1590222"/>
                <a:gd name="connsiteY25" fmla="*/ 1287108 h 1845201"/>
                <a:gd name="connsiteX26" fmla="*/ 1338320 w 1590222"/>
                <a:gd name="connsiteY26" fmla="*/ 1321277 h 1845201"/>
                <a:gd name="connsiteX27" fmla="*/ 1344015 w 1590222"/>
                <a:gd name="connsiteY27" fmla="*/ 1338361 h 1845201"/>
                <a:gd name="connsiteX28" fmla="*/ 1355405 w 1590222"/>
                <a:gd name="connsiteY28" fmla="*/ 1361140 h 1845201"/>
                <a:gd name="connsiteX29" fmla="*/ 1366795 w 1590222"/>
                <a:gd name="connsiteY29" fmla="*/ 1395309 h 1845201"/>
                <a:gd name="connsiteX30" fmla="*/ 1372490 w 1590222"/>
                <a:gd name="connsiteY30" fmla="*/ 1412394 h 1845201"/>
                <a:gd name="connsiteX31" fmla="*/ 1406660 w 1590222"/>
                <a:gd name="connsiteY31" fmla="*/ 1469342 h 1845201"/>
                <a:gd name="connsiteX32" fmla="*/ 1418049 w 1590222"/>
                <a:gd name="connsiteY32" fmla="*/ 1503511 h 1845201"/>
                <a:gd name="connsiteX33" fmla="*/ 1429439 w 1590222"/>
                <a:gd name="connsiteY33" fmla="*/ 1520596 h 1845201"/>
                <a:gd name="connsiteX34" fmla="*/ 1446524 w 1590222"/>
                <a:gd name="connsiteY34" fmla="*/ 1571849 h 1845201"/>
                <a:gd name="connsiteX35" fmla="*/ 1457914 w 1590222"/>
                <a:gd name="connsiteY35" fmla="*/ 1588934 h 1845201"/>
                <a:gd name="connsiteX36" fmla="*/ 1474999 w 1590222"/>
                <a:gd name="connsiteY36" fmla="*/ 1640187 h 1845201"/>
                <a:gd name="connsiteX37" fmla="*/ 1480694 w 1590222"/>
                <a:gd name="connsiteY37" fmla="*/ 1685746 h 1845201"/>
                <a:gd name="connsiteX38" fmla="*/ 1486389 w 1590222"/>
                <a:gd name="connsiteY38" fmla="*/ 1719915 h 1845201"/>
                <a:gd name="connsiteX39" fmla="*/ 1480694 w 1590222"/>
                <a:gd name="connsiteY39" fmla="*/ 1793948 h 1845201"/>
                <a:gd name="connsiteX40" fmla="*/ 1440829 w 1590222"/>
                <a:gd name="connsiteY40" fmla="*/ 1742694 h 1845201"/>
                <a:gd name="connsiteX41" fmla="*/ 1429439 w 1590222"/>
                <a:gd name="connsiteY41" fmla="*/ 1674356 h 1845201"/>
                <a:gd name="connsiteX42" fmla="*/ 1418049 w 1590222"/>
                <a:gd name="connsiteY42" fmla="*/ 1657272 h 1845201"/>
                <a:gd name="connsiteX43" fmla="*/ 1412355 w 1590222"/>
                <a:gd name="connsiteY43" fmla="*/ 1640187 h 1845201"/>
                <a:gd name="connsiteX44" fmla="*/ 1395270 w 1590222"/>
                <a:gd name="connsiteY44" fmla="*/ 1628797 h 1845201"/>
                <a:gd name="connsiteX45" fmla="*/ 1389575 w 1590222"/>
                <a:gd name="connsiteY45" fmla="*/ 1588934 h 1845201"/>
                <a:gd name="connsiteX46" fmla="*/ 1378185 w 1590222"/>
                <a:gd name="connsiteY46" fmla="*/ 1554765 h 1845201"/>
                <a:gd name="connsiteX47" fmla="*/ 1372490 w 1590222"/>
                <a:gd name="connsiteY47" fmla="*/ 1531985 h 1845201"/>
                <a:gd name="connsiteX48" fmla="*/ 1355405 w 1590222"/>
                <a:gd name="connsiteY48" fmla="*/ 1509206 h 1845201"/>
                <a:gd name="connsiteX49" fmla="*/ 1349710 w 1590222"/>
                <a:gd name="connsiteY49" fmla="*/ 1469342 h 1845201"/>
                <a:gd name="connsiteX50" fmla="*/ 1338320 w 1590222"/>
                <a:gd name="connsiteY50" fmla="*/ 1435173 h 1845201"/>
                <a:gd name="connsiteX51" fmla="*/ 1321235 w 1590222"/>
                <a:gd name="connsiteY51" fmla="*/ 1389615 h 1845201"/>
                <a:gd name="connsiteX52" fmla="*/ 1315540 w 1590222"/>
                <a:gd name="connsiteY52" fmla="*/ 1344056 h 1845201"/>
                <a:gd name="connsiteX53" fmla="*/ 1298455 w 1590222"/>
                <a:gd name="connsiteY53" fmla="*/ 1338361 h 1845201"/>
                <a:gd name="connsiteX54" fmla="*/ 1281370 w 1590222"/>
                <a:gd name="connsiteY54" fmla="*/ 1326971 h 1845201"/>
                <a:gd name="connsiteX55" fmla="*/ 1247200 w 1590222"/>
                <a:gd name="connsiteY55" fmla="*/ 1315582 h 1845201"/>
                <a:gd name="connsiteX56" fmla="*/ 1213030 w 1590222"/>
                <a:gd name="connsiteY56" fmla="*/ 1292802 h 1845201"/>
                <a:gd name="connsiteX57" fmla="*/ 1178860 w 1590222"/>
                <a:gd name="connsiteY57" fmla="*/ 1281413 h 1845201"/>
                <a:gd name="connsiteX58" fmla="*/ 1173165 w 1590222"/>
                <a:gd name="connsiteY58" fmla="*/ 1338361 h 1845201"/>
                <a:gd name="connsiteX59" fmla="*/ 1156080 w 1590222"/>
                <a:gd name="connsiteY59" fmla="*/ 1349751 h 1845201"/>
                <a:gd name="connsiteX60" fmla="*/ 1161775 w 1590222"/>
                <a:gd name="connsiteY60" fmla="*/ 1372530 h 1845201"/>
                <a:gd name="connsiteX61" fmla="*/ 1167470 w 1590222"/>
                <a:gd name="connsiteY61" fmla="*/ 1389615 h 1845201"/>
                <a:gd name="connsiteX62" fmla="*/ 1190250 w 1590222"/>
                <a:gd name="connsiteY62" fmla="*/ 1412394 h 1845201"/>
                <a:gd name="connsiteX63" fmla="*/ 1201640 w 1590222"/>
                <a:gd name="connsiteY63" fmla="*/ 1429478 h 1845201"/>
                <a:gd name="connsiteX64" fmla="*/ 1201640 w 1590222"/>
                <a:gd name="connsiteY64" fmla="*/ 1475037 h 1845201"/>
                <a:gd name="connsiteX65" fmla="*/ 1235810 w 1590222"/>
                <a:gd name="connsiteY65" fmla="*/ 1492122 h 1845201"/>
                <a:gd name="connsiteX66" fmla="*/ 1275675 w 1590222"/>
                <a:gd name="connsiteY66" fmla="*/ 1509206 h 1845201"/>
                <a:gd name="connsiteX67" fmla="*/ 1252895 w 1590222"/>
                <a:gd name="connsiteY67" fmla="*/ 1520596 h 1845201"/>
                <a:gd name="connsiteX68" fmla="*/ 1241505 w 1590222"/>
                <a:gd name="connsiteY68" fmla="*/ 1537680 h 1845201"/>
                <a:gd name="connsiteX69" fmla="*/ 1224420 w 1590222"/>
                <a:gd name="connsiteY69" fmla="*/ 1549070 h 1845201"/>
                <a:gd name="connsiteX70" fmla="*/ 1201640 w 1590222"/>
                <a:gd name="connsiteY70" fmla="*/ 1531985 h 1845201"/>
                <a:gd name="connsiteX71" fmla="*/ 1178860 w 1590222"/>
                <a:gd name="connsiteY71" fmla="*/ 1509206 h 1845201"/>
                <a:gd name="connsiteX72" fmla="*/ 1173165 w 1590222"/>
                <a:gd name="connsiteY72" fmla="*/ 1486427 h 1845201"/>
                <a:gd name="connsiteX73" fmla="*/ 1167470 w 1590222"/>
                <a:gd name="connsiteY73" fmla="*/ 1457953 h 1845201"/>
                <a:gd name="connsiteX74" fmla="*/ 1150385 w 1590222"/>
                <a:gd name="connsiteY74" fmla="*/ 1452258 h 1845201"/>
                <a:gd name="connsiteX75" fmla="*/ 1138996 w 1590222"/>
                <a:gd name="connsiteY75" fmla="*/ 1435173 h 1845201"/>
                <a:gd name="connsiteX76" fmla="*/ 1121911 w 1590222"/>
                <a:gd name="connsiteY76" fmla="*/ 1429478 h 1845201"/>
                <a:gd name="connsiteX77" fmla="*/ 1104826 w 1590222"/>
                <a:gd name="connsiteY77" fmla="*/ 1418089 h 1845201"/>
                <a:gd name="connsiteX78" fmla="*/ 1064961 w 1590222"/>
                <a:gd name="connsiteY78" fmla="*/ 1406699 h 1845201"/>
                <a:gd name="connsiteX79" fmla="*/ 1030791 w 1590222"/>
                <a:gd name="connsiteY79" fmla="*/ 1378225 h 1845201"/>
                <a:gd name="connsiteX80" fmla="*/ 1019401 w 1590222"/>
                <a:gd name="connsiteY80" fmla="*/ 1361140 h 1845201"/>
                <a:gd name="connsiteX81" fmla="*/ 1002316 w 1590222"/>
                <a:gd name="connsiteY81" fmla="*/ 1349751 h 1845201"/>
                <a:gd name="connsiteX82" fmla="*/ 996621 w 1590222"/>
                <a:gd name="connsiteY82" fmla="*/ 1332666 h 1845201"/>
                <a:gd name="connsiteX83" fmla="*/ 962451 w 1590222"/>
                <a:gd name="connsiteY83" fmla="*/ 1315582 h 1845201"/>
                <a:gd name="connsiteX84" fmla="*/ 945366 w 1590222"/>
                <a:gd name="connsiteY84" fmla="*/ 1321277 h 1845201"/>
                <a:gd name="connsiteX85" fmla="*/ 928281 w 1590222"/>
                <a:gd name="connsiteY85" fmla="*/ 1355446 h 1845201"/>
                <a:gd name="connsiteX86" fmla="*/ 933976 w 1590222"/>
                <a:gd name="connsiteY86" fmla="*/ 1423784 h 1845201"/>
                <a:gd name="connsiteX87" fmla="*/ 968146 w 1590222"/>
                <a:gd name="connsiteY87" fmla="*/ 1457953 h 1845201"/>
                <a:gd name="connsiteX88" fmla="*/ 1002316 w 1590222"/>
                <a:gd name="connsiteY88" fmla="*/ 1469342 h 1845201"/>
                <a:gd name="connsiteX89" fmla="*/ 1008011 w 1590222"/>
                <a:gd name="connsiteY89" fmla="*/ 1486427 h 1845201"/>
                <a:gd name="connsiteX90" fmla="*/ 1025096 w 1590222"/>
                <a:gd name="connsiteY90" fmla="*/ 1492122 h 1845201"/>
                <a:gd name="connsiteX91" fmla="*/ 1064961 w 1590222"/>
                <a:gd name="connsiteY91" fmla="*/ 1497816 h 1845201"/>
                <a:gd name="connsiteX92" fmla="*/ 1059266 w 1590222"/>
                <a:gd name="connsiteY92" fmla="*/ 1526290 h 1845201"/>
                <a:gd name="connsiteX93" fmla="*/ 1047876 w 1590222"/>
                <a:gd name="connsiteY93" fmla="*/ 1543375 h 1845201"/>
                <a:gd name="connsiteX94" fmla="*/ 1076351 w 1590222"/>
                <a:gd name="connsiteY94" fmla="*/ 1566154 h 1845201"/>
                <a:gd name="connsiteX95" fmla="*/ 1110521 w 1590222"/>
                <a:gd name="connsiteY95" fmla="*/ 1594628 h 1845201"/>
                <a:gd name="connsiteX96" fmla="*/ 1150385 w 1590222"/>
                <a:gd name="connsiteY96" fmla="*/ 1606018 h 1845201"/>
                <a:gd name="connsiteX97" fmla="*/ 1184555 w 1590222"/>
                <a:gd name="connsiteY97" fmla="*/ 1617408 h 1845201"/>
                <a:gd name="connsiteX98" fmla="*/ 1201640 w 1590222"/>
                <a:gd name="connsiteY98" fmla="*/ 1623103 h 1845201"/>
                <a:gd name="connsiteX99" fmla="*/ 1207335 w 1590222"/>
                <a:gd name="connsiteY99" fmla="*/ 1640187 h 1845201"/>
                <a:gd name="connsiteX100" fmla="*/ 1218725 w 1590222"/>
                <a:gd name="connsiteY100" fmla="*/ 1662966 h 1845201"/>
                <a:gd name="connsiteX101" fmla="*/ 1207335 w 1590222"/>
                <a:gd name="connsiteY101" fmla="*/ 1691441 h 1845201"/>
                <a:gd name="connsiteX102" fmla="*/ 1195945 w 1590222"/>
                <a:gd name="connsiteY102" fmla="*/ 1674356 h 1845201"/>
                <a:gd name="connsiteX103" fmla="*/ 1121911 w 1590222"/>
                <a:gd name="connsiteY103" fmla="*/ 1657272 h 1845201"/>
                <a:gd name="connsiteX104" fmla="*/ 1161775 w 1590222"/>
                <a:gd name="connsiteY104" fmla="*/ 1697135 h 1845201"/>
                <a:gd name="connsiteX105" fmla="*/ 1178860 w 1590222"/>
                <a:gd name="connsiteY105" fmla="*/ 1731304 h 1845201"/>
                <a:gd name="connsiteX106" fmla="*/ 1156080 w 1590222"/>
                <a:gd name="connsiteY106" fmla="*/ 1742694 h 1845201"/>
                <a:gd name="connsiteX107" fmla="*/ 1104826 w 1590222"/>
                <a:gd name="connsiteY107" fmla="*/ 1736999 h 1845201"/>
                <a:gd name="connsiteX108" fmla="*/ 1087741 w 1590222"/>
                <a:gd name="connsiteY108" fmla="*/ 1731304 h 1845201"/>
                <a:gd name="connsiteX109" fmla="*/ 1064961 w 1590222"/>
                <a:gd name="connsiteY109" fmla="*/ 1611713 h 1845201"/>
                <a:gd name="connsiteX110" fmla="*/ 1019401 w 1590222"/>
                <a:gd name="connsiteY110" fmla="*/ 1600323 h 1845201"/>
                <a:gd name="connsiteX111" fmla="*/ 1008011 w 1590222"/>
                <a:gd name="connsiteY111" fmla="*/ 1623103 h 1845201"/>
                <a:gd name="connsiteX112" fmla="*/ 996621 w 1590222"/>
                <a:gd name="connsiteY112" fmla="*/ 1640187 h 1845201"/>
                <a:gd name="connsiteX113" fmla="*/ 1002316 w 1590222"/>
                <a:gd name="connsiteY113" fmla="*/ 1719915 h 1845201"/>
                <a:gd name="connsiteX114" fmla="*/ 1008011 w 1590222"/>
                <a:gd name="connsiteY114" fmla="*/ 1736999 h 1845201"/>
                <a:gd name="connsiteX115" fmla="*/ 1025096 w 1590222"/>
                <a:gd name="connsiteY115" fmla="*/ 1742694 h 1845201"/>
                <a:gd name="connsiteX116" fmla="*/ 1025096 w 1590222"/>
                <a:gd name="connsiteY116" fmla="*/ 1776863 h 1845201"/>
                <a:gd name="connsiteX117" fmla="*/ 1002316 w 1590222"/>
                <a:gd name="connsiteY117" fmla="*/ 1845201 h 1845201"/>
                <a:gd name="connsiteX118" fmla="*/ 996621 w 1590222"/>
                <a:gd name="connsiteY118" fmla="*/ 1828117 h 1845201"/>
                <a:gd name="connsiteX119" fmla="*/ 990926 w 1590222"/>
                <a:gd name="connsiteY119" fmla="*/ 1799642 h 1845201"/>
                <a:gd name="connsiteX120" fmla="*/ 973841 w 1590222"/>
                <a:gd name="connsiteY120" fmla="*/ 1811032 h 1845201"/>
                <a:gd name="connsiteX121" fmla="*/ 945366 w 1590222"/>
                <a:gd name="connsiteY121" fmla="*/ 1816727 h 1845201"/>
                <a:gd name="connsiteX122" fmla="*/ 905501 w 1590222"/>
                <a:gd name="connsiteY122" fmla="*/ 1805337 h 1845201"/>
                <a:gd name="connsiteX123" fmla="*/ 899806 w 1590222"/>
                <a:gd name="connsiteY123" fmla="*/ 1788253 h 1845201"/>
                <a:gd name="connsiteX124" fmla="*/ 922586 w 1590222"/>
                <a:gd name="connsiteY124" fmla="*/ 1765473 h 1845201"/>
                <a:gd name="connsiteX125" fmla="*/ 945366 w 1590222"/>
                <a:gd name="connsiteY125" fmla="*/ 1754084 h 1845201"/>
                <a:gd name="connsiteX126" fmla="*/ 956756 w 1590222"/>
                <a:gd name="connsiteY126" fmla="*/ 1736999 h 1845201"/>
                <a:gd name="connsiteX127" fmla="*/ 968146 w 1590222"/>
                <a:gd name="connsiteY127" fmla="*/ 1702830 h 1845201"/>
                <a:gd name="connsiteX128" fmla="*/ 973841 w 1590222"/>
                <a:gd name="connsiteY128" fmla="*/ 1657272 h 1845201"/>
                <a:gd name="connsiteX129" fmla="*/ 996621 w 1590222"/>
                <a:gd name="connsiteY129" fmla="*/ 1623103 h 1845201"/>
                <a:gd name="connsiteX130" fmla="*/ 990926 w 1590222"/>
                <a:gd name="connsiteY130" fmla="*/ 1606018 h 1845201"/>
                <a:gd name="connsiteX131" fmla="*/ 1002316 w 1590222"/>
                <a:gd name="connsiteY131" fmla="*/ 1571849 h 1845201"/>
                <a:gd name="connsiteX132" fmla="*/ 979536 w 1590222"/>
                <a:gd name="connsiteY132" fmla="*/ 1543375 h 1845201"/>
                <a:gd name="connsiteX133" fmla="*/ 939671 w 1590222"/>
                <a:gd name="connsiteY133" fmla="*/ 1514901 h 1845201"/>
                <a:gd name="connsiteX134" fmla="*/ 933976 w 1590222"/>
                <a:gd name="connsiteY134" fmla="*/ 1537680 h 1845201"/>
                <a:gd name="connsiteX135" fmla="*/ 922586 w 1590222"/>
                <a:gd name="connsiteY135" fmla="*/ 1628797 h 1845201"/>
                <a:gd name="connsiteX136" fmla="*/ 905501 w 1590222"/>
                <a:gd name="connsiteY136" fmla="*/ 1623103 h 1845201"/>
                <a:gd name="connsiteX137" fmla="*/ 922586 w 1590222"/>
                <a:gd name="connsiteY137" fmla="*/ 1543375 h 1845201"/>
                <a:gd name="connsiteX138" fmla="*/ 916891 w 1590222"/>
                <a:gd name="connsiteY138" fmla="*/ 1509206 h 1845201"/>
                <a:gd name="connsiteX139" fmla="*/ 905501 w 1590222"/>
                <a:gd name="connsiteY139" fmla="*/ 1492122 h 1845201"/>
                <a:gd name="connsiteX140" fmla="*/ 888416 w 1590222"/>
                <a:gd name="connsiteY140" fmla="*/ 1435173 h 1845201"/>
                <a:gd name="connsiteX141" fmla="*/ 865637 w 1590222"/>
                <a:gd name="connsiteY141" fmla="*/ 1406699 h 1845201"/>
                <a:gd name="connsiteX142" fmla="*/ 848552 w 1590222"/>
                <a:gd name="connsiteY142" fmla="*/ 1418089 h 1845201"/>
                <a:gd name="connsiteX143" fmla="*/ 831467 w 1590222"/>
                <a:gd name="connsiteY143" fmla="*/ 1457953 h 1845201"/>
                <a:gd name="connsiteX144" fmla="*/ 825772 w 1590222"/>
                <a:gd name="connsiteY144" fmla="*/ 1475037 h 1845201"/>
                <a:gd name="connsiteX145" fmla="*/ 802992 w 1590222"/>
                <a:gd name="connsiteY145" fmla="*/ 1497816 h 1845201"/>
                <a:gd name="connsiteX146" fmla="*/ 785907 w 1590222"/>
                <a:gd name="connsiteY146" fmla="*/ 1531985 h 1845201"/>
                <a:gd name="connsiteX147" fmla="*/ 797297 w 1590222"/>
                <a:gd name="connsiteY147" fmla="*/ 1566154 h 1845201"/>
                <a:gd name="connsiteX148" fmla="*/ 808687 w 1590222"/>
                <a:gd name="connsiteY148" fmla="*/ 1623103 h 1845201"/>
                <a:gd name="connsiteX149" fmla="*/ 825772 w 1590222"/>
                <a:gd name="connsiteY149" fmla="*/ 1634492 h 1845201"/>
                <a:gd name="connsiteX150" fmla="*/ 820077 w 1590222"/>
                <a:gd name="connsiteY150" fmla="*/ 1674356 h 1845201"/>
                <a:gd name="connsiteX151" fmla="*/ 802992 w 1590222"/>
                <a:gd name="connsiteY151" fmla="*/ 1668661 h 1845201"/>
                <a:gd name="connsiteX152" fmla="*/ 797297 w 1590222"/>
                <a:gd name="connsiteY152" fmla="*/ 1651577 h 1845201"/>
                <a:gd name="connsiteX153" fmla="*/ 780212 w 1590222"/>
                <a:gd name="connsiteY153" fmla="*/ 1640187 h 1845201"/>
                <a:gd name="connsiteX154" fmla="*/ 740347 w 1590222"/>
                <a:gd name="connsiteY154" fmla="*/ 1657272 h 1845201"/>
                <a:gd name="connsiteX155" fmla="*/ 734652 w 1590222"/>
                <a:gd name="connsiteY155" fmla="*/ 1674356 h 1845201"/>
                <a:gd name="connsiteX156" fmla="*/ 711872 w 1590222"/>
                <a:gd name="connsiteY156" fmla="*/ 1708525 h 1845201"/>
                <a:gd name="connsiteX157" fmla="*/ 723262 w 1590222"/>
                <a:gd name="connsiteY157" fmla="*/ 1748389 h 1845201"/>
                <a:gd name="connsiteX158" fmla="*/ 728957 w 1590222"/>
                <a:gd name="connsiteY158" fmla="*/ 1765473 h 1845201"/>
                <a:gd name="connsiteX159" fmla="*/ 723262 w 1590222"/>
                <a:gd name="connsiteY159" fmla="*/ 1793948 h 1845201"/>
                <a:gd name="connsiteX160" fmla="*/ 706177 w 1590222"/>
                <a:gd name="connsiteY160" fmla="*/ 1799642 h 1845201"/>
                <a:gd name="connsiteX161" fmla="*/ 700482 w 1590222"/>
                <a:gd name="connsiteY161" fmla="*/ 1776863 h 1845201"/>
                <a:gd name="connsiteX162" fmla="*/ 666312 w 1590222"/>
                <a:gd name="connsiteY162" fmla="*/ 1754084 h 1845201"/>
                <a:gd name="connsiteX163" fmla="*/ 586583 w 1590222"/>
                <a:gd name="connsiteY163" fmla="*/ 1742694 h 1845201"/>
                <a:gd name="connsiteX164" fmla="*/ 615058 w 1590222"/>
                <a:gd name="connsiteY164" fmla="*/ 1731304 h 1845201"/>
                <a:gd name="connsiteX165" fmla="*/ 649227 w 1590222"/>
                <a:gd name="connsiteY165" fmla="*/ 1725610 h 1845201"/>
                <a:gd name="connsiteX166" fmla="*/ 637837 w 1590222"/>
                <a:gd name="connsiteY166" fmla="*/ 1685746 h 1845201"/>
                <a:gd name="connsiteX167" fmla="*/ 677702 w 1590222"/>
                <a:gd name="connsiteY167" fmla="*/ 1662966 h 1845201"/>
                <a:gd name="connsiteX168" fmla="*/ 694787 w 1590222"/>
                <a:gd name="connsiteY168" fmla="*/ 1657272 h 1845201"/>
                <a:gd name="connsiteX169" fmla="*/ 700482 w 1590222"/>
                <a:gd name="connsiteY169" fmla="*/ 1640187 h 1845201"/>
                <a:gd name="connsiteX170" fmla="*/ 717567 w 1590222"/>
                <a:gd name="connsiteY170" fmla="*/ 1628797 h 1845201"/>
                <a:gd name="connsiteX171" fmla="*/ 728957 w 1590222"/>
                <a:gd name="connsiteY171" fmla="*/ 1611713 h 1845201"/>
                <a:gd name="connsiteX172" fmla="*/ 723262 w 1590222"/>
                <a:gd name="connsiteY172" fmla="*/ 1583239 h 1845201"/>
                <a:gd name="connsiteX173" fmla="*/ 672007 w 1590222"/>
                <a:gd name="connsiteY173" fmla="*/ 1571849 h 1845201"/>
                <a:gd name="connsiteX174" fmla="*/ 637837 w 1590222"/>
                <a:gd name="connsiteY174" fmla="*/ 1554765 h 1845201"/>
                <a:gd name="connsiteX175" fmla="*/ 632142 w 1590222"/>
                <a:gd name="connsiteY175" fmla="*/ 1537680 h 1845201"/>
                <a:gd name="connsiteX176" fmla="*/ 620752 w 1590222"/>
                <a:gd name="connsiteY176" fmla="*/ 1520596 h 1845201"/>
                <a:gd name="connsiteX177" fmla="*/ 637837 w 1590222"/>
                <a:gd name="connsiteY177" fmla="*/ 1514901 h 1845201"/>
                <a:gd name="connsiteX178" fmla="*/ 728957 w 1590222"/>
                <a:gd name="connsiteY178" fmla="*/ 1503511 h 1845201"/>
                <a:gd name="connsiteX179" fmla="*/ 751737 w 1590222"/>
                <a:gd name="connsiteY179" fmla="*/ 1492122 h 1845201"/>
                <a:gd name="connsiteX180" fmla="*/ 763127 w 1590222"/>
                <a:gd name="connsiteY180" fmla="*/ 1475037 h 1845201"/>
                <a:gd name="connsiteX181" fmla="*/ 797297 w 1590222"/>
                <a:gd name="connsiteY181" fmla="*/ 1457953 h 1845201"/>
                <a:gd name="connsiteX182" fmla="*/ 808687 w 1590222"/>
                <a:gd name="connsiteY182" fmla="*/ 1440868 h 1845201"/>
                <a:gd name="connsiteX183" fmla="*/ 825772 w 1590222"/>
                <a:gd name="connsiteY183" fmla="*/ 1423784 h 1845201"/>
                <a:gd name="connsiteX184" fmla="*/ 854247 w 1590222"/>
                <a:gd name="connsiteY184" fmla="*/ 1378225 h 1845201"/>
                <a:gd name="connsiteX185" fmla="*/ 865637 w 1590222"/>
                <a:gd name="connsiteY185" fmla="*/ 1349751 h 1845201"/>
                <a:gd name="connsiteX186" fmla="*/ 905501 w 1590222"/>
                <a:gd name="connsiteY186" fmla="*/ 1326971 h 1845201"/>
                <a:gd name="connsiteX187" fmla="*/ 956756 w 1590222"/>
                <a:gd name="connsiteY187" fmla="*/ 1315582 h 1845201"/>
                <a:gd name="connsiteX188" fmla="*/ 951061 w 1590222"/>
                <a:gd name="connsiteY188" fmla="*/ 1298497 h 1845201"/>
                <a:gd name="connsiteX189" fmla="*/ 945366 w 1590222"/>
                <a:gd name="connsiteY189" fmla="*/ 1235854 h 1845201"/>
                <a:gd name="connsiteX190" fmla="*/ 928281 w 1590222"/>
                <a:gd name="connsiteY190" fmla="*/ 1230159 h 1845201"/>
                <a:gd name="connsiteX191" fmla="*/ 905501 w 1590222"/>
                <a:gd name="connsiteY191" fmla="*/ 1224464 h 1845201"/>
                <a:gd name="connsiteX192" fmla="*/ 825772 w 1590222"/>
                <a:gd name="connsiteY192" fmla="*/ 1230159 h 1845201"/>
                <a:gd name="connsiteX193" fmla="*/ 808687 w 1590222"/>
                <a:gd name="connsiteY193" fmla="*/ 1241549 h 1845201"/>
                <a:gd name="connsiteX194" fmla="*/ 780212 w 1590222"/>
                <a:gd name="connsiteY194" fmla="*/ 1247244 h 1845201"/>
                <a:gd name="connsiteX195" fmla="*/ 757432 w 1590222"/>
                <a:gd name="connsiteY195" fmla="*/ 1258633 h 1845201"/>
                <a:gd name="connsiteX196" fmla="*/ 734652 w 1590222"/>
                <a:gd name="connsiteY196" fmla="*/ 1304192 h 1845201"/>
                <a:gd name="connsiteX197" fmla="*/ 717567 w 1590222"/>
                <a:gd name="connsiteY197" fmla="*/ 1355446 h 1845201"/>
                <a:gd name="connsiteX198" fmla="*/ 711872 w 1590222"/>
                <a:gd name="connsiteY198" fmla="*/ 1372530 h 1845201"/>
                <a:gd name="connsiteX199" fmla="*/ 689092 w 1590222"/>
                <a:gd name="connsiteY199" fmla="*/ 1389615 h 1845201"/>
                <a:gd name="connsiteX200" fmla="*/ 683397 w 1590222"/>
                <a:gd name="connsiteY200" fmla="*/ 1326971 h 1845201"/>
                <a:gd name="connsiteX201" fmla="*/ 666312 w 1590222"/>
                <a:gd name="connsiteY201" fmla="*/ 1315582 h 1845201"/>
                <a:gd name="connsiteX202" fmla="*/ 575193 w 1590222"/>
                <a:gd name="connsiteY202" fmla="*/ 1326971 h 1845201"/>
                <a:gd name="connsiteX203" fmla="*/ 563803 w 1590222"/>
                <a:gd name="connsiteY203" fmla="*/ 1344056 h 1845201"/>
                <a:gd name="connsiteX204" fmla="*/ 541023 w 1590222"/>
                <a:gd name="connsiteY204" fmla="*/ 1406699 h 1845201"/>
                <a:gd name="connsiteX205" fmla="*/ 444208 w 1590222"/>
                <a:gd name="connsiteY205" fmla="*/ 1412394 h 1845201"/>
                <a:gd name="connsiteX206" fmla="*/ 438513 w 1590222"/>
                <a:gd name="connsiteY206" fmla="*/ 1457953 h 1845201"/>
                <a:gd name="connsiteX207" fmla="*/ 421428 w 1590222"/>
                <a:gd name="connsiteY207" fmla="*/ 1480732 h 1845201"/>
                <a:gd name="connsiteX208" fmla="*/ 410038 w 1590222"/>
                <a:gd name="connsiteY208" fmla="*/ 1497816 h 1845201"/>
                <a:gd name="connsiteX209" fmla="*/ 415733 w 1590222"/>
                <a:gd name="connsiteY209" fmla="*/ 1560459 h 1845201"/>
                <a:gd name="connsiteX210" fmla="*/ 432818 w 1590222"/>
                <a:gd name="connsiteY210" fmla="*/ 1566154 h 1845201"/>
                <a:gd name="connsiteX211" fmla="*/ 438513 w 1590222"/>
                <a:gd name="connsiteY211" fmla="*/ 1588934 h 1845201"/>
                <a:gd name="connsiteX212" fmla="*/ 449903 w 1590222"/>
                <a:gd name="connsiteY212" fmla="*/ 1606018 h 1845201"/>
                <a:gd name="connsiteX213" fmla="*/ 392953 w 1590222"/>
                <a:gd name="connsiteY213" fmla="*/ 1600323 h 1845201"/>
                <a:gd name="connsiteX214" fmla="*/ 387258 w 1590222"/>
                <a:gd name="connsiteY214" fmla="*/ 1526290 h 1845201"/>
                <a:gd name="connsiteX215" fmla="*/ 381563 w 1590222"/>
                <a:gd name="connsiteY215" fmla="*/ 1440868 h 1845201"/>
                <a:gd name="connsiteX216" fmla="*/ 364478 w 1590222"/>
                <a:gd name="connsiteY216" fmla="*/ 1429478 h 1845201"/>
                <a:gd name="connsiteX217" fmla="*/ 324614 w 1590222"/>
                <a:gd name="connsiteY217" fmla="*/ 1418089 h 1845201"/>
                <a:gd name="connsiteX218" fmla="*/ 301834 w 1590222"/>
                <a:gd name="connsiteY218" fmla="*/ 1423784 h 1845201"/>
                <a:gd name="connsiteX219" fmla="*/ 290444 w 1590222"/>
                <a:gd name="connsiteY219" fmla="*/ 1440868 h 1845201"/>
                <a:gd name="connsiteX220" fmla="*/ 273359 w 1590222"/>
                <a:gd name="connsiteY220" fmla="*/ 1457953 h 1845201"/>
                <a:gd name="connsiteX221" fmla="*/ 233494 w 1590222"/>
                <a:gd name="connsiteY221" fmla="*/ 1497816 h 1845201"/>
                <a:gd name="connsiteX222" fmla="*/ 239189 w 1590222"/>
                <a:gd name="connsiteY222" fmla="*/ 1520596 h 1845201"/>
                <a:gd name="connsiteX223" fmla="*/ 256274 w 1590222"/>
                <a:gd name="connsiteY223" fmla="*/ 1526290 h 1845201"/>
                <a:gd name="connsiteX224" fmla="*/ 296139 w 1590222"/>
                <a:gd name="connsiteY224" fmla="*/ 1549070 h 1845201"/>
                <a:gd name="connsiteX225" fmla="*/ 290444 w 1590222"/>
                <a:gd name="connsiteY225" fmla="*/ 1566154 h 1845201"/>
                <a:gd name="connsiteX226" fmla="*/ 256274 w 1590222"/>
                <a:gd name="connsiteY226" fmla="*/ 1588934 h 1845201"/>
                <a:gd name="connsiteX227" fmla="*/ 210714 w 1590222"/>
                <a:gd name="connsiteY227" fmla="*/ 1583239 h 1845201"/>
                <a:gd name="connsiteX228" fmla="*/ 205019 w 1590222"/>
                <a:gd name="connsiteY228" fmla="*/ 1566154 h 1845201"/>
                <a:gd name="connsiteX229" fmla="*/ 199324 w 1590222"/>
                <a:gd name="connsiteY229" fmla="*/ 1543375 h 1845201"/>
                <a:gd name="connsiteX230" fmla="*/ 170849 w 1590222"/>
                <a:gd name="connsiteY230" fmla="*/ 1537680 h 1845201"/>
                <a:gd name="connsiteX231" fmla="*/ 153764 w 1590222"/>
                <a:gd name="connsiteY231" fmla="*/ 1520596 h 1845201"/>
                <a:gd name="connsiteX232" fmla="*/ 136679 w 1590222"/>
                <a:gd name="connsiteY232" fmla="*/ 1509206 h 1845201"/>
                <a:gd name="connsiteX233" fmla="*/ 142374 w 1590222"/>
                <a:gd name="connsiteY233" fmla="*/ 1486427 h 1845201"/>
                <a:gd name="connsiteX234" fmla="*/ 182239 w 1590222"/>
                <a:gd name="connsiteY234" fmla="*/ 1469342 h 1845201"/>
                <a:gd name="connsiteX235" fmla="*/ 199324 w 1590222"/>
                <a:gd name="connsiteY235" fmla="*/ 1452258 h 1845201"/>
                <a:gd name="connsiteX236" fmla="*/ 222104 w 1590222"/>
                <a:gd name="connsiteY236" fmla="*/ 1446563 h 1845201"/>
                <a:gd name="connsiteX237" fmla="*/ 244884 w 1590222"/>
                <a:gd name="connsiteY237" fmla="*/ 1412394 h 1845201"/>
                <a:gd name="connsiteX238" fmla="*/ 256274 w 1590222"/>
                <a:gd name="connsiteY238" fmla="*/ 1395309 h 1845201"/>
                <a:gd name="connsiteX239" fmla="*/ 273359 w 1590222"/>
                <a:gd name="connsiteY239" fmla="*/ 1389615 h 1845201"/>
                <a:gd name="connsiteX240" fmla="*/ 290444 w 1590222"/>
                <a:gd name="connsiteY240" fmla="*/ 1372530 h 1845201"/>
                <a:gd name="connsiteX241" fmla="*/ 279054 w 1590222"/>
                <a:gd name="connsiteY241" fmla="*/ 1338361 h 1845201"/>
                <a:gd name="connsiteX242" fmla="*/ 318919 w 1590222"/>
                <a:gd name="connsiteY242" fmla="*/ 1315582 h 1845201"/>
                <a:gd name="connsiteX243" fmla="*/ 336004 w 1590222"/>
                <a:gd name="connsiteY243" fmla="*/ 1326971 h 1845201"/>
                <a:gd name="connsiteX244" fmla="*/ 353088 w 1590222"/>
                <a:gd name="connsiteY244" fmla="*/ 1332666 h 1845201"/>
                <a:gd name="connsiteX245" fmla="*/ 364478 w 1590222"/>
                <a:gd name="connsiteY245" fmla="*/ 1349751 h 1845201"/>
                <a:gd name="connsiteX246" fmla="*/ 529633 w 1590222"/>
                <a:gd name="connsiteY246" fmla="*/ 1366835 h 1845201"/>
                <a:gd name="connsiteX247" fmla="*/ 541023 w 1590222"/>
                <a:gd name="connsiteY247" fmla="*/ 1349751 h 1845201"/>
                <a:gd name="connsiteX248" fmla="*/ 546718 w 1590222"/>
                <a:gd name="connsiteY248" fmla="*/ 1332666 h 1845201"/>
                <a:gd name="connsiteX249" fmla="*/ 563803 w 1590222"/>
                <a:gd name="connsiteY249" fmla="*/ 1326971 h 1845201"/>
                <a:gd name="connsiteX250" fmla="*/ 592278 w 1590222"/>
                <a:gd name="connsiteY250" fmla="*/ 1304192 h 1845201"/>
                <a:gd name="connsiteX251" fmla="*/ 626447 w 1590222"/>
                <a:gd name="connsiteY251" fmla="*/ 1287108 h 1845201"/>
                <a:gd name="connsiteX252" fmla="*/ 666312 w 1590222"/>
                <a:gd name="connsiteY252" fmla="*/ 1281413 h 1845201"/>
                <a:gd name="connsiteX253" fmla="*/ 672007 w 1590222"/>
                <a:gd name="connsiteY253" fmla="*/ 1241549 h 1845201"/>
                <a:gd name="connsiteX254" fmla="*/ 654922 w 1590222"/>
                <a:gd name="connsiteY254" fmla="*/ 1235854 h 1845201"/>
                <a:gd name="connsiteX255" fmla="*/ 677702 w 1590222"/>
                <a:gd name="connsiteY255" fmla="*/ 1224464 h 1845201"/>
                <a:gd name="connsiteX256" fmla="*/ 774517 w 1590222"/>
                <a:gd name="connsiteY256" fmla="*/ 1213075 h 1845201"/>
                <a:gd name="connsiteX257" fmla="*/ 808687 w 1590222"/>
                <a:gd name="connsiteY257" fmla="*/ 1207380 h 1845201"/>
                <a:gd name="connsiteX258" fmla="*/ 791602 w 1590222"/>
                <a:gd name="connsiteY258" fmla="*/ 1201685 h 1845201"/>
                <a:gd name="connsiteX259" fmla="*/ 751737 w 1590222"/>
                <a:gd name="connsiteY259" fmla="*/ 1167516 h 1845201"/>
                <a:gd name="connsiteX260" fmla="*/ 740347 w 1590222"/>
                <a:gd name="connsiteY260" fmla="*/ 1150432 h 1845201"/>
                <a:gd name="connsiteX261" fmla="*/ 700482 w 1590222"/>
                <a:gd name="connsiteY261" fmla="*/ 1133347 h 1845201"/>
                <a:gd name="connsiteX262" fmla="*/ 495463 w 1590222"/>
                <a:gd name="connsiteY262" fmla="*/ 1121958 h 1845201"/>
                <a:gd name="connsiteX263" fmla="*/ 410038 w 1590222"/>
                <a:gd name="connsiteY263" fmla="*/ 1139042 h 1845201"/>
                <a:gd name="connsiteX264" fmla="*/ 398648 w 1590222"/>
                <a:gd name="connsiteY264" fmla="*/ 1161821 h 1845201"/>
                <a:gd name="connsiteX265" fmla="*/ 353088 w 1590222"/>
                <a:gd name="connsiteY265" fmla="*/ 1213075 h 1845201"/>
                <a:gd name="connsiteX266" fmla="*/ 347394 w 1590222"/>
                <a:gd name="connsiteY266" fmla="*/ 1167516 h 1845201"/>
                <a:gd name="connsiteX267" fmla="*/ 233494 w 1590222"/>
                <a:gd name="connsiteY267" fmla="*/ 1195990 h 1845201"/>
                <a:gd name="connsiteX268" fmla="*/ 216409 w 1590222"/>
                <a:gd name="connsiteY268" fmla="*/ 1213075 h 1845201"/>
                <a:gd name="connsiteX269" fmla="*/ 210714 w 1590222"/>
                <a:gd name="connsiteY269" fmla="*/ 1195990 h 1845201"/>
                <a:gd name="connsiteX270" fmla="*/ 222104 w 1590222"/>
                <a:gd name="connsiteY270" fmla="*/ 1167516 h 1845201"/>
                <a:gd name="connsiteX271" fmla="*/ 205019 w 1590222"/>
                <a:gd name="connsiteY271" fmla="*/ 1161821 h 1845201"/>
                <a:gd name="connsiteX272" fmla="*/ 148069 w 1590222"/>
                <a:gd name="connsiteY272" fmla="*/ 1150432 h 1845201"/>
                <a:gd name="connsiteX273" fmla="*/ 119594 w 1590222"/>
                <a:gd name="connsiteY273" fmla="*/ 1144737 h 1845201"/>
                <a:gd name="connsiteX274" fmla="*/ 85425 w 1590222"/>
                <a:gd name="connsiteY274" fmla="*/ 1133347 h 1845201"/>
                <a:gd name="connsiteX275" fmla="*/ 11390 w 1590222"/>
                <a:gd name="connsiteY275" fmla="*/ 1127652 h 1845201"/>
                <a:gd name="connsiteX276" fmla="*/ 0 w 1590222"/>
                <a:gd name="connsiteY276" fmla="*/ 1110568 h 1845201"/>
                <a:gd name="connsiteX277" fmla="*/ 5695 w 1590222"/>
                <a:gd name="connsiteY277" fmla="*/ 1087789 h 1845201"/>
                <a:gd name="connsiteX278" fmla="*/ 28475 w 1590222"/>
                <a:gd name="connsiteY278" fmla="*/ 1082094 h 1845201"/>
                <a:gd name="connsiteX279" fmla="*/ 34170 w 1590222"/>
                <a:gd name="connsiteY279" fmla="*/ 1042230 h 1845201"/>
                <a:gd name="connsiteX280" fmla="*/ 45560 w 1590222"/>
                <a:gd name="connsiteY280" fmla="*/ 1059314 h 1845201"/>
                <a:gd name="connsiteX281" fmla="*/ 68340 w 1590222"/>
                <a:gd name="connsiteY281" fmla="*/ 1082094 h 1845201"/>
                <a:gd name="connsiteX282" fmla="*/ 85425 w 1590222"/>
                <a:gd name="connsiteY282" fmla="*/ 1087789 h 1845201"/>
                <a:gd name="connsiteX283" fmla="*/ 176544 w 1590222"/>
                <a:gd name="connsiteY283" fmla="*/ 1093483 h 1845201"/>
                <a:gd name="connsiteX284" fmla="*/ 187934 w 1590222"/>
                <a:gd name="connsiteY284" fmla="*/ 1110568 h 1845201"/>
                <a:gd name="connsiteX285" fmla="*/ 227799 w 1590222"/>
                <a:gd name="connsiteY285" fmla="*/ 1127652 h 1845201"/>
                <a:gd name="connsiteX286" fmla="*/ 290444 w 1590222"/>
                <a:gd name="connsiteY286" fmla="*/ 1133347 h 1845201"/>
                <a:gd name="connsiteX287" fmla="*/ 444208 w 1590222"/>
                <a:gd name="connsiteY287" fmla="*/ 1127652 h 1845201"/>
                <a:gd name="connsiteX288" fmla="*/ 427123 w 1590222"/>
                <a:gd name="connsiteY288" fmla="*/ 1121958 h 1845201"/>
                <a:gd name="connsiteX289" fmla="*/ 398648 w 1590222"/>
                <a:gd name="connsiteY289" fmla="*/ 1087789 h 1845201"/>
                <a:gd name="connsiteX290" fmla="*/ 347394 w 1590222"/>
                <a:gd name="connsiteY290" fmla="*/ 1070704 h 1845201"/>
                <a:gd name="connsiteX291" fmla="*/ 290444 w 1590222"/>
                <a:gd name="connsiteY291" fmla="*/ 1042230 h 1845201"/>
                <a:gd name="connsiteX292" fmla="*/ 284749 w 1590222"/>
                <a:gd name="connsiteY292" fmla="*/ 1025145 h 1845201"/>
                <a:gd name="connsiteX293" fmla="*/ 267664 w 1590222"/>
                <a:gd name="connsiteY293" fmla="*/ 1019451 h 1845201"/>
                <a:gd name="connsiteX294" fmla="*/ 244884 w 1590222"/>
                <a:gd name="connsiteY294" fmla="*/ 1002366 h 1845201"/>
                <a:gd name="connsiteX295" fmla="*/ 227799 w 1590222"/>
                <a:gd name="connsiteY295" fmla="*/ 973892 h 1845201"/>
                <a:gd name="connsiteX296" fmla="*/ 210714 w 1590222"/>
                <a:gd name="connsiteY296" fmla="*/ 951113 h 1845201"/>
                <a:gd name="connsiteX297" fmla="*/ 182239 w 1590222"/>
                <a:gd name="connsiteY297" fmla="*/ 888469 h 1845201"/>
                <a:gd name="connsiteX298" fmla="*/ 148069 w 1590222"/>
                <a:gd name="connsiteY298" fmla="*/ 928333 h 1845201"/>
                <a:gd name="connsiteX299" fmla="*/ 136679 w 1590222"/>
                <a:gd name="connsiteY299" fmla="*/ 877080 h 1845201"/>
                <a:gd name="connsiteX300" fmla="*/ 170849 w 1590222"/>
                <a:gd name="connsiteY300" fmla="*/ 831521 h 1845201"/>
                <a:gd name="connsiteX301" fmla="*/ 187934 w 1590222"/>
                <a:gd name="connsiteY301" fmla="*/ 859995 h 1845201"/>
                <a:gd name="connsiteX302" fmla="*/ 193629 w 1590222"/>
                <a:gd name="connsiteY302" fmla="*/ 882775 h 1845201"/>
                <a:gd name="connsiteX303" fmla="*/ 210714 w 1590222"/>
                <a:gd name="connsiteY303" fmla="*/ 899859 h 1845201"/>
                <a:gd name="connsiteX304" fmla="*/ 233494 w 1590222"/>
                <a:gd name="connsiteY304" fmla="*/ 945418 h 1845201"/>
                <a:gd name="connsiteX305" fmla="*/ 279054 w 1590222"/>
                <a:gd name="connsiteY305" fmla="*/ 973892 h 1845201"/>
                <a:gd name="connsiteX306" fmla="*/ 313224 w 1590222"/>
                <a:gd name="connsiteY306" fmla="*/ 996671 h 1845201"/>
                <a:gd name="connsiteX307" fmla="*/ 347394 w 1590222"/>
                <a:gd name="connsiteY307" fmla="*/ 1030840 h 1845201"/>
                <a:gd name="connsiteX308" fmla="*/ 364478 w 1590222"/>
                <a:gd name="connsiteY308" fmla="*/ 1059314 h 1845201"/>
                <a:gd name="connsiteX309" fmla="*/ 398648 w 1590222"/>
                <a:gd name="connsiteY309" fmla="*/ 1070704 h 1845201"/>
                <a:gd name="connsiteX310" fmla="*/ 438513 w 1590222"/>
                <a:gd name="connsiteY310" fmla="*/ 1059314 h 1845201"/>
                <a:gd name="connsiteX311" fmla="*/ 449903 w 1590222"/>
                <a:gd name="connsiteY311" fmla="*/ 1076399 h 1845201"/>
                <a:gd name="connsiteX312" fmla="*/ 455598 w 1590222"/>
                <a:gd name="connsiteY312" fmla="*/ 1093483 h 1845201"/>
                <a:gd name="connsiteX313" fmla="*/ 501158 w 1590222"/>
                <a:gd name="connsiteY313" fmla="*/ 1099178 h 1845201"/>
                <a:gd name="connsiteX314" fmla="*/ 620752 w 1590222"/>
                <a:gd name="connsiteY314" fmla="*/ 1110568 h 1845201"/>
                <a:gd name="connsiteX315" fmla="*/ 649227 w 1590222"/>
                <a:gd name="connsiteY315" fmla="*/ 1099178 h 1845201"/>
                <a:gd name="connsiteX316" fmla="*/ 597973 w 1590222"/>
                <a:gd name="connsiteY316" fmla="*/ 1070704 h 1845201"/>
                <a:gd name="connsiteX317" fmla="*/ 575193 w 1590222"/>
                <a:gd name="connsiteY317" fmla="*/ 1053620 h 1845201"/>
                <a:gd name="connsiteX318" fmla="*/ 569498 w 1590222"/>
                <a:gd name="connsiteY318" fmla="*/ 1036535 h 1845201"/>
                <a:gd name="connsiteX319" fmla="*/ 552413 w 1590222"/>
                <a:gd name="connsiteY319" fmla="*/ 1025145 h 1845201"/>
                <a:gd name="connsiteX320" fmla="*/ 518243 w 1590222"/>
                <a:gd name="connsiteY320" fmla="*/ 990976 h 1845201"/>
                <a:gd name="connsiteX321" fmla="*/ 501158 w 1590222"/>
                <a:gd name="connsiteY321" fmla="*/ 973892 h 1845201"/>
                <a:gd name="connsiteX322" fmla="*/ 478378 w 1590222"/>
                <a:gd name="connsiteY322" fmla="*/ 962502 h 1845201"/>
                <a:gd name="connsiteX323" fmla="*/ 461293 w 1590222"/>
                <a:gd name="connsiteY323" fmla="*/ 956807 h 1845201"/>
                <a:gd name="connsiteX324" fmla="*/ 427123 w 1590222"/>
                <a:gd name="connsiteY324" fmla="*/ 928333 h 1845201"/>
                <a:gd name="connsiteX325" fmla="*/ 421428 w 1590222"/>
                <a:gd name="connsiteY325" fmla="*/ 905554 h 1845201"/>
                <a:gd name="connsiteX326" fmla="*/ 404343 w 1590222"/>
                <a:gd name="connsiteY326" fmla="*/ 899859 h 1845201"/>
                <a:gd name="connsiteX327" fmla="*/ 387258 w 1590222"/>
                <a:gd name="connsiteY327" fmla="*/ 888469 h 1845201"/>
                <a:gd name="connsiteX328" fmla="*/ 375868 w 1590222"/>
                <a:gd name="connsiteY328" fmla="*/ 871385 h 1845201"/>
                <a:gd name="connsiteX329" fmla="*/ 358783 w 1590222"/>
                <a:gd name="connsiteY329" fmla="*/ 865690 h 1845201"/>
                <a:gd name="connsiteX330" fmla="*/ 353088 w 1590222"/>
                <a:gd name="connsiteY330" fmla="*/ 808742 h 1845201"/>
                <a:gd name="connsiteX331" fmla="*/ 347394 w 1590222"/>
                <a:gd name="connsiteY331" fmla="*/ 791657 h 1845201"/>
                <a:gd name="connsiteX332" fmla="*/ 341699 w 1590222"/>
                <a:gd name="connsiteY332" fmla="*/ 768878 h 1845201"/>
                <a:gd name="connsiteX333" fmla="*/ 324614 w 1590222"/>
                <a:gd name="connsiteY333" fmla="*/ 763183 h 1845201"/>
                <a:gd name="connsiteX334" fmla="*/ 239189 w 1590222"/>
                <a:gd name="connsiteY334" fmla="*/ 763183 h 1845201"/>
                <a:gd name="connsiteX335" fmla="*/ 216409 w 1590222"/>
                <a:gd name="connsiteY335" fmla="*/ 751794 h 1845201"/>
                <a:gd name="connsiteX336" fmla="*/ 199324 w 1590222"/>
                <a:gd name="connsiteY336" fmla="*/ 746099 h 1845201"/>
                <a:gd name="connsiteX337" fmla="*/ 193629 w 1590222"/>
                <a:gd name="connsiteY337" fmla="*/ 729014 h 1845201"/>
                <a:gd name="connsiteX338" fmla="*/ 267664 w 1590222"/>
                <a:gd name="connsiteY338" fmla="*/ 717625 h 1845201"/>
                <a:gd name="connsiteX339" fmla="*/ 284749 w 1590222"/>
                <a:gd name="connsiteY339" fmla="*/ 706235 h 1845201"/>
                <a:gd name="connsiteX340" fmla="*/ 313224 w 1590222"/>
                <a:gd name="connsiteY340" fmla="*/ 672066 h 1845201"/>
                <a:gd name="connsiteX341" fmla="*/ 324614 w 1590222"/>
                <a:gd name="connsiteY341" fmla="*/ 706235 h 1845201"/>
                <a:gd name="connsiteX342" fmla="*/ 330309 w 1590222"/>
                <a:gd name="connsiteY342" fmla="*/ 734709 h 1845201"/>
                <a:gd name="connsiteX343" fmla="*/ 353088 w 1590222"/>
                <a:gd name="connsiteY343" fmla="*/ 768878 h 1845201"/>
                <a:gd name="connsiteX344" fmla="*/ 364478 w 1590222"/>
                <a:gd name="connsiteY344" fmla="*/ 820131 h 1845201"/>
                <a:gd name="connsiteX345" fmla="*/ 375868 w 1590222"/>
                <a:gd name="connsiteY345" fmla="*/ 854300 h 1845201"/>
                <a:gd name="connsiteX346" fmla="*/ 421428 w 1590222"/>
                <a:gd name="connsiteY346" fmla="*/ 882775 h 1845201"/>
                <a:gd name="connsiteX347" fmla="*/ 466988 w 1590222"/>
                <a:gd name="connsiteY347" fmla="*/ 911249 h 1845201"/>
                <a:gd name="connsiteX348" fmla="*/ 455598 w 1590222"/>
                <a:gd name="connsiteY348" fmla="*/ 865690 h 1845201"/>
                <a:gd name="connsiteX349" fmla="*/ 444208 w 1590222"/>
                <a:gd name="connsiteY349" fmla="*/ 848606 h 1845201"/>
                <a:gd name="connsiteX350" fmla="*/ 449903 w 1590222"/>
                <a:gd name="connsiteY350" fmla="*/ 774573 h 1845201"/>
                <a:gd name="connsiteX351" fmla="*/ 438513 w 1590222"/>
                <a:gd name="connsiteY351" fmla="*/ 717625 h 1845201"/>
                <a:gd name="connsiteX352" fmla="*/ 427123 w 1590222"/>
                <a:gd name="connsiteY352" fmla="*/ 649287 h 1845201"/>
                <a:gd name="connsiteX353" fmla="*/ 421428 w 1590222"/>
                <a:gd name="connsiteY353" fmla="*/ 626507 h 1845201"/>
                <a:gd name="connsiteX354" fmla="*/ 410038 w 1590222"/>
                <a:gd name="connsiteY354" fmla="*/ 603728 h 1845201"/>
                <a:gd name="connsiteX355" fmla="*/ 404343 w 1590222"/>
                <a:gd name="connsiteY355" fmla="*/ 569559 h 1845201"/>
                <a:gd name="connsiteX356" fmla="*/ 387258 w 1590222"/>
                <a:gd name="connsiteY356" fmla="*/ 580949 h 1845201"/>
                <a:gd name="connsiteX357" fmla="*/ 421428 w 1590222"/>
                <a:gd name="connsiteY357" fmla="*/ 609423 h 1845201"/>
                <a:gd name="connsiteX358" fmla="*/ 449903 w 1590222"/>
                <a:gd name="connsiteY358" fmla="*/ 603728 h 1845201"/>
                <a:gd name="connsiteX359" fmla="*/ 512548 w 1590222"/>
                <a:gd name="connsiteY359" fmla="*/ 546780 h 1845201"/>
                <a:gd name="connsiteX360" fmla="*/ 518243 w 1590222"/>
                <a:gd name="connsiteY360" fmla="*/ 569559 h 1845201"/>
                <a:gd name="connsiteX361" fmla="*/ 523938 w 1590222"/>
                <a:gd name="connsiteY361" fmla="*/ 586643 h 1845201"/>
                <a:gd name="connsiteX362" fmla="*/ 506853 w 1590222"/>
                <a:gd name="connsiteY362" fmla="*/ 603728 h 1845201"/>
                <a:gd name="connsiteX363" fmla="*/ 472683 w 1590222"/>
                <a:gd name="connsiteY363" fmla="*/ 637897 h 1845201"/>
                <a:gd name="connsiteX364" fmla="*/ 506853 w 1590222"/>
                <a:gd name="connsiteY364" fmla="*/ 660676 h 1845201"/>
                <a:gd name="connsiteX365" fmla="*/ 523938 w 1590222"/>
                <a:gd name="connsiteY365" fmla="*/ 677761 h 1845201"/>
                <a:gd name="connsiteX366" fmla="*/ 569498 w 1590222"/>
                <a:gd name="connsiteY366" fmla="*/ 694845 h 1845201"/>
                <a:gd name="connsiteX367" fmla="*/ 546718 w 1590222"/>
                <a:gd name="connsiteY367" fmla="*/ 751794 h 1845201"/>
                <a:gd name="connsiteX368" fmla="*/ 518243 w 1590222"/>
                <a:gd name="connsiteY368" fmla="*/ 768878 h 1845201"/>
                <a:gd name="connsiteX369" fmla="*/ 501158 w 1590222"/>
                <a:gd name="connsiteY369" fmla="*/ 803047 h 1845201"/>
                <a:gd name="connsiteX370" fmla="*/ 489768 w 1590222"/>
                <a:gd name="connsiteY370" fmla="*/ 820131 h 1845201"/>
                <a:gd name="connsiteX371" fmla="*/ 495463 w 1590222"/>
                <a:gd name="connsiteY371" fmla="*/ 871385 h 1845201"/>
                <a:gd name="connsiteX372" fmla="*/ 501158 w 1590222"/>
                <a:gd name="connsiteY372" fmla="*/ 888469 h 1845201"/>
                <a:gd name="connsiteX373" fmla="*/ 518243 w 1590222"/>
                <a:gd name="connsiteY373" fmla="*/ 905554 h 1845201"/>
                <a:gd name="connsiteX374" fmla="*/ 541023 w 1590222"/>
                <a:gd name="connsiteY374" fmla="*/ 911249 h 1845201"/>
                <a:gd name="connsiteX375" fmla="*/ 563803 w 1590222"/>
                <a:gd name="connsiteY375" fmla="*/ 945418 h 1845201"/>
                <a:gd name="connsiteX376" fmla="*/ 580888 w 1590222"/>
                <a:gd name="connsiteY376" fmla="*/ 985282 h 1845201"/>
                <a:gd name="connsiteX377" fmla="*/ 597973 w 1590222"/>
                <a:gd name="connsiteY377" fmla="*/ 990976 h 1845201"/>
                <a:gd name="connsiteX378" fmla="*/ 615058 w 1590222"/>
                <a:gd name="connsiteY378" fmla="*/ 990976 h 1845201"/>
                <a:gd name="connsiteX379" fmla="*/ 603668 w 1590222"/>
                <a:gd name="connsiteY379" fmla="*/ 911249 h 1845201"/>
                <a:gd name="connsiteX380" fmla="*/ 592278 w 1590222"/>
                <a:gd name="connsiteY380" fmla="*/ 888469 h 1845201"/>
                <a:gd name="connsiteX381" fmla="*/ 586583 w 1590222"/>
                <a:gd name="connsiteY381" fmla="*/ 865690 h 1845201"/>
                <a:gd name="connsiteX382" fmla="*/ 580888 w 1590222"/>
                <a:gd name="connsiteY382" fmla="*/ 820131 h 1845201"/>
                <a:gd name="connsiteX383" fmla="*/ 615058 w 1590222"/>
                <a:gd name="connsiteY383" fmla="*/ 831521 h 1845201"/>
                <a:gd name="connsiteX384" fmla="*/ 637837 w 1590222"/>
                <a:gd name="connsiteY384" fmla="*/ 825826 h 1845201"/>
                <a:gd name="connsiteX385" fmla="*/ 626447 w 1590222"/>
                <a:gd name="connsiteY385" fmla="*/ 808742 h 1845201"/>
                <a:gd name="connsiteX386" fmla="*/ 592278 w 1590222"/>
                <a:gd name="connsiteY386" fmla="*/ 791657 h 1845201"/>
                <a:gd name="connsiteX387" fmla="*/ 586583 w 1590222"/>
                <a:gd name="connsiteY387" fmla="*/ 774573 h 1845201"/>
                <a:gd name="connsiteX388" fmla="*/ 632142 w 1590222"/>
                <a:gd name="connsiteY388" fmla="*/ 734709 h 1845201"/>
                <a:gd name="connsiteX389" fmla="*/ 626447 w 1590222"/>
                <a:gd name="connsiteY389" fmla="*/ 717625 h 1845201"/>
                <a:gd name="connsiteX390" fmla="*/ 632142 w 1590222"/>
                <a:gd name="connsiteY390" fmla="*/ 774573 h 1845201"/>
                <a:gd name="connsiteX391" fmla="*/ 654922 w 1590222"/>
                <a:gd name="connsiteY391" fmla="*/ 780268 h 1845201"/>
                <a:gd name="connsiteX392" fmla="*/ 677702 w 1590222"/>
                <a:gd name="connsiteY392" fmla="*/ 854300 h 1845201"/>
                <a:gd name="connsiteX393" fmla="*/ 694787 w 1590222"/>
                <a:gd name="connsiteY393" fmla="*/ 865690 h 1845201"/>
                <a:gd name="connsiteX394" fmla="*/ 683397 w 1590222"/>
                <a:gd name="connsiteY394" fmla="*/ 888469 h 1845201"/>
                <a:gd name="connsiteX395" fmla="*/ 700482 w 1590222"/>
                <a:gd name="connsiteY395" fmla="*/ 962502 h 1845201"/>
                <a:gd name="connsiteX396" fmla="*/ 711872 w 1590222"/>
                <a:gd name="connsiteY396" fmla="*/ 979587 h 1845201"/>
                <a:gd name="connsiteX397" fmla="*/ 717567 w 1590222"/>
                <a:gd name="connsiteY397" fmla="*/ 996671 h 1845201"/>
                <a:gd name="connsiteX398" fmla="*/ 740347 w 1590222"/>
                <a:gd name="connsiteY398" fmla="*/ 1002366 h 1845201"/>
                <a:gd name="connsiteX399" fmla="*/ 757432 w 1590222"/>
                <a:gd name="connsiteY399" fmla="*/ 1008061 h 1845201"/>
                <a:gd name="connsiteX400" fmla="*/ 808687 w 1590222"/>
                <a:gd name="connsiteY400" fmla="*/ 1030840 h 1845201"/>
                <a:gd name="connsiteX401" fmla="*/ 820077 w 1590222"/>
                <a:gd name="connsiteY401" fmla="*/ 1053620 h 1845201"/>
                <a:gd name="connsiteX402" fmla="*/ 859942 w 1590222"/>
                <a:gd name="connsiteY402" fmla="*/ 1070704 h 1845201"/>
                <a:gd name="connsiteX403" fmla="*/ 842857 w 1590222"/>
                <a:gd name="connsiteY403" fmla="*/ 1082094 h 1845201"/>
                <a:gd name="connsiteX404" fmla="*/ 825772 w 1590222"/>
                <a:gd name="connsiteY404" fmla="*/ 1070704 h 1845201"/>
                <a:gd name="connsiteX405" fmla="*/ 797297 w 1590222"/>
                <a:gd name="connsiteY405" fmla="*/ 1042230 h 1845201"/>
                <a:gd name="connsiteX406" fmla="*/ 763127 w 1590222"/>
                <a:gd name="connsiteY406" fmla="*/ 1036535 h 1845201"/>
                <a:gd name="connsiteX407" fmla="*/ 700482 w 1590222"/>
                <a:gd name="connsiteY407" fmla="*/ 1013756 h 1845201"/>
                <a:gd name="connsiteX408" fmla="*/ 677702 w 1590222"/>
                <a:gd name="connsiteY408" fmla="*/ 996671 h 1845201"/>
                <a:gd name="connsiteX409" fmla="*/ 672007 w 1590222"/>
                <a:gd name="connsiteY409" fmla="*/ 905554 h 1845201"/>
                <a:gd name="connsiteX410" fmla="*/ 637837 w 1590222"/>
                <a:gd name="connsiteY410" fmla="*/ 882775 h 1845201"/>
                <a:gd name="connsiteX411" fmla="*/ 558108 w 1590222"/>
                <a:gd name="connsiteY411" fmla="*/ 911249 h 1845201"/>
                <a:gd name="connsiteX412" fmla="*/ 580888 w 1590222"/>
                <a:gd name="connsiteY412" fmla="*/ 956807 h 1845201"/>
                <a:gd name="connsiteX413" fmla="*/ 615058 w 1590222"/>
                <a:gd name="connsiteY413" fmla="*/ 979587 h 1845201"/>
                <a:gd name="connsiteX414" fmla="*/ 632142 w 1590222"/>
                <a:gd name="connsiteY414" fmla="*/ 1019451 h 1845201"/>
                <a:gd name="connsiteX415" fmla="*/ 643532 w 1590222"/>
                <a:gd name="connsiteY415" fmla="*/ 1053620 h 1845201"/>
                <a:gd name="connsiteX416" fmla="*/ 700482 w 1590222"/>
                <a:gd name="connsiteY416" fmla="*/ 1059314 h 1845201"/>
                <a:gd name="connsiteX417" fmla="*/ 751737 w 1590222"/>
                <a:gd name="connsiteY417" fmla="*/ 1059314 h 1845201"/>
                <a:gd name="connsiteX418" fmla="*/ 768822 w 1590222"/>
                <a:gd name="connsiteY418" fmla="*/ 1133347 h 1845201"/>
                <a:gd name="connsiteX419" fmla="*/ 785907 w 1590222"/>
                <a:gd name="connsiteY419" fmla="*/ 1144737 h 1845201"/>
                <a:gd name="connsiteX420" fmla="*/ 825772 w 1590222"/>
                <a:gd name="connsiteY420" fmla="*/ 1139042 h 1845201"/>
                <a:gd name="connsiteX421" fmla="*/ 882722 w 1590222"/>
                <a:gd name="connsiteY421" fmla="*/ 1133347 h 1845201"/>
                <a:gd name="connsiteX422" fmla="*/ 911196 w 1590222"/>
                <a:gd name="connsiteY422" fmla="*/ 1116263 h 1845201"/>
                <a:gd name="connsiteX423" fmla="*/ 928281 w 1590222"/>
                <a:gd name="connsiteY423" fmla="*/ 1110568 h 1845201"/>
                <a:gd name="connsiteX424" fmla="*/ 916891 w 1590222"/>
                <a:gd name="connsiteY424" fmla="*/ 1047925 h 1845201"/>
                <a:gd name="connsiteX425" fmla="*/ 905501 w 1590222"/>
                <a:gd name="connsiteY425" fmla="*/ 1025145 h 1845201"/>
                <a:gd name="connsiteX426" fmla="*/ 888416 w 1590222"/>
                <a:gd name="connsiteY426" fmla="*/ 1019451 h 1845201"/>
                <a:gd name="connsiteX427" fmla="*/ 888416 w 1590222"/>
                <a:gd name="connsiteY427" fmla="*/ 979587 h 1845201"/>
                <a:gd name="connsiteX428" fmla="*/ 882722 w 1590222"/>
                <a:gd name="connsiteY428" fmla="*/ 939723 h 1845201"/>
                <a:gd name="connsiteX429" fmla="*/ 865637 w 1590222"/>
                <a:gd name="connsiteY429" fmla="*/ 934028 h 1845201"/>
                <a:gd name="connsiteX430" fmla="*/ 842857 w 1590222"/>
                <a:gd name="connsiteY430" fmla="*/ 928333 h 1845201"/>
                <a:gd name="connsiteX431" fmla="*/ 808687 w 1590222"/>
                <a:gd name="connsiteY431" fmla="*/ 911249 h 1845201"/>
                <a:gd name="connsiteX432" fmla="*/ 802992 w 1590222"/>
                <a:gd name="connsiteY432" fmla="*/ 928333 h 1845201"/>
                <a:gd name="connsiteX433" fmla="*/ 791602 w 1590222"/>
                <a:gd name="connsiteY433" fmla="*/ 945418 h 1845201"/>
                <a:gd name="connsiteX434" fmla="*/ 774517 w 1590222"/>
                <a:gd name="connsiteY434" fmla="*/ 939723 h 1845201"/>
                <a:gd name="connsiteX435" fmla="*/ 797297 w 1590222"/>
                <a:gd name="connsiteY435" fmla="*/ 877080 h 1845201"/>
                <a:gd name="connsiteX436" fmla="*/ 774517 w 1590222"/>
                <a:gd name="connsiteY436" fmla="*/ 865690 h 1845201"/>
                <a:gd name="connsiteX437" fmla="*/ 751737 w 1590222"/>
                <a:gd name="connsiteY437" fmla="*/ 842911 h 1845201"/>
                <a:gd name="connsiteX438" fmla="*/ 740347 w 1590222"/>
                <a:gd name="connsiteY438" fmla="*/ 803047 h 1845201"/>
                <a:gd name="connsiteX439" fmla="*/ 797297 w 1590222"/>
                <a:gd name="connsiteY439" fmla="*/ 774573 h 1845201"/>
                <a:gd name="connsiteX440" fmla="*/ 780212 w 1590222"/>
                <a:gd name="connsiteY440" fmla="*/ 780268 h 1845201"/>
                <a:gd name="connsiteX441" fmla="*/ 791602 w 1590222"/>
                <a:gd name="connsiteY441" fmla="*/ 803047 h 1845201"/>
                <a:gd name="connsiteX442" fmla="*/ 797297 w 1590222"/>
                <a:gd name="connsiteY442" fmla="*/ 820131 h 1845201"/>
                <a:gd name="connsiteX443" fmla="*/ 814382 w 1590222"/>
                <a:gd name="connsiteY443" fmla="*/ 831521 h 1845201"/>
                <a:gd name="connsiteX444" fmla="*/ 825772 w 1590222"/>
                <a:gd name="connsiteY444" fmla="*/ 848606 h 1845201"/>
                <a:gd name="connsiteX445" fmla="*/ 854247 w 1590222"/>
                <a:gd name="connsiteY445" fmla="*/ 865690 h 1845201"/>
                <a:gd name="connsiteX446" fmla="*/ 871332 w 1590222"/>
                <a:gd name="connsiteY446" fmla="*/ 877080 h 1845201"/>
                <a:gd name="connsiteX447" fmla="*/ 905501 w 1590222"/>
                <a:gd name="connsiteY447" fmla="*/ 899859 h 1845201"/>
                <a:gd name="connsiteX448" fmla="*/ 916891 w 1590222"/>
                <a:gd name="connsiteY448" fmla="*/ 842911 h 1845201"/>
                <a:gd name="connsiteX449" fmla="*/ 922586 w 1590222"/>
                <a:gd name="connsiteY449" fmla="*/ 814437 h 1845201"/>
                <a:gd name="connsiteX450" fmla="*/ 905501 w 1590222"/>
                <a:gd name="connsiteY450" fmla="*/ 803047 h 1845201"/>
                <a:gd name="connsiteX451" fmla="*/ 877027 w 1590222"/>
                <a:gd name="connsiteY451" fmla="*/ 757488 h 1845201"/>
                <a:gd name="connsiteX452" fmla="*/ 865637 w 1590222"/>
                <a:gd name="connsiteY452" fmla="*/ 740404 h 1845201"/>
                <a:gd name="connsiteX453" fmla="*/ 854247 w 1590222"/>
                <a:gd name="connsiteY453" fmla="*/ 717625 h 1845201"/>
                <a:gd name="connsiteX454" fmla="*/ 825772 w 1590222"/>
                <a:gd name="connsiteY454" fmla="*/ 683456 h 1845201"/>
                <a:gd name="connsiteX455" fmla="*/ 814382 w 1590222"/>
                <a:gd name="connsiteY455" fmla="*/ 654981 h 1845201"/>
                <a:gd name="connsiteX456" fmla="*/ 797297 w 1590222"/>
                <a:gd name="connsiteY456" fmla="*/ 637897 h 1845201"/>
                <a:gd name="connsiteX457" fmla="*/ 763127 w 1590222"/>
                <a:gd name="connsiteY457" fmla="*/ 615118 h 1845201"/>
                <a:gd name="connsiteX458" fmla="*/ 746042 w 1590222"/>
                <a:gd name="connsiteY458" fmla="*/ 620812 h 1845201"/>
                <a:gd name="connsiteX459" fmla="*/ 751737 w 1590222"/>
                <a:gd name="connsiteY459" fmla="*/ 660676 h 1845201"/>
                <a:gd name="connsiteX460" fmla="*/ 746042 w 1590222"/>
                <a:gd name="connsiteY460" fmla="*/ 677761 h 1845201"/>
                <a:gd name="connsiteX461" fmla="*/ 728957 w 1590222"/>
                <a:gd name="connsiteY461" fmla="*/ 672066 h 1845201"/>
                <a:gd name="connsiteX462" fmla="*/ 711872 w 1590222"/>
                <a:gd name="connsiteY462" fmla="*/ 654981 h 1845201"/>
                <a:gd name="connsiteX463" fmla="*/ 717567 w 1590222"/>
                <a:gd name="connsiteY463" fmla="*/ 637897 h 1845201"/>
                <a:gd name="connsiteX464" fmla="*/ 751737 w 1590222"/>
                <a:gd name="connsiteY464" fmla="*/ 620812 h 1845201"/>
                <a:gd name="connsiteX465" fmla="*/ 763127 w 1590222"/>
                <a:gd name="connsiteY465" fmla="*/ 603728 h 1845201"/>
                <a:gd name="connsiteX466" fmla="*/ 734652 w 1590222"/>
                <a:gd name="connsiteY466" fmla="*/ 592338 h 1845201"/>
                <a:gd name="connsiteX467" fmla="*/ 706177 w 1590222"/>
                <a:gd name="connsiteY467" fmla="*/ 563864 h 1845201"/>
                <a:gd name="connsiteX468" fmla="*/ 666312 w 1590222"/>
                <a:gd name="connsiteY468" fmla="*/ 541085 h 1845201"/>
                <a:gd name="connsiteX469" fmla="*/ 654922 w 1590222"/>
                <a:gd name="connsiteY469" fmla="*/ 524000 h 1845201"/>
                <a:gd name="connsiteX470" fmla="*/ 672007 w 1590222"/>
                <a:gd name="connsiteY470" fmla="*/ 512611 h 1845201"/>
                <a:gd name="connsiteX471" fmla="*/ 700482 w 1590222"/>
                <a:gd name="connsiteY471" fmla="*/ 489831 h 1845201"/>
                <a:gd name="connsiteX472" fmla="*/ 683397 w 1590222"/>
                <a:gd name="connsiteY472" fmla="*/ 484136 h 1845201"/>
                <a:gd name="connsiteX473" fmla="*/ 700482 w 1590222"/>
                <a:gd name="connsiteY473" fmla="*/ 495526 h 1845201"/>
                <a:gd name="connsiteX474" fmla="*/ 723262 w 1590222"/>
                <a:gd name="connsiteY474" fmla="*/ 484136 h 1845201"/>
                <a:gd name="connsiteX475" fmla="*/ 711872 w 1590222"/>
                <a:gd name="connsiteY475" fmla="*/ 467052 h 1845201"/>
                <a:gd name="connsiteX476" fmla="*/ 689092 w 1590222"/>
                <a:gd name="connsiteY476" fmla="*/ 461357 h 1845201"/>
                <a:gd name="connsiteX477" fmla="*/ 672007 w 1590222"/>
                <a:gd name="connsiteY477" fmla="*/ 438578 h 1845201"/>
                <a:gd name="connsiteX478" fmla="*/ 706177 w 1590222"/>
                <a:gd name="connsiteY478" fmla="*/ 449967 h 1845201"/>
                <a:gd name="connsiteX479" fmla="*/ 723262 w 1590222"/>
                <a:gd name="connsiteY479" fmla="*/ 472747 h 1845201"/>
                <a:gd name="connsiteX480" fmla="*/ 763127 w 1590222"/>
                <a:gd name="connsiteY480" fmla="*/ 438578 h 1845201"/>
                <a:gd name="connsiteX481" fmla="*/ 757432 w 1590222"/>
                <a:gd name="connsiteY481" fmla="*/ 415798 h 1845201"/>
                <a:gd name="connsiteX482" fmla="*/ 734652 w 1590222"/>
                <a:gd name="connsiteY482" fmla="*/ 398714 h 1845201"/>
                <a:gd name="connsiteX483" fmla="*/ 780212 w 1590222"/>
                <a:gd name="connsiteY483" fmla="*/ 375935 h 1845201"/>
                <a:gd name="connsiteX484" fmla="*/ 768822 w 1590222"/>
                <a:gd name="connsiteY484" fmla="*/ 381630 h 1845201"/>
                <a:gd name="connsiteX485" fmla="*/ 757432 w 1590222"/>
                <a:gd name="connsiteY485" fmla="*/ 461357 h 1845201"/>
                <a:gd name="connsiteX486" fmla="*/ 746042 w 1590222"/>
                <a:gd name="connsiteY486" fmla="*/ 478442 h 1845201"/>
                <a:gd name="connsiteX487" fmla="*/ 740347 w 1590222"/>
                <a:gd name="connsiteY487" fmla="*/ 524000 h 1845201"/>
                <a:gd name="connsiteX488" fmla="*/ 797297 w 1590222"/>
                <a:gd name="connsiteY488" fmla="*/ 558169 h 1845201"/>
                <a:gd name="connsiteX489" fmla="*/ 825772 w 1590222"/>
                <a:gd name="connsiteY489" fmla="*/ 575254 h 1845201"/>
                <a:gd name="connsiteX490" fmla="*/ 842857 w 1590222"/>
                <a:gd name="connsiteY490" fmla="*/ 580949 h 1845201"/>
                <a:gd name="connsiteX491" fmla="*/ 865637 w 1590222"/>
                <a:gd name="connsiteY491" fmla="*/ 603728 h 1845201"/>
                <a:gd name="connsiteX492" fmla="*/ 871332 w 1590222"/>
                <a:gd name="connsiteY492" fmla="*/ 626507 h 1845201"/>
                <a:gd name="connsiteX493" fmla="*/ 899806 w 1590222"/>
                <a:gd name="connsiteY493" fmla="*/ 654981 h 1845201"/>
                <a:gd name="connsiteX494" fmla="*/ 922586 w 1590222"/>
                <a:gd name="connsiteY494" fmla="*/ 649287 h 1845201"/>
                <a:gd name="connsiteX495" fmla="*/ 916891 w 1590222"/>
                <a:gd name="connsiteY495" fmla="*/ 615118 h 1845201"/>
                <a:gd name="connsiteX496" fmla="*/ 911196 w 1590222"/>
                <a:gd name="connsiteY496" fmla="*/ 586643 h 1845201"/>
                <a:gd name="connsiteX497" fmla="*/ 928281 w 1590222"/>
                <a:gd name="connsiteY497" fmla="*/ 472747 h 1845201"/>
                <a:gd name="connsiteX498" fmla="*/ 939671 w 1590222"/>
                <a:gd name="connsiteY498" fmla="*/ 444273 h 1845201"/>
                <a:gd name="connsiteX499" fmla="*/ 905501 w 1590222"/>
                <a:gd name="connsiteY499" fmla="*/ 375935 h 1845201"/>
                <a:gd name="connsiteX500" fmla="*/ 922586 w 1590222"/>
                <a:gd name="connsiteY500" fmla="*/ 364545 h 1845201"/>
                <a:gd name="connsiteX501" fmla="*/ 933976 w 1590222"/>
                <a:gd name="connsiteY501" fmla="*/ 347461 h 1845201"/>
                <a:gd name="connsiteX502" fmla="*/ 939671 w 1590222"/>
                <a:gd name="connsiteY502" fmla="*/ 375935 h 1845201"/>
                <a:gd name="connsiteX503" fmla="*/ 945366 w 1590222"/>
                <a:gd name="connsiteY503" fmla="*/ 415798 h 1845201"/>
                <a:gd name="connsiteX504" fmla="*/ 973841 w 1590222"/>
                <a:gd name="connsiteY504" fmla="*/ 410104 h 1845201"/>
                <a:gd name="connsiteX505" fmla="*/ 996621 w 1590222"/>
                <a:gd name="connsiteY505" fmla="*/ 370240 h 1845201"/>
                <a:gd name="connsiteX506" fmla="*/ 973841 w 1590222"/>
                <a:gd name="connsiteY506" fmla="*/ 387324 h 1845201"/>
                <a:gd name="connsiteX507" fmla="*/ 956756 w 1590222"/>
                <a:gd name="connsiteY507" fmla="*/ 421493 h 1845201"/>
                <a:gd name="connsiteX508" fmla="*/ 956756 w 1590222"/>
                <a:gd name="connsiteY508" fmla="*/ 558169 h 1845201"/>
                <a:gd name="connsiteX509" fmla="*/ 962451 w 1590222"/>
                <a:gd name="connsiteY509" fmla="*/ 751794 h 1845201"/>
                <a:gd name="connsiteX510" fmla="*/ 1036486 w 1590222"/>
                <a:gd name="connsiteY510" fmla="*/ 740404 h 1845201"/>
                <a:gd name="connsiteX511" fmla="*/ 1042181 w 1590222"/>
                <a:gd name="connsiteY511" fmla="*/ 706235 h 1845201"/>
                <a:gd name="connsiteX512" fmla="*/ 1053571 w 1590222"/>
                <a:gd name="connsiteY512" fmla="*/ 672066 h 1845201"/>
                <a:gd name="connsiteX513" fmla="*/ 1059266 w 1590222"/>
                <a:gd name="connsiteY513" fmla="*/ 649287 h 1845201"/>
                <a:gd name="connsiteX514" fmla="*/ 1076351 w 1590222"/>
                <a:gd name="connsiteY514" fmla="*/ 615118 h 1845201"/>
                <a:gd name="connsiteX515" fmla="*/ 1082046 w 1590222"/>
                <a:gd name="connsiteY515" fmla="*/ 580949 h 1845201"/>
                <a:gd name="connsiteX516" fmla="*/ 1116216 w 1590222"/>
                <a:gd name="connsiteY516" fmla="*/ 558169 h 1845201"/>
                <a:gd name="connsiteX517" fmla="*/ 1127606 w 1590222"/>
                <a:gd name="connsiteY517" fmla="*/ 541085 h 1845201"/>
                <a:gd name="connsiteX518" fmla="*/ 1110521 w 1590222"/>
                <a:gd name="connsiteY518" fmla="*/ 535390 h 1845201"/>
                <a:gd name="connsiteX519" fmla="*/ 1116216 w 1590222"/>
                <a:gd name="connsiteY519" fmla="*/ 495526 h 1845201"/>
                <a:gd name="connsiteX520" fmla="*/ 1121911 w 1590222"/>
                <a:gd name="connsiteY520" fmla="*/ 444273 h 1845201"/>
                <a:gd name="connsiteX521" fmla="*/ 1184555 w 1590222"/>
                <a:gd name="connsiteY521" fmla="*/ 461357 h 1845201"/>
                <a:gd name="connsiteX522" fmla="*/ 1201640 w 1590222"/>
                <a:gd name="connsiteY522" fmla="*/ 484136 h 1845201"/>
                <a:gd name="connsiteX523" fmla="*/ 1207335 w 1590222"/>
                <a:gd name="connsiteY523" fmla="*/ 518305 h 1845201"/>
                <a:gd name="connsiteX524" fmla="*/ 1195945 w 1590222"/>
                <a:gd name="connsiteY524" fmla="*/ 535390 h 1845201"/>
                <a:gd name="connsiteX525" fmla="*/ 1156080 w 1590222"/>
                <a:gd name="connsiteY525" fmla="*/ 569559 h 1845201"/>
                <a:gd name="connsiteX526" fmla="*/ 1144691 w 1590222"/>
                <a:gd name="connsiteY526" fmla="*/ 592338 h 1845201"/>
                <a:gd name="connsiteX527" fmla="*/ 1110521 w 1590222"/>
                <a:gd name="connsiteY527" fmla="*/ 649287 h 1845201"/>
                <a:gd name="connsiteX528" fmla="*/ 1087741 w 1590222"/>
                <a:gd name="connsiteY528" fmla="*/ 711930 h 1845201"/>
                <a:gd name="connsiteX529" fmla="*/ 1076351 w 1590222"/>
                <a:gd name="connsiteY529" fmla="*/ 734709 h 1845201"/>
                <a:gd name="connsiteX530" fmla="*/ 1013706 w 1590222"/>
                <a:gd name="connsiteY530" fmla="*/ 785962 h 1845201"/>
                <a:gd name="connsiteX531" fmla="*/ 996621 w 1590222"/>
                <a:gd name="connsiteY531" fmla="*/ 791657 h 1845201"/>
                <a:gd name="connsiteX532" fmla="*/ 968146 w 1590222"/>
                <a:gd name="connsiteY532" fmla="*/ 814437 h 1845201"/>
                <a:gd name="connsiteX533" fmla="*/ 962451 w 1590222"/>
                <a:gd name="connsiteY533" fmla="*/ 831521 h 1845201"/>
                <a:gd name="connsiteX534" fmla="*/ 968146 w 1590222"/>
                <a:gd name="connsiteY534" fmla="*/ 934028 h 1845201"/>
                <a:gd name="connsiteX535" fmla="*/ 1047876 w 1590222"/>
                <a:gd name="connsiteY535" fmla="*/ 928333 h 1845201"/>
                <a:gd name="connsiteX536" fmla="*/ 1070656 w 1590222"/>
                <a:gd name="connsiteY536" fmla="*/ 922638 h 1845201"/>
                <a:gd name="connsiteX537" fmla="*/ 1059266 w 1590222"/>
                <a:gd name="connsiteY537" fmla="*/ 905554 h 1845201"/>
                <a:gd name="connsiteX538" fmla="*/ 1064961 w 1590222"/>
                <a:gd name="connsiteY538" fmla="*/ 859995 h 1845201"/>
                <a:gd name="connsiteX539" fmla="*/ 1104826 w 1590222"/>
                <a:gd name="connsiteY539" fmla="*/ 865690 h 1845201"/>
                <a:gd name="connsiteX540" fmla="*/ 1110521 w 1590222"/>
                <a:gd name="connsiteY540" fmla="*/ 882775 h 1845201"/>
                <a:gd name="connsiteX541" fmla="*/ 1144691 w 1590222"/>
                <a:gd name="connsiteY541" fmla="*/ 905554 h 1845201"/>
                <a:gd name="connsiteX542" fmla="*/ 1218725 w 1590222"/>
                <a:gd name="connsiteY542" fmla="*/ 865690 h 1845201"/>
                <a:gd name="connsiteX543" fmla="*/ 1235810 w 1590222"/>
                <a:gd name="connsiteY543" fmla="*/ 734709 h 1845201"/>
                <a:gd name="connsiteX544" fmla="*/ 1252895 w 1590222"/>
                <a:gd name="connsiteY544" fmla="*/ 689150 h 1845201"/>
                <a:gd name="connsiteX545" fmla="*/ 1275675 w 1590222"/>
                <a:gd name="connsiteY545" fmla="*/ 694845 h 1845201"/>
                <a:gd name="connsiteX546" fmla="*/ 1281370 w 1590222"/>
                <a:gd name="connsiteY546" fmla="*/ 711930 h 1845201"/>
                <a:gd name="connsiteX547" fmla="*/ 1269980 w 1590222"/>
                <a:gd name="connsiteY547" fmla="*/ 763183 h 1845201"/>
                <a:gd name="connsiteX548" fmla="*/ 1264285 w 1590222"/>
                <a:gd name="connsiteY548" fmla="*/ 808742 h 1845201"/>
                <a:gd name="connsiteX549" fmla="*/ 1241505 w 1590222"/>
                <a:gd name="connsiteY549" fmla="*/ 854300 h 1845201"/>
                <a:gd name="connsiteX550" fmla="*/ 1235810 w 1590222"/>
                <a:gd name="connsiteY550" fmla="*/ 871385 h 1845201"/>
                <a:gd name="connsiteX551" fmla="*/ 1275675 w 1590222"/>
                <a:gd name="connsiteY551" fmla="*/ 899859 h 1845201"/>
                <a:gd name="connsiteX552" fmla="*/ 1298455 w 1590222"/>
                <a:gd name="connsiteY552" fmla="*/ 905554 h 1845201"/>
                <a:gd name="connsiteX553" fmla="*/ 1241505 w 1590222"/>
                <a:gd name="connsiteY553" fmla="*/ 928333 h 1845201"/>
                <a:gd name="connsiteX554" fmla="*/ 1201640 w 1590222"/>
                <a:gd name="connsiteY554" fmla="*/ 939723 h 1845201"/>
                <a:gd name="connsiteX555" fmla="*/ 1190250 w 1590222"/>
                <a:gd name="connsiteY555" fmla="*/ 956807 h 1845201"/>
                <a:gd name="connsiteX556" fmla="*/ 1201640 w 1590222"/>
                <a:gd name="connsiteY556" fmla="*/ 996671 h 1845201"/>
                <a:gd name="connsiteX557" fmla="*/ 1184555 w 1590222"/>
                <a:gd name="connsiteY557" fmla="*/ 1002366 h 1845201"/>
                <a:gd name="connsiteX558" fmla="*/ 1167470 w 1590222"/>
                <a:gd name="connsiteY558" fmla="*/ 990976 h 1845201"/>
                <a:gd name="connsiteX559" fmla="*/ 1156080 w 1590222"/>
                <a:gd name="connsiteY559" fmla="*/ 1008061 h 1845201"/>
                <a:gd name="connsiteX560" fmla="*/ 1138996 w 1590222"/>
                <a:gd name="connsiteY560" fmla="*/ 1013756 h 1845201"/>
                <a:gd name="connsiteX561" fmla="*/ 1133301 w 1590222"/>
                <a:gd name="connsiteY561" fmla="*/ 973892 h 1845201"/>
                <a:gd name="connsiteX562" fmla="*/ 1116216 w 1590222"/>
                <a:gd name="connsiteY562" fmla="*/ 962502 h 1845201"/>
                <a:gd name="connsiteX563" fmla="*/ 1030791 w 1590222"/>
                <a:gd name="connsiteY563" fmla="*/ 968197 h 1845201"/>
                <a:gd name="connsiteX564" fmla="*/ 1013706 w 1590222"/>
                <a:gd name="connsiteY564" fmla="*/ 979587 h 1845201"/>
                <a:gd name="connsiteX565" fmla="*/ 1019401 w 1590222"/>
                <a:gd name="connsiteY565" fmla="*/ 1099178 h 1845201"/>
                <a:gd name="connsiteX566" fmla="*/ 1053571 w 1590222"/>
                <a:gd name="connsiteY566" fmla="*/ 1116263 h 1845201"/>
                <a:gd name="connsiteX567" fmla="*/ 1150385 w 1590222"/>
                <a:gd name="connsiteY567" fmla="*/ 1121958 h 1845201"/>
                <a:gd name="connsiteX568" fmla="*/ 1184555 w 1590222"/>
                <a:gd name="connsiteY568" fmla="*/ 1127652 h 1845201"/>
                <a:gd name="connsiteX569" fmla="*/ 1201640 w 1590222"/>
                <a:gd name="connsiteY569" fmla="*/ 1133347 h 1845201"/>
                <a:gd name="connsiteX570" fmla="*/ 1258590 w 1590222"/>
                <a:gd name="connsiteY570" fmla="*/ 1127652 h 1845201"/>
                <a:gd name="connsiteX571" fmla="*/ 1287065 w 1590222"/>
                <a:gd name="connsiteY571" fmla="*/ 1099178 h 1845201"/>
                <a:gd name="connsiteX572" fmla="*/ 1304150 w 1590222"/>
                <a:gd name="connsiteY572" fmla="*/ 1087789 h 1845201"/>
                <a:gd name="connsiteX573" fmla="*/ 1315540 w 1590222"/>
                <a:gd name="connsiteY573" fmla="*/ 1065009 h 1845201"/>
                <a:gd name="connsiteX574" fmla="*/ 1332625 w 1590222"/>
                <a:gd name="connsiteY574" fmla="*/ 1047925 h 1845201"/>
                <a:gd name="connsiteX575" fmla="*/ 1355405 w 1590222"/>
                <a:gd name="connsiteY575" fmla="*/ 1019451 h 1845201"/>
                <a:gd name="connsiteX576" fmla="*/ 1378185 w 1590222"/>
                <a:gd name="connsiteY576" fmla="*/ 979587 h 1845201"/>
                <a:gd name="connsiteX577" fmla="*/ 1383880 w 1590222"/>
                <a:gd name="connsiteY577" fmla="*/ 962502 h 1845201"/>
                <a:gd name="connsiteX578" fmla="*/ 1412355 w 1590222"/>
                <a:gd name="connsiteY578" fmla="*/ 939723 h 1845201"/>
                <a:gd name="connsiteX579" fmla="*/ 1418049 w 1590222"/>
                <a:gd name="connsiteY579" fmla="*/ 922638 h 1845201"/>
                <a:gd name="connsiteX580" fmla="*/ 1429439 w 1590222"/>
                <a:gd name="connsiteY580" fmla="*/ 899859 h 1845201"/>
                <a:gd name="connsiteX581" fmla="*/ 1418049 w 1590222"/>
                <a:gd name="connsiteY581" fmla="*/ 865690 h 1845201"/>
                <a:gd name="connsiteX582" fmla="*/ 1429439 w 1590222"/>
                <a:gd name="connsiteY582" fmla="*/ 808742 h 1845201"/>
                <a:gd name="connsiteX583" fmla="*/ 1446524 w 1590222"/>
                <a:gd name="connsiteY583" fmla="*/ 785962 h 1845201"/>
                <a:gd name="connsiteX584" fmla="*/ 1469304 w 1590222"/>
                <a:gd name="connsiteY584" fmla="*/ 774573 h 1845201"/>
                <a:gd name="connsiteX585" fmla="*/ 1429439 w 1590222"/>
                <a:gd name="connsiteY585" fmla="*/ 267733 h 1845201"/>
                <a:gd name="connsiteX586" fmla="*/ 1457914 w 1590222"/>
                <a:gd name="connsiteY586" fmla="*/ 222174 h 1845201"/>
                <a:gd name="connsiteX587" fmla="*/ 1469304 w 1590222"/>
                <a:gd name="connsiteY587" fmla="*/ 205090 h 1845201"/>
                <a:gd name="connsiteX588" fmla="*/ 1571814 w 1590222"/>
                <a:gd name="connsiteY588" fmla="*/ 199395 h 1845201"/>
                <a:gd name="connsiteX589" fmla="*/ 1509169 w 1590222"/>
                <a:gd name="connsiteY589" fmla="*/ 165226 h 1845201"/>
                <a:gd name="connsiteX590" fmla="*/ 1486389 w 1590222"/>
                <a:gd name="connsiteY590" fmla="*/ 131057 h 1845201"/>
                <a:gd name="connsiteX591" fmla="*/ 1503474 w 1590222"/>
                <a:gd name="connsiteY591" fmla="*/ 119667 h 1845201"/>
                <a:gd name="connsiteX592" fmla="*/ 1520559 w 1590222"/>
                <a:gd name="connsiteY592" fmla="*/ 96888 h 1845201"/>
                <a:gd name="connsiteX593" fmla="*/ 1543339 w 1590222"/>
                <a:gd name="connsiteY593" fmla="*/ 85498 h 1845201"/>
                <a:gd name="connsiteX594" fmla="*/ 1531949 w 1590222"/>
                <a:gd name="connsiteY594" fmla="*/ 68414 h 1845201"/>
                <a:gd name="connsiteX595" fmla="*/ 1480694 w 1590222"/>
                <a:gd name="connsiteY595" fmla="*/ 34245 h 1845201"/>
                <a:gd name="connsiteX596" fmla="*/ 1395270 w 1590222"/>
                <a:gd name="connsiteY596" fmla="*/ 57024 h 1845201"/>
                <a:gd name="connsiteX597" fmla="*/ 1389575 w 1590222"/>
                <a:gd name="connsiteY597" fmla="*/ 74109 h 1845201"/>
                <a:gd name="connsiteX598" fmla="*/ 1366795 w 1590222"/>
                <a:gd name="connsiteY598" fmla="*/ 119667 h 1845201"/>
                <a:gd name="connsiteX599" fmla="*/ 1215273 w 1590222"/>
                <a:gd name="connsiteY599" fmla="*/ 125362 h 1845201"/>
                <a:gd name="connsiteX600" fmla="*/ 1235810 w 1590222"/>
                <a:gd name="connsiteY600" fmla="*/ 62719 h 1845201"/>
                <a:gd name="connsiteX601" fmla="*/ 1264285 w 1590222"/>
                <a:gd name="connsiteY601" fmla="*/ 39940 h 1845201"/>
                <a:gd name="connsiteX602" fmla="*/ 1281370 w 1590222"/>
                <a:gd name="connsiteY602" fmla="*/ 28550 h 1845201"/>
                <a:gd name="connsiteX0" fmla="*/ 1281370 w 1590220"/>
                <a:gd name="connsiteY0" fmla="*/ 28550 h 1845201"/>
                <a:gd name="connsiteX1" fmla="*/ 1397962 w 1590220"/>
                <a:gd name="connsiteY1" fmla="*/ 164 h 1845201"/>
                <a:gd name="connsiteX2" fmla="*/ 1326930 w 1590220"/>
                <a:gd name="connsiteY2" fmla="*/ 17160 h 1845201"/>
                <a:gd name="connsiteX3" fmla="*/ 1372490 w 1590220"/>
                <a:gd name="connsiteY3" fmla="*/ 22855 h 1845201"/>
                <a:gd name="connsiteX4" fmla="*/ 1425091 w 1590220"/>
                <a:gd name="connsiteY4" fmla="*/ 34599 h 1845201"/>
                <a:gd name="connsiteX5" fmla="*/ 1571814 w 1590220"/>
                <a:gd name="connsiteY5" fmla="*/ 34245 h 1845201"/>
                <a:gd name="connsiteX6" fmla="*/ 1588899 w 1590220"/>
                <a:gd name="connsiteY6" fmla="*/ 45634 h 1845201"/>
                <a:gd name="connsiteX7" fmla="*/ 1577509 w 1590220"/>
                <a:gd name="connsiteY7" fmla="*/ 227869 h 1845201"/>
                <a:gd name="connsiteX8" fmla="*/ 1486389 w 1590220"/>
                <a:gd name="connsiteY8" fmla="*/ 785962 h 1845201"/>
                <a:gd name="connsiteX9" fmla="*/ 1474999 w 1590220"/>
                <a:gd name="connsiteY9" fmla="*/ 831521 h 1845201"/>
                <a:gd name="connsiteX10" fmla="*/ 1457914 w 1590220"/>
                <a:gd name="connsiteY10" fmla="*/ 894164 h 1845201"/>
                <a:gd name="connsiteX11" fmla="*/ 1452219 w 1590220"/>
                <a:gd name="connsiteY11" fmla="*/ 916944 h 1845201"/>
                <a:gd name="connsiteX12" fmla="*/ 1446524 w 1590220"/>
                <a:gd name="connsiteY12" fmla="*/ 951113 h 1845201"/>
                <a:gd name="connsiteX13" fmla="*/ 1412355 w 1590220"/>
                <a:gd name="connsiteY13" fmla="*/ 973892 h 1845201"/>
                <a:gd name="connsiteX14" fmla="*/ 1361100 w 1590220"/>
                <a:gd name="connsiteY14" fmla="*/ 1030840 h 1845201"/>
                <a:gd name="connsiteX15" fmla="*/ 1338320 w 1590220"/>
                <a:gd name="connsiteY15" fmla="*/ 1082094 h 1845201"/>
                <a:gd name="connsiteX16" fmla="*/ 1315540 w 1590220"/>
                <a:gd name="connsiteY16" fmla="*/ 1127652 h 1845201"/>
                <a:gd name="connsiteX17" fmla="*/ 1298455 w 1590220"/>
                <a:gd name="connsiteY17" fmla="*/ 1156126 h 1845201"/>
                <a:gd name="connsiteX18" fmla="*/ 1281370 w 1590220"/>
                <a:gd name="connsiteY18" fmla="*/ 1161821 h 1845201"/>
                <a:gd name="connsiteX19" fmla="*/ 1235810 w 1590220"/>
                <a:gd name="connsiteY19" fmla="*/ 1178906 h 1845201"/>
                <a:gd name="connsiteX20" fmla="*/ 1218725 w 1590220"/>
                <a:gd name="connsiteY20" fmla="*/ 1190295 h 1845201"/>
                <a:gd name="connsiteX21" fmla="*/ 1224420 w 1590220"/>
                <a:gd name="connsiteY21" fmla="*/ 1213075 h 1845201"/>
                <a:gd name="connsiteX22" fmla="*/ 1241505 w 1590220"/>
                <a:gd name="connsiteY22" fmla="*/ 1218770 h 1845201"/>
                <a:gd name="connsiteX23" fmla="*/ 1281370 w 1590220"/>
                <a:gd name="connsiteY23" fmla="*/ 1247244 h 1845201"/>
                <a:gd name="connsiteX24" fmla="*/ 1315540 w 1590220"/>
                <a:gd name="connsiteY24" fmla="*/ 1270023 h 1845201"/>
                <a:gd name="connsiteX25" fmla="*/ 1326930 w 1590220"/>
                <a:gd name="connsiteY25" fmla="*/ 1287108 h 1845201"/>
                <a:gd name="connsiteX26" fmla="*/ 1338320 w 1590220"/>
                <a:gd name="connsiteY26" fmla="*/ 1321277 h 1845201"/>
                <a:gd name="connsiteX27" fmla="*/ 1344015 w 1590220"/>
                <a:gd name="connsiteY27" fmla="*/ 1338361 h 1845201"/>
                <a:gd name="connsiteX28" fmla="*/ 1355405 w 1590220"/>
                <a:gd name="connsiteY28" fmla="*/ 1361140 h 1845201"/>
                <a:gd name="connsiteX29" fmla="*/ 1366795 w 1590220"/>
                <a:gd name="connsiteY29" fmla="*/ 1395309 h 1845201"/>
                <a:gd name="connsiteX30" fmla="*/ 1372490 w 1590220"/>
                <a:gd name="connsiteY30" fmla="*/ 1412394 h 1845201"/>
                <a:gd name="connsiteX31" fmla="*/ 1406660 w 1590220"/>
                <a:gd name="connsiteY31" fmla="*/ 1469342 h 1845201"/>
                <a:gd name="connsiteX32" fmla="*/ 1418049 w 1590220"/>
                <a:gd name="connsiteY32" fmla="*/ 1503511 h 1845201"/>
                <a:gd name="connsiteX33" fmla="*/ 1429439 w 1590220"/>
                <a:gd name="connsiteY33" fmla="*/ 1520596 h 1845201"/>
                <a:gd name="connsiteX34" fmla="*/ 1446524 w 1590220"/>
                <a:gd name="connsiteY34" fmla="*/ 1571849 h 1845201"/>
                <a:gd name="connsiteX35" fmla="*/ 1457914 w 1590220"/>
                <a:gd name="connsiteY35" fmla="*/ 1588934 h 1845201"/>
                <a:gd name="connsiteX36" fmla="*/ 1474999 w 1590220"/>
                <a:gd name="connsiteY36" fmla="*/ 1640187 h 1845201"/>
                <a:gd name="connsiteX37" fmla="*/ 1480694 w 1590220"/>
                <a:gd name="connsiteY37" fmla="*/ 1685746 h 1845201"/>
                <a:gd name="connsiteX38" fmla="*/ 1486389 w 1590220"/>
                <a:gd name="connsiteY38" fmla="*/ 1719915 h 1845201"/>
                <a:gd name="connsiteX39" fmla="*/ 1480694 w 1590220"/>
                <a:gd name="connsiteY39" fmla="*/ 1793948 h 1845201"/>
                <a:gd name="connsiteX40" fmla="*/ 1440829 w 1590220"/>
                <a:gd name="connsiteY40" fmla="*/ 1742694 h 1845201"/>
                <a:gd name="connsiteX41" fmla="*/ 1429439 w 1590220"/>
                <a:gd name="connsiteY41" fmla="*/ 1674356 h 1845201"/>
                <a:gd name="connsiteX42" fmla="*/ 1418049 w 1590220"/>
                <a:gd name="connsiteY42" fmla="*/ 1657272 h 1845201"/>
                <a:gd name="connsiteX43" fmla="*/ 1412355 w 1590220"/>
                <a:gd name="connsiteY43" fmla="*/ 1640187 h 1845201"/>
                <a:gd name="connsiteX44" fmla="*/ 1395270 w 1590220"/>
                <a:gd name="connsiteY44" fmla="*/ 1628797 h 1845201"/>
                <a:gd name="connsiteX45" fmla="*/ 1389575 w 1590220"/>
                <a:gd name="connsiteY45" fmla="*/ 1588934 h 1845201"/>
                <a:gd name="connsiteX46" fmla="*/ 1378185 w 1590220"/>
                <a:gd name="connsiteY46" fmla="*/ 1554765 h 1845201"/>
                <a:gd name="connsiteX47" fmla="*/ 1372490 w 1590220"/>
                <a:gd name="connsiteY47" fmla="*/ 1531985 h 1845201"/>
                <a:gd name="connsiteX48" fmla="*/ 1355405 w 1590220"/>
                <a:gd name="connsiteY48" fmla="*/ 1509206 h 1845201"/>
                <a:gd name="connsiteX49" fmla="*/ 1349710 w 1590220"/>
                <a:gd name="connsiteY49" fmla="*/ 1469342 h 1845201"/>
                <a:gd name="connsiteX50" fmla="*/ 1338320 w 1590220"/>
                <a:gd name="connsiteY50" fmla="*/ 1435173 h 1845201"/>
                <a:gd name="connsiteX51" fmla="*/ 1321235 w 1590220"/>
                <a:gd name="connsiteY51" fmla="*/ 1389615 h 1845201"/>
                <a:gd name="connsiteX52" fmla="*/ 1315540 w 1590220"/>
                <a:gd name="connsiteY52" fmla="*/ 1344056 h 1845201"/>
                <a:gd name="connsiteX53" fmla="*/ 1298455 w 1590220"/>
                <a:gd name="connsiteY53" fmla="*/ 1338361 h 1845201"/>
                <a:gd name="connsiteX54" fmla="*/ 1281370 w 1590220"/>
                <a:gd name="connsiteY54" fmla="*/ 1326971 h 1845201"/>
                <a:gd name="connsiteX55" fmla="*/ 1247200 w 1590220"/>
                <a:gd name="connsiteY55" fmla="*/ 1315582 h 1845201"/>
                <a:gd name="connsiteX56" fmla="*/ 1213030 w 1590220"/>
                <a:gd name="connsiteY56" fmla="*/ 1292802 h 1845201"/>
                <a:gd name="connsiteX57" fmla="*/ 1178860 w 1590220"/>
                <a:gd name="connsiteY57" fmla="*/ 1281413 h 1845201"/>
                <a:gd name="connsiteX58" fmla="*/ 1173165 w 1590220"/>
                <a:gd name="connsiteY58" fmla="*/ 1338361 h 1845201"/>
                <a:gd name="connsiteX59" fmla="*/ 1156080 w 1590220"/>
                <a:gd name="connsiteY59" fmla="*/ 1349751 h 1845201"/>
                <a:gd name="connsiteX60" fmla="*/ 1161775 w 1590220"/>
                <a:gd name="connsiteY60" fmla="*/ 1372530 h 1845201"/>
                <a:gd name="connsiteX61" fmla="*/ 1167470 w 1590220"/>
                <a:gd name="connsiteY61" fmla="*/ 1389615 h 1845201"/>
                <a:gd name="connsiteX62" fmla="*/ 1190250 w 1590220"/>
                <a:gd name="connsiteY62" fmla="*/ 1412394 h 1845201"/>
                <a:gd name="connsiteX63" fmla="*/ 1201640 w 1590220"/>
                <a:gd name="connsiteY63" fmla="*/ 1429478 h 1845201"/>
                <a:gd name="connsiteX64" fmla="*/ 1201640 w 1590220"/>
                <a:gd name="connsiteY64" fmla="*/ 1475037 h 1845201"/>
                <a:gd name="connsiteX65" fmla="*/ 1235810 w 1590220"/>
                <a:gd name="connsiteY65" fmla="*/ 1492122 h 1845201"/>
                <a:gd name="connsiteX66" fmla="*/ 1275675 w 1590220"/>
                <a:gd name="connsiteY66" fmla="*/ 1509206 h 1845201"/>
                <a:gd name="connsiteX67" fmla="*/ 1252895 w 1590220"/>
                <a:gd name="connsiteY67" fmla="*/ 1520596 h 1845201"/>
                <a:gd name="connsiteX68" fmla="*/ 1241505 w 1590220"/>
                <a:gd name="connsiteY68" fmla="*/ 1537680 h 1845201"/>
                <a:gd name="connsiteX69" fmla="*/ 1224420 w 1590220"/>
                <a:gd name="connsiteY69" fmla="*/ 1549070 h 1845201"/>
                <a:gd name="connsiteX70" fmla="*/ 1201640 w 1590220"/>
                <a:gd name="connsiteY70" fmla="*/ 1531985 h 1845201"/>
                <a:gd name="connsiteX71" fmla="*/ 1178860 w 1590220"/>
                <a:gd name="connsiteY71" fmla="*/ 1509206 h 1845201"/>
                <a:gd name="connsiteX72" fmla="*/ 1173165 w 1590220"/>
                <a:gd name="connsiteY72" fmla="*/ 1486427 h 1845201"/>
                <a:gd name="connsiteX73" fmla="*/ 1167470 w 1590220"/>
                <a:gd name="connsiteY73" fmla="*/ 1457953 h 1845201"/>
                <a:gd name="connsiteX74" fmla="*/ 1150385 w 1590220"/>
                <a:gd name="connsiteY74" fmla="*/ 1452258 h 1845201"/>
                <a:gd name="connsiteX75" fmla="*/ 1138996 w 1590220"/>
                <a:gd name="connsiteY75" fmla="*/ 1435173 h 1845201"/>
                <a:gd name="connsiteX76" fmla="*/ 1121911 w 1590220"/>
                <a:gd name="connsiteY76" fmla="*/ 1429478 h 1845201"/>
                <a:gd name="connsiteX77" fmla="*/ 1104826 w 1590220"/>
                <a:gd name="connsiteY77" fmla="*/ 1418089 h 1845201"/>
                <a:gd name="connsiteX78" fmla="*/ 1064961 w 1590220"/>
                <a:gd name="connsiteY78" fmla="*/ 1406699 h 1845201"/>
                <a:gd name="connsiteX79" fmla="*/ 1030791 w 1590220"/>
                <a:gd name="connsiteY79" fmla="*/ 1378225 h 1845201"/>
                <a:gd name="connsiteX80" fmla="*/ 1019401 w 1590220"/>
                <a:gd name="connsiteY80" fmla="*/ 1361140 h 1845201"/>
                <a:gd name="connsiteX81" fmla="*/ 1002316 w 1590220"/>
                <a:gd name="connsiteY81" fmla="*/ 1349751 h 1845201"/>
                <a:gd name="connsiteX82" fmla="*/ 996621 w 1590220"/>
                <a:gd name="connsiteY82" fmla="*/ 1332666 h 1845201"/>
                <a:gd name="connsiteX83" fmla="*/ 962451 w 1590220"/>
                <a:gd name="connsiteY83" fmla="*/ 1315582 h 1845201"/>
                <a:gd name="connsiteX84" fmla="*/ 945366 w 1590220"/>
                <a:gd name="connsiteY84" fmla="*/ 1321277 h 1845201"/>
                <a:gd name="connsiteX85" fmla="*/ 928281 w 1590220"/>
                <a:gd name="connsiteY85" fmla="*/ 1355446 h 1845201"/>
                <a:gd name="connsiteX86" fmla="*/ 933976 w 1590220"/>
                <a:gd name="connsiteY86" fmla="*/ 1423784 h 1845201"/>
                <a:gd name="connsiteX87" fmla="*/ 968146 w 1590220"/>
                <a:gd name="connsiteY87" fmla="*/ 1457953 h 1845201"/>
                <a:gd name="connsiteX88" fmla="*/ 1002316 w 1590220"/>
                <a:gd name="connsiteY88" fmla="*/ 1469342 h 1845201"/>
                <a:gd name="connsiteX89" fmla="*/ 1008011 w 1590220"/>
                <a:gd name="connsiteY89" fmla="*/ 1486427 h 1845201"/>
                <a:gd name="connsiteX90" fmla="*/ 1025096 w 1590220"/>
                <a:gd name="connsiteY90" fmla="*/ 1492122 h 1845201"/>
                <a:gd name="connsiteX91" fmla="*/ 1064961 w 1590220"/>
                <a:gd name="connsiteY91" fmla="*/ 1497816 h 1845201"/>
                <a:gd name="connsiteX92" fmla="*/ 1059266 w 1590220"/>
                <a:gd name="connsiteY92" fmla="*/ 1526290 h 1845201"/>
                <a:gd name="connsiteX93" fmla="*/ 1047876 w 1590220"/>
                <a:gd name="connsiteY93" fmla="*/ 1543375 h 1845201"/>
                <a:gd name="connsiteX94" fmla="*/ 1076351 w 1590220"/>
                <a:gd name="connsiteY94" fmla="*/ 1566154 h 1845201"/>
                <a:gd name="connsiteX95" fmla="*/ 1110521 w 1590220"/>
                <a:gd name="connsiteY95" fmla="*/ 1594628 h 1845201"/>
                <a:gd name="connsiteX96" fmla="*/ 1150385 w 1590220"/>
                <a:gd name="connsiteY96" fmla="*/ 1606018 h 1845201"/>
                <a:gd name="connsiteX97" fmla="*/ 1184555 w 1590220"/>
                <a:gd name="connsiteY97" fmla="*/ 1617408 h 1845201"/>
                <a:gd name="connsiteX98" fmla="*/ 1201640 w 1590220"/>
                <a:gd name="connsiteY98" fmla="*/ 1623103 h 1845201"/>
                <a:gd name="connsiteX99" fmla="*/ 1207335 w 1590220"/>
                <a:gd name="connsiteY99" fmla="*/ 1640187 h 1845201"/>
                <a:gd name="connsiteX100" fmla="*/ 1218725 w 1590220"/>
                <a:gd name="connsiteY100" fmla="*/ 1662966 h 1845201"/>
                <a:gd name="connsiteX101" fmla="*/ 1207335 w 1590220"/>
                <a:gd name="connsiteY101" fmla="*/ 1691441 h 1845201"/>
                <a:gd name="connsiteX102" fmla="*/ 1195945 w 1590220"/>
                <a:gd name="connsiteY102" fmla="*/ 1674356 h 1845201"/>
                <a:gd name="connsiteX103" fmla="*/ 1121911 w 1590220"/>
                <a:gd name="connsiteY103" fmla="*/ 1657272 h 1845201"/>
                <a:gd name="connsiteX104" fmla="*/ 1161775 w 1590220"/>
                <a:gd name="connsiteY104" fmla="*/ 1697135 h 1845201"/>
                <a:gd name="connsiteX105" fmla="*/ 1178860 w 1590220"/>
                <a:gd name="connsiteY105" fmla="*/ 1731304 h 1845201"/>
                <a:gd name="connsiteX106" fmla="*/ 1156080 w 1590220"/>
                <a:gd name="connsiteY106" fmla="*/ 1742694 h 1845201"/>
                <a:gd name="connsiteX107" fmla="*/ 1104826 w 1590220"/>
                <a:gd name="connsiteY107" fmla="*/ 1736999 h 1845201"/>
                <a:gd name="connsiteX108" fmla="*/ 1087741 w 1590220"/>
                <a:gd name="connsiteY108" fmla="*/ 1731304 h 1845201"/>
                <a:gd name="connsiteX109" fmla="*/ 1064961 w 1590220"/>
                <a:gd name="connsiteY109" fmla="*/ 1611713 h 1845201"/>
                <a:gd name="connsiteX110" fmla="*/ 1019401 w 1590220"/>
                <a:gd name="connsiteY110" fmla="*/ 1600323 h 1845201"/>
                <a:gd name="connsiteX111" fmla="*/ 1008011 w 1590220"/>
                <a:gd name="connsiteY111" fmla="*/ 1623103 h 1845201"/>
                <a:gd name="connsiteX112" fmla="*/ 996621 w 1590220"/>
                <a:gd name="connsiteY112" fmla="*/ 1640187 h 1845201"/>
                <a:gd name="connsiteX113" fmla="*/ 1002316 w 1590220"/>
                <a:gd name="connsiteY113" fmla="*/ 1719915 h 1845201"/>
                <a:gd name="connsiteX114" fmla="*/ 1008011 w 1590220"/>
                <a:gd name="connsiteY114" fmla="*/ 1736999 h 1845201"/>
                <a:gd name="connsiteX115" fmla="*/ 1025096 w 1590220"/>
                <a:gd name="connsiteY115" fmla="*/ 1742694 h 1845201"/>
                <a:gd name="connsiteX116" fmla="*/ 1025096 w 1590220"/>
                <a:gd name="connsiteY116" fmla="*/ 1776863 h 1845201"/>
                <a:gd name="connsiteX117" fmla="*/ 1002316 w 1590220"/>
                <a:gd name="connsiteY117" fmla="*/ 1845201 h 1845201"/>
                <a:gd name="connsiteX118" fmla="*/ 996621 w 1590220"/>
                <a:gd name="connsiteY118" fmla="*/ 1828117 h 1845201"/>
                <a:gd name="connsiteX119" fmla="*/ 990926 w 1590220"/>
                <a:gd name="connsiteY119" fmla="*/ 1799642 h 1845201"/>
                <a:gd name="connsiteX120" fmla="*/ 973841 w 1590220"/>
                <a:gd name="connsiteY120" fmla="*/ 1811032 h 1845201"/>
                <a:gd name="connsiteX121" fmla="*/ 945366 w 1590220"/>
                <a:gd name="connsiteY121" fmla="*/ 1816727 h 1845201"/>
                <a:gd name="connsiteX122" fmla="*/ 905501 w 1590220"/>
                <a:gd name="connsiteY122" fmla="*/ 1805337 h 1845201"/>
                <a:gd name="connsiteX123" fmla="*/ 899806 w 1590220"/>
                <a:gd name="connsiteY123" fmla="*/ 1788253 h 1845201"/>
                <a:gd name="connsiteX124" fmla="*/ 922586 w 1590220"/>
                <a:gd name="connsiteY124" fmla="*/ 1765473 h 1845201"/>
                <a:gd name="connsiteX125" fmla="*/ 945366 w 1590220"/>
                <a:gd name="connsiteY125" fmla="*/ 1754084 h 1845201"/>
                <a:gd name="connsiteX126" fmla="*/ 956756 w 1590220"/>
                <a:gd name="connsiteY126" fmla="*/ 1736999 h 1845201"/>
                <a:gd name="connsiteX127" fmla="*/ 968146 w 1590220"/>
                <a:gd name="connsiteY127" fmla="*/ 1702830 h 1845201"/>
                <a:gd name="connsiteX128" fmla="*/ 973841 w 1590220"/>
                <a:gd name="connsiteY128" fmla="*/ 1657272 h 1845201"/>
                <a:gd name="connsiteX129" fmla="*/ 996621 w 1590220"/>
                <a:gd name="connsiteY129" fmla="*/ 1623103 h 1845201"/>
                <a:gd name="connsiteX130" fmla="*/ 990926 w 1590220"/>
                <a:gd name="connsiteY130" fmla="*/ 1606018 h 1845201"/>
                <a:gd name="connsiteX131" fmla="*/ 1002316 w 1590220"/>
                <a:gd name="connsiteY131" fmla="*/ 1571849 h 1845201"/>
                <a:gd name="connsiteX132" fmla="*/ 979536 w 1590220"/>
                <a:gd name="connsiteY132" fmla="*/ 1543375 h 1845201"/>
                <a:gd name="connsiteX133" fmla="*/ 939671 w 1590220"/>
                <a:gd name="connsiteY133" fmla="*/ 1514901 h 1845201"/>
                <a:gd name="connsiteX134" fmla="*/ 933976 w 1590220"/>
                <a:gd name="connsiteY134" fmla="*/ 1537680 h 1845201"/>
                <a:gd name="connsiteX135" fmla="*/ 922586 w 1590220"/>
                <a:gd name="connsiteY135" fmla="*/ 1628797 h 1845201"/>
                <a:gd name="connsiteX136" fmla="*/ 905501 w 1590220"/>
                <a:gd name="connsiteY136" fmla="*/ 1623103 h 1845201"/>
                <a:gd name="connsiteX137" fmla="*/ 922586 w 1590220"/>
                <a:gd name="connsiteY137" fmla="*/ 1543375 h 1845201"/>
                <a:gd name="connsiteX138" fmla="*/ 916891 w 1590220"/>
                <a:gd name="connsiteY138" fmla="*/ 1509206 h 1845201"/>
                <a:gd name="connsiteX139" fmla="*/ 905501 w 1590220"/>
                <a:gd name="connsiteY139" fmla="*/ 1492122 h 1845201"/>
                <a:gd name="connsiteX140" fmla="*/ 888416 w 1590220"/>
                <a:gd name="connsiteY140" fmla="*/ 1435173 h 1845201"/>
                <a:gd name="connsiteX141" fmla="*/ 865637 w 1590220"/>
                <a:gd name="connsiteY141" fmla="*/ 1406699 h 1845201"/>
                <a:gd name="connsiteX142" fmla="*/ 848552 w 1590220"/>
                <a:gd name="connsiteY142" fmla="*/ 1418089 h 1845201"/>
                <a:gd name="connsiteX143" fmla="*/ 831467 w 1590220"/>
                <a:gd name="connsiteY143" fmla="*/ 1457953 h 1845201"/>
                <a:gd name="connsiteX144" fmla="*/ 825772 w 1590220"/>
                <a:gd name="connsiteY144" fmla="*/ 1475037 h 1845201"/>
                <a:gd name="connsiteX145" fmla="*/ 802992 w 1590220"/>
                <a:gd name="connsiteY145" fmla="*/ 1497816 h 1845201"/>
                <a:gd name="connsiteX146" fmla="*/ 785907 w 1590220"/>
                <a:gd name="connsiteY146" fmla="*/ 1531985 h 1845201"/>
                <a:gd name="connsiteX147" fmla="*/ 797297 w 1590220"/>
                <a:gd name="connsiteY147" fmla="*/ 1566154 h 1845201"/>
                <a:gd name="connsiteX148" fmla="*/ 808687 w 1590220"/>
                <a:gd name="connsiteY148" fmla="*/ 1623103 h 1845201"/>
                <a:gd name="connsiteX149" fmla="*/ 825772 w 1590220"/>
                <a:gd name="connsiteY149" fmla="*/ 1634492 h 1845201"/>
                <a:gd name="connsiteX150" fmla="*/ 820077 w 1590220"/>
                <a:gd name="connsiteY150" fmla="*/ 1674356 h 1845201"/>
                <a:gd name="connsiteX151" fmla="*/ 802992 w 1590220"/>
                <a:gd name="connsiteY151" fmla="*/ 1668661 h 1845201"/>
                <a:gd name="connsiteX152" fmla="*/ 797297 w 1590220"/>
                <a:gd name="connsiteY152" fmla="*/ 1651577 h 1845201"/>
                <a:gd name="connsiteX153" fmla="*/ 780212 w 1590220"/>
                <a:gd name="connsiteY153" fmla="*/ 1640187 h 1845201"/>
                <a:gd name="connsiteX154" fmla="*/ 740347 w 1590220"/>
                <a:gd name="connsiteY154" fmla="*/ 1657272 h 1845201"/>
                <a:gd name="connsiteX155" fmla="*/ 734652 w 1590220"/>
                <a:gd name="connsiteY155" fmla="*/ 1674356 h 1845201"/>
                <a:gd name="connsiteX156" fmla="*/ 711872 w 1590220"/>
                <a:gd name="connsiteY156" fmla="*/ 1708525 h 1845201"/>
                <a:gd name="connsiteX157" fmla="*/ 723262 w 1590220"/>
                <a:gd name="connsiteY157" fmla="*/ 1748389 h 1845201"/>
                <a:gd name="connsiteX158" fmla="*/ 728957 w 1590220"/>
                <a:gd name="connsiteY158" fmla="*/ 1765473 h 1845201"/>
                <a:gd name="connsiteX159" fmla="*/ 723262 w 1590220"/>
                <a:gd name="connsiteY159" fmla="*/ 1793948 h 1845201"/>
                <a:gd name="connsiteX160" fmla="*/ 706177 w 1590220"/>
                <a:gd name="connsiteY160" fmla="*/ 1799642 h 1845201"/>
                <a:gd name="connsiteX161" fmla="*/ 700482 w 1590220"/>
                <a:gd name="connsiteY161" fmla="*/ 1776863 h 1845201"/>
                <a:gd name="connsiteX162" fmla="*/ 666312 w 1590220"/>
                <a:gd name="connsiteY162" fmla="*/ 1754084 h 1845201"/>
                <a:gd name="connsiteX163" fmla="*/ 586583 w 1590220"/>
                <a:gd name="connsiteY163" fmla="*/ 1742694 h 1845201"/>
                <a:gd name="connsiteX164" fmla="*/ 615058 w 1590220"/>
                <a:gd name="connsiteY164" fmla="*/ 1731304 h 1845201"/>
                <a:gd name="connsiteX165" fmla="*/ 649227 w 1590220"/>
                <a:gd name="connsiteY165" fmla="*/ 1725610 h 1845201"/>
                <a:gd name="connsiteX166" fmla="*/ 637837 w 1590220"/>
                <a:gd name="connsiteY166" fmla="*/ 1685746 h 1845201"/>
                <a:gd name="connsiteX167" fmla="*/ 677702 w 1590220"/>
                <a:gd name="connsiteY167" fmla="*/ 1662966 h 1845201"/>
                <a:gd name="connsiteX168" fmla="*/ 694787 w 1590220"/>
                <a:gd name="connsiteY168" fmla="*/ 1657272 h 1845201"/>
                <a:gd name="connsiteX169" fmla="*/ 700482 w 1590220"/>
                <a:gd name="connsiteY169" fmla="*/ 1640187 h 1845201"/>
                <a:gd name="connsiteX170" fmla="*/ 717567 w 1590220"/>
                <a:gd name="connsiteY170" fmla="*/ 1628797 h 1845201"/>
                <a:gd name="connsiteX171" fmla="*/ 728957 w 1590220"/>
                <a:gd name="connsiteY171" fmla="*/ 1611713 h 1845201"/>
                <a:gd name="connsiteX172" fmla="*/ 723262 w 1590220"/>
                <a:gd name="connsiteY172" fmla="*/ 1583239 h 1845201"/>
                <a:gd name="connsiteX173" fmla="*/ 672007 w 1590220"/>
                <a:gd name="connsiteY173" fmla="*/ 1571849 h 1845201"/>
                <a:gd name="connsiteX174" fmla="*/ 637837 w 1590220"/>
                <a:gd name="connsiteY174" fmla="*/ 1554765 h 1845201"/>
                <a:gd name="connsiteX175" fmla="*/ 632142 w 1590220"/>
                <a:gd name="connsiteY175" fmla="*/ 1537680 h 1845201"/>
                <a:gd name="connsiteX176" fmla="*/ 620752 w 1590220"/>
                <a:gd name="connsiteY176" fmla="*/ 1520596 h 1845201"/>
                <a:gd name="connsiteX177" fmla="*/ 637837 w 1590220"/>
                <a:gd name="connsiteY177" fmla="*/ 1514901 h 1845201"/>
                <a:gd name="connsiteX178" fmla="*/ 728957 w 1590220"/>
                <a:gd name="connsiteY178" fmla="*/ 1503511 h 1845201"/>
                <a:gd name="connsiteX179" fmla="*/ 751737 w 1590220"/>
                <a:gd name="connsiteY179" fmla="*/ 1492122 h 1845201"/>
                <a:gd name="connsiteX180" fmla="*/ 763127 w 1590220"/>
                <a:gd name="connsiteY180" fmla="*/ 1475037 h 1845201"/>
                <a:gd name="connsiteX181" fmla="*/ 797297 w 1590220"/>
                <a:gd name="connsiteY181" fmla="*/ 1457953 h 1845201"/>
                <a:gd name="connsiteX182" fmla="*/ 808687 w 1590220"/>
                <a:gd name="connsiteY182" fmla="*/ 1440868 h 1845201"/>
                <a:gd name="connsiteX183" fmla="*/ 825772 w 1590220"/>
                <a:gd name="connsiteY183" fmla="*/ 1423784 h 1845201"/>
                <a:gd name="connsiteX184" fmla="*/ 854247 w 1590220"/>
                <a:gd name="connsiteY184" fmla="*/ 1378225 h 1845201"/>
                <a:gd name="connsiteX185" fmla="*/ 865637 w 1590220"/>
                <a:gd name="connsiteY185" fmla="*/ 1349751 h 1845201"/>
                <a:gd name="connsiteX186" fmla="*/ 905501 w 1590220"/>
                <a:gd name="connsiteY186" fmla="*/ 1326971 h 1845201"/>
                <a:gd name="connsiteX187" fmla="*/ 956756 w 1590220"/>
                <a:gd name="connsiteY187" fmla="*/ 1315582 h 1845201"/>
                <a:gd name="connsiteX188" fmla="*/ 951061 w 1590220"/>
                <a:gd name="connsiteY188" fmla="*/ 1298497 h 1845201"/>
                <a:gd name="connsiteX189" fmla="*/ 945366 w 1590220"/>
                <a:gd name="connsiteY189" fmla="*/ 1235854 h 1845201"/>
                <a:gd name="connsiteX190" fmla="*/ 928281 w 1590220"/>
                <a:gd name="connsiteY190" fmla="*/ 1230159 h 1845201"/>
                <a:gd name="connsiteX191" fmla="*/ 905501 w 1590220"/>
                <a:gd name="connsiteY191" fmla="*/ 1224464 h 1845201"/>
                <a:gd name="connsiteX192" fmla="*/ 825772 w 1590220"/>
                <a:gd name="connsiteY192" fmla="*/ 1230159 h 1845201"/>
                <a:gd name="connsiteX193" fmla="*/ 808687 w 1590220"/>
                <a:gd name="connsiteY193" fmla="*/ 1241549 h 1845201"/>
                <a:gd name="connsiteX194" fmla="*/ 780212 w 1590220"/>
                <a:gd name="connsiteY194" fmla="*/ 1247244 h 1845201"/>
                <a:gd name="connsiteX195" fmla="*/ 757432 w 1590220"/>
                <a:gd name="connsiteY195" fmla="*/ 1258633 h 1845201"/>
                <a:gd name="connsiteX196" fmla="*/ 734652 w 1590220"/>
                <a:gd name="connsiteY196" fmla="*/ 1304192 h 1845201"/>
                <a:gd name="connsiteX197" fmla="*/ 717567 w 1590220"/>
                <a:gd name="connsiteY197" fmla="*/ 1355446 h 1845201"/>
                <a:gd name="connsiteX198" fmla="*/ 711872 w 1590220"/>
                <a:gd name="connsiteY198" fmla="*/ 1372530 h 1845201"/>
                <a:gd name="connsiteX199" fmla="*/ 689092 w 1590220"/>
                <a:gd name="connsiteY199" fmla="*/ 1389615 h 1845201"/>
                <a:gd name="connsiteX200" fmla="*/ 683397 w 1590220"/>
                <a:gd name="connsiteY200" fmla="*/ 1326971 h 1845201"/>
                <a:gd name="connsiteX201" fmla="*/ 666312 w 1590220"/>
                <a:gd name="connsiteY201" fmla="*/ 1315582 h 1845201"/>
                <a:gd name="connsiteX202" fmla="*/ 575193 w 1590220"/>
                <a:gd name="connsiteY202" fmla="*/ 1326971 h 1845201"/>
                <a:gd name="connsiteX203" fmla="*/ 563803 w 1590220"/>
                <a:gd name="connsiteY203" fmla="*/ 1344056 h 1845201"/>
                <a:gd name="connsiteX204" fmla="*/ 541023 w 1590220"/>
                <a:gd name="connsiteY204" fmla="*/ 1406699 h 1845201"/>
                <a:gd name="connsiteX205" fmla="*/ 444208 w 1590220"/>
                <a:gd name="connsiteY205" fmla="*/ 1412394 h 1845201"/>
                <a:gd name="connsiteX206" fmla="*/ 438513 w 1590220"/>
                <a:gd name="connsiteY206" fmla="*/ 1457953 h 1845201"/>
                <a:gd name="connsiteX207" fmla="*/ 421428 w 1590220"/>
                <a:gd name="connsiteY207" fmla="*/ 1480732 h 1845201"/>
                <a:gd name="connsiteX208" fmla="*/ 410038 w 1590220"/>
                <a:gd name="connsiteY208" fmla="*/ 1497816 h 1845201"/>
                <a:gd name="connsiteX209" fmla="*/ 415733 w 1590220"/>
                <a:gd name="connsiteY209" fmla="*/ 1560459 h 1845201"/>
                <a:gd name="connsiteX210" fmla="*/ 432818 w 1590220"/>
                <a:gd name="connsiteY210" fmla="*/ 1566154 h 1845201"/>
                <a:gd name="connsiteX211" fmla="*/ 438513 w 1590220"/>
                <a:gd name="connsiteY211" fmla="*/ 1588934 h 1845201"/>
                <a:gd name="connsiteX212" fmla="*/ 449903 w 1590220"/>
                <a:gd name="connsiteY212" fmla="*/ 1606018 h 1845201"/>
                <a:gd name="connsiteX213" fmla="*/ 392953 w 1590220"/>
                <a:gd name="connsiteY213" fmla="*/ 1600323 h 1845201"/>
                <a:gd name="connsiteX214" fmla="*/ 387258 w 1590220"/>
                <a:gd name="connsiteY214" fmla="*/ 1526290 h 1845201"/>
                <a:gd name="connsiteX215" fmla="*/ 381563 w 1590220"/>
                <a:gd name="connsiteY215" fmla="*/ 1440868 h 1845201"/>
                <a:gd name="connsiteX216" fmla="*/ 364478 w 1590220"/>
                <a:gd name="connsiteY216" fmla="*/ 1429478 h 1845201"/>
                <a:gd name="connsiteX217" fmla="*/ 324614 w 1590220"/>
                <a:gd name="connsiteY217" fmla="*/ 1418089 h 1845201"/>
                <a:gd name="connsiteX218" fmla="*/ 301834 w 1590220"/>
                <a:gd name="connsiteY218" fmla="*/ 1423784 h 1845201"/>
                <a:gd name="connsiteX219" fmla="*/ 290444 w 1590220"/>
                <a:gd name="connsiteY219" fmla="*/ 1440868 h 1845201"/>
                <a:gd name="connsiteX220" fmla="*/ 273359 w 1590220"/>
                <a:gd name="connsiteY220" fmla="*/ 1457953 h 1845201"/>
                <a:gd name="connsiteX221" fmla="*/ 233494 w 1590220"/>
                <a:gd name="connsiteY221" fmla="*/ 1497816 h 1845201"/>
                <a:gd name="connsiteX222" fmla="*/ 239189 w 1590220"/>
                <a:gd name="connsiteY222" fmla="*/ 1520596 h 1845201"/>
                <a:gd name="connsiteX223" fmla="*/ 256274 w 1590220"/>
                <a:gd name="connsiteY223" fmla="*/ 1526290 h 1845201"/>
                <a:gd name="connsiteX224" fmla="*/ 296139 w 1590220"/>
                <a:gd name="connsiteY224" fmla="*/ 1549070 h 1845201"/>
                <a:gd name="connsiteX225" fmla="*/ 290444 w 1590220"/>
                <a:gd name="connsiteY225" fmla="*/ 1566154 h 1845201"/>
                <a:gd name="connsiteX226" fmla="*/ 256274 w 1590220"/>
                <a:gd name="connsiteY226" fmla="*/ 1588934 h 1845201"/>
                <a:gd name="connsiteX227" fmla="*/ 210714 w 1590220"/>
                <a:gd name="connsiteY227" fmla="*/ 1583239 h 1845201"/>
                <a:gd name="connsiteX228" fmla="*/ 205019 w 1590220"/>
                <a:gd name="connsiteY228" fmla="*/ 1566154 h 1845201"/>
                <a:gd name="connsiteX229" fmla="*/ 199324 w 1590220"/>
                <a:gd name="connsiteY229" fmla="*/ 1543375 h 1845201"/>
                <a:gd name="connsiteX230" fmla="*/ 170849 w 1590220"/>
                <a:gd name="connsiteY230" fmla="*/ 1537680 h 1845201"/>
                <a:gd name="connsiteX231" fmla="*/ 153764 w 1590220"/>
                <a:gd name="connsiteY231" fmla="*/ 1520596 h 1845201"/>
                <a:gd name="connsiteX232" fmla="*/ 136679 w 1590220"/>
                <a:gd name="connsiteY232" fmla="*/ 1509206 h 1845201"/>
                <a:gd name="connsiteX233" fmla="*/ 142374 w 1590220"/>
                <a:gd name="connsiteY233" fmla="*/ 1486427 h 1845201"/>
                <a:gd name="connsiteX234" fmla="*/ 182239 w 1590220"/>
                <a:gd name="connsiteY234" fmla="*/ 1469342 h 1845201"/>
                <a:gd name="connsiteX235" fmla="*/ 199324 w 1590220"/>
                <a:gd name="connsiteY235" fmla="*/ 1452258 h 1845201"/>
                <a:gd name="connsiteX236" fmla="*/ 222104 w 1590220"/>
                <a:gd name="connsiteY236" fmla="*/ 1446563 h 1845201"/>
                <a:gd name="connsiteX237" fmla="*/ 244884 w 1590220"/>
                <a:gd name="connsiteY237" fmla="*/ 1412394 h 1845201"/>
                <a:gd name="connsiteX238" fmla="*/ 256274 w 1590220"/>
                <a:gd name="connsiteY238" fmla="*/ 1395309 h 1845201"/>
                <a:gd name="connsiteX239" fmla="*/ 273359 w 1590220"/>
                <a:gd name="connsiteY239" fmla="*/ 1389615 h 1845201"/>
                <a:gd name="connsiteX240" fmla="*/ 290444 w 1590220"/>
                <a:gd name="connsiteY240" fmla="*/ 1372530 h 1845201"/>
                <a:gd name="connsiteX241" fmla="*/ 279054 w 1590220"/>
                <a:gd name="connsiteY241" fmla="*/ 1338361 h 1845201"/>
                <a:gd name="connsiteX242" fmla="*/ 318919 w 1590220"/>
                <a:gd name="connsiteY242" fmla="*/ 1315582 h 1845201"/>
                <a:gd name="connsiteX243" fmla="*/ 336004 w 1590220"/>
                <a:gd name="connsiteY243" fmla="*/ 1326971 h 1845201"/>
                <a:gd name="connsiteX244" fmla="*/ 353088 w 1590220"/>
                <a:gd name="connsiteY244" fmla="*/ 1332666 h 1845201"/>
                <a:gd name="connsiteX245" fmla="*/ 364478 w 1590220"/>
                <a:gd name="connsiteY245" fmla="*/ 1349751 h 1845201"/>
                <a:gd name="connsiteX246" fmla="*/ 529633 w 1590220"/>
                <a:gd name="connsiteY246" fmla="*/ 1366835 h 1845201"/>
                <a:gd name="connsiteX247" fmla="*/ 541023 w 1590220"/>
                <a:gd name="connsiteY247" fmla="*/ 1349751 h 1845201"/>
                <a:gd name="connsiteX248" fmla="*/ 546718 w 1590220"/>
                <a:gd name="connsiteY248" fmla="*/ 1332666 h 1845201"/>
                <a:gd name="connsiteX249" fmla="*/ 563803 w 1590220"/>
                <a:gd name="connsiteY249" fmla="*/ 1326971 h 1845201"/>
                <a:gd name="connsiteX250" fmla="*/ 592278 w 1590220"/>
                <a:gd name="connsiteY250" fmla="*/ 1304192 h 1845201"/>
                <a:gd name="connsiteX251" fmla="*/ 626447 w 1590220"/>
                <a:gd name="connsiteY251" fmla="*/ 1287108 h 1845201"/>
                <a:gd name="connsiteX252" fmla="*/ 666312 w 1590220"/>
                <a:gd name="connsiteY252" fmla="*/ 1281413 h 1845201"/>
                <a:gd name="connsiteX253" fmla="*/ 672007 w 1590220"/>
                <a:gd name="connsiteY253" fmla="*/ 1241549 h 1845201"/>
                <a:gd name="connsiteX254" fmla="*/ 654922 w 1590220"/>
                <a:gd name="connsiteY254" fmla="*/ 1235854 h 1845201"/>
                <a:gd name="connsiteX255" fmla="*/ 677702 w 1590220"/>
                <a:gd name="connsiteY255" fmla="*/ 1224464 h 1845201"/>
                <a:gd name="connsiteX256" fmla="*/ 774517 w 1590220"/>
                <a:gd name="connsiteY256" fmla="*/ 1213075 h 1845201"/>
                <a:gd name="connsiteX257" fmla="*/ 808687 w 1590220"/>
                <a:gd name="connsiteY257" fmla="*/ 1207380 h 1845201"/>
                <a:gd name="connsiteX258" fmla="*/ 791602 w 1590220"/>
                <a:gd name="connsiteY258" fmla="*/ 1201685 h 1845201"/>
                <a:gd name="connsiteX259" fmla="*/ 751737 w 1590220"/>
                <a:gd name="connsiteY259" fmla="*/ 1167516 h 1845201"/>
                <a:gd name="connsiteX260" fmla="*/ 740347 w 1590220"/>
                <a:gd name="connsiteY260" fmla="*/ 1150432 h 1845201"/>
                <a:gd name="connsiteX261" fmla="*/ 700482 w 1590220"/>
                <a:gd name="connsiteY261" fmla="*/ 1133347 h 1845201"/>
                <a:gd name="connsiteX262" fmla="*/ 495463 w 1590220"/>
                <a:gd name="connsiteY262" fmla="*/ 1121958 h 1845201"/>
                <a:gd name="connsiteX263" fmla="*/ 410038 w 1590220"/>
                <a:gd name="connsiteY263" fmla="*/ 1139042 h 1845201"/>
                <a:gd name="connsiteX264" fmla="*/ 398648 w 1590220"/>
                <a:gd name="connsiteY264" fmla="*/ 1161821 h 1845201"/>
                <a:gd name="connsiteX265" fmla="*/ 353088 w 1590220"/>
                <a:gd name="connsiteY265" fmla="*/ 1213075 h 1845201"/>
                <a:gd name="connsiteX266" fmla="*/ 347394 w 1590220"/>
                <a:gd name="connsiteY266" fmla="*/ 1167516 h 1845201"/>
                <a:gd name="connsiteX267" fmla="*/ 233494 w 1590220"/>
                <a:gd name="connsiteY267" fmla="*/ 1195990 h 1845201"/>
                <a:gd name="connsiteX268" fmla="*/ 216409 w 1590220"/>
                <a:gd name="connsiteY268" fmla="*/ 1213075 h 1845201"/>
                <a:gd name="connsiteX269" fmla="*/ 210714 w 1590220"/>
                <a:gd name="connsiteY269" fmla="*/ 1195990 h 1845201"/>
                <a:gd name="connsiteX270" fmla="*/ 222104 w 1590220"/>
                <a:gd name="connsiteY270" fmla="*/ 1167516 h 1845201"/>
                <a:gd name="connsiteX271" fmla="*/ 205019 w 1590220"/>
                <a:gd name="connsiteY271" fmla="*/ 1161821 h 1845201"/>
                <a:gd name="connsiteX272" fmla="*/ 148069 w 1590220"/>
                <a:gd name="connsiteY272" fmla="*/ 1150432 h 1845201"/>
                <a:gd name="connsiteX273" fmla="*/ 119594 w 1590220"/>
                <a:gd name="connsiteY273" fmla="*/ 1144737 h 1845201"/>
                <a:gd name="connsiteX274" fmla="*/ 85425 w 1590220"/>
                <a:gd name="connsiteY274" fmla="*/ 1133347 h 1845201"/>
                <a:gd name="connsiteX275" fmla="*/ 11390 w 1590220"/>
                <a:gd name="connsiteY275" fmla="*/ 1127652 h 1845201"/>
                <a:gd name="connsiteX276" fmla="*/ 0 w 1590220"/>
                <a:gd name="connsiteY276" fmla="*/ 1110568 h 1845201"/>
                <a:gd name="connsiteX277" fmla="*/ 5695 w 1590220"/>
                <a:gd name="connsiteY277" fmla="*/ 1087789 h 1845201"/>
                <a:gd name="connsiteX278" fmla="*/ 28475 w 1590220"/>
                <a:gd name="connsiteY278" fmla="*/ 1082094 h 1845201"/>
                <a:gd name="connsiteX279" fmla="*/ 34170 w 1590220"/>
                <a:gd name="connsiteY279" fmla="*/ 1042230 h 1845201"/>
                <a:gd name="connsiteX280" fmla="*/ 45560 w 1590220"/>
                <a:gd name="connsiteY280" fmla="*/ 1059314 h 1845201"/>
                <a:gd name="connsiteX281" fmla="*/ 68340 w 1590220"/>
                <a:gd name="connsiteY281" fmla="*/ 1082094 h 1845201"/>
                <a:gd name="connsiteX282" fmla="*/ 85425 w 1590220"/>
                <a:gd name="connsiteY282" fmla="*/ 1087789 h 1845201"/>
                <a:gd name="connsiteX283" fmla="*/ 176544 w 1590220"/>
                <a:gd name="connsiteY283" fmla="*/ 1093483 h 1845201"/>
                <a:gd name="connsiteX284" fmla="*/ 187934 w 1590220"/>
                <a:gd name="connsiteY284" fmla="*/ 1110568 h 1845201"/>
                <a:gd name="connsiteX285" fmla="*/ 227799 w 1590220"/>
                <a:gd name="connsiteY285" fmla="*/ 1127652 h 1845201"/>
                <a:gd name="connsiteX286" fmla="*/ 290444 w 1590220"/>
                <a:gd name="connsiteY286" fmla="*/ 1133347 h 1845201"/>
                <a:gd name="connsiteX287" fmla="*/ 444208 w 1590220"/>
                <a:gd name="connsiteY287" fmla="*/ 1127652 h 1845201"/>
                <a:gd name="connsiteX288" fmla="*/ 427123 w 1590220"/>
                <a:gd name="connsiteY288" fmla="*/ 1121958 h 1845201"/>
                <a:gd name="connsiteX289" fmla="*/ 398648 w 1590220"/>
                <a:gd name="connsiteY289" fmla="*/ 1087789 h 1845201"/>
                <a:gd name="connsiteX290" fmla="*/ 347394 w 1590220"/>
                <a:gd name="connsiteY290" fmla="*/ 1070704 h 1845201"/>
                <a:gd name="connsiteX291" fmla="*/ 290444 w 1590220"/>
                <a:gd name="connsiteY291" fmla="*/ 1042230 h 1845201"/>
                <a:gd name="connsiteX292" fmla="*/ 284749 w 1590220"/>
                <a:gd name="connsiteY292" fmla="*/ 1025145 h 1845201"/>
                <a:gd name="connsiteX293" fmla="*/ 267664 w 1590220"/>
                <a:gd name="connsiteY293" fmla="*/ 1019451 h 1845201"/>
                <a:gd name="connsiteX294" fmla="*/ 244884 w 1590220"/>
                <a:gd name="connsiteY294" fmla="*/ 1002366 h 1845201"/>
                <a:gd name="connsiteX295" fmla="*/ 227799 w 1590220"/>
                <a:gd name="connsiteY295" fmla="*/ 973892 h 1845201"/>
                <a:gd name="connsiteX296" fmla="*/ 210714 w 1590220"/>
                <a:gd name="connsiteY296" fmla="*/ 951113 h 1845201"/>
                <a:gd name="connsiteX297" fmla="*/ 182239 w 1590220"/>
                <a:gd name="connsiteY297" fmla="*/ 888469 h 1845201"/>
                <a:gd name="connsiteX298" fmla="*/ 148069 w 1590220"/>
                <a:gd name="connsiteY298" fmla="*/ 928333 h 1845201"/>
                <a:gd name="connsiteX299" fmla="*/ 136679 w 1590220"/>
                <a:gd name="connsiteY299" fmla="*/ 877080 h 1845201"/>
                <a:gd name="connsiteX300" fmla="*/ 170849 w 1590220"/>
                <a:gd name="connsiteY300" fmla="*/ 831521 h 1845201"/>
                <a:gd name="connsiteX301" fmla="*/ 187934 w 1590220"/>
                <a:gd name="connsiteY301" fmla="*/ 859995 h 1845201"/>
                <a:gd name="connsiteX302" fmla="*/ 193629 w 1590220"/>
                <a:gd name="connsiteY302" fmla="*/ 882775 h 1845201"/>
                <a:gd name="connsiteX303" fmla="*/ 210714 w 1590220"/>
                <a:gd name="connsiteY303" fmla="*/ 899859 h 1845201"/>
                <a:gd name="connsiteX304" fmla="*/ 233494 w 1590220"/>
                <a:gd name="connsiteY304" fmla="*/ 945418 h 1845201"/>
                <a:gd name="connsiteX305" fmla="*/ 279054 w 1590220"/>
                <a:gd name="connsiteY305" fmla="*/ 973892 h 1845201"/>
                <a:gd name="connsiteX306" fmla="*/ 313224 w 1590220"/>
                <a:gd name="connsiteY306" fmla="*/ 996671 h 1845201"/>
                <a:gd name="connsiteX307" fmla="*/ 347394 w 1590220"/>
                <a:gd name="connsiteY307" fmla="*/ 1030840 h 1845201"/>
                <a:gd name="connsiteX308" fmla="*/ 364478 w 1590220"/>
                <a:gd name="connsiteY308" fmla="*/ 1059314 h 1845201"/>
                <a:gd name="connsiteX309" fmla="*/ 398648 w 1590220"/>
                <a:gd name="connsiteY309" fmla="*/ 1070704 h 1845201"/>
                <a:gd name="connsiteX310" fmla="*/ 438513 w 1590220"/>
                <a:gd name="connsiteY310" fmla="*/ 1059314 h 1845201"/>
                <a:gd name="connsiteX311" fmla="*/ 449903 w 1590220"/>
                <a:gd name="connsiteY311" fmla="*/ 1076399 h 1845201"/>
                <a:gd name="connsiteX312" fmla="*/ 455598 w 1590220"/>
                <a:gd name="connsiteY312" fmla="*/ 1093483 h 1845201"/>
                <a:gd name="connsiteX313" fmla="*/ 501158 w 1590220"/>
                <a:gd name="connsiteY313" fmla="*/ 1099178 h 1845201"/>
                <a:gd name="connsiteX314" fmla="*/ 620752 w 1590220"/>
                <a:gd name="connsiteY314" fmla="*/ 1110568 h 1845201"/>
                <a:gd name="connsiteX315" fmla="*/ 649227 w 1590220"/>
                <a:gd name="connsiteY315" fmla="*/ 1099178 h 1845201"/>
                <a:gd name="connsiteX316" fmla="*/ 597973 w 1590220"/>
                <a:gd name="connsiteY316" fmla="*/ 1070704 h 1845201"/>
                <a:gd name="connsiteX317" fmla="*/ 575193 w 1590220"/>
                <a:gd name="connsiteY317" fmla="*/ 1053620 h 1845201"/>
                <a:gd name="connsiteX318" fmla="*/ 569498 w 1590220"/>
                <a:gd name="connsiteY318" fmla="*/ 1036535 h 1845201"/>
                <a:gd name="connsiteX319" fmla="*/ 552413 w 1590220"/>
                <a:gd name="connsiteY319" fmla="*/ 1025145 h 1845201"/>
                <a:gd name="connsiteX320" fmla="*/ 518243 w 1590220"/>
                <a:gd name="connsiteY320" fmla="*/ 990976 h 1845201"/>
                <a:gd name="connsiteX321" fmla="*/ 501158 w 1590220"/>
                <a:gd name="connsiteY321" fmla="*/ 973892 h 1845201"/>
                <a:gd name="connsiteX322" fmla="*/ 478378 w 1590220"/>
                <a:gd name="connsiteY322" fmla="*/ 962502 h 1845201"/>
                <a:gd name="connsiteX323" fmla="*/ 461293 w 1590220"/>
                <a:gd name="connsiteY323" fmla="*/ 956807 h 1845201"/>
                <a:gd name="connsiteX324" fmla="*/ 427123 w 1590220"/>
                <a:gd name="connsiteY324" fmla="*/ 928333 h 1845201"/>
                <a:gd name="connsiteX325" fmla="*/ 421428 w 1590220"/>
                <a:gd name="connsiteY325" fmla="*/ 905554 h 1845201"/>
                <a:gd name="connsiteX326" fmla="*/ 404343 w 1590220"/>
                <a:gd name="connsiteY326" fmla="*/ 899859 h 1845201"/>
                <a:gd name="connsiteX327" fmla="*/ 387258 w 1590220"/>
                <a:gd name="connsiteY327" fmla="*/ 888469 h 1845201"/>
                <a:gd name="connsiteX328" fmla="*/ 375868 w 1590220"/>
                <a:gd name="connsiteY328" fmla="*/ 871385 h 1845201"/>
                <a:gd name="connsiteX329" fmla="*/ 358783 w 1590220"/>
                <a:gd name="connsiteY329" fmla="*/ 865690 h 1845201"/>
                <a:gd name="connsiteX330" fmla="*/ 353088 w 1590220"/>
                <a:gd name="connsiteY330" fmla="*/ 808742 h 1845201"/>
                <a:gd name="connsiteX331" fmla="*/ 347394 w 1590220"/>
                <a:gd name="connsiteY331" fmla="*/ 791657 h 1845201"/>
                <a:gd name="connsiteX332" fmla="*/ 341699 w 1590220"/>
                <a:gd name="connsiteY332" fmla="*/ 768878 h 1845201"/>
                <a:gd name="connsiteX333" fmla="*/ 324614 w 1590220"/>
                <a:gd name="connsiteY333" fmla="*/ 763183 h 1845201"/>
                <a:gd name="connsiteX334" fmla="*/ 239189 w 1590220"/>
                <a:gd name="connsiteY334" fmla="*/ 763183 h 1845201"/>
                <a:gd name="connsiteX335" fmla="*/ 216409 w 1590220"/>
                <a:gd name="connsiteY335" fmla="*/ 751794 h 1845201"/>
                <a:gd name="connsiteX336" fmla="*/ 199324 w 1590220"/>
                <a:gd name="connsiteY336" fmla="*/ 746099 h 1845201"/>
                <a:gd name="connsiteX337" fmla="*/ 193629 w 1590220"/>
                <a:gd name="connsiteY337" fmla="*/ 729014 h 1845201"/>
                <a:gd name="connsiteX338" fmla="*/ 267664 w 1590220"/>
                <a:gd name="connsiteY338" fmla="*/ 717625 h 1845201"/>
                <a:gd name="connsiteX339" fmla="*/ 284749 w 1590220"/>
                <a:gd name="connsiteY339" fmla="*/ 706235 h 1845201"/>
                <a:gd name="connsiteX340" fmla="*/ 313224 w 1590220"/>
                <a:gd name="connsiteY340" fmla="*/ 672066 h 1845201"/>
                <a:gd name="connsiteX341" fmla="*/ 324614 w 1590220"/>
                <a:gd name="connsiteY341" fmla="*/ 706235 h 1845201"/>
                <a:gd name="connsiteX342" fmla="*/ 330309 w 1590220"/>
                <a:gd name="connsiteY342" fmla="*/ 734709 h 1845201"/>
                <a:gd name="connsiteX343" fmla="*/ 353088 w 1590220"/>
                <a:gd name="connsiteY343" fmla="*/ 768878 h 1845201"/>
                <a:gd name="connsiteX344" fmla="*/ 364478 w 1590220"/>
                <a:gd name="connsiteY344" fmla="*/ 820131 h 1845201"/>
                <a:gd name="connsiteX345" fmla="*/ 375868 w 1590220"/>
                <a:gd name="connsiteY345" fmla="*/ 854300 h 1845201"/>
                <a:gd name="connsiteX346" fmla="*/ 421428 w 1590220"/>
                <a:gd name="connsiteY346" fmla="*/ 882775 h 1845201"/>
                <a:gd name="connsiteX347" fmla="*/ 466988 w 1590220"/>
                <a:gd name="connsiteY347" fmla="*/ 911249 h 1845201"/>
                <a:gd name="connsiteX348" fmla="*/ 455598 w 1590220"/>
                <a:gd name="connsiteY348" fmla="*/ 865690 h 1845201"/>
                <a:gd name="connsiteX349" fmla="*/ 444208 w 1590220"/>
                <a:gd name="connsiteY349" fmla="*/ 848606 h 1845201"/>
                <a:gd name="connsiteX350" fmla="*/ 449903 w 1590220"/>
                <a:gd name="connsiteY350" fmla="*/ 774573 h 1845201"/>
                <a:gd name="connsiteX351" fmla="*/ 438513 w 1590220"/>
                <a:gd name="connsiteY351" fmla="*/ 717625 h 1845201"/>
                <a:gd name="connsiteX352" fmla="*/ 427123 w 1590220"/>
                <a:gd name="connsiteY352" fmla="*/ 649287 h 1845201"/>
                <a:gd name="connsiteX353" fmla="*/ 421428 w 1590220"/>
                <a:gd name="connsiteY353" fmla="*/ 626507 h 1845201"/>
                <a:gd name="connsiteX354" fmla="*/ 410038 w 1590220"/>
                <a:gd name="connsiteY354" fmla="*/ 603728 h 1845201"/>
                <a:gd name="connsiteX355" fmla="*/ 404343 w 1590220"/>
                <a:gd name="connsiteY355" fmla="*/ 569559 h 1845201"/>
                <a:gd name="connsiteX356" fmla="*/ 387258 w 1590220"/>
                <a:gd name="connsiteY356" fmla="*/ 580949 h 1845201"/>
                <a:gd name="connsiteX357" fmla="*/ 421428 w 1590220"/>
                <a:gd name="connsiteY357" fmla="*/ 609423 h 1845201"/>
                <a:gd name="connsiteX358" fmla="*/ 449903 w 1590220"/>
                <a:gd name="connsiteY358" fmla="*/ 603728 h 1845201"/>
                <a:gd name="connsiteX359" fmla="*/ 512548 w 1590220"/>
                <a:gd name="connsiteY359" fmla="*/ 546780 h 1845201"/>
                <a:gd name="connsiteX360" fmla="*/ 518243 w 1590220"/>
                <a:gd name="connsiteY360" fmla="*/ 569559 h 1845201"/>
                <a:gd name="connsiteX361" fmla="*/ 523938 w 1590220"/>
                <a:gd name="connsiteY361" fmla="*/ 586643 h 1845201"/>
                <a:gd name="connsiteX362" fmla="*/ 506853 w 1590220"/>
                <a:gd name="connsiteY362" fmla="*/ 603728 h 1845201"/>
                <a:gd name="connsiteX363" fmla="*/ 472683 w 1590220"/>
                <a:gd name="connsiteY363" fmla="*/ 637897 h 1845201"/>
                <a:gd name="connsiteX364" fmla="*/ 506853 w 1590220"/>
                <a:gd name="connsiteY364" fmla="*/ 660676 h 1845201"/>
                <a:gd name="connsiteX365" fmla="*/ 523938 w 1590220"/>
                <a:gd name="connsiteY365" fmla="*/ 677761 h 1845201"/>
                <a:gd name="connsiteX366" fmla="*/ 569498 w 1590220"/>
                <a:gd name="connsiteY366" fmla="*/ 694845 h 1845201"/>
                <a:gd name="connsiteX367" fmla="*/ 546718 w 1590220"/>
                <a:gd name="connsiteY367" fmla="*/ 751794 h 1845201"/>
                <a:gd name="connsiteX368" fmla="*/ 518243 w 1590220"/>
                <a:gd name="connsiteY368" fmla="*/ 768878 h 1845201"/>
                <a:gd name="connsiteX369" fmla="*/ 501158 w 1590220"/>
                <a:gd name="connsiteY369" fmla="*/ 803047 h 1845201"/>
                <a:gd name="connsiteX370" fmla="*/ 489768 w 1590220"/>
                <a:gd name="connsiteY370" fmla="*/ 820131 h 1845201"/>
                <a:gd name="connsiteX371" fmla="*/ 495463 w 1590220"/>
                <a:gd name="connsiteY371" fmla="*/ 871385 h 1845201"/>
                <a:gd name="connsiteX372" fmla="*/ 501158 w 1590220"/>
                <a:gd name="connsiteY372" fmla="*/ 888469 h 1845201"/>
                <a:gd name="connsiteX373" fmla="*/ 518243 w 1590220"/>
                <a:gd name="connsiteY373" fmla="*/ 905554 h 1845201"/>
                <a:gd name="connsiteX374" fmla="*/ 541023 w 1590220"/>
                <a:gd name="connsiteY374" fmla="*/ 911249 h 1845201"/>
                <a:gd name="connsiteX375" fmla="*/ 563803 w 1590220"/>
                <a:gd name="connsiteY375" fmla="*/ 945418 h 1845201"/>
                <a:gd name="connsiteX376" fmla="*/ 580888 w 1590220"/>
                <a:gd name="connsiteY376" fmla="*/ 985282 h 1845201"/>
                <a:gd name="connsiteX377" fmla="*/ 597973 w 1590220"/>
                <a:gd name="connsiteY377" fmla="*/ 990976 h 1845201"/>
                <a:gd name="connsiteX378" fmla="*/ 615058 w 1590220"/>
                <a:gd name="connsiteY378" fmla="*/ 990976 h 1845201"/>
                <a:gd name="connsiteX379" fmla="*/ 603668 w 1590220"/>
                <a:gd name="connsiteY379" fmla="*/ 911249 h 1845201"/>
                <a:gd name="connsiteX380" fmla="*/ 592278 w 1590220"/>
                <a:gd name="connsiteY380" fmla="*/ 888469 h 1845201"/>
                <a:gd name="connsiteX381" fmla="*/ 586583 w 1590220"/>
                <a:gd name="connsiteY381" fmla="*/ 865690 h 1845201"/>
                <a:gd name="connsiteX382" fmla="*/ 580888 w 1590220"/>
                <a:gd name="connsiteY382" fmla="*/ 820131 h 1845201"/>
                <a:gd name="connsiteX383" fmla="*/ 615058 w 1590220"/>
                <a:gd name="connsiteY383" fmla="*/ 831521 h 1845201"/>
                <a:gd name="connsiteX384" fmla="*/ 637837 w 1590220"/>
                <a:gd name="connsiteY384" fmla="*/ 825826 h 1845201"/>
                <a:gd name="connsiteX385" fmla="*/ 626447 w 1590220"/>
                <a:gd name="connsiteY385" fmla="*/ 808742 h 1845201"/>
                <a:gd name="connsiteX386" fmla="*/ 592278 w 1590220"/>
                <a:gd name="connsiteY386" fmla="*/ 791657 h 1845201"/>
                <a:gd name="connsiteX387" fmla="*/ 586583 w 1590220"/>
                <a:gd name="connsiteY387" fmla="*/ 774573 h 1845201"/>
                <a:gd name="connsiteX388" fmla="*/ 632142 w 1590220"/>
                <a:gd name="connsiteY388" fmla="*/ 734709 h 1845201"/>
                <a:gd name="connsiteX389" fmla="*/ 626447 w 1590220"/>
                <a:gd name="connsiteY389" fmla="*/ 717625 h 1845201"/>
                <a:gd name="connsiteX390" fmla="*/ 632142 w 1590220"/>
                <a:gd name="connsiteY390" fmla="*/ 774573 h 1845201"/>
                <a:gd name="connsiteX391" fmla="*/ 654922 w 1590220"/>
                <a:gd name="connsiteY391" fmla="*/ 780268 h 1845201"/>
                <a:gd name="connsiteX392" fmla="*/ 677702 w 1590220"/>
                <a:gd name="connsiteY392" fmla="*/ 854300 h 1845201"/>
                <a:gd name="connsiteX393" fmla="*/ 694787 w 1590220"/>
                <a:gd name="connsiteY393" fmla="*/ 865690 h 1845201"/>
                <a:gd name="connsiteX394" fmla="*/ 683397 w 1590220"/>
                <a:gd name="connsiteY394" fmla="*/ 888469 h 1845201"/>
                <a:gd name="connsiteX395" fmla="*/ 700482 w 1590220"/>
                <a:gd name="connsiteY395" fmla="*/ 962502 h 1845201"/>
                <a:gd name="connsiteX396" fmla="*/ 711872 w 1590220"/>
                <a:gd name="connsiteY396" fmla="*/ 979587 h 1845201"/>
                <a:gd name="connsiteX397" fmla="*/ 717567 w 1590220"/>
                <a:gd name="connsiteY397" fmla="*/ 996671 h 1845201"/>
                <a:gd name="connsiteX398" fmla="*/ 740347 w 1590220"/>
                <a:gd name="connsiteY398" fmla="*/ 1002366 h 1845201"/>
                <a:gd name="connsiteX399" fmla="*/ 757432 w 1590220"/>
                <a:gd name="connsiteY399" fmla="*/ 1008061 h 1845201"/>
                <a:gd name="connsiteX400" fmla="*/ 808687 w 1590220"/>
                <a:gd name="connsiteY400" fmla="*/ 1030840 h 1845201"/>
                <a:gd name="connsiteX401" fmla="*/ 820077 w 1590220"/>
                <a:gd name="connsiteY401" fmla="*/ 1053620 h 1845201"/>
                <a:gd name="connsiteX402" fmla="*/ 859942 w 1590220"/>
                <a:gd name="connsiteY402" fmla="*/ 1070704 h 1845201"/>
                <a:gd name="connsiteX403" fmla="*/ 842857 w 1590220"/>
                <a:gd name="connsiteY403" fmla="*/ 1082094 h 1845201"/>
                <a:gd name="connsiteX404" fmla="*/ 825772 w 1590220"/>
                <a:gd name="connsiteY404" fmla="*/ 1070704 h 1845201"/>
                <a:gd name="connsiteX405" fmla="*/ 797297 w 1590220"/>
                <a:gd name="connsiteY405" fmla="*/ 1042230 h 1845201"/>
                <a:gd name="connsiteX406" fmla="*/ 763127 w 1590220"/>
                <a:gd name="connsiteY406" fmla="*/ 1036535 h 1845201"/>
                <a:gd name="connsiteX407" fmla="*/ 700482 w 1590220"/>
                <a:gd name="connsiteY407" fmla="*/ 1013756 h 1845201"/>
                <a:gd name="connsiteX408" fmla="*/ 677702 w 1590220"/>
                <a:gd name="connsiteY408" fmla="*/ 996671 h 1845201"/>
                <a:gd name="connsiteX409" fmla="*/ 672007 w 1590220"/>
                <a:gd name="connsiteY409" fmla="*/ 905554 h 1845201"/>
                <a:gd name="connsiteX410" fmla="*/ 637837 w 1590220"/>
                <a:gd name="connsiteY410" fmla="*/ 882775 h 1845201"/>
                <a:gd name="connsiteX411" fmla="*/ 558108 w 1590220"/>
                <a:gd name="connsiteY411" fmla="*/ 911249 h 1845201"/>
                <a:gd name="connsiteX412" fmla="*/ 580888 w 1590220"/>
                <a:gd name="connsiteY412" fmla="*/ 956807 h 1845201"/>
                <a:gd name="connsiteX413" fmla="*/ 615058 w 1590220"/>
                <a:gd name="connsiteY413" fmla="*/ 979587 h 1845201"/>
                <a:gd name="connsiteX414" fmla="*/ 632142 w 1590220"/>
                <a:gd name="connsiteY414" fmla="*/ 1019451 h 1845201"/>
                <a:gd name="connsiteX415" fmla="*/ 643532 w 1590220"/>
                <a:gd name="connsiteY415" fmla="*/ 1053620 h 1845201"/>
                <a:gd name="connsiteX416" fmla="*/ 700482 w 1590220"/>
                <a:gd name="connsiteY416" fmla="*/ 1059314 h 1845201"/>
                <a:gd name="connsiteX417" fmla="*/ 751737 w 1590220"/>
                <a:gd name="connsiteY417" fmla="*/ 1059314 h 1845201"/>
                <a:gd name="connsiteX418" fmla="*/ 768822 w 1590220"/>
                <a:gd name="connsiteY418" fmla="*/ 1133347 h 1845201"/>
                <a:gd name="connsiteX419" fmla="*/ 785907 w 1590220"/>
                <a:gd name="connsiteY419" fmla="*/ 1144737 h 1845201"/>
                <a:gd name="connsiteX420" fmla="*/ 825772 w 1590220"/>
                <a:gd name="connsiteY420" fmla="*/ 1139042 h 1845201"/>
                <a:gd name="connsiteX421" fmla="*/ 882722 w 1590220"/>
                <a:gd name="connsiteY421" fmla="*/ 1133347 h 1845201"/>
                <a:gd name="connsiteX422" fmla="*/ 911196 w 1590220"/>
                <a:gd name="connsiteY422" fmla="*/ 1116263 h 1845201"/>
                <a:gd name="connsiteX423" fmla="*/ 928281 w 1590220"/>
                <a:gd name="connsiteY423" fmla="*/ 1110568 h 1845201"/>
                <a:gd name="connsiteX424" fmla="*/ 916891 w 1590220"/>
                <a:gd name="connsiteY424" fmla="*/ 1047925 h 1845201"/>
                <a:gd name="connsiteX425" fmla="*/ 905501 w 1590220"/>
                <a:gd name="connsiteY425" fmla="*/ 1025145 h 1845201"/>
                <a:gd name="connsiteX426" fmla="*/ 888416 w 1590220"/>
                <a:gd name="connsiteY426" fmla="*/ 1019451 h 1845201"/>
                <a:gd name="connsiteX427" fmla="*/ 888416 w 1590220"/>
                <a:gd name="connsiteY427" fmla="*/ 979587 h 1845201"/>
                <a:gd name="connsiteX428" fmla="*/ 882722 w 1590220"/>
                <a:gd name="connsiteY428" fmla="*/ 939723 h 1845201"/>
                <a:gd name="connsiteX429" fmla="*/ 865637 w 1590220"/>
                <a:gd name="connsiteY429" fmla="*/ 934028 h 1845201"/>
                <a:gd name="connsiteX430" fmla="*/ 842857 w 1590220"/>
                <a:gd name="connsiteY430" fmla="*/ 928333 h 1845201"/>
                <a:gd name="connsiteX431" fmla="*/ 808687 w 1590220"/>
                <a:gd name="connsiteY431" fmla="*/ 911249 h 1845201"/>
                <a:gd name="connsiteX432" fmla="*/ 802992 w 1590220"/>
                <a:gd name="connsiteY432" fmla="*/ 928333 h 1845201"/>
                <a:gd name="connsiteX433" fmla="*/ 791602 w 1590220"/>
                <a:gd name="connsiteY433" fmla="*/ 945418 h 1845201"/>
                <a:gd name="connsiteX434" fmla="*/ 774517 w 1590220"/>
                <a:gd name="connsiteY434" fmla="*/ 939723 h 1845201"/>
                <a:gd name="connsiteX435" fmla="*/ 797297 w 1590220"/>
                <a:gd name="connsiteY435" fmla="*/ 877080 h 1845201"/>
                <a:gd name="connsiteX436" fmla="*/ 774517 w 1590220"/>
                <a:gd name="connsiteY436" fmla="*/ 865690 h 1845201"/>
                <a:gd name="connsiteX437" fmla="*/ 751737 w 1590220"/>
                <a:gd name="connsiteY437" fmla="*/ 842911 h 1845201"/>
                <a:gd name="connsiteX438" fmla="*/ 740347 w 1590220"/>
                <a:gd name="connsiteY438" fmla="*/ 803047 h 1845201"/>
                <a:gd name="connsiteX439" fmla="*/ 797297 w 1590220"/>
                <a:gd name="connsiteY439" fmla="*/ 774573 h 1845201"/>
                <a:gd name="connsiteX440" fmla="*/ 780212 w 1590220"/>
                <a:gd name="connsiteY440" fmla="*/ 780268 h 1845201"/>
                <a:gd name="connsiteX441" fmla="*/ 791602 w 1590220"/>
                <a:gd name="connsiteY441" fmla="*/ 803047 h 1845201"/>
                <a:gd name="connsiteX442" fmla="*/ 797297 w 1590220"/>
                <a:gd name="connsiteY442" fmla="*/ 820131 h 1845201"/>
                <a:gd name="connsiteX443" fmla="*/ 814382 w 1590220"/>
                <a:gd name="connsiteY443" fmla="*/ 831521 h 1845201"/>
                <a:gd name="connsiteX444" fmla="*/ 825772 w 1590220"/>
                <a:gd name="connsiteY444" fmla="*/ 848606 h 1845201"/>
                <a:gd name="connsiteX445" fmla="*/ 854247 w 1590220"/>
                <a:gd name="connsiteY445" fmla="*/ 865690 h 1845201"/>
                <a:gd name="connsiteX446" fmla="*/ 871332 w 1590220"/>
                <a:gd name="connsiteY446" fmla="*/ 877080 h 1845201"/>
                <a:gd name="connsiteX447" fmla="*/ 905501 w 1590220"/>
                <a:gd name="connsiteY447" fmla="*/ 899859 h 1845201"/>
                <a:gd name="connsiteX448" fmla="*/ 916891 w 1590220"/>
                <a:gd name="connsiteY448" fmla="*/ 842911 h 1845201"/>
                <a:gd name="connsiteX449" fmla="*/ 922586 w 1590220"/>
                <a:gd name="connsiteY449" fmla="*/ 814437 h 1845201"/>
                <a:gd name="connsiteX450" fmla="*/ 905501 w 1590220"/>
                <a:gd name="connsiteY450" fmla="*/ 803047 h 1845201"/>
                <a:gd name="connsiteX451" fmla="*/ 877027 w 1590220"/>
                <a:gd name="connsiteY451" fmla="*/ 757488 h 1845201"/>
                <a:gd name="connsiteX452" fmla="*/ 865637 w 1590220"/>
                <a:gd name="connsiteY452" fmla="*/ 740404 h 1845201"/>
                <a:gd name="connsiteX453" fmla="*/ 854247 w 1590220"/>
                <a:gd name="connsiteY453" fmla="*/ 717625 h 1845201"/>
                <a:gd name="connsiteX454" fmla="*/ 825772 w 1590220"/>
                <a:gd name="connsiteY454" fmla="*/ 683456 h 1845201"/>
                <a:gd name="connsiteX455" fmla="*/ 814382 w 1590220"/>
                <a:gd name="connsiteY455" fmla="*/ 654981 h 1845201"/>
                <a:gd name="connsiteX456" fmla="*/ 797297 w 1590220"/>
                <a:gd name="connsiteY456" fmla="*/ 637897 h 1845201"/>
                <a:gd name="connsiteX457" fmla="*/ 763127 w 1590220"/>
                <a:gd name="connsiteY457" fmla="*/ 615118 h 1845201"/>
                <a:gd name="connsiteX458" fmla="*/ 746042 w 1590220"/>
                <a:gd name="connsiteY458" fmla="*/ 620812 h 1845201"/>
                <a:gd name="connsiteX459" fmla="*/ 751737 w 1590220"/>
                <a:gd name="connsiteY459" fmla="*/ 660676 h 1845201"/>
                <a:gd name="connsiteX460" fmla="*/ 746042 w 1590220"/>
                <a:gd name="connsiteY460" fmla="*/ 677761 h 1845201"/>
                <a:gd name="connsiteX461" fmla="*/ 728957 w 1590220"/>
                <a:gd name="connsiteY461" fmla="*/ 672066 h 1845201"/>
                <a:gd name="connsiteX462" fmla="*/ 711872 w 1590220"/>
                <a:gd name="connsiteY462" fmla="*/ 654981 h 1845201"/>
                <a:gd name="connsiteX463" fmla="*/ 717567 w 1590220"/>
                <a:gd name="connsiteY463" fmla="*/ 637897 h 1845201"/>
                <a:gd name="connsiteX464" fmla="*/ 751737 w 1590220"/>
                <a:gd name="connsiteY464" fmla="*/ 620812 h 1845201"/>
                <a:gd name="connsiteX465" fmla="*/ 763127 w 1590220"/>
                <a:gd name="connsiteY465" fmla="*/ 603728 h 1845201"/>
                <a:gd name="connsiteX466" fmla="*/ 734652 w 1590220"/>
                <a:gd name="connsiteY466" fmla="*/ 592338 h 1845201"/>
                <a:gd name="connsiteX467" fmla="*/ 706177 w 1590220"/>
                <a:gd name="connsiteY467" fmla="*/ 563864 h 1845201"/>
                <a:gd name="connsiteX468" fmla="*/ 666312 w 1590220"/>
                <a:gd name="connsiteY468" fmla="*/ 541085 h 1845201"/>
                <a:gd name="connsiteX469" fmla="*/ 654922 w 1590220"/>
                <a:gd name="connsiteY469" fmla="*/ 524000 h 1845201"/>
                <a:gd name="connsiteX470" fmla="*/ 672007 w 1590220"/>
                <a:gd name="connsiteY470" fmla="*/ 512611 h 1845201"/>
                <a:gd name="connsiteX471" fmla="*/ 700482 w 1590220"/>
                <a:gd name="connsiteY471" fmla="*/ 489831 h 1845201"/>
                <a:gd name="connsiteX472" fmla="*/ 683397 w 1590220"/>
                <a:gd name="connsiteY472" fmla="*/ 484136 h 1845201"/>
                <a:gd name="connsiteX473" fmla="*/ 700482 w 1590220"/>
                <a:gd name="connsiteY473" fmla="*/ 495526 h 1845201"/>
                <a:gd name="connsiteX474" fmla="*/ 723262 w 1590220"/>
                <a:gd name="connsiteY474" fmla="*/ 484136 h 1845201"/>
                <a:gd name="connsiteX475" fmla="*/ 711872 w 1590220"/>
                <a:gd name="connsiteY475" fmla="*/ 467052 h 1845201"/>
                <a:gd name="connsiteX476" fmla="*/ 689092 w 1590220"/>
                <a:gd name="connsiteY476" fmla="*/ 461357 h 1845201"/>
                <a:gd name="connsiteX477" fmla="*/ 672007 w 1590220"/>
                <a:gd name="connsiteY477" fmla="*/ 438578 h 1845201"/>
                <a:gd name="connsiteX478" fmla="*/ 706177 w 1590220"/>
                <a:gd name="connsiteY478" fmla="*/ 449967 h 1845201"/>
                <a:gd name="connsiteX479" fmla="*/ 723262 w 1590220"/>
                <a:gd name="connsiteY479" fmla="*/ 472747 h 1845201"/>
                <a:gd name="connsiteX480" fmla="*/ 763127 w 1590220"/>
                <a:gd name="connsiteY480" fmla="*/ 438578 h 1845201"/>
                <a:gd name="connsiteX481" fmla="*/ 757432 w 1590220"/>
                <a:gd name="connsiteY481" fmla="*/ 415798 h 1845201"/>
                <a:gd name="connsiteX482" fmla="*/ 734652 w 1590220"/>
                <a:gd name="connsiteY482" fmla="*/ 398714 h 1845201"/>
                <a:gd name="connsiteX483" fmla="*/ 780212 w 1590220"/>
                <a:gd name="connsiteY483" fmla="*/ 375935 h 1845201"/>
                <a:gd name="connsiteX484" fmla="*/ 768822 w 1590220"/>
                <a:gd name="connsiteY484" fmla="*/ 381630 h 1845201"/>
                <a:gd name="connsiteX485" fmla="*/ 757432 w 1590220"/>
                <a:gd name="connsiteY485" fmla="*/ 461357 h 1845201"/>
                <a:gd name="connsiteX486" fmla="*/ 746042 w 1590220"/>
                <a:gd name="connsiteY486" fmla="*/ 478442 h 1845201"/>
                <a:gd name="connsiteX487" fmla="*/ 740347 w 1590220"/>
                <a:gd name="connsiteY487" fmla="*/ 524000 h 1845201"/>
                <a:gd name="connsiteX488" fmla="*/ 797297 w 1590220"/>
                <a:gd name="connsiteY488" fmla="*/ 558169 h 1845201"/>
                <a:gd name="connsiteX489" fmla="*/ 825772 w 1590220"/>
                <a:gd name="connsiteY489" fmla="*/ 575254 h 1845201"/>
                <a:gd name="connsiteX490" fmla="*/ 842857 w 1590220"/>
                <a:gd name="connsiteY490" fmla="*/ 580949 h 1845201"/>
                <a:gd name="connsiteX491" fmla="*/ 865637 w 1590220"/>
                <a:gd name="connsiteY491" fmla="*/ 603728 h 1845201"/>
                <a:gd name="connsiteX492" fmla="*/ 871332 w 1590220"/>
                <a:gd name="connsiteY492" fmla="*/ 626507 h 1845201"/>
                <a:gd name="connsiteX493" fmla="*/ 899806 w 1590220"/>
                <a:gd name="connsiteY493" fmla="*/ 654981 h 1845201"/>
                <a:gd name="connsiteX494" fmla="*/ 922586 w 1590220"/>
                <a:gd name="connsiteY494" fmla="*/ 649287 h 1845201"/>
                <a:gd name="connsiteX495" fmla="*/ 916891 w 1590220"/>
                <a:gd name="connsiteY495" fmla="*/ 615118 h 1845201"/>
                <a:gd name="connsiteX496" fmla="*/ 911196 w 1590220"/>
                <a:gd name="connsiteY496" fmla="*/ 586643 h 1845201"/>
                <a:gd name="connsiteX497" fmla="*/ 928281 w 1590220"/>
                <a:gd name="connsiteY497" fmla="*/ 472747 h 1845201"/>
                <a:gd name="connsiteX498" fmla="*/ 939671 w 1590220"/>
                <a:gd name="connsiteY498" fmla="*/ 444273 h 1845201"/>
                <a:gd name="connsiteX499" fmla="*/ 905501 w 1590220"/>
                <a:gd name="connsiteY499" fmla="*/ 375935 h 1845201"/>
                <a:gd name="connsiteX500" fmla="*/ 922586 w 1590220"/>
                <a:gd name="connsiteY500" fmla="*/ 364545 h 1845201"/>
                <a:gd name="connsiteX501" fmla="*/ 933976 w 1590220"/>
                <a:gd name="connsiteY501" fmla="*/ 347461 h 1845201"/>
                <a:gd name="connsiteX502" fmla="*/ 939671 w 1590220"/>
                <a:gd name="connsiteY502" fmla="*/ 375935 h 1845201"/>
                <a:gd name="connsiteX503" fmla="*/ 945366 w 1590220"/>
                <a:gd name="connsiteY503" fmla="*/ 415798 h 1845201"/>
                <a:gd name="connsiteX504" fmla="*/ 973841 w 1590220"/>
                <a:gd name="connsiteY504" fmla="*/ 410104 h 1845201"/>
                <a:gd name="connsiteX505" fmla="*/ 996621 w 1590220"/>
                <a:gd name="connsiteY505" fmla="*/ 370240 h 1845201"/>
                <a:gd name="connsiteX506" fmla="*/ 973841 w 1590220"/>
                <a:gd name="connsiteY506" fmla="*/ 387324 h 1845201"/>
                <a:gd name="connsiteX507" fmla="*/ 956756 w 1590220"/>
                <a:gd name="connsiteY507" fmla="*/ 421493 h 1845201"/>
                <a:gd name="connsiteX508" fmla="*/ 956756 w 1590220"/>
                <a:gd name="connsiteY508" fmla="*/ 558169 h 1845201"/>
                <a:gd name="connsiteX509" fmla="*/ 962451 w 1590220"/>
                <a:gd name="connsiteY509" fmla="*/ 751794 h 1845201"/>
                <a:gd name="connsiteX510" fmla="*/ 1036486 w 1590220"/>
                <a:gd name="connsiteY510" fmla="*/ 740404 h 1845201"/>
                <a:gd name="connsiteX511" fmla="*/ 1042181 w 1590220"/>
                <a:gd name="connsiteY511" fmla="*/ 706235 h 1845201"/>
                <a:gd name="connsiteX512" fmla="*/ 1053571 w 1590220"/>
                <a:gd name="connsiteY512" fmla="*/ 672066 h 1845201"/>
                <a:gd name="connsiteX513" fmla="*/ 1059266 w 1590220"/>
                <a:gd name="connsiteY513" fmla="*/ 649287 h 1845201"/>
                <a:gd name="connsiteX514" fmla="*/ 1076351 w 1590220"/>
                <a:gd name="connsiteY514" fmla="*/ 615118 h 1845201"/>
                <a:gd name="connsiteX515" fmla="*/ 1082046 w 1590220"/>
                <a:gd name="connsiteY515" fmla="*/ 580949 h 1845201"/>
                <a:gd name="connsiteX516" fmla="*/ 1116216 w 1590220"/>
                <a:gd name="connsiteY516" fmla="*/ 558169 h 1845201"/>
                <a:gd name="connsiteX517" fmla="*/ 1127606 w 1590220"/>
                <a:gd name="connsiteY517" fmla="*/ 541085 h 1845201"/>
                <a:gd name="connsiteX518" fmla="*/ 1110521 w 1590220"/>
                <a:gd name="connsiteY518" fmla="*/ 535390 h 1845201"/>
                <a:gd name="connsiteX519" fmla="*/ 1116216 w 1590220"/>
                <a:gd name="connsiteY519" fmla="*/ 495526 h 1845201"/>
                <a:gd name="connsiteX520" fmla="*/ 1121911 w 1590220"/>
                <a:gd name="connsiteY520" fmla="*/ 444273 h 1845201"/>
                <a:gd name="connsiteX521" fmla="*/ 1184555 w 1590220"/>
                <a:gd name="connsiteY521" fmla="*/ 461357 h 1845201"/>
                <a:gd name="connsiteX522" fmla="*/ 1201640 w 1590220"/>
                <a:gd name="connsiteY522" fmla="*/ 484136 h 1845201"/>
                <a:gd name="connsiteX523" fmla="*/ 1207335 w 1590220"/>
                <a:gd name="connsiteY523" fmla="*/ 518305 h 1845201"/>
                <a:gd name="connsiteX524" fmla="*/ 1195945 w 1590220"/>
                <a:gd name="connsiteY524" fmla="*/ 535390 h 1845201"/>
                <a:gd name="connsiteX525" fmla="*/ 1156080 w 1590220"/>
                <a:gd name="connsiteY525" fmla="*/ 569559 h 1845201"/>
                <a:gd name="connsiteX526" fmla="*/ 1144691 w 1590220"/>
                <a:gd name="connsiteY526" fmla="*/ 592338 h 1845201"/>
                <a:gd name="connsiteX527" fmla="*/ 1110521 w 1590220"/>
                <a:gd name="connsiteY527" fmla="*/ 649287 h 1845201"/>
                <a:gd name="connsiteX528" fmla="*/ 1087741 w 1590220"/>
                <a:gd name="connsiteY528" fmla="*/ 711930 h 1845201"/>
                <a:gd name="connsiteX529" fmla="*/ 1076351 w 1590220"/>
                <a:gd name="connsiteY529" fmla="*/ 734709 h 1845201"/>
                <a:gd name="connsiteX530" fmla="*/ 1013706 w 1590220"/>
                <a:gd name="connsiteY530" fmla="*/ 785962 h 1845201"/>
                <a:gd name="connsiteX531" fmla="*/ 996621 w 1590220"/>
                <a:gd name="connsiteY531" fmla="*/ 791657 h 1845201"/>
                <a:gd name="connsiteX532" fmla="*/ 968146 w 1590220"/>
                <a:gd name="connsiteY532" fmla="*/ 814437 h 1845201"/>
                <a:gd name="connsiteX533" fmla="*/ 962451 w 1590220"/>
                <a:gd name="connsiteY533" fmla="*/ 831521 h 1845201"/>
                <a:gd name="connsiteX534" fmla="*/ 968146 w 1590220"/>
                <a:gd name="connsiteY534" fmla="*/ 934028 h 1845201"/>
                <a:gd name="connsiteX535" fmla="*/ 1047876 w 1590220"/>
                <a:gd name="connsiteY535" fmla="*/ 928333 h 1845201"/>
                <a:gd name="connsiteX536" fmla="*/ 1070656 w 1590220"/>
                <a:gd name="connsiteY536" fmla="*/ 922638 h 1845201"/>
                <a:gd name="connsiteX537" fmla="*/ 1059266 w 1590220"/>
                <a:gd name="connsiteY537" fmla="*/ 905554 h 1845201"/>
                <a:gd name="connsiteX538" fmla="*/ 1064961 w 1590220"/>
                <a:gd name="connsiteY538" fmla="*/ 859995 h 1845201"/>
                <a:gd name="connsiteX539" fmla="*/ 1104826 w 1590220"/>
                <a:gd name="connsiteY539" fmla="*/ 865690 h 1845201"/>
                <a:gd name="connsiteX540" fmla="*/ 1110521 w 1590220"/>
                <a:gd name="connsiteY540" fmla="*/ 882775 h 1845201"/>
                <a:gd name="connsiteX541" fmla="*/ 1144691 w 1590220"/>
                <a:gd name="connsiteY541" fmla="*/ 905554 h 1845201"/>
                <a:gd name="connsiteX542" fmla="*/ 1218725 w 1590220"/>
                <a:gd name="connsiteY542" fmla="*/ 865690 h 1845201"/>
                <a:gd name="connsiteX543" fmla="*/ 1235810 w 1590220"/>
                <a:gd name="connsiteY543" fmla="*/ 734709 h 1845201"/>
                <a:gd name="connsiteX544" fmla="*/ 1252895 w 1590220"/>
                <a:gd name="connsiteY544" fmla="*/ 689150 h 1845201"/>
                <a:gd name="connsiteX545" fmla="*/ 1275675 w 1590220"/>
                <a:gd name="connsiteY545" fmla="*/ 694845 h 1845201"/>
                <a:gd name="connsiteX546" fmla="*/ 1281370 w 1590220"/>
                <a:gd name="connsiteY546" fmla="*/ 711930 h 1845201"/>
                <a:gd name="connsiteX547" fmla="*/ 1269980 w 1590220"/>
                <a:gd name="connsiteY547" fmla="*/ 763183 h 1845201"/>
                <a:gd name="connsiteX548" fmla="*/ 1264285 w 1590220"/>
                <a:gd name="connsiteY548" fmla="*/ 808742 h 1845201"/>
                <a:gd name="connsiteX549" fmla="*/ 1241505 w 1590220"/>
                <a:gd name="connsiteY549" fmla="*/ 854300 h 1845201"/>
                <a:gd name="connsiteX550" fmla="*/ 1235810 w 1590220"/>
                <a:gd name="connsiteY550" fmla="*/ 871385 h 1845201"/>
                <a:gd name="connsiteX551" fmla="*/ 1275675 w 1590220"/>
                <a:gd name="connsiteY551" fmla="*/ 899859 h 1845201"/>
                <a:gd name="connsiteX552" fmla="*/ 1298455 w 1590220"/>
                <a:gd name="connsiteY552" fmla="*/ 905554 h 1845201"/>
                <a:gd name="connsiteX553" fmla="*/ 1241505 w 1590220"/>
                <a:gd name="connsiteY553" fmla="*/ 928333 h 1845201"/>
                <a:gd name="connsiteX554" fmla="*/ 1201640 w 1590220"/>
                <a:gd name="connsiteY554" fmla="*/ 939723 h 1845201"/>
                <a:gd name="connsiteX555" fmla="*/ 1190250 w 1590220"/>
                <a:gd name="connsiteY555" fmla="*/ 956807 h 1845201"/>
                <a:gd name="connsiteX556" fmla="*/ 1201640 w 1590220"/>
                <a:gd name="connsiteY556" fmla="*/ 996671 h 1845201"/>
                <a:gd name="connsiteX557" fmla="*/ 1184555 w 1590220"/>
                <a:gd name="connsiteY557" fmla="*/ 1002366 h 1845201"/>
                <a:gd name="connsiteX558" fmla="*/ 1167470 w 1590220"/>
                <a:gd name="connsiteY558" fmla="*/ 990976 h 1845201"/>
                <a:gd name="connsiteX559" fmla="*/ 1156080 w 1590220"/>
                <a:gd name="connsiteY559" fmla="*/ 1008061 h 1845201"/>
                <a:gd name="connsiteX560" fmla="*/ 1138996 w 1590220"/>
                <a:gd name="connsiteY560" fmla="*/ 1013756 h 1845201"/>
                <a:gd name="connsiteX561" fmla="*/ 1133301 w 1590220"/>
                <a:gd name="connsiteY561" fmla="*/ 973892 h 1845201"/>
                <a:gd name="connsiteX562" fmla="*/ 1116216 w 1590220"/>
                <a:gd name="connsiteY562" fmla="*/ 962502 h 1845201"/>
                <a:gd name="connsiteX563" fmla="*/ 1030791 w 1590220"/>
                <a:gd name="connsiteY563" fmla="*/ 968197 h 1845201"/>
                <a:gd name="connsiteX564" fmla="*/ 1013706 w 1590220"/>
                <a:gd name="connsiteY564" fmla="*/ 979587 h 1845201"/>
                <a:gd name="connsiteX565" fmla="*/ 1019401 w 1590220"/>
                <a:gd name="connsiteY565" fmla="*/ 1099178 h 1845201"/>
                <a:gd name="connsiteX566" fmla="*/ 1053571 w 1590220"/>
                <a:gd name="connsiteY566" fmla="*/ 1116263 h 1845201"/>
                <a:gd name="connsiteX567" fmla="*/ 1150385 w 1590220"/>
                <a:gd name="connsiteY567" fmla="*/ 1121958 h 1845201"/>
                <a:gd name="connsiteX568" fmla="*/ 1184555 w 1590220"/>
                <a:gd name="connsiteY568" fmla="*/ 1127652 h 1845201"/>
                <a:gd name="connsiteX569" fmla="*/ 1201640 w 1590220"/>
                <a:gd name="connsiteY569" fmla="*/ 1133347 h 1845201"/>
                <a:gd name="connsiteX570" fmla="*/ 1258590 w 1590220"/>
                <a:gd name="connsiteY570" fmla="*/ 1127652 h 1845201"/>
                <a:gd name="connsiteX571" fmla="*/ 1287065 w 1590220"/>
                <a:gd name="connsiteY571" fmla="*/ 1099178 h 1845201"/>
                <a:gd name="connsiteX572" fmla="*/ 1304150 w 1590220"/>
                <a:gd name="connsiteY572" fmla="*/ 1087789 h 1845201"/>
                <a:gd name="connsiteX573" fmla="*/ 1315540 w 1590220"/>
                <a:gd name="connsiteY573" fmla="*/ 1065009 h 1845201"/>
                <a:gd name="connsiteX574" fmla="*/ 1332625 w 1590220"/>
                <a:gd name="connsiteY574" fmla="*/ 1047925 h 1845201"/>
                <a:gd name="connsiteX575" fmla="*/ 1355405 w 1590220"/>
                <a:gd name="connsiteY575" fmla="*/ 1019451 h 1845201"/>
                <a:gd name="connsiteX576" fmla="*/ 1378185 w 1590220"/>
                <a:gd name="connsiteY576" fmla="*/ 979587 h 1845201"/>
                <a:gd name="connsiteX577" fmla="*/ 1383880 w 1590220"/>
                <a:gd name="connsiteY577" fmla="*/ 962502 h 1845201"/>
                <a:gd name="connsiteX578" fmla="*/ 1412355 w 1590220"/>
                <a:gd name="connsiteY578" fmla="*/ 939723 h 1845201"/>
                <a:gd name="connsiteX579" fmla="*/ 1418049 w 1590220"/>
                <a:gd name="connsiteY579" fmla="*/ 922638 h 1845201"/>
                <a:gd name="connsiteX580" fmla="*/ 1429439 w 1590220"/>
                <a:gd name="connsiteY580" fmla="*/ 899859 h 1845201"/>
                <a:gd name="connsiteX581" fmla="*/ 1418049 w 1590220"/>
                <a:gd name="connsiteY581" fmla="*/ 865690 h 1845201"/>
                <a:gd name="connsiteX582" fmla="*/ 1429439 w 1590220"/>
                <a:gd name="connsiteY582" fmla="*/ 808742 h 1845201"/>
                <a:gd name="connsiteX583" fmla="*/ 1446524 w 1590220"/>
                <a:gd name="connsiteY583" fmla="*/ 785962 h 1845201"/>
                <a:gd name="connsiteX584" fmla="*/ 1469304 w 1590220"/>
                <a:gd name="connsiteY584" fmla="*/ 774573 h 1845201"/>
                <a:gd name="connsiteX585" fmla="*/ 1429439 w 1590220"/>
                <a:gd name="connsiteY585" fmla="*/ 267733 h 1845201"/>
                <a:gd name="connsiteX586" fmla="*/ 1457914 w 1590220"/>
                <a:gd name="connsiteY586" fmla="*/ 222174 h 1845201"/>
                <a:gd name="connsiteX587" fmla="*/ 1469304 w 1590220"/>
                <a:gd name="connsiteY587" fmla="*/ 205090 h 1845201"/>
                <a:gd name="connsiteX588" fmla="*/ 1509169 w 1590220"/>
                <a:gd name="connsiteY588" fmla="*/ 165226 h 1845201"/>
                <a:gd name="connsiteX589" fmla="*/ 1486389 w 1590220"/>
                <a:gd name="connsiteY589" fmla="*/ 131057 h 1845201"/>
                <a:gd name="connsiteX590" fmla="*/ 1503474 w 1590220"/>
                <a:gd name="connsiteY590" fmla="*/ 119667 h 1845201"/>
                <a:gd name="connsiteX591" fmla="*/ 1520559 w 1590220"/>
                <a:gd name="connsiteY591" fmla="*/ 96888 h 1845201"/>
                <a:gd name="connsiteX592" fmla="*/ 1543339 w 1590220"/>
                <a:gd name="connsiteY592" fmla="*/ 85498 h 1845201"/>
                <a:gd name="connsiteX593" fmla="*/ 1531949 w 1590220"/>
                <a:gd name="connsiteY593" fmla="*/ 68414 h 1845201"/>
                <a:gd name="connsiteX594" fmla="*/ 1480694 w 1590220"/>
                <a:gd name="connsiteY594" fmla="*/ 34245 h 1845201"/>
                <a:gd name="connsiteX595" fmla="*/ 1395270 w 1590220"/>
                <a:gd name="connsiteY595" fmla="*/ 57024 h 1845201"/>
                <a:gd name="connsiteX596" fmla="*/ 1389575 w 1590220"/>
                <a:gd name="connsiteY596" fmla="*/ 74109 h 1845201"/>
                <a:gd name="connsiteX597" fmla="*/ 1366795 w 1590220"/>
                <a:gd name="connsiteY597" fmla="*/ 119667 h 1845201"/>
                <a:gd name="connsiteX598" fmla="*/ 1215273 w 1590220"/>
                <a:gd name="connsiteY598" fmla="*/ 125362 h 1845201"/>
                <a:gd name="connsiteX599" fmla="*/ 1235810 w 1590220"/>
                <a:gd name="connsiteY599" fmla="*/ 62719 h 1845201"/>
                <a:gd name="connsiteX600" fmla="*/ 1264285 w 1590220"/>
                <a:gd name="connsiteY600" fmla="*/ 39940 h 1845201"/>
                <a:gd name="connsiteX601" fmla="*/ 1281370 w 1590220"/>
                <a:gd name="connsiteY601" fmla="*/ 28550 h 1845201"/>
                <a:gd name="connsiteX0" fmla="*/ 1281370 w 1613382"/>
                <a:gd name="connsiteY0" fmla="*/ 28550 h 1845201"/>
                <a:gd name="connsiteX1" fmla="*/ 1397962 w 1613382"/>
                <a:gd name="connsiteY1" fmla="*/ 164 h 1845201"/>
                <a:gd name="connsiteX2" fmla="*/ 1326930 w 1613382"/>
                <a:gd name="connsiteY2" fmla="*/ 17160 h 1845201"/>
                <a:gd name="connsiteX3" fmla="*/ 1372490 w 1613382"/>
                <a:gd name="connsiteY3" fmla="*/ 22855 h 1845201"/>
                <a:gd name="connsiteX4" fmla="*/ 1425091 w 1613382"/>
                <a:gd name="connsiteY4" fmla="*/ 34599 h 1845201"/>
                <a:gd name="connsiteX5" fmla="*/ 1571814 w 1613382"/>
                <a:gd name="connsiteY5" fmla="*/ 34245 h 1845201"/>
                <a:gd name="connsiteX6" fmla="*/ 1588899 w 1613382"/>
                <a:gd name="connsiteY6" fmla="*/ 45634 h 1845201"/>
                <a:gd name="connsiteX7" fmla="*/ 1608227 w 1613382"/>
                <a:gd name="connsiteY7" fmla="*/ 227869 h 1845201"/>
                <a:gd name="connsiteX8" fmla="*/ 1486389 w 1613382"/>
                <a:gd name="connsiteY8" fmla="*/ 785962 h 1845201"/>
                <a:gd name="connsiteX9" fmla="*/ 1474999 w 1613382"/>
                <a:gd name="connsiteY9" fmla="*/ 831521 h 1845201"/>
                <a:gd name="connsiteX10" fmla="*/ 1457914 w 1613382"/>
                <a:gd name="connsiteY10" fmla="*/ 894164 h 1845201"/>
                <a:gd name="connsiteX11" fmla="*/ 1452219 w 1613382"/>
                <a:gd name="connsiteY11" fmla="*/ 916944 h 1845201"/>
                <a:gd name="connsiteX12" fmla="*/ 1446524 w 1613382"/>
                <a:gd name="connsiteY12" fmla="*/ 951113 h 1845201"/>
                <a:gd name="connsiteX13" fmla="*/ 1412355 w 1613382"/>
                <a:gd name="connsiteY13" fmla="*/ 973892 h 1845201"/>
                <a:gd name="connsiteX14" fmla="*/ 1361100 w 1613382"/>
                <a:gd name="connsiteY14" fmla="*/ 1030840 h 1845201"/>
                <a:gd name="connsiteX15" fmla="*/ 1338320 w 1613382"/>
                <a:gd name="connsiteY15" fmla="*/ 1082094 h 1845201"/>
                <a:gd name="connsiteX16" fmla="*/ 1315540 w 1613382"/>
                <a:gd name="connsiteY16" fmla="*/ 1127652 h 1845201"/>
                <a:gd name="connsiteX17" fmla="*/ 1298455 w 1613382"/>
                <a:gd name="connsiteY17" fmla="*/ 1156126 h 1845201"/>
                <a:gd name="connsiteX18" fmla="*/ 1281370 w 1613382"/>
                <a:gd name="connsiteY18" fmla="*/ 1161821 h 1845201"/>
                <a:gd name="connsiteX19" fmla="*/ 1235810 w 1613382"/>
                <a:gd name="connsiteY19" fmla="*/ 1178906 h 1845201"/>
                <a:gd name="connsiteX20" fmla="*/ 1218725 w 1613382"/>
                <a:gd name="connsiteY20" fmla="*/ 1190295 h 1845201"/>
                <a:gd name="connsiteX21" fmla="*/ 1224420 w 1613382"/>
                <a:gd name="connsiteY21" fmla="*/ 1213075 h 1845201"/>
                <a:gd name="connsiteX22" fmla="*/ 1241505 w 1613382"/>
                <a:gd name="connsiteY22" fmla="*/ 1218770 h 1845201"/>
                <a:gd name="connsiteX23" fmla="*/ 1281370 w 1613382"/>
                <a:gd name="connsiteY23" fmla="*/ 1247244 h 1845201"/>
                <a:gd name="connsiteX24" fmla="*/ 1315540 w 1613382"/>
                <a:gd name="connsiteY24" fmla="*/ 1270023 h 1845201"/>
                <a:gd name="connsiteX25" fmla="*/ 1326930 w 1613382"/>
                <a:gd name="connsiteY25" fmla="*/ 1287108 h 1845201"/>
                <a:gd name="connsiteX26" fmla="*/ 1338320 w 1613382"/>
                <a:gd name="connsiteY26" fmla="*/ 1321277 h 1845201"/>
                <a:gd name="connsiteX27" fmla="*/ 1344015 w 1613382"/>
                <a:gd name="connsiteY27" fmla="*/ 1338361 h 1845201"/>
                <a:gd name="connsiteX28" fmla="*/ 1355405 w 1613382"/>
                <a:gd name="connsiteY28" fmla="*/ 1361140 h 1845201"/>
                <a:gd name="connsiteX29" fmla="*/ 1366795 w 1613382"/>
                <a:gd name="connsiteY29" fmla="*/ 1395309 h 1845201"/>
                <a:gd name="connsiteX30" fmla="*/ 1372490 w 1613382"/>
                <a:gd name="connsiteY30" fmla="*/ 1412394 h 1845201"/>
                <a:gd name="connsiteX31" fmla="*/ 1406660 w 1613382"/>
                <a:gd name="connsiteY31" fmla="*/ 1469342 h 1845201"/>
                <a:gd name="connsiteX32" fmla="*/ 1418049 w 1613382"/>
                <a:gd name="connsiteY32" fmla="*/ 1503511 h 1845201"/>
                <a:gd name="connsiteX33" fmla="*/ 1429439 w 1613382"/>
                <a:gd name="connsiteY33" fmla="*/ 1520596 h 1845201"/>
                <a:gd name="connsiteX34" fmla="*/ 1446524 w 1613382"/>
                <a:gd name="connsiteY34" fmla="*/ 1571849 h 1845201"/>
                <a:gd name="connsiteX35" fmla="*/ 1457914 w 1613382"/>
                <a:gd name="connsiteY35" fmla="*/ 1588934 h 1845201"/>
                <a:gd name="connsiteX36" fmla="*/ 1474999 w 1613382"/>
                <a:gd name="connsiteY36" fmla="*/ 1640187 h 1845201"/>
                <a:gd name="connsiteX37" fmla="*/ 1480694 w 1613382"/>
                <a:gd name="connsiteY37" fmla="*/ 1685746 h 1845201"/>
                <a:gd name="connsiteX38" fmla="*/ 1486389 w 1613382"/>
                <a:gd name="connsiteY38" fmla="*/ 1719915 h 1845201"/>
                <a:gd name="connsiteX39" fmla="*/ 1480694 w 1613382"/>
                <a:gd name="connsiteY39" fmla="*/ 1793948 h 1845201"/>
                <a:gd name="connsiteX40" fmla="*/ 1440829 w 1613382"/>
                <a:gd name="connsiteY40" fmla="*/ 1742694 h 1845201"/>
                <a:gd name="connsiteX41" fmla="*/ 1429439 w 1613382"/>
                <a:gd name="connsiteY41" fmla="*/ 1674356 h 1845201"/>
                <a:gd name="connsiteX42" fmla="*/ 1418049 w 1613382"/>
                <a:gd name="connsiteY42" fmla="*/ 1657272 h 1845201"/>
                <a:gd name="connsiteX43" fmla="*/ 1412355 w 1613382"/>
                <a:gd name="connsiteY43" fmla="*/ 1640187 h 1845201"/>
                <a:gd name="connsiteX44" fmla="*/ 1395270 w 1613382"/>
                <a:gd name="connsiteY44" fmla="*/ 1628797 h 1845201"/>
                <a:gd name="connsiteX45" fmla="*/ 1389575 w 1613382"/>
                <a:gd name="connsiteY45" fmla="*/ 1588934 h 1845201"/>
                <a:gd name="connsiteX46" fmla="*/ 1378185 w 1613382"/>
                <a:gd name="connsiteY46" fmla="*/ 1554765 h 1845201"/>
                <a:gd name="connsiteX47" fmla="*/ 1372490 w 1613382"/>
                <a:gd name="connsiteY47" fmla="*/ 1531985 h 1845201"/>
                <a:gd name="connsiteX48" fmla="*/ 1355405 w 1613382"/>
                <a:gd name="connsiteY48" fmla="*/ 1509206 h 1845201"/>
                <a:gd name="connsiteX49" fmla="*/ 1349710 w 1613382"/>
                <a:gd name="connsiteY49" fmla="*/ 1469342 h 1845201"/>
                <a:gd name="connsiteX50" fmla="*/ 1338320 w 1613382"/>
                <a:gd name="connsiteY50" fmla="*/ 1435173 h 1845201"/>
                <a:gd name="connsiteX51" fmla="*/ 1321235 w 1613382"/>
                <a:gd name="connsiteY51" fmla="*/ 1389615 h 1845201"/>
                <a:gd name="connsiteX52" fmla="*/ 1315540 w 1613382"/>
                <a:gd name="connsiteY52" fmla="*/ 1344056 h 1845201"/>
                <a:gd name="connsiteX53" fmla="*/ 1298455 w 1613382"/>
                <a:gd name="connsiteY53" fmla="*/ 1338361 h 1845201"/>
                <a:gd name="connsiteX54" fmla="*/ 1281370 w 1613382"/>
                <a:gd name="connsiteY54" fmla="*/ 1326971 h 1845201"/>
                <a:gd name="connsiteX55" fmla="*/ 1247200 w 1613382"/>
                <a:gd name="connsiteY55" fmla="*/ 1315582 h 1845201"/>
                <a:gd name="connsiteX56" fmla="*/ 1213030 w 1613382"/>
                <a:gd name="connsiteY56" fmla="*/ 1292802 h 1845201"/>
                <a:gd name="connsiteX57" fmla="*/ 1178860 w 1613382"/>
                <a:gd name="connsiteY57" fmla="*/ 1281413 h 1845201"/>
                <a:gd name="connsiteX58" fmla="*/ 1173165 w 1613382"/>
                <a:gd name="connsiteY58" fmla="*/ 1338361 h 1845201"/>
                <a:gd name="connsiteX59" fmla="*/ 1156080 w 1613382"/>
                <a:gd name="connsiteY59" fmla="*/ 1349751 h 1845201"/>
                <a:gd name="connsiteX60" fmla="*/ 1161775 w 1613382"/>
                <a:gd name="connsiteY60" fmla="*/ 1372530 h 1845201"/>
                <a:gd name="connsiteX61" fmla="*/ 1167470 w 1613382"/>
                <a:gd name="connsiteY61" fmla="*/ 1389615 h 1845201"/>
                <a:gd name="connsiteX62" fmla="*/ 1190250 w 1613382"/>
                <a:gd name="connsiteY62" fmla="*/ 1412394 h 1845201"/>
                <a:gd name="connsiteX63" fmla="*/ 1201640 w 1613382"/>
                <a:gd name="connsiteY63" fmla="*/ 1429478 h 1845201"/>
                <a:gd name="connsiteX64" fmla="*/ 1201640 w 1613382"/>
                <a:gd name="connsiteY64" fmla="*/ 1475037 h 1845201"/>
                <a:gd name="connsiteX65" fmla="*/ 1235810 w 1613382"/>
                <a:gd name="connsiteY65" fmla="*/ 1492122 h 1845201"/>
                <a:gd name="connsiteX66" fmla="*/ 1275675 w 1613382"/>
                <a:gd name="connsiteY66" fmla="*/ 1509206 h 1845201"/>
                <a:gd name="connsiteX67" fmla="*/ 1252895 w 1613382"/>
                <a:gd name="connsiteY67" fmla="*/ 1520596 h 1845201"/>
                <a:gd name="connsiteX68" fmla="*/ 1241505 w 1613382"/>
                <a:gd name="connsiteY68" fmla="*/ 1537680 h 1845201"/>
                <a:gd name="connsiteX69" fmla="*/ 1224420 w 1613382"/>
                <a:gd name="connsiteY69" fmla="*/ 1549070 h 1845201"/>
                <a:gd name="connsiteX70" fmla="*/ 1201640 w 1613382"/>
                <a:gd name="connsiteY70" fmla="*/ 1531985 h 1845201"/>
                <a:gd name="connsiteX71" fmla="*/ 1178860 w 1613382"/>
                <a:gd name="connsiteY71" fmla="*/ 1509206 h 1845201"/>
                <a:gd name="connsiteX72" fmla="*/ 1173165 w 1613382"/>
                <a:gd name="connsiteY72" fmla="*/ 1486427 h 1845201"/>
                <a:gd name="connsiteX73" fmla="*/ 1167470 w 1613382"/>
                <a:gd name="connsiteY73" fmla="*/ 1457953 h 1845201"/>
                <a:gd name="connsiteX74" fmla="*/ 1150385 w 1613382"/>
                <a:gd name="connsiteY74" fmla="*/ 1452258 h 1845201"/>
                <a:gd name="connsiteX75" fmla="*/ 1138996 w 1613382"/>
                <a:gd name="connsiteY75" fmla="*/ 1435173 h 1845201"/>
                <a:gd name="connsiteX76" fmla="*/ 1121911 w 1613382"/>
                <a:gd name="connsiteY76" fmla="*/ 1429478 h 1845201"/>
                <a:gd name="connsiteX77" fmla="*/ 1104826 w 1613382"/>
                <a:gd name="connsiteY77" fmla="*/ 1418089 h 1845201"/>
                <a:gd name="connsiteX78" fmla="*/ 1064961 w 1613382"/>
                <a:gd name="connsiteY78" fmla="*/ 1406699 h 1845201"/>
                <a:gd name="connsiteX79" fmla="*/ 1030791 w 1613382"/>
                <a:gd name="connsiteY79" fmla="*/ 1378225 h 1845201"/>
                <a:gd name="connsiteX80" fmla="*/ 1019401 w 1613382"/>
                <a:gd name="connsiteY80" fmla="*/ 1361140 h 1845201"/>
                <a:gd name="connsiteX81" fmla="*/ 1002316 w 1613382"/>
                <a:gd name="connsiteY81" fmla="*/ 1349751 h 1845201"/>
                <a:gd name="connsiteX82" fmla="*/ 996621 w 1613382"/>
                <a:gd name="connsiteY82" fmla="*/ 1332666 h 1845201"/>
                <a:gd name="connsiteX83" fmla="*/ 962451 w 1613382"/>
                <a:gd name="connsiteY83" fmla="*/ 1315582 h 1845201"/>
                <a:gd name="connsiteX84" fmla="*/ 945366 w 1613382"/>
                <a:gd name="connsiteY84" fmla="*/ 1321277 h 1845201"/>
                <a:gd name="connsiteX85" fmla="*/ 928281 w 1613382"/>
                <a:gd name="connsiteY85" fmla="*/ 1355446 h 1845201"/>
                <a:gd name="connsiteX86" fmla="*/ 933976 w 1613382"/>
                <a:gd name="connsiteY86" fmla="*/ 1423784 h 1845201"/>
                <a:gd name="connsiteX87" fmla="*/ 968146 w 1613382"/>
                <a:gd name="connsiteY87" fmla="*/ 1457953 h 1845201"/>
                <a:gd name="connsiteX88" fmla="*/ 1002316 w 1613382"/>
                <a:gd name="connsiteY88" fmla="*/ 1469342 h 1845201"/>
                <a:gd name="connsiteX89" fmla="*/ 1008011 w 1613382"/>
                <a:gd name="connsiteY89" fmla="*/ 1486427 h 1845201"/>
                <a:gd name="connsiteX90" fmla="*/ 1025096 w 1613382"/>
                <a:gd name="connsiteY90" fmla="*/ 1492122 h 1845201"/>
                <a:gd name="connsiteX91" fmla="*/ 1064961 w 1613382"/>
                <a:gd name="connsiteY91" fmla="*/ 1497816 h 1845201"/>
                <a:gd name="connsiteX92" fmla="*/ 1059266 w 1613382"/>
                <a:gd name="connsiteY92" fmla="*/ 1526290 h 1845201"/>
                <a:gd name="connsiteX93" fmla="*/ 1047876 w 1613382"/>
                <a:gd name="connsiteY93" fmla="*/ 1543375 h 1845201"/>
                <a:gd name="connsiteX94" fmla="*/ 1076351 w 1613382"/>
                <a:gd name="connsiteY94" fmla="*/ 1566154 h 1845201"/>
                <a:gd name="connsiteX95" fmla="*/ 1110521 w 1613382"/>
                <a:gd name="connsiteY95" fmla="*/ 1594628 h 1845201"/>
                <a:gd name="connsiteX96" fmla="*/ 1150385 w 1613382"/>
                <a:gd name="connsiteY96" fmla="*/ 1606018 h 1845201"/>
                <a:gd name="connsiteX97" fmla="*/ 1184555 w 1613382"/>
                <a:gd name="connsiteY97" fmla="*/ 1617408 h 1845201"/>
                <a:gd name="connsiteX98" fmla="*/ 1201640 w 1613382"/>
                <a:gd name="connsiteY98" fmla="*/ 1623103 h 1845201"/>
                <a:gd name="connsiteX99" fmla="*/ 1207335 w 1613382"/>
                <a:gd name="connsiteY99" fmla="*/ 1640187 h 1845201"/>
                <a:gd name="connsiteX100" fmla="*/ 1218725 w 1613382"/>
                <a:gd name="connsiteY100" fmla="*/ 1662966 h 1845201"/>
                <a:gd name="connsiteX101" fmla="*/ 1207335 w 1613382"/>
                <a:gd name="connsiteY101" fmla="*/ 1691441 h 1845201"/>
                <a:gd name="connsiteX102" fmla="*/ 1195945 w 1613382"/>
                <a:gd name="connsiteY102" fmla="*/ 1674356 h 1845201"/>
                <a:gd name="connsiteX103" fmla="*/ 1121911 w 1613382"/>
                <a:gd name="connsiteY103" fmla="*/ 1657272 h 1845201"/>
                <a:gd name="connsiteX104" fmla="*/ 1161775 w 1613382"/>
                <a:gd name="connsiteY104" fmla="*/ 1697135 h 1845201"/>
                <a:gd name="connsiteX105" fmla="*/ 1178860 w 1613382"/>
                <a:gd name="connsiteY105" fmla="*/ 1731304 h 1845201"/>
                <a:gd name="connsiteX106" fmla="*/ 1156080 w 1613382"/>
                <a:gd name="connsiteY106" fmla="*/ 1742694 h 1845201"/>
                <a:gd name="connsiteX107" fmla="*/ 1104826 w 1613382"/>
                <a:gd name="connsiteY107" fmla="*/ 1736999 h 1845201"/>
                <a:gd name="connsiteX108" fmla="*/ 1087741 w 1613382"/>
                <a:gd name="connsiteY108" fmla="*/ 1731304 h 1845201"/>
                <a:gd name="connsiteX109" fmla="*/ 1064961 w 1613382"/>
                <a:gd name="connsiteY109" fmla="*/ 1611713 h 1845201"/>
                <a:gd name="connsiteX110" fmla="*/ 1019401 w 1613382"/>
                <a:gd name="connsiteY110" fmla="*/ 1600323 h 1845201"/>
                <a:gd name="connsiteX111" fmla="*/ 1008011 w 1613382"/>
                <a:gd name="connsiteY111" fmla="*/ 1623103 h 1845201"/>
                <a:gd name="connsiteX112" fmla="*/ 996621 w 1613382"/>
                <a:gd name="connsiteY112" fmla="*/ 1640187 h 1845201"/>
                <a:gd name="connsiteX113" fmla="*/ 1002316 w 1613382"/>
                <a:gd name="connsiteY113" fmla="*/ 1719915 h 1845201"/>
                <a:gd name="connsiteX114" fmla="*/ 1008011 w 1613382"/>
                <a:gd name="connsiteY114" fmla="*/ 1736999 h 1845201"/>
                <a:gd name="connsiteX115" fmla="*/ 1025096 w 1613382"/>
                <a:gd name="connsiteY115" fmla="*/ 1742694 h 1845201"/>
                <a:gd name="connsiteX116" fmla="*/ 1025096 w 1613382"/>
                <a:gd name="connsiteY116" fmla="*/ 1776863 h 1845201"/>
                <a:gd name="connsiteX117" fmla="*/ 1002316 w 1613382"/>
                <a:gd name="connsiteY117" fmla="*/ 1845201 h 1845201"/>
                <a:gd name="connsiteX118" fmla="*/ 996621 w 1613382"/>
                <a:gd name="connsiteY118" fmla="*/ 1828117 h 1845201"/>
                <a:gd name="connsiteX119" fmla="*/ 990926 w 1613382"/>
                <a:gd name="connsiteY119" fmla="*/ 1799642 h 1845201"/>
                <a:gd name="connsiteX120" fmla="*/ 973841 w 1613382"/>
                <a:gd name="connsiteY120" fmla="*/ 1811032 h 1845201"/>
                <a:gd name="connsiteX121" fmla="*/ 945366 w 1613382"/>
                <a:gd name="connsiteY121" fmla="*/ 1816727 h 1845201"/>
                <a:gd name="connsiteX122" fmla="*/ 905501 w 1613382"/>
                <a:gd name="connsiteY122" fmla="*/ 1805337 h 1845201"/>
                <a:gd name="connsiteX123" fmla="*/ 899806 w 1613382"/>
                <a:gd name="connsiteY123" fmla="*/ 1788253 h 1845201"/>
                <a:gd name="connsiteX124" fmla="*/ 922586 w 1613382"/>
                <a:gd name="connsiteY124" fmla="*/ 1765473 h 1845201"/>
                <a:gd name="connsiteX125" fmla="*/ 945366 w 1613382"/>
                <a:gd name="connsiteY125" fmla="*/ 1754084 h 1845201"/>
                <a:gd name="connsiteX126" fmla="*/ 956756 w 1613382"/>
                <a:gd name="connsiteY126" fmla="*/ 1736999 h 1845201"/>
                <a:gd name="connsiteX127" fmla="*/ 968146 w 1613382"/>
                <a:gd name="connsiteY127" fmla="*/ 1702830 h 1845201"/>
                <a:gd name="connsiteX128" fmla="*/ 973841 w 1613382"/>
                <a:gd name="connsiteY128" fmla="*/ 1657272 h 1845201"/>
                <a:gd name="connsiteX129" fmla="*/ 996621 w 1613382"/>
                <a:gd name="connsiteY129" fmla="*/ 1623103 h 1845201"/>
                <a:gd name="connsiteX130" fmla="*/ 990926 w 1613382"/>
                <a:gd name="connsiteY130" fmla="*/ 1606018 h 1845201"/>
                <a:gd name="connsiteX131" fmla="*/ 1002316 w 1613382"/>
                <a:gd name="connsiteY131" fmla="*/ 1571849 h 1845201"/>
                <a:gd name="connsiteX132" fmla="*/ 979536 w 1613382"/>
                <a:gd name="connsiteY132" fmla="*/ 1543375 h 1845201"/>
                <a:gd name="connsiteX133" fmla="*/ 939671 w 1613382"/>
                <a:gd name="connsiteY133" fmla="*/ 1514901 h 1845201"/>
                <a:gd name="connsiteX134" fmla="*/ 933976 w 1613382"/>
                <a:gd name="connsiteY134" fmla="*/ 1537680 h 1845201"/>
                <a:gd name="connsiteX135" fmla="*/ 922586 w 1613382"/>
                <a:gd name="connsiteY135" fmla="*/ 1628797 h 1845201"/>
                <a:gd name="connsiteX136" fmla="*/ 905501 w 1613382"/>
                <a:gd name="connsiteY136" fmla="*/ 1623103 h 1845201"/>
                <a:gd name="connsiteX137" fmla="*/ 922586 w 1613382"/>
                <a:gd name="connsiteY137" fmla="*/ 1543375 h 1845201"/>
                <a:gd name="connsiteX138" fmla="*/ 916891 w 1613382"/>
                <a:gd name="connsiteY138" fmla="*/ 1509206 h 1845201"/>
                <a:gd name="connsiteX139" fmla="*/ 905501 w 1613382"/>
                <a:gd name="connsiteY139" fmla="*/ 1492122 h 1845201"/>
                <a:gd name="connsiteX140" fmla="*/ 888416 w 1613382"/>
                <a:gd name="connsiteY140" fmla="*/ 1435173 h 1845201"/>
                <a:gd name="connsiteX141" fmla="*/ 865637 w 1613382"/>
                <a:gd name="connsiteY141" fmla="*/ 1406699 h 1845201"/>
                <a:gd name="connsiteX142" fmla="*/ 848552 w 1613382"/>
                <a:gd name="connsiteY142" fmla="*/ 1418089 h 1845201"/>
                <a:gd name="connsiteX143" fmla="*/ 831467 w 1613382"/>
                <a:gd name="connsiteY143" fmla="*/ 1457953 h 1845201"/>
                <a:gd name="connsiteX144" fmla="*/ 825772 w 1613382"/>
                <a:gd name="connsiteY144" fmla="*/ 1475037 h 1845201"/>
                <a:gd name="connsiteX145" fmla="*/ 802992 w 1613382"/>
                <a:gd name="connsiteY145" fmla="*/ 1497816 h 1845201"/>
                <a:gd name="connsiteX146" fmla="*/ 785907 w 1613382"/>
                <a:gd name="connsiteY146" fmla="*/ 1531985 h 1845201"/>
                <a:gd name="connsiteX147" fmla="*/ 797297 w 1613382"/>
                <a:gd name="connsiteY147" fmla="*/ 1566154 h 1845201"/>
                <a:gd name="connsiteX148" fmla="*/ 808687 w 1613382"/>
                <a:gd name="connsiteY148" fmla="*/ 1623103 h 1845201"/>
                <a:gd name="connsiteX149" fmla="*/ 825772 w 1613382"/>
                <a:gd name="connsiteY149" fmla="*/ 1634492 h 1845201"/>
                <a:gd name="connsiteX150" fmla="*/ 820077 w 1613382"/>
                <a:gd name="connsiteY150" fmla="*/ 1674356 h 1845201"/>
                <a:gd name="connsiteX151" fmla="*/ 802992 w 1613382"/>
                <a:gd name="connsiteY151" fmla="*/ 1668661 h 1845201"/>
                <a:gd name="connsiteX152" fmla="*/ 797297 w 1613382"/>
                <a:gd name="connsiteY152" fmla="*/ 1651577 h 1845201"/>
                <a:gd name="connsiteX153" fmla="*/ 780212 w 1613382"/>
                <a:gd name="connsiteY153" fmla="*/ 1640187 h 1845201"/>
                <a:gd name="connsiteX154" fmla="*/ 740347 w 1613382"/>
                <a:gd name="connsiteY154" fmla="*/ 1657272 h 1845201"/>
                <a:gd name="connsiteX155" fmla="*/ 734652 w 1613382"/>
                <a:gd name="connsiteY155" fmla="*/ 1674356 h 1845201"/>
                <a:gd name="connsiteX156" fmla="*/ 711872 w 1613382"/>
                <a:gd name="connsiteY156" fmla="*/ 1708525 h 1845201"/>
                <a:gd name="connsiteX157" fmla="*/ 723262 w 1613382"/>
                <a:gd name="connsiteY157" fmla="*/ 1748389 h 1845201"/>
                <a:gd name="connsiteX158" fmla="*/ 728957 w 1613382"/>
                <a:gd name="connsiteY158" fmla="*/ 1765473 h 1845201"/>
                <a:gd name="connsiteX159" fmla="*/ 723262 w 1613382"/>
                <a:gd name="connsiteY159" fmla="*/ 1793948 h 1845201"/>
                <a:gd name="connsiteX160" fmla="*/ 706177 w 1613382"/>
                <a:gd name="connsiteY160" fmla="*/ 1799642 h 1845201"/>
                <a:gd name="connsiteX161" fmla="*/ 700482 w 1613382"/>
                <a:gd name="connsiteY161" fmla="*/ 1776863 h 1845201"/>
                <a:gd name="connsiteX162" fmla="*/ 666312 w 1613382"/>
                <a:gd name="connsiteY162" fmla="*/ 1754084 h 1845201"/>
                <a:gd name="connsiteX163" fmla="*/ 586583 w 1613382"/>
                <a:gd name="connsiteY163" fmla="*/ 1742694 h 1845201"/>
                <a:gd name="connsiteX164" fmla="*/ 615058 w 1613382"/>
                <a:gd name="connsiteY164" fmla="*/ 1731304 h 1845201"/>
                <a:gd name="connsiteX165" fmla="*/ 649227 w 1613382"/>
                <a:gd name="connsiteY165" fmla="*/ 1725610 h 1845201"/>
                <a:gd name="connsiteX166" fmla="*/ 637837 w 1613382"/>
                <a:gd name="connsiteY166" fmla="*/ 1685746 h 1845201"/>
                <a:gd name="connsiteX167" fmla="*/ 677702 w 1613382"/>
                <a:gd name="connsiteY167" fmla="*/ 1662966 h 1845201"/>
                <a:gd name="connsiteX168" fmla="*/ 694787 w 1613382"/>
                <a:gd name="connsiteY168" fmla="*/ 1657272 h 1845201"/>
                <a:gd name="connsiteX169" fmla="*/ 700482 w 1613382"/>
                <a:gd name="connsiteY169" fmla="*/ 1640187 h 1845201"/>
                <a:gd name="connsiteX170" fmla="*/ 717567 w 1613382"/>
                <a:gd name="connsiteY170" fmla="*/ 1628797 h 1845201"/>
                <a:gd name="connsiteX171" fmla="*/ 728957 w 1613382"/>
                <a:gd name="connsiteY171" fmla="*/ 1611713 h 1845201"/>
                <a:gd name="connsiteX172" fmla="*/ 723262 w 1613382"/>
                <a:gd name="connsiteY172" fmla="*/ 1583239 h 1845201"/>
                <a:gd name="connsiteX173" fmla="*/ 672007 w 1613382"/>
                <a:gd name="connsiteY173" fmla="*/ 1571849 h 1845201"/>
                <a:gd name="connsiteX174" fmla="*/ 637837 w 1613382"/>
                <a:gd name="connsiteY174" fmla="*/ 1554765 h 1845201"/>
                <a:gd name="connsiteX175" fmla="*/ 632142 w 1613382"/>
                <a:gd name="connsiteY175" fmla="*/ 1537680 h 1845201"/>
                <a:gd name="connsiteX176" fmla="*/ 620752 w 1613382"/>
                <a:gd name="connsiteY176" fmla="*/ 1520596 h 1845201"/>
                <a:gd name="connsiteX177" fmla="*/ 637837 w 1613382"/>
                <a:gd name="connsiteY177" fmla="*/ 1514901 h 1845201"/>
                <a:gd name="connsiteX178" fmla="*/ 728957 w 1613382"/>
                <a:gd name="connsiteY178" fmla="*/ 1503511 h 1845201"/>
                <a:gd name="connsiteX179" fmla="*/ 751737 w 1613382"/>
                <a:gd name="connsiteY179" fmla="*/ 1492122 h 1845201"/>
                <a:gd name="connsiteX180" fmla="*/ 763127 w 1613382"/>
                <a:gd name="connsiteY180" fmla="*/ 1475037 h 1845201"/>
                <a:gd name="connsiteX181" fmla="*/ 797297 w 1613382"/>
                <a:gd name="connsiteY181" fmla="*/ 1457953 h 1845201"/>
                <a:gd name="connsiteX182" fmla="*/ 808687 w 1613382"/>
                <a:gd name="connsiteY182" fmla="*/ 1440868 h 1845201"/>
                <a:gd name="connsiteX183" fmla="*/ 825772 w 1613382"/>
                <a:gd name="connsiteY183" fmla="*/ 1423784 h 1845201"/>
                <a:gd name="connsiteX184" fmla="*/ 854247 w 1613382"/>
                <a:gd name="connsiteY184" fmla="*/ 1378225 h 1845201"/>
                <a:gd name="connsiteX185" fmla="*/ 865637 w 1613382"/>
                <a:gd name="connsiteY185" fmla="*/ 1349751 h 1845201"/>
                <a:gd name="connsiteX186" fmla="*/ 905501 w 1613382"/>
                <a:gd name="connsiteY186" fmla="*/ 1326971 h 1845201"/>
                <a:gd name="connsiteX187" fmla="*/ 956756 w 1613382"/>
                <a:gd name="connsiteY187" fmla="*/ 1315582 h 1845201"/>
                <a:gd name="connsiteX188" fmla="*/ 951061 w 1613382"/>
                <a:gd name="connsiteY188" fmla="*/ 1298497 h 1845201"/>
                <a:gd name="connsiteX189" fmla="*/ 945366 w 1613382"/>
                <a:gd name="connsiteY189" fmla="*/ 1235854 h 1845201"/>
                <a:gd name="connsiteX190" fmla="*/ 928281 w 1613382"/>
                <a:gd name="connsiteY190" fmla="*/ 1230159 h 1845201"/>
                <a:gd name="connsiteX191" fmla="*/ 905501 w 1613382"/>
                <a:gd name="connsiteY191" fmla="*/ 1224464 h 1845201"/>
                <a:gd name="connsiteX192" fmla="*/ 825772 w 1613382"/>
                <a:gd name="connsiteY192" fmla="*/ 1230159 h 1845201"/>
                <a:gd name="connsiteX193" fmla="*/ 808687 w 1613382"/>
                <a:gd name="connsiteY193" fmla="*/ 1241549 h 1845201"/>
                <a:gd name="connsiteX194" fmla="*/ 780212 w 1613382"/>
                <a:gd name="connsiteY194" fmla="*/ 1247244 h 1845201"/>
                <a:gd name="connsiteX195" fmla="*/ 757432 w 1613382"/>
                <a:gd name="connsiteY195" fmla="*/ 1258633 h 1845201"/>
                <a:gd name="connsiteX196" fmla="*/ 734652 w 1613382"/>
                <a:gd name="connsiteY196" fmla="*/ 1304192 h 1845201"/>
                <a:gd name="connsiteX197" fmla="*/ 717567 w 1613382"/>
                <a:gd name="connsiteY197" fmla="*/ 1355446 h 1845201"/>
                <a:gd name="connsiteX198" fmla="*/ 711872 w 1613382"/>
                <a:gd name="connsiteY198" fmla="*/ 1372530 h 1845201"/>
                <a:gd name="connsiteX199" fmla="*/ 689092 w 1613382"/>
                <a:gd name="connsiteY199" fmla="*/ 1389615 h 1845201"/>
                <a:gd name="connsiteX200" fmla="*/ 683397 w 1613382"/>
                <a:gd name="connsiteY200" fmla="*/ 1326971 h 1845201"/>
                <a:gd name="connsiteX201" fmla="*/ 666312 w 1613382"/>
                <a:gd name="connsiteY201" fmla="*/ 1315582 h 1845201"/>
                <a:gd name="connsiteX202" fmla="*/ 575193 w 1613382"/>
                <a:gd name="connsiteY202" fmla="*/ 1326971 h 1845201"/>
                <a:gd name="connsiteX203" fmla="*/ 563803 w 1613382"/>
                <a:gd name="connsiteY203" fmla="*/ 1344056 h 1845201"/>
                <a:gd name="connsiteX204" fmla="*/ 541023 w 1613382"/>
                <a:gd name="connsiteY204" fmla="*/ 1406699 h 1845201"/>
                <a:gd name="connsiteX205" fmla="*/ 444208 w 1613382"/>
                <a:gd name="connsiteY205" fmla="*/ 1412394 h 1845201"/>
                <a:gd name="connsiteX206" fmla="*/ 438513 w 1613382"/>
                <a:gd name="connsiteY206" fmla="*/ 1457953 h 1845201"/>
                <a:gd name="connsiteX207" fmla="*/ 421428 w 1613382"/>
                <a:gd name="connsiteY207" fmla="*/ 1480732 h 1845201"/>
                <a:gd name="connsiteX208" fmla="*/ 410038 w 1613382"/>
                <a:gd name="connsiteY208" fmla="*/ 1497816 h 1845201"/>
                <a:gd name="connsiteX209" fmla="*/ 415733 w 1613382"/>
                <a:gd name="connsiteY209" fmla="*/ 1560459 h 1845201"/>
                <a:gd name="connsiteX210" fmla="*/ 432818 w 1613382"/>
                <a:gd name="connsiteY210" fmla="*/ 1566154 h 1845201"/>
                <a:gd name="connsiteX211" fmla="*/ 438513 w 1613382"/>
                <a:gd name="connsiteY211" fmla="*/ 1588934 h 1845201"/>
                <a:gd name="connsiteX212" fmla="*/ 449903 w 1613382"/>
                <a:gd name="connsiteY212" fmla="*/ 1606018 h 1845201"/>
                <a:gd name="connsiteX213" fmla="*/ 392953 w 1613382"/>
                <a:gd name="connsiteY213" fmla="*/ 1600323 h 1845201"/>
                <a:gd name="connsiteX214" fmla="*/ 387258 w 1613382"/>
                <a:gd name="connsiteY214" fmla="*/ 1526290 h 1845201"/>
                <a:gd name="connsiteX215" fmla="*/ 381563 w 1613382"/>
                <a:gd name="connsiteY215" fmla="*/ 1440868 h 1845201"/>
                <a:gd name="connsiteX216" fmla="*/ 364478 w 1613382"/>
                <a:gd name="connsiteY216" fmla="*/ 1429478 h 1845201"/>
                <a:gd name="connsiteX217" fmla="*/ 324614 w 1613382"/>
                <a:gd name="connsiteY217" fmla="*/ 1418089 h 1845201"/>
                <a:gd name="connsiteX218" fmla="*/ 301834 w 1613382"/>
                <a:gd name="connsiteY218" fmla="*/ 1423784 h 1845201"/>
                <a:gd name="connsiteX219" fmla="*/ 290444 w 1613382"/>
                <a:gd name="connsiteY219" fmla="*/ 1440868 h 1845201"/>
                <a:gd name="connsiteX220" fmla="*/ 273359 w 1613382"/>
                <a:gd name="connsiteY220" fmla="*/ 1457953 h 1845201"/>
                <a:gd name="connsiteX221" fmla="*/ 233494 w 1613382"/>
                <a:gd name="connsiteY221" fmla="*/ 1497816 h 1845201"/>
                <a:gd name="connsiteX222" fmla="*/ 239189 w 1613382"/>
                <a:gd name="connsiteY222" fmla="*/ 1520596 h 1845201"/>
                <a:gd name="connsiteX223" fmla="*/ 256274 w 1613382"/>
                <a:gd name="connsiteY223" fmla="*/ 1526290 h 1845201"/>
                <a:gd name="connsiteX224" fmla="*/ 296139 w 1613382"/>
                <a:gd name="connsiteY224" fmla="*/ 1549070 h 1845201"/>
                <a:gd name="connsiteX225" fmla="*/ 290444 w 1613382"/>
                <a:gd name="connsiteY225" fmla="*/ 1566154 h 1845201"/>
                <a:gd name="connsiteX226" fmla="*/ 256274 w 1613382"/>
                <a:gd name="connsiteY226" fmla="*/ 1588934 h 1845201"/>
                <a:gd name="connsiteX227" fmla="*/ 210714 w 1613382"/>
                <a:gd name="connsiteY227" fmla="*/ 1583239 h 1845201"/>
                <a:gd name="connsiteX228" fmla="*/ 205019 w 1613382"/>
                <a:gd name="connsiteY228" fmla="*/ 1566154 h 1845201"/>
                <a:gd name="connsiteX229" fmla="*/ 199324 w 1613382"/>
                <a:gd name="connsiteY229" fmla="*/ 1543375 h 1845201"/>
                <a:gd name="connsiteX230" fmla="*/ 170849 w 1613382"/>
                <a:gd name="connsiteY230" fmla="*/ 1537680 h 1845201"/>
                <a:gd name="connsiteX231" fmla="*/ 153764 w 1613382"/>
                <a:gd name="connsiteY231" fmla="*/ 1520596 h 1845201"/>
                <a:gd name="connsiteX232" fmla="*/ 136679 w 1613382"/>
                <a:gd name="connsiteY232" fmla="*/ 1509206 h 1845201"/>
                <a:gd name="connsiteX233" fmla="*/ 142374 w 1613382"/>
                <a:gd name="connsiteY233" fmla="*/ 1486427 h 1845201"/>
                <a:gd name="connsiteX234" fmla="*/ 182239 w 1613382"/>
                <a:gd name="connsiteY234" fmla="*/ 1469342 h 1845201"/>
                <a:gd name="connsiteX235" fmla="*/ 199324 w 1613382"/>
                <a:gd name="connsiteY235" fmla="*/ 1452258 h 1845201"/>
                <a:gd name="connsiteX236" fmla="*/ 222104 w 1613382"/>
                <a:gd name="connsiteY236" fmla="*/ 1446563 h 1845201"/>
                <a:gd name="connsiteX237" fmla="*/ 244884 w 1613382"/>
                <a:gd name="connsiteY237" fmla="*/ 1412394 h 1845201"/>
                <a:gd name="connsiteX238" fmla="*/ 256274 w 1613382"/>
                <a:gd name="connsiteY238" fmla="*/ 1395309 h 1845201"/>
                <a:gd name="connsiteX239" fmla="*/ 273359 w 1613382"/>
                <a:gd name="connsiteY239" fmla="*/ 1389615 h 1845201"/>
                <a:gd name="connsiteX240" fmla="*/ 290444 w 1613382"/>
                <a:gd name="connsiteY240" fmla="*/ 1372530 h 1845201"/>
                <a:gd name="connsiteX241" fmla="*/ 279054 w 1613382"/>
                <a:gd name="connsiteY241" fmla="*/ 1338361 h 1845201"/>
                <a:gd name="connsiteX242" fmla="*/ 318919 w 1613382"/>
                <a:gd name="connsiteY242" fmla="*/ 1315582 h 1845201"/>
                <a:gd name="connsiteX243" fmla="*/ 336004 w 1613382"/>
                <a:gd name="connsiteY243" fmla="*/ 1326971 h 1845201"/>
                <a:gd name="connsiteX244" fmla="*/ 353088 w 1613382"/>
                <a:gd name="connsiteY244" fmla="*/ 1332666 h 1845201"/>
                <a:gd name="connsiteX245" fmla="*/ 364478 w 1613382"/>
                <a:gd name="connsiteY245" fmla="*/ 1349751 h 1845201"/>
                <a:gd name="connsiteX246" fmla="*/ 529633 w 1613382"/>
                <a:gd name="connsiteY246" fmla="*/ 1366835 h 1845201"/>
                <a:gd name="connsiteX247" fmla="*/ 541023 w 1613382"/>
                <a:gd name="connsiteY247" fmla="*/ 1349751 h 1845201"/>
                <a:gd name="connsiteX248" fmla="*/ 546718 w 1613382"/>
                <a:gd name="connsiteY248" fmla="*/ 1332666 h 1845201"/>
                <a:gd name="connsiteX249" fmla="*/ 563803 w 1613382"/>
                <a:gd name="connsiteY249" fmla="*/ 1326971 h 1845201"/>
                <a:gd name="connsiteX250" fmla="*/ 592278 w 1613382"/>
                <a:gd name="connsiteY250" fmla="*/ 1304192 h 1845201"/>
                <a:gd name="connsiteX251" fmla="*/ 626447 w 1613382"/>
                <a:gd name="connsiteY251" fmla="*/ 1287108 h 1845201"/>
                <a:gd name="connsiteX252" fmla="*/ 666312 w 1613382"/>
                <a:gd name="connsiteY252" fmla="*/ 1281413 h 1845201"/>
                <a:gd name="connsiteX253" fmla="*/ 672007 w 1613382"/>
                <a:gd name="connsiteY253" fmla="*/ 1241549 h 1845201"/>
                <a:gd name="connsiteX254" fmla="*/ 654922 w 1613382"/>
                <a:gd name="connsiteY254" fmla="*/ 1235854 h 1845201"/>
                <a:gd name="connsiteX255" fmla="*/ 677702 w 1613382"/>
                <a:gd name="connsiteY255" fmla="*/ 1224464 h 1845201"/>
                <a:gd name="connsiteX256" fmla="*/ 774517 w 1613382"/>
                <a:gd name="connsiteY256" fmla="*/ 1213075 h 1845201"/>
                <a:gd name="connsiteX257" fmla="*/ 808687 w 1613382"/>
                <a:gd name="connsiteY257" fmla="*/ 1207380 h 1845201"/>
                <a:gd name="connsiteX258" fmla="*/ 791602 w 1613382"/>
                <a:gd name="connsiteY258" fmla="*/ 1201685 h 1845201"/>
                <a:gd name="connsiteX259" fmla="*/ 751737 w 1613382"/>
                <a:gd name="connsiteY259" fmla="*/ 1167516 h 1845201"/>
                <a:gd name="connsiteX260" fmla="*/ 740347 w 1613382"/>
                <a:gd name="connsiteY260" fmla="*/ 1150432 h 1845201"/>
                <a:gd name="connsiteX261" fmla="*/ 700482 w 1613382"/>
                <a:gd name="connsiteY261" fmla="*/ 1133347 h 1845201"/>
                <a:gd name="connsiteX262" fmla="*/ 495463 w 1613382"/>
                <a:gd name="connsiteY262" fmla="*/ 1121958 h 1845201"/>
                <a:gd name="connsiteX263" fmla="*/ 410038 w 1613382"/>
                <a:gd name="connsiteY263" fmla="*/ 1139042 h 1845201"/>
                <a:gd name="connsiteX264" fmla="*/ 398648 w 1613382"/>
                <a:gd name="connsiteY264" fmla="*/ 1161821 h 1845201"/>
                <a:gd name="connsiteX265" fmla="*/ 353088 w 1613382"/>
                <a:gd name="connsiteY265" fmla="*/ 1213075 h 1845201"/>
                <a:gd name="connsiteX266" fmla="*/ 347394 w 1613382"/>
                <a:gd name="connsiteY266" fmla="*/ 1167516 h 1845201"/>
                <a:gd name="connsiteX267" fmla="*/ 233494 w 1613382"/>
                <a:gd name="connsiteY267" fmla="*/ 1195990 h 1845201"/>
                <a:gd name="connsiteX268" fmla="*/ 216409 w 1613382"/>
                <a:gd name="connsiteY268" fmla="*/ 1213075 h 1845201"/>
                <a:gd name="connsiteX269" fmla="*/ 210714 w 1613382"/>
                <a:gd name="connsiteY269" fmla="*/ 1195990 h 1845201"/>
                <a:gd name="connsiteX270" fmla="*/ 222104 w 1613382"/>
                <a:gd name="connsiteY270" fmla="*/ 1167516 h 1845201"/>
                <a:gd name="connsiteX271" fmla="*/ 205019 w 1613382"/>
                <a:gd name="connsiteY271" fmla="*/ 1161821 h 1845201"/>
                <a:gd name="connsiteX272" fmla="*/ 148069 w 1613382"/>
                <a:gd name="connsiteY272" fmla="*/ 1150432 h 1845201"/>
                <a:gd name="connsiteX273" fmla="*/ 119594 w 1613382"/>
                <a:gd name="connsiteY273" fmla="*/ 1144737 h 1845201"/>
                <a:gd name="connsiteX274" fmla="*/ 85425 w 1613382"/>
                <a:gd name="connsiteY274" fmla="*/ 1133347 h 1845201"/>
                <a:gd name="connsiteX275" fmla="*/ 11390 w 1613382"/>
                <a:gd name="connsiteY275" fmla="*/ 1127652 h 1845201"/>
                <a:gd name="connsiteX276" fmla="*/ 0 w 1613382"/>
                <a:gd name="connsiteY276" fmla="*/ 1110568 h 1845201"/>
                <a:gd name="connsiteX277" fmla="*/ 5695 w 1613382"/>
                <a:gd name="connsiteY277" fmla="*/ 1087789 h 1845201"/>
                <a:gd name="connsiteX278" fmla="*/ 28475 w 1613382"/>
                <a:gd name="connsiteY278" fmla="*/ 1082094 h 1845201"/>
                <a:gd name="connsiteX279" fmla="*/ 34170 w 1613382"/>
                <a:gd name="connsiteY279" fmla="*/ 1042230 h 1845201"/>
                <a:gd name="connsiteX280" fmla="*/ 45560 w 1613382"/>
                <a:gd name="connsiteY280" fmla="*/ 1059314 h 1845201"/>
                <a:gd name="connsiteX281" fmla="*/ 68340 w 1613382"/>
                <a:gd name="connsiteY281" fmla="*/ 1082094 h 1845201"/>
                <a:gd name="connsiteX282" fmla="*/ 85425 w 1613382"/>
                <a:gd name="connsiteY282" fmla="*/ 1087789 h 1845201"/>
                <a:gd name="connsiteX283" fmla="*/ 176544 w 1613382"/>
                <a:gd name="connsiteY283" fmla="*/ 1093483 h 1845201"/>
                <a:gd name="connsiteX284" fmla="*/ 187934 w 1613382"/>
                <a:gd name="connsiteY284" fmla="*/ 1110568 h 1845201"/>
                <a:gd name="connsiteX285" fmla="*/ 227799 w 1613382"/>
                <a:gd name="connsiteY285" fmla="*/ 1127652 h 1845201"/>
                <a:gd name="connsiteX286" fmla="*/ 290444 w 1613382"/>
                <a:gd name="connsiteY286" fmla="*/ 1133347 h 1845201"/>
                <a:gd name="connsiteX287" fmla="*/ 444208 w 1613382"/>
                <a:gd name="connsiteY287" fmla="*/ 1127652 h 1845201"/>
                <a:gd name="connsiteX288" fmla="*/ 427123 w 1613382"/>
                <a:gd name="connsiteY288" fmla="*/ 1121958 h 1845201"/>
                <a:gd name="connsiteX289" fmla="*/ 398648 w 1613382"/>
                <a:gd name="connsiteY289" fmla="*/ 1087789 h 1845201"/>
                <a:gd name="connsiteX290" fmla="*/ 347394 w 1613382"/>
                <a:gd name="connsiteY290" fmla="*/ 1070704 h 1845201"/>
                <a:gd name="connsiteX291" fmla="*/ 290444 w 1613382"/>
                <a:gd name="connsiteY291" fmla="*/ 1042230 h 1845201"/>
                <a:gd name="connsiteX292" fmla="*/ 284749 w 1613382"/>
                <a:gd name="connsiteY292" fmla="*/ 1025145 h 1845201"/>
                <a:gd name="connsiteX293" fmla="*/ 267664 w 1613382"/>
                <a:gd name="connsiteY293" fmla="*/ 1019451 h 1845201"/>
                <a:gd name="connsiteX294" fmla="*/ 244884 w 1613382"/>
                <a:gd name="connsiteY294" fmla="*/ 1002366 h 1845201"/>
                <a:gd name="connsiteX295" fmla="*/ 227799 w 1613382"/>
                <a:gd name="connsiteY295" fmla="*/ 973892 h 1845201"/>
                <a:gd name="connsiteX296" fmla="*/ 210714 w 1613382"/>
                <a:gd name="connsiteY296" fmla="*/ 951113 h 1845201"/>
                <a:gd name="connsiteX297" fmla="*/ 182239 w 1613382"/>
                <a:gd name="connsiteY297" fmla="*/ 888469 h 1845201"/>
                <a:gd name="connsiteX298" fmla="*/ 148069 w 1613382"/>
                <a:gd name="connsiteY298" fmla="*/ 928333 h 1845201"/>
                <a:gd name="connsiteX299" fmla="*/ 136679 w 1613382"/>
                <a:gd name="connsiteY299" fmla="*/ 877080 h 1845201"/>
                <a:gd name="connsiteX300" fmla="*/ 170849 w 1613382"/>
                <a:gd name="connsiteY300" fmla="*/ 831521 h 1845201"/>
                <a:gd name="connsiteX301" fmla="*/ 187934 w 1613382"/>
                <a:gd name="connsiteY301" fmla="*/ 859995 h 1845201"/>
                <a:gd name="connsiteX302" fmla="*/ 193629 w 1613382"/>
                <a:gd name="connsiteY302" fmla="*/ 882775 h 1845201"/>
                <a:gd name="connsiteX303" fmla="*/ 210714 w 1613382"/>
                <a:gd name="connsiteY303" fmla="*/ 899859 h 1845201"/>
                <a:gd name="connsiteX304" fmla="*/ 233494 w 1613382"/>
                <a:gd name="connsiteY304" fmla="*/ 945418 h 1845201"/>
                <a:gd name="connsiteX305" fmla="*/ 279054 w 1613382"/>
                <a:gd name="connsiteY305" fmla="*/ 973892 h 1845201"/>
                <a:gd name="connsiteX306" fmla="*/ 313224 w 1613382"/>
                <a:gd name="connsiteY306" fmla="*/ 996671 h 1845201"/>
                <a:gd name="connsiteX307" fmla="*/ 347394 w 1613382"/>
                <a:gd name="connsiteY307" fmla="*/ 1030840 h 1845201"/>
                <a:gd name="connsiteX308" fmla="*/ 364478 w 1613382"/>
                <a:gd name="connsiteY308" fmla="*/ 1059314 h 1845201"/>
                <a:gd name="connsiteX309" fmla="*/ 398648 w 1613382"/>
                <a:gd name="connsiteY309" fmla="*/ 1070704 h 1845201"/>
                <a:gd name="connsiteX310" fmla="*/ 438513 w 1613382"/>
                <a:gd name="connsiteY310" fmla="*/ 1059314 h 1845201"/>
                <a:gd name="connsiteX311" fmla="*/ 449903 w 1613382"/>
                <a:gd name="connsiteY311" fmla="*/ 1076399 h 1845201"/>
                <a:gd name="connsiteX312" fmla="*/ 455598 w 1613382"/>
                <a:gd name="connsiteY312" fmla="*/ 1093483 h 1845201"/>
                <a:gd name="connsiteX313" fmla="*/ 501158 w 1613382"/>
                <a:gd name="connsiteY313" fmla="*/ 1099178 h 1845201"/>
                <a:gd name="connsiteX314" fmla="*/ 620752 w 1613382"/>
                <a:gd name="connsiteY314" fmla="*/ 1110568 h 1845201"/>
                <a:gd name="connsiteX315" fmla="*/ 649227 w 1613382"/>
                <a:gd name="connsiteY315" fmla="*/ 1099178 h 1845201"/>
                <a:gd name="connsiteX316" fmla="*/ 597973 w 1613382"/>
                <a:gd name="connsiteY316" fmla="*/ 1070704 h 1845201"/>
                <a:gd name="connsiteX317" fmla="*/ 575193 w 1613382"/>
                <a:gd name="connsiteY317" fmla="*/ 1053620 h 1845201"/>
                <a:gd name="connsiteX318" fmla="*/ 569498 w 1613382"/>
                <a:gd name="connsiteY318" fmla="*/ 1036535 h 1845201"/>
                <a:gd name="connsiteX319" fmla="*/ 552413 w 1613382"/>
                <a:gd name="connsiteY319" fmla="*/ 1025145 h 1845201"/>
                <a:gd name="connsiteX320" fmla="*/ 518243 w 1613382"/>
                <a:gd name="connsiteY320" fmla="*/ 990976 h 1845201"/>
                <a:gd name="connsiteX321" fmla="*/ 501158 w 1613382"/>
                <a:gd name="connsiteY321" fmla="*/ 973892 h 1845201"/>
                <a:gd name="connsiteX322" fmla="*/ 478378 w 1613382"/>
                <a:gd name="connsiteY322" fmla="*/ 962502 h 1845201"/>
                <a:gd name="connsiteX323" fmla="*/ 461293 w 1613382"/>
                <a:gd name="connsiteY323" fmla="*/ 956807 h 1845201"/>
                <a:gd name="connsiteX324" fmla="*/ 427123 w 1613382"/>
                <a:gd name="connsiteY324" fmla="*/ 928333 h 1845201"/>
                <a:gd name="connsiteX325" fmla="*/ 421428 w 1613382"/>
                <a:gd name="connsiteY325" fmla="*/ 905554 h 1845201"/>
                <a:gd name="connsiteX326" fmla="*/ 404343 w 1613382"/>
                <a:gd name="connsiteY326" fmla="*/ 899859 h 1845201"/>
                <a:gd name="connsiteX327" fmla="*/ 387258 w 1613382"/>
                <a:gd name="connsiteY327" fmla="*/ 888469 h 1845201"/>
                <a:gd name="connsiteX328" fmla="*/ 375868 w 1613382"/>
                <a:gd name="connsiteY328" fmla="*/ 871385 h 1845201"/>
                <a:gd name="connsiteX329" fmla="*/ 358783 w 1613382"/>
                <a:gd name="connsiteY329" fmla="*/ 865690 h 1845201"/>
                <a:gd name="connsiteX330" fmla="*/ 353088 w 1613382"/>
                <a:gd name="connsiteY330" fmla="*/ 808742 h 1845201"/>
                <a:gd name="connsiteX331" fmla="*/ 347394 w 1613382"/>
                <a:gd name="connsiteY331" fmla="*/ 791657 h 1845201"/>
                <a:gd name="connsiteX332" fmla="*/ 341699 w 1613382"/>
                <a:gd name="connsiteY332" fmla="*/ 768878 h 1845201"/>
                <a:gd name="connsiteX333" fmla="*/ 324614 w 1613382"/>
                <a:gd name="connsiteY333" fmla="*/ 763183 h 1845201"/>
                <a:gd name="connsiteX334" fmla="*/ 239189 w 1613382"/>
                <a:gd name="connsiteY334" fmla="*/ 763183 h 1845201"/>
                <a:gd name="connsiteX335" fmla="*/ 216409 w 1613382"/>
                <a:gd name="connsiteY335" fmla="*/ 751794 h 1845201"/>
                <a:gd name="connsiteX336" fmla="*/ 199324 w 1613382"/>
                <a:gd name="connsiteY336" fmla="*/ 746099 h 1845201"/>
                <a:gd name="connsiteX337" fmla="*/ 193629 w 1613382"/>
                <a:gd name="connsiteY337" fmla="*/ 729014 h 1845201"/>
                <a:gd name="connsiteX338" fmla="*/ 267664 w 1613382"/>
                <a:gd name="connsiteY338" fmla="*/ 717625 h 1845201"/>
                <a:gd name="connsiteX339" fmla="*/ 284749 w 1613382"/>
                <a:gd name="connsiteY339" fmla="*/ 706235 h 1845201"/>
                <a:gd name="connsiteX340" fmla="*/ 313224 w 1613382"/>
                <a:gd name="connsiteY340" fmla="*/ 672066 h 1845201"/>
                <a:gd name="connsiteX341" fmla="*/ 324614 w 1613382"/>
                <a:gd name="connsiteY341" fmla="*/ 706235 h 1845201"/>
                <a:gd name="connsiteX342" fmla="*/ 330309 w 1613382"/>
                <a:gd name="connsiteY342" fmla="*/ 734709 h 1845201"/>
                <a:gd name="connsiteX343" fmla="*/ 353088 w 1613382"/>
                <a:gd name="connsiteY343" fmla="*/ 768878 h 1845201"/>
                <a:gd name="connsiteX344" fmla="*/ 364478 w 1613382"/>
                <a:gd name="connsiteY344" fmla="*/ 820131 h 1845201"/>
                <a:gd name="connsiteX345" fmla="*/ 375868 w 1613382"/>
                <a:gd name="connsiteY345" fmla="*/ 854300 h 1845201"/>
                <a:gd name="connsiteX346" fmla="*/ 421428 w 1613382"/>
                <a:gd name="connsiteY346" fmla="*/ 882775 h 1845201"/>
                <a:gd name="connsiteX347" fmla="*/ 466988 w 1613382"/>
                <a:gd name="connsiteY347" fmla="*/ 911249 h 1845201"/>
                <a:gd name="connsiteX348" fmla="*/ 455598 w 1613382"/>
                <a:gd name="connsiteY348" fmla="*/ 865690 h 1845201"/>
                <a:gd name="connsiteX349" fmla="*/ 444208 w 1613382"/>
                <a:gd name="connsiteY349" fmla="*/ 848606 h 1845201"/>
                <a:gd name="connsiteX350" fmla="*/ 449903 w 1613382"/>
                <a:gd name="connsiteY350" fmla="*/ 774573 h 1845201"/>
                <a:gd name="connsiteX351" fmla="*/ 438513 w 1613382"/>
                <a:gd name="connsiteY351" fmla="*/ 717625 h 1845201"/>
                <a:gd name="connsiteX352" fmla="*/ 427123 w 1613382"/>
                <a:gd name="connsiteY352" fmla="*/ 649287 h 1845201"/>
                <a:gd name="connsiteX353" fmla="*/ 421428 w 1613382"/>
                <a:gd name="connsiteY353" fmla="*/ 626507 h 1845201"/>
                <a:gd name="connsiteX354" fmla="*/ 410038 w 1613382"/>
                <a:gd name="connsiteY354" fmla="*/ 603728 h 1845201"/>
                <a:gd name="connsiteX355" fmla="*/ 404343 w 1613382"/>
                <a:gd name="connsiteY355" fmla="*/ 569559 h 1845201"/>
                <a:gd name="connsiteX356" fmla="*/ 387258 w 1613382"/>
                <a:gd name="connsiteY356" fmla="*/ 580949 h 1845201"/>
                <a:gd name="connsiteX357" fmla="*/ 421428 w 1613382"/>
                <a:gd name="connsiteY357" fmla="*/ 609423 h 1845201"/>
                <a:gd name="connsiteX358" fmla="*/ 449903 w 1613382"/>
                <a:gd name="connsiteY358" fmla="*/ 603728 h 1845201"/>
                <a:gd name="connsiteX359" fmla="*/ 512548 w 1613382"/>
                <a:gd name="connsiteY359" fmla="*/ 546780 h 1845201"/>
                <a:gd name="connsiteX360" fmla="*/ 518243 w 1613382"/>
                <a:gd name="connsiteY360" fmla="*/ 569559 h 1845201"/>
                <a:gd name="connsiteX361" fmla="*/ 523938 w 1613382"/>
                <a:gd name="connsiteY361" fmla="*/ 586643 h 1845201"/>
                <a:gd name="connsiteX362" fmla="*/ 506853 w 1613382"/>
                <a:gd name="connsiteY362" fmla="*/ 603728 h 1845201"/>
                <a:gd name="connsiteX363" fmla="*/ 472683 w 1613382"/>
                <a:gd name="connsiteY363" fmla="*/ 637897 h 1845201"/>
                <a:gd name="connsiteX364" fmla="*/ 506853 w 1613382"/>
                <a:gd name="connsiteY364" fmla="*/ 660676 h 1845201"/>
                <a:gd name="connsiteX365" fmla="*/ 523938 w 1613382"/>
                <a:gd name="connsiteY365" fmla="*/ 677761 h 1845201"/>
                <a:gd name="connsiteX366" fmla="*/ 569498 w 1613382"/>
                <a:gd name="connsiteY366" fmla="*/ 694845 h 1845201"/>
                <a:gd name="connsiteX367" fmla="*/ 546718 w 1613382"/>
                <a:gd name="connsiteY367" fmla="*/ 751794 h 1845201"/>
                <a:gd name="connsiteX368" fmla="*/ 518243 w 1613382"/>
                <a:gd name="connsiteY368" fmla="*/ 768878 h 1845201"/>
                <a:gd name="connsiteX369" fmla="*/ 501158 w 1613382"/>
                <a:gd name="connsiteY369" fmla="*/ 803047 h 1845201"/>
                <a:gd name="connsiteX370" fmla="*/ 489768 w 1613382"/>
                <a:gd name="connsiteY370" fmla="*/ 820131 h 1845201"/>
                <a:gd name="connsiteX371" fmla="*/ 495463 w 1613382"/>
                <a:gd name="connsiteY371" fmla="*/ 871385 h 1845201"/>
                <a:gd name="connsiteX372" fmla="*/ 501158 w 1613382"/>
                <a:gd name="connsiteY372" fmla="*/ 888469 h 1845201"/>
                <a:gd name="connsiteX373" fmla="*/ 518243 w 1613382"/>
                <a:gd name="connsiteY373" fmla="*/ 905554 h 1845201"/>
                <a:gd name="connsiteX374" fmla="*/ 541023 w 1613382"/>
                <a:gd name="connsiteY374" fmla="*/ 911249 h 1845201"/>
                <a:gd name="connsiteX375" fmla="*/ 563803 w 1613382"/>
                <a:gd name="connsiteY375" fmla="*/ 945418 h 1845201"/>
                <a:gd name="connsiteX376" fmla="*/ 580888 w 1613382"/>
                <a:gd name="connsiteY376" fmla="*/ 985282 h 1845201"/>
                <a:gd name="connsiteX377" fmla="*/ 597973 w 1613382"/>
                <a:gd name="connsiteY377" fmla="*/ 990976 h 1845201"/>
                <a:gd name="connsiteX378" fmla="*/ 615058 w 1613382"/>
                <a:gd name="connsiteY378" fmla="*/ 990976 h 1845201"/>
                <a:gd name="connsiteX379" fmla="*/ 603668 w 1613382"/>
                <a:gd name="connsiteY379" fmla="*/ 911249 h 1845201"/>
                <a:gd name="connsiteX380" fmla="*/ 592278 w 1613382"/>
                <a:gd name="connsiteY380" fmla="*/ 888469 h 1845201"/>
                <a:gd name="connsiteX381" fmla="*/ 586583 w 1613382"/>
                <a:gd name="connsiteY381" fmla="*/ 865690 h 1845201"/>
                <a:gd name="connsiteX382" fmla="*/ 580888 w 1613382"/>
                <a:gd name="connsiteY382" fmla="*/ 820131 h 1845201"/>
                <a:gd name="connsiteX383" fmla="*/ 615058 w 1613382"/>
                <a:gd name="connsiteY383" fmla="*/ 831521 h 1845201"/>
                <a:gd name="connsiteX384" fmla="*/ 637837 w 1613382"/>
                <a:gd name="connsiteY384" fmla="*/ 825826 h 1845201"/>
                <a:gd name="connsiteX385" fmla="*/ 626447 w 1613382"/>
                <a:gd name="connsiteY385" fmla="*/ 808742 h 1845201"/>
                <a:gd name="connsiteX386" fmla="*/ 592278 w 1613382"/>
                <a:gd name="connsiteY386" fmla="*/ 791657 h 1845201"/>
                <a:gd name="connsiteX387" fmla="*/ 586583 w 1613382"/>
                <a:gd name="connsiteY387" fmla="*/ 774573 h 1845201"/>
                <a:gd name="connsiteX388" fmla="*/ 632142 w 1613382"/>
                <a:gd name="connsiteY388" fmla="*/ 734709 h 1845201"/>
                <a:gd name="connsiteX389" fmla="*/ 626447 w 1613382"/>
                <a:gd name="connsiteY389" fmla="*/ 717625 h 1845201"/>
                <a:gd name="connsiteX390" fmla="*/ 632142 w 1613382"/>
                <a:gd name="connsiteY390" fmla="*/ 774573 h 1845201"/>
                <a:gd name="connsiteX391" fmla="*/ 654922 w 1613382"/>
                <a:gd name="connsiteY391" fmla="*/ 780268 h 1845201"/>
                <a:gd name="connsiteX392" fmla="*/ 677702 w 1613382"/>
                <a:gd name="connsiteY392" fmla="*/ 854300 h 1845201"/>
                <a:gd name="connsiteX393" fmla="*/ 694787 w 1613382"/>
                <a:gd name="connsiteY393" fmla="*/ 865690 h 1845201"/>
                <a:gd name="connsiteX394" fmla="*/ 683397 w 1613382"/>
                <a:gd name="connsiteY394" fmla="*/ 888469 h 1845201"/>
                <a:gd name="connsiteX395" fmla="*/ 700482 w 1613382"/>
                <a:gd name="connsiteY395" fmla="*/ 962502 h 1845201"/>
                <a:gd name="connsiteX396" fmla="*/ 711872 w 1613382"/>
                <a:gd name="connsiteY396" fmla="*/ 979587 h 1845201"/>
                <a:gd name="connsiteX397" fmla="*/ 717567 w 1613382"/>
                <a:gd name="connsiteY397" fmla="*/ 996671 h 1845201"/>
                <a:gd name="connsiteX398" fmla="*/ 740347 w 1613382"/>
                <a:gd name="connsiteY398" fmla="*/ 1002366 h 1845201"/>
                <a:gd name="connsiteX399" fmla="*/ 757432 w 1613382"/>
                <a:gd name="connsiteY399" fmla="*/ 1008061 h 1845201"/>
                <a:gd name="connsiteX400" fmla="*/ 808687 w 1613382"/>
                <a:gd name="connsiteY400" fmla="*/ 1030840 h 1845201"/>
                <a:gd name="connsiteX401" fmla="*/ 820077 w 1613382"/>
                <a:gd name="connsiteY401" fmla="*/ 1053620 h 1845201"/>
                <a:gd name="connsiteX402" fmla="*/ 859942 w 1613382"/>
                <a:gd name="connsiteY402" fmla="*/ 1070704 h 1845201"/>
                <a:gd name="connsiteX403" fmla="*/ 842857 w 1613382"/>
                <a:gd name="connsiteY403" fmla="*/ 1082094 h 1845201"/>
                <a:gd name="connsiteX404" fmla="*/ 825772 w 1613382"/>
                <a:gd name="connsiteY404" fmla="*/ 1070704 h 1845201"/>
                <a:gd name="connsiteX405" fmla="*/ 797297 w 1613382"/>
                <a:gd name="connsiteY405" fmla="*/ 1042230 h 1845201"/>
                <a:gd name="connsiteX406" fmla="*/ 763127 w 1613382"/>
                <a:gd name="connsiteY406" fmla="*/ 1036535 h 1845201"/>
                <a:gd name="connsiteX407" fmla="*/ 700482 w 1613382"/>
                <a:gd name="connsiteY407" fmla="*/ 1013756 h 1845201"/>
                <a:gd name="connsiteX408" fmla="*/ 677702 w 1613382"/>
                <a:gd name="connsiteY408" fmla="*/ 996671 h 1845201"/>
                <a:gd name="connsiteX409" fmla="*/ 672007 w 1613382"/>
                <a:gd name="connsiteY409" fmla="*/ 905554 h 1845201"/>
                <a:gd name="connsiteX410" fmla="*/ 637837 w 1613382"/>
                <a:gd name="connsiteY410" fmla="*/ 882775 h 1845201"/>
                <a:gd name="connsiteX411" fmla="*/ 558108 w 1613382"/>
                <a:gd name="connsiteY411" fmla="*/ 911249 h 1845201"/>
                <a:gd name="connsiteX412" fmla="*/ 580888 w 1613382"/>
                <a:gd name="connsiteY412" fmla="*/ 956807 h 1845201"/>
                <a:gd name="connsiteX413" fmla="*/ 615058 w 1613382"/>
                <a:gd name="connsiteY413" fmla="*/ 979587 h 1845201"/>
                <a:gd name="connsiteX414" fmla="*/ 632142 w 1613382"/>
                <a:gd name="connsiteY414" fmla="*/ 1019451 h 1845201"/>
                <a:gd name="connsiteX415" fmla="*/ 643532 w 1613382"/>
                <a:gd name="connsiteY415" fmla="*/ 1053620 h 1845201"/>
                <a:gd name="connsiteX416" fmla="*/ 700482 w 1613382"/>
                <a:gd name="connsiteY416" fmla="*/ 1059314 h 1845201"/>
                <a:gd name="connsiteX417" fmla="*/ 751737 w 1613382"/>
                <a:gd name="connsiteY417" fmla="*/ 1059314 h 1845201"/>
                <a:gd name="connsiteX418" fmla="*/ 768822 w 1613382"/>
                <a:gd name="connsiteY418" fmla="*/ 1133347 h 1845201"/>
                <a:gd name="connsiteX419" fmla="*/ 785907 w 1613382"/>
                <a:gd name="connsiteY419" fmla="*/ 1144737 h 1845201"/>
                <a:gd name="connsiteX420" fmla="*/ 825772 w 1613382"/>
                <a:gd name="connsiteY420" fmla="*/ 1139042 h 1845201"/>
                <a:gd name="connsiteX421" fmla="*/ 882722 w 1613382"/>
                <a:gd name="connsiteY421" fmla="*/ 1133347 h 1845201"/>
                <a:gd name="connsiteX422" fmla="*/ 911196 w 1613382"/>
                <a:gd name="connsiteY422" fmla="*/ 1116263 h 1845201"/>
                <a:gd name="connsiteX423" fmla="*/ 928281 w 1613382"/>
                <a:gd name="connsiteY423" fmla="*/ 1110568 h 1845201"/>
                <a:gd name="connsiteX424" fmla="*/ 916891 w 1613382"/>
                <a:gd name="connsiteY424" fmla="*/ 1047925 h 1845201"/>
                <a:gd name="connsiteX425" fmla="*/ 905501 w 1613382"/>
                <a:gd name="connsiteY425" fmla="*/ 1025145 h 1845201"/>
                <a:gd name="connsiteX426" fmla="*/ 888416 w 1613382"/>
                <a:gd name="connsiteY426" fmla="*/ 1019451 h 1845201"/>
                <a:gd name="connsiteX427" fmla="*/ 888416 w 1613382"/>
                <a:gd name="connsiteY427" fmla="*/ 979587 h 1845201"/>
                <a:gd name="connsiteX428" fmla="*/ 882722 w 1613382"/>
                <a:gd name="connsiteY428" fmla="*/ 939723 h 1845201"/>
                <a:gd name="connsiteX429" fmla="*/ 865637 w 1613382"/>
                <a:gd name="connsiteY429" fmla="*/ 934028 h 1845201"/>
                <a:gd name="connsiteX430" fmla="*/ 842857 w 1613382"/>
                <a:gd name="connsiteY430" fmla="*/ 928333 h 1845201"/>
                <a:gd name="connsiteX431" fmla="*/ 808687 w 1613382"/>
                <a:gd name="connsiteY431" fmla="*/ 911249 h 1845201"/>
                <a:gd name="connsiteX432" fmla="*/ 802992 w 1613382"/>
                <a:gd name="connsiteY432" fmla="*/ 928333 h 1845201"/>
                <a:gd name="connsiteX433" fmla="*/ 791602 w 1613382"/>
                <a:gd name="connsiteY433" fmla="*/ 945418 h 1845201"/>
                <a:gd name="connsiteX434" fmla="*/ 774517 w 1613382"/>
                <a:gd name="connsiteY434" fmla="*/ 939723 h 1845201"/>
                <a:gd name="connsiteX435" fmla="*/ 797297 w 1613382"/>
                <a:gd name="connsiteY435" fmla="*/ 877080 h 1845201"/>
                <a:gd name="connsiteX436" fmla="*/ 774517 w 1613382"/>
                <a:gd name="connsiteY436" fmla="*/ 865690 h 1845201"/>
                <a:gd name="connsiteX437" fmla="*/ 751737 w 1613382"/>
                <a:gd name="connsiteY437" fmla="*/ 842911 h 1845201"/>
                <a:gd name="connsiteX438" fmla="*/ 740347 w 1613382"/>
                <a:gd name="connsiteY438" fmla="*/ 803047 h 1845201"/>
                <a:gd name="connsiteX439" fmla="*/ 797297 w 1613382"/>
                <a:gd name="connsiteY439" fmla="*/ 774573 h 1845201"/>
                <a:gd name="connsiteX440" fmla="*/ 780212 w 1613382"/>
                <a:gd name="connsiteY440" fmla="*/ 780268 h 1845201"/>
                <a:gd name="connsiteX441" fmla="*/ 791602 w 1613382"/>
                <a:gd name="connsiteY441" fmla="*/ 803047 h 1845201"/>
                <a:gd name="connsiteX442" fmla="*/ 797297 w 1613382"/>
                <a:gd name="connsiteY442" fmla="*/ 820131 h 1845201"/>
                <a:gd name="connsiteX443" fmla="*/ 814382 w 1613382"/>
                <a:gd name="connsiteY443" fmla="*/ 831521 h 1845201"/>
                <a:gd name="connsiteX444" fmla="*/ 825772 w 1613382"/>
                <a:gd name="connsiteY444" fmla="*/ 848606 h 1845201"/>
                <a:gd name="connsiteX445" fmla="*/ 854247 w 1613382"/>
                <a:gd name="connsiteY445" fmla="*/ 865690 h 1845201"/>
                <a:gd name="connsiteX446" fmla="*/ 871332 w 1613382"/>
                <a:gd name="connsiteY446" fmla="*/ 877080 h 1845201"/>
                <a:gd name="connsiteX447" fmla="*/ 905501 w 1613382"/>
                <a:gd name="connsiteY447" fmla="*/ 899859 h 1845201"/>
                <a:gd name="connsiteX448" fmla="*/ 916891 w 1613382"/>
                <a:gd name="connsiteY448" fmla="*/ 842911 h 1845201"/>
                <a:gd name="connsiteX449" fmla="*/ 922586 w 1613382"/>
                <a:gd name="connsiteY449" fmla="*/ 814437 h 1845201"/>
                <a:gd name="connsiteX450" fmla="*/ 905501 w 1613382"/>
                <a:gd name="connsiteY450" fmla="*/ 803047 h 1845201"/>
                <a:gd name="connsiteX451" fmla="*/ 877027 w 1613382"/>
                <a:gd name="connsiteY451" fmla="*/ 757488 h 1845201"/>
                <a:gd name="connsiteX452" fmla="*/ 865637 w 1613382"/>
                <a:gd name="connsiteY452" fmla="*/ 740404 h 1845201"/>
                <a:gd name="connsiteX453" fmla="*/ 854247 w 1613382"/>
                <a:gd name="connsiteY453" fmla="*/ 717625 h 1845201"/>
                <a:gd name="connsiteX454" fmla="*/ 825772 w 1613382"/>
                <a:gd name="connsiteY454" fmla="*/ 683456 h 1845201"/>
                <a:gd name="connsiteX455" fmla="*/ 814382 w 1613382"/>
                <a:gd name="connsiteY455" fmla="*/ 654981 h 1845201"/>
                <a:gd name="connsiteX456" fmla="*/ 797297 w 1613382"/>
                <a:gd name="connsiteY456" fmla="*/ 637897 h 1845201"/>
                <a:gd name="connsiteX457" fmla="*/ 763127 w 1613382"/>
                <a:gd name="connsiteY457" fmla="*/ 615118 h 1845201"/>
                <a:gd name="connsiteX458" fmla="*/ 746042 w 1613382"/>
                <a:gd name="connsiteY458" fmla="*/ 620812 h 1845201"/>
                <a:gd name="connsiteX459" fmla="*/ 751737 w 1613382"/>
                <a:gd name="connsiteY459" fmla="*/ 660676 h 1845201"/>
                <a:gd name="connsiteX460" fmla="*/ 746042 w 1613382"/>
                <a:gd name="connsiteY460" fmla="*/ 677761 h 1845201"/>
                <a:gd name="connsiteX461" fmla="*/ 728957 w 1613382"/>
                <a:gd name="connsiteY461" fmla="*/ 672066 h 1845201"/>
                <a:gd name="connsiteX462" fmla="*/ 711872 w 1613382"/>
                <a:gd name="connsiteY462" fmla="*/ 654981 h 1845201"/>
                <a:gd name="connsiteX463" fmla="*/ 717567 w 1613382"/>
                <a:gd name="connsiteY463" fmla="*/ 637897 h 1845201"/>
                <a:gd name="connsiteX464" fmla="*/ 751737 w 1613382"/>
                <a:gd name="connsiteY464" fmla="*/ 620812 h 1845201"/>
                <a:gd name="connsiteX465" fmla="*/ 763127 w 1613382"/>
                <a:gd name="connsiteY465" fmla="*/ 603728 h 1845201"/>
                <a:gd name="connsiteX466" fmla="*/ 734652 w 1613382"/>
                <a:gd name="connsiteY466" fmla="*/ 592338 h 1845201"/>
                <a:gd name="connsiteX467" fmla="*/ 706177 w 1613382"/>
                <a:gd name="connsiteY467" fmla="*/ 563864 h 1845201"/>
                <a:gd name="connsiteX468" fmla="*/ 666312 w 1613382"/>
                <a:gd name="connsiteY468" fmla="*/ 541085 h 1845201"/>
                <a:gd name="connsiteX469" fmla="*/ 654922 w 1613382"/>
                <a:gd name="connsiteY469" fmla="*/ 524000 h 1845201"/>
                <a:gd name="connsiteX470" fmla="*/ 672007 w 1613382"/>
                <a:gd name="connsiteY470" fmla="*/ 512611 h 1845201"/>
                <a:gd name="connsiteX471" fmla="*/ 700482 w 1613382"/>
                <a:gd name="connsiteY471" fmla="*/ 489831 h 1845201"/>
                <a:gd name="connsiteX472" fmla="*/ 683397 w 1613382"/>
                <a:gd name="connsiteY472" fmla="*/ 484136 h 1845201"/>
                <a:gd name="connsiteX473" fmla="*/ 700482 w 1613382"/>
                <a:gd name="connsiteY473" fmla="*/ 495526 h 1845201"/>
                <a:gd name="connsiteX474" fmla="*/ 723262 w 1613382"/>
                <a:gd name="connsiteY474" fmla="*/ 484136 h 1845201"/>
                <a:gd name="connsiteX475" fmla="*/ 711872 w 1613382"/>
                <a:gd name="connsiteY475" fmla="*/ 467052 h 1845201"/>
                <a:gd name="connsiteX476" fmla="*/ 689092 w 1613382"/>
                <a:gd name="connsiteY476" fmla="*/ 461357 h 1845201"/>
                <a:gd name="connsiteX477" fmla="*/ 672007 w 1613382"/>
                <a:gd name="connsiteY477" fmla="*/ 438578 h 1845201"/>
                <a:gd name="connsiteX478" fmla="*/ 706177 w 1613382"/>
                <a:gd name="connsiteY478" fmla="*/ 449967 h 1845201"/>
                <a:gd name="connsiteX479" fmla="*/ 723262 w 1613382"/>
                <a:gd name="connsiteY479" fmla="*/ 472747 h 1845201"/>
                <a:gd name="connsiteX480" fmla="*/ 763127 w 1613382"/>
                <a:gd name="connsiteY480" fmla="*/ 438578 h 1845201"/>
                <a:gd name="connsiteX481" fmla="*/ 757432 w 1613382"/>
                <a:gd name="connsiteY481" fmla="*/ 415798 h 1845201"/>
                <a:gd name="connsiteX482" fmla="*/ 734652 w 1613382"/>
                <a:gd name="connsiteY482" fmla="*/ 398714 h 1845201"/>
                <a:gd name="connsiteX483" fmla="*/ 780212 w 1613382"/>
                <a:gd name="connsiteY483" fmla="*/ 375935 h 1845201"/>
                <a:gd name="connsiteX484" fmla="*/ 768822 w 1613382"/>
                <a:gd name="connsiteY484" fmla="*/ 381630 h 1845201"/>
                <a:gd name="connsiteX485" fmla="*/ 757432 w 1613382"/>
                <a:gd name="connsiteY485" fmla="*/ 461357 h 1845201"/>
                <a:gd name="connsiteX486" fmla="*/ 746042 w 1613382"/>
                <a:gd name="connsiteY486" fmla="*/ 478442 h 1845201"/>
                <a:gd name="connsiteX487" fmla="*/ 740347 w 1613382"/>
                <a:gd name="connsiteY487" fmla="*/ 524000 h 1845201"/>
                <a:gd name="connsiteX488" fmla="*/ 797297 w 1613382"/>
                <a:gd name="connsiteY488" fmla="*/ 558169 h 1845201"/>
                <a:gd name="connsiteX489" fmla="*/ 825772 w 1613382"/>
                <a:gd name="connsiteY489" fmla="*/ 575254 h 1845201"/>
                <a:gd name="connsiteX490" fmla="*/ 842857 w 1613382"/>
                <a:gd name="connsiteY490" fmla="*/ 580949 h 1845201"/>
                <a:gd name="connsiteX491" fmla="*/ 865637 w 1613382"/>
                <a:gd name="connsiteY491" fmla="*/ 603728 h 1845201"/>
                <a:gd name="connsiteX492" fmla="*/ 871332 w 1613382"/>
                <a:gd name="connsiteY492" fmla="*/ 626507 h 1845201"/>
                <a:gd name="connsiteX493" fmla="*/ 899806 w 1613382"/>
                <a:gd name="connsiteY493" fmla="*/ 654981 h 1845201"/>
                <a:gd name="connsiteX494" fmla="*/ 922586 w 1613382"/>
                <a:gd name="connsiteY494" fmla="*/ 649287 h 1845201"/>
                <a:gd name="connsiteX495" fmla="*/ 916891 w 1613382"/>
                <a:gd name="connsiteY495" fmla="*/ 615118 h 1845201"/>
                <a:gd name="connsiteX496" fmla="*/ 911196 w 1613382"/>
                <a:gd name="connsiteY496" fmla="*/ 586643 h 1845201"/>
                <a:gd name="connsiteX497" fmla="*/ 928281 w 1613382"/>
                <a:gd name="connsiteY497" fmla="*/ 472747 h 1845201"/>
                <a:gd name="connsiteX498" fmla="*/ 939671 w 1613382"/>
                <a:gd name="connsiteY498" fmla="*/ 444273 h 1845201"/>
                <a:gd name="connsiteX499" fmla="*/ 905501 w 1613382"/>
                <a:gd name="connsiteY499" fmla="*/ 375935 h 1845201"/>
                <a:gd name="connsiteX500" fmla="*/ 922586 w 1613382"/>
                <a:gd name="connsiteY500" fmla="*/ 364545 h 1845201"/>
                <a:gd name="connsiteX501" fmla="*/ 933976 w 1613382"/>
                <a:gd name="connsiteY501" fmla="*/ 347461 h 1845201"/>
                <a:gd name="connsiteX502" fmla="*/ 939671 w 1613382"/>
                <a:gd name="connsiteY502" fmla="*/ 375935 h 1845201"/>
                <a:gd name="connsiteX503" fmla="*/ 945366 w 1613382"/>
                <a:gd name="connsiteY503" fmla="*/ 415798 h 1845201"/>
                <a:gd name="connsiteX504" fmla="*/ 973841 w 1613382"/>
                <a:gd name="connsiteY504" fmla="*/ 410104 h 1845201"/>
                <a:gd name="connsiteX505" fmla="*/ 996621 w 1613382"/>
                <a:gd name="connsiteY505" fmla="*/ 370240 h 1845201"/>
                <a:gd name="connsiteX506" fmla="*/ 973841 w 1613382"/>
                <a:gd name="connsiteY506" fmla="*/ 387324 h 1845201"/>
                <a:gd name="connsiteX507" fmla="*/ 956756 w 1613382"/>
                <a:gd name="connsiteY507" fmla="*/ 421493 h 1845201"/>
                <a:gd name="connsiteX508" fmla="*/ 956756 w 1613382"/>
                <a:gd name="connsiteY508" fmla="*/ 558169 h 1845201"/>
                <a:gd name="connsiteX509" fmla="*/ 962451 w 1613382"/>
                <a:gd name="connsiteY509" fmla="*/ 751794 h 1845201"/>
                <a:gd name="connsiteX510" fmla="*/ 1036486 w 1613382"/>
                <a:gd name="connsiteY510" fmla="*/ 740404 h 1845201"/>
                <a:gd name="connsiteX511" fmla="*/ 1042181 w 1613382"/>
                <a:gd name="connsiteY511" fmla="*/ 706235 h 1845201"/>
                <a:gd name="connsiteX512" fmla="*/ 1053571 w 1613382"/>
                <a:gd name="connsiteY512" fmla="*/ 672066 h 1845201"/>
                <a:gd name="connsiteX513" fmla="*/ 1059266 w 1613382"/>
                <a:gd name="connsiteY513" fmla="*/ 649287 h 1845201"/>
                <a:gd name="connsiteX514" fmla="*/ 1076351 w 1613382"/>
                <a:gd name="connsiteY514" fmla="*/ 615118 h 1845201"/>
                <a:gd name="connsiteX515" fmla="*/ 1082046 w 1613382"/>
                <a:gd name="connsiteY515" fmla="*/ 580949 h 1845201"/>
                <a:gd name="connsiteX516" fmla="*/ 1116216 w 1613382"/>
                <a:gd name="connsiteY516" fmla="*/ 558169 h 1845201"/>
                <a:gd name="connsiteX517" fmla="*/ 1127606 w 1613382"/>
                <a:gd name="connsiteY517" fmla="*/ 541085 h 1845201"/>
                <a:gd name="connsiteX518" fmla="*/ 1110521 w 1613382"/>
                <a:gd name="connsiteY518" fmla="*/ 535390 h 1845201"/>
                <a:gd name="connsiteX519" fmla="*/ 1116216 w 1613382"/>
                <a:gd name="connsiteY519" fmla="*/ 495526 h 1845201"/>
                <a:gd name="connsiteX520" fmla="*/ 1121911 w 1613382"/>
                <a:gd name="connsiteY520" fmla="*/ 444273 h 1845201"/>
                <a:gd name="connsiteX521" fmla="*/ 1184555 w 1613382"/>
                <a:gd name="connsiteY521" fmla="*/ 461357 h 1845201"/>
                <a:gd name="connsiteX522" fmla="*/ 1201640 w 1613382"/>
                <a:gd name="connsiteY522" fmla="*/ 484136 h 1845201"/>
                <a:gd name="connsiteX523" fmla="*/ 1207335 w 1613382"/>
                <a:gd name="connsiteY523" fmla="*/ 518305 h 1845201"/>
                <a:gd name="connsiteX524" fmla="*/ 1195945 w 1613382"/>
                <a:gd name="connsiteY524" fmla="*/ 535390 h 1845201"/>
                <a:gd name="connsiteX525" fmla="*/ 1156080 w 1613382"/>
                <a:gd name="connsiteY525" fmla="*/ 569559 h 1845201"/>
                <a:gd name="connsiteX526" fmla="*/ 1144691 w 1613382"/>
                <a:gd name="connsiteY526" fmla="*/ 592338 h 1845201"/>
                <a:gd name="connsiteX527" fmla="*/ 1110521 w 1613382"/>
                <a:gd name="connsiteY527" fmla="*/ 649287 h 1845201"/>
                <a:gd name="connsiteX528" fmla="*/ 1087741 w 1613382"/>
                <a:gd name="connsiteY528" fmla="*/ 711930 h 1845201"/>
                <a:gd name="connsiteX529" fmla="*/ 1076351 w 1613382"/>
                <a:gd name="connsiteY529" fmla="*/ 734709 h 1845201"/>
                <a:gd name="connsiteX530" fmla="*/ 1013706 w 1613382"/>
                <a:gd name="connsiteY530" fmla="*/ 785962 h 1845201"/>
                <a:gd name="connsiteX531" fmla="*/ 996621 w 1613382"/>
                <a:gd name="connsiteY531" fmla="*/ 791657 h 1845201"/>
                <a:gd name="connsiteX532" fmla="*/ 968146 w 1613382"/>
                <a:gd name="connsiteY532" fmla="*/ 814437 h 1845201"/>
                <a:gd name="connsiteX533" fmla="*/ 962451 w 1613382"/>
                <a:gd name="connsiteY533" fmla="*/ 831521 h 1845201"/>
                <a:gd name="connsiteX534" fmla="*/ 968146 w 1613382"/>
                <a:gd name="connsiteY534" fmla="*/ 934028 h 1845201"/>
                <a:gd name="connsiteX535" fmla="*/ 1047876 w 1613382"/>
                <a:gd name="connsiteY535" fmla="*/ 928333 h 1845201"/>
                <a:gd name="connsiteX536" fmla="*/ 1070656 w 1613382"/>
                <a:gd name="connsiteY536" fmla="*/ 922638 h 1845201"/>
                <a:gd name="connsiteX537" fmla="*/ 1059266 w 1613382"/>
                <a:gd name="connsiteY537" fmla="*/ 905554 h 1845201"/>
                <a:gd name="connsiteX538" fmla="*/ 1064961 w 1613382"/>
                <a:gd name="connsiteY538" fmla="*/ 859995 h 1845201"/>
                <a:gd name="connsiteX539" fmla="*/ 1104826 w 1613382"/>
                <a:gd name="connsiteY539" fmla="*/ 865690 h 1845201"/>
                <a:gd name="connsiteX540" fmla="*/ 1110521 w 1613382"/>
                <a:gd name="connsiteY540" fmla="*/ 882775 h 1845201"/>
                <a:gd name="connsiteX541" fmla="*/ 1144691 w 1613382"/>
                <a:gd name="connsiteY541" fmla="*/ 905554 h 1845201"/>
                <a:gd name="connsiteX542" fmla="*/ 1218725 w 1613382"/>
                <a:gd name="connsiteY542" fmla="*/ 865690 h 1845201"/>
                <a:gd name="connsiteX543" fmla="*/ 1235810 w 1613382"/>
                <a:gd name="connsiteY543" fmla="*/ 734709 h 1845201"/>
                <a:gd name="connsiteX544" fmla="*/ 1252895 w 1613382"/>
                <a:gd name="connsiteY544" fmla="*/ 689150 h 1845201"/>
                <a:gd name="connsiteX545" fmla="*/ 1275675 w 1613382"/>
                <a:gd name="connsiteY545" fmla="*/ 694845 h 1845201"/>
                <a:gd name="connsiteX546" fmla="*/ 1281370 w 1613382"/>
                <a:gd name="connsiteY546" fmla="*/ 711930 h 1845201"/>
                <a:gd name="connsiteX547" fmla="*/ 1269980 w 1613382"/>
                <a:gd name="connsiteY547" fmla="*/ 763183 h 1845201"/>
                <a:gd name="connsiteX548" fmla="*/ 1264285 w 1613382"/>
                <a:gd name="connsiteY548" fmla="*/ 808742 h 1845201"/>
                <a:gd name="connsiteX549" fmla="*/ 1241505 w 1613382"/>
                <a:gd name="connsiteY549" fmla="*/ 854300 h 1845201"/>
                <a:gd name="connsiteX550" fmla="*/ 1235810 w 1613382"/>
                <a:gd name="connsiteY550" fmla="*/ 871385 h 1845201"/>
                <a:gd name="connsiteX551" fmla="*/ 1275675 w 1613382"/>
                <a:gd name="connsiteY551" fmla="*/ 899859 h 1845201"/>
                <a:gd name="connsiteX552" fmla="*/ 1298455 w 1613382"/>
                <a:gd name="connsiteY552" fmla="*/ 905554 h 1845201"/>
                <a:gd name="connsiteX553" fmla="*/ 1241505 w 1613382"/>
                <a:gd name="connsiteY553" fmla="*/ 928333 h 1845201"/>
                <a:gd name="connsiteX554" fmla="*/ 1201640 w 1613382"/>
                <a:gd name="connsiteY554" fmla="*/ 939723 h 1845201"/>
                <a:gd name="connsiteX555" fmla="*/ 1190250 w 1613382"/>
                <a:gd name="connsiteY555" fmla="*/ 956807 h 1845201"/>
                <a:gd name="connsiteX556" fmla="*/ 1201640 w 1613382"/>
                <a:gd name="connsiteY556" fmla="*/ 996671 h 1845201"/>
                <a:gd name="connsiteX557" fmla="*/ 1184555 w 1613382"/>
                <a:gd name="connsiteY557" fmla="*/ 1002366 h 1845201"/>
                <a:gd name="connsiteX558" fmla="*/ 1167470 w 1613382"/>
                <a:gd name="connsiteY558" fmla="*/ 990976 h 1845201"/>
                <a:gd name="connsiteX559" fmla="*/ 1156080 w 1613382"/>
                <a:gd name="connsiteY559" fmla="*/ 1008061 h 1845201"/>
                <a:gd name="connsiteX560" fmla="*/ 1138996 w 1613382"/>
                <a:gd name="connsiteY560" fmla="*/ 1013756 h 1845201"/>
                <a:gd name="connsiteX561" fmla="*/ 1133301 w 1613382"/>
                <a:gd name="connsiteY561" fmla="*/ 973892 h 1845201"/>
                <a:gd name="connsiteX562" fmla="*/ 1116216 w 1613382"/>
                <a:gd name="connsiteY562" fmla="*/ 962502 h 1845201"/>
                <a:gd name="connsiteX563" fmla="*/ 1030791 w 1613382"/>
                <a:gd name="connsiteY563" fmla="*/ 968197 h 1845201"/>
                <a:gd name="connsiteX564" fmla="*/ 1013706 w 1613382"/>
                <a:gd name="connsiteY564" fmla="*/ 979587 h 1845201"/>
                <a:gd name="connsiteX565" fmla="*/ 1019401 w 1613382"/>
                <a:gd name="connsiteY565" fmla="*/ 1099178 h 1845201"/>
                <a:gd name="connsiteX566" fmla="*/ 1053571 w 1613382"/>
                <a:gd name="connsiteY566" fmla="*/ 1116263 h 1845201"/>
                <a:gd name="connsiteX567" fmla="*/ 1150385 w 1613382"/>
                <a:gd name="connsiteY567" fmla="*/ 1121958 h 1845201"/>
                <a:gd name="connsiteX568" fmla="*/ 1184555 w 1613382"/>
                <a:gd name="connsiteY568" fmla="*/ 1127652 h 1845201"/>
                <a:gd name="connsiteX569" fmla="*/ 1201640 w 1613382"/>
                <a:gd name="connsiteY569" fmla="*/ 1133347 h 1845201"/>
                <a:gd name="connsiteX570" fmla="*/ 1258590 w 1613382"/>
                <a:gd name="connsiteY570" fmla="*/ 1127652 h 1845201"/>
                <a:gd name="connsiteX571" fmla="*/ 1287065 w 1613382"/>
                <a:gd name="connsiteY571" fmla="*/ 1099178 h 1845201"/>
                <a:gd name="connsiteX572" fmla="*/ 1304150 w 1613382"/>
                <a:gd name="connsiteY572" fmla="*/ 1087789 h 1845201"/>
                <a:gd name="connsiteX573" fmla="*/ 1315540 w 1613382"/>
                <a:gd name="connsiteY573" fmla="*/ 1065009 h 1845201"/>
                <a:gd name="connsiteX574" fmla="*/ 1332625 w 1613382"/>
                <a:gd name="connsiteY574" fmla="*/ 1047925 h 1845201"/>
                <a:gd name="connsiteX575" fmla="*/ 1355405 w 1613382"/>
                <a:gd name="connsiteY575" fmla="*/ 1019451 h 1845201"/>
                <a:gd name="connsiteX576" fmla="*/ 1378185 w 1613382"/>
                <a:gd name="connsiteY576" fmla="*/ 979587 h 1845201"/>
                <a:gd name="connsiteX577" fmla="*/ 1383880 w 1613382"/>
                <a:gd name="connsiteY577" fmla="*/ 962502 h 1845201"/>
                <a:gd name="connsiteX578" fmla="*/ 1412355 w 1613382"/>
                <a:gd name="connsiteY578" fmla="*/ 939723 h 1845201"/>
                <a:gd name="connsiteX579" fmla="*/ 1418049 w 1613382"/>
                <a:gd name="connsiteY579" fmla="*/ 922638 h 1845201"/>
                <a:gd name="connsiteX580" fmla="*/ 1429439 w 1613382"/>
                <a:gd name="connsiteY580" fmla="*/ 899859 h 1845201"/>
                <a:gd name="connsiteX581" fmla="*/ 1418049 w 1613382"/>
                <a:gd name="connsiteY581" fmla="*/ 865690 h 1845201"/>
                <a:gd name="connsiteX582" fmla="*/ 1429439 w 1613382"/>
                <a:gd name="connsiteY582" fmla="*/ 808742 h 1845201"/>
                <a:gd name="connsiteX583" fmla="*/ 1446524 w 1613382"/>
                <a:gd name="connsiteY583" fmla="*/ 785962 h 1845201"/>
                <a:gd name="connsiteX584" fmla="*/ 1469304 w 1613382"/>
                <a:gd name="connsiteY584" fmla="*/ 774573 h 1845201"/>
                <a:gd name="connsiteX585" fmla="*/ 1429439 w 1613382"/>
                <a:gd name="connsiteY585" fmla="*/ 267733 h 1845201"/>
                <a:gd name="connsiteX586" fmla="*/ 1457914 w 1613382"/>
                <a:gd name="connsiteY586" fmla="*/ 222174 h 1845201"/>
                <a:gd name="connsiteX587" fmla="*/ 1469304 w 1613382"/>
                <a:gd name="connsiteY587" fmla="*/ 205090 h 1845201"/>
                <a:gd name="connsiteX588" fmla="*/ 1509169 w 1613382"/>
                <a:gd name="connsiteY588" fmla="*/ 165226 h 1845201"/>
                <a:gd name="connsiteX589" fmla="*/ 1486389 w 1613382"/>
                <a:gd name="connsiteY589" fmla="*/ 131057 h 1845201"/>
                <a:gd name="connsiteX590" fmla="*/ 1503474 w 1613382"/>
                <a:gd name="connsiteY590" fmla="*/ 119667 h 1845201"/>
                <a:gd name="connsiteX591" fmla="*/ 1520559 w 1613382"/>
                <a:gd name="connsiteY591" fmla="*/ 96888 h 1845201"/>
                <a:gd name="connsiteX592" fmla="*/ 1543339 w 1613382"/>
                <a:gd name="connsiteY592" fmla="*/ 85498 h 1845201"/>
                <a:gd name="connsiteX593" fmla="*/ 1531949 w 1613382"/>
                <a:gd name="connsiteY593" fmla="*/ 68414 h 1845201"/>
                <a:gd name="connsiteX594" fmla="*/ 1480694 w 1613382"/>
                <a:gd name="connsiteY594" fmla="*/ 34245 h 1845201"/>
                <a:gd name="connsiteX595" fmla="*/ 1395270 w 1613382"/>
                <a:gd name="connsiteY595" fmla="*/ 57024 h 1845201"/>
                <a:gd name="connsiteX596" fmla="*/ 1389575 w 1613382"/>
                <a:gd name="connsiteY596" fmla="*/ 74109 h 1845201"/>
                <a:gd name="connsiteX597" fmla="*/ 1366795 w 1613382"/>
                <a:gd name="connsiteY597" fmla="*/ 119667 h 1845201"/>
                <a:gd name="connsiteX598" fmla="*/ 1215273 w 1613382"/>
                <a:gd name="connsiteY598" fmla="*/ 125362 h 1845201"/>
                <a:gd name="connsiteX599" fmla="*/ 1235810 w 1613382"/>
                <a:gd name="connsiteY599" fmla="*/ 62719 h 1845201"/>
                <a:gd name="connsiteX600" fmla="*/ 1264285 w 1613382"/>
                <a:gd name="connsiteY600" fmla="*/ 39940 h 1845201"/>
                <a:gd name="connsiteX601" fmla="*/ 1281370 w 1613382"/>
                <a:gd name="connsiteY601" fmla="*/ 28550 h 1845201"/>
                <a:gd name="connsiteX0" fmla="*/ 1281370 w 1593147"/>
                <a:gd name="connsiteY0" fmla="*/ 40798 h 1857449"/>
                <a:gd name="connsiteX1" fmla="*/ 1397962 w 1593147"/>
                <a:gd name="connsiteY1" fmla="*/ 12412 h 1857449"/>
                <a:gd name="connsiteX2" fmla="*/ 1326930 w 1593147"/>
                <a:gd name="connsiteY2" fmla="*/ 29408 h 1857449"/>
                <a:gd name="connsiteX3" fmla="*/ 1372490 w 1593147"/>
                <a:gd name="connsiteY3" fmla="*/ 35103 h 1857449"/>
                <a:gd name="connsiteX4" fmla="*/ 1425091 w 1593147"/>
                <a:gd name="connsiteY4" fmla="*/ 46847 h 1857449"/>
                <a:gd name="connsiteX5" fmla="*/ 1571814 w 1593147"/>
                <a:gd name="connsiteY5" fmla="*/ 46493 h 1857449"/>
                <a:gd name="connsiteX6" fmla="*/ 1588899 w 1593147"/>
                <a:gd name="connsiteY6" fmla="*/ 57882 h 1857449"/>
                <a:gd name="connsiteX7" fmla="*/ 1486389 w 1593147"/>
                <a:gd name="connsiteY7" fmla="*/ 798210 h 1857449"/>
                <a:gd name="connsiteX8" fmla="*/ 1474999 w 1593147"/>
                <a:gd name="connsiteY8" fmla="*/ 843769 h 1857449"/>
                <a:gd name="connsiteX9" fmla="*/ 1457914 w 1593147"/>
                <a:gd name="connsiteY9" fmla="*/ 906412 h 1857449"/>
                <a:gd name="connsiteX10" fmla="*/ 1452219 w 1593147"/>
                <a:gd name="connsiteY10" fmla="*/ 929192 h 1857449"/>
                <a:gd name="connsiteX11" fmla="*/ 1446524 w 1593147"/>
                <a:gd name="connsiteY11" fmla="*/ 963361 h 1857449"/>
                <a:gd name="connsiteX12" fmla="*/ 1412355 w 1593147"/>
                <a:gd name="connsiteY12" fmla="*/ 986140 h 1857449"/>
                <a:gd name="connsiteX13" fmla="*/ 1361100 w 1593147"/>
                <a:gd name="connsiteY13" fmla="*/ 1043088 h 1857449"/>
                <a:gd name="connsiteX14" fmla="*/ 1338320 w 1593147"/>
                <a:gd name="connsiteY14" fmla="*/ 1094342 h 1857449"/>
                <a:gd name="connsiteX15" fmla="*/ 1315540 w 1593147"/>
                <a:gd name="connsiteY15" fmla="*/ 1139900 h 1857449"/>
                <a:gd name="connsiteX16" fmla="*/ 1298455 w 1593147"/>
                <a:gd name="connsiteY16" fmla="*/ 1168374 h 1857449"/>
                <a:gd name="connsiteX17" fmla="*/ 1281370 w 1593147"/>
                <a:gd name="connsiteY17" fmla="*/ 1174069 h 1857449"/>
                <a:gd name="connsiteX18" fmla="*/ 1235810 w 1593147"/>
                <a:gd name="connsiteY18" fmla="*/ 1191154 h 1857449"/>
                <a:gd name="connsiteX19" fmla="*/ 1218725 w 1593147"/>
                <a:gd name="connsiteY19" fmla="*/ 1202543 h 1857449"/>
                <a:gd name="connsiteX20" fmla="*/ 1224420 w 1593147"/>
                <a:gd name="connsiteY20" fmla="*/ 1225323 h 1857449"/>
                <a:gd name="connsiteX21" fmla="*/ 1241505 w 1593147"/>
                <a:gd name="connsiteY21" fmla="*/ 1231018 h 1857449"/>
                <a:gd name="connsiteX22" fmla="*/ 1281370 w 1593147"/>
                <a:gd name="connsiteY22" fmla="*/ 1259492 h 1857449"/>
                <a:gd name="connsiteX23" fmla="*/ 1315540 w 1593147"/>
                <a:gd name="connsiteY23" fmla="*/ 1282271 h 1857449"/>
                <a:gd name="connsiteX24" fmla="*/ 1326930 w 1593147"/>
                <a:gd name="connsiteY24" fmla="*/ 1299356 h 1857449"/>
                <a:gd name="connsiteX25" fmla="*/ 1338320 w 1593147"/>
                <a:gd name="connsiteY25" fmla="*/ 1333525 h 1857449"/>
                <a:gd name="connsiteX26" fmla="*/ 1344015 w 1593147"/>
                <a:gd name="connsiteY26" fmla="*/ 1350609 h 1857449"/>
                <a:gd name="connsiteX27" fmla="*/ 1355405 w 1593147"/>
                <a:gd name="connsiteY27" fmla="*/ 1373388 h 1857449"/>
                <a:gd name="connsiteX28" fmla="*/ 1366795 w 1593147"/>
                <a:gd name="connsiteY28" fmla="*/ 1407557 h 1857449"/>
                <a:gd name="connsiteX29" fmla="*/ 1372490 w 1593147"/>
                <a:gd name="connsiteY29" fmla="*/ 1424642 h 1857449"/>
                <a:gd name="connsiteX30" fmla="*/ 1406660 w 1593147"/>
                <a:gd name="connsiteY30" fmla="*/ 1481590 h 1857449"/>
                <a:gd name="connsiteX31" fmla="*/ 1418049 w 1593147"/>
                <a:gd name="connsiteY31" fmla="*/ 1515759 h 1857449"/>
                <a:gd name="connsiteX32" fmla="*/ 1429439 w 1593147"/>
                <a:gd name="connsiteY32" fmla="*/ 1532844 h 1857449"/>
                <a:gd name="connsiteX33" fmla="*/ 1446524 w 1593147"/>
                <a:gd name="connsiteY33" fmla="*/ 1584097 h 1857449"/>
                <a:gd name="connsiteX34" fmla="*/ 1457914 w 1593147"/>
                <a:gd name="connsiteY34" fmla="*/ 1601182 h 1857449"/>
                <a:gd name="connsiteX35" fmla="*/ 1474999 w 1593147"/>
                <a:gd name="connsiteY35" fmla="*/ 1652435 h 1857449"/>
                <a:gd name="connsiteX36" fmla="*/ 1480694 w 1593147"/>
                <a:gd name="connsiteY36" fmla="*/ 1697994 h 1857449"/>
                <a:gd name="connsiteX37" fmla="*/ 1486389 w 1593147"/>
                <a:gd name="connsiteY37" fmla="*/ 1732163 h 1857449"/>
                <a:gd name="connsiteX38" fmla="*/ 1480694 w 1593147"/>
                <a:gd name="connsiteY38" fmla="*/ 1806196 h 1857449"/>
                <a:gd name="connsiteX39" fmla="*/ 1440829 w 1593147"/>
                <a:gd name="connsiteY39" fmla="*/ 1754942 h 1857449"/>
                <a:gd name="connsiteX40" fmla="*/ 1429439 w 1593147"/>
                <a:gd name="connsiteY40" fmla="*/ 1686604 h 1857449"/>
                <a:gd name="connsiteX41" fmla="*/ 1418049 w 1593147"/>
                <a:gd name="connsiteY41" fmla="*/ 1669520 h 1857449"/>
                <a:gd name="connsiteX42" fmla="*/ 1412355 w 1593147"/>
                <a:gd name="connsiteY42" fmla="*/ 1652435 h 1857449"/>
                <a:gd name="connsiteX43" fmla="*/ 1395270 w 1593147"/>
                <a:gd name="connsiteY43" fmla="*/ 1641045 h 1857449"/>
                <a:gd name="connsiteX44" fmla="*/ 1389575 w 1593147"/>
                <a:gd name="connsiteY44" fmla="*/ 1601182 h 1857449"/>
                <a:gd name="connsiteX45" fmla="*/ 1378185 w 1593147"/>
                <a:gd name="connsiteY45" fmla="*/ 1567013 h 1857449"/>
                <a:gd name="connsiteX46" fmla="*/ 1372490 w 1593147"/>
                <a:gd name="connsiteY46" fmla="*/ 1544233 h 1857449"/>
                <a:gd name="connsiteX47" fmla="*/ 1355405 w 1593147"/>
                <a:gd name="connsiteY47" fmla="*/ 1521454 h 1857449"/>
                <a:gd name="connsiteX48" fmla="*/ 1349710 w 1593147"/>
                <a:gd name="connsiteY48" fmla="*/ 1481590 h 1857449"/>
                <a:gd name="connsiteX49" fmla="*/ 1338320 w 1593147"/>
                <a:gd name="connsiteY49" fmla="*/ 1447421 h 1857449"/>
                <a:gd name="connsiteX50" fmla="*/ 1321235 w 1593147"/>
                <a:gd name="connsiteY50" fmla="*/ 1401863 h 1857449"/>
                <a:gd name="connsiteX51" fmla="*/ 1315540 w 1593147"/>
                <a:gd name="connsiteY51" fmla="*/ 1356304 h 1857449"/>
                <a:gd name="connsiteX52" fmla="*/ 1298455 w 1593147"/>
                <a:gd name="connsiteY52" fmla="*/ 1350609 h 1857449"/>
                <a:gd name="connsiteX53" fmla="*/ 1281370 w 1593147"/>
                <a:gd name="connsiteY53" fmla="*/ 1339219 h 1857449"/>
                <a:gd name="connsiteX54" fmla="*/ 1247200 w 1593147"/>
                <a:gd name="connsiteY54" fmla="*/ 1327830 h 1857449"/>
                <a:gd name="connsiteX55" fmla="*/ 1213030 w 1593147"/>
                <a:gd name="connsiteY55" fmla="*/ 1305050 h 1857449"/>
                <a:gd name="connsiteX56" fmla="*/ 1178860 w 1593147"/>
                <a:gd name="connsiteY56" fmla="*/ 1293661 h 1857449"/>
                <a:gd name="connsiteX57" fmla="*/ 1173165 w 1593147"/>
                <a:gd name="connsiteY57" fmla="*/ 1350609 h 1857449"/>
                <a:gd name="connsiteX58" fmla="*/ 1156080 w 1593147"/>
                <a:gd name="connsiteY58" fmla="*/ 1361999 h 1857449"/>
                <a:gd name="connsiteX59" fmla="*/ 1161775 w 1593147"/>
                <a:gd name="connsiteY59" fmla="*/ 1384778 h 1857449"/>
                <a:gd name="connsiteX60" fmla="*/ 1167470 w 1593147"/>
                <a:gd name="connsiteY60" fmla="*/ 1401863 h 1857449"/>
                <a:gd name="connsiteX61" fmla="*/ 1190250 w 1593147"/>
                <a:gd name="connsiteY61" fmla="*/ 1424642 h 1857449"/>
                <a:gd name="connsiteX62" fmla="*/ 1201640 w 1593147"/>
                <a:gd name="connsiteY62" fmla="*/ 1441726 h 1857449"/>
                <a:gd name="connsiteX63" fmla="*/ 1201640 w 1593147"/>
                <a:gd name="connsiteY63" fmla="*/ 1487285 h 1857449"/>
                <a:gd name="connsiteX64" fmla="*/ 1235810 w 1593147"/>
                <a:gd name="connsiteY64" fmla="*/ 1504370 h 1857449"/>
                <a:gd name="connsiteX65" fmla="*/ 1275675 w 1593147"/>
                <a:gd name="connsiteY65" fmla="*/ 1521454 h 1857449"/>
                <a:gd name="connsiteX66" fmla="*/ 1252895 w 1593147"/>
                <a:gd name="connsiteY66" fmla="*/ 1532844 h 1857449"/>
                <a:gd name="connsiteX67" fmla="*/ 1241505 w 1593147"/>
                <a:gd name="connsiteY67" fmla="*/ 1549928 h 1857449"/>
                <a:gd name="connsiteX68" fmla="*/ 1224420 w 1593147"/>
                <a:gd name="connsiteY68" fmla="*/ 1561318 h 1857449"/>
                <a:gd name="connsiteX69" fmla="*/ 1201640 w 1593147"/>
                <a:gd name="connsiteY69" fmla="*/ 1544233 h 1857449"/>
                <a:gd name="connsiteX70" fmla="*/ 1178860 w 1593147"/>
                <a:gd name="connsiteY70" fmla="*/ 1521454 h 1857449"/>
                <a:gd name="connsiteX71" fmla="*/ 1173165 w 1593147"/>
                <a:gd name="connsiteY71" fmla="*/ 1498675 h 1857449"/>
                <a:gd name="connsiteX72" fmla="*/ 1167470 w 1593147"/>
                <a:gd name="connsiteY72" fmla="*/ 1470201 h 1857449"/>
                <a:gd name="connsiteX73" fmla="*/ 1150385 w 1593147"/>
                <a:gd name="connsiteY73" fmla="*/ 1464506 h 1857449"/>
                <a:gd name="connsiteX74" fmla="*/ 1138996 w 1593147"/>
                <a:gd name="connsiteY74" fmla="*/ 1447421 h 1857449"/>
                <a:gd name="connsiteX75" fmla="*/ 1121911 w 1593147"/>
                <a:gd name="connsiteY75" fmla="*/ 1441726 h 1857449"/>
                <a:gd name="connsiteX76" fmla="*/ 1104826 w 1593147"/>
                <a:gd name="connsiteY76" fmla="*/ 1430337 h 1857449"/>
                <a:gd name="connsiteX77" fmla="*/ 1064961 w 1593147"/>
                <a:gd name="connsiteY77" fmla="*/ 1418947 h 1857449"/>
                <a:gd name="connsiteX78" fmla="*/ 1030791 w 1593147"/>
                <a:gd name="connsiteY78" fmla="*/ 1390473 h 1857449"/>
                <a:gd name="connsiteX79" fmla="*/ 1019401 w 1593147"/>
                <a:gd name="connsiteY79" fmla="*/ 1373388 h 1857449"/>
                <a:gd name="connsiteX80" fmla="*/ 1002316 w 1593147"/>
                <a:gd name="connsiteY80" fmla="*/ 1361999 h 1857449"/>
                <a:gd name="connsiteX81" fmla="*/ 996621 w 1593147"/>
                <a:gd name="connsiteY81" fmla="*/ 1344914 h 1857449"/>
                <a:gd name="connsiteX82" fmla="*/ 962451 w 1593147"/>
                <a:gd name="connsiteY82" fmla="*/ 1327830 h 1857449"/>
                <a:gd name="connsiteX83" fmla="*/ 945366 w 1593147"/>
                <a:gd name="connsiteY83" fmla="*/ 1333525 h 1857449"/>
                <a:gd name="connsiteX84" fmla="*/ 928281 w 1593147"/>
                <a:gd name="connsiteY84" fmla="*/ 1367694 h 1857449"/>
                <a:gd name="connsiteX85" fmla="*/ 933976 w 1593147"/>
                <a:gd name="connsiteY85" fmla="*/ 1436032 h 1857449"/>
                <a:gd name="connsiteX86" fmla="*/ 968146 w 1593147"/>
                <a:gd name="connsiteY86" fmla="*/ 1470201 h 1857449"/>
                <a:gd name="connsiteX87" fmla="*/ 1002316 w 1593147"/>
                <a:gd name="connsiteY87" fmla="*/ 1481590 h 1857449"/>
                <a:gd name="connsiteX88" fmla="*/ 1008011 w 1593147"/>
                <a:gd name="connsiteY88" fmla="*/ 1498675 h 1857449"/>
                <a:gd name="connsiteX89" fmla="*/ 1025096 w 1593147"/>
                <a:gd name="connsiteY89" fmla="*/ 1504370 h 1857449"/>
                <a:gd name="connsiteX90" fmla="*/ 1064961 w 1593147"/>
                <a:gd name="connsiteY90" fmla="*/ 1510064 h 1857449"/>
                <a:gd name="connsiteX91" fmla="*/ 1059266 w 1593147"/>
                <a:gd name="connsiteY91" fmla="*/ 1538538 h 1857449"/>
                <a:gd name="connsiteX92" fmla="*/ 1047876 w 1593147"/>
                <a:gd name="connsiteY92" fmla="*/ 1555623 h 1857449"/>
                <a:gd name="connsiteX93" fmla="*/ 1076351 w 1593147"/>
                <a:gd name="connsiteY93" fmla="*/ 1578402 h 1857449"/>
                <a:gd name="connsiteX94" fmla="*/ 1110521 w 1593147"/>
                <a:gd name="connsiteY94" fmla="*/ 1606876 h 1857449"/>
                <a:gd name="connsiteX95" fmla="*/ 1150385 w 1593147"/>
                <a:gd name="connsiteY95" fmla="*/ 1618266 h 1857449"/>
                <a:gd name="connsiteX96" fmla="*/ 1184555 w 1593147"/>
                <a:gd name="connsiteY96" fmla="*/ 1629656 h 1857449"/>
                <a:gd name="connsiteX97" fmla="*/ 1201640 w 1593147"/>
                <a:gd name="connsiteY97" fmla="*/ 1635351 h 1857449"/>
                <a:gd name="connsiteX98" fmla="*/ 1207335 w 1593147"/>
                <a:gd name="connsiteY98" fmla="*/ 1652435 h 1857449"/>
                <a:gd name="connsiteX99" fmla="*/ 1218725 w 1593147"/>
                <a:gd name="connsiteY99" fmla="*/ 1675214 h 1857449"/>
                <a:gd name="connsiteX100" fmla="*/ 1207335 w 1593147"/>
                <a:gd name="connsiteY100" fmla="*/ 1703689 h 1857449"/>
                <a:gd name="connsiteX101" fmla="*/ 1195945 w 1593147"/>
                <a:gd name="connsiteY101" fmla="*/ 1686604 h 1857449"/>
                <a:gd name="connsiteX102" fmla="*/ 1121911 w 1593147"/>
                <a:gd name="connsiteY102" fmla="*/ 1669520 h 1857449"/>
                <a:gd name="connsiteX103" fmla="*/ 1161775 w 1593147"/>
                <a:gd name="connsiteY103" fmla="*/ 1709383 h 1857449"/>
                <a:gd name="connsiteX104" fmla="*/ 1178860 w 1593147"/>
                <a:gd name="connsiteY104" fmla="*/ 1743552 h 1857449"/>
                <a:gd name="connsiteX105" fmla="*/ 1156080 w 1593147"/>
                <a:gd name="connsiteY105" fmla="*/ 1754942 h 1857449"/>
                <a:gd name="connsiteX106" fmla="*/ 1104826 w 1593147"/>
                <a:gd name="connsiteY106" fmla="*/ 1749247 h 1857449"/>
                <a:gd name="connsiteX107" fmla="*/ 1087741 w 1593147"/>
                <a:gd name="connsiteY107" fmla="*/ 1743552 h 1857449"/>
                <a:gd name="connsiteX108" fmla="*/ 1064961 w 1593147"/>
                <a:gd name="connsiteY108" fmla="*/ 1623961 h 1857449"/>
                <a:gd name="connsiteX109" fmla="*/ 1019401 w 1593147"/>
                <a:gd name="connsiteY109" fmla="*/ 1612571 h 1857449"/>
                <a:gd name="connsiteX110" fmla="*/ 1008011 w 1593147"/>
                <a:gd name="connsiteY110" fmla="*/ 1635351 h 1857449"/>
                <a:gd name="connsiteX111" fmla="*/ 996621 w 1593147"/>
                <a:gd name="connsiteY111" fmla="*/ 1652435 h 1857449"/>
                <a:gd name="connsiteX112" fmla="*/ 1002316 w 1593147"/>
                <a:gd name="connsiteY112" fmla="*/ 1732163 h 1857449"/>
                <a:gd name="connsiteX113" fmla="*/ 1008011 w 1593147"/>
                <a:gd name="connsiteY113" fmla="*/ 1749247 h 1857449"/>
                <a:gd name="connsiteX114" fmla="*/ 1025096 w 1593147"/>
                <a:gd name="connsiteY114" fmla="*/ 1754942 h 1857449"/>
                <a:gd name="connsiteX115" fmla="*/ 1025096 w 1593147"/>
                <a:gd name="connsiteY115" fmla="*/ 1789111 h 1857449"/>
                <a:gd name="connsiteX116" fmla="*/ 1002316 w 1593147"/>
                <a:gd name="connsiteY116" fmla="*/ 1857449 h 1857449"/>
                <a:gd name="connsiteX117" fmla="*/ 996621 w 1593147"/>
                <a:gd name="connsiteY117" fmla="*/ 1840365 h 1857449"/>
                <a:gd name="connsiteX118" fmla="*/ 990926 w 1593147"/>
                <a:gd name="connsiteY118" fmla="*/ 1811890 h 1857449"/>
                <a:gd name="connsiteX119" fmla="*/ 973841 w 1593147"/>
                <a:gd name="connsiteY119" fmla="*/ 1823280 h 1857449"/>
                <a:gd name="connsiteX120" fmla="*/ 945366 w 1593147"/>
                <a:gd name="connsiteY120" fmla="*/ 1828975 h 1857449"/>
                <a:gd name="connsiteX121" fmla="*/ 905501 w 1593147"/>
                <a:gd name="connsiteY121" fmla="*/ 1817585 h 1857449"/>
                <a:gd name="connsiteX122" fmla="*/ 899806 w 1593147"/>
                <a:gd name="connsiteY122" fmla="*/ 1800501 h 1857449"/>
                <a:gd name="connsiteX123" fmla="*/ 922586 w 1593147"/>
                <a:gd name="connsiteY123" fmla="*/ 1777721 h 1857449"/>
                <a:gd name="connsiteX124" fmla="*/ 945366 w 1593147"/>
                <a:gd name="connsiteY124" fmla="*/ 1766332 h 1857449"/>
                <a:gd name="connsiteX125" fmla="*/ 956756 w 1593147"/>
                <a:gd name="connsiteY125" fmla="*/ 1749247 h 1857449"/>
                <a:gd name="connsiteX126" fmla="*/ 968146 w 1593147"/>
                <a:gd name="connsiteY126" fmla="*/ 1715078 h 1857449"/>
                <a:gd name="connsiteX127" fmla="*/ 973841 w 1593147"/>
                <a:gd name="connsiteY127" fmla="*/ 1669520 h 1857449"/>
                <a:gd name="connsiteX128" fmla="*/ 996621 w 1593147"/>
                <a:gd name="connsiteY128" fmla="*/ 1635351 h 1857449"/>
                <a:gd name="connsiteX129" fmla="*/ 990926 w 1593147"/>
                <a:gd name="connsiteY129" fmla="*/ 1618266 h 1857449"/>
                <a:gd name="connsiteX130" fmla="*/ 1002316 w 1593147"/>
                <a:gd name="connsiteY130" fmla="*/ 1584097 h 1857449"/>
                <a:gd name="connsiteX131" fmla="*/ 979536 w 1593147"/>
                <a:gd name="connsiteY131" fmla="*/ 1555623 h 1857449"/>
                <a:gd name="connsiteX132" fmla="*/ 939671 w 1593147"/>
                <a:gd name="connsiteY132" fmla="*/ 1527149 h 1857449"/>
                <a:gd name="connsiteX133" fmla="*/ 933976 w 1593147"/>
                <a:gd name="connsiteY133" fmla="*/ 1549928 h 1857449"/>
                <a:gd name="connsiteX134" fmla="*/ 922586 w 1593147"/>
                <a:gd name="connsiteY134" fmla="*/ 1641045 h 1857449"/>
                <a:gd name="connsiteX135" fmla="*/ 905501 w 1593147"/>
                <a:gd name="connsiteY135" fmla="*/ 1635351 h 1857449"/>
                <a:gd name="connsiteX136" fmla="*/ 922586 w 1593147"/>
                <a:gd name="connsiteY136" fmla="*/ 1555623 h 1857449"/>
                <a:gd name="connsiteX137" fmla="*/ 916891 w 1593147"/>
                <a:gd name="connsiteY137" fmla="*/ 1521454 h 1857449"/>
                <a:gd name="connsiteX138" fmla="*/ 905501 w 1593147"/>
                <a:gd name="connsiteY138" fmla="*/ 1504370 h 1857449"/>
                <a:gd name="connsiteX139" fmla="*/ 888416 w 1593147"/>
                <a:gd name="connsiteY139" fmla="*/ 1447421 h 1857449"/>
                <a:gd name="connsiteX140" fmla="*/ 865637 w 1593147"/>
                <a:gd name="connsiteY140" fmla="*/ 1418947 h 1857449"/>
                <a:gd name="connsiteX141" fmla="*/ 848552 w 1593147"/>
                <a:gd name="connsiteY141" fmla="*/ 1430337 h 1857449"/>
                <a:gd name="connsiteX142" fmla="*/ 831467 w 1593147"/>
                <a:gd name="connsiteY142" fmla="*/ 1470201 h 1857449"/>
                <a:gd name="connsiteX143" fmla="*/ 825772 w 1593147"/>
                <a:gd name="connsiteY143" fmla="*/ 1487285 h 1857449"/>
                <a:gd name="connsiteX144" fmla="*/ 802992 w 1593147"/>
                <a:gd name="connsiteY144" fmla="*/ 1510064 h 1857449"/>
                <a:gd name="connsiteX145" fmla="*/ 785907 w 1593147"/>
                <a:gd name="connsiteY145" fmla="*/ 1544233 h 1857449"/>
                <a:gd name="connsiteX146" fmla="*/ 797297 w 1593147"/>
                <a:gd name="connsiteY146" fmla="*/ 1578402 h 1857449"/>
                <a:gd name="connsiteX147" fmla="*/ 808687 w 1593147"/>
                <a:gd name="connsiteY147" fmla="*/ 1635351 h 1857449"/>
                <a:gd name="connsiteX148" fmla="*/ 825772 w 1593147"/>
                <a:gd name="connsiteY148" fmla="*/ 1646740 h 1857449"/>
                <a:gd name="connsiteX149" fmla="*/ 820077 w 1593147"/>
                <a:gd name="connsiteY149" fmla="*/ 1686604 h 1857449"/>
                <a:gd name="connsiteX150" fmla="*/ 802992 w 1593147"/>
                <a:gd name="connsiteY150" fmla="*/ 1680909 h 1857449"/>
                <a:gd name="connsiteX151" fmla="*/ 797297 w 1593147"/>
                <a:gd name="connsiteY151" fmla="*/ 1663825 h 1857449"/>
                <a:gd name="connsiteX152" fmla="*/ 780212 w 1593147"/>
                <a:gd name="connsiteY152" fmla="*/ 1652435 h 1857449"/>
                <a:gd name="connsiteX153" fmla="*/ 740347 w 1593147"/>
                <a:gd name="connsiteY153" fmla="*/ 1669520 h 1857449"/>
                <a:gd name="connsiteX154" fmla="*/ 734652 w 1593147"/>
                <a:gd name="connsiteY154" fmla="*/ 1686604 h 1857449"/>
                <a:gd name="connsiteX155" fmla="*/ 711872 w 1593147"/>
                <a:gd name="connsiteY155" fmla="*/ 1720773 h 1857449"/>
                <a:gd name="connsiteX156" fmla="*/ 723262 w 1593147"/>
                <a:gd name="connsiteY156" fmla="*/ 1760637 h 1857449"/>
                <a:gd name="connsiteX157" fmla="*/ 728957 w 1593147"/>
                <a:gd name="connsiteY157" fmla="*/ 1777721 h 1857449"/>
                <a:gd name="connsiteX158" fmla="*/ 723262 w 1593147"/>
                <a:gd name="connsiteY158" fmla="*/ 1806196 h 1857449"/>
                <a:gd name="connsiteX159" fmla="*/ 706177 w 1593147"/>
                <a:gd name="connsiteY159" fmla="*/ 1811890 h 1857449"/>
                <a:gd name="connsiteX160" fmla="*/ 700482 w 1593147"/>
                <a:gd name="connsiteY160" fmla="*/ 1789111 h 1857449"/>
                <a:gd name="connsiteX161" fmla="*/ 666312 w 1593147"/>
                <a:gd name="connsiteY161" fmla="*/ 1766332 h 1857449"/>
                <a:gd name="connsiteX162" fmla="*/ 586583 w 1593147"/>
                <a:gd name="connsiteY162" fmla="*/ 1754942 h 1857449"/>
                <a:gd name="connsiteX163" fmla="*/ 615058 w 1593147"/>
                <a:gd name="connsiteY163" fmla="*/ 1743552 h 1857449"/>
                <a:gd name="connsiteX164" fmla="*/ 649227 w 1593147"/>
                <a:gd name="connsiteY164" fmla="*/ 1737858 h 1857449"/>
                <a:gd name="connsiteX165" fmla="*/ 637837 w 1593147"/>
                <a:gd name="connsiteY165" fmla="*/ 1697994 h 1857449"/>
                <a:gd name="connsiteX166" fmla="*/ 677702 w 1593147"/>
                <a:gd name="connsiteY166" fmla="*/ 1675214 h 1857449"/>
                <a:gd name="connsiteX167" fmla="*/ 694787 w 1593147"/>
                <a:gd name="connsiteY167" fmla="*/ 1669520 h 1857449"/>
                <a:gd name="connsiteX168" fmla="*/ 700482 w 1593147"/>
                <a:gd name="connsiteY168" fmla="*/ 1652435 h 1857449"/>
                <a:gd name="connsiteX169" fmla="*/ 717567 w 1593147"/>
                <a:gd name="connsiteY169" fmla="*/ 1641045 h 1857449"/>
                <a:gd name="connsiteX170" fmla="*/ 728957 w 1593147"/>
                <a:gd name="connsiteY170" fmla="*/ 1623961 h 1857449"/>
                <a:gd name="connsiteX171" fmla="*/ 723262 w 1593147"/>
                <a:gd name="connsiteY171" fmla="*/ 1595487 h 1857449"/>
                <a:gd name="connsiteX172" fmla="*/ 672007 w 1593147"/>
                <a:gd name="connsiteY172" fmla="*/ 1584097 h 1857449"/>
                <a:gd name="connsiteX173" fmla="*/ 637837 w 1593147"/>
                <a:gd name="connsiteY173" fmla="*/ 1567013 h 1857449"/>
                <a:gd name="connsiteX174" fmla="*/ 632142 w 1593147"/>
                <a:gd name="connsiteY174" fmla="*/ 1549928 h 1857449"/>
                <a:gd name="connsiteX175" fmla="*/ 620752 w 1593147"/>
                <a:gd name="connsiteY175" fmla="*/ 1532844 h 1857449"/>
                <a:gd name="connsiteX176" fmla="*/ 637837 w 1593147"/>
                <a:gd name="connsiteY176" fmla="*/ 1527149 h 1857449"/>
                <a:gd name="connsiteX177" fmla="*/ 728957 w 1593147"/>
                <a:gd name="connsiteY177" fmla="*/ 1515759 h 1857449"/>
                <a:gd name="connsiteX178" fmla="*/ 751737 w 1593147"/>
                <a:gd name="connsiteY178" fmla="*/ 1504370 h 1857449"/>
                <a:gd name="connsiteX179" fmla="*/ 763127 w 1593147"/>
                <a:gd name="connsiteY179" fmla="*/ 1487285 h 1857449"/>
                <a:gd name="connsiteX180" fmla="*/ 797297 w 1593147"/>
                <a:gd name="connsiteY180" fmla="*/ 1470201 h 1857449"/>
                <a:gd name="connsiteX181" fmla="*/ 808687 w 1593147"/>
                <a:gd name="connsiteY181" fmla="*/ 1453116 h 1857449"/>
                <a:gd name="connsiteX182" fmla="*/ 825772 w 1593147"/>
                <a:gd name="connsiteY182" fmla="*/ 1436032 h 1857449"/>
                <a:gd name="connsiteX183" fmla="*/ 854247 w 1593147"/>
                <a:gd name="connsiteY183" fmla="*/ 1390473 h 1857449"/>
                <a:gd name="connsiteX184" fmla="*/ 865637 w 1593147"/>
                <a:gd name="connsiteY184" fmla="*/ 1361999 h 1857449"/>
                <a:gd name="connsiteX185" fmla="*/ 905501 w 1593147"/>
                <a:gd name="connsiteY185" fmla="*/ 1339219 h 1857449"/>
                <a:gd name="connsiteX186" fmla="*/ 956756 w 1593147"/>
                <a:gd name="connsiteY186" fmla="*/ 1327830 h 1857449"/>
                <a:gd name="connsiteX187" fmla="*/ 951061 w 1593147"/>
                <a:gd name="connsiteY187" fmla="*/ 1310745 h 1857449"/>
                <a:gd name="connsiteX188" fmla="*/ 945366 w 1593147"/>
                <a:gd name="connsiteY188" fmla="*/ 1248102 h 1857449"/>
                <a:gd name="connsiteX189" fmla="*/ 928281 w 1593147"/>
                <a:gd name="connsiteY189" fmla="*/ 1242407 h 1857449"/>
                <a:gd name="connsiteX190" fmla="*/ 905501 w 1593147"/>
                <a:gd name="connsiteY190" fmla="*/ 1236712 h 1857449"/>
                <a:gd name="connsiteX191" fmla="*/ 825772 w 1593147"/>
                <a:gd name="connsiteY191" fmla="*/ 1242407 h 1857449"/>
                <a:gd name="connsiteX192" fmla="*/ 808687 w 1593147"/>
                <a:gd name="connsiteY192" fmla="*/ 1253797 h 1857449"/>
                <a:gd name="connsiteX193" fmla="*/ 780212 w 1593147"/>
                <a:gd name="connsiteY193" fmla="*/ 1259492 h 1857449"/>
                <a:gd name="connsiteX194" fmla="*/ 757432 w 1593147"/>
                <a:gd name="connsiteY194" fmla="*/ 1270881 h 1857449"/>
                <a:gd name="connsiteX195" fmla="*/ 734652 w 1593147"/>
                <a:gd name="connsiteY195" fmla="*/ 1316440 h 1857449"/>
                <a:gd name="connsiteX196" fmla="*/ 717567 w 1593147"/>
                <a:gd name="connsiteY196" fmla="*/ 1367694 h 1857449"/>
                <a:gd name="connsiteX197" fmla="*/ 711872 w 1593147"/>
                <a:gd name="connsiteY197" fmla="*/ 1384778 h 1857449"/>
                <a:gd name="connsiteX198" fmla="*/ 689092 w 1593147"/>
                <a:gd name="connsiteY198" fmla="*/ 1401863 h 1857449"/>
                <a:gd name="connsiteX199" fmla="*/ 683397 w 1593147"/>
                <a:gd name="connsiteY199" fmla="*/ 1339219 h 1857449"/>
                <a:gd name="connsiteX200" fmla="*/ 666312 w 1593147"/>
                <a:gd name="connsiteY200" fmla="*/ 1327830 h 1857449"/>
                <a:gd name="connsiteX201" fmla="*/ 575193 w 1593147"/>
                <a:gd name="connsiteY201" fmla="*/ 1339219 h 1857449"/>
                <a:gd name="connsiteX202" fmla="*/ 563803 w 1593147"/>
                <a:gd name="connsiteY202" fmla="*/ 1356304 h 1857449"/>
                <a:gd name="connsiteX203" fmla="*/ 541023 w 1593147"/>
                <a:gd name="connsiteY203" fmla="*/ 1418947 h 1857449"/>
                <a:gd name="connsiteX204" fmla="*/ 444208 w 1593147"/>
                <a:gd name="connsiteY204" fmla="*/ 1424642 h 1857449"/>
                <a:gd name="connsiteX205" fmla="*/ 438513 w 1593147"/>
                <a:gd name="connsiteY205" fmla="*/ 1470201 h 1857449"/>
                <a:gd name="connsiteX206" fmla="*/ 421428 w 1593147"/>
                <a:gd name="connsiteY206" fmla="*/ 1492980 h 1857449"/>
                <a:gd name="connsiteX207" fmla="*/ 410038 w 1593147"/>
                <a:gd name="connsiteY207" fmla="*/ 1510064 h 1857449"/>
                <a:gd name="connsiteX208" fmla="*/ 415733 w 1593147"/>
                <a:gd name="connsiteY208" fmla="*/ 1572707 h 1857449"/>
                <a:gd name="connsiteX209" fmla="*/ 432818 w 1593147"/>
                <a:gd name="connsiteY209" fmla="*/ 1578402 h 1857449"/>
                <a:gd name="connsiteX210" fmla="*/ 438513 w 1593147"/>
                <a:gd name="connsiteY210" fmla="*/ 1601182 h 1857449"/>
                <a:gd name="connsiteX211" fmla="*/ 449903 w 1593147"/>
                <a:gd name="connsiteY211" fmla="*/ 1618266 h 1857449"/>
                <a:gd name="connsiteX212" fmla="*/ 392953 w 1593147"/>
                <a:gd name="connsiteY212" fmla="*/ 1612571 h 1857449"/>
                <a:gd name="connsiteX213" fmla="*/ 387258 w 1593147"/>
                <a:gd name="connsiteY213" fmla="*/ 1538538 h 1857449"/>
                <a:gd name="connsiteX214" fmla="*/ 381563 w 1593147"/>
                <a:gd name="connsiteY214" fmla="*/ 1453116 h 1857449"/>
                <a:gd name="connsiteX215" fmla="*/ 364478 w 1593147"/>
                <a:gd name="connsiteY215" fmla="*/ 1441726 h 1857449"/>
                <a:gd name="connsiteX216" fmla="*/ 324614 w 1593147"/>
                <a:gd name="connsiteY216" fmla="*/ 1430337 h 1857449"/>
                <a:gd name="connsiteX217" fmla="*/ 301834 w 1593147"/>
                <a:gd name="connsiteY217" fmla="*/ 1436032 h 1857449"/>
                <a:gd name="connsiteX218" fmla="*/ 290444 w 1593147"/>
                <a:gd name="connsiteY218" fmla="*/ 1453116 h 1857449"/>
                <a:gd name="connsiteX219" fmla="*/ 273359 w 1593147"/>
                <a:gd name="connsiteY219" fmla="*/ 1470201 h 1857449"/>
                <a:gd name="connsiteX220" fmla="*/ 233494 w 1593147"/>
                <a:gd name="connsiteY220" fmla="*/ 1510064 h 1857449"/>
                <a:gd name="connsiteX221" fmla="*/ 239189 w 1593147"/>
                <a:gd name="connsiteY221" fmla="*/ 1532844 h 1857449"/>
                <a:gd name="connsiteX222" fmla="*/ 256274 w 1593147"/>
                <a:gd name="connsiteY222" fmla="*/ 1538538 h 1857449"/>
                <a:gd name="connsiteX223" fmla="*/ 296139 w 1593147"/>
                <a:gd name="connsiteY223" fmla="*/ 1561318 h 1857449"/>
                <a:gd name="connsiteX224" fmla="*/ 290444 w 1593147"/>
                <a:gd name="connsiteY224" fmla="*/ 1578402 h 1857449"/>
                <a:gd name="connsiteX225" fmla="*/ 256274 w 1593147"/>
                <a:gd name="connsiteY225" fmla="*/ 1601182 h 1857449"/>
                <a:gd name="connsiteX226" fmla="*/ 210714 w 1593147"/>
                <a:gd name="connsiteY226" fmla="*/ 1595487 h 1857449"/>
                <a:gd name="connsiteX227" fmla="*/ 205019 w 1593147"/>
                <a:gd name="connsiteY227" fmla="*/ 1578402 h 1857449"/>
                <a:gd name="connsiteX228" fmla="*/ 199324 w 1593147"/>
                <a:gd name="connsiteY228" fmla="*/ 1555623 h 1857449"/>
                <a:gd name="connsiteX229" fmla="*/ 170849 w 1593147"/>
                <a:gd name="connsiteY229" fmla="*/ 1549928 h 1857449"/>
                <a:gd name="connsiteX230" fmla="*/ 153764 w 1593147"/>
                <a:gd name="connsiteY230" fmla="*/ 1532844 h 1857449"/>
                <a:gd name="connsiteX231" fmla="*/ 136679 w 1593147"/>
                <a:gd name="connsiteY231" fmla="*/ 1521454 h 1857449"/>
                <a:gd name="connsiteX232" fmla="*/ 142374 w 1593147"/>
                <a:gd name="connsiteY232" fmla="*/ 1498675 h 1857449"/>
                <a:gd name="connsiteX233" fmla="*/ 182239 w 1593147"/>
                <a:gd name="connsiteY233" fmla="*/ 1481590 h 1857449"/>
                <a:gd name="connsiteX234" fmla="*/ 199324 w 1593147"/>
                <a:gd name="connsiteY234" fmla="*/ 1464506 h 1857449"/>
                <a:gd name="connsiteX235" fmla="*/ 222104 w 1593147"/>
                <a:gd name="connsiteY235" fmla="*/ 1458811 h 1857449"/>
                <a:gd name="connsiteX236" fmla="*/ 244884 w 1593147"/>
                <a:gd name="connsiteY236" fmla="*/ 1424642 h 1857449"/>
                <a:gd name="connsiteX237" fmla="*/ 256274 w 1593147"/>
                <a:gd name="connsiteY237" fmla="*/ 1407557 h 1857449"/>
                <a:gd name="connsiteX238" fmla="*/ 273359 w 1593147"/>
                <a:gd name="connsiteY238" fmla="*/ 1401863 h 1857449"/>
                <a:gd name="connsiteX239" fmla="*/ 290444 w 1593147"/>
                <a:gd name="connsiteY239" fmla="*/ 1384778 h 1857449"/>
                <a:gd name="connsiteX240" fmla="*/ 279054 w 1593147"/>
                <a:gd name="connsiteY240" fmla="*/ 1350609 h 1857449"/>
                <a:gd name="connsiteX241" fmla="*/ 318919 w 1593147"/>
                <a:gd name="connsiteY241" fmla="*/ 1327830 h 1857449"/>
                <a:gd name="connsiteX242" fmla="*/ 336004 w 1593147"/>
                <a:gd name="connsiteY242" fmla="*/ 1339219 h 1857449"/>
                <a:gd name="connsiteX243" fmla="*/ 353088 w 1593147"/>
                <a:gd name="connsiteY243" fmla="*/ 1344914 h 1857449"/>
                <a:gd name="connsiteX244" fmla="*/ 364478 w 1593147"/>
                <a:gd name="connsiteY244" fmla="*/ 1361999 h 1857449"/>
                <a:gd name="connsiteX245" fmla="*/ 529633 w 1593147"/>
                <a:gd name="connsiteY245" fmla="*/ 1379083 h 1857449"/>
                <a:gd name="connsiteX246" fmla="*/ 541023 w 1593147"/>
                <a:gd name="connsiteY246" fmla="*/ 1361999 h 1857449"/>
                <a:gd name="connsiteX247" fmla="*/ 546718 w 1593147"/>
                <a:gd name="connsiteY247" fmla="*/ 1344914 h 1857449"/>
                <a:gd name="connsiteX248" fmla="*/ 563803 w 1593147"/>
                <a:gd name="connsiteY248" fmla="*/ 1339219 h 1857449"/>
                <a:gd name="connsiteX249" fmla="*/ 592278 w 1593147"/>
                <a:gd name="connsiteY249" fmla="*/ 1316440 h 1857449"/>
                <a:gd name="connsiteX250" fmla="*/ 626447 w 1593147"/>
                <a:gd name="connsiteY250" fmla="*/ 1299356 h 1857449"/>
                <a:gd name="connsiteX251" fmla="*/ 666312 w 1593147"/>
                <a:gd name="connsiteY251" fmla="*/ 1293661 h 1857449"/>
                <a:gd name="connsiteX252" fmla="*/ 672007 w 1593147"/>
                <a:gd name="connsiteY252" fmla="*/ 1253797 h 1857449"/>
                <a:gd name="connsiteX253" fmla="*/ 654922 w 1593147"/>
                <a:gd name="connsiteY253" fmla="*/ 1248102 h 1857449"/>
                <a:gd name="connsiteX254" fmla="*/ 677702 w 1593147"/>
                <a:gd name="connsiteY254" fmla="*/ 1236712 h 1857449"/>
                <a:gd name="connsiteX255" fmla="*/ 774517 w 1593147"/>
                <a:gd name="connsiteY255" fmla="*/ 1225323 h 1857449"/>
                <a:gd name="connsiteX256" fmla="*/ 808687 w 1593147"/>
                <a:gd name="connsiteY256" fmla="*/ 1219628 h 1857449"/>
                <a:gd name="connsiteX257" fmla="*/ 791602 w 1593147"/>
                <a:gd name="connsiteY257" fmla="*/ 1213933 h 1857449"/>
                <a:gd name="connsiteX258" fmla="*/ 751737 w 1593147"/>
                <a:gd name="connsiteY258" fmla="*/ 1179764 h 1857449"/>
                <a:gd name="connsiteX259" fmla="*/ 740347 w 1593147"/>
                <a:gd name="connsiteY259" fmla="*/ 1162680 h 1857449"/>
                <a:gd name="connsiteX260" fmla="*/ 700482 w 1593147"/>
                <a:gd name="connsiteY260" fmla="*/ 1145595 h 1857449"/>
                <a:gd name="connsiteX261" fmla="*/ 495463 w 1593147"/>
                <a:gd name="connsiteY261" fmla="*/ 1134206 h 1857449"/>
                <a:gd name="connsiteX262" fmla="*/ 410038 w 1593147"/>
                <a:gd name="connsiteY262" fmla="*/ 1151290 h 1857449"/>
                <a:gd name="connsiteX263" fmla="*/ 398648 w 1593147"/>
                <a:gd name="connsiteY263" fmla="*/ 1174069 h 1857449"/>
                <a:gd name="connsiteX264" fmla="*/ 353088 w 1593147"/>
                <a:gd name="connsiteY264" fmla="*/ 1225323 h 1857449"/>
                <a:gd name="connsiteX265" fmla="*/ 347394 w 1593147"/>
                <a:gd name="connsiteY265" fmla="*/ 1179764 h 1857449"/>
                <a:gd name="connsiteX266" fmla="*/ 233494 w 1593147"/>
                <a:gd name="connsiteY266" fmla="*/ 1208238 h 1857449"/>
                <a:gd name="connsiteX267" fmla="*/ 216409 w 1593147"/>
                <a:gd name="connsiteY267" fmla="*/ 1225323 h 1857449"/>
                <a:gd name="connsiteX268" fmla="*/ 210714 w 1593147"/>
                <a:gd name="connsiteY268" fmla="*/ 1208238 h 1857449"/>
                <a:gd name="connsiteX269" fmla="*/ 222104 w 1593147"/>
                <a:gd name="connsiteY269" fmla="*/ 1179764 h 1857449"/>
                <a:gd name="connsiteX270" fmla="*/ 205019 w 1593147"/>
                <a:gd name="connsiteY270" fmla="*/ 1174069 h 1857449"/>
                <a:gd name="connsiteX271" fmla="*/ 148069 w 1593147"/>
                <a:gd name="connsiteY271" fmla="*/ 1162680 h 1857449"/>
                <a:gd name="connsiteX272" fmla="*/ 119594 w 1593147"/>
                <a:gd name="connsiteY272" fmla="*/ 1156985 h 1857449"/>
                <a:gd name="connsiteX273" fmla="*/ 85425 w 1593147"/>
                <a:gd name="connsiteY273" fmla="*/ 1145595 h 1857449"/>
                <a:gd name="connsiteX274" fmla="*/ 11390 w 1593147"/>
                <a:gd name="connsiteY274" fmla="*/ 1139900 h 1857449"/>
                <a:gd name="connsiteX275" fmla="*/ 0 w 1593147"/>
                <a:gd name="connsiteY275" fmla="*/ 1122816 h 1857449"/>
                <a:gd name="connsiteX276" fmla="*/ 5695 w 1593147"/>
                <a:gd name="connsiteY276" fmla="*/ 1100037 h 1857449"/>
                <a:gd name="connsiteX277" fmla="*/ 28475 w 1593147"/>
                <a:gd name="connsiteY277" fmla="*/ 1094342 h 1857449"/>
                <a:gd name="connsiteX278" fmla="*/ 34170 w 1593147"/>
                <a:gd name="connsiteY278" fmla="*/ 1054478 h 1857449"/>
                <a:gd name="connsiteX279" fmla="*/ 45560 w 1593147"/>
                <a:gd name="connsiteY279" fmla="*/ 1071562 h 1857449"/>
                <a:gd name="connsiteX280" fmla="*/ 68340 w 1593147"/>
                <a:gd name="connsiteY280" fmla="*/ 1094342 h 1857449"/>
                <a:gd name="connsiteX281" fmla="*/ 85425 w 1593147"/>
                <a:gd name="connsiteY281" fmla="*/ 1100037 h 1857449"/>
                <a:gd name="connsiteX282" fmla="*/ 176544 w 1593147"/>
                <a:gd name="connsiteY282" fmla="*/ 1105731 h 1857449"/>
                <a:gd name="connsiteX283" fmla="*/ 187934 w 1593147"/>
                <a:gd name="connsiteY283" fmla="*/ 1122816 h 1857449"/>
                <a:gd name="connsiteX284" fmla="*/ 227799 w 1593147"/>
                <a:gd name="connsiteY284" fmla="*/ 1139900 h 1857449"/>
                <a:gd name="connsiteX285" fmla="*/ 290444 w 1593147"/>
                <a:gd name="connsiteY285" fmla="*/ 1145595 h 1857449"/>
                <a:gd name="connsiteX286" fmla="*/ 444208 w 1593147"/>
                <a:gd name="connsiteY286" fmla="*/ 1139900 h 1857449"/>
                <a:gd name="connsiteX287" fmla="*/ 427123 w 1593147"/>
                <a:gd name="connsiteY287" fmla="*/ 1134206 h 1857449"/>
                <a:gd name="connsiteX288" fmla="*/ 398648 w 1593147"/>
                <a:gd name="connsiteY288" fmla="*/ 1100037 h 1857449"/>
                <a:gd name="connsiteX289" fmla="*/ 347394 w 1593147"/>
                <a:gd name="connsiteY289" fmla="*/ 1082952 h 1857449"/>
                <a:gd name="connsiteX290" fmla="*/ 290444 w 1593147"/>
                <a:gd name="connsiteY290" fmla="*/ 1054478 h 1857449"/>
                <a:gd name="connsiteX291" fmla="*/ 284749 w 1593147"/>
                <a:gd name="connsiteY291" fmla="*/ 1037393 h 1857449"/>
                <a:gd name="connsiteX292" fmla="*/ 267664 w 1593147"/>
                <a:gd name="connsiteY292" fmla="*/ 1031699 h 1857449"/>
                <a:gd name="connsiteX293" fmla="*/ 244884 w 1593147"/>
                <a:gd name="connsiteY293" fmla="*/ 1014614 h 1857449"/>
                <a:gd name="connsiteX294" fmla="*/ 227799 w 1593147"/>
                <a:gd name="connsiteY294" fmla="*/ 986140 h 1857449"/>
                <a:gd name="connsiteX295" fmla="*/ 210714 w 1593147"/>
                <a:gd name="connsiteY295" fmla="*/ 963361 h 1857449"/>
                <a:gd name="connsiteX296" fmla="*/ 182239 w 1593147"/>
                <a:gd name="connsiteY296" fmla="*/ 900717 h 1857449"/>
                <a:gd name="connsiteX297" fmla="*/ 148069 w 1593147"/>
                <a:gd name="connsiteY297" fmla="*/ 940581 h 1857449"/>
                <a:gd name="connsiteX298" fmla="*/ 136679 w 1593147"/>
                <a:gd name="connsiteY298" fmla="*/ 889328 h 1857449"/>
                <a:gd name="connsiteX299" fmla="*/ 170849 w 1593147"/>
                <a:gd name="connsiteY299" fmla="*/ 843769 h 1857449"/>
                <a:gd name="connsiteX300" fmla="*/ 187934 w 1593147"/>
                <a:gd name="connsiteY300" fmla="*/ 872243 h 1857449"/>
                <a:gd name="connsiteX301" fmla="*/ 193629 w 1593147"/>
                <a:gd name="connsiteY301" fmla="*/ 895023 h 1857449"/>
                <a:gd name="connsiteX302" fmla="*/ 210714 w 1593147"/>
                <a:gd name="connsiteY302" fmla="*/ 912107 h 1857449"/>
                <a:gd name="connsiteX303" fmla="*/ 233494 w 1593147"/>
                <a:gd name="connsiteY303" fmla="*/ 957666 h 1857449"/>
                <a:gd name="connsiteX304" fmla="*/ 279054 w 1593147"/>
                <a:gd name="connsiteY304" fmla="*/ 986140 h 1857449"/>
                <a:gd name="connsiteX305" fmla="*/ 313224 w 1593147"/>
                <a:gd name="connsiteY305" fmla="*/ 1008919 h 1857449"/>
                <a:gd name="connsiteX306" fmla="*/ 347394 w 1593147"/>
                <a:gd name="connsiteY306" fmla="*/ 1043088 h 1857449"/>
                <a:gd name="connsiteX307" fmla="*/ 364478 w 1593147"/>
                <a:gd name="connsiteY307" fmla="*/ 1071562 h 1857449"/>
                <a:gd name="connsiteX308" fmla="*/ 398648 w 1593147"/>
                <a:gd name="connsiteY308" fmla="*/ 1082952 h 1857449"/>
                <a:gd name="connsiteX309" fmla="*/ 438513 w 1593147"/>
                <a:gd name="connsiteY309" fmla="*/ 1071562 h 1857449"/>
                <a:gd name="connsiteX310" fmla="*/ 449903 w 1593147"/>
                <a:gd name="connsiteY310" fmla="*/ 1088647 h 1857449"/>
                <a:gd name="connsiteX311" fmla="*/ 455598 w 1593147"/>
                <a:gd name="connsiteY311" fmla="*/ 1105731 h 1857449"/>
                <a:gd name="connsiteX312" fmla="*/ 501158 w 1593147"/>
                <a:gd name="connsiteY312" fmla="*/ 1111426 h 1857449"/>
                <a:gd name="connsiteX313" fmla="*/ 620752 w 1593147"/>
                <a:gd name="connsiteY313" fmla="*/ 1122816 h 1857449"/>
                <a:gd name="connsiteX314" fmla="*/ 649227 w 1593147"/>
                <a:gd name="connsiteY314" fmla="*/ 1111426 h 1857449"/>
                <a:gd name="connsiteX315" fmla="*/ 597973 w 1593147"/>
                <a:gd name="connsiteY315" fmla="*/ 1082952 h 1857449"/>
                <a:gd name="connsiteX316" fmla="*/ 575193 w 1593147"/>
                <a:gd name="connsiteY316" fmla="*/ 1065868 h 1857449"/>
                <a:gd name="connsiteX317" fmla="*/ 569498 w 1593147"/>
                <a:gd name="connsiteY317" fmla="*/ 1048783 h 1857449"/>
                <a:gd name="connsiteX318" fmla="*/ 552413 w 1593147"/>
                <a:gd name="connsiteY318" fmla="*/ 1037393 h 1857449"/>
                <a:gd name="connsiteX319" fmla="*/ 518243 w 1593147"/>
                <a:gd name="connsiteY319" fmla="*/ 1003224 h 1857449"/>
                <a:gd name="connsiteX320" fmla="*/ 501158 w 1593147"/>
                <a:gd name="connsiteY320" fmla="*/ 986140 h 1857449"/>
                <a:gd name="connsiteX321" fmla="*/ 478378 w 1593147"/>
                <a:gd name="connsiteY321" fmla="*/ 974750 h 1857449"/>
                <a:gd name="connsiteX322" fmla="*/ 461293 w 1593147"/>
                <a:gd name="connsiteY322" fmla="*/ 969055 h 1857449"/>
                <a:gd name="connsiteX323" fmla="*/ 427123 w 1593147"/>
                <a:gd name="connsiteY323" fmla="*/ 940581 h 1857449"/>
                <a:gd name="connsiteX324" fmla="*/ 421428 w 1593147"/>
                <a:gd name="connsiteY324" fmla="*/ 917802 h 1857449"/>
                <a:gd name="connsiteX325" fmla="*/ 404343 w 1593147"/>
                <a:gd name="connsiteY325" fmla="*/ 912107 h 1857449"/>
                <a:gd name="connsiteX326" fmla="*/ 387258 w 1593147"/>
                <a:gd name="connsiteY326" fmla="*/ 900717 h 1857449"/>
                <a:gd name="connsiteX327" fmla="*/ 375868 w 1593147"/>
                <a:gd name="connsiteY327" fmla="*/ 883633 h 1857449"/>
                <a:gd name="connsiteX328" fmla="*/ 358783 w 1593147"/>
                <a:gd name="connsiteY328" fmla="*/ 877938 h 1857449"/>
                <a:gd name="connsiteX329" fmla="*/ 353088 w 1593147"/>
                <a:gd name="connsiteY329" fmla="*/ 820990 h 1857449"/>
                <a:gd name="connsiteX330" fmla="*/ 347394 w 1593147"/>
                <a:gd name="connsiteY330" fmla="*/ 803905 h 1857449"/>
                <a:gd name="connsiteX331" fmla="*/ 341699 w 1593147"/>
                <a:gd name="connsiteY331" fmla="*/ 781126 h 1857449"/>
                <a:gd name="connsiteX332" fmla="*/ 324614 w 1593147"/>
                <a:gd name="connsiteY332" fmla="*/ 775431 h 1857449"/>
                <a:gd name="connsiteX333" fmla="*/ 239189 w 1593147"/>
                <a:gd name="connsiteY333" fmla="*/ 775431 h 1857449"/>
                <a:gd name="connsiteX334" fmla="*/ 216409 w 1593147"/>
                <a:gd name="connsiteY334" fmla="*/ 764042 h 1857449"/>
                <a:gd name="connsiteX335" fmla="*/ 199324 w 1593147"/>
                <a:gd name="connsiteY335" fmla="*/ 758347 h 1857449"/>
                <a:gd name="connsiteX336" fmla="*/ 193629 w 1593147"/>
                <a:gd name="connsiteY336" fmla="*/ 741262 h 1857449"/>
                <a:gd name="connsiteX337" fmla="*/ 267664 w 1593147"/>
                <a:gd name="connsiteY337" fmla="*/ 729873 h 1857449"/>
                <a:gd name="connsiteX338" fmla="*/ 284749 w 1593147"/>
                <a:gd name="connsiteY338" fmla="*/ 718483 h 1857449"/>
                <a:gd name="connsiteX339" fmla="*/ 313224 w 1593147"/>
                <a:gd name="connsiteY339" fmla="*/ 684314 h 1857449"/>
                <a:gd name="connsiteX340" fmla="*/ 324614 w 1593147"/>
                <a:gd name="connsiteY340" fmla="*/ 718483 h 1857449"/>
                <a:gd name="connsiteX341" fmla="*/ 330309 w 1593147"/>
                <a:gd name="connsiteY341" fmla="*/ 746957 h 1857449"/>
                <a:gd name="connsiteX342" fmla="*/ 353088 w 1593147"/>
                <a:gd name="connsiteY342" fmla="*/ 781126 h 1857449"/>
                <a:gd name="connsiteX343" fmla="*/ 364478 w 1593147"/>
                <a:gd name="connsiteY343" fmla="*/ 832379 h 1857449"/>
                <a:gd name="connsiteX344" fmla="*/ 375868 w 1593147"/>
                <a:gd name="connsiteY344" fmla="*/ 866548 h 1857449"/>
                <a:gd name="connsiteX345" fmla="*/ 421428 w 1593147"/>
                <a:gd name="connsiteY345" fmla="*/ 895023 h 1857449"/>
                <a:gd name="connsiteX346" fmla="*/ 466988 w 1593147"/>
                <a:gd name="connsiteY346" fmla="*/ 923497 h 1857449"/>
                <a:gd name="connsiteX347" fmla="*/ 455598 w 1593147"/>
                <a:gd name="connsiteY347" fmla="*/ 877938 h 1857449"/>
                <a:gd name="connsiteX348" fmla="*/ 444208 w 1593147"/>
                <a:gd name="connsiteY348" fmla="*/ 860854 h 1857449"/>
                <a:gd name="connsiteX349" fmla="*/ 449903 w 1593147"/>
                <a:gd name="connsiteY349" fmla="*/ 786821 h 1857449"/>
                <a:gd name="connsiteX350" fmla="*/ 438513 w 1593147"/>
                <a:gd name="connsiteY350" fmla="*/ 729873 h 1857449"/>
                <a:gd name="connsiteX351" fmla="*/ 427123 w 1593147"/>
                <a:gd name="connsiteY351" fmla="*/ 661535 h 1857449"/>
                <a:gd name="connsiteX352" fmla="*/ 421428 w 1593147"/>
                <a:gd name="connsiteY352" fmla="*/ 638755 h 1857449"/>
                <a:gd name="connsiteX353" fmla="*/ 410038 w 1593147"/>
                <a:gd name="connsiteY353" fmla="*/ 615976 h 1857449"/>
                <a:gd name="connsiteX354" fmla="*/ 404343 w 1593147"/>
                <a:gd name="connsiteY354" fmla="*/ 581807 h 1857449"/>
                <a:gd name="connsiteX355" fmla="*/ 387258 w 1593147"/>
                <a:gd name="connsiteY355" fmla="*/ 593197 h 1857449"/>
                <a:gd name="connsiteX356" fmla="*/ 421428 w 1593147"/>
                <a:gd name="connsiteY356" fmla="*/ 621671 h 1857449"/>
                <a:gd name="connsiteX357" fmla="*/ 449903 w 1593147"/>
                <a:gd name="connsiteY357" fmla="*/ 615976 h 1857449"/>
                <a:gd name="connsiteX358" fmla="*/ 512548 w 1593147"/>
                <a:gd name="connsiteY358" fmla="*/ 559028 h 1857449"/>
                <a:gd name="connsiteX359" fmla="*/ 518243 w 1593147"/>
                <a:gd name="connsiteY359" fmla="*/ 581807 h 1857449"/>
                <a:gd name="connsiteX360" fmla="*/ 523938 w 1593147"/>
                <a:gd name="connsiteY360" fmla="*/ 598891 h 1857449"/>
                <a:gd name="connsiteX361" fmla="*/ 506853 w 1593147"/>
                <a:gd name="connsiteY361" fmla="*/ 615976 h 1857449"/>
                <a:gd name="connsiteX362" fmla="*/ 472683 w 1593147"/>
                <a:gd name="connsiteY362" fmla="*/ 650145 h 1857449"/>
                <a:gd name="connsiteX363" fmla="*/ 506853 w 1593147"/>
                <a:gd name="connsiteY363" fmla="*/ 672924 h 1857449"/>
                <a:gd name="connsiteX364" fmla="*/ 523938 w 1593147"/>
                <a:gd name="connsiteY364" fmla="*/ 690009 h 1857449"/>
                <a:gd name="connsiteX365" fmla="*/ 569498 w 1593147"/>
                <a:gd name="connsiteY365" fmla="*/ 707093 h 1857449"/>
                <a:gd name="connsiteX366" fmla="*/ 546718 w 1593147"/>
                <a:gd name="connsiteY366" fmla="*/ 764042 h 1857449"/>
                <a:gd name="connsiteX367" fmla="*/ 518243 w 1593147"/>
                <a:gd name="connsiteY367" fmla="*/ 781126 h 1857449"/>
                <a:gd name="connsiteX368" fmla="*/ 501158 w 1593147"/>
                <a:gd name="connsiteY368" fmla="*/ 815295 h 1857449"/>
                <a:gd name="connsiteX369" fmla="*/ 489768 w 1593147"/>
                <a:gd name="connsiteY369" fmla="*/ 832379 h 1857449"/>
                <a:gd name="connsiteX370" fmla="*/ 495463 w 1593147"/>
                <a:gd name="connsiteY370" fmla="*/ 883633 h 1857449"/>
                <a:gd name="connsiteX371" fmla="*/ 501158 w 1593147"/>
                <a:gd name="connsiteY371" fmla="*/ 900717 h 1857449"/>
                <a:gd name="connsiteX372" fmla="*/ 518243 w 1593147"/>
                <a:gd name="connsiteY372" fmla="*/ 917802 h 1857449"/>
                <a:gd name="connsiteX373" fmla="*/ 541023 w 1593147"/>
                <a:gd name="connsiteY373" fmla="*/ 923497 h 1857449"/>
                <a:gd name="connsiteX374" fmla="*/ 563803 w 1593147"/>
                <a:gd name="connsiteY374" fmla="*/ 957666 h 1857449"/>
                <a:gd name="connsiteX375" fmla="*/ 580888 w 1593147"/>
                <a:gd name="connsiteY375" fmla="*/ 997530 h 1857449"/>
                <a:gd name="connsiteX376" fmla="*/ 597973 w 1593147"/>
                <a:gd name="connsiteY376" fmla="*/ 1003224 h 1857449"/>
                <a:gd name="connsiteX377" fmla="*/ 615058 w 1593147"/>
                <a:gd name="connsiteY377" fmla="*/ 1003224 h 1857449"/>
                <a:gd name="connsiteX378" fmla="*/ 603668 w 1593147"/>
                <a:gd name="connsiteY378" fmla="*/ 923497 h 1857449"/>
                <a:gd name="connsiteX379" fmla="*/ 592278 w 1593147"/>
                <a:gd name="connsiteY379" fmla="*/ 900717 h 1857449"/>
                <a:gd name="connsiteX380" fmla="*/ 586583 w 1593147"/>
                <a:gd name="connsiteY380" fmla="*/ 877938 h 1857449"/>
                <a:gd name="connsiteX381" fmla="*/ 580888 w 1593147"/>
                <a:gd name="connsiteY381" fmla="*/ 832379 h 1857449"/>
                <a:gd name="connsiteX382" fmla="*/ 615058 w 1593147"/>
                <a:gd name="connsiteY382" fmla="*/ 843769 h 1857449"/>
                <a:gd name="connsiteX383" fmla="*/ 637837 w 1593147"/>
                <a:gd name="connsiteY383" fmla="*/ 838074 h 1857449"/>
                <a:gd name="connsiteX384" fmla="*/ 626447 w 1593147"/>
                <a:gd name="connsiteY384" fmla="*/ 820990 h 1857449"/>
                <a:gd name="connsiteX385" fmla="*/ 592278 w 1593147"/>
                <a:gd name="connsiteY385" fmla="*/ 803905 h 1857449"/>
                <a:gd name="connsiteX386" fmla="*/ 586583 w 1593147"/>
                <a:gd name="connsiteY386" fmla="*/ 786821 h 1857449"/>
                <a:gd name="connsiteX387" fmla="*/ 632142 w 1593147"/>
                <a:gd name="connsiteY387" fmla="*/ 746957 h 1857449"/>
                <a:gd name="connsiteX388" fmla="*/ 626447 w 1593147"/>
                <a:gd name="connsiteY388" fmla="*/ 729873 h 1857449"/>
                <a:gd name="connsiteX389" fmla="*/ 632142 w 1593147"/>
                <a:gd name="connsiteY389" fmla="*/ 786821 h 1857449"/>
                <a:gd name="connsiteX390" fmla="*/ 654922 w 1593147"/>
                <a:gd name="connsiteY390" fmla="*/ 792516 h 1857449"/>
                <a:gd name="connsiteX391" fmla="*/ 677702 w 1593147"/>
                <a:gd name="connsiteY391" fmla="*/ 866548 h 1857449"/>
                <a:gd name="connsiteX392" fmla="*/ 694787 w 1593147"/>
                <a:gd name="connsiteY392" fmla="*/ 877938 h 1857449"/>
                <a:gd name="connsiteX393" fmla="*/ 683397 w 1593147"/>
                <a:gd name="connsiteY393" fmla="*/ 900717 h 1857449"/>
                <a:gd name="connsiteX394" fmla="*/ 700482 w 1593147"/>
                <a:gd name="connsiteY394" fmla="*/ 974750 h 1857449"/>
                <a:gd name="connsiteX395" fmla="*/ 711872 w 1593147"/>
                <a:gd name="connsiteY395" fmla="*/ 991835 h 1857449"/>
                <a:gd name="connsiteX396" fmla="*/ 717567 w 1593147"/>
                <a:gd name="connsiteY396" fmla="*/ 1008919 h 1857449"/>
                <a:gd name="connsiteX397" fmla="*/ 740347 w 1593147"/>
                <a:gd name="connsiteY397" fmla="*/ 1014614 h 1857449"/>
                <a:gd name="connsiteX398" fmla="*/ 757432 w 1593147"/>
                <a:gd name="connsiteY398" fmla="*/ 1020309 h 1857449"/>
                <a:gd name="connsiteX399" fmla="*/ 808687 w 1593147"/>
                <a:gd name="connsiteY399" fmla="*/ 1043088 h 1857449"/>
                <a:gd name="connsiteX400" fmla="*/ 820077 w 1593147"/>
                <a:gd name="connsiteY400" fmla="*/ 1065868 h 1857449"/>
                <a:gd name="connsiteX401" fmla="*/ 859942 w 1593147"/>
                <a:gd name="connsiteY401" fmla="*/ 1082952 h 1857449"/>
                <a:gd name="connsiteX402" fmla="*/ 842857 w 1593147"/>
                <a:gd name="connsiteY402" fmla="*/ 1094342 h 1857449"/>
                <a:gd name="connsiteX403" fmla="*/ 825772 w 1593147"/>
                <a:gd name="connsiteY403" fmla="*/ 1082952 h 1857449"/>
                <a:gd name="connsiteX404" fmla="*/ 797297 w 1593147"/>
                <a:gd name="connsiteY404" fmla="*/ 1054478 h 1857449"/>
                <a:gd name="connsiteX405" fmla="*/ 763127 w 1593147"/>
                <a:gd name="connsiteY405" fmla="*/ 1048783 h 1857449"/>
                <a:gd name="connsiteX406" fmla="*/ 700482 w 1593147"/>
                <a:gd name="connsiteY406" fmla="*/ 1026004 h 1857449"/>
                <a:gd name="connsiteX407" fmla="*/ 677702 w 1593147"/>
                <a:gd name="connsiteY407" fmla="*/ 1008919 h 1857449"/>
                <a:gd name="connsiteX408" fmla="*/ 672007 w 1593147"/>
                <a:gd name="connsiteY408" fmla="*/ 917802 h 1857449"/>
                <a:gd name="connsiteX409" fmla="*/ 637837 w 1593147"/>
                <a:gd name="connsiteY409" fmla="*/ 895023 h 1857449"/>
                <a:gd name="connsiteX410" fmla="*/ 558108 w 1593147"/>
                <a:gd name="connsiteY410" fmla="*/ 923497 h 1857449"/>
                <a:gd name="connsiteX411" fmla="*/ 580888 w 1593147"/>
                <a:gd name="connsiteY411" fmla="*/ 969055 h 1857449"/>
                <a:gd name="connsiteX412" fmla="*/ 615058 w 1593147"/>
                <a:gd name="connsiteY412" fmla="*/ 991835 h 1857449"/>
                <a:gd name="connsiteX413" fmla="*/ 632142 w 1593147"/>
                <a:gd name="connsiteY413" fmla="*/ 1031699 h 1857449"/>
                <a:gd name="connsiteX414" fmla="*/ 643532 w 1593147"/>
                <a:gd name="connsiteY414" fmla="*/ 1065868 h 1857449"/>
                <a:gd name="connsiteX415" fmla="*/ 700482 w 1593147"/>
                <a:gd name="connsiteY415" fmla="*/ 1071562 h 1857449"/>
                <a:gd name="connsiteX416" fmla="*/ 751737 w 1593147"/>
                <a:gd name="connsiteY416" fmla="*/ 1071562 h 1857449"/>
                <a:gd name="connsiteX417" fmla="*/ 768822 w 1593147"/>
                <a:gd name="connsiteY417" fmla="*/ 1145595 h 1857449"/>
                <a:gd name="connsiteX418" fmla="*/ 785907 w 1593147"/>
                <a:gd name="connsiteY418" fmla="*/ 1156985 h 1857449"/>
                <a:gd name="connsiteX419" fmla="*/ 825772 w 1593147"/>
                <a:gd name="connsiteY419" fmla="*/ 1151290 h 1857449"/>
                <a:gd name="connsiteX420" fmla="*/ 882722 w 1593147"/>
                <a:gd name="connsiteY420" fmla="*/ 1145595 h 1857449"/>
                <a:gd name="connsiteX421" fmla="*/ 911196 w 1593147"/>
                <a:gd name="connsiteY421" fmla="*/ 1128511 h 1857449"/>
                <a:gd name="connsiteX422" fmla="*/ 928281 w 1593147"/>
                <a:gd name="connsiteY422" fmla="*/ 1122816 h 1857449"/>
                <a:gd name="connsiteX423" fmla="*/ 916891 w 1593147"/>
                <a:gd name="connsiteY423" fmla="*/ 1060173 h 1857449"/>
                <a:gd name="connsiteX424" fmla="*/ 905501 w 1593147"/>
                <a:gd name="connsiteY424" fmla="*/ 1037393 h 1857449"/>
                <a:gd name="connsiteX425" fmla="*/ 888416 w 1593147"/>
                <a:gd name="connsiteY425" fmla="*/ 1031699 h 1857449"/>
                <a:gd name="connsiteX426" fmla="*/ 888416 w 1593147"/>
                <a:gd name="connsiteY426" fmla="*/ 991835 h 1857449"/>
                <a:gd name="connsiteX427" fmla="*/ 882722 w 1593147"/>
                <a:gd name="connsiteY427" fmla="*/ 951971 h 1857449"/>
                <a:gd name="connsiteX428" fmla="*/ 865637 w 1593147"/>
                <a:gd name="connsiteY428" fmla="*/ 946276 h 1857449"/>
                <a:gd name="connsiteX429" fmla="*/ 842857 w 1593147"/>
                <a:gd name="connsiteY429" fmla="*/ 940581 h 1857449"/>
                <a:gd name="connsiteX430" fmla="*/ 808687 w 1593147"/>
                <a:gd name="connsiteY430" fmla="*/ 923497 h 1857449"/>
                <a:gd name="connsiteX431" fmla="*/ 802992 w 1593147"/>
                <a:gd name="connsiteY431" fmla="*/ 940581 h 1857449"/>
                <a:gd name="connsiteX432" fmla="*/ 791602 w 1593147"/>
                <a:gd name="connsiteY432" fmla="*/ 957666 h 1857449"/>
                <a:gd name="connsiteX433" fmla="*/ 774517 w 1593147"/>
                <a:gd name="connsiteY433" fmla="*/ 951971 h 1857449"/>
                <a:gd name="connsiteX434" fmla="*/ 797297 w 1593147"/>
                <a:gd name="connsiteY434" fmla="*/ 889328 h 1857449"/>
                <a:gd name="connsiteX435" fmla="*/ 774517 w 1593147"/>
                <a:gd name="connsiteY435" fmla="*/ 877938 h 1857449"/>
                <a:gd name="connsiteX436" fmla="*/ 751737 w 1593147"/>
                <a:gd name="connsiteY436" fmla="*/ 855159 h 1857449"/>
                <a:gd name="connsiteX437" fmla="*/ 740347 w 1593147"/>
                <a:gd name="connsiteY437" fmla="*/ 815295 h 1857449"/>
                <a:gd name="connsiteX438" fmla="*/ 797297 w 1593147"/>
                <a:gd name="connsiteY438" fmla="*/ 786821 h 1857449"/>
                <a:gd name="connsiteX439" fmla="*/ 780212 w 1593147"/>
                <a:gd name="connsiteY439" fmla="*/ 792516 h 1857449"/>
                <a:gd name="connsiteX440" fmla="*/ 791602 w 1593147"/>
                <a:gd name="connsiteY440" fmla="*/ 815295 h 1857449"/>
                <a:gd name="connsiteX441" fmla="*/ 797297 w 1593147"/>
                <a:gd name="connsiteY441" fmla="*/ 832379 h 1857449"/>
                <a:gd name="connsiteX442" fmla="*/ 814382 w 1593147"/>
                <a:gd name="connsiteY442" fmla="*/ 843769 h 1857449"/>
                <a:gd name="connsiteX443" fmla="*/ 825772 w 1593147"/>
                <a:gd name="connsiteY443" fmla="*/ 860854 h 1857449"/>
                <a:gd name="connsiteX444" fmla="*/ 854247 w 1593147"/>
                <a:gd name="connsiteY444" fmla="*/ 877938 h 1857449"/>
                <a:gd name="connsiteX445" fmla="*/ 871332 w 1593147"/>
                <a:gd name="connsiteY445" fmla="*/ 889328 h 1857449"/>
                <a:gd name="connsiteX446" fmla="*/ 905501 w 1593147"/>
                <a:gd name="connsiteY446" fmla="*/ 912107 h 1857449"/>
                <a:gd name="connsiteX447" fmla="*/ 916891 w 1593147"/>
                <a:gd name="connsiteY447" fmla="*/ 855159 h 1857449"/>
                <a:gd name="connsiteX448" fmla="*/ 922586 w 1593147"/>
                <a:gd name="connsiteY448" fmla="*/ 826685 h 1857449"/>
                <a:gd name="connsiteX449" fmla="*/ 905501 w 1593147"/>
                <a:gd name="connsiteY449" fmla="*/ 815295 h 1857449"/>
                <a:gd name="connsiteX450" fmla="*/ 877027 w 1593147"/>
                <a:gd name="connsiteY450" fmla="*/ 769736 h 1857449"/>
                <a:gd name="connsiteX451" fmla="*/ 865637 w 1593147"/>
                <a:gd name="connsiteY451" fmla="*/ 752652 h 1857449"/>
                <a:gd name="connsiteX452" fmla="*/ 854247 w 1593147"/>
                <a:gd name="connsiteY452" fmla="*/ 729873 h 1857449"/>
                <a:gd name="connsiteX453" fmla="*/ 825772 w 1593147"/>
                <a:gd name="connsiteY453" fmla="*/ 695704 h 1857449"/>
                <a:gd name="connsiteX454" fmla="*/ 814382 w 1593147"/>
                <a:gd name="connsiteY454" fmla="*/ 667229 h 1857449"/>
                <a:gd name="connsiteX455" fmla="*/ 797297 w 1593147"/>
                <a:gd name="connsiteY455" fmla="*/ 650145 h 1857449"/>
                <a:gd name="connsiteX456" fmla="*/ 763127 w 1593147"/>
                <a:gd name="connsiteY456" fmla="*/ 627366 h 1857449"/>
                <a:gd name="connsiteX457" fmla="*/ 746042 w 1593147"/>
                <a:gd name="connsiteY457" fmla="*/ 633060 h 1857449"/>
                <a:gd name="connsiteX458" fmla="*/ 751737 w 1593147"/>
                <a:gd name="connsiteY458" fmla="*/ 672924 h 1857449"/>
                <a:gd name="connsiteX459" fmla="*/ 746042 w 1593147"/>
                <a:gd name="connsiteY459" fmla="*/ 690009 h 1857449"/>
                <a:gd name="connsiteX460" fmla="*/ 728957 w 1593147"/>
                <a:gd name="connsiteY460" fmla="*/ 684314 h 1857449"/>
                <a:gd name="connsiteX461" fmla="*/ 711872 w 1593147"/>
                <a:gd name="connsiteY461" fmla="*/ 667229 h 1857449"/>
                <a:gd name="connsiteX462" fmla="*/ 717567 w 1593147"/>
                <a:gd name="connsiteY462" fmla="*/ 650145 h 1857449"/>
                <a:gd name="connsiteX463" fmla="*/ 751737 w 1593147"/>
                <a:gd name="connsiteY463" fmla="*/ 633060 h 1857449"/>
                <a:gd name="connsiteX464" fmla="*/ 763127 w 1593147"/>
                <a:gd name="connsiteY464" fmla="*/ 615976 h 1857449"/>
                <a:gd name="connsiteX465" fmla="*/ 734652 w 1593147"/>
                <a:gd name="connsiteY465" fmla="*/ 604586 h 1857449"/>
                <a:gd name="connsiteX466" fmla="*/ 706177 w 1593147"/>
                <a:gd name="connsiteY466" fmla="*/ 576112 h 1857449"/>
                <a:gd name="connsiteX467" fmla="*/ 666312 w 1593147"/>
                <a:gd name="connsiteY467" fmla="*/ 553333 h 1857449"/>
                <a:gd name="connsiteX468" fmla="*/ 654922 w 1593147"/>
                <a:gd name="connsiteY468" fmla="*/ 536248 h 1857449"/>
                <a:gd name="connsiteX469" fmla="*/ 672007 w 1593147"/>
                <a:gd name="connsiteY469" fmla="*/ 524859 h 1857449"/>
                <a:gd name="connsiteX470" fmla="*/ 700482 w 1593147"/>
                <a:gd name="connsiteY470" fmla="*/ 502079 h 1857449"/>
                <a:gd name="connsiteX471" fmla="*/ 683397 w 1593147"/>
                <a:gd name="connsiteY471" fmla="*/ 496384 h 1857449"/>
                <a:gd name="connsiteX472" fmla="*/ 700482 w 1593147"/>
                <a:gd name="connsiteY472" fmla="*/ 507774 h 1857449"/>
                <a:gd name="connsiteX473" fmla="*/ 723262 w 1593147"/>
                <a:gd name="connsiteY473" fmla="*/ 496384 h 1857449"/>
                <a:gd name="connsiteX474" fmla="*/ 711872 w 1593147"/>
                <a:gd name="connsiteY474" fmla="*/ 479300 h 1857449"/>
                <a:gd name="connsiteX475" fmla="*/ 689092 w 1593147"/>
                <a:gd name="connsiteY475" fmla="*/ 473605 h 1857449"/>
                <a:gd name="connsiteX476" fmla="*/ 672007 w 1593147"/>
                <a:gd name="connsiteY476" fmla="*/ 450826 h 1857449"/>
                <a:gd name="connsiteX477" fmla="*/ 706177 w 1593147"/>
                <a:gd name="connsiteY477" fmla="*/ 462215 h 1857449"/>
                <a:gd name="connsiteX478" fmla="*/ 723262 w 1593147"/>
                <a:gd name="connsiteY478" fmla="*/ 484995 h 1857449"/>
                <a:gd name="connsiteX479" fmla="*/ 763127 w 1593147"/>
                <a:gd name="connsiteY479" fmla="*/ 450826 h 1857449"/>
                <a:gd name="connsiteX480" fmla="*/ 757432 w 1593147"/>
                <a:gd name="connsiteY480" fmla="*/ 428046 h 1857449"/>
                <a:gd name="connsiteX481" fmla="*/ 734652 w 1593147"/>
                <a:gd name="connsiteY481" fmla="*/ 410962 h 1857449"/>
                <a:gd name="connsiteX482" fmla="*/ 780212 w 1593147"/>
                <a:gd name="connsiteY482" fmla="*/ 388183 h 1857449"/>
                <a:gd name="connsiteX483" fmla="*/ 768822 w 1593147"/>
                <a:gd name="connsiteY483" fmla="*/ 393878 h 1857449"/>
                <a:gd name="connsiteX484" fmla="*/ 757432 w 1593147"/>
                <a:gd name="connsiteY484" fmla="*/ 473605 h 1857449"/>
                <a:gd name="connsiteX485" fmla="*/ 746042 w 1593147"/>
                <a:gd name="connsiteY485" fmla="*/ 490690 h 1857449"/>
                <a:gd name="connsiteX486" fmla="*/ 740347 w 1593147"/>
                <a:gd name="connsiteY486" fmla="*/ 536248 h 1857449"/>
                <a:gd name="connsiteX487" fmla="*/ 797297 w 1593147"/>
                <a:gd name="connsiteY487" fmla="*/ 570417 h 1857449"/>
                <a:gd name="connsiteX488" fmla="*/ 825772 w 1593147"/>
                <a:gd name="connsiteY488" fmla="*/ 587502 h 1857449"/>
                <a:gd name="connsiteX489" fmla="*/ 842857 w 1593147"/>
                <a:gd name="connsiteY489" fmla="*/ 593197 h 1857449"/>
                <a:gd name="connsiteX490" fmla="*/ 865637 w 1593147"/>
                <a:gd name="connsiteY490" fmla="*/ 615976 h 1857449"/>
                <a:gd name="connsiteX491" fmla="*/ 871332 w 1593147"/>
                <a:gd name="connsiteY491" fmla="*/ 638755 h 1857449"/>
                <a:gd name="connsiteX492" fmla="*/ 899806 w 1593147"/>
                <a:gd name="connsiteY492" fmla="*/ 667229 h 1857449"/>
                <a:gd name="connsiteX493" fmla="*/ 922586 w 1593147"/>
                <a:gd name="connsiteY493" fmla="*/ 661535 h 1857449"/>
                <a:gd name="connsiteX494" fmla="*/ 916891 w 1593147"/>
                <a:gd name="connsiteY494" fmla="*/ 627366 h 1857449"/>
                <a:gd name="connsiteX495" fmla="*/ 911196 w 1593147"/>
                <a:gd name="connsiteY495" fmla="*/ 598891 h 1857449"/>
                <a:gd name="connsiteX496" fmla="*/ 928281 w 1593147"/>
                <a:gd name="connsiteY496" fmla="*/ 484995 h 1857449"/>
                <a:gd name="connsiteX497" fmla="*/ 939671 w 1593147"/>
                <a:gd name="connsiteY497" fmla="*/ 456521 h 1857449"/>
                <a:gd name="connsiteX498" fmla="*/ 905501 w 1593147"/>
                <a:gd name="connsiteY498" fmla="*/ 388183 h 1857449"/>
                <a:gd name="connsiteX499" fmla="*/ 922586 w 1593147"/>
                <a:gd name="connsiteY499" fmla="*/ 376793 h 1857449"/>
                <a:gd name="connsiteX500" fmla="*/ 933976 w 1593147"/>
                <a:gd name="connsiteY500" fmla="*/ 359709 h 1857449"/>
                <a:gd name="connsiteX501" fmla="*/ 939671 w 1593147"/>
                <a:gd name="connsiteY501" fmla="*/ 388183 h 1857449"/>
                <a:gd name="connsiteX502" fmla="*/ 945366 w 1593147"/>
                <a:gd name="connsiteY502" fmla="*/ 428046 h 1857449"/>
                <a:gd name="connsiteX503" fmla="*/ 973841 w 1593147"/>
                <a:gd name="connsiteY503" fmla="*/ 422352 h 1857449"/>
                <a:gd name="connsiteX504" fmla="*/ 996621 w 1593147"/>
                <a:gd name="connsiteY504" fmla="*/ 382488 h 1857449"/>
                <a:gd name="connsiteX505" fmla="*/ 973841 w 1593147"/>
                <a:gd name="connsiteY505" fmla="*/ 399572 h 1857449"/>
                <a:gd name="connsiteX506" fmla="*/ 956756 w 1593147"/>
                <a:gd name="connsiteY506" fmla="*/ 433741 h 1857449"/>
                <a:gd name="connsiteX507" fmla="*/ 956756 w 1593147"/>
                <a:gd name="connsiteY507" fmla="*/ 570417 h 1857449"/>
                <a:gd name="connsiteX508" fmla="*/ 962451 w 1593147"/>
                <a:gd name="connsiteY508" fmla="*/ 764042 h 1857449"/>
                <a:gd name="connsiteX509" fmla="*/ 1036486 w 1593147"/>
                <a:gd name="connsiteY509" fmla="*/ 752652 h 1857449"/>
                <a:gd name="connsiteX510" fmla="*/ 1042181 w 1593147"/>
                <a:gd name="connsiteY510" fmla="*/ 718483 h 1857449"/>
                <a:gd name="connsiteX511" fmla="*/ 1053571 w 1593147"/>
                <a:gd name="connsiteY511" fmla="*/ 684314 h 1857449"/>
                <a:gd name="connsiteX512" fmla="*/ 1059266 w 1593147"/>
                <a:gd name="connsiteY512" fmla="*/ 661535 h 1857449"/>
                <a:gd name="connsiteX513" fmla="*/ 1076351 w 1593147"/>
                <a:gd name="connsiteY513" fmla="*/ 627366 h 1857449"/>
                <a:gd name="connsiteX514" fmla="*/ 1082046 w 1593147"/>
                <a:gd name="connsiteY514" fmla="*/ 593197 h 1857449"/>
                <a:gd name="connsiteX515" fmla="*/ 1116216 w 1593147"/>
                <a:gd name="connsiteY515" fmla="*/ 570417 h 1857449"/>
                <a:gd name="connsiteX516" fmla="*/ 1127606 w 1593147"/>
                <a:gd name="connsiteY516" fmla="*/ 553333 h 1857449"/>
                <a:gd name="connsiteX517" fmla="*/ 1110521 w 1593147"/>
                <a:gd name="connsiteY517" fmla="*/ 547638 h 1857449"/>
                <a:gd name="connsiteX518" fmla="*/ 1116216 w 1593147"/>
                <a:gd name="connsiteY518" fmla="*/ 507774 h 1857449"/>
                <a:gd name="connsiteX519" fmla="*/ 1121911 w 1593147"/>
                <a:gd name="connsiteY519" fmla="*/ 456521 h 1857449"/>
                <a:gd name="connsiteX520" fmla="*/ 1184555 w 1593147"/>
                <a:gd name="connsiteY520" fmla="*/ 473605 h 1857449"/>
                <a:gd name="connsiteX521" fmla="*/ 1201640 w 1593147"/>
                <a:gd name="connsiteY521" fmla="*/ 496384 h 1857449"/>
                <a:gd name="connsiteX522" fmla="*/ 1207335 w 1593147"/>
                <a:gd name="connsiteY522" fmla="*/ 530553 h 1857449"/>
                <a:gd name="connsiteX523" fmla="*/ 1195945 w 1593147"/>
                <a:gd name="connsiteY523" fmla="*/ 547638 h 1857449"/>
                <a:gd name="connsiteX524" fmla="*/ 1156080 w 1593147"/>
                <a:gd name="connsiteY524" fmla="*/ 581807 h 1857449"/>
                <a:gd name="connsiteX525" fmla="*/ 1144691 w 1593147"/>
                <a:gd name="connsiteY525" fmla="*/ 604586 h 1857449"/>
                <a:gd name="connsiteX526" fmla="*/ 1110521 w 1593147"/>
                <a:gd name="connsiteY526" fmla="*/ 661535 h 1857449"/>
                <a:gd name="connsiteX527" fmla="*/ 1087741 w 1593147"/>
                <a:gd name="connsiteY527" fmla="*/ 724178 h 1857449"/>
                <a:gd name="connsiteX528" fmla="*/ 1076351 w 1593147"/>
                <a:gd name="connsiteY528" fmla="*/ 746957 h 1857449"/>
                <a:gd name="connsiteX529" fmla="*/ 1013706 w 1593147"/>
                <a:gd name="connsiteY529" fmla="*/ 798210 h 1857449"/>
                <a:gd name="connsiteX530" fmla="*/ 996621 w 1593147"/>
                <a:gd name="connsiteY530" fmla="*/ 803905 h 1857449"/>
                <a:gd name="connsiteX531" fmla="*/ 968146 w 1593147"/>
                <a:gd name="connsiteY531" fmla="*/ 826685 h 1857449"/>
                <a:gd name="connsiteX532" fmla="*/ 962451 w 1593147"/>
                <a:gd name="connsiteY532" fmla="*/ 843769 h 1857449"/>
                <a:gd name="connsiteX533" fmla="*/ 968146 w 1593147"/>
                <a:gd name="connsiteY533" fmla="*/ 946276 h 1857449"/>
                <a:gd name="connsiteX534" fmla="*/ 1047876 w 1593147"/>
                <a:gd name="connsiteY534" fmla="*/ 940581 h 1857449"/>
                <a:gd name="connsiteX535" fmla="*/ 1070656 w 1593147"/>
                <a:gd name="connsiteY535" fmla="*/ 934886 h 1857449"/>
                <a:gd name="connsiteX536" fmla="*/ 1059266 w 1593147"/>
                <a:gd name="connsiteY536" fmla="*/ 917802 h 1857449"/>
                <a:gd name="connsiteX537" fmla="*/ 1064961 w 1593147"/>
                <a:gd name="connsiteY537" fmla="*/ 872243 h 1857449"/>
                <a:gd name="connsiteX538" fmla="*/ 1104826 w 1593147"/>
                <a:gd name="connsiteY538" fmla="*/ 877938 h 1857449"/>
                <a:gd name="connsiteX539" fmla="*/ 1110521 w 1593147"/>
                <a:gd name="connsiteY539" fmla="*/ 895023 h 1857449"/>
                <a:gd name="connsiteX540" fmla="*/ 1144691 w 1593147"/>
                <a:gd name="connsiteY540" fmla="*/ 917802 h 1857449"/>
                <a:gd name="connsiteX541" fmla="*/ 1218725 w 1593147"/>
                <a:gd name="connsiteY541" fmla="*/ 877938 h 1857449"/>
                <a:gd name="connsiteX542" fmla="*/ 1235810 w 1593147"/>
                <a:gd name="connsiteY542" fmla="*/ 746957 h 1857449"/>
                <a:gd name="connsiteX543" fmla="*/ 1252895 w 1593147"/>
                <a:gd name="connsiteY543" fmla="*/ 701398 h 1857449"/>
                <a:gd name="connsiteX544" fmla="*/ 1275675 w 1593147"/>
                <a:gd name="connsiteY544" fmla="*/ 707093 h 1857449"/>
                <a:gd name="connsiteX545" fmla="*/ 1281370 w 1593147"/>
                <a:gd name="connsiteY545" fmla="*/ 724178 h 1857449"/>
                <a:gd name="connsiteX546" fmla="*/ 1269980 w 1593147"/>
                <a:gd name="connsiteY546" fmla="*/ 775431 h 1857449"/>
                <a:gd name="connsiteX547" fmla="*/ 1264285 w 1593147"/>
                <a:gd name="connsiteY547" fmla="*/ 820990 h 1857449"/>
                <a:gd name="connsiteX548" fmla="*/ 1241505 w 1593147"/>
                <a:gd name="connsiteY548" fmla="*/ 866548 h 1857449"/>
                <a:gd name="connsiteX549" fmla="*/ 1235810 w 1593147"/>
                <a:gd name="connsiteY549" fmla="*/ 883633 h 1857449"/>
                <a:gd name="connsiteX550" fmla="*/ 1275675 w 1593147"/>
                <a:gd name="connsiteY550" fmla="*/ 912107 h 1857449"/>
                <a:gd name="connsiteX551" fmla="*/ 1298455 w 1593147"/>
                <a:gd name="connsiteY551" fmla="*/ 917802 h 1857449"/>
                <a:gd name="connsiteX552" fmla="*/ 1241505 w 1593147"/>
                <a:gd name="connsiteY552" fmla="*/ 940581 h 1857449"/>
                <a:gd name="connsiteX553" fmla="*/ 1201640 w 1593147"/>
                <a:gd name="connsiteY553" fmla="*/ 951971 h 1857449"/>
                <a:gd name="connsiteX554" fmla="*/ 1190250 w 1593147"/>
                <a:gd name="connsiteY554" fmla="*/ 969055 h 1857449"/>
                <a:gd name="connsiteX555" fmla="*/ 1201640 w 1593147"/>
                <a:gd name="connsiteY555" fmla="*/ 1008919 h 1857449"/>
                <a:gd name="connsiteX556" fmla="*/ 1184555 w 1593147"/>
                <a:gd name="connsiteY556" fmla="*/ 1014614 h 1857449"/>
                <a:gd name="connsiteX557" fmla="*/ 1167470 w 1593147"/>
                <a:gd name="connsiteY557" fmla="*/ 1003224 h 1857449"/>
                <a:gd name="connsiteX558" fmla="*/ 1156080 w 1593147"/>
                <a:gd name="connsiteY558" fmla="*/ 1020309 h 1857449"/>
                <a:gd name="connsiteX559" fmla="*/ 1138996 w 1593147"/>
                <a:gd name="connsiteY559" fmla="*/ 1026004 h 1857449"/>
                <a:gd name="connsiteX560" fmla="*/ 1133301 w 1593147"/>
                <a:gd name="connsiteY560" fmla="*/ 986140 h 1857449"/>
                <a:gd name="connsiteX561" fmla="*/ 1116216 w 1593147"/>
                <a:gd name="connsiteY561" fmla="*/ 974750 h 1857449"/>
                <a:gd name="connsiteX562" fmla="*/ 1030791 w 1593147"/>
                <a:gd name="connsiteY562" fmla="*/ 980445 h 1857449"/>
                <a:gd name="connsiteX563" fmla="*/ 1013706 w 1593147"/>
                <a:gd name="connsiteY563" fmla="*/ 991835 h 1857449"/>
                <a:gd name="connsiteX564" fmla="*/ 1019401 w 1593147"/>
                <a:gd name="connsiteY564" fmla="*/ 1111426 h 1857449"/>
                <a:gd name="connsiteX565" fmla="*/ 1053571 w 1593147"/>
                <a:gd name="connsiteY565" fmla="*/ 1128511 h 1857449"/>
                <a:gd name="connsiteX566" fmla="*/ 1150385 w 1593147"/>
                <a:gd name="connsiteY566" fmla="*/ 1134206 h 1857449"/>
                <a:gd name="connsiteX567" fmla="*/ 1184555 w 1593147"/>
                <a:gd name="connsiteY567" fmla="*/ 1139900 h 1857449"/>
                <a:gd name="connsiteX568" fmla="*/ 1201640 w 1593147"/>
                <a:gd name="connsiteY568" fmla="*/ 1145595 h 1857449"/>
                <a:gd name="connsiteX569" fmla="*/ 1258590 w 1593147"/>
                <a:gd name="connsiteY569" fmla="*/ 1139900 h 1857449"/>
                <a:gd name="connsiteX570" fmla="*/ 1287065 w 1593147"/>
                <a:gd name="connsiteY570" fmla="*/ 1111426 h 1857449"/>
                <a:gd name="connsiteX571" fmla="*/ 1304150 w 1593147"/>
                <a:gd name="connsiteY571" fmla="*/ 1100037 h 1857449"/>
                <a:gd name="connsiteX572" fmla="*/ 1315540 w 1593147"/>
                <a:gd name="connsiteY572" fmla="*/ 1077257 h 1857449"/>
                <a:gd name="connsiteX573" fmla="*/ 1332625 w 1593147"/>
                <a:gd name="connsiteY573" fmla="*/ 1060173 h 1857449"/>
                <a:gd name="connsiteX574" fmla="*/ 1355405 w 1593147"/>
                <a:gd name="connsiteY574" fmla="*/ 1031699 h 1857449"/>
                <a:gd name="connsiteX575" fmla="*/ 1378185 w 1593147"/>
                <a:gd name="connsiteY575" fmla="*/ 991835 h 1857449"/>
                <a:gd name="connsiteX576" fmla="*/ 1383880 w 1593147"/>
                <a:gd name="connsiteY576" fmla="*/ 974750 h 1857449"/>
                <a:gd name="connsiteX577" fmla="*/ 1412355 w 1593147"/>
                <a:gd name="connsiteY577" fmla="*/ 951971 h 1857449"/>
                <a:gd name="connsiteX578" fmla="*/ 1418049 w 1593147"/>
                <a:gd name="connsiteY578" fmla="*/ 934886 h 1857449"/>
                <a:gd name="connsiteX579" fmla="*/ 1429439 w 1593147"/>
                <a:gd name="connsiteY579" fmla="*/ 912107 h 1857449"/>
                <a:gd name="connsiteX580" fmla="*/ 1418049 w 1593147"/>
                <a:gd name="connsiteY580" fmla="*/ 877938 h 1857449"/>
                <a:gd name="connsiteX581" fmla="*/ 1429439 w 1593147"/>
                <a:gd name="connsiteY581" fmla="*/ 820990 h 1857449"/>
                <a:gd name="connsiteX582" fmla="*/ 1446524 w 1593147"/>
                <a:gd name="connsiteY582" fmla="*/ 798210 h 1857449"/>
                <a:gd name="connsiteX583" fmla="*/ 1469304 w 1593147"/>
                <a:gd name="connsiteY583" fmla="*/ 786821 h 1857449"/>
                <a:gd name="connsiteX584" fmla="*/ 1429439 w 1593147"/>
                <a:gd name="connsiteY584" fmla="*/ 279981 h 1857449"/>
                <a:gd name="connsiteX585" fmla="*/ 1457914 w 1593147"/>
                <a:gd name="connsiteY585" fmla="*/ 234422 h 1857449"/>
                <a:gd name="connsiteX586" fmla="*/ 1469304 w 1593147"/>
                <a:gd name="connsiteY586" fmla="*/ 217338 h 1857449"/>
                <a:gd name="connsiteX587" fmla="*/ 1509169 w 1593147"/>
                <a:gd name="connsiteY587" fmla="*/ 177474 h 1857449"/>
                <a:gd name="connsiteX588" fmla="*/ 1486389 w 1593147"/>
                <a:gd name="connsiteY588" fmla="*/ 143305 h 1857449"/>
                <a:gd name="connsiteX589" fmla="*/ 1503474 w 1593147"/>
                <a:gd name="connsiteY589" fmla="*/ 131915 h 1857449"/>
                <a:gd name="connsiteX590" fmla="*/ 1520559 w 1593147"/>
                <a:gd name="connsiteY590" fmla="*/ 109136 h 1857449"/>
                <a:gd name="connsiteX591" fmla="*/ 1543339 w 1593147"/>
                <a:gd name="connsiteY591" fmla="*/ 97746 h 1857449"/>
                <a:gd name="connsiteX592" fmla="*/ 1531949 w 1593147"/>
                <a:gd name="connsiteY592" fmla="*/ 80662 h 1857449"/>
                <a:gd name="connsiteX593" fmla="*/ 1480694 w 1593147"/>
                <a:gd name="connsiteY593" fmla="*/ 46493 h 1857449"/>
                <a:gd name="connsiteX594" fmla="*/ 1395270 w 1593147"/>
                <a:gd name="connsiteY594" fmla="*/ 69272 h 1857449"/>
                <a:gd name="connsiteX595" fmla="*/ 1389575 w 1593147"/>
                <a:gd name="connsiteY595" fmla="*/ 86357 h 1857449"/>
                <a:gd name="connsiteX596" fmla="*/ 1366795 w 1593147"/>
                <a:gd name="connsiteY596" fmla="*/ 131915 h 1857449"/>
                <a:gd name="connsiteX597" fmla="*/ 1215273 w 1593147"/>
                <a:gd name="connsiteY597" fmla="*/ 137610 h 1857449"/>
                <a:gd name="connsiteX598" fmla="*/ 1235810 w 1593147"/>
                <a:gd name="connsiteY598" fmla="*/ 74967 h 1857449"/>
                <a:gd name="connsiteX599" fmla="*/ 1264285 w 1593147"/>
                <a:gd name="connsiteY599" fmla="*/ 52188 h 1857449"/>
                <a:gd name="connsiteX600" fmla="*/ 1281370 w 1593147"/>
                <a:gd name="connsiteY600" fmla="*/ 40798 h 1857449"/>
                <a:gd name="connsiteX0" fmla="*/ 1281370 w 1593149"/>
                <a:gd name="connsiteY0" fmla="*/ 40798 h 1857449"/>
                <a:gd name="connsiteX1" fmla="*/ 1397962 w 1593149"/>
                <a:gd name="connsiteY1" fmla="*/ 12412 h 1857449"/>
                <a:gd name="connsiteX2" fmla="*/ 1326930 w 1593149"/>
                <a:gd name="connsiteY2" fmla="*/ 29408 h 1857449"/>
                <a:gd name="connsiteX3" fmla="*/ 1372490 w 1593149"/>
                <a:gd name="connsiteY3" fmla="*/ 35103 h 1857449"/>
                <a:gd name="connsiteX4" fmla="*/ 1425091 w 1593149"/>
                <a:gd name="connsiteY4" fmla="*/ 46847 h 1857449"/>
                <a:gd name="connsiteX5" fmla="*/ 1571814 w 1593149"/>
                <a:gd name="connsiteY5" fmla="*/ 46493 h 1857449"/>
                <a:gd name="connsiteX6" fmla="*/ 1588899 w 1593149"/>
                <a:gd name="connsiteY6" fmla="*/ 57882 h 1857449"/>
                <a:gd name="connsiteX7" fmla="*/ 1486389 w 1593149"/>
                <a:gd name="connsiteY7" fmla="*/ 798210 h 1857449"/>
                <a:gd name="connsiteX8" fmla="*/ 1474999 w 1593149"/>
                <a:gd name="connsiteY8" fmla="*/ 843769 h 1857449"/>
                <a:gd name="connsiteX9" fmla="*/ 1457914 w 1593149"/>
                <a:gd name="connsiteY9" fmla="*/ 906412 h 1857449"/>
                <a:gd name="connsiteX10" fmla="*/ 1452219 w 1593149"/>
                <a:gd name="connsiteY10" fmla="*/ 929192 h 1857449"/>
                <a:gd name="connsiteX11" fmla="*/ 1446524 w 1593149"/>
                <a:gd name="connsiteY11" fmla="*/ 963361 h 1857449"/>
                <a:gd name="connsiteX12" fmla="*/ 1412355 w 1593149"/>
                <a:gd name="connsiteY12" fmla="*/ 986140 h 1857449"/>
                <a:gd name="connsiteX13" fmla="*/ 1361100 w 1593149"/>
                <a:gd name="connsiteY13" fmla="*/ 1043088 h 1857449"/>
                <a:gd name="connsiteX14" fmla="*/ 1338320 w 1593149"/>
                <a:gd name="connsiteY14" fmla="*/ 1094342 h 1857449"/>
                <a:gd name="connsiteX15" fmla="*/ 1315540 w 1593149"/>
                <a:gd name="connsiteY15" fmla="*/ 1139900 h 1857449"/>
                <a:gd name="connsiteX16" fmla="*/ 1298455 w 1593149"/>
                <a:gd name="connsiteY16" fmla="*/ 1168374 h 1857449"/>
                <a:gd name="connsiteX17" fmla="*/ 1281370 w 1593149"/>
                <a:gd name="connsiteY17" fmla="*/ 1174069 h 1857449"/>
                <a:gd name="connsiteX18" fmla="*/ 1235810 w 1593149"/>
                <a:gd name="connsiteY18" fmla="*/ 1191154 h 1857449"/>
                <a:gd name="connsiteX19" fmla="*/ 1218725 w 1593149"/>
                <a:gd name="connsiteY19" fmla="*/ 1202543 h 1857449"/>
                <a:gd name="connsiteX20" fmla="*/ 1224420 w 1593149"/>
                <a:gd name="connsiteY20" fmla="*/ 1225323 h 1857449"/>
                <a:gd name="connsiteX21" fmla="*/ 1241505 w 1593149"/>
                <a:gd name="connsiteY21" fmla="*/ 1231018 h 1857449"/>
                <a:gd name="connsiteX22" fmla="*/ 1281370 w 1593149"/>
                <a:gd name="connsiteY22" fmla="*/ 1259492 h 1857449"/>
                <a:gd name="connsiteX23" fmla="*/ 1315540 w 1593149"/>
                <a:gd name="connsiteY23" fmla="*/ 1282271 h 1857449"/>
                <a:gd name="connsiteX24" fmla="*/ 1326930 w 1593149"/>
                <a:gd name="connsiteY24" fmla="*/ 1299356 h 1857449"/>
                <a:gd name="connsiteX25" fmla="*/ 1338320 w 1593149"/>
                <a:gd name="connsiteY25" fmla="*/ 1333525 h 1857449"/>
                <a:gd name="connsiteX26" fmla="*/ 1344015 w 1593149"/>
                <a:gd name="connsiteY26" fmla="*/ 1350609 h 1857449"/>
                <a:gd name="connsiteX27" fmla="*/ 1355405 w 1593149"/>
                <a:gd name="connsiteY27" fmla="*/ 1373388 h 1857449"/>
                <a:gd name="connsiteX28" fmla="*/ 1366795 w 1593149"/>
                <a:gd name="connsiteY28" fmla="*/ 1407557 h 1857449"/>
                <a:gd name="connsiteX29" fmla="*/ 1372490 w 1593149"/>
                <a:gd name="connsiteY29" fmla="*/ 1424642 h 1857449"/>
                <a:gd name="connsiteX30" fmla="*/ 1406660 w 1593149"/>
                <a:gd name="connsiteY30" fmla="*/ 1481590 h 1857449"/>
                <a:gd name="connsiteX31" fmla="*/ 1418049 w 1593149"/>
                <a:gd name="connsiteY31" fmla="*/ 1515759 h 1857449"/>
                <a:gd name="connsiteX32" fmla="*/ 1429439 w 1593149"/>
                <a:gd name="connsiteY32" fmla="*/ 1532844 h 1857449"/>
                <a:gd name="connsiteX33" fmla="*/ 1446524 w 1593149"/>
                <a:gd name="connsiteY33" fmla="*/ 1584097 h 1857449"/>
                <a:gd name="connsiteX34" fmla="*/ 1457914 w 1593149"/>
                <a:gd name="connsiteY34" fmla="*/ 1601182 h 1857449"/>
                <a:gd name="connsiteX35" fmla="*/ 1474999 w 1593149"/>
                <a:gd name="connsiteY35" fmla="*/ 1652435 h 1857449"/>
                <a:gd name="connsiteX36" fmla="*/ 1480694 w 1593149"/>
                <a:gd name="connsiteY36" fmla="*/ 1697994 h 1857449"/>
                <a:gd name="connsiteX37" fmla="*/ 1486389 w 1593149"/>
                <a:gd name="connsiteY37" fmla="*/ 1732163 h 1857449"/>
                <a:gd name="connsiteX38" fmla="*/ 1480694 w 1593149"/>
                <a:gd name="connsiteY38" fmla="*/ 1806196 h 1857449"/>
                <a:gd name="connsiteX39" fmla="*/ 1440829 w 1593149"/>
                <a:gd name="connsiteY39" fmla="*/ 1754942 h 1857449"/>
                <a:gd name="connsiteX40" fmla="*/ 1429439 w 1593149"/>
                <a:gd name="connsiteY40" fmla="*/ 1686604 h 1857449"/>
                <a:gd name="connsiteX41" fmla="*/ 1418049 w 1593149"/>
                <a:gd name="connsiteY41" fmla="*/ 1669520 h 1857449"/>
                <a:gd name="connsiteX42" fmla="*/ 1412355 w 1593149"/>
                <a:gd name="connsiteY42" fmla="*/ 1652435 h 1857449"/>
                <a:gd name="connsiteX43" fmla="*/ 1395270 w 1593149"/>
                <a:gd name="connsiteY43" fmla="*/ 1641045 h 1857449"/>
                <a:gd name="connsiteX44" fmla="*/ 1389575 w 1593149"/>
                <a:gd name="connsiteY44" fmla="*/ 1601182 h 1857449"/>
                <a:gd name="connsiteX45" fmla="*/ 1378185 w 1593149"/>
                <a:gd name="connsiteY45" fmla="*/ 1567013 h 1857449"/>
                <a:gd name="connsiteX46" fmla="*/ 1372490 w 1593149"/>
                <a:gd name="connsiteY46" fmla="*/ 1544233 h 1857449"/>
                <a:gd name="connsiteX47" fmla="*/ 1355405 w 1593149"/>
                <a:gd name="connsiteY47" fmla="*/ 1521454 h 1857449"/>
                <a:gd name="connsiteX48" fmla="*/ 1349710 w 1593149"/>
                <a:gd name="connsiteY48" fmla="*/ 1481590 h 1857449"/>
                <a:gd name="connsiteX49" fmla="*/ 1338320 w 1593149"/>
                <a:gd name="connsiteY49" fmla="*/ 1447421 h 1857449"/>
                <a:gd name="connsiteX50" fmla="*/ 1321235 w 1593149"/>
                <a:gd name="connsiteY50" fmla="*/ 1401863 h 1857449"/>
                <a:gd name="connsiteX51" fmla="*/ 1315540 w 1593149"/>
                <a:gd name="connsiteY51" fmla="*/ 1356304 h 1857449"/>
                <a:gd name="connsiteX52" fmla="*/ 1298455 w 1593149"/>
                <a:gd name="connsiteY52" fmla="*/ 1350609 h 1857449"/>
                <a:gd name="connsiteX53" fmla="*/ 1281370 w 1593149"/>
                <a:gd name="connsiteY53" fmla="*/ 1339219 h 1857449"/>
                <a:gd name="connsiteX54" fmla="*/ 1247200 w 1593149"/>
                <a:gd name="connsiteY54" fmla="*/ 1327830 h 1857449"/>
                <a:gd name="connsiteX55" fmla="*/ 1213030 w 1593149"/>
                <a:gd name="connsiteY55" fmla="*/ 1305050 h 1857449"/>
                <a:gd name="connsiteX56" fmla="*/ 1178860 w 1593149"/>
                <a:gd name="connsiteY56" fmla="*/ 1293661 h 1857449"/>
                <a:gd name="connsiteX57" fmla="*/ 1173165 w 1593149"/>
                <a:gd name="connsiteY57" fmla="*/ 1350609 h 1857449"/>
                <a:gd name="connsiteX58" fmla="*/ 1156080 w 1593149"/>
                <a:gd name="connsiteY58" fmla="*/ 1361999 h 1857449"/>
                <a:gd name="connsiteX59" fmla="*/ 1161775 w 1593149"/>
                <a:gd name="connsiteY59" fmla="*/ 1384778 h 1857449"/>
                <a:gd name="connsiteX60" fmla="*/ 1167470 w 1593149"/>
                <a:gd name="connsiteY60" fmla="*/ 1401863 h 1857449"/>
                <a:gd name="connsiteX61" fmla="*/ 1190250 w 1593149"/>
                <a:gd name="connsiteY61" fmla="*/ 1424642 h 1857449"/>
                <a:gd name="connsiteX62" fmla="*/ 1201640 w 1593149"/>
                <a:gd name="connsiteY62" fmla="*/ 1441726 h 1857449"/>
                <a:gd name="connsiteX63" fmla="*/ 1201640 w 1593149"/>
                <a:gd name="connsiteY63" fmla="*/ 1487285 h 1857449"/>
                <a:gd name="connsiteX64" fmla="*/ 1235810 w 1593149"/>
                <a:gd name="connsiteY64" fmla="*/ 1504370 h 1857449"/>
                <a:gd name="connsiteX65" fmla="*/ 1275675 w 1593149"/>
                <a:gd name="connsiteY65" fmla="*/ 1521454 h 1857449"/>
                <a:gd name="connsiteX66" fmla="*/ 1252895 w 1593149"/>
                <a:gd name="connsiteY66" fmla="*/ 1532844 h 1857449"/>
                <a:gd name="connsiteX67" fmla="*/ 1241505 w 1593149"/>
                <a:gd name="connsiteY67" fmla="*/ 1549928 h 1857449"/>
                <a:gd name="connsiteX68" fmla="*/ 1224420 w 1593149"/>
                <a:gd name="connsiteY68" fmla="*/ 1561318 h 1857449"/>
                <a:gd name="connsiteX69" fmla="*/ 1201640 w 1593149"/>
                <a:gd name="connsiteY69" fmla="*/ 1544233 h 1857449"/>
                <a:gd name="connsiteX70" fmla="*/ 1178860 w 1593149"/>
                <a:gd name="connsiteY70" fmla="*/ 1521454 h 1857449"/>
                <a:gd name="connsiteX71" fmla="*/ 1173165 w 1593149"/>
                <a:gd name="connsiteY71" fmla="*/ 1498675 h 1857449"/>
                <a:gd name="connsiteX72" fmla="*/ 1167470 w 1593149"/>
                <a:gd name="connsiteY72" fmla="*/ 1470201 h 1857449"/>
                <a:gd name="connsiteX73" fmla="*/ 1150385 w 1593149"/>
                <a:gd name="connsiteY73" fmla="*/ 1464506 h 1857449"/>
                <a:gd name="connsiteX74" fmla="*/ 1138996 w 1593149"/>
                <a:gd name="connsiteY74" fmla="*/ 1447421 h 1857449"/>
                <a:gd name="connsiteX75" fmla="*/ 1121911 w 1593149"/>
                <a:gd name="connsiteY75" fmla="*/ 1441726 h 1857449"/>
                <a:gd name="connsiteX76" fmla="*/ 1104826 w 1593149"/>
                <a:gd name="connsiteY76" fmla="*/ 1430337 h 1857449"/>
                <a:gd name="connsiteX77" fmla="*/ 1064961 w 1593149"/>
                <a:gd name="connsiteY77" fmla="*/ 1418947 h 1857449"/>
                <a:gd name="connsiteX78" fmla="*/ 1030791 w 1593149"/>
                <a:gd name="connsiteY78" fmla="*/ 1390473 h 1857449"/>
                <a:gd name="connsiteX79" fmla="*/ 1019401 w 1593149"/>
                <a:gd name="connsiteY79" fmla="*/ 1373388 h 1857449"/>
                <a:gd name="connsiteX80" fmla="*/ 1002316 w 1593149"/>
                <a:gd name="connsiteY80" fmla="*/ 1361999 h 1857449"/>
                <a:gd name="connsiteX81" fmla="*/ 996621 w 1593149"/>
                <a:gd name="connsiteY81" fmla="*/ 1344914 h 1857449"/>
                <a:gd name="connsiteX82" fmla="*/ 962451 w 1593149"/>
                <a:gd name="connsiteY82" fmla="*/ 1327830 h 1857449"/>
                <a:gd name="connsiteX83" fmla="*/ 945366 w 1593149"/>
                <a:gd name="connsiteY83" fmla="*/ 1333525 h 1857449"/>
                <a:gd name="connsiteX84" fmla="*/ 928281 w 1593149"/>
                <a:gd name="connsiteY84" fmla="*/ 1367694 h 1857449"/>
                <a:gd name="connsiteX85" fmla="*/ 933976 w 1593149"/>
                <a:gd name="connsiteY85" fmla="*/ 1436032 h 1857449"/>
                <a:gd name="connsiteX86" fmla="*/ 968146 w 1593149"/>
                <a:gd name="connsiteY86" fmla="*/ 1470201 h 1857449"/>
                <a:gd name="connsiteX87" fmla="*/ 1002316 w 1593149"/>
                <a:gd name="connsiteY87" fmla="*/ 1481590 h 1857449"/>
                <a:gd name="connsiteX88" fmla="*/ 1008011 w 1593149"/>
                <a:gd name="connsiteY88" fmla="*/ 1498675 h 1857449"/>
                <a:gd name="connsiteX89" fmla="*/ 1025096 w 1593149"/>
                <a:gd name="connsiteY89" fmla="*/ 1504370 h 1857449"/>
                <a:gd name="connsiteX90" fmla="*/ 1064961 w 1593149"/>
                <a:gd name="connsiteY90" fmla="*/ 1510064 h 1857449"/>
                <a:gd name="connsiteX91" fmla="*/ 1059266 w 1593149"/>
                <a:gd name="connsiteY91" fmla="*/ 1538538 h 1857449"/>
                <a:gd name="connsiteX92" fmla="*/ 1047876 w 1593149"/>
                <a:gd name="connsiteY92" fmla="*/ 1555623 h 1857449"/>
                <a:gd name="connsiteX93" fmla="*/ 1076351 w 1593149"/>
                <a:gd name="connsiteY93" fmla="*/ 1578402 h 1857449"/>
                <a:gd name="connsiteX94" fmla="*/ 1110521 w 1593149"/>
                <a:gd name="connsiteY94" fmla="*/ 1606876 h 1857449"/>
                <a:gd name="connsiteX95" fmla="*/ 1150385 w 1593149"/>
                <a:gd name="connsiteY95" fmla="*/ 1618266 h 1857449"/>
                <a:gd name="connsiteX96" fmla="*/ 1184555 w 1593149"/>
                <a:gd name="connsiteY96" fmla="*/ 1629656 h 1857449"/>
                <a:gd name="connsiteX97" fmla="*/ 1201640 w 1593149"/>
                <a:gd name="connsiteY97" fmla="*/ 1635351 h 1857449"/>
                <a:gd name="connsiteX98" fmla="*/ 1207335 w 1593149"/>
                <a:gd name="connsiteY98" fmla="*/ 1652435 h 1857449"/>
                <a:gd name="connsiteX99" fmla="*/ 1218725 w 1593149"/>
                <a:gd name="connsiteY99" fmla="*/ 1675214 h 1857449"/>
                <a:gd name="connsiteX100" fmla="*/ 1207335 w 1593149"/>
                <a:gd name="connsiteY100" fmla="*/ 1703689 h 1857449"/>
                <a:gd name="connsiteX101" fmla="*/ 1195945 w 1593149"/>
                <a:gd name="connsiteY101" fmla="*/ 1686604 h 1857449"/>
                <a:gd name="connsiteX102" fmla="*/ 1121911 w 1593149"/>
                <a:gd name="connsiteY102" fmla="*/ 1669520 h 1857449"/>
                <a:gd name="connsiteX103" fmla="*/ 1161775 w 1593149"/>
                <a:gd name="connsiteY103" fmla="*/ 1709383 h 1857449"/>
                <a:gd name="connsiteX104" fmla="*/ 1178860 w 1593149"/>
                <a:gd name="connsiteY104" fmla="*/ 1743552 h 1857449"/>
                <a:gd name="connsiteX105" fmla="*/ 1156080 w 1593149"/>
                <a:gd name="connsiteY105" fmla="*/ 1754942 h 1857449"/>
                <a:gd name="connsiteX106" fmla="*/ 1104826 w 1593149"/>
                <a:gd name="connsiteY106" fmla="*/ 1749247 h 1857449"/>
                <a:gd name="connsiteX107" fmla="*/ 1087741 w 1593149"/>
                <a:gd name="connsiteY107" fmla="*/ 1743552 h 1857449"/>
                <a:gd name="connsiteX108" fmla="*/ 1064961 w 1593149"/>
                <a:gd name="connsiteY108" fmla="*/ 1623961 h 1857449"/>
                <a:gd name="connsiteX109" fmla="*/ 1019401 w 1593149"/>
                <a:gd name="connsiteY109" fmla="*/ 1612571 h 1857449"/>
                <a:gd name="connsiteX110" fmla="*/ 1008011 w 1593149"/>
                <a:gd name="connsiteY110" fmla="*/ 1635351 h 1857449"/>
                <a:gd name="connsiteX111" fmla="*/ 996621 w 1593149"/>
                <a:gd name="connsiteY111" fmla="*/ 1652435 h 1857449"/>
                <a:gd name="connsiteX112" fmla="*/ 1002316 w 1593149"/>
                <a:gd name="connsiteY112" fmla="*/ 1732163 h 1857449"/>
                <a:gd name="connsiteX113" fmla="*/ 1008011 w 1593149"/>
                <a:gd name="connsiteY113" fmla="*/ 1749247 h 1857449"/>
                <a:gd name="connsiteX114" fmla="*/ 1025096 w 1593149"/>
                <a:gd name="connsiteY114" fmla="*/ 1754942 h 1857449"/>
                <a:gd name="connsiteX115" fmla="*/ 1025096 w 1593149"/>
                <a:gd name="connsiteY115" fmla="*/ 1789111 h 1857449"/>
                <a:gd name="connsiteX116" fmla="*/ 1002316 w 1593149"/>
                <a:gd name="connsiteY116" fmla="*/ 1857449 h 1857449"/>
                <a:gd name="connsiteX117" fmla="*/ 996621 w 1593149"/>
                <a:gd name="connsiteY117" fmla="*/ 1840365 h 1857449"/>
                <a:gd name="connsiteX118" fmla="*/ 990926 w 1593149"/>
                <a:gd name="connsiteY118" fmla="*/ 1811890 h 1857449"/>
                <a:gd name="connsiteX119" fmla="*/ 973841 w 1593149"/>
                <a:gd name="connsiteY119" fmla="*/ 1823280 h 1857449"/>
                <a:gd name="connsiteX120" fmla="*/ 945366 w 1593149"/>
                <a:gd name="connsiteY120" fmla="*/ 1828975 h 1857449"/>
                <a:gd name="connsiteX121" fmla="*/ 905501 w 1593149"/>
                <a:gd name="connsiteY121" fmla="*/ 1817585 h 1857449"/>
                <a:gd name="connsiteX122" fmla="*/ 899806 w 1593149"/>
                <a:gd name="connsiteY122" fmla="*/ 1800501 h 1857449"/>
                <a:gd name="connsiteX123" fmla="*/ 922586 w 1593149"/>
                <a:gd name="connsiteY123" fmla="*/ 1777721 h 1857449"/>
                <a:gd name="connsiteX124" fmla="*/ 945366 w 1593149"/>
                <a:gd name="connsiteY124" fmla="*/ 1766332 h 1857449"/>
                <a:gd name="connsiteX125" fmla="*/ 956756 w 1593149"/>
                <a:gd name="connsiteY125" fmla="*/ 1749247 h 1857449"/>
                <a:gd name="connsiteX126" fmla="*/ 968146 w 1593149"/>
                <a:gd name="connsiteY126" fmla="*/ 1715078 h 1857449"/>
                <a:gd name="connsiteX127" fmla="*/ 973841 w 1593149"/>
                <a:gd name="connsiteY127" fmla="*/ 1669520 h 1857449"/>
                <a:gd name="connsiteX128" fmla="*/ 996621 w 1593149"/>
                <a:gd name="connsiteY128" fmla="*/ 1635351 h 1857449"/>
                <a:gd name="connsiteX129" fmla="*/ 990926 w 1593149"/>
                <a:gd name="connsiteY129" fmla="*/ 1618266 h 1857449"/>
                <a:gd name="connsiteX130" fmla="*/ 1002316 w 1593149"/>
                <a:gd name="connsiteY130" fmla="*/ 1584097 h 1857449"/>
                <a:gd name="connsiteX131" fmla="*/ 979536 w 1593149"/>
                <a:gd name="connsiteY131" fmla="*/ 1555623 h 1857449"/>
                <a:gd name="connsiteX132" fmla="*/ 939671 w 1593149"/>
                <a:gd name="connsiteY132" fmla="*/ 1527149 h 1857449"/>
                <a:gd name="connsiteX133" fmla="*/ 933976 w 1593149"/>
                <a:gd name="connsiteY133" fmla="*/ 1549928 h 1857449"/>
                <a:gd name="connsiteX134" fmla="*/ 922586 w 1593149"/>
                <a:gd name="connsiteY134" fmla="*/ 1641045 h 1857449"/>
                <a:gd name="connsiteX135" fmla="*/ 905501 w 1593149"/>
                <a:gd name="connsiteY135" fmla="*/ 1635351 h 1857449"/>
                <a:gd name="connsiteX136" fmla="*/ 922586 w 1593149"/>
                <a:gd name="connsiteY136" fmla="*/ 1555623 h 1857449"/>
                <a:gd name="connsiteX137" fmla="*/ 916891 w 1593149"/>
                <a:gd name="connsiteY137" fmla="*/ 1521454 h 1857449"/>
                <a:gd name="connsiteX138" fmla="*/ 905501 w 1593149"/>
                <a:gd name="connsiteY138" fmla="*/ 1504370 h 1857449"/>
                <a:gd name="connsiteX139" fmla="*/ 888416 w 1593149"/>
                <a:gd name="connsiteY139" fmla="*/ 1447421 h 1857449"/>
                <a:gd name="connsiteX140" fmla="*/ 865637 w 1593149"/>
                <a:gd name="connsiteY140" fmla="*/ 1418947 h 1857449"/>
                <a:gd name="connsiteX141" fmla="*/ 848552 w 1593149"/>
                <a:gd name="connsiteY141" fmla="*/ 1430337 h 1857449"/>
                <a:gd name="connsiteX142" fmla="*/ 831467 w 1593149"/>
                <a:gd name="connsiteY142" fmla="*/ 1470201 h 1857449"/>
                <a:gd name="connsiteX143" fmla="*/ 825772 w 1593149"/>
                <a:gd name="connsiteY143" fmla="*/ 1487285 h 1857449"/>
                <a:gd name="connsiteX144" fmla="*/ 802992 w 1593149"/>
                <a:gd name="connsiteY144" fmla="*/ 1510064 h 1857449"/>
                <a:gd name="connsiteX145" fmla="*/ 785907 w 1593149"/>
                <a:gd name="connsiteY145" fmla="*/ 1544233 h 1857449"/>
                <a:gd name="connsiteX146" fmla="*/ 797297 w 1593149"/>
                <a:gd name="connsiteY146" fmla="*/ 1578402 h 1857449"/>
                <a:gd name="connsiteX147" fmla="*/ 808687 w 1593149"/>
                <a:gd name="connsiteY147" fmla="*/ 1635351 h 1857449"/>
                <a:gd name="connsiteX148" fmla="*/ 825772 w 1593149"/>
                <a:gd name="connsiteY148" fmla="*/ 1646740 h 1857449"/>
                <a:gd name="connsiteX149" fmla="*/ 820077 w 1593149"/>
                <a:gd name="connsiteY149" fmla="*/ 1686604 h 1857449"/>
                <a:gd name="connsiteX150" fmla="*/ 802992 w 1593149"/>
                <a:gd name="connsiteY150" fmla="*/ 1680909 h 1857449"/>
                <a:gd name="connsiteX151" fmla="*/ 797297 w 1593149"/>
                <a:gd name="connsiteY151" fmla="*/ 1663825 h 1857449"/>
                <a:gd name="connsiteX152" fmla="*/ 780212 w 1593149"/>
                <a:gd name="connsiteY152" fmla="*/ 1652435 h 1857449"/>
                <a:gd name="connsiteX153" fmla="*/ 740347 w 1593149"/>
                <a:gd name="connsiteY153" fmla="*/ 1669520 h 1857449"/>
                <a:gd name="connsiteX154" fmla="*/ 734652 w 1593149"/>
                <a:gd name="connsiteY154" fmla="*/ 1686604 h 1857449"/>
                <a:gd name="connsiteX155" fmla="*/ 711872 w 1593149"/>
                <a:gd name="connsiteY155" fmla="*/ 1720773 h 1857449"/>
                <a:gd name="connsiteX156" fmla="*/ 723262 w 1593149"/>
                <a:gd name="connsiteY156" fmla="*/ 1760637 h 1857449"/>
                <a:gd name="connsiteX157" fmla="*/ 728957 w 1593149"/>
                <a:gd name="connsiteY157" fmla="*/ 1777721 h 1857449"/>
                <a:gd name="connsiteX158" fmla="*/ 723262 w 1593149"/>
                <a:gd name="connsiteY158" fmla="*/ 1806196 h 1857449"/>
                <a:gd name="connsiteX159" fmla="*/ 706177 w 1593149"/>
                <a:gd name="connsiteY159" fmla="*/ 1811890 h 1857449"/>
                <a:gd name="connsiteX160" fmla="*/ 700482 w 1593149"/>
                <a:gd name="connsiteY160" fmla="*/ 1789111 h 1857449"/>
                <a:gd name="connsiteX161" fmla="*/ 666312 w 1593149"/>
                <a:gd name="connsiteY161" fmla="*/ 1766332 h 1857449"/>
                <a:gd name="connsiteX162" fmla="*/ 586583 w 1593149"/>
                <a:gd name="connsiteY162" fmla="*/ 1754942 h 1857449"/>
                <a:gd name="connsiteX163" fmla="*/ 615058 w 1593149"/>
                <a:gd name="connsiteY163" fmla="*/ 1743552 h 1857449"/>
                <a:gd name="connsiteX164" fmla="*/ 649227 w 1593149"/>
                <a:gd name="connsiteY164" fmla="*/ 1737858 h 1857449"/>
                <a:gd name="connsiteX165" fmla="*/ 637837 w 1593149"/>
                <a:gd name="connsiteY165" fmla="*/ 1697994 h 1857449"/>
                <a:gd name="connsiteX166" fmla="*/ 677702 w 1593149"/>
                <a:gd name="connsiteY166" fmla="*/ 1675214 h 1857449"/>
                <a:gd name="connsiteX167" fmla="*/ 694787 w 1593149"/>
                <a:gd name="connsiteY167" fmla="*/ 1669520 h 1857449"/>
                <a:gd name="connsiteX168" fmla="*/ 700482 w 1593149"/>
                <a:gd name="connsiteY168" fmla="*/ 1652435 h 1857449"/>
                <a:gd name="connsiteX169" fmla="*/ 717567 w 1593149"/>
                <a:gd name="connsiteY169" fmla="*/ 1641045 h 1857449"/>
                <a:gd name="connsiteX170" fmla="*/ 728957 w 1593149"/>
                <a:gd name="connsiteY170" fmla="*/ 1623961 h 1857449"/>
                <a:gd name="connsiteX171" fmla="*/ 723262 w 1593149"/>
                <a:gd name="connsiteY171" fmla="*/ 1595487 h 1857449"/>
                <a:gd name="connsiteX172" fmla="*/ 672007 w 1593149"/>
                <a:gd name="connsiteY172" fmla="*/ 1584097 h 1857449"/>
                <a:gd name="connsiteX173" fmla="*/ 637837 w 1593149"/>
                <a:gd name="connsiteY173" fmla="*/ 1567013 h 1857449"/>
                <a:gd name="connsiteX174" fmla="*/ 632142 w 1593149"/>
                <a:gd name="connsiteY174" fmla="*/ 1549928 h 1857449"/>
                <a:gd name="connsiteX175" fmla="*/ 620752 w 1593149"/>
                <a:gd name="connsiteY175" fmla="*/ 1532844 h 1857449"/>
                <a:gd name="connsiteX176" fmla="*/ 637837 w 1593149"/>
                <a:gd name="connsiteY176" fmla="*/ 1527149 h 1857449"/>
                <a:gd name="connsiteX177" fmla="*/ 728957 w 1593149"/>
                <a:gd name="connsiteY177" fmla="*/ 1515759 h 1857449"/>
                <a:gd name="connsiteX178" fmla="*/ 751737 w 1593149"/>
                <a:gd name="connsiteY178" fmla="*/ 1504370 h 1857449"/>
                <a:gd name="connsiteX179" fmla="*/ 763127 w 1593149"/>
                <a:gd name="connsiteY179" fmla="*/ 1487285 h 1857449"/>
                <a:gd name="connsiteX180" fmla="*/ 797297 w 1593149"/>
                <a:gd name="connsiteY180" fmla="*/ 1470201 h 1857449"/>
                <a:gd name="connsiteX181" fmla="*/ 808687 w 1593149"/>
                <a:gd name="connsiteY181" fmla="*/ 1453116 h 1857449"/>
                <a:gd name="connsiteX182" fmla="*/ 825772 w 1593149"/>
                <a:gd name="connsiteY182" fmla="*/ 1436032 h 1857449"/>
                <a:gd name="connsiteX183" fmla="*/ 854247 w 1593149"/>
                <a:gd name="connsiteY183" fmla="*/ 1390473 h 1857449"/>
                <a:gd name="connsiteX184" fmla="*/ 865637 w 1593149"/>
                <a:gd name="connsiteY184" fmla="*/ 1361999 h 1857449"/>
                <a:gd name="connsiteX185" fmla="*/ 905501 w 1593149"/>
                <a:gd name="connsiteY185" fmla="*/ 1339219 h 1857449"/>
                <a:gd name="connsiteX186" fmla="*/ 956756 w 1593149"/>
                <a:gd name="connsiteY186" fmla="*/ 1327830 h 1857449"/>
                <a:gd name="connsiteX187" fmla="*/ 951061 w 1593149"/>
                <a:gd name="connsiteY187" fmla="*/ 1310745 h 1857449"/>
                <a:gd name="connsiteX188" fmla="*/ 945366 w 1593149"/>
                <a:gd name="connsiteY188" fmla="*/ 1248102 h 1857449"/>
                <a:gd name="connsiteX189" fmla="*/ 928281 w 1593149"/>
                <a:gd name="connsiteY189" fmla="*/ 1242407 h 1857449"/>
                <a:gd name="connsiteX190" fmla="*/ 905501 w 1593149"/>
                <a:gd name="connsiteY190" fmla="*/ 1236712 h 1857449"/>
                <a:gd name="connsiteX191" fmla="*/ 825772 w 1593149"/>
                <a:gd name="connsiteY191" fmla="*/ 1242407 h 1857449"/>
                <a:gd name="connsiteX192" fmla="*/ 808687 w 1593149"/>
                <a:gd name="connsiteY192" fmla="*/ 1253797 h 1857449"/>
                <a:gd name="connsiteX193" fmla="*/ 780212 w 1593149"/>
                <a:gd name="connsiteY193" fmla="*/ 1259492 h 1857449"/>
                <a:gd name="connsiteX194" fmla="*/ 757432 w 1593149"/>
                <a:gd name="connsiteY194" fmla="*/ 1270881 h 1857449"/>
                <a:gd name="connsiteX195" fmla="*/ 734652 w 1593149"/>
                <a:gd name="connsiteY195" fmla="*/ 1316440 h 1857449"/>
                <a:gd name="connsiteX196" fmla="*/ 717567 w 1593149"/>
                <a:gd name="connsiteY196" fmla="*/ 1367694 h 1857449"/>
                <a:gd name="connsiteX197" fmla="*/ 711872 w 1593149"/>
                <a:gd name="connsiteY197" fmla="*/ 1384778 h 1857449"/>
                <a:gd name="connsiteX198" fmla="*/ 689092 w 1593149"/>
                <a:gd name="connsiteY198" fmla="*/ 1401863 h 1857449"/>
                <a:gd name="connsiteX199" fmla="*/ 683397 w 1593149"/>
                <a:gd name="connsiteY199" fmla="*/ 1339219 h 1857449"/>
                <a:gd name="connsiteX200" fmla="*/ 666312 w 1593149"/>
                <a:gd name="connsiteY200" fmla="*/ 1327830 h 1857449"/>
                <a:gd name="connsiteX201" fmla="*/ 575193 w 1593149"/>
                <a:gd name="connsiteY201" fmla="*/ 1339219 h 1857449"/>
                <a:gd name="connsiteX202" fmla="*/ 563803 w 1593149"/>
                <a:gd name="connsiteY202" fmla="*/ 1356304 h 1857449"/>
                <a:gd name="connsiteX203" fmla="*/ 541023 w 1593149"/>
                <a:gd name="connsiteY203" fmla="*/ 1418947 h 1857449"/>
                <a:gd name="connsiteX204" fmla="*/ 444208 w 1593149"/>
                <a:gd name="connsiteY204" fmla="*/ 1424642 h 1857449"/>
                <a:gd name="connsiteX205" fmla="*/ 438513 w 1593149"/>
                <a:gd name="connsiteY205" fmla="*/ 1470201 h 1857449"/>
                <a:gd name="connsiteX206" fmla="*/ 421428 w 1593149"/>
                <a:gd name="connsiteY206" fmla="*/ 1492980 h 1857449"/>
                <a:gd name="connsiteX207" fmla="*/ 410038 w 1593149"/>
                <a:gd name="connsiteY207" fmla="*/ 1510064 h 1857449"/>
                <a:gd name="connsiteX208" fmla="*/ 415733 w 1593149"/>
                <a:gd name="connsiteY208" fmla="*/ 1572707 h 1857449"/>
                <a:gd name="connsiteX209" fmla="*/ 432818 w 1593149"/>
                <a:gd name="connsiteY209" fmla="*/ 1578402 h 1857449"/>
                <a:gd name="connsiteX210" fmla="*/ 438513 w 1593149"/>
                <a:gd name="connsiteY210" fmla="*/ 1601182 h 1857449"/>
                <a:gd name="connsiteX211" fmla="*/ 449903 w 1593149"/>
                <a:gd name="connsiteY211" fmla="*/ 1618266 h 1857449"/>
                <a:gd name="connsiteX212" fmla="*/ 392953 w 1593149"/>
                <a:gd name="connsiteY212" fmla="*/ 1612571 h 1857449"/>
                <a:gd name="connsiteX213" fmla="*/ 387258 w 1593149"/>
                <a:gd name="connsiteY213" fmla="*/ 1538538 h 1857449"/>
                <a:gd name="connsiteX214" fmla="*/ 381563 w 1593149"/>
                <a:gd name="connsiteY214" fmla="*/ 1453116 h 1857449"/>
                <a:gd name="connsiteX215" fmla="*/ 364478 w 1593149"/>
                <a:gd name="connsiteY215" fmla="*/ 1441726 h 1857449"/>
                <a:gd name="connsiteX216" fmla="*/ 324614 w 1593149"/>
                <a:gd name="connsiteY216" fmla="*/ 1430337 h 1857449"/>
                <a:gd name="connsiteX217" fmla="*/ 301834 w 1593149"/>
                <a:gd name="connsiteY217" fmla="*/ 1436032 h 1857449"/>
                <a:gd name="connsiteX218" fmla="*/ 290444 w 1593149"/>
                <a:gd name="connsiteY218" fmla="*/ 1453116 h 1857449"/>
                <a:gd name="connsiteX219" fmla="*/ 273359 w 1593149"/>
                <a:gd name="connsiteY219" fmla="*/ 1470201 h 1857449"/>
                <a:gd name="connsiteX220" fmla="*/ 233494 w 1593149"/>
                <a:gd name="connsiteY220" fmla="*/ 1510064 h 1857449"/>
                <a:gd name="connsiteX221" fmla="*/ 239189 w 1593149"/>
                <a:gd name="connsiteY221" fmla="*/ 1532844 h 1857449"/>
                <a:gd name="connsiteX222" fmla="*/ 256274 w 1593149"/>
                <a:gd name="connsiteY222" fmla="*/ 1538538 h 1857449"/>
                <a:gd name="connsiteX223" fmla="*/ 296139 w 1593149"/>
                <a:gd name="connsiteY223" fmla="*/ 1561318 h 1857449"/>
                <a:gd name="connsiteX224" fmla="*/ 290444 w 1593149"/>
                <a:gd name="connsiteY224" fmla="*/ 1578402 h 1857449"/>
                <a:gd name="connsiteX225" fmla="*/ 256274 w 1593149"/>
                <a:gd name="connsiteY225" fmla="*/ 1601182 h 1857449"/>
                <a:gd name="connsiteX226" fmla="*/ 210714 w 1593149"/>
                <a:gd name="connsiteY226" fmla="*/ 1595487 h 1857449"/>
                <a:gd name="connsiteX227" fmla="*/ 205019 w 1593149"/>
                <a:gd name="connsiteY227" fmla="*/ 1578402 h 1857449"/>
                <a:gd name="connsiteX228" fmla="*/ 199324 w 1593149"/>
                <a:gd name="connsiteY228" fmla="*/ 1555623 h 1857449"/>
                <a:gd name="connsiteX229" fmla="*/ 170849 w 1593149"/>
                <a:gd name="connsiteY229" fmla="*/ 1549928 h 1857449"/>
                <a:gd name="connsiteX230" fmla="*/ 153764 w 1593149"/>
                <a:gd name="connsiteY230" fmla="*/ 1532844 h 1857449"/>
                <a:gd name="connsiteX231" fmla="*/ 136679 w 1593149"/>
                <a:gd name="connsiteY231" fmla="*/ 1521454 h 1857449"/>
                <a:gd name="connsiteX232" fmla="*/ 142374 w 1593149"/>
                <a:gd name="connsiteY232" fmla="*/ 1498675 h 1857449"/>
                <a:gd name="connsiteX233" fmla="*/ 182239 w 1593149"/>
                <a:gd name="connsiteY233" fmla="*/ 1481590 h 1857449"/>
                <a:gd name="connsiteX234" fmla="*/ 199324 w 1593149"/>
                <a:gd name="connsiteY234" fmla="*/ 1464506 h 1857449"/>
                <a:gd name="connsiteX235" fmla="*/ 222104 w 1593149"/>
                <a:gd name="connsiteY235" fmla="*/ 1458811 h 1857449"/>
                <a:gd name="connsiteX236" fmla="*/ 244884 w 1593149"/>
                <a:gd name="connsiteY236" fmla="*/ 1424642 h 1857449"/>
                <a:gd name="connsiteX237" fmla="*/ 256274 w 1593149"/>
                <a:gd name="connsiteY237" fmla="*/ 1407557 h 1857449"/>
                <a:gd name="connsiteX238" fmla="*/ 273359 w 1593149"/>
                <a:gd name="connsiteY238" fmla="*/ 1401863 h 1857449"/>
                <a:gd name="connsiteX239" fmla="*/ 290444 w 1593149"/>
                <a:gd name="connsiteY239" fmla="*/ 1384778 h 1857449"/>
                <a:gd name="connsiteX240" fmla="*/ 279054 w 1593149"/>
                <a:gd name="connsiteY240" fmla="*/ 1350609 h 1857449"/>
                <a:gd name="connsiteX241" fmla="*/ 318919 w 1593149"/>
                <a:gd name="connsiteY241" fmla="*/ 1327830 h 1857449"/>
                <a:gd name="connsiteX242" fmla="*/ 336004 w 1593149"/>
                <a:gd name="connsiteY242" fmla="*/ 1339219 h 1857449"/>
                <a:gd name="connsiteX243" fmla="*/ 353088 w 1593149"/>
                <a:gd name="connsiteY243" fmla="*/ 1344914 h 1857449"/>
                <a:gd name="connsiteX244" fmla="*/ 364478 w 1593149"/>
                <a:gd name="connsiteY244" fmla="*/ 1361999 h 1857449"/>
                <a:gd name="connsiteX245" fmla="*/ 529633 w 1593149"/>
                <a:gd name="connsiteY245" fmla="*/ 1379083 h 1857449"/>
                <a:gd name="connsiteX246" fmla="*/ 541023 w 1593149"/>
                <a:gd name="connsiteY246" fmla="*/ 1361999 h 1857449"/>
                <a:gd name="connsiteX247" fmla="*/ 546718 w 1593149"/>
                <a:gd name="connsiteY247" fmla="*/ 1344914 h 1857449"/>
                <a:gd name="connsiteX248" fmla="*/ 563803 w 1593149"/>
                <a:gd name="connsiteY248" fmla="*/ 1339219 h 1857449"/>
                <a:gd name="connsiteX249" fmla="*/ 592278 w 1593149"/>
                <a:gd name="connsiteY249" fmla="*/ 1316440 h 1857449"/>
                <a:gd name="connsiteX250" fmla="*/ 626447 w 1593149"/>
                <a:gd name="connsiteY250" fmla="*/ 1299356 h 1857449"/>
                <a:gd name="connsiteX251" fmla="*/ 666312 w 1593149"/>
                <a:gd name="connsiteY251" fmla="*/ 1293661 h 1857449"/>
                <a:gd name="connsiteX252" fmla="*/ 672007 w 1593149"/>
                <a:gd name="connsiteY252" fmla="*/ 1253797 h 1857449"/>
                <a:gd name="connsiteX253" fmla="*/ 654922 w 1593149"/>
                <a:gd name="connsiteY253" fmla="*/ 1248102 h 1857449"/>
                <a:gd name="connsiteX254" fmla="*/ 677702 w 1593149"/>
                <a:gd name="connsiteY254" fmla="*/ 1236712 h 1857449"/>
                <a:gd name="connsiteX255" fmla="*/ 774517 w 1593149"/>
                <a:gd name="connsiteY255" fmla="*/ 1225323 h 1857449"/>
                <a:gd name="connsiteX256" fmla="*/ 808687 w 1593149"/>
                <a:gd name="connsiteY256" fmla="*/ 1219628 h 1857449"/>
                <a:gd name="connsiteX257" fmla="*/ 791602 w 1593149"/>
                <a:gd name="connsiteY257" fmla="*/ 1213933 h 1857449"/>
                <a:gd name="connsiteX258" fmla="*/ 751737 w 1593149"/>
                <a:gd name="connsiteY258" fmla="*/ 1179764 h 1857449"/>
                <a:gd name="connsiteX259" fmla="*/ 740347 w 1593149"/>
                <a:gd name="connsiteY259" fmla="*/ 1162680 h 1857449"/>
                <a:gd name="connsiteX260" fmla="*/ 700482 w 1593149"/>
                <a:gd name="connsiteY260" fmla="*/ 1145595 h 1857449"/>
                <a:gd name="connsiteX261" fmla="*/ 495463 w 1593149"/>
                <a:gd name="connsiteY261" fmla="*/ 1134206 h 1857449"/>
                <a:gd name="connsiteX262" fmla="*/ 410038 w 1593149"/>
                <a:gd name="connsiteY262" fmla="*/ 1151290 h 1857449"/>
                <a:gd name="connsiteX263" fmla="*/ 398648 w 1593149"/>
                <a:gd name="connsiteY263" fmla="*/ 1174069 h 1857449"/>
                <a:gd name="connsiteX264" fmla="*/ 353088 w 1593149"/>
                <a:gd name="connsiteY264" fmla="*/ 1225323 h 1857449"/>
                <a:gd name="connsiteX265" fmla="*/ 347394 w 1593149"/>
                <a:gd name="connsiteY265" fmla="*/ 1179764 h 1857449"/>
                <a:gd name="connsiteX266" fmla="*/ 233494 w 1593149"/>
                <a:gd name="connsiteY266" fmla="*/ 1208238 h 1857449"/>
                <a:gd name="connsiteX267" fmla="*/ 216409 w 1593149"/>
                <a:gd name="connsiteY267" fmla="*/ 1225323 h 1857449"/>
                <a:gd name="connsiteX268" fmla="*/ 210714 w 1593149"/>
                <a:gd name="connsiteY268" fmla="*/ 1208238 h 1857449"/>
                <a:gd name="connsiteX269" fmla="*/ 222104 w 1593149"/>
                <a:gd name="connsiteY269" fmla="*/ 1179764 h 1857449"/>
                <a:gd name="connsiteX270" fmla="*/ 205019 w 1593149"/>
                <a:gd name="connsiteY270" fmla="*/ 1174069 h 1857449"/>
                <a:gd name="connsiteX271" fmla="*/ 148069 w 1593149"/>
                <a:gd name="connsiteY271" fmla="*/ 1162680 h 1857449"/>
                <a:gd name="connsiteX272" fmla="*/ 119594 w 1593149"/>
                <a:gd name="connsiteY272" fmla="*/ 1156985 h 1857449"/>
                <a:gd name="connsiteX273" fmla="*/ 85425 w 1593149"/>
                <a:gd name="connsiteY273" fmla="*/ 1145595 h 1857449"/>
                <a:gd name="connsiteX274" fmla="*/ 11390 w 1593149"/>
                <a:gd name="connsiteY274" fmla="*/ 1139900 h 1857449"/>
                <a:gd name="connsiteX275" fmla="*/ 0 w 1593149"/>
                <a:gd name="connsiteY275" fmla="*/ 1122816 h 1857449"/>
                <a:gd name="connsiteX276" fmla="*/ 5695 w 1593149"/>
                <a:gd name="connsiteY276" fmla="*/ 1100037 h 1857449"/>
                <a:gd name="connsiteX277" fmla="*/ 28475 w 1593149"/>
                <a:gd name="connsiteY277" fmla="*/ 1094342 h 1857449"/>
                <a:gd name="connsiteX278" fmla="*/ 34170 w 1593149"/>
                <a:gd name="connsiteY278" fmla="*/ 1054478 h 1857449"/>
                <a:gd name="connsiteX279" fmla="*/ 45560 w 1593149"/>
                <a:gd name="connsiteY279" fmla="*/ 1071562 h 1857449"/>
                <a:gd name="connsiteX280" fmla="*/ 68340 w 1593149"/>
                <a:gd name="connsiteY280" fmla="*/ 1094342 h 1857449"/>
                <a:gd name="connsiteX281" fmla="*/ 85425 w 1593149"/>
                <a:gd name="connsiteY281" fmla="*/ 1100037 h 1857449"/>
                <a:gd name="connsiteX282" fmla="*/ 176544 w 1593149"/>
                <a:gd name="connsiteY282" fmla="*/ 1105731 h 1857449"/>
                <a:gd name="connsiteX283" fmla="*/ 187934 w 1593149"/>
                <a:gd name="connsiteY283" fmla="*/ 1122816 h 1857449"/>
                <a:gd name="connsiteX284" fmla="*/ 227799 w 1593149"/>
                <a:gd name="connsiteY284" fmla="*/ 1139900 h 1857449"/>
                <a:gd name="connsiteX285" fmla="*/ 290444 w 1593149"/>
                <a:gd name="connsiteY285" fmla="*/ 1145595 h 1857449"/>
                <a:gd name="connsiteX286" fmla="*/ 444208 w 1593149"/>
                <a:gd name="connsiteY286" fmla="*/ 1139900 h 1857449"/>
                <a:gd name="connsiteX287" fmla="*/ 427123 w 1593149"/>
                <a:gd name="connsiteY287" fmla="*/ 1134206 h 1857449"/>
                <a:gd name="connsiteX288" fmla="*/ 398648 w 1593149"/>
                <a:gd name="connsiteY288" fmla="*/ 1100037 h 1857449"/>
                <a:gd name="connsiteX289" fmla="*/ 347394 w 1593149"/>
                <a:gd name="connsiteY289" fmla="*/ 1082952 h 1857449"/>
                <a:gd name="connsiteX290" fmla="*/ 290444 w 1593149"/>
                <a:gd name="connsiteY290" fmla="*/ 1054478 h 1857449"/>
                <a:gd name="connsiteX291" fmla="*/ 284749 w 1593149"/>
                <a:gd name="connsiteY291" fmla="*/ 1037393 h 1857449"/>
                <a:gd name="connsiteX292" fmla="*/ 267664 w 1593149"/>
                <a:gd name="connsiteY292" fmla="*/ 1031699 h 1857449"/>
                <a:gd name="connsiteX293" fmla="*/ 244884 w 1593149"/>
                <a:gd name="connsiteY293" fmla="*/ 1014614 h 1857449"/>
                <a:gd name="connsiteX294" fmla="*/ 227799 w 1593149"/>
                <a:gd name="connsiteY294" fmla="*/ 986140 h 1857449"/>
                <a:gd name="connsiteX295" fmla="*/ 210714 w 1593149"/>
                <a:gd name="connsiteY295" fmla="*/ 963361 h 1857449"/>
                <a:gd name="connsiteX296" fmla="*/ 182239 w 1593149"/>
                <a:gd name="connsiteY296" fmla="*/ 900717 h 1857449"/>
                <a:gd name="connsiteX297" fmla="*/ 148069 w 1593149"/>
                <a:gd name="connsiteY297" fmla="*/ 940581 h 1857449"/>
                <a:gd name="connsiteX298" fmla="*/ 136679 w 1593149"/>
                <a:gd name="connsiteY298" fmla="*/ 889328 h 1857449"/>
                <a:gd name="connsiteX299" fmla="*/ 170849 w 1593149"/>
                <a:gd name="connsiteY299" fmla="*/ 843769 h 1857449"/>
                <a:gd name="connsiteX300" fmla="*/ 187934 w 1593149"/>
                <a:gd name="connsiteY300" fmla="*/ 872243 h 1857449"/>
                <a:gd name="connsiteX301" fmla="*/ 193629 w 1593149"/>
                <a:gd name="connsiteY301" fmla="*/ 895023 h 1857449"/>
                <a:gd name="connsiteX302" fmla="*/ 210714 w 1593149"/>
                <a:gd name="connsiteY302" fmla="*/ 912107 h 1857449"/>
                <a:gd name="connsiteX303" fmla="*/ 233494 w 1593149"/>
                <a:gd name="connsiteY303" fmla="*/ 957666 h 1857449"/>
                <a:gd name="connsiteX304" fmla="*/ 279054 w 1593149"/>
                <a:gd name="connsiteY304" fmla="*/ 986140 h 1857449"/>
                <a:gd name="connsiteX305" fmla="*/ 313224 w 1593149"/>
                <a:gd name="connsiteY305" fmla="*/ 1008919 h 1857449"/>
                <a:gd name="connsiteX306" fmla="*/ 347394 w 1593149"/>
                <a:gd name="connsiteY306" fmla="*/ 1043088 h 1857449"/>
                <a:gd name="connsiteX307" fmla="*/ 364478 w 1593149"/>
                <a:gd name="connsiteY307" fmla="*/ 1071562 h 1857449"/>
                <a:gd name="connsiteX308" fmla="*/ 398648 w 1593149"/>
                <a:gd name="connsiteY308" fmla="*/ 1082952 h 1857449"/>
                <a:gd name="connsiteX309" fmla="*/ 438513 w 1593149"/>
                <a:gd name="connsiteY309" fmla="*/ 1071562 h 1857449"/>
                <a:gd name="connsiteX310" fmla="*/ 449903 w 1593149"/>
                <a:gd name="connsiteY310" fmla="*/ 1088647 h 1857449"/>
                <a:gd name="connsiteX311" fmla="*/ 455598 w 1593149"/>
                <a:gd name="connsiteY311" fmla="*/ 1105731 h 1857449"/>
                <a:gd name="connsiteX312" fmla="*/ 501158 w 1593149"/>
                <a:gd name="connsiteY312" fmla="*/ 1111426 h 1857449"/>
                <a:gd name="connsiteX313" fmla="*/ 620752 w 1593149"/>
                <a:gd name="connsiteY313" fmla="*/ 1122816 h 1857449"/>
                <a:gd name="connsiteX314" fmla="*/ 649227 w 1593149"/>
                <a:gd name="connsiteY314" fmla="*/ 1111426 h 1857449"/>
                <a:gd name="connsiteX315" fmla="*/ 597973 w 1593149"/>
                <a:gd name="connsiteY315" fmla="*/ 1082952 h 1857449"/>
                <a:gd name="connsiteX316" fmla="*/ 575193 w 1593149"/>
                <a:gd name="connsiteY316" fmla="*/ 1065868 h 1857449"/>
                <a:gd name="connsiteX317" fmla="*/ 569498 w 1593149"/>
                <a:gd name="connsiteY317" fmla="*/ 1048783 h 1857449"/>
                <a:gd name="connsiteX318" fmla="*/ 552413 w 1593149"/>
                <a:gd name="connsiteY318" fmla="*/ 1037393 h 1857449"/>
                <a:gd name="connsiteX319" fmla="*/ 518243 w 1593149"/>
                <a:gd name="connsiteY319" fmla="*/ 1003224 h 1857449"/>
                <a:gd name="connsiteX320" fmla="*/ 501158 w 1593149"/>
                <a:gd name="connsiteY320" fmla="*/ 986140 h 1857449"/>
                <a:gd name="connsiteX321" fmla="*/ 478378 w 1593149"/>
                <a:gd name="connsiteY321" fmla="*/ 974750 h 1857449"/>
                <a:gd name="connsiteX322" fmla="*/ 461293 w 1593149"/>
                <a:gd name="connsiteY322" fmla="*/ 969055 h 1857449"/>
                <a:gd name="connsiteX323" fmla="*/ 427123 w 1593149"/>
                <a:gd name="connsiteY323" fmla="*/ 940581 h 1857449"/>
                <a:gd name="connsiteX324" fmla="*/ 421428 w 1593149"/>
                <a:gd name="connsiteY324" fmla="*/ 917802 h 1857449"/>
                <a:gd name="connsiteX325" fmla="*/ 404343 w 1593149"/>
                <a:gd name="connsiteY325" fmla="*/ 912107 h 1857449"/>
                <a:gd name="connsiteX326" fmla="*/ 387258 w 1593149"/>
                <a:gd name="connsiteY326" fmla="*/ 900717 h 1857449"/>
                <a:gd name="connsiteX327" fmla="*/ 375868 w 1593149"/>
                <a:gd name="connsiteY327" fmla="*/ 883633 h 1857449"/>
                <a:gd name="connsiteX328" fmla="*/ 358783 w 1593149"/>
                <a:gd name="connsiteY328" fmla="*/ 877938 h 1857449"/>
                <a:gd name="connsiteX329" fmla="*/ 353088 w 1593149"/>
                <a:gd name="connsiteY329" fmla="*/ 820990 h 1857449"/>
                <a:gd name="connsiteX330" fmla="*/ 347394 w 1593149"/>
                <a:gd name="connsiteY330" fmla="*/ 803905 h 1857449"/>
                <a:gd name="connsiteX331" fmla="*/ 341699 w 1593149"/>
                <a:gd name="connsiteY331" fmla="*/ 781126 h 1857449"/>
                <a:gd name="connsiteX332" fmla="*/ 324614 w 1593149"/>
                <a:gd name="connsiteY332" fmla="*/ 775431 h 1857449"/>
                <a:gd name="connsiteX333" fmla="*/ 239189 w 1593149"/>
                <a:gd name="connsiteY333" fmla="*/ 775431 h 1857449"/>
                <a:gd name="connsiteX334" fmla="*/ 216409 w 1593149"/>
                <a:gd name="connsiteY334" fmla="*/ 764042 h 1857449"/>
                <a:gd name="connsiteX335" fmla="*/ 199324 w 1593149"/>
                <a:gd name="connsiteY335" fmla="*/ 758347 h 1857449"/>
                <a:gd name="connsiteX336" fmla="*/ 193629 w 1593149"/>
                <a:gd name="connsiteY336" fmla="*/ 741262 h 1857449"/>
                <a:gd name="connsiteX337" fmla="*/ 267664 w 1593149"/>
                <a:gd name="connsiteY337" fmla="*/ 729873 h 1857449"/>
                <a:gd name="connsiteX338" fmla="*/ 284749 w 1593149"/>
                <a:gd name="connsiteY338" fmla="*/ 718483 h 1857449"/>
                <a:gd name="connsiteX339" fmla="*/ 313224 w 1593149"/>
                <a:gd name="connsiteY339" fmla="*/ 684314 h 1857449"/>
                <a:gd name="connsiteX340" fmla="*/ 324614 w 1593149"/>
                <a:gd name="connsiteY340" fmla="*/ 718483 h 1857449"/>
                <a:gd name="connsiteX341" fmla="*/ 330309 w 1593149"/>
                <a:gd name="connsiteY341" fmla="*/ 746957 h 1857449"/>
                <a:gd name="connsiteX342" fmla="*/ 353088 w 1593149"/>
                <a:gd name="connsiteY342" fmla="*/ 781126 h 1857449"/>
                <a:gd name="connsiteX343" fmla="*/ 364478 w 1593149"/>
                <a:gd name="connsiteY343" fmla="*/ 832379 h 1857449"/>
                <a:gd name="connsiteX344" fmla="*/ 375868 w 1593149"/>
                <a:gd name="connsiteY344" fmla="*/ 866548 h 1857449"/>
                <a:gd name="connsiteX345" fmla="*/ 421428 w 1593149"/>
                <a:gd name="connsiteY345" fmla="*/ 895023 h 1857449"/>
                <a:gd name="connsiteX346" fmla="*/ 466988 w 1593149"/>
                <a:gd name="connsiteY346" fmla="*/ 923497 h 1857449"/>
                <a:gd name="connsiteX347" fmla="*/ 455598 w 1593149"/>
                <a:gd name="connsiteY347" fmla="*/ 877938 h 1857449"/>
                <a:gd name="connsiteX348" fmla="*/ 444208 w 1593149"/>
                <a:gd name="connsiteY348" fmla="*/ 860854 h 1857449"/>
                <a:gd name="connsiteX349" fmla="*/ 449903 w 1593149"/>
                <a:gd name="connsiteY349" fmla="*/ 786821 h 1857449"/>
                <a:gd name="connsiteX350" fmla="*/ 438513 w 1593149"/>
                <a:gd name="connsiteY350" fmla="*/ 729873 h 1857449"/>
                <a:gd name="connsiteX351" fmla="*/ 427123 w 1593149"/>
                <a:gd name="connsiteY351" fmla="*/ 661535 h 1857449"/>
                <a:gd name="connsiteX352" fmla="*/ 421428 w 1593149"/>
                <a:gd name="connsiteY352" fmla="*/ 638755 h 1857449"/>
                <a:gd name="connsiteX353" fmla="*/ 410038 w 1593149"/>
                <a:gd name="connsiteY353" fmla="*/ 615976 h 1857449"/>
                <a:gd name="connsiteX354" fmla="*/ 404343 w 1593149"/>
                <a:gd name="connsiteY354" fmla="*/ 581807 h 1857449"/>
                <a:gd name="connsiteX355" fmla="*/ 387258 w 1593149"/>
                <a:gd name="connsiteY355" fmla="*/ 593197 h 1857449"/>
                <a:gd name="connsiteX356" fmla="*/ 421428 w 1593149"/>
                <a:gd name="connsiteY356" fmla="*/ 621671 h 1857449"/>
                <a:gd name="connsiteX357" fmla="*/ 449903 w 1593149"/>
                <a:gd name="connsiteY357" fmla="*/ 615976 h 1857449"/>
                <a:gd name="connsiteX358" fmla="*/ 512548 w 1593149"/>
                <a:gd name="connsiteY358" fmla="*/ 559028 h 1857449"/>
                <a:gd name="connsiteX359" fmla="*/ 518243 w 1593149"/>
                <a:gd name="connsiteY359" fmla="*/ 581807 h 1857449"/>
                <a:gd name="connsiteX360" fmla="*/ 523938 w 1593149"/>
                <a:gd name="connsiteY360" fmla="*/ 598891 h 1857449"/>
                <a:gd name="connsiteX361" fmla="*/ 506853 w 1593149"/>
                <a:gd name="connsiteY361" fmla="*/ 615976 h 1857449"/>
                <a:gd name="connsiteX362" fmla="*/ 472683 w 1593149"/>
                <a:gd name="connsiteY362" fmla="*/ 650145 h 1857449"/>
                <a:gd name="connsiteX363" fmla="*/ 506853 w 1593149"/>
                <a:gd name="connsiteY363" fmla="*/ 672924 h 1857449"/>
                <a:gd name="connsiteX364" fmla="*/ 523938 w 1593149"/>
                <a:gd name="connsiteY364" fmla="*/ 690009 h 1857449"/>
                <a:gd name="connsiteX365" fmla="*/ 569498 w 1593149"/>
                <a:gd name="connsiteY365" fmla="*/ 707093 h 1857449"/>
                <a:gd name="connsiteX366" fmla="*/ 546718 w 1593149"/>
                <a:gd name="connsiteY366" fmla="*/ 764042 h 1857449"/>
                <a:gd name="connsiteX367" fmla="*/ 518243 w 1593149"/>
                <a:gd name="connsiteY367" fmla="*/ 781126 h 1857449"/>
                <a:gd name="connsiteX368" fmla="*/ 501158 w 1593149"/>
                <a:gd name="connsiteY368" fmla="*/ 815295 h 1857449"/>
                <a:gd name="connsiteX369" fmla="*/ 489768 w 1593149"/>
                <a:gd name="connsiteY369" fmla="*/ 832379 h 1857449"/>
                <a:gd name="connsiteX370" fmla="*/ 495463 w 1593149"/>
                <a:gd name="connsiteY370" fmla="*/ 883633 h 1857449"/>
                <a:gd name="connsiteX371" fmla="*/ 501158 w 1593149"/>
                <a:gd name="connsiteY371" fmla="*/ 900717 h 1857449"/>
                <a:gd name="connsiteX372" fmla="*/ 518243 w 1593149"/>
                <a:gd name="connsiteY372" fmla="*/ 917802 h 1857449"/>
                <a:gd name="connsiteX373" fmla="*/ 541023 w 1593149"/>
                <a:gd name="connsiteY373" fmla="*/ 923497 h 1857449"/>
                <a:gd name="connsiteX374" fmla="*/ 563803 w 1593149"/>
                <a:gd name="connsiteY374" fmla="*/ 957666 h 1857449"/>
                <a:gd name="connsiteX375" fmla="*/ 580888 w 1593149"/>
                <a:gd name="connsiteY375" fmla="*/ 997530 h 1857449"/>
                <a:gd name="connsiteX376" fmla="*/ 597973 w 1593149"/>
                <a:gd name="connsiteY376" fmla="*/ 1003224 h 1857449"/>
                <a:gd name="connsiteX377" fmla="*/ 615058 w 1593149"/>
                <a:gd name="connsiteY377" fmla="*/ 1003224 h 1857449"/>
                <a:gd name="connsiteX378" fmla="*/ 603668 w 1593149"/>
                <a:gd name="connsiteY378" fmla="*/ 923497 h 1857449"/>
                <a:gd name="connsiteX379" fmla="*/ 592278 w 1593149"/>
                <a:gd name="connsiteY379" fmla="*/ 900717 h 1857449"/>
                <a:gd name="connsiteX380" fmla="*/ 586583 w 1593149"/>
                <a:gd name="connsiteY380" fmla="*/ 877938 h 1857449"/>
                <a:gd name="connsiteX381" fmla="*/ 580888 w 1593149"/>
                <a:gd name="connsiteY381" fmla="*/ 832379 h 1857449"/>
                <a:gd name="connsiteX382" fmla="*/ 615058 w 1593149"/>
                <a:gd name="connsiteY382" fmla="*/ 843769 h 1857449"/>
                <a:gd name="connsiteX383" fmla="*/ 637837 w 1593149"/>
                <a:gd name="connsiteY383" fmla="*/ 838074 h 1857449"/>
                <a:gd name="connsiteX384" fmla="*/ 626447 w 1593149"/>
                <a:gd name="connsiteY384" fmla="*/ 820990 h 1857449"/>
                <a:gd name="connsiteX385" fmla="*/ 592278 w 1593149"/>
                <a:gd name="connsiteY385" fmla="*/ 803905 h 1857449"/>
                <a:gd name="connsiteX386" fmla="*/ 586583 w 1593149"/>
                <a:gd name="connsiteY386" fmla="*/ 786821 h 1857449"/>
                <a:gd name="connsiteX387" fmla="*/ 632142 w 1593149"/>
                <a:gd name="connsiteY387" fmla="*/ 746957 h 1857449"/>
                <a:gd name="connsiteX388" fmla="*/ 626447 w 1593149"/>
                <a:gd name="connsiteY388" fmla="*/ 729873 h 1857449"/>
                <a:gd name="connsiteX389" fmla="*/ 632142 w 1593149"/>
                <a:gd name="connsiteY389" fmla="*/ 786821 h 1857449"/>
                <a:gd name="connsiteX390" fmla="*/ 654922 w 1593149"/>
                <a:gd name="connsiteY390" fmla="*/ 792516 h 1857449"/>
                <a:gd name="connsiteX391" fmla="*/ 677702 w 1593149"/>
                <a:gd name="connsiteY391" fmla="*/ 866548 h 1857449"/>
                <a:gd name="connsiteX392" fmla="*/ 694787 w 1593149"/>
                <a:gd name="connsiteY392" fmla="*/ 877938 h 1857449"/>
                <a:gd name="connsiteX393" fmla="*/ 683397 w 1593149"/>
                <a:gd name="connsiteY393" fmla="*/ 900717 h 1857449"/>
                <a:gd name="connsiteX394" fmla="*/ 700482 w 1593149"/>
                <a:gd name="connsiteY394" fmla="*/ 974750 h 1857449"/>
                <a:gd name="connsiteX395" fmla="*/ 711872 w 1593149"/>
                <a:gd name="connsiteY395" fmla="*/ 991835 h 1857449"/>
                <a:gd name="connsiteX396" fmla="*/ 717567 w 1593149"/>
                <a:gd name="connsiteY396" fmla="*/ 1008919 h 1857449"/>
                <a:gd name="connsiteX397" fmla="*/ 740347 w 1593149"/>
                <a:gd name="connsiteY397" fmla="*/ 1014614 h 1857449"/>
                <a:gd name="connsiteX398" fmla="*/ 757432 w 1593149"/>
                <a:gd name="connsiteY398" fmla="*/ 1020309 h 1857449"/>
                <a:gd name="connsiteX399" fmla="*/ 808687 w 1593149"/>
                <a:gd name="connsiteY399" fmla="*/ 1043088 h 1857449"/>
                <a:gd name="connsiteX400" fmla="*/ 820077 w 1593149"/>
                <a:gd name="connsiteY400" fmla="*/ 1065868 h 1857449"/>
                <a:gd name="connsiteX401" fmla="*/ 859942 w 1593149"/>
                <a:gd name="connsiteY401" fmla="*/ 1082952 h 1857449"/>
                <a:gd name="connsiteX402" fmla="*/ 842857 w 1593149"/>
                <a:gd name="connsiteY402" fmla="*/ 1094342 h 1857449"/>
                <a:gd name="connsiteX403" fmla="*/ 825772 w 1593149"/>
                <a:gd name="connsiteY403" fmla="*/ 1082952 h 1857449"/>
                <a:gd name="connsiteX404" fmla="*/ 797297 w 1593149"/>
                <a:gd name="connsiteY404" fmla="*/ 1054478 h 1857449"/>
                <a:gd name="connsiteX405" fmla="*/ 763127 w 1593149"/>
                <a:gd name="connsiteY405" fmla="*/ 1048783 h 1857449"/>
                <a:gd name="connsiteX406" fmla="*/ 700482 w 1593149"/>
                <a:gd name="connsiteY406" fmla="*/ 1026004 h 1857449"/>
                <a:gd name="connsiteX407" fmla="*/ 677702 w 1593149"/>
                <a:gd name="connsiteY407" fmla="*/ 1008919 h 1857449"/>
                <a:gd name="connsiteX408" fmla="*/ 672007 w 1593149"/>
                <a:gd name="connsiteY408" fmla="*/ 917802 h 1857449"/>
                <a:gd name="connsiteX409" fmla="*/ 637837 w 1593149"/>
                <a:gd name="connsiteY409" fmla="*/ 895023 h 1857449"/>
                <a:gd name="connsiteX410" fmla="*/ 558108 w 1593149"/>
                <a:gd name="connsiteY410" fmla="*/ 923497 h 1857449"/>
                <a:gd name="connsiteX411" fmla="*/ 580888 w 1593149"/>
                <a:gd name="connsiteY411" fmla="*/ 969055 h 1857449"/>
                <a:gd name="connsiteX412" fmla="*/ 615058 w 1593149"/>
                <a:gd name="connsiteY412" fmla="*/ 991835 h 1857449"/>
                <a:gd name="connsiteX413" fmla="*/ 632142 w 1593149"/>
                <a:gd name="connsiteY413" fmla="*/ 1031699 h 1857449"/>
                <a:gd name="connsiteX414" fmla="*/ 643532 w 1593149"/>
                <a:gd name="connsiteY414" fmla="*/ 1065868 h 1857449"/>
                <a:gd name="connsiteX415" fmla="*/ 700482 w 1593149"/>
                <a:gd name="connsiteY415" fmla="*/ 1071562 h 1857449"/>
                <a:gd name="connsiteX416" fmla="*/ 751737 w 1593149"/>
                <a:gd name="connsiteY416" fmla="*/ 1071562 h 1857449"/>
                <a:gd name="connsiteX417" fmla="*/ 768822 w 1593149"/>
                <a:gd name="connsiteY417" fmla="*/ 1145595 h 1857449"/>
                <a:gd name="connsiteX418" fmla="*/ 785907 w 1593149"/>
                <a:gd name="connsiteY418" fmla="*/ 1156985 h 1857449"/>
                <a:gd name="connsiteX419" fmla="*/ 825772 w 1593149"/>
                <a:gd name="connsiteY419" fmla="*/ 1151290 h 1857449"/>
                <a:gd name="connsiteX420" fmla="*/ 882722 w 1593149"/>
                <a:gd name="connsiteY420" fmla="*/ 1145595 h 1857449"/>
                <a:gd name="connsiteX421" fmla="*/ 911196 w 1593149"/>
                <a:gd name="connsiteY421" fmla="*/ 1128511 h 1857449"/>
                <a:gd name="connsiteX422" fmla="*/ 928281 w 1593149"/>
                <a:gd name="connsiteY422" fmla="*/ 1122816 h 1857449"/>
                <a:gd name="connsiteX423" fmla="*/ 916891 w 1593149"/>
                <a:gd name="connsiteY423" fmla="*/ 1060173 h 1857449"/>
                <a:gd name="connsiteX424" fmla="*/ 905501 w 1593149"/>
                <a:gd name="connsiteY424" fmla="*/ 1037393 h 1857449"/>
                <a:gd name="connsiteX425" fmla="*/ 888416 w 1593149"/>
                <a:gd name="connsiteY425" fmla="*/ 1031699 h 1857449"/>
                <a:gd name="connsiteX426" fmla="*/ 888416 w 1593149"/>
                <a:gd name="connsiteY426" fmla="*/ 991835 h 1857449"/>
                <a:gd name="connsiteX427" fmla="*/ 882722 w 1593149"/>
                <a:gd name="connsiteY427" fmla="*/ 951971 h 1857449"/>
                <a:gd name="connsiteX428" fmla="*/ 865637 w 1593149"/>
                <a:gd name="connsiteY428" fmla="*/ 946276 h 1857449"/>
                <a:gd name="connsiteX429" fmla="*/ 842857 w 1593149"/>
                <a:gd name="connsiteY429" fmla="*/ 940581 h 1857449"/>
                <a:gd name="connsiteX430" fmla="*/ 808687 w 1593149"/>
                <a:gd name="connsiteY430" fmla="*/ 923497 h 1857449"/>
                <a:gd name="connsiteX431" fmla="*/ 802992 w 1593149"/>
                <a:gd name="connsiteY431" fmla="*/ 940581 h 1857449"/>
                <a:gd name="connsiteX432" fmla="*/ 791602 w 1593149"/>
                <a:gd name="connsiteY432" fmla="*/ 957666 h 1857449"/>
                <a:gd name="connsiteX433" fmla="*/ 774517 w 1593149"/>
                <a:gd name="connsiteY433" fmla="*/ 951971 h 1857449"/>
                <a:gd name="connsiteX434" fmla="*/ 797297 w 1593149"/>
                <a:gd name="connsiteY434" fmla="*/ 889328 h 1857449"/>
                <a:gd name="connsiteX435" fmla="*/ 774517 w 1593149"/>
                <a:gd name="connsiteY435" fmla="*/ 877938 h 1857449"/>
                <a:gd name="connsiteX436" fmla="*/ 751737 w 1593149"/>
                <a:gd name="connsiteY436" fmla="*/ 855159 h 1857449"/>
                <a:gd name="connsiteX437" fmla="*/ 740347 w 1593149"/>
                <a:gd name="connsiteY437" fmla="*/ 815295 h 1857449"/>
                <a:gd name="connsiteX438" fmla="*/ 797297 w 1593149"/>
                <a:gd name="connsiteY438" fmla="*/ 786821 h 1857449"/>
                <a:gd name="connsiteX439" fmla="*/ 780212 w 1593149"/>
                <a:gd name="connsiteY439" fmla="*/ 792516 h 1857449"/>
                <a:gd name="connsiteX440" fmla="*/ 791602 w 1593149"/>
                <a:gd name="connsiteY440" fmla="*/ 815295 h 1857449"/>
                <a:gd name="connsiteX441" fmla="*/ 797297 w 1593149"/>
                <a:gd name="connsiteY441" fmla="*/ 832379 h 1857449"/>
                <a:gd name="connsiteX442" fmla="*/ 814382 w 1593149"/>
                <a:gd name="connsiteY442" fmla="*/ 843769 h 1857449"/>
                <a:gd name="connsiteX443" fmla="*/ 825772 w 1593149"/>
                <a:gd name="connsiteY443" fmla="*/ 860854 h 1857449"/>
                <a:gd name="connsiteX444" fmla="*/ 854247 w 1593149"/>
                <a:gd name="connsiteY444" fmla="*/ 877938 h 1857449"/>
                <a:gd name="connsiteX445" fmla="*/ 871332 w 1593149"/>
                <a:gd name="connsiteY445" fmla="*/ 889328 h 1857449"/>
                <a:gd name="connsiteX446" fmla="*/ 905501 w 1593149"/>
                <a:gd name="connsiteY446" fmla="*/ 912107 h 1857449"/>
                <a:gd name="connsiteX447" fmla="*/ 916891 w 1593149"/>
                <a:gd name="connsiteY447" fmla="*/ 855159 h 1857449"/>
                <a:gd name="connsiteX448" fmla="*/ 922586 w 1593149"/>
                <a:gd name="connsiteY448" fmla="*/ 826685 h 1857449"/>
                <a:gd name="connsiteX449" fmla="*/ 905501 w 1593149"/>
                <a:gd name="connsiteY449" fmla="*/ 815295 h 1857449"/>
                <a:gd name="connsiteX450" fmla="*/ 877027 w 1593149"/>
                <a:gd name="connsiteY450" fmla="*/ 769736 h 1857449"/>
                <a:gd name="connsiteX451" fmla="*/ 865637 w 1593149"/>
                <a:gd name="connsiteY451" fmla="*/ 752652 h 1857449"/>
                <a:gd name="connsiteX452" fmla="*/ 854247 w 1593149"/>
                <a:gd name="connsiteY452" fmla="*/ 729873 h 1857449"/>
                <a:gd name="connsiteX453" fmla="*/ 825772 w 1593149"/>
                <a:gd name="connsiteY453" fmla="*/ 695704 h 1857449"/>
                <a:gd name="connsiteX454" fmla="*/ 814382 w 1593149"/>
                <a:gd name="connsiteY454" fmla="*/ 667229 h 1857449"/>
                <a:gd name="connsiteX455" fmla="*/ 797297 w 1593149"/>
                <a:gd name="connsiteY455" fmla="*/ 650145 h 1857449"/>
                <a:gd name="connsiteX456" fmla="*/ 763127 w 1593149"/>
                <a:gd name="connsiteY456" fmla="*/ 627366 h 1857449"/>
                <a:gd name="connsiteX457" fmla="*/ 746042 w 1593149"/>
                <a:gd name="connsiteY457" fmla="*/ 633060 h 1857449"/>
                <a:gd name="connsiteX458" fmla="*/ 751737 w 1593149"/>
                <a:gd name="connsiteY458" fmla="*/ 672924 h 1857449"/>
                <a:gd name="connsiteX459" fmla="*/ 746042 w 1593149"/>
                <a:gd name="connsiteY459" fmla="*/ 690009 h 1857449"/>
                <a:gd name="connsiteX460" fmla="*/ 728957 w 1593149"/>
                <a:gd name="connsiteY460" fmla="*/ 684314 h 1857449"/>
                <a:gd name="connsiteX461" fmla="*/ 711872 w 1593149"/>
                <a:gd name="connsiteY461" fmla="*/ 667229 h 1857449"/>
                <a:gd name="connsiteX462" fmla="*/ 717567 w 1593149"/>
                <a:gd name="connsiteY462" fmla="*/ 650145 h 1857449"/>
                <a:gd name="connsiteX463" fmla="*/ 751737 w 1593149"/>
                <a:gd name="connsiteY463" fmla="*/ 633060 h 1857449"/>
                <a:gd name="connsiteX464" fmla="*/ 763127 w 1593149"/>
                <a:gd name="connsiteY464" fmla="*/ 615976 h 1857449"/>
                <a:gd name="connsiteX465" fmla="*/ 734652 w 1593149"/>
                <a:gd name="connsiteY465" fmla="*/ 604586 h 1857449"/>
                <a:gd name="connsiteX466" fmla="*/ 706177 w 1593149"/>
                <a:gd name="connsiteY466" fmla="*/ 576112 h 1857449"/>
                <a:gd name="connsiteX467" fmla="*/ 666312 w 1593149"/>
                <a:gd name="connsiteY467" fmla="*/ 553333 h 1857449"/>
                <a:gd name="connsiteX468" fmla="*/ 654922 w 1593149"/>
                <a:gd name="connsiteY468" fmla="*/ 536248 h 1857449"/>
                <a:gd name="connsiteX469" fmla="*/ 672007 w 1593149"/>
                <a:gd name="connsiteY469" fmla="*/ 524859 h 1857449"/>
                <a:gd name="connsiteX470" fmla="*/ 700482 w 1593149"/>
                <a:gd name="connsiteY470" fmla="*/ 502079 h 1857449"/>
                <a:gd name="connsiteX471" fmla="*/ 683397 w 1593149"/>
                <a:gd name="connsiteY471" fmla="*/ 496384 h 1857449"/>
                <a:gd name="connsiteX472" fmla="*/ 700482 w 1593149"/>
                <a:gd name="connsiteY472" fmla="*/ 507774 h 1857449"/>
                <a:gd name="connsiteX473" fmla="*/ 723262 w 1593149"/>
                <a:gd name="connsiteY473" fmla="*/ 496384 h 1857449"/>
                <a:gd name="connsiteX474" fmla="*/ 711872 w 1593149"/>
                <a:gd name="connsiteY474" fmla="*/ 479300 h 1857449"/>
                <a:gd name="connsiteX475" fmla="*/ 689092 w 1593149"/>
                <a:gd name="connsiteY475" fmla="*/ 473605 h 1857449"/>
                <a:gd name="connsiteX476" fmla="*/ 672007 w 1593149"/>
                <a:gd name="connsiteY476" fmla="*/ 450826 h 1857449"/>
                <a:gd name="connsiteX477" fmla="*/ 706177 w 1593149"/>
                <a:gd name="connsiteY477" fmla="*/ 462215 h 1857449"/>
                <a:gd name="connsiteX478" fmla="*/ 723262 w 1593149"/>
                <a:gd name="connsiteY478" fmla="*/ 484995 h 1857449"/>
                <a:gd name="connsiteX479" fmla="*/ 763127 w 1593149"/>
                <a:gd name="connsiteY479" fmla="*/ 450826 h 1857449"/>
                <a:gd name="connsiteX480" fmla="*/ 757432 w 1593149"/>
                <a:gd name="connsiteY480" fmla="*/ 428046 h 1857449"/>
                <a:gd name="connsiteX481" fmla="*/ 734652 w 1593149"/>
                <a:gd name="connsiteY481" fmla="*/ 410962 h 1857449"/>
                <a:gd name="connsiteX482" fmla="*/ 780212 w 1593149"/>
                <a:gd name="connsiteY482" fmla="*/ 388183 h 1857449"/>
                <a:gd name="connsiteX483" fmla="*/ 768822 w 1593149"/>
                <a:gd name="connsiteY483" fmla="*/ 393878 h 1857449"/>
                <a:gd name="connsiteX484" fmla="*/ 757432 w 1593149"/>
                <a:gd name="connsiteY484" fmla="*/ 473605 h 1857449"/>
                <a:gd name="connsiteX485" fmla="*/ 746042 w 1593149"/>
                <a:gd name="connsiteY485" fmla="*/ 490690 h 1857449"/>
                <a:gd name="connsiteX486" fmla="*/ 740347 w 1593149"/>
                <a:gd name="connsiteY486" fmla="*/ 536248 h 1857449"/>
                <a:gd name="connsiteX487" fmla="*/ 797297 w 1593149"/>
                <a:gd name="connsiteY487" fmla="*/ 570417 h 1857449"/>
                <a:gd name="connsiteX488" fmla="*/ 825772 w 1593149"/>
                <a:gd name="connsiteY488" fmla="*/ 587502 h 1857449"/>
                <a:gd name="connsiteX489" fmla="*/ 842857 w 1593149"/>
                <a:gd name="connsiteY489" fmla="*/ 593197 h 1857449"/>
                <a:gd name="connsiteX490" fmla="*/ 865637 w 1593149"/>
                <a:gd name="connsiteY490" fmla="*/ 615976 h 1857449"/>
                <a:gd name="connsiteX491" fmla="*/ 871332 w 1593149"/>
                <a:gd name="connsiteY491" fmla="*/ 638755 h 1857449"/>
                <a:gd name="connsiteX492" fmla="*/ 899806 w 1593149"/>
                <a:gd name="connsiteY492" fmla="*/ 667229 h 1857449"/>
                <a:gd name="connsiteX493" fmla="*/ 922586 w 1593149"/>
                <a:gd name="connsiteY493" fmla="*/ 661535 h 1857449"/>
                <a:gd name="connsiteX494" fmla="*/ 916891 w 1593149"/>
                <a:gd name="connsiteY494" fmla="*/ 627366 h 1857449"/>
                <a:gd name="connsiteX495" fmla="*/ 911196 w 1593149"/>
                <a:gd name="connsiteY495" fmla="*/ 598891 h 1857449"/>
                <a:gd name="connsiteX496" fmla="*/ 928281 w 1593149"/>
                <a:gd name="connsiteY496" fmla="*/ 484995 h 1857449"/>
                <a:gd name="connsiteX497" fmla="*/ 939671 w 1593149"/>
                <a:gd name="connsiteY497" fmla="*/ 456521 h 1857449"/>
                <a:gd name="connsiteX498" fmla="*/ 905501 w 1593149"/>
                <a:gd name="connsiteY498" fmla="*/ 388183 h 1857449"/>
                <a:gd name="connsiteX499" fmla="*/ 922586 w 1593149"/>
                <a:gd name="connsiteY499" fmla="*/ 376793 h 1857449"/>
                <a:gd name="connsiteX500" fmla="*/ 933976 w 1593149"/>
                <a:gd name="connsiteY500" fmla="*/ 359709 h 1857449"/>
                <a:gd name="connsiteX501" fmla="*/ 939671 w 1593149"/>
                <a:gd name="connsiteY501" fmla="*/ 388183 h 1857449"/>
                <a:gd name="connsiteX502" fmla="*/ 945366 w 1593149"/>
                <a:gd name="connsiteY502" fmla="*/ 428046 h 1857449"/>
                <a:gd name="connsiteX503" fmla="*/ 973841 w 1593149"/>
                <a:gd name="connsiteY503" fmla="*/ 422352 h 1857449"/>
                <a:gd name="connsiteX504" fmla="*/ 996621 w 1593149"/>
                <a:gd name="connsiteY504" fmla="*/ 382488 h 1857449"/>
                <a:gd name="connsiteX505" fmla="*/ 973841 w 1593149"/>
                <a:gd name="connsiteY505" fmla="*/ 399572 h 1857449"/>
                <a:gd name="connsiteX506" fmla="*/ 956756 w 1593149"/>
                <a:gd name="connsiteY506" fmla="*/ 433741 h 1857449"/>
                <a:gd name="connsiteX507" fmla="*/ 956756 w 1593149"/>
                <a:gd name="connsiteY507" fmla="*/ 570417 h 1857449"/>
                <a:gd name="connsiteX508" fmla="*/ 962451 w 1593149"/>
                <a:gd name="connsiteY508" fmla="*/ 764042 h 1857449"/>
                <a:gd name="connsiteX509" fmla="*/ 1036486 w 1593149"/>
                <a:gd name="connsiteY509" fmla="*/ 752652 h 1857449"/>
                <a:gd name="connsiteX510" fmla="*/ 1042181 w 1593149"/>
                <a:gd name="connsiteY510" fmla="*/ 718483 h 1857449"/>
                <a:gd name="connsiteX511" fmla="*/ 1053571 w 1593149"/>
                <a:gd name="connsiteY511" fmla="*/ 684314 h 1857449"/>
                <a:gd name="connsiteX512" fmla="*/ 1059266 w 1593149"/>
                <a:gd name="connsiteY512" fmla="*/ 661535 h 1857449"/>
                <a:gd name="connsiteX513" fmla="*/ 1076351 w 1593149"/>
                <a:gd name="connsiteY513" fmla="*/ 627366 h 1857449"/>
                <a:gd name="connsiteX514" fmla="*/ 1082046 w 1593149"/>
                <a:gd name="connsiteY514" fmla="*/ 593197 h 1857449"/>
                <a:gd name="connsiteX515" fmla="*/ 1116216 w 1593149"/>
                <a:gd name="connsiteY515" fmla="*/ 570417 h 1857449"/>
                <a:gd name="connsiteX516" fmla="*/ 1127606 w 1593149"/>
                <a:gd name="connsiteY516" fmla="*/ 553333 h 1857449"/>
                <a:gd name="connsiteX517" fmla="*/ 1110521 w 1593149"/>
                <a:gd name="connsiteY517" fmla="*/ 547638 h 1857449"/>
                <a:gd name="connsiteX518" fmla="*/ 1116216 w 1593149"/>
                <a:gd name="connsiteY518" fmla="*/ 507774 h 1857449"/>
                <a:gd name="connsiteX519" fmla="*/ 1121911 w 1593149"/>
                <a:gd name="connsiteY519" fmla="*/ 456521 h 1857449"/>
                <a:gd name="connsiteX520" fmla="*/ 1184555 w 1593149"/>
                <a:gd name="connsiteY520" fmla="*/ 473605 h 1857449"/>
                <a:gd name="connsiteX521" fmla="*/ 1201640 w 1593149"/>
                <a:gd name="connsiteY521" fmla="*/ 496384 h 1857449"/>
                <a:gd name="connsiteX522" fmla="*/ 1207335 w 1593149"/>
                <a:gd name="connsiteY522" fmla="*/ 530553 h 1857449"/>
                <a:gd name="connsiteX523" fmla="*/ 1195945 w 1593149"/>
                <a:gd name="connsiteY523" fmla="*/ 547638 h 1857449"/>
                <a:gd name="connsiteX524" fmla="*/ 1156080 w 1593149"/>
                <a:gd name="connsiteY524" fmla="*/ 581807 h 1857449"/>
                <a:gd name="connsiteX525" fmla="*/ 1144691 w 1593149"/>
                <a:gd name="connsiteY525" fmla="*/ 604586 h 1857449"/>
                <a:gd name="connsiteX526" fmla="*/ 1110521 w 1593149"/>
                <a:gd name="connsiteY526" fmla="*/ 661535 h 1857449"/>
                <a:gd name="connsiteX527" fmla="*/ 1087741 w 1593149"/>
                <a:gd name="connsiteY527" fmla="*/ 724178 h 1857449"/>
                <a:gd name="connsiteX528" fmla="*/ 1076351 w 1593149"/>
                <a:gd name="connsiteY528" fmla="*/ 746957 h 1857449"/>
                <a:gd name="connsiteX529" fmla="*/ 1013706 w 1593149"/>
                <a:gd name="connsiteY529" fmla="*/ 798210 h 1857449"/>
                <a:gd name="connsiteX530" fmla="*/ 996621 w 1593149"/>
                <a:gd name="connsiteY530" fmla="*/ 803905 h 1857449"/>
                <a:gd name="connsiteX531" fmla="*/ 968146 w 1593149"/>
                <a:gd name="connsiteY531" fmla="*/ 826685 h 1857449"/>
                <a:gd name="connsiteX532" fmla="*/ 962451 w 1593149"/>
                <a:gd name="connsiteY532" fmla="*/ 843769 h 1857449"/>
                <a:gd name="connsiteX533" fmla="*/ 968146 w 1593149"/>
                <a:gd name="connsiteY533" fmla="*/ 946276 h 1857449"/>
                <a:gd name="connsiteX534" fmla="*/ 1047876 w 1593149"/>
                <a:gd name="connsiteY534" fmla="*/ 940581 h 1857449"/>
                <a:gd name="connsiteX535" fmla="*/ 1070656 w 1593149"/>
                <a:gd name="connsiteY535" fmla="*/ 934886 h 1857449"/>
                <a:gd name="connsiteX536" fmla="*/ 1059266 w 1593149"/>
                <a:gd name="connsiteY536" fmla="*/ 917802 h 1857449"/>
                <a:gd name="connsiteX537" fmla="*/ 1064961 w 1593149"/>
                <a:gd name="connsiteY537" fmla="*/ 872243 h 1857449"/>
                <a:gd name="connsiteX538" fmla="*/ 1104826 w 1593149"/>
                <a:gd name="connsiteY538" fmla="*/ 877938 h 1857449"/>
                <a:gd name="connsiteX539" fmla="*/ 1110521 w 1593149"/>
                <a:gd name="connsiteY539" fmla="*/ 895023 h 1857449"/>
                <a:gd name="connsiteX540" fmla="*/ 1144691 w 1593149"/>
                <a:gd name="connsiteY540" fmla="*/ 917802 h 1857449"/>
                <a:gd name="connsiteX541" fmla="*/ 1218725 w 1593149"/>
                <a:gd name="connsiteY541" fmla="*/ 877938 h 1857449"/>
                <a:gd name="connsiteX542" fmla="*/ 1235810 w 1593149"/>
                <a:gd name="connsiteY542" fmla="*/ 746957 h 1857449"/>
                <a:gd name="connsiteX543" fmla="*/ 1252895 w 1593149"/>
                <a:gd name="connsiteY543" fmla="*/ 701398 h 1857449"/>
                <a:gd name="connsiteX544" fmla="*/ 1275675 w 1593149"/>
                <a:gd name="connsiteY544" fmla="*/ 707093 h 1857449"/>
                <a:gd name="connsiteX545" fmla="*/ 1281370 w 1593149"/>
                <a:gd name="connsiteY545" fmla="*/ 724178 h 1857449"/>
                <a:gd name="connsiteX546" fmla="*/ 1269980 w 1593149"/>
                <a:gd name="connsiteY546" fmla="*/ 775431 h 1857449"/>
                <a:gd name="connsiteX547" fmla="*/ 1264285 w 1593149"/>
                <a:gd name="connsiteY547" fmla="*/ 820990 h 1857449"/>
                <a:gd name="connsiteX548" fmla="*/ 1241505 w 1593149"/>
                <a:gd name="connsiteY548" fmla="*/ 866548 h 1857449"/>
                <a:gd name="connsiteX549" fmla="*/ 1235810 w 1593149"/>
                <a:gd name="connsiteY549" fmla="*/ 883633 h 1857449"/>
                <a:gd name="connsiteX550" fmla="*/ 1275675 w 1593149"/>
                <a:gd name="connsiteY550" fmla="*/ 912107 h 1857449"/>
                <a:gd name="connsiteX551" fmla="*/ 1298455 w 1593149"/>
                <a:gd name="connsiteY551" fmla="*/ 917802 h 1857449"/>
                <a:gd name="connsiteX552" fmla="*/ 1241505 w 1593149"/>
                <a:gd name="connsiteY552" fmla="*/ 940581 h 1857449"/>
                <a:gd name="connsiteX553" fmla="*/ 1201640 w 1593149"/>
                <a:gd name="connsiteY553" fmla="*/ 951971 h 1857449"/>
                <a:gd name="connsiteX554" fmla="*/ 1190250 w 1593149"/>
                <a:gd name="connsiteY554" fmla="*/ 969055 h 1857449"/>
                <a:gd name="connsiteX555" fmla="*/ 1201640 w 1593149"/>
                <a:gd name="connsiteY555" fmla="*/ 1008919 h 1857449"/>
                <a:gd name="connsiteX556" fmla="*/ 1184555 w 1593149"/>
                <a:gd name="connsiteY556" fmla="*/ 1014614 h 1857449"/>
                <a:gd name="connsiteX557" fmla="*/ 1167470 w 1593149"/>
                <a:gd name="connsiteY557" fmla="*/ 1003224 h 1857449"/>
                <a:gd name="connsiteX558" fmla="*/ 1156080 w 1593149"/>
                <a:gd name="connsiteY558" fmla="*/ 1020309 h 1857449"/>
                <a:gd name="connsiteX559" fmla="*/ 1138996 w 1593149"/>
                <a:gd name="connsiteY559" fmla="*/ 1026004 h 1857449"/>
                <a:gd name="connsiteX560" fmla="*/ 1133301 w 1593149"/>
                <a:gd name="connsiteY560" fmla="*/ 986140 h 1857449"/>
                <a:gd name="connsiteX561" fmla="*/ 1116216 w 1593149"/>
                <a:gd name="connsiteY561" fmla="*/ 974750 h 1857449"/>
                <a:gd name="connsiteX562" fmla="*/ 1030791 w 1593149"/>
                <a:gd name="connsiteY562" fmla="*/ 980445 h 1857449"/>
                <a:gd name="connsiteX563" fmla="*/ 1013706 w 1593149"/>
                <a:gd name="connsiteY563" fmla="*/ 991835 h 1857449"/>
                <a:gd name="connsiteX564" fmla="*/ 1019401 w 1593149"/>
                <a:gd name="connsiteY564" fmla="*/ 1111426 h 1857449"/>
                <a:gd name="connsiteX565" fmla="*/ 1053571 w 1593149"/>
                <a:gd name="connsiteY565" fmla="*/ 1128511 h 1857449"/>
                <a:gd name="connsiteX566" fmla="*/ 1150385 w 1593149"/>
                <a:gd name="connsiteY566" fmla="*/ 1134206 h 1857449"/>
                <a:gd name="connsiteX567" fmla="*/ 1184555 w 1593149"/>
                <a:gd name="connsiteY567" fmla="*/ 1139900 h 1857449"/>
                <a:gd name="connsiteX568" fmla="*/ 1201640 w 1593149"/>
                <a:gd name="connsiteY568" fmla="*/ 1145595 h 1857449"/>
                <a:gd name="connsiteX569" fmla="*/ 1258590 w 1593149"/>
                <a:gd name="connsiteY569" fmla="*/ 1139900 h 1857449"/>
                <a:gd name="connsiteX570" fmla="*/ 1287065 w 1593149"/>
                <a:gd name="connsiteY570" fmla="*/ 1111426 h 1857449"/>
                <a:gd name="connsiteX571" fmla="*/ 1304150 w 1593149"/>
                <a:gd name="connsiteY571" fmla="*/ 1100037 h 1857449"/>
                <a:gd name="connsiteX572" fmla="*/ 1315540 w 1593149"/>
                <a:gd name="connsiteY572" fmla="*/ 1077257 h 1857449"/>
                <a:gd name="connsiteX573" fmla="*/ 1332625 w 1593149"/>
                <a:gd name="connsiteY573" fmla="*/ 1060173 h 1857449"/>
                <a:gd name="connsiteX574" fmla="*/ 1355405 w 1593149"/>
                <a:gd name="connsiteY574" fmla="*/ 1031699 h 1857449"/>
                <a:gd name="connsiteX575" fmla="*/ 1378185 w 1593149"/>
                <a:gd name="connsiteY575" fmla="*/ 991835 h 1857449"/>
                <a:gd name="connsiteX576" fmla="*/ 1383880 w 1593149"/>
                <a:gd name="connsiteY576" fmla="*/ 974750 h 1857449"/>
                <a:gd name="connsiteX577" fmla="*/ 1412355 w 1593149"/>
                <a:gd name="connsiteY577" fmla="*/ 951971 h 1857449"/>
                <a:gd name="connsiteX578" fmla="*/ 1418049 w 1593149"/>
                <a:gd name="connsiteY578" fmla="*/ 934886 h 1857449"/>
                <a:gd name="connsiteX579" fmla="*/ 1429439 w 1593149"/>
                <a:gd name="connsiteY579" fmla="*/ 912107 h 1857449"/>
                <a:gd name="connsiteX580" fmla="*/ 1418049 w 1593149"/>
                <a:gd name="connsiteY580" fmla="*/ 877938 h 1857449"/>
                <a:gd name="connsiteX581" fmla="*/ 1429439 w 1593149"/>
                <a:gd name="connsiteY581" fmla="*/ 820990 h 1857449"/>
                <a:gd name="connsiteX582" fmla="*/ 1446524 w 1593149"/>
                <a:gd name="connsiteY582" fmla="*/ 798210 h 1857449"/>
                <a:gd name="connsiteX583" fmla="*/ 1469304 w 1593149"/>
                <a:gd name="connsiteY583" fmla="*/ 786821 h 1857449"/>
                <a:gd name="connsiteX584" fmla="*/ 1429439 w 1593149"/>
                <a:gd name="connsiteY584" fmla="*/ 279981 h 1857449"/>
                <a:gd name="connsiteX585" fmla="*/ 1457914 w 1593149"/>
                <a:gd name="connsiteY585" fmla="*/ 234422 h 1857449"/>
                <a:gd name="connsiteX586" fmla="*/ 1469304 w 1593149"/>
                <a:gd name="connsiteY586" fmla="*/ 217338 h 1857449"/>
                <a:gd name="connsiteX587" fmla="*/ 1509169 w 1593149"/>
                <a:gd name="connsiteY587" fmla="*/ 177474 h 1857449"/>
                <a:gd name="connsiteX588" fmla="*/ 1486389 w 1593149"/>
                <a:gd name="connsiteY588" fmla="*/ 143305 h 1857449"/>
                <a:gd name="connsiteX589" fmla="*/ 1503474 w 1593149"/>
                <a:gd name="connsiteY589" fmla="*/ 131915 h 1857449"/>
                <a:gd name="connsiteX590" fmla="*/ 1520559 w 1593149"/>
                <a:gd name="connsiteY590" fmla="*/ 109136 h 1857449"/>
                <a:gd name="connsiteX591" fmla="*/ 1543339 w 1593149"/>
                <a:gd name="connsiteY591" fmla="*/ 97746 h 1857449"/>
                <a:gd name="connsiteX592" fmla="*/ 1531949 w 1593149"/>
                <a:gd name="connsiteY592" fmla="*/ 80662 h 1857449"/>
                <a:gd name="connsiteX593" fmla="*/ 1480694 w 1593149"/>
                <a:gd name="connsiteY593" fmla="*/ 46493 h 1857449"/>
                <a:gd name="connsiteX594" fmla="*/ 1395270 w 1593149"/>
                <a:gd name="connsiteY594" fmla="*/ 69272 h 1857449"/>
                <a:gd name="connsiteX595" fmla="*/ 1389575 w 1593149"/>
                <a:gd name="connsiteY595" fmla="*/ 86357 h 1857449"/>
                <a:gd name="connsiteX596" fmla="*/ 1366795 w 1593149"/>
                <a:gd name="connsiteY596" fmla="*/ 131915 h 1857449"/>
                <a:gd name="connsiteX597" fmla="*/ 1235810 w 1593149"/>
                <a:gd name="connsiteY597" fmla="*/ 74967 h 1857449"/>
                <a:gd name="connsiteX598" fmla="*/ 1264285 w 1593149"/>
                <a:gd name="connsiteY598" fmla="*/ 52188 h 1857449"/>
                <a:gd name="connsiteX599" fmla="*/ 1281370 w 1593149"/>
                <a:gd name="connsiteY599" fmla="*/ 40798 h 1857449"/>
                <a:gd name="connsiteX0" fmla="*/ 1312089 w 1593147"/>
                <a:gd name="connsiteY0" fmla="*/ 40798 h 1857449"/>
                <a:gd name="connsiteX1" fmla="*/ 1397962 w 1593147"/>
                <a:gd name="connsiteY1" fmla="*/ 12412 h 1857449"/>
                <a:gd name="connsiteX2" fmla="*/ 1326930 w 1593147"/>
                <a:gd name="connsiteY2" fmla="*/ 29408 h 1857449"/>
                <a:gd name="connsiteX3" fmla="*/ 1372490 w 1593147"/>
                <a:gd name="connsiteY3" fmla="*/ 35103 h 1857449"/>
                <a:gd name="connsiteX4" fmla="*/ 1425091 w 1593147"/>
                <a:gd name="connsiteY4" fmla="*/ 46847 h 1857449"/>
                <a:gd name="connsiteX5" fmla="*/ 1571814 w 1593147"/>
                <a:gd name="connsiteY5" fmla="*/ 46493 h 1857449"/>
                <a:gd name="connsiteX6" fmla="*/ 1588899 w 1593147"/>
                <a:gd name="connsiteY6" fmla="*/ 57882 h 1857449"/>
                <a:gd name="connsiteX7" fmla="*/ 1486389 w 1593147"/>
                <a:gd name="connsiteY7" fmla="*/ 798210 h 1857449"/>
                <a:gd name="connsiteX8" fmla="*/ 1474999 w 1593147"/>
                <a:gd name="connsiteY8" fmla="*/ 843769 h 1857449"/>
                <a:gd name="connsiteX9" fmla="*/ 1457914 w 1593147"/>
                <a:gd name="connsiteY9" fmla="*/ 906412 h 1857449"/>
                <a:gd name="connsiteX10" fmla="*/ 1452219 w 1593147"/>
                <a:gd name="connsiteY10" fmla="*/ 929192 h 1857449"/>
                <a:gd name="connsiteX11" fmla="*/ 1446524 w 1593147"/>
                <a:gd name="connsiteY11" fmla="*/ 963361 h 1857449"/>
                <a:gd name="connsiteX12" fmla="*/ 1412355 w 1593147"/>
                <a:gd name="connsiteY12" fmla="*/ 986140 h 1857449"/>
                <a:gd name="connsiteX13" fmla="*/ 1361100 w 1593147"/>
                <a:gd name="connsiteY13" fmla="*/ 1043088 h 1857449"/>
                <a:gd name="connsiteX14" fmla="*/ 1338320 w 1593147"/>
                <a:gd name="connsiteY14" fmla="*/ 1094342 h 1857449"/>
                <a:gd name="connsiteX15" fmla="*/ 1315540 w 1593147"/>
                <a:gd name="connsiteY15" fmla="*/ 1139900 h 1857449"/>
                <a:gd name="connsiteX16" fmla="*/ 1298455 w 1593147"/>
                <a:gd name="connsiteY16" fmla="*/ 1168374 h 1857449"/>
                <a:gd name="connsiteX17" fmla="*/ 1281370 w 1593147"/>
                <a:gd name="connsiteY17" fmla="*/ 1174069 h 1857449"/>
                <a:gd name="connsiteX18" fmla="*/ 1235810 w 1593147"/>
                <a:gd name="connsiteY18" fmla="*/ 1191154 h 1857449"/>
                <a:gd name="connsiteX19" fmla="*/ 1218725 w 1593147"/>
                <a:gd name="connsiteY19" fmla="*/ 1202543 h 1857449"/>
                <a:gd name="connsiteX20" fmla="*/ 1224420 w 1593147"/>
                <a:gd name="connsiteY20" fmla="*/ 1225323 h 1857449"/>
                <a:gd name="connsiteX21" fmla="*/ 1241505 w 1593147"/>
                <a:gd name="connsiteY21" fmla="*/ 1231018 h 1857449"/>
                <a:gd name="connsiteX22" fmla="*/ 1281370 w 1593147"/>
                <a:gd name="connsiteY22" fmla="*/ 1259492 h 1857449"/>
                <a:gd name="connsiteX23" fmla="*/ 1315540 w 1593147"/>
                <a:gd name="connsiteY23" fmla="*/ 1282271 h 1857449"/>
                <a:gd name="connsiteX24" fmla="*/ 1326930 w 1593147"/>
                <a:gd name="connsiteY24" fmla="*/ 1299356 h 1857449"/>
                <a:gd name="connsiteX25" fmla="*/ 1338320 w 1593147"/>
                <a:gd name="connsiteY25" fmla="*/ 1333525 h 1857449"/>
                <a:gd name="connsiteX26" fmla="*/ 1344015 w 1593147"/>
                <a:gd name="connsiteY26" fmla="*/ 1350609 h 1857449"/>
                <a:gd name="connsiteX27" fmla="*/ 1355405 w 1593147"/>
                <a:gd name="connsiteY27" fmla="*/ 1373388 h 1857449"/>
                <a:gd name="connsiteX28" fmla="*/ 1366795 w 1593147"/>
                <a:gd name="connsiteY28" fmla="*/ 1407557 h 1857449"/>
                <a:gd name="connsiteX29" fmla="*/ 1372490 w 1593147"/>
                <a:gd name="connsiteY29" fmla="*/ 1424642 h 1857449"/>
                <a:gd name="connsiteX30" fmla="*/ 1406660 w 1593147"/>
                <a:gd name="connsiteY30" fmla="*/ 1481590 h 1857449"/>
                <a:gd name="connsiteX31" fmla="*/ 1418049 w 1593147"/>
                <a:gd name="connsiteY31" fmla="*/ 1515759 h 1857449"/>
                <a:gd name="connsiteX32" fmla="*/ 1429439 w 1593147"/>
                <a:gd name="connsiteY32" fmla="*/ 1532844 h 1857449"/>
                <a:gd name="connsiteX33" fmla="*/ 1446524 w 1593147"/>
                <a:gd name="connsiteY33" fmla="*/ 1584097 h 1857449"/>
                <a:gd name="connsiteX34" fmla="*/ 1457914 w 1593147"/>
                <a:gd name="connsiteY34" fmla="*/ 1601182 h 1857449"/>
                <a:gd name="connsiteX35" fmla="*/ 1474999 w 1593147"/>
                <a:gd name="connsiteY35" fmla="*/ 1652435 h 1857449"/>
                <a:gd name="connsiteX36" fmla="*/ 1480694 w 1593147"/>
                <a:gd name="connsiteY36" fmla="*/ 1697994 h 1857449"/>
                <a:gd name="connsiteX37" fmla="*/ 1486389 w 1593147"/>
                <a:gd name="connsiteY37" fmla="*/ 1732163 h 1857449"/>
                <a:gd name="connsiteX38" fmla="*/ 1480694 w 1593147"/>
                <a:gd name="connsiteY38" fmla="*/ 1806196 h 1857449"/>
                <a:gd name="connsiteX39" fmla="*/ 1440829 w 1593147"/>
                <a:gd name="connsiteY39" fmla="*/ 1754942 h 1857449"/>
                <a:gd name="connsiteX40" fmla="*/ 1429439 w 1593147"/>
                <a:gd name="connsiteY40" fmla="*/ 1686604 h 1857449"/>
                <a:gd name="connsiteX41" fmla="*/ 1418049 w 1593147"/>
                <a:gd name="connsiteY41" fmla="*/ 1669520 h 1857449"/>
                <a:gd name="connsiteX42" fmla="*/ 1412355 w 1593147"/>
                <a:gd name="connsiteY42" fmla="*/ 1652435 h 1857449"/>
                <a:gd name="connsiteX43" fmla="*/ 1395270 w 1593147"/>
                <a:gd name="connsiteY43" fmla="*/ 1641045 h 1857449"/>
                <a:gd name="connsiteX44" fmla="*/ 1389575 w 1593147"/>
                <a:gd name="connsiteY44" fmla="*/ 1601182 h 1857449"/>
                <a:gd name="connsiteX45" fmla="*/ 1378185 w 1593147"/>
                <a:gd name="connsiteY45" fmla="*/ 1567013 h 1857449"/>
                <a:gd name="connsiteX46" fmla="*/ 1372490 w 1593147"/>
                <a:gd name="connsiteY46" fmla="*/ 1544233 h 1857449"/>
                <a:gd name="connsiteX47" fmla="*/ 1355405 w 1593147"/>
                <a:gd name="connsiteY47" fmla="*/ 1521454 h 1857449"/>
                <a:gd name="connsiteX48" fmla="*/ 1349710 w 1593147"/>
                <a:gd name="connsiteY48" fmla="*/ 1481590 h 1857449"/>
                <a:gd name="connsiteX49" fmla="*/ 1338320 w 1593147"/>
                <a:gd name="connsiteY49" fmla="*/ 1447421 h 1857449"/>
                <a:gd name="connsiteX50" fmla="*/ 1321235 w 1593147"/>
                <a:gd name="connsiteY50" fmla="*/ 1401863 h 1857449"/>
                <a:gd name="connsiteX51" fmla="*/ 1315540 w 1593147"/>
                <a:gd name="connsiteY51" fmla="*/ 1356304 h 1857449"/>
                <a:gd name="connsiteX52" fmla="*/ 1298455 w 1593147"/>
                <a:gd name="connsiteY52" fmla="*/ 1350609 h 1857449"/>
                <a:gd name="connsiteX53" fmla="*/ 1281370 w 1593147"/>
                <a:gd name="connsiteY53" fmla="*/ 1339219 h 1857449"/>
                <a:gd name="connsiteX54" fmla="*/ 1247200 w 1593147"/>
                <a:gd name="connsiteY54" fmla="*/ 1327830 h 1857449"/>
                <a:gd name="connsiteX55" fmla="*/ 1213030 w 1593147"/>
                <a:gd name="connsiteY55" fmla="*/ 1305050 h 1857449"/>
                <a:gd name="connsiteX56" fmla="*/ 1178860 w 1593147"/>
                <a:gd name="connsiteY56" fmla="*/ 1293661 h 1857449"/>
                <a:gd name="connsiteX57" fmla="*/ 1173165 w 1593147"/>
                <a:gd name="connsiteY57" fmla="*/ 1350609 h 1857449"/>
                <a:gd name="connsiteX58" fmla="*/ 1156080 w 1593147"/>
                <a:gd name="connsiteY58" fmla="*/ 1361999 h 1857449"/>
                <a:gd name="connsiteX59" fmla="*/ 1161775 w 1593147"/>
                <a:gd name="connsiteY59" fmla="*/ 1384778 h 1857449"/>
                <a:gd name="connsiteX60" fmla="*/ 1167470 w 1593147"/>
                <a:gd name="connsiteY60" fmla="*/ 1401863 h 1857449"/>
                <a:gd name="connsiteX61" fmla="*/ 1190250 w 1593147"/>
                <a:gd name="connsiteY61" fmla="*/ 1424642 h 1857449"/>
                <a:gd name="connsiteX62" fmla="*/ 1201640 w 1593147"/>
                <a:gd name="connsiteY62" fmla="*/ 1441726 h 1857449"/>
                <a:gd name="connsiteX63" fmla="*/ 1201640 w 1593147"/>
                <a:gd name="connsiteY63" fmla="*/ 1487285 h 1857449"/>
                <a:gd name="connsiteX64" fmla="*/ 1235810 w 1593147"/>
                <a:gd name="connsiteY64" fmla="*/ 1504370 h 1857449"/>
                <a:gd name="connsiteX65" fmla="*/ 1275675 w 1593147"/>
                <a:gd name="connsiteY65" fmla="*/ 1521454 h 1857449"/>
                <a:gd name="connsiteX66" fmla="*/ 1252895 w 1593147"/>
                <a:gd name="connsiteY66" fmla="*/ 1532844 h 1857449"/>
                <a:gd name="connsiteX67" fmla="*/ 1241505 w 1593147"/>
                <a:gd name="connsiteY67" fmla="*/ 1549928 h 1857449"/>
                <a:gd name="connsiteX68" fmla="*/ 1224420 w 1593147"/>
                <a:gd name="connsiteY68" fmla="*/ 1561318 h 1857449"/>
                <a:gd name="connsiteX69" fmla="*/ 1201640 w 1593147"/>
                <a:gd name="connsiteY69" fmla="*/ 1544233 h 1857449"/>
                <a:gd name="connsiteX70" fmla="*/ 1178860 w 1593147"/>
                <a:gd name="connsiteY70" fmla="*/ 1521454 h 1857449"/>
                <a:gd name="connsiteX71" fmla="*/ 1173165 w 1593147"/>
                <a:gd name="connsiteY71" fmla="*/ 1498675 h 1857449"/>
                <a:gd name="connsiteX72" fmla="*/ 1167470 w 1593147"/>
                <a:gd name="connsiteY72" fmla="*/ 1470201 h 1857449"/>
                <a:gd name="connsiteX73" fmla="*/ 1150385 w 1593147"/>
                <a:gd name="connsiteY73" fmla="*/ 1464506 h 1857449"/>
                <a:gd name="connsiteX74" fmla="*/ 1138996 w 1593147"/>
                <a:gd name="connsiteY74" fmla="*/ 1447421 h 1857449"/>
                <a:gd name="connsiteX75" fmla="*/ 1121911 w 1593147"/>
                <a:gd name="connsiteY75" fmla="*/ 1441726 h 1857449"/>
                <a:gd name="connsiteX76" fmla="*/ 1104826 w 1593147"/>
                <a:gd name="connsiteY76" fmla="*/ 1430337 h 1857449"/>
                <a:gd name="connsiteX77" fmla="*/ 1064961 w 1593147"/>
                <a:gd name="connsiteY77" fmla="*/ 1418947 h 1857449"/>
                <a:gd name="connsiteX78" fmla="*/ 1030791 w 1593147"/>
                <a:gd name="connsiteY78" fmla="*/ 1390473 h 1857449"/>
                <a:gd name="connsiteX79" fmla="*/ 1019401 w 1593147"/>
                <a:gd name="connsiteY79" fmla="*/ 1373388 h 1857449"/>
                <a:gd name="connsiteX80" fmla="*/ 1002316 w 1593147"/>
                <a:gd name="connsiteY80" fmla="*/ 1361999 h 1857449"/>
                <a:gd name="connsiteX81" fmla="*/ 996621 w 1593147"/>
                <a:gd name="connsiteY81" fmla="*/ 1344914 h 1857449"/>
                <a:gd name="connsiteX82" fmla="*/ 962451 w 1593147"/>
                <a:gd name="connsiteY82" fmla="*/ 1327830 h 1857449"/>
                <a:gd name="connsiteX83" fmla="*/ 945366 w 1593147"/>
                <a:gd name="connsiteY83" fmla="*/ 1333525 h 1857449"/>
                <a:gd name="connsiteX84" fmla="*/ 928281 w 1593147"/>
                <a:gd name="connsiteY84" fmla="*/ 1367694 h 1857449"/>
                <a:gd name="connsiteX85" fmla="*/ 933976 w 1593147"/>
                <a:gd name="connsiteY85" fmla="*/ 1436032 h 1857449"/>
                <a:gd name="connsiteX86" fmla="*/ 968146 w 1593147"/>
                <a:gd name="connsiteY86" fmla="*/ 1470201 h 1857449"/>
                <a:gd name="connsiteX87" fmla="*/ 1002316 w 1593147"/>
                <a:gd name="connsiteY87" fmla="*/ 1481590 h 1857449"/>
                <a:gd name="connsiteX88" fmla="*/ 1008011 w 1593147"/>
                <a:gd name="connsiteY88" fmla="*/ 1498675 h 1857449"/>
                <a:gd name="connsiteX89" fmla="*/ 1025096 w 1593147"/>
                <a:gd name="connsiteY89" fmla="*/ 1504370 h 1857449"/>
                <a:gd name="connsiteX90" fmla="*/ 1064961 w 1593147"/>
                <a:gd name="connsiteY90" fmla="*/ 1510064 h 1857449"/>
                <a:gd name="connsiteX91" fmla="*/ 1059266 w 1593147"/>
                <a:gd name="connsiteY91" fmla="*/ 1538538 h 1857449"/>
                <a:gd name="connsiteX92" fmla="*/ 1047876 w 1593147"/>
                <a:gd name="connsiteY92" fmla="*/ 1555623 h 1857449"/>
                <a:gd name="connsiteX93" fmla="*/ 1076351 w 1593147"/>
                <a:gd name="connsiteY93" fmla="*/ 1578402 h 1857449"/>
                <a:gd name="connsiteX94" fmla="*/ 1110521 w 1593147"/>
                <a:gd name="connsiteY94" fmla="*/ 1606876 h 1857449"/>
                <a:gd name="connsiteX95" fmla="*/ 1150385 w 1593147"/>
                <a:gd name="connsiteY95" fmla="*/ 1618266 h 1857449"/>
                <a:gd name="connsiteX96" fmla="*/ 1184555 w 1593147"/>
                <a:gd name="connsiteY96" fmla="*/ 1629656 h 1857449"/>
                <a:gd name="connsiteX97" fmla="*/ 1201640 w 1593147"/>
                <a:gd name="connsiteY97" fmla="*/ 1635351 h 1857449"/>
                <a:gd name="connsiteX98" fmla="*/ 1207335 w 1593147"/>
                <a:gd name="connsiteY98" fmla="*/ 1652435 h 1857449"/>
                <a:gd name="connsiteX99" fmla="*/ 1218725 w 1593147"/>
                <a:gd name="connsiteY99" fmla="*/ 1675214 h 1857449"/>
                <a:gd name="connsiteX100" fmla="*/ 1207335 w 1593147"/>
                <a:gd name="connsiteY100" fmla="*/ 1703689 h 1857449"/>
                <a:gd name="connsiteX101" fmla="*/ 1195945 w 1593147"/>
                <a:gd name="connsiteY101" fmla="*/ 1686604 h 1857449"/>
                <a:gd name="connsiteX102" fmla="*/ 1121911 w 1593147"/>
                <a:gd name="connsiteY102" fmla="*/ 1669520 h 1857449"/>
                <a:gd name="connsiteX103" fmla="*/ 1161775 w 1593147"/>
                <a:gd name="connsiteY103" fmla="*/ 1709383 h 1857449"/>
                <a:gd name="connsiteX104" fmla="*/ 1178860 w 1593147"/>
                <a:gd name="connsiteY104" fmla="*/ 1743552 h 1857449"/>
                <a:gd name="connsiteX105" fmla="*/ 1156080 w 1593147"/>
                <a:gd name="connsiteY105" fmla="*/ 1754942 h 1857449"/>
                <a:gd name="connsiteX106" fmla="*/ 1104826 w 1593147"/>
                <a:gd name="connsiteY106" fmla="*/ 1749247 h 1857449"/>
                <a:gd name="connsiteX107" fmla="*/ 1087741 w 1593147"/>
                <a:gd name="connsiteY107" fmla="*/ 1743552 h 1857449"/>
                <a:gd name="connsiteX108" fmla="*/ 1064961 w 1593147"/>
                <a:gd name="connsiteY108" fmla="*/ 1623961 h 1857449"/>
                <a:gd name="connsiteX109" fmla="*/ 1019401 w 1593147"/>
                <a:gd name="connsiteY109" fmla="*/ 1612571 h 1857449"/>
                <a:gd name="connsiteX110" fmla="*/ 1008011 w 1593147"/>
                <a:gd name="connsiteY110" fmla="*/ 1635351 h 1857449"/>
                <a:gd name="connsiteX111" fmla="*/ 996621 w 1593147"/>
                <a:gd name="connsiteY111" fmla="*/ 1652435 h 1857449"/>
                <a:gd name="connsiteX112" fmla="*/ 1002316 w 1593147"/>
                <a:gd name="connsiteY112" fmla="*/ 1732163 h 1857449"/>
                <a:gd name="connsiteX113" fmla="*/ 1008011 w 1593147"/>
                <a:gd name="connsiteY113" fmla="*/ 1749247 h 1857449"/>
                <a:gd name="connsiteX114" fmla="*/ 1025096 w 1593147"/>
                <a:gd name="connsiteY114" fmla="*/ 1754942 h 1857449"/>
                <a:gd name="connsiteX115" fmla="*/ 1025096 w 1593147"/>
                <a:gd name="connsiteY115" fmla="*/ 1789111 h 1857449"/>
                <a:gd name="connsiteX116" fmla="*/ 1002316 w 1593147"/>
                <a:gd name="connsiteY116" fmla="*/ 1857449 h 1857449"/>
                <a:gd name="connsiteX117" fmla="*/ 996621 w 1593147"/>
                <a:gd name="connsiteY117" fmla="*/ 1840365 h 1857449"/>
                <a:gd name="connsiteX118" fmla="*/ 990926 w 1593147"/>
                <a:gd name="connsiteY118" fmla="*/ 1811890 h 1857449"/>
                <a:gd name="connsiteX119" fmla="*/ 973841 w 1593147"/>
                <a:gd name="connsiteY119" fmla="*/ 1823280 h 1857449"/>
                <a:gd name="connsiteX120" fmla="*/ 945366 w 1593147"/>
                <a:gd name="connsiteY120" fmla="*/ 1828975 h 1857449"/>
                <a:gd name="connsiteX121" fmla="*/ 905501 w 1593147"/>
                <a:gd name="connsiteY121" fmla="*/ 1817585 h 1857449"/>
                <a:gd name="connsiteX122" fmla="*/ 899806 w 1593147"/>
                <a:gd name="connsiteY122" fmla="*/ 1800501 h 1857449"/>
                <a:gd name="connsiteX123" fmla="*/ 922586 w 1593147"/>
                <a:gd name="connsiteY123" fmla="*/ 1777721 h 1857449"/>
                <a:gd name="connsiteX124" fmla="*/ 945366 w 1593147"/>
                <a:gd name="connsiteY124" fmla="*/ 1766332 h 1857449"/>
                <a:gd name="connsiteX125" fmla="*/ 956756 w 1593147"/>
                <a:gd name="connsiteY125" fmla="*/ 1749247 h 1857449"/>
                <a:gd name="connsiteX126" fmla="*/ 968146 w 1593147"/>
                <a:gd name="connsiteY126" fmla="*/ 1715078 h 1857449"/>
                <a:gd name="connsiteX127" fmla="*/ 973841 w 1593147"/>
                <a:gd name="connsiteY127" fmla="*/ 1669520 h 1857449"/>
                <a:gd name="connsiteX128" fmla="*/ 996621 w 1593147"/>
                <a:gd name="connsiteY128" fmla="*/ 1635351 h 1857449"/>
                <a:gd name="connsiteX129" fmla="*/ 990926 w 1593147"/>
                <a:gd name="connsiteY129" fmla="*/ 1618266 h 1857449"/>
                <a:gd name="connsiteX130" fmla="*/ 1002316 w 1593147"/>
                <a:gd name="connsiteY130" fmla="*/ 1584097 h 1857449"/>
                <a:gd name="connsiteX131" fmla="*/ 979536 w 1593147"/>
                <a:gd name="connsiteY131" fmla="*/ 1555623 h 1857449"/>
                <a:gd name="connsiteX132" fmla="*/ 939671 w 1593147"/>
                <a:gd name="connsiteY132" fmla="*/ 1527149 h 1857449"/>
                <a:gd name="connsiteX133" fmla="*/ 933976 w 1593147"/>
                <a:gd name="connsiteY133" fmla="*/ 1549928 h 1857449"/>
                <a:gd name="connsiteX134" fmla="*/ 922586 w 1593147"/>
                <a:gd name="connsiteY134" fmla="*/ 1641045 h 1857449"/>
                <a:gd name="connsiteX135" fmla="*/ 905501 w 1593147"/>
                <a:gd name="connsiteY135" fmla="*/ 1635351 h 1857449"/>
                <a:gd name="connsiteX136" fmla="*/ 922586 w 1593147"/>
                <a:gd name="connsiteY136" fmla="*/ 1555623 h 1857449"/>
                <a:gd name="connsiteX137" fmla="*/ 916891 w 1593147"/>
                <a:gd name="connsiteY137" fmla="*/ 1521454 h 1857449"/>
                <a:gd name="connsiteX138" fmla="*/ 905501 w 1593147"/>
                <a:gd name="connsiteY138" fmla="*/ 1504370 h 1857449"/>
                <a:gd name="connsiteX139" fmla="*/ 888416 w 1593147"/>
                <a:gd name="connsiteY139" fmla="*/ 1447421 h 1857449"/>
                <a:gd name="connsiteX140" fmla="*/ 865637 w 1593147"/>
                <a:gd name="connsiteY140" fmla="*/ 1418947 h 1857449"/>
                <a:gd name="connsiteX141" fmla="*/ 848552 w 1593147"/>
                <a:gd name="connsiteY141" fmla="*/ 1430337 h 1857449"/>
                <a:gd name="connsiteX142" fmla="*/ 831467 w 1593147"/>
                <a:gd name="connsiteY142" fmla="*/ 1470201 h 1857449"/>
                <a:gd name="connsiteX143" fmla="*/ 825772 w 1593147"/>
                <a:gd name="connsiteY143" fmla="*/ 1487285 h 1857449"/>
                <a:gd name="connsiteX144" fmla="*/ 802992 w 1593147"/>
                <a:gd name="connsiteY144" fmla="*/ 1510064 h 1857449"/>
                <a:gd name="connsiteX145" fmla="*/ 785907 w 1593147"/>
                <a:gd name="connsiteY145" fmla="*/ 1544233 h 1857449"/>
                <a:gd name="connsiteX146" fmla="*/ 797297 w 1593147"/>
                <a:gd name="connsiteY146" fmla="*/ 1578402 h 1857449"/>
                <a:gd name="connsiteX147" fmla="*/ 808687 w 1593147"/>
                <a:gd name="connsiteY147" fmla="*/ 1635351 h 1857449"/>
                <a:gd name="connsiteX148" fmla="*/ 825772 w 1593147"/>
                <a:gd name="connsiteY148" fmla="*/ 1646740 h 1857449"/>
                <a:gd name="connsiteX149" fmla="*/ 820077 w 1593147"/>
                <a:gd name="connsiteY149" fmla="*/ 1686604 h 1857449"/>
                <a:gd name="connsiteX150" fmla="*/ 802992 w 1593147"/>
                <a:gd name="connsiteY150" fmla="*/ 1680909 h 1857449"/>
                <a:gd name="connsiteX151" fmla="*/ 797297 w 1593147"/>
                <a:gd name="connsiteY151" fmla="*/ 1663825 h 1857449"/>
                <a:gd name="connsiteX152" fmla="*/ 780212 w 1593147"/>
                <a:gd name="connsiteY152" fmla="*/ 1652435 h 1857449"/>
                <a:gd name="connsiteX153" fmla="*/ 740347 w 1593147"/>
                <a:gd name="connsiteY153" fmla="*/ 1669520 h 1857449"/>
                <a:gd name="connsiteX154" fmla="*/ 734652 w 1593147"/>
                <a:gd name="connsiteY154" fmla="*/ 1686604 h 1857449"/>
                <a:gd name="connsiteX155" fmla="*/ 711872 w 1593147"/>
                <a:gd name="connsiteY155" fmla="*/ 1720773 h 1857449"/>
                <a:gd name="connsiteX156" fmla="*/ 723262 w 1593147"/>
                <a:gd name="connsiteY156" fmla="*/ 1760637 h 1857449"/>
                <a:gd name="connsiteX157" fmla="*/ 728957 w 1593147"/>
                <a:gd name="connsiteY157" fmla="*/ 1777721 h 1857449"/>
                <a:gd name="connsiteX158" fmla="*/ 723262 w 1593147"/>
                <a:gd name="connsiteY158" fmla="*/ 1806196 h 1857449"/>
                <a:gd name="connsiteX159" fmla="*/ 706177 w 1593147"/>
                <a:gd name="connsiteY159" fmla="*/ 1811890 h 1857449"/>
                <a:gd name="connsiteX160" fmla="*/ 700482 w 1593147"/>
                <a:gd name="connsiteY160" fmla="*/ 1789111 h 1857449"/>
                <a:gd name="connsiteX161" fmla="*/ 666312 w 1593147"/>
                <a:gd name="connsiteY161" fmla="*/ 1766332 h 1857449"/>
                <a:gd name="connsiteX162" fmla="*/ 586583 w 1593147"/>
                <a:gd name="connsiteY162" fmla="*/ 1754942 h 1857449"/>
                <a:gd name="connsiteX163" fmla="*/ 615058 w 1593147"/>
                <a:gd name="connsiteY163" fmla="*/ 1743552 h 1857449"/>
                <a:gd name="connsiteX164" fmla="*/ 649227 w 1593147"/>
                <a:gd name="connsiteY164" fmla="*/ 1737858 h 1857449"/>
                <a:gd name="connsiteX165" fmla="*/ 637837 w 1593147"/>
                <a:gd name="connsiteY165" fmla="*/ 1697994 h 1857449"/>
                <a:gd name="connsiteX166" fmla="*/ 677702 w 1593147"/>
                <a:gd name="connsiteY166" fmla="*/ 1675214 h 1857449"/>
                <a:gd name="connsiteX167" fmla="*/ 694787 w 1593147"/>
                <a:gd name="connsiteY167" fmla="*/ 1669520 h 1857449"/>
                <a:gd name="connsiteX168" fmla="*/ 700482 w 1593147"/>
                <a:gd name="connsiteY168" fmla="*/ 1652435 h 1857449"/>
                <a:gd name="connsiteX169" fmla="*/ 717567 w 1593147"/>
                <a:gd name="connsiteY169" fmla="*/ 1641045 h 1857449"/>
                <a:gd name="connsiteX170" fmla="*/ 728957 w 1593147"/>
                <a:gd name="connsiteY170" fmla="*/ 1623961 h 1857449"/>
                <a:gd name="connsiteX171" fmla="*/ 723262 w 1593147"/>
                <a:gd name="connsiteY171" fmla="*/ 1595487 h 1857449"/>
                <a:gd name="connsiteX172" fmla="*/ 672007 w 1593147"/>
                <a:gd name="connsiteY172" fmla="*/ 1584097 h 1857449"/>
                <a:gd name="connsiteX173" fmla="*/ 637837 w 1593147"/>
                <a:gd name="connsiteY173" fmla="*/ 1567013 h 1857449"/>
                <a:gd name="connsiteX174" fmla="*/ 632142 w 1593147"/>
                <a:gd name="connsiteY174" fmla="*/ 1549928 h 1857449"/>
                <a:gd name="connsiteX175" fmla="*/ 620752 w 1593147"/>
                <a:gd name="connsiteY175" fmla="*/ 1532844 h 1857449"/>
                <a:gd name="connsiteX176" fmla="*/ 637837 w 1593147"/>
                <a:gd name="connsiteY176" fmla="*/ 1527149 h 1857449"/>
                <a:gd name="connsiteX177" fmla="*/ 728957 w 1593147"/>
                <a:gd name="connsiteY177" fmla="*/ 1515759 h 1857449"/>
                <a:gd name="connsiteX178" fmla="*/ 751737 w 1593147"/>
                <a:gd name="connsiteY178" fmla="*/ 1504370 h 1857449"/>
                <a:gd name="connsiteX179" fmla="*/ 763127 w 1593147"/>
                <a:gd name="connsiteY179" fmla="*/ 1487285 h 1857449"/>
                <a:gd name="connsiteX180" fmla="*/ 797297 w 1593147"/>
                <a:gd name="connsiteY180" fmla="*/ 1470201 h 1857449"/>
                <a:gd name="connsiteX181" fmla="*/ 808687 w 1593147"/>
                <a:gd name="connsiteY181" fmla="*/ 1453116 h 1857449"/>
                <a:gd name="connsiteX182" fmla="*/ 825772 w 1593147"/>
                <a:gd name="connsiteY182" fmla="*/ 1436032 h 1857449"/>
                <a:gd name="connsiteX183" fmla="*/ 854247 w 1593147"/>
                <a:gd name="connsiteY183" fmla="*/ 1390473 h 1857449"/>
                <a:gd name="connsiteX184" fmla="*/ 865637 w 1593147"/>
                <a:gd name="connsiteY184" fmla="*/ 1361999 h 1857449"/>
                <a:gd name="connsiteX185" fmla="*/ 905501 w 1593147"/>
                <a:gd name="connsiteY185" fmla="*/ 1339219 h 1857449"/>
                <a:gd name="connsiteX186" fmla="*/ 956756 w 1593147"/>
                <a:gd name="connsiteY186" fmla="*/ 1327830 h 1857449"/>
                <a:gd name="connsiteX187" fmla="*/ 951061 w 1593147"/>
                <a:gd name="connsiteY187" fmla="*/ 1310745 h 1857449"/>
                <a:gd name="connsiteX188" fmla="*/ 945366 w 1593147"/>
                <a:gd name="connsiteY188" fmla="*/ 1248102 h 1857449"/>
                <a:gd name="connsiteX189" fmla="*/ 928281 w 1593147"/>
                <a:gd name="connsiteY189" fmla="*/ 1242407 h 1857449"/>
                <a:gd name="connsiteX190" fmla="*/ 905501 w 1593147"/>
                <a:gd name="connsiteY190" fmla="*/ 1236712 h 1857449"/>
                <a:gd name="connsiteX191" fmla="*/ 825772 w 1593147"/>
                <a:gd name="connsiteY191" fmla="*/ 1242407 h 1857449"/>
                <a:gd name="connsiteX192" fmla="*/ 808687 w 1593147"/>
                <a:gd name="connsiteY192" fmla="*/ 1253797 h 1857449"/>
                <a:gd name="connsiteX193" fmla="*/ 780212 w 1593147"/>
                <a:gd name="connsiteY193" fmla="*/ 1259492 h 1857449"/>
                <a:gd name="connsiteX194" fmla="*/ 757432 w 1593147"/>
                <a:gd name="connsiteY194" fmla="*/ 1270881 h 1857449"/>
                <a:gd name="connsiteX195" fmla="*/ 734652 w 1593147"/>
                <a:gd name="connsiteY195" fmla="*/ 1316440 h 1857449"/>
                <a:gd name="connsiteX196" fmla="*/ 717567 w 1593147"/>
                <a:gd name="connsiteY196" fmla="*/ 1367694 h 1857449"/>
                <a:gd name="connsiteX197" fmla="*/ 711872 w 1593147"/>
                <a:gd name="connsiteY197" fmla="*/ 1384778 h 1857449"/>
                <a:gd name="connsiteX198" fmla="*/ 689092 w 1593147"/>
                <a:gd name="connsiteY198" fmla="*/ 1401863 h 1857449"/>
                <a:gd name="connsiteX199" fmla="*/ 683397 w 1593147"/>
                <a:gd name="connsiteY199" fmla="*/ 1339219 h 1857449"/>
                <a:gd name="connsiteX200" fmla="*/ 666312 w 1593147"/>
                <a:gd name="connsiteY200" fmla="*/ 1327830 h 1857449"/>
                <a:gd name="connsiteX201" fmla="*/ 575193 w 1593147"/>
                <a:gd name="connsiteY201" fmla="*/ 1339219 h 1857449"/>
                <a:gd name="connsiteX202" fmla="*/ 563803 w 1593147"/>
                <a:gd name="connsiteY202" fmla="*/ 1356304 h 1857449"/>
                <a:gd name="connsiteX203" fmla="*/ 541023 w 1593147"/>
                <a:gd name="connsiteY203" fmla="*/ 1418947 h 1857449"/>
                <a:gd name="connsiteX204" fmla="*/ 444208 w 1593147"/>
                <a:gd name="connsiteY204" fmla="*/ 1424642 h 1857449"/>
                <a:gd name="connsiteX205" fmla="*/ 438513 w 1593147"/>
                <a:gd name="connsiteY205" fmla="*/ 1470201 h 1857449"/>
                <a:gd name="connsiteX206" fmla="*/ 421428 w 1593147"/>
                <a:gd name="connsiteY206" fmla="*/ 1492980 h 1857449"/>
                <a:gd name="connsiteX207" fmla="*/ 410038 w 1593147"/>
                <a:gd name="connsiteY207" fmla="*/ 1510064 h 1857449"/>
                <a:gd name="connsiteX208" fmla="*/ 415733 w 1593147"/>
                <a:gd name="connsiteY208" fmla="*/ 1572707 h 1857449"/>
                <a:gd name="connsiteX209" fmla="*/ 432818 w 1593147"/>
                <a:gd name="connsiteY209" fmla="*/ 1578402 h 1857449"/>
                <a:gd name="connsiteX210" fmla="*/ 438513 w 1593147"/>
                <a:gd name="connsiteY210" fmla="*/ 1601182 h 1857449"/>
                <a:gd name="connsiteX211" fmla="*/ 449903 w 1593147"/>
                <a:gd name="connsiteY211" fmla="*/ 1618266 h 1857449"/>
                <a:gd name="connsiteX212" fmla="*/ 392953 w 1593147"/>
                <a:gd name="connsiteY212" fmla="*/ 1612571 h 1857449"/>
                <a:gd name="connsiteX213" fmla="*/ 387258 w 1593147"/>
                <a:gd name="connsiteY213" fmla="*/ 1538538 h 1857449"/>
                <a:gd name="connsiteX214" fmla="*/ 381563 w 1593147"/>
                <a:gd name="connsiteY214" fmla="*/ 1453116 h 1857449"/>
                <a:gd name="connsiteX215" fmla="*/ 364478 w 1593147"/>
                <a:gd name="connsiteY215" fmla="*/ 1441726 h 1857449"/>
                <a:gd name="connsiteX216" fmla="*/ 324614 w 1593147"/>
                <a:gd name="connsiteY216" fmla="*/ 1430337 h 1857449"/>
                <a:gd name="connsiteX217" fmla="*/ 301834 w 1593147"/>
                <a:gd name="connsiteY217" fmla="*/ 1436032 h 1857449"/>
                <a:gd name="connsiteX218" fmla="*/ 290444 w 1593147"/>
                <a:gd name="connsiteY218" fmla="*/ 1453116 h 1857449"/>
                <a:gd name="connsiteX219" fmla="*/ 273359 w 1593147"/>
                <a:gd name="connsiteY219" fmla="*/ 1470201 h 1857449"/>
                <a:gd name="connsiteX220" fmla="*/ 233494 w 1593147"/>
                <a:gd name="connsiteY220" fmla="*/ 1510064 h 1857449"/>
                <a:gd name="connsiteX221" fmla="*/ 239189 w 1593147"/>
                <a:gd name="connsiteY221" fmla="*/ 1532844 h 1857449"/>
                <a:gd name="connsiteX222" fmla="*/ 256274 w 1593147"/>
                <a:gd name="connsiteY222" fmla="*/ 1538538 h 1857449"/>
                <a:gd name="connsiteX223" fmla="*/ 296139 w 1593147"/>
                <a:gd name="connsiteY223" fmla="*/ 1561318 h 1857449"/>
                <a:gd name="connsiteX224" fmla="*/ 290444 w 1593147"/>
                <a:gd name="connsiteY224" fmla="*/ 1578402 h 1857449"/>
                <a:gd name="connsiteX225" fmla="*/ 256274 w 1593147"/>
                <a:gd name="connsiteY225" fmla="*/ 1601182 h 1857449"/>
                <a:gd name="connsiteX226" fmla="*/ 210714 w 1593147"/>
                <a:gd name="connsiteY226" fmla="*/ 1595487 h 1857449"/>
                <a:gd name="connsiteX227" fmla="*/ 205019 w 1593147"/>
                <a:gd name="connsiteY227" fmla="*/ 1578402 h 1857449"/>
                <a:gd name="connsiteX228" fmla="*/ 199324 w 1593147"/>
                <a:gd name="connsiteY228" fmla="*/ 1555623 h 1857449"/>
                <a:gd name="connsiteX229" fmla="*/ 170849 w 1593147"/>
                <a:gd name="connsiteY229" fmla="*/ 1549928 h 1857449"/>
                <a:gd name="connsiteX230" fmla="*/ 153764 w 1593147"/>
                <a:gd name="connsiteY230" fmla="*/ 1532844 h 1857449"/>
                <a:gd name="connsiteX231" fmla="*/ 136679 w 1593147"/>
                <a:gd name="connsiteY231" fmla="*/ 1521454 h 1857449"/>
                <a:gd name="connsiteX232" fmla="*/ 142374 w 1593147"/>
                <a:gd name="connsiteY232" fmla="*/ 1498675 h 1857449"/>
                <a:gd name="connsiteX233" fmla="*/ 182239 w 1593147"/>
                <a:gd name="connsiteY233" fmla="*/ 1481590 h 1857449"/>
                <a:gd name="connsiteX234" fmla="*/ 199324 w 1593147"/>
                <a:gd name="connsiteY234" fmla="*/ 1464506 h 1857449"/>
                <a:gd name="connsiteX235" fmla="*/ 222104 w 1593147"/>
                <a:gd name="connsiteY235" fmla="*/ 1458811 h 1857449"/>
                <a:gd name="connsiteX236" fmla="*/ 244884 w 1593147"/>
                <a:gd name="connsiteY236" fmla="*/ 1424642 h 1857449"/>
                <a:gd name="connsiteX237" fmla="*/ 256274 w 1593147"/>
                <a:gd name="connsiteY237" fmla="*/ 1407557 h 1857449"/>
                <a:gd name="connsiteX238" fmla="*/ 273359 w 1593147"/>
                <a:gd name="connsiteY238" fmla="*/ 1401863 h 1857449"/>
                <a:gd name="connsiteX239" fmla="*/ 290444 w 1593147"/>
                <a:gd name="connsiteY239" fmla="*/ 1384778 h 1857449"/>
                <a:gd name="connsiteX240" fmla="*/ 279054 w 1593147"/>
                <a:gd name="connsiteY240" fmla="*/ 1350609 h 1857449"/>
                <a:gd name="connsiteX241" fmla="*/ 318919 w 1593147"/>
                <a:gd name="connsiteY241" fmla="*/ 1327830 h 1857449"/>
                <a:gd name="connsiteX242" fmla="*/ 336004 w 1593147"/>
                <a:gd name="connsiteY242" fmla="*/ 1339219 h 1857449"/>
                <a:gd name="connsiteX243" fmla="*/ 353088 w 1593147"/>
                <a:gd name="connsiteY243" fmla="*/ 1344914 h 1857449"/>
                <a:gd name="connsiteX244" fmla="*/ 364478 w 1593147"/>
                <a:gd name="connsiteY244" fmla="*/ 1361999 h 1857449"/>
                <a:gd name="connsiteX245" fmla="*/ 529633 w 1593147"/>
                <a:gd name="connsiteY245" fmla="*/ 1379083 h 1857449"/>
                <a:gd name="connsiteX246" fmla="*/ 541023 w 1593147"/>
                <a:gd name="connsiteY246" fmla="*/ 1361999 h 1857449"/>
                <a:gd name="connsiteX247" fmla="*/ 546718 w 1593147"/>
                <a:gd name="connsiteY247" fmla="*/ 1344914 h 1857449"/>
                <a:gd name="connsiteX248" fmla="*/ 563803 w 1593147"/>
                <a:gd name="connsiteY248" fmla="*/ 1339219 h 1857449"/>
                <a:gd name="connsiteX249" fmla="*/ 592278 w 1593147"/>
                <a:gd name="connsiteY249" fmla="*/ 1316440 h 1857449"/>
                <a:gd name="connsiteX250" fmla="*/ 626447 w 1593147"/>
                <a:gd name="connsiteY250" fmla="*/ 1299356 h 1857449"/>
                <a:gd name="connsiteX251" fmla="*/ 666312 w 1593147"/>
                <a:gd name="connsiteY251" fmla="*/ 1293661 h 1857449"/>
                <a:gd name="connsiteX252" fmla="*/ 672007 w 1593147"/>
                <a:gd name="connsiteY252" fmla="*/ 1253797 h 1857449"/>
                <a:gd name="connsiteX253" fmla="*/ 654922 w 1593147"/>
                <a:gd name="connsiteY253" fmla="*/ 1248102 h 1857449"/>
                <a:gd name="connsiteX254" fmla="*/ 677702 w 1593147"/>
                <a:gd name="connsiteY254" fmla="*/ 1236712 h 1857449"/>
                <a:gd name="connsiteX255" fmla="*/ 774517 w 1593147"/>
                <a:gd name="connsiteY255" fmla="*/ 1225323 h 1857449"/>
                <a:gd name="connsiteX256" fmla="*/ 808687 w 1593147"/>
                <a:gd name="connsiteY256" fmla="*/ 1219628 h 1857449"/>
                <a:gd name="connsiteX257" fmla="*/ 791602 w 1593147"/>
                <a:gd name="connsiteY257" fmla="*/ 1213933 h 1857449"/>
                <a:gd name="connsiteX258" fmla="*/ 751737 w 1593147"/>
                <a:gd name="connsiteY258" fmla="*/ 1179764 h 1857449"/>
                <a:gd name="connsiteX259" fmla="*/ 740347 w 1593147"/>
                <a:gd name="connsiteY259" fmla="*/ 1162680 h 1857449"/>
                <a:gd name="connsiteX260" fmla="*/ 700482 w 1593147"/>
                <a:gd name="connsiteY260" fmla="*/ 1145595 h 1857449"/>
                <a:gd name="connsiteX261" fmla="*/ 495463 w 1593147"/>
                <a:gd name="connsiteY261" fmla="*/ 1134206 h 1857449"/>
                <a:gd name="connsiteX262" fmla="*/ 410038 w 1593147"/>
                <a:gd name="connsiteY262" fmla="*/ 1151290 h 1857449"/>
                <a:gd name="connsiteX263" fmla="*/ 398648 w 1593147"/>
                <a:gd name="connsiteY263" fmla="*/ 1174069 h 1857449"/>
                <a:gd name="connsiteX264" fmla="*/ 353088 w 1593147"/>
                <a:gd name="connsiteY264" fmla="*/ 1225323 h 1857449"/>
                <a:gd name="connsiteX265" fmla="*/ 347394 w 1593147"/>
                <a:gd name="connsiteY265" fmla="*/ 1179764 h 1857449"/>
                <a:gd name="connsiteX266" fmla="*/ 233494 w 1593147"/>
                <a:gd name="connsiteY266" fmla="*/ 1208238 h 1857449"/>
                <a:gd name="connsiteX267" fmla="*/ 216409 w 1593147"/>
                <a:gd name="connsiteY267" fmla="*/ 1225323 h 1857449"/>
                <a:gd name="connsiteX268" fmla="*/ 210714 w 1593147"/>
                <a:gd name="connsiteY268" fmla="*/ 1208238 h 1857449"/>
                <a:gd name="connsiteX269" fmla="*/ 222104 w 1593147"/>
                <a:gd name="connsiteY269" fmla="*/ 1179764 h 1857449"/>
                <a:gd name="connsiteX270" fmla="*/ 205019 w 1593147"/>
                <a:gd name="connsiteY270" fmla="*/ 1174069 h 1857449"/>
                <a:gd name="connsiteX271" fmla="*/ 148069 w 1593147"/>
                <a:gd name="connsiteY271" fmla="*/ 1162680 h 1857449"/>
                <a:gd name="connsiteX272" fmla="*/ 119594 w 1593147"/>
                <a:gd name="connsiteY272" fmla="*/ 1156985 h 1857449"/>
                <a:gd name="connsiteX273" fmla="*/ 85425 w 1593147"/>
                <a:gd name="connsiteY273" fmla="*/ 1145595 h 1857449"/>
                <a:gd name="connsiteX274" fmla="*/ 11390 w 1593147"/>
                <a:gd name="connsiteY274" fmla="*/ 1139900 h 1857449"/>
                <a:gd name="connsiteX275" fmla="*/ 0 w 1593147"/>
                <a:gd name="connsiteY275" fmla="*/ 1122816 h 1857449"/>
                <a:gd name="connsiteX276" fmla="*/ 5695 w 1593147"/>
                <a:gd name="connsiteY276" fmla="*/ 1100037 h 1857449"/>
                <a:gd name="connsiteX277" fmla="*/ 28475 w 1593147"/>
                <a:gd name="connsiteY277" fmla="*/ 1094342 h 1857449"/>
                <a:gd name="connsiteX278" fmla="*/ 34170 w 1593147"/>
                <a:gd name="connsiteY278" fmla="*/ 1054478 h 1857449"/>
                <a:gd name="connsiteX279" fmla="*/ 45560 w 1593147"/>
                <a:gd name="connsiteY279" fmla="*/ 1071562 h 1857449"/>
                <a:gd name="connsiteX280" fmla="*/ 68340 w 1593147"/>
                <a:gd name="connsiteY280" fmla="*/ 1094342 h 1857449"/>
                <a:gd name="connsiteX281" fmla="*/ 85425 w 1593147"/>
                <a:gd name="connsiteY281" fmla="*/ 1100037 h 1857449"/>
                <a:gd name="connsiteX282" fmla="*/ 176544 w 1593147"/>
                <a:gd name="connsiteY282" fmla="*/ 1105731 h 1857449"/>
                <a:gd name="connsiteX283" fmla="*/ 187934 w 1593147"/>
                <a:gd name="connsiteY283" fmla="*/ 1122816 h 1857449"/>
                <a:gd name="connsiteX284" fmla="*/ 227799 w 1593147"/>
                <a:gd name="connsiteY284" fmla="*/ 1139900 h 1857449"/>
                <a:gd name="connsiteX285" fmla="*/ 290444 w 1593147"/>
                <a:gd name="connsiteY285" fmla="*/ 1145595 h 1857449"/>
                <a:gd name="connsiteX286" fmla="*/ 444208 w 1593147"/>
                <a:gd name="connsiteY286" fmla="*/ 1139900 h 1857449"/>
                <a:gd name="connsiteX287" fmla="*/ 427123 w 1593147"/>
                <a:gd name="connsiteY287" fmla="*/ 1134206 h 1857449"/>
                <a:gd name="connsiteX288" fmla="*/ 398648 w 1593147"/>
                <a:gd name="connsiteY288" fmla="*/ 1100037 h 1857449"/>
                <a:gd name="connsiteX289" fmla="*/ 347394 w 1593147"/>
                <a:gd name="connsiteY289" fmla="*/ 1082952 h 1857449"/>
                <a:gd name="connsiteX290" fmla="*/ 290444 w 1593147"/>
                <a:gd name="connsiteY290" fmla="*/ 1054478 h 1857449"/>
                <a:gd name="connsiteX291" fmla="*/ 284749 w 1593147"/>
                <a:gd name="connsiteY291" fmla="*/ 1037393 h 1857449"/>
                <a:gd name="connsiteX292" fmla="*/ 267664 w 1593147"/>
                <a:gd name="connsiteY292" fmla="*/ 1031699 h 1857449"/>
                <a:gd name="connsiteX293" fmla="*/ 244884 w 1593147"/>
                <a:gd name="connsiteY293" fmla="*/ 1014614 h 1857449"/>
                <a:gd name="connsiteX294" fmla="*/ 227799 w 1593147"/>
                <a:gd name="connsiteY294" fmla="*/ 986140 h 1857449"/>
                <a:gd name="connsiteX295" fmla="*/ 210714 w 1593147"/>
                <a:gd name="connsiteY295" fmla="*/ 963361 h 1857449"/>
                <a:gd name="connsiteX296" fmla="*/ 182239 w 1593147"/>
                <a:gd name="connsiteY296" fmla="*/ 900717 h 1857449"/>
                <a:gd name="connsiteX297" fmla="*/ 148069 w 1593147"/>
                <a:gd name="connsiteY297" fmla="*/ 940581 h 1857449"/>
                <a:gd name="connsiteX298" fmla="*/ 136679 w 1593147"/>
                <a:gd name="connsiteY298" fmla="*/ 889328 h 1857449"/>
                <a:gd name="connsiteX299" fmla="*/ 170849 w 1593147"/>
                <a:gd name="connsiteY299" fmla="*/ 843769 h 1857449"/>
                <a:gd name="connsiteX300" fmla="*/ 187934 w 1593147"/>
                <a:gd name="connsiteY300" fmla="*/ 872243 h 1857449"/>
                <a:gd name="connsiteX301" fmla="*/ 193629 w 1593147"/>
                <a:gd name="connsiteY301" fmla="*/ 895023 h 1857449"/>
                <a:gd name="connsiteX302" fmla="*/ 210714 w 1593147"/>
                <a:gd name="connsiteY302" fmla="*/ 912107 h 1857449"/>
                <a:gd name="connsiteX303" fmla="*/ 233494 w 1593147"/>
                <a:gd name="connsiteY303" fmla="*/ 957666 h 1857449"/>
                <a:gd name="connsiteX304" fmla="*/ 279054 w 1593147"/>
                <a:gd name="connsiteY304" fmla="*/ 986140 h 1857449"/>
                <a:gd name="connsiteX305" fmla="*/ 313224 w 1593147"/>
                <a:gd name="connsiteY305" fmla="*/ 1008919 h 1857449"/>
                <a:gd name="connsiteX306" fmla="*/ 347394 w 1593147"/>
                <a:gd name="connsiteY306" fmla="*/ 1043088 h 1857449"/>
                <a:gd name="connsiteX307" fmla="*/ 364478 w 1593147"/>
                <a:gd name="connsiteY307" fmla="*/ 1071562 h 1857449"/>
                <a:gd name="connsiteX308" fmla="*/ 398648 w 1593147"/>
                <a:gd name="connsiteY308" fmla="*/ 1082952 h 1857449"/>
                <a:gd name="connsiteX309" fmla="*/ 438513 w 1593147"/>
                <a:gd name="connsiteY309" fmla="*/ 1071562 h 1857449"/>
                <a:gd name="connsiteX310" fmla="*/ 449903 w 1593147"/>
                <a:gd name="connsiteY310" fmla="*/ 1088647 h 1857449"/>
                <a:gd name="connsiteX311" fmla="*/ 455598 w 1593147"/>
                <a:gd name="connsiteY311" fmla="*/ 1105731 h 1857449"/>
                <a:gd name="connsiteX312" fmla="*/ 501158 w 1593147"/>
                <a:gd name="connsiteY312" fmla="*/ 1111426 h 1857449"/>
                <a:gd name="connsiteX313" fmla="*/ 620752 w 1593147"/>
                <a:gd name="connsiteY313" fmla="*/ 1122816 h 1857449"/>
                <a:gd name="connsiteX314" fmla="*/ 649227 w 1593147"/>
                <a:gd name="connsiteY314" fmla="*/ 1111426 h 1857449"/>
                <a:gd name="connsiteX315" fmla="*/ 597973 w 1593147"/>
                <a:gd name="connsiteY315" fmla="*/ 1082952 h 1857449"/>
                <a:gd name="connsiteX316" fmla="*/ 575193 w 1593147"/>
                <a:gd name="connsiteY316" fmla="*/ 1065868 h 1857449"/>
                <a:gd name="connsiteX317" fmla="*/ 569498 w 1593147"/>
                <a:gd name="connsiteY317" fmla="*/ 1048783 h 1857449"/>
                <a:gd name="connsiteX318" fmla="*/ 552413 w 1593147"/>
                <a:gd name="connsiteY318" fmla="*/ 1037393 h 1857449"/>
                <a:gd name="connsiteX319" fmla="*/ 518243 w 1593147"/>
                <a:gd name="connsiteY319" fmla="*/ 1003224 h 1857449"/>
                <a:gd name="connsiteX320" fmla="*/ 501158 w 1593147"/>
                <a:gd name="connsiteY320" fmla="*/ 986140 h 1857449"/>
                <a:gd name="connsiteX321" fmla="*/ 478378 w 1593147"/>
                <a:gd name="connsiteY321" fmla="*/ 974750 h 1857449"/>
                <a:gd name="connsiteX322" fmla="*/ 461293 w 1593147"/>
                <a:gd name="connsiteY322" fmla="*/ 969055 h 1857449"/>
                <a:gd name="connsiteX323" fmla="*/ 427123 w 1593147"/>
                <a:gd name="connsiteY323" fmla="*/ 940581 h 1857449"/>
                <a:gd name="connsiteX324" fmla="*/ 421428 w 1593147"/>
                <a:gd name="connsiteY324" fmla="*/ 917802 h 1857449"/>
                <a:gd name="connsiteX325" fmla="*/ 404343 w 1593147"/>
                <a:gd name="connsiteY325" fmla="*/ 912107 h 1857449"/>
                <a:gd name="connsiteX326" fmla="*/ 387258 w 1593147"/>
                <a:gd name="connsiteY326" fmla="*/ 900717 h 1857449"/>
                <a:gd name="connsiteX327" fmla="*/ 375868 w 1593147"/>
                <a:gd name="connsiteY327" fmla="*/ 883633 h 1857449"/>
                <a:gd name="connsiteX328" fmla="*/ 358783 w 1593147"/>
                <a:gd name="connsiteY328" fmla="*/ 877938 h 1857449"/>
                <a:gd name="connsiteX329" fmla="*/ 353088 w 1593147"/>
                <a:gd name="connsiteY329" fmla="*/ 820990 h 1857449"/>
                <a:gd name="connsiteX330" fmla="*/ 347394 w 1593147"/>
                <a:gd name="connsiteY330" fmla="*/ 803905 h 1857449"/>
                <a:gd name="connsiteX331" fmla="*/ 341699 w 1593147"/>
                <a:gd name="connsiteY331" fmla="*/ 781126 h 1857449"/>
                <a:gd name="connsiteX332" fmla="*/ 324614 w 1593147"/>
                <a:gd name="connsiteY332" fmla="*/ 775431 h 1857449"/>
                <a:gd name="connsiteX333" fmla="*/ 239189 w 1593147"/>
                <a:gd name="connsiteY333" fmla="*/ 775431 h 1857449"/>
                <a:gd name="connsiteX334" fmla="*/ 216409 w 1593147"/>
                <a:gd name="connsiteY334" fmla="*/ 764042 h 1857449"/>
                <a:gd name="connsiteX335" fmla="*/ 199324 w 1593147"/>
                <a:gd name="connsiteY335" fmla="*/ 758347 h 1857449"/>
                <a:gd name="connsiteX336" fmla="*/ 193629 w 1593147"/>
                <a:gd name="connsiteY336" fmla="*/ 741262 h 1857449"/>
                <a:gd name="connsiteX337" fmla="*/ 267664 w 1593147"/>
                <a:gd name="connsiteY337" fmla="*/ 729873 h 1857449"/>
                <a:gd name="connsiteX338" fmla="*/ 284749 w 1593147"/>
                <a:gd name="connsiteY338" fmla="*/ 718483 h 1857449"/>
                <a:gd name="connsiteX339" fmla="*/ 313224 w 1593147"/>
                <a:gd name="connsiteY339" fmla="*/ 684314 h 1857449"/>
                <a:gd name="connsiteX340" fmla="*/ 324614 w 1593147"/>
                <a:gd name="connsiteY340" fmla="*/ 718483 h 1857449"/>
                <a:gd name="connsiteX341" fmla="*/ 330309 w 1593147"/>
                <a:gd name="connsiteY341" fmla="*/ 746957 h 1857449"/>
                <a:gd name="connsiteX342" fmla="*/ 353088 w 1593147"/>
                <a:gd name="connsiteY342" fmla="*/ 781126 h 1857449"/>
                <a:gd name="connsiteX343" fmla="*/ 364478 w 1593147"/>
                <a:gd name="connsiteY343" fmla="*/ 832379 h 1857449"/>
                <a:gd name="connsiteX344" fmla="*/ 375868 w 1593147"/>
                <a:gd name="connsiteY344" fmla="*/ 866548 h 1857449"/>
                <a:gd name="connsiteX345" fmla="*/ 421428 w 1593147"/>
                <a:gd name="connsiteY345" fmla="*/ 895023 h 1857449"/>
                <a:gd name="connsiteX346" fmla="*/ 466988 w 1593147"/>
                <a:gd name="connsiteY346" fmla="*/ 923497 h 1857449"/>
                <a:gd name="connsiteX347" fmla="*/ 455598 w 1593147"/>
                <a:gd name="connsiteY347" fmla="*/ 877938 h 1857449"/>
                <a:gd name="connsiteX348" fmla="*/ 444208 w 1593147"/>
                <a:gd name="connsiteY348" fmla="*/ 860854 h 1857449"/>
                <a:gd name="connsiteX349" fmla="*/ 449903 w 1593147"/>
                <a:gd name="connsiteY349" fmla="*/ 786821 h 1857449"/>
                <a:gd name="connsiteX350" fmla="*/ 438513 w 1593147"/>
                <a:gd name="connsiteY350" fmla="*/ 729873 h 1857449"/>
                <a:gd name="connsiteX351" fmla="*/ 427123 w 1593147"/>
                <a:gd name="connsiteY351" fmla="*/ 661535 h 1857449"/>
                <a:gd name="connsiteX352" fmla="*/ 421428 w 1593147"/>
                <a:gd name="connsiteY352" fmla="*/ 638755 h 1857449"/>
                <a:gd name="connsiteX353" fmla="*/ 410038 w 1593147"/>
                <a:gd name="connsiteY353" fmla="*/ 615976 h 1857449"/>
                <a:gd name="connsiteX354" fmla="*/ 404343 w 1593147"/>
                <a:gd name="connsiteY354" fmla="*/ 581807 h 1857449"/>
                <a:gd name="connsiteX355" fmla="*/ 387258 w 1593147"/>
                <a:gd name="connsiteY355" fmla="*/ 593197 h 1857449"/>
                <a:gd name="connsiteX356" fmla="*/ 421428 w 1593147"/>
                <a:gd name="connsiteY356" fmla="*/ 621671 h 1857449"/>
                <a:gd name="connsiteX357" fmla="*/ 449903 w 1593147"/>
                <a:gd name="connsiteY357" fmla="*/ 615976 h 1857449"/>
                <a:gd name="connsiteX358" fmla="*/ 512548 w 1593147"/>
                <a:gd name="connsiteY358" fmla="*/ 559028 h 1857449"/>
                <a:gd name="connsiteX359" fmla="*/ 518243 w 1593147"/>
                <a:gd name="connsiteY359" fmla="*/ 581807 h 1857449"/>
                <a:gd name="connsiteX360" fmla="*/ 523938 w 1593147"/>
                <a:gd name="connsiteY360" fmla="*/ 598891 h 1857449"/>
                <a:gd name="connsiteX361" fmla="*/ 506853 w 1593147"/>
                <a:gd name="connsiteY361" fmla="*/ 615976 h 1857449"/>
                <a:gd name="connsiteX362" fmla="*/ 472683 w 1593147"/>
                <a:gd name="connsiteY362" fmla="*/ 650145 h 1857449"/>
                <a:gd name="connsiteX363" fmla="*/ 506853 w 1593147"/>
                <a:gd name="connsiteY363" fmla="*/ 672924 h 1857449"/>
                <a:gd name="connsiteX364" fmla="*/ 523938 w 1593147"/>
                <a:gd name="connsiteY364" fmla="*/ 690009 h 1857449"/>
                <a:gd name="connsiteX365" fmla="*/ 569498 w 1593147"/>
                <a:gd name="connsiteY365" fmla="*/ 707093 h 1857449"/>
                <a:gd name="connsiteX366" fmla="*/ 546718 w 1593147"/>
                <a:gd name="connsiteY366" fmla="*/ 764042 h 1857449"/>
                <a:gd name="connsiteX367" fmla="*/ 518243 w 1593147"/>
                <a:gd name="connsiteY367" fmla="*/ 781126 h 1857449"/>
                <a:gd name="connsiteX368" fmla="*/ 501158 w 1593147"/>
                <a:gd name="connsiteY368" fmla="*/ 815295 h 1857449"/>
                <a:gd name="connsiteX369" fmla="*/ 489768 w 1593147"/>
                <a:gd name="connsiteY369" fmla="*/ 832379 h 1857449"/>
                <a:gd name="connsiteX370" fmla="*/ 495463 w 1593147"/>
                <a:gd name="connsiteY370" fmla="*/ 883633 h 1857449"/>
                <a:gd name="connsiteX371" fmla="*/ 501158 w 1593147"/>
                <a:gd name="connsiteY371" fmla="*/ 900717 h 1857449"/>
                <a:gd name="connsiteX372" fmla="*/ 518243 w 1593147"/>
                <a:gd name="connsiteY372" fmla="*/ 917802 h 1857449"/>
                <a:gd name="connsiteX373" fmla="*/ 541023 w 1593147"/>
                <a:gd name="connsiteY373" fmla="*/ 923497 h 1857449"/>
                <a:gd name="connsiteX374" fmla="*/ 563803 w 1593147"/>
                <a:gd name="connsiteY374" fmla="*/ 957666 h 1857449"/>
                <a:gd name="connsiteX375" fmla="*/ 580888 w 1593147"/>
                <a:gd name="connsiteY375" fmla="*/ 997530 h 1857449"/>
                <a:gd name="connsiteX376" fmla="*/ 597973 w 1593147"/>
                <a:gd name="connsiteY376" fmla="*/ 1003224 h 1857449"/>
                <a:gd name="connsiteX377" fmla="*/ 615058 w 1593147"/>
                <a:gd name="connsiteY377" fmla="*/ 1003224 h 1857449"/>
                <a:gd name="connsiteX378" fmla="*/ 603668 w 1593147"/>
                <a:gd name="connsiteY378" fmla="*/ 923497 h 1857449"/>
                <a:gd name="connsiteX379" fmla="*/ 592278 w 1593147"/>
                <a:gd name="connsiteY379" fmla="*/ 900717 h 1857449"/>
                <a:gd name="connsiteX380" fmla="*/ 586583 w 1593147"/>
                <a:gd name="connsiteY380" fmla="*/ 877938 h 1857449"/>
                <a:gd name="connsiteX381" fmla="*/ 580888 w 1593147"/>
                <a:gd name="connsiteY381" fmla="*/ 832379 h 1857449"/>
                <a:gd name="connsiteX382" fmla="*/ 615058 w 1593147"/>
                <a:gd name="connsiteY382" fmla="*/ 843769 h 1857449"/>
                <a:gd name="connsiteX383" fmla="*/ 637837 w 1593147"/>
                <a:gd name="connsiteY383" fmla="*/ 838074 h 1857449"/>
                <a:gd name="connsiteX384" fmla="*/ 626447 w 1593147"/>
                <a:gd name="connsiteY384" fmla="*/ 820990 h 1857449"/>
                <a:gd name="connsiteX385" fmla="*/ 592278 w 1593147"/>
                <a:gd name="connsiteY385" fmla="*/ 803905 h 1857449"/>
                <a:gd name="connsiteX386" fmla="*/ 586583 w 1593147"/>
                <a:gd name="connsiteY386" fmla="*/ 786821 h 1857449"/>
                <a:gd name="connsiteX387" fmla="*/ 632142 w 1593147"/>
                <a:gd name="connsiteY387" fmla="*/ 746957 h 1857449"/>
                <a:gd name="connsiteX388" fmla="*/ 626447 w 1593147"/>
                <a:gd name="connsiteY388" fmla="*/ 729873 h 1857449"/>
                <a:gd name="connsiteX389" fmla="*/ 632142 w 1593147"/>
                <a:gd name="connsiteY389" fmla="*/ 786821 h 1857449"/>
                <a:gd name="connsiteX390" fmla="*/ 654922 w 1593147"/>
                <a:gd name="connsiteY390" fmla="*/ 792516 h 1857449"/>
                <a:gd name="connsiteX391" fmla="*/ 677702 w 1593147"/>
                <a:gd name="connsiteY391" fmla="*/ 866548 h 1857449"/>
                <a:gd name="connsiteX392" fmla="*/ 694787 w 1593147"/>
                <a:gd name="connsiteY392" fmla="*/ 877938 h 1857449"/>
                <a:gd name="connsiteX393" fmla="*/ 683397 w 1593147"/>
                <a:gd name="connsiteY393" fmla="*/ 900717 h 1857449"/>
                <a:gd name="connsiteX394" fmla="*/ 700482 w 1593147"/>
                <a:gd name="connsiteY394" fmla="*/ 974750 h 1857449"/>
                <a:gd name="connsiteX395" fmla="*/ 711872 w 1593147"/>
                <a:gd name="connsiteY395" fmla="*/ 991835 h 1857449"/>
                <a:gd name="connsiteX396" fmla="*/ 717567 w 1593147"/>
                <a:gd name="connsiteY396" fmla="*/ 1008919 h 1857449"/>
                <a:gd name="connsiteX397" fmla="*/ 740347 w 1593147"/>
                <a:gd name="connsiteY397" fmla="*/ 1014614 h 1857449"/>
                <a:gd name="connsiteX398" fmla="*/ 757432 w 1593147"/>
                <a:gd name="connsiteY398" fmla="*/ 1020309 h 1857449"/>
                <a:gd name="connsiteX399" fmla="*/ 808687 w 1593147"/>
                <a:gd name="connsiteY399" fmla="*/ 1043088 h 1857449"/>
                <a:gd name="connsiteX400" fmla="*/ 820077 w 1593147"/>
                <a:gd name="connsiteY400" fmla="*/ 1065868 h 1857449"/>
                <a:gd name="connsiteX401" fmla="*/ 859942 w 1593147"/>
                <a:gd name="connsiteY401" fmla="*/ 1082952 h 1857449"/>
                <a:gd name="connsiteX402" fmla="*/ 842857 w 1593147"/>
                <a:gd name="connsiteY402" fmla="*/ 1094342 h 1857449"/>
                <a:gd name="connsiteX403" fmla="*/ 825772 w 1593147"/>
                <a:gd name="connsiteY403" fmla="*/ 1082952 h 1857449"/>
                <a:gd name="connsiteX404" fmla="*/ 797297 w 1593147"/>
                <a:gd name="connsiteY404" fmla="*/ 1054478 h 1857449"/>
                <a:gd name="connsiteX405" fmla="*/ 763127 w 1593147"/>
                <a:gd name="connsiteY405" fmla="*/ 1048783 h 1857449"/>
                <a:gd name="connsiteX406" fmla="*/ 700482 w 1593147"/>
                <a:gd name="connsiteY406" fmla="*/ 1026004 h 1857449"/>
                <a:gd name="connsiteX407" fmla="*/ 677702 w 1593147"/>
                <a:gd name="connsiteY407" fmla="*/ 1008919 h 1857449"/>
                <a:gd name="connsiteX408" fmla="*/ 672007 w 1593147"/>
                <a:gd name="connsiteY408" fmla="*/ 917802 h 1857449"/>
                <a:gd name="connsiteX409" fmla="*/ 637837 w 1593147"/>
                <a:gd name="connsiteY409" fmla="*/ 895023 h 1857449"/>
                <a:gd name="connsiteX410" fmla="*/ 558108 w 1593147"/>
                <a:gd name="connsiteY410" fmla="*/ 923497 h 1857449"/>
                <a:gd name="connsiteX411" fmla="*/ 580888 w 1593147"/>
                <a:gd name="connsiteY411" fmla="*/ 969055 h 1857449"/>
                <a:gd name="connsiteX412" fmla="*/ 615058 w 1593147"/>
                <a:gd name="connsiteY412" fmla="*/ 991835 h 1857449"/>
                <a:gd name="connsiteX413" fmla="*/ 632142 w 1593147"/>
                <a:gd name="connsiteY413" fmla="*/ 1031699 h 1857449"/>
                <a:gd name="connsiteX414" fmla="*/ 643532 w 1593147"/>
                <a:gd name="connsiteY414" fmla="*/ 1065868 h 1857449"/>
                <a:gd name="connsiteX415" fmla="*/ 700482 w 1593147"/>
                <a:gd name="connsiteY415" fmla="*/ 1071562 h 1857449"/>
                <a:gd name="connsiteX416" fmla="*/ 751737 w 1593147"/>
                <a:gd name="connsiteY416" fmla="*/ 1071562 h 1857449"/>
                <a:gd name="connsiteX417" fmla="*/ 768822 w 1593147"/>
                <a:gd name="connsiteY417" fmla="*/ 1145595 h 1857449"/>
                <a:gd name="connsiteX418" fmla="*/ 785907 w 1593147"/>
                <a:gd name="connsiteY418" fmla="*/ 1156985 h 1857449"/>
                <a:gd name="connsiteX419" fmla="*/ 825772 w 1593147"/>
                <a:gd name="connsiteY419" fmla="*/ 1151290 h 1857449"/>
                <a:gd name="connsiteX420" fmla="*/ 882722 w 1593147"/>
                <a:gd name="connsiteY420" fmla="*/ 1145595 h 1857449"/>
                <a:gd name="connsiteX421" fmla="*/ 911196 w 1593147"/>
                <a:gd name="connsiteY421" fmla="*/ 1128511 h 1857449"/>
                <a:gd name="connsiteX422" fmla="*/ 928281 w 1593147"/>
                <a:gd name="connsiteY422" fmla="*/ 1122816 h 1857449"/>
                <a:gd name="connsiteX423" fmla="*/ 916891 w 1593147"/>
                <a:gd name="connsiteY423" fmla="*/ 1060173 h 1857449"/>
                <a:gd name="connsiteX424" fmla="*/ 905501 w 1593147"/>
                <a:gd name="connsiteY424" fmla="*/ 1037393 h 1857449"/>
                <a:gd name="connsiteX425" fmla="*/ 888416 w 1593147"/>
                <a:gd name="connsiteY425" fmla="*/ 1031699 h 1857449"/>
                <a:gd name="connsiteX426" fmla="*/ 888416 w 1593147"/>
                <a:gd name="connsiteY426" fmla="*/ 991835 h 1857449"/>
                <a:gd name="connsiteX427" fmla="*/ 882722 w 1593147"/>
                <a:gd name="connsiteY427" fmla="*/ 951971 h 1857449"/>
                <a:gd name="connsiteX428" fmla="*/ 865637 w 1593147"/>
                <a:gd name="connsiteY428" fmla="*/ 946276 h 1857449"/>
                <a:gd name="connsiteX429" fmla="*/ 842857 w 1593147"/>
                <a:gd name="connsiteY429" fmla="*/ 940581 h 1857449"/>
                <a:gd name="connsiteX430" fmla="*/ 808687 w 1593147"/>
                <a:gd name="connsiteY430" fmla="*/ 923497 h 1857449"/>
                <a:gd name="connsiteX431" fmla="*/ 802992 w 1593147"/>
                <a:gd name="connsiteY431" fmla="*/ 940581 h 1857449"/>
                <a:gd name="connsiteX432" fmla="*/ 791602 w 1593147"/>
                <a:gd name="connsiteY432" fmla="*/ 957666 h 1857449"/>
                <a:gd name="connsiteX433" fmla="*/ 774517 w 1593147"/>
                <a:gd name="connsiteY433" fmla="*/ 951971 h 1857449"/>
                <a:gd name="connsiteX434" fmla="*/ 797297 w 1593147"/>
                <a:gd name="connsiteY434" fmla="*/ 889328 h 1857449"/>
                <a:gd name="connsiteX435" fmla="*/ 774517 w 1593147"/>
                <a:gd name="connsiteY435" fmla="*/ 877938 h 1857449"/>
                <a:gd name="connsiteX436" fmla="*/ 751737 w 1593147"/>
                <a:gd name="connsiteY436" fmla="*/ 855159 h 1857449"/>
                <a:gd name="connsiteX437" fmla="*/ 740347 w 1593147"/>
                <a:gd name="connsiteY437" fmla="*/ 815295 h 1857449"/>
                <a:gd name="connsiteX438" fmla="*/ 797297 w 1593147"/>
                <a:gd name="connsiteY438" fmla="*/ 786821 h 1857449"/>
                <a:gd name="connsiteX439" fmla="*/ 780212 w 1593147"/>
                <a:gd name="connsiteY439" fmla="*/ 792516 h 1857449"/>
                <a:gd name="connsiteX440" fmla="*/ 791602 w 1593147"/>
                <a:gd name="connsiteY440" fmla="*/ 815295 h 1857449"/>
                <a:gd name="connsiteX441" fmla="*/ 797297 w 1593147"/>
                <a:gd name="connsiteY441" fmla="*/ 832379 h 1857449"/>
                <a:gd name="connsiteX442" fmla="*/ 814382 w 1593147"/>
                <a:gd name="connsiteY442" fmla="*/ 843769 h 1857449"/>
                <a:gd name="connsiteX443" fmla="*/ 825772 w 1593147"/>
                <a:gd name="connsiteY443" fmla="*/ 860854 h 1857449"/>
                <a:gd name="connsiteX444" fmla="*/ 854247 w 1593147"/>
                <a:gd name="connsiteY444" fmla="*/ 877938 h 1857449"/>
                <a:gd name="connsiteX445" fmla="*/ 871332 w 1593147"/>
                <a:gd name="connsiteY445" fmla="*/ 889328 h 1857449"/>
                <a:gd name="connsiteX446" fmla="*/ 905501 w 1593147"/>
                <a:gd name="connsiteY446" fmla="*/ 912107 h 1857449"/>
                <a:gd name="connsiteX447" fmla="*/ 916891 w 1593147"/>
                <a:gd name="connsiteY447" fmla="*/ 855159 h 1857449"/>
                <a:gd name="connsiteX448" fmla="*/ 922586 w 1593147"/>
                <a:gd name="connsiteY448" fmla="*/ 826685 h 1857449"/>
                <a:gd name="connsiteX449" fmla="*/ 905501 w 1593147"/>
                <a:gd name="connsiteY449" fmla="*/ 815295 h 1857449"/>
                <a:gd name="connsiteX450" fmla="*/ 877027 w 1593147"/>
                <a:gd name="connsiteY450" fmla="*/ 769736 h 1857449"/>
                <a:gd name="connsiteX451" fmla="*/ 865637 w 1593147"/>
                <a:gd name="connsiteY451" fmla="*/ 752652 h 1857449"/>
                <a:gd name="connsiteX452" fmla="*/ 854247 w 1593147"/>
                <a:gd name="connsiteY452" fmla="*/ 729873 h 1857449"/>
                <a:gd name="connsiteX453" fmla="*/ 825772 w 1593147"/>
                <a:gd name="connsiteY453" fmla="*/ 695704 h 1857449"/>
                <a:gd name="connsiteX454" fmla="*/ 814382 w 1593147"/>
                <a:gd name="connsiteY454" fmla="*/ 667229 h 1857449"/>
                <a:gd name="connsiteX455" fmla="*/ 797297 w 1593147"/>
                <a:gd name="connsiteY455" fmla="*/ 650145 h 1857449"/>
                <a:gd name="connsiteX456" fmla="*/ 763127 w 1593147"/>
                <a:gd name="connsiteY456" fmla="*/ 627366 h 1857449"/>
                <a:gd name="connsiteX457" fmla="*/ 746042 w 1593147"/>
                <a:gd name="connsiteY457" fmla="*/ 633060 h 1857449"/>
                <a:gd name="connsiteX458" fmla="*/ 751737 w 1593147"/>
                <a:gd name="connsiteY458" fmla="*/ 672924 h 1857449"/>
                <a:gd name="connsiteX459" fmla="*/ 746042 w 1593147"/>
                <a:gd name="connsiteY459" fmla="*/ 690009 h 1857449"/>
                <a:gd name="connsiteX460" fmla="*/ 728957 w 1593147"/>
                <a:gd name="connsiteY460" fmla="*/ 684314 h 1857449"/>
                <a:gd name="connsiteX461" fmla="*/ 711872 w 1593147"/>
                <a:gd name="connsiteY461" fmla="*/ 667229 h 1857449"/>
                <a:gd name="connsiteX462" fmla="*/ 717567 w 1593147"/>
                <a:gd name="connsiteY462" fmla="*/ 650145 h 1857449"/>
                <a:gd name="connsiteX463" fmla="*/ 751737 w 1593147"/>
                <a:gd name="connsiteY463" fmla="*/ 633060 h 1857449"/>
                <a:gd name="connsiteX464" fmla="*/ 763127 w 1593147"/>
                <a:gd name="connsiteY464" fmla="*/ 615976 h 1857449"/>
                <a:gd name="connsiteX465" fmla="*/ 734652 w 1593147"/>
                <a:gd name="connsiteY465" fmla="*/ 604586 h 1857449"/>
                <a:gd name="connsiteX466" fmla="*/ 706177 w 1593147"/>
                <a:gd name="connsiteY466" fmla="*/ 576112 h 1857449"/>
                <a:gd name="connsiteX467" fmla="*/ 666312 w 1593147"/>
                <a:gd name="connsiteY467" fmla="*/ 553333 h 1857449"/>
                <a:gd name="connsiteX468" fmla="*/ 654922 w 1593147"/>
                <a:gd name="connsiteY468" fmla="*/ 536248 h 1857449"/>
                <a:gd name="connsiteX469" fmla="*/ 672007 w 1593147"/>
                <a:gd name="connsiteY469" fmla="*/ 524859 h 1857449"/>
                <a:gd name="connsiteX470" fmla="*/ 700482 w 1593147"/>
                <a:gd name="connsiteY470" fmla="*/ 502079 h 1857449"/>
                <a:gd name="connsiteX471" fmla="*/ 683397 w 1593147"/>
                <a:gd name="connsiteY471" fmla="*/ 496384 h 1857449"/>
                <a:gd name="connsiteX472" fmla="*/ 700482 w 1593147"/>
                <a:gd name="connsiteY472" fmla="*/ 507774 h 1857449"/>
                <a:gd name="connsiteX473" fmla="*/ 723262 w 1593147"/>
                <a:gd name="connsiteY473" fmla="*/ 496384 h 1857449"/>
                <a:gd name="connsiteX474" fmla="*/ 711872 w 1593147"/>
                <a:gd name="connsiteY474" fmla="*/ 479300 h 1857449"/>
                <a:gd name="connsiteX475" fmla="*/ 689092 w 1593147"/>
                <a:gd name="connsiteY475" fmla="*/ 473605 h 1857449"/>
                <a:gd name="connsiteX476" fmla="*/ 672007 w 1593147"/>
                <a:gd name="connsiteY476" fmla="*/ 450826 h 1857449"/>
                <a:gd name="connsiteX477" fmla="*/ 706177 w 1593147"/>
                <a:gd name="connsiteY477" fmla="*/ 462215 h 1857449"/>
                <a:gd name="connsiteX478" fmla="*/ 723262 w 1593147"/>
                <a:gd name="connsiteY478" fmla="*/ 484995 h 1857449"/>
                <a:gd name="connsiteX479" fmla="*/ 763127 w 1593147"/>
                <a:gd name="connsiteY479" fmla="*/ 450826 h 1857449"/>
                <a:gd name="connsiteX480" fmla="*/ 757432 w 1593147"/>
                <a:gd name="connsiteY480" fmla="*/ 428046 h 1857449"/>
                <a:gd name="connsiteX481" fmla="*/ 734652 w 1593147"/>
                <a:gd name="connsiteY481" fmla="*/ 410962 h 1857449"/>
                <a:gd name="connsiteX482" fmla="*/ 780212 w 1593147"/>
                <a:gd name="connsiteY482" fmla="*/ 388183 h 1857449"/>
                <a:gd name="connsiteX483" fmla="*/ 768822 w 1593147"/>
                <a:gd name="connsiteY483" fmla="*/ 393878 h 1857449"/>
                <a:gd name="connsiteX484" fmla="*/ 757432 w 1593147"/>
                <a:gd name="connsiteY484" fmla="*/ 473605 h 1857449"/>
                <a:gd name="connsiteX485" fmla="*/ 746042 w 1593147"/>
                <a:gd name="connsiteY485" fmla="*/ 490690 h 1857449"/>
                <a:gd name="connsiteX486" fmla="*/ 740347 w 1593147"/>
                <a:gd name="connsiteY486" fmla="*/ 536248 h 1857449"/>
                <a:gd name="connsiteX487" fmla="*/ 797297 w 1593147"/>
                <a:gd name="connsiteY487" fmla="*/ 570417 h 1857449"/>
                <a:gd name="connsiteX488" fmla="*/ 825772 w 1593147"/>
                <a:gd name="connsiteY488" fmla="*/ 587502 h 1857449"/>
                <a:gd name="connsiteX489" fmla="*/ 842857 w 1593147"/>
                <a:gd name="connsiteY489" fmla="*/ 593197 h 1857449"/>
                <a:gd name="connsiteX490" fmla="*/ 865637 w 1593147"/>
                <a:gd name="connsiteY490" fmla="*/ 615976 h 1857449"/>
                <a:gd name="connsiteX491" fmla="*/ 871332 w 1593147"/>
                <a:gd name="connsiteY491" fmla="*/ 638755 h 1857449"/>
                <a:gd name="connsiteX492" fmla="*/ 899806 w 1593147"/>
                <a:gd name="connsiteY492" fmla="*/ 667229 h 1857449"/>
                <a:gd name="connsiteX493" fmla="*/ 922586 w 1593147"/>
                <a:gd name="connsiteY493" fmla="*/ 661535 h 1857449"/>
                <a:gd name="connsiteX494" fmla="*/ 916891 w 1593147"/>
                <a:gd name="connsiteY494" fmla="*/ 627366 h 1857449"/>
                <a:gd name="connsiteX495" fmla="*/ 911196 w 1593147"/>
                <a:gd name="connsiteY495" fmla="*/ 598891 h 1857449"/>
                <a:gd name="connsiteX496" fmla="*/ 928281 w 1593147"/>
                <a:gd name="connsiteY496" fmla="*/ 484995 h 1857449"/>
                <a:gd name="connsiteX497" fmla="*/ 939671 w 1593147"/>
                <a:gd name="connsiteY497" fmla="*/ 456521 h 1857449"/>
                <a:gd name="connsiteX498" fmla="*/ 905501 w 1593147"/>
                <a:gd name="connsiteY498" fmla="*/ 388183 h 1857449"/>
                <a:gd name="connsiteX499" fmla="*/ 922586 w 1593147"/>
                <a:gd name="connsiteY499" fmla="*/ 376793 h 1857449"/>
                <a:gd name="connsiteX500" fmla="*/ 933976 w 1593147"/>
                <a:gd name="connsiteY500" fmla="*/ 359709 h 1857449"/>
                <a:gd name="connsiteX501" fmla="*/ 939671 w 1593147"/>
                <a:gd name="connsiteY501" fmla="*/ 388183 h 1857449"/>
                <a:gd name="connsiteX502" fmla="*/ 945366 w 1593147"/>
                <a:gd name="connsiteY502" fmla="*/ 428046 h 1857449"/>
                <a:gd name="connsiteX503" fmla="*/ 973841 w 1593147"/>
                <a:gd name="connsiteY503" fmla="*/ 422352 h 1857449"/>
                <a:gd name="connsiteX504" fmla="*/ 996621 w 1593147"/>
                <a:gd name="connsiteY504" fmla="*/ 382488 h 1857449"/>
                <a:gd name="connsiteX505" fmla="*/ 973841 w 1593147"/>
                <a:gd name="connsiteY505" fmla="*/ 399572 h 1857449"/>
                <a:gd name="connsiteX506" fmla="*/ 956756 w 1593147"/>
                <a:gd name="connsiteY506" fmla="*/ 433741 h 1857449"/>
                <a:gd name="connsiteX507" fmla="*/ 956756 w 1593147"/>
                <a:gd name="connsiteY507" fmla="*/ 570417 h 1857449"/>
                <a:gd name="connsiteX508" fmla="*/ 962451 w 1593147"/>
                <a:gd name="connsiteY508" fmla="*/ 764042 h 1857449"/>
                <a:gd name="connsiteX509" fmla="*/ 1036486 w 1593147"/>
                <a:gd name="connsiteY509" fmla="*/ 752652 h 1857449"/>
                <a:gd name="connsiteX510" fmla="*/ 1042181 w 1593147"/>
                <a:gd name="connsiteY510" fmla="*/ 718483 h 1857449"/>
                <a:gd name="connsiteX511" fmla="*/ 1053571 w 1593147"/>
                <a:gd name="connsiteY511" fmla="*/ 684314 h 1857449"/>
                <a:gd name="connsiteX512" fmla="*/ 1059266 w 1593147"/>
                <a:gd name="connsiteY512" fmla="*/ 661535 h 1857449"/>
                <a:gd name="connsiteX513" fmla="*/ 1076351 w 1593147"/>
                <a:gd name="connsiteY513" fmla="*/ 627366 h 1857449"/>
                <a:gd name="connsiteX514" fmla="*/ 1082046 w 1593147"/>
                <a:gd name="connsiteY514" fmla="*/ 593197 h 1857449"/>
                <a:gd name="connsiteX515" fmla="*/ 1116216 w 1593147"/>
                <a:gd name="connsiteY515" fmla="*/ 570417 h 1857449"/>
                <a:gd name="connsiteX516" fmla="*/ 1127606 w 1593147"/>
                <a:gd name="connsiteY516" fmla="*/ 553333 h 1857449"/>
                <a:gd name="connsiteX517" fmla="*/ 1110521 w 1593147"/>
                <a:gd name="connsiteY517" fmla="*/ 547638 h 1857449"/>
                <a:gd name="connsiteX518" fmla="*/ 1116216 w 1593147"/>
                <a:gd name="connsiteY518" fmla="*/ 507774 h 1857449"/>
                <a:gd name="connsiteX519" fmla="*/ 1121911 w 1593147"/>
                <a:gd name="connsiteY519" fmla="*/ 456521 h 1857449"/>
                <a:gd name="connsiteX520" fmla="*/ 1184555 w 1593147"/>
                <a:gd name="connsiteY520" fmla="*/ 473605 h 1857449"/>
                <a:gd name="connsiteX521" fmla="*/ 1201640 w 1593147"/>
                <a:gd name="connsiteY521" fmla="*/ 496384 h 1857449"/>
                <a:gd name="connsiteX522" fmla="*/ 1207335 w 1593147"/>
                <a:gd name="connsiteY522" fmla="*/ 530553 h 1857449"/>
                <a:gd name="connsiteX523" fmla="*/ 1195945 w 1593147"/>
                <a:gd name="connsiteY523" fmla="*/ 547638 h 1857449"/>
                <a:gd name="connsiteX524" fmla="*/ 1156080 w 1593147"/>
                <a:gd name="connsiteY524" fmla="*/ 581807 h 1857449"/>
                <a:gd name="connsiteX525" fmla="*/ 1144691 w 1593147"/>
                <a:gd name="connsiteY525" fmla="*/ 604586 h 1857449"/>
                <a:gd name="connsiteX526" fmla="*/ 1110521 w 1593147"/>
                <a:gd name="connsiteY526" fmla="*/ 661535 h 1857449"/>
                <a:gd name="connsiteX527" fmla="*/ 1087741 w 1593147"/>
                <a:gd name="connsiteY527" fmla="*/ 724178 h 1857449"/>
                <a:gd name="connsiteX528" fmla="*/ 1076351 w 1593147"/>
                <a:gd name="connsiteY528" fmla="*/ 746957 h 1857449"/>
                <a:gd name="connsiteX529" fmla="*/ 1013706 w 1593147"/>
                <a:gd name="connsiteY529" fmla="*/ 798210 h 1857449"/>
                <a:gd name="connsiteX530" fmla="*/ 996621 w 1593147"/>
                <a:gd name="connsiteY530" fmla="*/ 803905 h 1857449"/>
                <a:gd name="connsiteX531" fmla="*/ 968146 w 1593147"/>
                <a:gd name="connsiteY531" fmla="*/ 826685 h 1857449"/>
                <a:gd name="connsiteX532" fmla="*/ 962451 w 1593147"/>
                <a:gd name="connsiteY532" fmla="*/ 843769 h 1857449"/>
                <a:gd name="connsiteX533" fmla="*/ 968146 w 1593147"/>
                <a:gd name="connsiteY533" fmla="*/ 946276 h 1857449"/>
                <a:gd name="connsiteX534" fmla="*/ 1047876 w 1593147"/>
                <a:gd name="connsiteY534" fmla="*/ 940581 h 1857449"/>
                <a:gd name="connsiteX535" fmla="*/ 1070656 w 1593147"/>
                <a:gd name="connsiteY535" fmla="*/ 934886 h 1857449"/>
                <a:gd name="connsiteX536" fmla="*/ 1059266 w 1593147"/>
                <a:gd name="connsiteY536" fmla="*/ 917802 h 1857449"/>
                <a:gd name="connsiteX537" fmla="*/ 1064961 w 1593147"/>
                <a:gd name="connsiteY537" fmla="*/ 872243 h 1857449"/>
                <a:gd name="connsiteX538" fmla="*/ 1104826 w 1593147"/>
                <a:gd name="connsiteY538" fmla="*/ 877938 h 1857449"/>
                <a:gd name="connsiteX539" fmla="*/ 1110521 w 1593147"/>
                <a:gd name="connsiteY539" fmla="*/ 895023 h 1857449"/>
                <a:gd name="connsiteX540" fmla="*/ 1144691 w 1593147"/>
                <a:gd name="connsiteY540" fmla="*/ 917802 h 1857449"/>
                <a:gd name="connsiteX541" fmla="*/ 1218725 w 1593147"/>
                <a:gd name="connsiteY541" fmla="*/ 877938 h 1857449"/>
                <a:gd name="connsiteX542" fmla="*/ 1235810 w 1593147"/>
                <a:gd name="connsiteY542" fmla="*/ 746957 h 1857449"/>
                <a:gd name="connsiteX543" fmla="*/ 1252895 w 1593147"/>
                <a:gd name="connsiteY543" fmla="*/ 701398 h 1857449"/>
                <a:gd name="connsiteX544" fmla="*/ 1275675 w 1593147"/>
                <a:gd name="connsiteY544" fmla="*/ 707093 h 1857449"/>
                <a:gd name="connsiteX545" fmla="*/ 1281370 w 1593147"/>
                <a:gd name="connsiteY545" fmla="*/ 724178 h 1857449"/>
                <a:gd name="connsiteX546" fmla="*/ 1269980 w 1593147"/>
                <a:gd name="connsiteY546" fmla="*/ 775431 h 1857449"/>
                <a:gd name="connsiteX547" fmla="*/ 1264285 w 1593147"/>
                <a:gd name="connsiteY547" fmla="*/ 820990 h 1857449"/>
                <a:gd name="connsiteX548" fmla="*/ 1241505 w 1593147"/>
                <a:gd name="connsiteY548" fmla="*/ 866548 h 1857449"/>
                <a:gd name="connsiteX549" fmla="*/ 1235810 w 1593147"/>
                <a:gd name="connsiteY549" fmla="*/ 883633 h 1857449"/>
                <a:gd name="connsiteX550" fmla="*/ 1275675 w 1593147"/>
                <a:gd name="connsiteY550" fmla="*/ 912107 h 1857449"/>
                <a:gd name="connsiteX551" fmla="*/ 1298455 w 1593147"/>
                <a:gd name="connsiteY551" fmla="*/ 917802 h 1857449"/>
                <a:gd name="connsiteX552" fmla="*/ 1241505 w 1593147"/>
                <a:gd name="connsiteY552" fmla="*/ 940581 h 1857449"/>
                <a:gd name="connsiteX553" fmla="*/ 1201640 w 1593147"/>
                <a:gd name="connsiteY553" fmla="*/ 951971 h 1857449"/>
                <a:gd name="connsiteX554" fmla="*/ 1190250 w 1593147"/>
                <a:gd name="connsiteY554" fmla="*/ 969055 h 1857449"/>
                <a:gd name="connsiteX555" fmla="*/ 1201640 w 1593147"/>
                <a:gd name="connsiteY555" fmla="*/ 1008919 h 1857449"/>
                <a:gd name="connsiteX556" fmla="*/ 1184555 w 1593147"/>
                <a:gd name="connsiteY556" fmla="*/ 1014614 h 1857449"/>
                <a:gd name="connsiteX557" fmla="*/ 1167470 w 1593147"/>
                <a:gd name="connsiteY557" fmla="*/ 1003224 h 1857449"/>
                <a:gd name="connsiteX558" fmla="*/ 1156080 w 1593147"/>
                <a:gd name="connsiteY558" fmla="*/ 1020309 h 1857449"/>
                <a:gd name="connsiteX559" fmla="*/ 1138996 w 1593147"/>
                <a:gd name="connsiteY559" fmla="*/ 1026004 h 1857449"/>
                <a:gd name="connsiteX560" fmla="*/ 1133301 w 1593147"/>
                <a:gd name="connsiteY560" fmla="*/ 986140 h 1857449"/>
                <a:gd name="connsiteX561" fmla="*/ 1116216 w 1593147"/>
                <a:gd name="connsiteY561" fmla="*/ 974750 h 1857449"/>
                <a:gd name="connsiteX562" fmla="*/ 1030791 w 1593147"/>
                <a:gd name="connsiteY562" fmla="*/ 980445 h 1857449"/>
                <a:gd name="connsiteX563" fmla="*/ 1013706 w 1593147"/>
                <a:gd name="connsiteY563" fmla="*/ 991835 h 1857449"/>
                <a:gd name="connsiteX564" fmla="*/ 1019401 w 1593147"/>
                <a:gd name="connsiteY564" fmla="*/ 1111426 h 1857449"/>
                <a:gd name="connsiteX565" fmla="*/ 1053571 w 1593147"/>
                <a:gd name="connsiteY565" fmla="*/ 1128511 h 1857449"/>
                <a:gd name="connsiteX566" fmla="*/ 1150385 w 1593147"/>
                <a:gd name="connsiteY566" fmla="*/ 1134206 h 1857449"/>
                <a:gd name="connsiteX567" fmla="*/ 1184555 w 1593147"/>
                <a:gd name="connsiteY567" fmla="*/ 1139900 h 1857449"/>
                <a:gd name="connsiteX568" fmla="*/ 1201640 w 1593147"/>
                <a:gd name="connsiteY568" fmla="*/ 1145595 h 1857449"/>
                <a:gd name="connsiteX569" fmla="*/ 1258590 w 1593147"/>
                <a:gd name="connsiteY569" fmla="*/ 1139900 h 1857449"/>
                <a:gd name="connsiteX570" fmla="*/ 1287065 w 1593147"/>
                <a:gd name="connsiteY570" fmla="*/ 1111426 h 1857449"/>
                <a:gd name="connsiteX571" fmla="*/ 1304150 w 1593147"/>
                <a:gd name="connsiteY571" fmla="*/ 1100037 h 1857449"/>
                <a:gd name="connsiteX572" fmla="*/ 1315540 w 1593147"/>
                <a:gd name="connsiteY572" fmla="*/ 1077257 h 1857449"/>
                <a:gd name="connsiteX573" fmla="*/ 1332625 w 1593147"/>
                <a:gd name="connsiteY573" fmla="*/ 1060173 h 1857449"/>
                <a:gd name="connsiteX574" fmla="*/ 1355405 w 1593147"/>
                <a:gd name="connsiteY574" fmla="*/ 1031699 h 1857449"/>
                <a:gd name="connsiteX575" fmla="*/ 1378185 w 1593147"/>
                <a:gd name="connsiteY575" fmla="*/ 991835 h 1857449"/>
                <a:gd name="connsiteX576" fmla="*/ 1383880 w 1593147"/>
                <a:gd name="connsiteY576" fmla="*/ 974750 h 1857449"/>
                <a:gd name="connsiteX577" fmla="*/ 1412355 w 1593147"/>
                <a:gd name="connsiteY577" fmla="*/ 951971 h 1857449"/>
                <a:gd name="connsiteX578" fmla="*/ 1418049 w 1593147"/>
                <a:gd name="connsiteY578" fmla="*/ 934886 h 1857449"/>
                <a:gd name="connsiteX579" fmla="*/ 1429439 w 1593147"/>
                <a:gd name="connsiteY579" fmla="*/ 912107 h 1857449"/>
                <a:gd name="connsiteX580" fmla="*/ 1418049 w 1593147"/>
                <a:gd name="connsiteY580" fmla="*/ 877938 h 1857449"/>
                <a:gd name="connsiteX581" fmla="*/ 1429439 w 1593147"/>
                <a:gd name="connsiteY581" fmla="*/ 820990 h 1857449"/>
                <a:gd name="connsiteX582" fmla="*/ 1446524 w 1593147"/>
                <a:gd name="connsiteY582" fmla="*/ 798210 h 1857449"/>
                <a:gd name="connsiteX583" fmla="*/ 1469304 w 1593147"/>
                <a:gd name="connsiteY583" fmla="*/ 786821 h 1857449"/>
                <a:gd name="connsiteX584" fmla="*/ 1429439 w 1593147"/>
                <a:gd name="connsiteY584" fmla="*/ 279981 h 1857449"/>
                <a:gd name="connsiteX585" fmla="*/ 1457914 w 1593147"/>
                <a:gd name="connsiteY585" fmla="*/ 234422 h 1857449"/>
                <a:gd name="connsiteX586" fmla="*/ 1469304 w 1593147"/>
                <a:gd name="connsiteY586" fmla="*/ 217338 h 1857449"/>
                <a:gd name="connsiteX587" fmla="*/ 1509169 w 1593147"/>
                <a:gd name="connsiteY587" fmla="*/ 177474 h 1857449"/>
                <a:gd name="connsiteX588" fmla="*/ 1486389 w 1593147"/>
                <a:gd name="connsiteY588" fmla="*/ 143305 h 1857449"/>
                <a:gd name="connsiteX589" fmla="*/ 1503474 w 1593147"/>
                <a:gd name="connsiteY589" fmla="*/ 131915 h 1857449"/>
                <a:gd name="connsiteX590" fmla="*/ 1520559 w 1593147"/>
                <a:gd name="connsiteY590" fmla="*/ 109136 h 1857449"/>
                <a:gd name="connsiteX591" fmla="*/ 1543339 w 1593147"/>
                <a:gd name="connsiteY591" fmla="*/ 97746 h 1857449"/>
                <a:gd name="connsiteX592" fmla="*/ 1531949 w 1593147"/>
                <a:gd name="connsiteY592" fmla="*/ 80662 h 1857449"/>
                <a:gd name="connsiteX593" fmla="*/ 1480694 w 1593147"/>
                <a:gd name="connsiteY593" fmla="*/ 46493 h 1857449"/>
                <a:gd name="connsiteX594" fmla="*/ 1395270 w 1593147"/>
                <a:gd name="connsiteY594" fmla="*/ 69272 h 1857449"/>
                <a:gd name="connsiteX595" fmla="*/ 1389575 w 1593147"/>
                <a:gd name="connsiteY595" fmla="*/ 86357 h 1857449"/>
                <a:gd name="connsiteX596" fmla="*/ 1366795 w 1593147"/>
                <a:gd name="connsiteY596" fmla="*/ 131915 h 1857449"/>
                <a:gd name="connsiteX597" fmla="*/ 1235810 w 1593147"/>
                <a:gd name="connsiteY597" fmla="*/ 74967 h 1857449"/>
                <a:gd name="connsiteX598" fmla="*/ 1264285 w 1593147"/>
                <a:gd name="connsiteY598" fmla="*/ 52188 h 1857449"/>
                <a:gd name="connsiteX599" fmla="*/ 1312089 w 1593147"/>
                <a:gd name="connsiteY599" fmla="*/ 40798 h 1857449"/>
                <a:gd name="connsiteX0" fmla="*/ 1264285 w 1593149"/>
                <a:gd name="connsiteY0" fmla="*/ 52188 h 1857449"/>
                <a:gd name="connsiteX1" fmla="*/ 1397962 w 1593149"/>
                <a:gd name="connsiteY1" fmla="*/ 12412 h 1857449"/>
                <a:gd name="connsiteX2" fmla="*/ 1326930 w 1593149"/>
                <a:gd name="connsiteY2" fmla="*/ 29408 h 1857449"/>
                <a:gd name="connsiteX3" fmla="*/ 1372490 w 1593149"/>
                <a:gd name="connsiteY3" fmla="*/ 35103 h 1857449"/>
                <a:gd name="connsiteX4" fmla="*/ 1425091 w 1593149"/>
                <a:gd name="connsiteY4" fmla="*/ 46847 h 1857449"/>
                <a:gd name="connsiteX5" fmla="*/ 1571814 w 1593149"/>
                <a:gd name="connsiteY5" fmla="*/ 46493 h 1857449"/>
                <a:gd name="connsiteX6" fmla="*/ 1588899 w 1593149"/>
                <a:gd name="connsiteY6" fmla="*/ 57882 h 1857449"/>
                <a:gd name="connsiteX7" fmla="*/ 1486389 w 1593149"/>
                <a:gd name="connsiteY7" fmla="*/ 798210 h 1857449"/>
                <a:gd name="connsiteX8" fmla="*/ 1474999 w 1593149"/>
                <a:gd name="connsiteY8" fmla="*/ 843769 h 1857449"/>
                <a:gd name="connsiteX9" fmla="*/ 1457914 w 1593149"/>
                <a:gd name="connsiteY9" fmla="*/ 906412 h 1857449"/>
                <a:gd name="connsiteX10" fmla="*/ 1452219 w 1593149"/>
                <a:gd name="connsiteY10" fmla="*/ 929192 h 1857449"/>
                <a:gd name="connsiteX11" fmla="*/ 1446524 w 1593149"/>
                <a:gd name="connsiteY11" fmla="*/ 963361 h 1857449"/>
                <a:gd name="connsiteX12" fmla="*/ 1412355 w 1593149"/>
                <a:gd name="connsiteY12" fmla="*/ 986140 h 1857449"/>
                <a:gd name="connsiteX13" fmla="*/ 1361100 w 1593149"/>
                <a:gd name="connsiteY13" fmla="*/ 1043088 h 1857449"/>
                <a:gd name="connsiteX14" fmla="*/ 1338320 w 1593149"/>
                <a:gd name="connsiteY14" fmla="*/ 1094342 h 1857449"/>
                <a:gd name="connsiteX15" fmla="*/ 1315540 w 1593149"/>
                <a:gd name="connsiteY15" fmla="*/ 1139900 h 1857449"/>
                <a:gd name="connsiteX16" fmla="*/ 1298455 w 1593149"/>
                <a:gd name="connsiteY16" fmla="*/ 1168374 h 1857449"/>
                <a:gd name="connsiteX17" fmla="*/ 1281370 w 1593149"/>
                <a:gd name="connsiteY17" fmla="*/ 1174069 h 1857449"/>
                <a:gd name="connsiteX18" fmla="*/ 1235810 w 1593149"/>
                <a:gd name="connsiteY18" fmla="*/ 1191154 h 1857449"/>
                <a:gd name="connsiteX19" fmla="*/ 1218725 w 1593149"/>
                <a:gd name="connsiteY19" fmla="*/ 1202543 h 1857449"/>
                <a:gd name="connsiteX20" fmla="*/ 1224420 w 1593149"/>
                <a:gd name="connsiteY20" fmla="*/ 1225323 h 1857449"/>
                <a:gd name="connsiteX21" fmla="*/ 1241505 w 1593149"/>
                <a:gd name="connsiteY21" fmla="*/ 1231018 h 1857449"/>
                <a:gd name="connsiteX22" fmla="*/ 1281370 w 1593149"/>
                <a:gd name="connsiteY22" fmla="*/ 1259492 h 1857449"/>
                <a:gd name="connsiteX23" fmla="*/ 1315540 w 1593149"/>
                <a:gd name="connsiteY23" fmla="*/ 1282271 h 1857449"/>
                <a:gd name="connsiteX24" fmla="*/ 1326930 w 1593149"/>
                <a:gd name="connsiteY24" fmla="*/ 1299356 h 1857449"/>
                <a:gd name="connsiteX25" fmla="*/ 1338320 w 1593149"/>
                <a:gd name="connsiteY25" fmla="*/ 1333525 h 1857449"/>
                <a:gd name="connsiteX26" fmla="*/ 1344015 w 1593149"/>
                <a:gd name="connsiteY26" fmla="*/ 1350609 h 1857449"/>
                <a:gd name="connsiteX27" fmla="*/ 1355405 w 1593149"/>
                <a:gd name="connsiteY27" fmla="*/ 1373388 h 1857449"/>
                <a:gd name="connsiteX28" fmla="*/ 1366795 w 1593149"/>
                <a:gd name="connsiteY28" fmla="*/ 1407557 h 1857449"/>
                <a:gd name="connsiteX29" fmla="*/ 1372490 w 1593149"/>
                <a:gd name="connsiteY29" fmla="*/ 1424642 h 1857449"/>
                <a:gd name="connsiteX30" fmla="*/ 1406660 w 1593149"/>
                <a:gd name="connsiteY30" fmla="*/ 1481590 h 1857449"/>
                <a:gd name="connsiteX31" fmla="*/ 1418049 w 1593149"/>
                <a:gd name="connsiteY31" fmla="*/ 1515759 h 1857449"/>
                <a:gd name="connsiteX32" fmla="*/ 1429439 w 1593149"/>
                <a:gd name="connsiteY32" fmla="*/ 1532844 h 1857449"/>
                <a:gd name="connsiteX33" fmla="*/ 1446524 w 1593149"/>
                <a:gd name="connsiteY33" fmla="*/ 1584097 h 1857449"/>
                <a:gd name="connsiteX34" fmla="*/ 1457914 w 1593149"/>
                <a:gd name="connsiteY34" fmla="*/ 1601182 h 1857449"/>
                <a:gd name="connsiteX35" fmla="*/ 1474999 w 1593149"/>
                <a:gd name="connsiteY35" fmla="*/ 1652435 h 1857449"/>
                <a:gd name="connsiteX36" fmla="*/ 1480694 w 1593149"/>
                <a:gd name="connsiteY36" fmla="*/ 1697994 h 1857449"/>
                <a:gd name="connsiteX37" fmla="*/ 1486389 w 1593149"/>
                <a:gd name="connsiteY37" fmla="*/ 1732163 h 1857449"/>
                <a:gd name="connsiteX38" fmla="*/ 1480694 w 1593149"/>
                <a:gd name="connsiteY38" fmla="*/ 1806196 h 1857449"/>
                <a:gd name="connsiteX39" fmla="*/ 1440829 w 1593149"/>
                <a:gd name="connsiteY39" fmla="*/ 1754942 h 1857449"/>
                <a:gd name="connsiteX40" fmla="*/ 1429439 w 1593149"/>
                <a:gd name="connsiteY40" fmla="*/ 1686604 h 1857449"/>
                <a:gd name="connsiteX41" fmla="*/ 1418049 w 1593149"/>
                <a:gd name="connsiteY41" fmla="*/ 1669520 h 1857449"/>
                <a:gd name="connsiteX42" fmla="*/ 1412355 w 1593149"/>
                <a:gd name="connsiteY42" fmla="*/ 1652435 h 1857449"/>
                <a:gd name="connsiteX43" fmla="*/ 1395270 w 1593149"/>
                <a:gd name="connsiteY43" fmla="*/ 1641045 h 1857449"/>
                <a:gd name="connsiteX44" fmla="*/ 1389575 w 1593149"/>
                <a:gd name="connsiteY44" fmla="*/ 1601182 h 1857449"/>
                <a:gd name="connsiteX45" fmla="*/ 1378185 w 1593149"/>
                <a:gd name="connsiteY45" fmla="*/ 1567013 h 1857449"/>
                <a:gd name="connsiteX46" fmla="*/ 1372490 w 1593149"/>
                <a:gd name="connsiteY46" fmla="*/ 1544233 h 1857449"/>
                <a:gd name="connsiteX47" fmla="*/ 1355405 w 1593149"/>
                <a:gd name="connsiteY47" fmla="*/ 1521454 h 1857449"/>
                <a:gd name="connsiteX48" fmla="*/ 1349710 w 1593149"/>
                <a:gd name="connsiteY48" fmla="*/ 1481590 h 1857449"/>
                <a:gd name="connsiteX49" fmla="*/ 1338320 w 1593149"/>
                <a:gd name="connsiteY49" fmla="*/ 1447421 h 1857449"/>
                <a:gd name="connsiteX50" fmla="*/ 1321235 w 1593149"/>
                <a:gd name="connsiteY50" fmla="*/ 1401863 h 1857449"/>
                <a:gd name="connsiteX51" fmla="*/ 1315540 w 1593149"/>
                <a:gd name="connsiteY51" fmla="*/ 1356304 h 1857449"/>
                <a:gd name="connsiteX52" fmla="*/ 1298455 w 1593149"/>
                <a:gd name="connsiteY52" fmla="*/ 1350609 h 1857449"/>
                <a:gd name="connsiteX53" fmla="*/ 1281370 w 1593149"/>
                <a:gd name="connsiteY53" fmla="*/ 1339219 h 1857449"/>
                <a:gd name="connsiteX54" fmla="*/ 1247200 w 1593149"/>
                <a:gd name="connsiteY54" fmla="*/ 1327830 h 1857449"/>
                <a:gd name="connsiteX55" fmla="*/ 1213030 w 1593149"/>
                <a:gd name="connsiteY55" fmla="*/ 1305050 h 1857449"/>
                <a:gd name="connsiteX56" fmla="*/ 1178860 w 1593149"/>
                <a:gd name="connsiteY56" fmla="*/ 1293661 h 1857449"/>
                <a:gd name="connsiteX57" fmla="*/ 1173165 w 1593149"/>
                <a:gd name="connsiteY57" fmla="*/ 1350609 h 1857449"/>
                <a:gd name="connsiteX58" fmla="*/ 1156080 w 1593149"/>
                <a:gd name="connsiteY58" fmla="*/ 1361999 h 1857449"/>
                <a:gd name="connsiteX59" fmla="*/ 1161775 w 1593149"/>
                <a:gd name="connsiteY59" fmla="*/ 1384778 h 1857449"/>
                <a:gd name="connsiteX60" fmla="*/ 1167470 w 1593149"/>
                <a:gd name="connsiteY60" fmla="*/ 1401863 h 1857449"/>
                <a:gd name="connsiteX61" fmla="*/ 1190250 w 1593149"/>
                <a:gd name="connsiteY61" fmla="*/ 1424642 h 1857449"/>
                <a:gd name="connsiteX62" fmla="*/ 1201640 w 1593149"/>
                <a:gd name="connsiteY62" fmla="*/ 1441726 h 1857449"/>
                <a:gd name="connsiteX63" fmla="*/ 1201640 w 1593149"/>
                <a:gd name="connsiteY63" fmla="*/ 1487285 h 1857449"/>
                <a:gd name="connsiteX64" fmla="*/ 1235810 w 1593149"/>
                <a:gd name="connsiteY64" fmla="*/ 1504370 h 1857449"/>
                <a:gd name="connsiteX65" fmla="*/ 1275675 w 1593149"/>
                <a:gd name="connsiteY65" fmla="*/ 1521454 h 1857449"/>
                <a:gd name="connsiteX66" fmla="*/ 1252895 w 1593149"/>
                <a:gd name="connsiteY66" fmla="*/ 1532844 h 1857449"/>
                <a:gd name="connsiteX67" fmla="*/ 1241505 w 1593149"/>
                <a:gd name="connsiteY67" fmla="*/ 1549928 h 1857449"/>
                <a:gd name="connsiteX68" fmla="*/ 1224420 w 1593149"/>
                <a:gd name="connsiteY68" fmla="*/ 1561318 h 1857449"/>
                <a:gd name="connsiteX69" fmla="*/ 1201640 w 1593149"/>
                <a:gd name="connsiteY69" fmla="*/ 1544233 h 1857449"/>
                <a:gd name="connsiteX70" fmla="*/ 1178860 w 1593149"/>
                <a:gd name="connsiteY70" fmla="*/ 1521454 h 1857449"/>
                <a:gd name="connsiteX71" fmla="*/ 1173165 w 1593149"/>
                <a:gd name="connsiteY71" fmla="*/ 1498675 h 1857449"/>
                <a:gd name="connsiteX72" fmla="*/ 1167470 w 1593149"/>
                <a:gd name="connsiteY72" fmla="*/ 1470201 h 1857449"/>
                <a:gd name="connsiteX73" fmla="*/ 1150385 w 1593149"/>
                <a:gd name="connsiteY73" fmla="*/ 1464506 h 1857449"/>
                <a:gd name="connsiteX74" fmla="*/ 1138996 w 1593149"/>
                <a:gd name="connsiteY74" fmla="*/ 1447421 h 1857449"/>
                <a:gd name="connsiteX75" fmla="*/ 1121911 w 1593149"/>
                <a:gd name="connsiteY75" fmla="*/ 1441726 h 1857449"/>
                <a:gd name="connsiteX76" fmla="*/ 1104826 w 1593149"/>
                <a:gd name="connsiteY76" fmla="*/ 1430337 h 1857449"/>
                <a:gd name="connsiteX77" fmla="*/ 1064961 w 1593149"/>
                <a:gd name="connsiteY77" fmla="*/ 1418947 h 1857449"/>
                <a:gd name="connsiteX78" fmla="*/ 1030791 w 1593149"/>
                <a:gd name="connsiteY78" fmla="*/ 1390473 h 1857449"/>
                <a:gd name="connsiteX79" fmla="*/ 1019401 w 1593149"/>
                <a:gd name="connsiteY79" fmla="*/ 1373388 h 1857449"/>
                <a:gd name="connsiteX80" fmla="*/ 1002316 w 1593149"/>
                <a:gd name="connsiteY80" fmla="*/ 1361999 h 1857449"/>
                <a:gd name="connsiteX81" fmla="*/ 996621 w 1593149"/>
                <a:gd name="connsiteY81" fmla="*/ 1344914 h 1857449"/>
                <a:gd name="connsiteX82" fmla="*/ 962451 w 1593149"/>
                <a:gd name="connsiteY82" fmla="*/ 1327830 h 1857449"/>
                <a:gd name="connsiteX83" fmla="*/ 945366 w 1593149"/>
                <a:gd name="connsiteY83" fmla="*/ 1333525 h 1857449"/>
                <a:gd name="connsiteX84" fmla="*/ 928281 w 1593149"/>
                <a:gd name="connsiteY84" fmla="*/ 1367694 h 1857449"/>
                <a:gd name="connsiteX85" fmla="*/ 933976 w 1593149"/>
                <a:gd name="connsiteY85" fmla="*/ 1436032 h 1857449"/>
                <a:gd name="connsiteX86" fmla="*/ 968146 w 1593149"/>
                <a:gd name="connsiteY86" fmla="*/ 1470201 h 1857449"/>
                <a:gd name="connsiteX87" fmla="*/ 1002316 w 1593149"/>
                <a:gd name="connsiteY87" fmla="*/ 1481590 h 1857449"/>
                <a:gd name="connsiteX88" fmla="*/ 1008011 w 1593149"/>
                <a:gd name="connsiteY88" fmla="*/ 1498675 h 1857449"/>
                <a:gd name="connsiteX89" fmla="*/ 1025096 w 1593149"/>
                <a:gd name="connsiteY89" fmla="*/ 1504370 h 1857449"/>
                <a:gd name="connsiteX90" fmla="*/ 1064961 w 1593149"/>
                <a:gd name="connsiteY90" fmla="*/ 1510064 h 1857449"/>
                <a:gd name="connsiteX91" fmla="*/ 1059266 w 1593149"/>
                <a:gd name="connsiteY91" fmla="*/ 1538538 h 1857449"/>
                <a:gd name="connsiteX92" fmla="*/ 1047876 w 1593149"/>
                <a:gd name="connsiteY92" fmla="*/ 1555623 h 1857449"/>
                <a:gd name="connsiteX93" fmla="*/ 1076351 w 1593149"/>
                <a:gd name="connsiteY93" fmla="*/ 1578402 h 1857449"/>
                <a:gd name="connsiteX94" fmla="*/ 1110521 w 1593149"/>
                <a:gd name="connsiteY94" fmla="*/ 1606876 h 1857449"/>
                <a:gd name="connsiteX95" fmla="*/ 1150385 w 1593149"/>
                <a:gd name="connsiteY95" fmla="*/ 1618266 h 1857449"/>
                <a:gd name="connsiteX96" fmla="*/ 1184555 w 1593149"/>
                <a:gd name="connsiteY96" fmla="*/ 1629656 h 1857449"/>
                <a:gd name="connsiteX97" fmla="*/ 1201640 w 1593149"/>
                <a:gd name="connsiteY97" fmla="*/ 1635351 h 1857449"/>
                <a:gd name="connsiteX98" fmla="*/ 1207335 w 1593149"/>
                <a:gd name="connsiteY98" fmla="*/ 1652435 h 1857449"/>
                <a:gd name="connsiteX99" fmla="*/ 1218725 w 1593149"/>
                <a:gd name="connsiteY99" fmla="*/ 1675214 h 1857449"/>
                <a:gd name="connsiteX100" fmla="*/ 1207335 w 1593149"/>
                <a:gd name="connsiteY100" fmla="*/ 1703689 h 1857449"/>
                <a:gd name="connsiteX101" fmla="*/ 1195945 w 1593149"/>
                <a:gd name="connsiteY101" fmla="*/ 1686604 h 1857449"/>
                <a:gd name="connsiteX102" fmla="*/ 1121911 w 1593149"/>
                <a:gd name="connsiteY102" fmla="*/ 1669520 h 1857449"/>
                <a:gd name="connsiteX103" fmla="*/ 1161775 w 1593149"/>
                <a:gd name="connsiteY103" fmla="*/ 1709383 h 1857449"/>
                <a:gd name="connsiteX104" fmla="*/ 1178860 w 1593149"/>
                <a:gd name="connsiteY104" fmla="*/ 1743552 h 1857449"/>
                <a:gd name="connsiteX105" fmla="*/ 1156080 w 1593149"/>
                <a:gd name="connsiteY105" fmla="*/ 1754942 h 1857449"/>
                <a:gd name="connsiteX106" fmla="*/ 1104826 w 1593149"/>
                <a:gd name="connsiteY106" fmla="*/ 1749247 h 1857449"/>
                <a:gd name="connsiteX107" fmla="*/ 1087741 w 1593149"/>
                <a:gd name="connsiteY107" fmla="*/ 1743552 h 1857449"/>
                <a:gd name="connsiteX108" fmla="*/ 1064961 w 1593149"/>
                <a:gd name="connsiteY108" fmla="*/ 1623961 h 1857449"/>
                <a:gd name="connsiteX109" fmla="*/ 1019401 w 1593149"/>
                <a:gd name="connsiteY109" fmla="*/ 1612571 h 1857449"/>
                <a:gd name="connsiteX110" fmla="*/ 1008011 w 1593149"/>
                <a:gd name="connsiteY110" fmla="*/ 1635351 h 1857449"/>
                <a:gd name="connsiteX111" fmla="*/ 996621 w 1593149"/>
                <a:gd name="connsiteY111" fmla="*/ 1652435 h 1857449"/>
                <a:gd name="connsiteX112" fmla="*/ 1002316 w 1593149"/>
                <a:gd name="connsiteY112" fmla="*/ 1732163 h 1857449"/>
                <a:gd name="connsiteX113" fmla="*/ 1008011 w 1593149"/>
                <a:gd name="connsiteY113" fmla="*/ 1749247 h 1857449"/>
                <a:gd name="connsiteX114" fmla="*/ 1025096 w 1593149"/>
                <a:gd name="connsiteY114" fmla="*/ 1754942 h 1857449"/>
                <a:gd name="connsiteX115" fmla="*/ 1025096 w 1593149"/>
                <a:gd name="connsiteY115" fmla="*/ 1789111 h 1857449"/>
                <a:gd name="connsiteX116" fmla="*/ 1002316 w 1593149"/>
                <a:gd name="connsiteY116" fmla="*/ 1857449 h 1857449"/>
                <a:gd name="connsiteX117" fmla="*/ 996621 w 1593149"/>
                <a:gd name="connsiteY117" fmla="*/ 1840365 h 1857449"/>
                <a:gd name="connsiteX118" fmla="*/ 990926 w 1593149"/>
                <a:gd name="connsiteY118" fmla="*/ 1811890 h 1857449"/>
                <a:gd name="connsiteX119" fmla="*/ 973841 w 1593149"/>
                <a:gd name="connsiteY119" fmla="*/ 1823280 h 1857449"/>
                <a:gd name="connsiteX120" fmla="*/ 945366 w 1593149"/>
                <a:gd name="connsiteY120" fmla="*/ 1828975 h 1857449"/>
                <a:gd name="connsiteX121" fmla="*/ 905501 w 1593149"/>
                <a:gd name="connsiteY121" fmla="*/ 1817585 h 1857449"/>
                <a:gd name="connsiteX122" fmla="*/ 899806 w 1593149"/>
                <a:gd name="connsiteY122" fmla="*/ 1800501 h 1857449"/>
                <a:gd name="connsiteX123" fmla="*/ 922586 w 1593149"/>
                <a:gd name="connsiteY123" fmla="*/ 1777721 h 1857449"/>
                <a:gd name="connsiteX124" fmla="*/ 945366 w 1593149"/>
                <a:gd name="connsiteY124" fmla="*/ 1766332 h 1857449"/>
                <a:gd name="connsiteX125" fmla="*/ 956756 w 1593149"/>
                <a:gd name="connsiteY125" fmla="*/ 1749247 h 1857449"/>
                <a:gd name="connsiteX126" fmla="*/ 968146 w 1593149"/>
                <a:gd name="connsiteY126" fmla="*/ 1715078 h 1857449"/>
                <a:gd name="connsiteX127" fmla="*/ 973841 w 1593149"/>
                <a:gd name="connsiteY127" fmla="*/ 1669520 h 1857449"/>
                <a:gd name="connsiteX128" fmla="*/ 996621 w 1593149"/>
                <a:gd name="connsiteY128" fmla="*/ 1635351 h 1857449"/>
                <a:gd name="connsiteX129" fmla="*/ 990926 w 1593149"/>
                <a:gd name="connsiteY129" fmla="*/ 1618266 h 1857449"/>
                <a:gd name="connsiteX130" fmla="*/ 1002316 w 1593149"/>
                <a:gd name="connsiteY130" fmla="*/ 1584097 h 1857449"/>
                <a:gd name="connsiteX131" fmla="*/ 979536 w 1593149"/>
                <a:gd name="connsiteY131" fmla="*/ 1555623 h 1857449"/>
                <a:gd name="connsiteX132" fmla="*/ 939671 w 1593149"/>
                <a:gd name="connsiteY132" fmla="*/ 1527149 h 1857449"/>
                <a:gd name="connsiteX133" fmla="*/ 933976 w 1593149"/>
                <a:gd name="connsiteY133" fmla="*/ 1549928 h 1857449"/>
                <a:gd name="connsiteX134" fmla="*/ 922586 w 1593149"/>
                <a:gd name="connsiteY134" fmla="*/ 1641045 h 1857449"/>
                <a:gd name="connsiteX135" fmla="*/ 905501 w 1593149"/>
                <a:gd name="connsiteY135" fmla="*/ 1635351 h 1857449"/>
                <a:gd name="connsiteX136" fmla="*/ 922586 w 1593149"/>
                <a:gd name="connsiteY136" fmla="*/ 1555623 h 1857449"/>
                <a:gd name="connsiteX137" fmla="*/ 916891 w 1593149"/>
                <a:gd name="connsiteY137" fmla="*/ 1521454 h 1857449"/>
                <a:gd name="connsiteX138" fmla="*/ 905501 w 1593149"/>
                <a:gd name="connsiteY138" fmla="*/ 1504370 h 1857449"/>
                <a:gd name="connsiteX139" fmla="*/ 888416 w 1593149"/>
                <a:gd name="connsiteY139" fmla="*/ 1447421 h 1857449"/>
                <a:gd name="connsiteX140" fmla="*/ 865637 w 1593149"/>
                <a:gd name="connsiteY140" fmla="*/ 1418947 h 1857449"/>
                <a:gd name="connsiteX141" fmla="*/ 848552 w 1593149"/>
                <a:gd name="connsiteY141" fmla="*/ 1430337 h 1857449"/>
                <a:gd name="connsiteX142" fmla="*/ 831467 w 1593149"/>
                <a:gd name="connsiteY142" fmla="*/ 1470201 h 1857449"/>
                <a:gd name="connsiteX143" fmla="*/ 825772 w 1593149"/>
                <a:gd name="connsiteY143" fmla="*/ 1487285 h 1857449"/>
                <a:gd name="connsiteX144" fmla="*/ 802992 w 1593149"/>
                <a:gd name="connsiteY144" fmla="*/ 1510064 h 1857449"/>
                <a:gd name="connsiteX145" fmla="*/ 785907 w 1593149"/>
                <a:gd name="connsiteY145" fmla="*/ 1544233 h 1857449"/>
                <a:gd name="connsiteX146" fmla="*/ 797297 w 1593149"/>
                <a:gd name="connsiteY146" fmla="*/ 1578402 h 1857449"/>
                <a:gd name="connsiteX147" fmla="*/ 808687 w 1593149"/>
                <a:gd name="connsiteY147" fmla="*/ 1635351 h 1857449"/>
                <a:gd name="connsiteX148" fmla="*/ 825772 w 1593149"/>
                <a:gd name="connsiteY148" fmla="*/ 1646740 h 1857449"/>
                <a:gd name="connsiteX149" fmla="*/ 820077 w 1593149"/>
                <a:gd name="connsiteY149" fmla="*/ 1686604 h 1857449"/>
                <a:gd name="connsiteX150" fmla="*/ 802992 w 1593149"/>
                <a:gd name="connsiteY150" fmla="*/ 1680909 h 1857449"/>
                <a:gd name="connsiteX151" fmla="*/ 797297 w 1593149"/>
                <a:gd name="connsiteY151" fmla="*/ 1663825 h 1857449"/>
                <a:gd name="connsiteX152" fmla="*/ 780212 w 1593149"/>
                <a:gd name="connsiteY152" fmla="*/ 1652435 h 1857449"/>
                <a:gd name="connsiteX153" fmla="*/ 740347 w 1593149"/>
                <a:gd name="connsiteY153" fmla="*/ 1669520 h 1857449"/>
                <a:gd name="connsiteX154" fmla="*/ 734652 w 1593149"/>
                <a:gd name="connsiteY154" fmla="*/ 1686604 h 1857449"/>
                <a:gd name="connsiteX155" fmla="*/ 711872 w 1593149"/>
                <a:gd name="connsiteY155" fmla="*/ 1720773 h 1857449"/>
                <a:gd name="connsiteX156" fmla="*/ 723262 w 1593149"/>
                <a:gd name="connsiteY156" fmla="*/ 1760637 h 1857449"/>
                <a:gd name="connsiteX157" fmla="*/ 728957 w 1593149"/>
                <a:gd name="connsiteY157" fmla="*/ 1777721 h 1857449"/>
                <a:gd name="connsiteX158" fmla="*/ 723262 w 1593149"/>
                <a:gd name="connsiteY158" fmla="*/ 1806196 h 1857449"/>
                <a:gd name="connsiteX159" fmla="*/ 706177 w 1593149"/>
                <a:gd name="connsiteY159" fmla="*/ 1811890 h 1857449"/>
                <a:gd name="connsiteX160" fmla="*/ 700482 w 1593149"/>
                <a:gd name="connsiteY160" fmla="*/ 1789111 h 1857449"/>
                <a:gd name="connsiteX161" fmla="*/ 666312 w 1593149"/>
                <a:gd name="connsiteY161" fmla="*/ 1766332 h 1857449"/>
                <a:gd name="connsiteX162" fmla="*/ 586583 w 1593149"/>
                <a:gd name="connsiteY162" fmla="*/ 1754942 h 1857449"/>
                <a:gd name="connsiteX163" fmla="*/ 615058 w 1593149"/>
                <a:gd name="connsiteY163" fmla="*/ 1743552 h 1857449"/>
                <a:gd name="connsiteX164" fmla="*/ 649227 w 1593149"/>
                <a:gd name="connsiteY164" fmla="*/ 1737858 h 1857449"/>
                <a:gd name="connsiteX165" fmla="*/ 637837 w 1593149"/>
                <a:gd name="connsiteY165" fmla="*/ 1697994 h 1857449"/>
                <a:gd name="connsiteX166" fmla="*/ 677702 w 1593149"/>
                <a:gd name="connsiteY166" fmla="*/ 1675214 h 1857449"/>
                <a:gd name="connsiteX167" fmla="*/ 694787 w 1593149"/>
                <a:gd name="connsiteY167" fmla="*/ 1669520 h 1857449"/>
                <a:gd name="connsiteX168" fmla="*/ 700482 w 1593149"/>
                <a:gd name="connsiteY168" fmla="*/ 1652435 h 1857449"/>
                <a:gd name="connsiteX169" fmla="*/ 717567 w 1593149"/>
                <a:gd name="connsiteY169" fmla="*/ 1641045 h 1857449"/>
                <a:gd name="connsiteX170" fmla="*/ 728957 w 1593149"/>
                <a:gd name="connsiteY170" fmla="*/ 1623961 h 1857449"/>
                <a:gd name="connsiteX171" fmla="*/ 723262 w 1593149"/>
                <a:gd name="connsiteY171" fmla="*/ 1595487 h 1857449"/>
                <a:gd name="connsiteX172" fmla="*/ 672007 w 1593149"/>
                <a:gd name="connsiteY172" fmla="*/ 1584097 h 1857449"/>
                <a:gd name="connsiteX173" fmla="*/ 637837 w 1593149"/>
                <a:gd name="connsiteY173" fmla="*/ 1567013 h 1857449"/>
                <a:gd name="connsiteX174" fmla="*/ 632142 w 1593149"/>
                <a:gd name="connsiteY174" fmla="*/ 1549928 h 1857449"/>
                <a:gd name="connsiteX175" fmla="*/ 620752 w 1593149"/>
                <a:gd name="connsiteY175" fmla="*/ 1532844 h 1857449"/>
                <a:gd name="connsiteX176" fmla="*/ 637837 w 1593149"/>
                <a:gd name="connsiteY176" fmla="*/ 1527149 h 1857449"/>
                <a:gd name="connsiteX177" fmla="*/ 728957 w 1593149"/>
                <a:gd name="connsiteY177" fmla="*/ 1515759 h 1857449"/>
                <a:gd name="connsiteX178" fmla="*/ 751737 w 1593149"/>
                <a:gd name="connsiteY178" fmla="*/ 1504370 h 1857449"/>
                <a:gd name="connsiteX179" fmla="*/ 763127 w 1593149"/>
                <a:gd name="connsiteY179" fmla="*/ 1487285 h 1857449"/>
                <a:gd name="connsiteX180" fmla="*/ 797297 w 1593149"/>
                <a:gd name="connsiteY180" fmla="*/ 1470201 h 1857449"/>
                <a:gd name="connsiteX181" fmla="*/ 808687 w 1593149"/>
                <a:gd name="connsiteY181" fmla="*/ 1453116 h 1857449"/>
                <a:gd name="connsiteX182" fmla="*/ 825772 w 1593149"/>
                <a:gd name="connsiteY182" fmla="*/ 1436032 h 1857449"/>
                <a:gd name="connsiteX183" fmla="*/ 854247 w 1593149"/>
                <a:gd name="connsiteY183" fmla="*/ 1390473 h 1857449"/>
                <a:gd name="connsiteX184" fmla="*/ 865637 w 1593149"/>
                <a:gd name="connsiteY184" fmla="*/ 1361999 h 1857449"/>
                <a:gd name="connsiteX185" fmla="*/ 905501 w 1593149"/>
                <a:gd name="connsiteY185" fmla="*/ 1339219 h 1857449"/>
                <a:gd name="connsiteX186" fmla="*/ 956756 w 1593149"/>
                <a:gd name="connsiteY186" fmla="*/ 1327830 h 1857449"/>
                <a:gd name="connsiteX187" fmla="*/ 951061 w 1593149"/>
                <a:gd name="connsiteY187" fmla="*/ 1310745 h 1857449"/>
                <a:gd name="connsiteX188" fmla="*/ 945366 w 1593149"/>
                <a:gd name="connsiteY188" fmla="*/ 1248102 h 1857449"/>
                <a:gd name="connsiteX189" fmla="*/ 928281 w 1593149"/>
                <a:gd name="connsiteY189" fmla="*/ 1242407 h 1857449"/>
                <a:gd name="connsiteX190" fmla="*/ 905501 w 1593149"/>
                <a:gd name="connsiteY190" fmla="*/ 1236712 h 1857449"/>
                <a:gd name="connsiteX191" fmla="*/ 825772 w 1593149"/>
                <a:gd name="connsiteY191" fmla="*/ 1242407 h 1857449"/>
                <a:gd name="connsiteX192" fmla="*/ 808687 w 1593149"/>
                <a:gd name="connsiteY192" fmla="*/ 1253797 h 1857449"/>
                <a:gd name="connsiteX193" fmla="*/ 780212 w 1593149"/>
                <a:gd name="connsiteY193" fmla="*/ 1259492 h 1857449"/>
                <a:gd name="connsiteX194" fmla="*/ 757432 w 1593149"/>
                <a:gd name="connsiteY194" fmla="*/ 1270881 h 1857449"/>
                <a:gd name="connsiteX195" fmla="*/ 734652 w 1593149"/>
                <a:gd name="connsiteY195" fmla="*/ 1316440 h 1857449"/>
                <a:gd name="connsiteX196" fmla="*/ 717567 w 1593149"/>
                <a:gd name="connsiteY196" fmla="*/ 1367694 h 1857449"/>
                <a:gd name="connsiteX197" fmla="*/ 711872 w 1593149"/>
                <a:gd name="connsiteY197" fmla="*/ 1384778 h 1857449"/>
                <a:gd name="connsiteX198" fmla="*/ 689092 w 1593149"/>
                <a:gd name="connsiteY198" fmla="*/ 1401863 h 1857449"/>
                <a:gd name="connsiteX199" fmla="*/ 683397 w 1593149"/>
                <a:gd name="connsiteY199" fmla="*/ 1339219 h 1857449"/>
                <a:gd name="connsiteX200" fmla="*/ 666312 w 1593149"/>
                <a:gd name="connsiteY200" fmla="*/ 1327830 h 1857449"/>
                <a:gd name="connsiteX201" fmla="*/ 575193 w 1593149"/>
                <a:gd name="connsiteY201" fmla="*/ 1339219 h 1857449"/>
                <a:gd name="connsiteX202" fmla="*/ 563803 w 1593149"/>
                <a:gd name="connsiteY202" fmla="*/ 1356304 h 1857449"/>
                <a:gd name="connsiteX203" fmla="*/ 541023 w 1593149"/>
                <a:gd name="connsiteY203" fmla="*/ 1418947 h 1857449"/>
                <a:gd name="connsiteX204" fmla="*/ 444208 w 1593149"/>
                <a:gd name="connsiteY204" fmla="*/ 1424642 h 1857449"/>
                <a:gd name="connsiteX205" fmla="*/ 438513 w 1593149"/>
                <a:gd name="connsiteY205" fmla="*/ 1470201 h 1857449"/>
                <a:gd name="connsiteX206" fmla="*/ 421428 w 1593149"/>
                <a:gd name="connsiteY206" fmla="*/ 1492980 h 1857449"/>
                <a:gd name="connsiteX207" fmla="*/ 410038 w 1593149"/>
                <a:gd name="connsiteY207" fmla="*/ 1510064 h 1857449"/>
                <a:gd name="connsiteX208" fmla="*/ 415733 w 1593149"/>
                <a:gd name="connsiteY208" fmla="*/ 1572707 h 1857449"/>
                <a:gd name="connsiteX209" fmla="*/ 432818 w 1593149"/>
                <a:gd name="connsiteY209" fmla="*/ 1578402 h 1857449"/>
                <a:gd name="connsiteX210" fmla="*/ 438513 w 1593149"/>
                <a:gd name="connsiteY210" fmla="*/ 1601182 h 1857449"/>
                <a:gd name="connsiteX211" fmla="*/ 449903 w 1593149"/>
                <a:gd name="connsiteY211" fmla="*/ 1618266 h 1857449"/>
                <a:gd name="connsiteX212" fmla="*/ 392953 w 1593149"/>
                <a:gd name="connsiteY212" fmla="*/ 1612571 h 1857449"/>
                <a:gd name="connsiteX213" fmla="*/ 387258 w 1593149"/>
                <a:gd name="connsiteY213" fmla="*/ 1538538 h 1857449"/>
                <a:gd name="connsiteX214" fmla="*/ 381563 w 1593149"/>
                <a:gd name="connsiteY214" fmla="*/ 1453116 h 1857449"/>
                <a:gd name="connsiteX215" fmla="*/ 364478 w 1593149"/>
                <a:gd name="connsiteY215" fmla="*/ 1441726 h 1857449"/>
                <a:gd name="connsiteX216" fmla="*/ 324614 w 1593149"/>
                <a:gd name="connsiteY216" fmla="*/ 1430337 h 1857449"/>
                <a:gd name="connsiteX217" fmla="*/ 301834 w 1593149"/>
                <a:gd name="connsiteY217" fmla="*/ 1436032 h 1857449"/>
                <a:gd name="connsiteX218" fmla="*/ 290444 w 1593149"/>
                <a:gd name="connsiteY218" fmla="*/ 1453116 h 1857449"/>
                <a:gd name="connsiteX219" fmla="*/ 273359 w 1593149"/>
                <a:gd name="connsiteY219" fmla="*/ 1470201 h 1857449"/>
                <a:gd name="connsiteX220" fmla="*/ 233494 w 1593149"/>
                <a:gd name="connsiteY220" fmla="*/ 1510064 h 1857449"/>
                <a:gd name="connsiteX221" fmla="*/ 239189 w 1593149"/>
                <a:gd name="connsiteY221" fmla="*/ 1532844 h 1857449"/>
                <a:gd name="connsiteX222" fmla="*/ 256274 w 1593149"/>
                <a:gd name="connsiteY222" fmla="*/ 1538538 h 1857449"/>
                <a:gd name="connsiteX223" fmla="*/ 296139 w 1593149"/>
                <a:gd name="connsiteY223" fmla="*/ 1561318 h 1857449"/>
                <a:gd name="connsiteX224" fmla="*/ 290444 w 1593149"/>
                <a:gd name="connsiteY224" fmla="*/ 1578402 h 1857449"/>
                <a:gd name="connsiteX225" fmla="*/ 256274 w 1593149"/>
                <a:gd name="connsiteY225" fmla="*/ 1601182 h 1857449"/>
                <a:gd name="connsiteX226" fmla="*/ 210714 w 1593149"/>
                <a:gd name="connsiteY226" fmla="*/ 1595487 h 1857449"/>
                <a:gd name="connsiteX227" fmla="*/ 205019 w 1593149"/>
                <a:gd name="connsiteY227" fmla="*/ 1578402 h 1857449"/>
                <a:gd name="connsiteX228" fmla="*/ 199324 w 1593149"/>
                <a:gd name="connsiteY228" fmla="*/ 1555623 h 1857449"/>
                <a:gd name="connsiteX229" fmla="*/ 170849 w 1593149"/>
                <a:gd name="connsiteY229" fmla="*/ 1549928 h 1857449"/>
                <a:gd name="connsiteX230" fmla="*/ 153764 w 1593149"/>
                <a:gd name="connsiteY230" fmla="*/ 1532844 h 1857449"/>
                <a:gd name="connsiteX231" fmla="*/ 136679 w 1593149"/>
                <a:gd name="connsiteY231" fmla="*/ 1521454 h 1857449"/>
                <a:gd name="connsiteX232" fmla="*/ 142374 w 1593149"/>
                <a:gd name="connsiteY232" fmla="*/ 1498675 h 1857449"/>
                <a:gd name="connsiteX233" fmla="*/ 182239 w 1593149"/>
                <a:gd name="connsiteY233" fmla="*/ 1481590 h 1857449"/>
                <a:gd name="connsiteX234" fmla="*/ 199324 w 1593149"/>
                <a:gd name="connsiteY234" fmla="*/ 1464506 h 1857449"/>
                <a:gd name="connsiteX235" fmla="*/ 222104 w 1593149"/>
                <a:gd name="connsiteY235" fmla="*/ 1458811 h 1857449"/>
                <a:gd name="connsiteX236" fmla="*/ 244884 w 1593149"/>
                <a:gd name="connsiteY236" fmla="*/ 1424642 h 1857449"/>
                <a:gd name="connsiteX237" fmla="*/ 256274 w 1593149"/>
                <a:gd name="connsiteY237" fmla="*/ 1407557 h 1857449"/>
                <a:gd name="connsiteX238" fmla="*/ 273359 w 1593149"/>
                <a:gd name="connsiteY238" fmla="*/ 1401863 h 1857449"/>
                <a:gd name="connsiteX239" fmla="*/ 290444 w 1593149"/>
                <a:gd name="connsiteY239" fmla="*/ 1384778 h 1857449"/>
                <a:gd name="connsiteX240" fmla="*/ 279054 w 1593149"/>
                <a:gd name="connsiteY240" fmla="*/ 1350609 h 1857449"/>
                <a:gd name="connsiteX241" fmla="*/ 318919 w 1593149"/>
                <a:gd name="connsiteY241" fmla="*/ 1327830 h 1857449"/>
                <a:gd name="connsiteX242" fmla="*/ 336004 w 1593149"/>
                <a:gd name="connsiteY242" fmla="*/ 1339219 h 1857449"/>
                <a:gd name="connsiteX243" fmla="*/ 353088 w 1593149"/>
                <a:gd name="connsiteY243" fmla="*/ 1344914 h 1857449"/>
                <a:gd name="connsiteX244" fmla="*/ 364478 w 1593149"/>
                <a:gd name="connsiteY244" fmla="*/ 1361999 h 1857449"/>
                <a:gd name="connsiteX245" fmla="*/ 529633 w 1593149"/>
                <a:gd name="connsiteY245" fmla="*/ 1379083 h 1857449"/>
                <a:gd name="connsiteX246" fmla="*/ 541023 w 1593149"/>
                <a:gd name="connsiteY246" fmla="*/ 1361999 h 1857449"/>
                <a:gd name="connsiteX247" fmla="*/ 546718 w 1593149"/>
                <a:gd name="connsiteY247" fmla="*/ 1344914 h 1857449"/>
                <a:gd name="connsiteX248" fmla="*/ 563803 w 1593149"/>
                <a:gd name="connsiteY248" fmla="*/ 1339219 h 1857449"/>
                <a:gd name="connsiteX249" fmla="*/ 592278 w 1593149"/>
                <a:gd name="connsiteY249" fmla="*/ 1316440 h 1857449"/>
                <a:gd name="connsiteX250" fmla="*/ 626447 w 1593149"/>
                <a:gd name="connsiteY250" fmla="*/ 1299356 h 1857449"/>
                <a:gd name="connsiteX251" fmla="*/ 666312 w 1593149"/>
                <a:gd name="connsiteY251" fmla="*/ 1293661 h 1857449"/>
                <a:gd name="connsiteX252" fmla="*/ 672007 w 1593149"/>
                <a:gd name="connsiteY252" fmla="*/ 1253797 h 1857449"/>
                <a:gd name="connsiteX253" fmla="*/ 654922 w 1593149"/>
                <a:gd name="connsiteY253" fmla="*/ 1248102 h 1857449"/>
                <a:gd name="connsiteX254" fmla="*/ 677702 w 1593149"/>
                <a:gd name="connsiteY254" fmla="*/ 1236712 h 1857449"/>
                <a:gd name="connsiteX255" fmla="*/ 774517 w 1593149"/>
                <a:gd name="connsiteY255" fmla="*/ 1225323 h 1857449"/>
                <a:gd name="connsiteX256" fmla="*/ 808687 w 1593149"/>
                <a:gd name="connsiteY256" fmla="*/ 1219628 h 1857449"/>
                <a:gd name="connsiteX257" fmla="*/ 791602 w 1593149"/>
                <a:gd name="connsiteY257" fmla="*/ 1213933 h 1857449"/>
                <a:gd name="connsiteX258" fmla="*/ 751737 w 1593149"/>
                <a:gd name="connsiteY258" fmla="*/ 1179764 h 1857449"/>
                <a:gd name="connsiteX259" fmla="*/ 740347 w 1593149"/>
                <a:gd name="connsiteY259" fmla="*/ 1162680 h 1857449"/>
                <a:gd name="connsiteX260" fmla="*/ 700482 w 1593149"/>
                <a:gd name="connsiteY260" fmla="*/ 1145595 h 1857449"/>
                <a:gd name="connsiteX261" fmla="*/ 495463 w 1593149"/>
                <a:gd name="connsiteY261" fmla="*/ 1134206 h 1857449"/>
                <a:gd name="connsiteX262" fmla="*/ 410038 w 1593149"/>
                <a:gd name="connsiteY262" fmla="*/ 1151290 h 1857449"/>
                <a:gd name="connsiteX263" fmla="*/ 398648 w 1593149"/>
                <a:gd name="connsiteY263" fmla="*/ 1174069 h 1857449"/>
                <a:gd name="connsiteX264" fmla="*/ 353088 w 1593149"/>
                <a:gd name="connsiteY264" fmla="*/ 1225323 h 1857449"/>
                <a:gd name="connsiteX265" fmla="*/ 347394 w 1593149"/>
                <a:gd name="connsiteY265" fmla="*/ 1179764 h 1857449"/>
                <a:gd name="connsiteX266" fmla="*/ 233494 w 1593149"/>
                <a:gd name="connsiteY266" fmla="*/ 1208238 h 1857449"/>
                <a:gd name="connsiteX267" fmla="*/ 216409 w 1593149"/>
                <a:gd name="connsiteY267" fmla="*/ 1225323 h 1857449"/>
                <a:gd name="connsiteX268" fmla="*/ 210714 w 1593149"/>
                <a:gd name="connsiteY268" fmla="*/ 1208238 h 1857449"/>
                <a:gd name="connsiteX269" fmla="*/ 222104 w 1593149"/>
                <a:gd name="connsiteY269" fmla="*/ 1179764 h 1857449"/>
                <a:gd name="connsiteX270" fmla="*/ 205019 w 1593149"/>
                <a:gd name="connsiteY270" fmla="*/ 1174069 h 1857449"/>
                <a:gd name="connsiteX271" fmla="*/ 148069 w 1593149"/>
                <a:gd name="connsiteY271" fmla="*/ 1162680 h 1857449"/>
                <a:gd name="connsiteX272" fmla="*/ 119594 w 1593149"/>
                <a:gd name="connsiteY272" fmla="*/ 1156985 h 1857449"/>
                <a:gd name="connsiteX273" fmla="*/ 85425 w 1593149"/>
                <a:gd name="connsiteY273" fmla="*/ 1145595 h 1857449"/>
                <a:gd name="connsiteX274" fmla="*/ 11390 w 1593149"/>
                <a:gd name="connsiteY274" fmla="*/ 1139900 h 1857449"/>
                <a:gd name="connsiteX275" fmla="*/ 0 w 1593149"/>
                <a:gd name="connsiteY275" fmla="*/ 1122816 h 1857449"/>
                <a:gd name="connsiteX276" fmla="*/ 5695 w 1593149"/>
                <a:gd name="connsiteY276" fmla="*/ 1100037 h 1857449"/>
                <a:gd name="connsiteX277" fmla="*/ 28475 w 1593149"/>
                <a:gd name="connsiteY277" fmla="*/ 1094342 h 1857449"/>
                <a:gd name="connsiteX278" fmla="*/ 34170 w 1593149"/>
                <a:gd name="connsiteY278" fmla="*/ 1054478 h 1857449"/>
                <a:gd name="connsiteX279" fmla="*/ 45560 w 1593149"/>
                <a:gd name="connsiteY279" fmla="*/ 1071562 h 1857449"/>
                <a:gd name="connsiteX280" fmla="*/ 68340 w 1593149"/>
                <a:gd name="connsiteY280" fmla="*/ 1094342 h 1857449"/>
                <a:gd name="connsiteX281" fmla="*/ 85425 w 1593149"/>
                <a:gd name="connsiteY281" fmla="*/ 1100037 h 1857449"/>
                <a:gd name="connsiteX282" fmla="*/ 176544 w 1593149"/>
                <a:gd name="connsiteY282" fmla="*/ 1105731 h 1857449"/>
                <a:gd name="connsiteX283" fmla="*/ 187934 w 1593149"/>
                <a:gd name="connsiteY283" fmla="*/ 1122816 h 1857449"/>
                <a:gd name="connsiteX284" fmla="*/ 227799 w 1593149"/>
                <a:gd name="connsiteY284" fmla="*/ 1139900 h 1857449"/>
                <a:gd name="connsiteX285" fmla="*/ 290444 w 1593149"/>
                <a:gd name="connsiteY285" fmla="*/ 1145595 h 1857449"/>
                <a:gd name="connsiteX286" fmla="*/ 444208 w 1593149"/>
                <a:gd name="connsiteY286" fmla="*/ 1139900 h 1857449"/>
                <a:gd name="connsiteX287" fmla="*/ 427123 w 1593149"/>
                <a:gd name="connsiteY287" fmla="*/ 1134206 h 1857449"/>
                <a:gd name="connsiteX288" fmla="*/ 398648 w 1593149"/>
                <a:gd name="connsiteY288" fmla="*/ 1100037 h 1857449"/>
                <a:gd name="connsiteX289" fmla="*/ 347394 w 1593149"/>
                <a:gd name="connsiteY289" fmla="*/ 1082952 h 1857449"/>
                <a:gd name="connsiteX290" fmla="*/ 290444 w 1593149"/>
                <a:gd name="connsiteY290" fmla="*/ 1054478 h 1857449"/>
                <a:gd name="connsiteX291" fmla="*/ 284749 w 1593149"/>
                <a:gd name="connsiteY291" fmla="*/ 1037393 h 1857449"/>
                <a:gd name="connsiteX292" fmla="*/ 267664 w 1593149"/>
                <a:gd name="connsiteY292" fmla="*/ 1031699 h 1857449"/>
                <a:gd name="connsiteX293" fmla="*/ 244884 w 1593149"/>
                <a:gd name="connsiteY293" fmla="*/ 1014614 h 1857449"/>
                <a:gd name="connsiteX294" fmla="*/ 227799 w 1593149"/>
                <a:gd name="connsiteY294" fmla="*/ 986140 h 1857449"/>
                <a:gd name="connsiteX295" fmla="*/ 210714 w 1593149"/>
                <a:gd name="connsiteY295" fmla="*/ 963361 h 1857449"/>
                <a:gd name="connsiteX296" fmla="*/ 182239 w 1593149"/>
                <a:gd name="connsiteY296" fmla="*/ 900717 h 1857449"/>
                <a:gd name="connsiteX297" fmla="*/ 148069 w 1593149"/>
                <a:gd name="connsiteY297" fmla="*/ 940581 h 1857449"/>
                <a:gd name="connsiteX298" fmla="*/ 136679 w 1593149"/>
                <a:gd name="connsiteY298" fmla="*/ 889328 h 1857449"/>
                <a:gd name="connsiteX299" fmla="*/ 170849 w 1593149"/>
                <a:gd name="connsiteY299" fmla="*/ 843769 h 1857449"/>
                <a:gd name="connsiteX300" fmla="*/ 187934 w 1593149"/>
                <a:gd name="connsiteY300" fmla="*/ 872243 h 1857449"/>
                <a:gd name="connsiteX301" fmla="*/ 193629 w 1593149"/>
                <a:gd name="connsiteY301" fmla="*/ 895023 h 1857449"/>
                <a:gd name="connsiteX302" fmla="*/ 210714 w 1593149"/>
                <a:gd name="connsiteY302" fmla="*/ 912107 h 1857449"/>
                <a:gd name="connsiteX303" fmla="*/ 233494 w 1593149"/>
                <a:gd name="connsiteY303" fmla="*/ 957666 h 1857449"/>
                <a:gd name="connsiteX304" fmla="*/ 279054 w 1593149"/>
                <a:gd name="connsiteY304" fmla="*/ 986140 h 1857449"/>
                <a:gd name="connsiteX305" fmla="*/ 313224 w 1593149"/>
                <a:gd name="connsiteY305" fmla="*/ 1008919 h 1857449"/>
                <a:gd name="connsiteX306" fmla="*/ 347394 w 1593149"/>
                <a:gd name="connsiteY306" fmla="*/ 1043088 h 1857449"/>
                <a:gd name="connsiteX307" fmla="*/ 364478 w 1593149"/>
                <a:gd name="connsiteY307" fmla="*/ 1071562 h 1857449"/>
                <a:gd name="connsiteX308" fmla="*/ 398648 w 1593149"/>
                <a:gd name="connsiteY308" fmla="*/ 1082952 h 1857449"/>
                <a:gd name="connsiteX309" fmla="*/ 438513 w 1593149"/>
                <a:gd name="connsiteY309" fmla="*/ 1071562 h 1857449"/>
                <a:gd name="connsiteX310" fmla="*/ 449903 w 1593149"/>
                <a:gd name="connsiteY310" fmla="*/ 1088647 h 1857449"/>
                <a:gd name="connsiteX311" fmla="*/ 455598 w 1593149"/>
                <a:gd name="connsiteY311" fmla="*/ 1105731 h 1857449"/>
                <a:gd name="connsiteX312" fmla="*/ 501158 w 1593149"/>
                <a:gd name="connsiteY312" fmla="*/ 1111426 h 1857449"/>
                <a:gd name="connsiteX313" fmla="*/ 620752 w 1593149"/>
                <a:gd name="connsiteY313" fmla="*/ 1122816 h 1857449"/>
                <a:gd name="connsiteX314" fmla="*/ 649227 w 1593149"/>
                <a:gd name="connsiteY314" fmla="*/ 1111426 h 1857449"/>
                <a:gd name="connsiteX315" fmla="*/ 597973 w 1593149"/>
                <a:gd name="connsiteY315" fmla="*/ 1082952 h 1857449"/>
                <a:gd name="connsiteX316" fmla="*/ 575193 w 1593149"/>
                <a:gd name="connsiteY316" fmla="*/ 1065868 h 1857449"/>
                <a:gd name="connsiteX317" fmla="*/ 569498 w 1593149"/>
                <a:gd name="connsiteY317" fmla="*/ 1048783 h 1857449"/>
                <a:gd name="connsiteX318" fmla="*/ 552413 w 1593149"/>
                <a:gd name="connsiteY318" fmla="*/ 1037393 h 1857449"/>
                <a:gd name="connsiteX319" fmla="*/ 518243 w 1593149"/>
                <a:gd name="connsiteY319" fmla="*/ 1003224 h 1857449"/>
                <a:gd name="connsiteX320" fmla="*/ 501158 w 1593149"/>
                <a:gd name="connsiteY320" fmla="*/ 986140 h 1857449"/>
                <a:gd name="connsiteX321" fmla="*/ 478378 w 1593149"/>
                <a:gd name="connsiteY321" fmla="*/ 974750 h 1857449"/>
                <a:gd name="connsiteX322" fmla="*/ 461293 w 1593149"/>
                <a:gd name="connsiteY322" fmla="*/ 969055 h 1857449"/>
                <a:gd name="connsiteX323" fmla="*/ 427123 w 1593149"/>
                <a:gd name="connsiteY323" fmla="*/ 940581 h 1857449"/>
                <a:gd name="connsiteX324" fmla="*/ 421428 w 1593149"/>
                <a:gd name="connsiteY324" fmla="*/ 917802 h 1857449"/>
                <a:gd name="connsiteX325" fmla="*/ 404343 w 1593149"/>
                <a:gd name="connsiteY325" fmla="*/ 912107 h 1857449"/>
                <a:gd name="connsiteX326" fmla="*/ 387258 w 1593149"/>
                <a:gd name="connsiteY326" fmla="*/ 900717 h 1857449"/>
                <a:gd name="connsiteX327" fmla="*/ 375868 w 1593149"/>
                <a:gd name="connsiteY327" fmla="*/ 883633 h 1857449"/>
                <a:gd name="connsiteX328" fmla="*/ 358783 w 1593149"/>
                <a:gd name="connsiteY328" fmla="*/ 877938 h 1857449"/>
                <a:gd name="connsiteX329" fmla="*/ 353088 w 1593149"/>
                <a:gd name="connsiteY329" fmla="*/ 820990 h 1857449"/>
                <a:gd name="connsiteX330" fmla="*/ 347394 w 1593149"/>
                <a:gd name="connsiteY330" fmla="*/ 803905 h 1857449"/>
                <a:gd name="connsiteX331" fmla="*/ 341699 w 1593149"/>
                <a:gd name="connsiteY331" fmla="*/ 781126 h 1857449"/>
                <a:gd name="connsiteX332" fmla="*/ 324614 w 1593149"/>
                <a:gd name="connsiteY332" fmla="*/ 775431 h 1857449"/>
                <a:gd name="connsiteX333" fmla="*/ 239189 w 1593149"/>
                <a:gd name="connsiteY333" fmla="*/ 775431 h 1857449"/>
                <a:gd name="connsiteX334" fmla="*/ 216409 w 1593149"/>
                <a:gd name="connsiteY334" fmla="*/ 764042 h 1857449"/>
                <a:gd name="connsiteX335" fmla="*/ 199324 w 1593149"/>
                <a:gd name="connsiteY335" fmla="*/ 758347 h 1857449"/>
                <a:gd name="connsiteX336" fmla="*/ 193629 w 1593149"/>
                <a:gd name="connsiteY336" fmla="*/ 741262 h 1857449"/>
                <a:gd name="connsiteX337" fmla="*/ 267664 w 1593149"/>
                <a:gd name="connsiteY337" fmla="*/ 729873 h 1857449"/>
                <a:gd name="connsiteX338" fmla="*/ 284749 w 1593149"/>
                <a:gd name="connsiteY338" fmla="*/ 718483 h 1857449"/>
                <a:gd name="connsiteX339" fmla="*/ 313224 w 1593149"/>
                <a:gd name="connsiteY339" fmla="*/ 684314 h 1857449"/>
                <a:gd name="connsiteX340" fmla="*/ 324614 w 1593149"/>
                <a:gd name="connsiteY340" fmla="*/ 718483 h 1857449"/>
                <a:gd name="connsiteX341" fmla="*/ 330309 w 1593149"/>
                <a:gd name="connsiteY341" fmla="*/ 746957 h 1857449"/>
                <a:gd name="connsiteX342" fmla="*/ 353088 w 1593149"/>
                <a:gd name="connsiteY342" fmla="*/ 781126 h 1857449"/>
                <a:gd name="connsiteX343" fmla="*/ 364478 w 1593149"/>
                <a:gd name="connsiteY343" fmla="*/ 832379 h 1857449"/>
                <a:gd name="connsiteX344" fmla="*/ 375868 w 1593149"/>
                <a:gd name="connsiteY344" fmla="*/ 866548 h 1857449"/>
                <a:gd name="connsiteX345" fmla="*/ 421428 w 1593149"/>
                <a:gd name="connsiteY345" fmla="*/ 895023 h 1857449"/>
                <a:gd name="connsiteX346" fmla="*/ 466988 w 1593149"/>
                <a:gd name="connsiteY346" fmla="*/ 923497 h 1857449"/>
                <a:gd name="connsiteX347" fmla="*/ 455598 w 1593149"/>
                <a:gd name="connsiteY347" fmla="*/ 877938 h 1857449"/>
                <a:gd name="connsiteX348" fmla="*/ 444208 w 1593149"/>
                <a:gd name="connsiteY348" fmla="*/ 860854 h 1857449"/>
                <a:gd name="connsiteX349" fmla="*/ 449903 w 1593149"/>
                <a:gd name="connsiteY349" fmla="*/ 786821 h 1857449"/>
                <a:gd name="connsiteX350" fmla="*/ 438513 w 1593149"/>
                <a:gd name="connsiteY350" fmla="*/ 729873 h 1857449"/>
                <a:gd name="connsiteX351" fmla="*/ 427123 w 1593149"/>
                <a:gd name="connsiteY351" fmla="*/ 661535 h 1857449"/>
                <a:gd name="connsiteX352" fmla="*/ 421428 w 1593149"/>
                <a:gd name="connsiteY352" fmla="*/ 638755 h 1857449"/>
                <a:gd name="connsiteX353" fmla="*/ 410038 w 1593149"/>
                <a:gd name="connsiteY353" fmla="*/ 615976 h 1857449"/>
                <a:gd name="connsiteX354" fmla="*/ 404343 w 1593149"/>
                <a:gd name="connsiteY354" fmla="*/ 581807 h 1857449"/>
                <a:gd name="connsiteX355" fmla="*/ 387258 w 1593149"/>
                <a:gd name="connsiteY355" fmla="*/ 593197 h 1857449"/>
                <a:gd name="connsiteX356" fmla="*/ 421428 w 1593149"/>
                <a:gd name="connsiteY356" fmla="*/ 621671 h 1857449"/>
                <a:gd name="connsiteX357" fmla="*/ 449903 w 1593149"/>
                <a:gd name="connsiteY357" fmla="*/ 615976 h 1857449"/>
                <a:gd name="connsiteX358" fmla="*/ 512548 w 1593149"/>
                <a:gd name="connsiteY358" fmla="*/ 559028 h 1857449"/>
                <a:gd name="connsiteX359" fmla="*/ 518243 w 1593149"/>
                <a:gd name="connsiteY359" fmla="*/ 581807 h 1857449"/>
                <a:gd name="connsiteX360" fmla="*/ 523938 w 1593149"/>
                <a:gd name="connsiteY360" fmla="*/ 598891 h 1857449"/>
                <a:gd name="connsiteX361" fmla="*/ 506853 w 1593149"/>
                <a:gd name="connsiteY361" fmla="*/ 615976 h 1857449"/>
                <a:gd name="connsiteX362" fmla="*/ 472683 w 1593149"/>
                <a:gd name="connsiteY362" fmla="*/ 650145 h 1857449"/>
                <a:gd name="connsiteX363" fmla="*/ 506853 w 1593149"/>
                <a:gd name="connsiteY363" fmla="*/ 672924 h 1857449"/>
                <a:gd name="connsiteX364" fmla="*/ 523938 w 1593149"/>
                <a:gd name="connsiteY364" fmla="*/ 690009 h 1857449"/>
                <a:gd name="connsiteX365" fmla="*/ 569498 w 1593149"/>
                <a:gd name="connsiteY365" fmla="*/ 707093 h 1857449"/>
                <a:gd name="connsiteX366" fmla="*/ 546718 w 1593149"/>
                <a:gd name="connsiteY366" fmla="*/ 764042 h 1857449"/>
                <a:gd name="connsiteX367" fmla="*/ 518243 w 1593149"/>
                <a:gd name="connsiteY367" fmla="*/ 781126 h 1857449"/>
                <a:gd name="connsiteX368" fmla="*/ 501158 w 1593149"/>
                <a:gd name="connsiteY368" fmla="*/ 815295 h 1857449"/>
                <a:gd name="connsiteX369" fmla="*/ 489768 w 1593149"/>
                <a:gd name="connsiteY369" fmla="*/ 832379 h 1857449"/>
                <a:gd name="connsiteX370" fmla="*/ 495463 w 1593149"/>
                <a:gd name="connsiteY370" fmla="*/ 883633 h 1857449"/>
                <a:gd name="connsiteX371" fmla="*/ 501158 w 1593149"/>
                <a:gd name="connsiteY371" fmla="*/ 900717 h 1857449"/>
                <a:gd name="connsiteX372" fmla="*/ 518243 w 1593149"/>
                <a:gd name="connsiteY372" fmla="*/ 917802 h 1857449"/>
                <a:gd name="connsiteX373" fmla="*/ 541023 w 1593149"/>
                <a:gd name="connsiteY373" fmla="*/ 923497 h 1857449"/>
                <a:gd name="connsiteX374" fmla="*/ 563803 w 1593149"/>
                <a:gd name="connsiteY374" fmla="*/ 957666 h 1857449"/>
                <a:gd name="connsiteX375" fmla="*/ 580888 w 1593149"/>
                <a:gd name="connsiteY375" fmla="*/ 997530 h 1857449"/>
                <a:gd name="connsiteX376" fmla="*/ 597973 w 1593149"/>
                <a:gd name="connsiteY376" fmla="*/ 1003224 h 1857449"/>
                <a:gd name="connsiteX377" fmla="*/ 615058 w 1593149"/>
                <a:gd name="connsiteY377" fmla="*/ 1003224 h 1857449"/>
                <a:gd name="connsiteX378" fmla="*/ 603668 w 1593149"/>
                <a:gd name="connsiteY378" fmla="*/ 923497 h 1857449"/>
                <a:gd name="connsiteX379" fmla="*/ 592278 w 1593149"/>
                <a:gd name="connsiteY379" fmla="*/ 900717 h 1857449"/>
                <a:gd name="connsiteX380" fmla="*/ 586583 w 1593149"/>
                <a:gd name="connsiteY380" fmla="*/ 877938 h 1857449"/>
                <a:gd name="connsiteX381" fmla="*/ 580888 w 1593149"/>
                <a:gd name="connsiteY381" fmla="*/ 832379 h 1857449"/>
                <a:gd name="connsiteX382" fmla="*/ 615058 w 1593149"/>
                <a:gd name="connsiteY382" fmla="*/ 843769 h 1857449"/>
                <a:gd name="connsiteX383" fmla="*/ 637837 w 1593149"/>
                <a:gd name="connsiteY383" fmla="*/ 838074 h 1857449"/>
                <a:gd name="connsiteX384" fmla="*/ 626447 w 1593149"/>
                <a:gd name="connsiteY384" fmla="*/ 820990 h 1857449"/>
                <a:gd name="connsiteX385" fmla="*/ 592278 w 1593149"/>
                <a:gd name="connsiteY385" fmla="*/ 803905 h 1857449"/>
                <a:gd name="connsiteX386" fmla="*/ 586583 w 1593149"/>
                <a:gd name="connsiteY386" fmla="*/ 786821 h 1857449"/>
                <a:gd name="connsiteX387" fmla="*/ 632142 w 1593149"/>
                <a:gd name="connsiteY387" fmla="*/ 746957 h 1857449"/>
                <a:gd name="connsiteX388" fmla="*/ 626447 w 1593149"/>
                <a:gd name="connsiteY388" fmla="*/ 729873 h 1857449"/>
                <a:gd name="connsiteX389" fmla="*/ 632142 w 1593149"/>
                <a:gd name="connsiteY389" fmla="*/ 786821 h 1857449"/>
                <a:gd name="connsiteX390" fmla="*/ 654922 w 1593149"/>
                <a:gd name="connsiteY390" fmla="*/ 792516 h 1857449"/>
                <a:gd name="connsiteX391" fmla="*/ 677702 w 1593149"/>
                <a:gd name="connsiteY391" fmla="*/ 866548 h 1857449"/>
                <a:gd name="connsiteX392" fmla="*/ 694787 w 1593149"/>
                <a:gd name="connsiteY392" fmla="*/ 877938 h 1857449"/>
                <a:gd name="connsiteX393" fmla="*/ 683397 w 1593149"/>
                <a:gd name="connsiteY393" fmla="*/ 900717 h 1857449"/>
                <a:gd name="connsiteX394" fmla="*/ 700482 w 1593149"/>
                <a:gd name="connsiteY394" fmla="*/ 974750 h 1857449"/>
                <a:gd name="connsiteX395" fmla="*/ 711872 w 1593149"/>
                <a:gd name="connsiteY395" fmla="*/ 991835 h 1857449"/>
                <a:gd name="connsiteX396" fmla="*/ 717567 w 1593149"/>
                <a:gd name="connsiteY396" fmla="*/ 1008919 h 1857449"/>
                <a:gd name="connsiteX397" fmla="*/ 740347 w 1593149"/>
                <a:gd name="connsiteY397" fmla="*/ 1014614 h 1857449"/>
                <a:gd name="connsiteX398" fmla="*/ 757432 w 1593149"/>
                <a:gd name="connsiteY398" fmla="*/ 1020309 h 1857449"/>
                <a:gd name="connsiteX399" fmla="*/ 808687 w 1593149"/>
                <a:gd name="connsiteY399" fmla="*/ 1043088 h 1857449"/>
                <a:gd name="connsiteX400" fmla="*/ 820077 w 1593149"/>
                <a:gd name="connsiteY400" fmla="*/ 1065868 h 1857449"/>
                <a:gd name="connsiteX401" fmla="*/ 859942 w 1593149"/>
                <a:gd name="connsiteY401" fmla="*/ 1082952 h 1857449"/>
                <a:gd name="connsiteX402" fmla="*/ 842857 w 1593149"/>
                <a:gd name="connsiteY402" fmla="*/ 1094342 h 1857449"/>
                <a:gd name="connsiteX403" fmla="*/ 825772 w 1593149"/>
                <a:gd name="connsiteY403" fmla="*/ 1082952 h 1857449"/>
                <a:gd name="connsiteX404" fmla="*/ 797297 w 1593149"/>
                <a:gd name="connsiteY404" fmla="*/ 1054478 h 1857449"/>
                <a:gd name="connsiteX405" fmla="*/ 763127 w 1593149"/>
                <a:gd name="connsiteY405" fmla="*/ 1048783 h 1857449"/>
                <a:gd name="connsiteX406" fmla="*/ 700482 w 1593149"/>
                <a:gd name="connsiteY406" fmla="*/ 1026004 h 1857449"/>
                <a:gd name="connsiteX407" fmla="*/ 677702 w 1593149"/>
                <a:gd name="connsiteY407" fmla="*/ 1008919 h 1857449"/>
                <a:gd name="connsiteX408" fmla="*/ 672007 w 1593149"/>
                <a:gd name="connsiteY408" fmla="*/ 917802 h 1857449"/>
                <a:gd name="connsiteX409" fmla="*/ 637837 w 1593149"/>
                <a:gd name="connsiteY409" fmla="*/ 895023 h 1857449"/>
                <a:gd name="connsiteX410" fmla="*/ 558108 w 1593149"/>
                <a:gd name="connsiteY410" fmla="*/ 923497 h 1857449"/>
                <a:gd name="connsiteX411" fmla="*/ 580888 w 1593149"/>
                <a:gd name="connsiteY411" fmla="*/ 969055 h 1857449"/>
                <a:gd name="connsiteX412" fmla="*/ 615058 w 1593149"/>
                <a:gd name="connsiteY412" fmla="*/ 991835 h 1857449"/>
                <a:gd name="connsiteX413" fmla="*/ 632142 w 1593149"/>
                <a:gd name="connsiteY413" fmla="*/ 1031699 h 1857449"/>
                <a:gd name="connsiteX414" fmla="*/ 643532 w 1593149"/>
                <a:gd name="connsiteY414" fmla="*/ 1065868 h 1857449"/>
                <a:gd name="connsiteX415" fmla="*/ 700482 w 1593149"/>
                <a:gd name="connsiteY415" fmla="*/ 1071562 h 1857449"/>
                <a:gd name="connsiteX416" fmla="*/ 751737 w 1593149"/>
                <a:gd name="connsiteY416" fmla="*/ 1071562 h 1857449"/>
                <a:gd name="connsiteX417" fmla="*/ 768822 w 1593149"/>
                <a:gd name="connsiteY417" fmla="*/ 1145595 h 1857449"/>
                <a:gd name="connsiteX418" fmla="*/ 785907 w 1593149"/>
                <a:gd name="connsiteY418" fmla="*/ 1156985 h 1857449"/>
                <a:gd name="connsiteX419" fmla="*/ 825772 w 1593149"/>
                <a:gd name="connsiteY419" fmla="*/ 1151290 h 1857449"/>
                <a:gd name="connsiteX420" fmla="*/ 882722 w 1593149"/>
                <a:gd name="connsiteY420" fmla="*/ 1145595 h 1857449"/>
                <a:gd name="connsiteX421" fmla="*/ 911196 w 1593149"/>
                <a:gd name="connsiteY421" fmla="*/ 1128511 h 1857449"/>
                <a:gd name="connsiteX422" fmla="*/ 928281 w 1593149"/>
                <a:gd name="connsiteY422" fmla="*/ 1122816 h 1857449"/>
                <a:gd name="connsiteX423" fmla="*/ 916891 w 1593149"/>
                <a:gd name="connsiteY423" fmla="*/ 1060173 h 1857449"/>
                <a:gd name="connsiteX424" fmla="*/ 905501 w 1593149"/>
                <a:gd name="connsiteY424" fmla="*/ 1037393 h 1857449"/>
                <a:gd name="connsiteX425" fmla="*/ 888416 w 1593149"/>
                <a:gd name="connsiteY425" fmla="*/ 1031699 h 1857449"/>
                <a:gd name="connsiteX426" fmla="*/ 888416 w 1593149"/>
                <a:gd name="connsiteY426" fmla="*/ 991835 h 1857449"/>
                <a:gd name="connsiteX427" fmla="*/ 882722 w 1593149"/>
                <a:gd name="connsiteY427" fmla="*/ 951971 h 1857449"/>
                <a:gd name="connsiteX428" fmla="*/ 865637 w 1593149"/>
                <a:gd name="connsiteY428" fmla="*/ 946276 h 1857449"/>
                <a:gd name="connsiteX429" fmla="*/ 842857 w 1593149"/>
                <a:gd name="connsiteY429" fmla="*/ 940581 h 1857449"/>
                <a:gd name="connsiteX430" fmla="*/ 808687 w 1593149"/>
                <a:gd name="connsiteY430" fmla="*/ 923497 h 1857449"/>
                <a:gd name="connsiteX431" fmla="*/ 802992 w 1593149"/>
                <a:gd name="connsiteY431" fmla="*/ 940581 h 1857449"/>
                <a:gd name="connsiteX432" fmla="*/ 791602 w 1593149"/>
                <a:gd name="connsiteY432" fmla="*/ 957666 h 1857449"/>
                <a:gd name="connsiteX433" fmla="*/ 774517 w 1593149"/>
                <a:gd name="connsiteY433" fmla="*/ 951971 h 1857449"/>
                <a:gd name="connsiteX434" fmla="*/ 797297 w 1593149"/>
                <a:gd name="connsiteY434" fmla="*/ 889328 h 1857449"/>
                <a:gd name="connsiteX435" fmla="*/ 774517 w 1593149"/>
                <a:gd name="connsiteY435" fmla="*/ 877938 h 1857449"/>
                <a:gd name="connsiteX436" fmla="*/ 751737 w 1593149"/>
                <a:gd name="connsiteY436" fmla="*/ 855159 h 1857449"/>
                <a:gd name="connsiteX437" fmla="*/ 740347 w 1593149"/>
                <a:gd name="connsiteY437" fmla="*/ 815295 h 1857449"/>
                <a:gd name="connsiteX438" fmla="*/ 797297 w 1593149"/>
                <a:gd name="connsiteY438" fmla="*/ 786821 h 1857449"/>
                <a:gd name="connsiteX439" fmla="*/ 780212 w 1593149"/>
                <a:gd name="connsiteY439" fmla="*/ 792516 h 1857449"/>
                <a:gd name="connsiteX440" fmla="*/ 791602 w 1593149"/>
                <a:gd name="connsiteY440" fmla="*/ 815295 h 1857449"/>
                <a:gd name="connsiteX441" fmla="*/ 797297 w 1593149"/>
                <a:gd name="connsiteY441" fmla="*/ 832379 h 1857449"/>
                <a:gd name="connsiteX442" fmla="*/ 814382 w 1593149"/>
                <a:gd name="connsiteY442" fmla="*/ 843769 h 1857449"/>
                <a:gd name="connsiteX443" fmla="*/ 825772 w 1593149"/>
                <a:gd name="connsiteY443" fmla="*/ 860854 h 1857449"/>
                <a:gd name="connsiteX444" fmla="*/ 854247 w 1593149"/>
                <a:gd name="connsiteY444" fmla="*/ 877938 h 1857449"/>
                <a:gd name="connsiteX445" fmla="*/ 871332 w 1593149"/>
                <a:gd name="connsiteY445" fmla="*/ 889328 h 1857449"/>
                <a:gd name="connsiteX446" fmla="*/ 905501 w 1593149"/>
                <a:gd name="connsiteY446" fmla="*/ 912107 h 1857449"/>
                <a:gd name="connsiteX447" fmla="*/ 916891 w 1593149"/>
                <a:gd name="connsiteY447" fmla="*/ 855159 h 1857449"/>
                <a:gd name="connsiteX448" fmla="*/ 922586 w 1593149"/>
                <a:gd name="connsiteY448" fmla="*/ 826685 h 1857449"/>
                <a:gd name="connsiteX449" fmla="*/ 905501 w 1593149"/>
                <a:gd name="connsiteY449" fmla="*/ 815295 h 1857449"/>
                <a:gd name="connsiteX450" fmla="*/ 877027 w 1593149"/>
                <a:gd name="connsiteY450" fmla="*/ 769736 h 1857449"/>
                <a:gd name="connsiteX451" fmla="*/ 865637 w 1593149"/>
                <a:gd name="connsiteY451" fmla="*/ 752652 h 1857449"/>
                <a:gd name="connsiteX452" fmla="*/ 854247 w 1593149"/>
                <a:gd name="connsiteY452" fmla="*/ 729873 h 1857449"/>
                <a:gd name="connsiteX453" fmla="*/ 825772 w 1593149"/>
                <a:gd name="connsiteY453" fmla="*/ 695704 h 1857449"/>
                <a:gd name="connsiteX454" fmla="*/ 814382 w 1593149"/>
                <a:gd name="connsiteY454" fmla="*/ 667229 h 1857449"/>
                <a:gd name="connsiteX455" fmla="*/ 797297 w 1593149"/>
                <a:gd name="connsiteY455" fmla="*/ 650145 h 1857449"/>
                <a:gd name="connsiteX456" fmla="*/ 763127 w 1593149"/>
                <a:gd name="connsiteY456" fmla="*/ 627366 h 1857449"/>
                <a:gd name="connsiteX457" fmla="*/ 746042 w 1593149"/>
                <a:gd name="connsiteY457" fmla="*/ 633060 h 1857449"/>
                <a:gd name="connsiteX458" fmla="*/ 751737 w 1593149"/>
                <a:gd name="connsiteY458" fmla="*/ 672924 h 1857449"/>
                <a:gd name="connsiteX459" fmla="*/ 746042 w 1593149"/>
                <a:gd name="connsiteY459" fmla="*/ 690009 h 1857449"/>
                <a:gd name="connsiteX460" fmla="*/ 728957 w 1593149"/>
                <a:gd name="connsiteY460" fmla="*/ 684314 h 1857449"/>
                <a:gd name="connsiteX461" fmla="*/ 711872 w 1593149"/>
                <a:gd name="connsiteY461" fmla="*/ 667229 h 1857449"/>
                <a:gd name="connsiteX462" fmla="*/ 717567 w 1593149"/>
                <a:gd name="connsiteY462" fmla="*/ 650145 h 1857449"/>
                <a:gd name="connsiteX463" fmla="*/ 751737 w 1593149"/>
                <a:gd name="connsiteY463" fmla="*/ 633060 h 1857449"/>
                <a:gd name="connsiteX464" fmla="*/ 763127 w 1593149"/>
                <a:gd name="connsiteY464" fmla="*/ 615976 h 1857449"/>
                <a:gd name="connsiteX465" fmla="*/ 734652 w 1593149"/>
                <a:gd name="connsiteY465" fmla="*/ 604586 h 1857449"/>
                <a:gd name="connsiteX466" fmla="*/ 706177 w 1593149"/>
                <a:gd name="connsiteY466" fmla="*/ 576112 h 1857449"/>
                <a:gd name="connsiteX467" fmla="*/ 666312 w 1593149"/>
                <a:gd name="connsiteY467" fmla="*/ 553333 h 1857449"/>
                <a:gd name="connsiteX468" fmla="*/ 654922 w 1593149"/>
                <a:gd name="connsiteY468" fmla="*/ 536248 h 1857449"/>
                <a:gd name="connsiteX469" fmla="*/ 672007 w 1593149"/>
                <a:gd name="connsiteY469" fmla="*/ 524859 h 1857449"/>
                <a:gd name="connsiteX470" fmla="*/ 700482 w 1593149"/>
                <a:gd name="connsiteY470" fmla="*/ 502079 h 1857449"/>
                <a:gd name="connsiteX471" fmla="*/ 683397 w 1593149"/>
                <a:gd name="connsiteY471" fmla="*/ 496384 h 1857449"/>
                <a:gd name="connsiteX472" fmla="*/ 700482 w 1593149"/>
                <a:gd name="connsiteY472" fmla="*/ 507774 h 1857449"/>
                <a:gd name="connsiteX473" fmla="*/ 723262 w 1593149"/>
                <a:gd name="connsiteY473" fmla="*/ 496384 h 1857449"/>
                <a:gd name="connsiteX474" fmla="*/ 711872 w 1593149"/>
                <a:gd name="connsiteY474" fmla="*/ 479300 h 1857449"/>
                <a:gd name="connsiteX475" fmla="*/ 689092 w 1593149"/>
                <a:gd name="connsiteY475" fmla="*/ 473605 h 1857449"/>
                <a:gd name="connsiteX476" fmla="*/ 672007 w 1593149"/>
                <a:gd name="connsiteY476" fmla="*/ 450826 h 1857449"/>
                <a:gd name="connsiteX477" fmla="*/ 706177 w 1593149"/>
                <a:gd name="connsiteY477" fmla="*/ 462215 h 1857449"/>
                <a:gd name="connsiteX478" fmla="*/ 723262 w 1593149"/>
                <a:gd name="connsiteY478" fmla="*/ 484995 h 1857449"/>
                <a:gd name="connsiteX479" fmla="*/ 763127 w 1593149"/>
                <a:gd name="connsiteY479" fmla="*/ 450826 h 1857449"/>
                <a:gd name="connsiteX480" fmla="*/ 757432 w 1593149"/>
                <a:gd name="connsiteY480" fmla="*/ 428046 h 1857449"/>
                <a:gd name="connsiteX481" fmla="*/ 734652 w 1593149"/>
                <a:gd name="connsiteY481" fmla="*/ 410962 h 1857449"/>
                <a:gd name="connsiteX482" fmla="*/ 780212 w 1593149"/>
                <a:gd name="connsiteY482" fmla="*/ 388183 h 1857449"/>
                <a:gd name="connsiteX483" fmla="*/ 768822 w 1593149"/>
                <a:gd name="connsiteY483" fmla="*/ 393878 h 1857449"/>
                <a:gd name="connsiteX484" fmla="*/ 757432 w 1593149"/>
                <a:gd name="connsiteY484" fmla="*/ 473605 h 1857449"/>
                <a:gd name="connsiteX485" fmla="*/ 746042 w 1593149"/>
                <a:gd name="connsiteY485" fmla="*/ 490690 h 1857449"/>
                <a:gd name="connsiteX486" fmla="*/ 740347 w 1593149"/>
                <a:gd name="connsiteY486" fmla="*/ 536248 h 1857449"/>
                <a:gd name="connsiteX487" fmla="*/ 797297 w 1593149"/>
                <a:gd name="connsiteY487" fmla="*/ 570417 h 1857449"/>
                <a:gd name="connsiteX488" fmla="*/ 825772 w 1593149"/>
                <a:gd name="connsiteY488" fmla="*/ 587502 h 1857449"/>
                <a:gd name="connsiteX489" fmla="*/ 842857 w 1593149"/>
                <a:gd name="connsiteY489" fmla="*/ 593197 h 1857449"/>
                <a:gd name="connsiteX490" fmla="*/ 865637 w 1593149"/>
                <a:gd name="connsiteY490" fmla="*/ 615976 h 1857449"/>
                <a:gd name="connsiteX491" fmla="*/ 871332 w 1593149"/>
                <a:gd name="connsiteY491" fmla="*/ 638755 h 1857449"/>
                <a:gd name="connsiteX492" fmla="*/ 899806 w 1593149"/>
                <a:gd name="connsiteY492" fmla="*/ 667229 h 1857449"/>
                <a:gd name="connsiteX493" fmla="*/ 922586 w 1593149"/>
                <a:gd name="connsiteY493" fmla="*/ 661535 h 1857449"/>
                <a:gd name="connsiteX494" fmla="*/ 916891 w 1593149"/>
                <a:gd name="connsiteY494" fmla="*/ 627366 h 1857449"/>
                <a:gd name="connsiteX495" fmla="*/ 911196 w 1593149"/>
                <a:gd name="connsiteY495" fmla="*/ 598891 h 1857449"/>
                <a:gd name="connsiteX496" fmla="*/ 928281 w 1593149"/>
                <a:gd name="connsiteY496" fmla="*/ 484995 h 1857449"/>
                <a:gd name="connsiteX497" fmla="*/ 939671 w 1593149"/>
                <a:gd name="connsiteY497" fmla="*/ 456521 h 1857449"/>
                <a:gd name="connsiteX498" fmla="*/ 905501 w 1593149"/>
                <a:gd name="connsiteY498" fmla="*/ 388183 h 1857449"/>
                <a:gd name="connsiteX499" fmla="*/ 922586 w 1593149"/>
                <a:gd name="connsiteY499" fmla="*/ 376793 h 1857449"/>
                <a:gd name="connsiteX500" fmla="*/ 933976 w 1593149"/>
                <a:gd name="connsiteY500" fmla="*/ 359709 h 1857449"/>
                <a:gd name="connsiteX501" fmla="*/ 939671 w 1593149"/>
                <a:gd name="connsiteY501" fmla="*/ 388183 h 1857449"/>
                <a:gd name="connsiteX502" fmla="*/ 945366 w 1593149"/>
                <a:gd name="connsiteY502" fmla="*/ 428046 h 1857449"/>
                <a:gd name="connsiteX503" fmla="*/ 973841 w 1593149"/>
                <a:gd name="connsiteY503" fmla="*/ 422352 h 1857449"/>
                <a:gd name="connsiteX504" fmla="*/ 996621 w 1593149"/>
                <a:gd name="connsiteY504" fmla="*/ 382488 h 1857449"/>
                <a:gd name="connsiteX505" fmla="*/ 973841 w 1593149"/>
                <a:gd name="connsiteY505" fmla="*/ 399572 h 1857449"/>
                <a:gd name="connsiteX506" fmla="*/ 956756 w 1593149"/>
                <a:gd name="connsiteY506" fmla="*/ 433741 h 1857449"/>
                <a:gd name="connsiteX507" fmla="*/ 956756 w 1593149"/>
                <a:gd name="connsiteY507" fmla="*/ 570417 h 1857449"/>
                <a:gd name="connsiteX508" fmla="*/ 962451 w 1593149"/>
                <a:gd name="connsiteY508" fmla="*/ 764042 h 1857449"/>
                <a:gd name="connsiteX509" fmla="*/ 1036486 w 1593149"/>
                <a:gd name="connsiteY509" fmla="*/ 752652 h 1857449"/>
                <a:gd name="connsiteX510" fmla="*/ 1042181 w 1593149"/>
                <a:gd name="connsiteY510" fmla="*/ 718483 h 1857449"/>
                <a:gd name="connsiteX511" fmla="*/ 1053571 w 1593149"/>
                <a:gd name="connsiteY511" fmla="*/ 684314 h 1857449"/>
                <a:gd name="connsiteX512" fmla="*/ 1059266 w 1593149"/>
                <a:gd name="connsiteY512" fmla="*/ 661535 h 1857449"/>
                <a:gd name="connsiteX513" fmla="*/ 1076351 w 1593149"/>
                <a:gd name="connsiteY513" fmla="*/ 627366 h 1857449"/>
                <a:gd name="connsiteX514" fmla="*/ 1082046 w 1593149"/>
                <a:gd name="connsiteY514" fmla="*/ 593197 h 1857449"/>
                <a:gd name="connsiteX515" fmla="*/ 1116216 w 1593149"/>
                <a:gd name="connsiteY515" fmla="*/ 570417 h 1857449"/>
                <a:gd name="connsiteX516" fmla="*/ 1127606 w 1593149"/>
                <a:gd name="connsiteY516" fmla="*/ 553333 h 1857449"/>
                <a:gd name="connsiteX517" fmla="*/ 1110521 w 1593149"/>
                <a:gd name="connsiteY517" fmla="*/ 547638 h 1857449"/>
                <a:gd name="connsiteX518" fmla="*/ 1116216 w 1593149"/>
                <a:gd name="connsiteY518" fmla="*/ 507774 h 1857449"/>
                <a:gd name="connsiteX519" fmla="*/ 1121911 w 1593149"/>
                <a:gd name="connsiteY519" fmla="*/ 456521 h 1857449"/>
                <a:gd name="connsiteX520" fmla="*/ 1184555 w 1593149"/>
                <a:gd name="connsiteY520" fmla="*/ 473605 h 1857449"/>
                <a:gd name="connsiteX521" fmla="*/ 1201640 w 1593149"/>
                <a:gd name="connsiteY521" fmla="*/ 496384 h 1857449"/>
                <a:gd name="connsiteX522" fmla="*/ 1207335 w 1593149"/>
                <a:gd name="connsiteY522" fmla="*/ 530553 h 1857449"/>
                <a:gd name="connsiteX523" fmla="*/ 1195945 w 1593149"/>
                <a:gd name="connsiteY523" fmla="*/ 547638 h 1857449"/>
                <a:gd name="connsiteX524" fmla="*/ 1156080 w 1593149"/>
                <a:gd name="connsiteY524" fmla="*/ 581807 h 1857449"/>
                <a:gd name="connsiteX525" fmla="*/ 1144691 w 1593149"/>
                <a:gd name="connsiteY525" fmla="*/ 604586 h 1857449"/>
                <a:gd name="connsiteX526" fmla="*/ 1110521 w 1593149"/>
                <a:gd name="connsiteY526" fmla="*/ 661535 h 1857449"/>
                <a:gd name="connsiteX527" fmla="*/ 1087741 w 1593149"/>
                <a:gd name="connsiteY527" fmla="*/ 724178 h 1857449"/>
                <a:gd name="connsiteX528" fmla="*/ 1076351 w 1593149"/>
                <a:gd name="connsiteY528" fmla="*/ 746957 h 1857449"/>
                <a:gd name="connsiteX529" fmla="*/ 1013706 w 1593149"/>
                <a:gd name="connsiteY529" fmla="*/ 798210 h 1857449"/>
                <a:gd name="connsiteX530" fmla="*/ 996621 w 1593149"/>
                <a:gd name="connsiteY530" fmla="*/ 803905 h 1857449"/>
                <a:gd name="connsiteX531" fmla="*/ 968146 w 1593149"/>
                <a:gd name="connsiteY531" fmla="*/ 826685 h 1857449"/>
                <a:gd name="connsiteX532" fmla="*/ 962451 w 1593149"/>
                <a:gd name="connsiteY532" fmla="*/ 843769 h 1857449"/>
                <a:gd name="connsiteX533" fmla="*/ 968146 w 1593149"/>
                <a:gd name="connsiteY533" fmla="*/ 946276 h 1857449"/>
                <a:gd name="connsiteX534" fmla="*/ 1047876 w 1593149"/>
                <a:gd name="connsiteY534" fmla="*/ 940581 h 1857449"/>
                <a:gd name="connsiteX535" fmla="*/ 1070656 w 1593149"/>
                <a:gd name="connsiteY535" fmla="*/ 934886 h 1857449"/>
                <a:gd name="connsiteX536" fmla="*/ 1059266 w 1593149"/>
                <a:gd name="connsiteY536" fmla="*/ 917802 h 1857449"/>
                <a:gd name="connsiteX537" fmla="*/ 1064961 w 1593149"/>
                <a:gd name="connsiteY537" fmla="*/ 872243 h 1857449"/>
                <a:gd name="connsiteX538" fmla="*/ 1104826 w 1593149"/>
                <a:gd name="connsiteY538" fmla="*/ 877938 h 1857449"/>
                <a:gd name="connsiteX539" fmla="*/ 1110521 w 1593149"/>
                <a:gd name="connsiteY539" fmla="*/ 895023 h 1857449"/>
                <a:gd name="connsiteX540" fmla="*/ 1144691 w 1593149"/>
                <a:gd name="connsiteY540" fmla="*/ 917802 h 1857449"/>
                <a:gd name="connsiteX541" fmla="*/ 1218725 w 1593149"/>
                <a:gd name="connsiteY541" fmla="*/ 877938 h 1857449"/>
                <a:gd name="connsiteX542" fmla="*/ 1235810 w 1593149"/>
                <a:gd name="connsiteY542" fmla="*/ 746957 h 1857449"/>
                <a:gd name="connsiteX543" fmla="*/ 1252895 w 1593149"/>
                <a:gd name="connsiteY543" fmla="*/ 701398 h 1857449"/>
                <a:gd name="connsiteX544" fmla="*/ 1275675 w 1593149"/>
                <a:gd name="connsiteY544" fmla="*/ 707093 h 1857449"/>
                <a:gd name="connsiteX545" fmla="*/ 1281370 w 1593149"/>
                <a:gd name="connsiteY545" fmla="*/ 724178 h 1857449"/>
                <a:gd name="connsiteX546" fmla="*/ 1269980 w 1593149"/>
                <a:gd name="connsiteY546" fmla="*/ 775431 h 1857449"/>
                <a:gd name="connsiteX547" fmla="*/ 1264285 w 1593149"/>
                <a:gd name="connsiteY547" fmla="*/ 820990 h 1857449"/>
                <a:gd name="connsiteX548" fmla="*/ 1241505 w 1593149"/>
                <a:gd name="connsiteY548" fmla="*/ 866548 h 1857449"/>
                <a:gd name="connsiteX549" fmla="*/ 1235810 w 1593149"/>
                <a:gd name="connsiteY549" fmla="*/ 883633 h 1857449"/>
                <a:gd name="connsiteX550" fmla="*/ 1275675 w 1593149"/>
                <a:gd name="connsiteY550" fmla="*/ 912107 h 1857449"/>
                <a:gd name="connsiteX551" fmla="*/ 1298455 w 1593149"/>
                <a:gd name="connsiteY551" fmla="*/ 917802 h 1857449"/>
                <a:gd name="connsiteX552" fmla="*/ 1241505 w 1593149"/>
                <a:gd name="connsiteY552" fmla="*/ 940581 h 1857449"/>
                <a:gd name="connsiteX553" fmla="*/ 1201640 w 1593149"/>
                <a:gd name="connsiteY553" fmla="*/ 951971 h 1857449"/>
                <a:gd name="connsiteX554" fmla="*/ 1190250 w 1593149"/>
                <a:gd name="connsiteY554" fmla="*/ 969055 h 1857449"/>
                <a:gd name="connsiteX555" fmla="*/ 1201640 w 1593149"/>
                <a:gd name="connsiteY555" fmla="*/ 1008919 h 1857449"/>
                <a:gd name="connsiteX556" fmla="*/ 1184555 w 1593149"/>
                <a:gd name="connsiteY556" fmla="*/ 1014614 h 1857449"/>
                <a:gd name="connsiteX557" fmla="*/ 1167470 w 1593149"/>
                <a:gd name="connsiteY557" fmla="*/ 1003224 h 1857449"/>
                <a:gd name="connsiteX558" fmla="*/ 1156080 w 1593149"/>
                <a:gd name="connsiteY558" fmla="*/ 1020309 h 1857449"/>
                <a:gd name="connsiteX559" fmla="*/ 1138996 w 1593149"/>
                <a:gd name="connsiteY559" fmla="*/ 1026004 h 1857449"/>
                <a:gd name="connsiteX560" fmla="*/ 1133301 w 1593149"/>
                <a:gd name="connsiteY560" fmla="*/ 986140 h 1857449"/>
                <a:gd name="connsiteX561" fmla="*/ 1116216 w 1593149"/>
                <a:gd name="connsiteY561" fmla="*/ 974750 h 1857449"/>
                <a:gd name="connsiteX562" fmla="*/ 1030791 w 1593149"/>
                <a:gd name="connsiteY562" fmla="*/ 980445 h 1857449"/>
                <a:gd name="connsiteX563" fmla="*/ 1013706 w 1593149"/>
                <a:gd name="connsiteY563" fmla="*/ 991835 h 1857449"/>
                <a:gd name="connsiteX564" fmla="*/ 1019401 w 1593149"/>
                <a:gd name="connsiteY564" fmla="*/ 1111426 h 1857449"/>
                <a:gd name="connsiteX565" fmla="*/ 1053571 w 1593149"/>
                <a:gd name="connsiteY565" fmla="*/ 1128511 h 1857449"/>
                <a:gd name="connsiteX566" fmla="*/ 1150385 w 1593149"/>
                <a:gd name="connsiteY566" fmla="*/ 1134206 h 1857449"/>
                <a:gd name="connsiteX567" fmla="*/ 1184555 w 1593149"/>
                <a:gd name="connsiteY567" fmla="*/ 1139900 h 1857449"/>
                <a:gd name="connsiteX568" fmla="*/ 1201640 w 1593149"/>
                <a:gd name="connsiteY568" fmla="*/ 1145595 h 1857449"/>
                <a:gd name="connsiteX569" fmla="*/ 1258590 w 1593149"/>
                <a:gd name="connsiteY569" fmla="*/ 1139900 h 1857449"/>
                <a:gd name="connsiteX570" fmla="*/ 1287065 w 1593149"/>
                <a:gd name="connsiteY570" fmla="*/ 1111426 h 1857449"/>
                <a:gd name="connsiteX571" fmla="*/ 1304150 w 1593149"/>
                <a:gd name="connsiteY571" fmla="*/ 1100037 h 1857449"/>
                <a:gd name="connsiteX572" fmla="*/ 1315540 w 1593149"/>
                <a:gd name="connsiteY572" fmla="*/ 1077257 h 1857449"/>
                <a:gd name="connsiteX573" fmla="*/ 1332625 w 1593149"/>
                <a:gd name="connsiteY573" fmla="*/ 1060173 h 1857449"/>
                <a:gd name="connsiteX574" fmla="*/ 1355405 w 1593149"/>
                <a:gd name="connsiteY574" fmla="*/ 1031699 h 1857449"/>
                <a:gd name="connsiteX575" fmla="*/ 1378185 w 1593149"/>
                <a:gd name="connsiteY575" fmla="*/ 991835 h 1857449"/>
                <a:gd name="connsiteX576" fmla="*/ 1383880 w 1593149"/>
                <a:gd name="connsiteY576" fmla="*/ 974750 h 1857449"/>
                <a:gd name="connsiteX577" fmla="*/ 1412355 w 1593149"/>
                <a:gd name="connsiteY577" fmla="*/ 951971 h 1857449"/>
                <a:gd name="connsiteX578" fmla="*/ 1418049 w 1593149"/>
                <a:gd name="connsiteY578" fmla="*/ 934886 h 1857449"/>
                <a:gd name="connsiteX579" fmla="*/ 1429439 w 1593149"/>
                <a:gd name="connsiteY579" fmla="*/ 912107 h 1857449"/>
                <a:gd name="connsiteX580" fmla="*/ 1418049 w 1593149"/>
                <a:gd name="connsiteY580" fmla="*/ 877938 h 1857449"/>
                <a:gd name="connsiteX581" fmla="*/ 1429439 w 1593149"/>
                <a:gd name="connsiteY581" fmla="*/ 820990 h 1857449"/>
                <a:gd name="connsiteX582" fmla="*/ 1446524 w 1593149"/>
                <a:gd name="connsiteY582" fmla="*/ 798210 h 1857449"/>
                <a:gd name="connsiteX583" fmla="*/ 1469304 w 1593149"/>
                <a:gd name="connsiteY583" fmla="*/ 786821 h 1857449"/>
                <a:gd name="connsiteX584" fmla="*/ 1429439 w 1593149"/>
                <a:gd name="connsiteY584" fmla="*/ 279981 h 1857449"/>
                <a:gd name="connsiteX585" fmla="*/ 1457914 w 1593149"/>
                <a:gd name="connsiteY585" fmla="*/ 234422 h 1857449"/>
                <a:gd name="connsiteX586" fmla="*/ 1469304 w 1593149"/>
                <a:gd name="connsiteY586" fmla="*/ 217338 h 1857449"/>
                <a:gd name="connsiteX587" fmla="*/ 1509169 w 1593149"/>
                <a:gd name="connsiteY587" fmla="*/ 177474 h 1857449"/>
                <a:gd name="connsiteX588" fmla="*/ 1486389 w 1593149"/>
                <a:gd name="connsiteY588" fmla="*/ 143305 h 1857449"/>
                <a:gd name="connsiteX589" fmla="*/ 1503474 w 1593149"/>
                <a:gd name="connsiteY589" fmla="*/ 131915 h 1857449"/>
                <a:gd name="connsiteX590" fmla="*/ 1520559 w 1593149"/>
                <a:gd name="connsiteY590" fmla="*/ 109136 h 1857449"/>
                <a:gd name="connsiteX591" fmla="*/ 1543339 w 1593149"/>
                <a:gd name="connsiteY591" fmla="*/ 97746 h 1857449"/>
                <a:gd name="connsiteX592" fmla="*/ 1531949 w 1593149"/>
                <a:gd name="connsiteY592" fmla="*/ 80662 h 1857449"/>
                <a:gd name="connsiteX593" fmla="*/ 1480694 w 1593149"/>
                <a:gd name="connsiteY593" fmla="*/ 46493 h 1857449"/>
                <a:gd name="connsiteX594" fmla="*/ 1395270 w 1593149"/>
                <a:gd name="connsiteY594" fmla="*/ 69272 h 1857449"/>
                <a:gd name="connsiteX595" fmla="*/ 1389575 w 1593149"/>
                <a:gd name="connsiteY595" fmla="*/ 86357 h 1857449"/>
                <a:gd name="connsiteX596" fmla="*/ 1366795 w 1593149"/>
                <a:gd name="connsiteY596" fmla="*/ 131915 h 1857449"/>
                <a:gd name="connsiteX597" fmla="*/ 1235810 w 1593149"/>
                <a:gd name="connsiteY597" fmla="*/ 74967 h 1857449"/>
                <a:gd name="connsiteX598" fmla="*/ 1264285 w 1593149"/>
                <a:gd name="connsiteY598" fmla="*/ 52188 h 1857449"/>
                <a:gd name="connsiteX0" fmla="*/ 1264285 w 1593147"/>
                <a:gd name="connsiteY0" fmla="*/ 52188 h 1857449"/>
                <a:gd name="connsiteX1" fmla="*/ 1397962 w 1593147"/>
                <a:gd name="connsiteY1" fmla="*/ 12412 h 1857449"/>
                <a:gd name="connsiteX2" fmla="*/ 1326930 w 1593147"/>
                <a:gd name="connsiteY2" fmla="*/ 29408 h 1857449"/>
                <a:gd name="connsiteX3" fmla="*/ 1425091 w 1593147"/>
                <a:gd name="connsiteY3" fmla="*/ 46847 h 1857449"/>
                <a:gd name="connsiteX4" fmla="*/ 1571814 w 1593147"/>
                <a:gd name="connsiteY4" fmla="*/ 46493 h 1857449"/>
                <a:gd name="connsiteX5" fmla="*/ 1588899 w 1593147"/>
                <a:gd name="connsiteY5" fmla="*/ 57882 h 1857449"/>
                <a:gd name="connsiteX6" fmla="*/ 1486389 w 1593147"/>
                <a:gd name="connsiteY6" fmla="*/ 798210 h 1857449"/>
                <a:gd name="connsiteX7" fmla="*/ 1474999 w 1593147"/>
                <a:gd name="connsiteY7" fmla="*/ 843769 h 1857449"/>
                <a:gd name="connsiteX8" fmla="*/ 1457914 w 1593147"/>
                <a:gd name="connsiteY8" fmla="*/ 906412 h 1857449"/>
                <a:gd name="connsiteX9" fmla="*/ 1452219 w 1593147"/>
                <a:gd name="connsiteY9" fmla="*/ 929192 h 1857449"/>
                <a:gd name="connsiteX10" fmla="*/ 1446524 w 1593147"/>
                <a:gd name="connsiteY10" fmla="*/ 963361 h 1857449"/>
                <a:gd name="connsiteX11" fmla="*/ 1412355 w 1593147"/>
                <a:gd name="connsiteY11" fmla="*/ 986140 h 1857449"/>
                <a:gd name="connsiteX12" fmla="*/ 1361100 w 1593147"/>
                <a:gd name="connsiteY12" fmla="*/ 1043088 h 1857449"/>
                <a:gd name="connsiteX13" fmla="*/ 1338320 w 1593147"/>
                <a:gd name="connsiteY13" fmla="*/ 1094342 h 1857449"/>
                <a:gd name="connsiteX14" fmla="*/ 1315540 w 1593147"/>
                <a:gd name="connsiteY14" fmla="*/ 1139900 h 1857449"/>
                <a:gd name="connsiteX15" fmla="*/ 1298455 w 1593147"/>
                <a:gd name="connsiteY15" fmla="*/ 1168374 h 1857449"/>
                <a:gd name="connsiteX16" fmla="*/ 1281370 w 1593147"/>
                <a:gd name="connsiteY16" fmla="*/ 1174069 h 1857449"/>
                <a:gd name="connsiteX17" fmla="*/ 1235810 w 1593147"/>
                <a:gd name="connsiteY17" fmla="*/ 1191154 h 1857449"/>
                <a:gd name="connsiteX18" fmla="*/ 1218725 w 1593147"/>
                <a:gd name="connsiteY18" fmla="*/ 1202543 h 1857449"/>
                <a:gd name="connsiteX19" fmla="*/ 1224420 w 1593147"/>
                <a:gd name="connsiteY19" fmla="*/ 1225323 h 1857449"/>
                <a:gd name="connsiteX20" fmla="*/ 1241505 w 1593147"/>
                <a:gd name="connsiteY20" fmla="*/ 1231018 h 1857449"/>
                <a:gd name="connsiteX21" fmla="*/ 1281370 w 1593147"/>
                <a:gd name="connsiteY21" fmla="*/ 1259492 h 1857449"/>
                <a:gd name="connsiteX22" fmla="*/ 1315540 w 1593147"/>
                <a:gd name="connsiteY22" fmla="*/ 1282271 h 1857449"/>
                <a:gd name="connsiteX23" fmla="*/ 1326930 w 1593147"/>
                <a:gd name="connsiteY23" fmla="*/ 1299356 h 1857449"/>
                <a:gd name="connsiteX24" fmla="*/ 1338320 w 1593147"/>
                <a:gd name="connsiteY24" fmla="*/ 1333525 h 1857449"/>
                <a:gd name="connsiteX25" fmla="*/ 1344015 w 1593147"/>
                <a:gd name="connsiteY25" fmla="*/ 1350609 h 1857449"/>
                <a:gd name="connsiteX26" fmla="*/ 1355405 w 1593147"/>
                <a:gd name="connsiteY26" fmla="*/ 1373388 h 1857449"/>
                <a:gd name="connsiteX27" fmla="*/ 1366795 w 1593147"/>
                <a:gd name="connsiteY27" fmla="*/ 1407557 h 1857449"/>
                <a:gd name="connsiteX28" fmla="*/ 1372490 w 1593147"/>
                <a:gd name="connsiteY28" fmla="*/ 1424642 h 1857449"/>
                <a:gd name="connsiteX29" fmla="*/ 1406660 w 1593147"/>
                <a:gd name="connsiteY29" fmla="*/ 1481590 h 1857449"/>
                <a:gd name="connsiteX30" fmla="*/ 1418049 w 1593147"/>
                <a:gd name="connsiteY30" fmla="*/ 1515759 h 1857449"/>
                <a:gd name="connsiteX31" fmla="*/ 1429439 w 1593147"/>
                <a:gd name="connsiteY31" fmla="*/ 1532844 h 1857449"/>
                <a:gd name="connsiteX32" fmla="*/ 1446524 w 1593147"/>
                <a:gd name="connsiteY32" fmla="*/ 1584097 h 1857449"/>
                <a:gd name="connsiteX33" fmla="*/ 1457914 w 1593147"/>
                <a:gd name="connsiteY33" fmla="*/ 1601182 h 1857449"/>
                <a:gd name="connsiteX34" fmla="*/ 1474999 w 1593147"/>
                <a:gd name="connsiteY34" fmla="*/ 1652435 h 1857449"/>
                <a:gd name="connsiteX35" fmla="*/ 1480694 w 1593147"/>
                <a:gd name="connsiteY35" fmla="*/ 1697994 h 1857449"/>
                <a:gd name="connsiteX36" fmla="*/ 1486389 w 1593147"/>
                <a:gd name="connsiteY36" fmla="*/ 1732163 h 1857449"/>
                <a:gd name="connsiteX37" fmla="*/ 1480694 w 1593147"/>
                <a:gd name="connsiteY37" fmla="*/ 1806196 h 1857449"/>
                <a:gd name="connsiteX38" fmla="*/ 1440829 w 1593147"/>
                <a:gd name="connsiteY38" fmla="*/ 1754942 h 1857449"/>
                <a:gd name="connsiteX39" fmla="*/ 1429439 w 1593147"/>
                <a:gd name="connsiteY39" fmla="*/ 1686604 h 1857449"/>
                <a:gd name="connsiteX40" fmla="*/ 1418049 w 1593147"/>
                <a:gd name="connsiteY40" fmla="*/ 1669520 h 1857449"/>
                <a:gd name="connsiteX41" fmla="*/ 1412355 w 1593147"/>
                <a:gd name="connsiteY41" fmla="*/ 1652435 h 1857449"/>
                <a:gd name="connsiteX42" fmla="*/ 1395270 w 1593147"/>
                <a:gd name="connsiteY42" fmla="*/ 1641045 h 1857449"/>
                <a:gd name="connsiteX43" fmla="*/ 1389575 w 1593147"/>
                <a:gd name="connsiteY43" fmla="*/ 1601182 h 1857449"/>
                <a:gd name="connsiteX44" fmla="*/ 1378185 w 1593147"/>
                <a:gd name="connsiteY44" fmla="*/ 1567013 h 1857449"/>
                <a:gd name="connsiteX45" fmla="*/ 1372490 w 1593147"/>
                <a:gd name="connsiteY45" fmla="*/ 1544233 h 1857449"/>
                <a:gd name="connsiteX46" fmla="*/ 1355405 w 1593147"/>
                <a:gd name="connsiteY46" fmla="*/ 1521454 h 1857449"/>
                <a:gd name="connsiteX47" fmla="*/ 1349710 w 1593147"/>
                <a:gd name="connsiteY47" fmla="*/ 1481590 h 1857449"/>
                <a:gd name="connsiteX48" fmla="*/ 1338320 w 1593147"/>
                <a:gd name="connsiteY48" fmla="*/ 1447421 h 1857449"/>
                <a:gd name="connsiteX49" fmla="*/ 1321235 w 1593147"/>
                <a:gd name="connsiteY49" fmla="*/ 1401863 h 1857449"/>
                <a:gd name="connsiteX50" fmla="*/ 1315540 w 1593147"/>
                <a:gd name="connsiteY50" fmla="*/ 1356304 h 1857449"/>
                <a:gd name="connsiteX51" fmla="*/ 1298455 w 1593147"/>
                <a:gd name="connsiteY51" fmla="*/ 1350609 h 1857449"/>
                <a:gd name="connsiteX52" fmla="*/ 1281370 w 1593147"/>
                <a:gd name="connsiteY52" fmla="*/ 1339219 h 1857449"/>
                <a:gd name="connsiteX53" fmla="*/ 1247200 w 1593147"/>
                <a:gd name="connsiteY53" fmla="*/ 1327830 h 1857449"/>
                <a:gd name="connsiteX54" fmla="*/ 1213030 w 1593147"/>
                <a:gd name="connsiteY54" fmla="*/ 1305050 h 1857449"/>
                <a:gd name="connsiteX55" fmla="*/ 1178860 w 1593147"/>
                <a:gd name="connsiteY55" fmla="*/ 1293661 h 1857449"/>
                <a:gd name="connsiteX56" fmla="*/ 1173165 w 1593147"/>
                <a:gd name="connsiteY56" fmla="*/ 1350609 h 1857449"/>
                <a:gd name="connsiteX57" fmla="*/ 1156080 w 1593147"/>
                <a:gd name="connsiteY57" fmla="*/ 1361999 h 1857449"/>
                <a:gd name="connsiteX58" fmla="*/ 1161775 w 1593147"/>
                <a:gd name="connsiteY58" fmla="*/ 1384778 h 1857449"/>
                <a:gd name="connsiteX59" fmla="*/ 1167470 w 1593147"/>
                <a:gd name="connsiteY59" fmla="*/ 1401863 h 1857449"/>
                <a:gd name="connsiteX60" fmla="*/ 1190250 w 1593147"/>
                <a:gd name="connsiteY60" fmla="*/ 1424642 h 1857449"/>
                <a:gd name="connsiteX61" fmla="*/ 1201640 w 1593147"/>
                <a:gd name="connsiteY61" fmla="*/ 1441726 h 1857449"/>
                <a:gd name="connsiteX62" fmla="*/ 1201640 w 1593147"/>
                <a:gd name="connsiteY62" fmla="*/ 1487285 h 1857449"/>
                <a:gd name="connsiteX63" fmla="*/ 1235810 w 1593147"/>
                <a:gd name="connsiteY63" fmla="*/ 1504370 h 1857449"/>
                <a:gd name="connsiteX64" fmla="*/ 1275675 w 1593147"/>
                <a:gd name="connsiteY64" fmla="*/ 1521454 h 1857449"/>
                <a:gd name="connsiteX65" fmla="*/ 1252895 w 1593147"/>
                <a:gd name="connsiteY65" fmla="*/ 1532844 h 1857449"/>
                <a:gd name="connsiteX66" fmla="*/ 1241505 w 1593147"/>
                <a:gd name="connsiteY66" fmla="*/ 1549928 h 1857449"/>
                <a:gd name="connsiteX67" fmla="*/ 1224420 w 1593147"/>
                <a:gd name="connsiteY67" fmla="*/ 1561318 h 1857449"/>
                <a:gd name="connsiteX68" fmla="*/ 1201640 w 1593147"/>
                <a:gd name="connsiteY68" fmla="*/ 1544233 h 1857449"/>
                <a:gd name="connsiteX69" fmla="*/ 1178860 w 1593147"/>
                <a:gd name="connsiteY69" fmla="*/ 1521454 h 1857449"/>
                <a:gd name="connsiteX70" fmla="*/ 1173165 w 1593147"/>
                <a:gd name="connsiteY70" fmla="*/ 1498675 h 1857449"/>
                <a:gd name="connsiteX71" fmla="*/ 1167470 w 1593147"/>
                <a:gd name="connsiteY71" fmla="*/ 1470201 h 1857449"/>
                <a:gd name="connsiteX72" fmla="*/ 1150385 w 1593147"/>
                <a:gd name="connsiteY72" fmla="*/ 1464506 h 1857449"/>
                <a:gd name="connsiteX73" fmla="*/ 1138996 w 1593147"/>
                <a:gd name="connsiteY73" fmla="*/ 1447421 h 1857449"/>
                <a:gd name="connsiteX74" fmla="*/ 1121911 w 1593147"/>
                <a:gd name="connsiteY74" fmla="*/ 1441726 h 1857449"/>
                <a:gd name="connsiteX75" fmla="*/ 1104826 w 1593147"/>
                <a:gd name="connsiteY75" fmla="*/ 1430337 h 1857449"/>
                <a:gd name="connsiteX76" fmla="*/ 1064961 w 1593147"/>
                <a:gd name="connsiteY76" fmla="*/ 1418947 h 1857449"/>
                <a:gd name="connsiteX77" fmla="*/ 1030791 w 1593147"/>
                <a:gd name="connsiteY77" fmla="*/ 1390473 h 1857449"/>
                <a:gd name="connsiteX78" fmla="*/ 1019401 w 1593147"/>
                <a:gd name="connsiteY78" fmla="*/ 1373388 h 1857449"/>
                <a:gd name="connsiteX79" fmla="*/ 1002316 w 1593147"/>
                <a:gd name="connsiteY79" fmla="*/ 1361999 h 1857449"/>
                <a:gd name="connsiteX80" fmla="*/ 996621 w 1593147"/>
                <a:gd name="connsiteY80" fmla="*/ 1344914 h 1857449"/>
                <a:gd name="connsiteX81" fmla="*/ 962451 w 1593147"/>
                <a:gd name="connsiteY81" fmla="*/ 1327830 h 1857449"/>
                <a:gd name="connsiteX82" fmla="*/ 945366 w 1593147"/>
                <a:gd name="connsiteY82" fmla="*/ 1333525 h 1857449"/>
                <a:gd name="connsiteX83" fmla="*/ 928281 w 1593147"/>
                <a:gd name="connsiteY83" fmla="*/ 1367694 h 1857449"/>
                <a:gd name="connsiteX84" fmla="*/ 933976 w 1593147"/>
                <a:gd name="connsiteY84" fmla="*/ 1436032 h 1857449"/>
                <a:gd name="connsiteX85" fmla="*/ 968146 w 1593147"/>
                <a:gd name="connsiteY85" fmla="*/ 1470201 h 1857449"/>
                <a:gd name="connsiteX86" fmla="*/ 1002316 w 1593147"/>
                <a:gd name="connsiteY86" fmla="*/ 1481590 h 1857449"/>
                <a:gd name="connsiteX87" fmla="*/ 1008011 w 1593147"/>
                <a:gd name="connsiteY87" fmla="*/ 1498675 h 1857449"/>
                <a:gd name="connsiteX88" fmla="*/ 1025096 w 1593147"/>
                <a:gd name="connsiteY88" fmla="*/ 1504370 h 1857449"/>
                <a:gd name="connsiteX89" fmla="*/ 1064961 w 1593147"/>
                <a:gd name="connsiteY89" fmla="*/ 1510064 h 1857449"/>
                <a:gd name="connsiteX90" fmla="*/ 1059266 w 1593147"/>
                <a:gd name="connsiteY90" fmla="*/ 1538538 h 1857449"/>
                <a:gd name="connsiteX91" fmla="*/ 1047876 w 1593147"/>
                <a:gd name="connsiteY91" fmla="*/ 1555623 h 1857449"/>
                <a:gd name="connsiteX92" fmla="*/ 1076351 w 1593147"/>
                <a:gd name="connsiteY92" fmla="*/ 1578402 h 1857449"/>
                <a:gd name="connsiteX93" fmla="*/ 1110521 w 1593147"/>
                <a:gd name="connsiteY93" fmla="*/ 1606876 h 1857449"/>
                <a:gd name="connsiteX94" fmla="*/ 1150385 w 1593147"/>
                <a:gd name="connsiteY94" fmla="*/ 1618266 h 1857449"/>
                <a:gd name="connsiteX95" fmla="*/ 1184555 w 1593147"/>
                <a:gd name="connsiteY95" fmla="*/ 1629656 h 1857449"/>
                <a:gd name="connsiteX96" fmla="*/ 1201640 w 1593147"/>
                <a:gd name="connsiteY96" fmla="*/ 1635351 h 1857449"/>
                <a:gd name="connsiteX97" fmla="*/ 1207335 w 1593147"/>
                <a:gd name="connsiteY97" fmla="*/ 1652435 h 1857449"/>
                <a:gd name="connsiteX98" fmla="*/ 1218725 w 1593147"/>
                <a:gd name="connsiteY98" fmla="*/ 1675214 h 1857449"/>
                <a:gd name="connsiteX99" fmla="*/ 1207335 w 1593147"/>
                <a:gd name="connsiteY99" fmla="*/ 1703689 h 1857449"/>
                <a:gd name="connsiteX100" fmla="*/ 1195945 w 1593147"/>
                <a:gd name="connsiteY100" fmla="*/ 1686604 h 1857449"/>
                <a:gd name="connsiteX101" fmla="*/ 1121911 w 1593147"/>
                <a:gd name="connsiteY101" fmla="*/ 1669520 h 1857449"/>
                <a:gd name="connsiteX102" fmla="*/ 1161775 w 1593147"/>
                <a:gd name="connsiteY102" fmla="*/ 1709383 h 1857449"/>
                <a:gd name="connsiteX103" fmla="*/ 1178860 w 1593147"/>
                <a:gd name="connsiteY103" fmla="*/ 1743552 h 1857449"/>
                <a:gd name="connsiteX104" fmla="*/ 1156080 w 1593147"/>
                <a:gd name="connsiteY104" fmla="*/ 1754942 h 1857449"/>
                <a:gd name="connsiteX105" fmla="*/ 1104826 w 1593147"/>
                <a:gd name="connsiteY105" fmla="*/ 1749247 h 1857449"/>
                <a:gd name="connsiteX106" fmla="*/ 1087741 w 1593147"/>
                <a:gd name="connsiteY106" fmla="*/ 1743552 h 1857449"/>
                <a:gd name="connsiteX107" fmla="*/ 1064961 w 1593147"/>
                <a:gd name="connsiteY107" fmla="*/ 1623961 h 1857449"/>
                <a:gd name="connsiteX108" fmla="*/ 1019401 w 1593147"/>
                <a:gd name="connsiteY108" fmla="*/ 1612571 h 1857449"/>
                <a:gd name="connsiteX109" fmla="*/ 1008011 w 1593147"/>
                <a:gd name="connsiteY109" fmla="*/ 1635351 h 1857449"/>
                <a:gd name="connsiteX110" fmla="*/ 996621 w 1593147"/>
                <a:gd name="connsiteY110" fmla="*/ 1652435 h 1857449"/>
                <a:gd name="connsiteX111" fmla="*/ 1002316 w 1593147"/>
                <a:gd name="connsiteY111" fmla="*/ 1732163 h 1857449"/>
                <a:gd name="connsiteX112" fmla="*/ 1008011 w 1593147"/>
                <a:gd name="connsiteY112" fmla="*/ 1749247 h 1857449"/>
                <a:gd name="connsiteX113" fmla="*/ 1025096 w 1593147"/>
                <a:gd name="connsiteY113" fmla="*/ 1754942 h 1857449"/>
                <a:gd name="connsiteX114" fmla="*/ 1025096 w 1593147"/>
                <a:gd name="connsiteY114" fmla="*/ 1789111 h 1857449"/>
                <a:gd name="connsiteX115" fmla="*/ 1002316 w 1593147"/>
                <a:gd name="connsiteY115" fmla="*/ 1857449 h 1857449"/>
                <a:gd name="connsiteX116" fmla="*/ 996621 w 1593147"/>
                <a:gd name="connsiteY116" fmla="*/ 1840365 h 1857449"/>
                <a:gd name="connsiteX117" fmla="*/ 990926 w 1593147"/>
                <a:gd name="connsiteY117" fmla="*/ 1811890 h 1857449"/>
                <a:gd name="connsiteX118" fmla="*/ 973841 w 1593147"/>
                <a:gd name="connsiteY118" fmla="*/ 1823280 h 1857449"/>
                <a:gd name="connsiteX119" fmla="*/ 945366 w 1593147"/>
                <a:gd name="connsiteY119" fmla="*/ 1828975 h 1857449"/>
                <a:gd name="connsiteX120" fmla="*/ 905501 w 1593147"/>
                <a:gd name="connsiteY120" fmla="*/ 1817585 h 1857449"/>
                <a:gd name="connsiteX121" fmla="*/ 899806 w 1593147"/>
                <a:gd name="connsiteY121" fmla="*/ 1800501 h 1857449"/>
                <a:gd name="connsiteX122" fmla="*/ 922586 w 1593147"/>
                <a:gd name="connsiteY122" fmla="*/ 1777721 h 1857449"/>
                <a:gd name="connsiteX123" fmla="*/ 945366 w 1593147"/>
                <a:gd name="connsiteY123" fmla="*/ 1766332 h 1857449"/>
                <a:gd name="connsiteX124" fmla="*/ 956756 w 1593147"/>
                <a:gd name="connsiteY124" fmla="*/ 1749247 h 1857449"/>
                <a:gd name="connsiteX125" fmla="*/ 968146 w 1593147"/>
                <a:gd name="connsiteY125" fmla="*/ 1715078 h 1857449"/>
                <a:gd name="connsiteX126" fmla="*/ 973841 w 1593147"/>
                <a:gd name="connsiteY126" fmla="*/ 1669520 h 1857449"/>
                <a:gd name="connsiteX127" fmla="*/ 996621 w 1593147"/>
                <a:gd name="connsiteY127" fmla="*/ 1635351 h 1857449"/>
                <a:gd name="connsiteX128" fmla="*/ 990926 w 1593147"/>
                <a:gd name="connsiteY128" fmla="*/ 1618266 h 1857449"/>
                <a:gd name="connsiteX129" fmla="*/ 1002316 w 1593147"/>
                <a:gd name="connsiteY129" fmla="*/ 1584097 h 1857449"/>
                <a:gd name="connsiteX130" fmla="*/ 979536 w 1593147"/>
                <a:gd name="connsiteY130" fmla="*/ 1555623 h 1857449"/>
                <a:gd name="connsiteX131" fmla="*/ 939671 w 1593147"/>
                <a:gd name="connsiteY131" fmla="*/ 1527149 h 1857449"/>
                <a:gd name="connsiteX132" fmla="*/ 933976 w 1593147"/>
                <a:gd name="connsiteY132" fmla="*/ 1549928 h 1857449"/>
                <a:gd name="connsiteX133" fmla="*/ 922586 w 1593147"/>
                <a:gd name="connsiteY133" fmla="*/ 1641045 h 1857449"/>
                <a:gd name="connsiteX134" fmla="*/ 905501 w 1593147"/>
                <a:gd name="connsiteY134" fmla="*/ 1635351 h 1857449"/>
                <a:gd name="connsiteX135" fmla="*/ 922586 w 1593147"/>
                <a:gd name="connsiteY135" fmla="*/ 1555623 h 1857449"/>
                <a:gd name="connsiteX136" fmla="*/ 916891 w 1593147"/>
                <a:gd name="connsiteY136" fmla="*/ 1521454 h 1857449"/>
                <a:gd name="connsiteX137" fmla="*/ 905501 w 1593147"/>
                <a:gd name="connsiteY137" fmla="*/ 1504370 h 1857449"/>
                <a:gd name="connsiteX138" fmla="*/ 888416 w 1593147"/>
                <a:gd name="connsiteY138" fmla="*/ 1447421 h 1857449"/>
                <a:gd name="connsiteX139" fmla="*/ 865637 w 1593147"/>
                <a:gd name="connsiteY139" fmla="*/ 1418947 h 1857449"/>
                <a:gd name="connsiteX140" fmla="*/ 848552 w 1593147"/>
                <a:gd name="connsiteY140" fmla="*/ 1430337 h 1857449"/>
                <a:gd name="connsiteX141" fmla="*/ 831467 w 1593147"/>
                <a:gd name="connsiteY141" fmla="*/ 1470201 h 1857449"/>
                <a:gd name="connsiteX142" fmla="*/ 825772 w 1593147"/>
                <a:gd name="connsiteY142" fmla="*/ 1487285 h 1857449"/>
                <a:gd name="connsiteX143" fmla="*/ 802992 w 1593147"/>
                <a:gd name="connsiteY143" fmla="*/ 1510064 h 1857449"/>
                <a:gd name="connsiteX144" fmla="*/ 785907 w 1593147"/>
                <a:gd name="connsiteY144" fmla="*/ 1544233 h 1857449"/>
                <a:gd name="connsiteX145" fmla="*/ 797297 w 1593147"/>
                <a:gd name="connsiteY145" fmla="*/ 1578402 h 1857449"/>
                <a:gd name="connsiteX146" fmla="*/ 808687 w 1593147"/>
                <a:gd name="connsiteY146" fmla="*/ 1635351 h 1857449"/>
                <a:gd name="connsiteX147" fmla="*/ 825772 w 1593147"/>
                <a:gd name="connsiteY147" fmla="*/ 1646740 h 1857449"/>
                <a:gd name="connsiteX148" fmla="*/ 820077 w 1593147"/>
                <a:gd name="connsiteY148" fmla="*/ 1686604 h 1857449"/>
                <a:gd name="connsiteX149" fmla="*/ 802992 w 1593147"/>
                <a:gd name="connsiteY149" fmla="*/ 1680909 h 1857449"/>
                <a:gd name="connsiteX150" fmla="*/ 797297 w 1593147"/>
                <a:gd name="connsiteY150" fmla="*/ 1663825 h 1857449"/>
                <a:gd name="connsiteX151" fmla="*/ 780212 w 1593147"/>
                <a:gd name="connsiteY151" fmla="*/ 1652435 h 1857449"/>
                <a:gd name="connsiteX152" fmla="*/ 740347 w 1593147"/>
                <a:gd name="connsiteY152" fmla="*/ 1669520 h 1857449"/>
                <a:gd name="connsiteX153" fmla="*/ 734652 w 1593147"/>
                <a:gd name="connsiteY153" fmla="*/ 1686604 h 1857449"/>
                <a:gd name="connsiteX154" fmla="*/ 711872 w 1593147"/>
                <a:gd name="connsiteY154" fmla="*/ 1720773 h 1857449"/>
                <a:gd name="connsiteX155" fmla="*/ 723262 w 1593147"/>
                <a:gd name="connsiteY155" fmla="*/ 1760637 h 1857449"/>
                <a:gd name="connsiteX156" fmla="*/ 728957 w 1593147"/>
                <a:gd name="connsiteY156" fmla="*/ 1777721 h 1857449"/>
                <a:gd name="connsiteX157" fmla="*/ 723262 w 1593147"/>
                <a:gd name="connsiteY157" fmla="*/ 1806196 h 1857449"/>
                <a:gd name="connsiteX158" fmla="*/ 706177 w 1593147"/>
                <a:gd name="connsiteY158" fmla="*/ 1811890 h 1857449"/>
                <a:gd name="connsiteX159" fmla="*/ 700482 w 1593147"/>
                <a:gd name="connsiteY159" fmla="*/ 1789111 h 1857449"/>
                <a:gd name="connsiteX160" fmla="*/ 666312 w 1593147"/>
                <a:gd name="connsiteY160" fmla="*/ 1766332 h 1857449"/>
                <a:gd name="connsiteX161" fmla="*/ 586583 w 1593147"/>
                <a:gd name="connsiteY161" fmla="*/ 1754942 h 1857449"/>
                <a:gd name="connsiteX162" fmla="*/ 615058 w 1593147"/>
                <a:gd name="connsiteY162" fmla="*/ 1743552 h 1857449"/>
                <a:gd name="connsiteX163" fmla="*/ 649227 w 1593147"/>
                <a:gd name="connsiteY163" fmla="*/ 1737858 h 1857449"/>
                <a:gd name="connsiteX164" fmla="*/ 637837 w 1593147"/>
                <a:gd name="connsiteY164" fmla="*/ 1697994 h 1857449"/>
                <a:gd name="connsiteX165" fmla="*/ 677702 w 1593147"/>
                <a:gd name="connsiteY165" fmla="*/ 1675214 h 1857449"/>
                <a:gd name="connsiteX166" fmla="*/ 694787 w 1593147"/>
                <a:gd name="connsiteY166" fmla="*/ 1669520 h 1857449"/>
                <a:gd name="connsiteX167" fmla="*/ 700482 w 1593147"/>
                <a:gd name="connsiteY167" fmla="*/ 1652435 h 1857449"/>
                <a:gd name="connsiteX168" fmla="*/ 717567 w 1593147"/>
                <a:gd name="connsiteY168" fmla="*/ 1641045 h 1857449"/>
                <a:gd name="connsiteX169" fmla="*/ 728957 w 1593147"/>
                <a:gd name="connsiteY169" fmla="*/ 1623961 h 1857449"/>
                <a:gd name="connsiteX170" fmla="*/ 723262 w 1593147"/>
                <a:gd name="connsiteY170" fmla="*/ 1595487 h 1857449"/>
                <a:gd name="connsiteX171" fmla="*/ 672007 w 1593147"/>
                <a:gd name="connsiteY171" fmla="*/ 1584097 h 1857449"/>
                <a:gd name="connsiteX172" fmla="*/ 637837 w 1593147"/>
                <a:gd name="connsiteY172" fmla="*/ 1567013 h 1857449"/>
                <a:gd name="connsiteX173" fmla="*/ 632142 w 1593147"/>
                <a:gd name="connsiteY173" fmla="*/ 1549928 h 1857449"/>
                <a:gd name="connsiteX174" fmla="*/ 620752 w 1593147"/>
                <a:gd name="connsiteY174" fmla="*/ 1532844 h 1857449"/>
                <a:gd name="connsiteX175" fmla="*/ 637837 w 1593147"/>
                <a:gd name="connsiteY175" fmla="*/ 1527149 h 1857449"/>
                <a:gd name="connsiteX176" fmla="*/ 728957 w 1593147"/>
                <a:gd name="connsiteY176" fmla="*/ 1515759 h 1857449"/>
                <a:gd name="connsiteX177" fmla="*/ 751737 w 1593147"/>
                <a:gd name="connsiteY177" fmla="*/ 1504370 h 1857449"/>
                <a:gd name="connsiteX178" fmla="*/ 763127 w 1593147"/>
                <a:gd name="connsiteY178" fmla="*/ 1487285 h 1857449"/>
                <a:gd name="connsiteX179" fmla="*/ 797297 w 1593147"/>
                <a:gd name="connsiteY179" fmla="*/ 1470201 h 1857449"/>
                <a:gd name="connsiteX180" fmla="*/ 808687 w 1593147"/>
                <a:gd name="connsiteY180" fmla="*/ 1453116 h 1857449"/>
                <a:gd name="connsiteX181" fmla="*/ 825772 w 1593147"/>
                <a:gd name="connsiteY181" fmla="*/ 1436032 h 1857449"/>
                <a:gd name="connsiteX182" fmla="*/ 854247 w 1593147"/>
                <a:gd name="connsiteY182" fmla="*/ 1390473 h 1857449"/>
                <a:gd name="connsiteX183" fmla="*/ 865637 w 1593147"/>
                <a:gd name="connsiteY183" fmla="*/ 1361999 h 1857449"/>
                <a:gd name="connsiteX184" fmla="*/ 905501 w 1593147"/>
                <a:gd name="connsiteY184" fmla="*/ 1339219 h 1857449"/>
                <a:gd name="connsiteX185" fmla="*/ 956756 w 1593147"/>
                <a:gd name="connsiteY185" fmla="*/ 1327830 h 1857449"/>
                <a:gd name="connsiteX186" fmla="*/ 951061 w 1593147"/>
                <a:gd name="connsiteY186" fmla="*/ 1310745 h 1857449"/>
                <a:gd name="connsiteX187" fmla="*/ 945366 w 1593147"/>
                <a:gd name="connsiteY187" fmla="*/ 1248102 h 1857449"/>
                <a:gd name="connsiteX188" fmla="*/ 928281 w 1593147"/>
                <a:gd name="connsiteY188" fmla="*/ 1242407 h 1857449"/>
                <a:gd name="connsiteX189" fmla="*/ 905501 w 1593147"/>
                <a:gd name="connsiteY189" fmla="*/ 1236712 h 1857449"/>
                <a:gd name="connsiteX190" fmla="*/ 825772 w 1593147"/>
                <a:gd name="connsiteY190" fmla="*/ 1242407 h 1857449"/>
                <a:gd name="connsiteX191" fmla="*/ 808687 w 1593147"/>
                <a:gd name="connsiteY191" fmla="*/ 1253797 h 1857449"/>
                <a:gd name="connsiteX192" fmla="*/ 780212 w 1593147"/>
                <a:gd name="connsiteY192" fmla="*/ 1259492 h 1857449"/>
                <a:gd name="connsiteX193" fmla="*/ 757432 w 1593147"/>
                <a:gd name="connsiteY193" fmla="*/ 1270881 h 1857449"/>
                <a:gd name="connsiteX194" fmla="*/ 734652 w 1593147"/>
                <a:gd name="connsiteY194" fmla="*/ 1316440 h 1857449"/>
                <a:gd name="connsiteX195" fmla="*/ 717567 w 1593147"/>
                <a:gd name="connsiteY195" fmla="*/ 1367694 h 1857449"/>
                <a:gd name="connsiteX196" fmla="*/ 711872 w 1593147"/>
                <a:gd name="connsiteY196" fmla="*/ 1384778 h 1857449"/>
                <a:gd name="connsiteX197" fmla="*/ 689092 w 1593147"/>
                <a:gd name="connsiteY197" fmla="*/ 1401863 h 1857449"/>
                <a:gd name="connsiteX198" fmla="*/ 683397 w 1593147"/>
                <a:gd name="connsiteY198" fmla="*/ 1339219 h 1857449"/>
                <a:gd name="connsiteX199" fmla="*/ 666312 w 1593147"/>
                <a:gd name="connsiteY199" fmla="*/ 1327830 h 1857449"/>
                <a:gd name="connsiteX200" fmla="*/ 575193 w 1593147"/>
                <a:gd name="connsiteY200" fmla="*/ 1339219 h 1857449"/>
                <a:gd name="connsiteX201" fmla="*/ 563803 w 1593147"/>
                <a:gd name="connsiteY201" fmla="*/ 1356304 h 1857449"/>
                <a:gd name="connsiteX202" fmla="*/ 541023 w 1593147"/>
                <a:gd name="connsiteY202" fmla="*/ 1418947 h 1857449"/>
                <a:gd name="connsiteX203" fmla="*/ 444208 w 1593147"/>
                <a:gd name="connsiteY203" fmla="*/ 1424642 h 1857449"/>
                <a:gd name="connsiteX204" fmla="*/ 438513 w 1593147"/>
                <a:gd name="connsiteY204" fmla="*/ 1470201 h 1857449"/>
                <a:gd name="connsiteX205" fmla="*/ 421428 w 1593147"/>
                <a:gd name="connsiteY205" fmla="*/ 1492980 h 1857449"/>
                <a:gd name="connsiteX206" fmla="*/ 410038 w 1593147"/>
                <a:gd name="connsiteY206" fmla="*/ 1510064 h 1857449"/>
                <a:gd name="connsiteX207" fmla="*/ 415733 w 1593147"/>
                <a:gd name="connsiteY207" fmla="*/ 1572707 h 1857449"/>
                <a:gd name="connsiteX208" fmla="*/ 432818 w 1593147"/>
                <a:gd name="connsiteY208" fmla="*/ 1578402 h 1857449"/>
                <a:gd name="connsiteX209" fmla="*/ 438513 w 1593147"/>
                <a:gd name="connsiteY209" fmla="*/ 1601182 h 1857449"/>
                <a:gd name="connsiteX210" fmla="*/ 449903 w 1593147"/>
                <a:gd name="connsiteY210" fmla="*/ 1618266 h 1857449"/>
                <a:gd name="connsiteX211" fmla="*/ 392953 w 1593147"/>
                <a:gd name="connsiteY211" fmla="*/ 1612571 h 1857449"/>
                <a:gd name="connsiteX212" fmla="*/ 387258 w 1593147"/>
                <a:gd name="connsiteY212" fmla="*/ 1538538 h 1857449"/>
                <a:gd name="connsiteX213" fmla="*/ 381563 w 1593147"/>
                <a:gd name="connsiteY213" fmla="*/ 1453116 h 1857449"/>
                <a:gd name="connsiteX214" fmla="*/ 364478 w 1593147"/>
                <a:gd name="connsiteY214" fmla="*/ 1441726 h 1857449"/>
                <a:gd name="connsiteX215" fmla="*/ 324614 w 1593147"/>
                <a:gd name="connsiteY215" fmla="*/ 1430337 h 1857449"/>
                <a:gd name="connsiteX216" fmla="*/ 301834 w 1593147"/>
                <a:gd name="connsiteY216" fmla="*/ 1436032 h 1857449"/>
                <a:gd name="connsiteX217" fmla="*/ 290444 w 1593147"/>
                <a:gd name="connsiteY217" fmla="*/ 1453116 h 1857449"/>
                <a:gd name="connsiteX218" fmla="*/ 273359 w 1593147"/>
                <a:gd name="connsiteY218" fmla="*/ 1470201 h 1857449"/>
                <a:gd name="connsiteX219" fmla="*/ 233494 w 1593147"/>
                <a:gd name="connsiteY219" fmla="*/ 1510064 h 1857449"/>
                <a:gd name="connsiteX220" fmla="*/ 239189 w 1593147"/>
                <a:gd name="connsiteY220" fmla="*/ 1532844 h 1857449"/>
                <a:gd name="connsiteX221" fmla="*/ 256274 w 1593147"/>
                <a:gd name="connsiteY221" fmla="*/ 1538538 h 1857449"/>
                <a:gd name="connsiteX222" fmla="*/ 296139 w 1593147"/>
                <a:gd name="connsiteY222" fmla="*/ 1561318 h 1857449"/>
                <a:gd name="connsiteX223" fmla="*/ 290444 w 1593147"/>
                <a:gd name="connsiteY223" fmla="*/ 1578402 h 1857449"/>
                <a:gd name="connsiteX224" fmla="*/ 256274 w 1593147"/>
                <a:gd name="connsiteY224" fmla="*/ 1601182 h 1857449"/>
                <a:gd name="connsiteX225" fmla="*/ 210714 w 1593147"/>
                <a:gd name="connsiteY225" fmla="*/ 1595487 h 1857449"/>
                <a:gd name="connsiteX226" fmla="*/ 205019 w 1593147"/>
                <a:gd name="connsiteY226" fmla="*/ 1578402 h 1857449"/>
                <a:gd name="connsiteX227" fmla="*/ 199324 w 1593147"/>
                <a:gd name="connsiteY227" fmla="*/ 1555623 h 1857449"/>
                <a:gd name="connsiteX228" fmla="*/ 170849 w 1593147"/>
                <a:gd name="connsiteY228" fmla="*/ 1549928 h 1857449"/>
                <a:gd name="connsiteX229" fmla="*/ 153764 w 1593147"/>
                <a:gd name="connsiteY229" fmla="*/ 1532844 h 1857449"/>
                <a:gd name="connsiteX230" fmla="*/ 136679 w 1593147"/>
                <a:gd name="connsiteY230" fmla="*/ 1521454 h 1857449"/>
                <a:gd name="connsiteX231" fmla="*/ 142374 w 1593147"/>
                <a:gd name="connsiteY231" fmla="*/ 1498675 h 1857449"/>
                <a:gd name="connsiteX232" fmla="*/ 182239 w 1593147"/>
                <a:gd name="connsiteY232" fmla="*/ 1481590 h 1857449"/>
                <a:gd name="connsiteX233" fmla="*/ 199324 w 1593147"/>
                <a:gd name="connsiteY233" fmla="*/ 1464506 h 1857449"/>
                <a:gd name="connsiteX234" fmla="*/ 222104 w 1593147"/>
                <a:gd name="connsiteY234" fmla="*/ 1458811 h 1857449"/>
                <a:gd name="connsiteX235" fmla="*/ 244884 w 1593147"/>
                <a:gd name="connsiteY235" fmla="*/ 1424642 h 1857449"/>
                <a:gd name="connsiteX236" fmla="*/ 256274 w 1593147"/>
                <a:gd name="connsiteY236" fmla="*/ 1407557 h 1857449"/>
                <a:gd name="connsiteX237" fmla="*/ 273359 w 1593147"/>
                <a:gd name="connsiteY237" fmla="*/ 1401863 h 1857449"/>
                <a:gd name="connsiteX238" fmla="*/ 290444 w 1593147"/>
                <a:gd name="connsiteY238" fmla="*/ 1384778 h 1857449"/>
                <a:gd name="connsiteX239" fmla="*/ 279054 w 1593147"/>
                <a:gd name="connsiteY239" fmla="*/ 1350609 h 1857449"/>
                <a:gd name="connsiteX240" fmla="*/ 318919 w 1593147"/>
                <a:gd name="connsiteY240" fmla="*/ 1327830 h 1857449"/>
                <a:gd name="connsiteX241" fmla="*/ 336004 w 1593147"/>
                <a:gd name="connsiteY241" fmla="*/ 1339219 h 1857449"/>
                <a:gd name="connsiteX242" fmla="*/ 353088 w 1593147"/>
                <a:gd name="connsiteY242" fmla="*/ 1344914 h 1857449"/>
                <a:gd name="connsiteX243" fmla="*/ 364478 w 1593147"/>
                <a:gd name="connsiteY243" fmla="*/ 1361999 h 1857449"/>
                <a:gd name="connsiteX244" fmla="*/ 529633 w 1593147"/>
                <a:gd name="connsiteY244" fmla="*/ 1379083 h 1857449"/>
                <a:gd name="connsiteX245" fmla="*/ 541023 w 1593147"/>
                <a:gd name="connsiteY245" fmla="*/ 1361999 h 1857449"/>
                <a:gd name="connsiteX246" fmla="*/ 546718 w 1593147"/>
                <a:gd name="connsiteY246" fmla="*/ 1344914 h 1857449"/>
                <a:gd name="connsiteX247" fmla="*/ 563803 w 1593147"/>
                <a:gd name="connsiteY247" fmla="*/ 1339219 h 1857449"/>
                <a:gd name="connsiteX248" fmla="*/ 592278 w 1593147"/>
                <a:gd name="connsiteY248" fmla="*/ 1316440 h 1857449"/>
                <a:gd name="connsiteX249" fmla="*/ 626447 w 1593147"/>
                <a:gd name="connsiteY249" fmla="*/ 1299356 h 1857449"/>
                <a:gd name="connsiteX250" fmla="*/ 666312 w 1593147"/>
                <a:gd name="connsiteY250" fmla="*/ 1293661 h 1857449"/>
                <a:gd name="connsiteX251" fmla="*/ 672007 w 1593147"/>
                <a:gd name="connsiteY251" fmla="*/ 1253797 h 1857449"/>
                <a:gd name="connsiteX252" fmla="*/ 654922 w 1593147"/>
                <a:gd name="connsiteY252" fmla="*/ 1248102 h 1857449"/>
                <a:gd name="connsiteX253" fmla="*/ 677702 w 1593147"/>
                <a:gd name="connsiteY253" fmla="*/ 1236712 h 1857449"/>
                <a:gd name="connsiteX254" fmla="*/ 774517 w 1593147"/>
                <a:gd name="connsiteY254" fmla="*/ 1225323 h 1857449"/>
                <a:gd name="connsiteX255" fmla="*/ 808687 w 1593147"/>
                <a:gd name="connsiteY255" fmla="*/ 1219628 h 1857449"/>
                <a:gd name="connsiteX256" fmla="*/ 791602 w 1593147"/>
                <a:gd name="connsiteY256" fmla="*/ 1213933 h 1857449"/>
                <a:gd name="connsiteX257" fmla="*/ 751737 w 1593147"/>
                <a:gd name="connsiteY257" fmla="*/ 1179764 h 1857449"/>
                <a:gd name="connsiteX258" fmla="*/ 740347 w 1593147"/>
                <a:gd name="connsiteY258" fmla="*/ 1162680 h 1857449"/>
                <a:gd name="connsiteX259" fmla="*/ 700482 w 1593147"/>
                <a:gd name="connsiteY259" fmla="*/ 1145595 h 1857449"/>
                <a:gd name="connsiteX260" fmla="*/ 495463 w 1593147"/>
                <a:gd name="connsiteY260" fmla="*/ 1134206 h 1857449"/>
                <a:gd name="connsiteX261" fmla="*/ 410038 w 1593147"/>
                <a:gd name="connsiteY261" fmla="*/ 1151290 h 1857449"/>
                <a:gd name="connsiteX262" fmla="*/ 398648 w 1593147"/>
                <a:gd name="connsiteY262" fmla="*/ 1174069 h 1857449"/>
                <a:gd name="connsiteX263" fmla="*/ 353088 w 1593147"/>
                <a:gd name="connsiteY263" fmla="*/ 1225323 h 1857449"/>
                <a:gd name="connsiteX264" fmla="*/ 347394 w 1593147"/>
                <a:gd name="connsiteY264" fmla="*/ 1179764 h 1857449"/>
                <a:gd name="connsiteX265" fmla="*/ 233494 w 1593147"/>
                <a:gd name="connsiteY265" fmla="*/ 1208238 h 1857449"/>
                <a:gd name="connsiteX266" fmla="*/ 216409 w 1593147"/>
                <a:gd name="connsiteY266" fmla="*/ 1225323 h 1857449"/>
                <a:gd name="connsiteX267" fmla="*/ 210714 w 1593147"/>
                <a:gd name="connsiteY267" fmla="*/ 1208238 h 1857449"/>
                <a:gd name="connsiteX268" fmla="*/ 222104 w 1593147"/>
                <a:gd name="connsiteY268" fmla="*/ 1179764 h 1857449"/>
                <a:gd name="connsiteX269" fmla="*/ 205019 w 1593147"/>
                <a:gd name="connsiteY269" fmla="*/ 1174069 h 1857449"/>
                <a:gd name="connsiteX270" fmla="*/ 148069 w 1593147"/>
                <a:gd name="connsiteY270" fmla="*/ 1162680 h 1857449"/>
                <a:gd name="connsiteX271" fmla="*/ 119594 w 1593147"/>
                <a:gd name="connsiteY271" fmla="*/ 1156985 h 1857449"/>
                <a:gd name="connsiteX272" fmla="*/ 85425 w 1593147"/>
                <a:gd name="connsiteY272" fmla="*/ 1145595 h 1857449"/>
                <a:gd name="connsiteX273" fmla="*/ 11390 w 1593147"/>
                <a:gd name="connsiteY273" fmla="*/ 1139900 h 1857449"/>
                <a:gd name="connsiteX274" fmla="*/ 0 w 1593147"/>
                <a:gd name="connsiteY274" fmla="*/ 1122816 h 1857449"/>
                <a:gd name="connsiteX275" fmla="*/ 5695 w 1593147"/>
                <a:gd name="connsiteY275" fmla="*/ 1100037 h 1857449"/>
                <a:gd name="connsiteX276" fmla="*/ 28475 w 1593147"/>
                <a:gd name="connsiteY276" fmla="*/ 1094342 h 1857449"/>
                <a:gd name="connsiteX277" fmla="*/ 34170 w 1593147"/>
                <a:gd name="connsiteY277" fmla="*/ 1054478 h 1857449"/>
                <a:gd name="connsiteX278" fmla="*/ 45560 w 1593147"/>
                <a:gd name="connsiteY278" fmla="*/ 1071562 h 1857449"/>
                <a:gd name="connsiteX279" fmla="*/ 68340 w 1593147"/>
                <a:gd name="connsiteY279" fmla="*/ 1094342 h 1857449"/>
                <a:gd name="connsiteX280" fmla="*/ 85425 w 1593147"/>
                <a:gd name="connsiteY280" fmla="*/ 1100037 h 1857449"/>
                <a:gd name="connsiteX281" fmla="*/ 176544 w 1593147"/>
                <a:gd name="connsiteY281" fmla="*/ 1105731 h 1857449"/>
                <a:gd name="connsiteX282" fmla="*/ 187934 w 1593147"/>
                <a:gd name="connsiteY282" fmla="*/ 1122816 h 1857449"/>
                <a:gd name="connsiteX283" fmla="*/ 227799 w 1593147"/>
                <a:gd name="connsiteY283" fmla="*/ 1139900 h 1857449"/>
                <a:gd name="connsiteX284" fmla="*/ 290444 w 1593147"/>
                <a:gd name="connsiteY284" fmla="*/ 1145595 h 1857449"/>
                <a:gd name="connsiteX285" fmla="*/ 444208 w 1593147"/>
                <a:gd name="connsiteY285" fmla="*/ 1139900 h 1857449"/>
                <a:gd name="connsiteX286" fmla="*/ 427123 w 1593147"/>
                <a:gd name="connsiteY286" fmla="*/ 1134206 h 1857449"/>
                <a:gd name="connsiteX287" fmla="*/ 398648 w 1593147"/>
                <a:gd name="connsiteY287" fmla="*/ 1100037 h 1857449"/>
                <a:gd name="connsiteX288" fmla="*/ 347394 w 1593147"/>
                <a:gd name="connsiteY288" fmla="*/ 1082952 h 1857449"/>
                <a:gd name="connsiteX289" fmla="*/ 290444 w 1593147"/>
                <a:gd name="connsiteY289" fmla="*/ 1054478 h 1857449"/>
                <a:gd name="connsiteX290" fmla="*/ 284749 w 1593147"/>
                <a:gd name="connsiteY290" fmla="*/ 1037393 h 1857449"/>
                <a:gd name="connsiteX291" fmla="*/ 267664 w 1593147"/>
                <a:gd name="connsiteY291" fmla="*/ 1031699 h 1857449"/>
                <a:gd name="connsiteX292" fmla="*/ 244884 w 1593147"/>
                <a:gd name="connsiteY292" fmla="*/ 1014614 h 1857449"/>
                <a:gd name="connsiteX293" fmla="*/ 227799 w 1593147"/>
                <a:gd name="connsiteY293" fmla="*/ 986140 h 1857449"/>
                <a:gd name="connsiteX294" fmla="*/ 210714 w 1593147"/>
                <a:gd name="connsiteY294" fmla="*/ 963361 h 1857449"/>
                <a:gd name="connsiteX295" fmla="*/ 182239 w 1593147"/>
                <a:gd name="connsiteY295" fmla="*/ 900717 h 1857449"/>
                <a:gd name="connsiteX296" fmla="*/ 148069 w 1593147"/>
                <a:gd name="connsiteY296" fmla="*/ 940581 h 1857449"/>
                <a:gd name="connsiteX297" fmla="*/ 136679 w 1593147"/>
                <a:gd name="connsiteY297" fmla="*/ 889328 h 1857449"/>
                <a:gd name="connsiteX298" fmla="*/ 170849 w 1593147"/>
                <a:gd name="connsiteY298" fmla="*/ 843769 h 1857449"/>
                <a:gd name="connsiteX299" fmla="*/ 187934 w 1593147"/>
                <a:gd name="connsiteY299" fmla="*/ 872243 h 1857449"/>
                <a:gd name="connsiteX300" fmla="*/ 193629 w 1593147"/>
                <a:gd name="connsiteY300" fmla="*/ 895023 h 1857449"/>
                <a:gd name="connsiteX301" fmla="*/ 210714 w 1593147"/>
                <a:gd name="connsiteY301" fmla="*/ 912107 h 1857449"/>
                <a:gd name="connsiteX302" fmla="*/ 233494 w 1593147"/>
                <a:gd name="connsiteY302" fmla="*/ 957666 h 1857449"/>
                <a:gd name="connsiteX303" fmla="*/ 279054 w 1593147"/>
                <a:gd name="connsiteY303" fmla="*/ 986140 h 1857449"/>
                <a:gd name="connsiteX304" fmla="*/ 313224 w 1593147"/>
                <a:gd name="connsiteY304" fmla="*/ 1008919 h 1857449"/>
                <a:gd name="connsiteX305" fmla="*/ 347394 w 1593147"/>
                <a:gd name="connsiteY305" fmla="*/ 1043088 h 1857449"/>
                <a:gd name="connsiteX306" fmla="*/ 364478 w 1593147"/>
                <a:gd name="connsiteY306" fmla="*/ 1071562 h 1857449"/>
                <a:gd name="connsiteX307" fmla="*/ 398648 w 1593147"/>
                <a:gd name="connsiteY307" fmla="*/ 1082952 h 1857449"/>
                <a:gd name="connsiteX308" fmla="*/ 438513 w 1593147"/>
                <a:gd name="connsiteY308" fmla="*/ 1071562 h 1857449"/>
                <a:gd name="connsiteX309" fmla="*/ 449903 w 1593147"/>
                <a:gd name="connsiteY309" fmla="*/ 1088647 h 1857449"/>
                <a:gd name="connsiteX310" fmla="*/ 455598 w 1593147"/>
                <a:gd name="connsiteY310" fmla="*/ 1105731 h 1857449"/>
                <a:gd name="connsiteX311" fmla="*/ 501158 w 1593147"/>
                <a:gd name="connsiteY311" fmla="*/ 1111426 h 1857449"/>
                <a:gd name="connsiteX312" fmla="*/ 620752 w 1593147"/>
                <a:gd name="connsiteY312" fmla="*/ 1122816 h 1857449"/>
                <a:gd name="connsiteX313" fmla="*/ 649227 w 1593147"/>
                <a:gd name="connsiteY313" fmla="*/ 1111426 h 1857449"/>
                <a:gd name="connsiteX314" fmla="*/ 597973 w 1593147"/>
                <a:gd name="connsiteY314" fmla="*/ 1082952 h 1857449"/>
                <a:gd name="connsiteX315" fmla="*/ 575193 w 1593147"/>
                <a:gd name="connsiteY315" fmla="*/ 1065868 h 1857449"/>
                <a:gd name="connsiteX316" fmla="*/ 569498 w 1593147"/>
                <a:gd name="connsiteY316" fmla="*/ 1048783 h 1857449"/>
                <a:gd name="connsiteX317" fmla="*/ 552413 w 1593147"/>
                <a:gd name="connsiteY317" fmla="*/ 1037393 h 1857449"/>
                <a:gd name="connsiteX318" fmla="*/ 518243 w 1593147"/>
                <a:gd name="connsiteY318" fmla="*/ 1003224 h 1857449"/>
                <a:gd name="connsiteX319" fmla="*/ 501158 w 1593147"/>
                <a:gd name="connsiteY319" fmla="*/ 986140 h 1857449"/>
                <a:gd name="connsiteX320" fmla="*/ 478378 w 1593147"/>
                <a:gd name="connsiteY320" fmla="*/ 974750 h 1857449"/>
                <a:gd name="connsiteX321" fmla="*/ 461293 w 1593147"/>
                <a:gd name="connsiteY321" fmla="*/ 969055 h 1857449"/>
                <a:gd name="connsiteX322" fmla="*/ 427123 w 1593147"/>
                <a:gd name="connsiteY322" fmla="*/ 940581 h 1857449"/>
                <a:gd name="connsiteX323" fmla="*/ 421428 w 1593147"/>
                <a:gd name="connsiteY323" fmla="*/ 917802 h 1857449"/>
                <a:gd name="connsiteX324" fmla="*/ 404343 w 1593147"/>
                <a:gd name="connsiteY324" fmla="*/ 912107 h 1857449"/>
                <a:gd name="connsiteX325" fmla="*/ 387258 w 1593147"/>
                <a:gd name="connsiteY325" fmla="*/ 900717 h 1857449"/>
                <a:gd name="connsiteX326" fmla="*/ 375868 w 1593147"/>
                <a:gd name="connsiteY326" fmla="*/ 883633 h 1857449"/>
                <a:gd name="connsiteX327" fmla="*/ 358783 w 1593147"/>
                <a:gd name="connsiteY327" fmla="*/ 877938 h 1857449"/>
                <a:gd name="connsiteX328" fmla="*/ 353088 w 1593147"/>
                <a:gd name="connsiteY328" fmla="*/ 820990 h 1857449"/>
                <a:gd name="connsiteX329" fmla="*/ 347394 w 1593147"/>
                <a:gd name="connsiteY329" fmla="*/ 803905 h 1857449"/>
                <a:gd name="connsiteX330" fmla="*/ 341699 w 1593147"/>
                <a:gd name="connsiteY330" fmla="*/ 781126 h 1857449"/>
                <a:gd name="connsiteX331" fmla="*/ 324614 w 1593147"/>
                <a:gd name="connsiteY331" fmla="*/ 775431 h 1857449"/>
                <a:gd name="connsiteX332" fmla="*/ 239189 w 1593147"/>
                <a:gd name="connsiteY332" fmla="*/ 775431 h 1857449"/>
                <a:gd name="connsiteX333" fmla="*/ 216409 w 1593147"/>
                <a:gd name="connsiteY333" fmla="*/ 764042 h 1857449"/>
                <a:gd name="connsiteX334" fmla="*/ 199324 w 1593147"/>
                <a:gd name="connsiteY334" fmla="*/ 758347 h 1857449"/>
                <a:gd name="connsiteX335" fmla="*/ 193629 w 1593147"/>
                <a:gd name="connsiteY335" fmla="*/ 741262 h 1857449"/>
                <a:gd name="connsiteX336" fmla="*/ 267664 w 1593147"/>
                <a:gd name="connsiteY336" fmla="*/ 729873 h 1857449"/>
                <a:gd name="connsiteX337" fmla="*/ 284749 w 1593147"/>
                <a:gd name="connsiteY337" fmla="*/ 718483 h 1857449"/>
                <a:gd name="connsiteX338" fmla="*/ 313224 w 1593147"/>
                <a:gd name="connsiteY338" fmla="*/ 684314 h 1857449"/>
                <a:gd name="connsiteX339" fmla="*/ 324614 w 1593147"/>
                <a:gd name="connsiteY339" fmla="*/ 718483 h 1857449"/>
                <a:gd name="connsiteX340" fmla="*/ 330309 w 1593147"/>
                <a:gd name="connsiteY340" fmla="*/ 746957 h 1857449"/>
                <a:gd name="connsiteX341" fmla="*/ 353088 w 1593147"/>
                <a:gd name="connsiteY341" fmla="*/ 781126 h 1857449"/>
                <a:gd name="connsiteX342" fmla="*/ 364478 w 1593147"/>
                <a:gd name="connsiteY342" fmla="*/ 832379 h 1857449"/>
                <a:gd name="connsiteX343" fmla="*/ 375868 w 1593147"/>
                <a:gd name="connsiteY343" fmla="*/ 866548 h 1857449"/>
                <a:gd name="connsiteX344" fmla="*/ 421428 w 1593147"/>
                <a:gd name="connsiteY344" fmla="*/ 895023 h 1857449"/>
                <a:gd name="connsiteX345" fmla="*/ 466988 w 1593147"/>
                <a:gd name="connsiteY345" fmla="*/ 923497 h 1857449"/>
                <a:gd name="connsiteX346" fmla="*/ 455598 w 1593147"/>
                <a:gd name="connsiteY346" fmla="*/ 877938 h 1857449"/>
                <a:gd name="connsiteX347" fmla="*/ 444208 w 1593147"/>
                <a:gd name="connsiteY347" fmla="*/ 860854 h 1857449"/>
                <a:gd name="connsiteX348" fmla="*/ 449903 w 1593147"/>
                <a:gd name="connsiteY348" fmla="*/ 786821 h 1857449"/>
                <a:gd name="connsiteX349" fmla="*/ 438513 w 1593147"/>
                <a:gd name="connsiteY349" fmla="*/ 729873 h 1857449"/>
                <a:gd name="connsiteX350" fmla="*/ 427123 w 1593147"/>
                <a:gd name="connsiteY350" fmla="*/ 661535 h 1857449"/>
                <a:gd name="connsiteX351" fmla="*/ 421428 w 1593147"/>
                <a:gd name="connsiteY351" fmla="*/ 638755 h 1857449"/>
                <a:gd name="connsiteX352" fmla="*/ 410038 w 1593147"/>
                <a:gd name="connsiteY352" fmla="*/ 615976 h 1857449"/>
                <a:gd name="connsiteX353" fmla="*/ 404343 w 1593147"/>
                <a:gd name="connsiteY353" fmla="*/ 581807 h 1857449"/>
                <a:gd name="connsiteX354" fmla="*/ 387258 w 1593147"/>
                <a:gd name="connsiteY354" fmla="*/ 593197 h 1857449"/>
                <a:gd name="connsiteX355" fmla="*/ 421428 w 1593147"/>
                <a:gd name="connsiteY355" fmla="*/ 621671 h 1857449"/>
                <a:gd name="connsiteX356" fmla="*/ 449903 w 1593147"/>
                <a:gd name="connsiteY356" fmla="*/ 615976 h 1857449"/>
                <a:gd name="connsiteX357" fmla="*/ 512548 w 1593147"/>
                <a:gd name="connsiteY357" fmla="*/ 559028 h 1857449"/>
                <a:gd name="connsiteX358" fmla="*/ 518243 w 1593147"/>
                <a:gd name="connsiteY358" fmla="*/ 581807 h 1857449"/>
                <a:gd name="connsiteX359" fmla="*/ 523938 w 1593147"/>
                <a:gd name="connsiteY359" fmla="*/ 598891 h 1857449"/>
                <a:gd name="connsiteX360" fmla="*/ 506853 w 1593147"/>
                <a:gd name="connsiteY360" fmla="*/ 615976 h 1857449"/>
                <a:gd name="connsiteX361" fmla="*/ 472683 w 1593147"/>
                <a:gd name="connsiteY361" fmla="*/ 650145 h 1857449"/>
                <a:gd name="connsiteX362" fmla="*/ 506853 w 1593147"/>
                <a:gd name="connsiteY362" fmla="*/ 672924 h 1857449"/>
                <a:gd name="connsiteX363" fmla="*/ 523938 w 1593147"/>
                <a:gd name="connsiteY363" fmla="*/ 690009 h 1857449"/>
                <a:gd name="connsiteX364" fmla="*/ 569498 w 1593147"/>
                <a:gd name="connsiteY364" fmla="*/ 707093 h 1857449"/>
                <a:gd name="connsiteX365" fmla="*/ 546718 w 1593147"/>
                <a:gd name="connsiteY365" fmla="*/ 764042 h 1857449"/>
                <a:gd name="connsiteX366" fmla="*/ 518243 w 1593147"/>
                <a:gd name="connsiteY366" fmla="*/ 781126 h 1857449"/>
                <a:gd name="connsiteX367" fmla="*/ 501158 w 1593147"/>
                <a:gd name="connsiteY367" fmla="*/ 815295 h 1857449"/>
                <a:gd name="connsiteX368" fmla="*/ 489768 w 1593147"/>
                <a:gd name="connsiteY368" fmla="*/ 832379 h 1857449"/>
                <a:gd name="connsiteX369" fmla="*/ 495463 w 1593147"/>
                <a:gd name="connsiteY369" fmla="*/ 883633 h 1857449"/>
                <a:gd name="connsiteX370" fmla="*/ 501158 w 1593147"/>
                <a:gd name="connsiteY370" fmla="*/ 900717 h 1857449"/>
                <a:gd name="connsiteX371" fmla="*/ 518243 w 1593147"/>
                <a:gd name="connsiteY371" fmla="*/ 917802 h 1857449"/>
                <a:gd name="connsiteX372" fmla="*/ 541023 w 1593147"/>
                <a:gd name="connsiteY372" fmla="*/ 923497 h 1857449"/>
                <a:gd name="connsiteX373" fmla="*/ 563803 w 1593147"/>
                <a:gd name="connsiteY373" fmla="*/ 957666 h 1857449"/>
                <a:gd name="connsiteX374" fmla="*/ 580888 w 1593147"/>
                <a:gd name="connsiteY374" fmla="*/ 997530 h 1857449"/>
                <a:gd name="connsiteX375" fmla="*/ 597973 w 1593147"/>
                <a:gd name="connsiteY375" fmla="*/ 1003224 h 1857449"/>
                <a:gd name="connsiteX376" fmla="*/ 615058 w 1593147"/>
                <a:gd name="connsiteY376" fmla="*/ 1003224 h 1857449"/>
                <a:gd name="connsiteX377" fmla="*/ 603668 w 1593147"/>
                <a:gd name="connsiteY377" fmla="*/ 923497 h 1857449"/>
                <a:gd name="connsiteX378" fmla="*/ 592278 w 1593147"/>
                <a:gd name="connsiteY378" fmla="*/ 900717 h 1857449"/>
                <a:gd name="connsiteX379" fmla="*/ 586583 w 1593147"/>
                <a:gd name="connsiteY379" fmla="*/ 877938 h 1857449"/>
                <a:gd name="connsiteX380" fmla="*/ 580888 w 1593147"/>
                <a:gd name="connsiteY380" fmla="*/ 832379 h 1857449"/>
                <a:gd name="connsiteX381" fmla="*/ 615058 w 1593147"/>
                <a:gd name="connsiteY381" fmla="*/ 843769 h 1857449"/>
                <a:gd name="connsiteX382" fmla="*/ 637837 w 1593147"/>
                <a:gd name="connsiteY382" fmla="*/ 838074 h 1857449"/>
                <a:gd name="connsiteX383" fmla="*/ 626447 w 1593147"/>
                <a:gd name="connsiteY383" fmla="*/ 820990 h 1857449"/>
                <a:gd name="connsiteX384" fmla="*/ 592278 w 1593147"/>
                <a:gd name="connsiteY384" fmla="*/ 803905 h 1857449"/>
                <a:gd name="connsiteX385" fmla="*/ 586583 w 1593147"/>
                <a:gd name="connsiteY385" fmla="*/ 786821 h 1857449"/>
                <a:gd name="connsiteX386" fmla="*/ 632142 w 1593147"/>
                <a:gd name="connsiteY386" fmla="*/ 746957 h 1857449"/>
                <a:gd name="connsiteX387" fmla="*/ 626447 w 1593147"/>
                <a:gd name="connsiteY387" fmla="*/ 729873 h 1857449"/>
                <a:gd name="connsiteX388" fmla="*/ 632142 w 1593147"/>
                <a:gd name="connsiteY388" fmla="*/ 786821 h 1857449"/>
                <a:gd name="connsiteX389" fmla="*/ 654922 w 1593147"/>
                <a:gd name="connsiteY389" fmla="*/ 792516 h 1857449"/>
                <a:gd name="connsiteX390" fmla="*/ 677702 w 1593147"/>
                <a:gd name="connsiteY390" fmla="*/ 866548 h 1857449"/>
                <a:gd name="connsiteX391" fmla="*/ 694787 w 1593147"/>
                <a:gd name="connsiteY391" fmla="*/ 877938 h 1857449"/>
                <a:gd name="connsiteX392" fmla="*/ 683397 w 1593147"/>
                <a:gd name="connsiteY392" fmla="*/ 900717 h 1857449"/>
                <a:gd name="connsiteX393" fmla="*/ 700482 w 1593147"/>
                <a:gd name="connsiteY393" fmla="*/ 974750 h 1857449"/>
                <a:gd name="connsiteX394" fmla="*/ 711872 w 1593147"/>
                <a:gd name="connsiteY394" fmla="*/ 991835 h 1857449"/>
                <a:gd name="connsiteX395" fmla="*/ 717567 w 1593147"/>
                <a:gd name="connsiteY395" fmla="*/ 1008919 h 1857449"/>
                <a:gd name="connsiteX396" fmla="*/ 740347 w 1593147"/>
                <a:gd name="connsiteY396" fmla="*/ 1014614 h 1857449"/>
                <a:gd name="connsiteX397" fmla="*/ 757432 w 1593147"/>
                <a:gd name="connsiteY397" fmla="*/ 1020309 h 1857449"/>
                <a:gd name="connsiteX398" fmla="*/ 808687 w 1593147"/>
                <a:gd name="connsiteY398" fmla="*/ 1043088 h 1857449"/>
                <a:gd name="connsiteX399" fmla="*/ 820077 w 1593147"/>
                <a:gd name="connsiteY399" fmla="*/ 1065868 h 1857449"/>
                <a:gd name="connsiteX400" fmla="*/ 859942 w 1593147"/>
                <a:gd name="connsiteY400" fmla="*/ 1082952 h 1857449"/>
                <a:gd name="connsiteX401" fmla="*/ 842857 w 1593147"/>
                <a:gd name="connsiteY401" fmla="*/ 1094342 h 1857449"/>
                <a:gd name="connsiteX402" fmla="*/ 825772 w 1593147"/>
                <a:gd name="connsiteY402" fmla="*/ 1082952 h 1857449"/>
                <a:gd name="connsiteX403" fmla="*/ 797297 w 1593147"/>
                <a:gd name="connsiteY403" fmla="*/ 1054478 h 1857449"/>
                <a:gd name="connsiteX404" fmla="*/ 763127 w 1593147"/>
                <a:gd name="connsiteY404" fmla="*/ 1048783 h 1857449"/>
                <a:gd name="connsiteX405" fmla="*/ 700482 w 1593147"/>
                <a:gd name="connsiteY405" fmla="*/ 1026004 h 1857449"/>
                <a:gd name="connsiteX406" fmla="*/ 677702 w 1593147"/>
                <a:gd name="connsiteY406" fmla="*/ 1008919 h 1857449"/>
                <a:gd name="connsiteX407" fmla="*/ 672007 w 1593147"/>
                <a:gd name="connsiteY407" fmla="*/ 917802 h 1857449"/>
                <a:gd name="connsiteX408" fmla="*/ 637837 w 1593147"/>
                <a:gd name="connsiteY408" fmla="*/ 895023 h 1857449"/>
                <a:gd name="connsiteX409" fmla="*/ 558108 w 1593147"/>
                <a:gd name="connsiteY409" fmla="*/ 923497 h 1857449"/>
                <a:gd name="connsiteX410" fmla="*/ 580888 w 1593147"/>
                <a:gd name="connsiteY410" fmla="*/ 969055 h 1857449"/>
                <a:gd name="connsiteX411" fmla="*/ 615058 w 1593147"/>
                <a:gd name="connsiteY411" fmla="*/ 991835 h 1857449"/>
                <a:gd name="connsiteX412" fmla="*/ 632142 w 1593147"/>
                <a:gd name="connsiteY412" fmla="*/ 1031699 h 1857449"/>
                <a:gd name="connsiteX413" fmla="*/ 643532 w 1593147"/>
                <a:gd name="connsiteY413" fmla="*/ 1065868 h 1857449"/>
                <a:gd name="connsiteX414" fmla="*/ 700482 w 1593147"/>
                <a:gd name="connsiteY414" fmla="*/ 1071562 h 1857449"/>
                <a:gd name="connsiteX415" fmla="*/ 751737 w 1593147"/>
                <a:gd name="connsiteY415" fmla="*/ 1071562 h 1857449"/>
                <a:gd name="connsiteX416" fmla="*/ 768822 w 1593147"/>
                <a:gd name="connsiteY416" fmla="*/ 1145595 h 1857449"/>
                <a:gd name="connsiteX417" fmla="*/ 785907 w 1593147"/>
                <a:gd name="connsiteY417" fmla="*/ 1156985 h 1857449"/>
                <a:gd name="connsiteX418" fmla="*/ 825772 w 1593147"/>
                <a:gd name="connsiteY418" fmla="*/ 1151290 h 1857449"/>
                <a:gd name="connsiteX419" fmla="*/ 882722 w 1593147"/>
                <a:gd name="connsiteY419" fmla="*/ 1145595 h 1857449"/>
                <a:gd name="connsiteX420" fmla="*/ 911196 w 1593147"/>
                <a:gd name="connsiteY420" fmla="*/ 1128511 h 1857449"/>
                <a:gd name="connsiteX421" fmla="*/ 928281 w 1593147"/>
                <a:gd name="connsiteY421" fmla="*/ 1122816 h 1857449"/>
                <a:gd name="connsiteX422" fmla="*/ 916891 w 1593147"/>
                <a:gd name="connsiteY422" fmla="*/ 1060173 h 1857449"/>
                <a:gd name="connsiteX423" fmla="*/ 905501 w 1593147"/>
                <a:gd name="connsiteY423" fmla="*/ 1037393 h 1857449"/>
                <a:gd name="connsiteX424" fmla="*/ 888416 w 1593147"/>
                <a:gd name="connsiteY424" fmla="*/ 1031699 h 1857449"/>
                <a:gd name="connsiteX425" fmla="*/ 888416 w 1593147"/>
                <a:gd name="connsiteY425" fmla="*/ 991835 h 1857449"/>
                <a:gd name="connsiteX426" fmla="*/ 882722 w 1593147"/>
                <a:gd name="connsiteY426" fmla="*/ 951971 h 1857449"/>
                <a:gd name="connsiteX427" fmla="*/ 865637 w 1593147"/>
                <a:gd name="connsiteY427" fmla="*/ 946276 h 1857449"/>
                <a:gd name="connsiteX428" fmla="*/ 842857 w 1593147"/>
                <a:gd name="connsiteY428" fmla="*/ 940581 h 1857449"/>
                <a:gd name="connsiteX429" fmla="*/ 808687 w 1593147"/>
                <a:gd name="connsiteY429" fmla="*/ 923497 h 1857449"/>
                <a:gd name="connsiteX430" fmla="*/ 802992 w 1593147"/>
                <a:gd name="connsiteY430" fmla="*/ 940581 h 1857449"/>
                <a:gd name="connsiteX431" fmla="*/ 791602 w 1593147"/>
                <a:gd name="connsiteY431" fmla="*/ 957666 h 1857449"/>
                <a:gd name="connsiteX432" fmla="*/ 774517 w 1593147"/>
                <a:gd name="connsiteY432" fmla="*/ 951971 h 1857449"/>
                <a:gd name="connsiteX433" fmla="*/ 797297 w 1593147"/>
                <a:gd name="connsiteY433" fmla="*/ 889328 h 1857449"/>
                <a:gd name="connsiteX434" fmla="*/ 774517 w 1593147"/>
                <a:gd name="connsiteY434" fmla="*/ 877938 h 1857449"/>
                <a:gd name="connsiteX435" fmla="*/ 751737 w 1593147"/>
                <a:gd name="connsiteY435" fmla="*/ 855159 h 1857449"/>
                <a:gd name="connsiteX436" fmla="*/ 740347 w 1593147"/>
                <a:gd name="connsiteY436" fmla="*/ 815295 h 1857449"/>
                <a:gd name="connsiteX437" fmla="*/ 797297 w 1593147"/>
                <a:gd name="connsiteY437" fmla="*/ 786821 h 1857449"/>
                <a:gd name="connsiteX438" fmla="*/ 780212 w 1593147"/>
                <a:gd name="connsiteY438" fmla="*/ 792516 h 1857449"/>
                <a:gd name="connsiteX439" fmla="*/ 791602 w 1593147"/>
                <a:gd name="connsiteY439" fmla="*/ 815295 h 1857449"/>
                <a:gd name="connsiteX440" fmla="*/ 797297 w 1593147"/>
                <a:gd name="connsiteY440" fmla="*/ 832379 h 1857449"/>
                <a:gd name="connsiteX441" fmla="*/ 814382 w 1593147"/>
                <a:gd name="connsiteY441" fmla="*/ 843769 h 1857449"/>
                <a:gd name="connsiteX442" fmla="*/ 825772 w 1593147"/>
                <a:gd name="connsiteY442" fmla="*/ 860854 h 1857449"/>
                <a:gd name="connsiteX443" fmla="*/ 854247 w 1593147"/>
                <a:gd name="connsiteY443" fmla="*/ 877938 h 1857449"/>
                <a:gd name="connsiteX444" fmla="*/ 871332 w 1593147"/>
                <a:gd name="connsiteY444" fmla="*/ 889328 h 1857449"/>
                <a:gd name="connsiteX445" fmla="*/ 905501 w 1593147"/>
                <a:gd name="connsiteY445" fmla="*/ 912107 h 1857449"/>
                <a:gd name="connsiteX446" fmla="*/ 916891 w 1593147"/>
                <a:gd name="connsiteY446" fmla="*/ 855159 h 1857449"/>
                <a:gd name="connsiteX447" fmla="*/ 922586 w 1593147"/>
                <a:gd name="connsiteY447" fmla="*/ 826685 h 1857449"/>
                <a:gd name="connsiteX448" fmla="*/ 905501 w 1593147"/>
                <a:gd name="connsiteY448" fmla="*/ 815295 h 1857449"/>
                <a:gd name="connsiteX449" fmla="*/ 877027 w 1593147"/>
                <a:gd name="connsiteY449" fmla="*/ 769736 h 1857449"/>
                <a:gd name="connsiteX450" fmla="*/ 865637 w 1593147"/>
                <a:gd name="connsiteY450" fmla="*/ 752652 h 1857449"/>
                <a:gd name="connsiteX451" fmla="*/ 854247 w 1593147"/>
                <a:gd name="connsiteY451" fmla="*/ 729873 h 1857449"/>
                <a:gd name="connsiteX452" fmla="*/ 825772 w 1593147"/>
                <a:gd name="connsiteY452" fmla="*/ 695704 h 1857449"/>
                <a:gd name="connsiteX453" fmla="*/ 814382 w 1593147"/>
                <a:gd name="connsiteY453" fmla="*/ 667229 h 1857449"/>
                <a:gd name="connsiteX454" fmla="*/ 797297 w 1593147"/>
                <a:gd name="connsiteY454" fmla="*/ 650145 h 1857449"/>
                <a:gd name="connsiteX455" fmla="*/ 763127 w 1593147"/>
                <a:gd name="connsiteY455" fmla="*/ 627366 h 1857449"/>
                <a:gd name="connsiteX456" fmla="*/ 746042 w 1593147"/>
                <a:gd name="connsiteY456" fmla="*/ 633060 h 1857449"/>
                <a:gd name="connsiteX457" fmla="*/ 751737 w 1593147"/>
                <a:gd name="connsiteY457" fmla="*/ 672924 h 1857449"/>
                <a:gd name="connsiteX458" fmla="*/ 746042 w 1593147"/>
                <a:gd name="connsiteY458" fmla="*/ 690009 h 1857449"/>
                <a:gd name="connsiteX459" fmla="*/ 728957 w 1593147"/>
                <a:gd name="connsiteY459" fmla="*/ 684314 h 1857449"/>
                <a:gd name="connsiteX460" fmla="*/ 711872 w 1593147"/>
                <a:gd name="connsiteY460" fmla="*/ 667229 h 1857449"/>
                <a:gd name="connsiteX461" fmla="*/ 717567 w 1593147"/>
                <a:gd name="connsiteY461" fmla="*/ 650145 h 1857449"/>
                <a:gd name="connsiteX462" fmla="*/ 751737 w 1593147"/>
                <a:gd name="connsiteY462" fmla="*/ 633060 h 1857449"/>
                <a:gd name="connsiteX463" fmla="*/ 763127 w 1593147"/>
                <a:gd name="connsiteY463" fmla="*/ 615976 h 1857449"/>
                <a:gd name="connsiteX464" fmla="*/ 734652 w 1593147"/>
                <a:gd name="connsiteY464" fmla="*/ 604586 h 1857449"/>
                <a:gd name="connsiteX465" fmla="*/ 706177 w 1593147"/>
                <a:gd name="connsiteY465" fmla="*/ 576112 h 1857449"/>
                <a:gd name="connsiteX466" fmla="*/ 666312 w 1593147"/>
                <a:gd name="connsiteY466" fmla="*/ 553333 h 1857449"/>
                <a:gd name="connsiteX467" fmla="*/ 654922 w 1593147"/>
                <a:gd name="connsiteY467" fmla="*/ 536248 h 1857449"/>
                <a:gd name="connsiteX468" fmla="*/ 672007 w 1593147"/>
                <a:gd name="connsiteY468" fmla="*/ 524859 h 1857449"/>
                <a:gd name="connsiteX469" fmla="*/ 700482 w 1593147"/>
                <a:gd name="connsiteY469" fmla="*/ 502079 h 1857449"/>
                <a:gd name="connsiteX470" fmla="*/ 683397 w 1593147"/>
                <a:gd name="connsiteY470" fmla="*/ 496384 h 1857449"/>
                <a:gd name="connsiteX471" fmla="*/ 700482 w 1593147"/>
                <a:gd name="connsiteY471" fmla="*/ 507774 h 1857449"/>
                <a:gd name="connsiteX472" fmla="*/ 723262 w 1593147"/>
                <a:gd name="connsiteY472" fmla="*/ 496384 h 1857449"/>
                <a:gd name="connsiteX473" fmla="*/ 711872 w 1593147"/>
                <a:gd name="connsiteY473" fmla="*/ 479300 h 1857449"/>
                <a:gd name="connsiteX474" fmla="*/ 689092 w 1593147"/>
                <a:gd name="connsiteY474" fmla="*/ 473605 h 1857449"/>
                <a:gd name="connsiteX475" fmla="*/ 672007 w 1593147"/>
                <a:gd name="connsiteY475" fmla="*/ 450826 h 1857449"/>
                <a:gd name="connsiteX476" fmla="*/ 706177 w 1593147"/>
                <a:gd name="connsiteY476" fmla="*/ 462215 h 1857449"/>
                <a:gd name="connsiteX477" fmla="*/ 723262 w 1593147"/>
                <a:gd name="connsiteY477" fmla="*/ 484995 h 1857449"/>
                <a:gd name="connsiteX478" fmla="*/ 763127 w 1593147"/>
                <a:gd name="connsiteY478" fmla="*/ 450826 h 1857449"/>
                <a:gd name="connsiteX479" fmla="*/ 757432 w 1593147"/>
                <a:gd name="connsiteY479" fmla="*/ 428046 h 1857449"/>
                <a:gd name="connsiteX480" fmla="*/ 734652 w 1593147"/>
                <a:gd name="connsiteY480" fmla="*/ 410962 h 1857449"/>
                <a:gd name="connsiteX481" fmla="*/ 780212 w 1593147"/>
                <a:gd name="connsiteY481" fmla="*/ 388183 h 1857449"/>
                <a:gd name="connsiteX482" fmla="*/ 768822 w 1593147"/>
                <a:gd name="connsiteY482" fmla="*/ 393878 h 1857449"/>
                <a:gd name="connsiteX483" fmla="*/ 757432 w 1593147"/>
                <a:gd name="connsiteY483" fmla="*/ 473605 h 1857449"/>
                <a:gd name="connsiteX484" fmla="*/ 746042 w 1593147"/>
                <a:gd name="connsiteY484" fmla="*/ 490690 h 1857449"/>
                <a:gd name="connsiteX485" fmla="*/ 740347 w 1593147"/>
                <a:gd name="connsiteY485" fmla="*/ 536248 h 1857449"/>
                <a:gd name="connsiteX486" fmla="*/ 797297 w 1593147"/>
                <a:gd name="connsiteY486" fmla="*/ 570417 h 1857449"/>
                <a:gd name="connsiteX487" fmla="*/ 825772 w 1593147"/>
                <a:gd name="connsiteY487" fmla="*/ 587502 h 1857449"/>
                <a:gd name="connsiteX488" fmla="*/ 842857 w 1593147"/>
                <a:gd name="connsiteY488" fmla="*/ 593197 h 1857449"/>
                <a:gd name="connsiteX489" fmla="*/ 865637 w 1593147"/>
                <a:gd name="connsiteY489" fmla="*/ 615976 h 1857449"/>
                <a:gd name="connsiteX490" fmla="*/ 871332 w 1593147"/>
                <a:gd name="connsiteY490" fmla="*/ 638755 h 1857449"/>
                <a:gd name="connsiteX491" fmla="*/ 899806 w 1593147"/>
                <a:gd name="connsiteY491" fmla="*/ 667229 h 1857449"/>
                <a:gd name="connsiteX492" fmla="*/ 922586 w 1593147"/>
                <a:gd name="connsiteY492" fmla="*/ 661535 h 1857449"/>
                <a:gd name="connsiteX493" fmla="*/ 916891 w 1593147"/>
                <a:gd name="connsiteY493" fmla="*/ 627366 h 1857449"/>
                <a:gd name="connsiteX494" fmla="*/ 911196 w 1593147"/>
                <a:gd name="connsiteY494" fmla="*/ 598891 h 1857449"/>
                <a:gd name="connsiteX495" fmla="*/ 928281 w 1593147"/>
                <a:gd name="connsiteY495" fmla="*/ 484995 h 1857449"/>
                <a:gd name="connsiteX496" fmla="*/ 939671 w 1593147"/>
                <a:gd name="connsiteY496" fmla="*/ 456521 h 1857449"/>
                <a:gd name="connsiteX497" fmla="*/ 905501 w 1593147"/>
                <a:gd name="connsiteY497" fmla="*/ 388183 h 1857449"/>
                <a:gd name="connsiteX498" fmla="*/ 922586 w 1593147"/>
                <a:gd name="connsiteY498" fmla="*/ 376793 h 1857449"/>
                <a:gd name="connsiteX499" fmla="*/ 933976 w 1593147"/>
                <a:gd name="connsiteY499" fmla="*/ 359709 h 1857449"/>
                <a:gd name="connsiteX500" fmla="*/ 939671 w 1593147"/>
                <a:gd name="connsiteY500" fmla="*/ 388183 h 1857449"/>
                <a:gd name="connsiteX501" fmla="*/ 945366 w 1593147"/>
                <a:gd name="connsiteY501" fmla="*/ 428046 h 1857449"/>
                <a:gd name="connsiteX502" fmla="*/ 973841 w 1593147"/>
                <a:gd name="connsiteY502" fmla="*/ 422352 h 1857449"/>
                <a:gd name="connsiteX503" fmla="*/ 996621 w 1593147"/>
                <a:gd name="connsiteY503" fmla="*/ 382488 h 1857449"/>
                <a:gd name="connsiteX504" fmla="*/ 973841 w 1593147"/>
                <a:gd name="connsiteY504" fmla="*/ 399572 h 1857449"/>
                <a:gd name="connsiteX505" fmla="*/ 956756 w 1593147"/>
                <a:gd name="connsiteY505" fmla="*/ 433741 h 1857449"/>
                <a:gd name="connsiteX506" fmla="*/ 956756 w 1593147"/>
                <a:gd name="connsiteY506" fmla="*/ 570417 h 1857449"/>
                <a:gd name="connsiteX507" fmla="*/ 962451 w 1593147"/>
                <a:gd name="connsiteY507" fmla="*/ 764042 h 1857449"/>
                <a:gd name="connsiteX508" fmla="*/ 1036486 w 1593147"/>
                <a:gd name="connsiteY508" fmla="*/ 752652 h 1857449"/>
                <a:gd name="connsiteX509" fmla="*/ 1042181 w 1593147"/>
                <a:gd name="connsiteY509" fmla="*/ 718483 h 1857449"/>
                <a:gd name="connsiteX510" fmla="*/ 1053571 w 1593147"/>
                <a:gd name="connsiteY510" fmla="*/ 684314 h 1857449"/>
                <a:gd name="connsiteX511" fmla="*/ 1059266 w 1593147"/>
                <a:gd name="connsiteY511" fmla="*/ 661535 h 1857449"/>
                <a:gd name="connsiteX512" fmla="*/ 1076351 w 1593147"/>
                <a:gd name="connsiteY512" fmla="*/ 627366 h 1857449"/>
                <a:gd name="connsiteX513" fmla="*/ 1082046 w 1593147"/>
                <a:gd name="connsiteY513" fmla="*/ 593197 h 1857449"/>
                <a:gd name="connsiteX514" fmla="*/ 1116216 w 1593147"/>
                <a:gd name="connsiteY514" fmla="*/ 570417 h 1857449"/>
                <a:gd name="connsiteX515" fmla="*/ 1127606 w 1593147"/>
                <a:gd name="connsiteY515" fmla="*/ 553333 h 1857449"/>
                <a:gd name="connsiteX516" fmla="*/ 1110521 w 1593147"/>
                <a:gd name="connsiteY516" fmla="*/ 547638 h 1857449"/>
                <a:gd name="connsiteX517" fmla="*/ 1116216 w 1593147"/>
                <a:gd name="connsiteY517" fmla="*/ 507774 h 1857449"/>
                <a:gd name="connsiteX518" fmla="*/ 1121911 w 1593147"/>
                <a:gd name="connsiteY518" fmla="*/ 456521 h 1857449"/>
                <a:gd name="connsiteX519" fmla="*/ 1184555 w 1593147"/>
                <a:gd name="connsiteY519" fmla="*/ 473605 h 1857449"/>
                <a:gd name="connsiteX520" fmla="*/ 1201640 w 1593147"/>
                <a:gd name="connsiteY520" fmla="*/ 496384 h 1857449"/>
                <a:gd name="connsiteX521" fmla="*/ 1207335 w 1593147"/>
                <a:gd name="connsiteY521" fmla="*/ 530553 h 1857449"/>
                <a:gd name="connsiteX522" fmla="*/ 1195945 w 1593147"/>
                <a:gd name="connsiteY522" fmla="*/ 547638 h 1857449"/>
                <a:gd name="connsiteX523" fmla="*/ 1156080 w 1593147"/>
                <a:gd name="connsiteY523" fmla="*/ 581807 h 1857449"/>
                <a:gd name="connsiteX524" fmla="*/ 1144691 w 1593147"/>
                <a:gd name="connsiteY524" fmla="*/ 604586 h 1857449"/>
                <a:gd name="connsiteX525" fmla="*/ 1110521 w 1593147"/>
                <a:gd name="connsiteY525" fmla="*/ 661535 h 1857449"/>
                <a:gd name="connsiteX526" fmla="*/ 1087741 w 1593147"/>
                <a:gd name="connsiteY526" fmla="*/ 724178 h 1857449"/>
                <a:gd name="connsiteX527" fmla="*/ 1076351 w 1593147"/>
                <a:gd name="connsiteY527" fmla="*/ 746957 h 1857449"/>
                <a:gd name="connsiteX528" fmla="*/ 1013706 w 1593147"/>
                <a:gd name="connsiteY528" fmla="*/ 798210 h 1857449"/>
                <a:gd name="connsiteX529" fmla="*/ 996621 w 1593147"/>
                <a:gd name="connsiteY529" fmla="*/ 803905 h 1857449"/>
                <a:gd name="connsiteX530" fmla="*/ 968146 w 1593147"/>
                <a:gd name="connsiteY530" fmla="*/ 826685 h 1857449"/>
                <a:gd name="connsiteX531" fmla="*/ 962451 w 1593147"/>
                <a:gd name="connsiteY531" fmla="*/ 843769 h 1857449"/>
                <a:gd name="connsiteX532" fmla="*/ 968146 w 1593147"/>
                <a:gd name="connsiteY532" fmla="*/ 946276 h 1857449"/>
                <a:gd name="connsiteX533" fmla="*/ 1047876 w 1593147"/>
                <a:gd name="connsiteY533" fmla="*/ 940581 h 1857449"/>
                <a:gd name="connsiteX534" fmla="*/ 1070656 w 1593147"/>
                <a:gd name="connsiteY534" fmla="*/ 934886 h 1857449"/>
                <a:gd name="connsiteX535" fmla="*/ 1059266 w 1593147"/>
                <a:gd name="connsiteY535" fmla="*/ 917802 h 1857449"/>
                <a:gd name="connsiteX536" fmla="*/ 1064961 w 1593147"/>
                <a:gd name="connsiteY536" fmla="*/ 872243 h 1857449"/>
                <a:gd name="connsiteX537" fmla="*/ 1104826 w 1593147"/>
                <a:gd name="connsiteY537" fmla="*/ 877938 h 1857449"/>
                <a:gd name="connsiteX538" fmla="*/ 1110521 w 1593147"/>
                <a:gd name="connsiteY538" fmla="*/ 895023 h 1857449"/>
                <a:gd name="connsiteX539" fmla="*/ 1144691 w 1593147"/>
                <a:gd name="connsiteY539" fmla="*/ 917802 h 1857449"/>
                <a:gd name="connsiteX540" fmla="*/ 1218725 w 1593147"/>
                <a:gd name="connsiteY540" fmla="*/ 877938 h 1857449"/>
                <a:gd name="connsiteX541" fmla="*/ 1235810 w 1593147"/>
                <a:gd name="connsiteY541" fmla="*/ 746957 h 1857449"/>
                <a:gd name="connsiteX542" fmla="*/ 1252895 w 1593147"/>
                <a:gd name="connsiteY542" fmla="*/ 701398 h 1857449"/>
                <a:gd name="connsiteX543" fmla="*/ 1275675 w 1593147"/>
                <a:gd name="connsiteY543" fmla="*/ 707093 h 1857449"/>
                <a:gd name="connsiteX544" fmla="*/ 1281370 w 1593147"/>
                <a:gd name="connsiteY544" fmla="*/ 724178 h 1857449"/>
                <a:gd name="connsiteX545" fmla="*/ 1269980 w 1593147"/>
                <a:gd name="connsiteY545" fmla="*/ 775431 h 1857449"/>
                <a:gd name="connsiteX546" fmla="*/ 1264285 w 1593147"/>
                <a:gd name="connsiteY546" fmla="*/ 820990 h 1857449"/>
                <a:gd name="connsiteX547" fmla="*/ 1241505 w 1593147"/>
                <a:gd name="connsiteY547" fmla="*/ 866548 h 1857449"/>
                <a:gd name="connsiteX548" fmla="*/ 1235810 w 1593147"/>
                <a:gd name="connsiteY548" fmla="*/ 883633 h 1857449"/>
                <a:gd name="connsiteX549" fmla="*/ 1275675 w 1593147"/>
                <a:gd name="connsiteY549" fmla="*/ 912107 h 1857449"/>
                <a:gd name="connsiteX550" fmla="*/ 1298455 w 1593147"/>
                <a:gd name="connsiteY550" fmla="*/ 917802 h 1857449"/>
                <a:gd name="connsiteX551" fmla="*/ 1241505 w 1593147"/>
                <a:gd name="connsiteY551" fmla="*/ 940581 h 1857449"/>
                <a:gd name="connsiteX552" fmla="*/ 1201640 w 1593147"/>
                <a:gd name="connsiteY552" fmla="*/ 951971 h 1857449"/>
                <a:gd name="connsiteX553" fmla="*/ 1190250 w 1593147"/>
                <a:gd name="connsiteY553" fmla="*/ 969055 h 1857449"/>
                <a:gd name="connsiteX554" fmla="*/ 1201640 w 1593147"/>
                <a:gd name="connsiteY554" fmla="*/ 1008919 h 1857449"/>
                <a:gd name="connsiteX555" fmla="*/ 1184555 w 1593147"/>
                <a:gd name="connsiteY555" fmla="*/ 1014614 h 1857449"/>
                <a:gd name="connsiteX556" fmla="*/ 1167470 w 1593147"/>
                <a:gd name="connsiteY556" fmla="*/ 1003224 h 1857449"/>
                <a:gd name="connsiteX557" fmla="*/ 1156080 w 1593147"/>
                <a:gd name="connsiteY557" fmla="*/ 1020309 h 1857449"/>
                <a:gd name="connsiteX558" fmla="*/ 1138996 w 1593147"/>
                <a:gd name="connsiteY558" fmla="*/ 1026004 h 1857449"/>
                <a:gd name="connsiteX559" fmla="*/ 1133301 w 1593147"/>
                <a:gd name="connsiteY559" fmla="*/ 986140 h 1857449"/>
                <a:gd name="connsiteX560" fmla="*/ 1116216 w 1593147"/>
                <a:gd name="connsiteY560" fmla="*/ 974750 h 1857449"/>
                <a:gd name="connsiteX561" fmla="*/ 1030791 w 1593147"/>
                <a:gd name="connsiteY561" fmla="*/ 980445 h 1857449"/>
                <a:gd name="connsiteX562" fmla="*/ 1013706 w 1593147"/>
                <a:gd name="connsiteY562" fmla="*/ 991835 h 1857449"/>
                <a:gd name="connsiteX563" fmla="*/ 1019401 w 1593147"/>
                <a:gd name="connsiteY563" fmla="*/ 1111426 h 1857449"/>
                <a:gd name="connsiteX564" fmla="*/ 1053571 w 1593147"/>
                <a:gd name="connsiteY564" fmla="*/ 1128511 h 1857449"/>
                <a:gd name="connsiteX565" fmla="*/ 1150385 w 1593147"/>
                <a:gd name="connsiteY565" fmla="*/ 1134206 h 1857449"/>
                <a:gd name="connsiteX566" fmla="*/ 1184555 w 1593147"/>
                <a:gd name="connsiteY566" fmla="*/ 1139900 h 1857449"/>
                <a:gd name="connsiteX567" fmla="*/ 1201640 w 1593147"/>
                <a:gd name="connsiteY567" fmla="*/ 1145595 h 1857449"/>
                <a:gd name="connsiteX568" fmla="*/ 1258590 w 1593147"/>
                <a:gd name="connsiteY568" fmla="*/ 1139900 h 1857449"/>
                <a:gd name="connsiteX569" fmla="*/ 1287065 w 1593147"/>
                <a:gd name="connsiteY569" fmla="*/ 1111426 h 1857449"/>
                <a:gd name="connsiteX570" fmla="*/ 1304150 w 1593147"/>
                <a:gd name="connsiteY570" fmla="*/ 1100037 h 1857449"/>
                <a:gd name="connsiteX571" fmla="*/ 1315540 w 1593147"/>
                <a:gd name="connsiteY571" fmla="*/ 1077257 h 1857449"/>
                <a:gd name="connsiteX572" fmla="*/ 1332625 w 1593147"/>
                <a:gd name="connsiteY572" fmla="*/ 1060173 h 1857449"/>
                <a:gd name="connsiteX573" fmla="*/ 1355405 w 1593147"/>
                <a:gd name="connsiteY573" fmla="*/ 1031699 h 1857449"/>
                <a:gd name="connsiteX574" fmla="*/ 1378185 w 1593147"/>
                <a:gd name="connsiteY574" fmla="*/ 991835 h 1857449"/>
                <a:gd name="connsiteX575" fmla="*/ 1383880 w 1593147"/>
                <a:gd name="connsiteY575" fmla="*/ 974750 h 1857449"/>
                <a:gd name="connsiteX576" fmla="*/ 1412355 w 1593147"/>
                <a:gd name="connsiteY576" fmla="*/ 951971 h 1857449"/>
                <a:gd name="connsiteX577" fmla="*/ 1418049 w 1593147"/>
                <a:gd name="connsiteY577" fmla="*/ 934886 h 1857449"/>
                <a:gd name="connsiteX578" fmla="*/ 1429439 w 1593147"/>
                <a:gd name="connsiteY578" fmla="*/ 912107 h 1857449"/>
                <a:gd name="connsiteX579" fmla="*/ 1418049 w 1593147"/>
                <a:gd name="connsiteY579" fmla="*/ 877938 h 1857449"/>
                <a:gd name="connsiteX580" fmla="*/ 1429439 w 1593147"/>
                <a:gd name="connsiteY580" fmla="*/ 820990 h 1857449"/>
                <a:gd name="connsiteX581" fmla="*/ 1446524 w 1593147"/>
                <a:gd name="connsiteY581" fmla="*/ 798210 h 1857449"/>
                <a:gd name="connsiteX582" fmla="*/ 1469304 w 1593147"/>
                <a:gd name="connsiteY582" fmla="*/ 786821 h 1857449"/>
                <a:gd name="connsiteX583" fmla="*/ 1429439 w 1593147"/>
                <a:gd name="connsiteY583" fmla="*/ 279981 h 1857449"/>
                <a:gd name="connsiteX584" fmla="*/ 1457914 w 1593147"/>
                <a:gd name="connsiteY584" fmla="*/ 234422 h 1857449"/>
                <a:gd name="connsiteX585" fmla="*/ 1469304 w 1593147"/>
                <a:gd name="connsiteY585" fmla="*/ 217338 h 1857449"/>
                <a:gd name="connsiteX586" fmla="*/ 1509169 w 1593147"/>
                <a:gd name="connsiteY586" fmla="*/ 177474 h 1857449"/>
                <a:gd name="connsiteX587" fmla="*/ 1486389 w 1593147"/>
                <a:gd name="connsiteY587" fmla="*/ 143305 h 1857449"/>
                <a:gd name="connsiteX588" fmla="*/ 1503474 w 1593147"/>
                <a:gd name="connsiteY588" fmla="*/ 131915 h 1857449"/>
                <a:gd name="connsiteX589" fmla="*/ 1520559 w 1593147"/>
                <a:gd name="connsiteY589" fmla="*/ 109136 h 1857449"/>
                <a:gd name="connsiteX590" fmla="*/ 1543339 w 1593147"/>
                <a:gd name="connsiteY590" fmla="*/ 97746 h 1857449"/>
                <a:gd name="connsiteX591" fmla="*/ 1531949 w 1593147"/>
                <a:gd name="connsiteY591" fmla="*/ 80662 h 1857449"/>
                <a:gd name="connsiteX592" fmla="*/ 1480694 w 1593147"/>
                <a:gd name="connsiteY592" fmla="*/ 46493 h 1857449"/>
                <a:gd name="connsiteX593" fmla="*/ 1395270 w 1593147"/>
                <a:gd name="connsiteY593" fmla="*/ 69272 h 1857449"/>
                <a:gd name="connsiteX594" fmla="*/ 1389575 w 1593147"/>
                <a:gd name="connsiteY594" fmla="*/ 86357 h 1857449"/>
                <a:gd name="connsiteX595" fmla="*/ 1366795 w 1593147"/>
                <a:gd name="connsiteY595" fmla="*/ 131915 h 1857449"/>
                <a:gd name="connsiteX596" fmla="*/ 1235810 w 1593147"/>
                <a:gd name="connsiteY596" fmla="*/ 74967 h 1857449"/>
                <a:gd name="connsiteX597" fmla="*/ 1264285 w 1593147"/>
                <a:gd name="connsiteY597" fmla="*/ 52188 h 1857449"/>
                <a:gd name="connsiteX0" fmla="*/ 1319579 w 1593149"/>
                <a:gd name="connsiteY0" fmla="*/ 52188 h 1857449"/>
                <a:gd name="connsiteX1" fmla="*/ 1397962 w 1593149"/>
                <a:gd name="connsiteY1" fmla="*/ 12412 h 1857449"/>
                <a:gd name="connsiteX2" fmla="*/ 1326930 w 1593149"/>
                <a:gd name="connsiteY2" fmla="*/ 29408 h 1857449"/>
                <a:gd name="connsiteX3" fmla="*/ 1425091 w 1593149"/>
                <a:gd name="connsiteY3" fmla="*/ 46847 h 1857449"/>
                <a:gd name="connsiteX4" fmla="*/ 1571814 w 1593149"/>
                <a:gd name="connsiteY4" fmla="*/ 46493 h 1857449"/>
                <a:gd name="connsiteX5" fmla="*/ 1588899 w 1593149"/>
                <a:gd name="connsiteY5" fmla="*/ 57882 h 1857449"/>
                <a:gd name="connsiteX6" fmla="*/ 1486389 w 1593149"/>
                <a:gd name="connsiteY6" fmla="*/ 798210 h 1857449"/>
                <a:gd name="connsiteX7" fmla="*/ 1474999 w 1593149"/>
                <a:gd name="connsiteY7" fmla="*/ 843769 h 1857449"/>
                <a:gd name="connsiteX8" fmla="*/ 1457914 w 1593149"/>
                <a:gd name="connsiteY8" fmla="*/ 906412 h 1857449"/>
                <a:gd name="connsiteX9" fmla="*/ 1452219 w 1593149"/>
                <a:gd name="connsiteY9" fmla="*/ 929192 h 1857449"/>
                <a:gd name="connsiteX10" fmla="*/ 1446524 w 1593149"/>
                <a:gd name="connsiteY10" fmla="*/ 963361 h 1857449"/>
                <a:gd name="connsiteX11" fmla="*/ 1412355 w 1593149"/>
                <a:gd name="connsiteY11" fmla="*/ 986140 h 1857449"/>
                <a:gd name="connsiteX12" fmla="*/ 1361100 w 1593149"/>
                <a:gd name="connsiteY12" fmla="*/ 1043088 h 1857449"/>
                <a:gd name="connsiteX13" fmla="*/ 1338320 w 1593149"/>
                <a:gd name="connsiteY13" fmla="*/ 1094342 h 1857449"/>
                <a:gd name="connsiteX14" fmla="*/ 1315540 w 1593149"/>
                <a:gd name="connsiteY14" fmla="*/ 1139900 h 1857449"/>
                <a:gd name="connsiteX15" fmla="*/ 1298455 w 1593149"/>
                <a:gd name="connsiteY15" fmla="*/ 1168374 h 1857449"/>
                <a:gd name="connsiteX16" fmla="*/ 1281370 w 1593149"/>
                <a:gd name="connsiteY16" fmla="*/ 1174069 h 1857449"/>
                <a:gd name="connsiteX17" fmla="*/ 1235810 w 1593149"/>
                <a:gd name="connsiteY17" fmla="*/ 1191154 h 1857449"/>
                <a:gd name="connsiteX18" fmla="*/ 1218725 w 1593149"/>
                <a:gd name="connsiteY18" fmla="*/ 1202543 h 1857449"/>
                <a:gd name="connsiteX19" fmla="*/ 1224420 w 1593149"/>
                <a:gd name="connsiteY19" fmla="*/ 1225323 h 1857449"/>
                <a:gd name="connsiteX20" fmla="*/ 1241505 w 1593149"/>
                <a:gd name="connsiteY20" fmla="*/ 1231018 h 1857449"/>
                <a:gd name="connsiteX21" fmla="*/ 1281370 w 1593149"/>
                <a:gd name="connsiteY21" fmla="*/ 1259492 h 1857449"/>
                <a:gd name="connsiteX22" fmla="*/ 1315540 w 1593149"/>
                <a:gd name="connsiteY22" fmla="*/ 1282271 h 1857449"/>
                <a:gd name="connsiteX23" fmla="*/ 1326930 w 1593149"/>
                <a:gd name="connsiteY23" fmla="*/ 1299356 h 1857449"/>
                <a:gd name="connsiteX24" fmla="*/ 1338320 w 1593149"/>
                <a:gd name="connsiteY24" fmla="*/ 1333525 h 1857449"/>
                <a:gd name="connsiteX25" fmla="*/ 1344015 w 1593149"/>
                <a:gd name="connsiteY25" fmla="*/ 1350609 h 1857449"/>
                <a:gd name="connsiteX26" fmla="*/ 1355405 w 1593149"/>
                <a:gd name="connsiteY26" fmla="*/ 1373388 h 1857449"/>
                <a:gd name="connsiteX27" fmla="*/ 1366795 w 1593149"/>
                <a:gd name="connsiteY27" fmla="*/ 1407557 h 1857449"/>
                <a:gd name="connsiteX28" fmla="*/ 1372490 w 1593149"/>
                <a:gd name="connsiteY28" fmla="*/ 1424642 h 1857449"/>
                <a:gd name="connsiteX29" fmla="*/ 1406660 w 1593149"/>
                <a:gd name="connsiteY29" fmla="*/ 1481590 h 1857449"/>
                <a:gd name="connsiteX30" fmla="*/ 1418049 w 1593149"/>
                <a:gd name="connsiteY30" fmla="*/ 1515759 h 1857449"/>
                <a:gd name="connsiteX31" fmla="*/ 1429439 w 1593149"/>
                <a:gd name="connsiteY31" fmla="*/ 1532844 h 1857449"/>
                <a:gd name="connsiteX32" fmla="*/ 1446524 w 1593149"/>
                <a:gd name="connsiteY32" fmla="*/ 1584097 h 1857449"/>
                <a:gd name="connsiteX33" fmla="*/ 1457914 w 1593149"/>
                <a:gd name="connsiteY33" fmla="*/ 1601182 h 1857449"/>
                <a:gd name="connsiteX34" fmla="*/ 1474999 w 1593149"/>
                <a:gd name="connsiteY34" fmla="*/ 1652435 h 1857449"/>
                <a:gd name="connsiteX35" fmla="*/ 1480694 w 1593149"/>
                <a:gd name="connsiteY35" fmla="*/ 1697994 h 1857449"/>
                <a:gd name="connsiteX36" fmla="*/ 1486389 w 1593149"/>
                <a:gd name="connsiteY36" fmla="*/ 1732163 h 1857449"/>
                <a:gd name="connsiteX37" fmla="*/ 1480694 w 1593149"/>
                <a:gd name="connsiteY37" fmla="*/ 1806196 h 1857449"/>
                <a:gd name="connsiteX38" fmla="*/ 1440829 w 1593149"/>
                <a:gd name="connsiteY38" fmla="*/ 1754942 h 1857449"/>
                <a:gd name="connsiteX39" fmla="*/ 1429439 w 1593149"/>
                <a:gd name="connsiteY39" fmla="*/ 1686604 h 1857449"/>
                <a:gd name="connsiteX40" fmla="*/ 1418049 w 1593149"/>
                <a:gd name="connsiteY40" fmla="*/ 1669520 h 1857449"/>
                <a:gd name="connsiteX41" fmla="*/ 1412355 w 1593149"/>
                <a:gd name="connsiteY41" fmla="*/ 1652435 h 1857449"/>
                <a:gd name="connsiteX42" fmla="*/ 1395270 w 1593149"/>
                <a:gd name="connsiteY42" fmla="*/ 1641045 h 1857449"/>
                <a:gd name="connsiteX43" fmla="*/ 1389575 w 1593149"/>
                <a:gd name="connsiteY43" fmla="*/ 1601182 h 1857449"/>
                <a:gd name="connsiteX44" fmla="*/ 1378185 w 1593149"/>
                <a:gd name="connsiteY44" fmla="*/ 1567013 h 1857449"/>
                <a:gd name="connsiteX45" fmla="*/ 1372490 w 1593149"/>
                <a:gd name="connsiteY45" fmla="*/ 1544233 h 1857449"/>
                <a:gd name="connsiteX46" fmla="*/ 1355405 w 1593149"/>
                <a:gd name="connsiteY46" fmla="*/ 1521454 h 1857449"/>
                <a:gd name="connsiteX47" fmla="*/ 1349710 w 1593149"/>
                <a:gd name="connsiteY47" fmla="*/ 1481590 h 1857449"/>
                <a:gd name="connsiteX48" fmla="*/ 1338320 w 1593149"/>
                <a:gd name="connsiteY48" fmla="*/ 1447421 h 1857449"/>
                <a:gd name="connsiteX49" fmla="*/ 1321235 w 1593149"/>
                <a:gd name="connsiteY49" fmla="*/ 1401863 h 1857449"/>
                <a:gd name="connsiteX50" fmla="*/ 1315540 w 1593149"/>
                <a:gd name="connsiteY50" fmla="*/ 1356304 h 1857449"/>
                <a:gd name="connsiteX51" fmla="*/ 1298455 w 1593149"/>
                <a:gd name="connsiteY51" fmla="*/ 1350609 h 1857449"/>
                <a:gd name="connsiteX52" fmla="*/ 1281370 w 1593149"/>
                <a:gd name="connsiteY52" fmla="*/ 1339219 h 1857449"/>
                <a:gd name="connsiteX53" fmla="*/ 1247200 w 1593149"/>
                <a:gd name="connsiteY53" fmla="*/ 1327830 h 1857449"/>
                <a:gd name="connsiteX54" fmla="*/ 1213030 w 1593149"/>
                <a:gd name="connsiteY54" fmla="*/ 1305050 h 1857449"/>
                <a:gd name="connsiteX55" fmla="*/ 1178860 w 1593149"/>
                <a:gd name="connsiteY55" fmla="*/ 1293661 h 1857449"/>
                <a:gd name="connsiteX56" fmla="*/ 1173165 w 1593149"/>
                <a:gd name="connsiteY56" fmla="*/ 1350609 h 1857449"/>
                <a:gd name="connsiteX57" fmla="*/ 1156080 w 1593149"/>
                <a:gd name="connsiteY57" fmla="*/ 1361999 h 1857449"/>
                <a:gd name="connsiteX58" fmla="*/ 1161775 w 1593149"/>
                <a:gd name="connsiteY58" fmla="*/ 1384778 h 1857449"/>
                <a:gd name="connsiteX59" fmla="*/ 1167470 w 1593149"/>
                <a:gd name="connsiteY59" fmla="*/ 1401863 h 1857449"/>
                <a:gd name="connsiteX60" fmla="*/ 1190250 w 1593149"/>
                <a:gd name="connsiteY60" fmla="*/ 1424642 h 1857449"/>
                <a:gd name="connsiteX61" fmla="*/ 1201640 w 1593149"/>
                <a:gd name="connsiteY61" fmla="*/ 1441726 h 1857449"/>
                <a:gd name="connsiteX62" fmla="*/ 1201640 w 1593149"/>
                <a:gd name="connsiteY62" fmla="*/ 1487285 h 1857449"/>
                <a:gd name="connsiteX63" fmla="*/ 1235810 w 1593149"/>
                <a:gd name="connsiteY63" fmla="*/ 1504370 h 1857449"/>
                <a:gd name="connsiteX64" fmla="*/ 1275675 w 1593149"/>
                <a:gd name="connsiteY64" fmla="*/ 1521454 h 1857449"/>
                <a:gd name="connsiteX65" fmla="*/ 1252895 w 1593149"/>
                <a:gd name="connsiteY65" fmla="*/ 1532844 h 1857449"/>
                <a:gd name="connsiteX66" fmla="*/ 1241505 w 1593149"/>
                <a:gd name="connsiteY66" fmla="*/ 1549928 h 1857449"/>
                <a:gd name="connsiteX67" fmla="*/ 1224420 w 1593149"/>
                <a:gd name="connsiteY67" fmla="*/ 1561318 h 1857449"/>
                <a:gd name="connsiteX68" fmla="*/ 1201640 w 1593149"/>
                <a:gd name="connsiteY68" fmla="*/ 1544233 h 1857449"/>
                <a:gd name="connsiteX69" fmla="*/ 1178860 w 1593149"/>
                <a:gd name="connsiteY69" fmla="*/ 1521454 h 1857449"/>
                <a:gd name="connsiteX70" fmla="*/ 1173165 w 1593149"/>
                <a:gd name="connsiteY70" fmla="*/ 1498675 h 1857449"/>
                <a:gd name="connsiteX71" fmla="*/ 1167470 w 1593149"/>
                <a:gd name="connsiteY71" fmla="*/ 1470201 h 1857449"/>
                <a:gd name="connsiteX72" fmla="*/ 1150385 w 1593149"/>
                <a:gd name="connsiteY72" fmla="*/ 1464506 h 1857449"/>
                <a:gd name="connsiteX73" fmla="*/ 1138996 w 1593149"/>
                <a:gd name="connsiteY73" fmla="*/ 1447421 h 1857449"/>
                <a:gd name="connsiteX74" fmla="*/ 1121911 w 1593149"/>
                <a:gd name="connsiteY74" fmla="*/ 1441726 h 1857449"/>
                <a:gd name="connsiteX75" fmla="*/ 1104826 w 1593149"/>
                <a:gd name="connsiteY75" fmla="*/ 1430337 h 1857449"/>
                <a:gd name="connsiteX76" fmla="*/ 1064961 w 1593149"/>
                <a:gd name="connsiteY76" fmla="*/ 1418947 h 1857449"/>
                <a:gd name="connsiteX77" fmla="*/ 1030791 w 1593149"/>
                <a:gd name="connsiteY77" fmla="*/ 1390473 h 1857449"/>
                <a:gd name="connsiteX78" fmla="*/ 1019401 w 1593149"/>
                <a:gd name="connsiteY78" fmla="*/ 1373388 h 1857449"/>
                <a:gd name="connsiteX79" fmla="*/ 1002316 w 1593149"/>
                <a:gd name="connsiteY79" fmla="*/ 1361999 h 1857449"/>
                <a:gd name="connsiteX80" fmla="*/ 996621 w 1593149"/>
                <a:gd name="connsiteY80" fmla="*/ 1344914 h 1857449"/>
                <a:gd name="connsiteX81" fmla="*/ 962451 w 1593149"/>
                <a:gd name="connsiteY81" fmla="*/ 1327830 h 1857449"/>
                <a:gd name="connsiteX82" fmla="*/ 945366 w 1593149"/>
                <a:gd name="connsiteY82" fmla="*/ 1333525 h 1857449"/>
                <a:gd name="connsiteX83" fmla="*/ 928281 w 1593149"/>
                <a:gd name="connsiteY83" fmla="*/ 1367694 h 1857449"/>
                <a:gd name="connsiteX84" fmla="*/ 933976 w 1593149"/>
                <a:gd name="connsiteY84" fmla="*/ 1436032 h 1857449"/>
                <a:gd name="connsiteX85" fmla="*/ 968146 w 1593149"/>
                <a:gd name="connsiteY85" fmla="*/ 1470201 h 1857449"/>
                <a:gd name="connsiteX86" fmla="*/ 1002316 w 1593149"/>
                <a:gd name="connsiteY86" fmla="*/ 1481590 h 1857449"/>
                <a:gd name="connsiteX87" fmla="*/ 1008011 w 1593149"/>
                <a:gd name="connsiteY87" fmla="*/ 1498675 h 1857449"/>
                <a:gd name="connsiteX88" fmla="*/ 1025096 w 1593149"/>
                <a:gd name="connsiteY88" fmla="*/ 1504370 h 1857449"/>
                <a:gd name="connsiteX89" fmla="*/ 1064961 w 1593149"/>
                <a:gd name="connsiteY89" fmla="*/ 1510064 h 1857449"/>
                <a:gd name="connsiteX90" fmla="*/ 1059266 w 1593149"/>
                <a:gd name="connsiteY90" fmla="*/ 1538538 h 1857449"/>
                <a:gd name="connsiteX91" fmla="*/ 1047876 w 1593149"/>
                <a:gd name="connsiteY91" fmla="*/ 1555623 h 1857449"/>
                <a:gd name="connsiteX92" fmla="*/ 1076351 w 1593149"/>
                <a:gd name="connsiteY92" fmla="*/ 1578402 h 1857449"/>
                <a:gd name="connsiteX93" fmla="*/ 1110521 w 1593149"/>
                <a:gd name="connsiteY93" fmla="*/ 1606876 h 1857449"/>
                <a:gd name="connsiteX94" fmla="*/ 1150385 w 1593149"/>
                <a:gd name="connsiteY94" fmla="*/ 1618266 h 1857449"/>
                <a:gd name="connsiteX95" fmla="*/ 1184555 w 1593149"/>
                <a:gd name="connsiteY95" fmla="*/ 1629656 h 1857449"/>
                <a:gd name="connsiteX96" fmla="*/ 1201640 w 1593149"/>
                <a:gd name="connsiteY96" fmla="*/ 1635351 h 1857449"/>
                <a:gd name="connsiteX97" fmla="*/ 1207335 w 1593149"/>
                <a:gd name="connsiteY97" fmla="*/ 1652435 h 1857449"/>
                <a:gd name="connsiteX98" fmla="*/ 1218725 w 1593149"/>
                <a:gd name="connsiteY98" fmla="*/ 1675214 h 1857449"/>
                <a:gd name="connsiteX99" fmla="*/ 1207335 w 1593149"/>
                <a:gd name="connsiteY99" fmla="*/ 1703689 h 1857449"/>
                <a:gd name="connsiteX100" fmla="*/ 1195945 w 1593149"/>
                <a:gd name="connsiteY100" fmla="*/ 1686604 h 1857449"/>
                <a:gd name="connsiteX101" fmla="*/ 1121911 w 1593149"/>
                <a:gd name="connsiteY101" fmla="*/ 1669520 h 1857449"/>
                <a:gd name="connsiteX102" fmla="*/ 1161775 w 1593149"/>
                <a:gd name="connsiteY102" fmla="*/ 1709383 h 1857449"/>
                <a:gd name="connsiteX103" fmla="*/ 1178860 w 1593149"/>
                <a:gd name="connsiteY103" fmla="*/ 1743552 h 1857449"/>
                <a:gd name="connsiteX104" fmla="*/ 1156080 w 1593149"/>
                <a:gd name="connsiteY104" fmla="*/ 1754942 h 1857449"/>
                <a:gd name="connsiteX105" fmla="*/ 1104826 w 1593149"/>
                <a:gd name="connsiteY105" fmla="*/ 1749247 h 1857449"/>
                <a:gd name="connsiteX106" fmla="*/ 1087741 w 1593149"/>
                <a:gd name="connsiteY106" fmla="*/ 1743552 h 1857449"/>
                <a:gd name="connsiteX107" fmla="*/ 1064961 w 1593149"/>
                <a:gd name="connsiteY107" fmla="*/ 1623961 h 1857449"/>
                <a:gd name="connsiteX108" fmla="*/ 1019401 w 1593149"/>
                <a:gd name="connsiteY108" fmla="*/ 1612571 h 1857449"/>
                <a:gd name="connsiteX109" fmla="*/ 1008011 w 1593149"/>
                <a:gd name="connsiteY109" fmla="*/ 1635351 h 1857449"/>
                <a:gd name="connsiteX110" fmla="*/ 996621 w 1593149"/>
                <a:gd name="connsiteY110" fmla="*/ 1652435 h 1857449"/>
                <a:gd name="connsiteX111" fmla="*/ 1002316 w 1593149"/>
                <a:gd name="connsiteY111" fmla="*/ 1732163 h 1857449"/>
                <a:gd name="connsiteX112" fmla="*/ 1008011 w 1593149"/>
                <a:gd name="connsiteY112" fmla="*/ 1749247 h 1857449"/>
                <a:gd name="connsiteX113" fmla="*/ 1025096 w 1593149"/>
                <a:gd name="connsiteY113" fmla="*/ 1754942 h 1857449"/>
                <a:gd name="connsiteX114" fmla="*/ 1025096 w 1593149"/>
                <a:gd name="connsiteY114" fmla="*/ 1789111 h 1857449"/>
                <a:gd name="connsiteX115" fmla="*/ 1002316 w 1593149"/>
                <a:gd name="connsiteY115" fmla="*/ 1857449 h 1857449"/>
                <a:gd name="connsiteX116" fmla="*/ 996621 w 1593149"/>
                <a:gd name="connsiteY116" fmla="*/ 1840365 h 1857449"/>
                <a:gd name="connsiteX117" fmla="*/ 990926 w 1593149"/>
                <a:gd name="connsiteY117" fmla="*/ 1811890 h 1857449"/>
                <a:gd name="connsiteX118" fmla="*/ 973841 w 1593149"/>
                <a:gd name="connsiteY118" fmla="*/ 1823280 h 1857449"/>
                <a:gd name="connsiteX119" fmla="*/ 945366 w 1593149"/>
                <a:gd name="connsiteY119" fmla="*/ 1828975 h 1857449"/>
                <a:gd name="connsiteX120" fmla="*/ 905501 w 1593149"/>
                <a:gd name="connsiteY120" fmla="*/ 1817585 h 1857449"/>
                <a:gd name="connsiteX121" fmla="*/ 899806 w 1593149"/>
                <a:gd name="connsiteY121" fmla="*/ 1800501 h 1857449"/>
                <a:gd name="connsiteX122" fmla="*/ 922586 w 1593149"/>
                <a:gd name="connsiteY122" fmla="*/ 1777721 h 1857449"/>
                <a:gd name="connsiteX123" fmla="*/ 945366 w 1593149"/>
                <a:gd name="connsiteY123" fmla="*/ 1766332 h 1857449"/>
                <a:gd name="connsiteX124" fmla="*/ 956756 w 1593149"/>
                <a:gd name="connsiteY124" fmla="*/ 1749247 h 1857449"/>
                <a:gd name="connsiteX125" fmla="*/ 968146 w 1593149"/>
                <a:gd name="connsiteY125" fmla="*/ 1715078 h 1857449"/>
                <a:gd name="connsiteX126" fmla="*/ 973841 w 1593149"/>
                <a:gd name="connsiteY126" fmla="*/ 1669520 h 1857449"/>
                <a:gd name="connsiteX127" fmla="*/ 996621 w 1593149"/>
                <a:gd name="connsiteY127" fmla="*/ 1635351 h 1857449"/>
                <a:gd name="connsiteX128" fmla="*/ 990926 w 1593149"/>
                <a:gd name="connsiteY128" fmla="*/ 1618266 h 1857449"/>
                <a:gd name="connsiteX129" fmla="*/ 1002316 w 1593149"/>
                <a:gd name="connsiteY129" fmla="*/ 1584097 h 1857449"/>
                <a:gd name="connsiteX130" fmla="*/ 979536 w 1593149"/>
                <a:gd name="connsiteY130" fmla="*/ 1555623 h 1857449"/>
                <a:gd name="connsiteX131" fmla="*/ 939671 w 1593149"/>
                <a:gd name="connsiteY131" fmla="*/ 1527149 h 1857449"/>
                <a:gd name="connsiteX132" fmla="*/ 933976 w 1593149"/>
                <a:gd name="connsiteY132" fmla="*/ 1549928 h 1857449"/>
                <a:gd name="connsiteX133" fmla="*/ 922586 w 1593149"/>
                <a:gd name="connsiteY133" fmla="*/ 1641045 h 1857449"/>
                <a:gd name="connsiteX134" fmla="*/ 905501 w 1593149"/>
                <a:gd name="connsiteY134" fmla="*/ 1635351 h 1857449"/>
                <a:gd name="connsiteX135" fmla="*/ 922586 w 1593149"/>
                <a:gd name="connsiteY135" fmla="*/ 1555623 h 1857449"/>
                <a:gd name="connsiteX136" fmla="*/ 916891 w 1593149"/>
                <a:gd name="connsiteY136" fmla="*/ 1521454 h 1857449"/>
                <a:gd name="connsiteX137" fmla="*/ 905501 w 1593149"/>
                <a:gd name="connsiteY137" fmla="*/ 1504370 h 1857449"/>
                <a:gd name="connsiteX138" fmla="*/ 888416 w 1593149"/>
                <a:gd name="connsiteY138" fmla="*/ 1447421 h 1857449"/>
                <a:gd name="connsiteX139" fmla="*/ 865637 w 1593149"/>
                <a:gd name="connsiteY139" fmla="*/ 1418947 h 1857449"/>
                <a:gd name="connsiteX140" fmla="*/ 848552 w 1593149"/>
                <a:gd name="connsiteY140" fmla="*/ 1430337 h 1857449"/>
                <a:gd name="connsiteX141" fmla="*/ 831467 w 1593149"/>
                <a:gd name="connsiteY141" fmla="*/ 1470201 h 1857449"/>
                <a:gd name="connsiteX142" fmla="*/ 825772 w 1593149"/>
                <a:gd name="connsiteY142" fmla="*/ 1487285 h 1857449"/>
                <a:gd name="connsiteX143" fmla="*/ 802992 w 1593149"/>
                <a:gd name="connsiteY143" fmla="*/ 1510064 h 1857449"/>
                <a:gd name="connsiteX144" fmla="*/ 785907 w 1593149"/>
                <a:gd name="connsiteY144" fmla="*/ 1544233 h 1857449"/>
                <a:gd name="connsiteX145" fmla="*/ 797297 w 1593149"/>
                <a:gd name="connsiteY145" fmla="*/ 1578402 h 1857449"/>
                <a:gd name="connsiteX146" fmla="*/ 808687 w 1593149"/>
                <a:gd name="connsiteY146" fmla="*/ 1635351 h 1857449"/>
                <a:gd name="connsiteX147" fmla="*/ 825772 w 1593149"/>
                <a:gd name="connsiteY147" fmla="*/ 1646740 h 1857449"/>
                <a:gd name="connsiteX148" fmla="*/ 820077 w 1593149"/>
                <a:gd name="connsiteY148" fmla="*/ 1686604 h 1857449"/>
                <a:gd name="connsiteX149" fmla="*/ 802992 w 1593149"/>
                <a:gd name="connsiteY149" fmla="*/ 1680909 h 1857449"/>
                <a:gd name="connsiteX150" fmla="*/ 797297 w 1593149"/>
                <a:gd name="connsiteY150" fmla="*/ 1663825 h 1857449"/>
                <a:gd name="connsiteX151" fmla="*/ 780212 w 1593149"/>
                <a:gd name="connsiteY151" fmla="*/ 1652435 h 1857449"/>
                <a:gd name="connsiteX152" fmla="*/ 740347 w 1593149"/>
                <a:gd name="connsiteY152" fmla="*/ 1669520 h 1857449"/>
                <a:gd name="connsiteX153" fmla="*/ 734652 w 1593149"/>
                <a:gd name="connsiteY153" fmla="*/ 1686604 h 1857449"/>
                <a:gd name="connsiteX154" fmla="*/ 711872 w 1593149"/>
                <a:gd name="connsiteY154" fmla="*/ 1720773 h 1857449"/>
                <a:gd name="connsiteX155" fmla="*/ 723262 w 1593149"/>
                <a:gd name="connsiteY155" fmla="*/ 1760637 h 1857449"/>
                <a:gd name="connsiteX156" fmla="*/ 728957 w 1593149"/>
                <a:gd name="connsiteY156" fmla="*/ 1777721 h 1857449"/>
                <a:gd name="connsiteX157" fmla="*/ 723262 w 1593149"/>
                <a:gd name="connsiteY157" fmla="*/ 1806196 h 1857449"/>
                <a:gd name="connsiteX158" fmla="*/ 706177 w 1593149"/>
                <a:gd name="connsiteY158" fmla="*/ 1811890 h 1857449"/>
                <a:gd name="connsiteX159" fmla="*/ 700482 w 1593149"/>
                <a:gd name="connsiteY159" fmla="*/ 1789111 h 1857449"/>
                <a:gd name="connsiteX160" fmla="*/ 666312 w 1593149"/>
                <a:gd name="connsiteY160" fmla="*/ 1766332 h 1857449"/>
                <a:gd name="connsiteX161" fmla="*/ 586583 w 1593149"/>
                <a:gd name="connsiteY161" fmla="*/ 1754942 h 1857449"/>
                <a:gd name="connsiteX162" fmla="*/ 615058 w 1593149"/>
                <a:gd name="connsiteY162" fmla="*/ 1743552 h 1857449"/>
                <a:gd name="connsiteX163" fmla="*/ 649227 w 1593149"/>
                <a:gd name="connsiteY163" fmla="*/ 1737858 h 1857449"/>
                <a:gd name="connsiteX164" fmla="*/ 637837 w 1593149"/>
                <a:gd name="connsiteY164" fmla="*/ 1697994 h 1857449"/>
                <a:gd name="connsiteX165" fmla="*/ 677702 w 1593149"/>
                <a:gd name="connsiteY165" fmla="*/ 1675214 h 1857449"/>
                <a:gd name="connsiteX166" fmla="*/ 694787 w 1593149"/>
                <a:gd name="connsiteY166" fmla="*/ 1669520 h 1857449"/>
                <a:gd name="connsiteX167" fmla="*/ 700482 w 1593149"/>
                <a:gd name="connsiteY167" fmla="*/ 1652435 h 1857449"/>
                <a:gd name="connsiteX168" fmla="*/ 717567 w 1593149"/>
                <a:gd name="connsiteY168" fmla="*/ 1641045 h 1857449"/>
                <a:gd name="connsiteX169" fmla="*/ 728957 w 1593149"/>
                <a:gd name="connsiteY169" fmla="*/ 1623961 h 1857449"/>
                <a:gd name="connsiteX170" fmla="*/ 723262 w 1593149"/>
                <a:gd name="connsiteY170" fmla="*/ 1595487 h 1857449"/>
                <a:gd name="connsiteX171" fmla="*/ 672007 w 1593149"/>
                <a:gd name="connsiteY171" fmla="*/ 1584097 h 1857449"/>
                <a:gd name="connsiteX172" fmla="*/ 637837 w 1593149"/>
                <a:gd name="connsiteY172" fmla="*/ 1567013 h 1857449"/>
                <a:gd name="connsiteX173" fmla="*/ 632142 w 1593149"/>
                <a:gd name="connsiteY173" fmla="*/ 1549928 h 1857449"/>
                <a:gd name="connsiteX174" fmla="*/ 620752 w 1593149"/>
                <a:gd name="connsiteY174" fmla="*/ 1532844 h 1857449"/>
                <a:gd name="connsiteX175" fmla="*/ 637837 w 1593149"/>
                <a:gd name="connsiteY175" fmla="*/ 1527149 h 1857449"/>
                <a:gd name="connsiteX176" fmla="*/ 728957 w 1593149"/>
                <a:gd name="connsiteY176" fmla="*/ 1515759 h 1857449"/>
                <a:gd name="connsiteX177" fmla="*/ 751737 w 1593149"/>
                <a:gd name="connsiteY177" fmla="*/ 1504370 h 1857449"/>
                <a:gd name="connsiteX178" fmla="*/ 763127 w 1593149"/>
                <a:gd name="connsiteY178" fmla="*/ 1487285 h 1857449"/>
                <a:gd name="connsiteX179" fmla="*/ 797297 w 1593149"/>
                <a:gd name="connsiteY179" fmla="*/ 1470201 h 1857449"/>
                <a:gd name="connsiteX180" fmla="*/ 808687 w 1593149"/>
                <a:gd name="connsiteY180" fmla="*/ 1453116 h 1857449"/>
                <a:gd name="connsiteX181" fmla="*/ 825772 w 1593149"/>
                <a:gd name="connsiteY181" fmla="*/ 1436032 h 1857449"/>
                <a:gd name="connsiteX182" fmla="*/ 854247 w 1593149"/>
                <a:gd name="connsiteY182" fmla="*/ 1390473 h 1857449"/>
                <a:gd name="connsiteX183" fmla="*/ 865637 w 1593149"/>
                <a:gd name="connsiteY183" fmla="*/ 1361999 h 1857449"/>
                <a:gd name="connsiteX184" fmla="*/ 905501 w 1593149"/>
                <a:gd name="connsiteY184" fmla="*/ 1339219 h 1857449"/>
                <a:gd name="connsiteX185" fmla="*/ 956756 w 1593149"/>
                <a:gd name="connsiteY185" fmla="*/ 1327830 h 1857449"/>
                <a:gd name="connsiteX186" fmla="*/ 951061 w 1593149"/>
                <a:gd name="connsiteY186" fmla="*/ 1310745 h 1857449"/>
                <a:gd name="connsiteX187" fmla="*/ 945366 w 1593149"/>
                <a:gd name="connsiteY187" fmla="*/ 1248102 h 1857449"/>
                <a:gd name="connsiteX188" fmla="*/ 928281 w 1593149"/>
                <a:gd name="connsiteY188" fmla="*/ 1242407 h 1857449"/>
                <a:gd name="connsiteX189" fmla="*/ 905501 w 1593149"/>
                <a:gd name="connsiteY189" fmla="*/ 1236712 h 1857449"/>
                <a:gd name="connsiteX190" fmla="*/ 825772 w 1593149"/>
                <a:gd name="connsiteY190" fmla="*/ 1242407 h 1857449"/>
                <a:gd name="connsiteX191" fmla="*/ 808687 w 1593149"/>
                <a:gd name="connsiteY191" fmla="*/ 1253797 h 1857449"/>
                <a:gd name="connsiteX192" fmla="*/ 780212 w 1593149"/>
                <a:gd name="connsiteY192" fmla="*/ 1259492 h 1857449"/>
                <a:gd name="connsiteX193" fmla="*/ 757432 w 1593149"/>
                <a:gd name="connsiteY193" fmla="*/ 1270881 h 1857449"/>
                <a:gd name="connsiteX194" fmla="*/ 734652 w 1593149"/>
                <a:gd name="connsiteY194" fmla="*/ 1316440 h 1857449"/>
                <a:gd name="connsiteX195" fmla="*/ 717567 w 1593149"/>
                <a:gd name="connsiteY195" fmla="*/ 1367694 h 1857449"/>
                <a:gd name="connsiteX196" fmla="*/ 711872 w 1593149"/>
                <a:gd name="connsiteY196" fmla="*/ 1384778 h 1857449"/>
                <a:gd name="connsiteX197" fmla="*/ 689092 w 1593149"/>
                <a:gd name="connsiteY197" fmla="*/ 1401863 h 1857449"/>
                <a:gd name="connsiteX198" fmla="*/ 683397 w 1593149"/>
                <a:gd name="connsiteY198" fmla="*/ 1339219 h 1857449"/>
                <a:gd name="connsiteX199" fmla="*/ 666312 w 1593149"/>
                <a:gd name="connsiteY199" fmla="*/ 1327830 h 1857449"/>
                <a:gd name="connsiteX200" fmla="*/ 575193 w 1593149"/>
                <a:gd name="connsiteY200" fmla="*/ 1339219 h 1857449"/>
                <a:gd name="connsiteX201" fmla="*/ 563803 w 1593149"/>
                <a:gd name="connsiteY201" fmla="*/ 1356304 h 1857449"/>
                <a:gd name="connsiteX202" fmla="*/ 541023 w 1593149"/>
                <a:gd name="connsiteY202" fmla="*/ 1418947 h 1857449"/>
                <a:gd name="connsiteX203" fmla="*/ 444208 w 1593149"/>
                <a:gd name="connsiteY203" fmla="*/ 1424642 h 1857449"/>
                <a:gd name="connsiteX204" fmla="*/ 438513 w 1593149"/>
                <a:gd name="connsiteY204" fmla="*/ 1470201 h 1857449"/>
                <a:gd name="connsiteX205" fmla="*/ 421428 w 1593149"/>
                <a:gd name="connsiteY205" fmla="*/ 1492980 h 1857449"/>
                <a:gd name="connsiteX206" fmla="*/ 410038 w 1593149"/>
                <a:gd name="connsiteY206" fmla="*/ 1510064 h 1857449"/>
                <a:gd name="connsiteX207" fmla="*/ 415733 w 1593149"/>
                <a:gd name="connsiteY207" fmla="*/ 1572707 h 1857449"/>
                <a:gd name="connsiteX208" fmla="*/ 432818 w 1593149"/>
                <a:gd name="connsiteY208" fmla="*/ 1578402 h 1857449"/>
                <a:gd name="connsiteX209" fmla="*/ 438513 w 1593149"/>
                <a:gd name="connsiteY209" fmla="*/ 1601182 h 1857449"/>
                <a:gd name="connsiteX210" fmla="*/ 449903 w 1593149"/>
                <a:gd name="connsiteY210" fmla="*/ 1618266 h 1857449"/>
                <a:gd name="connsiteX211" fmla="*/ 392953 w 1593149"/>
                <a:gd name="connsiteY211" fmla="*/ 1612571 h 1857449"/>
                <a:gd name="connsiteX212" fmla="*/ 387258 w 1593149"/>
                <a:gd name="connsiteY212" fmla="*/ 1538538 h 1857449"/>
                <a:gd name="connsiteX213" fmla="*/ 381563 w 1593149"/>
                <a:gd name="connsiteY213" fmla="*/ 1453116 h 1857449"/>
                <a:gd name="connsiteX214" fmla="*/ 364478 w 1593149"/>
                <a:gd name="connsiteY214" fmla="*/ 1441726 h 1857449"/>
                <a:gd name="connsiteX215" fmla="*/ 324614 w 1593149"/>
                <a:gd name="connsiteY215" fmla="*/ 1430337 h 1857449"/>
                <a:gd name="connsiteX216" fmla="*/ 301834 w 1593149"/>
                <a:gd name="connsiteY216" fmla="*/ 1436032 h 1857449"/>
                <a:gd name="connsiteX217" fmla="*/ 290444 w 1593149"/>
                <a:gd name="connsiteY217" fmla="*/ 1453116 h 1857449"/>
                <a:gd name="connsiteX218" fmla="*/ 273359 w 1593149"/>
                <a:gd name="connsiteY218" fmla="*/ 1470201 h 1857449"/>
                <a:gd name="connsiteX219" fmla="*/ 233494 w 1593149"/>
                <a:gd name="connsiteY219" fmla="*/ 1510064 h 1857449"/>
                <a:gd name="connsiteX220" fmla="*/ 239189 w 1593149"/>
                <a:gd name="connsiteY220" fmla="*/ 1532844 h 1857449"/>
                <a:gd name="connsiteX221" fmla="*/ 256274 w 1593149"/>
                <a:gd name="connsiteY221" fmla="*/ 1538538 h 1857449"/>
                <a:gd name="connsiteX222" fmla="*/ 296139 w 1593149"/>
                <a:gd name="connsiteY222" fmla="*/ 1561318 h 1857449"/>
                <a:gd name="connsiteX223" fmla="*/ 290444 w 1593149"/>
                <a:gd name="connsiteY223" fmla="*/ 1578402 h 1857449"/>
                <a:gd name="connsiteX224" fmla="*/ 256274 w 1593149"/>
                <a:gd name="connsiteY224" fmla="*/ 1601182 h 1857449"/>
                <a:gd name="connsiteX225" fmla="*/ 210714 w 1593149"/>
                <a:gd name="connsiteY225" fmla="*/ 1595487 h 1857449"/>
                <a:gd name="connsiteX226" fmla="*/ 205019 w 1593149"/>
                <a:gd name="connsiteY226" fmla="*/ 1578402 h 1857449"/>
                <a:gd name="connsiteX227" fmla="*/ 199324 w 1593149"/>
                <a:gd name="connsiteY227" fmla="*/ 1555623 h 1857449"/>
                <a:gd name="connsiteX228" fmla="*/ 170849 w 1593149"/>
                <a:gd name="connsiteY228" fmla="*/ 1549928 h 1857449"/>
                <a:gd name="connsiteX229" fmla="*/ 153764 w 1593149"/>
                <a:gd name="connsiteY229" fmla="*/ 1532844 h 1857449"/>
                <a:gd name="connsiteX230" fmla="*/ 136679 w 1593149"/>
                <a:gd name="connsiteY230" fmla="*/ 1521454 h 1857449"/>
                <a:gd name="connsiteX231" fmla="*/ 142374 w 1593149"/>
                <a:gd name="connsiteY231" fmla="*/ 1498675 h 1857449"/>
                <a:gd name="connsiteX232" fmla="*/ 182239 w 1593149"/>
                <a:gd name="connsiteY232" fmla="*/ 1481590 h 1857449"/>
                <a:gd name="connsiteX233" fmla="*/ 199324 w 1593149"/>
                <a:gd name="connsiteY233" fmla="*/ 1464506 h 1857449"/>
                <a:gd name="connsiteX234" fmla="*/ 222104 w 1593149"/>
                <a:gd name="connsiteY234" fmla="*/ 1458811 h 1857449"/>
                <a:gd name="connsiteX235" fmla="*/ 244884 w 1593149"/>
                <a:gd name="connsiteY235" fmla="*/ 1424642 h 1857449"/>
                <a:gd name="connsiteX236" fmla="*/ 256274 w 1593149"/>
                <a:gd name="connsiteY236" fmla="*/ 1407557 h 1857449"/>
                <a:gd name="connsiteX237" fmla="*/ 273359 w 1593149"/>
                <a:gd name="connsiteY237" fmla="*/ 1401863 h 1857449"/>
                <a:gd name="connsiteX238" fmla="*/ 290444 w 1593149"/>
                <a:gd name="connsiteY238" fmla="*/ 1384778 h 1857449"/>
                <a:gd name="connsiteX239" fmla="*/ 279054 w 1593149"/>
                <a:gd name="connsiteY239" fmla="*/ 1350609 h 1857449"/>
                <a:gd name="connsiteX240" fmla="*/ 318919 w 1593149"/>
                <a:gd name="connsiteY240" fmla="*/ 1327830 h 1857449"/>
                <a:gd name="connsiteX241" fmla="*/ 336004 w 1593149"/>
                <a:gd name="connsiteY241" fmla="*/ 1339219 h 1857449"/>
                <a:gd name="connsiteX242" fmla="*/ 353088 w 1593149"/>
                <a:gd name="connsiteY242" fmla="*/ 1344914 h 1857449"/>
                <a:gd name="connsiteX243" fmla="*/ 364478 w 1593149"/>
                <a:gd name="connsiteY243" fmla="*/ 1361999 h 1857449"/>
                <a:gd name="connsiteX244" fmla="*/ 529633 w 1593149"/>
                <a:gd name="connsiteY244" fmla="*/ 1379083 h 1857449"/>
                <a:gd name="connsiteX245" fmla="*/ 541023 w 1593149"/>
                <a:gd name="connsiteY245" fmla="*/ 1361999 h 1857449"/>
                <a:gd name="connsiteX246" fmla="*/ 546718 w 1593149"/>
                <a:gd name="connsiteY246" fmla="*/ 1344914 h 1857449"/>
                <a:gd name="connsiteX247" fmla="*/ 563803 w 1593149"/>
                <a:gd name="connsiteY247" fmla="*/ 1339219 h 1857449"/>
                <a:gd name="connsiteX248" fmla="*/ 592278 w 1593149"/>
                <a:gd name="connsiteY248" fmla="*/ 1316440 h 1857449"/>
                <a:gd name="connsiteX249" fmla="*/ 626447 w 1593149"/>
                <a:gd name="connsiteY249" fmla="*/ 1299356 h 1857449"/>
                <a:gd name="connsiteX250" fmla="*/ 666312 w 1593149"/>
                <a:gd name="connsiteY250" fmla="*/ 1293661 h 1857449"/>
                <a:gd name="connsiteX251" fmla="*/ 672007 w 1593149"/>
                <a:gd name="connsiteY251" fmla="*/ 1253797 h 1857449"/>
                <a:gd name="connsiteX252" fmla="*/ 654922 w 1593149"/>
                <a:gd name="connsiteY252" fmla="*/ 1248102 h 1857449"/>
                <a:gd name="connsiteX253" fmla="*/ 677702 w 1593149"/>
                <a:gd name="connsiteY253" fmla="*/ 1236712 h 1857449"/>
                <a:gd name="connsiteX254" fmla="*/ 774517 w 1593149"/>
                <a:gd name="connsiteY254" fmla="*/ 1225323 h 1857449"/>
                <a:gd name="connsiteX255" fmla="*/ 808687 w 1593149"/>
                <a:gd name="connsiteY255" fmla="*/ 1219628 h 1857449"/>
                <a:gd name="connsiteX256" fmla="*/ 791602 w 1593149"/>
                <a:gd name="connsiteY256" fmla="*/ 1213933 h 1857449"/>
                <a:gd name="connsiteX257" fmla="*/ 751737 w 1593149"/>
                <a:gd name="connsiteY257" fmla="*/ 1179764 h 1857449"/>
                <a:gd name="connsiteX258" fmla="*/ 740347 w 1593149"/>
                <a:gd name="connsiteY258" fmla="*/ 1162680 h 1857449"/>
                <a:gd name="connsiteX259" fmla="*/ 700482 w 1593149"/>
                <a:gd name="connsiteY259" fmla="*/ 1145595 h 1857449"/>
                <a:gd name="connsiteX260" fmla="*/ 495463 w 1593149"/>
                <a:gd name="connsiteY260" fmla="*/ 1134206 h 1857449"/>
                <a:gd name="connsiteX261" fmla="*/ 410038 w 1593149"/>
                <a:gd name="connsiteY261" fmla="*/ 1151290 h 1857449"/>
                <a:gd name="connsiteX262" fmla="*/ 398648 w 1593149"/>
                <a:gd name="connsiteY262" fmla="*/ 1174069 h 1857449"/>
                <a:gd name="connsiteX263" fmla="*/ 353088 w 1593149"/>
                <a:gd name="connsiteY263" fmla="*/ 1225323 h 1857449"/>
                <a:gd name="connsiteX264" fmla="*/ 347394 w 1593149"/>
                <a:gd name="connsiteY264" fmla="*/ 1179764 h 1857449"/>
                <a:gd name="connsiteX265" fmla="*/ 233494 w 1593149"/>
                <a:gd name="connsiteY265" fmla="*/ 1208238 h 1857449"/>
                <a:gd name="connsiteX266" fmla="*/ 216409 w 1593149"/>
                <a:gd name="connsiteY266" fmla="*/ 1225323 h 1857449"/>
                <a:gd name="connsiteX267" fmla="*/ 210714 w 1593149"/>
                <a:gd name="connsiteY267" fmla="*/ 1208238 h 1857449"/>
                <a:gd name="connsiteX268" fmla="*/ 222104 w 1593149"/>
                <a:gd name="connsiteY268" fmla="*/ 1179764 h 1857449"/>
                <a:gd name="connsiteX269" fmla="*/ 205019 w 1593149"/>
                <a:gd name="connsiteY269" fmla="*/ 1174069 h 1857449"/>
                <a:gd name="connsiteX270" fmla="*/ 148069 w 1593149"/>
                <a:gd name="connsiteY270" fmla="*/ 1162680 h 1857449"/>
                <a:gd name="connsiteX271" fmla="*/ 119594 w 1593149"/>
                <a:gd name="connsiteY271" fmla="*/ 1156985 h 1857449"/>
                <a:gd name="connsiteX272" fmla="*/ 85425 w 1593149"/>
                <a:gd name="connsiteY272" fmla="*/ 1145595 h 1857449"/>
                <a:gd name="connsiteX273" fmla="*/ 11390 w 1593149"/>
                <a:gd name="connsiteY273" fmla="*/ 1139900 h 1857449"/>
                <a:gd name="connsiteX274" fmla="*/ 0 w 1593149"/>
                <a:gd name="connsiteY274" fmla="*/ 1122816 h 1857449"/>
                <a:gd name="connsiteX275" fmla="*/ 5695 w 1593149"/>
                <a:gd name="connsiteY275" fmla="*/ 1100037 h 1857449"/>
                <a:gd name="connsiteX276" fmla="*/ 28475 w 1593149"/>
                <a:gd name="connsiteY276" fmla="*/ 1094342 h 1857449"/>
                <a:gd name="connsiteX277" fmla="*/ 34170 w 1593149"/>
                <a:gd name="connsiteY277" fmla="*/ 1054478 h 1857449"/>
                <a:gd name="connsiteX278" fmla="*/ 45560 w 1593149"/>
                <a:gd name="connsiteY278" fmla="*/ 1071562 h 1857449"/>
                <a:gd name="connsiteX279" fmla="*/ 68340 w 1593149"/>
                <a:gd name="connsiteY279" fmla="*/ 1094342 h 1857449"/>
                <a:gd name="connsiteX280" fmla="*/ 85425 w 1593149"/>
                <a:gd name="connsiteY280" fmla="*/ 1100037 h 1857449"/>
                <a:gd name="connsiteX281" fmla="*/ 176544 w 1593149"/>
                <a:gd name="connsiteY281" fmla="*/ 1105731 h 1857449"/>
                <a:gd name="connsiteX282" fmla="*/ 187934 w 1593149"/>
                <a:gd name="connsiteY282" fmla="*/ 1122816 h 1857449"/>
                <a:gd name="connsiteX283" fmla="*/ 227799 w 1593149"/>
                <a:gd name="connsiteY283" fmla="*/ 1139900 h 1857449"/>
                <a:gd name="connsiteX284" fmla="*/ 290444 w 1593149"/>
                <a:gd name="connsiteY284" fmla="*/ 1145595 h 1857449"/>
                <a:gd name="connsiteX285" fmla="*/ 444208 w 1593149"/>
                <a:gd name="connsiteY285" fmla="*/ 1139900 h 1857449"/>
                <a:gd name="connsiteX286" fmla="*/ 427123 w 1593149"/>
                <a:gd name="connsiteY286" fmla="*/ 1134206 h 1857449"/>
                <a:gd name="connsiteX287" fmla="*/ 398648 w 1593149"/>
                <a:gd name="connsiteY287" fmla="*/ 1100037 h 1857449"/>
                <a:gd name="connsiteX288" fmla="*/ 347394 w 1593149"/>
                <a:gd name="connsiteY288" fmla="*/ 1082952 h 1857449"/>
                <a:gd name="connsiteX289" fmla="*/ 290444 w 1593149"/>
                <a:gd name="connsiteY289" fmla="*/ 1054478 h 1857449"/>
                <a:gd name="connsiteX290" fmla="*/ 284749 w 1593149"/>
                <a:gd name="connsiteY290" fmla="*/ 1037393 h 1857449"/>
                <a:gd name="connsiteX291" fmla="*/ 267664 w 1593149"/>
                <a:gd name="connsiteY291" fmla="*/ 1031699 h 1857449"/>
                <a:gd name="connsiteX292" fmla="*/ 244884 w 1593149"/>
                <a:gd name="connsiteY292" fmla="*/ 1014614 h 1857449"/>
                <a:gd name="connsiteX293" fmla="*/ 227799 w 1593149"/>
                <a:gd name="connsiteY293" fmla="*/ 986140 h 1857449"/>
                <a:gd name="connsiteX294" fmla="*/ 210714 w 1593149"/>
                <a:gd name="connsiteY294" fmla="*/ 963361 h 1857449"/>
                <a:gd name="connsiteX295" fmla="*/ 182239 w 1593149"/>
                <a:gd name="connsiteY295" fmla="*/ 900717 h 1857449"/>
                <a:gd name="connsiteX296" fmla="*/ 148069 w 1593149"/>
                <a:gd name="connsiteY296" fmla="*/ 940581 h 1857449"/>
                <a:gd name="connsiteX297" fmla="*/ 136679 w 1593149"/>
                <a:gd name="connsiteY297" fmla="*/ 889328 h 1857449"/>
                <a:gd name="connsiteX298" fmla="*/ 170849 w 1593149"/>
                <a:gd name="connsiteY298" fmla="*/ 843769 h 1857449"/>
                <a:gd name="connsiteX299" fmla="*/ 187934 w 1593149"/>
                <a:gd name="connsiteY299" fmla="*/ 872243 h 1857449"/>
                <a:gd name="connsiteX300" fmla="*/ 193629 w 1593149"/>
                <a:gd name="connsiteY300" fmla="*/ 895023 h 1857449"/>
                <a:gd name="connsiteX301" fmla="*/ 210714 w 1593149"/>
                <a:gd name="connsiteY301" fmla="*/ 912107 h 1857449"/>
                <a:gd name="connsiteX302" fmla="*/ 233494 w 1593149"/>
                <a:gd name="connsiteY302" fmla="*/ 957666 h 1857449"/>
                <a:gd name="connsiteX303" fmla="*/ 279054 w 1593149"/>
                <a:gd name="connsiteY303" fmla="*/ 986140 h 1857449"/>
                <a:gd name="connsiteX304" fmla="*/ 313224 w 1593149"/>
                <a:gd name="connsiteY304" fmla="*/ 1008919 h 1857449"/>
                <a:gd name="connsiteX305" fmla="*/ 347394 w 1593149"/>
                <a:gd name="connsiteY305" fmla="*/ 1043088 h 1857449"/>
                <a:gd name="connsiteX306" fmla="*/ 364478 w 1593149"/>
                <a:gd name="connsiteY306" fmla="*/ 1071562 h 1857449"/>
                <a:gd name="connsiteX307" fmla="*/ 398648 w 1593149"/>
                <a:gd name="connsiteY307" fmla="*/ 1082952 h 1857449"/>
                <a:gd name="connsiteX308" fmla="*/ 438513 w 1593149"/>
                <a:gd name="connsiteY308" fmla="*/ 1071562 h 1857449"/>
                <a:gd name="connsiteX309" fmla="*/ 449903 w 1593149"/>
                <a:gd name="connsiteY309" fmla="*/ 1088647 h 1857449"/>
                <a:gd name="connsiteX310" fmla="*/ 455598 w 1593149"/>
                <a:gd name="connsiteY310" fmla="*/ 1105731 h 1857449"/>
                <a:gd name="connsiteX311" fmla="*/ 501158 w 1593149"/>
                <a:gd name="connsiteY311" fmla="*/ 1111426 h 1857449"/>
                <a:gd name="connsiteX312" fmla="*/ 620752 w 1593149"/>
                <a:gd name="connsiteY312" fmla="*/ 1122816 h 1857449"/>
                <a:gd name="connsiteX313" fmla="*/ 649227 w 1593149"/>
                <a:gd name="connsiteY313" fmla="*/ 1111426 h 1857449"/>
                <a:gd name="connsiteX314" fmla="*/ 597973 w 1593149"/>
                <a:gd name="connsiteY314" fmla="*/ 1082952 h 1857449"/>
                <a:gd name="connsiteX315" fmla="*/ 575193 w 1593149"/>
                <a:gd name="connsiteY315" fmla="*/ 1065868 h 1857449"/>
                <a:gd name="connsiteX316" fmla="*/ 569498 w 1593149"/>
                <a:gd name="connsiteY316" fmla="*/ 1048783 h 1857449"/>
                <a:gd name="connsiteX317" fmla="*/ 552413 w 1593149"/>
                <a:gd name="connsiteY317" fmla="*/ 1037393 h 1857449"/>
                <a:gd name="connsiteX318" fmla="*/ 518243 w 1593149"/>
                <a:gd name="connsiteY318" fmla="*/ 1003224 h 1857449"/>
                <a:gd name="connsiteX319" fmla="*/ 501158 w 1593149"/>
                <a:gd name="connsiteY319" fmla="*/ 986140 h 1857449"/>
                <a:gd name="connsiteX320" fmla="*/ 478378 w 1593149"/>
                <a:gd name="connsiteY320" fmla="*/ 974750 h 1857449"/>
                <a:gd name="connsiteX321" fmla="*/ 461293 w 1593149"/>
                <a:gd name="connsiteY321" fmla="*/ 969055 h 1857449"/>
                <a:gd name="connsiteX322" fmla="*/ 427123 w 1593149"/>
                <a:gd name="connsiteY322" fmla="*/ 940581 h 1857449"/>
                <a:gd name="connsiteX323" fmla="*/ 421428 w 1593149"/>
                <a:gd name="connsiteY323" fmla="*/ 917802 h 1857449"/>
                <a:gd name="connsiteX324" fmla="*/ 404343 w 1593149"/>
                <a:gd name="connsiteY324" fmla="*/ 912107 h 1857449"/>
                <a:gd name="connsiteX325" fmla="*/ 387258 w 1593149"/>
                <a:gd name="connsiteY325" fmla="*/ 900717 h 1857449"/>
                <a:gd name="connsiteX326" fmla="*/ 375868 w 1593149"/>
                <a:gd name="connsiteY326" fmla="*/ 883633 h 1857449"/>
                <a:gd name="connsiteX327" fmla="*/ 358783 w 1593149"/>
                <a:gd name="connsiteY327" fmla="*/ 877938 h 1857449"/>
                <a:gd name="connsiteX328" fmla="*/ 353088 w 1593149"/>
                <a:gd name="connsiteY328" fmla="*/ 820990 h 1857449"/>
                <a:gd name="connsiteX329" fmla="*/ 347394 w 1593149"/>
                <a:gd name="connsiteY329" fmla="*/ 803905 h 1857449"/>
                <a:gd name="connsiteX330" fmla="*/ 341699 w 1593149"/>
                <a:gd name="connsiteY330" fmla="*/ 781126 h 1857449"/>
                <a:gd name="connsiteX331" fmla="*/ 324614 w 1593149"/>
                <a:gd name="connsiteY331" fmla="*/ 775431 h 1857449"/>
                <a:gd name="connsiteX332" fmla="*/ 239189 w 1593149"/>
                <a:gd name="connsiteY332" fmla="*/ 775431 h 1857449"/>
                <a:gd name="connsiteX333" fmla="*/ 216409 w 1593149"/>
                <a:gd name="connsiteY333" fmla="*/ 764042 h 1857449"/>
                <a:gd name="connsiteX334" fmla="*/ 199324 w 1593149"/>
                <a:gd name="connsiteY334" fmla="*/ 758347 h 1857449"/>
                <a:gd name="connsiteX335" fmla="*/ 193629 w 1593149"/>
                <a:gd name="connsiteY335" fmla="*/ 741262 h 1857449"/>
                <a:gd name="connsiteX336" fmla="*/ 267664 w 1593149"/>
                <a:gd name="connsiteY336" fmla="*/ 729873 h 1857449"/>
                <a:gd name="connsiteX337" fmla="*/ 284749 w 1593149"/>
                <a:gd name="connsiteY337" fmla="*/ 718483 h 1857449"/>
                <a:gd name="connsiteX338" fmla="*/ 313224 w 1593149"/>
                <a:gd name="connsiteY338" fmla="*/ 684314 h 1857449"/>
                <a:gd name="connsiteX339" fmla="*/ 324614 w 1593149"/>
                <a:gd name="connsiteY339" fmla="*/ 718483 h 1857449"/>
                <a:gd name="connsiteX340" fmla="*/ 330309 w 1593149"/>
                <a:gd name="connsiteY340" fmla="*/ 746957 h 1857449"/>
                <a:gd name="connsiteX341" fmla="*/ 353088 w 1593149"/>
                <a:gd name="connsiteY341" fmla="*/ 781126 h 1857449"/>
                <a:gd name="connsiteX342" fmla="*/ 364478 w 1593149"/>
                <a:gd name="connsiteY342" fmla="*/ 832379 h 1857449"/>
                <a:gd name="connsiteX343" fmla="*/ 375868 w 1593149"/>
                <a:gd name="connsiteY343" fmla="*/ 866548 h 1857449"/>
                <a:gd name="connsiteX344" fmla="*/ 421428 w 1593149"/>
                <a:gd name="connsiteY344" fmla="*/ 895023 h 1857449"/>
                <a:gd name="connsiteX345" fmla="*/ 466988 w 1593149"/>
                <a:gd name="connsiteY345" fmla="*/ 923497 h 1857449"/>
                <a:gd name="connsiteX346" fmla="*/ 455598 w 1593149"/>
                <a:gd name="connsiteY346" fmla="*/ 877938 h 1857449"/>
                <a:gd name="connsiteX347" fmla="*/ 444208 w 1593149"/>
                <a:gd name="connsiteY347" fmla="*/ 860854 h 1857449"/>
                <a:gd name="connsiteX348" fmla="*/ 449903 w 1593149"/>
                <a:gd name="connsiteY348" fmla="*/ 786821 h 1857449"/>
                <a:gd name="connsiteX349" fmla="*/ 438513 w 1593149"/>
                <a:gd name="connsiteY349" fmla="*/ 729873 h 1857449"/>
                <a:gd name="connsiteX350" fmla="*/ 427123 w 1593149"/>
                <a:gd name="connsiteY350" fmla="*/ 661535 h 1857449"/>
                <a:gd name="connsiteX351" fmla="*/ 421428 w 1593149"/>
                <a:gd name="connsiteY351" fmla="*/ 638755 h 1857449"/>
                <a:gd name="connsiteX352" fmla="*/ 410038 w 1593149"/>
                <a:gd name="connsiteY352" fmla="*/ 615976 h 1857449"/>
                <a:gd name="connsiteX353" fmla="*/ 404343 w 1593149"/>
                <a:gd name="connsiteY353" fmla="*/ 581807 h 1857449"/>
                <a:gd name="connsiteX354" fmla="*/ 387258 w 1593149"/>
                <a:gd name="connsiteY354" fmla="*/ 593197 h 1857449"/>
                <a:gd name="connsiteX355" fmla="*/ 421428 w 1593149"/>
                <a:gd name="connsiteY355" fmla="*/ 621671 h 1857449"/>
                <a:gd name="connsiteX356" fmla="*/ 449903 w 1593149"/>
                <a:gd name="connsiteY356" fmla="*/ 615976 h 1857449"/>
                <a:gd name="connsiteX357" fmla="*/ 512548 w 1593149"/>
                <a:gd name="connsiteY357" fmla="*/ 559028 h 1857449"/>
                <a:gd name="connsiteX358" fmla="*/ 518243 w 1593149"/>
                <a:gd name="connsiteY358" fmla="*/ 581807 h 1857449"/>
                <a:gd name="connsiteX359" fmla="*/ 523938 w 1593149"/>
                <a:gd name="connsiteY359" fmla="*/ 598891 h 1857449"/>
                <a:gd name="connsiteX360" fmla="*/ 506853 w 1593149"/>
                <a:gd name="connsiteY360" fmla="*/ 615976 h 1857449"/>
                <a:gd name="connsiteX361" fmla="*/ 472683 w 1593149"/>
                <a:gd name="connsiteY361" fmla="*/ 650145 h 1857449"/>
                <a:gd name="connsiteX362" fmla="*/ 506853 w 1593149"/>
                <a:gd name="connsiteY362" fmla="*/ 672924 h 1857449"/>
                <a:gd name="connsiteX363" fmla="*/ 523938 w 1593149"/>
                <a:gd name="connsiteY363" fmla="*/ 690009 h 1857449"/>
                <a:gd name="connsiteX364" fmla="*/ 569498 w 1593149"/>
                <a:gd name="connsiteY364" fmla="*/ 707093 h 1857449"/>
                <a:gd name="connsiteX365" fmla="*/ 546718 w 1593149"/>
                <a:gd name="connsiteY365" fmla="*/ 764042 h 1857449"/>
                <a:gd name="connsiteX366" fmla="*/ 518243 w 1593149"/>
                <a:gd name="connsiteY366" fmla="*/ 781126 h 1857449"/>
                <a:gd name="connsiteX367" fmla="*/ 501158 w 1593149"/>
                <a:gd name="connsiteY367" fmla="*/ 815295 h 1857449"/>
                <a:gd name="connsiteX368" fmla="*/ 489768 w 1593149"/>
                <a:gd name="connsiteY368" fmla="*/ 832379 h 1857449"/>
                <a:gd name="connsiteX369" fmla="*/ 495463 w 1593149"/>
                <a:gd name="connsiteY369" fmla="*/ 883633 h 1857449"/>
                <a:gd name="connsiteX370" fmla="*/ 501158 w 1593149"/>
                <a:gd name="connsiteY370" fmla="*/ 900717 h 1857449"/>
                <a:gd name="connsiteX371" fmla="*/ 518243 w 1593149"/>
                <a:gd name="connsiteY371" fmla="*/ 917802 h 1857449"/>
                <a:gd name="connsiteX372" fmla="*/ 541023 w 1593149"/>
                <a:gd name="connsiteY372" fmla="*/ 923497 h 1857449"/>
                <a:gd name="connsiteX373" fmla="*/ 563803 w 1593149"/>
                <a:gd name="connsiteY373" fmla="*/ 957666 h 1857449"/>
                <a:gd name="connsiteX374" fmla="*/ 580888 w 1593149"/>
                <a:gd name="connsiteY374" fmla="*/ 997530 h 1857449"/>
                <a:gd name="connsiteX375" fmla="*/ 597973 w 1593149"/>
                <a:gd name="connsiteY375" fmla="*/ 1003224 h 1857449"/>
                <a:gd name="connsiteX376" fmla="*/ 615058 w 1593149"/>
                <a:gd name="connsiteY376" fmla="*/ 1003224 h 1857449"/>
                <a:gd name="connsiteX377" fmla="*/ 603668 w 1593149"/>
                <a:gd name="connsiteY377" fmla="*/ 923497 h 1857449"/>
                <a:gd name="connsiteX378" fmla="*/ 592278 w 1593149"/>
                <a:gd name="connsiteY378" fmla="*/ 900717 h 1857449"/>
                <a:gd name="connsiteX379" fmla="*/ 586583 w 1593149"/>
                <a:gd name="connsiteY379" fmla="*/ 877938 h 1857449"/>
                <a:gd name="connsiteX380" fmla="*/ 580888 w 1593149"/>
                <a:gd name="connsiteY380" fmla="*/ 832379 h 1857449"/>
                <a:gd name="connsiteX381" fmla="*/ 615058 w 1593149"/>
                <a:gd name="connsiteY381" fmla="*/ 843769 h 1857449"/>
                <a:gd name="connsiteX382" fmla="*/ 637837 w 1593149"/>
                <a:gd name="connsiteY382" fmla="*/ 838074 h 1857449"/>
                <a:gd name="connsiteX383" fmla="*/ 626447 w 1593149"/>
                <a:gd name="connsiteY383" fmla="*/ 820990 h 1857449"/>
                <a:gd name="connsiteX384" fmla="*/ 592278 w 1593149"/>
                <a:gd name="connsiteY384" fmla="*/ 803905 h 1857449"/>
                <a:gd name="connsiteX385" fmla="*/ 586583 w 1593149"/>
                <a:gd name="connsiteY385" fmla="*/ 786821 h 1857449"/>
                <a:gd name="connsiteX386" fmla="*/ 632142 w 1593149"/>
                <a:gd name="connsiteY386" fmla="*/ 746957 h 1857449"/>
                <a:gd name="connsiteX387" fmla="*/ 626447 w 1593149"/>
                <a:gd name="connsiteY387" fmla="*/ 729873 h 1857449"/>
                <a:gd name="connsiteX388" fmla="*/ 632142 w 1593149"/>
                <a:gd name="connsiteY388" fmla="*/ 786821 h 1857449"/>
                <a:gd name="connsiteX389" fmla="*/ 654922 w 1593149"/>
                <a:gd name="connsiteY389" fmla="*/ 792516 h 1857449"/>
                <a:gd name="connsiteX390" fmla="*/ 677702 w 1593149"/>
                <a:gd name="connsiteY390" fmla="*/ 866548 h 1857449"/>
                <a:gd name="connsiteX391" fmla="*/ 694787 w 1593149"/>
                <a:gd name="connsiteY391" fmla="*/ 877938 h 1857449"/>
                <a:gd name="connsiteX392" fmla="*/ 683397 w 1593149"/>
                <a:gd name="connsiteY392" fmla="*/ 900717 h 1857449"/>
                <a:gd name="connsiteX393" fmla="*/ 700482 w 1593149"/>
                <a:gd name="connsiteY393" fmla="*/ 974750 h 1857449"/>
                <a:gd name="connsiteX394" fmla="*/ 711872 w 1593149"/>
                <a:gd name="connsiteY394" fmla="*/ 991835 h 1857449"/>
                <a:gd name="connsiteX395" fmla="*/ 717567 w 1593149"/>
                <a:gd name="connsiteY395" fmla="*/ 1008919 h 1857449"/>
                <a:gd name="connsiteX396" fmla="*/ 740347 w 1593149"/>
                <a:gd name="connsiteY396" fmla="*/ 1014614 h 1857449"/>
                <a:gd name="connsiteX397" fmla="*/ 757432 w 1593149"/>
                <a:gd name="connsiteY397" fmla="*/ 1020309 h 1857449"/>
                <a:gd name="connsiteX398" fmla="*/ 808687 w 1593149"/>
                <a:gd name="connsiteY398" fmla="*/ 1043088 h 1857449"/>
                <a:gd name="connsiteX399" fmla="*/ 820077 w 1593149"/>
                <a:gd name="connsiteY399" fmla="*/ 1065868 h 1857449"/>
                <a:gd name="connsiteX400" fmla="*/ 859942 w 1593149"/>
                <a:gd name="connsiteY400" fmla="*/ 1082952 h 1857449"/>
                <a:gd name="connsiteX401" fmla="*/ 842857 w 1593149"/>
                <a:gd name="connsiteY401" fmla="*/ 1094342 h 1857449"/>
                <a:gd name="connsiteX402" fmla="*/ 825772 w 1593149"/>
                <a:gd name="connsiteY402" fmla="*/ 1082952 h 1857449"/>
                <a:gd name="connsiteX403" fmla="*/ 797297 w 1593149"/>
                <a:gd name="connsiteY403" fmla="*/ 1054478 h 1857449"/>
                <a:gd name="connsiteX404" fmla="*/ 763127 w 1593149"/>
                <a:gd name="connsiteY404" fmla="*/ 1048783 h 1857449"/>
                <a:gd name="connsiteX405" fmla="*/ 700482 w 1593149"/>
                <a:gd name="connsiteY405" fmla="*/ 1026004 h 1857449"/>
                <a:gd name="connsiteX406" fmla="*/ 677702 w 1593149"/>
                <a:gd name="connsiteY406" fmla="*/ 1008919 h 1857449"/>
                <a:gd name="connsiteX407" fmla="*/ 672007 w 1593149"/>
                <a:gd name="connsiteY407" fmla="*/ 917802 h 1857449"/>
                <a:gd name="connsiteX408" fmla="*/ 637837 w 1593149"/>
                <a:gd name="connsiteY408" fmla="*/ 895023 h 1857449"/>
                <a:gd name="connsiteX409" fmla="*/ 558108 w 1593149"/>
                <a:gd name="connsiteY409" fmla="*/ 923497 h 1857449"/>
                <a:gd name="connsiteX410" fmla="*/ 580888 w 1593149"/>
                <a:gd name="connsiteY410" fmla="*/ 969055 h 1857449"/>
                <a:gd name="connsiteX411" fmla="*/ 615058 w 1593149"/>
                <a:gd name="connsiteY411" fmla="*/ 991835 h 1857449"/>
                <a:gd name="connsiteX412" fmla="*/ 632142 w 1593149"/>
                <a:gd name="connsiteY412" fmla="*/ 1031699 h 1857449"/>
                <a:gd name="connsiteX413" fmla="*/ 643532 w 1593149"/>
                <a:gd name="connsiteY413" fmla="*/ 1065868 h 1857449"/>
                <a:gd name="connsiteX414" fmla="*/ 700482 w 1593149"/>
                <a:gd name="connsiteY414" fmla="*/ 1071562 h 1857449"/>
                <a:gd name="connsiteX415" fmla="*/ 751737 w 1593149"/>
                <a:gd name="connsiteY415" fmla="*/ 1071562 h 1857449"/>
                <a:gd name="connsiteX416" fmla="*/ 768822 w 1593149"/>
                <a:gd name="connsiteY416" fmla="*/ 1145595 h 1857449"/>
                <a:gd name="connsiteX417" fmla="*/ 785907 w 1593149"/>
                <a:gd name="connsiteY417" fmla="*/ 1156985 h 1857449"/>
                <a:gd name="connsiteX418" fmla="*/ 825772 w 1593149"/>
                <a:gd name="connsiteY418" fmla="*/ 1151290 h 1857449"/>
                <a:gd name="connsiteX419" fmla="*/ 882722 w 1593149"/>
                <a:gd name="connsiteY419" fmla="*/ 1145595 h 1857449"/>
                <a:gd name="connsiteX420" fmla="*/ 911196 w 1593149"/>
                <a:gd name="connsiteY420" fmla="*/ 1128511 h 1857449"/>
                <a:gd name="connsiteX421" fmla="*/ 928281 w 1593149"/>
                <a:gd name="connsiteY421" fmla="*/ 1122816 h 1857449"/>
                <a:gd name="connsiteX422" fmla="*/ 916891 w 1593149"/>
                <a:gd name="connsiteY422" fmla="*/ 1060173 h 1857449"/>
                <a:gd name="connsiteX423" fmla="*/ 905501 w 1593149"/>
                <a:gd name="connsiteY423" fmla="*/ 1037393 h 1857449"/>
                <a:gd name="connsiteX424" fmla="*/ 888416 w 1593149"/>
                <a:gd name="connsiteY424" fmla="*/ 1031699 h 1857449"/>
                <a:gd name="connsiteX425" fmla="*/ 888416 w 1593149"/>
                <a:gd name="connsiteY425" fmla="*/ 991835 h 1857449"/>
                <a:gd name="connsiteX426" fmla="*/ 882722 w 1593149"/>
                <a:gd name="connsiteY426" fmla="*/ 951971 h 1857449"/>
                <a:gd name="connsiteX427" fmla="*/ 865637 w 1593149"/>
                <a:gd name="connsiteY427" fmla="*/ 946276 h 1857449"/>
                <a:gd name="connsiteX428" fmla="*/ 842857 w 1593149"/>
                <a:gd name="connsiteY428" fmla="*/ 940581 h 1857449"/>
                <a:gd name="connsiteX429" fmla="*/ 808687 w 1593149"/>
                <a:gd name="connsiteY429" fmla="*/ 923497 h 1857449"/>
                <a:gd name="connsiteX430" fmla="*/ 802992 w 1593149"/>
                <a:gd name="connsiteY430" fmla="*/ 940581 h 1857449"/>
                <a:gd name="connsiteX431" fmla="*/ 791602 w 1593149"/>
                <a:gd name="connsiteY431" fmla="*/ 957666 h 1857449"/>
                <a:gd name="connsiteX432" fmla="*/ 774517 w 1593149"/>
                <a:gd name="connsiteY432" fmla="*/ 951971 h 1857449"/>
                <a:gd name="connsiteX433" fmla="*/ 797297 w 1593149"/>
                <a:gd name="connsiteY433" fmla="*/ 889328 h 1857449"/>
                <a:gd name="connsiteX434" fmla="*/ 774517 w 1593149"/>
                <a:gd name="connsiteY434" fmla="*/ 877938 h 1857449"/>
                <a:gd name="connsiteX435" fmla="*/ 751737 w 1593149"/>
                <a:gd name="connsiteY435" fmla="*/ 855159 h 1857449"/>
                <a:gd name="connsiteX436" fmla="*/ 740347 w 1593149"/>
                <a:gd name="connsiteY436" fmla="*/ 815295 h 1857449"/>
                <a:gd name="connsiteX437" fmla="*/ 797297 w 1593149"/>
                <a:gd name="connsiteY437" fmla="*/ 786821 h 1857449"/>
                <a:gd name="connsiteX438" fmla="*/ 780212 w 1593149"/>
                <a:gd name="connsiteY438" fmla="*/ 792516 h 1857449"/>
                <a:gd name="connsiteX439" fmla="*/ 791602 w 1593149"/>
                <a:gd name="connsiteY439" fmla="*/ 815295 h 1857449"/>
                <a:gd name="connsiteX440" fmla="*/ 797297 w 1593149"/>
                <a:gd name="connsiteY440" fmla="*/ 832379 h 1857449"/>
                <a:gd name="connsiteX441" fmla="*/ 814382 w 1593149"/>
                <a:gd name="connsiteY441" fmla="*/ 843769 h 1857449"/>
                <a:gd name="connsiteX442" fmla="*/ 825772 w 1593149"/>
                <a:gd name="connsiteY442" fmla="*/ 860854 h 1857449"/>
                <a:gd name="connsiteX443" fmla="*/ 854247 w 1593149"/>
                <a:gd name="connsiteY443" fmla="*/ 877938 h 1857449"/>
                <a:gd name="connsiteX444" fmla="*/ 871332 w 1593149"/>
                <a:gd name="connsiteY444" fmla="*/ 889328 h 1857449"/>
                <a:gd name="connsiteX445" fmla="*/ 905501 w 1593149"/>
                <a:gd name="connsiteY445" fmla="*/ 912107 h 1857449"/>
                <a:gd name="connsiteX446" fmla="*/ 916891 w 1593149"/>
                <a:gd name="connsiteY446" fmla="*/ 855159 h 1857449"/>
                <a:gd name="connsiteX447" fmla="*/ 922586 w 1593149"/>
                <a:gd name="connsiteY447" fmla="*/ 826685 h 1857449"/>
                <a:gd name="connsiteX448" fmla="*/ 905501 w 1593149"/>
                <a:gd name="connsiteY448" fmla="*/ 815295 h 1857449"/>
                <a:gd name="connsiteX449" fmla="*/ 877027 w 1593149"/>
                <a:gd name="connsiteY449" fmla="*/ 769736 h 1857449"/>
                <a:gd name="connsiteX450" fmla="*/ 865637 w 1593149"/>
                <a:gd name="connsiteY450" fmla="*/ 752652 h 1857449"/>
                <a:gd name="connsiteX451" fmla="*/ 854247 w 1593149"/>
                <a:gd name="connsiteY451" fmla="*/ 729873 h 1857449"/>
                <a:gd name="connsiteX452" fmla="*/ 825772 w 1593149"/>
                <a:gd name="connsiteY452" fmla="*/ 695704 h 1857449"/>
                <a:gd name="connsiteX453" fmla="*/ 814382 w 1593149"/>
                <a:gd name="connsiteY453" fmla="*/ 667229 h 1857449"/>
                <a:gd name="connsiteX454" fmla="*/ 797297 w 1593149"/>
                <a:gd name="connsiteY454" fmla="*/ 650145 h 1857449"/>
                <a:gd name="connsiteX455" fmla="*/ 763127 w 1593149"/>
                <a:gd name="connsiteY455" fmla="*/ 627366 h 1857449"/>
                <a:gd name="connsiteX456" fmla="*/ 746042 w 1593149"/>
                <a:gd name="connsiteY456" fmla="*/ 633060 h 1857449"/>
                <a:gd name="connsiteX457" fmla="*/ 751737 w 1593149"/>
                <a:gd name="connsiteY457" fmla="*/ 672924 h 1857449"/>
                <a:gd name="connsiteX458" fmla="*/ 746042 w 1593149"/>
                <a:gd name="connsiteY458" fmla="*/ 690009 h 1857449"/>
                <a:gd name="connsiteX459" fmla="*/ 728957 w 1593149"/>
                <a:gd name="connsiteY459" fmla="*/ 684314 h 1857449"/>
                <a:gd name="connsiteX460" fmla="*/ 711872 w 1593149"/>
                <a:gd name="connsiteY460" fmla="*/ 667229 h 1857449"/>
                <a:gd name="connsiteX461" fmla="*/ 717567 w 1593149"/>
                <a:gd name="connsiteY461" fmla="*/ 650145 h 1857449"/>
                <a:gd name="connsiteX462" fmla="*/ 751737 w 1593149"/>
                <a:gd name="connsiteY462" fmla="*/ 633060 h 1857449"/>
                <a:gd name="connsiteX463" fmla="*/ 763127 w 1593149"/>
                <a:gd name="connsiteY463" fmla="*/ 615976 h 1857449"/>
                <a:gd name="connsiteX464" fmla="*/ 734652 w 1593149"/>
                <a:gd name="connsiteY464" fmla="*/ 604586 h 1857449"/>
                <a:gd name="connsiteX465" fmla="*/ 706177 w 1593149"/>
                <a:gd name="connsiteY465" fmla="*/ 576112 h 1857449"/>
                <a:gd name="connsiteX466" fmla="*/ 666312 w 1593149"/>
                <a:gd name="connsiteY466" fmla="*/ 553333 h 1857449"/>
                <a:gd name="connsiteX467" fmla="*/ 654922 w 1593149"/>
                <a:gd name="connsiteY467" fmla="*/ 536248 h 1857449"/>
                <a:gd name="connsiteX468" fmla="*/ 672007 w 1593149"/>
                <a:gd name="connsiteY468" fmla="*/ 524859 h 1857449"/>
                <a:gd name="connsiteX469" fmla="*/ 700482 w 1593149"/>
                <a:gd name="connsiteY469" fmla="*/ 502079 h 1857449"/>
                <a:gd name="connsiteX470" fmla="*/ 683397 w 1593149"/>
                <a:gd name="connsiteY470" fmla="*/ 496384 h 1857449"/>
                <a:gd name="connsiteX471" fmla="*/ 700482 w 1593149"/>
                <a:gd name="connsiteY471" fmla="*/ 507774 h 1857449"/>
                <a:gd name="connsiteX472" fmla="*/ 723262 w 1593149"/>
                <a:gd name="connsiteY472" fmla="*/ 496384 h 1857449"/>
                <a:gd name="connsiteX473" fmla="*/ 711872 w 1593149"/>
                <a:gd name="connsiteY473" fmla="*/ 479300 h 1857449"/>
                <a:gd name="connsiteX474" fmla="*/ 689092 w 1593149"/>
                <a:gd name="connsiteY474" fmla="*/ 473605 h 1857449"/>
                <a:gd name="connsiteX475" fmla="*/ 672007 w 1593149"/>
                <a:gd name="connsiteY475" fmla="*/ 450826 h 1857449"/>
                <a:gd name="connsiteX476" fmla="*/ 706177 w 1593149"/>
                <a:gd name="connsiteY476" fmla="*/ 462215 h 1857449"/>
                <a:gd name="connsiteX477" fmla="*/ 723262 w 1593149"/>
                <a:gd name="connsiteY477" fmla="*/ 484995 h 1857449"/>
                <a:gd name="connsiteX478" fmla="*/ 763127 w 1593149"/>
                <a:gd name="connsiteY478" fmla="*/ 450826 h 1857449"/>
                <a:gd name="connsiteX479" fmla="*/ 757432 w 1593149"/>
                <a:gd name="connsiteY479" fmla="*/ 428046 h 1857449"/>
                <a:gd name="connsiteX480" fmla="*/ 734652 w 1593149"/>
                <a:gd name="connsiteY480" fmla="*/ 410962 h 1857449"/>
                <a:gd name="connsiteX481" fmla="*/ 780212 w 1593149"/>
                <a:gd name="connsiteY481" fmla="*/ 388183 h 1857449"/>
                <a:gd name="connsiteX482" fmla="*/ 768822 w 1593149"/>
                <a:gd name="connsiteY482" fmla="*/ 393878 h 1857449"/>
                <a:gd name="connsiteX483" fmla="*/ 757432 w 1593149"/>
                <a:gd name="connsiteY483" fmla="*/ 473605 h 1857449"/>
                <a:gd name="connsiteX484" fmla="*/ 746042 w 1593149"/>
                <a:gd name="connsiteY484" fmla="*/ 490690 h 1857449"/>
                <a:gd name="connsiteX485" fmla="*/ 740347 w 1593149"/>
                <a:gd name="connsiteY485" fmla="*/ 536248 h 1857449"/>
                <a:gd name="connsiteX486" fmla="*/ 797297 w 1593149"/>
                <a:gd name="connsiteY486" fmla="*/ 570417 h 1857449"/>
                <a:gd name="connsiteX487" fmla="*/ 825772 w 1593149"/>
                <a:gd name="connsiteY487" fmla="*/ 587502 h 1857449"/>
                <a:gd name="connsiteX488" fmla="*/ 842857 w 1593149"/>
                <a:gd name="connsiteY488" fmla="*/ 593197 h 1857449"/>
                <a:gd name="connsiteX489" fmla="*/ 865637 w 1593149"/>
                <a:gd name="connsiteY489" fmla="*/ 615976 h 1857449"/>
                <a:gd name="connsiteX490" fmla="*/ 871332 w 1593149"/>
                <a:gd name="connsiteY490" fmla="*/ 638755 h 1857449"/>
                <a:gd name="connsiteX491" fmla="*/ 899806 w 1593149"/>
                <a:gd name="connsiteY491" fmla="*/ 667229 h 1857449"/>
                <a:gd name="connsiteX492" fmla="*/ 922586 w 1593149"/>
                <a:gd name="connsiteY492" fmla="*/ 661535 h 1857449"/>
                <a:gd name="connsiteX493" fmla="*/ 916891 w 1593149"/>
                <a:gd name="connsiteY493" fmla="*/ 627366 h 1857449"/>
                <a:gd name="connsiteX494" fmla="*/ 911196 w 1593149"/>
                <a:gd name="connsiteY494" fmla="*/ 598891 h 1857449"/>
                <a:gd name="connsiteX495" fmla="*/ 928281 w 1593149"/>
                <a:gd name="connsiteY495" fmla="*/ 484995 h 1857449"/>
                <a:gd name="connsiteX496" fmla="*/ 939671 w 1593149"/>
                <a:gd name="connsiteY496" fmla="*/ 456521 h 1857449"/>
                <a:gd name="connsiteX497" fmla="*/ 905501 w 1593149"/>
                <a:gd name="connsiteY497" fmla="*/ 388183 h 1857449"/>
                <a:gd name="connsiteX498" fmla="*/ 922586 w 1593149"/>
                <a:gd name="connsiteY498" fmla="*/ 376793 h 1857449"/>
                <a:gd name="connsiteX499" fmla="*/ 933976 w 1593149"/>
                <a:gd name="connsiteY499" fmla="*/ 359709 h 1857449"/>
                <a:gd name="connsiteX500" fmla="*/ 939671 w 1593149"/>
                <a:gd name="connsiteY500" fmla="*/ 388183 h 1857449"/>
                <a:gd name="connsiteX501" fmla="*/ 945366 w 1593149"/>
                <a:gd name="connsiteY501" fmla="*/ 428046 h 1857449"/>
                <a:gd name="connsiteX502" fmla="*/ 973841 w 1593149"/>
                <a:gd name="connsiteY502" fmla="*/ 422352 h 1857449"/>
                <a:gd name="connsiteX503" fmla="*/ 996621 w 1593149"/>
                <a:gd name="connsiteY503" fmla="*/ 382488 h 1857449"/>
                <a:gd name="connsiteX504" fmla="*/ 973841 w 1593149"/>
                <a:gd name="connsiteY504" fmla="*/ 399572 h 1857449"/>
                <a:gd name="connsiteX505" fmla="*/ 956756 w 1593149"/>
                <a:gd name="connsiteY505" fmla="*/ 433741 h 1857449"/>
                <a:gd name="connsiteX506" fmla="*/ 956756 w 1593149"/>
                <a:gd name="connsiteY506" fmla="*/ 570417 h 1857449"/>
                <a:gd name="connsiteX507" fmla="*/ 962451 w 1593149"/>
                <a:gd name="connsiteY507" fmla="*/ 764042 h 1857449"/>
                <a:gd name="connsiteX508" fmla="*/ 1036486 w 1593149"/>
                <a:gd name="connsiteY508" fmla="*/ 752652 h 1857449"/>
                <a:gd name="connsiteX509" fmla="*/ 1042181 w 1593149"/>
                <a:gd name="connsiteY509" fmla="*/ 718483 h 1857449"/>
                <a:gd name="connsiteX510" fmla="*/ 1053571 w 1593149"/>
                <a:gd name="connsiteY510" fmla="*/ 684314 h 1857449"/>
                <a:gd name="connsiteX511" fmla="*/ 1059266 w 1593149"/>
                <a:gd name="connsiteY511" fmla="*/ 661535 h 1857449"/>
                <a:gd name="connsiteX512" fmla="*/ 1076351 w 1593149"/>
                <a:gd name="connsiteY512" fmla="*/ 627366 h 1857449"/>
                <a:gd name="connsiteX513" fmla="*/ 1082046 w 1593149"/>
                <a:gd name="connsiteY513" fmla="*/ 593197 h 1857449"/>
                <a:gd name="connsiteX514" fmla="*/ 1116216 w 1593149"/>
                <a:gd name="connsiteY514" fmla="*/ 570417 h 1857449"/>
                <a:gd name="connsiteX515" fmla="*/ 1127606 w 1593149"/>
                <a:gd name="connsiteY515" fmla="*/ 553333 h 1857449"/>
                <a:gd name="connsiteX516" fmla="*/ 1110521 w 1593149"/>
                <a:gd name="connsiteY516" fmla="*/ 547638 h 1857449"/>
                <a:gd name="connsiteX517" fmla="*/ 1116216 w 1593149"/>
                <a:gd name="connsiteY517" fmla="*/ 507774 h 1857449"/>
                <a:gd name="connsiteX518" fmla="*/ 1121911 w 1593149"/>
                <a:gd name="connsiteY518" fmla="*/ 456521 h 1857449"/>
                <a:gd name="connsiteX519" fmla="*/ 1184555 w 1593149"/>
                <a:gd name="connsiteY519" fmla="*/ 473605 h 1857449"/>
                <a:gd name="connsiteX520" fmla="*/ 1201640 w 1593149"/>
                <a:gd name="connsiteY520" fmla="*/ 496384 h 1857449"/>
                <a:gd name="connsiteX521" fmla="*/ 1207335 w 1593149"/>
                <a:gd name="connsiteY521" fmla="*/ 530553 h 1857449"/>
                <a:gd name="connsiteX522" fmla="*/ 1195945 w 1593149"/>
                <a:gd name="connsiteY522" fmla="*/ 547638 h 1857449"/>
                <a:gd name="connsiteX523" fmla="*/ 1156080 w 1593149"/>
                <a:gd name="connsiteY523" fmla="*/ 581807 h 1857449"/>
                <a:gd name="connsiteX524" fmla="*/ 1144691 w 1593149"/>
                <a:gd name="connsiteY524" fmla="*/ 604586 h 1857449"/>
                <a:gd name="connsiteX525" fmla="*/ 1110521 w 1593149"/>
                <a:gd name="connsiteY525" fmla="*/ 661535 h 1857449"/>
                <a:gd name="connsiteX526" fmla="*/ 1087741 w 1593149"/>
                <a:gd name="connsiteY526" fmla="*/ 724178 h 1857449"/>
                <a:gd name="connsiteX527" fmla="*/ 1076351 w 1593149"/>
                <a:gd name="connsiteY527" fmla="*/ 746957 h 1857449"/>
                <a:gd name="connsiteX528" fmla="*/ 1013706 w 1593149"/>
                <a:gd name="connsiteY528" fmla="*/ 798210 h 1857449"/>
                <a:gd name="connsiteX529" fmla="*/ 996621 w 1593149"/>
                <a:gd name="connsiteY529" fmla="*/ 803905 h 1857449"/>
                <a:gd name="connsiteX530" fmla="*/ 968146 w 1593149"/>
                <a:gd name="connsiteY530" fmla="*/ 826685 h 1857449"/>
                <a:gd name="connsiteX531" fmla="*/ 962451 w 1593149"/>
                <a:gd name="connsiteY531" fmla="*/ 843769 h 1857449"/>
                <a:gd name="connsiteX532" fmla="*/ 968146 w 1593149"/>
                <a:gd name="connsiteY532" fmla="*/ 946276 h 1857449"/>
                <a:gd name="connsiteX533" fmla="*/ 1047876 w 1593149"/>
                <a:gd name="connsiteY533" fmla="*/ 940581 h 1857449"/>
                <a:gd name="connsiteX534" fmla="*/ 1070656 w 1593149"/>
                <a:gd name="connsiteY534" fmla="*/ 934886 h 1857449"/>
                <a:gd name="connsiteX535" fmla="*/ 1059266 w 1593149"/>
                <a:gd name="connsiteY535" fmla="*/ 917802 h 1857449"/>
                <a:gd name="connsiteX536" fmla="*/ 1064961 w 1593149"/>
                <a:gd name="connsiteY536" fmla="*/ 872243 h 1857449"/>
                <a:gd name="connsiteX537" fmla="*/ 1104826 w 1593149"/>
                <a:gd name="connsiteY537" fmla="*/ 877938 h 1857449"/>
                <a:gd name="connsiteX538" fmla="*/ 1110521 w 1593149"/>
                <a:gd name="connsiteY538" fmla="*/ 895023 h 1857449"/>
                <a:gd name="connsiteX539" fmla="*/ 1144691 w 1593149"/>
                <a:gd name="connsiteY539" fmla="*/ 917802 h 1857449"/>
                <a:gd name="connsiteX540" fmla="*/ 1218725 w 1593149"/>
                <a:gd name="connsiteY540" fmla="*/ 877938 h 1857449"/>
                <a:gd name="connsiteX541" fmla="*/ 1235810 w 1593149"/>
                <a:gd name="connsiteY541" fmla="*/ 746957 h 1857449"/>
                <a:gd name="connsiteX542" fmla="*/ 1252895 w 1593149"/>
                <a:gd name="connsiteY542" fmla="*/ 701398 h 1857449"/>
                <a:gd name="connsiteX543" fmla="*/ 1275675 w 1593149"/>
                <a:gd name="connsiteY543" fmla="*/ 707093 h 1857449"/>
                <a:gd name="connsiteX544" fmla="*/ 1281370 w 1593149"/>
                <a:gd name="connsiteY544" fmla="*/ 724178 h 1857449"/>
                <a:gd name="connsiteX545" fmla="*/ 1269980 w 1593149"/>
                <a:gd name="connsiteY545" fmla="*/ 775431 h 1857449"/>
                <a:gd name="connsiteX546" fmla="*/ 1264285 w 1593149"/>
                <a:gd name="connsiteY546" fmla="*/ 820990 h 1857449"/>
                <a:gd name="connsiteX547" fmla="*/ 1241505 w 1593149"/>
                <a:gd name="connsiteY547" fmla="*/ 866548 h 1857449"/>
                <a:gd name="connsiteX548" fmla="*/ 1235810 w 1593149"/>
                <a:gd name="connsiteY548" fmla="*/ 883633 h 1857449"/>
                <a:gd name="connsiteX549" fmla="*/ 1275675 w 1593149"/>
                <a:gd name="connsiteY549" fmla="*/ 912107 h 1857449"/>
                <a:gd name="connsiteX550" fmla="*/ 1298455 w 1593149"/>
                <a:gd name="connsiteY550" fmla="*/ 917802 h 1857449"/>
                <a:gd name="connsiteX551" fmla="*/ 1241505 w 1593149"/>
                <a:gd name="connsiteY551" fmla="*/ 940581 h 1857449"/>
                <a:gd name="connsiteX552" fmla="*/ 1201640 w 1593149"/>
                <a:gd name="connsiteY552" fmla="*/ 951971 h 1857449"/>
                <a:gd name="connsiteX553" fmla="*/ 1190250 w 1593149"/>
                <a:gd name="connsiteY553" fmla="*/ 969055 h 1857449"/>
                <a:gd name="connsiteX554" fmla="*/ 1201640 w 1593149"/>
                <a:gd name="connsiteY554" fmla="*/ 1008919 h 1857449"/>
                <a:gd name="connsiteX555" fmla="*/ 1184555 w 1593149"/>
                <a:gd name="connsiteY555" fmla="*/ 1014614 h 1857449"/>
                <a:gd name="connsiteX556" fmla="*/ 1167470 w 1593149"/>
                <a:gd name="connsiteY556" fmla="*/ 1003224 h 1857449"/>
                <a:gd name="connsiteX557" fmla="*/ 1156080 w 1593149"/>
                <a:gd name="connsiteY557" fmla="*/ 1020309 h 1857449"/>
                <a:gd name="connsiteX558" fmla="*/ 1138996 w 1593149"/>
                <a:gd name="connsiteY558" fmla="*/ 1026004 h 1857449"/>
                <a:gd name="connsiteX559" fmla="*/ 1133301 w 1593149"/>
                <a:gd name="connsiteY559" fmla="*/ 986140 h 1857449"/>
                <a:gd name="connsiteX560" fmla="*/ 1116216 w 1593149"/>
                <a:gd name="connsiteY560" fmla="*/ 974750 h 1857449"/>
                <a:gd name="connsiteX561" fmla="*/ 1030791 w 1593149"/>
                <a:gd name="connsiteY561" fmla="*/ 980445 h 1857449"/>
                <a:gd name="connsiteX562" fmla="*/ 1013706 w 1593149"/>
                <a:gd name="connsiteY562" fmla="*/ 991835 h 1857449"/>
                <a:gd name="connsiteX563" fmla="*/ 1019401 w 1593149"/>
                <a:gd name="connsiteY563" fmla="*/ 1111426 h 1857449"/>
                <a:gd name="connsiteX564" fmla="*/ 1053571 w 1593149"/>
                <a:gd name="connsiteY564" fmla="*/ 1128511 h 1857449"/>
                <a:gd name="connsiteX565" fmla="*/ 1150385 w 1593149"/>
                <a:gd name="connsiteY565" fmla="*/ 1134206 h 1857449"/>
                <a:gd name="connsiteX566" fmla="*/ 1184555 w 1593149"/>
                <a:gd name="connsiteY566" fmla="*/ 1139900 h 1857449"/>
                <a:gd name="connsiteX567" fmla="*/ 1201640 w 1593149"/>
                <a:gd name="connsiteY567" fmla="*/ 1145595 h 1857449"/>
                <a:gd name="connsiteX568" fmla="*/ 1258590 w 1593149"/>
                <a:gd name="connsiteY568" fmla="*/ 1139900 h 1857449"/>
                <a:gd name="connsiteX569" fmla="*/ 1287065 w 1593149"/>
                <a:gd name="connsiteY569" fmla="*/ 1111426 h 1857449"/>
                <a:gd name="connsiteX570" fmla="*/ 1304150 w 1593149"/>
                <a:gd name="connsiteY570" fmla="*/ 1100037 h 1857449"/>
                <a:gd name="connsiteX571" fmla="*/ 1315540 w 1593149"/>
                <a:gd name="connsiteY571" fmla="*/ 1077257 h 1857449"/>
                <a:gd name="connsiteX572" fmla="*/ 1332625 w 1593149"/>
                <a:gd name="connsiteY572" fmla="*/ 1060173 h 1857449"/>
                <a:gd name="connsiteX573" fmla="*/ 1355405 w 1593149"/>
                <a:gd name="connsiteY573" fmla="*/ 1031699 h 1857449"/>
                <a:gd name="connsiteX574" fmla="*/ 1378185 w 1593149"/>
                <a:gd name="connsiteY574" fmla="*/ 991835 h 1857449"/>
                <a:gd name="connsiteX575" fmla="*/ 1383880 w 1593149"/>
                <a:gd name="connsiteY575" fmla="*/ 974750 h 1857449"/>
                <a:gd name="connsiteX576" fmla="*/ 1412355 w 1593149"/>
                <a:gd name="connsiteY576" fmla="*/ 951971 h 1857449"/>
                <a:gd name="connsiteX577" fmla="*/ 1418049 w 1593149"/>
                <a:gd name="connsiteY577" fmla="*/ 934886 h 1857449"/>
                <a:gd name="connsiteX578" fmla="*/ 1429439 w 1593149"/>
                <a:gd name="connsiteY578" fmla="*/ 912107 h 1857449"/>
                <a:gd name="connsiteX579" fmla="*/ 1418049 w 1593149"/>
                <a:gd name="connsiteY579" fmla="*/ 877938 h 1857449"/>
                <a:gd name="connsiteX580" fmla="*/ 1429439 w 1593149"/>
                <a:gd name="connsiteY580" fmla="*/ 820990 h 1857449"/>
                <a:gd name="connsiteX581" fmla="*/ 1446524 w 1593149"/>
                <a:gd name="connsiteY581" fmla="*/ 798210 h 1857449"/>
                <a:gd name="connsiteX582" fmla="*/ 1469304 w 1593149"/>
                <a:gd name="connsiteY582" fmla="*/ 786821 h 1857449"/>
                <a:gd name="connsiteX583" fmla="*/ 1429439 w 1593149"/>
                <a:gd name="connsiteY583" fmla="*/ 279981 h 1857449"/>
                <a:gd name="connsiteX584" fmla="*/ 1457914 w 1593149"/>
                <a:gd name="connsiteY584" fmla="*/ 234422 h 1857449"/>
                <a:gd name="connsiteX585" fmla="*/ 1469304 w 1593149"/>
                <a:gd name="connsiteY585" fmla="*/ 217338 h 1857449"/>
                <a:gd name="connsiteX586" fmla="*/ 1509169 w 1593149"/>
                <a:gd name="connsiteY586" fmla="*/ 177474 h 1857449"/>
                <a:gd name="connsiteX587" fmla="*/ 1486389 w 1593149"/>
                <a:gd name="connsiteY587" fmla="*/ 143305 h 1857449"/>
                <a:gd name="connsiteX588" fmla="*/ 1503474 w 1593149"/>
                <a:gd name="connsiteY588" fmla="*/ 131915 h 1857449"/>
                <a:gd name="connsiteX589" fmla="*/ 1520559 w 1593149"/>
                <a:gd name="connsiteY589" fmla="*/ 109136 h 1857449"/>
                <a:gd name="connsiteX590" fmla="*/ 1543339 w 1593149"/>
                <a:gd name="connsiteY590" fmla="*/ 97746 h 1857449"/>
                <a:gd name="connsiteX591" fmla="*/ 1531949 w 1593149"/>
                <a:gd name="connsiteY591" fmla="*/ 80662 h 1857449"/>
                <a:gd name="connsiteX592" fmla="*/ 1480694 w 1593149"/>
                <a:gd name="connsiteY592" fmla="*/ 46493 h 1857449"/>
                <a:gd name="connsiteX593" fmla="*/ 1395270 w 1593149"/>
                <a:gd name="connsiteY593" fmla="*/ 69272 h 1857449"/>
                <a:gd name="connsiteX594" fmla="*/ 1389575 w 1593149"/>
                <a:gd name="connsiteY594" fmla="*/ 86357 h 1857449"/>
                <a:gd name="connsiteX595" fmla="*/ 1366795 w 1593149"/>
                <a:gd name="connsiteY595" fmla="*/ 131915 h 1857449"/>
                <a:gd name="connsiteX596" fmla="*/ 1235810 w 1593149"/>
                <a:gd name="connsiteY596" fmla="*/ 74967 h 1857449"/>
                <a:gd name="connsiteX597" fmla="*/ 1319579 w 1593149"/>
                <a:gd name="connsiteY597" fmla="*/ 52188 h 1857449"/>
                <a:gd name="connsiteX0" fmla="*/ 1235810 w 1593147"/>
                <a:gd name="connsiteY0" fmla="*/ 74967 h 1857449"/>
                <a:gd name="connsiteX1" fmla="*/ 1397962 w 1593147"/>
                <a:gd name="connsiteY1" fmla="*/ 12412 h 1857449"/>
                <a:gd name="connsiteX2" fmla="*/ 1326930 w 1593147"/>
                <a:gd name="connsiteY2" fmla="*/ 29408 h 1857449"/>
                <a:gd name="connsiteX3" fmla="*/ 1425091 w 1593147"/>
                <a:gd name="connsiteY3" fmla="*/ 46847 h 1857449"/>
                <a:gd name="connsiteX4" fmla="*/ 1571814 w 1593147"/>
                <a:gd name="connsiteY4" fmla="*/ 46493 h 1857449"/>
                <a:gd name="connsiteX5" fmla="*/ 1588899 w 1593147"/>
                <a:gd name="connsiteY5" fmla="*/ 57882 h 1857449"/>
                <a:gd name="connsiteX6" fmla="*/ 1486389 w 1593147"/>
                <a:gd name="connsiteY6" fmla="*/ 798210 h 1857449"/>
                <a:gd name="connsiteX7" fmla="*/ 1474999 w 1593147"/>
                <a:gd name="connsiteY7" fmla="*/ 843769 h 1857449"/>
                <a:gd name="connsiteX8" fmla="*/ 1457914 w 1593147"/>
                <a:gd name="connsiteY8" fmla="*/ 906412 h 1857449"/>
                <a:gd name="connsiteX9" fmla="*/ 1452219 w 1593147"/>
                <a:gd name="connsiteY9" fmla="*/ 929192 h 1857449"/>
                <a:gd name="connsiteX10" fmla="*/ 1446524 w 1593147"/>
                <a:gd name="connsiteY10" fmla="*/ 963361 h 1857449"/>
                <a:gd name="connsiteX11" fmla="*/ 1412355 w 1593147"/>
                <a:gd name="connsiteY11" fmla="*/ 986140 h 1857449"/>
                <a:gd name="connsiteX12" fmla="*/ 1361100 w 1593147"/>
                <a:gd name="connsiteY12" fmla="*/ 1043088 h 1857449"/>
                <a:gd name="connsiteX13" fmla="*/ 1338320 w 1593147"/>
                <a:gd name="connsiteY13" fmla="*/ 1094342 h 1857449"/>
                <a:gd name="connsiteX14" fmla="*/ 1315540 w 1593147"/>
                <a:gd name="connsiteY14" fmla="*/ 1139900 h 1857449"/>
                <a:gd name="connsiteX15" fmla="*/ 1298455 w 1593147"/>
                <a:gd name="connsiteY15" fmla="*/ 1168374 h 1857449"/>
                <a:gd name="connsiteX16" fmla="*/ 1281370 w 1593147"/>
                <a:gd name="connsiteY16" fmla="*/ 1174069 h 1857449"/>
                <a:gd name="connsiteX17" fmla="*/ 1235810 w 1593147"/>
                <a:gd name="connsiteY17" fmla="*/ 1191154 h 1857449"/>
                <a:gd name="connsiteX18" fmla="*/ 1218725 w 1593147"/>
                <a:gd name="connsiteY18" fmla="*/ 1202543 h 1857449"/>
                <a:gd name="connsiteX19" fmla="*/ 1224420 w 1593147"/>
                <a:gd name="connsiteY19" fmla="*/ 1225323 h 1857449"/>
                <a:gd name="connsiteX20" fmla="*/ 1241505 w 1593147"/>
                <a:gd name="connsiteY20" fmla="*/ 1231018 h 1857449"/>
                <a:gd name="connsiteX21" fmla="*/ 1281370 w 1593147"/>
                <a:gd name="connsiteY21" fmla="*/ 1259492 h 1857449"/>
                <a:gd name="connsiteX22" fmla="*/ 1315540 w 1593147"/>
                <a:gd name="connsiteY22" fmla="*/ 1282271 h 1857449"/>
                <a:gd name="connsiteX23" fmla="*/ 1326930 w 1593147"/>
                <a:gd name="connsiteY23" fmla="*/ 1299356 h 1857449"/>
                <a:gd name="connsiteX24" fmla="*/ 1338320 w 1593147"/>
                <a:gd name="connsiteY24" fmla="*/ 1333525 h 1857449"/>
                <a:gd name="connsiteX25" fmla="*/ 1344015 w 1593147"/>
                <a:gd name="connsiteY25" fmla="*/ 1350609 h 1857449"/>
                <a:gd name="connsiteX26" fmla="*/ 1355405 w 1593147"/>
                <a:gd name="connsiteY26" fmla="*/ 1373388 h 1857449"/>
                <a:gd name="connsiteX27" fmla="*/ 1366795 w 1593147"/>
                <a:gd name="connsiteY27" fmla="*/ 1407557 h 1857449"/>
                <a:gd name="connsiteX28" fmla="*/ 1372490 w 1593147"/>
                <a:gd name="connsiteY28" fmla="*/ 1424642 h 1857449"/>
                <a:gd name="connsiteX29" fmla="*/ 1406660 w 1593147"/>
                <a:gd name="connsiteY29" fmla="*/ 1481590 h 1857449"/>
                <a:gd name="connsiteX30" fmla="*/ 1418049 w 1593147"/>
                <a:gd name="connsiteY30" fmla="*/ 1515759 h 1857449"/>
                <a:gd name="connsiteX31" fmla="*/ 1429439 w 1593147"/>
                <a:gd name="connsiteY31" fmla="*/ 1532844 h 1857449"/>
                <a:gd name="connsiteX32" fmla="*/ 1446524 w 1593147"/>
                <a:gd name="connsiteY32" fmla="*/ 1584097 h 1857449"/>
                <a:gd name="connsiteX33" fmla="*/ 1457914 w 1593147"/>
                <a:gd name="connsiteY33" fmla="*/ 1601182 h 1857449"/>
                <a:gd name="connsiteX34" fmla="*/ 1474999 w 1593147"/>
                <a:gd name="connsiteY34" fmla="*/ 1652435 h 1857449"/>
                <a:gd name="connsiteX35" fmla="*/ 1480694 w 1593147"/>
                <a:gd name="connsiteY35" fmla="*/ 1697994 h 1857449"/>
                <a:gd name="connsiteX36" fmla="*/ 1486389 w 1593147"/>
                <a:gd name="connsiteY36" fmla="*/ 1732163 h 1857449"/>
                <a:gd name="connsiteX37" fmla="*/ 1480694 w 1593147"/>
                <a:gd name="connsiteY37" fmla="*/ 1806196 h 1857449"/>
                <a:gd name="connsiteX38" fmla="*/ 1440829 w 1593147"/>
                <a:gd name="connsiteY38" fmla="*/ 1754942 h 1857449"/>
                <a:gd name="connsiteX39" fmla="*/ 1429439 w 1593147"/>
                <a:gd name="connsiteY39" fmla="*/ 1686604 h 1857449"/>
                <a:gd name="connsiteX40" fmla="*/ 1418049 w 1593147"/>
                <a:gd name="connsiteY40" fmla="*/ 1669520 h 1857449"/>
                <a:gd name="connsiteX41" fmla="*/ 1412355 w 1593147"/>
                <a:gd name="connsiteY41" fmla="*/ 1652435 h 1857449"/>
                <a:gd name="connsiteX42" fmla="*/ 1395270 w 1593147"/>
                <a:gd name="connsiteY42" fmla="*/ 1641045 h 1857449"/>
                <a:gd name="connsiteX43" fmla="*/ 1389575 w 1593147"/>
                <a:gd name="connsiteY43" fmla="*/ 1601182 h 1857449"/>
                <a:gd name="connsiteX44" fmla="*/ 1378185 w 1593147"/>
                <a:gd name="connsiteY44" fmla="*/ 1567013 h 1857449"/>
                <a:gd name="connsiteX45" fmla="*/ 1372490 w 1593147"/>
                <a:gd name="connsiteY45" fmla="*/ 1544233 h 1857449"/>
                <a:gd name="connsiteX46" fmla="*/ 1355405 w 1593147"/>
                <a:gd name="connsiteY46" fmla="*/ 1521454 h 1857449"/>
                <a:gd name="connsiteX47" fmla="*/ 1349710 w 1593147"/>
                <a:gd name="connsiteY47" fmla="*/ 1481590 h 1857449"/>
                <a:gd name="connsiteX48" fmla="*/ 1338320 w 1593147"/>
                <a:gd name="connsiteY48" fmla="*/ 1447421 h 1857449"/>
                <a:gd name="connsiteX49" fmla="*/ 1321235 w 1593147"/>
                <a:gd name="connsiteY49" fmla="*/ 1401863 h 1857449"/>
                <a:gd name="connsiteX50" fmla="*/ 1315540 w 1593147"/>
                <a:gd name="connsiteY50" fmla="*/ 1356304 h 1857449"/>
                <a:gd name="connsiteX51" fmla="*/ 1298455 w 1593147"/>
                <a:gd name="connsiteY51" fmla="*/ 1350609 h 1857449"/>
                <a:gd name="connsiteX52" fmla="*/ 1281370 w 1593147"/>
                <a:gd name="connsiteY52" fmla="*/ 1339219 h 1857449"/>
                <a:gd name="connsiteX53" fmla="*/ 1247200 w 1593147"/>
                <a:gd name="connsiteY53" fmla="*/ 1327830 h 1857449"/>
                <a:gd name="connsiteX54" fmla="*/ 1213030 w 1593147"/>
                <a:gd name="connsiteY54" fmla="*/ 1305050 h 1857449"/>
                <a:gd name="connsiteX55" fmla="*/ 1178860 w 1593147"/>
                <a:gd name="connsiteY55" fmla="*/ 1293661 h 1857449"/>
                <a:gd name="connsiteX56" fmla="*/ 1173165 w 1593147"/>
                <a:gd name="connsiteY56" fmla="*/ 1350609 h 1857449"/>
                <a:gd name="connsiteX57" fmla="*/ 1156080 w 1593147"/>
                <a:gd name="connsiteY57" fmla="*/ 1361999 h 1857449"/>
                <a:gd name="connsiteX58" fmla="*/ 1161775 w 1593147"/>
                <a:gd name="connsiteY58" fmla="*/ 1384778 h 1857449"/>
                <a:gd name="connsiteX59" fmla="*/ 1167470 w 1593147"/>
                <a:gd name="connsiteY59" fmla="*/ 1401863 h 1857449"/>
                <a:gd name="connsiteX60" fmla="*/ 1190250 w 1593147"/>
                <a:gd name="connsiteY60" fmla="*/ 1424642 h 1857449"/>
                <a:gd name="connsiteX61" fmla="*/ 1201640 w 1593147"/>
                <a:gd name="connsiteY61" fmla="*/ 1441726 h 1857449"/>
                <a:gd name="connsiteX62" fmla="*/ 1201640 w 1593147"/>
                <a:gd name="connsiteY62" fmla="*/ 1487285 h 1857449"/>
                <a:gd name="connsiteX63" fmla="*/ 1235810 w 1593147"/>
                <a:gd name="connsiteY63" fmla="*/ 1504370 h 1857449"/>
                <a:gd name="connsiteX64" fmla="*/ 1275675 w 1593147"/>
                <a:gd name="connsiteY64" fmla="*/ 1521454 h 1857449"/>
                <a:gd name="connsiteX65" fmla="*/ 1252895 w 1593147"/>
                <a:gd name="connsiteY65" fmla="*/ 1532844 h 1857449"/>
                <a:gd name="connsiteX66" fmla="*/ 1241505 w 1593147"/>
                <a:gd name="connsiteY66" fmla="*/ 1549928 h 1857449"/>
                <a:gd name="connsiteX67" fmla="*/ 1224420 w 1593147"/>
                <a:gd name="connsiteY67" fmla="*/ 1561318 h 1857449"/>
                <a:gd name="connsiteX68" fmla="*/ 1201640 w 1593147"/>
                <a:gd name="connsiteY68" fmla="*/ 1544233 h 1857449"/>
                <a:gd name="connsiteX69" fmla="*/ 1178860 w 1593147"/>
                <a:gd name="connsiteY69" fmla="*/ 1521454 h 1857449"/>
                <a:gd name="connsiteX70" fmla="*/ 1173165 w 1593147"/>
                <a:gd name="connsiteY70" fmla="*/ 1498675 h 1857449"/>
                <a:gd name="connsiteX71" fmla="*/ 1167470 w 1593147"/>
                <a:gd name="connsiteY71" fmla="*/ 1470201 h 1857449"/>
                <a:gd name="connsiteX72" fmla="*/ 1150385 w 1593147"/>
                <a:gd name="connsiteY72" fmla="*/ 1464506 h 1857449"/>
                <a:gd name="connsiteX73" fmla="*/ 1138996 w 1593147"/>
                <a:gd name="connsiteY73" fmla="*/ 1447421 h 1857449"/>
                <a:gd name="connsiteX74" fmla="*/ 1121911 w 1593147"/>
                <a:gd name="connsiteY74" fmla="*/ 1441726 h 1857449"/>
                <a:gd name="connsiteX75" fmla="*/ 1104826 w 1593147"/>
                <a:gd name="connsiteY75" fmla="*/ 1430337 h 1857449"/>
                <a:gd name="connsiteX76" fmla="*/ 1064961 w 1593147"/>
                <a:gd name="connsiteY76" fmla="*/ 1418947 h 1857449"/>
                <a:gd name="connsiteX77" fmla="*/ 1030791 w 1593147"/>
                <a:gd name="connsiteY77" fmla="*/ 1390473 h 1857449"/>
                <a:gd name="connsiteX78" fmla="*/ 1019401 w 1593147"/>
                <a:gd name="connsiteY78" fmla="*/ 1373388 h 1857449"/>
                <a:gd name="connsiteX79" fmla="*/ 1002316 w 1593147"/>
                <a:gd name="connsiteY79" fmla="*/ 1361999 h 1857449"/>
                <a:gd name="connsiteX80" fmla="*/ 996621 w 1593147"/>
                <a:gd name="connsiteY80" fmla="*/ 1344914 h 1857449"/>
                <a:gd name="connsiteX81" fmla="*/ 962451 w 1593147"/>
                <a:gd name="connsiteY81" fmla="*/ 1327830 h 1857449"/>
                <a:gd name="connsiteX82" fmla="*/ 945366 w 1593147"/>
                <a:gd name="connsiteY82" fmla="*/ 1333525 h 1857449"/>
                <a:gd name="connsiteX83" fmla="*/ 928281 w 1593147"/>
                <a:gd name="connsiteY83" fmla="*/ 1367694 h 1857449"/>
                <a:gd name="connsiteX84" fmla="*/ 933976 w 1593147"/>
                <a:gd name="connsiteY84" fmla="*/ 1436032 h 1857449"/>
                <a:gd name="connsiteX85" fmla="*/ 968146 w 1593147"/>
                <a:gd name="connsiteY85" fmla="*/ 1470201 h 1857449"/>
                <a:gd name="connsiteX86" fmla="*/ 1002316 w 1593147"/>
                <a:gd name="connsiteY86" fmla="*/ 1481590 h 1857449"/>
                <a:gd name="connsiteX87" fmla="*/ 1008011 w 1593147"/>
                <a:gd name="connsiteY87" fmla="*/ 1498675 h 1857449"/>
                <a:gd name="connsiteX88" fmla="*/ 1025096 w 1593147"/>
                <a:gd name="connsiteY88" fmla="*/ 1504370 h 1857449"/>
                <a:gd name="connsiteX89" fmla="*/ 1064961 w 1593147"/>
                <a:gd name="connsiteY89" fmla="*/ 1510064 h 1857449"/>
                <a:gd name="connsiteX90" fmla="*/ 1059266 w 1593147"/>
                <a:gd name="connsiteY90" fmla="*/ 1538538 h 1857449"/>
                <a:gd name="connsiteX91" fmla="*/ 1047876 w 1593147"/>
                <a:gd name="connsiteY91" fmla="*/ 1555623 h 1857449"/>
                <a:gd name="connsiteX92" fmla="*/ 1076351 w 1593147"/>
                <a:gd name="connsiteY92" fmla="*/ 1578402 h 1857449"/>
                <a:gd name="connsiteX93" fmla="*/ 1110521 w 1593147"/>
                <a:gd name="connsiteY93" fmla="*/ 1606876 h 1857449"/>
                <a:gd name="connsiteX94" fmla="*/ 1150385 w 1593147"/>
                <a:gd name="connsiteY94" fmla="*/ 1618266 h 1857449"/>
                <a:gd name="connsiteX95" fmla="*/ 1184555 w 1593147"/>
                <a:gd name="connsiteY95" fmla="*/ 1629656 h 1857449"/>
                <a:gd name="connsiteX96" fmla="*/ 1201640 w 1593147"/>
                <a:gd name="connsiteY96" fmla="*/ 1635351 h 1857449"/>
                <a:gd name="connsiteX97" fmla="*/ 1207335 w 1593147"/>
                <a:gd name="connsiteY97" fmla="*/ 1652435 h 1857449"/>
                <a:gd name="connsiteX98" fmla="*/ 1218725 w 1593147"/>
                <a:gd name="connsiteY98" fmla="*/ 1675214 h 1857449"/>
                <a:gd name="connsiteX99" fmla="*/ 1207335 w 1593147"/>
                <a:gd name="connsiteY99" fmla="*/ 1703689 h 1857449"/>
                <a:gd name="connsiteX100" fmla="*/ 1195945 w 1593147"/>
                <a:gd name="connsiteY100" fmla="*/ 1686604 h 1857449"/>
                <a:gd name="connsiteX101" fmla="*/ 1121911 w 1593147"/>
                <a:gd name="connsiteY101" fmla="*/ 1669520 h 1857449"/>
                <a:gd name="connsiteX102" fmla="*/ 1161775 w 1593147"/>
                <a:gd name="connsiteY102" fmla="*/ 1709383 h 1857449"/>
                <a:gd name="connsiteX103" fmla="*/ 1178860 w 1593147"/>
                <a:gd name="connsiteY103" fmla="*/ 1743552 h 1857449"/>
                <a:gd name="connsiteX104" fmla="*/ 1156080 w 1593147"/>
                <a:gd name="connsiteY104" fmla="*/ 1754942 h 1857449"/>
                <a:gd name="connsiteX105" fmla="*/ 1104826 w 1593147"/>
                <a:gd name="connsiteY105" fmla="*/ 1749247 h 1857449"/>
                <a:gd name="connsiteX106" fmla="*/ 1087741 w 1593147"/>
                <a:gd name="connsiteY106" fmla="*/ 1743552 h 1857449"/>
                <a:gd name="connsiteX107" fmla="*/ 1064961 w 1593147"/>
                <a:gd name="connsiteY107" fmla="*/ 1623961 h 1857449"/>
                <a:gd name="connsiteX108" fmla="*/ 1019401 w 1593147"/>
                <a:gd name="connsiteY108" fmla="*/ 1612571 h 1857449"/>
                <a:gd name="connsiteX109" fmla="*/ 1008011 w 1593147"/>
                <a:gd name="connsiteY109" fmla="*/ 1635351 h 1857449"/>
                <a:gd name="connsiteX110" fmla="*/ 996621 w 1593147"/>
                <a:gd name="connsiteY110" fmla="*/ 1652435 h 1857449"/>
                <a:gd name="connsiteX111" fmla="*/ 1002316 w 1593147"/>
                <a:gd name="connsiteY111" fmla="*/ 1732163 h 1857449"/>
                <a:gd name="connsiteX112" fmla="*/ 1008011 w 1593147"/>
                <a:gd name="connsiteY112" fmla="*/ 1749247 h 1857449"/>
                <a:gd name="connsiteX113" fmla="*/ 1025096 w 1593147"/>
                <a:gd name="connsiteY113" fmla="*/ 1754942 h 1857449"/>
                <a:gd name="connsiteX114" fmla="*/ 1025096 w 1593147"/>
                <a:gd name="connsiteY114" fmla="*/ 1789111 h 1857449"/>
                <a:gd name="connsiteX115" fmla="*/ 1002316 w 1593147"/>
                <a:gd name="connsiteY115" fmla="*/ 1857449 h 1857449"/>
                <a:gd name="connsiteX116" fmla="*/ 996621 w 1593147"/>
                <a:gd name="connsiteY116" fmla="*/ 1840365 h 1857449"/>
                <a:gd name="connsiteX117" fmla="*/ 990926 w 1593147"/>
                <a:gd name="connsiteY117" fmla="*/ 1811890 h 1857449"/>
                <a:gd name="connsiteX118" fmla="*/ 973841 w 1593147"/>
                <a:gd name="connsiteY118" fmla="*/ 1823280 h 1857449"/>
                <a:gd name="connsiteX119" fmla="*/ 945366 w 1593147"/>
                <a:gd name="connsiteY119" fmla="*/ 1828975 h 1857449"/>
                <a:gd name="connsiteX120" fmla="*/ 905501 w 1593147"/>
                <a:gd name="connsiteY120" fmla="*/ 1817585 h 1857449"/>
                <a:gd name="connsiteX121" fmla="*/ 899806 w 1593147"/>
                <a:gd name="connsiteY121" fmla="*/ 1800501 h 1857449"/>
                <a:gd name="connsiteX122" fmla="*/ 922586 w 1593147"/>
                <a:gd name="connsiteY122" fmla="*/ 1777721 h 1857449"/>
                <a:gd name="connsiteX123" fmla="*/ 945366 w 1593147"/>
                <a:gd name="connsiteY123" fmla="*/ 1766332 h 1857449"/>
                <a:gd name="connsiteX124" fmla="*/ 956756 w 1593147"/>
                <a:gd name="connsiteY124" fmla="*/ 1749247 h 1857449"/>
                <a:gd name="connsiteX125" fmla="*/ 968146 w 1593147"/>
                <a:gd name="connsiteY125" fmla="*/ 1715078 h 1857449"/>
                <a:gd name="connsiteX126" fmla="*/ 973841 w 1593147"/>
                <a:gd name="connsiteY126" fmla="*/ 1669520 h 1857449"/>
                <a:gd name="connsiteX127" fmla="*/ 996621 w 1593147"/>
                <a:gd name="connsiteY127" fmla="*/ 1635351 h 1857449"/>
                <a:gd name="connsiteX128" fmla="*/ 990926 w 1593147"/>
                <a:gd name="connsiteY128" fmla="*/ 1618266 h 1857449"/>
                <a:gd name="connsiteX129" fmla="*/ 1002316 w 1593147"/>
                <a:gd name="connsiteY129" fmla="*/ 1584097 h 1857449"/>
                <a:gd name="connsiteX130" fmla="*/ 979536 w 1593147"/>
                <a:gd name="connsiteY130" fmla="*/ 1555623 h 1857449"/>
                <a:gd name="connsiteX131" fmla="*/ 939671 w 1593147"/>
                <a:gd name="connsiteY131" fmla="*/ 1527149 h 1857449"/>
                <a:gd name="connsiteX132" fmla="*/ 933976 w 1593147"/>
                <a:gd name="connsiteY132" fmla="*/ 1549928 h 1857449"/>
                <a:gd name="connsiteX133" fmla="*/ 922586 w 1593147"/>
                <a:gd name="connsiteY133" fmla="*/ 1641045 h 1857449"/>
                <a:gd name="connsiteX134" fmla="*/ 905501 w 1593147"/>
                <a:gd name="connsiteY134" fmla="*/ 1635351 h 1857449"/>
                <a:gd name="connsiteX135" fmla="*/ 922586 w 1593147"/>
                <a:gd name="connsiteY135" fmla="*/ 1555623 h 1857449"/>
                <a:gd name="connsiteX136" fmla="*/ 916891 w 1593147"/>
                <a:gd name="connsiteY136" fmla="*/ 1521454 h 1857449"/>
                <a:gd name="connsiteX137" fmla="*/ 905501 w 1593147"/>
                <a:gd name="connsiteY137" fmla="*/ 1504370 h 1857449"/>
                <a:gd name="connsiteX138" fmla="*/ 888416 w 1593147"/>
                <a:gd name="connsiteY138" fmla="*/ 1447421 h 1857449"/>
                <a:gd name="connsiteX139" fmla="*/ 865637 w 1593147"/>
                <a:gd name="connsiteY139" fmla="*/ 1418947 h 1857449"/>
                <a:gd name="connsiteX140" fmla="*/ 848552 w 1593147"/>
                <a:gd name="connsiteY140" fmla="*/ 1430337 h 1857449"/>
                <a:gd name="connsiteX141" fmla="*/ 831467 w 1593147"/>
                <a:gd name="connsiteY141" fmla="*/ 1470201 h 1857449"/>
                <a:gd name="connsiteX142" fmla="*/ 825772 w 1593147"/>
                <a:gd name="connsiteY142" fmla="*/ 1487285 h 1857449"/>
                <a:gd name="connsiteX143" fmla="*/ 802992 w 1593147"/>
                <a:gd name="connsiteY143" fmla="*/ 1510064 h 1857449"/>
                <a:gd name="connsiteX144" fmla="*/ 785907 w 1593147"/>
                <a:gd name="connsiteY144" fmla="*/ 1544233 h 1857449"/>
                <a:gd name="connsiteX145" fmla="*/ 797297 w 1593147"/>
                <a:gd name="connsiteY145" fmla="*/ 1578402 h 1857449"/>
                <a:gd name="connsiteX146" fmla="*/ 808687 w 1593147"/>
                <a:gd name="connsiteY146" fmla="*/ 1635351 h 1857449"/>
                <a:gd name="connsiteX147" fmla="*/ 825772 w 1593147"/>
                <a:gd name="connsiteY147" fmla="*/ 1646740 h 1857449"/>
                <a:gd name="connsiteX148" fmla="*/ 820077 w 1593147"/>
                <a:gd name="connsiteY148" fmla="*/ 1686604 h 1857449"/>
                <a:gd name="connsiteX149" fmla="*/ 802992 w 1593147"/>
                <a:gd name="connsiteY149" fmla="*/ 1680909 h 1857449"/>
                <a:gd name="connsiteX150" fmla="*/ 797297 w 1593147"/>
                <a:gd name="connsiteY150" fmla="*/ 1663825 h 1857449"/>
                <a:gd name="connsiteX151" fmla="*/ 780212 w 1593147"/>
                <a:gd name="connsiteY151" fmla="*/ 1652435 h 1857449"/>
                <a:gd name="connsiteX152" fmla="*/ 740347 w 1593147"/>
                <a:gd name="connsiteY152" fmla="*/ 1669520 h 1857449"/>
                <a:gd name="connsiteX153" fmla="*/ 734652 w 1593147"/>
                <a:gd name="connsiteY153" fmla="*/ 1686604 h 1857449"/>
                <a:gd name="connsiteX154" fmla="*/ 711872 w 1593147"/>
                <a:gd name="connsiteY154" fmla="*/ 1720773 h 1857449"/>
                <a:gd name="connsiteX155" fmla="*/ 723262 w 1593147"/>
                <a:gd name="connsiteY155" fmla="*/ 1760637 h 1857449"/>
                <a:gd name="connsiteX156" fmla="*/ 728957 w 1593147"/>
                <a:gd name="connsiteY156" fmla="*/ 1777721 h 1857449"/>
                <a:gd name="connsiteX157" fmla="*/ 723262 w 1593147"/>
                <a:gd name="connsiteY157" fmla="*/ 1806196 h 1857449"/>
                <a:gd name="connsiteX158" fmla="*/ 706177 w 1593147"/>
                <a:gd name="connsiteY158" fmla="*/ 1811890 h 1857449"/>
                <a:gd name="connsiteX159" fmla="*/ 700482 w 1593147"/>
                <a:gd name="connsiteY159" fmla="*/ 1789111 h 1857449"/>
                <a:gd name="connsiteX160" fmla="*/ 666312 w 1593147"/>
                <a:gd name="connsiteY160" fmla="*/ 1766332 h 1857449"/>
                <a:gd name="connsiteX161" fmla="*/ 586583 w 1593147"/>
                <a:gd name="connsiteY161" fmla="*/ 1754942 h 1857449"/>
                <a:gd name="connsiteX162" fmla="*/ 615058 w 1593147"/>
                <a:gd name="connsiteY162" fmla="*/ 1743552 h 1857449"/>
                <a:gd name="connsiteX163" fmla="*/ 649227 w 1593147"/>
                <a:gd name="connsiteY163" fmla="*/ 1737858 h 1857449"/>
                <a:gd name="connsiteX164" fmla="*/ 637837 w 1593147"/>
                <a:gd name="connsiteY164" fmla="*/ 1697994 h 1857449"/>
                <a:gd name="connsiteX165" fmla="*/ 677702 w 1593147"/>
                <a:gd name="connsiteY165" fmla="*/ 1675214 h 1857449"/>
                <a:gd name="connsiteX166" fmla="*/ 694787 w 1593147"/>
                <a:gd name="connsiteY166" fmla="*/ 1669520 h 1857449"/>
                <a:gd name="connsiteX167" fmla="*/ 700482 w 1593147"/>
                <a:gd name="connsiteY167" fmla="*/ 1652435 h 1857449"/>
                <a:gd name="connsiteX168" fmla="*/ 717567 w 1593147"/>
                <a:gd name="connsiteY168" fmla="*/ 1641045 h 1857449"/>
                <a:gd name="connsiteX169" fmla="*/ 728957 w 1593147"/>
                <a:gd name="connsiteY169" fmla="*/ 1623961 h 1857449"/>
                <a:gd name="connsiteX170" fmla="*/ 723262 w 1593147"/>
                <a:gd name="connsiteY170" fmla="*/ 1595487 h 1857449"/>
                <a:gd name="connsiteX171" fmla="*/ 672007 w 1593147"/>
                <a:gd name="connsiteY171" fmla="*/ 1584097 h 1857449"/>
                <a:gd name="connsiteX172" fmla="*/ 637837 w 1593147"/>
                <a:gd name="connsiteY172" fmla="*/ 1567013 h 1857449"/>
                <a:gd name="connsiteX173" fmla="*/ 632142 w 1593147"/>
                <a:gd name="connsiteY173" fmla="*/ 1549928 h 1857449"/>
                <a:gd name="connsiteX174" fmla="*/ 620752 w 1593147"/>
                <a:gd name="connsiteY174" fmla="*/ 1532844 h 1857449"/>
                <a:gd name="connsiteX175" fmla="*/ 637837 w 1593147"/>
                <a:gd name="connsiteY175" fmla="*/ 1527149 h 1857449"/>
                <a:gd name="connsiteX176" fmla="*/ 728957 w 1593147"/>
                <a:gd name="connsiteY176" fmla="*/ 1515759 h 1857449"/>
                <a:gd name="connsiteX177" fmla="*/ 751737 w 1593147"/>
                <a:gd name="connsiteY177" fmla="*/ 1504370 h 1857449"/>
                <a:gd name="connsiteX178" fmla="*/ 763127 w 1593147"/>
                <a:gd name="connsiteY178" fmla="*/ 1487285 h 1857449"/>
                <a:gd name="connsiteX179" fmla="*/ 797297 w 1593147"/>
                <a:gd name="connsiteY179" fmla="*/ 1470201 h 1857449"/>
                <a:gd name="connsiteX180" fmla="*/ 808687 w 1593147"/>
                <a:gd name="connsiteY180" fmla="*/ 1453116 h 1857449"/>
                <a:gd name="connsiteX181" fmla="*/ 825772 w 1593147"/>
                <a:gd name="connsiteY181" fmla="*/ 1436032 h 1857449"/>
                <a:gd name="connsiteX182" fmla="*/ 854247 w 1593147"/>
                <a:gd name="connsiteY182" fmla="*/ 1390473 h 1857449"/>
                <a:gd name="connsiteX183" fmla="*/ 865637 w 1593147"/>
                <a:gd name="connsiteY183" fmla="*/ 1361999 h 1857449"/>
                <a:gd name="connsiteX184" fmla="*/ 905501 w 1593147"/>
                <a:gd name="connsiteY184" fmla="*/ 1339219 h 1857449"/>
                <a:gd name="connsiteX185" fmla="*/ 956756 w 1593147"/>
                <a:gd name="connsiteY185" fmla="*/ 1327830 h 1857449"/>
                <a:gd name="connsiteX186" fmla="*/ 951061 w 1593147"/>
                <a:gd name="connsiteY186" fmla="*/ 1310745 h 1857449"/>
                <a:gd name="connsiteX187" fmla="*/ 945366 w 1593147"/>
                <a:gd name="connsiteY187" fmla="*/ 1248102 h 1857449"/>
                <a:gd name="connsiteX188" fmla="*/ 928281 w 1593147"/>
                <a:gd name="connsiteY188" fmla="*/ 1242407 h 1857449"/>
                <a:gd name="connsiteX189" fmla="*/ 905501 w 1593147"/>
                <a:gd name="connsiteY189" fmla="*/ 1236712 h 1857449"/>
                <a:gd name="connsiteX190" fmla="*/ 825772 w 1593147"/>
                <a:gd name="connsiteY190" fmla="*/ 1242407 h 1857449"/>
                <a:gd name="connsiteX191" fmla="*/ 808687 w 1593147"/>
                <a:gd name="connsiteY191" fmla="*/ 1253797 h 1857449"/>
                <a:gd name="connsiteX192" fmla="*/ 780212 w 1593147"/>
                <a:gd name="connsiteY192" fmla="*/ 1259492 h 1857449"/>
                <a:gd name="connsiteX193" fmla="*/ 757432 w 1593147"/>
                <a:gd name="connsiteY193" fmla="*/ 1270881 h 1857449"/>
                <a:gd name="connsiteX194" fmla="*/ 734652 w 1593147"/>
                <a:gd name="connsiteY194" fmla="*/ 1316440 h 1857449"/>
                <a:gd name="connsiteX195" fmla="*/ 717567 w 1593147"/>
                <a:gd name="connsiteY195" fmla="*/ 1367694 h 1857449"/>
                <a:gd name="connsiteX196" fmla="*/ 711872 w 1593147"/>
                <a:gd name="connsiteY196" fmla="*/ 1384778 h 1857449"/>
                <a:gd name="connsiteX197" fmla="*/ 689092 w 1593147"/>
                <a:gd name="connsiteY197" fmla="*/ 1401863 h 1857449"/>
                <a:gd name="connsiteX198" fmla="*/ 683397 w 1593147"/>
                <a:gd name="connsiteY198" fmla="*/ 1339219 h 1857449"/>
                <a:gd name="connsiteX199" fmla="*/ 666312 w 1593147"/>
                <a:gd name="connsiteY199" fmla="*/ 1327830 h 1857449"/>
                <a:gd name="connsiteX200" fmla="*/ 575193 w 1593147"/>
                <a:gd name="connsiteY200" fmla="*/ 1339219 h 1857449"/>
                <a:gd name="connsiteX201" fmla="*/ 563803 w 1593147"/>
                <a:gd name="connsiteY201" fmla="*/ 1356304 h 1857449"/>
                <a:gd name="connsiteX202" fmla="*/ 541023 w 1593147"/>
                <a:gd name="connsiteY202" fmla="*/ 1418947 h 1857449"/>
                <a:gd name="connsiteX203" fmla="*/ 444208 w 1593147"/>
                <a:gd name="connsiteY203" fmla="*/ 1424642 h 1857449"/>
                <a:gd name="connsiteX204" fmla="*/ 438513 w 1593147"/>
                <a:gd name="connsiteY204" fmla="*/ 1470201 h 1857449"/>
                <a:gd name="connsiteX205" fmla="*/ 421428 w 1593147"/>
                <a:gd name="connsiteY205" fmla="*/ 1492980 h 1857449"/>
                <a:gd name="connsiteX206" fmla="*/ 410038 w 1593147"/>
                <a:gd name="connsiteY206" fmla="*/ 1510064 h 1857449"/>
                <a:gd name="connsiteX207" fmla="*/ 415733 w 1593147"/>
                <a:gd name="connsiteY207" fmla="*/ 1572707 h 1857449"/>
                <a:gd name="connsiteX208" fmla="*/ 432818 w 1593147"/>
                <a:gd name="connsiteY208" fmla="*/ 1578402 h 1857449"/>
                <a:gd name="connsiteX209" fmla="*/ 438513 w 1593147"/>
                <a:gd name="connsiteY209" fmla="*/ 1601182 h 1857449"/>
                <a:gd name="connsiteX210" fmla="*/ 449903 w 1593147"/>
                <a:gd name="connsiteY210" fmla="*/ 1618266 h 1857449"/>
                <a:gd name="connsiteX211" fmla="*/ 392953 w 1593147"/>
                <a:gd name="connsiteY211" fmla="*/ 1612571 h 1857449"/>
                <a:gd name="connsiteX212" fmla="*/ 387258 w 1593147"/>
                <a:gd name="connsiteY212" fmla="*/ 1538538 h 1857449"/>
                <a:gd name="connsiteX213" fmla="*/ 381563 w 1593147"/>
                <a:gd name="connsiteY213" fmla="*/ 1453116 h 1857449"/>
                <a:gd name="connsiteX214" fmla="*/ 364478 w 1593147"/>
                <a:gd name="connsiteY214" fmla="*/ 1441726 h 1857449"/>
                <a:gd name="connsiteX215" fmla="*/ 324614 w 1593147"/>
                <a:gd name="connsiteY215" fmla="*/ 1430337 h 1857449"/>
                <a:gd name="connsiteX216" fmla="*/ 301834 w 1593147"/>
                <a:gd name="connsiteY216" fmla="*/ 1436032 h 1857449"/>
                <a:gd name="connsiteX217" fmla="*/ 290444 w 1593147"/>
                <a:gd name="connsiteY217" fmla="*/ 1453116 h 1857449"/>
                <a:gd name="connsiteX218" fmla="*/ 273359 w 1593147"/>
                <a:gd name="connsiteY218" fmla="*/ 1470201 h 1857449"/>
                <a:gd name="connsiteX219" fmla="*/ 233494 w 1593147"/>
                <a:gd name="connsiteY219" fmla="*/ 1510064 h 1857449"/>
                <a:gd name="connsiteX220" fmla="*/ 239189 w 1593147"/>
                <a:gd name="connsiteY220" fmla="*/ 1532844 h 1857449"/>
                <a:gd name="connsiteX221" fmla="*/ 256274 w 1593147"/>
                <a:gd name="connsiteY221" fmla="*/ 1538538 h 1857449"/>
                <a:gd name="connsiteX222" fmla="*/ 296139 w 1593147"/>
                <a:gd name="connsiteY222" fmla="*/ 1561318 h 1857449"/>
                <a:gd name="connsiteX223" fmla="*/ 290444 w 1593147"/>
                <a:gd name="connsiteY223" fmla="*/ 1578402 h 1857449"/>
                <a:gd name="connsiteX224" fmla="*/ 256274 w 1593147"/>
                <a:gd name="connsiteY224" fmla="*/ 1601182 h 1857449"/>
                <a:gd name="connsiteX225" fmla="*/ 210714 w 1593147"/>
                <a:gd name="connsiteY225" fmla="*/ 1595487 h 1857449"/>
                <a:gd name="connsiteX226" fmla="*/ 205019 w 1593147"/>
                <a:gd name="connsiteY226" fmla="*/ 1578402 h 1857449"/>
                <a:gd name="connsiteX227" fmla="*/ 199324 w 1593147"/>
                <a:gd name="connsiteY227" fmla="*/ 1555623 h 1857449"/>
                <a:gd name="connsiteX228" fmla="*/ 170849 w 1593147"/>
                <a:gd name="connsiteY228" fmla="*/ 1549928 h 1857449"/>
                <a:gd name="connsiteX229" fmla="*/ 153764 w 1593147"/>
                <a:gd name="connsiteY229" fmla="*/ 1532844 h 1857449"/>
                <a:gd name="connsiteX230" fmla="*/ 136679 w 1593147"/>
                <a:gd name="connsiteY230" fmla="*/ 1521454 h 1857449"/>
                <a:gd name="connsiteX231" fmla="*/ 142374 w 1593147"/>
                <a:gd name="connsiteY231" fmla="*/ 1498675 h 1857449"/>
                <a:gd name="connsiteX232" fmla="*/ 182239 w 1593147"/>
                <a:gd name="connsiteY232" fmla="*/ 1481590 h 1857449"/>
                <a:gd name="connsiteX233" fmla="*/ 199324 w 1593147"/>
                <a:gd name="connsiteY233" fmla="*/ 1464506 h 1857449"/>
                <a:gd name="connsiteX234" fmla="*/ 222104 w 1593147"/>
                <a:gd name="connsiteY234" fmla="*/ 1458811 h 1857449"/>
                <a:gd name="connsiteX235" fmla="*/ 244884 w 1593147"/>
                <a:gd name="connsiteY235" fmla="*/ 1424642 h 1857449"/>
                <a:gd name="connsiteX236" fmla="*/ 256274 w 1593147"/>
                <a:gd name="connsiteY236" fmla="*/ 1407557 h 1857449"/>
                <a:gd name="connsiteX237" fmla="*/ 273359 w 1593147"/>
                <a:gd name="connsiteY237" fmla="*/ 1401863 h 1857449"/>
                <a:gd name="connsiteX238" fmla="*/ 290444 w 1593147"/>
                <a:gd name="connsiteY238" fmla="*/ 1384778 h 1857449"/>
                <a:gd name="connsiteX239" fmla="*/ 279054 w 1593147"/>
                <a:gd name="connsiteY239" fmla="*/ 1350609 h 1857449"/>
                <a:gd name="connsiteX240" fmla="*/ 318919 w 1593147"/>
                <a:gd name="connsiteY240" fmla="*/ 1327830 h 1857449"/>
                <a:gd name="connsiteX241" fmla="*/ 336004 w 1593147"/>
                <a:gd name="connsiteY241" fmla="*/ 1339219 h 1857449"/>
                <a:gd name="connsiteX242" fmla="*/ 353088 w 1593147"/>
                <a:gd name="connsiteY242" fmla="*/ 1344914 h 1857449"/>
                <a:gd name="connsiteX243" fmla="*/ 364478 w 1593147"/>
                <a:gd name="connsiteY243" fmla="*/ 1361999 h 1857449"/>
                <a:gd name="connsiteX244" fmla="*/ 529633 w 1593147"/>
                <a:gd name="connsiteY244" fmla="*/ 1379083 h 1857449"/>
                <a:gd name="connsiteX245" fmla="*/ 541023 w 1593147"/>
                <a:gd name="connsiteY245" fmla="*/ 1361999 h 1857449"/>
                <a:gd name="connsiteX246" fmla="*/ 546718 w 1593147"/>
                <a:gd name="connsiteY246" fmla="*/ 1344914 h 1857449"/>
                <a:gd name="connsiteX247" fmla="*/ 563803 w 1593147"/>
                <a:gd name="connsiteY247" fmla="*/ 1339219 h 1857449"/>
                <a:gd name="connsiteX248" fmla="*/ 592278 w 1593147"/>
                <a:gd name="connsiteY248" fmla="*/ 1316440 h 1857449"/>
                <a:gd name="connsiteX249" fmla="*/ 626447 w 1593147"/>
                <a:gd name="connsiteY249" fmla="*/ 1299356 h 1857449"/>
                <a:gd name="connsiteX250" fmla="*/ 666312 w 1593147"/>
                <a:gd name="connsiteY250" fmla="*/ 1293661 h 1857449"/>
                <a:gd name="connsiteX251" fmla="*/ 672007 w 1593147"/>
                <a:gd name="connsiteY251" fmla="*/ 1253797 h 1857449"/>
                <a:gd name="connsiteX252" fmla="*/ 654922 w 1593147"/>
                <a:gd name="connsiteY252" fmla="*/ 1248102 h 1857449"/>
                <a:gd name="connsiteX253" fmla="*/ 677702 w 1593147"/>
                <a:gd name="connsiteY253" fmla="*/ 1236712 h 1857449"/>
                <a:gd name="connsiteX254" fmla="*/ 774517 w 1593147"/>
                <a:gd name="connsiteY254" fmla="*/ 1225323 h 1857449"/>
                <a:gd name="connsiteX255" fmla="*/ 808687 w 1593147"/>
                <a:gd name="connsiteY255" fmla="*/ 1219628 h 1857449"/>
                <a:gd name="connsiteX256" fmla="*/ 791602 w 1593147"/>
                <a:gd name="connsiteY256" fmla="*/ 1213933 h 1857449"/>
                <a:gd name="connsiteX257" fmla="*/ 751737 w 1593147"/>
                <a:gd name="connsiteY257" fmla="*/ 1179764 h 1857449"/>
                <a:gd name="connsiteX258" fmla="*/ 740347 w 1593147"/>
                <a:gd name="connsiteY258" fmla="*/ 1162680 h 1857449"/>
                <a:gd name="connsiteX259" fmla="*/ 700482 w 1593147"/>
                <a:gd name="connsiteY259" fmla="*/ 1145595 h 1857449"/>
                <a:gd name="connsiteX260" fmla="*/ 495463 w 1593147"/>
                <a:gd name="connsiteY260" fmla="*/ 1134206 h 1857449"/>
                <a:gd name="connsiteX261" fmla="*/ 410038 w 1593147"/>
                <a:gd name="connsiteY261" fmla="*/ 1151290 h 1857449"/>
                <a:gd name="connsiteX262" fmla="*/ 398648 w 1593147"/>
                <a:gd name="connsiteY262" fmla="*/ 1174069 h 1857449"/>
                <a:gd name="connsiteX263" fmla="*/ 353088 w 1593147"/>
                <a:gd name="connsiteY263" fmla="*/ 1225323 h 1857449"/>
                <a:gd name="connsiteX264" fmla="*/ 347394 w 1593147"/>
                <a:gd name="connsiteY264" fmla="*/ 1179764 h 1857449"/>
                <a:gd name="connsiteX265" fmla="*/ 233494 w 1593147"/>
                <a:gd name="connsiteY265" fmla="*/ 1208238 h 1857449"/>
                <a:gd name="connsiteX266" fmla="*/ 216409 w 1593147"/>
                <a:gd name="connsiteY266" fmla="*/ 1225323 h 1857449"/>
                <a:gd name="connsiteX267" fmla="*/ 210714 w 1593147"/>
                <a:gd name="connsiteY267" fmla="*/ 1208238 h 1857449"/>
                <a:gd name="connsiteX268" fmla="*/ 222104 w 1593147"/>
                <a:gd name="connsiteY268" fmla="*/ 1179764 h 1857449"/>
                <a:gd name="connsiteX269" fmla="*/ 205019 w 1593147"/>
                <a:gd name="connsiteY269" fmla="*/ 1174069 h 1857449"/>
                <a:gd name="connsiteX270" fmla="*/ 148069 w 1593147"/>
                <a:gd name="connsiteY270" fmla="*/ 1162680 h 1857449"/>
                <a:gd name="connsiteX271" fmla="*/ 119594 w 1593147"/>
                <a:gd name="connsiteY271" fmla="*/ 1156985 h 1857449"/>
                <a:gd name="connsiteX272" fmla="*/ 85425 w 1593147"/>
                <a:gd name="connsiteY272" fmla="*/ 1145595 h 1857449"/>
                <a:gd name="connsiteX273" fmla="*/ 11390 w 1593147"/>
                <a:gd name="connsiteY273" fmla="*/ 1139900 h 1857449"/>
                <a:gd name="connsiteX274" fmla="*/ 0 w 1593147"/>
                <a:gd name="connsiteY274" fmla="*/ 1122816 h 1857449"/>
                <a:gd name="connsiteX275" fmla="*/ 5695 w 1593147"/>
                <a:gd name="connsiteY275" fmla="*/ 1100037 h 1857449"/>
                <a:gd name="connsiteX276" fmla="*/ 28475 w 1593147"/>
                <a:gd name="connsiteY276" fmla="*/ 1094342 h 1857449"/>
                <a:gd name="connsiteX277" fmla="*/ 34170 w 1593147"/>
                <a:gd name="connsiteY277" fmla="*/ 1054478 h 1857449"/>
                <a:gd name="connsiteX278" fmla="*/ 45560 w 1593147"/>
                <a:gd name="connsiteY278" fmla="*/ 1071562 h 1857449"/>
                <a:gd name="connsiteX279" fmla="*/ 68340 w 1593147"/>
                <a:gd name="connsiteY279" fmla="*/ 1094342 h 1857449"/>
                <a:gd name="connsiteX280" fmla="*/ 85425 w 1593147"/>
                <a:gd name="connsiteY280" fmla="*/ 1100037 h 1857449"/>
                <a:gd name="connsiteX281" fmla="*/ 176544 w 1593147"/>
                <a:gd name="connsiteY281" fmla="*/ 1105731 h 1857449"/>
                <a:gd name="connsiteX282" fmla="*/ 187934 w 1593147"/>
                <a:gd name="connsiteY282" fmla="*/ 1122816 h 1857449"/>
                <a:gd name="connsiteX283" fmla="*/ 227799 w 1593147"/>
                <a:gd name="connsiteY283" fmla="*/ 1139900 h 1857449"/>
                <a:gd name="connsiteX284" fmla="*/ 290444 w 1593147"/>
                <a:gd name="connsiteY284" fmla="*/ 1145595 h 1857449"/>
                <a:gd name="connsiteX285" fmla="*/ 444208 w 1593147"/>
                <a:gd name="connsiteY285" fmla="*/ 1139900 h 1857449"/>
                <a:gd name="connsiteX286" fmla="*/ 427123 w 1593147"/>
                <a:gd name="connsiteY286" fmla="*/ 1134206 h 1857449"/>
                <a:gd name="connsiteX287" fmla="*/ 398648 w 1593147"/>
                <a:gd name="connsiteY287" fmla="*/ 1100037 h 1857449"/>
                <a:gd name="connsiteX288" fmla="*/ 347394 w 1593147"/>
                <a:gd name="connsiteY288" fmla="*/ 1082952 h 1857449"/>
                <a:gd name="connsiteX289" fmla="*/ 290444 w 1593147"/>
                <a:gd name="connsiteY289" fmla="*/ 1054478 h 1857449"/>
                <a:gd name="connsiteX290" fmla="*/ 284749 w 1593147"/>
                <a:gd name="connsiteY290" fmla="*/ 1037393 h 1857449"/>
                <a:gd name="connsiteX291" fmla="*/ 267664 w 1593147"/>
                <a:gd name="connsiteY291" fmla="*/ 1031699 h 1857449"/>
                <a:gd name="connsiteX292" fmla="*/ 244884 w 1593147"/>
                <a:gd name="connsiteY292" fmla="*/ 1014614 h 1857449"/>
                <a:gd name="connsiteX293" fmla="*/ 227799 w 1593147"/>
                <a:gd name="connsiteY293" fmla="*/ 986140 h 1857449"/>
                <a:gd name="connsiteX294" fmla="*/ 210714 w 1593147"/>
                <a:gd name="connsiteY294" fmla="*/ 963361 h 1857449"/>
                <a:gd name="connsiteX295" fmla="*/ 182239 w 1593147"/>
                <a:gd name="connsiteY295" fmla="*/ 900717 h 1857449"/>
                <a:gd name="connsiteX296" fmla="*/ 148069 w 1593147"/>
                <a:gd name="connsiteY296" fmla="*/ 940581 h 1857449"/>
                <a:gd name="connsiteX297" fmla="*/ 136679 w 1593147"/>
                <a:gd name="connsiteY297" fmla="*/ 889328 h 1857449"/>
                <a:gd name="connsiteX298" fmla="*/ 170849 w 1593147"/>
                <a:gd name="connsiteY298" fmla="*/ 843769 h 1857449"/>
                <a:gd name="connsiteX299" fmla="*/ 187934 w 1593147"/>
                <a:gd name="connsiteY299" fmla="*/ 872243 h 1857449"/>
                <a:gd name="connsiteX300" fmla="*/ 193629 w 1593147"/>
                <a:gd name="connsiteY300" fmla="*/ 895023 h 1857449"/>
                <a:gd name="connsiteX301" fmla="*/ 210714 w 1593147"/>
                <a:gd name="connsiteY301" fmla="*/ 912107 h 1857449"/>
                <a:gd name="connsiteX302" fmla="*/ 233494 w 1593147"/>
                <a:gd name="connsiteY302" fmla="*/ 957666 h 1857449"/>
                <a:gd name="connsiteX303" fmla="*/ 279054 w 1593147"/>
                <a:gd name="connsiteY303" fmla="*/ 986140 h 1857449"/>
                <a:gd name="connsiteX304" fmla="*/ 313224 w 1593147"/>
                <a:gd name="connsiteY304" fmla="*/ 1008919 h 1857449"/>
                <a:gd name="connsiteX305" fmla="*/ 347394 w 1593147"/>
                <a:gd name="connsiteY305" fmla="*/ 1043088 h 1857449"/>
                <a:gd name="connsiteX306" fmla="*/ 364478 w 1593147"/>
                <a:gd name="connsiteY306" fmla="*/ 1071562 h 1857449"/>
                <a:gd name="connsiteX307" fmla="*/ 398648 w 1593147"/>
                <a:gd name="connsiteY307" fmla="*/ 1082952 h 1857449"/>
                <a:gd name="connsiteX308" fmla="*/ 438513 w 1593147"/>
                <a:gd name="connsiteY308" fmla="*/ 1071562 h 1857449"/>
                <a:gd name="connsiteX309" fmla="*/ 449903 w 1593147"/>
                <a:gd name="connsiteY309" fmla="*/ 1088647 h 1857449"/>
                <a:gd name="connsiteX310" fmla="*/ 455598 w 1593147"/>
                <a:gd name="connsiteY310" fmla="*/ 1105731 h 1857449"/>
                <a:gd name="connsiteX311" fmla="*/ 501158 w 1593147"/>
                <a:gd name="connsiteY311" fmla="*/ 1111426 h 1857449"/>
                <a:gd name="connsiteX312" fmla="*/ 620752 w 1593147"/>
                <a:gd name="connsiteY312" fmla="*/ 1122816 h 1857449"/>
                <a:gd name="connsiteX313" fmla="*/ 649227 w 1593147"/>
                <a:gd name="connsiteY313" fmla="*/ 1111426 h 1857449"/>
                <a:gd name="connsiteX314" fmla="*/ 597973 w 1593147"/>
                <a:gd name="connsiteY314" fmla="*/ 1082952 h 1857449"/>
                <a:gd name="connsiteX315" fmla="*/ 575193 w 1593147"/>
                <a:gd name="connsiteY315" fmla="*/ 1065868 h 1857449"/>
                <a:gd name="connsiteX316" fmla="*/ 569498 w 1593147"/>
                <a:gd name="connsiteY316" fmla="*/ 1048783 h 1857449"/>
                <a:gd name="connsiteX317" fmla="*/ 552413 w 1593147"/>
                <a:gd name="connsiteY317" fmla="*/ 1037393 h 1857449"/>
                <a:gd name="connsiteX318" fmla="*/ 518243 w 1593147"/>
                <a:gd name="connsiteY318" fmla="*/ 1003224 h 1857449"/>
                <a:gd name="connsiteX319" fmla="*/ 501158 w 1593147"/>
                <a:gd name="connsiteY319" fmla="*/ 986140 h 1857449"/>
                <a:gd name="connsiteX320" fmla="*/ 478378 w 1593147"/>
                <a:gd name="connsiteY320" fmla="*/ 974750 h 1857449"/>
                <a:gd name="connsiteX321" fmla="*/ 461293 w 1593147"/>
                <a:gd name="connsiteY321" fmla="*/ 969055 h 1857449"/>
                <a:gd name="connsiteX322" fmla="*/ 427123 w 1593147"/>
                <a:gd name="connsiteY322" fmla="*/ 940581 h 1857449"/>
                <a:gd name="connsiteX323" fmla="*/ 421428 w 1593147"/>
                <a:gd name="connsiteY323" fmla="*/ 917802 h 1857449"/>
                <a:gd name="connsiteX324" fmla="*/ 404343 w 1593147"/>
                <a:gd name="connsiteY324" fmla="*/ 912107 h 1857449"/>
                <a:gd name="connsiteX325" fmla="*/ 387258 w 1593147"/>
                <a:gd name="connsiteY325" fmla="*/ 900717 h 1857449"/>
                <a:gd name="connsiteX326" fmla="*/ 375868 w 1593147"/>
                <a:gd name="connsiteY326" fmla="*/ 883633 h 1857449"/>
                <a:gd name="connsiteX327" fmla="*/ 358783 w 1593147"/>
                <a:gd name="connsiteY327" fmla="*/ 877938 h 1857449"/>
                <a:gd name="connsiteX328" fmla="*/ 353088 w 1593147"/>
                <a:gd name="connsiteY328" fmla="*/ 820990 h 1857449"/>
                <a:gd name="connsiteX329" fmla="*/ 347394 w 1593147"/>
                <a:gd name="connsiteY329" fmla="*/ 803905 h 1857449"/>
                <a:gd name="connsiteX330" fmla="*/ 341699 w 1593147"/>
                <a:gd name="connsiteY330" fmla="*/ 781126 h 1857449"/>
                <a:gd name="connsiteX331" fmla="*/ 324614 w 1593147"/>
                <a:gd name="connsiteY331" fmla="*/ 775431 h 1857449"/>
                <a:gd name="connsiteX332" fmla="*/ 239189 w 1593147"/>
                <a:gd name="connsiteY332" fmla="*/ 775431 h 1857449"/>
                <a:gd name="connsiteX333" fmla="*/ 216409 w 1593147"/>
                <a:gd name="connsiteY333" fmla="*/ 764042 h 1857449"/>
                <a:gd name="connsiteX334" fmla="*/ 199324 w 1593147"/>
                <a:gd name="connsiteY334" fmla="*/ 758347 h 1857449"/>
                <a:gd name="connsiteX335" fmla="*/ 193629 w 1593147"/>
                <a:gd name="connsiteY335" fmla="*/ 741262 h 1857449"/>
                <a:gd name="connsiteX336" fmla="*/ 267664 w 1593147"/>
                <a:gd name="connsiteY336" fmla="*/ 729873 h 1857449"/>
                <a:gd name="connsiteX337" fmla="*/ 284749 w 1593147"/>
                <a:gd name="connsiteY337" fmla="*/ 718483 h 1857449"/>
                <a:gd name="connsiteX338" fmla="*/ 313224 w 1593147"/>
                <a:gd name="connsiteY338" fmla="*/ 684314 h 1857449"/>
                <a:gd name="connsiteX339" fmla="*/ 324614 w 1593147"/>
                <a:gd name="connsiteY339" fmla="*/ 718483 h 1857449"/>
                <a:gd name="connsiteX340" fmla="*/ 330309 w 1593147"/>
                <a:gd name="connsiteY340" fmla="*/ 746957 h 1857449"/>
                <a:gd name="connsiteX341" fmla="*/ 353088 w 1593147"/>
                <a:gd name="connsiteY341" fmla="*/ 781126 h 1857449"/>
                <a:gd name="connsiteX342" fmla="*/ 364478 w 1593147"/>
                <a:gd name="connsiteY342" fmla="*/ 832379 h 1857449"/>
                <a:gd name="connsiteX343" fmla="*/ 375868 w 1593147"/>
                <a:gd name="connsiteY343" fmla="*/ 866548 h 1857449"/>
                <a:gd name="connsiteX344" fmla="*/ 421428 w 1593147"/>
                <a:gd name="connsiteY344" fmla="*/ 895023 h 1857449"/>
                <a:gd name="connsiteX345" fmla="*/ 466988 w 1593147"/>
                <a:gd name="connsiteY345" fmla="*/ 923497 h 1857449"/>
                <a:gd name="connsiteX346" fmla="*/ 455598 w 1593147"/>
                <a:gd name="connsiteY346" fmla="*/ 877938 h 1857449"/>
                <a:gd name="connsiteX347" fmla="*/ 444208 w 1593147"/>
                <a:gd name="connsiteY347" fmla="*/ 860854 h 1857449"/>
                <a:gd name="connsiteX348" fmla="*/ 449903 w 1593147"/>
                <a:gd name="connsiteY348" fmla="*/ 786821 h 1857449"/>
                <a:gd name="connsiteX349" fmla="*/ 438513 w 1593147"/>
                <a:gd name="connsiteY349" fmla="*/ 729873 h 1857449"/>
                <a:gd name="connsiteX350" fmla="*/ 427123 w 1593147"/>
                <a:gd name="connsiteY350" fmla="*/ 661535 h 1857449"/>
                <a:gd name="connsiteX351" fmla="*/ 421428 w 1593147"/>
                <a:gd name="connsiteY351" fmla="*/ 638755 h 1857449"/>
                <a:gd name="connsiteX352" fmla="*/ 410038 w 1593147"/>
                <a:gd name="connsiteY352" fmla="*/ 615976 h 1857449"/>
                <a:gd name="connsiteX353" fmla="*/ 404343 w 1593147"/>
                <a:gd name="connsiteY353" fmla="*/ 581807 h 1857449"/>
                <a:gd name="connsiteX354" fmla="*/ 387258 w 1593147"/>
                <a:gd name="connsiteY354" fmla="*/ 593197 h 1857449"/>
                <a:gd name="connsiteX355" fmla="*/ 421428 w 1593147"/>
                <a:gd name="connsiteY355" fmla="*/ 621671 h 1857449"/>
                <a:gd name="connsiteX356" fmla="*/ 449903 w 1593147"/>
                <a:gd name="connsiteY356" fmla="*/ 615976 h 1857449"/>
                <a:gd name="connsiteX357" fmla="*/ 512548 w 1593147"/>
                <a:gd name="connsiteY357" fmla="*/ 559028 h 1857449"/>
                <a:gd name="connsiteX358" fmla="*/ 518243 w 1593147"/>
                <a:gd name="connsiteY358" fmla="*/ 581807 h 1857449"/>
                <a:gd name="connsiteX359" fmla="*/ 523938 w 1593147"/>
                <a:gd name="connsiteY359" fmla="*/ 598891 h 1857449"/>
                <a:gd name="connsiteX360" fmla="*/ 506853 w 1593147"/>
                <a:gd name="connsiteY360" fmla="*/ 615976 h 1857449"/>
                <a:gd name="connsiteX361" fmla="*/ 472683 w 1593147"/>
                <a:gd name="connsiteY361" fmla="*/ 650145 h 1857449"/>
                <a:gd name="connsiteX362" fmla="*/ 506853 w 1593147"/>
                <a:gd name="connsiteY362" fmla="*/ 672924 h 1857449"/>
                <a:gd name="connsiteX363" fmla="*/ 523938 w 1593147"/>
                <a:gd name="connsiteY363" fmla="*/ 690009 h 1857449"/>
                <a:gd name="connsiteX364" fmla="*/ 569498 w 1593147"/>
                <a:gd name="connsiteY364" fmla="*/ 707093 h 1857449"/>
                <a:gd name="connsiteX365" fmla="*/ 546718 w 1593147"/>
                <a:gd name="connsiteY365" fmla="*/ 764042 h 1857449"/>
                <a:gd name="connsiteX366" fmla="*/ 518243 w 1593147"/>
                <a:gd name="connsiteY366" fmla="*/ 781126 h 1857449"/>
                <a:gd name="connsiteX367" fmla="*/ 501158 w 1593147"/>
                <a:gd name="connsiteY367" fmla="*/ 815295 h 1857449"/>
                <a:gd name="connsiteX368" fmla="*/ 489768 w 1593147"/>
                <a:gd name="connsiteY368" fmla="*/ 832379 h 1857449"/>
                <a:gd name="connsiteX369" fmla="*/ 495463 w 1593147"/>
                <a:gd name="connsiteY369" fmla="*/ 883633 h 1857449"/>
                <a:gd name="connsiteX370" fmla="*/ 501158 w 1593147"/>
                <a:gd name="connsiteY370" fmla="*/ 900717 h 1857449"/>
                <a:gd name="connsiteX371" fmla="*/ 518243 w 1593147"/>
                <a:gd name="connsiteY371" fmla="*/ 917802 h 1857449"/>
                <a:gd name="connsiteX372" fmla="*/ 541023 w 1593147"/>
                <a:gd name="connsiteY372" fmla="*/ 923497 h 1857449"/>
                <a:gd name="connsiteX373" fmla="*/ 563803 w 1593147"/>
                <a:gd name="connsiteY373" fmla="*/ 957666 h 1857449"/>
                <a:gd name="connsiteX374" fmla="*/ 580888 w 1593147"/>
                <a:gd name="connsiteY374" fmla="*/ 997530 h 1857449"/>
                <a:gd name="connsiteX375" fmla="*/ 597973 w 1593147"/>
                <a:gd name="connsiteY375" fmla="*/ 1003224 h 1857449"/>
                <a:gd name="connsiteX376" fmla="*/ 615058 w 1593147"/>
                <a:gd name="connsiteY376" fmla="*/ 1003224 h 1857449"/>
                <a:gd name="connsiteX377" fmla="*/ 603668 w 1593147"/>
                <a:gd name="connsiteY377" fmla="*/ 923497 h 1857449"/>
                <a:gd name="connsiteX378" fmla="*/ 592278 w 1593147"/>
                <a:gd name="connsiteY378" fmla="*/ 900717 h 1857449"/>
                <a:gd name="connsiteX379" fmla="*/ 586583 w 1593147"/>
                <a:gd name="connsiteY379" fmla="*/ 877938 h 1857449"/>
                <a:gd name="connsiteX380" fmla="*/ 580888 w 1593147"/>
                <a:gd name="connsiteY380" fmla="*/ 832379 h 1857449"/>
                <a:gd name="connsiteX381" fmla="*/ 615058 w 1593147"/>
                <a:gd name="connsiteY381" fmla="*/ 843769 h 1857449"/>
                <a:gd name="connsiteX382" fmla="*/ 637837 w 1593147"/>
                <a:gd name="connsiteY382" fmla="*/ 838074 h 1857449"/>
                <a:gd name="connsiteX383" fmla="*/ 626447 w 1593147"/>
                <a:gd name="connsiteY383" fmla="*/ 820990 h 1857449"/>
                <a:gd name="connsiteX384" fmla="*/ 592278 w 1593147"/>
                <a:gd name="connsiteY384" fmla="*/ 803905 h 1857449"/>
                <a:gd name="connsiteX385" fmla="*/ 586583 w 1593147"/>
                <a:gd name="connsiteY385" fmla="*/ 786821 h 1857449"/>
                <a:gd name="connsiteX386" fmla="*/ 632142 w 1593147"/>
                <a:gd name="connsiteY386" fmla="*/ 746957 h 1857449"/>
                <a:gd name="connsiteX387" fmla="*/ 626447 w 1593147"/>
                <a:gd name="connsiteY387" fmla="*/ 729873 h 1857449"/>
                <a:gd name="connsiteX388" fmla="*/ 632142 w 1593147"/>
                <a:gd name="connsiteY388" fmla="*/ 786821 h 1857449"/>
                <a:gd name="connsiteX389" fmla="*/ 654922 w 1593147"/>
                <a:gd name="connsiteY389" fmla="*/ 792516 h 1857449"/>
                <a:gd name="connsiteX390" fmla="*/ 677702 w 1593147"/>
                <a:gd name="connsiteY390" fmla="*/ 866548 h 1857449"/>
                <a:gd name="connsiteX391" fmla="*/ 694787 w 1593147"/>
                <a:gd name="connsiteY391" fmla="*/ 877938 h 1857449"/>
                <a:gd name="connsiteX392" fmla="*/ 683397 w 1593147"/>
                <a:gd name="connsiteY392" fmla="*/ 900717 h 1857449"/>
                <a:gd name="connsiteX393" fmla="*/ 700482 w 1593147"/>
                <a:gd name="connsiteY393" fmla="*/ 974750 h 1857449"/>
                <a:gd name="connsiteX394" fmla="*/ 711872 w 1593147"/>
                <a:gd name="connsiteY394" fmla="*/ 991835 h 1857449"/>
                <a:gd name="connsiteX395" fmla="*/ 717567 w 1593147"/>
                <a:gd name="connsiteY395" fmla="*/ 1008919 h 1857449"/>
                <a:gd name="connsiteX396" fmla="*/ 740347 w 1593147"/>
                <a:gd name="connsiteY396" fmla="*/ 1014614 h 1857449"/>
                <a:gd name="connsiteX397" fmla="*/ 757432 w 1593147"/>
                <a:gd name="connsiteY397" fmla="*/ 1020309 h 1857449"/>
                <a:gd name="connsiteX398" fmla="*/ 808687 w 1593147"/>
                <a:gd name="connsiteY398" fmla="*/ 1043088 h 1857449"/>
                <a:gd name="connsiteX399" fmla="*/ 820077 w 1593147"/>
                <a:gd name="connsiteY399" fmla="*/ 1065868 h 1857449"/>
                <a:gd name="connsiteX400" fmla="*/ 859942 w 1593147"/>
                <a:gd name="connsiteY400" fmla="*/ 1082952 h 1857449"/>
                <a:gd name="connsiteX401" fmla="*/ 842857 w 1593147"/>
                <a:gd name="connsiteY401" fmla="*/ 1094342 h 1857449"/>
                <a:gd name="connsiteX402" fmla="*/ 825772 w 1593147"/>
                <a:gd name="connsiteY402" fmla="*/ 1082952 h 1857449"/>
                <a:gd name="connsiteX403" fmla="*/ 797297 w 1593147"/>
                <a:gd name="connsiteY403" fmla="*/ 1054478 h 1857449"/>
                <a:gd name="connsiteX404" fmla="*/ 763127 w 1593147"/>
                <a:gd name="connsiteY404" fmla="*/ 1048783 h 1857449"/>
                <a:gd name="connsiteX405" fmla="*/ 700482 w 1593147"/>
                <a:gd name="connsiteY405" fmla="*/ 1026004 h 1857449"/>
                <a:gd name="connsiteX406" fmla="*/ 677702 w 1593147"/>
                <a:gd name="connsiteY406" fmla="*/ 1008919 h 1857449"/>
                <a:gd name="connsiteX407" fmla="*/ 672007 w 1593147"/>
                <a:gd name="connsiteY407" fmla="*/ 917802 h 1857449"/>
                <a:gd name="connsiteX408" fmla="*/ 637837 w 1593147"/>
                <a:gd name="connsiteY408" fmla="*/ 895023 h 1857449"/>
                <a:gd name="connsiteX409" fmla="*/ 558108 w 1593147"/>
                <a:gd name="connsiteY409" fmla="*/ 923497 h 1857449"/>
                <a:gd name="connsiteX410" fmla="*/ 580888 w 1593147"/>
                <a:gd name="connsiteY410" fmla="*/ 969055 h 1857449"/>
                <a:gd name="connsiteX411" fmla="*/ 615058 w 1593147"/>
                <a:gd name="connsiteY411" fmla="*/ 991835 h 1857449"/>
                <a:gd name="connsiteX412" fmla="*/ 632142 w 1593147"/>
                <a:gd name="connsiteY412" fmla="*/ 1031699 h 1857449"/>
                <a:gd name="connsiteX413" fmla="*/ 643532 w 1593147"/>
                <a:gd name="connsiteY413" fmla="*/ 1065868 h 1857449"/>
                <a:gd name="connsiteX414" fmla="*/ 700482 w 1593147"/>
                <a:gd name="connsiteY414" fmla="*/ 1071562 h 1857449"/>
                <a:gd name="connsiteX415" fmla="*/ 751737 w 1593147"/>
                <a:gd name="connsiteY415" fmla="*/ 1071562 h 1857449"/>
                <a:gd name="connsiteX416" fmla="*/ 768822 w 1593147"/>
                <a:gd name="connsiteY416" fmla="*/ 1145595 h 1857449"/>
                <a:gd name="connsiteX417" fmla="*/ 785907 w 1593147"/>
                <a:gd name="connsiteY417" fmla="*/ 1156985 h 1857449"/>
                <a:gd name="connsiteX418" fmla="*/ 825772 w 1593147"/>
                <a:gd name="connsiteY418" fmla="*/ 1151290 h 1857449"/>
                <a:gd name="connsiteX419" fmla="*/ 882722 w 1593147"/>
                <a:gd name="connsiteY419" fmla="*/ 1145595 h 1857449"/>
                <a:gd name="connsiteX420" fmla="*/ 911196 w 1593147"/>
                <a:gd name="connsiteY420" fmla="*/ 1128511 h 1857449"/>
                <a:gd name="connsiteX421" fmla="*/ 928281 w 1593147"/>
                <a:gd name="connsiteY421" fmla="*/ 1122816 h 1857449"/>
                <a:gd name="connsiteX422" fmla="*/ 916891 w 1593147"/>
                <a:gd name="connsiteY422" fmla="*/ 1060173 h 1857449"/>
                <a:gd name="connsiteX423" fmla="*/ 905501 w 1593147"/>
                <a:gd name="connsiteY423" fmla="*/ 1037393 h 1857449"/>
                <a:gd name="connsiteX424" fmla="*/ 888416 w 1593147"/>
                <a:gd name="connsiteY424" fmla="*/ 1031699 h 1857449"/>
                <a:gd name="connsiteX425" fmla="*/ 888416 w 1593147"/>
                <a:gd name="connsiteY425" fmla="*/ 991835 h 1857449"/>
                <a:gd name="connsiteX426" fmla="*/ 882722 w 1593147"/>
                <a:gd name="connsiteY426" fmla="*/ 951971 h 1857449"/>
                <a:gd name="connsiteX427" fmla="*/ 865637 w 1593147"/>
                <a:gd name="connsiteY427" fmla="*/ 946276 h 1857449"/>
                <a:gd name="connsiteX428" fmla="*/ 842857 w 1593147"/>
                <a:gd name="connsiteY428" fmla="*/ 940581 h 1857449"/>
                <a:gd name="connsiteX429" fmla="*/ 808687 w 1593147"/>
                <a:gd name="connsiteY429" fmla="*/ 923497 h 1857449"/>
                <a:gd name="connsiteX430" fmla="*/ 802992 w 1593147"/>
                <a:gd name="connsiteY430" fmla="*/ 940581 h 1857449"/>
                <a:gd name="connsiteX431" fmla="*/ 791602 w 1593147"/>
                <a:gd name="connsiteY431" fmla="*/ 957666 h 1857449"/>
                <a:gd name="connsiteX432" fmla="*/ 774517 w 1593147"/>
                <a:gd name="connsiteY432" fmla="*/ 951971 h 1857449"/>
                <a:gd name="connsiteX433" fmla="*/ 797297 w 1593147"/>
                <a:gd name="connsiteY433" fmla="*/ 889328 h 1857449"/>
                <a:gd name="connsiteX434" fmla="*/ 774517 w 1593147"/>
                <a:gd name="connsiteY434" fmla="*/ 877938 h 1857449"/>
                <a:gd name="connsiteX435" fmla="*/ 751737 w 1593147"/>
                <a:gd name="connsiteY435" fmla="*/ 855159 h 1857449"/>
                <a:gd name="connsiteX436" fmla="*/ 740347 w 1593147"/>
                <a:gd name="connsiteY436" fmla="*/ 815295 h 1857449"/>
                <a:gd name="connsiteX437" fmla="*/ 797297 w 1593147"/>
                <a:gd name="connsiteY437" fmla="*/ 786821 h 1857449"/>
                <a:gd name="connsiteX438" fmla="*/ 780212 w 1593147"/>
                <a:gd name="connsiteY438" fmla="*/ 792516 h 1857449"/>
                <a:gd name="connsiteX439" fmla="*/ 791602 w 1593147"/>
                <a:gd name="connsiteY439" fmla="*/ 815295 h 1857449"/>
                <a:gd name="connsiteX440" fmla="*/ 797297 w 1593147"/>
                <a:gd name="connsiteY440" fmla="*/ 832379 h 1857449"/>
                <a:gd name="connsiteX441" fmla="*/ 814382 w 1593147"/>
                <a:gd name="connsiteY441" fmla="*/ 843769 h 1857449"/>
                <a:gd name="connsiteX442" fmla="*/ 825772 w 1593147"/>
                <a:gd name="connsiteY442" fmla="*/ 860854 h 1857449"/>
                <a:gd name="connsiteX443" fmla="*/ 854247 w 1593147"/>
                <a:gd name="connsiteY443" fmla="*/ 877938 h 1857449"/>
                <a:gd name="connsiteX444" fmla="*/ 871332 w 1593147"/>
                <a:gd name="connsiteY444" fmla="*/ 889328 h 1857449"/>
                <a:gd name="connsiteX445" fmla="*/ 905501 w 1593147"/>
                <a:gd name="connsiteY445" fmla="*/ 912107 h 1857449"/>
                <a:gd name="connsiteX446" fmla="*/ 916891 w 1593147"/>
                <a:gd name="connsiteY446" fmla="*/ 855159 h 1857449"/>
                <a:gd name="connsiteX447" fmla="*/ 922586 w 1593147"/>
                <a:gd name="connsiteY447" fmla="*/ 826685 h 1857449"/>
                <a:gd name="connsiteX448" fmla="*/ 905501 w 1593147"/>
                <a:gd name="connsiteY448" fmla="*/ 815295 h 1857449"/>
                <a:gd name="connsiteX449" fmla="*/ 877027 w 1593147"/>
                <a:gd name="connsiteY449" fmla="*/ 769736 h 1857449"/>
                <a:gd name="connsiteX450" fmla="*/ 865637 w 1593147"/>
                <a:gd name="connsiteY450" fmla="*/ 752652 h 1857449"/>
                <a:gd name="connsiteX451" fmla="*/ 854247 w 1593147"/>
                <a:gd name="connsiteY451" fmla="*/ 729873 h 1857449"/>
                <a:gd name="connsiteX452" fmla="*/ 825772 w 1593147"/>
                <a:gd name="connsiteY452" fmla="*/ 695704 h 1857449"/>
                <a:gd name="connsiteX453" fmla="*/ 814382 w 1593147"/>
                <a:gd name="connsiteY453" fmla="*/ 667229 h 1857449"/>
                <a:gd name="connsiteX454" fmla="*/ 797297 w 1593147"/>
                <a:gd name="connsiteY454" fmla="*/ 650145 h 1857449"/>
                <a:gd name="connsiteX455" fmla="*/ 763127 w 1593147"/>
                <a:gd name="connsiteY455" fmla="*/ 627366 h 1857449"/>
                <a:gd name="connsiteX456" fmla="*/ 746042 w 1593147"/>
                <a:gd name="connsiteY456" fmla="*/ 633060 h 1857449"/>
                <a:gd name="connsiteX457" fmla="*/ 751737 w 1593147"/>
                <a:gd name="connsiteY457" fmla="*/ 672924 h 1857449"/>
                <a:gd name="connsiteX458" fmla="*/ 746042 w 1593147"/>
                <a:gd name="connsiteY458" fmla="*/ 690009 h 1857449"/>
                <a:gd name="connsiteX459" fmla="*/ 728957 w 1593147"/>
                <a:gd name="connsiteY459" fmla="*/ 684314 h 1857449"/>
                <a:gd name="connsiteX460" fmla="*/ 711872 w 1593147"/>
                <a:gd name="connsiteY460" fmla="*/ 667229 h 1857449"/>
                <a:gd name="connsiteX461" fmla="*/ 717567 w 1593147"/>
                <a:gd name="connsiteY461" fmla="*/ 650145 h 1857449"/>
                <a:gd name="connsiteX462" fmla="*/ 751737 w 1593147"/>
                <a:gd name="connsiteY462" fmla="*/ 633060 h 1857449"/>
                <a:gd name="connsiteX463" fmla="*/ 763127 w 1593147"/>
                <a:gd name="connsiteY463" fmla="*/ 615976 h 1857449"/>
                <a:gd name="connsiteX464" fmla="*/ 734652 w 1593147"/>
                <a:gd name="connsiteY464" fmla="*/ 604586 h 1857449"/>
                <a:gd name="connsiteX465" fmla="*/ 706177 w 1593147"/>
                <a:gd name="connsiteY465" fmla="*/ 576112 h 1857449"/>
                <a:gd name="connsiteX466" fmla="*/ 666312 w 1593147"/>
                <a:gd name="connsiteY466" fmla="*/ 553333 h 1857449"/>
                <a:gd name="connsiteX467" fmla="*/ 654922 w 1593147"/>
                <a:gd name="connsiteY467" fmla="*/ 536248 h 1857449"/>
                <a:gd name="connsiteX468" fmla="*/ 672007 w 1593147"/>
                <a:gd name="connsiteY468" fmla="*/ 524859 h 1857449"/>
                <a:gd name="connsiteX469" fmla="*/ 700482 w 1593147"/>
                <a:gd name="connsiteY469" fmla="*/ 502079 h 1857449"/>
                <a:gd name="connsiteX470" fmla="*/ 683397 w 1593147"/>
                <a:gd name="connsiteY470" fmla="*/ 496384 h 1857449"/>
                <a:gd name="connsiteX471" fmla="*/ 700482 w 1593147"/>
                <a:gd name="connsiteY471" fmla="*/ 507774 h 1857449"/>
                <a:gd name="connsiteX472" fmla="*/ 723262 w 1593147"/>
                <a:gd name="connsiteY472" fmla="*/ 496384 h 1857449"/>
                <a:gd name="connsiteX473" fmla="*/ 711872 w 1593147"/>
                <a:gd name="connsiteY473" fmla="*/ 479300 h 1857449"/>
                <a:gd name="connsiteX474" fmla="*/ 689092 w 1593147"/>
                <a:gd name="connsiteY474" fmla="*/ 473605 h 1857449"/>
                <a:gd name="connsiteX475" fmla="*/ 672007 w 1593147"/>
                <a:gd name="connsiteY475" fmla="*/ 450826 h 1857449"/>
                <a:gd name="connsiteX476" fmla="*/ 706177 w 1593147"/>
                <a:gd name="connsiteY476" fmla="*/ 462215 h 1857449"/>
                <a:gd name="connsiteX477" fmla="*/ 723262 w 1593147"/>
                <a:gd name="connsiteY477" fmla="*/ 484995 h 1857449"/>
                <a:gd name="connsiteX478" fmla="*/ 763127 w 1593147"/>
                <a:gd name="connsiteY478" fmla="*/ 450826 h 1857449"/>
                <a:gd name="connsiteX479" fmla="*/ 757432 w 1593147"/>
                <a:gd name="connsiteY479" fmla="*/ 428046 h 1857449"/>
                <a:gd name="connsiteX480" fmla="*/ 734652 w 1593147"/>
                <a:gd name="connsiteY480" fmla="*/ 410962 h 1857449"/>
                <a:gd name="connsiteX481" fmla="*/ 780212 w 1593147"/>
                <a:gd name="connsiteY481" fmla="*/ 388183 h 1857449"/>
                <a:gd name="connsiteX482" fmla="*/ 768822 w 1593147"/>
                <a:gd name="connsiteY482" fmla="*/ 393878 h 1857449"/>
                <a:gd name="connsiteX483" fmla="*/ 757432 w 1593147"/>
                <a:gd name="connsiteY483" fmla="*/ 473605 h 1857449"/>
                <a:gd name="connsiteX484" fmla="*/ 746042 w 1593147"/>
                <a:gd name="connsiteY484" fmla="*/ 490690 h 1857449"/>
                <a:gd name="connsiteX485" fmla="*/ 740347 w 1593147"/>
                <a:gd name="connsiteY485" fmla="*/ 536248 h 1857449"/>
                <a:gd name="connsiteX486" fmla="*/ 797297 w 1593147"/>
                <a:gd name="connsiteY486" fmla="*/ 570417 h 1857449"/>
                <a:gd name="connsiteX487" fmla="*/ 825772 w 1593147"/>
                <a:gd name="connsiteY487" fmla="*/ 587502 h 1857449"/>
                <a:gd name="connsiteX488" fmla="*/ 842857 w 1593147"/>
                <a:gd name="connsiteY488" fmla="*/ 593197 h 1857449"/>
                <a:gd name="connsiteX489" fmla="*/ 865637 w 1593147"/>
                <a:gd name="connsiteY489" fmla="*/ 615976 h 1857449"/>
                <a:gd name="connsiteX490" fmla="*/ 871332 w 1593147"/>
                <a:gd name="connsiteY490" fmla="*/ 638755 h 1857449"/>
                <a:gd name="connsiteX491" fmla="*/ 899806 w 1593147"/>
                <a:gd name="connsiteY491" fmla="*/ 667229 h 1857449"/>
                <a:gd name="connsiteX492" fmla="*/ 922586 w 1593147"/>
                <a:gd name="connsiteY492" fmla="*/ 661535 h 1857449"/>
                <a:gd name="connsiteX493" fmla="*/ 916891 w 1593147"/>
                <a:gd name="connsiteY493" fmla="*/ 627366 h 1857449"/>
                <a:gd name="connsiteX494" fmla="*/ 911196 w 1593147"/>
                <a:gd name="connsiteY494" fmla="*/ 598891 h 1857449"/>
                <a:gd name="connsiteX495" fmla="*/ 928281 w 1593147"/>
                <a:gd name="connsiteY495" fmla="*/ 484995 h 1857449"/>
                <a:gd name="connsiteX496" fmla="*/ 939671 w 1593147"/>
                <a:gd name="connsiteY496" fmla="*/ 456521 h 1857449"/>
                <a:gd name="connsiteX497" fmla="*/ 905501 w 1593147"/>
                <a:gd name="connsiteY497" fmla="*/ 388183 h 1857449"/>
                <a:gd name="connsiteX498" fmla="*/ 922586 w 1593147"/>
                <a:gd name="connsiteY498" fmla="*/ 376793 h 1857449"/>
                <a:gd name="connsiteX499" fmla="*/ 933976 w 1593147"/>
                <a:gd name="connsiteY499" fmla="*/ 359709 h 1857449"/>
                <a:gd name="connsiteX500" fmla="*/ 939671 w 1593147"/>
                <a:gd name="connsiteY500" fmla="*/ 388183 h 1857449"/>
                <a:gd name="connsiteX501" fmla="*/ 945366 w 1593147"/>
                <a:gd name="connsiteY501" fmla="*/ 428046 h 1857449"/>
                <a:gd name="connsiteX502" fmla="*/ 973841 w 1593147"/>
                <a:gd name="connsiteY502" fmla="*/ 422352 h 1857449"/>
                <a:gd name="connsiteX503" fmla="*/ 996621 w 1593147"/>
                <a:gd name="connsiteY503" fmla="*/ 382488 h 1857449"/>
                <a:gd name="connsiteX504" fmla="*/ 973841 w 1593147"/>
                <a:gd name="connsiteY504" fmla="*/ 399572 h 1857449"/>
                <a:gd name="connsiteX505" fmla="*/ 956756 w 1593147"/>
                <a:gd name="connsiteY505" fmla="*/ 433741 h 1857449"/>
                <a:gd name="connsiteX506" fmla="*/ 956756 w 1593147"/>
                <a:gd name="connsiteY506" fmla="*/ 570417 h 1857449"/>
                <a:gd name="connsiteX507" fmla="*/ 962451 w 1593147"/>
                <a:gd name="connsiteY507" fmla="*/ 764042 h 1857449"/>
                <a:gd name="connsiteX508" fmla="*/ 1036486 w 1593147"/>
                <a:gd name="connsiteY508" fmla="*/ 752652 h 1857449"/>
                <a:gd name="connsiteX509" fmla="*/ 1042181 w 1593147"/>
                <a:gd name="connsiteY509" fmla="*/ 718483 h 1857449"/>
                <a:gd name="connsiteX510" fmla="*/ 1053571 w 1593147"/>
                <a:gd name="connsiteY510" fmla="*/ 684314 h 1857449"/>
                <a:gd name="connsiteX511" fmla="*/ 1059266 w 1593147"/>
                <a:gd name="connsiteY511" fmla="*/ 661535 h 1857449"/>
                <a:gd name="connsiteX512" fmla="*/ 1076351 w 1593147"/>
                <a:gd name="connsiteY512" fmla="*/ 627366 h 1857449"/>
                <a:gd name="connsiteX513" fmla="*/ 1082046 w 1593147"/>
                <a:gd name="connsiteY513" fmla="*/ 593197 h 1857449"/>
                <a:gd name="connsiteX514" fmla="*/ 1116216 w 1593147"/>
                <a:gd name="connsiteY514" fmla="*/ 570417 h 1857449"/>
                <a:gd name="connsiteX515" fmla="*/ 1127606 w 1593147"/>
                <a:gd name="connsiteY515" fmla="*/ 553333 h 1857449"/>
                <a:gd name="connsiteX516" fmla="*/ 1110521 w 1593147"/>
                <a:gd name="connsiteY516" fmla="*/ 547638 h 1857449"/>
                <a:gd name="connsiteX517" fmla="*/ 1116216 w 1593147"/>
                <a:gd name="connsiteY517" fmla="*/ 507774 h 1857449"/>
                <a:gd name="connsiteX518" fmla="*/ 1121911 w 1593147"/>
                <a:gd name="connsiteY518" fmla="*/ 456521 h 1857449"/>
                <a:gd name="connsiteX519" fmla="*/ 1184555 w 1593147"/>
                <a:gd name="connsiteY519" fmla="*/ 473605 h 1857449"/>
                <a:gd name="connsiteX520" fmla="*/ 1201640 w 1593147"/>
                <a:gd name="connsiteY520" fmla="*/ 496384 h 1857449"/>
                <a:gd name="connsiteX521" fmla="*/ 1207335 w 1593147"/>
                <a:gd name="connsiteY521" fmla="*/ 530553 h 1857449"/>
                <a:gd name="connsiteX522" fmla="*/ 1195945 w 1593147"/>
                <a:gd name="connsiteY522" fmla="*/ 547638 h 1857449"/>
                <a:gd name="connsiteX523" fmla="*/ 1156080 w 1593147"/>
                <a:gd name="connsiteY523" fmla="*/ 581807 h 1857449"/>
                <a:gd name="connsiteX524" fmla="*/ 1144691 w 1593147"/>
                <a:gd name="connsiteY524" fmla="*/ 604586 h 1857449"/>
                <a:gd name="connsiteX525" fmla="*/ 1110521 w 1593147"/>
                <a:gd name="connsiteY525" fmla="*/ 661535 h 1857449"/>
                <a:gd name="connsiteX526" fmla="*/ 1087741 w 1593147"/>
                <a:gd name="connsiteY526" fmla="*/ 724178 h 1857449"/>
                <a:gd name="connsiteX527" fmla="*/ 1076351 w 1593147"/>
                <a:gd name="connsiteY527" fmla="*/ 746957 h 1857449"/>
                <a:gd name="connsiteX528" fmla="*/ 1013706 w 1593147"/>
                <a:gd name="connsiteY528" fmla="*/ 798210 h 1857449"/>
                <a:gd name="connsiteX529" fmla="*/ 996621 w 1593147"/>
                <a:gd name="connsiteY529" fmla="*/ 803905 h 1857449"/>
                <a:gd name="connsiteX530" fmla="*/ 968146 w 1593147"/>
                <a:gd name="connsiteY530" fmla="*/ 826685 h 1857449"/>
                <a:gd name="connsiteX531" fmla="*/ 962451 w 1593147"/>
                <a:gd name="connsiteY531" fmla="*/ 843769 h 1857449"/>
                <a:gd name="connsiteX532" fmla="*/ 968146 w 1593147"/>
                <a:gd name="connsiteY532" fmla="*/ 946276 h 1857449"/>
                <a:gd name="connsiteX533" fmla="*/ 1047876 w 1593147"/>
                <a:gd name="connsiteY533" fmla="*/ 940581 h 1857449"/>
                <a:gd name="connsiteX534" fmla="*/ 1070656 w 1593147"/>
                <a:gd name="connsiteY534" fmla="*/ 934886 h 1857449"/>
                <a:gd name="connsiteX535" fmla="*/ 1059266 w 1593147"/>
                <a:gd name="connsiteY535" fmla="*/ 917802 h 1857449"/>
                <a:gd name="connsiteX536" fmla="*/ 1064961 w 1593147"/>
                <a:gd name="connsiteY536" fmla="*/ 872243 h 1857449"/>
                <a:gd name="connsiteX537" fmla="*/ 1104826 w 1593147"/>
                <a:gd name="connsiteY537" fmla="*/ 877938 h 1857449"/>
                <a:gd name="connsiteX538" fmla="*/ 1110521 w 1593147"/>
                <a:gd name="connsiteY538" fmla="*/ 895023 h 1857449"/>
                <a:gd name="connsiteX539" fmla="*/ 1144691 w 1593147"/>
                <a:gd name="connsiteY539" fmla="*/ 917802 h 1857449"/>
                <a:gd name="connsiteX540" fmla="*/ 1218725 w 1593147"/>
                <a:gd name="connsiteY540" fmla="*/ 877938 h 1857449"/>
                <a:gd name="connsiteX541" fmla="*/ 1235810 w 1593147"/>
                <a:gd name="connsiteY541" fmla="*/ 746957 h 1857449"/>
                <a:gd name="connsiteX542" fmla="*/ 1252895 w 1593147"/>
                <a:gd name="connsiteY542" fmla="*/ 701398 h 1857449"/>
                <a:gd name="connsiteX543" fmla="*/ 1275675 w 1593147"/>
                <a:gd name="connsiteY543" fmla="*/ 707093 h 1857449"/>
                <a:gd name="connsiteX544" fmla="*/ 1281370 w 1593147"/>
                <a:gd name="connsiteY544" fmla="*/ 724178 h 1857449"/>
                <a:gd name="connsiteX545" fmla="*/ 1269980 w 1593147"/>
                <a:gd name="connsiteY545" fmla="*/ 775431 h 1857449"/>
                <a:gd name="connsiteX546" fmla="*/ 1264285 w 1593147"/>
                <a:gd name="connsiteY546" fmla="*/ 820990 h 1857449"/>
                <a:gd name="connsiteX547" fmla="*/ 1241505 w 1593147"/>
                <a:gd name="connsiteY547" fmla="*/ 866548 h 1857449"/>
                <a:gd name="connsiteX548" fmla="*/ 1235810 w 1593147"/>
                <a:gd name="connsiteY548" fmla="*/ 883633 h 1857449"/>
                <a:gd name="connsiteX549" fmla="*/ 1275675 w 1593147"/>
                <a:gd name="connsiteY549" fmla="*/ 912107 h 1857449"/>
                <a:gd name="connsiteX550" fmla="*/ 1298455 w 1593147"/>
                <a:gd name="connsiteY550" fmla="*/ 917802 h 1857449"/>
                <a:gd name="connsiteX551" fmla="*/ 1241505 w 1593147"/>
                <a:gd name="connsiteY551" fmla="*/ 940581 h 1857449"/>
                <a:gd name="connsiteX552" fmla="*/ 1201640 w 1593147"/>
                <a:gd name="connsiteY552" fmla="*/ 951971 h 1857449"/>
                <a:gd name="connsiteX553" fmla="*/ 1190250 w 1593147"/>
                <a:gd name="connsiteY553" fmla="*/ 969055 h 1857449"/>
                <a:gd name="connsiteX554" fmla="*/ 1201640 w 1593147"/>
                <a:gd name="connsiteY554" fmla="*/ 1008919 h 1857449"/>
                <a:gd name="connsiteX555" fmla="*/ 1184555 w 1593147"/>
                <a:gd name="connsiteY555" fmla="*/ 1014614 h 1857449"/>
                <a:gd name="connsiteX556" fmla="*/ 1167470 w 1593147"/>
                <a:gd name="connsiteY556" fmla="*/ 1003224 h 1857449"/>
                <a:gd name="connsiteX557" fmla="*/ 1156080 w 1593147"/>
                <a:gd name="connsiteY557" fmla="*/ 1020309 h 1857449"/>
                <a:gd name="connsiteX558" fmla="*/ 1138996 w 1593147"/>
                <a:gd name="connsiteY558" fmla="*/ 1026004 h 1857449"/>
                <a:gd name="connsiteX559" fmla="*/ 1133301 w 1593147"/>
                <a:gd name="connsiteY559" fmla="*/ 986140 h 1857449"/>
                <a:gd name="connsiteX560" fmla="*/ 1116216 w 1593147"/>
                <a:gd name="connsiteY560" fmla="*/ 974750 h 1857449"/>
                <a:gd name="connsiteX561" fmla="*/ 1030791 w 1593147"/>
                <a:gd name="connsiteY561" fmla="*/ 980445 h 1857449"/>
                <a:gd name="connsiteX562" fmla="*/ 1013706 w 1593147"/>
                <a:gd name="connsiteY562" fmla="*/ 991835 h 1857449"/>
                <a:gd name="connsiteX563" fmla="*/ 1019401 w 1593147"/>
                <a:gd name="connsiteY563" fmla="*/ 1111426 h 1857449"/>
                <a:gd name="connsiteX564" fmla="*/ 1053571 w 1593147"/>
                <a:gd name="connsiteY564" fmla="*/ 1128511 h 1857449"/>
                <a:gd name="connsiteX565" fmla="*/ 1150385 w 1593147"/>
                <a:gd name="connsiteY565" fmla="*/ 1134206 h 1857449"/>
                <a:gd name="connsiteX566" fmla="*/ 1184555 w 1593147"/>
                <a:gd name="connsiteY566" fmla="*/ 1139900 h 1857449"/>
                <a:gd name="connsiteX567" fmla="*/ 1201640 w 1593147"/>
                <a:gd name="connsiteY567" fmla="*/ 1145595 h 1857449"/>
                <a:gd name="connsiteX568" fmla="*/ 1258590 w 1593147"/>
                <a:gd name="connsiteY568" fmla="*/ 1139900 h 1857449"/>
                <a:gd name="connsiteX569" fmla="*/ 1287065 w 1593147"/>
                <a:gd name="connsiteY569" fmla="*/ 1111426 h 1857449"/>
                <a:gd name="connsiteX570" fmla="*/ 1304150 w 1593147"/>
                <a:gd name="connsiteY570" fmla="*/ 1100037 h 1857449"/>
                <a:gd name="connsiteX571" fmla="*/ 1315540 w 1593147"/>
                <a:gd name="connsiteY571" fmla="*/ 1077257 h 1857449"/>
                <a:gd name="connsiteX572" fmla="*/ 1332625 w 1593147"/>
                <a:gd name="connsiteY572" fmla="*/ 1060173 h 1857449"/>
                <a:gd name="connsiteX573" fmla="*/ 1355405 w 1593147"/>
                <a:gd name="connsiteY573" fmla="*/ 1031699 h 1857449"/>
                <a:gd name="connsiteX574" fmla="*/ 1378185 w 1593147"/>
                <a:gd name="connsiteY574" fmla="*/ 991835 h 1857449"/>
                <a:gd name="connsiteX575" fmla="*/ 1383880 w 1593147"/>
                <a:gd name="connsiteY575" fmla="*/ 974750 h 1857449"/>
                <a:gd name="connsiteX576" fmla="*/ 1412355 w 1593147"/>
                <a:gd name="connsiteY576" fmla="*/ 951971 h 1857449"/>
                <a:gd name="connsiteX577" fmla="*/ 1418049 w 1593147"/>
                <a:gd name="connsiteY577" fmla="*/ 934886 h 1857449"/>
                <a:gd name="connsiteX578" fmla="*/ 1429439 w 1593147"/>
                <a:gd name="connsiteY578" fmla="*/ 912107 h 1857449"/>
                <a:gd name="connsiteX579" fmla="*/ 1418049 w 1593147"/>
                <a:gd name="connsiteY579" fmla="*/ 877938 h 1857449"/>
                <a:gd name="connsiteX580" fmla="*/ 1429439 w 1593147"/>
                <a:gd name="connsiteY580" fmla="*/ 820990 h 1857449"/>
                <a:gd name="connsiteX581" fmla="*/ 1446524 w 1593147"/>
                <a:gd name="connsiteY581" fmla="*/ 798210 h 1857449"/>
                <a:gd name="connsiteX582" fmla="*/ 1469304 w 1593147"/>
                <a:gd name="connsiteY582" fmla="*/ 786821 h 1857449"/>
                <a:gd name="connsiteX583" fmla="*/ 1429439 w 1593147"/>
                <a:gd name="connsiteY583" fmla="*/ 279981 h 1857449"/>
                <a:gd name="connsiteX584" fmla="*/ 1457914 w 1593147"/>
                <a:gd name="connsiteY584" fmla="*/ 234422 h 1857449"/>
                <a:gd name="connsiteX585" fmla="*/ 1469304 w 1593147"/>
                <a:gd name="connsiteY585" fmla="*/ 217338 h 1857449"/>
                <a:gd name="connsiteX586" fmla="*/ 1509169 w 1593147"/>
                <a:gd name="connsiteY586" fmla="*/ 177474 h 1857449"/>
                <a:gd name="connsiteX587" fmla="*/ 1486389 w 1593147"/>
                <a:gd name="connsiteY587" fmla="*/ 143305 h 1857449"/>
                <a:gd name="connsiteX588" fmla="*/ 1503474 w 1593147"/>
                <a:gd name="connsiteY588" fmla="*/ 131915 h 1857449"/>
                <a:gd name="connsiteX589" fmla="*/ 1520559 w 1593147"/>
                <a:gd name="connsiteY589" fmla="*/ 109136 h 1857449"/>
                <a:gd name="connsiteX590" fmla="*/ 1543339 w 1593147"/>
                <a:gd name="connsiteY590" fmla="*/ 97746 h 1857449"/>
                <a:gd name="connsiteX591" fmla="*/ 1531949 w 1593147"/>
                <a:gd name="connsiteY591" fmla="*/ 80662 h 1857449"/>
                <a:gd name="connsiteX592" fmla="*/ 1480694 w 1593147"/>
                <a:gd name="connsiteY592" fmla="*/ 46493 h 1857449"/>
                <a:gd name="connsiteX593" fmla="*/ 1395270 w 1593147"/>
                <a:gd name="connsiteY593" fmla="*/ 69272 h 1857449"/>
                <a:gd name="connsiteX594" fmla="*/ 1389575 w 1593147"/>
                <a:gd name="connsiteY594" fmla="*/ 86357 h 1857449"/>
                <a:gd name="connsiteX595" fmla="*/ 1366795 w 1593147"/>
                <a:gd name="connsiteY595" fmla="*/ 131915 h 1857449"/>
                <a:gd name="connsiteX596" fmla="*/ 1235810 w 1593147"/>
                <a:gd name="connsiteY596" fmla="*/ 74967 h 1857449"/>
                <a:gd name="connsiteX0" fmla="*/ 1235810 w 1593149"/>
                <a:gd name="connsiteY0" fmla="*/ 74967 h 1857449"/>
                <a:gd name="connsiteX1" fmla="*/ 1397962 w 1593149"/>
                <a:gd name="connsiteY1" fmla="*/ 12412 h 1857449"/>
                <a:gd name="connsiteX2" fmla="*/ 1498954 w 1593149"/>
                <a:gd name="connsiteY2" fmla="*/ 104593 h 1857449"/>
                <a:gd name="connsiteX3" fmla="*/ 1425091 w 1593149"/>
                <a:gd name="connsiteY3" fmla="*/ 46847 h 1857449"/>
                <a:gd name="connsiteX4" fmla="*/ 1571814 w 1593149"/>
                <a:gd name="connsiteY4" fmla="*/ 46493 h 1857449"/>
                <a:gd name="connsiteX5" fmla="*/ 1588899 w 1593149"/>
                <a:gd name="connsiteY5" fmla="*/ 57882 h 1857449"/>
                <a:gd name="connsiteX6" fmla="*/ 1486389 w 1593149"/>
                <a:gd name="connsiteY6" fmla="*/ 798210 h 1857449"/>
                <a:gd name="connsiteX7" fmla="*/ 1474999 w 1593149"/>
                <a:gd name="connsiteY7" fmla="*/ 843769 h 1857449"/>
                <a:gd name="connsiteX8" fmla="*/ 1457914 w 1593149"/>
                <a:gd name="connsiteY8" fmla="*/ 906412 h 1857449"/>
                <a:gd name="connsiteX9" fmla="*/ 1452219 w 1593149"/>
                <a:gd name="connsiteY9" fmla="*/ 929192 h 1857449"/>
                <a:gd name="connsiteX10" fmla="*/ 1446524 w 1593149"/>
                <a:gd name="connsiteY10" fmla="*/ 963361 h 1857449"/>
                <a:gd name="connsiteX11" fmla="*/ 1412355 w 1593149"/>
                <a:gd name="connsiteY11" fmla="*/ 986140 h 1857449"/>
                <a:gd name="connsiteX12" fmla="*/ 1361100 w 1593149"/>
                <a:gd name="connsiteY12" fmla="*/ 1043088 h 1857449"/>
                <a:gd name="connsiteX13" fmla="*/ 1338320 w 1593149"/>
                <a:gd name="connsiteY13" fmla="*/ 1094342 h 1857449"/>
                <a:gd name="connsiteX14" fmla="*/ 1315540 w 1593149"/>
                <a:gd name="connsiteY14" fmla="*/ 1139900 h 1857449"/>
                <a:gd name="connsiteX15" fmla="*/ 1298455 w 1593149"/>
                <a:gd name="connsiteY15" fmla="*/ 1168374 h 1857449"/>
                <a:gd name="connsiteX16" fmla="*/ 1281370 w 1593149"/>
                <a:gd name="connsiteY16" fmla="*/ 1174069 h 1857449"/>
                <a:gd name="connsiteX17" fmla="*/ 1235810 w 1593149"/>
                <a:gd name="connsiteY17" fmla="*/ 1191154 h 1857449"/>
                <a:gd name="connsiteX18" fmla="*/ 1218725 w 1593149"/>
                <a:gd name="connsiteY18" fmla="*/ 1202543 h 1857449"/>
                <a:gd name="connsiteX19" fmla="*/ 1224420 w 1593149"/>
                <a:gd name="connsiteY19" fmla="*/ 1225323 h 1857449"/>
                <a:gd name="connsiteX20" fmla="*/ 1241505 w 1593149"/>
                <a:gd name="connsiteY20" fmla="*/ 1231018 h 1857449"/>
                <a:gd name="connsiteX21" fmla="*/ 1281370 w 1593149"/>
                <a:gd name="connsiteY21" fmla="*/ 1259492 h 1857449"/>
                <a:gd name="connsiteX22" fmla="*/ 1315540 w 1593149"/>
                <a:gd name="connsiteY22" fmla="*/ 1282271 h 1857449"/>
                <a:gd name="connsiteX23" fmla="*/ 1326930 w 1593149"/>
                <a:gd name="connsiteY23" fmla="*/ 1299356 h 1857449"/>
                <a:gd name="connsiteX24" fmla="*/ 1338320 w 1593149"/>
                <a:gd name="connsiteY24" fmla="*/ 1333525 h 1857449"/>
                <a:gd name="connsiteX25" fmla="*/ 1344015 w 1593149"/>
                <a:gd name="connsiteY25" fmla="*/ 1350609 h 1857449"/>
                <a:gd name="connsiteX26" fmla="*/ 1355405 w 1593149"/>
                <a:gd name="connsiteY26" fmla="*/ 1373388 h 1857449"/>
                <a:gd name="connsiteX27" fmla="*/ 1366795 w 1593149"/>
                <a:gd name="connsiteY27" fmla="*/ 1407557 h 1857449"/>
                <a:gd name="connsiteX28" fmla="*/ 1372490 w 1593149"/>
                <a:gd name="connsiteY28" fmla="*/ 1424642 h 1857449"/>
                <a:gd name="connsiteX29" fmla="*/ 1406660 w 1593149"/>
                <a:gd name="connsiteY29" fmla="*/ 1481590 h 1857449"/>
                <a:gd name="connsiteX30" fmla="*/ 1418049 w 1593149"/>
                <a:gd name="connsiteY30" fmla="*/ 1515759 h 1857449"/>
                <a:gd name="connsiteX31" fmla="*/ 1429439 w 1593149"/>
                <a:gd name="connsiteY31" fmla="*/ 1532844 h 1857449"/>
                <a:gd name="connsiteX32" fmla="*/ 1446524 w 1593149"/>
                <a:gd name="connsiteY32" fmla="*/ 1584097 h 1857449"/>
                <a:gd name="connsiteX33" fmla="*/ 1457914 w 1593149"/>
                <a:gd name="connsiteY33" fmla="*/ 1601182 h 1857449"/>
                <a:gd name="connsiteX34" fmla="*/ 1474999 w 1593149"/>
                <a:gd name="connsiteY34" fmla="*/ 1652435 h 1857449"/>
                <a:gd name="connsiteX35" fmla="*/ 1480694 w 1593149"/>
                <a:gd name="connsiteY35" fmla="*/ 1697994 h 1857449"/>
                <a:gd name="connsiteX36" fmla="*/ 1486389 w 1593149"/>
                <a:gd name="connsiteY36" fmla="*/ 1732163 h 1857449"/>
                <a:gd name="connsiteX37" fmla="*/ 1480694 w 1593149"/>
                <a:gd name="connsiteY37" fmla="*/ 1806196 h 1857449"/>
                <a:gd name="connsiteX38" fmla="*/ 1440829 w 1593149"/>
                <a:gd name="connsiteY38" fmla="*/ 1754942 h 1857449"/>
                <a:gd name="connsiteX39" fmla="*/ 1429439 w 1593149"/>
                <a:gd name="connsiteY39" fmla="*/ 1686604 h 1857449"/>
                <a:gd name="connsiteX40" fmla="*/ 1418049 w 1593149"/>
                <a:gd name="connsiteY40" fmla="*/ 1669520 h 1857449"/>
                <a:gd name="connsiteX41" fmla="*/ 1412355 w 1593149"/>
                <a:gd name="connsiteY41" fmla="*/ 1652435 h 1857449"/>
                <a:gd name="connsiteX42" fmla="*/ 1395270 w 1593149"/>
                <a:gd name="connsiteY42" fmla="*/ 1641045 h 1857449"/>
                <a:gd name="connsiteX43" fmla="*/ 1389575 w 1593149"/>
                <a:gd name="connsiteY43" fmla="*/ 1601182 h 1857449"/>
                <a:gd name="connsiteX44" fmla="*/ 1378185 w 1593149"/>
                <a:gd name="connsiteY44" fmla="*/ 1567013 h 1857449"/>
                <a:gd name="connsiteX45" fmla="*/ 1372490 w 1593149"/>
                <a:gd name="connsiteY45" fmla="*/ 1544233 h 1857449"/>
                <a:gd name="connsiteX46" fmla="*/ 1355405 w 1593149"/>
                <a:gd name="connsiteY46" fmla="*/ 1521454 h 1857449"/>
                <a:gd name="connsiteX47" fmla="*/ 1349710 w 1593149"/>
                <a:gd name="connsiteY47" fmla="*/ 1481590 h 1857449"/>
                <a:gd name="connsiteX48" fmla="*/ 1338320 w 1593149"/>
                <a:gd name="connsiteY48" fmla="*/ 1447421 h 1857449"/>
                <a:gd name="connsiteX49" fmla="*/ 1321235 w 1593149"/>
                <a:gd name="connsiteY49" fmla="*/ 1401863 h 1857449"/>
                <a:gd name="connsiteX50" fmla="*/ 1315540 w 1593149"/>
                <a:gd name="connsiteY50" fmla="*/ 1356304 h 1857449"/>
                <a:gd name="connsiteX51" fmla="*/ 1298455 w 1593149"/>
                <a:gd name="connsiteY51" fmla="*/ 1350609 h 1857449"/>
                <a:gd name="connsiteX52" fmla="*/ 1281370 w 1593149"/>
                <a:gd name="connsiteY52" fmla="*/ 1339219 h 1857449"/>
                <a:gd name="connsiteX53" fmla="*/ 1247200 w 1593149"/>
                <a:gd name="connsiteY53" fmla="*/ 1327830 h 1857449"/>
                <a:gd name="connsiteX54" fmla="*/ 1213030 w 1593149"/>
                <a:gd name="connsiteY54" fmla="*/ 1305050 h 1857449"/>
                <a:gd name="connsiteX55" fmla="*/ 1178860 w 1593149"/>
                <a:gd name="connsiteY55" fmla="*/ 1293661 h 1857449"/>
                <a:gd name="connsiteX56" fmla="*/ 1173165 w 1593149"/>
                <a:gd name="connsiteY56" fmla="*/ 1350609 h 1857449"/>
                <a:gd name="connsiteX57" fmla="*/ 1156080 w 1593149"/>
                <a:gd name="connsiteY57" fmla="*/ 1361999 h 1857449"/>
                <a:gd name="connsiteX58" fmla="*/ 1161775 w 1593149"/>
                <a:gd name="connsiteY58" fmla="*/ 1384778 h 1857449"/>
                <a:gd name="connsiteX59" fmla="*/ 1167470 w 1593149"/>
                <a:gd name="connsiteY59" fmla="*/ 1401863 h 1857449"/>
                <a:gd name="connsiteX60" fmla="*/ 1190250 w 1593149"/>
                <a:gd name="connsiteY60" fmla="*/ 1424642 h 1857449"/>
                <a:gd name="connsiteX61" fmla="*/ 1201640 w 1593149"/>
                <a:gd name="connsiteY61" fmla="*/ 1441726 h 1857449"/>
                <a:gd name="connsiteX62" fmla="*/ 1201640 w 1593149"/>
                <a:gd name="connsiteY62" fmla="*/ 1487285 h 1857449"/>
                <a:gd name="connsiteX63" fmla="*/ 1235810 w 1593149"/>
                <a:gd name="connsiteY63" fmla="*/ 1504370 h 1857449"/>
                <a:gd name="connsiteX64" fmla="*/ 1275675 w 1593149"/>
                <a:gd name="connsiteY64" fmla="*/ 1521454 h 1857449"/>
                <a:gd name="connsiteX65" fmla="*/ 1252895 w 1593149"/>
                <a:gd name="connsiteY65" fmla="*/ 1532844 h 1857449"/>
                <a:gd name="connsiteX66" fmla="*/ 1241505 w 1593149"/>
                <a:gd name="connsiteY66" fmla="*/ 1549928 h 1857449"/>
                <a:gd name="connsiteX67" fmla="*/ 1224420 w 1593149"/>
                <a:gd name="connsiteY67" fmla="*/ 1561318 h 1857449"/>
                <a:gd name="connsiteX68" fmla="*/ 1201640 w 1593149"/>
                <a:gd name="connsiteY68" fmla="*/ 1544233 h 1857449"/>
                <a:gd name="connsiteX69" fmla="*/ 1178860 w 1593149"/>
                <a:gd name="connsiteY69" fmla="*/ 1521454 h 1857449"/>
                <a:gd name="connsiteX70" fmla="*/ 1173165 w 1593149"/>
                <a:gd name="connsiteY70" fmla="*/ 1498675 h 1857449"/>
                <a:gd name="connsiteX71" fmla="*/ 1167470 w 1593149"/>
                <a:gd name="connsiteY71" fmla="*/ 1470201 h 1857449"/>
                <a:gd name="connsiteX72" fmla="*/ 1150385 w 1593149"/>
                <a:gd name="connsiteY72" fmla="*/ 1464506 h 1857449"/>
                <a:gd name="connsiteX73" fmla="*/ 1138996 w 1593149"/>
                <a:gd name="connsiteY73" fmla="*/ 1447421 h 1857449"/>
                <a:gd name="connsiteX74" fmla="*/ 1121911 w 1593149"/>
                <a:gd name="connsiteY74" fmla="*/ 1441726 h 1857449"/>
                <a:gd name="connsiteX75" fmla="*/ 1104826 w 1593149"/>
                <a:gd name="connsiteY75" fmla="*/ 1430337 h 1857449"/>
                <a:gd name="connsiteX76" fmla="*/ 1064961 w 1593149"/>
                <a:gd name="connsiteY76" fmla="*/ 1418947 h 1857449"/>
                <a:gd name="connsiteX77" fmla="*/ 1030791 w 1593149"/>
                <a:gd name="connsiteY77" fmla="*/ 1390473 h 1857449"/>
                <a:gd name="connsiteX78" fmla="*/ 1019401 w 1593149"/>
                <a:gd name="connsiteY78" fmla="*/ 1373388 h 1857449"/>
                <a:gd name="connsiteX79" fmla="*/ 1002316 w 1593149"/>
                <a:gd name="connsiteY79" fmla="*/ 1361999 h 1857449"/>
                <a:gd name="connsiteX80" fmla="*/ 996621 w 1593149"/>
                <a:gd name="connsiteY80" fmla="*/ 1344914 h 1857449"/>
                <a:gd name="connsiteX81" fmla="*/ 962451 w 1593149"/>
                <a:gd name="connsiteY81" fmla="*/ 1327830 h 1857449"/>
                <a:gd name="connsiteX82" fmla="*/ 945366 w 1593149"/>
                <a:gd name="connsiteY82" fmla="*/ 1333525 h 1857449"/>
                <a:gd name="connsiteX83" fmla="*/ 928281 w 1593149"/>
                <a:gd name="connsiteY83" fmla="*/ 1367694 h 1857449"/>
                <a:gd name="connsiteX84" fmla="*/ 933976 w 1593149"/>
                <a:gd name="connsiteY84" fmla="*/ 1436032 h 1857449"/>
                <a:gd name="connsiteX85" fmla="*/ 968146 w 1593149"/>
                <a:gd name="connsiteY85" fmla="*/ 1470201 h 1857449"/>
                <a:gd name="connsiteX86" fmla="*/ 1002316 w 1593149"/>
                <a:gd name="connsiteY86" fmla="*/ 1481590 h 1857449"/>
                <a:gd name="connsiteX87" fmla="*/ 1008011 w 1593149"/>
                <a:gd name="connsiteY87" fmla="*/ 1498675 h 1857449"/>
                <a:gd name="connsiteX88" fmla="*/ 1025096 w 1593149"/>
                <a:gd name="connsiteY88" fmla="*/ 1504370 h 1857449"/>
                <a:gd name="connsiteX89" fmla="*/ 1064961 w 1593149"/>
                <a:gd name="connsiteY89" fmla="*/ 1510064 h 1857449"/>
                <a:gd name="connsiteX90" fmla="*/ 1059266 w 1593149"/>
                <a:gd name="connsiteY90" fmla="*/ 1538538 h 1857449"/>
                <a:gd name="connsiteX91" fmla="*/ 1047876 w 1593149"/>
                <a:gd name="connsiteY91" fmla="*/ 1555623 h 1857449"/>
                <a:gd name="connsiteX92" fmla="*/ 1076351 w 1593149"/>
                <a:gd name="connsiteY92" fmla="*/ 1578402 h 1857449"/>
                <a:gd name="connsiteX93" fmla="*/ 1110521 w 1593149"/>
                <a:gd name="connsiteY93" fmla="*/ 1606876 h 1857449"/>
                <a:gd name="connsiteX94" fmla="*/ 1150385 w 1593149"/>
                <a:gd name="connsiteY94" fmla="*/ 1618266 h 1857449"/>
                <a:gd name="connsiteX95" fmla="*/ 1184555 w 1593149"/>
                <a:gd name="connsiteY95" fmla="*/ 1629656 h 1857449"/>
                <a:gd name="connsiteX96" fmla="*/ 1201640 w 1593149"/>
                <a:gd name="connsiteY96" fmla="*/ 1635351 h 1857449"/>
                <a:gd name="connsiteX97" fmla="*/ 1207335 w 1593149"/>
                <a:gd name="connsiteY97" fmla="*/ 1652435 h 1857449"/>
                <a:gd name="connsiteX98" fmla="*/ 1218725 w 1593149"/>
                <a:gd name="connsiteY98" fmla="*/ 1675214 h 1857449"/>
                <a:gd name="connsiteX99" fmla="*/ 1207335 w 1593149"/>
                <a:gd name="connsiteY99" fmla="*/ 1703689 h 1857449"/>
                <a:gd name="connsiteX100" fmla="*/ 1195945 w 1593149"/>
                <a:gd name="connsiteY100" fmla="*/ 1686604 h 1857449"/>
                <a:gd name="connsiteX101" fmla="*/ 1121911 w 1593149"/>
                <a:gd name="connsiteY101" fmla="*/ 1669520 h 1857449"/>
                <a:gd name="connsiteX102" fmla="*/ 1161775 w 1593149"/>
                <a:gd name="connsiteY102" fmla="*/ 1709383 h 1857449"/>
                <a:gd name="connsiteX103" fmla="*/ 1178860 w 1593149"/>
                <a:gd name="connsiteY103" fmla="*/ 1743552 h 1857449"/>
                <a:gd name="connsiteX104" fmla="*/ 1156080 w 1593149"/>
                <a:gd name="connsiteY104" fmla="*/ 1754942 h 1857449"/>
                <a:gd name="connsiteX105" fmla="*/ 1104826 w 1593149"/>
                <a:gd name="connsiteY105" fmla="*/ 1749247 h 1857449"/>
                <a:gd name="connsiteX106" fmla="*/ 1087741 w 1593149"/>
                <a:gd name="connsiteY106" fmla="*/ 1743552 h 1857449"/>
                <a:gd name="connsiteX107" fmla="*/ 1064961 w 1593149"/>
                <a:gd name="connsiteY107" fmla="*/ 1623961 h 1857449"/>
                <a:gd name="connsiteX108" fmla="*/ 1019401 w 1593149"/>
                <a:gd name="connsiteY108" fmla="*/ 1612571 h 1857449"/>
                <a:gd name="connsiteX109" fmla="*/ 1008011 w 1593149"/>
                <a:gd name="connsiteY109" fmla="*/ 1635351 h 1857449"/>
                <a:gd name="connsiteX110" fmla="*/ 996621 w 1593149"/>
                <a:gd name="connsiteY110" fmla="*/ 1652435 h 1857449"/>
                <a:gd name="connsiteX111" fmla="*/ 1002316 w 1593149"/>
                <a:gd name="connsiteY111" fmla="*/ 1732163 h 1857449"/>
                <a:gd name="connsiteX112" fmla="*/ 1008011 w 1593149"/>
                <a:gd name="connsiteY112" fmla="*/ 1749247 h 1857449"/>
                <a:gd name="connsiteX113" fmla="*/ 1025096 w 1593149"/>
                <a:gd name="connsiteY113" fmla="*/ 1754942 h 1857449"/>
                <a:gd name="connsiteX114" fmla="*/ 1025096 w 1593149"/>
                <a:gd name="connsiteY114" fmla="*/ 1789111 h 1857449"/>
                <a:gd name="connsiteX115" fmla="*/ 1002316 w 1593149"/>
                <a:gd name="connsiteY115" fmla="*/ 1857449 h 1857449"/>
                <a:gd name="connsiteX116" fmla="*/ 996621 w 1593149"/>
                <a:gd name="connsiteY116" fmla="*/ 1840365 h 1857449"/>
                <a:gd name="connsiteX117" fmla="*/ 990926 w 1593149"/>
                <a:gd name="connsiteY117" fmla="*/ 1811890 h 1857449"/>
                <a:gd name="connsiteX118" fmla="*/ 973841 w 1593149"/>
                <a:gd name="connsiteY118" fmla="*/ 1823280 h 1857449"/>
                <a:gd name="connsiteX119" fmla="*/ 945366 w 1593149"/>
                <a:gd name="connsiteY119" fmla="*/ 1828975 h 1857449"/>
                <a:gd name="connsiteX120" fmla="*/ 905501 w 1593149"/>
                <a:gd name="connsiteY120" fmla="*/ 1817585 h 1857449"/>
                <a:gd name="connsiteX121" fmla="*/ 899806 w 1593149"/>
                <a:gd name="connsiteY121" fmla="*/ 1800501 h 1857449"/>
                <a:gd name="connsiteX122" fmla="*/ 922586 w 1593149"/>
                <a:gd name="connsiteY122" fmla="*/ 1777721 h 1857449"/>
                <a:gd name="connsiteX123" fmla="*/ 945366 w 1593149"/>
                <a:gd name="connsiteY123" fmla="*/ 1766332 h 1857449"/>
                <a:gd name="connsiteX124" fmla="*/ 956756 w 1593149"/>
                <a:gd name="connsiteY124" fmla="*/ 1749247 h 1857449"/>
                <a:gd name="connsiteX125" fmla="*/ 968146 w 1593149"/>
                <a:gd name="connsiteY125" fmla="*/ 1715078 h 1857449"/>
                <a:gd name="connsiteX126" fmla="*/ 973841 w 1593149"/>
                <a:gd name="connsiteY126" fmla="*/ 1669520 h 1857449"/>
                <a:gd name="connsiteX127" fmla="*/ 996621 w 1593149"/>
                <a:gd name="connsiteY127" fmla="*/ 1635351 h 1857449"/>
                <a:gd name="connsiteX128" fmla="*/ 990926 w 1593149"/>
                <a:gd name="connsiteY128" fmla="*/ 1618266 h 1857449"/>
                <a:gd name="connsiteX129" fmla="*/ 1002316 w 1593149"/>
                <a:gd name="connsiteY129" fmla="*/ 1584097 h 1857449"/>
                <a:gd name="connsiteX130" fmla="*/ 979536 w 1593149"/>
                <a:gd name="connsiteY130" fmla="*/ 1555623 h 1857449"/>
                <a:gd name="connsiteX131" fmla="*/ 939671 w 1593149"/>
                <a:gd name="connsiteY131" fmla="*/ 1527149 h 1857449"/>
                <a:gd name="connsiteX132" fmla="*/ 933976 w 1593149"/>
                <a:gd name="connsiteY132" fmla="*/ 1549928 h 1857449"/>
                <a:gd name="connsiteX133" fmla="*/ 922586 w 1593149"/>
                <a:gd name="connsiteY133" fmla="*/ 1641045 h 1857449"/>
                <a:gd name="connsiteX134" fmla="*/ 905501 w 1593149"/>
                <a:gd name="connsiteY134" fmla="*/ 1635351 h 1857449"/>
                <a:gd name="connsiteX135" fmla="*/ 922586 w 1593149"/>
                <a:gd name="connsiteY135" fmla="*/ 1555623 h 1857449"/>
                <a:gd name="connsiteX136" fmla="*/ 916891 w 1593149"/>
                <a:gd name="connsiteY136" fmla="*/ 1521454 h 1857449"/>
                <a:gd name="connsiteX137" fmla="*/ 905501 w 1593149"/>
                <a:gd name="connsiteY137" fmla="*/ 1504370 h 1857449"/>
                <a:gd name="connsiteX138" fmla="*/ 888416 w 1593149"/>
                <a:gd name="connsiteY138" fmla="*/ 1447421 h 1857449"/>
                <a:gd name="connsiteX139" fmla="*/ 865637 w 1593149"/>
                <a:gd name="connsiteY139" fmla="*/ 1418947 h 1857449"/>
                <a:gd name="connsiteX140" fmla="*/ 848552 w 1593149"/>
                <a:gd name="connsiteY140" fmla="*/ 1430337 h 1857449"/>
                <a:gd name="connsiteX141" fmla="*/ 831467 w 1593149"/>
                <a:gd name="connsiteY141" fmla="*/ 1470201 h 1857449"/>
                <a:gd name="connsiteX142" fmla="*/ 825772 w 1593149"/>
                <a:gd name="connsiteY142" fmla="*/ 1487285 h 1857449"/>
                <a:gd name="connsiteX143" fmla="*/ 802992 w 1593149"/>
                <a:gd name="connsiteY143" fmla="*/ 1510064 h 1857449"/>
                <a:gd name="connsiteX144" fmla="*/ 785907 w 1593149"/>
                <a:gd name="connsiteY144" fmla="*/ 1544233 h 1857449"/>
                <a:gd name="connsiteX145" fmla="*/ 797297 w 1593149"/>
                <a:gd name="connsiteY145" fmla="*/ 1578402 h 1857449"/>
                <a:gd name="connsiteX146" fmla="*/ 808687 w 1593149"/>
                <a:gd name="connsiteY146" fmla="*/ 1635351 h 1857449"/>
                <a:gd name="connsiteX147" fmla="*/ 825772 w 1593149"/>
                <a:gd name="connsiteY147" fmla="*/ 1646740 h 1857449"/>
                <a:gd name="connsiteX148" fmla="*/ 820077 w 1593149"/>
                <a:gd name="connsiteY148" fmla="*/ 1686604 h 1857449"/>
                <a:gd name="connsiteX149" fmla="*/ 802992 w 1593149"/>
                <a:gd name="connsiteY149" fmla="*/ 1680909 h 1857449"/>
                <a:gd name="connsiteX150" fmla="*/ 797297 w 1593149"/>
                <a:gd name="connsiteY150" fmla="*/ 1663825 h 1857449"/>
                <a:gd name="connsiteX151" fmla="*/ 780212 w 1593149"/>
                <a:gd name="connsiteY151" fmla="*/ 1652435 h 1857449"/>
                <a:gd name="connsiteX152" fmla="*/ 740347 w 1593149"/>
                <a:gd name="connsiteY152" fmla="*/ 1669520 h 1857449"/>
                <a:gd name="connsiteX153" fmla="*/ 734652 w 1593149"/>
                <a:gd name="connsiteY153" fmla="*/ 1686604 h 1857449"/>
                <a:gd name="connsiteX154" fmla="*/ 711872 w 1593149"/>
                <a:gd name="connsiteY154" fmla="*/ 1720773 h 1857449"/>
                <a:gd name="connsiteX155" fmla="*/ 723262 w 1593149"/>
                <a:gd name="connsiteY155" fmla="*/ 1760637 h 1857449"/>
                <a:gd name="connsiteX156" fmla="*/ 728957 w 1593149"/>
                <a:gd name="connsiteY156" fmla="*/ 1777721 h 1857449"/>
                <a:gd name="connsiteX157" fmla="*/ 723262 w 1593149"/>
                <a:gd name="connsiteY157" fmla="*/ 1806196 h 1857449"/>
                <a:gd name="connsiteX158" fmla="*/ 706177 w 1593149"/>
                <a:gd name="connsiteY158" fmla="*/ 1811890 h 1857449"/>
                <a:gd name="connsiteX159" fmla="*/ 700482 w 1593149"/>
                <a:gd name="connsiteY159" fmla="*/ 1789111 h 1857449"/>
                <a:gd name="connsiteX160" fmla="*/ 666312 w 1593149"/>
                <a:gd name="connsiteY160" fmla="*/ 1766332 h 1857449"/>
                <a:gd name="connsiteX161" fmla="*/ 586583 w 1593149"/>
                <a:gd name="connsiteY161" fmla="*/ 1754942 h 1857449"/>
                <a:gd name="connsiteX162" fmla="*/ 615058 w 1593149"/>
                <a:gd name="connsiteY162" fmla="*/ 1743552 h 1857449"/>
                <a:gd name="connsiteX163" fmla="*/ 649227 w 1593149"/>
                <a:gd name="connsiteY163" fmla="*/ 1737858 h 1857449"/>
                <a:gd name="connsiteX164" fmla="*/ 637837 w 1593149"/>
                <a:gd name="connsiteY164" fmla="*/ 1697994 h 1857449"/>
                <a:gd name="connsiteX165" fmla="*/ 677702 w 1593149"/>
                <a:gd name="connsiteY165" fmla="*/ 1675214 h 1857449"/>
                <a:gd name="connsiteX166" fmla="*/ 694787 w 1593149"/>
                <a:gd name="connsiteY166" fmla="*/ 1669520 h 1857449"/>
                <a:gd name="connsiteX167" fmla="*/ 700482 w 1593149"/>
                <a:gd name="connsiteY167" fmla="*/ 1652435 h 1857449"/>
                <a:gd name="connsiteX168" fmla="*/ 717567 w 1593149"/>
                <a:gd name="connsiteY168" fmla="*/ 1641045 h 1857449"/>
                <a:gd name="connsiteX169" fmla="*/ 728957 w 1593149"/>
                <a:gd name="connsiteY169" fmla="*/ 1623961 h 1857449"/>
                <a:gd name="connsiteX170" fmla="*/ 723262 w 1593149"/>
                <a:gd name="connsiteY170" fmla="*/ 1595487 h 1857449"/>
                <a:gd name="connsiteX171" fmla="*/ 672007 w 1593149"/>
                <a:gd name="connsiteY171" fmla="*/ 1584097 h 1857449"/>
                <a:gd name="connsiteX172" fmla="*/ 637837 w 1593149"/>
                <a:gd name="connsiteY172" fmla="*/ 1567013 h 1857449"/>
                <a:gd name="connsiteX173" fmla="*/ 632142 w 1593149"/>
                <a:gd name="connsiteY173" fmla="*/ 1549928 h 1857449"/>
                <a:gd name="connsiteX174" fmla="*/ 620752 w 1593149"/>
                <a:gd name="connsiteY174" fmla="*/ 1532844 h 1857449"/>
                <a:gd name="connsiteX175" fmla="*/ 637837 w 1593149"/>
                <a:gd name="connsiteY175" fmla="*/ 1527149 h 1857449"/>
                <a:gd name="connsiteX176" fmla="*/ 728957 w 1593149"/>
                <a:gd name="connsiteY176" fmla="*/ 1515759 h 1857449"/>
                <a:gd name="connsiteX177" fmla="*/ 751737 w 1593149"/>
                <a:gd name="connsiteY177" fmla="*/ 1504370 h 1857449"/>
                <a:gd name="connsiteX178" fmla="*/ 763127 w 1593149"/>
                <a:gd name="connsiteY178" fmla="*/ 1487285 h 1857449"/>
                <a:gd name="connsiteX179" fmla="*/ 797297 w 1593149"/>
                <a:gd name="connsiteY179" fmla="*/ 1470201 h 1857449"/>
                <a:gd name="connsiteX180" fmla="*/ 808687 w 1593149"/>
                <a:gd name="connsiteY180" fmla="*/ 1453116 h 1857449"/>
                <a:gd name="connsiteX181" fmla="*/ 825772 w 1593149"/>
                <a:gd name="connsiteY181" fmla="*/ 1436032 h 1857449"/>
                <a:gd name="connsiteX182" fmla="*/ 854247 w 1593149"/>
                <a:gd name="connsiteY182" fmla="*/ 1390473 h 1857449"/>
                <a:gd name="connsiteX183" fmla="*/ 865637 w 1593149"/>
                <a:gd name="connsiteY183" fmla="*/ 1361999 h 1857449"/>
                <a:gd name="connsiteX184" fmla="*/ 905501 w 1593149"/>
                <a:gd name="connsiteY184" fmla="*/ 1339219 h 1857449"/>
                <a:gd name="connsiteX185" fmla="*/ 956756 w 1593149"/>
                <a:gd name="connsiteY185" fmla="*/ 1327830 h 1857449"/>
                <a:gd name="connsiteX186" fmla="*/ 951061 w 1593149"/>
                <a:gd name="connsiteY186" fmla="*/ 1310745 h 1857449"/>
                <a:gd name="connsiteX187" fmla="*/ 945366 w 1593149"/>
                <a:gd name="connsiteY187" fmla="*/ 1248102 h 1857449"/>
                <a:gd name="connsiteX188" fmla="*/ 928281 w 1593149"/>
                <a:gd name="connsiteY188" fmla="*/ 1242407 h 1857449"/>
                <a:gd name="connsiteX189" fmla="*/ 905501 w 1593149"/>
                <a:gd name="connsiteY189" fmla="*/ 1236712 h 1857449"/>
                <a:gd name="connsiteX190" fmla="*/ 825772 w 1593149"/>
                <a:gd name="connsiteY190" fmla="*/ 1242407 h 1857449"/>
                <a:gd name="connsiteX191" fmla="*/ 808687 w 1593149"/>
                <a:gd name="connsiteY191" fmla="*/ 1253797 h 1857449"/>
                <a:gd name="connsiteX192" fmla="*/ 780212 w 1593149"/>
                <a:gd name="connsiteY192" fmla="*/ 1259492 h 1857449"/>
                <a:gd name="connsiteX193" fmla="*/ 757432 w 1593149"/>
                <a:gd name="connsiteY193" fmla="*/ 1270881 h 1857449"/>
                <a:gd name="connsiteX194" fmla="*/ 734652 w 1593149"/>
                <a:gd name="connsiteY194" fmla="*/ 1316440 h 1857449"/>
                <a:gd name="connsiteX195" fmla="*/ 717567 w 1593149"/>
                <a:gd name="connsiteY195" fmla="*/ 1367694 h 1857449"/>
                <a:gd name="connsiteX196" fmla="*/ 711872 w 1593149"/>
                <a:gd name="connsiteY196" fmla="*/ 1384778 h 1857449"/>
                <a:gd name="connsiteX197" fmla="*/ 689092 w 1593149"/>
                <a:gd name="connsiteY197" fmla="*/ 1401863 h 1857449"/>
                <a:gd name="connsiteX198" fmla="*/ 683397 w 1593149"/>
                <a:gd name="connsiteY198" fmla="*/ 1339219 h 1857449"/>
                <a:gd name="connsiteX199" fmla="*/ 666312 w 1593149"/>
                <a:gd name="connsiteY199" fmla="*/ 1327830 h 1857449"/>
                <a:gd name="connsiteX200" fmla="*/ 575193 w 1593149"/>
                <a:gd name="connsiteY200" fmla="*/ 1339219 h 1857449"/>
                <a:gd name="connsiteX201" fmla="*/ 563803 w 1593149"/>
                <a:gd name="connsiteY201" fmla="*/ 1356304 h 1857449"/>
                <a:gd name="connsiteX202" fmla="*/ 541023 w 1593149"/>
                <a:gd name="connsiteY202" fmla="*/ 1418947 h 1857449"/>
                <a:gd name="connsiteX203" fmla="*/ 444208 w 1593149"/>
                <a:gd name="connsiteY203" fmla="*/ 1424642 h 1857449"/>
                <a:gd name="connsiteX204" fmla="*/ 438513 w 1593149"/>
                <a:gd name="connsiteY204" fmla="*/ 1470201 h 1857449"/>
                <a:gd name="connsiteX205" fmla="*/ 421428 w 1593149"/>
                <a:gd name="connsiteY205" fmla="*/ 1492980 h 1857449"/>
                <a:gd name="connsiteX206" fmla="*/ 410038 w 1593149"/>
                <a:gd name="connsiteY206" fmla="*/ 1510064 h 1857449"/>
                <a:gd name="connsiteX207" fmla="*/ 415733 w 1593149"/>
                <a:gd name="connsiteY207" fmla="*/ 1572707 h 1857449"/>
                <a:gd name="connsiteX208" fmla="*/ 432818 w 1593149"/>
                <a:gd name="connsiteY208" fmla="*/ 1578402 h 1857449"/>
                <a:gd name="connsiteX209" fmla="*/ 438513 w 1593149"/>
                <a:gd name="connsiteY209" fmla="*/ 1601182 h 1857449"/>
                <a:gd name="connsiteX210" fmla="*/ 449903 w 1593149"/>
                <a:gd name="connsiteY210" fmla="*/ 1618266 h 1857449"/>
                <a:gd name="connsiteX211" fmla="*/ 392953 w 1593149"/>
                <a:gd name="connsiteY211" fmla="*/ 1612571 h 1857449"/>
                <a:gd name="connsiteX212" fmla="*/ 387258 w 1593149"/>
                <a:gd name="connsiteY212" fmla="*/ 1538538 h 1857449"/>
                <a:gd name="connsiteX213" fmla="*/ 381563 w 1593149"/>
                <a:gd name="connsiteY213" fmla="*/ 1453116 h 1857449"/>
                <a:gd name="connsiteX214" fmla="*/ 364478 w 1593149"/>
                <a:gd name="connsiteY214" fmla="*/ 1441726 h 1857449"/>
                <a:gd name="connsiteX215" fmla="*/ 324614 w 1593149"/>
                <a:gd name="connsiteY215" fmla="*/ 1430337 h 1857449"/>
                <a:gd name="connsiteX216" fmla="*/ 301834 w 1593149"/>
                <a:gd name="connsiteY216" fmla="*/ 1436032 h 1857449"/>
                <a:gd name="connsiteX217" fmla="*/ 290444 w 1593149"/>
                <a:gd name="connsiteY217" fmla="*/ 1453116 h 1857449"/>
                <a:gd name="connsiteX218" fmla="*/ 273359 w 1593149"/>
                <a:gd name="connsiteY218" fmla="*/ 1470201 h 1857449"/>
                <a:gd name="connsiteX219" fmla="*/ 233494 w 1593149"/>
                <a:gd name="connsiteY219" fmla="*/ 1510064 h 1857449"/>
                <a:gd name="connsiteX220" fmla="*/ 239189 w 1593149"/>
                <a:gd name="connsiteY220" fmla="*/ 1532844 h 1857449"/>
                <a:gd name="connsiteX221" fmla="*/ 256274 w 1593149"/>
                <a:gd name="connsiteY221" fmla="*/ 1538538 h 1857449"/>
                <a:gd name="connsiteX222" fmla="*/ 296139 w 1593149"/>
                <a:gd name="connsiteY222" fmla="*/ 1561318 h 1857449"/>
                <a:gd name="connsiteX223" fmla="*/ 290444 w 1593149"/>
                <a:gd name="connsiteY223" fmla="*/ 1578402 h 1857449"/>
                <a:gd name="connsiteX224" fmla="*/ 256274 w 1593149"/>
                <a:gd name="connsiteY224" fmla="*/ 1601182 h 1857449"/>
                <a:gd name="connsiteX225" fmla="*/ 210714 w 1593149"/>
                <a:gd name="connsiteY225" fmla="*/ 1595487 h 1857449"/>
                <a:gd name="connsiteX226" fmla="*/ 205019 w 1593149"/>
                <a:gd name="connsiteY226" fmla="*/ 1578402 h 1857449"/>
                <a:gd name="connsiteX227" fmla="*/ 199324 w 1593149"/>
                <a:gd name="connsiteY227" fmla="*/ 1555623 h 1857449"/>
                <a:gd name="connsiteX228" fmla="*/ 170849 w 1593149"/>
                <a:gd name="connsiteY228" fmla="*/ 1549928 h 1857449"/>
                <a:gd name="connsiteX229" fmla="*/ 153764 w 1593149"/>
                <a:gd name="connsiteY229" fmla="*/ 1532844 h 1857449"/>
                <a:gd name="connsiteX230" fmla="*/ 136679 w 1593149"/>
                <a:gd name="connsiteY230" fmla="*/ 1521454 h 1857449"/>
                <a:gd name="connsiteX231" fmla="*/ 142374 w 1593149"/>
                <a:gd name="connsiteY231" fmla="*/ 1498675 h 1857449"/>
                <a:gd name="connsiteX232" fmla="*/ 182239 w 1593149"/>
                <a:gd name="connsiteY232" fmla="*/ 1481590 h 1857449"/>
                <a:gd name="connsiteX233" fmla="*/ 199324 w 1593149"/>
                <a:gd name="connsiteY233" fmla="*/ 1464506 h 1857449"/>
                <a:gd name="connsiteX234" fmla="*/ 222104 w 1593149"/>
                <a:gd name="connsiteY234" fmla="*/ 1458811 h 1857449"/>
                <a:gd name="connsiteX235" fmla="*/ 244884 w 1593149"/>
                <a:gd name="connsiteY235" fmla="*/ 1424642 h 1857449"/>
                <a:gd name="connsiteX236" fmla="*/ 256274 w 1593149"/>
                <a:gd name="connsiteY236" fmla="*/ 1407557 h 1857449"/>
                <a:gd name="connsiteX237" fmla="*/ 273359 w 1593149"/>
                <a:gd name="connsiteY237" fmla="*/ 1401863 h 1857449"/>
                <a:gd name="connsiteX238" fmla="*/ 290444 w 1593149"/>
                <a:gd name="connsiteY238" fmla="*/ 1384778 h 1857449"/>
                <a:gd name="connsiteX239" fmla="*/ 279054 w 1593149"/>
                <a:gd name="connsiteY239" fmla="*/ 1350609 h 1857449"/>
                <a:gd name="connsiteX240" fmla="*/ 318919 w 1593149"/>
                <a:gd name="connsiteY240" fmla="*/ 1327830 h 1857449"/>
                <a:gd name="connsiteX241" fmla="*/ 336004 w 1593149"/>
                <a:gd name="connsiteY241" fmla="*/ 1339219 h 1857449"/>
                <a:gd name="connsiteX242" fmla="*/ 353088 w 1593149"/>
                <a:gd name="connsiteY242" fmla="*/ 1344914 h 1857449"/>
                <a:gd name="connsiteX243" fmla="*/ 364478 w 1593149"/>
                <a:gd name="connsiteY243" fmla="*/ 1361999 h 1857449"/>
                <a:gd name="connsiteX244" fmla="*/ 529633 w 1593149"/>
                <a:gd name="connsiteY244" fmla="*/ 1379083 h 1857449"/>
                <a:gd name="connsiteX245" fmla="*/ 541023 w 1593149"/>
                <a:gd name="connsiteY245" fmla="*/ 1361999 h 1857449"/>
                <a:gd name="connsiteX246" fmla="*/ 546718 w 1593149"/>
                <a:gd name="connsiteY246" fmla="*/ 1344914 h 1857449"/>
                <a:gd name="connsiteX247" fmla="*/ 563803 w 1593149"/>
                <a:gd name="connsiteY247" fmla="*/ 1339219 h 1857449"/>
                <a:gd name="connsiteX248" fmla="*/ 592278 w 1593149"/>
                <a:gd name="connsiteY248" fmla="*/ 1316440 h 1857449"/>
                <a:gd name="connsiteX249" fmla="*/ 626447 w 1593149"/>
                <a:gd name="connsiteY249" fmla="*/ 1299356 h 1857449"/>
                <a:gd name="connsiteX250" fmla="*/ 666312 w 1593149"/>
                <a:gd name="connsiteY250" fmla="*/ 1293661 h 1857449"/>
                <a:gd name="connsiteX251" fmla="*/ 672007 w 1593149"/>
                <a:gd name="connsiteY251" fmla="*/ 1253797 h 1857449"/>
                <a:gd name="connsiteX252" fmla="*/ 654922 w 1593149"/>
                <a:gd name="connsiteY252" fmla="*/ 1248102 h 1857449"/>
                <a:gd name="connsiteX253" fmla="*/ 677702 w 1593149"/>
                <a:gd name="connsiteY253" fmla="*/ 1236712 h 1857449"/>
                <a:gd name="connsiteX254" fmla="*/ 774517 w 1593149"/>
                <a:gd name="connsiteY254" fmla="*/ 1225323 h 1857449"/>
                <a:gd name="connsiteX255" fmla="*/ 808687 w 1593149"/>
                <a:gd name="connsiteY255" fmla="*/ 1219628 h 1857449"/>
                <a:gd name="connsiteX256" fmla="*/ 791602 w 1593149"/>
                <a:gd name="connsiteY256" fmla="*/ 1213933 h 1857449"/>
                <a:gd name="connsiteX257" fmla="*/ 751737 w 1593149"/>
                <a:gd name="connsiteY257" fmla="*/ 1179764 h 1857449"/>
                <a:gd name="connsiteX258" fmla="*/ 740347 w 1593149"/>
                <a:gd name="connsiteY258" fmla="*/ 1162680 h 1857449"/>
                <a:gd name="connsiteX259" fmla="*/ 700482 w 1593149"/>
                <a:gd name="connsiteY259" fmla="*/ 1145595 h 1857449"/>
                <a:gd name="connsiteX260" fmla="*/ 495463 w 1593149"/>
                <a:gd name="connsiteY260" fmla="*/ 1134206 h 1857449"/>
                <a:gd name="connsiteX261" fmla="*/ 410038 w 1593149"/>
                <a:gd name="connsiteY261" fmla="*/ 1151290 h 1857449"/>
                <a:gd name="connsiteX262" fmla="*/ 398648 w 1593149"/>
                <a:gd name="connsiteY262" fmla="*/ 1174069 h 1857449"/>
                <a:gd name="connsiteX263" fmla="*/ 353088 w 1593149"/>
                <a:gd name="connsiteY263" fmla="*/ 1225323 h 1857449"/>
                <a:gd name="connsiteX264" fmla="*/ 347394 w 1593149"/>
                <a:gd name="connsiteY264" fmla="*/ 1179764 h 1857449"/>
                <a:gd name="connsiteX265" fmla="*/ 233494 w 1593149"/>
                <a:gd name="connsiteY265" fmla="*/ 1208238 h 1857449"/>
                <a:gd name="connsiteX266" fmla="*/ 216409 w 1593149"/>
                <a:gd name="connsiteY266" fmla="*/ 1225323 h 1857449"/>
                <a:gd name="connsiteX267" fmla="*/ 210714 w 1593149"/>
                <a:gd name="connsiteY267" fmla="*/ 1208238 h 1857449"/>
                <a:gd name="connsiteX268" fmla="*/ 222104 w 1593149"/>
                <a:gd name="connsiteY268" fmla="*/ 1179764 h 1857449"/>
                <a:gd name="connsiteX269" fmla="*/ 205019 w 1593149"/>
                <a:gd name="connsiteY269" fmla="*/ 1174069 h 1857449"/>
                <a:gd name="connsiteX270" fmla="*/ 148069 w 1593149"/>
                <a:gd name="connsiteY270" fmla="*/ 1162680 h 1857449"/>
                <a:gd name="connsiteX271" fmla="*/ 119594 w 1593149"/>
                <a:gd name="connsiteY271" fmla="*/ 1156985 h 1857449"/>
                <a:gd name="connsiteX272" fmla="*/ 85425 w 1593149"/>
                <a:gd name="connsiteY272" fmla="*/ 1145595 h 1857449"/>
                <a:gd name="connsiteX273" fmla="*/ 11390 w 1593149"/>
                <a:gd name="connsiteY273" fmla="*/ 1139900 h 1857449"/>
                <a:gd name="connsiteX274" fmla="*/ 0 w 1593149"/>
                <a:gd name="connsiteY274" fmla="*/ 1122816 h 1857449"/>
                <a:gd name="connsiteX275" fmla="*/ 5695 w 1593149"/>
                <a:gd name="connsiteY275" fmla="*/ 1100037 h 1857449"/>
                <a:gd name="connsiteX276" fmla="*/ 28475 w 1593149"/>
                <a:gd name="connsiteY276" fmla="*/ 1094342 h 1857449"/>
                <a:gd name="connsiteX277" fmla="*/ 34170 w 1593149"/>
                <a:gd name="connsiteY277" fmla="*/ 1054478 h 1857449"/>
                <a:gd name="connsiteX278" fmla="*/ 45560 w 1593149"/>
                <a:gd name="connsiteY278" fmla="*/ 1071562 h 1857449"/>
                <a:gd name="connsiteX279" fmla="*/ 68340 w 1593149"/>
                <a:gd name="connsiteY279" fmla="*/ 1094342 h 1857449"/>
                <a:gd name="connsiteX280" fmla="*/ 85425 w 1593149"/>
                <a:gd name="connsiteY280" fmla="*/ 1100037 h 1857449"/>
                <a:gd name="connsiteX281" fmla="*/ 176544 w 1593149"/>
                <a:gd name="connsiteY281" fmla="*/ 1105731 h 1857449"/>
                <a:gd name="connsiteX282" fmla="*/ 187934 w 1593149"/>
                <a:gd name="connsiteY282" fmla="*/ 1122816 h 1857449"/>
                <a:gd name="connsiteX283" fmla="*/ 227799 w 1593149"/>
                <a:gd name="connsiteY283" fmla="*/ 1139900 h 1857449"/>
                <a:gd name="connsiteX284" fmla="*/ 290444 w 1593149"/>
                <a:gd name="connsiteY284" fmla="*/ 1145595 h 1857449"/>
                <a:gd name="connsiteX285" fmla="*/ 444208 w 1593149"/>
                <a:gd name="connsiteY285" fmla="*/ 1139900 h 1857449"/>
                <a:gd name="connsiteX286" fmla="*/ 427123 w 1593149"/>
                <a:gd name="connsiteY286" fmla="*/ 1134206 h 1857449"/>
                <a:gd name="connsiteX287" fmla="*/ 398648 w 1593149"/>
                <a:gd name="connsiteY287" fmla="*/ 1100037 h 1857449"/>
                <a:gd name="connsiteX288" fmla="*/ 347394 w 1593149"/>
                <a:gd name="connsiteY288" fmla="*/ 1082952 h 1857449"/>
                <a:gd name="connsiteX289" fmla="*/ 290444 w 1593149"/>
                <a:gd name="connsiteY289" fmla="*/ 1054478 h 1857449"/>
                <a:gd name="connsiteX290" fmla="*/ 284749 w 1593149"/>
                <a:gd name="connsiteY290" fmla="*/ 1037393 h 1857449"/>
                <a:gd name="connsiteX291" fmla="*/ 267664 w 1593149"/>
                <a:gd name="connsiteY291" fmla="*/ 1031699 h 1857449"/>
                <a:gd name="connsiteX292" fmla="*/ 244884 w 1593149"/>
                <a:gd name="connsiteY292" fmla="*/ 1014614 h 1857449"/>
                <a:gd name="connsiteX293" fmla="*/ 227799 w 1593149"/>
                <a:gd name="connsiteY293" fmla="*/ 986140 h 1857449"/>
                <a:gd name="connsiteX294" fmla="*/ 210714 w 1593149"/>
                <a:gd name="connsiteY294" fmla="*/ 963361 h 1857449"/>
                <a:gd name="connsiteX295" fmla="*/ 182239 w 1593149"/>
                <a:gd name="connsiteY295" fmla="*/ 900717 h 1857449"/>
                <a:gd name="connsiteX296" fmla="*/ 148069 w 1593149"/>
                <a:gd name="connsiteY296" fmla="*/ 940581 h 1857449"/>
                <a:gd name="connsiteX297" fmla="*/ 136679 w 1593149"/>
                <a:gd name="connsiteY297" fmla="*/ 889328 h 1857449"/>
                <a:gd name="connsiteX298" fmla="*/ 170849 w 1593149"/>
                <a:gd name="connsiteY298" fmla="*/ 843769 h 1857449"/>
                <a:gd name="connsiteX299" fmla="*/ 187934 w 1593149"/>
                <a:gd name="connsiteY299" fmla="*/ 872243 h 1857449"/>
                <a:gd name="connsiteX300" fmla="*/ 193629 w 1593149"/>
                <a:gd name="connsiteY300" fmla="*/ 895023 h 1857449"/>
                <a:gd name="connsiteX301" fmla="*/ 210714 w 1593149"/>
                <a:gd name="connsiteY301" fmla="*/ 912107 h 1857449"/>
                <a:gd name="connsiteX302" fmla="*/ 233494 w 1593149"/>
                <a:gd name="connsiteY302" fmla="*/ 957666 h 1857449"/>
                <a:gd name="connsiteX303" fmla="*/ 279054 w 1593149"/>
                <a:gd name="connsiteY303" fmla="*/ 986140 h 1857449"/>
                <a:gd name="connsiteX304" fmla="*/ 313224 w 1593149"/>
                <a:gd name="connsiteY304" fmla="*/ 1008919 h 1857449"/>
                <a:gd name="connsiteX305" fmla="*/ 347394 w 1593149"/>
                <a:gd name="connsiteY305" fmla="*/ 1043088 h 1857449"/>
                <a:gd name="connsiteX306" fmla="*/ 364478 w 1593149"/>
                <a:gd name="connsiteY306" fmla="*/ 1071562 h 1857449"/>
                <a:gd name="connsiteX307" fmla="*/ 398648 w 1593149"/>
                <a:gd name="connsiteY307" fmla="*/ 1082952 h 1857449"/>
                <a:gd name="connsiteX308" fmla="*/ 438513 w 1593149"/>
                <a:gd name="connsiteY308" fmla="*/ 1071562 h 1857449"/>
                <a:gd name="connsiteX309" fmla="*/ 449903 w 1593149"/>
                <a:gd name="connsiteY309" fmla="*/ 1088647 h 1857449"/>
                <a:gd name="connsiteX310" fmla="*/ 455598 w 1593149"/>
                <a:gd name="connsiteY310" fmla="*/ 1105731 h 1857449"/>
                <a:gd name="connsiteX311" fmla="*/ 501158 w 1593149"/>
                <a:gd name="connsiteY311" fmla="*/ 1111426 h 1857449"/>
                <a:gd name="connsiteX312" fmla="*/ 620752 w 1593149"/>
                <a:gd name="connsiteY312" fmla="*/ 1122816 h 1857449"/>
                <a:gd name="connsiteX313" fmla="*/ 649227 w 1593149"/>
                <a:gd name="connsiteY313" fmla="*/ 1111426 h 1857449"/>
                <a:gd name="connsiteX314" fmla="*/ 597973 w 1593149"/>
                <a:gd name="connsiteY314" fmla="*/ 1082952 h 1857449"/>
                <a:gd name="connsiteX315" fmla="*/ 575193 w 1593149"/>
                <a:gd name="connsiteY315" fmla="*/ 1065868 h 1857449"/>
                <a:gd name="connsiteX316" fmla="*/ 569498 w 1593149"/>
                <a:gd name="connsiteY316" fmla="*/ 1048783 h 1857449"/>
                <a:gd name="connsiteX317" fmla="*/ 552413 w 1593149"/>
                <a:gd name="connsiteY317" fmla="*/ 1037393 h 1857449"/>
                <a:gd name="connsiteX318" fmla="*/ 518243 w 1593149"/>
                <a:gd name="connsiteY318" fmla="*/ 1003224 h 1857449"/>
                <a:gd name="connsiteX319" fmla="*/ 501158 w 1593149"/>
                <a:gd name="connsiteY319" fmla="*/ 986140 h 1857449"/>
                <a:gd name="connsiteX320" fmla="*/ 478378 w 1593149"/>
                <a:gd name="connsiteY320" fmla="*/ 974750 h 1857449"/>
                <a:gd name="connsiteX321" fmla="*/ 461293 w 1593149"/>
                <a:gd name="connsiteY321" fmla="*/ 969055 h 1857449"/>
                <a:gd name="connsiteX322" fmla="*/ 427123 w 1593149"/>
                <a:gd name="connsiteY322" fmla="*/ 940581 h 1857449"/>
                <a:gd name="connsiteX323" fmla="*/ 421428 w 1593149"/>
                <a:gd name="connsiteY323" fmla="*/ 917802 h 1857449"/>
                <a:gd name="connsiteX324" fmla="*/ 404343 w 1593149"/>
                <a:gd name="connsiteY324" fmla="*/ 912107 h 1857449"/>
                <a:gd name="connsiteX325" fmla="*/ 387258 w 1593149"/>
                <a:gd name="connsiteY325" fmla="*/ 900717 h 1857449"/>
                <a:gd name="connsiteX326" fmla="*/ 375868 w 1593149"/>
                <a:gd name="connsiteY326" fmla="*/ 883633 h 1857449"/>
                <a:gd name="connsiteX327" fmla="*/ 358783 w 1593149"/>
                <a:gd name="connsiteY327" fmla="*/ 877938 h 1857449"/>
                <a:gd name="connsiteX328" fmla="*/ 353088 w 1593149"/>
                <a:gd name="connsiteY328" fmla="*/ 820990 h 1857449"/>
                <a:gd name="connsiteX329" fmla="*/ 347394 w 1593149"/>
                <a:gd name="connsiteY329" fmla="*/ 803905 h 1857449"/>
                <a:gd name="connsiteX330" fmla="*/ 341699 w 1593149"/>
                <a:gd name="connsiteY330" fmla="*/ 781126 h 1857449"/>
                <a:gd name="connsiteX331" fmla="*/ 324614 w 1593149"/>
                <a:gd name="connsiteY331" fmla="*/ 775431 h 1857449"/>
                <a:gd name="connsiteX332" fmla="*/ 239189 w 1593149"/>
                <a:gd name="connsiteY332" fmla="*/ 775431 h 1857449"/>
                <a:gd name="connsiteX333" fmla="*/ 216409 w 1593149"/>
                <a:gd name="connsiteY333" fmla="*/ 764042 h 1857449"/>
                <a:gd name="connsiteX334" fmla="*/ 199324 w 1593149"/>
                <a:gd name="connsiteY334" fmla="*/ 758347 h 1857449"/>
                <a:gd name="connsiteX335" fmla="*/ 193629 w 1593149"/>
                <a:gd name="connsiteY335" fmla="*/ 741262 h 1857449"/>
                <a:gd name="connsiteX336" fmla="*/ 267664 w 1593149"/>
                <a:gd name="connsiteY336" fmla="*/ 729873 h 1857449"/>
                <a:gd name="connsiteX337" fmla="*/ 284749 w 1593149"/>
                <a:gd name="connsiteY337" fmla="*/ 718483 h 1857449"/>
                <a:gd name="connsiteX338" fmla="*/ 313224 w 1593149"/>
                <a:gd name="connsiteY338" fmla="*/ 684314 h 1857449"/>
                <a:gd name="connsiteX339" fmla="*/ 324614 w 1593149"/>
                <a:gd name="connsiteY339" fmla="*/ 718483 h 1857449"/>
                <a:gd name="connsiteX340" fmla="*/ 330309 w 1593149"/>
                <a:gd name="connsiteY340" fmla="*/ 746957 h 1857449"/>
                <a:gd name="connsiteX341" fmla="*/ 353088 w 1593149"/>
                <a:gd name="connsiteY341" fmla="*/ 781126 h 1857449"/>
                <a:gd name="connsiteX342" fmla="*/ 364478 w 1593149"/>
                <a:gd name="connsiteY342" fmla="*/ 832379 h 1857449"/>
                <a:gd name="connsiteX343" fmla="*/ 375868 w 1593149"/>
                <a:gd name="connsiteY343" fmla="*/ 866548 h 1857449"/>
                <a:gd name="connsiteX344" fmla="*/ 421428 w 1593149"/>
                <a:gd name="connsiteY344" fmla="*/ 895023 h 1857449"/>
                <a:gd name="connsiteX345" fmla="*/ 466988 w 1593149"/>
                <a:gd name="connsiteY345" fmla="*/ 923497 h 1857449"/>
                <a:gd name="connsiteX346" fmla="*/ 455598 w 1593149"/>
                <a:gd name="connsiteY346" fmla="*/ 877938 h 1857449"/>
                <a:gd name="connsiteX347" fmla="*/ 444208 w 1593149"/>
                <a:gd name="connsiteY347" fmla="*/ 860854 h 1857449"/>
                <a:gd name="connsiteX348" fmla="*/ 449903 w 1593149"/>
                <a:gd name="connsiteY348" fmla="*/ 786821 h 1857449"/>
                <a:gd name="connsiteX349" fmla="*/ 438513 w 1593149"/>
                <a:gd name="connsiteY349" fmla="*/ 729873 h 1857449"/>
                <a:gd name="connsiteX350" fmla="*/ 427123 w 1593149"/>
                <a:gd name="connsiteY350" fmla="*/ 661535 h 1857449"/>
                <a:gd name="connsiteX351" fmla="*/ 421428 w 1593149"/>
                <a:gd name="connsiteY351" fmla="*/ 638755 h 1857449"/>
                <a:gd name="connsiteX352" fmla="*/ 410038 w 1593149"/>
                <a:gd name="connsiteY352" fmla="*/ 615976 h 1857449"/>
                <a:gd name="connsiteX353" fmla="*/ 404343 w 1593149"/>
                <a:gd name="connsiteY353" fmla="*/ 581807 h 1857449"/>
                <a:gd name="connsiteX354" fmla="*/ 387258 w 1593149"/>
                <a:gd name="connsiteY354" fmla="*/ 593197 h 1857449"/>
                <a:gd name="connsiteX355" fmla="*/ 421428 w 1593149"/>
                <a:gd name="connsiteY355" fmla="*/ 621671 h 1857449"/>
                <a:gd name="connsiteX356" fmla="*/ 449903 w 1593149"/>
                <a:gd name="connsiteY356" fmla="*/ 615976 h 1857449"/>
                <a:gd name="connsiteX357" fmla="*/ 512548 w 1593149"/>
                <a:gd name="connsiteY357" fmla="*/ 559028 h 1857449"/>
                <a:gd name="connsiteX358" fmla="*/ 518243 w 1593149"/>
                <a:gd name="connsiteY358" fmla="*/ 581807 h 1857449"/>
                <a:gd name="connsiteX359" fmla="*/ 523938 w 1593149"/>
                <a:gd name="connsiteY359" fmla="*/ 598891 h 1857449"/>
                <a:gd name="connsiteX360" fmla="*/ 506853 w 1593149"/>
                <a:gd name="connsiteY360" fmla="*/ 615976 h 1857449"/>
                <a:gd name="connsiteX361" fmla="*/ 472683 w 1593149"/>
                <a:gd name="connsiteY361" fmla="*/ 650145 h 1857449"/>
                <a:gd name="connsiteX362" fmla="*/ 506853 w 1593149"/>
                <a:gd name="connsiteY362" fmla="*/ 672924 h 1857449"/>
                <a:gd name="connsiteX363" fmla="*/ 523938 w 1593149"/>
                <a:gd name="connsiteY363" fmla="*/ 690009 h 1857449"/>
                <a:gd name="connsiteX364" fmla="*/ 569498 w 1593149"/>
                <a:gd name="connsiteY364" fmla="*/ 707093 h 1857449"/>
                <a:gd name="connsiteX365" fmla="*/ 546718 w 1593149"/>
                <a:gd name="connsiteY365" fmla="*/ 764042 h 1857449"/>
                <a:gd name="connsiteX366" fmla="*/ 518243 w 1593149"/>
                <a:gd name="connsiteY366" fmla="*/ 781126 h 1857449"/>
                <a:gd name="connsiteX367" fmla="*/ 501158 w 1593149"/>
                <a:gd name="connsiteY367" fmla="*/ 815295 h 1857449"/>
                <a:gd name="connsiteX368" fmla="*/ 489768 w 1593149"/>
                <a:gd name="connsiteY368" fmla="*/ 832379 h 1857449"/>
                <a:gd name="connsiteX369" fmla="*/ 495463 w 1593149"/>
                <a:gd name="connsiteY369" fmla="*/ 883633 h 1857449"/>
                <a:gd name="connsiteX370" fmla="*/ 501158 w 1593149"/>
                <a:gd name="connsiteY370" fmla="*/ 900717 h 1857449"/>
                <a:gd name="connsiteX371" fmla="*/ 518243 w 1593149"/>
                <a:gd name="connsiteY371" fmla="*/ 917802 h 1857449"/>
                <a:gd name="connsiteX372" fmla="*/ 541023 w 1593149"/>
                <a:gd name="connsiteY372" fmla="*/ 923497 h 1857449"/>
                <a:gd name="connsiteX373" fmla="*/ 563803 w 1593149"/>
                <a:gd name="connsiteY373" fmla="*/ 957666 h 1857449"/>
                <a:gd name="connsiteX374" fmla="*/ 580888 w 1593149"/>
                <a:gd name="connsiteY374" fmla="*/ 997530 h 1857449"/>
                <a:gd name="connsiteX375" fmla="*/ 597973 w 1593149"/>
                <a:gd name="connsiteY375" fmla="*/ 1003224 h 1857449"/>
                <a:gd name="connsiteX376" fmla="*/ 615058 w 1593149"/>
                <a:gd name="connsiteY376" fmla="*/ 1003224 h 1857449"/>
                <a:gd name="connsiteX377" fmla="*/ 603668 w 1593149"/>
                <a:gd name="connsiteY377" fmla="*/ 923497 h 1857449"/>
                <a:gd name="connsiteX378" fmla="*/ 592278 w 1593149"/>
                <a:gd name="connsiteY378" fmla="*/ 900717 h 1857449"/>
                <a:gd name="connsiteX379" fmla="*/ 586583 w 1593149"/>
                <a:gd name="connsiteY379" fmla="*/ 877938 h 1857449"/>
                <a:gd name="connsiteX380" fmla="*/ 580888 w 1593149"/>
                <a:gd name="connsiteY380" fmla="*/ 832379 h 1857449"/>
                <a:gd name="connsiteX381" fmla="*/ 615058 w 1593149"/>
                <a:gd name="connsiteY381" fmla="*/ 843769 h 1857449"/>
                <a:gd name="connsiteX382" fmla="*/ 637837 w 1593149"/>
                <a:gd name="connsiteY382" fmla="*/ 838074 h 1857449"/>
                <a:gd name="connsiteX383" fmla="*/ 626447 w 1593149"/>
                <a:gd name="connsiteY383" fmla="*/ 820990 h 1857449"/>
                <a:gd name="connsiteX384" fmla="*/ 592278 w 1593149"/>
                <a:gd name="connsiteY384" fmla="*/ 803905 h 1857449"/>
                <a:gd name="connsiteX385" fmla="*/ 586583 w 1593149"/>
                <a:gd name="connsiteY385" fmla="*/ 786821 h 1857449"/>
                <a:gd name="connsiteX386" fmla="*/ 632142 w 1593149"/>
                <a:gd name="connsiteY386" fmla="*/ 746957 h 1857449"/>
                <a:gd name="connsiteX387" fmla="*/ 626447 w 1593149"/>
                <a:gd name="connsiteY387" fmla="*/ 729873 h 1857449"/>
                <a:gd name="connsiteX388" fmla="*/ 632142 w 1593149"/>
                <a:gd name="connsiteY388" fmla="*/ 786821 h 1857449"/>
                <a:gd name="connsiteX389" fmla="*/ 654922 w 1593149"/>
                <a:gd name="connsiteY389" fmla="*/ 792516 h 1857449"/>
                <a:gd name="connsiteX390" fmla="*/ 677702 w 1593149"/>
                <a:gd name="connsiteY390" fmla="*/ 866548 h 1857449"/>
                <a:gd name="connsiteX391" fmla="*/ 694787 w 1593149"/>
                <a:gd name="connsiteY391" fmla="*/ 877938 h 1857449"/>
                <a:gd name="connsiteX392" fmla="*/ 683397 w 1593149"/>
                <a:gd name="connsiteY392" fmla="*/ 900717 h 1857449"/>
                <a:gd name="connsiteX393" fmla="*/ 700482 w 1593149"/>
                <a:gd name="connsiteY393" fmla="*/ 974750 h 1857449"/>
                <a:gd name="connsiteX394" fmla="*/ 711872 w 1593149"/>
                <a:gd name="connsiteY394" fmla="*/ 991835 h 1857449"/>
                <a:gd name="connsiteX395" fmla="*/ 717567 w 1593149"/>
                <a:gd name="connsiteY395" fmla="*/ 1008919 h 1857449"/>
                <a:gd name="connsiteX396" fmla="*/ 740347 w 1593149"/>
                <a:gd name="connsiteY396" fmla="*/ 1014614 h 1857449"/>
                <a:gd name="connsiteX397" fmla="*/ 757432 w 1593149"/>
                <a:gd name="connsiteY397" fmla="*/ 1020309 h 1857449"/>
                <a:gd name="connsiteX398" fmla="*/ 808687 w 1593149"/>
                <a:gd name="connsiteY398" fmla="*/ 1043088 h 1857449"/>
                <a:gd name="connsiteX399" fmla="*/ 820077 w 1593149"/>
                <a:gd name="connsiteY399" fmla="*/ 1065868 h 1857449"/>
                <a:gd name="connsiteX400" fmla="*/ 859942 w 1593149"/>
                <a:gd name="connsiteY400" fmla="*/ 1082952 h 1857449"/>
                <a:gd name="connsiteX401" fmla="*/ 842857 w 1593149"/>
                <a:gd name="connsiteY401" fmla="*/ 1094342 h 1857449"/>
                <a:gd name="connsiteX402" fmla="*/ 825772 w 1593149"/>
                <a:gd name="connsiteY402" fmla="*/ 1082952 h 1857449"/>
                <a:gd name="connsiteX403" fmla="*/ 797297 w 1593149"/>
                <a:gd name="connsiteY403" fmla="*/ 1054478 h 1857449"/>
                <a:gd name="connsiteX404" fmla="*/ 763127 w 1593149"/>
                <a:gd name="connsiteY404" fmla="*/ 1048783 h 1857449"/>
                <a:gd name="connsiteX405" fmla="*/ 700482 w 1593149"/>
                <a:gd name="connsiteY405" fmla="*/ 1026004 h 1857449"/>
                <a:gd name="connsiteX406" fmla="*/ 677702 w 1593149"/>
                <a:gd name="connsiteY406" fmla="*/ 1008919 h 1857449"/>
                <a:gd name="connsiteX407" fmla="*/ 672007 w 1593149"/>
                <a:gd name="connsiteY407" fmla="*/ 917802 h 1857449"/>
                <a:gd name="connsiteX408" fmla="*/ 637837 w 1593149"/>
                <a:gd name="connsiteY408" fmla="*/ 895023 h 1857449"/>
                <a:gd name="connsiteX409" fmla="*/ 558108 w 1593149"/>
                <a:gd name="connsiteY409" fmla="*/ 923497 h 1857449"/>
                <a:gd name="connsiteX410" fmla="*/ 580888 w 1593149"/>
                <a:gd name="connsiteY410" fmla="*/ 969055 h 1857449"/>
                <a:gd name="connsiteX411" fmla="*/ 615058 w 1593149"/>
                <a:gd name="connsiteY411" fmla="*/ 991835 h 1857449"/>
                <a:gd name="connsiteX412" fmla="*/ 632142 w 1593149"/>
                <a:gd name="connsiteY412" fmla="*/ 1031699 h 1857449"/>
                <a:gd name="connsiteX413" fmla="*/ 643532 w 1593149"/>
                <a:gd name="connsiteY413" fmla="*/ 1065868 h 1857449"/>
                <a:gd name="connsiteX414" fmla="*/ 700482 w 1593149"/>
                <a:gd name="connsiteY414" fmla="*/ 1071562 h 1857449"/>
                <a:gd name="connsiteX415" fmla="*/ 751737 w 1593149"/>
                <a:gd name="connsiteY415" fmla="*/ 1071562 h 1857449"/>
                <a:gd name="connsiteX416" fmla="*/ 768822 w 1593149"/>
                <a:gd name="connsiteY416" fmla="*/ 1145595 h 1857449"/>
                <a:gd name="connsiteX417" fmla="*/ 785907 w 1593149"/>
                <a:gd name="connsiteY417" fmla="*/ 1156985 h 1857449"/>
                <a:gd name="connsiteX418" fmla="*/ 825772 w 1593149"/>
                <a:gd name="connsiteY418" fmla="*/ 1151290 h 1857449"/>
                <a:gd name="connsiteX419" fmla="*/ 882722 w 1593149"/>
                <a:gd name="connsiteY419" fmla="*/ 1145595 h 1857449"/>
                <a:gd name="connsiteX420" fmla="*/ 911196 w 1593149"/>
                <a:gd name="connsiteY420" fmla="*/ 1128511 h 1857449"/>
                <a:gd name="connsiteX421" fmla="*/ 928281 w 1593149"/>
                <a:gd name="connsiteY421" fmla="*/ 1122816 h 1857449"/>
                <a:gd name="connsiteX422" fmla="*/ 916891 w 1593149"/>
                <a:gd name="connsiteY422" fmla="*/ 1060173 h 1857449"/>
                <a:gd name="connsiteX423" fmla="*/ 905501 w 1593149"/>
                <a:gd name="connsiteY423" fmla="*/ 1037393 h 1857449"/>
                <a:gd name="connsiteX424" fmla="*/ 888416 w 1593149"/>
                <a:gd name="connsiteY424" fmla="*/ 1031699 h 1857449"/>
                <a:gd name="connsiteX425" fmla="*/ 888416 w 1593149"/>
                <a:gd name="connsiteY425" fmla="*/ 991835 h 1857449"/>
                <a:gd name="connsiteX426" fmla="*/ 882722 w 1593149"/>
                <a:gd name="connsiteY426" fmla="*/ 951971 h 1857449"/>
                <a:gd name="connsiteX427" fmla="*/ 865637 w 1593149"/>
                <a:gd name="connsiteY427" fmla="*/ 946276 h 1857449"/>
                <a:gd name="connsiteX428" fmla="*/ 842857 w 1593149"/>
                <a:gd name="connsiteY428" fmla="*/ 940581 h 1857449"/>
                <a:gd name="connsiteX429" fmla="*/ 808687 w 1593149"/>
                <a:gd name="connsiteY429" fmla="*/ 923497 h 1857449"/>
                <a:gd name="connsiteX430" fmla="*/ 802992 w 1593149"/>
                <a:gd name="connsiteY430" fmla="*/ 940581 h 1857449"/>
                <a:gd name="connsiteX431" fmla="*/ 791602 w 1593149"/>
                <a:gd name="connsiteY431" fmla="*/ 957666 h 1857449"/>
                <a:gd name="connsiteX432" fmla="*/ 774517 w 1593149"/>
                <a:gd name="connsiteY432" fmla="*/ 951971 h 1857449"/>
                <a:gd name="connsiteX433" fmla="*/ 797297 w 1593149"/>
                <a:gd name="connsiteY433" fmla="*/ 889328 h 1857449"/>
                <a:gd name="connsiteX434" fmla="*/ 774517 w 1593149"/>
                <a:gd name="connsiteY434" fmla="*/ 877938 h 1857449"/>
                <a:gd name="connsiteX435" fmla="*/ 751737 w 1593149"/>
                <a:gd name="connsiteY435" fmla="*/ 855159 h 1857449"/>
                <a:gd name="connsiteX436" fmla="*/ 740347 w 1593149"/>
                <a:gd name="connsiteY436" fmla="*/ 815295 h 1857449"/>
                <a:gd name="connsiteX437" fmla="*/ 797297 w 1593149"/>
                <a:gd name="connsiteY437" fmla="*/ 786821 h 1857449"/>
                <a:gd name="connsiteX438" fmla="*/ 780212 w 1593149"/>
                <a:gd name="connsiteY438" fmla="*/ 792516 h 1857449"/>
                <a:gd name="connsiteX439" fmla="*/ 791602 w 1593149"/>
                <a:gd name="connsiteY439" fmla="*/ 815295 h 1857449"/>
                <a:gd name="connsiteX440" fmla="*/ 797297 w 1593149"/>
                <a:gd name="connsiteY440" fmla="*/ 832379 h 1857449"/>
                <a:gd name="connsiteX441" fmla="*/ 814382 w 1593149"/>
                <a:gd name="connsiteY441" fmla="*/ 843769 h 1857449"/>
                <a:gd name="connsiteX442" fmla="*/ 825772 w 1593149"/>
                <a:gd name="connsiteY442" fmla="*/ 860854 h 1857449"/>
                <a:gd name="connsiteX443" fmla="*/ 854247 w 1593149"/>
                <a:gd name="connsiteY443" fmla="*/ 877938 h 1857449"/>
                <a:gd name="connsiteX444" fmla="*/ 871332 w 1593149"/>
                <a:gd name="connsiteY444" fmla="*/ 889328 h 1857449"/>
                <a:gd name="connsiteX445" fmla="*/ 905501 w 1593149"/>
                <a:gd name="connsiteY445" fmla="*/ 912107 h 1857449"/>
                <a:gd name="connsiteX446" fmla="*/ 916891 w 1593149"/>
                <a:gd name="connsiteY446" fmla="*/ 855159 h 1857449"/>
                <a:gd name="connsiteX447" fmla="*/ 922586 w 1593149"/>
                <a:gd name="connsiteY447" fmla="*/ 826685 h 1857449"/>
                <a:gd name="connsiteX448" fmla="*/ 905501 w 1593149"/>
                <a:gd name="connsiteY448" fmla="*/ 815295 h 1857449"/>
                <a:gd name="connsiteX449" fmla="*/ 877027 w 1593149"/>
                <a:gd name="connsiteY449" fmla="*/ 769736 h 1857449"/>
                <a:gd name="connsiteX450" fmla="*/ 865637 w 1593149"/>
                <a:gd name="connsiteY450" fmla="*/ 752652 h 1857449"/>
                <a:gd name="connsiteX451" fmla="*/ 854247 w 1593149"/>
                <a:gd name="connsiteY451" fmla="*/ 729873 h 1857449"/>
                <a:gd name="connsiteX452" fmla="*/ 825772 w 1593149"/>
                <a:gd name="connsiteY452" fmla="*/ 695704 h 1857449"/>
                <a:gd name="connsiteX453" fmla="*/ 814382 w 1593149"/>
                <a:gd name="connsiteY453" fmla="*/ 667229 h 1857449"/>
                <a:gd name="connsiteX454" fmla="*/ 797297 w 1593149"/>
                <a:gd name="connsiteY454" fmla="*/ 650145 h 1857449"/>
                <a:gd name="connsiteX455" fmla="*/ 763127 w 1593149"/>
                <a:gd name="connsiteY455" fmla="*/ 627366 h 1857449"/>
                <a:gd name="connsiteX456" fmla="*/ 746042 w 1593149"/>
                <a:gd name="connsiteY456" fmla="*/ 633060 h 1857449"/>
                <a:gd name="connsiteX457" fmla="*/ 751737 w 1593149"/>
                <a:gd name="connsiteY457" fmla="*/ 672924 h 1857449"/>
                <a:gd name="connsiteX458" fmla="*/ 746042 w 1593149"/>
                <a:gd name="connsiteY458" fmla="*/ 690009 h 1857449"/>
                <a:gd name="connsiteX459" fmla="*/ 728957 w 1593149"/>
                <a:gd name="connsiteY459" fmla="*/ 684314 h 1857449"/>
                <a:gd name="connsiteX460" fmla="*/ 711872 w 1593149"/>
                <a:gd name="connsiteY460" fmla="*/ 667229 h 1857449"/>
                <a:gd name="connsiteX461" fmla="*/ 717567 w 1593149"/>
                <a:gd name="connsiteY461" fmla="*/ 650145 h 1857449"/>
                <a:gd name="connsiteX462" fmla="*/ 751737 w 1593149"/>
                <a:gd name="connsiteY462" fmla="*/ 633060 h 1857449"/>
                <a:gd name="connsiteX463" fmla="*/ 763127 w 1593149"/>
                <a:gd name="connsiteY463" fmla="*/ 615976 h 1857449"/>
                <a:gd name="connsiteX464" fmla="*/ 734652 w 1593149"/>
                <a:gd name="connsiteY464" fmla="*/ 604586 h 1857449"/>
                <a:gd name="connsiteX465" fmla="*/ 706177 w 1593149"/>
                <a:gd name="connsiteY465" fmla="*/ 576112 h 1857449"/>
                <a:gd name="connsiteX466" fmla="*/ 666312 w 1593149"/>
                <a:gd name="connsiteY466" fmla="*/ 553333 h 1857449"/>
                <a:gd name="connsiteX467" fmla="*/ 654922 w 1593149"/>
                <a:gd name="connsiteY467" fmla="*/ 536248 h 1857449"/>
                <a:gd name="connsiteX468" fmla="*/ 672007 w 1593149"/>
                <a:gd name="connsiteY468" fmla="*/ 524859 h 1857449"/>
                <a:gd name="connsiteX469" fmla="*/ 700482 w 1593149"/>
                <a:gd name="connsiteY469" fmla="*/ 502079 h 1857449"/>
                <a:gd name="connsiteX470" fmla="*/ 683397 w 1593149"/>
                <a:gd name="connsiteY470" fmla="*/ 496384 h 1857449"/>
                <a:gd name="connsiteX471" fmla="*/ 700482 w 1593149"/>
                <a:gd name="connsiteY471" fmla="*/ 507774 h 1857449"/>
                <a:gd name="connsiteX472" fmla="*/ 723262 w 1593149"/>
                <a:gd name="connsiteY472" fmla="*/ 496384 h 1857449"/>
                <a:gd name="connsiteX473" fmla="*/ 711872 w 1593149"/>
                <a:gd name="connsiteY473" fmla="*/ 479300 h 1857449"/>
                <a:gd name="connsiteX474" fmla="*/ 689092 w 1593149"/>
                <a:gd name="connsiteY474" fmla="*/ 473605 h 1857449"/>
                <a:gd name="connsiteX475" fmla="*/ 672007 w 1593149"/>
                <a:gd name="connsiteY475" fmla="*/ 450826 h 1857449"/>
                <a:gd name="connsiteX476" fmla="*/ 706177 w 1593149"/>
                <a:gd name="connsiteY476" fmla="*/ 462215 h 1857449"/>
                <a:gd name="connsiteX477" fmla="*/ 723262 w 1593149"/>
                <a:gd name="connsiteY477" fmla="*/ 484995 h 1857449"/>
                <a:gd name="connsiteX478" fmla="*/ 763127 w 1593149"/>
                <a:gd name="connsiteY478" fmla="*/ 450826 h 1857449"/>
                <a:gd name="connsiteX479" fmla="*/ 757432 w 1593149"/>
                <a:gd name="connsiteY479" fmla="*/ 428046 h 1857449"/>
                <a:gd name="connsiteX480" fmla="*/ 734652 w 1593149"/>
                <a:gd name="connsiteY480" fmla="*/ 410962 h 1857449"/>
                <a:gd name="connsiteX481" fmla="*/ 780212 w 1593149"/>
                <a:gd name="connsiteY481" fmla="*/ 388183 h 1857449"/>
                <a:gd name="connsiteX482" fmla="*/ 768822 w 1593149"/>
                <a:gd name="connsiteY482" fmla="*/ 393878 h 1857449"/>
                <a:gd name="connsiteX483" fmla="*/ 757432 w 1593149"/>
                <a:gd name="connsiteY483" fmla="*/ 473605 h 1857449"/>
                <a:gd name="connsiteX484" fmla="*/ 746042 w 1593149"/>
                <a:gd name="connsiteY484" fmla="*/ 490690 h 1857449"/>
                <a:gd name="connsiteX485" fmla="*/ 740347 w 1593149"/>
                <a:gd name="connsiteY485" fmla="*/ 536248 h 1857449"/>
                <a:gd name="connsiteX486" fmla="*/ 797297 w 1593149"/>
                <a:gd name="connsiteY486" fmla="*/ 570417 h 1857449"/>
                <a:gd name="connsiteX487" fmla="*/ 825772 w 1593149"/>
                <a:gd name="connsiteY487" fmla="*/ 587502 h 1857449"/>
                <a:gd name="connsiteX488" fmla="*/ 842857 w 1593149"/>
                <a:gd name="connsiteY488" fmla="*/ 593197 h 1857449"/>
                <a:gd name="connsiteX489" fmla="*/ 865637 w 1593149"/>
                <a:gd name="connsiteY489" fmla="*/ 615976 h 1857449"/>
                <a:gd name="connsiteX490" fmla="*/ 871332 w 1593149"/>
                <a:gd name="connsiteY490" fmla="*/ 638755 h 1857449"/>
                <a:gd name="connsiteX491" fmla="*/ 899806 w 1593149"/>
                <a:gd name="connsiteY491" fmla="*/ 667229 h 1857449"/>
                <a:gd name="connsiteX492" fmla="*/ 922586 w 1593149"/>
                <a:gd name="connsiteY492" fmla="*/ 661535 h 1857449"/>
                <a:gd name="connsiteX493" fmla="*/ 916891 w 1593149"/>
                <a:gd name="connsiteY493" fmla="*/ 627366 h 1857449"/>
                <a:gd name="connsiteX494" fmla="*/ 911196 w 1593149"/>
                <a:gd name="connsiteY494" fmla="*/ 598891 h 1857449"/>
                <a:gd name="connsiteX495" fmla="*/ 928281 w 1593149"/>
                <a:gd name="connsiteY495" fmla="*/ 484995 h 1857449"/>
                <a:gd name="connsiteX496" fmla="*/ 939671 w 1593149"/>
                <a:gd name="connsiteY496" fmla="*/ 456521 h 1857449"/>
                <a:gd name="connsiteX497" fmla="*/ 905501 w 1593149"/>
                <a:gd name="connsiteY497" fmla="*/ 388183 h 1857449"/>
                <a:gd name="connsiteX498" fmla="*/ 922586 w 1593149"/>
                <a:gd name="connsiteY498" fmla="*/ 376793 h 1857449"/>
                <a:gd name="connsiteX499" fmla="*/ 933976 w 1593149"/>
                <a:gd name="connsiteY499" fmla="*/ 359709 h 1857449"/>
                <a:gd name="connsiteX500" fmla="*/ 939671 w 1593149"/>
                <a:gd name="connsiteY500" fmla="*/ 388183 h 1857449"/>
                <a:gd name="connsiteX501" fmla="*/ 945366 w 1593149"/>
                <a:gd name="connsiteY501" fmla="*/ 428046 h 1857449"/>
                <a:gd name="connsiteX502" fmla="*/ 973841 w 1593149"/>
                <a:gd name="connsiteY502" fmla="*/ 422352 h 1857449"/>
                <a:gd name="connsiteX503" fmla="*/ 996621 w 1593149"/>
                <a:gd name="connsiteY503" fmla="*/ 382488 h 1857449"/>
                <a:gd name="connsiteX504" fmla="*/ 973841 w 1593149"/>
                <a:gd name="connsiteY504" fmla="*/ 399572 h 1857449"/>
                <a:gd name="connsiteX505" fmla="*/ 956756 w 1593149"/>
                <a:gd name="connsiteY505" fmla="*/ 433741 h 1857449"/>
                <a:gd name="connsiteX506" fmla="*/ 956756 w 1593149"/>
                <a:gd name="connsiteY506" fmla="*/ 570417 h 1857449"/>
                <a:gd name="connsiteX507" fmla="*/ 962451 w 1593149"/>
                <a:gd name="connsiteY507" fmla="*/ 764042 h 1857449"/>
                <a:gd name="connsiteX508" fmla="*/ 1036486 w 1593149"/>
                <a:gd name="connsiteY508" fmla="*/ 752652 h 1857449"/>
                <a:gd name="connsiteX509" fmla="*/ 1042181 w 1593149"/>
                <a:gd name="connsiteY509" fmla="*/ 718483 h 1857449"/>
                <a:gd name="connsiteX510" fmla="*/ 1053571 w 1593149"/>
                <a:gd name="connsiteY510" fmla="*/ 684314 h 1857449"/>
                <a:gd name="connsiteX511" fmla="*/ 1059266 w 1593149"/>
                <a:gd name="connsiteY511" fmla="*/ 661535 h 1857449"/>
                <a:gd name="connsiteX512" fmla="*/ 1076351 w 1593149"/>
                <a:gd name="connsiteY512" fmla="*/ 627366 h 1857449"/>
                <a:gd name="connsiteX513" fmla="*/ 1082046 w 1593149"/>
                <a:gd name="connsiteY513" fmla="*/ 593197 h 1857449"/>
                <a:gd name="connsiteX514" fmla="*/ 1116216 w 1593149"/>
                <a:gd name="connsiteY514" fmla="*/ 570417 h 1857449"/>
                <a:gd name="connsiteX515" fmla="*/ 1127606 w 1593149"/>
                <a:gd name="connsiteY515" fmla="*/ 553333 h 1857449"/>
                <a:gd name="connsiteX516" fmla="*/ 1110521 w 1593149"/>
                <a:gd name="connsiteY516" fmla="*/ 547638 h 1857449"/>
                <a:gd name="connsiteX517" fmla="*/ 1116216 w 1593149"/>
                <a:gd name="connsiteY517" fmla="*/ 507774 h 1857449"/>
                <a:gd name="connsiteX518" fmla="*/ 1121911 w 1593149"/>
                <a:gd name="connsiteY518" fmla="*/ 456521 h 1857449"/>
                <a:gd name="connsiteX519" fmla="*/ 1184555 w 1593149"/>
                <a:gd name="connsiteY519" fmla="*/ 473605 h 1857449"/>
                <a:gd name="connsiteX520" fmla="*/ 1201640 w 1593149"/>
                <a:gd name="connsiteY520" fmla="*/ 496384 h 1857449"/>
                <a:gd name="connsiteX521" fmla="*/ 1207335 w 1593149"/>
                <a:gd name="connsiteY521" fmla="*/ 530553 h 1857449"/>
                <a:gd name="connsiteX522" fmla="*/ 1195945 w 1593149"/>
                <a:gd name="connsiteY522" fmla="*/ 547638 h 1857449"/>
                <a:gd name="connsiteX523" fmla="*/ 1156080 w 1593149"/>
                <a:gd name="connsiteY523" fmla="*/ 581807 h 1857449"/>
                <a:gd name="connsiteX524" fmla="*/ 1144691 w 1593149"/>
                <a:gd name="connsiteY524" fmla="*/ 604586 h 1857449"/>
                <a:gd name="connsiteX525" fmla="*/ 1110521 w 1593149"/>
                <a:gd name="connsiteY525" fmla="*/ 661535 h 1857449"/>
                <a:gd name="connsiteX526" fmla="*/ 1087741 w 1593149"/>
                <a:gd name="connsiteY526" fmla="*/ 724178 h 1857449"/>
                <a:gd name="connsiteX527" fmla="*/ 1076351 w 1593149"/>
                <a:gd name="connsiteY527" fmla="*/ 746957 h 1857449"/>
                <a:gd name="connsiteX528" fmla="*/ 1013706 w 1593149"/>
                <a:gd name="connsiteY528" fmla="*/ 798210 h 1857449"/>
                <a:gd name="connsiteX529" fmla="*/ 996621 w 1593149"/>
                <a:gd name="connsiteY529" fmla="*/ 803905 h 1857449"/>
                <a:gd name="connsiteX530" fmla="*/ 968146 w 1593149"/>
                <a:gd name="connsiteY530" fmla="*/ 826685 h 1857449"/>
                <a:gd name="connsiteX531" fmla="*/ 962451 w 1593149"/>
                <a:gd name="connsiteY531" fmla="*/ 843769 h 1857449"/>
                <a:gd name="connsiteX532" fmla="*/ 968146 w 1593149"/>
                <a:gd name="connsiteY532" fmla="*/ 946276 h 1857449"/>
                <a:gd name="connsiteX533" fmla="*/ 1047876 w 1593149"/>
                <a:gd name="connsiteY533" fmla="*/ 940581 h 1857449"/>
                <a:gd name="connsiteX534" fmla="*/ 1070656 w 1593149"/>
                <a:gd name="connsiteY534" fmla="*/ 934886 h 1857449"/>
                <a:gd name="connsiteX535" fmla="*/ 1059266 w 1593149"/>
                <a:gd name="connsiteY535" fmla="*/ 917802 h 1857449"/>
                <a:gd name="connsiteX536" fmla="*/ 1064961 w 1593149"/>
                <a:gd name="connsiteY536" fmla="*/ 872243 h 1857449"/>
                <a:gd name="connsiteX537" fmla="*/ 1104826 w 1593149"/>
                <a:gd name="connsiteY537" fmla="*/ 877938 h 1857449"/>
                <a:gd name="connsiteX538" fmla="*/ 1110521 w 1593149"/>
                <a:gd name="connsiteY538" fmla="*/ 895023 h 1857449"/>
                <a:gd name="connsiteX539" fmla="*/ 1144691 w 1593149"/>
                <a:gd name="connsiteY539" fmla="*/ 917802 h 1857449"/>
                <a:gd name="connsiteX540" fmla="*/ 1218725 w 1593149"/>
                <a:gd name="connsiteY540" fmla="*/ 877938 h 1857449"/>
                <a:gd name="connsiteX541" fmla="*/ 1235810 w 1593149"/>
                <a:gd name="connsiteY541" fmla="*/ 746957 h 1857449"/>
                <a:gd name="connsiteX542" fmla="*/ 1252895 w 1593149"/>
                <a:gd name="connsiteY542" fmla="*/ 701398 h 1857449"/>
                <a:gd name="connsiteX543" fmla="*/ 1275675 w 1593149"/>
                <a:gd name="connsiteY543" fmla="*/ 707093 h 1857449"/>
                <a:gd name="connsiteX544" fmla="*/ 1281370 w 1593149"/>
                <a:gd name="connsiteY544" fmla="*/ 724178 h 1857449"/>
                <a:gd name="connsiteX545" fmla="*/ 1269980 w 1593149"/>
                <a:gd name="connsiteY545" fmla="*/ 775431 h 1857449"/>
                <a:gd name="connsiteX546" fmla="*/ 1264285 w 1593149"/>
                <a:gd name="connsiteY546" fmla="*/ 820990 h 1857449"/>
                <a:gd name="connsiteX547" fmla="*/ 1241505 w 1593149"/>
                <a:gd name="connsiteY547" fmla="*/ 866548 h 1857449"/>
                <a:gd name="connsiteX548" fmla="*/ 1235810 w 1593149"/>
                <a:gd name="connsiteY548" fmla="*/ 883633 h 1857449"/>
                <a:gd name="connsiteX549" fmla="*/ 1275675 w 1593149"/>
                <a:gd name="connsiteY549" fmla="*/ 912107 h 1857449"/>
                <a:gd name="connsiteX550" fmla="*/ 1298455 w 1593149"/>
                <a:gd name="connsiteY550" fmla="*/ 917802 h 1857449"/>
                <a:gd name="connsiteX551" fmla="*/ 1241505 w 1593149"/>
                <a:gd name="connsiteY551" fmla="*/ 940581 h 1857449"/>
                <a:gd name="connsiteX552" fmla="*/ 1201640 w 1593149"/>
                <a:gd name="connsiteY552" fmla="*/ 951971 h 1857449"/>
                <a:gd name="connsiteX553" fmla="*/ 1190250 w 1593149"/>
                <a:gd name="connsiteY553" fmla="*/ 969055 h 1857449"/>
                <a:gd name="connsiteX554" fmla="*/ 1201640 w 1593149"/>
                <a:gd name="connsiteY554" fmla="*/ 1008919 h 1857449"/>
                <a:gd name="connsiteX555" fmla="*/ 1184555 w 1593149"/>
                <a:gd name="connsiteY555" fmla="*/ 1014614 h 1857449"/>
                <a:gd name="connsiteX556" fmla="*/ 1167470 w 1593149"/>
                <a:gd name="connsiteY556" fmla="*/ 1003224 h 1857449"/>
                <a:gd name="connsiteX557" fmla="*/ 1156080 w 1593149"/>
                <a:gd name="connsiteY557" fmla="*/ 1020309 h 1857449"/>
                <a:gd name="connsiteX558" fmla="*/ 1138996 w 1593149"/>
                <a:gd name="connsiteY558" fmla="*/ 1026004 h 1857449"/>
                <a:gd name="connsiteX559" fmla="*/ 1133301 w 1593149"/>
                <a:gd name="connsiteY559" fmla="*/ 986140 h 1857449"/>
                <a:gd name="connsiteX560" fmla="*/ 1116216 w 1593149"/>
                <a:gd name="connsiteY560" fmla="*/ 974750 h 1857449"/>
                <a:gd name="connsiteX561" fmla="*/ 1030791 w 1593149"/>
                <a:gd name="connsiteY561" fmla="*/ 980445 h 1857449"/>
                <a:gd name="connsiteX562" fmla="*/ 1013706 w 1593149"/>
                <a:gd name="connsiteY562" fmla="*/ 991835 h 1857449"/>
                <a:gd name="connsiteX563" fmla="*/ 1019401 w 1593149"/>
                <a:gd name="connsiteY563" fmla="*/ 1111426 h 1857449"/>
                <a:gd name="connsiteX564" fmla="*/ 1053571 w 1593149"/>
                <a:gd name="connsiteY564" fmla="*/ 1128511 h 1857449"/>
                <a:gd name="connsiteX565" fmla="*/ 1150385 w 1593149"/>
                <a:gd name="connsiteY565" fmla="*/ 1134206 h 1857449"/>
                <a:gd name="connsiteX566" fmla="*/ 1184555 w 1593149"/>
                <a:gd name="connsiteY566" fmla="*/ 1139900 h 1857449"/>
                <a:gd name="connsiteX567" fmla="*/ 1201640 w 1593149"/>
                <a:gd name="connsiteY567" fmla="*/ 1145595 h 1857449"/>
                <a:gd name="connsiteX568" fmla="*/ 1258590 w 1593149"/>
                <a:gd name="connsiteY568" fmla="*/ 1139900 h 1857449"/>
                <a:gd name="connsiteX569" fmla="*/ 1287065 w 1593149"/>
                <a:gd name="connsiteY569" fmla="*/ 1111426 h 1857449"/>
                <a:gd name="connsiteX570" fmla="*/ 1304150 w 1593149"/>
                <a:gd name="connsiteY570" fmla="*/ 1100037 h 1857449"/>
                <a:gd name="connsiteX571" fmla="*/ 1315540 w 1593149"/>
                <a:gd name="connsiteY571" fmla="*/ 1077257 h 1857449"/>
                <a:gd name="connsiteX572" fmla="*/ 1332625 w 1593149"/>
                <a:gd name="connsiteY572" fmla="*/ 1060173 h 1857449"/>
                <a:gd name="connsiteX573" fmla="*/ 1355405 w 1593149"/>
                <a:gd name="connsiteY573" fmla="*/ 1031699 h 1857449"/>
                <a:gd name="connsiteX574" fmla="*/ 1378185 w 1593149"/>
                <a:gd name="connsiteY574" fmla="*/ 991835 h 1857449"/>
                <a:gd name="connsiteX575" fmla="*/ 1383880 w 1593149"/>
                <a:gd name="connsiteY575" fmla="*/ 974750 h 1857449"/>
                <a:gd name="connsiteX576" fmla="*/ 1412355 w 1593149"/>
                <a:gd name="connsiteY576" fmla="*/ 951971 h 1857449"/>
                <a:gd name="connsiteX577" fmla="*/ 1418049 w 1593149"/>
                <a:gd name="connsiteY577" fmla="*/ 934886 h 1857449"/>
                <a:gd name="connsiteX578" fmla="*/ 1429439 w 1593149"/>
                <a:gd name="connsiteY578" fmla="*/ 912107 h 1857449"/>
                <a:gd name="connsiteX579" fmla="*/ 1418049 w 1593149"/>
                <a:gd name="connsiteY579" fmla="*/ 877938 h 1857449"/>
                <a:gd name="connsiteX580" fmla="*/ 1429439 w 1593149"/>
                <a:gd name="connsiteY580" fmla="*/ 820990 h 1857449"/>
                <a:gd name="connsiteX581" fmla="*/ 1446524 w 1593149"/>
                <a:gd name="connsiteY581" fmla="*/ 798210 h 1857449"/>
                <a:gd name="connsiteX582" fmla="*/ 1469304 w 1593149"/>
                <a:gd name="connsiteY582" fmla="*/ 786821 h 1857449"/>
                <a:gd name="connsiteX583" fmla="*/ 1429439 w 1593149"/>
                <a:gd name="connsiteY583" fmla="*/ 279981 h 1857449"/>
                <a:gd name="connsiteX584" fmla="*/ 1457914 w 1593149"/>
                <a:gd name="connsiteY584" fmla="*/ 234422 h 1857449"/>
                <a:gd name="connsiteX585" fmla="*/ 1469304 w 1593149"/>
                <a:gd name="connsiteY585" fmla="*/ 217338 h 1857449"/>
                <a:gd name="connsiteX586" fmla="*/ 1509169 w 1593149"/>
                <a:gd name="connsiteY586" fmla="*/ 177474 h 1857449"/>
                <a:gd name="connsiteX587" fmla="*/ 1486389 w 1593149"/>
                <a:gd name="connsiteY587" fmla="*/ 143305 h 1857449"/>
                <a:gd name="connsiteX588" fmla="*/ 1503474 w 1593149"/>
                <a:gd name="connsiteY588" fmla="*/ 131915 h 1857449"/>
                <a:gd name="connsiteX589" fmla="*/ 1520559 w 1593149"/>
                <a:gd name="connsiteY589" fmla="*/ 109136 h 1857449"/>
                <a:gd name="connsiteX590" fmla="*/ 1543339 w 1593149"/>
                <a:gd name="connsiteY590" fmla="*/ 97746 h 1857449"/>
                <a:gd name="connsiteX591" fmla="*/ 1531949 w 1593149"/>
                <a:gd name="connsiteY591" fmla="*/ 80662 h 1857449"/>
                <a:gd name="connsiteX592" fmla="*/ 1480694 w 1593149"/>
                <a:gd name="connsiteY592" fmla="*/ 46493 h 1857449"/>
                <a:gd name="connsiteX593" fmla="*/ 1395270 w 1593149"/>
                <a:gd name="connsiteY593" fmla="*/ 69272 h 1857449"/>
                <a:gd name="connsiteX594" fmla="*/ 1389575 w 1593149"/>
                <a:gd name="connsiteY594" fmla="*/ 86357 h 1857449"/>
                <a:gd name="connsiteX595" fmla="*/ 1366795 w 1593149"/>
                <a:gd name="connsiteY595" fmla="*/ 131915 h 1857449"/>
                <a:gd name="connsiteX596" fmla="*/ 1235810 w 1593149"/>
                <a:gd name="connsiteY596" fmla="*/ 74967 h 1857449"/>
                <a:gd name="connsiteX0" fmla="*/ 1235810 w 1593147"/>
                <a:gd name="connsiteY0" fmla="*/ 74967 h 1857449"/>
                <a:gd name="connsiteX1" fmla="*/ 1397962 w 1593147"/>
                <a:gd name="connsiteY1" fmla="*/ 12412 h 1857449"/>
                <a:gd name="connsiteX2" fmla="*/ 1498954 w 1593147"/>
                <a:gd name="connsiteY2" fmla="*/ 104593 h 1857449"/>
                <a:gd name="connsiteX3" fmla="*/ 1425091 w 1593147"/>
                <a:gd name="connsiteY3" fmla="*/ 46847 h 1857449"/>
                <a:gd name="connsiteX4" fmla="*/ 1571814 w 1593147"/>
                <a:gd name="connsiteY4" fmla="*/ 46493 h 1857449"/>
                <a:gd name="connsiteX5" fmla="*/ 1588899 w 1593147"/>
                <a:gd name="connsiteY5" fmla="*/ 57882 h 1857449"/>
                <a:gd name="connsiteX6" fmla="*/ 1486389 w 1593147"/>
                <a:gd name="connsiteY6" fmla="*/ 798210 h 1857449"/>
                <a:gd name="connsiteX7" fmla="*/ 1474999 w 1593147"/>
                <a:gd name="connsiteY7" fmla="*/ 843769 h 1857449"/>
                <a:gd name="connsiteX8" fmla="*/ 1457914 w 1593147"/>
                <a:gd name="connsiteY8" fmla="*/ 906412 h 1857449"/>
                <a:gd name="connsiteX9" fmla="*/ 1452219 w 1593147"/>
                <a:gd name="connsiteY9" fmla="*/ 929192 h 1857449"/>
                <a:gd name="connsiteX10" fmla="*/ 1446524 w 1593147"/>
                <a:gd name="connsiteY10" fmla="*/ 963361 h 1857449"/>
                <a:gd name="connsiteX11" fmla="*/ 1412355 w 1593147"/>
                <a:gd name="connsiteY11" fmla="*/ 986140 h 1857449"/>
                <a:gd name="connsiteX12" fmla="*/ 1361100 w 1593147"/>
                <a:gd name="connsiteY12" fmla="*/ 1043088 h 1857449"/>
                <a:gd name="connsiteX13" fmla="*/ 1338320 w 1593147"/>
                <a:gd name="connsiteY13" fmla="*/ 1094342 h 1857449"/>
                <a:gd name="connsiteX14" fmla="*/ 1315540 w 1593147"/>
                <a:gd name="connsiteY14" fmla="*/ 1139900 h 1857449"/>
                <a:gd name="connsiteX15" fmla="*/ 1298455 w 1593147"/>
                <a:gd name="connsiteY15" fmla="*/ 1168374 h 1857449"/>
                <a:gd name="connsiteX16" fmla="*/ 1281370 w 1593147"/>
                <a:gd name="connsiteY16" fmla="*/ 1174069 h 1857449"/>
                <a:gd name="connsiteX17" fmla="*/ 1235810 w 1593147"/>
                <a:gd name="connsiteY17" fmla="*/ 1191154 h 1857449"/>
                <a:gd name="connsiteX18" fmla="*/ 1218725 w 1593147"/>
                <a:gd name="connsiteY18" fmla="*/ 1202543 h 1857449"/>
                <a:gd name="connsiteX19" fmla="*/ 1224420 w 1593147"/>
                <a:gd name="connsiteY19" fmla="*/ 1225323 h 1857449"/>
                <a:gd name="connsiteX20" fmla="*/ 1241505 w 1593147"/>
                <a:gd name="connsiteY20" fmla="*/ 1231018 h 1857449"/>
                <a:gd name="connsiteX21" fmla="*/ 1281370 w 1593147"/>
                <a:gd name="connsiteY21" fmla="*/ 1259492 h 1857449"/>
                <a:gd name="connsiteX22" fmla="*/ 1315540 w 1593147"/>
                <a:gd name="connsiteY22" fmla="*/ 1282271 h 1857449"/>
                <a:gd name="connsiteX23" fmla="*/ 1326930 w 1593147"/>
                <a:gd name="connsiteY23" fmla="*/ 1299356 h 1857449"/>
                <a:gd name="connsiteX24" fmla="*/ 1338320 w 1593147"/>
                <a:gd name="connsiteY24" fmla="*/ 1333525 h 1857449"/>
                <a:gd name="connsiteX25" fmla="*/ 1344015 w 1593147"/>
                <a:gd name="connsiteY25" fmla="*/ 1350609 h 1857449"/>
                <a:gd name="connsiteX26" fmla="*/ 1355405 w 1593147"/>
                <a:gd name="connsiteY26" fmla="*/ 1373388 h 1857449"/>
                <a:gd name="connsiteX27" fmla="*/ 1366795 w 1593147"/>
                <a:gd name="connsiteY27" fmla="*/ 1407557 h 1857449"/>
                <a:gd name="connsiteX28" fmla="*/ 1372490 w 1593147"/>
                <a:gd name="connsiteY28" fmla="*/ 1424642 h 1857449"/>
                <a:gd name="connsiteX29" fmla="*/ 1406660 w 1593147"/>
                <a:gd name="connsiteY29" fmla="*/ 1481590 h 1857449"/>
                <a:gd name="connsiteX30" fmla="*/ 1418049 w 1593147"/>
                <a:gd name="connsiteY30" fmla="*/ 1515759 h 1857449"/>
                <a:gd name="connsiteX31" fmla="*/ 1429439 w 1593147"/>
                <a:gd name="connsiteY31" fmla="*/ 1532844 h 1857449"/>
                <a:gd name="connsiteX32" fmla="*/ 1446524 w 1593147"/>
                <a:gd name="connsiteY32" fmla="*/ 1584097 h 1857449"/>
                <a:gd name="connsiteX33" fmla="*/ 1457914 w 1593147"/>
                <a:gd name="connsiteY33" fmla="*/ 1601182 h 1857449"/>
                <a:gd name="connsiteX34" fmla="*/ 1474999 w 1593147"/>
                <a:gd name="connsiteY34" fmla="*/ 1652435 h 1857449"/>
                <a:gd name="connsiteX35" fmla="*/ 1480694 w 1593147"/>
                <a:gd name="connsiteY35" fmla="*/ 1697994 h 1857449"/>
                <a:gd name="connsiteX36" fmla="*/ 1486389 w 1593147"/>
                <a:gd name="connsiteY36" fmla="*/ 1732163 h 1857449"/>
                <a:gd name="connsiteX37" fmla="*/ 1480694 w 1593147"/>
                <a:gd name="connsiteY37" fmla="*/ 1806196 h 1857449"/>
                <a:gd name="connsiteX38" fmla="*/ 1440829 w 1593147"/>
                <a:gd name="connsiteY38" fmla="*/ 1754942 h 1857449"/>
                <a:gd name="connsiteX39" fmla="*/ 1429439 w 1593147"/>
                <a:gd name="connsiteY39" fmla="*/ 1686604 h 1857449"/>
                <a:gd name="connsiteX40" fmla="*/ 1418049 w 1593147"/>
                <a:gd name="connsiteY40" fmla="*/ 1669520 h 1857449"/>
                <a:gd name="connsiteX41" fmla="*/ 1412355 w 1593147"/>
                <a:gd name="connsiteY41" fmla="*/ 1652435 h 1857449"/>
                <a:gd name="connsiteX42" fmla="*/ 1395270 w 1593147"/>
                <a:gd name="connsiteY42" fmla="*/ 1641045 h 1857449"/>
                <a:gd name="connsiteX43" fmla="*/ 1389575 w 1593147"/>
                <a:gd name="connsiteY43" fmla="*/ 1601182 h 1857449"/>
                <a:gd name="connsiteX44" fmla="*/ 1378185 w 1593147"/>
                <a:gd name="connsiteY44" fmla="*/ 1567013 h 1857449"/>
                <a:gd name="connsiteX45" fmla="*/ 1372490 w 1593147"/>
                <a:gd name="connsiteY45" fmla="*/ 1544233 h 1857449"/>
                <a:gd name="connsiteX46" fmla="*/ 1355405 w 1593147"/>
                <a:gd name="connsiteY46" fmla="*/ 1521454 h 1857449"/>
                <a:gd name="connsiteX47" fmla="*/ 1349710 w 1593147"/>
                <a:gd name="connsiteY47" fmla="*/ 1481590 h 1857449"/>
                <a:gd name="connsiteX48" fmla="*/ 1338320 w 1593147"/>
                <a:gd name="connsiteY48" fmla="*/ 1447421 h 1857449"/>
                <a:gd name="connsiteX49" fmla="*/ 1321235 w 1593147"/>
                <a:gd name="connsiteY49" fmla="*/ 1401863 h 1857449"/>
                <a:gd name="connsiteX50" fmla="*/ 1315540 w 1593147"/>
                <a:gd name="connsiteY50" fmla="*/ 1356304 h 1857449"/>
                <a:gd name="connsiteX51" fmla="*/ 1298455 w 1593147"/>
                <a:gd name="connsiteY51" fmla="*/ 1350609 h 1857449"/>
                <a:gd name="connsiteX52" fmla="*/ 1281370 w 1593147"/>
                <a:gd name="connsiteY52" fmla="*/ 1339219 h 1857449"/>
                <a:gd name="connsiteX53" fmla="*/ 1247200 w 1593147"/>
                <a:gd name="connsiteY53" fmla="*/ 1327830 h 1857449"/>
                <a:gd name="connsiteX54" fmla="*/ 1213030 w 1593147"/>
                <a:gd name="connsiteY54" fmla="*/ 1305050 h 1857449"/>
                <a:gd name="connsiteX55" fmla="*/ 1178860 w 1593147"/>
                <a:gd name="connsiteY55" fmla="*/ 1293661 h 1857449"/>
                <a:gd name="connsiteX56" fmla="*/ 1173165 w 1593147"/>
                <a:gd name="connsiteY56" fmla="*/ 1350609 h 1857449"/>
                <a:gd name="connsiteX57" fmla="*/ 1156080 w 1593147"/>
                <a:gd name="connsiteY57" fmla="*/ 1361999 h 1857449"/>
                <a:gd name="connsiteX58" fmla="*/ 1161775 w 1593147"/>
                <a:gd name="connsiteY58" fmla="*/ 1384778 h 1857449"/>
                <a:gd name="connsiteX59" fmla="*/ 1167470 w 1593147"/>
                <a:gd name="connsiteY59" fmla="*/ 1401863 h 1857449"/>
                <a:gd name="connsiteX60" fmla="*/ 1190250 w 1593147"/>
                <a:gd name="connsiteY60" fmla="*/ 1424642 h 1857449"/>
                <a:gd name="connsiteX61" fmla="*/ 1201640 w 1593147"/>
                <a:gd name="connsiteY61" fmla="*/ 1441726 h 1857449"/>
                <a:gd name="connsiteX62" fmla="*/ 1201640 w 1593147"/>
                <a:gd name="connsiteY62" fmla="*/ 1487285 h 1857449"/>
                <a:gd name="connsiteX63" fmla="*/ 1235810 w 1593147"/>
                <a:gd name="connsiteY63" fmla="*/ 1504370 h 1857449"/>
                <a:gd name="connsiteX64" fmla="*/ 1275675 w 1593147"/>
                <a:gd name="connsiteY64" fmla="*/ 1521454 h 1857449"/>
                <a:gd name="connsiteX65" fmla="*/ 1252895 w 1593147"/>
                <a:gd name="connsiteY65" fmla="*/ 1532844 h 1857449"/>
                <a:gd name="connsiteX66" fmla="*/ 1241505 w 1593147"/>
                <a:gd name="connsiteY66" fmla="*/ 1549928 h 1857449"/>
                <a:gd name="connsiteX67" fmla="*/ 1224420 w 1593147"/>
                <a:gd name="connsiteY67" fmla="*/ 1561318 h 1857449"/>
                <a:gd name="connsiteX68" fmla="*/ 1201640 w 1593147"/>
                <a:gd name="connsiteY68" fmla="*/ 1544233 h 1857449"/>
                <a:gd name="connsiteX69" fmla="*/ 1178860 w 1593147"/>
                <a:gd name="connsiteY69" fmla="*/ 1521454 h 1857449"/>
                <a:gd name="connsiteX70" fmla="*/ 1173165 w 1593147"/>
                <a:gd name="connsiteY70" fmla="*/ 1498675 h 1857449"/>
                <a:gd name="connsiteX71" fmla="*/ 1167470 w 1593147"/>
                <a:gd name="connsiteY71" fmla="*/ 1470201 h 1857449"/>
                <a:gd name="connsiteX72" fmla="*/ 1150385 w 1593147"/>
                <a:gd name="connsiteY72" fmla="*/ 1464506 h 1857449"/>
                <a:gd name="connsiteX73" fmla="*/ 1138996 w 1593147"/>
                <a:gd name="connsiteY73" fmla="*/ 1447421 h 1857449"/>
                <a:gd name="connsiteX74" fmla="*/ 1121911 w 1593147"/>
                <a:gd name="connsiteY74" fmla="*/ 1441726 h 1857449"/>
                <a:gd name="connsiteX75" fmla="*/ 1104826 w 1593147"/>
                <a:gd name="connsiteY75" fmla="*/ 1430337 h 1857449"/>
                <a:gd name="connsiteX76" fmla="*/ 1064961 w 1593147"/>
                <a:gd name="connsiteY76" fmla="*/ 1418947 h 1857449"/>
                <a:gd name="connsiteX77" fmla="*/ 1030791 w 1593147"/>
                <a:gd name="connsiteY77" fmla="*/ 1390473 h 1857449"/>
                <a:gd name="connsiteX78" fmla="*/ 1019401 w 1593147"/>
                <a:gd name="connsiteY78" fmla="*/ 1373388 h 1857449"/>
                <a:gd name="connsiteX79" fmla="*/ 1002316 w 1593147"/>
                <a:gd name="connsiteY79" fmla="*/ 1361999 h 1857449"/>
                <a:gd name="connsiteX80" fmla="*/ 996621 w 1593147"/>
                <a:gd name="connsiteY80" fmla="*/ 1344914 h 1857449"/>
                <a:gd name="connsiteX81" fmla="*/ 962451 w 1593147"/>
                <a:gd name="connsiteY81" fmla="*/ 1327830 h 1857449"/>
                <a:gd name="connsiteX82" fmla="*/ 945366 w 1593147"/>
                <a:gd name="connsiteY82" fmla="*/ 1333525 h 1857449"/>
                <a:gd name="connsiteX83" fmla="*/ 928281 w 1593147"/>
                <a:gd name="connsiteY83" fmla="*/ 1367694 h 1857449"/>
                <a:gd name="connsiteX84" fmla="*/ 933976 w 1593147"/>
                <a:gd name="connsiteY84" fmla="*/ 1436032 h 1857449"/>
                <a:gd name="connsiteX85" fmla="*/ 968146 w 1593147"/>
                <a:gd name="connsiteY85" fmla="*/ 1470201 h 1857449"/>
                <a:gd name="connsiteX86" fmla="*/ 1002316 w 1593147"/>
                <a:gd name="connsiteY86" fmla="*/ 1481590 h 1857449"/>
                <a:gd name="connsiteX87" fmla="*/ 1008011 w 1593147"/>
                <a:gd name="connsiteY87" fmla="*/ 1498675 h 1857449"/>
                <a:gd name="connsiteX88" fmla="*/ 1025096 w 1593147"/>
                <a:gd name="connsiteY88" fmla="*/ 1504370 h 1857449"/>
                <a:gd name="connsiteX89" fmla="*/ 1064961 w 1593147"/>
                <a:gd name="connsiteY89" fmla="*/ 1510064 h 1857449"/>
                <a:gd name="connsiteX90" fmla="*/ 1059266 w 1593147"/>
                <a:gd name="connsiteY90" fmla="*/ 1538538 h 1857449"/>
                <a:gd name="connsiteX91" fmla="*/ 1047876 w 1593147"/>
                <a:gd name="connsiteY91" fmla="*/ 1555623 h 1857449"/>
                <a:gd name="connsiteX92" fmla="*/ 1076351 w 1593147"/>
                <a:gd name="connsiteY92" fmla="*/ 1578402 h 1857449"/>
                <a:gd name="connsiteX93" fmla="*/ 1110521 w 1593147"/>
                <a:gd name="connsiteY93" fmla="*/ 1606876 h 1857449"/>
                <a:gd name="connsiteX94" fmla="*/ 1150385 w 1593147"/>
                <a:gd name="connsiteY94" fmla="*/ 1618266 h 1857449"/>
                <a:gd name="connsiteX95" fmla="*/ 1184555 w 1593147"/>
                <a:gd name="connsiteY95" fmla="*/ 1629656 h 1857449"/>
                <a:gd name="connsiteX96" fmla="*/ 1201640 w 1593147"/>
                <a:gd name="connsiteY96" fmla="*/ 1635351 h 1857449"/>
                <a:gd name="connsiteX97" fmla="*/ 1207335 w 1593147"/>
                <a:gd name="connsiteY97" fmla="*/ 1652435 h 1857449"/>
                <a:gd name="connsiteX98" fmla="*/ 1218725 w 1593147"/>
                <a:gd name="connsiteY98" fmla="*/ 1675214 h 1857449"/>
                <a:gd name="connsiteX99" fmla="*/ 1207335 w 1593147"/>
                <a:gd name="connsiteY99" fmla="*/ 1703689 h 1857449"/>
                <a:gd name="connsiteX100" fmla="*/ 1195945 w 1593147"/>
                <a:gd name="connsiteY100" fmla="*/ 1686604 h 1857449"/>
                <a:gd name="connsiteX101" fmla="*/ 1121911 w 1593147"/>
                <a:gd name="connsiteY101" fmla="*/ 1669520 h 1857449"/>
                <a:gd name="connsiteX102" fmla="*/ 1161775 w 1593147"/>
                <a:gd name="connsiteY102" fmla="*/ 1709383 h 1857449"/>
                <a:gd name="connsiteX103" fmla="*/ 1178860 w 1593147"/>
                <a:gd name="connsiteY103" fmla="*/ 1743552 h 1857449"/>
                <a:gd name="connsiteX104" fmla="*/ 1156080 w 1593147"/>
                <a:gd name="connsiteY104" fmla="*/ 1754942 h 1857449"/>
                <a:gd name="connsiteX105" fmla="*/ 1104826 w 1593147"/>
                <a:gd name="connsiteY105" fmla="*/ 1749247 h 1857449"/>
                <a:gd name="connsiteX106" fmla="*/ 1087741 w 1593147"/>
                <a:gd name="connsiteY106" fmla="*/ 1743552 h 1857449"/>
                <a:gd name="connsiteX107" fmla="*/ 1064961 w 1593147"/>
                <a:gd name="connsiteY107" fmla="*/ 1623961 h 1857449"/>
                <a:gd name="connsiteX108" fmla="*/ 1019401 w 1593147"/>
                <a:gd name="connsiteY108" fmla="*/ 1612571 h 1857449"/>
                <a:gd name="connsiteX109" fmla="*/ 1008011 w 1593147"/>
                <a:gd name="connsiteY109" fmla="*/ 1635351 h 1857449"/>
                <a:gd name="connsiteX110" fmla="*/ 996621 w 1593147"/>
                <a:gd name="connsiteY110" fmla="*/ 1652435 h 1857449"/>
                <a:gd name="connsiteX111" fmla="*/ 1002316 w 1593147"/>
                <a:gd name="connsiteY111" fmla="*/ 1732163 h 1857449"/>
                <a:gd name="connsiteX112" fmla="*/ 1008011 w 1593147"/>
                <a:gd name="connsiteY112" fmla="*/ 1749247 h 1857449"/>
                <a:gd name="connsiteX113" fmla="*/ 1025096 w 1593147"/>
                <a:gd name="connsiteY113" fmla="*/ 1754942 h 1857449"/>
                <a:gd name="connsiteX114" fmla="*/ 1025096 w 1593147"/>
                <a:gd name="connsiteY114" fmla="*/ 1789111 h 1857449"/>
                <a:gd name="connsiteX115" fmla="*/ 1002316 w 1593147"/>
                <a:gd name="connsiteY115" fmla="*/ 1857449 h 1857449"/>
                <a:gd name="connsiteX116" fmla="*/ 996621 w 1593147"/>
                <a:gd name="connsiteY116" fmla="*/ 1840365 h 1857449"/>
                <a:gd name="connsiteX117" fmla="*/ 990926 w 1593147"/>
                <a:gd name="connsiteY117" fmla="*/ 1811890 h 1857449"/>
                <a:gd name="connsiteX118" fmla="*/ 973841 w 1593147"/>
                <a:gd name="connsiteY118" fmla="*/ 1823280 h 1857449"/>
                <a:gd name="connsiteX119" fmla="*/ 945366 w 1593147"/>
                <a:gd name="connsiteY119" fmla="*/ 1828975 h 1857449"/>
                <a:gd name="connsiteX120" fmla="*/ 905501 w 1593147"/>
                <a:gd name="connsiteY120" fmla="*/ 1817585 h 1857449"/>
                <a:gd name="connsiteX121" fmla="*/ 899806 w 1593147"/>
                <a:gd name="connsiteY121" fmla="*/ 1800501 h 1857449"/>
                <a:gd name="connsiteX122" fmla="*/ 922586 w 1593147"/>
                <a:gd name="connsiteY122" fmla="*/ 1777721 h 1857449"/>
                <a:gd name="connsiteX123" fmla="*/ 945366 w 1593147"/>
                <a:gd name="connsiteY123" fmla="*/ 1766332 h 1857449"/>
                <a:gd name="connsiteX124" fmla="*/ 956756 w 1593147"/>
                <a:gd name="connsiteY124" fmla="*/ 1749247 h 1857449"/>
                <a:gd name="connsiteX125" fmla="*/ 968146 w 1593147"/>
                <a:gd name="connsiteY125" fmla="*/ 1715078 h 1857449"/>
                <a:gd name="connsiteX126" fmla="*/ 973841 w 1593147"/>
                <a:gd name="connsiteY126" fmla="*/ 1669520 h 1857449"/>
                <a:gd name="connsiteX127" fmla="*/ 996621 w 1593147"/>
                <a:gd name="connsiteY127" fmla="*/ 1635351 h 1857449"/>
                <a:gd name="connsiteX128" fmla="*/ 990926 w 1593147"/>
                <a:gd name="connsiteY128" fmla="*/ 1618266 h 1857449"/>
                <a:gd name="connsiteX129" fmla="*/ 1002316 w 1593147"/>
                <a:gd name="connsiteY129" fmla="*/ 1584097 h 1857449"/>
                <a:gd name="connsiteX130" fmla="*/ 979536 w 1593147"/>
                <a:gd name="connsiteY130" fmla="*/ 1555623 h 1857449"/>
                <a:gd name="connsiteX131" fmla="*/ 939671 w 1593147"/>
                <a:gd name="connsiteY131" fmla="*/ 1527149 h 1857449"/>
                <a:gd name="connsiteX132" fmla="*/ 933976 w 1593147"/>
                <a:gd name="connsiteY132" fmla="*/ 1549928 h 1857449"/>
                <a:gd name="connsiteX133" fmla="*/ 922586 w 1593147"/>
                <a:gd name="connsiteY133" fmla="*/ 1641045 h 1857449"/>
                <a:gd name="connsiteX134" fmla="*/ 905501 w 1593147"/>
                <a:gd name="connsiteY134" fmla="*/ 1635351 h 1857449"/>
                <a:gd name="connsiteX135" fmla="*/ 922586 w 1593147"/>
                <a:gd name="connsiteY135" fmla="*/ 1555623 h 1857449"/>
                <a:gd name="connsiteX136" fmla="*/ 916891 w 1593147"/>
                <a:gd name="connsiteY136" fmla="*/ 1521454 h 1857449"/>
                <a:gd name="connsiteX137" fmla="*/ 905501 w 1593147"/>
                <a:gd name="connsiteY137" fmla="*/ 1504370 h 1857449"/>
                <a:gd name="connsiteX138" fmla="*/ 888416 w 1593147"/>
                <a:gd name="connsiteY138" fmla="*/ 1447421 h 1857449"/>
                <a:gd name="connsiteX139" fmla="*/ 865637 w 1593147"/>
                <a:gd name="connsiteY139" fmla="*/ 1418947 h 1857449"/>
                <a:gd name="connsiteX140" fmla="*/ 848552 w 1593147"/>
                <a:gd name="connsiteY140" fmla="*/ 1430337 h 1857449"/>
                <a:gd name="connsiteX141" fmla="*/ 831467 w 1593147"/>
                <a:gd name="connsiteY141" fmla="*/ 1470201 h 1857449"/>
                <a:gd name="connsiteX142" fmla="*/ 825772 w 1593147"/>
                <a:gd name="connsiteY142" fmla="*/ 1487285 h 1857449"/>
                <a:gd name="connsiteX143" fmla="*/ 802992 w 1593147"/>
                <a:gd name="connsiteY143" fmla="*/ 1510064 h 1857449"/>
                <a:gd name="connsiteX144" fmla="*/ 785907 w 1593147"/>
                <a:gd name="connsiteY144" fmla="*/ 1544233 h 1857449"/>
                <a:gd name="connsiteX145" fmla="*/ 797297 w 1593147"/>
                <a:gd name="connsiteY145" fmla="*/ 1578402 h 1857449"/>
                <a:gd name="connsiteX146" fmla="*/ 808687 w 1593147"/>
                <a:gd name="connsiteY146" fmla="*/ 1635351 h 1857449"/>
                <a:gd name="connsiteX147" fmla="*/ 825772 w 1593147"/>
                <a:gd name="connsiteY147" fmla="*/ 1646740 h 1857449"/>
                <a:gd name="connsiteX148" fmla="*/ 820077 w 1593147"/>
                <a:gd name="connsiteY148" fmla="*/ 1686604 h 1857449"/>
                <a:gd name="connsiteX149" fmla="*/ 802992 w 1593147"/>
                <a:gd name="connsiteY149" fmla="*/ 1680909 h 1857449"/>
                <a:gd name="connsiteX150" fmla="*/ 797297 w 1593147"/>
                <a:gd name="connsiteY150" fmla="*/ 1663825 h 1857449"/>
                <a:gd name="connsiteX151" fmla="*/ 780212 w 1593147"/>
                <a:gd name="connsiteY151" fmla="*/ 1652435 h 1857449"/>
                <a:gd name="connsiteX152" fmla="*/ 740347 w 1593147"/>
                <a:gd name="connsiteY152" fmla="*/ 1669520 h 1857449"/>
                <a:gd name="connsiteX153" fmla="*/ 734652 w 1593147"/>
                <a:gd name="connsiteY153" fmla="*/ 1686604 h 1857449"/>
                <a:gd name="connsiteX154" fmla="*/ 711872 w 1593147"/>
                <a:gd name="connsiteY154" fmla="*/ 1720773 h 1857449"/>
                <a:gd name="connsiteX155" fmla="*/ 723262 w 1593147"/>
                <a:gd name="connsiteY155" fmla="*/ 1760637 h 1857449"/>
                <a:gd name="connsiteX156" fmla="*/ 728957 w 1593147"/>
                <a:gd name="connsiteY156" fmla="*/ 1777721 h 1857449"/>
                <a:gd name="connsiteX157" fmla="*/ 723262 w 1593147"/>
                <a:gd name="connsiteY157" fmla="*/ 1806196 h 1857449"/>
                <a:gd name="connsiteX158" fmla="*/ 706177 w 1593147"/>
                <a:gd name="connsiteY158" fmla="*/ 1811890 h 1857449"/>
                <a:gd name="connsiteX159" fmla="*/ 700482 w 1593147"/>
                <a:gd name="connsiteY159" fmla="*/ 1789111 h 1857449"/>
                <a:gd name="connsiteX160" fmla="*/ 666312 w 1593147"/>
                <a:gd name="connsiteY160" fmla="*/ 1766332 h 1857449"/>
                <a:gd name="connsiteX161" fmla="*/ 586583 w 1593147"/>
                <a:gd name="connsiteY161" fmla="*/ 1754942 h 1857449"/>
                <a:gd name="connsiteX162" fmla="*/ 615058 w 1593147"/>
                <a:gd name="connsiteY162" fmla="*/ 1743552 h 1857449"/>
                <a:gd name="connsiteX163" fmla="*/ 649227 w 1593147"/>
                <a:gd name="connsiteY163" fmla="*/ 1737858 h 1857449"/>
                <a:gd name="connsiteX164" fmla="*/ 637837 w 1593147"/>
                <a:gd name="connsiteY164" fmla="*/ 1697994 h 1857449"/>
                <a:gd name="connsiteX165" fmla="*/ 677702 w 1593147"/>
                <a:gd name="connsiteY165" fmla="*/ 1675214 h 1857449"/>
                <a:gd name="connsiteX166" fmla="*/ 694787 w 1593147"/>
                <a:gd name="connsiteY166" fmla="*/ 1669520 h 1857449"/>
                <a:gd name="connsiteX167" fmla="*/ 700482 w 1593147"/>
                <a:gd name="connsiteY167" fmla="*/ 1652435 h 1857449"/>
                <a:gd name="connsiteX168" fmla="*/ 717567 w 1593147"/>
                <a:gd name="connsiteY168" fmla="*/ 1641045 h 1857449"/>
                <a:gd name="connsiteX169" fmla="*/ 728957 w 1593147"/>
                <a:gd name="connsiteY169" fmla="*/ 1623961 h 1857449"/>
                <a:gd name="connsiteX170" fmla="*/ 723262 w 1593147"/>
                <a:gd name="connsiteY170" fmla="*/ 1595487 h 1857449"/>
                <a:gd name="connsiteX171" fmla="*/ 672007 w 1593147"/>
                <a:gd name="connsiteY171" fmla="*/ 1584097 h 1857449"/>
                <a:gd name="connsiteX172" fmla="*/ 637837 w 1593147"/>
                <a:gd name="connsiteY172" fmla="*/ 1567013 h 1857449"/>
                <a:gd name="connsiteX173" fmla="*/ 632142 w 1593147"/>
                <a:gd name="connsiteY173" fmla="*/ 1549928 h 1857449"/>
                <a:gd name="connsiteX174" fmla="*/ 620752 w 1593147"/>
                <a:gd name="connsiteY174" fmla="*/ 1532844 h 1857449"/>
                <a:gd name="connsiteX175" fmla="*/ 637837 w 1593147"/>
                <a:gd name="connsiteY175" fmla="*/ 1527149 h 1857449"/>
                <a:gd name="connsiteX176" fmla="*/ 728957 w 1593147"/>
                <a:gd name="connsiteY176" fmla="*/ 1515759 h 1857449"/>
                <a:gd name="connsiteX177" fmla="*/ 751737 w 1593147"/>
                <a:gd name="connsiteY177" fmla="*/ 1504370 h 1857449"/>
                <a:gd name="connsiteX178" fmla="*/ 763127 w 1593147"/>
                <a:gd name="connsiteY178" fmla="*/ 1487285 h 1857449"/>
                <a:gd name="connsiteX179" fmla="*/ 797297 w 1593147"/>
                <a:gd name="connsiteY179" fmla="*/ 1470201 h 1857449"/>
                <a:gd name="connsiteX180" fmla="*/ 808687 w 1593147"/>
                <a:gd name="connsiteY180" fmla="*/ 1453116 h 1857449"/>
                <a:gd name="connsiteX181" fmla="*/ 825772 w 1593147"/>
                <a:gd name="connsiteY181" fmla="*/ 1436032 h 1857449"/>
                <a:gd name="connsiteX182" fmla="*/ 854247 w 1593147"/>
                <a:gd name="connsiteY182" fmla="*/ 1390473 h 1857449"/>
                <a:gd name="connsiteX183" fmla="*/ 865637 w 1593147"/>
                <a:gd name="connsiteY183" fmla="*/ 1361999 h 1857449"/>
                <a:gd name="connsiteX184" fmla="*/ 905501 w 1593147"/>
                <a:gd name="connsiteY184" fmla="*/ 1339219 h 1857449"/>
                <a:gd name="connsiteX185" fmla="*/ 956756 w 1593147"/>
                <a:gd name="connsiteY185" fmla="*/ 1327830 h 1857449"/>
                <a:gd name="connsiteX186" fmla="*/ 951061 w 1593147"/>
                <a:gd name="connsiteY186" fmla="*/ 1310745 h 1857449"/>
                <a:gd name="connsiteX187" fmla="*/ 945366 w 1593147"/>
                <a:gd name="connsiteY187" fmla="*/ 1248102 h 1857449"/>
                <a:gd name="connsiteX188" fmla="*/ 928281 w 1593147"/>
                <a:gd name="connsiteY188" fmla="*/ 1242407 h 1857449"/>
                <a:gd name="connsiteX189" fmla="*/ 905501 w 1593147"/>
                <a:gd name="connsiteY189" fmla="*/ 1236712 h 1857449"/>
                <a:gd name="connsiteX190" fmla="*/ 825772 w 1593147"/>
                <a:gd name="connsiteY190" fmla="*/ 1242407 h 1857449"/>
                <a:gd name="connsiteX191" fmla="*/ 808687 w 1593147"/>
                <a:gd name="connsiteY191" fmla="*/ 1253797 h 1857449"/>
                <a:gd name="connsiteX192" fmla="*/ 780212 w 1593147"/>
                <a:gd name="connsiteY192" fmla="*/ 1259492 h 1857449"/>
                <a:gd name="connsiteX193" fmla="*/ 757432 w 1593147"/>
                <a:gd name="connsiteY193" fmla="*/ 1270881 h 1857449"/>
                <a:gd name="connsiteX194" fmla="*/ 734652 w 1593147"/>
                <a:gd name="connsiteY194" fmla="*/ 1316440 h 1857449"/>
                <a:gd name="connsiteX195" fmla="*/ 717567 w 1593147"/>
                <a:gd name="connsiteY195" fmla="*/ 1367694 h 1857449"/>
                <a:gd name="connsiteX196" fmla="*/ 711872 w 1593147"/>
                <a:gd name="connsiteY196" fmla="*/ 1384778 h 1857449"/>
                <a:gd name="connsiteX197" fmla="*/ 689092 w 1593147"/>
                <a:gd name="connsiteY197" fmla="*/ 1401863 h 1857449"/>
                <a:gd name="connsiteX198" fmla="*/ 683397 w 1593147"/>
                <a:gd name="connsiteY198" fmla="*/ 1339219 h 1857449"/>
                <a:gd name="connsiteX199" fmla="*/ 666312 w 1593147"/>
                <a:gd name="connsiteY199" fmla="*/ 1327830 h 1857449"/>
                <a:gd name="connsiteX200" fmla="*/ 575193 w 1593147"/>
                <a:gd name="connsiteY200" fmla="*/ 1339219 h 1857449"/>
                <a:gd name="connsiteX201" fmla="*/ 563803 w 1593147"/>
                <a:gd name="connsiteY201" fmla="*/ 1356304 h 1857449"/>
                <a:gd name="connsiteX202" fmla="*/ 541023 w 1593147"/>
                <a:gd name="connsiteY202" fmla="*/ 1418947 h 1857449"/>
                <a:gd name="connsiteX203" fmla="*/ 444208 w 1593147"/>
                <a:gd name="connsiteY203" fmla="*/ 1424642 h 1857449"/>
                <a:gd name="connsiteX204" fmla="*/ 438513 w 1593147"/>
                <a:gd name="connsiteY204" fmla="*/ 1470201 h 1857449"/>
                <a:gd name="connsiteX205" fmla="*/ 421428 w 1593147"/>
                <a:gd name="connsiteY205" fmla="*/ 1492980 h 1857449"/>
                <a:gd name="connsiteX206" fmla="*/ 410038 w 1593147"/>
                <a:gd name="connsiteY206" fmla="*/ 1510064 h 1857449"/>
                <a:gd name="connsiteX207" fmla="*/ 415733 w 1593147"/>
                <a:gd name="connsiteY207" fmla="*/ 1572707 h 1857449"/>
                <a:gd name="connsiteX208" fmla="*/ 432818 w 1593147"/>
                <a:gd name="connsiteY208" fmla="*/ 1578402 h 1857449"/>
                <a:gd name="connsiteX209" fmla="*/ 438513 w 1593147"/>
                <a:gd name="connsiteY209" fmla="*/ 1601182 h 1857449"/>
                <a:gd name="connsiteX210" fmla="*/ 449903 w 1593147"/>
                <a:gd name="connsiteY210" fmla="*/ 1618266 h 1857449"/>
                <a:gd name="connsiteX211" fmla="*/ 392953 w 1593147"/>
                <a:gd name="connsiteY211" fmla="*/ 1612571 h 1857449"/>
                <a:gd name="connsiteX212" fmla="*/ 387258 w 1593147"/>
                <a:gd name="connsiteY212" fmla="*/ 1538538 h 1857449"/>
                <a:gd name="connsiteX213" fmla="*/ 381563 w 1593147"/>
                <a:gd name="connsiteY213" fmla="*/ 1453116 h 1857449"/>
                <a:gd name="connsiteX214" fmla="*/ 364478 w 1593147"/>
                <a:gd name="connsiteY214" fmla="*/ 1441726 h 1857449"/>
                <a:gd name="connsiteX215" fmla="*/ 324614 w 1593147"/>
                <a:gd name="connsiteY215" fmla="*/ 1430337 h 1857449"/>
                <a:gd name="connsiteX216" fmla="*/ 301834 w 1593147"/>
                <a:gd name="connsiteY216" fmla="*/ 1436032 h 1857449"/>
                <a:gd name="connsiteX217" fmla="*/ 290444 w 1593147"/>
                <a:gd name="connsiteY217" fmla="*/ 1453116 h 1857449"/>
                <a:gd name="connsiteX218" fmla="*/ 273359 w 1593147"/>
                <a:gd name="connsiteY218" fmla="*/ 1470201 h 1857449"/>
                <a:gd name="connsiteX219" fmla="*/ 233494 w 1593147"/>
                <a:gd name="connsiteY219" fmla="*/ 1510064 h 1857449"/>
                <a:gd name="connsiteX220" fmla="*/ 239189 w 1593147"/>
                <a:gd name="connsiteY220" fmla="*/ 1532844 h 1857449"/>
                <a:gd name="connsiteX221" fmla="*/ 256274 w 1593147"/>
                <a:gd name="connsiteY221" fmla="*/ 1538538 h 1857449"/>
                <a:gd name="connsiteX222" fmla="*/ 296139 w 1593147"/>
                <a:gd name="connsiteY222" fmla="*/ 1561318 h 1857449"/>
                <a:gd name="connsiteX223" fmla="*/ 290444 w 1593147"/>
                <a:gd name="connsiteY223" fmla="*/ 1578402 h 1857449"/>
                <a:gd name="connsiteX224" fmla="*/ 256274 w 1593147"/>
                <a:gd name="connsiteY224" fmla="*/ 1601182 h 1857449"/>
                <a:gd name="connsiteX225" fmla="*/ 210714 w 1593147"/>
                <a:gd name="connsiteY225" fmla="*/ 1595487 h 1857449"/>
                <a:gd name="connsiteX226" fmla="*/ 205019 w 1593147"/>
                <a:gd name="connsiteY226" fmla="*/ 1578402 h 1857449"/>
                <a:gd name="connsiteX227" fmla="*/ 199324 w 1593147"/>
                <a:gd name="connsiteY227" fmla="*/ 1555623 h 1857449"/>
                <a:gd name="connsiteX228" fmla="*/ 170849 w 1593147"/>
                <a:gd name="connsiteY228" fmla="*/ 1549928 h 1857449"/>
                <a:gd name="connsiteX229" fmla="*/ 153764 w 1593147"/>
                <a:gd name="connsiteY229" fmla="*/ 1532844 h 1857449"/>
                <a:gd name="connsiteX230" fmla="*/ 136679 w 1593147"/>
                <a:gd name="connsiteY230" fmla="*/ 1521454 h 1857449"/>
                <a:gd name="connsiteX231" fmla="*/ 142374 w 1593147"/>
                <a:gd name="connsiteY231" fmla="*/ 1498675 h 1857449"/>
                <a:gd name="connsiteX232" fmla="*/ 182239 w 1593147"/>
                <a:gd name="connsiteY232" fmla="*/ 1481590 h 1857449"/>
                <a:gd name="connsiteX233" fmla="*/ 199324 w 1593147"/>
                <a:gd name="connsiteY233" fmla="*/ 1464506 h 1857449"/>
                <a:gd name="connsiteX234" fmla="*/ 222104 w 1593147"/>
                <a:gd name="connsiteY234" fmla="*/ 1458811 h 1857449"/>
                <a:gd name="connsiteX235" fmla="*/ 244884 w 1593147"/>
                <a:gd name="connsiteY235" fmla="*/ 1424642 h 1857449"/>
                <a:gd name="connsiteX236" fmla="*/ 256274 w 1593147"/>
                <a:gd name="connsiteY236" fmla="*/ 1407557 h 1857449"/>
                <a:gd name="connsiteX237" fmla="*/ 273359 w 1593147"/>
                <a:gd name="connsiteY237" fmla="*/ 1401863 h 1857449"/>
                <a:gd name="connsiteX238" fmla="*/ 290444 w 1593147"/>
                <a:gd name="connsiteY238" fmla="*/ 1384778 h 1857449"/>
                <a:gd name="connsiteX239" fmla="*/ 279054 w 1593147"/>
                <a:gd name="connsiteY239" fmla="*/ 1350609 h 1857449"/>
                <a:gd name="connsiteX240" fmla="*/ 318919 w 1593147"/>
                <a:gd name="connsiteY240" fmla="*/ 1327830 h 1857449"/>
                <a:gd name="connsiteX241" fmla="*/ 336004 w 1593147"/>
                <a:gd name="connsiteY241" fmla="*/ 1339219 h 1857449"/>
                <a:gd name="connsiteX242" fmla="*/ 353088 w 1593147"/>
                <a:gd name="connsiteY242" fmla="*/ 1344914 h 1857449"/>
                <a:gd name="connsiteX243" fmla="*/ 364478 w 1593147"/>
                <a:gd name="connsiteY243" fmla="*/ 1361999 h 1857449"/>
                <a:gd name="connsiteX244" fmla="*/ 529633 w 1593147"/>
                <a:gd name="connsiteY244" fmla="*/ 1379083 h 1857449"/>
                <a:gd name="connsiteX245" fmla="*/ 541023 w 1593147"/>
                <a:gd name="connsiteY245" fmla="*/ 1361999 h 1857449"/>
                <a:gd name="connsiteX246" fmla="*/ 546718 w 1593147"/>
                <a:gd name="connsiteY246" fmla="*/ 1344914 h 1857449"/>
                <a:gd name="connsiteX247" fmla="*/ 563803 w 1593147"/>
                <a:gd name="connsiteY247" fmla="*/ 1339219 h 1857449"/>
                <a:gd name="connsiteX248" fmla="*/ 592278 w 1593147"/>
                <a:gd name="connsiteY248" fmla="*/ 1316440 h 1857449"/>
                <a:gd name="connsiteX249" fmla="*/ 626447 w 1593147"/>
                <a:gd name="connsiteY249" fmla="*/ 1299356 h 1857449"/>
                <a:gd name="connsiteX250" fmla="*/ 666312 w 1593147"/>
                <a:gd name="connsiteY250" fmla="*/ 1293661 h 1857449"/>
                <a:gd name="connsiteX251" fmla="*/ 672007 w 1593147"/>
                <a:gd name="connsiteY251" fmla="*/ 1253797 h 1857449"/>
                <a:gd name="connsiteX252" fmla="*/ 654922 w 1593147"/>
                <a:gd name="connsiteY252" fmla="*/ 1248102 h 1857449"/>
                <a:gd name="connsiteX253" fmla="*/ 677702 w 1593147"/>
                <a:gd name="connsiteY253" fmla="*/ 1236712 h 1857449"/>
                <a:gd name="connsiteX254" fmla="*/ 774517 w 1593147"/>
                <a:gd name="connsiteY254" fmla="*/ 1225323 h 1857449"/>
                <a:gd name="connsiteX255" fmla="*/ 808687 w 1593147"/>
                <a:gd name="connsiteY255" fmla="*/ 1219628 h 1857449"/>
                <a:gd name="connsiteX256" fmla="*/ 791602 w 1593147"/>
                <a:gd name="connsiteY256" fmla="*/ 1213933 h 1857449"/>
                <a:gd name="connsiteX257" fmla="*/ 751737 w 1593147"/>
                <a:gd name="connsiteY257" fmla="*/ 1179764 h 1857449"/>
                <a:gd name="connsiteX258" fmla="*/ 740347 w 1593147"/>
                <a:gd name="connsiteY258" fmla="*/ 1162680 h 1857449"/>
                <a:gd name="connsiteX259" fmla="*/ 700482 w 1593147"/>
                <a:gd name="connsiteY259" fmla="*/ 1145595 h 1857449"/>
                <a:gd name="connsiteX260" fmla="*/ 495463 w 1593147"/>
                <a:gd name="connsiteY260" fmla="*/ 1134206 h 1857449"/>
                <a:gd name="connsiteX261" fmla="*/ 410038 w 1593147"/>
                <a:gd name="connsiteY261" fmla="*/ 1151290 h 1857449"/>
                <a:gd name="connsiteX262" fmla="*/ 398648 w 1593147"/>
                <a:gd name="connsiteY262" fmla="*/ 1174069 h 1857449"/>
                <a:gd name="connsiteX263" fmla="*/ 353088 w 1593147"/>
                <a:gd name="connsiteY263" fmla="*/ 1225323 h 1857449"/>
                <a:gd name="connsiteX264" fmla="*/ 347394 w 1593147"/>
                <a:gd name="connsiteY264" fmla="*/ 1179764 h 1857449"/>
                <a:gd name="connsiteX265" fmla="*/ 233494 w 1593147"/>
                <a:gd name="connsiteY265" fmla="*/ 1208238 h 1857449"/>
                <a:gd name="connsiteX266" fmla="*/ 216409 w 1593147"/>
                <a:gd name="connsiteY266" fmla="*/ 1225323 h 1857449"/>
                <a:gd name="connsiteX267" fmla="*/ 210714 w 1593147"/>
                <a:gd name="connsiteY267" fmla="*/ 1208238 h 1857449"/>
                <a:gd name="connsiteX268" fmla="*/ 222104 w 1593147"/>
                <a:gd name="connsiteY268" fmla="*/ 1179764 h 1857449"/>
                <a:gd name="connsiteX269" fmla="*/ 205019 w 1593147"/>
                <a:gd name="connsiteY269" fmla="*/ 1174069 h 1857449"/>
                <a:gd name="connsiteX270" fmla="*/ 148069 w 1593147"/>
                <a:gd name="connsiteY270" fmla="*/ 1162680 h 1857449"/>
                <a:gd name="connsiteX271" fmla="*/ 119594 w 1593147"/>
                <a:gd name="connsiteY271" fmla="*/ 1156985 h 1857449"/>
                <a:gd name="connsiteX272" fmla="*/ 85425 w 1593147"/>
                <a:gd name="connsiteY272" fmla="*/ 1145595 h 1857449"/>
                <a:gd name="connsiteX273" fmla="*/ 11390 w 1593147"/>
                <a:gd name="connsiteY273" fmla="*/ 1139900 h 1857449"/>
                <a:gd name="connsiteX274" fmla="*/ 0 w 1593147"/>
                <a:gd name="connsiteY274" fmla="*/ 1122816 h 1857449"/>
                <a:gd name="connsiteX275" fmla="*/ 5695 w 1593147"/>
                <a:gd name="connsiteY275" fmla="*/ 1100037 h 1857449"/>
                <a:gd name="connsiteX276" fmla="*/ 28475 w 1593147"/>
                <a:gd name="connsiteY276" fmla="*/ 1094342 h 1857449"/>
                <a:gd name="connsiteX277" fmla="*/ 34170 w 1593147"/>
                <a:gd name="connsiteY277" fmla="*/ 1054478 h 1857449"/>
                <a:gd name="connsiteX278" fmla="*/ 45560 w 1593147"/>
                <a:gd name="connsiteY278" fmla="*/ 1071562 h 1857449"/>
                <a:gd name="connsiteX279" fmla="*/ 68340 w 1593147"/>
                <a:gd name="connsiteY279" fmla="*/ 1094342 h 1857449"/>
                <a:gd name="connsiteX280" fmla="*/ 85425 w 1593147"/>
                <a:gd name="connsiteY280" fmla="*/ 1100037 h 1857449"/>
                <a:gd name="connsiteX281" fmla="*/ 176544 w 1593147"/>
                <a:gd name="connsiteY281" fmla="*/ 1105731 h 1857449"/>
                <a:gd name="connsiteX282" fmla="*/ 187934 w 1593147"/>
                <a:gd name="connsiteY282" fmla="*/ 1122816 h 1857449"/>
                <a:gd name="connsiteX283" fmla="*/ 227799 w 1593147"/>
                <a:gd name="connsiteY283" fmla="*/ 1139900 h 1857449"/>
                <a:gd name="connsiteX284" fmla="*/ 290444 w 1593147"/>
                <a:gd name="connsiteY284" fmla="*/ 1145595 h 1857449"/>
                <a:gd name="connsiteX285" fmla="*/ 444208 w 1593147"/>
                <a:gd name="connsiteY285" fmla="*/ 1139900 h 1857449"/>
                <a:gd name="connsiteX286" fmla="*/ 427123 w 1593147"/>
                <a:gd name="connsiteY286" fmla="*/ 1134206 h 1857449"/>
                <a:gd name="connsiteX287" fmla="*/ 398648 w 1593147"/>
                <a:gd name="connsiteY287" fmla="*/ 1100037 h 1857449"/>
                <a:gd name="connsiteX288" fmla="*/ 347394 w 1593147"/>
                <a:gd name="connsiteY288" fmla="*/ 1082952 h 1857449"/>
                <a:gd name="connsiteX289" fmla="*/ 290444 w 1593147"/>
                <a:gd name="connsiteY289" fmla="*/ 1054478 h 1857449"/>
                <a:gd name="connsiteX290" fmla="*/ 284749 w 1593147"/>
                <a:gd name="connsiteY290" fmla="*/ 1037393 h 1857449"/>
                <a:gd name="connsiteX291" fmla="*/ 267664 w 1593147"/>
                <a:gd name="connsiteY291" fmla="*/ 1031699 h 1857449"/>
                <a:gd name="connsiteX292" fmla="*/ 244884 w 1593147"/>
                <a:gd name="connsiteY292" fmla="*/ 1014614 h 1857449"/>
                <a:gd name="connsiteX293" fmla="*/ 227799 w 1593147"/>
                <a:gd name="connsiteY293" fmla="*/ 986140 h 1857449"/>
                <a:gd name="connsiteX294" fmla="*/ 210714 w 1593147"/>
                <a:gd name="connsiteY294" fmla="*/ 963361 h 1857449"/>
                <a:gd name="connsiteX295" fmla="*/ 182239 w 1593147"/>
                <a:gd name="connsiteY295" fmla="*/ 900717 h 1857449"/>
                <a:gd name="connsiteX296" fmla="*/ 148069 w 1593147"/>
                <a:gd name="connsiteY296" fmla="*/ 940581 h 1857449"/>
                <a:gd name="connsiteX297" fmla="*/ 136679 w 1593147"/>
                <a:gd name="connsiteY297" fmla="*/ 889328 h 1857449"/>
                <a:gd name="connsiteX298" fmla="*/ 170849 w 1593147"/>
                <a:gd name="connsiteY298" fmla="*/ 843769 h 1857449"/>
                <a:gd name="connsiteX299" fmla="*/ 187934 w 1593147"/>
                <a:gd name="connsiteY299" fmla="*/ 872243 h 1857449"/>
                <a:gd name="connsiteX300" fmla="*/ 193629 w 1593147"/>
                <a:gd name="connsiteY300" fmla="*/ 895023 h 1857449"/>
                <a:gd name="connsiteX301" fmla="*/ 210714 w 1593147"/>
                <a:gd name="connsiteY301" fmla="*/ 912107 h 1857449"/>
                <a:gd name="connsiteX302" fmla="*/ 233494 w 1593147"/>
                <a:gd name="connsiteY302" fmla="*/ 957666 h 1857449"/>
                <a:gd name="connsiteX303" fmla="*/ 279054 w 1593147"/>
                <a:gd name="connsiteY303" fmla="*/ 986140 h 1857449"/>
                <a:gd name="connsiteX304" fmla="*/ 313224 w 1593147"/>
                <a:gd name="connsiteY304" fmla="*/ 1008919 h 1857449"/>
                <a:gd name="connsiteX305" fmla="*/ 347394 w 1593147"/>
                <a:gd name="connsiteY305" fmla="*/ 1043088 h 1857449"/>
                <a:gd name="connsiteX306" fmla="*/ 364478 w 1593147"/>
                <a:gd name="connsiteY306" fmla="*/ 1071562 h 1857449"/>
                <a:gd name="connsiteX307" fmla="*/ 398648 w 1593147"/>
                <a:gd name="connsiteY307" fmla="*/ 1082952 h 1857449"/>
                <a:gd name="connsiteX308" fmla="*/ 438513 w 1593147"/>
                <a:gd name="connsiteY308" fmla="*/ 1071562 h 1857449"/>
                <a:gd name="connsiteX309" fmla="*/ 449903 w 1593147"/>
                <a:gd name="connsiteY309" fmla="*/ 1088647 h 1857449"/>
                <a:gd name="connsiteX310" fmla="*/ 455598 w 1593147"/>
                <a:gd name="connsiteY310" fmla="*/ 1105731 h 1857449"/>
                <a:gd name="connsiteX311" fmla="*/ 501158 w 1593147"/>
                <a:gd name="connsiteY311" fmla="*/ 1111426 h 1857449"/>
                <a:gd name="connsiteX312" fmla="*/ 620752 w 1593147"/>
                <a:gd name="connsiteY312" fmla="*/ 1122816 h 1857449"/>
                <a:gd name="connsiteX313" fmla="*/ 649227 w 1593147"/>
                <a:gd name="connsiteY313" fmla="*/ 1111426 h 1857449"/>
                <a:gd name="connsiteX314" fmla="*/ 597973 w 1593147"/>
                <a:gd name="connsiteY314" fmla="*/ 1082952 h 1857449"/>
                <a:gd name="connsiteX315" fmla="*/ 575193 w 1593147"/>
                <a:gd name="connsiteY315" fmla="*/ 1065868 h 1857449"/>
                <a:gd name="connsiteX316" fmla="*/ 569498 w 1593147"/>
                <a:gd name="connsiteY316" fmla="*/ 1048783 h 1857449"/>
                <a:gd name="connsiteX317" fmla="*/ 552413 w 1593147"/>
                <a:gd name="connsiteY317" fmla="*/ 1037393 h 1857449"/>
                <a:gd name="connsiteX318" fmla="*/ 518243 w 1593147"/>
                <a:gd name="connsiteY318" fmla="*/ 1003224 h 1857449"/>
                <a:gd name="connsiteX319" fmla="*/ 501158 w 1593147"/>
                <a:gd name="connsiteY319" fmla="*/ 986140 h 1857449"/>
                <a:gd name="connsiteX320" fmla="*/ 478378 w 1593147"/>
                <a:gd name="connsiteY320" fmla="*/ 974750 h 1857449"/>
                <a:gd name="connsiteX321" fmla="*/ 461293 w 1593147"/>
                <a:gd name="connsiteY321" fmla="*/ 969055 h 1857449"/>
                <a:gd name="connsiteX322" fmla="*/ 427123 w 1593147"/>
                <a:gd name="connsiteY322" fmla="*/ 940581 h 1857449"/>
                <a:gd name="connsiteX323" fmla="*/ 421428 w 1593147"/>
                <a:gd name="connsiteY323" fmla="*/ 917802 h 1857449"/>
                <a:gd name="connsiteX324" fmla="*/ 404343 w 1593147"/>
                <a:gd name="connsiteY324" fmla="*/ 912107 h 1857449"/>
                <a:gd name="connsiteX325" fmla="*/ 387258 w 1593147"/>
                <a:gd name="connsiteY325" fmla="*/ 900717 h 1857449"/>
                <a:gd name="connsiteX326" fmla="*/ 375868 w 1593147"/>
                <a:gd name="connsiteY326" fmla="*/ 883633 h 1857449"/>
                <a:gd name="connsiteX327" fmla="*/ 358783 w 1593147"/>
                <a:gd name="connsiteY327" fmla="*/ 877938 h 1857449"/>
                <a:gd name="connsiteX328" fmla="*/ 353088 w 1593147"/>
                <a:gd name="connsiteY328" fmla="*/ 820990 h 1857449"/>
                <a:gd name="connsiteX329" fmla="*/ 347394 w 1593147"/>
                <a:gd name="connsiteY329" fmla="*/ 803905 h 1857449"/>
                <a:gd name="connsiteX330" fmla="*/ 341699 w 1593147"/>
                <a:gd name="connsiteY330" fmla="*/ 781126 h 1857449"/>
                <a:gd name="connsiteX331" fmla="*/ 324614 w 1593147"/>
                <a:gd name="connsiteY331" fmla="*/ 775431 h 1857449"/>
                <a:gd name="connsiteX332" fmla="*/ 239189 w 1593147"/>
                <a:gd name="connsiteY332" fmla="*/ 775431 h 1857449"/>
                <a:gd name="connsiteX333" fmla="*/ 216409 w 1593147"/>
                <a:gd name="connsiteY333" fmla="*/ 764042 h 1857449"/>
                <a:gd name="connsiteX334" fmla="*/ 199324 w 1593147"/>
                <a:gd name="connsiteY334" fmla="*/ 758347 h 1857449"/>
                <a:gd name="connsiteX335" fmla="*/ 193629 w 1593147"/>
                <a:gd name="connsiteY335" fmla="*/ 741262 h 1857449"/>
                <a:gd name="connsiteX336" fmla="*/ 267664 w 1593147"/>
                <a:gd name="connsiteY336" fmla="*/ 729873 h 1857449"/>
                <a:gd name="connsiteX337" fmla="*/ 284749 w 1593147"/>
                <a:gd name="connsiteY337" fmla="*/ 718483 h 1857449"/>
                <a:gd name="connsiteX338" fmla="*/ 313224 w 1593147"/>
                <a:gd name="connsiteY338" fmla="*/ 684314 h 1857449"/>
                <a:gd name="connsiteX339" fmla="*/ 324614 w 1593147"/>
                <a:gd name="connsiteY339" fmla="*/ 718483 h 1857449"/>
                <a:gd name="connsiteX340" fmla="*/ 330309 w 1593147"/>
                <a:gd name="connsiteY340" fmla="*/ 746957 h 1857449"/>
                <a:gd name="connsiteX341" fmla="*/ 353088 w 1593147"/>
                <a:gd name="connsiteY341" fmla="*/ 781126 h 1857449"/>
                <a:gd name="connsiteX342" fmla="*/ 364478 w 1593147"/>
                <a:gd name="connsiteY342" fmla="*/ 832379 h 1857449"/>
                <a:gd name="connsiteX343" fmla="*/ 375868 w 1593147"/>
                <a:gd name="connsiteY343" fmla="*/ 866548 h 1857449"/>
                <a:gd name="connsiteX344" fmla="*/ 421428 w 1593147"/>
                <a:gd name="connsiteY344" fmla="*/ 895023 h 1857449"/>
                <a:gd name="connsiteX345" fmla="*/ 466988 w 1593147"/>
                <a:gd name="connsiteY345" fmla="*/ 923497 h 1857449"/>
                <a:gd name="connsiteX346" fmla="*/ 455598 w 1593147"/>
                <a:gd name="connsiteY346" fmla="*/ 877938 h 1857449"/>
                <a:gd name="connsiteX347" fmla="*/ 444208 w 1593147"/>
                <a:gd name="connsiteY347" fmla="*/ 860854 h 1857449"/>
                <a:gd name="connsiteX348" fmla="*/ 449903 w 1593147"/>
                <a:gd name="connsiteY348" fmla="*/ 786821 h 1857449"/>
                <a:gd name="connsiteX349" fmla="*/ 438513 w 1593147"/>
                <a:gd name="connsiteY349" fmla="*/ 729873 h 1857449"/>
                <a:gd name="connsiteX350" fmla="*/ 427123 w 1593147"/>
                <a:gd name="connsiteY350" fmla="*/ 661535 h 1857449"/>
                <a:gd name="connsiteX351" fmla="*/ 421428 w 1593147"/>
                <a:gd name="connsiteY351" fmla="*/ 638755 h 1857449"/>
                <a:gd name="connsiteX352" fmla="*/ 410038 w 1593147"/>
                <a:gd name="connsiteY352" fmla="*/ 615976 h 1857449"/>
                <a:gd name="connsiteX353" fmla="*/ 404343 w 1593147"/>
                <a:gd name="connsiteY353" fmla="*/ 581807 h 1857449"/>
                <a:gd name="connsiteX354" fmla="*/ 387258 w 1593147"/>
                <a:gd name="connsiteY354" fmla="*/ 593197 h 1857449"/>
                <a:gd name="connsiteX355" fmla="*/ 421428 w 1593147"/>
                <a:gd name="connsiteY355" fmla="*/ 621671 h 1857449"/>
                <a:gd name="connsiteX356" fmla="*/ 449903 w 1593147"/>
                <a:gd name="connsiteY356" fmla="*/ 615976 h 1857449"/>
                <a:gd name="connsiteX357" fmla="*/ 512548 w 1593147"/>
                <a:gd name="connsiteY357" fmla="*/ 559028 h 1857449"/>
                <a:gd name="connsiteX358" fmla="*/ 518243 w 1593147"/>
                <a:gd name="connsiteY358" fmla="*/ 581807 h 1857449"/>
                <a:gd name="connsiteX359" fmla="*/ 523938 w 1593147"/>
                <a:gd name="connsiteY359" fmla="*/ 598891 h 1857449"/>
                <a:gd name="connsiteX360" fmla="*/ 506853 w 1593147"/>
                <a:gd name="connsiteY360" fmla="*/ 615976 h 1857449"/>
                <a:gd name="connsiteX361" fmla="*/ 472683 w 1593147"/>
                <a:gd name="connsiteY361" fmla="*/ 650145 h 1857449"/>
                <a:gd name="connsiteX362" fmla="*/ 506853 w 1593147"/>
                <a:gd name="connsiteY362" fmla="*/ 672924 h 1857449"/>
                <a:gd name="connsiteX363" fmla="*/ 523938 w 1593147"/>
                <a:gd name="connsiteY363" fmla="*/ 690009 h 1857449"/>
                <a:gd name="connsiteX364" fmla="*/ 569498 w 1593147"/>
                <a:gd name="connsiteY364" fmla="*/ 707093 h 1857449"/>
                <a:gd name="connsiteX365" fmla="*/ 546718 w 1593147"/>
                <a:gd name="connsiteY365" fmla="*/ 764042 h 1857449"/>
                <a:gd name="connsiteX366" fmla="*/ 518243 w 1593147"/>
                <a:gd name="connsiteY366" fmla="*/ 781126 h 1857449"/>
                <a:gd name="connsiteX367" fmla="*/ 501158 w 1593147"/>
                <a:gd name="connsiteY367" fmla="*/ 815295 h 1857449"/>
                <a:gd name="connsiteX368" fmla="*/ 489768 w 1593147"/>
                <a:gd name="connsiteY368" fmla="*/ 832379 h 1857449"/>
                <a:gd name="connsiteX369" fmla="*/ 495463 w 1593147"/>
                <a:gd name="connsiteY369" fmla="*/ 883633 h 1857449"/>
                <a:gd name="connsiteX370" fmla="*/ 501158 w 1593147"/>
                <a:gd name="connsiteY370" fmla="*/ 900717 h 1857449"/>
                <a:gd name="connsiteX371" fmla="*/ 518243 w 1593147"/>
                <a:gd name="connsiteY371" fmla="*/ 917802 h 1857449"/>
                <a:gd name="connsiteX372" fmla="*/ 541023 w 1593147"/>
                <a:gd name="connsiteY372" fmla="*/ 923497 h 1857449"/>
                <a:gd name="connsiteX373" fmla="*/ 563803 w 1593147"/>
                <a:gd name="connsiteY373" fmla="*/ 957666 h 1857449"/>
                <a:gd name="connsiteX374" fmla="*/ 580888 w 1593147"/>
                <a:gd name="connsiteY374" fmla="*/ 997530 h 1857449"/>
                <a:gd name="connsiteX375" fmla="*/ 597973 w 1593147"/>
                <a:gd name="connsiteY375" fmla="*/ 1003224 h 1857449"/>
                <a:gd name="connsiteX376" fmla="*/ 615058 w 1593147"/>
                <a:gd name="connsiteY376" fmla="*/ 1003224 h 1857449"/>
                <a:gd name="connsiteX377" fmla="*/ 603668 w 1593147"/>
                <a:gd name="connsiteY377" fmla="*/ 923497 h 1857449"/>
                <a:gd name="connsiteX378" fmla="*/ 592278 w 1593147"/>
                <a:gd name="connsiteY378" fmla="*/ 900717 h 1857449"/>
                <a:gd name="connsiteX379" fmla="*/ 586583 w 1593147"/>
                <a:gd name="connsiteY379" fmla="*/ 877938 h 1857449"/>
                <a:gd name="connsiteX380" fmla="*/ 580888 w 1593147"/>
                <a:gd name="connsiteY380" fmla="*/ 832379 h 1857449"/>
                <a:gd name="connsiteX381" fmla="*/ 615058 w 1593147"/>
                <a:gd name="connsiteY381" fmla="*/ 843769 h 1857449"/>
                <a:gd name="connsiteX382" fmla="*/ 637837 w 1593147"/>
                <a:gd name="connsiteY382" fmla="*/ 838074 h 1857449"/>
                <a:gd name="connsiteX383" fmla="*/ 626447 w 1593147"/>
                <a:gd name="connsiteY383" fmla="*/ 820990 h 1857449"/>
                <a:gd name="connsiteX384" fmla="*/ 592278 w 1593147"/>
                <a:gd name="connsiteY384" fmla="*/ 803905 h 1857449"/>
                <a:gd name="connsiteX385" fmla="*/ 586583 w 1593147"/>
                <a:gd name="connsiteY385" fmla="*/ 786821 h 1857449"/>
                <a:gd name="connsiteX386" fmla="*/ 632142 w 1593147"/>
                <a:gd name="connsiteY386" fmla="*/ 746957 h 1857449"/>
                <a:gd name="connsiteX387" fmla="*/ 626447 w 1593147"/>
                <a:gd name="connsiteY387" fmla="*/ 729873 h 1857449"/>
                <a:gd name="connsiteX388" fmla="*/ 632142 w 1593147"/>
                <a:gd name="connsiteY388" fmla="*/ 786821 h 1857449"/>
                <a:gd name="connsiteX389" fmla="*/ 654922 w 1593147"/>
                <a:gd name="connsiteY389" fmla="*/ 792516 h 1857449"/>
                <a:gd name="connsiteX390" fmla="*/ 677702 w 1593147"/>
                <a:gd name="connsiteY390" fmla="*/ 866548 h 1857449"/>
                <a:gd name="connsiteX391" fmla="*/ 694787 w 1593147"/>
                <a:gd name="connsiteY391" fmla="*/ 877938 h 1857449"/>
                <a:gd name="connsiteX392" fmla="*/ 683397 w 1593147"/>
                <a:gd name="connsiteY392" fmla="*/ 900717 h 1857449"/>
                <a:gd name="connsiteX393" fmla="*/ 700482 w 1593147"/>
                <a:gd name="connsiteY393" fmla="*/ 974750 h 1857449"/>
                <a:gd name="connsiteX394" fmla="*/ 711872 w 1593147"/>
                <a:gd name="connsiteY394" fmla="*/ 991835 h 1857449"/>
                <a:gd name="connsiteX395" fmla="*/ 717567 w 1593147"/>
                <a:gd name="connsiteY395" fmla="*/ 1008919 h 1857449"/>
                <a:gd name="connsiteX396" fmla="*/ 740347 w 1593147"/>
                <a:gd name="connsiteY396" fmla="*/ 1014614 h 1857449"/>
                <a:gd name="connsiteX397" fmla="*/ 757432 w 1593147"/>
                <a:gd name="connsiteY397" fmla="*/ 1020309 h 1857449"/>
                <a:gd name="connsiteX398" fmla="*/ 808687 w 1593147"/>
                <a:gd name="connsiteY398" fmla="*/ 1043088 h 1857449"/>
                <a:gd name="connsiteX399" fmla="*/ 820077 w 1593147"/>
                <a:gd name="connsiteY399" fmla="*/ 1065868 h 1857449"/>
                <a:gd name="connsiteX400" fmla="*/ 859942 w 1593147"/>
                <a:gd name="connsiteY400" fmla="*/ 1082952 h 1857449"/>
                <a:gd name="connsiteX401" fmla="*/ 842857 w 1593147"/>
                <a:gd name="connsiteY401" fmla="*/ 1094342 h 1857449"/>
                <a:gd name="connsiteX402" fmla="*/ 825772 w 1593147"/>
                <a:gd name="connsiteY402" fmla="*/ 1082952 h 1857449"/>
                <a:gd name="connsiteX403" fmla="*/ 797297 w 1593147"/>
                <a:gd name="connsiteY403" fmla="*/ 1054478 h 1857449"/>
                <a:gd name="connsiteX404" fmla="*/ 763127 w 1593147"/>
                <a:gd name="connsiteY404" fmla="*/ 1048783 h 1857449"/>
                <a:gd name="connsiteX405" fmla="*/ 700482 w 1593147"/>
                <a:gd name="connsiteY405" fmla="*/ 1026004 h 1857449"/>
                <a:gd name="connsiteX406" fmla="*/ 677702 w 1593147"/>
                <a:gd name="connsiteY406" fmla="*/ 1008919 h 1857449"/>
                <a:gd name="connsiteX407" fmla="*/ 672007 w 1593147"/>
                <a:gd name="connsiteY407" fmla="*/ 917802 h 1857449"/>
                <a:gd name="connsiteX408" fmla="*/ 637837 w 1593147"/>
                <a:gd name="connsiteY408" fmla="*/ 895023 h 1857449"/>
                <a:gd name="connsiteX409" fmla="*/ 558108 w 1593147"/>
                <a:gd name="connsiteY409" fmla="*/ 923497 h 1857449"/>
                <a:gd name="connsiteX410" fmla="*/ 580888 w 1593147"/>
                <a:gd name="connsiteY410" fmla="*/ 969055 h 1857449"/>
                <a:gd name="connsiteX411" fmla="*/ 615058 w 1593147"/>
                <a:gd name="connsiteY411" fmla="*/ 991835 h 1857449"/>
                <a:gd name="connsiteX412" fmla="*/ 632142 w 1593147"/>
                <a:gd name="connsiteY412" fmla="*/ 1031699 h 1857449"/>
                <a:gd name="connsiteX413" fmla="*/ 643532 w 1593147"/>
                <a:gd name="connsiteY413" fmla="*/ 1065868 h 1857449"/>
                <a:gd name="connsiteX414" fmla="*/ 700482 w 1593147"/>
                <a:gd name="connsiteY414" fmla="*/ 1071562 h 1857449"/>
                <a:gd name="connsiteX415" fmla="*/ 751737 w 1593147"/>
                <a:gd name="connsiteY415" fmla="*/ 1071562 h 1857449"/>
                <a:gd name="connsiteX416" fmla="*/ 768822 w 1593147"/>
                <a:gd name="connsiteY416" fmla="*/ 1145595 h 1857449"/>
                <a:gd name="connsiteX417" fmla="*/ 785907 w 1593147"/>
                <a:gd name="connsiteY417" fmla="*/ 1156985 h 1857449"/>
                <a:gd name="connsiteX418" fmla="*/ 825772 w 1593147"/>
                <a:gd name="connsiteY418" fmla="*/ 1151290 h 1857449"/>
                <a:gd name="connsiteX419" fmla="*/ 882722 w 1593147"/>
                <a:gd name="connsiteY419" fmla="*/ 1145595 h 1857449"/>
                <a:gd name="connsiteX420" fmla="*/ 911196 w 1593147"/>
                <a:gd name="connsiteY420" fmla="*/ 1128511 h 1857449"/>
                <a:gd name="connsiteX421" fmla="*/ 928281 w 1593147"/>
                <a:gd name="connsiteY421" fmla="*/ 1122816 h 1857449"/>
                <a:gd name="connsiteX422" fmla="*/ 916891 w 1593147"/>
                <a:gd name="connsiteY422" fmla="*/ 1060173 h 1857449"/>
                <a:gd name="connsiteX423" fmla="*/ 905501 w 1593147"/>
                <a:gd name="connsiteY423" fmla="*/ 1037393 h 1857449"/>
                <a:gd name="connsiteX424" fmla="*/ 888416 w 1593147"/>
                <a:gd name="connsiteY424" fmla="*/ 1031699 h 1857449"/>
                <a:gd name="connsiteX425" fmla="*/ 888416 w 1593147"/>
                <a:gd name="connsiteY425" fmla="*/ 991835 h 1857449"/>
                <a:gd name="connsiteX426" fmla="*/ 882722 w 1593147"/>
                <a:gd name="connsiteY426" fmla="*/ 951971 h 1857449"/>
                <a:gd name="connsiteX427" fmla="*/ 865637 w 1593147"/>
                <a:gd name="connsiteY427" fmla="*/ 946276 h 1857449"/>
                <a:gd name="connsiteX428" fmla="*/ 842857 w 1593147"/>
                <a:gd name="connsiteY428" fmla="*/ 940581 h 1857449"/>
                <a:gd name="connsiteX429" fmla="*/ 808687 w 1593147"/>
                <a:gd name="connsiteY429" fmla="*/ 923497 h 1857449"/>
                <a:gd name="connsiteX430" fmla="*/ 802992 w 1593147"/>
                <a:gd name="connsiteY430" fmla="*/ 940581 h 1857449"/>
                <a:gd name="connsiteX431" fmla="*/ 791602 w 1593147"/>
                <a:gd name="connsiteY431" fmla="*/ 957666 h 1857449"/>
                <a:gd name="connsiteX432" fmla="*/ 774517 w 1593147"/>
                <a:gd name="connsiteY432" fmla="*/ 951971 h 1857449"/>
                <a:gd name="connsiteX433" fmla="*/ 797297 w 1593147"/>
                <a:gd name="connsiteY433" fmla="*/ 889328 h 1857449"/>
                <a:gd name="connsiteX434" fmla="*/ 774517 w 1593147"/>
                <a:gd name="connsiteY434" fmla="*/ 877938 h 1857449"/>
                <a:gd name="connsiteX435" fmla="*/ 751737 w 1593147"/>
                <a:gd name="connsiteY435" fmla="*/ 855159 h 1857449"/>
                <a:gd name="connsiteX436" fmla="*/ 740347 w 1593147"/>
                <a:gd name="connsiteY436" fmla="*/ 815295 h 1857449"/>
                <a:gd name="connsiteX437" fmla="*/ 797297 w 1593147"/>
                <a:gd name="connsiteY437" fmla="*/ 786821 h 1857449"/>
                <a:gd name="connsiteX438" fmla="*/ 780212 w 1593147"/>
                <a:gd name="connsiteY438" fmla="*/ 792516 h 1857449"/>
                <a:gd name="connsiteX439" fmla="*/ 791602 w 1593147"/>
                <a:gd name="connsiteY439" fmla="*/ 815295 h 1857449"/>
                <a:gd name="connsiteX440" fmla="*/ 797297 w 1593147"/>
                <a:gd name="connsiteY440" fmla="*/ 832379 h 1857449"/>
                <a:gd name="connsiteX441" fmla="*/ 814382 w 1593147"/>
                <a:gd name="connsiteY441" fmla="*/ 843769 h 1857449"/>
                <a:gd name="connsiteX442" fmla="*/ 825772 w 1593147"/>
                <a:gd name="connsiteY442" fmla="*/ 860854 h 1857449"/>
                <a:gd name="connsiteX443" fmla="*/ 854247 w 1593147"/>
                <a:gd name="connsiteY443" fmla="*/ 877938 h 1857449"/>
                <a:gd name="connsiteX444" fmla="*/ 871332 w 1593147"/>
                <a:gd name="connsiteY444" fmla="*/ 889328 h 1857449"/>
                <a:gd name="connsiteX445" fmla="*/ 905501 w 1593147"/>
                <a:gd name="connsiteY445" fmla="*/ 912107 h 1857449"/>
                <a:gd name="connsiteX446" fmla="*/ 916891 w 1593147"/>
                <a:gd name="connsiteY446" fmla="*/ 855159 h 1857449"/>
                <a:gd name="connsiteX447" fmla="*/ 922586 w 1593147"/>
                <a:gd name="connsiteY447" fmla="*/ 826685 h 1857449"/>
                <a:gd name="connsiteX448" fmla="*/ 905501 w 1593147"/>
                <a:gd name="connsiteY448" fmla="*/ 815295 h 1857449"/>
                <a:gd name="connsiteX449" fmla="*/ 877027 w 1593147"/>
                <a:gd name="connsiteY449" fmla="*/ 769736 h 1857449"/>
                <a:gd name="connsiteX450" fmla="*/ 865637 w 1593147"/>
                <a:gd name="connsiteY450" fmla="*/ 752652 h 1857449"/>
                <a:gd name="connsiteX451" fmla="*/ 854247 w 1593147"/>
                <a:gd name="connsiteY451" fmla="*/ 729873 h 1857449"/>
                <a:gd name="connsiteX452" fmla="*/ 825772 w 1593147"/>
                <a:gd name="connsiteY452" fmla="*/ 695704 h 1857449"/>
                <a:gd name="connsiteX453" fmla="*/ 814382 w 1593147"/>
                <a:gd name="connsiteY453" fmla="*/ 667229 h 1857449"/>
                <a:gd name="connsiteX454" fmla="*/ 797297 w 1593147"/>
                <a:gd name="connsiteY454" fmla="*/ 650145 h 1857449"/>
                <a:gd name="connsiteX455" fmla="*/ 763127 w 1593147"/>
                <a:gd name="connsiteY455" fmla="*/ 627366 h 1857449"/>
                <a:gd name="connsiteX456" fmla="*/ 746042 w 1593147"/>
                <a:gd name="connsiteY456" fmla="*/ 633060 h 1857449"/>
                <a:gd name="connsiteX457" fmla="*/ 751737 w 1593147"/>
                <a:gd name="connsiteY457" fmla="*/ 672924 h 1857449"/>
                <a:gd name="connsiteX458" fmla="*/ 746042 w 1593147"/>
                <a:gd name="connsiteY458" fmla="*/ 690009 h 1857449"/>
                <a:gd name="connsiteX459" fmla="*/ 728957 w 1593147"/>
                <a:gd name="connsiteY459" fmla="*/ 684314 h 1857449"/>
                <a:gd name="connsiteX460" fmla="*/ 711872 w 1593147"/>
                <a:gd name="connsiteY460" fmla="*/ 667229 h 1857449"/>
                <a:gd name="connsiteX461" fmla="*/ 717567 w 1593147"/>
                <a:gd name="connsiteY461" fmla="*/ 650145 h 1857449"/>
                <a:gd name="connsiteX462" fmla="*/ 751737 w 1593147"/>
                <a:gd name="connsiteY462" fmla="*/ 633060 h 1857449"/>
                <a:gd name="connsiteX463" fmla="*/ 763127 w 1593147"/>
                <a:gd name="connsiteY463" fmla="*/ 615976 h 1857449"/>
                <a:gd name="connsiteX464" fmla="*/ 734652 w 1593147"/>
                <a:gd name="connsiteY464" fmla="*/ 604586 h 1857449"/>
                <a:gd name="connsiteX465" fmla="*/ 706177 w 1593147"/>
                <a:gd name="connsiteY465" fmla="*/ 576112 h 1857449"/>
                <a:gd name="connsiteX466" fmla="*/ 666312 w 1593147"/>
                <a:gd name="connsiteY466" fmla="*/ 553333 h 1857449"/>
                <a:gd name="connsiteX467" fmla="*/ 654922 w 1593147"/>
                <a:gd name="connsiteY467" fmla="*/ 536248 h 1857449"/>
                <a:gd name="connsiteX468" fmla="*/ 672007 w 1593147"/>
                <a:gd name="connsiteY468" fmla="*/ 524859 h 1857449"/>
                <a:gd name="connsiteX469" fmla="*/ 700482 w 1593147"/>
                <a:gd name="connsiteY469" fmla="*/ 502079 h 1857449"/>
                <a:gd name="connsiteX470" fmla="*/ 683397 w 1593147"/>
                <a:gd name="connsiteY470" fmla="*/ 496384 h 1857449"/>
                <a:gd name="connsiteX471" fmla="*/ 700482 w 1593147"/>
                <a:gd name="connsiteY471" fmla="*/ 507774 h 1857449"/>
                <a:gd name="connsiteX472" fmla="*/ 723262 w 1593147"/>
                <a:gd name="connsiteY472" fmla="*/ 496384 h 1857449"/>
                <a:gd name="connsiteX473" fmla="*/ 711872 w 1593147"/>
                <a:gd name="connsiteY473" fmla="*/ 479300 h 1857449"/>
                <a:gd name="connsiteX474" fmla="*/ 689092 w 1593147"/>
                <a:gd name="connsiteY474" fmla="*/ 473605 h 1857449"/>
                <a:gd name="connsiteX475" fmla="*/ 672007 w 1593147"/>
                <a:gd name="connsiteY475" fmla="*/ 450826 h 1857449"/>
                <a:gd name="connsiteX476" fmla="*/ 706177 w 1593147"/>
                <a:gd name="connsiteY476" fmla="*/ 462215 h 1857449"/>
                <a:gd name="connsiteX477" fmla="*/ 723262 w 1593147"/>
                <a:gd name="connsiteY477" fmla="*/ 484995 h 1857449"/>
                <a:gd name="connsiteX478" fmla="*/ 763127 w 1593147"/>
                <a:gd name="connsiteY478" fmla="*/ 450826 h 1857449"/>
                <a:gd name="connsiteX479" fmla="*/ 757432 w 1593147"/>
                <a:gd name="connsiteY479" fmla="*/ 428046 h 1857449"/>
                <a:gd name="connsiteX480" fmla="*/ 734652 w 1593147"/>
                <a:gd name="connsiteY480" fmla="*/ 410962 h 1857449"/>
                <a:gd name="connsiteX481" fmla="*/ 780212 w 1593147"/>
                <a:gd name="connsiteY481" fmla="*/ 388183 h 1857449"/>
                <a:gd name="connsiteX482" fmla="*/ 768822 w 1593147"/>
                <a:gd name="connsiteY482" fmla="*/ 393878 h 1857449"/>
                <a:gd name="connsiteX483" fmla="*/ 757432 w 1593147"/>
                <a:gd name="connsiteY483" fmla="*/ 473605 h 1857449"/>
                <a:gd name="connsiteX484" fmla="*/ 746042 w 1593147"/>
                <a:gd name="connsiteY484" fmla="*/ 490690 h 1857449"/>
                <a:gd name="connsiteX485" fmla="*/ 740347 w 1593147"/>
                <a:gd name="connsiteY485" fmla="*/ 536248 h 1857449"/>
                <a:gd name="connsiteX486" fmla="*/ 797297 w 1593147"/>
                <a:gd name="connsiteY486" fmla="*/ 570417 h 1857449"/>
                <a:gd name="connsiteX487" fmla="*/ 825772 w 1593147"/>
                <a:gd name="connsiteY487" fmla="*/ 587502 h 1857449"/>
                <a:gd name="connsiteX488" fmla="*/ 842857 w 1593147"/>
                <a:gd name="connsiteY488" fmla="*/ 593197 h 1857449"/>
                <a:gd name="connsiteX489" fmla="*/ 865637 w 1593147"/>
                <a:gd name="connsiteY489" fmla="*/ 615976 h 1857449"/>
                <a:gd name="connsiteX490" fmla="*/ 871332 w 1593147"/>
                <a:gd name="connsiteY490" fmla="*/ 638755 h 1857449"/>
                <a:gd name="connsiteX491" fmla="*/ 899806 w 1593147"/>
                <a:gd name="connsiteY491" fmla="*/ 667229 h 1857449"/>
                <a:gd name="connsiteX492" fmla="*/ 922586 w 1593147"/>
                <a:gd name="connsiteY492" fmla="*/ 661535 h 1857449"/>
                <a:gd name="connsiteX493" fmla="*/ 916891 w 1593147"/>
                <a:gd name="connsiteY493" fmla="*/ 627366 h 1857449"/>
                <a:gd name="connsiteX494" fmla="*/ 911196 w 1593147"/>
                <a:gd name="connsiteY494" fmla="*/ 598891 h 1857449"/>
                <a:gd name="connsiteX495" fmla="*/ 928281 w 1593147"/>
                <a:gd name="connsiteY495" fmla="*/ 484995 h 1857449"/>
                <a:gd name="connsiteX496" fmla="*/ 939671 w 1593147"/>
                <a:gd name="connsiteY496" fmla="*/ 456521 h 1857449"/>
                <a:gd name="connsiteX497" fmla="*/ 905501 w 1593147"/>
                <a:gd name="connsiteY497" fmla="*/ 388183 h 1857449"/>
                <a:gd name="connsiteX498" fmla="*/ 922586 w 1593147"/>
                <a:gd name="connsiteY498" fmla="*/ 376793 h 1857449"/>
                <a:gd name="connsiteX499" fmla="*/ 933976 w 1593147"/>
                <a:gd name="connsiteY499" fmla="*/ 359709 h 1857449"/>
                <a:gd name="connsiteX500" fmla="*/ 939671 w 1593147"/>
                <a:gd name="connsiteY500" fmla="*/ 388183 h 1857449"/>
                <a:gd name="connsiteX501" fmla="*/ 945366 w 1593147"/>
                <a:gd name="connsiteY501" fmla="*/ 428046 h 1857449"/>
                <a:gd name="connsiteX502" fmla="*/ 973841 w 1593147"/>
                <a:gd name="connsiteY502" fmla="*/ 422352 h 1857449"/>
                <a:gd name="connsiteX503" fmla="*/ 996621 w 1593147"/>
                <a:gd name="connsiteY503" fmla="*/ 382488 h 1857449"/>
                <a:gd name="connsiteX504" fmla="*/ 973841 w 1593147"/>
                <a:gd name="connsiteY504" fmla="*/ 399572 h 1857449"/>
                <a:gd name="connsiteX505" fmla="*/ 956756 w 1593147"/>
                <a:gd name="connsiteY505" fmla="*/ 433741 h 1857449"/>
                <a:gd name="connsiteX506" fmla="*/ 956756 w 1593147"/>
                <a:gd name="connsiteY506" fmla="*/ 570417 h 1857449"/>
                <a:gd name="connsiteX507" fmla="*/ 962451 w 1593147"/>
                <a:gd name="connsiteY507" fmla="*/ 764042 h 1857449"/>
                <a:gd name="connsiteX508" fmla="*/ 1036486 w 1593147"/>
                <a:gd name="connsiteY508" fmla="*/ 752652 h 1857449"/>
                <a:gd name="connsiteX509" fmla="*/ 1042181 w 1593147"/>
                <a:gd name="connsiteY509" fmla="*/ 718483 h 1857449"/>
                <a:gd name="connsiteX510" fmla="*/ 1053571 w 1593147"/>
                <a:gd name="connsiteY510" fmla="*/ 684314 h 1857449"/>
                <a:gd name="connsiteX511" fmla="*/ 1059266 w 1593147"/>
                <a:gd name="connsiteY511" fmla="*/ 661535 h 1857449"/>
                <a:gd name="connsiteX512" fmla="*/ 1076351 w 1593147"/>
                <a:gd name="connsiteY512" fmla="*/ 627366 h 1857449"/>
                <a:gd name="connsiteX513" fmla="*/ 1082046 w 1593147"/>
                <a:gd name="connsiteY513" fmla="*/ 593197 h 1857449"/>
                <a:gd name="connsiteX514" fmla="*/ 1116216 w 1593147"/>
                <a:gd name="connsiteY514" fmla="*/ 570417 h 1857449"/>
                <a:gd name="connsiteX515" fmla="*/ 1127606 w 1593147"/>
                <a:gd name="connsiteY515" fmla="*/ 553333 h 1857449"/>
                <a:gd name="connsiteX516" fmla="*/ 1110521 w 1593147"/>
                <a:gd name="connsiteY516" fmla="*/ 547638 h 1857449"/>
                <a:gd name="connsiteX517" fmla="*/ 1116216 w 1593147"/>
                <a:gd name="connsiteY517" fmla="*/ 507774 h 1857449"/>
                <a:gd name="connsiteX518" fmla="*/ 1121911 w 1593147"/>
                <a:gd name="connsiteY518" fmla="*/ 456521 h 1857449"/>
                <a:gd name="connsiteX519" fmla="*/ 1184555 w 1593147"/>
                <a:gd name="connsiteY519" fmla="*/ 473605 h 1857449"/>
                <a:gd name="connsiteX520" fmla="*/ 1201640 w 1593147"/>
                <a:gd name="connsiteY520" fmla="*/ 496384 h 1857449"/>
                <a:gd name="connsiteX521" fmla="*/ 1207335 w 1593147"/>
                <a:gd name="connsiteY521" fmla="*/ 530553 h 1857449"/>
                <a:gd name="connsiteX522" fmla="*/ 1195945 w 1593147"/>
                <a:gd name="connsiteY522" fmla="*/ 547638 h 1857449"/>
                <a:gd name="connsiteX523" fmla="*/ 1156080 w 1593147"/>
                <a:gd name="connsiteY523" fmla="*/ 581807 h 1857449"/>
                <a:gd name="connsiteX524" fmla="*/ 1144691 w 1593147"/>
                <a:gd name="connsiteY524" fmla="*/ 604586 h 1857449"/>
                <a:gd name="connsiteX525" fmla="*/ 1110521 w 1593147"/>
                <a:gd name="connsiteY525" fmla="*/ 661535 h 1857449"/>
                <a:gd name="connsiteX526" fmla="*/ 1087741 w 1593147"/>
                <a:gd name="connsiteY526" fmla="*/ 724178 h 1857449"/>
                <a:gd name="connsiteX527" fmla="*/ 1076351 w 1593147"/>
                <a:gd name="connsiteY527" fmla="*/ 746957 h 1857449"/>
                <a:gd name="connsiteX528" fmla="*/ 1013706 w 1593147"/>
                <a:gd name="connsiteY528" fmla="*/ 798210 h 1857449"/>
                <a:gd name="connsiteX529" fmla="*/ 996621 w 1593147"/>
                <a:gd name="connsiteY529" fmla="*/ 803905 h 1857449"/>
                <a:gd name="connsiteX530" fmla="*/ 968146 w 1593147"/>
                <a:gd name="connsiteY530" fmla="*/ 826685 h 1857449"/>
                <a:gd name="connsiteX531" fmla="*/ 962451 w 1593147"/>
                <a:gd name="connsiteY531" fmla="*/ 843769 h 1857449"/>
                <a:gd name="connsiteX532" fmla="*/ 968146 w 1593147"/>
                <a:gd name="connsiteY532" fmla="*/ 946276 h 1857449"/>
                <a:gd name="connsiteX533" fmla="*/ 1047876 w 1593147"/>
                <a:gd name="connsiteY533" fmla="*/ 940581 h 1857449"/>
                <a:gd name="connsiteX534" fmla="*/ 1070656 w 1593147"/>
                <a:gd name="connsiteY534" fmla="*/ 934886 h 1857449"/>
                <a:gd name="connsiteX535" fmla="*/ 1059266 w 1593147"/>
                <a:gd name="connsiteY535" fmla="*/ 917802 h 1857449"/>
                <a:gd name="connsiteX536" fmla="*/ 1064961 w 1593147"/>
                <a:gd name="connsiteY536" fmla="*/ 872243 h 1857449"/>
                <a:gd name="connsiteX537" fmla="*/ 1104826 w 1593147"/>
                <a:gd name="connsiteY537" fmla="*/ 877938 h 1857449"/>
                <a:gd name="connsiteX538" fmla="*/ 1110521 w 1593147"/>
                <a:gd name="connsiteY538" fmla="*/ 895023 h 1857449"/>
                <a:gd name="connsiteX539" fmla="*/ 1144691 w 1593147"/>
                <a:gd name="connsiteY539" fmla="*/ 917802 h 1857449"/>
                <a:gd name="connsiteX540" fmla="*/ 1218725 w 1593147"/>
                <a:gd name="connsiteY540" fmla="*/ 877938 h 1857449"/>
                <a:gd name="connsiteX541" fmla="*/ 1235810 w 1593147"/>
                <a:gd name="connsiteY541" fmla="*/ 746957 h 1857449"/>
                <a:gd name="connsiteX542" fmla="*/ 1252895 w 1593147"/>
                <a:gd name="connsiteY542" fmla="*/ 701398 h 1857449"/>
                <a:gd name="connsiteX543" fmla="*/ 1275675 w 1593147"/>
                <a:gd name="connsiteY543" fmla="*/ 707093 h 1857449"/>
                <a:gd name="connsiteX544" fmla="*/ 1281370 w 1593147"/>
                <a:gd name="connsiteY544" fmla="*/ 724178 h 1857449"/>
                <a:gd name="connsiteX545" fmla="*/ 1269980 w 1593147"/>
                <a:gd name="connsiteY545" fmla="*/ 775431 h 1857449"/>
                <a:gd name="connsiteX546" fmla="*/ 1264285 w 1593147"/>
                <a:gd name="connsiteY546" fmla="*/ 820990 h 1857449"/>
                <a:gd name="connsiteX547" fmla="*/ 1241505 w 1593147"/>
                <a:gd name="connsiteY547" fmla="*/ 866548 h 1857449"/>
                <a:gd name="connsiteX548" fmla="*/ 1235810 w 1593147"/>
                <a:gd name="connsiteY548" fmla="*/ 883633 h 1857449"/>
                <a:gd name="connsiteX549" fmla="*/ 1275675 w 1593147"/>
                <a:gd name="connsiteY549" fmla="*/ 912107 h 1857449"/>
                <a:gd name="connsiteX550" fmla="*/ 1298455 w 1593147"/>
                <a:gd name="connsiteY550" fmla="*/ 917802 h 1857449"/>
                <a:gd name="connsiteX551" fmla="*/ 1241505 w 1593147"/>
                <a:gd name="connsiteY551" fmla="*/ 940581 h 1857449"/>
                <a:gd name="connsiteX552" fmla="*/ 1201640 w 1593147"/>
                <a:gd name="connsiteY552" fmla="*/ 951971 h 1857449"/>
                <a:gd name="connsiteX553" fmla="*/ 1190250 w 1593147"/>
                <a:gd name="connsiteY553" fmla="*/ 969055 h 1857449"/>
                <a:gd name="connsiteX554" fmla="*/ 1201640 w 1593147"/>
                <a:gd name="connsiteY554" fmla="*/ 1008919 h 1857449"/>
                <a:gd name="connsiteX555" fmla="*/ 1184555 w 1593147"/>
                <a:gd name="connsiteY555" fmla="*/ 1014614 h 1857449"/>
                <a:gd name="connsiteX556" fmla="*/ 1167470 w 1593147"/>
                <a:gd name="connsiteY556" fmla="*/ 1003224 h 1857449"/>
                <a:gd name="connsiteX557" fmla="*/ 1156080 w 1593147"/>
                <a:gd name="connsiteY557" fmla="*/ 1020309 h 1857449"/>
                <a:gd name="connsiteX558" fmla="*/ 1138996 w 1593147"/>
                <a:gd name="connsiteY558" fmla="*/ 1026004 h 1857449"/>
                <a:gd name="connsiteX559" fmla="*/ 1133301 w 1593147"/>
                <a:gd name="connsiteY559" fmla="*/ 986140 h 1857449"/>
                <a:gd name="connsiteX560" fmla="*/ 1116216 w 1593147"/>
                <a:gd name="connsiteY560" fmla="*/ 974750 h 1857449"/>
                <a:gd name="connsiteX561" fmla="*/ 1030791 w 1593147"/>
                <a:gd name="connsiteY561" fmla="*/ 980445 h 1857449"/>
                <a:gd name="connsiteX562" fmla="*/ 1013706 w 1593147"/>
                <a:gd name="connsiteY562" fmla="*/ 991835 h 1857449"/>
                <a:gd name="connsiteX563" fmla="*/ 1019401 w 1593147"/>
                <a:gd name="connsiteY563" fmla="*/ 1111426 h 1857449"/>
                <a:gd name="connsiteX564" fmla="*/ 1053571 w 1593147"/>
                <a:gd name="connsiteY564" fmla="*/ 1128511 h 1857449"/>
                <a:gd name="connsiteX565" fmla="*/ 1150385 w 1593147"/>
                <a:gd name="connsiteY565" fmla="*/ 1134206 h 1857449"/>
                <a:gd name="connsiteX566" fmla="*/ 1184555 w 1593147"/>
                <a:gd name="connsiteY566" fmla="*/ 1139900 h 1857449"/>
                <a:gd name="connsiteX567" fmla="*/ 1201640 w 1593147"/>
                <a:gd name="connsiteY567" fmla="*/ 1145595 h 1857449"/>
                <a:gd name="connsiteX568" fmla="*/ 1258590 w 1593147"/>
                <a:gd name="connsiteY568" fmla="*/ 1139900 h 1857449"/>
                <a:gd name="connsiteX569" fmla="*/ 1287065 w 1593147"/>
                <a:gd name="connsiteY569" fmla="*/ 1111426 h 1857449"/>
                <a:gd name="connsiteX570" fmla="*/ 1304150 w 1593147"/>
                <a:gd name="connsiteY570" fmla="*/ 1100037 h 1857449"/>
                <a:gd name="connsiteX571" fmla="*/ 1315540 w 1593147"/>
                <a:gd name="connsiteY571" fmla="*/ 1077257 h 1857449"/>
                <a:gd name="connsiteX572" fmla="*/ 1332625 w 1593147"/>
                <a:gd name="connsiteY572" fmla="*/ 1060173 h 1857449"/>
                <a:gd name="connsiteX573" fmla="*/ 1355405 w 1593147"/>
                <a:gd name="connsiteY573" fmla="*/ 1031699 h 1857449"/>
                <a:gd name="connsiteX574" fmla="*/ 1378185 w 1593147"/>
                <a:gd name="connsiteY574" fmla="*/ 991835 h 1857449"/>
                <a:gd name="connsiteX575" fmla="*/ 1383880 w 1593147"/>
                <a:gd name="connsiteY575" fmla="*/ 974750 h 1857449"/>
                <a:gd name="connsiteX576" fmla="*/ 1412355 w 1593147"/>
                <a:gd name="connsiteY576" fmla="*/ 951971 h 1857449"/>
                <a:gd name="connsiteX577" fmla="*/ 1418049 w 1593147"/>
                <a:gd name="connsiteY577" fmla="*/ 934886 h 1857449"/>
                <a:gd name="connsiteX578" fmla="*/ 1429439 w 1593147"/>
                <a:gd name="connsiteY578" fmla="*/ 912107 h 1857449"/>
                <a:gd name="connsiteX579" fmla="*/ 1418049 w 1593147"/>
                <a:gd name="connsiteY579" fmla="*/ 877938 h 1857449"/>
                <a:gd name="connsiteX580" fmla="*/ 1429439 w 1593147"/>
                <a:gd name="connsiteY580" fmla="*/ 820990 h 1857449"/>
                <a:gd name="connsiteX581" fmla="*/ 1446524 w 1593147"/>
                <a:gd name="connsiteY581" fmla="*/ 798210 h 1857449"/>
                <a:gd name="connsiteX582" fmla="*/ 1469304 w 1593147"/>
                <a:gd name="connsiteY582" fmla="*/ 786821 h 1857449"/>
                <a:gd name="connsiteX583" fmla="*/ 1429439 w 1593147"/>
                <a:gd name="connsiteY583" fmla="*/ 279981 h 1857449"/>
                <a:gd name="connsiteX584" fmla="*/ 1457914 w 1593147"/>
                <a:gd name="connsiteY584" fmla="*/ 234422 h 1857449"/>
                <a:gd name="connsiteX585" fmla="*/ 1469304 w 1593147"/>
                <a:gd name="connsiteY585" fmla="*/ 217338 h 1857449"/>
                <a:gd name="connsiteX586" fmla="*/ 1509169 w 1593147"/>
                <a:gd name="connsiteY586" fmla="*/ 177474 h 1857449"/>
                <a:gd name="connsiteX587" fmla="*/ 1486389 w 1593147"/>
                <a:gd name="connsiteY587" fmla="*/ 143305 h 1857449"/>
                <a:gd name="connsiteX588" fmla="*/ 1503474 w 1593147"/>
                <a:gd name="connsiteY588" fmla="*/ 131915 h 1857449"/>
                <a:gd name="connsiteX589" fmla="*/ 1520559 w 1593147"/>
                <a:gd name="connsiteY589" fmla="*/ 109136 h 1857449"/>
                <a:gd name="connsiteX590" fmla="*/ 1543339 w 1593147"/>
                <a:gd name="connsiteY590" fmla="*/ 97746 h 1857449"/>
                <a:gd name="connsiteX591" fmla="*/ 1480694 w 1593147"/>
                <a:gd name="connsiteY591" fmla="*/ 46493 h 1857449"/>
                <a:gd name="connsiteX592" fmla="*/ 1395270 w 1593147"/>
                <a:gd name="connsiteY592" fmla="*/ 69272 h 1857449"/>
                <a:gd name="connsiteX593" fmla="*/ 1389575 w 1593147"/>
                <a:gd name="connsiteY593" fmla="*/ 86357 h 1857449"/>
                <a:gd name="connsiteX594" fmla="*/ 1366795 w 1593147"/>
                <a:gd name="connsiteY594" fmla="*/ 131915 h 1857449"/>
                <a:gd name="connsiteX595" fmla="*/ 1235810 w 1593147"/>
                <a:gd name="connsiteY595" fmla="*/ 74967 h 1857449"/>
                <a:gd name="connsiteX0" fmla="*/ 1235810 w 1593149"/>
                <a:gd name="connsiteY0" fmla="*/ 74967 h 1857449"/>
                <a:gd name="connsiteX1" fmla="*/ 1397962 w 1593149"/>
                <a:gd name="connsiteY1" fmla="*/ 12412 h 1857449"/>
                <a:gd name="connsiteX2" fmla="*/ 1498954 w 1593149"/>
                <a:gd name="connsiteY2" fmla="*/ 104593 h 1857449"/>
                <a:gd name="connsiteX3" fmla="*/ 1425091 w 1593149"/>
                <a:gd name="connsiteY3" fmla="*/ 46847 h 1857449"/>
                <a:gd name="connsiteX4" fmla="*/ 1571814 w 1593149"/>
                <a:gd name="connsiteY4" fmla="*/ 46493 h 1857449"/>
                <a:gd name="connsiteX5" fmla="*/ 1588899 w 1593149"/>
                <a:gd name="connsiteY5" fmla="*/ 57882 h 1857449"/>
                <a:gd name="connsiteX6" fmla="*/ 1486389 w 1593149"/>
                <a:gd name="connsiteY6" fmla="*/ 798210 h 1857449"/>
                <a:gd name="connsiteX7" fmla="*/ 1474999 w 1593149"/>
                <a:gd name="connsiteY7" fmla="*/ 843769 h 1857449"/>
                <a:gd name="connsiteX8" fmla="*/ 1457914 w 1593149"/>
                <a:gd name="connsiteY8" fmla="*/ 906412 h 1857449"/>
                <a:gd name="connsiteX9" fmla="*/ 1452219 w 1593149"/>
                <a:gd name="connsiteY9" fmla="*/ 929192 h 1857449"/>
                <a:gd name="connsiteX10" fmla="*/ 1446524 w 1593149"/>
                <a:gd name="connsiteY10" fmla="*/ 963361 h 1857449"/>
                <a:gd name="connsiteX11" fmla="*/ 1412355 w 1593149"/>
                <a:gd name="connsiteY11" fmla="*/ 986140 h 1857449"/>
                <a:gd name="connsiteX12" fmla="*/ 1361100 w 1593149"/>
                <a:gd name="connsiteY12" fmla="*/ 1043088 h 1857449"/>
                <a:gd name="connsiteX13" fmla="*/ 1338320 w 1593149"/>
                <a:gd name="connsiteY13" fmla="*/ 1094342 h 1857449"/>
                <a:gd name="connsiteX14" fmla="*/ 1315540 w 1593149"/>
                <a:gd name="connsiteY14" fmla="*/ 1139900 h 1857449"/>
                <a:gd name="connsiteX15" fmla="*/ 1298455 w 1593149"/>
                <a:gd name="connsiteY15" fmla="*/ 1168374 h 1857449"/>
                <a:gd name="connsiteX16" fmla="*/ 1281370 w 1593149"/>
                <a:gd name="connsiteY16" fmla="*/ 1174069 h 1857449"/>
                <a:gd name="connsiteX17" fmla="*/ 1235810 w 1593149"/>
                <a:gd name="connsiteY17" fmla="*/ 1191154 h 1857449"/>
                <a:gd name="connsiteX18" fmla="*/ 1218725 w 1593149"/>
                <a:gd name="connsiteY18" fmla="*/ 1202543 h 1857449"/>
                <a:gd name="connsiteX19" fmla="*/ 1224420 w 1593149"/>
                <a:gd name="connsiteY19" fmla="*/ 1225323 h 1857449"/>
                <a:gd name="connsiteX20" fmla="*/ 1241505 w 1593149"/>
                <a:gd name="connsiteY20" fmla="*/ 1231018 h 1857449"/>
                <a:gd name="connsiteX21" fmla="*/ 1281370 w 1593149"/>
                <a:gd name="connsiteY21" fmla="*/ 1259492 h 1857449"/>
                <a:gd name="connsiteX22" fmla="*/ 1315540 w 1593149"/>
                <a:gd name="connsiteY22" fmla="*/ 1282271 h 1857449"/>
                <a:gd name="connsiteX23" fmla="*/ 1326930 w 1593149"/>
                <a:gd name="connsiteY23" fmla="*/ 1299356 h 1857449"/>
                <a:gd name="connsiteX24" fmla="*/ 1338320 w 1593149"/>
                <a:gd name="connsiteY24" fmla="*/ 1333525 h 1857449"/>
                <a:gd name="connsiteX25" fmla="*/ 1344015 w 1593149"/>
                <a:gd name="connsiteY25" fmla="*/ 1350609 h 1857449"/>
                <a:gd name="connsiteX26" fmla="*/ 1355405 w 1593149"/>
                <a:gd name="connsiteY26" fmla="*/ 1373388 h 1857449"/>
                <a:gd name="connsiteX27" fmla="*/ 1366795 w 1593149"/>
                <a:gd name="connsiteY27" fmla="*/ 1407557 h 1857449"/>
                <a:gd name="connsiteX28" fmla="*/ 1372490 w 1593149"/>
                <a:gd name="connsiteY28" fmla="*/ 1424642 h 1857449"/>
                <a:gd name="connsiteX29" fmla="*/ 1406660 w 1593149"/>
                <a:gd name="connsiteY29" fmla="*/ 1481590 h 1857449"/>
                <a:gd name="connsiteX30" fmla="*/ 1418049 w 1593149"/>
                <a:gd name="connsiteY30" fmla="*/ 1515759 h 1857449"/>
                <a:gd name="connsiteX31" fmla="*/ 1429439 w 1593149"/>
                <a:gd name="connsiteY31" fmla="*/ 1532844 h 1857449"/>
                <a:gd name="connsiteX32" fmla="*/ 1446524 w 1593149"/>
                <a:gd name="connsiteY32" fmla="*/ 1584097 h 1857449"/>
                <a:gd name="connsiteX33" fmla="*/ 1457914 w 1593149"/>
                <a:gd name="connsiteY33" fmla="*/ 1601182 h 1857449"/>
                <a:gd name="connsiteX34" fmla="*/ 1474999 w 1593149"/>
                <a:gd name="connsiteY34" fmla="*/ 1652435 h 1857449"/>
                <a:gd name="connsiteX35" fmla="*/ 1480694 w 1593149"/>
                <a:gd name="connsiteY35" fmla="*/ 1697994 h 1857449"/>
                <a:gd name="connsiteX36" fmla="*/ 1486389 w 1593149"/>
                <a:gd name="connsiteY36" fmla="*/ 1732163 h 1857449"/>
                <a:gd name="connsiteX37" fmla="*/ 1480694 w 1593149"/>
                <a:gd name="connsiteY37" fmla="*/ 1806196 h 1857449"/>
                <a:gd name="connsiteX38" fmla="*/ 1440829 w 1593149"/>
                <a:gd name="connsiteY38" fmla="*/ 1754942 h 1857449"/>
                <a:gd name="connsiteX39" fmla="*/ 1429439 w 1593149"/>
                <a:gd name="connsiteY39" fmla="*/ 1686604 h 1857449"/>
                <a:gd name="connsiteX40" fmla="*/ 1418049 w 1593149"/>
                <a:gd name="connsiteY40" fmla="*/ 1669520 h 1857449"/>
                <a:gd name="connsiteX41" fmla="*/ 1412355 w 1593149"/>
                <a:gd name="connsiteY41" fmla="*/ 1652435 h 1857449"/>
                <a:gd name="connsiteX42" fmla="*/ 1395270 w 1593149"/>
                <a:gd name="connsiteY42" fmla="*/ 1641045 h 1857449"/>
                <a:gd name="connsiteX43" fmla="*/ 1389575 w 1593149"/>
                <a:gd name="connsiteY43" fmla="*/ 1601182 h 1857449"/>
                <a:gd name="connsiteX44" fmla="*/ 1378185 w 1593149"/>
                <a:gd name="connsiteY44" fmla="*/ 1567013 h 1857449"/>
                <a:gd name="connsiteX45" fmla="*/ 1372490 w 1593149"/>
                <a:gd name="connsiteY45" fmla="*/ 1544233 h 1857449"/>
                <a:gd name="connsiteX46" fmla="*/ 1355405 w 1593149"/>
                <a:gd name="connsiteY46" fmla="*/ 1521454 h 1857449"/>
                <a:gd name="connsiteX47" fmla="*/ 1349710 w 1593149"/>
                <a:gd name="connsiteY47" fmla="*/ 1481590 h 1857449"/>
                <a:gd name="connsiteX48" fmla="*/ 1338320 w 1593149"/>
                <a:gd name="connsiteY48" fmla="*/ 1447421 h 1857449"/>
                <a:gd name="connsiteX49" fmla="*/ 1321235 w 1593149"/>
                <a:gd name="connsiteY49" fmla="*/ 1401863 h 1857449"/>
                <a:gd name="connsiteX50" fmla="*/ 1315540 w 1593149"/>
                <a:gd name="connsiteY50" fmla="*/ 1356304 h 1857449"/>
                <a:gd name="connsiteX51" fmla="*/ 1298455 w 1593149"/>
                <a:gd name="connsiteY51" fmla="*/ 1350609 h 1857449"/>
                <a:gd name="connsiteX52" fmla="*/ 1281370 w 1593149"/>
                <a:gd name="connsiteY52" fmla="*/ 1339219 h 1857449"/>
                <a:gd name="connsiteX53" fmla="*/ 1247200 w 1593149"/>
                <a:gd name="connsiteY53" fmla="*/ 1327830 h 1857449"/>
                <a:gd name="connsiteX54" fmla="*/ 1213030 w 1593149"/>
                <a:gd name="connsiteY54" fmla="*/ 1305050 h 1857449"/>
                <a:gd name="connsiteX55" fmla="*/ 1178860 w 1593149"/>
                <a:gd name="connsiteY55" fmla="*/ 1293661 h 1857449"/>
                <a:gd name="connsiteX56" fmla="*/ 1173165 w 1593149"/>
                <a:gd name="connsiteY56" fmla="*/ 1350609 h 1857449"/>
                <a:gd name="connsiteX57" fmla="*/ 1156080 w 1593149"/>
                <a:gd name="connsiteY57" fmla="*/ 1361999 h 1857449"/>
                <a:gd name="connsiteX58" fmla="*/ 1161775 w 1593149"/>
                <a:gd name="connsiteY58" fmla="*/ 1384778 h 1857449"/>
                <a:gd name="connsiteX59" fmla="*/ 1167470 w 1593149"/>
                <a:gd name="connsiteY59" fmla="*/ 1401863 h 1857449"/>
                <a:gd name="connsiteX60" fmla="*/ 1190250 w 1593149"/>
                <a:gd name="connsiteY60" fmla="*/ 1424642 h 1857449"/>
                <a:gd name="connsiteX61" fmla="*/ 1201640 w 1593149"/>
                <a:gd name="connsiteY61" fmla="*/ 1441726 h 1857449"/>
                <a:gd name="connsiteX62" fmla="*/ 1201640 w 1593149"/>
                <a:gd name="connsiteY62" fmla="*/ 1487285 h 1857449"/>
                <a:gd name="connsiteX63" fmla="*/ 1235810 w 1593149"/>
                <a:gd name="connsiteY63" fmla="*/ 1504370 h 1857449"/>
                <a:gd name="connsiteX64" fmla="*/ 1275675 w 1593149"/>
                <a:gd name="connsiteY64" fmla="*/ 1521454 h 1857449"/>
                <a:gd name="connsiteX65" fmla="*/ 1252895 w 1593149"/>
                <a:gd name="connsiteY65" fmla="*/ 1532844 h 1857449"/>
                <a:gd name="connsiteX66" fmla="*/ 1241505 w 1593149"/>
                <a:gd name="connsiteY66" fmla="*/ 1549928 h 1857449"/>
                <a:gd name="connsiteX67" fmla="*/ 1224420 w 1593149"/>
                <a:gd name="connsiteY67" fmla="*/ 1561318 h 1857449"/>
                <a:gd name="connsiteX68" fmla="*/ 1201640 w 1593149"/>
                <a:gd name="connsiteY68" fmla="*/ 1544233 h 1857449"/>
                <a:gd name="connsiteX69" fmla="*/ 1178860 w 1593149"/>
                <a:gd name="connsiteY69" fmla="*/ 1521454 h 1857449"/>
                <a:gd name="connsiteX70" fmla="*/ 1173165 w 1593149"/>
                <a:gd name="connsiteY70" fmla="*/ 1498675 h 1857449"/>
                <a:gd name="connsiteX71" fmla="*/ 1167470 w 1593149"/>
                <a:gd name="connsiteY71" fmla="*/ 1470201 h 1857449"/>
                <a:gd name="connsiteX72" fmla="*/ 1150385 w 1593149"/>
                <a:gd name="connsiteY72" fmla="*/ 1464506 h 1857449"/>
                <a:gd name="connsiteX73" fmla="*/ 1138996 w 1593149"/>
                <a:gd name="connsiteY73" fmla="*/ 1447421 h 1857449"/>
                <a:gd name="connsiteX74" fmla="*/ 1121911 w 1593149"/>
                <a:gd name="connsiteY74" fmla="*/ 1441726 h 1857449"/>
                <a:gd name="connsiteX75" fmla="*/ 1104826 w 1593149"/>
                <a:gd name="connsiteY75" fmla="*/ 1430337 h 1857449"/>
                <a:gd name="connsiteX76" fmla="*/ 1064961 w 1593149"/>
                <a:gd name="connsiteY76" fmla="*/ 1418947 h 1857449"/>
                <a:gd name="connsiteX77" fmla="*/ 1030791 w 1593149"/>
                <a:gd name="connsiteY77" fmla="*/ 1390473 h 1857449"/>
                <a:gd name="connsiteX78" fmla="*/ 1019401 w 1593149"/>
                <a:gd name="connsiteY78" fmla="*/ 1373388 h 1857449"/>
                <a:gd name="connsiteX79" fmla="*/ 1002316 w 1593149"/>
                <a:gd name="connsiteY79" fmla="*/ 1361999 h 1857449"/>
                <a:gd name="connsiteX80" fmla="*/ 996621 w 1593149"/>
                <a:gd name="connsiteY80" fmla="*/ 1344914 h 1857449"/>
                <a:gd name="connsiteX81" fmla="*/ 962451 w 1593149"/>
                <a:gd name="connsiteY81" fmla="*/ 1327830 h 1857449"/>
                <a:gd name="connsiteX82" fmla="*/ 945366 w 1593149"/>
                <a:gd name="connsiteY82" fmla="*/ 1333525 h 1857449"/>
                <a:gd name="connsiteX83" fmla="*/ 928281 w 1593149"/>
                <a:gd name="connsiteY83" fmla="*/ 1367694 h 1857449"/>
                <a:gd name="connsiteX84" fmla="*/ 933976 w 1593149"/>
                <a:gd name="connsiteY84" fmla="*/ 1436032 h 1857449"/>
                <a:gd name="connsiteX85" fmla="*/ 968146 w 1593149"/>
                <a:gd name="connsiteY85" fmla="*/ 1470201 h 1857449"/>
                <a:gd name="connsiteX86" fmla="*/ 1002316 w 1593149"/>
                <a:gd name="connsiteY86" fmla="*/ 1481590 h 1857449"/>
                <a:gd name="connsiteX87" fmla="*/ 1008011 w 1593149"/>
                <a:gd name="connsiteY87" fmla="*/ 1498675 h 1857449"/>
                <a:gd name="connsiteX88" fmla="*/ 1025096 w 1593149"/>
                <a:gd name="connsiteY88" fmla="*/ 1504370 h 1857449"/>
                <a:gd name="connsiteX89" fmla="*/ 1064961 w 1593149"/>
                <a:gd name="connsiteY89" fmla="*/ 1510064 h 1857449"/>
                <a:gd name="connsiteX90" fmla="*/ 1059266 w 1593149"/>
                <a:gd name="connsiteY90" fmla="*/ 1538538 h 1857449"/>
                <a:gd name="connsiteX91" fmla="*/ 1047876 w 1593149"/>
                <a:gd name="connsiteY91" fmla="*/ 1555623 h 1857449"/>
                <a:gd name="connsiteX92" fmla="*/ 1076351 w 1593149"/>
                <a:gd name="connsiteY92" fmla="*/ 1578402 h 1857449"/>
                <a:gd name="connsiteX93" fmla="*/ 1110521 w 1593149"/>
                <a:gd name="connsiteY93" fmla="*/ 1606876 h 1857449"/>
                <a:gd name="connsiteX94" fmla="*/ 1150385 w 1593149"/>
                <a:gd name="connsiteY94" fmla="*/ 1618266 h 1857449"/>
                <a:gd name="connsiteX95" fmla="*/ 1184555 w 1593149"/>
                <a:gd name="connsiteY95" fmla="*/ 1629656 h 1857449"/>
                <a:gd name="connsiteX96" fmla="*/ 1201640 w 1593149"/>
                <a:gd name="connsiteY96" fmla="*/ 1635351 h 1857449"/>
                <a:gd name="connsiteX97" fmla="*/ 1207335 w 1593149"/>
                <a:gd name="connsiteY97" fmla="*/ 1652435 h 1857449"/>
                <a:gd name="connsiteX98" fmla="*/ 1218725 w 1593149"/>
                <a:gd name="connsiteY98" fmla="*/ 1675214 h 1857449"/>
                <a:gd name="connsiteX99" fmla="*/ 1207335 w 1593149"/>
                <a:gd name="connsiteY99" fmla="*/ 1703689 h 1857449"/>
                <a:gd name="connsiteX100" fmla="*/ 1195945 w 1593149"/>
                <a:gd name="connsiteY100" fmla="*/ 1686604 h 1857449"/>
                <a:gd name="connsiteX101" fmla="*/ 1121911 w 1593149"/>
                <a:gd name="connsiteY101" fmla="*/ 1669520 h 1857449"/>
                <a:gd name="connsiteX102" fmla="*/ 1161775 w 1593149"/>
                <a:gd name="connsiteY102" fmla="*/ 1709383 h 1857449"/>
                <a:gd name="connsiteX103" fmla="*/ 1178860 w 1593149"/>
                <a:gd name="connsiteY103" fmla="*/ 1743552 h 1857449"/>
                <a:gd name="connsiteX104" fmla="*/ 1156080 w 1593149"/>
                <a:gd name="connsiteY104" fmla="*/ 1754942 h 1857449"/>
                <a:gd name="connsiteX105" fmla="*/ 1104826 w 1593149"/>
                <a:gd name="connsiteY105" fmla="*/ 1749247 h 1857449"/>
                <a:gd name="connsiteX106" fmla="*/ 1087741 w 1593149"/>
                <a:gd name="connsiteY106" fmla="*/ 1743552 h 1857449"/>
                <a:gd name="connsiteX107" fmla="*/ 1064961 w 1593149"/>
                <a:gd name="connsiteY107" fmla="*/ 1623961 h 1857449"/>
                <a:gd name="connsiteX108" fmla="*/ 1019401 w 1593149"/>
                <a:gd name="connsiteY108" fmla="*/ 1612571 h 1857449"/>
                <a:gd name="connsiteX109" fmla="*/ 1008011 w 1593149"/>
                <a:gd name="connsiteY109" fmla="*/ 1635351 h 1857449"/>
                <a:gd name="connsiteX110" fmla="*/ 996621 w 1593149"/>
                <a:gd name="connsiteY110" fmla="*/ 1652435 h 1857449"/>
                <a:gd name="connsiteX111" fmla="*/ 1002316 w 1593149"/>
                <a:gd name="connsiteY111" fmla="*/ 1732163 h 1857449"/>
                <a:gd name="connsiteX112" fmla="*/ 1008011 w 1593149"/>
                <a:gd name="connsiteY112" fmla="*/ 1749247 h 1857449"/>
                <a:gd name="connsiteX113" fmla="*/ 1025096 w 1593149"/>
                <a:gd name="connsiteY113" fmla="*/ 1754942 h 1857449"/>
                <a:gd name="connsiteX114" fmla="*/ 1025096 w 1593149"/>
                <a:gd name="connsiteY114" fmla="*/ 1789111 h 1857449"/>
                <a:gd name="connsiteX115" fmla="*/ 1002316 w 1593149"/>
                <a:gd name="connsiteY115" fmla="*/ 1857449 h 1857449"/>
                <a:gd name="connsiteX116" fmla="*/ 996621 w 1593149"/>
                <a:gd name="connsiteY116" fmla="*/ 1840365 h 1857449"/>
                <a:gd name="connsiteX117" fmla="*/ 990926 w 1593149"/>
                <a:gd name="connsiteY117" fmla="*/ 1811890 h 1857449"/>
                <a:gd name="connsiteX118" fmla="*/ 973841 w 1593149"/>
                <a:gd name="connsiteY118" fmla="*/ 1823280 h 1857449"/>
                <a:gd name="connsiteX119" fmla="*/ 945366 w 1593149"/>
                <a:gd name="connsiteY119" fmla="*/ 1828975 h 1857449"/>
                <a:gd name="connsiteX120" fmla="*/ 905501 w 1593149"/>
                <a:gd name="connsiteY120" fmla="*/ 1817585 h 1857449"/>
                <a:gd name="connsiteX121" fmla="*/ 899806 w 1593149"/>
                <a:gd name="connsiteY121" fmla="*/ 1800501 h 1857449"/>
                <a:gd name="connsiteX122" fmla="*/ 922586 w 1593149"/>
                <a:gd name="connsiteY122" fmla="*/ 1777721 h 1857449"/>
                <a:gd name="connsiteX123" fmla="*/ 945366 w 1593149"/>
                <a:gd name="connsiteY123" fmla="*/ 1766332 h 1857449"/>
                <a:gd name="connsiteX124" fmla="*/ 956756 w 1593149"/>
                <a:gd name="connsiteY124" fmla="*/ 1749247 h 1857449"/>
                <a:gd name="connsiteX125" fmla="*/ 968146 w 1593149"/>
                <a:gd name="connsiteY125" fmla="*/ 1715078 h 1857449"/>
                <a:gd name="connsiteX126" fmla="*/ 973841 w 1593149"/>
                <a:gd name="connsiteY126" fmla="*/ 1669520 h 1857449"/>
                <a:gd name="connsiteX127" fmla="*/ 996621 w 1593149"/>
                <a:gd name="connsiteY127" fmla="*/ 1635351 h 1857449"/>
                <a:gd name="connsiteX128" fmla="*/ 990926 w 1593149"/>
                <a:gd name="connsiteY128" fmla="*/ 1618266 h 1857449"/>
                <a:gd name="connsiteX129" fmla="*/ 1002316 w 1593149"/>
                <a:gd name="connsiteY129" fmla="*/ 1584097 h 1857449"/>
                <a:gd name="connsiteX130" fmla="*/ 979536 w 1593149"/>
                <a:gd name="connsiteY130" fmla="*/ 1555623 h 1857449"/>
                <a:gd name="connsiteX131" fmla="*/ 939671 w 1593149"/>
                <a:gd name="connsiteY131" fmla="*/ 1527149 h 1857449"/>
                <a:gd name="connsiteX132" fmla="*/ 933976 w 1593149"/>
                <a:gd name="connsiteY132" fmla="*/ 1549928 h 1857449"/>
                <a:gd name="connsiteX133" fmla="*/ 922586 w 1593149"/>
                <a:gd name="connsiteY133" fmla="*/ 1641045 h 1857449"/>
                <a:gd name="connsiteX134" fmla="*/ 905501 w 1593149"/>
                <a:gd name="connsiteY134" fmla="*/ 1635351 h 1857449"/>
                <a:gd name="connsiteX135" fmla="*/ 922586 w 1593149"/>
                <a:gd name="connsiteY135" fmla="*/ 1555623 h 1857449"/>
                <a:gd name="connsiteX136" fmla="*/ 916891 w 1593149"/>
                <a:gd name="connsiteY136" fmla="*/ 1521454 h 1857449"/>
                <a:gd name="connsiteX137" fmla="*/ 905501 w 1593149"/>
                <a:gd name="connsiteY137" fmla="*/ 1504370 h 1857449"/>
                <a:gd name="connsiteX138" fmla="*/ 888416 w 1593149"/>
                <a:gd name="connsiteY138" fmla="*/ 1447421 h 1857449"/>
                <a:gd name="connsiteX139" fmla="*/ 865637 w 1593149"/>
                <a:gd name="connsiteY139" fmla="*/ 1418947 h 1857449"/>
                <a:gd name="connsiteX140" fmla="*/ 848552 w 1593149"/>
                <a:gd name="connsiteY140" fmla="*/ 1430337 h 1857449"/>
                <a:gd name="connsiteX141" fmla="*/ 831467 w 1593149"/>
                <a:gd name="connsiteY141" fmla="*/ 1470201 h 1857449"/>
                <a:gd name="connsiteX142" fmla="*/ 825772 w 1593149"/>
                <a:gd name="connsiteY142" fmla="*/ 1487285 h 1857449"/>
                <a:gd name="connsiteX143" fmla="*/ 802992 w 1593149"/>
                <a:gd name="connsiteY143" fmla="*/ 1510064 h 1857449"/>
                <a:gd name="connsiteX144" fmla="*/ 785907 w 1593149"/>
                <a:gd name="connsiteY144" fmla="*/ 1544233 h 1857449"/>
                <a:gd name="connsiteX145" fmla="*/ 797297 w 1593149"/>
                <a:gd name="connsiteY145" fmla="*/ 1578402 h 1857449"/>
                <a:gd name="connsiteX146" fmla="*/ 808687 w 1593149"/>
                <a:gd name="connsiteY146" fmla="*/ 1635351 h 1857449"/>
                <a:gd name="connsiteX147" fmla="*/ 825772 w 1593149"/>
                <a:gd name="connsiteY147" fmla="*/ 1646740 h 1857449"/>
                <a:gd name="connsiteX148" fmla="*/ 820077 w 1593149"/>
                <a:gd name="connsiteY148" fmla="*/ 1686604 h 1857449"/>
                <a:gd name="connsiteX149" fmla="*/ 802992 w 1593149"/>
                <a:gd name="connsiteY149" fmla="*/ 1680909 h 1857449"/>
                <a:gd name="connsiteX150" fmla="*/ 797297 w 1593149"/>
                <a:gd name="connsiteY150" fmla="*/ 1663825 h 1857449"/>
                <a:gd name="connsiteX151" fmla="*/ 780212 w 1593149"/>
                <a:gd name="connsiteY151" fmla="*/ 1652435 h 1857449"/>
                <a:gd name="connsiteX152" fmla="*/ 740347 w 1593149"/>
                <a:gd name="connsiteY152" fmla="*/ 1669520 h 1857449"/>
                <a:gd name="connsiteX153" fmla="*/ 734652 w 1593149"/>
                <a:gd name="connsiteY153" fmla="*/ 1686604 h 1857449"/>
                <a:gd name="connsiteX154" fmla="*/ 711872 w 1593149"/>
                <a:gd name="connsiteY154" fmla="*/ 1720773 h 1857449"/>
                <a:gd name="connsiteX155" fmla="*/ 723262 w 1593149"/>
                <a:gd name="connsiteY155" fmla="*/ 1760637 h 1857449"/>
                <a:gd name="connsiteX156" fmla="*/ 728957 w 1593149"/>
                <a:gd name="connsiteY156" fmla="*/ 1777721 h 1857449"/>
                <a:gd name="connsiteX157" fmla="*/ 723262 w 1593149"/>
                <a:gd name="connsiteY157" fmla="*/ 1806196 h 1857449"/>
                <a:gd name="connsiteX158" fmla="*/ 706177 w 1593149"/>
                <a:gd name="connsiteY158" fmla="*/ 1811890 h 1857449"/>
                <a:gd name="connsiteX159" fmla="*/ 700482 w 1593149"/>
                <a:gd name="connsiteY159" fmla="*/ 1789111 h 1857449"/>
                <a:gd name="connsiteX160" fmla="*/ 666312 w 1593149"/>
                <a:gd name="connsiteY160" fmla="*/ 1766332 h 1857449"/>
                <a:gd name="connsiteX161" fmla="*/ 586583 w 1593149"/>
                <a:gd name="connsiteY161" fmla="*/ 1754942 h 1857449"/>
                <a:gd name="connsiteX162" fmla="*/ 615058 w 1593149"/>
                <a:gd name="connsiteY162" fmla="*/ 1743552 h 1857449"/>
                <a:gd name="connsiteX163" fmla="*/ 649227 w 1593149"/>
                <a:gd name="connsiteY163" fmla="*/ 1737858 h 1857449"/>
                <a:gd name="connsiteX164" fmla="*/ 637837 w 1593149"/>
                <a:gd name="connsiteY164" fmla="*/ 1697994 h 1857449"/>
                <a:gd name="connsiteX165" fmla="*/ 677702 w 1593149"/>
                <a:gd name="connsiteY165" fmla="*/ 1675214 h 1857449"/>
                <a:gd name="connsiteX166" fmla="*/ 694787 w 1593149"/>
                <a:gd name="connsiteY166" fmla="*/ 1669520 h 1857449"/>
                <a:gd name="connsiteX167" fmla="*/ 700482 w 1593149"/>
                <a:gd name="connsiteY167" fmla="*/ 1652435 h 1857449"/>
                <a:gd name="connsiteX168" fmla="*/ 717567 w 1593149"/>
                <a:gd name="connsiteY168" fmla="*/ 1641045 h 1857449"/>
                <a:gd name="connsiteX169" fmla="*/ 728957 w 1593149"/>
                <a:gd name="connsiteY169" fmla="*/ 1623961 h 1857449"/>
                <a:gd name="connsiteX170" fmla="*/ 723262 w 1593149"/>
                <a:gd name="connsiteY170" fmla="*/ 1595487 h 1857449"/>
                <a:gd name="connsiteX171" fmla="*/ 672007 w 1593149"/>
                <a:gd name="connsiteY171" fmla="*/ 1584097 h 1857449"/>
                <a:gd name="connsiteX172" fmla="*/ 637837 w 1593149"/>
                <a:gd name="connsiteY172" fmla="*/ 1567013 h 1857449"/>
                <a:gd name="connsiteX173" fmla="*/ 632142 w 1593149"/>
                <a:gd name="connsiteY173" fmla="*/ 1549928 h 1857449"/>
                <a:gd name="connsiteX174" fmla="*/ 620752 w 1593149"/>
                <a:gd name="connsiteY174" fmla="*/ 1532844 h 1857449"/>
                <a:gd name="connsiteX175" fmla="*/ 637837 w 1593149"/>
                <a:gd name="connsiteY175" fmla="*/ 1527149 h 1857449"/>
                <a:gd name="connsiteX176" fmla="*/ 728957 w 1593149"/>
                <a:gd name="connsiteY176" fmla="*/ 1515759 h 1857449"/>
                <a:gd name="connsiteX177" fmla="*/ 751737 w 1593149"/>
                <a:gd name="connsiteY177" fmla="*/ 1504370 h 1857449"/>
                <a:gd name="connsiteX178" fmla="*/ 763127 w 1593149"/>
                <a:gd name="connsiteY178" fmla="*/ 1487285 h 1857449"/>
                <a:gd name="connsiteX179" fmla="*/ 797297 w 1593149"/>
                <a:gd name="connsiteY179" fmla="*/ 1470201 h 1857449"/>
                <a:gd name="connsiteX180" fmla="*/ 808687 w 1593149"/>
                <a:gd name="connsiteY180" fmla="*/ 1453116 h 1857449"/>
                <a:gd name="connsiteX181" fmla="*/ 825772 w 1593149"/>
                <a:gd name="connsiteY181" fmla="*/ 1436032 h 1857449"/>
                <a:gd name="connsiteX182" fmla="*/ 854247 w 1593149"/>
                <a:gd name="connsiteY182" fmla="*/ 1390473 h 1857449"/>
                <a:gd name="connsiteX183" fmla="*/ 865637 w 1593149"/>
                <a:gd name="connsiteY183" fmla="*/ 1361999 h 1857449"/>
                <a:gd name="connsiteX184" fmla="*/ 905501 w 1593149"/>
                <a:gd name="connsiteY184" fmla="*/ 1339219 h 1857449"/>
                <a:gd name="connsiteX185" fmla="*/ 956756 w 1593149"/>
                <a:gd name="connsiteY185" fmla="*/ 1327830 h 1857449"/>
                <a:gd name="connsiteX186" fmla="*/ 951061 w 1593149"/>
                <a:gd name="connsiteY186" fmla="*/ 1310745 h 1857449"/>
                <a:gd name="connsiteX187" fmla="*/ 945366 w 1593149"/>
                <a:gd name="connsiteY187" fmla="*/ 1248102 h 1857449"/>
                <a:gd name="connsiteX188" fmla="*/ 928281 w 1593149"/>
                <a:gd name="connsiteY188" fmla="*/ 1242407 h 1857449"/>
                <a:gd name="connsiteX189" fmla="*/ 905501 w 1593149"/>
                <a:gd name="connsiteY189" fmla="*/ 1236712 h 1857449"/>
                <a:gd name="connsiteX190" fmla="*/ 825772 w 1593149"/>
                <a:gd name="connsiteY190" fmla="*/ 1242407 h 1857449"/>
                <a:gd name="connsiteX191" fmla="*/ 808687 w 1593149"/>
                <a:gd name="connsiteY191" fmla="*/ 1253797 h 1857449"/>
                <a:gd name="connsiteX192" fmla="*/ 780212 w 1593149"/>
                <a:gd name="connsiteY192" fmla="*/ 1259492 h 1857449"/>
                <a:gd name="connsiteX193" fmla="*/ 757432 w 1593149"/>
                <a:gd name="connsiteY193" fmla="*/ 1270881 h 1857449"/>
                <a:gd name="connsiteX194" fmla="*/ 734652 w 1593149"/>
                <a:gd name="connsiteY194" fmla="*/ 1316440 h 1857449"/>
                <a:gd name="connsiteX195" fmla="*/ 717567 w 1593149"/>
                <a:gd name="connsiteY195" fmla="*/ 1367694 h 1857449"/>
                <a:gd name="connsiteX196" fmla="*/ 711872 w 1593149"/>
                <a:gd name="connsiteY196" fmla="*/ 1384778 h 1857449"/>
                <a:gd name="connsiteX197" fmla="*/ 689092 w 1593149"/>
                <a:gd name="connsiteY197" fmla="*/ 1401863 h 1857449"/>
                <a:gd name="connsiteX198" fmla="*/ 683397 w 1593149"/>
                <a:gd name="connsiteY198" fmla="*/ 1339219 h 1857449"/>
                <a:gd name="connsiteX199" fmla="*/ 666312 w 1593149"/>
                <a:gd name="connsiteY199" fmla="*/ 1327830 h 1857449"/>
                <a:gd name="connsiteX200" fmla="*/ 575193 w 1593149"/>
                <a:gd name="connsiteY200" fmla="*/ 1339219 h 1857449"/>
                <a:gd name="connsiteX201" fmla="*/ 563803 w 1593149"/>
                <a:gd name="connsiteY201" fmla="*/ 1356304 h 1857449"/>
                <a:gd name="connsiteX202" fmla="*/ 541023 w 1593149"/>
                <a:gd name="connsiteY202" fmla="*/ 1418947 h 1857449"/>
                <a:gd name="connsiteX203" fmla="*/ 444208 w 1593149"/>
                <a:gd name="connsiteY203" fmla="*/ 1424642 h 1857449"/>
                <a:gd name="connsiteX204" fmla="*/ 438513 w 1593149"/>
                <a:gd name="connsiteY204" fmla="*/ 1470201 h 1857449"/>
                <a:gd name="connsiteX205" fmla="*/ 421428 w 1593149"/>
                <a:gd name="connsiteY205" fmla="*/ 1492980 h 1857449"/>
                <a:gd name="connsiteX206" fmla="*/ 410038 w 1593149"/>
                <a:gd name="connsiteY206" fmla="*/ 1510064 h 1857449"/>
                <a:gd name="connsiteX207" fmla="*/ 415733 w 1593149"/>
                <a:gd name="connsiteY207" fmla="*/ 1572707 h 1857449"/>
                <a:gd name="connsiteX208" fmla="*/ 432818 w 1593149"/>
                <a:gd name="connsiteY208" fmla="*/ 1578402 h 1857449"/>
                <a:gd name="connsiteX209" fmla="*/ 438513 w 1593149"/>
                <a:gd name="connsiteY209" fmla="*/ 1601182 h 1857449"/>
                <a:gd name="connsiteX210" fmla="*/ 449903 w 1593149"/>
                <a:gd name="connsiteY210" fmla="*/ 1618266 h 1857449"/>
                <a:gd name="connsiteX211" fmla="*/ 392953 w 1593149"/>
                <a:gd name="connsiteY211" fmla="*/ 1612571 h 1857449"/>
                <a:gd name="connsiteX212" fmla="*/ 387258 w 1593149"/>
                <a:gd name="connsiteY212" fmla="*/ 1538538 h 1857449"/>
                <a:gd name="connsiteX213" fmla="*/ 381563 w 1593149"/>
                <a:gd name="connsiteY213" fmla="*/ 1453116 h 1857449"/>
                <a:gd name="connsiteX214" fmla="*/ 364478 w 1593149"/>
                <a:gd name="connsiteY214" fmla="*/ 1441726 h 1857449"/>
                <a:gd name="connsiteX215" fmla="*/ 324614 w 1593149"/>
                <a:gd name="connsiteY215" fmla="*/ 1430337 h 1857449"/>
                <a:gd name="connsiteX216" fmla="*/ 301834 w 1593149"/>
                <a:gd name="connsiteY216" fmla="*/ 1436032 h 1857449"/>
                <a:gd name="connsiteX217" fmla="*/ 290444 w 1593149"/>
                <a:gd name="connsiteY217" fmla="*/ 1453116 h 1857449"/>
                <a:gd name="connsiteX218" fmla="*/ 273359 w 1593149"/>
                <a:gd name="connsiteY218" fmla="*/ 1470201 h 1857449"/>
                <a:gd name="connsiteX219" fmla="*/ 233494 w 1593149"/>
                <a:gd name="connsiteY219" fmla="*/ 1510064 h 1857449"/>
                <a:gd name="connsiteX220" fmla="*/ 239189 w 1593149"/>
                <a:gd name="connsiteY220" fmla="*/ 1532844 h 1857449"/>
                <a:gd name="connsiteX221" fmla="*/ 256274 w 1593149"/>
                <a:gd name="connsiteY221" fmla="*/ 1538538 h 1857449"/>
                <a:gd name="connsiteX222" fmla="*/ 296139 w 1593149"/>
                <a:gd name="connsiteY222" fmla="*/ 1561318 h 1857449"/>
                <a:gd name="connsiteX223" fmla="*/ 290444 w 1593149"/>
                <a:gd name="connsiteY223" fmla="*/ 1578402 h 1857449"/>
                <a:gd name="connsiteX224" fmla="*/ 256274 w 1593149"/>
                <a:gd name="connsiteY224" fmla="*/ 1601182 h 1857449"/>
                <a:gd name="connsiteX225" fmla="*/ 210714 w 1593149"/>
                <a:gd name="connsiteY225" fmla="*/ 1595487 h 1857449"/>
                <a:gd name="connsiteX226" fmla="*/ 205019 w 1593149"/>
                <a:gd name="connsiteY226" fmla="*/ 1578402 h 1857449"/>
                <a:gd name="connsiteX227" fmla="*/ 199324 w 1593149"/>
                <a:gd name="connsiteY227" fmla="*/ 1555623 h 1857449"/>
                <a:gd name="connsiteX228" fmla="*/ 170849 w 1593149"/>
                <a:gd name="connsiteY228" fmla="*/ 1549928 h 1857449"/>
                <a:gd name="connsiteX229" fmla="*/ 153764 w 1593149"/>
                <a:gd name="connsiteY229" fmla="*/ 1532844 h 1857449"/>
                <a:gd name="connsiteX230" fmla="*/ 136679 w 1593149"/>
                <a:gd name="connsiteY230" fmla="*/ 1521454 h 1857449"/>
                <a:gd name="connsiteX231" fmla="*/ 142374 w 1593149"/>
                <a:gd name="connsiteY231" fmla="*/ 1498675 h 1857449"/>
                <a:gd name="connsiteX232" fmla="*/ 182239 w 1593149"/>
                <a:gd name="connsiteY232" fmla="*/ 1481590 h 1857449"/>
                <a:gd name="connsiteX233" fmla="*/ 199324 w 1593149"/>
                <a:gd name="connsiteY233" fmla="*/ 1464506 h 1857449"/>
                <a:gd name="connsiteX234" fmla="*/ 222104 w 1593149"/>
                <a:gd name="connsiteY234" fmla="*/ 1458811 h 1857449"/>
                <a:gd name="connsiteX235" fmla="*/ 244884 w 1593149"/>
                <a:gd name="connsiteY235" fmla="*/ 1424642 h 1857449"/>
                <a:gd name="connsiteX236" fmla="*/ 256274 w 1593149"/>
                <a:gd name="connsiteY236" fmla="*/ 1407557 h 1857449"/>
                <a:gd name="connsiteX237" fmla="*/ 273359 w 1593149"/>
                <a:gd name="connsiteY237" fmla="*/ 1401863 h 1857449"/>
                <a:gd name="connsiteX238" fmla="*/ 290444 w 1593149"/>
                <a:gd name="connsiteY238" fmla="*/ 1384778 h 1857449"/>
                <a:gd name="connsiteX239" fmla="*/ 279054 w 1593149"/>
                <a:gd name="connsiteY239" fmla="*/ 1350609 h 1857449"/>
                <a:gd name="connsiteX240" fmla="*/ 318919 w 1593149"/>
                <a:gd name="connsiteY240" fmla="*/ 1327830 h 1857449"/>
                <a:gd name="connsiteX241" fmla="*/ 336004 w 1593149"/>
                <a:gd name="connsiteY241" fmla="*/ 1339219 h 1857449"/>
                <a:gd name="connsiteX242" fmla="*/ 353088 w 1593149"/>
                <a:gd name="connsiteY242" fmla="*/ 1344914 h 1857449"/>
                <a:gd name="connsiteX243" fmla="*/ 364478 w 1593149"/>
                <a:gd name="connsiteY243" fmla="*/ 1361999 h 1857449"/>
                <a:gd name="connsiteX244" fmla="*/ 529633 w 1593149"/>
                <a:gd name="connsiteY244" fmla="*/ 1379083 h 1857449"/>
                <a:gd name="connsiteX245" fmla="*/ 541023 w 1593149"/>
                <a:gd name="connsiteY245" fmla="*/ 1361999 h 1857449"/>
                <a:gd name="connsiteX246" fmla="*/ 546718 w 1593149"/>
                <a:gd name="connsiteY246" fmla="*/ 1344914 h 1857449"/>
                <a:gd name="connsiteX247" fmla="*/ 563803 w 1593149"/>
                <a:gd name="connsiteY247" fmla="*/ 1339219 h 1857449"/>
                <a:gd name="connsiteX248" fmla="*/ 592278 w 1593149"/>
                <a:gd name="connsiteY248" fmla="*/ 1316440 h 1857449"/>
                <a:gd name="connsiteX249" fmla="*/ 626447 w 1593149"/>
                <a:gd name="connsiteY249" fmla="*/ 1299356 h 1857449"/>
                <a:gd name="connsiteX250" fmla="*/ 666312 w 1593149"/>
                <a:gd name="connsiteY250" fmla="*/ 1293661 h 1857449"/>
                <a:gd name="connsiteX251" fmla="*/ 672007 w 1593149"/>
                <a:gd name="connsiteY251" fmla="*/ 1253797 h 1857449"/>
                <a:gd name="connsiteX252" fmla="*/ 654922 w 1593149"/>
                <a:gd name="connsiteY252" fmla="*/ 1248102 h 1857449"/>
                <a:gd name="connsiteX253" fmla="*/ 677702 w 1593149"/>
                <a:gd name="connsiteY253" fmla="*/ 1236712 h 1857449"/>
                <a:gd name="connsiteX254" fmla="*/ 774517 w 1593149"/>
                <a:gd name="connsiteY254" fmla="*/ 1225323 h 1857449"/>
                <a:gd name="connsiteX255" fmla="*/ 808687 w 1593149"/>
                <a:gd name="connsiteY255" fmla="*/ 1219628 h 1857449"/>
                <a:gd name="connsiteX256" fmla="*/ 791602 w 1593149"/>
                <a:gd name="connsiteY256" fmla="*/ 1213933 h 1857449"/>
                <a:gd name="connsiteX257" fmla="*/ 751737 w 1593149"/>
                <a:gd name="connsiteY257" fmla="*/ 1179764 h 1857449"/>
                <a:gd name="connsiteX258" fmla="*/ 740347 w 1593149"/>
                <a:gd name="connsiteY258" fmla="*/ 1162680 h 1857449"/>
                <a:gd name="connsiteX259" fmla="*/ 700482 w 1593149"/>
                <a:gd name="connsiteY259" fmla="*/ 1145595 h 1857449"/>
                <a:gd name="connsiteX260" fmla="*/ 495463 w 1593149"/>
                <a:gd name="connsiteY260" fmla="*/ 1134206 h 1857449"/>
                <a:gd name="connsiteX261" fmla="*/ 410038 w 1593149"/>
                <a:gd name="connsiteY261" fmla="*/ 1151290 h 1857449"/>
                <a:gd name="connsiteX262" fmla="*/ 398648 w 1593149"/>
                <a:gd name="connsiteY262" fmla="*/ 1174069 h 1857449"/>
                <a:gd name="connsiteX263" fmla="*/ 353088 w 1593149"/>
                <a:gd name="connsiteY263" fmla="*/ 1225323 h 1857449"/>
                <a:gd name="connsiteX264" fmla="*/ 347394 w 1593149"/>
                <a:gd name="connsiteY264" fmla="*/ 1179764 h 1857449"/>
                <a:gd name="connsiteX265" fmla="*/ 233494 w 1593149"/>
                <a:gd name="connsiteY265" fmla="*/ 1208238 h 1857449"/>
                <a:gd name="connsiteX266" fmla="*/ 216409 w 1593149"/>
                <a:gd name="connsiteY266" fmla="*/ 1225323 h 1857449"/>
                <a:gd name="connsiteX267" fmla="*/ 210714 w 1593149"/>
                <a:gd name="connsiteY267" fmla="*/ 1208238 h 1857449"/>
                <a:gd name="connsiteX268" fmla="*/ 222104 w 1593149"/>
                <a:gd name="connsiteY268" fmla="*/ 1179764 h 1857449"/>
                <a:gd name="connsiteX269" fmla="*/ 205019 w 1593149"/>
                <a:gd name="connsiteY269" fmla="*/ 1174069 h 1857449"/>
                <a:gd name="connsiteX270" fmla="*/ 148069 w 1593149"/>
                <a:gd name="connsiteY270" fmla="*/ 1162680 h 1857449"/>
                <a:gd name="connsiteX271" fmla="*/ 119594 w 1593149"/>
                <a:gd name="connsiteY271" fmla="*/ 1156985 h 1857449"/>
                <a:gd name="connsiteX272" fmla="*/ 85425 w 1593149"/>
                <a:gd name="connsiteY272" fmla="*/ 1145595 h 1857449"/>
                <a:gd name="connsiteX273" fmla="*/ 11390 w 1593149"/>
                <a:gd name="connsiteY273" fmla="*/ 1139900 h 1857449"/>
                <a:gd name="connsiteX274" fmla="*/ 0 w 1593149"/>
                <a:gd name="connsiteY274" fmla="*/ 1122816 h 1857449"/>
                <a:gd name="connsiteX275" fmla="*/ 5695 w 1593149"/>
                <a:gd name="connsiteY275" fmla="*/ 1100037 h 1857449"/>
                <a:gd name="connsiteX276" fmla="*/ 28475 w 1593149"/>
                <a:gd name="connsiteY276" fmla="*/ 1094342 h 1857449"/>
                <a:gd name="connsiteX277" fmla="*/ 34170 w 1593149"/>
                <a:gd name="connsiteY277" fmla="*/ 1054478 h 1857449"/>
                <a:gd name="connsiteX278" fmla="*/ 45560 w 1593149"/>
                <a:gd name="connsiteY278" fmla="*/ 1071562 h 1857449"/>
                <a:gd name="connsiteX279" fmla="*/ 68340 w 1593149"/>
                <a:gd name="connsiteY279" fmla="*/ 1094342 h 1857449"/>
                <a:gd name="connsiteX280" fmla="*/ 85425 w 1593149"/>
                <a:gd name="connsiteY280" fmla="*/ 1100037 h 1857449"/>
                <a:gd name="connsiteX281" fmla="*/ 176544 w 1593149"/>
                <a:gd name="connsiteY281" fmla="*/ 1105731 h 1857449"/>
                <a:gd name="connsiteX282" fmla="*/ 187934 w 1593149"/>
                <a:gd name="connsiteY282" fmla="*/ 1122816 h 1857449"/>
                <a:gd name="connsiteX283" fmla="*/ 227799 w 1593149"/>
                <a:gd name="connsiteY283" fmla="*/ 1139900 h 1857449"/>
                <a:gd name="connsiteX284" fmla="*/ 290444 w 1593149"/>
                <a:gd name="connsiteY284" fmla="*/ 1145595 h 1857449"/>
                <a:gd name="connsiteX285" fmla="*/ 444208 w 1593149"/>
                <a:gd name="connsiteY285" fmla="*/ 1139900 h 1857449"/>
                <a:gd name="connsiteX286" fmla="*/ 427123 w 1593149"/>
                <a:gd name="connsiteY286" fmla="*/ 1134206 h 1857449"/>
                <a:gd name="connsiteX287" fmla="*/ 398648 w 1593149"/>
                <a:gd name="connsiteY287" fmla="*/ 1100037 h 1857449"/>
                <a:gd name="connsiteX288" fmla="*/ 347394 w 1593149"/>
                <a:gd name="connsiteY288" fmla="*/ 1082952 h 1857449"/>
                <a:gd name="connsiteX289" fmla="*/ 290444 w 1593149"/>
                <a:gd name="connsiteY289" fmla="*/ 1054478 h 1857449"/>
                <a:gd name="connsiteX290" fmla="*/ 284749 w 1593149"/>
                <a:gd name="connsiteY290" fmla="*/ 1037393 h 1857449"/>
                <a:gd name="connsiteX291" fmla="*/ 267664 w 1593149"/>
                <a:gd name="connsiteY291" fmla="*/ 1031699 h 1857449"/>
                <a:gd name="connsiteX292" fmla="*/ 244884 w 1593149"/>
                <a:gd name="connsiteY292" fmla="*/ 1014614 h 1857449"/>
                <a:gd name="connsiteX293" fmla="*/ 227799 w 1593149"/>
                <a:gd name="connsiteY293" fmla="*/ 986140 h 1857449"/>
                <a:gd name="connsiteX294" fmla="*/ 210714 w 1593149"/>
                <a:gd name="connsiteY294" fmla="*/ 963361 h 1857449"/>
                <a:gd name="connsiteX295" fmla="*/ 182239 w 1593149"/>
                <a:gd name="connsiteY295" fmla="*/ 900717 h 1857449"/>
                <a:gd name="connsiteX296" fmla="*/ 148069 w 1593149"/>
                <a:gd name="connsiteY296" fmla="*/ 940581 h 1857449"/>
                <a:gd name="connsiteX297" fmla="*/ 136679 w 1593149"/>
                <a:gd name="connsiteY297" fmla="*/ 889328 h 1857449"/>
                <a:gd name="connsiteX298" fmla="*/ 170849 w 1593149"/>
                <a:gd name="connsiteY298" fmla="*/ 843769 h 1857449"/>
                <a:gd name="connsiteX299" fmla="*/ 187934 w 1593149"/>
                <a:gd name="connsiteY299" fmla="*/ 872243 h 1857449"/>
                <a:gd name="connsiteX300" fmla="*/ 193629 w 1593149"/>
                <a:gd name="connsiteY300" fmla="*/ 895023 h 1857449"/>
                <a:gd name="connsiteX301" fmla="*/ 210714 w 1593149"/>
                <a:gd name="connsiteY301" fmla="*/ 912107 h 1857449"/>
                <a:gd name="connsiteX302" fmla="*/ 233494 w 1593149"/>
                <a:gd name="connsiteY302" fmla="*/ 957666 h 1857449"/>
                <a:gd name="connsiteX303" fmla="*/ 279054 w 1593149"/>
                <a:gd name="connsiteY303" fmla="*/ 986140 h 1857449"/>
                <a:gd name="connsiteX304" fmla="*/ 313224 w 1593149"/>
                <a:gd name="connsiteY304" fmla="*/ 1008919 h 1857449"/>
                <a:gd name="connsiteX305" fmla="*/ 347394 w 1593149"/>
                <a:gd name="connsiteY305" fmla="*/ 1043088 h 1857449"/>
                <a:gd name="connsiteX306" fmla="*/ 364478 w 1593149"/>
                <a:gd name="connsiteY306" fmla="*/ 1071562 h 1857449"/>
                <a:gd name="connsiteX307" fmla="*/ 398648 w 1593149"/>
                <a:gd name="connsiteY307" fmla="*/ 1082952 h 1857449"/>
                <a:gd name="connsiteX308" fmla="*/ 438513 w 1593149"/>
                <a:gd name="connsiteY308" fmla="*/ 1071562 h 1857449"/>
                <a:gd name="connsiteX309" fmla="*/ 449903 w 1593149"/>
                <a:gd name="connsiteY309" fmla="*/ 1088647 h 1857449"/>
                <a:gd name="connsiteX310" fmla="*/ 455598 w 1593149"/>
                <a:gd name="connsiteY310" fmla="*/ 1105731 h 1857449"/>
                <a:gd name="connsiteX311" fmla="*/ 501158 w 1593149"/>
                <a:gd name="connsiteY311" fmla="*/ 1111426 h 1857449"/>
                <a:gd name="connsiteX312" fmla="*/ 620752 w 1593149"/>
                <a:gd name="connsiteY312" fmla="*/ 1122816 h 1857449"/>
                <a:gd name="connsiteX313" fmla="*/ 649227 w 1593149"/>
                <a:gd name="connsiteY313" fmla="*/ 1111426 h 1857449"/>
                <a:gd name="connsiteX314" fmla="*/ 597973 w 1593149"/>
                <a:gd name="connsiteY314" fmla="*/ 1082952 h 1857449"/>
                <a:gd name="connsiteX315" fmla="*/ 575193 w 1593149"/>
                <a:gd name="connsiteY315" fmla="*/ 1065868 h 1857449"/>
                <a:gd name="connsiteX316" fmla="*/ 569498 w 1593149"/>
                <a:gd name="connsiteY316" fmla="*/ 1048783 h 1857449"/>
                <a:gd name="connsiteX317" fmla="*/ 552413 w 1593149"/>
                <a:gd name="connsiteY317" fmla="*/ 1037393 h 1857449"/>
                <a:gd name="connsiteX318" fmla="*/ 518243 w 1593149"/>
                <a:gd name="connsiteY318" fmla="*/ 1003224 h 1857449"/>
                <a:gd name="connsiteX319" fmla="*/ 501158 w 1593149"/>
                <a:gd name="connsiteY319" fmla="*/ 986140 h 1857449"/>
                <a:gd name="connsiteX320" fmla="*/ 478378 w 1593149"/>
                <a:gd name="connsiteY320" fmla="*/ 974750 h 1857449"/>
                <a:gd name="connsiteX321" fmla="*/ 461293 w 1593149"/>
                <a:gd name="connsiteY321" fmla="*/ 969055 h 1857449"/>
                <a:gd name="connsiteX322" fmla="*/ 427123 w 1593149"/>
                <a:gd name="connsiteY322" fmla="*/ 940581 h 1857449"/>
                <a:gd name="connsiteX323" fmla="*/ 421428 w 1593149"/>
                <a:gd name="connsiteY323" fmla="*/ 917802 h 1857449"/>
                <a:gd name="connsiteX324" fmla="*/ 404343 w 1593149"/>
                <a:gd name="connsiteY324" fmla="*/ 912107 h 1857449"/>
                <a:gd name="connsiteX325" fmla="*/ 387258 w 1593149"/>
                <a:gd name="connsiteY325" fmla="*/ 900717 h 1857449"/>
                <a:gd name="connsiteX326" fmla="*/ 375868 w 1593149"/>
                <a:gd name="connsiteY326" fmla="*/ 883633 h 1857449"/>
                <a:gd name="connsiteX327" fmla="*/ 358783 w 1593149"/>
                <a:gd name="connsiteY327" fmla="*/ 877938 h 1857449"/>
                <a:gd name="connsiteX328" fmla="*/ 353088 w 1593149"/>
                <a:gd name="connsiteY328" fmla="*/ 820990 h 1857449"/>
                <a:gd name="connsiteX329" fmla="*/ 347394 w 1593149"/>
                <a:gd name="connsiteY329" fmla="*/ 803905 h 1857449"/>
                <a:gd name="connsiteX330" fmla="*/ 341699 w 1593149"/>
                <a:gd name="connsiteY330" fmla="*/ 781126 h 1857449"/>
                <a:gd name="connsiteX331" fmla="*/ 324614 w 1593149"/>
                <a:gd name="connsiteY331" fmla="*/ 775431 h 1857449"/>
                <a:gd name="connsiteX332" fmla="*/ 239189 w 1593149"/>
                <a:gd name="connsiteY332" fmla="*/ 775431 h 1857449"/>
                <a:gd name="connsiteX333" fmla="*/ 216409 w 1593149"/>
                <a:gd name="connsiteY333" fmla="*/ 764042 h 1857449"/>
                <a:gd name="connsiteX334" fmla="*/ 199324 w 1593149"/>
                <a:gd name="connsiteY334" fmla="*/ 758347 h 1857449"/>
                <a:gd name="connsiteX335" fmla="*/ 193629 w 1593149"/>
                <a:gd name="connsiteY335" fmla="*/ 741262 h 1857449"/>
                <a:gd name="connsiteX336" fmla="*/ 267664 w 1593149"/>
                <a:gd name="connsiteY336" fmla="*/ 729873 h 1857449"/>
                <a:gd name="connsiteX337" fmla="*/ 284749 w 1593149"/>
                <a:gd name="connsiteY337" fmla="*/ 718483 h 1857449"/>
                <a:gd name="connsiteX338" fmla="*/ 313224 w 1593149"/>
                <a:gd name="connsiteY338" fmla="*/ 684314 h 1857449"/>
                <a:gd name="connsiteX339" fmla="*/ 324614 w 1593149"/>
                <a:gd name="connsiteY339" fmla="*/ 718483 h 1857449"/>
                <a:gd name="connsiteX340" fmla="*/ 330309 w 1593149"/>
                <a:gd name="connsiteY340" fmla="*/ 746957 h 1857449"/>
                <a:gd name="connsiteX341" fmla="*/ 353088 w 1593149"/>
                <a:gd name="connsiteY341" fmla="*/ 781126 h 1857449"/>
                <a:gd name="connsiteX342" fmla="*/ 364478 w 1593149"/>
                <a:gd name="connsiteY342" fmla="*/ 832379 h 1857449"/>
                <a:gd name="connsiteX343" fmla="*/ 375868 w 1593149"/>
                <a:gd name="connsiteY343" fmla="*/ 866548 h 1857449"/>
                <a:gd name="connsiteX344" fmla="*/ 421428 w 1593149"/>
                <a:gd name="connsiteY344" fmla="*/ 895023 h 1857449"/>
                <a:gd name="connsiteX345" fmla="*/ 466988 w 1593149"/>
                <a:gd name="connsiteY345" fmla="*/ 923497 h 1857449"/>
                <a:gd name="connsiteX346" fmla="*/ 455598 w 1593149"/>
                <a:gd name="connsiteY346" fmla="*/ 877938 h 1857449"/>
                <a:gd name="connsiteX347" fmla="*/ 444208 w 1593149"/>
                <a:gd name="connsiteY347" fmla="*/ 860854 h 1857449"/>
                <a:gd name="connsiteX348" fmla="*/ 449903 w 1593149"/>
                <a:gd name="connsiteY348" fmla="*/ 786821 h 1857449"/>
                <a:gd name="connsiteX349" fmla="*/ 438513 w 1593149"/>
                <a:gd name="connsiteY349" fmla="*/ 729873 h 1857449"/>
                <a:gd name="connsiteX350" fmla="*/ 427123 w 1593149"/>
                <a:gd name="connsiteY350" fmla="*/ 661535 h 1857449"/>
                <a:gd name="connsiteX351" fmla="*/ 421428 w 1593149"/>
                <a:gd name="connsiteY351" fmla="*/ 638755 h 1857449"/>
                <a:gd name="connsiteX352" fmla="*/ 410038 w 1593149"/>
                <a:gd name="connsiteY352" fmla="*/ 615976 h 1857449"/>
                <a:gd name="connsiteX353" fmla="*/ 404343 w 1593149"/>
                <a:gd name="connsiteY353" fmla="*/ 581807 h 1857449"/>
                <a:gd name="connsiteX354" fmla="*/ 387258 w 1593149"/>
                <a:gd name="connsiteY354" fmla="*/ 593197 h 1857449"/>
                <a:gd name="connsiteX355" fmla="*/ 421428 w 1593149"/>
                <a:gd name="connsiteY355" fmla="*/ 621671 h 1857449"/>
                <a:gd name="connsiteX356" fmla="*/ 449903 w 1593149"/>
                <a:gd name="connsiteY356" fmla="*/ 615976 h 1857449"/>
                <a:gd name="connsiteX357" fmla="*/ 512548 w 1593149"/>
                <a:gd name="connsiteY357" fmla="*/ 559028 h 1857449"/>
                <a:gd name="connsiteX358" fmla="*/ 518243 w 1593149"/>
                <a:gd name="connsiteY358" fmla="*/ 581807 h 1857449"/>
                <a:gd name="connsiteX359" fmla="*/ 523938 w 1593149"/>
                <a:gd name="connsiteY359" fmla="*/ 598891 h 1857449"/>
                <a:gd name="connsiteX360" fmla="*/ 506853 w 1593149"/>
                <a:gd name="connsiteY360" fmla="*/ 615976 h 1857449"/>
                <a:gd name="connsiteX361" fmla="*/ 472683 w 1593149"/>
                <a:gd name="connsiteY361" fmla="*/ 650145 h 1857449"/>
                <a:gd name="connsiteX362" fmla="*/ 506853 w 1593149"/>
                <a:gd name="connsiteY362" fmla="*/ 672924 h 1857449"/>
                <a:gd name="connsiteX363" fmla="*/ 523938 w 1593149"/>
                <a:gd name="connsiteY363" fmla="*/ 690009 h 1857449"/>
                <a:gd name="connsiteX364" fmla="*/ 569498 w 1593149"/>
                <a:gd name="connsiteY364" fmla="*/ 707093 h 1857449"/>
                <a:gd name="connsiteX365" fmla="*/ 546718 w 1593149"/>
                <a:gd name="connsiteY365" fmla="*/ 764042 h 1857449"/>
                <a:gd name="connsiteX366" fmla="*/ 518243 w 1593149"/>
                <a:gd name="connsiteY366" fmla="*/ 781126 h 1857449"/>
                <a:gd name="connsiteX367" fmla="*/ 501158 w 1593149"/>
                <a:gd name="connsiteY367" fmla="*/ 815295 h 1857449"/>
                <a:gd name="connsiteX368" fmla="*/ 489768 w 1593149"/>
                <a:gd name="connsiteY368" fmla="*/ 832379 h 1857449"/>
                <a:gd name="connsiteX369" fmla="*/ 495463 w 1593149"/>
                <a:gd name="connsiteY369" fmla="*/ 883633 h 1857449"/>
                <a:gd name="connsiteX370" fmla="*/ 501158 w 1593149"/>
                <a:gd name="connsiteY370" fmla="*/ 900717 h 1857449"/>
                <a:gd name="connsiteX371" fmla="*/ 518243 w 1593149"/>
                <a:gd name="connsiteY371" fmla="*/ 917802 h 1857449"/>
                <a:gd name="connsiteX372" fmla="*/ 541023 w 1593149"/>
                <a:gd name="connsiteY372" fmla="*/ 923497 h 1857449"/>
                <a:gd name="connsiteX373" fmla="*/ 563803 w 1593149"/>
                <a:gd name="connsiteY373" fmla="*/ 957666 h 1857449"/>
                <a:gd name="connsiteX374" fmla="*/ 580888 w 1593149"/>
                <a:gd name="connsiteY374" fmla="*/ 997530 h 1857449"/>
                <a:gd name="connsiteX375" fmla="*/ 597973 w 1593149"/>
                <a:gd name="connsiteY375" fmla="*/ 1003224 h 1857449"/>
                <a:gd name="connsiteX376" fmla="*/ 615058 w 1593149"/>
                <a:gd name="connsiteY376" fmla="*/ 1003224 h 1857449"/>
                <a:gd name="connsiteX377" fmla="*/ 603668 w 1593149"/>
                <a:gd name="connsiteY377" fmla="*/ 923497 h 1857449"/>
                <a:gd name="connsiteX378" fmla="*/ 592278 w 1593149"/>
                <a:gd name="connsiteY378" fmla="*/ 900717 h 1857449"/>
                <a:gd name="connsiteX379" fmla="*/ 586583 w 1593149"/>
                <a:gd name="connsiteY379" fmla="*/ 877938 h 1857449"/>
                <a:gd name="connsiteX380" fmla="*/ 580888 w 1593149"/>
                <a:gd name="connsiteY380" fmla="*/ 832379 h 1857449"/>
                <a:gd name="connsiteX381" fmla="*/ 615058 w 1593149"/>
                <a:gd name="connsiteY381" fmla="*/ 843769 h 1857449"/>
                <a:gd name="connsiteX382" fmla="*/ 637837 w 1593149"/>
                <a:gd name="connsiteY382" fmla="*/ 838074 h 1857449"/>
                <a:gd name="connsiteX383" fmla="*/ 626447 w 1593149"/>
                <a:gd name="connsiteY383" fmla="*/ 820990 h 1857449"/>
                <a:gd name="connsiteX384" fmla="*/ 592278 w 1593149"/>
                <a:gd name="connsiteY384" fmla="*/ 803905 h 1857449"/>
                <a:gd name="connsiteX385" fmla="*/ 586583 w 1593149"/>
                <a:gd name="connsiteY385" fmla="*/ 786821 h 1857449"/>
                <a:gd name="connsiteX386" fmla="*/ 632142 w 1593149"/>
                <a:gd name="connsiteY386" fmla="*/ 746957 h 1857449"/>
                <a:gd name="connsiteX387" fmla="*/ 626447 w 1593149"/>
                <a:gd name="connsiteY387" fmla="*/ 729873 h 1857449"/>
                <a:gd name="connsiteX388" fmla="*/ 632142 w 1593149"/>
                <a:gd name="connsiteY388" fmla="*/ 786821 h 1857449"/>
                <a:gd name="connsiteX389" fmla="*/ 654922 w 1593149"/>
                <a:gd name="connsiteY389" fmla="*/ 792516 h 1857449"/>
                <a:gd name="connsiteX390" fmla="*/ 677702 w 1593149"/>
                <a:gd name="connsiteY390" fmla="*/ 866548 h 1857449"/>
                <a:gd name="connsiteX391" fmla="*/ 694787 w 1593149"/>
                <a:gd name="connsiteY391" fmla="*/ 877938 h 1857449"/>
                <a:gd name="connsiteX392" fmla="*/ 683397 w 1593149"/>
                <a:gd name="connsiteY392" fmla="*/ 900717 h 1857449"/>
                <a:gd name="connsiteX393" fmla="*/ 700482 w 1593149"/>
                <a:gd name="connsiteY393" fmla="*/ 974750 h 1857449"/>
                <a:gd name="connsiteX394" fmla="*/ 711872 w 1593149"/>
                <a:gd name="connsiteY394" fmla="*/ 991835 h 1857449"/>
                <a:gd name="connsiteX395" fmla="*/ 717567 w 1593149"/>
                <a:gd name="connsiteY395" fmla="*/ 1008919 h 1857449"/>
                <a:gd name="connsiteX396" fmla="*/ 740347 w 1593149"/>
                <a:gd name="connsiteY396" fmla="*/ 1014614 h 1857449"/>
                <a:gd name="connsiteX397" fmla="*/ 757432 w 1593149"/>
                <a:gd name="connsiteY397" fmla="*/ 1020309 h 1857449"/>
                <a:gd name="connsiteX398" fmla="*/ 808687 w 1593149"/>
                <a:gd name="connsiteY398" fmla="*/ 1043088 h 1857449"/>
                <a:gd name="connsiteX399" fmla="*/ 820077 w 1593149"/>
                <a:gd name="connsiteY399" fmla="*/ 1065868 h 1857449"/>
                <a:gd name="connsiteX400" fmla="*/ 859942 w 1593149"/>
                <a:gd name="connsiteY400" fmla="*/ 1082952 h 1857449"/>
                <a:gd name="connsiteX401" fmla="*/ 842857 w 1593149"/>
                <a:gd name="connsiteY401" fmla="*/ 1094342 h 1857449"/>
                <a:gd name="connsiteX402" fmla="*/ 825772 w 1593149"/>
                <a:gd name="connsiteY402" fmla="*/ 1082952 h 1857449"/>
                <a:gd name="connsiteX403" fmla="*/ 797297 w 1593149"/>
                <a:gd name="connsiteY403" fmla="*/ 1054478 h 1857449"/>
                <a:gd name="connsiteX404" fmla="*/ 763127 w 1593149"/>
                <a:gd name="connsiteY404" fmla="*/ 1048783 h 1857449"/>
                <a:gd name="connsiteX405" fmla="*/ 700482 w 1593149"/>
                <a:gd name="connsiteY405" fmla="*/ 1026004 h 1857449"/>
                <a:gd name="connsiteX406" fmla="*/ 677702 w 1593149"/>
                <a:gd name="connsiteY406" fmla="*/ 1008919 h 1857449"/>
                <a:gd name="connsiteX407" fmla="*/ 672007 w 1593149"/>
                <a:gd name="connsiteY407" fmla="*/ 917802 h 1857449"/>
                <a:gd name="connsiteX408" fmla="*/ 637837 w 1593149"/>
                <a:gd name="connsiteY408" fmla="*/ 895023 h 1857449"/>
                <a:gd name="connsiteX409" fmla="*/ 558108 w 1593149"/>
                <a:gd name="connsiteY409" fmla="*/ 923497 h 1857449"/>
                <a:gd name="connsiteX410" fmla="*/ 580888 w 1593149"/>
                <a:gd name="connsiteY410" fmla="*/ 969055 h 1857449"/>
                <a:gd name="connsiteX411" fmla="*/ 615058 w 1593149"/>
                <a:gd name="connsiteY411" fmla="*/ 991835 h 1857449"/>
                <a:gd name="connsiteX412" fmla="*/ 632142 w 1593149"/>
                <a:gd name="connsiteY412" fmla="*/ 1031699 h 1857449"/>
                <a:gd name="connsiteX413" fmla="*/ 643532 w 1593149"/>
                <a:gd name="connsiteY413" fmla="*/ 1065868 h 1857449"/>
                <a:gd name="connsiteX414" fmla="*/ 700482 w 1593149"/>
                <a:gd name="connsiteY414" fmla="*/ 1071562 h 1857449"/>
                <a:gd name="connsiteX415" fmla="*/ 751737 w 1593149"/>
                <a:gd name="connsiteY415" fmla="*/ 1071562 h 1857449"/>
                <a:gd name="connsiteX416" fmla="*/ 768822 w 1593149"/>
                <a:gd name="connsiteY416" fmla="*/ 1145595 h 1857449"/>
                <a:gd name="connsiteX417" fmla="*/ 785907 w 1593149"/>
                <a:gd name="connsiteY417" fmla="*/ 1156985 h 1857449"/>
                <a:gd name="connsiteX418" fmla="*/ 825772 w 1593149"/>
                <a:gd name="connsiteY418" fmla="*/ 1151290 h 1857449"/>
                <a:gd name="connsiteX419" fmla="*/ 882722 w 1593149"/>
                <a:gd name="connsiteY419" fmla="*/ 1145595 h 1857449"/>
                <a:gd name="connsiteX420" fmla="*/ 911196 w 1593149"/>
                <a:gd name="connsiteY420" fmla="*/ 1128511 h 1857449"/>
                <a:gd name="connsiteX421" fmla="*/ 928281 w 1593149"/>
                <a:gd name="connsiteY421" fmla="*/ 1122816 h 1857449"/>
                <a:gd name="connsiteX422" fmla="*/ 916891 w 1593149"/>
                <a:gd name="connsiteY422" fmla="*/ 1060173 h 1857449"/>
                <a:gd name="connsiteX423" fmla="*/ 905501 w 1593149"/>
                <a:gd name="connsiteY423" fmla="*/ 1037393 h 1857449"/>
                <a:gd name="connsiteX424" fmla="*/ 888416 w 1593149"/>
                <a:gd name="connsiteY424" fmla="*/ 1031699 h 1857449"/>
                <a:gd name="connsiteX425" fmla="*/ 888416 w 1593149"/>
                <a:gd name="connsiteY425" fmla="*/ 991835 h 1857449"/>
                <a:gd name="connsiteX426" fmla="*/ 882722 w 1593149"/>
                <a:gd name="connsiteY426" fmla="*/ 951971 h 1857449"/>
                <a:gd name="connsiteX427" fmla="*/ 865637 w 1593149"/>
                <a:gd name="connsiteY427" fmla="*/ 946276 h 1857449"/>
                <a:gd name="connsiteX428" fmla="*/ 842857 w 1593149"/>
                <a:gd name="connsiteY428" fmla="*/ 940581 h 1857449"/>
                <a:gd name="connsiteX429" fmla="*/ 808687 w 1593149"/>
                <a:gd name="connsiteY429" fmla="*/ 923497 h 1857449"/>
                <a:gd name="connsiteX430" fmla="*/ 802992 w 1593149"/>
                <a:gd name="connsiteY430" fmla="*/ 940581 h 1857449"/>
                <a:gd name="connsiteX431" fmla="*/ 791602 w 1593149"/>
                <a:gd name="connsiteY431" fmla="*/ 957666 h 1857449"/>
                <a:gd name="connsiteX432" fmla="*/ 774517 w 1593149"/>
                <a:gd name="connsiteY432" fmla="*/ 951971 h 1857449"/>
                <a:gd name="connsiteX433" fmla="*/ 797297 w 1593149"/>
                <a:gd name="connsiteY433" fmla="*/ 889328 h 1857449"/>
                <a:gd name="connsiteX434" fmla="*/ 774517 w 1593149"/>
                <a:gd name="connsiteY434" fmla="*/ 877938 h 1857449"/>
                <a:gd name="connsiteX435" fmla="*/ 751737 w 1593149"/>
                <a:gd name="connsiteY435" fmla="*/ 855159 h 1857449"/>
                <a:gd name="connsiteX436" fmla="*/ 740347 w 1593149"/>
                <a:gd name="connsiteY436" fmla="*/ 815295 h 1857449"/>
                <a:gd name="connsiteX437" fmla="*/ 797297 w 1593149"/>
                <a:gd name="connsiteY437" fmla="*/ 786821 h 1857449"/>
                <a:gd name="connsiteX438" fmla="*/ 780212 w 1593149"/>
                <a:gd name="connsiteY438" fmla="*/ 792516 h 1857449"/>
                <a:gd name="connsiteX439" fmla="*/ 791602 w 1593149"/>
                <a:gd name="connsiteY439" fmla="*/ 815295 h 1857449"/>
                <a:gd name="connsiteX440" fmla="*/ 797297 w 1593149"/>
                <a:gd name="connsiteY440" fmla="*/ 832379 h 1857449"/>
                <a:gd name="connsiteX441" fmla="*/ 814382 w 1593149"/>
                <a:gd name="connsiteY441" fmla="*/ 843769 h 1857449"/>
                <a:gd name="connsiteX442" fmla="*/ 825772 w 1593149"/>
                <a:gd name="connsiteY442" fmla="*/ 860854 h 1857449"/>
                <a:gd name="connsiteX443" fmla="*/ 854247 w 1593149"/>
                <a:gd name="connsiteY443" fmla="*/ 877938 h 1857449"/>
                <a:gd name="connsiteX444" fmla="*/ 871332 w 1593149"/>
                <a:gd name="connsiteY444" fmla="*/ 889328 h 1857449"/>
                <a:gd name="connsiteX445" fmla="*/ 905501 w 1593149"/>
                <a:gd name="connsiteY445" fmla="*/ 912107 h 1857449"/>
                <a:gd name="connsiteX446" fmla="*/ 916891 w 1593149"/>
                <a:gd name="connsiteY446" fmla="*/ 855159 h 1857449"/>
                <a:gd name="connsiteX447" fmla="*/ 922586 w 1593149"/>
                <a:gd name="connsiteY447" fmla="*/ 826685 h 1857449"/>
                <a:gd name="connsiteX448" fmla="*/ 905501 w 1593149"/>
                <a:gd name="connsiteY448" fmla="*/ 815295 h 1857449"/>
                <a:gd name="connsiteX449" fmla="*/ 877027 w 1593149"/>
                <a:gd name="connsiteY449" fmla="*/ 769736 h 1857449"/>
                <a:gd name="connsiteX450" fmla="*/ 865637 w 1593149"/>
                <a:gd name="connsiteY450" fmla="*/ 752652 h 1857449"/>
                <a:gd name="connsiteX451" fmla="*/ 854247 w 1593149"/>
                <a:gd name="connsiteY451" fmla="*/ 729873 h 1857449"/>
                <a:gd name="connsiteX452" fmla="*/ 825772 w 1593149"/>
                <a:gd name="connsiteY452" fmla="*/ 695704 h 1857449"/>
                <a:gd name="connsiteX453" fmla="*/ 814382 w 1593149"/>
                <a:gd name="connsiteY453" fmla="*/ 667229 h 1857449"/>
                <a:gd name="connsiteX454" fmla="*/ 797297 w 1593149"/>
                <a:gd name="connsiteY454" fmla="*/ 650145 h 1857449"/>
                <a:gd name="connsiteX455" fmla="*/ 763127 w 1593149"/>
                <a:gd name="connsiteY455" fmla="*/ 627366 h 1857449"/>
                <a:gd name="connsiteX456" fmla="*/ 746042 w 1593149"/>
                <a:gd name="connsiteY456" fmla="*/ 633060 h 1857449"/>
                <a:gd name="connsiteX457" fmla="*/ 751737 w 1593149"/>
                <a:gd name="connsiteY457" fmla="*/ 672924 h 1857449"/>
                <a:gd name="connsiteX458" fmla="*/ 746042 w 1593149"/>
                <a:gd name="connsiteY458" fmla="*/ 690009 h 1857449"/>
                <a:gd name="connsiteX459" fmla="*/ 728957 w 1593149"/>
                <a:gd name="connsiteY459" fmla="*/ 684314 h 1857449"/>
                <a:gd name="connsiteX460" fmla="*/ 711872 w 1593149"/>
                <a:gd name="connsiteY460" fmla="*/ 667229 h 1857449"/>
                <a:gd name="connsiteX461" fmla="*/ 717567 w 1593149"/>
                <a:gd name="connsiteY461" fmla="*/ 650145 h 1857449"/>
                <a:gd name="connsiteX462" fmla="*/ 751737 w 1593149"/>
                <a:gd name="connsiteY462" fmla="*/ 633060 h 1857449"/>
                <a:gd name="connsiteX463" fmla="*/ 763127 w 1593149"/>
                <a:gd name="connsiteY463" fmla="*/ 615976 h 1857449"/>
                <a:gd name="connsiteX464" fmla="*/ 734652 w 1593149"/>
                <a:gd name="connsiteY464" fmla="*/ 604586 h 1857449"/>
                <a:gd name="connsiteX465" fmla="*/ 706177 w 1593149"/>
                <a:gd name="connsiteY465" fmla="*/ 576112 h 1857449"/>
                <a:gd name="connsiteX466" fmla="*/ 666312 w 1593149"/>
                <a:gd name="connsiteY466" fmla="*/ 553333 h 1857449"/>
                <a:gd name="connsiteX467" fmla="*/ 654922 w 1593149"/>
                <a:gd name="connsiteY467" fmla="*/ 536248 h 1857449"/>
                <a:gd name="connsiteX468" fmla="*/ 672007 w 1593149"/>
                <a:gd name="connsiteY468" fmla="*/ 524859 h 1857449"/>
                <a:gd name="connsiteX469" fmla="*/ 700482 w 1593149"/>
                <a:gd name="connsiteY469" fmla="*/ 502079 h 1857449"/>
                <a:gd name="connsiteX470" fmla="*/ 683397 w 1593149"/>
                <a:gd name="connsiteY470" fmla="*/ 496384 h 1857449"/>
                <a:gd name="connsiteX471" fmla="*/ 700482 w 1593149"/>
                <a:gd name="connsiteY471" fmla="*/ 507774 h 1857449"/>
                <a:gd name="connsiteX472" fmla="*/ 723262 w 1593149"/>
                <a:gd name="connsiteY472" fmla="*/ 496384 h 1857449"/>
                <a:gd name="connsiteX473" fmla="*/ 711872 w 1593149"/>
                <a:gd name="connsiteY473" fmla="*/ 479300 h 1857449"/>
                <a:gd name="connsiteX474" fmla="*/ 689092 w 1593149"/>
                <a:gd name="connsiteY474" fmla="*/ 473605 h 1857449"/>
                <a:gd name="connsiteX475" fmla="*/ 672007 w 1593149"/>
                <a:gd name="connsiteY475" fmla="*/ 450826 h 1857449"/>
                <a:gd name="connsiteX476" fmla="*/ 706177 w 1593149"/>
                <a:gd name="connsiteY476" fmla="*/ 462215 h 1857449"/>
                <a:gd name="connsiteX477" fmla="*/ 723262 w 1593149"/>
                <a:gd name="connsiteY477" fmla="*/ 484995 h 1857449"/>
                <a:gd name="connsiteX478" fmla="*/ 763127 w 1593149"/>
                <a:gd name="connsiteY478" fmla="*/ 450826 h 1857449"/>
                <a:gd name="connsiteX479" fmla="*/ 757432 w 1593149"/>
                <a:gd name="connsiteY479" fmla="*/ 428046 h 1857449"/>
                <a:gd name="connsiteX480" fmla="*/ 734652 w 1593149"/>
                <a:gd name="connsiteY480" fmla="*/ 410962 h 1857449"/>
                <a:gd name="connsiteX481" fmla="*/ 780212 w 1593149"/>
                <a:gd name="connsiteY481" fmla="*/ 388183 h 1857449"/>
                <a:gd name="connsiteX482" fmla="*/ 768822 w 1593149"/>
                <a:gd name="connsiteY482" fmla="*/ 393878 h 1857449"/>
                <a:gd name="connsiteX483" fmla="*/ 757432 w 1593149"/>
                <a:gd name="connsiteY483" fmla="*/ 473605 h 1857449"/>
                <a:gd name="connsiteX484" fmla="*/ 746042 w 1593149"/>
                <a:gd name="connsiteY484" fmla="*/ 490690 h 1857449"/>
                <a:gd name="connsiteX485" fmla="*/ 740347 w 1593149"/>
                <a:gd name="connsiteY485" fmla="*/ 536248 h 1857449"/>
                <a:gd name="connsiteX486" fmla="*/ 797297 w 1593149"/>
                <a:gd name="connsiteY486" fmla="*/ 570417 h 1857449"/>
                <a:gd name="connsiteX487" fmla="*/ 825772 w 1593149"/>
                <a:gd name="connsiteY487" fmla="*/ 587502 h 1857449"/>
                <a:gd name="connsiteX488" fmla="*/ 842857 w 1593149"/>
                <a:gd name="connsiteY488" fmla="*/ 593197 h 1857449"/>
                <a:gd name="connsiteX489" fmla="*/ 865637 w 1593149"/>
                <a:gd name="connsiteY489" fmla="*/ 615976 h 1857449"/>
                <a:gd name="connsiteX490" fmla="*/ 871332 w 1593149"/>
                <a:gd name="connsiteY490" fmla="*/ 638755 h 1857449"/>
                <a:gd name="connsiteX491" fmla="*/ 899806 w 1593149"/>
                <a:gd name="connsiteY491" fmla="*/ 667229 h 1857449"/>
                <a:gd name="connsiteX492" fmla="*/ 922586 w 1593149"/>
                <a:gd name="connsiteY492" fmla="*/ 661535 h 1857449"/>
                <a:gd name="connsiteX493" fmla="*/ 916891 w 1593149"/>
                <a:gd name="connsiteY493" fmla="*/ 627366 h 1857449"/>
                <a:gd name="connsiteX494" fmla="*/ 911196 w 1593149"/>
                <a:gd name="connsiteY494" fmla="*/ 598891 h 1857449"/>
                <a:gd name="connsiteX495" fmla="*/ 928281 w 1593149"/>
                <a:gd name="connsiteY495" fmla="*/ 484995 h 1857449"/>
                <a:gd name="connsiteX496" fmla="*/ 939671 w 1593149"/>
                <a:gd name="connsiteY496" fmla="*/ 456521 h 1857449"/>
                <a:gd name="connsiteX497" fmla="*/ 905501 w 1593149"/>
                <a:gd name="connsiteY497" fmla="*/ 388183 h 1857449"/>
                <a:gd name="connsiteX498" fmla="*/ 922586 w 1593149"/>
                <a:gd name="connsiteY498" fmla="*/ 376793 h 1857449"/>
                <a:gd name="connsiteX499" fmla="*/ 933976 w 1593149"/>
                <a:gd name="connsiteY499" fmla="*/ 359709 h 1857449"/>
                <a:gd name="connsiteX500" fmla="*/ 939671 w 1593149"/>
                <a:gd name="connsiteY500" fmla="*/ 388183 h 1857449"/>
                <a:gd name="connsiteX501" fmla="*/ 945366 w 1593149"/>
                <a:gd name="connsiteY501" fmla="*/ 428046 h 1857449"/>
                <a:gd name="connsiteX502" fmla="*/ 973841 w 1593149"/>
                <a:gd name="connsiteY502" fmla="*/ 422352 h 1857449"/>
                <a:gd name="connsiteX503" fmla="*/ 996621 w 1593149"/>
                <a:gd name="connsiteY503" fmla="*/ 382488 h 1857449"/>
                <a:gd name="connsiteX504" fmla="*/ 973841 w 1593149"/>
                <a:gd name="connsiteY504" fmla="*/ 399572 h 1857449"/>
                <a:gd name="connsiteX505" fmla="*/ 956756 w 1593149"/>
                <a:gd name="connsiteY505" fmla="*/ 433741 h 1857449"/>
                <a:gd name="connsiteX506" fmla="*/ 956756 w 1593149"/>
                <a:gd name="connsiteY506" fmla="*/ 570417 h 1857449"/>
                <a:gd name="connsiteX507" fmla="*/ 962451 w 1593149"/>
                <a:gd name="connsiteY507" fmla="*/ 764042 h 1857449"/>
                <a:gd name="connsiteX508" fmla="*/ 1036486 w 1593149"/>
                <a:gd name="connsiteY508" fmla="*/ 752652 h 1857449"/>
                <a:gd name="connsiteX509" fmla="*/ 1042181 w 1593149"/>
                <a:gd name="connsiteY509" fmla="*/ 718483 h 1857449"/>
                <a:gd name="connsiteX510" fmla="*/ 1053571 w 1593149"/>
                <a:gd name="connsiteY510" fmla="*/ 684314 h 1857449"/>
                <a:gd name="connsiteX511" fmla="*/ 1059266 w 1593149"/>
                <a:gd name="connsiteY511" fmla="*/ 661535 h 1857449"/>
                <a:gd name="connsiteX512" fmla="*/ 1076351 w 1593149"/>
                <a:gd name="connsiteY512" fmla="*/ 627366 h 1857449"/>
                <a:gd name="connsiteX513" fmla="*/ 1082046 w 1593149"/>
                <a:gd name="connsiteY513" fmla="*/ 593197 h 1857449"/>
                <a:gd name="connsiteX514" fmla="*/ 1116216 w 1593149"/>
                <a:gd name="connsiteY514" fmla="*/ 570417 h 1857449"/>
                <a:gd name="connsiteX515" fmla="*/ 1127606 w 1593149"/>
                <a:gd name="connsiteY515" fmla="*/ 553333 h 1857449"/>
                <a:gd name="connsiteX516" fmla="*/ 1110521 w 1593149"/>
                <a:gd name="connsiteY516" fmla="*/ 547638 h 1857449"/>
                <a:gd name="connsiteX517" fmla="*/ 1116216 w 1593149"/>
                <a:gd name="connsiteY517" fmla="*/ 507774 h 1857449"/>
                <a:gd name="connsiteX518" fmla="*/ 1121911 w 1593149"/>
                <a:gd name="connsiteY518" fmla="*/ 456521 h 1857449"/>
                <a:gd name="connsiteX519" fmla="*/ 1184555 w 1593149"/>
                <a:gd name="connsiteY519" fmla="*/ 473605 h 1857449"/>
                <a:gd name="connsiteX520" fmla="*/ 1201640 w 1593149"/>
                <a:gd name="connsiteY520" fmla="*/ 496384 h 1857449"/>
                <a:gd name="connsiteX521" fmla="*/ 1207335 w 1593149"/>
                <a:gd name="connsiteY521" fmla="*/ 530553 h 1857449"/>
                <a:gd name="connsiteX522" fmla="*/ 1195945 w 1593149"/>
                <a:gd name="connsiteY522" fmla="*/ 547638 h 1857449"/>
                <a:gd name="connsiteX523" fmla="*/ 1156080 w 1593149"/>
                <a:gd name="connsiteY523" fmla="*/ 581807 h 1857449"/>
                <a:gd name="connsiteX524" fmla="*/ 1144691 w 1593149"/>
                <a:gd name="connsiteY524" fmla="*/ 604586 h 1857449"/>
                <a:gd name="connsiteX525" fmla="*/ 1110521 w 1593149"/>
                <a:gd name="connsiteY525" fmla="*/ 661535 h 1857449"/>
                <a:gd name="connsiteX526" fmla="*/ 1087741 w 1593149"/>
                <a:gd name="connsiteY526" fmla="*/ 724178 h 1857449"/>
                <a:gd name="connsiteX527" fmla="*/ 1076351 w 1593149"/>
                <a:gd name="connsiteY527" fmla="*/ 746957 h 1857449"/>
                <a:gd name="connsiteX528" fmla="*/ 1013706 w 1593149"/>
                <a:gd name="connsiteY528" fmla="*/ 798210 h 1857449"/>
                <a:gd name="connsiteX529" fmla="*/ 996621 w 1593149"/>
                <a:gd name="connsiteY529" fmla="*/ 803905 h 1857449"/>
                <a:gd name="connsiteX530" fmla="*/ 968146 w 1593149"/>
                <a:gd name="connsiteY530" fmla="*/ 826685 h 1857449"/>
                <a:gd name="connsiteX531" fmla="*/ 962451 w 1593149"/>
                <a:gd name="connsiteY531" fmla="*/ 843769 h 1857449"/>
                <a:gd name="connsiteX532" fmla="*/ 968146 w 1593149"/>
                <a:gd name="connsiteY532" fmla="*/ 946276 h 1857449"/>
                <a:gd name="connsiteX533" fmla="*/ 1047876 w 1593149"/>
                <a:gd name="connsiteY533" fmla="*/ 940581 h 1857449"/>
                <a:gd name="connsiteX534" fmla="*/ 1070656 w 1593149"/>
                <a:gd name="connsiteY534" fmla="*/ 934886 h 1857449"/>
                <a:gd name="connsiteX535" fmla="*/ 1059266 w 1593149"/>
                <a:gd name="connsiteY535" fmla="*/ 917802 h 1857449"/>
                <a:gd name="connsiteX536" fmla="*/ 1064961 w 1593149"/>
                <a:gd name="connsiteY536" fmla="*/ 872243 h 1857449"/>
                <a:gd name="connsiteX537" fmla="*/ 1104826 w 1593149"/>
                <a:gd name="connsiteY537" fmla="*/ 877938 h 1857449"/>
                <a:gd name="connsiteX538" fmla="*/ 1110521 w 1593149"/>
                <a:gd name="connsiteY538" fmla="*/ 895023 h 1857449"/>
                <a:gd name="connsiteX539" fmla="*/ 1144691 w 1593149"/>
                <a:gd name="connsiteY539" fmla="*/ 917802 h 1857449"/>
                <a:gd name="connsiteX540" fmla="*/ 1218725 w 1593149"/>
                <a:gd name="connsiteY540" fmla="*/ 877938 h 1857449"/>
                <a:gd name="connsiteX541" fmla="*/ 1235810 w 1593149"/>
                <a:gd name="connsiteY541" fmla="*/ 746957 h 1857449"/>
                <a:gd name="connsiteX542" fmla="*/ 1252895 w 1593149"/>
                <a:gd name="connsiteY542" fmla="*/ 701398 h 1857449"/>
                <a:gd name="connsiteX543" fmla="*/ 1275675 w 1593149"/>
                <a:gd name="connsiteY543" fmla="*/ 707093 h 1857449"/>
                <a:gd name="connsiteX544" fmla="*/ 1281370 w 1593149"/>
                <a:gd name="connsiteY544" fmla="*/ 724178 h 1857449"/>
                <a:gd name="connsiteX545" fmla="*/ 1269980 w 1593149"/>
                <a:gd name="connsiteY545" fmla="*/ 775431 h 1857449"/>
                <a:gd name="connsiteX546" fmla="*/ 1264285 w 1593149"/>
                <a:gd name="connsiteY546" fmla="*/ 820990 h 1857449"/>
                <a:gd name="connsiteX547" fmla="*/ 1241505 w 1593149"/>
                <a:gd name="connsiteY547" fmla="*/ 866548 h 1857449"/>
                <a:gd name="connsiteX548" fmla="*/ 1235810 w 1593149"/>
                <a:gd name="connsiteY548" fmla="*/ 883633 h 1857449"/>
                <a:gd name="connsiteX549" fmla="*/ 1275675 w 1593149"/>
                <a:gd name="connsiteY549" fmla="*/ 912107 h 1857449"/>
                <a:gd name="connsiteX550" fmla="*/ 1298455 w 1593149"/>
                <a:gd name="connsiteY550" fmla="*/ 917802 h 1857449"/>
                <a:gd name="connsiteX551" fmla="*/ 1241505 w 1593149"/>
                <a:gd name="connsiteY551" fmla="*/ 940581 h 1857449"/>
                <a:gd name="connsiteX552" fmla="*/ 1201640 w 1593149"/>
                <a:gd name="connsiteY552" fmla="*/ 951971 h 1857449"/>
                <a:gd name="connsiteX553" fmla="*/ 1190250 w 1593149"/>
                <a:gd name="connsiteY553" fmla="*/ 969055 h 1857449"/>
                <a:gd name="connsiteX554" fmla="*/ 1201640 w 1593149"/>
                <a:gd name="connsiteY554" fmla="*/ 1008919 h 1857449"/>
                <a:gd name="connsiteX555" fmla="*/ 1184555 w 1593149"/>
                <a:gd name="connsiteY555" fmla="*/ 1014614 h 1857449"/>
                <a:gd name="connsiteX556" fmla="*/ 1167470 w 1593149"/>
                <a:gd name="connsiteY556" fmla="*/ 1003224 h 1857449"/>
                <a:gd name="connsiteX557" fmla="*/ 1156080 w 1593149"/>
                <a:gd name="connsiteY557" fmla="*/ 1020309 h 1857449"/>
                <a:gd name="connsiteX558" fmla="*/ 1138996 w 1593149"/>
                <a:gd name="connsiteY558" fmla="*/ 1026004 h 1857449"/>
                <a:gd name="connsiteX559" fmla="*/ 1133301 w 1593149"/>
                <a:gd name="connsiteY559" fmla="*/ 986140 h 1857449"/>
                <a:gd name="connsiteX560" fmla="*/ 1116216 w 1593149"/>
                <a:gd name="connsiteY560" fmla="*/ 974750 h 1857449"/>
                <a:gd name="connsiteX561" fmla="*/ 1030791 w 1593149"/>
                <a:gd name="connsiteY561" fmla="*/ 980445 h 1857449"/>
                <a:gd name="connsiteX562" fmla="*/ 1013706 w 1593149"/>
                <a:gd name="connsiteY562" fmla="*/ 991835 h 1857449"/>
                <a:gd name="connsiteX563" fmla="*/ 1019401 w 1593149"/>
                <a:gd name="connsiteY563" fmla="*/ 1111426 h 1857449"/>
                <a:gd name="connsiteX564" fmla="*/ 1053571 w 1593149"/>
                <a:gd name="connsiteY564" fmla="*/ 1128511 h 1857449"/>
                <a:gd name="connsiteX565" fmla="*/ 1150385 w 1593149"/>
                <a:gd name="connsiteY565" fmla="*/ 1134206 h 1857449"/>
                <a:gd name="connsiteX566" fmla="*/ 1184555 w 1593149"/>
                <a:gd name="connsiteY566" fmla="*/ 1139900 h 1857449"/>
                <a:gd name="connsiteX567" fmla="*/ 1201640 w 1593149"/>
                <a:gd name="connsiteY567" fmla="*/ 1145595 h 1857449"/>
                <a:gd name="connsiteX568" fmla="*/ 1258590 w 1593149"/>
                <a:gd name="connsiteY568" fmla="*/ 1139900 h 1857449"/>
                <a:gd name="connsiteX569" fmla="*/ 1287065 w 1593149"/>
                <a:gd name="connsiteY569" fmla="*/ 1111426 h 1857449"/>
                <a:gd name="connsiteX570" fmla="*/ 1304150 w 1593149"/>
                <a:gd name="connsiteY570" fmla="*/ 1100037 h 1857449"/>
                <a:gd name="connsiteX571" fmla="*/ 1315540 w 1593149"/>
                <a:gd name="connsiteY571" fmla="*/ 1077257 h 1857449"/>
                <a:gd name="connsiteX572" fmla="*/ 1332625 w 1593149"/>
                <a:gd name="connsiteY572" fmla="*/ 1060173 h 1857449"/>
                <a:gd name="connsiteX573" fmla="*/ 1355405 w 1593149"/>
                <a:gd name="connsiteY573" fmla="*/ 1031699 h 1857449"/>
                <a:gd name="connsiteX574" fmla="*/ 1378185 w 1593149"/>
                <a:gd name="connsiteY574" fmla="*/ 991835 h 1857449"/>
                <a:gd name="connsiteX575" fmla="*/ 1383880 w 1593149"/>
                <a:gd name="connsiteY575" fmla="*/ 974750 h 1857449"/>
                <a:gd name="connsiteX576" fmla="*/ 1412355 w 1593149"/>
                <a:gd name="connsiteY576" fmla="*/ 951971 h 1857449"/>
                <a:gd name="connsiteX577" fmla="*/ 1418049 w 1593149"/>
                <a:gd name="connsiteY577" fmla="*/ 934886 h 1857449"/>
                <a:gd name="connsiteX578" fmla="*/ 1429439 w 1593149"/>
                <a:gd name="connsiteY578" fmla="*/ 912107 h 1857449"/>
                <a:gd name="connsiteX579" fmla="*/ 1418049 w 1593149"/>
                <a:gd name="connsiteY579" fmla="*/ 877938 h 1857449"/>
                <a:gd name="connsiteX580" fmla="*/ 1429439 w 1593149"/>
                <a:gd name="connsiteY580" fmla="*/ 820990 h 1857449"/>
                <a:gd name="connsiteX581" fmla="*/ 1446524 w 1593149"/>
                <a:gd name="connsiteY581" fmla="*/ 798210 h 1857449"/>
                <a:gd name="connsiteX582" fmla="*/ 1469304 w 1593149"/>
                <a:gd name="connsiteY582" fmla="*/ 786821 h 1857449"/>
                <a:gd name="connsiteX583" fmla="*/ 1429439 w 1593149"/>
                <a:gd name="connsiteY583" fmla="*/ 279981 h 1857449"/>
                <a:gd name="connsiteX584" fmla="*/ 1457914 w 1593149"/>
                <a:gd name="connsiteY584" fmla="*/ 234422 h 1857449"/>
                <a:gd name="connsiteX585" fmla="*/ 1469304 w 1593149"/>
                <a:gd name="connsiteY585" fmla="*/ 217338 h 1857449"/>
                <a:gd name="connsiteX586" fmla="*/ 1509169 w 1593149"/>
                <a:gd name="connsiteY586" fmla="*/ 177474 h 1857449"/>
                <a:gd name="connsiteX587" fmla="*/ 1486389 w 1593149"/>
                <a:gd name="connsiteY587" fmla="*/ 143305 h 1857449"/>
                <a:gd name="connsiteX588" fmla="*/ 1503474 w 1593149"/>
                <a:gd name="connsiteY588" fmla="*/ 131915 h 1857449"/>
                <a:gd name="connsiteX589" fmla="*/ 1520559 w 1593149"/>
                <a:gd name="connsiteY589" fmla="*/ 109136 h 1857449"/>
                <a:gd name="connsiteX590" fmla="*/ 1586345 w 1593149"/>
                <a:gd name="connsiteY590" fmla="*/ 97745 h 1857449"/>
                <a:gd name="connsiteX591" fmla="*/ 1480694 w 1593149"/>
                <a:gd name="connsiteY591" fmla="*/ 46493 h 1857449"/>
                <a:gd name="connsiteX592" fmla="*/ 1395270 w 1593149"/>
                <a:gd name="connsiteY592" fmla="*/ 69272 h 1857449"/>
                <a:gd name="connsiteX593" fmla="*/ 1389575 w 1593149"/>
                <a:gd name="connsiteY593" fmla="*/ 86357 h 1857449"/>
                <a:gd name="connsiteX594" fmla="*/ 1366795 w 1593149"/>
                <a:gd name="connsiteY594" fmla="*/ 131915 h 1857449"/>
                <a:gd name="connsiteX595" fmla="*/ 1235810 w 1593149"/>
                <a:gd name="connsiteY595" fmla="*/ 74967 h 1857449"/>
                <a:gd name="connsiteX0" fmla="*/ 1235810 w 1593147"/>
                <a:gd name="connsiteY0" fmla="*/ 74967 h 1857449"/>
                <a:gd name="connsiteX1" fmla="*/ 1397962 w 1593147"/>
                <a:gd name="connsiteY1" fmla="*/ 12412 h 1857449"/>
                <a:gd name="connsiteX2" fmla="*/ 1498954 w 1593147"/>
                <a:gd name="connsiteY2" fmla="*/ 104593 h 1857449"/>
                <a:gd name="connsiteX3" fmla="*/ 1425091 w 1593147"/>
                <a:gd name="connsiteY3" fmla="*/ 46847 h 1857449"/>
                <a:gd name="connsiteX4" fmla="*/ 1571814 w 1593147"/>
                <a:gd name="connsiteY4" fmla="*/ 46493 h 1857449"/>
                <a:gd name="connsiteX5" fmla="*/ 1588899 w 1593147"/>
                <a:gd name="connsiteY5" fmla="*/ 57882 h 1857449"/>
                <a:gd name="connsiteX6" fmla="*/ 1486389 w 1593147"/>
                <a:gd name="connsiteY6" fmla="*/ 798210 h 1857449"/>
                <a:gd name="connsiteX7" fmla="*/ 1474999 w 1593147"/>
                <a:gd name="connsiteY7" fmla="*/ 843769 h 1857449"/>
                <a:gd name="connsiteX8" fmla="*/ 1457914 w 1593147"/>
                <a:gd name="connsiteY8" fmla="*/ 906412 h 1857449"/>
                <a:gd name="connsiteX9" fmla="*/ 1452219 w 1593147"/>
                <a:gd name="connsiteY9" fmla="*/ 929192 h 1857449"/>
                <a:gd name="connsiteX10" fmla="*/ 1446524 w 1593147"/>
                <a:gd name="connsiteY10" fmla="*/ 963361 h 1857449"/>
                <a:gd name="connsiteX11" fmla="*/ 1412355 w 1593147"/>
                <a:gd name="connsiteY11" fmla="*/ 986140 h 1857449"/>
                <a:gd name="connsiteX12" fmla="*/ 1361100 w 1593147"/>
                <a:gd name="connsiteY12" fmla="*/ 1043088 h 1857449"/>
                <a:gd name="connsiteX13" fmla="*/ 1338320 w 1593147"/>
                <a:gd name="connsiteY13" fmla="*/ 1094342 h 1857449"/>
                <a:gd name="connsiteX14" fmla="*/ 1315540 w 1593147"/>
                <a:gd name="connsiteY14" fmla="*/ 1139900 h 1857449"/>
                <a:gd name="connsiteX15" fmla="*/ 1298455 w 1593147"/>
                <a:gd name="connsiteY15" fmla="*/ 1168374 h 1857449"/>
                <a:gd name="connsiteX16" fmla="*/ 1281370 w 1593147"/>
                <a:gd name="connsiteY16" fmla="*/ 1174069 h 1857449"/>
                <a:gd name="connsiteX17" fmla="*/ 1235810 w 1593147"/>
                <a:gd name="connsiteY17" fmla="*/ 1191154 h 1857449"/>
                <a:gd name="connsiteX18" fmla="*/ 1218725 w 1593147"/>
                <a:gd name="connsiteY18" fmla="*/ 1202543 h 1857449"/>
                <a:gd name="connsiteX19" fmla="*/ 1224420 w 1593147"/>
                <a:gd name="connsiteY19" fmla="*/ 1225323 h 1857449"/>
                <a:gd name="connsiteX20" fmla="*/ 1241505 w 1593147"/>
                <a:gd name="connsiteY20" fmla="*/ 1231018 h 1857449"/>
                <a:gd name="connsiteX21" fmla="*/ 1281370 w 1593147"/>
                <a:gd name="connsiteY21" fmla="*/ 1259492 h 1857449"/>
                <a:gd name="connsiteX22" fmla="*/ 1315540 w 1593147"/>
                <a:gd name="connsiteY22" fmla="*/ 1282271 h 1857449"/>
                <a:gd name="connsiteX23" fmla="*/ 1326930 w 1593147"/>
                <a:gd name="connsiteY23" fmla="*/ 1299356 h 1857449"/>
                <a:gd name="connsiteX24" fmla="*/ 1338320 w 1593147"/>
                <a:gd name="connsiteY24" fmla="*/ 1333525 h 1857449"/>
                <a:gd name="connsiteX25" fmla="*/ 1344015 w 1593147"/>
                <a:gd name="connsiteY25" fmla="*/ 1350609 h 1857449"/>
                <a:gd name="connsiteX26" fmla="*/ 1355405 w 1593147"/>
                <a:gd name="connsiteY26" fmla="*/ 1373388 h 1857449"/>
                <a:gd name="connsiteX27" fmla="*/ 1366795 w 1593147"/>
                <a:gd name="connsiteY27" fmla="*/ 1407557 h 1857449"/>
                <a:gd name="connsiteX28" fmla="*/ 1372490 w 1593147"/>
                <a:gd name="connsiteY28" fmla="*/ 1424642 h 1857449"/>
                <a:gd name="connsiteX29" fmla="*/ 1406660 w 1593147"/>
                <a:gd name="connsiteY29" fmla="*/ 1481590 h 1857449"/>
                <a:gd name="connsiteX30" fmla="*/ 1418049 w 1593147"/>
                <a:gd name="connsiteY30" fmla="*/ 1515759 h 1857449"/>
                <a:gd name="connsiteX31" fmla="*/ 1429439 w 1593147"/>
                <a:gd name="connsiteY31" fmla="*/ 1532844 h 1857449"/>
                <a:gd name="connsiteX32" fmla="*/ 1446524 w 1593147"/>
                <a:gd name="connsiteY32" fmla="*/ 1584097 h 1857449"/>
                <a:gd name="connsiteX33" fmla="*/ 1457914 w 1593147"/>
                <a:gd name="connsiteY33" fmla="*/ 1601182 h 1857449"/>
                <a:gd name="connsiteX34" fmla="*/ 1474999 w 1593147"/>
                <a:gd name="connsiteY34" fmla="*/ 1652435 h 1857449"/>
                <a:gd name="connsiteX35" fmla="*/ 1480694 w 1593147"/>
                <a:gd name="connsiteY35" fmla="*/ 1697994 h 1857449"/>
                <a:gd name="connsiteX36" fmla="*/ 1486389 w 1593147"/>
                <a:gd name="connsiteY36" fmla="*/ 1732163 h 1857449"/>
                <a:gd name="connsiteX37" fmla="*/ 1480694 w 1593147"/>
                <a:gd name="connsiteY37" fmla="*/ 1806196 h 1857449"/>
                <a:gd name="connsiteX38" fmla="*/ 1440829 w 1593147"/>
                <a:gd name="connsiteY38" fmla="*/ 1754942 h 1857449"/>
                <a:gd name="connsiteX39" fmla="*/ 1429439 w 1593147"/>
                <a:gd name="connsiteY39" fmla="*/ 1686604 h 1857449"/>
                <a:gd name="connsiteX40" fmla="*/ 1418049 w 1593147"/>
                <a:gd name="connsiteY40" fmla="*/ 1669520 h 1857449"/>
                <a:gd name="connsiteX41" fmla="*/ 1412355 w 1593147"/>
                <a:gd name="connsiteY41" fmla="*/ 1652435 h 1857449"/>
                <a:gd name="connsiteX42" fmla="*/ 1395270 w 1593147"/>
                <a:gd name="connsiteY42" fmla="*/ 1641045 h 1857449"/>
                <a:gd name="connsiteX43" fmla="*/ 1389575 w 1593147"/>
                <a:gd name="connsiteY43" fmla="*/ 1601182 h 1857449"/>
                <a:gd name="connsiteX44" fmla="*/ 1378185 w 1593147"/>
                <a:gd name="connsiteY44" fmla="*/ 1567013 h 1857449"/>
                <a:gd name="connsiteX45" fmla="*/ 1372490 w 1593147"/>
                <a:gd name="connsiteY45" fmla="*/ 1544233 h 1857449"/>
                <a:gd name="connsiteX46" fmla="*/ 1355405 w 1593147"/>
                <a:gd name="connsiteY46" fmla="*/ 1521454 h 1857449"/>
                <a:gd name="connsiteX47" fmla="*/ 1349710 w 1593147"/>
                <a:gd name="connsiteY47" fmla="*/ 1481590 h 1857449"/>
                <a:gd name="connsiteX48" fmla="*/ 1338320 w 1593147"/>
                <a:gd name="connsiteY48" fmla="*/ 1447421 h 1857449"/>
                <a:gd name="connsiteX49" fmla="*/ 1321235 w 1593147"/>
                <a:gd name="connsiteY49" fmla="*/ 1401863 h 1857449"/>
                <a:gd name="connsiteX50" fmla="*/ 1315540 w 1593147"/>
                <a:gd name="connsiteY50" fmla="*/ 1356304 h 1857449"/>
                <a:gd name="connsiteX51" fmla="*/ 1298455 w 1593147"/>
                <a:gd name="connsiteY51" fmla="*/ 1350609 h 1857449"/>
                <a:gd name="connsiteX52" fmla="*/ 1281370 w 1593147"/>
                <a:gd name="connsiteY52" fmla="*/ 1339219 h 1857449"/>
                <a:gd name="connsiteX53" fmla="*/ 1247200 w 1593147"/>
                <a:gd name="connsiteY53" fmla="*/ 1327830 h 1857449"/>
                <a:gd name="connsiteX54" fmla="*/ 1213030 w 1593147"/>
                <a:gd name="connsiteY54" fmla="*/ 1305050 h 1857449"/>
                <a:gd name="connsiteX55" fmla="*/ 1178860 w 1593147"/>
                <a:gd name="connsiteY55" fmla="*/ 1293661 h 1857449"/>
                <a:gd name="connsiteX56" fmla="*/ 1173165 w 1593147"/>
                <a:gd name="connsiteY56" fmla="*/ 1350609 h 1857449"/>
                <a:gd name="connsiteX57" fmla="*/ 1156080 w 1593147"/>
                <a:gd name="connsiteY57" fmla="*/ 1361999 h 1857449"/>
                <a:gd name="connsiteX58" fmla="*/ 1161775 w 1593147"/>
                <a:gd name="connsiteY58" fmla="*/ 1384778 h 1857449"/>
                <a:gd name="connsiteX59" fmla="*/ 1167470 w 1593147"/>
                <a:gd name="connsiteY59" fmla="*/ 1401863 h 1857449"/>
                <a:gd name="connsiteX60" fmla="*/ 1190250 w 1593147"/>
                <a:gd name="connsiteY60" fmla="*/ 1424642 h 1857449"/>
                <a:gd name="connsiteX61" fmla="*/ 1201640 w 1593147"/>
                <a:gd name="connsiteY61" fmla="*/ 1441726 h 1857449"/>
                <a:gd name="connsiteX62" fmla="*/ 1201640 w 1593147"/>
                <a:gd name="connsiteY62" fmla="*/ 1487285 h 1857449"/>
                <a:gd name="connsiteX63" fmla="*/ 1235810 w 1593147"/>
                <a:gd name="connsiteY63" fmla="*/ 1504370 h 1857449"/>
                <a:gd name="connsiteX64" fmla="*/ 1275675 w 1593147"/>
                <a:gd name="connsiteY64" fmla="*/ 1521454 h 1857449"/>
                <a:gd name="connsiteX65" fmla="*/ 1252895 w 1593147"/>
                <a:gd name="connsiteY65" fmla="*/ 1532844 h 1857449"/>
                <a:gd name="connsiteX66" fmla="*/ 1241505 w 1593147"/>
                <a:gd name="connsiteY66" fmla="*/ 1549928 h 1857449"/>
                <a:gd name="connsiteX67" fmla="*/ 1224420 w 1593147"/>
                <a:gd name="connsiteY67" fmla="*/ 1561318 h 1857449"/>
                <a:gd name="connsiteX68" fmla="*/ 1201640 w 1593147"/>
                <a:gd name="connsiteY68" fmla="*/ 1544233 h 1857449"/>
                <a:gd name="connsiteX69" fmla="*/ 1178860 w 1593147"/>
                <a:gd name="connsiteY69" fmla="*/ 1521454 h 1857449"/>
                <a:gd name="connsiteX70" fmla="*/ 1173165 w 1593147"/>
                <a:gd name="connsiteY70" fmla="*/ 1498675 h 1857449"/>
                <a:gd name="connsiteX71" fmla="*/ 1167470 w 1593147"/>
                <a:gd name="connsiteY71" fmla="*/ 1470201 h 1857449"/>
                <a:gd name="connsiteX72" fmla="*/ 1150385 w 1593147"/>
                <a:gd name="connsiteY72" fmla="*/ 1464506 h 1857449"/>
                <a:gd name="connsiteX73" fmla="*/ 1138996 w 1593147"/>
                <a:gd name="connsiteY73" fmla="*/ 1447421 h 1857449"/>
                <a:gd name="connsiteX74" fmla="*/ 1121911 w 1593147"/>
                <a:gd name="connsiteY74" fmla="*/ 1441726 h 1857449"/>
                <a:gd name="connsiteX75" fmla="*/ 1104826 w 1593147"/>
                <a:gd name="connsiteY75" fmla="*/ 1430337 h 1857449"/>
                <a:gd name="connsiteX76" fmla="*/ 1064961 w 1593147"/>
                <a:gd name="connsiteY76" fmla="*/ 1418947 h 1857449"/>
                <a:gd name="connsiteX77" fmla="*/ 1030791 w 1593147"/>
                <a:gd name="connsiteY77" fmla="*/ 1390473 h 1857449"/>
                <a:gd name="connsiteX78" fmla="*/ 1019401 w 1593147"/>
                <a:gd name="connsiteY78" fmla="*/ 1373388 h 1857449"/>
                <a:gd name="connsiteX79" fmla="*/ 1002316 w 1593147"/>
                <a:gd name="connsiteY79" fmla="*/ 1361999 h 1857449"/>
                <a:gd name="connsiteX80" fmla="*/ 996621 w 1593147"/>
                <a:gd name="connsiteY80" fmla="*/ 1344914 h 1857449"/>
                <a:gd name="connsiteX81" fmla="*/ 962451 w 1593147"/>
                <a:gd name="connsiteY81" fmla="*/ 1327830 h 1857449"/>
                <a:gd name="connsiteX82" fmla="*/ 945366 w 1593147"/>
                <a:gd name="connsiteY82" fmla="*/ 1333525 h 1857449"/>
                <a:gd name="connsiteX83" fmla="*/ 928281 w 1593147"/>
                <a:gd name="connsiteY83" fmla="*/ 1367694 h 1857449"/>
                <a:gd name="connsiteX84" fmla="*/ 933976 w 1593147"/>
                <a:gd name="connsiteY84" fmla="*/ 1436032 h 1857449"/>
                <a:gd name="connsiteX85" fmla="*/ 968146 w 1593147"/>
                <a:gd name="connsiteY85" fmla="*/ 1470201 h 1857449"/>
                <a:gd name="connsiteX86" fmla="*/ 1002316 w 1593147"/>
                <a:gd name="connsiteY86" fmla="*/ 1481590 h 1857449"/>
                <a:gd name="connsiteX87" fmla="*/ 1008011 w 1593147"/>
                <a:gd name="connsiteY87" fmla="*/ 1498675 h 1857449"/>
                <a:gd name="connsiteX88" fmla="*/ 1025096 w 1593147"/>
                <a:gd name="connsiteY88" fmla="*/ 1504370 h 1857449"/>
                <a:gd name="connsiteX89" fmla="*/ 1064961 w 1593147"/>
                <a:gd name="connsiteY89" fmla="*/ 1510064 h 1857449"/>
                <a:gd name="connsiteX90" fmla="*/ 1059266 w 1593147"/>
                <a:gd name="connsiteY90" fmla="*/ 1538538 h 1857449"/>
                <a:gd name="connsiteX91" fmla="*/ 1047876 w 1593147"/>
                <a:gd name="connsiteY91" fmla="*/ 1555623 h 1857449"/>
                <a:gd name="connsiteX92" fmla="*/ 1076351 w 1593147"/>
                <a:gd name="connsiteY92" fmla="*/ 1578402 h 1857449"/>
                <a:gd name="connsiteX93" fmla="*/ 1110521 w 1593147"/>
                <a:gd name="connsiteY93" fmla="*/ 1606876 h 1857449"/>
                <a:gd name="connsiteX94" fmla="*/ 1150385 w 1593147"/>
                <a:gd name="connsiteY94" fmla="*/ 1618266 h 1857449"/>
                <a:gd name="connsiteX95" fmla="*/ 1184555 w 1593147"/>
                <a:gd name="connsiteY95" fmla="*/ 1629656 h 1857449"/>
                <a:gd name="connsiteX96" fmla="*/ 1201640 w 1593147"/>
                <a:gd name="connsiteY96" fmla="*/ 1635351 h 1857449"/>
                <a:gd name="connsiteX97" fmla="*/ 1207335 w 1593147"/>
                <a:gd name="connsiteY97" fmla="*/ 1652435 h 1857449"/>
                <a:gd name="connsiteX98" fmla="*/ 1218725 w 1593147"/>
                <a:gd name="connsiteY98" fmla="*/ 1675214 h 1857449"/>
                <a:gd name="connsiteX99" fmla="*/ 1207335 w 1593147"/>
                <a:gd name="connsiteY99" fmla="*/ 1703689 h 1857449"/>
                <a:gd name="connsiteX100" fmla="*/ 1195945 w 1593147"/>
                <a:gd name="connsiteY100" fmla="*/ 1686604 h 1857449"/>
                <a:gd name="connsiteX101" fmla="*/ 1121911 w 1593147"/>
                <a:gd name="connsiteY101" fmla="*/ 1669520 h 1857449"/>
                <a:gd name="connsiteX102" fmla="*/ 1161775 w 1593147"/>
                <a:gd name="connsiteY102" fmla="*/ 1709383 h 1857449"/>
                <a:gd name="connsiteX103" fmla="*/ 1178860 w 1593147"/>
                <a:gd name="connsiteY103" fmla="*/ 1743552 h 1857449"/>
                <a:gd name="connsiteX104" fmla="*/ 1156080 w 1593147"/>
                <a:gd name="connsiteY104" fmla="*/ 1754942 h 1857449"/>
                <a:gd name="connsiteX105" fmla="*/ 1104826 w 1593147"/>
                <a:gd name="connsiteY105" fmla="*/ 1749247 h 1857449"/>
                <a:gd name="connsiteX106" fmla="*/ 1087741 w 1593147"/>
                <a:gd name="connsiteY106" fmla="*/ 1743552 h 1857449"/>
                <a:gd name="connsiteX107" fmla="*/ 1064961 w 1593147"/>
                <a:gd name="connsiteY107" fmla="*/ 1623961 h 1857449"/>
                <a:gd name="connsiteX108" fmla="*/ 1019401 w 1593147"/>
                <a:gd name="connsiteY108" fmla="*/ 1612571 h 1857449"/>
                <a:gd name="connsiteX109" fmla="*/ 1008011 w 1593147"/>
                <a:gd name="connsiteY109" fmla="*/ 1635351 h 1857449"/>
                <a:gd name="connsiteX110" fmla="*/ 996621 w 1593147"/>
                <a:gd name="connsiteY110" fmla="*/ 1652435 h 1857449"/>
                <a:gd name="connsiteX111" fmla="*/ 1002316 w 1593147"/>
                <a:gd name="connsiteY111" fmla="*/ 1732163 h 1857449"/>
                <a:gd name="connsiteX112" fmla="*/ 1008011 w 1593147"/>
                <a:gd name="connsiteY112" fmla="*/ 1749247 h 1857449"/>
                <a:gd name="connsiteX113" fmla="*/ 1025096 w 1593147"/>
                <a:gd name="connsiteY113" fmla="*/ 1754942 h 1857449"/>
                <a:gd name="connsiteX114" fmla="*/ 1025096 w 1593147"/>
                <a:gd name="connsiteY114" fmla="*/ 1789111 h 1857449"/>
                <a:gd name="connsiteX115" fmla="*/ 1002316 w 1593147"/>
                <a:gd name="connsiteY115" fmla="*/ 1857449 h 1857449"/>
                <a:gd name="connsiteX116" fmla="*/ 996621 w 1593147"/>
                <a:gd name="connsiteY116" fmla="*/ 1840365 h 1857449"/>
                <a:gd name="connsiteX117" fmla="*/ 990926 w 1593147"/>
                <a:gd name="connsiteY117" fmla="*/ 1811890 h 1857449"/>
                <a:gd name="connsiteX118" fmla="*/ 973841 w 1593147"/>
                <a:gd name="connsiteY118" fmla="*/ 1823280 h 1857449"/>
                <a:gd name="connsiteX119" fmla="*/ 945366 w 1593147"/>
                <a:gd name="connsiteY119" fmla="*/ 1828975 h 1857449"/>
                <a:gd name="connsiteX120" fmla="*/ 905501 w 1593147"/>
                <a:gd name="connsiteY120" fmla="*/ 1817585 h 1857449"/>
                <a:gd name="connsiteX121" fmla="*/ 899806 w 1593147"/>
                <a:gd name="connsiteY121" fmla="*/ 1800501 h 1857449"/>
                <a:gd name="connsiteX122" fmla="*/ 922586 w 1593147"/>
                <a:gd name="connsiteY122" fmla="*/ 1777721 h 1857449"/>
                <a:gd name="connsiteX123" fmla="*/ 945366 w 1593147"/>
                <a:gd name="connsiteY123" fmla="*/ 1766332 h 1857449"/>
                <a:gd name="connsiteX124" fmla="*/ 956756 w 1593147"/>
                <a:gd name="connsiteY124" fmla="*/ 1749247 h 1857449"/>
                <a:gd name="connsiteX125" fmla="*/ 968146 w 1593147"/>
                <a:gd name="connsiteY125" fmla="*/ 1715078 h 1857449"/>
                <a:gd name="connsiteX126" fmla="*/ 973841 w 1593147"/>
                <a:gd name="connsiteY126" fmla="*/ 1669520 h 1857449"/>
                <a:gd name="connsiteX127" fmla="*/ 996621 w 1593147"/>
                <a:gd name="connsiteY127" fmla="*/ 1635351 h 1857449"/>
                <a:gd name="connsiteX128" fmla="*/ 990926 w 1593147"/>
                <a:gd name="connsiteY128" fmla="*/ 1618266 h 1857449"/>
                <a:gd name="connsiteX129" fmla="*/ 1002316 w 1593147"/>
                <a:gd name="connsiteY129" fmla="*/ 1584097 h 1857449"/>
                <a:gd name="connsiteX130" fmla="*/ 979536 w 1593147"/>
                <a:gd name="connsiteY130" fmla="*/ 1555623 h 1857449"/>
                <a:gd name="connsiteX131" fmla="*/ 939671 w 1593147"/>
                <a:gd name="connsiteY131" fmla="*/ 1527149 h 1857449"/>
                <a:gd name="connsiteX132" fmla="*/ 933976 w 1593147"/>
                <a:gd name="connsiteY132" fmla="*/ 1549928 h 1857449"/>
                <a:gd name="connsiteX133" fmla="*/ 922586 w 1593147"/>
                <a:gd name="connsiteY133" fmla="*/ 1641045 h 1857449"/>
                <a:gd name="connsiteX134" fmla="*/ 905501 w 1593147"/>
                <a:gd name="connsiteY134" fmla="*/ 1635351 h 1857449"/>
                <a:gd name="connsiteX135" fmla="*/ 922586 w 1593147"/>
                <a:gd name="connsiteY135" fmla="*/ 1555623 h 1857449"/>
                <a:gd name="connsiteX136" fmla="*/ 916891 w 1593147"/>
                <a:gd name="connsiteY136" fmla="*/ 1521454 h 1857449"/>
                <a:gd name="connsiteX137" fmla="*/ 905501 w 1593147"/>
                <a:gd name="connsiteY137" fmla="*/ 1504370 h 1857449"/>
                <a:gd name="connsiteX138" fmla="*/ 888416 w 1593147"/>
                <a:gd name="connsiteY138" fmla="*/ 1447421 h 1857449"/>
                <a:gd name="connsiteX139" fmla="*/ 865637 w 1593147"/>
                <a:gd name="connsiteY139" fmla="*/ 1418947 h 1857449"/>
                <a:gd name="connsiteX140" fmla="*/ 848552 w 1593147"/>
                <a:gd name="connsiteY140" fmla="*/ 1430337 h 1857449"/>
                <a:gd name="connsiteX141" fmla="*/ 831467 w 1593147"/>
                <a:gd name="connsiteY141" fmla="*/ 1470201 h 1857449"/>
                <a:gd name="connsiteX142" fmla="*/ 825772 w 1593147"/>
                <a:gd name="connsiteY142" fmla="*/ 1487285 h 1857449"/>
                <a:gd name="connsiteX143" fmla="*/ 802992 w 1593147"/>
                <a:gd name="connsiteY143" fmla="*/ 1510064 h 1857449"/>
                <a:gd name="connsiteX144" fmla="*/ 785907 w 1593147"/>
                <a:gd name="connsiteY144" fmla="*/ 1544233 h 1857449"/>
                <a:gd name="connsiteX145" fmla="*/ 797297 w 1593147"/>
                <a:gd name="connsiteY145" fmla="*/ 1578402 h 1857449"/>
                <a:gd name="connsiteX146" fmla="*/ 808687 w 1593147"/>
                <a:gd name="connsiteY146" fmla="*/ 1635351 h 1857449"/>
                <a:gd name="connsiteX147" fmla="*/ 825772 w 1593147"/>
                <a:gd name="connsiteY147" fmla="*/ 1646740 h 1857449"/>
                <a:gd name="connsiteX148" fmla="*/ 820077 w 1593147"/>
                <a:gd name="connsiteY148" fmla="*/ 1686604 h 1857449"/>
                <a:gd name="connsiteX149" fmla="*/ 802992 w 1593147"/>
                <a:gd name="connsiteY149" fmla="*/ 1680909 h 1857449"/>
                <a:gd name="connsiteX150" fmla="*/ 797297 w 1593147"/>
                <a:gd name="connsiteY150" fmla="*/ 1663825 h 1857449"/>
                <a:gd name="connsiteX151" fmla="*/ 780212 w 1593147"/>
                <a:gd name="connsiteY151" fmla="*/ 1652435 h 1857449"/>
                <a:gd name="connsiteX152" fmla="*/ 740347 w 1593147"/>
                <a:gd name="connsiteY152" fmla="*/ 1669520 h 1857449"/>
                <a:gd name="connsiteX153" fmla="*/ 734652 w 1593147"/>
                <a:gd name="connsiteY153" fmla="*/ 1686604 h 1857449"/>
                <a:gd name="connsiteX154" fmla="*/ 711872 w 1593147"/>
                <a:gd name="connsiteY154" fmla="*/ 1720773 h 1857449"/>
                <a:gd name="connsiteX155" fmla="*/ 723262 w 1593147"/>
                <a:gd name="connsiteY155" fmla="*/ 1760637 h 1857449"/>
                <a:gd name="connsiteX156" fmla="*/ 728957 w 1593147"/>
                <a:gd name="connsiteY156" fmla="*/ 1777721 h 1857449"/>
                <a:gd name="connsiteX157" fmla="*/ 723262 w 1593147"/>
                <a:gd name="connsiteY157" fmla="*/ 1806196 h 1857449"/>
                <a:gd name="connsiteX158" fmla="*/ 706177 w 1593147"/>
                <a:gd name="connsiteY158" fmla="*/ 1811890 h 1857449"/>
                <a:gd name="connsiteX159" fmla="*/ 700482 w 1593147"/>
                <a:gd name="connsiteY159" fmla="*/ 1789111 h 1857449"/>
                <a:gd name="connsiteX160" fmla="*/ 666312 w 1593147"/>
                <a:gd name="connsiteY160" fmla="*/ 1766332 h 1857449"/>
                <a:gd name="connsiteX161" fmla="*/ 586583 w 1593147"/>
                <a:gd name="connsiteY161" fmla="*/ 1754942 h 1857449"/>
                <a:gd name="connsiteX162" fmla="*/ 615058 w 1593147"/>
                <a:gd name="connsiteY162" fmla="*/ 1743552 h 1857449"/>
                <a:gd name="connsiteX163" fmla="*/ 649227 w 1593147"/>
                <a:gd name="connsiteY163" fmla="*/ 1737858 h 1857449"/>
                <a:gd name="connsiteX164" fmla="*/ 637837 w 1593147"/>
                <a:gd name="connsiteY164" fmla="*/ 1697994 h 1857449"/>
                <a:gd name="connsiteX165" fmla="*/ 677702 w 1593147"/>
                <a:gd name="connsiteY165" fmla="*/ 1675214 h 1857449"/>
                <a:gd name="connsiteX166" fmla="*/ 694787 w 1593147"/>
                <a:gd name="connsiteY166" fmla="*/ 1669520 h 1857449"/>
                <a:gd name="connsiteX167" fmla="*/ 700482 w 1593147"/>
                <a:gd name="connsiteY167" fmla="*/ 1652435 h 1857449"/>
                <a:gd name="connsiteX168" fmla="*/ 717567 w 1593147"/>
                <a:gd name="connsiteY168" fmla="*/ 1641045 h 1857449"/>
                <a:gd name="connsiteX169" fmla="*/ 728957 w 1593147"/>
                <a:gd name="connsiteY169" fmla="*/ 1623961 h 1857449"/>
                <a:gd name="connsiteX170" fmla="*/ 723262 w 1593147"/>
                <a:gd name="connsiteY170" fmla="*/ 1595487 h 1857449"/>
                <a:gd name="connsiteX171" fmla="*/ 672007 w 1593147"/>
                <a:gd name="connsiteY171" fmla="*/ 1584097 h 1857449"/>
                <a:gd name="connsiteX172" fmla="*/ 637837 w 1593147"/>
                <a:gd name="connsiteY172" fmla="*/ 1567013 h 1857449"/>
                <a:gd name="connsiteX173" fmla="*/ 632142 w 1593147"/>
                <a:gd name="connsiteY173" fmla="*/ 1549928 h 1857449"/>
                <a:gd name="connsiteX174" fmla="*/ 620752 w 1593147"/>
                <a:gd name="connsiteY174" fmla="*/ 1532844 h 1857449"/>
                <a:gd name="connsiteX175" fmla="*/ 637837 w 1593147"/>
                <a:gd name="connsiteY175" fmla="*/ 1527149 h 1857449"/>
                <a:gd name="connsiteX176" fmla="*/ 728957 w 1593147"/>
                <a:gd name="connsiteY176" fmla="*/ 1515759 h 1857449"/>
                <a:gd name="connsiteX177" fmla="*/ 751737 w 1593147"/>
                <a:gd name="connsiteY177" fmla="*/ 1504370 h 1857449"/>
                <a:gd name="connsiteX178" fmla="*/ 763127 w 1593147"/>
                <a:gd name="connsiteY178" fmla="*/ 1487285 h 1857449"/>
                <a:gd name="connsiteX179" fmla="*/ 797297 w 1593147"/>
                <a:gd name="connsiteY179" fmla="*/ 1470201 h 1857449"/>
                <a:gd name="connsiteX180" fmla="*/ 808687 w 1593147"/>
                <a:gd name="connsiteY180" fmla="*/ 1453116 h 1857449"/>
                <a:gd name="connsiteX181" fmla="*/ 825772 w 1593147"/>
                <a:gd name="connsiteY181" fmla="*/ 1436032 h 1857449"/>
                <a:gd name="connsiteX182" fmla="*/ 854247 w 1593147"/>
                <a:gd name="connsiteY182" fmla="*/ 1390473 h 1857449"/>
                <a:gd name="connsiteX183" fmla="*/ 865637 w 1593147"/>
                <a:gd name="connsiteY183" fmla="*/ 1361999 h 1857449"/>
                <a:gd name="connsiteX184" fmla="*/ 905501 w 1593147"/>
                <a:gd name="connsiteY184" fmla="*/ 1339219 h 1857449"/>
                <a:gd name="connsiteX185" fmla="*/ 956756 w 1593147"/>
                <a:gd name="connsiteY185" fmla="*/ 1327830 h 1857449"/>
                <a:gd name="connsiteX186" fmla="*/ 951061 w 1593147"/>
                <a:gd name="connsiteY186" fmla="*/ 1310745 h 1857449"/>
                <a:gd name="connsiteX187" fmla="*/ 945366 w 1593147"/>
                <a:gd name="connsiteY187" fmla="*/ 1248102 h 1857449"/>
                <a:gd name="connsiteX188" fmla="*/ 928281 w 1593147"/>
                <a:gd name="connsiteY188" fmla="*/ 1242407 h 1857449"/>
                <a:gd name="connsiteX189" fmla="*/ 905501 w 1593147"/>
                <a:gd name="connsiteY189" fmla="*/ 1236712 h 1857449"/>
                <a:gd name="connsiteX190" fmla="*/ 825772 w 1593147"/>
                <a:gd name="connsiteY190" fmla="*/ 1242407 h 1857449"/>
                <a:gd name="connsiteX191" fmla="*/ 808687 w 1593147"/>
                <a:gd name="connsiteY191" fmla="*/ 1253797 h 1857449"/>
                <a:gd name="connsiteX192" fmla="*/ 780212 w 1593147"/>
                <a:gd name="connsiteY192" fmla="*/ 1259492 h 1857449"/>
                <a:gd name="connsiteX193" fmla="*/ 757432 w 1593147"/>
                <a:gd name="connsiteY193" fmla="*/ 1270881 h 1857449"/>
                <a:gd name="connsiteX194" fmla="*/ 734652 w 1593147"/>
                <a:gd name="connsiteY194" fmla="*/ 1316440 h 1857449"/>
                <a:gd name="connsiteX195" fmla="*/ 717567 w 1593147"/>
                <a:gd name="connsiteY195" fmla="*/ 1367694 h 1857449"/>
                <a:gd name="connsiteX196" fmla="*/ 711872 w 1593147"/>
                <a:gd name="connsiteY196" fmla="*/ 1384778 h 1857449"/>
                <a:gd name="connsiteX197" fmla="*/ 689092 w 1593147"/>
                <a:gd name="connsiteY197" fmla="*/ 1401863 h 1857449"/>
                <a:gd name="connsiteX198" fmla="*/ 683397 w 1593147"/>
                <a:gd name="connsiteY198" fmla="*/ 1339219 h 1857449"/>
                <a:gd name="connsiteX199" fmla="*/ 666312 w 1593147"/>
                <a:gd name="connsiteY199" fmla="*/ 1327830 h 1857449"/>
                <a:gd name="connsiteX200" fmla="*/ 575193 w 1593147"/>
                <a:gd name="connsiteY200" fmla="*/ 1339219 h 1857449"/>
                <a:gd name="connsiteX201" fmla="*/ 563803 w 1593147"/>
                <a:gd name="connsiteY201" fmla="*/ 1356304 h 1857449"/>
                <a:gd name="connsiteX202" fmla="*/ 541023 w 1593147"/>
                <a:gd name="connsiteY202" fmla="*/ 1418947 h 1857449"/>
                <a:gd name="connsiteX203" fmla="*/ 444208 w 1593147"/>
                <a:gd name="connsiteY203" fmla="*/ 1424642 h 1857449"/>
                <a:gd name="connsiteX204" fmla="*/ 438513 w 1593147"/>
                <a:gd name="connsiteY204" fmla="*/ 1470201 h 1857449"/>
                <a:gd name="connsiteX205" fmla="*/ 421428 w 1593147"/>
                <a:gd name="connsiteY205" fmla="*/ 1492980 h 1857449"/>
                <a:gd name="connsiteX206" fmla="*/ 410038 w 1593147"/>
                <a:gd name="connsiteY206" fmla="*/ 1510064 h 1857449"/>
                <a:gd name="connsiteX207" fmla="*/ 415733 w 1593147"/>
                <a:gd name="connsiteY207" fmla="*/ 1572707 h 1857449"/>
                <a:gd name="connsiteX208" fmla="*/ 432818 w 1593147"/>
                <a:gd name="connsiteY208" fmla="*/ 1578402 h 1857449"/>
                <a:gd name="connsiteX209" fmla="*/ 438513 w 1593147"/>
                <a:gd name="connsiteY209" fmla="*/ 1601182 h 1857449"/>
                <a:gd name="connsiteX210" fmla="*/ 449903 w 1593147"/>
                <a:gd name="connsiteY210" fmla="*/ 1618266 h 1857449"/>
                <a:gd name="connsiteX211" fmla="*/ 392953 w 1593147"/>
                <a:gd name="connsiteY211" fmla="*/ 1612571 h 1857449"/>
                <a:gd name="connsiteX212" fmla="*/ 387258 w 1593147"/>
                <a:gd name="connsiteY212" fmla="*/ 1538538 h 1857449"/>
                <a:gd name="connsiteX213" fmla="*/ 381563 w 1593147"/>
                <a:gd name="connsiteY213" fmla="*/ 1453116 h 1857449"/>
                <a:gd name="connsiteX214" fmla="*/ 364478 w 1593147"/>
                <a:gd name="connsiteY214" fmla="*/ 1441726 h 1857449"/>
                <a:gd name="connsiteX215" fmla="*/ 324614 w 1593147"/>
                <a:gd name="connsiteY215" fmla="*/ 1430337 h 1857449"/>
                <a:gd name="connsiteX216" fmla="*/ 301834 w 1593147"/>
                <a:gd name="connsiteY216" fmla="*/ 1436032 h 1857449"/>
                <a:gd name="connsiteX217" fmla="*/ 290444 w 1593147"/>
                <a:gd name="connsiteY217" fmla="*/ 1453116 h 1857449"/>
                <a:gd name="connsiteX218" fmla="*/ 273359 w 1593147"/>
                <a:gd name="connsiteY218" fmla="*/ 1470201 h 1857449"/>
                <a:gd name="connsiteX219" fmla="*/ 233494 w 1593147"/>
                <a:gd name="connsiteY219" fmla="*/ 1510064 h 1857449"/>
                <a:gd name="connsiteX220" fmla="*/ 239189 w 1593147"/>
                <a:gd name="connsiteY220" fmla="*/ 1532844 h 1857449"/>
                <a:gd name="connsiteX221" fmla="*/ 256274 w 1593147"/>
                <a:gd name="connsiteY221" fmla="*/ 1538538 h 1857449"/>
                <a:gd name="connsiteX222" fmla="*/ 296139 w 1593147"/>
                <a:gd name="connsiteY222" fmla="*/ 1561318 h 1857449"/>
                <a:gd name="connsiteX223" fmla="*/ 290444 w 1593147"/>
                <a:gd name="connsiteY223" fmla="*/ 1578402 h 1857449"/>
                <a:gd name="connsiteX224" fmla="*/ 256274 w 1593147"/>
                <a:gd name="connsiteY224" fmla="*/ 1601182 h 1857449"/>
                <a:gd name="connsiteX225" fmla="*/ 210714 w 1593147"/>
                <a:gd name="connsiteY225" fmla="*/ 1595487 h 1857449"/>
                <a:gd name="connsiteX226" fmla="*/ 205019 w 1593147"/>
                <a:gd name="connsiteY226" fmla="*/ 1578402 h 1857449"/>
                <a:gd name="connsiteX227" fmla="*/ 199324 w 1593147"/>
                <a:gd name="connsiteY227" fmla="*/ 1555623 h 1857449"/>
                <a:gd name="connsiteX228" fmla="*/ 170849 w 1593147"/>
                <a:gd name="connsiteY228" fmla="*/ 1549928 h 1857449"/>
                <a:gd name="connsiteX229" fmla="*/ 153764 w 1593147"/>
                <a:gd name="connsiteY229" fmla="*/ 1532844 h 1857449"/>
                <a:gd name="connsiteX230" fmla="*/ 136679 w 1593147"/>
                <a:gd name="connsiteY230" fmla="*/ 1521454 h 1857449"/>
                <a:gd name="connsiteX231" fmla="*/ 142374 w 1593147"/>
                <a:gd name="connsiteY231" fmla="*/ 1498675 h 1857449"/>
                <a:gd name="connsiteX232" fmla="*/ 182239 w 1593147"/>
                <a:gd name="connsiteY232" fmla="*/ 1481590 h 1857449"/>
                <a:gd name="connsiteX233" fmla="*/ 199324 w 1593147"/>
                <a:gd name="connsiteY233" fmla="*/ 1464506 h 1857449"/>
                <a:gd name="connsiteX234" fmla="*/ 222104 w 1593147"/>
                <a:gd name="connsiteY234" fmla="*/ 1458811 h 1857449"/>
                <a:gd name="connsiteX235" fmla="*/ 244884 w 1593147"/>
                <a:gd name="connsiteY235" fmla="*/ 1424642 h 1857449"/>
                <a:gd name="connsiteX236" fmla="*/ 256274 w 1593147"/>
                <a:gd name="connsiteY236" fmla="*/ 1407557 h 1857449"/>
                <a:gd name="connsiteX237" fmla="*/ 273359 w 1593147"/>
                <a:gd name="connsiteY237" fmla="*/ 1401863 h 1857449"/>
                <a:gd name="connsiteX238" fmla="*/ 290444 w 1593147"/>
                <a:gd name="connsiteY238" fmla="*/ 1384778 h 1857449"/>
                <a:gd name="connsiteX239" fmla="*/ 279054 w 1593147"/>
                <a:gd name="connsiteY239" fmla="*/ 1350609 h 1857449"/>
                <a:gd name="connsiteX240" fmla="*/ 318919 w 1593147"/>
                <a:gd name="connsiteY240" fmla="*/ 1327830 h 1857449"/>
                <a:gd name="connsiteX241" fmla="*/ 336004 w 1593147"/>
                <a:gd name="connsiteY241" fmla="*/ 1339219 h 1857449"/>
                <a:gd name="connsiteX242" fmla="*/ 353088 w 1593147"/>
                <a:gd name="connsiteY242" fmla="*/ 1344914 h 1857449"/>
                <a:gd name="connsiteX243" fmla="*/ 364478 w 1593147"/>
                <a:gd name="connsiteY243" fmla="*/ 1361999 h 1857449"/>
                <a:gd name="connsiteX244" fmla="*/ 529633 w 1593147"/>
                <a:gd name="connsiteY244" fmla="*/ 1379083 h 1857449"/>
                <a:gd name="connsiteX245" fmla="*/ 541023 w 1593147"/>
                <a:gd name="connsiteY245" fmla="*/ 1361999 h 1857449"/>
                <a:gd name="connsiteX246" fmla="*/ 546718 w 1593147"/>
                <a:gd name="connsiteY246" fmla="*/ 1344914 h 1857449"/>
                <a:gd name="connsiteX247" fmla="*/ 563803 w 1593147"/>
                <a:gd name="connsiteY247" fmla="*/ 1339219 h 1857449"/>
                <a:gd name="connsiteX248" fmla="*/ 592278 w 1593147"/>
                <a:gd name="connsiteY248" fmla="*/ 1316440 h 1857449"/>
                <a:gd name="connsiteX249" fmla="*/ 626447 w 1593147"/>
                <a:gd name="connsiteY249" fmla="*/ 1299356 h 1857449"/>
                <a:gd name="connsiteX250" fmla="*/ 666312 w 1593147"/>
                <a:gd name="connsiteY250" fmla="*/ 1293661 h 1857449"/>
                <a:gd name="connsiteX251" fmla="*/ 672007 w 1593147"/>
                <a:gd name="connsiteY251" fmla="*/ 1253797 h 1857449"/>
                <a:gd name="connsiteX252" fmla="*/ 654922 w 1593147"/>
                <a:gd name="connsiteY252" fmla="*/ 1248102 h 1857449"/>
                <a:gd name="connsiteX253" fmla="*/ 677702 w 1593147"/>
                <a:gd name="connsiteY253" fmla="*/ 1236712 h 1857449"/>
                <a:gd name="connsiteX254" fmla="*/ 774517 w 1593147"/>
                <a:gd name="connsiteY254" fmla="*/ 1225323 h 1857449"/>
                <a:gd name="connsiteX255" fmla="*/ 808687 w 1593147"/>
                <a:gd name="connsiteY255" fmla="*/ 1219628 h 1857449"/>
                <a:gd name="connsiteX256" fmla="*/ 791602 w 1593147"/>
                <a:gd name="connsiteY256" fmla="*/ 1213933 h 1857449"/>
                <a:gd name="connsiteX257" fmla="*/ 751737 w 1593147"/>
                <a:gd name="connsiteY257" fmla="*/ 1179764 h 1857449"/>
                <a:gd name="connsiteX258" fmla="*/ 740347 w 1593147"/>
                <a:gd name="connsiteY258" fmla="*/ 1162680 h 1857449"/>
                <a:gd name="connsiteX259" fmla="*/ 700482 w 1593147"/>
                <a:gd name="connsiteY259" fmla="*/ 1145595 h 1857449"/>
                <a:gd name="connsiteX260" fmla="*/ 495463 w 1593147"/>
                <a:gd name="connsiteY260" fmla="*/ 1134206 h 1857449"/>
                <a:gd name="connsiteX261" fmla="*/ 410038 w 1593147"/>
                <a:gd name="connsiteY261" fmla="*/ 1151290 h 1857449"/>
                <a:gd name="connsiteX262" fmla="*/ 398648 w 1593147"/>
                <a:gd name="connsiteY262" fmla="*/ 1174069 h 1857449"/>
                <a:gd name="connsiteX263" fmla="*/ 353088 w 1593147"/>
                <a:gd name="connsiteY263" fmla="*/ 1225323 h 1857449"/>
                <a:gd name="connsiteX264" fmla="*/ 347394 w 1593147"/>
                <a:gd name="connsiteY264" fmla="*/ 1179764 h 1857449"/>
                <a:gd name="connsiteX265" fmla="*/ 233494 w 1593147"/>
                <a:gd name="connsiteY265" fmla="*/ 1208238 h 1857449"/>
                <a:gd name="connsiteX266" fmla="*/ 216409 w 1593147"/>
                <a:gd name="connsiteY266" fmla="*/ 1225323 h 1857449"/>
                <a:gd name="connsiteX267" fmla="*/ 210714 w 1593147"/>
                <a:gd name="connsiteY267" fmla="*/ 1208238 h 1857449"/>
                <a:gd name="connsiteX268" fmla="*/ 222104 w 1593147"/>
                <a:gd name="connsiteY268" fmla="*/ 1179764 h 1857449"/>
                <a:gd name="connsiteX269" fmla="*/ 205019 w 1593147"/>
                <a:gd name="connsiteY269" fmla="*/ 1174069 h 1857449"/>
                <a:gd name="connsiteX270" fmla="*/ 148069 w 1593147"/>
                <a:gd name="connsiteY270" fmla="*/ 1162680 h 1857449"/>
                <a:gd name="connsiteX271" fmla="*/ 119594 w 1593147"/>
                <a:gd name="connsiteY271" fmla="*/ 1156985 h 1857449"/>
                <a:gd name="connsiteX272" fmla="*/ 85425 w 1593147"/>
                <a:gd name="connsiteY272" fmla="*/ 1145595 h 1857449"/>
                <a:gd name="connsiteX273" fmla="*/ 11390 w 1593147"/>
                <a:gd name="connsiteY273" fmla="*/ 1139900 h 1857449"/>
                <a:gd name="connsiteX274" fmla="*/ 0 w 1593147"/>
                <a:gd name="connsiteY274" fmla="*/ 1122816 h 1857449"/>
                <a:gd name="connsiteX275" fmla="*/ 5695 w 1593147"/>
                <a:gd name="connsiteY275" fmla="*/ 1100037 h 1857449"/>
                <a:gd name="connsiteX276" fmla="*/ 28475 w 1593147"/>
                <a:gd name="connsiteY276" fmla="*/ 1094342 h 1857449"/>
                <a:gd name="connsiteX277" fmla="*/ 34170 w 1593147"/>
                <a:gd name="connsiteY277" fmla="*/ 1054478 h 1857449"/>
                <a:gd name="connsiteX278" fmla="*/ 45560 w 1593147"/>
                <a:gd name="connsiteY278" fmla="*/ 1071562 h 1857449"/>
                <a:gd name="connsiteX279" fmla="*/ 68340 w 1593147"/>
                <a:gd name="connsiteY279" fmla="*/ 1094342 h 1857449"/>
                <a:gd name="connsiteX280" fmla="*/ 85425 w 1593147"/>
                <a:gd name="connsiteY280" fmla="*/ 1100037 h 1857449"/>
                <a:gd name="connsiteX281" fmla="*/ 176544 w 1593147"/>
                <a:gd name="connsiteY281" fmla="*/ 1105731 h 1857449"/>
                <a:gd name="connsiteX282" fmla="*/ 187934 w 1593147"/>
                <a:gd name="connsiteY282" fmla="*/ 1122816 h 1857449"/>
                <a:gd name="connsiteX283" fmla="*/ 227799 w 1593147"/>
                <a:gd name="connsiteY283" fmla="*/ 1139900 h 1857449"/>
                <a:gd name="connsiteX284" fmla="*/ 290444 w 1593147"/>
                <a:gd name="connsiteY284" fmla="*/ 1145595 h 1857449"/>
                <a:gd name="connsiteX285" fmla="*/ 444208 w 1593147"/>
                <a:gd name="connsiteY285" fmla="*/ 1139900 h 1857449"/>
                <a:gd name="connsiteX286" fmla="*/ 427123 w 1593147"/>
                <a:gd name="connsiteY286" fmla="*/ 1134206 h 1857449"/>
                <a:gd name="connsiteX287" fmla="*/ 398648 w 1593147"/>
                <a:gd name="connsiteY287" fmla="*/ 1100037 h 1857449"/>
                <a:gd name="connsiteX288" fmla="*/ 347394 w 1593147"/>
                <a:gd name="connsiteY288" fmla="*/ 1082952 h 1857449"/>
                <a:gd name="connsiteX289" fmla="*/ 290444 w 1593147"/>
                <a:gd name="connsiteY289" fmla="*/ 1054478 h 1857449"/>
                <a:gd name="connsiteX290" fmla="*/ 284749 w 1593147"/>
                <a:gd name="connsiteY290" fmla="*/ 1037393 h 1857449"/>
                <a:gd name="connsiteX291" fmla="*/ 267664 w 1593147"/>
                <a:gd name="connsiteY291" fmla="*/ 1031699 h 1857449"/>
                <a:gd name="connsiteX292" fmla="*/ 244884 w 1593147"/>
                <a:gd name="connsiteY292" fmla="*/ 1014614 h 1857449"/>
                <a:gd name="connsiteX293" fmla="*/ 227799 w 1593147"/>
                <a:gd name="connsiteY293" fmla="*/ 986140 h 1857449"/>
                <a:gd name="connsiteX294" fmla="*/ 210714 w 1593147"/>
                <a:gd name="connsiteY294" fmla="*/ 963361 h 1857449"/>
                <a:gd name="connsiteX295" fmla="*/ 182239 w 1593147"/>
                <a:gd name="connsiteY295" fmla="*/ 900717 h 1857449"/>
                <a:gd name="connsiteX296" fmla="*/ 148069 w 1593147"/>
                <a:gd name="connsiteY296" fmla="*/ 940581 h 1857449"/>
                <a:gd name="connsiteX297" fmla="*/ 136679 w 1593147"/>
                <a:gd name="connsiteY297" fmla="*/ 889328 h 1857449"/>
                <a:gd name="connsiteX298" fmla="*/ 170849 w 1593147"/>
                <a:gd name="connsiteY298" fmla="*/ 843769 h 1857449"/>
                <a:gd name="connsiteX299" fmla="*/ 187934 w 1593147"/>
                <a:gd name="connsiteY299" fmla="*/ 872243 h 1857449"/>
                <a:gd name="connsiteX300" fmla="*/ 193629 w 1593147"/>
                <a:gd name="connsiteY300" fmla="*/ 895023 h 1857449"/>
                <a:gd name="connsiteX301" fmla="*/ 210714 w 1593147"/>
                <a:gd name="connsiteY301" fmla="*/ 912107 h 1857449"/>
                <a:gd name="connsiteX302" fmla="*/ 233494 w 1593147"/>
                <a:gd name="connsiteY302" fmla="*/ 957666 h 1857449"/>
                <a:gd name="connsiteX303" fmla="*/ 279054 w 1593147"/>
                <a:gd name="connsiteY303" fmla="*/ 986140 h 1857449"/>
                <a:gd name="connsiteX304" fmla="*/ 313224 w 1593147"/>
                <a:gd name="connsiteY304" fmla="*/ 1008919 h 1857449"/>
                <a:gd name="connsiteX305" fmla="*/ 347394 w 1593147"/>
                <a:gd name="connsiteY305" fmla="*/ 1043088 h 1857449"/>
                <a:gd name="connsiteX306" fmla="*/ 364478 w 1593147"/>
                <a:gd name="connsiteY306" fmla="*/ 1071562 h 1857449"/>
                <a:gd name="connsiteX307" fmla="*/ 398648 w 1593147"/>
                <a:gd name="connsiteY307" fmla="*/ 1082952 h 1857449"/>
                <a:gd name="connsiteX308" fmla="*/ 438513 w 1593147"/>
                <a:gd name="connsiteY308" fmla="*/ 1071562 h 1857449"/>
                <a:gd name="connsiteX309" fmla="*/ 449903 w 1593147"/>
                <a:gd name="connsiteY309" fmla="*/ 1088647 h 1857449"/>
                <a:gd name="connsiteX310" fmla="*/ 455598 w 1593147"/>
                <a:gd name="connsiteY310" fmla="*/ 1105731 h 1857449"/>
                <a:gd name="connsiteX311" fmla="*/ 501158 w 1593147"/>
                <a:gd name="connsiteY311" fmla="*/ 1111426 h 1857449"/>
                <a:gd name="connsiteX312" fmla="*/ 620752 w 1593147"/>
                <a:gd name="connsiteY312" fmla="*/ 1122816 h 1857449"/>
                <a:gd name="connsiteX313" fmla="*/ 649227 w 1593147"/>
                <a:gd name="connsiteY313" fmla="*/ 1111426 h 1857449"/>
                <a:gd name="connsiteX314" fmla="*/ 597973 w 1593147"/>
                <a:gd name="connsiteY314" fmla="*/ 1082952 h 1857449"/>
                <a:gd name="connsiteX315" fmla="*/ 575193 w 1593147"/>
                <a:gd name="connsiteY315" fmla="*/ 1065868 h 1857449"/>
                <a:gd name="connsiteX316" fmla="*/ 569498 w 1593147"/>
                <a:gd name="connsiteY316" fmla="*/ 1048783 h 1857449"/>
                <a:gd name="connsiteX317" fmla="*/ 552413 w 1593147"/>
                <a:gd name="connsiteY317" fmla="*/ 1037393 h 1857449"/>
                <a:gd name="connsiteX318" fmla="*/ 518243 w 1593147"/>
                <a:gd name="connsiteY318" fmla="*/ 1003224 h 1857449"/>
                <a:gd name="connsiteX319" fmla="*/ 501158 w 1593147"/>
                <a:gd name="connsiteY319" fmla="*/ 986140 h 1857449"/>
                <a:gd name="connsiteX320" fmla="*/ 478378 w 1593147"/>
                <a:gd name="connsiteY320" fmla="*/ 974750 h 1857449"/>
                <a:gd name="connsiteX321" fmla="*/ 461293 w 1593147"/>
                <a:gd name="connsiteY321" fmla="*/ 969055 h 1857449"/>
                <a:gd name="connsiteX322" fmla="*/ 427123 w 1593147"/>
                <a:gd name="connsiteY322" fmla="*/ 940581 h 1857449"/>
                <a:gd name="connsiteX323" fmla="*/ 421428 w 1593147"/>
                <a:gd name="connsiteY323" fmla="*/ 917802 h 1857449"/>
                <a:gd name="connsiteX324" fmla="*/ 404343 w 1593147"/>
                <a:gd name="connsiteY324" fmla="*/ 912107 h 1857449"/>
                <a:gd name="connsiteX325" fmla="*/ 387258 w 1593147"/>
                <a:gd name="connsiteY325" fmla="*/ 900717 h 1857449"/>
                <a:gd name="connsiteX326" fmla="*/ 375868 w 1593147"/>
                <a:gd name="connsiteY326" fmla="*/ 883633 h 1857449"/>
                <a:gd name="connsiteX327" fmla="*/ 358783 w 1593147"/>
                <a:gd name="connsiteY327" fmla="*/ 877938 h 1857449"/>
                <a:gd name="connsiteX328" fmla="*/ 353088 w 1593147"/>
                <a:gd name="connsiteY328" fmla="*/ 820990 h 1857449"/>
                <a:gd name="connsiteX329" fmla="*/ 347394 w 1593147"/>
                <a:gd name="connsiteY329" fmla="*/ 803905 h 1857449"/>
                <a:gd name="connsiteX330" fmla="*/ 341699 w 1593147"/>
                <a:gd name="connsiteY330" fmla="*/ 781126 h 1857449"/>
                <a:gd name="connsiteX331" fmla="*/ 324614 w 1593147"/>
                <a:gd name="connsiteY331" fmla="*/ 775431 h 1857449"/>
                <a:gd name="connsiteX332" fmla="*/ 239189 w 1593147"/>
                <a:gd name="connsiteY332" fmla="*/ 775431 h 1857449"/>
                <a:gd name="connsiteX333" fmla="*/ 216409 w 1593147"/>
                <a:gd name="connsiteY333" fmla="*/ 764042 h 1857449"/>
                <a:gd name="connsiteX334" fmla="*/ 199324 w 1593147"/>
                <a:gd name="connsiteY334" fmla="*/ 758347 h 1857449"/>
                <a:gd name="connsiteX335" fmla="*/ 193629 w 1593147"/>
                <a:gd name="connsiteY335" fmla="*/ 741262 h 1857449"/>
                <a:gd name="connsiteX336" fmla="*/ 267664 w 1593147"/>
                <a:gd name="connsiteY336" fmla="*/ 729873 h 1857449"/>
                <a:gd name="connsiteX337" fmla="*/ 284749 w 1593147"/>
                <a:gd name="connsiteY337" fmla="*/ 718483 h 1857449"/>
                <a:gd name="connsiteX338" fmla="*/ 313224 w 1593147"/>
                <a:gd name="connsiteY338" fmla="*/ 684314 h 1857449"/>
                <a:gd name="connsiteX339" fmla="*/ 324614 w 1593147"/>
                <a:gd name="connsiteY339" fmla="*/ 718483 h 1857449"/>
                <a:gd name="connsiteX340" fmla="*/ 330309 w 1593147"/>
                <a:gd name="connsiteY340" fmla="*/ 746957 h 1857449"/>
                <a:gd name="connsiteX341" fmla="*/ 353088 w 1593147"/>
                <a:gd name="connsiteY341" fmla="*/ 781126 h 1857449"/>
                <a:gd name="connsiteX342" fmla="*/ 364478 w 1593147"/>
                <a:gd name="connsiteY342" fmla="*/ 832379 h 1857449"/>
                <a:gd name="connsiteX343" fmla="*/ 375868 w 1593147"/>
                <a:gd name="connsiteY343" fmla="*/ 866548 h 1857449"/>
                <a:gd name="connsiteX344" fmla="*/ 421428 w 1593147"/>
                <a:gd name="connsiteY344" fmla="*/ 895023 h 1857449"/>
                <a:gd name="connsiteX345" fmla="*/ 466988 w 1593147"/>
                <a:gd name="connsiteY345" fmla="*/ 923497 h 1857449"/>
                <a:gd name="connsiteX346" fmla="*/ 455598 w 1593147"/>
                <a:gd name="connsiteY346" fmla="*/ 877938 h 1857449"/>
                <a:gd name="connsiteX347" fmla="*/ 444208 w 1593147"/>
                <a:gd name="connsiteY347" fmla="*/ 860854 h 1857449"/>
                <a:gd name="connsiteX348" fmla="*/ 449903 w 1593147"/>
                <a:gd name="connsiteY348" fmla="*/ 786821 h 1857449"/>
                <a:gd name="connsiteX349" fmla="*/ 438513 w 1593147"/>
                <a:gd name="connsiteY349" fmla="*/ 729873 h 1857449"/>
                <a:gd name="connsiteX350" fmla="*/ 427123 w 1593147"/>
                <a:gd name="connsiteY350" fmla="*/ 661535 h 1857449"/>
                <a:gd name="connsiteX351" fmla="*/ 421428 w 1593147"/>
                <a:gd name="connsiteY351" fmla="*/ 638755 h 1857449"/>
                <a:gd name="connsiteX352" fmla="*/ 410038 w 1593147"/>
                <a:gd name="connsiteY352" fmla="*/ 615976 h 1857449"/>
                <a:gd name="connsiteX353" fmla="*/ 404343 w 1593147"/>
                <a:gd name="connsiteY353" fmla="*/ 581807 h 1857449"/>
                <a:gd name="connsiteX354" fmla="*/ 387258 w 1593147"/>
                <a:gd name="connsiteY354" fmla="*/ 593197 h 1857449"/>
                <a:gd name="connsiteX355" fmla="*/ 421428 w 1593147"/>
                <a:gd name="connsiteY355" fmla="*/ 621671 h 1857449"/>
                <a:gd name="connsiteX356" fmla="*/ 449903 w 1593147"/>
                <a:gd name="connsiteY356" fmla="*/ 615976 h 1857449"/>
                <a:gd name="connsiteX357" fmla="*/ 512548 w 1593147"/>
                <a:gd name="connsiteY357" fmla="*/ 559028 h 1857449"/>
                <a:gd name="connsiteX358" fmla="*/ 518243 w 1593147"/>
                <a:gd name="connsiteY358" fmla="*/ 581807 h 1857449"/>
                <a:gd name="connsiteX359" fmla="*/ 523938 w 1593147"/>
                <a:gd name="connsiteY359" fmla="*/ 598891 h 1857449"/>
                <a:gd name="connsiteX360" fmla="*/ 506853 w 1593147"/>
                <a:gd name="connsiteY360" fmla="*/ 615976 h 1857449"/>
                <a:gd name="connsiteX361" fmla="*/ 472683 w 1593147"/>
                <a:gd name="connsiteY361" fmla="*/ 650145 h 1857449"/>
                <a:gd name="connsiteX362" fmla="*/ 506853 w 1593147"/>
                <a:gd name="connsiteY362" fmla="*/ 672924 h 1857449"/>
                <a:gd name="connsiteX363" fmla="*/ 523938 w 1593147"/>
                <a:gd name="connsiteY363" fmla="*/ 690009 h 1857449"/>
                <a:gd name="connsiteX364" fmla="*/ 569498 w 1593147"/>
                <a:gd name="connsiteY364" fmla="*/ 707093 h 1857449"/>
                <a:gd name="connsiteX365" fmla="*/ 546718 w 1593147"/>
                <a:gd name="connsiteY365" fmla="*/ 764042 h 1857449"/>
                <a:gd name="connsiteX366" fmla="*/ 518243 w 1593147"/>
                <a:gd name="connsiteY366" fmla="*/ 781126 h 1857449"/>
                <a:gd name="connsiteX367" fmla="*/ 501158 w 1593147"/>
                <a:gd name="connsiteY367" fmla="*/ 815295 h 1857449"/>
                <a:gd name="connsiteX368" fmla="*/ 489768 w 1593147"/>
                <a:gd name="connsiteY368" fmla="*/ 832379 h 1857449"/>
                <a:gd name="connsiteX369" fmla="*/ 495463 w 1593147"/>
                <a:gd name="connsiteY369" fmla="*/ 883633 h 1857449"/>
                <a:gd name="connsiteX370" fmla="*/ 501158 w 1593147"/>
                <a:gd name="connsiteY370" fmla="*/ 900717 h 1857449"/>
                <a:gd name="connsiteX371" fmla="*/ 518243 w 1593147"/>
                <a:gd name="connsiteY371" fmla="*/ 917802 h 1857449"/>
                <a:gd name="connsiteX372" fmla="*/ 541023 w 1593147"/>
                <a:gd name="connsiteY372" fmla="*/ 923497 h 1857449"/>
                <a:gd name="connsiteX373" fmla="*/ 563803 w 1593147"/>
                <a:gd name="connsiteY373" fmla="*/ 957666 h 1857449"/>
                <a:gd name="connsiteX374" fmla="*/ 580888 w 1593147"/>
                <a:gd name="connsiteY374" fmla="*/ 997530 h 1857449"/>
                <a:gd name="connsiteX375" fmla="*/ 597973 w 1593147"/>
                <a:gd name="connsiteY375" fmla="*/ 1003224 h 1857449"/>
                <a:gd name="connsiteX376" fmla="*/ 615058 w 1593147"/>
                <a:gd name="connsiteY376" fmla="*/ 1003224 h 1857449"/>
                <a:gd name="connsiteX377" fmla="*/ 603668 w 1593147"/>
                <a:gd name="connsiteY377" fmla="*/ 923497 h 1857449"/>
                <a:gd name="connsiteX378" fmla="*/ 592278 w 1593147"/>
                <a:gd name="connsiteY378" fmla="*/ 900717 h 1857449"/>
                <a:gd name="connsiteX379" fmla="*/ 586583 w 1593147"/>
                <a:gd name="connsiteY379" fmla="*/ 877938 h 1857449"/>
                <a:gd name="connsiteX380" fmla="*/ 580888 w 1593147"/>
                <a:gd name="connsiteY380" fmla="*/ 832379 h 1857449"/>
                <a:gd name="connsiteX381" fmla="*/ 615058 w 1593147"/>
                <a:gd name="connsiteY381" fmla="*/ 843769 h 1857449"/>
                <a:gd name="connsiteX382" fmla="*/ 637837 w 1593147"/>
                <a:gd name="connsiteY382" fmla="*/ 838074 h 1857449"/>
                <a:gd name="connsiteX383" fmla="*/ 626447 w 1593147"/>
                <a:gd name="connsiteY383" fmla="*/ 820990 h 1857449"/>
                <a:gd name="connsiteX384" fmla="*/ 592278 w 1593147"/>
                <a:gd name="connsiteY384" fmla="*/ 803905 h 1857449"/>
                <a:gd name="connsiteX385" fmla="*/ 586583 w 1593147"/>
                <a:gd name="connsiteY385" fmla="*/ 786821 h 1857449"/>
                <a:gd name="connsiteX386" fmla="*/ 632142 w 1593147"/>
                <a:gd name="connsiteY386" fmla="*/ 746957 h 1857449"/>
                <a:gd name="connsiteX387" fmla="*/ 626447 w 1593147"/>
                <a:gd name="connsiteY387" fmla="*/ 729873 h 1857449"/>
                <a:gd name="connsiteX388" fmla="*/ 632142 w 1593147"/>
                <a:gd name="connsiteY388" fmla="*/ 786821 h 1857449"/>
                <a:gd name="connsiteX389" fmla="*/ 654922 w 1593147"/>
                <a:gd name="connsiteY389" fmla="*/ 792516 h 1857449"/>
                <a:gd name="connsiteX390" fmla="*/ 677702 w 1593147"/>
                <a:gd name="connsiteY390" fmla="*/ 866548 h 1857449"/>
                <a:gd name="connsiteX391" fmla="*/ 694787 w 1593147"/>
                <a:gd name="connsiteY391" fmla="*/ 877938 h 1857449"/>
                <a:gd name="connsiteX392" fmla="*/ 683397 w 1593147"/>
                <a:gd name="connsiteY392" fmla="*/ 900717 h 1857449"/>
                <a:gd name="connsiteX393" fmla="*/ 700482 w 1593147"/>
                <a:gd name="connsiteY393" fmla="*/ 974750 h 1857449"/>
                <a:gd name="connsiteX394" fmla="*/ 711872 w 1593147"/>
                <a:gd name="connsiteY394" fmla="*/ 991835 h 1857449"/>
                <a:gd name="connsiteX395" fmla="*/ 717567 w 1593147"/>
                <a:gd name="connsiteY395" fmla="*/ 1008919 h 1857449"/>
                <a:gd name="connsiteX396" fmla="*/ 740347 w 1593147"/>
                <a:gd name="connsiteY396" fmla="*/ 1014614 h 1857449"/>
                <a:gd name="connsiteX397" fmla="*/ 757432 w 1593147"/>
                <a:gd name="connsiteY397" fmla="*/ 1020309 h 1857449"/>
                <a:gd name="connsiteX398" fmla="*/ 808687 w 1593147"/>
                <a:gd name="connsiteY398" fmla="*/ 1043088 h 1857449"/>
                <a:gd name="connsiteX399" fmla="*/ 820077 w 1593147"/>
                <a:gd name="connsiteY399" fmla="*/ 1065868 h 1857449"/>
                <a:gd name="connsiteX400" fmla="*/ 859942 w 1593147"/>
                <a:gd name="connsiteY400" fmla="*/ 1082952 h 1857449"/>
                <a:gd name="connsiteX401" fmla="*/ 842857 w 1593147"/>
                <a:gd name="connsiteY401" fmla="*/ 1094342 h 1857449"/>
                <a:gd name="connsiteX402" fmla="*/ 825772 w 1593147"/>
                <a:gd name="connsiteY402" fmla="*/ 1082952 h 1857449"/>
                <a:gd name="connsiteX403" fmla="*/ 797297 w 1593147"/>
                <a:gd name="connsiteY403" fmla="*/ 1054478 h 1857449"/>
                <a:gd name="connsiteX404" fmla="*/ 763127 w 1593147"/>
                <a:gd name="connsiteY404" fmla="*/ 1048783 h 1857449"/>
                <a:gd name="connsiteX405" fmla="*/ 700482 w 1593147"/>
                <a:gd name="connsiteY405" fmla="*/ 1026004 h 1857449"/>
                <a:gd name="connsiteX406" fmla="*/ 677702 w 1593147"/>
                <a:gd name="connsiteY406" fmla="*/ 1008919 h 1857449"/>
                <a:gd name="connsiteX407" fmla="*/ 672007 w 1593147"/>
                <a:gd name="connsiteY407" fmla="*/ 917802 h 1857449"/>
                <a:gd name="connsiteX408" fmla="*/ 637837 w 1593147"/>
                <a:gd name="connsiteY408" fmla="*/ 895023 h 1857449"/>
                <a:gd name="connsiteX409" fmla="*/ 558108 w 1593147"/>
                <a:gd name="connsiteY409" fmla="*/ 923497 h 1857449"/>
                <a:gd name="connsiteX410" fmla="*/ 580888 w 1593147"/>
                <a:gd name="connsiteY410" fmla="*/ 969055 h 1857449"/>
                <a:gd name="connsiteX411" fmla="*/ 615058 w 1593147"/>
                <a:gd name="connsiteY411" fmla="*/ 991835 h 1857449"/>
                <a:gd name="connsiteX412" fmla="*/ 632142 w 1593147"/>
                <a:gd name="connsiteY412" fmla="*/ 1031699 h 1857449"/>
                <a:gd name="connsiteX413" fmla="*/ 643532 w 1593147"/>
                <a:gd name="connsiteY413" fmla="*/ 1065868 h 1857449"/>
                <a:gd name="connsiteX414" fmla="*/ 700482 w 1593147"/>
                <a:gd name="connsiteY414" fmla="*/ 1071562 h 1857449"/>
                <a:gd name="connsiteX415" fmla="*/ 751737 w 1593147"/>
                <a:gd name="connsiteY415" fmla="*/ 1071562 h 1857449"/>
                <a:gd name="connsiteX416" fmla="*/ 768822 w 1593147"/>
                <a:gd name="connsiteY416" fmla="*/ 1145595 h 1857449"/>
                <a:gd name="connsiteX417" fmla="*/ 785907 w 1593147"/>
                <a:gd name="connsiteY417" fmla="*/ 1156985 h 1857449"/>
                <a:gd name="connsiteX418" fmla="*/ 825772 w 1593147"/>
                <a:gd name="connsiteY418" fmla="*/ 1151290 h 1857449"/>
                <a:gd name="connsiteX419" fmla="*/ 882722 w 1593147"/>
                <a:gd name="connsiteY419" fmla="*/ 1145595 h 1857449"/>
                <a:gd name="connsiteX420" fmla="*/ 911196 w 1593147"/>
                <a:gd name="connsiteY420" fmla="*/ 1128511 h 1857449"/>
                <a:gd name="connsiteX421" fmla="*/ 928281 w 1593147"/>
                <a:gd name="connsiteY421" fmla="*/ 1122816 h 1857449"/>
                <a:gd name="connsiteX422" fmla="*/ 916891 w 1593147"/>
                <a:gd name="connsiteY422" fmla="*/ 1060173 h 1857449"/>
                <a:gd name="connsiteX423" fmla="*/ 905501 w 1593147"/>
                <a:gd name="connsiteY423" fmla="*/ 1037393 h 1857449"/>
                <a:gd name="connsiteX424" fmla="*/ 888416 w 1593147"/>
                <a:gd name="connsiteY424" fmla="*/ 1031699 h 1857449"/>
                <a:gd name="connsiteX425" fmla="*/ 888416 w 1593147"/>
                <a:gd name="connsiteY425" fmla="*/ 991835 h 1857449"/>
                <a:gd name="connsiteX426" fmla="*/ 882722 w 1593147"/>
                <a:gd name="connsiteY426" fmla="*/ 951971 h 1857449"/>
                <a:gd name="connsiteX427" fmla="*/ 865637 w 1593147"/>
                <a:gd name="connsiteY427" fmla="*/ 946276 h 1857449"/>
                <a:gd name="connsiteX428" fmla="*/ 842857 w 1593147"/>
                <a:gd name="connsiteY428" fmla="*/ 940581 h 1857449"/>
                <a:gd name="connsiteX429" fmla="*/ 808687 w 1593147"/>
                <a:gd name="connsiteY429" fmla="*/ 923497 h 1857449"/>
                <a:gd name="connsiteX430" fmla="*/ 802992 w 1593147"/>
                <a:gd name="connsiteY430" fmla="*/ 940581 h 1857449"/>
                <a:gd name="connsiteX431" fmla="*/ 791602 w 1593147"/>
                <a:gd name="connsiteY431" fmla="*/ 957666 h 1857449"/>
                <a:gd name="connsiteX432" fmla="*/ 774517 w 1593147"/>
                <a:gd name="connsiteY432" fmla="*/ 951971 h 1857449"/>
                <a:gd name="connsiteX433" fmla="*/ 797297 w 1593147"/>
                <a:gd name="connsiteY433" fmla="*/ 889328 h 1857449"/>
                <a:gd name="connsiteX434" fmla="*/ 774517 w 1593147"/>
                <a:gd name="connsiteY434" fmla="*/ 877938 h 1857449"/>
                <a:gd name="connsiteX435" fmla="*/ 751737 w 1593147"/>
                <a:gd name="connsiteY435" fmla="*/ 855159 h 1857449"/>
                <a:gd name="connsiteX436" fmla="*/ 740347 w 1593147"/>
                <a:gd name="connsiteY436" fmla="*/ 815295 h 1857449"/>
                <a:gd name="connsiteX437" fmla="*/ 797297 w 1593147"/>
                <a:gd name="connsiteY437" fmla="*/ 786821 h 1857449"/>
                <a:gd name="connsiteX438" fmla="*/ 780212 w 1593147"/>
                <a:gd name="connsiteY438" fmla="*/ 792516 h 1857449"/>
                <a:gd name="connsiteX439" fmla="*/ 791602 w 1593147"/>
                <a:gd name="connsiteY439" fmla="*/ 815295 h 1857449"/>
                <a:gd name="connsiteX440" fmla="*/ 797297 w 1593147"/>
                <a:gd name="connsiteY440" fmla="*/ 832379 h 1857449"/>
                <a:gd name="connsiteX441" fmla="*/ 814382 w 1593147"/>
                <a:gd name="connsiteY441" fmla="*/ 843769 h 1857449"/>
                <a:gd name="connsiteX442" fmla="*/ 825772 w 1593147"/>
                <a:gd name="connsiteY442" fmla="*/ 860854 h 1857449"/>
                <a:gd name="connsiteX443" fmla="*/ 854247 w 1593147"/>
                <a:gd name="connsiteY443" fmla="*/ 877938 h 1857449"/>
                <a:gd name="connsiteX444" fmla="*/ 871332 w 1593147"/>
                <a:gd name="connsiteY444" fmla="*/ 889328 h 1857449"/>
                <a:gd name="connsiteX445" fmla="*/ 905501 w 1593147"/>
                <a:gd name="connsiteY445" fmla="*/ 912107 h 1857449"/>
                <a:gd name="connsiteX446" fmla="*/ 916891 w 1593147"/>
                <a:gd name="connsiteY446" fmla="*/ 855159 h 1857449"/>
                <a:gd name="connsiteX447" fmla="*/ 922586 w 1593147"/>
                <a:gd name="connsiteY447" fmla="*/ 826685 h 1857449"/>
                <a:gd name="connsiteX448" fmla="*/ 905501 w 1593147"/>
                <a:gd name="connsiteY448" fmla="*/ 815295 h 1857449"/>
                <a:gd name="connsiteX449" fmla="*/ 877027 w 1593147"/>
                <a:gd name="connsiteY449" fmla="*/ 769736 h 1857449"/>
                <a:gd name="connsiteX450" fmla="*/ 865637 w 1593147"/>
                <a:gd name="connsiteY450" fmla="*/ 752652 h 1857449"/>
                <a:gd name="connsiteX451" fmla="*/ 854247 w 1593147"/>
                <a:gd name="connsiteY451" fmla="*/ 729873 h 1857449"/>
                <a:gd name="connsiteX452" fmla="*/ 825772 w 1593147"/>
                <a:gd name="connsiteY452" fmla="*/ 695704 h 1857449"/>
                <a:gd name="connsiteX453" fmla="*/ 814382 w 1593147"/>
                <a:gd name="connsiteY453" fmla="*/ 667229 h 1857449"/>
                <a:gd name="connsiteX454" fmla="*/ 797297 w 1593147"/>
                <a:gd name="connsiteY454" fmla="*/ 650145 h 1857449"/>
                <a:gd name="connsiteX455" fmla="*/ 763127 w 1593147"/>
                <a:gd name="connsiteY455" fmla="*/ 627366 h 1857449"/>
                <a:gd name="connsiteX456" fmla="*/ 746042 w 1593147"/>
                <a:gd name="connsiteY456" fmla="*/ 633060 h 1857449"/>
                <a:gd name="connsiteX457" fmla="*/ 751737 w 1593147"/>
                <a:gd name="connsiteY457" fmla="*/ 672924 h 1857449"/>
                <a:gd name="connsiteX458" fmla="*/ 746042 w 1593147"/>
                <a:gd name="connsiteY458" fmla="*/ 690009 h 1857449"/>
                <a:gd name="connsiteX459" fmla="*/ 728957 w 1593147"/>
                <a:gd name="connsiteY459" fmla="*/ 684314 h 1857449"/>
                <a:gd name="connsiteX460" fmla="*/ 711872 w 1593147"/>
                <a:gd name="connsiteY460" fmla="*/ 667229 h 1857449"/>
                <a:gd name="connsiteX461" fmla="*/ 717567 w 1593147"/>
                <a:gd name="connsiteY461" fmla="*/ 650145 h 1857449"/>
                <a:gd name="connsiteX462" fmla="*/ 751737 w 1593147"/>
                <a:gd name="connsiteY462" fmla="*/ 633060 h 1857449"/>
                <a:gd name="connsiteX463" fmla="*/ 763127 w 1593147"/>
                <a:gd name="connsiteY463" fmla="*/ 615976 h 1857449"/>
                <a:gd name="connsiteX464" fmla="*/ 734652 w 1593147"/>
                <a:gd name="connsiteY464" fmla="*/ 604586 h 1857449"/>
                <a:gd name="connsiteX465" fmla="*/ 706177 w 1593147"/>
                <a:gd name="connsiteY465" fmla="*/ 576112 h 1857449"/>
                <a:gd name="connsiteX466" fmla="*/ 666312 w 1593147"/>
                <a:gd name="connsiteY466" fmla="*/ 553333 h 1857449"/>
                <a:gd name="connsiteX467" fmla="*/ 654922 w 1593147"/>
                <a:gd name="connsiteY467" fmla="*/ 536248 h 1857449"/>
                <a:gd name="connsiteX468" fmla="*/ 672007 w 1593147"/>
                <a:gd name="connsiteY468" fmla="*/ 524859 h 1857449"/>
                <a:gd name="connsiteX469" fmla="*/ 700482 w 1593147"/>
                <a:gd name="connsiteY469" fmla="*/ 502079 h 1857449"/>
                <a:gd name="connsiteX470" fmla="*/ 683397 w 1593147"/>
                <a:gd name="connsiteY470" fmla="*/ 496384 h 1857449"/>
                <a:gd name="connsiteX471" fmla="*/ 700482 w 1593147"/>
                <a:gd name="connsiteY471" fmla="*/ 507774 h 1857449"/>
                <a:gd name="connsiteX472" fmla="*/ 723262 w 1593147"/>
                <a:gd name="connsiteY472" fmla="*/ 496384 h 1857449"/>
                <a:gd name="connsiteX473" fmla="*/ 711872 w 1593147"/>
                <a:gd name="connsiteY473" fmla="*/ 479300 h 1857449"/>
                <a:gd name="connsiteX474" fmla="*/ 689092 w 1593147"/>
                <a:gd name="connsiteY474" fmla="*/ 473605 h 1857449"/>
                <a:gd name="connsiteX475" fmla="*/ 672007 w 1593147"/>
                <a:gd name="connsiteY475" fmla="*/ 450826 h 1857449"/>
                <a:gd name="connsiteX476" fmla="*/ 706177 w 1593147"/>
                <a:gd name="connsiteY476" fmla="*/ 462215 h 1857449"/>
                <a:gd name="connsiteX477" fmla="*/ 723262 w 1593147"/>
                <a:gd name="connsiteY477" fmla="*/ 484995 h 1857449"/>
                <a:gd name="connsiteX478" fmla="*/ 763127 w 1593147"/>
                <a:gd name="connsiteY478" fmla="*/ 450826 h 1857449"/>
                <a:gd name="connsiteX479" fmla="*/ 757432 w 1593147"/>
                <a:gd name="connsiteY479" fmla="*/ 428046 h 1857449"/>
                <a:gd name="connsiteX480" fmla="*/ 734652 w 1593147"/>
                <a:gd name="connsiteY480" fmla="*/ 410962 h 1857449"/>
                <a:gd name="connsiteX481" fmla="*/ 780212 w 1593147"/>
                <a:gd name="connsiteY481" fmla="*/ 388183 h 1857449"/>
                <a:gd name="connsiteX482" fmla="*/ 768822 w 1593147"/>
                <a:gd name="connsiteY482" fmla="*/ 393878 h 1857449"/>
                <a:gd name="connsiteX483" fmla="*/ 757432 w 1593147"/>
                <a:gd name="connsiteY483" fmla="*/ 473605 h 1857449"/>
                <a:gd name="connsiteX484" fmla="*/ 746042 w 1593147"/>
                <a:gd name="connsiteY484" fmla="*/ 490690 h 1857449"/>
                <a:gd name="connsiteX485" fmla="*/ 740347 w 1593147"/>
                <a:gd name="connsiteY485" fmla="*/ 536248 h 1857449"/>
                <a:gd name="connsiteX486" fmla="*/ 797297 w 1593147"/>
                <a:gd name="connsiteY486" fmla="*/ 570417 h 1857449"/>
                <a:gd name="connsiteX487" fmla="*/ 825772 w 1593147"/>
                <a:gd name="connsiteY487" fmla="*/ 587502 h 1857449"/>
                <a:gd name="connsiteX488" fmla="*/ 842857 w 1593147"/>
                <a:gd name="connsiteY488" fmla="*/ 593197 h 1857449"/>
                <a:gd name="connsiteX489" fmla="*/ 865637 w 1593147"/>
                <a:gd name="connsiteY489" fmla="*/ 615976 h 1857449"/>
                <a:gd name="connsiteX490" fmla="*/ 871332 w 1593147"/>
                <a:gd name="connsiteY490" fmla="*/ 638755 h 1857449"/>
                <a:gd name="connsiteX491" fmla="*/ 899806 w 1593147"/>
                <a:gd name="connsiteY491" fmla="*/ 667229 h 1857449"/>
                <a:gd name="connsiteX492" fmla="*/ 922586 w 1593147"/>
                <a:gd name="connsiteY492" fmla="*/ 661535 h 1857449"/>
                <a:gd name="connsiteX493" fmla="*/ 916891 w 1593147"/>
                <a:gd name="connsiteY493" fmla="*/ 627366 h 1857449"/>
                <a:gd name="connsiteX494" fmla="*/ 911196 w 1593147"/>
                <a:gd name="connsiteY494" fmla="*/ 598891 h 1857449"/>
                <a:gd name="connsiteX495" fmla="*/ 928281 w 1593147"/>
                <a:gd name="connsiteY495" fmla="*/ 484995 h 1857449"/>
                <a:gd name="connsiteX496" fmla="*/ 939671 w 1593147"/>
                <a:gd name="connsiteY496" fmla="*/ 456521 h 1857449"/>
                <a:gd name="connsiteX497" fmla="*/ 905501 w 1593147"/>
                <a:gd name="connsiteY497" fmla="*/ 388183 h 1857449"/>
                <a:gd name="connsiteX498" fmla="*/ 922586 w 1593147"/>
                <a:gd name="connsiteY498" fmla="*/ 376793 h 1857449"/>
                <a:gd name="connsiteX499" fmla="*/ 933976 w 1593147"/>
                <a:gd name="connsiteY499" fmla="*/ 359709 h 1857449"/>
                <a:gd name="connsiteX500" fmla="*/ 939671 w 1593147"/>
                <a:gd name="connsiteY500" fmla="*/ 388183 h 1857449"/>
                <a:gd name="connsiteX501" fmla="*/ 945366 w 1593147"/>
                <a:gd name="connsiteY501" fmla="*/ 428046 h 1857449"/>
                <a:gd name="connsiteX502" fmla="*/ 973841 w 1593147"/>
                <a:gd name="connsiteY502" fmla="*/ 422352 h 1857449"/>
                <a:gd name="connsiteX503" fmla="*/ 996621 w 1593147"/>
                <a:gd name="connsiteY503" fmla="*/ 382488 h 1857449"/>
                <a:gd name="connsiteX504" fmla="*/ 973841 w 1593147"/>
                <a:gd name="connsiteY504" fmla="*/ 399572 h 1857449"/>
                <a:gd name="connsiteX505" fmla="*/ 956756 w 1593147"/>
                <a:gd name="connsiteY505" fmla="*/ 433741 h 1857449"/>
                <a:gd name="connsiteX506" fmla="*/ 956756 w 1593147"/>
                <a:gd name="connsiteY506" fmla="*/ 570417 h 1857449"/>
                <a:gd name="connsiteX507" fmla="*/ 962451 w 1593147"/>
                <a:gd name="connsiteY507" fmla="*/ 764042 h 1857449"/>
                <a:gd name="connsiteX508" fmla="*/ 1036486 w 1593147"/>
                <a:gd name="connsiteY508" fmla="*/ 752652 h 1857449"/>
                <a:gd name="connsiteX509" fmla="*/ 1042181 w 1593147"/>
                <a:gd name="connsiteY509" fmla="*/ 718483 h 1857449"/>
                <a:gd name="connsiteX510" fmla="*/ 1053571 w 1593147"/>
                <a:gd name="connsiteY510" fmla="*/ 684314 h 1857449"/>
                <a:gd name="connsiteX511" fmla="*/ 1059266 w 1593147"/>
                <a:gd name="connsiteY511" fmla="*/ 661535 h 1857449"/>
                <a:gd name="connsiteX512" fmla="*/ 1076351 w 1593147"/>
                <a:gd name="connsiteY512" fmla="*/ 627366 h 1857449"/>
                <a:gd name="connsiteX513" fmla="*/ 1082046 w 1593147"/>
                <a:gd name="connsiteY513" fmla="*/ 593197 h 1857449"/>
                <a:gd name="connsiteX514" fmla="*/ 1116216 w 1593147"/>
                <a:gd name="connsiteY514" fmla="*/ 570417 h 1857449"/>
                <a:gd name="connsiteX515" fmla="*/ 1127606 w 1593147"/>
                <a:gd name="connsiteY515" fmla="*/ 553333 h 1857449"/>
                <a:gd name="connsiteX516" fmla="*/ 1110521 w 1593147"/>
                <a:gd name="connsiteY516" fmla="*/ 547638 h 1857449"/>
                <a:gd name="connsiteX517" fmla="*/ 1116216 w 1593147"/>
                <a:gd name="connsiteY517" fmla="*/ 507774 h 1857449"/>
                <a:gd name="connsiteX518" fmla="*/ 1121911 w 1593147"/>
                <a:gd name="connsiteY518" fmla="*/ 456521 h 1857449"/>
                <a:gd name="connsiteX519" fmla="*/ 1184555 w 1593147"/>
                <a:gd name="connsiteY519" fmla="*/ 473605 h 1857449"/>
                <a:gd name="connsiteX520" fmla="*/ 1201640 w 1593147"/>
                <a:gd name="connsiteY520" fmla="*/ 496384 h 1857449"/>
                <a:gd name="connsiteX521" fmla="*/ 1207335 w 1593147"/>
                <a:gd name="connsiteY521" fmla="*/ 530553 h 1857449"/>
                <a:gd name="connsiteX522" fmla="*/ 1195945 w 1593147"/>
                <a:gd name="connsiteY522" fmla="*/ 547638 h 1857449"/>
                <a:gd name="connsiteX523" fmla="*/ 1156080 w 1593147"/>
                <a:gd name="connsiteY523" fmla="*/ 581807 h 1857449"/>
                <a:gd name="connsiteX524" fmla="*/ 1144691 w 1593147"/>
                <a:gd name="connsiteY524" fmla="*/ 604586 h 1857449"/>
                <a:gd name="connsiteX525" fmla="*/ 1110521 w 1593147"/>
                <a:gd name="connsiteY525" fmla="*/ 661535 h 1857449"/>
                <a:gd name="connsiteX526" fmla="*/ 1087741 w 1593147"/>
                <a:gd name="connsiteY526" fmla="*/ 724178 h 1857449"/>
                <a:gd name="connsiteX527" fmla="*/ 1076351 w 1593147"/>
                <a:gd name="connsiteY527" fmla="*/ 746957 h 1857449"/>
                <a:gd name="connsiteX528" fmla="*/ 1013706 w 1593147"/>
                <a:gd name="connsiteY528" fmla="*/ 798210 h 1857449"/>
                <a:gd name="connsiteX529" fmla="*/ 996621 w 1593147"/>
                <a:gd name="connsiteY529" fmla="*/ 803905 h 1857449"/>
                <a:gd name="connsiteX530" fmla="*/ 968146 w 1593147"/>
                <a:gd name="connsiteY530" fmla="*/ 826685 h 1857449"/>
                <a:gd name="connsiteX531" fmla="*/ 962451 w 1593147"/>
                <a:gd name="connsiteY531" fmla="*/ 843769 h 1857449"/>
                <a:gd name="connsiteX532" fmla="*/ 968146 w 1593147"/>
                <a:gd name="connsiteY532" fmla="*/ 946276 h 1857449"/>
                <a:gd name="connsiteX533" fmla="*/ 1047876 w 1593147"/>
                <a:gd name="connsiteY533" fmla="*/ 940581 h 1857449"/>
                <a:gd name="connsiteX534" fmla="*/ 1070656 w 1593147"/>
                <a:gd name="connsiteY534" fmla="*/ 934886 h 1857449"/>
                <a:gd name="connsiteX535" fmla="*/ 1059266 w 1593147"/>
                <a:gd name="connsiteY535" fmla="*/ 917802 h 1857449"/>
                <a:gd name="connsiteX536" fmla="*/ 1064961 w 1593147"/>
                <a:gd name="connsiteY536" fmla="*/ 872243 h 1857449"/>
                <a:gd name="connsiteX537" fmla="*/ 1104826 w 1593147"/>
                <a:gd name="connsiteY537" fmla="*/ 877938 h 1857449"/>
                <a:gd name="connsiteX538" fmla="*/ 1110521 w 1593147"/>
                <a:gd name="connsiteY538" fmla="*/ 895023 h 1857449"/>
                <a:gd name="connsiteX539" fmla="*/ 1144691 w 1593147"/>
                <a:gd name="connsiteY539" fmla="*/ 917802 h 1857449"/>
                <a:gd name="connsiteX540" fmla="*/ 1218725 w 1593147"/>
                <a:gd name="connsiteY540" fmla="*/ 877938 h 1857449"/>
                <a:gd name="connsiteX541" fmla="*/ 1235810 w 1593147"/>
                <a:gd name="connsiteY541" fmla="*/ 746957 h 1857449"/>
                <a:gd name="connsiteX542" fmla="*/ 1252895 w 1593147"/>
                <a:gd name="connsiteY542" fmla="*/ 701398 h 1857449"/>
                <a:gd name="connsiteX543" fmla="*/ 1275675 w 1593147"/>
                <a:gd name="connsiteY543" fmla="*/ 707093 h 1857449"/>
                <a:gd name="connsiteX544" fmla="*/ 1281370 w 1593147"/>
                <a:gd name="connsiteY544" fmla="*/ 724178 h 1857449"/>
                <a:gd name="connsiteX545" fmla="*/ 1269980 w 1593147"/>
                <a:gd name="connsiteY545" fmla="*/ 775431 h 1857449"/>
                <a:gd name="connsiteX546" fmla="*/ 1264285 w 1593147"/>
                <a:gd name="connsiteY546" fmla="*/ 820990 h 1857449"/>
                <a:gd name="connsiteX547" fmla="*/ 1241505 w 1593147"/>
                <a:gd name="connsiteY547" fmla="*/ 866548 h 1857449"/>
                <a:gd name="connsiteX548" fmla="*/ 1235810 w 1593147"/>
                <a:gd name="connsiteY548" fmla="*/ 883633 h 1857449"/>
                <a:gd name="connsiteX549" fmla="*/ 1275675 w 1593147"/>
                <a:gd name="connsiteY549" fmla="*/ 912107 h 1857449"/>
                <a:gd name="connsiteX550" fmla="*/ 1298455 w 1593147"/>
                <a:gd name="connsiteY550" fmla="*/ 917802 h 1857449"/>
                <a:gd name="connsiteX551" fmla="*/ 1241505 w 1593147"/>
                <a:gd name="connsiteY551" fmla="*/ 940581 h 1857449"/>
                <a:gd name="connsiteX552" fmla="*/ 1201640 w 1593147"/>
                <a:gd name="connsiteY552" fmla="*/ 951971 h 1857449"/>
                <a:gd name="connsiteX553" fmla="*/ 1190250 w 1593147"/>
                <a:gd name="connsiteY553" fmla="*/ 969055 h 1857449"/>
                <a:gd name="connsiteX554" fmla="*/ 1201640 w 1593147"/>
                <a:gd name="connsiteY554" fmla="*/ 1008919 h 1857449"/>
                <a:gd name="connsiteX555" fmla="*/ 1184555 w 1593147"/>
                <a:gd name="connsiteY555" fmla="*/ 1014614 h 1857449"/>
                <a:gd name="connsiteX556" fmla="*/ 1167470 w 1593147"/>
                <a:gd name="connsiteY556" fmla="*/ 1003224 h 1857449"/>
                <a:gd name="connsiteX557" fmla="*/ 1156080 w 1593147"/>
                <a:gd name="connsiteY557" fmla="*/ 1020309 h 1857449"/>
                <a:gd name="connsiteX558" fmla="*/ 1138996 w 1593147"/>
                <a:gd name="connsiteY558" fmla="*/ 1026004 h 1857449"/>
                <a:gd name="connsiteX559" fmla="*/ 1133301 w 1593147"/>
                <a:gd name="connsiteY559" fmla="*/ 986140 h 1857449"/>
                <a:gd name="connsiteX560" fmla="*/ 1116216 w 1593147"/>
                <a:gd name="connsiteY560" fmla="*/ 974750 h 1857449"/>
                <a:gd name="connsiteX561" fmla="*/ 1030791 w 1593147"/>
                <a:gd name="connsiteY561" fmla="*/ 980445 h 1857449"/>
                <a:gd name="connsiteX562" fmla="*/ 1013706 w 1593147"/>
                <a:gd name="connsiteY562" fmla="*/ 991835 h 1857449"/>
                <a:gd name="connsiteX563" fmla="*/ 1019401 w 1593147"/>
                <a:gd name="connsiteY563" fmla="*/ 1111426 h 1857449"/>
                <a:gd name="connsiteX564" fmla="*/ 1053571 w 1593147"/>
                <a:gd name="connsiteY564" fmla="*/ 1128511 h 1857449"/>
                <a:gd name="connsiteX565" fmla="*/ 1150385 w 1593147"/>
                <a:gd name="connsiteY565" fmla="*/ 1134206 h 1857449"/>
                <a:gd name="connsiteX566" fmla="*/ 1184555 w 1593147"/>
                <a:gd name="connsiteY566" fmla="*/ 1139900 h 1857449"/>
                <a:gd name="connsiteX567" fmla="*/ 1201640 w 1593147"/>
                <a:gd name="connsiteY567" fmla="*/ 1145595 h 1857449"/>
                <a:gd name="connsiteX568" fmla="*/ 1258590 w 1593147"/>
                <a:gd name="connsiteY568" fmla="*/ 1139900 h 1857449"/>
                <a:gd name="connsiteX569" fmla="*/ 1287065 w 1593147"/>
                <a:gd name="connsiteY569" fmla="*/ 1111426 h 1857449"/>
                <a:gd name="connsiteX570" fmla="*/ 1304150 w 1593147"/>
                <a:gd name="connsiteY570" fmla="*/ 1100037 h 1857449"/>
                <a:gd name="connsiteX571" fmla="*/ 1315540 w 1593147"/>
                <a:gd name="connsiteY571" fmla="*/ 1077257 h 1857449"/>
                <a:gd name="connsiteX572" fmla="*/ 1332625 w 1593147"/>
                <a:gd name="connsiteY572" fmla="*/ 1060173 h 1857449"/>
                <a:gd name="connsiteX573" fmla="*/ 1355405 w 1593147"/>
                <a:gd name="connsiteY573" fmla="*/ 1031699 h 1857449"/>
                <a:gd name="connsiteX574" fmla="*/ 1378185 w 1593147"/>
                <a:gd name="connsiteY574" fmla="*/ 991835 h 1857449"/>
                <a:gd name="connsiteX575" fmla="*/ 1383880 w 1593147"/>
                <a:gd name="connsiteY575" fmla="*/ 974750 h 1857449"/>
                <a:gd name="connsiteX576" fmla="*/ 1412355 w 1593147"/>
                <a:gd name="connsiteY576" fmla="*/ 951971 h 1857449"/>
                <a:gd name="connsiteX577" fmla="*/ 1418049 w 1593147"/>
                <a:gd name="connsiteY577" fmla="*/ 934886 h 1857449"/>
                <a:gd name="connsiteX578" fmla="*/ 1429439 w 1593147"/>
                <a:gd name="connsiteY578" fmla="*/ 912107 h 1857449"/>
                <a:gd name="connsiteX579" fmla="*/ 1418049 w 1593147"/>
                <a:gd name="connsiteY579" fmla="*/ 877938 h 1857449"/>
                <a:gd name="connsiteX580" fmla="*/ 1429439 w 1593147"/>
                <a:gd name="connsiteY580" fmla="*/ 820990 h 1857449"/>
                <a:gd name="connsiteX581" fmla="*/ 1446524 w 1593147"/>
                <a:gd name="connsiteY581" fmla="*/ 798210 h 1857449"/>
                <a:gd name="connsiteX582" fmla="*/ 1469304 w 1593147"/>
                <a:gd name="connsiteY582" fmla="*/ 786821 h 1857449"/>
                <a:gd name="connsiteX583" fmla="*/ 1429439 w 1593147"/>
                <a:gd name="connsiteY583" fmla="*/ 279981 h 1857449"/>
                <a:gd name="connsiteX584" fmla="*/ 1457914 w 1593147"/>
                <a:gd name="connsiteY584" fmla="*/ 234422 h 1857449"/>
                <a:gd name="connsiteX585" fmla="*/ 1469304 w 1593147"/>
                <a:gd name="connsiteY585" fmla="*/ 217338 h 1857449"/>
                <a:gd name="connsiteX586" fmla="*/ 1509169 w 1593147"/>
                <a:gd name="connsiteY586" fmla="*/ 177474 h 1857449"/>
                <a:gd name="connsiteX587" fmla="*/ 1486389 w 1593147"/>
                <a:gd name="connsiteY587" fmla="*/ 143305 h 1857449"/>
                <a:gd name="connsiteX588" fmla="*/ 1503474 w 1593147"/>
                <a:gd name="connsiteY588" fmla="*/ 131915 h 1857449"/>
                <a:gd name="connsiteX589" fmla="*/ 1520559 w 1593147"/>
                <a:gd name="connsiteY589" fmla="*/ 109136 h 1857449"/>
                <a:gd name="connsiteX590" fmla="*/ 1480694 w 1593147"/>
                <a:gd name="connsiteY590" fmla="*/ 46493 h 1857449"/>
                <a:gd name="connsiteX591" fmla="*/ 1395270 w 1593147"/>
                <a:gd name="connsiteY591" fmla="*/ 69272 h 1857449"/>
                <a:gd name="connsiteX592" fmla="*/ 1389575 w 1593147"/>
                <a:gd name="connsiteY592" fmla="*/ 86357 h 1857449"/>
                <a:gd name="connsiteX593" fmla="*/ 1366795 w 1593147"/>
                <a:gd name="connsiteY593" fmla="*/ 131915 h 1857449"/>
                <a:gd name="connsiteX594" fmla="*/ 1235810 w 1593147"/>
                <a:gd name="connsiteY594" fmla="*/ 74967 h 1857449"/>
                <a:gd name="connsiteX0" fmla="*/ 1235810 w 1621915"/>
                <a:gd name="connsiteY0" fmla="*/ 62928 h 1845410"/>
                <a:gd name="connsiteX1" fmla="*/ 1397962 w 1621915"/>
                <a:gd name="connsiteY1" fmla="*/ 373 h 1845410"/>
                <a:gd name="connsiteX2" fmla="*/ 1498954 w 1621915"/>
                <a:gd name="connsiteY2" fmla="*/ 92554 h 1845410"/>
                <a:gd name="connsiteX3" fmla="*/ 1425091 w 1621915"/>
                <a:gd name="connsiteY3" fmla="*/ 34808 h 1845410"/>
                <a:gd name="connsiteX4" fmla="*/ 1571814 w 1621915"/>
                <a:gd name="connsiteY4" fmla="*/ 34454 h 1845410"/>
                <a:gd name="connsiteX5" fmla="*/ 1619618 w 1621915"/>
                <a:gd name="connsiteY5" fmla="*/ 63194 h 1845410"/>
                <a:gd name="connsiteX6" fmla="*/ 1486389 w 1621915"/>
                <a:gd name="connsiteY6" fmla="*/ 786171 h 1845410"/>
                <a:gd name="connsiteX7" fmla="*/ 1474999 w 1621915"/>
                <a:gd name="connsiteY7" fmla="*/ 831730 h 1845410"/>
                <a:gd name="connsiteX8" fmla="*/ 1457914 w 1621915"/>
                <a:gd name="connsiteY8" fmla="*/ 894373 h 1845410"/>
                <a:gd name="connsiteX9" fmla="*/ 1452219 w 1621915"/>
                <a:gd name="connsiteY9" fmla="*/ 917153 h 1845410"/>
                <a:gd name="connsiteX10" fmla="*/ 1446524 w 1621915"/>
                <a:gd name="connsiteY10" fmla="*/ 951322 h 1845410"/>
                <a:gd name="connsiteX11" fmla="*/ 1412355 w 1621915"/>
                <a:gd name="connsiteY11" fmla="*/ 974101 h 1845410"/>
                <a:gd name="connsiteX12" fmla="*/ 1361100 w 1621915"/>
                <a:gd name="connsiteY12" fmla="*/ 1031049 h 1845410"/>
                <a:gd name="connsiteX13" fmla="*/ 1338320 w 1621915"/>
                <a:gd name="connsiteY13" fmla="*/ 1082303 h 1845410"/>
                <a:gd name="connsiteX14" fmla="*/ 1315540 w 1621915"/>
                <a:gd name="connsiteY14" fmla="*/ 1127861 h 1845410"/>
                <a:gd name="connsiteX15" fmla="*/ 1298455 w 1621915"/>
                <a:gd name="connsiteY15" fmla="*/ 1156335 h 1845410"/>
                <a:gd name="connsiteX16" fmla="*/ 1281370 w 1621915"/>
                <a:gd name="connsiteY16" fmla="*/ 1162030 h 1845410"/>
                <a:gd name="connsiteX17" fmla="*/ 1235810 w 1621915"/>
                <a:gd name="connsiteY17" fmla="*/ 1179115 h 1845410"/>
                <a:gd name="connsiteX18" fmla="*/ 1218725 w 1621915"/>
                <a:gd name="connsiteY18" fmla="*/ 1190504 h 1845410"/>
                <a:gd name="connsiteX19" fmla="*/ 1224420 w 1621915"/>
                <a:gd name="connsiteY19" fmla="*/ 1213284 h 1845410"/>
                <a:gd name="connsiteX20" fmla="*/ 1241505 w 1621915"/>
                <a:gd name="connsiteY20" fmla="*/ 1218979 h 1845410"/>
                <a:gd name="connsiteX21" fmla="*/ 1281370 w 1621915"/>
                <a:gd name="connsiteY21" fmla="*/ 1247453 h 1845410"/>
                <a:gd name="connsiteX22" fmla="*/ 1315540 w 1621915"/>
                <a:gd name="connsiteY22" fmla="*/ 1270232 h 1845410"/>
                <a:gd name="connsiteX23" fmla="*/ 1326930 w 1621915"/>
                <a:gd name="connsiteY23" fmla="*/ 1287317 h 1845410"/>
                <a:gd name="connsiteX24" fmla="*/ 1338320 w 1621915"/>
                <a:gd name="connsiteY24" fmla="*/ 1321486 h 1845410"/>
                <a:gd name="connsiteX25" fmla="*/ 1344015 w 1621915"/>
                <a:gd name="connsiteY25" fmla="*/ 1338570 h 1845410"/>
                <a:gd name="connsiteX26" fmla="*/ 1355405 w 1621915"/>
                <a:gd name="connsiteY26" fmla="*/ 1361349 h 1845410"/>
                <a:gd name="connsiteX27" fmla="*/ 1366795 w 1621915"/>
                <a:gd name="connsiteY27" fmla="*/ 1395518 h 1845410"/>
                <a:gd name="connsiteX28" fmla="*/ 1372490 w 1621915"/>
                <a:gd name="connsiteY28" fmla="*/ 1412603 h 1845410"/>
                <a:gd name="connsiteX29" fmla="*/ 1406660 w 1621915"/>
                <a:gd name="connsiteY29" fmla="*/ 1469551 h 1845410"/>
                <a:gd name="connsiteX30" fmla="*/ 1418049 w 1621915"/>
                <a:gd name="connsiteY30" fmla="*/ 1503720 h 1845410"/>
                <a:gd name="connsiteX31" fmla="*/ 1429439 w 1621915"/>
                <a:gd name="connsiteY31" fmla="*/ 1520805 h 1845410"/>
                <a:gd name="connsiteX32" fmla="*/ 1446524 w 1621915"/>
                <a:gd name="connsiteY32" fmla="*/ 1572058 h 1845410"/>
                <a:gd name="connsiteX33" fmla="*/ 1457914 w 1621915"/>
                <a:gd name="connsiteY33" fmla="*/ 1589143 h 1845410"/>
                <a:gd name="connsiteX34" fmla="*/ 1474999 w 1621915"/>
                <a:gd name="connsiteY34" fmla="*/ 1640396 h 1845410"/>
                <a:gd name="connsiteX35" fmla="*/ 1480694 w 1621915"/>
                <a:gd name="connsiteY35" fmla="*/ 1685955 h 1845410"/>
                <a:gd name="connsiteX36" fmla="*/ 1486389 w 1621915"/>
                <a:gd name="connsiteY36" fmla="*/ 1720124 h 1845410"/>
                <a:gd name="connsiteX37" fmla="*/ 1480694 w 1621915"/>
                <a:gd name="connsiteY37" fmla="*/ 1794157 h 1845410"/>
                <a:gd name="connsiteX38" fmla="*/ 1440829 w 1621915"/>
                <a:gd name="connsiteY38" fmla="*/ 1742903 h 1845410"/>
                <a:gd name="connsiteX39" fmla="*/ 1429439 w 1621915"/>
                <a:gd name="connsiteY39" fmla="*/ 1674565 h 1845410"/>
                <a:gd name="connsiteX40" fmla="*/ 1418049 w 1621915"/>
                <a:gd name="connsiteY40" fmla="*/ 1657481 h 1845410"/>
                <a:gd name="connsiteX41" fmla="*/ 1412355 w 1621915"/>
                <a:gd name="connsiteY41" fmla="*/ 1640396 h 1845410"/>
                <a:gd name="connsiteX42" fmla="*/ 1395270 w 1621915"/>
                <a:gd name="connsiteY42" fmla="*/ 1629006 h 1845410"/>
                <a:gd name="connsiteX43" fmla="*/ 1389575 w 1621915"/>
                <a:gd name="connsiteY43" fmla="*/ 1589143 h 1845410"/>
                <a:gd name="connsiteX44" fmla="*/ 1378185 w 1621915"/>
                <a:gd name="connsiteY44" fmla="*/ 1554974 h 1845410"/>
                <a:gd name="connsiteX45" fmla="*/ 1372490 w 1621915"/>
                <a:gd name="connsiteY45" fmla="*/ 1532194 h 1845410"/>
                <a:gd name="connsiteX46" fmla="*/ 1355405 w 1621915"/>
                <a:gd name="connsiteY46" fmla="*/ 1509415 h 1845410"/>
                <a:gd name="connsiteX47" fmla="*/ 1349710 w 1621915"/>
                <a:gd name="connsiteY47" fmla="*/ 1469551 h 1845410"/>
                <a:gd name="connsiteX48" fmla="*/ 1338320 w 1621915"/>
                <a:gd name="connsiteY48" fmla="*/ 1435382 h 1845410"/>
                <a:gd name="connsiteX49" fmla="*/ 1321235 w 1621915"/>
                <a:gd name="connsiteY49" fmla="*/ 1389824 h 1845410"/>
                <a:gd name="connsiteX50" fmla="*/ 1315540 w 1621915"/>
                <a:gd name="connsiteY50" fmla="*/ 1344265 h 1845410"/>
                <a:gd name="connsiteX51" fmla="*/ 1298455 w 1621915"/>
                <a:gd name="connsiteY51" fmla="*/ 1338570 h 1845410"/>
                <a:gd name="connsiteX52" fmla="*/ 1281370 w 1621915"/>
                <a:gd name="connsiteY52" fmla="*/ 1327180 h 1845410"/>
                <a:gd name="connsiteX53" fmla="*/ 1247200 w 1621915"/>
                <a:gd name="connsiteY53" fmla="*/ 1315791 h 1845410"/>
                <a:gd name="connsiteX54" fmla="*/ 1213030 w 1621915"/>
                <a:gd name="connsiteY54" fmla="*/ 1293011 h 1845410"/>
                <a:gd name="connsiteX55" fmla="*/ 1178860 w 1621915"/>
                <a:gd name="connsiteY55" fmla="*/ 1281622 h 1845410"/>
                <a:gd name="connsiteX56" fmla="*/ 1173165 w 1621915"/>
                <a:gd name="connsiteY56" fmla="*/ 1338570 h 1845410"/>
                <a:gd name="connsiteX57" fmla="*/ 1156080 w 1621915"/>
                <a:gd name="connsiteY57" fmla="*/ 1349960 h 1845410"/>
                <a:gd name="connsiteX58" fmla="*/ 1161775 w 1621915"/>
                <a:gd name="connsiteY58" fmla="*/ 1372739 h 1845410"/>
                <a:gd name="connsiteX59" fmla="*/ 1167470 w 1621915"/>
                <a:gd name="connsiteY59" fmla="*/ 1389824 h 1845410"/>
                <a:gd name="connsiteX60" fmla="*/ 1190250 w 1621915"/>
                <a:gd name="connsiteY60" fmla="*/ 1412603 h 1845410"/>
                <a:gd name="connsiteX61" fmla="*/ 1201640 w 1621915"/>
                <a:gd name="connsiteY61" fmla="*/ 1429687 h 1845410"/>
                <a:gd name="connsiteX62" fmla="*/ 1201640 w 1621915"/>
                <a:gd name="connsiteY62" fmla="*/ 1475246 h 1845410"/>
                <a:gd name="connsiteX63" fmla="*/ 1235810 w 1621915"/>
                <a:gd name="connsiteY63" fmla="*/ 1492331 h 1845410"/>
                <a:gd name="connsiteX64" fmla="*/ 1275675 w 1621915"/>
                <a:gd name="connsiteY64" fmla="*/ 1509415 h 1845410"/>
                <a:gd name="connsiteX65" fmla="*/ 1252895 w 1621915"/>
                <a:gd name="connsiteY65" fmla="*/ 1520805 h 1845410"/>
                <a:gd name="connsiteX66" fmla="*/ 1241505 w 1621915"/>
                <a:gd name="connsiteY66" fmla="*/ 1537889 h 1845410"/>
                <a:gd name="connsiteX67" fmla="*/ 1224420 w 1621915"/>
                <a:gd name="connsiteY67" fmla="*/ 1549279 h 1845410"/>
                <a:gd name="connsiteX68" fmla="*/ 1201640 w 1621915"/>
                <a:gd name="connsiteY68" fmla="*/ 1532194 h 1845410"/>
                <a:gd name="connsiteX69" fmla="*/ 1178860 w 1621915"/>
                <a:gd name="connsiteY69" fmla="*/ 1509415 h 1845410"/>
                <a:gd name="connsiteX70" fmla="*/ 1173165 w 1621915"/>
                <a:gd name="connsiteY70" fmla="*/ 1486636 h 1845410"/>
                <a:gd name="connsiteX71" fmla="*/ 1167470 w 1621915"/>
                <a:gd name="connsiteY71" fmla="*/ 1458162 h 1845410"/>
                <a:gd name="connsiteX72" fmla="*/ 1150385 w 1621915"/>
                <a:gd name="connsiteY72" fmla="*/ 1452467 h 1845410"/>
                <a:gd name="connsiteX73" fmla="*/ 1138996 w 1621915"/>
                <a:gd name="connsiteY73" fmla="*/ 1435382 h 1845410"/>
                <a:gd name="connsiteX74" fmla="*/ 1121911 w 1621915"/>
                <a:gd name="connsiteY74" fmla="*/ 1429687 h 1845410"/>
                <a:gd name="connsiteX75" fmla="*/ 1104826 w 1621915"/>
                <a:gd name="connsiteY75" fmla="*/ 1418298 h 1845410"/>
                <a:gd name="connsiteX76" fmla="*/ 1064961 w 1621915"/>
                <a:gd name="connsiteY76" fmla="*/ 1406908 h 1845410"/>
                <a:gd name="connsiteX77" fmla="*/ 1030791 w 1621915"/>
                <a:gd name="connsiteY77" fmla="*/ 1378434 h 1845410"/>
                <a:gd name="connsiteX78" fmla="*/ 1019401 w 1621915"/>
                <a:gd name="connsiteY78" fmla="*/ 1361349 h 1845410"/>
                <a:gd name="connsiteX79" fmla="*/ 1002316 w 1621915"/>
                <a:gd name="connsiteY79" fmla="*/ 1349960 h 1845410"/>
                <a:gd name="connsiteX80" fmla="*/ 996621 w 1621915"/>
                <a:gd name="connsiteY80" fmla="*/ 1332875 h 1845410"/>
                <a:gd name="connsiteX81" fmla="*/ 962451 w 1621915"/>
                <a:gd name="connsiteY81" fmla="*/ 1315791 h 1845410"/>
                <a:gd name="connsiteX82" fmla="*/ 945366 w 1621915"/>
                <a:gd name="connsiteY82" fmla="*/ 1321486 h 1845410"/>
                <a:gd name="connsiteX83" fmla="*/ 928281 w 1621915"/>
                <a:gd name="connsiteY83" fmla="*/ 1355655 h 1845410"/>
                <a:gd name="connsiteX84" fmla="*/ 933976 w 1621915"/>
                <a:gd name="connsiteY84" fmla="*/ 1423993 h 1845410"/>
                <a:gd name="connsiteX85" fmla="*/ 968146 w 1621915"/>
                <a:gd name="connsiteY85" fmla="*/ 1458162 h 1845410"/>
                <a:gd name="connsiteX86" fmla="*/ 1002316 w 1621915"/>
                <a:gd name="connsiteY86" fmla="*/ 1469551 h 1845410"/>
                <a:gd name="connsiteX87" fmla="*/ 1008011 w 1621915"/>
                <a:gd name="connsiteY87" fmla="*/ 1486636 h 1845410"/>
                <a:gd name="connsiteX88" fmla="*/ 1025096 w 1621915"/>
                <a:gd name="connsiteY88" fmla="*/ 1492331 h 1845410"/>
                <a:gd name="connsiteX89" fmla="*/ 1064961 w 1621915"/>
                <a:gd name="connsiteY89" fmla="*/ 1498025 h 1845410"/>
                <a:gd name="connsiteX90" fmla="*/ 1059266 w 1621915"/>
                <a:gd name="connsiteY90" fmla="*/ 1526499 h 1845410"/>
                <a:gd name="connsiteX91" fmla="*/ 1047876 w 1621915"/>
                <a:gd name="connsiteY91" fmla="*/ 1543584 h 1845410"/>
                <a:gd name="connsiteX92" fmla="*/ 1076351 w 1621915"/>
                <a:gd name="connsiteY92" fmla="*/ 1566363 h 1845410"/>
                <a:gd name="connsiteX93" fmla="*/ 1110521 w 1621915"/>
                <a:gd name="connsiteY93" fmla="*/ 1594837 h 1845410"/>
                <a:gd name="connsiteX94" fmla="*/ 1150385 w 1621915"/>
                <a:gd name="connsiteY94" fmla="*/ 1606227 h 1845410"/>
                <a:gd name="connsiteX95" fmla="*/ 1184555 w 1621915"/>
                <a:gd name="connsiteY95" fmla="*/ 1617617 h 1845410"/>
                <a:gd name="connsiteX96" fmla="*/ 1201640 w 1621915"/>
                <a:gd name="connsiteY96" fmla="*/ 1623312 h 1845410"/>
                <a:gd name="connsiteX97" fmla="*/ 1207335 w 1621915"/>
                <a:gd name="connsiteY97" fmla="*/ 1640396 h 1845410"/>
                <a:gd name="connsiteX98" fmla="*/ 1218725 w 1621915"/>
                <a:gd name="connsiteY98" fmla="*/ 1663175 h 1845410"/>
                <a:gd name="connsiteX99" fmla="*/ 1207335 w 1621915"/>
                <a:gd name="connsiteY99" fmla="*/ 1691650 h 1845410"/>
                <a:gd name="connsiteX100" fmla="*/ 1195945 w 1621915"/>
                <a:gd name="connsiteY100" fmla="*/ 1674565 h 1845410"/>
                <a:gd name="connsiteX101" fmla="*/ 1121911 w 1621915"/>
                <a:gd name="connsiteY101" fmla="*/ 1657481 h 1845410"/>
                <a:gd name="connsiteX102" fmla="*/ 1161775 w 1621915"/>
                <a:gd name="connsiteY102" fmla="*/ 1697344 h 1845410"/>
                <a:gd name="connsiteX103" fmla="*/ 1178860 w 1621915"/>
                <a:gd name="connsiteY103" fmla="*/ 1731513 h 1845410"/>
                <a:gd name="connsiteX104" fmla="*/ 1156080 w 1621915"/>
                <a:gd name="connsiteY104" fmla="*/ 1742903 h 1845410"/>
                <a:gd name="connsiteX105" fmla="*/ 1104826 w 1621915"/>
                <a:gd name="connsiteY105" fmla="*/ 1737208 h 1845410"/>
                <a:gd name="connsiteX106" fmla="*/ 1087741 w 1621915"/>
                <a:gd name="connsiteY106" fmla="*/ 1731513 h 1845410"/>
                <a:gd name="connsiteX107" fmla="*/ 1064961 w 1621915"/>
                <a:gd name="connsiteY107" fmla="*/ 1611922 h 1845410"/>
                <a:gd name="connsiteX108" fmla="*/ 1019401 w 1621915"/>
                <a:gd name="connsiteY108" fmla="*/ 1600532 h 1845410"/>
                <a:gd name="connsiteX109" fmla="*/ 1008011 w 1621915"/>
                <a:gd name="connsiteY109" fmla="*/ 1623312 h 1845410"/>
                <a:gd name="connsiteX110" fmla="*/ 996621 w 1621915"/>
                <a:gd name="connsiteY110" fmla="*/ 1640396 h 1845410"/>
                <a:gd name="connsiteX111" fmla="*/ 1002316 w 1621915"/>
                <a:gd name="connsiteY111" fmla="*/ 1720124 h 1845410"/>
                <a:gd name="connsiteX112" fmla="*/ 1008011 w 1621915"/>
                <a:gd name="connsiteY112" fmla="*/ 1737208 h 1845410"/>
                <a:gd name="connsiteX113" fmla="*/ 1025096 w 1621915"/>
                <a:gd name="connsiteY113" fmla="*/ 1742903 h 1845410"/>
                <a:gd name="connsiteX114" fmla="*/ 1025096 w 1621915"/>
                <a:gd name="connsiteY114" fmla="*/ 1777072 h 1845410"/>
                <a:gd name="connsiteX115" fmla="*/ 1002316 w 1621915"/>
                <a:gd name="connsiteY115" fmla="*/ 1845410 h 1845410"/>
                <a:gd name="connsiteX116" fmla="*/ 996621 w 1621915"/>
                <a:gd name="connsiteY116" fmla="*/ 1828326 h 1845410"/>
                <a:gd name="connsiteX117" fmla="*/ 990926 w 1621915"/>
                <a:gd name="connsiteY117" fmla="*/ 1799851 h 1845410"/>
                <a:gd name="connsiteX118" fmla="*/ 973841 w 1621915"/>
                <a:gd name="connsiteY118" fmla="*/ 1811241 h 1845410"/>
                <a:gd name="connsiteX119" fmla="*/ 945366 w 1621915"/>
                <a:gd name="connsiteY119" fmla="*/ 1816936 h 1845410"/>
                <a:gd name="connsiteX120" fmla="*/ 905501 w 1621915"/>
                <a:gd name="connsiteY120" fmla="*/ 1805546 h 1845410"/>
                <a:gd name="connsiteX121" fmla="*/ 899806 w 1621915"/>
                <a:gd name="connsiteY121" fmla="*/ 1788462 h 1845410"/>
                <a:gd name="connsiteX122" fmla="*/ 922586 w 1621915"/>
                <a:gd name="connsiteY122" fmla="*/ 1765682 h 1845410"/>
                <a:gd name="connsiteX123" fmla="*/ 945366 w 1621915"/>
                <a:gd name="connsiteY123" fmla="*/ 1754293 h 1845410"/>
                <a:gd name="connsiteX124" fmla="*/ 956756 w 1621915"/>
                <a:gd name="connsiteY124" fmla="*/ 1737208 h 1845410"/>
                <a:gd name="connsiteX125" fmla="*/ 968146 w 1621915"/>
                <a:gd name="connsiteY125" fmla="*/ 1703039 h 1845410"/>
                <a:gd name="connsiteX126" fmla="*/ 973841 w 1621915"/>
                <a:gd name="connsiteY126" fmla="*/ 1657481 h 1845410"/>
                <a:gd name="connsiteX127" fmla="*/ 996621 w 1621915"/>
                <a:gd name="connsiteY127" fmla="*/ 1623312 h 1845410"/>
                <a:gd name="connsiteX128" fmla="*/ 990926 w 1621915"/>
                <a:gd name="connsiteY128" fmla="*/ 1606227 h 1845410"/>
                <a:gd name="connsiteX129" fmla="*/ 1002316 w 1621915"/>
                <a:gd name="connsiteY129" fmla="*/ 1572058 h 1845410"/>
                <a:gd name="connsiteX130" fmla="*/ 979536 w 1621915"/>
                <a:gd name="connsiteY130" fmla="*/ 1543584 h 1845410"/>
                <a:gd name="connsiteX131" fmla="*/ 939671 w 1621915"/>
                <a:gd name="connsiteY131" fmla="*/ 1515110 h 1845410"/>
                <a:gd name="connsiteX132" fmla="*/ 933976 w 1621915"/>
                <a:gd name="connsiteY132" fmla="*/ 1537889 h 1845410"/>
                <a:gd name="connsiteX133" fmla="*/ 922586 w 1621915"/>
                <a:gd name="connsiteY133" fmla="*/ 1629006 h 1845410"/>
                <a:gd name="connsiteX134" fmla="*/ 905501 w 1621915"/>
                <a:gd name="connsiteY134" fmla="*/ 1623312 h 1845410"/>
                <a:gd name="connsiteX135" fmla="*/ 922586 w 1621915"/>
                <a:gd name="connsiteY135" fmla="*/ 1543584 h 1845410"/>
                <a:gd name="connsiteX136" fmla="*/ 916891 w 1621915"/>
                <a:gd name="connsiteY136" fmla="*/ 1509415 h 1845410"/>
                <a:gd name="connsiteX137" fmla="*/ 905501 w 1621915"/>
                <a:gd name="connsiteY137" fmla="*/ 1492331 h 1845410"/>
                <a:gd name="connsiteX138" fmla="*/ 888416 w 1621915"/>
                <a:gd name="connsiteY138" fmla="*/ 1435382 h 1845410"/>
                <a:gd name="connsiteX139" fmla="*/ 865637 w 1621915"/>
                <a:gd name="connsiteY139" fmla="*/ 1406908 h 1845410"/>
                <a:gd name="connsiteX140" fmla="*/ 848552 w 1621915"/>
                <a:gd name="connsiteY140" fmla="*/ 1418298 h 1845410"/>
                <a:gd name="connsiteX141" fmla="*/ 831467 w 1621915"/>
                <a:gd name="connsiteY141" fmla="*/ 1458162 h 1845410"/>
                <a:gd name="connsiteX142" fmla="*/ 825772 w 1621915"/>
                <a:gd name="connsiteY142" fmla="*/ 1475246 h 1845410"/>
                <a:gd name="connsiteX143" fmla="*/ 802992 w 1621915"/>
                <a:gd name="connsiteY143" fmla="*/ 1498025 h 1845410"/>
                <a:gd name="connsiteX144" fmla="*/ 785907 w 1621915"/>
                <a:gd name="connsiteY144" fmla="*/ 1532194 h 1845410"/>
                <a:gd name="connsiteX145" fmla="*/ 797297 w 1621915"/>
                <a:gd name="connsiteY145" fmla="*/ 1566363 h 1845410"/>
                <a:gd name="connsiteX146" fmla="*/ 808687 w 1621915"/>
                <a:gd name="connsiteY146" fmla="*/ 1623312 h 1845410"/>
                <a:gd name="connsiteX147" fmla="*/ 825772 w 1621915"/>
                <a:gd name="connsiteY147" fmla="*/ 1634701 h 1845410"/>
                <a:gd name="connsiteX148" fmla="*/ 820077 w 1621915"/>
                <a:gd name="connsiteY148" fmla="*/ 1674565 h 1845410"/>
                <a:gd name="connsiteX149" fmla="*/ 802992 w 1621915"/>
                <a:gd name="connsiteY149" fmla="*/ 1668870 h 1845410"/>
                <a:gd name="connsiteX150" fmla="*/ 797297 w 1621915"/>
                <a:gd name="connsiteY150" fmla="*/ 1651786 h 1845410"/>
                <a:gd name="connsiteX151" fmla="*/ 780212 w 1621915"/>
                <a:gd name="connsiteY151" fmla="*/ 1640396 h 1845410"/>
                <a:gd name="connsiteX152" fmla="*/ 740347 w 1621915"/>
                <a:gd name="connsiteY152" fmla="*/ 1657481 h 1845410"/>
                <a:gd name="connsiteX153" fmla="*/ 734652 w 1621915"/>
                <a:gd name="connsiteY153" fmla="*/ 1674565 h 1845410"/>
                <a:gd name="connsiteX154" fmla="*/ 711872 w 1621915"/>
                <a:gd name="connsiteY154" fmla="*/ 1708734 h 1845410"/>
                <a:gd name="connsiteX155" fmla="*/ 723262 w 1621915"/>
                <a:gd name="connsiteY155" fmla="*/ 1748598 h 1845410"/>
                <a:gd name="connsiteX156" fmla="*/ 728957 w 1621915"/>
                <a:gd name="connsiteY156" fmla="*/ 1765682 h 1845410"/>
                <a:gd name="connsiteX157" fmla="*/ 723262 w 1621915"/>
                <a:gd name="connsiteY157" fmla="*/ 1794157 h 1845410"/>
                <a:gd name="connsiteX158" fmla="*/ 706177 w 1621915"/>
                <a:gd name="connsiteY158" fmla="*/ 1799851 h 1845410"/>
                <a:gd name="connsiteX159" fmla="*/ 700482 w 1621915"/>
                <a:gd name="connsiteY159" fmla="*/ 1777072 h 1845410"/>
                <a:gd name="connsiteX160" fmla="*/ 666312 w 1621915"/>
                <a:gd name="connsiteY160" fmla="*/ 1754293 h 1845410"/>
                <a:gd name="connsiteX161" fmla="*/ 586583 w 1621915"/>
                <a:gd name="connsiteY161" fmla="*/ 1742903 h 1845410"/>
                <a:gd name="connsiteX162" fmla="*/ 615058 w 1621915"/>
                <a:gd name="connsiteY162" fmla="*/ 1731513 h 1845410"/>
                <a:gd name="connsiteX163" fmla="*/ 649227 w 1621915"/>
                <a:gd name="connsiteY163" fmla="*/ 1725819 h 1845410"/>
                <a:gd name="connsiteX164" fmla="*/ 637837 w 1621915"/>
                <a:gd name="connsiteY164" fmla="*/ 1685955 h 1845410"/>
                <a:gd name="connsiteX165" fmla="*/ 677702 w 1621915"/>
                <a:gd name="connsiteY165" fmla="*/ 1663175 h 1845410"/>
                <a:gd name="connsiteX166" fmla="*/ 694787 w 1621915"/>
                <a:gd name="connsiteY166" fmla="*/ 1657481 h 1845410"/>
                <a:gd name="connsiteX167" fmla="*/ 700482 w 1621915"/>
                <a:gd name="connsiteY167" fmla="*/ 1640396 h 1845410"/>
                <a:gd name="connsiteX168" fmla="*/ 717567 w 1621915"/>
                <a:gd name="connsiteY168" fmla="*/ 1629006 h 1845410"/>
                <a:gd name="connsiteX169" fmla="*/ 728957 w 1621915"/>
                <a:gd name="connsiteY169" fmla="*/ 1611922 h 1845410"/>
                <a:gd name="connsiteX170" fmla="*/ 723262 w 1621915"/>
                <a:gd name="connsiteY170" fmla="*/ 1583448 h 1845410"/>
                <a:gd name="connsiteX171" fmla="*/ 672007 w 1621915"/>
                <a:gd name="connsiteY171" fmla="*/ 1572058 h 1845410"/>
                <a:gd name="connsiteX172" fmla="*/ 637837 w 1621915"/>
                <a:gd name="connsiteY172" fmla="*/ 1554974 h 1845410"/>
                <a:gd name="connsiteX173" fmla="*/ 632142 w 1621915"/>
                <a:gd name="connsiteY173" fmla="*/ 1537889 h 1845410"/>
                <a:gd name="connsiteX174" fmla="*/ 620752 w 1621915"/>
                <a:gd name="connsiteY174" fmla="*/ 1520805 h 1845410"/>
                <a:gd name="connsiteX175" fmla="*/ 637837 w 1621915"/>
                <a:gd name="connsiteY175" fmla="*/ 1515110 h 1845410"/>
                <a:gd name="connsiteX176" fmla="*/ 728957 w 1621915"/>
                <a:gd name="connsiteY176" fmla="*/ 1503720 h 1845410"/>
                <a:gd name="connsiteX177" fmla="*/ 751737 w 1621915"/>
                <a:gd name="connsiteY177" fmla="*/ 1492331 h 1845410"/>
                <a:gd name="connsiteX178" fmla="*/ 763127 w 1621915"/>
                <a:gd name="connsiteY178" fmla="*/ 1475246 h 1845410"/>
                <a:gd name="connsiteX179" fmla="*/ 797297 w 1621915"/>
                <a:gd name="connsiteY179" fmla="*/ 1458162 h 1845410"/>
                <a:gd name="connsiteX180" fmla="*/ 808687 w 1621915"/>
                <a:gd name="connsiteY180" fmla="*/ 1441077 h 1845410"/>
                <a:gd name="connsiteX181" fmla="*/ 825772 w 1621915"/>
                <a:gd name="connsiteY181" fmla="*/ 1423993 h 1845410"/>
                <a:gd name="connsiteX182" fmla="*/ 854247 w 1621915"/>
                <a:gd name="connsiteY182" fmla="*/ 1378434 h 1845410"/>
                <a:gd name="connsiteX183" fmla="*/ 865637 w 1621915"/>
                <a:gd name="connsiteY183" fmla="*/ 1349960 h 1845410"/>
                <a:gd name="connsiteX184" fmla="*/ 905501 w 1621915"/>
                <a:gd name="connsiteY184" fmla="*/ 1327180 h 1845410"/>
                <a:gd name="connsiteX185" fmla="*/ 956756 w 1621915"/>
                <a:gd name="connsiteY185" fmla="*/ 1315791 h 1845410"/>
                <a:gd name="connsiteX186" fmla="*/ 951061 w 1621915"/>
                <a:gd name="connsiteY186" fmla="*/ 1298706 h 1845410"/>
                <a:gd name="connsiteX187" fmla="*/ 945366 w 1621915"/>
                <a:gd name="connsiteY187" fmla="*/ 1236063 h 1845410"/>
                <a:gd name="connsiteX188" fmla="*/ 928281 w 1621915"/>
                <a:gd name="connsiteY188" fmla="*/ 1230368 h 1845410"/>
                <a:gd name="connsiteX189" fmla="*/ 905501 w 1621915"/>
                <a:gd name="connsiteY189" fmla="*/ 1224673 h 1845410"/>
                <a:gd name="connsiteX190" fmla="*/ 825772 w 1621915"/>
                <a:gd name="connsiteY190" fmla="*/ 1230368 h 1845410"/>
                <a:gd name="connsiteX191" fmla="*/ 808687 w 1621915"/>
                <a:gd name="connsiteY191" fmla="*/ 1241758 h 1845410"/>
                <a:gd name="connsiteX192" fmla="*/ 780212 w 1621915"/>
                <a:gd name="connsiteY192" fmla="*/ 1247453 h 1845410"/>
                <a:gd name="connsiteX193" fmla="*/ 757432 w 1621915"/>
                <a:gd name="connsiteY193" fmla="*/ 1258842 h 1845410"/>
                <a:gd name="connsiteX194" fmla="*/ 734652 w 1621915"/>
                <a:gd name="connsiteY194" fmla="*/ 1304401 h 1845410"/>
                <a:gd name="connsiteX195" fmla="*/ 717567 w 1621915"/>
                <a:gd name="connsiteY195" fmla="*/ 1355655 h 1845410"/>
                <a:gd name="connsiteX196" fmla="*/ 711872 w 1621915"/>
                <a:gd name="connsiteY196" fmla="*/ 1372739 h 1845410"/>
                <a:gd name="connsiteX197" fmla="*/ 689092 w 1621915"/>
                <a:gd name="connsiteY197" fmla="*/ 1389824 h 1845410"/>
                <a:gd name="connsiteX198" fmla="*/ 683397 w 1621915"/>
                <a:gd name="connsiteY198" fmla="*/ 1327180 h 1845410"/>
                <a:gd name="connsiteX199" fmla="*/ 666312 w 1621915"/>
                <a:gd name="connsiteY199" fmla="*/ 1315791 h 1845410"/>
                <a:gd name="connsiteX200" fmla="*/ 575193 w 1621915"/>
                <a:gd name="connsiteY200" fmla="*/ 1327180 h 1845410"/>
                <a:gd name="connsiteX201" fmla="*/ 563803 w 1621915"/>
                <a:gd name="connsiteY201" fmla="*/ 1344265 h 1845410"/>
                <a:gd name="connsiteX202" fmla="*/ 541023 w 1621915"/>
                <a:gd name="connsiteY202" fmla="*/ 1406908 h 1845410"/>
                <a:gd name="connsiteX203" fmla="*/ 444208 w 1621915"/>
                <a:gd name="connsiteY203" fmla="*/ 1412603 h 1845410"/>
                <a:gd name="connsiteX204" fmla="*/ 438513 w 1621915"/>
                <a:gd name="connsiteY204" fmla="*/ 1458162 h 1845410"/>
                <a:gd name="connsiteX205" fmla="*/ 421428 w 1621915"/>
                <a:gd name="connsiteY205" fmla="*/ 1480941 h 1845410"/>
                <a:gd name="connsiteX206" fmla="*/ 410038 w 1621915"/>
                <a:gd name="connsiteY206" fmla="*/ 1498025 h 1845410"/>
                <a:gd name="connsiteX207" fmla="*/ 415733 w 1621915"/>
                <a:gd name="connsiteY207" fmla="*/ 1560668 h 1845410"/>
                <a:gd name="connsiteX208" fmla="*/ 432818 w 1621915"/>
                <a:gd name="connsiteY208" fmla="*/ 1566363 h 1845410"/>
                <a:gd name="connsiteX209" fmla="*/ 438513 w 1621915"/>
                <a:gd name="connsiteY209" fmla="*/ 1589143 h 1845410"/>
                <a:gd name="connsiteX210" fmla="*/ 449903 w 1621915"/>
                <a:gd name="connsiteY210" fmla="*/ 1606227 h 1845410"/>
                <a:gd name="connsiteX211" fmla="*/ 392953 w 1621915"/>
                <a:gd name="connsiteY211" fmla="*/ 1600532 h 1845410"/>
                <a:gd name="connsiteX212" fmla="*/ 387258 w 1621915"/>
                <a:gd name="connsiteY212" fmla="*/ 1526499 h 1845410"/>
                <a:gd name="connsiteX213" fmla="*/ 381563 w 1621915"/>
                <a:gd name="connsiteY213" fmla="*/ 1441077 h 1845410"/>
                <a:gd name="connsiteX214" fmla="*/ 364478 w 1621915"/>
                <a:gd name="connsiteY214" fmla="*/ 1429687 h 1845410"/>
                <a:gd name="connsiteX215" fmla="*/ 324614 w 1621915"/>
                <a:gd name="connsiteY215" fmla="*/ 1418298 h 1845410"/>
                <a:gd name="connsiteX216" fmla="*/ 301834 w 1621915"/>
                <a:gd name="connsiteY216" fmla="*/ 1423993 h 1845410"/>
                <a:gd name="connsiteX217" fmla="*/ 290444 w 1621915"/>
                <a:gd name="connsiteY217" fmla="*/ 1441077 h 1845410"/>
                <a:gd name="connsiteX218" fmla="*/ 273359 w 1621915"/>
                <a:gd name="connsiteY218" fmla="*/ 1458162 h 1845410"/>
                <a:gd name="connsiteX219" fmla="*/ 233494 w 1621915"/>
                <a:gd name="connsiteY219" fmla="*/ 1498025 h 1845410"/>
                <a:gd name="connsiteX220" fmla="*/ 239189 w 1621915"/>
                <a:gd name="connsiteY220" fmla="*/ 1520805 h 1845410"/>
                <a:gd name="connsiteX221" fmla="*/ 256274 w 1621915"/>
                <a:gd name="connsiteY221" fmla="*/ 1526499 h 1845410"/>
                <a:gd name="connsiteX222" fmla="*/ 296139 w 1621915"/>
                <a:gd name="connsiteY222" fmla="*/ 1549279 h 1845410"/>
                <a:gd name="connsiteX223" fmla="*/ 290444 w 1621915"/>
                <a:gd name="connsiteY223" fmla="*/ 1566363 h 1845410"/>
                <a:gd name="connsiteX224" fmla="*/ 256274 w 1621915"/>
                <a:gd name="connsiteY224" fmla="*/ 1589143 h 1845410"/>
                <a:gd name="connsiteX225" fmla="*/ 210714 w 1621915"/>
                <a:gd name="connsiteY225" fmla="*/ 1583448 h 1845410"/>
                <a:gd name="connsiteX226" fmla="*/ 205019 w 1621915"/>
                <a:gd name="connsiteY226" fmla="*/ 1566363 h 1845410"/>
                <a:gd name="connsiteX227" fmla="*/ 199324 w 1621915"/>
                <a:gd name="connsiteY227" fmla="*/ 1543584 h 1845410"/>
                <a:gd name="connsiteX228" fmla="*/ 170849 w 1621915"/>
                <a:gd name="connsiteY228" fmla="*/ 1537889 h 1845410"/>
                <a:gd name="connsiteX229" fmla="*/ 153764 w 1621915"/>
                <a:gd name="connsiteY229" fmla="*/ 1520805 h 1845410"/>
                <a:gd name="connsiteX230" fmla="*/ 136679 w 1621915"/>
                <a:gd name="connsiteY230" fmla="*/ 1509415 h 1845410"/>
                <a:gd name="connsiteX231" fmla="*/ 142374 w 1621915"/>
                <a:gd name="connsiteY231" fmla="*/ 1486636 h 1845410"/>
                <a:gd name="connsiteX232" fmla="*/ 182239 w 1621915"/>
                <a:gd name="connsiteY232" fmla="*/ 1469551 h 1845410"/>
                <a:gd name="connsiteX233" fmla="*/ 199324 w 1621915"/>
                <a:gd name="connsiteY233" fmla="*/ 1452467 h 1845410"/>
                <a:gd name="connsiteX234" fmla="*/ 222104 w 1621915"/>
                <a:gd name="connsiteY234" fmla="*/ 1446772 h 1845410"/>
                <a:gd name="connsiteX235" fmla="*/ 244884 w 1621915"/>
                <a:gd name="connsiteY235" fmla="*/ 1412603 h 1845410"/>
                <a:gd name="connsiteX236" fmla="*/ 256274 w 1621915"/>
                <a:gd name="connsiteY236" fmla="*/ 1395518 h 1845410"/>
                <a:gd name="connsiteX237" fmla="*/ 273359 w 1621915"/>
                <a:gd name="connsiteY237" fmla="*/ 1389824 h 1845410"/>
                <a:gd name="connsiteX238" fmla="*/ 290444 w 1621915"/>
                <a:gd name="connsiteY238" fmla="*/ 1372739 h 1845410"/>
                <a:gd name="connsiteX239" fmla="*/ 279054 w 1621915"/>
                <a:gd name="connsiteY239" fmla="*/ 1338570 h 1845410"/>
                <a:gd name="connsiteX240" fmla="*/ 318919 w 1621915"/>
                <a:gd name="connsiteY240" fmla="*/ 1315791 h 1845410"/>
                <a:gd name="connsiteX241" fmla="*/ 336004 w 1621915"/>
                <a:gd name="connsiteY241" fmla="*/ 1327180 h 1845410"/>
                <a:gd name="connsiteX242" fmla="*/ 353088 w 1621915"/>
                <a:gd name="connsiteY242" fmla="*/ 1332875 h 1845410"/>
                <a:gd name="connsiteX243" fmla="*/ 364478 w 1621915"/>
                <a:gd name="connsiteY243" fmla="*/ 1349960 h 1845410"/>
                <a:gd name="connsiteX244" fmla="*/ 529633 w 1621915"/>
                <a:gd name="connsiteY244" fmla="*/ 1367044 h 1845410"/>
                <a:gd name="connsiteX245" fmla="*/ 541023 w 1621915"/>
                <a:gd name="connsiteY245" fmla="*/ 1349960 h 1845410"/>
                <a:gd name="connsiteX246" fmla="*/ 546718 w 1621915"/>
                <a:gd name="connsiteY246" fmla="*/ 1332875 h 1845410"/>
                <a:gd name="connsiteX247" fmla="*/ 563803 w 1621915"/>
                <a:gd name="connsiteY247" fmla="*/ 1327180 h 1845410"/>
                <a:gd name="connsiteX248" fmla="*/ 592278 w 1621915"/>
                <a:gd name="connsiteY248" fmla="*/ 1304401 h 1845410"/>
                <a:gd name="connsiteX249" fmla="*/ 626447 w 1621915"/>
                <a:gd name="connsiteY249" fmla="*/ 1287317 h 1845410"/>
                <a:gd name="connsiteX250" fmla="*/ 666312 w 1621915"/>
                <a:gd name="connsiteY250" fmla="*/ 1281622 h 1845410"/>
                <a:gd name="connsiteX251" fmla="*/ 672007 w 1621915"/>
                <a:gd name="connsiteY251" fmla="*/ 1241758 h 1845410"/>
                <a:gd name="connsiteX252" fmla="*/ 654922 w 1621915"/>
                <a:gd name="connsiteY252" fmla="*/ 1236063 h 1845410"/>
                <a:gd name="connsiteX253" fmla="*/ 677702 w 1621915"/>
                <a:gd name="connsiteY253" fmla="*/ 1224673 h 1845410"/>
                <a:gd name="connsiteX254" fmla="*/ 774517 w 1621915"/>
                <a:gd name="connsiteY254" fmla="*/ 1213284 h 1845410"/>
                <a:gd name="connsiteX255" fmla="*/ 808687 w 1621915"/>
                <a:gd name="connsiteY255" fmla="*/ 1207589 h 1845410"/>
                <a:gd name="connsiteX256" fmla="*/ 791602 w 1621915"/>
                <a:gd name="connsiteY256" fmla="*/ 1201894 h 1845410"/>
                <a:gd name="connsiteX257" fmla="*/ 751737 w 1621915"/>
                <a:gd name="connsiteY257" fmla="*/ 1167725 h 1845410"/>
                <a:gd name="connsiteX258" fmla="*/ 740347 w 1621915"/>
                <a:gd name="connsiteY258" fmla="*/ 1150641 h 1845410"/>
                <a:gd name="connsiteX259" fmla="*/ 700482 w 1621915"/>
                <a:gd name="connsiteY259" fmla="*/ 1133556 h 1845410"/>
                <a:gd name="connsiteX260" fmla="*/ 495463 w 1621915"/>
                <a:gd name="connsiteY260" fmla="*/ 1122167 h 1845410"/>
                <a:gd name="connsiteX261" fmla="*/ 410038 w 1621915"/>
                <a:gd name="connsiteY261" fmla="*/ 1139251 h 1845410"/>
                <a:gd name="connsiteX262" fmla="*/ 398648 w 1621915"/>
                <a:gd name="connsiteY262" fmla="*/ 1162030 h 1845410"/>
                <a:gd name="connsiteX263" fmla="*/ 353088 w 1621915"/>
                <a:gd name="connsiteY263" fmla="*/ 1213284 h 1845410"/>
                <a:gd name="connsiteX264" fmla="*/ 347394 w 1621915"/>
                <a:gd name="connsiteY264" fmla="*/ 1167725 h 1845410"/>
                <a:gd name="connsiteX265" fmla="*/ 233494 w 1621915"/>
                <a:gd name="connsiteY265" fmla="*/ 1196199 h 1845410"/>
                <a:gd name="connsiteX266" fmla="*/ 216409 w 1621915"/>
                <a:gd name="connsiteY266" fmla="*/ 1213284 h 1845410"/>
                <a:gd name="connsiteX267" fmla="*/ 210714 w 1621915"/>
                <a:gd name="connsiteY267" fmla="*/ 1196199 h 1845410"/>
                <a:gd name="connsiteX268" fmla="*/ 222104 w 1621915"/>
                <a:gd name="connsiteY268" fmla="*/ 1167725 h 1845410"/>
                <a:gd name="connsiteX269" fmla="*/ 205019 w 1621915"/>
                <a:gd name="connsiteY269" fmla="*/ 1162030 h 1845410"/>
                <a:gd name="connsiteX270" fmla="*/ 148069 w 1621915"/>
                <a:gd name="connsiteY270" fmla="*/ 1150641 h 1845410"/>
                <a:gd name="connsiteX271" fmla="*/ 119594 w 1621915"/>
                <a:gd name="connsiteY271" fmla="*/ 1144946 h 1845410"/>
                <a:gd name="connsiteX272" fmla="*/ 85425 w 1621915"/>
                <a:gd name="connsiteY272" fmla="*/ 1133556 h 1845410"/>
                <a:gd name="connsiteX273" fmla="*/ 11390 w 1621915"/>
                <a:gd name="connsiteY273" fmla="*/ 1127861 h 1845410"/>
                <a:gd name="connsiteX274" fmla="*/ 0 w 1621915"/>
                <a:gd name="connsiteY274" fmla="*/ 1110777 h 1845410"/>
                <a:gd name="connsiteX275" fmla="*/ 5695 w 1621915"/>
                <a:gd name="connsiteY275" fmla="*/ 1087998 h 1845410"/>
                <a:gd name="connsiteX276" fmla="*/ 28475 w 1621915"/>
                <a:gd name="connsiteY276" fmla="*/ 1082303 h 1845410"/>
                <a:gd name="connsiteX277" fmla="*/ 34170 w 1621915"/>
                <a:gd name="connsiteY277" fmla="*/ 1042439 h 1845410"/>
                <a:gd name="connsiteX278" fmla="*/ 45560 w 1621915"/>
                <a:gd name="connsiteY278" fmla="*/ 1059523 h 1845410"/>
                <a:gd name="connsiteX279" fmla="*/ 68340 w 1621915"/>
                <a:gd name="connsiteY279" fmla="*/ 1082303 h 1845410"/>
                <a:gd name="connsiteX280" fmla="*/ 85425 w 1621915"/>
                <a:gd name="connsiteY280" fmla="*/ 1087998 h 1845410"/>
                <a:gd name="connsiteX281" fmla="*/ 176544 w 1621915"/>
                <a:gd name="connsiteY281" fmla="*/ 1093692 h 1845410"/>
                <a:gd name="connsiteX282" fmla="*/ 187934 w 1621915"/>
                <a:gd name="connsiteY282" fmla="*/ 1110777 h 1845410"/>
                <a:gd name="connsiteX283" fmla="*/ 227799 w 1621915"/>
                <a:gd name="connsiteY283" fmla="*/ 1127861 h 1845410"/>
                <a:gd name="connsiteX284" fmla="*/ 290444 w 1621915"/>
                <a:gd name="connsiteY284" fmla="*/ 1133556 h 1845410"/>
                <a:gd name="connsiteX285" fmla="*/ 444208 w 1621915"/>
                <a:gd name="connsiteY285" fmla="*/ 1127861 h 1845410"/>
                <a:gd name="connsiteX286" fmla="*/ 427123 w 1621915"/>
                <a:gd name="connsiteY286" fmla="*/ 1122167 h 1845410"/>
                <a:gd name="connsiteX287" fmla="*/ 398648 w 1621915"/>
                <a:gd name="connsiteY287" fmla="*/ 1087998 h 1845410"/>
                <a:gd name="connsiteX288" fmla="*/ 347394 w 1621915"/>
                <a:gd name="connsiteY288" fmla="*/ 1070913 h 1845410"/>
                <a:gd name="connsiteX289" fmla="*/ 290444 w 1621915"/>
                <a:gd name="connsiteY289" fmla="*/ 1042439 h 1845410"/>
                <a:gd name="connsiteX290" fmla="*/ 284749 w 1621915"/>
                <a:gd name="connsiteY290" fmla="*/ 1025354 h 1845410"/>
                <a:gd name="connsiteX291" fmla="*/ 267664 w 1621915"/>
                <a:gd name="connsiteY291" fmla="*/ 1019660 h 1845410"/>
                <a:gd name="connsiteX292" fmla="*/ 244884 w 1621915"/>
                <a:gd name="connsiteY292" fmla="*/ 1002575 h 1845410"/>
                <a:gd name="connsiteX293" fmla="*/ 227799 w 1621915"/>
                <a:gd name="connsiteY293" fmla="*/ 974101 h 1845410"/>
                <a:gd name="connsiteX294" fmla="*/ 210714 w 1621915"/>
                <a:gd name="connsiteY294" fmla="*/ 951322 h 1845410"/>
                <a:gd name="connsiteX295" fmla="*/ 182239 w 1621915"/>
                <a:gd name="connsiteY295" fmla="*/ 888678 h 1845410"/>
                <a:gd name="connsiteX296" fmla="*/ 148069 w 1621915"/>
                <a:gd name="connsiteY296" fmla="*/ 928542 h 1845410"/>
                <a:gd name="connsiteX297" fmla="*/ 136679 w 1621915"/>
                <a:gd name="connsiteY297" fmla="*/ 877289 h 1845410"/>
                <a:gd name="connsiteX298" fmla="*/ 170849 w 1621915"/>
                <a:gd name="connsiteY298" fmla="*/ 831730 h 1845410"/>
                <a:gd name="connsiteX299" fmla="*/ 187934 w 1621915"/>
                <a:gd name="connsiteY299" fmla="*/ 860204 h 1845410"/>
                <a:gd name="connsiteX300" fmla="*/ 193629 w 1621915"/>
                <a:gd name="connsiteY300" fmla="*/ 882984 h 1845410"/>
                <a:gd name="connsiteX301" fmla="*/ 210714 w 1621915"/>
                <a:gd name="connsiteY301" fmla="*/ 900068 h 1845410"/>
                <a:gd name="connsiteX302" fmla="*/ 233494 w 1621915"/>
                <a:gd name="connsiteY302" fmla="*/ 945627 h 1845410"/>
                <a:gd name="connsiteX303" fmla="*/ 279054 w 1621915"/>
                <a:gd name="connsiteY303" fmla="*/ 974101 h 1845410"/>
                <a:gd name="connsiteX304" fmla="*/ 313224 w 1621915"/>
                <a:gd name="connsiteY304" fmla="*/ 996880 h 1845410"/>
                <a:gd name="connsiteX305" fmla="*/ 347394 w 1621915"/>
                <a:gd name="connsiteY305" fmla="*/ 1031049 h 1845410"/>
                <a:gd name="connsiteX306" fmla="*/ 364478 w 1621915"/>
                <a:gd name="connsiteY306" fmla="*/ 1059523 h 1845410"/>
                <a:gd name="connsiteX307" fmla="*/ 398648 w 1621915"/>
                <a:gd name="connsiteY307" fmla="*/ 1070913 h 1845410"/>
                <a:gd name="connsiteX308" fmla="*/ 438513 w 1621915"/>
                <a:gd name="connsiteY308" fmla="*/ 1059523 h 1845410"/>
                <a:gd name="connsiteX309" fmla="*/ 449903 w 1621915"/>
                <a:gd name="connsiteY309" fmla="*/ 1076608 h 1845410"/>
                <a:gd name="connsiteX310" fmla="*/ 455598 w 1621915"/>
                <a:gd name="connsiteY310" fmla="*/ 1093692 h 1845410"/>
                <a:gd name="connsiteX311" fmla="*/ 501158 w 1621915"/>
                <a:gd name="connsiteY311" fmla="*/ 1099387 h 1845410"/>
                <a:gd name="connsiteX312" fmla="*/ 620752 w 1621915"/>
                <a:gd name="connsiteY312" fmla="*/ 1110777 h 1845410"/>
                <a:gd name="connsiteX313" fmla="*/ 649227 w 1621915"/>
                <a:gd name="connsiteY313" fmla="*/ 1099387 h 1845410"/>
                <a:gd name="connsiteX314" fmla="*/ 597973 w 1621915"/>
                <a:gd name="connsiteY314" fmla="*/ 1070913 h 1845410"/>
                <a:gd name="connsiteX315" fmla="*/ 575193 w 1621915"/>
                <a:gd name="connsiteY315" fmla="*/ 1053829 h 1845410"/>
                <a:gd name="connsiteX316" fmla="*/ 569498 w 1621915"/>
                <a:gd name="connsiteY316" fmla="*/ 1036744 h 1845410"/>
                <a:gd name="connsiteX317" fmla="*/ 552413 w 1621915"/>
                <a:gd name="connsiteY317" fmla="*/ 1025354 h 1845410"/>
                <a:gd name="connsiteX318" fmla="*/ 518243 w 1621915"/>
                <a:gd name="connsiteY318" fmla="*/ 991185 h 1845410"/>
                <a:gd name="connsiteX319" fmla="*/ 501158 w 1621915"/>
                <a:gd name="connsiteY319" fmla="*/ 974101 h 1845410"/>
                <a:gd name="connsiteX320" fmla="*/ 478378 w 1621915"/>
                <a:gd name="connsiteY320" fmla="*/ 962711 h 1845410"/>
                <a:gd name="connsiteX321" fmla="*/ 461293 w 1621915"/>
                <a:gd name="connsiteY321" fmla="*/ 957016 h 1845410"/>
                <a:gd name="connsiteX322" fmla="*/ 427123 w 1621915"/>
                <a:gd name="connsiteY322" fmla="*/ 928542 h 1845410"/>
                <a:gd name="connsiteX323" fmla="*/ 421428 w 1621915"/>
                <a:gd name="connsiteY323" fmla="*/ 905763 h 1845410"/>
                <a:gd name="connsiteX324" fmla="*/ 404343 w 1621915"/>
                <a:gd name="connsiteY324" fmla="*/ 900068 h 1845410"/>
                <a:gd name="connsiteX325" fmla="*/ 387258 w 1621915"/>
                <a:gd name="connsiteY325" fmla="*/ 888678 h 1845410"/>
                <a:gd name="connsiteX326" fmla="*/ 375868 w 1621915"/>
                <a:gd name="connsiteY326" fmla="*/ 871594 h 1845410"/>
                <a:gd name="connsiteX327" fmla="*/ 358783 w 1621915"/>
                <a:gd name="connsiteY327" fmla="*/ 865899 h 1845410"/>
                <a:gd name="connsiteX328" fmla="*/ 353088 w 1621915"/>
                <a:gd name="connsiteY328" fmla="*/ 808951 h 1845410"/>
                <a:gd name="connsiteX329" fmla="*/ 347394 w 1621915"/>
                <a:gd name="connsiteY329" fmla="*/ 791866 h 1845410"/>
                <a:gd name="connsiteX330" fmla="*/ 341699 w 1621915"/>
                <a:gd name="connsiteY330" fmla="*/ 769087 h 1845410"/>
                <a:gd name="connsiteX331" fmla="*/ 324614 w 1621915"/>
                <a:gd name="connsiteY331" fmla="*/ 763392 h 1845410"/>
                <a:gd name="connsiteX332" fmla="*/ 239189 w 1621915"/>
                <a:gd name="connsiteY332" fmla="*/ 763392 h 1845410"/>
                <a:gd name="connsiteX333" fmla="*/ 216409 w 1621915"/>
                <a:gd name="connsiteY333" fmla="*/ 752003 h 1845410"/>
                <a:gd name="connsiteX334" fmla="*/ 199324 w 1621915"/>
                <a:gd name="connsiteY334" fmla="*/ 746308 h 1845410"/>
                <a:gd name="connsiteX335" fmla="*/ 193629 w 1621915"/>
                <a:gd name="connsiteY335" fmla="*/ 729223 h 1845410"/>
                <a:gd name="connsiteX336" fmla="*/ 267664 w 1621915"/>
                <a:gd name="connsiteY336" fmla="*/ 717834 h 1845410"/>
                <a:gd name="connsiteX337" fmla="*/ 284749 w 1621915"/>
                <a:gd name="connsiteY337" fmla="*/ 706444 h 1845410"/>
                <a:gd name="connsiteX338" fmla="*/ 313224 w 1621915"/>
                <a:gd name="connsiteY338" fmla="*/ 672275 h 1845410"/>
                <a:gd name="connsiteX339" fmla="*/ 324614 w 1621915"/>
                <a:gd name="connsiteY339" fmla="*/ 706444 h 1845410"/>
                <a:gd name="connsiteX340" fmla="*/ 330309 w 1621915"/>
                <a:gd name="connsiteY340" fmla="*/ 734918 h 1845410"/>
                <a:gd name="connsiteX341" fmla="*/ 353088 w 1621915"/>
                <a:gd name="connsiteY341" fmla="*/ 769087 h 1845410"/>
                <a:gd name="connsiteX342" fmla="*/ 364478 w 1621915"/>
                <a:gd name="connsiteY342" fmla="*/ 820340 h 1845410"/>
                <a:gd name="connsiteX343" fmla="*/ 375868 w 1621915"/>
                <a:gd name="connsiteY343" fmla="*/ 854509 h 1845410"/>
                <a:gd name="connsiteX344" fmla="*/ 421428 w 1621915"/>
                <a:gd name="connsiteY344" fmla="*/ 882984 h 1845410"/>
                <a:gd name="connsiteX345" fmla="*/ 466988 w 1621915"/>
                <a:gd name="connsiteY345" fmla="*/ 911458 h 1845410"/>
                <a:gd name="connsiteX346" fmla="*/ 455598 w 1621915"/>
                <a:gd name="connsiteY346" fmla="*/ 865899 h 1845410"/>
                <a:gd name="connsiteX347" fmla="*/ 444208 w 1621915"/>
                <a:gd name="connsiteY347" fmla="*/ 848815 h 1845410"/>
                <a:gd name="connsiteX348" fmla="*/ 449903 w 1621915"/>
                <a:gd name="connsiteY348" fmla="*/ 774782 h 1845410"/>
                <a:gd name="connsiteX349" fmla="*/ 438513 w 1621915"/>
                <a:gd name="connsiteY349" fmla="*/ 717834 h 1845410"/>
                <a:gd name="connsiteX350" fmla="*/ 427123 w 1621915"/>
                <a:gd name="connsiteY350" fmla="*/ 649496 h 1845410"/>
                <a:gd name="connsiteX351" fmla="*/ 421428 w 1621915"/>
                <a:gd name="connsiteY351" fmla="*/ 626716 h 1845410"/>
                <a:gd name="connsiteX352" fmla="*/ 410038 w 1621915"/>
                <a:gd name="connsiteY352" fmla="*/ 603937 h 1845410"/>
                <a:gd name="connsiteX353" fmla="*/ 404343 w 1621915"/>
                <a:gd name="connsiteY353" fmla="*/ 569768 h 1845410"/>
                <a:gd name="connsiteX354" fmla="*/ 387258 w 1621915"/>
                <a:gd name="connsiteY354" fmla="*/ 581158 h 1845410"/>
                <a:gd name="connsiteX355" fmla="*/ 421428 w 1621915"/>
                <a:gd name="connsiteY355" fmla="*/ 609632 h 1845410"/>
                <a:gd name="connsiteX356" fmla="*/ 449903 w 1621915"/>
                <a:gd name="connsiteY356" fmla="*/ 603937 h 1845410"/>
                <a:gd name="connsiteX357" fmla="*/ 512548 w 1621915"/>
                <a:gd name="connsiteY357" fmla="*/ 546989 h 1845410"/>
                <a:gd name="connsiteX358" fmla="*/ 518243 w 1621915"/>
                <a:gd name="connsiteY358" fmla="*/ 569768 h 1845410"/>
                <a:gd name="connsiteX359" fmla="*/ 523938 w 1621915"/>
                <a:gd name="connsiteY359" fmla="*/ 586852 h 1845410"/>
                <a:gd name="connsiteX360" fmla="*/ 506853 w 1621915"/>
                <a:gd name="connsiteY360" fmla="*/ 603937 h 1845410"/>
                <a:gd name="connsiteX361" fmla="*/ 472683 w 1621915"/>
                <a:gd name="connsiteY361" fmla="*/ 638106 h 1845410"/>
                <a:gd name="connsiteX362" fmla="*/ 506853 w 1621915"/>
                <a:gd name="connsiteY362" fmla="*/ 660885 h 1845410"/>
                <a:gd name="connsiteX363" fmla="*/ 523938 w 1621915"/>
                <a:gd name="connsiteY363" fmla="*/ 677970 h 1845410"/>
                <a:gd name="connsiteX364" fmla="*/ 569498 w 1621915"/>
                <a:gd name="connsiteY364" fmla="*/ 695054 h 1845410"/>
                <a:gd name="connsiteX365" fmla="*/ 546718 w 1621915"/>
                <a:gd name="connsiteY365" fmla="*/ 752003 h 1845410"/>
                <a:gd name="connsiteX366" fmla="*/ 518243 w 1621915"/>
                <a:gd name="connsiteY366" fmla="*/ 769087 h 1845410"/>
                <a:gd name="connsiteX367" fmla="*/ 501158 w 1621915"/>
                <a:gd name="connsiteY367" fmla="*/ 803256 h 1845410"/>
                <a:gd name="connsiteX368" fmla="*/ 489768 w 1621915"/>
                <a:gd name="connsiteY368" fmla="*/ 820340 h 1845410"/>
                <a:gd name="connsiteX369" fmla="*/ 495463 w 1621915"/>
                <a:gd name="connsiteY369" fmla="*/ 871594 h 1845410"/>
                <a:gd name="connsiteX370" fmla="*/ 501158 w 1621915"/>
                <a:gd name="connsiteY370" fmla="*/ 888678 h 1845410"/>
                <a:gd name="connsiteX371" fmla="*/ 518243 w 1621915"/>
                <a:gd name="connsiteY371" fmla="*/ 905763 h 1845410"/>
                <a:gd name="connsiteX372" fmla="*/ 541023 w 1621915"/>
                <a:gd name="connsiteY372" fmla="*/ 911458 h 1845410"/>
                <a:gd name="connsiteX373" fmla="*/ 563803 w 1621915"/>
                <a:gd name="connsiteY373" fmla="*/ 945627 h 1845410"/>
                <a:gd name="connsiteX374" fmla="*/ 580888 w 1621915"/>
                <a:gd name="connsiteY374" fmla="*/ 985491 h 1845410"/>
                <a:gd name="connsiteX375" fmla="*/ 597973 w 1621915"/>
                <a:gd name="connsiteY375" fmla="*/ 991185 h 1845410"/>
                <a:gd name="connsiteX376" fmla="*/ 615058 w 1621915"/>
                <a:gd name="connsiteY376" fmla="*/ 991185 h 1845410"/>
                <a:gd name="connsiteX377" fmla="*/ 603668 w 1621915"/>
                <a:gd name="connsiteY377" fmla="*/ 911458 h 1845410"/>
                <a:gd name="connsiteX378" fmla="*/ 592278 w 1621915"/>
                <a:gd name="connsiteY378" fmla="*/ 888678 h 1845410"/>
                <a:gd name="connsiteX379" fmla="*/ 586583 w 1621915"/>
                <a:gd name="connsiteY379" fmla="*/ 865899 h 1845410"/>
                <a:gd name="connsiteX380" fmla="*/ 580888 w 1621915"/>
                <a:gd name="connsiteY380" fmla="*/ 820340 h 1845410"/>
                <a:gd name="connsiteX381" fmla="*/ 615058 w 1621915"/>
                <a:gd name="connsiteY381" fmla="*/ 831730 h 1845410"/>
                <a:gd name="connsiteX382" fmla="*/ 637837 w 1621915"/>
                <a:gd name="connsiteY382" fmla="*/ 826035 h 1845410"/>
                <a:gd name="connsiteX383" fmla="*/ 626447 w 1621915"/>
                <a:gd name="connsiteY383" fmla="*/ 808951 h 1845410"/>
                <a:gd name="connsiteX384" fmla="*/ 592278 w 1621915"/>
                <a:gd name="connsiteY384" fmla="*/ 791866 h 1845410"/>
                <a:gd name="connsiteX385" fmla="*/ 586583 w 1621915"/>
                <a:gd name="connsiteY385" fmla="*/ 774782 h 1845410"/>
                <a:gd name="connsiteX386" fmla="*/ 632142 w 1621915"/>
                <a:gd name="connsiteY386" fmla="*/ 734918 h 1845410"/>
                <a:gd name="connsiteX387" fmla="*/ 626447 w 1621915"/>
                <a:gd name="connsiteY387" fmla="*/ 717834 h 1845410"/>
                <a:gd name="connsiteX388" fmla="*/ 632142 w 1621915"/>
                <a:gd name="connsiteY388" fmla="*/ 774782 h 1845410"/>
                <a:gd name="connsiteX389" fmla="*/ 654922 w 1621915"/>
                <a:gd name="connsiteY389" fmla="*/ 780477 h 1845410"/>
                <a:gd name="connsiteX390" fmla="*/ 677702 w 1621915"/>
                <a:gd name="connsiteY390" fmla="*/ 854509 h 1845410"/>
                <a:gd name="connsiteX391" fmla="*/ 694787 w 1621915"/>
                <a:gd name="connsiteY391" fmla="*/ 865899 h 1845410"/>
                <a:gd name="connsiteX392" fmla="*/ 683397 w 1621915"/>
                <a:gd name="connsiteY392" fmla="*/ 888678 h 1845410"/>
                <a:gd name="connsiteX393" fmla="*/ 700482 w 1621915"/>
                <a:gd name="connsiteY393" fmla="*/ 962711 h 1845410"/>
                <a:gd name="connsiteX394" fmla="*/ 711872 w 1621915"/>
                <a:gd name="connsiteY394" fmla="*/ 979796 h 1845410"/>
                <a:gd name="connsiteX395" fmla="*/ 717567 w 1621915"/>
                <a:gd name="connsiteY395" fmla="*/ 996880 h 1845410"/>
                <a:gd name="connsiteX396" fmla="*/ 740347 w 1621915"/>
                <a:gd name="connsiteY396" fmla="*/ 1002575 h 1845410"/>
                <a:gd name="connsiteX397" fmla="*/ 757432 w 1621915"/>
                <a:gd name="connsiteY397" fmla="*/ 1008270 h 1845410"/>
                <a:gd name="connsiteX398" fmla="*/ 808687 w 1621915"/>
                <a:gd name="connsiteY398" fmla="*/ 1031049 h 1845410"/>
                <a:gd name="connsiteX399" fmla="*/ 820077 w 1621915"/>
                <a:gd name="connsiteY399" fmla="*/ 1053829 h 1845410"/>
                <a:gd name="connsiteX400" fmla="*/ 859942 w 1621915"/>
                <a:gd name="connsiteY400" fmla="*/ 1070913 h 1845410"/>
                <a:gd name="connsiteX401" fmla="*/ 842857 w 1621915"/>
                <a:gd name="connsiteY401" fmla="*/ 1082303 h 1845410"/>
                <a:gd name="connsiteX402" fmla="*/ 825772 w 1621915"/>
                <a:gd name="connsiteY402" fmla="*/ 1070913 h 1845410"/>
                <a:gd name="connsiteX403" fmla="*/ 797297 w 1621915"/>
                <a:gd name="connsiteY403" fmla="*/ 1042439 h 1845410"/>
                <a:gd name="connsiteX404" fmla="*/ 763127 w 1621915"/>
                <a:gd name="connsiteY404" fmla="*/ 1036744 h 1845410"/>
                <a:gd name="connsiteX405" fmla="*/ 700482 w 1621915"/>
                <a:gd name="connsiteY405" fmla="*/ 1013965 h 1845410"/>
                <a:gd name="connsiteX406" fmla="*/ 677702 w 1621915"/>
                <a:gd name="connsiteY406" fmla="*/ 996880 h 1845410"/>
                <a:gd name="connsiteX407" fmla="*/ 672007 w 1621915"/>
                <a:gd name="connsiteY407" fmla="*/ 905763 h 1845410"/>
                <a:gd name="connsiteX408" fmla="*/ 637837 w 1621915"/>
                <a:gd name="connsiteY408" fmla="*/ 882984 h 1845410"/>
                <a:gd name="connsiteX409" fmla="*/ 558108 w 1621915"/>
                <a:gd name="connsiteY409" fmla="*/ 911458 h 1845410"/>
                <a:gd name="connsiteX410" fmla="*/ 580888 w 1621915"/>
                <a:gd name="connsiteY410" fmla="*/ 957016 h 1845410"/>
                <a:gd name="connsiteX411" fmla="*/ 615058 w 1621915"/>
                <a:gd name="connsiteY411" fmla="*/ 979796 h 1845410"/>
                <a:gd name="connsiteX412" fmla="*/ 632142 w 1621915"/>
                <a:gd name="connsiteY412" fmla="*/ 1019660 h 1845410"/>
                <a:gd name="connsiteX413" fmla="*/ 643532 w 1621915"/>
                <a:gd name="connsiteY413" fmla="*/ 1053829 h 1845410"/>
                <a:gd name="connsiteX414" fmla="*/ 700482 w 1621915"/>
                <a:gd name="connsiteY414" fmla="*/ 1059523 h 1845410"/>
                <a:gd name="connsiteX415" fmla="*/ 751737 w 1621915"/>
                <a:gd name="connsiteY415" fmla="*/ 1059523 h 1845410"/>
                <a:gd name="connsiteX416" fmla="*/ 768822 w 1621915"/>
                <a:gd name="connsiteY416" fmla="*/ 1133556 h 1845410"/>
                <a:gd name="connsiteX417" fmla="*/ 785907 w 1621915"/>
                <a:gd name="connsiteY417" fmla="*/ 1144946 h 1845410"/>
                <a:gd name="connsiteX418" fmla="*/ 825772 w 1621915"/>
                <a:gd name="connsiteY418" fmla="*/ 1139251 h 1845410"/>
                <a:gd name="connsiteX419" fmla="*/ 882722 w 1621915"/>
                <a:gd name="connsiteY419" fmla="*/ 1133556 h 1845410"/>
                <a:gd name="connsiteX420" fmla="*/ 911196 w 1621915"/>
                <a:gd name="connsiteY420" fmla="*/ 1116472 h 1845410"/>
                <a:gd name="connsiteX421" fmla="*/ 928281 w 1621915"/>
                <a:gd name="connsiteY421" fmla="*/ 1110777 h 1845410"/>
                <a:gd name="connsiteX422" fmla="*/ 916891 w 1621915"/>
                <a:gd name="connsiteY422" fmla="*/ 1048134 h 1845410"/>
                <a:gd name="connsiteX423" fmla="*/ 905501 w 1621915"/>
                <a:gd name="connsiteY423" fmla="*/ 1025354 h 1845410"/>
                <a:gd name="connsiteX424" fmla="*/ 888416 w 1621915"/>
                <a:gd name="connsiteY424" fmla="*/ 1019660 h 1845410"/>
                <a:gd name="connsiteX425" fmla="*/ 888416 w 1621915"/>
                <a:gd name="connsiteY425" fmla="*/ 979796 h 1845410"/>
                <a:gd name="connsiteX426" fmla="*/ 882722 w 1621915"/>
                <a:gd name="connsiteY426" fmla="*/ 939932 h 1845410"/>
                <a:gd name="connsiteX427" fmla="*/ 865637 w 1621915"/>
                <a:gd name="connsiteY427" fmla="*/ 934237 h 1845410"/>
                <a:gd name="connsiteX428" fmla="*/ 842857 w 1621915"/>
                <a:gd name="connsiteY428" fmla="*/ 928542 h 1845410"/>
                <a:gd name="connsiteX429" fmla="*/ 808687 w 1621915"/>
                <a:gd name="connsiteY429" fmla="*/ 911458 h 1845410"/>
                <a:gd name="connsiteX430" fmla="*/ 802992 w 1621915"/>
                <a:gd name="connsiteY430" fmla="*/ 928542 h 1845410"/>
                <a:gd name="connsiteX431" fmla="*/ 791602 w 1621915"/>
                <a:gd name="connsiteY431" fmla="*/ 945627 h 1845410"/>
                <a:gd name="connsiteX432" fmla="*/ 774517 w 1621915"/>
                <a:gd name="connsiteY432" fmla="*/ 939932 h 1845410"/>
                <a:gd name="connsiteX433" fmla="*/ 797297 w 1621915"/>
                <a:gd name="connsiteY433" fmla="*/ 877289 h 1845410"/>
                <a:gd name="connsiteX434" fmla="*/ 774517 w 1621915"/>
                <a:gd name="connsiteY434" fmla="*/ 865899 h 1845410"/>
                <a:gd name="connsiteX435" fmla="*/ 751737 w 1621915"/>
                <a:gd name="connsiteY435" fmla="*/ 843120 h 1845410"/>
                <a:gd name="connsiteX436" fmla="*/ 740347 w 1621915"/>
                <a:gd name="connsiteY436" fmla="*/ 803256 h 1845410"/>
                <a:gd name="connsiteX437" fmla="*/ 797297 w 1621915"/>
                <a:gd name="connsiteY437" fmla="*/ 774782 h 1845410"/>
                <a:gd name="connsiteX438" fmla="*/ 780212 w 1621915"/>
                <a:gd name="connsiteY438" fmla="*/ 780477 h 1845410"/>
                <a:gd name="connsiteX439" fmla="*/ 791602 w 1621915"/>
                <a:gd name="connsiteY439" fmla="*/ 803256 h 1845410"/>
                <a:gd name="connsiteX440" fmla="*/ 797297 w 1621915"/>
                <a:gd name="connsiteY440" fmla="*/ 820340 h 1845410"/>
                <a:gd name="connsiteX441" fmla="*/ 814382 w 1621915"/>
                <a:gd name="connsiteY441" fmla="*/ 831730 h 1845410"/>
                <a:gd name="connsiteX442" fmla="*/ 825772 w 1621915"/>
                <a:gd name="connsiteY442" fmla="*/ 848815 h 1845410"/>
                <a:gd name="connsiteX443" fmla="*/ 854247 w 1621915"/>
                <a:gd name="connsiteY443" fmla="*/ 865899 h 1845410"/>
                <a:gd name="connsiteX444" fmla="*/ 871332 w 1621915"/>
                <a:gd name="connsiteY444" fmla="*/ 877289 h 1845410"/>
                <a:gd name="connsiteX445" fmla="*/ 905501 w 1621915"/>
                <a:gd name="connsiteY445" fmla="*/ 900068 h 1845410"/>
                <a:gd name="connsiteX446" fmla="*/ 916891 w 1621915"/>
                <a:gd name="connsiteY446" fmla="*/ 843120 h 1845410"/>
                <a:gd name="connsiteX447" fmla="*/ 922586 w 1621915"/>
                <a:gd name="connsiteY447" fmla="*/ 814646 h 1845410"/>
                <a:gd name="connsiteX448" fmla="*/ 905501 w 1621915"/>
                <a:gd name="connsiteY448" fmla="*/ 803256 h 1845410"/>
                <a:gd name="connsiteX449" fmla="*/ 877027 w 1621915"/>
                <a:gd name="connsiteY449" fmla="*/ 757697 h 1845410"/>
                <a:gd name="connsiteX450" fmla="*/ 865637 w 1621915"/>
                <a:gd name="connsiteY450" fmla="*/ 740613 h 1845410"/>
                <a:gd name="connsiteX451" fmla="*/ 854247 w 1621915"/>
                <a:gd name="connsiteY451" fmla="*/ 717834 h 1845410"/>
                <a:gd name="connsiteX452" fmla="*/ 825772 w 1621915"/>
                <a:gd name="connsiteY452" fmla="*/ 683665 h 1845410"/>
                <a:gd name="connsiteX453" fmla="*/ 814382 w 1621915"/>
                <a:gd name="connsiteY453" fmla="*/ 655190 h 1845410"/>
                <a:gd name="connsiteX454" fmla="*/ 797297 w 1621915"/>
                <a:gd name="connsiteY454" fmla="*/ 638106 h 1845410"/>
                <a:gd name="connsiteX455" fmla="*/ 763127 w 1621915"/>
                <a:gd name="connsiteY455" fmla="*/ 615327 h 1845410"/>
                <a:gd name="connsiteX456" fmla="*/ 746042 w 1621915"/>
                <a:gd name="connsiteY456" fmla="*/ 621021 h 1845410"/>
                <a:gd name="connsiteX457" fmla="*/ 751737 w 1621915"/>
                <a:gd name="connsiteY457" fmla="*/ 660885 h 1845410"/>
                <a:gd name="connsiteX458" fmla="*/ 746042 w 1621915"/>
                <a:gd name="connsiteY458" fmla="*/ 677970 h 1845410"/>
                <a:gd name="connsiteX459" fmla="*/ 728957 w 1621915"/>
                <a:gd name="connsiteY459" fmla="*/ 672275 h 1845410"/>
                <a:gd name="connsiteX460" fmla="*/ 711872 w 1621915"/>
                <a:gd name="connsiteY460" fmla="*/ 655190 h 1845410"/>
                <a:gd name="connsiteX461" fmla="*/ 717567 w 1621915"/>
                <a:gd name="connsiteY461" fmla="*/ 638106 h 1845410"/>
                <a:gd name="connsiteX462" fmla="*/ 751737 w 1621915"/>
                <a:gd name="connsiteY462" fmla="*/ 621021 h 1845410"/>
                <a:gd name="connsiteX463" fmla="*/ 763127 w 1621915"/>
                <a:gd name="connsiteY463" fmla="*/ 603937 h 1845410"/>
                <a:gd name="connsiteX464" fmla="*/ 734652 w 1621915"/>
                <a:gd name="connsiteY464" fmla="*/ 592547 h 1845410"/>
                <a:gd name="connsiteX465" fmla="*/ 706177 w 1621915"/>
                <a:gd name="connsiteY465" fmla="*/ 564073 h 1845410"/>
                <a:gd name="connsiteX466" fmla="*/ 666312 w 1621915"/>
                <a:gd name="connsiteY466" fmla="*/ 541294 h 1845410"/>
                <a:gd name="connsiteX467" fmla="*/ 654922 w 1621915"/>
                <a:gd name="connsiteY467" fmla="*/ 524209 h 1845410"/>
                <a:gd name="connsiteX468" fmla="*/ 672007 w 1621915"/>
                <a:gd name="connsiteY468" fmla="*/ 512820 h 1845410"/>
                <a:gd name="connsiteX469" fmla="*/ 700482 w 1621915"/>
                <a:gd name="connsiteY469" fmla="*/ 490040 h 1845410"/>
                <a:gd name="connsiteX470" fmla="*/ 683397 w 1621915"/>
                <a:gd name="connsiteY470" fmla="*/ 484345 h 1845410"/>
                <a:gd name="connsiteX471" fmla="*/ 700482 w 1621915"/>
                <a:gd name="connsiteY471" fmla="*/ 495735 h 1845410"/>
                <a:gd name="connsiteX472" fmla="*/ 723262 w 1621915"/>
                <a:gd name="connsiteY472" fmla="*/ 484345 h 1845410"/>
                <a:gd name="connsiteX473" fmla="*/ 711872 w 1621915"/>
                <a:gd name="connsiteY473" fmla="*/ 467261 h 1845410"/>
                <a:gd name="connsiteX474" fmla="*/ 689092 w 1621915"/>
                <a:gd name="connsiteY474" fmla="*/ 461566 h 1845410"/>
                <a:gd name="connsiteX475" fmla="*/ 672007 w 1621915"/>
                <a:gd name="connsiteY475" fmla="*/ 438787 h 1845410"/>
                <a:gd name="connsiteX476" fmla="*/ 706177 w 1621915"/>
                <a:gd name="connsiteY476" fmla="*/ 450176 h 1845410"/>
                <a:gd name="connsiteX477" fmla="*/ 723262 w 1621915"/>
                <a:gd name="connsiteY477" fmla="*/ 472956 h 1845410"/>
                <a:gd name="connsiteX478" fmla="*/ 763127 w 1621915"/>
                <a:gd name="connsiteY478" fmla="*/ 438787 h 1845410"/>
                <a:gd name="connsiteX479" fmla="*/ 757432 w 1621915"/>
                <a:gd name="connsiteY479" fmla="*/ 416007 h 1845410"/>
                <a:gd name="connsiteX480" fmla="*/ 734652 w 1621915"/>
                <a:gd name="connsiteY480" fmla="*/ 398923 h 1845410"/>
                <a:gd name="connsiteX481" fmla="*/ 780212 w 1621915"/>
                <a:gd name="connsiteY481" fmla="*/ 376144 h 1845410"/>
                <a:gd name="connsiteX482" fmla="*/ 768822 w 1621915"/>
                <a:gd name="connsiteY482" fmla="*/ 381839 h 1845410"/>
                <a:gd name="connsiteX483" fmla="*/ 757432 w 1621915"/>
                <a:gd name="connsiteY483" fmla="*/ 461566 h 1845410"/>
                <a:gd name="connsiteX484" fmla="*/ 746042 w 1621915"/>
                <a:gd name="connsiteY484" fmla="*/ 478651 h 1845410"/>
                <a:gd name="connsiteX485" fmla="*/ 740347 w 1621915"/>
                <a:gd name="connsiteY485" fmla="*/ 524209 h 1845410"/>
                <a:gd name="connsiteX486" fmla="*/ 797297 w 1621915"/>
                <a:gd name="connsiteY486" fmla="*/ 558378 h 1845410"/>
                <a:gd name="connsiteX487" fmla="*/ 825772 w 1621915"/>
                <a:gd name="connsiteY487" fmla="*/ 575463 h 1845410"/>
                <a:gd name="connsiteX488" fmla="*/ 842857 w 1621915"/>
                <a:gd name="connsiteY488" fmla="*/ 581158 h 1845410"/>
                <a:gd name="connsiteX489" fmla="*/ 865637 w 1621915"/>
                <a:gd name="connsiteY489" fmla="*/ 603937 h 1845410"/>
                <a:gd name="connsiteX490" fmla="*/ 871332 w 1621915"/>
                <a:gd name="connsiteY490" fmla="*/ 626716 h 1845410"/>
                <a:gd name="connsiteX491" fmla="*/ 899806 w 1621915"/>
                <a:gd name="connsiteY491" fmla="*/ 655190 h 1845410"/>
                <a:gd name="connsiteX492" fmla="*/ 922586 w 1621915"/>
                <a:gd name="connsiteY492" fmla="*/ 649496 h 1845410"/>
                <a:gd name="connsiteX493" fmla="*/ 916891 w 1621915"/>
                <a:gd name="connsiteY493" fmla="*/ 615327 h 1845410"/>
                <a:gd name="connsiteX494" fmla="*/ 911196 w 1621915"/>
                <a:gd name="connsiteY494" fmla="*/ 586852 h 1845410"/>
                <a:gd name="connsiteX495" fmla="*/ 928281 w 1621915"/>
                <a:gd name="connsiteY495" fmla="*/ 472956 h 1845410"/>
                <a:gd name="connsiteX496" fmla="*/ 939671 w 1621915"/>
                <a:gd name="connsiteY496" fmla="*/ 444482 h 1845410"/>
                <a:gd name="connsiteX497" fmla="*/ 905501 w 1621915"/>
                <a:gd name="connsiteY497" fmla="*/ 376144 h 1845410"/>
                <a:gd name="connsiteX498" fmla="*/ 922586 w 1621915"/>
                <a:gd name="connsiteY498" fmla="*/ 364754 h 1845410"/>
                <a:gd name="connsiteX499" fmla="*/ 933976 w 1621915"/>
                <a:gd name="connsiteY499" fmla="*/ 347670 h 1845410"/>
                <a:gd name="connsiteX500" fmla="*/ 939671 w 1621915"/>
                <a:gd name="connsiteY500" fmla="*/ 376144 h 1845410"/>
                <a:gd name="connsiteX501" fmla="*/ 945366 w 1621915"/>
                <a:gd name="connsiteY501" fmla="*/ 416007 h 1845410"/>
                <a:gd name="connsiteX502" fmla="*/ 973841 w 1621915"/>
                <a:gd name="connsiteY502" fmla="*/ 410313 h 1845410"/>
                <a:gd name="connsiteX503" fmla="*/ 996621 w 1621915"/>
                <a:gd name="connsiteY503" fmla="*/ 370449 h 1845410"/>
                <a:gd name="connsiteX504" fmla="*/ 973841 w 1621915"/>
                <a:gd name="connsiteY504" fmla="*/ 387533 h 1845410"/>
                <a:gd name="connsiteX505" fmla="*/ 956756 w 1621915"/>
                <a:gd name="connsiteY505" fmla="*/ 421702 h 1845410"/>
                <a:gd name="connsiteX506" fmla="*/ 956756 w 1621915"/>
                <a:gd name="connsiteY506" fmla="*/ 558378 h 1845410"/>
                <a:gd name="connsiteX507" fmla="*/ 962451 w 1621915"/>
                <a:gd name="connsiteY507" fmla="*/ 752003 h 1845410"/>
                <a:gd name="connsiteX508" fmla="*/ 1036486 w 1621915"/>
                <a:gd name="connsiteY508" fmla="*/ 740613 h 1845410"/>
                <a:gd name="connsiteX509" fmla="*/ 1042181 w 1621915"/>
                <a:gd name="connsiteY509" fmla="*/ 706444 h 1845410"/>
                <a:gd name="connsiteX510" fmla="*/ 1053571 w 1621915"/>
                <a:gd name="connsiteY510" fmla="*/ 672275 h 1845410"/>
                <a:gd name="connsiteX511" fmla="*/ 1059266 w 1621915"/>
                <a:gd name="connsiteY511" fmla="*/ 649496 h 1845410"/>
                <a:gd name="connsiteX512" fmla="*/ 1076351 w 1621915"/>
                <a:gd name="connsiteY512" fmla="*/ 615327 h 1845410"/>
                <a:gd name="connsiteX513" fmla="*/ 1082046 w 1621915"/>
                <a:gd name="connsiteY513" fmla="*/ 581158 h 1845410"/>
                <a:gd name="connsiteX514" fmla="*/ 1116216 w 1621915"/>
                <a:gd name="connsiteY514" fmla="*/ 558378 h 1845410"/>
                <a:gd name="connsiteX515" fmla="*/ 1127606 w 1621915"/>
                <a:gd name="connsiteY515" fmla="*/ 541294 h 1845410"/>
                <a:gd name="connsiteX516" fmla="*/ 1110521 w 1621915"/>
                <a:gd name="connsiteY516" fmla="*/ 535599 h 1845410"/>
                <a:gd name="connsiteX517" fmla="*/ 1116216 w 1621915"/>
                <a:gd name="connsiteY517" fmla="*/ 495735 h 1845410"/>
                <a:gd name="connsiteX518" fmla="*/ 1121911 w 1621915"/>
                <a:gd name="connsiteY518" fmla="*/ 444482 h 1845410"/>
                <a:gd name="connsiteX519" fmla="*/ 1184555 w 1621915"/>
                <a:gd name="connsiteY519" fmla="*/ 461566 h 1845410"/>
                <a:gd name="connsiteX520" fmla="*/ 1201640 w 1621915"/>
                <a:gd name="connsiteY520" fmla="*/ 484345 h 1845410"/>
                <a:gd name="connsiteX521" fmla="*/ 1207335 w 1621915"/>
                <a:gd name="connsiteY521" fmla="*/ 518514 h 1845410"/>
                <a:gd name="connsiteX522" fmla="*/ 1195945 w 1621915"/>
                <a:gd name="connsiteY522" fmla="*/ 535599 h 1845410"/>
                <a:gd name="connsiteX523" fmla="*/ 1156080 w 1621915"/>
                <a:gd name="connsiteY523" fmla="*/ 569768 h 1845410"/>
                <a:gd name="connsiteX524" fmla="*/ 1144691 w 1621915"/>
                <a:gd name="connsiteY524" fmla="*/ 592547 h 1845410"/>
                <a:gd name="connsiteX525" fmla="*/ 1110521 w 1621915"/>
                <a:gd name="connsiteY525" fmla="*/ 649496 h 1845410"/>
                <a:gd name="connsiteX526" fmla="*/ 1087741 w 1621915"/>
                <a:gd name="connsiteY526" fmla="*/ 712139 h 1845410"/>
                <a:gd name="connsiteX527" fmla="*/ 1076351 w 1621915"/>
                <a:gd name="connsiteY527" fmla="*/ 734918 h 1845410"/>
                <a:gd name="connsiteX528" fmla="*/ 1013706 w 1621915"/>
                <a:gd name="connsiteY528" fmla="*/ 786171 h 1845410"/>
                <a:gd name="connsiteX529" fmla="*/ 996621 w 1621915"/>
                <a:gd name="connsiteY529" fmla="*/ 791866 h 1845410"/>
                <a:gd name="connsiteX530" fmla="*/ 968146 w 1621915"/>
                <a:gd name="connsiteY530" fmla="*/ 814646 h 1845410"/>
                <a:gd name="connsiteX531" fmla="*/ 962451 w 1621915"/>
                <a:gd name="connsiteY531" fmla="*/ 831730 h 1845410"/>
                <a:gd name="connsiteX532" fmla="*/ 968146 w 1621915"/>
                <a:gd name="connsiteY532" fmla="*/ 934237 h 1845410"/>
                <a:gd name="connsiteX533" fmla="*/ 1047876 w 1621915"/>
                <a:gd name="connsiteY533" fmla="*/ 928542 h 1845410"/>
                <a:gd name="connsiteX534" fmla="*/ 1070656 w 1621915"/>
                <a:gd name="connsiteY534" fmla="*/ 922847 h 1845410"/>
                <a:gd name="connsiteX535" fmla="*/ 1059266 w 1621915"/>
                <a:gd name="connsiteY535" fmla="*/ 905763 h 1845410"/>
                <a:gd name="connsiteX536" fmla="*/ 1064961 w 1621915"/>
                <a:gd name="connsiteY536" fmla="*/ 860204 h 1845410"/>
                <a:gd name="connsiteX537" fmla="*/ 1104826 w 1621915"/>
                <a:gd name="connsiteY537" fmla="*/ 865899 h 1845410"/>
                <a:gd name="connsiteX538" fmla="*/ 1110521 w 1621915"/>
                <a:gd name="connsiteY538" fmla="*/ 882984 h 1845410"/>
                <a:gd name="connsiteX539" fmla="*/ 1144691 w 1621915"/>
                <a:gd name="connsiteY539" fmla="*/ 905763 h 1845410"/>
                <a:gd name="connsiteX540" fmla="*/ 1218725 w 1621915"/>
                <a:gd name="connsiteY540" fmla="*/ 865899 h 1845410"/>
                <a:gd name="connsiteX541" fmla="*/ 1235810 w 1621915"/>
                <a:gd name="connsiteY541" fmla="*/ 734918 h 1845410"/>
                <a:gd name="connsiteX542" fmla="*/ 1252895 w 1621915"/>
                <a:gd name="connsiteY542" fmla="*/ 689359 h 1845410"/>
                <a:gd name="connsiteX543" fmla="*/ 1275675 w 1621915"/>
                <a:gd name="connsiteY543" fmla="*/ 695054 h 1845410"/>
                <a:gd name="connsiteX544" fmla="*/ 1281370 w 1621915"/>
                <a:gd name="connsiteY544" fmla="*/ 712139 h 1845410"/>
                <a:gd name="connsiteX545" fmla="*/ 1269980 w 1621915"/>
                <a:gd name="connsiteY545" fmla="*/ 763392 h 1845410"/>
                <a:gd name="connsiteX546" fmla="*/ 1264285 w 1621915"/>
                <a:gd name="connsiteY546" fmla="*/ 808951 h 1845410"/>
                <a:gd name="connsiteX547" fmla="*/ 1241505 w 1621915"/>
                <a:gd name="connsiteY547" fmla="*/ 854509 h 1845410"/>
                <a:gd name="connsiteX548" fmla="*/ 1235810 w 1621915"/>
                <a:gd name="connsiteY548" fmla="*/ 871594 h 1845410"/>
                <a:gd name="connsiteX549" fmla="*/ 1275675 w 1621915"/>
                <a:gd name="connsiteY549" fmla="*/ 900068 h 1845410"/>
                <a:gd name="connsiteX550" fmla="*/ 1298455 w 1621915"/>
                <a:gd name="connsiteY550" fmla="*/ 905763 h 1845410"/>
                <a:gd name="connsiteX551" fmla="*/ 1241505 w 1621915"/>
                <a:gd name="connsiteY551" fmla="*/ 928542 h 1845410"/>
                <a:gd name="connsiteX552" fmla="*/ 1201640 w 1621915"/>
                <a:gd name="connsiteY552" fmla="*/ 939932 h 1845410"/>
                <a:gd name="connsiteX553" fmla="*/ 1190250 w 1621915"/>
                <a:gd name="connsiteY553" fmla="*/ 957016 h 1845410"/>
                <a:gd name="connsiteX554" fmla="*/ 1201640 w 1621915"/>
                <a:gd name="connsiteY554" fmla="*/ 996880 h 1845410"/>
                <a:gd name="connsiteX555" fmla="*/ 1184555 w 1621915"/>
                <a:gd name="connsiteY555" fmla="*/ 1002575 h 1845410"/>
                <a:gd name="connsiteX556" fmla="*/ 1167470 w 1621915"/>
                <a:gd name="connsiteY556" fmla="*/ 991185 h 1845410"/>
                <a:gd name="connsiteX557" fmla="*/ 1156080 w 1621915"/>
                <a:gd name="connsiteY557" fmla="*/ 1008270 h 1845410"/>
                <a:gd name="connsiteX558" fmla="*/ 1138996 w 1621915"/>
                <a:gd name="connsiteY558" fmla="*/ 1013965 h 1845410"/>
                <a:gd name="connsiteX559" fmla="*/ 1133301 w 1621915"/>
                <a:gd name="connsiteY559" fmla="*/ 974101 h 1845410"/>
                <a:gd name="connsiteX560" fmla="*/ 1116216 w 1621915"/>
                <a:gd name="connsiteY560" fmla="*/ 962711 h 1845410"/>
                <a:gd name="connsiteX561" fmla="*/ 1030791 w 1621915"/>
                <a:gd name="connsiteY561" fmla="*/ 968406 h 1845410"/>
                <a:gd name="connsiteX562" fmla="*/ 1013706 w 1621915"/>
                <a:gd name="connsiteY562" fmla="*/ 979796 h 1845410"/>
                <a:gd name="connsiteX563" fmla="*/ 1019401 w 1621915"/>
                <a:gd name="connsiteY563" fmla="*/ 1099387 h 1845410"/>
                <a:gd name="connsiteX564" fmla="*/ 1053571 w 1621915"/>
                <a:gd name="connsiteY564" fmla="*/ 1116472 h 1845410"/>
                <a:gd name="connsiteX565" fmla="*/ 1150385 w 1621915"/>
                <a:gd name="connsiteY565" fmla="*/ 1122167 h 1845410"/>
                <a:gd name="connsiteX566" fmla="*/ 1184555 w 1621915"/>
                <a:gd name="connsiteY566" fmla="*/ 1127861 h 1845410"/>
                <a:gd name="connsiteX567" fmla="*/ 1201640 w 1621915"/>
                <a:gd name="connsiteY567" fmla="*/ 1133556 h 1845410"/>
                <a:gd name="connsiteX568" fmla="*/ 1258590 w 1621915"/>
                <a:gd name="connsiteY568" fmla="*/ 1127861 h 1845410"/>
                <a:gd name="connsiteX569" fmla="*/ 1287065 w 1621915"/>
                <a:gd name="connsiteY569" fmla="*/ 1099387 h 1845410"/>
                <a:gd name="connsiteX570" fmla="*/ 1304150 w 1621915"/>
                <a:gd name="connsiteY570" fmla="*/ 1087998 h 1845410"/>
                <a:gd name="connsiteX571" fmla="*/ 1315540 w 1621915"/>
                <a:gd name="connsiteY571" fmla="*/ 1065218 h 1845410"/>
                <a:gd name="connsiteX572" fmla="*/ 1332625 w 1621915"/>
                <a:gd name="connsiteY572" fmla="*/ 1048134 h 1845410"/>
                <a:gd name="connsiteX573" fmla="*/ 1355405 w 1621915"/>
                <a:gd name="connsiteY573" fmla="*/ 1019660 h 1845410"/>
                <a:gd name="connsiteX574" fmla="*/ 1378185 w 1621915"/>
                <a:gd name="connsiteY574" fmla="*/ 979796 h 1845410"/>
                <a:gd name="connsiteX575" fmla="*/ 1383880 w 1621915"/>
                <a:gd name="connsiteY575" fmla="*/ 962711 h 1845410"/>
                <a:gd name="connsiteX576" fmla="*/ 1412355 w 1621915"/>
                <a:gd name="connsiteY576" fmla="*/ 939932 h 1845410"/>
                <a:gd name="connsiteX577" fmla="*/ 1418049 w 1621915"/>
                <a:gd name="connsiteY577" fmla="*/ 922847 h 1845410"/>
                <a:gd name="connsiteX578" fmla="*/ 1429439 w 1621915"/>
                <a:gd name="connsiteY578" fmla="*/ 900068 h 1845410"/>
                <a:gd name="connsiteX579" fmla="*/ 1418049 w 1621915"/>
                <a:gd name="connsiteY579" fmla="*/ 865899 h 1845410"/>
                <a:gd name="connsiteX580" fmla="*/ 1429439 w 1621915"/>
                <a:gd name="connsiteY580" fmla="*/ 808951 h 1845410"/>
                <a:gd name="connsiteX581" fmla="*/ 1446524 w 1621915"/>
                <a:gd name="connsiteY581" fmla="*/ 786171 h 1845410"/>
                <a:gd name="connsiteX582" fmla="*/ 1469304 w 1621915"/>
                <a:gd name="connsiteY582" fmla="*/ 774782 h 1845410"/>
                <a:gd name="connsiteX583" fmla="*/ 1429439 w 1621915"/>
                <a:gd name="connsiteY583" fmla="*/ 267942 h 1845410"/>
                <a:gd name="connsiteX584" fmla="*/ 1457914 w 1621915"/>
                <a:gd name="connsiteY584" fmla="*/ 222383 h 1845410"/>
                <a:gd name="connsiteX585" fmla="*/ 1469304 w 1621915"/>
                <a:gd name="connsiteY585" fmla="*/ 205299 h 1845410"/>
                <a:gd name="connsiteX586" fmla="*/ 1509169 w 1621915"/>
                <a:gd name="connsiteY586" fmla="*/ 165435 h 1845410"/>
                <a:gd name="connsiteX587" fmla="*/ 1486389 w 1621915"/>
                <a:gd name="connsiteY587" fmla="*/ 131266 h 1845410"/>
                <a:gd name="connsiteX588" fmla="*/ 1503474 w 1621915"/>
                <a:gd name="connsiteY588" fmla="*/ 119876 h 1845410"/>
                <a:gd name="connsiteX589" fmla="*/ 1520559 w 1621915"/>
                <a:gd name="connsiteY589" fmla="*/ 97097 h 1845410"/>
                <a:gd name="connsiteX590" fmla="*/ 1480694 w 1621915"/>
                <a:gd name="connsiteY590" fmla="*/ 34454 h 1845410"/>
                <a:gd name="connsiteX591" fmla="*/ 1395270 w 1621915"/>
                <a:gd name="connsiteY591" fmla="*/ 57233 h 1845410"/>
                <a:gd name="connsiteX592" fmla="*/ 1389575 w 1621915"/>
                <a:gd name="connsiteY592" fmla="*/ 74318 h 1845410"/>
                <a:gd name="connsiteX593" fmla="*/ 1366795 w 1621915"/>
                <a:gd name="connsiteY593" fmla="*/ 119876 h 1845410"/>
                <a:gd name="connsiteX594" fmla="*/ 1235810 w 1621915"/>
                <a:gd name="connsiteY594" fmla="*/ 62928 h 1845410"/>
                <a:gd name="connsiteX0" fmla="*/ 1235810 w 1572715"/>
                <a:gd name="connsiteY0" fmla="*/ 62913 h 1845395"/>
                <a:gd name="connsiteX1" fmla="*/ 1397962 w 1572715"/>
                <a:gd name="connsiteY1" fmla="*/ 358 h 1845395"/>
                <a:gd name="connsiteX2" fmla="*/ 1498954 w 1572715"/>
                <a:gd name="connsiteY2" fmla="*/ 92539 h 1845395"/>
                <a:gd name="connsiteX3" fmla="*/ 1425091 w 1572715"/>
                <a:gd name="connsiteY3" fmla="*/ 34793 h 1845395"/>
                <a:gd name="connsiteX4" fmla="*/ 1571814 w 1572715"/>
                <a:gd name="connsiteY4" fmla="*/ 34439 h 1845395"/>
                <a:gd name="connsiteX5" fmla="*/ 1486389 w 1572715"/>
                <a:gd name="connsiteY5" fmla="*/ 786156 h 1845395"/>
                <a:gd name="connsiteX6" fmla="*/ 1474999 w 1572715"/>
                <a:gd name="connsiteY6" fmla="*/ 831715 h 1845395"/>
                <a:gd name="connsiteX7" fmla="*/ 1457914 w 1572715"/>
                <a:gd name="connsiteY7" fmla="*/ 894358 h 1845395"/>
                <a:gd name="connsiteX8" fmla="*/ 1452219 w 1572715"/>
                <a:gd name="connsiteY8" fmla="*/ 917138 h 1845395"/>
                <a:gd name="connsiteX9" fmla="*/ 1446524 w 1572715"/>
                <a:gd name="connsiteY9" fmla="*/ 951307 h 1845395"/>
                <a:gd name="connsiteX10" fmla="*/ 1412355 w 1572715"/>
                <a:gd name="connsiteY10" fmla="*/ 974086 h 1845395"/>
                <a:gd name="connsiteX11" fmla="*/ 1361100 w 1572715"/>
                <a:gd name="connsiteY11" fmla="*/ 1031034 h 1845395"/>
                <a:gd name="connsiteX12" fmla="*/ 1338320 w 1572715"/>
                <a:gd name="connsiteY12" fmla="*/ 1082288 h 1845395"/>
                <a:gd name="connsiteX13" fmla="*/ 1315540 w 1572715"/>
                <a:gd name="connsiteY13" fmla="*/ 1127846 h 1845395"/>
                <a:gd name="connsiteX14" fmla="*/ 1298455 w 1572715"/>
                <a:gd name="connsiteY14" fmla="*/ 1156320 h 1845395"/>
                <a:gd name="connsiteX15" fmla="*/ 1281370 w 1572715"/>
                <a:gd name="connsiteY15" fmla="*/ 1162015 h 1845395"/>
                <a:gd name="connsiteX16" fmla="*/ 1235810 w 1572715"/>
                <a:gd name="connsiteY16" fmla="*/ 1179100 h 1845395"/>
                <a:gd name="connsiteX17" fmla="*/ 1218725 w 1572715"/>
                <a:gd name="connsiteY17" fmla="*/ 1190489 h 1845395"/>
                <a:gd name="connsiteX18" fmla="*/ 1224420 w 1572715"/>
                <a:gd name="connsiteY18" fmla="*/ 1213269 h 1845395"/>
                <a:gd name="connsiteX19" fmla="*/ 1241505 w 1572715"/>
                <a:gd name="connsiteY19" fmla="*/ 1218964 h 1845395"/>
                <a:gd name="connsiteX20" fmla="*/ 1281370 w 1572715"/>
                <a:gd name="connsiteY20" fmla="*/ 1247438 h 1845395"/>
                <a:gd name="connsiteX21" fmla="*/ 1315540 w 1572715"/>
                <a:gd name="connsiteY21" fmla="*/ 1270217 h 1845395"/>
                <a:gd name="connsiteX22" fmla="*/ 1326930 w 1572715"/>
                <a:gd name="connsiteY22" fmla="*/ 1287302 h 1845395"/>
                <a:gd name="connsiteX23" fmla="*/ 1338320 w 1572715"/>
                <a:gd name="connsiteY23" fmla="*/ 1321471 h 1845395"/>
                <a:gd name="connsiteX24" fmla="*/ 1344015 w 1572715"/>
                <a:gd name="connsiteY24" fmla="*/ 1338555 h 1845395"/>
                <a:gd name="connsiteX25" fmla="*/ 1355405 w 1572715"/>
                <a:gd name="connsiteY25" fmla="*/ 1361334 h 1845395"/>
                <a:gd name="connsiteX26" fmla="*/ 1366795 w 1572715"/>
                <a:gd name="connsiteY26" fmla="*/ 1395503 h 1845395"/>
                <a:gd name="connsiteX27" fmla="*/ 1372490 w 1572715"/>
                <a:gd name="connsiteY27" fmla="*/ 1412588 h 1845395"/>
                <a:gd name="connsiteX28" fmla="*/ 1406660 w 1572715"/>
                <a:gd name="connsiteY28" fmla="*/ 1469536 h 1845395"/>
                <a:gd name="connsiteX29" fmla="*/ 1418049 w 1572715"/>
                <a:gd name="connsiteY29" fmla="*/ 1503705 h 1845395"/>
                <a:gd name="connsiteX30" fmla="*/ 1429439 w 1572715"/>
                <a:gd name="connsiteY30" fmla="*/ 1520790 h 1845395"/>
                <a:gd name="connsiteX31" fmla="*/ 1446524 w 1572715"/>
                <a:gd name="connsiteY31" fmla="*/ 1572043 h 1845395"/>
                <a:gd name="connsiteX32" fmla="*/ 1457914 w 1572715"/>
                <a:gd name="connsiteY32" fmla="*/ 1589128 h 1845395"/>
                <a:gd name="connsiteX33" fmla="*/ 1474999 w 1572715"/>
                <a:gd name="connsiteY33" fmla="*/ 1640381 h 1845395"/>
                <a:gd name="connsiteX34" fmla="*/ 1480694 w 1572715"/>
                <a:gd name="connsiteY34" fmla="*/ 1685940 h 1845395"/>
                <a:gd name="connsiteX35" fmla="*/ 1486389 w 1572715"/>
                <a:gd name="connsiteY35" fmla="*/ 1720109 h 1845395"/>
                <a:gd name="connsiteX36" fmla="*/ 1480694 w 1572715"/>
                <a:gd name="connsiteY36" fmla="*/ 1794142 h 1845395"/>
                <a:gd name="connsiteX37" fmla="*/ 1440829 w 1572715"/>
                <a:gd name="connsiteY37" fmla="*/ 1742888 h 1845395"/>
                <a:gd name="connsiteX38" fmla="*/ 1429439 w 1572715"/>
                <a:gd name="connsiteY38" fmla="*/ 1674550 h 1845395"/>
                <a:gd name="connsiteX39" fmla="*/ 1418049 w 1572715"/>
                <a:gd name="connsiteY39" fmla="*/ 1657466 h 1845395"/>
                <a:gd name="connsiteX40" fmla="*/ 1412355 w 1572715"/>
                <a:gd name="connsiteY40" fmla="*/ 1640381 h 1845395"/>
                <a:gd name="connsiteX41" fmla="*/ 1395270 w 1572715"/>
                <a:gd name="connsiteY41" fmla="*/ 1628991 h 1845395"/>
                <a:gd name="connsiteX42" fmla="*/ 1389575 w 1572715"/>
                <a:gd name="connsiteY42" fmla="*/ 1589128 h 1845395"/>
                <a:gd name="connsiteX43" fmla="*/ 1378185 w 1572715"/>
                <a:gd name="connsiteY43" fmla="*/ 1554959 h 1845395"/>
                <a:gd name="connsiteX44" fmla="*/ 1372490 w 1572715"/>
                <a:gd name="connsiteY44" fmla="*/ 1532179 h 1845395"/>
                <a:gd name="connsiteX45" fmla="*/ 1355405 w 1572715"/>
                <a:gd name="connsiteY45" fmla="*/ 1509400 h 1845395"/>
                <a:gd name="connsiteX46" fmla="*/ 1349710 w 1572715"/>
                <a:gd name="connsiteY46" fmla="*/ 1469536 h 1845395"/>
                <a:gd name="connsiteX47" fmla="*/ 1338320 w 1572715"/>
                <a:gd name="connsiteY47" fmla="*/ 1435367 h 1845395"/>
                <a:gd name="connsiteX48" fmla="*/ 1321235 w 1572715"/>
                <a:gd name="connsiteY48" fmla="*/ 1389809 h 1845395"/>
                <a:gd name="connsiteX49" fmla="*/ 1315540 w 1572715"/>
                <a:gd name="connsiteY49" fmla="*/ 1344250 h 1845395"/>
                <a:gd name="connsiteX50" fmla="*/ 1298455 w 1572715"/>
                <a:gd name="connsiteY50" fmla="*/ 1338555 h 1845395"/>
                <a:gd name="connsiteX51" fmla="*/ 1281370 w 1572715"/>
                <a:gd name="connsiteY51" fmla="*/ 1327165 h 1845395"/>
                <a:gd name="connsiteX52" fmla="*/ 1247200 w 1572715"/>
                <a:gd name="connsiteY52" fmla="*/ 1315776 h 1845395"/>
                <a:gd name="connsiteX53" fmla="*/ 1213030 w 1572715"/>
                <a:gd name="connsiteY53" fmla="*/ 1292996 h 1845395"/>
                <a:gd name="connsiteX54" fmla="*/ 1178860 w 1572715"/>
                <a:gd name="connsiteY54" fmla="*/ 1281607 h 1845395"/>
                <a:gd name="connsiteX55" fmla="*/ 1173165 w 1572715"/>
                <a:gd name="connsiteY55" fmla="*/ 1338555 h 1845395"/>
                <a:gd name="connsiteX56" fmla="*/ 1156080 w 1572715"/>
                <a:gd name="connsiteY56" fmla="*/ 1349945 h 1845395"/>
                <a:gd name="connsiteX57" fmla="*/ 1161775 w 1572715"/>
                <a:gd name="connsiteY57" fmla="*/ 1372724 h 1845395"/>
                <a:gd name="connsiteX58" fmla="*/ 1167470 w 1572715"/>
                <a:gd name="connsiteY58" fmla="*/ 1389809 h 1845395"/>
                <a:gd name="connsiteX59" fmla="*/ 1190250 w 1572715"/>
                <a:gd name="connsiteY59" fmla="*/ 1412588 h 1845395"/>
                <a:gd name="connsiteX60" fmla="*/ 1201640 w 1572715"/>
                <a:gd name="connsiteY60" fmla="*/ 1429672 h 1845395"/>
                <a:gd name="connsiteX61" fmla="*/ 1201640 w 1572715"/>
                <a:gd name="connsiteY61" fmla="*/ 1475231 h 1845395"/>
                <a:gd name="connsiteX62" fmla="*/ 1235810 w 1572715"/>
                <a:gd name="connsiteY62" fmla="*/ 1492316 h 1845395"/>
                <a:gd name="connsiteX63" fmla="*/ 1275675 w 1572715"/>
                <a:gd name="connsiteY63" fmla="*/ 1509400 h 1845395"/>
                <a:gd name="connsiteX64" fmla="*/ 1252895 w 1572715"/>
                <a:gd name="connsiteY64" fmla="*/ 1520790 h 1845395"/>
                <a:gd name="connsiteX65" fmla="*/ 1241505 w 1572715"/>
                <a:gd name="connsiteY65" fmla="*/ 1537874 h 1845395"/>
                <a:gd name="connsiteX66" fmla="*/ 1224420 w 1572715"/>
                <a:gd name="connsiteY66" fmla="*/ 1549264 h 1845395"/>
                <a:gd name="connsiteX67" fmla="*/ 1201640 w 1572715"/>
                <a:gd name="connsiteY67" fmla="*/ 1532179 h 1845395"/>
                <a:gd name="connsiteX68" fmla="*/ 1178860 w 1572715"/>
                <a:gd name="connsiteY68" fmla="*/ 1509400 h 1845395"/>
                <a:gd name="connsiteX69" fmla="*/ 1173165 w 1572715"/>
                <a:gd name="connsiteY69" fmla="*/ 1486621 h 1845395"/>
                <a:gd name="connsiteX70" fmla="*/ 1167470 w 1572715"/>
                <a:gd name="connsiteY70" fmla="*/ 1458147 h 1845395"/>
                <a:gd name="connsiteX71" fmla="*/ 1150385 w 1572715"/>
                <a:gd name="connsiteY71" fmla="*/ 1452452 h 1845395"/>
                <a:gd name="connsiteX72" fmla="*/ 1138996 w 1572715"/>
                <a:gd name="connsiteY72" fmla="*/ 1435367 h 1845395"/>
                <a:gd name="connsiteX73" fmla="*/ 1121911 w 1572715"/>
                <a:gd name="connsiteY73" fmla="*/ 1429672 h 1845395"/>
                <a:gd name="connsiteX74" fmla="*/ 1104826 w 1572715"/>
                <a:gd name="connsiteY74" fmla="*/ 1418283 h 1845395"/>
                <a:gd name="connsiteX75" fmla="*/ 1064961 w 1572715"/>
                <a:gd name="connsiteY75" fmla="*/ 1406893 h 1845395"/>
                <a:gd name="connsiteX76" fmla="*/ 1030791 w 1572715"/>
                <a:gd name="connsiteY76" fmla="*/ 1378419 h 1845395"/>
                <a:gd name="connsiteX77" fmla="*/ 1019401 w 1572715"/>
                <a:gd name="connsiteY77" fmla="*/ 1361334 h 1845395"/>
                <a:gd name="connsiteX78" fmla="*/ 1002316 w 1572715"/>
                <a:gd name="connsiteY78" fmla="*/ 1349945 h 1845395"/>
                <a:gd name="connsiteX79" fmla="*/ 996621 w 1572715"/>
                <a:gd name="connsiteY79" fmla="*/ 1332860 h 1845395"/>
                <a:gd name="connsiteX80" fmla="*/ 962451 w 1572715"/>
                <a:gd name="connsiteY80" fmla="*/ 1315776 h 1845395"/>
                <a:gd name="connsiteX81" fmla="*/ 945366 w 1572715"/>
                <a:gd name="connsiteY81" fmla="*/ 1321471 h 1845395"/>
                <a:gd name="connsiteX82" fmla="*/ 928281 w 1572715"/>
                <a:gd name="connsiteY82" fmla="*/ 1355640 h 1845395"/>
                <a:gd name="connsiteX83" fmla="*/ 933976 w 1572715"/>
                <a:gd name="connsiteY83" fmla="*/ 1423978 h 1845395"/>
                <a:gd name="connsiteX84" fmla="*/ 968146 w 1572715"/>
                <a:gd name="connsiteY84" fmla="*/ 1458147 h 1845395"/>
                <a:gd name="connsiteX85" fmla="*/ 1002316 w 1572715"/>
                <a:gd name="connsiteY85" fmla="*/ 1469536 h 1845395"/>
                <a:gd name="connsiteX86" fmla="*/ 1008011 w 1572715"/>
                <a:gd name="connsiteY86" fmla="*/ 1486621 h 1845395"/>
                <a:gd name="connsiteX87" fmla="*/ 1025096 w 1572715"/>
                <a:gd name="connsiteY87" fmla="*/ 1492316 h 1845395"/>
                <a:gd name="connsiteX88" fmla="*/ 1064961 w 1572715"/>
                <a:gd name="connsiteY88" fmla="*/ 1498010 h 1845395"/>
                <a:gd name="connsiteX89" fmla="*/ 1059266 w 1572715"/>
                <a:gd name="connsiteY89" fmla="*/ 1526484 h 1845395"/>
                <a:gd name="connsiteX90" fmla="*/ 1047876 w 1572715"/>
                <a:gd name="connsiteY90" fmla="*/ 1543569 h 1845395"/>
                <a:gd name="connsiteX91" fmla="*/ 1076351 w 1572715"/>
                <a:gd name="connsiteY91" fmla="*/ 1566348 h 1845395"/>
                <a:gd name="connsiteX92" fmla="*/ 1110521 w 1572715"/>
                <a:gd name="connsiteY92" fmla="*/ 1594822 h 1845395"/>
                <a:gd name="connsiteX93" fmla="*/ 1150385 w 1572715"/>
                <a:gd name="connsiteY93" fmla="*/ 1606212 h 1845395"/>
                <a:gd name="connsiteX94" fmla="*/ 1184555 w 1572715"/>
                <a:gd name="connsiteY94" fmla="*/ 1617602 h 1845395"/>
                <a:gd name="connsiteX95" fmla="*/ 1201640 w 1572715"/>
                <a:gd name="connsiteY95" fmla="*/ 1623297 h 1845395"/>
                <a:gd name="connsiteX96" fmla="*/ 1207335 w 1572715"/>
                <a:gd name="connsiteY96" fmla="*/ 1640381 h 1845395"/>
                <a:gd name="connsiteX97" fmla="*/ 1218725 w 1572715"/>
                <a:gd name="connsiteY97" fmla="*/ 1663160 h 1845395"/>
                <a:gd name="connsiteX98" fmla="*/ 1207335 w 1572715"/>
                <a:gd name="connsiteY98" fmla="*/ 1691635 h 1845395"/>
                <a:gd name="connsiteX99" fmla="*/ 1195945 w 1572715"/>
                <a:gd name="connsiteY99" fmla="*/ 1674550 h 1845395"/>
                <a:gd name="connsiteX100" fmla="*/ 1121911 w 1572715"/>
                <a:gd name="connsiteY100" fmla="*/ 1657466 h 1845395"/>
                <a:gd name="connsiteX101" fmla="*/ 1161775 w 1572715"/>
                <a:gd name="connsiteY101" fmla="*/ 1697329 h 1845395"/>
                <a:gd name="connsiteX102" fmla="*/ 1178860 w 1572715"/>
                <a:gd name="connsiteY102" fmla="*/ 1731498 h 1845395"/>
                <a:gd name="connsiteX103" fmla="*/ 1156080 w 1572715"/>
                <a:gd name="connsiteY103" fmla="*/ 1742888 h 1845395"/>
                <a:gd name="connsiteX104" fmla="*/ 1104826 w 1572715"/>
                <a:gd name="connsiteY104" fmla="*/ 1737193 h 1845395"/>
                <a:gd name="connsiteX105" fmla="*/ 1087741 w 1572715"/>
                <a:gd name="connsiteY105" fmla="*/ 1731498 h 1845395"/>
                <a:gd name="connsiteX106" fmla="*/ 1064961 w 1572715"/>
                <a:gd name="connsiteY106" fmla="*/ 1611907 h 1845395"/>
                <a:gd name="connsiteX107" fmla="*/ 1019401 w 1572715"/>
                <a:gd name="connsiteY107" fmla="*/ 1600517 h 1845395"/>
                <a:gd name="connsiteX108" fmla="*/ 1008011 w 1572715"/>
                <a:gd name="connsiteY108" fmla="*/ 1623297 h 1845395"/>
                <a:gd name="connsiteX109" fmla="*/ 996621 w 1572715"/>
                <a:gd name="connsiteY109" fmla="*/ 1640381 h 1845395"/>
                <a:gd name="connsiteX110" fmla="*/ 1002316 w 1572715"/>
                <a:gd name="connsiteY110" fmla="*/ 1720109 h 1845395"/>
                <a:gd name="connsiteX111" fmla="*/ 1008011 w 1572715"/>
                <a:gd name="connsiteY111" fmla="*/ 1737193 h 1845395"/>
                <a:gd name="connsiteX112" fmla="*/ 1025096 w 1572715"/>
                <a:gd name="connsiteY112" fmla="*/ 1742888 h 1845395"/>
                <a:gd name="connsiteX113" fmla="*/ 1025096 w 1572715"/>
                <a:gd name="connsiteY113" fmla="*/ 1777057 h 1845395"/>
                <a:gd name="connsiteX114" fmla="*/ 1002316 w 1572715"/>
                <a:gd name="connsiteY114" fmla="*/ 1845395 h 1845395"/>
                <a:gd name="connsiteX115" fmla="*/ 996621 w 1572715"/>
                <a:gd name="connsiteY115" fmla="*/ 1828311 h 1845395"/>
                <a:gd name="connsiteX116" fmla="*/ 990926 w 1572715"/>
                <a:gd name="connsiteY116" fmla="*/ 1799836 h 1845395"/>
                <a:gd name="connsiteX117" fmla="*/ 973841 w 1572715"/>
                <a:gd name="connsiteY117" fmla="*/ 1811226 h 1845395"/>
                <a:gd name="connsiteX118" fmla="*/ 945366 w 1572715"/>
                <a:gd name="connsiteY118" fmla="*/ 1816921 h 1845395"/>
                <a:gd name="connsiteX119" fmla="*/ 905501 w 1572715"/>
                <a:gd name="connsiteY119" fmla="*/ 1805531 h 1845395"/>
                <a:gd name="connsiteX120" fmla="*/ 899806 w 1572715"/>
                <a:gd name="connsiteY120" fmla="*/ 1788447 h 1845395"/>
                <a:gd name="connsiteX121" fmla="*/ 922586 w 1572715"/>
                <a:gd name="connsiteY121" fmla="*/ 1765667 h 1845395"/>
                <a:gd name="connsiteX122" fmla="*/ 945366 w 1572715"/>
                <a:gd name="connsiteY122" fmla="*/ 1754278 h 1845395"/>
                <a:gd name="connsiteX123" fmla="*/ 956756 w 1572715"/>
                <a:gd name="connsiteY123" fmla="*/ 1737193 h 1845395"/>
                <a:gd name="connsiteX124" fmla="*/ 968146 w 1572715"/>
                <a:gd name="connsiteY124" fmla="*/ 1703024 h 1845395"/>
                <a:gd name="connsiteX125" fmla="*/ 973841 w 1572715"/>
                <a:gd name="connsiteY125" fmla="*/ 1657466 h 1845395"/>
                <a:gd name="connsiteX126" fmla="*/ 996621 w 1572715"/>
                <a:gd name="connsiteY126" fmla="*/ 1623297 h 1845395"/>
                <a:gd name="connsiteX127" fmla="*/ 990926 w 1572715"/>
                <a:gd name="connsiteY127" fmla="*/ 1606212 h 1845395"/>
                <a:gd name="connsiteX128" fmla="*/ 1002316 w 1572715"/>
                <a:gd name="connsiteY128" fmla="*/ 1572043 h 1845395"/>
                <a:gd name="connsiteX129" fmla="*/ 979536 w 1572715"/>
                <a:gd name="connsiteY129" fmla="*/ 1543569 h 1845395"/>
                <a:gd name="connsiteX130" fmla="*/ 939671 w 1572715"/>
                <a:gd name="connsiteY130" fmla="*/ 1515095 h 1845395"/>
                <a:gd name="connsiteX131" fmla="*/ 933976 w 1572715"/>
                <a:gd name="connsiteY131" fmla="*/ 1537874 h 1845395"/>
                <a:gd name="connsiteX132" fmla="*/ 922586 w 1572715"/>
                <a:gd name="connsiteY132" fmla="*/ 1628991 h 1845395"/>
                <a:gd name="connsiteX133" fmla="*/ 905501 w 1572715"/>
                <a:gd name="connsiteY133" fmla="*/ 1623297 h 1845395"/>
                <a:gd name="connsiteX134" fmla="*/ 922586 w 1572715"/>
                <a:gd name="connsiteY134" fmla="*/ 1543569 h 1845395"/>
                <a:gd name="connsiteX135" fmla="*/ 916891 w 1572715"/>
                <a:gd name="connsiteY135" fmla="*/ 1509400 h 1845395"/>
                <a:gd name="connsiteX136" fmla="*/ 905501 w 1572715"/>
                <a:gd name="connsiteY136" fmla="*/ 1492316 h 1845395"/>
                <a:gd name="connsiteX137" fmla="*/ 888416 w 1572715"/>
                <a:gd name="connsiteY137" fmla="*/ 1435367 h 1845395"/>
                <a:gd name="connsiteX138" fmla="*/ 865637 w 1572715"/>
                <a:gd name="connsiteY138" fmla="*/ 1406893 h 1845395"/>
                <a:gd name="connsiteX139" fmla="*/ 848552 w 1572715"/>
                <a:gd name="connsiteY139" fmla="*/ 1418283 h 1845395"/>
                <a:gd name="connsiteX140" fmla="*/ 831467 w 1572715"/>
                <a:gd name="connsiteY140" fmla="*/ 1458147 h 1845395"/>
                <a:gd name="connsiteX141" fmla="*/ 825772 w 1572715"/>
                <a:gd name="connsiteY141" fmla="*/ 1475231 h 1845395"/>
                <a:gd name="connsiteX142" fmla="*/ 802992 w 1572715"/>
                <a:gd name="connsiteY142" fmla="*/ 1498010 h 1845395"/>
                <a:gd name="connsiteX143" fmla="*/ 785907 w 1572715"/>
                <a:gd name="connsiteY143" fmla="*/ 1532179 h 1845395"/>
                <a:gd name="connsiteX144" fmla="*/ 797297 w 1572715"/>
                <a:gd name="connsiteY144" fmla="*/ 1566348 h 1845395"/>
                <a:gd name="connsiteX145" fmla="*/ 808687 w 1572715"/>
                <a:gd name="connsiteY145" fmla="*/ 1623297 h 1845395"/>
                <a:gd name="connsiteX146" fmla="*/ 825772 w 1572715"/>
                <a:gd name="connsiteY146" fmla="*/ 1634686 h 1845395"/>
                <a:gd name="connsiteX147" fmla="*/ 820077 w 1572715"/>
                <a:gd name="connsiteY147" fmla="*/ 1674550 h 1845395"/>
                <a:gd name="connsiteX148" fmla="*/ 802992 w 1572715"/>
                <a:gd name="connsiteY148" fmla="*/ 1668855 h 1845395"/>
                <a:gd name="connsiteX149" fmla="*/ 797297 w 1572715"/>
                <a:gd name="connsiteY149" fmla="*/ 1651771 h 1845395"/>
                <a:gd name="connsiteX150" fmla="*/ 780212 w 1572715"/>
                <a:gd name="connsiteY150" fmla="*/ 1640381 h 1845395"/>
                <a:gd name="connsiteX151" fmla="*/ 740347 w 1572715"/>
                <a:gd name="connsiteY151" fmla="*/ 1657466 h 1845395"/>
                <a:gd name="connsiteX152" fmla="*/ 734652 w 1572715"/>
                <a:gd name="connsiteY152" fmla="*/ 1674550 h 1845395"/>
                <a:gd name="connsiteX153" fmla="*/ 711872 w 1572715"/>
                <a:gd name="connsiteY153" fmla="*/ 1708719 h 1845395"/>
                <a:gd name="connsiteX154" fmla="*/ 723262 w 1572715"/>
                <a:gd name="connsiteY154" fmla="*/ 1748583 h 1845395"/>
                <a:gd name="connsiteX155" fmla="*/ 728957 w 1572715"/>
                <a:gd name="connsiteY155" fmla="*/ 1765667 h 1845395"/>
                <a:gd name="connsiteX156" fmla="*/ 723262 w 1572715"/>
                <a:gd name="connsiteY156" fmla="*/ 1794142 h 1845395"/>
                <a:gd name="connsiteX157" fmla="*/ 706177 w 1572715"/>
                <a:gd name="connsiteY157" fmla="*/ 1799836 h 1845395"/>
                <a:gd name="connsiteX158" fmla="*/ 700482 w 1572715"/>
                <a:gd name="connsiteY158" fmla="*/ 1777057 h 1845395"/>
                <a:gd name="connsiteX159" fmla="*/ 666312 w 1572715"/>
                <a:gd name="connsiteY159" fmla="*/ 1754278 h 1845395"/>
                <a:gd name="connsiteX160" fmla="*/ 586583 w 1572715"/>
                <a:gd name="connsiteY160" fmla="*/ 1742888 h 1845395"/>
                <a:gd name="connsiteX161" fmla="*/ 615058 w 1572715"/>
                <a:gd name="connsiteY161" fmla="*/ 1731498 h 1845395"/>
                <a:gd name="connsiteX162" fmla="*/ 649227 w 1572715"/>
                <a:gd name="connsiteY162" fmla="*/ 1725804 h 1845395"/>
                <a:gd name="connsiteX163" fmla="*/ 637837 w 1572715"/>
                <a:gd name="connsiteY163" fmla="*/ 1685940 h 1845395"/>
                <a:gd name="connsiteX164" fmla="*/ 677702 w 1572715"/>
                <a:gd name="connsiteY164" fmla="*/ 1663160 h 1845395"/>
                <a:gd name="connsiteX165" fmla="*/ 694787 w 1572715"/>
                <a:gd name="connsiteY165" fmla="*/ 1657466 h 1845395"/>
                <a:gd name="connsiteX166" fmla="*/ 700482 w 1572715"/>
                <a:gd name="connsiteY166" fmla="*/ 1640381 h 1845395"/>
                <a:gd name="connsiteX167" fmla="*/ 717567 w 1572715"/>
                <a:gd name="connsiteY167" fmla="*/ 1628991 h 1845395"/>
                <a:gd name="connsiteX168" fmla="*/ 728957 w 1572715"/>
                <a:gd name="connsiteY168" fmla="*/ 1611907 h 1845395"/>
                <a:gd name="connsiteX169" fmla="*/ 723262 w 1572715"/>
                <a:gd name="connsiteY169" fmla="*/ 1583433 h 1845395"/>
                <a:gd name="connsiteX170" fmla="*/ 672007 w 1572715"/>
                <a:gd name="connsiteY170" fmla="*/ 1572043 h 1845395"/>
                <a:gd name="connsiteX171" fmla="*/ 637837 w 1572715"/>
                <a:gd name="connsiteY171" fmla="*/ 1554959 h 1845395"/>
                <a:gd name="connsiteX172" fmla="*/ 632142 w 1572715"/>
                <a:gd name="connsiteY172" fmla="*/ 1537874 h 1845395"/>
                <a:gd name="connsiteX173" fmla="*/ 620752 w 1572715"/>
                <a:gd name="connsiteY173" fmla="*/ 1520790 h 1845395"/>
                <a:gd name="connsiteX174" fmla="*/ 637837 w 1572715"/>
                <a:gd name="connsiteY174" fmla="*/ 1515095 h 1845395"/>
                <a:gd name="connsiteX175" fmla="*/ 728957 w 1572715"/>
                <a:gd name="connsiteY175" fmla="*/ 1503705 h 1845395"/>
                <a:gd name="connsiteX176" fmla="*/ 751737 w 1572715"/>
                <a:gd name="connsiteY176" fmla="*/ 1492316 h 1845395"/>
                <a:gd name="connsiteX177" fmla="*/ 763127 w 1572715"/>
                <a:gd name="connsiteY177" fmla="*/ 1475231 h 1845395"/>
                <a:gd name="connsiteX178" fmla="*/ 797297 w 1572715"/>
                <a:gd name="connsiteY178" fmla="*/ 1458147 h 1845395"/>
                <a:gd name="connsiteX179" fmla="*/ 808687 w 1572715"/>
                <a:gd name="connsiteY179" fmla="*/ 1441062 h 1845395"/>
                <a:gd name="connsiteX180" fmla="*/ 825772 w 1572715"/>
                <a:gd name="connsiteY180" fmla="*/ 1423978 h 1845395"/>
                <a:gd name="connsiteX181" fmla="*/ 854247 w 1572715"/>
                <a:gd name="connsiteY181" fmla="*/ 1378419 h 1845395"/>
                <a:gd name="connsiteX182" fmla="*/ 865637 w 1572715"/>
                <a:gd name="connsiteY182" fmla="*/ 1349945 h 1845395"/>
                <a:gd name="connsiteX183" fmla="*/ 905501 w 1572715"/>
                <a:gd name="connsiteY183" fmla="*/ 1327165 h 1845395"/>
                <a:gd name="connsiteX184" fmla="*/ 956756 w 1572715"/>
                <a:gd name="connsiteY184" fmla="*/ 1315776 h 1845395"/>
                <a:gd name="connsiteX185" fmla="*/ 951061 w 1572715"/>
                <a:gd name="connsiteY185" fmla="*/ 1298691 h 1845395"/>
                <a:gd name="connsiteX186" fmla="*/ 945366 w 1572715"/>
                <a:gd name="connsiteY186" fmla="*/ 1236048 h 1845395"/>
                <a:gd name="connsiteX187" fmla="*/ 928281 w 1572715"/>
                <a:gd name="connsiteY187" fmla="*/ 1230353 h 1845395"/>
                <a:gd name="connsiteX188" fmla="*/ 905501 w 1572715"/>
                <a:gd name="connsiteY188" fmla="*/ 1224658 h 1845395"/>
                <a:gd name="connsiteX189" fmla="*/ 825772 w 1572715"/>
                <a:gd name="connsiteY189" fmla="*/ 1230353 h 1845395"/>
                <a:gd name="connsiteX190" fmla="*/ 808687 w 1572715"/>
                <a:gd name="connsiteY190" fmla="*/ 1241743 h 1845395"/>
                <a:gd name="connsiteX191" fmla="*/ 780212 w 1572715"/>
                <a:gd name="connsiteY191" fmla="*/ 1247438 h 1845395"/>
                <a:gd name="connsiteX192" fmla="*/ 757432 w 1572715"/>
                <a:gd name="connsiteY192" fmla="*/ 1258827 h 1845395"/>
                <a:gd name="connsiteX193" fmla="*/ 734652 w 1572715"/>
                <a:gd name="connsiteY193" fmla="*/ 1304386 h 1845395"/>
                <a:gd name="connsiteX194" fmla="*/ 717567 w 1572715"/>
                <a:gd name="connsiteY194" fmla="*/ 1355640 h 1845395"/>
                <a:gd name="connsiteX195" fmla="*/ 711872 w 1572715"/>
                <a:gd name="connsiteY195" fmla="*/ 1372724 h 1845395"/>
                <a:gd name="connsiteX196" fmla="*/ 689092 w 1572715"/>
                <a:gd name="connsiteY196" fmla="*/ 1389809 h 1845395"/>
                <a:gd name="connsiteX197" fmla="*/ 683397 w 1572715"/>
                <a:gd name="connsiteY197" fmla="*/ 1327165 h 1845395"/>
                <a:gd name="connsiteX198" fmla="*/ 666312 w 1572715"/>
                <a:gd name="connsiteY198" fmla="*/ 1315776 h 1845395"/>
                <a:gd name="connsiteX199" fmla="*/ 575193 w 1572715"/>
                <a:gd name="connsiteY199" fmla="*/ 1327165 h 1845395"/>
                <a:gd name="connsiteX200" fmla="*/ 563803 w 1572715"/>
                <a:gd name="connsiteY200" fmla="*/ 1344250 h 1845395"/>
                <a:gd name="connsiteX201" fmla="*/ 541023 w 1572715"/>
                <a:gd name="connsiteY201" fmla="*/ 1406893 h 1845395"/>
                <a:gd name="connsiteX202" fmla="*/ 444208 w 1572715"/>
                <a:gd name="connsiteY202" fmla="*/ 1412588 h 1845395"/>
                <a:gd name="connsiteX203" fmla="*/ 438513 w 1572715"/>
                <a:gd name="connsiteY203" fmla="*/ 1458147 h 1845395"/>
                <a:gd name="connsiteX204" fmla="*/ 421428 w 1572715"/>
                <a:gd name="connsiteY204" fmla="*/ 1480926 h 1845395"/>
                <a:gd name="connsiteX205" fmla="*/ 410038 w 1572715"/>
                <a:gd name="connsiteY205" fmla="*/ 1498010 h 1845395"/>
                <a:gd name="connsiteX206" fmla="*/ 415733 w 1572715"/>
                <a:gd name="connsiteY206" fmla="*/ 1560653 h 1845395"/>
                <a:gd name="connsiteX207" fmla="*/ 432818 w 1572715"/>
                <a:gd name="connsiteY207" fmla="*/ 1566348 h 1845395"/>
                <a:gd name="connsiteX208" fmla="*/ 438513 w 1572715"/>
                <a:gd name="connsiteY208" fmla="*/ 1589128 h 1845395"/>
                <a:gd name="connsiteX209" fmla="*/ 449903 w 1572715"/>
                <a:gd name="connsiteY209" fmla="*/ 1606212 h 1845395"/>
                <a:gd name="connsiteX210" fmla="*/ 392953 w 1572715"/>
                <a:gd name="connsiteY210" fmla="*/ 1600517 h 1845395"/>
                <a:gd name="connsiteX211" fmla="*/ 387258 w 1572715"/>
                <a:gd name="connsiteY211" fmla="*/ 1526484 h 1845395"/>
                <a:gd name="connsiteX212" fmla="*/ 381563 w 1572715"/>
                <a:gd name="connsiteY212" fmla="*/ 1441062 h 1845395"/>
                <a:gd name="connsiteX213" fmla="*/ 364478 w 1572715"/>
                <a:gd name="connsiteY213" fmla="*/ 1429672 h 1845395"/>
                <a:gd name="connsiteX214" fmla="*/ 324614 w 1572715"/>
                <a:gd name="connsiteY214" fmla="*/ 1418283 h 1845395"/>
                <a:gd name="connsiteX215" fmla="*/ 301834 w 1572715"/>
                <a:gd name="connsiteY215" fmla="*/ 1423978 h 1845395"/>
                <a:gd name="connsiteX216" fmla="*/ 290444 w 1572715"/>
                <a:gd name="connsiteY216" fmla="*/ 1441062 h 1845395"/>
                <a:gd name="connsiteX217" fmla="*/ 273359 w 1572715"/>
                <a:gd name="connsiteY217" fmla="*/ 1458147 h 1845395"/>
                <a:gd name="connsiteX218" fmla="*/ 233494 w 1572715"/>
                <a:gd name="connsiteY218" fmla="*/ 1498010 h 1845395"/>
                <a:gd name="connsiteX219" fmla="*/ 239189 w 1572715"/>
                <a:gd name="connsiteY219" fmla="*/ 1520790 h 1845395"/>
                <a:gd name="connsiteX220" fmla="*/ 256274 w 1572715"/>
                <a:gd name="connsiteY220" fmla="*/ 1526484 h 1845395"/>
                <a:gd name="connsiteX221" fmla="*/ 296139 w 1572715"/>
                <a:gd name="connsiteY221" fmla="*/ 1549264 h 1845395"/>
                <a:gd name="connsiteX222" fmla="*/ 290444 w 1572715"/>
                <a:gd name="connsiteY222" fmla="*/ 1566348 h 1845395"/>
                <a:gd name="connsiteX223" fmla="*/ 256274 w 1572715"/>
                <a:gd name="connsiteY223" fmla="*/ 1589128 h 1845395"/>
                <a:gd name="connsiteX224" fmla="*/ 210714 w 1572715"/>
                <a:gd name="connsiteY224" fmla="*/ 1583433 h 1845395"/>
                <a:gd name="connsiteX225" fmla="*/ 205019 w 1572715"/>
                <a:gd name="connsiteY225" fmla="*/ 1566348 h 1845395"/>
                <a:gd name="connsiteX226" fmla="*/ 199324 w 1572715"/>
                <a:gd name="connsiteY226" fmla="*/ 1543569 h 1845395"/>
                <a:gd name="connsiteX227" fmla="*/ 170849 w 1572715"/>
                <a:gd name="connsiteY227" fmla="*/ 1537874 h 1845395"/>
                <a:gd name="connsiteX228" fmla="*/ 153764 w 1572715"/>
                <a:gd name="connsiteY228" fmla="*/ 1520790 h 1845395"/>
                <a:gd name="connsiteX229" fmla="*/ 136679 w 1572715"/>
                <a:gd name="connsiteY229" fmla="*/ 1509400 h 1845395"/>
                <a:gd name="connsiteX230" fmla="*/ 142374 w 1572715"/>
                <a:gd name="connsiteY230" fmla="*/ 1486621 h 1845395"/>
                <a:gd name="connsiteX231" fmla="*/ 182239 w 1572715"/>
                <a:gd name="connsiteY231" fmla="*/ 1469536 h 1845395"/>
                <a:gd name="connsiteX232" fmla="*/ 199324 w 1572715"/>
                <a:gd name="connsiteY232" fmla="*/ 1452452 h 1845395"/>
                <a:gd name="connsiteX233" fmla="*/ 222104 w 1572715"/>
                <a:gd name="connsiteY233" fmla="*/ 1446757 h 1845395"/>
                <a:gd name="connsiteX234" fmla="*/ 244884 w 1572715"/>
                <a:gd name="connsiteY234" fmla="*/ 1412588 h 1845395"/>
                <a:gd name="connsiteX235" fmla="*/ 256274 w 1572715"/>
                <a:gd name="connsiteY235" fmla="*/ 1395503 h 1845395"/>
                <a:gd name="connsiteX236" fmla="*/ 273359 w 1572715"/>
                <a:gd name="connsiteY236" fmla="*/ 1389809 h 1845395"/>
                <a:gd name="connsiteX237" fmla="*/ 290444 w 1572715"/>
                <a:gd name="connsiteY237" fmla="*/ 1372724 h 1845395"/>
                <a:gd name="connsiteX238" fmla="*/ 279054 w 1572715"/>
                <a:gd name="connsiteY238" fmla="*/ 1338555 h 1845395"/>
                <a:gd name="connsiteX239" fmla="*/ 318919 w 1572715"/>
                <a:gd name="connsiteY239" fmla="*/ 1315776 h 1845395"/>
                <a:gd name="connsiteX240" fmla="*/ 336004 w 1572715"/>
                <a:gd name="connsiteY240" fmla="*/ 1327165 h 1845395"/>
                <a:gd name="connsiteX241" fmla="*/ 353088 w 1572715"/>
                <a:gd name="connsiteY241" fmla="*/ 1332860 h 1845395"/>
                <a:gd name="connsiteX242" fmla="*/ 364478 w 1572715"/>
                <a:gd name="connsiteY242" fmla="*/ 1349945 h 1845395"/>
                <a:gd name="connsiteX243" fmla="*/ 529633 w 1572715"/>
                <a:gd name="connsiteY243" fmla="*/ 1367029 h 1845395"/>
                <a:gd name="connsiteX244" fmla="*/ 541023 w 1572715"/>
                <a:gd name="connsiteY244" fmla="*/ 1349945 h 1845395"/>
                <a:gd name="connsiteX245" fmla="*/ 546718 w 1572715"/>
                <a:gd name="connsiteY245" fmla="*/ 1332860 h 1845395"/>
                <a:gd name="connsiteX246" fmla="*/ 563803 w 1572715"/>
                <a:gd name="connsiteY246" fmla="*/ 1327165 h 1845395"/>
                <a:gd name="connsiteX247" fmla="*/ 592278 w 1572715"/>
                <a:gd name="connsiteY247" fmla="*/ 1304386 h 1845395"/>
                <a:gd name="connsiteX248" fmla="*/ 626447 w 1572715"/>
                <a:gd name="connsiteY248" fmla="*/ 1287302 h 1845395"/>
                <a:gd name="connsiteX249" fmla="*/ 666312 w 1572715"/>
                <a:gd name="connsiteY249" fmla="*/ 1281607 h 1845395"/>
                <a:gd name="connsiteX250" fmla="*/ 672007 w 1572715"/>
                <a:gd name="connsiteY250" fmla="*/ 1241743 h 1845395"/>
                <a:gd name="connsiteX251" fmla="*/ 654922 w 1572715"/>
                <a:gd name="connsiteY251" fmla="*/ 1236048 h 1845395"/>
                <a:gd name="connsiteX252" fmla="*/ 677702 w 1572715"/>
                <a:gd name="connsiteY252" fmla="*/ 1224658 h 1845395"/>
                <a:gd name="connsiteX253" fmla="*/ 774517 w 1572715"/>
                <a:gd name="connsiteY253" fmla="*/ 1213269 h 1845395"/>
                <a:gd name="connsiteX254" fmla="*/ 808687 w 1572715"/>
                <a:gd name="connsiteY254" fmla="*/ 1207574 h 1845395"/>
                <a:gd name="connsiteX255" fmla="*/ 791602 w 1572715"/>
                <a:gd name="connsiteY255" fmla="*/ 1201879 h 1845395"/>
                <a:gd name="connsiteX256" fmla="*/ 751737 w 1572715"/>
                <a:gd name="connsiteY256" fmla="*/ 1167710 h 1845395"/>
                <a:gd name="connsiteX257" fmla="*/ 740347 w 1572715"/>
                <a:gd name="connsiteY257" fmla="*/ 1150626 h 1845395"/>
                <a:gd name="connsiteX258" fmla="*/ 700482 w 1572715"/>
                <a:gd name="connsiteY258" fmla="*/ 1133541 h 1845395"/>
                <a:gd name="connsiteX259" fmla="*/ 495463 w 1572715"/>
                <a:gd name="connsiteY259" fmla="*/ 1122152 h 1845395"/>
                <a:gd name="connsiteX260" fmla="*/ 410038 w 1572715"/>
                <a:gd name="connsiteY260" fmla="*/ 1139236 h 1845395"/>
                <a:gd name="connsiteX261" fmla="*/ 398648 w 1572715"/>
                <a:gd name="connsiteY261" fmla="*/ 1162015 h 1845395"/>
                <a:gd name="connsiteX262" fmla="*/ 353088 w 1572715"/>
                <a:gd name="connsiteY262" fmla="*/ 1213269 h 1845395"/>
                <a:gd name="connsiteX263" fmla="*/ 347394 w 1572715"/>
                <a:gd name="connsiteY263" fmla="*/ 1167710 h 1845395"/>
                <a:gd name="connsiteX264" fmla="*/ 233494 w 1572715"/>
                <a:gd name="connsiteY264" fmla="*/ 1196184 h 1845395"/>
                <a:gd name="connsiteX265" fmla="*/ 216409 w 1572715"/>
                <a:gd name="connsiteY265" fmla="*/ 1213269 h 1845395"/>
                <a:gd name="connsiteX266" fmla="*/ 210714 w 1572715"/>
                <a:gd name="connsiteY266" fmla="*/ 1196184 h 1845395"/>
                <a:gd name="connsiteX267" fmla="*/ 222104 w 1572715"/>
                <a:gd name="connsiteY267" fmla="*/ 1167710 h 1845395"/>
                <a:gd name="connsiteX268" fmla="*/ 205019 w 1572715"/>
                <a:gd name="connsiteY268" fmla="*/ 1162015 h 1845395"/>
                <a:gd name="connsiteX269" fmla="*/ 148069 w 1572715"/>
                <a:gd name="connsiteY269" fmla="*/ 1150626 h 1845395"/>
                <a:gd name="connsiteX270" fmla="*/ 119594 w 1572715"/>
                <a:gd name="connsiteY270" fmla="*/ 1144931 h 1845395"/>
                <a:gd name="connsiteX271" fmla="*/ 85425 w 1572715"/>
                <a:gd name="connsiteY271" fmla="*/ 1133541 h 1845395"/>
                <a:gd name="connsiteX272" fmla="*/ 11390 w 1572715"/>
                <a:gd name="connsiteY272" fmla="*/ 1127846 h 1845395"/>
                <a:gd name="connsiteX273" fmla="*/ 0 w 1572715"/>
                <a:gd name="connsiteY273" fmla="*/ 1110762 h 1845395"/>
                <a:gd name="connsiteX274" fmla="*/ 5695 w 1572715"/>
                <a:gd name="connsiteY274" fmla="*/ 1087983 h 1845395"/>
                <a:gd name="connsiteX275" fmla="*/ 28475 w 1572715"/>
                <a:gd name="connsiteY275" fmla="*/ 1082288 h 1845395"/>
                <a:gd name="connsiteX276" fmla="*/ 34170 w 1572715"/>
                <a:gd name="connsiteY276" fmla="*/ 1042424 h 1845395"/>
                <a:gd name="connsiteX277" fmla="*/ 45560 w 1572715"/>
                <a:gd name="connsiteY277" fmla="*/ 1059508 h 1845395"/>
                <a:gd name="connsiteX278" fmla="*/ 68340 w 1572715"/>
                <a:gd name="connsiteY278" fmla="*/ 1082288 h 1845395"/>
                <a:gd name="connsiteX279" fmla="*/ 85425 w 1572715"/>
                <a:gd name="connsiteY279" fmla="*/ 1087983 h 1845395"/>
                <a:gd name="connsiteX280" fmla="*/ 176544 w 1572715"/>
                <a:gd name="connsiteY280" fmla="*/ 1093677 h 1845395"/>
                <a:gd name="connsiteX281" fmla="*/ 187934 w 1572715"/>
                <a:gd name="connsiteY281" fmla="*/ 1110762 h 1845395"/>
                <a:gd name="connsiteX282" fmla="*/ 227799 w 1572715"/>
                <a:gd name="connsiteY282" fmla="*/ 1127846 h 1845395"/>
                <a:gd name="connsiteX283" fmla="*/ 290444 w 1572715"/>
                <a:gd name="connsiteY283" fmla="*/ 1133541 h 1845395"/>
                <a:gd name="connsiteX284" fmla="*/ 444208 w 1572715"/>
                <a:gd name="connsiteY284" fmla="*/ 1127846 h 1845395"/>
                <a:gd name="connsiteX285" fmla="*/ 427123 w 1572715"/>
                <a:gd name="connsiteY285" fmla="*/ 1122152 h 1845395"/>
                <a:gd name="connsiteX286" fmla="*/ 398648 w 1572715"/>
                <a:gd name="connsiteY286" fmla="*/ 1087983 h 1845395"/>
                <a:gd name="connsiteX287" fmla="*/ 347394 w 1572715"/>
                <a:gd name="connsiteY287" fmla="*/ 1070898 h 1845395"/>
                <a:gd name="connsiteX288" fmla="*/ 290444 w 1572715"/>
                <a:gd name="connsiteY288" fmla="*/ 1042424 h 1845395"/>
                <a:gd name="connsiteX289" fmla="*/ 284749 w 1572715"/>
                <a:gd name="connsiteY289" fmla="*/ 1025339 h 1845395"/>
                <a:gd name="connsiteX290" fmla="*/ 267664 w 1572715"/>
                <a:gd name="connsiteY290" fmla="*/ 1019645 h 1845395"/>
                <a:gd name="connsiteX291" fmla="*/ 244884 w 1572715"/>
                <a:gd name="connsiteY291" fmla="*/ 1002560 h 1845395"/>
                <a:gd name="connsiteX292" fmla="*/ 227799 w 1572715"/>
                <a:gd name="connsiteY292" fmla="*/ 974086 h 1845395"/>
                <a:gd name="connsiteX293" fmla="*/ 210714 w 1572715"/>
                <a:gd name="connsiteY293" fmla="*/ 951307 h 1845395"/>
                <a:gd name="connsiteX294" fmla="*/ 182239 w 1572715"/>
                <a:gd name="connsiteY294" fmla="*/ 888663 h 1845395"/>
                <a:gd name="connsiteX295" fmla="*/ 148069 w 1572715"/>
                <a:gd name="connsiteY295" fmla="*/ 928527 h 1845395"/>
                <a:gd name="connsiteX296" fmla="*/ 136679 w 1572715"/>
                <a:gd name="connsiteY296" fmla="*/ 877274 h 1845395"/>
                <a:gd name="connsiteX297" fmla="*/ 170849 w 1572715"/>
                <a:gd name="connsiteY297" fmla="*/ 831715 h 1845395"/>
                <a:gd name="connsiteX298" fmla="*/ 187934 w 1572715"/>
                <a:gd name="connsiteY298" fmla="*/ 860189 h 1845395"/>
                <a:gd name="connsiteX299" fmla="*/ 193629 w 1572715"/>
                <a:gd name="connsiteY299" fmla="*/ 882969 h 1845395"/>
                <a:gd name="connsiteX300" fmla="*/ 210714 w 1572715"/>
                <a:gd name="connsiteY300" fmla="*/ 900053 h 1845395"/>
                <a:gd name="connsiteX301" fmla="*/ 233494 w 1572715"/>
                <a:gd name="connsiteY301" fmla="*/ 945612 h 1845395"/>
                <a:gd name="connsiteX302" fmla="*/ 279054 w 1572715"/>
                <a:gd name="connsiteY302" fmla="*/ 974086 h 1845395"/>
                <a:gd name="connsiteX303" fmla="*/ 313224 w 1572715"/>
                <a:gd name="connsiteY303" fmla="*/ 996865 h 1845395"/>
                <a:gd name="connsiteX304" fmla="*/ 347394 w 1572715"/>
                <a:gd name="connsiteY304" fmla="*/ 1031034 h 1845395"/>
                <a:gd name="connsiteX305" fmla="*/ 364478 w 1572715"/>
                <a:gd name="connsiteY305" fmla="*/ 1059508 h 1845395"/>
                <a:gd name="connsiteX306" fmla="*/ 398648 w 1572715"/>
                <a:gd name="connsiteY306" fmla="*/ 1070898 h 1845395"/>
                <a:gd name="connsiteX307" fmla="*/ 438513 w 1572715"/>
                <a:gd name="connsiteY307" fmla="*/ 1059508 h 1845395"/>
                <a:gd name="connsiteX308" fmla="*/ 449903 w 1572715"/>
                <a:gd name="connsiteY308" fmla="*/ 1076593 h 1845395"/>
                <a:gd name="connsiteX309" fmla="*/ 455598 w 1572715"/>
                <a:gd name="connsiteY309" fmla="*/ 1093677 h 1845395"/>
                <a:gd name="connsiteX310" fmla="*/ 501158 w 1572715"/>
                <a:gd name="connsiteY310" fmla="*/ 1099372 h 1845395"/>
                <a:gd name="connsiteX311" fmla="*/ 620752 w 1572715"/>
                <a:gd name="connsiteY311" fmla="*/ 1110762 h 1845395"/>
                <a:gd name="connsiteX312" fmla="*/ 649227 w 1572715"/>
                <a:gd name="connsiteY312" fmla="*/ 1099372 h 1845395"/>
                <a:gd name="connsiteX313" fmla="*/ 597973 w 1572715"/>
                <a:gd name="connsiteY313" fmla="*/ 1070898 h 1845395"/>
                <a:gd name="connsiteX314" fmla="*/ 575193 w 1572715"/>
                <a:gd name="connsiteY314" fmla="*/ 1053814 h 1845395"/>
                <a:gd name="connsiteX315" fmla="*/ 569498 w 1572715"/>
                <a:gd name="connsiteY315" fmla="*/ 1036729 h 1845395"/>
                <a:gd name="connsiteX316" fmla="*/ 552413 w 1572715"/>
                <a:gd name="connsiteY316" fmla="*/ 1025339 h 1845395"/>
                <a:gd name="connsiteX317" fmla="*/ 518243 w 1572715"/>
                <a:gd name="connsiteY317" fmla="*/ 991170 h 1845395"/>
                <a:gd name="connsiteX318" fmla="*/ 501158 w 1572715"/>
                <a:gd name="connsiteY318" fmla="*/ 974086 h 1845395"/>
                <a:gd name="connsiteX319" fmla="*/ 478378 w 1572715"/>
                <a:gd name="connsiteY319" fmla="*/ 962696 h 1845395"/>
                <a:gd name="connsiteX320" fmla="*/ 461293 w 1572715"/>
                <a:gd name="connsiteY320" fmla="*/ 957001 h 1845395"/>
                <a:gd name="connsiteX321" fmla="*/ 427123 w 1572715"/>
                <a:gd name="connsiteY321" fmla="*/ 928527 h 1845395"/>
                <a:gd name="connsiteX322" fmla="*/ 421428 w 1572715"/>
                <a:gd name="connsiteY322" fmla="*/ 905748 h 1845395"/>
                <a:gd name="connsiteX323" fmla="*/ 404343 w 1572715"/>
                <a:gd name="connsiteY323" fmla="*/ 900053 h 1845395"/>
                <a:gd name="connsiteX324" fmla="*/ 387258 w 1572715"/>
                <a:gd name="connsiteY324" fmla="*/ 888663 h 1845395"/>
                <a:gd name="connsiteX325" fmla="*/ 375868 w 1572715"/>
                <a:gd name="connsiteY325" fmla="*/ 871579 h 1845395"/>
                <a:gd name="connsiteX326" fmla="*/ 358783 w 1572715"/>
                <a:gd name="connsiteY326" fmla="*/ 865884 h 1845395"/>
                <a:gd name="connsiteX327" fmla="*/ 353088 w 1572715"/>
                <a:gd name="connsiteY327" fmla="*/ 808936 h 1845395"/>
                <a:gd name="connsiteX328" fmla="*/ 347394 w 1572715"/>
                <a:gd name="connsiteY328" fmla="*/ 791851 h 1845395"/>
                <a:gd name="connsiteX329" fmla="*/ 341699 w 1572715"/>
                <a:gd name="connsiteY329" fmla="*/ 769072 h 1845395"/>
                <a:gd name="connsiteX330" fmla="*/ 324614 w 1572715"/>
                <a:gd name="connsiteY330" fmla="*/ 763377 h 1845395"/>
                <a:gd name="connsiteX331" fmla="*/ 239189 w 1572715"/>
                <a:gd name="connsiteY331" fmla="*/ 763377 h 1845395"/>
                <a:gd name="connsiteX332" fmla="*/ 216409 w 1572715"/>
                <a:gd name="connsiteY332" fmla="*/ 751988 h 1845395"/>
                <a:gd name="connsiteX333" fmla="*/ 199324 w 1572715"/>
                <a:gd name="connsiteY333" fmla="*/ 746293 h 1845395"/>
                <a:gd name="connsiteX334" fmla="*/ 193629 w 1572715"/>
                <a:gd name="connsiteY334" fmla="*/ 729208 h 1845395"/>
                <a:gd name="connsiteX335" fmla="*/ 267664 w 1572715"/>
                <a:gd name="connsiteY335" fmla="*/ 717819 h 1845395"/>
                <a:gd name="connsiteX336" fmla="*/ 284749 w 1572715"/>
                <a:gd name="connsiteY336" fmla="*/ 706429 h 1845395"/>
                <a:gd name="connsiteX337" fmla="*/ 313224 w 1572715"/>
                <a:gd name="connsiteY337" fmla="*/ 672260 h 1845395"/>
                <a:gd name="connsiteX338" fmla="*/ 324614 w 1572715"/>
                <a:gd name="connsiteY338" fmla="*/ 706429 h 1845395"/>
                <a:gd name="connsiteX339" fmla="*/ 330309 w 1572715"/>
                <a:gd name="connsiteY339" fmla="*/ 734903 h 1845395"/>
                <a:gd name="connsiteX340" fmla="*/ 353088 w 1572715"/>
                <a:gd name="connsiteY340" fmla="*/ 769072 h 1845395"/>
                <a:gd name="connsiteX341" fmla="*/ 364478 w 1572715"/>
                <a:gd name="connsiteY341" fmla="*/ 820325 h 1845395"/>
                <a:gd name="connsiteX342" fmla="*/ 375868 w 1572715"/>
                <a:gd name="connsiteY342" fmla="*/ 854494 h 1845395"/>
                <a:gd name="connsiteX343" fmla="*/ 421428 w 1572715"/>
                <a:gd name="connsiteY343" fmla="*/ 882969 h 1845395"/>
                <a:gd name="connsiteX344" fmla="*/ 466988 w 1572715"/>
                <a:gd name="connsiteY344" fmla="*/ 911443 h 1845395"/>
                <a:gd name="connsiteX345" fmla="*/ 455598 w 1572715"/>
                <a:gd name="connsiteY345" fmla="*/ 865884 h 1845395"/>
                <a:gd name="connsiteX346" fmla="*/ 444208 w 1572715"/>
                <a:gd name="connsiteY346" fmla="*/ 848800 h 1845395"/>
                <a:gd name="connsiteX347" fmla="*/ 449903 w 1572715"/>
                <a:gd name="connsiteY347" fmla="*/ 774767 h 1845395"/>
                <a:gd name="connsiteX348" fmla="*/ 438513 w 1572715"/>
                <a:gd name="connsiteY348" fmla="*/ 717819 h 1845395"/>
                <a:gd name="connsiteX349" fmla="*/ 427123 w 1572715"/>
                <a:gd name="connsiteY349" fmla="*/ 649481 h 1845395"/>
                <a:gd name="connsiteX350" fmla="*/ 421428 w 1572715"/>
                <a:gd name="connsiteY350" fmla="*/ 626701 h 1845395"/>
                <a:gd name="connsiteX351" fmla="*/ 410038 w 1572715"/>
                <a:gd name="connsiteY351" fmla="*/ 603922 h 1845395"/>
                <a:gd name="connsiteX352" fmla="*/ 404343 w 1572715"/>
                <a:gd name="connsiteY352" fmla="*/ 569753 h 1845395"/>
                <a:gd name="connsiteX353" fmla="*/ 387258 w 1572715"/>
                <a:gd name="connsiteY353" fmla="*/ 581143 h 1845395"/>
                <a:gd name="connsiteX354" fmla="*/ 421428 w 1572715"/>
                <a:gd name="connsiteY354" fmla="*/ 609617 h 1845395"/>
                <a:gd name="connsiteX355" fmla="*/ 449903 w 1572715"/>
                <a:gd name="connsiteY355" fmla="*/ 603922 h 1845395"/>
                <a:gd name="connsiteX356" fmla="*/ 512548 w 1572715"/>
                <a:gd name="connsiteY356" fmla="*/ 546974 h 1845395"/>
                <a:gd name="connsiteX357" fmla="*/ 518243 w 1572715"/>
                <a:gd name="connsiteY357" fmla="*/ 569753 h 1845395"/>
                <a:gd name="connsiteX358" fmla="*/ 523938 w 1572715"/>
                <a:gd name="connsiteY358" fmla="*/ 586837 h 1845395"/>
                <a:gd name="connsiteX359" fmla="*/ 506853 w 1572715"/>
                <a:gd name="connsiteY359" fmla="*/ 603922 h 1845395"/>
                <a:gd name="connsiteX360" fmla="*/ 472683 w 1572715"/>
                <a:gd name="connsiteY360" fmla="*/ 638091 h 1845395"/>
                <a:gd name="connsiteX361" fmla="*/ 506853 w 1572715"/>
                <a:gd name="connsiteY361" fmla="*/ 660870 h 1845395"/>
                <a:gd name="connsiteX362" fmla="*/ 523938 w 1572715"/>
                <a:gd name="connsiteY362" fmla="*/ 677955 h 1845395"/>
                <a:gd name="connsiteX363" fmla="*/ 569498 w 1572715"/>
                <a:gd name="connsiteY363" fmla="*/ 695039 h 1845395"/>
                <a:gd name="connsiteX364" fmla="*/ 546718 w 1572715"/>
                <a:gd name="connsiteY364" fmla="*/ 751988 h 1845395"/>
                <a:gd name="connsiteX365" fmla="*/ 518243 w 1572715"/>
                <a:gd name="connsiteY365" fmla="*/ 769072 h 1845395"/>
                <a:gd name="connsiteX366" fmla="*/ 501158 w 1572715"/>
                <a:gd name="connsiteY366" fmla="*/ 803241 h 1845395"/>
                <a:gd name="connsiteX367" fmla="*/ 489768 w 1572715"/>
                <a:gd name="connsiteY367" fmla="*/ 820325 h 1845395"/>
                <a:gd name="connsiteX368" fmla="*/ 495463 w 1572715"/>
                <a:gd name="connsiteY368" fmla="*/ 871579 h 1845395"/>
                <a:gd name="connsiteX369" fmla="*/ 501158 w 1572715"/>
                <a:gd name="connsiteY369" fmla="*/ 888663 h 1845395"/>
                <a:gd name="connsiteX370" fmla="*/ 518243 w 1572715"/>
                <a:gd name="connsiteY370" fmla="*/ 905748 h 1845395"/>
                <a:gd name="connsiteX371" fmla="*/ 541023 w 1572715"/>
                <a:gd name="connsiteY371" fmla="*/ 911443 h 1845395"/>
                <a:gd name="connsiteX372" fmla="*/ 563803 w 1572715"/>
                <a:gd name="connsiteY372" fmla="*/ 945612 h 1845395"/>
                <a:gd name="connsiteX373" fmla="*/ 580888 w 1572715"/>
                <a:gd name="connsiteY373" fmla="*/ 985476 h 1845395"/>
                <a:gd name="connsiteX374" fmla="*/ 597973 w 1572715"/>
                <a:gd name="connsiteY374" fmla="*/ 991170 h 1845395"/>
                <a:gd name="connsiteX375" fmla="*/ 615058 w 1572715"/>
                <a:gd name="connsiteY375" fmla="*/ 991170 h 1845395"/>
                <a:gd name="connsiteX376" fmla="*/ 603668 w 1572715"/>
                <a:gd name="connsiteY376" fmla="*/ 911443 h 1845395"/>
                <a:gd name="connsiteX377" fmla="*/ 592278 w 1572715"/>
                <a:gd name="connsiteY377" fmla="*/ 888663 h 1845395"/>
                <a:gd name="connsiteX378" fmla="*/ 586583 w 1572715"/>
                <a:gd name="connsiteY378" fmla="*/ 865884 h 1845395"/>
                <a:gd name="connsiteX379" fmla="*/ 580888 w 1572715"/>
                <a:gd name="connsiteY379" fmla="*/ 820325 h 1845395"/>
                <a:gd name="connsiteX380" fmla="*/ 615058 w 1572715"/>
                <a:gd name="connsiteY380" fmla="*/ 831715 h 1845395"/>
                <a:gd name="connsiteX381" fmla="*/ 637837 w 1572715"/>
                <a:gd name="connsiteY381" fmla="*/ 826020 h 1845395"/>
                <a:gd name="connsiteX382" fmla="*/ 626447 w 1572715"/>
                <a:gd name="connsiteY382" fmla="*/ 808936 h 1845395"/>
                <a:gd name="connsiteX383" fmla="*/ 592278 w 1572715"/>
                <a:gd name="connsiteY383" fmla="*/ 791851 h 1845395"/>
                <a:gd name="connsiteX384" fmla="*/ 586583 w 1572715"/>
                <a:gd name="connsiteY384" fmla="*/ 774767 h 1845395"/>
                <a:gd name="connsiteX385" fmla="*/ 632142 w 1572715"/>
                <a:gd name="connsiteY385" fmla="*/ 734903 h 1845395"/>
                <a:gd name="connsiteX386" fmla="*/ 626447 w 1572715"/>
                <a:gd name="connsiteY386" fmla="*/ 717819 h 1845395"/>
                <a:gd name="connsiteX387" fmla="*/ 632142 w 1572715"/>
                <a:gd name="connsiteY387" fmla="*/ 774767 h 1845395"/>
                <a:gd name="connsiteX388" fmla="*/ 654922 w 1572715"/>
                <a:gd name="connsiteY388" fmla="*/ 780462 h 1845395"/>
                <a:gd name="connsiteX389" fmla="*/ 677702 w 1572715"/>
                <a:gd name="connsiteY389" fmla="*/ 854494 h 1845395"/>
                <a:gd name="connsiteX390" fmla="*/ 694787 w 1572715"/>
                <a:gd name="connsiteY390" fmla="*/ 865884 h 1845395"/>
                <a:gd name="connsiteX391" fmla="*/ 683397 w 1572715"/>
                <a:gd name="connsiteY391" fmla="*/ 888663 h 1845395"/>
                <a:gd name="connsiteX392" fmla="*/ 700482 w 1572715"/>
                <a:gd name="connsiteY392" fmla="*/ 962696 h 1845395"/>
                <a:gd name="connsiteX393" fmla="*/ 711872 w 1572715"/>
                <a:gd name="connsiteY393" fmla="*/ 979781 h 1845395"/>
                <a:gd name="connsiteX394" fmla="*/ 717567 w 1572715"/>
                <a:gd name="connsiteY394" fmla="*/ 996865 h 1845395"/>
                <a:gd name="connsiteX395" fmla="*/ 740347 w 1572715"/>
                <a:gd name="connsiteY395" fmla="*/ 1002560 h 1845395"/>
                <a:gd name="connsiteX396" fmla="*/ 757432 w 1572715"/>
                <a:gd name="connsiteY396" fmla="*/ 1008255 h 1845395"/>
                <a:gd name="connsiteX397" fmla="*/ 808687 w 1572715"/>
                <a:gd name="connsiteY397" fmla="*/ 1031034 h 1845395"/>
                <a:gd name="connsiteX398" fmla="*/ 820077 w 1572715"/>
                <a:gd name="connsiteY398" fmla="*/ 1053814 h 1845395"/>
                <a:gd name="connsiteX399" fmla="*/ 859942 w 1572715"/>
                <a:gd name="connsiteY399" fmla="*/ 1070898 h 1845395"/>
                <a:gd name="connsiteX400" fmla="*/ 842857 w 1572715"/>
                <a:gd name="connsiteY400" fmla="*/ 1082288 h 1845395"/>
                <a:gd name="connsiteX401" fmla="*/ 825772 w 1572715"/>
                <a:gd name="connsiteY401" fmla="*/ 1070898 h 1845395"/>
                <a:gd name="connsiteX402" fmla="*/ 797297 w 1572715"/>
                <a:gd name="connsiteY402" fmla="*/ 1042424 h 1845395"/>
                <a:gd name="connsiteX403" fmla="*/ 763127 w 1572715"/>
                <a:gd name="connsiteY403" fmla="*/ 1036729 h 1845395"/>
                <a:gd name="connsiteX404" fmla="*/ 700482 w 1572715"/>
                <a:gd name="connsiteY404" fmla="*/ 1013950 h 1845395"/>
                <a:gd name="connsiteX405" fmla="*/ 677702 w 1572715"/>
                <a:gd name="connsiteY405" fmla="*/ 996865 h 1845395"/>
                <a:gd name="connsiteX406" fmla="*/ 672007 w 1572715"/>
                <a:gd name="connsiteY406" fmla="*/ 905748 h 1845395"/>
                <a:gd name="connsiteX407" fmla="*/ 637837 w 1572715"/>
                <a:gd name="connsiteY407" fmla="*/ 882969 h 1845395"/>
                <a:gd name="connsiteX408" fmla="*/ 558108 w 1572715"/>
                <a:gd name="connsiteY408" fmla="*/ 911443 h 1845395"/>
                <a:gd name="connsiteX409" fmla="*/ 580888 w 1572715"/>
                <a:gd name="connsiteY409" fmla="*/ 957001 h 1845395"/>
                <a:gd name="connsiteX410" fmla="*/ 615058 w 1572715"/>
                <a:gd name="connsiteY410" fmla="*/ 979781 h 1845395"/>
                <a:gd name="connsiteX411" fmla="*/ 632142 w 1572715"/>
                <a:gd name="connsiteY411" fmla="*/ 1019645 h 1845395"/>
                <a:gd name="connsiteX412" fmla="*/ 643532 w 1572715"/>
                <a:gd name="connsiteY412" fmla="*/ 1053814 h 1845395"/>
                <a:gd name="connsiteX413" fmla="*/ 700482 w 1572715"/>
                <a:gd name="connsiteY413" fmla="*/ 1059508 h 1845395"/>
                <a:gd name="connsiteX414" fmla="*/ 751737 w 1572715"/>
                <a:gd name="connsiteY414" fmla="*/ 1059508 h 1845395"/>
                <a:gd name="connsiteX415" fmla="*/ 768822 w 1572715"/>
                <a:gd name="connsiteY415" fmla="*/ 1133541 h 1845395"/>
                <a:gd name="connsiteX416" fmla="*/ 785907 w 1572715"/>
                <a:gd name="connsiteY416" fmla="*/ 1144931 h 1845395"/>
                <a:gd name="connsiteX417" fmla="*/ 825772 w 1572715"/>
                <a:gd name="connsiteY417" fmla="*/ 1139236 h 1845395"/>
                <a:gd name="connsiteX418" fmla="*/ 882722 w 1572715"/>
                <a:gd name="connsiteY418" fmla="*/ 1133541 h 1845395"/>
                <a:gd name="connsiteX419" fmla="*/ 911196 w 1572715"/>
                <a:gd name="connsiteY419" fmla="*/ 1116457 h 1845395"/>
                <a:gd name="connsiteX420" fmla="*/ 928281 w 1572715"/>
                <a:gd name="connsiteY420" fmla="*/ 1110762 h 1845395"/>
                <a:gd name="connsiteX421" fmla="*/ 916891 w 1572715"/>
                <a:gd name="connsiteY421" fmla="*/ 1048119 h 1845395"/>
                <a:gd name="connsiteX422" fmla="*/ 905501 w 1572715"/>
                <a:gd name="connsiteY422" fmla="*/ 1025339 h 1845395"/>
                <a:gd name="connsiteX423" fmla="*/ 888416 w 1572715"/>
                <a:gd name="connsiteY423" fmla="*/ 1019645 h 1845395"/>
                <a:gd name="connsiteX424" fmla="*/ 888416 w 1572715"/>
                <a:gd name="connsiteY424" fmla="*/ 979781 h 1845395"/>
                <a:gd name="connsiteX425" fmla="*/ 882722 w 1572715"/>
                <a:gd name="connsiteY425" fmla="*/ 939917 h 1845395"/>
                <a:gd name="connsiteX426" fmla="*/ 865637 w 1572715"/>
                <a:gd name="connsiteY426" fmla="*/ 934222 h 1845395"/>
                <a:gd name="connsiteX427" fmla="*/ 842857 w 1572715"/>
                <a:gd name="connsiteY427" fmla="*/ 928527 h 1845395"/>
                <a:gd name="connsiteX428" fmla="*/ 808687 w 1572715"/>
                <a:gd name="connsiteY428" fmla="*/ 911443 h 1845395"/>
                <a:gd name="connsiteX429" fmla="*/ 802992 w 1572715"/>
                <a:gd name="connsiteY429" fmla="*/ 928527 h 1845395"/>
                <a:gd name="connsiteX430" fmla="*/ 791602 w 1572715"/>
                <a:gd name="connsiteY430" fmla="*/ 945612 h 1845395"/>
                <a:gd name="connsiteX431" fmla="*/ 774517 w 1572715"/>
                <a:gd name="connsiteY431" fmla="*/ 939917 h 1845395"/>
                <a:gd name="connsiteX432" fmla="*/ 797297 w 1572715"/>
                <a:gd name="connsiteY432" fmla="*/ 877274 h 1845395"/>
                <a:gd name="connsiteX433" fmla="*/ 774517 w 1572715"/>
                <a:gd name="connsiteY433" fmla="*/ 865884 h 1845395"/>
                <a:gd name="connsiteX434" fmla="*/ 751737 w 1572715"/>
                <a:gd name="connsiteY434" fmla="*/ 843105 h 1845395"/>
                <a:gd name="connsiteX435" fmla="*/ 740347 w 1572715"/>
                <a:gd name="connsiteY435" fmla="*/ 803241 h 1845395"/>
                <a:gd name="connsiteX436" fmla="*/ 797297 w 1572715"/>
                <a:gd name="connsiteY436" fmla="*/ 774767 h 1845395"/>
                <a:gd name="connsiteX437" fmla="*/ 780212 w 1572715"/>
                <a:gd name="connsiteY437" fmla="*/ 780462 h 1845395"/>
                <a:gd name="connsiteX438" fmla="*/ 791602 w 1572715"/>
                <a:gd name="connsiteY438" fmla="*/ 803241 h 1845395"/>
                <a:gd name="connsiteX439" fmla="*/ 797297 w 1572715"/>
                <a:gd name="connsiteY439" fmla="*/ 820325 h 1845395"/>
                <a:gd name="connsiteX440" fmla="*/ 814382 w 1572715"/>
                <a:gd name="connsiteY440" fmla="*/ 831715 h 1845395"/>
                <a:gd name="connsiteX441" fmla="*/ 825772 w 1572715"/>
                <a:gd name="connsiteY441" fmla="*/ 848800 h 1845395"/>
                <a:gd name="connsiteX442" fmla="*/ 854247 w 1572715"/>
                <a:gd name="connsiteY442" fmla="*/ 865884 h 1845395"/>
                <a:gd name="connsiteX443" fmla="*/ 871332 w 1572715"/>
                <a:gd name="connsiteY443" fmla="*/ 877274 h 1845395"/>
                <a:gd name="connsiteX444" fmla="*/ 905501 w 1572715"/>
                <a:gd name="connsiteY444" fmla="*/ 900053 h 1845395"/>
                <a:gd name="connsiteX445" fmla="*/ 916891 w 1572715"/>
                <a:gd name="connsiteY445" fmla="*/ 843105 h 1845395"/>
                <a:gd name="connsiteX446" fmla="*/ 922586 w 1572715"/>
                <a:gd name="connsiteY446" fmla="*/ 814631 h 1845395"/>
                <a:gd name="connsiteX447" fmla="*/ 905501 w 1572715"/>
                <a:gd name="connsiteY447" fmla="*/ 803241 h 1845395"/>
                <a:gd name="connsiteX448" fmla="*/ 877027 w 1572715"/>
                <a:gd name="connsiteY448" fmla="*/ 757682 h 1845395"/>
                <a:gd name="connsiteX449" fmla="*/ 865637 w 1572715"/>
                <a:gd name="connsiteY449" fmla="*/ 740598 h 1845395"/>
                <a:gd name="connsiteX450" fmla="*/ 854247 w 1572715"/>
                <a:gd name="connsiteY450" fmla="*/ 717819 h 1845395"/>
                <a:gd name="connsiteX451" fmla="*/ 825772 w 1572715"/>
                <a:gd name="connsiteY451" fmla="*/ 683650 h 1845395"/>
                <a:gd name="connsiteX452" fmla="*/ 814382 w 1572715"/>
                <a:gd name="connsiteY452" fmla="*/ 655175 h 1845395"/>
                <a:gd name="connsiteX453" fmla="*/ 797297 w 1572715"/>
                <a:gd name="connsiteY453" fmla="*/ 638091 h 1845395"/>
                <a:gd name="connsiteX454" fmla="*/ 763127 w 1572715"/>
                <a:gd name="connsiteY454" fmla="*/ 615312 h 1845395"/>
                <a:gd name="connsiteX455" fmla="*/ 746042 w 1572715"/>
                <a:gd name="connsiteY455" fmla="*/ 621006 h 1845395"/>
                <a:gd name="connsiteX456" fmla="*/ 751737 w 1572715"/>
                <a:gd name="connsiteY456" fmla="*/ 660870 h 1845395"/>
                <a:gd name="connsiteX457" fmla="*/ 746042 w 1572715"/>
                <a:gd name="connsiteY457" fmla="*/ 677955 h 1845395"/>
                <a:gd name="connsiteX458" fmla="*/ 728957 w 1572715"/>
                <a:gd name="connsiteY458" fmla="*/ 672260 h 1845395"/>
                <a:gd name="connsiteX459" fmla="*/ 711872 w 1572715"/>
                <a:gd name="connsiteY459" fmla="*/ 655175 h 1845395"/>
                <a:gd name="connsiteX460" fmla="*/ 717567 w 1572715"/>
                <a:gd name="connsiteY460" fmla="*/ 638091 h 1845395"/>
                <a:gd name="connsiteX461" fmla="*/ 751737 w 1572715"/>
                <a:gd name="connsiteY461" fmla="*/ 621006 h 1845395"/>
                <a:gd name="connsiteX462" fmla="*/ 763127 w 1572715"/>
                <a:gd name="connsiteY462" fmla="*/ 603922 h 1845395"/>
                <a:gd name="connsiteX463" fmla="*/ 734652 w 1572715"/>
                <a:gd name="connsiteY463" fmla="*/ 592532 h 1845395"/>
                <a:gd name="connsiteX464" fmla="*/ 706177 w 1572715"/>
                <a:gd name="connsiteY464" fmla="*/ 564058 h 1845395"/>
                <a:gd name="connsiteX465" fmla="*/ 666312 w 1572715"/>
                <a:gd name="connsiteY465" fmla="*/ 541279 h 1845395"/>
                <a:gd name="connsiteX466" fmla="*/ 654922 w 1572715"/>
                <a:gd name="connsiteY466" fmla="*/ 524194 h 1845395"/>
                <a:gd name="connsiteX467" fmla="*/ 672007 w 1572715"/>
                <a:gd name="connsiteY467" fmla="*/ 512805 h 1845395"/>
                <a:gd name="connsiteX468" fmla="*/ 700482 w 1572715"/>
                <a:gd name="connsiteY468" fmla="*/ 490025 h 1845395"/>
                <a:gd name="connsiteX469" fmla="*/ 683397 w 1572715"/>
                <a:gd name="connsiteY469" fmla="*/ 484330 h 1845395"/>
                <a:gd name="connsiteX470" fmla="*/ 700482 w 1572715"/>
                <a:gd name="connsiteY470" fmla="*/ 495720 h 1845395"/>
                <a:gd name="connsiteX471" fmla="*/ 723262 w 1572715"/>
                <a:gd name="connsiteY471" fmla="*/ 484330 h 1845395"/>
                <a:gd name="connsiteX472" fmla="*/ 711872 w 1572715"/>
                <a:gd name="connsiteY472" fmla="*/ 467246 h 1845395"/>
                <a:gd name="connsiteX473" fmla="*/ 689092 w 1572715"/>
                <a:gd name="connsiteY473" fmla="*/ 461551 h 1845395"/>
                <a:gd name="connsiteX474" fmla="*/ 672007 w 1572715"/>
                <a:gd name="connsiteY474" fmla="*/ 438772 h 1845395"/>
                <a:gd name="connsiteX475" fmla="*/ 706177 w 1572715"/>
                <a:gd name="connsiteY475" fmla="*/ 450161 h 1845395"/>
                <a:gd name="connsiteX476" fmla="*/ 723262 w 1572715"/>
                <a:gd name="connsiteY476" fmla="*/ 472941 h 1845395"/>
                <a:gd name="connsiteX477" fmla="*/ 763127 w 1572715"/>
                <a:gd name="connsiteY477" fmla="*/ 438772 h 1845395"/>
                <a:gd name="connsiteX478" fmla="*/ 757432 w 1572715"/>
                <a:gd name="connsiteY478" fmla="*/ 415992 h 1845395"/>
                <a:gd name="connsiteX479" fmla="*/ 734652 w 1572715"/>
                <a:gd name="connsiteY479" fmla="*/ 398908 h 1845395"/>
                <a:gd name="connsiteX480" fmla="*/ 780212 w 1572715"/>
                <a:gd name="connsiteY480" fmla="*/ 376129 h 1845395"/>
                <a:gd name="connsiteX481" fmla="*/ 768822 w 1572715"/>
                <a:gd name="connsiteY481" fmla="*/ 381824 h 1845395"/>
                <a:gd name="connsiteX482" fmla="*/ 757432 w 1572715"/>
                <a:gd name="connsiteY482" fmla="*/ 461551 h 1845395"/>
                <a:gd name="connsiteX483" fmla="*/ 746042 w 1572715"/>
                <a:gd name="connsiteY483" fmla="*/ 478636 h 1845395"/>
                <a:gd name="connsiteX484" fmla="*/ 740347 w 1572715"/>
                <a:gd name="connsiteY484" fmla="*/ 524194 h 1845395"/>
                <a:gd name="connsiteX485" fmla="*/ 797297 w 1572715"/>
                <a:gd name="connsiteY485" fmla="*/ 558363 h 1845395"/>
                <a:gd name="connsiteX486" fmla="*/ 825772 w 1572715"/>
                <a:gd name="connsiteY486" fmla="*/ 575448 h 1845395"/>
                <a:gd name="connsiteX487" fmla="*/ 842857 w 1572715"/>
                <a:gd name="connsiteY487" fmla="*/ 581143 h 1845395"/>
                <a:gd name="connsiteX488" fmla="*/ 865637 w 1572715"/>
                <a:gd name="connsiteY488" fmla="*/ 603922 h 1845395"/>
                <a:gd name="connsiteX489" fmla="*/ 871332 w 1572715"/>
                <a:gd name="connsiteY489" fmla="*/ 626701 h 1845395"/>
                <a:gd name="connsiteX490" fmla="*/ 899806 w 1572715"/>
                <a:gd name="connsiteY490" fmla="*/ 655175 h 1845395"/>
                <a:gd name="connsiteX491" fmla="*/ 922586 w 1572715"/>
                <a:gd name="connsiteY491" fmla="*/ 649481 h 1845395"/>
                <a:gd name="connsiteX492" fmla="*/ 916891 w 1572715"/>
                <a:gd name="connsiteY492" fmla="*/ 615312 h 1845395"/>
                <a:gd name="connsiteX493" fmla="*/ 911196 w 1572715"/>
                <a:gd name="connsiteY493" fmla="*/ 586837 h 1845395"/>
                <a:gd name="connsiteX494" fmla="*/ 928281 w 1572715"/>
                <a:gd name="connsiteY494" fmla="*/ 472941 h 1845395"/>
                <a:gd name="connsiteX495" fmla="*/ 939671 w 1572715"/>
                <a:gd name="connsiteY495" fmla="*/ 444467 h 1845395"/>
                <a:gd name="connsiteX496" fmla="*/ 905501 w 1572715"/>
                <a:gd name="connsiteY496" fmla="*/ 376129 h 1845395"/>
                <a:gd name="connsiteX497" fmla="*/ 922586 w 1572715"/>
                <a:gd name="connsiteY497" fmla="*/ 364739 h 1845395"/>
                <a:gd name="connsiteX498" fmla="*/ 933976 w 1572715"/>
                <a:gd name="connsiteY498" fmla="*/ 347655 h 1845395"/>
                <a:gd name="connsiteX499" fmla="*/ 939671 w 1572715"/>
                <a:gd name="connsiteY499" fmla="*/ 376129 h 1845395"/>
                <a:gd name="connsiteX500" fmla="*/ 945366 w 1572715"/>
                <a:gd name="connsiteY500" fmla="*/ 415992 h 1845395"/>
                <a:gd name="connsiteX501" fmla="*/ 973841 w 1572715"/>
                <a:gd name="connsiteY501" fmla="*/ 410298 h 1845395"/>
                <a:gd name="connsiteX502" fmla="*/ 996621 w 1572715"/>
                <a:gd name="connsiteY502" fmla="*/ 370434 h 1845395"/>
                <a:gd name="connsiteX503" fmla="*/ 973841 w 1572715"/>
                <a:gd name="connsiteY503" fmla="*/ 387518 h 1845395"/>
                <a:gd name="connsiteX504" fmla="*/ 956756 w 1572715"/>
                <a:gd name="connsiteY504" fmla="*/ 421687 h 1845395"/>
                <a:gd name="connsiteX505" fmla="*/ 956756 w 1572715"/>
                <a:gd name="connsiteY505" fmla="*/ 558363 h 1845395"/>
                <a:gd name="connsiteX506" fmla="*/ 962451 w 1572715"/>
                <a:gd name="connsiteY506" fmla="*/ 751988 h 1845395"/>
                <a:gd name="connsiteX507" fmla="*/ 1036486 w 1572715"/>
                <a:gd name="connsiteY507" fmla="*/ 740598 h 1845395"/>
                <a:gd name="connsiteX508" fmla="*/ 1042181 w 1572715"/>
                <a:gd name="connsiteY508" fmla="*/ 706429 h 1845395"/>
                <a:gd name="connsiteX509" fmla="*/ 1053571 w 1572715"/>
                <a:gd name="connsiteY509" fmla="*/ 672260 h 1845395"/>
                <a:gd name="connsiteX510" fmla="*/ 1059266 w 1572715"/>
                <a:gd name="connsiteY510" fmla="*/ 649481 h 1845395"/>
                <a:gd name="connsiteX511" fmla="*/ 1076351 w 1572715"/>
                <a:gd name="connsiteY511" fmla="*/ 615312 h 1845395"/>
                <a:gd name="connsiteX512" fmla="*/ 1082046 w 1572715"/>
                <a:gd name="connsiteY512" fmla="*/ 581143 h 1845395"/>
                <a:gd name="connsiteX513" fmla="*/ 1116216 w 1572715"/>
                <a:gd name="connsiteY513" fmla="*/ 558363 h 1845395"/>
                <a:gd name="connsiteX514" fmla="*/ 1127606 w 1572715"/>
                <a:gd name="connsiteY514" fmla="*/ 541279 h 1845395"/>
                <a:gd name="connsiteX515" fmla="*/ 1110521 w 1572715"/>
                <a:gd name="connsiteY515" fmla="*/ 535584 h 1845395"/>
                <a:gd name="connsiteX516" fmla="*/ 1116216 w 1572715"/>
                <a:gd name="connsiteY516" fmla="*/ 495720 h 1845395"/>
                <a:gd name="connsiteX517" fmla="*/ 1121911 w 1572715"/>
                <a:gd name="connsiteY517" fmla="*/ 444467 h 1845395"/>
                <a:gd name="connsiteX518" fmla="*/ 1184555 w 1572715"/>
                <a:gd name="connsiteY518" fmla="*/ 461551 h 1845395"/>
                <a:gd name="connsiteX519" fmla="*/ 1201640 w 1572715"/>
                <a:gd name="connsiteY519" fmla="*/ 484330 h 1845395"/>
                <a:gd name="connsiteX520" fmla="*/ 1207335 w 1572715"/>
                <a:gd name="connsiteY520" fmla="*/ 518499 h 1845395"/>
                <a:gd name="connsiteX521" fmla="*/ 1195945 w 1572715"/>
                <a:gd name="connsiteY521" fmla="*/ 535584 h 1845395"/>
                <a:gd name="connsiteX522" fmla="*/ 1156080 w 1572715"/>
                <a:gd name="connsiteY522" fmla="*/ 569753 h 1845395"/>
                <a:gd name="connsiteX523" fmla="*/ 1144691 w 1572715"/>
                <a:gd name="connsiteY523" fmla="*/ 592532 h 1845395"/>
                <a:gd name="connsiteX524" fmla="*/ 1110521 w 1572715"/>
                <a:gd name="connsiteY524" fmla="*/ 649481 h 1845395"/>
                <a:gd name="connsiteX525" fmla="*/ 1087741 w 1572715"/>
                <a:gd name="connsiteY525" fmla="*/ 712124 h 1845395"/>
                <a:gd name="connsiteX526" fmla="*/ 1076351 w 1572715"/>
                <a:gd name="connsiteY526" fmla="*/ 734903 h 1845395"/>
                <a:gd name="connsiteX527" fmla="*/ 1013706 w 1572715"/>
                <a:gd name="connsiteY527" fmla="*/ 786156 h 1845395"/>
                <a:gd name="connsiteX528" fmla="*/ 996621 w 1572715"/>
                <a:gd name="connsiteY528" fmla="*/ 791851 h 1845395"/>
                <a:gd name="connsiteX529" fmla="*/ 968146 w 1572715"/>
                <a:gd name="connsiteY529" fmla="*/ 814631 h 1845395"/>
                <a:gd name="connsiteX530" fmla="*/ 962451 w 1572715"/>
                <a:gd name="connsiteY530" fmla="*/ 831715 h 1845395"/>
                <a:gd name="connsiteX531" fmla="*/ 968146 w 1572715"/>
                <a:gd name="connsiteY531" fmla="*/ 934222 h 1845395"/>
                <a:gd name="connsiteX532" fmla="*/ 1047876 w 1572715"/>
                <a:gd name="connsiteY532" fmla="*/ 928527 h 1845395"/>
                <a:gd name="connsiteX533" fmla="*/ 1070656 w 1572715"/>
                <a:gd name="connsiteY533" fmla="*/ 922832 h 1845395"/>
                <a:gd name="connsiteX534" fmla="*/ 1059266 w 1572715"/>
                <a:gd name="connsiteY534" fmla="*/ 905748 h 1845395"/>
                <a:gd name="connsiteX535" fmla="*/ 1064961 w 1572715"/>
                <a:gd name="connsiteY535" fmla="*/ 860189 h 1845395"/>
                <a:gd name="connsiteX536" fmla="*/ 1104826 w 1572715"/>
                <a:gd name="connsiteY536" fmla="*/ 865884 h 1845395"/>
                <a:gd name="connsiteX537" fmla="*/ 1110521 w 1572715"/>
                <a:gd name="connsiteY537" fmla="*/ 882969 h 1845395"/>
                <a:gd name="connsiteX538" fmla="*/ 1144691 w 1572715"/>
                <a:gd name="connsiteY538" fmla="*/ 905748 h 1845395"/>
                <a:gd name="connsiteX539" fmla="*/ 1218725 w 1572715"/>
                <a:gd name="connsiteY539" fmla="*/ 865884 h 1845395"/>
                <a:gd name="connsiteX540" fmla="*/ 1235810 w 1572715"/>
                <a:gd name="connsiteY540" fmla="*/ 734903 h 1845395"/>
                <a:gd name="connsiteX541" fmla="*/ 1252895 w 1572715"/>
                <a:gd name="connsiteY541" fmla="*/ 689344 h 1845395"/>
                <a:gd name="connsiteX542" fmla="*/ 1275675 w 1572715"/>
                <a:gd name="connsiteY542" fmla="*/ 695039 h 1845395"/>
                <a:gd name="connsiteX543" fmla="*/ 1281370 w 1572715"/>
                <a:gd name="connsiteY543" fmla="*/ 712124 h 1845395"/>
                <a:gd name="connsiteX544" fmla="*/ 1269980 w 1572715"/>
                <a:gd name="connsiteY544" fmla="*/ 763377 h 1845395"/>
                <a:gd name="connsiteX545" fmla="*/ 1264285 w 1572715"/>
                <a:gd name="connsiteY545" fmla="*/ 808936 h 1845395"/>
                <a:gd name="connsiteX546" fmla="*/ 1241505 w 1572715"/>
                <a:gd name="connsiteY546" fmla="*/ 854494 h 1845395"/>
                <a:gd name="connsiteX547" fmla="*/ 1235810 w 1572715"/>
                <a:gd name="connsiteY547" fmla="*/ 871579 h 1845395"/>
                <a:gd name="connsiteX548" fmla="*/ 1275675 w 1572715"/>
                <a:gd name="connsiteY548" fmla="*/ 900053 h 1845395"/>
                <a:gd name="connsiteX549" fmla="*/ 1298455 w 1572715"/>
                <a:gd name="connsiteY549" fmla="*/ 905748 h 1845395"/>
                <a:gd name="connsiteX550" fmla="*/ 1241505 w 1572715"/>
                <a:gd name="connsiteY550" fmla="*/ 928527 h 1845395"/>
                <a:gd name="connsiteX551" fmla="*/ 1201640 w 1572715"/>
                <a:gd name="connsiteY551" fmla="*/ 939917 h 1845395"/>
                <a:gd name="connsiteX552" fmla="*/ 1190250 w 1572715"/>
                <a:gd name="connsiteY552" fmla="*/ 957001 h 1845395"/>
                <a:gd name="connsiteX553" fmla="*/ 1201640 w 1572715"/>
                <a:gd name="connsiteY553" fmla="*/ 996865 h 1845395"/>
                <a:gd name="connsiteX554" fmla="*/ 1184555 w 1572715"/>
                <a:gd name="connsiteY554" fmla="*/ 1002560 h 1845395"/>
                <a:gd name="connsiteX555" fmla="*/ 1167470 w 1572715"/>
                <a:gd name="connsiteY555" fmla="*/ 991170 h 1845395"/>
                <a:gd name="connsiteX556" fmla="*/ 1156080 w 1572715"/>
                <a:gd name="connsiteY556" fmla="*/ 1008255 h 1845395"/>
                <a:gd name="connsiteX557" fmla="*/ 1138996 w 1572715"/>
                <a:gd name="connsiteY557" fmla="*/ 1013950 h 1845395"/>
                <a:gd name="connsiteX558" fmla="*/ 1133301 w 1572715"/>
                <a:gd name="connsiteY558" fmla="*/ 974086 h 1845395"/>
                <a:gd name="connsiteX559" fmla="*/ 1116216 w 1572715"/>
                <a:gd name="connsiteY559" fmla="*/ 962696 h 1845395"/>
                <a:gd name="connsiteX560" fmla="*/ 1030791 w 1572715"/>
                <a:gd name="connsiteY560" fmla="*/ 968391 h 1845395"/>
                <a:gd name="connsiteX561" fmla="*/ 1013706 w 1572715"/>
                <a:gd name="connsiteY561" fmla="*/ 979781 h 1845395"/>
                <a:gd name="connsiteX562" fmla="*/ 1019401 w 1572715"/>
                <a:gd name="connsiteY562" fmla="*/ 1099372 h 1845395"/>
                <a:gd name="connsiteX563" fmla="*/ 1053571 w 1572715"/>
                <a:gd name="connsiteY563" fmla="*/ 1116457 h 1845395"/>
                <a:gd name="connsiteX564" fmla="*/ 1150385 w 1572715"/>
                <a:gd name="connsiteY564" fmla="*/ 1122152 h 1845395"/>
                <a:gd name="connsiteX565" fmla="*/ 1184555 w 1572715"/>
                <a:gd name="connsiteY565" fmla="*/ 1127846 h 1845395"/>
                <a:gd name="connsiteX566" fmla="*/ 1201640 w 1572715"/>
                <a:gd name="connsiteY566" fmla="*/ 1133541 h 1845395"/>
                <a:gd name="connsiteX567" fmla="*/ 1258590 w 1572715"/>
                <a:gd name="connsiteY567" fmla="*/ 1127846 h 1845395"/>
                <a:gd name="connsiteX568" fmla="*/ 1287065 w 1572715"/>
                <a:gd name="connsiteY568" fmla="*/ 1099372 h 1845395"/>
                <a:gd name="connsiteX569" fmla="*/ 1304150 w 1572715"/>
                <a:gd name="connsiteY569" fmla="*/ 1087983 h 1845395"/>
                <a:gd name="connsiteX570" fmla="*/ 1315540 w 1572715"/>
                <a:gd name="connsiteY570" fmla="*/ 1065203 h 1845395"/>
                <a:gd name="connsiteX571" fmla="*/ 1332625 w 1572715"/>
                <a:gd name="connsiteY571" fmla="*/ 1048119 h 1845395"/>
                <a:gd name="connsiteX572" fmla="*/ 1355405 w 1572715"/>
                <a:gd name="connsiteY572" fmla="*/ 1019645 h 1845395"/>
                <a:gd name="connsiteX573" fmla="*/ 1378185 w 1572715"/>
                <a:gd name="connsiteY573" fmla="*/ 979781 h 1845395"/>
                <a:gd name="connsiteX574" fmla="*/ 1383880 w 1572715"/>
                <a:gd name="connsiteY574" fmla="*/ 962696 h 1845395"/>
                <a:gd name="connsiteX575" fmla="*/ 1412355 w 1572715"/>
                <a:gd name="connsiteY575" fmla="*/ 939917 h 1845395"/>
                <a:gd name="connsiteX576" fmla="*/ 1418049 w 1572715"/>
                <a:gd name="connsiteY576" fmla="*/ 922832 h 1845395"/>
                <a:gd name="connsiteX577" fmla="*/ 1429439 w 1572715"/>
                <a:gd name="connsiteY577" fmla="*/ 900053 h 1845395"/>
                <a:gd name="connsiteX578" fmla="*/ 1418049 w 1572715"/>
                <a:gd name="connsiteY578" fmla="*/ 865884 h 1845395"/>
                <a:gd name="connsiteX579" fmla="*/ 1429439 w 1572715"/>
                <a:gd name="connsiteY579" fmla="*/ 808936 h 1845395"/>
                <a:gd name="connsiteX580" fmla="*/ 1446524 w 1572715"/>
                <a:gd name="connsiteY580" fmla="*/ 786156 h 1845395"/>
                <a:gd name="connsiteX581" fmla="*/ 1469304 w 1572715"/>
                <a:gd name="connsiteY581" fmla="*/ 774767 h 1845395"/>
                <a:gd name="connsiteX582" fmla="*/ 1429439 w 1572715"/>
                <a:gd name="connsiteY582" fmla="*/ 267927 h 1845395"/>
                <a:gd name="connsiteX583" fmla="*/ 1457914 w 1572715"/>
                <a:gd name="connsiteY583" fmla="*/ 222368 h 1845395"/>
                <a:gd name="connsiteX584" fmla="*/ 1469304 w 1572715"/>
                <a:gd name="connsiteY584" fmla="*/ 205284 h 1845395"/>
                <a:gd name="connsiteX585" fmla="*/ 1509169 w 1572715"/>
                <a:gd name="connsiteY585" fmla="*/ 165420 h 1845395"/>
                <a:gd name="connsiteX586" fmla="*/ 1486389 w 1572715"/>
                <a:gd name="connsiteY586" fmla="*/ 131251 h 1845395"/>
                <a:gd name="connsiteX587" fmla="*/ 1503474 w 1572715"/>
                <a:gd name="connsiteY587" fmla="*/ 119861 h 1845395"/>
                <a:gd name="connsiteX588" fmla="*/ 1520559 w 1572715"/>
                <a:gd name="connsiteY588" fmla="*/ 97082 h 1845395"/>
                <a:gd name="connsiteX589" fmla="*/ 1480694 w 1572715"/>
                <a:gd name="connsiteY589" fmla="*/ 34439 h 1845395"/>
                <a:gd name="connsiteX590" fmla="*/ 1395270 w 1572715"/>
                <a:gd name="connsiteY590" fmla="*/ 57218 h 1845395"/>
                <a:gd name="connsiteX591" fmla="*/ 1389575 w 1572715"/>
                <a:gd name="connsiteY591" fmla="*/ 74303 h 1845395"/>
                <a:gd name="connsiteX592" fmla="*/ 1366795 w 1572715"/>
                <a:gd name="connsiteY592" fmla="*/ 119861 h 1845395"/>
                <a:gd name="connsiteX593" fmla="*/ 1235810 w 1572715"/>
                <a:gd name="connsiteY593" fmla="*/ 62913 h 1845395"/>
                <a:gd name="connsiteX0" fmla="*/ 1235810 w 1521193"/>
                <a:gd name="connsiteY0" fmla="*/ 67073 h 1849555"/>
                <a:gd name="connsiteX1" fmla="*/ 1397962 w 1521193"/>
                <a:gd name="connsiteY1" fmla="*/ 4518 h 1849555"/>
                <a:gd name="connsiteX2" fmla="*/ 1498954 w 1521193"/>
                <a:gd name="connsiteY2" fmla="*/ 96699 h 1849555"/>
                <a:gd name="connsiteX3" fmla="*/ 1425091 w 1521193"/>
                <a:gd name="connsiteY3" fmla="*/ 38953 h 1849555"/>
                <a:gd name="connsiteX4" fmla="*/ 1486389 w 1521193"/>
                <a:gd name="connsiteY4" fmla="*/ 790316 h 1849555"/>
                <a:gd name="connsiteX5" fmla="*/ 1474999 w 1521193"/>
                <a:gd name="connsiteY5" fmla="*/ 835875 h 1849555"/>
                <a:gd name="connsiteX6" fmla="*/ 1457914 w 1521193"/>
                <a:gd name="connsiteY6" fmla="*/ 898518 h 1849555"/>
                <a:gd name="connsiteX7" fmla="*/ 1452219 w 1521193"/>
                <a:gd name="connsiteY7" fmla="*/ 921298 h 1849555"/>
                <a:gd name="connsiteX8" fmla="*/ 1446524 w 1521193"/>
                <a:gd name="connsiteY8" fmla="*/ 955467 h 1849555"/>
                <a:gd name="connsiteX9" fmla="*/ 1412355 w 1521193"/>
                <a:gd name="connsiteY9" fmla="*/ 978246 h 1849555"/>
                <a:gd name="connsiteX10" fmla="*/ 1361100 w 1521193"/>
                <a:gd name="connsiteY10" fmla="*/ 1035194 h 1849555"/>
                <a:gd name="connsiteX11" fmla="*/ 1338320 w 1521193"/>
                <a:gd name="connsiteY11" fmla="*/ 1086448 h 1849555"/>
                <a:gd name="connsiteX12" fmla="*/ 1315540 w 1521193"/>
                <a:gd name="connsiteY12" fmla="*/ 1132006 h 1849555"/>
                <a:gd name="connsiteX13" fmla="*/ 1298455 w 1521193"/>
                <a:gd name="connsiteY13" fmla="*/ 1160480 h 1849555"/>
                <a:gd name="connsiteX14" fmla="*/ 1281370 w 1521193"/>
                <a:gd name="connsiteY14" fmla="*/ 1166175 h 1849555"/>
                <a:gd name="connsiteX15" fmla="*/ 1235810 w 1521193"/>
                <a:gd name="connsiteY15" fmla="*/ 1183260 h 1849555"/>
                <a:gd name="connsiteX16" fmla="*/ 1218725 w 1521193"/>
                <a:gd name="connsiteY16" fmla="*/ 1194649 h 1849555"/>
                <a:gd name="connsiteX17" fmla="*/ 1224420 w 1521193"/>
                <a:gd name="connsiteY17" fmla="*/ 1217429 h 1849555"/>
                <a:gd name="connsiteX18" fmla="*/ 1241505 w 1521193"/>
                <a:gd name="connsiteY18" fmla="*/ 1223124 h 1849555"/>
                <a:gd name="connsiteX19" fmla="*/ 1281370 w 1521193"/>
                <a:gd name="connsiteY19" fmla="*/ 1251598 h 1849555"/>
                <a:gd name="connsiteX20" fmla="*/ 1315540 w 1521193"/>
                <a:gd name="connsiteY20" fmla="*/ 1274377 h 1849555"/>
                <a:gd name="connsiteX21" fmla="*/ 1326930 w 1521193"/>
                <a:gd name="connsiteY21" fmla="*/ 1291462 h 1849555"/>
                <a:gd name="connsiteX22" fmla="*/ 1338320 w 1521193"/>
                <a:gd name="connsiteY22" fmla="*/ 1325631 h 1849555"/>
                <a:gd name="connsiteX23" fmla="*/ 1344015 w 1521193"/>
                <a:gd name="connsiteY23" fmla="*/ 1342715 h 1849555"/>
                <a:gd name="connsiteX24" fmla="*/ 1355405 w 1521193"/>
                <a:gd name="connsiteY24" fmla="*/ 1365494 h 1849555"/>
                <a:gd name="connsiteX25" fmla="*/ 1366795 w 1521193"/>
                <a:gd name="connsiteY25" fmla="*/ 1399663 h 1849555"/>
                <a:gd name="connsiteX26" fmla="*/ 1372490 w 1521193"/>
                <a:gd name="connsiteY26" fmla="*/ 1416748 h 1849555"/>
                <a:gd name="connsiteX27" fmla="*/ 1406660 w 1521193"/>
                <a:gd name="connsiteY27" fmla="*/ 1473696 h 1849555"/>
                <a:gd name="connsiteX28" fmla="*/ 1418049 w 1521193"/>
                <a:gd name="connsiteY28" fmla="*/ 1507865 h 1849555"/>
                <a:gd name="connsiteX29" fmla="*/ 1429439 w 1521193"/>
                <a:gd name="connsiteY29" fmla="*/ 1524950 h 1849555"/>
                <a:gd name="connsiteX30" fmla="*/ 1446524 w 1521193"/>
                <a:gd name="connsiteY30" fmla="*/ 1576203 h 1849555"/>
                <a:gd name="connsiteX31" fmla="*/ 1457914 w 1521193"/>
                <a:gd name="connsiteY31" fmla="*/ 1593288 h 1849555"/>
                <a:gd name="connsiteX32" fmla="*/ 1474999 w 1521193"/>
                <a:gd name="connsiteY32" fmla="*/ 1644541 h 1849555"/>
                <a:gd name="connsiteX33" fmla="*/ 1480694 w 1521193"/>
                <a:gd name="connsiteY33" fmla="*/ 1690100 h 1849555"/>
                <a:gd name="connsiteX34" fmla="*/ 1486389 w 1521193"/>
                <a:gd name="connsiteY34" fmla="*/ 1724269 h 1849555"/>
                <a:gd name="connsiteX35" fmla="*/ 1480694 w 1521193"/>
                <a:gd name="connsiteY35" fmla="*/ 1798302 h 1849555"/>
                <a:gd name="connsiteX36" fmla="*/ 1440829 w 1521193"/>
                <a:gd name="connsiteY36" fmla="*/ 1747048 h 1849555"/>
                <a:gd name="connsiteX37" fmla="*/ 1429439 w 1521193"/>
                <a:gd name="connsiteY37" fmla="*/ 1678710 h 1849555"/>
                <a:gd name="connsiteX38" fmla="*/ 1418049 w 1521193"/>
                <a:gd name="connsiteY38" fmla="*/ 1661626 h 1849555"/>
                <a:gd name="connsiteX39" fmla="*/ 1412355 w 1521193"/>
                <a:gd name="connsiteY39" fmla="*/ 1644541 h 1849555"/>
                <a:gd name="connsiteX40" fmla="*/ 1395270 w 1521193"/>
                <a:gd name="connsiteY40" fmla="*/ 1633151 h 1849555"/>
                <a:gd name="connsiteX41" fmla="*/ 1389575 w 1521193"/>
                <a:gd name="connsiteY41" fmla="*/ 1593288 h 1849555"/>
                <a:gd name="connsiteX42" fmla="*/ 1378185 w 1521193"/>
                <a:gd name="connsiteY42" fmla="*/ 1559119 h 1849555"/>
                <a:gd name="connsiteX43" fmla="*/ 1372490 w 1521193"/>
                <a:gd name="connsiteY43" fmla="*/ 1536339 h 1849555"/>
                <a:gd name="connsiteX44" fmla="*/ 1355405 w 1521193"/>
                <a:gd name="connsiteY44" fmla="*/ 1513560 h 1849555"/>
                <a:gd name="connsiteX45" fmla="*/ 1349710 w 1521193"/>
                <a:gd name="connsiteY45" fmla="*/ 1473696 h 1849555"/>
                <a:gd name="connsiteX46" fmla="*/ 1338320 w 1521193"/>
                <a:gd name="connsiteY46" fmla="*/ 1439527 h 1849555"/>
                <a:gd name="connsiteX47" fmla="*/ 1321235 w 1521193"/>
                <a:gd name="connsiteY47" fmla="*/ 1393969 h 1849555"/>
                <a:gd name="connsiteX48" fmla="*/ 1315540 w 1521193"/>
                <a:gd name="connsiteY48" fmla="*/ 1348410 h 1849555"/>
                <a:gd name="connsiteX49" fmla="*/ 1298455 w 1521193"/>
                <a:gd name="connsiteY49" fmla="*/ 1342715 h 1849555"/>
                <a:gd name="connsiteX50" fmla="*/ 1281370 w 1521193"/>
                <a:gd name="connsiteY50" fmla="*/ 1331325 h 1849555"/>
                <a:gd name="connsiteX51" fmla="*/ 1247200 w 1521193"/>
                <a:gd name="connsiteY51" fmla="*/ 1319936 h 1849555"/>
                <a:gd name="connsiteX52" fmla="*/ 1213030 w 1521193"/>
                <a:gd name="connsiteY52" fmla="*/ 1297156 h 1849555"/>
                <a:gd name="connsiteX53" fmla="*/ 1178860 w 1521193"/>
                <a:gd name="connsiteY53" fmla="*/ 1285767 h 1849555"/>
                <a:gd name="connsiteX54" fmla="*/ 1173165 w 1521193"/>
                <a:gd name="connsiteY54" fmla="*/ 1342715 h 1849555"/>
                <a:gd name="connsiteX55" fmla="*/ 1156080 w 1521193"/>
                <a:gd name="connsiteY55" fmla="*/ 1354105 h 1849555"/>
                <a:gd name="connsiteX56" fmla="*/ 1161775 w 1521193"/>
                <a:gd name="connsiteY56" fmla="*/ 1376884 h 1849555"/>
                <a:gd name="connsiteX57" fmla="*/ 1167470 w 1521193"/>
                <a:gd name="connsiteY57" fmla="*/ 1393969 h 1849555"/>
                <a:gd name="connsiteX58" fmla="*/ 1190250 w 1521193"/>
                <a:gd name="connsiteY58" fmla="*/ 1416748 h 1849555"/>
                <a:gd name="connsiteX59" fmla="*/ 1201640 w 1521193"/>
                <a:gd name="connsiteY59" fmla="*/ 1433832 h 1849555"/>
                <a:gd name="connsiteX60" fmla="*/ 1201640 w 1521193"/>
                <a:gd name="connsiteY60" fmla="*/ 1479391 h 1849555"/>
                <a:gd name="connsiteX61" fmla="*/ 1235810 w 1521193"/>
                <a:gd name="connsiteY61" fmla="*/ 1496476 h 1849555"/>
                <a:gd name="connsiteX62" fmla="*/ 1275675 w 1521193"/>
                <a:gd name="connsiteY62" fmla="*/ 1513560 h 1849555"/>
                <a:gd name="connsiteX63" fmla="*/ 1252895 w 1521193"/>
                <a:gd name="connsiteY63" fmla="*/ 1524950 h 1849555"/>
                <a:gd name="connsiteX64" fmla="*/ 1241505 w 1521193"/>
                <a:gd name="connsiteY64" fmla="*/ 1542034 h 1849555"/>
                <a:gd name="connsiteX65" fmla="*/ 1224420 w 1521193"/>
                <a:gd name="connsiteY65" fmla="*/ 1553424 h 1849555"/>
                <a:gd name="connsiteX66" fmla="*/ 1201640 w 1521193"/>
                <a:gd name="connsiteY66" fmla="*/ 1536339 h 1849555"/>
                <a:gd name="connsiteX67" fmla="*/ 1178860 w 1521193"/>
                <a:gd name="connsiteY67" fmla="*/ 1513560 h 1849555"/>
                <a:gd name="connsiteX68" fmla="*/ 1173165 w 1521193"/>
                <a:gd name="connsiteY68" fmla="*/ 1490781 h 1849555"/>
                <a:gd name="connsiteX69" fmla="*/ 1167470 w 1521193"/>
                <a:gd name="connsiteY69" fmla="*/ 1462307 h 1849555"/>
                <a:gd name="connsiteX70" fmla="*/ 1150385 w 1521193"/>
                <a:gd name="connsiteY70" fmla="*/ 1456612 h 1849555"/>
                <a:gd name="connsiteX71" fmla="*/ 1138996 w 1521193"/>
                <a:gd name="connsiteY71" fmla="*/ 1439527 h 1849555"/>
                <a:gd name="connsiteX72" fmla="*/ 1121911 w 1521193"/>
                <a:gd name="connsiteY72" fmla="*/ 1433832 h 1849555"/>
                <a:gd name="connsiteX73" fmla="*/ 1104826 w 1521193"/>
                <a:gd name="connsiteY73" fmla="*/ 1422443 h 1849555"/>
                <a:gd name="connsiteX74" fmla="*/ 1064961 w 1521193"/>
                <a:gd name="connsiteY74" fmla="*/ 1411053 h 1849555"/>
                <a:gd name="connsiteX75" fmla="*/ 1030791 w 1521193"/>
                <a:gd name="connsiteY75" fmla="*/ 1382579 h 1849555"/>
                <a:gd name="connsiteX76" fmla="*/ 1019401 w 1521193"/>
                <a:gd name="connsiteY76" fmla="*/ 1365494 h 1849555"/>
                <a:gd name="connsiteX77" fmla="*/ 1002316 w 1521193"/>
                <a:gd name="connsiteY77" fmla="*/ 1354105 h 1849555"/>
                <a:gd name="connsiteX78" fmla="*/ 996621 w 1521193"/>
                <a:gd name="connsiteY78" fmla="*/ 1337020 h 1849555"/>
                <a:gd name="connsiteX79" fmla="*/ 962451 w 1521193"/>
                <a:gd name="connsiteY79" fmla="*/ 1319936 h 1849555"/>
                <a:gd name="connsiteX80" fmla="*/ 945366 w 1521193"/>
                <a:gd name="connsiteY80" fmla="*/ 1325631 h 1849555"/>
                <a:gd name="connsiteX81" fmla="*/ 928281 w 1521193"/>
                <a:gd name="connsiteY81" fmla="*/ 1359800 h 1849555"/>
                <a:gd name="connsiteX82" fmla="*/ 933976 w 1521193"/>
                <a:gd name="connsiteY82" fmla="*/ 1428138 h 1849555"/>
                <a:gd name="connsiteX83" fmla="*/ 968146 w 1521193"/>
                <a:gd name="connsiteY83" fmla="*/ 1462307 h 1849555"/>
                <a:gd name="connsiteX84" fmla="*/ 1002316 w 1521193"/>
                <a:gd name="connsiteY84" fmla="*/ 1473696 h 1849555"/>
                <a:gd name="connsiteX85" fmla="*/ 1008011 w 1521193"/>
                <a:gd name="connsiteY85" fmla="*/ 1490781 h 1849555"/>
                <a:gd name="connsiteX86" fmla="*/ 1025096 w 1521193"/>
                <a:gd name="connsiteY86" fmla="*/ 1496476 h 1849555"/>
                <a:gd name="connsiteX87" fmla="*/ 1064961 w 1521193"/>
                <a:gd name="connsiteY87" fmla="*/ 1502170 h 1849555"/>
                <a:gd name="connsiteX88" fmla="*/ 1059266 w 1521193"/>
                <a:gd name="connsiteY88" fmla="*/ 1530644 h 1849555"/>
                <a:gd name="connsiteX89" fmla="*/ 1047876 w 1521193"/>
                <a:gd name="connsiteY89" fmla="*/ 1547729 h 1849555"/>
                <a:gd name="connsiteX90" fmla="*/ 1076351 w 1521193"/>
                <a:gd name="connsiteY90" fmla="*/ 1570508 h 1849555"/>
                <a:gd name="connsiteX91" fmla="*/ 1110521 w 1521193"/>
                <a:gd name="connsiteY91" fmla="*/ 1598982 h 1849555"/>
                <a:gd name="connsiteX92" fmla="*/ 1150385 w 1521193"/>
                <a:gd name="connsiteY92" fmla="*/ 1610372 h 1849555"/>
                <a:gd name="connsiteX93" fmla="*/ 1184555 w 1521193"/>
                <a:gd name="connsiteY93" fmla="*/ 1621762 h 1849555"/>
                <a:gd name="connsiteX94" fmla="*/ 1201640 w 1521193"/>
                <a:gd name="connsiteY94" fmla="*/ 1627457 h 1849555"/>
                <a:gd name="connsiteX95" fmla="*/ 1207335 w 1521193"/>
                <a:gd name="connsiteY95" fmla="*/ 1644541 h 1849555"/>
                <a:gd name="connsiteX96" fmla="*/ 1218725 w 1521193"/>
                <a:gd name="connsiteY96" fmla="*/ 1667320 h 1849555"/>
                <a:gd name="connsiteX97" fmla="*/ 1207335 w 1521193"/>
                <a:gd name="connsiteY97" fmla="*/ 1695795 h 1849555"/>
                <a:gd name="connsiteX98" fmla="*/ 1195945 w 1521193"/>
                <a:gd name="connsiteY98" fmla="*/ 1678710 h 1849555"/>
                <a:gd name="connsiteX99" fmla="*/ 1121911 w 1521193"/>
                <a:gd name="connsiteY99" fmla="*/ 1661626 h 1849555"/>
                <a:gd name="connsiteX100" fmla="*/ 1161775 w 1521193"/>
                <a:gd name="connsiteY100" fmla="*/ 1701489 h 1849555"/>
                <a:gd name="connsiteX101" fmla="*/ 1178860 w 1521193"/>
                <a:gd name="connsiteY101" fmla="*/ 1735658 h 1849555"/>
                <a:gd name="connsiteX102" fmla="*/ 1156080 w 1521193"/>
                <a:gd name="connsiteY102" fmla="*/ 1747048 h 1849555"/>
                <a:gd name="connsiteX103" fmla="*/ 1104826 w 1521193"/>
                <a:gd name="connsiteY103" fmla="*/ 1741353 h 1849555"/>
                <a:gd name="connsiteX104" fmla="*/ 1087741 w 1521193"/>
                <a:gd name="connsiteY104" fmla="*/ 1735658 h 1849555"/>
                <a:gd name="connsiteX105" fmla="*/ 1064961 w 1521193"/>
                <a:gd name="connsiteY105" fmla="*/ 1616067 h 1849555"/>
                <a:gd name="connsiteX106" fmla="*/ 1019401 w 1521193"/>
                <a:gd name="connsiteY106" fmla="*/ 1604677 h 1849555"/>
                <a:gd name="connsiteX107" fmla="*/ 1008011 w 1521193"/>
                <a:gd name="connsiteY107" fmla="*/ 1627457 h 1849555"/>
                <a:gd name="connsiteX108" fmla="*/ 996621 w 1521193"/>
                <a:gd name="connsiteY108" fmla="*/ 1644541 h 1849555"/>
                <a:gd name="connsiteX109" fmla="*/ 1002316 w 1521193"/>
                <a:gd name="connsiteY109" fmla="*/ 1724269 h 1849555"/>
                <a:gd name="connsiteX110" fmla="*/ 1008011 w 1521193"/>
                <a:gd name="connsiteY110" fmla="*/ 1741353 h 1849555"/>
                <a:gd name="connsiteX111" fmla="*/ 1025096 w 1521193"/>
                <a:gd name="connsiteY111" fmla="*/ 1747048 h 1849555"/>
                <a:gd name="connsiteX112" fmla="*/ 1025096 w 1521193"/>
                <a:gd name="connsiteY112" fmla="*/ 1781217 h 1849555"/>
                <a:gd name="connsiteX113" fmla="*/ 1002316 w 1521193"/>
                <a:gd name="connsiteY113" fmla="*/ 1849555 h 1849555"/>
                <a:gd name="connsiteX114" fmla="*/ 996621 w 1521193"/>
                <a:gd name="connsiteY114" fmla="*/ 1832471 h 1849555"/>
                <a:gd name="connsiteX115" fmla="*/ 990926 w 1521193"/>
                <a:gd name="connsiteY115" fmla="*/ 1803996 h 1849555"/>
                <a:gd name="connsiteX116" fmla="*/ 973841 w 1521193"/>
                <a:gd name="connsiteY116" fmla="*/ 1815386 h 1849555"/>
                <a:gd name="connsiteX117" fmla="*/ 945366 w 1521193"/>
                <a:gd name="connsiteY117" fmla="*/ 1821081 h 1849555"/>
                <a:gd name="connsiteX118" fmla="*/ 905501 w 1521193"/>
                <a:gd name="connsiteY118" fmla="*/ 1809691 h 1849555"/>
                <a:gd name="connsiteX119" fmla="*/ 899806 w 1521193"/>
                <a:gd name="connsiteY119" fmla="*/ 1792607 h 1849555"/>
                <a:gd name="connsiteX120" fmla="*/ 922586 w 1521193"/>
                <a:gd name="connsiteY120" fmla="*/ 1769827 h 1849555"/>
                <a:gd name="connsiteX121" fmla="*/ 945366 w 1521193"/>
                <a:gd name="connsiteY121" fmla="*/ 1758438 h 1849555"/>
                <a:gd name="connsiteX122" fmla="*/ 956756 w 1521193"/>
                <a:gd name="connsiteY122" fmla="*/ 1741353 h 1849555"/>
                <a:gd name="connsiteX123" fmla="*/ 968146 w 1521193"/>
                <a:gd name="connsiteY123" fmla="*/ 1707184 h 1849555"/>
                <a:gd name="connsiteX124" fmla="*/ 973841 w 1521193"/>
                <a:gd name="connsiteY124" fmla="*/ 1661626 h 1849555"/>
                <a:gd name="connsiteX125" fmla="*/ 996621 w 1521193"/>
                <a:gd name="connsiteY125" fmla="*/ 1627457 h 1849555"/>
                <a:gd name="connsiteX126" fmla="*/ 990926 w 1521193"/>
                <a:gd name="connsiteY126" fmla="*/ 1610372 h 1849555"/>
                <a:gd name="connsiteX127" fmla="*/ 1002316 w 1521193"/>
                <a:gd name="connsiteY127" fmla="*/ 1576203 h 1849555"/>
                <a:gd name="connsiteX128" fmla="*/ 979536 w 1521193"/>
                <a:gd name="connsiteY128" fmla="*/ 1547729 h 1849555"/>
                <a:gd name="connsiteX129" fmla="*/ 939671 w 1521193"/>
                <a:gd name="connsiteY129" fmla="*/ 1519255 h 1849555"/>
                <a:gd name="connsiteX130" fmla="*/ 933976 w 1521193"/>
                <a:gd name="connsiteY130" fmla="*/ 1542034 h 1849555"/>
                <a:gd name="connsiteX131" fmla="*/ 922586 w 1521193"/>
                <a:gd name="connsiteY131" fmla="*/ 1633151 h 1849555"/>
                <a:gd name="connsiteX132" fmla="*/ 905501 w 1521193"/>
                <a:gd name="connsiteY132" fmla="*/ 1627457 h 1849555"/>
                <a:gd name="connsiteX133" fmla="*/ 922586 w 1521193"/>
                <a:gd name="connsiteY133" fmla="*/ 1547729 h 1849555"/>
                <a:gd name="connsiteX134" fmla="*/ 916891 w 1521193"/>
                <a:gd name="connsiteY134" fmla="*/ 1513560 h 1849555"/>
                <a:gd name="connsiteX135" fmla="*/ 905501 w 1521193"/>
                <a:gd name="connsiteY135" fmla="*/ 1496476 h 1849555"/>
                <a:gd name="connsiteX136" fmla="*/ 888416 w 1521193"/>
                <a:gd name="connsiteY136" fmla="*/ 1439527 h 1849555"/>
                <a:gd name="connsiteX137" fmla="*/ 865637 w 1521193"/>
                <a:gd name="connsiteY137" fmla="*/ 1411053 h 1849555"/>
                <a:gd name="connsiteX138" fmla="*/ 848552 w 1521193"/>
                <a:gd name="connsiteY138" fmla="*/ 1422443 h 1849555"/>
                <a:gd name="connsiteX139" fmla="*/ 831467 w 1521193"/>
                <a:gd name="connsiteY139" fmla="*/ 1462307 h 1849555"/>
                <a:gd name="connsiteX140" fmla="*/ 825772 w 1521193"/>
                <a:gd name="connsiteY140" fmla="*/ 1479391 h 1849555"/>
                <a:gd name="connsiteX141" fmla="*/ 802992 w 1521193"/>
                <a:gd name="connsiteY141" fmla="*/ 1502170 h 1849555"/>
                <a:gd name="connsiteX142" fmla="*/ 785907 w 1521193"/>
                <a:gd name="connsiteY142" fmla="*/ 1536339 h 1849555"/>
                <a:gd name="connsiteX143" fmla="*/ 797297 w 1521193"/>
                <a:gd name="connsiteY143" fmla="*/ 1570508 h 1849555"/>
                <a:gd name="connsiteX144" fmla="*/ 808687 w 1521193"/>
                <a:gd name="connsiteY144" fmla="*/ 1627457 h 1849555"/>
                <a:gd name="connsiteX145" fmla="*/ 825772 w 1521193"/>
                <a:gd name="connsiteY145" fmla="*/ 1638846 h 1849555"/>
                <a:gd name="connsiteX146" fmla="*/ 820077 w 1521193"/>
                <a:gd name="connsiteY146" fmla="*/ 1678710 h 1849555"/>
                <a:gd name="connsiteX147" fmla="*/ 802992 w 1521193"/>
                <a:gd name="connsiteY147" fmla="*/ 1673015 h 1849555"/>
                <a:gd name="connsiteX148" fmla="*/ 797297 w 1521193"/>
                <a:gd name="connsiteY148" fmla="*/ 1655931 h 1849555"/>
                <a:gd name="connsiteX149" fmla="*/ 780212 w 1521193"/>
                <a:gd name="connsiteY149" fmla="*/ 1644541 h 1849555"/>
                <a:gd name="connsiteX150" fmla="*/ 740347 w 1521193"/>
                <a:gd name="connsiteY150" fmla="*/ 1661626 h 1849555"/>
                <a:gd name="connsiteX151" fmla="*/ 734652 w 1521193"/>
                <a:gd name="connsiteY151" fmla="*/ 1678710 h 1849555"/>
                <a:gd name="connsiteX152" fmla="*/ 711872 w 1521193"/>
                <a:gd name="connsiteY152" fmla="*/ 1712879 h 1849555"/>
                <a:gd name="connsiteX153" fmla="*/ 723262 w 1521193"/>
                <a:gd name="connsiteY153" fmla="*/ 1752743 h 1849555"/>
                <a:gd name="connsiteX154" fmla="*/ 728957 w 1521193"/>
                <a:gd name="connsiteY154" fmla="*/ 1769827 h 1849555"/>
                <a:gd name="connsiteX155" fmla="*/ 723262 w 1521193"/>
                <a:gd name="connsiteY155" fmla="*/ 1798302 h 1849555"/>
                <a:gd name="connsiteX156" fmla="*/ 706177 w 1521193"/>
                <a:gd name="connsiteY156" fmla="*/ 1803996 h 1849555"/>
                <a:gd name="connsiteX157" fmla="*/ 700482 w 1521193"/>
                <a:gd name="connsiteY157" fmla="*/ 1781217 h 1849555"/>
                <a:gd name="connsiteX158" fmla="*/ 666312 w 1521193"/>
                <a:gd name="connsiteY158" fmla="*/ 1758438 h 1849555"/>
                <a:gd name="connsiteX159" fmla="*/ 586583 w 1521193"/>
                <a:gd name="connsiteY159" fmla="*/ 1747048 h 1849555"/>
                <a:gd name="connsiteX160" fmla="*/ 615058 w 1521193"/>
                <a:gd name="connsiteY160" fmla="*/ 1735658 h 1849555"/>
                <a:gd name="connsiteX161" fmla="*/ 649227 w 1521193"/>
                <a:gd name="connsiteY161" fmla="*/ 1729964 h 1849555"/>
                <a:gd name="connsiteX162" fmla="*/ 637837 w 1521193"/>
                <a:gd name="connsiteY162" fmla="*/ 1690100 h 1849555"/>
                <a:gd name="connsiteX163" fmla="*/ 677702 w 1521193"/>
                <a:gd name="connsiteY163" fmla="*/ 1667320 h 1849555"/>
                <a:gd name="connsiteX164" fmla="*/ 694787 w 1521193"/>
                <a:gd name="connsiteY164" fmla="*/ 1661626 h 1849555"/>
                <a:gd name="connsiteX165" fmla="*/ 700482 w 1521193"/>
                <a:gd name="connsiteY165" fmla="*/ 1644541 h 1849555"/>
                <a:gd name="connsiteX166" fmla="*/ 717567 w 1521193"/>
                <a:gd name="connsiteY166" fmla="*/ 1633151 h 1849555"/>
                <a:gd name="connsiteX167" fmla="*/ 728957 w 1521193"/>
                <a:gd name="connsiteY167" fmla="*/ 1616067 h 1849555"/>
                <a:gd name="connsiteX168" fmla="*/ 723262 w 1521193"/>
                <a:gd name="connsiteY168" fmla="*/ 1587593 h 1849555"/>
                <a:gd name="connsiteX169" fmla="*/ 672007 w 1521193"/>
                <a:gd name="connsiteY169" fmla="*/ 1576203 h 1849555"/>
                <a:gd name="connsiteX170" fmla="*/ 637837 w 1521193"/>
                <a:gd name="connsiteY170" fmla="*/ 1559119 h 1849555"/>
                <a:gd name="connsiteX171" fmla="*/ 632142 w 1521193"/>
                <a:gd name="connsiteY171" fmla="*/ 1542034 h 1849555"/>
                <a:gd name="connsiteX172" fmla="*/ 620752 w 1521193"/>
                <a:gd name="connsiteY172" fmla="*/ 1524950 h 1849555"/>
                <a:gd name="connsiteX173" fmla="*/ 637837 w 1521193"/>
                <a:gd name="connsiteY173" fmla="*/ 1519255 h 1849555"/>
                <a:gd name="connsiteX174" fmla="*/ 728957 w 1521193"/>
                <a:gd name="connsiteY174" fmla="*/ 1507865 h 1849555"/>
                <a:gd name="connsiteX175" fmla="*/ 751737 w 1521193"/>
                <a:gd name="connsiteY175" fmla="*/ 1496476 h 1849555"/>
                <a:gd name="connsiteX176" fmla="*/ 763127 w 1521193"/>
                <a:gd name="connsiteY176" fmla="*/ 1479391 h 1849555"/>
                <a:gd name="connsiteX177" fmla="*/ 797297 w 1521193"/>
                <a:gd name="connsiteY177" fmla="*/ 1462307 h 1849555"/>
                <a:gd name="connsiteX178" fmla="*/ 808687 w 1521193"/>
                <a:gd name="connsiteY178" fmla="*/ 1445222 h 1849555"/>
                <a:gd name="connsiteX179" fmla="*/ 825772 w 1521193"/>
                <a:gd name="connsiteY179" fmla="*/ 1428138 h 1849555"/>
                <a:gd name="connsiteX180" fmla="*/ 854247 w 1521193"/>
                <a:gd name="connsiteY180" fmla="*/ 1382579 h 1849555"/>
                <a:gd name="connsiteX181" fmla="*/ 865637 w 1521193"/>
                <a:gd name="connsiteY181" fmla="*/ 1354105 h 1849555"/>
                <a:gd name="connsiteX182" fmla="*/ 905501 w 1521193"/>
                <a:gd name="connsiteY182" fmla="*/ 1331325 h 1849555"/>
                <a:gd name="connsiteX183" fmla="*/ 956756 w 1521193"/>
                <a:gd name="connsiteY183" fmla="*/ 1319936 h 1849555"/>
                <a:gd name="connsiteX184" fmla="*/ 951061 w 1521193"/>
                <a:gd name="connsiteY184" fmla="*/ 1302851 h 1849555"/>
                <a:gd name="connsiteX185" fmla="*/ 945366 w 1521193"/>
                <a:gd name="connsiteY185" fmla="*/ 1240208 h 1849555"/>
                <a:gd name="connsiteX186" fmla="*/ 928281 w 1521193"/>
                <a:gd name="connsiteY186" fmla="*/ 1234513 h 1849555"/>
                <a:gd name="connsiteX187" fmla="*/ 905501 w 1521193"/>
                <a:gd name="connsiteY187" fmla="*/ 1228818 h 1849555"/>
                <a:gd name="connsiteX188" fmla="*/ 825772 w 1521193"/>
                <a:gd name="connsiteY188" fmla="*/ 1234513 h 1849555"/>
                <a:gd name="connsiteX189" fmla="*/ 808687 w 1521193"/>
                <a:gd name="connsiteY189" fmla="*/ 1245903 h 1849555"/>
                <a:gd name="connsiteX190" fmla="*/ 780212 w 1521193"/>
                <a:gd name="connsiteY190" fmla="*/ 1251598 h 1849555"/>
                <a:gd name="connsiteX191" fmla="*/ 757432 w 1521193"/>
                <a:gd name="connsiteY191" fmla="*/ 1262987 h 1849555"/>
                <a:gd name="connsiteX192" fmla="*/ 734652 w 1521193"/>
                <a:gd name="connsiteY192" fmla="*/ 1308546 h 1849555"/>
                <a:gd name="connsiteX193" fmla="*/ 717567 w 1521193"/>
                <a:gd name="connsiteY193" fmla="*/ 1359800 h 1849555"/>
                <a:gd name="connsiteX194" fmla="*/ 711872 w 1521193"/>
                <a:gd name="connsiteY194" fmla="*/ 1376884 h 1849555"/>
                <a:gd name="connsiteX195" fmla="*/ 689092 w 1521193"/>
                <a:gd name="connsiteY195" fmla="*/ 1393969 h 1849555"/>
                <a:gd name="connsiteX196" fmla="*/ 683397 w 1521193"/>
                <a:gd name="connsiteY196" fmla="*/ 1331325 h 1849555"/>
                <a:gd name="connsiteX197" fmla="*/ 666312 w 1521193"/>
                <a:gd name="connsiteY197" fmla="*/ 1319936 h 1849555"/>
                <a:gd name="connsiteX198" fmla="*/ 575193 w 1521193"/>
                <a:gd name="connsiteY198" fmla="*/ 1331325 h 1849555"/>
                <a:gd name="connsiteX199" fmla="*/ 563803 w 1521193"/>
                <a:gd name="connsiteY199" fmla="*/ 1348410 h 1849555"/>
                <a:gd name="connsiteX200" fmla="*/ 541023 w 1521193"/>
                <a:gd name="connsiteY200" fmla="*/ 1411053 h 1849555"/>
                <a:gd name="connsiteX201" fmla="*/ 444208 w 1521193"/>
                <a:gd name="connsiteY201" fmla="*/ 1416748 h 1849555"/>
                <a:gd name="connsiteX202" fmla="*/ 438513 w 1521193"/>
                <a:gd name="connsiteY202" fmla="*/ 1462307 h 1849555"/>
                <a:gd name="connsiteX203" fmla="*/ 421428 w 1521193"/>
                <a:gd name="connsiteY203" fmla="*/ 1485086 h 1849555"/>
                <a:gd name="connsiteX204" fmla="*/ 410038 w 1521193"/>
                <a:gd name="connsiteY204" fmla="*/ 1502170 h 1849555"/>
                <a:gd name="connsiteX205" fmla="*/ 415733 w 1521193"/>
                <a:gd name="connsiteY205" fmla="*/ 1564813 h 1849555"/>
                <a:gd name="connsiteX206" fmla="*/ 432818 w 1521193"/>
                <a:gd name="connsiteY206" fmla="*/ 1570508 h 1849555"/>
                <a:gd name="connsiteX207" fmla="*/ 438513 w 1521193"/>
                <a:gd name="connsiteY207" fmla="*/ 1593288 h 1849555"/>
                <a:gd name="connsiteX208" fmla="*/ 449903 w 1521193"/>
                <a:gd name="connsiteY208" fmla="*/ 1610372 h 1849555"/>
                <a:gd name="connsiteX209" fmla="*/ 392953 w 1521193"/>
                <a:gd name="connsiteY209" fmla="*/ 1604677 h 1849555"/>
                <a:gd name="connsiteX210" fmla="*/ 387258 w 1521193"/>
                <a:gd name="connsiteY210" fmla="*/ 1530644 h 1849555"/>
                <a:gd name="connsiteX211" fmla="*/ 381563 w 1521193"/>
                <a:gd name="connsiteY211" fmla="*/ 1445222 h 1849555"/>
                <a:gd name="connsiteX212" fmla="*/ 364478 w 1521193"/>
                <a:gd name="connsiteY212" fmla="*/ 1433832 h 1849555"/>
                <a:gd name="connsiteX213" fmla="*/ 324614 w 1521193"/>
                <a:gd name="connsiteY213" fmla="*/ 1422443 h 1849555"/>
                <a:gd name="connsiteX214" fmla="*/ 301834 w 1521193"/>
                <a:gd name="connsiteY214" fmla="*/ 1428138 h 1849555"/>
                <a:gd name="connsiteX215" fmla="*/ 290444 w 1521193"/>
                <a:gd name="connsiteY215" fmla="*/ 1445222 h 1849555"/>
                <a:gd name="connsiteX216" fmla="*/ 273359 w 1521193"/>
                <a:gd name="connsiteY216" fmla="*/ 1462307 h 1849555"/>
                <a:gd name="connsiteX217" fmla="*/ 233494 w 1521193"/>
                <a:gd name="connsiteY217" fmla="*/ 1502170 h 1849555"/>
                <a:gd name="connsiteX218" fmla="*/ 239189 w 1521193"/>
                <a:gd name="connsiteY218" fmla="*/ 1524950 h 1849555"/>
                <a:gd name="connsiteX219" fmla="*/ 256274 w 1521193"/>
                <a:gd name="connsiteY219" fmla="*/ 1530644 h 1849555"/>
                <a:gd name="connsiteX220" fmla="*/ 296139 w 1521193"/>
                <a:gd name="connsiteY220" fmla="*/ 1553424 h 1849555"/>
                <a:gd name="connsiteX221" fmla="*/ 290444 w 1521193"/>
                <a:gd name="connsiteY221" fmla="*/ 1570508 h 1849555"/>
                <a:gd name="connsiteX222" fmla="*/ 256274 w 1521193"/>
                <a:gd name="connsiteY222" fmla="*/ 1593288 h 1849555"/>
                <a:gd name="connsiteX223" fmla="*/ 210714 w 1521193"/>
                <a:gd name="connsiteY223" fmla="*/ 1587593 h 1849555"/>
                <a:gd name="connsiteX224" fmla="*/ 205019 w 1521193"/>
                <a:gd name="connsiteY224" fmla="*/ 1570508 h 1849555"/>
                <a:gd name="connsiteX225" fmla="*/ 199324 w 1521193"/>
                <a:gd name="connsiteY225" fmla="*/ 1547729 h 1849555"/>
                <a:gd name="connsiteX226" fmla="*/ 170849 w 1521193"/>
                <a:gd name="connsiteY226" fmla="*/ 1542034 h 1849555"/>
                <a:gd name="connsiteX227" fmla="*/ 153764 w 1521193"/>
                <a:gd name="connsiteY227" fmla="*/ 1524950 h 1849555"/>
                <a:gd name="connsiteX228" fmla="*/ 136679 w 1521193"/>
                <a:gd name="connsiteY228" fmla="*/ 1513560 h 1849555"/>
                <a:gd name="connsiteX229" fmla="*/ 142374 w 1521193"/>
                <a:gd name="connsiteY229" fmla="*/ 1490781 h 1849555"/>
                <a:gd name="connsiteX230" fmla="*/ 182239 w 1521193"/>
                <a:gd name="connsiteY230" fmla="*/ 1473696 h 1849555"/>
                <a:gd name="connsiteX231" fmla="*/ 199324 w 1521193"/>
                <a:gd name="connsiteY231" fmla="*/ 1456612 h 1849555"/>
                <a:gd name="connsiteX232" fmla="*/ 222104 w 1521193"/>
                <a:gd name="connsiteY232" fmla="*/ 1450917 h 1849555"/>
                <a:gd name="connsiteX233" fmla="*/ 244884 w 1521193"/>
                <a:gd name="connsiteY233" fmla="*/ 1416748 h 1849555"/>
                <a:gd name="connsiteX234" fmla="*/ 256274 w 1521193"/>
                <a:gd name="connsiteY234" fmla="*/ 1399663 h 1849555"/>
                <a:gd name="connsiteX235" fmla="*/ 273359 w 1521193"/>
                <a:gd name="connsiteY235" fmla="*/ 1393969 h 1849555"/>
                <a:gd name="connsiteX236" fmla="*/ 290444 w 1521193"/>
                <a:gd name="connsiteY236" fmla="*/ 1376884 h 1849555"/>
                <a:gd name="connsiteX237" fmla="*/ 279054 w 1521193"/>
                <a:gd name="connsiteY237" fmla="*/ 1342715 h 1849555"/>
                <a:gd name="connsiteX238" fmla="*/ 318919 w 1521193"/>
                <a:gd name="connsiteY238" fmla="*/ 1319936 h 1849555"/>
                <a:gd name="connsiteX239" fmla="*/ 336004 w 1521193"/>
                <a:gd name="connsiteY239" fmla="*/ 1331325 h 1849555"/>
                <a:gd name="connsiteX240" fmla="*/ 353088 w 1521193"/>
                <a:gd name="connsiteY240" fmla="*/ 1337020 h 1849555"/>
                <a:gd name="connsiteX241" fmla="*/ 364478 w 1521193"/>
                <a:gd name="connsiteY241" fmla="*/ 1354105 h 1849555"/>
                <a:gd name="connsiteX242" fmla="*/ 529633 w 1521193"/>
                <a:gd name="connsiteY242" fmla="*/ 1371189 h 1849555"/>
                <a:gd name="connsiteX243" fmla="*/ 541023 w 1521193"/>
                <a:gd name="connsiteY243" fmla="*/ 1354105 h 1849555"/>
                <a:gd name="connsiteX244" fmla="*/ 546718 w 1521193"/>
                <a:gd name="connsiteY244" fmla="*/ 1337020 h 1849555"/>
                <a:gd name="connsiteX245" fmla="*/ 563803 w 1521193"/>
                <a:gd name="connsiteY245" fmla="*/ 1331325 h 1849555"/>
                <a:gd name="connsiteX246" fmla="*/ 592278 w 1521193"/>
                <a:gd name="connsiteY246" fmla="*/ 1308546 h 1849555"/>
                <a:gd name="connsiteX247" fmla="*/ 626447 w 1521193"/>
                <a:gd name="connsiteY247" fmla="*/ 1291462 h 1849555"/>
                <a:gd name="connsiteX248" fmla="*/ 666312 w 1521193"/>
                <a:gd name="connsiteY248" fmla="*/ 1285767 h 1849555"/>
                <a:gd name="connsiteX249" fmla="*/ 672007 w 1521193"/>
                <a:gd name="connsiteY249" fmla="*/ 1245903 h 1849555"/>
                <a:gd name="connsiteX250" fmla="*/ 654922 w 1521193"/>
                <a:gd name="connsiteY250" fmla="*/ 1240208 h 1849555"/>
                <a:gd name="connsiteX251" fmla="*/ 677702 w 1521193"/>
                <a:gd name="connsiteY251" fmla="*/ 1228818 h 1849555"/>
                <a:gd name="connsiteX252" fmla="*/ 774517 w 1521193"/>
                <a:gd name="connsiteY252" fmla="*/ 1217429 h 1849555"/>
                <a:gd name="connsiteX253" fmla="*/ 808687 w 1521193"/>
                <a:gd name="connsiteY253" fmla="*/ 1211734 h 1849555"/>
                <a:gd name="connsiteX254" fmla="*/ 791602 w 1521193"/>
                <a:gd name="connsiteY254" fmla="*/ 1206039 h 1849555"/>
                <a:gd name="connsiteX255" fmla="*/ 751737 w 1521193"/>
                <a:gd name="connsiteY255" fmla="*/ 1171870 h 1849555"/>
                <a:gd name="connsiteX256" fmla="*/ 740347 w 1521193"/>
                <a:gd name="connsiteY256" fmla="*/ 1154786 h 1849555"/>
                <a:gd name="connsiteX257" fmla="*/ 700482 w 1521193"/>
                <a:gd name="connsiteY257" fmla="*/ 1137701 h 1849555"/>
                <a:gd name="connsiteX258" fmla="*/ 495463 w 1521193"/>
                <a:gd name="connsiteY258" fmla="*/ 1126312 h 1849555"/>
                <a:gd name="connsiteX259" fmla="*/ 410038 w 1521193"/>
                <a:gd name="connsiteY259" fmla="*/ 1143396 h 1849555"/>
                <a:gd name="connsiteX260" fmla="*/ 398648 w 1521193"/>
                <a:gd name="connsiteY260" fmla="*/ 1166175 h 1849555"/>
                <a:gd name="connsiteX261" fmla="*/ 353088 w 1521193"/>
                <a:gd name="connsiteY261" fmla="*/ 1217429 h 1849555"/>
                <a:gd name="connsiteX262" fmla="*/ 347394 w 1521193"/>
                <a:gd name="connsiteY262" fmla="*/ 1171870 h 1849555"/>
                <a:gd name="connsiteX263" fmla="*/ 233494 w 1521193"/>
                <a:gd name="connsiteY263" fmla="*/ 1200344 h 1849555"/>
                <a:gd name="connsiteX264" fmla="*/ 216409 w 1521193"/>
                <a:gd name="connsiteY264" fmla="*/ 1217429 h 1849555"/>
                <a:gd name="connsiteX265" fmla="*/ 210714 w 1521193"/>
                <a:gd name="connsiteY265" fmla="*/ 1200344 h 1849555"/>
                <a:gd name="connsiteX266" fmla="*/ 222104 w 1521193"/>
                <a:gd name="connsiteY266" fmla="*/ 1171870 h 1849555"/>
                <a:gd name="connsiteX267" fmla="*/ 205019 w 1521193"/>
                <a:gd name="connsiteY267" fmla="*/ 1166175 h 1849555"/>
                <a:gd name="connsiteX268" fmla="*/ 148069 w 1521193"/>
                <a:gd name="connsiteY268" fmla="*/ 1154786 h 1849555"/>
                <a:gd name="connsiteX269" fmla="*/ 119594 w 1521193"/>
                <a:gd name="connsiteY269" fmla="*/ 1149091 h 1849555"/>
                <a:gd name="connsiteX270" fmla="*/ 85425 w 1521193"/>
                <a:gd name="connsiteY270" fmla="*/ 1137701 h 1849555"/>
                <a:gd name="connsiteX271" fmla="*/ 11390 w 1521193"/>
                <a:gd name="connsiteY271" fmla="*/ 1132006 h 1849555"/>
                <a:gd name="connsiteX272" fmla="*/ 0 w 1521193"/>
                <a:gd name="connsiteY272" fmla="*/ 1114922 h 1849555"/>
                <a:gd name="connsiteX273" fmla="*/ 5695 w 1521193"/>
                <a:gd name="connsiteY273" fmla="*/ 1092143 h 1849555"/>
                <a:gd name="connsiteX274" fmla="*/ 28475 w 1521193"/>
                <a:gd name="connsiteY274" fmla="*/ 1086448 h 1849555"/>
                <a:gd name="connsiteX275" fmla="*/ 34170 w 1521193"/>
                <a:gd name="connsiteY275" fmla="*/ 1046584 h 1849555"/>
                <a:gd name="connsiteX276" fmla="*/ 45560 w 1521193"/>
                <a:gd name="connsiteY276" fmla="*/ 1063668 h 1849555"/>
                <a:gd name="connsiteX277" fmla="*/ 68340 w 1521193"/>
                <a:gd name="connsiteY277" fmla="*/ 1086448 h 1849555"/>
                <a:gd name="connsiteX278" fmla="*/ 85425 w 1521193"/>
                <a:gd name="connsiteY278" fmla="*/ 1092143 h 1849555"/>
                <a:gd name="connsiteX279" fmla="*/ 176544 w 1521193"/>
                <a:gd name="connsiteY279" fmla="*/ 1097837 h 1849555"/>
                <a:gd name="connsiteX280" fmla="*/ 187934 w 1521193"/>
                <a:gd name="connsiteY280" fmla="*/ 1114922 h 1849555"/>
                <a:gd name="connsiteX281" fmla="*/ 227799 w 1521193"/>
                <a:gd name="connsiteY281" fmla="*/ 1132006 h 1849555"/>
                <a:gd name="connsiteX282" fmla="*/ 290444 w 1521193"/>
                <a:gd name="connsiteY282" fmla="*/ 1137701 h 1849555"/>
                <a:gd name="connsiteX283" fmla="*/ 444208 w 1521193"/>
                <a:gd name="connsiteY283" fmla="*/ 1132006 h 1849555"/>
                <a:gd name="connsiteX284" fmla="*/ 427123 w 1521193"/>
                <a:gd name="connsiteY284" fmla="*/ 1126312 h 1849555"/>
                <a:gd name="connsiteX285" fmla="*/ 398648 w 1521193"/>
                <a:gd name="connsiteY285" fmla="*/ 1092143 h 1849555"/>
                <a:gd name="connsiteX286" fmla="*/ 347394 w 1521193"/>
                <a:gd name="connsiteY286" fmla="*/ 1075058 h 1849555"/>
                <a:gd name="connsiteX287" fmla="*/ 290444 w 1521193"/>
                <a:gd name="connsiteY287" fmla="*/ 1046584 h 1849555"/>
                <a:gd name="connsiteX288" fmla="*/ 284749 w 1521193"/>
                <a:gd name="connsiteY288" fmla="*/ 1029499 h 1849555"/>
                <a:gd name="connsiteX289" fmla="*/ 267664 w 1521193"/>
                <a:gd name="connsiteY289" fmla="*/ 1023805 h 1849555"/>
                <a:gd name="connsiteX290" fmla="*/ 244884 w 1521193"/>
                <a:gd name="connsiteY290" fmla="*/ 1006720 h 1849555"/>
                <a:gd name="connsiteX291" fmla="*/ 227799 w 1521193"/>
                <a:gd name="connsiteY291" fmla="*/ 978246 h 1849555"/>
                <a:gd name="connsiteX292" fmla="*/ 210714 w 1521193"/>
                <a:gd name="connsiteY292" fmla="*/ 955467 h 1849555"/>
                <a:gd name="connsiteX293" fmla="*/ 182239 w 1521193"/>
                <a:gd name="connsiteY293" fmla="*/ 892823 h 1849555"/>
                <a:gd name="connsiteX294" fmla="*/ 148069 w 1521193"/>
                <a:gd name="connsiteY294" fmla="*/ 932687 h 1849555"/>
                <a:gd name="connsiteX295" fmla="*/ 136679 w 1521193"/>
                <a:gd name="connsiteY295" fmla="*/ 881434 h 1849555"/>
                <a:gd name="connsiteX296" fmla="*/ 170849 w 1521193"/>
                <a:gd name="connsiteY296" fmla="*/ 835875 h 1849555"/>
                <a:gd name="connsiteX297" fmla="*/ 187934 w 1521193"/>
                <a:gd name="connsiteY297" fmla="*/ 864349 h 1849555"/>
                <a:gd name="connsiteX298" fmla="*/ 193629 w 1521193"/>
                <a:gd name="connsiteY298" fmla="*/ 887129 h 1849555"/>
                <a:gd name="connsiteX299" fmla="*/ 210714 w 1521193"/>
                <a:gd name="connsiteY299" fmla="*/ 904213 h 1849555"/>
                <a:gd name="connsiteX300" fmla="*/ 233494 w 1521193"/>
                <a:gd name="connsiteY300" fmla="*/ 949772 h 1849555"/>
                <a:gd name="connsiteX301" fmla="*/ 279054 w 1521193"/>
                <a:gd name="connsiteY301" fmla="*/ 978246 h 1849555"/>
                <a:gd name="connsiteX302" fmla="*/ 313224 w 1521193"/>
                <a:gd name="connsiteY302" fmla="*/ 1001025 h 1849555"/>
                <a:gd name="connsiteX303" fmla="*/ 347394 w 1521193"/>
                <a:gd name="connsiteY303" fmla="*/ 1035194 h 1849555"/>
                <a:gd name="connsiteX304" fmla="*/ 364478 w 1521193"/>
                <a:gd name="connsiteY304" fmla="*/ 1063668 h 1849555"/>
                <a:gd name="connsiteX305" fmla="*/ 398648 w 1521193"/>
                <a:gd name="connsiteY305" fmla="*/ 1075058 h 1849555"/>
                <a:gd name="connsiteX306" fmla="*/ 438513 w 1521193"/>
                <a:gd name="connsiteY306" fmla="*/ 1063668 h 1849555"/>
                <a:gd name="connsiteX307" fmla="*/ 449903 w 1521193"/>
                <a:gd name="connsiteY307" fmla="*/ 1080753 h 1849555"/>
                <a:gd name="connsiteX308" fmla="*/ 455598 w 1521193"/>
                <a:gd name="connsiteY308" fmla="*/ 1097837 h 1849555"/>
                <a:gd name="connsiteX309" fmla="*/ 501158 w 1521193"/>
                <a:gd name="connsiteY309" fmla="*/ 1103532 h 1849555"/>
                <a:gd name="connsiteX310" fmla="*/ 620752 w 1521193"/>
                <a:gd name="connsiteY310" fmla="*/ 1114922 h 1849555"/>
                <a:gd name="connsiteX311" fmla="*/ 649227 w 1521193"/>
                <a:gd name="connsiteY311" fmla="*/ 1103532 h 1849555"/>
                <a:gd name="connsiteX312" fmla="*/ 597973 w 1521193"/>
                <a:gd name="connsiteY312" fmla="*/ 1075058 h 1849555"/>
                <a:gd name="connsiteX313" fmla="*/ 575193 w 1521193"/>
                <a:gd name="connsiteY313" fmla="*/ 1057974 h 1849555"/>
                <a:gd name="connsiteX314" fmla="*/ 569498 w 1521193"/>
                <a:gd name="connsiteY314" fmla="*/ 1040889 h 1849555"/>
                <a:gd name="connsiteX315" fmla="*/ 552413 w 1521193"/>
                <a:gd name="connsiteY315" fmla="*/ 1029499 h 1849555"/>
                <a:gd name="connsiteX316" fmla="*/ 518243 w 1521193"/>
                <a:gd name="connsiteY316" fmla="*/ 995330 h 1849555"/>
                <a:gd name="connsiteX317" fmla="*/ 501158 w 1521193"/>
                <a:gd name="connsiteY317" fmla="*/ 978246 h 1849555"/>
                <a:gd name="connsiteX318" fmla="*/ 478378 w 1521193"/>
                <a:gd name="connsiteY318" fmla="*/ 966856 h 1849555"/>
                <a:gd name="connsiteX319" fmla="*/ 461293 w 1521193"/>
                <a:gd name="connsiteY319" fmla="*/ 961161 h 1849555"/>
                <a:gd name="connsiteX320" fmla="*/ 427123 w 1521193"/>
                <a:gd name="connsiteY320" fmla="*/ 932687 h 1849555"/>
                <a:gd name="connsiteX321" fmla="*/ 421428 w 1521193"/>
                <a:gd name="connsiteY321" fmla="*/ 909908 h 1849555"/>
                <a:gd name="connsiteX322" fmla="*/ 404343 w 1521193"/>
                <a:gd name="connsiteY322" fmla="*/ 904213 h 1849555"/>
                <a:gd name="connsiteX323" fmla="*/ 387258 w 1521193"/>
                <a:gd name="connsiteY323" fmla="*/ 892823 h 1849555"/>
                <a:gd name="connsiteX324" fmla="*/ 375868 w 1521193"/>
                <a:gd name="connsiteY324" fmla="*/ 875739 h 1849555"/>
                <a:gd name="connsiteX325" fmla="*/ 358783 w 1521193"/>
                <a:gd name="connsiteY325" fmla="*/ 870044 h 1849555"/>
                <a:gd name="connsiteX326" fmla="*/ 353088 w 1521193"/>
                <a:gd name="connsiteY326" fmla="*/ 813096 h 1849555"/>
                <a:gd name="connsiteX327" fmla="*/ 347394 w 1521193"/>
                <a:gd name="connsiteY327" fmla="*/ 796011 h 1849555"/>
                <a:gd name="connsiteX328" fmla="*/ 341699 w 1521193"/>
                <a:gd name="connsiteY328" fmla="*/ 773232 h 1849555"/>
                <a:gd name="connsiteX329" fmla="*/ 324614 w 1521193"/>
                <a:gd name="connsiteY329" fmla="*/ 767537 h 1849555"/>
                <a:gd name="connsiteX330" fmla="*/ 239189 w 1521193"/>
                <a:gd name="connsiteY330" fmla="*/ 767537 h 1849555"/>
                <a:gd name="connsiteX331" fmla="*/ 216409 w 1521193"/>
                <a:gd name="connsiteY331" fmla="*/ 756148 h 1849555"/>
                <a:gd name="connsiteX332" fmla="*/ 199324 w 1521193"/>
                <a:gd name="connsiteY332" fmla="*/ 750453 h 1849555"/>
                <a:gd name="connsiteX333" fmla="*/ 193629 w 1521193"/>
                <a:gd name="connsiteY333" fmla="*/ 733368 h 1849555"/>
                <a:gd name="connsiteX334" fmla="*/ 267664 w 1521193"/>
                <a:gd name="connsiteY334" fmla="*/ 721979 h 1849555"/>
                <a:gd name="connsiteX335" fmla="*/ 284749 w 1521193"/>
                <a:gd name="connsiteY335" fmla="*/ 710589 h 1849555"/>
                <a:gd name="connsiteX336" fmla="*/ 313224 w 1521193"/>
                <a:gd name="connsiteY336" fmla="*/ 676420 h 1849555"/>
                <a:gd name="connsiteX337" fmla="*/ 324614 w 1521193"/>
                <a:gd name="connsiteY337" fmla="*/ 710589 h 1849555"/>
                <a:gd name="connsiteX338" fmla="*/ 330309 w 1521193"/>
                <a:gd name="connsiteY338" fmla="*/ 739063 h 1849555"/>
                <a:gd name="connsiteX339" fmla="*/ 353088 w 1521193"/>
                <a:gd name="connsiteY339" fmla="*/ 773232 h 1849555"/>
                <a:gd name="connsiteX340" fmla="*/ 364478 w 1521193"/>
                <a:gd name="connsiteY340" fmla="*/ 824485 h 1849555"/>
                <a:gd name="connsiteX341" fmla="*/ 375868 w 1521193"/>
                <a:gd name="connsiteY341" fmla="*/ 858654 h 1849555"/>
                <a:gd name="connsiteX342" fmla="*/ 421428 w 1521193"/>
                <a:gd name="connsiteY342" fmla="*/ 887129 h 1849555"/>
                <a:gd name="connsiteX343" fmla="*/ 466988 w 1521193"/>
                <a:gd name="connsiteY343" fmla="*/ 915603 h 1849555"/>
                <a:gd name="connsiteX344" fmla="*/ 455598 w 1521193"/>
                <a:gd name="connsiteY344" fmla="*/ 870044 h 1849555"/>
                <a:gd name="connsiteX345" fmla="*/ 444208 w 1521193"/>
                <a:gd name="connsiteY345" fmla="*/ 852960 h 1849555"/>
                <a:gd name="connsiteX346" fmla="*/ 449903 w 1521193"/>
                <a:gd name="connsiteY346" fmla="*/ 778927 h 1849555"/>
                <a:gd name="connsiteX347" fmla="*/ 438513 w 1521193"/>
                <a:gd name="connsiteY347" fmla="*/ 721979 h 1849555"/>
                <a:gd name="connsiteX348" fmla="*/ 427123 w 1521193"/>
                <a:gd name="connsiteY348" fmla="*/ 653641 h 1849555"/>
                <a:gd name="connsiteX349" fmla="*/ 421428 w 1521193"/>
                <a:gd name="connsiteY349" fmla="*/ 630861 h 1849555"/>
                <a:gd name="connsiteX350" fmla="*/ 410038 w 1521193"/>
                <a:gd name="connsiteY350" fmla="*/ 608082 h 1849555"/>
                <a:gd name="connsiteX351" fmla="*/ 404343 w 1521193"/>
                <a:gd name="connsiteY351" fmla="*/ 573913 h 1849555"/>
                <a:gd name="connsiteX352" fmla="*/ 387258 w 1521193"/>
                <a:gd name="connsiteY352" fmla="*/ 585303 h 1849555"/>
                <a:gd name="connsiteX353" fmla="*/ 421428 w 1521193"/>
                <a:gd name="connsiteY353" fmla="*/ 613777 h 1849555"/>
                <a:gd name="connsiteX354" fmla="*/ 449903 w 1521193"/>
                <a:gd name="connsiteY354" fmla="*/ 608082 h 1849555"/>
                <a:gd name="connsiteX355" fmla="*/ 512548 w 1521193"/>
                <a:gd name="connsiteY355" fmla="*/ 551134 h 1849555"/>
                <a:gd name="connsiteX356" fmla="*/ 518243 w 1521193"/>
                <a:gd name="connsiteY356" fmla="*/ 573913 h 1849555"/>
                <a:gd name="connsiteX357" fmla="*/ 523938 w 1521193"/>
                <a:gd name="connsiteY357" fmla="*/ 590997 h 1849555"/>
                <a:gd name="connsiteX358" fmla="*/ 506853 w 1521193"/>
                <a:gd name="connsiteY358" fmla="*/ 608082 h 1849555"/>
                <a:gd name="connsiteX359" fmla="*/ 472683 w 1521193"/>
                <a:gd name="connsiteY359" fmla="*/ 642251 h 1849555"/>
                <a:gd name="connsiteX360" fmla="*/ 506853 w 1521193"/>
                <a:gd name="connsiteY360" fmla="*/ 665030 h 1849555"/>
                <a:gd name="connsiteX361" fmla="*/ 523938 w 1521193"/>
                <a:gd name="connsiteY361" fmla="*/ 682115 h 1849555"/>
                <a:gd name="connsiteX362" fmla="*/ 569498 w 1521193"/>
                <a:gd name="connsiteY362" fmla="*/ 699199 h 1849555"/>
                <a:gd name="connsiteX363" fmla="*/ 546718 w 1521193"/>
                <a:gd name="connsiteY363" fmla="*/ 756148 h 1849555"/>
                <a:gd name="connsiteX364" fmla="*/ 518243 w 1521193"/>
                <a:gd name="connsiteY364" fmla="*/ 773232 h 1849555"/>
                <a:gd name="connsiteX365" fmla="*/ 501158 w 1521193"/>
                <a:gd name="connsiteY365" fmla="*/ 807401 h 1849555"/>
                <a:gd name="connsiteX366" fmla="*/ 489768 w 1521193"/>
                <a:gd name="connsiteY366" fmla="*/ 824485 h 1849555"/>
                <a:gd name="connsiteX367" fmla="*/ 495463 w 1521193"/>
                <a:gd name="connsiteY367" fmla="*/ 875739 h 1849555"/>
                <a:gd name="connsiteX368" fmla="*/ 501158 w 1521193"/>
                <a:gd name="connsiteY368" fmla="*/ 892823 h 1849555"/>
                <a:gd name="connsiteX369" fmla="*/ 518243 w 1521193"/>
                <a:gd name="connsiteY369" fmla="*/ 909908 h 1849555"/>
                <a:gd name="connsiteX370" fmla="*/ 541023 w 1521193"/>
                <a:gd name="connsiteY370" fmla="*/ 915603 h 1849555"/>
                <a:gd name="connsiteX371" fmla="*/ 563803 w 1521193"/>
                <a:gd name="connsiteY371" fmla="*/ 949772 h 1849555"/>
                <a:gd name="connsiteX372" fmla="*/ 580888 w 1521193"/>
                <a:gd name="connsiteY372" fmla="*/ 989636 h 1849555"/>
                <a:gd name="connsiteX373" fmla="*/ 597973 w 1521193"/>
                <a:gd name="connsiteY373" fmla="*/ 995330 h 1849555"/>
                <a:gd name="connsiteX374" fmla="*/ 615058 w 1521193"/>
                <a:gd name="connsiteY374" fmla="*/ 995330 h 1849555"/>
                <a:gd name="connsiteX375" fmla="*/ 603668 w 1521193"/>
                <a:gd name="connsiteY375" fmla="*/ 915603 h 1849555"/>
                <a:gd name="connsiteX376" fmla="*/ 592278 w 1521193"/>
                <a:gd name="connsiteY376" fmla="*/ 892823 h 1849555"/>
                <a:gd name="connsiteX377" fmla="*/ 586583 w 1521193"/>
                <a:gd name="connsiteY377" fmla="*/ 870044 h 1849555"/>
                <a:gd name="connsiteX378" fmla="*/ 580888 w 1521193"/>
                <a:gd name="connsiteY378" fmla="*/ 824485 h 1849555"/>
                <a:gd name="connsiteX379" fmla="*/ 615058 w 1521193"/>
                <a:gd name="connsiteY379" fmla="*/ 835875 h 1849555"/>
                <a:gd name="connsiteX380" fmla="*/ 637837 w 1521193"/>
                <a:gd name="connsiteY380" fmla="*/ 830180 h 1849555"/>
                <a:gd name="connsiteX381" fmla="*/ 626447 w 1521193"/>
                <a:gd name="connsiteY381" fmla="*/ 813096 h 1849555"/>
                <a:gd name="connsiteX382" fmla="*/ 592278 w 1521193"/>
                <a:gd name="connsiteY382" fmla="*/ 796011 h 1849555"/>
                <a:gd name="connsiteX383" fmla="*/ 586583 w 1521193"/>
                <a:gd name="connsiteY383" fmla="*/ 778927 h 1849555"/>
                <a:gd name="connsiteX384" fmla="*/ 632142 w 1521193"/>
                <a:gd name="connsiteY384" fmla="*/ 739063 h 1849555"/>
                <a:gd name="connsiteX385" fmla="*/ 626447 w 1521193"/>
                <a:gd name="connsiteY385" fmla="*/ 721979 h 1849555"/>
                <a:gd name="connsiteX386" fmla="*/ 632142 w 1521193"/>
                <a:gd name="connsiteY386" fmla="*/ 778927 h 1849555"/>
                <a:gd name="connsiteX387" fmla="*/ 654922 w 1521193"/>
                <a:gd name="connsiteY387" fmla="*/ 784622 h 1849555"/>
                <a:gd name="connsiteX388" fmla="*/ 677702 w 1521193"/>
                <a:gd name="connsiteY388" fmla="*/ 858654 h 1849555"/>
                <a:gd name="connsiteX389" fmla="*/ 694787 w 1521193"/>
                <a:gd name="connsiteY389" fmla="*/ 870044 h 1849555"/>
                <a:gd name="connsiteX390" fmla="*/ 683397 w 1521193"/>
                <a:gd name="connsiteY390" fmla="*/ 892823 h 1849555"/>
                <a:gd name="connsiteX391" fmla="*/ 700482 w 1521193"/>
                <a:gd name="connsiteY391" fmla="*/ 966856 h 1849555"/>
                <a:gd name="connsiteX392" fmla="*/ 711872 w 1521193"/>
                <a:gd name="connsiteY392" fmla="*/ 983941 h 1849555"/>
                <a:gd name="connsiteX393" fmla="*/ 717567 w 1521193"/>
                <a:gd name="connsiteY393" fmla="*/ 1001025 h 1849555"/>
                <a:gd name="connsiteX394" fmla="*/ 740347 w 1521193"/>
                <a:gd name="connsiteY394" fmla="*/ 1006720 h 1849555"/>
                <a:gd name="connsiteX395" fmla="*/ 757432 w 1521193"/>
                <a:gd name="connsiteY395" fmla="*/ 1012415 h 1849555"/>
                <a:gd name="connsiteX396" fmla="*/ 808687 w 1521193"/>
                <a:gd name="connsiteY396" fmla="*/ 1035194 h 1849555"/>
                <a:gd name="connsiteX397" fmla="*/ 820077 w 1521193"/>
                <a:gd name="connsiteY397" fmla="*/ 1057974 h 1849555"/>
                <a:gd name="connsiteX398" fmla="*/ 859942 w 1521193"/>
                <a:gd name="connsiteY398" fmla="*/ 1075058 h 1849555"/>
                <a:gd name="connsiteX399" fmla="*/ 842857 w 1521193"/>
                <a:gd name="connsiteY399" fmla="*/ 1086448 h 1849555"/>
                <a:gd name="connsiteX400" fmla="*/ 825772 w 1521193"/>
                <a:gd name="connsiteY400" fmla="*/ 1075058 h 1849555"/>
                <a:gd name="connsiteX401" fmla="*/ 797297 w 1521193"/>
                <a:gd name="connsiteY401" fmla="*/ 1046584 h 1849555"/>
                <a:gd name="connsiteX402" fmla="*/ 763127 w 1521193"/>
                <a:gd name="connsiteY402" fmla="*/ 1040889 h 1849555"/>
                <a:gd name="connsiteX403" fmla="*/ 700482 w 1521193"/>
                <a:gd name="connsiteY403" fmla="*/ 1018110 h 1849555"/>
                <a:gd name="connsiteX404" fmla="*/ 677702 w 1521193"/>
                <a:gd name="connsiteY404" fmla="*/ 1001025 h 1849555"/>
                <a:gd name="connsiteX405" fmla="*/ 672007 w 1521193"/>
                <a:gd name="connsiteY405" fmla="*/ 909908 h 1849555"/>
                <a:gd name="connsiteX406" fmla="*/ 637837 w 1521193"/>
                <a:gd name="connsiteY406" fmla="*/ 887129 h 1849555"/>
                <a:gd name="connsiteX407" fmla="*/ 558108 w 1521193"/>
                <a:gd name="connsiteY407" fmla="*/ 915603 h 1849555"/>
                <a:gd name="connsiteX408" fmla="*/ 580888 w 1521193"/>
                <a:gd name="connsiteY408" fmla="*/ 961161 h 1849555"/>
                <a:gd name="connsiteX409" fmla="*/ 615058 w 1521193"/>
                <a:gd name="connsiteY409" fmla="*/ 983941 h 1849555"/>
                <a:gd name="connsiteX410" fmla="*/ 632142 w 1521193"/>
                <a:gd name="connsiteY410" fmla="*/ 1023805 h 1849555"/>
                <a:gd name="connsiteX411" fmla="*/ 643532 w 1521193"/>
                <a:gd name="connsiteY411" fmla="*/ 1057974 h 1849555"/>
                <a:gd name="connsiteX412" fmla="*/ 700482 w 1521193"/>
                <a:gd name="connsiteY412" fmla="*/ 1063668 h 1849555"/>
                <a:gd name="connsiteX413" fmla="*/ 751737 w 1521193"/>
                <a:gd name="connsiteY413" fmla="*/ 1063668 h 1849555"/>
                <a:gd name="connsiteX414" fmla="*/ 768822 w 1521193"/>
                <a:gd name="connsiteY414" fmla="*/ 1137701 h 1849555"/>
                <a:gd name="connsiteX415" fmla="*/ 785907 w 1521193"/>
                <a:gd name="connsiteY415" fmla="*/ 1149091 h 1849555"/>
                <a:gd name="connsiteX416" fmla="*/ 825772 w 1521193"/>
                <a:gd name="connsiteY416" fmla="*/ 1143396 h 1849555"/>
                <a:gd name="connsiteX417" fmla="*/ 882722 w 1521193"/>
                <a:gd name="connsiteY417" fmla="*/ 1137701 h 1849555"/>
                <a:gd name="connsiteX418" fmla="*/ 911196 w 1521193"/>
                <a:gd name="connsiteY418" fmla="*/ 1120617 h 1849555"/>
                <a:gd name="connsiteX419" fmla="*/ 928281 w 1521193"/>
                <a:gd name="connsiteY419" fmla="*/ 1114922 h 1849555"/>
                <a:gd name="connsiteX420" fmla="*/ 916891 w 1521193"/>
                <a:gd name="connsiteY420" fmla="*/ 1052279 h 1849555"/>
                <a:gd name="connsiteX421" fmla="*/ 905501 w 1521193"/>
                <a:gd name="connsiteY421" fmla="*/ 1029499 h 1849555"/>
                <a:gd name="connsiteX422" fmla="*/ 888416 w 1521193"/>
                <a:gd name="connsiteY422" fmla="*/ 1023805 h 1849555"/>
                <a:gd name="connsiteX423" fmla="*/ 888416 w 1521193"/>
                <a:gd name="connsiteY423" fmla="*/ 983941 h 1849555"/>
                <a:gd name="connsiteX424" fmla="*/ 882722 w 1521193"/>
                <a:gd name="connsiteY424" fmla="*/ 944077 h 1849555"/>
                <a:gd name="connsiteX425" fmla="*/ 865637 w 1521193"/>
                <a:gd name="connsiteY425" fmla="*/ 938382 h 1849555"/>
                <a:gd name="connsiteX426" fmla="*/ 842857 w 1521193"/>
                <a:gd name="connsiteY426" fmla="*/ 932687 h 1849555"/>
                <a:gd name="connsiteX427" fmla="*/ 808687 w 1521193"/>
                <a:gd name="connsiteY427" fmla="*/ 915603 h 1849555"/>
                <a:gd name="connsiteX428" fmla="*/ 802992 w 1521193"/>
                <a:gd name="connsiteY428" fmla="*/ 932687 h 1849555"/>
                <a:gd name="connsiteX429" fmla="*/ 791602 w 1521193"/>
                <a:gd name="connsiteY429" fmla="*/ 949772 h 1849555"/>
                <a:gd name="connsiteX430" fmla="*/ 774517 w 1521193"/>
                <a:gd name="connsiteY430" fmla="*/ 944077 h 1849555"/>
                <a:gd name="connsiteX431" fmla="*/ 797297 w 1521193"/>
                <a:gd name="connsiteY431" fmla="*/ 881434 h 1849555"/>
                <a:gd name="connsiteX432" fmla="*/ 774517 w 1521193"/>
                <a:gd name="connsiteY432" fmla="*/ 870044 h 1849555"/>
                <a:gd name="connsiteX433" fmla="*/ 751737 w 1521193"/>
                <a:gd name="connsiteY433" fmla="*/ 847265 h 1849555"/>
                <a:gd name="connsiteX434" fmla="*/ 740347 w 1521193"/>
                <a:gd name="connsiteY434" fmla="*/ 807401 h 1849555"/>
                <a:gd name="connsiteX435" fmla="*/ 797297 w 1521193"/>
                <a:gd name="connsiteY435" fmla="*/ 778927 h 1849555"/>
                <a:gd name="connsiteX436" fmla="*/ 780212 w 1521193"/>
                <a:gd name="connsiteY436" fmla="*/ 784622 h 1849555"/>
                <a:gd name="connsiteX437" fmla="*/ 791602 w 1521193"/>
                <a:gd name="connsiteY437" fmla="*/ 807401 h 1849555"/>
                <a:gd name="connsiteX438" fmla="*/ 797297 w 1521193"/>
                <a:gd name="connsiteY438" fmla="*/ 824485 h 1849555"/>
                <a:gd name="connsiteX439" fmla="*/ 814382 w 1521193"/>
                <a:gd name="connsiteY439" fmla="*/ 835875 h 1849555"/>
                <a:gd name="connsiteX440" fmla="*/ 825772 w 1521193"/>
                <a:gd name="connsiteY440" fmla="*/ 852960 h 1849555"/>
                <a:gd name="connsiteX441" fmla="*/ 854247 w 1521193"/>
                <a:gd name="connsiteY441" fmla="*/ 870044 h 1849555"/>
                <a:gd name="connsiteX442" fmla="*/ 871332 w 1521193"/>
                <a:gd name="connsiteY442" fmla="*/ 881434 h 1849555"/>
                <a:gd name="connsiteX443" fmla="*/ 905501 w 1521193"/>
                <a:gd name="connsiteY443" fmla="*/ 904213 h 1849555"/>
                <a:gd name="connsiteX444" fmla="*/ 916891 w 1521193"/>
                <a:gd name="connsiteY444" fmla="*/ 847265 h 1849555"/>
                <a:gd name="connsiteX445" fmla="*/ 922586 w 1521193"/>
                <a:gd name="connsiteY445" fmla="*/ 818791 h 1849555"/>
                <a:gd name="connsiteX446" fmla="*/ 905501 w 1521193"/>
                <a:gd name="connsiteY446" fmla="*/ 807401 h 1849555"/>
                <a:gd name="connsiteX447" fmla="*/ 877027 w 1521193"/>
                <a:gd name="connsiteY447" fmla="*/ 761842 h 1849555"/>
                <a:gd name="connsiteX448" fmla="*/ 865637 w 1521193"/>
                <a:gd name="connsiteY448" fmla="*/ 744758 h 1849555"/>
                <a:gd name="connsiteX449" fmla="*/ 854247 w 1521193"/>
                <a:gd name="connsiteY449" fmla="*/ 721979 h 1849555"/>
                <a:gd name="connsiteX450" fmla="*/ 825772 w 1521193"/>
                <a:gd name="connsiteY450" fmla="*/ 687810 h 1849555"/>
                <a:gd name="connsiteX451" fmla="*/ 814382 w 1521193"/>
                <a:gd name="connsiteY451" fmla="*/ 659335 h 1849555"/>
                <a:gd name="connsiteX452" fmla="*/ 797297 w 1521193"/>
                <a:gd name="connsiteY452" fmla="*/ 642251 h 1849555"/>
                <a:gd name="connsiteX453" fmla="*/ 763127 w 1521193"/>
                <a:gd name="connsiteY453" fmla="*/ 619472 h 1849555"/>
                <a:gd name="connsiteX454" fmla="*/ 746042 w 1521193"/>
                <a:gd name="connsiteY454" fmla="*/ 625166 h 1849555"/>
                <a:gd name="connsiteX455" fmla="*/ 751737 w 1521193"/>
                <a:gd name="connsiteY455" fmla="*/ 665030 h 1849555"/>
                <a:gd name="connsiteX456" fmla="*/ 746042 w 1521193"/>
                <a:gd name="connsiteY456" fmla="*/ 682115 h 1849555"/>
                <a:gd name="connsiteX457" fmla="*/ 728957 w 1521193"/>
                <a:gd name="connsiteY457" fmla="*/ 676420 h 1849555"/>
                <a:gd name="connsiteX458" fmla="*/ 711872 w 1521193"/>
                <a:gd name="connsiteY458" fmla="*/ 659335 h 1849555"/>
                <a:gd name="connsiteX459" fmla="*/ 717567 w 1521193"/>
                <a:gd name="connsiteY459" fmla="*/ 642251 h 1849555"/>
                <a:gd name="connsiteX460" fmla="*/ 751737 w 1521193"/>
                <a:gd name="connsiteY460" fmla="*/ 625166 h 1849555"/>
                <a:gd name="connsiteX461" fmla="*/ 763127 w 1521193"/>
                <a:gd name="connsiteY461" fmla="*/ 608082 h 1849555"/>
                <a:gd name="connsiteX462" fmla="*/ 734652 w 1521193"/>
                <a:gd name="connsiteY462" fmla="*/ 596692 h 1849555"/>
                <a:gd name="connsiteX463" fmla="*/ 706177 w 1521193"/>
                <a:gd name="connsiteY463" fmla="*/ 568218 h 1849555"/>
                <a:gd name="connsiteX464" fmla="*/ 666312 w 1521193"/>
                <a:gd name="connsiteY464" fmla="*/ 545439 h 1849555"/>
                <a:gd name="connsiteX465" fmla="*/ 654922 w 1521193"/>
                <a:gd name="connsiteY465" fmla="*/ 528354 h 1849555"/>
                <a:gd name="connsiteX466" fmla="*/ 672007 w 1521193"/>
                <a:gd name="connsiteY466" fmla="*/ 516965 h 1849555"/>
                <a:gd name="connsiteX467" fmla="*/ 700482 w 1521193"/>
                <a:gd name="connsiteY467" fmla="*/ 494185 h 1849555"/>
                <a:gd name="connsiteX468" fmla="*/ 683397 w 1521193"/>
                <a:gd name="connsiteY468" fmla="*/ 488490 h 1849555"/>
                <a:gd name="connsiteX469" fmla="*/ 700482 w 1521193"/>
                <a:gd name="connsiteY469" fmla="*/ 499880 h 1849555"/>
                <a:gd name="connsiteX470" fmla="*/ 723262 w 1521193"/>
                <a:gd name="connsiteY470" fmla="*/ 488490 h 1849555"/>
                <a:gd name="connsiteX471" fmla="*/ 711872 w 1521193"/>
                <a:gd name="connsiteY471" fmla="*/ 471406 h 1849555"/>
                <a:gd name="connsiteX472" fmla="*/ 689092 w 1521193"/>
                <a:gd name="connsiteY472" fmla="*/ 465711 h 1849555"/>
                <a:gd name="connsiteX473" fmla="*/ 672007 w 1521193"/>
                <a:gd name="connsiteY473" fmla="*/ 442932 h 1849555"/>
                <a:gd name="connsiteX474" fmla="*/ 706177 w 1521193"/>
                <a:gd name="connsiteY474" fmla="*/ 454321 h 1849555"/>
                <a:gd name="connsiteX475" fmla="*/ 723262 w 1521193"/>
                <a:gd name="connsiteY475" fmla="*/ 477101 h 1849555"/>
                <a:gd name="connsiteX476" fmla="*/ 763127 w 1521193"/>
                <a:gd name="connsiteY476" fmla="*/ 442932 h 1849555"/>
                <a:gd name="connsiteX477" fmla="*/ 757432 w 1521193"/>
                <a:gd name="connsiteY477" fmla="*/ 420152 h 1849555"/>
                <a:gd name="connsiteX478" fmla="*/ 734652 w 1521193"/>
                <a:gd name="connsiteY478" fmla="*/ 403068 h 1849555"/>
                <a:gd name="connsiteX479" fmla="*/ 780212 w 1521193"/>
                <a:gd name="connsiteY479" fmla="*/ 380289 h 1849555"/>
                <a:gd name="connsiteX480" fmla="*/ 768822 w 1521193"/>
                <a:gd name="connsiteY480" fmla="*/ 385984 h 1849555"/>
                <a:gd name="connsiteX481" fmla="*/ 757432 w 1521193"/>
                <a:gd name="connsiteY481" fmla="*/ 465711 h 1849555"/>
                <a:gd name="connsiteX482" fmla="*/ 746042 w 1521193"/>
                <a:gd name="connsiteY482" fmla="*/ 482796 h 1849555"/>
                <a:gd name="connsiteX483" fmla="*/ 740347 w 1521193"/>
                <a:gd name="connsiteY483" fmla="*/ 528354 h 1849555"/>
                <a:gd name="connsiteX484" fmla="*/ 797297 w 1521193"/>
                <a:gd name="connsiteY484" fmla="*/ 562523 h 1849555"/>
                <a:gd name="connsiteX485" fmla="*/ 825772 w 1521193"/>
                <a:gd name="connsiteY485" fmla="*/ 579608 h 1849555"/>
                <a:gd name="connsiteX486" fmla="*/ 842857 w 1521193"/>
                <a:gd name="connsiteY486" fmla="*/ 585303 h 1849555"/>
                <a:gd name="connsiteX487" fmla="*/ 865637 w 1521193"/>
                <a:gd name="connsiteY487" fmla="*/ 608082 h 1849555"/>
                <a:gd name="connsiteX488" fmla="*/ 871332 w 1521193"/>
                <a:gd name="connsiteY488" fmla="*/ 630861 h 1849555"/>
                <a:gd name="connsiteX489" fmla="*/ 899806 w 1521193"/>
                <a:gd name="connsiteY489" fmla="*/ 659335 h 1849555"/>
                <a:gd name="connsiteX490" fmla="*/ 922586 w 1521193"/>
                <a:gd name="connsiteY490" fmla="*/ 653641 h 1849555"/>
                <a:gd name="connsiteX491" fmla="*/ 916891 w 1521193"/>
                <a:gd name="connsiteY491" fmla="*/ 619472 h 1849555"/>
                <a:gd name="connsiteX492" fmla="*/ 911196 w 1521193"/>
                <a:gd name="connsiteY492" fmla="*/ 590997 h 1849555"/>
                <a:gd name="connsiteX493" fmla="*/ 928281 w 1521193"/>
                <a:gd name="connsiteY493" fmla="*/ 477101 h 1849555"/>
                <a:gd name="connsiteX494" fmla="*/ 939671 w 1521193"/>
                <a:gd name="connsiteY494" fmla="*/ 448627 h 1849555"/>
                <a:gd name="connsiteX495" fmla="*/ 905501 w 1521193"/>
                <a:gd name="connsiteY495" fmla="*/ 380289 h 1849555"/>
                <a:gd name="connsiteX496" fmla="*/ 922586 w 1521193"/>
                <a:gd name="connsiteY496" fmla="*/ 368899 h 1849555"/>
                <a:gd name="connsiteX497" fmla="*/ 933976 w 1521193"/>
                <a:gd name="connsiteY497" fmla="*/ 351815 h 1849555"/>
                <a:gd name="connsiteX498" fmla="*/ 939671 w 1521193"/>
                <a:gd name="connsiteY498" fmla="*/ 380289 h 1849555"/>
                <a:gd name="connsiteX499" fmla="*/ 945366 w 1521193"/>
                <a:gd name="connsiteY499" fmla="*/ 420152 h 1849555"/>
                <a:gd name="connsiteX500" fmla="*/ 973841 w 1521193"/>
                <a:gd name="connsiteY500" fmla="*/ 414458 h 1849555"/>
                <a:gd name="connsiteX501" fmla="*/ 996621 w 1521193"/>
                <a:gd name="connsiteY501" fmla="*/ 374594 h 1849555"/>
                <a:gd name="connsiteX502" fmla="*/ 973841 w 1521193"/>
                <a:gd name="connsiteY502" fmla="*/ 391678 h 1849555"/>
                <a:gd name="connsiteX503" fmla="*/ 956756 w 1521193"/>
                <a:gd name="connsiteY503" fmla="*/ 425847 h 1849555"/>
                <a:gd name="connsiteX504" fmla="*/ 956756 w 1521193"/>
                <a:gd name="connsiteY504" fmla="*/ 562523 h 1849555"/>
                <a:gd name="connsiteX505" fmla="*/ 962451 w 1521193"/>
                <a:gd name="connsiteY505" fmla="*/ 756148 h 1849555"/>
                <a:gd name="connsiteX506" fmla="*/ 1036486 w 1521193"/>
                <a:gd name="connsiteY506" fmla="*/ 744758 h 1849555"/>
                <a:gd name="connsiteX507" fmla="*/ 1042181 w 1521193"/>
                <a:gd name="connsiteY507" fmla="*/ 710589 h 1849555"/>
                <a:gd name="connsiteX508" fmla="*/ 1053571 w 1521193"/>
                <a:gd name="connsiteY508" fmla="*/ 676420 h 1849555"/>
                <a:gd name="connsiteX509" fmla="*/ 1059266 w 1521193"/>
                <a:gd name="connsiteY509" fmla="*/ 653641 h 1849555"/>
                <a:gd name="connsiteX510" fmla="*/ 1076351 w 1521193"/>
                <a:gd name="connsiteY510" fmla="*/ 619472 h 1849555"/>
                <a:gd name="connsiteX511" fmla="*/ 1082046 w 1521193"/>
                <a:gd name="connsiteY511" fmla="*/ 585303 h 1849555"/>
                <a:gd name="connsiteX512" fmla="*/ 1116216 w 1521193"/>
                <a:gd name="connsiteY512" fmla="*/ 562523 h 1849555"/>
                <a:gd name="connsiteX513" fmla="*/ 1127606 w 1521193"/>
                <a:gd name="connsiteY513" fmla="*/ 545439 h 1849555"/>
                <a:gd name="connsiteX514" fmla="*/ 1110521 w 1521193"/>
                <a:gd name="connsiteY514" fmla="*/ 539744 h 1849555"/>
                <a:gd name="connsiteX515" fmla="*/ 1116216 w 1521193"/>
                <a:gd name="connsiteY515" fmla="*/ 499880 h 1849555"/>
                <a:gd name="connsiteX516" fmla="*/ 1121911 w 1521193"/>
                <a:gd name="connsiteY516" fmla="*/ 448627 h 1849555"/>
                <a:gd name="connsiteX517" fmla="*/ 1184555 w 1521193"/>
                <a:gd name="connsiteY517" fmla="*/ 465711 h 1849555"/>
                <a:gd name="connsiteX518" fmla="*/ 1201640 w 1521193"/>
                <a:gd name="connsiteY518" fmla="*/ 488490 h 1849555"/>
                <a:gd name="connsiteX519" fmla="*/ 1207335 w 1521193"/>
                <a:gd name="connsiteY519" fmla="*/ 522659 h 1849555"/>
                <a:gd name="connsiteX520" fmla="*/ 1195945 w 1521193"/>
                <a:gd name="connsiteY520" fmla="*/ 539744 h 1849555"/>
                <a:gd name="connsiteX521" fmla="*/ 1156080 w 1521193"/>
                <a:gd name="connsiteY521" fmla="*/ 573913 h 1849555"/>
                <a:gd name="connsiteX522" fmla="*/ 1144691 w 1521193"/>
                <a:gd name="connsiteY522" fmla="*/ 596692 h 1849555"/>
                <a:gd name="connsiteX523" fmla="*/ 1110521 w 1521193"/>
                <a:gd name="connsiteY523" fmla="*/ 653641 h 1849555"/>
                <a:gd name="connsiteX524" fmla="*/ 1087741 w 1521193"/>
                <a:gd name="connsiteY524" fmla="*/ 716284 h 1849555"/>
                <a:gd name="connsiteX525" fmla="*/ 1076351 w 1521193"/>
                <a:gd name="connsiteY525" fmla="*/ 739063 h 1849555"/>
                <a:gd name="connsiteX526" fmla="*/ 1013706 w 1521193"/>
                <a:gd name="connsiteY526" fmla="*/ 790316 h 1849555"/>
                <a:gd name="connsiteX527" fmla="*/ 996621 w 1521193"/>
                <a:gd name="connsiteY527" fmla="*/ 796011 h 1849555"/>
                <a:gd name="connsiteX528" fmla="*/ 968146 w 1521193"/>
                <a:gd name="connsiteY528" fmla="*/ 818791 h 1849555"/>
                <a:gd name="connsiteX529" fmla="*/ 962451 w 1521193"/>
                <a:gd name="connsiteY529" fmla="*/ 835875 h 1849555"/>
                <a:gd name="connsiteX530" fmla="*/ 968146 w 1521193"/>
                <a:gd name="connsiteY530" fmla="*/ 938382 h 1849555"/>
                <a:gd name="connsiteX531" fmla="*/ 1047876 w 1521193"/>
                <a:gd name="connsiteY531" fmla="*/ 932687 h 1849555"/>
                <a:gd name="connsiteX532" fmla="*/ 1070656 w 1521193"/>
                <a:gd name="connsiteY532" fmla="*/ 926992 h 1849555"/>
                <a:gd name="connsiteX533" fmla="*/ 1059266 w 1521193"/>
                <a:gd name="connsiteY533" fmla="*/ 909908 h 1849555"/>
                <a:gd name="connsiteX534" fmla="*/ 1064961 w 1521193"/>
                <a:gd name="connsiteY534" fmla="*/ 864349 h 1849555"/>
                <a:gd name="connsiteX535" fmla="*/ 1104826 w 1521193"/>
                <a:gd name="connsiteY535" fmla="*/ 870044 h 1849555"/>
                <a:gd name="connsiteX536" fmla="*/ 1110521 w 1521193"/>
                <a:gd name="connsiteY536" fmla="*/ 887129 h 1849555"/>
                <a:gd name="connsiteX537" fmla="*/ 1144691 w 1521193"/>
                <a:gd name="connsiteY537" fmla="*/ 909908 h 1849555"/>
                <a:gd name="connsiteX538" fmla="*/ 1218725 w 1521193"/>
                <a:gd name="connsiteY538" fmla="*/ 870044 h 1849555"/>
                <a:gd name="connsiteX539" fmla="*/ 1235810 w 1521193"/>
                <a:gd name="connsiteY539" fmla="*/ 739063 h 1849555"/>
                <a:gd name="connsiteX540" fmla="*/ 1252895 w 1521193"/>
                <a:gd name="connsiteY540" fmla="*/ 693504 h 1849555"/>
                <a:gd name="connsiteX541" fmla="*/ 1275675 w 1521193"/>
                <a:gd name="connsiteY541" fmla="*/ 699199 h 1849555"/>
                <a:gd name="connsiteX542" fmla="*/ 1281370 w 1521193"/>
                <a:gd name="connsiteY542" fmla="*/ 716284 h 1849555"/>
                <a:gd name="connsiteX543" fmla="*/ 1269980 w 1521193"/>
                <a:gd name="connsiteY543" fmla="*/ 767537 h 1849555"/>
                <a:gd name="connsiteX544" fmla="*/ 1264285 w 1521193"/>
                <a:gd name="connsiteY544" fmla="*/ 813096 h 1849555"/>
                <a:gd name="connsiteX545" fmla="*/ 1241505 w 1521193"/>
                <a:gd name="connsiteY545" fmla="*/ 858654 h 1849555"/>
                <a:gd name="connsiteX546" fmla="*/ 1235810 w 1521193"/>
                <a:gd name="connsiteY546" fmla="*/ 875739 h 1849555"/>
                <a:gd name="connsiteX547" fmla="*/ 1275675 w 1521193"/>
                <a:gd name="connsiteY547" fmla="*/ 904213 h 1849555"/>
                <a:gd name="connsiteX548" fmla="*/ 1298455 w 1521193"/>
                <a:gd name="connsiteY548" fmla="*/ 909908 h 1849555"/>
                <a:gd name="connsiteX549" fmla="*/ 1241505 w 1521193"/>
                <a:gd name="connsiteY549" fmla="*/ 932687 h 1849555"/>
                <a:gd name="connsiteX550" fmla="*/ 1201640 w 1521193"/>
                <a:gd name="connsiteY550" fmla="*/ 944077 h 1849555"/>
                <a:gd name="connsiteX551" fmla="*/ 1190250 w 1521193"/>
                <a:gd name="connsiteY551" fmla="*/ 961161 h 1849555"/>
                <a:gd name="connsiteX552" fmla="*/ 1201640 w 1521193"/>
                <a:gd name="connsiteY552" fmla="*/ 1001025 h 1849555"/>
                <a:gd name="connsiteX553" fmla="*/ 1184555 w 1521193"/>
                <a:gd name="connsiteY553" fmla="*/ 1006720 h 1849555"/>
                <a:gd name="connsiteX554" fmla="*/ 1167470 w 1521193"/>
                <a:gd name="connsiteY554" fmla="*/ 995330 h 1849555"/>
                <a:gd name="connsiteX555" fmla="*/ 1156080 w 1521193"/>
                <a:gd name="connsiteY555" fmla="*/ 1012415 h 1849555"/>
                <a:gd name="connsiteX556" fmla="*/ 1138996 w 1521193"/>
                <a:gd name="connsiteY556" fmla="*/ 1018110 h 1849555"/>
                <a:gd name="connsiteX557" fmla="*/ 1133301 w 1521193"/>
                <a:gd name="connsiteY557" fmla="*/ 978246 h 1849555"/>
                <a:gd name="connsiteX558" fmla="*/ 1116216 w 1521193"/>
                <a:gd name="connsiteY558" fmla="*/ 966856 h 1849555"/>
                <a:gd name="connsiteX559" fmla="*/ 1030791 w 1521193"/>
                <a:gd name="connsiteY559" fmla="*/ 972551 h 1849555"/>
                <a:gd name="connsiteX560" fmla="*/ 1013706 w 1521193"/>
                <a:gd name="connsiteY560" fmla="*/ 983941 h 1849555"/>
                <a:gd name="connsiteX561" fmla="*/ 1019401 w 1521193"/>
                <a:gd name="connsiteY561" fmla="*/ 1103532 h 1849555"/>
                <a:gd name="connsiteX562" fmla="*/ 1053571 w 1521193"/>
                <a:gd name="connsiteY562" fmla="*/ 1120617 h 1849555"/>
                <a:gd name="connsiteX563" fmla="*/ 1150385 w 1521193"/>
                <a:gd name="connsiteY563" fmla="*/ 1126312 h 1849555"/>
                <a:gd name="connsiteX564" fmla="*/ 1184555 w 1521193"/>
                <a:gd name="connsiteY564" fmla="*/ 1132006 h 1849555"/>
                <a:gd name="connsiteX565" fmla="*/ 1201640 w 1521193"/>
                <a:gd name="connsiteY565" fmla="*/ 1137701 h 1849555"/>
                <a:gd name="connsiteX566" fmla="*/ 1258590 w 1521193"/>
                <a:gd name="connsiteY566" fmla="*/ 1132006 h 1849555"/>
                <a:gd name="connsiteX567" fmla="*/ 1287065 w 1521193"/>
                <a:gd name="connsiteY567" fmla="*/ 1103532 h 1849555"/>
                <a:gd name="connsiteX568" fmla="*/ 1304150 w 1521193"/>
                <a:gd name="connsiteY568" fmla="*/ 1092143 h 1849555"/>
                <a:gd name="connsiteX569" fmla="*/ 1315540 w 1521193"/>
                <a:gd name="connsiteY569" fmla="*/ 1069363 h 1849555"/>
                <a:gd name="connsiteX570" fmla="*/ 1332625 w 1521193"/>
                <a:gd name="connsiteY570" fmla="*/ 1052279 h 1849555"/>
                <a:gd name="connsiteX571" fmla="*/ 1355405 w 1521193"/>
                <a:gd name="connsiteY571" fmla="*/ 1023805 h 1849555"/>
                <a:gd name="connsiteX572" fmla="*/ 1378185 w 1521193"/>
                <a:gd name="connsiteY572" fmla="*/ 983941 h 1849555"/>
                <a:gd name="connsiteX573" fmla="*/ 1383880 w 1521193"/>
                <a:gd name="connsiteY573" fmla="*/ 966856 h 1849555"/>
                <a:gd name="connsiteX574" fmla="*/ 1412355 w 1521193"/>
                <a:gd name="connsiteY574" fmla="*/ 944077 h 1849555"/>
                <a:gd name="connsiteX575" fmla="*/ 1418049 w 1521193"/>
                <a:gd name="connsiteY575" fmla="*/ 926992 h 1849555"/>
                <a:gd name="connsiteX576" fmla="*/ 1429439 w 1521193"/>
                <a:gd name="connsiteY576" fmla="*/ 904213 h 1849555"/>
                <a:gd name="connsiteX577" fmla="*/ 1418049 w 1521193"/>
                <a:gd name="connsiteY577" fmla="*/ 870044 h 1849555"/>
                <a:gd name="connsiteX578" fmla="*/ 1429439 w 1521193"/>
                <a:gd name="connsiteY578" fmla="*/ 813096 h 1849555"/>
                <a:gd name="connsiteX579" fmla="*/ 1446524 w 1521193"/>
                <a:gd name="connsiteY579" fmla="*/ 790316 h 1849555"/>
                <a:gd name="connsiteX580" fmla="*/ 1469304 w 1521193"/>
                <a:gd name="connsiteY580" fmla="*/ 778927 h 1849555"/>
                <a:gd name="connsiteX581" fmla="*/ 1429439 w 1521193"/>
                <a:gd name="connsiteY581" fmla="*/ 272087 h 1849555"/>
                <a:gd name="connsiteX582" fmla="*/ 1457914 w 1521193"/>
                <a:gd name="connsiteY582" fmla="*/ 226528 h 1849555"/>
                <a:gd name="connsiteX583" fmla="*/ 1469304 w 1521193"/>
                <a:gd name="connsiteY583" fmla="*/ 209444 h 1849555"/>
                <a:gd name="connsiteX584" fmla="*/ 1509169 w 1521193"/>
                <a:gd name="connsiteY584" fmla="*/ 169580 h 1849555"/>
                <a:gd name="connsiteX585" fmla="*/ 1486389 w 1521193"/>
                <a:gd name="connsiteY585" fmla="*/ 135411 h 1849555"/>
                <a:gd name="connsiteX586" fmla="*/ 1503474 w 1521193"/>
                <a:gd name="connsiteY586" fmla="*/ 124021 h 1849555"/>
                <a:gd name="connsiteX587" fmla="*/ 1520559 w 1521193"/>
                <a:gd name="connsiteY587" fmla="*/ 101242 h 1849555"/>
                <a:gd name="connsiteX588" fmla="*/ 1480694 w 1521193"/>
                <a:gd name="connsiteY588" fmla="*/ 38599 h 1849555"/>
                <a:gd name="connsiteX589" fmla="*/ 1395270 w 1521193"/>
                <a:gd name="connsiteY589" fmla="*/ 61378 h 1849555"/>
                <a:gd name="connsiteX590" fmla="*/ 1389575 w 1521193"/>
                <a:gd name="connsiteY590" fmla="*/ 78463 h 1849555"/>
                <a:gd name="connsiteX591" fmla="*/ 1366795 w 1521193"/>
                <a:gd name="connsiteY591" fmla="*/ 124021 h 1849555"/>
                <a:gd name="connsiteX592" fmla="*/ 1235810 w 1521193"/>
                <a:gd name="connsiteY592" fmla="*/ 67073 h 1849555"/>
                <a:gd name="connsiteX0" fmla="*/ 1235810 w 1521195"/>
                <a:gd name="connsiteY0" fmla="*/ 68536 h 1851018"/>
                <a:gd name="connsiteX1" fmla="*/ 1498954 w 1521195"/>
                <a:gd name="connsiteY1" fmla="*/ 98162 h 1851018"/>
                <a:gd name="connsiteX2" fmla="*/ 1425091 w 1521195"/>
                <a:gd name="connsiteY2" fmla="*/ 40416 h 1851018"/>
                <a:gd name="connsiteX3" fmla="*/ 1486389 w 1521195"/>
                <a:gd name="connsiteY3" fmla="*/ 791779 h 1851018"/>
                <a:gd name="connsiteX4" fmla="*/ 1474999 w 1521195"/>
                <a:gd name="connsiteY4" fmla="*/ 837338 h 1851018"/>
                <a:gd name="connsiteX5" fmla="*/ 1457914 w 1521195"/>
                <a:gd name="connsiteY5" fmla="*/ 899981 h 1851018"/>
                <a:gd name="connsiteX6" fmla="*/ 1452219 w 1521195"/>
                <a:gd name="connsiteY6" fmla="*/ 922761 h 1851018"/>
                <a:gd name="connsiteX7" fmla="*/ 1446524 w 1521195"/>
                <a:gd name="connsiteY7" fmla="*/ 956930 h 1851018"/>
                <a:gd name="connsiteX8" fmla="*/ 1412355 w 1521195"/>
                <a:gd name="connsiteY8" fmla="*/ 979709 h 1851018"/>
                <a:gd name="connsiteX9" fmla="*/ 1361100 w 1521195"/>
                <a:gd name="connsiteY9" fmla="*/ 1036657 h 1851018"/>
                <a:gd name="connsiteX10" fmla="*/ 1338320 w 1521195"/>
                <a:gd name="connsiteY10" fmla="*/ 1087911 h 1851018"/>
                <a:gd name="connsiteX11" fmla="*/ 1315540 w 1521195"/>
                <a:gd name="connsiteY11" fmla="*/ 1133469 h 1851018"/>
                <a:gd name="connsiteX12" fmla="*/ 1298455 w 1521195"/>
                <a:gd name="connsiteY12" fmla="*/ 1161943 h 1851018"/>
                <a:gd name="connsiteX13" fmla="*/ 1281370 w 1521195"/>
                <a:gd name="connsiteY13" fmla="*/ 1167638 h 1851018"/>
                <a:gd name="connsiteX14" fmla="*/ 1235810 w 1521195"/>
                <a:gd name="connsiteY14" fmla="*/ 1184723 h 1851018"/>
                <a:gd name="connsiteX15" fmla="*/ 1218725 w 1521195"/>
                <a:gd name="connsiteY15" fmla="*/ 1196112 h 1851018"/>
                <a:gd name="connsiteX16" fmla="*/ 1224420 w 1521195"/>
                <a:gd name="connsiteY16" fmla="*/ 1218892 h 1851018"/>
                <a:gd name="connsiteX17" fmla="*/ 1241505 w 1521195"/>
                <a:gd name="connsiteY17" fmla="*/ 1224587 h 1851018"/>
                <a:gd name="connsiteX18" fmla="*/ 1281370 w 1521195"/>
                <a:gd name="connsiteY18" fmla="*/ 1253061 h 1851018"/>
                <a:gd name="connsiteX19" fmla="*/ 1315540 w 1521195"/>
                <a:gd name="connsiteY19" fmla="*/ 1275840 h 1851018"/>
                <a:gd name="connsiteX20" fmla="*/ 1326930 w 1521195"/>
                <a:gd name="connsiteY20" fmla="*/ 1292925 h 1851018"/>
                <a:gd name="connsiteX21" fmla="*/ 1338320 w 1521195"/>
                <a:gd name="connsiteY21" fmla="*/ 1327094 h 1851018"/>
                <a:gd name="connsiteX22" fmla="*/ 1344015 w 1521195"/>
                <a:gd name="connsiteY22" fmla="*/ 1344178 h 1851018"/>
                <a:gd name="connsiteX23" fmla="*/ 1355405 w 1521195"/>
                <a:gd name="connsiteY23" fmla="*/ 1366957 h 1851018"/>
                <a:gd name="connsiteX24" fmla="*/ 1366795 w 1521195"/>
                <a:gd name="connsiteY24" fmla="*/ 1401126 h 1851018"/>
                <a:gd name="connsiteX25" fmla="*/ 1372490 w 1521195"/>
                <a:gd name="connsiteY25" fmla="*/ 1418211 h 1851018"/>
                <a:gd name="connsiteX26" fmla="*/ 1406660 w 1521195"/>
                <a:gd name="connsiteY26" fmla="*/ 1475159 h 1851018"/>
                <a:gd name="connsiteX27" fmla="*/ 1418049 w 1521195"/>
                <a:gd name="connsiteY27" fmla="*/ 1509328 h 1851018"/>
                <a:gd name="connsiteX28" fmla="*/ 1429439 w 1521195"/>
                <a:gd name="connsiteY28" fmla="*/ 1526413 h 1851018"/>
                <a:gd name="connsiteX29" fmla="*/ 1446524 w 1521195"/>
                <a:gd name="connsiteY29" fmla="*/ 1577666 h 1851018"/>
                <a:gd name="connsiteX30" fmla="*/ 1457914 w 1521195"/>
                <a:gd name="connsiteY30" fmla="*/ 1594751 h 1851018"/>
                <a:gd name="connsiteX31" fmla="*/ 1474999 w 1521195"/>
                <a:gd name="connsiteY31" fmla="*/ 1646004 h 1851018"/>
                <a:gd name="connsiteX32" fmla="*/ 1480694 w 1521195"/>
                <a:gd name="connsiteY32" fmla="*/ 1691563 h 1851018"/>
                <a:gd name="connsiteX33" fmla="*/ 1486389 w 1521195"/>
                <a:gd name="connsiteY33" fmla="*/ 1725732 h 1851018"/>
                <a:gd name="connsiteX34" fmla="*/ 1480694 w 1521195"/>
                <a:gd name="connsiteY34" fmla="*/ 1799765 h 1851018"/>
                <a:gd name="connsiteX35" fmla="*/ 1440829 w 1521195"/>
                <a:gd name="connsiteY35" fmla="*/ 1748511 h 1851018"/>
                <a:gd name="connsiteX36" fmla="*/ 1429439 w 1521195"/>
                <a:gd name="connsiteY36" fmla="*/ 1680173 h 1851018"/>
                <a:gd name="connsiteX37" fmla="*/ 1418049 w 1521195"/>
                <a:gd name="connsiteY37" fmla="*/ 1663089 h 1851018"/>
                <a:gd name="connsiteX38" fmla="*/ 1412355 w 1521195"/>
                <a:gd name="connsiteY38" fmla="*/ 1646004 h 1851018"/>
                <a:gd name="connsiteX39" fmla="*/ 1395270 w 1521195"/>
                <a:gd name="connsiteY39" fmla="*/ 1634614 h 1851018"/>
                <a:gd name="connsiteX40" fmla="*/ 1389575 w 1521195"/>
                <a:gd name="connsiteY40" fmla="*/ 1594751 h 1851018"/>
                <a:gd name="connsiteX41" fmla="*/ 1378185 w 1521195"/>
                <a:gd name="connsiteY41" fmla="*/ 1560582 h 1851018"/>
                <a:gd name="connsiteX42" fmla="*/ 1372490 w 1521195"/>
                <a:gd name="connsiteY42" fmla="*/ 1537802 h 1851018"/>
                <a:gd name="connsiteX43" fmla="*/ 1355405 w 1521195"/>
                <a:gd name="connsiteY43" fmla="*/ 1515023 h 1851018"/>
                <a:gd name="connsiteX44" fmla="*/ 1349710 w 1521195"/>
                <a:gd name="connsiteY44" fmla="*/ 1475159 h 1851018"/>
                <a:gd name="connsiteX45" fmla="*/ 1338320 w 1521195"/>
                <a:gd name="connsiteY45" fmla="*/ 1440990 h 1851018"/>
                <a:gd name="connsiteX46" fmla="*/ 1321235 w 1521195"/>
                <a:gd name="connsiteY46" fmla="*/ 1395432 h 1851018"/>
                <a:gd name="connsiteX47" fmla="*/ 1315540 w 1521195"/>
                <a:gd name="connsiteY47" fmla="*/ 1349873 h 1851018"/>
                <a:gd name="connsiteX48" fmla="*/ 1298455 w 1521195"/>
                <a:gd name="connsiteY48" fmla="*/ 1344178 h 1851018"/>
                <a:gd name="connsiteX49" fmla="*/ 1281370 w 1521195"/>
                <a:gd name="connsiteY49" fmla="*/ 1332788 h 1851018"/>
                <a:gd name="connsiteX50" fmla="*/ 1247200 w 1521195"/>
                <a:gd name="connsiteY50" fmla="*/ 1321399 h 1851018"/>
                <a:gd name="connsiteX51" fmla="*/ 1213030 w 1521195"/>
                <a:gd name="connsiteY51" fmla="*/ 1298619 h 1851018"/>
                <a:gd name="connsiteX52" fmla="*/ 1178860 w 1521195"/>
                <a:gd name="connsiteY52" fmla="*/ 1287230 h 1851018"/>
                <a:gd name="connsiteX53" fmla="*/ 1173165 w 1521195"/>
                <a:gd name="connsiteY53" fmla="*/ 1344178 h 1851018"/>
                <a:gd name="connsiteX54" fmla="*/ 1156080 w 1521195"/>
                <a:gd name="connsiteY54" fmla="*/ 1355568 h 1851018"/>
                <a:gd name="connsiteX55" fmla="*/ 1161775 w 1521195"/>
                <a:gd name="connsiteY55" fmla="*/ 1378347 h 1851018"/>
                <a:gd name="connsiteX56" fmla="*/ 1167470 w 1521195"/>
                <a:gd name="connsiteY56" fmla="*/ 1395432 h 1851018"/>
                <a:gd name="connsiteX57" fmla="*/ 1190250 w 1521195"/>
                <a:gd name="connsiteY57" fmla="*/ 1418211 h 1851018"/>
                <a:gd name="connsiteX58" fmla="*/ 1201640 w 1521195"/>
                <a:gd name="connsiteY58" fmla="*/ 1435295 h 1851018"/>
                <a:gd name="connsiteX59" fmla="*/ 1201640 w 1521195"/>
                <a:gd name="connsiteY59" fmla="*/ 1480854 h 1851018"/>
                <a:gd name="connsiteX60" fmla="*/ 1235810 w 1521195"/>
                <a:gd name="connsiteY60" fmla="*/ 1497939 h 1851018"/>
                <a:gd name="connsiteX61" fmla="*/ 1275675 w 1521195"/>
                <a:gd name="connsiteY61" fmla="*/ 1515023 h 1851018"/>
                <a:gd name="connsiteX62" fmla="*/ 1252895 w 1521195"/>
                <a:gd name="connsiteY62" fmla="*/ 1526413 h 1851018"/>
                <a:gd name="connsiteX63" fmla="*/ 1241505 w 1521195"/>
                <a:gd name="connsiteY63" fmla="*/ 1543497 h 1851018"/>
                <a:gd name="connsiteX64" fmla="*/ 1224420 w 1521195"/>
                <a:gd name="connsiteY64" fmla="*/ 1554887 h 1851018"/>
                <a:gd name="connsiteX65" fmla="*/ 1201640 w 1521195"/>
                <a:gd name="connsiteY65" fmla="*/ 1537802 h 1851018"/>
                <a:gd name="connsiteX66" fmla="*/ 1178860 w 1521195"/>
                <a:gd name="connsiteY66" fmla="*/ 1515023 h 1851018"/>
                <a:gd name="connsiteX67" fmla="*/ 1173165 w 1521195"/>
                <a:gd name="connsiteY67" fmla="*/ 1492244 h 1851018"/>
                <a:gd name="connsiteX68" fmla="*/ 1167470 w 1521195"/>
                <a:gd name="connsiteY68" fmla="*/ 1463770 h 1851018"/>
                <a:gd name="connsiteX69" fmla="*/ 1150385 w 1521195"/>
                <a:gd name="connsiteY69" fmla="*/ 1458075 h 1851018"/>
                <a:gd name="connsiteX70" fmla="*/ 1138996 w 1521195"/>
                <a:gd name="connsiteY70" fmla="*/ 1440990 h 1851018"/>
                <a:gd name="connsiteX71" fmla="*/ 1121911 w 1521195"/>
                <a:gd name="connsiteY71" fmla="*/ 1435295 h 1851018"/>
                <a:gd name="connsiteX72" fmla="*/ 1104826 w 1521195"/>
                <a:gd name="connsiteY72" fmla="*/ 1423906 h 1851018"/>
                <a:gd name="connsiteX73" fmla="*/ 1064961 w 1521195"/>
                <a:gd name="connsiteY73" fmla="*/ 1412516 h 1851018"/>
                <a:gd name="connsiteX74" fmla="*/ 1030791 w 1521195"/>
                <a:gd name="connsiteY74" fmla="*/ 1384042 h 1851018"/>
                <a:gd name="connsiteX75" fmla="*/ 1019401 w 1521195"/>
                <a:gd name="connsiteY75" fmla="*/ 1366957 h 1851018"/>
                <a:gd name="connsiteX76" fmla="*/ 1002316 w 1521195"/>
                <a:gd name="connsiteY76" fmla="*/ 1355568 h 1851018"/>
                <a:gd name="connsiteX77" fmla="*/ 996621 w 1521195"/>
                <a:gd name="connsiteY77" fmla="*/ 1338483 h 1851018"/>
                <a:gd name="connsiteX78" fmla="*/ 962451 w 1521195"/>
                <a:gd name="connsiteY78" fmla="*/ 1321399 h 1851018"/>
                <a:gd name="connsiteX79" fmla="*/ 945366 w 1521195"/>
                <a:gd name="connsiteY79" fmla="*/ 1327094 h 1851018"/>
                <a:gd name="connsiteX80" fmla="*/ 928281 w 1521195"/>
                <a:gd name="connsiteY80" fmla="*/ 1361263 h 1851018"/>
                <a:gd name="connsiteX81" fmla="*/ 933976 w 1521195"/>
                <a:gd name="connsiteY81" fmla="*/ 1429601 h 1851018"/>
                <a:gd name="connsiteX82" fmla="*/ 968146 w 1521195"/>
                <a:gd name="connsiteY82" fmla="*/ 1463770 h 1851018"/>
                <a:gd name="connsiteX83" fmla="*/ 1002316 w 1521195"/>
                <a:gd name="connsiteY83" fmla="*/ 1475159 h 1851018"/>
                <a:gd name="connsiteX84" fmla="*/ 1008011 w 1521195"/>
                <a:gd name="connsiteY84" fmla="*/ 1492244 h 1851018"/>
                <a:gd name="connsiteX85" fmla="*/ 1025096 w 1521195"/>
                <a:gd name="connsiteY85" fmla="*/ 1497939 h 1851018"/>
                <a:gd name="connsiteX86" fmla="*/ 1064961 w 1521195"/>
                <a:gd name="connsiteY86" fmla="*/ 1503633 h 1851018"/>
                <a:gd name="connsiteX87" fmla="*/ 1059266 w 1521195"/>
                <a:gd name="connsiteY87" fmla="*/ 1532107 h 1851018"/>
                <a:gd name="connsiteX88" fmla="*/ 1047876 w 1521195"/>
                <a:gd name="connsiteY88" fmla="*/ 1549192 h 1851018"/>
                <a:gd name="connsiteX89" fmla="*/ 1076351 w 1521195"/>
                <a:gd name="connsiteY89" fmla="*/ 1571971 h 1851018"/>
                <a:gd name="connsiteX90" fmla="*/ 1110521 w 1521195"/>
                <a:gd name="connsiteY90" fmla="*/ 1600445 h 1851018"/>
                <a:gd name="connsiteX91" fmla="*/ 1150385 w 1521195"/>
                <a:gd name="connsiteY91" fmla="*/ 1611835 h 1851018"/>
                <a:gd name="connsiteX92" fmla="*/ 1184555 w 1521195"/>
                <a:gd name="connsiteY92" fmla="*/ 1623225 h 1851018"/>
                <a:gd name="connsiteX93" fmla="*/ 1201640 w 1521195"/>
                <a:gd name="connsiteY93" fmla="*/ 1628920 h 1851018"/>
                <a:gd name="connsiteX94" fmla="*/ 1207335 w 1521195"/>
                <a:gd name="connsiteY94" fmla="*/ 1646004 h 1851018"/>
                <a:gd name="connsiteX95" fmla="*/ 1218725 w 1521195"/>
                <a:gd name="connsiteY95" fmla="*/ 1668783 h 1851018"/>
                <a:gd name="connsiteX96" fmla="*/ 1207335 w 1521195"/>
                <a:gd name="connsiteY96" fmla="*/ 1697258 h 1851018"/>
                <a:gd name="connsiteX97" fmla="*/ 1195945 w 1521195"/>
                <a:gd name="connsiteY97" fmla="*/ 1680173 h 1851018"/>
                <a:gd name="connsiteX98" fmla="*/ 1121911 w 1521195"/>
                <a:gd name="connsiteY98" fmla="*/ 1663089 h 1851018"/>
                <a:gd name="connsiteX99" fmla="*/ 1161775 w 1521195"/>
                <a:gd name="connsiteY99" fmla="*/ 1702952 h 1851018"/>
                <a:gd name="connsiteX100" fmla="*/ 1178860 w 1521195"/>
                <a:gd name="connsiteY100" fmla="*/ 1737121 h 1851018"/>
                <a:gd name="connsiteX101" fmla="*/ 1156080 w 1521195"/>
                <a:gd name="connsiteY101" fmla="*/ 1748511 h 1851018"/>
                <a:gd name="connsiteX102" fmla="*/ 1104826 w 1521195"/>
                <a:gd name="connsiteY102" fmla="*/ 1742816 h 1851018"/>
                <a:gd name="connsiteX103" fmla="*/ 1087741 w 1521195"/>
                <a:gd name="connsiteY103" fmla="*/ 1737121 h 1851018"/>
                <a:gd name="connsiteX104" fmla="*/ 1064961 w 1521195"/>
                <a:gd name="connsiteY104" fmla="*/ 1617530 h 1851018"/>
                <a:gd name="connsiteX105" fmla="*/ 1019401 w 1521195"/>
                <a:gd name="connsiteY105" fmla="*/ 1606140 h 1851018"/>
                <a:gd name="connsiteX106" fmla="*/ 1008011 w 1521195"/>
                <a:gd name="connsiteY106" fmla="*/ 1628920 h 1851018"/>
                <a:gd name="connsiteX107" fmla="*/ 996621 w 1521195"/>
                <a:gd name="connsiteY107" fmla="*/ 1646004 h 1851018"/>
                <a:gd name="connsiteX108" fmla="*/ 1002316 w 1521195"/>
                <a:gd name="connsiteY108" fmla="*/ 1725732 h 1851018"/>
                <a:gd name="connsiteX109" fmla="*/ 1008011 w 1521195"/>
                <a:gd name="connsiteY109" fmla="*/ 1742816 h 1851018"/>
                <a:gd name="connsiteX110" fmla="*/ 1025096 w 1521195"/>
                <a:gd name="connsiteY110" fmla="*/ 1748511 h 1851018"/>
                <a:gd name="connsiteX111" fmla="*/ 1025096 w 1521195"/>
                <a:gd name="connsiteY111" fmla="*/ 1782680 h 1851018"/>
                <a:gd name="connsiteX112" fmla="*/ 1002316 w 1521195"/>
                <a:gd name="connsiteY112" fmla="*/ 1851018 h 1851018"/>
                <a:gd name="connsiteX113" fmla="*/ 996621 w 1521195"/>
                <a:gd name="connsiteY113" fmla="*/ 1833934 h 1851018"/>
                <a:gd name="connsiteX114" fmla="*/ 990926 w 1521195"/>
                <a:gd name="connsiteY114" fmla="*/ 1805459 h 1851018"/>
                <a:gd name="connsiteX115" fmla="*/ 973841 w 1521195"/>
                <a:gd name="connsiteY115" fmla="*/ 1816849 h 1851018"/>
                <a:gd name="connsiteX116" fmla="*/ 945366 w 1521195"/>
                <a:gd name="connsiteY116" fmla="*/ 1822544 h 1851018"/>
                <a:gd name="connsiteX117" fmla="*/ 905501 w 1521195"/>
                <a:gd name="connsiteY117" fmla="*/ 1811154 h 1851018"/>
                <a:gd name="connsiteX118" fmla="*/ 899806 w 1521195"/>
                <a:gd name="connsiteY118" fmla="*/ 1794070 h 1851018"/>
                <a:gd name="connsiteX119" fmla="*/ 922586 w 1521195"/>
                <a:gd name="connsiteY119" fmla="*/ 1771290 h 1851018"/>
                <a:gd name="connsiteX120" fmla="*/ 945366 w 1521195"/>
                <a:gd name="connsiteY120" fmla="*/ 1759901 h 1851018"/>
                <a:gd name="connsiteX121" fmla="*/ 956756 w 1521195"/>
                <a:gd name="connsiteY121" fmla="*/ 1742816 h 1851018"/>
                <a:gd name="connsiteX122" fmla="*/ 968146 w 1521195"/>
                <a:gd name="connsiteY122" fmla="*/ 1708647 h 1851018"/>
                <a:gd name="connsiteX123" fmla="*/ 973841 w 1521195"/>
                <a:gd name="connsiteY123" fmla="*/ 1663089 h 1851018"/>
                <a:gd name="connsiteX124" fmla="*/ 996621 w 1521195"/>
                <a:gd name="connsiteY124" fmla="*/ 1628920 h 1851018"/>
                <a:gd name="connsiteX125" fmla="*/ 990926 w 1521195"/>
                <a:gd name="connsiteY125" fmla="*/ 1611835 h 1851018"/>
                <a:gd name="connsiteX126" fmla="*/ 1002316 w 1521195"/>
                <a:gd name="connsiteY126" fmla="*/ 1577666 h 1851018"/>
                <a:gd name="connsiteX127" fmla="*/ 979536 w 1521195"/>
                <a:gd name="connsiteY127" fmla="*/ 1549192 h 1851018"/>
                <a:gd name="connsiteX128" fmla="*/ 939671 w 1521195"/>
                <a:gd name="connsiteY128" fmla="*/ 1520718 h 1851018"/>
                <a:gd name="connsiteX129" fmla="*/ 933976 w 1521195"/>
                <a:gd name="connsiteY129" fmla="*/ 1543497 h 1851018"/>
                <a:gd name="connsiteX130" fmla="*/ 922586 w 1521195"/>
                <a:gd name="connsiteY130" fmla="*/ 1634614 h 1851018"/>
                <a:gd name="connsiteX131" fmla="*/ 905501 w 1521195"/>
                <a:gd name="connsiteY131" fmla="*/ 1628920 h 1851018"/>
                <a:gd name="connsiteX132" fmla="*/ 922586 w 1521195"/>
                <a:gd name="connsiteY132" fmla="*/ 1549192 h 1851018"/>
                <a:gd name="connsiteX133" fmla="*/ 916891 w 1521195"/>
                <a:gd name="connsiteY133" fmla="*/ 1515023 h 1851018"/>
                <a:gd name="connsiteX134" fmla="*/ 905501 w 1521195"/>
                <a:gd name="connsiteY134" fmla="*/ 1497939 h 1851018"/>
                <a:gd name="connsiteX135" fmla="*/ 888416 w 1521195"/>
                <a:gd name="connsiteY135" fmla="*/ 1440990 h 1851018"/>
                <a:gd name="connsiteX136" fmla="*/ 865637 w 1521195"/>
                <a:gd name="connsiteY136" fmla="*/ 1412516 h 1851018"/>
                <a:gd name="connsiteX137" fmla="*/ 848552 w 1521195"/>
                <a:gd name="connsiteY137" fmla="*/ 1423906 h 1851018"/>
                <a:gd name="connsiteX138" fmla="*/ 831467 w 1521195"/>
                <a:gd name="connsiteY138" fmla="*/ 1463770 h 1851018"/>
                <a:gd name="connsiteX139" fmla="*/ 825772 w 1521195"/>
                <a:gd name="connsiteY139" fmla="*/ 1480854 h 1851018"/>
                <a:gd name="connsiteX140" fmla="*/ 802992 w 1521195"/>
                <a:gd name="connsiteY140" fmla="*/ 1503633 h 1851018"/>
                <a:gd name="connsiteX141" fmla="*/ 785907 w 1521195"/>
                <a:gd name="connsiteY141" fmla="*/ 1537802 h 1851018"/>
                <a:gd name="connsiteX142" fmla="*/ 797297 w 1521195"/>
                <a:gd name="connsiteY142" fmla="*/ 1571971 h 1851018"/>
                <a:gd name="connsiteX143" fmla="*/ 808687 w 1521195"/>
                <a:gd name="connsiteY143" fmla="*/ 1628920 h 1851018"/>
                <a:gd name="connsiteX144" fmla="*/ 825772 w 1521195"/>
                <a:gd name="connsiteY144" fmla="*/ 1640309 h 1851018"/>
                <a:gd name="connsiteX145" fmla="*/ 820077 w 1521195"/>
                <a:gd name="connsiteY145" fmla="*/ 1680173 h 1851018"/>
                <a:gd name="connsiteX146" fmla="*/ 802992 w 1521195"/>
                <a:gd name="connsiteY146" fmla="*/ 1674478 h 1851018"/>
                <a:gd name="connsiteX147" fmla="*/ 797297 w 1521195"/>
                <a:gd name="connsiteY147" fmla="*/ 1657394 h 1851018"/>
                <a:gd name="connsiteX148" fmla="*/ 780212 w 1521195"/>
                <a:gd name="connsiteY148" fmla="*/ 1646004 h 1851018"/>
                <a:gd name="connsiteX149" fmla="*/ 740347 w 1521195"/>
                <a:gd name="connsiteY149" fmla="*/ 1663089 h 1851018"/>
                <a:gd name="connsiteX150" fmla="*/ 734652 w 1521195"/>
                <a:gd name="connsiteY150" fmla="*/ 1680173 h 1851018"/>
                <a:gd name="connsiteX151" fmla="*/ 711872 w 1521195"/>
                <a:gd name="connsiteY151" fmla="*/ 1714342 h 1851018"/>
                <a:gd name="connsiteX152" fmla="*/ 723262 w 1521195"/>
                <a:gd name="connsiteY152" fmla="*/ 1754206 h 1851018"/>
                <a:gd name="connsiteX153" fmla="*/ 728957 w 1521195"/>
                <a:gd name="connsiteY153" fmla="*/ 1771290 h 1851018"/>
                <a:gd name="connsiteX154" fmla="*/ 723262 w 1521195"/>
                <a:gd name="connsiteY154" fmla="*/ 1799765 h 1851018"/>
                <a:gd name="connsiteX155" fmla="*/ 706177 w 1521195"/>
                <a:gd name="connsiteY155" fmla="*/ 1805459 h 1851018"/>
                <a:gd name="connsiteX156" fmla="*/ 700482 w 1521195"/>
                <a:gd name="connsiteY156" fmla="*/ 1782680 h 1851018"/>
                <a:gd name="connsiteX157" fmla="*/ 666312 w 1521195"/>
                <a:gd name="connsiteY157" fmla="*/ 1759901 h 1851018"/>
                <a:gd name="connsiteX158" fmla="*/ 586583 w 1521195"/>
                <a:gd name="connsiteY158" fmla="*/ 1748511 h 1851018"/>
                <a:gd name="connsiteX159" fmla="*/ 615058 w 1521195"/>
                <a:gd name="connsiteY159" fmla="*/ 1737121 h 1851018"/>
                <a:gd name="connsiteX160" fmla="*/ 649227 w 1521195"/>
                <a:gd name="connsiteY160" fmla="*/ 1731427 h 1851018"/>
                <a:gd name="connsiteX161" fmla="*/ 637837 w 1521195"/>
                <a:gd name="connsiteY161" fmla="*/ 1691563 h 1851018"/>
                <a:gd name="connsiteX162" fmla="*/ 677702 w 1521195"/>
                <a:gd name="connsiteY162" fmla="*/ 1668783 h 1851018"/>
                <a:gd name="connsiteX163" fmla="*/ 694787 w 1521195"/>
                <a:gd name="connsiteY163" fmla="*/ 1663089 h 1851018"/>
                <a:gd name="connsiteX164" fmla="*/ 700482 w 1521195"/>
                <a:gd name="connsiteY164" fmla="*/ 1646004 h 1851018"/>
                <a:gd name="connsiteX165" fmla="*/ 717567 w 1521195"/>
                <a:gd name="connsiteY165" fmla="*/ 1634614 h 1851018"/>
                <a:gd name="connsiteX166" fmla="*/ 728957 w 1521195"/>
                <a:gd name="connsiteY166" fmla="*/ 1617530 h 1851018"/>
                <a:gd name="connsiteX167" fmla="*/ 723262 w 1521195"/>
                <a:gd name="connsiteY167" fmla="*/ 1589056 h 1851018"/>
                <a:gd name="connsiteX168" fmla="*/ 672007 w 1521195"/>
                <a:gd name="connsiteY168" fmla="*/ 1577666 h 1851018"/>
                <a:gd name="connsiteX169" fmla="*/ 637837 w 1521195"/>
                <a:gd name="connsiteY169" fmla="*/ 1560582 h 1851018"/>
                <a:gd name="connsiteX170" fmla="*/ 632142 w 1521195"/>
                <a:gd name="connsiteY170" fmla="*/ 1543497 h 1851018"/>
                <a:gd name="connsiteX171" fmla="*/ 620752 w 1521195"/>
                <a:gd name="connsiteY171" fmla="*/ 1526413 h 1851018"/>
                <a:gd name="connsiteX172" fmla="*/ 637837 w 1521195"/>
                <a:gd name="connsiteY172" fmla="*/ 1520718 h 1851018"/>
                <a:gd name="connsiteX173" fmla="*/ 728957 w 1521195"/>
                <a:gd name="connsiteY173" fmla="*/ 1509328 h 1851018"/>
                <a:gd name="connsiteX174" fmla="*/ 751737 w 1521195"/>
                <a:gd name="connsiteY174" fmla="*/ 1497939 h 1851018"/>
                <a:gd name="connsiteX175" fmla="*/ 763127 w 1521195"/>
                <a:gd name="connsiteY175" fmla="*/ 1480854 h 1851018"/>
                <a:gd name="connsiteX176" fmla="*/ 797297 w 1521195"/>
                <a:gd name="connsiteY176" fmla="*/ 1463770 h 1851018"/>
                <a:gd name="connsiteX177" fmla="*/ 808687 w 1521195"/>
                <a:gd name="connsiteY177" fmla="*/ 1446685 h 1851018"/>
                <a:gd name="connsiteX178" fmla="*/ 825772 w 1521195"/>
                <a:gd name="connsiteY178" fmla="*/ 1429601 h 1851018"/>
                <a:gd name="connsiteX179" fmla="*/ 854247 w 1521195"/>
                <a:gd name="connsiteY179" fmla="*/ 1384042 h 1851018"/>
                <a:gd name="connsiteX180" fmla="*/ 865637 w 1521195"/>
                <a:gd name="connsiteY180" fmla="*/ 1355568 h 1851018"/>
                <a:gd name="connsiteX181" fmla="*/ 905501 w 1521195"/>
                <a:gd name="connsiteY181" fmla="*/ 1332788 h 1851018"/>
                <a:gd name="connsiteX182" fmla="*/ 956756 w 1521195"/>
                <a:gd name="connsiteY182" fmla="*/ 1321399 h 1851018"/>
                <a:gd name="connsiteX183" fmla="*/ 951061 w 1521195"/>
                <a:gd name="connsiteY183" fmla="*/ 1304314 h 1851018"/>
                <a:gd name="connsiteX184" fmla="*/ 945366 w 1521195"/>
                <a:gd name="connsiteY184" fmla="*/ 1241671 h 1851018"/>
                <a:gd name="connsiteX185" fmla="*/ 928281 w 1521195"/>
                <a:gd name="connsiteY185" fmla="*/ 1235976 h 1851018"/>
                <a:gd name="connsiteX186" fmla="*/ 905501 w 1521195"/>
                <a:gd name="connsiteY186" fmla="*/ 1230281 h 1851018"/>
                <a:gd name="connsiteX187" fmla="*/ 825772 w 1521195"/>
                <a:gd name="connsiteY187" fmla="*/ 1235976 h 1851018"/>
                <a:gd name="connsiteX188" fmla="*/ 808687 w 1521195"/>
                <a:gd name="connsiteY188" fmla="*/ 1247366 h 1851018"/>
                <a:gd name="connsiteX189" fmla="*/ 780212 w 1521195"/>
                <a:gd name="connsiteY189" fmla="*/ 1253061 h 1851018"/>
                <a:gd name="connsiteX190" fmla="*/ 757432 w 1521195"/>
                <a:gd name="connsiteY190" fmla="*/ 1264450 h 1851018"/>
                <a:gd name="connsiteX191" fmla="*/ 734652 w 1521195"/>
                <a:gd name="connsiteY191" fmla="*/ 1310009 h 1851018"/>
                <a:gd name="connsiteX192" fmla="*/ 717567 w 1521195"/>
                <a:gd name="connsiteY192" fmla="*/ 1361263 h 1851018"/>
                <a:gd name="connsiteX193" fmla="*/ 711872 w 1521195"/>
                <a:gd name="connsiteY193" fmla="*/ 1378347 h 1851018"/>
                <a:gd name="connsiteX194" fmla="*/ 689092 w 1521195"/>
                <a:gd name="connsiteY194" fmla="*/ 1395432 h 1851018"/>
                <a:gd name="connsiteX195" fmla="*/ 683397 w 1521195"/>
                <a:gd name="connsiteY195" fmla="*/ 1332788 h 1851018"/>
                <a:gd name="connsiteX196" fmla="*/ 666312 w 1521195"/>
                <a:gd name="connsiteY196" fmla="*/ 1321399 h 1851018"/>
                <a:gd name="connsiteX197" fmla="*/ 575193 w 1521195"/>
                <a:gd name="connsiteY197" fmla="*/ 1332788 h 1851018"/>
                <a:gd name="connsiteX198" fmla="*/ 563803 w 1521195"/>
                <a:gd name="connsiteY198" fmla="*/ 1349873 h 1851018"/>
                <a:gd name="connsiteX199" fmla="*/ 541023 w 1521195"/>
                <a:gd name="connsiteY199" fmla="*/ 1412516 h 1851018"/>
                <a:gd name="connsiteX200" fmla="*/ 444208 w 1521195"/>
                <a:gd name="connsiteY200" fmla="*/ 1418211 h 1851018"/>
                <a:gd name="connsiteX201" fmla="*/ 438513 w 1521195"/>
                <a:gd name="connsiteY201" fmla="*/ 1463770 h 1851018"/>
                <a:gd name="connsiteX202" fmla="*/ 421428 w 1521195"/>
                <a:gd name="connsiteY202" fmla="*/ 1486549 h 1851018"/>
                <a:gd name="connsiteX203" fmla="*/ 410038 w 1521195"/>
                <a:gd name="connsiteY203" fmla="*/ 1503633 h 1851018"/>
                <a:gd name="connsiteX204" fmla="*/ 415733 w 1521195"/>
                <a:gd name="connsiteY204" fmla="*/ 1566276 h 1851018"/>
                <a:gd name="connsiteX205" fmla="*/ 432818 w 1521195"/>
                <a:gd name="connsiteY205" fmla="*/ 1571971 h 1851018"/>
                <a:gd name="connsiteX206" fmla="*/ 438513 w 1521195"/>
                <a:gd name="connsiteY206" fmla="*/ 1594751 h 1851018"/>
                <a:gd name="connsiteX207" fmla="*/ 449903 w 1521195"/>
                <a:gd name="connsiteY207" fmla="*/ 1611835 h 1851018"/>
                <a:gd name="connsiteX208" fmla="*/ 392953 w 1521195"/>
                <a:gd name="connsiteY208" fmla="*/ 1606140 h 1851018"/>
                <a:gd name="connsiteX209" fmla="*/ 387258 w 1521195"/>
                <a:gd name="connsiteY209" fmla="*/ 1532107 h 1851018"/>
                <a:gd name="connsiteX210" fmla="*/ 381563 w 1521195"/>
                <a:gd name="connsiteY210" fmla="*/ 1446685 h 1851018"/>
                <a:gd name="connsiteX211" fmla="*/ 364478 w 1521195"/>
                <a:gd name="connsiteY211" fmla="*/ 1435295 h 1851018"/>
                <a:gd name="connsiteX212" fmla="*/ 324614 w 1521195"/>
                <a:gd name="connsiteY212" fmla="*/ 1423906 h 1851018"/>
                <a:gd name="connsiteX213" fmla="*/ 301834 w 1521195"/>
                <a:gd name="connsiteY213" fmla="*/ 1429601 h 1851018"/>
                <a:gd name="connsiteX214" fmla="*/ 290444 w 1521195"/>
                <a:gd name="connsiteY214" fmla="*/ 1446685 h 1851018"/>
                <a:gd name="connsiteX215" fmla="*/ 273359 w 1521195"/>
                <a:gd name="connsiteY215" fmla="*/ 1463770 h 1851018"/>
                <a:gd name="connsiteX216" fmla="*/ 233494 w 1521195"/>
                <a:gd name="connsiteY216" fmla="*/ 1503633 h 1851018"/>
                <a:gd name="connsiteX217" fmla="*/ 239189 w 1521195"/>
                <a:gd name="connsiteY217" fmla="*/ 1526413 h 1851018"/>
                <a:gd name="connsiteX218" fmla="*/ 256274 w 1521195"/>
                <a:gd name="connsiteY218" fmla="*/ 1532107 h 1851018"/>
                <a:gd name="connsiteX219" fmla="*/ 296139 w 1521195"/>
                <a:gd name="connsiteY219" fmla="*/ 1554887 h 1851018"/>
                <a:gd name="connsiteX220" fmla="*/ 290444 w 1521195"/>
                <a:gd name="connsiteY220" fmla="*/ 1571971 h 1851018"/>
                <a:gd name="connsiteX221" fmla="*/ 256274 w 1521195"/>
                <a:gd name="connsiteY221" fmla="*/ 1594751 h 1851018"/>
                <a:gd name="connsiteX222" fmla="*/ 210714 w 1521195"/>
                <a:gd name="connsiteY222" fmla="*/ 1589056 h 1851018"/>
                <a:gd name="connsiteX223" fmla="*/ 205019 w 1521195"/>
                <a:gd name="connsiteY223" fmla="*/ 1571971 h 1851018"/>
                <a:gd name="connsiteX224" fmla="*/ 199324 w 1521195"/>
                <a:gd name="connsiteY224" fmla="*/ 1549192 h 1851018"/>
                <a:gd name="connsiteX225" fmla="*/ 170849 w 1521195"/>
                <a:gd name="connsiteY225" fmla="*/ 1543497 h 1851018"/>
                <a:gd name="connsiteX226" fmla="*/ 153764 w 1521195"/>
                <a:gd name="connsiteY226" fmla="*/ 1526413 h 1851018"/>
                <a:gd name="connsiteX227" fmla="*/ 136679 w 1521195"/>
                <a:gd name="connsiteY227" fmla="*/ 1515023 h 1851018"/>
                <a:gd name="connsiteX228" fmla="*/ 142374 w 1521195"/>
                <a:gd name="connsiteY228" fmla="*/ 1492244 h 1851018"/>
                <a:gd name="connsiteX229" fmla="*/ 182239 w 1521195"/>
                <a:gd name="connsiteY229" fmla="*/ 1475159 h 1851018"/>
                <a:gd name="connsiteX230" fmla="*/ 199324 w 1521195"/>
                <a:gd name="connsiteY230" fmla="*/ 1458075 h 1851018"/>
                <a:gd name="connsiteX231" fmla="*/ 222104 w 1521195"/>
                <a:gd name="connsiteY231" fmla="*/ 1452380 h 1851018"/>
                <a:gd name="connsiteX232" fmla="*/ 244884 w 1521195"/>
                <a:gd name="connsiteY232" fmla="*/ 1418211 h 1851018"/>
                <a:gd name="connsiteX233" fmla="*/ 256274 w 1521195"/>
                <a:gd name="connsiteY233" fmla="*/ 1401126 h 1851018"/>
                <a:gd name="connsiteX234" fmla="*/ 273359 w 1521195"/>
                <a:gd name="connsiteY234" fmla="*/ 1395432 h 1851018"/>
                <a:gd name="connsiteX235" fmla="*/ 290444 w 1521195"/>
                <a:gd name="connsiteY235" fmla="*/ 1378347 h 1851018"/>
                <a:gd name="connsiteX236" fmla="*/ 279054 w 1521195"/>
                <a:gd name="connsiteY236" fmla="*/ 1344178 h 1851018"/>
                <a:gd name="connsiteX237" fmla="*/ 318919 w 1521195"/>
                <a:gd name="connsiteY237" fmla="*/ 1321399 h 1851018"/>
                <a:gd name="connsiteX238" fmla="*/ 336004 w 1521195"/>
                <a:gd name="connsiteY238" fmla="*/ 1332788 h 1851018"/>
                <a:gd name="connsiteX239" fmla="*/ 353088 w 1521195"/>
                <a:gd name="connsiteY239" fmla="*/ 1338483 h 1851018"/>
                <a:gd name="connsiteX240" fmla="*/ 364478 w 1521195"/>
                <a:gd name="connsiteY240" fmla="*/ 1355568 h 1851018"/>
                <a:gd name="connsiteX241" fmla="*/ 529633 w 1521195"/>
                <a:gd name="connsiteY241" fmla="*/ 1372652 h 1851018"/>
                <a:gd name="connsiteX242" fmla="*/ 541023 w 1521195"/>
                <a:gd name="connsiteY242" fmla="*/ 1355568 h 1851018"/>
                <a:gd name="connsiteX243" fmla="*/ 546718 w 1521195"/>
                <a:gd name="connsiteY243" fmla="*/ 1338483 h 1851018"/>
                <a:gd name="connsiteX244" fmla="*/ 563803 w 1521195"/>
                <a:gd name="connsiteY244" fmla="*/ 1332788 h 1851018"/>
                <a:gd name="connsiteX245" fmla="*/ 592278 w 1521195"/>
                <a:gd name="connsiteY245" fmla="*/ 1310009 h 1851018"/>
                <a:gd name="connsiteX246" fmla="*/ 626447 w 1521195"/>
                <a:gd name="connsiteY246" fmla="*/ 1292925 h 1851018"/>
                <a:gd name="connsiteX247" fmla="*/ 666312 w 1521195"/>
                <a:gd name="connsiteY247" fmla="*/ 1287230 h 1851018"/>
                <a:gd name="connsiteX248" fmla="*/ 672007 w 1521195"/>
                <a:gd name="connsiteY248" fmla="*/ 1247366 h 1851018"/>
                <a:gd name="connsiteX249" fmla="*/ 654922 w 1521195"/>
                <a:gd name="connsiteY249" fmla="*/ 1241671 h 1851018"/>
                <a:gd name="connsiteX250" fmla="*/ 677702 w 1521195"/>
                <a:gd name="connsiteY250" fmla="*/ 1230281 h 1851018"/>
                <a:gd name="connsiteX251" fmla="*/ 774517 w 1521195"/>
                <a:gd name="connsiteY251" fmla="*/ 1218892 h 1851018"/>
                <a:gd name="connsiteX252" fmla="*/ 808687 w 1521195"/>
                <a:gd name="connsiteY252" fmla="*/ 1213197 h 1851018"/>
                <a:gd name="connsiteX253" fmla="*/ 791602 w 1521195"/>
                <a:gd name="connsiteY253" fmla="*/ 1207502 h 1851018"/>
                <a:gd name="connsiteX254" fmla="*/ 751737 w 1521195"/>
                <a:gd name="connsiteY254" fmla="*/ 1173333 h 1851018"/>
                <a:gd name="connsiteX255" fmla="*/ 740347 w 1521195"/>
                <a:gd name="connsiteY255" fmla="*/ 1156249 h 1851018"/>
                <a:gd name="connsiteX256" fmla="*/ 700482 w 1521195"/>
                <a:gd name="connsiteY256" fmla="*/ 1139164 h 1851018"/>
                <a:gd name="connsiteX257" fmla="*/ 495463 w 1521195"/>
                <a:gd name="connsiteY257" fmla="*/ 1127775 h 1851018"/>
                <a:gd name="connsiteX258" fmla="*/ 410038 w 1521195"/>
                <a:gd name="connsiteY258" fmla="*/ 1144859 h 1851018"/>
                <a:gd name="connsiteX259" fmla="*/ 398648 w 1521195"/>
                <a:gd name="connsiteY259" fmla="*/ 1167638 h 1851018"/>
                <a:gd name="connsiteX260" fmla="*/ 353088 w 1521195"/>
                <a:gd name="connsiteY260" fmla="*/ 1218892 h 1851018"/>
                <a:gd name="connsiteX261" fmla="*/ 347394 w 1521195"/>
                <a:gd name="connsiteY261" fmla="*/ 1173333 h 1851018"/>
                <a:gd name="connsiteX262" fmla="*/ 233494 w 1521195"/>
                <a:gd name="connsiteY262" fmla="*/ 1201807 h 1851018"/>
                <a:gd name="connsiteX263" fmla="*/ 216409 w 1521195"/>
                <a:gd name="connsiteY263" fmla="*/ 1218892 h 1851018"/>
                <a:gd name="connsiteX264" fmla="*/ 210714 w 1521195"/>
                <a:gd name="connsiteY264" fmla="*/ 1201807 h 1851018"/>
                <a:gd name="connsiteX265" fmla="*/ 222104 w 1521195"/>
                <a:gd name="connsiteY265" fmla="*/ 1173333 h 1851018"/>
                <a:gd name="connsiteX266" fmla="*/ 205019 w 1521195"/>
                <a:gd name="connsiteY266" fmla="*/ 1167638 h 1851018"/>
                <a:gd name="connsiteX267" fmla="*/ 148069 w 1521195"/>
                <a:gd name="connsiteY267" fmla="*/ 1156249 h 1851018"/>
                <a:gd name="connsiteX268" fmla="*/ 119594 w 1521195"/>
                <a:gd name="connsiteY268" fmla="*/ 1150554 h 1851018"/>
                <a:gd name="connsiteX269" fmla="*/ 85425 w 1521195"/>
                <a:gd name="connsiteY269" fmla="*/ 1139164 h 1851018"/>
                <a:gd name="connsiteX270" fmla="*/ 11390 w 1521195"/>
                <a:gd name="connsiteY270" fmla="*/ 1133469 h 1851018"/>
                <a:gd name="connsiteX271" fmla="*/ 0 w 1521195"/>
                <a:gd name="connsiteY271" fmla="*/ 1116385 h 1851018"/>
                <a:gd name="connsiteX272" fmla="*/ 5695 w 1521195"/>
                <a:gd name="connsiteY272" fmla="*/ 1093606 h 1851018"/>
                <a:gd name="connsiteX273" fmla="*/ 28475 w 1521195"/>
                <a:gd name="connsiteY273" fmla="*/ 1087911 h 1851018"/>
                <a:gd name="connsiteX274" fmla="*/ 34170 w 1521195"/>
                <a:gd name="connsiteY274" fmla="*/ 1048047 h 1851018"/>
                <a:gd name="connsiteX275" fmla="*/ 45560 w 1521195"/>
                <a:gd name="connsiteY275" fmla="*/ 1065131 h 1851018"/>
                <a:gd name="connsiteX276" fmla="*/ 68340 w 1521195"/>
                <a:gd name="connsiteY276" fmla="*/ 1087911 h 1851018"/>
                <a:gd name="connsiteX277" fmla="*/ 85425 w 1521195"/>
                <a:gd name="connsiteY277" fmla="*/ 1093606 h 1851018"/>
                <a:gd name="connsiteX278" fmla="*/ 176544 w 1521195"/>
                <a:gd name="connsiteY278" fmla="*/ 1099300 h 1851018"/>
                <a:gd name="connsiteX279" fmla="*/ 187934 w 1521195"/>
                <a:gd name="connsiteY279" fmla="*/ 1116385 h 1851018"/>
                <a:gd name="connsiteX280" fmla="*/ 227799 w 1521195"/>
                <a:gd name="connsiteY280" fmla="*/ 1133469 h 1851018"/>
                <a:gd name="connsiteX281" fmla="*/ 290444 w 1521195"/>
                <a:gd name="connsiteY281" fmla="*/ 1139164 h 1851018"/>
                <a:gd name="connsiteX282" fmla="*/ 444208 w 1521195"/>
                <a:gd name="connsiteY282" fmla="*/ 1133469 h 1851018"/>
                <a:gd name="connsiteX283" fmla="*/ 427123 w 1521195"/>
                <a:gd name="connsiteY283" fmla="*/ 1127775 h 1851018"/>
                <a:gd name="connsiteX284" fmla="*/ 398648 w 1521195"/>
                <a:gd name="connsiteY284" fmla="*/ 1093606 h 1851018"/>
                <a:gd name="connsiteX285" fmla="*/ 347394 w 1521195"/>
                <a:gd name="connsiteY285" fmla="*/ 1076521 h 1851018"/>
                <a:gd name="connsiteX286" fmla="*/ 290444 w 1521195"/>
                <a:gd name="connsiteY286" fmla="*/ 1048047 h 1851018"/>
                <a:gd name="connsiteX287" fmla="*/ 284749 w 1521195"/>
                <a:gd name="connsiteY287" fmla="*/ 1030962 h 1851018"/>
                <a:gd name="connsiteX288" fmla="*/ 267664 w 1521195"/>
                <a:gd name="connsiteY288" fmla="*/ 1025268 h 1851018"/>
                <a:gd name="connsiteX289" fmla="*/ 244884 w 1521195"/>
                <a:gd name="connsiteY289" fmla="*/ 1008183 h 1851018"/>
                <a:gd name="connsiteX290" fmla="*/ 227799 w 1521195"/>
                <a:gd name="connsiteY290" fmla="*/ 979709 h 1851018"/>
                <a:gd name="connsiteX291" fmla="*/ 210714 w 1521195"/>
                <a:gd name="connsiteY291" fmla="*/ 956930 h 1851018"/>
                <a:gd name="connsiteX292" fmla="*/ 182239 w 1521195"/>
                <a:gd name="connsiteY292" fmla="*/ 894286 h 1851018"/>
                <a:gd name="connsiteX293" fmla="*/ 148069 w 1521195"/>
                <a:gd name="connsiteY293" fmla="*/ 934150 h 1851018"/>
                <a:gd name="connsiteX294" fmla="*/ 136679 w 1521195"/>
                <a:gd name="connsiteY294" fmla="*/ 882897 h 1851018"/>
                <a:gd name="connsiteX295" fmla="*/ 170849 w 1521195"/>
                <a:gd name="connsiteY295" fmla="*/ 837338 h 1851018"/>
                <a:gd name="connsiteX296" fmla="*/ 187934 w 1521195"/>
                <a:gd name="connsiteY296" fmla="*/ 865812 h 1851018"/>
                <a:gd name="connsiteX297" fmla="*/ 193629 w 1521195"/>
                <a:gd name="connsiteY297" fmla="*/ 888592 h 1851018"/>
                <a:gd name="connsiteX298" fmla="*/ 210714 w 1521195"/>
                <a:gd name="connsiteY298" fmla="*/ 905676 h 1851018"/>
                <a:gd name="connsiteX299" fmla="*/ 233494 w 1521195"/>
                <a:gd name="connsiteY299" fmla="*/ 951235 h 1851018"/>
                <a:gd name="connsiteX300" fmla="*/ 279054 w 1521195"/>
                <a:gd name="connsiteY300" fmla="*/ 979709 h 1851018"/>
                <a:gd name="connsiteX301" fmla="*/ 313224 w 1521195"/>
                <a:gd name="connsiteY301" fmla="*/ 1002488 h 1851018"/>
                <a:gd name="connsiteX302" fmla="*/ 347394 w 1521195"/>
                <a:gd name="connsiteY302" fmla="*/ 1036657 h 1851018"/>
                <a:gd name="connsiteX303" fmla="*/ 364478 w 1521195"/>
                <a:gd name="connsiteY303" fmla="*/ 1065131 h 1851018"/>
                <a:gd name="connsiteX304" fmla="*/ 398648 w 1521195"/>
                <a:gd name="connsiteY304" fmla="*/ 1076521 h 1851018"/>
                <a:gd name="connsiteX305" fmla="*/ 438513 w 1521195"/>
                <a:gd name="connsiteY305" fmla="*/ 1065131 h 1851018"/>
                <a:gd name="connsiteX306" fmla="*/ 449903 w 1521195"/>
                <a:gd name="connsiteY306" fmla="*/ 1082216 h 1851018"/>
                <a:gd name="connsiteX307" fmla="*/ 455598 w 1521195"/>
                <a:gd name="connsiteY307" fmla="*/ 1099300 h 1851018"/>
                <a:gd name="connsiteX308" fmla="*/ 501158 w 1521195"/>
                <a:gd name="connsiteY308" fmla="*/ 1104995 h 1851018"/>
                <a:gd name="connsiteX309" fmla="*/ 620752 w 1521195"/>
                <a:gd name="connsiteY309" fmla="*/ 1116385 h 1851018"/>
                <a:gd name="connsiteX310" fmla="*/ 649227 w 1521195"/>
                <a:gd name="connsiteY310" fmla="*/ 1104995 h 1851018"/>
                <a:gd name="connsiteX311" fmla="*/ 597973 w 1521195"/>
                <a:gd name="connsiteY311" fmla="*/ 1076521 h 1851018"/>
                <a:gd name="connsiteX312" fmla="*/ 575193 w 1521195"/>
                <a:gd name="connsiteY312" fmla="*/ 1059437 h 1851018"/>
                <a:gd name="connsiteX313" fmla="*/ 569498 w 1521195"/>
                <a:gd name="connsiteY313" fmla="*/ 1042352 h 1851018"/>
                <a:gd name="connsiteX314" fmla="*/ 552413 w 1521195"/>
                <a:gd name="connsiteY314" fmla="*/ 1030962 h 1851018"/>
                <a:gd name="connsiteX315" fmla="*/ 518243 w 1521195"/>
                <a:gd name="connsiteY315" fmla="*/ 996793 h 1851018"/>
                <a:gd name="connsiteX316" fmla="*/ 501158 w 1521195"/>
                <a:gd name="connsiteY316" fmla="*/ 979709 h 1851018"/>
                <a:gd name="connsiteX317" fmla="*/ 478378 w 1521195"/>
                <a:gd name="connsiteY317" fmla="*/ 968319 h 1851018"/>
                <a:gd name="connsiteX318" fmla="*/ 461293 w 1521195"/>
                <a:gd name="connsiteY318" fmla="*/ 962624 h 1851018"/>
                <a:gd name="connsiteX319" fmla="*/ 427123 w 1521195"/>
                <a:gd name="connsiteY319" fmla="*/ 934150 h 1851018"/>
                <a:gd name="connsiteX320" fmla="*/ 421428 w 1521195"/>
                <a:gd name="connsiteY320" fmla="*/ 911371 h 1851018"/>
                <a:gd name="connsiteX321" fmla="*/ 404343 w 1521195"/>
                <a:gd name="connsiteY321" fmla="*/ 905676 h 1851018"/>
                <a:gd name="connsiteX322" fmla="*/ 387258 w 1521195"/>
                <a:gd name="connsiteY322" fmla="*/ 894286 h 1851018"/>
                <a:gd name="connsiteX323" fmla="*/ 375868 w 1521195"/>
                <a:gd name="connsiteY323" fmla="*/ 877202 h 1851018"/>
                <a:gd name="connsiteX324" fmla="*/ 358783 w 1521195"/>
                <a:gd name="connsiteY324" fmla="*/ 871507 h 1851018"/>
                <a:gd name="connsiteX325" fmla="*/ 353088 w 1521195"/>
                <a:gd name="connsiteY325" fmla="*/ 814559 h 1851018"/>
                <a:gd name="connsiteX326" fmla="*/ 347394 w 1521195"/>
                <a:gd name="connsiteY326" fmla="*/ 797474 h 1851018"/>
                <a:gd name="connsiteX327" fmla="*/ 341699 w 1521195"/>
                <a:gd name="connsiteY327" fmla="*/ 774695 h 1851018"/>
                <a:gd name="connsiteX328" fmla="*/ 324614 w 1521195"/>
                <a:gd name="connsiteY328" fmla="*/ 769000 h 1851018"/>
                <a:gd name="connsiteX329" fmla="*/ 239189 w 1521195"/>
                <a:gd name="connsiteY329" fmla="*/ 769000 h 1851018"/>
                <a:gd name="connsiteX330" fmla="*/ 216409 w 1521195"/>
                <a:gd name="connsiteY330" fmla="*/ 757611 h 1851018"/>
                <a:gd name="connsiteX331" fmla="*/ 199324 w 1521195"/>
                <a:gd name="connsiteY331" fmla="*/ 751916 h 1851018"/>
                <a:gd name="connsiteX332" fmla="*/ 193629 w 1521195"/>
                <a:gd name="connsiteY332" fmla="*/ 734831 h 1851018"/>
                <a:gd name="connsiteX333" fmla="*/ 267664 w 1521195"/>
                <a:gd name="connsiteY333" fmla="*/ 723442 h 1851018"/>
                <a:gd name="connsiteX334" fmla="*/ 284749 w 1521195"/>
                <a:gd name="connsiteY334" fmla="*/ 712052 h 1851018"/>
                <a:gd name="connsiteX335" fmla="*/ 313224 w 1521195"/>
                <a:gd name="connsiteY335" fmla="*/ 677883 h 1851018"/>
                <a:gd name="connsiteX336" fmla="*/ 324614 w 1521195"/>
                <a:gd name="connsiteY336" fmla="*/ 712052 h 1851018"/>
                <a:gd name="connsiteX337" fmla="*/ 330309 w 1521195"/>
                <a:gd name="connsiteY337" fmla="*/ 740526 h 1851018"/>
                <a:gd name="connsiteX338" fmla="*/ 353088 w 1521195"/>
                <a:gd name="connsiteY338" fmla="*/ 774695 h 1851018"/>
                <a:gd name="connsiteX339" fmla="*/ 364478 w 1521195"/>
                <a:gd name="connsiteY339" fmla="*/ 825948 h 1851018"/>
                <a:gd name="connsiteX340" fmla="*/ 375868 w 1521195"/>
                <a:gd name="connsiteY340" fmla="*/ 860117 h 1851018"/>
                <a:gd name="connsiteX341" fmla="*/ 421428 w 1521195"/>
                <a:gd name="connsiteY341" fmla="*/ 888592 h 1851018"/>
                <a:gd name="connsiteX342" fmla="*/ 466988 w 1521195"/>
                <a:gd name="connsiteY342" fmla="*/ 917066 h 1851018"/>
                <a:gd name="connsiteX343" fmla="*/ 455598 w 1521195"/>
                <a:gd name="connsiteY343" fmla="*/ 871507 h 1851018"/>
                <a:gd name="connsiteX344" fmla="*/ 444208 w 1521195"/>
                <a:gd name="connsiteY344" fmla="*/ 854423 h 1851018"/>
                <a:gd name="connsiteX345" fmla="*/ 449903 w 1521195"/>
                <a:gd name="connsiteY345" fmla="*/ 780390 h 1851018"/>
                <a:gd name="connsiteX346" fmla="*/ 438513 w 1521195"/>
                <a:gd name="connsiteY346" fmla="*/ 723442 h 1851018"/>
                <a:gd name="connsiteX347" fmla="*/ 427123 w 1521195"/>
                <a:gd name="connsiteY347" fmla="*/ 655104 h 1851018"/>
                <a:gd name="connsiteX348" fmla="*/ 421428 w 1521195"/>
                <a:gd name="connsiteY348" fmla="*/ 632324 h 1851018"/>
                <a:gd name="connsiteX349" fmla="*/ 410038 w 1521195"/>
                <a:gd name="connsiteY349" fmla="*/ 609545 h 1851018"/>
                <a:gd name="connsiteX350" fmla="*/ 404343 w 1521195"/>
                <a:gd name="connsiteY350" fmla="*/ 575376 h 1851018"/>
                <a:gd name="connsiteX351" fmla="*/ 387258 w 1521195"/>
                <a:gd name="connsiteY351" fmla="*/ 586766 h 1851018"/>
                <a:gd name="connsiteX352" fmla="*/ 421428 w 1521195"/>
                <a:gd name="connsiteY352" fmla="*/ 615240 h 1851018"/>
                <a:gd name="connsiteX353" fmla="*/ 449903 w 1521195"/>
                <a:gd name="connsiteY353" fmla="*/ 609545 h 1851018"/>
                <a:gd name="connsiteX354" fmla="*/ 512548 w 1521195"/>
                <a:gd name="connsiteY354" fmla="*/ 552597 h 1851018"/>
                <a:gd name="connsiteX355" fmla="*/ 518243 w 1521195"/>
                <a:gd name="connsiteY355" fmla="*/ 575376 h 1851018"/>
                <a:gd name="connsiteX356" fmla="*/ 523938 w 1521195"/>
                <a:gd name="connsiteY356" fmla="*/ 592460 h 1851018"/>
                <a:gd name="connsiteX357" fmla="*/ 506853 w 1521195"/>
                <a:gd name="connsiteY357" fmla="*/ 609545 h 1851018"/>
                <a:gd name="connsiteX358" fmla="*/ 472683 w 1521195"/>
                <a:gd name="connsiteY358" fmla="*/ 643714 h 1851018"/>
                <a:gd name="connsiteX359" fmla="*/ 506853 w 1521195"/>
                <a:gd name="connsiteY359" fmla="*/ 666493 h 1851018"/>
                <a:gd name="connsiteX360" fmla="*/ 523938 w 1521195"/>
                <a:gd name="connsiteY360" fmla="*/ 683578 h 1851018"/>
                <a:gd name="connsiteX361" fmla="*/ 569498 w 1521195"/>
                <a:gd name="connsiteY361" fmla="*/ 700662 h 1851018"/>
                <a:gd name="connsiteX362" fmla="*/ 546718 w 1521195"/>
                <a:gd name="connsiteY362" fmla="*/ 757611 h 1851018"/>
                <a:gd name="connsiteX363" fmla="*/ 518243 w 1521195"/>
                <a:gd name="connsiteY363" fmla="*/ 774695 h 1851018"/>
                <a:gd name="connsiteX364" fmla="*/ 501158 w 1521195"/>
                <a:gd name="connsiteY364" fmla="*/ 808864 h 1851018"/>
                <a:gd name="connsiteX365" fmla="*/ 489768 w 1521195"/>
                <a:gd name="connsiteY365" fmla="*/ 825948 h 1851018"/>
                <a:gd name="connsiteX366" fmla="*/ 495463 w 1521195"/>
                <a:gd name="connsiteY366" fmla="*/ 877202 h 1851018"/>
                <a:gd name="connsiteX367" fmla="*/ 501158 w 1521195"/>
                <a:gd name="connsiteY367" fmla="*/ 894286 h 1851018"/>
                <a:gd name="connsiteX368" fmla="*/ 518243 w 1521195"/>
                <a:gd name="connsiteY368" fmla="*/ 911371 h 1851018"/>
                <a:gd name="connsiteX369" fmla="*/ 541023 w 1521195"/>
                <a:gd name="connsiteY369" fmla="*/ 917066 h 1851018"/>
                <a:gd name="connsiteX370" fmla="*/ 563803 w 1521195"/>
                <a:gd name="connsiteY370" fmla="*/ 951235 h 1851018"/>
                <a:gd name="connsiteX371" fmla="*/ 580888 w 1521195"/>
                <a:gd name="connsiteY371" fmla="*/ 991099 h 1851018"/>
                <a:gd name="connsiteX372" fmla="*/ 597973 w 1521195"/>
                <a:gd name="connsiteY372" fmla="*/ 996793 h 1851018"/>
                <a:gd name="connsiteX373" fmla="*/ 615058 w 1521195"/>
                <a:gd name="connsiteY373" fmla="*/ 996793 h 1851018"/>
                <a:gd name="connsiteX374" fmla="*/ 603668 w 1521195"/>
                <a:gd name="connsiteY374" fmla="*/ 917066 h 1851018"/>
                <a:gd name="connsiteX375" fmla="*/ 592278 w 1521195"/>
                <a:gd name="connsiteY375" fmla="*/ 894286 h 1851018"/>
                <a:gd name="connsiteX376" fmla="*/ 586583 w 1521195"/>
                <a:gd name="connsiteY376" fmla="*/ 871507 h 1851018"/>
                <a:gd name="connsiteX377" fmla="*/ 580888 w 1521195"/>
                <a:gd name="connsiteY377" fmla="*/ 825948 h 1851018"/>
                <a:gd name="connsiteX378" fmla="*/ 615058 w 1521195"/>
                <a:gd name="connsiteY378" fmla="*/ 837338 h 1851018"/>
                <a:gd name="connsiteX379" fmla="*/ 637837 w 1521195"/>
                <a:gd name="connsiteY379" fmla="*/ 831643 h 1851018"/>
                <a:gd name="connsiteX380" fmla="*/ 626447 w 1521195"/>
                <a:gd name="connsiteY380" fmla="*/ 814559 h 1851018"/>
                <a:gd name="connsiteX381" fmla="*/ 592278 w 1521195"/>
                <a:gd name="connsiteY381" fmla="*/ 797474 h 1851018"/>
                <a:gd name="connsiteX382" fmla="*/ 586583 w 1521195"/>
                <a:gd name="connsiteY382" fmla="*/ 780390 h 1851018"/>
                <a:gd name="connsiteX383" fmla="*/ 632142 w 1521195"/>
                <a:gd name="connsiteY383" fmla="*/ 740526 h 1851018"/>
                <a:gd name="connsiteX384" fmla="*/ 626447 w 1521195"/>
                <a:gd name="connsiteY384" fmla="*/ 723442 h 1851018"/>
                <a:gd name="connsiteX385" fmla="*/ 632142 w 1521195"/>
                <a:gd name="connsiteY385" fmla="*/ 780390 h 1851018"/>
                <a:gd name="connsiteX386" fmla="*/ 654922 w 1521195"/>
                <a:gd name="connsiteY386" fmla="*/ 786085 h 1851018"/>
                <a:gd name="connsiteX387" fmla="*/ 677702 w 1521195"/>
                <a:gd name="connsiteY387" fmla="*/ 860117 h 1851018"/>
                <a:gd name="connsiteX388" fmla="*/ 694787 w 1521195"/>
                <a:gd name="connsiteY388" fmla="*/ 871507 h 1851018"/>
                <a:gd name="connsiteX389" fmla="*/ 683397 w 1521195"/>
                <a:gd name="connsiteY389" fmla="*/ 894286 h 1851018"/>
                <a:gd name="connsiteX390" fmla="*/ 700482 w 1521195"/>
                <a:gd name="connsiteY390" fmla="*/ 968319 h 1851018"/>
                <a:gd name="connsiteX391" fmla="*/ 711872 w 1521195"/>
                <a:gd name="connsiteY391" fmla="*/ 985404 h 1851018"/>
                <a:gd name="connsiteX392" fmla="*/ 717567 w 1521195"/>
                <a:gd name="connsiteY392" fmla="*/ 1002488 h 1851018"/>
                <a:gd name="connsiteX393" fmla="*/ 740347 w 1521195"/>
                <a:gd name="connsiteY393" fmla="*/ 1008183 h 1851018"/>
                <a:gd name="connsiteX394" fmla="*/ 757432 w 1521195"/>
                <a:gd name="connsiteY394" fmla="*/ 1013878 h 1851018"/>
                <a:gd name="connsiteX395" fmla="*/ 808687 w 1521195"/>
                <a:gd name="connsiteY395" fmla="*/ 1036657 h 1851018"/>
                <a:gd name="connsiteX396" fmla="*/ 820077 w 1521195"/>
                <a:gd name="connsiteY396" fmla="*/ 1059437 h 1851018"/>
                <a:gd name="connsiteX397" fmla="*/ 859942 w 1521195"/>
                <a:gd name="connsiteY397" fmla="*/ 1076521 h 1851018"/>
                <a:gd name="connsiteX398" fmla="*/ 842857 w 1521195"/>
                <a:gd name="connsiteY398" fmla="*/ 1087911 h 1851018"/>
                <a:gd name="connsiteX399" fmla="*/ 825772 w 1521195"/>
                <a:gd name="connsiteY399" fmla="*/ 1076521 h 1851018"/>
                <a:gd name="connsiteX400" fmla="*/ 797297 w 1521195"/>
                <a:gd name="connsiteY400" fmla="*/ 1048047 h 1851018"/>
                <a:gd name="connsiteX401" fmla="*/ 763127 w 1521195"/>
                <a:gd name="connsiteY401" fmla="*/ 1042352 h 1851018"/>
                <a:gd name="connsiteX402" fmla="*/ 700482 w 1521195"/>
                <a:gd name="connsiteY402" fmla="*/ 1019573 h 1851018"/>
                <a:gd name="connsiteX403" fmla="*/ 677702 w 1521195"/>
                <a:gd name="connsiteY403" fmla="*/ 1002488 h 1851018"/>
                <a:gd name="connsiteX404" fmla="*/ 672007 w 1521195"/>
                <a:gd name="connsiteY404" fmla="*/ 911371 h 1851018"/>
                <a:gd name="connsiteX405" fmla="*/ 637837 w 1521195"/>
                <a:gd name="connsiteY405" fmla="*/ 888592 h 1851018"/>
                <a:gd name="connsiteX406" fmla="*/ 558108 w 1521195"/>
                <a:gd name="connsiteY406" fmla="*/ 917066 h 1851018"/>
                <a:gd name="connsiteX407" fmla="*/ 580888 w 1521195"/>
                <a:gd name="connsiteY407" fmla="*/ 962624 h 1851018"/>
                <a:gd name="connsiteX408" fmla="*/ 615058 w 1521195"/>
                <a:gd name="connsiteY408" fmla="*/ 985404 h 1851018"/>
                <a:gd name="connsiteX409" fmla="*/ 632142 w 1521195"/>
                <a:gd name="connsiteY409" fmla="*/ 1025268 h 1851018"/>
                <a:gd name="connsiteX410" fmla="*/ 643532 w 1521195"/>
                <a:gd name="connsiteY410" fmla="*/ 1059437 h 1851018"/>
                <a:gd name="connsiteX411" fmla="*/ 700482 w 1521195"/>
                <a:gd name="connsiteY411" fmla="*/ 1065131 h 1851018"/>
                <a:gd name="connsiteX412" fmla="*/ 751737 w 1521195"/>
                <a:gd name="connsiteY412" fmla="*/ 1065131 h 1851018"/>
                <a:gd name="connsiteX413" fmla="*/ 768822 w 1521195"/>
                <a:gd name="connsiteY413" fmla="*/ 1139164 h 1851018"/>
                <a:gd name="connsiteX414" fmla="*/ 785907 w 1521195"/>
                <a:gd name="connsiteY414" fmla="*/ 1150554 h 1851018"/>
                <a:gd name="connsiteX415" fmla="*/ 825772 w 1521195"/>
                <a:gd name="connsiteY415" fmla="*/ 1144859 h 1851018"/>
                <a:gd name="connsiteX416" fmla="*/ 882722 w 1521195"/>
                <a:gd name="connsiteY416" fmla="*/ 1139164 h 1851018"/>
                <a:gd name="connsiteX417" fmla="*/ 911196 w 1521195"/>
                <a:gd name="connsiteY417" fmla="*/ 1122080 h 1851018"/>
                <a:gd name="connsiteX418" fmla="*/ 928281 w 1521195"/>
                <a:gd name="connsiteY418" fmla="*/ 1116385 h 1851018"/>
                <a:gd name="connsiteX419" fmla="*/ 916891 w 1521195"/>
                <a:gd name="connsiteY419" fmla="*/ 1053742 h 1851018"/>
                <a:gd name="connsiteX420" fmla="*/ 905501 w 1521195"/>
                <a:gd name="connsiteY420" fmla="*/ 1030962 h 1851018"/>
                <a:gd name="connsiteX421" fmla="*/ 888416 w 1521195"/>
                <a:gd name="connsiteY421" fmla="*/ 1025268 h 1851018"/>
                <a:gd name="connsiteX422" fmla="*/ 888416 w 1521195"/>
                <a:gd name="connsiteY422" fmla="*/ 985404 h 1851018"/>
                <a:gd name="connsiteX423" fmla="*/ 882722 w 1521195"/>
                <a:gd name="connsiteY423" fmla="*/ 945540 h 1851018"/>
                <a:gd name="connsiteX424" fmla="*/ 865637 w 1521195"/>
                <a:gd name="connsiteY424" fmla="*/ 939845 h 1851018"/>
                <a:gd name="connsiteX425" fmla="*/ 842857 w 1521195"/>
                <a:gd name="connsiteY425" fmla="*/ 934150 h 1851018"/>
                <a:gd name="connsiteX426" fmla="*/ 808687 w 1521195"/>
                <a:gd name="connsiteY426" fmla="*/ 917066 h 1851018"/>
                <a:gd name="connsiteX427" fmla="*/ 802992 w 1521195"/>
                <a:gd name="connsiteY427" fmla="*/ 934150 h 1851018"/>
                <a:gd name="connsiteX428" fmla="*/ 791602 w 1521195"/>
                <a:gd name="connsiteY428" fmla="*/ 951235 h 1851018"/>
                <a:gd name="connsiteX429" fmla="*/ 774517 w 1521195"/>
                <a:gd name="connsiteY429" fmla="*/ 945540 h 1851018"/>
                <a:gd name="connsiteX430" fmla="*/ 797297 w 1521195"/>
                <a:gd name="connsiteY430" fmla="*/ 882897 h 1851018"/>
                <a:gd name="connsiteX431" fmla="*/ 774517 w 1521195"/>
                <a:gd name="connsiteY431" fmla="*/ 871507 h 1851018"/>
                <a:gd name="connsiteX432" fmla="*/ 751737 w 1521195"/>
                <a:gd name="connsiteY432" fmla="*/ 848728 h 1851018"/>
                <a:gd name="connsiteX433" fmla="*/ 740347 w 1521195"/>
                <a:gd name="connsiteY433" fmla="*/ 808864 h 1851018"/>
                <a:gd name="connsiteX434" fmla="*/ 797297 w 1521195"/>
                <a:gd name="connsiteY434" fmla="*/ 780390 h 1851018"/>
                <a:gd name="connsiteX435" fmla="*/ 780212 w 1521195"/>
                <a:gd name="connsiteY435" fmla="*/ 786085 h 1851018"/>
                <a:gd name="connsiteX436" fmla="*/ 791602 w 1521195"/>
                <a:gd name="connsiteY436" fmla="*/ 808864 h 1851018"/>
                <a:gd name="connsiteX437" fmla="*/ 797297 w 1521195"/>
                <a:gd name="connsiteY437" fmla="*/ 825948 h 1851018"/>
                <a:gd name="connsiteX438" fmla="*/ 814382 w 1521195"/>
                <a:gd name="connsiteY438" fmla="*/ 837338 h 1851018"/>
                <a:gd name="connsiteX439" fmla="*/ 825772 w 1521195"/>
                <a:gd name="connsiteY439" fmla="*/ 854423 h 1851018"/>
                <a:gd name="connsiteX440" fmla="*/ 854247 w 1521195"/>
                <a:gd name="connsiteY440" fmla="*/ 871507 h 1851018"/>
                <a:gd name="connsiteX441" fmla="*/ 871332 w 1521195"/>
                <a:gd name="connsiteY441" fmla="*/ 882897 h 1851018"/>
                <a:gd name="connsiteX442" fmla="*/ 905501 w 1521195"/>
                <a:gd name="connsiteY442" fmla="*/ 905676 h 1851018"/>
                <a:gd name="connsiteX443" fmla="*/ 916891 w 1521195"/>
                <a:gd name="connsiteY443" fmla="*/ 848728 h 1851018"/>
                <a:gd name="connsiteX444" fmla="*/ 922586 w 1521195"/>
                <a:gd name="connsiteY444" fmla="*/ 820254 h 1851018"/>
                <a:gd name="connsiteX445" fmla="*/ 905501 w 1521195"/>
                <a:gd name="connsiteY445" fmla="*/ 808864 h 1851018"/>
                <a:gd name="connsiteX446" fmla="*/ 877027 w 1521195"/>
                <a:gd name="connsiteY446" fmla="*/ 763305 h 1851018"/>
                <a:gd name="connsiteX447" fmla="*/ 865637 w 1521195"/>
                <a:gd name="connsiteY447" fmla="*/ 746221 h 1851018"/>
                <a:gd name="connsiteX448" fmla="*/ 854247 w 1521195"/>
                <a:gd name="connsiteY448" fmla="*/ 723442 h 1851018"/>
                <a:gd name="connsiteX449" fmla="*/ 825772 w 1521195"/>
                <a:gd name="connsiteY449" fmla="*/ 689273 h 1851018"/>
                <a:gd name="connsiteX450" fmla="*/ 814382 w 1521195"/>
                <a:gd name="connsiteY450" fmla="*/ 660798 h 1851018"/>
                <a:gd name="connsiteX451" fmla="*/ 797297 w 1521195"/>
                <a:gd name="connsiteY451" fmla="*/ 643714 h 1851018"/>
                <a:gd name="connsiteX452" fmla="*/ 763127 w 1521195"/>
                <a:gd name="connsiteY452" fmla="*/ 620935 h 1851018"/>
                <a:gd name="connsiteX453" fmla="*/ 746042 w 1521195"/>
                <a:gd name="connsiteY453" fmla="*/ 626629 h 1851018"/>
                <a:gd name="connsiteX454" fmla="*/ 751737 w 1521195"/>
                <a:gd name="connsiteY454" fmla="*/ 666493 h 1851018"/>
                <a:gd name="connsiteX455" fmla="*/ 746042 w 1521195"/>
                <a:gd name="connsiteY455" fmla="*/ 683578 h 1851018"/>
                <a:gd name="connsiteX456" fmla="*/ 728957 w 1521195"/>
                <a:gd name="connsiteY456" fmla="*/ 677883 h 1851018"/>
                <a:gd name="connsiteX457" fmla="*/ 711872 w 1521195"/>
                <a:gd name="connsiteY457" fmla="*/ 660798 h 1851018"/>
                <a:gd name="connsiteX458" fmla="*/ 717567 w 1521195"/>
                <a:gd name="connsiteY458" fmla="*/ 643714 h 1851018"/>
                <a:gd name="connsiteX459" fmla="*/ 751737 w 1521195"/>
                <a:gd name="connsiteY459" fmla="*/ 626629 h 1851018"/>
                <a:gd name="connsiteX460" fmla="*/ 763127 w 1521195"/>
                <a:gd name="connsiteY460" fmla="*/ 609545 h 1851018"/>
                <a:gd name="connsiteX461" fmla="*/ 734652 w 1521195"/>
                <a:gd name="connsiteY461" fmla="*/ 598155 h 1851018"/>
                <a:gd name="connsiteX462" fmla="*/ 706177 w 1521195"/>
                <a:gd name="connsiteY462" fmla="*/ 569681 h 1851018"/>
                <a:gd name="connsiteX463" fmla="*/ 666312 w 1521195"/>
                <a:gd name="connsiteY463" fmla="*/ 546902 h 1851018"/>
                <a:gd name="connsiteX464" fmla="*/ 654922 w 1521195"/>
                <a:gd name="connsiteY464" fmla="*/ 529817 h 1851018"/>
                <a:gd name="connsiteX465" fmla="*/ 672007 w 1521195"/>
                <a:gd name="connsiteY465" fmla="*/ 518428 h 1851018"/>
                <a:gd name="connsiteX466" fmla="*/ 700482 w 1521195"/>
                <a:gd name="connsiteY466" fmla="*/ 495648 h 1851018"/>
                <a:gd name="connsiteX467" fmla="*/ 683397 w 1521195"/>
                <a:gd name="connsiteY467" fmla="*/ 489953 h 1851018"/>
                <a:gd name="connsiteX468" fmla="*/ 700482 w 1521195"/>
                <a:gd name="connsiteY468" fmla="*/ 501343 h 1851018"/>
                <a:gd name="connsiteX469" fmla="*/ 723262 w 1521195"/>
                <a:gd name="connsiteY469" fmla="*/ 489953 h 1851018"/>
                <a:gd name="connsiteX470" fmla="*/ 711872 w 1521195"/>
                <a:gd name="connsiteY470" fmla="*/ 472869 h 1851018"/>
                <a:gd name="connsiteX471" fmla="*/ 689092 w 1521195"/>
                <a:gd name="connsiteY471" fmla="*/ 467174 h 1851018"/>
                <a:gd name="connsiteX472" fmla="*/ 672007 w 1521195"/>
                <a:gd name="connsiteY472" fmla="*/ 444395 h 1851018"/>
                <a:gd name="connsiteX473" fmla="*/ 706177 w 1521195"/>
                <a:gd name="connsiteY473" fmla="*/ 455784 h 1851018"/>
                <a:gd name="connsiteX474" fmla="*/ 723262 w 1521195"/>
                <a:gd name="connsiteY474" fmla="*/ 478564 h 1851018"/>
                <a:gd name="connsiteX475" fmla="*/ 763127 w 1521195"/>
                <a:gd name="connsiteY475" fmla="*/ 444395 h 1851018"/>
                <a:gd name="connsiteX476" fmla="*/ 757432 w 1521195"/>
                <a:gd name="connsiteY476" fmla="*/ 421615 h 1851018"/>
                <a:gd name="connsiteX477" fmla="*/ 734652 w 1521195"/>
                <a:gd name="connsiteY477" fmla="*/ 404531 h 1851018"/>
                <a:gd name="connsiteX478" fmla="*/ 780212 w 1521195"/>
                <a:gd name="connsiteY478" fmla="*/ 381752 h 1851018"/>
                <a:gd name="connsiteX479" fmla="*/ 768822 w 1521195"/>
                <a:gd name="connsiteY479" fmla="*/ 387447 h 1851018"/>
                <a:gd name="connsiteX480" fmla="*/ 757432 w 1521195"/>
                <a:gd name="connsiteY480" fmla="*/ 467174 h 1851018"/>
                <a:gd name="connsiteX481" fmla="*/ 746042 w 1521195"/>
                <a:gd name="connsiteY481" fmla="*/ 484259 h 1851018"/>
                <a:gd name="connsiteX482" fmla="*/ 740347 w 1521195"/>
                <a:gd name="connsiteY482" fmla="*/ 529817 h 1851018"/>
                <a:gd name="connsiteX483" fmla="*/ 797297 w 1521195"/>
                <a:gd name="connsiteY483" fmla="*/ 563986 h 1851018"/>
                <a:gd name="connsiteX484" fmla="*/ 825772 w 1521195"/>
                <a:gd name="connsiteY484" fmla="*/ 581071 h 1851018"/>
                <a:gd name="connsiteX485" fmla="*/ 842857 w 1521195"/>
                <a:gd name="connsiteY485" fmla="*/ 586766 h 1851018"/>
                <a:gd name="connsiteX486" fmla="*/ 865637 w 1521195"/>
                <a:gd name="connsiteY486" fmla="*/ 609545 h 1851018"/>
                <a:gd name="connsiteX487" fmla="*/ 871332 w 1521195"/>
                <a:gd name="connsiteY487" fmla="*/ 632324 h 1851018"/>
                <a:gd name="connsiteX488" fmla="*/ 899806 w 1521195"/>
                <a:gd name="connsiteY488" fmla="*/ 660798 h 1851018"/>
                <a:gd name="connsiteX489" fmla="*/ 922586 w 1521195"/>
                <a:gd name="connsiteY489" fmla="*/ 655104 h 1851018"/>
                <a:gd name="connsiteX490" fmla="*/ 916891 w 1521195"/>
                <a:gd name="connsiteY490" fmla="*/ 620935 h 1851018"/>
                <a:gd name="connsiteX491" fmla="*/ 911196 w 1521195"/>
                <a:gd name="connsiteY491" fmla="*/ 592460 h 1851018"/>
                <a:gd name="connsiteX492" fmla="*/ 928281 w 1521195"/>
                <a:gd name="connsiteY492" fmla="*/ 478564 h 1851018"/>
                <a:gd name="connsiteX493" fmla="*/ 939671 w 1521195"/>
                <a:gd name="connsiteY493" fmla="*/ 450090 h 1851018"/>
                <a:gd name="connsiteX494" fmla="*/ 905501 w 1521195"/>
                <a:gd name="connsiteY494" fmla="*/ 381752 h 1851018"/>
                <a:gd name="connsiteX495" fmla="*/ 922586 w 1521195"/>
                <a:gd name="connsiteY495" fmla="*/ 370362 h 1851018"/>
                <a:gd name="connsiteX496" fmla="*/ 933976 w 1521195"/>
                <a:gd name="connsiteY496" fmla="*/ 353278 h 1851018"/>
                <a:gd name="connsiteX497" fmla="*/ 939671 w 1521195"/>
                <a:gd name="connsiteY497" fmla="*/ 381752 h 1851018"/>
                <a:gd name="connsiteX498" fmla="*/ 945366 w 1521195"/>
                <a:gd name="connsiteY498" fmla="*/ 421615 h 1851018"/>
                <a:gd name="connsiteX499" fmla="*/ 973841 w 1521195"/>
                <a:gd name="connsiteY499" fmla="*/ 415921 h 1851018"/>
                <a:gd name="connsiteX500" fmla="*/ 996621 w 1521195"/>
                <a:gd name="connsiteY500" fmla="*/ 376057 h 1851018"/>
                <a:gd name="connsiteX501" fmla="*/ 973841 w 1521195"/>
                <a:gd name="connsiteY501" fmla="*/ 393141 h 1851018"/>
                <a:gd name="connsiteX502" fmla="*/ 956756 w 1521195"/>
                <a:gd name="connsiteY502" fmla="*/ 427310 h 1851018"/>
                <a:gd name="connsiteX503" fmla="*/ 956756 w 1521195"/>
                <a:gd name="connsiteY503" fmla="*/ 563986 h 1851018"/>
                <a:gd name="connsiteX504" fmla="*/ 962451 w 1521195"/>
                <a:gd name="connsiteY504" fmla="*/ 757611 h 1851018"/>
                <a:gd name="connsiteX505" fmla="*/ 1036486 w 1521195"/>
                <a:gd name="connsiteY505" fmla="*/ 746221 h 1851018"/>
                <a:gd name="connsiteX506" fmla="*/ 1042181 w 1521195"/>
                <a:gd name="connsiteY506" fmla="*/ 712052 h 1851018"/>
                <a:gd name="connsiteX507" fmla="*/ 1053571 w 1521195"/>
                <a:gd name="connsiteY507" fmla="*/ 677883 h 1851018"/>
                <a:gd name="connsiteX508" fmla="*/ 1059266 w 1521195"/>
                <a:gd name="connsiteY508" fmla="*/ 655104 h 1851018"/>
                <a:gd name="connsiteX509" fmla="*/ 1076351 w 1521195"/>
                <a:gd name="connsiteY509" fmla="*/ 620935 h 1851018"/>
                <a:gd name="connsiteX510" fmla="*/ 1082046 w 1521195"/>
                <a:gd name="connsiteY510" fmla="*/ 586766 h 1851018"/>
                <a:gd name="connsiteX511" fmla="*/ 1116216 w 1521195"/>
                <a:gd name="connsiteY511" fmla="*/ 563986 h 1851018"/>
                <a:gd name="connsiteX512" fmla="*/ 1127606 w 1521195"/>
                <a:gd name="connsiteY512" fmla="*/ 546902 h 1851018"/>
                <a:gd name="connsiteX513" fmla="*/ 1110521 w 1521195"/>
                <a:gd name="connsiteY513" fmla="*/ 541207 h 1851018"/>
                <a:gd name="connsiteX514" fmla="*/ 1116216 w 1521195"/>
                <a:gd name="connsiteY514" fmla="*/ 501343 h 1851018"/>
                <a:gd name="connsiteX515" fmla="*/ 1121911 w 1521195"/>
                <a:gd name="connsiteY515" fmla="*/ 450090 h 1851018"/>
                <a:gd name="connsiteX516" fmla="*/ 1184555 w 1521195"/>
                <a:gd name="connsiteY516" fmla="*/ 467174 h 1851018"/>
                <a:gd name="connsiteX517" fmla="*/ 1201640 w 1521195"/>
                <a:gd name="connsiteY517" fmla="*/ 489953 h 1851018"/>
                <a:gd name="connsiteX518" fmla="*/ 1207335 w 1521195"/>
                <a:gd name="connsiteY518" fmla="*/ 524122 h 1851018"/>
                <a:gd name="connsiteX519" fmla="*/ 1195945 w 1521195"/>
                <a:gd name="connsiteY519" fmla="*/ 541207 h 1851018"/>
                <a:gd name="connsiteX520" fmla="*/ 1156080 w 1521195"/>
                <a:gd name="connsiteY520" fmla="*/ 575376 h 1851018"/>
                <a:gd name="connsiteX521" fmla="*/ 1144691 w 1521195"/>
                <a:gd name="connsiteY521" fmla="*/ 598155 h 1851018"/>
                <a:gd name="connsiteX522" fmla="*/ 1110521 w 1521195"/>
                <a:gd name="connsiteY522" fmla="*/ 655104 h 1851018"/>
                <a:gd name="connsiteX523" fmla="*/ 1087741 w 1521195"/>
                <a:gd name="connsiteY523" fmla="*/ 717747 h 1851018"/>
                <a:gd name="connsiteX524" fmla="*/ 1076351 w 1521195"/>
                <a:gd name="connsiteY524" fmla="*/ 740526 h 1851018"/>
                <a:gd name="connsiteX525" fmla="*/ 1013706 w 1521195"/>
                <a:gd name="connsiteY525" fmla="*/ 791779 h 1851018"/>
                <a:gd name="connsiteX526" fmla="*/ 996621 w 1521195"/>
                <a:gd name="connsiteY526" fmla="*/ 797474 h 1851018"/>
                <a:gd name="connsiteX527" fmla="*/ 968146 w 1521195"/>
                <a:gd name="connsiteY527" fmla="*/ 820254 h 1851018"/>
                <a:gd name="connsiteX528" fmla="*/ 962451 w 1521195"/>
                <a:gd name="connsiteY528" fmla="*/ 837338 h 1851018"/>
                <a:gd name="connsiteX529" fmla="*/ 968146 w 1521195"/>
                <a:gd name="connsiteY529" fmla="*/ 939845 h 1851018"/>
                <a:gd name="connsiteX530" fmla="*/ 1047876 w 1521195"/>
                <a:gd name="connsiteY530" fmla="*/ 934150 h 1851018"/>
                <a:gd name="connsiteX531" fmla="*/ 1070656 w 1521195"/>
                <a:gd name="connsiteY531" fmla="*/ 928455 h 1851018"/>
                <a:gd name="connsiteX532" fmla="*/ 1059266 w 1521195"/>
                <a:gd name="connsiteY532" fmla="*/ 911371 h 1851018"/>
                <a:gd name="connsiteX533" fmla="*/ 1064961 w 1521195"/>
                <a:gd name="connsiteY533" fmla="*/ 865812 h 1851018"/>
                <a:gd name="connsiteX534" fmla="*/ 1104826 w 1521195"/>
                <a:gd name="connsiteY534" fmla="*/ 871507 h 1851018"/>
                <a:gd name="connsiteX535" fmla="*/ 1110521 w 1521195"/>
                <a:gd name="connsiteY535" fmla="*/ 888592 h 1851018"/>
                <a:gd name="connsiteX536" fmla="*/ 1144691 w 1521195"/>
                <a:gd name="connsiteY536" fmla="*/ 911371 h 1851018"/>
                <a:gd name="connsiteX537" fmla="*/ 1218725 w 1521195"/>
                <a:gd name="connsiteY537" fmla="*/ 871507 h 1851018"/>
                <a:gd name="connsiteX538" fmla="*/ 1235810 w 1521195"/>
                <a:gd name="connsiteY538" fmla="*/ 740526 h 1851018"/>
                <a:gd name="connsiteX539" fmla="*/ 1252895 w 1521195"/>
                <a:gd name="connsiteY539" fmla="*/ 694967 h 1851018"/>
                <a:gd name="connsiteX540" fmla="*/ 1275675 w 1521195"/>
                <a:gd name="connsiteY540" fmla="*/ 700662 h 1851018"/>
                <a:gd name="connsiteX541" fmla="*/ 1281370 w 1521195"/>
                <a:gd name="connsiteY541" fmla="*/ 717747 h 1851018"/>
                <a:gd name="connsiteX542" fmla="*/ 1269980 w 1521195"/>
                <a:gd name="connsiteY542" fmla="*/ 769000 h 1851018"/>
                <a:gd name="connsiteX543" fmla="*/ 1264285 w 1521195"/>
                <a:gd name="connsiteY543" fmla="*/ 814559 h 1851018"/>
                <a:gd name="connsiteX544" fmla="*/ 1241505 w 1521195"/>
                <a:gd name="connsiteY544" fmla="*/ 860117 h 1851018"/>
                <a:gd name="connsiteX545" fmla="*/ 1235810 w 1521195"/>
                <a:gd name="connsiteY545" fmla="*/ 877202 h 1851018"/>
                <a:gd name="connsiteX546" fmla="*/ 1275675 w 1521195"/>
                <a:gd name="connsiteY546" fmla="*/ 905676 h 1851018"/>
                <a:gd name="connsiteX547" fmla="*/ 1298455 w 1521195"/>
                <a:gd name="connsiteY547" fmla="*/ 911371 h 1851018"/>
                <a:gd name="connsiteX548" fmla="*/ 1241505 w 1521195"/>
                <a:gd name="connsiteY548" fmla="*/ 934150 h 1851018"/>
                <a:gd name="connsiteX549" fmla="*/ 1201640 w 1521195"/>
                <a:gd name="connsiteY549" fmla="*/ 945540 h 1851018"/>
                <a:gd name="connsiteX550" fmla="*/ 1190250 w 1521195"/>
                <a:gd name="connsiteY550" fmla="*/ 962624 h 1851018"/>
                <a:gd name="connsiteX551" fmla="*/ 1201640 w 1521195"/>
                <a:gd name="connsiteY551" fmla="*/ 1002488 h 1851018"/>
                <a:gd name="connsiteX552" fmla="*/ 1184555 w 1521195"/>
                <a:gd name="connsiteY552" fmla="*/ 1008183 h 1851018"/>
                <a:gd name="connsiteX553" fmla="*/ 1167470 w 1521195"/>
                <a:gd name="connsiteY553" fmla="*/ 996793 h 1851018"/>
                <a:gd name="connsiteX554" fmla="*/ 1156080 w 1521195"/>
                <a:gd name="connsiteY554" fmla="*/ 1013878 h 1851018"/>
                <a:gd name="connsiteX555" fmla="*/ 1138996 w 1521195"/>
                <a:gd name="connsiteY555" fmla="*/ 1019573 h 1851018"/>
                <a:gd name="connsiteX556" fmla="*/ 1133301 w 1521195"/>
                <a:gd name="connsiteY556" fmla="*/ 979709 h 1851018"/>
                <a:gd name="connsiteX557" fmla="*/ 1116216 w 1521195"/>
                <a:gd name="connsiteY557" fmla="*/ 968319 h 1851018"/>
                <a:gd name="connsiteX558" fmla="*/ 1030791 w 1521195"/>
                <a:gd name="connsiteY558" fmla="*/ 974014 h 1851018"/>
                <a:gd name="connsiteX559" fmla="*/ 1013706 w 1521195"/>
                <a:gd name="connsiteY559" fmla="*/ 985404 h 1851018"/>
                <a:gd name="connsiteX560" fmla="*/ 1019401 w 1521195"/>
                <a:gd name="connsiteY560" fmla="*/ 1104995 h 1851018"/>
                <a:gd name="connsiteX561" fmla="*/ 1053571 w 1521195"/>
                <a:gd name="connsiteY561" fmla="*/ 1122080 h 1851018"/>
                <a:gd name="connsiteX562" fmla="*/ 1150385 w 1521195"/>
                <a:gd name="connsiteY562" fmla="*/ 1127775 h 1851018"/>
                <a:gd name="connsiteX563" fmla="*/ 1184555 w 1521195"/>
                <a:gd name="connsiteY563" fmla="*/ 1133469 h 1851018"/>
                <a:gd name="connsiteX564" fmla="*/ 1201640 w 1521195"/>
                <a:gd name="connsiteY564" fmla="*/ 1139164 h 1851018"/>
                <a:gd name="connsiteX565" fmla="*/ 1258590 w 1521195"/>
                <a:gd name="connsiteY565" fmla="*/ 1133469 h 1851018"/>
                <a:gd name="connsiteX566" fmla="*/ 1287065 w 1521195"/>
                <a:gd name="connsiteY566" fmla="*/ 1104995 h 1851018"/>
                <a:gd name="connsiteX567" fmla="*/ 1304150 w 1521195"/>
                <a:gd name="connsiteY567" fmla="*/ 1093606 h 1851018"/>
                <a:gd name="connsiteX568" fmla="*/ 1315540 w 1521195"/>
                <a:gd name="connsiteY568" fmla="*/ 1070826 h 1851018"/>
                <a:gd name="connsiteX569" fmla="*/ 1332625 w 1521195"/>
                <a:gd name="connsiteY569" fmla="*/ 1053742 h 1851018"/>
                <a:gd name="connsiteX570" fmla="*/ 1355405 w 1521195"/>
                <a:gd name="connsiteY570" fmla="*/ 1025268 h 1851018"/>
                <a:gd name="connsiteX571" fmla="*/ 1378185 w 1521195"/>
                <a:gd name="connsiteY571" fmla="*/ 985404 h 1851018"/>
                <a:gd name="connsiteX572" fmla="*/ 1383880 w 1521195"/>
                <a:gd name="connsiteY572" fmla="*/ 968319 h 1851018"/>
                <a:gd name="connsiteX573" fmla="*/ 1412355 w 1521195"/>
                <a:gd name="connsiteY573" fmla="*/ 945540 h 1851018"/>
                <a:gd name="connsiteX574" fmla="*/ 1418049 w 1521195"/>
                <a:gd name="connsiteY574" fmla="*/ 928455 h 1851018"/>
                <a:gd name="connsiteX575" fmla="*/ 1429439 w 1521195"/>
                <a:gd name="connsiteY575" fmla="*/ 905676 h 1851018"/>
                <a:gd name="connsiteX576" fmla="*/ 1418049 w 1521195"/>
                <a:gd name="connsiteY576" fmla="*/ 871507 h 1851018"/>
                <a:gd name="connsiteX577" fmla="*/ 1429439 w 1521195"/>
                <a:gd name="connsiteY577" fmla="*/ 814559 h 1851018"/>
                <a:gd name="connsiteX578" fmla="*/ 1446524 w 1521195"/>
                <a:gd name="connsiteY578" fmla="*/ 791779 h 1851018"/>
                <a:gd name="connsiteX579" fmla="*/ 1469304 w 1521195"/>
                <a:gd name="connsiteY579" fmla="*/ 780390 h 1851018"/>
                <a:gd name="connsiteX580" fmla="*/ 1429439 w 1521195"/>
                <a:gd name="connsiteY580" fmla="*/ 273550 h 1851018"/>
                <a:gd name="connsiteX581" fmla="*/ 1457914 w 1521195"/>
                <a:gd name="connsiteY581" fmla="*/ 227991 h 1851018"/>
                <a:gd name="connsiteX582" fmla="*/ 1469304 w 1521195"/>
                <a:gd name="connsiteY582" fmla="*/ 210907 h 1851018"/>
                <a:gd name="connsiteX583" fmla="*/ 1509169 w 1521195"/>
                <a:gd name="connsiteY583" fmla="*/ 171043 h 1851018"/>
                <a:gd name="connsiteX584" fmla="*/ 1486389 w 1521195"/>
                <a:gd name="connsiteY584" fmla="*/ 136874 h 1851018"/>
                <a:gd name="connsiteX585" fmla="*/ 1503474 w 1521195"/>
                <a:gd name="connsiteY585" fmla="*/ 125484 h 1851018"/>
                <a:gd name="connsiteX586" fmla="*/ 1520559 w 1521195"/>
                <a:gd name="connsiteY586" fmla="*/ 102705 h 1851018"/>
                <a:gd name="connsiteX587" fmla="*/ 1480694 w 1521195"/>
                <a:gd name="connsiteY587" fmla="*/ 40062 h 1851018"/>
                <a:gd name="connsiteX588" fmla="*/ 1395270 w 1521195"/>
                <a:gd name="connsiteY588" fmla="*/ 62841 h 1851018"/>
                <a:gd name="connsiteX589" fmla="*/ 1389575 w 1521195"/>
                <a:gd name="connsiteY589" fmla="*/ 79926 h 1851018"/>
                <a:gd name="connsiteX590" fmla="*/ 1366795 w 1521195"/>
                <a:gd name="connsiteY590" fmla="*/ 125484 h 1851018"/>
                <a:gd name="connsiteX591" fmla="*/ 1235810 w 1521195"/>
                <a:gd name="connsiteY591" fmla="*/ 68536 h 1851018"/>
                <a:gd name="connsiteX0" fmla="*/ 1235810 w 1521193"/>
                <a:gd name="connsiteY0" fmla="*/ 68536 h 1851018"/>
                <a:gd name="connsiteX1" fmla="*/ 1498954 w 1521193"/>
                <a:gd name="connsiteY1" fmla="*/ 98162 h 1851018"/>
                <a:gd name="connsiteX2" fmla="*/ 1425091 w 1521193"/>
                <a:gd name="connsiteY2" fmla="*/ 40416 h 1851018"/>
                <a:gd name="connsiteX3" fmla="*/ 1486389 w 1521193"/>
                <a:gd name="connsiteY3" fmla="*/ 791779 h 1851018"/>
                <a:gd name="connsiteX4" fmla="*/ 1474999 w 1521193"/>
                <a:gd name="connsiteY4" fmla="*/ 837338 h 1851018"/>
                <a:gd name="connsiteX5" fmla="*/ 1457914 w 1521193"/>
                <a:gd name="connsiteY5" fmla="*/ 899981 h 1851018"/>
                <a:gd name="connsiteX6" fmla="*/ 1452219 w 1521193"/>
                <a:gd name="connsiteY6" fmla="*/ 922761 h 1851018"/>
                <a:gd name="connsiteX7" fmla="*/ 1446524 w 1521193"/>
                <a:gd name="connsiteY7" fmla="*/ 956930 h 1851018"/>
                <a:gd name="connsiteX8" fmla="*/ 1412355 w 1521193"/>
                <a:gd name="connsiteY8" fmla="*/ 979709 h 1851018"/>
                <a:gd name="connsiteX9" fmla="*/ 1361100 w 1521193"/>
                <a:gd name="connsiteY9" fmla="*/ 1036657 h 1851018"/>
                <a:gd name="connsiteX10" fmla="*/ 1338320 w 1521193"/>
                <a:gd name="connsiteY10" fmla="*/ 1087911 h 1851018"/>
                <a:gd name="connsiteX11" fmla="*/ 1315540 w 1521193"/>
                <a:gd name="connsiteY11" fmla="*/ 1133469 h 1851018"/>
                <a:gd name="connsiteX12" fmla="*/ 1298455 w 1521193"/>
                <a:gd name="connsiteY12" fmla="*/ 1161943 h 1851018"/>
                <a:gd name="connsiteX13" fmla="*/ 1281370 w 1521193"/>
                <a:gd name="connsiteY13" fmla="*/ 1167638 h 1851018"/>
                <a:gd name="connsiteX14" fmla="*/ 1235810 w 1521193"/>
                <a:gd name="connsiteY14" fmla="*/ 1184723 h 1851018"/>
                <a:gd name="connsiteX15" fmla="*/ 1218725 w 1521193"/>
                <a:gd name="connsiteY15" fmla="*/ 1196112 h 1851018"/>
                <a:gd name="connsiteX16" fmla="*/ 1224420 w 1521193"/>
                <a:gd name="connsiteY16" fmla="*/ 1218892 h 1851018"/>
                <a:gd name="connsiteX17" fmla="*/ 1241505 w 1521193"/>
                <a:gd name="connsiteY17" fmla="*/ 1224587 h 1851018"/>
                <a:gd name="connsiteX18" fmla="*/ 1281370 w 1521193"/>
                <a:gd name="connsiteY18" fmla="*/ 1253061 h 1851018"/>
                <a:gd name="connsiteX19" fmla="*/ 1315540 w 1521193"/>
                <a:gd name="connsiteY19" fmla="*/ 1275840 h 1851018"/>
                <a:gd name="connsiteX20" fmla="*/ 1326930 w 1521193"/>
                <a:gd name="connsiteY20" fmla="*/ 1292925 h 1851018"/>
                <a:gd name="connsiteX21" fmla="*/ 1338320 w 1521193"/>
                <a:gd name="connsiteY21" fmla="*/ 1327094 h 1851018"/>
                <a:gd name="connsiteX22" fmla="*/ 1344015 w 1521193"/>
                <a:gd name="connsiteY22" fmla="*/ 1344178 h 1851018"/>
                <a:gd name="connsiteX23" fmla="*/ 1355405 w 1521193"/>
                <a:gd name="connsiteY23" fmla="*/ 1366957 h 1851018"/>
                <a:gd name="connsiteX24" fmla="*/ 1366795 w 1521193"/>
                <a:gd name="connsiteY24" fmla="*/ 1401126 h 1851018"/>
                <a:gd name="connsiteX25" fmla="*/ 1372490 w 1521193"/>
                <a:gd name="connsiteY25" fmla="*/ 1418211 h 1851018"/>
                <a:gd name="connsiteX26" fmla="*/ 1406660 w 1521193"/>
                <a:gd name="connsiteY26" fmla="*/ 1475159 h 1851018"/>
                <a:gd name="connsiteX27" fmla="*/ 1418049 w 1521193"/>
                <a:gd name="connsiteY27" fmla="*/ 1509328 h 1851018"/>
                <a:gd name="connsiteX28" fmla="*/ 1429439 w 1521193"/>
                <a:gd name="connsiteY28" fmla="*/ 1526413 h 1851018"/>
                <a:gd name="connsiteX29" fmla="*/ 1446524 w 1521193"/>
                <a:gd name="connsiteY29" fmla="*/ 1577666 h 1851018"/>
                <a:gd name="connsiteX30" fmla="*/ 1457914 w 1521193"/>
                <a:gd name="connsiteY30" fmla="*/ 1594751 h 1851018"/>
                <a:gd name="connsiteX31" fmla="*/ 1474999 w 1521193"/>
                <a:gd name="connsiteY31" fmla="*/ 1646004 h 1851018"/>
                <a:gd name="connsiteX32" fmla="*/ 1480694 w 1521193"/>
                <a:gd name="connsiteY32" fmla="*/ 1691563 h 1851018"/>
                <a:gd name="connsiteX33" fmla="*/ 1486389 w 1521193"/>
                <a:gd name="connsiteY33" fmla="*/ 1725732 h 1851018"/>
                <a:gd name="connsiteX34" fmla="*/ 1480694 w 1521193"/>
                <a:gd name="connsiteY34" fmla="*/ 1799765 h 1851018"/>
                <a:gd name="connsiteX35" fmla="*/ 1440829 w 1521193"/>
                <a:gd name="connsiteY35" fmla="*/ 1748511 h 1851018"/>
                <a:gd name="connsiteX36" fmla="*/ 1429439 w 1521193"/>
                <a:gd name="connsiteY36" fmla="*/ 1680173 h 1851018"/>
                <a:gd name="connsiteX37" fmla="*/ 1418049 w 1521193"/>
                <a:gd name="connsiteY37" fmla="*/ 1663089 h 1851018"/>
                <a:gd name="connsiteX38" fmla="*/ 1412355 w 1521193"/>
                <a:gd name="connsiteY38" fmla="*/ 1646004 h 1851018"/>
                <a:gd name="connsiteX39" fmla="*/ 1395270 w 1521193"/>
                <a:gd name="connsiteY39" fmla="*/ 1634614 h 1851018"/>
                <a:gd name="connsiteX40" fmla="*/ 1389575 w 1521193"/>
                <a:gd name="connsiteY40" fmla="*/ 1594751 h 1851018"/>
                <a:gd name="connsiteX41" fmla="*/ 1378185 w 1521193"/>
                <a:gd name="connsiteY41" fmla="*/ 1560582 h 1851018"/>
                <a:gd name="connsiteX42" fmla="*/ 1372490 w 1521193"/>
                <a:gd name="connsiteY42" fmla="*/ 1537802 h 1851018"/>
                <a:gd name="connsiteX43" fmla="*/ 1355405 w 1521193"/>
                <a:gd name="connsiteY43" fmla="*/ 1515023 h 1851018"/>
                <a:gd name="connsiteX44" fmla="*/ 1349710 w 1521193"/>
                <a:gd name="connsiteY44" fmla="*/ 1475159 h 1851018"/>
                <a:gd name="connsiteX45" fmla="*/ 1338320 w 1521193"/>
                <a:gd name="connsiteY45" fmla="*/ 1440990 h 1851018"/>
                <a:gd name="connsiteX46" fmla="*/ 1321235 w 1521193"/>
                <a:gd name="connsiteY46" fmla="*/ 1395432 h 1851018"/>
                <a:gd name="connsiteX47" fmla="*/ 1315540 w 1521193"/>
                <a:gd name="connsiteY47" fmla="*/ 1349873 h 1851018"/>
                <a:gd name="connsiteX48" fmla="*/ 1298455 w 1521193"/>
                <a:gd name="connsiteY48" fmla="*/ 1344178 h 1851018"/>
                <a:gd name="connsiteX49" fmla="*/ 1281370 w 1521193"/>
                <a:gd name="connsiteY49" fmla="*/ 1332788 h 1851018"/>
                <a:gd name="connsiteX50" fmla="*/ 1247200 w 1521193"/>
                <a:gd name="connsiteY50" fmla="*/ 1321399 h 1851018"/>
                <a:gd name="connsiteX51" fmla="*/ 1213030 w 1521193"/>
                <a:gd name="connsiteY51" fmla="*/ 1298619 h 1851018"/>
                <a:gd name="connsiteX52" fmla="*/ 1178860 w 1521193"/>
                <a:gd name="connsiteY52" fmla="*/ 1287230 h 1851018"/>
                <a:gd name="connsiteX53" fmla="*/ 1173165 w 1521193"/>
                <a:gd name="connsiteY53" fmla="*/ 1344178 h 1851018"/>
                <a:gd name="connsiteX54" fmla="*/ 1156080 w 1521193"/>
                <a:gd name="connsiteY54" fmla="*/ 1355568 h 1851018"/>
                <a:gd name="connsiteX55" fmla="*/ 1161775 w 1521193"/>
                <a:gd name="connsiteY55" fmla="*/ 1378347 h 1851018"/>
                <a:gd name="connsiteX56" fmla="*/ 1167470 w 1521193"/>
                <a:gd name="connsiteY56" fmla="*/ 1395432 h 1851018"/>
                <a:gd name="connsiteX57" fmla="*/ 1190250 w 1521193"/>
                <a:gd name="connsiteY57" fmla="*/ 1418211 h 1851018"/>
                <a:gd name="connsiteX58" fmla="*/ 1201640 w 1521193"/>
                <a:gd name="connsiteY58" fmla="*/ 1435295 h 1851018"/>
                <a:gd name="connsiteX59" fmla="*/ 1201640 w 1521193"/>
                <a:gd name="connsiteY59" fmla="*/ 1480854 h 1851018"/>
                <a:gd name="connsiteX60" fmla="*/ 1235810 w 1521193"/>
                <a:gd name="connsiteY60" fmla="*/ 1497939 h 1851018"/>
                <a:gd name="connsiteX61" fmla="*/ 1275675 w 1521193"/>
                <a:gd name="connsiteY61" fmla="*/ 1515023 h 1851018"/>
                <a:gd name="connsiteX62" fmla="*/ 1252895 w 1521193"/>
                <a:gd name="connsiteY62" fmla="*/ 1526413 h 1851018"/>
                <a:gd name="connsiteX63" fmla="*/ 1241505 w 1521193"/>
                <a:gd name="connsiteY63" fmla="*/ 1543497 h 1851018"/>
                <a:gd name="connsiteX64" fmla="*/ 1224420 w 1521193"/>
                <a:gd name="connsiteY64" fmla="*/ 1554887 h 1851018"/>
                <a:gd name="connsiteX65" fmla="*/ 1201640 w 1521193"/>
                <a:gd name="connsiteY65" fmla="*/ 1537802 h 1851018"/>
                <a:gd name="connsiteX66" fmla="*/ 1178860 w 1521193"/>
                <a:gd name="connsiteY66" fmla="*/ 1515023 h 1851018"/>
                <a:gd name="connsiteX67" fmla="*/ 1173165 w 1521193"/>
                <a:gd name="connsiteY67" fmla="*/ 1492244 h 1851018"/>
                <a:gd name="connsiteX68" fmla="*/ 1167470 w 1521193"/>
                <a:gd name="connsiteY68" fmla="*/ 1463770 h 1851018"/>
                <a:gd name="connsiteX69" fmla="*/ 1150385 w 1521193"/>
                <a:gd name="connsiteY69" fmla="*/ 1458075 h 1851018"/>
                <a:gd name="connsiteX70" fmla="*/ 1138996 w 1521193"/>
                <a:gd name="connsiteY70" fmla="*/ 1440990 h 1851018"/>
                <a:gd name="connsiteX71" fmla="*/ 1121911 w 1521193"/>
                <a:gd name="connsiteY71" fmla="*/ 1435295 h 1851018"/>
                <a:gd name="connsiteX72" fmla="*/ 1104826 w 1521193"/>
                <a:gd name="connsiteY72" fmla="*/ 1423906 h 1851018"/>
                <a:gd name="connsiteX73" fmla="*/ 1064961 w 1521193"/>
                <a:gd name="connsiteY73" fmla="*/ 1412516 h 1851018"/>
                <a:gd name="connsiteX74" fmla="*/ 1030791 w 1521193"/>
                <a:gd name="connsiteY74" fmla="*/ 1384042 h 1851018"/>
                <a:gd name="connsiteX75" fmla="*/ 1019401 w 1521193"/>
                <a:gd name="connsiteY75" fmla="*/ 1366957 h 1851018"/>
                <a:gd name="connsiteX76" fmla="*/ 1002316 w 1521193"/>
                <a:gd name="connsiteY76" fmla="*/ 1355568 h 1851018"/>
                <a:gd name="connsiteX77" fmla="*/ 996621 w 1521193"/>
                <a:gd name="connsiteY77" fmla="*/ 1338483 h 1851018"/>
                <a:gd name="connsiteX78" fmla="*/ 962451 w 1521193"/>
                <a:gd name="connsiteY78" fmla="*/ 1321399 h 1851018"/>
                <a:gd name="connsiteX79" fmla="*/ 945366 w 1521193"/>
                <a:gd name="connsiteY79" fmla="*/ 1327094 h 1851018"/>
                <a:gd name="connsiteX80" fmla="*/ 928281 w 1521193"/>
                <a:gd name="connsiteY80" fmla="*/ 1361263 h 1851018"/>
                <a:gd name="connsiteX81" fmla="*/ 933976 w 1521193"/>
                <a:gd name="connsiteY81" fmla="*/ 1429601 h 1851018"/>
                <a:gd name="connsiteX82" fmla="*/ 968146 w 1521193"/>
                <a:gd name="connsiteY82" fmla="*/ 1463770 h 1851018"/>
                <a:gd name="connsiteX83" fmla="*/ 1002316 w 1521193"/>
                <a:gd name="connsiteY83" fmla="*/ 1475159 h 1851018"/>
                <a:gd name="connsiteX84" fmla="*/ 1008011 w 1521193"/>
                <a:gd name="connsiteY84" fmla="*/ 1492244 h 1851018"/>
                <a:gd name="connsiteX85" fmla="*/ 1025096 w 1521193"/>
                <a:gd name="connsiteY85" fmla="*/ 1497939 h 1851018"/>
                <a:gd name="connsiteX86" fmla="*/ 1064961 w 1521193"/>
                <a:gd name="connsiteY86" fmla="*/ 1503633 h 1851018"/>
                <a:gd name="connsiteX87" fmla="*/ 1059266 w 1521193"/>
                <a:gd name="connsiteY87" fmla="*/ 1532107 h 1851018"/>
                <a:gd name="connsiteX88" fmla="*/ 1047876 w 1521193"/>
                <a:gd name="connsiteY88" fmla="*/ 1549192 h 1851018"/>
                <a:gd name="connsiteX89" fmla="*/ 1076351 w 1521193"/>
                <a:gd name="connsiteY89" fmla="*/ 1571971 h 1851018"/>
                <a:gd name="connsiteX90" fmla="*/ 1110521 w 1521193"/>
                <a:gd name="connsiteY90" fmla="*/ 1600445 h 1851018"/>
                <a:gd name="connsiteX91" fmla="*/ 1150385 w 1521193"/>
                <a:gd name="connsiteY91" fmla="*/ 1611835 h 1851018"/>
                <a:gd name="connsiteX92" fmla="*/ 1184555 w 1521193"/>
                <a:gd name="connsiteY92" fmla="*/ 1623225 h 1851018"/>
                <a:gd name="connsiteX93" fmla="*/ 1201640 w 1521193"/>
                <a:gd name="connsiteY93" fmla="*/ 1628920 h 1851018"/>
                <a:gd name="connsiteX94" fmla="*/ 1207335 w 1521193"/>
                <a:gd name="connsiteY94" fmla="*/ 1646004 h 1851018"/>
                <a:gd name="connsiteX95" fmla="*/ 1218725 w 1521193"/>
                <a:gd name="connsiteY95" fmla="*/ 1668783 h 1851018"/>
                <a:gd name="connsiteX96" fmla="*/ 1207335 w 1521193"/>
                <a:gd name="connsiteY96" fmla="*/ 1697258 h 1851018"/>
                <a:gd name="connsiteX97" fmla="*/ 1195945 w 1521193"/>
                <a:gd name="connsiteY97" fmla="*/ 1680173 h 1851018"/>
                <a:gd name="connsiteX98" fmla="*/ 1121911 w 1521193"/>
                <a:gd name="connsiteY98" fmla="*/ 1663089 h 1851018"/>
                <a:gd name="connsiteX99" fmla="*/ 1161775 w 1521193"/>
                <a:gd name="connsiteY99" fmla="*/ 1702952 h 1851018"/>
                <a:gd name="connsiteX100" fmla="*/ 1178860 w 1521193"/>
                <a:gd name="connsiteY100" fmla="*/ 1737121 h 1851018"/>
                <a:gd name="connsiteX101" fmla="*/ 1156080 w 1521193"/>
                <a:gd name="connsiteY101" fmla="*/ 1748511 h 1851018"/>
                <a:gd name="connsiteX102" fmla="*/ 1104826 w 1521193"/>
                <a:gd name="connsiteY102" fmla="*/ 1742816 h 1851018"/>
                <a:gd name="connsiteX103" fmla="*/ 1087741 w 1521193"/>
                <a:gd name="connsiteY103" fmla="*/ 1737121 h 1851018"/>
                <a:gd name="connsiteX104" fmla="*/ 1064961 w 1521193"/>
                <a:gd name="connsiteY104" fmla="*/ 1617530 h 1851018"/>
                <a:gd name="connsiteX105" fmla="*/ 1019401 w 1521193"/>
                <a:gd name="connsiteY105" fmla="*/ 1606140 h 1851018"/>
                <a:gd name="connsiteX106" fmla="*/ 1008011 w 1521193"/>
                <a:gd name="connsiteY106" fmla="*/ 1628920 h 1851018"/>
                <a:gd name="connsiteX107" fmla="*/ 996621 w 1521193"/>
                <a:gd name="connsiteY107" fmla="*/ 1646004 h 1851018"/>
                <a:gd name="connsiteX108" fmla="*/ 1002316 w 1521193"/>
                <a:gd name="connsiteY108" fmla="*/ 1725732 h 1851018"/>
                <a:gd name="connsiteX109" fmla="*/ 1008011 w 1521193"/>
                <a:gd name="connsiteY109" fmla="*/ 1742816 h 1851018"/>
                <a:gd name="connsiteX110" fmla="*/ 1025096 w 1521193"/>
                <a:gd name="connsiteY110" fmla="*/ 1748511 h 1851018"/>
                <a:gd name="connsiteX111" fmla="*/ 1025096 w 1521193"/>
                <a:gd name="connsiteY111" fmla="*/ 1782680 h 1851018"/>
                <a:gd name="connsiteX112" fmla="*/ 1002316 w 1521193"/>
                <a:gd name="connsiteY112" fmla="*/ 1851018 h 1851018"/>
                <a:gd name="connsiteX113" fmla="*/ 996621 w 1521193"/>
                <a:gd name="connsiteY113" fmla="*/ 1833934 h 1851018"/>
                <a:gd name="connsiteX114" fmla="*/ 990926 w 1521193"/>
                <a:gd name="connsiteY114" fmla="*/ 1805459 h 1851018"/>
                <a:gd name="connsiteX115" fmla="*/ 973841 w 1521193"/>
                <a:gd name="connsiteY115" fmla="*/ 1816849 h 1851018"/>
                <a:gd name="connsiteX116" fmla="*/ 945366 w 1521193"/>
                <a:gd name="connsiteY116" fmla="*/ 1822544 h 1851018"/>
                <a:gd name="connsiteX117" fmla="*/ 905501 w 1521193"/>
                <a:gd name="connsiteY117" fmla="*/ 1811154 h 1851018"/>
                <a:gd name="connsiteX118" fmla="*/ 899806 w 1521193"/>
                <a:gd name="connsiteY118" fmla="*/ 1794070 h 1851018"/>
                <a:gd name="connsiteX119" fmla="*/ 922586 w 1521193"/>
                <a:gd name="connsiteY119" fmla="*/ 1771290 h 1851018"/>
                <a:gd name="connsiteX120" fmla="*/ 945366 w 1521193"/>
                <a:gd name="connsiteY120" fmla="*/ 1759901 h 1851018"/>
                <a:gd name="connsiteX121" fmla="*/ 956756 w 1521193"/>
                <a:gd name="connsiteY121" fmla="*/ 1742816 h 1851018"/>
                <a:gd name="connsiteX122" fmla="*/ 968146 w 1521193"/>
                <a:gd name="connsiteY122" fmla="*/ 1708647 h 1851018"/>
                <a:gd name="connsiteX123" fmla="*/ 973841 w 1521193"/>
                <a:gd name="connsiteY123" fmla="*/ 1663089 h 1851018"/>
                <a:gd name="connsiteX124" fmla="*/ 996621 w 1521193"/>
                <a:gd name="connsiteY124" fmla="*/ 1628920 h 1851018"/>
                <a:gd name="connsiteX125" fmla="*/ 990926 w 1521193"/>
                <a:gd name="connsiteY125" fmla="*/ 1611835 h 1851018"/>
                <a:gd name="connsiteX126" fmla="*/ 1002316 w 1521193"/>
                <a:gd name="connsiteY126" fmla="*/ 1577666 h 1851018"/>
                <a:gd name="connsiteX127" fmla="*/ 979536 w 1521193"/>
                <a:gd name="connsiteY127" fmla="*/ 1549192 h 1851018"/>
                <a:gd name="connsiteX128" fmla="*/ 939671 w 1521193"/>
                <a:gd name="connsiteY128" fmla="*/ 1520718 h 1851018"/>
                <a:gd name="connsiteX129" fmla="*/ 933976 w 1521193"/>
                <a:gd name="connsiteY129" fmla="*/ 1543497 h 1851018"/>
                <a:gd name="connsiteX130" fmla="*/ 922586 w 1521193"/>
                <a:gd name="connsiteY130" fmla="*/ 1634614 h 1851018"/>
                <a:gd name="connsiteX131" fmla="*/ 905501 w 1521193"/>
                <a:gd name="connsiteY131" fmla="*/ 1628920 h 1851018"/>
                <a:gd name="connsiteX132" fmla="*/ 922586 w 1521193"/>
                <a:gd name="connsiteY132" fmla="*/ 1549192 h 1851018"/>
                <a:gd name="connsiteX133" fmla="*/ 916891 w 1521193"/>
                <a:gd name="connsiteY133" fmla="*/ 1515023 h 1851018"/>
                <a:gd name="connsiteX134" fmla="*/ 905501 w 1521193"/>
                <a:gd name="connsiteY134" fmla="*/ 1497939 h 1851018"/>
                <a:gd name="connsiteX135" fmla="*/ 888416 w 1521193"/>
                <a:gd name="connsiteY135" fmla="*/ 1440990 h 1851018"/>
                <a:gd name="connsiteX136" fmla="*/ 865637 w 1521193"/>
                <a:gd name="connsiteY136" fmla="*/ 1412516 h 1851018"/>
                <a:gd name="connsiteX137" fmla="*/ 848552 w 1521193"/>
                <a:gd name="connsiteY137" fmla="*/ 1423906 h 1851018"/>
                <a:gd name="connsiteX138" fmla="*/ 831467 w 1521193"/>
                <a:gd name="connsiteY138" fmla="*/ 1463770 h 1851018"/>
                <a:gd name="connsiteX139" fmla="*/ 825772 w 1521193"/>
                <a:gd name="connsiteY139" fmla="*/ 1480854 h 1851018"/>
                <a:gd name="connsiteX140" fmla="*/ 802992 w 1521193"/>
                <a:gd name="connsiteY140" fmla="*/ 1503633 h 1851018"/>
                <a:gd name="connsiteX141" fmla="*/ 785907 w 1521193"/>
                <a:gd name="connsiteY141" fmla="*/ 1537802 h 1851018"/>
                <a:gd name="connsiteX142" fmla="*/ 797297 w 1521193"/>
                <a:gd name="connsiteY142" fmla="*/ 1571971 h 1851018"/>
                <a:gd name="connsiteX143" fmla="*/ 808687 w 1521193"/>
                <a:gd name="connsiteY143" fmla="*/ 1628920 h 1851018"/>
                <a:gd name="connsiteX144" fmla="*/ 825772 w 1521193"/>
                <a:gd name="connsiteY144" fmla="*/ 1640309 h 1851018"/>
                <a:gd name="connsiteX145" fmla="*/ 820077 w 1521193"/>
                <a:gd name="connsiteY145" fmla="*/ 1680173 h 1851018"/>
                <a:gd name="connsiteX146" fmla="*/ 802992 w 1521193"/>
                <a:gd name="connsiteY146" fmla="*/ 1674478 h 1851018"/>
                <a:gd name="connsiteX147" fmla="*/ 797297 w 1521193"/>
                <a:gd name="connsiteY147" fmla="*/ 1657394 h 1851018"/>
                <a:gd name="connsiteX148" fmla="*/ 780212 w 1521193"/>
                <a:gd name="connsiteY148" fmla="*/ 1646004 h 1851018"/>
                <a:gd name="connsiteX149" fmla="*/ 740347 w 1521193"/>
                <a:gd name="connsiteY149" fmla="*/ 1663089 h 1851018"/>
                <a:gd name="connsiteX150" fmla="*/ 734652 w 1521193"/>
                <a:gd name="connsiteY150" fmla="*/ 1680173 h 1851018"/>
                <a:gd name="connsiteX151" fmla="*/ 711872 w 1521193"/>
                <a:gd name="connsiteY151" fmla="*/ 1714342 h 1851018"/>
                <a:gd name="connsiteX152" fmla="*/ 723262 w 1521193"/>
                <a:gd name="connsiteY152" fmla="*/ 1754206 h 1851018"/>
                <a:gd name="connsiteX153" fmla="*/ 728957 w 1521193"/>
                <a:gd name="connsiteY153" fmla="*/ 1771290 h 1851018"/>
                <a:gd name="connsiteX154" fmla="*/ 723262 w 1521193"/>
                <a:gd name="connsiteY154" fmla="*/ 1799765 h 1851018"/>
                <a:gd name="connsiteX155" fmla="*/ 706177 w 1521193"/>
                <a:gd name="connsiteY155" fmla="*/ 1805459 h 1851018"/>
                <a:gd name="connsiteX156" fmla="*/ 700482 w 1521193"/>
                <a:gd name="connsiteY156" fmla="*/ 1782680 h 1851018"/>
                <a:gd name="connsiteX157" fmla="*/ 666312 w 1521193"/>
                <a:gd name="connsiteY157" fmla="*/ 1759901 h 1851018"/>
                <a:gd name="connsiteX158" fmla="*/ 586583 w 1521193"/>
                <a:gd name="connsiteY158" fmla="*/ 1748511 h 1851018"/>
                <a:gd name="connsiteX159" fmla="*/ 615058 w 1521193"/>
                <a:gd name="connsiteY159" fmla="*/ 1737121 h 1851018"/>
                <a:gd name="connsiteX160" fmla="*/ 649227 w 1521193"/>
                <a:gd name="connsiteY160" fmla="*/ 1731427 h 1851018"/>
                <a:gd name="connsiteX161" fmla="*/ 637837 w 1521193"/>
                <a:gd name="connsiteY161" fmla="*/ 1691563 h 1851018"/>
                <a:gd name="connsiteX162" fmla="*/ 677702 w 1521193"/>
                <a:gd name="connsiteY162" fmla="*/ 1668783 h 1851018"/>
                <a:gd name="connsiteX163" fmla="*/ 694787 w 1521193"/>
                <a:gd name="connsiteY163" fmla="*/ 1663089 h 1851018"/>
                <a:gd name="connsiteX164" fmla="*/ 700482 w 1521193"/>
                <a:gd name="connsiteY164" fmla="*/ 1646004 h 1851018"/>
                <a:gd name="connsiteX165" fmla="*/ 717567 w 1521193"/>
                <a:gd name="connsiteY165" fmla="*/ 1634614 h 1851018"/>
                <a:gd name="connsiteX166" fmla="*/ 728957 w 1521193"/>
                <a:gd name="connsiteY166" fmla="*/ 1617530 h 1851018"/>
                <a:gd name="connsiteX167" fmla="*/ 723262 w 1521193"/>
                <a:gd name="connsiteY167" fmla="*/ 1589056 h 1851018"/>
                <a:gd name="connsiteX168" fmla="*/ 672007 w 1521193"/>
                <a:gd name="connsiteY168" fmla="*/ 1577666 h 1851018"/>
                <a:gd name="connsiteX169" fmla="*/ 637837 w 1521193"/>
                <a:gd name="connsiteY169" fmla="*/ 1560582 h 1851018"/>
                <a:gd name="connsiteX170" fmla="*/ 632142 w 1521193"/>
                <a:gd name="connsiteY170" fmla="*/ 1543497 h 1851018"/>
                <a:gd name="connsiteX171" fmla="*/ 620752 w 1521193"/>
                <a:gd name="connsiteY171" fmla="*/ 1526413 h 1851018"/>
                <a:gd name="connsiteX172" fmla="*/ 637837 w 1521193"/>
                <a:gd name="connsiteY172" fmla="*/ 1520718 h 1851018"/>
                <a:gd name="connsiteX173" fmla="*/ 728957 w 1521193"/>
                <a:gd name="connsiteY173" fmla="*/ 1509328 h 1851018"/>
                <a:gd name="connsiteX174" fmla="*/ 751737 w 1521193"/>
                <a:gd name="connsiteY174" fmla="*/ 1497939 h 1851018"/>
                <a:gd name="connsiteX175" fmla="*/ 763127 w 1521193"/>
                <a:gd name="connsiteY175" fmla="*/ 1480854 h 1851018"/>
                <a:gd name="connsiteX176" fmla="*/ 797297 w 1521193"/>
                <a:gd name="connsiteY176" fmla="*/ 1463770 h 1851018"/>
                <a:gd name="connsiteX177" fmla="*/ 808687 w 1521193"/>
                <a:gd name="connsiteY177" fmla="*/ 1446685 h 1851018"/>
                <a:gd name="connsiteX178" fmla="*/ 825772 w 1521193"/>
                <a:gd name="connsiteY178" fmla="*/ 1429601 h 1851018"/>
                <a:gd name="connsiteX179" fmla="*/ 854247 w 1521193"/>
                <a:gd name="connsiteY179" fmla="*/ 1384042 h 1851018"/>
                <a:gd name="connsiteX180" fmla="*/ 865637 w 1521193"/>
                <a:gd name="connsiteY180" fmla="*/ 1355568 h 1851018"/>
                <a:gd name="connsiteX181" fmla="*/ 905501 w 1521193"/>
                <a:gd name="connsiteY181" fmla="*/ 1332788 h 1851018"/>
                <a:gd name="connsiteX182" fmla="*/ 956756 w 1521193"/>
                <a:gd name="connsiteY182" fmla="*/ 1321399 h 1851018"/>
                <a:gd name="connsiteX183" fmla="*/ 951061 w 1521193"/>
                <a:gd name="connsiteY183" fmla="*/ 1304314 h 1851018"/>
                <a:gd name="connsiteX184" fmla="*/ 945366 w 1521193"/>
                <a:gd name="connsiteY184" fmla="*/ 1241671 h 1851018"/>
                <a:gd name="connsiteX185" fmla="*/ 928281 w 1521193"/>
                <a:gd name="connsiteY185" fmla="*/ 1235976 h 1851018"/>
                <a:gd name="connsiteX186" fmla="*/ 905501 w 1521193"/>
                <a:gd name="connsiteY186" fmla="*/ 1230281 h 1851018"/>
                <a:gd name="connsiteX187" fmla="*/ 825772 w 1521193"/>
                <a:gd name="connsiteY187" fmla="*/ 1235976 h 1851018"/>
                <a:gd name="connsiteX188" fmla="*/ 808687 w 1521193"/>
                <a:gd name="connsiteY188" fmla="*/ 1247366 h 1851018"/>
                <a:gd name="connsiteX189" fmla="*/ 780212 w 1521193"/>
                <a:gd name="connsiteY189" fmla="*/ 1253061 h 1851018"/>
                <a:gd name="connsiteX190" fmla="*/ 757432 w 1521193"/>
                <a:gd name="connsiteY190" fmla="*/ 1264450 h 1851018"/>
                <a:gd name="connsiteX191" fmla="*/ 734652 w 1521193"/>
                <a:gd name="connsiteY191" fmla="*/ 1310009 h 1851018"/>
                <a:gd name="connsiteX192" fmla="*/ 717567 w 1521193"/>
                <a:gd name="connsiteY192" fmla="*/ 1361263 h 1851018"/>
                <a:gd name="connsiteX193" fmla="*/ 711872 w 1521193"/>
                <a:gd name="connsiteY193" fmla="*/ 1378347 h 1851018"/>
                <a:gd name="connsiteX194" fmla="*/ 689092 w 1521193"/>
                <a:gd name="connsiteY194" fmla="*/ 1395432 h 1851018"/>
                <a:gd name="connsiteX195" fmla="*/ 683397 w 1521193"/>
                <a:gd name="connsiteY195" fmla="*/ 1332788 h 1851018"/>
                <a:gd name="connsiteX196" fmla="*/ 666312 w 1521193"/>
                <a:gd name="connsiteY196" fmla="*/ 1321399 h 1851018"/>
                <a:gd name="connsiteX197" fmla="*/ 575193 w 1521193"/>
                <a:gd name="connsiteY197" fmla="*/ 1332788 h 1851018"/>
                <a:gd name="connsiteX198" fmla="*/ 563803 w 1521193"/>
                <a:gd name="connsiteY198" fmla="*/ 1349873 h 1851018"/>
                <a:gd name="connsiteX199" fmla="*/ 541023 w 1521193"/>
                <a:gd name="connsiteY199" fmla="*/ 1412516 h 1851018"/>
                <a:gd name="connsiteX200" fmla="*/ 444208 w 1521193"/>
                <a:gd name="connsiteY200" fmla="*/ 1418211 h 1851018"/>
                <a:gd name="connsiteX201" fmla="*/ 438513 w 1521193"/>
                <a:gd name="connsiteY201" fmla="*/ 1463770 h 1851018"/>
                <a:gd name="connsiteX202" fmla="*/ 421428 w 1521193"/>
                <a:gd name="connsiteY202" fmla="*/ 1486549 h 1851018"/>
                <a:gd name="connsiteX203" fmla="*/ 410038 w 1521193"/>
                <a:gd name="connsiteY203" fmla="*/ 1503633 h 1851018"/>
                <a:gd name="connsiteX204" fmla="*/ 415733 w 1521193"/>
                <a:gd name="connsiteY204" fmla="*/ 1566276 h 1851018"/>
                <a:gd name="connsiteX205" fmla="*/ 432818 w 1521193"/>
                <a:gd name="connsiteY205" fmla="*/ 1571971 h 1851018"/>
                <a:gd name="connsiteX206" fmla="*/ 438513 w 1521193"/>
                <a:gd name="connsiteY206" fmla="*/ 1594751 h 1851018"/>
                <a:gd name="connsiteX207" fmla="*/ 449903 w 1521193"/>
                <a:gd name="connsiteY207" fmla="*/ 1611835 h 1851018"/>
                <a:gd name="connsiteX208" fmla="*/ 392953 w 1521193"/>
                <a:gd name="connsiteY208" fmla="*/ 1606140 h 1851018"/>
                <a:gd name="connsiteX209" fmla="*/ 387258 w 1521193"/>
                <a:gd name="connsiteY209" fmla="*/ 1532107 h 1851018"/>
                <a:gd name="connsiteX210" fmla="*/ 381563 w 1521193"/>
                <a:gd name="connsiteY210" fmla="*/ 1446685 h 1851018"/>
                <a:gd name="connsiteX211" fmla="*/ 364478 w 1521193"/>
                <a:gd name="connsiteY211" fmla="*/ 1435295 h 1851018"/>
                <a:gd name="connsiteX212" fmla="*/ 324614 w 1521193"/>
                <a:gd name="connsiteY212" fmla="*/ 1423906 h 1851018"/>
                <a:gd name="connsiteX213" fmla="*/ 301834 w 1521193"/>
                <a:gd name="connsiteY213" fmla="*/ 1429601 h 1851018"/>
                <a:gd name="connsiteX214" fmla="*/ 290444 w 1521193"/>
                <a:gd name="connsiteY214" fmla="*/ 1446685 h 1851018"/>
                <a:gd name="connsiteX215" fmla="*/ 273359 w 1521193"/>
                <a:gd name="connsiteY215" fmla="*/ 1463770 h 1851018"/>
                <a:gd name="connsiteX216" fmla="*/ 233494 w 1521193"/>
                <a:gd name="connsiteY216" fmla="*/ 1503633 h 1851018"/>
                <a:gd name="connsiteX217" fmla="*/ 239189 w 1521193"/>
                <a:gd name="connsiteY217" fmla="*/ 1526413 h 1851018"/>
                <a:gd name="connsiteX218" fmla="*/ 256274 w 1521193"/>
                <a:gd name="connsiteY218" fmla="*/ 1532107 h 1851018"/>
                <a:gd name="connsiteX219" fmla="*/ 296139 w 1521193"/>
                <a:gd name="connsiteY219" fmla="*/ 1554887 h 1851018"/>
                <a:gd name="connsiteX220" fmla="*/ 290444 w 1521193"/>
                <a:gd name="connsiteY220" fmla="*/ 1571971 h 1851018"/>
                <a:gd name="connsiteX221" fmla="*/ 256274 w 1521193"/>
                <a:gd name="connsiteY221" fmla="*/ 1594751 h 1851018"/>
                <a:gd name="connsiteX222" fmla="*/ 210714 w 1521193"/>
                <a:gd name="connsiteY222" fmla="*/ 1589056 h 1851018"/>
                <a:gd name="connsiteX223" fmla="*/ 205019 w 1521193"/>
                <a:gd name="connsiteY223" fmla="*/ 1571971 h 1851018"/>
                <a:gd name="connsiteX224" fmla="*/ 199324 w 1521193"/>
                <a:gd name="connsiteY224" fmla="*/ 1549192 h 1851018"/>
                <a:gd name="connsiteX225" fmla="*/ 170849 w 1521193"/>
                <a:gd name="connsiteY225" fmla="*/ 1543497 h 1851018"/>
                <a:gd name="connsiteX226" fmla="*/ 153764 w 1521193"/>
                <a:gd name="connsiteY226" fmla="*/ 1526413 h 1851018"/>
                <a:gd name="connsiteX227" fmla="*/ 136679 w 1521193"/>
                <a:gd name="connsiteY227" fmla="*/ 1515023 h 1851018"/>
                <a:gd name="connsiteX228" fmla="*/ 142374 w 1521193"/>
                <a:gd name="connsiteY228" fmla="*/ 1492244 h 1851018"/>
                <a:gd name="connsiteX229" fmla="*/ 182239 w 1521193"/>
                <a:gd name="connsiteY229" fmla="*/ 1475159 h 1851018"/>
                <a:gd name="connsiteX230" fmla="*/ 199324 w 1521193"/>
                <a:gd name="connsiteY230" fmla="*/ 1458075 h 1851018"/>
                <a:gd name="connsiteX231" fmla="*/ 222104 w 1521193"/>
                <a:gd name="connsiteY231" fmla="*/ 1452380 h 1851018"/>
                <a:gd name="connsiteX232" fmla="*/ 244884 w 1521193"/>
                <a:gd name="connsiteY232" fmla="*/ 1418211 h 1851018"/>
                <a:gd name="connsiteX233" fmla="*/ 256274 w 1521193"/>
                <a:gd name="connsiteY233" fmla="*/ 1401126 h 1851018"/>
                <a:gd name="connsiteX234" fmla="*/ 273359 w 1521193"/>
                <a:gd name="connsiteY234" fmla="*/ 1395432 h 1851018"/>
                <a:gd name="connsiteX235" fmla="*/ 290444 w 1521193"/>
                <a:gd name="connsiteY235" fmla="*/ 1378347 h 1851018"/>
                <a:gd name="connsiteX236" fmla="*/ 279054 w 1521193"/>
                <a:gd name="connsiteY236" fmla="*/ 1344178 h 1851018"/>
                <a:gd name="connsiteX237" fmla="*/ 318919 w 1521193"/>
                <a:gd name="connsiteY237" fmla="*/ 1321399 h 1851018"/>
                <a:gd name="connsiteX238" fmla="*/ 336004 w 1521193"/>
                <a:gd name="connsiteY238" fmla="*/ 1332788 h 1851018"/>
                <a:gd name="connsiteX239" fmla="*/ 353088 w 1521193"/>
                <a:gd name="connsiteY239" fmla="*/ 1338483 h 1851018"/>
                <a:gd name="connsiteX240" fmla="*/ 364478 w 1521193"/>
                <a:gd name="connsiteY240" fmla="*/ 1355568 h 1851018"/>
                <a:gd name="connsiteX241" fmla="*/ 529633 w 1521193"/>
                <a:gd name="connsiteY241" fmla="*/ 1372652 h 1851018"/>
                <a:gd name="connsiteX242" fmla="*/ 541023 w 1521193"/>
                <a:gd name="connsiteY242" fmla="*/ 1355568 h 1851018"/>
                <a:gd name="connsiteX243" fmla="*/ 546718 w 1521193"/>
                <a:gd name="connsiteY243" fmla="*/ 1338483 h 1851018"/>
                <a:gd name="connsiteX244" fmla="*/ 563803 w 1521193"/>
                <a:gd name="connsiteY244" fmla="*/ 1332788 h 1851018"/>
                <a:gd name="connsiteX245" fmla="*/ 592278 w 1521193"/>
                <a:gd name="connsiteY245" fmla="*/ 1310009 h 1851018"/>
                <a:gd name="connsiteX246" fmla="*/ 626447 w 1521193"/>
                <a:gd name="connsiteY246" fmla="*/ 1292925 h 1851018"/>
                <a:gd name="connsiteX247" fmla="*/ 666312 w 1521193"/>
                <a:gd name="connsiteY247" fmla="*/ 1287230 h 1851018"/>
                <a:gd name="connsiteX248" fmla="*/ 672007 w 1521193"/>
                <a:gd name="connsiteY248" fmla="*/ 1247366 h 1851018"/>
                <a:gd name="connsiteX249" fmla="*/ 654922 w 1521193"/>
                <a:gd name="connsiteY249" fmla="*/ 1241671 h 1851018"/>
                <a:gd name="connsiteX250" fmla="*/ 677702 w 1521193"/>
                <a:gd name="connsiteY250" fmla="*/ 1230281 h 1851018"/>
                <a:gd name="connsiteX251" fmla="*/ 774517 w 1521193"/>
                <a:gd name="connsiteY251" fmla="*/ 1218892 h 1851018"/>
                <a:gd name="connsiteX252" fmla="*/ 808687 w 1521193"/>
                <a:gd name="connsiteY252" fmla="*/ 1213197 h 1851018"/>
                <a:gd name="connsiteX253" fmla="*/ 791602 w 1521193"/>
                <a:gd name="connsiteY253" fmla="*/ 1207502 h 1851018"/>
                <a:gd name="connsiteX254" fmla="*/ 751737 w 1521193"/>
                <a:gd name="connsiteY254" fmla="*/ 1173333 h 1851018"/>
                <a:gd name="connsiteX255" fmla="*/ 740347 w 1521193"/>
                <a:gd name="connsiteY255" fmla="*/ 1156249 h 1851018"/>
                <a:gd name="connsiteX256" fmla="*/ 700482 w 1521193"/>
                <a:gd name="connsiteY256" fmla="*/ 1139164 h 1851018"/>
                <a:gd name="connsiteX257" fmla="*/ 495463 w 1521193"/>
                <a:gd name="connsiteY257" fmla="*/ 1127775 h 1851018"/>
                <a:gd name="connsiteX258" fmla="*/ 410038 w 1521193"/>
                <a:gd name="connsiteY258" fmla="*/ 1144859 h 1851018"/>
                <a:gd name="connsiteX259" fmla="*/ 398648 w 1521193"/>
                <a:gd name="connsiteY259" fmla="*/ 1167638 h 1851018"/>
                <a:gd name="connsiteX260" fmla="*/ 353088 w 1521193"/>
                <a:gd name="connsiteY260" fmla="*/ 1218892 h 1851018"/>
                <a:gd name="connsiteX261" fmla="*/ 347394 w 1521193"/>
                <a:gd name="connsiteY261" fmla="*/ 1173333 h 1851018"/>
                <a:gd name="connsiteX262" fmla="*/ 233494 w 1521193"/>
                <a:gd name="connsiteY262" fmla="*/ 1201807 h 1851018"/>
                <a:gd name="connsiteX263" fmla="*/ 216409 w 1521193"/>
                <a:gd name="connsiteY263" fmla="*/ 1218892 h 1851018"/>
                <a:gd name="connsiteX264" fmla="*/ 210714 w 1521193"/>
                <a:gd name="connsiteY264" fmla="*/ 1201807 h 1851018"/>
                <a:gd name="connsiteX265" fmla="*/ 222104 w 1521193"/>
                <a:gd name="connsiteY265" fmla="*/ 1173333 h 1851018"/>
                <a:gd name="connsiteX266" fmla="*/ 205019 w 1521193"/>
                <a:gd name="connsiteY266" fmla="*/ 1167638 h 1851018"/>
                <a:gd name="connsiteX267" fmla="*/ 148069 w 1521193"/>
                <a:gd name="connsiteY267" fmla="*/ 1156249 h 1851018"/>
                <a:gd name="connsiteX268" fmla="*/ 119594 w 1521193"/>
                <a:gd name="connsiteY268" fmla="*/ 1150554 h 1851018"/>
                <a:gd name="connsiteX269" fmla="*/ 85425 w 1521193"/>
                <a:gd name="connsiteY269" fmla="*/ 1139164 h 1851018"/>
                <a:gd name="connsiteX270" fmla="*/ 11390 w 1521193"/>
                <a:gd name="connsiteY270" fmla="*/ 1133469 h 1851018"/>
                <a:gd name="connsiteX271" fmla="*/ 0 w 1521193"/>
                <a:gd name="connsiteY271" fmla="*/ 1116385 h 1851018"/>
                <a:gd name="connsiteX272" fmla="*/ 5695 w 1521193"/>
                <a:gd name="connsiteY272" fmla="*/ 1093606 h 1851018"/>
                <a:gd name="connsiteX273" fmla="*/ 28475 w 1521193"/>
                <a:gd name="connsiteY273" fmla="*/ 1087911 h 1851018"/>
                <a:gd name="connsiteX274" fmla="*/ 34170 w 1521193"/>
                <a:gd name="connsiteY274" fmla="*/ 1048047 h 1851018"/>
                <a:gd name="connsiteX275" fmla="*/ 45560 w 1521193"/>
                <a:gd name="connsiteY275" fmla="*/ 1065131 h 1851018"/>
                <a:gd name="connsiteX276" fmla="*/ 68340 w 1521193"/>
                <a:gd name="connsiteY276" fmla="*/ 1087911 h 1851018"/>
                <a:gd name="connsiteX277" fmla="*/ 85425 w 1521193"/>
                <a:gd name="connsiteY277" fmla="*/ 1093606 h 1851018"/>
                <a:gd name="connsiteX278" fmla="*/ 176544 w 1521193"/>
                <a:gd name="connsiteY278" fmla="*/ 1099300 h 1851018"/>
                <a:gd name="connsiteX279" fmla="*/ 187934 w 1521193"/>
                <a:gd name="connsiteY279" fmla="*/ 1116385 h 1851018"/>
                <a:gd name="connsiteX280" fmla="*/ 227799 w 1521193"/>
                <a:gd name="connsiteY280" fmla="*/ 1133469 h 1851018"/>
                <a:gd name="connsiteX281" fmla="*/ 290444 w 1521193"/>
                <a:gd name="connsiteY281" fmla="*/ 1139164 h 1851018"/>
                <a:gd name="connsiteX282" fmla="*/ 444208 w 1521193"/>
                <a:gd name="connsiteY282" fmla="*/ 1133469 h 1851018"/>
                <a:gd name="connsiteX283" fmla="*/ 427123 w 1521193"/>
                <a:gd name="connsiteY283" fmla="*/ 1127775 h 1851018"/>
                <a:gd name="connsiteX284" fmla="*/ 398648 w 1521193"/>
                <a:gd name="connsiteY284" fmla="*/ 1093606 h 1851018"/>
                <a:gd name="connsiteX285" fmla="*/ 347394 w 1521193"/>
                <a:gd name="connsiteY285" fmla="*/ 1076521 h 1851018"/>
                <a:gd name="connsiteX286" fmla="*/ 290444 w 1521193"/>
                <a:gd name="connsiteY286" fmla="*/ 1048047 h 1851018"/>
                <a:gd name="connsiteX287" fmla="*/ 284749 w 1521193"/>
                <a:gd name="connsiteY287" fmla="*/ 1030962 h 1851018"/>
                <a:gd name="connsiteX288" fmla="*/ 267664 w 1521193"/>
                <a:gd name="connsiteY288" fmla="*/ 1025268 h 1851018"/>
                <a:gd name="connsiteX289" fmla="*/ 244884 w 1521193"/>
                <a:gd name="connsiteY289" fmla="*/ 1008183 h 1851018"/>
                <a:gd name="connsiteX290" fmla="*/ 227799 w 1521193"/>
                <a:gd name="connsiteY290" fmla="*/ 979709 h 1851018"/>
                <a:gd name="connsiteX291" fmla="*/ 210714 w 1521193"/>
                <a:gd name="connsiteY291" fmla="*/ 956930 h 1851018"/>
                <a:gd name="connsiteX292" fmla="*/ 182239 w 1521193"/>
                <a:gd name="connsiteY292" fmla="*/ 894286 h 1851018"/>
                <a:gd name="connsiteX293" fmla="*/ 148069 w 1521193"/>
                <a:gd name="connsiteY293" fmla="*/ 934150 h 1851018"/>
                <a:gd name="connsiteX294" fmla="*/ 136679 w 1521193"/>
                <a:gd name="connsiteY294" fmla="*/ 882897 h 1851018"/>
                <a:gd name="connsiteX295" fmla="*/ 170849 w 1521193"/>
                <a:gd name="connsiteY295" fmla="*/ 837338 h 1851018"/>
                <a:gd name="connsiteX296" fmla="*/ 187934 w 1521193"/>
                <a:gd name="connsiteY296" fmla="*/ 865812 h 1851018"/>
                <a:gd name="connsiteX297" fmla="*/ 193629 w 1521193"/>
                <a:gd name="connsiteY297" fmla="*/ 888592 h 1851018"/>
                <a:gd name="connsiteX298" fmla="*/ 210714 w 1521193"/>
                <a:gd name="connsiteY298" fmla="*/ 905676 h 1851018"/>
                <a:gd name="connsiteX299" fmla="*/ 233494 w 1521193"/>
                <a:gd name="connsiteY299" fmla="*/ 951235 h 1851018"/>
                <a:gd name="connsiteX300" fmla="*/ 279054 w 1521193"/>
                <a:gd name="connsiteY300" fmla="*/ 979709 h 1851018"/>
                <a:gd name="connsiteX301" fmla="*/ 313224 w 1521193"/>
                <a:gd name="connsiteY301" fmla="*/ 1002488 h 1851018"/>
                <a:gd name="connsiteX302" fmla="*/ 347394 w 1521193"/>
                <a:gd name="connsiteY302" fmla="*/ 1036657 h 1851018"/>
                <a:gd name="connsiteX303" fmla="*/ 364478 w 1521193"/>
                <a:gd name="connsiteY303" fmla="*/ 1065131 h 1851018"/>
                <a:gd name="connsiteX304" fmla="*/ 398648 w 1521193"/>
                <a:gd name="connsiteY304" fmla="*/ 1076521 h 1851018"/>
                <a:gd name="connsiteX305" fmla="*/ 438513 w 1521193"/>
                <a:gd name="connsiteY305" fmla="*/ 1065131 h 1851018"/>
                <a:gd name="connsiteX306" fmla="*/ 449903 w 1521193"/>
                <a:gd name="connsiteY306" fmla="*/ 1082216 h 1851018"/>
                <a:gd name="connsiteX307" fmla="*/ 455598 w 1521193"/>
                <a:gd name="connsiteY307" fmla="*/ 1099300 h 1851018"/>
                <a:gd name="connsiteX308" fmla="*/ 501158 w 1521193"/>
                <a:gd name="connsiteY308" fmla="*/ 1104995 h 1851018"/>
                <a:gd name="connsiteX309" fmla="*/ 620752 w 1521193"/>
                <a:gd name="connsiteY309" fmla="*/ 1116385 h 1851018"/>
                <a:gd name="connsiteX310" fmla="*/ 649227 w 1521193"/>
                <a:gd name="connsiteY310" fmla="*/ 1104995 h 1851018"/>
                <a:gd name="connsiteX311" fmla="*/ 597973 w 1521193"/>
                <a:gd name="connsiteY311" fmla="*/ 1076521 h 1851018"/>
                <a:gd name="connsiteX312" fmla="*/ 575193 w 1521193"/>
                <a:gd name="connsiteY312" fmla="*/ 1059437 h 1851018"/>
                <a:gd name="connsiteX313" fmla="*/ 569498 w 1521193"/>
                <a:gd name="connsiteY313" fmla="*/ 1042352 h 1851018"/>
                <a:gd name="connsiteX314" fmla="*/ 552413 w 1521193"/>
                <a:gd name="connsiteY314" fmla="*/ 1030962 h 1851018"/>
                <a:gd name="connsiteX315" fmla="*/ 518243 w 1521193"/>
                <a:gd name="connsiteY315" fmla="*/ 996793 h 1851018"/>
                <a:gd name="connsiteX316" fmla="*/ 501158 w 1521193"/>
                <a:gd name="connsiteY316" fmla="*/ 979709 h 1851018"/>
                <a:gd name="connsiteX317" fmla="*/ 478378 w 1521193"/>
                <a:gd name="connsiteY317" fmla="*/ 968319 h 1851018"/>
                <a:gd name="connsiteX318" fmla="*/ 461293 w 1521193"/>
                <a:gd name="connsiteY318" fmla="*/ 962624 h 1851018"/>
                <a:gd name="connsiteX319" fmla="*/ 427123 w 1521193"/>
                <a:gd name="connsiteY319" fmla="*/ 934150 h 1851018"/>
                <a:gd name="connsiteX320" fmla="*/ 421428 w 1521193"/>
                <a:gd name="connsiteY320" fmla="*/ 911371 h 1851018"/>
                <a:gd name="connsiteX321" fmla="*/ 404343 w 1521193"/>
                <a:gd name="connsiteY321" fmla="*/ 905676 h 1851018"/>
                <a:gd name="connsiteX322" fmla="*/ 387258 w 1521193"/>
                <a:gd name="connsiteY322" fmla="*/ 894286 h 1851018"/>
                <a:gd name="connsiteX323" fmla="*/ 375868 w 1521193"/>
                <a:gd name="connsiteY323" fmla="*/ 877202 h 1851018"/>
                <a:gd name="connsiteX324" fmla="*/ 358783 w 1521193"/>
                <a:gd name="connsiteY324" fmla="*/ 871507 h 1851018"/>
                <a:gd name="connsiteX325" fmla="*/ 353088 w 1521193"/>
                <a:gd name="connsiteY325" fmla="*/ 814559 h 1851018"/>
                <a:gd name="connsiteX326" fmla="*/ 347394 w 1521193"/>
                <a:gd name="connsiteY326" fmla="*/ 797474 h 1851018"/>
                <a:gd name="connsiteX327" fmla="*/ 341699 w 1521193"/>
                <a:gd name="connsiteY327" fmla="*/ 774695 h 1851018"/>
                <a:gd name="connsiteX328" fmla="*/ 324614 w 1521193"/>
                <a:gd name="connsiteY328" fmla="*/ 769000 h 1851018"/>
                <a:gd name="connsiteX329" fmla="*/ 239189 w 1521193"/>
                <a:gd name="connsiteY329" fmla="*/ 769000 h 1851018"/>
                <a:gd name="connsiteX330" fmla="*/ 216409 w 1521193"/>
                <a:gd name="connsiteY330" fmla="*/ 757611 h 1851018"/>
                <a:gd name="connsiteX331" fmla="*/ 199324 w 1521193"/>
                <a:gd name="connsiteY331" fmla="*/ 751916 h 1851018"/>
                <a:gd name="connsiteX332" fmla="*/ 193629 w 1521193"/>
                <a:gd name="connsiteY332" fmla="*/ 734831 h 1851018"/>
                <a:gd name="connsiteX333" fmla="*/ 267664 w 1521193"/>
                <a:gd name="connsiteY333" fmla="*/ 723442 h 1851018"/>
                <a:gd name="connsiteX334" fmla="*/ 284749 w 1521193"/>
                <a:gd name="connsiteY334" fmla="*/ 712052 h 1851018"/>
                <a:gd name="connsiteX335" fmla="*/ 313224 w 1521193"/>
                <a:gd name="connsiteY335" fmla="*/ 677883 h 1851018"/>
                <a:gd name="connsiteX336" fmla="*/ 324614 w 1521193"/>
                <a:gd name="connsiteY336" fmla="*/ 712052 h 1851018"/>
                <a:gd name="connsiteX337" fmla="*/ 330309 w 1521193"/>
                <a:gd name="connsiteY337" fmla="*/ 740526 h 1851018"/>
                <a:gd name="connsiteX338" fmla="*/ 353088 w 1521193"/>
                <a:gd name="connsiteY338" fmla="*/ 774695 h 1851018"/>
                <a:gd name="connsiteX339" fmla="*/ 364478 w 1521193"/>
                <a:gd name="connsiteY339" fmla="*/ 825948 h 1851018"/>
                <a:gd name="connsiteX340" fmla="*/ 375868 w 1521193"/>
                <a:gd name="connsiteY340" fmla="*/ 860117 h 1851018"/>
                <a:gd name="connsiteX341" fmla="*/ 421428 w 1521193"/>
                <a:gd name="connsiteY341" fmla="*/ 888592 h 1851018"/>
                <a:gd name="connsiteX342" fmla="*/ 466988 w 1521193"/>
                <a:gd name="connsiteY342" fmla="*/ 917066 h 1851018"/>
                <a:gd name="connsiteX343" fmla="*/ 455598 w 1521193"/>
                <a:gd name="connsiteY343" fmla="*/ 871507 h 1851018"/>
                <a:gd name="connsiteX344" fmla="*/ 444208 w 1521193"/>
                <a:gd name="connsiteY344" fmla="*/ 854423 h 1851018"/>
                <a:gd name="connsiteX345" fmla="*/ 449903 w 1521193"/>
                <a:gd name="connsiteY345" fmla="*/ 780390 h 1851018"/>
                <a:gd name="connsiteX346" fmla="*/ 438513 w 1521193"/>
                <a:gd name="connsiteY346" fmla="*/ 723442 h 1851018"/>
                <a:gd name="connsiteX347" fmla="*/ 427123 w 1521193"/>
                <a:gd name="connsiteY347" fmla="*/ 655104 h 1851018"/>
                <a:gd name="connsiteX348" fmla="*/ 421428 w 1521193"/>
                <a:gd name="connsiteY348" fmla="*/ 632324 h 1851018"/>
                <a:gd name="connsiteX349" fmla="*/ 410038 w 1521193"/>
                <a:gd name="connsiteY349" fmla="*/ 609545 h 1851018"/>
                <a:gd name="connsiteX350" fmla="*/ 404343 w 1521193"/>
                <a:gd name="connsiteY350" fmla="*/ 575376 h 1851018"/>
                <a:gd name="connsiteX351" fmla="*/ 387258 w 1521193"/>
                <a:gd name="connsiteY351" fmla="*/ 586766 h 1851018"/>
                <a:gd name="connsiteX352" fmla="*/ 421428 w 1521193"/>
                <a:gd name="connsiteY352" fmla="*/ 615240 h 1851018"/>
                <a:gd name="connsiteX353" fmla="*/ 449903 w 1521193"/>
                <a:gd name="connsiteY353" fmla="*/ 609545 h 1851018"/>
                <a:gd name="connsiteX354" fmla="*/ 512548 w 1521193"/>
                <a:gd name="connsiteY354" fmla="*/ 552597 h 1851018"/>
                <a:gd name="connsiteX355" fmla="*/ 518243 w 1521193"/>
                <a:gd name="connsiteY355" fmla="*/ 575376 h 1851018"/>
                <a:gd name="connsiteX356" fmla="*/ 523938 w 1521193"/>
                <a:gd name="connsiteY356" fmla="*/ 592460 h 1851018"/>
                <a:gd name="connsiteX357" fmla="*/ 506853 w 1521193"/>
                <a:gd name="connsiteY357" fmla="*/ 609545 h 1851018"/>
                <a:gd name="connsiteX358" fmla="*/ 472683 w 1521193"/>
                <a:gd name="connsiteY358" fmla="*/ 643714 h 1851018"/>
                <a:gd name="connsiteX359" fmla="*/ 506853 w 1521193"/>
                <a:gd name="connsiteY359" fmla="*/ 666493 h 1851018"/>
                <a:gd name="connsiteX360" fmla="*/ 523938 w 1521193"/>
                <a:gd name="connsiteY360" fmla="*/ 683578 h 1851018"/>
                <a:gd name="connsiteX361" fmla="*/ 569498 w 1521193"/>
                <a:gd name="connsiteY361" fmla="*/ 700662 h 1851018"/>
                <a:gd name="connsiteX362" fmla="*/ 546718 w 1521193"/>
                <a:gd name="connsiteY362" fmla="*/ 757611 h 1851018"/>
                <a:gd name="connsiteX363" fmla="*/ 518243 w 1521193"/>
                <a:gd name="connsiteY363" fmla="*/ 774695 h 1851018"/>
                <a:gd name="connsiteX364" fmla="*/ 501158 w 1521193"/>
                <a:gd name="connsiteY364" fmla="*/ 808864 h 1851018"/>
                <a:gd name="connsiteX365" fmla="*/ 489768 w 1521193"/>
                <a:gd name="connsiteY365" fmla="*/ 825948 h 1851018"/>
                <a:gd name="connsiteX366" fmla="*/ 495463 w 1521193"/>
                <a:gd name="connsiteY366" fmla="*/ 877202 h 1851018"/>
                <a:gd name="connsiteX367" fmla="*/ 501158 w 1521193"/>
                <a:gd name="connsiteY367" fmla="*/ 894286 h 1851018"/>
                <a:gd name="connsiteX368" fmla="*/ 518243 w 1521193"/>
                <a:gd name="connsiteY368" fmla="*/ 911371 h 1851018"/>
                <a:gd name="connsiteX369" fmla="*/ 541023 w 1521193"/>
                <a:gd name="connsiteY369" fmla="*/ 917066 h 1851018"/>
                <a:gd name="connsiteX370" fmla="*/ 563803 w 1521193"/>
                <a:gd name="connsiteY370" fmla="*/ 951235 h 1851018"/>
                <a:gd name="connsiteX371" fmla="*/ 580888 w 1521193"/>
                <a:gd name="connsiteY371" fmla="*/ 991099 h 1851018"/>
                <a:gd name="connsiteX372" fmla="*/ 597973 w 1521193"/>
                <a:gd name="connsiteY372" fmla="*/ 996793 h 1851018"/>
                <a:gd name="connsiteX373" fmla="*/ 615058 w 1521193"/>
                <a:gd name="connsiteY373" fmla="*/ 996793 h 1851018"/>
                <a:gd name="connsiteX374" fmla="*/ 603668 w 1521193"/>
                <a:gd name="connsiteY374" fmla="*/ 917066 h 1851018"/>
                <a:gd name="connsiteX375" fmla="*/ 592278 w 1521193"/>
                <a:gd name="connsiteY375" fmla="*/ 894286 h 1851018"/>
                <a:gd name="connsiteX376" fmla="*/ 586583 w 1521193"/>
                <a:gd name="connsiteY376" fmla="*/ 871507 h 1851018"/>
                <a:gd name="connsiteX377" fmla="*/ 580888 w 1521193"/>
                <a:gd name="connsiteY377" fmla="*/ 825948 h 1851018"/>
                <a:gd name="connsiteX378" fmla="*/ 615058 w 1521193"/>
                <a:gd name="connsiteY378" fmla="*/ 837338 h 1851018"/>
                <a:gd name="connsiteX379" fmla="*/ 637837 w 1521193"/>
                <a:gd name="connsiteY379" fmla="*/ 831643 h 1851018"/>
                <a:gd name="connsiteX380" fmla="*/ 626447 w 1521193"/>
                <a:gd name="connsiteY380" fmla="*/ 814559 h 1851018"/>
                <a:gd name="connsiteX381" fmla="*/ 592278 w 1521193"/>
                <a:gd name="connsiteY381" fmla="*/ 797474 h 1851018"/>
                <a:gd name="connsiteX382" fmla="*/ 586583 w 1521193"/>
                <a:gd name="connsiteY382" fmla="*/ 780390 h 1851018"/>
                <a:gd name="connsiteX383" fmla="*/ 632142 w 1521193"/>
                <a:gd name="connsiteY383" fmla="*/ 740526 h 1851018"/>
                <a:gd name="connsiteX384" fmla="*/ 626447 w 1521193"/>
                <a:gd name="connsiteY384" fmla="*/ 723442 h 1851018"/>
                <a:gd name="connsiteX385" fmla="*/ 632142 w 1521193"/>
                <a:gd name="connsiteY385" fmla="*/ 780390 h 1851018"/>
                <a:gd name="connsiteX386" fmla="*/ 654922 w 1521193"/>
                <a:gd name="connsiteY386" fmla="*/ 786085 h 1851018"/>
                <a:gd name="connsiteX387" fmla="*/ 677702 w 1521193"/>
                <a:gd name="connsiteY387" fmla="*/ 860117 h 1851018"/>
                <a:gd name="connsiteX388" fmla="*/ 694787 w 1521193"/>
                <a:gd name="connsiteY388" fmla="*/ 871507 h 1851018"/>
                <a:gd name="connsiteX389" fmla="*/ 683397 w 1521193"/>
                <a:gd name="connsiteY389" fmla="*/ 894286 h 1851018"/>
                <a:gd name="connsiteX390" fmla="*/ 700482 w 1521193"/>
                <a:gd name="connsiteY390" fmla="*/ 968319 h 1851018"/>
                <a:gd name="connsiteX391" fmla="*/ 711872 w 1521193"/>
                <a:gd name="connsiteY391" fmla="*/ 985404 h 1851018"/>
                <a:gd name="connsiteX392" fmla="*/ 717567 w 1521193"/>
                <a:gd name="connsiteY392" fmla="*/ 1002488 h 1851018"/>
                <a:gd name="connsiteX393" fmla="*/ 740347 w 1521193"/>
                <a:gd name="connsiteY393" fmla="*/ 1008183 h 1851018"/>
                <a:gd name="connsiteX394" fmla="*/ 757432 w 1521193"/>
                <a:gd name="connsiteY394" fmla="*/ 1013878 h 1851018"/>
                <a:gd name="connsiteX395" fmla="*/ 808687 w 1521193"/>
                <a:gd name="connsiteY395" fmla="*/ 1036657 h 1851018"/>
                <a:gd name="connsiteX396" fmla="*/ 820077 w 1521193"/>
                <a:gd name="connsiteY396" fmla="*/ 1059437 h 1851018"/>
                <a:gd name="connsiteX397" fmla="*/ 859942 w 1521193"/>
                <a:gd name="connsiteY397" fmla="*/ 1076521 h 1851018"/>
                <a:gd name="connsiteX398" fmla="*/ 842857 w 1521193"/>
                <a:gd name="connsiteY398" fmla="*/ 1087911 h 1851018"/>
                <a:gd name="connsiteX399" fmla="*/ 825772 w 1521193"/>
                <a:gd name="connsiteY399" fmla="*/ 1076521 h 1851018"/>
                <a:gd name="connsiteX400" fmla="*/ 797297 w 1521193"/>
                <a:gd name="connsiteY400" fmla="*/ 1048047 h 1851018"/>
                <a:gd name="connsiteX401" fmla="*/ 763127 w 1521193"/>
                <a:gd name="connsiteY401" fmla="*/ 1042352 h 1851018"/>
                <a:gd name="connsiteX402" fmla="*/ 700482 w 1521193"/>
                <a:gd name="connsiteY402" fmla="*/ 1019573 h 1851018"/>
                <a:gd name="connsiteX403" fmla="*/ 677702 w 1521193"/>
                <a:gd name="connsiteY403" fmla="*/ 1002488 h 1851018"/>
                <a:gd name="connsiteX404" fmla="*/ 672007 w 1521193"/>
                <a:gd name="connsiteY404" fmla="*/ 911371 h 1851018"/>
                <a:gd name="connsiteX405" fmla="*/ 637837 w 1521193"/>
                <a:gd name="connsiteY405" fmla="*/ 888592 h 1851018"/>
                <a:gd name="connsiteX406" fmla="*/ 558108 w 1521193"/>
                <a:gd name="connsiteY406" fmla="*/ 917066 h 1851018"/>
                <a:gd name="connsiteX407" fmla="*/ 580888 w 1521193"/>
                <a:gd name="connsiteY407" fmla="*/ 962624 h 1851018"/>
                <a:gd name="connsiteX408" fmla="*/ 615058 w 1521193"/>
                <a:gd name="connsiteY408" fmla="*/ 985404 h 1851018"/>
                <a:gd name="connsiteX409" fmla="*/ 632142 w 1521193"/>
                <a:gd name="connsiteY409" fmla="*/ 1025268 h 1851018"/>
                <a:gd name="connsiteX410" fmla="*/ 643532 w 1521193"/>
                <a:gd name="connsiteY410" fmla="*/ 1059437 h 1851018"/>
                <a:gd name="connsiteX411" fmla="*/ 700482 w 1521193"/>
                <a:gd name="connsiteY411" fmla="*/ 1065131 h 1851018"/>
                <a:gd name="connsiteX412" fmla="*/ 751737 w 1521193"/>
                <a:gd name="connsiteY412" fmla="*/ 1065131 h 1851018"/>
                <a:gd name="connsiteX413" fmla="*/ 768822 w 1521193"/>
                <a:gd name="connsiteY413" fmla="*/ 1139164 h 1851018"/>
                <a:gd name="connsiteX414" fmla="*/ 785907 w 1521193"/>
                <a:gd name="connsiteY414" fmla="*/ 1150554 h 1851018"/>
                <a:gd name="connsiteX415" fmla="*/ 825772 w 1521193"/>
                <a:gd name="connsiteY415" fmla="*/ 1144859 h 1851018"/>
                <a:gd name="connsiteX416" fmla="*/ 882722 w 1521193"/>
                <a:gd name="connsiteY416" fmla="*/ 1139164 h 1851018"/>
                <a:gd name="connsiteX417" fmla="*/ 911196 w 1521193"/>
                <a:gd name="connsiteY417" fmla="*/ 1122080 h 1851018"/>
                <a:gd name="connsiteX418" fmla="*/ 928281 w 1521193"/>
                <a:gd name="connsiteY418" fmla="*/ 1116385 h 1851018"/>
                <a:gd name="connsiteX419" fmla="*/ 916891 w 1521193"/>
                <a:gd name="connsiteY419" fmla="*/ 1053742 h 1851018"/>
                <a:gd name="connsiteX420" fmla="*/ 905501 w 1521193"/>
                <a:gd name="connsiteY420" fmla="*/ 1030962 h 1851018"/>
                <a:gd name="connsiteX421" fmla="*/ 888416 w 1521193"/>
                <a:gd name="connsiteY421" fmla="*/ 1025268 h 1851018"/>
                <a:gd name="connsiteX422" fmla="*/ 888416 w 1521193"/>
                <a:gd name="connsiteY422" fmla="*/ 985404 h 1851018"/>
                <a:gd name="connsiteX423" fmla="*/ 882722 w 1521193"/>
                <a:gd name="connsiteY423" fmla="*/ 945540 h 1851018"/>
                <a:gd name="connsiteX424" fmla="*/ 865637 w 1521193"/>
                <a:gd name="connsiteY424" fmla="*/ 939845 h 1851018"/>
                <a:gd name="connsiteX425" fmla="*/ 842857 w 1521193"/>
                <a:gd name="connsiteY425" fmla="*/ 934150 h 1851018"/>
                <a:gd name="connsiteX426" fmla="*/ 808687 w 1521193"/>
                <a:gd name="connsiteY426" fmla="*/ 917066 h 1851018"/>
                <a:gd name="connsiteX427" fmla="*/ 802992 w 1521193"/>
                <a:gd name="connsiteY427" fmla="*/ 934150 h 1851018"/>
                <a:gd name="connsiteX428" fmla="*/ 791602 w 1521193"/>
                <a:gd name="connsiteY428" fmla="*/ 951235 h 1851018"/>
                <a:gd name="connsiteX429" fmla="*/ 774517 w 1521193"/>
                <a:gd name="connsiteY429" fmla="*/ 945540 h 1851018"/>
                <a:gd name="connsiteX430" fmla="*/ 797297 w 1521193"/>
                <a:gd name="connsiteY430" fmla="*/ 882897 h 1851018"/>
                <a:gd name="connsiteX431" fmla="*/ 774517 w 1521193"/>
                <a:gd name="connsiteY431" fmla="*/ 871507 h 1851018"/>
                <a:gd name="connsiteX432" fmla="*/ 751737 w 1521193"/>
                <a:gd name="connsiteY432" fmla="*/ 848728 h 1851018"/>
                <a:gd name="connsiteX433" fmla="*/ 740347 w 1521193"/>
                <a:gd name="connsiteY433" fmla="*/ 808864 h 1851018"/>
                <a:gd name="connsiteX434" fmla="*/ 797297 w 1521193"/>
                <a:gd name="connsiteY434" fmla="*/ 780390 h 1851018"/>
                <a:gd name="connsiteX435" fmla="*/ 780212 w 1521193"/>
                <a:gd name="connsiteY435" fmla="*/ 786085 h 1851018"/>
                <a:gd name="connsiteX436" fmla="*/ 791602 w 1521193"/>
                <a:gd name="connsiteY436" fmla="*/ 808864 h 1851018"/>
                <a:gd name="connsiteX437" fmla="*/ 797297 w 1521193"/>
                <a:gd name="connsiteY437" fmla="*/ 825948 h 1851018"/>
                <a:gd name="connsiteX438" fmla="*/ 814382 w 1521193"/>
                <a:gd name="connsiteY438" fmla="*/ 837338 h 1851018"/>
                <a:gd name="connsiteX439" fmla="*/ 825772 w 1521193"/>
                <a:gd name="connsiteY439" fmla="*/ 854423 h 1851018"/>
                <a:gd name="connsiteX440" fmla="*/ 854247 w 1521193"/>
                <a:gd name="connsiteY440" fmla="*/ 871507 h 1851018"/>
                <a:gd name="connsiteX441" fmla="*/ 871332 w 1521193"/>
                <a:gd name="connsiteY441" fmla="*/ 882897 h 1851018"/>
                <a:gd name="connsiteX442" fmla="*/ 905501 w 1521193"/>
                <a:gd name="connsiteY442" fmla="*/ 905676 h 1851018"/>
                <a:gd name="connsiteX443" fmla="*/ 916891 w 1521193"/>
                <a:gd name="connsiteY443" fmla="*/ 848728 h 1851018"/>
                <a:gd name="connsiteX444" fmla="*/ 922586 w 1521193"/>
                <a:gd name="connsiteY444" fmla="*/ 820254 h 1851018"/>
                <a:gd name="connsiteX445" fmla="*/ 905501 w 1521193"/>
                <a:gd name="connsiteY445" fmla="*/ 808864 h 1851018"/>
                <a:gd name="connsiteX446" fmla="*/ 877027 w 1521193"/>
                <a:gd name="connsiteY446" fmla="*/ 763305 h 1851018"/>
                <a:gd name="connsiteX447" fmla="*/ 865637 w 1521193"/>
                <a:gd name="connsiteY447" fmla="*/ 746221 h 1851018"/>
                <a:gd name="connsiteX448" fmla="*/ 854247 w 1521193"/>
                <a:gd name="connsiteY448" fmla="*/ 723442 h 1851018"/>
                <a:gd name="connsiteX449" fmla="*/ 825772 w 1521193"/>
                <a:gd name="connsiteY449" fmla="*/ 689273 h 1851018"/>
                <a:gd name="connsiteX450" fmla="*/ 814382 w 1521193"/>
                <a:gd name="connsiteY450" fmla="*/ 660798 h 1851018"/>
                <a:gd name="connsiteX451" fmla="*/ 797297 w 1521193"/>
                <a:gd name="connsiteY451" fmla="*/ 643714 h 1851018"/>
                <a:gd name="connsiteX452" fmla="*/ 763127 w 1521193"/>
                <a:gd name="connsiteY452" fmla="*/ 620935 h 1851018"/>
                <a:gd name="connsiteX453" fmla="*/ 746042 w 1521193"/>
                <a:gd name="connsiteY453" fmla="*/ 626629 h 1851018"/>
                <a:gd name="connsiteX454" fmla="*/ 751737 w 1521193"/>
                <a:gd name="connsiteY454" fmla="*/ 666493 h 1851018"/>
                <a:gd name="connsiteX455" fmla="*/ 746042 w 1521193"/>
                <a:gd name="connsiteY455" fmla="*/ 683578 h 1851018"/>
                <a:gd name="connsiteX456" fmla="*/ 728957 w 1521193"/>
                <a:gd name="connsiteY456" fmla="*/ 677883 h 1851018"/>
                <a:gd name="connsiteX457" fmla="*/ 711872 w 1521193"/>
                <a:gd name="connsiteY457" fmla="*/ 660798 h 1851018"/>
                <a:gd name="connsiteX458" fmla="*/ 717567 w 1521193"/>
                <a:gd name="connsiteY458" fmla="*/ 643714 h 1851018"/>
                <a:gd name="connsiteX459" fmla="*/ 751737 w 1521193"/>
                <a:gd name="connsiteY459" fmla="*/ 626629 h 1851018"/>
                <a:gd name="connsiteX460" fmla="*/ 763127 w 1521193"/>
                <a:gd name="connsiteY460" fmla="*/ 609545 h 1851018"/>
                <a:gd name="connsiteX461" fmla="*/ 734652 w 1521193"/>
                <a:gd name="connsiteY461" fmla="*/ 598155 h 1851018"/>
                <a:gd name="connsiteX462" fmla="*/ 706177 w 1521193"/>
                <a:gd name="connsiteY462" fmla="*/ 569681 h 1851018"/>
                <a:gd name="connsiteX463" fmla="*/ 666312 w 1521193"/>
                <a:gd name="connsiteY463" fmla="*/ 546902 h 1851018"/>
                <a:gd name="connsiteX464" fmla="*/ 654922 w 1521193"/>
                <a:gd name="connsiteY464" fmla="*/ 529817 h 1851018"/>
                <a:gd name="connsiteX465" fmla="*/ 672007 w 1521193"/>
                <a:gd name="connsiteY465" fmla="*/ 518428 h 1851018"/>
                <a:gd name="connsiteX466" fmla="*/ 700482 w 1521193"/>
                <a:gd name="connsiteY466" fmla="*/ 495648 h 1851018"/>
                <a:gd name="connsiteX467" fmla="*/ 683397 w 1521193"/>
                <a:gd name="connsiteY467" fmla="*/ 489953 h 1851018"/>
                <a:gd name="connsiteX468" fmla="*/ 700482 w 1521193"/>
                <a:gd name="connsiteY468" fmla="*/ 501343 h 1851018"/>
                <a:gd name="connsiteX469" fmla="*/ 723262 w 1521193"/>
                <a:gd name="connsiteY469" fmla="*/ 489953 h 1851018"/>
                <a:gd name="connsiteX470" fmla="*/ 711872 w 1521193"/>
                <a:gd name="connsiteY470" fmla="*/ 472869 h 1851018"/>
                <a:gd name="connsiteX471" fmla="*/ 689092 w 1521193"/>
                <a:gd name="connsiteY471" fmla="*/ 467174 h 1851018"/>
                <a:gd name="connsiteX472" fmla="*/ 672007 w 1521193"/>
                <a:gd name="connsiteY472" fmla="*/ 444395 h 1851018"/>
                <a:gd name="connsiteX473" fmla="*/ 706177 w 1521193"/>
                <a:gd name="connsiteY473" fmla="*/ 455784 h 1851018"/>
                <a:gd name="connsiteX474" fmla="*/ 723262 w 1521193"/>
                <a:gd name="connsiteY474" fmla="*/ 478564 h 1851018"/>
                <a:gd name="connsiteX475" fmla="*/ 763127 w 1521193"/>
                <a:gd name="connsiteY475" fmla="*/ 444395 h 1851018"/>
                <a:gd name="connsiteX476" fmla="*/ 757432 w 1521193"/>
                <a:gd name="connsiteY476" fmla="*/ 421615 h 1851018"/>
                <a:gd name="connsiteX477" fmla="*/ 734652 w 1521193"/>
                <a:gd name="connsiteY477" fmla="*/ 404531 h 1851018"/>
                <a:gd name="connsiteX478" fmla="*/ 780212 w 1521193"/>
                <a:gd name="connsiteY478" fmla="*/ 381752 h 1851018"/>
                <a:gd name="connsiteX479" fmla="*/ 768822 w 1521193"/>
                <a:gd name="connsiteY479" fmla="*/ 387447 h 1851018"/>
                <a:gd name="connsiteX480" fmla="*/ 757432 w 1521193"/>
                <a:gd name="connsiteY480" fmla="*/ 467174 h 1851018"/>
                <a:gd name="connsiteX481" fmla="*/ 746042 w 1521193"/>
                <a:gd name="connsiteY481" fmla="*/ 484259 h 1851018"/>
                <a:gd name="connsiteX482" fmla="*/ 740347 w 1521193"/>
                <a:gd name="connsiteY482" fmla="*/ 529817 h 1851018"/>
                <a:gd name="connsiteX483" fmla="*/ 797297 w 1521193"/>
                <a:gd name="connsiteY483" fmla="*/ 563986 h 1851018"/>
                <a:gd name="connsiteX484" fmla="*/ 825772 w 1521193"/>
                <a:gd name="connsiteY484" fmla="*/ 581071 h 1851018"/>
                <a:gd name="connsiteX485" fmla="*/ 842857 w 1521193"/>
                <a:gd name="connsiteY485" fmla="*/ 586766 h 1851018"/>
                <a:gd name="connsiteX486" fmla="*/ 865637 w 1521193"/>
                <a:gd name="connsiteY486" fmla="*/ 609545 h 1851018"/>
                <a:gd name="connsiteX487" fmla="*/ 871332 w 1521193"/>
                <a:gd name="connsiteY487" fmla="*/ 632324 h 1851018"/>
                <a:gd name="connsiteX488" fmla="*/ 899806 w 1521193"/>
                <a:gd name="connsiteY488" fmla="*/ 660798 h 1851018"/>
                <a:gd name="connsiteX489" fmla="*/ 922586 w 1521193"/>
                <a:gd name="connsiteY489" fmla="*/ 655104 h 1851018"/>
                <a:gd name="connsiteX490" fmla="*/ 916891 w 1521193"/>
                <a:gd name="connsiteY490" fmla="*/ 620935 h 1851018"/>
                <a:gd name="connsiteX491" fmla="*/ 911196 w 1521193"/>
                <a:gd name="connsiteY491" fmla="*/ 592460 h 1851018"/>
                <a:gd name="connsiteX492" fmla="*/ 928281 w 1521193"/>
                <a:gd name="connsiteY492" fmla="*/ 478564 h 1851018"/>
                <a:gd name="connsiteX493" fmla="*/ 939671 w 1521193"/>
                <a:gd name="connsiteY493" fmla="*/ 450090 h 1851018"/>
                <a:gd name="connsiteX494" fmla="*/ 905501 w 1521193"/>
                <a:gd name="connsiteY494" fmla="*/ 381752 h 1851018"/>
                <a:gd name="connsiteX495" fmla="*/ 922586 w 1521193"/>
                <a:gd name="connsiteY495" fmla="*/ 370362 h 1851018"/>
                <a:gd name="connsiteX496" fmla="*/ 933976 w 1521193"/>
                <a:gd name="connsiteY496" fmla="*/ 353278 h 1851018"/>
                <a:gd name="connsiteX497" fmla="*/ 939671 w 1521193"/>
                <a:gd name="connsiteY497" fmla="*/ 381752 h 1851018"/>
                <a:gd name="connsiteX498" fmla="*/ 945366 w 1521193"/>
                <a:gd name="connsiteY498" fmla="*/ 421615 h 1851018"/>
                <a:gd name="connsiteX499" fmla="*/ 973841 w 1521193"/>
                <a:gd name="connsiteY499" fmla="*/ 415921 h 1851018"/>
                <a:gd name="connsiteX500" fmla="*/ 996621 w 1521193"/>
                <a:gd name="connsiteY500" fmla="*/ 376057 h 1851018"/>
                <a:gd name="connsiteX501" fmla="*/ 973841 w 1521193"/>
                <a:gd name="connsiteY501" fmla="*/ 393141 h 1851018"/>
                <a:gd name="connsiteX502" fmla="*/ 956756 w 1521193"/>
                <a:gd name="connsiteY502" fmla="*/ 427310 h 1851018"/>
                <a:gd name="connsiteX503" fmla="*/ 956756 w 1521193"/>
                <a:gd name="connsiteY503" fmla="*/ 563986 h 1851018"/>
                <a:gd name="connsiteX504" fmla="*/ 962451 w 1521193"/>
                <a:gd name="connsiteY504" fmla="*/ 757611 h 1851018"/>
                <a:gd name="connsiteX505" fmla="*/ 1036486 w 1521193"/>
                <a:gd name="connsiteY505" fmla="*/ 746221 h 1851018"/>
                <a:gd name="connsiteX506" fmla="*/ 1042181 w 1521193"/>
                <a:gd name="connsiteY506" fmla="*/ 712052 h 1851018"/>
                <a:gd name="connsiteX507" fmla="*/ 1053571 w 1521193"/>
                <a:gd name="connsiteY507" fmla="*/ 677883 h 1851018"/>
                <a:gd name="connsiteX508" fmla="*/ 1059266 w 1521193"/>
                <a:gd name="connsiteY508" fmla="*/ 655104 h 1851018"/>
                <a:gd name="connsiteX509" fmla="*/ 1076351 w 1521193"/>
                <a:gd name="connsiteY509" fmla="*/ 620935 h 1851018"/>
                <a:gd name="connsiteX510" fmla="*/ 1082046 w 1521193"/>
                <a:gd name="connsiteY510" fmla="*/ 586766 h 1851018"/>
                <a:gd name="connsiteX511" fmla="*/ 1116216 w 1521193"/>
                <a:gd name="connsiteY511" fmla="*/ 563986 h 1851018"/>
                <a:gd name="connsiteX512" fmla="*/ 1127606 w 1521193"/>
                <a:gd name="connsiteY512" fmla="*/ 546902 h 1851018"/>
                <a:gd name="connsiteX513" fmla="*/ 1110521 w 1521193"/>
                <a:gd name="connsiteY513" fmla="*/ 541207 h 1851018"/>
                <a:gd name="connsiteX514" fmla="*/ 1116216 w 1521193"/>
                <a:gd name="connsiteY514" fmla="*/ 501343 h 1851018"/>
                <a:gd name="connsiteX515" fmla="*/ 1121911 w 1521193"/>
                <a:gd name="connsiteY515" fmla="*/ 450090 h 1851018"/>
                <a:gd name="connsiteX516" fmla="*/ 1184555 w 1521193"/>
                <a:gd name="connsiteY516" fmla="*/ 467174 h 1851018"/>
                <a:gd name="connsiteX517" fmla="*/ 1201640 w 1521193"/>
                <a:gd name="connsiteY517" fmla="*/ 489953 h 1851018"/>
                <a:gd name="connsiteX518" fmla="*/ 1207335 w 1521193"/>
                <a:gd name="connsiteY518" fmla="*/ 524122 h 1851018"/>
                <a:gd name="connsiteX519" fmla="*/ 1195945 w 1521193"/>
                <a:gd name="connsiteY519" fmla="*/ 541207 h 1851018"/>
                <a:gd name="connsiteX520" fmla="*/ 1156080 w 1521193"/>
                <a:gd name="connsiteY520" fmla="*/ 575376 h 1851018"/>
                <a:gd name="connsiteX521" fmla="*/ 1144691 w 1521193"/>
                <a:gd name="connsiteY521" fmla="*/ 598155 h 1851018"/>
                <a:gd name="connsiteX522" fmla="*/ 1110521 w 1521193"/>
                <a:gd name="connsiteY522" fmla="*/ 655104 h 1851018"/>
                <a:gd name="connsiteX523" fmla="*/ 1087741 w 1521193"/>
                <a:gd name="connsiteY523" fmla="*/ 717747 h 1851018"/>
                <a:gd name="connsiteX524" fmla="*/ 1076351 w 1521193"/>
                <a:gd name="connsiteY524" fmla="*/ 740526 h 1851018"/>
                <a:gd name="connsiteX525" fmla="*/ 1013706 w 1521193"/>
                <a:gd name="connsiteY525" fmla="*/ 791779 h 1851018"/>
                <a:gd name="connsiteX526" fmla="*/ 996621 w 1521193"/>
                <a:gd name="connsiteY526" fmla="*/ 797474 h 1851018"/>
                <a:gd name="connsiteX527" fmla="*/ 968146 w 1521193"/>
                <a:gd name="connsiteY527" fmla="*/ 820254 h 1851018"/>
                <a:gd name="connsiteX528" fmla="*/ 962451 w 1521193"/>
                <a:gd name="connsiteY528" fmla="*/ 837338 h 1851018"/>
                <a:gd name="connsiteX529" fmla="*/ 968146 w 1521193"/>
                <a:gd name="connsiteY529" fmla="*/ 939845 h 1851018"/>
                <a:gd name="connsiteX530" fmla="*/ 1047876 w 1521193"/>
                <a:gd name="connsiteY530" fmla="*/ 934150 h 1851018"/>
                <a:gd name="connsiteX531" fmla="*/ 1070656 w 1521193"/>
                <a:gd name="connsiteY531" fmla="*/ 928455 h 1851018"/>
                <a:gd name="connsiteX532" fmla="*/ 1059266 w 1521193"/>
                <a:gd name="connsiteY532" fmla="*/ 911371 h 1851018"/>
                <a:gd name="connsiteX533" fmla="*/ 1064961 w 1521193"/>
                <a:gd name="connsiteY533" fmla="*/ 865812 h 1851018"/>
                <a:gd name="connsiteX534" fmla="*/ 1104826 w 1521193"/>
                <a:gd name="connsiteY534" fmla="*/ 871507 h 1851018"/>
                <a:gd name="connsiteX535" fmla="*/ 1110521 w 1521193"/>
                <a:gd name="connsiteY535" fmla="*/ 888592 h 1851018"/>
                <a:gd name="connsiteX536" fmla="*/ 1144691 w 1521193"/>
                <a:gd name="connsiteY536" fmla="*/ 911371 h 1851018"/>
                <a:gd name="connsiteX537" fmla="*/ 1218725 w 1521193"/>
                <a:gd name="connsiteY537" fmla="*/ 871507 h 1851018"/>
                <a:gd name="connsiteX538" fmla="*/ 1235810 w 1521193"/>
                <a:gd name="connsiteY538" fmla="*/ 740526 h 1851018"/>
                <a:gd name="connsiteX539" fmla="*/ 1252895 w 1521193"/>
                <a:gd name="connsiteY539" fmla="*/ 694967 h 1851018"/>
                <a:gd name="connsiteX540" fmla="*/ 1275675 w 1521193"/>
                <a:gd name="connsiteY540" fmla="*/ 700662 h 1851018"/>
                <a:gd name="connsiteX541" fmla="*/ 1281370 w 1521193"/>
                <a:gd name="connsiteY541" fmla="*/ 717747 h 1851018"/>
                <a:gd name="connsiteX542" fmla="*/ 1269980 w 1521193"/>
                <a:gd name="connsiteY542" fmla="*/ 769000 h 1851018"/>
                <a:gd name="connsiteX543" fmla="*/ 1264285 w 1521193"/>
                <a:gd name="connsiteY543" fmla="*/ 814559 h 1851018"/>
                <a:gd name="connsiteX544" fmla="*/ 1241505 w 1521193"/>
                <a:gd name="connsiteY544" fmla="*/ 860117 h 1851018"/>
                <a:gd name="connsiteX545" fmla="*/ 1235810 w 1521193"/>
                <a:gd name="connsiteY545" fmla="*/ 877202 h 1851018"/>
                <a:gd name="connsiteX546" fmla="*/ 1275675 w 1521193"/>
                <a:gd name="connsiteY546" fmla="*/ 905676 h 1851018"/>
                <a:gd name="connsiteX547" fmla="*/ 1298455 w 1521193"/>
                <a:gd name="connsiteY547" fmla="*/ 911371 h 1851018"/>
                <a:gd name="connsiteX548" fmla="*/ 1241505 w 1521193"/>
                <a:gd name="connsiteY548" fmla="*/ 934150 h 1851018"/>
                <a:gd name="connsiteX549" fmla="*/ 1201640 w 1521193"/>
                <a:gd name="connsiteY549" fmla="*/ 945540 h 1851018"/>
                <a:gd name="connsiteX550" fmla="*/ 1190250 w 1521193"/>
                <a:gd name="connsiteY550" fmla="*/ 962624 h 1851018"/>
                <a:gd name="connsiteX551" fmla="*/ 1201640 w 1521193"/>
                <a:gd name="connsiteY551" fmla="*/ 1002488 h 1851018"/>
                <a:gd name="connsiteX552" fmla="*/ 1184555 w 1521193"/>
                <a:gd name="connsiteY552" fmla="*/ 1008183 h 1851018"/>
                <a:gd name="connsiteX553" fmla="*/ 1167470 w 1521193"/>
                <a:gd name="connsiteY553" fmla="*/ 996793 h 1851018"/>
                <a:gd name="connsiteX554" fmla="*/ 1156080 w 1521193"/>
                <a:gd name="connsiteY554" fmla="*/ 1013878 h 1851018"/>
                <a:gd name="connsiteX555" fmla="*/ 1138996 w 1521193"/>
                <a:gd name="connsiteY555" fmla="*/ 1019573 h 1851018"/>
                <a:gd name="connsiteX556" fmla="*/ 1133301 w 1521193"/>
                <a:gd name="connsiteY556" fmla="*/ 979709 h 1851018"/>
                <a:gd name="connsiteX557" fmla="*/ 1116216 w 1521193"/>
                <a:gd name="connsiteY557" fmla="*/ 968319 h 1851018"/>
                <a:gd name="connsiteX558" fmla="*/ 1030791 w 1521193"/>
                <a:gd name="connsiteY558" fmla="*/ 974014 h 1851018"/>
                <a:gd name="connsiteX559" fmla="*/ 1013706 w 1521193"/>
                <a:gd name="connsiteY559" fmla="*/ 985404 h 1851018"/>
                <a:gd name="connsiteX560" fmla="*/ 1019401 w 1521193"/>
                <a:gd name="connsiteY560" fmla="*/ 1104995 h 1851018"/>
                <a:gd name="connsiteX561" fmla="*/ 1053571 w 1521193"/>
                <a:gd name="connsiteY561" fmla="*/ 1122080 h 1851018"/>
                <a:gd name="connsiteX562" fmla="*/ 1150385 w 1521193"/>
                <a:gd name="connsiteY562" fmla="*/ 1127775 h 1851018"/>
                <a:gd name="connsiteX563" fmla="*/ 1184555 w 1521193"/>
                <a:gd name="connsiteY563" fmla="*/ 1133469 h 1851018"/>
                <a:gd name="connsiteX564" fmla="*/ 1201640 w 1521193"/>
                <a:gd name="connsiteY564" fmla="*/ 1139164 h 1851018"/>
                <a:gd name="connsiteX565" fmla="*/ 1258590 w 1521193"/>
                <a:gd name="connsiteY565" fmla="*/ 1133469 h 1851018"/>
                <a:gd name="connsiteX566" fmla="*/ 1287065 w 1521193"/>
                <a:gd name="connsiteY566" fmla="*/ 1104995 h 1851018"/>
                <a:gd name="connsiteX567" fmla="*/ 1304150 w 1521193"/>
                <a:gd name="connsiteY567" fmla="*/ 1093606 h 1851018"/>
                <a:gd name="connsiteX568" fmla="*/ 1315540 w 1521193"/>
                <a:gd name="connsiteY568" fmla="*/ 1070826 h 1851018"/>
                <a:gd name="connsiteX569" fmla="*/ 1332625 w 1521193"/>
                <a:gd name="connsiteY569" fmla="*/ 1053742 h 1851018"/>
                <a:gd name="connsiteX570" fmla="*/ 1355405 w 1521193"/>
                <a:gd name="connsiteY570" fmla="*/ 1025268 h 1851018"/>
                <a:gd name="connsiteX571" fmla="*/ 1378185 w 1521193"/>
                <a:gd name="connsiteY571" fmla="*/ 985404 h 1851018"/>
                <a:gd name="connsiteX572" fmla="*/ 1383880 w 1521193"/>
                <a:gd name="connsiteY572" fmla="*/ 968319 h 1851018"/>
                <a:gd name="connsiteX573" fmla="*/ 1412355 w 1521193"/>
                <a:gd name="connsiteY573" fmla="*/ 945540 h 1851018"/>
                <a:gd name="connsiteX574" fmla="*/ 1418049 w 1521193"/>
                <a:gd name="connsiteY574" fmla="*/ 928455 h 1851018"/>
                <a:gd name="connsiteX575" fmla="*/ 1429439 w 1521193"/>
                <a:gd name="connsiteY575" fmla="*/ 905676 h 1851018"/>
                <a:gd name="connsiteX576" fmla="*/ 1418049 w 1521193"/>
                <a:gd name="connsiteY576" fmla="*/ 871507 h 1851018"/>
                <a:gd name="connsiteX577" fmla="*/ 1429439 w 1521193"/>
                <a:gd name="connsiteY577" fmla="*/ 814559 h 1851018"/>
                <a:gd name="connsiteX578" fmla="*/ 1446524 w 1521193"/>
                <a:gd name="connsiteY578" fmla="*/ 791779 h 1851018"/>
                <a:gd name="connsiteX579" fmla="*/ 1469304 w 1521193"/>
                <a:gd name="connsiteY579" fmla="*/ 780390 h 1851018"/>
                <a:gd name="connsiteX580" fmla="*/ 1429439 w 1521193"/>
                <a:gd name="connsiteY580" fmla="*/ 273550 h 1851018"/>
                <a:gd name="connsiteX581" fmla="*/ 1457914 w 1521193"/>
                <a:gd name="connsiteY581" fmla="*/ 227991 h 1851018"/>
                <a:gd name="connsiteX582" fmla="*/ 1469304 w 1521193"/>
                <a:gd name="connsiteY582" fmla="*/ 210907 h 1851018"/>
                <a:gd name="connsiteX583" fmla="*/ 1509169 w 1521193"/>
                <a:gd name="connsiteY583" fmla="*/ 171043 h 1851018"/>
                <a:gd name="connsiteX584" fmla="*/ 1486389 w 1521193"/>
                <a:gd name="connsiteY584" fmla="*/ 136874 h 1851018"/>
                <a:gd name="connsiteX585" fmla="*/ 1503474 w 1521193"/>
                <a:gd name="connsiteY585" fmla="*/ 125484 h 1851018"/>
                <a:gd name="connsiteX586" fmla="*/ 1520559 w 1521193"/>
                <a:gd name="connsiteY586" fmla="*/ 102705 h 1851018"/>
                <a:gd name="connsiteX587" fmla="*/ 1480694 w 1521193"/>
                <a:gd name="connsiteY587" fmla="*/ 40062 h 1851018"/>
                <a:gd name="connsiteX588" fmla="*/ 1450563 w 1521193"/>
                <a:gd name="connsiteY588" fmla="*/ 62840 h 1851018"/>
                <a:gd name="connsiteX589" fmla="*/ 1389575 w 1521193"/>
                <a:gd name="connsiteY589" fmla="*/ 79926 h 1851018"/>
                <a:gd name="connsiteX590" fmla="*/ 1366795 w 1521193"/>
                <a:gd name="connsiteY590" fmla="*/ 125484 h 1851018"/>
                <a:gd name="connsiteX591" fmla="*/ 1235810 w 1521193"/>
                <a:gd name="connsiteY591" fmla="*/ 68536 h 1851018"/>
                <a:gd name="connsiteX0" fmla="*/ 1235810 w 1521195"/>
                <a:gd name="connsiteY0" fmla="*/ 68536 h 1851018"/>
                <a:gd name="connsiteX1" fmla="*/ 1498954 w 1521195"/>
                <a:gd name="connsiteY1" fmla="*/ 98162 h 1851018"/>
                <a:gd name="connsiteX2" fmla="*/ 1425091 w 1521195"/>
                <a:gd name="connsiteY2" fmla="*/ 40416 h 1851018"/>
                <a:gd name="connsiteX3" fmla="*/ 1486389 w 1521195"/>
                <a:gd name="connsiteY3" fmla="*/ 791779 h 1851018"/>
                <a:gd name="connsiteX4" fmla="*/ 1474999 w 1521195"/>
                <a:gd name="connsiteY4" fmla="*/ 837338 h 1851018"/>
                <a:gd name="connsiteX5" fmla="*/ 1457914 w 1521195"/>
                <a:gd name="connsiteY5" fmla="*/ 899981 h 1851018"/>
                <a:gd name="connsiteX6" fmla="*/ 1452219 w 1521195"/>
                <a:gd name="connsiteY6" fmla="*/ 922761 h 1851018"/>
                <a:gd name="connsiteX7" fmla="*/ 1446524 w 1521195"/>
                <a:gd name="connsiteY7" fmla="*/ 956930 h 1851018"/>
                <a:gd name="connsiteX8" fmla="*/ 1412355 w 1521195"/>
                <a:gd name="connsiteY8" fmla="*/ 979709 h 1851018"/>
                <a:gd name="connsiteX9" fmla="*/ 1361100 w 1521195"/>
                <a:gd name="connsiteY9" fmla="*/ 1036657 h 1851018"/>
                <a:gd name="connsiteX10" fmla="*/ 1338320 w 1521195"/>
                <a:gd name="connsiteY10" fmla="*/ 1087911 h 1851018"/>
                <a:gd name="connsiteX11" fmla="*/ 1315540 w 1521195"/>
                <a:gd name="connsiteY11" fmla="*/ 1133469 h 1851018"/>
                <a:gd name="connsiteX12" fmla="*/ 1298455 w 1521195"/>
                <a:gd name="connsiteY12" fmla="*/ 1161943 h 1851018"/>
                <a:gd name="connsiteX13" fmla="*/ 1281370 w 1521195"/>
                <a:gd name="connsiteY13" fmla="*/ 1167638 h 1851018"/>
                <a:gd name="connsiteX14" fmla="*/ 1235810 w 1521195"/>
                <a:gd name="connsiteY14" fmla="*/ 1184723 h 1851018"/>
                <a:gd name="connsiteX15" fmla="*/ 1218725 w 1521195"/>
                <a:gd name="connsiteY15" fmla="*/ 1196112 h 1851018"/>
                <a:gd name="connsiteX16" fmla="*/ 1224420 w 1521195"/>
                <a:gd name="connsiteY16" fmla="*/ 1218892 h 1851018"/>
                <a:gd name="connsiteX17" fmla="*/ 1241505 w 1521195"/>
                <a:gd name="connsiteY17" fmla="*/ 1224587 h 1851018"/>
                <a:gd name="connsiteX18" fmla="*/ 1281370 w 1521195"/>
                <a:gd name="connsiteY18" fmla="*/ 1253061 h 1851018"/>
                <a:gd name="connsiteX19" fmla="*/ 1315540 w 1521195"/>
                <a:gd name="connsiteY19" fmla="*/ 1275840 h 1851018"/>
                <a:gd name="connsiteX20" fmla="*/ 1326930 w 1521195"/>
                <a:gd name="connsiteY20" fmla="*/ 1292925 h 1851018"/>
                <a:gd name="connsiteX21" fmla="*/ 1338320 w 1521195"/>
                <a:gd name="connsiteY21" fmla="*/ 1327094 h 1851018"/>
                <a:gd name="connsiteX22" fmla="*/ 1344015 w 1521195"/>
                <a:gd name="connsiteY22" fmla="*/ 1344178 h 1851018"/>
                <a:gd name="connsiteX23" fmla="*/ 1355405 w 1521195"/>
                <a:gd name="connsiteY23" fmla="*/ 1366957 h 1851018"/>
                <a:gd name="connsiteX24" fmla="*/ 1366795 w 1521195"/>
                <a:gd name="connsiteY24" fmla="*/ 1401126 h 1851018"/>
                <a:gd name="connsiteX25" fmla="*/ 1372490 w 1521195"/>
                <a:gd name="connsiteY25" fmla="*/ 1418211 h 1851018"/>
                <a:gd name="connsiteX26" fmla="*/ 1406660 w 1521195"/>
                <a:gd name="connsiteY26" fmla="*/ 1475159 h 1851018"/>
                <a:gd name="connsiteX27" fmla="*/ 1418049 w 1521195"/>
                <a:gd name="connsiteY27" fmla="*/ 1509328 h 1851018"/>
                <a:gd name="connsiteX28" fmla="*/ 1429439 w 1521195"/>
                <a:gd name="connsiteY28" fmla="*/ 1526413 h 1851018"/>
                <a:gd name="connsiteX29" fmla="*/ 1446524 w 1521195"/>
                <a:gd name="connsiteY29" fmla="*/ 1577666 h 1851018"/>
                <a:gd name="connsiteX30" fmla="*/ 1457914 w 1521195"/>
                <a:gd name="connsiteY30" fmla="*/ 1594751 h 1851018"/>
                <a:gd name="connsiteX31" fmla="*/ 1474999 w 1521195"/>
                <a:gd name="connsiteY31" fmla="*/ 1646004 h 1851018"/>
                <a:gd name="connsiteX32" fmla="*/ 1480694 w 1521195"/>
                <a:gd name="connsiteY32" fmla="*/ 1691563 h 1851018"/>
                <a:gd name="connsiteX33" fmla="*/ 1486389 w 1521195"/>
                <a:gd name="connsiteY33" fmla="*/ 1725732 h 1851018"/>
                <a:gd name="connsiteX34" fmla="*/ 1480694 w 1521195"/>
                <a:gd name="connsiteY34" fmla="*/ 1799765 h 1851018"/>
                <a:gd name="connsiteX35" fmla="*/ 1440829 w 1521195"/>
                <a:gd name="connsiteY35" fmla="*/ 1748511 h 1851018"/>
                <a:gd name="connsiteX36" fmla="*/ 1429439 w 1521195"/>
                <a:gd name="connsiteY36" fmla="*/ 1680173 h 1851018"/>
                <a:gd name="connsiteX37" fmla="*/ 1418049 w 1521195"/>
                <a:gd name="connsiteY37" fmla="*/ 1663089 h 1851018"/>
                <a:gd name="connsiteX38" fmla="*/ 1412355 w 1521195"/>
                <a:gd name="connsiteY38" fmla="*/ 1646004 h 1851018"/>
                <a:gd name="connsiteX39" fmla="*/ 1395270 w 1521195"/>
                <a:gd name="connsiteY39" fmla="*/ 1634614 h 1851018"/>
                <a:gd name="connsiteX40" fmla="*/ 1389575 w 1521195"/>
                <a:gd name="connsiteY40" fmla="*/ 1594751 h 1851018"/>
                <a:gd name="connsiteX41" fmla="*/ 1378185 w 1521195"/>
                <a:gd name="connsiteY41" fmla="*/ 1560582 h 1851018"/>
                <a:gd name="connsiteX42" fmla="*/ 1372490 w 1521195"/>
                <a:gd name="connsiteY42" fmla="*/ 1537802 h 1851018"/>
                <a:gd name="connsiteX43" fmla="*/ 1355405 w 1521195"/>
                <a:gd name="connsiteY43" fmla="*/ 1515023 h 1851018"/>
                <a:gd name="connsiteX44" fmla="*/ 1349710 w 1521195"/>
                <a:gd name="connsiteY44" fmla="*/ 1475159 h 1851018"/>
                <a:gd name="connsiteX45" fmla="*/ 1338320 w 1521195"/>
                <a:gd name="connsiteY45" fmla="*/ 1440990 h 1851018"/>
                <a:gd name="connsiteX46" fmla="*/ 1321235 w 1521195"/>
                <a:gd name="connsiteY46" fmla="*/ 1395432 h 1851018"/>
                <a:gd name="connsiteX47" fmla="*/ 1315540 w 1521195"/>
                <a:gd name="connsiteY47" fmla="*/ 1349873 h 1851018"/>
                <a:gd name="connsiteX48" fmla="*/ 1298455 w 1521195"/>
                <a:gd name="connsiteY48" fmla="*/ 1344178 h 1851018"/>
                <a:gd name="connsiteX49" fmla="*/ 1281370 w 1521195"/>
                <a:gd name="connsiteY49" fmla="*/ 1332788 h 1851018"/>
                <a:gd name="connsiteX50" fmla="*/ 1247200 w 1521195"/>
                <a:gd name="connsiteY50" fmla="*/ 1321399 h 1851018"/>
                <a:gd name="connsiteX51" fmla="*/ 1213030 w 1521195"/>
                <a:gd name="connsiteY51" fmla="*/ 1298619 h 1851018"/>
                <a:gd name="connsiteX52" fmla="*/ 1178860 w 1521195"/>
                <a:gd name="connsiteY52" fmla="*/ 1287230 h 1851018"/>
                <a:gd name="connsiteX53" fmla="*/ 1173165 w 1521195"/>
                <a:gd name="connsiteY53" fmla="*/ 1344178 h 1851018"/>
                <a:gd name="connsiteX54" fmla="*/ 1156080 w 1521195"/>
                <a:gd name="connsiteY54" fmla="*/ 1355568 h 1851018"/>
                <a:gd name="connsiteX55" fmla="*/ 1161775 w 1521195"/>
                <a:gd name="connsiteY55" fmla="*/ 1378347 h 1851018"/>
                <a:gd name="connsiteX56" fmla="*/ 1167470 w 1521195"/>
                <a:gd name="connsiteY56" fmla="*/ 1395432 h 1851018"/>
                <a:gd name="connsiteX57" fmla="*/ 1190250 w 1521195"/>
                <a:gd name="connsiteY57" fmla="*/ 1418211 h 1851018"/>
                <a:gd name="connsiteX58" fmla="*/ 1201640 w 1521195"/>
                <a:gd name="connsiteY58" fmla="*/ 1435295 h 1851018"/>
                <a:gd name="connsiteX59" fmla="*/ 1201640 w 1521195"/>
                <a:gd name="connsiteY59" fmla="*/ 1480854 h 1851018"/>
                <a:gd name="connsiteX60" fmla="*/ 1235810 w 1521195"/>
                <a:gd name="connsiteY60" fmla="*/ 1497939 h 1851018"/>
                <a:gd name="connsiteX61" fmla="*/ 1275675 w 1521195"/>
                <a:gd name="connsiteY61" fmla="*/ 1515023 h 1851018"/>
                <a:gd name="connsiteX62" fmla="*/ 1252895 w 1521195"/>
                <a:gd name="connsiteY62" fmla="*/ 1526413 h 1851018"/>
                <a:gd name="connsiteX63" fmla="*/ 1241505 w 1521195"/>
                <a:gd name="connsiteY63" fmla="*/ 1543497 h 1851018"/>
                <a:gd name="connsiteX64" fmla="*/ 1224420 w 1521195"/>
                <a:gd name="connsiteY64" fmla="*/ 1554887 h 1851018"/>
                <a:gd name="connsiteX65" fmla="*/ 1201640 w 1521195"/>
                <a:gd name="connsiteY65" fmla="*/ 1537802 h 1851018"/>
                <a:gd name="connsiteX66" fmla="*/ 1178860 w 1521195"/>
                <a:gd name="connsiteY66" fmla="*/ 1515023 h 1851018"/>
                <a:gd name="connsiteX67" fmla="*/ 1173165 w 1521195"/>
                <a:gd name="connsiteY67" fmla="*/ 1492244 h 1851018"/>
                <a:gd name="connsiteX68" fmla="*/ 1167470 w 1521195"/>
                <a:gd name="connsiteY68" fmla="*/ 1463770 h 1851018"/>
                <a:gd name="connsiteX69" fmla="*/ 1150385 w 1521195"/>
                <a:gd name="connsiteY69" fmla="*/ 1458075 h 1851018"/>
                <a:gd name="connsiteX70" fmla="*/ 1138996 w 1521195"/>
                <a:gd name="connsiteY70" fmla="*/ 1440990 h 1851018"/>
                <a:gd name="connsiteX71" fmla="*/ 1121911 w 1521195"/>
                <a:gd name="connsiteY71" fmla="*/ 1435295 h 1851018"/>
                <a:gd name="connsiteX72" fmla="*/ 1104826 w 1521195"/>
                <a:gd name="connsiteY72" fmla="*/ 1423906 h 1851018"/>
                <a:gd name="connsiteX73" fmla="*/ 1064961 w 1521195"/>
                <a:gd name="connsiteY73" fmla="*/ 1412516 h 1851018"/>
                <a:gd name="connsiteX74" fmla="*/ 1030791 w 1521195"/>
                <a:gd name="connsiteY74" fmla="*/ 1384042 h 1851018"/>
                <a:gd name="connsiteX75" fmla="*/ 1019401 w 1521195"/>
                <a:gd name="connsiteY75" fmla="*/ 1366957 h 1851018"/>
                <a:gd name="connsiteX76" fmla="*/ 1002316 w 1521195"/>
                <a:gd name="connsiteY76" fmla="*/ 1355568 h 1851018"/>
                <a:gd name="connsiteX77" fmla="*/ 996621 w 1521195"/>
                <a:gd name="connsiteY77" fmla="*/ 1338483 h 1851018"/>
                <a:gd name="connsiteX78" fmla="*/ 962451 w 1521195"/>
                <a:gd name="connsiteY78" fmla="*/ 1321399 h 1851018"/>
                <a:gd name="connsiteX79" fmla="*/ 945366 w 1521195"/>
                <a:gd name="connsiteY79" fmla="*/ 1327094 h 1851018"/>
                <a:gd name="connsiteX80" fmla="*/ 928281 w 1521195"/>
                <a:gd name="connsiteY80" fmla="*/ 1361263 h 1851018"/>
                <a:gd name="connsiteX81" fmla="*/ 933976 w 1521195"/>
                <a:gd name="connsiteY81" fmla="*/ 1429601 h 1851018"/>
                <a:gd name="connsiteX82" fmla="*/ 968146 w 1521195"/>
                <a:gd name="connsiteY82" fmla="*/ 1463770 h 1851018"/>
                <a:gd name="connsiteX83" fmla="*/ 1002316 w 1521195"/>
                <a:gd name="connsiteY83" fmla="*/ 1475159 h 1851018"/>
                <a:gd name="connsiteX84" fmla="*/ 1008011 w 1521195"/>
                <a:gd name="connsiteY84" fmla="*/ 1492244 h 1851018"/>
                <a:gd name="connsiteX85" fmla="*/ 1025096 w 1521195"/>
                <a:gd name="connsiteY85" fmla="*/ 1497939 h 1851018"/>
                <a:gd name="connsiteX86" fmla="*/ 1064961 w 1521195"/>
                <a:gd name="connsiteY86" fmla="*/ 1503633 h 1851018"/>
                <a:gd name="connsiteX87" fmla="*/ 1059266 w 1521195"/>
                <a:gd name="connsiteY87" fmla="*/ 1532107 h 1851018"/>
                <a:gd name="connsiteX88" fmla="*/ 1047876 w 1521195"/>
                <a:gd name="connsiteY88" fmla="*/ 1549192 h 1851018"/>
                <a:gd name="connsiteX89" fmla="*/ 1076351 w 1521195"/>
                <a:gd name="connsiteY89" fmla="*/ 1571971 h 1851018"/>
                <a:gd name="connsiteX90" fmla="*/ 1110521 w 1521195"/>
                <a:gd name="connsiteY90" fmla="*/ 1600445 h 1851018"/>
                <a:gd name="connsiteX91" fmla="*/ 1150385 w 1521195"/>
                <a:gd name="connsiteY91" fmla="*/ 1611835 h 1851018"/>
                <a:gd name="connsiteX92" fmla="*/ 1184555 w 1521195"/>
                <a:gd name="connsiteY92" fmla="*/ 1623225 h 1851018"/>
                <a:gd name="connsiteX93" fmla="*/ 1201640 w 1521195"/>
                <a:gd name="connsiteY93" fmla="*/ 1628920 h 1851018"/>
                <a:gd name="connsiteX94" fmla="*/ 1207335 w 1521195"/>
                <a:gd name="connsiteY94" fmla="*/ 1646004 h 1851018"/>
                <a:gd name="connsiteX95" fmla="*/ 1218725 w 1521195"/>
                <a:gd name="connsiteY95" fmla="*/ 1668783 h 1851018"/>
                <a:gd name="connsiteX96" fmla="*/ 1207335 w 1521195"/>
                <a:gd name="connsiteY96" fmla="*/ 1697258 h 1851018"/>
                <a:gd name="connsiteX97" fmla="*/ 1195945 w 1521195"/>
                <a:gd name="connsiteY97" fmla="*/ 1680173 h 1851018"/>
                <a:gd name="connsiteX98" fmla="*/ 1121911 w 1521195"/>
                <a:gd name="connsiteY98" fmla="*/ 1663089 h 1851018"/>
                <a:gd name="connsiteX99" fmla="*/ 1161775 w 1521195"/>
                <a:gd name="connsiteY99" fmla="*/ 1702952 h 1851018"/>
                <a:gd name="connsiteX100" fmla="*/ 1178860 w 1521195"/>
                <a:gd name="connsiteY100" fmla="*/ 1737121 h 1851018"/>
                <a:gd name="connsiteX101" fmla="*/ 1156080 w 1521195"/>
                <a:gd name="connsiteY101" fmla="*/ 1748511 h 1851018"/>
                <a:gd name="connsiteX102" fmla="*/ 1104826 w 1521195"/>
                <a:gd name="connsiteY102" fmla="*/ 1742816 h 1851018"/>
                <a:gd name="connsiteX103" fmla="*/ 1087741 w 1521195"/>
                <a:gd name="connsiteY103" fmla="*/ 1737121 h 1851018"/>
                <a:gd name="connsiteX104" fmla="*/ 1064961 w 1521195"/>
                <a:gd name="connsiteY104" fmla="*/ 1617530 h 1851018"/>
                <a:gd name="connsiteX105" fmla="*/ 1019401 w 1521195"/>
                <a:gd name="connsiteY105" fmla="*/ 1606140 h 1851018"/>
                <a:gd name="connsiteX106" fmla="*/ 1008011 w 1521195"/>
                <a:gd name="connsiteY106" fmla="*/ 1628920 h 1851018"/>
                <a:gd name="connsiteX107" fmla="*/ 996621 w 1521195"/>
                <a:gd name="connsiteY107" fmla="*/ 1646004 h 1851018"/>
                <a:gd name="connsiteX108" fmla="*/ 1002316 w 1521195"/>
                <a:gd name="connsiteY108" fmla="*/ 1725732 h 1851018"/>
                <a:gd name="connsiteX109" fmla="*/ 1008011 w 1521195"/>
                <a:gd name="connsiteY109" fmla="*/ 1742816 h 1851018"/>
                <a:gd name="connsiteX110" fmla="*/ 1025096 w 1521195"/>
                <a:gd name="connsiteY110" fmla="*/ 1748511 h 1851018"/>
                <a:gd name="connsiteX111" fmla="*/ 1025096 w 1521195"/>
                <a:gd name="connsiteY111" fmla="*/ 1782680 h 1851018"/>
                <a:gd name="connsiteX112" fmla="*/ 1002316 w 1521195"/>
                <a:gd name="connsiteY112" fmla="*/ 1851018 h 1851018"/>
                <a:gd name="connsiteX113" fmla="*/ 996621 w 1521195"/>
                <a:gd name="connsiteY113" fmla="*/ 1833934 h 1851018"/>
                <a:gd name="connsiteX114" fmla="*/ 990926 w 1521195"/>
                <a:gd name="connsiteY114" fmla="*/ 1805459 h 1851018"/>
                <a:gd name="connsiteX115" fmla="*/ 973841 w 1521195"/>
                <a:gd name="connsiteY115" fmla="*/ 1816849 h 1851018"/>
                <a:gd name="connsiteX116" fmla="*/ 945366 w 1521195"/>
                <a:gd name="connsiteY116" fmla="*/ 1822544 h 1851018"/>
                <a:gd name="connsiteX117" fmla="*/ 905501 w 1521195"/>
                <a:gd name="connsiteY117" fmla="*/ 1811154 h 1851018"/>
                <a:gd name="connsiteX118" fmla="*/ 899806 w 1521195"/>
                <a:gd name="connsiteY118" fmla="*/ 1794070 h 1851018"/>
                <a:gd name="connsiteX119" fmla="*/ 922586 w 1521195"/>
                <a:gd name="connsiteY119" fmla="*/ 1771290 h 1851018"/>
                <a:gd name="connsiteX120" fmla="*/ 945366 w 1521195"/>
                <a:gd name="connsiteY120" fmla="*/ 1759901 h 1851018"/>
                <a:gd name="connsiteX121" fmla="*/ 956756 w 1521195"/>
                <a:gd name="connsiteY121" fmla="*/ 1742816 h 1851018"/>
                <a:gd name="connsiteX122" fmla="*/ 968146 w 1521195"/>
                <a:gd name="connsiteY122" fmla="*/ 1708647 h 1851018"/>
                <a:gd name="connsiteX123" fmla="*/ 973841 w 1521195"/>
                <a:gd name="connsiteY123" fmla="*/ 1663089 h 1851018"/>
                <a:gd name="connsiteX124" fmla="*/ 996621 w 1521195"/>
                <a:gd name="connsiteY124" fmla="*/ 1628920 h 1851018"/>
                <a:gd name="connsiteX125" fmla="*/ 990926 w 1521195"/>
                <a:gd name="connsiteY125" fmla="*/ 1611835 h 1851018"/>
                <a:gd name="connsiteX126" fmla="*/ 1002316 w 1521195"/>
                <a:gd name="connsiteY126" fmla="*/ 1577666 h 1851018"/>
                <a:gd name="connsiteX127" fmla="*/ 979536 w 1521195"/>
                <a:gd name="connsiteY127" fmla="*/ 1549192 h 1851018"/>
                <a:gd name="connsiteX128" fmla="*/ 939671 w 1521195"/>
                <a:gd name="connsiteY128" fmla="*/ 1520718 h 1851018"/>
                <a:gd name="connsiteX129" fmla="*/ 933976 w 1521195"/>
                <a:gd name="connsiteY129" fmla="*/ 1543497 h 1851018"/>
                <a:gd name="connsiteX130" fmla="*/ 922586 w 1521195"/>
                <a:gd name="connsiteY130" fmla="*/ 1634614 h 1851018"/>
                <a:gd name="connsiteX131" fmla="*/ 905501 w 1521195"/>
                <a:gd name="connsiteY131" fmla="*/ 1628920 h 1851018"/>
                <a:gd name="connsiteX132" fmla="*/ 922586 w 1521195"/>
                <a:gd name="connsiteY132" fmla="*/ 1549192 h 1851018"/>
                <a:gd name="connsiteX133" fmla="*/ 916891 w 1521195"/>
                <a:gd name="connsiteY133" fmla="*/ 1515023 h 1851018"/>
                <a:gd name="connsiteX134" fmla="*/ 905501 w 1521195"/>
                <a:gd name="connsiteY134" fmla="*/ 1497939 h 1851018"/>
                <a:gd name="connsiteX135" fmla="*/ 888416 w 1521195"/>
                <a:gd name="connsiteY135" fmla="*/ 1440990 h 1851018"/>
                <a:gd name="connsiteX136" fmla="*/ 865637 w 1521195"/>
                <a:gd name="connsiteY136" fmla="*/ 1412516 h 1851018"/>
                <a:gd name="connsiteX137" fmla="*/ 848552 w 1521195"/>
                <a:gd name="connsiteY137" fmla="*/ 1423906 h 1851018"/>
                <a:gd name="connsiteX138" fmla="*/ 831467 w 1521195"/>
                <a:gd name="connsiteY138" fmla="*/ 1463770 h 1851018"/>
                <a:gd name="connsiteX139" fmla="*/ 825772 w 1521195"/>
                <a:gd name="connsiteY139" fmla="*/ 1480854 h 1851018"/>
                <a:gd name="connsiteX140" fmla="*/ 802992 w 1521195"/>
                <a:gd name="connsiteY140" fmla="*/ 1503633 h 1851018"/>
                <a:gd name="connsiteX141" fmla="*/ 785907 w 1521195"/>
                <a:gd name="connsiteY141" fmla="*/ 1537802 h 1851018"/>
                <a:gd name="connsiteX142" fmla="*/ 797297 w 1521195"/>
                <a:gd name="connsiteY142" fmla="*/ 1571971 h 1851018"/>
                <a:gd name="connsiteX143" fmla="*/ 808687 w 1521195"/>
                <a:gd name="connsiteY143" fmla="*/ 1628920 h 1851018"/>
                <a:gd name="connsiteX144" fmla="*/ 825772 w 1521195"/>
                <a:gd name="connsiteY144" fmla="*/ 1640309 h 1851018"/>
                <a:gd name="connsiteX145" fmla="*/ 820077 w 1521195"/>
                <a:gd name="connsiteY145" fmla="*/ 1680173 h 1851018"/>
                <a:gd name="connsiteX146" fmla="*/ 802992 w 1521195"/>
                <a:gd name="connsiteY146" fmla="*/ 1674478 h 1851018"/>
                <a:gd name="connsiteX147" fmla="*/ 797297 w 1521195"/>
                <a:gd name="connsiteY147" fmla="*/ 1657394 h 1851018"/>
                <a:gd name="connsiteX148" fmla="*/ 780212 w 1521195"/>
                <a:gd name="connsiteY148" fmla="*/ 1646004 h 1851018"/>
                <a:gd name="connsiteX149" fmla="*/ 740347 w 1521195"/>
                <a:gd name="connsiteY149" fmla="*/ 1663089 h 1851018"/>
                <a:gd name="connsiteX150" fmla="*/ 734652 w 1521195"/>
                <a:gd name="connsiteY150" fmla="*/ 1680173 h 1851018"/>
                <a:gd name="connsiteX151" fmla="*/ 711872 w 1521195"/>
                <a:gd name="connsiteY151" fmla="*/ 1714342 h 1851018"/>
                <a:gd name="connsiteX152" fmla="*/ 723262 w 1521195"/>
                <a:gd name="connsiteY152" fmla="*/ 1754206 h 1851018"/>
                <a:gd name="connsiteX153" fmla="*/ 728957 w 1521195"/>
                <a:gd name="connsiteY153" fmla="*/ 1771290 h 1851018"/>
                <a:gd name="connsiteX154" fmla="*/ 723262 w 1521195"/>
                <a:gd name="connsiteY154" fmla="*/ 1799765 h 1851018"/>
                <a:gd name="connsiteX155" fmla="*/ 706177 w 1521195"/>
                <a:gd name="connsiteY155" fmla="*/ 1805459 h 1851018"/>
                <a:gd name="connsiteX156" fmla="*/ 700482 w 1521195"/>
                <a:gd name="connsiteY156" fmla="*/ 1782680 h 1851018"/>
                <a:gd name="connsiteX157" fmla="*/ 666312 w 1521195"/>
                <a:gd name="connsiteY157" fmla="*/ 1759901 h 1851018"/>
                <a:gd name="connsiteX158" fmla="*/ 586583 w 1521195"/>
                <a:gd name="connsiteY158" fmla="*/ 1748511 h 1851018"/>
                <a:gd name="connsiteX159" fmla="*/ 615058 w 1521195"/>
                <a:gd name="connsiteY159" fmla="*/ 1737121 h 1851018"/>
                <a:gd name="connsiteX160" fmla="*/ 649227 w 1521195"/>
                <a:gd name="connsiteY160" fmla="*/ 1731427 h 1851018"/>
                <a:gd name="connsiteX161" fmla="*/ 637837 w 1521195"/>
                <a:gd name="connsiteY161" fmla="*/ 1691563 h 1851018"/>
                <a:gd name="connsiteX162" fmla="*/ 677702 w 1521195"/>
                <a:gd name="connsiteY162" fmla="*/ 1668783 h 1851018"/>
                <a:gd name="connsiteX163" fmla="*/ 694787 w 1521195"/>
                <a:gd name="connsiteY163" fmla="*/ 1663089 h 1851018"/>
                <a:gd name="connsiteX164" fmla="*/ 700482 w 1521195"/>
                <a:gd name="connsiteY164" fmla="*/ 1646004 h 1851018"/>
                <a:gd name="connsiteX165" fmla="*/ 717567 w 1521195"/>
                <a:gd name="connsiteY165" fmla="*/ 1634614 h 1851018"/>
                <a:gd name="connsiteX166" fmla="*/ 728957 w 1521195"/>
                <a:gd name="connsiteY166" fmla="*/ 1617530 h 1851018"/>
                <a:gd name="connsiteX167" fmla="*/ 723262 w 1521195"/>
                <a:gd name="connsiteY167" fmla="*/ 1589056 h 1851018"/>
                <a:gd name="connsiteX168" fmla="*/ 672007 w 1521195"/>
                <a:gd name="connsiteY168" fmla="*/ 1577666 h 1851018"/>
                <a:gd name="connsiteX169" fmla="*/ 637837 w 1521195"/>
                <a:gd name="connsiteY169" fmla="*/ 1560582 h 1851018"/>
                <a:gd name="connsiteX170" fmla="*/ 632142 w 1521195"/>
                <a:gd name="connsiteY170" fmla="*/ 1543497 h 1851018"/>
                <a:gd name="connsiteX171" fmla="*/ 620752 w 1521195"/>
                <a:gd name="connsiteY171" fmla="*/ 1526413 h 1851018"/>
                <a:gd name="connsiteX172" fmla="*/ 637837 w 1521195"/>
                <a:gd name="connsiteY172" fmla="*/ 1520718 h 1851018"/>
                <a:gd name="connsiteX173" fmla="*/ 728957 w 1521195"/>
                <a:gd name="connsiteY173" fmla="*/ 1509328 h 1851018"/>
                <a:gd name="connsiteX174" fmla="*/ 751737 w 1521195"/>
                <a:gd name="connsiteY174" fmla="*/ 1497939 h 1851018"/>
                <a:gd name="connsiteX175" fmla="*/ 763127 w 1521195"/>
                <a:gd name="connsiteY175" fmla="*/ 1480854 h 1851018"/>
                <a:gd name="connsiteX176" fmla="*/ 797297 w 1521195"/>
                <a:gd name="connsiteY176" fmla="*/ 1463770 h 1851018"/>
                <a:gd name="connsiteX177" fmla="*/ 808687 w 1521195"/>
                <a:gd name="connsiteY177" fmla="*/ 1446685 h 1851018"/>
                <a:gd name="connsiteX178" fmla="*/ 825772 w 1521195"/>
                <a:gd name="connsiteY178" fmla="*/ 1429601 h 1851018"/>
                <a:gd name="connsiteX179" fmla="*/ 854247 w 1521195"/>
                <a:gd name="connsiteY179" fmla="*/ 1384042 h 1851018"/>
                <a:gd name="connsiteX180" fmla="*/ 865637 w 1521195"/>
                <a:gd name="connsiteY180" fmla="*/ 1355568 h 1851018"/>
                <a:gd name="connsiteX181" fmla="*/ 905501 w 1521195"/>
                <a:gd name="connsiteY181" fmla="*/ 1332788 h 1851018"/>
                <a:gd name="connsiteX182" fmla="*/ 956756 w 1521195"/>
                <a:gd name="connsiteY182" fmla="*/ 1321399 h 1851018"/>
                <a:gd name="connsiteX183" fmla="*/ 951061 w 1521195"/>
                <a:gd name="connsiteY183" fmla="*/ 1304314 h 1851018"/>
                <a:gd name="connsiteX184" fmla="*/ 945366 w 1521195"/>
                <a:gd name="connsiteY184" fmla="*/ 1241671 h 1851018"/>
                <a:gd name="connsiteX185" fmla="*/ 928281 w 1521195"/>
                <a:gd name="connsiteY185" fmla="*/ 1235976 h 1851018"/>
                <a:gd name="connsiteX186" fmla="*/ 905501 w 1521195"/>
                <a:gd name="connsiteY186" fmla="*/ 1230281 h 1851018"/>
                <a:gd name="connsiteX187" fmla="*/ 825772 w 1521195"/>
                <a:gd name="connsiteY187" fmla="*/ 1235976 h 1851018"/>
                <a:gd name="connsiteX188" fmla="*/ 808687 w 1521195"/>
                <a:gd name="connsiteY188" fmla="*/ 1247366 h 1851018"/>
                <a:gd name="connsiteX189" fmla="*/ 780212 w 1521195"/>
                <a:gd name="connsiteY189" fmla="*/ 1253061 h 1851018"/>
                <a:gd name="connsiteX190" fmla="*/ 757432 w 1521195"/>
                <a:gd name="connsiteY190" fmla="*/ 1264450 h 1851018"/>
                <a:gd name="connsiteX191" fmla="*/ 734652 w 1521195"/>
                <a:gd name="connsiteY191" fmla="*/ 1310009 h 1851018"/>
                <a:gd name="connsiteX192" fmla="*/ 717567 w 1521195"/>
                <a:gd name="connsiteY192" fmla="*/ 1361263 h 1851018"/>
                <a:gd name="connsiteX193" fmla="*/ 711872 w 1521195"/>
                <a:gd name="connsiteY193" fmla="*/ 1378347 h 1851018"/>
                <a:gd name="connsiteX194" fmla="*/ 689092 w 1521195"/>
                <a:gd name="connsiteY194" fmla="*/ 1395432 h 1851018"/>
                <a:gd name="connsiteX195" fmla="*/ 683397 w 1521195"/>
                <a:gd name="connsiteY195" fmla="*/ 1332788 h 1851018"/>
                <a:gd name="connsiteX196" fmla="*/ 666312 w 1521195"/>
                <a:gd name="connsiteY196" fmla="*/ 1321399 h 1851018"/>
                <a:gd name="connsiteX197" fmla="*/ 575193 w 1521195"/>
                <a:gd name="connsiteY197" fmla="*/ 1332788 h 1851018"/>
                <a:gd name="connsiteX198" fmla="*/ 563803 w 1521195"/>
                <a:gd name="connsiteY198" fmla="*/ 1349873 h 1851018"/>
                <a:gd name="connsiteX199" fmla="*/ 541023 w 1521195"/>
                <a:gd name="connsiteY199" fmla="*/ 1412516 h 1851018"/>
                <a:gd name="connsiteX200" fmla="*/ 444208 w 1521195"/>
                <a:gd name="connsiteY200" fmla="*/ 1418211 h 1851018"/>
                <a:gd name="connsiteX201" fmla="*/ 438513 w 1521195"/>
                <a:gd name="connsiteY201" fmla="*/ 1463770 h 1851018"/>
                <a:gd name="connsiteX202" fmla="*/ 421428 w 1521195"/>
                <a:gd name="connsiteY202" fmla="*/ 1486549 h 1851018"/>
                <a:gd name="connsiteX203" fmla="*/ 410038 w 1521195"/>
                <a:gd name="connsiteY203" fmla="*/ 1503633 h 1851018"/>
                <a:gd name="connsiteX204" fmla="*/ 415733 w 1521195"/>
                <a:gd name="connsiteY204" fmla="*/ 1566276 h 1851018"/>
                <a:gd name="connsiteX205" fmla="*/ 432818 w 1521195"/>
                <a:gd name="connsiteY205" fmla="*/ 1571971 h 1851018"/>
                <a:gd name="connsiteX206" fmla="*/ 438513 w 1521195"/>
                <a:gd name="connsiteY206" fmla="*/ 1594751 h 1851018"/>
                <a:gd name="connsiteX207" fmla="*/ 449903 w 1521195"/>
                <a:gd name="connsiteY207" fmla="*/ 1611835 h 1851018"/>
                <a:gd name="connsiteX208" fmla="*/ 392953 w 1521195"/>
                <a:gd name="connsiteY208" fmla="*/ 1606140 h 1851018"/>
                <a:gd name="connsiteX209" fmla="*/ 387258 w 1521195"/>
                <a:gd name="connsiteY209" fmla="*/ 1532107 h 1851018"/>
                <a:gd name="connsiteX210" fmla="*/ 381563 w 1521195"/>
                <a:gd name="connsiteY210" fmla="*/ 1446685 h 1851018"/>
                <a:gd name="connsiteX211" fmla="*/ 364478 w 1521195"/>
                <a:gd name="connsiteY211" fmla="*/ 1435295 h 1851018"/>
                <a:gd name="connsiteX212" fmla="*/ 324614 w 1521195"/>
                <a:gd name="connsiteY212" fmla="*/ 1423906 h 1851018"/>
                <a:gd name="connsiteX213" fmla="*/ 301834 w 1521195"/>
                <a:gd name="connsiteY213" fmla="*/ 1429601 h 1851018"/>
                <a:gd name="connsiteX214" fmla="*/ 290444 w 1521195"/>
                <a:gd name="connsiteY214" fmla="*/ 1446685 h 1851018"/>
                <a:gd name="connsiteX215" fmla="*/ 273359 w 1521195"/>
                <a:gd name="connsiteY215" fmla="*/ 1463770 h 1851018"/>
                <a:gd name="connsiteX216" fmla="*/ 233494 w 1521195"/>
                <a:gd name="connsiteY216" fmla="*/ 1503633 h 1851018"/>
                <a:gd name="connsiteX217" fmla="*/ 239189 w 1521195"/>
                <a:gd name="connsiteY217" fmla="*/ 1526413 h 1851018"/>
                <a:gd name="connsiteX218" fmla="*/ 256274 w 1521195"/>
                <a:gd name="connsiteY218" fmla="*/ 1532107 h 1851018"/>
                <a:gd name="connsiteX219" fmla="*/ 296139 w 1521195"/>
                <a:gd name="connsiteY219" fmla="*/ 1554887 h 1851018"/>
                <a:gd name="connsiteX220" fmla="*/ 290444 w 1521195"/>
                <a:gd name="connsiteY220" fmla="*/ 1571971 h 1851018"/>
                <a:gd name="connsiteX221" fmla="*/ 256274 w 1521195"/>
                <a:gd name="connsiteY221" fmla="*/ 1594751 h 1851018"/>
                <a:gd name="connsiteX222" fmla="*/ 210714 w 1521195"/>
                <a:gd name="connsiteY222" fmla="*/ 1589056 h 1851018"/>
                <a:gd name="connsiteX223" fmla="*/ 205019 w 1521195"/>
                <a:gd name="connsiteY223" fmla="*/ 1571971 h 1851018"/>
                <a:gd name="connsiteX224" fmla="*/ 199324 w 1521195"/>
                <a:gd name="connsiteY224" fmla="*/ 1549192 h 1851018"/>
                <a:gd name="connsiteX225" fmla="*/ 170849 w 1521195"/>
                <a:gd name="connsiteY225" fmla="*/ 1543497 h 1851018"/>
                <a:gd name="connsiteX226" fmla="*/ 153764 w 1521195"/>
                <a:gd name="connsiteY226" fmla="*/ 1526413 h 1851018"/>
                <a:gd name="connsiteX227" fmla="*/ 136679 w 1521195"/>
                <a:gd name="connsiteY227" fmla="*/ 1515023 h 1851018"/>
                <a:gd name="connsiteX228" fmla="*/ 142374 w 1521195"/>
                <a:gd name="connsiteY228" fmla="*/ 1492244 h 1851018"/>
                <a:gd name="connsiteX229" fmla="*/ 182239 w 1521195"/>
                <a:gd name="connsiteY229" fmla="*/ 1475159 h 1851018"/>
                <a:gd name="connsiteX230" fmla="*/ 199324 w 1521195"/>
                <a:gd name="connsiteY230" fmla="*/ 1458075 h 1851018"/>
                <a:gd name="connsiteX231" fmla="*/ 222104 w 1521195"/>
                <a:gd name="connsiteY231" fmla="*/ 1452380 h 1851018"/>
                <a:gd name="connsiteX232" fmla="*/ 244884 w 1521195"/>
                <a:gd name="connsiteY232" fmla="*/ 1418211 h 1851018"/>
                <a:gd name="connsiteX233" fmla="*/ 256274 w 1521195"/>
                <a:gd name="connsiteY233" fmla="*/ 1401126 h 1851018"/>
                <a:gd name="connsiteX234" fmla="*/ 273359 w 1521195"/>
                <a:gd name="connsiteY234" fmla="*/ 1395432 h 1851018"/>
                <a:gd name="connsiteX235" fmla="*/ 290444 w 1521195"/>
                <a:gd name="connsiteY235" fmla="*/ 1378347 h 1851018"/>
                <a:gd name="connsiteX236" fmla="*/ 279054 w 1521195"/>
                <a:gd name="connsiteY236" fmla="*/ 1344178 h 1851018"/>
                <a:gd name="connsiteX237" fmla="*/ 318919 w 1521195"/>
                <a:gd name="connsiteY237" fmla="*/ 1321399 h 1851018"/>
                <a:gd name="connsiteX238" fmla="*/ 336004 w 1521195"/>
                <a:gd name="connsiteY238" fmla="*/ 1332788 h 1851018"/>
                <a:gd name="connsiteX239" fmla="*/ 353088 w 1521195"/>
                <a:gd name="connsiteY239" fmla="*/ 1338483 h 1851018"/>
                <a:gd name="connsiteX240" fmla="*/ 364478 w 1521195"/>
                <a:gd name="connsiteY240" fmla="*/ 1355568 h 1851018"/>
                <a:gd name="connsiteX241" fmla="*/ 529633 w 1521195"/>
                <a:gd name="connsiteY241" fmla="*/ 1372652 h 1851018"/>
                <a:gd name="connsiteX242" fmla="*/ 541023 w 1521195"/>
                <a:gd name="connsiteY242" fmla="*/ 1355568 h 1851018"/>
                <a:gd name="connsiteX243" fmla="*/ 546718 w 1521195"/>
                <a:gd name="connsiteY243" fmla="*/ 1338483 h 1851018"/>
                <a:gd name="connsiteX244" fmla="*/ 563803 w 1521195"/>
                <a:gd name="connsiteY244" fmla="*/ 1332788 h 1851018"/>
                <a:gd name="connsiteX245" fmla="*/ 592278 w 1521195"/>
                <a:gd name="connsiteY245" fmla="*/ 1310009 h 1851018"/>
                <a:gd name="connsiteX246" fmla="*/ 626447 w 1521195"/>
                <a:gd name="connsiteY246" fmla="*/ 1292925 h 1851018"/>
                <a:gd name="connsiteX247" fmla="*/ 666312 w 1521195"/>
                <a:gd name="connsiteY247" fmla="*/ 1287230 h 1851018"/>
                <a:gd name="connsiteX248" fmla="*/ 672007 w 1521195"/>
                <a:gd name="connsiteY248" fmla="*/ 1247366 h 1851018"/>
                <a:gd name="connsiteX249" fmla="*/ 654922 w 1521195"/>
                <a:gd name="connsiteY249" fmla="*/ 1241671 h 1851018"/>
                <a:gd name="connsiteX250" fmla="*/ 677702 w 1521195"/>
                <a:gd name="connsiteY250" fmla="*/ 1230281 h 1851018"/>
                <a:gd name="connsiteX251" fmla="*/ 774517 w 1521195"/>
                <a:gd name="connsiteY251" fmla="*/ 1218892 h 1851018"/>
                <a:gd name="connsiteX252" fmla="*/ 808687 w 1521195"/>
                <a:gd name="connsiteY252" fmla="*/ 1213197 h 1851018"/>
                <a:gd name="connsiteX253" fmla="*/ 791602 w 1521195"/>
                <a:gd name="connsiteY253" fmla="*/ 1207502 h 1851018"/>
                <a:gd name="connsiteX254" fmla="*/ 751737 w 1521195"/>
                <a:gd name="connsiteY254" fmla="*/ 1173333 h 1851018"/>
                <a:gd name="connsiteX255" fmla="*/ 740347 w 1521195"/>
                <a:gd name="connsiteY255" fmla="*/ 1156249 h 1851018"/>
                <a:gd name="connsiteX256" fmla="*/ 700482 w 1521195"/>
                <a:gd name="connsiteY256" fmla="*/ 1139164 h 1851018"/>
                <a:gd name="connsiteX257" fmla="*/ 495463 w 1521195"/>
                <a:gd name="connsiteY257" fmla="*/ 1127775 h 1851018"/>
                <a:gd name="connsiteX258" fmla="*/ 410038 w 1521195"/>
                <a:gd name="connsiteY258" fmla="*/ 1144859 h 1851018"/>
                <a:gd name="connsiteX259" fmla="*/ 398648 w 1521195"/>
                <a:gd name="connsiteY259" fmla="*/ 1167638 h 1851018"/>
                <a:gd name="connsiteX260" fmla="*/ 353088 w 1521195"/>
                <a:gd name="connsiteY260" fmla="*/ 1218892 h 1851018"/>
                <a:gd name="connsiteX261" fmla="*/ 347394 w 1521195"/>
                <a:gd name="connsiteY261" fmla="*/ 1173333 h 1851018"/>
                <a:gd name="connsiteX262" fmla="*/ 233494 w 1521195"/>
                <a:gd name="connsiteY262" fmla="*/ 1201807 h 1851018"/>
                <a:gd name="connsiteX263" fmla="*/ 216409 w 1521195"/>
                <a:gd name="connsiteY263" fmla="*/ 1218892 h 1851018"/>
                <a:gd name="connsiteX264" fmla="*/ 210714 w 1521195"/>
                <a:gd name="connsiteY264" fmla="*/ 1201807 h 1851018"/>
                <a:gd name="connsiteX265" fmla="*/ 222104 w 1521195"/>
                <a:gd name="connsiteY265" fmla="*/ 1173333 h 1851018"/>
                <a:gd name="connsiteX266" fmla="*/ 205019 w 1521195"/>
                <a:gd name="connsiteY266" fmla="*/ 1167638 h 1851018"/>
                <a:gd name="connsiteX267" fmla="*/ 148069 w 1521195"/>
                <a:gd name="connsiteY267" fmla="*/ 1156249 h 1851018"/>
                <a:gd name="connsiteX268" fmla="*/ 119594 w 1521195"/>
                <a:gd name="connsiteY268" fmla="*/ 1150554 h 1851018"/>
                <a:gd name="connsiteX269" fmla="*/ 85425 w 1521195"/>
                <a:gd name="connsiteY269" fmla="*/ 1139164 h 1851018"/>
                <a:gd name="connsiteX270" fmla="*/ 11390 w 1521195"/>
                <a:gd name="connsiteY270" fmla="*/ 1133469 h 1851018"/>
                <a:gd name="connsiteX271" fmla="*/ 0 w 1521195"/>
                <a:gd name="connsiteY271" fmla="*/ 1116385 h 1851018"/>
                <a:gd name="connsiteX272" fmla="*/ 5695 w 1521195"/>
                <a:gd name="connsiteY272" fmla="*/ 1093606 h 1851018"/>
                <a:gd name="connsiteX273" fmla="*/ 28475 w 1521195"/>
                <a:gd name="connsiteY273" fmla="*/ 1087911 h 1851018"/>
                <a:gd name="connsiteX274" fmla="*/ 34170 w 1521195"/>
                <a:gd name="connsiteY274" fmla="*/ 1048047 h 1851018"/>
                <a:gd name="connsiteX275" fmla="*/ 45560 w 1521195"/>
                <a:gd name="connsiteY275" fmla="*/ 1065131 h 1851018"/>
                <a:gd name="connsiteX276" fmla="*/ 68340 w 1521195"/>
                <a:gd name="connsiteY276" fmla="*/ 1087911 h 1851018"/>
                <a:gd name="connsiteX277" fmla="*/ 85425 w 1521195"/>
                <a:gd name="connsiteY277" fmla="*/ 1093606 h 1851018"/>
                <a:gd name="connsiteX278" fmla="*/ 176544 w 1521195"/>
                <a:gd name="connsiteY278" fmla="*/ 1099300 h 1851018"/>
                <a:gd name="connsiteX279" fmla="*/ 187934 w 1521195"/>
                <a:gd name="connsiteY279" fmla="*/ 1116385 h 1851018"/>
                <a:gd name="connsiteX280" fmla="*/ 227799 w 1521195"/>
                <a:gd name="connsiteY280" fmla="*/ 1133469 h 1851018"/>
                <a:gd name="connsiteX281" fmla="*/ 290444 w 1521195"/>
                <a:gd name="connsiteY281" fmla="*/ 1139164 h 1851018"/>
                <a:gd name="connsiteX282" fmla="*/ 444208 w 1521195"/>
                <a:gd name="connsiteY282" fmla="*/ 1133469 h 1851018"/>
                <a:gd name="connsiteX283" fmla="*/ 427123 w 1521195"/>
                <a:gd name="connsiteY283" fmla="*/ 1127775 h 1851018"/>
                <a:gd name="connsiteX284" fmla="*/ 398648 w 1521195"/>
                <a:gd name="connsiteY284" fmla="*/ 1093606 h 1851018"/>
                <a:gd name="connsiteX285" fmla="*/ 347394 w 1521195"/>
                <a:gd name="connsiteY285" fmla="*/ 1076521 h 1851018"/>
                <a:gd name="connsiteX286" fmla="*/ 290444 w 1521195"/>
                <a:gd name="connsiteY286" fmla="*/ 1048047 h 1851018"/>
                <a:gd name="connsiteX287" fmla="*/ 284749 w 1521195"/>
                <a:gd name="connsiteY287" fmla="*/ 1030962 h 1851018"/>
                <a:gd name="connsiteX288" fmla="*/ 267664 w 1521195"/>
                <a:gd name="connsiteY288" fmla="*/ 1025268 h 1851018"/>
                <a:gd name="connsiteX289" fmla="*/ 244884 w 1521195"/>
                <a:gd name="connsiteY289" fmla="*/ 1008183 h 1851018"/>
                <a:gd name="connsiteX290" fmla="*/ 227799 w 1521195"/>
                <a:gd name="connsiteY290" fmla="*/ 979709 h 1851018"/>
                <a:gd name="connsiteX291" fmla="*/ 210714 w 1521195"/>
                <a:gd name="connsiteY291" fmla="*/ 956930 h 1851018"/>
                <a:gd name="connsiteX292" fmla="*/ 182239 w 1521195"/>
                <a:gd name="connsiteY292" fmla="*/ 894286 h 1851018"/>
                <a:gd name="connsiteX293" fmla="*/ 148069 w 1521195"/>
                <a:gd name="connsiteY293" fmla="*/ 934150 h 1851018"/>
                <a:gd name="connsiteX294" fmla="*/ 136679 w 1521195"/>
                <a:gd name="connsiteY294" fmla="*/ 882897 h 1851018"/>
                <a:gd name="connsiteX295" fmla="*/ 170849 w 1521195"/>
                <a:gd name="connsiteY295" fmla="*/ 837338 h 1851018"/>
                <a:gd name="connsiteX296" fmla="*/ 187934 w 1521195"/>
                <a:gd name="connsiteY296" fmla="*/ 865812 h 1851018"/>
                <a:gd name="connsiteX297" fmla="*/ 193629 w 1521195"/>
                <a:gd name="connsiteY297" fmla="*/ 888592 h 1851018"/>
                <a:gd name="connsiteX298" fmla="*/ 210714 w 1521195"/>
                <a:gd name="connsiteY298" fmla="*/ 905676 h 1851018"/>
                <a:gd name="connsiteX299" fmla="*/ 233494 w 1521195"/>
                <a:gd name="connsiteY299" fmla="*/ 951235 h 1851018"/>
                <a:gd name="connsiteX300" fmla="*/ 279054 w 1521195"/>
                <a:gd name="connsiteY300" fmla="*/ 979709 h 1851018"/>
                <a:gd name="connsiteX301" fmla="*/ 313224 w 1521195"/>
                <a:gd name="connsiteY301" fmla="*/ 1002488 h 1851018"/>
                <a:gd name="connsiteX302" fmla="*/ 347394 w 1521195"/>
                <a:gd name="connsiteY302" fmla="*/ 1036657 h 1851018"/>
                <a:gd name="connsiteX303" fmla="*/ 364478 w 1521195"/>
                <a:gd name="connsiteY303" fmla="*/ 1065131 h 1851018"/>
                <a:gd name="connsiteX304" fmla="*/ 398648 w 1521195"/>
                <a:gd name="connsiteY304" fmla="*/ 1076521 h 1851018"/>
                <a:gd name="connsiteX305" fmla="*/ 438513 w 1521195"/>
                <a:gd name="connsiteY305" fmla="*/ 1065131 h 1851018"/>
                <a:gd name="connsiteX306" fmla="*/ 449903 w 1521195"/>
                <a:gd name="connsiteY306" fmla="*/ 1082216 h 1851018"/>
                <a:gd name="connsiteX307" fmla="*/ 455598 w 1521195"/>
                <a:gd name="connsiteY307" fmla="*/ 1099300 h 1851018"/>
                <a:gd name="connsiteX308" fmla="*/ 501158 w 1521195"/>
                <a:gd name="connsiteY308" fmla="*/ 1104995 h 1851018"/>
                <a:gd name="connsiteX309" fmla="*/ 620752 w 1521195"/>
                <a:gd name="connsiteY309" fmla="*/ 1116385 h 1851018"/>
                <a:gd name="connsiteX310" fmla="*/ 649227 w 1521195"/>
                <a:gd name="connsiteY310" fmla="*/ 1104995 h 1851018"/>
                <a:gd name="connsiteX311" fmla="*/ 597973 w 1521195"/>
                <a:gd name="connsiteY311" fmla="*/ 1076521 h 1851018"/>
                <a:gd name="connsiteX312" fmla="*/ 575193 w 1521195"/>
                <a:gd name="connsiteY312" fmla="*/ 1059437 h 1851018"/>
                <a:gd name="connsiteX313" fmla="*/ 569498 w 1521195"/>
                <a:gd name="connsiteY313" fmla="*/ 1042352 h 1851018"/>
                <a:gd name="connsiteX314" fmla="*/ 552413 w 1521195"/>
                <a:gd name="connsiteY314" fmla="*/ 1030962 h 1851018"/>
                <a:gd name="connsiteX315" fmla="*/ 518243 w 1521195"/>
                <a:gd name="connsiteY315" fmla="*/ 996793 h 1851018"/>
                <a:gd name="connsiteX316" fmla="*/ 501158 w 1521195"/>
                <a:gd name="connsiteY316" fmla="*/ 979709 h 1851018"/>
                <a:gd name="connsiteX317" fmla="*/ 478378 w 1521195"/>
                <a:gd name="connsiteY317" fmla="*/ 968319 h 1851018"/>
                <a:gd name="connsiteX318" fmla="*/ 461293 w 1521195"/>
                <a:gd name="connsiteY318" fmla="*/ 962624 h 1851018"/>
                <a:gd name="connsiteX319" fmla="*/ 427123 w 1521195"/>
                <a:gd name="connsiteY319" fmla="*/ 934150 h 1851018"/>
                <a:gd name="connsiteX320" fmla="*/ 421428 w 1521195"/>
                <a:gd name="connsiteY320" fmla="*/ 911371 h 1851018"/>
                <a:gd name="connsiteX321" fmla="*/ 404343 w 1521195"/>
                <a:gd name="connsiteY321" fmla="*/ 905676 h 1851018"/>
                <a:gd name="connsiteX322" fmla="*/ 387258 w 1521195"/>
                <a:gd name="connsiteY322" fmla="*/ 894286 h 1851018"/>
                <a:gd name="connsiteX323" fmla="*/ 375868 w 1521195"/>
                <a:gd name="connsiteY323" fmla="*/ 877202 h 1851018"/>
                <a:gd name="connsiteX324" fmla="*/ 358783 w 1521195"/>
                <a:gd name="connsiteY324" fmla="*/ 871507 h 1851018"/>
                <a:gd name="connsiteX325" fmla="*/ 353088 w 1521195"/>
                <a:gd name="connsiteY325" fmla="*/ 814559 h 1851018"/>
                <a:gd name="connsiteX326" fmla="*/ 347394 w 1521195"/>
                <a:gd name="connsiteY326" fmla="*/ 797474 h 1851018"/>
                <a:gd name="connsiteX327" fmla="*/ 341699 w 1521195"/>
                <a:gd name="connsiteY327" fmla="*/ 774695 h 1851018"/>
                <a:gd name="connsiteX328" fmla="*/ 324614 w 1521195"/>
                <a:gd name="connsiteY328" fmla="*/ 769000 h 1851018"/>
                <a:gd name="connsiteX329" fmla="*/ 239189 w 1521195"/>
                <a:gd name="connsiteY329" fmla="*/ 769000 h 1851018"/>
                <a:gd name="connsiteX330" fmla="*/ 216409 w 1521195"/>
                <a:gd name="connsiteY330" fmla="*/ 757611 h 1851018"/>
                <a:gd name="connsiteX331" fmla="*/ 199324 w 1521195"/>
                <a:gd name="connsiteY331" fmla="*/ 751916 h 1851018"/>
                <a:gd name="connsiteX332" fmla="*/ 193629 w 1521195"/>
                <a:gd name="connsiteY332" fmla="*/ 734831 h 1851018"/>
                <a:gd name="connsiteX333" fmla="*/ 267664 w 1521195"/>
                <a:gd name="connsiteY333" fmla="*/ 723442 h 1851018"/>
                <a:gd name="connsiteX334" fmla="*/ 284749 w 1521195"/>
                <a:gd name="connsiteY334" fmla="*/ 712052 h 1851018"/>
                <a:gd name="connsiteX335" fmla="*/ 313224 w 1521195"/>
                <a:gd name="connsiteY335" fmla="*/ 677883 h 1851018"/>
                <a:gd name="connsiteX336" fmla="*/ 324614 w 1521195"/>
                <a:gd name="connsiteY336" fmla="*/ 712052 h 1851018"/>
                <a:gd name="connsiteX337" fmla="*/ 330309 w 1521195"/>
                <a:gd name="connsiteY337" fmla="*/ 740526 h 1851018"/>
                <a:gd name="connsiteX338" fmla="*/ 353088 w 1521195"/>
                <a:gd name="connsiteY338" fmla="*/ 774695 h 1851018"/>
                <a:gd name="connsiteX339" fmla="*/ 364478 w 1521195"/>
                <a:gd name="connsiteY339" fmla="*/ 825948 h 1851018"/>
                <a:gd name="connsiteX340" fmla="*/ 375868 w 1521195"/>
                <a:gd name="connsiteY340" fmla="*/ 860117 h 1851018"/>
                <a:gd name="connsiteX341" fmla="*/ 421428 w 1521195"/>
                <a:gd name="connsiteY341" fmla="*/ 888592 h 1851018"/>
                <a:gd name="connsiteX342" fmla="*/ 466988 w 1521195"/>
                <a:gd name="connsiteY342" fmla="*/ 917066 h 1851018"/>
                <a:gd name="connsiteX343" fmla="*/ 455598 w 1521195"/>
                <a:gd name="connsiteY343" fmla="*/ 871507 h 1851018"/>
                <a:gd name="connsiteX344" fmla="*/ 444208 w 1521195"/>
                <a:gd name="connsiteY344" fmla="*/ 854423 h 1851018"/>
                <a:gd name="connsiteX345" fmla="*/ 449903 w 1521195"/>
                <a:gd name="connsiteY345" fmla="*/ 780390 h 1851018"/>
                <a:gd name="connsiteX346" fmla="*/ 438513 w 1521195"/>
                <a:gd name="connsiteY346" fmla="*/ 723442 h 1851018"/>
                <a:gd name="connsiteX347" fmla="*/ 427123 w 1521195"/>
                <a:gd name="connsiteY347" fmla="*/ 655104 h 1851018"/>
                <a:gd name="connsiteX348" fmla="*/ 421428 w 1521195"/>
                <a:gd name="connsiteY348" fmla="*/ 632324 h 1851018"/>
                <a:gd name="connsiteX349" fmla="*/ 410038 w 1521195"/>
                <a:gd name="connsiteY349" fmla="*/ 609545 h 1851018"/>
                <a:gd name="connsiteX350" fmla="*/ 404343 w 1521195"/>
                <a:gd name="connsiteY350" fmla="*/ 575376 h 1851018"/>
                <a:gd name="connsiteX351" fmla="*/ 387258 w 1521195"/>
                <a:gd name="connsiteY351" fmla="*/ 586766 h 1851018"/>
                <a:gd name="connsiteX352" fmla="*/ 421428 w 1521195"/>
                <a:gd name="connsiteY352" fmla="*/ 615240 h 1851018"/>
                <a:gd name="connsiteX353" fmla="*/ 449903 w 1521195"/>
                <a:gd name="connsiteY353" fmla="*/ 609545 h 1851018"/>
                <a:gd name="connsiteX354" fmla="*/ 512548 w 1521195"/>
                <a:gd name="connsiteY354" fmla="*/ 552597 h 1851018"/>
                <a:gd name="connsiteX355" fmla="*/ 518243 w 1521195"/>
                <a:gd name="connsiteY355" fmla="*/ 575376 h 1851018"/>
                <a:gd name="connsiteX356" fmla="*/ 523938 w 1521195"/>
                <a:gd name="connsiteY356" fmla="*/ 592460 h 1851018"/>
                <a:gd name="connsiteX357" fmla="*/ 506853 w 1521195"/>
                <a:gd name="connsiteY357" fmla="*/ 609545 h 1851018"/>
                <a:gd name="connsiteX358" fmla="*/ 472683 w 1521195"/>
                <a:gd name="connsiteY358" fmla="*/ 643714 h 1851018"/>
                <a:gd name="connsiteX359" fmla="*/ 506853 w 1521195"/>
                <a:gd name="connsiteY359" fmla="*/ 666493 h 1851018"/>
                <a:gd name="connsiteX360" fmla="*/ 523938 w 1521195"/>
                <a:gd name="connsiteY360" fmla="*/ 683578 h 1851018"/>
                <a:gd name="connsiteX361" fmla="*/ 569498 w 1521195"/>
                <a:gd name="connsiteY361" fmla="*/ 700662 h 1851018"/>
                <a:gd name="connsiteX362" fmla="*/ 546718 w 1521195"/>
                <a:gd name="connsiteY362" fmla="*/ 757611 h 1851018"/>
                <a:gd name="connsiteX363" fmla="*/ 518243 w 1521195"/>
                <a:gd name="connsiteY363" fmla="*/ 774695 h 1851018"/>
                <a:gd name="connsiteX364" fmla="*/ 501158 w 1521195"/>
                <a:gd name="connsiteY364" fmla="*/ 808864 h 1851018"/>
                <a:gd name="connsiteX365" fmla="*/ 489768 w 1521195"/>
                <a:gd name="connsiteY365" fmla="*/ 825948 h 1851018"/>
                <a:gd name="connsiteX366" fmla="*/ 495463 w 1521195"/>
                <a:gd name="connsiteY366" fmla="*/ 877202 h 1851018"/>
                <a:gd name="connsiteX367" fmla="*/ 501158 w 1521195"/>
                <a:gd name="connsiteY367" fmla="*/ 894286 h 1851018"/>
                <a:gd name="connsiteX368" fmla="*/ 518243 w 1521195"/>
                <a:gd name="connsiteY368" fmla="*/ 911371 h 1851018"/>
                <a:gd name="connsiteX369" fmla="*/ 541023 w 1521195"/>
                <a:gd name="connsiteY369" fmla="*/ 917066 h 1851018"/>
                <a:gd name="connsiteX370" fmla="*/ 563803 w 1521195"/>
                <a:gd name="connsiteY370" fmla="*/ 951235 h 1851018"/>
                <a:gd name="connsiteX371" fmla="*/ 580888 w 1521195"/>
                <a:gd name="connsiteY371" fmla="*/ 991099 h 1851018"/>
                <a:gd name="connsiteX372" fmla="*/ 597973 w 1521195"/>
                <a:gd name="connsiteY372" fmla="*/ 996793 h 1851018"/>
                <a:gd name="connsiteX373" fmla="*/ 615058 w 1521195"/>
                <a:gd name="connsiteY373" fmla="*/ 996793 h 1851018"/>
                <a:gd name="connsiteX374" fmla="*/ 603668 w 1521195"/>
                <a:gd name="connsiteY374" fmla="*/ 917066 h 1851018"/>
                <a:gd name="connsiteX375" fmla="*/ 592278 w 1521195"/>
                <a:gd name="connsiteY375" fmla="*/ 894286 h 1851018"/>
                <a:gd name="connsiteX376" fmla="*/ 586583 w 1521195"/>
                <a:gd name="connsiteY376" fmla="*/ 871507 h 1851018"/>
                <a:gd name="connsiteX377" fmla="*/ 580888 w 1521195"/>
                <a:gd name="connsiteY377" fmla="*/ 825948 h 1851018"/>
                <a:gd name="connsiteX378" fmla="*/ 615058 w 1521195"/>
                <a:gd name="connsiteY378" fmla="*/ 837338 h 1851018"/>
                <a:gd name="connsiteX379" fmla="*/ 637837 w 1521195"/>
                <a:gd name="connsiteY379" fmla="*/ 831643 h 1851018"/>
                <a:gd name="connsiteX380" fmla="*/ 626447 w 1521195"/>
                <a:gd name="connsiteY380" fmla="*/ 814559 h 1851018"/>
                <a:gd name="connsiteX381" fmla="*/ 592278 w 1521195"/>
                <a:gd name="connsiteY381" fmla="*/ 797474 h 1851018"/>
                <a:gd name="connsiteX382" fmla="*/ 586583 w 1521195"/>
                <a:gd name="connsiteY382" fmla="*/ 780390 h 1851018"/>
                <a:gd name="connsiteX383" fmla="*/ 632142 w 1521195"/>
                <a:gd name="connsiteY383" fmla="*/ 740526 h 1851018"/>
                <a:gd name="connsiteX384" fmla="*/ 626447 w 1521195"/>
                <a:gd name="connsiteY384" fmla="*/ 723442 h 1851018"/>
                <a:gd name="connsiteX385" fmla="*/ 632142 w 1521195"/>
                <a:gd name="connsiteY385" fmla="*/ 780390 h 1851018"/>
                <a:gd name="connsiteX386" fmla="*/ 654922 w 1521195"/>
                <a:gd name="connsiteY386" fmla="*/ 786085 h 1851018"/>
                <a:gd name="connsiteX387" fmla="*/ 677702 w 1521195"/>
                <a:gd name="connsiteY387" fmla="*/ 860117 h 1851018"/>
                <a:gd name="connsiteX388" fmla="*/ 694787 w 1521195"/>
                <a:gd name="connsiteY388" fmla="*/ 871507 h 1851018"/>
                <a:gd name="connsiteX389" fmla="*/ 683397 w 1521195"/>
                <a:gd name="connsiteY389" fmla="*/ 894286 h 1851018"/>
                <a:gd name="connsiteX390" fmla="*/ 700482 w 1521195"/>
                <a:gd name="connsiteY390" fmla="*/ 968319 h 1851018"/>
                <a:gd name="connsiteX391" fmla="*/ 711872 w 1521195"/>
                <a:gd name="connsiteY391" fmla="*/ 985404 h 1851018"/>
                <a:gd name="connsiteX392" fmla="*/ 717567 w 1521195"/>
                <a:gd name="connsiteY392" fmla="*/ 1002488 h 1851018"/>
                <a:gd name="connsiteX393" fmla="*/ 740347 w 1521195"/>
                <a:gd name="connsiteY393" fmla="*/ 1008183 h 1851018"/>
                <a:gd name="connsiteX394" fmla="*/ 757432 w 1521195"/>
                <a:gd name="connsiteY394" fmla="*/ 1013878 h 1851018"/>
                <a:gd name="connsiteX395" fmla="*/ 808687 w 1521195"/>
                <a:gd name="connsiteY395" fmla="*/ 1036657 h 1851018"/>
                <a:gd name="connsiteX396" fmla="*/ 820077 w 1521195"/>
                <a:gd name="connsiteY396" fmla="*/ 1059437 h 1851018"/>
                <a:gd name="connsiteX397" fmla="*/ 859942 w 1521195"/>
                <a:gd name="connsiteY397" fmla="*/ 1076521 h 1851018"/>
                <a:gd name="connsiteX398" fmla="*/ 842857 w 1521195"/>
                <a:gd name="connsiteY398" fmla="*/ 1087911 h 1851018"/>
                <a:gd name="connsiteX399" fmla="*/ 825772 w 1521195"/>
                <a:gd name="connsiteY399" fmla="*/ 1076521 h 1851018"/>
                <a:gd name="connsiteX400" fmla="*/ 797297 w 1521195"/>
                <a:gd name="connsiteY400" fmla="*/ 1048047 h 1851018"/>
                <a:gd name="connsiteX401" fmla="*/ 763127 w 1521195"/>
                <a:gd name="connsiteY401" fmla="*/ 1042352 h 1851018"/>
                <a:gd name="connsiteX402" fmla="*/ 700482 w 1521195"/>
                <a:gd name="connsiteY402" fmla="*/ 1019573 h 1851018"/>
                <a:gd name="connsiteX403" fmla="*/ 677702 w 1521195"/>
                <a:gd name="connsiteY403" fmla="*/ 1002488 h 1851018"/>
                <a:gd name="connsiteX404" fmla="*/ 672007 w 1521195"/>
                <a:gd name="connsiteY404" fmla="*/ 911371 h 1851018"/>
                <a:gd name="connsiteX405" fmla="*/ 637837 w 1521195"/>
                <a:gd name="connsiteY405" fmla="*/ 888592 h 1851018"/>
                <a:gd name="connsiteX406" fmla="*/ 558108 w 1521195"/>
                <a:gd name="connsiteY406" fmla="*/ 917066 h 1851018"/>
                <a:gd name="connsiteX407" fmla="*/ 580888 w 1521195"/>
                <a:gd name="connsiteY407" fmla="*/ 962624 h 1851018"/>
                <a:gd name="connsiteX408" fmla="*/ 615058 w 1521195"/>
                <a:gd name="connsiteY408" fmla="*/ 985404 h 1851018"/>
                <a:gd name="connsiteX409" fmla="*/ 632142 w 1521195"/>
                <a:gd name="connsiteY409" fmla="*/ 1025268 h 1851018"/>
                <a:gd name="connsiteX410" fmla="*/ 643532 w 1521195"/>
                <a:gd name="connsiteY410" fmla="*/ 1059437 h 1851018"/>
                <a:gd name="connsiteX411" fmla="*/ 700482 w 1521195"/>
                <a:gd name="connsiteY411" fmla="*/ 1065131 h 1851018"/>
                <a:gd name="connsiteX412" fmla="*/ 751737 w 1521195"/>
                <a:gd name="connsiteY412" fmla="*/ 1065131 h 1851018"/>
                <a:gd name="connsiteX413" fmla="*/ 768822 w 1521195"/>
                <a:gd name="connsiteY413" fmla="*/ 1139164 h 1851018"/>
                <a:gd name="connsiteX414" fmla="*/ 785907 w 1521195"/>
                <a:gd name="connsiteY414" fmla="*/ 1150554 h 1851018"/>
                <a:gd name="connsiteX415" fmla="*/ 825772 w 1521195"/>
                <a:gd name="connsiteY415" fmla="*/ 1144859 h 1851018"/>
                <a:gd name="connsiteX416" fmla="*/ 882722 w 1521195"/>
                <a:gd name="connsiteY416" fmla="*/ 1139164 h 1851018"/>
                <a:gd name="connsiteX417" fmla="*/ 911196 w 1521195"/>
                <a:gd name="connsiteY417" fmla="*/ 1122080 h 1851018"/>
                <a:gd name="connsiteX418" fmla="*/ 928281 w 1521195"/>
                <a:gd name="connsiteY418" fmla="*/ 1116385 h 1851018"/>
                <a:gd name="connsiteX419" fmla="*/ 916891 w 1521195"/>
                <a:gd name="connsiteY419" fmla="*/ 1053742 h 1851018"/>
                <a:gd name="connsiteX420" fmla="*/ 905501 w 1521195"/>
                <a:gd name="connsiteY420" fmla="*/ 1030962 h 1851018"/>
                <a:gd name="connsiteX421" fmla="*/ 888416 w 1521195"/>
                <a:gd name="connsiteY421" fmla="*/ 1025268 h 1851018"/>
                <a:gd name="connsiteX422" fmla="*/ 888416 w 1521195"/>
                <a:gd name="connsiteY422" fmla="*/ 985404 h 1851018"/>
                <a:gd name="connsiteX423" fmla="*/ 882722 w 1521195"/>
                <a:gd name="connsiteY423" fmla="*/ 945540 h 1851018"/>
                <a:gd name="connsiteX424" fmla="*/ 865637 w 1521195"/>
                <a:gd name="connsiteY424" fmla="*/ 939845 h 1851018"/>
                <a:gd name="connsiteX425" fmla="*/ 842857 w 1521195"/>
                <a:gd name="connsiteY425" fmla="*/ 934150 h 1851018"/>
                <a:gd name="connsiteX426" fmla="*/ 808687 w 1521195"/>
                <a:gd name="connsiteY426" fmla="*/ 917066 h 1851018"/>
                <a:gd name="connsiteX427" fmla="*/ 802992 w 1521195"/>
                <a:gd name="connsiteY427" fmla="*/ 934150 h 1851018"/>
                <a:gd name="connsiteX428" fmla="*/ 791602 w 1521195"/>
                <a:gd name="connsiteY428" fmla="*/ 951235 h 1851018"/>
                <a:gd name="connsiteX429" fmla="*/ 774517 w 1521195"/>
                <a:gd name="connsiteY429" fmla="*/ 945540 h 1851018"/>
                <a:gd name="connsiteX430" fmla="*/ 797297 w 1521195"/>
                <a:gd name="connsiteY430" fmla="*/ 882897 h 1851018"/>
                <a:gd name="connsiteX431" fmla="*/ 774517 w 1521195"/>
                <a:gd name="connsiteY431" fmla="*/ 871507 h 1851018"/>
                <a:gd name="connsiteX432" fmla="*/ 751737 w 1521195"/>
                <a:gd name="connsiteY432" fmla="*/ 848728 h 1851018"/>
                <a:gd name="connsiteX433" fmla="*/ 740347 w 1521195"/>
                <a:gd name="connsiteY433" fmla="*/ 808864 h 1851018"/>
                <a:gd name="connsiteX434" fmla="*/ 797297 w 1521195"/>
                <a:gd name="connsiteY434" fmla="*/ 780390 h 1851018"/>
                <a:gd name="connsiteX435" fmla="*/ 780212 w 1521195"/>
                <a:gd name="connsiteY435" fmla="*/ 786085 h 1851018"/>
                <a:gd name="connsiteX436" fmla="*/ 791602 w 1521195"/>
                <a:gd name="connsiteY436" fmla="*/ 808864 h 1851018"/>
                <a:gd name="connsiteX437" fmla="*/ 797297 w 1521195"/>
                <a:gd name="connsiteY437" fmla="*/ 825948 h 1851018"/>
                <a:gd name="connsiteX438" fmla="*/ 814382 w 1521195"/>
                <a:gd name="connsiteY438" fmla="*/ 837338 h 1851018"/>
                <a:gd name="connsiteX439" fmla="*/ 825772 w 1521195"/>
                <a:gd name="connsiteY439" fmla="*/ 854423 h 1851018"/>
                <a:gd name="connsiteX440" fmla="*/ 854247 w 1521195"/>
                <a:gd name="connsiteY440" fmla="*/ 871507 h 1851018"/>
                <a:gd name="connsiteX441" fmla="*/ 871332 w 1521195"/>
                <a:gd name="connsiteY441" fmla="*/ 882897 h 1851018"/>
                <a:gd name="connsiteX442" fmla="*/ 905501 w 1521195"/>
                <a:gd name="connsiteY442" fmla="*/ 905676 h 1851018"/>
                <a:gd name="connsiteX443" fmla="*/ 916891 w 1521195"/>
                <a:gd name="connsiteY443" fmla="*/ 848728 h 1851018"/>
                <a:gd name="connsiteX444" fmla="*/ 922586 w 1521195"/>
                <a:gd name="connsiteY444" fmla="*/ 820254 h 1851018"/>
                <a:gd name="connsiteX445" fmla="*/ 905501 w 1521195"/>
                <a:gd name="connsiteY445" fmla="*/ 808864 h 1851018"/>
                <a:gd name="connsiteX446" fmla="*/ 877027 w 1521195"/>
                <a:gd name="connsiteY446" fmla="*/ 763305 h 1851018"/>
                <a:gd name="connsiteX447" fmla="*/ 865637 w 1521195"/>
                <a:gd name="connsiteY447" fmla="*/ 746221 h 1851018"/>
                <a:gd name="connsiteX448" fmla="*/ 854247 w 1521195"/>
                <a:gd name="connsiteY448" fmla="*/ 723442 h 1851018"/>
                <a:gd name="connsiteX449" fmla="*/ 825772 w 1521195"/>
                <a:gd name="connsiteY449" fmla="*/ 689273 h 1851018"/>
                <a:gd name="connsiteX450" fmla="*/ 814382 w 1521195"/>
                <a:gd name="connsiteY450" fmla="*/ 660798 h 1851018"/>
                <a:gd name="connsiteX451" fmla="*/ 797297 w 1521195"/>
                <a:gd name="connsiteY451" fmla="*/ 643714 h 1851018"/>
                <a:gd name="connsiteX452" fmla="*/ 763127 w 1521195"/>
                <a:gd name="connsiteY452" fmla="*/ 620935 h 1851018"/>
                <a:gd name="connsiteX453" fmla="*/ 746042 w 1521195"/>
                <a:gd name="connsiteY453" fmla="*/ 626629 h 1851018"/>
                <a:gd name="connsiteX454" fmla="*/ 751737 w 1521195"/>
                <a:gd name="connsiteY454" fmla="*/ 666493 h 1851018"/>
                <a:gd name="connsiteX455" fmla="*/ 746042 w 1521195"/>
                <a:gd name="connsiteY455" fmla="*/ 683578 h 1851018"/>
                <a:gd name="connsiteX456" fmla="*/ 728957 w 1521195"/>
                <a:gd name="connsiteY456" fmla="*/ 677883 h 1851018"/>
                <a:gd name="connsiteX457" fmla="*/ 711872 w 1521195"/>
                <a:gd name="connsiteY457" fmla="*/ 660798 h 1851018"/>
                <a:gd name="connsiteX458" fmla="*/ 717567 w 1521195"/>
                <a:gd name="connsiteY458" fmla="*/ 643714 h 1851018"/>
                <a:gd name="connsiteX459" fmla="*/ 751737 w 1521195"/>
                <a:gd name="connsiteY459" fmla="*/ 626629 h 1851018"/>
                <a:gd name="connsiteX460" fmla="*/ 763127 w 1521195"/>
                <a:gd name="connsiteY460" fmla="*/ 609545 h 1851018"/>
                <a:gd name="connsiteX461" fmla="*/ 734652 w 1521195"/>
                <a:gd name="connsiteY461" fmla="*/ 598155 h 1851018"/>
                <a:gd name="connsiteX462" fmla="*/ 706177 w 1521195"/>
                <a:gd name="connsiteY462" fmla="*/ 569681 h 1851018"/>
                <a:gd name="connsiteX463" fmla="*/ 666312 w 1521195"/>
                <a:gd name="connsiteY463" fmla="*/ 546902 h 1851018"/>
                <a:gd name="connsiteX464" fmla="*/ 654922 w 1521195"/>
                <a:gd name="connsiteY464" fmla="*/ 529817 h 1851018"/>
                <a:gd name="connsiteX465" fmla="*/ 672007 w 1521195"/>
                <a:gd name="connsiteY465" fmla="*/ 518428 h 1851018"/>
                <a:gd name="connsiteX466" fmla="*/ 700482 w 1521195"/>
                <a:gd name="connsiteY466" fmla="*/ 495648 h 1851018"/>
                <a:gd name="connsiteX467" fmla="*/ 683397 w 1521195"/>
                <a:gd name="connsiteY467" fmla="*/ 489953 h 1851018"/>
                <a:gd name="connsiteX468" fmla="*/ 700482 w 1521195"/>
                <a:gd name="connsiteY468" fmla="*/ 501343 h 1851018"/>
                <a:gd name="connsiteX469" fmla="*/ 723262 w 1521195"/>
                <a:gd name="connsiteY469" fmla="*/ 489953 h 1851018"/>
                <a:gd name="connsiteX470" fmla="*/ 711872 w 1521195"/>
                <a:gd name="connsiteY470" fmla="*/ 472869 h 1851018"/>
                <a:gd name="connsiteX471" fmla="*/ 689092 w 1521195"/>
                <a:gd name="connsiteY471" fmla="*/ 467174 h 1851018"/>
                <a:gd name="connsiteX472" fmla="*/ 672007 w 1521195"/>
                <a:gd name="connsiteY472" fmla="*/ 444395 h 1851018"/>
                <a:gd name="connsiteX473" fmla="*/ 706177 w 1521195"/>
                <a:gd name="connsiteY473" fmla="*/ 455784 h 1851018"/>
                <a:gd name="connsiteX474" fmla="*/ 723262 w 1521195"/>
                <a:gd name="connsiteY474" fmla="*/ 478564 h 1851018"/>
                <a:gd name="connsiteX475" fmla="*/ 763127 w 1521195"/>
                <a:gd name="connsiteY475" fmla="*/ 444395 h 1851018"/>
                <a:gd name="connsiteX476" fmla="*/ 757432 w 1521195"/>
                <a:gd name="connsiteY476" fmla="*/ 421615 h 1851018"/>
                <a:gd name="connsiteX477" fmla="*/ 734652 w 1521195"/>
                <a:gd name="connsiteY477" fmla="*/ 404531 h 1851018"/>
                <a:gd name="connsiteX478" fmla="*/ 780212 w 1521195"/>
                <a:gd name="connsiteY478" fmla="*/ 381752 h 1851018"/>
                <a:gd name="connsiteX479" fmla="*/ 768822 w 1521195"/>
                <a:gd name="connsiteY479" fmla="*/ 387447 h 1851018"/>
                <a:gd name="connsiteX480" fmla="*/ 757432 w 1521195"/>
                <a:gd name="connsiteY480" fmla="*/ 467174 h 1851018"/>
                <a:gd name="connsiteX481" fmla="*/ 746042 w 1521195"/>
                <a:gd name="connsiteY481" fmla="*/ 484259 h 1851018"/>
                <a:gd name="connsiteX482" fmla="*/ 740347 w 1521195"/>
                <a:gd name="connsiteY482" fmla="*/ 529817 h 1851018"/>
                <a:gd name="connsiteX483" fmla="*/ 797297 w 1521195"/>
                <a:gd name="connsiteY483" fmla="*/ 563986 h 1851018"/>
                <a:gd name="connsiteX484" fmla="*/ 825772 w 1521195"/>
                <a:gd name="connsiteY484" fmla="*/ 581071 h 1851018"/>
                <a:gd name="connsiteX485" fmla="*/ 842857 w 1521195"/>
                <a:gd name="connsiteY485" fmla="*/ 586766 h 1851018"/>
                <a:gd name="connsiteX486" fmla="*/ 865637 w 1521195"/>
                <a:gd name="connsiteY486" fmla="*/ 609545 h 1851018"/>
                <a:gd name="connsiteX487" fmla="*/ 871332 w 1521195"/>
                <a:gd name="connsiteY487" fmla="*/ 632324 h 1851018"/>
                <a:gd name="connsiteX488" fmla="*/ 899806 w 1521195"/>
                <a:gd name="connsiteY488" fmla="*/ 660798 h 1851018"/>
                <a:gd name="connsiteX489" fmla="*/ 922586 w 1521195"/>
                <a:gd name="connsiteY489" fmla="*/ 655104 h 1851018"/>
                <a:gd name="connsiteX490" fmla="*/ 916891 w 1521195"/>
                <a:gd name="connsiteY490" fmla="*/ 620935 h 1851018"/>
                <a:gd name="connsiteX491" fmla="*/ 911196 w 1521195"/>
                <a:gd name="connsiteY491" fmla="*/ 592460 h 1851018"/>
                <a:gd name="connsiteX492" fmla="*/ 928281 w 1521195"/>
                <a:gd name="connsiteY492" fmla="*/ 478564 h 1851018"/>
                <a:gd name="connsiteX493" fmla="*/ 939671 w 1521195"/>
                <a:gd name="connsiteY493" fmla="*/ 450090 h 1851018"/>
                <a:gd name="connsiteX494" fmla="*/ 905501 w 1521195"/>
                <a:gd name="connsiteY494" fmla="*/ 381752 h 1851018"/>
                <a:gd name="connsiteX495" fmla="*/ 922586 w 1521195"/>
                <a:gd name="connsiteY495" fmla="*/ 370362 h 1851018"/>
                <a:gd name="connsiteX496" fmla="*/ 933976 w 1521195"/>
                <a:gd name="connsiteY496" fmla="*/ 353278 h 1851018"/>
                <a:gd name="connsiteX497" fmla="*/ 939671 w 1521195"/>
                <a:gd name="connsiteY497" fmla="*/ 381752 h 1851018"/>
                <a:gd name="connsiteX498" fmla="*/ 945366 w 1521195"/>
                <a:gd name="connsiteY498" fmla="*/ 421615 h 1851018"/>
                <a:gd name="connsiteX499" fmla="*/ 973841 w 1521195"/>
                <a:gd name="connsiteY499" fmla="*/ 415921 h 1851018"/>
                <a:gd name="connsiteX500" fmla="*/ 996621 w 1521195"/>
                <a:gd name="connsiteY500" fmla="*/ 376057 h 1851018"/>
                <a:gd name="connsiteX501" fmla="*/ 973841 w 1521195"/>
                <a:gd name="connsiteY501" fmla="*/ 393141 h 1851018"/>
                <a:gd name="connsiteX502" fmla="*/ 956756 w 1521195"/>
                <a:gd name="connsiteY502" fmla="*/ 427310 h 1851018"/>
                <a:gd name="connsiteX503" fmla="*/ 956756 w 1521195"/>
                <a:gd name="connsiteY503" fmla="*/ 563986 h 1851018"/>
                <a:gd name="connsiteX504" fmla="*/ 962451 w 1521195"/>
                <a:gd name="connsiteY504" fmla="*/ 757611 h 1851018"/>
                <a:gd name="connsiteX505" fmla="*/ 1036486 w 1521195"/>
                <a:gd name="connsiteY505" fmla="*/ 746221 h 1851018"/>
                <a:gd name="connsiteX506" fmla="*/ 1042181 w 1521195"/>
                <a:gd name="connsiteY506" fmla="*/ 712052 h 1851018"/>
                <a:gd name="connsiteX507" fmla="*/ 1053571 w 1521195"/>
                <a:gd name="connsiteY507" fmla="*/ 677883 h 1851018"/>
                <a:gd name="connsiteX508" fmla="*/ 1059266 w 1521195"/>
                <a:gd name="connsiteY508" fmla="*/ 655104 h 1851018"/>
                <a:gd name="connsiteX509" fmla="*/ 1076351 w 1521195"/>
                <a:gd name="connsiteY509" fmla="*/ 620935 h 1851018"/>
                <a:gd name="connsiteX510" fmla="*/ 1082046 w 1521195"/>
                <a:gd name="connsiteY510" fmla="*/ 586766 h 1851018"/>
                <a:gd name="connsiteX511" fmla="*/ 1116216 w 1521195"/>
                <a:gd name="connsiteY511" fmla="*/ 563986 h 1851018"/>
                <a:gd name="connsiteX512" fmla="*/ 1127606 w 1521195"/>
                <a:gd name="connsiteY512" fmla="*/ 546902 h 1851018"/>
                <a:gd name="connsiteX513" fmla="*/ 1110521 w 1521195"/>
                <a:gd name="connsiteY513" fmla="*/ 541207 h 1851018"/>
                <a:gd name="connsiteX514" fmla="*/ 1116216 w 1521195"/>
                <a:gd name="connsiteY514" fmla="*/ 501343 h 1851018"/>
                <a:gd name="connsiteX515" fmla="*/ 1121911 w 1521195"/>
                <a:gd name="connsiteY515" fmla="*/ 450090 h 1851018"/>
                <a:gd name="connsiteX516" fmla="*/ 1184555 w 1521195"/>
                <a:gd name="connsiteY516" fmla="*/ 467174 h 1851018"/>
                <a:gd name="connsiteX517" fmla="*/ 1201640 w 1521195"/>
                <a:gd name="connsiteY517" fmla="*/ 489953 h 1851018"/>
                <a:gd name="connsiteX518" fmla="*/ 1207335 w 1521195"/>
                <a:gd name="connsiteY518" fmla="*/ 524122 h 1851018"/>
                <a:gd name="connsiteX519" fmla="*/ 1195945 w 1521195"/>
                <a:gd name="connsiteY519" fmla="*/ 541207 h 1851018"/>
                <a:gd name="connsiteX520" fmla="*/ 1156080 w 1521195"/>
                <a:gd name="connsiteY520" fmla="*/ 575376 h 1851018"/>
                <a:gd name="connsiteX521" fmla="*/ 1144691 w 1521195"/>
                <a:gd name="connsiteY521" fmla="*/ 598155 h 1851018"/>
                <a:gd name="connsiteX522" fmla="*/ 1110521 w 1521195"/>
                <a:gd name="connsiteY522" fmla="*/ 655104 h 1851018"/>
                <a:gd name="connsiteX523" fmla="*/ 1087741 w 1521195"/>
                <a:gd name="connsiteY523" fmla="*/ 717747 h 1851018"/>
                <a:gd name="connsiteX524" fmla="*/ 1076351 w 1521195"/>
                <a:gd name="connsiteY524" fmla="*/ 740526 h 1851018"/>
                <a:gd name="connsiteX525" fmla="*/ 1013706 w 1521195"/>
                <a:gd name="connsiteY525" fmla="*/ 791779 h 1851018"/>
                <a:gd name="connsiteX526" fmla="*/ 996621 w 1521195"/>
                <a:gd name="connsiteY526" fmla="*/ 797474 h 1851018"/>
                <a:gd name="connsiteX527" fmla="*/ 968146 w 1521195"/>
                <a:gd name="connsiteY527" fmla="*/ 820254 h 1851018"/>
                <a:gd name="connsiteX528" fmla="*/ 962451 w 1521195"/>
                <a:gd name="connsiteY528" fmla="*/ 837338 h 1851018"/>
                <a:gd name="connsiteX529" fmla="*/ 968146 w 1521195"/>
                <a:gd name="connsiteY529" fmla="*/ 939845 h 1851018"/>
                <a:gd name="connsiteX530" fmla="*/ 1047876 w 1521195"/>
                <a:gd name="connsiteY530" fmla="*/ 934150 h 1851018"/>
                <a:gd name="connsiteX531" fmla="*/ 1070656 w 1521195"/>
                <a:gd name="connsiteY531" fmla="*/ 928455 h 1851018"/>
                <a:gd name="connsiteX532" fmla="*/ 1059266 w 1521195"/>
                <a:gd name="connsiteY532" fmla="*/ 911371 h 1851018"/>
                <a:gd name="connsiteX533" fmla="*/ 1064961 w 1521195"/>
                <a:gd name="connsiteY533" fmla="*/ 865812 h 1851018"/>
                <a:gd name="connsiteX534" fmla="*/ 1104826 w 1521195"/>
                <a:gd name="connsiteY534" fmla="*/ 871507 h 1851018"/>
                <a:gd name="connsiteX535" fmla="*/ 1110521 w 1521195"/>
                <a:gd name="connsiteY535" fmla="*/ 888592 h 1851018"/>
                <a:gd name="connsiteX536" fmla="*/ 1144691 w 1521195"/>
                <a:gd name="connsiteY536" fmla="*/ 911371 h 1851018"/>
                <a:gd name="connsiteX537" fmla="*/ 1218725 w 1521195"/>
                <a:gd name="connsiteY537" fmla="*/ 871507 h 1851018"/>
                <a:gd name="connsiteX538" fmla="*/ 1235810 w 1521195"/>
                <a:gd name="connsiteY538" fmla="*/ 740526 h 1851018"/>
                <a:gd name="connsiteX539" fmla="*/ 1252895 w 1521195"/>
                <a:gd name="connsiteY539" fmla="*/ 694967 h 1851018"/>
                <a:gd name="connsiteX540" fmla="*/ 1275675 w 1521195"/>
                <a:gd name="connsiteY540" fmla="*/ 700662 h 1851018"/>
                <a:gd name="connsiteX541" fmla="*/ 1281370 w 1521195"/>
                <a:gd name="connsiteY541" fmla="*/ 717747 h 1851018"/>
                <a:gd name="connsiteX542" fmla="*/ 1269980 w 1521195"/>
                <a:gd name="connsiteY542" fmla="*/ 769000 h 1851018"/>
                <a:gd name="connsiteX543" fmla="*/ 1264285 w 1521195"/>
                <a:gd name="connsiteY543" fmla="*/ 814559 h 1851018"/>
                <a:gd name="connsiteX544" fmla="*/ 1241505 w 1521195"/>
                <a:gd name="connsiteY544" fmla="*/ 860117 h 1851018"/>
                <a:gd name="connsiteX545" fmla="*/ 1235810 w 1521195"/>
                <a:gd name="connsiteY545" fmla="*/ 877202 h 1851018"/>
                <a:gd name="connsiteX546" fmla="*/ 1275675 w 1521195"/>
                <a:gd name="connsiteY546" fmla="*/ 905676 h 1851018"/>
                <a:gd name="connsiteX547" fmla="*/ 1298455 w 1521195"/>
                <a:gd name="connsiteY547" fmla="*/ 911371 h 1851018"/>
                <a:gd name="connsiteX548" fmla="*/ 1241505 w 1521195"/>
                <a:gd name="connsiteY548" fmla="*/ 934150 h 1851018"/>
                <a:gd name="connsiteX549" fmla="*/ 1201640 w 1521195"/>
                <a:gd name="connsiteY549" fmla="*/ 945540 h 1851018"/>
                <a:gd name="connsiteX550" fmla="*/ 1190250 w 1521195"/>
                <a:gd name="connsiteY550" fmla="*/ 962624 h 1851018"/>
                <a:gd name="connsiteX551" fmla="*/ 1201640 w 1521195"/>
                <a:gd name="connsiteY551" fmla="*/ 1002488 h 1851018"/>
                <a:gd name="connsiteX552" fmla="*/ 1184555 w 1521195"/>
                <a:gd name="connsiteY552" fmla="*/ 1008183 h 1851018"/>
                <a:gd name="connsiteX553" fmla="*/ 1167470 w 1521195"/>
                <a:gd name="connsiteY553" fmla="*/ 996793 h 1851018"/>
                <a:gd name="connsiteX554" fmla="*/ 1156080 w 1521195"/>
                <a:gd name="connsiteY554" fmla="*/ 1013878 h 1851018"/>
                <a:gd name="connsiteX555" fmla="*/ 1138996 w 1521195"/>
                <a:gd name="connsiteY555" fmla="*/ 1019573 h 1851018"/>
                <a:gd name="connsiteX556" fmla="*/ 1133301 w 1521195"/>
                <a:gd name="connsiteY556" fmla="*/ 979709 h 1851018"/>
                <a:gd name="connsiteX557" fmla="*/ 1116216 w 1521195"/>
                <a:gd name="connsiteY557" fmla="*/ 968319 h 1851018"/>
                <a:gd name="connsiteX558" fmla="*/ 1030791 w 1521195"/>
                <a:gd name="connsiteY558" fmla="*/ 974014 h 1851018"/>
                <a:gd name="connsiteX559" fmla="*/ 1013706 w 1521195"/>
                <a:gd name="connsiteY559" fmla="*/ 985404 h 1851018"/>
                <a:gd name="connsiteX560" fmla="*/ 1019401 w 1521195"/>
                <a:gd name="connsiteY560" fmla="*/ 1104995 h 1851018"/>
                <a:gd name="connsiteX561" fmla="*/ 1053571 w 1521195"/>
                <a:gd name="connsiteY561" fmla="*/ 1122080 h 1851018"/>
                <a:gd name="connsiteX562" fmla="*/ 1150385 w 1521195"/>
                <a:gd name="connsiteY562" fmla="*/ 1127775 h 1851018"/>
                <a:gd name="connsiteX563" fmla="*/ 1184555 w 1521195"/>
                <a:gd name="connsiteY563" fmla="*/ 1133469 h 1851018"/>
                <a:gd name="connsiteX564" fmla="*/ 1201640 w 1521195"/>
                <a:gd name="connsiteY564" fmla="*/ 1139164 h 1851018"/>
                <a:gd name="connsiteX565" fmla="*/ 1258590 w 1521195"/>
                <a:gd name="connsiteY565" fmla="*/ 1133469 h 1851018"/>
                <a:gd name="connsiteX566" fmla="*/ 1287065 w 1521195"/>
                <a:gd name="connsiteY566" fmla="*/ 1104995 h 1851018"/>
                <a:gd name="connsiteX567" fmla="*/ 1304150 w 1521195"/>
                <a:gd name="connsiteY567" fmla="*/ 1093606 h 1851018"/>
                <a:gd name="connsiteX568" fmla="*/ 1315540 w 1521195"/>
                <a:gd name="connsiteY568" fmla="*/ 1070826 h 1851018"/>
                <a:gd name="connsiteX569" fmla="*/ 1332625 w 1521195"/>
                <a:gd name="connsiteY569" fmla="*/ 1053742 h 1851018"/>
                <a:gd name="connsiteX570" fmla="*/ 1355405 w 1521195"/>
                <a:gd name="connsiteY570" fmla="*/ 1025268 h 1851018"/>
                <a:gd name="connsiteX571" fmla="*/ 1378185 w 1521195"/>
                <a:gd name="connsiteY571" fmla="*/ 985404 h 1851018"/>
                <a:gd name="connsiteX572" fmla="*/ 1383880 w 1521195"/>
                <a:gd name="connsiteY572" fmla="*/ 968319 h 1851018"/>
                <a:gd name="connsiteX573" fmla="*/ 1412355 w 1521195"/>
                <a:gd name="connsiteY573" fmla="*/ 945540 h 1851018"/>
                <a:gd name="connsiteX574" fmla="*/ 1418049 w 1521195"/>
                <a:gd name="connsiteY574" fmla="*/ 928455 h 1851018"/>
                <a:gd name="connsiteX575" fmla="*/ 1429439 w 1521195"/>
                <a:gd name="connsiteY575" fmla="*/ 905676 h 1851018"/>
                <a:gd name="connsiteX576" fmla="*/ 1418049 w 1521195"/>
                <a:gd name="connsiteY576" fmla="*/ 871507 h 1851018"/>
                <a:gd name="connsiteX577" fmla="*/ 1429439 w 1521195"/>
                <a:gd name="connsiteY577" fmla="*/ 814559 h 1851018"/>
                <a:gd name="connsiteX578" fmla="*/ 1446524 w 1521195"/>
                <a:gd name="connsiteY578" fmla="*/ 791779 h 1851018"/>
                <a:gd name="connsiteX579" fmla="*/ 1469304 w 1521195"/>
                <a:gd name="connsiteY579" fmla="*/ 780390 h 1851018"/>
                <a:gd name="connsiteX580" fmla="*/ 1429439 w 1521195"/>
                <a:gd name="connsiteY580" fmla="*/ 273550 h 1851018"/>
                <a:gd name="connsiteX581" fmla="*/ 1457914 w 1521195"/>
                <a:gd name="connsiteY581" fmla="*/ 227991 h 1851018"/>
                <a:gd name="connsiteX582" fmla="*/ 1469304 w 1521195"/>
                <a:gd name="connsiteY582" fmla="*/ 210907 h 1851018"/>
                <a:gd name="connsiteX583" fmla="*/ 1509169 w 1521195"/>
                <a:gd name="connsiteY583" fmla="*/ 171043 h 1851018"/>
                <a:gd name="connsiteX584" fmla="*/ 1486389 w 1521195"/>
                <a:gd name="connsiteY584" fmla="*/ 136874 h 1851018"/>
                <a:gd name="connsiteX585" fmla="*/ 1503474 w 1521195"/>
                <a:gd name="connsiteY585" fmla="*/ 125484 h 1851018"/>
                <a:gd name="connsiteX586" fmla="*/ 1520559 w 1521195"/>
                <a:gd name="connsiteY586" fmla="*/ 102705 h 1851018"/>
                <a:gd name="connsiteX587" fmla="*/ 1480694 w 1521195"/>
                <a:gd name="connsiteY587" fmla="*/ 40062 h 1851018"/>
                <a:gd name="connsiteX588" fmla="*/ 1450563 w 1521195"/>
                <a:gd name="connsiteY588" fmla="*/ 62840 h 1851018"/>
                <a:gd name="connsiteX589" fmla="*/ 1366795 w 1521195"/>
                <a:gd name="connsiteY589" fmla="*/ 125484 h 1851018"/>
                <a:gd name="connsiteX590" fmla="*/ 1235810 w 1521195"/>
                <a:gd name="connsiteY590" fmla="*/ 68536 h 1851018"/>
                <a:gd name="connsiteX0" fmla="*/ 1235810 w 1521193"/>
                <a:gd name="connsiteY0" fmla="*/ 68536 h 1851018"/>
                <a:gd name="connsiteX1" fmla="*/ 1498954 w 1521193"/>
                <a:gd name="connsiteY1" fmla="*/ 98162 h 1851018"/>
                <a:gd name="connsiteX2" fmla="*/ 1425091 w 1521193"/>
                <a:gd name="connsiteY2" fmla="*/ 40416 h 1851018"/>
                <a:gd name="connsiteX3" fmla="*/ 1486389 w 1521193"/>
                <a:gd name="connsiteY3" fmla="*/ 791779 h 1851018"/>
                <a:gd name="connsiteX4" fmla="*/ 1474999 w 1521193"/>
                <a:gd name="connsiteY4" fmla="*/ 837338 h 1851018"/>
                <a:gd name="connsiteX5" fmla="*/ 1457914 w 1521193"/>
                <a:gd name="connsiteY5" fmla="*/ 899981 h 1851018"/>
                <a:gd name="connsiteX6" fmla="*/ 1452219 w 1521193"/>
                <a:gd name="connsiteY6" fmla="*/ 922761 h 1851018"/>
                <a:gd name="connsiteX7" fmla="*/ 1446524 w 1521193"/>
                <a:gd name="connsiteY7" fmla="*/ 956930 h 1851018"/>
                <a:gd name="connsiteX8" fmla="*/ 1412355 w 1521193"/>
                <a:gd name="connsiteY8" fmla="*/ 979709 h 1851018"/>
                <a:gd name="connsiteX9" fmla="*/ 1361100 w 1521193"/>
                <a:gd name="connsiteY9" fmla="*/ 1036657 h 1851018"/>
                <a:gd name="connsiteX10" fmla="*/ 1338320 w 1521193"/>
                <a:gd name="connsiteY10" fmla="*/ 1087911 h 1851018"/>
                <a:gd name="connsiteX11" fmla="*/ 1315540 w 1521193"/>
                <a:gd name="connsiteY11" fmla="*/ 1133469 h 1851018"/>
                <a:gd name="connsiteX12" fmla="*/ 1298455 w 1521193"/>
                <a:gd name="connsiteY12" fmla="*/ 1161943 h 1851018"/>
                <a:gd name="connsiteX13" fmla="*/ 1281370 w 1521193"/>
                <a:gd name="connsiteY13" fmla="*/ 1167638 h 1851018"/>
                <a:gd name="connsiteX14" fmla="*/ 1235810 w 1521193"/>
                <a:gd name="connsiteY14" fmla="*/ 1184723 h 1851018"/>
                <a:gd name="connsiteX15" fmla="*/ 1218725 w 1521193"/>
                <a:gd name="connsiteY15" fmla="*/ 1196112 h 1851018"/>
                <a:gd name="connsiteX16" fmla="*/ 1224420 w 1521193"/>
                <a:gd name="connsiteY16" fmla="*/ 1218892 h 1851018"/>
                <a:gd name="connsiteX17" fmla="*/ 1241505 w 1521193"/>
                <a:gd name="connsiteY17" fmla="*/ 1224587 h 1851018"/>
                <a:gd name="connsiteX18" fmla="*/ 1281370 w 1521193"/>
                <a:gd name="connsiteY18" fmla="*/ 1253061 h 1851018"/>
                <a:gd name="connsiteX19" fmla="*/ 1315540 w 1521193"/>
                <a:gd name="connsiteY19" fmla="*/ 1275840 h 1851018"/>
                <a:gd name="connsiteX20" fmla="*/ 1326930 w 1521193"/>
                <a:gd name="connsiteY20" fmla="*/ 1292925 h 1851018"/>
                <a:gd name="connsiteX21" fmla="*/ 1338320 w 1521193"/>
                <a:gd name="connsiteY21" fmla="*/ 1327094 h 1851018"/>
                <a:gd name="connsiteX22" fmla="*/ 1344015 w 1521193"/>
                <a:gd name="connsiteY22" fmla="*/ 1344178 h 1851018"/>
                <a:gd name="connsiteX23" fmla="*/ 1355405 w 1521193"/>
                <a:gd name="connsiteY23" fmla="*/ 1366957 h 1851018"/>
                <a:gd name="connsiteX24" fmla="*/ 1366795 w 1521193"/>
                <a:gd name="connsiteY24" fmla="*/ 1401126 h 1851018"/>
                <a:gd name="connsiteX25" fmla="*/ 1372490 w 1521193"/>
                <a:gd name="connsiteY25" fmla="*/ 1418211 h 1851018"/>
                <a:gd name="connsiteX26" fmla="*/ 1406660 w 1521193"/>
                <a:gd name="connsiteY26" fmla="*/ 1475159 h 1851018"/>
                <a:gd name="connsiteX27" fmla="*/ 1418049 w 1521193"/>
                <a:gd name="connsiteY27" fmla="*/ 1509328 h 1851018"/>
                <a:gd name="connsiteX28" fmla="*/ 1429439 w 1521193"/>
                <a:gd name="connsiteY28" fmla="*/ 1526413 h 1851018"/>
                <a:gd name="connsiteX29" fmla="*/ 1446524 w 1521193"/>
                <a:gd name="connsiteY29" fmla="*/ 1577666 h 1851018"/>
                <a:gd name="connsiteX30" fmla="*/ 1457914 w 1521193"/>
                <a:gd name="connsiteY30" fmla="*/ 1594751 h 1851018"/>
                <a:gd name="connsiteX31" fmla="*/ 1474999 w 1521193"/>
                <a:gd name="connsiteY31" fmla="*/ 1646004 h 1851018"/>
                <a:gd name="connsiteX32" fmla="*/ 1480694 w 1521193"/>
                <a:gd name="connsiteY32" fmla="*/ 1691563 h 1851018"/>
                <a:gd name="connsiteX33" fmla="*/ 1486389 w 1521193"/>
                <a:gd name="connsiteY33" fmla="*/ 1725732 h 1851018"/>
                <a:gd name="connsiteX34" fmla="*/ 1480694 w 1521193"/>
                <a:gd name="connsiteY34" fmla="*/ 1799765 h 1851018"/>
                <a:gd name="connsiteX35" fmla="*/ 1440829 w 1521193"/>
                <a:gd name="connsiteY35" fmla="*/ 1748511 h 1851018"/>
                <a:gd name="connsiteX36" fmla="*/ 1429439 w 1521193"/>
                <a:gd name="connsiteY36" fmla="*/ 1680173 h 1851018"/>
                <a:gd name="connsiteX37" fmla="*/ 1418049 w 1521193"/>
                <a:gd name="connsiteY37" fmla="*/ 1663089 h 1851018"/>
                <a:gd name="connsiteX38" fmla="*/ 1412355 w 1521193"/>
                <a:gd name="connsiteY38" fmla="*/ 1646004 h 1851018"/>
                <a:gd name="connsiteX39" fmla="*/ 1395270 w 1521193"/>
                <a:gd name="connsiteY39" fmla="*/ 1634614 h 1851018"/>
                <a:gd name="connsiteX40" fmla="*/ 1389575 w 1521193"/>
                <a:gd name="connsiteY40" fmla="*/ 1594751 h 1851018"/>
                <a:gd name="connsiteX41" fmla="*/ 1378185 w 1521193"/>
                <a:gd name="connsiteY41" fmla="*/ 1560582 h 1851018"/>
                <a:gd name="connsiteX42" fmla="*/ 1372490 w 1521193"/>
                <a:gd name="connsiteY42" fmla="*/ 1537802 h 1851018"/>
                <a:gd name="connsiteX43" fmla="*/ 1355405 w 1521193"/>
                <a:gd name="connsiteY43" fmla="*/ 1515023 h 1851018"/>
                <a:gd name="connsiteX44" fmla="*/ 1349710 w 1521193"/>
                <a:gd name="connsiteY44" fmla="*/ 1475159 h 1851018"/>
                <a:gd name="connsiteX45" fmla="*/ 1338320 w 1521193"/>
                <a:gd name="connsiteY45" fmla="*/ 1440990 h 1851018"/>
                <a:gd name="connsiteX46" fmla="*/ 1321235 w 1521193"/>
                <a:gd name="connsiteY46" fmla="*/ 1395432 h 1851018"/>
                <a:gd name="connsiteX47" fmla="*/ 1315540 w 1521193"/>
                <a:gd name="connsiteY47" fmla="*/ 1349873 h 1851018"/>
                <a:gd name="connsiteX48" fmla="*/ 1298455 w 1521193"/>
                <a:gd name="connsiteY48" fmla="*/ 1344178 h 1851018"/>
                <a:gd name="connsiteX49" fmla="*/ 1281370 w 1521193"/>
                <a:gd name="connsiteY49" fmla="*/ 1332788 h 1851018"/>
                <a:gd name="connsiteX50" fmla="*/ 1247200 w 1521193"/>
                <a:gd name="connsiteY50" fmla="*/ 1321399 h 1851018"/>
                <a:gd name="connsiteX51" fmla="*/ 1213030 w 1521193"/>
                <a:gd name="connsiteY51" fmla="*/ 1298619 h 1851018"/>
                <a:gd name="connsiteX52" fmla="*/ 1178860 w 1521193"/>
                <a:gd name="connsiteY52" fmla="*/ 1287230 h 1851018"/>
                <a:gd name="connsiteX53" fmla="*/ 1173165 w 1521193"/>
                <a:gd name="connsiteY53" fmla="*/ 1344178 h 1851018"/>
                <a:gd name="connsiteX54" fmla="*/ 1156080 w 1521193"/>
                <a:gd name="connsiteY54" fmla="*/ 1355568 h 1851018"/>
                <a:gd name="connsiteX55" fmla="*/ 1161775 w 1521193"/>
                <a:gd name="connsiteY55" fmla="*/ 1378347 h 1851018"/>
                <a:gd name="connsiteX56" fmla="*/ 1167470 w 1521193"/>
                <a:gd name="connsiteY56" fmla="*/ 1395432 h 1851018"/>
                <a:gd name="connsiteX57" fmla="*/ 1190250 w 1521193"/>
                <a:gd name="connsiteY57" fmla="*/ 1418211 h 1851018"/>
                <a:gd name="connsiteX58" fmla="*/ 1201640 w 1521193"/>
                <a:gd name="connsiteY58" fmla="*/ 1435295 h 1851018"/>
                <a:gd name="connsiteX59" fmla="*/ 1201640 w 1521193"/>
                <a:gd name="connsiteY59" fmla="*/ 1480854 h 1851018"/>
                <a:gd name="connsiteX60" fmla="*/ 1235810 w 1521193"/>
                <a:gd name="connsiteY60" fmla="*/ 1497939 h 1851018"/>
                <a:gd name="connsiteX61" fmla="*/ 1275675 w 1521193"/>
                <a:gd name="connsiteY61" fmla="*/ 1515023 h 1851018"/>
                <a:gd name="connsiteX62" fmla="*/ 1252895 w 1521193"/>
                <a:gd name="connsiteY62" fmla="*/ 1526413 h 1851018"/>
                <a:gd name="connsiteX63" fmla="*/ 1241505 w 1521193"/>
                <a:gd name="connsiteY63" fmla="*/ 1543497 h 1851018"/>
                <a:gd name="connsiteX64" fmla="*/ 1224420 w 1521193"/>
                <a:gd name="connsiteY64" fmla="*/ 1554887 h 1851018"/>
                <a:gd name="connsiteX65" fmla="*/ 1201640 w 1521193"/>
                <a:gd name="connsiteY65" fmla="*/ 1537802 h 1851018"/>
                <a:gd name="connsiteX66" fmla="*/ 1178860 w 1521193"/>
                <a:gd name="connsiteY66" fmla="*/ 1515023 h 1851018"/>
                <a:gd name="connsiteX67" fmla="*/ 1173165 w 1521193"/>
                <a:gd name="connsiteY67" fmla="*/ 1492244 h 1851018"/>
                <a:gd name="connsiteX68" fmla="*/ 1167470 w 1521193"/>
                <a:gd name="connsiteY68" fmla="*/ 1463770 h 1851018"/>
                <a:gd name="connsiteX69" fmla="*/ 1150385 w 1521193"/>
                <a:gd name="connsiteY69" fmla="*/ 1458075 h 1851018"/>
                <a:gd name="connsiteX70" fmla="*/ 1138996 w 1521193"/>
                <a:gd name="connsiteY70" fmla="*/ 1440990 h 1851018"/>
                <a:gd name="connsiteX71" fmla="*/ 1121911 w 1521193"/>
                <a:gd name="connsiteY71" fmla="*/ 1435295 h 1851018"/>
                <a:gd name="connsiteX72" fmla="*/ 1104826 w 1521193"/>
                <a:gd name="connsiteY72" fmla="*/ 1423906 h 1851018"/>
                <a:gd name="connsiteX73" fmla="*/ 1064961 w 1521193"/>
                <a:gd name="connsiteY73" fmla="*/ 1412516 h 1851018"/>
                <a:gd name="connsiteX74" fmla="*/ 1030791 w 1521193"/>
                <a:gd name="connsiteY74" fmla="*/ 1384042 h 1851018"/>
                <a:gd name="connsiteX75" fmla="*/ 1019401 w 1521193"/>
                <a:gd name="connsiteY75" fmla="*/ 1366957 h 1851018"/>
                <a:gd name="connsiteX76" fmla="*/ 1002316 w 1521193"/>
                <a:gd name="connsiteY76" fmla="*/ 1355568 h 1851018"/>
                <a:gd name="connsiteX77" fmla="*/ 996621 w 1521193"/>
                <a:gd name="connsiteY77" fmla="*/ 1338483 h 1851018"/>
                <a:gd name="connsiteX78" fmla="*/ 962451 w 1521193"/>
                <a:gd name="connsiteY78" fmla="*/ 1321399 h 1851018"/>
                <a:gd name="connsiteX79" fmla="*/ 945366 w 1521193"/>
                <a:gd name="connsiteY79" fmla="*/ 1327094 h 1851018"/>
                <a:gd name="connsiteX80" fmla="*/ 928281 w 1521193"/>
                <a:gd name="connsiteY80" fmla="*/ 1361263 h 1851018"/>
                <a:gd name="connsiteX81" fmla="*/ 933976 w 1521193"/>
                <a:gd name="connsiteY81" fmla="*/ 1429601 h 1851018"/>
                <a:gd name="connsiteX82" fmla="*/ 968146 w 1521193"/>
                <a:gd name="connsiteY82" fmla="*/ 1463770 h 1851018"/>
                <a:gd name="connsiteX83" fmla="*/ 1002316 w 1521193"/>
                <a:gd name="connsiteY83" fmla="*/ 1475159 h 1851018"/>
                <a:gd name="connsiteX84" fmla="*/ 1008011 w 1521193"/>
                <a:gd name="connsiteY84" fmla="*/ 1492244 h 1851018"/>
                <a:gd name="connsiteX85" fmla="*/ 1025096 w 1521193"/>
                <a:gd name="connsiteY85" fmla="*/ 1497939 h 1851018"/>
                <a:gd name="connsiteX86" fmla="*/ 1064961 w 1521193"/>
                <a:gd name="connsiteY86" fmla="*/ 1503633 h 1851018"/>
                <a:gd name="connsiteX87" fmla="*/ 1059266 w 1521193"/>
                <a:gd name="connsiteY87" fmla="*/ 1532107 h 1851018"/>
                <a:gd name="connsiteX88" fmla="*/ 1047876 w 1521193"/>
                <a:gd name="connsiteY88" fmla="*/ 1549192 h 1851018"/>
                <a:gd name="connsiteX89" fmla="*/ 1076351 w 1521193"/>
                <a:gd name="connsiteY89" fmla="*/ 1571971 h 1851018"/>
                <a:gd name="connsiteX90" fmla="*/ 1110521 w 1521193"/>
                <a:gd name="connsiteY90" fmla="*/ 1600445 h 1851018"/>
                <a:gd name="connsiteX91" fmla="*/ 1150385 w 1521193"/>
                <a:gd name="connsiteY91" fmla="*/ 1611835 h 1851018"/>
                <a:gd name="connsiteX92" fmla="*/ 1184555 w 1521193"/>
                <a:gd name="connsiteY92" fmla="*/ 1623225 h 1851018"/>
                <a:gd name="connsiteX93" fmla="*/ 1201640 w 1521193"/>
                <a:gd name="connsiteY93" fmla="*/ 1628920 h 1851018"/>
                <a:gd name="connsiteX94" fmla="*/ 1207335 w 1521193"/>
                <a:gd name="connsiteY94" fmla="*/ 1646004 h 1851018"/>
                <a:gd name="connsiteX95" fmla="*/ 1218725 w 1521193"/>
                <a:gd name="connsiteY95" fmla="*/ 1668783 h 1851018"/>
                <a:gd name="connsiteX96" fmla="*/ 1207335 w 1521193"/>
                <a:gd name="connsiteY96" fmla="*/ 1697258 h 1851018"/>
                <a:gd name="connsiteX97" fmla="*/ 1195945 w 1521193"/>
                <a:gd name="connsiteY97" fmla="*/ 1680173 h 1851018"/>
                <a:gd name="connsiteX98" fmla="*/ 1121911 w 1521193"/>
                <a:gd name="connsiteY98" fmla="*/ 1663089 h 1851018"/>
                <a:gd name="connsiteX99" fmla="*/ 1161775 w 1521193"/>
                <a:gd name="connsiteY99" fmla="*/ 1702952 h 1851018"/>
                <a:gd name="connsiteX100" fmla="*/ 1178860 w 1521193"/>
                <a:gd name="connsiteY100" fmla="*/ 1737121 h 1851018"/>
                <a:gd name="connsiteX101" fmla="*/ 1156080 w 1521193"/>
                <a:gd name="connsiteY101" fmla="*/ 1748511 h 1851018"/>
                <a:gd name="connsiteX102" fmla="*/ 1104826 w 1521193"/>
                <a:gd name="connsiteY102" fmla="*/ 1742816 h 1851018"/>
                <a:gd name="connsiteX103" fmla="*/ 1087741 w 1521193"/>
                <a:gd name="connsiteY103" fmla="*/ 1737121 h 1851018"/>
                <a:gd name="connsiteX104" fmla="*/ 1064961 w 1521193"/>
                <a:gd name="connsiteY104" fmla="*/ 1617530 h 1851018"/>
                <a:gd name="connsiteX105" fmla="*/ 1019401 w 1521193"/>
                <a:gd name="connsiteY105" fmla="*/ 1606140 h 1851018"/>
                <a:gd name="connsiteX106" fmla="*/ 1008011 w 1521193"/>
                <a:gd name="connsiteY106" fmla="*/ 1628920 h 1851018"/>
                <a:gd name="connsiteX107" fmla="*/ 996621 w 1521193"/>
                <a:gd name="connsiteY107" fmla="*/ 1646004 h 1851018"/>
                <a:gd name="connsiteX108" fmla="*/ 1002316 w 1521193"/>
                <a:gd name="connsiteY108" fmla="*/ 1725732 h 1851018"/>
                <a:gd name="connsiteX109" fmla="*/ 1008011 w 1521193"/>
                <a:gd name="connsiteY109" fmla="*/ 1742816 h 1851018"/>
                <a:gd name="connsiteX110" fmla="*/ 1025096 w 1521193"/>
                <a:gd name="connsiteY110" fmla="*/ 1748511 h 1851018"/>
                <a:gd name="connsiteX111" fmla="*/ 1025096 w 1521193"/>
                <a:gd name="connsiteY111" fmla="*/ 1782680 h 1851018"/>
                <a:gd name="connsiteX112" fmla="*/ 1002316 w 1521193"/>
                <a:gd name="connsiteY112" fmla="*/ 1851018 h 1851018"/>
                <a:gd name="connsiteX113" fmla="*/ 996621 w 1521193"/>
                <a:gd name="connsiteY113" fmla="*/ 1833934 h 1851018"/>
                <a:gd name="connsiteX114" fmla="*/ 990926 w 1521193"/>
                <a:gd name="connsiteY114" fmla="*/ 1805459 h 1851018"/>
                <a:gd name="connsiteX115" fmla="*/ 973841 w 1521193"/>
                <a:gd name="connsiteY115" fmla="*/ 1816849 h 1851018"/>
                <a:gd name="connsiteX116" fmla="*/ 945366 w 1521193"/>
                <a:gd name="connsiteY116" fmla="*/ 1822544 h 1851018"/>
                <a:gd name="connsiteX117" fmla="*/ 905501 w 1521193"/>
                <a:gd name="connsiteY117" fmla="*/ 1811154 h 1851018"/>
                <a:gd name="connsiteX118" fmla="*/ 899806 w 1521193"/>
                <a:gd name="connsiteY118" fmla="*/ 1794070 h 1851018"/>
                <a:gd name="connsiteX119" fmla="*/ 922586 w 1521193"/>
                <a:gd name="connsiteY119" fmla="*/ 1771290 h 1851018"/>
                <a:gd name="connsiteX120" fmla="*/ 945366 w 1521193"/>
                <a:gd name="connsiteY120" fmla="*/ 1759901 h 1851018"/>
                <a:gd name="connsiteX121" fmla="*/ 956756 w 1521193"/>
                <a:gd name="connsiteY121" fmla="*/ 1742816 h 1851018"/>
                <a:gd name="connsiteX122" fmla="*/ 968146 w 1521193"/>
                <a:gd name="connsiteY122" fmla="*/ 1708647 h 1851018"/>
                <a:gd name="connsiteX123" fmla="*/ 973841 w 1521193"/>
                <a:gd name="connsiteY123" fmla="*/ 1663089 h 1851018"/>
                <a:gd name="connsiteX124" fmla="*/ 996621 w 1521193"/>
                <a:gd name="connsiteY124" fmla="*/ 1628920 h 1851018"/>
                <a:gd name="connsiteX125" fmla="*/ 990926 w 1521193"/>
                <a:gd name="connsiteY125" fmla="*/ 1611835 h 1851018"/>
                <a:gd name="connsiteX126" fmla="*/ 1002316 w 1521193"/>
                <a:gd name="connsiteY126" fmla="*/ 1577666 h 1851018"/>
                <a:gd name="connsiteX127" fmla="*/ 979536 w 1521193"/>
                <a:gd name="connsiteY127" fmla="*/ 1549192 h 1851018"/>
                <a:gd name="connsiteX128" fmla="*/ 939671 w 1521193"/>
                <a:gd name="connsiteY128" fmla="*/ 1520718 h 1851018"/>
                <a:gd name="connsiteX129" fmla="*/ 933976 w 1521193"/>
                <a:gd name="connsiteY129" fmla="*/ 1543497 h 1851018"/>
                <a:gd name="connsiteX130" fmla="*/ 922586 w 1521193"/>
                <a:gd name="connsiteY130" fmla="*/ 1634614 h 1851018"/>
                <a:gd name="connsiteX131" fmla="*/ 905501 w 1521193"/>
                <a:gd name="connsiteY131" fmla="*/ 1628920 h 1851018"/>
                <a:gd name="connsiteX132" fmla="*/ 922586 w 1521193"/>
                <a:gd name="connsiteY132" fmla="*/ 1549192 h 1851018"/>
                <a:gd name="connsiteX133" fmla="*/ 916891 w 1521193"/>
                <a:gd name="connsiteY133" fmla="*/ 1515023 h 1851018"/>
                <a:gd name="connsiteX134" fmla="*/ 905501 w 1521193"/>
                <a:gd name="connsiteY134" fmla="*/ 1497939 h 1851018"/>
                <a:gd name="connsiteX135" fmla="*/ 888416 w 1521193"/>
                <a:gd name="connsiteY135" fmla="*/ 1440990 h 1851018"/>
                <a:gd name="connsiteX136" fmla="*/ 865637 w 1521193"/>
                <a:gd name="connsiteY136" fmla="*/ 1412516 h 1851018"/>
                <a:gd name="connsiteX137" fmla="*/ 848552 w 1521193"/>
                <a:gd name="connsiteY137" fmla="*/ 1423906 h 1851018"/>
                <a:gd name="connsiteX138" fmla="*/ 831467 w 1521193"/>
                <a:gd name="connsiteY138" fmla="*/ 1463770 h 1851018"/>
                <a:gd name="connsiteX139" fmla="*/ 825772 w 1521193"/>
                <a:gd name="connsiteY139" fmla="*/ 1480854 h 1851018"/>
                <a:gd name="connsiteX140" fmla="*/ 802992 w 1521193"/>
                <a:gd name="connsiteY140" fmla="*/ 1503633 h 1851018"/>
                <a:gd name="connsiteX141" fmla="*/ 785907 w 1521193"/>
                <a:gd name="connsiteY141" fmla="*/ 1537802 h 1851018"/>
                <a:gd name="connsiteX142" fmla="*/ 797297 w 1521193"/>
                <a:gd name="connsiteY142" fmla="*/ 1571971 h 1851018"/>
                <a:gd name="connsiteX143" fmla="*/ 808687 w 1521193"/>
                <a:gd name="connsiteY143" fmla="*/ 1628920 h 1851018"/>
                <a:gd name="connsiteX144" fmla="*/ 825772 w 1521193"/>
                <a:gd name="connsiteY144" fmla="*/ 1640309 h 1851018"/>
                <a:gd name="connsiteX145" fmla="*/ 820077 w 1521193"/>
                <a:gd name="connsiteY145" fmla="*/ 1680173 h 1851018"/>
                <a:gd name="connsiteX146" fmla="*/ 802992 w 1521193"/>
                <a:gd name="connsiteY146" fmla="*/ 1674478 h 1851018"/>
                <a:gd name="connsiteX147" fmla="*/ 797297 w 1521193"/>
                <a:gd name="connsiteY147" fmla="*/ 1657394 h 1851018"/>
                <a:gd name="connsiteX148" fmla="*/ 780212 w 1521193"/>
                <a:gd name="connsiteY148" fmla="*/ 1646004 h 1851018"/>
                <a:gd name="connsiteX149" fmla="*/ 740347 w 1521193"/>
                <a:gd name="connsiteY149" fmla="*/ 1663089 h 1851018"/>
                <a:gd name="connsiteX150" fmla="*/ 734652 w 1521193"/>
                <a:gd name="connsiteY150" fmla="*/ 1680173 h 1851018"/>
                <a:gd name="connsiteX151" fmla="*/ 711872 w 1521193"/>
                <a:gd name="connsiteY151" fmla="*/ 1714342 h 1851018"/>
                <a:gd name="connsiteX152" fmla="*/ 723262 w 1521193"/>
                <a:gd name="connsiteY152" fmla="*/ 1754206 h 1851018"/>
                <a:gd name="connsiteX153" fmla="*/ 728957 w 1521193"/>
                <a:gd name="connsiteY153" fmla="*/ 1771290 h 1851018"/>
                <a:gd name="connsiteX154" fmla="*/ 723262 w 1521193"/>
                <a:gd name="connsiteY154" fmla="*/ 1799765 h 1851018"/>
                <a:gd name="connsiteX155" fmla="*/ 706177 w 1521193"/>
                <a:gd name="connsiteY155" fmla="*/ 1805459 h 1851018"/>
                <a:gd name="connsiteX156" fmla="*/ 700482 w 1521193"/>
                <a:gd name="connsiteY156" fmla="*/ 1782680 h 1851018"/>
                <a:gd name="connsiteX157" fmla="*/ 666312 w 1521193"/>
                <a:gd name="connsiteY157" fmla="*/ 1759901 h 1851018"/>
                <a:gd name="connsiteX158" fmla="*/ 586583 w 1521193"/>
                <a:gd name="connsiteY158" fmla="*/ 1748511 h 1851018"/>
                <a:gd name="connsiteX159" fmla="*/ 615058 w 1521193"/>
                <a:gd name="connsiteY159" fmla="*/ 1737121 h 1851018"/>
                <a:gd name="connsiteX160" fmla="*/ 649227 w 1521193"/>
                <a:gd name="connsiteY160" fmla="*/ 1731427 h 1851018"/>
                <a:gd name="connsiteX161" fmla="*/ 637837 w 1521193"/>
                <a:gd name="connsiteY161" fmla="*/ 1691563 h 1851018"/>
                <a:gd name="connsiteX162" fmla="*/ 677702 w 1521193"/>
                <a:gd name="connsiteY162" fmla="*/ 1668783 h 1851018"/>
                <a:gd name="connsiteX163" fmla="*/ 694787 w 1521193"/>
                <a:gd name="connsiteY163" fmla="*/ 1663089 h 1851018"/>
                <a:gd name="connsiteX164" fmla="*/ 700482 w 1521193"/>
                <a:gd name="connsiteY164" fmla="*/ 1646004 h 1851018"/>
                <a:gd name="connsiteX165" fmla="*/ 717567 w 1521193"/>
                <a:gd name="connsiteY165" fmla="*/ 1634614 h 1851018"/>
                <a:gd name="connsiteX166" fmla="*/ 728957 w 1521193"/>
                <a:gd name="connsiteY166" fmla="*/ 1617530 h 1851018"/>
                <a:gd name="connsiteX167" fmla="*/ 723262 w 1521193"/>
                <a:gd name="connsiteY167" fmla="*/ 1589056 h 1851018"/>
                <a:gd name="connsiteX168" fmla="*/ 672007 w 1521193"/>
                <a:gd name="connsiteY168" fmla="*/ 1577666 h 1851018"/>
                <a:gd name="connsiteX169" fmla="*/ 637837 w 1521193"/>
                <a:gd name="connsiteY169" fmla="*/ 1560582 h 1851018"/>
                <a:gd name="connsiteX170" fmla="*/ 632142 w 1521193"/>
                <a:gd name="connsiteY170" fmla="*/ 1543497 h 1851018"/>
                <a:gd name="connsiteX171" fmla="*/ 620752 w 1521193"/>
                <a:gd name="connsiteY171" fmla="*/ 1526413 h 1851018"/>
                <a:gd name="connsiteX172" fmla="*/ 637837 w 1521193"/>
                <a:gd name="connsiteY172" fmla="*/ 1520718 h 1851018"/>
                <a:gd name="connsiteX173" fmla="*/ 728957 w 1521193"/>
                <a:gd name="connsiteY173" fmla="*/ 1509328 h 1851018"/>
                <a:gd name="connsiteX174" fmla="*/ 751737 w 1521193"/>
                <a:gd name="connsiteY174" fmla="*/ 1497939 h 1851018"/>
                <a:gd name="connsiteX175" fmla="*/ 763127 w 1521193"/>
                <a:gd name="connsiteY175" fmla="*/ 1480854 h 1851018"/>
                <a:gd name="connsiteX176" fmla="*/ 797297 w 1521193"/>
                <a:gd name="connsiteY176" fmla="*/ 1463770 h 1851018"/>
                <a:gd name="connsiteX177" fmla="*/ 808687 w 1521193"/>
                <a:gd name="connsiteY177" fmla="*/ 1446685 h 1851018"/>
                <a:gd name="connsiteX178" fmla="*/ 825772 w 1521193"/>
                <a:gd name="connsiteY178" fmla="*/ 1429601 h 1851018"/>
                <a:gd name="connsiteX179" fmla="*/ 854247 w 1521193"/>
                <a:gd name="connsiteY179" fmla="*/ 1384042 h 1851018"/>
                <a:gd name="connsiteX180" fmla="*/ 865637 w 1521193"/>
                <a:gd name="connsiteY180" fmla="*/ 1355568 h 1851018"/>
                <a:gd name="connsiteX181" fmla="*/ 905501 w 1521193"/>
                <a:gd name="connsiteY181" fmla="*/ 1332788 h 1851018"/>
                <a:gd name="connsiteX182" fmla="*/ 956756 w 1521193"/>
                <a:gd name="connsiteY182" fmla="*/ 1321399 h 1851018"/>
                <a:gd name="connsiteX183" fmla="*/ 951061 w 1521193"/>
                <a:gd name="connsiteY183" fmla="*/ 1304314 h 1851018"/>
                <a:gd name="connsiteX184" fmla="*/ 945366 w 1521193"/>
                <a:gd name="connsiteY184" fmla="*/ 1241671 h 1851018"/>
                <a:gd name="connsiteX185" fmla="*/ 928281 w 1521193"/>
                <a:gd name="connsiteY185" fmla="*/ 1235976 h 1851018"/>
                <a:gd name="connsiteX186" fmla="*/ 905501 w 1521193"/>
                <a:gd name="connsiteY186" fmla="*/ 1230281 h 1851018"/>
                <a:gd name="connsiteX187" fmla="*/ 825772 w 1521193"/>
                <a:gd name="connsiteY187" fmla="*/ 1235976 h 1851018"/>
                <a:gd name="connsiteX188" fmla="*/ 808687 w 1521193"/>
                <a:gd name="connsiteY188" fmla="*/ 1247366 h 1851018"/>
                <a:gd name="connsiteX189" fmla="*/ 780212 w 1521193"/>
                <a:gd name="connsiteY189" fmla="*/ 1253061 h 1851018"/>
                <a:gd name="connsiteX190" fmla="*/ 757432 w 1521193"/>
                <a:gd name="connsiteY190" fmla="*/ 1264450 h 1851018"/>
                <a:gd name="connsiteX191" fmla="*/ 734652 w 1521193"/>
                <a:gd name="connsiteY191" fmla="*/ 1310009 h 1851018"/>
                <a:gd name="connsiteX192" fmla="*/ 717567 w 1521193"/>
                <a:gd name="connsiteY192" fmla="*/ 1361263 h 1851018"/>
                <a:gd name="connsiteX193" fmla="*/ 711872 w 1521193"/>
                <a:gd name="connsiteY193" fmla="*/ 1378347 h 1851018"/>
                <a:gd name="connsiteX194" fmla="*/ 689092 w 1521193"/>
                <a:gd name="connsiteY194" fmla="*/ 1395432 h 1851018"/>
                <a:gd name="connsiteX195" fmla="*/ 683397 w 1521193"/>
                <a:gd name="connsiteY195" fmla="*/ 1332788 h 1851018"/>
                <a:gd name="connsiteX196" fmla="*/ 666312 w 1521193"/>
                <a:gd name="connsiteY196" fmla="*/ 1321399 h 1851018"/>
                <a:gd name="connsiteX197" fmla="*/ 575193 w 1521193"/>
                <a:gd name="connsiteY197" fmla="*/ 1332788 h 1851018"/>
                <a:gd name="connsiteX198" fmla="*/ 563803 w 1521193"/>
                <a:gd name="connsiteY198" fmla="*/ 1349873 h 1851018"/>
                <a:gd name="connsiteX199" fmla="*/ 541023 w 1521193"/>
                <a:gd name="connsiteY199" fmla="*/ 1412516 h 1851018"/>
                <a:gd name="connsiteX200" fmla="*/ 444208 w 1521193"/>
                <a:gd name="connsiteY200" fmla="*/ 1418211 h 1851018"/>
                <a:gd name="connsiteX201" fmla="*/ 438513 w 1521193"/>
                <a:gd name="connsiteY201" fmla="*/ 1463770 h 1851018"/>
                <a:gd name="connsiteX202" fmla="*/ 421428 w 1521193"/>
                <a:gd name="connsiteY202" fmla="*/ 1486549 h 1851018"/>
                <a:gd name="connsiteX203" fmla="*/ 410038 w 1521193"/>
                <a:gd name="connsiteY203" fmla="*/ 1503633 h 1851018"/>
                <a:gd name="connsiteX204" fmla="*/ 415733 w 1521193"/>
                <a:gd name="connsiteY204" fmla="*/ 1566276 h 1851018"/>
                <a:gd name="connsiteX205" fmla="*/ 432818 w 1521193"/>
                <a:gd name="connsiteY205" fmla="*/ 1571971 h 1851018"/>
                <a:gd name="connsiteX206" fmla="*/ 438513 w 1521193"/>
                <a:gd name="connsiteY206" fmla="*/ 1594751 h 1851018"/>
                <a:gd name="connsiteX207" fmla="*/ 449903 w 1521193"/>
                <a:gd name="connsiteY207" fmla="*/ 1611835 h 1851018"/>
                <a:gd name="connsiteX208" fmla="*/ 392953 w 1521193"/>
                <a:gd name="connsiteY208" fmla="*/ 1606140 h 1851018"/>
                <a:gd name="connsiteX209" fmla="*/ 387258 w 1521193"/>
                <a:gd name="connsiteY209" fmla="*/ 1532107 h 1851018"/>
                <a:gd name="connsiteX210" fmla="*/ 381563 w 1521193"/>
                <a:gd name="connsiteY210" fmla="*/ 1446685 h 1851018"/>
                <a:gd name="connsiteX211" fmla="*/ 364478 w 1521193"/>
                <a:gd name="connsiteY211" fmla="*/ 1435295 h 1851018"/>
                <a:gd name="connsiteX212" fmla="*/ 324614 w 1521193"/>
                <a:gd name="connsiteY212" fmla="*/ 1423906 h 1851018"/>
                <a:gd name="connsiteX213" fmla="*/ 301834 w 1521193"/>
                <a:gd name="connsiteY213" fmla="*/ 1429601 h 1851018"/>
                <a:gd name="connsiteX214" fmla="*/ 290444 w 1521193"/>
                <a:gd name="connsiteY214" fmla="*/ 1446685 h 1851018"/>
                <a:gd name="connsiteX215" fmla="*/ 273359 w 1521193"/>
                <a:gd name="connsiteY215" fmla="*/ 1463770 h 1851018"/>
                <a:gd name="connsiteX216" fmla="*/ 233494 w 1521193"/>
                <a:gd name="connsiteY216" fmla="*/ 1503633 h 1851018"/>
                <a:gd name="connsiteX217" fmla="*/ 239189 w 1521193"/>
                <a:gd name="connsiteY217" fmla="*/ 1526413 h 1851018"/>
                <a:gd name="connsiteX218" fmla="*/ 256274 w 1521193"/>
                <a:gd name="connsiteY218" fmla="*/ 1532107 h 1851018"/>
                <a:gd name="connsiteX219" fmla="*/ 296139 w 1521193"/>
                <a:gd name="connsiteY219" fmla="*/ 1554887 h 1851018"/>
                <a:gd name="connsiteX220" fmla="*/ 290444 w 1521193"/>
                <a:gd name="connsiteY220" fmla="*/ 1571971 h 1851018"/>
                <a:gd name="connsiteX221" fmla="*/ 256274 w 1521193"/>
                <a:gd name="connsiteY221" fmla="*/ 1594751 h 1851018"/>
                <a:gd name="connsiteX222" fmla="*/ 210714 w 1521193"/>
                <a:gd name="connsiteY222" fmla="*/ 1589056 h 1851018"/>
                <a:gd name="connsiteX223" fmla="*/ 205019 w 1521193"/>
                <a:gd name="connsiteY223" fmla="*/ 1571971 h 1851018"/>
                <a:gd name="connsiteX224" fmla="*/ 199324 w 1521193"/>
                <a:gd name="connsiteY224" fmla="*/ 1549192 h 1851018"/>
                <a:gd name="connsiteX225" fmla="*/ 170849 w 1521193"/>
                <a:gd name="connsiteY225" fmla="*/ 1543497 h 1851018"/>
                <a:gd name="connsiteX226" fmla="*/ 153764 w 1521193"/>
                <a:gd name="connsiteY226" fmla="*/ 1526413 h 1851018"/>
                <a:gd name="connsiteX227" fmla="*/ 136679 w 1521193"/>
                <a:gd name="connsiteY227" fmla="*/ 1515023 h 1851018"/>
                <a:gd name="connsiteX228" fmla="*/ 142374 w 1521193"/>
                <a:gd name="connsiteY228" fmla="*/ 1492244 h 1851018"/>
                <a:gd name="connsiteX229" fmla="*/ 182239 w 1521193"/>
                <a:gd name="connsiteY229" fmla="*/ 1475159 h 1851018"/>
                <a:gd name="connsiteX230" fmla="*/ 199324 w 1521193"/>
                <a:gd name="connsiteY230" fmla="*/ 1458075 h 1851018"/>
                <a:gd name="connsiteX231" fmla="*/ 222104 w 1521193"/>
                <a:gd name="connsiteY231" fmla="*/ 1452380 h 1851018"/>
                <a:gd name="connsiteX232" fmla="*/ 244884 w 1521193"/>
                <a:gd name="connsiteY232" fmla="*/ 1418211 h 1851018"/>
                <a:gd name="connsiteX233" fmla="*/ 256274 w 1521193"/>
                <a:gd name="connsiteY233" fmla="*/ 1401126 h 1851018"/>
                <a:gd name="connsiteX234" fmla="*/ 273359 w 1521193"/>
                <a:gd name="connsiteY234" fmla="*/ 1395432 h 1851018"/>
                <a:gd name="connsiteX235" fmla="*/ 290444 w 1521193"/>
                <a:gd name="connsiteY235" fmla="*/ 1378347 h 1851018"/>
                <a:gd name="connsiteX236" fmla="*/ 279054 w 1521193"/>
                <a:gd name="connsiteY236" fmla="*/ 1344178 h 1851018"/>
                <a:gd name="connsiteX237" fmla="*/ 318919 w 1521193"/>
                <a:gd name="connsiteY237" fmla="*/ 1321399 h 1851018"/>
                <a:gd name="connsiteX238" fmla="*/ 336004 w 1521193"/>
                <a:gd name="connsiteY238" fmla="*/ 1332788 h 1851018"/>
                <a:gd name="connsiteX239" fmla="*/ 353088 w 1521193"/>
                <a:gd name="connsiteY239" fmla="*/ 1338483 h 1851018"/>
                <a:gd name="connsiteX240" fmla="*/ 364478 w 1521193"/>
                <a:gd name="connsiteY240" fmla="*/ 1355568 h 1851018"/>
                <a:gd name="connsiteX241" fmla="*/ 529633 w 1521193"/>
                <a:gd name="connsiteY241" fmla="*/ 1372652 h 1851018"/>
                <a:gd name="connsiteX242" fmla="*/ 541023 w 1521193"/>
                <a:gd name="connsiteY242" fmla="*/ 1355568 h 1851018"/>
                <a:gd name="connsiteX243" fmla="*/ 546718 w 1521193"/>
                <a:gd name="connsiteY243" fmla="*/ 1338483 h 1851018"/>
                <a:gd name="connsiteX244" fmla="*/ 563803 w 1521193"/>
                <a:gd name="connsiteY244" fmla="*/ 1332788 h 1851018"/>
                <a:gd name="connsiteX245" fmla="*/ 592278 w 1521193"/>
                <a:gd name="connsiteY245" fmla="*/ 1310009 h 1851018"/>
                <a:gd name="connsiteX246" fmla="*/ 626447 w 1521193"/>
                <a:gd name="connsiteY246" fmla="*/ 1292925 h 1851018"/>
                <a:gd name="connsiteX247" fmla="*/ 666312 w 1521193"/>
                <a:gd name="connsiteY247" fmla="*/ 1287230 h 1851018"/>
                <a:gd name="connsiteX248" fmla="*/ 672007 w 1521193"/>
                <a:gd name="connsiteY248" fmla="*/ 1247366 h 1851018"/>
                <a:gd name="connsiteX249" fmla="*/ 654922 w 1521193"/>
                <a:gd name="connsiteY249" fmla="*/ 1241671 h 1851018"/>
                <a:gd name="connsiteX250" fmla="*/ 677702 w 1521193"/>
                <a:gd name="connsiteY250" fmla="*/ 1230281 h 1851018"/>
                <a:gd name="connsiteX251" fmla="*/ 774517 w 1521193"/>
                <a:gd name="connsiteY251" fmla="*/ 1218892 h 1851018"/>
                <a:gd name="connsiteX252" fmla="*/ 808687 w 1521193"/>
                <a:gd name="connsiteY252" fmla="*/ 1213197 h 1851018"/>
                <a:gd name="connsiteX253" fmla="*/ 791602 w 1521193"/>
                <a:gd name="connsiteY253" fmla="*/ 1207502 h 1851018"/>
                <a:gd name="connsiteX254" fmla="*/ 751737 w 1521193"/>
                <a:gd name="connsiteY254" fmla="*/ 1173333 h 1851018"/>
                <a:gd name="connsiteX255" fmla="*/ 740347 w 1521193"/>
                <a:gd name="connsiteY255" fmla="*/ 1156249 h 1851018"/>
                <a:gd name="connsiteX256" fmla="*/ 700482 w 1521193"/>
                <a:gd name="connsiteY256" fmla="*/ 1139164 h 1851018"/>
                <a:gd name="connsiteX257" fmla="*/ 495463 w 1521193"/>
                <a:gd name="connsiteY257" fmla="*/ 1127775 h 1851018"/>
                <a:gd name="connsiteX258" fmla="*/ 410038 w 1521193"/>
                <a:gd name="connsiteY258" fmla="*/ 1144859 h 1851018"/>
                <a:gd name="connsiteX259" fmla="*/ 398648 w 1521193"/>
                <a:gd name="connsiteY259" fmla="*/ 1167638 h 1851018"/>
                <a:gd name="connsiteX260" fmla="*/ 353088 w 1521193"/>
                <a:gd name="connsiteY260" fmla="*/ 1218892 h 1851018"/>
                <a:gd name="connsiteX261" fmla="*/ 347394 w 1521193"/>
                <a:gd name="connsiteY261" fmla="*/ 1173333 h 1851018"/>
                <a:gd name="connsiteX262" fmla="*/ 233494 w 1521193"/>
                <a:gd name="connsiteY262" fmla="*/ 1201807 h 1851018"/>
                <a:gd name="connsiteX263" fmla="*/ 216409 w 1521193"/>
                <a:gd name="connsiteY263" fmla="*/ 1218892 h 1851018"/>
                <a:gd name="connsiteX264" fmla="*/ 210714 w 1521193"/>
                <a:gd name="connsiteY264" fmla="*/ 1201807 h 1851018"/>
                <a:gd name="connsiteX265" fmla="*/ 222104 w 1521193"/>
                <a:gd name="connsiteY265" fmla="*/ 1173333 h 1851018"/>
                <a:gd name="connsiteX266" fmla="*/ 205019 w 1521193"/>
                <a:gd name="connsiteY266" fmla="*/ 1167638 h 1851018"/>
                <a:gd name="connsiteX267" fmla="*/ 148069 w 1521193"/>
                <a:gd name="connsiteY267" fmla="*/ 1156249 h 1851018"/>
                <a:gd name="connsiteX268" fmla="*/ 119594 w 1521193"/>
                <a:gd name="connsiteY268" fmla="*/ 1150554 h 1851018"/>
                <a:gd name="connsiteX269" fmla="*/ 85425 w 1521193"/>
                <a:gd name="connsiteY269" fmla="*/ 1139164 h 1851018"/>
                <a:gd name="connsiteX270" fmla="*/ 11390 w 1521193"/>
                <a:gd name="connsiteY270" fmla="*/ 1133469 h 1851018"/>
                <a:gd name="connsiteX271" fmla="*/ 0 w 1521193"/>
                <a:gd name="connsiteY271" fmla="*/ 1116385 h 1851018"/>
                <a:gd name="connsiteX272" fmla="*/ 5695 w 1521193"/>
                <a:gd name="connsiteY272" fmla="*/ 1093606 h 1851018"/>
                <a:gd name="connsiteX273" fmla="*/ 28475 w 1521193"/>
                <a:gd name="connsiteY273" fmla="*/ 1087911 h 1851018"/>
                <a:gd name="connsiteX274" fmla="*/ 34170 w 1521193"/>
                <a:gd name="connsiteY274" fmla="*/ 1048047 h 1851018"/>
                <a:gd name="connsiteX275" fmla="*/ 45560 w 1521193"/>
                <a:gd name="connsiteY275" fmla="*/ 1065131 h 1851018"/>
                <a:gd name="connsiteX276" fmla="*/ 68340 w 1521193"/>
                <a:gd name="connsiteY276" fmla="*/ 1087911 h 1851018"/>
                <a:gd name="connsiteX277" fmla="*/ 85425 w 1521193"/>
                <a:gd name="connsiteY277" fmla="*/ 1093606 h 1851018"/>
                <a:gd name="connsiteX278" fmla="*/ 176544 w 1521193"/>
                <a:gd name="connsiteY278" fmla="*/ 1099300 h 1851018"/>
                <a:gd name="connsiteX279" fmla="*/ 187934 w 1521193"/>
                <a:gd name="connsiteY279" fmla="*/ 1116385 h 1851018"/>
                <a:gd name="connsiteX280" fmla="*/ 227799 w 1521193"/>
                <a:gd name="connsiteY280" fmla="*/ 1133469 h 1851018"/>
                <a:gd name="connsiteX281" fmla="*/ 290444 w 1521193"/>
                <a:gd name="connsiteY281" fmla="*/ 1139164 h 1851018"/>
                <a:gd name="connsiteX282" fmla="*/ 444208 w 1521193"/>
                <a:gd name="connsiteY282" fmla="*/ 1133469 h 1851018"/>
                <a:gd name="connsiteX283" fmla="*/ 427123 w 1521193"/>
                <a:gd name="connsiteY283" fmla="*/ 1127775 h 1851018"/>
                <a:gd name="connsiteX284" fmla="*/ 398648 w 1521193"/>
                <a:gd name="connsiteY284" fmla="*/ 1093606 h 1851018"/>
                <a:gd name="connsiteX285" fmla="*/ 347394 w 1521193"/>
                <a:gd name="connsiteY285" fmla="*/ 1076521 h 1851018"/>
                <a:gd name="connsiteX286" fmla="*/ 290444 w 1521193"/>
                <a:gd name="connsiteY286" fmla="*/ 1048047 h 1851018"/>
                <a:gd name="connsiteX287" fmla="*/ 284749 w 1521193"/>
                <a:gd name="connsiteY287" fmla="*/ 1030962 h 1851018"/>
                <a:gd name="connsiteX288" fmla="*/ 267664 w 1521193"/>
                <a:gd name="connsiteY288" fmla="*/ 1025268 h 1851018"/>
                <a:gd name="connsiteX289" fmla="*/ 244884 w 1521193"/>
                <a:gd name="connsiteY289" fmla="*/ 1008183 h 1851018"/>
                <a:gd name="connsiteX290" fmla="*/ 227799 w 1521193"/>
                <a:gd name="connsiteY290" fmla="*/ 979709 h 1851018"/>
                <a:gd name="connsiteX291" fmla="*/ 210714 w 1521193"/>
                <a:gd name="connsiteY291" fmla="*/ 956930 h 1851018"/>
                <a:gd name="connsiteX292" fmla="*/ 182239 w 1521193"/>
                <a:gd name="connsiteY292" fmla="*/ 894286 h 1851018"/>
                <a:gd name="connsiteX293" fmla="*/ 148069 w 1521193"/>
                <a:gd name="connsiteY293" fmla="*/ 934150 h 1851018"/>
                <a:gd name="connsiteX294" fmla="*/ 136679 w 1521193"/>
                <a:gd name="connsiteY294" fmla="*/ 882897 h 1851018"/>
                <a:gd name="connsiteX295" fmla="*/ 170849 w 1521193"/>
                <a:gd name="connsiteY295" fmla="*/ 837338 h 1851018"/>
                <a:gd name="connsiteX296" fmla="*/ 187934 w 1521193"/>
                <a:gd name="connsiteY296" fmla="*/ 865812 h 1851018"/>
                <a:gd name="connsiteX297" fmla="*/ 193629 w 1521193"/>
                <a:gd name="connsiteY297" fmla="*/ 888592 h 1851018"/>
                <a:gd name="connsiteX298" fmla="*/ 210714 w 1521193"/>
                <a:gd name="connsiteY298" fmla="*/ 905676 h 1851018"/>
                <a:gd name="connsiteX299" fmla="*/ 233494 w 1521193"/>
                <a:gd name="connsiteY299" fmla="*/ 951235 h 1851018"/>
                <a:gd name="connsiteX300" fmla="*/ 279054 w 1521193"/>
                <a:gd name="connsiteY300" fmla="*/ 979709 h 1851018"/>
                <a:gd name="connsiteX301" fmla="*/ 313224 w 1521193"/>
                <a:gd name="connsiteY301" fmla="*/ 1002488 h 1851018"/>
                <a:gd name="connsiteX302" fmla="*/ 347394 w 1521193"/>
                <a:gd name="connsiteY302" fmla="*/ 1036657 h 1851018"/>
                <a:gd name="connsiteX303" fmla="*/ 364478 w 1521193"/>
                <a:gd name="connsiteY303" fmla="*/ 1065131 h 1851018"/>
                <a:gd name="connsiteX304" fmla="*/ 398648 w 1521193"/>
                <a:gd name="connsiteY304" fmla="*/ 1076521 h 1851018"/>
                <a:gd name="connsiteX305" fmla="*/ 438513 w 1521193"/>
                <a:gd name="connsiteY305" fmla="*/ 1065131 h 1851018"/>
                <a:gd name="connsiteX306" fmla="*/ 449903 w 1521193"/>
                <a:gd name="connsiteY306" fmla="*/ 1082216 h 1851018"/>
                <a:gd name="connsiteX307" fmla="*/ 455598 w 1521193"/>
                <a:gd name="connsiteY307" fmla="*/ 1099300 h 1851018"/>
                <a:gd name="connsiteX308" fmla="*/ 501158 w 1521193"/>
                <a:gd name="connsiteY308" fmla="*/ 1104995 h 1851018"/>
                <a:gd name="connsiteX309" fmla="*/ 620752 w 1521193"/>
                <a:gd name="connsiteY309" fmla="*/ 1116385 h 1851018"/>
                <a:gd name="connsiteX310" fmla="*/ 649227 w 1521193"/>
                <a:gd name="connsiteY310" fmla="*/ 1104995 h 1851018"/>
                <a:gd name="connsiteX311" fmla="*/ 597973 w 1521193"/>
                <a:gd name="connsiteY311" fmla="*/ 1076521 h 1851018"/>
                <a:gd name="connsiteX312" fmla="*/ 575193 w 1521193"/>
                <a:gd name="connsiteY312" fmla="*/ 1059437 h 1851018"/>
                <a:gd name="connsiteX313" fmla="*/ 569498 w 1521193"/>
                <a:gd name="connsiteY313" fmla="*/ 1042352 h 1851018"/>
                <a:gd name="connsiteX314" fmla="*/ 552413 w 1521193"/>
                <a:gd name="connsiteY314" fmla="*/ 1030962 h 1851018"/>
                <a:gd name="connsiteX315" fmla="*/ 518243 w 1521193"/>
                <a:gd name="connsiteY315" fmla="*/ 996793 h 1851018"/>
                <a:gd name="connsiteX316" fmla="*/ 501158 w 1521193"/>
                <a:gd name="connsiteY316" fmla="*/ 979709 h 1851018"/>
                <a:gd name="connsiteX317" fmla="*/ 478378 w 1521193"/>
                <a:gd name="connsiteY317" fmla="*/ 968319 h 1851018"/>
                <a:gd name="connsiteX318" fmla="*/ 461293 w 1521193"/>
                <a:gd name="connsiteY318" fmla="*/ 962624 h 1851018"/>
                <a:gd name="connsiteX319" fmla="*/ 427123 w 1521193"/>
                <a:gd name="connsiteY319" fmla="*/ 934150 h 1851018"/>
                <a:gd name="connsiteX320" fmla="*/ 421428 w 1521193"/>
                <a:gd name="connsiteY320" fmla="*/ 911371 h 1851018"/>
                <a:gd name="connsiteX321" fmla="*/ 404343 w 1521193"/>
                <a:gd name="connsiteY321" fmla="*/ 905676 h 1851018"/>
                <a:gd name="connsiteX322" fmla="*/ 387258 w 1521193"/>
                <a:gd name="connsiteY322" fmla="*/ 894286 h 1851018"/>
                <a:gd name="connsiteX323" fmla="*/ 375868 w 1521193"/>
                <a:gd name="connsiteY323" fmla="*/ 877202 h 1851018"/>
                <a:gd name="connsiteX324" fmla="*/ 358783 w 1521193"/>
                <a:gd name="connsiteY324" fmla="*/ 871507 h 1851018"/>
                <a:gd name="connsiteX325" fmla="*/ 353088 w 1521193"/>
                <a:gd name="connsiteY325" fmla="*/ 814559 h 1851018"/>
                <a:gd name="connsiteX326" fmla="*/ 347394 w 1521193"/>
                <a:gd name="connsiteY326" fmla="*/ 797474 h 1851018"/>
                <a:gd name="connsiteX327" fmla="*/ 341699 w 1521193"/>
                <a:gd name="connsiteY327" fmla="*/ 774695 h 1851018"/>
                <a:gd name="connsiteX328" fmla="*/ 324614 w 1521193"/>
                <a:gd name="connsiteY328" fmla="*/ 769000 h 1851018"/>
                <a:gd name="connsiteX329" fmla="*/ 239189 w 1521193"/>
                <a:gd name="connsiteY329" fmla="*/ 769000 h 1851018"/>
                <a:gd name="connsiteX330" fmla="*/ 216409 w 1521193"/>
                <a:gd name="connsiteY330" fmla="*/ 757611 h 1851018"/>
                <a:gd name="connsiteX331" fmla="*/ 199324 w 1521193"/>
                <a:gd name="connsiteY331" fmla="*/ 751916 h 1851018"/>
                <a:gd name="connsiteX332" fmla="*/ 193629 w 1521193"/>
                <a:gd name="connsiteY332" fmla="*/ 734831 h 1851018"/>
                <a:gd name="connsiteX333" fmla="*/ 267664 w 1521193"/>
                <a:gd name="connsiteY333" fmla="*/ 723442 h 1851018"/>
                <a:gd name="connsiteX334" fmla="*/ 284749 w 1521193"/>
                <a:gd name="connsiteY334" fmla="*/ 712052 h 1851018"/>
                <a:gd name="connsiteX335" fmla="*/ 313224 w 1521193"/>
                <a:gd name="connsiteY335" fmla="*/ 677883 h 1851018"/>
                <a:gd name="connsiteX336" fmla="*/ 324614 w 1521193"/>
                <a:gd name="connsiteY336" fmla="*/ 712052 h 1851018"/>
                <a:gd name="connsiteX337" fmla="*/ 330309 w 1521193"/>
                <a:gd name="connsiteY337" fmla="*/ 740526 h 1851018"/>
                <a:gd name="connsiteX338" fmla="*/ 353088 w 1521193"/>
                <a:gd name="connsiteY338" fmla="*/ 774695 h 1851018"/>
                <a:gd name="connsiteX339" fmla="*/ 364478 w 1521193"/>
                <a:gd name="connsiteY339" fmla="*/ 825948 h 1851018"/>
                <a:gd name="connsiteX340" fmla="*/ 375868 w 1521193"/>
                <a:gd name="connsiteY340" fmla="*/ 860117 h 1851018"/>
                <a:gd name="connsiteX341" fmla="*/ 421428 w 1521193"/>
                <a:gd name="connsiteY341" fmla="*/ 888592 h 1851018"/>
                <a:gd name="connsiteX342" fmla="*/ 466988 w 1521193"/>
                <a:gd name="connsiteY342" fmla="*/ 917066 h 1851018"/>
                <a:gd name="connsiteX343" fmla="*/ 455598 w 1521193"/>
                <a:gd name="connsiteY343" fmla="*/ 871507 h 1851018"/>
                <a:gd name="connsiteX344" fmla="*/ 444208 w 1521193"/>
                <a:gd name="connsiteY344" fmla="*/ 854423 h 1851018"/>
                <a:gd name="connsiteX345" fmla="*/ 449903 w 1521193"/>
                <a:gd name="connsiteY345" fmla="*/ 780390 h 1851018"/>
                <a:gd name="connsiteX346" fmla="*/ 438513 w 1521193"/>
                <a:gd name="connsiteY346" fmla="*/ 723442 h 1851018"/>
                <a:gd name="connsiteX347" fmla="*/ 427123 w 1521193"/>
                <a:gd name="connsiteY347" fmla="*/ 655104 h 1851018"/>
                <a:gd name="connsiteX348" fmla="*/ 421428 w 1521193"/>
                <a:gd name="connsiteY348" fmla="*/ 632324 h 1851018"/>
                <a:gd name="connsiteX349" fmla="*/ 410038 w 1521193"/>
                <a:gd name="connsiteY349" fmla="*/ 609545 h 1851018"/>
                <a:gd name="connsiteX350" fmla="*/ 404343 w 1521193"/>
                <a:gd name="connsiteY350" fmla="*/ 575376 h 1851018"/>
                <a:gd name="connsiteX351" fmla="*/ 387258 w 1521193"/>
                <a:gd name="connsiteY351" fmla="*/ 586766 h 1851018"/>
                <a:gd name="connsiteX352" fmla="*/ 421428 w 1521193"/>
                <a:gd name="connsiteY352" fmla="*/ 615240 h 1851018"/>
                <a:gd name="connsiteX353" fmla="*/ 449903 w 1521193"/>
                <a:gd name="connsiteY353" fmla="*/ 609545 h 1851018"/>
                <a:gd name="connsiteX354" fmla="*/ 512548 w 1521193"/>
                <a:gd name="connsiteY354" fmla="*/ 552597 h 1851018"/>
                <a:gd name="connsiteX355" fmla="*/ 518243 w 1521193"/>
                <a:gd name="connsiteY355" fmla="*/ 575376 h 1851018"/>
                <a:gd name="connsiteX356" fmla="*/ 523938 w 1521193"/>
                <a:gd name="connsiteY356" fmla="*/ 592460 h 1851018"/>
                <a:gd name="connsiteX357" fmla="*/ 506853 w 1521193"/>
                <a:gd name="connsiteY357" fmla="*/ 609545 h 1851018"/>
                <a:gd name="connsiteX358" fmla="*/ 472683 w 1521193"/>
                <a:gd name="connsiteY358" fmla="*/ 643714 h 1851018"/>
                <a:gd name="connsiteX359" fmla="*/ 506853 w 1521193"/>
                <a:gd name="connsiteY359" fmla="*/ 666493 h 1851018"/>
                <a:gd name="connsiteX360" fmla="*/ 523938 w 1521193"/>
                <a:gd name="connsiteY360" fmla="*/ 683578 h 1851018"/>
                <a:gd name="connsiteX361" fmla="*/ 569498 w 1521193"/>
                <a:gd name="connsiteY361" fmla="*/ 700662 h 1851018"/>
                <a:gd name="connsiteX362" fmla="*/ 546718 w 1521193"/>
                <a:gd name="connsiteY362" fmla="*/ 757611 h 1851018"/>
                <a:gd name="connsiteX363" fmla="*/ 518243 w 1521193"/>
                <a:gd name="connsiteY363" fmla="*/ 774695 h 1851018"/>
                <a:gd name="connsiteX364" fmla="*/ 501158 w 1521193"/>
                <a:gd name="connsiteY364" fmla="*/ 808864 h 1851018"/>
                <a:gd name="connsiteX365" fmla="*/ 489768 w 1521193"/>
                <a:gd name="connsiteY365" fmla="*/ 825948 h 1851018"/>
                <a:gd name="connsiteX366" fmla="*/ 495463 w 1521193"/>
                <a:gd name="connsiteY366" fmla="*/ 877202 h 1851018"/>
                <a:gd name="connsiteX367" fmla="*/ 501158 w 1521193"/>
                <a:gd name="connsiteY367" fmla="*/ 894286 h 1851018"/>
                <a:gd name="connsiteX368" fmla="*/ 518243 w 1521193"/>
                <a:gd name="connsiteY368" fmla="*/ 911371 h 1851018"/>
                <a:gd name="connsiteX369" fmla="*/ 541023 w 1521193"/>
                <a:gd name="connsiteY369" fmla="*/ 917066 h 1851018"/>
                <a:gd name="connsiteX370" fmla="*/ 563803 w 1521193"/>
                <a:gd name="connsiteY370" fmla="*/ 951235 h 1851018"/>
                <a:gd name="connsiteX371" fmla="*/ 580888 w 1521193"/>
                <a:gd name="connsiteY371" fmla="*/ 991099 h 1851018"/>
                <a:gd name="connsiteX372" fmla="*/ 597973 w 1521193"/>
                <a:gd name="connsiteY372" fmla="*/ 996793 h 1851018"/>
                <a:gd name="connsiteX373" fmla="*/ 615058 w 1521193"/>
                <a:gd name="connsiteY373" fmla="*/ 996793 h 1851018"/>
                <a:gd name="connsiteX374" fmla="*/ 603668 w 1521193"/>
                <a:gd name="connsiteY374" fmla="*/ 917066 h 1851018"/>
                <a:gd name="connsiteX375" fmla="*/ 592278 w 1521193"/>
                <a:gd name="connsiteY375" fmla="*/ 894286 h 1851018"/>
                <a:gd name="connsiteX376" fmla="*/ 586583 w 1521193"/>
                <a:gd name="connsiteY376" fmla="*/ 871507 h 1851018"/>
                <a:gd name="connsiteX377" fmla="*/ 580888 w 1521193"/>
                <a:gd name="connsiteY377" fmla="*/ 825948 h 1851018"/>
                <a:gd name="connsiteX378" fmla="*/ 615058 w 1521193"/>
                <a:gd name="connsiteY378" fmla="*/ 837338 h 1851018"/>
                <a:gd name="connsiteX379" fmla="*/ 637837 w 1521193"/>
                <a:gd name="connsiteY379" fmla="*/ 831643 h 1851018"/>
                <a:gd name="connsiteX380" fmla="*/ 626447 w 1521193"/>
                <a:gd name="connsiteY380" fmla="*/ 814559 h 1851018"/>
                <a:gd name="connsiteX381" fmla="*/ 592278 w 1521193"/>
                <a:gd name="connsiteY381" fmla="*/ 797474 h 1851018"/>
                <a:gd name="connsiteX382" fmla="*/ 586583 w 1521193"/>
                <a:gd name="connsiteY382" fmla="*/ 780390 h 1851018"/>
                <a:gd name="connsiteX383" fmla="*/ 632142 w 1521193"/>
                <a:gd name="connsiteY383" fmla="*/ 740526 h 1851018"/>
                <a:gd name="connsiteX384" fmla="*/ 626447 w 1521193"/>
                <a:gd name="connsiteY384" fmla="*/ 723442 h 1851018"/>
                <a:gd name="connsiteX385" fmla="*/ 632142 w 1521193"/>
                <a:gd name="connsiteY385" fmla="*/ 780390 h 1851018"/>
                <a:gd name="connsiteX386" fmla="*/ 654922 w 1521193"/>
                <a:gd name="connsiteY386" fmla="*/ 786085 h 1851018"/>
                <a:gd name="connsiteX387" fmla="*/ 677702 w 1521193"/>
                <a:gd name="connsiteY387" fmla="*/ 860117 h 1851018"/>
                <a:gd name="connsiteX388" fmla="*/ 694787 w 1521193"/>
                <a:gd name="connsiteY388" fmla="*/ 871507 h 1851018"/>
                <a:gd name="connsiteX389" fmla="*/ 683397 w 1521193"/>
                <a:gd name="connsiteY389" fmla="*/ 894286 h 1851018"/>
                <a:gd name="connsiteX390" fmla="*/ 700482 w 1521193"/>
                <a:gd name="connsiteY390" fmla="*/ 968319 h 1851018"/>
                <a:gd name="connsiteX391" fmla="*/ 711872 w 1521193"/>
                <a:gd name="connsiteY391" fmla="*/ 985404 h 1851018"/>
                <a:gd name="connsiteX392" fmla="*/ 717567 w 1521193"/>
                <a:gd name="connsiteY392" fmla="*/ 1002488 h 1851018"/>
                <a:gd name="connsiteX393" fmla="*/ 740347 w 1521193"/>
                <a:gd name="connsiteY393" fmla="*/ 1008183 h 1851018"/>
                <a:gd name="connsiteX394" fmla="*/ 757432 w 1521193"/>
                <a:gd name="connsiteY394" fmla="*/ 1013878 h 1851018"/>
                <a:gd name="connsiteX395" fmla="*/ 808687 w 1521193"/>
                <a:gd name="connsiteY395" fmla="*/ 1036657 h 1851018"/>
                <a:gd name="connsiteX396" fmla="*/ 820077 w 1521193"/>
                <a:gd name="connsiteY396" fmla="*/ 1059437 h 1851018"/>
                <a:gd name="connsiteX397" fmla="*/ 859942 w 1521193"/>
                <a:gd name="connsiteY397" fmla="*/ 1076521 h 1851018"/>
                <a:gd name="connsiteX398" fmla="*/ 842857 w 1521193"/>
                <a:gd name="connsiteY398" fmla="*/ 1087911 h 1851018"/>
                <a:gd name="connsiteX399" fmla="*/ 825772 w 1521193"/>
                <a:gd name="connsiteY399" fmla="*/ 1076521 h 1851018"/>
                <a:gd name="connsiteX400" fmla="*/ 797297 w 1521193"/>
                <a:gd name="connsiteY400" fmla="*/ 1048047 h 1851018"/>
                <a:gd name="connsiteX401" fmla="*/ 763127 w 1521193"/>
                <a:gd name="connsiteY401" fmla="*/ 1042352 h 1851018"/>
                <a:gd name="connsiteX402" fmla="*/ 700482 w 1521193"/>
                <a:gd name="connsiteY402" fmla="*/ 1019573 h 1851018"/>
                <a:gd name="connsiteX403" fmla="*/ 677702 w 1521193"/>
                <a:gd name="connsiteY403" fmla="*/ 1002488 h 1851018"/>
                <a:gd name="connsiteX404" fmla="*/ 672007 w 1521193"/>
                <a:gd name="connsiteY404" fmla="*/ 911371 h 1851018"/>
                <a:gd name="connsiteX405" fmla="*/ 637837 w 1521193"/>
                <a:gd name="connsiteY405" fmla="*/ 888592 h 1851018"/>
                <a:gd name="connsiteX406" fmla="*/ 558108 w 1521193"/>
                <a:gd name="connsiteY406" fmla="*/ 917066 h 1851018"/>
                <a:gd name="connsiteX407" fmla="*/ 580888 w 1521193"/>
                <a:gd name="connsiteY407" fmla="*/ 962624 h 1851018"/>
                <a:gd name="connsiteX408" fmla="*/ 615058 w 1521193"/>
                <a:gd name="connsiteY408" fmla="*/ 985404 h 1851018"/>
                <a:gd name="connsiteX409" fmla="*/ 632142 w 1521193"/>
                <a:gd name="connsiteY409" fmla="*/ 1025268 h 1851018"/>
                <a:gd name="connsiteX410" fmla="*/ 643532 w 1521193"/>
                <a:gd name="connsiteY410" fmla="*/ 1059437 h 1851018"/>
                <a:gd name="connsiteX411" fmla="*/ 700482 w 1521193"/>
                <a:gd name="connsiteY411" fmla="*/ 1065131 h 1851018"/>
                <a:gd name="connsiteX412" fmla="*/ 751737 w 1521193"/>
                <a:gd name="connsiteY412" fmla="*/ 1065131 h 1851018"/>
                <a:gd name="connsiteX413" fmla="*/ 768822 w 1521193"/>
                <a:gd name="connsiteY413" fmla="*/ 1139164 h 1851018"/>
                <a:gd name="connsiteX414" fmla="*/ 785907 w 1521193"/>
                <a:gd name="connsiteY414" fmla="*/ 1150554 h 1851018"/>
                <a:gd name="connsiteX415" fmla="*/ 825772 w 1521193"/>
                <a:gd name="connsiteY415" fmla="*/ 1144859 h 1851018"/>
                <a:gd name="connsiteX416" fmla="*/ 882722 w 1521193"/>
                <a:gd name="connsiteY416" fmla="*/ 1139164 h 1851018"/>
                <a:gd name="connsiteX417" fmla="*/ 911196 w 1521193"/>
                <a:gd name="connsiteY417" fmla="*/ 1122080 h 1851018"/>
                <a:gd name="connsiteX418" fmla="*/ 928281 w 1521193"/>
                <a:gd name="connsiteY418" fmla="*/ 1116385 h 1851018"/>
                <a:gd name="connsiteX419" fmla="*/ 916891 w 1521193"/>
                <a:gd name="connsiteY419" fmla="*/ 1053742 h 1851018"/>
                <a:gd name="connsiteX420" fmla="*/ 905501 w 1521193"/>
                <a:gd name="connsiteY420" fmla="*/ 1030962 h 1851018"/>
                <a:gd name="connsiteX421" fmla="*/ 888416 w 1521193"/>
                <a:gd name="connsiteY421" fmla="*/ 1025268 h 1851018"/>
                <a:gd name="connsiteX422" fmla="*/ 888416 w 1521193"/>
                <a:gd name="connsiteY422" fmla="*/ 985404 h 1851018"/>
                <a:gd name="connsiteX423" fmla="*/ 882722 w 1521193"/>
                <a:gd name="connsiteY423" fmla="*/ 945540 h 1851018"/>
                <a:gd name="connsiteX424" fmla="*/ 865637 w 1521193"/>
                <a:gd name="connsiteY424" fmla="*/ 939845 h 1851018"/>
                <a:gd name="connsiteX425" fmla="*/ 842857 w 1521193"/>
                <a:gd name="connsiteY425" fmla="*/ 934150 h 1851018"/>
                <a:gd name="connsiteX426" fmla="*/ 808687 w 1521193"/>
                <a:gd name="connsiteY426" fmla="*/ 917066 h 1851018"/>
                <a:gd name="connsiteX427" fmla="*/ 802992 w 1521193"/>
                <a:gd name="connsiteY427" fmla="*/ 934150 h 1851018"/>
                <a:gd name="connsiteX428" fmla="*/ 791602 w 1521193"/>
                <a:gd name="connsiteY428" fmla="*/ 951235 h 1851018"/>
                <a:gd name="connsiteX429" fmla="*/ 774517 w 1521193"/>
                <a:gd name="connsiteY429" fmla="*/ 945540 h 1851018"/>
                <a:gd name="connsiteX430" fmla="*/ 797297 w 1521193"/>
                <a:gd name="connsiteY430" fmla="*/ 882897 h 1851018"/>
                <a:gd name="connsiteX431" fmla="*/ 774517 w 1521193"/>
                <a:gd name="connsiteY431" fmla="*/ 871507 h 1851018"/>
                <a:gd name="connsiteX432" fmla="*/ 751737 w 1521193"/>
                <a:gd name="connsiteY432" fmla="*/ 848728 h 1851018"/>
                <a:gd name="connsiteX433" fmla="*/ 740347 w 1521193"/>
                <a:gd name="connsiteY433" fmla="*/ 808864 h 1851018"/>
                <a:gd name="connsiteX434" fmla="*/ 797297 w 1521193"/>
                <a:gd name="connsiteY434" fmla="*/ 780390 h 1851018"/>
                <a:gd name="connsiteX435" fmla="*/ 780212 w 1521193"/>
                <a:gd name="connsiteY435" fmla="*/ 786085 h 1851018"/>
                <a:gd name="connsiteX436" fmla="*/ 791602 w 1521193"/>
                <a:gd name="connsiteY436" fmla="*/ 808864 h 1851018"/>
                <a:gd name="connsiteX437" fmla="*/ 797297 w 1521193"/>
                <a:gd name="connsiteY437" fmla="*/ 825948 h 1851018"/>
                <a:gd name="connsiteX438" fmla="*/ 814382 w 1521193"/>
                <a:gd name="connsiteY438" fmla="*/ 837338 h 1851018"/>
                <a:gd name="connsiteX439" fmla="*/ 825772 w 1521193"/>
                <a:gd name="connsiteY439" fmla="*/ 854423 h 1851018"/>
                <a:gd name="connsiteX440" fmla="*/ 854247 w 1521193"/>
                <a:gd name="connsiteY440" fmla="*/ 871507 h 1851018"/>
                <a:gd name="connsiteX441" fmla="*/ 871332 w 1521193"/>
                <a:gd name="connsiteY441" fmla="*/ 882897 h 1851018"/>
                <a:gd name="connsiteX442" fmla="*/ 905501 w 1521193"/>
                <a:gd name="connsiteY442" fmla="*/ 905676 h 1851018"/>
                <a:gd name="connsiteX443" fmla="*/ 916891 w 1521193"/>
                <a:gd name="connsiteY443" fmla="*/ 848728 h 1851018"/>
                <a:gd name="connsiteX444" fmla="*/ 922586 w 1521193"/>
                <a:gd name="connsiteY444" fmla="*/ 820254 h 1851018"/>
                <a:gd name="connsiteX445" fmla="*/ 905501 w 1521193"/>
                <a:gd name="connsiteY445" fmla="*/ 808864 h 1851018"/>
                <a:gd name="connsiteX446" fmla="*/ 877027 w 1521193"/>
                <a:gd name="connsiteY446" fmla="*/ 763305 h 1851018"/>
                <a:gd name="connsiteX447" fmla="*/ 865637 w 1521193"/>
                <a:gd name="connsiteY447" fmla="*/ 746221 h 1851018"/>
                <a:gd name="connsiteX448" fmla="*/ 854247 w 1521193"/>
                <a:gd name="connsiteY448" fmla="*/ 723442 h 1851018"/>
                <a:gd name="connsiteX449" fmla="*/ 825772 w 1521193"/>
                <a:gd name="connsiteY449" fmla="*/ 689273 h 1851018"/>
                <a:gd name="connsiteX450" fmla="*/ 814382 w 1521193"/>
                <a:gd name="connsiteY450" fmla="*/ 660798 h 1851018"/>
                <a:gd name="connsiteX451" fmla="*/ 797297 w 1521193"/>
                <a:gd name="connsiteY451" fmla="*/ 643714 h 1851018"/>
                <a:gd name="connsiteX452" fmla="*/ 763127 w 1521193"/>
                <a:gd name="connsiteY452" fmla="*/ 620935 h 1851018"/>
                <a:gd name="connsiteX453" fmla="*/ 746042 w 1521193"/>
                <a:gd name="connsiteY453" fmla="*/ 626629 h 1851018"/>
                <a:gd name="connsiteX454" fmla="*/ 751737 w 1521193"/>
                <a:gd name="connsiteY454" fmla="*/ 666493 h 1851018"/>
                <a:gd name="connsiteX455" fmla="*/ 746042 w 1521193"/>
                <a:gd name="connsiteY455" fmla="*/ 683578 h 1851018"/>
                <a:gd name="connsiteX456" fmla="*/ 728957 w 1521193"/>
                <a:gd name="connsiteY456" fmla="*/ 677883 h 1851018"/>
                <a:gd name="connsiteX457" fmla="*/ 711872 w 1521193"/>
                <a:gd name="connsiteY457" fmla="*/ 660798 h 1851018"/>
                <a:gd name="connsiteX458" fmla="*/ 717567 w 1521193"/>
                <a:gd name="connsiteY458" fmla="*/ 643714 h 1851018"/>
                <a:gd name="connsiteX459" fmla="*/ 751737 w 1521193"/>
                <a:gd name="connsiteY459" fmla="*/ 626629 h 1851018"/>
                <a:gd name="connsiteX460" fmla="*/ 763127 w 1521193"/>
                <a:gd name="connsiteY460" fmla="*/ 609545 h 1851018"/>
                <a:gd name="connsiteX461" fmla="*/ 734652 w 1521193"/>
                <a:gd name="connsiteY461" fmla="*/ 598155 h 1851018"/>
                <a:gd name="connsiteX462" fmla="*/ 706177 w 1521193"/>
                <a:gd name="connsiteY462" fmla="*/ 569681 h 1851018"/>
                <a:gd name="connsiteX463" fmla="*/ 666312 w 1521193"/>
                <a:gd name="connsiteY463" fmla="*/ 546902 h 1851018"/>
                <a:gd name="connsiteX464" fmla="*/ 654922 w 1521193"/>
                <a:gd name="connsiteY464" fmla="*/ 529817 h 1851018"/>
                <a:gd name="connsiteX465" fmla="*/ 672007 w 1521193"/>
                <a:gd name="connsiteY465" fmla="*/ 518428 h 1851018"/>
                <a:gd name="connsiteX466" fmla="*/ 700482 w 1521193"/>
                <a:gd name="connsiteY466" fmla="*/ 495648 h 1851018"/>
                <a:gd name="connsiteX467" fmla="*/ 683397 w 1521193"/>
                <a:gd name="connsiteY467" fmla="*/ 489953 h 1851018"/>
                <a:gd name="connsiteX468" fmla="*/ 700482 w 1521193"/>
                <a:gd name="connsiteY468" fmla="*/ 501343 h 1851018"/>
                <a:gd name="connsiteX469" fmla="*/ 723262 w 1521193"/>
                <a:gd name="connsiteY469" fmla="*/ 489953 h 1851018"/>
                <a:gd name="connsiteX470" fmla="*/ 711872 w 1521193"/>
                <a:gd name="connsiteY470" fmla="*/ 472869 h 1851018"/>
                <a:gd name="connsiteX471" fmla="*/ 689092 w 1521193"/>
                <a:gd name="connsiteY471" fmla="*/ 467174 h 1851018"/>
                <a:gd name="connsiteX472" fmla="*/ 672007 w 1521193"/>
                <a:gd name="connsiteY472" fmla="*/ 444395 h 1851018"/>
                <a:gd name="connsiteX473" fmla="*/ 706177 w 1521193"/>
                <a:gd name="connsiteY473" fmla="*/ 455784 h 1851018"/>
                <a:gd name="connsiteX474" fmla="*/ 723262 w 1521193"/>
                <a:gd name="connsiteY474" fmla="*/ 478564 h 1851018"/>
                <a:gd name="connsiteX475" fmla="*/ 763127 w 1521193"/>
                <a:gd name="connsiteY475" fmla="*/ 444395 h 1851018"/>
                <a:gd name="connsiteX476" fmla="*/ 757432 w 1521193"/>
                <a:gd name="connsiteY476" fmla="*/ 421615 h 1851018"/>
                <a:gd name="connsiteX477" fmla="*/ 734652 w 1521193"/>
                <a:gd name="connsiteY477" fmla="*/ 404531 h 1851018"/>
                <a:gd name="connsiteX478" fmla="*/ 780212 w 1521193"/>
                <a:gd name="connsiteY478" fmla="*/ 381752 h 1851018"/>
                <a:gd name="connsiteX479" fmla="*/ 768822 w 1521193"/>
                <a:gd name="connsiteY479" fmla="*/ 387447 h 1851018"/>
                <a:gd name="connsiteX480" fmla="*/ 757432 w 1521193"/>
                <a:gd name="connsiteY480" fmla="*/ 467174 h 1851018"/>
                <a:gd name="connsiteX481" fmla="*/ 746042 w 1521193"/>
                <a:gd name="connsiteY481" fmla="*/ 484259 h 1851018"/>
                <a:gd name="connsiteX482" fmla="*/ 740347 w 1521193"/>
                <a:gd name="connsiteY482" fmla="*/ 529817 h 1851018"/>
                <a:gd name="connsiteX483" fmla="*/ 797297 w 1521193"/>
                <a:gd name="connsiteY483" fmla="*/ 563986 h 1851018"/>
                <a:gd name="connsiteX484" fmla="*/ 825772 w 1521193"/>
                <a:gd name="connsiteY484" fmla="*/ 581071 h 1851018"/>
                <a:gd name="connsiteX485" fmla="*/ 842857 w 1521193"/>
                <a:gd name="connsiteY485" fmla="*/ 586766 h 1851018"/>
                <a:gd name="connsiteX486" fmla="*/ 865637 w 1521193"/>
                <a:gd name="connsiteY486" fmla="*/ 609545 h 1851018"/>
                <a:gd name="connsiteX487" fmla="*/ 871332 w 1521193"/>
                <a:gd name="connsiteY487" fmla="*/ 632324 h 1851018"/>
                <a:gd name="connsiteX488" fmla="*/ 899806 w 1521193"/>
                <a:gd name="connsiteY488" fmla="*/ 660798 h 1851018"/>
                <a:gd name="connsiteX489" fmla="*/ 922586 w 1521193"/>
                <a:gd name="connsiteY489" fmla="*/ 655104 h 1851018"/>
                <a:gd name="connsiteX490" fmla="*/ 916891 w 1521193"/>
                <a:gd name="connsiteY490" fmla="*/ 620935 h 1851018"/>
                <a:gd name="connsiteX491" fmla="*/ 911196 w 1521193"/>
                <a:gd name="connsiteY491" fmla="*/ 592460 h 1851018"/>
                <a:gd name="connsiteX492" fmla="*/ 928281 w 1521193"/>
                <a:gd name="connsiteY492" fmla="*/ 478564 h 1851018"/>
                <a:gd name="connsiteX493" fmla="*/ 939671 w 1521193"/>
                <a:gd name="connsiteY493" fmla="*/ 450090 h 1851018"/>
                <a:gd name="connsiteX494" fmla="*/ 905501 w 1521193"/>
                <a:gd name="connsiteY494" fmla="*/ 381752 h 1851018"/>
                <a:gd name="connsiteX495" fmla="*/ 922586 w 1521193"/>
                <a:gd name="connsiteY495" fmla="*/ 370362 h 1851018"/>
                <a:gd name="connsiteX496" fmla="*/ 933976 w 1521193"/>
                <a:gd name="connsiteY496" fmla="*/ 353278 h 1851018"/>
                <a:gd name="connsiteX497" fmla="*/ 939671 w 1521193"/>
                <a:gd name="connsiteY497" fmla="*/ 381752 h 1851018"/>
                <a:gd name="connsiteX498" fmla="*/ 945366 w 1521193"/>
                <a:gd name="connsiteY498" fmla="*/ 421615 h 1851018"/>
                <a:gd name="connsiteX499" fmla="*/ 973841 w 1521193"/>
                <a:gd name="connsiteY499" fmla="*/ 415921 h 1851018"/>
                <a:gd name="connsiteX500" fmla="*/ 996621 w 1521193"/>
                <a:gd name="connsiteY500" fmla="*/ 376057 h 1851018"/>
                <a:gd name="connsiteX501" fmla="*/ 973841 w 1521193"/>
                <a:gd name="connsiteY501" fmla="*/ 393141 h 1851018"/>
                <a:gd name="connsiteX502" fmla="*/ 956756 w 1521193"/>
                <a:gd name="connsiteY502" fmla="*/ 427310 h 1851018"/>
                <a:gd name="connsiteX503" fmla="*/ 956756 w 1521193"/>
                <a:gd name="connsiteY503" fmla="*/ 563986 h 1851018"/>
                <a:gd name="connsiteX504" fmla="*/ 962451 w 1521193"/>
                <a:gd name="connsiteY504" fmla="*/ 757611 h 1851018"/>
                <a:gd name="connsiteX505" fmla="*/ 1036486 w 1521193"/>
                <a:gd name="connsiteY505" fmla="*/ 746221 h 1851018"/>
                <a:gd name="connsiteX506" fmla="*/ 1042181 w 1521193"/>
                <a:gd name="connsiteY506" fmla="*/ 712052 h 1851018"/>
                <a:gd name="connsiteX507" fmla="*/ 1053571 w 1521193"/>
                <a:gd name="connsiteY507" fmla="*/ 677883 h 1851018"/>
                <a:gd name="connsiteX508" fmla="*/ 1059266 w 1521193"/>
                <a:gd name="connsiteY508" fmla="*/ 655104 h 1851018"/>
                <a:gd name="connsiteX509" fmla="*/ 1076351 w 1521193"/>
                <a:gd name="connsiteY509" fmla="*/ 620935 h 1851018"/>
                <a:gd name="connsiteX510" fmla="*/ 1082046 w 1521193"/>
                <a:gd name="connsiteY510" fmla="*/ 586766 h 1851018"/>
                <a:gd name="connsiteX511" fmla="*/ 1116216 w 1521193"/>
                <a:gd name="connsiteY511" fmla="*/ 563986 h 1851018"/>
                <a:gd name="connsiteX512" fmla="*/ 1127606 w 1521193"/>
                <a:gd name="connsiteY512" fmla="*/ 546902 h 1851018"/>
                <a:gd name="connsiteX513" fmla="*/ 1110521 w 1521193"/>
                <a:gd name="connsiteY513" fmla="*/ 541207 h 1851018"/>
                <a:gd name="connsiteX514" fmla="*/ 1116216 w 1521193"/>
                <a:gd name="connsiteY514" fmla="*/ 501343 h 1851018"/>
                <a:gd name="connsiteX515" fmla="*/ 1121911 w 1521193"/>
                <a:gd name="connsiteY515" fmla="*/ 450090 h 1851018"/>
                <a:gd name="connsiteX516" fmla="*/ 1184555 w 1521193"/>
                <a:gd name="connsiteY516" fmla="*/ 467174 h 1851018"/>
                <a:gd name="connsiteX517" fmla="*/ 1201640 w 1521193"/>
                <a:gd name="connsiteY517" fmla="*/ 489953 h 1851018"/>
                <a:gd name="connsiteX518" fmla="*/ 1207335 w 1521193"/>
                <a:gd name="connsiteY518" fmla="*/ 524122 h 1851018"/>
                <a:gd name="connsiteX519" fmla="*/ 1195945 w 1521193"/>
                <a:gd name="connsiteY519" fmla="*/ 541207 h 1851018"/>
                <a:gd name="connsiteX520" fmla="*/ 1156080 w 1521193"/>
                <a:gd name="connsiteY520" fmla="*/ 575376 h 1851018"/>
                <a:gd name="connsiteX521" fmla="*/ 1144691 w 1521193"/>
                <a:gd name="connsiteY521" fmla="*/ 598155 h 1851018"/>
                <a:gd name="connsiteX522" fmla="*/ 1110521 w 1521193"/>
                <a:gd name="connsiteY522" fmla="*/ 655104 h 1851018"/>
                <a:gd name="connsiteX523" fmla="*/ 1087741 w 1521193"/>
                <a:gd name="connsiteY523" fmla="*/ 717747 h 1851018"/>
                <a:gd name="connsiteX524" fmla="*/ 1076351 w 1521193"/>
                <a:gd name="connsiteY524" fmla="*/ 740526 h 1851018"/>
                <a:gd name="connsiteX525" fmla="*/ 1013706 w 1521193"/>
                <a:gd name="connsiteY525" fmla="*/ 791779 h 1851018"/>
                <a:gd name="connsiteX526" fmla="*/ 996621 w 1521193"/>
                <a:gd name="connsiteY526" fmla="*/ 797474 h 1851018"/>
                <a:gd name="connsiteX527" fmla="*/ 968146 w 1521193"/>
                <a:gd name="connsiteY527" fmla="*/ 820254 h 1851018"/>
                <a:gd name="connsiteX528" fmla="*/ 962451 w 1521193"/>
                <a:gd name="connsiteY528" fmla="*/ 837338 h 1851018"/>
                <a:gd name="connsiteX529" fmla="*/ 968146 w 1521193"/>
                <a:gd name="connsiteY529" fmla="*/ 939845 h 1851018"/>
                <a:gd name="connsiteX530" fmla="*/ 1047876 w 1521193"/>
                <a:gd name="connsiteY530" fmla="*/ 934150 h 1851018"/>
                <a:gd name="connsiteX531" fmla="*/ 1070656 w 1521193"/>
                <a:gd name="connsiteY531" fmla="*/ 928455 h 1851018"/>
                <a:gd name="connsiteX532" fmla="*/ 1059266 w 1521193"/>
                <a:gd name="connsiteY532" fmla="*/ 911371 h 1851018"/>
                <a:gd name="connsiteX533" fmla="*/ 1064961 w 1521193"/>
                <a:gd name="connsiteY533" fmla="*/ 865812 h 1851018"/>
                <a:gd name="connsiteX534" fmla="*/ 1104826 w 1521193"/>
                <a:gd name="connsiteY534" fmla="*/ 871507 h 1851018"/>
                <a:gd name="connsiteX535" fmla="*/ 1110521 w 1521193"/>
                <a:gd name="connsiteY535" fmla="*/ 888592 h 1851018"/>
                <a:gd name="connsiteX536" fmla="*/ 1144691 w 1521193"/>
                <a:gd name="connsiteY536" fmla="*/ 911371 h 1851018"/>
                <a:gd name="connsiteX537" fmla="*/ 1218725 w 1521193"/>
                <a:gd name="connsiteY537" fmla="*/ 871507 h 1851018"/>
                <a:gd name="connsiteX538" fmla="*/ 1235810 w 1521193"/>
                <a:gd name="connsiteY538" fmla="*/ 740526 h 1851018"/>
                <a:gd name="connsiteX539" fmla="*/ 1252895 w 1521193"/>
                <a:gd name="connsiteY539" fmla="*/ 694967 h 1851018"/>
                <a:gd name="connsiteX540" fmla="*/ 1275675 w 1521193"/>
                <a:gd name="connsiteY540" fmla="*/ 700662 h 1851018"/>
                <a:gd name="connsiteX541" fmla="*/ 1281370 w 1521193"/>
                <a:gd name="connsiteY541" fmla="*/ 717747 h 1851018"/>
                <a:gd name="connsiteX542" fmla="*/ 1269980 w 1521193"/>
                <a:gd name="connsiteY542" fmla="*/ 769000 h 1851018"/>
                <a:gd name="connsiteX543" fmla="*/ 1264285 w 1521193"/>
                <a:gd name="connsiteY543" fmla="*/ 814559 h 1851018"/>
                <a:gd name="connsiteX544" fmla="*/ 1241505 w 1521193"/>
                <a:gd name="connsiteY544" fmla="*/ 860117 h 1851018"/>
                <a:gd name="connsiteX545" fmla="*/ 1235810 w 1521193"/>
                <a:gd name="connsiteY545" fmla="*/ 877202 h 1851018"/>
                <a:gd name="connsiteX546" fmla="*/ 1275675 w 1521193"/>
                <a:gd name="connsiteY546" fmla="*/ 905676 h 1851018"/>
                <a:gd name="connsiteX547" fmla="*/ 1298455 w 1521193"/>
                <a:gd name="connsiteY547" fmla="*/ 911371 h 1851018"/>
                <a:gd name="connsiteX548" fmla="*/ 1241505 w 1521193"/>
                <a:gd name="connsiteY548" fmla="*/ 934150 h 1851018"/>
                <a:gd name="connsiteX549" fmla="*/ 1201640 w 1521193"/>
                <a:gd name="connsiteY549" fmla="*/ 945540 h 1851018"/>
                <a:gd name="connsiteX550" fmla="*/ 1190250 w 1521193"/>
                <a:gd name="connsiteY550" fmla="*/ 962624 h 1851018"/>
                <a:gd name="connsiteX551" fmla="*/ 1201640 w 1521193"/>
                <a:gd name="connsiteY551" fmla="*/ 1002488 h 1851018"/>
                <a:gd name="connsiteX552" fmla="*/ 1184555 w 1521193"/>
                <a:gd name="connsiteY552" fmla="*/ 1008183 h 1851018"/>
                <a:gd name="connsiteX553" fmla="*/ 1167470 w 1521193"/>
                <a:gd name="connsiteY553" fmla="*/ 996793 h 1851018"/>
                <a:gd name="connsiteX554" fmla="*/ 1156080 w 1521193"/>
                <a:gd name="connsiteY554" fmla="*/ 1013878 h 1851018"/>
                <a:gd name="connsiteX555" fmla="*/ 1138996 w 1521193"/>
                <a:gd name="connsiteY555" fmla="*/ 1019573 h 1851018"/>
                <a:gd name="connsiteX556" fmla="*/ 1133301 w 1521193"/>
                <a:gd name="connsiteY556" fmla="*/ 979709 h 1851018"/>
                <a:gd name="connsiteX557" fmla="*/ 1116216 w 1521193"/>
                <a:gd name="connsiteY557" fmla="*/ 968319 h 1851018"/>
                <a:gd name="connsiteX558" fmla="*/ 1030791 w 1521193"/>
                <a:gd name="connsiteY558" fmla="*/ 974014 h 1851018"/>
                <a:gd name="connsiteX559" fmla="*/ 1013706 w 1521193"/>
                <a:gd name="connsiteY559" fmla="*/ 985404 h 1851018"/>
                <a:gd name="connsiteX560" fmla="*/ 1019401 w 1521193"/>
                <a:gd name="connsiteY560" fmla="*/ 1104995 h 1851018"/>
                <a:gd name="connsiteX561" fmla="*/ 1053571 w 1521193"/>
                <a:gd name="connsiteY561" fmla="*/ 1122080 h 1851018"/>
                <a:gd name="connsiteX562" fmla="*/ 1150385 w 1521193"/>
                <a:gd name="connsiteY562" fmla="*/ 1127775 h 1851018"/>
                <a:gd name="connsiteX563" fmla="*/ 1184555 w 1521193"/>
                <a:gd name="connsiteY563" fmla="*/ 1133469 h 1851018"/>
                <a:gd name="connsiteX564" fmla="*/ 1201640 w 1521193"/>
                <a:gd name="connsiteY564" fmla="*/ 1139164 h 1851018"/>
                <a:gd name="connsiteX565" fmla="*/ 1258590 w 1521193"/>
                <a:gd name="connsiteY565" fmla="*/ 1133469 h 1851018"/>
                <a:gd name="connsiteX566" fmla="*/ 1287065 w 1521193"/>
                <a:gd name="connsiteY566" fmla="*/ 1104995 h 1851018"/>
                <a:gd name="connsiteX567" fmla="*/ 1304150 w 1521193"/>
                <a:gd name="connsiteY567" fmla="*/ 1093606 h 1851018"/>
                <a:gd name="connsiteX568" fmla="*/ 1315540 w 1521193"/>
                <a:gd name="connsiteY568" fmla="*/ 1070826 h 1851018"/>
                <a:gd name="connsiteX569" fmla="*/ 1332625 w 1521193"/>
                <a:gd name="connsiteY569" fmla="*/ 1053742 h 1851018"/>
                <a:gd name="connsiteX570" fmla="*/ 1355405 w 1521193"/>
                <a:gd name="connsiteY570" fmla="*/ 1025268 h 1851018"/>
                <a:gd name="connsiteX571" fmla="*/ 1378185 w 1521193"/>
                <a:gd name="connsiteY571" fmla="*/ 985404 h 1851018"/>
                <a:gd name="connsiteX572" fmla="*/ 1383880 w 1521193"/>
                <a:gd name="connsiteY572" fmla="*/ 968319 h 1851018"/>
                <a:gd name="connsiteX573" fmla="*/ 1412355 w 1521193"/>
                <a:gd name="connsiteY573" fmla="*/ 945540 h 1851018"/>
                <a:gd name="connsiteX574" fmla="*/ 1418049 w 1521193"/>
                <a:gd name="connsiteY574" fmla="*/ 928455 h 1851018"/>
                <a:gd name="connsiteX575" fmla="*/ 1429439 w 1521193"/>
                <a:gd name="connsiteY575" fmla="*/ 905676 h 1851018"/>
                <a:gd name="connsiteX576" fmla="*/ 1418049 w 1521193"/>
                <a:gd name="connsiteY576" fmla="*/ 871507 h 1851018"/>
                <a:gd name="connsiteX577" fmla="*/ 1429439 w 1521193"/>
                <a:gd name="connsiteY577" fmla="*/ 814559 h 1851018"/>
                <a:gd name="connsiteX578" fmla="*/ 1446524 w 1521193"/>
                <a:gd name="connsiteY578" fmla="*/ 791779 h 1851018"/>
                <a:gd name="connsiteX579" fmla="*/ 1469304 w 1521193"/>
                <a:gd name="connsiteY579" fmla="*/ 780390 h 1851018"/>
                <a:gd name="connsiteX580" fmla="*/ 1429439 w 1521193"/>
                <a:gd name="connsiteY580" fmla="*/ 273550 h 1851018"/>
                <a:gd name="connsiteX581" fmla="*/ 1457914 w 1521193"/>
                <a:gd name="connsiteY581" fmla="*/ 227991 h 1851018"/>
                <a:gd name="connsiteX582" fmla="*/ 1469304 w 1521193"/>
                <a:gd name="connsiteY582" fmla="*/ 210907 h 1851018"/>
                <a:gd name="connsiteX583" fmla="*/ 1509169 w 1521193"/>
                <a:gd name="connsiteY583" fmla="*/ 171043 h 1851018"/>
                <a:gd name="connsiteX584" fmla="*/ 1486389 w 1521193"/>
                <a:gd name="connsiteY584" fmla="*/ 136874 h 1851018"/>
                <a:gd name="connsiteX585" fmla="*/ 1503474 w 1521193"/>
                <a:gd name="connsiteY585" fmla="*/ 125484 h 1851018"/>
                <a:gd name="connsiteX586" fmla="*/ 1520559 w 1521193"/>
                <a:gd name="connsiteY586" fmla="*/ 102705 h 1851018"/>
                <a:gd name="connsiteX587" fmla="*/ 1480694 w 1521193"/>
                <a:gd name="connsiteY587" fmla="*/ 40062 h 1851018"/>
                <a:gd name="connsiteX588" fmla="*/ 1450563 w 1521193"/>
                <a:gd name="connsiteY588" fmla="*/ 62840 h 1851018"/>
                <a:gd name="connsiteX589" fmla="*/ 1235810 w 1521193"/>
                <a:gd name="connsiteY589" fmla="*/ 68536 h 1851018"/>
                <a:gd name="connsiteX0" fmla="*/ 1297247 w 1521195"/>
                <a:gd name="connsiteY0" fmla="*/ 62615 h 1850880"/>
                <a:gd name="connsiteX1" fmla="*/ 1498954 w 1521195"/>
                <a:gd name="connsiteY1" fmla="*/ 98024 h 1850880"/>
                <a:gd name="connsiteX2" fmla="*/ 1425091 w 1521195"/>
                <a:gd name="connsiteY2" fmla="*/ 40278 h 1850880"/>
                <a:gd name="connsiteX3" fmla="*/ 1486389 w 1521195"/>
                <a:gd name="connsiteY3" fmla="*/ 791641 h 1850880"/>
                <a:gd name="connsiteX4" fmla="*/ 1474999 w 1521195"/>
                <a:gd name="connsiteY4" fmla="*/ 837200 h 1850880"/>
                <a:gd name="connsiteX5" fmla="*/ 1457914 w 1521195"/>
                <a:gd name="connsiteY5" fmla="*/ 899843 h 1850880"/>
                <a:gd name="connsiteX6" fmla="*/ 1452219 w 1521195"/>
                <a:gd name="connsiteY6" fmla="*/ 922623 h 1850880"/>
                <a:gd name="connsiteX7" fmla="*/ 1446524 w 1521195"/>
                <a:gd name="connsiteY7" fmla="*/ 956792 h 1850880"/>
                <a:gd name="connsiteX8" fmla="*/ 1412355 w 1521195"/>
                <a:gd name="connsiteY8" fmla="*/ 979571 h 1850880"/>
                <a:gd name="connsiteX9" fmla="*/ 1361100 w 1521195"/>
                <a:gd name="connsiteY9" fmla="*/ 1036519 h 1850880"/>
                <a:gd name="connsiteX10" fmla="*/ 1338320 w 1521195"/>
                <a:gd name="connsiteY10" fmla="*/ 1087773 h 1850880"/>
                <a:gd name="connsiteX11" fmla="*/ 1315540 w 1521195"/>
                <a:gd name="connsiteY11" fmla="*/ 1133331 h 1850880"/>
                <a:gd name="connsiteX12" fmla="*/ 1298455 w 1521195"/>
                <a:gd name="connsiteY12" fmla="*/ 1161805 h 1850880"/>
                <a:gd name="connsiteX13" fmla="*/ 1281370 w 1521195"/>
                <a:gd name="connsiteY13" fmla="*/ 1167500 h 1850880"/>
                <a:gd name="connsiteX14" fmla="*/ 1235810 w 1521195"/>
                <a:gd name="connsiteY14" fmla="*/ 1184585 h 1850880"/>
                <a:gd name="connsiteX15" fmla="*/ 1218725 w 1521195"/>
                <a:gd name="connsiteY15" fmla="*/ 1195974 h 1850880"/>
                <a:gd name="connsiteX16" fmla="*/ 1224420 w 1521195"/>
                <a:gd name="connsiteY16" fmla="*/ 1218754 h 1850880"/>
                <a:gd name="connsiteX17" fmla="*/ 1241505 w 1521195"/>
                <a:gd name="connsiteY17" fmla="*/ 1224449 h 1850880"/>
                <a:gd name="connsiteX18" fmla="*/ 1281370 w 1521195"/>
                <a:gd name="connsiteY18" fmla="*/ 1252923 h 1850880"/>
                <a:gd name="connsiteX19" fmla="*/ 1315540 w 1521195"/>
                <a:gd name="connsiteY19" fmla="*/ 1275702 h 1850880"/>
                <a:gd name="connsiteX20" fmla="*/ 1326930 w 1521195"/>
                <a:gd name="connsiteY20" fmla="*/ 1292787 h 1850880"/>
                <a:gd name="connsiteX21" fmla="*/ 1338320 w 1521195"/>
                <a:gd name="connsiteY21" fmla="*/ 1326956 h 1850880"/>
                <a:gd name="connsiteX22" fmla="*/ 1344015 w 1521195"/>
                <a:gd name="connsiteY22" fmla="*/ 1344040 h 1850880"/>
                <a:gd name="connsiteX23" fmla="*/ 1355405 w 1521195"/>
                <a:gd name="connsiteY23" fmla="*/ 1366819 h 1850880"/>
                <a:gd name="connsiteX24" fmla="*/ 1366795 w 1521195"/>
                <a:gd name="connsiteY24" fmla="*/ 1400988 h 1850880"/>
                <a:gd name="connsiteX25" fmla="*/ 1372490 w 1521195"/>
                <a:gd name="connsiteY25" fmla="*/ 1418073 h 1850880"/>
                <a:gd name="connsiteX26" fmla="*/ 1406660 w 1521195"/>
                <a:gd name="connsiteY26" fmla="*/ 1475021 h 1850880"/>
                <a:gd name="connsiteX27" fmla="*/ 1418049 w 1521195"/>
                <a:gd name="connsiteY27" fmla="*/ 1509190 h 1850880"/>
                <a:gd name="connsiteX28" fmla="*/ 1429439 w 1521195"/>
                <a:gd name="connsiteY28" fmla="*/ 1526275 h 1850880"/>
                <a:gd name="connsiteX29" fmla="*/ 1446524 w 1521195"/>
                <a:gd name="connsiteY29" fmla="*/ 1577528 h 1850880"/>
                <a:gd name="connsiteX30" fmla="*/ 1457914 w 1521195"/>
                <a:gd name="connsiteY30" fmla="*/ 1594613 h 1850880"/>
                <a:gd name="connsiteX31" fmla="*/ 1474999 w 1521195"/>
                <a:gd name="connsiteY31" fmla="*/ 1645866 h 1850880"/>
                <a:gd name="connsiteX32" fmla="*/ 1480694 w 1521195"/>
                <a:gd name="connsiteY32" fmla="*/ 1691425 h 1850880"/>
                <a:gd name="connsiteX33" fmla="*/ 1486389 w 1521195"/>
                <a:gd name="connsiteY33" fmla="*/ 1725594 h 1850880"/>
                <a:gd name="connsiteX34" fmla="*/ 1480694 w 1521195"/>
                <a:gd name="connsiteY34" fmla="*/ 1799627 h 1850880"/>
                <a:gd name="connsiteX35" fmla="*/ 1440829 w 1521195"/>
                <a:gd name="connsiteY35" fmla="*/ 1748373 h 1850880"/>
                <a:gd name="connsiteX36" fmla="*/ 1429439 w 1521195"/>
                <a:gd name="connsiteY36" fmla="*/ 1680035 h 1850880"/>
                <a:gd name="connsiteX37" fmla="*/ 1418049 w 1521195"/>
                <a:gd name="connsiteY37" fmla="*/ 1662951 h 1850880"/>
                <a:gd name="connsiteX38" fmla="*/ 1412355 w 1521195"/>
                <a:gd name="connsiteY38" fmla="*/ 1645866 h 1850880"/>
                <a:gd name="connsiteX39" fmla="*/ 1395270 w 1521195"/>
                <a:gd name="connsiteY39" fmla="*/ 1634476 h 1850880"/>
                <a:gd name="connsiteX40" fmla="*/ 1389575 w 1521195"/>
                <a:gd name="connsiteY40" fmla="*/ 1594613 h 1850880"/>
                <a:gd name="connsiteX41" fmla="*/ 1378185 w 1521195"/>
                <a:gd name="connsiteY41" fmla="*/ 1560444 h 1850880"/>
                <a:gd name="connsiteX42" fmla="*/ 1372490 w 1521195"/>
                <a:gd name="connsiteY42" fmla="*/ 1537664 h 1850880"/>
                <a:gd name="connsiteX43" fmla="*/ 1355405 w 1521195"/>
                <a:gd name="connsiteY43" fmla="*/ 1514885 h 1850880"/>
                <a:gd name="connsiteX44" fmla="*/ 1349710 w 1521195"/>
                <a:gd name="connsiteY44" fmla="*/ 1475021 h 1850880"/>
                <a:gd name="connsiteX45" fmla="*/ 1338320 w 1521195"/>
                <a:gd name="connsiteY45" fmla="*/ 1440852 h 1850880"/>
                <a:gd name="connsiteX46" fmla="*/ 1321235 w 1521195"/>
                <a:gd name="connsiteY46" fmla="*/ 1395294 h 1850880"/>
                <a:gd name="connsiteX47" fmla="*/ 1315540 w 1521195"/>
                <a:gd name="connsiteY47" fmla="*/ 1349735 h 1850880"/>
                <a:gd name="connsiteX48" fmla="*/ 1298455 w 1521195"/>
                <a:gd name="connsiteY48" fmla="*/ 1344040 h 1850880"/>
                <a:gd name="connsiteX49" fmla="*/ 1281370 w 1521195"/>
                <a:gd name="connsiteY49" fmla="*/ 1332650 h 1850880"/>
                <a:gd name="connsiteX50" fmla="*/ 1247200 w 1521195"/>
                <a:gd name="connsiteY50" fmla="*/ 1321261 h 1850880"/>
                <a:gd name="connsiteX51" fmla="*/ 1213030 w 1521195"/>
                <a:gd name="connsiteY51" fmla="*/ 1298481 h 1850880"/>
                <a:gd name="connsiteX52" fmla="*/ 1178860 w 1521195"/>
                <a:gd name="connsiteY52" fmla="*/ 1287092 h 1850880"/>
                <a:gd name="connsiteX53" fmla="*/ 1173165 w 1521195"/>
                <a:gd name="connsiteY53" fmla="*/ 1344040 h 1850880"/>
                <a:gd name="connsiteX54" fmla="*/ 1156080 w 1521195"/>
                <a:gd name="connsiteY54" fmla="*/ 1355430 h 1850880"/>
                <a:gd name="connsiteX55" fmla="*/ 1161775 w 1521195"/>
                <a:gd name="connsiteY55" fmla="*/ 1378209 h 1850880"/>
                <a:gd name="connsiteX56" fmla="*/ 1167470 w 1521195"/>
                <a:gd name="connsiteY56" fmla="*/ 1395294 h 1850880"/>
                <a:gd name="connsiteX57" fmla="*/ 1190250 w 1521195"/>
                <a:gd name="connsiteY57" fmla="*/ 1418073 h 1850880"/>
                <a:gd name="connsiteX58" fmla="*/ 1201640 w 1521195"/>
                <a:gd name="connsiteY58" fmla="*/ 1435157 h 1850880"/>
                <a:gd name="connsiteX59" fmla="*/ 1201640 w 1521195"/>
                <a:gd name="connsiteY59" fmla="*/ 1480716 h 1850880"/>
                <a:gd name="connsiteX60" fmla="*/ 1235810 w 1521195"/>
                <a:gd name="connsiteY60" fmla="*/ 1497801 h 1850880"/>
                <a:gd name="connsiteX61" fmla="*/ 1275675 w 1521195"/>
                <a:gd name="connsiteY61" fmla="*/ 1514885 h 1850880"/>
                <a:gd name="connsiteX62" fmla="*/ 1252895 w 1521195"/>
                <a:gd name="connsiteY62" fmla="*/ 1526275 h 1850880"/>
                <a:gd name="connsiteX63" fmla="*/ 1241505 w 1521195"/>
                <a:gd name="connsiteY63" fmla="*/ 1543359 h 1850880"/>
                <a:gd name="connsiteX64" fmla="*/ 1224420 w 1521195"/>
                <a:gd name="connsiteY64" fmla="*/ 1554749 h 1850880"/>
                <a:gd name="connsiteX65" fmla="*/ 1201640 w 1521195"/>
                <a:gd name="connsiteY65" fmla="*/ 1537664 h 1850880"/>
                <a:gd name="connsiteX66" fmla="*/ 1178860 w 1521195"/>
                <a:gd name="connsiteY66" fmla="*/ 1514885 h 1850880"/>
                <a:gd name="connsiteX67" fmla="*/ 1173165 w 1521195"/>
                <a:gd name="connsiteY67" fmla="*/ 1492106 h 1850880"/>
                <a:gd name="connsiteX68" fmla="*/ 1167470 w 1521195"/>
                <a:gd name="connsiteY68" fmla="*/ 1463632 h 1850880"/>
                <a:gd name="connsiteX69" fmla="*/ 1150385 w 1521195"/>
                <a:gd name="connsiteY69" fmla="*/ 1457937 h 1850880"/>
                <a:gd name="connsiteX70" fmla="*/ 1138996 w 1521195"/>
                <a:gd name="connsiteY70" fmla="*/ 1440852 h 1850880"/>
                <a:gd name="connsiteX71" fmla="*/ 1121911 w 1521195"/>
                <a:gd name="connsiteY71" fmla="*/ 1435157 h 1850880"/>
                <a:gd name="connsiteX72" fmla="*/ 1104826 w 1521195"/>
                <a:gd name="connsiteY72" fmla="*/ 1423768 h 1850880"/>
                <a:gd name="connsiteX73" fmla="*/ 1064961 w 1521195"/>
                <a:gd name="connsiteY73" fmla="*/ 1412378 h 1850880"/>
                <a:gd name="connsiteX74" fmla="*/ 1030791 w 1521195"/>
                <a:gd name="connsiteY74" fmla="*/ 1383904 h 1850880"/>
                <a:gd name="connsiteX75" fmla="*/ 1019401 w 1521195"/>
                <a:gd name="connsiteY75" fmla="*/ 1366819 h 1850880"/>
                <a:gd name="connsiteX76" fmla="*/ 1002316 w 1521195"/>
                <a:gd name="connsiteY76" fmla="*/ 1355430 h 1850880"/>
                <a:gd name="connsiteX77" fmla="*/ 996621 w 1521195"/>
                <a:gd name="connsiteY77" fmla="*/ 1338345 h 1850880"/>
                <a:gd name="connsiteX78" fmla="*/ 962451 w 1521195"/>
                <a:gd name="connsiteY78" fmla="*/ 1321261 h 1850880"/>
                <a:gd name="connsiteX79" fmla="*/ 945366 w 1521195"/>
                <a:gd name="connsiteY79" fmla="*/ 1326956 h 1850880"/>
                <a:gd name="connsiteX80" fmla="*/ 928281 w 1521195"/>
                <a:gd name="connsiteY80" fmla="*/ 1361125 h 1850880"/>
                <a:gd name="connsiteX81" fmla="*/ 933976 w 1521195"/>
                <a:gd name="connsiteY81" fmla="*/ 1429463 h 1850880"/>
                <a:gd name="connsiteX82" fmla="*/ 968146 w 1521195"/>
                <a:gd name="connsiteY82" fmla="*/ 1463632 h 1850880"/>
                <a:gd name="connsiteX83" fmla="*/ 1002316 w 1521195"/>
                <a:gd name="connsiteY83" fmla="*/ 1475021 h 1850880"/>
                <a:gd name="connsiteX84" fmla="*/ 1008011 w 1521195"/>
                <a:gd name="connsiteY84" fmla="*/ 1492106 h 1850880"/>
                <a:gd name="connsiteX85" fmla="*/ 1025096 w 1521195"/>
                <a:gd name="connsiteY85" fmla="*/ 1497801 h 1850880"/>
                <a:gd name="connsiteX86" fmla="*/ 1064961 w 1521195"/>
                <a:gd name="connsiteY86" fmla="*/ 1503495 h 1850880"/>
                <a:gd name="connsiteX87" fmla="*/ 1059266 w 1521195"/>
                <a:gd name="connsiteY87" fmla="*/ 1531969 h 1850880"/>
                <a:gd name="connsiteX88" fmla="*/ 1047876 w 1521195"/>
                <a:gd name="connsiteY88" fmla="*/ 1549054 h 1850880"/>
                <a:gd name="connsiteX89" fmla="*/ 1076351 w 1521195"/>
                <a:gd name="connsiteY89" fmla="*/ 1571833 h 1850880"/>
                <a:gd name="connsiteX90" fmla="*/ 1110521 w 1521195"/>
                <a:gd name="connsiteY90" fmla="*/ 1600307 h 1850880"/>
                <a:gd name="connsiteX91" fmla="*/ 1150385 w 1521195"/>
                <a:gd name="connsiteY91" fmla="*/ 1611697 h 1850880"/>
                <a:gd name="connsiteX92" fmla="*/ 1184555 w 1521195"/>
                <a:gd name="connsiteY92" fmla="*/ 1623087 h 1850880"/>
                <a:gd name="connsiteX93" fmla="*/ 1201640 w 1521195"/>
                <a:gd name="connsiteY93" fmla="*/ 1628782 h 1850880"/>
                <a:gd name="connsiteX94" fmla="*/ 1207335 w 1521195"/>
                <a:gd name="connsiteY94" fmla="*/ 1645866 h 1850880"/>
                <a:gd name="connsiteX95" fmla="*/ 1218725 w 1521195"/>
                <a:gd name="connsiteY95" fmla="*/ 1668645 h 1850880"/>
                <a:gd name="connsiteX96" fmla="*/ 1207335 w 1521195"/>
                <a:gd name="connsiteY96" fmla="*/ 1697120 h 1850880"/>
                <a:gd name="connsiteX97" fmla="*/ 1195945 w 1521195"/>
                <a:gd name="connsiteY97" fmla="*/ 1680035 h 1850880"/>
                <a:gd name="connsiteX98" fmla="*/ 1121911 w 1521195"/>
                <a:gd name="connsiteY98" fmla="*/ 1662951 h 1850880"/>
                <a:gd name="connsiteX99" fmla="*/ 1161775 w 1521195"/>
                <a:gd name="connsiteY99" fmla="*/ 1702814 h 1850880"/>
                <a:gd name="connsiteX100" fmla="*/ 1178860 w 1521195"/>
                <a:gd name="connsiteY100" fmla="*/ 1736983 h 1850880"/>
                <a:gd name="connsiteX101" fmla="*/ 1156080 w 1521195"/>
                <a:gd name="connsiteY101" fmla="*/ 1748373 h 1850880"/>
                <a:gd name="connsiteX102" fmla="*/ 1104826 w 1521195"/>
                <a:gd name="connsiteY102" fmla="*/ 1742678 h 1850880"/>
                <a:gd name="connsiteX103" fmla="*/ 1087741 w 1521195"/>
                <a:gd name="connsiteY103" fmla="*/ 1736983 h 1850880"/>
                <a:gd name="connsiteX104" fmla="*/ 1064961 w 1521195"/>
                <a:gd name="connsiteY104" fmla="*/ 1617392 h 1850880"/>
                <a:gd name="connsiteX105" fmla="*/ 1019401 w 1521195"/>
                <a:gd name="connsiteY105" fmla="*/ 1606002 h 1850880"/>
                <a:gd name="connsiteX106" fmla="*/ 1008011 w 1521195"/>
                <a:gd name="connsiteY106" fmla="*/ 1628782 h 1850880"/>
                <a:gd name="connsiteX107" fmla="*/ 996621 w 1521195"/>
                <a:gd name="connsiteY107" fmla="*/ 1645866 h 1850880"/>
                <a:gd name="connsiteX108" fmla="*/ 1002316 w 1521195"/>
                <a:gd name="connsiteY108" fmla="*/ 1725594 h 1850880"/>
                <a:gd name="connsiteX109" fmla="*/ 1008011 w 1521195"/>
                <a:gd name="connsiteY109" fmla="*/ 1742678 h 1850880"/>
                <a:gd name="connsiteX110" fmla="*/ 1025096 w 1521195"/>
                <a:gd name="connsiteY110" fmla="*/ 1748373 h 1850880"/>
                <a:gd name="connsiteX111" fmla="*/ 1025096 w 1521195"/>
                <a:gd name="connsiteY111" fmla="*/ 1782542 h 1850880"/>
                <a:gd name="connsiteX112" fmla="*/ 1002316 w 1521195"/>
                <a:gd name="connsiteY112" fmla="*/ 1850880 h 1850880"/>
                <a:gd name="connsiteX113" fmla="*/ 996621 w 1521195"/>
                <a:gd name="connsiteY113" fmla="*/ 1833796 h 1850880"/>
                <a:gd name="connsiteX114" fmla="*/ 990926 w 1521195"/>
                <a:gd name="connsiteY114" fmla="*/ 1805321 h 1850880"/>
                <a:gd name="connsiteX115" fmla="*/ 973841 w 1521195"/>
                <a:gd name="connsiteY115" fmla="*/ 1816711 h 1850880"/>
                <a:gd name="connsiteX116" fmla="*/ 945366 w 1521195"/>
                <a:gd name="connsiteY116" fmla="*/ 1822406 h 1850880"/>
                <a:gd name="connsiteX117" fmla="*/ 905501 w 1521195"/>
                <a:gd name="connsiteY117" fmla="*/ 1811016 h 1850880"/>
                <a:gd name="connsiteX118" fmla="*/ 899806 w 1521195"/>
                <a:gd name="connsiteY118" fmla="*/ 1793932 h 1850880"/>
                <a:gd name="connsiteX119" fmla="*/ 922586 w 1521195"/>
                <a:gd name="connsiteY119" fmla="*/ 1771152 h 1850880"/>
                <a:gd name="connsiteX120" fmla="*/ 945366 w 1521195"/>
                <a:gd name="connsiteY120" fmla="*/ 1759763 h 1850880"/>
                <a:gd name="connsiteX121" fmla="*/ 956756 w 1521195"/>
                <a:gd name="connsiteY121" fmla="*/ 1742678 h 1850880"/>
                <a:gd name="connsiteX122" fmla="*/ 968146 w 1521195"/>
                <a:gd name="connsiteY122" fmla="*/ 1708509 h 1850880"/>
                <a:gd name="connsiteX123" fmla="*/ 973841 w 1521195"/>
                <a:gd name="connsiteY123" fmla="*/ 1662951 h 1850880"/>
                <a:gd name="connsiteX124" fmla="*/ 996621 w 1521195"/>
                <a:gd name="connsiteY124" fmla="*/ 1628782 h 1850880"/>
                <a:gd name="connsiteX125" fmla="*/ 990926 w 1521195"/>
                <a:gd name="connsiteY125" fmla="*/ 1611697 h 1850880"/>
                <a:gd name="connsiteX126" fmla="*/ 1002316 w 1521195"/>
                <a:gd name="connsiteY126" fmla="*/ 1577528 h 1850880"/>
                <a:gd name="connsiteX127" fmla="*/ 979536 w 1521195"/>
                <a:gd name="connsiteY127" fmla="*/ 1549054 h 1850880"/>
                <a:gd name="connsiteX128" fmla="*/ 939671 w 1521195"/>
                <a:gd name="connsiteY128" fmla="*/ 1520580 h 1850880"/>
                <a:gd name="connsiteX129" fmla="*/ 933976 w 1521195"/>
                <a:gd name="connsiteY129" fmla="*/ 1543359 h 1850880"/>
                <a:gd name="connsiteX130" fmla="*/ 922586 w 1521195"/>
                <a:gd name="connsiteY130" fmla="*/ 1634476 h 1850880"/>
                <a:gd name="connsiteX131" fmla="*/ 905501 w 1521195"/>
                <a:gd name="connsiteY131" fmla="*/ 1628782 h 1850880"/>
                <a:gd name="connsiteX132" fmla="*/ 922586 w 1521195"/>
                <a:gd name="connsiteY132" fmla="*/ 1549054 h 1850880"/>
                <a:gd name="connsiteX133" fmla="*/ 916891 w 1521195"/>
                <a:gd name="connsiteY133" fmla="*/ 1514885 h 1850880"/>
                <a:gd name="connsiteX134" fmla="*/ 905501 w 1521195"/>
                <a:gd name="connsiteY134" fmla="*/ 1497801 h 1850880"/>
                <a:gd name="connsiteX135" fmla="*/ 888416 w 1521195"/>
                <a:gd name="connsiteY135" fmla="*/ 1440852 h 1850880"/>
                <a:gd name="connsiteX136" fmla="*/ 865637 w 1521195"/>
                <a:gd name="connsiteY136" fmla="*/ 1412378 h 1850880"/>
                <a:gd name="connsiteX137" fmla="*/ 848552 w 1521195"/>
                <a:gd name="connsiteY137" fmla="*/ 1423768 h 1850880"/>
                <a:gd name="connsiteX138" fmla="*/ 831467 w 1521195"/>
                <a:gd name="connsiteY138" fmla="*/ 1463632 h 1850880"/>
                <a:gd name="connsiteX139" fmla="*/ 825772 w 1521195"/>
                <a:gd name="connsiteY139" fmla="*/ 1480716 h 1850880"/>
                <a:gd name="connsiteX140" fmla="*/ 802992 w 1521195"/>
                <a:gd name="connsiteY140" fmla="*/ 1503495 h 1850880"/>
                <a:gd name="connsiteX141" fmla="*/ 785907 w 1521195"/>
                <a:gd name="connsiteY141" fmla="*/ 1537664 h 1850880"/>
                <a:gd name="connsiteX142" fmla="*/ 797297 w 1521195"/>
                <a:gd name="connsiteY142" fmla="*/ 1571833 h 1850880"/>
                <a:gd name="connsiteX143" fmla="*/ 808687 w 1521195"/>
                <a:gd name="connsiteY143" fmla="*/ 1628782 h 1850880"/>
                <a:gd name="connsiteX144" fmla="*/ 825772 w 1521195"/>
                <a:gd name="connsiteY144" fmla="*/ 1640171 h 1850880"/>
                <a:gd name="connsiteX145" fmla="*/ 820077 w 1521195"/>
                <a:gd name="connsiteY145" fmla="*/ 1680035 h 1850880"/>
                <a:gd name="connsiteX146" fmla="*/ 802992 w 1521195"/>
                <a:gd name="connsiteY146" fmla="*/ 1674340 h 1850880"/>
                <a:gd name="connsiteX147" fmla="*/ 797297 w 1521195"/>
                <a:gd name="connsiteY147" fmla="*/ 1657256 h 1850880"/>
                <a:gd name="connsiteX148" fmla="*/ 780212 w 1521195"/>
                <a:gd name="connsiteY148" fmla="*/ 1645866 h 1850880"/>
                <a:gd name="connsiteX149" fmla="*/ 740347 w 1521195"/>
                <a:gd name="connsiteY149" fmla="*/ 1662951 h 1850880"/>
                <a:gd name="connsiteX150" fmla="*/ 734652 w 1521195"/>
                <a:gd name="connsiteY150" fmla="*/ 1680035 h 1850880"/>
                <a:gd name="connsiteX151" fmla="*/ 711872 w 1521195"/>
                <a:gd name="connsiteY151" fmla="*/ 1714204 h 1850880"/>
                <a:gd name="connsiteX152" fmla="*/ 723262 w 1521195"/>
                <a:gd name="connsiteY152" fmla="*/ 1754068 h 1850880"/>
                <a:gd name="connsiteX153" fmla="*/ 728957 w 1521195"/>
                <a:gd name="connsiteY153" fmla="*/ 1771152 h 1850880"/>
                <a:gd name="connsiteX154" fmla="*/ 723262 w 1521195"/>
                <a:gd name="connsiteY154" fmla="*/ 1799627 h 1850880"/>
                <a:gd name="connsiteX155" fmla="*/ 706177 w 1521195"/>
                <a:gd name="connsiteY155" fmla="*/ 1805321 h 1850880"/>
                <a:gd name="connsiteX156" fmla="*/ 700482 w 1521195"/>
                <a:gd name="connsiteY156" fmla="*/ 1782542 h 1850880"/>
                <a:gd name="connsiteX157" fmla="*/ 666312 w 1521195"/>
                <a:gd name="connsiteY157" fmla="*/ 1759763 h 1850880"/>
                <a:gd name="connsiteX158" fmla="*/ 586583 w 1521195"/>
                <a:gd name="connsiteY158" fmla="*/ 1748373 h 1850880"/>
                <a:gd name="connsiteX159" fmla="*/ 615058 w 1521195"/>
                <a:gd name="connsiteY159" fmla="*/ 1736983 h 1850880"/>
                <a:gd name="connsiteX160" fmla="*/ 649227 w 1521195"/>
                <a:gd name="connsiteY160" fmla="*/ 1731289 h 1850880"/>
                <a:gd name="connsiteX161" fmla="*/ 637837 w 1521195"/>
                <a:gd name="connsiteY161" fmla="*/ 1691425 h 1850880"/>
                <a:gd name="connsiteX162" fmla="*/ 677702 w 1521195"/>
                <a:gd name="connsiteY162" fmla="*/ 1668645 h 1850880"/>
                <a:gd name="connsiteX163" fmla="*/ 694787 w 1521195"/>
                <a:gd name="connsiteY163" fmla="*/ 1662951 h 1850880"/>
                <a:gd name="connsiteX164" fmla="*/ 700482 w 1521195"/>
                <a:gd name="connsiteY164" fmla="*/ 1645866 h 1850880"/>
                <a:gd name="connsiteX165" fmla="*/ 717567 w 1521195"/>
                <a:gd name="connsiteY165" fmla="*/ 1634476 h 1850880"/>
                <a:gd name="connsiteX166" fmla="*/ 728957 w 1521195"/>
                <a:gd name="connsiteY166" fmla="*/ 1617392 h 1850880"/>
                <a:gd name="connsiteX167" fmla="*/ 723262 w 1521195"/>
                <a:gd name="connsiteY167" fmla="*/ 1588918 h 1850880"/>
                <a:gd name="connsiteX168" fmla="*/ 672007 w 1521195"/>
                <a:gd name="connsiteY168" fmla="*/ 1577528 h 1850880"/>
                <a:gd name="connsiteX169" fmla="*/ 637837 w 1521195"/>
                <a:gd name="connsiteY169" fmla="*/ 1560444 h 1850880"/>
                <a:gd name="connsiteX170" fmla="*/ 632142 w 1521195"/>
                <a:gd name="connsiteY170" fmla="*/ 1543359 h 1850880"/>
                <a:gd name="connsiteX171" fmla="*/ 620752 w 1521195"/>
                <a:gd name="connsiteY171" fmla="*/ 1526275 h 1850880"/>
                <a:gd name="connsiteX172" fmla="*/ 637837 w 1521195"/>
                <a:gd name="connsiteY172" fmla="*/ 1520580 h 1850880"/>
                <a:gd name="connsiteX173" fmla="*/ 728957 w 1521195"/>
                <a:gd name="connsiteY173" fmla="*/ 1509190 h 1850880"/>
                <a:gd name="connsiteX174" fmla="*/ 751737 w 1521195"/>
                <a:gd name="connsiteY174" fmla="*/ 1497801 h 1850880"/>
                <a:gd name="connsiteX175" fmla="*/ 763127 w 1521195"/>
                <a:gd name="connsiteY175" fmla="*/ 1480716 h 1850880"/>
                <a:gd name="connsiteX176" fmla="*/ 797297 w 1521195"/>
                <a:gd name="connsiteY176" fmla="*/ 1463632 h 1850880"/>
                <a:gd name="connsiteX177" fmla="*/ 808687 w 1521195"/>
                <a:gd name="connsiteY177" fmla="*/ 1446547 h 1850880"/>
                <a:gd name="connsiteX178" fmla="*/ 825772 w 1521195"/>
                <a:gd name="connsiteY178" fmla="*/ 1429463 h 1850880"/>
                <a:gd name="connsiteX179" fmla="*/ 854247 w 1521195"/>
                <a:gd name="connsiteY179" fmla="*/ 1383904 h 1850880"/>
                <a:gd name="connsiteX180" fmla="*/ 865637 w 1521195"/>
                <a:gd name="connsiteY180" fmla="*/ 1355430 h 1850880"/>
                <a:gd name="connsiteX181" fmla="*/ 905501 w 1521195"/>
                <a:gd name="connsiteY181" fmla="*/ 1332650 h 1850880"/>
                <a:gd name="connsiteX182" fmla="*/ 956756 w 1521195"/>
                <a:gd name="connsiteY182" fmla="*/ 1321261 h 1850880"/>
                <a:gd name="connsiteX183" fmla="*/ 951061 w 1521195"/>
                <a:gd name="connsiteY183" fmla="*/ 1304176 h 1850880"/>
                <a:gd name="connsiteX184" fmla="*/ 945366 w 1521195"/>
                <a:gd name="connsiteY184" fmla="*/ 1241533 h 1850880"/>
                <a:gd name="connsiteX185" fmla="*/ 928281 w 1521195"/>
                <a:gd name="connsiteY185" fmla="*/ 1235838 h 1850880"/>
                <a:gd name="connsiteX186" fmla="*/ 905501 w 1521195"/>
                <a:gd name="connsiteY186" fmla="*/ 1230143 h 1850880"/>
                <a:gd name="connsiteX187" fmla="*/ 825772 w 1521195"/>
                <a:gd name="connsiteY187" fmla="*/ 1235838 h 1850880"/>
                <a:gd name="connsiteX188" fmla="*/ 808687 w 1521195"/>
                <a:gd name="connsiteY188" fmla="*/ 1247228 h 1850880"/>
                <a:gd name="connsiteX189" fmla="*/ 780212 w 1521195"/>
                <a:gd name="connsiteY189" fmla="*/ 1252923 h 1850880"/>
                <a:gd name="connsiteX190" fmla="*/ 757432 w 1521195"/>
                <a:gd name="connsiteY190" fmla="*/ 1264312 h 1850880"/>
                <a:gd name="connsiteX191" fmla="*/ 734652 w 1521195"/>
                <a:gd name="connsiteY191" fmla="*/ 1309871 h 1850880"/>
                <a:gd name="connsiteX192" fmla="*/ 717567 w 1521195"/>
                <a:gd name="connsiteY192" fmla="*/ 1361125 h 1850880"/>
                <a:gd name="connsiteX193" fmla="*/ 711872 w 1521195"/>
                <a:gd name="connsiteY193" fmla="*/ 1378209 h 1850880"/>
                <a:gd name="connsiteX194" fmla="*/ 689092 w 1521195"/>
                <a:gd name="connsiteY194" fmla="*/ 1395294 h 1850880"/>
                <a:gd name="connsiteX195" fmla="*/ 683397 w 1521195"/>
                <a:gd name="connsiteY195" fmla="*/ 1332650 h 1850880"/>
                <a:gd name="connsiteX196" fmla="*/ 666312 w 1521195"/>
                <a:gd name="connsiteY196" fmla="*/ 1321261 h 1850880"/>
                <a:gd name="connsiteX197" fmla="*/ 575193 w 1521195"/>
                <a:gd name="connsiteY197" fmla="*/ 1332650 h 1850880"/>
                <a:gd name="connsiteX198" fmla="*/ 563803 w 1521195"/>
                <a:gd name="connsiteY198" fmla="*/ 1349735 h 1850880"/>
                <a:gd name="connsiteX199" fmla="*/ 541023 w 1521195"/>
                <a:gd name="connsiteY199" fmla="*/ 1412378 h 1850880"/>
                <a:gd name="connsiteX200" fmla="*/ 444208 w 1521195"/>
                <a:gd name="connsiteY200" fmla="*/ 1418073 h 1850880"/>
                <a:gd name="connsiteX201" fmla="*/ 438513 w 1521195"/>
                <a:gd name="connsiteY201" fmla="*/ 1463632 h 1850880"/>
                <a:gd name="connsiteX202" fmla="*/ 421428 w 1521195"/>
                <a:gd name="connsiteY202" fmla="*/ 1486411 h 1850880"/>
                <a:gd name="connsiteX203" fmla="*/ 410038 w 1521195"/>
                <a:gd name="connsiteY203" fmla="*/ 1503495 h 1850880"/>
                <a:gd name="connsiteX204" fmla="*/ 415733 w 1521195"/>
                <a:gd name="connsiteY204" fmla="*/ 1566138 h 1850880"/>
                <a:gd name="connsiteX205" fmla="*/ 432818 w 1521195"/>
                <a:gd name="connsiteY205" fmla="*/ 1571833 h 1850880"/>
                <a:gd name="connsiteX206" fmla="*/ 438513 w 1521195"/>
                <a:gd name="connsiteY206" fmla="*/ 1594613 h 1850880"/>
                <a:gd name="connsiteX207" fmla="*/ 449903 w 1521195"/>
                <a:gd name="connsiteY207" fmla="*/ 1611697 h 1850880"/>
                <a:gd name="connsiteX208" fmla="*/ 392953 w 1521195"/>
                <a:gd name="connsiteY208" fmla="*/ 1606002 h 1850880"/>
                <a:gd name="connsiteX209" fmla="*/ 387258 w 1521195"/>
                <a:gd name="connsiteY209" fmla="*/ 1531969 h 1850880"/>
                <a:gd name="connsiteX210" fmla="*/ 381563 w 1521195"/>
                <a:gd name="connsiteY210" fmla="*/ 1446547 h 1850880"/>
                <a:gd name="connsiteX211" fmla="*/ 364478 w 1521195"/>
                <a:gd name="connsiteY211" fmla="*/ 1435157 h 1850880"/>
                <a:gd name="connsiteX212" fmla="*/ 324614 w 1521195"/>
                <a:gd name="connsiteY212" fmla="*/ 1423768 h 1850880"/>
                <a:gd name="connsiteX213" fmla="*/ 301834 w 1521195"/>
                <a:gd name="connsiteY213" fmla="*/ 1429463 h 1850880"/>
                <a:gd name="connsiteX214" fmla="*/ 290444 w 1521195"/>
                <a:gd name="connsiteY214" fmla="*/ 1446547 h 1850880"/>
                <a:gd name="connsiteX215" fmla="*/ 273359 w 1521195"/>
                <a:gd name="connsiteY215" fmla="*/ 1463632 h 1850880"/>
                <a:gd name="connsiteX216" fmla="*/ 233494 w 1521195"/>
                <a:gd name="connsiteY216" fmla="*/ 1503495 h 1850880"/>
                <a:gd name="connsiteX217" fmla="*/ 239189 w 1521195"/>
                <a:gd name="connsiteY217" fmla="*/ 1526275 h 1850880"/>
                <a:gd name="connsiteX218" fmla="*/ 256274 w 1521195"/>
                <a:gd name="connsiteY218" fmla="*/ 1531969 h 1850880"/>
                <a:gd name="connsiteX219" fmla="*/ 296139 w 1521195"/>
                <a:gd name="connsiteY219" fmla="*/ 1554749 h 1850880"/>
                <a:gd name="connsiteX220" fmla="*/ 290444 w 1521195"/>
                <a:gd name="connsiteY220" fmla="*/ 1571833 h 1850880"/>
                <a:gd name="connsiteX221" fmla="*/ 256274 w 1521195"/>
                <a:gd name="connsiteY221" fmla="*/ 1594613 h 1850880"/>
                <a:gd name="connsiteX222" fmla="*/ 210714 w 1521195"/>
                <a:gd name="connsiteY222" fmla="*/ 1588918 h 1850880"/>
                <a:gd name="connsiteX223" fmla="*/ 205019 w 1521195"/>
                <a:gd name="connsiteY223" fmla="*/ 1571833 h 1850880"/>
                <a:gd name="connsiteX224" fmla="*/ 199324 w 1521195"/>
                <a:gd name="connsiteY224" fmla="*/ 1549054 h 1850880"/>
                <a:gd name="connsiteX225" fmla="*/ 170849 w 1521195"/>
                <a:gd name="connsiteY225" fmla="*/ 1543359 h 1850880"/>
                <a:gd name="connsiteX226" fmla="*/ 153764 w 1521195"/>
                <a:gd name="connsiteY226" fmla="*/ 1526275 h 1850880"/>
                <a:gd name="connsiteX227" fmla="*/ 136679 w 1521195"/>
                <a:gd name="connsiteY227" fmla="*/ 1514885 h 1850880"/>
                <a:gd name="connsiteX228" fmla="*/ 142374 w 1521195"/>
                <a:gd name="connsiteY228" fmla="*/ 1492106 h 1850880"/>
                <a:gd name="connsiteX229" fmla="*/ 182239 w 1521195"/>
                <a:gd name="connsiteY229" fmla="*/ 1475021 h 1850880"/>
                <a:gd name="connsiteX230" fmla="*/ 199324 w 1521195"/>
                <a:gd name="connsiteY230" fmla="*/ 1457937 h 1850880"/>
                <a:gd name="connsiteX231" fmla="*/ 222104 w 1521195"/>
                <a:gd name="connsiteY231" fmla="*/ 1452242 h 1850880"/>
                <a:gd name="connsiteX232" fmla="*/ 244884 w 1521195"/>
                <a:gd name="connsiteY232" fmla="*/ 1418073 h 1850880"/>
                <a:gd name="connsiteX233" fmla="*/ 256274 w 1521195"/>
                <a:gd name="connsiteY233" fmla="*/ 1400988 h 1850880"/>
                <a:gd name="connsiteX234" fmla="*/ 273359 w 1521195"/>
                <a:gd name="connsiteY234" fmla="*/ 1395294 h 1850880"/>
                <a:gd name="connsiteX235" fmla="*/ 290444 w 1521195"/>
                <a:gd name="connsiteY235" fmla="*/ 1378209 h 1850880"/>
                <a:gd name="connsiteX236" fmla="*/ 279054 w 1521195"/>
                <a:gd name="connsiteY236" fmla="*/ 1344040 h 1850880"/>
                <a:gd name="connsiteX237" fmla="*/ 318919 w 1521195"/>
                <a:gd name="connsiteY237" fmla="*/ 1321261 h 1850880"/>
                <a:gd name="connsiteX238" fmla="*/ 336004 w 1521195"/>
                <a:gd name="connsiteY238" fmla="*/ 1332650 h 1850880"/>
                <a:gd name="connsiteX239" fmla="*/ 353088 w 1521195"/>
                <a:gd name="connsiteY239" fmla="*/ 1338345 h 1850880"/>
                <a:gd name="connsiteX240" fmla="*/ 364478 w 1521195"/>
                <a:gd name="connsiteY240" fmla="*/ 1355430 h 1850880"/>
                <a:gd name="connsiteX241" fmla="*/ 529633 w 1521195"/>
                <a:gd name="connsiteY241" fmla="*/ 1372514 h 1850880"/>
                <a:gd name="connsiteX242" fmla="*/ 541023 w 1521195"/>
                <a:gd name="connsiteY242" fmla="*/ 1355430 h 1850880"/>
                <a:gd name="connsiteX243" fmla="*/ 546718 w 1521195"/>
                <a:gd name="connsiteY243" fmla="*/ 1338345 h 1850880"/>
                <a:gd name="connsiteX244" fmla="*/ 563803 w 1521195"/>
                <a:gd name="connsiteY244" fmla="*/ 1332650 h 1850880"/>
                <a:gd name="connsiteX245" fmla="*/ 592278 w 1521195"/>
                <a:gd name="connsiteY245" fmla="*/ 1309871 h 1850880"/>
                <a:gd name="connsiteX246" fmla="*/ 626447 w 1521195"/>
                <a:gd name="connsiteY246" fmla="*/ 1292787 h 1850880"/>
                <a:gd name="connsiteX247" fmla="*/ 666312 w 1521195"/>
                <a:gd name="connsiteY247" fmla="*/ 1287092 h 1850880"/>
                <a:gd name="connsiteX248" fmla="*/ 672007 w 1521195"/>
                <a:gd name="connsiteY248" fmla="*/ 1247228 h 1850880"/>
                <a:gd name="connsiteX249" fmla="*/ 654922 w 1521195"/>
                <a:gd name="connsiteY249" fmla="*/ 1241533 h 1850880"/>
                <a:gd name="connsiteX250" fmla="*/ 677702 w 1521195"/>
                <a:gd name="connsiteY250" fmla="*/ 1230143 h 1850880"/>
                <a:gd name="connsiteX251" fmla="*/ 774517 w 1521195"/>
                <a:gd name="connsiteY251" fmla="*/ 1218754 h 1850880"/>
                <a:gd name="connsiteX252" fmla="*/ 808687 w 1521195"/>
                <a:gd name="connsiteY252" fmla="*/ 1213059 h 1850880"/>
                <a:gd name="connsiteX253" fmla="*/ 791602 w 1521195"/>
                <a:gd name="connsiteY253" fmla="*/ 1207364 h 1850880"/>
                <a:gd name="connsiteX254" fmla="*/ 751737 w 1521195"/>
                <a:gd name="connsiteY254" fmla="*/ 1173195 h 1850880"/>
                <a:gd name="connsiteX255" fmla="*/ 740347 w 1521195"/>
                <a:gd name="connsiteY255" fmla="*/ 1156111 h 1850880"/>
                <a:gd name="connsiteX256" fmla="*/ 700482 w 1521195"/>
                <a:gd name="connsiteY256" fmla="*/ 1139026 h 1850880"/>
                <a:gd name="connsiteX257" fmla="*/ 495463 w 1521195"/>
                <a:gd name="connsiteY257" fmla="*/ 1127637 h 1850880"/>
                <a:gd name="connsiteX258" fmla="*/ 410038 w 1521195"/>
                <a:gd name="connsiteY258" fmla="*/ 1144721 h 1850880"/>
                <a:gd name="connsiteX259" fmla="*/ 398648 w 1521195"/>
                <a:gd name="connsiteY259" fmla="*/ 1167500 h 1850880"/>
                <a:gd name="connsiteX260" fmla="*/ 353088 w 1521195"/>
                <a:gd name="connsiteY260" fmla="*/ 1218754 h 1850880"/>
                <a:gd name="connsiteX261" fmla="*/ 347394 w 1521195"/>
                <a:gd name="connsiteY261" fmla="*/ 1173195 h 1850880"/>
                <a:gd name="connsiteX262" fmla="*/ 233494 w 1521195"/>
                <a:gd name="connsiteY262" fmla="*/ 1201669 h 1850880"/>
                <a:gd name="connsiteX263" fmla="*/ 216409 w 1521195"/>
                <a:gd name="connsiteY263" fmla="*/ 1218754 h 1850880"/>
                <a:gd name="connsiteX264" fmla="*/ 210714 w 1521195"/>
                <a:gd name="connsiteY264" fmla="*/ 1201669 h 1850880"/>
                <a:gd name="connsiteX265" fmla="*/ 222104 w 1521195"/>
                <a:gd name="connsiteY265" fmla="*/ 1173195 h 1850880"/>
                <a:gd name="connsiteX266" fmla="*/ 205019 w 1521195"/>
                <a:gd name="connsiteY266" fmla="*/ 1167500 h 1850880"/>
                <a:gd name="connsiteX267" fmla="*/ 148069 w 1521195"/>
                <a:gd name="connsiteY267" fmla="*/ 1156111 h 1850880"/>
                <a:gd name="connsiteX268" fmla="*/ 119594 w 1521195"/>
                <a:gd name="connsiteY268" fmla="*/ 1150416 h 1850880"/>
                <a:gd name="connsiteX269" fmla="*/ 85425 w 1521195"/>
                <a:gd name="connsiteY269" fmla="*/ 1139026 h 1850880"/>
                <a:gd name="connsiteX270" fmla="*/ 11390 w 1521195"/>
                <a:gd name="connsiteY270" fmla="*/ 1133331 h 1850880"/>
                <a:gd name="connsiteX271" fmla="*/ 0 w 1521195"/>
                <a:gd name="connsiteY271" fmla="*/ 1116247 h 1850880"/>
                <a:gd name="connsiteX272" fmla="*/ 5695 w 1521195"/>
                <a:gd name="connsiteY272" fmla="*/ 1093468 h 1850880"/>
                <a:gd name="connsiteX273" fmla="*/ 28475 w 1521195"/>
                <a:gd name="connsiteY273" fmla="*/ 1087773 h 1850880"/>
                <a:gd name="connsiteX274" fmla="*/ 34170 w 1521195"/>
                <a:gd name="connsiteY274" fmla="*/ 1047909 h 1850880"/>
                <a:gd name="connsiteX275" fmla="*/ 45560 w 1521195"/>
                <a:gd name="connsiteY275" fmla="*/ 1064993 h 1850880"/>
                <a:gd name="connsiteX276" fmla="*/ 68340 w 1521195"/>
                <a:gd name="connsiteY276" fmla="*/ 1087773 h 1850880"/>
                <a:gd name="connsiteX277" fmla="*/ 85425 w 1521195"/>
                <a:gd name="connsiteY277" fmla="*/ 1093468 h 1850880"/>
                <a:gd name="connsiteX278" fmla="*/ 176544 w 1521195"/>
                <a:gd name="connsiteY278" fmla="*/ 1099162 h 1850880"/>
                <a:gd name="connsiteX279" fmla="*/ 187934 w 1521195"/>
                <a:gd name="connsiteY279" fmla="*/ 1116247 h 1850880"/>
                <a:gd name="connsiteX280" fmla="*/ 227799 w 1521195"/>
                <a:gd name="connsiteY280" fmla="*/ 1133331 h 1850880"/>
                <a:gd name="connsiteX281" fmla="*/ 290444 w 1521195"/>
                <a:gd name="connsiteY281" fmla="*/ 1139026 h 1850880"/>
                <a:gd name="connsiteX282" fmla="*/ 444208 w 1521195"/>
                <a:gd name="connsiteY282" fmla="*/ 1133331 h 1850880"/>
                <a:gd name="connsiteX283" fmla="*/ 427123 w 1521195"/>
                <a:gd name="connsiteY283" fmla="*/ 1127637 h 1850880"/>
                <a:gd name="connsiteX284" fmla="*/ 398648 w 1521195"/>
                <a:gd name="connsiteY284" fmla="*/ 1093468 h 1850880"/>
                <a:gd name="connsiteX285" fmla="*/ 347394 w 1521195"/>
                <a:gd name="connsiteY285" fmla="*/ 1076383 h 1850880"/>
                <a:gd name="connsiteX286" fmla="*/ 290444 w 1521195"/>
                <a:gd name="connsiteY286" fmla="*/ 1047909 h 1850880"/>
                <a:gd name="connsiteX287" fmla="*/ 284749 w 1521195"/>
                <a:gd name="connsiteY287" fmla="*/ 1030824 h 1850880"/>
                <a:gd name="connsiteX288" fmla="*/ 267664 w 1521195"/>
                <a:gd name="connsiteY288" fmla="*/ 1025130 h 1850880"/>
                <a:gd name="connsiteX289" fmla="*/ 244884 w 1521195"/>
                <a:gd name="connsiteY289" fmla="*/ 1008045 h 1850880"/>
                <a:gd name="connsiteX290" fmla="*/ 227799 w 1521195"/>
                <a:gd name="connsiteY290" fmla="*/ 979571 h 1850880"/>
                <a:gd name="connsiteX291" fmla="*/ 210714 w 1521195"/>
                <a:gd name="connsiteY291" fmla="*/ 956792 h 1850880"/>
                <a:gd name="connsiteX292" fmla="*/ 182239 w 1521195"/>
                <a:gd name="connsiteY292" fmla="*/ 894148 h 1850880"/>
                <a:gd name="connsiteX293" fmla="*/ 148069 w 1521195"/>
                <a:gd name="connsiteY293" fmla="*/ 934012 h 1850880"/>
                <a:gd name="connsiteX294" fmla="*/ 136679 w 1521195"/>
                <a:gd name="connsiteY294" fmla="*/ 882759 h 1850880"/>
                <a:gd name="connsiteX295" fmla="*/ 170849 w 1521195"/>
                <a:gd name="connsiteY295" fmla="*/ 837200 h 1850880"/>
                <a:gd name="connsiteX296" fmla="*/ 187934 w 1521195"/>
                <a:gd name="connsiteY296" fmla="*/ 865674 h 1850880"/>
                <a:gd name="connsiteX297" fmla="*/ 193629 w 1521195"/>
                <a:gd name="connsiteY297" fmla="*/ 888454 h 1850880"/>
                <a:gd name="connsiteX298" fmla="*/ 210714 w 1521195"/>
                <a:gd name="connsiteY298" fmla="*/ 905538 h 1850880"/>
                <a:gd name="connsiteX299" fmla="*/ 233494 w 1521195"/>
                <a:gd name="connsiteY299" fmla="*/ 951097 h 1850880"/>
                <a:gd name="connsiteX300" fmla="*/ 279054 w 1521195"/>
                <a:gd name="connsiteY300" fmla="*/ 979571 h 1850880"/>
                <a:gd name="connsiteX301" fmla="*/ 313224 w 1521195"/>
                <a:gd name="connsiteY301" fmla="*/ 1002350 h 1850880"/>
                <a:gd name="connsiteX302" fmla="*/ 347394 w 1521195"/>
                <a:gd name="connsiteY302" fmla="*/ 1036519 h 1850880"/>
                <a:gd name="connsiteX303" fmla="*/ 364478 w 1521195"/>
                <a:gd name="connsiteY303" fmla="*/ 1064993 h 1850880"/>
                <a:gd name="connsiteX304" fmla="*/ 398648 w 1521195"/>
                <a:gd name="connsiteY304" fmla="*/ 1076383 h 1850880"/>
                <a:gd name="connsiteX305" fmla="*/ 438513 w 1521195"/>
                <a:gd name="connsiteY305" fmla="*/ 1064993 h 1850880"/>
                <a:gd name="connsiteX306" fmla="*/ 449903 w 1521195"/>
                <a:gd name="connsiteY306" fmla="*/ 1082078 h 1850880"/>
                <a:gd name="connsiteX307" fmla="*/ 455598 w 1521195"/>
                <a:gd name="connsiteY307" fmla="*/ 1099162 h 1850880"/>
                <a:gd name="connsiteX308" fmla="*/ 501158 w 1521195"/>
                <a:gd name="connsiteY308" fmla="*/ 1104857 h 1850880"/>
                <a:gd name="connsiteX309" fmla="*/ 620752 w 1521195"/>
                <a:gd name="connsiteY309" fmla="*/ 1116247 h 1850880"/>
                <a:gd name="connsiteX310" fmla="*/ 649227 w 1521195"/>
                <a:gd name="connsiteY310" fmla="*/ 1104857 h 1850880"/>
                <a:gd name="connsiteX311" fmla="*/ 597973 w 1521195"/>
                <a:gd name="connsiteY311" fmla="*/ 1076383 h 1850880"/>
                <a:gd name="connsiteX312" fmla="*/ 575193 w 1521195"/>
                <a:gd name="connsiteY312" fmla="*/ 1059299 h 1850880"/>
                <a:gd name="connsiteX313" fmla="*/ 569498 w 1521195"/>
                <a:gd name="connsiteY313" fmla="*/ 1042214 h 1850880"/>
                <a:gd name="connsiteX314" fmla="*/ 552413 w 1521195"/>
                <a:gd name="connsiteY314" fmla="*/ 1030824 h 1850880"/>
                <a:gd name="connsiteX315" fmla="*/ 518243 w 1521195"/>
                <a:gd name="connsiteY315" fmla="*/ 996655 h 1850880"/>
                <a:gd name="connsiteX316" fmla="*/ 501158 w 1521195"/>
                <a:gd name="connsiteY316" fmla="*/ 979571 h 1850880"/>
                <a:gd name="connsiteX317" fmla="*/ 478378 w 1521195"/>
                <a:gd name="connsiteY317" fmla="*/ 968181 h 1850880"/>
                <a:gd name="connsiteX318" fmla="*/ 461293 w 1521195"/>
                <a:gd name="connsiteY318" fmla="*/ 962486 h 1850880"/>
                <a:gd name="connsiteX319" fmla="*/ 427123 w 1521195"/>
                <a:gd name="connsiteY319" fmla="*/ 934012 h 1850880"/>
                <a:gd name="connsiteX320" fmla="*/ 421428 w 1521195"/>
                <a:gd name="connsiteY320" fmla="*/ 911233 h 1850880"/>
                <a:gd name="connsiteX321" fmla="*/ 404343 w 1521195"/>
                <a:gd name="connsiteY321" fmla="*/ 905538 h 1850880"/>
                <a:gd name="connsiteX322" fmla="*/ 387258 w 1521195"/>
                <a:gd name="connsiteY322" fmla="*/ 894148 h 1850880"/>
                <a:gd name="connsiteX323" fmla="*/ 375868 w 1521195"/>
                <a:gd name="connsiteY323" fmla="*/ 877064 h 1850880"/>
                <a:gd name="connsiteX324" fmla="*/ 358783 w 1521195"/>
                <a:gd name="connsiteY324" fmla="*/ 871369 h 1850880"/>
                <a:gd name="connsiteX325" fmla="*/ 353088 w 1521195"/>
                <a:gd name="connsiteY325" fmla="*/ 814421 h 1850880"/>
                <a:gd name="connsiteX326" fmla="*/ 347394 w 1521195"/>
                <a:gd name="connsiteY326" fmla="*/ 797336 h 1850880"/>
                <a:gd name="connsiteX327" fmla="*/ 341699 w 1521195"/>
                <a:gd name="connsiteY327" fmla="*/ 774557 h 1850880"/>
                <a:gd name="connsiteX328" fmla="*/ 324614 w 1521195"/>
                <a:gd name="connsiteY328" fmla="*/ 768862 h 1850880"/>
                <a:gd name="connsiteX329" fmla="*/ 239189 w 1521195"/>
                <a:gd name="connsiteY329" fmla="*/ 768862 h 1850880"/>
                <a:gd name="connsiteX330" fmla="*/ 216409 w 1521195"/>
                <a:gd name="connsiteY330" fmla="*/ 757473 h 1850880"/>
                <a:gd name="connsiteX331" fmla="*/ 199324 w 1521195"/>
                <a:gd name="connsiteY331" fmla="*/ 751778 h 1850880"/>
                <a:gd name="connsiteX332" fmla="*/ 193629 w 1521195"/>
                <a:gd name="connsiteY332" fmla="*/ 734693 h 1850880"/>
                <a:gd name="connsiteX333" fmla="*/ 267664 w 1521195"/>
                <a:gd name="connsiteY333" fmla="*/ 723304 h 1850880"/>
                <a:gd name="connsiteX334" fmla="*/ 284749 w 1521195"/>
                <a:gd name="connsiteY334" fmla="*/ 711914 h 1850880"/>
                <a:gd name="connsiteX335" fmla="*/ 313224 w 1521195"/>
                <a:gd name="connsiteY335" fmla="*/ 677745 h 1850880"/>
                <a:gd name="connsiteX336" fmla="*/ 324614 w 1521195"/>
                <a:gd name="connsiteY336" fmla="*/ 711914 h 1850880"/>
                <a:gd name="connsiteX337" fmla="*/ 330309 w 1521195"/>
                <a:gd name="connsiteY337" fmla="*/ 740388 h 1850880"/>
                <a:gd name="connsiteX338" fmla="*/ 353088 w 1521195"/>
                <a:gd name="connsiteY338" fmla="*/ 774557 h 1850880"/>
                <a:gd name="connsiteX339" fmla="*/ 364478 w 1521195"/>
                <a:gd name="connsiteY339" fmla="*/ 825810 h 1850880"/>
                <a:gd name="connsiteX340" fmla="*/ 375868 w 1521195"/>
                <a:gd name="connsiteY340" fmla="*/ 859979 h 1850880"/>
                <a:gd name="connsiteX341" fmla="*/ 421428 w 1521195"/>
                <a:gd name="connsiteY341" fmla="*/ 888454 h 1850880"/>
                <a:gd name="connsiteX342" fmla="*/ 466988 w 1521195"/>
                <a:gd name="connsiteY342" fmla="*/ 916928 h 1850880"/>
                <a:gd name="connsiteX343" fmla="*/ 455598 w 1521195"/>
                <a:gd name="connsiteY343" fmla="*/ 871369 h 1850880"/>
                <a:gd name="connsiteX344" fmla="*/ 444208 w 1521195"/>
                <a:gd name="connsiteY344" fmla="*/ 854285 h 1850880"/>
                <a:gd name="connsiteX345" fmla="*/ 449903 w 1521195"/>
                <a:gd name="connsiteY345" fmla="*/ 780252 h 1850880"/>
                <a:gd name="connsiteX346" fmla="*/ 438513 w 1521195"/>
                <a:gd name="connsiteY346" fmla="*/ 723304 h 1850880"/>
                <a:gd name="connsiteX347" fmla="*/ 427123 w 1521195"/>
                <a:gd name="connsiteY347" fmla="*/ 654966 h 1850880"/>
                <a:gd name="connsiteX348" fmla="*/ 421428 w 1521195"/>
                <a:gd name="connsiteY348" fmla="*/ 632186 h 1850880"/>
                <a:gd name="connsiteX349" fmla="*/ 410038 w 1521195"/>
                <a:gd name="connsiteY349" fmla="*/ 609407 h 1850880"/>
                <a:gd name="connsiteX350" fmla="*/ 404343 w 1521195"/>
                <a:gd name="connsiteY350" fmla="*/ 575238 h 1850880"/>
                <a:gd name="connsiteX351" fmla="*/ 387258 w 1521195"/>
                <a:gd name="connsiteY351" fmla="*/ 586628 h 1850880"/>
                <a:gd name="connsiteX352" fmla="*/ 421428 w 1521195"/>
                <a:gd name="connsiteY352" fmla="*/ 615102 h 1850880"/>
                <a:gd name="connsiteX353" fmla="*/ 449903 w 1521195"/>
                <a:gd name="connsiteY353" fmla="*/ 609407 h 1850880"/>
                <a:gd name="connsiteX354" fmla="*/ 512548 w 1521195"/>
                <a:gd name="connsiteY354" fmla="*/ 552459 h 1850880"/>
                <a:gd name="connsiteX355" fmla="*/ 518243 w 1521195"/>
                <a:gd name="connsiteY355" fmla="*/ 575238 h 1850880"/>
                <a:gd name="connsiteX356" fmla="*/ 523938 w 1521195"/>
                <a:gd name="connsiteY356" fmla="*/ 592322 h 1850880"/>
                <a:gd name="connsiteX357" fmla="*/ 506853 w 1521195"/>
                <a:gd name="connsiteY357" fmla="*/ 609407 h 1850880"/>
                <a:gd name="connsiteX358" fmla="*/ 472683 w 1521195"/>
                <a:gd name="connsiteY358" fmla="*/ 643576 h 1850880"/>
                <a:gd name="connsiteX359" fmla="*/ 506853 w 1521195"/>
                <a:gd name="connsiteY359" fmla="*/ 666355 h 1850880"/>
                <a:gd name="connsiteX360" fmla="*/ 523938 w 1521195"/>
                <a:gd name="connsiteY360" fmla="*/ 683440 h 1850880"/>
                <a:gd name="connsiteX361" fmla="*/ 569498 w 1521195"/>
                <a:gd name="connsiteY361" fmla="*/ 700524 h 1850880"/>
                <a:gd name="connsiteX362" fmla="*/ 546718 w 1521195"/>
                <a:gd name="connsiteY362" fmla="*/ 757473 h 1850880"/>
                <a:gd name="connsiteX363" fmla="*/ 518243 w 1521195"/>
                <a:gd name="connsiteY363" fmla="*/ 774557 h 1850880"/>
                <a:gd name="connsiteX364" fmla="*/ 501158 w 1521195"/>
                <a:gd name="connsiteY364" fmla="*/ 808726 h 1850880"/>
                <a:gd name="connsiteX365" fmla="*/ 489768 w 1521195"/>
                <a:gd name="connsiteY365" fmla="*/ 825810 h 1850880"/>
                <a:gd name="connsiteX366" fmla="*/ 495463 w 1521195"/>
                <a:gd name="connsiteY366" fmla="*/ 877064 h 1850880"/>
                <a:gd name="connsiteX367" fmla="*/ 501158 w 1521195"/>
                <a:gd name="connsiteY367" fmla="*/ 894148 h 1850880"/>
                <a:gd name="connsiteX368" fmla="*/ 518243 w 1521195"/>
                <a:gd name="connsiteY368" fmla="*/ 911233 h 1850880"/>
                <a:gd name="connsiteX369" fmla="*/ 541023 w 1521195"/>
                <a:gd name="connsiteY369" fmla="*/ 916928 h 1850880"/>
                <a:gd name="connsiteX370" fmla="*/ 563803 w 1521195"/>
                <a:gd name="connsiteY370" fmla="*/ 951097 h 1850880"/>
                <a:gd name="connsiteX371" fmla="*/ 580888 w 1521195"/>
                <a:gd name="connsiteY371" fmla="*/ 990961 h 1850880"/>
                <a:gd name="connsiteX372" fmla="*/ 597973 w 1521195"/>
                <a:gd name="connsiteY372" fmla="*/ 996655 h 1850880"/>
                <a:gd name="connsiteX373" fmla="*/ 615058 w 1521195"/>
                <a:gd name="connsiteY373" fmla="*/ 996655 h 1850880"/>
                <a:gd name="connsiteX374" fmla="*/ 603668 w 1521195"/>
                <a:gd name="connsiteY374" fmla="*/ 916928 h 1850880"/>
                <a:gd name="connsiteX375" fmla="*/ 592278 w 1521195"/>
                <a:gd name="connsiteY375" fmla="*/ 894148 h 1850880"/>
                <a:gd name="connsiteX376" fmla="*/ 586583 w 1521195"/>
                <a:gd name="connsiteY376" fmla="*/ 871369 h 1850880"/>
                <a:gd name="connsiteX377" fmla="*/ 580888 w 1521195"/>
                <a:gd name="connsiteY377" fmla="*/ 825810 h 1850880"/>
                <a:gd name="connsiteX378" fmla="*/ 615058 w 1521195"/>
                <a:gd name="connsiteY378" fmla="*/ 837200 h 1850880"/>
                <a:gd name="connsiteX379" fmla="*/ 637837 w 1521195"/>
                <a:gd name="connsiteY379" fmla="*/ 831505 h 1850880"/>
                <a:gd name="connsiteX380" fmla="*/ 626447 w 1521195"/>
                <a:gd name="connsiteY380" fmla="*/ 814421 h 1850880"/>
                <a:gd name="connsiteX381" fmla="*/ 592278 w 1521195"/>
                <a:gd name="connsiteY381" fmla="*/ 797336 h 1850880"/>
                <a:gd name="connsiteX382" fmla="*/ 586583 w 1521195"/>
                <a:gd name="connsiteY382" fmla="*/ 780252 h 1850880"/>
                <a:gd name="connsiteX383" fmla="*/ 632142 w 1521195"/>
                <a:gd name="connsiteY383" fmla="*/ 740388 h 1850880"/>
                <a:gd name="connsiteX384" fmla="*/ 626447 w 1521195"/>
                <a:gd name="connsiteY384" fmla="*/ 723304 h 1850880"/>
                <a:gd name="connsiteX385" fmla="*/ 632142 w 1521195"/>
                <a:gd name="connsiteY385" fmla="*/ 780252 h 1850880"/>
                <a:gd name="connsiteX386" fmla="*/ 654922 w 1521195"/>
                <a:gd name="connsiteY386" fmla="*/ 785947 h 1850880"/>
                <a:gd name="connsiteX387" fmla="*/ 677702 w 1521195"/>
                <a:gd name="connsiteY387" fmla="*/ 859979 h 1850880"/>
                <a:gd name="connsiteX388" fmla="*/ 694787 w 1521195"/>
                <a:gd name="connsiteY388" fmla="*/ 871369 h 1850880"/>
                <a:gd name="connsiteX389" fmla="*/ 683397 w 1521195"/>
                <a:gd name="connsiteY389" fmla="*/ 894148 h 1850880"/>
                <a:gd name="connsiteX390" fmla="*/ 700482 w 1521195"/>
                <a:gd name="connsiteY390" fmla="*/ 968181 h 1850880"/>
                <a:gd name="connsiteX391" fmla="*/ 711872 w 1521195"/>
                <a:gd name="connsiteY391" fmla="*/ 985266 h 1850880"/>
                <a:gd name="connsiteX392" fmla="*/ 717567 w 1521195"/>
                <a:gd name="connsiteY392" fmla="*/ 1002350 h 1850880"/>
                <a:gd name="connsiteX393" fmla="*/ 740347 w 1521195"/>
                <a:gd name="connsiteY393" fmla="*/ 1008045 h 1850880"/>
                <a:gd name="connsiteX394" fmla="*/ 757432 w 1521195"/>
                <a:gd name="connsiteY394" fmla="*/ 1013740 h 1850880"/>
                <a:gd name="connsiteX395" fmla="*/ 808687 w 1521195"/>
                <a:gd name="connsiteY395" fmla="*/ 1036519 h 1850880"/>
                <a:gd name="connsiteX396" fmla="*/ 820077 w 1521195"/>
                <a:gd name="connsiteY396" fmla="*/ 1059299 h 1850880"/>
                <a:gd name="connsiteX397" fmla="*/ 859942 w 1521195"/>
                <a:gd name="connsiteY397" fmla="*/ 1076383 h 1850880"/>
                <a:gd name="connsiteX398" fmla="*/ 842857 w 1521195"/>
                <a:gd name="connsiteY398" fmla="*/ 1087773 h 1850880"/>
                <a:gd name="connsiteX399" fmla="*/ 825772 w 1521195"/>
                <a:gd name="connsiteY399" fmla="*/ 1076383 h 1850880"/>
                <a:gd name="connsiteX400" fmla="*/ 797297 w 1521195"/>
                <a:gd name="connsiteY400" fmla="*/ 1047909 h 1850880"/>
                <a:gd name="connsiteX401" fmla="*/ 763127 w 1521195"/>
                <a:gd name="connsiteY401" fmla="*/ 1042214 h 1850880"/>
                <a:gd name="connsiteX402" fmla="*/ 700482 w 1521195"/>
                <a:gd name="connsiteY402" fmla="*/ 1019435 h 1850880"/>
                <a:gd name="connsiteX403" fmla="*/ 677702 w 1521195"/>
                <a:gd name="connsiteY403" fmla="*/ 1002350 h 1850880"/>
                <a:gd name="connsiteX404" fmla="*/ 672007 w 1521195"/>
                <a:gd name="connsiteY404" fmla="*/ 911233 h 1850880"/>
                <a:gd name="connsiteX405" fmla="*/ 637837 w 1521195"/>
                <a:gd name="connsiteY405" fmla="*/ 888454 h 1850880"/>
                <a:gd name="connsiteX406" fmla="*/ 558108 w 1521195"/>
                <a:gd name="connsiteY406" fmla="*/ 916928 h 1850880"/>
                <a:gd name="connsiteX407" fmla="*/ 580888 w 1521195"/>
                <a:gd name="connsiteY407" fmla="*/ 962486 h 1850880"/>
                <a:gd name="connsiteX408" fmla="*/ 615058 w 1521195"/>
                <a:gd name="connsiteY408" fmla="*/ 985266 h 1850880"/>
                <a:gd name="connsiteX409" fmla="*/ 632142 w 1521195"/>
                <a:gd name="connsiteY409" fmla="*/ 1025130 h 1850880"/>
                <a:gd name="connsiteX410" fmla="*/ 643532 w 1521195"/>
                <a:gd name="connsiteY410" fmla="*/ 1059299 h 1850880"/>
                <a:gd name="connsiteX411" fmla="*/ 700482 w 1521195"/>
                <a:gd name="connsiteY411" fmla="*/ 1064993 h 1850880"/>
                <a:gd name="connsiteX412" fmla="*/ 751737 w 1521195"/>
                <a:gd name="connsiteY412" fmla="*/ 1064993 h 1850880"/>
                <a:gd name="connsiteX413" fmla="*/ 768822 w 1521195"/>
                <a:gd name="connsiteY413" fmla="*/ 1139026 h 1850880"/>
                <a:gd name="connsiteX414" fmla="*/ 785907 w 1521195"/>
                <a:gd name="connsiteY414" fmla="*/ 1150416 h 1850880"/>
                <a:gd name="connsiteX415" fmla="*/ 825772 w 1521195"/>
                <a:gd name="connsiteY415" fmla="*/ 1144721 h 1850880"/>
                <a:gd name="connsiteX416" fmla="*/ 882722 w 1521195"/>
                <a:gd name="connsiteY416" fmla="*/ 1139026 h 1850880"/>
                <a:gd name="connsiteX417" fmla="*/ 911196 w 1521195"/>
                <a:gd name="connsiteY417" fmla="*/ 1121942 h 1850880"/>
                <a:gd name="connsiteX418" fmla="*/ 928281 w 1521195"/>
                <a:gd name="connsiteY418" fmla="*/ 1116247 h 1850880"/>
                <a:gd name="connsiteX419" fmla="*/ 916891 w 1521195"/>
                <a:gd name="connsiteY419" fmla="*/ 1053604 h 1850880"/>
                <a:gd name="connsiteX420" fmla="*/ 905501 w 1521195"/>
                <a:gd name="connsiteY420" fmla="*/ 1030824 h 1850880"/>
                <a:gd name="connsiteX421" fmla="*/ 888416 w 1521195"/>
                <a:gd name="connsiteY421" fmla="*/ 1025130 h 1850880"/>
                <a:gd name="connsiteX422" fmla="*/ 888416 w 1521195"/>
                <a:gd name="connsiteY422" fmla="*/ 985266 h 1850880"/>
                <a:gd name="connsiteX423" fmla="*/ 882722 w 1521195"/>
                <a:gd name="connsiteY423" fmla="*/ 945402 h 1850880"/>
                <a:gd name="connsiteX424" fmla="*/ 865637 w 1521195"/>
                <a:gd name="connsiteY424" fmla="*/ 939707 h 1850880"/>
                <a:gd name="connsiteX425" fmla="*/ 842857 w 1521195"/>
                <a:gd name="connsiteY425" fmla="*/ 934012 h 1850880"/>
                <a:gd name="connsiteX426" fmla="*/ 808687 w 1521195"/>
                <a:gd name="connsiteY426" fmla="*/ 916928 h 1850880"/>
                <a:gd name="connsiteX427" fmla="*/ 802992 w 1521195"/>
                <a:gd name="connsiteY427" fmla="*/ 934012 h 1850880"/>
                <a:gd name="connsiteX428" fmla="*/ 791602 w 1521195"/>
                <a:gd name="connsiteY428" fmla="*/ 951097 h 1850880"/>
                <a:gd name="connsiteX429" fmla="*/ 774517 w 1521195"/>
                <a:gd name="connsiteY429" fmla="*/ 945402 h 1850880"/>
                <a:gd name="connsiteX430" fmla="*/ 797297 w 1521195"/>
                <a:gd name="connsiteY430" fmla="*/ 882759 h 1850880"/>
                <a:gd name="connsiteX431" fmla="*/ 774517 w 1521195"/>
                <a:gd name="connsiteY431" fmla="*/ 871369 h 1850880"/>
                <a:gd name="connsiteX432" fmla="*/ 751737 w 1521195"/>
                <a:gd name="connsiteY432" fmla="*/ 848590 h 1850880"/>
                <a:gd name="connsiteX433" fmla="*/ 740347 w 1521195"/>
                <a:gd name="connsiteY433" fmla="*/ 808726 h 1850880"/>
                <a:gd name="connsiteX434" fmla="*/ 797297 w 1521195"/>
                <a:gd name="connsiteY434" fmla="*/ 780252 h 1850880"/>
                <a:gd name="connsiteX435" fmla="*/ 780212 w 1521195"/>
                <a:gd name="connsiteY435" fmla="*/ 785947 h 1850880"/>
                <a:gd name="connsiteX436" fmla="*/ 791602 w 1521195"/>
                <a:gd name="connsiteY436" fmla="*/ 808726 h 1850880"/>
                <a:gd name="connsiteX437" fmla="*/ 797297 w 1521195"/>
                <a:gd name="connsiteY437" fmla="*/ 825810 h 1850880"/>
                <a:gd name="connsiteX438" fmla="*/ 814382 w 1521195"/>
                <a:gd name="connsiteY438" fmla="*/ 837200 h 1850880"/>
                <a:gd name="connsiteX439" fmla="*/ 825772 w 1521195"/>
                <a:gd name="connsiteY439" fmla="*/ 854285 h 1850880"/>
                <a:gd name="connsiteX440" fmla="*/ 854247 w 1521195"/>
                <a:gd name="connsiteY440" fmla="*/ 871369 h 1850880"/>
                <a:gd name="connsiteX441" fmla="*/ 871332 w 1521195"/>
                <a:gd name="connsiteY441" fmla="*/ 882759 h 1850880"/>
                <a:gd name="connsiteX442" fmla="*/ 905501 w 1521195"/>
                <a:gd name="connsiteY442" fmla="*/ 905538 h 1850880"/>
                <a:gd name="connsiteX443" fmla="*/ 916891 w 1521195"/>
                <a:gd name="connsiteY443" fmla="*/ 848590 h 1850880"/>
                <a:gd name="connsiteX444" fmla="*/ 922586 w 1521195"/>
                <a:gd name="connsiteY444" fmla="*/ 820116 h 1850880"/>
                <a:gd name="connsiteX445" fmla="*/ 905501 w 1521195"/>
                <a:gd name="connsiteY445" fmla="*/ 808726 h 1850880"/>
                <a:gd name="connsiteX446" fmla="*/ 877027 w 1521195"/>
                <a:gd name="connsiteY446" fmla="*/ 763167 h 1850880"/>
                <a:gd name="connsiteX447" fmla="*/ 865637 w 1521195"/>
                <a:gd name="connsiteY447" fmla="*/ 746083 h 1850880"/>
                <a:gd name="connsiteX448" fmla="*/ 854247 w 1521195"/>
                <a:gd name="connsiteY448" fmla="*/ 723304 h 1850880"/>
                <a:gd name="connsiteX449" fmla="*/ 825772 w 1521195"/>
                <a:gd name="connsiteY449" fmla="*/ 689135 h 1850880"/>
                <a:gd name="connsiteX450" fmla="*/ 814382 w 1521195"/>
                <a:gd name="connsiteY450" fmla="*/ 660660 h 1850880"/>
                <a:gd name="connsiteX451" fmla="*/ 797297 w 1521195"/>
                <a:gd name="connsiteY451" fmla="*/ 643576 h 1850880"/>
                <a:gd name="connsiteX452" fmla="*/ 763127 w 1521195"/>
                <a:gd name="connsiteY452" fmla="*/ 620797 h 1850880"/>
                <a:gd name="connsiteX453" fmla="*/ 746042 w 1521195"/>
                <a:gd name="connsiteY453" fmla="*/ 626491 h 1850880"/>
                <a:gd name="connsiteX454" fmla="*/ 751737 w 1521195"/>
                <a:gd name="connsiteY454" fmla="*/ 666355 h 1850880"/>
                <a:gd name="connsiteX455" fmla="*/ 746042 w 1521195"/>
                <a:gd name="connsiteY455" fmla="*/ 683440 h 1850880"/>
                <a:gd name="connsiteX456" fmla="*/ 728957 w 1521195"/>
                <a:gd name="connsiteY456" fmla="*/ 677745 h 1850880"/>
                <a:gd name="connsiteX457" fmla="*/ 711872 w 1521195"/>
                <a:gd name="connsiteY457" fmla="*/ 660660 h 1850880"/>
                <a:gd name="connsiteX458" fmla="*/ 717567 w 1521195"/>
                <a:gd name="connsiteY458" fmla="*/ 643576 h 1850880"/>
                <a:gd name="connsiteX459" fmla="*/ 751737 w 1521195"/>
                <a:gd name="connsiteY459" fmla="*/ 626491 h 1850880"/>
                <a:gd name="connsiteX460" fmla="*/ 763127 w 1521195"/>
                <a:gd name="connsiteY460" fmla="*/ 609407 h 1850880"/>
                <a:gd name="connsiteX461" fmla="*/ 734652 w 1521195"/>
                <a:gd name="connsiteY461" fmla="*/ 598017 h 1850880"/>
                <a:gd name="connsiteX462" fmla="*/ 706177 w 1521195"/>
                <a:gd name="connsiteY462" fmla="*/ 569543 h 1850880"/>
                <a:gd name="connsiteX463" fmla="*/ 666312 w 1521195"/>
                <a:gd name="connsiteY463" fmla="*/ 546764 h 1850880"/>
                <a:gd name="connsiteX464" fmla="*/ 654922 w 1521195"/>
                <a:gd name="connsiteY464" fmla="*/ 529679 h 1850880"/>
                <a:gd name="connsiteX465" fmla="*/ 672007 w 1521195"/>
                <a:gd name="connsiteY465" fmla="*/ 518290 h 1850880"/>
                <a:gd name="connsiteX466" fmla="*/ 700482 w 1521195"/>
                <a:gd name="connsiteY466" fmla="*/ 495510 h 1850880"/>
                <a:gd name="connsiteX467" fmla="*/ 683397 w 1521195"/>
                <a:gd name="connsiteY467" fmla="*/ 489815 h 1850880"/>
                <a:gd name="connsiteX468" fmla="*/ 700482 w 1521195"/>
                <a:gd name="connsiteY468" fmla="*/ 501205 h 1850880"/>
                <a:gd name="connsiteX469" fmla="*/ 723262 w 1521195"/>
                <a:gd name="connsiteY469" fmla="*/ 489815 h 1850880"/>
                <a:gd name="connsiteX470" fmla="*/ 711872 w 1521195"/>
                <a:gd name="connsiteY470" fmla="*/ 472731 h 1850880"/>
                <a:gd name="connsiteX471" fmla="*/ 689092 w 1521195"/>
                <a:gd name="connsiteY471" fmla="*/ 467036 h 1850880"/>
                <a:gd name="connsiteX472" fmla="*/ 672007 w 1521195"/>
                <a:gd name="connsiteY472" fmla="*/ 444257 h 1850880"/>
                <a:gd name="connsiteX473" fmla="*/ 706177 w 1521195"/>
                <a:gd name="connsiteY473" fmla="*/ 455646 h 1850880"/>
                <a:gd name="connsiteX474" fmla="*/ 723262 w 1521195"/>
                <a:gd name="connsiteY474" fmla="*/ 478426 h 1850880"/>
                <a:gd name="connsiteX475" fmla="*/ 763127 w 1521195"/>
                <a:gd name="connsiteY475" fmla="*/ 444257 h 1850880"/>
                <a:gd name="connsiteX476" fmla="*/ 757432 w 1521195"/>
                <a:gd name="connsiteY476" fmla="*/ 421477 h 1850880"/>
                <a:gd name="connsiteX477" fmla="*/ 734652 w 1521195"/>
                <a:gd name="connsiteY477" fmla="*/ 404393 h 1850880"/>
                <a:gd name="connsiteX478" fmla="*/ 780212 w 1521195"/>
                <a:gd name="connsiteY478" fmla="*/ 381614 h 1850880"/>
                <a:gd name="connsiteX479" fmla="*/ 768822 w 1521195"/>
                <a:gd name="connsiteY479" fmla="*/ 387309 h 1850880"/>
                <a:gd name="connsiteX480" fmla="*/ 757432 w 1521195"/>
                <a:gd name="connsiteY480" fmla="*/ 467036 h 1850880"/>
                <a:gd name="connsiteX481" fmla="*/ 746042 w 1521195"/>
                <a:gd name="connsiteY481" fmla="*/ 484121 h 1850880"/>
                <a:gd name="connsiteX482" fmla="*/ 740347 w 1521195"/>
                <a:gd name="connsiteY482" fmla="*/ 529679 h 1850880"/>
                <a:gd name="connsiteX483" fmla="*/ 797297 w 1521195"/>
                <a:gd name="connsiteY483" fmla="*/ 563848 h 1850880"/>
                <a:gd name="connsiteX484" fmla="*/ 825772 w 1521195"/>
                <a:gd name="connsiteY484" fmla="*/ 580933 h 1850880"/>
                <a:gd name="connsiteX485" fmla="*/ 842857 w 1521195"/>
                <a:gd name="connsiteY485" fmla="*/ 586628 h 1850880"/>
                <a:gd name="connsiteX486" fmla="*/ 865637 w 1521195"/>
                <a:gd name="connsiteY486" fmla="*/ 609407 h 1850880"/>
                <a:gd name="connsiteX487" fmla="*/ 871332 w 1521195"/>
                <a:gd name="connsiteY487" fmla="*/ 632186 h 1850880"/>
                <a:gd name="connsiteX488" fmla="*/ 899806 w 1521195"/>
                <a:gd name="connsiteY488" fmla="*/ 660660 h 1850880"/>
                <a:gd name="connsiteX489" fmla="*/ 922586 w 1521195"/>
                <a:gd name="connsiteY489" fmla="*/ 654966 h 1850880"/>
                <a:gd name="connsiteX490" fmla="*/ 916891 w 1521195"/>
                <a:gd name="connsiteY490" fmla="*/ 620797 h 1850880"/>
                <a:gd name="connsiteX491" fmla="*/ 911196 w 1521195"/>
                <a:gd name="connsiteY491" fmla="*/ 592322 h 1850880"/>
                <a:gd name="connsiteX492" fmla="*/ 928281 w 1521195"/>
                <a:gd name="connsiteY492" fmla="*/ 478426 h 1850880"/>
                <a:gd name="connsiteX493" fmla="*/ 939671 w 1521195"/>
                <a:gd name="connsiteY493" fmla="*/ 449952 h 1850880"/>
                <a:gd name="connsiteX494" fmla="*/ 905501 w 1521195"/>
                <a:gd name="connsiteY494" fmla="*/ 381614 h 1850880"/>
                <a:gd name="connsiteX495" fmla="*/ 922586 w 1521195"/>
                <a:gd name="connsiteY495" fmla="*/ 370224 h 1850880"/>
                <a:gd name="connsiteX496" fmla="*/ 933976 w 1521195"/>
                <a:gd name="connsiteY496" fmla="*/ 353140 h 1850880"/>
                <a:gd name="connsiteX497" fmla="*/ 939671 w 1521195"/>
                <a:gd name="connsiteY497" fmla="*/ 381614 h 1850880"/>
                <a:gd name="connsiteX498" fmla="*/ 945366 w 1521195"/>
                <a:gd name="connsiteY498" fmla="*/ 421477 h 1850880"/>
                <a:gd name="connsiteX499" fmla="*/ 973841 w 1521195"/>
                <a:gd name="connsiteY499" fmla="*/ 415783 h 1850880"/>
                <a:gd name="connsiteX500" fmla="*/ 996621 w 1521195"/>
                <a:gd name="connsiteY500" fmla="*/ 375919 h 1850880"/>
                <a:gd name="connsiteX501" fmla="*/ 973841 w 1521195"/>
                <a:gd name="connsiteY501" fmla="*/ 393003 h 1850880"/>
                <a:gd name="connsiteX502" fmla="*/ 956756 w 1521195"/>
                <a:gd name="connsiteY502" fmla="*/ 427172 h 1850880"/>
                <a:gd name="connsiteX503" fmla="*/ 956756 w 1521195"/>
                <a:gd name="connsiteY503" fmla="*/ 563848 h 1850880"/>
                <a:gd name="connsiteX504" fmla="*/ 962451 w 1521195"/>
                <a:gd name="connsiteY504" fmla="*/ 757473 h 1850880"/>
                <a:gd name="connsiteX505" fmla="*/ 1036486 w 1521195"/>
                <a:gd name="connsiteY505" fmla="*/ 746083 h 1850880"/>
                <a:gd name="connsiteX506" fmla="*/ 1042181 w 1521195"/>
                <a:gd name="connsiteY506" fmla="*/ 711914 h 1850880"/>
                <a:gd name="connsiteX507" fmla="*/ 1053571 w 1521195"/>
                <a:gd name="connsiteY507" fmla="*/ 677745 h 1850880"/>
                <a:gd name="connsiteX508" fmla="*/ 1059266 w 1521195"/>
                <a:gd name="connsiteY508" fmla="*/ 654966 h 1850880"/>
                <a:gd name="connsiteX509" fmla="*/ 1076351 w 1521195"/>
                <a:gd name="connsiteY509" fmla="*/ 620797 h 1850880"/>
                <a:gd name="connsiteX510" fmla="*/ 1082046 w 1521195"/>
                <a:gd name="connsiteY510" fmla="*/ 586628 h 1850880"/>
                <a:gd name="connsiteX511" fmla="*/ 1116216 w 1521195"/>
                <a:gd name="connsiteY511" fmla="*/ 563848 h 1850880"/>
                <a:gd name="connsiteX512" fmla="*/ 1127606 w 1521195"/>
                <a:gd name="connsiteY512" fmla="*/ 546764 h 1850880"/>
                <a:gd name="connsiteX513" fmla="*/ 1110521 w 1521195"/>
                <a:gd name="connsiteY513" fmla="*/ 541069 h 1850880"/>
                <a:gd name="connsiteX514" fmla="*/ 1116216 w 1521195"/>
                <a:gd name="connsiteY514" fmla="*/ 501205 h 1850880"/>
                <a:gd name="connsiteX515" fmla="*/ 1121911 w 1521195"/>
                <a:gd name="connsiteY515" fmla="*/ 449952 h 1850880"/>
                <a:gd name="connsiteX516" fmla="*/ 1184555 w 1521195"/>
                <a:gd name="connsiteY516" fmla="*/ 467036 h 1850880"/>
                <a:gd name="connsiteX517" fmla="*/ 1201640 w 1521195"/>
                <a:gd name="connsiteY517" fmla="*/ 489815 h 1850880"/>
                <a:gd name="connsiteX518" fmla="*/ 1207335 w 1521195"/>
                <a:gd name="connsiteY518" fmla="*/ 523984 h 1850880"/>
                <a:gd name="connsiteX519" fmla="*/ 1195945 w 1521195"/>
                <a:gd name="connsiteY519" fmla="*/ 541069 h 1850880"/>
                <a:gd name="connsiteX520" fmla="*/ 1156080 w 1521195"/>
                <a:gd name="connsiteY520" fmla="*/ 575238 h 1850880"/>
                <a:gd name="connsiteX521" fmla="*/ 1144691 w 1521195"/>
                <a:gd name="connsiteY521" fmla="*/ 598017 h 1850880"/>
                <a:gd name="connsiteX522" fmla="*/ 1110521 w 1521195"/>
                <a:gd name="connsiteY522" fmla="*/ 654966 h 1850880"/>
                <a:gd name="connsiteX523" fmla="*/ 1087741 w 1521195"/>
                <a:gd name="connsiteY523" fmla="*/ 717609 h 1850880"/>
                <a:gd name="connsiteX524" fmla="*/ 1076351 w 1521195"/>
                <a:gd name="connsiteY524" fmla="*/ 740388 h 1850880"/>
                <a:gd name="connsiteX525" fmla="*/ 1013706 w 1521195"/>
                <a:gd name="connsiteY525" fmla="*/ 791641 h 1850880"/>
                <a:gd name="connsiteX526" fmla="*/ 996621 w 1521195"/>
                <a:gd name="connsiteY526" fmla="*/ 797336 h 1850880"/>
                <a:gd name="connsiteX527" fmla="*/ 968146 w 1521195"/>
                <a:gd name="connsiteY527" fmla="*/ 820116 h 1850880"/>
                <a:gd name="connsiteX528" fmla="*/ 962451 w 1521195"/>
                <a:gd name="connsiteY528" fmla="*/ 837200 h 1850880"/>
                <a:gd name="connsiteX529" fmla="*/ 968146 w 1521195"/>
                <a:gd name="connsiteY529" fmla="*/ 939707 h 1850880"/>
                <a:gd name="connsiteX530" fmla="*/ 1047876 w 1521195"/>
                <a:gd name="connsiteY530" fmla="*/ 934012 h 1850880"/>
                <a:gd name="connsiteX531" fmla="*/ 1070656 w 1521195"/>
                <a:gd name="connsiteY531" fmla="*/ 928317 h 1850880"/>
                <a:gd name="connsiteX532" fmla="*/ 1059266 w 1521195"/>
                <a:gd name="connsiteY532" fmla="*/ 911233 h 1850880"/>
                <a:gd name="connsiteX533" fmla="*/ 1064961 w 1521195"/>
                <a:gd name="connsiteY533" fmla="*/ 865674 h 1850880"/>
                <a:gd name="connsiteX534" fmla="*/ 1104826 w 1521195"/>
                <a:gd name="connsiteY534" fmla="*/ 871369 h 1850880"/>
                <a:gd name="connsiteX535" fmla="*/ 1110521 w 1521195"/>
                <a:gd name="connsiteY535" fmla="*/ 888454 h 1850880"/>
                <a:gd name="connsiteX536" fmla="*/ 1144691 w 1521195"/>
                <a:gd name="connsiteY536" fmla="*/ 911233 h 1850880"/>
                <a:gd name="connsiteX537" fmla="*/ 1218725 w 1521195"/>
                <a:gd name="connsiteY537" fmla="*/ 871369 h 1850880"/>
                <a:gd name="connsiteX538" fmla="*/ 1235810 w 1521195"/>
                <a:gd name="connsiteY538" fmla="*/ 740388 h 1850880"/>
                <a:gd name="connsiteX539" fmla="*/ 1252895 w 1521195"/>
                <a:gd name="connsiteY539" fmla="*/ 694829 h 1850880"/>
                <a:gd name="connsiteX540" fmla="*/ 1275675 w 1521195"/>
                <a:gd name="connsiteY540" fmla="*/ 700524 h 1850880"/>
                <a:gd name="connsiteX541" fmla="*/ 1281370 w 1521195"/>
                <a:gd name="connsiteY541" fmla="*/ 717609 h 1850880"/>
                <a:gd name="connsiteX542" fmla="*/ 1269980 w 1521195"/>
                <a:gd name="connsiteY542" fmla="*/ 768862 h 1850880"/>
                <a:gd name="connsiteX543" fmla="*/ 1264285 w 1521195"/>
                <a:gd name="connsiteY543" fmla="*/ 814421 h 1850880"/>
                <a:gd name="connsiteX544" fmla="*/ 1241505 w 1521195"/>
                <a:gd name="connsiteY544" fmla="*/ 859979 h 1850880"/>
                <a:gd name="connsiteX545" fmla="*/ 1235810 w 1521195"/>
                <a:gd name="connsiteY545" fmla="*/ 877064 h 1850880"/>
                <a:gd name="connsiteX546" fmla="*/ 1275675 w 1521195"/>
                <a:gd name="connsiteY546" fmla="*/ 905538 h 1850880"/>
                <a:gd name="connsiteX547" fmla="*/ 1298455 w 1521195"/>
                <a:gd name="connsiteY547" fmla="*/ 911233 h 1850880"/>
                <a:gd name="connsiteX548" fmla="*/ 1241505 w 1521195"/>
                <a:gd name="connsiteY548" fmla="*/ 934012 h 1850880"/>
                <a:gd name="connsiteX549" fmla="*/ 1201640 w 1521195"/>
                <a:gd name="connsiteY549" fmla="*/ 945402 h 1850880"/>
                <a:gd name="connsiteX550" fmla="*/ 1190250 w 1521195"/>
                <a:gd name="connsiteY550" fmla="*/ 962486 h 1850880"/>
                <a:gd name="connsiteX551" fmla="*/ 1201640 w 1521195"/>
                <a:gd name="connsiteY551" fmla="*/ 1002350 h 1850880"/>
                <a:gd name="connsiteX552" fmla="*/ 1184555 w 1521195"/>
                <a:gd name="connsiteY552" fmla="*/ 1008045 h 1850880"/>
                <a:gd name="connsiteX553" fmla="*/ 1167470 w 1521195"/>
                <a:gd name="connsiteY553" fmla="*/ 996655 h 1850880"/>
                <a:gd name="connsiteX554" fmla="*/ 1156080 w 1521195"/>
                <a:gd name="connsiteY554" fmla="*/ 1013740 h 1850880"/>
                <a:gd name="connsiteX555" fmla="*/ 1138996 w 1521195"/>
                <a:gd name="connsiteY555" fmla="*/ 1019435 h 1850880"/>
                <a:gd name="connsiteX556" fmla="*/ 1133301 w 1521195"/>
                <a:gd name="connsiteY556" fmla="*/ 979571 h 1850880"/>
                <a:gd name="connsiteX557" fmla="*/ 1116216 w 1521195"/>
                <a:gd name="connsiteY557" fmla="*/ 968181 h 1850880"/>
                <a:gd name="connsiteX558" fmla="*/ 1030791 w 1521195"/>
                <a:gd name="connsiteY558" fmla="*/ 973876 h 1850880"/>
                <a:gd name="connsiteX559" fmla="*/ 1013706 w 1521195"/>
                <a:gd name="connsiteY559" fmla="*/ 985266 h 1850880"/>
                <a:gd name="connsiteX560" fmla="*/ 1019401 w 1521195"/>
                <a:gd name="connsiteY560" fmla="*/ 1104857 h 1850880"/>
                <a:gd name="connsiteX561" fmla="*/ 1053571 w 1521195"/>
                <a:gd name="connsiteY561" fmla="*/ 1121942 h 1850880"/>
                <a:gd name="connsiteX562" fmla="*/ 1150385 w 1521195"/>
                <a:gd name="connsiteY562" fmla="*/ 1127637 h 1850880"/>
                <a:gd name="connsiteX563" fmla="*/ 1184555 w 1521195"/>
                <a:gd name="connsiteY563" fmla="*/ 1133331 h 1850880"/>
                <a:gd name="connsiteX564" fmla="*/ 1201640 w 1521195"/>
                <a:gd name="connsiteY564" fmla="*/ 1139026 h 1850880"/>
                <a:gd name="connsiteX565" fmla="*/ 1258590 w 1521195"/>
                <a:gd name="connsiteY565" fmla="*/ 1133331 h 1850880"/>
                <a:gd name="connsiteX566" fmla="*/ 1287065 w 1521195"/>
                <a:gd name="connsiteY566" fmla="*/ 1104857 h 1850880"/>
                <a:gd name="connsiteX567" fmla="*/ 1304150 w 1521195"/>
                <a:gd name="connsiteY567" fmla="*/ 1093468 h 1850880"/>
                <a:gd name="connsiteX568" fmla="*/ 1315540 w 1521195"/>
                <a:gd name="connsiteY568" fmla="*/ 1070688 h 1850880"/>
                <a:gd name="connsiteX569" fmla="*/ 1332625 w 1521195"/>
                <a:gd name="connsiteY569" fmla="*/ 1053604 h 1850880"/>
                <a:gd name="connsiteX570" fmla="*/ 1355405 w 1521195"/>
                <a:gd name="connsiteY570" fmla="*/ 1025130 h 1850880"/>
                <a:gd name="connsiteX571" fmla="*/ 1378185 w 1521195"/>
                <a:gd name="connsiteY571" fmla="*/ 985266 h 1850880"/>
                <a:gd name="connsiteX572" fmla="*/ 1383880 w 1521195"/>
                <a:gd name="connsiteY572" fmla="*/ 968181 h 1850880"/>
                <a:gd name="connsiteX573" fmla="*/ 1412355 w 1521195"/>
                <a:gd name="connsiteY573" fmla="*/ 945402 h 1850880"/>
                <a:gd name="connsiteX574" fmla="*/ 1418049 w 1521195"/>
                <a:gd name="connsiteY574" fmla="*/ 928317 h 1850880"/>
                <a:gd name="connsiteX575" fmla="*/ 1429439 w 1521195"/>
                <a:gd name="connsiteY575" fmla="*/ 905538 h 1850880"/>
                <a:gd name="connsiteX576" fmla="*/ 1418049 w 1521195"/>
                <a:gd name="connsiteY576" fmla="*/ 871369 h 1850880"/>
                <a:gd name="connsiteX577" fmla="*/ 1429439 w 1521195"/>
                <a:gd name="connsiteY577" fmla="*/ 814421 h 1850880"/>
                <a:gd name="connsiteX578" fmla="*/ 1446524 w 1521195"/>
                <a:gd name="connsiteY578" fmla="*/ 791641 h 1850880"/>
                <a:gd name="connsiteX579" fmla="*/ 1469304 w 1521195"/>
                <a:gd name="connsiteY579" fmla="*/ 780252 h 1850880"/>
                <a:gd name="connsiteX580" fmla="*/ 1429439 w 1521195"/>
                <a:gd name="connsiteY580" fmla="*/ 273412 h 1850880"/>
                <a:gd name="connsiteX581" fmla="*/ 1457914 w 1521195"/>
                <a:gd name="connsiteY581" fmla="*/ 227853 h 1850880"/>
                <a:gd name="connsiteX582" fmla="*/ 1469304 w 1521195"/>
                <a:gd name="connsiteY582" fmla="*/ 210769 h 1850880"/>
                <a:gd name="connsiteX583" fmla="*/ 1509169 w 1521195"/>
                <a:gd name="connsiteY583" fmla="*/ 170905 h 1850880"/>
                <a:gd name="connsiteX584" fmla="*/ 1486389 w 1521195"/>
                <a:gd name="connsiteY584" fmla="*/ 136736 h 1850880"/>
                <a:gd name="connsiteX585" fmla="*/ 1503474 w 1521195"/>
                <a:gd name="connsiteY585" fmla="*/ 125346 h 1850880"/>
                <a:gd name="connsiteX586" fmla="*/ 1520559 w 1521195"/>
                <a:gd name="connsiteY586" fmla="*/ 102567 h 1850880"/>
                <a:gd name="connsiteX587" fmla="*/ 1480694 w 1521195"/>
                <a:gd name="connsiteY587" fmla="*/ 39924 h 1850880"/>
                <a:gd name="connsiteX588" fmla="*/ 1450563 w 1521195"/>
                <a:gd name="connsiteY588" fmla="*/ 62702 h 1850880"/>
                <a:gd name="connsiteX589" fmla="*/ 1297247 w 1521195"/>
                <a:gd name="connsiteY589" fmla="*/ 62615 h 1850880"/>
                <a:gd name="connsiteX0" fmla="*/ 1450563 w 1521193"/>
                <a:gd name="connsiteY0" fmla="*/ 62702 h 1850880"/>
                <a:gd name="connsiteX1" fmla="*/ 1498954 w 1521193"/>
                <a:gd name="connsiteY1" fmla="*/ 98024 h 1850880"/>
                <a:gd name="connsiteX2" fmla="*/ 1425091 w 1521193"/>
                <a:gd name="connsiteY2" fmla="*/ 40278 h 1850880"/>
                <a:gd name="connsiteX3" fmla="*/ 1486389 w 1521193"/>
                <a:gd name="connsiteY3" fmla="*/ 791641 h 1850880"/>
                <a:gd name="connsiteX4" fmla="*/ 1474999 w 1521193"/>
                <a:gd name="connsiteY4" fmla="*/ 837200 h 1850880"/>
                <a:gd name="connsiteX5" fmla="*/ 1457914 w 1521193"/>
                <a:gd name="connsiteY5" fmla="*/ 899843 h 1850880"/>
                <a:gd name="connsiteX6" fmla="*/ 1452219 w 1521193"/>
                <a:gd name="connsiteY6" fmla="*/ 922623 h 1850880"/>
                <a:gd name="connsiteX7" fmla="*/ 1446524 w 1521193"/>
                <a:gd name="connsiteY7" fmla="*/ 956792 h 1850880"/>
                <a:gd name="connsiteX8" fmla="*/ 1412355 w 1521193"/>
                <a:gd name="connsiteY8" fmla="*/ 979571 h 1850880"/>
                <a:gd name="connsiteX9" fmla="*/ 1361100 w 1521193"/>
                <a:gd name="connsiteY9" fmla="*/ 1036519 h 1850880"/>
                <a:gd name="connsiteX10" fmla="*/ 1338320 w 1521193"/>
                <a:gd name="connsiteY10" fmla="*/ 1087773 h 1850880"/>
                <a:gd name="connsiteX11" fmla="*/ 1315540 w 1521193"/>
                <a:gd name="connsiteY11" fmla="*/ 1133331 h 1850880"/>
                <a:gd name="connsiteX12" fmla="*/ 1298455 w 1521193"/>
                <a:gd name="connsiteY12" fmla="*/ 1161805 h 1850880"/>
                <a:gd name="connsiteX13" fmla="*/ 1281370 w 1521193"/>
                <a:gd name="connsiteY13" fmla="*/ 1167500 h 1850880"/>
                <a:gd name="connsiteX14" fmla="*/ 1235810 w 1521193"/>
                <a:gd name="connsiteY14" fmla="*/ 1184585 h 1850880"/>
                <a:gd name="connsiteX15" fmla="*/ 1218725 w 1521193"/>
                <a:gd name="connsiteY15" fmla="*/ 1195974 h 1850880"/>
                <a:gd name="connsiteX16" fmla="*/ 1224420 w 1521193"/>
                <a:gd name="connsiteY16" fmla="*/ 1218754 h 1850880"/>
                <a:gd name="connsiteX17" fmla="*/ 1241505 w 1521193"/>
                <a:gd name="connsiteY17" fmla="*/ 1224449 h 1850880"/>
                <a:gd name="connsiteX18" fmla="*/ 1281370 w 1521193"/>
                <a:gd name="connsiteY18" fmla="*/ 1252923 h 1850880"/>
                <a:gd name="connsiteX19" fmla="*/ 1315540 w 1521193"/>
                <a:gd name="connsiteY19" fmla="*/ 1275702 h 1850880"/>
                <a:gd name="connsiteX20" fmla="*/ 1326930 w 1521193"/>
                <a:gd name="connsiteY20" fmla="*/ 1292787 h 1850880"/>
                <a:gd name="connsiteX21" fmla="*/ 1338320 w 1521193"/>
                <a:gd name="connsiteY21" fmla="*/ 1326956 h 1850880"/>
                <a:gd name="connsiteX22" fmla="*/ 1344015 w 1521193"/>
                <a:gd name="connsiteY22" fmla="*/ 1344040 h 1850880"/>
                <a:gd name="connsiteX23" fmla="*/ 1355405 w 1521193"/>
                <a:gd name="connsiteY23" fmla="*/ 1366819 h 1850880"/>
                <a:gd name="connsiteX24" fmla="*/ 1366795 w 1521193"/>
                <a:gd name="connsiteY24" fmla="*/ 1400988 h 1850880"/>
                <a:gd name="connsiteX25" fmla="*/ 1372490 w 1521193"/>
                <a:gd name="connsiteY25" fmla="*/ 1418073 h 1850880"/>
                <a:gd name="connsiteX26" fmla="*/ 1406660 w 1521193"/>
                <a:gd name="connsiteY26" fmla="*/ 1475021 h 1850880"/>
                <a:gd name="connsiteX27" fmla="*/ 1418049 w 1521193"/>
                <a:gd name="connsiteY27" fmla="*/ 1509190 h 1850880"/>
                <a:gd name="connsiteX28" fmla="*/ 1429439 w 1521193"/>
                <a:gd name="connsiteY28" fmla="*/ 1526275 h 1850880"/>
                <a:gd name="connsiteX29" fmla="*/ 1446524 w 1521193"/>
                <a:gd name="connsiteY29" fmla="*/ 1577528 h 1850880"/>
                <a:gd name="connsiteX30" fmla="*/ 1457914 w 1521193"/>
                <a:gd name="connsiteY30" fmla="*/ 1594613 h 1850880"/>
                <a:gd name="connsiteX31" fmla="*/ 1474999 w 1521193"/>
                <a:gd name="connsiteY31" fmla="*/ 1645866 h 1850880"/>
                <a:gd name="connsiteX32" fmla="*/ 1480694 w 1521193"/>
                <a:gd name="connsiteY32" fmla="*/ 1691425 h 1850880"/>
                <a:gd name="connsiteX33" fmla="*/ 1486389 w 1521193"/>
                <a:gd name="connsiteY33" fmla="*/ 1725594 h 1850880"/>
                <a:gd name="connsiteX34" fmla="*/ 1480694 w 1521193"/>
                <a:gd name="connsiteY34" fmla="*/ 1799627 h 1850880"/>
                <a:gd name="connsiteX35" fmla="*/ 1440829 w 1521193"/>
                <a:gd name="connsiteY35" fmla="*/ 1748373 h 1850880"/>
                <a:gd name="connsiteX36" fmla="*/ 1429439 w 1521193"/>
                <a:gd name="connsiteY36" fmla="*/ 1680035 h 1850880"/>
                <a:gd name="connsiteX37" fmla="*/ 1418049 w 1521193"/>
                <a:gd name="connsiteY37" fmla="*/ 1662951 h 1850880"/>
                <a:gd name="connsiteX38" fmla="*/ 1412355 w 1521193"/>
                <a:gd name="connsiteY38" fmla="*/ 1645866 h 1850880"/>
                <a:gd name="connsiteX39" fmla="*/ 1395270 w 1521193"/>
                <a:gd name="connsiteY39" fmla="*/ 1634476 h 1850880"/>
                <a:gd name="connsiteX40" fmla="*/ 1389575 w 1521193"/>
                <a:gd name="connsiteY40" fmla="*/ 1594613 h 1850880"/>
                <a:gd name="connsiteX41" fmla="*/ 1378185 w 1521193"/>
                <a:gd name="connsiteY41" fmla="*/ 1560444 h 1850880"/>
                <a:gd name="connsiteX42" fmla="*/ 1372490 w 1521193"/>
                <a:gd name="connsiteY42" fmla="*/ 1537664 h 1850880"/>
                <a:gd name="connsiteX43" fmla="*/ 1355405 w 1521193"/>
                <a:gd name="connsiteY43" fmla="*/ 1514885 h 1850880"/>
                <a:gd name="connsiteX44" fmla="*/ 1349710 w 1521193"/>
                <a:gd name="connsiteY44" fmla="*/ 1475021 h 1850880"/>
                <a:gd name="connsiteX45" fmla="*/ 1338320 w 1521193"/>
                <a:gd name="connsiteY45" fmla="*/ 1440852 h 1850880"/>
                <a:gd name="connsiteX46" fmla="*/ 1321235 w 1521193"/>
                <a:gd name="connsiteY46" fmla="*/ 1395294 h 1850880"/>
                <a:gd name="connsiteX47" fmla="*/ 1315540 w 1521193"/>
                <a:gd name="connsiteY47" fmla="*/ 1349735 h 1850880"/>
                <a:gd name="connsiteX48" fmla="*/ 1298455 w 1521193"/>
                <a:gd name="connsiteY48" fmla="*/ 1344040 h 1850880"/>
                <a:gd name="connsiteX49" fmla="*/ 1281370 w 1521193"/>
                <a:gd name="connsiteY49" fmla="*/ 1332650 h 1850880"/>
                <a:gd name="connsiteX50" fmla="*/ 1247200 w 1521193"/>
                <a:gd name="connsiteY50" fmla="*/ 1321261 h 1850880"/>
                <a:gd name="connsiteX51" fmla="*/ 1213030 w 1521193"/>
                <a:gd name="connsiteY51" fmla="*/ 1298481 h 1850880"/>
                <a:gd name="connsiteX52" fmla="*/ 1178860 w 1521193"/>
                <a:gd name="connsiteY52" fmla="*/ 1287092 h 1850880"/>
                <a:gd name="connsiteX53" fmla="*/ 1173165 w 1521193"/>
                <a:gd name="connsiteY53" fmla="*/ 1344040 h 1850880"/>
                <a:gd name="connsiteX54" fmla="*/ 1156080 w 1521193"/>
                <a:gd name="connsiteY54" fmla="*/ 1355430 h 1850880"/>
                <a:gd name="connsiteX55" fmla="*/ 1161775 w 1521193"/>
                <a:gd name="connsiteY55" fmla="*/ 1378209 h 1850880"/>
                <a:gd name="connsiteX56" fmla="*/ 1167470 w 1521193"/>
                <a:gd name="connsiteY56" fmla="*/ 1395294 h 1850880"/>
                <a:gd name="connsiteX57" fmla="*/ 1190250 w 1521193"/>
                <a:gd name="connsiteY57" fmla="*/ 1418073 h 1850880"/>
                <a:gd name="connsiteX58" fmla="*/ 1201640 w 1521193"/>
                <a:gd name="connsiteY58" fmla="*/ 1435157 h 1850880"/>
                <a:gd name="connsiteX59" fmla="*/ 1201640 w 1521193"/>
                <a:gd name="connsiteY59" fmla="*/ 1480716 h 1850880"/>
                <a:gd name="connsiteX60" fmla="*/ 1235810 w 1521193"/>
                <a:gd name="connsiteY60" fmla="*/ 1497801 h 1850880"/>
                <a:gd name="connsiteX61" fmla="*/ 1275675 w 1521193"/>
                <a:gd name="connsiteY61" fmla="*/ 1514885 h 1850880"/>
                <a:gd name="connsiteX62" fmla="*/ 1252895 w 1521193"/>
                <a:gd name="connsiteY62" fmla="*/ 1526275 h 1850880"/>
                <a:gd name="connsiteX63" fmla="*/ 1241505 w 1521193"/>
                <a:gd name="connsiteY63" fmla="*/ 1543359 h 1850880"/>
                <a:gd name="connsiteX64" fmla="*/ 1224420 w 1521193"/>
                <a:gd name="connsiteY64" fmla="*/ 1554749 h 1850880"/>
                <a:gd name="connsiteX65" fmla="*/ 1201640 w 1521193"/>
                <a:gd name="connsiteY65" fmla="*/ 1537664 h 1850880"/>
                <a:gd name="connsiteX66" fmla="*/ 1178860 w 1521193"/>
                <a:gd name="connsiteY66" fmla="*/ 1514885 h 1850880"/>
                <a:gd name="connsiteX67" fmla="*/ 1173165 w 1521193"/>
                <a:gd name="connsiteY67" fmla="*/ 1492106 h 1850880"/>
                <a:gd name="connsiteX68" fmla="*/ 1167470 w 1521193"/>
                <a:gd name="connsiteY68" fmla="*/ 1463632 h 1850880"/>
                <a:gd name="connsiteX69" fmla="*/ 1150385 w 1521193"/>
                <a:gd name="connsiteY69" fmla="*/ 1457937 h 1850880"/>
                <a:gd name="connsiteX70" fmla="*/ 1138996 w 1521193"/>
                <a:gd name="connsiteY70" fmla="*/ 1440852 h 1850880"/>
                <a:gd name="connsiteX71" fmla="*/ 1121911 w 1521193"/>
                <a:gd name="connsiteY71" fmla="*/ 1435157 h 1850880"/>
                <a:gd name="connsiteX72" fmla="*/ 1104826 w 1521193"/>
                <a:gd name="connsiteY72" fmla="*/ 1423768 h 1850880"/>
                <a:gd name="connsiteX73" fmla="*/ 1064961 w 1521193"/>
                <a:gd name="connsiteY73" fmla="*/ 1412378 h 1850880"/>
                <a:gd name="connsiteX74" fmla="*/ 1030791 w 1521193"/>
                <a:gd name="connsiteY74" fmla="*/ 1383904 h 1850880"/>
                <a:gd name="connsiteX75" fmla="*/ 1019401 w 1521193"/>
                <a:gd name="connsiteY75" fmla="*/ 1366819 h 1850880"/>
                <a:gd name="connsiteX76" fmla="*/ 1002316 w 1521193"/>
                <a:gd name="connsiteY76" fmla="*/ 1355430 h 1850880"/>
                <a:gd name="connsiteX77" fmla="*/ 996621 w 1521193"/>
                <a:gd name="connsiteY77" fmla="*/ 1338345 h 1850880"/>
                <a:gd name="connsiteX78" fmla="*/ 962451 w 1521193"/>
                <a:gd name="connsiteY78" fmla="*/ 1321261 h 1850880"/>
                <a:gd name="connsiteX79" fmla="*/ 945366 w 1521193"/>
                <a:gd name="connsiteY79" fmla="*/ 1326956 h 1850880"/>
                <a:gd name="connsiteX80" fmla="*/ 928281 w 1521193"/>
                <a:gd name="connsiteY80" fmla="*/ 1361125 h 1850880"/>
                <a:gd name="connsiteX81" fmla="*/ 933976 w 1521193"/>
                <a:gd name="connsiteY81" fmla="*/ 1429463 h 1850880"/>
                <a:gd name="connsiteX82" fmla="*/ 968146 w 1521193"/>
                <a:gd name="connsiteY82" fmla="*/ 1463632 h 1850880"/>
                <a:gd name="connsiteX83" fmla="*/ 1002316 w 1521193"/>
                <a:gd name="connsiteY83" fmla="*/ 1475021 h 1850880"/>
                <a:gd name="connsiteX84" fmla="*/ 1008011 w 1521193"/>
                <a:gd name="connsiteY84" fmla="*/ 1492106 h 1850880"/>
                <a:gd name="connsiteX85" fmla="*/ 1025096 w 1521193"/>
                <a:gd name="connsiteY85" fmla="*/ 1497801 h 1850880"/>
                <a:gd name="connsiteX86" fmla="*/ 1064961 w 1521193"/>
                <a:gd name="connsiteY86" fmla="*/ 1503495 h 1850880"/>
                <a:gd name="connsiteX87" fmla="*/ 1059266 w 1521193"/>
                <a:gd name="connsiteY87" fmla="*/ 1531969 h 1850880"/>
                <a:gd name="connsiteX88" fmla="*/ 1047876 w 1521193"/>
                <a:gd name="connsiteY88" fmla="*/ 1549054 h 1850880"/>
                <a:gd name="connsiteX89" fmla="*/ 1076351 w 1521193"/>
                <a:gd name="connsiteY89" fmla="*/ 1571833 h 1850880"/>
                <a:gd name="connsiteX90" fmla="*/ 1110521 w 1521193"/>
                <a:gd name="connsiteY90" fmla="*/ 1600307 h 1850880"/>
                <a:gd name="connsiteX91" fmla="*/ 1150385 w 1521193"/>
                <a:gd name="connsiteY91" fmla="*/ 1611697 h 1850880"/>
                <a:gd name="connsiteX92" fmla="*/ 1184555 w 1521193"/>
                <a:gd name="connsiteY92" fmla="*/ 1623087 h 1850880"/>
                <a:gd name="connsiteX93" fmla="*/ 1201640 w 1521193"/>
                <a:gd name="connsiteY93" fmla="*/ 1628782 h 1850880"/>
                <a:gd name="connsiteX94" fmla="*/ 1207335 w 1521193"/>
                <a:gd name="connsiteY94" fmla="*/ 1645866 h 1850880"/>
                <a:gd name="connsiteX95" fmla="*/ 1218725 w 1521193"/>
                <a:gd name="connsiteY95" fmla="*/ 1668645 h 1850880"/>
                <a:gd name="connsiteX96" fmla="*/ 1207335 w 1521193"/>
                <a:gd name="connsiteY96" fmla="*/ 1697120 h 1850880"/>
                <a:gd name="connsiteX97" fmla="*/ 1195945 w 1521193"/>
                <a:gd name="connsiteY97" fmla="*/ 1680035 h 1850880"/>
                <a:gd name="connsiteX98" fmla="*/ 1121911 w 1521193"/>
                <a:gd name="connsiteY98" fmla="*/ 1662951 h 1850880"/>
                <a:gd name="connsiteX99" fmla="*/ 1161775 w 1521193"/>
                <a:gd name="connsiteY99" fmla="*/ 1702814 h 1850880"/>
                <a:gd name="connsiteX100" fmla="*/ 1178860 w 1521193"/>
                <a:gd name="connsiteY100" fmla="*/ 1736983 h 1850880"/>
                <a:gd name="connsiteX101" fmla="*/ 1156080 w 1521193"/>
                <a:gd name="connsiteY101" fmla="*/ 1748373 h 1850880"/>
                <a:gd name="connsiteX102" fmla="*/ 1104826 w 1521193"/>
                <a:gd name="connsiteY102" fmla="*/ 1742678 h 1850880"/>
                <a:gd name="connsiteX103" fmla="*/ 1087741 w 1521193"/>
                <a:gd name="connsiteY103" fmla="*/ 1736983 h 1850880"/>
                <a:gd name="connsiteX104" fmla="*/ 1064961 w 1521193"/>
                <a:gd name="connsiteY104" fmla="*/ 1617392 h 1850880"/>
                <a:gd name="connsiteX105" fmla="*/ 1019401 w 1521193"/>
                <a:gd name="connsiteY105" fmla="*/ 1606002 h 1850880"/>
                <a:gd name="connsiteX106" fmla="*/ 1008011 w 1521193"/>
                <a:gd name="connsiteY106" fmla="*/ 1628782 h 1850880"/>
                <a:gd name="connsiteX107" fmla="*/ 996621 w 1521193"/>
                <a:gd name="connsiteY107" fmla="*/ 1645866 h 1850880"/>
                <a:gd name="connsiteX108" fmla="*/ 1002316 w 1521193"/>
                <a:gd name="connsiteY108" fmla="*/ 1725594 h 1850880"/>
                <a:gd name="connsiteX109" fmla="*/ 1008011 w 1521193"/>
                <a:gd name="connsiteY109" fmla="*/ 1742678 h 1850880"/>
                <a:gd name="connsiteX110" fmla="*/ 1025096 w 1521193"/>
                <a:gd name="connsiteY110" fmla="*/ 1748373 h 1850880"/>
                <a:gd name="connsiteX111" fmla="*/ 1025096 w 1521193"/>
                <a:gd name="connsiteY111" fmla="*/ 1782542 h 1850880"/>
                <a:gd name="connsiteX112" fmla="*/ 1002316 w 1521193"/>
                <a:gd name="connsiteY112" fmla="*/ 1850880 h 1850880"/>
                <a:gd name="connsiteX113" fmla="*/ 996621 w 1521193"/>
                <a:gd name="connsiteY113" fmla="*/ 1833796 h 1850880"/>
                <a:gd name="connsiteX114" fmla="*/ 990926 w 1521193"/>
                <a:gd name="connsiteY114" fmla="*/ 1805321 h 1850880"/>
                <a:gd name="connsiteX115" fmla="*/ 973841 w 1521193"/>
                <a:gd name="connsiteY115" fmla="*/ 1816711 h 1850880"/>
                <a:gd name="connsiteX116" fmla="*/ 945366 w 1521193"/>
                <a:gd name="connsiteY116" fmla="*/ 1822406 h 1850880"/>
                <a:gd name="connsiteX117" fmla="*/ 905501 w 1521193"/>
                <a:gd name="connsiteY117" fmla="*/ 1811016 h 1850880"/>
                <a:gd name="connsiteX118" fmla="*/ 899806 w 1521193"/>
                <a:gd name="connsiteY118" fmla="*/ 1793932 h 1850880"/>
                <a:gd name="connsiteX119" fmla="*/ 922586 w 1521193"/>
                <a:gd name="connsiteY119" fmla="*/ 1771152 h 1850880"/>
                <a:gd name="connsiteX120" fmla="*/ 945366 w 1521193"/>
                <a:gd name="connsiteY120" fmla="*/ 1759763 h 1850880"/>
                <a:gd name="connsiteX121" fmla="*/ 956756 w 1521193"/>
                <a:gd name="connsiteY121" fmla="*/ 1742678 h 1850880"/>
                <a:gd name="connsiteX122" fmla="*/ 968146 w 1521193"/>
                <a:gd name="connsiteY122" fmla="*/ 1708509 h 1850880"/>
                <a:gd name="connsiteX123" fmla="*/ 973841 w 1521193"/>
                <a:gd name="connsiteY123" fmla="*/ 1662951 h 1850880"/>
                <a:gd name="connsiteX124" fmla="*/ 996621 w 1521193"/>
                <a:gd name="connsiteY124" fmla="*/ 1628782 h 1850880"/>
                <a:gd name="connsiteX125" fmla="*/ 990926 w 1521193"/>
                <a:gd name="connsiteY125" fmla="*/ 1611697 h 1850880"/>
                <a:gd name="connsiteX126" fmla="*/ 1002316 w 1521193"/>
                <a:gd name="connsiteY126" fmla="*/ 1577528 h 1850880"/>
                <a:gd name="connsiteX127" fmla="*/ 979536 w 1521193"/>
                <a:gd name="connsiteY127" fmla="*/ 1549054 h 1850880"/>
                <a:gd name="connsiteX128" fmla="*/ 939671 w 1521193"/>
                <a:gd name="connsiteY128" fmla="*/ 1520580 h 1850880"/>
                <a:gd name="connsiteX129" fmla="*/ 933976 w 1521193"/>
                <a:gd name="connsiteY129" fmla="*/ 1543359 h 1850880"/>
                <a:gd name="connsiteX130" fmla="*/ 922586 w 1521193"/>
                <a:gd name="connsiteY130" fmla="*/ 1634476 h 1850880"/>
                <a:gd name="connsiteX131" fmla="*/ 905501 w 1521193"/>
                <a:gd name="connsiteY131" fmla="*/ 1628782 h 1850880"/>
                <a:gd name="connsiteX132" fmla="*/ 922586 w 1521193"/>
                <a:gd name="connsiteY132" fmla="*/ 1549054 h 1850880"/>
                <a:gd name="connsiteX133" fmla="*/ 916891 w 1521193"/>
                <a:gd name="connsiteY133" fmla="*/ 1514885 h 1850880"/>
                <a:gd name="connsiteX134" fmla="*/ 905501 w 1521193"/>
                <a:gd name="connsiteY134" fmla="*/ 1497801 h 1850880"/>
                <a:gd name="connsiteX135" fmla="*/ 888416 w 1521193"/>
                <a:gd name="connsiteY135" fmla="*/ 1440852 h 1850880"/>
                <a:gd name="connsiteX136" fmla="*/ 865637 w 1521193"/>
                <a:gd name="connsiteY136" fmla="*/ 1412378 h 1850880"/>
                <a:gd name="connsiteX137" fmla="*/ 848552 w 1521193"/>
                <a:gd name="connsiteY137" fmla="*/ 1423768 h 1850880"/>
                <a:gd name="connsiteX138" fmla="*/ 831467 w 1521193"/>
                <a:gd name="connsiteY138" fmla="*/ 1463632 h 1850880"/>
                <a:gd name="connsiteX139" fmla="*/ 825772 w 1521193"/>
                <a:gd name="connsiteY139" fmla="*/ 1480716 h 1850880"/>
                <a:gd name="connsiteX140" fmla="*/ 802992 w 1521193"/>
                <a:gd name="connsiteY140" fmla="*/ 1503495 h 1850880"/>
                <a:gd name="connsiteX141" fmla="*/ 785907 w 1521193"/>
                <a:gd name="connsiteY141" fmla="*/ 1537664 h 1850880"/>
                <a:gd name="connsiteX142" fmla="*/ 797297 w 1521193"/>
                <a:gd name="connsiteY142" fmla="*/ 1571833 h 1850880"/>
                <a:gd name="connsiteX143" fmla="*/ 808687 w 1521193"/>
                <a:gd name="connsiteY143" fmla="*/ 1628782 h 1850880"/>
                <a:gd name="connsiteX144" fmla="*/ 825772 w 1521193"/>
                <a:gd name="connsiteY144" fmla="*/ 1640171 h 1850880"/>
                <a:gd name="connsiteX145" fmla="*/ 820077 w 1521193"/>
                <a:gd name="connsiteY145" fmla="*/ 1680035 h 1850880"/>
                <a:gd name="connsiteX146" fmla="*/ 802992 w 1521193"/>
                <a:gd name="connsiteY146" fmla="*/ 1674340 h 1850880"/>
                <a:gd name="connsiteX147" fmla="*/ 797297 w 1521193"/>
                <a:gd name="connsiteY147" fmla="*/ 1657256 h 1850880"/>
                <a:gd name="connsiteX148" fmla="*/ 780212 w 1521193"/>
                <a:gd name="connsiteY148" fmla="*/ 1645866 h 1850880"/>
                <a:gd name="connsiteX149" fmla="*/ 740347 w 1521193"/>
                <a:gd name="connsiteY149" fmla="*/ 1662951 h 1850880"/>
                <a:gd name="connsiteX150" fmla="*/ 734652 w 1521193"/>
                <a:gd name="connsiteY150" fmla="*/ 1680035 h 1850880"/>
                <a:gd name="connsiteX151" fmla="*/ 711872 w 1521193"/>
                <a:gd name="connsiteY151" fmla="*/ 1714204 h 1850880"/>
                <a:gd name="connsiteX152" fmla="*/ 723262 w 1521193"/>
                <a:gd name="connsiteY152" fmla="*/ 1754068 h 1850880"/>
                <a:gd name="connsiteX153" fmla="*/ 728957 w 1521193"/>
                <a:gd name="connsiteY153" fmla="*/ 1771152 h 1850880"/>
                <a:gd name="connsiteX154" fmla="*/ 723262 w 1521193"/>
                <a:gd name="connsiteY154" fmla="*/ 1799627 h 1850880"/>
                <a:gd name="connsiteX155" fmla="*/ 706177 w 1521193"/>
                <a:gd name="connsiteY155" fmla="*/ 1805321 h 1850880"/>
                <a:gd name="connsiteX156" fmla="*/ 700482 w 1521193"/>
                <a:gd name="connsiteY156" fmla="*/ 1782542 h 1850880"/>
                <a:gd name="connsiteX157" fmla="*/ 666312 w 1521193"/>
                <a:gd name="connsiteY157" fmla="*/ 1759763 h 1850880"/>
                <a:gd name="connsiteX158" fmla="*/ 586583 w 1521193"/>
                <a:gd name="connsiteY158" fmla="*/ 1748373 h 1850880"/>
                <a:gd name="connsiteX159" fmla="*/ 615058 w 1521193"/>
                <a:gd name="connsiteY159" fmla="*/ 1736983 h 1850880"/>
                <a:gd name="connsiteX160" fmla="*/ 649227 w 1521193"/>
                <a:gd name="connsiteY160" fmla="*/ 1731289 h 1850880"/>
                <a:gd name="connsiteX161" fmla="*/ 637837 w 1521193"/>
                <a:gd name="connsiteY161" fmla="*/ 1691425 h 1850880"/>
                <a:gd name="connsiteX162" fmla="*/ 677702 w 1521193"/>
                <a:gd name="connsiteY162" fmla="*/ 1668645 h 1850880"/>
                <a:gd name="connsiteX163" fmla="*/ 694787 w 1521193"/>
                <a:gd name="connsiteY163" fmla="*/ 1662951 h 1850880"/>
                <a:gd name="connsiteX164" fmla="*/ 700482 w 1521193"/>
                <a:gd name="connsiteY164" fmla="*/ 1645866 h 1850880"/>
                <a:gd name="connsiteX165" fmla="*/ 717567 w 1521193"/>
                <a:gd name="connsiteY165" fmla="*/ 1634476 h 1850880"/>
                <a:gd name="connsiteX166" fmla="*/ 728957 w 1521193"/>
                <a:gd name="connsiteY166" fmla="*/ 1617392 h 1850880"/>
                <a:gd name="connsiteX167" fmla="*/ 723262 w 1521193"/>
                <a:gd name="connsiteY167" fmla="*/ 1588918 h 1850880"/>
                <a:gd name="connsiteX168" fmla="*/ 672007 w 1521193"/>
                <a:gd name="connsiteY168" fmla="*/ 1577528 h 1850880"/>
                <a:gd name="connsiteX169" fmla="*/ 637837 w 1521193"/>
                <a:gd name="connsiteY169" fmla="*/ 1560444 h 1850880"/>
                <a:gd name="connsiteX170" fmla="*/ 632142 w 1521193"/>
                <a:gd name="connsiteY170" fmla="*/ 1543359 h 1850880"/>
                <a:gd name="connsiteX171" fmla="*/ 620752 w 1521193"/>
                <a:gd name="connsiteY171" fmla="*/ 1526275 h 1850880"/>
                <a:gd name="connsiteX172" fmla="*/ 637837 w 1521193"/>
                <a:gd name="connsiteY172" fmla="*/ 1520580 h 1850880"/>
                <a:gd name="connsiteX173" fmla="*/ 728957 w 1521193"/>
                <a:gd name="connsiteY173" fmla="*/ 1509190 h 1850880"/>
                <a:gd name="connsiteX174" fmla="*/ 751737 w 1521193"/>
                <a:gd name="connsiteY174" fmla="*/ 1497801 h 1850880"/>
                <a:gd name="connsiteX175" fmla="*/ 763127 w 1521193"/>
                <a:gd name="connsiteY175" fmla="*/ 1480716 h 1850880"/>
                <a:gd name="connsiteX176" fmla="*/ 797297 w 1521193"/>
                <a:gd name="connsiteY176" fmla="*/ 1463632 h 1850880"/>
                <a:gd name="connsiteX177" fmla="*/ 808687 w 1521193"/>
                <a:gd name="connsiteY177" fmla="*/ 1446547 h 1850880"/>
                <a:gd name="connsiteX178" fmla="*/ 825772 w 1521193"/>
                <a:gd name="connsiteY178" fmla="*/ 1429463 h 1850880"/>
                <a:gd name="connsiteX179" fmla="*/ 854247 w 1521193"/>
                <a:gd name="connsiteY179" fmla="*/ 1383904 h 1850880"/>
                <a:gd name="connsiteX180" fmla="*/ 865637 w 1521193"/>
                <a:gd name="connsiteY180" fmla="*/ 1355430 h 1850880"/>
                <a:gd name="connsiteX181" fmla="*/ 905501 w 1521193"/>
                <a:gd name="connsiteY181" fmla="*/ 1332650 h 1850880"/>
                <a:gd name="connsiteX182" fmla="*/ 956756 w 1521193"/>
                <a:gd name="connsiteY182" fmla="*/ 1321261 h 1850880"/>
                <a:gd name="connsiteX183" fmla="*/ 951061 w 1521193"/>
                <a:gd name="connsiteY183" fmla="*/ 1304176 h 1850880"/>
                <a:gd name="connsiteX184" fmla="*/ 945366 w 1521193"/>
                <a:gd name="connsiteY184" fmla="*/ 1241533 h 1850880"/>
                <a:gd name="connsiteX185" fmla="*/ 928281 w 1521193"/>
                <a:gd name="connsiteY185" fmla="*/ 1235838 h 1850880"/>
                <a:gd name="connsiteX186" fmla="*/ 905501 w 1521193"/>
                <a:gd name="connsiteY186" fmla="*/ 1230143 h 1850880"/>
                <a:gd name="connsiteX187" fmla="*/ 825772 w 1521193"/>
                <a:gd name="connsiteY187" fmla="*/ 1235838 h 1850880"/>
                <a:gd name="connsiteX188" fmla="*/ 808687 w 1521193"/>
                <a:gd name="connsiteY188" fmla="*/ 1247228 h 1850880"/>
                <a:gd name="connsiteX189" fmla="*/ 780212 w 1521193"/>
                <a:gd name="connsiteY189" fmla="*/ 1252923 h 1850880"/>
                <a:gd name="connsiteX190" fmla="*/ 757432 w 1521193"/>
                <a:gd name="connsiteY190" fmla="*/ 1264312 h 1850880"/>
                <a:gd name="connsiteX191" fmla="*/ 734652 w 1521193"/>
                <a:gd name="connsiteY191" fmla="*/ 1309871 h 1850880"/>
                <a:gd name="connsiteX192" fmla="*/ 717567 w 1521193"/>
                <a:gd name="connsiteY192" fmla="*/ 1361125 h 1850880"/>
                <a:gd name="connsiteX193" fmla="*/ 711872 w 1521193"/>
                <a:gd name="connsiteY193" fmla="*/ 1378209 h 1850880"/>
                <a:gd name="connsiteX194" fmla="*/ 689092 w 1521193"/>
                <a:gd name="connsiteY194" fmla="*/ 1395294 h 1850880"/>
                <a:gd name="connsiteX195" fmla="*/ 683397 w 1521193"/>
                <a:gd name="connsiteY195" fmla="*/ 1332650 h 1850880"/>
                <a:gd name="connsiteX196" fmla="*/ 666312 w 1521193"/>
                <a:gd name="connsiteY196" fmla="*/ 1321261 h 1850880"/>
                <a:gd name="connsiteX197" fmla="*/ 575193 w 1521193"/>
                <a:gd name="connsiteY197" fmla="*/ 1332650 h 1850880"/>
                <a:gd name="connsiteX198" fmla="*/ 563803 w 1521193"/>
                <a:gd name="connsiteY198" fmla="*/ 1349735 h 1850880"/>
                <a:gd name="connsiteX199" fmla="*/ 541023 w 1521193"/>
                <a:gd name="connsiteY199" fmla="*/ 1412378 h 1850880"/>
                <a:gd name="connsiteX200" fmla="*/ 444208 w 1521193"/>
                <a:gd name="connsiteY200" fmla="*/ 1418073 h 1850880"/>
                <a:gd name="connsiteX201" fmla="*/ 438513 w 1521193"/>
                <a:gd name="connsiteY201" fmla="*/ 1463632 h 1850880"/>
                <a:gd name="connsiteX202" fmla="*/ 421428 w 1521193"/>
                <a:gd name="connsiteY202" fmla="*/ 1486411 h 1850880"/>
                <a:gd name="connsiteX203" fmla="*/ 410038 w 1521193"/>
                <a:gd name="connsiteY203" fmla="*/ 1503495 h 1850880"/>
                <a:gd name="connsiteX204" fmla="*/ 415733 w 1521193"/>
                <a:gd name="connsiteY204" fmla="*/ 1566138 h 1850880"/>
                <a:gd name="connsiteX205" fmla="*/ 432818 w 1521193"/>
                <a:gd name="connsiteY205" fmla="*/ 1571833 h 1850880"/>
                <a:gd name="connsiteX206" fmla="*/ 438513 w 1521193"/>
                <a:gd name="connsiteY206" fmla="*/ 1594613 h 1850880"/>
                <a:gd name="connsiteX207" fmla="*/ 449903 w 1521193"/>
                <a:gd name="connsiteY207" fmla="*/ 1611697 h 1850880"/>
                <a:gd name="connsiteX208" fmla="*/ 392953 w 1521193"/>
                <a:gd name="connsiteY208" fmla="*/ 1606002 h 1850880"/>
                <a:gd name="connsiteX209" fmla="*/ 387258 w 1521193"/>
                <a:gd name="connsiteY209" fmla="*/ 1531969 h 1850880"/>
                <a:gd name="connsiteX210" fmla="*/ 381563 w 1521193"/>
                <a:gd name="connsiteY210" fmla="*/ 1446547 h 1850880"/>
                <a:gd name="connsiteX211" fmla="*/ 364478 w 1521193"/>
                <a:gd name="connsiteY211" fmla="*/ 1435157 h 1850880"/>
                <a:gd name="connsiteX212" fmla="*/ 324614 w 1521193"/>
                <a:gd name="connsiteY212" fmla="*/ 1423768 h 1850880"/>
                <a:gd name="connsiteX213" fmla="*/ 301834 w 1521193"/>
                <a:gd name="connsiteY213" fmla="*/ 1429463 h 1850880"/>
                <a:gd name="connsiteX214" fmla="*/ 290444 w 1521193"/>
                <a:gd name="connsiteY214" fmla="*/ 1446547 h 1850880"/>
                <a:gd name="connsiteX215" fmla="*/ 273359 w 1521193"/>
                <a:gd name="connsiteY215" fmla="*/ 1463632 h 1850880"/>
                <a:gd name="connsiteX216" fmla="*/ 233494 w 1521193"/>
                <a:gd name="connsiteY216" fmla="*/ 1503495 h 1850880"/>
                <a:gd name="connsiteX217" fmla="*/ 239189 w 1521193"/>
                <a:gd name="connsiteY217" fmla="*/ 1526275 h 1850880"/>
                <a:gd name="connsiteX218" fmla="*/ 256274 w 1521193"/>
                <a:gd name="connsiteY218" fmla="*/ 1531969 h 1850880"/>
                <a:gd name="connsiteX219" fmla="*/ 296139 w 1521193"/>
                <a:gd name="connsiteY219" fmla="*/ 1554749 h 1850880"/>
                <a:gd name="connsiteX220" fmla="*/ 290444 w 1521193"/>
                <a:gd name="connsiteY220" fmla="*/ 1571833 h 1850880"/>
                <a:gd name="connsiteX221" fmla="*/ 256274 w 1521193"/>
                <a:gd name="connsiteY221" fmla="*/ 1594613 h 1850880"/>
                <a:gd name="connsiteX222" fmla="*/ 210714 w 1521193"/>
                <a:gd name="connsiteY222" fmla="*/ 1588918 h 1850880"/>
                <a:gd name="connsiteX223" fmla="*/ 205019 w 1521193"/>
                <a:gd name="connsiteY223" fmla="*/ 1571833 h 1850880"/>
                <a:gd name="connsiteX224" fmla="*/ 199324 w 1521193"/>
                <a:gd name="connsiteY224" fmla="*/ 1549054 h 1850880"/>
                <a:gd name="connsiteX225" fmla="*/ 170849 w 1521193"/>
                <a:gd name="connsiteY225" fmla="*/ 1543359 h 1850880"/>
                <a:gd name="connsiteX226" fmla="*/ 153764 w 1521193"/>
                <a:gd name="connsiteY226" fmla="*/ 1526275 h 1850880"/>
                <a:gd name="connsiteX227" fmla="*/ 136679 w 1521193"/>
                <a:gd name="connsiteY227" fmla="*/ 1514885 h 1850880"/>
                <a:gd name="connsiteX228" fmla="*/ 142374 w 1521193"/>
                <a:gd name="connsiteY228" fmla="*/ 1492106 h 1850880"/>
                <a:gd name="connsiteX229" fmla="*/ 182239 w 1521193"/>
                <a:gd name="connsiteY229" fmla="*/ 1475021 h 1850880"/>
                <a:gd name="connsiteX230" fmla="*/ 199324 w 1521193"/>
                <a:gd name="connsiteY230" fmla="*/ 1457937 h 1850880"/>
                <a:gd name="connsiteX231" fmla="*/ 222104 w 1521193"/>
                <a:gd name="connsiteY231" fmla="*/ 1452242 h 1850880"/>
                <a:gd name="connsiteX232" fmla="*/ 244884 w 1521193"/>
                <a:gd name="connsiteY232" fmla="*/ 1418073 h 1850880"/>
                <a:gd name="connsiteX233" fmla="*/ 256274 w 1521193"/>
                <a:gd name="connsiteY233" fmla="*/ 1400988 h 1850880"/>
                <a:gd name="connsiteX234" fmla="*/ 273359 w 1521193"/>
                <a:gd name="connsiteY234" fmla="*/ 1395294 h 1850880"/>
                <a:gd name="connsiteX235" fmla="*/ 290444 w 1521193"/>
                <a:gd name="connsiteY235" fmla="*/ 1378209 h 1850880"/>
                <a:gd name="connsiteX236" fmla="*/ 279054 w 1521193"/>
                <a:gd name="connsiteY236" fmla="*/ 1344040 h 1850880"/>
                <a:gd name="connsiteX237" fmla="*/ 318919 w 1521193"/>
                <a:gd name="connsiteY237" fmla="*/ 1321261 h 1850880"/>
                <a:gd name="connsiteX238" fmla="*/ 336004 w 1521193"/>
                <a:gd name="connsiteY238" fmla="*/ 1332650 h 1850880"/>
                <a:gd name="connsiteX239" fmla="*/ 353088 w 1521193"/>
                <a:gd name="connsiteY239" fmla="*/ 1338345 h 1850880"/>
                <a:gd name="connsiteX240" fmla="*/ 364478 w 1521193"/>
                <a:gd name="connsiteY240" fmla="*/ 1355430 h 1850880"/>
                <a:gd name="connsiteX241" fmla="*/ 529633 w 1521193"/>
                <a:gd name="connsiteY241" fmla="*/ 1372514 h 1850880"/>
                <a:gd name="connsiteX242" fmla="*/ 541023 w 1521193"/>
                <a:gd name="connsiteY242" fmla="*/ 1355430 h 1850880"/>
                <a:gd name="connsiteX243" fmla="*/ 546718 w 1521193"/>
                <a:gd name="connsiteY243" fmla="*/ 1338345 h 1850880"/>
                <a:gd name="connsiteX244" fmla="*/ 563803 w 1521193"/>
                <a:gd name="connsiteY244" fmla="*/ 1332650 h 1850880"/>
                <a:gd name="connsiteX245" fmla="*/ 592278 w 1521193"/>
                <a:gd name="connsiteY245" fmla="*/ 1309871 h 1850880"/>
                <a:gd name="connsiteX246" fmla="*/ 626447 w 1521193"/>
                <a:gd name="connsiteY246" fmla="*/ 1292787 h 1850880"/>
                <a:gd name="connsiteX247" fmla="*/ 666312 w 1521193"/>
                <a:gd name="connsiteY247" fmla="*/ 1287092 h 1850880"/>
                <a:gd name="connsiteX248" fmla="*/ 672007 w 1521193"/>
                <a:gd name="connsiteY248" fmla="*/ 1247228 h 1850880"/>
                <a:gd name="connsiteX249" fmla="*/ 654922 w 1521193"/>
                <a:gd name="connsiteY249" fmla="*/ 1241533 h 1850880"/>
                <a:gd name="connsiteX250" fmla="*/ 677702 w 1521193"/>
                <a:gd name="connsiteY250" fmla="*/ 1230143 h 1850880"/>
                <a:gd name="connsiteX251" fmla="*/ 774517 w 1521193"/>
                <a:gd name="connsiteY251" fmla="*/ 1218754 h 1850880"/>
                <a:gd name="connsiteX252" fmla="*/ 808687 w 1521193"/>
                <a:gd name="connsiteY252" fmla="*/ 1213059 h 1850880"/>
                <a:gd name="connsiteX253" fmla="*/ 791602 w 1521193"/>
                <a:gd name="connsiteY253" fmla="*/ 1207364 h 1850880"/>
                <a:gd name="connsiteX254" fmla="*/ 751737 w 1521193"/>
                <a:gd name="connsiteY254" fmla="*/ 1173195 h 1850880"/>
                <a:gd name="connsiteX255" fmla="*/ 740347 w 1521193"/>
                <a:gd name="connsiteY255" fmla="*/ 1156111 h 1850880"/>
                <a:gd name="connsiteX256" fmla="*/ 700482 w 1521193"/>
                <a:gd name="connsiteY256" fmla="*/ 1139026 h 1850880"/>
                <a:gd name="connsiteX257" fmla="*/ 495463 w 1521193"/>
                <a:gd name="connsiteY257" fmla="*/ 1127637 h 1850880"/>
                <a:gd name="connsiteX258" fmla="*/ 410038 w 1521193"/>
                <a:gd name="connsiteY258" fmla="*/ 1144721 h 1850880"/>
                <a:gd name="connsiteX259" fmla="*/ 398648 w 1521193"/>
                <a:gd name="connsiteY259" fmla="*/ 1167500 h 1850880"/>
                <a:gd name="connsiteX260" fmla="*/ 353088 w 1521193"/>
                <a:gd name="connsiteY260" fmla="*/ 1218754 h 1850880"/>
                <a:gd name="connsiteX261" fmla="*/ 347394 w 1521193"/>
                <a:gd name="connsiteY261" fmla="*/ 1173195 h 1850880"/>
                <a:gd name="connsiteX262" fmla="*/ 233494 w 1521193"/>
                <a:gd name="connsiteY262" fmla="*/ 1201669 h 1850880"/>
                <a:gd name="connsiteX263" fmla="*/ 216409 w 1521193"/>
                <a:gd name="connsiteY263" fmla="*/ 1218754 h 1850880"/>
                <a:gd name="connsiteX264" fmla="*/ 210714 w 1521193"/>
                <a:gd name="connsiteY264" fmla="*/ 1201669 h 1850880"/>
                <a:gd name="connsiteX265" fmla="*/ 222104 w 1521193"/>
                <a:gd name="connsiteY265" fmla="*/ 1173195 h 1850880"/>
                <a:gd name="connsiteX266" fmla="*/ 205019 w 1521193"/>
                <a:gd name="connsiteY266" fmla="*/ 1167500 h 1850880"/>
                <a:gd name="connsiteX267" fmla="*/ 148069 w 1521193"/>
                <a:gd name="connsiteY267" fmla="*/ 1156111 h 1850880"/>
                <a:gd name="connsiteX268" fmla="*/ 119594 w 1521193"/>
                <a:gd name="connsiteY268" fmla="*/ 1150416 h 1850880"/>
                <a:gd name="connsiteX269" fmla="*/ 85425 w 1521193"/>
                <a:gd name="connsiteY269" fmla="*/ 1139026 h 1850880"/>
                <a:gd name="connsiteX270" fmla="*/ 11390 w 1521193"/>
                <a:gd name="connsiteY270" fmla="*/ 1133331 h 1850880"/>
                <a:gd name="connsiteX271" fmla="*/ 0 w 1521193"/>
                <a:gd name="connsiteY271" fmla="*/ 1116247 h 1850880"/>
                <a:gd name="connsiteX272" fmla="*/ 5695 w 1521193"/>
                <a:gd name="connsiteY272" fmla="*/ 1093468 h 1850880"/>
                <a:gd name="connsiteX273" fmla="*/ 28475 w 1521193"/>
                <a:gd name="connsiteY273" fmla="*/ 1087773 h 1850880"/>
                <a:gd name="connsiteX274" fmla="*/ 34170 w 1521193"/>
                <a:gd name="connsiteY274" fmla="*/ 1047909 h 1850880"/>
                <a:gd name="connsiteX275" fmla="*/ 45560 w 1521193"/>
                <a:gd name="connsiteY275" fmla="*/ 1064993 h 1850880"/>
                <a:gd name="connsiteX276" fmla="*/ 68340 w 1521193"/>
                <a:gd name="connsiteY276" fmla="*/ 1087773 h 1850880"/>
                <a:gd name="connsiteX277" fmla="*/ 85425 w 1521193"/>
                <a:gd name="connsiteY277" fmla="*/ 1093468 h 1850880"/>
                <a:gd name="connsiteX278" fmla="*/ 176544 w 1521193"/>
                <a:gd name="connsiteY278" fmla="*/ 1099162 h 1850880"/>
                <a:gd name="connsiteX279" fmla="*/ 187934 w 1521193"/>
                <a:gd name="connsiteY279" fmla="*/ 1116247 h 1850880"/>
                <a:gd name="connsiteX280" fmla="*/ 227799 w 1521193"/>
                <a:gd name="connsiteY280" fmla="*/ 1133331 h 1850880"/>
                <a:gd name="connsiteX281" fmla="*/ 290444 w 1521193"/>
                <a:gd name="connsiteY281" fmla="*/ 1139026 h 1850880"/>
                <a:gd name="connsiteX282" fmla="*/ 444208 w 1521193"/>
                <a:gd name="connsiteY282" fmla="*/ 1133331 h 1850880"/>
                <a:gd name="connsiteX283" fmla="*/ 427123 w 1521193"/>
                <a:gd name="connsiteY283" fmla="*/ 1127637 h 1850880"/>
                <a:gd name="connsiteX284" fmla="*/ 398648 w 1521193"/>
                <a:gd name="connsiteY284" fmla="*/ 1093468 h 1850880"/>
                <a:gd name="connsiteX285" fmla="*/ 347394 w 1521193"/>
                <a:gd name="connsiteY285" fmla="*/ 1076383 h 1850880"/>
                <a:gd name="connsiteX286" fmla="*/ 290444 w 1521193"/>
                <a:gd name="connsiteY286" fmla="*/ 1047909 h 1850880"/>
                <a:gd name="connsiteX287" fmla="*/ 284749 w 1521193"/>
                <a:gd name="connsiteY287" fmla="*/ 1030824 h 1850880"/>
                <a:gd name="connsiteX288" fmla="*/ 267664 w 1521193"/>
                <a:gd name="connsiteY288" fmla="*/ 1025130 h 1850880"/>
                <a:gd name="connsiteX289" fmla="*/ 244884 w 1521193"/>
                <a:gd name="connsiteY289" fmla="*/ 1008045 h 1850880"/>
                <a:gd name="connsiteX290" fmla="*/ 227799 w 1521193"/>
                <a:gd name="connsiteY290" fmla="*/ 979571 h 1850880"/>
                <a:gd name="connsiteX291" fmla="*/ 210714 w 1521193"/>
                <a:gd name="connsiteY291" fmla="*/ 956792 h 1850880"/>
                <a:gd name="connsiteX292" fmla="*/ 182239 w 1521193"/>
                <a:gd name="connsiteY292" fmla="*/ 894148 h 1850880"/>
                <a:gd name="connsiteX293" fmla="*/ 148069 w 1521193"/>
                <a:gd name="connsiteY293" fmla="*/ 934012 h 1850880"/>
                <a:gd name="connsiteX294" fmla="*/ 136679 w 1521193"/>
                <a:gd name="connsiteY294" fmla="*/ 882759 h 1850880"/>
                <a:gd name="connsiteX295" fmla="*/ 170849 w 1521193"/>
                <a:gd name="connsiteY295" fmla="*/ 837200 h 1850880"/>
                <a:gd name="connsiteX296" fmla="*/ 187934 w 1521193"/>
                <a:gd name="connsiteY296" fmla="*/ 865674 h 1850880"/>
                <a:gd name="connsiteX297" fmla="*/ 193629 w 1521193"/>
                <a:gd name="connsiteY297" fmla="*/ 888454 h 1850880"/>
                <a:gd name="connsiteX298" fmla="*/ 210714 w 1521193"/>
                <a:gd name="connsiteY298" fmla="*/ 905538 h 1850880"/>
                <a:gd name="connsiteX299" fmla="*/ 233494 w 1521193"/>
                <a:gd name="connsiteY299" fmla="*/ 951097 h 1850880"/>
                <a:gd name="connsiteX300" fmla="*/ 279054 w 1521193"/>
                <a:gd name="connsiteY300" fmla="*/ 979571 h 1850880"/>
                <a:gd name="connsiteX301" fmla="*/ 313224 w 1521193"/>
                <a:gd name="connsiteY301" fmla="*/ 1002350 h 1850880"/>
                <a:gd name="connsiteX302" fmla="*/ 347394 w 1521193"/>
                <a:gd name="connsiteY302" fmla="*/ 1036519 h 1850880"/>
                <a:gd name="connsiteX303" fmla="*/ 364478 w 1521193"/>
                <a:gd name="connsiteY303" fmla="*/ 1064993 h 1850880"/>
                <a:gd name="connsiteX304" fmla="*/ 398648 w 1521193"/>
                <a:gd name="connsiteY304" fmla="*/ 1076383 h 1850880"/>
                <a:gd name="connsiteX305" fmla="*/ 438513 w 1521193"/>
                <a:gd name="connsiteY305" fmla="*/ 1064993 h 1850880"/>
                <a:gd name="connsiteX306" fmla="*/ 449903 w 1521193"/>
                <a:gd name="connsiteY306" fmla="*/ 1082078 h 1850880"/>
                <a:gd name="connsiteX307" fmla="*/ 455598 w 1521193"/>
                <a:gd name="connsiteY307" fmla="*/ 1099162 h 1850880"/>
                <a:gd name="connsiteX308" fmla="*/ 501158 w 1521193"/>
                <a:gd name="connsiteY308" fmla="*/ 1104857 h 1850880"/>
                <a:gd name="connsiteX309" fmla="*/ 620752 w 1521193"/>
                <a:gd name="connsiteY309" fmla="*/ 1116247 h 1850880"/>
                <a:gd name="connsiteX310" fmla="*/ 649227 w 1521193"/>
                <a:gd name="connsiteY310" fmla="*/ 1104857 h 1850880"/>
                <a:gd name="connsiteX311" fmla="*/ 597973 w 1521193"/>
                <a:gd name="connsiteY311" fmla="*/ 1076383 h 1850880"/>
                <a:gd name="connsiteX312" fmla="*/ 575193 w 1521193"/>
                <a:gd name="connsiteY312" fmla="*/ 1059299 h 1850880"/>
                <a:gd name="connsiteX313" fmla="*/ 569498 w 1521193"/>
                <a:gd name="connsiteY313" fmla="*/ 1042214 h 1850880"/>
                <a:gd name="connsiteX314" fmla="*/ 552413 w 1521193"/>
                <a:gd name="connsiteY314" fmla="*/ 1030824 h 1850880"/>
                <a:gd name="connsiteX315" fmla="*/ 518243 w 1521193"/>
                <a:gd name="connsiteY315" fmla="*/ 996655 h 1850880"/>
                <a:gd name="connsiteX316" fmla="*/ 501158 w 1521193"/>
                <a:gd name="connsiteY316" fmla="*/ 979571 h 1850880"/>
                <a:gd name="connsiteX317" fmla="*/ 478378 w 1521193"/>
                <a:gd name="connsiteY317" fmla="*/ 968181 h 1850880"/>
                <a:gd name="connsiteX318" fmla="*/ 461293 w 1521193"/>
                <a:gd name="connsiteY318" fmla="*/ 962486 h 1850880"/>
                <a:gd name="connsiteX319" fmla="*/ 427123 w 1521193"/>
                <a:gd name="connsiteY319" fmla="*/ 934012 h 1850880"/>
                <a:gd name="connsiteX320" fmla="*/ 421428 w 1521193"/>
                <a:gd name="connsiteY320" fmla="*/ 911233 h 1850880"/>
                <a:gd name="connsiteX321" fmla="*/ 404343 w 1521193"/>
                <a:gd name="connsiteY321" fmla="*/ 905538 h 1850880"/>
                <a:gd name="connsiteX322" fmla="*/ 387258 w 1521193"/>
                <a:gd name="connsiteY322" fmla="*/ 894148 h 1850880"/>
                <a:gd name="connsiteX323" fmla="*/ 375868 w 1521193"/>
                <a:gd name="connsiteY323" fmla="*/ 877064 h 1850880"/>
                <a:gd name="connsiteX324" fmla="*/ 358783 w 1521193"/>
                <a:gd name="connsiteY324" fmla="*/ 871369 h 1850880"/>
                <a:gd name="connsiteX325" fmla="*/ 353088 w 1521193"/>
                <a:gd name="connsiteY325" fmla="*/ 814421 h 1850880"/>
                <a:gd name="connsiteX326" fmla="*/ 347394 w 1521193"/>
                <a:gd name="connsiteY326" fmla="*/ 797336 h 1850880"/>
                <a:gd name="connsiteX327" fmla="*/ 341699 w 1521193"/>
                <a:gd name="connsiteY327" fmla="*/ 774557 h 1850880"/>
                <a:gd name="connsiteX328" fmla="*/ 324614 w 1521193"/>
                <a:gd name="connsiteY328" fmla="*/ 768862 h 1850880"/>
                <a:gd name="connsiteX329" fmla="*/ 239189 w 1521193"/>
                <a:gd name="connsiteY329" fmla="*/ 768862 h 1850880"/>
                <a:gd name="connsiteX330" fmla="*/ 216409 w 1521193"/>
                <a:gd name="connsiteY330" fmla="*/ 757473 h 1850880"/>
                <a:gd name="connsiteX331" fmla="*/ 199324 w 1521193"/>
                <a:gd name="connsiteY331" fmla="*/ 751778 h 1850880"/>
                <a:gd name="connsiteX332" fmla="*/ 193629 w 1521193"/>
                <a:gd name="connsiteY332" fmla="*/ 734693 h 1850880"/>
                <a:gd name="connsiteX333" fmla="*/ 267664 w 1521193"/>
                <a:gd name="connsiteY333" fmla="*/ 723304 h 1850880"/>
                <a:gd name="connsiteX334" fmla="*/ 284749 w 1521193"/>
                <a:gd name="connsiteY334" fmla="*/ 711914 h 1850880"/>
                <a:gd name="connsiteX335" fmla="*/ 313224 w 1521193"/>
                <a:gd name="connsiteY335" fmla="*/ 677745 h 1850880"/>
                <a:gd name="connsiteX336" fmla="*/ 324614 w 1521193"/>
                <a:gd name="connsiteY336" fmla="*/ 711914 h 1850880"/>
                <a:gd name="connsiteX337" fmla="*/ 330309 w 1521193"/>
                <a:gd name="connsiteY337" fmla="*/ 740388 h 1850880"/>
                <a:gd name="connsiteX338" fmla="*/ 353088 w 1521193"/>
                <a:gd name="connsiteY338" fmla="*/ 774557 h 1850880"/>
                <a:gd name="connsiteX339" fmla="*/ 364478 w 1521193"/>
                <a:gd name="connsiteY339" fmla="*/ 825810 h 1850880"/>
                <a:gd name="connsiteX340" fmla="*/ 375868 w 1521193"/>
                <a:gd name="connsiteY340" fmla="*/ 859979 h 1850880"/>
                <a:gd name="connsiteX341" fmla="*/ 421428 w 1521193"/>
                <a:gd name="connsiteY341" fmla="*/ 888454 h 1850880"/>
                <a:gd name="connsiteX342" fmla="*/ 466988 w 1521193"/>
                <a:gd name="connsiteY342" fmla="*/ 916928 h 1850880"/>
                <a:gd name="connsiteX343" fmla="*/ 455598 w 1521193"/>
                <a:gd name="connsiteY343" fmla="*/ 871369 h 1850880"/>
                <a:gd name="connsiteX344" fmla="*/ 444208 w 1521193"/>
                <a:gd name="connsiteY344" fmla="*/ 854285 h 1850880"/>
                <a:gd name="connsiteX345" fmla="*/ 449903 w 1521193"/>
                <a:gd name="connsiteY345" fmla="*/ 780252 h 1850880"/>
                <a:gd name="connsiteX346" fmla="*/ 438513 w 1521193"/>
                <a:gd name="connsiteY346" fmla="*/ 723304 h 1850880"/>
                <a:gd name="connsiteX347" fmla="*/ 427123 w 1521193"/>
                <a:gd name="connsiteY347" fmla="*/ 654966 h 1850880"/>
                <a:gd name="connsiteX348" fmla="*/ 421428 w 1521193"/>
                <a:gd name="connsiteY348" fmla="*/ 632186 h 1850880"/>
                <a:gd name="connsiteX349" fmla="*/ 410038 w 1521193"/>
                <a:gd name="connsiteY349" fmla="*/ 609407 h 1850880"/>
                <a:gd name="connsiteX350" fmla="*/ 404343 w 1521193"/>
                <a:gd name="connsiteY350" fmla="*/ 575238 h 1850880"/>
                <a:gd name="connsiteX351" fmla="*/ 387258 w 1521193"/>
                <a:gd name="connsiteY351" fmla="*/ 586628 h 1850880"/>
                <a:gd name="connsiteX352" fmla="*/ 421428 w 1521193"/>
                <a:gd name="connsiteY352" fmla="*/ 615102 h 1850880"/>
                <a:gd name="connsiteX353" fmla="*/ 449903 w 1521193"/>
                <a:gd name="connsiteY353" fmla="*/ 609407 h 1850880"/>
                <a:gd name="connsiteX354" fmla="*/ 512548 w 1521193"/>
                <a:gd name="connsiteY354" fmla="*/ 552459 h 1850880"/>
                <a:gd name="connsiteX355" fmla="*/ 518243 w 1521193"/>
                <a:gd name="connsiteY355" fmla="*/ 575238 h 1850880"/>
                <a:gd name="connsiteX356" fmla="*/ 523938 w 1521193"/>
                <a:gd name="connsiteY356" fmla="*/ 592322 h 1850880"/>
                <a:gd name="connsiteX357" fmla="*/ 506853 w 1521193"/>
                <a:gd name="connsiteY357" fmla="*/ 609407 h 1850880"/>
                <a:gd name="connsiteX358" fmla="*/ 472683 w 1521193"/>
                <a:gd name="connsiteY358" fmla="*/ 643576 h 1850880"/>
                <a:gd name="connsiteX359" fmla="*/ 506853 w 1521193"/>
                <a:gd name="connsiteY359" fmla="*/ 666355 h 1850880"/>
                <a:gd name="connsiteX360" fmla="*/ 523938 w 1521193"/>
                <a:gd name="connsiteY360" fmla="*/ 683440 h 1850880"/>
                <a:gd name="connsiteX361" fmla="*/ 569498 w 1521193"/>
                <a:gd name="connsiteY361" fmla="*/ 700524 h 1850880"/>
                <a:gd name="connsiteX362" fmla="*/ 546718 w 1521193"/>
                <a:gd name="connsiteY362" fmla="*/ 757473 h 1850880"/>
                <a:gd name="connsiteX363" fmla="*/ 518243 w 1521193"/>
                <a:gd name="connsiteY363" fmla="*/ 774557 h 1850880"/>
                <a:gd name="connsiteX364" fmla="*/ 501158 w 1521193"/>
                <a:gd name="connsiteY364" fmla="*/ 808726 h 1850880"/>
                <a:gd name="connsiteX365" fmla="*/ 489768 w 1521193"/>
                <a:gd name="connsiteY365" fmla="*/ 825810 h 1850880"/>
                <a:gd name="connsiteX366" fmla="*/ 495463 w 1521193"/>
                <a:gd name="connsiteY366" fmla="*/ 877064 h 1850880"/>
                <a:gd name="connsiteX367" fmla="*/ 501158 w 1521193"/>
                <a:gd name="connsiteY367" fmla="*/ 894148 h 1850880"/>
                <a:gd name="connsiteX368" fmla="*/ 518243 w 1521193"/>
                <a:gd name="connsiteY368" fmla="*/ 911233 h 1850880"/>
                <a:gd name="connsiteX369" fmla="*/ 541023 w 1521193"/>
                <a:gd name="connsiteY369" fmla="*/ 916928 h 1850880"/>
                <a:gd name="connsiteX370" fmla="*/ 563803 w 1521193"/>
                <a:gd name="connsiteY370" fmla="*/ 951097 h 1850880"/>
                <a:gd name="connsiteX371" fmla="*/ 580888 w 1521193"/>
                <a:gd name="connsiteY371" fmla="*/ 990961 h 1850880"/>
                <a:gd name="connsiteX372" fmla="*/ 597973 w 1521193"/>
                <a:gd name="connsiteY372" fmla="*/ 996655 h 1850880"/>
                <a:gd name="connsiteX373" fmla="*/ 615058 w 1521193"/>
                <a:gd name="connsiteY373" fmla="*/ 996655 h 1850880"/>
                <a:gd name="connsiteX374" fmla="*/ 603668 w 1521193"/>
                <a:gd name="connsiteY374" fmla="*/ 916928 h 1850880"/>
                <a:gd name="connsiteX375" fmla="*/ 592278 w 1521193"/>
                <a:gd name="connsiteY375" fmla="*/ 894148 h 1850880"/>
                <a:gd name="connsiteX376" fmla="*/ 586583 w 1521193"/>
                <a:gd name="connsiteY376" fmla="*/ 871369 h 1850880"/>
                <a:gd name="connsiteX377" fmla="*/ 580888 w 1521193"/>
                <a:gd name="connsiteY377" fmla="*/ 825810 h 1850880"/>
                <a:gd name="connsiteX378" fmla="*/ 615058 w 1521193"/>
                <a:gd name="connsiteY378" fmla="*/ 837200 h 1850880"/>
                <a:gd name="connsiteX379" fmla="*/ 637837 w 1521193"/>
                <a:gd name="connsiteY379" fmla="*/ 831505 h 1850880"/>
                <a:gd name="connsiteX380" fmla="*/ 626447 w 1521193"/>
                <a:gd name="connsiteY380" fmla="*/ 814421 h 1850880"/>
                <a:gd name="connsiteX381" fmla="*/ 592278 w 1521193"/>
                <a:gd name="connsiteY381" fmla="*/ 797336 h 1850880"/>
                <a:gd name="connsiteX382" fmla="*/ 586583 w 1521193"/>
                <a:gd name="connsiteY382" fmla="*/ 780252 h 1850880"/>
                <a:gd name="connsiteX383" fmla="*/ 632142 w 1521193"/>
                <a:gd name="connsiteY383" fmla="*/ 740388 h 1850880"/>
                <a:gd name="connsiteX384" fmla="*/ 626447 w 1521193"/>
                <a:gd name="connsiteY384" fmla="*/ 723304 h 1850880"/>
                <a:gd name="connsiteX385" fmla="*/ 632142 w 1521193"/>
                <a:gd name="connsiteY385" fmla="*/ 780252 h 1850880"/>
                <a:gd name="connsiteX386" fmla="*/ 654922 w 1521193"/>
                <a:gd name="connsiteY386" fmla="*/ 785947 h 1850880"/>
                <a:gd name="connsiteX387" fmla="*/ 677702 w 1521193"/>
                <a:gd name="connsiteY387" fmla="*/ 859979 h 1850880"/>
                <a:gd name="connsiteX388" fmla="*/ 694787 w 1521193"/>
                <a:gd name="connsiteY388" fmla="*/ 871369 h 1850880"/>
                <a:gd name="connsiteX389" fmla="*/ 683397 w 1521193"/>
                <a:gd name="connsiteY389" fmla="*/ 894148 h 1850880"/>
                <a:gd name="connsiteX390" fmla="*/ 700482 w 1521193"/>
                <a:gd name="connsiteY390" fmla="*/ 968181 h 1850880"/>
                <a:gd name="connsiteX391" fmla="*/ 711872 w 1521193"/>
                <a:gd name="connsiteY391" fmla="*/ 985266 h 1850880"/>
                <a:gd name="connsiteX392" fmla="*/ 717567 w 1521193"/>
                <a:gd name="connsiteY392" fmla="*/ 1002350 h 1850880"/>
                <a:gd name="connsiteX393" fmla="*/ 740347 w 1521193"/>
                <a:gd name="connsiteY393" fmla="*/ 1008045 h 1850880"/>
                <a:gd name="connsiteX394" fmla="*/ 757432 w 1521193"/>
                <a:gd name="connsiteY394" fmla="*/ 1013740 h 1850880"/>
                <a:gd name="connsiteX395" fmla="*/ 808687 w 1521193"/>
                <a:gd name="connsiteY395" fmla="*/ 1036519 h 1850880"/>
                <a:gd name="connsiteX396" fmla="*/ 820077 w 1521193"/>
                <a:gd name="connsiteY396" fmla="*/ 1059299 h 1850880"/>
                <a:gd name="connsiteX397" fmla="*/ 859942 w 1521193"/>
                <a:gd name="connsiteY397" fmla="*/ 1076383 h 1850880"/>
                <a:gd name="connsiteX398" fmla="*/ 842857 w 1521193"/>
                <a:gd name="connsiteY398" fmla="*/ 1087773 h 1850880"/>
                <a:gd name="connsiteX399" fmla="*/ 825772 w 1521193"/>
                <a:gd name="connsiteY399" fmla="*/ 1076383 h 1850880"/>
                <a:gd name="connsiteX400" fmla="*/ 797297 w 1521193"/>
                <a:gd name="connsiteY400" fmla="*/ 1047909 h 1850880"/>
                <a:gd name="connsiteX401" fmla="*/ 763127 w 1521193"/>
                <a:gd name="connsiteY401" fmla="*/ 1042214 h 1850880"/>
                <a:gd name="connsiteX402" fmla="*/ 700482 w 1521193"/>
                <a:gd name="connsiteY402" fmla="*/ 1019435 h 1850880"/>
                <a:gd name="connsiteX403" fmla="*/ 677702 w 1521193"/>
                <a:gd name="connsiteY403" fmla="*/ 1002350 h 1850880"/>
                <a:gd name="connsiteX404" fmla="*/ 672007 w 1521193"/>
                <a:gd name="connsiteY404" fmla="*/ 911233 h 1850880"/>
                <a:gd name="connsiteX405" fmla="*/ 637837 w 1521193"/>
                <a:gd name="connsiteY405" fmla="*/ 888454 h 1850880"/>
                <a:gd name="connsiteX406" fmla="*/ 558108 w 1521193"/>
                <a:gd name="connsiteY406" fmla="*/ 916928 h 1850880"/>
                <a:gd name="connsiteX407" fmla="*/ 580888 w 1521193"/>
                <a:gd name="connsiteY407" fmla="*/ 962486 h 1850880"/>
                <a:gd name="connsiteX408" fmla="*/ 615058 w 1521193"/>
                <a:gd name="connsiteY408" fmla="*/ 985266 h 1850880"/>
                <a:gd name="connsiteX409" fmla="*/ 632142 w 1521193"/>
                <a:gd name="connsiteY409" fmla="*/ 1025130 h 1850880"/>
                <a:gd name="connsiteX410" fmla="*/ 643532 w 1521193"/>
                <a:gd name="connsiteY410" fmla="*/ 1059299 h 1850880"/>
                <a:gd name="connsiteX411" fmla="*/ 700482 w 1521193"/>
                <a:gd name="connsiteY411" fmla="*/ 1064993 h 1850880"/>
                <a:gd name="connsiteX412" fmla="*/ 751737 w 1521193"/>
                <a:gd name="connsiteY412" fmla="*/ 1064993 h 1850880"/>
                <a:gd name="connsiteX413" fmla="*/ 768822 w 1521193"/>
                <a:gd name="connsiteY413" fmla="*/ 1139026 h 1850880"/>
                <a:gd name="connsiteX414" fmla="*/ 785907 w 1521193"/>
                <a:gd name="connsiteY414" fmla="*/ 1150416 h 1850880"/>
                <a:gd name="connsiteX415" fmla="*/ 825772 w 1521193"/>
                <a:gd name="connsiteY415" fmla="*/ 1144721 h 1850880"/>
                <a:gd name="connsiteX416" fmla="*/ 882722 w 1521193"/>
                <a:gd name="connsiteY416" fmla="*/ 1139026 h 1850880"/>
                <a:gd name="connsiteX417" fmla="*/ 911196 w 1521193"/>
                <a:gd name="connsiteY417" fmla="*/ 1121942 h 1850880"/>
                <a:gd name="connsiteX418" fmla="*/ 928281 w 1521193"/>
                <a:gd name="connsiteY418" fmla="*/ 1116247 h 1850880"/>
                <a:gd name="connsiteX419" fmla="*/ 916891 w 1521193"/>
                <a:gd name="connsiteY419" fmla="*/ 1053604 h 1850880"/>
                <a:gd name="connsiteX420" fmla="*/ 905501 w 1521193"/>
                <a:gd name="connsiteY420" fmla="*/ 1030824 h 1850880"/>
                <a:gd name="connsiteX421" fmla="*/ 888416 w 1521193"/>
                <a:gd name="connsiteY421" fmla="*/ 1025130 h 1850880"/>
                <a:gd name="connsiteX422" fmla="*/ 888416 w 1521193"/>
                <a:gd name="connsiteY422" fmla="*/ 985266 h 1850880"/>
                <a:gd name="connsiteX423" fmla="*/ 882722 w 1521193"/>
                <a:gd name="connsiteY423" fmla="*/ 945402 h 1850880"/>
                <a:gd name="connsiteX424" fmla="*/ 865637 w 1521193"/>
                <a:gd name="connsiteY424" fmla="*/ 939707 h 1850880"/>
                <a:gd name="connsiteX425" fmla="*/ 842857 w 1521193"/>
                <a:gd name="connsiteY425" fmla="*/ 934012 h 1850880"/>
                <a:gd name="connsiteX426" fmla="*/ 808687 w 1521193"/>
                <a:gd name="connsiteY426" fmla="*/ 916928 h 1850880"/>
                <a:gd name="connsiteX427" fmla="*/ 802992 w 1521193"/>
                <a:gd name="connsiteY427" fmla="*/ 934012 h 1850880"/>
                <a:gd name="connsiteX428" fmla="*/ 791602 w 1521193"/>
                <a:gd name="connsiteY428" fmla="*/ 951097 h 1850880"/>
                <a:gd name="connsiteX429" fmla="*/ 774517 w 1521193"/>
                <a:gd name="connsiteY429" fmla="*/ 945402 h 1850880"/>
                <a:gd name="connsiteX430" fmla="*/ 797297 w 1521193"/>
                <a:gd name="connsiteY430" fmla="*/ 882759 h 1850880"/>
                <a:gd name="connsiteX431" fmla="*/ 774517 w 1521193"/>
                <a:gd name="connsiteY431" fmla="*/ 871369 h 1850880"/>
                <a:gd name="connsiteX432" fmla="*/ 751737 w 1521193"/>
                <a:gd name="connsiteY432" fmla="*/ 848590 h 1850880"/>
                <a:gd name="connsiteX433" fmla="*/ 740347 w 1521193"/>
                <a:gd name="connsiteY433" fmla="*/ 808726 h 1850880"/>
                <a:gd name="connsiteX434" fmla="*/ 797297 w 1521193"/>
                <a:gd name="connsiteY434" fmla="*/ 780252 h 1850880"/>
                <a:gd name="connsiteX435" fmla="*/ 780212 w 1521193"/>
                <a:gd name="connsiteY435" fmla="*/ 785947 h 1850880"/>
                <a:gd name="connsiteX436" fmla="*/ 791602 w 1521193"/>
                <a:gd name="connsiteY436" fmla="*/ 808726 h 1850880"/>
                <a:gd name="connsiteX437" fmla="*/ 797297 w 1521193"/>
                <a:gd name="connsiteY437" fmla="*/ 825810 h 1850880"/>
                <a:gd name="connsiteX438" fmla="*/ 814382 w 1521193"/>
                <a:gd name="connsiteY438" fmla="*/ 837200 h 1850880"/>
                <a:gd name="connsiteX439" fmla="*/ 825772 w 1521193"/>
                <a:gd name="connsiteY439" fmla="*/ 854285 h 1850880"/>
                <a:gd name="connsiteX440" fmla="*/ 854247 w 1521193"/>
                <a:gd name="connsiteY440" fmla="*/ 871369 h 1850880"/>
                <a:gd name="connsiteX441" fmla="*/ 871332 w 1521193"/>
                <a:gd name="connsiteY441" fmla="*/ 882759 h 1850880"/>
                <a:gd name="connsiteX442" fmla="*/ 905501 w 1521193"/>
                <a:gd name="connsiteY442" fmla="*/ 905538 h 1850880"/>
                <a:gd name="connsiteX443" fmla="*/ 916891 w 1521193"/>
                <a:gd name="connsiteY443" fmla="*/ 848590 h 1850880"/>
                <a:gd name="connsiteX444" fmla="*/ 922586 w 1521193"/>
                <a:gd name="connsiteY444" fmla="*/ 820116 h 1850880"/>
                <a:gd name="connsiteX445" fmla="*/ 905501 w 1521193"/>
                <a:gd name="connsiteY445" fmla="*/ 808726 h 1850880"/>
                <a:gd name="connsiteX446" fmla="*/ 877027 w 1521193"/>
                <a:gd name="connsiteY446" fmla="*/ 763167 h 1850880"/>
                <a:gd name="connsiteX447" fmla="*/ 865637 w 1521193"/>
                <a:gd name="connsiteY447" fmla="*/ 746083 h 1850880"/>
                <a:gd name="connsiteX448" fmla="*/ 854247 w 1521193"/>
                <a:gd name="connsiteY448" fmla="*/ 723304 h 1850880"/>
                <a:gd name="connsiteX449" fmla="*/ 825772 w 1521193"/>
                <a:gd name="connsiteY449" fmla="*/ 689135 h 1850880"/>
                <a:gd name="connsiteX450" fmla="*/ 814382 w 1521193"/>
                <a:gd name="connsiteY450" fmla="*/ 660660 h 1850880"/>
                <a:gd name="connsiteX451" fmla="*/ 797297 w 1521193"/>
                <a:gd name="connsiteY451" fmla="*/ 643576 h 1850880"/>
                <a:gd name="connsiteX452" fmla="*/ 763127 w 1521193"/>
                <a:gd name="connsiteY452" fmla="*/ 620797 h 1850880"/>
                <a:gd name="connsiteX453" fmla="*/ 746042 w 1521193"/>
                <a:gd name="connsiteY453" fmla="*/ 626491 h 1850880"/>
                <a:gd name="connsiteX454" fmla="*/ 751737 w 1521193"/>
                <a:gd name="connsiteY454" fmla="*/ 666355 h 1850880"/>
                <a:gd name="connsiteX455" fmla="*/ 746042 w 1521193"/>
                <a:gd name="connsiteY455" fmla="*/ 683440 h 1850880"/>
                <a:gd name="connsiteX456" fmla="*/ 728957 w 1521193"/>
                <a:gd name="connsiteY456" fmla="*/ 677745 h 1850880"/>
                <a:gd name="connsiteX457" fmla="*/ 711872 w 1521193"/>
                <a:gd name="connsiteY457" fmla="*/ 660660 h 1850880"/>
                <a:gd name="connsiteX458" fmla="*/ 717567 w 1521193"/>
                <a:gd name="connsiteY458" fmla="*/ 643576 h 1850880"/>
                <a:gd name="connsiteX459" fmla="*/ 751737 w 1521193"/>
                <a:gd name="connsiteY459" fmla="*/ 626491 h 1850880"/>
                <a:gd name="connsiteX460" fmla="*/ 763127 w 1521193"/>
                <a:gd name="connsiteY460" fmla="*/ 609407 h 1850880"/>
                <a:gd name="connsiteX461" fmla="*/ 734652 w 1521193"/>
                <a:gd name="connsiteY461" fmla="*/ 598017 h 1850880"/>
                <a:gd name="connsiteX462" fmla="*/ 706177 w 1521193"/>
                <a:gd name="connsiteY462" fmla="*/ 569543 h 1850880"/>
                <a:gd name="connsiteX463" fmla="*/ 666312 w 1521193"/>
                <a:gd name="connsiteY463" fmla="*/ 546764 h 1850880"/>
                <a:gd name="connsiteX464" fmla="*/ 654922 w 1521193"/>
                <a:gd name="connsiteY464" fmla="*/ 529679 h 1850880"/>
                <a:gd name="connsiteX465" fmla="*/ 672007 w 1521193"/>
                <a:gd name="connsiteY465" fmla="*/ 518290 h 1850880"/>
                <a:gd name="connsiteX466" fmla="*/ 700482 w 1521193"/>
                <a:gd name="connsiteY466" fmla="*/ 495510 h 1850880"/>
                <a:gd name="connsiteX467" fmla="*/ 683397 w 1521193"/>
                <a:gd name="connsiteY467" fmla="*/ 489815 h 1850880"/>
                <a:gd name="connsiteX468" fmla="*/ 700482 w 1521193"/>
                <a:gd name="connsiteY468" fmla="*/ 501205 h 1850880"/>
                <a:gd name="connsiteX469" fmla="*/ 723262 w 1521193"/>
                <a:gd name="connsiteY469" fmla="*/ 489815 h 1850880"/>
                <a:gd name="connsiteX470" fmla="*/ 711872 w 1521193"/>
                <a:gd name="connsiteY470" fmla="*/ 472731 h 1850880"/>
                <a:gd name="connsiteX471" fmla="*/ 689092 w 1521193"/>
                <a:gd name="connsiteY471" fmla="*/ 467036 h 1850880"/>
                <a:gd name="connsiteX472" fmla="*/ 672007 w 1521193"/>
                <a:gd name="connsiteY472" fmla="*/ 444257 h 1850880"/>
                <a:gd name="connsiteX473" fmla="*/ 706177 w 1521193"/>
                <a:gd name="connsiteY473" fmla="*/ 455646 h 1850880"/>
                <a:gd name="connsiteX474" fmla="*/ 723262 w 1521193"/>
                <a:gd name="connsiteY474" fmla="*/ 478426 h 1850880"/>
                <a:gd name="connsiteX475" fmla="*/ 763127 w 1521193"/>
                <a:gd name="connsiteY475" fmla="*/ 444257 h 1850880"/>
                <a:gd name="connsiteX476" fmla="*/ 757432 w 1521193"/>
                <a:gd name="connsiteY476" fmla="*/ 421477 h 1850880"/>
                <a:gd name="connsiteX477" fmla="*/ 734652 w 1521193"/>
                <a:gd name="connsiteY477" fmla="*/ 404393 h 1850880"/>
                <a:gd name="connsiteX478" fmla="*/ 780212 w 1521193"/>
                <a:gd name="connsiteY478" fmla="*/ 381614 h 1850880"/>
                <a:gd name="connsiteX479" fmla="*/ 768822 w 1521193"/>
                <a:gd name="connsiteY479" fmla="*/ 387309 h 1850880"/>
                <a:gd name="connsiteX480" fmla="*/ 757432 w 1521193"/>
                <a:gd name="connsiteY480" fmla="*/ 467036 h 1850880"/>
                <a:gd name="connsiteX481" fmla="*/ 746042 w 1521193"/>
                <a:gd name="connsiteY481" fmla="*/ 484121 h 1850880"/>
                <a:gd name="connsiteX482" fmla="*/ 740347 w 1521193"/>
                <a:gd name="connsiteY482" fmla="*/ 529679 h 1850880"/>
                <a:gd name="connsiteX483" fmla="*/ 797297 w 1521193"/>
                <a:gd name="connsiteY483" fmla="*/ 563848 h 1850880"/>
                <a:gd name="connsiteX484" fmla="*/ 825772 w 1521193"/>
                <a:gd name="connsiteY484" fmla="*/ 580933 h 1850880"/>
                <a:gd name="connsiteX485" fmla="*/ 842857 w 1521193"/>
                <a:gd name="connsiteY485" fmla="*/ 586628 h 1850880"/>
                <a:gd name="connsiteX486" fmla="*/ 865637 w 1521193"/>
                <a:gd name="connsiteY486" fmla="*/ 609407 h 1850880"/>
                <a:gd name="connsiteX487" fmla="*/ 871332 w 1521193"/>
                <a:gd name="connsiteY487" fmla="*/ 632186 h 1850880"/>
                <a:gd name="connsiteX488" fmla="*/ 899806 w 1521193"/>
                <a:gd name="connsiteY488" fmla="*/ 660660 h 1850880"/>
                <a:gd name="connsiteX489" fmla="*/ 922586 w 1521193"/>
                <a:gd name="connsiteY489" fmla="*/ 654966 h 1850880"/>
                <a:gd name="connsiteX490" fmla="*/ 916891 w 1521193"/>
                <a:gd name="connsiteY490" fmla="*/ 620797 h 1850880"/>
                <a:gd name="connsiteX491" fmla="*/ 911196 w 1521193"/>
                <a:gd name="connsiteY491" fmla="*/ 592322 h 1850880"/>
                <a:gd name="connsiteX492" fmla="*/ 928281 w 1521193"/>
                <a:gd name="connsiteY492" fmla="*/ 478426 h 1850880"/>
                <a:gd name="connsiteX493" fmla="*/ 939671 w 1521193"/>
                <a:gd name="connsiteY493" fmla="*/ 449952 h 1850880"/>
                <a:gd name="connsiteX494" fmla="*/ 905501 w 1521193"/>
                <a:gd name="connsiteY494" fmla="*/ 381614 h 1850880"/>
                <a:gd name="connsiteX495" fmla="*/ 922586 w 1521193"/>
                <a:gd name="connsiteY495" fmla="*/ 370224 h 1850880"/>
                <a:gd name="connsiteX496" fmla="*/ 933976 w 1521193"/>
                <a:gd name="connsiteY496" fmla="*/ 353140 h 1850880"/>
                <a:gd name="connsiteX497" fmla="*/ 939671 w 1521193"/>
                <a:gd name="connsiteY497" fmla="*/ 381614 h 1850880"/>
                <a:gd name="connsiteX498" fmla="*/ 945366 w 1521193"/>
                <a:gd name="connsiteY498" fmla="*/ 421477 h 1850880"/>
                <a:gd name="connsiteX499" fmla="*/ 973841 w 1521193"/>
                <a:gd name="connsiteY499" fmla="*/ 415783 h 1850880"/>
                <a:gd name="connsiteX500" fmla="*/ 996621 w 1521193"/>
                <a:gd name="connsiteY500" fmla="*/ 375919 h 1850880"/>
                <a:gd name="connsiteX501" fmla="*/ 973841 w 1521193"/>
                <a:gd name="connsiteY501" fmla="*/ 393003 h 1850880"/>
                <a:gd name="connsiteX502" fmla="*/ 956756 w 1521193"/>
                <a:gd name="connsiteY502" fmla="*/ 427172 h 1850880"/>
                <a:gd name="connsiteX503" fmla="*/ 956756 w 1521193"/>
                <a:gd name="connsiteY503" fmla="*/ 563848 h 1850880"/>
                <a:gd name="connsiteX504" fmla="*/ 962451 w 1521193"/>
                <a:gd name="connsiteY504" fmla="*/ 757473 h 1850880"/>
                <a:gd name="connsiteX505" fmla="*/ 1036486 w 1521193"/>
                <a:gd name="connsiteY505" fmla="*/ 746083 h 1850880"/>
                <a:gd name="connsiteX506" fmla="*/ 1042181 w 1521193"/>
                <a:gd name="connsiteY506" fmla="*/ 711914 h 1850880"/>
                <a:gd name="connsiteX507" fmla="*/ 1053571 w 1521193"/>
                <a:gd name="connsiteY507" fmla="*/ 677745 h 1850880"/>
                <a:gd name="connsiteX508" fmla="*/ 1059266 w 1521193"/>
                <a:gd name="connsiteY508" fmla="*/ 654966 h 1850880"/>
                <a:gd name="connsiteX509" fmla="*/ 1076351 w 1521193"/>
                <a:gd name="connsiteY509" fmla="*/ 620797 h 1850880"/>
                <a:gd name="connsiteX510" fmla="*/ 1082046 w 1521193"/>
                <a:gd name="connsiteY510" fmla="*/ 586628 h 1850880"/>
                <a:gd name="connsiteX511" fmla="*/ 1116216 w 1521193"/>
                <a:gd name="connsiteY511" fmla="*/ 563848 h 1850880"/>
                <a:gd name="connsiteX512" fmla="*/ 1127606 w 1521193"/>
                <a:gd name="connsiteY512" fmla="*/ 546764 h 1850880"/>
                <a:gd name="connsiteX513" fmla="*/ 1110521 w 1521193"/>
                <a:gd name="connsiteY513" fmla="*/ 541069 h 1850880"/>
                <a:gd name="connsiteX514" fmla="*/ 1116216 w 1521193"/>
                <a:gd name="connsiteY514" fmla="*/ 501205 h 1850880"/>
                <a:gd name="connsiteX515" fmla="*/ 1121911 w 1521193"/>
                <a:gd name="connsiteY515" fmla="*/ 449952 h 1850880"/>
                <a:gd name="connsiteX516" fmla="*/ 1184555 w 1521193"/>
                <a:gd name="connsiteY516" fmla="*/ 467036 h 1850880"/>
                <a:gd name="connsiteX517" fmla="*/ 1201640 w 1521193"/>
                <a:gd name="connsiteY517" fmla="*/ 489815 h 1850880"/>
                <a:gd name="connsiteX518" fmla="*/ 1207335 w 1521193"/>
                <a:gd name="connsiteY518" fmla="*/ 523984 h 1850880"/>
                <a:gd name="connsiteX519" fmla="*/ 1195945 w 1521193"/>
                <a:gd name="connsiteY519" fmla="*/ 541069 h 1850880"/>
                <a:gd name="connsiteX520" fmla="*/ 1156080 w 1521193"/>
                <a:gd name="connsiteY520" fmla="*/ 575238 h 1850880"/>
                <a:gd name="connsiteX521" fmla="*/ 1144691 w 1521193"/>
                <a:gd name="connsiteY521" fmla="*/ 598017 h 1850880"/>
                <a:gd name="connsiteX522" fmla="*/ 1110521 w 1521193"/>
                <a:gd name="connsiteY522" fmla="*/ 654966 h 1850880"/>
                <a:gd name="connsiteX523" fmla="*/ 1087741 w 1521193"/>
                <a:gd name="connsiteY523" fmla="*/ 717609 h 1850880"/>
                <a:gd name="connsiteX524" fmla="*/ 1076351 w 1521193"/>
                <a:gd name="connsiteY524" fmla="*/ 740388 h 1850880"/>
                <a:gd name="connsiteX525" fmla="*/ 1013706 w 1521193"/>
                <a:gd name="connsiteY525" fmla="*/ 791641 h 1850880"/>
                <a:gd name="connsiteX526" fmla="*/ 996621 w 1521193"/>
                <a:gd name="connsiteY526" fmla="*/ 797336 h 1850880"/>
                <a:gd name="connsiteX527" fmla="*/ 968146 w 1521193"/>
                <a:gd name="connsiteY527" fmla="*/ 820116 h 1850880"/>
                <a:gd name="connsiteX528" fmla="*/ 962451 w 1521193"/>
                <a:gd name="connsiteY528" fmla="*/ 837200 h 1850880"/>
                <a:gd name="connsiteX529" fmla="*/ 968146 w 1521193"/>
                <a:gd name="connsiteY529" fmla="*/ 939707 h 1850880"/>
                <a:gd name="connsiteX530" fmla="*/ 1047876 w 1521193"/>
                <a:gd name="connsiteY530" fmla="*/ 934012 h 1850880"/>
                <a:gd name="connsiteX531" fmla="*/ 1070656 w 1521193"/>
                <a:gd name="connsiteY531" fmla="*/ 928317 h 1850880"/>
                <a:gd name="connsiteX532" fmla="*/ 1059266 w 1521193"/>
                <a:gd name="connsiteY532" fmla="*/ 911233 h 1850880"/>
                <a:gd name="connsiteX533" fmla="*/ 1064961 w 1521193"/>
                <a:gd name="connsiteY533" fmla="*/ 865674 h 1850880"/>
                <a:gd name="connsiteX534" fmla="*/ 1104826 w 1521193"/>
                <a:gd name="connsiteY534" fmla="*/ 871369 h 1850880"/>
                <a:gd name="connsiteX535" fmla="*/ 1110521 w 1521193"/>
                <a:gd name="connsiteY535" fmla="*/ 888454 h 1850880"/>
                <a:gd name="connsiteX536" fmla="*/ 1144691 w 1521193"/>
                <a:gd name="connsiteY536" fmla="*/ 911233 h 1850880"/>
                <a:gd name="connsiteX537" fmla="*/ 1218725 w 1521193"/>
                <a:gd name="connsiteY537" fmla="*/ 871369 h 1850880"/>
                <a:gd name="connsiteX538" fmla="*/ 1235810 w 1521193"/>
                <a:gd name="connsiteY538" fmla="*/ 740388 h 1850880"/>
                <a:gd name="connsiteX539" fmla="*/ 1252895 w 1521193"/>
                <a:gd name="connsiteY539" fmla="*/ 694829 h 1850880"/>
                <a:gd name="connsiteX540" fmla="*/ 1275675 w 1521193"/>
                <a:gd name="connsiteY540" fmla="*/ 700524 h 1850880"/>
                <a:gd name="connsiteX541" fmla="*/ 1281370 w 1521193"/>
                <a:gd name="connsiteY541" fmla="*/ 717609 h 1850880"/>
                <a:gd name="connsiteX542" fmla="*/ 1269980 w 1521193"/>
                <a:gd name="connsiteY542" fmla="*/ 768862 h 1850880"/>
                <a:gd name="connsiteX543" fmla="*/ 1264285 w 1521193"/>
                <a:gd name="connsiteY543" fmla="*/ 814421 h 1850880"/>
                <a:gd name="connsiteX544" fmla="*/ 1241505 w 1521193"/>
                <a:gd name="connsiteY544" fmla="*/ 859979 h 1850880"/>
                <a:gd name="connsiteX545" fmla="*/ 1235810 w 1521193"/>
                <a:gd name="connsiteY545" fmla="*/ 877064 h 1850880"/>
                <a:gd name="connsiteX546" fmla="*/ 1275675 w 1521193"/>
                <a:gd name="connsiteY546" fmla="*/ 905538 h 1850880"/>
                <a:gd name="connsiteX547" fmla="*/ 1298455 w 1521193"/>
                <a:gd name="connsiteY547" fmla="*/ 911233 h 1850880"/>
                <a:gd name="connsiteX548" fmla="*/ 1241505 w 1521193"/>
                <a:gd name="connsiteY548" fmla="*/ 934012 h 1850880"/>
                <a:gd name="connsiteX549" fmla="*/ 1201640 w 1521193"/>
                <a:gd name="connsiteY549" fmla="*/ 945402 h 1850880"/>
                <a:gd name="connsiteX550" fmla="*/ 1190250 w 1521193"/>
                <a:gd name="connsiteY550" fmla="*/ 962486 h 1850880"/>
                <a:gd name="connsiteX551" fmla="*/ 1201640 w 1521193"/>
                <a:gd name="connsiteY551" fmla="*/ 1002350 h 1850880"/>
                <a:gd name="connsiteX552" fmla="*/ 1184555 w 1521193"/>
                <a:gd name="connsiteY552" fmla="*/ 1008045 h 1850880"/>
                <a:gd name="connsiteX553" fmla="*/ 1167470 w 1521193"/>
                <a:gd name="connsiteY553" fmla="*/ 996655 h 1850880"/>
                <a:gd name="connsiteX554" fmla="*/ 1156080 w 1521193"/>
                <a:gd name="connsiteY554" fmla="*/ 1013740 h 1850880"/>
                <a:gd name="connsiteX555" fmla="*/ 1138996 w 1521193"/>
                <a:gd name="connsiteY555" fmla="*/ 1019435 h 1850880"/>
                <a:gd name="connsiteX556" fmla="*/ 1133301 w 1521193"/>
                <a:gd name="connsiteY556" fmla="*/ 979571 h 1850880"/>
                <a:gd name="connsiteX557" fmla="*/ 1116216 w 1521193"/>
                <a:gd name="connsiteY557" fmla="*/ 968181 h 1850880"/>
                <a:gd name="connsiteX558" fmla="*/ 1030791 w 1521193"/>
                <a:gd name="connsiteY558" fmla="*/ 973876 h 1850880"/>
                <a:gd name="connsiteX559" fmla="*/ 1013706 w 1521193"/>
                <a:gd name="connsiteY559" fmla="*/ 985266 h 1850880"/>
                <a:gd name="connsiteX560" fmla="*/ 1019401 w 1521193"/>
                <a:gd name="connsiteY560" fmla="*/ 1104857 h 1850880"/>
                <a:gd name="connsiteX561" fmla="*/ 1053571 w 1521193"/>
                <a:gd name="connsiteY561" fmla="*/ 1121942 h 1850880"/>
                <a:gd name="connsiteX562" fmla="*/ 1150385 w 1521193"/>
                <a:gd name="connsiteY562" fmla="*/ 1127637 h 1850880"/>
                <a:gd name="connsiteX563" fmla="*/ 1184555 w 1521193"/>
                <a:gd name="connsiteY563" fmla="*/ 1133331 h 1850880"/>
                <a:gd name="connsiteX564" fmla="*/ 1201640 w 1521193"/>
                <a:gd name="connsiteY564" fmla="*/ 1139026 h 1850880"/>
                <a:gd name="connsiteX565" fmla="*/ 1258590 w 1521193"/>
                <a:gd name="connsiteY565" fmla="*/ 1133331 h 1850880"/>
                <a:gd name="connsiteX566" fmla="*/ 1287065 w 1521193"/>
                <a:gd name="connsiteY566" fmla="*/ 1104857 h 1850880"/>
                <a:gd name="connsiteX567" fmla="*/ 1304150 w 1521193"/>
                <a:gd name="connsiteY567" fmla="*/ 1093468 h 1850880"/>
                <a:gd name="connsiteX568" fmla="*/ 1315540 w 1521193"/>
                <a:gd name="connsiteY568" fmla="*/ 1070688 h 1850880"/>
                <a:gd name="connsiteX569" fmla="*/ 1332625 w 1521193"/>
                <a:gd name="connsiteY569" fmla="*/ 1053604 h 1850880"/>
                <a:gd name="connsiteX570" fmla="*/ 1355405 w 1521193"/>
                <a:gd name="connsiteY570" fmla="*/ 1025130 h 1850880"/>
                <a:gd name="connsiteX571" fmla="*/ 1378185 w 1521193"/>
                <a:gd name="connsiteY571" fmla="*/ 985266 h 1850880"/>
                <a:gd name="connsiteX572" fmla="*/ 1383880 w 1521193"/>
                <a:gd name="connsiteY572" fmla="*/ 968181 h 1850880"/>
                <a:gd name="connsiteX573" fmla="*/ 1412355 w 1521193"/>
                <a:gd name="connsiteY573" fmla="*/ 945402 h 1850880"/>
                <a:gd name="connsiteX574" fmla="*/ 1418049 w 1521193"/>
                <a:gd name="connsiteY574" fmla="*/ 928317 h 1850880"/>
                <a:gd name="connsiteX575" fmla="*/ 1429439 w 1521193"/>
                <a:gd name="connsiteY575" fmla="*/ 905538 h 1850880"/>
                <a:gd name="connsiteX576" fmla="*/ 1418049 w 1521193"/>
                <a:gd name="connsiteY576" fmla="*/ 871369 h 1850880"/>
                <a:gd name="connsiteX577" fmla="*/ 1429439 w 1521193"/>
                <a:gd name="connsiteY577" fmla="*/ 814421 h 1850880"/>
                <a:gd name="connsiteX578" fmla="*/ 1446524 w 1521193"/>
                <a:gd name="connsiteY578" fmla="*/ 791641 h 1850880"/>
                <a:gd name="connsiteX579" fmla="*/ 1469304 w 1521193"/>
                <a:gd name="connsiteY579" fmla="*/ 780252 h 1850880"/>
                <a:gd name="connsiteX580" fmla="*/ 1429439 w 1521193"/>
                <a:gd name="connsiteY580" fmla="*/ 273412 h 1850880"/>
                <a:gd name="connsiteX581" fmla="*/ 1457914 w 1521193"/>
                <a:gd name="connsiteY581" fmla="*/ 227853 h 1850880"/>
                <a:gd name="connsiteX582" fmla="*/ 1469304 w 1521193"/>
                <a:gd name="connsiteY582" fmla="*/ 210769 h 1850880"/>
                <a:gd name="connsiteX583" fmla="*/ 1509169 w 1521193"/>
                <a:gd name="connsiteY583" fmla="*/ 170905 h 1850880"/>
                <a:gd name="connsiteX584" fmla="*/ 1486389 w 1521193"/>
                <a:gd name="connsiteY584" fmla="*/ 136736 h 1850880"/>
                <a:gd name="connsiteX585" fmla="*/ 1503474 w 1521193"/>
                <a:gd name="connsiteY585" fmla="*/ 125346 h 1850880"/>
                <a:gd name="connsiteX586" fmla="*/ 1520559 w 1521193"/>
                <a:gd name="connsiteY586" fmla="*/ 102567 h 1850880"/>
                <a:gd name="connsiteX587" fmla="*/ 1480694 w 1521193"/>
                <a:gd name="connsiteY587" fmla="*/ 39924 h 1850880"/>
                <a:gd name="connsiteX588" fmla="*/ 1450563 w 1521193"/>
                <a:gd name="connsiteY588" fmla="*/ 62702 h 1850880"/>
                <a:gd name="connsiteX0" fmla="*/ 1480694 w 1521195"/>
                <a:gd name="connsiteY0" fmla="*/ 39385 h 1850341"/>
                <a:gd name="connsiteX1" fmla="*/ 1498954 w 1521195"/>
                <a:gd name="connsiteY1" fmla="*/ 97485 h 1850341"/>
                <a:gd name="connsiteX2" fmla="*/ 1425091 w 1521195"/>
                <a:gd name="connsiteY2" fmla="*/ 39739 h 1850341"/>
                <a:gd name="connsiteX3" fmla="*/ 1486389 w 1521195"/>
                <a:gd name="connsiteY3" fmla="*/ 791102 h 1850341"/>
                <a:gd name="connsiteX4" fmla="*/ 1474999 w 1521195"/>
                <a:gd name="connsiteY4" fmla="*/ 836661 h 1850341"/>
                <a:gd name="connsiteX5" fmla="*/ 1457914 w 1521195"/>
                <a:gd name="connsiteY5" fmla="*/ 899304 h 1850341"/>
                <a:gd name="connsiteX6" fmla="*/ 1452219 w 1521195"/>
                <a:gd name="connsiteY6" fmla="*/ 922084 h 1850341"/>
                <a:gd name="connsiteX7" fmla="*/ 1446524 w 1521195"/>
                <a:gd name="connsiteY7" fmla="*/ 956253 h 1850341"/>
                <a:gd name="connsiteX8" fmla="*/ 1412355 w 1521195"/>
                <a:gd name="connsiteY8" fmla="*/ 979032 h 1850341"/>
                <a:gd name="connsiteX9" fmla="*/ 1361100 w 1521195"/>
                <a:gd name="connsiteY9" fmla="*/ 1035980 h 1850341"/>
                <a:gd name="connsiteX10" fmla="*/ 1338320 w 1521195"/>
                <a:gd name="connsiteY10" fmla="*/ 1087234 h 1850341"/>
                <a:gd name="connsiteX11" fmla="*/ 1315540 w 1521195"/>
                <a:gd name="connsiteY11" fmla="*/ 1132792 h 1850341"/>
                <a:gd name="connsiteX12" fmla="*/ 1298455 w 1521195"/>
                <a:gd name="connsiteY12" fmla="*/ 1161266 h 1850341"/>
                <a:gd name="connsiteX13" fmla="*/ 1281370 w 1521195"/>
                <a:gd name="connsiteY13" fmla="*/ 1166961 h 1850341"/>
                <a:gd name="connsiteX14" fmla="*/ 1235810 w 1521195"/>
                <a:gd name="connsiteY14" fmla="*/ 1184046 h 1850341"/>
                <a:gd name="connsiteX15" fmla="*/ 1218725 w 1521195"/>
                <a:gd name="connsiteY15" fmla="*/ 1195435 h 1850341"/>
                <a:gd name="connsiteX16" fmla="*/ 1224420 w 1521195"/>
                <a:gd name="connsiteY16" fmla="*/ 1218215 h 1850341"/>
                <a:gd name="connsiteX17" fmla="*/ 1241505 w 1521195"/>
                <a:gd name="connsiteY17" fmla="*/ 1223910 h 1850341"/>
                <a:gd name="connsiteX18" fmla="*/ 1281370 w 1521195"/>
                <a:gd name="connsiteY18" fmla="*/ 1252384 h 1850341"/>
                <a:gd name="connsiteX19" fmla="*/ 1315540 w 1521195"/>
                <a:gd name="connsiteY19" fmla="*/ 1275163 h 1850341"/>
                <a:gd name="connsiteX20" fmla="*/ 1326930 w 1521195"/>
                <a:gd name="connsiteY20" fmla="*/ 1292248 h 1850341"/>
                <a:gd name="connsiteX21" fmla="*/ 1338320 w 1521195"/>
                <a:gd name="connsiteY21" fmla="*/ 1326417 h 1850341"/>
                <a:gd name="connsiteX22" fmla="*/ 1344015 w 1521195"/>
                <a:gd name="connsiteY22" fmla="*/ 1343501 h 1850341"/>
                <a:gd name="connsiteX23" fmla="*/ 1355405 w 1521195"/>
                <a:gd name="connsiteY23" fmla="*/ 1366280 h 1850341"/>
                <a:gd name="connsiteX24" fmla="*/ 1366795 w 1521195"/>
                <a:gd name="connsiteY24" fmla="*/ 1400449 h 1850341"/>
                <a:gd name="connsiteX25" fmla="*/ 1372490 w 1521195"/>
                <a:gd name="connsiteY25" fmla="*/ 1417534 h 1850341"/>
                <a:gd name="connsiteX26" fmla="*/ 1406660 w 1521195"/>
                <a:gd name="connsiteY26" fmla="*/ 1474482 h 1850341"/>
                <a:gd name="connsiteX27" fmla="*/ 1418049 w 1521195"/>
                <a:gd name="connsiteY27" fmla="*/ 1508651 h 1850341"/>
                <a:gd name="connsiteX28" fmla="*/ 1429439 w 1521195"/>
                <a:gd name="connsiteY28" fmla="*/ 1525736 h 1850341"/>
                <a:gd name="connsiteX29" fmla="*/ 1446524 w 1521195"/>
                <a:gd name="connsiteY29" fmla="*/ 1576989 h 1850341"/>
                <a:gd name="connsiteX30" fmla="*/ 1457914 w 1521195"/>
                <a:gd name="connsiteY30" fmla="*/ 1594074 h 1850341"/>
                <a:gd name="connsiteX31" fmla="*/ 1474999 w 1521195"/>
                <a:gd name="connsiteY31" fmla="*/ 1645327 h 1850341"/>
                <a:gd name="connsiteX32" fmla="*/ 1480694 w 1521195"/>
                <a:gd name="connsiteY32" fmla="*/ 1690886 h 1850341"/>
                <a:gd name="connsiteX33" fmla="*/ 1486389 w 1521195"/>
                <a:gd name="connsiteY33" fmla="*/ 1725055 h 1850341"/>
                <a:gd name="connsiteX34" fmla="*/ 1480694 w 1521195"/>
                <a:gd name="connsiteY34" fmla="*/ 1799088 h 1850341"/>
                <a:gd name="connsiteX35" fmla="*/ 1440829 w 1521195"/>
                <a:gd name="connsiteY35" fmla="*/ 1747834 h 1850341"/>
                <a:gd name="connsiteX36" fmla="*/ 1429439 w 1521195"/>
                <a:gd name="connsiteY36" fmla="*/ 1679496 h 1850341"/>
                <a:gd name="connsiteX37" fmla="*/ 1418049 w 1521195"/>
                <a:gd name="connsiteY37" fmla="*/ 1662412 h 1850341"/>
                <a:gd name="connsiteX38" fmla="*/ 1412355 w 1521195"/>
                <a:gd name="connsiteY38" fmla="*/ 1645327 h 1850341"/>
                <a:gd name="connsiteX39" fmla="*/ 1395270 w 1521195"/>
                <a:gd name="connsiteY39" fmla="*/ 1633937 h 1850341"/>
                <a:gd name="connsiteX40" fmla="*/ 1389575 w 1521195"/>
                <a:gd name="connsiteY40" fmla="*/ 1594074 h 1850341"/>
                <a:gd name="connsiteX41" fmla="*/ 1378185 w 1521195"/>
                <a:gd name="connsiteY41" fmla="*/ 1559905 h 1850341"/>
                <a:gd name="connsiteX42" fmla="*/ 1372490 w 1521195"/>
                <a:gd name="connsiteY42" fmla="*/ 1537125 h 1850341"/>
                <a:gd name="connsiteX43" fmla="*/ 1355405 w 1521195"/>
                <a:gd name="connsiteY43" fmla="*/ 1514346 h 1850341"/>
                <a:gd name="connsiteX44" fmla="*/ 1349710 w 1521195"/>
                <a:gd name="connsiteY44" fmla="*/ 1474482 h 1850341"/>
                <a:gd name="connsiteX45" fmla="*/ 1338320 w 1521195"/>
                <a:gd name="connsiteY45" fmla="*/ 1440313 h 1850341"/>
                <a:gd name="connsiteX46" fmla="*/ 1321235 w 1521195"/>
                <a:gd name="connsiteY46" fmla="*/ 1394755 h 1850341"/>
                <a:gd name="connsiteX47" fmla="*/ 1315540 w 1521195"/>
                <a:gd name="connsiteY47" fmla="*/ 1349196 h 1850341"/>
                <a:gd name="connsiteX48" fmla="*/ 1298455 w 1521195"/>
                <a:gd name="connsiteY48" fmla="*/ 1343501 h 1850341"/>
                <a:gd name="connsiteX49" fmla="*/ 1281370 w 1521195"/>
                <a:gd name="connsiteY49" fmla="*/ 1332111 h 1850341"/>
                <a:gd name="connsiteX50" fmla="*/ 1247200 w 1521195"/>
                <a:gd name="connsiteY50" fmla="*/ 1320722 h 1850341"/>
                <a:gd name="connsiteX51" fmla="*/ 1213030 w 1521195"/>
                <a:gd name="connsiteY51" fmla="*/ 1297942 h 1850341"/>
                <a:gd name="connsiteX52" fmla="*/ 1178860 w 1521195"/>
                <a:gd name="connsiteY52" fmla="*/ 1286553 h 1850341"/>
                <a:gd name="connsiteX53" fmla="*/ 1173165 w 1521195"/>
                <a:gd name="connsiteY53" fmla="*/ 1343501 h 1850341"/>
                <a:gd name="connsiteX54" fmla="*/ 1156080 w 1521195"/>
                <a:gd name="connsiteY54" fmla="*/ 1354891 h 1850341"/>
                <a:gd name="connsiteX55" fmla="*/ 1161775 w 1521195"/>
                <a:gd name="connsiteY55" fmla="*/ 1377670 h 1850341"/>
                <a:gd name="connsiteX56" fmla="*/ 1167470 w 1521195"/>
                <a:gd name="connsiteY56" fmla="*/ 1394755 h 1850341"/>
                <a:gd name="connsiteX57" fmla="*/ 1190250 w 1521195"/>
                <a:gd name="connsiteY57" fmla="*/ 1417534 h 1850341"/>
                <a:gd name="connsiteX58" fmla="*/ 1201640 w 1521195"/>
                <a:gd name="connsiteY58" fmla="*/ 1434618 h 1850341"/>
                <a:gd name="connsiteX59" fmla="*/ 1201640 w 1521195"/>
                <a:gd name="connsiteY59" fmla="*/ 1480177 h 1850341"/>
                <a:gd name="connsiteX60" fmla="*/ 1235810 w 1521195"/>
                <a:gd name="connsiteY60" fmla="*/ 1497262 h 1850341"/>
                <a:gd name="connsiteX61" fmla="*/ 1275675 w 1521195"/>
                <a:gd name="connsiteY61" fmla="*/ 1514346 h 1850341"/>
                <a:gd name="connsiteX62" fmla="*/ 1252895 w 1521195"/>
                <a:gd name="connsiteY62" fmla="*/ 1525736 h 1850341"/>
                <a:gd name="connsiteX63" fmla="*/ 1241505 w 1521195"/>
                <a:gd name="connsiteY63" fmla="*/ 1542820 h 1850341"/>
                <a:gd name="connsiteX64" fmla="*/ 1224420 w 1521195"/>
                <a:gd name="connsiteY64" fmla="*/ 1554210 h 1850341"/>
                <a:gd name="connsiteX65" fmla="*/ 1201640 w 1521195"/>
                <a:gd name="connsiteY65" fmla="*/ 1537125 h 1850341"/>
                <a:gd name="connsiteX66" fmla="*/ 1178860 w 1521195"/>
                <a:gd name="connsiteY66" fmla="*/ 1514346 h 1850341"/>
                <a:gd name="connsiteX67" fmla="*/ 1173165 w 1521195"/>
                <a:gd name="connsiteY67" fmla="*/ 1491567 h 1850341"/>
                <a:gd name="connsiteX68" fmla="*/ 1167470 w 1521195"/>
                <a:gd name="connsiteY68" fmla="*/ 1463093 h 1850341"/>
                <a:gd name="connsiteX69" fmla="*/ 1150385 w 1521195"/>
                <a:gd name="connsiteY69" fmla="*/ 1457398 h 1850341"/>
                <a:gd name="connsiteX70" fmla="*/ 1138996 w 1521195"/>
                <a:gd name="connsiteY70" fmla="*/ 1440313 h 1850341"/>
                <a:gd name="connsiteX71" fmla="*/ 1121911 w 1521195"/>
                <a:gd name="connsiteY71" fmla="*/ 1434618 h 1850341"/>
                <a:gd name="connsiteX72" fmla="*/ 1104826 w 1521195"/>
                <a:gd name="connsiteY72" fmla="*/ 1423229 h 1850341"/>
                <a:gd name="connsiteX73" fmla="*/ 1064961 w 1521195"/>
                <a:gd name="connsiteY73" fmla="*/ 1411839 h 1850341"/>
                <a:gd name="connsiteX74" fmla="*/ 1030791 w 1521195"/>
                <a:gd name="connsiteY74" fmla="*/ 1383365 h 1850341"/>
                <a:gd name="connsiteX75" fmla="*/ 1019401 w 1521195"/>
                <a:gd name="connsiteY75" fmla="*/ 1366280 h 1850341"/>
                <a:gd name="connsiteX76" fmla="*/ 1002316 w 1521195"/>
                <a:gd name="connsiteY76" fmla="*/ 1354891 h 1850341"/>
                <a:gd name="connsiteX77" fmla="*/ 996621 w 1521195"/>
                <a:gd name="connsiteY77" fmla="*/ 1337806 h 1850341"/>
                <a:gd name="connsiteX78" fmla="*/ 962451 w 1521195"/>
                <a:gd name="connsiteY78" fmla="*/ 1320722 h 1850341"/>
                <a:gd name="connsiteX79" fmla="*/ 945366 w 1521195"/>
                <a:gd name="connsiteY79" fmla="*/ 1326417 h 1850341"/>
                <a:gd name="connsiteX80" fmla="*/ 928281 w 1521195"/>
                <a:gd name="connsiteY80" fmla="*/ 1360586 h 1850341"/>
                <a:gd name="connsiteX81" fmla="*/ 933976 w 1521195"/>
                <a:gd name="connsiteY81" fmla="*/ 1428924 h 1850341"/>
                <a:gd name="connsiteX82" fmla="*/ 968146 w 1521195"/>
                <a:gd name="connsiteY82" fmla="*/ 1463093 h 1850341"/>
                <a:gd name="connsiteX83" fmla="*/ 1002316 w 1521195"/>
                <a:gd name="connsiteY83" fmla="*/ 1474482 h 1850341"/>
                <a:gd name="connsiteX84" fmla="*/ 1008011 w 1521195"/>
                <a:gd name="connsiteY84" fmla="*/ 1491567 h 1850341"/>
                <a:gd name="connsiteX85" fmla="*/ 1025096 w 1521195"/>
                <a:gd name="connsiteY85" fmla="*/ 1497262 h 1850341"/>
                <a:gd name="connsiteX86" fmla="*/ 1064961 w 1521195"/>
                <a:gd name="connsiteY86" fmla="*/ 1502956 h 1850341"/>
                <a:gd name="connsiteX87" fmla="*/ 1059266 w 1521195"/>
                <a:gd name="connsiteY87" fmla="*/ 1531430 h 1850341"/>
                <a:gd name="connsiteX88" fmla="*/ 1047876 w 1521195"/>
                <a:gd name="connsiteY88" fmla="*/ 1548515 h 1850341"/>
                <a:gd name="connsiteX89" fmla="*/ 1076351 w 1521195"/>
                <a:gd name="connsiteY89" fmla="*/ 1571294 h 1850341"/>
                <a:gd name="connsiteX90" fmla="*/ 1110521 w 1521195"/>
                <a:gd name="connsiteY90" fmla="*/ 1599768 h 1850341"/>
                <a:gd name="connsiteX91" fmla="*/ 1150385 w 1521195"/>
                <a:gd name="connsiteY91" fmla="*/ 1611158 h 1850341"/>
                <a:gd name="connsiteX92" fmla="*/ 1184555 w 1521195"/>
                <a:gd name="connsiteY92" fmla="*/ 1622548 h 1850341"/>
                <a:gd name="connsiteX93" fmla="*/ 1201640 w 1521195"/>
                <a:gd name="connsiteY93" fmla="*/ 1628243 h 1850341"/>
                <a:gd name="connsiteX94" fmla="*/ 1207335 w 1521195"/>
                <a:gd name="connsiteY94" fmla="*/ 1645327 h 1850341"/>
                <a:gd name="connsiteX95" fmla="*/ 1218725 w 1521195"/>
                <a:gd name="connsiteY95" fmla="*/ 1668106 h 1850341"/>
                <a:gd name="connsiteX96" fmla="*/ 1207335 w 1521195"/>
                <a:gd name="connsiteY96" fmla="*/ 1696581 h 1850341"/>
                <a:gd name="connsiteX97" fmla="*/ 1195945 w 1521195"/>
                <a:gd name="connsiteY97" fmla="*/ 1679496 h 1850341"/>
                <a:gd name="connsiteX98" fmla="*/ 1121911 w 1521195"/>
                <a:gd name="connsiteY98" fmla="*/ 1662412 h 1850341"/>
                <a:gd name="connsiteX99" fmla="*/ 1161775 w 1521195"/>
                <a:gd name="connsiteY99" fmla="*/ 1702275 h 1850341"/>
                <a:gd name="connsiteX100" fmla="*/ 1178860 w 1521195"/>
                <a:gd name="connsiteY100" fmla="*/ 1736444 h 1850341"/>
                <a:gd name="connsiteX101" fmla="*/ 1156080 w 1521195"/>
                <a:gd name="connsiteY101" fmla="*/ 1747834 h 1850341"/>
                <a:gd name="connsiteX102" fmla="*/ 1104826 w 1521195"/>
                <a:gd name="connsiteY102" fmla="*/ 1742139 h 1850341"/>
                <a:gd name="connsiteX103" fmla="*/ 1087741 w 1521195"/>
                <a:gd name="connsiteY103" fmla="*/ 1736444 h 1850341"/>
                <a:gd name="connsiteX104" fmla="*/ 1064961 w 1521195"/>
                <a:gd name="connsiteY104" fmla="*/ 1616853 h 1850341"/>
                <a:gd name="connsiteX105" fmla="*/ 1019401 w 1521195"/>
                <a:gd name="connsiteY105" fmla="*/ 1605463 h 1850341"/>
                <a:gd name="connsiteX106" fmla="*/ 1008011 w 1521195"/>
                <a:gd name="connsiteY106" fmla="*/ 1628243 h 1850341"/>
                <a:gd name="connsiteX107" fmla="*/ 996621 w 1521195"/>
                <a:gd name="connsiteY107" fmla="*/ 1645327 h 1850341"/>
                <a:gd name="connsiteX108" fmla="*/ 1002316 w 1521195"/>
                <a:gd name="connsiteY108" fmla="*/ 1725055 h 1850341"/>
                <a:gd name="connsiteX109" fmla="*/ 1008011 w 1521195"/>
                <a:gd name="connsiteY109" fmla="*/ 1742139 h 1850341"/>
                <a:gd name="connsiteX110" fmla="*/ 1025096 w 1521195"/>
                <a:gd name="connsiteY110" fmla="*/ 1747834 h 1850341"/>
                <a:gd name="connsiteX111" fmla="*/ 1025096 w 1521195"/>
                <a:gd name="connsiteY111" fmla="*/ 1782003 h 1850341"/>
                <a:gd name="connsiteX112" fmla="*/ 1002316 w 1521195"/>
                <a:gd name="connsiteY112" fmla="*/ 1850341 h 1850341"/>
                <a:gd name="connsiteX113" fmla="*/ 996621 w 1521195"/>
                <a:gd name="connsiteY113" fmla="*/ 1833257 h 1850341"/>
                <a:gd name="connsiteX114" fmla="*/ 990926 w 1521195"/>
                <a:gd name="connsiteY114" fmla="*/ 1804782 h 1850341"/>
                <a:gd name="connsiteX115" fmla="*/ 973841 w 1521195"/>
                <a:gd name="connsiteY115" fmla="*/ 1816172 h 1850341"/>
                <a:gd name="connsiteX116" fmla="*/ 945366 w 1521195"/>
                <a:gd name="connsiteY116" fmla="*/ 1821867 h 1850341"/>
                <a:gd name="connsiteX117" fmla="*/ 905501 w 1521195"/>
                <a:gd name="connsiteY117" fmla="*/ 1810477 h 1850341"/>
                <a:gd name="connsiteX118" fmla="*/ 899806 w 1521195"/>
                <a:gd name="connsiteY118" fmla="*/ 1793393 h 1850341"/>
                <a:gd name="connsiteX119" fmla="*/ 922586 w 1521195"/>
                <a:gd name="connsiteY119" fmla="*/ 1770613 h 1850341"/>
                <a:gd name="connsiteX120" fmla="*/ 945366 w 1521195"/>
                <a:gd name="connsiteY120" fmla="*/ 1759224 h 1850341"/>
                <a:gd name="connsiteX121" fmla="*/ 956756 w 1521195"/>
                <a:gd name="connsiteY121" fmla="*/ 1742139 h 1850341"/>
                <a:gd name="connsiteX122" fmla="*/ 968146 w 1521195"/>
                <a:gd name="connsiteY122" fmla="*/ 1707970 h 1850341"/>
                <a:gd name="connsiteX123" fmla="*/ 973841 w 1521195"/>
                <a:gd name="connsiteY123" fmla="*/ 1662412 h 1850341"/>
                <a:gd name="connsiteX124" fmla="*/ 996621 w 1521195"/>
                <a:gd name="connsiteY124" fmla="*/ 1628243 h 1850341"/>
                <a:gd name="connsiteX125" fmla="*/ 990926 w 1521195"/>
                <a:gd name="connsiteY125" fmla="*/ 1611158 h 1850341"/>
                <a:gd name="connsiteX126" fmla="*/ 1002316 w 1521195"/>
                <a:gd name="connsiteY126" fmla="*/ 1576989 h 1850341"/>
                <a:gd name="connsiteX127" fmla="*/ 979536 w 1521195"/>
                <a:gd name="connsiteY127" fmla="*/ 1548515 h 1850341"/>
                <a:gd name="connsiteX128" fmla="*/ 939671 w 1521195"/>
                <a:gd name="connsiteY128" fmla="*/ 1520041 h 1850341"/>
                <a:gd name="connsiteX129" fmla="*/ 933976 w 1521195"/>
                <a:gd name="connsiteY129" fmla="*/ 1542820 h 1850341"/>
                <a:gd name="connsiteX130" fmla="*/ 922586 w 1521195"/>
                <a:gd name="connsiteY130" fmla="*/ 1633937 h 1850341"/>
                <a:gd name="connsiteX131" fmla="*/ 905501 w 1521195"/>
                <a:gd name="connsiteY131" fmla="*/ 1628243 h 1850341"/>
                <a:gd name="connsiteX132" fmla="*/ 922586 w 1521195"/>
                <a:gd name="connsiteY132" fmla="*/ 1548515 h 1850341"/>
                <a:gd name="connsiteX133" fmla="*/ 916891 w 1521195"/>
                <a:gd name="connsiteY133" fmla="*/ 1514346 h 1850341"/>
                <a:gd name="connsiteX134" fmla="*/ 905501 w 1521195"/>
                <a:gd name="connsiteY134" fmla="*/ 1497262 h 1850341"/>
                <a:gd name="connsiteX135" fmla="*/ 888416 w 1521195"/>
                <a:gd name="connsiteY135" fmla="*/ 1440313 h 1850341"/>
                <a:gd name="connsiteX136" fmla="*/ 865637 w 1521195"/>
                <a:gd name="connsiteY136" fmla="*/ 1411839 h 1850341"/>
                <a:gd name="connsiteX137" fmla="*/ 848552 w 1521195"/>
                <a:gd name="connsiteY137" fmla="*/ 1423229 h 1850341"/>
                <a:gd name="connsiteX138" fmla="*/ 831467 w 1521195"/>
                <a:gd name="connsiteY138" fmla="*/ 1463093 h 1850341"/>
                <a:gd name="connsiteX139" fmla="*/ 825772 w 1521195"/>
                <a:gd name="connsiteY139" fmla="*/ 1480177 h 1850341"/>
                <a:gd name="connsiteX140" fmla="*/ 802992 w 1521195"/>
                <a:gd name="connsiteY140" fmla="*/ 1502956 h 1850341"/>
                <a:gd name="connsiteX141" fmla="*/ 785907 w 1521195"/>
                <a:gd name="connsiteY141" fmla="*/ 1537125 h 1850341"/>
                <a:gd name="connsiteX142" fmla="*/ 797297 w 1521195"/>
                <a:gd name="connsiteY142" fmla="*/ 1571294 h 1850341"/>
                <a:gd name="connsiteX143" fmla="*/ 808687 w 1521195"/>
                <a:gd name="connsiteY143" fmla="*/ 1628243 h 1850341"/>
                <a:gd name="connsiteX144" fmla="*/ 825772 w 1521195"/>
                <a:gd name="connsiteY144" fmla="*/ 1639632 h 1850341"/>
                <a:gd name="connsiteX145" fmla="*/ 820077 w 1521195"/>
                <a:gd name="connsiteY145" fmla="*/ 1679496 h 1850341"/>
                <a:gd name="connsiteX146" fmla="*/ 802992 w 1521195"/>
                <a:gd name="connsiteY146" fmla="*/ 1673801 h 1850341"/>
                <a:gd name="connsiteX147" fmla="*/ 797297 w 1521195"/>
                <a:gd name="connsiteY147" fmla="*/ 1656717 h 1850341"/>
                <a:gd name="connsiteX148" fmla="*/ 780212 w 1521195"/>
                <a:gd name="connsiteY148" fmla="*/ 1645327 h 1850341"/>
                <a:gd name="connsiteX149" fmla="*/ 740347 w 1521195"/>
                <a:gd name="connsiteY149" fmla="*/ 1662412 h 1850341"/>
                <a:gd name="connsiteX150" fmla="*/ 734652 w 1521195"/>
                <a:gd name="connsiteY150" fmla="*/ 1679496 h 1850341"/>
                <a:gd name="connsiteX151" fmla="*/ 711872 w 1521195"/>
                <a:gd name="connsiteY151" fmla="*/ 1713665 h 1850341"/>
                <a:gd name="connsiteX152" fmla="*/ 723262 w 1521195"/>
                <a:gd name="connsiteY152" fmla="*/ 1753529 h 1850341"/>
                <a:gd name="connsiteX153" fmla="*/ 728957 w 1521195"/>
                <a:gd name="connsiteY153" fmla="*/ 1770613 h 1850341"/>
                <a:gd name="connsiteX154" fmla="*/ 723262 w 1521195"/>
                <a:gd name="connsiteY154" fmla="*/ 1799088 h 1850341"/>
                <a:gd name="connsiteX155" fmla="*/ 706177 w 1521195"/>
                <a:gd name="connsiteY155" fmla="*/ 1804782 h 1850341"/>
                <a:gd name="connsiteX156" fmla="*/ 700482 w 1521195"/>
                <a:gd name="connsiteY156" fmla="*/ 1782003 h 1850341"/>
                <a:gd name="connsiteX157" fmla="*/ 666312 w 1521195"/>
                <a:gd name="connsiteY157" fmla="*/ 1759224 h 1850341"/>
                <a:gd name="connsiteX158" fmla="*/ 586583 w 1521195"/>
                <a:gd name="connsiteY158" fmla="*/ 1747834 h 1850341"/>
                <a:gd name="connsiteX159" fmla="*/ 615058 w 1521195"/>
                <a:gd name="connsiteY159" fmla="*/ 1736444 h 1850341"/>
                <a:gd name="connsiteX160" fmla="*/ 649227 w 1521195"/>
                <a:gd name="connsiteY160" fmla="*/ 1730750 h 1850341"/>
                <a:gd name="connsiteX161" fmla="*/ 637837 w 1521195"/>
                <a:gd name="connsiteY161" fmla="*/ 1690886 h 1850341"/>
                <a:gd name="connsiteX162" fmla="*/ 677702 w 1521195"/>
                <a:gd name="connsiteY162" fmla="*/ 1668106 h 1850341"/>
                <a:gd name="connsiteX163" fmla="*/ 694787 w 1521195"/>
                <a:gd name="connsiteY163" fmla="*/ 1662412 h 1850341"/>
                <a:gd name="connsiteX164" fmla="*/ 700482 w 1521195"/>
                <a:gd name="connsiteY164" fmla="*/ 1645327 h 1850341"/>
                <a:gd name="connsiteX165" fmla="*/ 717567 w 1521195"/>
                <a:gd name="connsiteY165" fmla="*/ 1633937 h 1850341"/>
                <a:gd name="connsiteX166" fmla="*/ 728957 w 1521195"/>
                <a:gd name="connsiteY166" fmla="*/ 1616853 h 1850341"/>
                <a:gd name="connsiteX167" fmla="*/ 723262 w 1521195"/>
                <a:gd name="connsiteY167" fmla="*/ 1588379 h 1850341"/>
                <a:gd name="connsiteX168" fmla="*/ 672007 w 1521195"/>
                <a:gd name="connsiteY168" fmla="*/ 1576989 h 1850341"/>
                <a:gd name="connsiteX169" fmla="*/ 637837 w 1521195"/>
                <a:gd name="connsiteY169" fmla="*/ 1559905 h 1850341"/>
                <a:gd name="connsiteX170" fmla="*/ 632142 w 1521195"/>
                <a:gd name="connsiteY170" fmla="*/ 1542820 h 1850341"/>
                <a:gd name="connsiteX171" fmla="*/ 620752 w 1521195"/>
                <a:gd name="connsiteY171" fmla="*/ 1525736 h 1850341"/>
                <a:gd name="connsiteX172" fmla="*/ 637837 w 1521195"/>
                <a:gd name="connsiteY172" fmla="*/ 1520041 h 1850341"/>
                <a:gd name="connsiteX173" fmla="*/ 728957 w 1521195"/>
                <a:gd name="connsiteY173" fmla="*/ 1508651 h 1850341"/>
                <a:gd name="connsiteX174" fmla="*/ 751737 w 1521195"/>
                <a:gd name="connsiteY174" fmla="*/ 1497262 h 1850341"/>
                <a:gd name="connsiteX175" fmla="*/ 763127 w 1521195"/>
                <a:gd name="connsiteY175" fmla="*/ 1480177 h 1850341"/>
                <a:gd name="connsiteX176" fmla="*/ 797297 w 1521195"/>
                <a:gd name="connsiteY176" fmla="*/ 1463093 h 1850341"/>
                <a:gd name="connsiteX177" fmla="*/ 808687 w 1521195"/>
                <a:gd name="connsiteY177" fmla="*/ 1446008 h 1850341"/>
                <a:gd name="connsiteX178" fmla="*/ 825772 w 1521195"/>
                <a:gd name="connsiteY178" fmla="*/ 1428924 h 1850341"/>
                <a:gd name="connsiteX179" fmla="*/ 854247 w 1521195"/>
                <a:gd name="connsiteY179" fmla="*/ 1383365 h 1850341"/>
                <a:gd name="connsiteX180" fmla="*/ 865637 w 1521195"/>
                <a:gd name="connsiteY180" fmla="*/ 1354891 h 1850341"/>
                <a:gd name="connsiteX181" fmla="*/ 905501 w 1521195"/>
                <a:gd name="connsiteY181" fmla="*/ 1332111 h 1850341"/>
                <a:gd name="connsiteX182" fmla="*/ 956756 w 1521195"/>
                <a:gd name="connsiteY182" fmla="*/ 1320722 h 1850341"/>
                <a:gd name="connsiteX183" fmla="*/ 951061 w 1521195"/>
                <a:gd name="connsiteY183" fmla="*/ 1303637 h 1850341"/>
                <a:gd name="connsiteX184" fmla="*/ 945366 w 1521195"/>
                <a:gd name="connsiteY184" fmla="*/ 1240994 h 1850341"/>
                <a:gd name="connsiteX185" fmla="*/ 928281 w 1521195"/>
                <a:gd name="connsiteY185" fmla="*/ 1235299 h 1850341"/>
                <a:gd name="connsiteX186" fmla="*/ 905501 w 1521195"/>
                <a:gd name="connsiteY186" fmla="*/ 1229604 h 1850341"/>
                <a:gd name="connsiteX187" fmla="*/ 825772 w 1521195"/>
                <a:gd name="connsiteY187" fmla="*/ 1235299 h 1850341"/>
                <a:gd name="connsiteX188" fmla="*/ 808687 w 1521195"/>
                <a:gd name="connsiteY188" fmla="*/ 1246689 h 1850341"/>
                <a:gd name="connsiteX189" fmla="*/ 780212 w 1521195"/>
                <a:gd name="connsiteY189" fmla="*/ 1252384 h 1850341"/>
                <a:gd name="connsiteX190" fmla="*/ 757432 w 1521195"/>
                <a:gd name="connsiteY190" fmla="*/ 1263773 h 1850341"/>
                <a:gd name="connsiteX191" fmla="*/ 734652 w 1521195"/>
                <a:gd name="connsiteY191" fmla="*/ 1309332 h 1850341"/>
                <a:gd name="connsiteX192" fmla="*/ 717567 w 1521195"/>
                <a:gd name="connsiteY192" fmla="*/ 1360586 h 1850341"/>
                <a:gd name="connsiteX193" fmla="*/ 711872 w 1521195"/>
                <a:gd name="connsiteY193" fmla="*/ 1377670 h 1850341"/>
                <a:gd name="connsiteX194" fmla="*/ 689092 w 1521195"/>
                <a:gd name="connsiteY194" fmla="*/ 1394755 h 1850341"/>
                <a:gd name="connsiteX195" fmla="*/ 683397 w 1521195"/>
                <a:gd name="connsiteY195" fmla="*/ 1332111 h 1850341"/>
                <a:gd name="connsiteX196" fmla="*/ 666312 w 1521195"/>
                <a:gd name="connsiteY196" fmla="*/ 1320722 h 1850341"/>
                <a:gd name="connsiteX197" fmla="*/ 575193 w 1521195"/>
                <a:gd name="connsiteY197" fmla="*/ 1332111 h 1850341"/>
                <a:gd name="connsiteX198" fmla="*/ 563803 w 1521195"/>
                <a:gd name="connsiteY198" fmla="*/ 1349196 h 1850341"/>
                <a:gd name="connsiteX199" fmla="*/ 541023 w 1521195"/>
                <a:gd name="connsiteY199" fmla="*/ 1411839 h 1850341"/>
                <a:gd name="connsiteX200" fmla="*/ 444208 w 1521195"/>
                <a:gd name="connsiteY200" fmla="*/ 1417534 h 1850341"/>
                <a:gd name="connsiteX201" fmla="*/ 438513 w 1521195"/>
                <a:gd name="connsiteY201" fmla="*/ 1463093 h 1850341"/>
                <a:gd name="connsiteX202" fmla="*/ 421428 w 1521195"/>
                <a:gd name="connsiteY202" fmla="*/ 1485872 h 1850341"/>
                <a:gd name="connsiteX203" fmla="*/ 410038 w 1521195"/>
                <a:gd name="connsiteY203" fmla="*/ 1502956 h 1850341"/>
                <a:gd name="connsiteX204" fmla="*/ 415733 w 1521195"/>
                <a:gd name="connsiteY204" fmla="*/ 1565599 h 1850341"/>
                <a:gd name="connsiteX205" fmla="*/ 432818 w 1521195"/>
                <a:gd name="connsiteY205" fmla="*/ 1571294 h 1850341"/>
                <a:gd name="connsiteX206" fmla="*/ 438513 w 1521195"/>
                <a:gd name="connsiteY206" fmla="*/ 1594074 h 1850341"/>
                <a:gd name="connsiteX207" fmla="*/ 449903 w 1521195"/>
                <a:gd name="connsiteY207" fmla="*/ 1611158 h 1850341"/>
                <a:gd name="connsiteX208" fmla="*/ 392953 w 1521195"/>
                <a:gd name="connsiteY208" fmla="*/ 1605463 h 1850341"/>
                <a:gd name="connsiteX209" fmla="*/ 387258 w 1521195"/>
                <a:gd name="connsiteY209" fmla="*/ 1531430 h 1850341"/>
                <a:gd name="connsiteX210" fmla="*/ 381563 w 1521195"/>
                <a:gd name="connsiteY210" fmla="*/ 1446008 h 1850341"/>
                <a:gd name="connsiteX211" fmla="*/ 364478 w 1521195"/>
                <a:gd name="connsiteY211" fmla="*/ 1434618 h 1850341"/>
                <a:gd name="connsiteX212" fmla="*/ 324614 w 1521195"/>
                <a:gd name="connsiteY212" fmla="*/ 1423229 h 1850341"/>
                <a:gd name="connsiteX213" fmla="*/ 301834 w 1521195"/>
                <a:gd name="connsiteY213" fmla="*/ 1428924 h 1850341"/>
                <a:gd name="connsiteX214" fmla="*/ 290444 w 1521195"/>
                <a:gd name="connsiteY214" fmla="*/ 1446008 h 1850341"/>
                <a:gd name="connsiteX215" fmla="*/ 273359 w 1521195"/>
                <a:gd name="connsiteY215" fmla="*/ 1463093 h 1850341"/>
                <a:gd name="connsiteX216" fmla="*/ 233494 w 1521195"/>
                <a:gd name="connsiteY216" fmla="*/ 1502956 h 1850341"/>
                <a:gd name="connsiteX217" fmla="*/ 239189 w 1521195"/>
                <a:gd name="connsiteY217" fmla="*/ 1525736 h 1850341"/>
                <a:gd name="connsiteX218" fmla="*/ 256274 w 1521195"/>
                <a:gd name="connsiteY218" fmla="*/ 1531430 h 1850341"/>
                <a:gd name="connsiteX219" fmla="*/ 296139 w 1521195"/>
                <a:gd name="connsiteY219" fmla="*/ 1554210 h 1850341"/>
                <a:gd name="connsiteX220" fmla="*/ 290444 w 1521195"/>
                <a:gd name="connsiteY220" fmla="*/ 1571294 h 1850341"/>
                <a:gd name="connsiteX221" fmla="*/ 256274 w 1521195"/>
                <a:gd name="connsiteY221" fmla="*/ 1594074 h 1850341"/>
                <a:gd name="connsiteX222" fmla="*/ 210714 w 1521195"/>
                <a:gd name="connsiteY222" fmla="*/ 1588379 h 1850341"/>
                <a:gd name="connsiteX223" fmla="*/ 205019 w 1521195"/>
                <a:gd name="connsiteY223" fmla="*/ 1571294 h 1850341"/>
                <a:gd name="connsiteX224" fmla="*/ 199324 w 1521195"/>
                <a:gd name="connsiteY224" fmla="*/ 1548515 h 1850341"/>
                <a:gd name="connsiteX225" fmla="*/ 170849 w 1521195"/>
                <a:gd name="connsiteY225" fmla="*/ 1542820 h 1850341"/>
                <a:gd name="connsiteX226" fmla="*/ 153764 w 1521195"/>
                <a:gd name="connsiteY226" fmla="*/ 1525736 h 1850341"/>
                <a:gd name="connsiteX227" fmla="*/ 136679 w 1521195"/>
                <a:gd name="connsiteY227" fmla="*/ 1514346 h 1850341"/>
                <a:gd name="connsiteX228" fmla="*/ 142374 w 1521195"/>
                <a:gd name="connsiteY228" fmla="*/ 1491567 h 1850341"/>
                <a:gd name="connsiteX229" fmla="*/ 182239 w 1521195"/>
                <a:gd name="connsiteY229" fmla="*/ 1474482 h 1850341"/>
                <a:gd name="connsiteX230" fmla="*/ 199324 w 1521195"/>
                <a:gd name="connsiteY230" fmla="*/ 1457398 h 1850341"/>
                <a:gd name="connsiteX231" fmla="*/ 222104 w 1521195"/>
                <a:gd name="connsiteY231" fmla="*/ 1451703 h 1850341"/>
                <a:gd name="connsiteX232" fmla="*/ 244884 w 1521195"/>
                <a:gd name="connsiteY232" fmla="*/ 1417534 h 1850341"/>
                <a:gd name="connsiteX233" fmla="*/ 256274 w 1521195"/>
                <a:gd name="connsiteY233" fmla="*/ 1400449 h 1850341"/>
                <a:gd name="connsiteX234" fmla="*/ 273359 w 1521195"/>
                <a:gd name="connsiteY234" fmla="*/ 1394755 h 1850341"/>
                <a:gd name="connsiteX235" fmla="*/ 290444 w 1521195"/>
                <a:gd name="connsiteY235" fmla="*/ 1377670 h 1850341"/>
                <a:gd name="connsiteX236" fmla="*/ 279054 w 1521195"/>
                <a:gd name="connsiteY236" fmla="*/ 1343501 h 1850341"/>
                <a:gd name="connsiteX237" fmla="*/ 318919 w 1521195"/>
                <a:gd name="connsiteY237" fmla="*/ 1320722 h 1850341"/>
                <a:gd name="connsiteX238" fmla="*/ 336004 w 1521195"/>
                <a:gd name="connsiteY238" fmla="*/ 1332111 h 1850341"/>
                <a:gd name="connsiteX239" fmla="*/ 353088 w 1521195"/>
                <a:gd name="connsiteY239" fmla="*/ 1337806 h 1850341"/>
                <a:gd name="connsiteX240" fmla="*/ 364478 w 1521195"/>
                <a:gd name="connsiteY240" fmla="*/ 1354891 h 1850341"/>
                <a:gd name="connsiteX241" fmla="*/ 529633 w 1521195"/>
                <a:gd name="connsiteY241" fmla="*/ 1371975 h 1850341"/>
                <a:gd name="connsiteX242" fmla="*/ 541023 w 1521195"/>
                <a:gd name="connsiteY242" fmla="*/ 1354891 h 1850341"/>
                <a:gd name="connsiteX243" fmla="*/ 546718 w 1521195"/>
                <a:gd name="connsiteY243" fmla="*/ 1337806 h 1850341"/>
                <a:gd name="connsiteX244" fmla="*/ 563803 w 1521195"/>
                <a:gd name="connsiteY244" fmla="*/ 1332111 h 1850341"/>
                <a:gd name="connsiteX245" fmla="*/ 592278 w 1521195"/>
                <a:gd name="connsiteY245" fmla="*/ 1309332 h 1850341"/>
                <a:gd name="connsiteX246" fmla="*/ 626447 w 1521195"/>
                <a:gd name="connsiteY246" fmla="*/ 1292248 h 1850341"/>
                <a:gd name="connsiteX247" fmla="*/ 666312 w 1521195"/>
                <a:gd name="connsiteY247" fmla="*/ 1286553 h 1850341"/>
                <a:gd name="connsiteX248" fmla="*/ 672007 w 1521195"/>
                <a:gd name="connsiteY248" fmla="*/ 1246689 h 1850341"/>
                <a:gd name="connsiteX249" fmla="*/ 654922 w 1521195"/>
                <a:gd name="connsiteY249" fmla="*/ 1240994 h 1850341"/>
                <a:gd name="connsiteX250" fmla="*/ 677702 w 1521195"/>
                <a:gd name="connsiteY250" fmla="*/ 1229604 h 1850341"/>
                <a:gd name="connsiteX251" fmla="*/ 774517 w 1521195"/>
                <a:gd name="connsiteY251" fmla="*/ 1218215 h 1850341"/>
                <a:gd name="connsiteX252" fmla="*/ 808687 w 1521195"/>
                <a:gd name="connsiteY252" fmla="*/ 1212520 h 1850341"/>
                <a:gd name="connsiteX253" fmla="*/ 791602 w 1521195"/>
                <a:gd name="connsiteY253" fmla="*/ 1206825 h 1850341"/>
                <a:gd name="connsiteX254" fmla="*/ 751737 w 1521195"/>
                <a:gd name="connsiteY254" fmla="*/ 1172656 h 1850341"/>
                <a:gd name="connsiteX255" fmla="*/ 740347 w 1521195"/>
                <a:gd name="connsiteY255" fmla="*/ 1155572 h 1850341"/>
                <a:gd name="connsiteX256" fmla="*/ 700482 w 1521195"/>
                <a:gd name="connsiteY256" fmla="*/ 1138487 h 1850341"/>
                <a:gd name="connsiteX257" fmla="*/ 495463 w 1521195"/>
                <a:gd name="connsiteY257" fmla="*/ 1127098 h 1850341"/>
                <a:gd name="connsiteX258" fmla="*/ 410038 w 1521195"/>
                <a:gd name="connsiteY258" fmla="*/ 1144182 h 1850341"/>
                <a:gd name="connsiteX259" fmla="*/ 398648 w 1521195"/>
                <a:gd name="connsiteY259" fmla="*/ 1166961 h 1850341"/>
                <a:gd name="connsiteX260" fmla="*/ 353088 w 1521195"/>
                <a:gd name="connsiteY260" fmla="*/ 1218215 h 1850341"/>
                <a:gd name="connsiteX261" fmla="*/ 347394 w 1521195"/>
                <a:gd name="connsiteY261" fmla="*/ 1172656 h 1850341"/>
                <a:gd name="connsiteX262" fmla="*/ 233494 w 1521195"/>
                <a:gd name="connsiteY262" fmla="*/ 1201130 h 1850341"/>
                <a:gd name="connsiteX263" fmla="*/ 216409 w 1521195"/>
                <a:gd name="connsiteY263" fmla="*/ 1218215 h 1850341"/>
                <a:gd name="connsiteX264" fmla="*/ 210714 w 1521195"/>
                <a:gd name="connsiteY264" fmla="*/ 1201130 h 1850341"/>
                <a:gd name="connsiteX265" fmla="*/ 222104 w 1521195"/>
                <a:gd name="connsiteY265" fmla="*/ 1172656 h 1850341"/>
                <a:gd name="connsiteX266" fmla="*/ 205019 w 1521195"/>
                <a:gd name="connsiteY266" fmla="*/ 1166961 h 1850341"/>
                <a:gd name="connsiteX267" fmla="*/ 148069 w 1521195"/>
                <a:gd name="connsiteY267" fmla="*/ 1155572 h 1850341"/>
                <a:gd name="connsiteX268" fmla="*/ 119594 w 1521195"/>
                <a:gd name="connsiteY268" fmla="*/ 1149877 h 1850341"/>
                <a:gd name="connsiteX269" fmla="*/ 85425 w 1521195"/>
                <a:gd name="connsiteY269" fmla="*/ 1138487 h 1850341"/>
                <a:gd name="connsiteX270" fmla="*/ 11390 w 1521195"/>
                <a:gd name="connsiteY270" fmla="*/ 1132792 h 1850341"/>
                <a:gd name="connsiteX271" fmla="*/ 0 w 1521195"/>
                <a:gd name="connsiteY271" fmla="*/ 1115708 h 1850341"/>
                <a:gd name="connsiteX272" fmla="*/ 5695 w 1521195"/>
                <a:gd name="connsiteY272" fmla="*/ 1092929 h 1850341"/>
                <a:gd name="connsiteX273" fmla="*/ 28475 w 1521195"/>
                <a:gd name="connsiteY273" fmla="*/ 1087234 h 1850341"/>
                <a:gd name="connsiteX274" fmla="*/ 34170 w 1521195"/>
                <a:gd name="connsiteY274" fmla="*/ 1047370 h 1850341"/>
                <a:gd name="connsiteX275" fmla="*/ 45560 w 1521195"/>
                <a:gd name="connsiteY275" fmla="*/ 1064454 h 1850341"/>
                <a:gd name="connsiteX276" fmla="*/ 68340 w 1521195"/>
                <a:gd name="connsiteY276" fmla="*/ 1087234 h 1850341"/>
                <a:gd name="connsiteX277" fmla="*/ 85425 w 1521195"/>
                <a:gd name="connsiteY277" fmla="*/ 1092929 h 1850341"/>
                <a:gd name="connsiteX278" fmla="*/ 176544 w 1521195"/>
                <a:gd name="connsiteY278" fmla="*/ 1098623 h 1850341"/>
                <a:gd name="connsiteX279" fmla="*/ 187934 w 1521195"/>
                <a:gd name="connsiteY279" fmla="*/ 1115708 h 1850341"/>
                <a:gd name="connsiteX280" fmla="*/ 227799 w 1521195"/>
                <a:gd name="connsiteY280" fmla="*/ 1132792 h 1850341"/>
                <a:gd name="connsiteX281" fmla="*/ 290444 w 1521195"/>
                <a:gd name="connsiteY281" fmla="*/ 1138487 h 1850341"/>
                <a:gd name="connsiteX282" fmla="*/ 444208 w 1521195"/>
                <a:gd name="connsiteY282" fmla="*/ 1132792 h 1850341"/>
                <a:gd name="connsiteX283" fmla="*/ 427123 w 1521195"/>
                <a:gd name="connsiteY283" fmla="*/ 1127098 h 1850341"/>
                <a:gd name="connsiteX284" fmla="*/ 398648 w 1521195"/>
                <a:gd name="connsiteY284" fmla="*/ 1092929 h 1850341"/>
                <a:gd name="connsiteX285" fmla="*/ 347394 w 1521195"/>
                <a:gd name="connsiteY285" fmla="*/ 1075844 h 1850341"/>
                <a:gd name="connsiteX286" fmla="*/ 290444 w 1521195"/>
                <a:gd name="connsiteY286" fmla="*/ 1047370 h 1850341"/>
                <a:gd name="connsiteX287" fmla="*/ 284749 w 1521195"/>
                <a:gd name="connsiteY287" fmla="*/ 1030285 h 1850341"/>
                <a:gd name="connsiteX288" fmla="*/ 267664 w 1521195"/>
                <a:gd name="connsiteY288" fmla="*/ 1024591 h 1850341"/>
                <a:gd name="connsiteX289" fmla="*/ 244884 w 1521195"/>
                <a:gd name="connsiteY289" fmla="*/ 1007506 h 1850341"/>
                <a:gd name="connsiteX290" fmla="*/ 227799 w 1521195"/>
                <a:gd name="connsiteY290" fmla="*/ 979032 h 1850341"/>
                <a:gd name="connsiteX291" fmla="*/ 210714 w 1521195"/>
                <a:gd name="connsiteY291" fmla="*/ 956253 h 1850341"/>
                <a:gd name="connsiteX292" fmla="*/ 182239 w 1521195"/>
                <a:gd name="connsiteY292" fmla="*/ 893609 h 1850341"/>
                <a:gd name="connsiteX293" fmla="*/ 148069 w 1521195"/>
                <a:gd name="connsiteY293" fmla="*/ 933473 h 1850341"/>
                <a:gd name="connsiteX294" fmla="*/ 136679 w 1521195"/>
                <a:gd name="connsiteY294" fmla="*/ 882220 h 1850341"/>
                <a:gd name="connsiteX295" fmla="*/ 170849 w 1521195"/>
                <a:gd name="connsiteY295" fmla="*/ 836661 h 1850341"/>
                <a:gd name="connsiteX296" fmla="*/ 187934 w 1521195"/>
                <a:gd name="connsiteY296" fmla="*/ 865135 h 1850341"/>
                <a:gd name="connsiteX297" fmla="*/ 193629 w 1521195"/>
                <a:gd name="connsiteY297" fmla="*/ 887915 h 1850341"/>
                <a:gd name="connsiteX298" fmla="*/ 210714 w 1521195"/>
                <a:gd name="connsiteY298" fmla="*/ 904999 h 1850341"/>
                <a:gd name="connsiteX299" fmla="*/ 233494 w 1521195"/>
                <a:gd name="connsiteY299" fmla="*/ 950558 h 1850341"/>
                <a:gd name="connsiteX300" fmla="*/ 279054 w 1521195"/>
                <a:gd name="connsiteY300" fmla="*/ 979032 h 1850341"/>
                <a:gd name="connsiteX301" fmla="*/ 313224 w 1521195"/>
                <a:gd name="connsiteY301" fmla="*/ 1001811 h 1850341"/>
                <a:gd name="connsiteX302" fmla="*/ 347394 w 1521195"/>
                <a:gd name="connsiteY302" fmla="*/ 1035980 h 1850341"/>
                <a:gd name="connsiteX303" fmla="*/ 364478 w 1521195"/>
                <a:gd name="connsiteY303" fmla="*/ 1064454 h 1850341"/>
                <a:gd name="connsiteX304" fmla="*/ 398648 w 1521195"/>
                <a:gd name="connsiteY304" fmla="*/ 1075844 h 1850341"/>
                <a:gd name="connsiteX305" fmla="*/ 438513 w 1521195"/>
                <a:gd name="connsiteY305" fmla="*/ 1064454 h 1850341"/>
                <a:gd name="connsiteX306" fmla="*/ 449903 w 1521195"/>
                <a:gd name="connsiteY306" fmla="*/ 1081539 h 1850341"/>
                <a:gd name="connsiteX307" fmla="*/ 455598 w 1521195"/>
                <a:gd name="connsiteY307" fmla="*/ 1098623 h 1850341"/>
                <a:gd name="connsiteX308" fmla="*/ 501158 w 1521195"/>
                <a:gd name="connsiteY308" fmla="*/ 1104318 h 1850341"/>
                <a:gd name="connsiteX309" fmla="*/ 620752 w 1521195"/>
                <a:gd name="connsiteY309" fmla="*/ 1115708 h 1850341"/>
                <a:gd name="connsiteX310" fmla="*/ 649227 w 1521195"/>
                <a:gd name="connsiteY310" fmla="*/ 1104318 h 1850341"/>
                <a:gd name="connsiteX311" fmla="*/ 597973 w 1521195"/>
                <a:gd name="connsiteY311" fmla="*/ 1075844 h 1850341"/>
                <a:gd name="connsiteX312" fmla="*/ 575193 w 1521195"/>
                <a:gd name="connsiteY312" fmla="*/ 1058760 h 1850341"/>
                <a:gd name="connsiteX313" fmla="*/ 569498 w 1521195"/>
                <a:gd name="connsiteY313" fmla="*/ 1041675 h 1850341"/>
                <a:gd name="connsiteX314" fmla="*/ 552413 w 1521195"/>
                <a:gd name="connsiteY314" fmla="*/ 1030285 h 1850341"/>
                <a:gd name="connsiteX315" fmla="*/ 518243 w 1521195"/>
                <a:gd name="connsiteY315" fmla="*/ 996116 h 1850341"/>
                <a:gd name="connsiteX316" fmla="*/ 501158 w 1521195"/>
                <a:gd name="connsiteY316" fmla="*/ 979032 h 1850341"/>
                <a:gd name="connsiteX317" fmla="*/ 478378 w 1521195"/>
                <a:gd name="connsiteY317" fmla="*/ 967642 h 1850341"/>
                <a:gd name="connsiteX318" fmla="*/ 461293 w 1521195"/>
                <a:gd name="connsiteY318" fmla="*/ 961947 h 1850341"/>
                <a:gd name="connsiteX319" fmla="*/ 427123 w 1521195"/>
                <a:gd name="connsiteY319" fmla="*/ 933473 h 1850341"/>
                <a:gd name="connsiteX320" fmla="*/ 421428 w 1521195"/>
                <a:gd name="connsiteY320" fmla="*/ 910694 h 1850341"/>
                <a:gd name="connsiteX321" fmla="*/ 404343 w 1521195"/>
                <a:gd name="connsiteY321" fmla="*/ 904999 h 1850341"/>
                <a:gd name="connsiteX322" fmla="*/ 387258 w 1521195"/>
                <a:gd name="connsiteY322" fmla="*/ 893609 h 1850341"/>
                <a:gd name="connsiteX323" fmla="*/ 375868 w 1521195"/>
                <a:gd name="connsiteY323" fmla="*/ 876525 h 1850341"/>
                <a:gd name="connsiteX324" fmla="*/ 358783 w 1521195"/>
                <a:gd name="connsiteY324" fmla="*/ 870830 h 1850341"/>
                <a:gd name="connsiteX325" fmla="*/ 353088 w 1521195"/>
                <a:gd name="connsiteY325" fmla="*/ 813882 h 1850341"/>
                <a:gd name="connsiteX326" fmla="*/ 347394 w 1521195"/>
                <a:gd name="connsiteY326" fmla="*/ 796797 h 1850341"/>
                <a:gd name="connsiteX327" fmla="*/ 341699 w 1521195"/>
                <a:gd name="connsiteY327" fmla="*/ 774018 h 1850341"/>
                <a:gd name="connsiteX328" fmla="*/ 324614 w 1521195"/>
                <a:gd name="connsiteY328" fmla="*/ 768323 h 1850341"/>
                <a:gd name="connsiteX329" fmla="*/ 239189 w 1521195"/>
                <a:gd name="connsiteY329" fmla="*/ 768323 h 1850341"/>
                <a:gd name="connsiteX330" fmla="*/ 216409 w 1521195"/>
                <a:gd name="connsiteY330" fmla="*/ 756934 h 1850341"/>
                <a:gd name="connsiteX331" fmla="*/ 199324 w 1521195"/>
                <a:gd name="connsiteY331" fmla="*/ 751239 h 1850341"/>
                <a:gd name="connsiteX332" fmla="*/ 193629 w 1521195"/>
                <a:gd name="connsiteY332" fmla="*/ 734154 h 1850341"/>
                <a:gd name="connsiteX333" fmla="*/ 267664 w 1521195"/>
                <a:gd name="connsiteY333" fmla="*/ 722765 h 1850341"/>
                <a:gd name="connsiteX334" fmla="*/ 284749 w 1521195"/>
                <a:gd name="connsiteY334" fmla="*/ 711375 h 1850341"/>
                <a:gd name="connsiteX335" fmla="*/ 313224 w 1521195"/>
                <a:gd name="connsiteY335" fmla="*/ 677206 h 1850341"/>
                <a:gd name="connsiteX336" fmla="*/ 324614 w 1521195"/>
                <a:gd name="connsiteY336" fmla="*/ 711375 h 1850341"/>
                <a:gd name="connsiteX337" fmla="*/ 330309 w 1521195"/>
                <a:gd name="connsiteY337" fmla="*/ 739849 h 1850341"/>
                <a:gd name="connsiteX338" fmla="*/ 353088 w 1521195"/>
                <a:gd name="connsiteY338" fmla="*/ 774018 h 1850341"/>
                <a:gd name="connsiteX339" fmla="*/ 364478 w 1521195"/>
                <a:gd name="connsiteY339" fmla="*/ 825271 h 1850341"/>
                <a:gd name="connsiteX340" fmla="*/ 375868 w 1521195"/>
                <a:gd name="connsiteY340" fmla="*/ 859440 h 1850341"/>
                <a:gd name="connsiteX341" fmla="*/ 421428 w 1521195"/>
                <a:gd name="connsiteY341" fmla="*/ 887915 h 1850341"/>
                <a:gd name="connsiteX342" fmla="*/ 466988 w 1521195"/>
                <a:gd name="connsiteY342" fmla="*/ 916389 h 1850341"/>
                <a:gd name="connsiteX343" fmla="*/ 455598 w 1521195"/>
                <a:gd name="connsiteY343" fmla="*/ 870830 h 1850341"/>
                <a:gd name="connsiteX344" fmla="*/ 444208 w 1521195"/>
                <a:gd name="connsiteY344" fmla="*/ 853746 h 1850341"/>
                <a:gd name="connsiteX345" fmla="*/ 449903 w 1521195"/>
                <a:gd name="connsiteY345" fmla="*/ 779713 h 1850341"/>
                <a:gd name="connsiteX346" fmla="*/ 438513 w 1521195"/>
                <a:gd name="connsiteY346" fmla="*/ 722765 h 1850341"/>
                <a:gd name="connsiteX347" fmla="*/ 427123 w 1521195"/>
                <a:gd name="connsiteY347" fmla="*/ 654427 h 1850341"/>
                <a:gd name="connsiteX348" fmla="*/ 421428 w 1521195"/>
                <a:gd name="connsiteY348" fmla="*/ 631647 h 1850341"/>
                <a:gd name="connsiteX349" fmla="*/ 410038 w 1521195"/>
                <a:gd name="connsiteY349" fmla="*/ 608868 h 1850341"/>
                <a:gd name="connsiteX350" fmla="*/ 404343 w 1521195"/>
                <a:gd name="connsiteY350" fmla="*/ 574699 h 1850341"/>
                <a:gd name="connsiteX351" fmla="*/ 387258 w 1521195"/>
                <a:gd name="connsiteY351" fmla="*/ 586089 h 1850341"/>
                <a:gd name="connsiteX352" fmla="*/ 421428 w 1521195"/>
                <a:gd name="connsiteY352" fmla="*/ 614563 h 1850341"/>
                <a:gd name="connsiteX353" fmla="*/ 449903 w 1521195"/>
                <a:gd name="connsiteY353" fmla="*/ 608868 h 1850341"/>
                <a:gd name="connsiteX354" fmla="*/ 512548 w 1521195"/>
                <a:gd name="connsiteY354" fmla="*/ 551920 h 1850341"/>
                <a:gd name="connsiteX355" fmla="*/ 518243 w 1521195"/>
                <a:gd name="connsiteY355" fmla="*/ 574699 h 1850341"/>
                <a:gd name="connsiteX356" fmla="*/ 523938 w 1521195"/>
                <a:gd name="connsiteY356" fmla="*/ 591783 h 1850341"/>
                <a:gd name="connsiteX357" fmla="*/ 506853 w 1521195"/>
                <a:gd name="connsiteY357" fmla="*/ 608868 h 1850341"/>
                <a:gd name="connsiteX358" fmla="*/ 472683 w 1521195"/>
                <a:gd name="connsiteY358" fmla="*/ 643037 h 1850341"/>
                <a:gd name="connsiteX359" fmla="*/ 506853 w 1521195"/>
                <a:gd name="connsiteY359" fmla="*/ 665816 h 1850341"/>
                <a:gd name="connsiteX360" fmla="*/ 523938 w 1521195"/>
                <a:gd name="connsiteY360" fmla="*/ 682901 h 1850341"/>
                <a:gd name="connsiteX361" fmla="*/ 569498 w 1521195"/>
                <a:gd name="connsiteY361" fmla="*/ 699985 h 1850341"/>
                <a:gd name="connsiteX362" fmla="*/ 546718 w 1521195"/>
                <a:gd name="connsiteY362" fmla="*/ 756934 h 1850341"/>
                <a:gd name="connsiteX363" fmla="*/ 518243 w 1521195"/>
                <a:gd name="connsiteY363" fmla="*/ 774018 h 1850341"/>
                <a:gd name="connsiteX364" fmla="*/ 501158 w 1521195"/>
                <a:gd name="connsiteY364" fmla="*/ 808187 h 1850341"/>
                <a:gd name="connsiteX365" fmla="*/ 489768 w 1521195"/>
                <a:gd name="connsiteY365" fmla="*/ 825271 h 1850341"/>
                <a:gd name="connsiteX366" fmla="*/ 495463 w 1521195"/>
                <a:gd name="connsiteY366" fmla="*/ 876525 h 1850341"/>
                <a:gd name="connsiteX367" fmla="*/ 501158 w 1521195"/>
                <a:gd name="connsiteY367" fmla="*/ 893609 h 1850341"/>
                <a:gd name="connsiteX368" fmla="*/ 518243 w 1521195"/>
                <a:gd name="connsiteY368" fmla="*/ 910694 h 1850341"/>
                <a:gd name="connsiteX369" fmla="*/ 541023 w 1521195"/>
                <a:gd name="connsiteY369" fmla="*/ 916389 h 1850341"/>
                <a:gd name="connsiteX370" fmla="*/ 563803 w 1521195"/>
                <a:gd name="connsiteY370" fmla="*/ 950558 h 1850341"/>
                <a:gd name="connsiteX371" fmla="*/ 580888 w 1521195"/>
                <a:gd name="connsiteY371" fmla="*/ 990422 h 1850341"/>
                <a:gd name="connsiteX372" fmla="*/ 597973 w 1521195"/>
                <a:gd name="connsiteY372" fmla="*/ 996116 h 1850341"/>
                <a:gd name="connsiteX373" fmla="*/ 615058 w 1521195"/>
                <a:gd name="connsiteY373" fmla="*/ 996116 h 1850341"/>
                <a:gd name="connsiteX374" fmla="*/ 603668 w 1521195"/>
                <a:gd name="connsiteY374" fmla="*/ 916389 h 1850341"/>
                <a:gd name="connsiteX375" fmla="*/ 592278 w 1521195"/>
                <a:gd name="connsiteY375" fmla="*/ 893609 h 1850341"/>
                <a:gd name="connsiteX376" fmla="*/ 586583 w 1521195"/>
                <a:gd name="connsiteY376" fmla="*/ 870830 h 1850341"/>
                <a:gd name="connsiteX377" fmla="*/ 580888 w 1521195"/>
                <a:gd name="connsiteY377" fmla="*/ 825271 h 1850341"/>
                <a:gd name="connsiteX378" fmla="*/ 615058 w 1521195"/>
                <a:gd name="connsiteY378" fmla="*/ 836661 h 1850341"/>
                <a:gd name="connsiteX379" fmla="*/ 637837 w 1521195"/>
                <a:gd name="connsiteY379" fmla="*/ 830966 h 1850341"/>
                <a:gd name="connsiteX380" fmla="*/ 626447 w 1521195"/>
                <a:gd name="connsiteY380" fmla="*/ 813882 h 1850341"/>
                <a:gd name="connsiteX381" fmla="*/ 592278 w 1521195"/>
                <a:gd name="connsiteY381" fmla="*/ 796797 h 1850341"/>
                <a:gd name="connsiteX382" fmla="*/ 586583 w 1521195"/>
                <a:gd name="connsiteY382" fmla="*/ 779713 h 1850341"/>
                <a:gd name="connsiteX383" fmla="*/ 632142 w 1521195"/>
                <a:gd name="connsiteY383" fmla="*/ 739849 h 1850341"/>
                <a:gd name="connsiteX384" fmla="*/ 626447 w 1521195"/>
                <a:gd name="connsiteY384" fmla="*/ 722765 h 1850341"/>
                <a:gd name="connsiteX385" fmla="*/ 632142 w 1521195"/>
                <a:gd name="connsiteY385" fmla="*/ 779713 h 1850341"/>
                <a:gd name="connsiteX386" fmla="*/ 654922 w 1521195"/>
                <a:gd name="connsiteY386" fmla="*/ 785408 h 1850341"/>
                <a:gd name="connsiteX387" fmla="*/ 677702 w 1521195"/>
                <a:gd name="connsiteY387" fmla="*/ 859440 h 1850341"/>
                <a:gd name="connsiteX388" fmla="*/ 694787 w 1521195"/>
                <a:gd name="connsiteY388" fmla="*/ 870830 h 1850341"/>
                <a:gd name="connsiteX389" fmla="*/ 683397 w 1521195"/>
                <a:gd name="connsiteY389" fmla="*/ 893609 h 1850341"/>
                <a:gd name="connsiteX390" fmla="*/ 700482 w 1521195"/>
                <a:gd name="connsiteY390" fmla="*/ 967642 h 1850341"/>
                <a:gd name="connsiteX391" fmla="*/ 711872 w 1521195"/>
                <a:gd name="connsiteY391" fmla="*/ 984727 h 1850341"/>
                <a:gd name="connsiteX392" fmla="*/ 717567 w 1521195"/>
                <a:gd name="connsiteY392" fmla="*/ 1001811 h 1850341"/>
                <a:gd name="connsiteX393" fmla="*/ 740347 w 1521195"/>
                <a:gd name="connsiteY393" fmla="*/ 1007506 h 1850341"/>
                <a:gd name="connsiteX394" fmla="*/ 757432 w 1521195"/>
                <a:gd name="connsiteY394" fmla="*/ 1013201 h 1850341"/>
                <a:gd name="connsiteX395" fmla="*/ 808687 w 1521195"/>
                <a:gd name="connsiteY395" fmla="*/ 1035980 h 1850341"/>
                <a:gd name="connsiteX396" fmla="*/ 820077 w 1521195"/>
                <a:gd name="connsiteY396" fmla="*/ 1058760 h 1850341"/>
                <a:gd name="connsiteX397" fmla="*/ 859942 w 1521195"/>
                <a:gd name="connsiteY397" fmla="*/ 1075844 h 1850341"/>
                <a:gd name="connsiteX398" fmla="*/ 842857 w 1521195"/>
                <a:gd name="connsiteY398" fmla="*/ 1087234 h 1850341"/>
                <a:gd name="connsiteX399" fmla="*/ 825772 w 1521195"/>
                <a:gd name="connsiteY399" fmla="*/ 1075844 h 1850341"/>
                <a:gd name="connsiteX400" fmla="*/ 797297 w 1521195"/>
                <a:gd name="connsiteY400" fmla="*/ 1047370 h 1850341"/>
                <a:gd name="connsiteX401" fmla="*/ 763127 w 1521195"/>
                <a:gd name="connsiteY401" fmla="*/ 1041675 h 1850341"/>
                <a:gd name="connsiteX402" fmla="*/ 700482 w 1521195"/>
                <a:gd name="connsiteY402" fmla="*/ 1018896 h 1850341"/>
                <a:gd name="connsiteX403" fmla="*/ 677702 w 1521195"/>
                <a:gd name="connsiteY403" fmla="*/ 1001811 h 1850341"/>
                <a:gd name="connsiteX404" fmla="*/ 672007 w 1521195"/>
                <a:gd name="connsiteY404" fmla="*/ 910694 h 1850341"/>
                <a:gd name="connsiteX405" fmla="*/ 637837 w 1521195"/>
                <a:gd name="connsiteY405" fmla="*/ 887915 h 1850341"/>
                <a:gd name="connsiteX406" fmla="*/ 558108 w 1521195"/>
                <a:gd name="connsiteY406" fmla="*/ 916389 h 1850341"/>
                <a:gd name="connsiteX407" fmla="*/ 580888 w 1521195"/>
                <a:gd name="connsiteY407" fmla="*/ 961947 h 1850341"/>
                <a:gd name="connsiteX408" fmla="*/ 615058 w 1521195"/>
                <a:gd name="connsiteY408" fmla="*/ 984727 h 1850341"/>
                <a:gd name="connsiteX409" fmla="*/ 632142 w 1521195"/>
                <a:gd name="connsiteY409" fmla="*/ 1024591 h 1850341"/>
                <a:gd name="connsiteX410" fmla="*/ 643532 w 1521195"/>
                <a:gd name="connsiteY410" fmla="*/ 1058760 h 1850341"/>
                <a:gd name="connsiteX411" fmla="*/ 700482 w 1521195"/>
                <a:gd name="connsiteY411" fmla="*/ 1064454 h 1850341"/>
                <a:gd name="connsiteX412" fmla="*/ 751737 w 1521195"/>
                <a:gd name="connsiteY412" fmla="*/ 1064454 h 1850341"/>
                <a:gd name="connsiteX413" fmla="*/ 768822 w 1521195"/>
                <a:gd name="connsiteY413" fmla="*/ 1138487 h 1850341"/>
                <a:gd name="connsiteX414" fmla="*/ 785907 w 1521195"/>
                <a:gd name="connsiteY414" fmla="*/ 1149877 h 1850341"/>
                <a:gd name="connsiteX415" fmla="*/ 825772 w 1521195"/>
                <a:gd name="connsiteY415" fmla="*/ 1144182 h 1850341"/>
                <a:gd name="connsiteX416" fmla="*/ 882722 w 1521195"/>
                <a:gd name="connsiteY416" fmla="*/ 1138487 h 1850341"/>
                <a:gd name="connsiteX417" fmla="*/ 911196 w 1521195"/>
                <a:gd name="connsiteY417" fmla="*/ 1121403 h 1850341"/>
                <a:gd name="connsiteX418" fmla="*/ 928281 w 1521195"/>
                <a:gd name="connsiteY418" fmla="*/ 1115708 h 1850341"/>
                <a:gd name="connsiteX419" fmla="*/ 916891 w 1521195"/>
                <a:gd name="connsiteY419" fmla="*/ 1053065 h 1850341"/>
                <a:gd name="connsiteX420" fmla="*/ 905501 w 1521195"/>
                <a:gd name="connsiteY420" fmla="*/ 1030285 h 1850341"/>
                <a:gd name="connsiteX421" fmla="*/ 888416 w 1521195"/>
                <a:gd name="connsiteY421" fmla="*/ 1024591 h 1850341"/>
                <a:gd name="connsiteX422" fmla="*/ 888416 w 1521195"/>
                <a:gd name="connsiteY422" fmla="*/ 984727 h 1850341"/>
                <a:gd name="connsiteX423" fmla="*/ 882722 w 1521195"/>
                <a:gd name="connsiteY423" fmla="*/ 944863 h 1850341"/>
                <a:gd name="connsiteX424" fmla="*/ 865637 w 1521195"/>
                <a:gd name="connsiteY424" fmla="*/ 939168 h 1850341"/>
                <a:gd name="connsiteX425" fmla="*/ 842857 w 1521195"/>
                <a:gd name="connsiteY425" fmla="*/ 933473 h 1850341"/>
                <a:gd name="connsiteX426" fmla="*/ 808687 w 1521195"/>
                <a:gd name="connsiteY426" fmla="*/ 916389 h 1850341"/>
                <a:gd name="connsiteX427" fmla="*/ 802992 w 1521195"/>
                <a:gd name="connsiteY427" fmla="*/ 933473 h 1850341"/>
                <a:gd name="connsiteX428" fmla="*/ 791602 w 1521195"/>
                <a:gd name="connsiteY428" fmla="*/ 950558 h 1850341"/>
                <a:gd name="connsiteX429" fmla="*/ 774517 w 1521195"/>
                <a:gd name="connsiteY429" fmla="*/ 944863 h 1850341"/>
                <a:gd name="connsiteX430" fmla="*/ 797297 w 1521195"/>
                <a:gd name="connsiteY430" fmla="*/ 882220 h 1850341"/>
                <a:gd name="connsiteX431" fmla="*/ 774517 w 1521195"/>
                <a:gd name="connsiteY431" fmla="*/ 870830 h 1850341"/>
                <a:gd name="connsiteX432" fmla="*/ 751737 w 1521195"/>
                <a:gd name="connsiteY432" fmla="*/ 848051 h 1850341"/>
                <a:gd name="connsiteX433" fmla="*/ 740347 w 1521195"/>
                <a:gd name="connsiteY433" fmla="*/ 808187 h 1850341"/>
                <a:gd name="connsiteX434" fmla="*/ 797297 w 1521195"/>
                <a:gd name="connsiteY434" fmla="*/ 779713 h 1850341"/>
                <a:gd name="connsiteX435" fmla="*/ 780212 w 1521195"/>
                <a:gd name="connsiteY435" fmla="*/ 785408 h 1850341"/>
                <a:gd name="connsiteX436" fmla="*/ 791602 w 1521195"/>
                <a:gd name="connsiteY436" fmla="*/ 808187 h 1850341"/>
                <a:gd name="connsiteX437" fmla="*/ 797297 w 1521195"/>
                <a:gd name="connsiteY437" fmla="*/ 825271 h 1850341"/>
                <a:gd name="connsiteX438" fmla="*/ 814382 w 1521195"/>
                <a:gd name="connsiteY438" fmla="*/ 836661 h 1850341"/>
                <a:gd name="connsiteX439" fmla="*/ 825772 w 1521195"/>
                <a:gd name="connsiteY439" fmla="*/ 853746 h 1850341"/>
                <a:gd name="connsiteX440" fmla="*/ 854247 w 1521195"/>
                <a:gd name="connsiteY440" fmla="*/ 870830 h 1850341"/>
                <a:gd name="connsiteX441" fmla="*/ 871332 w 1521195"/>
                <a:gd name="connsiteY441" fmla="*/ 882220 h 1850341"/>
                <a:gd name="connsiteX442" fmla="*/ 905501 w 1521195"/>
                <a:gd name="connsiteY442" fmla="*/ 904999 h 1850341"/>
                <a:gd name="connsiteX443" fmla="*/ 916891 w 1521195"/>
                <a:gd name="connsiteY443" fmla="*/ 848051 h 1850341"/>
                <a:gd name="connsiteX444" fmla="*/ 922586 w 1521195"/>
                <a:gd name="connsiteY444" fmla="*/ 819577 h 1850341"/>
                <a:gd name="connsiteX445" fmla="*/ 905501 w 1521195"/>
                <a:gd name="connsiteY445" fmla="*/ 808187 h 1850341"/>
                <a:gd name="connsiteX446" fmla="*/ 877027 w 1521195"/>
                <a:gd name="connsiteY446" fmla="*/ 762628 h 1850341"/>
                <a:gd name="connsiteX447" fmla="*/ 865637 w 1521195"/>
                <a:gd name="connsiteY447" fmla="*/ 745544 h 1850341"/>
                <a:gd name="connsiteX448" fmla="*/ 854247 w 1521195"/>
                <a:gd name="connsiteY448" fmla="*/ 722765 h 1850341"/>
                <a:gd name="connsiteX449" fmla="*/ 825772 w 1521195"/>
                <a:gd name="connsiteY449" fmla="*/ 688596 h 1850341"/>
                <a:gd name="connsiteX450" fmla="*/ 814382 w 1521195"/>
                <a:gd name="connsiteY450" fmla="*/ 660121 h 1850341"/>
                <a:gd name="connsiteX451" fmla="*/ 797297 w 1521195"/>
                <a:gd name="connsiteY451" fmla="*/ 643037 h 1850341"/>
                <a:gd name="connsiteX452" fmla="*/ 763127 w 1521195"/>
                <a:gd name="connsiteY452" fmla="*/ 620258 h 1850341"/>
                <a:gd name="connsiteX453" fmla="*/ 746042 w 1521195"/>
                <a:gd name="connsiteY453" fmla="*/ 625952 h 1850341"/>
                <a:gd name="connsiteX454" fmla="*/ 751737 w 1521195"/>
                <a:gd name="connsiteY454" fmla="*/ 665816 h 1850341"/>
                <a:gd name="connsiteX455" fmla="*/ 746042 w 1521195"/>
                <a:gd name="connsiteY455" fmla="*/ 682901 h 1850341"/>
                <a:gd name="connsiteX456" fmla="*/ 728957 w 1521195"/>
                <a:gd name="connsiteY456" fmla="*/ 677206 h 1850341"/>
                <a:gd name="connsiteX457" fmla="*/ 711872 w 1521195"/>
                <a:gd name="connsiteY457" fmla="*/ 660121 h 1850341"/>
                <a:gd name="connsiteX458" fmla="*/ 717567 w 1521195"/>
                <a:gd name="connsiteY458" fmla="*/ 643037 h 1850341"/>
                <a:gd name="connsiteX459" fmla="*/ 751737 w 1521195"/>
                <a:gd name="connsiteY459" fmla="*/ 625952 h 1850341"/>
                <a:gd name="connsiteX460" fmla="*/ 763127 w 1521195"/>
                <a:gd name="connsiteY460" fmla="*/ 608868 h 1850341"/>
                <a:gd name="connsiteX461" fmla="*/ 734652 w 1521195"/>
                <a:gd name="connsiteY461" fmla="*/ 597478 h 1850341"/>
                <a:gd name="connsiteX462" fmla="*/ 706177 w 1521195"/>
                <a:gd name="connsiteY462" fmla="*/ 569004 h 1850341"/>
                <a:gd name="connsiteX463" fmla="*/ 666312 w 1521195"/>
                <a:gd name="connsiteY463" fmla="*/ 546225 h 1850341"/>
                <a:gd name="connsiteX464" fmla="*/ 654922 w 1521195"/>
                <a:gd name="connsiteY464" fmla="*/ 529140 h 1850341"/>
                <a:gd name="connsiteX465" fmla="*/ 672007 w 1521195"/>
                <a:gd name="connsiteY465" fmla="*/ 517751 h 1850341"/>
                <a:gd name="connsiteX466" fmla="*/ 700482 w 1521195"/>
                <a:gd name="connsiteY466" fmla="*/ 494971 h 1850341"/>
                <a:gd name="connsiteX467" fmla="*/ 683397 w 1521195"/>
                <a:gd name="connsiteY467" fmla="*/ 489276 h 1850341"/>
                <a:gd name="connsiteX468" fmla="*/ 700482 w 1521195"/>
                <a:gd name="connsiteY468" fmla="*/ 500666 h 1850341"/>
                <a:gd name="connsiteX469" fmla="*/ 723262 w 1521195"/>
                <a:gd name="connsiteY469" fmla="*/ 489276 h 1850341"/>
                <a:gd name="connsiteX470" fmla="*/ 711872 w 1521195"/>
                <a:gd name="connsiteY470" fmla="*/ 472192 h 1850341"/>
                <a:gd name="connsiteX471" fmla="*/ 689092 w 1521195"/>
                <a:gd name="connsiteY471" fmla="*/ 466497 h 1850341"/>
                <a:gd name="connsiteX472" fmla="*/ 672007 w 1521195"/>
                <a:gd name="connsiteY472" fmla="*/ 443718 h 1850341"/>
                <a:gd name="connsiteX473" fmla="*/ 706177 w 1521195"/>
                <a:gd name="connsiteY473" fmla="*/ 455107 h 1850341"/>
                <a:gd name="connsiteX474" fmla="*/ 723262 w 1521195"/>
                <a:gd name="connsiteY474" fmla="*/ 477887 h 1850341"/>
                <a:gd name="connsiteX475" fmla="*/ 763127 w 1521195"/>
                <a:gd name="connsiteY475" fmla="*/ 443718 h 1850341"/>
                <a:gd name="connsiteX476" fmla="*/ 757432 w 1521195"/>
                <a:gd name="connsiteY476" fmla="*/ 420938 h 1850341"/>
                <a:gd name="connsiteX477" fmla="*/ 734652 w 1521195"/>
                <a:gd name="connsiteY477" fmla="*/ 403854 h 1850341"/>
                <a:gd name="connsiteX478" fmla="*/ 780212 w 1521195"/>
                <a:gd name="connsiteY478" fmla="*/ 381075 h 1850341"/>
                <a:gd name="connsiteX479" fmla="*/ 768822 w 1521195"/>
                <a:gd name="connsiteY479" fmla="*/ 386770 h 1850341"/>
                <a:gd name="connsiteX480" fmla="*/ 757432 w 1521195"/>
                <a:gd name="connsiteY480" fmla="*/ 466497 h 1850341"/>
                <a:gd name="connsiteX481" fmla="*/ 746042 w 1521195"/>
                <a:gd name="connsiteY481" fmla="*/ 483582 h 1850341"/>
                <a:gd name="connsiteX482" fmla="*/ 740347 w 1521195"/>
                <a:gd name="connsiteY482" fmla="*/ 529140 h 1850341"/>
                <a:gd name="connsiteX483" fmla="*/ 797297 w 1521195"/>
                <a:gd name="connsiteY483" fmla="*/ 563309 h 1850341"/>
                <a:gd name="connsiteX484" fmla="*/ 825772 w 1521195"/>
                <a:gd name="connsiteY484" fmla="*/ 580394 h 1850341"/>
                <a:gd name="connsiteX485" fmla="*/ 842857 w 1521195"/>
                <a:gd name="connsiteY485" fmla="*/ 586089 h 1850341"/>
                <a:gd name="connsiteX486" fmla="*/ 865637 w 1521195"/>
                <a:gd name="connsiteY486" fmla="*/ 608868 h 1850341"/>
                <a:gd name="connsiteX487" fmla="*/ 871332 w 1521195"/>
                <a:gd name="connsiteY487" fmla="*/ 631647 h 1850341"/>
                <a:gd name="connsiteX488" fmla="*/ 899806 w 1521195"/>
                <a:gd name="connsiteY488" fmla="*/ 660121 h 1850341"/>
                <a:gd name="connsiteX489" fmla="*/ 922586 w 1521195"/>
                <a:gd name="connsiteY489" fmla="*/ 654427 h 1850341"/>
                <a:gd name="connsiteX490" fmla="*/ 916891 w 1521195"/>
                <a:gd name="connsiteY490" fmla="*/ 620258 h 1850341"/>
                <a:gd name="connsiteX491" fmla="*/ 911196 w 1521195"/>
                <a:gd name="connsiteY491" fmla="*/ 591783 h 1850341"/>
                <a:gd name="connsiteX492" fmla="*/ 928281 w 1521195"/>
                <a:gd name="connsiteY492" fmla="*/ 477887 h 1850341"/>
                <a:gd name="connsiteX493" fmla="*/ 939671 w 1521195"/>
                <a:gd name="connsiteY493" fmla="*/ 449413 h 1850341"/>
                <a:gd name="connsiteX494" fmla="*/ 905501 w 1521195"/>
                <a:gd name="connsiteY494" fmla="*/ 381075 h 1850341"/>
                <a:gd name="connsiteX495" fmla="*/ 922586 w 1521195"/>
                <a:gd name="connsiteY495" fmla="*/ 369685 h 1850341"/>
                <a:gd name="connsiteX496" fmla="*/ 933976 w 1521195"/>
                <a:gd name="connsiteY496" fmla="*/ 352601 h 1850341"/>
                <a:gd name="connsiteX497" fmla="*/ 939671 w 1521195"/>
                <a:gd name="connsiteY497" fmla="*/ 381075 h 1850341"/>
                <a:gd name="connsiteX498" fmla="*/ 945366 w 1521195"/>
                <a:gd name="connsiteY498" fmla="*/ 420938 h 1850341"/>
                <a:gd name="connsiteX499" fmla="*/ 973841 w 1521195"/>
                <a:gd name="connsiteY499" fmla="*/ 415244 h 1850341"/>
                <a:gd name="connsiteX500" fmla="*/ 996621 w 1521195"/>
                <a:gd name="connsiteY500" fmla="*/ 375380 h 1850341"/>
                <a:gd name="connsiteX501" fmla="*/ 973841 w 1521195"/>
                <a:gd name="connsiteY501" fmla="*/ 392464 h 1850341"/>
                <a:gd name="connsiteX502" fmla="*/ 956756 w 1521195"/>
                <a:gd name="connsiteY502" fmla="*/ 426633 h 1850341"/>
                <a:gd name="connsiteX503" fmla="*/ 956756 w 1521195"/>
                <a:gd name="connsiteY503" fmla="*/ 563309 h 1850341"/>
                <a:gd name="connsiteX504" fmla="*/ 962451 w 1521195"/>
                <a:gd name="connsiteY504" fmla="*/ 756934 h 1850341"/>
                <a:gd name="connsiteX505" fmla="*/ 1036486 w 1521195"/>
                <a:gd name="connsiteY505" fmla="*/ 745544 h 1850341"/>
                <a:gd name="connsiteX506" fmla="*/ 1042181 w 1521195"/>
                <a:gd name="connsiteY506" fmla="*/ 711375 h 1850341"/>
                <a:gd name="connsiteX507" fmla="*/ 1053571 w 1521195"/>
                <a:gd name="connsiteY507" fmla="*/ 677206 h 1850341"/>
                <a:gd name="connsiteX508" fmla="*/ 1059266 w 1521195"/>
                <a:gd name="connsiteY508" fmla="*/ 654427 h 1850341"/>
                <a:gd name="connsiteX509" fmla="*/ 1076351 w 1521195"/>
                <a:gd name="connsiteY509" fmla="*/ 620258 h 1850341"/>
                <a:gd name="connsiteX510" fmla="*/ 1082046 w 1521195"/>
                <a:gd name="connsiteY510" fmla="*/ 586089 h 1850341"/>
                <a:gd name="connsiteX511" fmla="*/ 1116216 w 1521195"/>
                <a:gd name="connsiteY511" fmla="*/ 563309 h 1850341"/>
                <a:gd name="connsiteX512" fmla="*/ 1127606 w 1521195"/>
                <a:gd name="connsiteY512" fmla="*/ 546225 h 1850341"/>
                <a:gd name="connsiteX513" fmla="*/ 1110521 w 1521195"/>
                <a:gd name="connsiteY513" fmla="*/ 540530 h 1850341"/>
                <a:gd name="connsiteX514" fmla="*/ 1116216 w 1521195"/>
                <a:gd name="connsiteY514" fmla="*/ 500666 h 1850341"/>
                <a:gd name="connsiteX515" fmla="*/ 1121911 w 1521195"/>
                <a:gd name="connsiteY515" fmla="*/ 449413 h 1850341"/>
                <a:gd name="connsiteX516" fmla="*/ 1184555 w 1521195"/>
                <a:gd name="connsiteY516" fmla="*/ 466497 h 1850341"/>
                <a:gd name="connsiteX517" fmla="*/ 1201640 w 1521195"/>
                <a:gd name="connsiteY517" fmla="*/ 489276 h 1850341"/>
                <a:gd name="connsiteX518" fmla="*/ 1207335 w 1521195"/>
                <a:gd name="connsiteY518" fmla="*/ 523445 h 1850341"/>
                <a:gd name="connsiteX519" fmla="*/ 1195945 w 1521195"/>
                <a:gd name="connsiteY519" fmla="*/ 540530 h 1850341"/>
                <a:gd name="connsiteX520" fmla="*/ 1156080 w 1521195"/>
                <a:gd name="connsiteY520" fmla="*/ 574699 h 1850341"/>
                <a:gd name="connsiteX521" fmla="*/ 1144691 w 1521195"/>
                <a:gd name="connsiteY521" fmla="*/ 597478 h 1850341"/>
                <a:gd name="connsiteX522" fmla="*/ 1110521 w 1521195"/>
                <a:gd name="connsiteY522" fmla="*/ 654427 h 1850341"/>
                <a:gd name="connsiteX523" fmla="*/ 1087741 w 1521195"/>
                <a:gd name="connsiteY523" fmla="*/ 717070 h 1850341"/>
                <a:gd name="connsiteX524" fmla="*/ 1076351 w 1521195"/>
                <a:gd name="connsiteY524" fmla="*/ 739849 h 1850341"/>
                <a:gd name="connsiteX525" fmla="*/ 1013706 w 1521195"/>
                <a:gd name="connsiteY525" fmla="*/ 791102 h 1850341"/>
                <a:gd name="connsiteX526" fmla="*/ 996621 w 1521195"/>
                <a:gd name="connsiteY526" fmla="*/ 796797 h 1850341"/>
                <a:gd name="connsiteX527" fmla="*/ 968146 w 1521195"/>
                <a:gd name="connsiteY527" fmla="*/ 819577 h 1850341"/>
                <a:gd name="connsiteX528" fmla="*/ 962451 w 1521195"/>
                <a:gd name="connsiteY528" fmla="*/ 836661 h 1850341"/>
                <a:gd name="connsiteX529" fmla="*/ 968146 w 1521195"/>
                <a:gd name="connsiteY529" fmla="*/ 939168 h 1850341"/>
                <a:gd name="connsiteX530" fmla="*/ 1047876 w 1521195"/>
                <a:gd name="connsiteY530" fmla="*/ 933473 h 1850341"/>
                <a:gd name="connsiteX531" fmla="*/ 1070656 w 1521195"/>
                <a:gd name="connsiteY531" fmla="*/ 927778 h 1850341"/>
                <a:gd name="connsiteX532" fmla="*/ 1059266 w 1521195"/>
                <a:gd name="connsiteY532" fmla="*/ 910694 h 1850341"/>
                <a:gd name="connsiteX533" fmla="*/ 1064961 w 1521195"/>
                <a:gd name="connsiteY533" fmla="*/ 865135 h 1850341"/>
                <a:gd name="connsiteX534" fmla="*/ 1104826 w 1521195"/>
                <a:gd name="connsiteY534" fmla="*/ 870830 h 1850341"/>
                <a:gd name="connsiteX535" fmla="*/ 1110521 w 1521195"/>
                <a:gd name="connsiteY535" fmla="*/ 887915 h 1850341"/>
                <a:gd name="connsiteX536" fmla="*/ 1144691 w 1521195"/>
                <a:gd name="connsiteY536" fmla="*/ 910694 h 1850341"/>
                <a:gd name="connsiteX537" fmla="*/ 1218725 w 1521195"/>
                <a:gd name="connsiteY537" fmla="*/ 870830 h 1850341"/>
                <a:gd name="connsiteX538" fmla="*/ 1235810 w 1521195"/>
                <a:gd name="connsiteY538" fmla="*/ 739849 h 1850341"/>
                <a:gd name="connsiteX539" fmla="*/ 1252895 w 1521195"/>
                <a:gd name="connsiteY539" fmla="*/ 694290 h 1850341"/>
                <a:gd name="connsiteX540" fmla="*/ 1275675 w 1521195"/>
                <a:gd name="connsiteY540" fmla="*/ 699985 h 1850341"/>
                <a:gd name="connsiteX541" fmla="*/ 1281370 w 1521195"/>
                <a:gd name="connsiteY541" fmla="*/ 717070 h 1850341"/>
                <a:gd name="connsiteX542" fmla="*/ 1269980 w 1521195"/>
                <a:gd name="connsiteY542" fmla="*/ 768323 h 1850341"/>
                <a:gd name="connsiteX543" fmla="*/ 1264285 w 1521195"/>
                <a:gd name="connsiteY543" fmla="*/ 813882 h 1850341"/>
                <a:gd name="connsiteX544" fmla="*/ 1241505 w 1521195"/>
                <a:gd name="connsiteY544" fmla="*/ 859440 h 1850341"/>
                <a:gd name="connsiteX545" fmla="*/ 1235810 w 1521195"/>
                <a:gd name="connsiteY545" fmla="*/ 876525 h 1850341"/>
                <a:gd name="connsiteX546" fmla="*/ 1275675 w 1521195"/>
                <a:gd name="connsiteY546" fmla="*/ 904999 h 1850341"/>
                <a:gd name="connsiteX547" fmla="*/ 1298455 w 1521195"/>
                <a:gd name="connsiteY547" fmla="*/ 910694 h 1850341"/>
                <a:gd name="connsiteX548" fmla="*/ 1241505 w 1521195"/>
                <a:gd name="connsiteY548" fmla="*/ 933473 h 1850341"/>
                <a:gd name="connsiteX549" fmla="*/ 1201640 w 1521195"/>
                <a:gd name="connsiteY549" fmla="*/ 944863 h 1850341"/>
                <a:gd name="connsiteX550" fmla="*/ 1190250 w 1521195"/>
                <a:gd name="connsiteY550" fmla="*/ 961947 h 1850341"/>
                <a:gd name="connsiteX551" fmla="*/ 1201640 w 1521195"/>
                <a:gd name="connsiteY551" fmla="*/ 1001811 h 1850341"/>
                <a:gd name="connsiteX552" fmla="*/ 1184555 w 1521195"/>
                <a:gd name="connsiteY552" fmla="*/ 1007506 h 1850341"/>
                <a:gd name="connsiteX553" fmla="*/ 1167470 w 1521195"/>
                <a:gd name="connsiteY553" fmla="*/ 996116 h 1850341"/>
                <a:gd name="connsiteX554" fmla="*/ 1156080 w 1521195"/>
                <a:gd name="connsiteY554" fmla="*/ 1013201 h 1850341"/>
                <a:gd name="connsiteX555" fmla="*/ 1138996 w 1521195"/>
                <a:gd name="connsiteY555" fmla="*/ 1018896 h 1850341"/>
                <a:gd name="connsiteX556" fmla="*/ 1133301 w 1521195"/>
                <a:gd name="connsiteY556" fmla="*/ 979032 h 1850341"/>
                <a:gd name="connsiteX557" fmla="*/ 1116216 w 1521195"/>
                <a:gd name="connsiteY557" fmla="*/ 967642 h 1850341"/>
                <a:gd name="connsiteX558" fmla="*/ 1030791 w 1521195"/>
                <a:gd name="connsiteY558" fmla="*/ 973337 h 1850341"/>
                <a:gd name="connsiteX559" fmla="*/ 1013706 w 1521195"/>
                <a:gd name="connsiteY559" fmla="*/ 984727 h 1850341"/>
                <a:gd name="connsiteX560" fmla="*/ 1019401 w 1521195"/>
                <a:gd name="connsiteY560" fmla="*/ 1104318 h 1850341"/>
                <a:gd name="connsiteX561" fmla="*/ 1053571 w 1521195"/>
                <a:gd name="connsiteY561" fmla="*/ 1121403 h 1850341"/>
                <a:gd name="connsiteX562" fmla="*/ 1150385 w 1521195"/>
                <a:gd name="connsiteY562" fmla="*/ 1127098 h 1850341"/>
                <a:gd name="connsiteX563" fmla="*/ 1184555 w 1521195"/>
                <a:gd name="connsiteY563" fmla="*/ 1132792 h 1850341"/>
                <a:gd name="connsiteX564" fmla="*/ 1201640 w 1521195"/>
                <a:gd name="connsiteY564" fmla="*/ 1138487 h 1850341"/>
                <a:gd name="connsiteX565" fmla="*/ 1258590 w 1521195"/>
                <a:gd name="connsiteY565" fmla="*/ 1132792 h 1850341"/>
                <a:gd name="connsiteX566" fmla="*/ 1287065 w 1521195"/>
                <a:gd name="connsiteY566" fmla="*/ 1104318 h 1850341"/>
                <a:gd name="connsiteX567" fmla="*/ 1304150 w 1521195"/>
                <a:gd name="connsiteY567" fmla="*/ 1092929 h 1850341"/>
                <a:gd name="connsiteX568" fmla="*/ 1315540 w 1521195"/>
                <a:gd name="connsiteY568" fmla="*/ 1070149 h 1850341"/>
                <a:gd name="connsiteX569" fmla="*/ 1332625 w 1521195"/>
                <a:gd name="connsiteY569" fmla="*/ 1053065 h 1850341"/>
                <a:gd name="connsiteX570" fmla="*/ 1355405 w 1521195"/>
                <a:gd name="connsiteY570" fmla="*/ 1024591 h 1850341"/>
                <a:gd name="connsiteX571" fmla="*/ 1378185 w 1521195"/>
                <a:gd name="connsiteY571" fmla="*/ 984727 h 1850341"/>
                <a:gd name="connsiteX572" fmla="*/ 1383880 w 1521195"/>
                <a:gd name="connsiteY572" fmla="*/ 967642 h 1850341"/>
                <a:gd name="connsiteX573" fmla="*/ 1412355 w 1521195"/>
                <a:gd name="connsiteY573" fmla="*/ 944863 h 1850341"/>
                <a:gd name="connsiteX574" fmla="*/ 1418049 w 1521195"/>
                <a:gd name="connsiteY574" fmla="*/ 927778 h 1850341"/>
                <a:gd name="connsiteX575" fmla="*/ 1429439 w 1521195"/>
                <a:gd name="connsiteY575" fmla="*/ 904999 h 1850341"/>
                <a:gd name="connsiteX576" fmla="*/ 1418049 w 1521195"/>
                <a:gd name="connsiteY576" fmla="*/ 870830 h 1850341"/>
                <a:gd name="connsiteX577" fmla="*/ 1429439 w 1521195"/>
                <a:gd name="connsiteY577" fmla="*/ 813882 h 1850341"/>
                <a:gd name="connsiteX578" fmla="*/ 1446524 w 1521195"/>
                <a:gd name="connsiteY578" fmla="*/ 791102 h 1850341"/>
                <a:gd name="connsiteX579" fmla="*/ 1469304 w 1521195"/>
                <a:gd name="connsiteY579" fmla="*/ 779713 h 1850341"/>
                <a:gd name="connsiteX580" fmla="*/ 1429439 w 1521195"/>
                <a:gd name="connsiteY580" fmla="*/ 272873 h 1850341"/>
                <a:gd name="connsiteX581" fmla="*/ 1457914 w 1521195"/>
                <a:gd name="connsiteY581" fmla="*/ 227314 h 1850341"/>
                <a:gd name="connsiteX582" fmla="*/ 1469304 w 1521195"/>
                <a:gd name="connsiteY582" fmla="*/ 210230 h 1850341"/>
                <a:gd name="connsiteX583" fmla="*/ 1509169 w 1521195"/>
                <a:gd name="connsiteY583" fmla="*/ 170366 h 1850341"/>
                <a:gd name="connsiteX584" fmla="*/ 1486389 w 1521195"/>
                <a:gd name="connsiteY584" fmla="*/ 136197 h 1850341"/>
                <a:gd name="connsiteX585" fmla="*/ 1503474 w 1521195"/>
                <a:gd name="connsiteY585" fmla="*/ 124807 h 1850341"/>
                <a:gd name="connsiteX586" fmla="*/ 1520559 w 1521195"/>
                <a:gd name="connsiteY586" fmla="*/ 102028 h 1850341"/>
                <a:gd name="connsiteX587" fmla="*/ 1480694 w 1521195"/>
                <a:gd name="connsiteY587" fmla="*/ 39385 h 1850341"/>
                <a:gd name="connsiteX0" fmla="*/ 1480694 w 1643521"/>
                <a:gd name="connsiteY0" fmla="*/ 39385 h 1850341"/>
                <a:gd name="connsiteX1" fmla="*/ 1498954 w 1643521"/>
                <a:gd name="connsiteY1" fmla="*/ 97485 h 1850341"/>
                <a:gd name="connsiteX2" fmla="*/ 1425091 w 1643521"/>
                <a:gd name="connsiteY2" fmla="*/ 39739 h 1850341"/>
                <a:gd name="connsiteX3" fmla="*/ 1486389 w 1643521"/>
                <a:gd name="connsiteY3" fmla="*/ 791102 h 1850341"/>
                <a:gd name="connsiteX4" fmla="*/ 1474999 w 1643521"/>
                <a:gd name="connsiteY4" fmla="*/ 836661 h 1850341"/>
                <a:gd name="connsiteX5" fmla="*/ 1457914 w 1643521"/>
                <a:gd name="connsiteY5" fmla="*/ 899304 h 1850341"/>
                <a:gd name="connsiteX6" fmla="*/ 1452219 w 1643521"/>
                <a:gd name="connsiteY6" fmla="*/ 922084 h 1850341"/>
                <a:gd name="connsiteX7" fmla="*/ 1446524 w 1643521"/>
                <a:gd name="connsiteY7" fmla="*/ 956253 h 1850341"/>
                <a:gd name="connsiteX8" fmla="*/ 1412355 w 1643521"/>
                <a:gd name="connsiteY8" fmla="*/ 979032 h 1850341"/>
                <a:gd name="connsiteX9" fmla="*/ 1361100 w 1643521"/>
                <a:gd name="connsiteY9" fmla="*/ 1035980 h 1850341"/>
                <a:gd name="connsiteX10" fmla="*/ 1338320 w 1643521"/>
                <a:gd name="connsiteY10" fmla="*/ 1087234 h 1850341"/>
                <a:gd name="connsiteX11" fmla="*/ 1315540 w 1643521"/>
                <a:gd name="connsiteY11" fmla="*/ 1132792 h 1850341"/>
                <a:gd name="connsiteX12" fmla="*/ 1298455 w 1643521"/>
                <a:gd name="connsiteY12" fmla="*/ 1161266 h 1850341"/>
                <a:gd name="connsiteX13" fmla="*/ 1281370 w 1643521"/>
                <a:gd name="connsiteY13" fmla="*/ 1166961 h 1850341"/>
                <a:gd name="connsiteX14" fmla="*/ 1235810 w 1643521"/>
                <a:gd name="connsiteY14" fmla="*/ 1184046 h 1850341"/>
                <a:gd name="connsiteX15" fmla="*/ 1218725 w 1643521"/>
                <a:gd name="connsiteY15" fmla="*/ 1195435 h 1850341"/>
                <a:gd name="connsiteX16" fmla="*/ 1224420 w 1643521"/>
                <a:gd name="connsiteY16" fmla="*/ 1218215 h 1850341"/>
                <a:gd name="connsiteX17" fmla="*/ 1241505 w 1643521"/>
                <a:gd name="connsiteY17" fmla="*/ 1223910 h 1850341"/>
                <a:gd name="connsiteX18" fmla="*/ 1281370 w 1643521"/>
                <a:gd name="connsiteY18" fmla="*/ 1252384 h 1850341"/>
                <a:gd name="connsiteX19" fmla="*/ 1315540 w 1643521"/>
                <a:gd name="connsiteY19" fmla="*/ 1275163 h 1850341"/>
                <a:gd name="connsiteX20" fmla="*/ 1326930 w 1643521"/>
                <a:gd name="connsiteY20" fmla="*/ 1292248 h 1850341"/>
                <a:gd name="connsiteX21" fmla="*/ 1338320 w 1643521"/>
                <a:gd name="connsiteY21" fmla="*/ 1326417 h 1850341"/>
                <a:gd name="connsiteX22" fmla="*/ 1344015 w 1643521"/>
                <a:gd name="connsiteY22" fmla="*/ 1343501 h 1850341"/>
                <a:gd name="connsiteX23" fmla="*/ 1355405 w 1643521"/>
                <a:gd name="connsiteY23" fmla="*/ 1366280 h 1850341"/>
                <a:gd name="connsiteX24" fmla="*/ 1366795 w 1643521"/>
                <a:gd name="connsiteY24" fmla="*/ 1400449 h 1850341"/>
                <a:gd name="connsiteX25" fmla="*/ 1372490 w 1643521"/>
                <a:gd name="connsiteY25" fmla="*/ 1417534 h 1850341"/>
                <a:gd name="connsiteX26" fmla="*/ 1406660 w 1643521"/>
                <a:gd name="connsiteY26" fmla="*/ 1474482 h 1850341"/>
                <a:gd name="connsiteX27" fmla="*/ 1418049 w 1643521"/>
                <a:gd name="connsiteY27" fmla="*/ 1508651 h 1850341"/>
                <a:gd name="connsiteX28" fmla="*/ 1429439 w 1643521"/>
                <a:gd name="connsiteY28" fmla="*/ 1525736 h 1850341"/>
                <a:gd name="connsiteX29" fmla="*/ 1446524 w 1643521"/>
                <a:gd name="connsiteY29" fmla="*/ 1576989 h 1850341"/>
                <a:gd name="connsiteX30" fmla="*/ 1457914 w 1643521"/>
                <a:gd name="connsiteY30" fmla="*/ 1594074 h 1850341"/>
                <a:gd name="connsiteX31" fmla="*/ 1474999 w 1643521"/>
                <a:gd name="connsiteY31" fmla="*/ 1645327 h 1850341"/>
                <a:gd name="connsiteX32" fmla="*/ 1480694 w 1643521"/>
                <a:gd name="connsiteY32" fmla="*/ 1690886 h 1850341"/>
                <a:gd name="connsiteX33" fmla="*/ 1486389 w 1643521"/>
                <a:gd name="connsiteY33" fmla="*/ 1725055 h 1850341"/>
                <a:gd name="connsiteX34" fmla="*/ 1480694 w 1643521"/>
                <a:gd name="connsiteY34" fmla="*/ 1799088 h 1850341"/>
                <a:gd name="connsiteX35" fmla="*/ 1440829 w 1643521"/>
                <a:gd name="connsiteY35" fmla="*/ 1747834 h 1850341"/>
                <a:gd name="connsiteX36" fmla="*/ 1429439 w 1643521"/>
                <a:gd name="connsiteY36" fmla="*/ 1679496 h 1850341"/>
                <a:gd name="connsiteX37" fmla="*/ 1418049 w 1643521"/>
                <a:gd name="connsiteY37" fmla="*/ 1662412 h 1850341"/>
                <a:gd name="connsiteX38" fmla="*/ 1412355 w 1643521"/>
                <a:gd name="connsiteY38" fmla="*/ 1645327 h 1850341"/>
                <a:gd name="connsiteX39" fmla="*/ 1395270 w 1643521"/>
                <a:gd name="connsiteY39" fmla="*/ 1633937 h 1850341"/>
                <a:gd name="connsiteX40" fmla="*/ 1389575 w 1643521"/>
                <a:gd name="connsiteY40" fmla="*/ 1594074 h 1850341"/>
                <a:gd name="connsiteX41" fmla="*/ 1378185 w 1643521"/>
                <a:gd name="connsiteY41" fmla="*/ 1559905 h 1850341"/>
                <a:gd name="connsiteX42" fmla="*/ 1372490 w 1643521"/>
                <a:gd name="connsiteY42" fmla="*/ 1537125 h 1850341"/>
                <a:gd name="connsiteX43" fmla="*/ 1355405 w 1643521"/>
                <a:gd name="connsiteY43" fmla="*/ 1514346 h 1850341"/>
                <a:gd name="connsiteX44" fmla="*/ 1349710 w 1643521"/>
                <a:gd name="connsiteY44" fmla="*/ 1474482 h 1850341"/>
                <a:gd name="connsiteX45" fmla="*/ 1338320 w 1643521"/>
                <a:gd name="connsiteY45" fmla="*/ 1440313 h 1850341"/>
                <a:gd name="connsiteX46" fmla="*/ 1321235 w 1643521"/>
                <a:gd name="connsiteY46" fmla="*/ 1394755 h 1850341"/>
                <a:gd name="connsiteX47" fmla="*/ 1315540 w 1643521"/>
                <a:gd name="connsiteY47" fmla="*/ 1349196 h 1850341"/>
                <a:gd name="connsiteX48" fmla="*/ 1298455 w 1643521"/>
                <a:gd name="connsiteY48" fmla="*/ 1343501 h 1850341"/>
                <a:gd name="connsiteX49" fmla="*/ 1281370 w 1643521"/>
                <a:gd name="connsiteY49" fmla="*/ 1332111 h 1850341"/>
                <a:gd name="connsiteX50" fmla="*/ 1247200 w 1643521"/>
                <a:gd name="connsiteY50" fmla="*/ 1320722 h 1850341"/>
                <a:gd name="connsiteX51" fmla="*/ 1213030 w 1643521"/>
                <a:gd name="connsiteY51" fmla="*/ 1297942 h 1850341"/>
                <a:gd name="connsiteX52" fmla="*/ 1178860 w 1643521"/>
                <a:gd name="connsiteY52" fmla="*/ 1286553 h 1850341"/>
                <a:gd name="connsiteX53" fmla="*/ 1173165 w 1643521"/>
                <a:gd name="connsiteY53" fmla="*/ 1343501 h 1850341"/>
                <a:gd name="connsiteX54" fmla="*/ 1156080 w 1643521"/>
                <a:gd name="connsiteY54" fmla="*/ 1354891 h 1850341"/>
                <a:gd name="connsiteX55" fmla="*/ 1161775 w 1643521"/>
                <a:gd name="connsiteY55" fmla="*/ 1377670 h 1850341"/>
                <a:gd name="connsiteX56" fmla="*/ 1167470 w 1643521"/>
                <a:gd name="connsiteY56" fmla="*/ 1394755 h 1850341"/>
                <a:gd name="connsiteX57" fmla="*/ 1190250 w 1643521"/>
                <a:gd name="connsiteY57" fmla="*/ 1417534 h 1850341"/>
                <a:gd name="connsiteX58" fmla="*/ 1201640 w 1643521"/>
                <a:gd name="connsiteY58" fmla="*/ 1434618 h 1850341"/>
                <a:gd name="connsiteX59" fmla="*/ 1201640 w 1643521"/>
                <a:gd name="connsiteY59" fmla="*/ 1480177 h 1850341"/>
                <a:gd name="connsiteX60" fmla="*/ 1235810 w 1643521"/>
                <a:gd name="connsiteY60" fmla="*/ 1497262 h 1850341"/>
                <a:gd name="connsiteX61" fmla="*/ 1275675 w 1643521"/>
                <a:gd name="connsiteY61" fmla="*/ 1514346 h 1850341"/>
                <a:gd name="connsiteX62" fmla="*/ 1252895 w 1643521"/>
                <a:gd name="connsiteY62" fmla="*/ 1525736 h 1850341"/>
                <a:gd name="connsiteX63" fmla="*/ 1241505 w 1643521"/>
                <a:gd name="connsiteY63" fmla="*/ 1542820 h 1850341"/>
                <a:gd name="connsiteX64" fmla="*/ 1224420 w 1643521"/>
                <a:gd name="connsiteY64" fmla="*/ 1554210 h 1850341"/>
                <a:gd name="connsiteX65" fmla="*/ 1201640 w 1643521"/>
                <a:gd name="connsiteY65" fmla="*/ 1537125 h 1850341"/>
                <a:gd name="connsiteX66" fmla="*/ 1178860 w 1643521"/>
                <a:gd name="connsiteY66" fmla="*/ 1514346 h 1850341"/>
                <a:gd name="connsiteX67" fmla="*/ 1173165 w 1643521"/>
                <a:gd name="connsiteY67" fmla="*/ 1491567 h 1850341"/>
                <a:gd name="connsiteX68" fmla="*/ 1167470 w 1643521"/>
                <a:gd name="connsiteY68" fmla="*/ 1463093 h 1850341"/>
                <a:gd name="connsiteX69" fmla="*/ 1150385 w 1643521"/>
                <a:gd name="connsiteY69" fmla="*/ 1457398 h 1850341"/>
                <a:gd name="connsiteX70" fmla="*/ 1138996 w 1643521"/>
                <a:gd name="connsiteY70" fmla="*/ 1440313 h 1850341"/>
                <a:gd name="connsiteX71" fmla="*/ 1121911 w 1643521"/>
                <a:gd name="connsiteY71" fmla="*/ 1434618 h 1850341"/>
                <a:gd name="connsiteX72" fmla="*/ 1104826 w 1643521"/>
                <a:gd name="connsiteY72" fmla="*/ 1423229 h 1850341"/>
                <a:gd name="connsiteX73" fmla="*/ 1064961 w 1643521"/>
                <a:gd name="connsiteY73" fmla="*/ 1411839 h 1850341"/>
                <a:gd name="connsiteX74" fmla="*/ 1030791 w 1643521"/>
                <a:gd name="connsiteY74" fmla="*/ 1383365 h 1850341"/>
                <a:gd name="connsiteX75" fmla="*/ 1019401 w 1643521"/>
                <a:gd name="connsiteY75" fmla="*/ 1366280 h 1850341"/>
                <a:gd name="connsiteX76" fmla="*/ 1002316 w 1643521"/>
                <a:gd name="connsiteY76" fmla="*/ 1354891 h 1850341"/>
                <a:gd name="connsiteX77" fmla="*/ 996621 w 1643521"/>
                <a:gd name="connsiteY77" fmla="*/ 1337806 h 1850341"/>
                <a:gd name="connsiteX78" fmla="*/ 962451 w 1643521"/>
                <a:gd name="connsiteY78" fmla="*/ 1320722 h 1850341"/>
                <a:gd name="connsiteX79" fmla="*/ 945366 w 1643521"/>
                <a:gd name="connsiteY79" fmla="*/ 1326417 h 1850341"/>
                <a:gd name="connsiteX80" fmla="*/ 928281 w 1643521"/>
                <a:gd name="connsiteY80" fmla="*/ 1360586 h 1850341"/>
                <a:gd name="connsiteX81" fmla="*/ 933976 w 1643521"/>
                <a:gd name="connsiteY81" fmla="*/ 1428924 h 1850341"/>
                <a:gd name="connsiteX82" fmla="*/ 968146 w 1643521"/>
                <a:gd name="connsiteY82" fmla="*/ 1463093 h 1850341"/>
                <a:gd name="connsiteX83" fmla="*/ 1002316 w 1643521"/>
                <a:gd name="connsiteY83" fmla="*/ 1474482 h 1850341"/>
                <a:gd name="connsiteX84" fmla="*/ 1008011 w 1643521"/>
                <a:gd name="connsiteY84" fmla="*/ 1491567 h 1850341"/>
                <a:gd name="connsiteX85" fmla="*/ 1025096 w 1643521"/>
                <a:gd name="connsiteY85" fmla="*/ 1497262 h 1850341"/>
                <a:gd name="connsiteX86" fmla="*/ 1064961 w 1643521"/>
                <a:gd name="connsiteY86" fmla="*/ 1502956 h 1850341"/>
                <a:gd name="connsiteX87" fmla="*/ 1059266 w 1643521"/>
                <a:gd name="connsiteY87" fmla="*/ 1531430 h 1850341"/>
                <a:gd name="connsiteX88" fmla="*/ 1047876 w 1643521"/>
                <a:gd name="connsiteY88" fmla="*/ 1548515 h 1850341"/>
                <a:gd name="connsiteX89" fmla="*/ 1076351 w 1643521"/>
                <a:gd name="connsiteY89" fmla="*/ 1571294 h 1850341"/>
                <a:gd name="connsiteX90" fmla="*/ 1110521 w 1643521"/>
                <a:gd name="connsiteY90" fmla="*/ 1599768 h 1850341"/>
                <a:gd name="connsiteX91" fmla="*/ 1150385 w 1643521"/>
                <a:gd name="connsiteY91" fmla="*/ 1611158 h 1850341"/>
                <a:gd name="connsiteX92" fmla="*/ 1184555 w 1643521"/>
                <a:gd name="connsiteY92" fmla="*/ 1622548 h 1850341"/>
                <a:gd name="connsiteX93" fmla="*/ 1201640 w 1643521"/>
                <a:gd name="connsiteY93" fmla="*/ 1628243 h 1850341"/>
                <a:gd name="connsiteX94" fmla="*/ 1207335 w 1643521"/>
                <a:gd name="connsiteY94" fmla="*/ 1645327 h 1850341"/>
                <a:gd name="connsiteX95" fmla="*/ 1218725 w 1643521"/>
                <a:gd name="connsiteY95" fmla="*/ 1668106 h 1850341"/>
                <a:gd name="connsiteX96" fmla="*/ 1207335 w 1643521"/>
                <a:gd name="connsiteY96" fmla="*/ 1696581 h 1850341"/>
                <a:gd name="connsiteX97" fmla="*/ 1195945 w 1643521"/>
                <a:gd name="connsiteY97" fmla="*/ 1679496 h 1850341"/>
                <a:gd name="connsiteX98" fmla="*/ 1121911 w 1643521"/>
                <a:gd name="connsiteY98" fmla="*/ 1662412 h 1850341"/>
                <a:gd name="connsiteX99" fmla="*/ 1161775 w 1643521"/>
                <a:gd name="connsiteY99" fmla="*/ 1702275 h 1850341"/>
                <a:gd name="connsiteX100" fmla="*/ 1178860 w 1643521"/>
                <a:gd name="connsiteY100" fmla="*/ 1736444 h 1850341"/>
                <a:gd name="connsiteX101" fmla="*/ 1156080 w 1643521"/>
                <a:gd name="connsiteY101" fmla="*/ 1747834 h 1850341"/>
                <a:gd name="connsiteX102" fmla="*/ 1104826 w 1643521"/>
                <a:gd name="connsiteY102" fmla="*/ 1742139 h 1850341"/>
                <a:gd name="connsiteX103" fmla="*/ 1087741 w 1643521"/>
                <a:gd name="connsiteY103" fmla="*/ 1736444 h 1850341"/>
                <a:gd name="connsiteX104" fmla="*/ 1064961 w 1643521"/>
                <a:gd name="connsiteY104" fmla="*/ 1616853 h 1850341"/>
                <a:gd name="connsiteX105" fmla="*/ 1019401 w 1643521"/>
                <a:gd name="connsiteY105" fmla="*/ 1605463 h 1850341"/>
                <a:gd name="connsiteX106" fmla="*/ 1008011 w 1643521"/>
                <a:gd name="connsiteY106" fmla="*/ 1628243 h 1850341"/>
                <a:gd name="connsiteX107" fmla="*/ 996621 w 1643521"/>
                <a:gd name="connsiteY107" fmla="*/ 1645327 h 1850341"/>
                <a:gd name="connsiteX108" fmla="*/ 1002316 w 1643521"/>
                <a:gd name="connsiteY108" fmla="*/ 1725055 h 1850341"/>
                <a:gd name="connsiteX109" fmla="*/ 1008011 w 1643521"/>
                <a:gd name="connsiteY109" fmla="*/ 1742139 h 1850341"/>
                <a:gd name="connsiteX110" fmla="*/ 1025096 w 1643521"/>
                <a:gd name="connsiteY110" fmla="*/ 1747834 h 1850341"/>
                <a:gd name="connsiteX111" fmla="*/ 1025096 w 1643521"/>
                <a:gd name="connsiteY111" fmla="*/ 1782003 h 1850341"/>
                <a:gd name="connsiteX112" fmla="*/ 1002316 w 1643521"/>
                <a:gd name="connsiteY112" fmla="*/ 1850341 h 1850341"/>
                <a:gd name="connsiteX113" fmla="*/ 996621 w 1643521"/>
                <a:gd name="connsiteY113" fmla="*/ 1833257 h 1850341"/>
                <a:gd name="connsiteX114" fmla="*/ 990926 w 1643521"/>
                <a:gd name="connsiteY114" fmla="*/ 1804782 h 1850341"/>
                <a:gd name="connsiteX115" fmla="*/ 973841 w 1643521"/>
                <a:gd name="connsiteY115" fmla="*/ 1816172 h 1850341"/>
                <a:gd name="connsiteX116" fmla="*/ 945366 w 1643521"/>
                <a:gd name="connsiteY116" fmla="*/ 1821867 h 1850341"/>
                <a:gd name="connsiteX117" fmla="*/ 905501 w 1643521"/>
                <a:gd name="connsiteY117" fmla="*/ 1810477 h 1850341"/>
                <a:gd name="connsiteX118" fmla="*/ 899806 w 1643521"/>
                <a:gd name="connsiteY118" fmla="*/ 1793393 h 1850341"/>
                <a:gd name="connsiteX119" fmla="*/ 922586 w 1643521"/>
                <a:gd name="connsiteY119" fmla="*/ 1770613 h 1850341"/>
                <a:gd name="connsiteX120" fmla="*/ 945366 w 1643521"/>
                <a:gd name="connsiteY120" fmla="*/ 1759224 h 1850341"/>
                <a:gd name="connsiteX121" fmla="*/ 956756 w 1643521"/>
                <a:gd name="connsiteY121" fmla="*/ 1742139 h 1850341"/>
                <a:gd name="connsiteX122" fmla="*/ 968146 w 1643521"/>
                <a:gd name="connsiteY122" fmla="*/ 1707970 h 1850341"/>
                <a:gd name="connsiteX123" fmla="*/ 973841 w 1643521"/>
                <a:gd name="connsiteY123" fmla="*/ 1662412 h 1850341"/>
                <a:gd name="connsiteX124" fmla="*/ 996621 w 1643521"/>
                <a:gd name="connsiteY124" fmla="*/ 1628243 h 1850341"/>
                <a:gd name="connsiteX125" fmla="*/ 990926 w 1643521"/>
                <a:gd name="connsiteY125" fmla="*/ 1611158 h 1850341"/>
                <a:gd name="connsiteX126" fmla="*/ 1002316 w 1643521"/>
                <a:gd name="connsiteY126" fmla="*/ 1576989 h 1850341"/>
                <a:gd name="connsiteX127" fmla="*/ 979536 w 1643521"/>
                <a:gd name="connsiteY127" fmla="*/ 1548515 h 1850341"/>
                <a:gd name="connsiteX128" fmla="*/ 939671 w 1643521"/>
                <a:gd name="connsiteY128" fmla="*/ 1520041 h 1850341"/>
                <a:gd name="connsiteX129" fmla="*/ 933976 w 1643521"/>
                <a:gd name="connsiteY129" fmla="*/ 1542820 h 1850341"/>
                <a:gd name="connsiteX130" fmla="*/ 922586 w 1643521"/>
                <a:gd name="connsiteY130" fmla="*/ 1633937 h 1850341"/>
                <a:gd name="connsiteX131" fmla="*/ 905501 w 1643521"/>
                <a:gd name="connsiteY131" fmla="*/ 1628243 h 1850341"/>
                <a:gd name="connsiteX132" fmla="*/ 922586 w 1643521"/>
                <a:gd name="connsiteY132" fmla="*/ 1548515 h 1850341"/>
                <a:gd name="connsiteX133" fmla="*/ 916891 w 1643521"/>
                <a:gd name="connsiteY133" fmla="*/ 1514346 h 1850341"/>
                <a:gd name="connsiteX134" fmla="*/ 905501 w 1643521"/>
                <a:gd name="connsiteY134" fmla="*/ 1497262 h 1850341"/>
                <a:gd name="connsiteX135" fmla="*/ 888416 w 1643521"/>
                <a:gd name="connsiteY135" fmla="*/ 1440313 h 1850341"/>
                <a:gd name="connsiteX136" fmla="*/ 865637 w 1643521"/>
                <a:gd name="connsiteY136" fmla="*/ 1411839 h 1850341"/>
                <a:gd name="connsiteX137" fmla="*/ 848552 w 1643521"/>
                <a:gd name="connsiteY137" fmla="*/ 1423229 h 1850341"/>
                <a:gd name="connsiteX138" fmla="*/ 831467 w 1643521"/>
                <a:gd name="connsiteY138" fmla="*/ 1463093 h 1850341"/>
                <a:gd name="connsiteX139" fmla="*/ 825772 w 1643521"/>
                <a:gd name="connsiteY139" fmla="*/ 1480177 h 1850341"/>
                <a:gd name="connsiteX140" fmla="*/ 802992 w 1643521"/>
                <a:gd name="connsiteY140" fmla="*/ 1502956 h 1850341"/>
                <a:gd name="connsiteX141" fmla="*/ 785907 w 1643521"/>
                <a:gd name="connsiteY141" fmla="*/ 1537125 h 1850341"/>
                <a:gd name="connsiteX142" fmla="*/ 797297 w 1643521"/>
                <a:gd name="connsiteY142" fmla="*/ 1571294 h 1850341"/>
                <a:gd name="connsiteX143" fmla="*/ 808687 w 1643521"/>
                <a:gd name="connsiteY143" fmla="*/ 1628243 h 1850341"/>
                <a:gd name="connsiteX144" fmla="*/ 825772 w 1643521"/>
                <a:gd name="connsiteY144" fmla="*/ 1639632 h 1850341"/>
                <a:gd name="connsiteX145" fmla="*/ 820077 w 1643521"/>
                <a:gd name="connsiteY145" fmla="*/ 1679496 h 1850341"/>
                <a:gd name="connsiteX146" fmla="*/ 802992 w 1643521"/>
                <a:gd name="connsiteY146" fmla="*/ 1673801 h 1850341"/>
                <a:gd name="connsiteX147" fmla="*/ 797297 w 1643521"/>
                <a:gd name="connsiteY147" fmla="*/ 1656717 h 1850341"/>
                <a:gd name="connsiteX148" fmla="*/ 780212 w 1643521"/>
                <a:gd name="connsiteY148" fmla="*/ 1645327 h 1850341"/>
                <a:gd name="connsiteX149" fmla="*/ 740347 w 1643521"/>
                <a:gd name="connsiteY149" fmla="*/ 1662412 h 1850341"/>
                <a:gd name="connsiteX150" fmla="*/ 734652 w 1643521"/>
                <a:gd name="connsiteY150" fmla="*/ 1679496 h 1850341"/>
                <a:gd name="connsiteX151" fmla="*/ 711872 w 1643521"/>
                <a:gd name="connsiteY151" fmla="*/ 1713665 h 1850341"/>
                <a:gd name="connsiteX152" fmla="*/ 723262 w 1643521"/>
                <a:gd name="connsiteY152" fmla="*/ 1753529 h 1850341"/>
                <a:gd name="connsiteX153" fmla="*/ 728957 w 1643521"/>
                <a:gd name="connsiteY153" fmla="*/ 1770613 h 1850341"/>
                <a:gd name="connsiteX154" fmla="*/ 723262 w 1643521"/>
                <a:gd name="connsiteY154" fmla="*/ 1799088 h 1850341"/>
                <a:gd name="connsiteX155" fmla="*/ 706177 w 1643521"/>
                <a:gd name="connsiteY155" fmla="*/ 1804782 h 1850341"/>
                <a:gd name="connsiteX156" fmla="*/ 700482 w 1643521"/>
                <a:gd name="connsiteY156" fmla="*/ 1782003 h 1850341"/>
                <a:gd name="connsiteX157" fmla="*/ 666312 w 1643521"/>
                <a:gd name="connsiteY157" fmla="*/ 1759224 h 1850341"/>
                <a:gd name="connsiteX158" fmla="*/ 586583 w 1643521"/>
                <a:gd name="connsiteY158" fmla="*/ 1747834 h 1850341"/>
                <a:gd name="connsiteX159" fmla="*/ 615058 w 1643521"/>
                <a:gd name="connsiteY159" fmla="*/ 1736444 h 1850341"/>
                <a:gd name="connsiteX160" fmla="*/ 649227 w 1643521"/>
                <a:gd name="connsiteY160" fmla="*/ 1730750 h 1850341"/>
                <a:gd name="connsiteX161" fmla="*/ 637837 w 1643521"/>
                <a:gd name="connsiteY161" fmla="*/ 1690886 h 1850341"/>
                <a:gd name="connsiteX162" fmla="*/ 677702 w 1643521"/>
                <a:gd name="connsiteY162" fmla="*/ 1668106 h 1850341"/>
                <a:gd name="connsiteX163" fmla="*/ 694787 w 1643521"/>
                <a:gd name="connsiteY163" fmla="*/ 1662412 h 1850341"/>
                <a:gd name="connsiteX164" fmla="*/ 700482 w 1643521"/>
                <a:gd name="connsiteY164" fmla="*/ 1645327 h 1850341"/>
                <a:gd name="connsiteX165" fmla="*/ 717567 w 1643521"/>
                <a:gd name="connsiteY165" fmla="*/ 1633937 h 1850341"/>
                <a:gd name="connsiteX166" fmla="*/ 728957 w 1643521"/>
                <a:gd name="connsiteY166" fmla="*/ 1616853 h 1850341"/>
                <a:gd name="connsiteX167" fmla="*/ 723262 w 1643521"/>
                <a:gd name="connsiteY167" fmla="*/ 1588379 h 1850341"/>
                <a:gd name="connsiteX168" fmla="*/ 672007 w 1643521"/>
                <a:gd name="connsiteY168" fmla="*/ 1576989 h 1850341"/>
                <a:gd name="connsiteX169" fmla="*/ 637837 w 1643521"/>
                <a:gd name="connsiteY169" fmla="*/ 1559905 h 1850341"/>
                <a:gd name="connsiteX170" fmla="*/ 632142 w 1643521"/>
                <a:gd name="connsiteY170" fmla="*/ 1542820 h 1850341"/>
                <a:gd name="connsiteX171" fmla="*/ 620752 w 1643521"/>
                <a:gd name="connsiteY171" fmla="*/ 1525736 h 1850341"/>
                <a:gd name="connsiteX172" fmla="*/ 637837 w 1643521"/>
                <a:gd name="connsiteY172" fmla="*/ 1520041 h 1850341"/>
                <a:gd name="connsiteX173" fmla="*/ 728957 w 1643521"/>
                <a:gd name="connsiteY173" fmla="*/ 1508651 h 1850341"/>
                <a:gd name="connsiteX174" fmla="*/ 751737 w 1643521"/>
                <a:gd name="connsiteY174" fmla="*/ 1497262 h 1850341"/>
                <a:gd name="connsiteX175" fmla="*/ 763127 w 1643521"/>
                <a:gd name="connsiteY175" fmla="*/ 1480177 h 1850341"/>
                <a:gd name="connsiteX176" fmla="*/ 797297 w 1643521"/>
                <a:gd name="connsiteY176" fmla="*/ 1463093 h 1850341"/>
                <a:gd name="connsiteX177" fmla="*/ 808687 w 1643521"/>
                <a:gd name="connsiteY177" fmla="*/ 1446008 h 1850341"/>
                <a:gd name="connsiteX178" fmla="*/ 825772 w 1643521"/>
                <a:gd name="connsiteY178" fmla="*/ 1428924 h 1850341"/>
                <a:gd name="connsiteX179" fmla="*/ 854247 w 1643521"/>
                <a:gd name="connsiteY179" fmla="*/ 1383365 h 1850341"/>
                <a:gd name="connsiteX180" fmla="*/ 865637 w 1643521"/>
                <a:gd name="connsiteY180" fmla="*/ 1354891 h 1850341"/>
                <a:gd name="connsiteX181" fmla="*/ 905501 w 1643521"/>
                <a:gd name="connsiteY181" fmla="*/ 1332111 h 1850341"/>
                <a:gd name="connsiteX182" fmla="*/ 956756 w 1643521"/>
                <a:gd name="connsiteY182" fmla="*/ 1320722 h 1850341"/>
                <a:gd name="connsiteX183" fmla="*/ 951061 w 1643521"/>
                <a:gd name="connsiteY183" fmla="*/ 1303637 h 1850341"/>
                <a:gd name="connsiteX184" fmla="*/ 945366 w 1643521"/>
                <a:gd name="connsiteY184" fmla="*/ 1240994 h 1850341"/>
                <a:gd name="connsiteX185" fmla="*/ 928281 w 1643521"/>
                <a:gd name="connsiteY185" fmla="*/ 1235299 h 1850341"/>
                <a:gd name="connsiteX186" fmla="*/ 905501 w 1643521"/>
                <a:gd name="connsiteY186" fmla="*/ 1229604 h 1850341"/>
                <a:gd name="connsiteX187" fmla="*/ 825772 w 1643521"/>
                <a:gd name="connsiteY187" fmla="*/ 1235299 h 1850341"/>
                <a:gd name="connsiteX188" fmla="*/ 808687 w 1643521"/>
                <a:gd name="connsiteY188" fmla="*/ 1246689 h 1850341"/>
                <a:gd name="connsiteX189" fmla="*/ 780212 w 1643521"/>
                <a:gd name="connsiteY189" fmla="*/ 1252384 h 1850341"/>
                <a:gd name="connsiteX190" fmla="*/ 757432 w 1643521"/>
                <a:gd name="connsiteY190" fmla="*/ 1263773 h 1850341"/>
                <a:gd name="connsiteX191" fmla="*/ 734652 w 1643521"/>
                <a:gd name="connsiteY191" fmla="*/ 1309332 h 1850341"/>
                <a:gd name="connsiteX192" fmla="*/ 717567 w 1643521"/>
                <a:gd name="connsiteY192" fmla="*/ 1360586 h 1850341"/>
                <a:gd name="connsiteX193" fmla="*/ 711872 w 1643521"/>
                <a:gd name="connsiteY193" fmla="*/ 1377670 h 1850341"/>
                <a:gd name="connsiteX194" fmla="*/ 689092 w 1643521"/>
                <a:gd name="connsiteY194" fmla="*/ 1394755 h 1850341"/>
                <a:gd name="connsiteX195" fmla="*/ 683397 w 1643521"/>
                <a:gd name="connsiteY195" fmla="*/ 1332111 h 1850341"/>
                <a:gd name="connsiteX196" fmla="*/ 666312 w 1643521"/>
                <a:gd name="connsiteY196" fmla="*/ 1320722 h 1850341"/>
                <a:gd name="connsiteX197" fmla="*/ 575193 w 1643521"/>
                <a:gd name="connsiteY197" fmla="*/ 1332111 h 1850341"/>
                <a:gd name="connsiteX198" fmla="*/ 563803 w 1643521"/>
                <a:gd name="connsiteY198" fmla="*/ 1349196 h 1850341"/>
                <a:gd name="connsiteX199" fmla="*/ 541023 w 1643521"/>
                <a:gd name="connsiteY199" fmla="*/ 1411839 h 1850341"/>
                <a:gd name="connsiteX200" fmla="*/ 444208 w 1643521"/>
                <a:gd name="connsiteY200" fmla="*/ 1417534 h 1850341"/>
                <a:gd name="connsiteX201" fmla="*/ 438513 w 1643521"/>
                <a:gd name="connsiteY201" fmla="*/ 1463093 h 1850341"/>
                <a:gd name="connsiteX202" fmla="*/ 421428 w 1643521"/>
                <a:gd name="connsiteY202" fmla="*/ 1485872 h 1850341"/>
                <a:gd name="connsiteX203" fmla="*/ 410038 w 1643521"/>
                <a:gd name="connsiteY203" fmla="*/ 1502956 h 1850341"/>
                <a:gd name="connsiteX204" fmla="*/ 415733 w 1643521"/>
                <a:gd name="connsiteY204" fmla="*/ 1565599 h 1850341"/>
                <a:gd name="connsiteX205" fmla="*/ 432818 w 1643521"/>
                <a:gd name="connsiteY205" fmla="*/ 1571294 h 1850341"/>
                <a:gd name="connsiteX206" fmla="*/ 438513 w 1643521"/>
                <a:gd name="connsiteY206" fmla="*/ 1594074 h 1850341"/>
                <a:gd name="connsiteX207" fmla="*/ 449903 w 1643521"/>
                <a:gd name="connsiteY207" fmla="*/ 1611158 h 1850341"/>
                <a:gd name="connsiteX208" fmla="*/ 392953 w 1643521"/>
                <a:gd name="connsiteY208" fmla="*/ 1605463 h 1850341"/>
                <a:gd name="connsiteX209" fmla="*/ 387258 w 1643521"/>
                <a:gd name="connsiteY209" fmla="*/ 1531430 h 1850341"/>
                <a:gd name="connsiteX210" fmla="*/ 381563 w 1643521"/>
                <a:gd name="connsiteY210" fmla="*/ 1446008 h 1850341"/>
                <a:gd name="connsiteX211" fmla="*/ 364478 w 1643521"/>
                <a:gd name="connsiteY211" fmla="*/ 1434618 h 1850341"/>
                <a:gd name="connsiteX212" fmla="*/ 324614 w 1643521"/>
                <a:gd name="connsiteY212" fmla="*/ 1423229 h 1850341"/>
                <a:gd name="connsiteX213" fmla="*/ 301834 w 1643521"/>
                <a:gd name="connsiteY213" fmla="*/ 1428924 h 1850341"/>
                <a:gd name="connsiteX214" fmla="*/ 290444 w 1643521"/>
                <a:gd name="connsiteY214" fmla="*/ 1446008 h 1850341"/>
                <a:gd name="connsiteX215" fmla="*/ 273359 w 1643521"/>
                <a:gd name="connsiteY215" fmla="*/ 1463093 h 1850341"/>
                <a:gd name="connsiteX216" fmla="*/ 233494 w 1643521"/>
                <a:gd name="connsiteY216" fmla="*/ 1502956 h 1850341"/>
                <a:gd name="connsiteX217" fmla="*/ 239189 w 1643521"/>
                <a:gd name="connsiteY217" fmla="*/ 1525736 h 1850341"/>
                <a:gd name="connsiteX218" fmla="*/ 256274 w 1643521"/>
                <a:gd name="connsiteY218" fmla="*/ 1531430 h 1850341"/>
                <a:gd name="connsiteX219" fmla="*/ 296139 w 1643521"/>
                <a:gd name="connsiteY219" fmla="*/ 1554210 h 1850341"/>
                <a:gd name="connsiteX220" fmla="*/ 290444 w 1643521"/>
                <a:gd name="connsiteY220" fmla="*/ 1571294 h 1850341"/>
                <a:gd name="connsiteX221" fmla="*/ 256274 w 1643521"/>
                <a:gd name="connsiteY221" fmla="*/ 1594074 h 1850341"/>
                <a:gd name="connsiteX222" fmla="*/ 210714 w 1643521"/>
                <a:gd name="connsiteY222" fmla="*/ 1588379 h 1850341"/>
                <a:gd name="connsiteX223" fmla="*/ 205019 w 1643521"/>
                <a:gd name="connsiteY223" fmla="*/ 1571294 h 1850341"/>
                <a:gd name="connsiteX224" fmla="*/ 199324 w 1643521"/>
                <a:gd name="connsiteY224" fmla="*/ 1548515 h 1850341"/>
                <a:gd name="connsiteX225" fmla="*/ 170849 w 1643521"/>
                <a:gd name="connsiteY225" fmla="*/ 1542820 h 1850341"/>
                <a:gd name="connsiteX226" fmla="*/ 153764 w 1643521"/>
                <a:gd name="connsiteY226" fmla="*/ 1525736 h 1850341"/>
                <a:gd name="connsiteX227" fmla="*/ 136679 w 1643521"/>
                <a:gd name="connsiteY227" fmla="*/ 1514346 h 1850341"/>
                <a:gd name="connsiteX228" fmla="*/ 142374 w 1643521"/>
                <a:gd name="connsiteY228" fmla="*/ 1491567 h 1850341"/>
                <a:gd name="connsiteX229" fmla="*/ 182239 w 1643521"/>
                <a:gd name="connsiteY229" fmla="*/ 1474482 h 1850341"/>
                <a:gd name="connsiteX230" fmla="*/ 199324 w 1643521"/>
                <a:gd name="connsiteY230" fmla="*/ 1457398 h 1850341"/>
                <a:gd name="connsiteX231" fmla="*/ 222104 w 1643521"/>
                <a:gd name="connsiteY231" fmla="*/ 1451703 h 1850341"/>
                <a:gd name="connsiteX232" fmla="*/ 244884 w 1643521"/>
                <a:gd name="connsiteY232" fmla="*/ 1417534 h 1850341"/>
                <a:gd name="connsiteX233" fmla="*/ 256274 w 1643521"/>
                <a:gd name="connsiteY233" fmla="*/ 1400449 h 1850341"/>
                <a:gd name="connsiteX234" fmla="*/ 273359 w 1643521"/>
                <a:gd name="connsiteY234" fmla="*/ 1394755 h 1850341"/>
                <a:gd name="connsiteX235" fmla="*/ 290444 w 1643521"/>
                <a:gd name="connsiteY235" fmla="*/ 1377670 h 1850341"/>
                <a:gd name="connsiteX236" fmla="*/ 279054 w 1643521"/>
                <a:gd name="connsiteY236" fmla="*/ 1343501 h 1850341"/>
                <a:gd name="connsiteX237" fmla="*/ 318919 w 1643521"/>
                <a:gd name="connsiteY237" fmla="*/ 1320722 h 1850341"/>
                <a:gd name="connsiteX238" fmla="*/ 336004 w 1643521"/>
                <a:gd name="connsiteY238" fmla="*/ 1332111 h 1850341"/>
                <a:gd name="connsiteX239" fmla="*/ 353088 w 1643521"/>
                <a:gd name="connsiteY239" fmla="*/ 1337806 h 1850341"/>
                <a:gd name="connsiteX240" fmla="*/ 364478 w 1643521"/>
                <a:gd name="connsiteY240" fmla="*/ 1354891 h 1850341"/>
                <a:gd name="connsiteX241" fmla="*/ 529633 w 1643521"/>
                <a:gd name="connsiteY241" fmla="*/ 1371975 h 1850341"/>
                <a:gd name="connsiteX242" fmla="*/ 541023 w 1643521"/>
                <a:gd name="connsiteY242" fmla="*/ 1354891 h 1850341"/>
                <a:gd name="connsiteX243" fmla="*/ 546718 w 1643521"/>
                <a:gd name="connsiteY243" fmla="*/ 1337806 h 1850341"/>
                <a:gd name="connsiteX244" fmla="*/ 563803 w 1643521"/>
                <a:gd name="connsiteY244" fmla="*/ 1332111 h 1850341"/>
                <a:gd name="connsiteX245" fmla="*/ 592278 w 1643521"/>
                <a:gd name="connsiteY245" fmla="*/ 1309332 h 1850341"/>
                <a:gd name="connsiteX246" fmla="*/ 626447 w 1643521"/>
                <a:gd name="connsiteY246" fmla="*/ 1292248 h 1850341"/>
                <a:gd name="connsiteX247" fmla="*/ 666312 w 1643521"/>
                <a:gd name="connsiteY247" fmla="*/ 1286553 h 1850341"/>
                <a:gd name="connsiteX248" fmla="*/ 672007 w 1643521"/>
                <a:gd name="connsiteY248" fmla="*/ 1246689 h 1850341"/>
                <a:gd name="connsiteX249" fmla="*/ 654922 w 1643521"/>
                <a:gd name="connsiteY249" fmla="*/ 1240994 h 1850341"/>
                <a:gd name="connsiteX250" fmla="*/ 677702 w 1643521"/>
                <a:gd name="connsiteY250" fmla="*/ 1229604 h 1850341"/>
                <a:gd name="connsiteX251" fmla="*/ 774517 w 1643521"/>
                <a:gd name="connsiteY251" fmla="*/ 1218215 h 1850341"/>
                <a:gd name="connsiteX252" fmla="*/ 808687 w 1643521"/>
                <a:gd name="connsiteY252" fmla="*/ 1212520 h 1850341"/>
                <a:gd name="connsiteX253" fmla="*/ 791602 w 1643521"/>
                <a:gd name="connsiteY253" fmla="*/ 1206825 h 1850341"/>
                <a:gd name="connsiteX254" fmla="*/ 751737 w 1643521"/>
                <a:gd name="connsiteY254" fmla="*/ 1172656 h 1850341"/>
                <a:gd name="connsiteX255" fmla="*/ 740347 w 1643521"/>
                <a:gd name="connsiteY255" fmla="*/ 1155572 h 1850341"/>
                <a:gd name="connsiteX256" fmla="*/ 700482 w 1643521"/>
                <a:gd name="connsiteY256" fmla="*/ 1138487 h 1850341"/>
                <a:gd name="connsiteX257" fmla="*/ 495463 w 1643521"/>
                <a:gd name="connsiteY257" fmla="*/ 1127098 h 1850341"/>
                <a:gd name="connsiteX258" fmla="*/ 410038 w 1643521"/>
                <a:gd name="connsiteY258" fmla="*/ 1144182 h 1850341"/>
                <a:gd name="connsiteX259" fmla="*/ 398648 w 1643521"/>
                <a:gd name="connsiteY259" fmla="*/ 1166961 h 1850341"/>
                <a:gd name="connsiteX260" fmla="*/ 353088 w 1643521"/>
                <a:gd name="connsiteY260" fmla="*/ 1218215 h 1850341"/>
                <a:gd name="connsiteX261" fmla="*/ 347394 w 1643521"/>
                <a:gd name="connsiteY261" fmla="*/ 1172656 h 1850341"/>
                <a:gd name="connsiteX262" fmla="*/ 233494 w 1643521"/>
                <a:gd name="connsiteY262" fmla="*/ 1201130 h 1850341"/>
                <a:gd name="connsiteX263" fmla="*/ 216409 w 1643521"/>
                <a:gd name="connsiteY263" fmla="*/ 1218215 h 1850341"/>
                <a:gd name="connsiteX264" fmla="*/ 210714 w 1643521"/>
                <a:gd name="connsiteY264" fmla="*/ 1201130 h 1850341"/>
                <a:gd name="connsiteX265" fmla="*/ 222104 w 1643521"/>
                <a:gd name="connsiteY265" fmla="*/ 1172656 h 1850341"/>
                <a:gd name="connsiteX266" fmla="*/ 205019 w 1643521"/>
                <a:gd name="connsiteY266" fmla="*/ 1166961 h 1850341"/>
                <a:gd name="connsiteX267" fmla="*/ 148069 w 1643521"/>
                <a:gd name="connsiteY267" fmla="*/ 1155572 h 1850341"/>
                <a:gd name="connsiteX268" fmla="*/ 119594 w 1643521"/>
                <a:gd name="connsiteY268" fmla="*/ 1149877 h 1850341"/>
                <a:gd name="connsiteX269" fmla="*/ 85425 w 1643521"/>
                <a:gd name="connsiteY269" fmla="*/ 1138487 h 1850341"/>
                <a:gd name="connsiteX270" fmla="*/ 11390 w 1643521"/>
                <a:gd name="connsiteY270" fmla="*/ 1132792 h 1850341"/>
                <a:gd name="connsiteX271" fmla="*/ 0 w 1643521"/>
                <a:gd name="connsiteY271" fmla="*/ 1115708 h 1850341"/>
                <a:gd name="connsiteX272" fmla="*/ 5695 w 1643521"/>
                <a:gd name="connsiteY272" fmla="*/ 1092929 h 1850341"/>
                <a:gd name="connsiteX273" fmla="*/ 28475 w 1643521"/>
                <a:gd name="connsiteY273" fmla="*/ 1087234 h 1850341"/>
                <a:gd name="connsiteX274" fmla="*/ 34170 w 1643521"/>
                <a:gd name="connsiteY274" fmla="*/ 1047370 h 1850341"/>
                <a:gd name="connsiteX275" fmla="*/ 45560 w 1643521"/>
                <a:gd name="connsiteY275" fmla="*/ 1064454 h 1850341"/>
                <a:gd name="connsiteX276" fmla="*/ 68340 w 1643521"/>
                <a:gd name="connsiteY276" fmla="*/ 1087234 h 1850341"/>
                <a:gd name="connsiteX277" fmla="*/ 85425 w 1643521"/>
                <a:gd name="connsiteY277" fmla="*/ 1092929 h 1850341"/>
                <a:gd name="connsiteX278" fmla="*/ 176544 w 1643521"/>
                <a:gd name="connsiteY278" fmla="*/ 1098623 h 1850341"/>
                <a:gd name="connsiteX279" fmla="*/ 187934 w 1643521"/>
                <a:gd name="connsiteY279" fmla="*/ 1115708 h 1850341"/>
                <a:gd name="connsiteX280" fmla="*/ 227799 w 1643521"/>
                <a:gd name="connsiteY280" fmla="*/ 1132792 h 1850341"/>
                <a:gd name="connsiteX281" fmla="*/ 290444 w 1643521"/>
                <a:gd name="connsiteY281" fmla="*/ 1138487 h 1850341"/>
                <a:gd name="connsiteX282" fmla="*/ 444208 w 1643521"/>
                <a:gd name="connsiteY282" fmla="*/ 1132792 h 1850341"/>
                <a:gd name="connsiteX283" fmla="*/ 427123 w 1643521"/>
                <a:gd name="connsiteY283" fmla="*/ 1127098 h 1850341"/>
                <a:gd name="connsiteX284" fmla="*/ 398648 w 1643521"/>
                <a:gd name="connsiteY284" fmla="*/ 1092929 h 1850341"/>
                <a:gd name="connsiteX285" fmla="*/ 347394 w 1643521"/>
                <a:gd name="connsiteY285" fmla="*/ 1075844 h 1850341"/>
                <a:gd name="connsiteX286" fmla="*/ 290444 w 1643521"/>
                <a:gd name="connsiteY286" fmla="*/ 1047370 h 1850341"/>
                <a:gd name="connsiteX287" fmla="*/ 284749 w 1643521"/>
                <a:gd name="connsiteY287" fmla="*/ 1030285 h 1850341"/>
                <a:gd name="connsiteX288" fmla="*/ 267664 w 1643521"/>
                <a:gd name="connsiteY288" fmla="*/ 1024591 h 1850341"/>
                <a:gd name="connsiteX289" fmla="*/ 244884 w 1643521"/>
                <a:gd name="connsiteY289" fmla="*/ 1007506 h 1850341"/>
                <a:gd name="connsiteX290" fmla="*/ 227799 w 1643521"/>
                <a:gd name="connsiteY290" fmla="*/ 979032 h 1850341"/>
                <a:gd name="connsiteX291" fmla="*/ 210714 w 1643521"/>
                <a:gd name="connsiteY291" fmla="*/ 956253 h 1850341"/>
                <a:gd name="connsiteX292" fmla="*/ 182239 w 1643521"/>
                <a:gd name="connsiteY292" fmla="*/ 893609 h 1850341"/>
                <a:gd name="connsiteX293" fmla="*/ 148069 w 1643521"/>
                <a:gd name="connsiteY293" fmla="*/ 933473 h 1850341"/>
                <a:gd name="connsiteX294" fmla="*/ 136679 w 1643521"/>
                <a:gd name="connsiteY294" fmla="*/ 882220 h 1850341"/>
                <a:gd name="connsiteX295" fmla="*/ 170849 w 1643521"/>
                <a:gd name="connsiteY295" fmla="*/ 836661 h 1850341"/>
                <a:gd name="connsiteX296" fmla="*/ 187934 w 1643521"/>
                <a:gd name="connsiteY296" fmla="*/ 865135 h 1850341"/>
                <a:gd name="connsiteX297" fmla="*/ 193629 w 1643521"/>
                <a:gd name="connsiteY297" fmla="*/ 887915 h 1850341"/>
                <a:gd name="connsiteX298" fmla="*/ 210714 w 1643521"/>
                <a:gd name="connsiteY298" fmla="*/ 904999 h 1850341"/>
                <a:gd name="connsiteX299" fmla="*/ 233494 w 1643521"/>
                <a:gd name="connsiteY299" fmla="*/ 950558 h 1850341"/>
                <a:gd name="connsiteX300" fmla="*/ 279054 w 1643521"/>
                <a:gd name="connsiteY300" fmla="*/ 979032 h 1850341"/>
                <a:gd name="connsiteX301" fmla="*/ 313224 w 1643521"/>
                <a:gd name="connsiteY301" fmla="*/ 1001811 h 1850341"/>
                <a:gd name="connsiteX302" fmla="*/ 347394 w 1643521"/>
                <a:gd name="connsiteY302" fmla="*/ 1035980 h 1850341"/>
                <a:gd name="connsiteX303" fmla="*/ 364478 w 1643521"/>
                <a:gd name="connsiteY303" fmla="*/ 1064454 h 1850341"/>
                <a:gd name="connsiteX304" fmla="*/ 398648 w 1643521"/>
                <a:gd name="connsiteY304" fmla="*/ 1075844 h 1850341"/>
                <a:gd name="connsiteX305" fmla="*/ 438513 w 1643521"/>
                <a:gd name="connsiteY305" fmla="*/ 1064454 h 1850341"/>
                <a:gd name="connsiteX306" fmla="*/ 449903 w 1643521"/>
                <a:gd name="connsiteY306" fmla="*/ 1081539 h 1850341"/>
                <a:gd name="connsiteX307" fmla="*/ 455598 w 1643521"/>
                <a:gd name="connsiteY307" fmla="*/ 1098623 h 1850341"/>
                <a:gd name="connsiteX308" fmla="*/ 501158 w 1643521"/>
                <a:gd name="connsiteY308" fmla="*/ 1104318 h 1850341"/>
                <a:gd name="connsiteX309" fmla="*/ 620752 w 1643521"/>
                <a:gd name="connsiteY309" fmla="*/ 1115708 h 1850341"/>
                <a:gd name="connsiteX310" fmla="*/ 649227 w 1643521"/>
                <a:gd name="connsiteY310" fmla="*/ 1104318 h 1850341"/>
                <a:gd name="connsiteX311" fmla="*/ 597973 w 1643521"/>
                <a:gd name="connsiteY311" fmla="*/ 1075844 h 1850341"/>
                <a:gd name="connsiteX312" fmla="*/ 575193 w 1643521"/>
                <a:gd name="connsiteY312" fmla="*/ 1058760 h 1850341"/>
                <a:gd name="connsiteX313" fmla="*/ 569498 w 1643521"/>
                <a:gd name="connsiteY313" fmla="*/ 1041675 h 1850341"/>
                <a:gd name="connsiteX314" fmla="*/ 552413 w 1643521"/>
                <a:gd name="connsiteY314" fmla="*/ 1030285 h 1850341"/>
                <a:gd name="connsiteX315" fmla="*/ 518243 w 1643521"/>
                <a:gd name="connsiteY315" fmla="*/ 996116 h 1850341"/>
                <a:gd name="connsiteX316" fmla="*/ 501158 w 1643521"/>
                <a:gd name="connsiteY316" fmla="*/ 979032 h 1850341"/>
                <a:gd name="connsiteX317" fmla="*/ 478378 w 1643521"/>
                <a:gd name="connsiteY317" fmla="*/ 967642 h 1850341"/>
                <a:gd name="connsiteX318" fmla="*/ 461293 w 1643521"/>
                <a:gd name="connsiteY318" fmla="*/ 961947 h 1850341"/>
                <a:gd name="connsiteX319" fmla="*/ 427123 w 1643521"/>
                <a:gd name="connsiteY319" fmla="*/ 933473 h 1850341"/>
                <a:gd name="connsiteX320" fmla="*/ 421428 w 1643521"/>
                <a:gd name="connsiteY320" fmla="*/ 910694 h 1850341"/>
                <a:gd name="connsiteX321" fmla="*/ 404343 w 1643521"/>
                <a:gd name="connsiteY321" fmla="*/ 904999 h 1850341"/>
                <a:gd name="connsiteX322" fmla="*/ 387258 w 1643521"/>
                <a:gd name="connsiteY322" fmla="*/ 893609 h 1850341"/>
                <a:gd name="connsiteX323" fmla="*/ 375868 w 1643521"/>
                <a:gd name="connsiteY323" fmla="*/ 876525 h 1850341"/>
                <a:gd name="connsiteX324" fmla="*/ 358783 w 1643521"/>
                <a:gd name="connsiteY324" fmla="*/ 870830 h 1850341"/>
                <a:gd name="connsiteX325" fmla="*/ 353088 w 1643521"/>
                <a:gd name="connsiteY325" fmla="*/ 813882 h 1850341"/>
                <a:gd name="connsiteX326" fmla="*/ 347394 w 1643521"/>
                <a:gd name="connsiteY326" fmla="*/ 796797 h 1850341"/>
                <a:gd name="connsiteX327" fmla="*/ 341699 w 1643521"/>
                <a:gd name="connsiteY327" fmla="*/ 774018 h 1850341"/>
                <a:gd name="connsiteX328" fmla="*/ 324614 w 1643521"/>
                <a:gd name="connsiteY328" fmla="*/ 768323 h 1850341"/>
                <a:gd name="connsiteX329" fmla="*/ 239189 w 1643521"/>
                <a:gd name="connsiteY329" fmla="*/ 768323 h 1850341"/>
                <a:gd name="connsiteX330" fmla="*/ 216409 w 1643521"/>
                <a:gd name="connsiteY330" fmla="*/ 756934 h 1850341"/>
                <a:gd name="connsiteX331" fmla="*/ 199324 w 1643521"/>
                <a:gd name="connsiteY331" fmla="*/ 751239 h 1850341"/>
                <a:gd name="connsiteX332" fmla="*/ 193629 w 1643521"/>
                <a:gd name="connsiteY332" fmla="*/ 734154 h 1850341"/>
                <a:gd name="connsiteX333" fmla="*/ 267664 w 1643521"/>
                <a:gd name="connsiteY333" fmla="*/ 722765 h 1850341"/>
                <a:gd name="connsiteX334" fmla="*/ 284749 w 1643521"/>
                <a:gd name="connsiteY334" fmla="*/ 711375 h 1850341"/>
                <a:gd name="connsiteX335" fmla="*/ 313224 w 1643521"/>
                <a:gd name="connsiteY335" fmla="*/ 677206 h 1850341"/>
                <a:gd name="connsiteX336" fmla="*/ 324614 w 1643521"/>
                <a:gd name="connsiteY336" fmla="*/ 711375 h 1850341"/>
                <a:gd name="connsiteX337" fmla="*/ 330309 w 1643521"/>
                <a:gd name="connsiteY337" fmla="*/ 739849 h 1850341"/>
                <a:gd name="connsiteX338" fmla="*/ 353088 w 1643521"/>
                <a:gd name="connsiteY338" fmla="*/ 774018 h 1850341"/>
                <a:gd name="connsiteX339" fmla="*/ 364478 w 1643521"/>
                <a:gd name="connsiteY339" fmla="*/ 825271 h 1850341"/>
                <a:gd name="connsiteX340" fmla="*/ 375868 w 1643521"/>
                <a:gd name="connsiteY340" fmla="*/ 859440 h 1850341"/>
                <a:gd name="connsiteX341" fmla="*/ 421428 w 1643521"/>
                <a:gd name="connsiteY341" fmla="*/ 887915 h 1850341"/>
                <a:gd name="connsiteX342" fmla="*/ 466988 w 1643521"/>
                <a:gd name="connsiteY342" fmla="*/ 916389 h 1850341"/>
                <a:gd name="connsiteX343" fmla="*/ 455598 w 1643521"/>
                <a:gd name="connsiteY343" fmla="*/ 870830 h 1850341"/>
                <a:gd name="connsiteX344" fmla="*/ 444208 w 1643521"/>
                <a:gd name="connsiteY344" fmla="*/ 853746 h 1850341"/>
                <a:gd name="connsiteX345" fmla="*/ 449903 w 1643521"/>
                <a:gd name="connsiteY345" fmla="*/ 779713 h 1850341"/>
                <a:gd name="connsiteX346" fmla="*/ 438513 w 1643521"/>
                <a:gd name="connsiteY346" fmla="*/ 722765 h 1850341"/>
                <a:gd name="connsiteX347" fmla="*/ 427123 w 1643521"/>
                <a:gd name="connsiteY347" fmla="*/ 654427 h 1850341"/>
                <a:gd name="connsiteX348" fmla="*/ 421428 w 1643521"/>
                <a:gd name="connsiteY348" fmla="*/ 631647 h 1850341"/>
                <a:gd name="connsiteX349" fmla="*/ 410038 w 1643521"/>
                <a:gd name="connsiteY349" fmla="*/ 608868 h 1850341"/>
                <a:gd name="connsiteX350" fmla="*/ 404343 w 1643521"/>
                <a:gd name="connsiteY350" fmla="*/ 574699 h 1850341"/>
                <a:gd name="connsiteX351" fmla="*/ 387258 w 1643521"/>
                <a:gd name="connsiteY351" fmla="*/ 586089 h 1850341"/>
                <a:gd name="connsiteX352" fmla="*/ 421428 w 1643521"/>
                <a:gd name="connsiteY352" fmla="*/ 614563 h 1850341"/>
                <a:gd name="connsiteX353" fmla="*/ 449903 w 1643521"/>
                <a:gd name="connsiteY353" fmla="*/ 608868 h 1850341"/>
                <a:gd name="connsiteX354" fmla="*/ 512548 w 1643521"/>
                <a:gd name="connsiteY354" fmla="*/ 551920 h 1850341"/>
                <a:gd name="connsiteX355" fmla="*/ 518243 w 1643521"/>
                <a:gd name="connsiteY355" fmla="*/ 574699 h 1850341"/>
                <a:gd name="connsiteX356" fmla="*/ 523938 w 1643521"/>
                <a:gd name="connsiteY356" fmla="*/ 591783 h 1850341"/>
                <a:gd name="connsiteX357" fmla="*/ 506853 w 1643521"/>
                <a:gd name="connsiteY357" fmla="*/ 608868 h 1850341"/>
                <a:gd name="connsiteX358" fmla="*/ 472683 w 1643521"/>
                <a:gd name="connsiteY358" fmla="*/ 643037 h 1850341"/>
                <a:gd name="connsiteX359" fmla="*/ 506853 w 1643521"/>
                <a:gd name="connsiteY359" fmla="*/ 665816 h 1850341"/>
                <a:gd name="connsiteX360" fmla="*/ 523938 w 1643521"/>
                <a:gd name="connsiteY360" fmla="*/ 682901 h 1850341"/>
                <a:gd name="connsiteX361" fmla="*/ 569498 w 1643521"/>
                <a:gd name="connsiteY361" fmla="*/ 699985 h 1850341"/>
                <a:gd name="connsiteX362" fmla="*/ 546718 w 1643521"/>
                <a:gd name="connsiteY362" fmla="*/ 756934 h 1850341"/>
                <a:gd name="connsiteX363" fmla="*/ 518243 w 1643521"/>
                <a:gd name="connsiteY363" fmla="*/ 774018 h 1850341"/>
                <a:gd name="connsiteX364" fmla="*/ 501158 w 1643521"/>
                <a:gd name="connsiteY364" fmla="*/ 808187 h 1850341"/>
                <a:gd name="connsiteX365" fmla="*/ 489768 w 1643521"/>
                <a:gd name="connsiteY365" fmla="*/ 825271 h 1850341"/>
                <a:gd name="connsiteX366" fmla="*/ 495463 w 1643521"/>
                <a:gd name="connsiteY366" fmla="*/ 876525 h 1850341"/>
                <a:gd name="connsiteX367" fmla="*/ 501158 w 1643521"/>
                <a:gd name="connsiteY367" fmla="*/ 893609 h 1850341"/>
                <a:gd name="connsiteX368" fmla="*/ 518243 w 1643521"/>
                <a:gd name="connsiteY368" fmla="*/ 910694 h 1850341"/>
                <a:gd name="connsiteX369" fmla="*/ 541023 w 1643521"/>
                <a:gd name="connsiteY369" fmla="*/ 916389 h 1850341"/>
                <a:gd name="connsiteX370" fmla="*/ 563803 w 1643521"/>
                <a:gd name="connsiteY370" fmla="*/ 950558 h 1850341"/>
                <a:gd name="connsiteX371" fmla="*/ 580888 w 1643521"/>
                <a:gd name="connsiteY371" fmla="*/ 990422 h 1850341"/>
                <a:gd name="connsiteX372" fmla="*/ 597973 w 1643521"/>
                <a:gd name="connsiteY372" fmla="*/ 996116 h 1850341"/>
                <a:gd name="connsiteX373" fmla="*/ 615058 w 1643521"/>
                <a:gd name="connsiteY373" fmla="*/ 996116 h 1850341"/>
                <a:gd name="connsiteX374" fmla="*/ 603668 w 1643521"/>
                <a:gd name="connsiteY374" fmla="*/ 916389 h 1850341"/>
                <a:gd name="connsiteX375" fmla="*/ 592278 w 1643521"/>
                <a:gd name="connsiteY375" fmla="*/ 893609 h 1850341"/>
                <a:gd name="connsiteX376" fmla="*/ 586583 w 1643521"/>
                <a:gd name="connsiteY376" fmla="*/ 870830 h 1850341"/>
                <a:gd name="connsiteX377" fmla="*/ 580888 w 1643521"/>
                <a:gd name="connsiteY377" fmla="*/ 825271 h 1850341"/>
                <a:gd name="connsiteX378" fmla="*/ 615058 w 1643521"/>
                <a:gd name="connsiteY378" fmla="*/ 836661 h 1850341"/>
                <a:gd name="connsiteX379" fmla="*/ 637837 w 1643521"/>
                <a:gd name="connsiteY379" fmla="*/ 830966 h 1850341"/>
                <a:gd name="connsiteX380" fmla="*/ 626447 w 1643521"/>
                <a:gd name="connsiteY380" fmla="*/ 813882 h 1850341"/>
                <a:gd name="connsiteX381" fmla="*/ 592278 w 1643521"/>
                <a:gd name="connsiteY381" fmla="*/ 796797 h 1850341"/>
                <a:gd name="connsiteX382" fmla="*/ 586583 w 1643521"/>
                <a:gd name="connsiteY382" fmla="*/ 779713 h 1850341"/>
                <a:gd name="connsiteX383" fmla="*/ 632142 w 1643521"/>
                <a:gd name="connsiteY383" fmla="*/ 739849 h 1850341"/>
                <a:gd name="connsiteX384" fmla="*/ 626447 w 1643521"/>
                <a:gd name="connsiteY384" fmla="*/ 722765 h 1850341"/>
                <a:gd name="connsiteX385" fmla="*/ 632142 w 1643521"/>
                <a:gd name="connsiteY385" fmla="*/ 779713 h 1850341"/>
                <a:gd name="connsiteX386" fmla="*/ 654922 w 1643521"/>
                <a:gd name="connsiteY386" fmla="*/ 785408 h 1850341"/>
                <a:gd name="connsiteX387" fmla="*/ 677702 w 1643521"/>
                <a:gd name="connsiteY387" fmla="*/ 859440 h 1850341"/>
                <a:gd name="connsiteX388" fmla="*/ 694787 w 1643521"/>
                <a:gd name="connsiteY388" fmla="*/ 870830 h 1850341"/>
                <a:gd name="connsiteX389" fmla="*/ 683397 w 1643521"/>
                <a:gd name="connsiteY389" fmla="*/ 893609 h 1850341"/>
                <a:gd name="connsiteX390" fmla="*/ 700482 w 1643521"/>
                <a:gd name="connsiteY390" fmla="*/ 967642 h 1850341"/>
                <a:gd name="connsiteX391" fmla="*/ 711872 w 1643521"/>
                <a:gd name="connsiteY391" fmla="*/ 984727 h 1850341"/>
                <a:gd name="connsiteX392" fmla="*/ 717567 w 1643521"/>
                <a:gd name="connsiteY392" fmla="*/ 1001811 h 1850341"/>
                <a:gd name="connsiteX393" fmla="*/ 740347 w 1643521"/>
                <a:gd name="connsiteY393" fmla="*/ 1007506 h 1850341"/>
                <a:gd name="connsiteX394" fmla="*/ 757432 w 1643521"/>
                <a:gd name="connsiteY394" fmla="*/ 1013201 h 1850341"/>
                <a:gd name="connsiteX395" fmla="*/ 808687 w 1643521"/>
                <a:gd name="connsiteY395" fmla="*/ 1035980 h 1850341"/>
                <a:gd name="connsiteX396" fmla="*/ 820077 w 1643521"/>
                <a:gd name="connsiteY396" fmla="*/ 1058760 h 1850341"/>
                <a:gd name="connsiteX397" fmla="*/ 859942 w 1643521"/>
                <a:gd name="connsiteY397" fmla="*/ 1075844 h 1850341"/>
                <a:gd name="connsiteX398" fmla="*/ 842857 w 1643521"/>
                <a:gd name="connsiteY398" fmla="*/ 1087234 h 1850341"/>
                <a:gd name="connsiteX399" fmla="*/ 825772 w 1643521"/>
                <a:gd name="connsiteY399" fmla="*/ 1075844 h 1850341"/>
                <a:gd name="connsiteX400" fmla="*/ 797297 w 1643521"/>
                <a:gd name="connsiteY400" fmla="*/ 1047370 h 1850341"/>
                <a:gd name="connsiteX401" fmla="*/ 763127 w 1643521"/>
                <a:gd name="connsiteY401" fmla="*/ 1041675 h 1850341"/>
                <a:gd name="connsiteX402" fmla="*/ 700482 w 1643521"/>
                <a:gd name="connsiteY402" fmla="*/ 1018896 h 1850341"/>
                <a:gd name="connsiteX403" fmla="*/ 677702 w 1643521"/>
                <a:gd name="connsiteY403" fmla="*/ 1001811 h 1850341"/>
                <a:gd name="connsiteX404" fmla="*/ 672007 w 1643521"/>
                <a:gd name="connsiteY404" fmla="*/ 910694 h 1850341"/>
                <a:gd name="connsiteX405" fmla="*/ 637837 w 1643521"/>
                <a:gd name="connsiteY405" fmla="*/ 887915 h 1850341"/>
                <a:gd name="connsiteX406" fmla="*/ 558108 w 1643521"/>
                <a:gd name="connsiteY406" fmla="*/ 916389 h 1850341"/>
                <a:gd name="connsiteX407" fmla="*/ 580888 w 1643521"/>
                <a:gd name="connsiteY407" fmla="*/ 961947 h 1850341"/>
                <a:gd name="connsiteX408" fmla="*/ 615058 w 1643521"/>
                <a:gd name="connsiteY408" fmla="*/ 984727 h 1850341"/>
                <a:gd name="connsiteX409" fmla="*/ 632142 w 1643521"/>
                <a:gd name="connsiteY409" fmla="*/ 1024591 h 1850341"/>
                <a:gd name="connsiteX410" fmla="*/ 643532 w 1643521"/>
                <a:gd name="connsiteY410" fmla="*/ 1058760 h 1850341"/>
                <a:gd name="connsiteX411" fmla="*/ 700482 w 1643521"/>
                <a:gd name="connsiteY411" fmla="*/ 1064454 h 1850341"/>
                <a:gd name="connsiteX412" fmla="*/ 751737 w 1643521"/>
                <a:gd name="connsiteY412" fmla="*/ 1064454 h 1850341"/>
                <a:gd name="connsiteX413" fmla="*/ 768822 w 1643521"/>
                <a:gd name="connsiteY413" fmla="*/ 1138487 h 1850341"/>
                <a:gd name="connsiteX414" fmla="*/ 785907 w 1643521"/>
                <a:gd name="connsiteY414" fmla="*/ 1149877 h 1850341"/>
                <a:gd name="connsiteX415" fmla="*/ 825772 w 1643521"/>
                <a:gd name="connsiteY415" fmla="*/ 1144182 h 1850341"/>
                <a:gd name="connsiteX416" fmla="*/ 882722 w 1643521"/>
                <a:gd name="connsiteY416" fmla="*/ 1138487 h 1850341"/>
                <a:gd name="connsiteX417" fmla="*/ 911196 w 1643521"/>
                <a:gd name="connsiteY417" fmla="*/ 1121403 h 1850341"/>
                <a:gd name="connsiteX418" fmla="*/ 928281 w 1643521"/>
                <a:gd name="connsiteY418" fmla="*/ 1115708 h 1850341"/>
                <a:gd name="connsiteX419" fmla="*/ 916891 w 1643521"/>
                <a:gd name="connsiteY419" fmla="*/ 1053065 h 1850341"/>
                <a:gd name="connsiteX420" fmla="*/ 905501 w 1643521"/>
                <a:gd name="connsiteY420" fmla="*/ 1030285 h 1850341"/>
                <a:gd name="connsiteX421" fmla="*/ 888416 w 1643521"/>
                <a:gd name="connsiteY421" fmla="*/ 1024591 h 1850341"/>
                <a:gd name="connsiteX422" fmla="*/ 888416 w 1643521"/>
                <a:gd name="connsiteY422" fmla="*/ 984727 h 1850341"/>
                <a:gd name="connsiteX423" fmla="*/ 882722 w 1643521"/>
                <a:gd name="connsiteY423" fmla="*/ 944863 h 1850341"/>
                <a:gd name="connsiteX424" fmla="*/ 865637 w 1643521"/>
                <a:gd name="connsiteY424" fmla="*/ 939168 h 1850341"/>
                <a:gd name="connsiteX425" fmla="*/ 842857 w 1643521"/>
                <a:gd name="connsiteY425" fmla="*/ 933473 h 1850341"/>
                <a:gd name="connsiteX426" fmla="*/ 808687 w 1643521"/>
                <a:gd name="connsiteY426" fmla="*/ 916389 h 1850341"/>
                <a:gd name="connsiteX427" fmla="*/ 802992 w 1643521"/>
                <a:gd name="connsiteY427" fmla="*/ 933473 h 1850341"/>
                <a:gd name="connsiteX428" fmla="*/ 791602 w 1643521"/>
                <a:gd name="connsiteY428" fmla="*/ 950558 h 1850341"/>
                <a:gd name="connsiteX429" fmla="*/ 774517 w 1643521"/>
                <a:gd name="connsiteY429" fmla="*/ 944863 h 1850341"/>
                <a:gd name="connsiteX430" fmla="*/ 797297 w 1643521"/>
                <a:gd name="connsiteY430" fmla="*/ 882220 h 1850341"/>
                <a:gd name="connsiteX431" fmla="*/ 774517 w 1643521"/>
                <a:gd name="connsiteY431" fmla="*/ 870830 h 1850341"/>
                <a:gd name="connsiteX432" fmla="*/ 751737 w 1643521"/>
                <a:gd name="connsiteY432" fmla="*/ 848051 h 1850341"/>
                <a:gd name="connsiteX433" fmla="*/ 740347 w 1643521"/>
                <a:gd name="connsiteY433" fmla="*/ 808187 h 1850341"/>
                <a:gd name="connsiteX434" fmla="*/ 797297 w 1643521"/>
                <a:gd name="connsiteY434" fmla="*/ 779713 h 1850341"/>
                <a:gd name="connsiteX435" fmla="*/ 780212 w 1643521"/>
                <a:gd name="connsiteY435" fmla="*/ 785408 h 1850341"/>
                <a:gd name="connsiteX436" fmla="*/ 791602 w 1643521"/>
                <a:gd name="connsiteY436" fmla="*/ 808187 h 1850341"/>
                <a:gd name="connsiteX437" fmla="*/ 797297 w 1643521"/>
                <a:gd name="connsiteY437" fmla="*/ 825271 h 1850341"/>
                <a:gd name="connsiteX438" fmla="*/ 814382 w 1643521"/>
                <a:gd name="connsiteY438" fmla="*/ 836661 h 1850341"/>
                <a:gd name="connsiteX439" fmla="*/ 825772 w 1643521"/>
                <a:gd name="connsiteY439" fmla="*/ 853746 h 1850341"/>
                <a:gd name="connsiteX440" fmla="*/ 854247 w 1643521"/>
                <a:gd name="connsiteY440" fmla="*/ 870830 h 1850341"/>
                <a:gd name="connsiteX441" fmla="*/ 871332 w 1643521"/>
                <a:gd name="connsiteY441" fmla="*/ 882220 h 1850341"/>
                <a:gd name="connsiteX442" fmla="*/ 905501 w 1643521"/>
                <a:gd name="connsiteY442" fmla="*/ 904999 h 1850341"/>
                <a:gd name="connsiteX443" fmla="*/ 916891 w 1643521"/>
                <a:gd name="connsiteY443" fmla="*/ 848051 h 1850341"/>
                <a:gd name="connsiteX444" fmla="*/ 922586 w 1643521"/>
                <a:gd name="connsiteY444" fmla="*/ 819577 h 1850341"/>
                <a:gd name="connsiteX445" fmla="*/ 905501 w 1643521"/>
                <a:gd name="connsiteY445" fmla="*/ 808187 h 1850341"/>
                <a:gd name="connsiteX446" fmla="*/ 877027 w 1643521"/>
                <a:gd name="connsiteY446" fmla="*/ 762628 h 1850341"/>
                <a:gd name="connsiteX447" fmla="*/ 865637 w 1643521"/>
                <a:gd name="connsiteY447" fmla="*/ 745544 h 1850341"/>
                <a:gd name="connsiteX448" fmla="*/ 854247 w 1643521"/>
                <a:gd name="connsiteY448" fmla="*/ 722765 h 1850341"/>
                <a:gd name="connsiteX449" fmla="*/ 825772 w 1643521"/>
                <a:gd name="connsiteY449" fmla="*/ 688596 h 1850341"/>
                <a:gd name="connsiteX450" fmla="*/ 814382 w 1643521"/>
                <a:gd name="connsiteY450" fmla="*/ 660121 h 1850341"/>
                <a:gd name="connsiteX451" fmla="*/ 797297 w 1643521"/>
                <a:gd name="connsiteY451" fmla="*/ 643037 h 1850341"/>
                <a:gd name="connsiteX452" fmla="*/ 763127 w 1643521"/>
                <a:gd name="connsiteY452" fmla="*/ 620258 h 1850341"/>
                <a:gd name="connsiteX453" fmla="*/ 746042 w 1643521"/>
                <a:gd name="connsiteY453" fmla="*/ 625952 h 1850341"/>
                <a:gd name="connsiteX454" fmla="*/ 751737 w 1643521"/>
                <a:gd name="connsiteY454" fmla="*/ 665816 h 1850341"/>
                <a:gd name="connsiteX455" fmla="*/ 746042 w 1643521"/>
                <a:gd name="connsiteY455" fmla="*/ 682901 h 1850341"/>
                <a:gd name="connsiteX456" fmla="*/ 728957 w 1643521"/>
                <a:gd name="connsiteY456" fmla="*/ 677206 h 1850341"/>
                <a:gd name="connsiteX457" fmla="*/ 711872 w 1643521"/>
                <a:gd name="connsiteY457" fmla="*/ 660121 h 1850341"/>
                <a:gd name="connsiteX458" fmla="*/ 717567 w 1643521"/>
                <a:gd name="connsiteY458" fmla="*/ 643037 h 1850341"/>
                <a:gd name="connsiteX459" fmla="*/ 751737 w 1643521"/>
                <a:gd name="connsiteY459" fmla="*/ 625952 h 1850341"/>
                <a:gd name="connsiteX460" fmla="*/ 763127 w 1643521"/>
                <a:gd name="connsiteY460" fmla="*/ 608868 h 1850341"/>
                <a:gd name="connsiteX461" fmla="*/ 734652 w 1643521"/>
                <a:gd name="connsiteY461" fmla="*/ 597478 h 1850341"/>
                <a:gd name="connsiteX462" fmla="*/ 706177 w 1643521"/>
                <a:gd name="connsiteY462" fmla="*/ 569004 h 1850341"/>
                <a:gd name="connsiteX463" fmla="*/ 666312 w 1643521"/>
                <a:gd name="connsiteY463" fmla="*/ 546225 h 1850341"/>
                <a:gd name="connsiteX464" fmla="*/ 654922 w 1643521"/>
                <a:gd name="connsiteY464" fmla="*/ 529140 h 1850341"/>
                <a:gd name="connsiteX465" fmla="*/ 672007 w 1643521"/>
                <a:gd name="connsiteY465" fmla="*/ 517751 h 1850341"/>
                <a:gd name="connsiteX466" fmla="*/ 700482 w 1643521"/>
                <a:gd name="connsiteY466" fmla="*/ 494971 h 1850341"/>
                <a:gd name="connsiteX467" fmla="*/ 683397 w 1643521"/>
                <a:gd name="connsiteY467" fmla="*/ 489276 h 1850341"/>
                <a:gd name="connsiteX468" fmla="*/ 700482 w 1643521"/>
                <a:gd name="connsiteY468" fmla="*/ 500666 h 1850341"/>
                <a:gd name="connsiteX469" fmla="*/ 723262 w 1643521"/>
                <a:gd name="connsiteY469" fmla="*/ 489276 h 1850341"/>
                <a:gd name="connsiteX470" fmla="*/ 711872 w 1643521"/>
                <a:gd name="connsiteY470" fmla="*/ 472192 h 1850341"/>
                <a:gd name="connsiteX471" fmla="*/ 689092 w 1643521"/>
                <a:gd name="connsiteY471" fmla="*/ 466497 h 1850341"/>
                <a:gd name="connsiteX472" fmla="*/ 672007 w 1643521"/>
                <a:gd name="connsiteY472" fmla="*/ 443718 h 1850341"/>
                <a:gd name="connsiteX473" fmla="*/ 706177 w 1643521"/>
                <a:gd name="connsiteY473" fmla="*/ 455107 h 1850341"/>
                <a:gd name="connsiteX474" fmla="*/ 723262 w 1643521"/>
                <a:gd name="connsiteY474" fmla="*/ 477887 h 1850341"/>
                <a:gd name="connsiteX475" fmla="*/ 763127 w 1643521"/>
                <a:gd name="connsiteY475" fmla="*/ 443718 h 1850341"/>
                <a:gd name="connsiteX476" fmla="*/ 757432 w 1643521"/>
                <a:gd name="connsiteY476" fmla="*/ 420938 h 1850341"/>
                <a:gd name="connsiteX477" fmla="*/ 734652 w 1643521"/>
                <a:gd name="connsiteY477" fmla="*/ 403854 h 1850341"/>
                <a:gd name="connsiteX478" fmla="*/ 780212 w 1643521"/>
                <a:gd name="connsiteY478" fmla="*/ 381075 h 1850341"/>
                <a:gd name="connsiteX479" fmla="*/ 768822 w 1643521"/>
                <a:gd name="connsiteY479" fmla="*/ 386770 h 1850341"/>
                <a:gd name="connsiteX480" fmla="*/ 757432 w 1643521"/>
                <a:gd name="connsiteY480" fmla="*/ 466497 h 1850341"/>
                <a:gd name="connsiteX481" fmla="*/ 746042 w 1643521"/>
                <a:gd name="connsiteY481" fmla="*/ 483582 h 1850341"/>
                <a:gd name="connsiteX482" fmla="*/ 740347 w 1643521"/>
                <a:gd name="connsiteY482" fmla="*/ 529140 h 1850341"/>
                <a:gd name="connsiteX483" fmla="*/ 797297 w 1643521"/>
                <a:gd name="connsiteY483" fmla="*/ 563309 h 1850341"/>
                <a:gd name="connsiteX484" fmla="*/ 825772 w 1643521"/>
                <a:gd name="connsiteY484" fmla="*/ 580394 h 1850341"/>
                <a:gd name="connsiteX485" fmla="*/ 842857 w 1643521"/>
                <a:gd name="connsiteY485" fmla="*/ 586089 h 1850341"/>
                <a:gd name="connsiteX486" fmla="*/ 865637 w 1643521"/>
                <a:gd name="connsiteY486" fmla="*/ 608868 h 1850341"/>
                <a:gd name="connsiteX487" fmla="*/ 871332 w 1643521"/>
                <a:gd name="connsiteY487" fmla="*/ 631647 h 1850341"/>
                <a:gd name="connsiteX488" fmla="*/ 899806 w 1643521"/>
                <a:gd name="connsiteY488" fmla="*/ 660121 h 1850341"/>
                <a:gd name="connsiteX489" fmla="*/ 922586 w 1643521"/>
                <a:gd name="connsiteY489" fmla="*/ 654427 h 1850341"/>
                <a:gd name="connsiteX490" fmla="*/ 916891 w 1643521"/>
                <a:gd name="connsiteY490" fmla="*/ 620258 h 1850341"/>
                <a:gd name="connsiteX491" fmla="*/ 911196 w 1643521"/>
                <a:gd name="connsiteY491" fmla="*/ 591783 h 1850341"/>
                <a:gd name="connsiteX492" fmla="*/ 928281 w 1643521"/>
                <a:gd name="connsiteY492" fmla="*/ 477887 h 1850341"/>
                <a:gd name="connsiteX493" fmla="*/ 939671 w 1643521"/>
                <a:gd name="connsiteY493" fmla="*/ 449413 h 1850341"/>
                <a:gd name="connsiteX494" fmla="*/ 905501 w 1643521"/>
                <a:gd name="connsiteY494" fmla="*/ 381075 h 1850341"/>
                <a:gd name="connsiteX495" fmla="*/ 922586 w 1643521"/>
                <a:gd name="connsiteY495" fmla="*/ 369685 h 1850341"/>
                <a:gd name="connsiteX496" fmla="*/ 933976 w 1643521"/>
                <a:gd name="connsiteY496" fmla="*/ 352601 h 1850341"/>
                <a:gd name="connsiteX497" fmla="*/ 939671 w 1643521"/>
                <a:gd name="connsiteY497" fmla="*/ 381075 h 1850341"/>
                <a:gd name="connsiteX498" fmla="*/ 945366 w 1643521"/>
                <a:gd name="connsiteY498" fmla="*/ 420938 h 1850341"/>
                <a:gd name="connsiteX499" fmla="*/ 973841 w 1643521"/>
                <a:gd name="connsiteY499" fmla="*/ 415244 h 1850341"/>
                <a:gd name="connsiteX500" fmla="*/ 996621 w 1643521"/>
                <a:gd name="connsiteY500" fmla="*/ 375380 h 1850341"/>
                <a:gd name="connsiteX501" fmla="*/ 973841 w 1643521"/>
                <a:gd name="connsiteY501" fmla="*/ 392464 h 1850341"/>
                <a:gd name="connsiteX502" fmla="*/ 956756 w 1643521"/>
                <a:gd name="connsiteY502" fmla="*/ 426633 h 1850341"/>
                <a:gd name="connsiteX503" fmla="*/ 956756 w 1643521"/>
                <a:gd name="connsiteY503" fmla="*/ 563309 h 1850341"/>
                <a:gd name="connsiteX504" fmla="*/ 962451 w 1643521"/>
                <a:gd name="connsiteY504" fmla="*/ 756934 h 1850341"/>
                <a:gd name="connsiteX505" fmla="*/ 1036486 w 1643521"/>
                <a:gd name="connsiteY505" fmla="*/ 745544 h 1850341"/>
                <a:gd name="connsiteX506" fmla="*/ 1042181 w 1643521"/>
                <a:gd name="connsiteY506" fmla="*/ 711375 h 1850341"/>
                <a:gd name="connsiteX507" fmla="*/ 1053571 w 1643521"/>
                <a:gd name="connsiteY507" fmla="*/ 677206 h 1850341"/>
                <a:gd name="connsiteX508" fmla="*/ 1059266 w 1643521"/>
                <a:gd name="connsiteY508" fmla="*/ 654427 h 1850341"/>
                <a:gd name="connsiteX509" fmla="*/ 1076351 w 1643521"/>
                <a:gd name="connsiteY509" fmla="*/ 620258 h 1850341"/>
                <a:gd name="connsiteX510" fmla="*/ 1082046 w 1643521"/>
                <a:gd name="connsiteY510" fmla="*/ 586089 h 1850341"/>
                <a:gd name="connsiteX511" fmla="*/ 1116216 w 1643521"/>
                <a:gd name="connsiteY511" fmla="*/ 563309 h 1850341"/>
                <a:gd name="connsiteX512" fmla="*/ 1127606 w 1643521"/>
                <a:gd name="connsiteY512" fmla="*/ 546225 h 1850341"/>
                <a:gd name="connsiteX513" fmla="*/ 1110521 w 1643521"/>
                <a:gd name="connsiteY513" fmla="*/ 540530 h 1850341"/>
                <a:gd name="connsiteX514" fmla="*/ 1116216 w 1643521"/>
                <a:gd name="connsiteY514" fmla="*/ 500666 h 1850341"/>
                <a:gd name="connsiteX515" fmla="*/ 1121911 w 1643521"/>
                <a:gd name="connsiteY515" fmla="*/ 449413 h 1850341"/>
                <a:gd name="connsiteX516" fmla="*/ 1184555 w 1643521"/>
                <a:gd name="connsiteY516" fmla="*/ 466497 h 1850341"/>
                <a:gd name="connsiteX517" fmla="*/ 1201640 w 1643521"/>
                <a:gd name="connsiteY517" fmla="*/ 489276 h 1850341"/>
                <a:gd name="connsiteX518" fmla="*/ 1207335 w 1643521"/>
                <a:gd name="connsiteY518" fmla="*/ 523445 h 1850341"/>
                <a:gd name="connsiteX519" fmla="*/ 1195945 w 1643521"/>
                <a:gd name="connsiteY519" fmla="*/ 540530 h 1850341"/>
                <a:gd name="connsiteX520" fmla="*/ 1156080 w 1643521"/>
                <a:gd name="connsiteY520" fmla="*/ 574699 h 1850341"/>
                <a:gd name="connsiteX521" fmla="*/ 1144691 w 1643521"/>
                <a:gd name="connsiteY521" fmla="*/ 597478 h 1850341"/>
                <a:gd name="connsiteX522" fmla="*/ 1110521 w 1643521"/>
                <a:gd name="connsiteY522" fmla="*/ 654427 h 1850341"/>
                <a:gd name="connsiteX523" fmla="*/ 1087741 w 1643521"/>
                <a:gd name="connsiteY523" fmla="*/ 717070 h 1850341"/>
                <a:gd name="connsiteX524" fmla="*/ 1076351 w 1643521"/>
                <a:gd name="connsiteY524" fmla="*/ 739849 h 1850341"/>
                <a:gd name="connsiteX525" fmla="*/ 1013706 w 1643521"/>
                <a:gd name="connsiteY525" fmla="*/ 791102 h 1850341"/>
                <a:gd name="connsiteX526" fmla="*/ 996621 w 1643521"/>
                <a:gd name="connsiteY526" fmla="*/ 796797 h 1850341"/>
                <a:gd name="connsiteX527" fmla="*/ 968146 w 1643521"/>
                <a:gd name="connsiteY527" fmla="*/ 819577 h 1850341"/>
                <a:gd name="connsiteX528" fmla="*/ 962451 w 1643521"/>
                <a:gd name="connsiteY528" fmla="*/ 836661 h 1850341"/>
                <a:gd name="connsiteX529" fmla="*/ 968146 w 1643521"/>
                <a:gd name="connsiteY529" fmla="*/ 939168 h 1850341"/>
                <a:gd name="connsiteX530" fmla="*/ 1047876 w 1643521"/>
                <a:gd name="connsiteY530" fmla="*/ 933473 h 1850341"/>
                <a:gd name="connsiteX531" fmla="*/ 1070656 w 1643521"/>
                <a:gd name="connsiteY531" fmla="*/ 927778 h 1850341"/>
                <a:gd name="connsiteX532" fmla="*/ 1059266 w 1643521"/>
                <a:gd name="connsiteY532" fmla="*/ 910694 h 1850341"/>
                <a:gd name="connsiteX533" fmla="*/ 1064961 w 1643521"/>
                <a:gd name="connsiteY533" fmla="*/ 865135 h 1850341"/>
                <a:gd name="connsiteX534" fmla="*/ 1104826 w 1643521"/>
                <a:gd name="connsiteY534" fmla="*/ 870830 h 1850341"/>
                <a:gd name="connsiteX535" fmla="*/ 1110521 w 1643521"/>
                <a:gd name="connsiteY535" fmla="*/ 887915 h 1850341"/>
                <a:gd name="connsiteX536" fmla="*/ 1144691 w 1643521"/>
                <a:gd name="connsiteY536" fmla="*/ 910694 h 1850341"/>
                <a:gd name="connsiteX537" fmla="*/ 1218725 w 1643521"/>
                <a:gd name="connsiteY537" fmla="*/ 870830 h 1850341"/>
                <a:gd name="connsiteX538" fmla="*/ 1235810 w 1643521"/>
                <a:gd name="connsiteY538" fmla="*/ 739849 h 1850341"/>
                <a:gd name="connsiteX539" fmla="*/ 1252895 w 1643521"/>
                <a:gd name="connsiteY539" fmla="*/ 694290 h 1850341"/>
                <a:gd name="connsiteX540" fmla="*/ 1275675 w 1643521"/>
                <a:gd name="connsiteY540" fmla="*/ 699985 h 1850341"/>
                <a:gd name="connsiteX541" fmla="*/ 1281370 w 1643521"/>
                <a:gd name="connsiteY541" fmla="*/ 717070 h 1850341"/>
                <a:gd name="connsiteX542" fmla="*/ 1269980 w 1643521"/>
                <a:gd name="connsiteY542" fmla="*/ 768323 h 1850341"/>
                <a:gd name="connsiteX543" fmla="*/ 1264285 w 1643521"/>
                <a:gd name="connsiteY543" fmla="*/ 813882 h 1850341"/>
                <a:gd name="connsiteX544" fmla="*/ 1241505 w 1643521"/>
                <a:gd name="connsiteY544" fmla="*/ 859440 h 1850341"/>
                <a:gd name="connsiteX545" fmla="*/ 1235810 w 1643521"/>
                <a:gd name="connsiteY545" fmla="*/ 876525 h 1850341"/>
                <a:gd name="connsiteX546" fmla="*/ 1275675 w 1643521"/>
                <a:gd name="connsiteY546" fmla="*/ 904999 h 1850341"/>
                <a:gd name="connsiteX547" fmla="*/ 1298455 w 1643521"/>
                <a:gd name="connsiteY547" fmla="*/ 910694 h 1850341"/>
                <a:gd name="connsiteX548" fmla="*/ 1241505 w 1643521"/>
                <a:gd name="connsiteY548" fmla="*/ 933473 h 1850341"/>
                <a:gd name="connsiteX549" fmla="*/ 1201640 w 1643521"/>
                <a:gd name="connsiteY549" fmla="*/ 944863 h 1850341"/>
                <a:gd name="connsiteX550" fmla="*/ 1190250 w 1643521"/>
                <a:gd name="connsiteY550" fmla="*/ 961947 h 1850341"/>
                <a:gd name="connsiteX551" fmla="*/ 1201640 w 1643521"/>
                <a:gd name="connsiteY551" fmla="*/ 1001811 h 1850341"/>
                <a:gd name="connsiteX552" fmla="*/ 1184555 w 1643521"/>
                <a:gd name="connsiteY552" fmla="*/ 1007506 h 1850341"/>
                <a:gd name="connsiteX553" fmla="*/ 1167470 w 1643521"/>
                <a:gd name="connsiteY553" fmla="*/ 996116 h 1850341"/>
                <a:gd name="connsiteX554" fmla="*/ 1156080 w 1643521"/>
                <a:gd name="connsiteY554" fmla="*/ 1013201 h 1850341"/>
                <a:gd name="connsiteX555" fmla="*/ 1138996 w 1643521"/>
                <a:gd name="connsiteY555" fmla="*/ 1018896 h 1850341"/>
                <a:gd name="connsiteX556" fmla="*/ 1133301 w 1643521"/>
                <a:gd name="connsiteY556" fmla="*/ 979032 h 1850341"/>
                <a:gd name="connsiteX557" fmla="*/ 1116216 w 1643521"/>
                <a:gd name="connsiteY557" fmla="*/ 967642 h 1850341"/>
                <a:gd name="connsiteX558" fmla="*/ 1030791 w 1643521"/>
                <a:gd name="connsiteY558" fmla="*/ 973337 h 1850341"/>
                <a:gd name="connsiteX559" fmla="*/ 1013706 w 1643521"/>
                <a:gd name="connsiteY559" fmla="*/ 984727 h 1850341"/>
                <a:gd name="connsiteX560" fmla="*/ 1019401 w 1643521"/>
                <a:gd name="connsiteY560" fmla="*/ 1104318 h 1850341"/>
                <a:gd name="connsiteX561" fmla="*/ 1053571 w 1643521"/>
                <a:gd name="connsiteY561" fmla="*/ 1121403 h 1850341"/>
                <a:gd name="connsiteX562" fmla="*/ 1150385 w 1643521"/>
                <a:gd name="connsiteY562" fmla="*/ 1127098 h 1850341"/>
                <a:gd name="connsiteX563" fmla="*/ 1184555 w 1643521"/>
                <a:gd name="connsiteY563" fmla="*/ 1132792 h 1850341"/>
                <a:gd name="connsiteX564" fmla="*/ 1201640 w 1643521"/>
                <a:gd name="connsiteY564" fmla="*/ 1138487 h 1850341"/>
                <a:gd name="connsiteX565" fmla="*/ 1258590 w 1643521"/>
                <a:gd name="connsiteY565" fmla="*/ 1132792 h 1850341"/>
                <a:gd name="connsiteX566" fmla="*/ 1287065 w 1643521"/>
                <a:gd name="connsiteY566" fmla="*/ 1104318 h 1850341"/>
                <a:gd name="connsiteX567" fmla="*/ 1304150 w 1643521"/>
                <a:gd name="connsiteY567" fmla="*/ 1092929 h 1850341"/>
                <a:gd name="connsiteX568" fmla="*/ 1315540 w 1643521"/>
                <a:gd name="connsiteY568" fmla="*/ 1070149 h 1850341"/>
                <a:gd name="connsiteX569" fmla="*/ 1332625 w 1643521"/>
                <a:gd name="connsiteY569" fmla="*/ 1053065 h 1850341"/>
                <a:gd name="connsiteX570" fmla="*/ 1355405 w 1643521"/>
                <a:gd name="connsiteY570" fmla="*/ 1024591 h 1850341"/>
                <a:gd name="connsiteX571" fmla="*/ 1378185 w 1643521"/>
                <a:gd name="connsiteY571" fmla="*/ 984727 h 1850341"/>
                <a:gd name="connsiteX572" fmla="*/ 1383880 w 1643521"/>
                <a:gd name="connsiteY572" fmla="*/ 967642 h 1850341"/>
                <a:gd name="connsiteX573" fmla="*/ 1412355 w 1643521"/>
                <a:gd name="connsiteY573" fmla="*/ 944863 h 1850341"/>
                <a:gd name="connsiteX574" fmla="*/ 1418049 w 1643521"/>
                <a:gd name="connsiteY574" fmla="*/ 927778 h 1850341"/>
                <a:gd name="connsiteX575" fmla="*/ 1429439 w 1643521"/>
                <a:gd name="connsiteY575" fmla="*/ 904999 h 1850341"/>
                <a:gd name="connsiteX576" fmla="*/ 1418049 w 1643521"/>
                <a:gd name="connsiteY576" fmla="*/ 870830 h 1850341"/>
                <a:gd name="connsiteX577" fmla="*/ 1429439 w 1643521"/>
                <a:gd name="connsiteY577" fmla="*/ 813882 h 1850341"/>
                <a:gd name="connsiteX578" fmla="*/ 1446524 w 1643521"/>
                <a:gd name="connsiteY578" fmla="*/ 791102 h 1850341"/>
                <a:gd name="connsiteX579" fmla="*/ 1469304 w 1643521"/>
                <a:gd name="connsiteY579" fmla="*/ 779713 h 1850341"/>
                <a:gd name="connsiteX580" fmla="*/ 1429439 w 1643521"/>
                <a:gd name="connsiteY580" fmla="*/ 272873 h 1850341"/>
                <a:gd name="connsiteX581" fmla="*/ 1457914 w 1643521"/>
                <a:gd name="connsiteY581" fmla="*/ 227314 h 1850341"/>
                <a:gd name="connsiteX582" fmla="*/ 1469304 w 1643521"/>
                <a:gd name="connsiteY582" fmla="*/ 210230 h 1850341"/>
                <a:gd name="connsiteX583" fmla="*/ 1509169 w 1643521"/>
                <a:gd name="connsiteY583" fmla="*/ 170366 h 1850341"/>
                <a:gd name="connsiteX584" fmla="*/ 1486389 w 1643521"/>
                <a:gd name="connsiteY584" fmla="*/ 136197 h 1850341"/>
                <a:gd name="connsiteX585" fmla="*/ 1503474 w 1643521"/>
                <a:gd name="connsiteY585" fmla="*/ 124807 h 1850341"/>
                <a:gd name="connsiteX586" fmla="*/ 1643432 w 1643521"/>
                <a:gd name="connsiteY586" fmla="*/ 130945 h 1850341"/>
                <a:gd name="connsiteX587" fmla="*/ 1480694 w 1643521"/>
                <a:gd name="connsiteY587" fmla="*/ 39385 h 1850341"/>
                <a:gd name="connsiteX0" fmla="*/ 1480694 w 1509169"/>
                <a:gd name="connsiteY0" fmla="*/ 39385 h 1850341"/>
                <a:gd name="connsiteX1" fmla="*/ 1498954 w 1509169"/>
                <a:gd name="connsiteY1" fmla="*/ 97485 h 1850341"/>
                <a:gd name="connsiteX2" fmla="*/ 1425091 w 1509169"/>
                <a:gd name="connsiteY2" fmla="*/ 39739 h 1850341"/>
                <a:gd name="connsiteX3" fmla="*/ 1486389 w 1509169"/>
                <a:gd name="connsiteY3" fmla="*/ 791102 h 1850341"/>
                <a:gd name="connsiteX4" fmla="*/ 1474999 w 1509169"/>
                <a:gd name="connsiteY4" fmla="*/ 836661 h 1850341"/>
                <a:gd name="connsiteX5" fmla="*/ 1457914 w 1509169"/>
                <a:gd name="connsiteY5" fmla="*/ 899304 h 1850341"/>
                <a:gd name="connsiteX6" fmla="*/ 1452219 w 1509169"/>
                <a:gd name="connsiteY6" fmla="*/ 922084 h 1850341"/>
                <a:gd name="connsiteX7" fmla="*/ 1446524 w 1509169"/>
                <a:gd name="connsiteY7" fmla="*/ 956253 h 1850341"/>
                <a:gd name="connsiteX8" fmla="*/ 1412355 w 1509169"/>
                <a:gd name="connsiteY8" fmla="*/ 979032 h 1850341"/>
                <a:gd name="connsiteX9" fmla="*/ 1361100 w 1509169"/>
                <a:gd name="connsiteY9" fmla="*/ 1035980 h 1850341"/>
                <a:gd name="connsiteX10" fmla="*/ 1338320 w 1509169"/>
                <a:gd name="connsiteY10" fmla="*/ 1087234 h 1850341"/>
                <a:gd name="connsiteX11" fmla="*/ 1315540 w 1509169"/>
                <a:gd name="connsiteY11" fmla="*/ 1132792 h 1850341"/>
                <a:gd name="connsiteX12" fmla="*/ 1298455 w 1509169"/>
                <a:gd name="connsiteY12" fmla="*/ 1161266 h 1850341"/>
                <a:gd name="connsiteX13" fmla="*/ 1281370 w 1509169"/>
                <a:gd name="connsiteY13" fmla="*/ 1166961 h 1850341"/>
                <a:gd name="connsiteX14" fmla="*/ 1235810 w 1509169"/>
                <a:gd name="connsiteY14" fmla="*/ 1184046 h 1850341"/>
                <a:gd name="connsiteX15" fmla="*/ 1218725 w 1509169"/>
                <a:gd name="connsiteY15" fmla="*/ 1195435 h 1850341"/>
                <a:gd name="connsiteX16" fmla="*/ 1224420 w 1509169"/>
                <a:gd name="connsiteY16" fmla="*/ 1218215 h 1850341"/>
                <a:gd name="connsiteX17" fmla="*/ 1241505 w 1509169"/>
                <a:gd name="connsiteY17" fmla="*/ 1223910 h 1850341"/>
                <a:gd name="connsiteX18" fmla="*/ 1281370 w 1509169"/>
                <a:gd name="connsiteY18" fmla="*/ 1252384 h 1850341"/>
                <a:gd name="connsiteX19" fmla="*/ 1315540 w 1509169"/>
                <a:gd name="connsiteY19" fmla="*/ 1275163 h 1850341"/>
                <a:gd name="connsiteX20" fmla="*/ 1326930 w 1509169"/>
                <a:gd name="connsiteY20" fmla="*/ 1292248 h 1850341"/>
                <a:gd name="connsiteX21" fmla="*/ 1338320 w 1509169"/>
                <a:gd name="connsiteY21" fmla="*/ 1326417 h 1850341"/>
                <a:gd name="connsiteX22" fmla="*/ 1344015 w 1509169"/>
                <a:gd name="connsiteY22" fmla="*/ 1343501 h 1850341"/>
                <a:gd name="connsiteX23" fmla="*/ 1355405 w 1509169"/>
                <a:gd name="connsiteY23" fmla="*/ 1366280 h 1850341"/>
                <a:gd name="connsiteX24" fmla="*/ 1366795 w 1509169"/>
                <a:gd name="connsiteY24" fmla="*/ 1400449 h 1850341"/>
                <a:gd name="connsiteX25" fmla="*/ 1372490 w 1509169"/>
                <a:gd name="connsiteY25" fmla="*/ 1417534 h 1850341"/>
                <a:gd name="connsiteX26" fmla="*/ 1406660 w 1509169"/>
                <a:gd name="connsiteY26" fmla="*/ 1474482 h 1850341"/>
                <a:gd name="connsiteX27" fmla="*/ 1418049 w 1509169"/>
                <a:gd name="connsiteY27" fmla="*/ 1508651 h 1850341"/>
                <a:gd name="connsiteX28" fmla="*/ 1429439 w 1509169"/>
                <a:gd name="connsiteY28" fmla="*/ 1525736 h 1850341"/>
                <a:gd name="connsiteX29" fmla="*/ 1446524 w 1509169"/>
                <a:gd name="connsiteY29" fmla="*/ 1576989 h 1850341"/>
                <a:gd name="connsiteX30" fmla="*/ 1457914 w 1509169"/>
                <a:gd name="connsiteY30" fmla="*/ 1594074 h 1850341"/>
                <a:gd name="connsiteX31" fmla="*/ 1474999 w 1509169"/>
                <a:gd name="connsiteY31" fmla="*/ 1645327 h 1850341"/>
                <a:gd name="connsiteX32" fmla="*/ 1480694 w 1509169"/>
                <a:gd name="connsiteY32" fmla="*/ 1690886 h 1850341"/>
                <a:gd name="connsiteX33" fmla="*/ 1486389 w 1509169"/>
                <a:gd name="connsiteY33" fmla="*/ 1725055 h 1850341"/>
                <a:gd name="connsiteX34" fmla="*/ 1480694 w 1509169"/>
                <a:gd name="connsiteY34" fmla="*/ 1799088 h 1850341"/>
                <a:gd name="connsiteX35" fmla="*/ 1440829 w 1509169"/>
                <a:gd name="connsiteY35" fmla="*/ 1747834 h 1850341"/>
                <a:gd name="connsiteX36" fmla="*/ 1429439 w 1509169"/>
                <a:gd name="connsiteY36" fmla="*/ 1679496 h 1850341"/>
                <a:gd name="connsiteX37" fmla="*/ 1418049 w 1509169"/>
                <a:gd name="connsiteY37" fmla="*/ 1662412 h 1850341"/>
                <a:gd name="connsiteX38" fmla="*/ 1412355 w 1509169"/>
                <a:gd name="connsiteY38" fmla="*/ 1645327 h 1850341"/>
                <a:gd name="connsiteX39" fmla="*/ 1395270 w 1509169"/>
                <a:gd name="connsiteY39" fmla="*/ 1633937 h 1850341"/>
                <a:gd name="connsiteX40" fmla="*/ 1389575 w 1509169"/>
                <a:gd name="connsiteY40" fmla="*/ 1594074 h 1850341"/>
                <a:gd name="connsiteX41" fmla="*/ 1378185 w 1509169"/>
                <a:gd name="connsiteY41" fmla="*/ 1559905 h 1850341"/>
                <a:gd name="connsiteX42" fmla="*/ 1372490 w 1509169"/>
                <a:gd name="connsiteY42" fmla="*/ 1537125 h 1850341"/>
                <a:gd name="connsiteX43" fmla="*/ 1355405 w 1509169"/>
                <a:gd name="connsiteY43" fmla="*/ 1514346 h 1850341"/>
                <a:gd name="connsiteX44" fmla="*/ 1349710 w 1509169"/>
                <a:gd name="connsiteY44" fmla="*/ 1474482 h 1850341"/>
                <a:gd name="connsiteX45" fmla="*/ 1338320 w 1509169"/>
                <a:gd name="connsiteY45" fmla="*/ 1440313 h 1850341"/>
                <a:gd name="connsiteX46" fmla="*/ 1321235 w 1509169"/>
                <a:gd name="connsiteY46" fmla="*/ 1394755 h 1850341"/>
                <a:gd name="connsiteX47" fmla="*/ 1315540 w 1509169"/>
                <a:gd name="connsiteY47" fmla="*/ 1349196 h 1850341"/>
                <a:gd name="connsiteX48" fmla="*/ 1298455 w 1509169"/>
                <a:gd name="connsiteY48" fmla="*/ 1343501 h 1850341"/>
                <a:gd name="connsiteX49" fmla="*/ 1281370 w 1509169"/>
                <a:gd name="connsiteY49" fmla="*/ 1332111 h 1850341"/>
                <a:gd name="connsiteX50" fmla="*/ 1247200 w 1509169"/>
                <a:gd name="connsiteY50" fmla="*/ 1320722 h 1850341"/>
                <a:gd name="connsiteX51" fmla="*/ 1213030 w 1509169"/>
                <a:gd name="connsiteY51" fmla="*/ 1297942 h 1850341"/>
                <a:gd name="connsiteX52" fmla="*/ 1178860 w 1509169"/>
                <a:gd name="connsiteY52" fmla="*/ 1286553 h 1850341"/>
                <a:gd name="connsiteX53" fmla="*/ 1173165 w 1509169"/>
                <a:gd name="connsiteY53" fmla="*/ 1343501 h 1850341"/>
                <a:gd name="connsiteX54" fmla="*/ 1156080 w 1509169"/>
                <a:gd name="connsiteY54" fmla="*/ 1354891 h 1850341"/>
                <a:gd name="connsiteX55" fmla="*/ 1161775 w 1509169"/>
                <a:gd name="connsiteY55" fmla="*/ 1377670 h 1850341"/>
                <a:gd name="connsiteX56" fmla="*/ 1167470 w 1509169"/>
                <a:gd name="connsiteY56" fmla="*/ 1394755 h 1850341"/>
                <a:gd name="connsiteX57" fmla="*/ 1190250 w 1509169"/>
                <a:gd name="connsiteY57" fmla="*/ 1417534 h 1850341"/>
                <a:gd name="connsiteX58" fmla="*/ 1201640 w 1509169"/>
                <a:gd name="connsiteY58" fmla="*/ 1434618 h 1850341"/>
                <a:gd name="connsiteX59" fmla="*/ 1201640 w 1509169"/>
                <a:gd name="connsiteY59" fmla="*/ 1480177 h 1850341"/>
                <a:gd name="connsiteX60" fmla="*/ 1235810 w 1509169"/>
                <a:gd name="connsiteY60" fmla="*/ 1497262 h 1850341"/>
                <a:gd name="connsiteX61" fmla="*/ 1275675 w 1509169"/>
                <a:gd name="connsiteY61" fmla="*/ 1514346 h 1850341"/>
                <a:gd name="connsiteX62" fmla="*/ 1252895 w 1509169"/>
                <a:gd name="connsiteY62" fmla="*/ 1525736 h 1850341"/>
                <a:gd name="connsiteX63" fmla="*/ 1241505 w 1509169"/>
                <a:gd name="connsiteY63" fmla="*/ 1542820 h 1850341"/>
                <a:gd name="connsiteX64" fmla="*/ 1224420 w 1509169"/>
                <a:gd name="connsiteY64" fmla="*/ 1554210 h 1850341"/>
                <a:gd name="connsiteX65" fmla="*/ 1201640 w 1509169"/>
                <a:gd name="connsiteY65" fmla="*/ 1537125 h 1850341"/>
                <a:gd name="connsiteX66" fmla="*/ 1178860 w 1509169"/>
                <a:gd name="connsiteY66" fmla="*/ 1514346 h 1850341"/>
                <a:gd name="connsiteX67" fmla="*/ 1173165 w 1509169"/>
                <a:gd name="connsiteY67" fmla="*/ 1491567 h 1850341"/>
                <a:gd name="connsiteX68" fmla="*/ 1167470 w 1509169"/>
                <a:gd name="connsiteY68" fmla="*/ 1463093 h 1850341"/>
                <a:gd name="connsiteX69" fmla="*/ 1150385 w 1509169"/>
                <a:gd name="connsiteY69" fmla="*/ 1457398 h 1850341"/>
                <a:gd name="connsiteX70" fmla="*/ 1138996 w 1509169"/>
                <a:gd name="connsiteY70" fmla="*/ 1440313 h 1850341"/>
                <a:gd name="connsiteX71" fmla="*/ 1121911 w 1509169"/>
                <a:gd name="connsiteY71" fmla="*/ 1434618 h 1850341"/>
                <a:gd name="connsiteX72" fmla="*/ 1104826 w 1509169"/>
                <a:gd name="connsiteY72" fmla="*/ 1423229 h 1850341"/>
                <a:gd name="connsiteX73" fmla="*/ 1064961 w 1509169"/>
                <a:gd name="connsiteY73" fmla="*/ 1411839 h 1850341"/>
                <a:gd name="connsiteX74" fmla="*/ 1030791 w 1509169"/>
                <a:gd name="connsiteY74" fmla="*/ 1383365 h 1850341"/>
                <a:gd name="connsiteX75" fmla="*/ 1019401 w 1509169"/>
                <a:gd name="connsiteY75" fmla="*/ 1366280 h 1850341"/>
                <a:gd name="connsiteX76" fmla="*/ 1002316 w 1509169"/>
                <a:gd name="connsiteY76" fmla="*/ 1354891 h 1850341"/>
                <a:gd name="connsiteX77" fmla="*/ 996621 w 1509169"/>
                <a:gd name="connsiteY77" fmla="*/ 1337806 h 1850341"/>
                <a:gd name="connsiteX78" fmla="*/ 962451 w 1509169"/>
                <a:gd name="connsiteY78" fmla="*/ 1320722 h 1850341"/>
                <a:gd name="connsiteX79" fmla="*/ 945366 w 1509169"/>
                <a:gd name="connsiteY79" fmla="*/ 1326417 h 1850341"/>
                <a:gd name="connsiteX80" fmla="*/ 928281 w 1509169"/>
                <a:gd name="connsiteY80" fmla="*/ 1360586 h 1850341"/>
                <a:gd name="connsiteX81" fmla="*/ 933976 w 1509169"/>
                <a:gd name="connsiteY81" fmla="*/ 1428924 h 1850341"/>
                <a:gd name="connsiteX82" fmla="*/ 968146 w 1509169"/>
                <a:gd name="connsiteY82" fmla="*/ 1463093 h 1850341"/>
                <a:gd name="connsiteX83" fmla="*/ 1002316 w 1509169"/>
                <a:gd name="connsiteY83" fmla="*/ 1474482 h 1850341"/>
                <a:gd name="connsiteX84" fmla="*/ 1008011 w 1509169"/>
                <a:gd name="connsiteY84" fmla="*/ 1491567 h 1850341"/>
                <a:gd name="connsiteX85" fmla="*/ 1025096 w 1509169"/>
                <a:gd name="connsiteY85" fmla="*/ 1497262 h 1850341"/>
                <a:gd name="connsiteX86" fmla="*/ 1064961 w 1509169"/>
                <a:gd name="connsiteY86" fmla="*/ 1502956 h 1850341"/>
                <a:gd name="connsiteX87" fmla="*/ 1059266 w 1509169"/>
                <a:gd name="connsiteY87" fmla="*/ 1531430 h 1850341"/>
                <a:gd name="connsiteX88" fmla="*/ 1047876 w 1509169"/>
                <a:gd name="connsiteY88" fmla="*/ 1548515 h 1850341"/>
                <a:gd name="connsiteX89" fmla="*/ 1076351 w 1509169"/>
                <a:gd name="connsiteY89" fmla="*/ 1571294 h 1850341"/>
                <a:gd name="connsiteX90" fmla="*/ 1110521 w 1509169"/>
                <a:gd name="connsiteY90" fmla="*/ 1599768 h 1850341"/>
                <a:gd name="connsiteX91" fmla="*/ 1150385 w 1509169"/>
                <a:gd name="connsiteY91" fmla="*/ 1611158 h 1850341"/>
                <a:gd name="connsiteX92" fmla="*/ 1184555 w 1509169"/>
                <a:gd name="connsiteY92" fmla="*/ 1622548 h 1850341"/>
                <a:gd name="connsiteX93" fmla="*/ 1201640 w 1509169"/>
                <a:gd name="connsiteY93" fmla="*/ 1628243 h 1850341"/>
                <a:gd name="connsiteX94" fmla="*/ 1207335 w 1509169"/>
                <a:gd name="connsiteY94" fmla="*/ 1645327 h 1850341"/>
                <a:gd name="connsiteX95" fmla="*/ 1218725 w 1509169"/>
                <a:gd name="connsiteY95" fmla="*/ 1668106 h 1850341"/>
                <a:gd name="connsiteX96" fmla="*/ 1207335 w 1509169"/>
                <a:gd name="connsiteY96" fmla="*/ 1696581 h 1850341"/>
                <a:gd name="connsiteX97" fmla="*/ 1195945 w 1509169"/>
                <a:gd name="connsiteY97" fmla="*/ 1679496 h 1850341"/>
                <a:gd name="connsiteX98" fmla="*/ 1121911 w 1509169"/>
                <a:gd name="connsiteY98" fmla="*/ 1662412 h 1850341"/>
                <a:gd name="connsiteX99" fmla="*/ 1161775 w 1509169"/>
                <a:gd name="connsiteY99" fmla="*/ 1702275 h 1850341"/>
                <a:gd name="connsiteX100" fmla="*/ 1178860 w 1509169"/>
                <a:gd name="connsiteY100" fmla="*/ 1736444 h 1850341"/>
                <a:gd name="connsiteX101" fmla="*/ 1156080 w 1509169"/>
                <a:gd name="connsiteY101" fmla="*/ 1747834 h 1850341"/>
                <a:gd name="connsiteX102" fmla="*/ 1104826 w 1509169"/>
                <a:gd name="connsiteY102" fmla="*/ 1742139 h 1850341"/>
                <a:gd name="connsiteX103" fmla="*/ 1087741 w 1509169"/>
                <a:gd name="connsiteY103" fmla="*/ 1736444 h 1850341"/>
                <a:gd name="connsiteX104" fmla="*/ 1064961 w 1509169"/>
                <a:gd name="connsiteY104" fmla="*/ 1616853 h 1850341"/>
                <a:gd name="connsiteX105" fmla="*/ 1019401 w 1509169"/>
                <a:gd name="connsiteY105" fmla="*/ 1605463 h 1850341"/>
                <a:gd name="connsiteX106" fmla="*/ 1008011 w 1509169"/>
                <a:gd name="connsiteY106" fmla="*/ 1628243 h 1850341"/>
                <a:gd name="connsiteX107" fmla="*/ 996621 w 1509169"/>
                <a:gd name="connsiteY107" fmla="*/ 1645327 h 1850341"/>
                <a:gd name="connsiteX108" fmla="*/ 1002316 w 1509169"/>
                <a:gd name="connsiteY108" fmla="*/ 1725055 h 1850341"/>
                <a:gd name="connsiteX109" fmla="*/ 1008011 w 1509169"/>
                <a:gd name="connsiteY109" fmla="*/ 1742139 h 1850341"/>
                <a:gd name="connsiteX110" fmla="*/ 1025096 w 1509169"/>
                <a:gd name="connsiteY110" fmla="*/ 1747834 h 1850341"/>
                <a:gd name="connsiteX111" fmla="*/ 1025096 w 1509169"/>
                <a:gd name="connsiteY111" fmla="*/ 1782003 h 1850341"/>
                <a:gd name="connsiteX112" fmla="*/ 1002316 w 1509169"/>
                <a:gd name="connsiteY112" fmla="*/ 1850341 h 1850341"/>
                <a:gd name="connsiteX113" fmla="*/ 996621 w 1509169"/>
                <a:gd name="connsiteY113" fmla="*/ 1833257 h 1850341"/>
                <a:gd name="connsiteX114" fmla="*/ 990926 w 1509169"/>
                <a:gd name="connsiteY114" fmla="*/ 1804782 h 1850341"/>
                <a:gd name="connsiteX115" fmla="*/ 973841 w 1509169"/>
                <a:gd name="connsiteY115" fmla="*/ 1816172 h 1850341"/>
                <a:gd name="connsiteX116" fmla="*/ 945366 w 1509169"/>
                <a:gd name="connsiteY116" fmla="*/ 1821867 h 1850341"/>
                <a:gd name="connsiteX117" fmla="*/ 905501 w 1509169"/>
                <a:gd name="connsiteY117" fmla="*/ 1810477 h 1850341"/>
                <a:gd name="connsiteX118" fmla="*/ 899806 w 1509169"/>
                <a:gd name="connsiteY118" fmla="*/ 1793393 h 1850341"/>
                <a:gd name="connsiteX119" fmla="*/ 922586 w 1509169"/>
                <a:gd name="connsiteY119" fmla="*/ 1770613 h 1850341"/>
                <a:gd name="connsiteX120" fmla="*/ 945366 w 1509169"/>
                <a:gd name="connsiteY120" fmla="*/ 1759224 h 1850341"/>
                <a:gd name="connsiteX121" fmla="*/ 956756 w 1509169"/>
                <a:gd name="connsiteY121" fmla="*/ 1742139 h 1850341"/>
                <a:gd name="connsiteX122" fmla="*/ 968146 w 1509169"/>
                <a:gd name="connsiteY122" fmla="*/ 1707970 h 1850341"/>
                <a:gd name="connsiteX123" fmla="*/ 973841 w 1509169"/>
                <a:gd name="connsiteY123" fmla="*/ 1662412 h 1850341"/>
                <a:gd name="connsiteX124" fmla="*/ 996621 w 1509169"/>
                <a:gd name="connsiteY124" fmla="*/ 1628243 h 1850341"/>
                <a:gd name="connsiteX125" fmla="*/ 990926 w 1509169"/>
                <a:gd name="connsiteY125" fmla="*/ 1611158 h 1850341"/>
                <a:gd name="connsiteX126" fmla="*/ 1002316 w 1509169"/>
                <a:gd name="connsiteY126" fmla="*/ 1576989 h 1850341"/>
                <a:gd name="connsiteX127" fmla="*/ 979536 w 1509169"/>
                <a:gd name="connsiteY127" fmla="*/ 1548515 h 1850341"/>
                <a:gd name="connsiteX128" fmla="*/ 939671 w 1509169"/>
                <a:gd name="connsiteY128" fmla="*/ 1520041 h 1850341"/>
                <a:gd name="connsiteX129" fmla="*/ 933976 w 1509169"/>
                <a:gd name="connsiteY129" fmla="*/ 1542820 h 1850341"/>
                <a:gd name="connsiteX130" fmla="*/ 922586 w 1509169"/>
                <a:gd name="connsiteY130" fmla="*/ 1633937 h 1850341"/>
                <a:gd name="connsiteX131" fmla="*/ 905501 w 1509169"/>
                <a:gd name="connsiteY131" fmla="*/ 1628243 h 1850341"/>
                <a:gd name="connsiteX132" fmla="*/ 922586 w 1509169"/>
                <a:gd name="connsiteY132" fmla="*/ 1548515 h 1850341"/>
                <a:gd name="connsiteX133" fmla="*/ 916891 w 1509169"/>
                <a:gd name="connsiteY133" fmla="*/ 1514346 h 1850341"/>
                <a:gd name="connsiteX134" fmla="*/ 905501 w 1509169"/>
                <a:gd name="connsiteY134" fmla="*/ 1497262 h 1850341"/>
                <a:gd name="connsiteX135" fmla="*/ 888416 w 1509169"/>
                <a:gd name="connsiteY135" fmla="*/ 1440313 h 1850341"/>
                <a:gd name="connsiteX136" fmla="*/ 865637 w 1509169"/>
                <a:gd name="connsiteY136" fmla="*/ 1411839 h 1850341"/>
                <a:gd name="connsiteX137" fmla="*/ 848552 w 1509169"/>
                <a:gd name="connsiteY137" fmla="*/ 1423229 h 1850341"/>
                <a:gd name="connsiteX138" fmla="*/ 831467 w 1509169"/>
                <a:gd name="connsiteY138" fmla="*/ 1463093 h 1850341"/>
                <a:gd name="connsiteX139" fmla="*/ 825772 w 1509169"/>
                <a:gd name="connsiteY139" fmla="*/ 1480177 h 1850341"/>
                <a:gd name="connsiteX140" fmla="*/ 802992 w 1509169"/>
                <a:gd name="connsiteY140" fmla="*/ 1502956 h 1850341"/>
                <a:gd name="connsiteX141" fmla="*/ 785907 w 1509169"/>
                <a:gd name="connsiteY141" fmla="*/ 1537125 h 1850341"/>
                <a:gd name="connsiteX142" fmla="*/ 797297 w 1509169"/>
                <a:gd name="connsiteY142" fmla="*/ 1571294 h 1850341"/>
                <a:gd name="connsiteX143" fmla="*/ 808687 w 1509169"/>
                <a:gd name="connsiteY143" fmla="*/ 1628243 h 1850341"/>
                <a:gd name="connsiteX144" fmla="*/ 825772 w 1509169"/>
                <a:gd name="connsiteY144" fmla="*/ 1639632 h 1850341"/>
                <a:gd name="connsiteX145" fmla="*/ 820077 w 1509169"/>
                <a:gd name="connsiteY145" fmla="*/ 1679496 h 1850341"/>
                <a:gd name="connsiteX146" fmla="*/ 802992 w 1509169"/>
                <a:gd name="connsiteY146" fmla="*/ 1673801 h 1850341"/>
                <a:gd name="connsiteX147" fmla="*/ 797297 w 1509169"/>
                <a:gd name="connsiteY147" fmla="*/ 1656717 h 1850341"/>
                <a:gd name="connsiteX148" fmla="*/ 780212 w 1509169"/>
                <a:gd name="connsiteY148" fmla="*/ 1645327 h 1850341"/>
                <a:gd name="connsiteX149" fmla="*/ 740347 w 1509169"/>
                <a:gd name="connsiteY149" fmla="*/ 1662412 h 1850341"/>
                <a:gd name="connsiteX150" fmla="*/ 734652 w 1509169"/>
                <a:gd name="connsiteY150" fmla="*/ 1679496 h 1850341"/>
                <a:gd name="connsiteX151" fmla="*/ 711872 w 1509169"/>
                <a:gd name="connsiteY151" fmla="*/ 1713665 h 1850341"/>
                <a:gd name="connsiteX152" fmla="*/ 723262 w 1509169"/>
                <a:gd name="connsiteY152" fmla="*/ 1753529 h 1850341"/>
                <a:gd name="connsiteX153" fmla="*/ 728957 w 1509169"/>
                <a:gd name="connsiteY153" fmla="*/ 1770613 h 1850341"/>
                <a:gd name="connsiteX154" fmla="*/ 723262 w 1509169"/>
                <a:gd name="connsiteY154" fmla="*/ 1799088 h 1850341"/>
                <a:gd name="connsiteX155" fmla="*/ 706177 w 1509169"/>
                <a:gd name="connsiteY155" fmla="*/ 1804782 h 1850341"/>
                <a:gd name="connsiteX156" fmla="*/ 700482 w 1509169"/>
                <a:gd name="connsiteY156" fmla="*/ 1782003 h 1850341"/>
                <a:gd name="connsiteX157" fmla="*/ 666312 w 1509169"/>
                <a:gd name="connsiteY157" fmla="*/ 1759224 h 1850341"/>
                <a:gd name="connsiteX158" fmla="*/ 586583 w 1509169"/>
                <a:gd name="connsiteY158" fmla="*/ 1747834 h 1850341"/>
                <a:gd name="connsiteX159" fmla="*/ 615058 w 1509169"/>
                <a:gd name="connsiteY159" fmla="*/ 1736444 h 1850341"/>
                <a:gd name="connsiteX160" fmla="*/ 649227 w 1509169"/>
                <a:gd name="connsiteY160" fmla="*/ 1730750 h 1850341"/>
                <a:gd name="connsiteX161" fmla="*/ 637837 w 1509169"/>
                <a:gd name="connsiteY161" fmla="*/ 1690886 h 1850341"/>
                <a:gd name="connsiteX162" fmla="*/ 677702 w 1509169"/>
                <a:gd name="connsiteY162" fmla="*/ 1668106 h 1850341"/>
                <a:gd name="connsiteX163" fmla="*/ 694787 w 1509169"/>
                <a:gd name="connsiteY163" fmla="*/ 1662412 h 1850341"/>
                <a:gd name="connsiteX164" fmla="*/ 700482 w 1509169"/>
                <a:gd name="connsiteY164" fmla="*/ 1645327 h 1850341"/>
                <a:gd name="connsiteX165" fmla="*/ 717567 w 1509169"/>
                <a:gd name="connsiteY165" fmla="*/ 1633937 h 1850341"/>
                <a:gd name="connsiteX166" fmla="*/ 728957 w 1509169"/>
                <a:gd name="connsiteY166" fmla="*/ 1616853 h 1850341"/>
                <a:gd name="connsiteX167" fmla="*/ 723262 w 1509169"/>
                <a:gd name="connsiteY167" fmla="*/ 1588379 h 1850341"/>
                <a:gd name="connsiteX168" fmla="*/ 672007 w 1509169"/>
                <a:gd name="connsiteY168" fmla="*/ 1576989 h 1850341"/>
                <a:gd name="connsiteX169" fmla="*/ 637837 w 1509169"/>
                <a:gd name="connsiteY169" fmla="*/ 1559905 h 1850341"/>
                <a:gd name="connsiteX170" fmla="*/ 632142 w 1509169"/>
                <a:gd name="connsiteY170" fmla="*/ 1542820 h 1850341"/>
                <a:gd name="connsiteX171" fmla="*/ 620752 w 1509169"/>
                <a:gd name="connsiteY171" fmla="*/ 1525736 h 1850341"/>
                <a:gd name="connsiteX172" fmla="*/ 637837 w 1509169"/>
                <a:gd name="connsiteY172" fmla="*/ 1520041 h 1850341"/>
                <a:gd name="connsiteX173" fmla="*/ 728957 w 1509169"/>
                <a:gd name="connsiteY173" fmla="*/ 1508651 h 1850341"/>
                <a:gd name="connsiteX174" fmla="*/ 751737 w 1509169"/>
                <a:gd name="connsiteY174" fmla="*/ 1497262 h 1850341"/>
                <a:gd name="connsiteX175" fmla="*/ 763127 w 1509169"/>
                <a:gd name="connsiteY175" fmla="*/ 1480177 h 1850341"/>
                <a:gd name="connsiteX176" fmla="*/ 797297 w 1509169"/>
                <a:gd name="connsiteY176" fmla="*/ 1463093 h 1850341"/>
                <a:gd name="connsiteX177" fmla="*/ 808687 w 1509169"/>
                <a:gd name="connsiteY177" fmla="*/ 1446008 h 1850341"/>
                <a:gd name="connsiteX178" fmla="*/ 825772 w 1509169"/>
                <a:gd name="connsiteY178" fmla="*/ 1428924 h 1850341"/>
                <a:gd name="connsiteX179" fmla="*/ 854247 w 1509169"/>
                <a:gd name="connsiteY179" fmla="*/ 1383365 h 1850341"/>
                <a:gd name="connsiteX180" fmla="*/ 865637 w 1509169"/>
                <a:gd name="connsiteY180" fmla="*/ 1354891 h 1850341"/>
                <a:gd name="connsiteX181" fmla="*/ 905501 w 1509169"/>
                <a:gd name="connsiteY181" fmla="*/ 1332111 h 1850341"/>
                <a:gd name="connsiteX182" fmla="*/ 956756 w 1509169"/>
                <a:gd name="connsiteY182" fmla="*/ 1320722 h 1850341"/>
                <a:gd name="connsiteX183" fmla="*/ 951061 w 1509169"/>
                <a:gd name="connsiteY183" fmla="*/ 1303637 h 1850341"/>
                <a:gd name="connsiteX184" fmla="*/ 945366 w 1509169"/>
                <a:gd name="connsiteY184" fmla="*/ 1240994 h 1850341"/>
                <a:gd name="connsiteX185" fmla="*/ 928281 w 1509169"/>
                <a:gd name="connsiteY185" fmla="*/ 1235299 h 1850341"/>
                <a:gd name="connsiteX186" fmla="*/ 905501 w 1509169"/>
                <a:gd name="connsiteY186" fmla="*/ 1229604 h 1850341"/>
                <a:gd name="connsiteX187" fmla="*/ 825772 w 1509169"/>
                <a:gd name="connsiteY187" fmla="*/ 1235299 h 1850341"/>
                <a:gd name="connsiteX188" fmla="*/ 808687 w 1509169"/>
                <a:gd name="connsiteY188" fmla="*/ 1246689 h 1850341"/>
                <a:gd name="connsiteX189" fmla="*/ 780212 w 1509169"/>
                <a:gd name="connsiteY189" fmla="*/ 1252384 h 1850341"/>
                <a:gd name="connsiteX190" fmla="*/ 757432 w 1509169"/>
                <a:gd name="connsiteY190" fmla="*/ 1263773 h 1850341"/>
                <a:gd name="connsiteX191" fmla="*/ 734652 w 1509169"/>
                <a:gd name="connsiteY191" fmla="*/ 1309332 h 1850341"/>
                <a:gd name="connsiteX192" fmla="*/ 717567 w 1509169"/>
                <a:gd name="connsiteY192" fmla="*/ 1360586 h 1850341"/>
                <a:gd name="connsiteX193" fmla="*/ 711872 w 1509169"/>
                <a:gd name="connsiteY193" fmla="*/ 1377670 h 1850341"/>
                <a:gd name="connsiteX194" fmla="*/ 689092 w 1509169"/>
                <a:gd name="connsiteY194" fmla="*/ 1394755 h 1850341"/>
                <a:gd name="connsiteX195" fmla="*/ 683397 w 1509169"/>
                <a:gd name="connsiteY195" fmla="*/ 1332111 h 1850341"/>
                <a:gd name="connsiteX196" fmla="*/ 666312 w 1509169"/>
                <a:gd name="connsiteY196" fmla="*/ 1320722 h 1850341"/>
                <a:gd name="connsiteX197" fmla="*/ 575193 w 1509169"/>
                <a:gd name="connsiteY197" fmla="*/ 1332111 h 1850341"/>
                <a:gd name="connsiteX198" fmla="*/ 563803 w 1509169"/>
                <a:gd name="connsiteY198" fmla="*/ 1349196 h 1850341"/>
                <a:gd name="connsiteX199" fmla="*/ 541023 w 1509169"/>
                <a:gd name="connsiteY199" fmla="*/ 1411839 h 1850341"/>
                <a:gd name="connsiteX200" fmla="*/ 444208 w 1509169"/>
                <a:gd name="connsiteY200" fmla="*/ 1417534 h 1850341"/>
                <a:gd name="connsiteX201" fmla="*/ 438513 w 1509169"/>
                <a:gd name="connsiteY201" fmla="*/ 1463093 h 1850341"/>
                <a:gd name="connsiteX202" fmla="*/ 421428 w 1509169"/>
                <a:gd name="connsiteY202" fmla="*/ 1485872 h 1850341"/>
                <a:gd name="connsiteX203" fmla="*/ 410038 w 1509169"/>
                <a:gd name="connsiteY203" fmla="*/ 1502956 h 1850341"/>
                <a:gd name="connsiteX204" fmla="*/ 415733 w 1509169"/>
                <a:gd name="connsiteY204" fmla="*/ 1565599 h 1850341"/>
                <a:gd name="connsiteX205" fmla="*/ 432818 w 1509169"/>
                <a:gd name="connsiteY205" fmla="*/ 1571294 h 1850341"/>
                <a:gd name="connsiteX206" fmla="*/ 438513 w 1509169"/>
                <a:gd name="connsiteY206" fmla="*/ 1594074 h 1850341"/>
                <a:gd name="connsiteX207" fmla="*/ 449903 w 1509169"/>
                <a:gd name="connsiteY207" fmla="*/ 1611158 h 1850341"/>
                <a:gd name="connsiteX208" fmla="*/ 392953 w 1509169"/>
                <a:gd name="connsiteY208" fmla="*/ 1605463 h 1850341"/>
                <a:gd name="connsiteX209" fmla="*/ 387258 w 1509169"/>
                <a:gd name="connsiteY209" fmla="*/ 1531430 h 1850341"/>
                <a:gd name="connsiteX210" fmla="*/ 381563 w 1509169"/>
                <a:gd name="connsiteY210" fmla="*/ 1446008 h 1850341"/>
                <a:gd name="connsiteX211" fmla="*/ 364478 w 1509169"/>
                <a:gd name="connsiteY211" fmla="*/ 1434618 h 1850341"/>
                <a:gd name="connsiteX212" fmla="*/ 324614 w 1509169"/>
                <a:gd name="connsiteY212" fmla="*/ 1423229 h 1850341"/>
                <a:gd name="connsiteX213" fmla="*/ 301834 w 1509169"/>
                <a:gd name="connsiteY213" fmla="*/ 1428924 h 1850341"/>
                <a:gd name="connsiteX214" fmla="*/ 290444 w 1509169"/>
                <a:gd name="connsiteY214" fmla="*/ 1446008 h 1850341"/>
                <a:gd name="connsiteX215" fmla="*/ 273359 w 1509169"/>
                <a:gd name="connsiteY215" fmla="*/ 1463093 h 1850341"/>
                <a:gd name="connsiteX216" fmla="*/ 233494 w 1509169"/>
                <a:gd name="connsiteY216" fmla="*/ 1502956 h 1850341"/>
                <a:gd name="connsiteX217" fmla="*/ 239189 w 1509169"/>
                <a:gd name="connsiteY217" fmla="*/ 1525736 h 1850341"/>
                <a:gd name="connsiteX218" fmla="*/ 256274 w 1509169"/>
                <a:gd name="connsiteY218" fmla="*/ 1531430 h 1850341"/>
                <a:gd name="connsiteX219" fmla="*/ 296139 w 1509169"/>
                <a:gd name="connsiteY219" fmla="*/ 1554210 h 1850341"/>
                <a:gd name="connsiteX220" fmla="*/ 290444 w 1509169"/>
                <a:gd name="connsiteY220" fmla="*/ 1571294 h 1850341"/>
                <a:gd name="connsiteX221" fmla="*/ 256274 w 1509169"/>
                <a:gd name="connsiteY221" fmla="*/ 1594074 h 1850341"/>
                <a:gd name="connsiteX222" fmla="*/ 210714 w 1509169"/>
                <a:gd name="connsiteY222" fmla="*/ 1588379 h 1850341"/>
                <a:gd name="connsiteX223" fmla="*/ 205019 w 1509169"/>
                <a:gd name="connsiteY223" fmla="*/ 1571294 h 1850341"/>
                <a:gd name="connsiteX224" fmla="*/ 199324 w 1509169"/>
                <a:gd name="connsiteY224" fmla="*/ 1548515 h 1850341"/>
                <a:gd name="connsiteX225" fmla="*/ 170849 w 1509169"/>
                <a:gd name="connsiteY225" fmla="*/ 1542820 h 1850341"/>
                <a:gd name="connsiteX226" fmla="*/ 153764 w 1509169"/>
                <a:gd name="connsiteY226" fmla="*/ 1525736 h 1850341"/>
                <a:gd name="connsiteX227" fmla="*/ 136679 w 1509169"/>
                <a:gd name="connsiteY227" fmla="*/ 1514346 h 1850341"/>
                <a:gd name="connsiteX228" fmla="*/ 142374 w 1509169"/>
                <a:gd name="connsiteY228" fmla="*/ 1491567 h 1850341"/>
                <a:gd name="connsiteX229" fmla="*/ 182239 w 1509169"/>
                <a:gd name="connsiteY229" fmla="*/ 1474482 h 1850341"/>
                <a:gd name="connsiteX230" fmla="*/ 199324 w 1509169"/>
                <a:gd name="connsiteY230" fmla="*/ 1457398 h 1850341"/>
                <a:gd name="connsiteX231" fmla="*/ 222104 w 1509169"/>
                <a:gd name="connsiteY231" fmla="*/ 1451703 h 1850341"/>
                <a:gd name="connsiteX232" fmla="*/ 244884 w 1509169"/>
                <a:gd name="connsiteY232" fmla="*/ 1417534 h 1850341"/>
                <a:gd name="connsiteX233" fmla="*/ 256274 w 1509169"/>
                <a:gd name="connsiteY233" fmla="*/ 1400449 h 1850341"/>
                <a:gd name="connsiteX234" fmla="*/ 273359 w 1509169"/>
                <a:gd name="connsiteY234" fmla="*/ 1394755 h 1850341"/>
                <a:gd name="connsiteX235" fmla="*/ 290444 w 1509169"/>
                <a:gd name="connsiteY235" fmla="*/ 1377670 h 1850341"/>
                <a:gd name="connsiteX236" fmla="*/ 279054 w 1509169"/>
                <a:gd name="connsiteY236" fmla="*/ 1343501 h 1850341"/>
                <a:gd name="connsiteX237" fmla="*/ 318919 w 1509169"/>
                <a:gd name="connsiteY237" fmla="*/ 1320722 h 1850341"/>
                <a:gd name="connsiteX238" fmla="*/ 336004 w 1509169"/>
                <a:gd name="connsiteY238" fmla="*/ 1332111 h 1850341"/>
                <a:gd name="connsiteX239" fmla="*/ 353088 w 1509169"/>
                <a:gd name="connsiteY239" fmla="*/ 1337806 h 1850341"/>
                <a:gd name="connsiteX240" fmla="*/ 364478 w 1509169"/>
                <a:gd name="connsiteY240" fmla="*/ 1354891 h 1850341"/>
                <a:gd name="connsiteX241" fmla="*/ 529633 w 1509169"/>
                <a:gd name="connsiteY241" fmla="*/ 1371975 h 1850341"/>
                <a:gd name="connsiteX242" fmla="*/ 541023 w 1509169"/>
                <a:gd name="connsiteY242" fmla="*/ 1354891 h 1850341"/>
                <a:gd name="connsiteX243" fmla="*/ 546718 w 1509169"/>
                <a:gd name="connsiteY243" fmla="*/ 1337806 h 1850341"/>
                <a:gd name="connsiteX244" fmla="*/ 563803 w 1509169"/>
                <a:gd name="connsiteY244" fmla="*/ 1332111 h 1850341"/>
                <a:gd name="connsiteX245" fmla="*/ 592278 w 1509169"/>
                <a:gd name="connsiteY245" fmla="*/ 1309332 h 1850341"/>
                <a:gd name="connsiteX246" fmla="*/ 626447 w 1509169"/>
                <a:gd name="connsiteY246" fmla="*/ 1292248 h 1850341"/>
                <a:gd name="connsiteX247" fmla="*/ 666312 w 1509169"/>
                <a:gd name="connsiteY247" fmla="*/ 1286553 h 1850341"/>
                <a:gd name="connsiteX248" fmla="*/ 672007 w 1509169"/>
                <a:gd name="connsiteY248" fmla="*/ 1246689 h 1850341"/>
                <a:gd name="connsiteX249" fmla="*/ 654922 w 1509169"/>
                <a:gd name="connsiteY249" fmla="*/ 1240994 h 1850341"/>
                <a:gd name="connsiteX250" fmla="*/ 677702 w 1509169"/>
                <a:gd name="connsiteY250" fmla="*/ 1229604 h 1850341"/>
                <a:gd name="connsiteX251" fmla="*/ 774517 w 1509169"/>
                <a:gd name="connsiteY251" fmla="*/ 1218215 h 1850341"/>
                <a:gd name="connsiteX252" fmla="*/ 808687 w 1509169"/>
                <a:gd name="connsiteY252" fmla="*/ 1212520 h 1850341"/>
                <a:gd name="connsiteX253" fmla="*/ 791602 w 1509169"/>
                <a:gd name="connsiteY253" fmla="*/ 1206825 h 1850341"/>
                <a:gd name="connsiteX254" fmla="*/ 751737 w 1509169"/>
                <a:gd name="connsiteY254" fmla="*/ 1172656 h 1850341"/>
                <a:gd name="connsiteX255" fmla="*/ 740347 w 1509169"/>
                <a:gd name="connsiteY255" fmla="*/ 1155572 h 1850341"/>
                <a:gd name="connsiteX256" fmla="*/ 700482 w 1509169"/>
                <a:gd name="connsiteY256" fmla="*/ 1138487 h 1850341"/>
                <a:gd name="connsiteX257" fmla="*/ 495463 w 1509169"/>
                <a:gd name="connsiteY257" fmla="*/ 1127098 h 1850341"/>
                <a:gd name="connsiteX258" fmla="*/ 410038 w 1509169"/>
                <a:gd name="connsiteY258" fmla="*/ 1144182 h 1850341"/>
                <a:gd name="connsiteX259" fmla="*/ 398648 w 1509169"/>
                <a:gd name="connsiteY259" fmla="*/ 1166961 h 1850341"/>
                <a:gd name="connsiteX260" fmla="*/ 353088 w 1509169"/>
                <a:gd name="connsiteY260" fmla="*/ 1218215 h 1850341"/>
                <a:gd name="connsiteX261" fmla="*/ 347394 w 1509169"/>
                <a:gd name="connsiteY261" fmla="*/ 1172656 h 1850341"/>
                <a:gd name="connsiteX262" fmla="*/ 233494 w 1509169"/>
                <a:gd name="connsiteY262" fmla="*/ 1201130 h 1850341"/>
                <a:gd name="connsiteX263" fmla="*/ 216409 w 1509169"/>
                <a:gd name="connsiteY263" fmla="*/ 1218215 h 1850341"/>
                <a:gd name="connsiteX264" fmla="*/ 210714 w 1509169"/>
                <a:gd name="connsiteY264" fmla="*/ 1201130 h 1850341"/>
                <a:gd name="connsiteX265" fmla="*/ 222104 w 1509169"/>
                <a:gd name="connsiteY265" fmla="*/ 1172656 h 1850341"/>
                <a:gd name="connsiteX266" fmla="*/ 205019 w 1509169"/>
                <a:gd name="connsiteY266" fmla="*/ 1166961 h 1850341"/>
                <a:gd name="connsiteX267" fmla="*/ 148069 w 1509169"/>
                <a:gd name="connsiteY267" fmla="*/ 1155572 h 1850341"/>
                <a:gd name="connsiteX268" fmla="*/ 119594 w 1509169"/>
                <a:gd name="connsiteY268" fmla="*/ 1149877 h 1850341"/>
                <a:gd name="connsiteX269" fmla="*/ 85425 w 1509169"/>
                <a:gd name="connsiteY269" fmla="*/ 1138487 h 1850341"/>
                <a:gd name="connsiteX270" fmla="*/ 11390 w 1509169"/>
                <a:gd name="connsiteY270" fmla="*/ 1132792 h 1850341"/>
                <a:gd name="connsiteX271" fmla="*/ 0 w 1509169"/>
                <a:gd name="connsiteY271" fmla="*/ 1115708 h 1850341"/>
                <a:gd name="connsiteX272" fmla="*/ 5695 w 1509169"/>
                <a:gd name="connsiteY272" fmla="*/ 1092929 h 1850341"/>
                <a:gd name="connsiteX273" fmla="*/ 28475 w 1509169"/>
                <a:gd name="connsiteY273" fmla="*/ 1087234 h 1850341"/>
                <a:gd name="connsiteX274" fmla="*/ 34170 w 1509169"/>
                <a:gd name="connsiteY274" fmla="*/ 1047370 h 1850341"/>
                <a:gd name="connsiteX275" fmla="*/ 45560 w 1509169"/>
                <a:gd name="connsiteY275" fmla="*/ 1064454 h 1850341"/>
                <a:gd name="connsiteX276" fmla="*/ 68340 w 1509169"/>
                <a:gd name="connsiteY276" fmla="*/ 1087234 h 1850341"/>
                <a:gd name="connsiteX277" fmla="*/ 85425 w 1509169"/>
                <a:gd name="connsiteY277" fmla="*/ 1092929 h 1850341"/>
                <a:gd name="connsiteX278" fmla="*/ 176544 w 1509169"/>
                <a:gd name="connsiteY278" fmla="*/ 1098623 h 1850341"/>
                <a:gd name="connsiteX279" fmla="*/ 187934 w 1509169"/>
                <a:gd name="connsiteY279" fmla="*/ 1115708 h 1850341"/>
                <a:gd name="connsiteX280" fmla="*/ 227799 w 1509169"/>
                <a:gd name="connsiteY280" fmla="*/ 1132792 h 1850341"/>
                <a:gd name="connsiteX281" fmla="*/ 290444 w 1509169"/>
                <a:gd name="connsiteY281" fmla="*/ 1138487 h 1850341"/>
                <a:gd name="connsiteX282" fmla="*/ 444208 w 1509169"/>
                <a:gd name="connsiteY282" fmla="*/ 1132792 h 1850341"/>
                <a:gd name="connsiteX283" fmla="*/ 427123 w 1509169"/>
                <a:gd name="connsiteY283" fmla="*/ 1127098 h 1850341"/>
                <a:gd name="connsiteX284" fmla="*/ 398648 w 1509169"/>
                <a:gd name="connsiteY284" fmla="*/ 1092929 h 1850341"/>
                <a:gd name="connsiteX285" fmla="*/ 347394 w 1509169"/>
                <a:gd name="connsiteY285" fmla="*/ 1075844 h 1850341"/>
                <a:gd name="connsiteX286" fmla="*/ 290444 w 1509169"/>
                <a:gd name="connsiteY286" fmla="*/ 1047370 h 1850341"/>
                <a:gd name="connsiteX287" fmla="*/ 284749 w 1509169"/>
                <a:gd name="connsiteY287" fmla="*/ 1030285 h 1850341"/>
                <a:gd name="connsiteX288" fmla="*/ 267664 w 1509169"/>
                <a:gd name="connsiteY288" fmla="*/ 1024591 h 1850341"/>
                <a:gd name="connsiteX289" fmla="*/ 244884 w 1509169"/>
                <a:gd name="connsiteY289" fmla="*/ 1007506 h 1850341"/>
                <a:gd name="connsiteX290" fmla="*/ 227799 w 1509169"/>
                <a:gd name="connsiteY290" fmla="*/ 979032 h 1850341"/>
                <a:gd name="connsiteX291" fmla="*/ 210714 w 1509169"/>
                <a:gd name="connsiteY291" fmla="*/ 956253 h 1850341"/>
                <a:gd name="connsiteX292" fmla="*/ 182239 w 1509169"/>
                <a:gd name="connsiteY292" fmla="*/ 893609 h 1850341"/>
                <a:gd name="connsiteX293" fmla="*/ 148069 w 1509169"/>
                <a:gd name="connsiteY293" fmla="*/ 933473 h 1850341"/>
                <a:gd name="connsiteX294" fmla="*/ 136679 w 1509169"/>
                <a:gd name="connsiteY294" fmla="*/ 882220 h 1850341"/>
                <a:gd name="connsiteX295" fmla="*/ 170849 w 1509169"/>
                <a:gd name="connsiteY295" fmla="*/ 836661 h 1850341"/>
                <a:gd name="connsiteX296" fmla="*/ 187934 w 1509169"/>
                <a:gd name="connsiteY296" fmla="*/ 865135 h 1850341"/>
                <a:gd name="connsiteX297" fmla="*/ 193629 w 1509169"/>
                <a:gd name="connsiteY297" fmla="*/ 887915 h 1850341"/>
                <a:gd name="connsiteX298" fmla="*/ 210714 w 1509169"/>
                <a:gd name="connsiteY298" fmla="*/ 904999 h 1850341"/>
                <a:gd name="connsiteX299" fmla="*/ 233494 w 1509169"/>
                <a:gd name="connsiteY299" fmla="*/ 950558 h 1850341"/>
                <a:gd name="connsiteX300" fmla="*/ 279054 w 1509169"/>
                <a:gd name="connsiteY300" fmla="*/ 979032 h 1850341"/>
                <a:gd name="connsiteX301" fmla="*/ 313224 w 1509169"/>
                <a:gd name="connsiteY301" fmla="*/ 1001811 h 1850341"/>
                <a:gd name="connsiteX302" fmla="*/ 347394 w 1509169"/>
                <a:gd name="connsiteY302" fmla="*/ 1035980 h 1850341"/>
                <a:gd name="connsiteX303" fmla="*/ 364478 w 1509169"/>
                <a:gd name="connsiteY303" fmla="*/ 1064454 h 1850341"/>
                <a:gd name="connsiteX304" fmla="*/ 398648 w 1509169"/>
                <a:gd name="connsiteY304" fmla="*/ 1075844 h 1850341"/>
                <a:gd name="connsiteX305" fmla="*/ 438513 w 1509169"/>
                <a:gd name="connsiteY305" fmla="*/ 1064454 h 1850341"/>
                <a:gd name="connsiteX306" fmla="*/ 449903 w 1509169"/>
                <a:gd name="connsiteY306" fmla="*/ 1081539 h 1850341"/>
                <a:gd name="connsiteX307" fmla="*/ 455598 w 1509169"/>
                <a:gd name="connsiteY307" fmla="*/ 1098623 h 1850341"/>
                <a:gd name="connsiteX308" fmla="*/ 501158 w 1509169"/>
                <a:gd name="connsiteY308" fmla="*/ 1104318 h 1850341"/>
                <a:gd name="connsiteX309" fmla="*/ 620752 w 1509169"/>
                <a:gd name="connsiteY309" fmla="*/ 1115708 h 1850341"/>
                <a:gd name="connsiteX310" fmla="*/ 649227 w 1509169"/>
                <a:gd name="connsiteY310" fmla="*/ 1104318 h 1850341"/>
                <a:gd name="connsiteX311" fmla="*/ 597973 w 1509169"/>
                <a:gd name="connsiteY311" fmla="*/ 1075844 h 1850341"/>
                <a:gd name="connsiteX312" fmla="*/ 575193 w 1509169"/>
                <a:gd name="connsiteY312" fmla="*/ 1058760 h 1850341"/>
                <a:gd name="connsiteX313" fmla="*/ 569498 w 1509169"/>
                <a:gd name="connsiteY313" fmla="*/ 1041675 h 1850341"/>
                <a:gd name="connsiteX314" fmla="*/ 552413 w 1509169"/>
                <a:gd name="connsiteY314" fmla="*/ 1030285 h 1850341"/>
                <a:gd name="connsiteX315" fmla="*/ 518243 w 1509169"/>
                <a:gd name="connsiteY315" fmla="*/ 996116 h 1850341"/>
                <a:gd name="connsiteX316" fmla="*/ 501158 w 1509169"/>
                <a:gd name="connsiteY316" fmla="*/ 979032 h 1850341"/>
                <a:gd name="connsiteX317" fmla="*/ 478378 w 1509169"/>
                <a:gd name="connsiteY317" fmla="*/ 967642 h 1850341"/>
                <a:gd name="connsiteX318" fmla="*/ 461293 w 1509169"/>
                <a:gd name="connsiteY318" fmla="*/ 961947 h 1850341"/>
                <a:gd name="connsiteX319" fmla="*/ 427123 w 1509169"/>
                <a:gd name="connsiteY319" fmla="*/ 933473 h 1850341"/>
                <a:gd name="connsiteX320" fmla="*/ 421428 w 1509169"/>
                <a:gd name="connsiteY320" fmla="*/ 910694 h 1850341"/>
                <a:gd name="connsiteX321" fmla="*/ 404343 w 1509169"/>
                <a:gd name="connsiteY321" fmla="*/ 904999 h 1850341"/>
                <a:gd name="connsiteX322" fmla="*/ 387258 w 1509169"/>
                <a:gd name="connsiteY322" fmla="*/ 893609 h 1850341"/>
                <a:gd name="connsiteX323" fmla="*/ 375868 w 1509169"/>
                <a:gd name="connsiteY323" fmla="*/ 876525 h 1850341"/>
                <a:gd name="connsiteX324" fmla="*/ 358783 w 1509169"/>
                <a:gd name="connsiteY324" fmla="*/ 870830 h 1850341"/>
                <a:gd name="connsiteX325" fmla="*/ 353088 w 1509169"/>
                <a:gd name="connsiteY325" fmla="*/ 813882 h 1850341"/>
                <a:gd name="connsiteX326" fmla="*/ 347394 w 1509169"/>
                <a:gd name="connsiteY326" fmla="*/ 796797 h 1850341"/>
                <a:gd name="connsiteX327" fmla="*/ 341699 w 1509169"/>
                <a:gd name="connsiteY327" fmla="*/ 774018 h 1850341"/>
                <a:gd name="connsiteX328" fmla="*/ 324614 w 1509169"/>
                <a:gd name="connsiteY328" fmla="*/ 768323 h 1850341"/>
                <a:gd name="connsiteX329" fmla="*/ 239189 w 1509169"/>
                <a:gd name="connsiteY329" fmla="*/ 768323 h 1850341"/>
                <a:gd name="connsiteX330" fmla="*/ 216409 w 1509169"/>
                <a:gd name="connsiteY330" fmla="*/ 756934 h 1850341"/>
                <a:gd name="connsiteX331" fmla="*/ 199324 w 1509169"/>
                <a:gd name="connsiteY331" fmla="*/ 751239 h 1850341"/>
                <a:gd name="connsiteX332" fmla="*/ 193629 w 1509169"/>
                <a:gd name="connsiteY332" fmla="*/ 734154 h 1850341"/>
                <a:gd name="connsiteX333" fmla="*/ 267664 w 1509169"/>
                <a:gd name="connsiteY333" fmla="*/ 722765 h 1850341"/>
                <a:gd name="connsiteX334" fmla="*/ 284749 w 1509169"/>
                <a:gd name="connsiteY334" fmla="*/ 711375 h 1850341"/>
                <a:gd name="connsiteX335" fmla="*/ 313224 w 1509169"/>
                <a:gd name="connsiteY335" fmla="*/ 677206 h 1850341"/>
                <a:gd name="connsiteX336" fmla="*/ 324614 w 1509169"/>
                <a:gd name="connsiteY336" fmla="*/ 711375 h 1850341"/>
                <a:gd name="connsiteX337" fmla="*/ 330309 w 1509169"/>
                <a:gd name="connsiteY337" fmla="*/ 739849 h 1850341"/>
                <a:gd name="connsiteX338" fmla="*/ 353088 w 1509169"/>
                <a:gd name="connsiteY338" fmla="*/ 774018 h 1850341"/>
                <a:gd name="connsiteX339" fmla="*/ 364478 w 1509169"/>
                <a:gd name="connsiteY339" fmla="*/ 825271 h 1850341"/>
                <a:gd name="connsiteX340" fmla="*/ 375868 w 1509169"/>
                <a:gd name="connsiteY340" fmla="*/ 859440 h 1850341"/>
                <a:gd name="connsiteX341" fmla="*/ 421428 w 1509169"/>
                <a:gd name="connsiteY341" fmla="*/ 887915 h 1850341"/>
                <a:gd name="connsiteX342" fmla="*/ 466988 w 1509169"/>
                <a:gd name="connsiteY342" fmla="*/ 916389 h 1850341"/>
                <a:gd name="connsiteX343" fmla="*/ 455598 w 1509169"/>
                <a:gd name="connsiteY343" fmla="*/ 870830 h 1850341"/>
                <a:gd name="connsiteX344" fmla="*/ 444208 w 1509169"/>
                <a:gd name="connsiteY344" fmla="*/ 853746 h 1850341"/>
                <a:gd name="connsiteX345" fmla="*/ 449903 w 1509169"/>
                <a:gd name="connsiteY345" fmla="*/ 779713 h 1850341"/>
                <a:gd name="connsiteX346" fmla="*/ 438513 w 1509169"/>
                <a:gd name="connsiteY346" fmla="*/ 722765 h 1850341"/>
                <a:gd name="connsiteX347" fmla="*/ 427123 w 1509169"/>
                <a:gd name="connsiteY347" fmla="*/ 654427 h 1850341"/>
                <a:gd name="connsiteX348" fmla="*/ 421428 w 1509169"/>
                <a:gd name="connsiteY348" fmla="*/ 631647 h 1850341"/>
                <a:gd name="connsiteX349" fmla="*/ 410038 w 1509169"/>
                <a:gd name="connsiteY349" fmla="*/ 608868 h 1850341"/>
                <a:gd name="connsiteX350" fmla="*/ 404343 w 1509169"/>
                <a:gd name="connsiteY350" fmla="*/ 574699 h 1850341"/>
                <a:gd name="connsiteX351" fmla="*/ 387258 w 1509169"/>
                <a:gd name="connsiteY351" fmla="*/ 586089 h 1850341"/>
                <a:gd name="connsiteX352" fmla="*/ 421428 w 1509169"/>
                <a:gd name="connsiteY352" fmla="*/ 614563 h 1850341"/>
                <a:gd name="connsiteX353" fmla="*/ 449903 w 1509169"/>
                <a:gd name="connsiteY353" fmla="*/ 608868 h 1850341"/>
                <a:gd name="connsiteX354" fmla="*/ 512548 w 1509169"/>
                <a:gd name="connsiteY354" fmla="*/ 551920 h 1850341"/>
                <a:gd name="connsiteX355" fmla="*/ 518243 w 1509169"/>
                <a:gd name="connsiteY355" fmla="*/ 574699 h 1850341"/>
                <a:gd name="connsiteX356" fmla="*/ 523938 w 1509169"/>
                <a:gd name="connsiteY356" fmla="*/ 591783 h 1850341"/>
                <a:gd name="connsiteX357" fmla="*/ 506853 w 1509169"/>
                <a:gd name="connsiteY357" fmla="*/ 608868 h 1850341"/>
                <a:gd name="connsiteX358" fmla="*/ 472683 w 1509169"/>
                <a:gd name="connsiteY358" fmla="*/ 643037 h 1850341"/>
                <a:gd name="connsiteX359" fmla="*/ 506853 w 1509169"/>
                <a:gd name="connsiteY359" fmla="*/ 665816 h 1850341"/>
                <a:gd name="connsiteX360" fmla="*/ 523938 w 1509169"/>
                <a:gd name="connsiteY360" fmla="*/ 682901 h 1850341"/>
                <a:gd name="connsiteX361" fmla="*/ 569498 w 1509169"/>
                <a:gd name="connsiteY361" fmla="*/ 699985 h 1850341"/>
                <a:gd name="connsiteX362" fmla="*/ 546718 w 1509169"/>
                <a:gd name="connsiteY362" fmla="*/ 756934 h 1850341"/>
                <a:gd name="connsiteX363" fmla="*/ 518243 w 1509169"/>
                <a:gd name="connsiteY363" fmla="*/ 774018 h 1850341"/>
                <a:gd name="connsiteX364" fmla="*/ 501158 w 1509169"/>
                <a:gd name="connsiteY364" fmla="*/ 808187 h 1850341"/>
                <a:gd name="connsiteX365" fmla="*/ 489768 w 1509169"/>
                <a:gd name="connsiteY365" fmla="*/ 825271 h 1850341"/>
                <a:gd name="connsiteX366" fmla="*/ 495463 w 1509169"/>
                <a:gd name="connsiteY366" fmla="*/ 876525 h 1850341"/>
                <a:gd name="connsiteX367" fmla="*/ 501158 w 1509169"/>
                <a:gd name="connsiteY367" fmla="*/ 893609 h 1850341"/>
                <a:gd name="connsiteX368" fmla="*/ 518243 w 1509169"/>
                <a:gd name="connsiteY368" fmla="*/ 910694 h 1850341"/>
                <a:gd name="connsiteX369" fmla="*/ 541023 w 1509169"/>
                <a:gd name="connsiteY369" fmla="*/ 916389 h 1850341"/>
                <a:gd name="connsiteX370" fmla="*/ 563803 w 1509169"/>
                <a:gd name="connsiteY370" fmla="*/ 950558 h 1850341"/>
                <a:gd name="connsiteX371" fmla="*/ 580888 w 1509169"/>
                <a:gd name="connsiteY371" fmla="*/ 990422 h 1850341"/>
                <a:gd name="connsiteX372" fmla="*/ 597973 w 1509169"/>
                <a:gd name="connsiteY372" fmla="*/ 996116 h 1850341"/>
                <a:gd name="connsiteX373" fmla="*/ 615058 w 1509169"/>
                <a:gd name="connsiteY373" fmla="*/ 996116 h 1850341"/>
                <a:gd name="connsiteX374" fmla="*/ 603668 w 1509169"/>
                <a:gd name="connsiteY374" fmla="*/ 916389 h 1850341"/>
                <a:gd name="connsiteX375" fmla="*/ 592278 w 1509169"/>
                <a:gd name="connsiteY375" fmla="*/ 893609 h 1850341"/>
                <a:gd name="connsiteX376" fmla="*/ 586583 w 1509169"/>
                <a:gd name="connsiteY376" fmla="*/ 870830 h 1850341"/>
                <a:gd name="connsiteX377" fmla="*/ 580888 w 1509169"/>
                <a:gd name="connsiteY377" fmla="*/ 825271 h 1850341"/>
                <a:gd name="connsiteX378" fmla="*/ 615058 w 1509169"/>
                <a:gd name="connsiteY378" fmla="*/ 836661 h 1850341"/>
                <a:gd name="connsiteX379" fmla="*/ 637837 w 1509169"/>
                <a:gd name="connsiteY379" fmla="*/ 830966 h 1850341"/>
                <a:gd name="connsiteX380" fmla="*/ 626447 w 1509169"/>
                <a:gd name="connsiteY380" fmla="*/ 813882 h 1850341"/>
                <a:gd name="connsiteX381" fmla="*/ 592278 w 1509169"/>
                <a:gd name="connsiteY381" fmla="*/ 796797 h 1850341"/>
                <a:gd name="connsiteX382" fmla="*/ 586583 w 1509169"/>
                <a:gd name="connsiteY382" fmla="*/ 779713 h 1850341"/>
                <a:gd name="connsiteX383" fmla="*/ 632142 w 1509169"/>
                <a:gd name="connsiteY383" fmla="*/ 739849 h 1850341"/>
                <a:gd name="connsiteX384" fmla="*/ 626447 w 1509169"/>
                <a:gd name="connsiteY384" fmla="*/ 722765 h 1850341"/>
                <a:gd name="connsiteX385" fmla="*/ 632142 w 1509169"/>
                <a:gd name="connsiteY385" fmla="*/ 779713 h 1850341"/>
                <a:gd name="connsiteX386" fmla="*/ 654922 w 1509169"/>
                <a:gd name="connsiteY386" fmla="*/ 785408 h 1850341"/>
                <a:gd name="connsiteX387" fmla="*/ 677702 w 1509169"/>
                <a:gd name="connsiteY387" fmla="*/ 859440 h 1850341"/>
                <a:gd name="connsiteX388" fmla="*/ 694787 w 1509169"/>
                <a:gd name="connsiteY388" fmla="*/ 870830 h 1850341"/>
                <a:gd name="connsiteX389" fmla="*/ 683397 w 1509169"/>
                <a:gd name="connsiteY389" fmla="*/ 893609 h 1850341"/>
                <a:gd name="connsiteX390" fmla="*/ 700482 w 1509169"/>
                <a:gd name="connsiteY390" fmla="*/ 967642 h 1850341"/>
                <a:gd name="connsiteX391" fmla="*/ 711872 w 1509169"/>
                <a:gd name="connsiteY391" fmla="*/ 984727 h 1850341"/>
                <a:gd name="connsiteX392" fmla="*/ 717567 w 1509169"/>
                <a:gd name="connsiteY392" fmla="*/ 1001811 h 1850341"/>
                <a:gd name="connsiteX393" fmla="*/ 740347 w 1509169"/>
                <a:gd name="connsiteY393" fmla="*/ 1007506 h 1850341"/>
                <a:gd name="connsiteX394" fmla="*/ 757432 w 1509169"/>
                <a:gd name="connsiteY394" fmla="*/ 1013201 h 1850341"/>
                <a:gd name="connsiteX395" fmla="*/ 808687 w 1509169"/>
                <a:gd name="connsiteY395" fmla="*/ 1035980 h 1850341"/>
                <a:gd name="connsiteX396" fmla="*/ 820077 w 1509169"/>
                <a:gd name="connsiteY396" fmla="*/ 1058760 h 1850341"/>
                <a:gd name="connsiteX397" fmla="*/ 859942 w 1509169"/>
                <a:gd name="connsiteY397" fmla="*/ 1075844 h 1850341"/>
                <a:gd name="connsiteX398" fmla="*/ 842857 w 1509169"/>
                <a:gd name="connsiteY398" fmla="*/ 1087234 h 1850341"/>
                <a:gd name="connsiteX399" fmla="*/ 825772 w 1509169"/>
                <a:gd name="connsiteY399" fmla="*/ 1075844 h 1850341"/>
                <a:gd name="connsiteX400" fmla="*/ 797297 w 1509169"/>
                <a:gd name="connsiteY400" fmla="*/ 1047370 h 1850341"/>
                <a:gd name="connsiteX401" fmla="*/ 763127 w 1509169"/>
                <a:gd name="connsiteY401" fmla="*/ 1041675 h 1850341"/>
                <a:gd name="connsiteX402" fmla="*/ 700482 w 1509169"/>
                <a:gd name="connsiteY402" fmla="*/ 1018896 h 1850341"/>
                <a:gd name="connsiteX403" fmla="*/ 677702 w 1509169"/>
                <a:gd name="connsiteY403" fmla="*/ 1001811 h 1850341"/>
                <a:gd name="connsiteX404" fmla="*/ 672007 w 1509169"/>
                <a:gd name="connsiteY404" fmla="*/ 910694 h 1850341"/>
                <a:gd name="connsiteX405" fmla="*/ 637837 w 1509169"/>
                <a:gd name="connsiteY405" fmla="*/ 887915 h 1850341"/>
                <a:gd name="connsiteX406" fmla="*/ 558108 w 1509169"/>
                <a:gd name="connsiteY406" fmla="*/ 916389 h 1850341"/>
                <a:gd name="connsiteX407" fmla="*/ 580888 w 1509169"/>
                <a:gd name="connsiteY407" fmla="*/ 961947 h 1850341"/>
                <a:gd name="connsiteX408" fmla="*/ 615058 w 1509169"/>
                <a:gd name="connsiteY408" fmla="*/ 984727 h 1850341"/>
                <a:gd name="connsiteX409" fmla="*/ 632142 w 1509169"/>
                <a:gd name="connsiteY409" fmla="*/ 1024591 h 1850341"/>
                <a:gd name="connsiteX410" fmla="*/ 643532 w 1509169"/>
                <a:gd name="connsiteY410" fmla="*/ 1058760 h 1850341"/>
                <a:gd name="connsiteX411" fmla="*/ 700482 w 1509169"/>
                <a:gd name="connsiteY411" fmla="*/ 1064454 h 1850341"/>
                <a:gd name="connsiteX412" fmla="*/ 751737 w 1509169"/>
                <a:gd name="connsiteY412" fmla="*/ 1064454 h 1850341"/>
                <a:gd name="connsiteX413" fmla="*/ 768822 w 1509169"/>
                <a:gd name="connsiteY413" fmla="*/ 1138487 h 1850341"/>
                <a:gd name="connsiteX414" fmla="*/ 785907 w 1509169"/>
                <a:gd name="connsiteY414" fmla="*/ 1149877 h 1850341"/>
                <a:gd name="connsiteX415" fmla="*/ 825772 w 1509169"/>
                <a:gd name="connsiteY415" fmla="*/ 1144182 h 1850341"/>
                <a:gd name="connsiteX416" fmla="*/ 882722 w 1509169"/>
                <a:gd name="connsiteY416" fmla="*/ 1138487 h 1850341"/>
                <a:gd name="connsiteX417" fmla="*/ 911196 w 1509169"/>
                <a:gd name="connsiteY417" fmla="*/ 1121403 h 1850341"/>
                <a:gd name="connsiteX418" fmla="*/ 928281 w 1509169"/>
                <a:gd name="connsiteY418" fmla="*/ 1115708 h 1850341"/>
                <a:gd name="connsiteX419" fmla="*/ 916891 w 1509169"/>
                <a:gd name="connsiteY419" fmla="*/ 1053065 h 1850341"/>
                <a:gd name="connsiteX420" fmla="*/ 905501 w 1509169"/>
                <a:gd name="connsiteY420" fmla="*/ 1030285 h 1850341"/>
                <a:gd name="connsiteX421" fmla="*/ 888416 w 1509169"/>
                <a:gd name="connsiteY421" fmla="*/ 1024591 h 1850341"/>
                <a:gd name="connsiteX422" fmla="*/ 888416 w 1509169"/>
                <a:gd name="connsiteY422" fmla="*/ 984727 h 1850341"/>
                <a:gd name="connsiteX423" fmla="*/ 882722 w 1509169"/>
                <a:gd name="connsiteY423" fmla="*/ 944863 h 1850341"/>
                <a:gd name="connsiteX424" fmla="*/ 865637 w 1509169"/>
                <a:gd name="connsiteY424" fmla="*/ 939168 h 1850341"/>
                <a:gd name="connsiteX425" fmla="*/ 842857 w 1509169"/>
                <a:gd name="connsiteY425" fmla="*/ 933473 h 1850341"/>
                <a:gd name="connsiteX426" fmla="*/ 808687 w 1509169"/>
                <a:gd name="connsiteY426" fmla="*/ 916389 h 1850341"/>
                <a:gd name="connsiteX427" fmla="*/ 802992 w 1509169"/>
                <a:gd name="connsiteY427" fmla="*/ 933473 h 1850341"/>
                <a:gd name="connsiteX428" fmla="*/ 791602 w 1509169"/>
                <a:gd name="connsiteY428" fmla="*/ 950558 h 1850341"/>
                <a:gd name="connsiteX429" fmla="*/ 774517 w 1509169"/>
                <a:gd name="connsiteY429" fmla="*/ 944863 h 1850341"/>
                <a:gd name="connsiteX430" fmla="*/ 797297 w 1509169"/>
                <a:gd name="connsiteY430" fmla="*/ 882220 h 1850341"/>
                <a:gd name="connsiteX431" fmla="*/ 774517 w 1509169"/>
                <a:gd name="connsiteY431" fmla="*/ 870830 h 1850341"/>
                <a:gd name="connsiteX432" fmla="*/ 751737 w 1509169"/>
                <a:gd name="connsiteY432" fmla="*/ 848051 h 1850341"/>
                <a:gd name="connsiteX433" fmla="*/ 740347 w 1509169"/>
                <a:gd name="connsiteY433" fmla="*/ 808187 h 1850341"/>
                <a:gd name="connsiteX434" fmla="*/ 797297 w 1509169"/>
                <a:gd name="connsiteY434" fmla="*/ 779713 h 1850341"/>
                <a:gd name="connsiteX435" fmla="*/ 780212 w 1509169"/>
                <a:gd name="connsiteY435" fmla="*/ 785408 h 1850341"/>
                <a:gd name="connsiteX436" fmla="*/ 791602 w 1509169"/>
                <a:gd name="connsiteY436" fmla="*/ 808187 h 1850341"/>
                <a:gd name="connsiteX437" fmla="*/ 797297 w 1509169"/>
                <a:gd name="connsiteY437" fmla="*/ 825271 h 1850341"/>
                <a:gd name="connsiteX438" fmla="*/ 814382 w 1509169"/>
                <a:gd name="connsiteY438" fmla="*/ 836661 h 1850341"/>
                <a:gd name="connsiteX439" fmla="*/ 825772 w 1509169"/>
                <a:gd name="connsiteY439" fmla="*/ 853746 h 1850341"/>
                <a:gd name="connsiteX440" fmla="*/ 854247 w 1509169"/>
                <a:gd name="connsiteY440" fmla="*/ 870830 h 1850341"/>
                <a:gd name="connsiteX441" fmla="*/ 871332 w 1509169"/>
                <a:gd name="connsiteY441" fmla="*/ 882220 h 1850341"/>
                <a:gd name="connsiteX442" fmla="*/ 905501 w 1509169"/>
                <a:gd name="connsiteY442" fmla="*/ 904999 h 1850341"/>
                <a:gd name="connsiteX443" fmla="*/ 916891 w 1509169"/>
                <a:gd name="connsiteY443" fmla="*/ 848051 h 1850341"/>
                <a:gd name="connsiteX444" fmla="*/ 922586 w 1509169"/>
                <a:gd name="connsiteY444" fmla="*/ 819577 h 1850341"/>
                <a:gd name="connsiteX445" fmla="*/ 905501 w 1509169"/>
                <a:gd name="connsiteY445" fmla="*/ 808187 h 1850341"/>
                <a:gd name="connsiteX446" fmla="*/ 877027 w 1509169"/>
                <a:gd name="connsiteY446" fmla="*/ 762628 h 1850341"/>
                <a:gd name="connsiteX447" fmla="*/ 865637 w 1509169"/>
                <a:gd name="connsiteY447" fmla="*/ 745544 h 1850341"/>
                <a:gd name="connsiteX448" fmla="*/ 854247 w 1509169"/>
                <a:gd name="connsiteY448" fmla="*/ 722765 h 1850341"/>
                <a:gd name="connsiteX449" fmla="*/ 825772 w 1509169"/>
                <a:gd name="connsiteY449" fmla="*/ 688596 h 1850341"/>
                <a:gd name="connsiteX450" fmla="*/ 814382 w 1509169"/>
                <a:gd name="connsiteY450" fmla="*/ 660121 h 1850341"/>
                <a:gd name="connsiteX451" fmla="*/ 797297 w 1509169"/>
                <a:gd name="connsiteY451" fmla="*/ 643037 h 1850341"/>
                <a:gd name="connsiteX452" fmla="*/ 763127 w 1509169"/>
                <a:gd name="connsiteY452" fmla="*/ 620258 h 1850341"/>
                <a:gd name="connsiteX453" fmla="*/ 746042 w 1509169"/>
                <a:gd name="connsiteY453" fmla="*/ 625952 h 1850341"/>
                <a:gd name="connsiteX454" fmla="*/ 751737 w 1509169"/>
                <a:gd name="connsiteY454" fmla="*/ 665816 h 1850341"/>
                <a:gd name="connsiteX455" fmla="*/ 746042 w 1509169"/>
                <a:gd name="connsiteY455" fmla="*/ 682901 h 1850341"/>
                <a:gd name="connsiteX456" fmla="*/ 728957 w 1509169"/>
                <a:gd name="connsiteY456" fmla="*/ 677206 h 1850341"/>
                <a:gd name="connsiteX457" fmla="*/ 711872 w 1509169"/>
                <a:gd name="connsiteY457" fmla="*/ 660121 h 1850341"/>
                <a:gd name="connsiteX458" fmla="*/ 717567 w 1509169"/>
                <a:gd name="connsiteY458" fmla="*/ 643037 h 1850341"/>
                <a:gd name="connsiteX459" fmla="*/ 751737 w 1509169"/>
                <a:gd name="connsiteY459" fmla="*/ 625952 h 1850341"/>
                <a:gd name="connsiteX460" fmla="*/ 763127 w 1509169"/>
                <a:gd name="connsiteY460" fmla="*/ 608868 h 1850341"/>
                <a:gd name="connsiteX461" fmla="*/ 734652 w 1509169"/>
                <a:gd name="connsiteY461" fmla="*/ 597478 h 1850341"/>
                <a:gd name="connsiteX462" fmla="*/ 706177 w 1509169"/>
                <a:gd name="connsiteY462" fmla="*/ 569004 h 1850341"/>
                <a:gd name="connsiteX463" fmla="*/ 666312 w 1509169"/>
                <a:gd name="connsiteY463" fmla="*/ 546225 h 1850341"/>
                <a:gd name="connsiteX464" fmla="*/ 654922 w 1509169"/>
                <a:gd name="connsiteY464" fmla="*/ 529140 h 1850341"/>
                <a:gd name="connsiteX465" fmla="*/ 672007 w 1509169"/>
                <a:gd name="connsiteY465" fmla="*/ 517751 h 1850341"/>
                <a:gd name="connsiteX466" fmla="*/ 700482 w 1509169"/>
                <a:gd name="connsiteY466" fmla="*/ 494971 h 1850341"/>
                <a:gd name="connsiteX467" fmla="*/ 683397 w 1509169"/>
                <a:gd name="connsiteY467" fmla="*/ 489276 h 1850341"/>
                <a:gd name="connsiteX468" fmla="*/ 700482 w 1509169"/>
                <a:gd name="connsiteY468" fmla="*/ 500666 h 1850341"/>
                <a:gd name="connsiteX469" fmla="*/ 723262 w 1509169"/>
                <a:gd name="connsiteY469" fmla="*/ 489276 h 1850341"/>
                <a:gd name="connsiteX470" fmla="*/ 711872 w 1509169"/>
                <a:gd name="connsiteY470" fmla="*/ 472192 h 1850341"/>
                <a:gd name="connsiteX471" fmla="*/ 689092 w 1509169"/>
                <a:gd name="connsiteY471" fmla="*/ 466497 h 1850341"/>
                <a:gd name="connsiteX472" fmla="*/ 672007 w 1509169"/>
                <a:gd name="connsiteY472" fmla="*/ 443718 h 1850341"/>
                <a:gd name="connsiteX473" fmla="*/ 706177 w 1509169"/>
                <a:gd name="connsiteY473" fmla="*/ 455107 h 1850341"/>
                <a:gd name="connsiteX474" fmla="*/ 723262 w 1509169"/>
                <a:gd name="connsiteY474" fmla="*/ 477887 h 1850341"/>
                <a:gd name="connsiteX475" fmla="*/ 763127 w 1509169"/>
                <a:gd name="connsiteY475" fmla="*/ 443718 h 1850341"/>
                <a:gd name="connsiteX476" fmla="*/ 757432 w 1509169"/>
                <a:gd name="connsiteY476" fmla="*/ 420938 h 1850341"/>
                <a:gd name="connsiteX477" fmla="*/ 734652 w 1509169"/>
                <a:gd name="connsiteY477" fmla="*/ 403854 h 1850341"/>
                <a:gd name="connsiteX478" fmla="*/ 780212 w 1509169"/>
                <a:gd name="connsiteY478" fmla="*/ 381075 h 1850341"/>
                <a:gd name="connsiteX479" fmla="*/ 768822 w 1509169"/>
                <a:gd name="connsiteY479" fmla="*/ 386770 h 1850341"/>
                <a:gd name="connsiteX480" fmla="*/ 757432 w 1509169"/>
                <a:gd name="connsiteY480" fmla="*/ 466497 h 1850341"/>
                <a:gd name="connsiteX481" fmla="*/ 746042 w 1509169"/>
                <a:gd name="connsiteY481" fmla="*/ 483582 h 1850341"/>
                <a:gd name="connsiteX482" fmla="*/ 740347 w 1509169"/>
                <a:gd name="connsiteY482" fmla="*/ 529140 h 1850341"/>
                <a:gd name="connsiteX483" fmla="*/ 797297 w 1509169"/>
                <a:gd name="connsiteY483" fmla="*/ 563309 h 1850341"/>
                <a:gd name="connsiteX484" fmla="*/ 825772 w 1509169"/>
                <a:gd name="connsiteY484" fmla="*/ 580394 h 1850341"/>
                <a:gd name="connsiteX485" fmla="*/ 842857 w 1509169"/>
                <a:gd name="connsiteY485" fmla="*/ 586089 h 1850341"/>
                <a:gd name="connsiteX486" fmla="*/ 865637 w 1509169"/>
                <a:gd name="connsiteY486" fmla="*/ 608868 h 1850341"/>
                <a:gd name="connsiteX487" fmla="*/ 871332 w 1509169"/>
                <a:gd name="connsiteY487" fmla="*/ 631647 h 1850341"/>
                <a:gd name="connsiteX488" fmla="*/ 899806 w 1509169"/>
                <a:gd name="connsiteY488" fmla="*/ 660121 h 1850341"/>
                <a:gd name="connsiteX489" fmla="*/ 922586 w 1509169"/>
                <a:gd name="connsiteY489" fmla="*/ 654427 h 1850341"/>
                <a:gd name="connsiteX490" fmla="*/ 916891 w 1509169"/>
                <a:gd name="connsiteY490" fmla="*/ 620258 h 1850341"/>
                <a:gd name="connsiteX491" fmla="*/ 911196 w 1509169"/>
                <a:gd name="connsiteY491" fmla="*/ 591783 h 1850341"/>
                <a:gd name="connsiteX492" fmla="*/ 928281 w 1509169"/>
                <a:gd name="connsiteY492" fmla="*/ 477887 h 1850341"/>
                <a:gd name="connsiteX493" fmla="*/ 939671 w 1509169"/>
                <a:gd name="connsiteY493" fmla="*/ 449413 h 1850341"/>
                <a:gd name="connsiteX494" fmla="*/ 905501 w 1509169"/>
                <a:gd name="connsiteY494" fmla="*/ 381075 h 1850341"/>
                <a:gd name="connsiteX495" fmla="*/ 922586 w 1509169"/>
                <a:gd name="connsiteY495" fmla="*/ 369685 h 1850341"/>
                <a:gd name="connsiteX496" fmla="*/ 933976 w 1509169"/>
                <a:gd name="connsiteY496" fmla="*/ 352601 h 1850341"/>
                <a:gd name="connsiteX497" fmla="*/ 939671 w 1509169"/>
                <a:gd name="connsiteY497" fmla="*/ 381075 h 1850341"/>
                <a:gd name="connsiteX498" fmla="*/ 945366 w 1509169"/>
                <a:gd name="connsiteY498" fmla="*/ 420938 h 1850341"/>
                <a:gd name="connsiteX499" fmla="*/ 973841 w 1509169"/>
                <a:gd name="connsiteY499" fmla="*/ 415244 h 1850341"/>
                <a:gd name="connsiteX500" fmla="*/ 996621 w 1509169"/>
                <a:gd name="connsiteY500" fmla="*/ 375380 h 1850341"/>
                <a:gd name="connsiteX501" fmla="*/ 973841 w 1509169"/>
                <a:gd name="connsiteY501" fmla="*/ 392464 h 1850341"/>
                <a:gd name="connsiteX502" fmla="*/ 956756 w 1509169"/>
                <a:gd name="connsiteY502" fmla="*/ 426633 h 1850341"/>
                <a:gd name="connsiteX503" fmla="*/ 956756 w 1509169"/>
                <a:gd name="connsiteY503" fmla="*/ 563309 h 1850341"/>
                <a:gd name="connsiteX504" fmla="*/ 962451 w 1509169"/>
                <a:gd name="connsiteY504" fmla="*/ 756934 h 1850341"/>
                <a:gd name="connsiteX505" fmla="*/ 1036486 w 1509169"/>
                <a:gd name="connsiteY505" fmla="*/ 745544 h 1850341"/>
                <a:gd name="connsiteX506" fmla="*/ 1042181 w 1509169"/>
                <a:gd name="connsiteY506" fmla="*/ 711375 h 1850341"/>
                <a:gd name="connsiteX507" fmla="*/ 1053571 w 1509169"/>
                <a:gd name="connsiteY507" fmla="*/ 677206 h 1850341"/>
                <a:gd name="connsiteX508" fmla="*/ 1059266 w 1509169"/>
                <a:gd name="connsiteY508" fmla="*/ 654427 h 1850341"/>
                <a:gd name="connsiteX509" fmla="*/ 1076351 w 1509169"/>
                <a:gd name="connsiteY509" fmla="*/ 620258 h 1850341"/>
                <a:gd name="connsiteX510" fmla="*/ 1082046 w 1509169"/>
                <a:gd name="connsiteY510" fmla="*/ 586089 h 1850341"/>
                <a:gd name="connsiteX511" fmla="*/ 1116216 w 1509169"/>
                <a:gd name="connsiteY511" fmla="*/ 563309 h 1850341"/>
                <a:gd name="connsiteX512" fmla="*/ 1127606 w 1509169"/>
                <a:gd name="connsiteY512" fmla="*/ 546225 h 1850341"/>
                <a:gd name="connsiteX513" fmla="*/ 1110521 w 1509169"/>
                <a:gd name="connsiteY513" fmla="*/ 540530 h 1850341"/>
                <a:gd name="connsiteX514" fmla="*/ 1116216 w 1509169"/>
                <a:gd name="connsiteY514" fmla="*/ 500666 h 1850341"/>
                <a:gd name="connsiteX515" fmla="*/ 1121911 w 1509169"/>
                <a:gd name="connsiteY515" fmla="*/ 449413 h 1850341"/>
                <a:gd name="connsiteX516" fmla="*/ 1184555 w 1509169"/>
                <a:gd name="connsiteY516" fmla="*/ 466497 h 1850341"/>
                <a:gd name="connsiteX517" fmla="*/ 1201640 w 1509169"/>
                <a:gd name="connsiteY517" fmla="*/ 489276 h 1850341"/>
                <a:gd name="connsiteX518" fmla="*/ 1207335 w 1509169"/>
                <a:gd name="connsiteY518" fmla="*/ 523445 h 1850341"/>
                <a:gd name="connsiteX519" fmla="*/ 1195945 w 1509169"/>
                <a:gd name="connsiteY519" fmla="*/ 540530 h 1850341"/>
                <a:gd name="connsiteX520" fmla="*/ 1156080 w 1509169"/>
                <a:gd name="connsiteY520" fmla="*/ 574699 h 1850341"/>
                <a:gd name="connsiteX521" fmla="*/ 1144691 w 1509169"/>
                <a:gd name="connsiteY521" fmla="*/ 597478 h 1850341"/>
                <a:gd name="connsiteX522" fmla="*/ 1110521 w 1509169"/>
                <a:gd name="connsiteY522" fmla="*/ 654427 h 1850341"/>
                <a:gd name="connsiteX523" fmla="*/ 1087741 w 1509169"/>
                <a:gd name="connsiteY523" fmla="*/ 717070 h 1850341"/>
                <a:gd name="connsiteX524" fmla="*/ 1076351 w 1509169"/>
                <a:gd name="connsiteY524" fmla="*/ 739849 h 1850341"/>
                <a:gd name="connsiteX525" fmla="*/ 1013706 w 1509169"/>
                <a:gd name="connsiteY525" fmla="*/ 791102 h 1850341"/>
                <a:gd name="connsiteX526" fmla="*/ 996621 w 1509169"/>
                <a:gd name="connsiteY526" fmla="*/ 796797 h 1850341"/>
                <a:gd name="connsiteX527" fmla="*/ 968146 w 1509169"/>
                <a:gd name="connsiteY527" fmla="*/ 819577 h 1850341"/>
                <a:gd name="connsiteX528" fmla="*/ 962451 w 1509169"/>
                <a:gd name="connsiteY528" fmla="*/ 836661 h 1850341"/>
                <a:gd name="connsiteX529" fmla="*/ 968146 w 1509169"/>
                <a:gd name="connsiteY529" fmla="*/ 939168 h 1850341"/>
                <a:gd name="connsiteX530" fmla="*/ 1047876 w 1509169"/>
                <a:gd name="connsiteY530" fmla="*/ 933473 h 1850341"/>
                <a:gd name="connsiteX531" fmla="*/ 1070656 w 1509169"/>
                <a:gd name="connsiteY531" fmla="*/ 927778 h 1850341"/>
                <a:gd name="connsiteX532" fmla="*/ 1059266 w 1509169"/>
                <a:gd name="connsiteY532" fmla="*/ 910694 h 1850341"/>
                <a:gd name="connsiteX533" fmla="*/ 1064961 w 1509169"/>
                <a:gd name="connsiteY533" fmla="*/ 865135 h 1850341"/>
                <a:gd name="connsiteX534" fmla="*/ 1104826 w 1509169"/>
                <a:gd name="connsiteY534" fmla="*/ 870830 h 1850341"/>
                <a:gd name="connsiteX535" fmla="*/ 1110521 w 1509169"/>
                <a:gd name="connsiteY535" fmla="*/ 887915 h 1850341"/>
                <a:gd name="connsiteX536" fmla="*/ 1144691 w 1509169"/>
                <a:gd name="connsiteY536" fmla="*/ 910694 h 1850341"/>
                <a:gd name="connsiteX537" fmla="*/ 1218725 w 1509169"/>
                <a:gd name="connsiteY537" fmla="*/ 870830 h 1850341"/>
                <a:gd name="connsiteX538" fmla="*/ 1235810 w 1509169"/>
                <a:gd name="connsiteY538" fmla="*/ 739849 h 1850341"/>
                <a:gd name="connsiteX539" fmla="*/ 1252895 w 1509169"/>
                <a:gd name="connsiteY539" fmla="*/ 694290 h 1850341"/>
                <a:gd name="connsiteX540" fmla="*/ 1275675 w 1509169"/>
                <a:gd name="connsiteY540" fmla="*/ 699985 h 1850341"/>
                <a:gd name="connsiteX541" fmla="*/ 1281370 w 1509169"/>
                <a:gd name="connsiteY541" fmla="*/ 717070 h 1850341"/>
                <a:gd name="connsiteX542" fmla="*/ 1269980 w 1509169"/>
                <a:gd name="connsiteY542" fmla="*/ 768323 h 1850341"/>
                <a:gd name="connsiteX543" fmla="*/ 1264285 w 1509169"/>
                <a:gd name="connsiteY543" fmla="*/ 813882 h 1850341"/>
                <a:gd name="connsiteX544" fmla="*/ 1241505 w 1509169"/>
                <a:gd name="connsiteY544" fmla="*/ 859440 h 1850341"/>
                <a:gd name="connsiteX545" fmla="*/ 1235810 w 1509169"/>
                <a:gd name="connsiteY545" fmla="*/ 876525 h 1850341"/>
                <a:gd name="connsiteX546" fmla="*/ 1275675 w 1509169"/>
                <a:gd name="connsiteY546" fmla="*/ 904999 h 1850341"/>
                <a:gd name="connsiteX547" fmla="*/ 1298455 w 1509169"/>
                <a:gd name="connsiteY547" fmla="*/ 910694 h 1850341"/>
                <a:gd name="connsiteX548" fmla="*/ 1241505 w 1509169"/>
                <a:gd name="connsiteY548" fmla="*/ 933473 h 1850341"/>
                <a:gd name="connsiteX549" fmla="*/ 1201640 w 1509169"/>
                <a:gd name="connsiteY549" fmla="*/ 944863 h 1850341"/>
                <a:gd name="connsiteX550" fmla="*/ 1190250 w 1509169"/>
                <a:gd name="connsiteY550" fmla="*/ 961947 h 1850341"/>
                <a:gd name="connsiteX551" fmla="*/ 1201640 w 1509169"/>
                <a:gd name="connsiteY551" fmla="*/ 1001811 h 1850341"/>
                <a:gd name="connsiteX552" fmla="*/ 1184555 w 1509169"/>
                <a:gd name="connsiteY552" fmla="*/ 1007506 h 1850341"/>
                <a:gd name="connsiteX553" fmla="*/ 1167470 w 1509169"/>
                <a:gd name="connsiteY553" fmla="*/ 996116 h 1850341"/>
                <a:gd name="connsiteX554" fmla="*/ 1156080 w 1509169"/>
                <a:gd name="connsiteY554" fmla="*/ 1013201 h 1850341"/>
                <a:gd name="connsiteX555" fmla="*/ 1138996 w 1509169"/>
                <a:gd name="connsiteY555" fmla="*/ 1018896 h 1850341"/>
                <a:gd name="connsiteX556" fmla="*/ 1133301 w 1509169"/>
                <a:gd name="connsiteY556" fmla="*/ 979032 h 1850341"/>
                <a:gd name="connsiteX557" fmla="*/ 1116216 w 1509169"/>
                <a:gd name="connsiteY557" fmla="*/ 967642 h 1850341"/>
                <a:gd name="connsiteX558" fmla="*/ 1030791 w 1509169"/>
                <a:gd name="connsiteY558" fmla="*/ 973337 h 1850341"/>
                <a:gd name="connsiteX559" fmla="*/ 1013706 w 1509169"/>
                <a:gd name="connsiteY559" fmla="*/ 984727 h 1850341"/>
                <a:gd name="connsiteX560" fmla="*/ 1019401 w 1509169"/>
                <a:gd name="connsiteY560" fmla="*/ 1104318 h 1850341"/>
                <a:gd name="connsiteX561" fmla="*/ 1053571 w 1509169"/>
                <a:gd name="connsiteY561" fmla="*/ 1121403 h 1850341"/>
                <a:gd name="connsiteX562" fmla="*/ 1150385 w 1509169"/>
                <a:gd name="connsiteY562" fmla="*/ 1127098 h 1850341"/>
                <a:gd name="connsiteX563" fmla="*/ 1184555 w 1509169"/>
                <a:gd name="connsiteY563" fmla="*/ 1132792 h 1850341"/>
                <a:gd name="connsiteX564" fmla="*/ 1201640 w 1509169"/>
                <a:gd name="connsiteY564" fmla="*/ 1138487 h 1850341"/>
                <a:gd name="connsiteX565" fmla="*/ 1258590 w 1509169"/>
                <a:gd name="connsiteY565" fmla="*/ 1132792 h 1850341"/>
                <a:gd name="connsiteX566" fmla="*/ 1287065 w 1509169"/>
                <a:gd name="connsiteY566" fmla="*/ 1104318 h 1850341"/>
                <a:gd name="connsiteX567" fmla="*/ 1304150 w 1509169"/>
                <a:gd name="connsiteY567" fmla="*/ 1092929 h 1850341"/>
                <a:gd name="connsiteX568" fmla="*/ 1315540 w 1509169"/>
                <a:gd name="connsiteY568" fmla="*/ 1070149 h 1850341"/>
                <a:gd name="connsiteX569" fmla="*/ 1332625 w 1509169"/>
                <a:gd name="connsiteY569" fmla="*/ 1053065 h 1850341"/>
                <a:gd name="connsiteX570" fmla="*/ 1355405 w 1509169"/>
                <a:gd name="connsiteY570" fmla="*/ 1024591 h 1850341"/>
                <a:gd name="connsiteX571" fmla="*/ 1378185 w 1509169"/>
                <a:gd name="connsiteY571" fmla="*/ 984727 h 1850341"/>
                <a:gd name="connsiteX572" fmla="*/ 1383880 w 1509169"/>
                <a:gd name="connsiteY572" fmla="*/ 967642 h 1850341"/>
                <a:gd name="connsiteX573" fmla="*/ 1412355 w 1509169"/>
                <a:gd name="connsiteY573" fmla="*/ 944863 h 1850341"/>
                <a:gd name="connsiteX574" fmla="*/ 1418049 w 1509169"/>
                <a:gd name="connsiteY574" fmla="*/ 927778 h 1850341"/>
                <a:gd name="connsiteX575" fmla="*/ 1429439 w 1509169"/>
                <a:gd name="connsiteY575" fmla="*/ 904999 h 1850341"/>
                <a:gd name="connsiteX576" fmla="*/ 1418049 w 1509169"/>
                <a:gd name="connsiteY576" fmla="*/ 870830 h 1850341"/>
                <a:gd name="connsiteX577" fmla="*/ 1429439 w 1509169"/>
                <a:gd name="connsiteY577" fmla="*/ 813882 h 1850341"/>
                <a:gd name="connsiteX578" fmla="*/ 1446524 w 1509169"/>
                <a:gd name="connsiteY578" fmla="*/ 791102 h 1850341"/>
                <a:gd name="connsiteX579" fmla="*/ 1469304 w 1509169"/>
                <a:gd name="connsiteY579" fmla="*/ 779713 h 1850341"/>
                <a:gd name="connsiteX580" fmla="*/ 1429439 w 1509169"/>
                <a:gd name="connsiteY580" fmla="*/ 272873 h 1850341"/>
                <a:gd name="connsiteX581" fmla="*/ 1457914 w 1509169"/>
                <a:gd name="connsiteY581" fmla="*/ 227314 h 1850341"/>
                <a:gd name="connsiteX582" fmla="*/ 1469304 w 1509169"/>
                <a:gd name="connsiteY582" fmla="*/ 210230 h 1850341"/>
                <a:gd name="connsiteX583" fmla="*/ 1509169 w 1509169"/>
                <a:gd name="connsiteY583" fmla="*/ 170366 h 1850341"/>
                <a:gd name="connsiteX584" fmla="*/ 1486389 w 1509169"/>
                <a:gd name="connsiteY584" fmla="*/ 136197 h 1850341"/>
                <a:gd name="connsiteX585" fmla="*/ 1503474 w 1509169"/>
                <a:gd name="connsiteY585" fmla="*/ 124807 h 1850341"/>
                <a:gd name="connsiteX586" fmla="*/ 1480694 w 1509169"/>
                <a:gd name="connsiteY586" fmla="*/ 39385 h 1850341"/>
                <a:gd name="connsiteX0" fmla="*/ 1480694 w 1534206"/>
                <a:gd name="connsiteY0" fmla="*/ 39385 h 1850341"/>
                <a:gd name="connsiteX1" fmla="*/ 1498954 w 1534206"/>
                <a:gd name="connsiteY1" fmla="*/ 97485 h 1850341"/>
                <a:gd name="connsiteX2" fmla="*/ 1425091 w 1534206"/>
                <a:gd name="connsiteY2" fmla="*/ 39739 h 1850341"/>
                <a:gd name="connsiteX3" fmla="*/ 1486389 w 1534206"/>
                <a:gd name="connsiteY3" fmla="*/ 791102 h 1850341"/>
                <a:gd name="connsiteX4" fmla="*/ 1474999 w 1534206"/>
                <a:gd name="connsiteY4" fmla="*/ 836661 h 1850341"/>
                <a:gd name="connsiteX5" fmla="*/ 1457914 w 1534206"/>
                <a:gd name="connsiteY5" fmla="*/ 899304 h 1850341"/>
                <a:gd name="connsiteX6" fmla="*/ 1452219 w 1534206"/>
                <a:gd name="connsiteY6" fmla="*/ 922084 h 1850341"/>
                <a:gd name="connsiteX7" fmla="*/ 1446524 w 1534206"/>
                <a:gd name="connsiteY7" fmla="*/ 956253 h 1850341"/>
                <a:gd name="connsiteX8" fmla="*/ 1412355 w 1534206"/>
                <a:gd name="connsiteY8" fmla="*/ 979032 h 1850341"/>
                <a:gd name="connsiteX9" fmla="*/ 1361100 w 1534206"/>
                <a:gd name="connsiteY9" fmla="*/ 1035980 h 1850341"/>
                <a:gd name="connsiteX10" fmla="*/ 1338320 w 1534206"/>
                <a:gd name="connsiteY10" fmla="*/ 1087234 h 1850341"/>
                <a:gd name="connsiteX11" fmla="*/ 1315540 w 1534206"/>
                <a:gd name="connsiteY11" fmla="*/ 1132792 h 1850341"/>
                <a:gd name="connsiteX12" fmla="*/ 1298455 w 1534206"/>
                <a:gd name="connsiteY12" fmla="*/ 1161266 h 1850341"/>
                <a:gd name="connsiteX13" fmla="*/ 1281370 w 1534206"/>
                <a:gd name="connsiteY13" fmla="*/ 1166961 h 1850341"/>
                <a:gd name="connsiteX14" fmla="*/ 1235810 w 1534206"/>
                <a:gd name="connsiteY14" fmla="*/ 1184046 h 1850341"/>
                <a:gd name="connsiteX15" fmla="*/ 1218725 w 1534206"/>
                <a:gd name="connsiteY15" fmla="*/ 1195435 h 1850341"/>
                <a:gd name="connsiteX16" fmla="*/ 1224420 w 1534206"/>
                <a:gd name="connsiteY16" fmla="*/ 1218215 h 1850341"/>
                <a:gd name="connsiteX17" fmla="*/ 1241505 w 1534206"/>
                <a:gd name="connsiteY17" fmla="*/ 1223910 h 1850341"/>
                <a:gd name="connsiteX18" fmla="*/ 1281370 w 1534206"/>
                <a:gd name="connsiteY18" fmla="*/ 1252384 h 1850341"/>
                <a:gd name="connsiteX19" fmla="*/ 1315540 w 1534206"/>
                <a:gd name="connsiteY19" fmla="*/ 1275163 h 1850341"/>
                <a:gd name="connsiteX20" fmla="*/ 1326930 w 1534206"/>
                <a:gd name="connsiteY20" fmla="*/ 1292248 h 1850341"/>
                <a:gd name="connsiteX21" fmla="*/ 1338320 w 1534206"/>
                <a:gd name="connsiteY21" fmla="*/ 1326417 h 1850341"/>
                <a:gd name="connsiteX22" fmla="*/ 1344015 w 1534206"/>
                <a:gd name="connsiteY22" fmla="*/ 1343501 h 1850341"/>
                <a:gd name="connsiteX23" fmla="*/ 1355405 w 1534206"/>
                <a:gd name="connsiteY23" fmla="*/ 1366280 h 1850341"/>
                <a:gd name="connsiteX24" fmla="*/ 1366795 w 1534206"/>
                <a:gd name="connsiteY24" fmla="*/ 1400449 h 1850341"/>
                <a:gd name="connsiteX25" fmla="*/ 1372490 w 1534206"/>
                <a:gd name="connsiteY25" fmla="*/ 1417534 h 1850341"/>
                <a:gd name="connsiteX26" fmla="*/ 1406660 w 1534206"/>
                <a:gd name="connsiteY26" fmla="*/ 1474482 h 1850341"/>
                <a:gd name="connsiteX27" fmla="*/ 1418049 w 1534206"/>
                <a:gd name="connsiteY27" fmla="*/ 1508651 h 1850341"/>
                <a:gd name="connsiteX28" fmla="*/ 1429439 w 1534206"/>
                <a:gd name="connsiteY28" fmla="*/ 1525736 h 1850341"/>
                <a:gd name="connsiteX29" fmla="*/ 1446524 w 1534206"/>
                <a:gd name="connsiteY29" fmla="*/ 1576989 h 1850341"/>
                <a:gd name="connsiteX30" fmla="*/ 1457914 w 1534206"/>
                <a:gd name="connsiteY30" fmla="*/ 1594074 h 1850341"/>
                <a:gd name="connsiteX31" fmla="*/ 1474999 w 1534206"/>
                <a:gd name="connsiteY31" fmla="*/ 1645327 h 1850341"/>
                <a:gd name="connsiteX32" fmla="*/ 1480694 w 1534206"/>
                <a:gd name="connsiteY32" fmla="*/ 1690886 h 1850341"/>
                <a:gd name="connsiteX33" fmla="*/ 1486389 w 1534206"/>
                <a:gd name="connsiteY33" fmla="*/ 1725055 h 1850341"/>
                <a:gd name="connsiteX34" fmla="*/ 1480694 w 1534206"/>
                <a:gd name="connsiteY34" fmla="*/ 1799088 h 1850341"/>
                <a:gd name="connsiteX35" fmla="*/ 1440829 w 1534206"/>
                <a:gd name="connsiteY35" fmla="*/ 1747834 h 1850341"/>
                <a:gd name="connsiteX36" fmla="*/ 1429439 w 1534206"/>
                <a:gd name="connsiteY36" fmla="*/ 1679496 h 1850341"/>
                <a:gd name="connsiteX37" fmla="*/ 1418049 w 1534206"/>
                <a:gd name="connsiteY37" fmla="*/ 1662412 h 1850341"/>
                <a:gd name="connsiteX38" fmla="*/ 1412355 w 1534206"/>
                <a:gd name="connsiteY38" fmla="*/ 1645327 h 1850341"/>
                <a:gd name="connsiteX39" fmla="*/ 1395270 w 1534206"/>
                <a:gd name="connsiteY39" fmla="*/ 1633937 h 1850341"/>
                <a:gd name="connsiteX40" fmla="*/ 1389575 w 1534206"/>
                <a:gd name="connsiteY40" fmla="*/ 1594074 h 1850341"/>
                <a:gd name="connsiteX41" fmla="*/ 1378185 w 1534206"/>
                <a:gd name="connsiteY41" fmla="*/ 1559905 h 1850341"/>
                <a:gd name="connsiteX42" fmla="*/ 1372490 w 1534206"/>
                <a:gd name="connsiteY42" fmla="*/ 1537125 h 1850341"/>
                <a:gd name="connsiteX43" fmla="*/ 1355405 w 1534206"/>
                <a:gd name="connsiteY43" fmla="*/ 1514346 h 1850341"/>
                <a:gd name="connsiteX44" fmla="*/ 1349710 w 1534206"/>
                <a:gd name="connsiteY44" fmla="*/ 1474482 h 1850341"/>
                <a:gd name="connsiteX45" fmla="*/ 1338320 w 1534206"/>
                <a:gd name="connsiteY45" fmla="*/ 1440313 h 1850341"/>
                <a:gd name="connsiteX46" fmla="*/ 1321235 w 1534206"/>
                <a:gd name="connsiteY46" fmla="*/ 1394755 h 1850341"/>
                <a:gd name="connsiteX47" fmla="*/ 1315540 w 1534206"/>
                <a:gd name="connsiteY47" fmla="*/ 1349196 h 1850341"/>
                <a:gd name="connsiteX48" fmla="*/ 1298455 w 1534206"/>
                <a:gd name="connsiteY48" fmla="*/ 1343501 h 1850341"/>
                <a:gd name="connsiteX49" fmla="*/ 1281370 w 1534206"/>
                <a:gd name="connsiteY49" fmla="*/ 1332111 h 1850341"/>
                <a:gd name="connsiteX50" fmla="*/ 1247200 w 1534206"/>
                <a:gd name="connsiteY50" fmla="*/ 1320722 h 1850341"/>
                <a:gd name="connsiteX51" fmla="*/ 1213030 w 1534206"/>
                <a:gd name="connsiteY51" fmla="*/ 1297942 h 1850341"/>
                <a:gd name="connsiteX52" fmla="*/ 1178860 w 1534206"/>
                <a:gd name="connsiteY52" fmla="*/ 1286553 h 1850341"/>
                <a:gd name="connsiteX53" fmla="*/ 1173165 w 1534206"/>
                <a:gd name="connsiteY53" fmla="*/ 1343501 h 1850341"/>
                <a:gd name="connsiteX54" fmla="*/ 1156080 w 1534206"/>
                <a:gd name="connsiteY54" fmla="*/ 1354891 h 1850341"/>
                <a:gd name="connsiteX55" fmla="*/ 1161775 w 1534206"/>
                <a:gd name="connsiteY55" fmla="*/ 1377670 h 1850341"/>
                <a:gd name="connsiteX56" fmla="*/ 1167470 w 1534206"/>
                <a:gd name="connsiteY56" fmla="*/ 1394755 h 1850341"/>
                <a:gd name="connsiteX57" fmla="*/ 1190250 w 1534206"/>
                <a:gd name="connsiteY57" fmla="*/ 1417534 h 1850341"/>
                <a:gd name="connsiteX58" fmla="*/ 1201640 w 1534206"/>
                <a:gd name="connsiteY58" fmla="*/ 1434618 h 1850341"/>
                <a:gd name="connsiteX59" fmla="*/ 1201640 w 1534206"/>
                <a:gd name="connsiteY59" fmla="*/ 1480177 h 1850341"/>
                <a:gd name="connsiteX60" fmla="*/ 1235810 w 1534206"/>
                <a:gd name="connsiteY60" fmla="*/ 1497262 h 1850341"/>
                <a:gd name="connsiteX61" fmla="*/ 1275675 w 1534206"/>
                <a:gd name="connsiteY61" fmla="*/ 1514346 h 1850341"/>
                <a:gd name="connsiteX62" fmla="*/ 1252895 w 1534206"/>
                <a:gd name="connsiteY62" fmla="*/ 1525736 h 1850341"/>
                <a:gd name="connsiteX63" fmla="*/ 1241505 w 1534206"/>
                <a:gd name="connsiteY63" fmla="*/ 1542820 h 1850341"/>
                <a:gd name="connsiteX64" fmla="*/ 1224420 w 1534206"/>
                <a:gd name="connsiteY64" fmla="*/ 1554210 h 1850341"/>
                <a:gd name="connsiteX65" fmla="*/ 1201640 w 1534206"/>
                <a:gd name="connsiteY65" fmla="*/ 1537125 h 1850341"/>
                <a:gd name="connsiteX66" fmla="*/ 1178860 w 1534206"/>
                <a:gd name="connsiteY66" fmla="*/ 1514346 h 1850341"/>
                <a:gd name="connsiteX67" fmla="*/ 1173165 w 1534206"/>
                <a:gd name="connsiteY67" fmla="*/ 1491567 h 1850341"/>
                <a:gd name="connsiteX68" fmla="*/ 1167470 w 1534206"/>
                <a:gd name="connsiteY68" fmla="*/ 1463093 h 1850341"/>
                <a:gd name="connsiteX69" fmla="*/ 1150385 w 1534206"/>
                <a:gd name="connsiteY69" fmla="*/ 1457398 h 1850341"/>
                <a:gd name="connsiteX70" fmla="*/ 1138996 w 1534206"/>
                <a:gd name="connsiteY70" fmla="*/ 1440313 h 1850341"/>
                <a:gd name="connsiteX71" fmla="*/ 1121911 w 1534206"/>
                <a:gd name="connsiteY71" fmla="*/ 1434618 h 1850341"/>
                <a:gd name="connsiteX72" fmla="*/ 1104826 w 1534206"/>
                <a:gd name="connsiteY72" fmla="*/ 1423229 h 1850341"/>
                <a:gd name="connsiteX73" fmla="*/ 1064961 w 1534206"/>
                <a:gd name="connsiteY73" fmla="*/ 1411839 h 1850341"/>
                <a:gd name="connsiteX74" fmla="*/ 1030791 w 1534206"/>
                <a:gd name="connsiteY74" fmla="*/ 1383365 h 1850341"/>
                <a:gd name="connsiteX75" fmla="*/ 1019401 w 1534206"/>
                <a:gd name="connsiteY75" fmla="*/ 1366280 h 1850341"/>
                <a:gd name="connsiteX76" fmla="*/ 1002316 w 1534206"/>
                <a:gd name="connsiteY76" fmla="*/ 1354891 h 1850341"/>
                <a:gd name="connsiteX77" fmla="*/ 996621 w 1534206"/>
                <a:gd name="connsiteY77" fmla="*/ 1337806 h 1850341"/>
                <a:gd name="connsiteX78" fmla="*/ 962451 w 1534206"/>
                <a:gd name="connsiteY78" fmla="*/ 1320722 h 1850341"/>
                <a:gd name="connsiteX79" fmla="*/ 945366 w 1534206"/>
                <a:gd name="connsiteY79" fmla="*/ 1326417 h 1850341"/>
                <a:gd name="connsiteX80" fmla="*/ 928281 w 1534206"/>
                <a:gd name="connsiteY80" fmla="*/ 1360586 h 1850341"/>
                <a:gd name="connsiteX81" fmla="*/ 933976 w 1534206"/>
                <a:gd name="connsiteY81" fmla="*/ 1428924 h 1850341"/>
                <a:gd name="connsiteX82" fmla="*/ 968146 w 1534206"/>
                <a:gd name="connsiteY82" fmla="*/ 1463093 h 1850341"/>
                <a:gd name="connsiteX83" fmla="*/ 1002316 w 1534206"/>
                <a:gd name="connsiteY83" fmla="*/ 1474482 h 1850341"/>
                <a:gd name="connsiteX84" fmla="*/ 1008011 w 1534206"/>
                <a:gd name="connsiteY84" fmla="*/ 1491567 h 1850341"/>
                <a:gd name="connsiteX85" fmla="*/ 1025096 w 1534206"/>
                <a:gd name="connsiteY85" fmla="*/ 1497262 h 1850341"/>
                <a:gd name="connsiteX86" fmla="*/ 1064961 w 1534206"/>
                <a:gd name="connsiteY86" fmla="*/ 1502956 h 1850341"/>
                <a:gd name="connsiteX87" fmla="*/ 1059266 w 1534206"/>
                <a:gd name="connsiteY87" fmla="*/ 1531430 h 1850341"/>
                <a:gd name="connsiteX88" fmla="*/ 1047876 w 1534206"/>
                <a:gd name="connsiteY88" fmla="*/ 1548515 h 1850341"/>
                <a:gd name="connsiteX89" fmla="*/ 1076351 w 1534206"/>
                <a:gd name="connsiteY89" fmla="*/ 1571294 h 1850341"/>
                <a:gd name="connsiteX90" fmla="*/ 1110521 w 1534206"/>
                <a:gd name="connsiteY90" fmla="*/ 1599768 h 1850341"/>
                <a:gd name="connsiteX91" fmla="*/ 1150385 w 1534206"/>
                <a:gd name="connsiteY91" fmla="*/ 1611158 h 1850341"/>
                <a:gd name="connsiteX92" fmla="*/ 1184555 w 1534206"/>
                <a:gd name="connsiteY92" fmla="*/ 1622548 h 1850341"/>
                <a:gd name="connsiteX93" fmla="*/ 1201640 w 1534206"/>
                <a:gd name="connsiteY93" fmla="*/ 1628243 h 1850341"/>
                <a:gd name="connsiteX94" fmla="*/ 1207335 w 1534206"/>
                <a:gd name="connsiteY94" fmla="*/ 1645327 h 1850341"/>
                <a:gd name="connsiteX95" fmla="*/ 1218725 w 1534206"/>
                <a:gd name="connsiteY95" fmla="*/ 1668106 h 1850341"/>
                <a:gd name="connsiteX96" fmla="*/ 1207335 w 1534206"/>
                <a:gd name="connsiteY96" fmla="*/ 1696581 h 1850341"/>
                <a:gd name="connsiteX97" fmla="*/ 1195945 w 1534206"/>
                <a:gd name="connsiteY97" fmla="*/ 1679496 h 1850341"/>
                <a:gd name="connsiteX98" fmla="*/ 1121911 w 1534206"/>
                <a:gd name="connsiteY98" fmla="*/ 1662412 h 1850341"/>
                <a:gd name="connsiteX99" fmla="*/ 1161775 w 1534206"/>
                <a:gd name="connsiteY99" fmla="*/ 1702275 h 1850341"/>
                <a:gd name="connsiteX100" fmla="*/ 1178860 w 1534206"/>
                <a:gd name="connsiteY100" fmla="*/ 1736444 h 1850341"/>
                <a:gd name="connsiteX101" fmla="*/ 1156080 w 1534206"/>
                <a:gd name="connsiteY101" fmla="*/ 1747834 h 1850341"/>
                <a:gd name="connsiteX102" fmla="*/ 1104826 w 1534206"/>
                <a:gd name="connsiteY102" fmla="*/ 1742139 h 1850341"/>
                <a:gd name="connsiteX103" fmla="*/ 1087741 w 1534206"/>
                <a:gd name="connsiteY103" fmla="*/ 1736444 h 1850341"/>
                <a:gd name="connsiteX104" fmla="*/ 1064961 w 1534206"/>
                <a:gd name="connsiteY104" fmla="*/ 1616853 h 1850341"/>
                <a:gd name="connsiteX105" fmla="*/ 1019401 w 1534206"/>
                <a:gd name="connsiteY105" fmla="*/ 1605463 h 1850341"/>
                <a:gd name="connsiteX106" fmla="*/ 1008011 w 1534206"/>
                <a:gd name="connsiteY106" fmla="*/ 1628243 h 1850341"/>
                <a:gd name="connsiteX107" fmla="*/ 996621 w 1534206"/>
                <a:gd name="connsiteY107" fmla="*/ 1645327 h 1850341"/>
                <a:gd name="connsiteX108" fmla="*/ 1002316 w 1534206"/>
                <a:gd name="connsiteY108" fmla="*/ 1725055 h 1850341"/>
                <a:gd name="connsiteX109" fmla="*/ 1008011 w 1534206"/>
                <a:gd name="connsiteY109" fmla="*/ 1742139 h 1850341"/>
                <a:gd name="connsiteX110" fmla="*/ 1025096 w 1534206"/>
                <a:gd name="connsiteY110" fmla="*/ 1747834 h 1850341"/>
                <a:gd name="connsiteX111" fmla="*/ 1025096 w 1534206"/>
                <a:gd name="connsiteY111" fmla="*/ 1782003 h 1850341"/>
                <a:gd name="connsiteX112" fmla="*/ 1002316 w 1534206"/>
                <a:gd name="connsiteY112" fmla="*/ 1850341 h 1850341"/>
                <a:gd name="connsiteX113" fmla="*/ 996621 w 1534206"/>
                <a:gd name="connsiteY113" fmla="*/ 1833257 h 1850341"/>
                <a:gd name="connsiteX114" fmla="*/ 990926 w 1534206"/>
                <a:gd name="connsiteY114" fmla="*/ 1804782 h 1850341"/>
                <a:gd name="connsiteX115" fmla="*/ 973841 w 1534206"/>
                <a:gd name="connsiteY115" fmla="*/ 1816172 h 1850341"/>
                <a:gd name="connsiteX116" fmla="*/ 945366 w 1534206"/>
                <a:gd name="connsiteY116" fmla="*/ 1821867 h 1850341"/>
                <a:gd name="connsiteX117" fmla="*/ 905501 w 1534206"/>
                <a:gd name="connsiteY117" fmla="*/ 1810477 h 1850341"/>
                <a:gd name="connsiteX118" fmla="*/ 899806 w 1534206"/>
                <a:gd name="connsiteY118" fmla="*/ 1793393 h 1850341"/>
                <a:gd name="connsiteX119" fmla="*/ 922586 w 1534206"/>
                <a:gd name="connsiteY119" fmla="*/ 1770613 h 1850341"/>
                <a:gd name="connsiteX120" fmla="*/ 945366 w 1534206"/>
                <a:gd name="connsiteY120" fmla="*/ 1759224 h 1850341"/>
                <a:gd name="connsiteX121" fmla="*/ 956756 w 1534206"/>
                <a:gd name="connsiteY121" fmla="*/ 1742139 h 1850341"/>
                <a:gd name="connsiteX122" fmla="*/ 968146 w 1534206"/>
                <a:gd name="connsiteY122" fmla="*/ 1707970 h 1850341"/>
                <a:gd name="connsiteX123" fmla="*/ 973841 w 1534206"/>
                <a:gd name="connsiteY123" fmla="*/ 1662412 h 1850341"/>
                <a:gd name="connsiteX124" fmla="*/ 996621 w 1534206"/>
                <a:gd name="connsiteY124" fmla="*/ 1628243 h 1850341"/>
                <a:gd name="connsiteX125" fmla="*/ 990926 w 1534206"/>
                <a:gd name="connsiteY125" fmla="*/ 1611158 h 1850341"/>
                <a:gd name="connsiteX126" fmla="*/ 1002316 w 1534206"/>
                <a:gd name="connsiteY126" fmla="*/ 1576989 h 1850341"/>
                <a:gd name="connsiteX127" fmla="*/ 979536 w 1534206"/>
                <a:gd name="connsiteY127" fmla="*/ 1548515 h 1850341"/>
                <a:gd name="connsiteX128" fmla="*/ 939671 w 1534206"/>
                <a:gd name="connsiteY128" fmla="*/ 1520041 h 1850341"/>
                <a:gd name="connsiteX129" fmla="*/ 933976 w 1534206"/>
                <a:gd name="connsiteY129" fmla="*/ 1542820 h 1850341"/>
                <a:gd name="connsiteX130" fmla="*/ 922586 w 1534206"/>
                <a:gd name="connsiteY130" fmla="*/ 1633937 h 1850341"/>
                <a:gd name="connsiteX131" fmla="*/ 905501 w 1534206"/>
                <a:gd name="connsiteY131" fmla="*/ 1628243 h 1850341"/>
                <a:gd name="connsiteX132" fmla="*/ 922586 w 1534206"/>
                <a:gd name="connsiteY132" fmla="*/ 1548515 h 1850341"/>
                <a:gd name="connsiteX133" fmla="*/ 916891 w 1534206"/>
                <a:gd name="connsiteY133" fmla="*/ 1514346 h 1850341"/>
                <a:gd name="connsiteX134" fmla="*/ 905501 w 1534206"/>
                <a:gd name="connsiteY134" fmla="*/ 1497262 h 1850341"/>
                <a:gd name="connsiteX135" fmla="*/ 888416 w 1534206"/>
                <a:gd name="connsiteY135" fmla="*/ 1440313 h 1850341"/>
                <a:gd name="connsiteX136" fmla="*/ 865637 w 1534206"/>
                <a:gd name="connsiteY136" fmla="*/ 1411839 h 1850341"/>
                <a:gd name="connsiteX137" fmla="*/ 848552 w 1534206"/>
                <a:gd name="connsiteY137" fmla="*/ 1423229 h 1850341"/>
                <a:gd name="connsiteX138" fmla="*/ 831467 w 1534206"/>
                <a:gd name="connsiteY138" fmla="*/ 1463093 h 1850341"/>
                <a:gd name="connsiteX139" fmla="*/ 825772 w 1534206"/>
                <a:gd name="connsiteY139" fmla="*/ 1480177 h 1850341"/>
                <a:gd name="connsiteX140" fmla="*/ 802992 w 1534206"/>
                <a:gd name="connsiteY140" fmla="*/ 1502956 h 1850341"/>
                <a:gd name="connsiteX141" fmla="*/ 785907 w 1534206"/>
                <a:gd name="connsiteY141" fmla="*/ 1537125 h 1850341"/>
                <a:gd name="connsiteX142" fmla="*/ 797297 w 1534206"/>
                <a:gd name="connsiteY142" fmla="*/ 1571294 h 1850341"/>
                <a:gd name="connsiteX143" fmla="*/ 808687 w 1534206"/>
                <a:gd name="connsiteY143" fmla="*/ 1628243 h 1850341"/>
                <a:gd name="connsiteX144" fmla="*/ 825772 w 1534206"/>
                <a:gd name="connsiteY144" fmla="*/ 1639632 h 1850341"/>
                <a:gd name="connsiteX145" fmla="*/ 820077 w 1534206"/>
                <a:gd name="connsiteY145" fmla="*/ 1679496 h 1850341"/>
                <a:gd name="connsiteX146" fmla="*/ 802992 w 1534206"/>
                <a:gd name="connsiteY146" fmla="*/ 1673801 h 1850341"/>
                <a:gd name="connsiteX147" fmla="*/ 797297 w 1534206"/>
                <a:gd name="connsiteY147" fmla="*/ 1656717 h 1850341"/>
                <a:gd name="connsiteX148" fmla="*/ 780212 w 1534206"/>
                <a:gd name="connsiteY148" fmla="*/ 1645327 h 1850341"/>
                <a:gd name="connsiteX149" fmla="*/ 740347 w 1534206"/>
                <a:gd name="connsiteY149" fmla="*/ 1662412 h 1850341"/>
                <a:gd name="connsiteX150" fmla="*/ 734652 w 1534206"/>
                <a:gd name="connsiteY150" fmla="*/ 1679496 h 1850341"/>
                <a:gd name="connsiteX151" fmla="*/ 711872 w 1534206"/>
                <a:gd name="connsiteY151" fmla="*/ 1713665 h 1850341"/>
                <a:gd name="connsiteX152" fmla="*/ 723262 w 1534206"/>
                <a:gd name="connsiteY152" fmla="*/ 1753529 h 1850341"/>
                <a:gd name="connsiteX153" fmla="*/ 728957 w 1534206"/>
                <a:gd name="connsiteY153" fmla="*/ 1770613 h 1850341"/>
                <a:gd name="connsiteX154" fmla="*/ 723262 w 1534206"/>
                <a:gd name="connsiteY154" fmla="*/ 1799088 h 1850341"/>
                <a:gd name="connsiteX155" fmla="*/ 706177 w 1534206"/>
                <a:gd name="connsiteY155" fmla="*/ 1804782 h 1850341"/>
                <a:gd name="connsiteX156" fmla="*/ 700482 w 1534206"/>
                <a:gd name="connsiteY156" fmla="*/ 1782003 h 1850341"/>
                <a:gd name="connsiteX157" fmla="*/ 666312 w 1534206"/>
                <a:gd name="connsiteY157" fmla="*/ 1759224 h 1850341"/>
                <a:gd name="connsiteX158" fmla="*/ 586583 w 1534206"/>
                <a:gd name="connsiteY158" fmla="*/ 1747834 h 1850341"/>
                <a:gd name="connsiteX159" fmla="*/ 615058 w 1534206"/>
                <a:gd name="connsiteY159" fmla="*/ 1736444 h 1850341"/>
                <a:gd name="connsiteX160" fmla="*/ 649227 w 1534206"/>
                <a:gd name="connsiteY160" fmla="*/ 1730750 h 1850341"/>
                <a:gd name="connsiteX161" fmla="*/ 637837 w 1534206"/>
                <a:gd name="connsiteY161" fmla="*/ 1690886 h 1850341"/>
                <a:gd name="connsiteX162" fmla="*/ 677702 w 1534206"/>
                <a:gd name="connsiteY162" fmla="*/ 1668106 h 1850341"/>
                <a:gd name="connsiteX163" fmla="*/ 694787 w 1534206"/>
                <a:gd name="connsiteY163" fmla="*/ 1662412 h 1850341"/>
                <a:gd name="connsiteX164" fmla="*/ 700482 w 1534206"/>
                <a:gd name="connsiteY164" fmla="*/ 1645327 h 1850341"/>
                <a:gd name="connsiteX165" fmla="*/ 717567 w 1534206"/>
                <a:gd name="connsiteY165" fmla="*/ 1633937 h 1850341"/>
                <a:gd name="connsiteX166" fmla="*/ 728957 w 1534206"/>
                <a:gd name="connsiteY166" fmla="*/ 1616853 h 1850341"/>
                <a:gd name="connsiteX167" fmla="*/ 723262 w 1534206"/>
                <a:gd name="connsiteY167" fmla="*/ 1588379 h 1850341"/>
                <a:gd name="connsiteX168" fmla="*/ 672007 w 1534206"/>
                <a:gd name="connsiteY168" fmla="*/ 1576989 h 1850341"/>
                <a:gd name="connsiteX169" fmla="*/ 637837 w 1534206"/>
                <a:gd name="connsiteY169" fmla="*/ 1559905 h 1850341"/>
                <a:gd name="connsiteX170" fmla="*/ 632142 w 1534206"/>
                <a:gd name="connsiteY170" fmla="*/ 1542820 h 1850341"/>
                <a:gd name="connsiteX171" fmla="*/ 620752 w 1534206"/>
                <a:gd name="connsiteY171" fmla="*/ 1525736 h 1850341"/>
                <a:gd name="connsiteX172" fmla="*/ 637837 w 1534206"/>
                <a:gd name="connsiteY172" fmla="*/ 1520041 h 1850341"/>
                <a:gd name="connsiteX173" fmla="*/ 728957 w 1534206"/>
                <a:gd name="connsiteY173" fmla="*/ 1508651 h 1850341"/>
                <a:gd name="connsiteX174" fmla="*/ 751737 w 1534206"/>
                <a:gd name="connsiteY174" fmla="*/ 1497262 h 1850341"/>
                <a:gd name="connsiteX175" fmla="*/ 763127 w 1534206"/>
                <a:gd name="connsiteY175" fmla="*/ 1480177 h 1850341"/>
                <a:gd name="connsiteX176" fmla="*/ 797297 w 1534206"/>
                <a:gd name="connsiteY176" fmla="*/ 1463093 h 1850341"/>
                <a:gd name="connsiteX177" fmla="*/ 808687 w 1534206"/>
                <a:gd name="connsiteY177" fmla="*/ 1446008 h 1850341"/>
                <a:gd name="connsiteX178" fmla="*/ 825772 w 1534206"/>
                <a:gd name="connsiteY178" fmla="*/ 1428924 h 1850341"/>
                <a:gd name="connsiteX179" fmla="*/ 854247 w 1534206"/>
                <a:gd name="connsiteY179" fmla="*/ 1383365 h 1850341"/>
                <a:gd name="connsiteX180" fmla="*/ 865637 w 1534206"/>
                <a:gd name="connsiteY180" fmla="*/ 1354891 h 1850341"/>
                <a:gd name="connsiteX181" fmla="*/ 905501 w 1534206"/>
                <a:gd name="connsiteY181" fmla="*/ 1332111 h 1850341"/>
                <a:gd name="connsiteX182" fmla="*/ 956756 w 1534206"/>
                <a:gd name="connsiteY182" fmla="*/ 1320722 h 1850341"/>
                <a:gd name="connsiteX183" fmla="*/ 951061 w 1534206"/>
                <a:gd name="connsiteY183" fmla="*/ 1303637 h 1850341"/>
                <a:gd name="connsiteX184" fmla="*/ 945366 w 1534206"/>
                <a:gd name="connsiteY184" fmla="*/ 1240994 h 1850341"/>
                <a:gd name="connsiteX185" fmla="*/ 928281 w 1534206"/>
                <a:gd name="connsiteY185" fmla="*/ 1235299 h 1850341"/>
                <a:gd name="connsiteX186" fmla="*/ 905501 w 1534206"/>
                <a:gd name="connsiteY186" fmla="*/ 1229604 h 1850341"/>
                <a:gd name="connsiteX187" fmla="*/ 825772 w 1534206"/>
                <a:gd name="connsiteY187" fmla="*/ 1235299 h 1850341"/>
                <a:gd name="connsiteX188" fmla="*/ 808687 w 1534206"/>
                <a:gd name="connsiteY188" fmla="*/ 1246689 h 1850341"/>
                <a:gd name="connsiteX189" fmla="*/ 780212 w 1534206"/>
                <a:gd name="connsiteY189" fmla="*/ 1252384 h 1850341"/>
                <a:gd name="connsiteX190" fmla="*/ 757432 w 1534206"/>
                <a:gd name="connsiteY190" fmla="*/ 1263773 h 1850341"/>
                <a:gd name="connsiteX191" fmla="*/ 734652 w 1534206"/>
                <a:gd name="connsiteY191" fmla="*/ 1309332 h 1850341"/>
                <a:gd name="connsiteX192" fmla="*/ 717567 w 1534206"/>
                <a:gd name="connsiteY192" fmla="*/ 1360586 h 1850341"/>
                <a:gd name="connsiteX193" fmla="*/ 711872 w 1534206"/>
                <a:gd name="connsiteY193" fmla="*/ 1377670 h 1850341"/>
                <a:gd name="connsiteX194" fmla="*/ 689092 w 1534206"/>
                <a:gd name="connsiteY194" fmla="*/ 1394755 h 1850341"/>
                <a:gd name="connsiteX195" fmla="*/ 683397 w 1534206"/>
                <a:gd name="connsiteY195" fmla="*/ 1332111 h 1850341"/>
                <a:gd name="connsiteX196" fmla="*/ 666312 w 1534206"/>
                <a:gd name="connsiteY196" fmla="*/ 1320722 h 1850341"/>
                <a:gd name="connsiteX197" fmla="*/ 575193 w 1534206"/>
                <a:gd name="connsiteY197" fmla="*/ 1332111 h 1850341"/>
                <a:gd name="connsiteX198" fmla="*/ 563803 w 1534206"/>
                <a:gd name="connsiteY198" fmla="*/ 1349196 h 1850341"/>
                <a:gd name="connsiteX199" fmla="*/ 541023 w 1534206"/>
                <a:gd name="connsiteY199" fmla="*/ 1411839 h 1850341"/>
                <a:gd name="connsiteX200" fmla="*/ 444208 w 1534206"/>
                <a:gd name="connsiteY200" fmla="*/ 1417534 h 1850341"/>
                <a:gd name="connsiteX201" fmla="*/ 438513 w 1534206"/>
                <a:gd name="connsiteY201" fmla="*/ 1463093 h 1850341"/>
                <a:gd name="connsiteX202" fmla="*/ 421428 w 1534206"/>
                <a:gd name="connsiteY202" fmla="*/ 1485872 h 1850341"/>
                <a:gd name="connsiteX203" fmla="*/ 410038 w 1534206"/>
                <a:gd name="connsiteY203" fmla="*/ 1502956 h 1850341"/>
                <a:gd name="connsiteX204" fmla="*/ 415733 w 1534206"/>
                <a:gd name="connsiteY204" fmla="*/ 1565599 h 1850341"/>
                <a:gd name="connsiteX205" fmla="*/ 432818 w 1534206"/>
                <a:gd name="connsiteY205" fmla="*/ 1571294 h 1850341"/>
                <a:gd name="connsiteX206" fmla="*/ 438513 w 1534206"/>
                <a:gd name="connsiteY206" fmla="*/ 1594074 h 1850341"/>
                <a:gd name="connsiteX207" fmla="*/ 449903 w 1534206"/>
                <a:gd name="connsiteY207" fmla="*/ 1611158 h 1850341"/>
                <a:gd name="connsiteX208" fmla="*/ 392953 w 1534206"/>
                <a:gd name="connsiteY208" fmla="*/ 1605463 h 1850341"/>
                <a:gd name="connsiteX209" fmla="*/ 387258 w 1534206"/>
                <a:gd name="connsiteY209" fmla="*/ 1531430 h 1850341"/>
                <a:gd name="connsiteX210" fmla="*/ 381563 w 1534206"/>
                <a:gd name="connsiteY210" fmla="*/ 1446008 h 1850341"/>
                <a:gd name="connsiteX211" fmla="*/ 364478 w 1534206"/>
                <a:gd name="connsiteY211" fmla="*/ 1434618 h 1850341"/>
                <a:gd name="connsiteX212" fmla="*/ 324614 w 1534206"/>
                <a:gd name="connsiteY212" fmla="*/ 1423229 h 1850341"/>
                <a:gd name="connsiteX213" fmla="*/ 301834 w 1534206"/>
                <a:gd name="connsiteY213" fmla="*/ 1428924 h 1850341"/>
                <a:gd name="connsiteX214" fmla="*/ 290444 w 1534206"/>
                <a:gd name="connsiteY214" fmla="*/ 1446008 h 1850341"/>
                <a:gd name="connsiteX215" fmla="*/ 273359 w 1534206"/>
                <a:gd name="connsiteY215" fmla="*/ 1463093 h 1850341"/>
                <a:gd name="connsiteX216" fmla="*/ 233494 w 1534206"/>
                <a:gd name="connsiteY216" fmla="*/ 1502956 h 1850341"/>
                <a:gd name="connsiteX217" fmla="*/ 239189 w 1534206"/>
                <a:gd name="connsiteY217" fmla="*/ 1525736 h 1850341"/>
                <a:gd name="connsiteX218" fmla="*/ 256274 w 1534206"/>
                <a:gd name="connsiteY218" fmla="*/ 1531430 h 1850341"/>
                <a:gd name="connsiteX219" fmla="*/ 296139 w 1534206"/>
                <a:gd name="connsiteY219" fmla="*/ 1554210 h 1850341"/>
                <a:gd name="connsiteX220" fmla="*/ 290444 w 1534206"/>
                <a:gd name="connsiteY220" fmla="*/ 1571294 h 1850341"/>
                <a:gd name="connsiteX221" fmla="*/ 256274 w 1534206"/>
                <a:gd name="connsiteY221" fmla="*/ 1594074 h 1850341"/>
                <a:gd name="connsiteX222" fmla="*/ 210714 w 1534206"/>
                <a:gd name="connsiteY222" fmla="*/ 1588379 h 1850341"/>
                <a:gd name="connsiteX223" fmla="*/ 205019 w 1534206"/>
                <a:gd name="connsiteY223" fmla="*/ 1571294 h 1850341"/>
                <a:gd name="connsiteX224" fmla="*/ 199324 w 1534206"/>
                <a:gd name="connsiteY224" fmla="*/ 1548515 h 1850341"/>
                <a:gd name="connsiteX225" fmla="*/ 170849 w 1534206"/>
                <a:gd name="connsiteY225" fmla="*/ 1542820 h 1850341"/>
                <a:gd name="connsiteX226" fmla="*/ 153764 w 1534206"/>
                <a:gd name="connsiteY226" fmla="*/ 1525736 h 1850341"/>
                <a:gd name="connsiteX227" fmla="*/ 136679 w 1534206"/>
                <a:gd name="connsiteY227" fmla="*/ 1514346 h 1850341"/>
                <a:gd name="connsiteX228" fmla="*/ 142374 w 1534206"/>
                <a:gd name="connsiteY228" fmla="*/ 1491567 h 1850341"/>
                <a:gd name="connsiteX229" fmla="*/ 182239 w 1534206"/>
                <a:gd name="connsiteY229" fmla="*/ 1474482 h 1850341"/>
                <a:gd name="connsiteX230" fmla="*/ 199324 w 1534206"/>
                <a:gd name="connsiteY230" fmla="*/ 1457398 h 1850341"/>
                <a:gd name="connsiteX231" fmla="*/ 222104 w 1534206"/>
                <a:gd name="connsiteY231" fmla="*/ 1451703 h 1850341"/>
                <a:gd name="connsiteX232" fmla="*/ 244884 w 1534206"/>
                <a:gd name="connsiteY232" fmla="*/ 1417534 h 1850341"/>
                <a:gd name="connsiteX233" fmla="*/ 256274 w 1534206"/>
                <a:gd name="connsiteY233" fmla="*/ 1400449 h 1850341"/>
                <a:gd name="connsiteX234" fmla="*/ 273359 w 1534206"/>
                <a:gd name="connsiteY234" fmla="*/ 1394755 h 1850341"/>
                <a:gd name="connsiteX235" fmla="*/ 290444 w 1534206"/>
                <a:gd name="connsiteY235" fmla="*/ 1377670 h 1850341"/>
                <a:gd name="connsiteX236" fmla="*/ 279054 w 1534206"/>
                <a:gd name="connsiteY236" fmla="*/ 1343501 h 1850341"/>
                <a:gd name="connsiteX237" fmla="*/ 318919 w 1534206"/>
                <a:gd name="connsiteY237" fmla="*/ 1320722 h 1850341"/>
                <a:gd name="connsiteX238" fmla="*/ 336004 w 1534206"/>
                <a:gd name="connsiteY238" fmla="*/ 1332111 h 1850341"/>
                <a:gd name="connsiteX239" fmla="*/ 353088 w 1534206"/>
                <a:gd name="connsiteY239" fmla="*/ 1337806 h 1850341"/>
                <a:gd name="connsiteX240" fmla="*/ 364478 w 1534206"/>
                <a:gd name="connsiteY240" fmla="*/ 1354891 h 1850341"/>
                <a:gd name="connsiteX241" fmla="*/ 529633 w 1534206"/>
                <a:gd name="connsiteY241" fmla="*/ 1371975 h 1850341"/>
                <a:gd name="connsiteX242" fmla="*/ 541023 w 1534206"/>
                <a:gd name="connsiteY242" fmla="*/ 1354891 h 1850341"/>
                <a:gd name="connsiteX243" fmla="*/ 546718 w 1534206"/>
                <a:gd name="connsiteY243" fmla="*/ 1337806 h 1850341"/>
                <a:gd name="connsiteX244" fmla="*/ 563803 w 1534206"/>
                <a:gd name="connsiteY244" fmla="*/ 1332111 h 1850341"/>
                <a:gd name="connsiteX245" fmla="*/ 592278 w 1534206"/>
                <a:gd name="connsiteY245" fmla="*/ 1309332 h 1850341"/>
                <a:gd name="connsiteX246" fmla="*/ 626447 w 1534206"/>
                <a:gd name="connsiteY246" fmla="*/ 1292248 h 1850341"/>
                <a:gd name="connsiteX247" fmla="*/ 666312 w 1534206"/>
                <a:gd name="connsiteY247" fmla="*/ 1286553 h 1850341"/>
                <a:gd name="connsiteX248" fmla="*/ 672007 w 1534206"/>
                <a:gd name="connsiteY248" fmla="*/ 1246689 h 1850341"/>
                <a:gd name="connsiteX249" fmla="*/ 654922 w 1534206"/>
                <a:gd name="connsiteY249" fmla="*/ 1240994 h 1850341"/>
                <a:gd name="connsiteX250" fmla="*/ 677702 w 1534206"/>
                <a:gd name="connsiteY250" fmla="*/ 1229604 h 1850341"/>
                <a:gd name="connsiteX251" fmla="*/ 774517 w 1534206"/>
                <a:gd name="connsiteY251" fmla="*/ 1218215 h 1850341"/>
                <a:gd name="connsiteX252" fmla="*/ 808687 w 1534206"/>
                <a:gd name="connsiteY252" fmla="*/ 1212520 h 1850341"/>
                <a:gd name="connsiteX253" fmla="*/ 791602 w 1534206"/>
                <a:gd name="connsiteY253" fmla="*/ 1206825 h 1850341"/>
                <a:gd name="connsiteX254" fmla="*/ 751737 w 1534206"/>
                <a:gd name="connsiteY254" fmla="*/ 1172656 h 1850341"/>
                <a:gd name="connsiteX255" fmla="*/ 740347 w 1534206"/>
                <a:gd name="connsiteY255" fmla="*/ 1155572 h 1850341"/>
                <a:gd name="connsiteX256" fmla="*/ 700482 w 1534206"/>
                <a:gd name="connsiteY256" fmla="*/ 1138487 h 1850341"/>
                <a:gd name="connsiteX257" fmla="*/ 495463 w 1534206"/>
                <a:gd name="connsiteY257" fmla="*/ 1127098 h 1850341"/>
                <a:gd name="connsiteX258" fmla="*/ 410038 w 1534206"/>
                <a:gd name="connsiteY258" fmla="*/ 1144182 h 1850341"/>
                <a:gd name="connsiteX259" fmla="*/ 398648 w 1534206"/>
                <a:gd name="connsiteY259" fmla="*/ 1166961 h 1850341"/>
                <a:gd name="connsiteX260" fmla="*/ 353088 w 1534206"/>
                <a:gd name="connsiteY260" fmla="*/ 1218215 h 1850341"/>
                <a:gd name="connsiteX261" fmla="*/ 347394 w 1534206"/>
                <a:gd name="connsiteY261" fmla="*/ 1172656 h 1850341"/>
                <a:gd name="connsiteX262" fmla="*/ 233494 w 1534206"/>
                <a:gd name="connsiteY262" fmla="*/ 1201130 h 1850341"/>
                <a:gd name="connsiteX263" fmla="*/ 216409 w 1534206"/>
                <a:gd name="connsiteY263" fmla="*/ 1218215 h 1850341"/>
                <a:gd name="connsiteX264" fmla="*/ 210714 w 1534206"/>
                <a:gd name="connsiteY264" fmla="*/ 1201130 h 1850341"/>
                <a:gd name="connsiteX265" fmla="*/ 222104 w 1534206"/>
                <a:gd name="connsiteY265" fmla="*/ 1172656 h 1850341"/>
                <a:gd name="connsiteX266" fmla="*/ 205019 w 1534206"/>
                <a:gd name="connsiteY266" fmla="*/ 1166961 h 1850341"/>
                <a:gd name="connsiteX267" fmla="*/ 148069 w 1534206"/>
                <a:gd name="connsiteY267" fmla="*/ 1155572 h 1850341"/>
                <a:gd name="connsiteX268" fmla="*/ 119594 w 1534206"/>
                <a:gd name="connsiteY268" fmla="*/ 1149877 h 1850341"/>
                <a:gd name="connsiteX269" fmla="*/ 85425 w 1534206"/>
                <a:gd name="connsiteY269" fmla="*/ 1138487 h 1850341"/>
                <a:gd name="connsiteX270" fmla="*/ 11390 w 1534206"/>
                <a:gd name="connsiteY270" fmla="*/ 1132792 h 1850341"/>
                <a:gd name="connsiteX271" fmla="*/ 0 w 1534206"/>
                <a:gd name="connsiteY271" fmla="*/ 1115708 h 1850341"/>
                <a:gd name="connsiteX272" fmla="*/ 5695 w 1534206"/>
                <a:gd name="connsiteY272" fmla="*/ 1092929 h 1850341"/>
                <a:gd name="connsiteX273" fmla="*/ 28475 w 1534206"/>
                <a:gd name="connsiteY273" fmla="*/ 1087234 h 1850341"/>
                <a:gd name="connsiteX274" fmla="*/ 34170 w 1534206"/>
                <a:gd name="connsiteY274" fmla="*/ 1047370 h 1850341"/>
                <a:gd name="connsiteX275" fmla="*/ 45560 w 1534206"/>
                <a:gd name="connsiteY275" fmla="*/ 1064454 h 1850341"/>
                <a:gd name="connsiteX276" fmla="*/ 68340 w 1534206"/>
                <a:gd name="connsiteY276" fmla="*/ 1087234 h 1850341"/>
                <a:gd name="connsiteX277" fmla="*/ 85425 w 1534206"/>
                <a:gd name="connsiteY277" fmla="*/ 1092929 h 1850341"/>
                <a:gd name="connsiteX278" fmla="*/ 176544 w 1534206"/>
                <a:gd name="connsiteY278" fmla="*/ 1098623 h 1850341"/>
                <a:gd name="connsiteX279" fmla="*/ 187934 w 1534206"/>
                <a:gd name="connsiteY279" fmla="*/ 1115708 h 1850341"/>
                <a:gd name="connsiteX280" fmla="*/ 227799 w 1534206"/>
                <a:gd name="connsiteY280" fmla="*/ 1132792 h 1850341"/>
                <a:gd name="connsiteX281" fmla="*/ 290444 w 1534206"/>
                <a:gd name="connsiteY281" fmla="*/ 1138487 h 1850341"/>
                <a:gd name="connsiteX282" fmla="*/ 444208 w 1534206"/>
                <a:gd name="connsiteY282" fmla="*/ 1132792 h 1850341"/>
                <a:gd name="connsiteX283" fmla="*/ 427123 w 1534206"/>
                <a:gd name="connsiteY283" fmla="*/ 1127098 h 1850341"/>
                <a:gd name="connsiteX284" fmla="*/ 398648 w 1534206"/>
                <a:gd name="connsiteY284" fmla="*/ 1092929 h 1850341"/>
                <a:gd name="connsiteX285" fmla="*/ 347394 w 1534206"/>
                <a:gd name="connsiteY285" fmla="*/ 1075844 h 1850341"/>
                <a:gd name="connsiteX286" fmla="*/ 290444 w 1534206"/>
                <a:gd name="connsiteY286" fmla="*/ 1047370 h 1850341"/>
                <a:gd name="connsiteX287" fmla="*/ 284749 w 1534206"/>
                <a:gd name="connsiteY287" fmla="*/ 1030285 h 1850341"/>
                <a:gd name="connsiteX288" fmla="*/ 267664 w 1534206"/>
                <a:gd name="connsiteY288" fmla="*/ 1024591 h 1850341"/>
                <a:gd name="connsiteX289" fmla="*/ 244884 w 1534206"/>
                <a:gd name="connsiteY289" fmla="*/ 1007506 h 1850341"/>
                <a:gd name="connsiteX290" fmla="*/ 227799 w 1534206"/>
                <a:gd name="connsiteY290" fmla="*/ 979032 h 1850341"/>
                <a:gd name="connsiteX291" fmla="*/ 210714 w 1534206"/>
                <a:gd name="connsiteY291" fmla="*/ 956253 h 1850341"/>
                <a:gd name="connsiteX292" fmla="*/ 182239 w 1534206"/>
                <a:gd name="connsiteY292" fmla="*/ 893609 h 1850341"/>
                <a:gd name="connsiteX293" fmla="*/ 148069 w 1534206"/>
                <a:gd name="connsiteY293" fmla="*/ 933473 h 1850341"/>
                <a:gd name="connsiteX294" fmla="*/ 136679 w 1534206"/>
                <a:gd name="connsiteY294" fmla="*/ 882220 h 1850341"/>
                <a:gd name="connsiteX295" fmla="*/ 170849 w 1534206"/>
                <a:gd name="connsiteY295" fmla="*/ 836661 h 1850341"/>
                <a:gd name="connsiteX296" fmla="*/ 187934 w 1534206"/>
                <a:gd name="connsiteY296" fmla="*/ 865135 h 1850341"/>
                <a:gd name="connsiteX297" fmla="*/ 193629 w 1534206"/>
                <a:gd name="connsiteY297" fmla="*/ 887915 h 1850341"/>
                <a:gd name="connsiteX298" fmla="*/ 210714 w 1534206"/>
                <a:gd name="connsiteY298" fmla="*/ 904999 h 1850341"/>
                <a:gd name="connsiteX299" fmla="*/ 233494 w 1534206"/>
                <a:gd name="connsiteY299" fmla="*/ 950558 h 1850341"/>
                <a:gd name="connsiteX300" fmla="*/ 279054 w 1534206"/>
                <a:gd name="connsiteY300" fmla="*/ 979032 h 1850341"/>
                <a:gd name="connsiteX301" fmla="*/ 313224 w 1534206"/>
                <a:gd name="connsiteY301" fmla="*/ 1001811 h 1850341"/>
                <a:gd name="connsiteX302" fmla="*/ 347394 w 1534206"/>
                <a:gd name="connsiteY302" fmla="*/ 1035980 h 1850341"/>
                <a:gd name="connsiteX303" fmla="*/ 364478 w 1534206"/>
                <a:gd name="connsiteY303" fmla="*/ 1064454 h 1850341"/>
                <a:gd name="connsiteX304" fmla="*/ 398648 w 1534206"/>
                <a:gd name="connsiteY304" fmla="*/ 1075844 h 1850341"/>
                <a:gd name="connsiteX305" fmla="*/ 438513 w 1534206"/>
                <a:gd name="connsiteY305" fmla="*/ 1064454 h 1850341"/>
                <a:gd name="connsiteX306" fmla="*/ 449903 w 1534206"/>
                <a:gd name="connsiteY306" fmla="*/ 1081539 h 1850341"/>
                <a:gd name="connsiteX307" fmla="*/ 455598 w 1534206"/>
                <a:gd name="connsiteY307" fmla="*/ 1098623 h 1850341"/>
                <a:gd name="connsiteX308" fmla="*/ 501158 w 1534206"/>
                <a:gd name="connsiteY308" fmla="*/ 1104318 h 1850341"/>
                <a:gd name="connsiteX309" fmla="*/ 620752 w 1534206"/>
                <a:gd name="connsiteY309" fmla="*/ 1115708 h 1850341"/>
                <a:gd name="connsiteX310" fmla="*/ 649227 w 1534206"/>
                <a:gd name="connsiteY310" fmla="*/ 1104318 h 1850341"/>
                <a:gd name="connsiteX311" fmla="*/ 597973 w 1534206"/>
                <a:gd name="connsiteY311" fmla="*/ 1075844 h 1850341"/>
                <a:gd name="connsiteX312" fmla="*/ 575193 w 1534206"/>
                <a:gd name="connsiteY312" fmla="*/ 1058760 h 1850341"/>
                <a:gd name="connsiteX313" fmla="*/ 569498 w 1534206"/>
                <a:gd name="connsiteY313" fmla="*/ 1041675 h 1850341"/>
                <a:gd name="connsiteX314" fmla="*/ 552413 w 1534206"/>
                <a:gd name="connsiteY314" fmla="*/ 1030285 h 1850341"/>
                <a:gd name="connsiteX315" fmla="*/ 518243 w 1534206"/>
                <a:gd name="connsiteY315" fmla="*/ 996116 h 1850341"/>
                <a:gd name="connsiteX316" fmla="*/ 501158 w 1534206"/>
                <a:gd name="connsiteY316" fmla="*/ 979032 h 1850341"/>
                <a:gd name="connsiteX317" fmla="*/ 478378 w 1534206"/>
                <a:gd name="connsiteY317" fmla="*/ 967642 h 1850341"/>
                <a:gd name="connsiteX318" fmla="*/ 461293 w 1534206"/>
                <a:gd name="connsiteY318" fmla="*/ 961947 h 1850341"/>
                <a:gd name="connsiteX319" fmla="*/ 427123 w 1534206"/>
                <a:gd name="connsiteY319" fmla="*/ 933473 h 1850341"/>
                <a:gd name="connsiteX320" fmla="*/ 421428 w 1534206"/>
                <a:gd name="connsiteY320" fmla="*/ 910694 h 1850341"/>
                <a:gd name="connsiteX321" fmla="*/ 404343 w 1534206"/>
                <a:gd name="connsiteY321" fmla="*/ 904999 h 1850341"/>
                <a:gd name="connsiteX322" fmla="*/ 387258 w 1534206"/>
                <a:gd name="connsiteY322" fmla="*/ 893609 h 1850341"/>
                <a:gd name="connsiteX323" fmla="*/ 375868 w 1534206"/>
                <a:gd name="connsiteY323" fmla="*/ 876525 h 1850341"/>
                <a:gd name="connsiteX324" fmla="*/ 358783 w 1534206"/>
                <a:gd name="connsiteY324" fmla="*/ 870830 h 1850341"/>
                <a:gd name="connsiteX325" fmla="*/ 353088 w 1534206"/>
                <a:gd name="connsiteY325" fmla="*/ 813882 h 1850341"/>
                <a:gd name="connsiteX326" fmla="*/ 347394 w 1534206"/>
                <a:gd name="connsiteY326" fmla="*/ 796797 h 1850341"/>
                <a:gd name="connsiteX327" fmla="*/ 341699 w 1534206"/>
                <a:gd name="connsiteY327" fmla="*/ 774018 h 1850341"/>
                <a:gd name="connsiteX328" fmla="*/ 324614 w 1534206"/>
                <a:gd name="connsiteY328" fmla="*/ 768323 h 1850341"/>
                <a:gd name="connsiteX329" fmla="*/ 239189 w 1534206"/>
                <a:gd name="connsiteY329" fmla="*/ 768323 h 1850341"/>
                <a:gd name="connsiteX330" fmla="*/ 216409 w 1534206"/>
                <a:gd name="connsiteY330" fmla="*/ 756934 h 1850341"/>
                <a:gd name="connsiteX331" fmla="*/ 199324 w 1534206"/>
                <a:gd name="connsiteY331" fmla="*/ 751239 h 1850341"/>
                <a:gd name="connsiteX332" fmla="*/ 193629 w 1534206"/>
                <a:gd name="connsiteY332" fmla="*/ 734154 h 1850341"/>
                <a:gd name="connsiteX333" fmla="*/ 267664 w 1534206"/>
                <a:gd name="connsiteY333" fmla="*/ 722765 h 1850341"/>
                <a:gd name="connsiteX334" fmla="*/ 284749 w 1534206"/>
                <a:gd name="connsiteY334" fmla="*/ 711375 h 1850341"/>
                <a:gd name="connsiteX335" fmla="*/ 313224 w 1534206"/>
                <a:gd name="connsiteY335" fmla="*/ 677206 h 1850341"/>
                <a:gd name="connsiteX336" fmla="*/ 324614 w 1534206"/>
                <a:gd name="connsiteY336" fmla="*/ 711375 h 1850341"/>
                <a:gd name="connsiteX337" fmla="*/ 330309 w 1534206"/>
                <a:gd name="connsiteY337" fmla="*/ 739849 h 1850341"/>
                <a:gd name="connsiteX338" fmla="*/ 353088 w 1534206"/>
                <a:gd name="connsiteY338" fmla="*/ 774018 h 1850341"/>
                <a:gd name="connsiteX339" fmla="*/ 364478 w 1534206"/>
                <a:gd name="connsiteY339" fmla="*/ 825271 h 1850341"/>
                <a:gd name="connsiteX340" fmla="*/ 375868 w 1534206"/>
                <a:gd name="connsiteY340" fmla="*/ 859440 h 1850341"/>
                <a:gd name="connsiteX341" fmla="*/ 421428 w 1534206"/>
                <a:gd name="connsiteY341" fmla="*/ 887915 h 1850341"/>
                <a:gd name="connsiteX342" fmla="*/ 466988 w 1534206"/>
                <a:gd name="connsiteY342" fmla="*/ 916389 h 1850341"/>
                <a:gd name="connsiteX343" fmla="*/ 455598 w 1534206"/>
                <a:gd name="connsiteY343" fmla="*/ 870830 h 1850341"/>
                <a:gd name="connsiteX344" fmla="*/ 444208 w 1534206"/>
                <a:gd name="connsiteY344" fmla="*/ 853746 h 1850341"/>
                <a:gd name="connsiteX345" fmla="*/ 449903 w 1534206"/>
                <a:gd name="connsiteY345" fmla="*/ 779713 h 1850341"/>
                <a:gd name="connsiteX346" fmla="*/ 438513 w 1534206"/>
                <a:gd name="connsiteY346" fmla="*/ 722765 h 1850341"/>
                <a:gd name="connsiteX347" fmla="*/ 427123 w 1534206"/>
                <a:gd name="connsiteY347" fmla="*/ 654427 h 1850341"/>
                <a:gd name="connsiteX348" fmla="*/ 421428 w 1534206"/>
                <a:gd name="connsiteY348" fmla="*/ 631647 h 1850341"/>
                <a:gd name="connsiteX349" fmla="*/ 410038 w 1534206"/>
                <a:gd name="connsiteY349" fmla="*/ 608868 h 1850341"/>
                <a:gd name="connsiteX350" fmla="*/ 404343 w 1534206"/>
                <a:gd name="connsiteY350" fmla="*/ 574699 h 1850341"/>
                <a:gd name="connsiteX351" fmla="*/ 387258 w 1534206"/>
                <a:gd name="connsiteY351" fmla="*/ 586089 h 1850341"/>
                <a:gd name="connsiteX352" fmla="*/ 421428 w 1534206"/>
                <a:gd name="connsiteY352" fmla="*/ 614563 h 1850341"/>
                <a:gd name="connsiteX353" fmla="*/ 449903 w 1534206"/>
                <a:gd name="connsiteY353" fmla="*/ 608868 h 1850341"/>
                <a:gd name="connsiteX354" fmla="*/ 512548 w 1534206"/>
                <a:gd name="connsiteY354" fmla="*/ 551920 h 1850341"/>
                <a:gd name="connsiteX355" fmla="*/ 518243 w 1534206"/>
                <a:gd name="connsiteY355" fmla="*/ 574699 h 1850341"/>
                <a:gd name="connsiteX356" fmla="*/ 523938 w 1534206"/>
                <a:gd name="connsiteY356" fmla="*/ 591783 h 1850341"/>
                <a:gd name="connsiteX357" fmla="*/ 506853 w 1534206"/>
                <a:gd name="connsiteY357" fmla="*/ 608868 h 1850341"/>
                <a:gd name="connsiteX358" fmla="*/ 472683 w 1534206"/>
                <a:gd name="connsiteY358" fmla="*/ 643037 h 1850341"/>
                <a:gd name="connsiteX359" fmla="*/ 506853 w 1534206"/>
                <a:gd name="connsiteY359" fmla="*/ 665816 h 1850341"/>
                <a:gd name="connsiteX360" fmla="*/ 523938 w 1534206"/>
                <a:gd name="connsiteY360" fmla="*/ 682901 h 1850341"/>
                <a:gd name="connsiteX361" fmla="*/ 569498 w 1534206"/>
                <a:gd name="connsiteY361" fmla="*/ 699985 h 1850341"/>
                <a:gd name="connsiteX362" fmla="*/ 546718 w 1534206"/>
                <a:gd name="connsiteY362" fmla="*/ 756934 h 1850341"/>
                <a:gd name="connsiteX363" fmla="*/ 518243 w 1534206"/>
                <a:gd name="connsiteY363" fmla="*/ 774018 h 1850341"/>
                <a:gd name="connsiteX364" fmla="*/ 501158 w 1534206"/>
                <a:gd name="connsiteY364" fmla="*/ 808187 h 1850341"/>
                <a:gd name="connsiteX365" fmla="*/ 489768 w 1534206"/>
                <a:gd name="connsiteY365" fmla="*/ 825271 h 1850341"/>
                <a:gd name="connsiteX366" fmla="*/ 495463 w 1534206"/>
                <a:gd name="connsiteY366" fmla="*/ 876525 h 1850341"/>
                <a:gd name="connsiteX367" fmla="*/ 501158 w 1534206"/>
                <a:gd name="connsiteY367" fmla="*/ 893609 h 1850341"/>
                <a:gd name="connsiteX368" fmla="*/ 518243 w 1534206"/>
                <a:gd name="connsiteY368" fmla="*/ 910694 h 1850341"/>
                <a:gd name="connsiteX369" fmla="*/ 541023 w 1534206"/>
                <a:gd name="connsiteY369" fmla="*/ 916389 h 1850341"/>
                <a:gd name="connsiteX370" fmla="*/ 563803 w 1534206"/>
                <a:gd name="connsiteY370" fmla="*/ 950558 h 1850341"/>
                <a:gd name="connsiteX371" fmla="*/ 580888 w 1534206"/>
                <a:gd name="connsiteY371" fmla="*/ 990422 h 1850341"/>
                <a:gd name="connsiteX372" fmla="*/ 597973 w 1534206"/>
                <a:gd name="connsiteY372" fmla="*/ 996116 h 1850341"/>
                <a:gd name="connsiteX373" fmla="*/ 615058 w 1534206"/>
                <a:gd name="connsiteY373" fmla="*/ 996116 h 1850341"/>
                <a:gd name="connsiteX374" fmla="*/ 603668 w 1534206"/>
                <a:gd name="connsiteY374" fmla="*/ 916389 h 1850341"/>
                <a:gd name="connsiteX375" fmla="*/ 592278 w 1534206"/>
                <a:gd name="connsiteY375" fmla="*/ 893609 h 1850341"/>
                <a:gd name="connsiteX376" fmla="*/ 586583 w 1534206"/>
                <a:gd name="connsiteY376" fmla="*/ 870830 h 1850341"/>
                <a:gd name="connsiteX377" fmla="*/ 580888 w 1534206"/>
                <a:gd name="connsiteY377" fmla="*/ 825271 h 1850341"/>
                <a:gd name="connsiteX378" fmla="*/ 615058 w 1534206"/>
                <a:gd name="connsiteY378" fmla="*/ 836661 h 1850341"/>
                <a:gd name="connsiteX379" fmla="*/ 637837 w 1534206"/>
                <a:gd name="connsiteY379" fmla="*/ 830966 h 1850341"/>
                <a:gd name="connsiteX380" fmla="*/ 626447 w 1534206"/>
                <a:gd name="connsiteY380" fmla="*/ 813882 h 1850341"/>
                <a:gd name="connsiteX381" fmla="*/ 592278 w 1534206"/>
                <a:gd name="connsiteY381" fmla="*/ 796797 h 1850341"/>
                <a:gd name="connsiteX382" fmla="*/ 586583 w 1534206"/>
                <a:gd name="connsiteY382" fmla="*/ 779713 h 1850341"/>
                <a:gd name="connsiteX383" fmla="*/ 632142 w 1534206"/>
                <a:gd name="connsiteY383" fmla="*/ 739849 h 1850341"/>
                <a:gd name="connsiteX384" fmla="*/ 626447 w 1534206"/>
                <a:gd name="connsiteY384" fmla="*/ 722765 h 1850341"/>
                <a:gd name="connsiteX385" fmla="*/ 632142 w 1534206"/>
                <a:gd name="connsiteY385" fmla="*/ 779713 h 1850341"/>
                <a:gd name="connsiteX386" fmla="*/ 654922 w 1534206"/>
                <a:gd name="connsiteY386" fmla="*/ 785408 h 1850341"/>
                <a:gd name="connsiteX387" fmla="*/ 677702 w 1534206"/>
                <a:gd name="connsiteY387" fmla="*/ 859440 h 1850341"/>
                <a:gd name="connsiteX388" fmla="*/ 694787 w 1534206"/>
                <a:gd name="connsiteY388" fmla="*/ 870830 h 1850341"/>
                <a:gd name="connsiteX389" fmla="*/ 683397 w 1534206"/>
                <a:gd name="connsiteY389" fmla="*/ 893609 h 1850341"/>
                <a:gd name="connsiteX390" fmla="*/ 700482 w 1534206"/>
                <a:gd name="connsiteY390" fmla="*/ 967642 h 1850341"/>
                <a:gd name="connsiteX391" fmla="*/ 711872 w 1534206"/>
                <a:gd name="connsiteY391" fmla="*/ 984727 h 1850341"/>
                <a:gd name="connsiteX392" fmla="*/ 717567 w 1534206"/>
                <a:gd name="connsiteY392" fmla="*/ 1001811 h 1850341"/>
                <a:gd name="connsiteX393" fmla="*/ 740347 w 1534206"/>
                <a:gd name="connsiteY393" fmla="*/ 1007506 h 1850341"/>
                <a:gd name="connsiteX394" fmla="*/ 757432 w 1534206"/>
                <a:gd name="connsiteY394" fmla="*/ 1013201 h 1850341"/>
                <a:gd name="connsiteX395" fmla="*/ 808687 w 1534206"/>
                <a:gd name="connsiteY395" fmla="*/ 1035980 h 1850341"/>
                <a:gd name="connsiteX396" fmla="*/ 820077 w 1534206"/>
                <a:gd name="connsiteY396" fmla="*/ 1058760 h 1850341"/>
                <a:gd name="connsiteX397" fmla="*/ 859942 w 1534206"/>
                <a:gd name="connsiteY397" fmla="*/ 1075844 h 1850341"/>
                <a:gd name="connsiteX398" fmla="*/ 842857 w 1534206"/>
                <a:gd name="connsiteY398" fmla="*/ 1087234 h 1850341"/>
                <a:gd name="connsiteX399" fmla="*/ 825772 w 1534206"/>
                <a:gd name="connsiteY399" fmla="*/ 1075844 h 1850341"/>
                <a:gd name="connsiteX400" fmla="*/ 797297 w 1534206"/>
                <a:gd name="connsiteY400" fmla="*/ 1047370 h 1850341"/>
                <a:gd name="connsiteX401" fmla="*/ 763127 w 1534206"/>
                <a:gd name="connsiteY401" fmla="*/ 1041675 h 1850341"/>
                <a:gd name="connsiteX402" fmla="*/ 700482 w 1534206"/>
                <a:gd name="connsiteY402" fmla="*/ 1018896 h 1850341"/>
                <a:gd name="connsiteX403" fmla="*/ 677702 w 1534206"/>
                <a:gd name="connsiteY403" fmla="*/ 1001811 h 1850341"/>
                <a:gd name="connsiteX404" fmla="*/ 672007 w 1534206"/>
                <a:gd name="connsiteY404" fmla="*/ 910694 h 1850341"/>
                <a:gd name="connsiteX405" fmla="*/ 637837 w 1534206"/>
                <a:gd name="connsiteY405" fmla="*/ 887915 h 1850341"/>
                <a:gd name="connsiteX406" fmla="*/ 558108 w 1534206"/>
                <a:gd name="connsiteY406" fmla="*/ 916389 h 1850341"/>
                <a:gd name="connsiteX407" fmla="*/ 580888 w 1534206"/>
                <a:gd name="connsiteY407" fmla="*/ 961947 h 1850341"/>
                <a:gd name="connsiteX408" fmla="*/ 615058 w 1534206"/>
                <a:gd name="connsiteY408" fmla="*/ 984727 h 1850341"/>
                <a:gd name="connsiteX409" fmla="*/ 632142 w 1534206"/>
                <a:gd name="connsiteY409" fmla="*/ 1024591 h 1850341"/>
                <a:gd name="connsiteX410" fmla="*/ 643532 w 1534206"/>
                <a:gd name="connsiteY410" fmla="*/ 1058760 h 1850341"/>
                <a:gd name="connsiteX411" fmla="*/ 700482 w 1534206"/>
                <a:gd name="connsiteY411" fmla="*/ 1064454 h 1850341"/>
                <a:gd name="connsiteX412" fmla="*/ 751737 w 1534206"/>
                <a:gd name="connsiteY412" fmla="*/ 1064454 h 1850341"/>
                <a:gd name="connsiteX413" fmla="*/ 768822 w 1534206"/>
                <a:gd name="connsiteY413" fmla="*/ 1138487 h 1850341"/>
                <a:gd name="connsiteX414" fmla="*/ 785907 w 1534206"/>
                <a:gd name="connsiteY414" fmla="*/ 1149877 h 1850341"/>
                <a:gd name="connsiteX415" fmla="*/ 825772 w 1534206"/>
                <a:gd name="connsiteY415" fmla="*/ 1144182 h 1850341"/>
                <a:gd name="connsiteX416" fmla="*/ 882722 w 1534206"/>
                <a:gd name="connsiteY416" fmla="*/ 1138487 h 1850341"/>
                <a:gd name="connsiteX417" fmla="*/ 911196 w 1534206"/>
                <a:gd name="connsiteY417" fmla="*/ 1121403 h 1850341"/>
                <a:gd name="connsiteX418" fmla="*/ 928281 w 1534206"/>
                <a:gd name="connsiteY418" fmla="*/ 1115708 h 1850341"/>
                <a:gd name="connsiteX419" fmla="*/ 916891 w 1534206"/>
                <a:gd name="connsiteY419" fmla="*/ 1053065 h 1850341"/>
                <a:gd name="connsiteX420" fmla="*/ 905501 w 1534206"/>
                <a:gd name="connsiteY420" fmla="*/ 1030285 h 1850341"/>
                <a:gd name="connsiteX421" fmla="*/ 888416 w 1534206"/>
                <a:gd name="connsiteY421" fmla="*/ 1024591 h 1850341"/>
                <a:gd name="connsiteX422" fmla="*/ 888416 w 1534206"/>
                <a:gd name="connsiteY422" fmla="*/ 984727 h 1850341"/>
                <a:gd name="connsiteX423" fmla="*/ 882722 w 1534206"/>
                <a:gd name="connsiteY423" fmla="*/ 944863 h 1850341"/>
                <a:gd name="connsiteX424" fmla="*/ 865637 w 1534206"/>
                <a:gd name="connsiteY424" fmla="*/ 939168 h 1850341"/>
                <a:gd name="connsiteX425" fmla="*/ 842857 w 1534206"/>
                <a:gd name="connsiteY425" fmla="*/ 933473 h 1850341"/>
                <a:gd name="connsiteX426" fmla="*/ 808687 w 1534206"/>
                <a:gd name="connsiteY426" fmla="*/ 916389 h 1850341"/>
                <a:gd name="connsiteX427" fmla="*/ 802992 w 1534206"/>
                <a:gd name="connsiteY427" fmla="*/ 933473 h 1850341"/>
                <a:gd name="connsiteX428" fmla="*/ 791602 w 1534206"/>
                <a:gd name="connsiteY428" fmla="*/ 950558 h 1850341"/>
                <a:gd name="connsiteX429" fmla="*/ 774517 w 1534206"/>
                <a:gd name="connsiteY429" fmla="*/ 944863 h 1850341"/>
                <a:gd name="connsiteX430" fmla="*/ 797297 w 1534206"/>
                <a:gd name="connsiteY430" fmla="*/ 882220 h 1850341"/>
                <a:gd name="connsiteX431" fmla="*/ 774517 w 1534206"/>
                <a:gd name="connsiteY431" fmla="*/ 870830 h 1850341"/>
                <a:gd name="connsiteX432" fmla="*/ 751737 w 1534206"/>
                <a:gd name="connsiteY432" fmla="*/ 848051 h 1850341"/>
                <a:gd name="connsiteX433" fmla="*/ 740347 w 1534206"/>
                <a:gd name="connsiteY433" fmla="*/ 808187 h 1850341"/>
                <a:gd name="connsiteX434" fmla="*/ 797297 w 1534206"/>
                <a:gd name="connsiteY434" fmla="*/ 779713 h 1850341"/>
                <a:gd name="connsiteX435" fmla="*/ 780212 w 1534206"/>
                <a:gd name="connsiteY435" fmla="*/ 785408 h 1850341"/>
                <a:gd name="connsiteX436" fmla="*/ 791602 w 1534206"/>
                <a:gd name="connsiteY436" fmla="*/ 808187 h 1850341"/>
                <a:gd name="connsiteX437" fmla="*/ 797297 w 1534206"/>
                <a:gd name="connsiteY437" fmla="*/ 825271 h 1850341"/>
                <a:gd name="connsiteX438" fmla="*/ 814382 w 1534206"/>
                <a:gd name="connsiteY438" fmla="*/ 836661 h 1850341"/>
                <a:gd name="connsiteX439" fmla="*/ 825772 w 1534206"/>
                <a:gd name="connsiteY439" fmla="*/ 853746 h 1850341"/>
                <a:gd name="connsiteX440" fmla="*/ 854247 w 1534206"/>
                <a:gd name="connsiteY440" fmla="*/ 870830 h 1850341"/>
                <a:gd name="connsiteX441" fmla="*/ 871332 w 1534206"/>
                <a:gd name="connsiteY441" fmla="*/ 882220 h 1850341"/>
                <a:gd name="connsiteX442" fmla="*/ 905501 w 1534206"/>
                <a:gd name="connsiteY442" fmla="*/ 904999 h 1850341"/>
                <a:gd name="connsiteX443" fmla="*/ 916891 w 1534206"/>
                <a:gd name="connsiteY443" fmla="*/ 848051 h 1850341"/>
                <a:gd name="connsiteX444" fmla="*/ 922586 w 1534206"/>
                <a:gd name="connsiteY444" fmla="*/ 819577 h 1850341"/>
                <a:gd name="connsiteX445" fmla="*/ 905501 w 1534206"/>
                <a:gd name="connsiteY445" fmla="*/ 808187 h 1850341"/>
                <a:gd name="connsiteX446" fmla="*/ 877027 w 1534206"/>
                <a:gd name="connsiteY446" fmla="*/ 762628 h 1850341"/>
                <a:gd name="connsiteX447" fmla="*/ 865637 w 1534206"/>
                <a:gd name="connsiteY447" fmla="*/ 745544 h 1850341"/>
                <a:gd name="connsiteX448" fmla="*/ 854247 w 1534206"/>
                <a:gd name="connsiteY448" fmla="*/ 722765 h 1850341"/>
                <a:gd name="connsiteX449" fmla="*/ 825772 w 1534206"/>
                <a:gd name="connsiteY449" fmla="*/ 688596 h 1850341"/>
                <a:gd name="connsiteX450" fmla="*/ 814382 w 1534206"/>
                <a:gd name="connsiteY450" fmla="*/ 660121 h 1850341"/>
                <a:gd name="connsiteX451" fmla="*/ 797297 w 1534206"/>
                <a:gd name="connsiteY451" fmla="*/ 643037 h 1850341"/>
                <a:gd name="connsiteX452" fmla="*/ 763127 w 1534206"/>
                <a:gd name="connsiteY452" fmla="*/ 620258 h 1850341"/>
                <a:gd name="connsiteX453" fmla="*/ 746042 w 1534206"/>
                <a:gd name="connsiteY453" fmla="*/ 625952 h 1850341"/>
                <a:gd name="connsiteX454" fmla="*/ 751737 w 1534206"/>
                <a:gd name="connsiteY454" fmla="*/ 665816 h 1850341"/>
                <a:gd name="connsiteX455" fmla="*/ 746042 w 1534206"/>
                <a:gd name="connsiteY455" fmla="*/ 682901 h 1850341"/>
                <a:gd name="connsiteX456" fmla="*/ 728957 w 1534206"/>
                <a:gd name="connsiteY456" fmla="*/ 677206 h 1850341"/>
                <a:gd name="connsiteX457" fmla="*/ 711872 w 1534206"/>
                <a:gd name="connsiteY457" fmla="*/ 660121 h 1850341"/>
                <a:gd name="connsiteX458" fmla="*/ 717567 w 1534206"/>
                <a:gd name="connsiteY458" fmla="*/ 643037 h 1850341"/>
                <a:gd name="connsiteX459" fmla="*/ 751737 w 1534206"/>
                <a:gd name="connsiteY459" fmla="*/ 625952 h 1850341"/>
                <a:gd name="connsiteX460" fmla="*/ 763127 w 1534206"/>
                <a:gd name="connsiteY460" fmla="*/ 608868 h 1850341"/>
                <a:gd name="connsiteX461" fmla="*/ 734652 w 1534206"/>
                <a:gd name="connsiteY461" fmla="*/ 597478 h 1850341"/>
                <a:gd name="connsiteX462" fmla="*/ 706177 w 1534206"/>
                <a:gd name="connsiteY462" fmla="*/ 569004 h 1850341"/>
                <a:gd name="connsiteX463" fmla="*/ 666312 w 1534206"/>
                <a:gd name="connsiteY463" fmla="*/ 546225 h 1850341"/>
                <a:gd name="connsiteX464" fmla="*/ 654922 w 1534206"/>
                <a:gd name="connsiteY464" fmla="*/ 529140 h 1850341"/>
                <a:gd name="connsiteX465" fmla="*/ 672007 w 1534206"/>
                <a:gd name="connsiteY465" fmla="*/ 517751 h 1850341"/>
                <a:gd name="connsiteX466" fmla="*/ 700482 w 1534206"/>
                <a:gd name="connsiteY466" fmla="*/ 494971 h 1850341"/>
                <a:gd name="connsiteX467" fmla="*/ 683397 w 1534206"/>
                <a:gd name="connsiteY467" fmla="*/ 489276 h 1850341"/>
                <a:gd name="connsiteX468" fmla="*/ 700482 w 1534206"/>
                <a:gd name="connsiteY468" fmla="*/ 500666 h 1850341"/>
                <a:gd name="connsiteX469" fmla="*/ 723262 w 1534206"/>
                <a:gd name="connsiteY469" fmla="*/ 489276 h 1850341"/>
                <a:gd name="connsiteX470" fmla="*/ 711872 w 1534206"/>
                <a:gd name="connsiteY470" fmla="*/ 472192 h 1850341"/>
                <a:gd name="connsiteX471" fmla="*/ 689092 w 1534206"/>
                <a:gd name="connsiteY471" fmla="*/ 466497 h 1850341"/>
                <a:gd name="connsiteX472" fmla="*/ 672007 w 1534206"/>
                <a:gd name="connsiteY472" fmla="*/ 443718 h 1850341"/>
                <a:gd name="connsiteX473" fmla="*/ 706177 w 1534206"/>
                <a:gd name="connsiteY473" fmla="*/ 455107 h 1850341"/>
                <a:gd name="connsiteX474" fmla="*/ 723262 w 1534206"/>
                <a:gd name="connsiteY474" fmla="*/ 477887 h 1850341"/>
                <a:gd name="connsiteX475" fmla="*/ 763127 w 1534206"/>
                <a:gd name="connsiteY475" fmla="*/ 443718 h 1850341"/>
                <a:gd name="connsiteX476" fmla="*/ 757432 w 1534206"/>
                <a:gd name="connsiteY476" fmla="*/ 420938 h 1850341"/>
                <a:gd name="connsiteX477" fmla="*/ 734652 w 1534206"/>
                <a:gd name="connsiteY477" fmla="*/ 403854 h 1850341"/>
                <a:gd name="connsiteX478" fmla="*/ 780212 w 1534206"/>
                <a:gd name="connsiteY478" fmla="*/ 381075 h 1850341"/>
                <a:gd name="connsiteX479" fmla="*/ 768822 w 1534206"/>
                <a:gd name="connsiteY479" fmla="*/ 386770 h 1850341"/>
                <a:gd name="connsiteX480" fmla="*/ 757432 w 1534206"/>
                <a:gd name="connsiteY480" fmla="*/ 466497 h 1850341"/>
                <a:gd name="connsiteX481" fmla="*/ 746042 w 1534206"/>
                <a:gd name="connsiteY481" fmla="*/ 483582 h 1850341"/>
                <a:gd name="connsiteX482" fmla="*/ 740347 w 1534206"/>
                <a:gd name="connsiteY482" fmla="*/ 529140 h 1850341"/>
                <a:gd name="connsiteX483" fmla="*/ 797297 w 1534206"/>
                <a:gd name="connsiteY483" fmla="*/ 563309 h 1850341"/>
                <a:gd name="connsiteX484" fmla="*/ 825772 w 1534206"/>
                <a:gd name="connsiteY484" fmla="*/ 580394 h 1850341"/>
                <a:gd name="connsiteX485" fmla="*/ 842857 w 1534206"/>
                <a:gd name="connsiteY485" fmla="*/ 586089 h 1850341"/>
                <a:gd name="connsiteX486" fmla="*/ 865637 w 1534206"/>
                <a:gd name="connsiteY486" fmla="*/ 608868 h 1850341"/>
                <a:gd name="connsiteX487" fmla="*/ 871332 w 1534206"/>
                <a:gd name="connsiteY487" fmla="*/ 631647 h 1850341"/>
                <a:gd name="connsiteX488" fmla="*/ 899806 w 1534206"/>
                <a:gd name="connsiteY488" fmla="*/ 660121 h 1850341"/>
                <a:gd name="connsiteX489" fmla="*/ 922586 w 1534206"/>
                <a:gd name="connsiteY489" fmla="*/ 654427 h 1850341"/>
                <a:gd name="connsiteX490" fmla="*/ 916891 w 1534206"/>
                <a:gd name="connsiteY490" fmla="*/ 620258 h 1850341"/>
                <a:gd name="connsiteX491" fmla="*/ 911196 w 1534206"/>
                <a:gd name="connsiteY491" fmla="*/ 591783 h 1850341"/>
                <a:gd name="connsiteX492" fmla="*/ 928281 w 1534206"/>
                <a:gd name="connsiteY492" fmla="*/ 477887 h 1850341"/>
                <a:gd name="connsiteX493" fmla="*/ 939671 w 1534206"/>
                <a:gd name="connsiteY493" fmla="*/ 449413 h 1850341"/>
                <a:gd name="connsiteX494" fmla="*/ 905501 w 1534206"/>
                <a:gd name="connsiteY494" fmla="*/ 381075 h 1850341"/>
                <a:gd name="connsiteX495" fmla="*/ 922586 w 1534206"/>
                <a:gd name="connsiteY495" fmla="*/ 369685 h 1850341"/>
                <a:gd name="connsiteX496" fmla="*/ 933976 w 1534206"/>
                <a:gd name="connsiteY496" fmla="*/ 352601 h 1850341"/>
                <a:gd name="connsiteX497" fmla="*/ 939671 w 1534206"/>
                <a:gd name="connsiteY497" fmla="*/ 381075 h 1850341"/>
                <a:gd name="connsiteX498" fmla="*/ 945366 w 1534206"/>
                <a:gd name="connsiteY498" fmla="*/ 420938 h 1850341"/>
                <a:gd name="connsiteX499" fmla="*/ 973841 w 1534206"/>
                <a:gd name="connsiteY499" fmla="*/ 415244 h 1850341"/>
                <a:gd name="connsiteX500" fmla="*/ 996621 w 1534206"/>
                <a:gd name="connsiteY500" fmla="*/ 375380 h 1850341"/>
                <a:gd name="connsiteX501" fmla="*/ 973841 w 1534206"/>
                <a:gd name="connsiteY501" fmla="*/ 392464 h 1850341"/>
                <a:gd name="connsiteX502" fmla="*/ 956756 w 1534206"/>
                <a:gd name="connsiteY502" fmla="*/ 426633 h 1850341"/>
                <a:gd name="connsiteX503" fmla="*/ 956756 w 1534206"/>
                <a:gd name="connsiteY503" fmla="*/ 563309 h 1850341"/>
                <a:gd name="connsiteX504" fmla="*/ 962451 w 1534206"/>
                <a:gd name="connsiteY504" fmla="*/ 756934 h 1850341"/>
                <a:gd name="connsiteX505" fmla="*/ 1036486 w 1534206"/>
                <a:gd name="connsiteY505" fmla="*/ 745544 h 1850341"/>
                <a:gd name="connsiteX506" fmla="*/ 1042181 w 1534206"/>
                <a:gd name="connsiteY506" fmla="*/ 711375 h 1850341"/>
                <a:gd name="connsiteX507" fmla="*/ 1053571 w 1534206"/>
                <a:gd name="connsiteY507" fmla="*/ 677206 h 1850341"/>
                <a:gd name="connsiteX508" fmla="*/ 1059266 w 1534206"/>
                <a:gd name="connsiteY508" fmla="*/ 654427 h 1850341"/>
                <a:gd name="connsiteX509" fmla="*/ 1076351 w 1534206"/>
                <a:gd name="connsiteY509" fmla="*/ 620258 h 1850341"/>
                <a:gd name="connsiteX510" fmla="*/ 1082046 w 1534206"/>
                <a:gd name="connsiteY510" fmla="*/ 586089 h 1850341"/>
                <a:gd name="connsiteX511" fmla="*/ 1116216 w 1534206"/>
                <a:gd name="connsiteY511" fmla="*/ 563309 h 1850341"/>
                <a:gd name="connsiteX512" fmla="*/ 1127606 w 1534206"/>
                <a:gd name="connsiteY512" fmla="*/ 546225 h 1850341"/>
                <a:gd name="connsiteX513" fmla="*/ 1110521 w 1534206"/>
                <a:gd name="connsiteY513" fmla="*/ 540530 h 1850341"/>
                <a:gd name="connsiteX514" fmla="*/ 1116216 w 1534206"/>
                <a:gd name="connsiteY514" fmla="*/ 500666 h 1850341"/>
                <a:gd name="connsiteX515" fmla="*/ 1121911 w 1534206"/>
                <a:gd name="connsiteY515" fmla="*/ 449413 h 1850341"/>
                <a:gd name="connsiteX516" fmla="*/ 1184555 w 1534206"/>
                <a:gd name="connsiteY516" fmla="*/ 466497 h 1850341"/>
                <a:gd name="connsiteX517" fmla="*/ 1201640 w 1534206"/>
                <a:gd name="connsiteY517" fmla="*/ 489276 h 1850341"/>
                <a:gd name="connsiteX518" fmla="*/ 1207335 w 1534206"/>
                <a:gd name="connsiteY518" fmla="*/ 523445 h 1850341"/>
                <a:gd name="connsiteX519" fmla="*/ 1195945 w 1534206"/>
                <a:gd name="connsiteY519" fmla="*/ 540530 h 1850341"/>
                <a:gd name="connsiteX520" fmla="*/ 1156080 w 1534206"/>
                <a:gd name="connsiteY520" fmla="*/ 574699 h 1850341"/>
                <a:gd name="connsiteX521" fmla="*/ 1144691 w 1534206"/>
                <a:gd name="connsiteY521" fmla="*/ 597478 h 1850341"/>
                <a:gd name="connsiteX522" fmla="*/ 1110521 w 1534206"/>
                <a:gd name="connsiteY522" fmla="*/ 654427 h 1850341"/>
                <a:gd name="connsiteX523" fmla="*/ 1087741 w 1534206"/>
                <a:gd name="connsiteY523" fmla="*/ 717070 h 1850341"/>
                <a:gd name="connsiteX524" fmla="*/ 1076351 w 1534206"/>
                <a:gd name="connsiteY524" fmla="*/ 739849 h 1850341"/>
                <a:gd name="connsiteX525" fmla="*/ 1013706 w 1534206"/>
                <a:gd name="connsiteY525" fmla="*/ 791102 h 1850341"/>
                <a:gd name="connsiteX526" fmla="*/ 996621 w 1534206"/>
                <a:gd name="connsiteY526" fmla="*/ 796797 h 1850341"/>
                <a:gd name="connsiteX527" fmla="*/ 968146 w 1534206"/>
                <a:gd name="connsiteY527" fmla="*/ 819577 h 1850341"/>
                <a:gd name="connsiteX528" fmla="*/ 962451 w 1534206"/>
                <a:gd name="connsiteY528" fmla="*/ 836661 h 1850341"/>
                <a:gd name="connsiteX529" fmla="*/ 968146 w 1534206"/>
                <a:gd name="connsiteY529" fmla="*/ 939168 h 1850341"/>
                <a:gd name="connsiteX530" fmla="*/ 1047876 w 1534206"/>
                <a:gd name="connsiteY530" fmla="*/ 933473 h 1850341"/>
                <a:gd name="connsiteX531" fmla="*/ 1070656 w 1534206"/>
                <a:gd name="connsiteY531" fmla="*/ 927778 h 1850341"/>
                <a:gd name="connsiteX532" fmla="*/ 1059266 w 1534206"/>
                <a:gd name="connsiteY532" fmla="*/ 910694 h 1850341"/>
                <a:gd name="connsiteX533" fmla="*/ 1064961 w 1534206"/>
                <a:gd name="connsiteY533" fmla="*/ 865135 h 1850341"/>
                <a:gd name="connsiteX534" fmla="*/ 1104826 w 1534206"/>
                <a:gd name="connsiteY534" fmla="*/ 870830 h 1850341"/>
                <a:gd name="connsiteX535" fmla="*/ 1110521 w 1534206"/>
                <a:gd name="connsiteY535" fmla="*/ 887915 h 1850341"/>
                <a:gd name="connsiteX536" fmla="*/ 1144691 w 1534206"/>
                <a:gd name="connsiteY536" fmla="*/ 910694 h 1850341"/>
                <a:gd name="connsiteX537" fmla="*/ 1218725 w 1534206"/>
                <a:gd name="connsiteY537" fmla="*/ 870830 h 1850341"/>
                <a:gd name="connsiteX538" fmla="*/ 1235810 w 1534206"/>
                <a:gd name="connsiteY538" fmla="*/ 739849 h 1850341"/>
                <a:gd name="connsiteX539" fmla="*/ 1252895 w 1534206"/>
                <a:gd name="connsiteY539" fmla="*/ 694290 h 1850341"/>
                <a:gd name="connsiteX540" fmla="*/ 1275675 w 1534206"/>
                <a:gd name="connsiteY540" fmla="*/ 699985 h 1850341"/>
                <a:gd name="connsiteX541" fmla="*/ 1281370 w 1534206"/>
                <a:gd name="connsiteY541" fmla="*/ 717070 h 1850341"/>
                <a:gd name="connsiteX542" fmla="*/ 1269980 w 1534206"/>
                <a:gd name="connsiteY542" fmla="*/ 768323 h 1850341"/>
                <a:gd name="connsiteX543" fmla="*/ 1264285 w 1534206"/>
                <a:gd name="connsiteY543" fmla="*/ 813882 h 1850341"/>
                <a:gd name="connsiteX544" fmla="*/ 1241505 w 1534206"/>
                <a:gd name="connsiteY544" fmla="*/ 859440 h 1850341"/>
                <a:gd name="connsiteX545" fmla="*/ 1235810 w 1534206"/>
                <a:gd name="connsiteY545" fmla="*/ 876525 h 1850341"/>
                <a:gd name="connsiteX546" fmla="*/ 1275675 w 1534206"/>
                <a:gd name="connsiteY546" fmla="*/ 904999 h 1850341"/>
                <a:gd name="connsiteX547" fmla="*/ 1298455 w 1534206"/>
                <a:gd name="connsiteY547" fmla="*/ 910694 h 1850341"/>
                <a:gd name="connsiteX548" fmla="*/ 1241505 w 1534206"/>
                <a:gd name="connsiteY548" fmla="*/ 933473 h 1850341"/>
                <a:gd name="connsiteX549" fmla="*/ 1201640 w 1534206"/>
                <a:gd name="connsiteY549" fmla="*/ 944863 h 1850341"/>
                <a:gd name="connsiteX550" fmla="*/ 1190250 w 1534206"/>
                <a:gd name="connsiteY550" fmla="*/ 961947 h 1850341"/>
                <a:gd name="connsiteX551" fmla="*/ 1201640 w 1534206"/>
                <a:gd name="connsiteY551" fmla="*/ 1001811 h 1850341"/>
                <a:gd name="connsiteX552" fmla="*/ 1184555 w 1534206"/>
                <a:gd name="connsiteY552" fmla="*/ 1007506 h 1850341"/>
                <a:gd name="connsiteX553" fmla="*/ 1167470 w 1534206"/>
                <a:gd name="connsiteY553" fmla="*/ 996116 h 1850341"/>
                <a:gd name="connsiteX554" fmla="*/ 1156080 w 1534206"/>
                <a:gd name="connsiteY554" fmla="*/ 1013201 h 1850341"/>
                <a:gd name="connsiteX555" fmla="*/ 1138996 w 1534206"/>
                <a:gd name="connsiteY555" fmla="*/ 1018896 h 1850341"/>
                <a:gd name="connsiteX556" fmla="*/ 1133301 w 1534206"/>
                <a:gd name="connsiteY556" fmla="*/ 979032 h 1850341"/>
                <a:gd name="connsiteX557" fmla="*/ 1116216 w 1534206"/>
                <a:gd name="connsiteY557" fmla="*/ 967642 h 1850341"/>
                <a:gd name="connsiteX558" fmla="*/ 1030791 w 1534206"/>
                <a:gd name="connsiteY558" fmla="*/ 973337 h 1850341"/>
                <a:gd name="connsiteX559" fmla="*/ 1013706 w 1534206"/>
                <a:gd name="connsiteY559" fmla="*/ 984727 h 1850341"/>
                <a:gd name="connsiteX560" fmla="*/ 1019401 w 1534206"/>
                <a:gd name="connsiteY560" fmla="*/ 1104318 h 1850341"/>
                <a:gd name="connsiteX561" fmla="*/ 1053571 w 1534206"/>
                <a:gd name="connsiteY561" fmla="*/ 1121403 h 1850341"/>
                <a:gd name="connsiteX562" fmla="*/ 1150385 w 1534206"/>
                <a:gd name="connsiteY562" fmla="*/ 1127098 h 1850341"/>
                <a:gd name="connsiteX563" fmla="*/ 1184555 w 1534206"/>
                <a:gd name="connsiteY563" fmla="*/ 1132792 h 1850341"/>
                <a:gd name="connsiteX564" fmla="*/ 1201640 w 1534206"/>
                <a:gd name="connsiteY564" fmla="*/ 1138487 h 1850341"/>
                <a:gd name="connsiteX565" fmla="*/ 1258590 w 1534206"/>
                <a:gd name="connsiteY565" fmla="*/ 1132792 h 1850341"/>
                <a:gd name="connsiteX566" fmla="*/ 1287065 w 1534206"/>
                <a:gd name="connsiteY566" fmla="*/ 1104318 h 1850341"/>
                <a:gd name="connsiteX567" fmla="*/ 1304150 w 1534206"/>
                <a:gd name="connsiteY567" fmla="*/ 1092929 h 1850341"/>
                <a:gd name="connsiteX568" fmla="*/ 1315540 w 1534206"/>
                <a:gd name="connsiteY568" fmla="*/ 1070149 h 1850341"/>
                <a:gd name="connsiteX569" fmla="*/ 1332625 w 1534206"/>
                <a:gd name="connsiteY569" fmla="*/ 1053065 h 1850341"/>
                <a:gd name="connsiteX570" fmla="*/ 1355405 w 1534206"/>
                <a:gd name="connsiteY570" fmla="*/ 1024591 h 1850341"/>
                <a:gd name="connsiteX571" fmla="*/ 1378185 w 1534206"/>
                <a:gd name="connsiteY571" fmla="*/ 984727 h 1850341"/>
                <a:gd name="connsiteX572" fmla="*/ 1383880 w 1534206"/>
                <a:gd name="connsiteY572" fmla="*/ 967642 h 1850341"/>
                <a:gd name="connsiteX573" fmla="*/ 1412355 w 1534206"/>
                <a:gd name="connsiteY573" fmla="*/ 944863 h 1850341"/>
                <a:gd name="connsiteX574" fmla="*/ 1418049 w 1534206"/>
                <a:gd name="connsiteY574" fmla="*/ 927778 h 1850341"/>
                <a:gd name="connsiteX575" fmla="*/ 1429439 w 1534206"/>
                <a:gd name="connsiteY575" fmla="*/ 904999 h 1850341"/>
                <a:gd name="connsiteX576" fmla="*/ 1418049 w 1534206"/>
                <a:gd name="connsiteY576" fmla="*/ 870830 h 1850341"/>
                <a:gd name="connsiteX577" fmla="*/ 1429439 w 1534206"/>
                <a:gd name="connsiteY577" fmla="*/ 813882 h 1850341"/>
                <a:gd name="connsiteX578" fmla="*/ 1446524 w 1534206"/>
                <a:gd name="connsiteY578" fmla="*/ 791102 h 1850341"/>
                <a:gd name="connsiteX579" fmla="*/ 1469304 w 1534206"/>
                <a:gd name="connsiteY579" fmla="*/ 779713 h 1850341"/>
                <a:gd name="connsiteX580" fmla="*/ 1429439 w 1534206"/>
                <a:gd name="connsiteY580" fmla="*/ 272873 h 1850341"/>
                <a:gd name="connsiteX581" fmla="*/ 1457914 w 1534206"/>
                <a:gd name="connsiteY581" fmla="*/ 227314 h 1850341"/>
                <a:gd name="connsiteX582" fmla="*/ 1469304 w 1534206"/>
                <a:gd name="connsiteY582" fmla="*/ 210230 h 1850341"/>
                <a:gd name="connsiteX583" fmla="*/ 1509169 w 1534206"/>
                <a:gd name="connsiteY583" fmla="*/ 170366 h 1850341"/>
                <a:gd name="connsiteX584" fmla="*/ 1486389 w 1534206"/>
                <a:gd name="connsiteY584" fmla="*/ 136197 h 1850341"/>
                <a:gd name="connsiteX585" fmla="*/ 1534193 w 1534206"/>
                <a:gd name="connsiteY585" fmla="*/ 124807 h 1850341"/>
                <a:gd name="connsiteX586" fmla="*/ 1480694 w 1534206"/>
                <a:gd name="connsiteY586" fmla="*/ 39385 h 1850341"/>
                <a:gd name="connsiteX0" fmla="*/ 1480694 w 1509169"/>
                <a:gd name="connsiteY0" fmla="*/ 39385 h 1850341"/>
                <a:gd name="connsiteX1" fmla="*/ 1498954 w 1509169"/>
                <a:gd name="connsiteY1" fmla="*/ 97485 h 1850341"/>
                <a:gd name="connsiteX2" fmla="*/ 1425091 w 1509169"/>
                <a:gd name="connsiteY2" fmla="*/ 39739 h 1850341"/>
                <a:gd name="connsiteX3" fmla="*/ 1486389 w 1509169"/>
                <a:gd name="connsiteY3" fmla="*/ 791102 h 1850341"/>
                <a:gd name="connsiteX4" fmla="*/ 1474999 w 1509169"/>
                <a:gd name="connsiteY4" fmla="*/ 836661 h 1850341"/>
                <a:gd name="connsiteX5" fmla="*/ 1457914 w 1509169"/>
                <a:gd name="connsiteY5" fmla="*/ 899304 h 1850341"/>
                <a:gd name="connsiteX6" fmla="*/ 1452219 w 1509169"/>
                <a:gd name="connsiteY6" fmla="*/ 922084 h 1850341"/>
                <a:gd name="connsiteX7" fmla="*/ 1446524 w 1509169"/>
                <a:gd name="connsiteY7" fmla="*/ 956253 h 1850341"/>
                <a:gd name="connsiteX8" fmla="*/ 1412355 w 1509169"/>
                <a:gd name="connsiteY8" fmla="*/ 979032 h 1850341"/>
                <a:gd name="connsiteX9" fmla="*/ 1361100 w 1509169"/>
                <a:gd name="connsiteY9" fmla="*/ 1035980 h 1850341"/>
                <a:gd name="connsiteX10" fmla="*/ 1338320 w 1509169"/>
                <a:gd name="connsiteY10" fmla="*/ 1087234 h 1850341"/>
                <a:gd name="connsiteX11" fmla="*/ 1315540 w 1509169"/>
                <a:gd name="connsiteY11" fmla="*/ 1132792 h 1850341"/>
                <a:gd name="connsiteX12" fmla="*/ 1298455 w 1509169"/>
                <a:gd name="connsiteY12" fmla="*/ 1161266 h 1850341"/>
                <a:gd name="connsiteX13" fmla="*/ 1281370 w 1509169"/>
                <a:gd name="connsiteY13" fmla="*/ 1166961 h 1850341"/>
                <a:gd name="connsiteX14" fmla="*/ 1235810 w 1509169"/>
                <a:gd name="connsiteY14" fmla="*/ 1184046 h 1850341"/>
                <a:gd name="connsiteX15" fmla="*/ 1218725 w 1509169"/>
                <a:gd name="connsiteY15" fmla="*/ 1195435 h 1850341"/>
                <a:gd name="connsiteX16" fmla="*/ 1224420 w 1509169"/>
                <a:gd name="connsiteY16" fmla="*/ 1218215 h 1850341"/>
                <a:gd name="connsiteX17" fmla="*/ 1241505 w 1509169"/>
                <a:gd name="connsiteY17" fmla="*/ 1223910 h 1850341"/>
                <a:gd name="connsiteX18" fmla="*/ 1281370 w 1509169"/>
                <a:gd name="connsiteY18" fmla="*/ 1252384 h 1850341"/>
                <a:gd name="connsiteX19" fmla="*/ 1315540 w 1509169"/>
                <a:gd name="connsiteY19" fmla="*/ 1275163 h 1850341"/>
                <a:gd name="connsiteX20" fmla="*/ 1326930 w 1509169"/>
                <a:gd name="connsiteY20" fmla="*/ 1292248 h 1850341"/>
                <a:gd name="connsiteX21" fmla="*/ 1338320 w 1509169"/>
                <a:gd name="connsiteY21" fmla="*/ 1326417 h 1850341"/>
                <a:gd name="connsiteX22" fmla="*/ 1344015 w 1509169"/>
                <a:gd name="connsiteY22" fmla="*/ 1343501 h 1850341"/>
                <a:gd name="connsiteX23" fmla="*/ 1355405 w 1509169"/>
                <a:gd name="connsiteY23" fmla="*/ 1366280 h 1850341"/>
                <a:gd name="connsiteX24" fmla="*/ 1366795 w 1509169"/>
                <a:gd name="connsiteY24" fmla="*/ 1400449 h 1850341"/>
                <a:gd name="connsiteX25" fmla="*/ 1372490 w 1509169"/>
                <a:gd name="connsiteY25" fmla="*/ 1417534 h 1850341"/>
                <a:gd name="connsiteX26" fmla="*/ 1406660 w 1509169"/>
                <a:gd name="connsiteY26" fmla="*/ 1474482 h 1850341"/>
                <a:gd name="connsiteX27" fmla="*/ 1418049 w 1509169"/>
                <a:gd name="connsiteY27" fmla="*/ 1508651 h 1850341"/>
                <a:gd name="connsiteX28" fmla="*/ 1429439 w 1509169"/>
                <a:gd name="connsiteY28" fmla="*/ 1525736 h 1850341"/>
                <a:gd name="connsiteX29" fmla="*/ 1446524 w 1509169"/>
                <a:gd name="connsiteY29" fmla="*/ 1576989 h 1850341"/>
                <a:gd name="connsiteX30" fmla="*/ 1457914 w 1509169"/>
                <a:gd name="connsiteY30" fmla="*/ 1594074 h 1850341"/>
                <a:gd name="connsiteX31" fmla="*/ 1474999 w 1509169"/>
                <a:gd name="connsiteY31" fmla="*/ 1645327 h 1850341"/>
                <a:gd name="connsiteX32" fmla="*/ 1480694 w 1509169"/>
                <a:gd name="connsiteY32" fmla="*/ 1690886 h 1850341"/>
                <a:gd name="connsiteX33" fmla="*/ 1486389 w 1509169"/>
                <a:gd name="connsiteY33" fmla="*/ 1725055 h 1850341"/>
                <a:gd name="connsiteX34" fmla="*/ 1480694 w 1509169"/>
                <a:gd name="connsiteY34" fmla="*/ 1799088 h 1850341"/>
                <a:gd name="connsiteX35" fmla="*/ 1440829 w 1509169"/>
                <a:gd name="connsiteY35" fmla="*/ 1747834 h 1850341"/>
                <a:gd name="connsiteX36" fmla="*/ 1429439 w 1509169"/>
                <a:gd name="connsiteY36" fmla="*/ 1679496 h 1850341"/>
                <a:gd name="connsiteX37" fmla="*/ 1418049 w 1509169"/>
                <a:gd name="connsiteY37" fmla="*/ 1662412 h 1850341"/>
                <a:gd name="connsiteX38" fmla="*/ 1412355 w 1509169"/>
                <a:gd name="connsiteY38" fmla="*/ 1645327 h 1850341"/>
                <a:gd name="connsiteX39" fmla="*/ 1395270 w 1509169"/>
                <a:gd name="connsiteY39" fmla="*/ 1633937 h 1850341"/>
                <a:gd name="connsiteX40" fmla="*/ 1389575 w 1509169"/>
                <a:gd name="connsiteY40" fmla="*/ 1594074 h 1850341"/>
                <a:gd name="connsiteX41" fmla="*/ 1378185 w 1509169"/>
                <a:gd name="connsiteY41" fmla="*/ 1559905 h 1850341"/>
                <a:gd name="connsiteX42" fmla="*/ 1372490 w 1509169"/>
                <a:gd name="connsiteY42" fmla="*/ 1537125 h 1850341"/>
                <a:gd name="connsiteX43" fmla="*/ 1355405 w 1509169"/>
                <a:gd name="connsiteY43" fmla="*/ 1514346 h 1850341"/>
                <a:gd name="connsiteX44" fmla="*/ 1349710 w 1509169"/>
                <a:gd name="connsiteY44" fmla="*/ 1474482 h 1850341"/>
                <a:gd name="connsiteX45" fmla="*/ 1338320 w 1509169"/>
                <a:gd name="connsiteY45" fmla="*/ 1440313 h 1850341"/>
                <a:gd name="connsiteX46" fmla="*/ 1321235 w 1509169"/>
                <a:gd name="connsiteY46" fmla="*/ 1394755 h 1850341"/>
                <a:gd name="connsiteX47" fmla="*/ 1315540 w 1509169"/>
                <a:gd name="connsiteY47" fmla="*/ 1349196 h 1850341"/>
                <a:gd name="connsiteX48" fmla="*/ 1298455 w 1509169"/>
                <a:gd name="connsiteY48" fmla="*/ 1343501 h 1850341"/>
                <a:gd name="connsiteX49" fmla="*/ 1281370 w 1509169"/>
                <a:gd name="connsiteY49" fmla="*/ 1332111 h 1850341"/>
                <a:gd name="connsiteX50" fmla="*/ 1247200 w 1509169"/>
                <a:gd name="connsiteY50" fmla="*/ 1320722 h 1850341"/>
                <a:gd name="connsiteX51" fmla="*/ 1213030 w 1509169"/>
                <a:gd name="connsiteY51" fmla="*/ 1297942 h 1850341"/>
                <a:gd name="connsiteX52" fmla="*/ 1178860 w 1509169"/>
                <a:gd name="connsiteY52" fmla="*/ 1286553 h 1850341"/>
                <a:gd name="connsiteX53" fmla="*/ 1173165 w 1509169"/>
                <a:gd name="connsiteY53" fmla="*/ 1343501 h 1850341"/>
                <a:gd name="connsiteX54" fmla="*/ 1156080 w 1509169"/>
                <a:gd name="connsiteY54" fmla="*/ 1354891 h 1850341"/>
                <a:gd name="connsiteX55" fmla="*/ 1161775 w 1509169"/>
                <a:gd name="connsiteY55" fmla="*/ 1377670 h 1850341"/>
                <a:gd name="connsiteX56" fmla="*/ 1167470 w 1509169"/>
                <a:gd name="connsiteY56" fmla="*/ 1394755 h 1850341"/>
                <a:gd name="connsiteX57" fmla="*/ 1190250 w 1509169"/>
                <a:gd name="connsiteY57" fmla="*/ 1417534 h 1850341"/>
                <a:gd name="connsiteX58" fmla="*/ 1201640 w 1509169"/>
                <a:gd name="connsiteY58" fmla="*/ 1434618 h 1850341"/>
                <a:gd name="connsiteX59" fmla="*/ 1201640 w 1509169"/>
                <a:gd name="connsiteY59" fmla="*/ 1480177 h 1850341"/>
                <a:gd name="connsiteX60" fmla="*/ 1235810 w 1509169"/>
                <a:gd name="connsiteY60" fmla="*/ 1497262 h 1850341"/>
                <a:gd name="connsiteX61" fmla="*/ 1275675 w 1509169"/>
                <a:gd name="connsiteY61" fmla="*/ 1514346 h 1850341"/>
                <a:gd name="connsiteX62" fmla="*/ 1252895 w 1509169"/>
                <a:gd name="connsiteY62" fmla="*/ 1525736 h 1850341"/>
                <a:gd name="connsiteX63" fmla="*/ 1241505 w 1509169"/>
                <a:gd name="connsiteY63" fmla="*/ 1542820 h 1850341"/>
                <a:gd name="connsiteX64" fmla="*/ 1224420 w 1509169"/>
                <a:gd name="connsiteY64" fmla="*/ 1554210 h 1850341"/>
                <a:gd name="connsiteX65" fmla="*/ 1201640 w 1509169"/>
                <a:gd name="connsiteY65" fmla="*/ 1537125 h 1850341"/>
                <a:gd name="connsiteX66" fmla="*/ 1178860 w 1509169"/>
                <a:gd name="connsiteY66" fmla="*/ 1514346 h 1850341"/>
                <a:gd name="connsiteX67" fmla="*/ 1173165 w 1509169"/>
                <a:gd name="connsiteY67" fmla="*/ 1491567 h 1850341"/>
                <a:gd name="connsiteX68" fmla="*/ 1167470 w 1509169"/>
                <a:gd name="connsiteY68" fmla="*/ 1463093 h 1850341"/>
                <a:gd name="connsiteX69" fmla="*/ 1150385 w 1509169"/>
                <a:gd name="connsiteY69" fmla="*/ 1457398 h 1850341"/>
                <a:gd name="connsiteX70" fmla="*/ 1138996 w 1509169"/>
                <a:gd name="connsiteY70" fmla="*/ 1440313 h 1850341"/>
                <a:gd name="connsiteX71" fmla="*/ 1121911 w 1509169"/>
                <a:gd name="connsiteY71" fmla="*/ 1434618 h 1850341"/>
                <a:gd name="connsiteX72" fmla="*/ 1104826 w 1509169"/>
                <a:gd name="connsiteY72" fmla="*/ 1423229 h 1850341"/>
                <a:gd name="connsiteX73" fmla="*/ 1064961 w 1509169"/>
                <a:gd name="connsiteY73" fmla="*/ 1411839 h 1850341"/>
                <a:gd name="connsiteX74" fmla="*/ 1030791 w 1509169"/>
                <a:gd name="connsiteY74" fmla="*/ 1383365 h 1850341"/>
                <a:gd name="connsiteX75" fmla="*/ 1019401 w 1509169"/>
                <a:gd name="connsiteY75" fmla="*/ 1366280 h 1850341"/>
                <a:gd name="connsiteX76" fmla="*/ 1002316 w 1509169"/>
                <a:gd name="connsiteY76" fmla="*/ 1354891 h 1850341"/>
                <a:gd name="connsiteX77" fmla="*/ 996621 w 1509169"/>
                <a:gd name="connsiteY77" fmla="*/ 1337806 h 1850341"/>
                <a:gd name="connsiteX78" fmla="*/ 962451 w 1509169"/>
                <a:gd name="connsiteY78" fmla="*/ 1320722 h 1850341"/>
                <a:gd name="connsiteX79" fmla="*/ 945366 w 1509169"/>
                <a:gd name="connsiteY79" fmla="*/ 1326417 h 1850341"/>
                <a:gd name="connsiteX80" fmla="*/ 928281 w 1509169"/>
                <a:gd name="connsiteY80" fmla="*/ 1360586 h 1850341"/>
                <a:gd name="connsiteX81" fmla="*/ 933976 w 1509169"/>
                <a:gd name="connsiteY81" fmla="*/ 1428924 h 1850341"/>
                <a:gd name="connsiteX82" fmla="*/ 968146 w 1509169"/>
                <a:gd name="connsiteY82" fmla="*/ 1463093 h 1850341"/>
                <a:gd name="connsiteX83" fmla="*/ 1002316 w 1509169"/>
                <a:gd name="connsiteY83" fmla="*/ 1474482 h 1850341"/>
                <a:gd name="connsiteX84" fmla="*/ 1008011 w 1509169"/>
                <a:gd name="connsiteY84" fmla="*/ 1491567 h 1850341"/>
                <a:gd name="connsiteX85" fmla="*/ 1025096 w 1509169"/>
                <a:gd name="connsiteY85" fmla="*/ 1497262 h 1850341"/>
                <a:gd name="connsiteX86" fmla="*/ 1064961 w 1509169"/>
                <a:gd name="connsiteY86" fmla="*/ 1502956 h 1850341"/>
                <a:gd name="connsiteX87" fmla="*/ 1059266 w 1509169"/>
                <a:gd name="connsiteY87" fmla="*/ 1531430 h 1850341"/>
                <a:gd name="connsiteX88" fmla="*/ 1047876 w 1509169"/>
                <a:gd name="connsiteY88" fmla="*/ 1548515 h 1850341"/>
                <a:gd name="connsiteX89" fmla="*/ 1076351 w 1509169"/>
                <a:gd name="connsiteY89" fmla="*/ 1571294 h 1850341"/>
                <a:gd name="connsiteX90" fmla="*/ 1110521 w 1509169"/>
                <a:gd name="connsiteY90" fmla="*/ 1599768 h 1850341"/>
                <a:gd name="connsiteX91" fmla="*/ 1150385 w 1509169"/>
                <a:gd name="connsiteY91" fmla="*/ 1611158 h 1850341"/>
                <a:gd name="connsiteX92" fmla="*/ 1184555 w 1509169"/>
                <a:gd name="connsiteY92" fmla="*/ 1622548 h 1850341"/>
                <a:gd name="connsiteX93" fmla="*/ 1201640 w 1509169"/>
                <a:gd name="connsiteY93" fmla="*/ 1628243 h 1850341"/>
                <a:gd name="connsiteX94" fmla="*/ 1207335 w 1509169"/>
                <a:gd name="connsiteY94" fmla="*/ 1645327 h 1850341"/>
                <a:gd name="connsiteX95" fmla="*/ 1218725 w 1509169"/>
                <a:gd name="connsiteY95" fmla="*/ 1668106 h 1850341"/>
                <a:gd name="connsiteX96" fmla="*/ 1207335 w 1509169"/>
                <a:gd name="connsiteY96" fmla="*/ 1696581 h 1850341"/>
                <a:gd name="connsiteX97" fmla="*/ 1195945 w 1509169"/>
                <a:gd name="connsiteY97" fmla="*/ 1679496 h 1850341"/>
                <a:gd name="connsiteX98" fmla="*/ 1121911 w 1509169"/>
                <a:gd name="connsiteY98" fmla="*/ 1662412 h 1850341"/>
                <a:gd name="connsiteX99" fmla="*/ 1161775 w 1509169"/>
                <a:gd name="connsiteY99" fmla="*/ 1702275 h 1850341"/>
                <a:gd name="connsiteX100" fmla="*/ 1178860 w 1509169"/>
                <a:gd name="connsiteY100" fmla="*/ 1736444 h 1850341"/>
                <a:gd name="connsiteX101" fmla="*/ 1156080 w 1509169"/>
                <a:gd name="connsiteY101" fmla="*/ 1747834 h 1850341"/>
                <a:gd name="connsiteX102" fmla="*/ 1104826 w 1509169"/>
                <a:gd name="connsiteY102" fmla="*/ 1742139 h 1850341"/>
                <a:gd name="connsiteX103" fmla="*/ 1087741 w 1509169"/>
                <a:gd name="connsiteY103" fmla="*/ 1736444 h 1850341"/>
                <a:gd name="connsiteX104" fmla="*/ 1064961 w 1509169"/>
                <a:gd name="connsiteY104" fmla="*/ 1616853 h 1850341"/>
                <a:gd name="connsiteX105" fmla="*/ 1019401 w 1509169"/>
                <a:gd name="connsiteY105" fmla="*/ 1605463 h 1850341"/>
                <a:gd name="connsiteX106" fmla="*/ 1008011 w 1509169"/>
                <a:gd name="connsiteY106" fmla="*/ 1628243 h 1850341"/>
                <a:gd name="connsiteX107" fmla="*/ 996621 w 1509169"/>
                <a:gd name="connsiteY107" fmla="*/ 1645327 h 1850341"/>
                <a:gd name="connsiteX108" fmla="*/ 1002316 w 1509169"/>
                <a:gd name="connsiteY108" fmla="*/ 1725055 h 1850341"/>
                <a:gd name="connsiteX109" fmla="*/ 1008011 w 1509169"/>
                <a:gd name="connsiteY109" fmla="*/ 1742139 h 1850341"/>
                <a:gd name="connsiteX110" fmla="*/ 1025096 w 1509169"/>
                <a:gd name="connsiteY110" fmla="*/ 1747834 h 1850341"/>
                <a:gd name="connsiteX111" fmla="*/ 1025096 w 1509169"/>
                <a:gd name="connsiteY111" fmla="*/ 1782003 h 1850341"/>
                <a:gd name="connsiteX112" fmla="*/ 1002316 w 1509169"/>
                <a:gd name="connsiteY112" fmla="*/ 1850341 h 1850341"/>
                <a:gd name="connsiteX113" fmla="*/ 996621 w 1509169"/>
                <a:gd name="connsiteY113" fmla="*/ 1833257 h 1850341"/>
                <a:gd name="connsiteX114" fmla="*/ 990926 w 1509169"/>
                <a:gd name="connsiteY114" fmla="*/ 1804782 h 1850341"/>
                <a:gd name="connsiteX115" fmla="*/ 973841 w 1509169"/>
                <a:gd name="connsiteY115" fmla="*/ 1816172 h 1850341"/>
                <a:gd name="connsiteX116" fmla="*/ 945366 w 1509169"/>
                <a:gd name="connsiteY116" fmla="*/ 1821867 h 1850341"/>
                <a:gd name="connsiteX117" fmla="*/ 905501 w 1509169"/>
                <a:gd name="connsiteY117" fmla="*/ 1810477 h 1850341"/>
                <a:gd name="connsiteX118" fmla="*/ 899806 w 1509169"/>
                <a:gd name="connsiteY118" fmla="*/ 1793393 h 1850341"/>
                <a:gd name="connsiteX119" fmla="*/ 922586 w 1509169"/>
                <a:gd name="connsiteY119" fmla="*/ 1770613 h 1850341"/>
                <a:gd name="connsiteX120" fmla="*/ 945366 w 1509169"/>
                <a:gd name="connsiteY120" fmla="*/ 1759224 h 1850341"/>
                <a:gd name="connsiteX121" fmla="*/ 956756 w 1509169"/>
                <a:gd name="connsiteY121" fmla="*/ 1742139 h 1850341"/>
                <a:gd name="connsiteX122" fmla="*/ 968146 w 1509169"/>
                <a:gd name="connsiteY122" fmla="*/ 1707970 h 1850341"/>
                <a:gd name="connsiteX123" fmla="*/ 973841 w 1509169"/>
                <a:gd name="connsiteY123" fmla="*/ 1662412 h 1850341"/>
                <a:gd name="connsiteX124" fmla="*/ 996621 w 1509169"/>
                <a:gd name="connsiteY124" fmla="*/ 1628243 h 1850341"/>
                <a:gd name="connsiteX125" fmla="*/ 990926 w 1509169"/>
                <a:gd name="connsiteY125" fmla="*/ 1611158 h 1850341"/>
                <a:gd name="connsiteX126" fmla="*/ 1002316 w 1509169"/>
                <a:gd name="connsiteY126" fmla="*/ 1576989 h 1850341"/>
                <a:gd name="connsiteX127" fmla="*/ 979536 w 1509169"/>
                <a:gd name="connsiteY127" fmla="*/ 1548515 h 1850341"/>
                <a:gd name="connsiteX128" fmla="*/ 939671 w 1509169"/>
                <a:gd name="connsiteY128" fmla="*/ 1520041 h 1850341"/>
                <a:gd name="connsiteX129" fmla="*/ 933976 w 1509169"/>
                <a:gd name="connsiteY129" fmla="*/ 1542820 h 1850341"/>
                <a:gd name="connsiteX130" fmla="*/ 922586 w 1509169"/>
                <a:gd name="connsiteY130" fmla="*/ 1633937 h 1850341"/>
                <a:gd name="connsiteX131" fmla="*/ 905501 w 1509169"/>
                <a:gd name="connsiteY131" fmla="*/ 1628243 h 1850341"/>
                <a:gd name="connsiteX132" fmla="*/ 922586 w 1509169"/>
                <a:gd name="connsiteY132" fmla="*/ 1548515 h 1850341"/>
                <a:gd name="connsiteX133" fmla="*/ 916891 w 1509169"/>
                <a:gd name="connsiteY133" fmla="*/ 1514346 h 1850341"/>
                <a:gd name="connsiteX134" fmla="*/ 905501 w 1509169"/>
                <a:gd name="connsiteY134" fmla="*/ 1497262 h 1850341"/>
                <a:gd name="connsiteX135" fmla="*/ 888416 w 1509169"/>
                <a:gd name="connsiteY135" fmla="*/ 1440313 h 1850341"/>
                <a:gd name="connsiteX136" fmla="*/ 865637 w 1509169"/>
                <a:gd name="connsiteY136" fmla="*/ 1411839 h 1850341"/>
                <a:gd name="connsiteX137" fmla="*/ 848552 w 1509169"/>
                <a:gd name="connsiteY137" fmla="*/ 1423229 h 1850341"/>
                <a:gd name="connsiteX138" fmla="*/ 831467 w 1509169"/>
                <a:gd name="connsiteY138" fmla="*/ 1463093 h 1850341"/>
                <a:gd name="connsiteX139" fmla="*/ 825772 w 1509169"/>
                <a:gd name="connsiteY139" fmla="*/ 1480177 h 1850341"/>
                <a:gd name="connsiteX140" fmla="*/ 802992 w 1509169"/>
                <a:gd name="connsiteY140" fmla="*/ 1502956 h 1850341"/>
                <a:gd name="connsiteX141" fmla="*/ 785907 w 1509169"/>
                <a:gd name="connsiteY141" fmla="*/ 1537125 h 1850341"/>
                <a:gd name="connsiteX142" fmla="*/ 797297 w 1509169"/>
                <a:gd name="connsiteY142" fmla="*/ 1571294 h 1850341"/>
                <a:gd name="connsiteX143" fmla="*/ 808687 w 1509169"/>
                <a:gd name="connsiteY143" fmla="*/ 1628243 h 1850341"/>
                <a:gd name="connsiteX144" fmla="*/ 825772 w 1509169"/>
                <a:gd name="connsiteY144" fmla="*/ 1639632 h 1850341"/>
                <a:gd name="connsiteX145" fmla="*/ 820077 w 1509169"/>
                <a:gd name="connsiteY145" fmla="*/ 1679496 h 1850341"/>
                <a:gd name="connsiteX146" fmla="*/ 802992 w 1509169"/>
                <a:gd name="connsiteY146" fmla="*/ 1673801 h 1850341"/>
                <a:gd name="connsiteX147" fmla="*/ 797297 w 1509169"/>
                <a:gd name="connsiteY147" fmla="*/ 1656717 h 1850341"/>
                <a:gd name="connsiteX148" fmla="*/ 780212 w 1509169"/>
                <a:gd name="connsiteY148" fmla="*/ 1645327 h 1850341"/>
                <a:gd name="connsiteX149" fmla="*/ 740347 w 1509169"/>
                <a:gd name="connsiteY149" fmla="*/ 1662412 h 1850341"/>
                <a:gd name="connsiteX150" fmla="*/ 734652 w 1509169"/>
                <a:gd name="connsiteY150" fmla="*/ 1679496 h 1850341"/>
                <a:gd name="connsiteX151" fmla="*/ 711872 w 1509169"/>
                <a:gd name="connsiteY151" fmla="*/ 1713665 h 1850341"/>
                <a:gd name="connsiteX152" fmla="*/ 723262 w 1509169"/>
                <a:gd name="connsiteY152" fmla="*/ 1753529 h 1850341"/>
                <a:gd name="connsiteX153" fmla="*/ 728957 w 1509169"/>
                <a:gd name="connsiteY153" fmla="*/ 1770613 h 1850341"/>
                <a:gd name="connsiteX154" fmla="*/ 723262 w 1509169"/>
                <a:gd name="connsiteY154" fmla="*/ 1799088 h 1850341"/>
                <a:gd name="connsiteX155" fmla="*/ 706177 w 1509169"/>
                <a:gd name="connsiteY155" fmla="*/ 1804782 h 1850341"/>
                <a:gd name="connsiteX156" fmla="*/ 700482 w 1509169"/>
                <a:gd name="connsiteY156" fmla="*/ 1782003 h 1850341"/>
                <a:gd name="connsiteX157" fmla="*/ 666312 w 1509169"/>
                <a:gd name="connsiteY157" fmla="*/ 1759224 h 1850341"/>
                <a:gd name="connsiteX158" fmla="*/ 586583 w 1509169"/>
                <a:gd name="connsiteY158" fmla="*/ 1747834 h 1850341"/>
                <a:gd name="connsiteX159" fmla="*/ 615058 w 1509169"/>
                <a:gd name="connsiteY159" fmla="*/ 1736444 h 1850341"/>
                <a:gd name="connsiteX160" fmla="*/ 649227 w 1509169"/>
                <a:gd name="connsiteY160" fmla="*/ 1730750 h 1850341"/>
                <a:gd name="connsiteX161" fmla="*/ 637837 w 1509169"/>
                <a:gd name="connsiteY161" fmla="*/ 1690886 h 1850341"/>
                <a:gd name="connsiteX162" fmla="*/ 677702 w 1509169"/>
                <a:gd name="connsiteY162" fmla="*/ 1668106 h 1850341"/>
                <a:gd name="connsiteX163" fmla="*/ 694787 w 1509169"/>
                <a:gd name="connsiteY163" fmla="*/ 1662412 h 1850341"/>
                <a:gd name="connsiteX164" fmla="*/ 700482 w 1509169"/>
                <a:gd name="connsiteY164" fmla="*/ 1645327 h 1850341"/>
                <a:gd name="connsiteX165" fmla="*/ 717567 w 1509169"/>
                <a:gd name="connsiteY165" fmla="*/ 1633937 h 1850341"/>
                <a:gd name="connsiteX166" fmla="*/ 728957 w 1509169"/>
                <a:gd name="connsiteY166" fmla="*/ 1616853 h 1850341"/>
                <a:gd name="connsiteX167" fmla="*/ 723262 w 1509169"/>
                <a:gd name="connsiteY167" fmla="*/ 1588379 h 1850341"/>
                <a:gd name="connsiteX168" fmla="*/ 672007 w 1509169"/>
                <a:gd name="connsiteY168" fmla="*/ 1576989 h 1850341"/>
                <a:gd name="connsiteX169" fmla="*/ 637837 w 1509169"/>
                <a:gd name="connsiteY169" fmla="*/ 1559905 h 1850341"/>
                <a:gd name="connsiteX170" fmla="*/ 632142 w 1509169"/>
                <a:gd name="connsiteY170" fmla="*/ 1542820 h 1850341"/>
                <a:gd name="connsiteX171" fmla="*/ 620752 w 1509169"/>
                <a:gd name="connsiteY171" fmla="*/ 1525736 h 1850341"/>
                <a:gd name="connsiteX172" fmla="*/ 637837 w 1509169"/>
                <a:gd name="connsiteY172" fmla="*/ 1520041 h 1850341"/>
                <a:gd name="connsiteX173" fmla="*/ 728957 w 1509169"/>
                <a:gd name="connsiteY173" fmla="*/ 1508651 h 1850341"/>
                <a:gd name="connsiteX174" fmla="*/ 751737 w 1509169"/>
                <a:gd name="connsiteY174" fmla="*/ 1497262 h 1850341"/>
                <a:gd name="connsiteX175" fmla="*/ 763127 w 1509169"/>
                <a:gd name="connsiteY175" fmla="*/ 1480177 h 1850341"/>
                <a:gd name="connsiteX176" fmla="*/ 797297 w 1509169"/>
                <a:gd name="connsiteY176" fmla="*/ 1463093 h 1850341"/>
                <a:gd name="connsiteX177" fmla="*/ 808687 w 1509169"/>
                <a:gd name="connsiteY177" fmla="*/ 1446008 h 1850341"/>
                <a:gd name="connsiteX178" fmla="*/ 825772 w 1509169"/>
                <a:gd name="connsiteY178" fmla="*/ 1428924 h 1850341"/>
                <a:gd name="connsiteX179" fmla="*/ 854247 w 1509169"/>
                <a:gd name="connsiteY179" fmla="*/ 1383365 h 1850341"/>
                <a:gd name="connsiteX180" fmla="*/ 865637 w 1509169"/>
                <a:gd name="connsiteY180" fmla="*/ 1354891 h 1850341"/>
                <a:gd name="connsiteX181" fmla="*/ 905501 w 1509169"/>
                <a:gd name="connsiteY181" fmla="*/ 1332111 h 1850341"/>
                <a:gd name="connsiteX182" fmla="*/ 956756 w 1509169"/>
                <a:gd name="connsiteY182" fmla="*/ 1320722 h 1850341"/>
                <a:gd name="connsiteX183" fmla="*/ 951061 w 1509169"/>
                <a:gd name="connsiteY183" fmla="*/ 1303637 h 1850341"/>
                <a:gd name="connsiteX184" fmla="*/ 945366 w 1509169"/>
                <a:gd name="connsiteY184" fmla="*/ 1240994 h 1850341"/>
                <a:gd name="connsiteX185" fmla="*/ 928281 w 1509169"/>
                <a:gd name="connsiteY185" fmla="*/ 1235299 h 1850341"/>
                <a:gd name="connsiteX186" fmla="*/ 905501 w 1509169"/>
                <a:gd name="connsiteY186" fmla="*/ 1229604 h 1850341"/>
                <a:gd name="connsiteX187" fmla="*/ 825772 w 1509169"/>
                <a:gd name="connsiteY187" fmla="*/ 1235299 h 1850341"/>
                <a:gd name="connsiteX188" fmla="*/ 808687 w 1509169"/>
                <a:gd name="connsiteY188" fmla="*/ 1246689 h 1850341"/>
                <a:gd name="connsiteX189" fmla="*/ 780212 w 1509169"/>
                <a:gd name="connsiteY189" fmla="*/ 1252384 h 1850341"/>
                <a:gd name="connsiteX190" fmla="*/ 757432 w 1509169"/>
                <a:gd name="connsiteY190" fmla="*/ 1263773 h 1850341"/>
                <a:gd name="connsiteX191" fmla="*/ 734652 w 1509169"/>
                <a:gd name="connsiteY191" fmla="*/ 1309332 h 1850341"/>
                <a:gd name="connsiteX192" fmla="*/ 717567 w 1509169"/>
                <a:gd name="connsiteY192" fmla="*/ 1360586 h 1850341"/>
                <a:gd name="connsiteX193" fmla="*/ 711872 w 1509169"/>
                <a:gd name="connsiteY193" fmla="*/ 1377670 h 1850341"/>
                <a:gd name="connsiteX194" fmla="*/ 689092 w 1509169"/>
                <a:gd name="connsiteY194" fmla="*/ 1394755 h 1850341"/>
                <a:gd name="connsiteX195" fmla="*/ 683397 w 1509169"/>
                <a:gd name="connsiteY195" fmla="*/ 1332111 h 1850341"/>
                <a:gd name="connsiteX196" fmla="*/ 666312 w 1509169"/>
                <a:gd name="connsiteY196" fmla="*/ 1320722 h 1850341"/>
                <a:gd name="connsiteX197" fmla="*/ 575193 w 1509169"/>
                <a:gd name="connsiteY197" fmla="*/ 1332111 h 1850341"/>
                <a:gd name="connsiteX198" fmla="*/ 563803 w 1509169"/>
                <a:gd name="connsiteY198" fmla="*/ 1349196 h 1850341"/>
                <a:gd name="connsiteX199" fmla="*/ 541023 w 1509169"/>
                <a:gd name="connsiteY199" fmla="*/ 1411839 h 1850341"/>
                <a:gd name="connsiteX200" fmla="*/ 444208 w 1509169"/>
                <a:gd name="connsiteY200" fmla="*/ 1417534 h 1850341"/>
                <a:gd name="connsiteX201" fmla="*/ 438513 w 1509169"/>
                <a:gd name="connsiteY201" fmla="*/ 1463093 h 1850341"/>
                <a:gd name="connsiteX202" fmla="*/ 421428 w 1509169"/>
                <a:gd name="connsiteY202" fmla="*/ 1485872 h 1850341"/>
                <a:gd name="connsiteX203" fmla="*/ 410038 w 1509169"/>
                <a:gd name="connsiteY203" fmla="*/ 1502956 h 1850341"/>
                <a:gd name="connsiteX204" fmla="*/ 415733 w 1509169"/>
                <a:gd name="connsiteY204" fmla="*/ 1565599 h 1850341"/>
                <a:gd name="connsiteX205" fmla="*/ 432818 w 1509169"/>
                <a:gd name="connsiteY205" fmla="*/ 1571294 h 1850341"/>
                <a:gd name="connsiteX206" fmla="*/ 438513 w 1509169"/>
                <a:gd name="connsiteY206" fmla="*/ 1594074 h 1850341"/>
                <a:gd name="connsiteX207" fmla="*/ 449903 w 1509169"/>
                <a:gd name="connsiteY207" fmla="*/ 1611158 h 1850341"/>
                <a:gd name="connsiteX208" fmla="*/ 392953 w 1509169"/>
                <a:gd name="connsiteY208" fmla="*/ 1605463 h 1850341"/>
                <a:gd name="connsiteX209" fmla="*/ 387258 w 1509169"/>
                <a:gd name="connsiteY209" fmla="*/ 1531430 h 1850341"/>
                <a:gd name="connsiteX210" fmla="*/ 381563 w 1509169"/>
                <a:gd name="connsiteY210" fmla="*/ 1446008 h 1850341"/>
                <a:gd name="connsiteX211" fmla="*/ 364478 w 1509169"/>
                <a:gd name="connsiteY211" fmla="*/ 1434618 h 1850341"/>
                <a:gd name="connsiteX212" fmla="*/ 324614 w 1509169"/>
                <a:gd name="connsiteY212" fmla="*/ 1423229 h 1850341"/>
                <a:gd name="connsiteX213" fmla="*/ 301834 w 1509169"/>
                <a:gd name="connsiteY213" fmla="*/ 1428924 h 1850341"/>
                <a:gd name="connsiteX214" fmla="*/ 290444 w 1509169"/>
                <a:gd name="connsiteY214" fmla="*/ 1446008 h 1850341"/>
                <a:gd name="connsiteX215" fmla="*/ 273359 w 1509169"/>
                <a:gd name="connsiteY215" fmla="*/ 1463093 h 1850341"/>
                <a:gd name="connsiteX216" fmla="*/ 233494 w 1509169"/>
                <a:gd name="connsiteY216" fmla="*/ 1502956 h 1850341"/>
                <a:gd name="connsiteX217" fmla="*/ 239189 w 1509169"/>
                <a:gd name="connsiteY217" fmla="*/ 1525736 h 1850341"/>
                <a:gd name="connsiteX218" fmla="*/ 256274 w 1509169"/>
                <a:gd name="connsiteY218" fmla="*/ 1531430 h 1850341"/>
                <a:gd name="connsiteX219" fmla="*/ 296139 w 1509169"/>
                <a:gd name="connsiteY219" fmla="*/ 1554210 h 1850341"/>
                <a:gd name="connsiteX220" fmla="*/ 290444 w 1509169"/>
                <a:gd name="connsiteY220" fmla="*/ 1571294 h 1850341"/>
                <a:gd name="connsiteX221" fmla="*/ 256274 w 1509169"/>
                <a:gd name="connsiteY221" fmla="*/ 1594074 h 1850341"/>
                <a:gd name="connsiteX222" fmla="*/ 210714 w 1509169"/>
                <a:gd name="connsiteY222" fmla="*/ 1588379 h 1850341"/>
                <a:gd name="connsiteX223" fmla="*/ 205019 w 1509169"/>
                <a:gd name="connsiteY223" fmla="*/ 1571294 h 1850341"/>
                <a:gd name="connsiteX224" fmla="*/ 199324 w 1509169"/>
                <a:gd name="connsiteY224" fmla="*/ 1548515 h 1850341"/>
                <a:gd name="connsiteX225" fmla="*/ 170849 w 1509169"/>
                <a:gd name="connsiteY225" fmla="*/ 1542820 h 1850341"/>
                <a:gd name="connsiteX226" fmla="*/ 153764 w 1509169"/>
                <a:gd name="connsiteY226" fmla="*/ 1525736 h 1850341"/>
                <a:gd name="connsiteX227" fmla="*/ 136679 w 1509169"/>
                <a:gd name="connsiteY227" fmla="*/ 1514346 h 1850341"/>
                <a:gd name="connsiteX228" fmla="*/ 142374 w 1509169"/>
                <a:gd name="connsiteY228" fmla="*/ 1491567 h 1850341"/>
                <a:gd name="connsiteX229" fmla="*/ 182239 w 1509169"/>
                <a:gd name="connsiteY229" fmla="*/ 1474482 h 1850341"/>
                <a:gd name="connsiteX230" fmla="*/ 199324 w 1509169"/>
                <a:gd name="connsiteY230" fmla="*/ 1457398 h 1850341"/>
                <a:gd name="connsiteX231" fmla="*/ 222104 w 1509169"/>
                <a:gd name="connsiteY231" fmla="*/ 1451703 h 1850341"/>
                <a:gd name="connsiteX232" fmla="*/ 244884 w 1509169"/>
                <a:gd name="connsiteY232" fmla="*/ 1417534 h 1850341"/>
                <a:gd name="connsiteX233" fmla="*/ 256274 w 1509169"/>
                <a:gd name="connsiteY233" fmla="*/ 1400449 h 1850341"/>
                <a:gd name="connsiteX234" fmla="*/ 273359 w 1509169"/>
                <a:gd name="connsiteY234" fmla="*/ 1394755 h 1850341"/>
                <a:gd name="connsiteX235" fmla="*/ 290444 w 1509169"/>
                <a:gd name="connsiteY235" fmla="*/ 1377670 h 1850341"/>
                <a:gd name="connsiteX236" fmla="*/ 279054 w 1509169"/>
                <a:gd name="connsiteY236" fmla="*/ 1343501 h 1850341"/>
                <a:gd name="connsiteX237" fmla="*/ 318919 w 1509169"/>
                <a:gd name="connsiteY237" fmla="*/ 1320722 h 1850341"/>
                <a:gd name="connsiteX238" fmla="*/ 336004 w 1509169"/>
                <a:gd name="connsiteY238" fmla="*/ 1332111 h 1850341"/>
                <a:gd name="connsiteX239" fmla="*/ 353088 w 1509169"/>
                <a:gd name="connsiteY239" fmla="*/ 1337806 h 1850341"/>
                <a:gd name="connsiteX240" fmla="*/ 364478 w 1509169"/>
                <a:gd name="connsiteY240" fmla="*/ 1354891 h 1850341"/>
                <a:gd name="connsiteX241" fmla="*/ 529633 w 1509169"/>
                <a:gd name="connsiteY241" fmla="*/ 1371975 h 1850341"/>
                <a:gd name="connsiteX242" fmla="*/ 541023 w 1509169"/>
                <a:gd name="connsiteY242" fmla="*/ 1354891 h 1850341"/>
                <a:gd name="connsiteX243" fmla="*/ 546718 w 1509169"/>
                <a:gd name="connsiteY243" fmla="*/ 1337806 h 1850341"/>
                <a:gd name="connsiteX244" fmla="*/ 563803 w 1509169"/>
                <a:gd name="connsiteY244" fmla="*/ 1332111 h 1850341"/>
                <a:gd name="connsiteX245" fmla="*/ 592278 w 1509169"/>
                <a:gd name="connsiteY245" fmla="*/ 1309332 h 1850341"/>
                <a:gd name="connsiteX246" fmla="*/ 626447 w 1509169"/>
                <a:gd name="connsiteY246" fmla="*/ 1292248 h 1850341"/>
                <a:gd name="connsiteX247" fmla="*/ 666312 w 1509169"/>
                <a:gd name="connsiteY247" fmla="*/ 1286553 h 1850341"/>
                <a:gd name="connsiteX248" fmla="*/ 672007 w 1509169"/>
                <a:gd name="connsiteY248" fmla="*/ 1246689 h 1850341"/>
                <a:gd name="connsiteX249" fmla="*/ 654922 w 1509169"/>
                <a:gd name="connsiteY249" fmla="*/ 1240994 h 1850341"/>
                <a:gd name="connsiteX250" fmla="*/ 677702 w 1509169"/>
                <a:gd name="connsiteY250" fmla="*/ 1229604 h 1850341"/>
                <a:gd name="connsiteX251" fmla="*/ 774517 w 1509169"/>
                <a:gd name="connsiteY251" fmla="*/ 1218215 h 1850341"/>
                <a:gd name="connsiteX252" fmla="*/ 808687 w 1509169"/>
                <a:gd name="connsiteY252" fmla="*/ 1212520 h 1850341"/>
                <a:gd name="connsiteX253" fmla="*/ 791602 w 1509169"/>
                <a:gd name="connsiteY253" fmla="*/ 1206825 h 1850341"/>
                <a:gd name="connsiteX254" fmla="*/ 751737 w 1509169"/>
                <a:gd name="connsiteY254" fmla="*/ 1172656 h 1850341"/>
                <a:gd name="connsiteX255" fmla="*/ 740347 w 1509169"/>
                <a:gd name="connsiteY255" fmla="*/ 1155572 h 1850341"/>
                <a:gd name="connsiteX256" fmla="*/ 700482 w 1509169"/>
                <a:gd name="connsiteY256" fmla="*/ 1138487 h 1850341"/>
                <a:gd name="connsiteX257" fmla="*/ 495463 w 1509169"/>
                <a:gd name="connsiteY257" fmla="*/ 1127098 h 1850341"/>
                <a:gd name="connsiteX258" fmla="*/ 410038 w 1509169"/>
                <a:gd name="connsiteY258" fmla="*/ 1144182 h 1850341"/>
                <a:gd name="connsiteX259" fmla="*/ 398648 w 1509169"/>
                <a:gd name="connsiteY259" fmla="*/ 1166961 h 1850341"/>
                <a:gd name="connsiteX260" fmla="*/ 353088 w 1509169"/>
                <a:gd name="connsiteY260" fmla="*/ 1218215 h 1850341"/>
                <a:gd name="connsiteX261" fmla="*/ 347394 w 1509169"/>
                <a:gd name="connsiteY261" fmla="*/ 1172656 h 1850341"/>
                <a:gd name="connsiteX262" fmla="*/ 233494 w 1509169"/>
                <a:gd name="connsiteY262" fmla="*/ 1201130 h 1850341"/>
                <a:gd name="connsiteX263" fmla="*/ 216409 w 1509169"/>
                <a:gd name="connsiteY263" fmla="*/ 1218215 h 1850341"/>
                <a:gd name="connsiteX264" fmla="*/ 210714 w 1509169"/>
                <a:gd name="connsiteY264" fmla="*/ 1201130 h 1850341"/>
                <a:gd name="connsiteX265" fmla="*/ 222104 w 1509169"/>
                <a:gd name="connsiteY265" fmla="*/ 1172656 h 1850341"/>
                <a:gd name="connsiteX266" fmla="*/ 205019 w 1509169"/>
                <a:gd name="connsiteY266" fmla="*/ 1166961 h 1850341"/>
                <a:gd name="connsiteX267" fmla="*/ 148069 w 1509169"/>
                <a:gd name="connsiteY267" fmla="*/ 1155572 h 1850341"/>
                <a:gd name="connsiteX268" fmla="*/ 119594 w 1509169"/>
                <a:gd name="connsiteY268" fmla="*/ 1149877 h 1850341"/>
                <a:gd name="connsiteX269" fmla="*/ 85425 w 1509169"/>
                <a:gd name="connsiteY269" fmla="*/ 1138487 h 1850341"/>
                <a:gd name="connsiteX270" fmla="*/ 11390 w 1509169"/>
                <a:gd name="connsiteY270" fmla="*/ 1132792 h 1850341"/>
                <a:gd name="connsiteX271" fmla="*/ 0 w 1509169"/>
                <a:gd name="connsiteY271" fmla="*/ 1115708 h 1850341"/>
                <a:gd name="connsiteX272" fmla="*/ 5695 w 1509169"/>
                <a:gd name="connsiteY272" fmla="*/ 1092929 h 1850341"/>
                <a:gd name="connsiteX273" fmla="*/ 28475 w 1509169"/>
                <a:gd name="connsiteY273" fmla="*/ 1087234 h 1850341"/>
                <a:gd name="connsiteX274" fmla="*/ 34170 w 1509169"/>
                <a:gd name="connsiteY274" fmla="*/ 1047370 h 1850341"/>
                <a:gd name="connsiteX275" fmla="*/ 45560 w 1509169"/>
                <a:gd name="connsiteY275" fmla="*/ 1064454 h 1850341"/>
                <a:gd name="connsiteX276" fmla="*/ 68340 w 1509169"/>
                <a:gd name="connsiteY276" fmla="*/ 1087234 h 1850341"/>
                <a:gd name="connsiteX277" fmla="*/ 85425 w 1509169"/>
                <a:gd name="connsiteY277" fmla="*/ 1092929 h 1850341"/>
                <a:gd name="connsiteX278" fmla="*/ 176544 w 1509169"/>
                <a:gd name="connsiteY278" fmla="*/ 1098623 h 1850341"/>
                <a:gd name="connsiteX279" fmla="*/ 187934 w 1509169"/>
                <a:gd name="connsiteY279" fmla="*/ 1115708 h 1850341"/>
                <a:gd name="connsiteX280" fmla="*/ 227799 w 1509169"/>
                <a:gd name="connsiteY280" fmla="*/ 1132792 h 1850341"/>
                <a:gd name="connsiteX281" fmla="*/ 290444 w 1509169"/>
                <a:gd name="connsiteY281" fmla="*/ 1138487 h 1850341"/>
                <a:gd name="connsiteX282" fmla="*/ 444208 w 1509169"/>
                <a:gd name="connsiteY282" fmla="*/ 1132792 h 1850341"/>
                <a:gd name="connsiteX283" fmla="*/ 427123 w 1509169"/>
                <a:gd name="connsiteY283" fmla="*/ 1127098 h 1850341"/>
                <a:gd name="connsiteX284" fmla="*/ 398648 w 1509169"/>
                <a:gd name="connsiteY284" fmla="*/ 1092929 h 1850341"/>
                <a:gd name="connsiteX285" fmla="*/ 347394 w 1509169"/>
                <a:gd name="connsiteY285" fmla="*/ 1075844 h 1850341"/>
                <a:gd name="connsiteX286" fmla="*/ 290444 w 1509169"/>
                <a:gd name="connsiteY286" fmla="*/ 1047370 h 1850341"/>
                <a:gd name="connsiteX287" fmla="*/ 284749 w 1509169"/>
                <a:gd name="connsiteY287" fmla="*/ 1030285 h 1850341"/>
                <a:gd name="connsiteX288" fmla="*/ 267664 w 1509169"/>
                <a:gd name="connsiteY288" fmla="*/ 1024591 h 1850341"/>
                <a:gd name="connsiteX289" fmla="*/ 244884 w 1509169"/>
                <a:gd name="connsiteY289" fmla="*/ 1007506 h 1850341"/>
                <a:gd name="connsiteX290" fmla="*/ 227799 w 1509169"/>
                <a:gd name="connsiteY290" fmla="*/ 979032 h 1850341"/>
                <a:gd name="connsiteX291" fmla="*/ 210714 w 1509169"/>
                <a:gd name="connsiteY291" fmla="*/ 956253 h 1850341"/>
                <a:gd name="connsiteX292" fmla="*/ 182239 w 1509169"/>
                <a:gd name="connsiteY292" fmla="*/ 893609 h 1850341"/>
                <a:gd name="connsiteX293" fmla="*/ 148069 w 1509169"/>
                <a:gd name="connsiteY293" fmla="*/ 933473 h 1850341"/>
                <a:gd name="connsiteX294" fmla="*/ 136679 w 1509169"/>
                <a:gd name="connsiteY294" fmla="*/ 882220 h 1850341"/>
                <a:gd name="connsiteX295" fmla="*/ 170849 w 1509169"/>
                <a:gd name="connsiteY295" fmla="*/ 836661 h 1850341"/>
                <a:gd name="connsiteX296" fmla="*/ 187934 w 1509169"/>
                <a:gd name="connsiteY296" fmla="*/ 865135 h 1850341"/>
                <a:gd name="connsiteX297" fmla="*/ 193629 w 1509169"/>
                <a:gd name="connsiteY297" fmla="*/ 887915 h 1850341"/>
                <a:gd name="connsiteX298" fmla="*/ 210714 w 1509169"/>
                <a:gd name="connsiteY298" fmla="*/ 904999 h 1850341"/>
                <a:gd name="connsiteX299" fmla="*/ 233494 w 1509169"/>
                <a:gd name="connsiteY299" fmla="*/ 950558 h 1850341"/>
                <a:gd name="connsiteX300" fmla="*/ 279054 w 1509169"/>
                <a:gd name="connsiteY300" fmla="*/ 979032 h 1850341"/>
                <a:gd name="connsiteX301" fmla="*/ 313224 w 1509169"/>
                <a:gd name="connsiteY301" fmla="*/ 1001811 h 1850341"/>
                <a:gd name="connsiteX302" fmla="*/ 347394 w 1509169"/>
                <a:gd name="connsiteY302" fmla="*/ 1035980 h 1850341"/>
                <a:gd name="connsiteX303" fmla="*/ 364478 w 1509169"/>
                <a:gd name="connsiteY303" fmla="*/ 1064454 h 1850341"/>
                <a:gd name="connsiteX304" fmla="*/ 398648 w 1509169"/>
                <a:gd name="connsiteY304" fmla="*/ 1075844 h 1850341"/>
                <a:gd name="connsiteX305" fmla="*/ 438513 w 1509169"/>
                <a:gd name="connsiteY305" fmla="*/ 1064454 h 1850341"/>
                <a:gd name="connsiteX306" fmla="*/ 449903 w 1509169"/>
                <a:gd name="connsiteY306" fmla="*/ 1081539 h 1850341"/>
                <a:gd name="connsiteX307" fmla="*/ 455598 w 1509169"/>
                <a:gd name="connsiteY307" fmla="*/ 1098623 h 1850341"/>
                <a:gd name="connsiteX308" fmla="*/ 501158 w 1509169"/>
                <a:gd name="connsiteY308" fmla="*/ 1104318 h 1850341"/>
                <a:gd name="connsiteX309" fmla="*/ 620752 w 1509169"/>
                <a:gd name="connsiteY309" fmla="*/ 1115708 h 1850341"/>
                <a:gd name="connsiteX310" fmla="*/ 649227 w 1509169"/>
                <a:gd name="connsiteY310" fmla="*/ 1104318 h 1850341"/>
                <a:gd name="connsiteX311" fmla="*/ 597973 w 1509169"/>
                <a:gd name="connsiteY311" fmla="*/ 1075844 h 1850341"/>
                <a:gd name="connsiteX312" fmla="*/ 575193 w 1509169"/>
                <a:gd name="connsiteY312" fmla="*/ 1058760 h 1850341"/>
                <a:gd name="connsiteX313" fmla="*/ 569498 w 1509169"/>
                <a:gd name="connsiteY313" fmla="*/ 1041675 h 1850341"/>
                <a:gd name="connsiteX314" fmla="*/ 552413 w 1509169"/>
                <a:gd name="connsiteY314" fmla="*/ 1030285 h 1850341"/>
                <a:gd name="connsiteX315" fmla="*/ 518243 w 1509169"/>
                <a:gd name="connsiteY315" fmla="*/ 996116 h 1850341"/>
                <a:gd name="connsiteX316" fmla="*/ 501158 w 1509169"/>
                <a:gd name="connsiteY316" fmla="*/ 979032 h 1850341"/>
                <a:gd name="connsiteX317" fmla="*/ 478378 w 1509169"/>
                <a:gd name="connsiteY317" fmla="*/ 967642 h 1850341"/>
                <a:gd name="connsiteX318" fmla="*/ 461293 w 1509169"/>
                <a:gd name="connsiteY318" fmla="*/ 961947 h 1850341"/>
                <a:gd name="connsiteX319" fmla="*/ 427123 w 1509169"/>
                <a:gd name="connsiteY319" fmla="*/ 933473 h 1850341"/>
                <a:gd name="connsiteX320" fmla="*/ 421428 w 1509169"/>
                <a:gd name="connsiteY320" fmla="*/ 910694 h 1850341"/>
                <a:gd name="connsiteX321" fmla="*/ 404343 w 1509169"/>
                <a:gd name="connsiteY321" fmla="*/ 904999 h 1850341"/>
                <a:gd name="connsiteX322" fmla="*/ 387258 w 1509169"/>
                <a:gd name="connsiteY322" fmla="*/ 893609 h 1850341"/>
                <a:gd name="connsiteX323" fmla="*/ 375868 w 1509169"/>
                <a:gd name="connsiteY323" fmla="*/ 876525 h 1850341"/>
                <a:gd name="connsiteX324" fmla="*/ 358783 w 1509169"/>
                <a:gd name="connsiteY324" fmla="*/ 870830 h 1850341"/>
                <a:gd name="connsiteX325" fmla="*/ 353088 w 1509169"/>
                <a:gd name="connsiteY325" fmla="*/ 813882 h 1850341"/>
                <a:gd name="connsiteX326" fmla="*/ 347394 w 1509169"/>
                <a:gd name="connsiteY326" fmla="*/ 796797 h 1850341"/>
                <a:gd name="connsiteX327" fmla="*/ 341699 w 1509169"/>
                <a:gd name="connsiteY327" fmla="*/ 774018 h 1850341"/>
                <a:gd name="connsiteX328" fmla="*/ 324614 w 1509169"/>
                <a:gd name="connsiteY328" fmla="*/ 768323 h 1850341"/>
                <a:gd name="connsiteX329" fmla="*/ 239189 w 1509169"/>
                <a:gd name="connsiteY329" fmla="*/ 768323 h 1850341"/>
                <a:gd name="connsiteX330" fmla="*/ 216409 w 1509169"/>
                <a:gd name="connsiteY330" fmla="*/ 756934 h 1850341"/>
                <a:gd name="connsiteX331" fmla="*/ 199324 w 1509169"/>
                <a:gd name="connsiteY331" fmla="*/ 751239 h 1850341"/>
                <a:gd name="connsiteX332" fmla="*/ 193629 w 1509169"/>
                <a:gd name="connsiteY332" fmla="*/ 734154 h 1850341"/>
                <a:gd name="connsiteX333" fmla="*/ 267664 w 1509169"/>
                <a:gd name="connsiteY333" fmla="*/ 722765 h 1850341"/>
                <a:gd name="connsiteX334" fmla="*/ 284749 w 1509169"/>
                <a:gd name="connsiteY334" fmla="*/ 711375 h 1850341"/>
                <a:gd name="connsiteX335" fmla="*/ 313224 w 1509169"/>
                <a:gd name="connsiteY335" fmla="*/ 677206 h 1850341"/>
                <a:gd name="connsiteX336" fmla="*/ 324614 w 1509169"/>
                <a:gd name="connsiteY336" fmla="*/ 711375 h 1850341"/>
                <a:gd name="connsiteX337" fmla="*/ 330309 w 1509169"/>
                <a:gd name="connsiteY337" fmla="*/ 739849 h 1850341"/>
                <a:gd name="connsiteX338" fmla="*/ 353088 w 1509169"/>
                <a:gd name="connsiteY338" fmla="*/ 774018 h 1850341"/>
                <a:gd name="connsiteX339" fmla="*/ 364478 w 1509169"/>
                <a:gd name="connsiteY339" fmla="*/ 825271 h 1850341"/>
                <a:gd name="connsiteX340" fmla="*/ 375868 w 1509169"/>
                <a:gd name="connsiteY340" fmla="*/ 859440 h 1850341"/>
                <a:gd name="connsiteX341" fmla="*/ 421428 w 1509169"/>
                <a:gd name="connsiteY341" fmla="*/ 887915 h 1850341"/>
                <a:gd name="connsiteX342" fmla="*/ 466988 w 1509169"/>
                <a:gd name="connsiteY342" fmla="*/ 916389 h 1850341"/>
                <a:gd name="connsiteX343" fmla="*/ 455598 w 1509169"/>
                <a:gd name="connsiteY343" fmla="*/ 870830 h 1850341"/>
                <a:gd name="connsiteX344" fmla="*/ 444208 w 1509169"/>
                <a:gd name="connsiteY344" fmla="*/ 853746 h 1850341"/>
                <a:gd name="connsiteX345" fmla="*/ 449903 w 1509169"/>
                <a:gd name="connsiteY345" fmla="*/ 779713 h 1850341"/>
                <a:gd name="connsiteX346" fmla="*/ 438513 w 1509169"/>
                <a:gd name="connsiteY346" fmla="*/ 722765 h 1850341"/>
                <a:gd name="connsiteX347" fmla="*/ 427123 w 1509169"/>
                <a:gd name="connsiteY347" fmla="*/ 654427 h 1850341"/>
                <a:gd name="connsiteX348" fmla="*/ 421428 w 1509169"/>
                <a:gd name="connsiteY348" fmla="*/ 631647 h 1850341"/>
                <a:gd name="connsiteX349" fmla="*/ 410038 w 1509169"/>
                <a:gd name="connsiteY349" fmla="*/ 608868 h 1850341"/>
                <a:gd name="connsiteX350" fmla="*/ 404343 w 1509169"/>
                <a:gd name="connsiteY350" fmla="*/ 574699 h 1850341"/>
                <a:gd name="connsiteX351" fmla="*/ 387258 w 1509169"/>
                <a:gd name="connsiteY351" fmla="*/ 586089 h 1850341"/>
                <a:gd name="connsiteX352" fmla="*/ 421428 w 1509169"/>
                <a:gd name="connsiteY352" fmla="*/ 614563 h 1850341"/>
                <a:gd name="connsiteX353" fmla="*/ 449903 w 1509169"/>
                <a:gd name="connsiteY353" fmla="*/ 608868 h 1850341"/>
                <a:gd name="connsiteX354" fmla="*/ 512548 w 1509169"/>
                <a:gd name="connsiteY354" fmla="*/ 551920 h 1850341"/>
                <a:gd name="connsiteX355" fmla="*/ 518243 w 1509169"/>
                <a:gd name="connsiteY355" fmla="*/ 574699 h 1850341"/>
                <a:gd name="connsiteX356" fmla="*/ 523938 w 1509169"/>
                <a:gd name="connsiteY356" fmla="*/ 591783 h 1850341"/>
                <a:gd name="connsiteX357" fmla="*/ 506853 w 1509169"/>
                <a:gd name="connsiteY357" fmla="*/ 608868 h 1850341"/>
                <a:gd name="connsiteX358" fmla="*/ 472683 w 1509169"/>
                <a:gd name="connsiteY358" fmla="*/ 643037 h 1850341"/>
                <a:gd name="connsiteX359" fmla="*/ 506853 w 1509169"/>
                <a:gd name="connsiteY359" fmla="*/ 665816 h 1850341"/>
                <a:gd name="connsiteX360" fmla="*/ 523938 w 1509169"/>
                <a:gd name="connsiteY360" fmla="*/ 682901 h 1850341"/>
                <a:gd name="connsiteX361" fmla="*/ 569498 w 1509169"/>
                <a:gd name="connsiteY361" fmla="*/ 699985 h 1850341"/>
                <a:gd name="connsiteX362" fmla="*/ 546718 w 1509169"/>
                <a:gd name="connsiteY362" fmla="*/ 756934 h 1850341"/>
                <a:gd name="connsiteX363" fmla="*/ 518243 w 1509169"/>
                <a:gd name="connsiteY363" fmla="*/ 774018 h 1850341"/>
                <a:gd name="connsiteX364" fmla="*/ 501158 w 1509169"/>
                <a:gd name="connsiteY364" fmla="*/ 808187 h 1850341"/>
                <a:gd name="connsiteX365" fmla="*/ 489768 w 1509169"/>
                <a:gd name="connsiteY365" fmla="*/ 825271 h 1850341"/>
                <a:gd name="connsiteX366" fmla="*/ 495463 w 1509169"/>
                <a:gd name="connsiteY366" fmla="*/ 876525 h 1850341"/>
                <a:gd name="connsiteX367" fmla="*/ 501158 w 1509169"/>
                <a:gd name="connsiteY367" fmla="*/ 893609 h 1850341"/>
                <a:gd name="connsiteX368" fmla="*/ 518243 w 1509169"/>
                <a:gd name="connsiteY368" fmla="*/ 910694 h 1850341"/>
                <a:gd name="connsiteX369" fmla="*/ 541023 w 1509169"/>
                <a:gd name="connsiteY369" fmla="*/ 916389 h 1850341"/>
                <a:gd name="connsiteX370" fmla="*/ 563803 w 1509169"/>
                <a:gd name="connsiteY370" fmla="*/ 950558 h 1850341"/>
                <a:gd name="connsiteX371" fmla="*/ 580888 w 1509169"/>
                <a:gd name="connsiteY371" fmla="*/ 990422 h 1850341"/>
                <a:gd name="connsiteX372" fmla="*/ 597973 w 1509169"/>
                <a:gd name="connsiteY372" fmla="*/ 996116 h 1850341"/>
                <a:gd name="connsiteX373" fmla="*/ 615058 w 1509169"/>
                <a:gd name="connsiteY373" fmla="*/ 996116 h 1850341"/>
                <a:gd name="connsiteX374" fmla="*/ 603668 w 1509169"/>
                <a:gd name="connsiteY374" fmla="*/ 916389 h 1850341"/>
                <a:gd name="connsiteX375" fmla="*/ 592278 w 1509169"/>
                <a:gd name="connsiteY375" fmla="*/ 893609 h 1850341"/>
                <a:gd name="connsiteX376" fmla="*/ 586583 w 1509169"/>
                <a:gd name="connsiteY376" fmla="*/ 870830 h 1850341"/>
                <a:gd name="connsiteX377" fmla="*/ 580888 w 1509169"/>
                <a:gd name="connsiteY377" fmla="*/ 825271 h 1850341"/>
                <a:gd name="connsiteX378" fmla="*/ 615058 w 1509169"/>
                <a:gd name="connsiteY378" fmla="*/ 836661 h 1850341"/>
                <a:gd name="connsiteX379" fmla="*/ 637837 w 1509169"/>
                <a:gd name="connsiteY379" fmla="*/ 830966 h 1850341"/>
                <a:gd name="connsiteX380" fmla="*/ 626447 w 1509169"/>
                <a:gd name="connsiteY380" fmla="*/ 813882 h 1850341"/>
                <a:gd name="connsiteX381" fmla="*/ 592278 w 1509169"/>
                <a:gd name="connsiteY381" fmla="*/ 796797 h 1850341"/>
                <a:gd name="connsiteX382" fmla="*/ 586583 w 1509169"/>
                <a:gd name="connsiteY382" fmla="*/ 779713 h 1850341"/>
                <a:gd name="connsiteX383" fmla="*/ 632142 w 1509169"/>
                <a:gd name="connsiteY383" fmla="*/ 739849 h 1850341"/>
                <a:gd name="connsiteX384" fmla="*/ 626447 w 1509169"/>
                <a:gd name="connsiteY384" fmla="*/ 722765 h 1850341"/>
                <a:gd name="connsiteX385" fmla="*/ 632142 w 1509169"/>
                <a:gd name="connsiteY385" fmla="*/ 779713 h 1850341"/>
                <a:gd name="connsiteX386" fmla="*/ 654922 w 1509169"/>
                <a:gd name="connsiteY386" fmla="*/ 785408 h 1850341"/>
                <a:gd name="connsiteX387" fmla="*/ 677702 w 1509169"/>
                <a:gd name="connsiteY387" fmla="*/ 859440 h 1850341"/>
                <a:gd name="connsiteX388" fmla="*/ 694787 w 1509169"/>
                <a:gd name="connsiteY388" fmla="*/ 870830 h 1850341"/>
                <a:gd name="connsiteX389" fmla="*/ 683397 w 1509169"/>
                <a:gd name="connsiteY389" fmla="*/ 893609 h 1850341"/>
                <a:gd name="connsiteX390" fmla="*/ 700482 w 1509169"/>
                <a:gd name="connsiteY390" fmla="*/ 967642 h 1850341"/>
                <a:gd name="connsiteX391" fmla="*/ 711872 w 1509169"/>
                <a:gd name="connsiteY391" fmla="*/ 984727 h 1850341"/>
                <a:gd name="connsiteX392" fmla="*/ 717567 w 1509169"/>
                <a:gd name="connsiteY392" fmla="*/ 1001811 h 1850341"/>
                <a:gd name="connsiteX393" fmla="*/ 740347 w 1509169"/>
                <a:gd name="connsiteY393" fmla="*/ 1007506 h 1850341"/>
                <a:gd name="connsiteX394" fmla="*/ 757432 w 1509169"/>
                <a:gd name="connsiteY394" fmla="*/ 1013201 h 1850341"/>
                <a:gd name="connsiteX395" fmla="*/ 808687 w 1509169"/>
                <a:gd name="connsiteY395" fmla="*/ 1035980 h 1850341"/>
                <a:gd name="connsiteX396" fmla="*/ 820077 w 1509169"/>
                <a:gd name="connsiteY396" fmla="*/ 1058760 h 1850341"/>
                <a:gd name="connsiteX397" fmla="*/ 859942 w 1509169"/>
                <a:gd name="connsiteY397" fmla="*/ 1075844 h 1850341"/>
                <a:gd name="connsiteX398" fmla="*/ 842857 w 1509169"/>
                <a:gd name="connsiteY398" fmla="*/ 1087234 h 1850341"/>
                <a:gd name="connsiteX399" fmla="*/ 825772 w 1509169"/>
                <a:gd name="connsiteY399" fmla="*/ 1075844 h 1850341"/>
                <a:gd name="connsiteX400" fmla="*/ 797297 w 1509169"/>
                <a:gd name="connsiteY400" fmla="*/ 1047370 h 1850341"/>
                <a:gd name="connsiteX401" fmla="*/ 763127 w 1509169"/>
                <a:gd name="connsiteY401" fmla="*/ 1041675 h 1850341"/>
                <a:gd name="connsiteX402" fmla="*/ 700482 w 1509169"/>
                <a:gd name="connsiteY402" fmla="*/ 1018896 h 1850341"/>
                <a:gd name="connsiteX403" fmla="*/ 677702 w 1509169"/>
                <a:gd name="connsiteY403" fmla="*/ 1001811 h 1850341"/>
                <a:gd name="connsiteX404" fmla="*/ 672007 w 1509169"/>
                <a:gd name="connsiteY404" fmla="*/ 910694 h 1850341"/>
                <a:gd name="connsiteX405" fmla="*/ 637837 w 1509169"/>
                <a:gd name="connsiteY405" fmla="*/ 887915 h 1850341"/>
                <a:gd name="connsiteX406" fmla="*/ 558108 w 1509169"/>
                <a:gd name="connsiteY406" fmla="*/ 916389 h 1850341"/>
                <a:gd name="connsiteX407" fmla="*/ 580888 w 1509169"/>
                <a:gd name="connsiteY407" fmla="*/ 961947 h 1850341"/>
                <a:gd name="connsiteX408" fmla="*/ 615058 w 1509169"/>
                <a:gd name="connsiteY408" fmla="*/ 984727 h 1850341"/>
                <a:gd name="connsiteX409" fmla="*/ 632142 w 1509169"/>
                <a:gd name="connsiteY409" fmla="*/ 1024591 h 1850341"/>
                <a:gd name="connsiteX410" fmla="*/ 643532 w 1509169"/>
                <a:gd name="connsiteY410" fmla="*/ 1058760 h 1850341"/>
                <a:gd name="connsiteX411" fmla="*/ 700482 w 1509169"/>
                <a:gd name="connsiteY411" fmla="*/ 1064454 h 1850341"/>
                <a:gd name="connsiteX412" fmla="*/ 751737 w 1509169"/>
                <a:gd name="connsiteY412" fmla="*/ 1064454 h 1850341"/>
                <a:gd name="connsiteX413" fmla="*/ 768822 w 1509169"/>
                <a:gd name="connsiteY413" fmla="*/ 1138487 h 1850341"/>
                <a:gd name="connsiteX414" fmla="*/ 785907 w 1509169"/>
                <a:gd name="connsiteY414" fmla="*/ 1149877 h 1850341"/>
                <a:gd name="connsiteX415" fmla="*/ 825772 w 1509169"/>
                <a:gd name="connsiteY415" fmla="*/ 1144182 h 1850341"/>
                <a:gd name="connsiteX416" fmla="*/ 882722 w 1509169"/>
                <a:gd name="connsiteY416" fmla="*/ 1138487 h 1850341"/>
                <a:gd name="connsiteX417" fmla="*/ 911196 w 1509169"/>
                <a:gd name="connsiteY417" fmla="*/ 1121403 h 1850341"/>
                <a:gd name="connsiteX418" fmla="*/ 928281 w 1509169"/>
                <a:gd name="connsiteY418" fmla="*/ 1115708 h 1850341"/>
                <a:gd name="connsiteX419" fmla="*/ 916891 w 1509169"/>
                <a:gd name="connsiteY419" fmla="*/ 1053065 h 1850341"/>
                <a:gd name="connsiteX420" fmla="*/ 905501 w 1509169"/>
                <a:gd name="connsiteY420" fmla="*/ 1030285 h 1850341"/>
                <a:gd name="connsiteX421" fmla="*/ 888416 w 1509169"/>
                <a:gd name="connsiteY421" fmla="*/ 1024591 h 1850341"/>
                <a:gd name="connsiteX422" fmla="*/ 888416 w 1509169"/>
                <a:gd name="connsiteY422" fmla="*/ 984727 h 1850341"/>
                <a:gd name="connsiteX423" fmla="*/ 882722 w 1509169"/>
                <a:gd name="connsiteY423" fmla="*/ 944863 h 1850341"/>
                <a:gd name="connsiteX424" fmla="*/ 865637 w 1509169"/>
                <a:gd name="connsiteY424" fmla="*/ 939168 h 1850341"/>
                <a:gd name="connsiteX425" fmla="*/ 842857 w 1509169"/>
                <a:gd name="connsiteY425" fmla="*/ 933473 h 1850341"/>
                <a:gd name="connsiteX426" fmla="*/ 808687 w 1509169"/>
                <a:gd name="connsiteY426" fmla="*/ 916389 h 1850341"/>
                <a:gd name="connsiteX427" fmla="*/ 802992 w 1509169"/>
                <a:gd name="connsiteY427" fmla="*/ 933473 h 1850341"/>
                <a:gd name="connsiteX428" fmla="*/ 791602 w 1509169"/>
                <a:gd name="connsiteY428" fmla="*/ 950558 h 1850341"/>
                <a:gd name="connsiteX429" fmla="*/ 774517 w 1509169"/>
                <a:gd name="connsiteY429" fmla="*/ 944863 h 1850341"/>
                <a:gd name="connsiteX430" fmla="*/ 797297 w 1509169"/>
                <a:gd name="connsiteY430" fmla="*/ 882220 h 1850341"/>
                <a:gd name="connsiteX431" fmla="*/ 774517 w 1509169"/>
                <a:gd name="connsiteY431" fmla="*/ 870830 h 1850341"/>
                <a:gd name="connsiteX432" fmla="*/ 751737 w 1509169"/>
                <a:gd name="connsiteY432" fmla="*/ 848051 h 1850341"/>
                <a:gd name="connsiteX433" fmla="*/ 740347 w 1509169"/>
                <a:gd name="connsiteY433" fmla="*/ 808187 h 1850341"/>
                <a:gd name="connsiteX434" fmla="*/ 797297 w 1509169"/>
                <a:gd name="connsiteY434" fmla="*/ 779713 h 1850341"/>
                <a:gd name="connsiteX435" fmla="*/ 780212 w 1509169"/>
                <a:gd name="connsiteY435" fmla="*/ 785408 h 1850341"/>
                <a:gd name="connsiteX436" fmla="*/ 791602 w 1509169"/>
                <a:gd name="connsiteY436" fmla="*/ 808187 h 1850341"/>
                <a:gd name="connsiteX437" fmla="*/ 797297 w 1509169"/>
                <a:gd name="connsiteY437" fmla="*/ 825271 h 1850341"/>
                <a:gd name="connsiteX438" fmla="*/ 814382 w 1509169"/>
                <a:gd name="connsiteY438" fmla="*/ 836661 h 1850341"/>
                <a:gd name="connsiteX439" fmla="*/ 825772 w 1509169"/>
                <a:gd name="connsiteY439" fmla="*/ 853746 h 1850341"/>
                <a:gd name="connsiteX440" fmla="*/ 854247 w 1509169"/>
                <a:gd name="connsiteY440" fmla="*/ 870830 h 1850341"/>
                <a:gd name="connsiteX441" fmla="*/ 871332 w 1509169"/>
                <a:gd name="connsiteY441" fmla="*/ 882220 h 1850341"/>
                <a:gd name="connsiteX442" fmla="*/ 905501 w 1509169"/>
                <a:gd name="connsiteY442" fmla="*/ 904999 h 1850341"/>
                <a:gd name="connsiteX443" fmla="*/ 916891 w 1509169"/>
                <a:gd name="connsiteY443" fmla="*/ 848051 h 1850341"/>
                <a:gd name="connsiteX444" fmla="*/ 922586 w 1509169"/>
                <a:gd name="connsiteY444" fmla="*/ 819577 h 1850341"/>
                <a:gd name="connsiteX445" fmla="*/ 905501 w 1509169"/>
                <a:gd name="connsiteY445" fmla="*/ 808187 h 1850341"/>
                <a:gd name="connsiteX446" fmla="*/ 877027 w 1509169"/>
                <a:gd name="connsiteY446" fmla="*/ 762628 h 1850341"/>
                <a:gd name="connsiteX447" fmla="*/ 865637 w 1509169"/>
                <a:gd name="connsiteY447" fmla="*/ 745544 h 1850341"/>
                <a:gd name="connsiteX448" fmla="*/ 854247 w 1509169"/>
                <a:gd name="connsiteY448" fmla="*/ 722765 h 1850341"/>
                <a:gd name="connsiteX449" fmla="*/ 825772 w 1509169"/>
                <a:gd name="connsiteY449" fmla="*/ 688596 h 1850341"/>
                <a:gd name="connsiteX450" fmla="*/ 814382 w 1509169"/>
                <a:gd name="connsiteY450" fmla="*/ 660121 h 1850341"/>
                <a:gd name="connsiteX451" fmla="*/ 797297 w 1509169"/>
                <a:gd name="connsiteY451" fmla="*/ 643037 h 1850341"/>
                <a:gd name="connsiteX452" fmla="*/ 763127 w 1509169"/>
                <a:gd name="connsiteY452" fmla="*/ 620258 h 1850341"/>
                <a:gd name="connsiteX453" fmla="*/ 746042 w 1509169"/>
                <a:gd name="connsiteY453" fmla="*/ 625952 h 1850341"/>
                <a:gd name="connsiteX454" fmla="*/ 751737 w 1509169"/>
                <a:gd name="connsiteY454" fmla="*/ 665816 h 1850341"/>
                <a:gd name="connsiteX455" fmla="*/ 746042 w 1509169"/>
                <a:gd name="connsiteY455" fmla="*/ 682901 h 1850341"/>
                <a:gd name="connsiteX456" fmla="*/ 728957 w 1509169"/>
                <a:gd name="connsiteY456" fmla="*/ 677206 h 1850341"/>
                <a:gd name="connsiteX457" fmla="*/ 711872 w 1509169"/>
                <a:gd name="connsiteY457" fmla="*/ 660121 h 1850341"/>
                <a:gd name="connsiteX458" fmla="*/ 717567 w 1509169"/>
                <a:gd name="connsiteY458" fmla="*/ 643037 h 1850341"/>
                <a:gd name="connsiteX459" fmla="*/ 751737 w 1509169"/>
                <a:gd name="connsiteY459" fmla="*/ 625952 h 1850341"/>
                <a:gd name="connsiteX460" fmla="*/ 763127 w 1509169"/>
                <a:gd name="connsiteY460" fmla="*/ 608868 h 1850341"/>
                <a:gd name="connsiteX461" fmla="*/ 734652 w 1509169"/>
                <a:gd name="connsiteY461" fmla="*/ 597478 h 1850341"/>
                <a:gd name="connsiteX462" fmla="*/ 706177 w 1509169"/>
                <a:gd name="connsiteY462" fmla="*/ 569004 h 1850341"/>
                <a:gd name="connsiteX463" fmla="*/ 666312 w 1509169"/>
                <a:gd name="connsiteY463" fmla="*/ 546225 h 1850341"/>
                <a:gd name="connsiteX464" fmla="*/ 654922 w 1509169"/>
                <a:gd name="connsiteY464" fmla="*/ 529140 h 1850341"/>
                <a:gd name="connsiteX465" fmla="*/ 672007 w 1509169"/>
                <a:gd name="connsiteY465" fmla="*/ 517751 h 1850341"/>
                <a:gd name="connsiteX466" fmla="*/ 700482 w 1509169"/>
                <a:gd name="connsiteY466" fmla="*/ 494971 h 1850341"/>
                <a:gd name="connsiteX467" fmla="*/ 683397 w 1509169"/>
                <a:gd name="connsiteY467" fmla="*/ 489276 h 1850341"/>
                <a:gd name="connsiteX468" fmla="*/ 700482 w 1509169"/>
                <a:gd name="connsiteY468" fmla="*/ 500666 h 1850341"/>
                <a:gd name="connsiteX469" fmla="*/ 723262 w 1509169"/>
                <a:gd name="connsiteY469" fmla="*/ 489276 h 1850341"/>
                <a:gd name="connsiteX470" fmla="*/ 711872 w 1509169"/>
                <a:gd name="connsiteY470" fmla="*/ 472192 h 1850341"/>
                <a:gd name="connsiteX471" fmla="*/ 689092 w 1509169"/>
                <a:gd name="connsiteY471" fmla="*/ 466497 h 1850341"/>
                <a:gd name="connsiteX472" fmla="*/ 672007 w 1509169"/>
                <a:gd name="connsiteY472" fmla="*/ 443718 h 1850341"/>
                <a:gd name="connsiteX473" fmla="*/ 706177 w 1509169"/>
                <a:gd name="connsiteY473" fmla="*/ 455107 h 1850341"/>
                <a:gd name="connsiteX474" fmla="*/ 723262 w 1509169"/>
                <a:gd name="connsiteY474" fmla="*/ 477887 h 1850341"/>
                <a:gd name="connsiteX475" fmla="*/ 763127 w 1509169"/>
                <a:gd name="connsiteY475" fmla="*/ 443718 h 1850341"/>
                <a:gd name="connsiteX476" fmla="*/ 757432 w 1509169"/>
                <a:gd name="connsiteY476" fmla="*/ 420938 h 1850341"/>
                <a:gd name="connsiteX477" fmla="*/ 734652 w 1509169"/>
                <a:gd name="connsiteY477" fmla="*/ 403854 h 1850341"/>
                <a:gd name="connsiteX478" fmla="*/ 780212 w 1509169"/>
                <a:gd name="connsiteY478" fmla="*/ 381075 h 1850341"/>
                <a:gd name="connsiteX479" fmla="*/ 768822 w 1509169"/>
                <a:gd name="connsiteY479" fmla="*/ 386770 h 1850341"/>
                <a:gd name="connsiteX480" fmla="*/ 757432 w 1509169"/>
                <a:gd name="connsiteY480" fmla="*/ 466497 h 1850341"/>
                <a:gd name="connsiteX481" fmla="*/ 746042 w 1509169"/>
                <a:gd name="connsiteY481" fmla="*/ 483582 h 1850341"/>
                <a:gd name="connsiteX482" fmla="*/ 740347 w 1509169"/>
                <a:gd name="connsiteY482" fmla="*/ 529140 h 1850341"/>
                <a:gd name="connsiteX483" fmla="*/ 797297 w 1509169"/>
                <a:gd name="connsiteY483" fmla="*/ 563309 h 1850341"/>
                <a:gd name="connsiteX484" fmla="*/ 825772 w 1509169"/>
                <a:gd name="connsiteY484" fmla="*/ 580394 h 1850341"/>
                <a:gd name="connsiteX485" fmla="*/ 842857 w 1509169"/>
                <a:gd name="connsiteY485" fmla="*/ 586089 h 1850341"/>
                <a:gd name="connsiteX486" fmla="*/ 865637 w 1509169"/>
                <a:gd name="connsiteY486" fmla="*/ 608868 h 1850341"/>
                <a:gd name="connsiteX487" fmla="*/ 871332 w 1509169"/>
                <a:gd name="connsiteY487" fmla="*/ 631647 h 1850341"/>
                <a:gd name="connsiteX488" fmla="*/ 899806 w 1509169"/>
                <a:gd name="connsiteY488" fmla="*/ 660121 h 1850341"/>
                <a:gd name="connsiteX489" fmla="*/ 922586 w 1509169"/>
                <a:gd name="connsiteY489" fmla="*/ 654427 h 1850341"/>
                <a:gd name="connsiteX490" fmla="*/ 916891 w 1509169"/>
                <a:gd name="connsiteY490" fmla="*/ 620258 h 1850341"/>
                <a:gd name="connsiteX491" fmla="*/ 911196 w 1509169"/>
                <a:gd name="connsiteY491" fmla="*/ 591783 h 1850341"/>
                <a:gd name="connsiteX492" fmla="*/ 928281 w 1509169"/>
                <a:gd name="connsiteY492" fmla="*/ 477887 h 1850341"/>
                <a:gd name="connsiteX493" fmla="*/ 939671 w 1509169"/>
                <a:gd name="connsiteY493" fmla="*/ 449413 h 1850341"/>
                <a:gd name="connsiteX494" fmla="*/ 905501 w 1509169"/>
                <a:gd name="connsiteY494" fmla="*/ 381075 h 1850341"/>
                <a:gd name="connsiteX495" fmla="*/ 922586 w 1509169"/>
                <a:gd name="connsiteY495" fmla="*/ 369685 h 1850341"/>
                <a:gd name="connsiteX496" fmla="*/ 933976 w 1509169"/>
                <a:gd name="connsiteY496" fmla="*/ 352601 h 1850341"/>
                <a:gd name="connsiteX497" fmla="*/ 939671 w 1509169"/>
                <a:gd name="connsiteY497" fmla="*/ 381075 h 1850341"/>
                <a:gd name="connsiteX498" fmla="*/ 945366 w 1509169"/>
                <a:gd name="connsiteY498" fmla="*/ 420938 h 1850341"/>
                <a:gd name="connsiteX499" fmla="*/ 973841 w 1509169"/>
                <a:gd name="connsiteY499" fmla="*/ 415244 h 1850341"/>
                <a:gd name="connsiteX500" fmla="*/ 996621 w 1509169"/>
                <a:gd name="connsiteY500" fmla="*/ 375380 h 1850341"/>
                <a:gd name="connsiteX501" fmla="*/ 973841 w 1509169"/>
                <a:gd name="connsiteY501" fmla="*/ 392464 h 1850341"/>
                <a:gd name="connsiteX502" fmla="*/ 956756 w 1509169"/>
                <a:gd name="connsiteY502" fmla="*/ 426633 h 1850341"/>
                <a:gd name="connsiteX503" fmla="*/ 956756 w 1509169"/>
                <a:gd name="connsiteY503" fmla="*/ 563309 h 1850341"/>
                <a:gd name="connsiteX504" fmla="*/ 962451 w 1509169"/>
                <a:gd name="connsiteY504" fmla="*/ 756934 h 1850341"/>
                <a:gd name="connsiteX505" fmla="*/ 1036486 w 1509169"/>
                <a:gd name="connsiteY505" fmla="*/ 745544 h 1850341"/>
                <a:gd name="connsiteX506" fmla="*/ 1042181 w 1509169"/>
                <a:gd name="connsiteY506" fmla="*/ 711375 h 1850341"/>
                <a:gd name="connsiteX507" fmla="*/ 1053571 w 1509169"/>
                <a:gd name="connsiteY507" fmla="*/ 677206 h 1850341"/>
                <a:gd name="connsiteX508" fmla="*/ 1059266 w 1509169"/>
                <a:gd name="connsiteY508" fmla="*/ 654427 h 1850341"/>
                <a:gd name="connsiteX509" fmla="*/ 1076351 w 1509169"/>
                <a:gd name="connsiteY509" fmla="*/ 620258 h 1850341"/>
                <a:gd name="connsiteX510" fmla="*/ 1082046 w 1509169"/>
                <a:gd name="connsiteY510" fmla="*/ 586089 h 1850341"/>
                <a:gd name="connsiteX511" fmla="*/ 1116216 w 1509169"/>
                <a:gd name="connsiteY511" fmla="*/ 563309 h 1850341"/>
                <a:gd name="connsiteX512" fmla="*/ 1127606 w 1509169"/>
                <a:gd name="connsiteY512" fmla="*/ 546225 h 1850341"/>
                <a:gd name="connsiteX513" fmla="*/ 1110521 w 1509169"/>
                <a:gd name="connsiteY513" fmla="*/ 540530 h 1850341"/>
                <a:gd name="connsiteX514" fmla="*/ 1116216 w 1509169"/>
                <a:gd name="connsiteY514" fmla="*/ 500666 h 1850341"/>
                <a:gd name="connsiteX515" fmla="*/ 1121911 w 1509169"/>
                <a:gd name="connsiteY515" fmla="*/ 449413 h 1850341"/>
                <a:gd name="connsiteX516" fmla="*/ 1184555 w 1509169"/>
                <a:gd name="connsiteY516" fmla="*/ 466497 h 1850341"/>
                <a:gd name="connsiteX517" fmla="*/ 1201640 w 1509169"/>
                <a:gd name="connsiteY517" fmla="*/ 489276 h 1850341"/>
                <a:gd name="connsiteX518" fmla="*/ 1207335 w 1509169"/>
                <a:gd name="connsiteY518" fmla="*/ 523445 h 1850341"/>
                <a:gd name="connsiteX519" fmla="*/ 1195945 w 1509169"/>
                <a:gd name="connsiteY519" fmla="*/ 540530 h 1850341"/>
                <a:gd name="connsiteX520" fmla="*/ 1156080 w 1509169"/>
                <a:gd name="connsiteY520" fmla="*/ 574699 h 1850341"/>
                <a:gd name="connsiteX521" fmla="*/ 1144691 w 1509169"/>
                <a:gd name="connsiteY521" fmla="*/ 597478 h 1850341"/>
                <a:gd name="connsiteX522" fmla="*/ 1110521 w 1509169"/>
                <a:gd name="connsiteY522" fmla="*/ 654427 h 1850341"/>
                <a:gd name="connsiteX523" fmla="*/ 1087741 w 1509169"/>
                <a:gd name="connsiteY523" fmla="*/ 717070 h 1850341"/>
                <a:gd name="connsiteX524" fmla="*/ 1076351 w 1509169"/>
                <a:gd name="connsiteY524" fmla="*/ 739849 h 1850341"/>
                <a:gd name="connsiteX525" fmla="*/ 1013706 w 1509169"/>
                <a:gd name="connsiteY525" fmla="*/ 791102 h 1850341"/>
                <a:gd name="connsiteX526" fmla="*/ 996621 w 1509169"/>
                <a:gd name="connsiteY526" fmla="*/ 796797 h 1850341"/>
                <a:gd name="connsiteX527" fmla="*/ 968146 w 1509169"/>
                <a:gd name="connsiteY527" fmla="*/ 819577 h 1850341"/>
                <a:gd name="connsiteX528" fmla="*/ 962451 w 1509169"/>
                <a:gd name="connsiteY528" fmla="*/ 836661 h 1850341"/>
                <a:gd name="connsiteX529" fmla="*/ 968146 w 1509169"/>
                <a:gd name="connsiteY529" fmla="*/ 939168 h 1850341"/>
                <a:gd name="connsiteX530" fmla="*/ 1047876 w 1509169"/>
                <a:gd name="connsiteY530" fmla="*/ 933473 h 1850341"/>
                <a:gd name="connsiteX531" fmla="*/ 1070656 w 1509169"/>
                <a:gd name="connsiteY531" fmla="*/ 927778 h 1850341"/>
                <a:gd name="connsiteX532" fmla="*/ 1059266 w 1509169"/>
                <a:gd name="connsiteY532" fmla="*/ 910694 h 1850341"/>
                <a:gd name="connsiteX533" fmla="*/ 1064961 w 1509169"/>
                <a:gd name="connsiteY533" fmla="*/ 865135 h 1850341"/>
                <a:gd name="connsiteX534" fmla="*/ 1104826 w 1509169"/>
                <a:gd name="connsiteY534" fmla="*/ 870830 h 1850341"/>
                <a:gd name="connsiteX535" fmla="*/ 1110521 w 1509169"/>
                <a:gd name="connsiteY535" fmla="*/ 887915 h 1850341"/>
                <a:gd name="connsiteX536" fmla="*/ 1144691 w 1509169"/>
                <a:gd name="connsiteY536" fmla="*/ 910694 h 1850341"/>
                <a:gd name="connsiteX537" fmla="*/ 1218725 w 1509169"/>
                <a:gd name="connsiteY537" fmla="*/ 870830 h 1850341"/>
                <a:gd name="connsiteX538" fmla="*/ 1235810 w 1509169"/>
                <a:gd name="connsiteY538" fmla="*/ 739849 h 1850341"/>
                <a:gd name="connsiteX539" fmla="*/ 1252895 w 1509169"/>
                <a:gd name="connsiteY539" fmla="*/ 694290 h 1850341"/>
                <a:gd name="connsiteX540" fmla="*/ 1275675 w 1509169"/>
                <a:gd name="connsiteY540" fmla="*/ 699985 h 1850341"/>
                <a:gd name="connsiteX541" fmla="*/ 1281370 w 1509169"/>
                <a:gd name="connsiteY541" fmla="*/ 717070 h 1850341"/>
                <a:gd name="connsiteX542" fmla="*/ 1269980 w 1509169"/>
                <a:gd name="connsiteY542" fmla="*/ 768323 h 1850341"/>
                <a:gd name="connsiteX543" fmla="*/ 1264285 w 1509169"/>
                <a:gd name="connsiteY543" fmla="*/ 813882 h 1850341"/>
                <a:gd name="connsiteX544" fmla="*/ 1241505 w 1509169"/>
                <a:gd name="connsiteY544" fmla="*/ 859440 h 1850341"/>
                <a:gd name="connsiteX545" fmla="*/ 1235810 w 1509169"/>
                <a:gd name="connsiteY545" fmla="*/ 876525 h 1850341"/>
                <a:gd name="connsiteX546" fmla="*/ 1275675 w 1509169"/>
                <a:gd name="connsiteY546" fmla="*/ 904999 h 1850341"/>
                <a:gd name="connsiteX547" fmla="*/ 1298455 w 1509169"/>
                <a:gd name="connsiteY547" fmla="*/ 910694 h 1850341"/>
                <a:gd name="connsiteX548" fmla="*/ 1241505 w 1509169"/>
                <a:gd name="connsiteY548" fmla="*/ 933473 h 1850341"/>
                <a:gd name="connsiteX549" fmla="*/ 1201640 w 1509169"/>
                <a:gd name="connsiteY549" fmla="*/ 944863 h 1850341"/>
                <a:gd name="connsiteX550" fmla="*/ 1190250 w 1509169"/>
                <a:gd name="connsiteY550" fmla="*/ 961947 h 1850341"/>
                <a:gd name="connsiteX551" fmla="*/ 1201640 w 1509169"/>
                <a:gd name="connsiteY551" fmla="*/ 1001811 h 1850341"/>
                <a:gd name="connsiteX552" fmla="*/ 1184555 w 1509169"/>
                <a:gd name="connsiteY552" fmla="*/ 1007506 h 1850341"/>
                <a:gd name="connsiteX553" fmla="*/ 1167470 w 1509169"/>
                <a:gd name="connsiteY553" fmla="*/ 996116 h 1850341"/>
                <a:gd name="connsiteX554" fmla="*/ 1156080 w 1509169"/>
                <a:gd name="connsiteY554" fmla="*/ 1013201 h 1850341"/>
                <a:gd name="connsiteX555" fmla="*/ 1138996 w 1509169"/>
                <a:gd name="connsiteY555" fmla="*/ 1018896 h 1850341"/>
                <a:gd name="connsiteX556" fmla="*/ 1133301 w 1509169"/>
                <a:gd name="connsiteY556" fmla="*/ 979032 h 1850341"/>
                <a:gd name="connsiteX557" fmla="*/ 1116216 w 1509169"/>
                <a:gd name="connsiteY557" fmla="*/ 967642 h 1850341"/>
                <a:gd name="connsiteX558" fmla="*/ 1030791 w 1509169"/>
                <a:gd name="connsiteY558" fmla="*/ 973337 h 1850341"/>
                <a:gd name="connsiteX559" fmla="*/ 1013706 w 1509169"/>
                <a:gd name="connsiteY559" fmla="*/ 984727 h 1850341"/>
                <a:gd name="connsiteX560" fmla="*/ 1019401 w 1509169"/>
                <a:gd name="connsiteY560" fmla="*/ 1104318 h 1850341"/>
                <a:gd name="connsiteX561" fmla="*/ 1053571 w 1509169"/>
                <a:gd name="connsiteY561" fmla="*/ 1121403 h 1850341"/>
                <a:gd name="connsiteX562" fmla="*/ 1150385 w 1509169"/>
                <a:gd name="connsiteY562" fmla="*/ 1127098 h 1850341"/>
                <a:gd name="connsiteX563" fmla="*/ 1184555 w 1509169"/>
                <a:gd name="connsiteY563" fmla="*/ 1132792 h 1850341"/>
                <a:gd name="connsiteX564" fmla="*/ 1201640 w 1509169"/>
                <a:gd name="connsiteY564" fmla="*/ 1138487 h 1850341"/>
                <a:gd name="connsiteX565" fmla="*/ 1258590 w 1509169"/>
                <a:gd name="connsiteY565" fmla="*/ 1132792 h 1850341"/>
                <a:gd name="connsiteX566" fmla="*/ 1287065 w 1509169"/>
                <a:gd name="connsiteY566" fmla="*/ 1104318 h 1850341"/>
                <a:gd name="connsiteX567" fmla="*/ 1304150 w 1509169"/>
                <a:gd name="connsiteY567" fmla="*/ 1092929 h 1850341"/>
                <a:gd name="connsiteX568" fmla="*/ 1315540 w 1509169"/>
                <a:gd name="connsiteY568" fmla="*/ 1070149 h 1850341"/>
                <a:gd name="connsiteX569" fmla="*/ 1332625 w 1509169"/>
                <a:gd name="connsiteY569" fmla="*/ 1053065 h 1850341"/>
                <a:gd name="connsiteX570" fmla="*/ 1355405 w 1509169"/>
                <a:gd name="connsiteY570" fmla="*/ 1024591 h 1850341"/>
                <a:gd name="connsiteX571" fmla="*/ 1378185 w 1509169"/>
                <a:gd name="connsiteY571" fmla="*/ 984727 h 1850341"/>
                <a:gd name="connsiteX572" fmla="*/ 1383880 w 1509169"/>
                <a:gd name="connsiteY572" fmla="*/ 967642 h 1850341"/>
                <a:gd name="connsiteX573" fmla="*/ 1412355 w 1509169"/>
                <a:gd name="connsiteY573" fmla="*/ 944863 h 1850341"/>
                <a:gd name="connsiteX574" fmla="*/ 1418049 w 1509169"/>
                <a:gd name="connsiteY574" fmla="*/ 927778 h 1850341"/>
                <a:gd name="connsiteX575" fmla="*/ 1429439 w 1509169"/>
                <a:gd name="connsiteY575" fmla="*/ 904999 h 1850341"/>
                <a:gd name="connsiteX576" fmla="*/ 1418049 w 1509169"/>
                <a:gd name="connsiteY576" fmla="*/ 870830 h 1850341"/>
                <a:gd name="connsiteX577" fmla="*/ 1429439 w 1509169"/>
                <a:gd name="connsiteY577" fmla="*/ 813882 h 1850341"/>
                <a:gd name="connsiteX578" fmla="*/ 1446524 w 1509169"/>
                <a:gd name="connsiteY578" fmla="*/ 791102 h 1850341"/>
                <a:gd name="connsiteX579" fmla="*/ 1469304 w 1509169"/>
                <a:gd name="connsiteY579" fmla="*/ 779713 h 1850341"/>
                <a:gd name="connsiteX580" fmla="*/ 1429439 w 1509169"/>
                <a:gd name="connsiteY580" fmla="*/ 272873 h 1850341"/>
                <a:gd name="connsiteX581" fmla="*/ 1457914 w 1509169"/>
                <a:gd name="connsiteY581" fmla="*/ 227314 h 1850341"/>
                <a:gd name="connsiteX582" fmla="*/ 1469304 w 1509169"/>
                <a:gd name="connsiteY582" fmla="*/ 210230 h 1850341"/>
                <a:gd name="connsiteX583" fmla="*/ 1509169 w 1509169"/>
                <a:gd name="connsiteY583" fmla="*/ 170366 h 1850341"/>
                <a:gd name="connsiteX584" fmla="*/ 1486389 w 1509169"/>
                <a:gd name="connsiteY584" fmla="*/ 136197 h 1850341"/>
                <a:gd name="connsiteX585" fmla="*/ 1480694 w 1509169"/>
                <a:gd name="connsiteY585" fmla="*/ 39385 h 1850341"/>
                <a:gd name="connsiteX0" fmla="*/ 1480694 w 1509260"/>
                <a:gd name="connsiteY0" fmla="*/ 39385 h 1850341"/>
                <a:gd name="connsiteX1" fmla="*/ 1498954 w 1509260"/>
                <a:gd name="connsiteY1" fmla="*/ 97485 h 1850341"/>
                <a:gd name="connsiteX2" fmla="*/ 1425091 w 1509260"/>
                <a:gd name="connsiteY2" fmla="*/ 39739 h 1850341"/>
                <a:gd name="connsiteX3" fmla="*/ 1486389 w 1509260"/>
                <a:gd name="connsiteY3" fmla="*/ 791102 h 1850341"/>
                <a:gd name="connsiteX4" fmla="*/ 1474999 w 1509260"/>
                <a:gd name="connsiteY4" fmla="*/ 836661 h 1850341"/>
                <a:gd name="connsiteX5" fmla="*/ 1457914 w 1509260"/>
                <a:gd name="connsiteY5" fmla="*/ 899304 h 1850341"/>
                <a:gd name="connsiteX6" fmla="*/ 1452219 w 1509260"/>
                <a:gd name="connsiteY6" fmla="*/ 922084 h 1850341"/>
                <a:gd name="connsiteX7" fmla="*/ 1446524 w 1509260"/>
                <a:gd name="connsiteY7" fmla="*/ 956253 h 1850341"/>
                <a:gd name="connsiteX8" fmla="*/ 1412355 w 1509260"/>
                <a:gd name="connsiteY8" fmla="*/ 979032 h 1850341"/>
                <a:gd name="connsiteX9" fmla="*/ 1361100 w 1509260"/>
                <a:gd name="connsiteY9" fmla="*/ 1035980 h 1850341"/>
                <a:gd name="connsiteX10" fmla="*/ 1338320 w 1509260"/>
                <a:gd name="connsiteY10" fmla="*/ 1087234 h 1850341"/>
                <a:gd name="connsiteX11" fmla="*/ 1315540 w 1509260"/>
                <a:gd name="connsiteY11" fmla="*/ 1132792 h 1850341"/>
                <a:gd name="connsiteX12" fmla="*/ 1298455 w 1509260"/>
                <a:gd name="connsiteY12" fmla="*/ 1161266 h 1850341"/>
                <a:gd name="connsiteX13" fmla="*/ 1281370 w 1509260"/>
                <a:gd name="connsiteY13" fmla="*/ 1166961 h 1850341"/>
                <a:gd name="connsiteX14" fmla="*/ 1235810 w 1509260"/>
                <a:gd name="connsiteY14" fmla="*/ 1184046 h 1850341"/>
                <a:gd name="connsiteX15" fmla="*/ 1218725 w 1509260"/>
                <a:gd name="connsiteY15" fmla="*/ 1195435 h 1850341"/>
                <a:gd name="connsiteX16" fmla="*/ 1224420 w 1509260"/>
                <a:gd name="connsiteY16" fmla="*/ 1218215 h 1850341"/>
                <a:gd name="connsiteX17" fmla="*/ 1241505 w 1509260"/>
                <a:gd name="connsiteY17" fmla="*/ 1223910 h 1850341"/>
                <a:gd name="connsiteX18" fmla="*/ 1281370 w 1509260"/>
                <a:gd name="connsiteY18" fmla="*/ 1252384 h 1850341"/>
                <a:gd name="connsiteX19" fmla="*/ 1315540 w 1509260"/>
                <a:gd name="connsiteY19" fmla="*/ 1275163 h 1850341"/>
                <a:gd name="connsiteX20" fmla="*/ 1326930 w 1509260"/>
                <a:gd name="connsiteY20" fmla="*/ 1292248 h 1850341"/>
                <a:gd name="connsiteX21" fmla="*/ 1338320 w 1509260"/>
                <a:gd name="connsiteY21" fmla="*/ 1326417 h 1850341"/>
                <a:gd name="connsiteX22" fmla="*/ 1344015 w 1509260"/>
                <a:gd name="connsiteY22" fmla="*/ 1343501 h 1850341"/>
                <a:gd name="connsiteX23" fmla="*/ 1355405 w 1509260"/>
                <a:gd name="connsiteY23" fmla="*/ 1366280 h 1850341"/>
                <a:gd name="connsiteX24" fmla="*/ 1366795 w 1509260"/>
                <a:gd name="connsiteY24" fmla="*/ 1400449 h 1850341"/>
                <a:gd name="connsiteX25" fmla="*/ 1372490 w 1509260"/>
                <a:gd name="connsiteY25" fmla="*/ 1417534 h 1850341"/>
                <a:gd name="connsiteX26" fmla="*/ 1406660 w 1509260"/>
                <a:gd name="connsiteY26" fmla="*/ 1474482 h 1850341"/>
                <a:gd name="connsiteX27" fmla="*/ 1418049 w 1509260"/>
                <a:gd name="connsiteY27" fmla="*/ 1508651 h 1850341"/>
                <a:gd name="connsiteX28" fmla="*/ 1429439 w 1509260"/>
                <a:gd name="connsiteY28" fmla="*/ 1525736 h 1850341"/>
                <a:gd name="connsiteX29" fmla="*/ 1446524 w 1509260"/>
                <a:gd name="connsiteY29" fmla="*/ 1576989 h 1850341"/>
                <a:gd name="connsiteX30" fmla="*/ 1457914 w 1509260"/>
                <a:gd name="connsiteY30" fmla="*/ 1594074 h 1850341"/>
                <a:gd name="connsiteX31" fmla="*/ 1474999 w 1509260"/>
                <a:gd name="connsiteY31" fmla="*/ 1645327 h 1850341"/>
                <a:gd name="connsiteX32" fmla="*/ 1480694 w 1509260"/>
                <a:gd name="connsiteY32" fmla="*/ 1690886 h 1850341"/>
                <a:gd name="connsiteX33" fmla="*/ 1486389 w 1509260"/>
                <a:gd name="connsiteY33" fmla="*/ 1725055 h 1850341"/>
                <a:gd name="connsiteX34" fmla="*/ 1480694 w 1509260"/>
                <a:gd name="connsiteY34" fmla="*/ 1799088 h 1850341"/>
                <a:gd name="connsiteX35" fmla="*/ 1440829 w 1509260"/>
                <a:gd name="connsiteY35" fmla="*/ 1747834 h 1850341"/>
                <a:gd name="connsiteX36" fmla="*/ 1429439 w 1509260"/>
                <a:gd name="connsiteY36" fmla="*/ 1679496 h 1850341"/>
                <a:gd name="connsiteX37" fmla="*/ 1418049 w 1509260"/>
                <a:gd name="connsiteY37" fmla="*/ 1662412 h 1850341"/>
                <a:gd name="connsiteX38" fmla="*/ 1412355 w 1509260"/>
                <a:gd name="connsiteY38" fmla="*/ 1645327 h 1850341"/>
                <a:gd name="connsiteX39" fmla="*/ 1395270 w 1509260"/>
                <a:gd name="connsiteY39" fmla="*/ 1633937 h 1850341"/>
                <a:gd name="connsiteX40" fmla="*/ 1389575 w 1509260"/>
                <a:gd name="connsiteY40" fmla="*/ 1594074 h 1850341"/>
                <a:gd name="connsiteX41" fmla="*/ 1378185 w 1509260"/>
                <a:gd name="connsiteY41" fmla="*/ 1559905 h 1850341"/>
                <a:gd name="connsiteX42" fmla="*/ 1372490 w 1509260"/>
                <a:gd name="connsiteY42" fmla="*/ 1537125 h 1850341"/>
                <a:gd name="connsiteX43" fmla="*/ 1355405 w 1509260"/>
                <a:gd name="connsiteY43" fmla="*/ 1514346 h 1850341"/>
                <a:gd name="connsiteX44" fmla="*/ 1349710 w 1509260"/>
                <a:gd name="connsiteY44" fmla="*/ 1474482 h 1850341"/>
                <a:gd name="connsiteX45" fmla="*/ 1338320 w 1509260"/>
                <a:gd name="connsiteY45" fmla="*/ 1440313 h 1850341"/>
                <a:gd name="connsiteX46" fmla="*/ 1321235 w 1509260"/>
                <a:gd name="connsiteY46" fmla="*/ 1394755 h 1850341"/>
                <a:gd name="connsiteX47" fmla="*/ 1315540 w 1509260"/>
                <a:gd name="connsiteY47" fmla="*/ 1349196 h 1850341"/>
                <a:gd name="connsiteX48" fmla="*/ 1298455 w 1509260"/>
                <a:gd name="connsiteY48" fmla="*/ 1343501 h 1850341"/>
                <a:gd name="connsiteX49" fmla="*/ 1281370 w 1509260"/>
                <a:gd name="connsiteY49" fmla="*/ 1332111 h 1850341"/>
                <a:gd name="connsiteX50" fmla="*/ 1247200 w 1509260"/>
                <a:gd name="connsiteY50" fmla="*/ 1320722 h 1850341"/>
                <a:gd name="connsiteX51" fmla="*/ 1213030 w 1509260"/>
                <a:gd name="connsiteY51" fmla="*/ 1297942 h 1850341"/>
                <a:gd name="connsiteX52" fmla="*/ 1178860 w 1509260"/>
                <a:gd name="connsiteY52" fmla="*/ 1286553 h 1850341"/>
                <a:gd name="connsiteX53" fmla="*/ 1173165 w 1509260"/>
                <a:gd name="connsiteY53" fmla="*/ 1343501 h 1850341"/>
                <a:gd name="connsiteX54" fmla="*/ 1156080 w 1509260"/>
                <a:gd name="connsiteY54" fmla="*/ 1354891 h 1850341"/>
                <a:gd name="connsiteX55" fmla="*/ 1161775 w 1509260"/>
                <a:gd name="connsiteY55" fmla="*/ 1377670 h 1850341"/>
                <a:gd name="connsiteX56" fmla="*/ 1167470 w 1509260"/>
                <a:gd name="connsiteY56" fmla="*/ 1394755 h 1850341"/>
                <a:gd name="connsiteX57" fmla="*/ 1190250 w 1509260"/>
                <a:gd name="connsiteY57" fmla="*/ 1417534 h 1850341"/>
                <a:gd name="connsiteX58" fmla="*/ 1201640 w 1509260"/>
                <a:gd name="connsiteY58" fmla="*/ 1434618 h 1850341"/>
                <a:gd name="connsiteX59" fmla="*/ 1201640 w 1509260"/>
                <a:gd name="connsiteY59" fmla="*/ 1480177 h 1850341"/>
                <a:gd name="connsiteX60" fmla="*/ 1235810 w 1509260"/>
                <a:gd name="connsiteY60" fmla="*/ 1497262 h 1850341"/>
                <a:gd name="connsiteX61" fmla="*/ 1275675 w 1509260"/>
                <a:gd name="connsiteY61" fmla="*/ 1514346 h 1850341"/>
                <a:gd name="connsiteX62" fmla="*/ 1252895 w 1509260"/>
                <a:gd name="connsiteY62" fmla="*/ 1525736 h 1850341"/>
                <a:gd name="connsiteX63" fmla="*/ 1241505 w 1509260"/>
                <a:gd name="connsiteY63" fmla="*/ 1542820 h 1850341"/>
                <a:gd name="connsiteX64" fmla="*/ 1224420 w 1509260"/>
                <a:gd name="connsiteY64" fmla="*/ 1554210 h 1850341"/>
                <a:gd name="connsiteX65" fmla="*/ 1201640 w 1509260"/>
                <a:gd name="connsiteY65" fmla="*/ 1537125 h 1850341"/>
                <a:gd name="connsiteX66" fmla="*/ 1178860 w 1509260"/>
                <a:gd name="connsiteY66" fmla="*/ 1514346 h 1850341"/>
                <a:gd name="connsiteX67" fmla="*/ 1173165 w 1509260"/>
                <a:gd name="connsiteY67" fmla="*/ 1491567 h 1850341"/>
                <a:gd name="connsiteX68" fmla="*/ 1167470 w 1509260"/>
                <a:gd name="connsiteY68" fmla="*/ 1463093 h 1850341"/>
                <a:gd name="connsiteX69" fmla="*/ 1150385 w 1509260"/>
                <a:gd name="connsiteY69" fmla="*/ 1457398 h 1850341"/>
                <a:gd name="connsiteX70" fmla="*/ 1138996 w 1509260"/>
                <a:gd name="connsiteY70" fmla="*/ 1440313 h 1850341"/>
                <a:gd name="connsiteX71" fmla="*/ 1121911 w 1509260"/>
                <a:gd name="connsiteY71" fmla="*/ 1434618 h 1850341"/>
                <a:gd name="connsiteX72" fmla="*/ 1104826 w 1509260"/>
                <a:gd name="connsiteY72" fmla="*/ 1423229 h 1850341"/>
                <a:gd name="connsiteX73" fmla="*/ 1064961 w 1509260"/>
                <a:gd name="connsiteY73" fmla="*/ 1411839 h 1850341"/>
                <a:gd name="connsiteX74" fmla="*/ 1030791 w 1509260"/>
                <a:gd name="connsiteY74" fmla="*/ 1383365 h 1850341"/>
                <a:gd name="connsiteX75" fmla="*/ 1019401 w 1509260"/>
                <a:gd name="connsiteY75" fmla="*/ 1366280 h 1850341"/>
                <a:gd name="connsiteX76" fmla="*/ 1002316 w 1509260"/>
                <a:gd name="connsiteY76" fmla="*/ 1354891 h 1850341"/>
                <a:gd name="connsiteX77" fmla="*/ 996621 w 1509260"/>
                <a:gd name="connsiteY77" fmla="*/ 1337806 h 1850341"/>
                <a:gd name="connsiteX78" fmla="*/ 962451 w 1509260"/>
                <a:gd name="connsiteY78" fmla="*/ 1320722 h 1850341"/>
                <a:gd name="connsiteX79" fmla="*/ 945366 w 1509260"/>
                <a:gd name="connsiteY79" fmla="*/ 1326417 h 1850341"/>
                <a:gd name="connsiteX80" fmla="*/ 928281 w 1509260"/>
                <a:gd name="connsiteY80" fmla="*/ 1360586 h 1850341"/>
                <a:gd name="connsiteX81" fmla="*/ 933976 w 1509260"/>
                <a:gd name="connsiteY81" fmla="*/ 1428924 h 1850341"/>
                <a:gd name="connsiteX82" fmla="*/ 968146 w 1509260"/>
                <a:gd name="connsiteY82" fmla="*/ 1463093 h 1850341"/>
                <a:gd name="connsiteX83" fmla="*/ 1002316 w 1509260"/>
                <a:gd name="connsiteY83" fmla="*/ 1474482 h 1850341"/>
                <a:gd name="connsiteX84" fmla="*/ 1008011 w 1509260"/>
                <a:gd name="connsiteY84" fmla="*/ 1491567 h 1850341"/>
                <a:gd name="connsiteX85" fmla="*/ 1025096 w 1509260"/>
                <a:gd name="connsiteY85" fmla="*/ 1497262 h 1850341"/>
                <a:gd name="connsiteX86" fmla="*/ 1064961 w 1509260"/>
                <a:gd name="connsiteY86" fmla="*/ 1502956 h 1850341"/>
                <a:gd name="connsiteX87" fmla="*/ 1059266 w 1509260"/>
                <a:gd name="connsiteY87" fmla="*/ 1531430 h 1850341"/>
                <a:gd name="connsiteX88" fmla="*/ 1047876 w 1509260"/>
                <a:gd name="connsiteY88" fmla="*/ 1548515 h 1850341"/>
                <a:gd name="connsiteX89" fmla="*/ 1076351 w 1509260"/>
                <a:gd name="connsiteY89" fmla="*/ 1571294 h 1850341"/>
                <a:gd name="connsiteX90" fmla="*/ 1110521 w 1509260"/>
                <a:gd name="connsiteY90" fmla="*/ 1599768 h 1850341"/>
                <a:gd name="connsiteX91" fmla="*/ 1150385 w 1509260"/>
                <a:gd name="connsiteY91" fmla="*/ 1611158 h 1850341"/>
                <a:gd name="connsiteX92" fmla="*/ 1184555 w 1509260"/>
                <a:gd name="connsiteY92" fmla="*/ 1622548 h 1850341"/>
                <a:gd name="connsiteX93" fmla="*/ 1201640 w 1509260"/>
                <a:gd name="connsiteY93" fmla="*/ 1628243 h 1850341"/>
                <a:gd name="connsiteX94" fmla="*/ 1207335 w 1509260"/>
                <a:gd name="connsiteY94" fmla="*/ 1645327 h 1850341"/>
                <a:gd name="connsiteX95" fmla="*/ 1218725 w 1509260"/>
                <a:gd name="connsiteY95" fmla="*/ 1668106 h 1850341"/>
                <a:gd name="connsiteX96" fmla="*/ 1207335 w 1509260"/>
                <a:gd name="connsiteY96" fmla="*/ 1696581 h 1850341"/>
                <a:gd name="connsiteX97" fmla="*/ 1195945 w 1509260"/>
                <a:gd name="connsiteY97" fmla="*/ 1679496 h 1850341"/>
                <a:gd name="connsiteX98" fmla="*/ 1121911 w 1509260"/>
                <a:gd name="connsiteY98" fmla="*/ 1662412 h 1850341"/>
                <a:gd name="connsiteX99" fmla="*/ 1161775 w 1509260"/>
                <a:gd name="connsiteY99" fmla="*/ 1702275 h 1850341"/>
                <a:gd name="connsiteX100" fmla="*/ 1178860 w 1509260"/>
                <a:gd name="connsiteY100" fmla="*/ 1736444 h 1850341"/>
                <a:gd name="connsiteX101" fmla="*/ 1156080 w 1509260"/>
                <a:gd name="connsiteY101" fmla="*/ 1747834 h 1850341"/>
                <a:gd name="connsiteX102" fmla="*/ 1104826 w 1509260"/>
                <a:gd name="connsiteY102" fmla="*/ 1742139 h 1850341"/>
                <a:gd name="connsiteX103" fmla="*/ 1087741 w 1509260"/>
                <a:gd name="connsiteY103" fmla="*/ 1736444 h 1850341"/>
                <a:gd name="connsiteX104" fmla="*/ 1064961 w 1509260"/>
                <a:gd name="connsiteY104" fmla="*/ 1616853 h 1850341"/>
                <a:gd name="connsiteX105" fmla="*/ 1019401 w 1509260"/>
                <a:gd name="connsiteY105" fmla="*/ 1605463 h 1850341"/>
                <a:gd name="connsiteX106" fmla="*/ 1008011 w 1509260"/>
                <a:gd name="connsiteY106" fmla="*/ 1628243 h 1850341"/>
                <a:gd name="connsiteX107" fmla="*/ 996621 w 1509260"/>
                <a:gd name="connsiteY107" fmla="*/ 1645327 h 1850341"/>
                <a:gd name="connsiteX108" fmla="*/ 1002316 w 1509260"/>
                <a:gd name="connsiteY108" fmla="*/ 1725055 h 1850341"/>
                <a:gd name="connsiteX109" fmla="*/ 1008011 w 1509260"/>
                <a:gd name="connsiteY109" fmla="*/ 1742139 h 1850341"/>
                <a:gd name="connsiteX110" fmla="*/ 1025096 w 1509260"/>
                <a:gd name="connsiteY110" fmla="*/ 1747834 h 1850341"/>
                <a:gd name="connsiteX111" fmla="*/ 1025096 w 1509260"/>
                <a:gd name="connsiteY111" fmla="*/ 1782003 h 1850341"/>
                <a:gd name="connsiteX112" fmla="*/ 1002316 w 1509260"/>
                <a:gd name="connsiteY112" fmla="*/ 1850341 h 1850341"/>
                <a:gd name="connsiteX113" fmla="*/ 996621 w 1509260"/>
                <a:gd name="connsiteY113" fmla="*/ 1833257 h 1850341"/>
                <a:gd name="connsiteX114" fmla="*/ 990926 w 1509260"/>
                <a:gd name="connsiteY114" fmla="*/ 1804782 h 1850341"/>
                <a:gd name="connsiteX115" fmla="*/ 973841 w 1509260"/>
                <a:gd name="connsiteY115" fmla="*/ 1816172 h 1850341"/>
                <a:gd name="connsiteX116" fmla="*/ 945366 w 1509260"/>
                <a:gd name="connsiteY116" fmla="*/ 1821867 h 1850341"/>
                <a:gd name="connsiteX117" fmla="*/ 905501 w 1509260"/>
                <a:gd name="connsiteY117" fmla="*/ 1810477 h 1850341"/>
                <a:gd name="connsiteX118" fmla="*/ 899806 w 1509260"/>
                <a:gd name="connsiteY118" fmla="*/ 1793393 h 1850341"/>
                <a:gd name="connsiteX119" fmla="*/ 922586 w 1509260"/>
                <a:gd name="connsiteY119" fmla="*/ 1770613 h 1850341"/>
                <a:gd name="connsiteX120" fmla="*/ 945366 w 1509260"/>
                <a:gd name="connsiteY120" fmla="*/ 1759224 h 1850341"/>
                <a:gd name="connsiteX121" fmla="*/ 956756 w 1509260"/>
                <a:gd name="connsiteY121" fmla="*/ 1742139 h 1850341"/>
                <a:gd name="connsiteX122" fmla="*/ 968146 w 1509260"/>
                <a:gd name="connsiteY122" fmla="*/ 1707970 h 1850341"/>
                <a:gd name="connsiteX123" fmla="*/ 973841 w 1509260"/>
                <a:gd name="connsiteY123" fmla="*/ 1662412 h 1850341"/>
                <a:gd name="connsiteX124" fmla="*/ 996621 w 1509260"/>
                <a:gd name="connsiteY124" fmla="*/ 1628243 h 1850341"/>
                <a:gd name="connsiteX125" fmla="*/ 990926 w 1509260"/>
                <a:gd name="connsiteY125" fmla="*/ 1611158 h 1850341"/>
                <a:gd name="connsiteX126" fmla="*/ 1002316 w 1509260"/>
                <a:gd name="connsiteY126" fmla="*/ 1576989 h 1850341"/>
                <a:gd name="connsiteX127" fmla="*/ 979536 w 1509260"/>
                <a:gd name="connsiteY127" fmla="*/ 1548515 h 1850341"/>
                <a:gd name="connsiteX128" fmla="*/ 939671 w 1509260"/>
                <a:gd name="connsiteY128" fmla="*/ 1520041 h 1850341"/>
                <a:gd name="connsiteX129" fmla="*/ 933976 w 1509260"/>
                <a:gd name="connsiteY129" fmla="*/ 1542820 h 1850341"/>
                <a:gd name="connsiteX130" fmla="*/ 922586 w 1509260"/>
                <a:gd name="connsiteY130" fmla="*/ 1633937 h 1850341"/>
                <a:gd name="connsiteX131" fmla="*/ 905501 w 1509260"/>
                <a:gd name="connsiteY131" fmla="*/ 1628243 h 1850341"/>
                <a:gd name="connsiteX132" fmla="*/ 922586 w 1509260"/>
                <a:gd name="connsiteY132" fmla="*/ 1548515 h 1850341"/>
                <a:gd name="connsiteX133" fmla="*/ 916891 w 1509260"/>
                <a:gd name="connsiteY133" fmla="*/ 1514346 h 1850341"/>
                <a:gd name="connsiteX134" fmla="*/ 905501 w 1509260"/>
                <a:gd name="connsiteY134" fmla="*/ 1497262 h 1850341"/>
                <a:gd name="connsiteX135" fmla="*/ 888416 w 1509260"/>
                <a:gd name="connsiteY135" fmla="*/ 1440313 h 1850341"/>
                <a:gd name="connsiteX136" fmla="*/ 865637 w 1509260"/>
                <a:gd name="connsiteY136" fmla="*/ 1411839 h 1850341"/>
                <a:gd name="connsiteX137" fmla="*/ 848552 w 1509260"/>
                <a:gd name="connsiteY137" fmla="*/ 1423229 h 1850341"/>
                <a:gd name="connsiteX138" fmla="*/ 831467 w 1509260"/>
                <a:gd name="connsiteY138" fmla="*/ 1463093 h 1850341"/>
                <a:gd name="connsiteX139" fmla="*/ 825772 w 1509260"/>
                <a:gd name="connsiteY139" fmla="*/ 1480177 h 1850341"/>
                <a:gd name="connsiteX140" fmla="*/ 802992 w 1509260"/>
                <a:gd name="connsiteY140" fmla="*/ 1502956 h 1850341"/>
                <a:gd name="connsiteX141" fmla="*/ 785907 w 1509260"/>
                <a:gd name="connsiteY141" fmla="*/ 1537125 h 1850341"/>
                <a:gd name="connsiteX142" fmla="*/ 797297 w 1509260"/>
                <a:gd name="connsiteY142" fmla="*/ 1571294 h 1850341"/>
                <a:gd name="connsiteX143" fmla="*/ 808687 w 1509260"/>
                <a:gd name="connsiteY143" fmla="*/ 1628243 h 1850341"/>
                <a:gd name="connsiteX144" fmla="*/ 825772 w 1509260"/>
                <a:gd name="connsiteY144" fmla="*/ 1639632 h 1850341"/>
                <a:gd name="connsiteX145" fmla="*/ 820077 w 1509260"/>
                <a:gd name="connsiteY145" fmla="*/ 1679496 h 1850341"/>
                <a:gd name="connsiteX146" fmla="*/ 802992 w 1509260"/>
                <a:gd name="connsiteY146" fmla="*/ 1673801 h 1850341"/>
                <a:gd name="connsiteX147" fmla="*/ 797297 w 1509260"/>
                <a:gd name="connsiteY147" fmla="*/ 1656717 h 1850341"/>
                <a:gd name="connsiteX148" fmla="*/ 780212 w 1509260"/>
                <a:gd name="connsiteY148" fmla="*/ 1645327 h 1850341"/>
                <a:gd name="connsiteX149" fmla="*/ 740347 w 1509260"/>
                <a:gd name="connsiteY149" fmla="*/ 1662412 h 1850341"/>
                <a:gd name="connsiteX150" fmla="*/ 734652 w 1509260"/>
                <a:gd name="connsiteY150" fmla="*/ 1679496 h 1850341"/>
                <a:gd name="connsiteX151" fmla="*/ 711872 w 1509260"/>
                <a:gd name="connsiteY151" fmla="*/ 1713665 h 1850341"/>
                <a:gd name="connsiteX152" fmla="*/ 723262 w 1509260"/>
                <a:gd name="connsiteY152" fmla="*/ 1753529 h 1850341"/>
                <a:gd name="connsiteX153" fmla="*/ 728957 w 1509260"/>
                <a:gd name="connsiteY153" fmla="*/ 1770613 h 1850341"/>
                <a:gd name="connsiteX154" fmla="*/ 723262 w 1509260"/>
                <a:gd name="connsiteY154" fmla="*/ 1799088 h 1850341"/>
                <a:gd name="connsiteX155" fmla="*/ 706177 w 1509260"/>
                <a:gd name="connsiteY155" fmla="*/ 1804782 h 1850341"/>
                <a:gd name="connsiteX156" fmla="*/ 700482 w 1509260"/>
                <a:gd name="connsiteY156" fmla="*/ 1782003 h 1850341"/>
                <a:gd name="connsiteX157" fmla="*/ 666312 w 1509260"/>
                <a:gd name="connsiteY157" fmla="*/ 1759224 h 1850341"/>
                <a:gd name="connsiteX158" fmla="*/ 586583 w 1509260"/>
                <a:gd name="connsiteY158" fmla="*/ 1747834 h 1850341"/>
                <a:gd name="connsiteX159" fmla="*/ 615058 w 1509260"/>
                <a:gd name="connsiteY159" fmla="*/ 1736444 h 1850341"/>
                <a:gd name="connsiteX160" fmla="*/ 649227 w 1509260"/>
                <a:gd name="connsiteY160" fmla="*/ 1730750 h 1850341"/>
                <a:gd name="connsiteX161" fmla="*/ 637837 w 1509260"/>
                <a:gd name="connsiteY161" fmla="*/ 1690886 h 1850341"/>
                <a:gd name="connsiteX162" fmla="*/ 677702 w 1509260"/>
                <a:gd name="connsiteY162" fmla="*/ 1668106 h 1850341"/>
                <a:gd name="connsiteX163" fmla="*/ 694787 w 1509260"/>
                <a:gd name="connsiteY163" fmla="*/ 1662412 h 1850341"/>
                <a:gd name="connsiteX164" fmla="*/ 700482 w 1509260"/>
                <a:gd name="connsiteY164" fmla="*/ 1645327 h 1850341"/>
                <a:gd name="connsiteX165" fmla="*/ 717567 w 1509260"/>
                <a:gd name="connsiteY165" fmla="*/ 1633937 h 1850341"/>
                <a:gd name="connsiteX166" fmla="*/ 728957 w 1509260"/>
                <a:gd name="connsiteY166" fmla="*/ 1616853 h 1850341"/>
                <a:gd name="connsiteX167" fmla="*/ 723262 w 1509260"/>
                <a:gd name="connsiteY167" fmla="*/ 1588379 h 1850341"/>
                <a:gd name="connsiteX168" fmla="*/ 672007 w 1509260"/>
                <a:gd name="connsiteY168" fmla="*/ 1576989 h 1850341"/>
                <a:gd name="connsiteX169" fmla="*/ 637837 w 1509260"/>
                <a:gd name="connsiteY169" fmla="*/ 1559905 h 1850341"/>
                <a:gd name="connsiteX170" fmla="*/ 632142 w 1509260"/>
                <a:gd name="connsiteY170" fmla="*/ 1542820 h 1850341"/>
                <a:gd name="connsiteX171" fmla="*/ 620752 w 1509260"/>
                <a:gd name="connsiteY171" fmla="*/ 1525736 h 1850341"/>
                <a:gd name="connsiteX172" fmla="*/ 637837 w 1509260"/>
                <a:gd name="connsiteY172" fmla="*/ 1520041 h 1850341"/>
                <a:gd name="connsiteX173" fmla="*/ 728957 w 1509260"/>
                <a:gd name="connsiteY173" fmla="*/ 1508651 h 1850341"/>
                <a:gd name="connsiteX174" fmla="*/ 751737 w 1509260"/>
                <a:gd name="connsiteY174" fmla="*/ 1497262 h 1850341"/>
                <a:gd name="connsiteX175" fmla="*/ 763127 w 1509260"/>
                <a:gd name="connsiteY175" fmla="*/ 1480177 h 1850341"/>
                <a:gd name="connsiteX176" fmla="*/ 797297 w 1509260"/>
                <a:gd name="connsiteY176" fmla="*/ 1463093 h 1850341"/>
                <a:gd name="connsiteX177" fmla="*/ 808687 w 1509260"/>
                <a:gd name="connsiteY177" fmla="*/ 1446008 h 1850341"/>
                <a:gd name="connsiteX178" fmla="*/ 825772 w 1509260"/>
                <a:gd name="connsiteY178" fmla="*/ 1428924 h 1850341"/>
                <a:gd name="connsiteX179" fmla="*/ 854247 w 1509260"/>
                <a:gd name="connsiteY179" fmla="*/ 1383365 h 1850341"/>
                <a:gd name="connsiteX180" fmla="*/ 865637 w 1509260"/>
                <a:gd name="connsiteY180" fmla="*/ 1354891 h 1850341"/>
                <a:gd name="connsiteX181" fmla="*/ 905501 w 1509260"/>
                <a:gd name="connsiteY181" fmla="*/ 1332111 h 1850341"/>
                <a:gd name="connsiteX182" fmla="*/ 956756 w 1509260"/>
                <a:gd name="connsiteY182" fmla="*/ 1320722 h 1850341"/>
                <a:gd name="connsiteX183" fmla="*/ 951061 w 1509260"/>
                <a:gd name="connsiteY183" fmla="*/ 1303637 h 1850341"/>
                <a:gd name="connsiteX184" fmla="*/ 945366 w 1509260"/>
                <a:gd name="connsiteY184" fmla="*/ 1240994 h 1850341"/>
                <a:gd name="connsiteX185" fmla="*/ 928281 w 1509260"/>
                <a:gd name="connsiteY185" fmla="*/ 1235299 h 1850341"/>
                <a:gd name="connsiteX186" fmla="*/ 905501 w 1509260"/>
                <a:gd name="connsiteY186" fmla="*/ 1229604 h 1850341"/>
                <a:gd name="connsiteX187" fmla="*/ 825772 w 1509260"/>
                <a:gd name="connsiteY187" fmla="*/ 1235299 h 1850341"/>
                <a:gd name="connsiteX188" fmla="*/ 808687 w 1509260"/>
                <a:gd name="connsiteY188" fmla="*/ 1246689 h 1850341"/>
                <a:gd name="connsiteX189" fmla="*/ 780212 w 1509260"/>
                <a:gd name="connsiteY189" fmla="*/ 1252384 h 1850341"/>
                <a:gd name="connsiteX190" fmla="*/ 757432 w 1509260"/>
                <a:gd name="connsiteY190" fmla="*/ 1263773 h 1850341"/>
                <a:gd name="connsiteX191" fmla="*/ 734652 w 1509260"/>
                <a:gd name="connsiteY191" fmla="*/ 1309332 h 1850341"/>
                <a:gd name="connsiteX192" fmla="*/ 717567 w 1509260"/>
                <a:gd name="connsiteY192" fmla="*/ 1360586 h 1850341"/>
                <a:gd name="connsiteX193" fmla="*/ 711872 w 1509260"/>
                <a:gd name="connsiteY193" fmla="*/ 1377670 h 1850341"/>
                <a:gd name="connsiteX194" fmla="*/ 689092 w 1509260"/>
                <a:gd name="connsiteY194" fmla="*/ 1394755 h 1850341"/>
                <a:gd name="connsiteX195" fmla="*/ 683397 w 1509260"/>
                <a:gd name="connsiteY195" fmla="*/ 1332111 h 1850341"/>
                <a:gd name="connsiteX196" fmla="*/ 666312 w 1509260"/>
                <a:gd name="connsiteY196" fmla="*/ 1320722 h 1850341"/>
                <a:gd name="connsiteX197" fmla="*/ 575193 w 1509260"/>
                <a:gd name="connsiteY197" fmla="*/ 1332111 h 1850341"/>
                <a:gd name="connsiteX198" fmla="*/ 563803 w 1509260"/>
                <a:gd name="connsiteY198" fmla="*/ 1349196 h 1850341"/>
                <a:gd name="connsiteX199" fmla="*/ 541023 w 1509260"/>
                <a:gd name="connsiteY199" fmla="*/ 1411839 h 1850341"/>
                <a:gd name="connsiteX200" fmla="*/ 444208 w 1509260"/>
                <a:gd name="connsiteY200" fmla="*/ 1417534 h 1850341"/>
                <a:gd name="connsiteX201" fmla="*/ 438513 w 1509260"/>
                <a:gd name="connsiteY201" fmla="*/ 1463093 h 1850341"/>
                <a:gd name="connsiteX202" fmla="*/ 421428 w 1509260"/>
                <a:gd name="connsiteY202" fmla="*/ 1485872 h 1850341"/>
                <a:gd name="connsiteX203" fmla="*/ 410038 w 1509260"/>
                <a:gd name="connsiteY203" fmla="*/ 1502956 h 1850341"/>
                <a:gd name="connsiteX204" fmla="*/ 415733 w 1509260"/>
                <a:gd name="connsiteY204" fmla="*/ 1565599 h 1850341"/>
                <a:gd name="connsiteX205" fmla="*/ 432818 w 1509260"/>
                <a:gd name="connsiteY205" fmla="*/ 1571294 h 1850341"/>
                <a:gd name="connsiteX206" fmla="*/ 438513 w 1509260"/>
                <a:gd name="connsiteY206" fmla="*/ 1594074 h 1850341"/>
                <a:gd name="connsiteX207" fmla="*/ 449903 w 1509260"/>
                <a:gd name="connsiteY207" fmla="*/ 1611158 h 1850341"/>
                <a:gd name="connsiteX208" fmla="*/ 392953 w 1509260"/>
                <a:gd name="connsiteY208" fmla="*/ 1605463 h 1850341"/>
                <a:gd name="connsiteX209" fmla="*/ 387258 w 1509260"/>
                <a:gd name="connsiteY209" fmla="*/ 1531430 h 1850341"/>
                <a:gd name="connsiteX210" fmla="*/ 381563 w 1509260"/>
                <a:gd name="connsiteY210" fmla="*/ 1446008 h 1850341"/>
                <a:gd name="connsiteX211" fmla="*/ 364478 w 1509260"/>
                <a:gd name="connsiteY211" fmla="*/ 1434618 h 1850341"/>
                <a:gd name="connsiteX212" fmla="*/ 324614 w 1509260"/>
                <a:gd name="connsiteY212" fmla="*/ 1423229 h 1850341"/>
                <a:gd name="connsiteX213" fmla="*/ 301834 w 1509260"/>
                <a:gd name="connsiteY213" fmla="*/ 1428924 h 1850341"/>
                <a:gd name="connsiteX214" fmla="*/ 290444 w 1509260"/>
                <a:gd name="connsiteY214" fmla="*/ 1446008 h 1850341"/>
                <a:gd name="connsiteX215" fmla="*/ 273359 w 1509260"/>
                <a:gd name="connsiteY215" fmla="*/ 1463093 h 1850341"/>
                <a:gd name="connsiteX216" fmla="*/ 233494 w 1509260"/>
                <a:gd name="connsiteY216" fmla="*/ 1502956 h 1850341"/>
                <a:gd name="connsiteX217" fmla="*/ 239189 w 1509260"/>
                <a:gd name="connsiteY217" fmla="*/ 1525736 h 1850341"/>
                <a:gd name="connsiteX218" fmla="*/ 256274 w 1509260"/>
                <a:gd name="connsiteY218" fmla="*/ 1531430 h 1850341"/>
                <a:gd name="connsiteX219" fmla="*/ 296139 w 1509260"/>
                <a:gd name="connsiteY219" fmla="*/ 1554210 h 1850341"/>
                <a:gd name="connsiteX220" fmla="*/ 290444 w 1509260"/>
                <a:gd name="connsiteY220" fmla="*/ 1571294 h 1850341"/>
                <a:gd name="connsiteX221" fmla="*/ 256274 w 1509260"/>
                <a:gd name="connsiteY221" fmla="*/ 1594074 h 1850341"/>
                <a:gd name="connsiteX222" fmla="*/ 210714 w 1509260"/>
                <a:gd name="connsiteY222" fmla="*/ 1588379 h 1850341"/>
                <a:gd name="connsiteX223" fmla="*/ 205019 w 1509260"/>
                <a:gd name="connsiteY223" fmla="*/ 1571294 h 1850341"/>
                <a:gd name="connsiteX224" fmla="*/ 199324 w 1509260"/>
                <a:gd name="connsiteY224" fmla="*/ 1548515 h 1850341"/>
                <a:gd name="connsiteX225" fmla="*/ 170849 w 1509260"/>
                <a:gd name="connsiteY225" fmla="*/ 1542820 h 1850341"/>
                <a:gd name="connsiteX226" fmla="*/ 153764 w 1509260"/>
                <a:gd name="connsiteY226" fmla="*/ 1525736 h 1850341"/>
                <a:gd name="connsiteX227" fmla="*/ 136679 w 1509260"/>
                <a:gd name="connsiteY227" fmla="*/ 1514346 h 1850341"/>
                <a:gd name="connsiteX228" fmla="*/ 142374 w 1509260"/>
                <a:gd name="connsiteY228" fmla="*/ 1491567 h 1850341"/>
                <a:gd name="connsiteX229" fmla="*/ 182239 w 1509260"/>
                <a:gd name="connsiteY229" fmla="*/ 1474482 h 1850341"/>
                <a:gd name="connsiteX230" fmla="*/ 199324 w 1509260"/>
                <a:gd name="connsiteY230" fmla="*/ 1457398 h 1850341"/>
                <a:gd name="connsiteX231" fmla="*/ 222104 w 1509260"/>
                <a:gd name="connsiteY231" fmla="*/ 1451703 h 1850341"/>
                <a:gd name="connsiteX232" fmla="*/ 244884 w 1509260"/>
                <a:gd name="connsiteY232" fmla="*/ 1417534 h 1850341"/>
                <a:gd name="connsiteX233" fmla="*/ 256274 w 1509260"/>
                <a:gd name="connsiteY233" fmla="*/ 1400449 h 1850341"/>
                <a:gd name="connsiteX234" fmla="*/ 273359 w 1509260"/>
                <a:gd name="connsiteY234" fmla="*/ 1394755 h 1850341"/>
                <a:gd name="connsiteX235" fmla="*/ 290444 w 1509260"/>
                <a:gd name="connsiteY235" fmla="*/ 1377670 h 1850341"/>
                <a:gd name="connsiteX236" fmla="*/ 279054 w 1509260"/>
                <a:gd name="connsiteY236" fmla="*/ 1343501 h 1850341"/>
                <a:gd name="connsiteX237" fmla="*/ 318919 w 1509260"/>
                <a:gd name="connsiteY237" fmla="*/ 1320722 h 1850341"/>
                <a:gd name="connsiteX238" fmla="*/ 336004 w 1509260"/>
                <a:gd name="connsiteY238" fmla="*/ 1332111 h 1850341"/>
                <a:gd name="connsiteX239" fmla="*/ 353088 w 1509260"/>
                <a:gd name="connsiteY239" fmla="*/ 1337806 h 1850341"/>
                <a:gd name="connsiteX240" fmla="*/ 364478 w 1509260"/>
                <a:gd name="connsiteY240" fmla="*/ 1354891 h 1850341"/>
                <a:gd name="connsiteX241" fmla="*/ 529633 w 1509260"/>
                <a:gd name="connsiteY241" fmla="*/ 1371975 h 1850341"/>
                <a:gd name="connsiteX242" fmla="*/ 541023 w 1509260"/>
                <a:gd name="connsiteY242" fmla="*/ 1354891 h 1850341"/>
                <a:gd name="connsiteX243" fmla="*/ 546718 w 1509260"/>
                <a:gd name="connsiteY243" fmla="*/ 1337806 h 1850341"/>
                <a:gd name="connsiteX244" fmla="*/ 563803 w 1509260"/>
                <a:gd name="connsiteY244" fmla="*/ 1332111 h 1850341"/>
                <a:gd name="connsiteX245" fmla="*/ 592278 w 1509260"/>
                <a:gd name="connsiteY245" fmla="*/ 1309332 h 1850341"/>
                <a:gd name="connsiteX246" fmla="*/ 626447 w 1509260"/>
                <a:gd name="connsiteY246" fmla="*/ 1292248 h 1850341"/>
                <a:gd name="connsiteX247" fmla="*/ 666312 w 1509260"/>
                <a:gd name="connsiteY247" fmla="*/ 1286553 h 1850341"/>
                <a:gd name="connsiteX248" fmla="*/ 672007 w 1509260"/>
                <a:gd name="connsiteY248" fmla="*/ 1246689 h 1850341"/>
                <a:gd name="connsiteX249" fmla="*/ 654922 w 1509260"/>
                <a:gd name="connsiteY249" fmla="*/ 1240994 h 1850341"/>
                <a:gd name="connsiteX250" fmla="*/ 677702 w 1509260"/>
                <a:gd name="connsiteY250" fmla="*/ 1229604 h 1850341"/>
                <a:gd name="connsiteX251" fmla="*/ 774517 w 1509260"/>
                <a:gd name="connsiteY251" fmla="*/ 1218215 h 1850341"/>
                <a:gd name="connsiteX252" fmla="*/ 808687 w 1509260"/>
                <a:gd name="connsiteY252" fmla="*/ 1212520 h 1850341"/>
                <a:gd name="connsiteX253" fmla="*/ 791602 w 1509260"/>
                <a:gd name="connsiteY253" fmla="*/ 1206825 h 1850341"/>
                <a:gd name="connsiteX254" fmla="*/ 751737 w 1509260"/>
                <a:gd name="connsiteY254" fmla="*/ 1172656 h 1850341"/>
                <a:gd name="connsiteX255" fmla="*/ 740347 w 1509260"/>
                <a:gd name="connsiteY255" fmla="*/ 1155572 h 1850341"/>
                <a:gd name="connsiteX256" fmla="*/ 700482 w 1509260"/>
                <a:gd name="connsiteY256" fmla="*/ 1138487 h 1850341"/>
                <a:gd name="connsiteX257" fmla="*/ 495463 w 1509260"/>
                <a:gd name="connsiteY257" fmla="*/ 1127098 h 1850341"/>
                <a:gd name="connsiteX258" fmla="*/ 410038 w 1509260"/>
                <a:gd name="connsiteY258" fmla="*/ 1144182 h 1850341"/>
                <a:gd name="connsiteX259" fmla="*/ 398648 w 1509260"/>
                <a:gd name="connsiteY259" fmla="*/ 1166961 h 1850341"/>
                <a:gd name="connsiteX260" fmla="*/ 353088 w 1509260"/>
                <a:gd name="connsiteY260" fmla="*/ 1218215 h 1850341"/>
                <a:gd name="connsiteX261" fmla="*/ 347394 w 1509260"/>
                <a:gd name="connsiteY261" fmla="*/ 1172656 h 1850341"/>
                <a:gd name="connsiteX262" fmla="*/ 233494 w 1509260"/>
                <a:gd name="connsiteY262" fmla="*/ 1201130 h 1850341"/>
                <a:gd name="connsiteX263" fmla="*/ 216409 w 1509260"/>
                <a:gd name="connsiteY263" fmla="*/ 1218215 h 1850341"/>
                <a:gd name="connsiteX264" fmla="*/ 210714 w 1509260"/>
                <a:gd name="connsiteY264" fmla="*/ 1201130 h 1850341"/>
                <a:gd name="connsiteX265" fmla="*/ 222104 w 1509260"/>
                <a:gd name="connsiteY265" fmla="*/ 1172656 h 1850341"/>
                <a:gd name="connsiteX266" fmla="*/ 205019 w 1509260"/>
                <a:gd name="connsiteY266" fmla="*/ 1166961 h 1850341"/>
                <a:gd name="connsiteX267" fmla="*/ 148069 w 1509260"/>
                <a:gd name="connsiteY267" fmla="*/ 1155572 h 1850341"/>
                <a:gd name="connsiteX268" fmla="*/ 119594 w 1509260"/>
                <a:gd name="connsiteY268" fmla="*/ 1149877 h 1850341"/>
                <a:gd name="connsiteX269" fmla="*/ 85425 w 1509260"/>
                <a:gd name="connsiteY269" fmla="*/ 1138487 h 1850341"/>
                <a:gd name="connsiteX270" fmla="*/ 11390 w 1509260"/>
                <a:gd name="connsiteY270" fmla="*/ 1132792 h 1850341"/>
                <a:gd name="connsiteX271" fmla="*/ 0 w 1509260"/>
                <a:gd name="connsiteY271" fmla="*/ 1115708 h 1850341"/>
                <a:gd name="connsiteX272" fmla="*/ 5695 w 1509260"/>
                <a:gd name="connsiteY272" fmla="*/ 1092929 h 1850341"/>
                <a:gd name="connsiteX273" fmla="*/ 28475 w 1509260"/>
                <a:gd name="connsiteY273" fmla="*/ 1087234 h 1850341"/>
                <a:gd name="connsiteX274" fmla="*/ 34170 w 1509260"/>
                <a:gd name="connsiteY274" fmla="*/ 1047370 h 1850341"/>
                <a:gd name="connsiteX275" fmla="*/ 45560 w 1509260"/>
                <a:gd name="connsiteY275" fmla="*/ 1064454 h 1850341"/>
                <a:gd name="connsiteX276" fmla="*/ 68340 w 1509260"/>
                <a:gd name="connsiteY276" fmla="*/ 1087234 h 1850341"/>
                <a:gd name="connsiteX277" fmla="*/ 85425 w 1509260"/>
                <a:gd name="connsiteY277" fmla="*/ 1092929 h 1850341"/>
                <a:gd name="connsiteX278" fmla="*/ 176544 w 1509260"/>
                <a:gd name="connsiteY278" fmla="*/ 1098623 h 1850341"/>
                <a:gd name="connsiteX279" fmla="*/ 187934 w 1509260"/>
                <a:gd name="connsiteY279" fmla="*/ 1115708 h 1850341"/>
                <a:gd name="connsiteX280" fmla="*/ 227799 w 1509260"/>
                <a:gd name="connsiteY280" fmla="*/ 1132792 h 1850341"/>
                <a:gd name="connsiteX281" fmla="*/ 290444 w 1509260"/>
                <a:gd name="connsiteY281" fmla="*/ 1138487 h 1850341"/>
                <a:gd name="connsiteX282" fmla="*/ 444208 w 1509260"/>
                <a:gd name="connsiteY282" fmla="*/ 1132792 h 1850341"/>
                <a:gd name="connsiteX283" fmla="*/ 427123 w 1509260"/>
                <a:gd name="connsiteY283" fmla="*/ 1127098 h 1850341"/>
                <a:gd name="connsiteX284" fmla="*/ 398648 w 1509260"/>
                <a:gd name="connsiteY284" fmla="*/ 1092929 h 1850341"/>
                <a:gd name="connsiteX285" fmla="*/ 347394 w 1509260"/>
                <a:gd name="connsiteY285" fmla="*/ 1075844 h 1850341"/>
                <a:gd name="connsiteX286" fmla="*/ 290444 w 1509260"/>
                <a:gd name="connsiteY286" fmla="*/ 1047370 h 1850341"/>
                <a:gd name="connsiteX287" fmla="*/ 284749 w 1509260"/>
                <a:gd name="connsiteY287" fmla="*/ 1030285 h 1850341"/>
                <a:gd name="connsiteX288" fmla="*/ 267664 w 1509260"/>
                <a:gd name="connsiteY288" fmla="*/ 1024591 h 1850341"/>
                <a:gd name="connsiteX289" fmla="*/ 244884 w 1509260"/>
                <a:gd name="connsiteY289" fmla="*/ 1007506 h 1850341"/>
                <a:gd name="connsiteX290" fmla="*/ 227799 w 1509260"/>
                <a:gd name="connsiteY290" fmla="*/ 979032 h 1850341"/>
                <a:gd name="connsiteX291" fmla="*/ 210714 w 1509260"/>
                <a:gd name="connsiteY291" fmla="*/ 956253 h 1850341"/>
                <a:gd name="connsiteX292" fmla="*/ 182239 w 1509260"/>
                <a:gd name="connsiteY292" fmla="*/ 893609 h 1850341"/>
                <a:gd name="connsiteX293" fmla="*/ 148069 w 1509260"/>
                <a:gd name="connsiteY293" fmla="*/ 933473 h 1850341"/>
                <a:gd name="connsiteX294" fmla="*/ 136679 w 1509260"/>
                <a:gd name="connsiteY294" fmla="*/ 882220 h 1850341"/>
                <a:gd name="connsiteX295" fmla="*/ 170849 w 1509260"/>
                <a:gd name="connsiteY295" fmla="*/ 836661 h 1850341"/>
                <a:gd name="connsiteX296" fmla="*/ 187934 w 1509260"/>
                <a:gd name="connsiteY296" fmla="*/ 865135 h 1850341"/>
                <a:gd name="connsiteX297" fmla="*/ 193629 w 1509260"/>
                <a:gd name="connsiteY297" fmla="*/ 887915 h 1850341"/>
                <a:gd name="connsiteX298" fmla="*/ 210714 w 1509260"/>
                <a:gd name="connsiteY298" fmla="*/ 904999 h 1850341"/>
                <a:gd name="connsiteX299" fmla="*/ 233494 w 1509260"/>
                <a:gd name="connsiteY299" fmla="*/ 950558 h 1850341"/>
                <a:gd name="connsiteX300" fmla="*/ 279054 w 1509260"/>
                <a:gd name="connsiteY300" fmla="*/ 979032 h 1850341"/>
                <a:gd name="connsiteX301" fmla="*/ 313224 w 1509260"/>
                <a:gd name="connsiteY301" fmla="*/ 1001811 h 1850341"/>
                <a:gd name="connsiteX302" fmla="*/ 347394 w 1509260"/>
                <a:gd name="connsiteY302" fmla="*/ 1035980 h 1850341"/>
                <a:gd name="connsiteX303" fmla="*/ 364478 w 1509260"/>
                <a:gd name="connsiteY303" fmla="*/ 1064454 h 1850341"/>
                <a:gd name="connsiteX304" fmla="*/ 398648 w 1509260"/>
                <a:gd name="connsiteY304" fmla="*/ 1075844 h 1850341"/>
                <a:gd name="connsiteX305" fmla="*/ 438513 w 1509260"/>
                <a:gd name="connsiteY305" fmla="*/ 1064454 h 1850341"/>
                <a:gd name="connsiteX306" fmla="*/ 449903 w 1509260"/>
                <a:gd name="connsiteY306" fmla="*/ 1081539 h 1850341"/>
                <a:gd name="connsiteX307" fmla="*/ 455598 w 1509260"/>
                <a:gd name="connsiteY307" fmla="*/ 1098623 h 1850341"/>
                <a:gd name="connsiteX308" fmla="*/ 501158 w 1509260"/>
                <a:gd name="connsiteY308" fmla="*/ 1104318 h 1850341"/>
                <a:gd name="connsiteX309" fmla="*/ 620752 w 1509260"/>
                <a:gd name="connsiteY309" fmla="*/ 1115708 h 1850341"/>
                <a:gd name="connsiteX310" fmla="*/ 649227 w 1509260"/>
                <a:gd name="connsiteY310" fmla="*/ 1104318 h 1850341"/>
                <a:gd name="connsiteX311" fmla="*/ 597973 w 1509260"/>
                <a:gd name="connsiteY311" fmla="*/ 1075844 h 1850341"/>
                <a:gd name="connsiteX312" fmla="*/ 575193 w 1509260"/>
                <a:gd name="connsiteY312" fmla="*/ 1058760 h 1850341"/>
                <a:gd name="connsiteX313" fmla="*/ 569498 w 1509260"/>
                <a:gd name="connsiteY313" fmla="*/ 1041675 h 1850341"/>
                <a:gd name="connsiteX314" fmla="*/ 552413 w 1509260"/>
                <a:gd name="connsiteY314" fmla="*/ 1030285 h 1850341"/>
                <a:gd name="connsiteX315" fmla="*/ 518243 w 1509260"/>
                <a:gd name="connsiteY315" fmla="*/ 996116 h 1850341"/>
                <a:gd name="connsiteX316" fmla="*/ 501158 w 1509260"/>
                <a:gd name="connsiteY316" fmla="*/ 979032 h 1850341"/>
                <a:gd name="connsiteX317" fmla="*/ 478378 w 1509260"/>
                <a:gd name="connsiteY317" fmla="*/ 967642 h 1850341"/>
                <a:gd name="connsiteX318" fmla="*/ 461293 w 1509260"/>
                <a:gd name="connsiteY318" fmla="*/ 961947 h 1850341"/>
                <a:gd name="connsiteX319" fmla="*/ 427123 w 1509260"/>
                <a:gd name="connsiteY319" fmla="*/ 933473 h 1850341"/>
                <a:gd name="connsiteX320" fmla="*/ 421428 w 1509260"/>
                <a:gd name="connsiteY320" fmla="*/ 910694 h 1850341"/>
                <a:gd name="connsiteX321" fmla="*/ 404343 w 1509260"/>
                <a:gd name="connsiteY321" fmla="*/ 904999 h 1850341"/>
                <a:gd name="connsiteX322" fmla="*/ 387258 w 1509260"/>
                <a:gd name="connsiteY322" fmla="*/ 893609 h 1850341"/>
                <a:gd name="connsiteX323" fmla="*/ 375868 w 1509260"/>
                <a:gd name="connsiteY323" fmla="*/ 876525 h 1850341"/>
                <a:gd name="connsiteX324" fmla="*/ 358783 w 1509260"/>
                <a:gd name="connsiteY324" fmla="*/ 870830 h 1850341"/>
                <a:gd name="connsiteX325" fmla="*/ 353088 w 1509260"/>
                <a:gd name="connsiteY325" fmla="*/ 813882 h 1850341"/>
                <a:gd name="connsiteX326" fmla="*/ 347394 w 1509260"/>
                <a:gd name="connsiteY326" fmla="*/ 796797 h 1850341"/>
                <a:gd name="connsiteX327" fmla="*/ 341699 w 1509260"/>
                <a:gd name="connsiteY327" fmla="*/ 774018 h 1850341"/>
                <a:gd name="connsiteX328" fmla="*/ 324614 w 1509260"/>
                <a:gd name="connsiteY328" fmla="*/ 768323 h 1850341"/>
                <a:gd name="connsiteX329" fmla="*/ 239189 w 1509260"/>
                <a:gd name="connsiteY329" fmla="*/ 768323 h 1850341"/>
                <a:gd name="connsiteX330" fmla="*/ 216409 w 1509260"/>
                <a:gd name="connsiteY330" fmla="*/ 756934 h 1850341"/>
                <a:gd name="connsiteX331" fmla="*/ 199324 w 1509260"/>
                <a:gd name="connsiteY331" fmla="*/ 751239 h 1850341"/>
                <a:gd name="connsiteX332" fmla="*/ 193629 w 1509260"/>
                <a:gd name="connsiteY332" fmla="*/ 734154 h 1850341"/>
                <a:gd name="connsiteX333" fmla="*/ 267664 w 1509260"/>
                <a:gd name="connsiteY333" fmla="*/ 722765 h 1850341"/>
                <a:gd name="connsiteX334" fmla="*/ 284749 w 1509260"/>
                <a:gd name="connsiteY334" fmla="*/ 711375 h 1850341"/>
                <a:gd name="connsiteX335" fmla="*/ 313224 w 1509260"/>
                <a:gd name="connsiteY335" fmla="*/ 677206 h 1850341"/>
                <a:gd name="connsiteX336" fmla="*/ 324614 w 1509260"/>
                <a:gd name="connsiteY336" fmla="*/ 711375 h 1850341"/>
                <a:gd name="connsiteX337" fmla="*/ 330309 w 1509260"/>
                <a:gd name="connsiteY337" fmla="*/ 739849 h 1850341"/>
                <a:gd name="connsiteX338" fmla="*/ 353088 w 1509260"/>
                <a:gd name="connsiteY338" fmla="*/ 774018 h 1850341"/>
                <a:gd name="connsiteX339" fmla="*/ 364478 w 1509260"/>
                <a:gd name="connsiteY339" fmla="*/ 825271 h 1850341"/>
                <a:gd name="connsiteX340" fmla="*/ 375868 w 1509260"/>
                <a:gd name="connsiteY340" fmla="*/ 859440 h 1850341"/>
                <a:gd name="connsiteX341" fmla="*/ 421428 w 1509260"/>
                <a:gd name="connsiteY341" fmla="*/ 887915 h 1850341"/>
                <a:gd name="connsiteX342" fmla="*/ 466988 w 1509260"/>
                <a:gd name="connsiteY342" fmla="*/ 916389 h 1850341"/>
                <a:gd name="connsiteX343" fmla="*/ 455598 w 1509260"/>
                <a:gd name="connsiteY343" fmla="*/ 870830 h 1850341"/>
                <a:gd name="connsiteX344" fmla="*/ 444208 w 1509260"/>
                <a:gd name="connsiteY344" fmla="*/ 853746 h 1850341"/>
                <a:gd name="connsiteX345" fmla="*/ 449903 w 1509260"/>
                <a:gd name="connsiteY345" fmla="*/ 779713 h 1850341"/>
                <a:gd name="connsiteX346" fmla="*/ 438513 w 1509260"/>
                <a:gd name="connsiteY346" fmla="*/ 722765 h 1850341"/>
                <a:gd name="connsiteX347" fmla="*/ 427123 w 1509260"/>
                <a:gd name="connsiteY347" fmla="*/ 654427 h 1850341"/>
                <a:gd name="connsiteX348" fmla="*/ 421428 w 1509260"/>
                <a:gd name="connsiteY348" fmla="*/ 631647 h 1850341"/>
                <a:gd name="connsiteX349" fmla="*/ 410038 w 1509260"/>
                <a:gd name="connsiteY349" fmla="*/ 608868 h 1850341"/>
                <a:gd name="connsiteX350" fmla="*/ 404343 w 1509260"/>
                <a:gd name="connsiteY350" fmla="*/ 574699 h 1850341"/>
                <a:gd name="connsiteX351" fmla="*/ 387258 w 1509260"/>
                <a:gd name="connsiteY351" fmla="*/ 586089 h 1850341"/>
                <a:gd name="connsiteX352" fmla="*/ 421428 w 1509260"/>
                <a:gd name="connsiteY352" fmla="*/ 614563 h 1850341"/>
                <a:gd name="connsiteX353" fmla="*/ 449903 w 1509260"/>
                <a:gd name="connsiteY353" fmla="*/ 608868 h 1850341"/>
                <a:gd name="connsiteX354" fmla="*/ 512548 w 1509260"/>
                <a:gd name="connsiteY354" fmla="*/ 551920 h 1850341"/>
                <a:gd name="connsiteX355" fmla="*/ 518243 w 1509260"/>
                <a:gd name="connsiteY355" fmla="*/ 574699 h 1850341"/>
                <a:gd name="connsiteX356" fmla="*/ 523938 w 1509260"/>
                <a:gd name="connsiteY356" fmla="*/ 591783 h 1850341"/>
                <a:gd name="connsiteX357" fmla="*/ 506853 w 1509260"/>
                <a:gd name="connsiteY357" fmla="*/ 608868 h 1850341"/>
                <a:gd name="connsiteX358" fmla="*/ 472683 w 1509260"/>
                <a:gd name="connsiteY358" fmla="*/ 643037 h 1850341"/>
                <a:gd name="connsiteX359" fmla="*/ 506853 w 1509260"/>
                <a:gd name="connsiteY359" fmla="*/ 665816 h 1850341"/>
                <a:gd name="connsiteX360" fmla="*/ 523938 w 1509260"/>
                <a:gd name="connsiteY360" fmla="*/ 682901 h 1850341"/>
                <a:gd name="connsiteX361" fmla="*/ 569498 w 1509260"/>
                <a:gd name="connsiteY361" fmla="*/ 699985 h 1850341"/>
                <a:gd name="connsiteX362" fmla="*/ 546718 w 1509260"/>
                <a:gd name="connsiteY362" fmla="*/ 756934 h 1850341"/>
                <a:gd name="connsiteX363" fmla="*/ 518243 w 1509260"/>
                <a:gd name="connsiteY363" fmla="*/ 774018 h 1850341"/>
                <a:gd name="connsiteX364" fmla="*/ 501158 w 1509260"/>
                <a:gd name="connsiteY364" fmla="*/ 808187 h 1850341"/>
                <a:gd name="connsiteX365" fmla="*/ 489768 w 1509260"/>
                <a:gd name="connsiteY365" fmla="*/ 825271 h 1850341"/>
                <a:gd name="connsiteX366" fmla="*/ 495463 w 1509260"/>
                <a:gd name="connsiteY366" fmla="*/ 876525 h 1850341"/>
                <a:gd name="connsiteX367" fmla="*/ 501158 w 1509260"/>
                <a:gd name="connsiteY367" fmla="*/ 893609 h 1850341"/>
                <a:gd name="connsiteX368" fmla="*/ 518243 w 1509260"/>
                <a:gd name="connsiteY368" fmla="*/ 910694 h 1850341"/>
                <a:gd name="connsiteX369" fmla="*/ 541023 w 1509260"/>
                <a:gd name="connsiteY369" fmla="*/ 916389 h 1850341"/>
                <a:gd name="connsiteX370" fmla="*/ 563803 w 1509260"/>
                <a:gd name="connsiteY370" fmla="*/ 950558 h 1850341"/>
                <a:gd name="connsiteX371" fmla="*/ 580888 w 1509260"/>
                <a:gd name="connsiteY371" fmla="*/ 990422 h 1850341"/>
                <a:gd name="connsiteX372" fmla="*/ 597973 w 1509260"/>
                <a:gd name="connsiteY372" fmla="*/ 996116 h 1850341"/>
                <a:gd name="connsiteX373" fmla="*/ 615058 w 1509260"/>
                <a:gd name="connsiteY373" fmla="*/ 996116 h 1850341"/>
                <a:gd name="connsiteX374" fmla="*/ 603668 w 1509260"/>
                <a:gd name="connsiteY374" fmla="*/ 916389 h 1850341"/>
                <a:gd name="connsiteX375" fmla="*/ 592278 w 1509260"/>
                <a:gd name="connsiteY375" fmla="*/ 893609 h 1850341"/>
                <a:gd name="connsiteX376" fmla="*/ 586583 w 1509260"/>
                <a:gd name="connsiteY376" fmla="*/ 870830 h 1850341"/>
                <a:gd name="connsiteX377" fmla="*/ 580888 w 1509260"/>
                <a:gd name="connsiteY377" fmla="*/ 825271 h 1850341"/>
                <a:gd name="connsiteX378" fmla="*/ 615058 w 1509260"/>
                <a:gd name="connsiteY378" fmla="*/ 836661 h 1850341"/>
                <a:gd name="connsiteX379" fmla="*/ 637837 w 1509260"/>
                <a:gd name="connsiteY379" fmla="*/ 830966 h 1850341"/>
                <a:gd name="connsiteX380" fmla="*/ 626447 w 1509260"/>
                <a:gd name="connsiteY380" fmla="*/ 813882 h 1850341"/>
                <a:gd name="connsiteX381" fmla="*/ 592278 w 1509260"/>
                <a:gd name="connsiteY381" fmla="*/ 796797 h 1850341"/>
                <a:gd name="connsiteX382" fmla="*/ 586583 w 1509260"/>
                <a:gd name="connsiteY382" fmla="*/ 779713 h 1850341"/>
                <a:gd name="connsiteX383" fmla="*/ 632142 w 1509260"/>
                <a:gd name="connsiteY383" fmla="*/ 739849 h 1850341"/>
                <a:gd name="connsiteX384" fmla="*/ 626447 w 1509260"/>
                <a:gd name="connsiteY384" fmla="*/ 722765 h 1850341"/>
                <a:gd name="connsiteX385" fmla="*/ 632142 w 1509260"/>
                <a:gd name="connsiteY385" fmla="*/ 779713 h 1850341"/>
                <a:gd name="connsiteX386" fmla="*/ 654922 w 1509260"/>
                <a:gd name="connsiteY386" fmla="*/ 785408 h 1850341"/>
                <a:gd name="connsiteX387" fmla="*/ 677702 w 1509260"/>
                <a:gd name="connsiteY387" fmla="*/ 859440 h 1850341"/>
                <a:gd name="connsiteX388" fmla="*/ 694787 w 1509260"/>
                <a:gd name="connsiteY388" fmla="*/ 870830 h 1850341"/>
                <a:gd name="connsiteX389" fmla="*/ 683397 w 1509260"/>
                <a:gd name="connsiteY389" fmla="*/ 893609 h 1850341"/>
                <a:gd name="connsiteX390" fmla="*/ 700482 w 1509260"/>
                <a:gd name="connsiteY390" fmla="*/ 967642 h 1850341"/>
                <a:gd name="connsiteX391" fmla="*/ 711872 w 1509260"/>
                <a:gd name="connsiteY391" fmla="*/ 984727 h 1850341"/>
                <a:gd name="connsiteX392" fmla="*/ 717567 w 1509260"/>
                <a:gd name="connsiteY392" fmla="*/ 1001811 h 1850341"/>
                <a:gd name="connsiteX393" fmla="*/ 740347 w 1509260"/>
                <a:gd name="connsiteY393" fmla="*/ 1007506 h 1850341"/>
                <a:gd name="connsiteX394" fmla="*/ 757432 w 1509260"/>
                <a:gd name="connsiteY394" fmla="*/ 1013201 h 1850341"/>
                <a:gd name="connsiteX395" fmla="*/ 808687 w 1509260"/>
                <a:gd name="connsiteY395" fmla="*/ 1035980 h 1850341"/>
                <a:gd name="connsiteX396" fmla="*/ 820077 w 1509260"/>
                <a:gd name="connsiteY396" fmla="*/ 1058760 h 1850341"/>
                <a:gd name="connsiteX397" fmla="*/ 859942 w 1509260"/>
                <a:gd name="connsiteY397" fmla="*/ 1075844 h 1850341"/>
                <a:gd name="connsiteX398" fmla="*/ 842857 w 1509260"/>
                <a:gd name="connsiteY398" fmla="*/ 1087234 h 1850341"/>
                <a:gd name="connsiteX399" fmla="*/ 825772 w 1509260"/>
                <a:gd name="connsiteY399" fmla="*/ 1075844 h 1850341"/>
                <a:gd name="connsiteX400" fmla="*/ 797297 w 1509260"/>
                <a:gd name="connsiteY400" fmla="*/ 1047370 h 1850341"/>
                <a:gd name="connsiteX401" fmla="*/ 763127 w 1509260"/>
                <a:gd name="connsiteY401" fmla="*/ 1041675 h 1850341"/>
                <a:gd name="connsiteX402" fmla="*/ 700482 w 1509260"/>
                <a:gd name="connsiteY402" fmla="*/ 1018896 h 1850341"/>
                <a:gd name="connsiteX403" fmla="*/ 677702 w 1509260"/>
                <a:gd name="connsiteY403" fmla="*/ 1001811 h 1850341"/>
                <a:gd name="connsiteX404" fmla="*/ 672007 w 1509260"/>
                <a:gd name="connsiteY404" fmla="*/ 910694 h 1850341"/>
                <a:gd name="connsiteX405" fmla="*/ 637837 w 1509260"/>
                <a:gd name="connsiteY405" fmla="*/ 887915 h 1850341"/>
                <a:gd name="connsiteX406" fmla="*/ 558108 w 1509260"/>
                <a:gd name="connsiteY406" fmla="*/ 916389 h 1850341"/>
                <a:gd name="connsiteX407" fmla="*/ 580888 w 1509260"/>
                <a:gd name="connsiteY407" fmla="*/ 961947 h 1850341"/>
                <a:gd name="connsiteX408" fmla="*/ 615058 w 1509260"/>
                <a:gd name="connsiteY408" fmla="*/ 984727 h 1850341"/>
                <a:gd name="connsiteX409" fmla="*/ 632142 w 1509260"/>
                <a:gd name="connsiteY409" fmla="*/ 1024591 h 1850341"/>
                <a:gd name="connsiteX410" fmla="*/ 643532 w 1509260"/>
                <a:gd name="connsiteY410" fmla="*/ 1058760 h 1850341"/>
                <a:gd name="connsiteX411" fmla="*/ 700482 w 1509260"/>
                <a:gd name="connsiteY411" fmla="*/ 1064454 h 1850341"/>
                <a:gd name="connsiteX412" fmla="*/ 751737 w 1509260"/>
                <a:gd name="connsiteY412" fmla="*/ 1064454 h 1850341"/>
                <a:gd name="connsiteX413" fmla="*/ 768822 w 1509260"/>
                <a:gd name="connsiteY413" fmla="*/ 1138487 h 1850341"/>
                <a:gd name="connsiteX414" fmla="*/ 785907 w 1509260"/>
                <a:gd name="connsiteY414" fmla="*/ 1149877 h 1850341"/>
                <a:gd name="connsiteX415" fmla="*/ 825772 w 1509260"/>
                <a:gd name="connsiteY415" fmla="*/ 1144182 h 1850341"/>
                <a:gd name="connsiteX416" fmla="*/ 882722 w 1509260"/>
                <a:gd name="connsiteY416" fmla="*/ 1138487 h 1850341"/>
                <a:gd name="connsiteX417" fmla="*/ 911196 w 1509260"/>
                <a:gd name="connsiteY417" fmla="*/ 1121403 h 1850341"/>
                <a:gd name="connsiteX418" fmla="*/ 928281 w 1509260"/>
                <a:gd name="connsiteY418" fmla="*/ 1115708 h 1850341"/>
                <a:gd name="connsiteX419" fmla="*/ 916891 w 1509260"/>
                <a:gd name="connsiteY419" fmla="*/ 1053065 h 1850341"/>
                <a:gd name="connsiteX420" fmla="*/ 905501 w 1509260"/>
                <a:gd name="connsiteY420" fmla="*/ 1030285 h 1850341"/>
                <a:gd name="connsiteX421" fmla="*/ 888416 w 1509260"/>
                <a:gd name="connsiteY421" fmla="*/ 1024591 h 1850341"/>
                <a:gd name="connsiteX422" fmla="*/ 888416 w 1509260"/>
                <a:gd name="connsiteY422" fmla="*/ 984727 h 1850341"/>
                <a:gd name="connsiteX423" fmla="*/ 882722 w 1509260"/>
                <a:gd name="connsiteY423" fmla="*/ 944863 h 1850341"/>
                <a:gd name="connsiteX424" fmla="*/ 865637 w 1509260"/>
                <a:gd name="connsiteY424" fmla="*/ 939168 h 1850341"/>
                <a:gd name="connsiteX425" fmla="*/ 842857 w 1509260"/>
                <a:gd name="connsiteY425" fmla="*/ 933473 h 1850341"/>
                <a:gd name="connsiteX426" fmla="*/ 808687 w 1509260"/>
                <a:gd name="connsiteY426" fmla="*/ 916389 h 1850341"/>
                <a:gd name="connsiteX427" fmla="*/ 802992 w 1509260"/>
                <a:gd name="connsiteY427" fmla="*/ 933473 h 1850341"/>
                <a:gd name="connsiteX428" fmla="*/ 791602 w 1509260"/>
                <a:gd name="connsiteY428" fmla="*/ 950558 h 1850341"/>
                <a:gd name="connsiteX429" fmla="*/ 774517 w 1509260"/>
                <a:gd name="connsiteY429" fmla="*/ 944863 h 1850341"/>
                <a:gd name="connsiteX430" fmla="*/ 797297 w 1509260"/>
                <a:gd name="connsiteY430" fmla="*/ 882220 h 1850341"/>
                <a:gd name="connsiteX431" fmla="*/ 774517 w 1509260"/>
                <a:gd name="connsiteY431" fmla="*/ 870830 h 1850341"/>
                <a:gd name="connsiteX432" fmla="*/ 751737 w 1509260"/>
                <a:gd name="connsiteY432" fmla="*/ 848051 h 1850341"/>
                <a:gd name="connsiteX433" fmla="*/ 740347 w 1509260"/>
                <a:gd name="connsiteY433" fmla="*/ 808187 h 1850341"/>
                <a:gd name="connsiteX434" fmla="*/ 797297 w 1509260"/>
                <a:gd name="connsiteY434" fmla="*/ 779713 h 1850341"/>
                <a:gd name="connsiteX435" fmla="*/ 780212 w 1509260"/>
                <a:gd name="connsiteY435" fmla="*/ 785408 h 1850341"/>
                <a:gd name="connsiteX436" fmla="*/ 791602 w 1509260"/>
                <a:gd name="connsiteY436" fmla="*/ 808187 h 1850341"/>
                <a:gd name="connsiteX437" fmla="*/ 797297 w 1509260"/>
                <a:gd name="connsiteY437" fmla="*/ 825271 h 1850341"/>
                <a:gd name="connsiteX438" fmla="*/ 814382 w 1509260"/>
                <a:gd name="connsiteY438" fmla="*/ 836661 h 1850341"/>
                <a:gd name="connsiteX439" fmla="*/ 825772 w 1509260"/>
                <a:gd name="connsiteY439" fmla="*/ 853746 h 1850341"/>
                <a:gd name="connsiteX440" fmla="*/ 854247 w 1509260"/>
                <a:gd name="connsiteY440" fmla="*/ 870830 h 1850341"/>
                <a:gd name="connsiteX441" fmla="*/ 871332 w 1509260"/>
                <a:gd name="connsiteY441" fmla="*/ 882220 h 1850341"/>
                <a:gd name="connsiteX442" fmla="*/ 905501 w 1509260"/>
                <a:gd name="connsiteY442" fmla="*/ 904999 h 1850341"/>
                <a:gd name="connsiteX443" fmla="*/ 916891 w 1509260"/>
                <a:gd name="connsiteY443" fmla="*/ 848051 h 1850341"/>
                <a:gd name="connsiteX444" fmla="*/ 922586 w 1509260"/>
                <a:gd name="connsiteY444" fmla="*/ 819577 h 1850341"/>
                <a:gd name="connsiteX445" fmla="*/ 905501 w 1509260"/>
                <a:gd name="connsiteY445" fmla="*/ 808187 h 1850341"/>
                <a:gd name="connsiteX446" fmla="*/ 877027 w 1509260"/>
                <a:gd name="connsiteY446" fmla="*/ 762628 h 1850341"/>
                <a:gd name="connsiteX447" fmla="*/ 865637 w 1509260"/>
                <a:gd name="connsiteY447" fmla="*/ 745544 h 1850341"/>
                <a:gd name="connsiteX448" fmla="*/ 854247 w 1509260"/>
                <a:gd name="connsiteY448" fmla="*/ 722765 h 1850341"/>
                <a:gd name="connsiteX449" fmla="*/ 825772 w 1509260"/>
                <a:gd name="connsiteY449" fmla="*/ 688596 h 1850341"/>
                <a:gd name="connsiteX450" fmla="*/ 814382 w 1509260"/>
                <a:gd name="connsiteY450" fmla="*/ 660121 h 1850341"/>
                <a:gd name="connsiteX451" fmla="*/ 797297 w 1509260"/>
                <a:gd name="connsiteY451" fmla="*/ 643037 h 1850341"/>
                <a:gd name="connsiteX452" fmla="*/ 763127 w 1509260"/>
                <a:gd name="connsiteY452" fmla="*/ 620258 h 1850341"/>
                <a:gd name="connsiteX453" fmla="*/ 746042 w 1509260"/>
                <a:gd name="connsiteY453" fmla="*/ 625952 h 1850341"/>
                <a:gd name="connsiteX454" fmla="*/ 751737 w 1509260"/>
                <a:gd name="connsiteY454" fmla="*/ 665816 h 1850341"/>
                <a:gd name="connsiteX455" fmla="*/ 746042 w 1509260"/>
                <a:gd name="connsiteY455" fmla="*/ 682901 h 1850341"/>
                <a:gd name="connsiteX456" fmla="*/ 728957 w 1509260"/>
                <a:gd name="connsiteY456" fmla="*/ 677206 h 1850341"/>
                <a:gd name="connsiteX457" fmla="*/ 711872 w 1509260"/>
                <a:gd name="connsiteY457" fmla="*/ 660121 h 1850341"/>
                <a:gd name="connsiteX458" fmla="*/ 717567 w 1509260"/>
                <a:gd name="connsiteY458" fmla="*/ 643037 h 1850341"/>
                <a:gd name="connsiteX459" fmla="*/ 751737 w 1509260"/>
                <a:gd name="connsiteY459" fmla="*/ 625952 h 1850341"/>
                <a:gd name="connsiteX460" fmla="*/ 763127 w 1509260"/>
                <a:gd name="connsiteY460" fmla="*/ 608868 h 1850341"/>
                <a:gd name="connsiteX461" fmla="*/ 734652 w 1509260"/>
                <a:gd name="connsiteY461" fmla="*/ 597478 h 1850341"/>
                <a:gd name="connsiteX462" fmla="*/ 706177 w 1509260"/>
                <a:gd name="connsiteY462" fmla="*/ 569004 h 1850341"/>
                <a:gd name="connsiteX463" fmla="*/ 666312 w 1509260"/>
                <a:gd name="connsiteY463" fmla="*/ 546225 h 1850341"/>
                <a:gd name="connsiteX464" fmla="*/ 654922 w 1509260"/>
                <a:gd name="connsiteY464" fmla="*/ 529140 h 1850341"/>
                <a:gd name="connsiteX465" fmla="*/ 672007 w 1509260"/>
                <a:gd name="connsiteY465" fmla="*/ 517751 h 1850341"/>
                <a:gd name="connsiteX466" fmla="*/ 700482 w 1509260"/>
                <a:gd name="connsiteY466" fmla="*/ 494971 h 1850341"/>
                <a:gd name="connsiteX467" fmla="*/ 683397 w 1509260"/>
                <a:gd name="connsiteY467" fmla="*/ 489276 h 1850341"/>
                <a:gd name="connsiteX468" fmla="*/ 700482 w 1509260"/>
                <a:gd name="connsiteY468" fmla="*/ 500666 h 1850341"/>
                <a:gd name="connsiteX469" fmla="*/ 723262 w 1509260"/>
                <a:gd name="connsiteY469" fmla="*/ 489276 h 1850341"/>
                <a:gd name="connsiteX470" fmla="*/ 711872 w 1509260"/>
                <a:gd name="connsiteY470" fmla="*/ 472192 h 1850341"/>
                <a:gd name="connsiteX471" fmla="*/ 689092 w 1509260"/>
                <a:gd name="connsiteY471" fmla="*/ 466497 h 1850341"/>
                <a:gd name="connsiteX472" fmla="*/ 672007 w 1509260"/>
                <a:gd name="connsiteY472" fmla="*/ 443718 h 1850341"/>
                <a:gd name="connsiteX473" fmla="*/ 706177 w 1509260"/>
                <a:gd name="connsiteY473" fmla="*/ 455107 h 1850341"/>
                <a:gd name="connsiteX474" fmla="*/ 723262 w 1509260"/>
                <a:gd name="connsiteY474" fmla="*/ 477887 h 1850341"/>
                <a:gd name="connsiteX475" fmla="*/ 763127 w 1509260"/>
                <a:gd name="connsiteY475" fmla="*/ 443718 h 1850341"/>
                <a:gd name="connsiteX476" fmla="*/ 757432 w 1509260"/>
                <a:gd name="connsiteY476" fmla="*/ 420938 h 1850341"/>
                <a:gd name="connsiteX477" fmla="*/ 734652 w 1509260"/>
                <a:gd name="connsiteY477" fmla="*/ 403854 h 1850341"/>
                <a:gd name="connsiteX478" fmla="*/ 780212 w 1509260"/>
                <a:gd name="connsiteY478" fmla="*/ 381075 h 1850341"/>
                <a:gd name="connsiteX479" fmla="*/ 768822 w 1509260"/>
                <a:gd name="connsiteY479" fmla="*/ 386770 h 1850341"/>
                <a:gd name="connsiteX480" fmla="*/ 757432 w 1509260"/>
                <a:gd name="connsiteY480" fmla="*/ 466497 h 1850341"/>
                <a:gd name="connsiteX481" fmla="*/ 746042 w 1509260"/>
                <a:gd name="connsiteY481" fmla="*/ 483582 h 1850341"/>
                <a:gd name="connsiteX482" fmla="*/ 740347 w 1509260"/>
                <a:gd name="connsiteY482" fmla="*/ 529140 h 1850341"/>
                <a:gd name="connsiteX483" fmla="*/ 797297 w 1509260"/>
                <a:gd name="connsiteY483" fmla="*/ 563309 h 1850341"/>
                <a:gd name="connsiteX484" fmla="*/ 825772 w 1509260"/>
                <a:gd name="connsiteY484" fmla="*/ 580394 h 1850341"/>
                <a:gd name="connsiteX485" fmla="*/ 842857 w 1509260"/>
                <a:gd name="connsiteY485" fmla="*/ 586089 h 1850341"/>
                <a:gd name="connsiteX486" fmla="*/ 865637 w 1509260"/>
                <a:gd name="connsiteY486" fmla="*/ 608868 h 1850341"/>
                <a:gd name="connsiteX487" fmla="*/ 871332 w 1509260"/>
                <a:gd name="connsiteY487" fmla="*/ 631647 h 1850341"/>
                <a:gd name="connsiteX488" fmla="*/ 899806 w 1509260"/>
                <a:gd name="connsiteY488" fmla="*/ 660121 h 1850341"/>
                <a:gd name="connsiteX489" fmla="*/ 922586 w 1509260"/>
                <a:gd name="connsiteY489" fmla="*/ 654427 h 1850341"/>
                <a:gd name="connsiteX490" fmla="*/ 916891 w 1509260"/>
                <a:gd name="connsiteY490" fmla="*/ 620258 h 1850341"/>
                <a:gd name="connsiteX491" fmla="*/ 911196 w 1509260"/>
                <a:gd name="connsiteY491" fmla="*/ 591783 h 1850341"/>
                <a:gd name="connsiteX492" fmla="*/ 928281 w 1509260"/>
                <a:gd name="connsiteY492" fmla="*/ 477887 h 1850341"/>
                <a:gd name="connsiteX493" fmla="*/ 939671 w 1509260"/>
                <a:gd name="connsiteY493" fmla="*/ 449413 h 1850341"/>
                <a:gd name="connsiteX494" fmla="*/ 905501 w 1509260"/>
                <a:gd name="connsiteY494" fmla="*/ 381075 h 1850341"/>
                <a:gd name="connsiteX495" fmla="*/ 922586 w 1509260"/>
                <a:gd name="connsiteY495" fmla="*/ 369685 h 1850341"/>
                <a:gd name="connsiteX496" fmla="*/ 933976 w 1509260"/>
                <a:gd name="connsiteY496" fmla="*/ 352601 h 1850341"/>
                <a:gd name="connsiteX497" fmla="*/ 939671 w 1509260"/>
                <a:gd name="connsiteY497" fmla="*/ 381075 h 1850341"/>
                <a:gd name="connsiteX498" fmla="*/ 945366 w 1509260"/>
                <a:gd name="connsiteY498" fmla="*/ 420938 h 1850341"/>
                <a:gd name="connsiteX499" fmla="*/ 973841 w 1509260"/>
                <a:gd name="connsiteY499" fmla="*/ 415244 h 1850341"/>
                <a:gd name="connsiteX500" fmla="*/ 996621 w 1509260"/>
                <a:gd name="connsiteY500" fmla="*/ 375380 h 1850341"/>
                <a:gd name="connsiteX501" fmla="*/ 973841 w 1509260"/>
                <a:gd name="connsiteY501" fmla="*/ 392464 h 1850341"/>
                <a:gd name="connsiteX502" fmla="*/ 956756 w 1509260"/>
                <a:gd name="connsiteY502" fmla="*/ 426633 h 1850341"/>
                <a:gd name="connsiteX503" fmla="*/ 956756 w 1509260"/>
                <a:gd name="connsiteY503" fmla="*/ 563309 h 1850341"/>
                <a:gd name="connsiteX504" fmla="*/ 962451 w 1509260"/>
                <a:gd name="connsiteY504" fmla="*/ 756934 h 1850341"/>
                <a:gd name="connsiteX505" fmla="*/ 1036486 w 1509260"/>
                <a:gd name="connsiteY505" fmla="*/ 745544 h 1850341"/>
                <a:gd name="connsiteX506" fmla="*/ 1042181 w 1509260"/>
                <a:gd name="connsiteY506" fmla="*/ 711375 h 1850341"/>
                <a:gd name="connsiteX507" fmla="*/ 1053571 w 1509260"/>
                <a:gd name="connsiteY507" fmla="*/ 677206 h 1850341"/>
                <a:gd name="connsiteX508" fmla="*/ 1059266 w 1509260"/>
                <a:gd name="connsiteY508" fmla="*/ 654427 h 1850341"/>
                <a:gd name="connsiteX509" fmla="*/ 1076351 w 1509260"/>
                <a:gd name="connsiteY509" fmla="*/ 620258 h 1850341"/>
                <a:gd name="connsiteX510" fmla="*/ 1082046 w 1509260"/>
                <a:gd name="connsiteY510" fmla="*/ 586089 h 1850341"/>
                <a:gd name="connsiteX511" fmla="*/ 1116216 w 1509260"/>
                <a:gd name="connsiteY511" fmla="*/ 563309 h 1850341"/>
                <a:gd name="connsiteX512" fmla="*/ 1127606 w 1509260"/>
                <a:gd name="connsiteY512" fmla="*/ 546225 h 1850341"/>
                <a:gd name="connsiteX513" fmla="*/ 1110521 w 1509260"/>
                <a:gd name="connsiteY513" fmla="*/ 540530 h 1850341"/>
                <a:gd name="connsiteX514" fmla="*/ 1116216 w 1509260"/>
                <a:gd name="connsiteY514" fmla="*/ 500666 h 1850341"/>
                <a:gd name="connsiteX515" fmla="*/ 1121911 w 1509260"/>
                <a:gd name="connsiteY515" fmla="*/ 449413 h 1850341"/>
                <a:gd name="connsiteX516" fmla="*/ 1184555 w 1509260"/>
                <a:gd name="connsiteY516" fmla="*/ 466497 h 1850341"/>
                <a:gd name="connsiteX517" fmla="*/ 1201640 w 1509260"/>
                <a:gd name="connsiteY517" fmla="*/ 489276 h 1850341"/>
                <a:gd name="connsiteX518" fmla="*/ 1207335 w 1509260"/>
                <a:gd name="connsiteY518" fmla="*/ 523445 h 1850341"/>
                <a:gd name="connsiteX519" fmla="*/ 1195945 w 1509260"/>
                <a:gd name="connsiteY519" fmla="*/ 540530 h 1850341"/>
                <a:gd name="connsiteX520" fmla="*/ 1156080 w 1509260"/>
                <a:gd name="connsiteY520" fmla="*/ 574699 h 1850341"/>
                <a:gd name="connsiteX521" fmla="*/ 1144691 w 1509260"/>
                <a:gd name="connsiteY521" fmla="*/ 597478 h 1850341"/>
                <a:gd name="connsiteX522" fmla="*/ 1110521 w 1509260"/>
                <a:gd name="connsiteY522" fmla="*/ 654427 h 1850341"/>
                <a:gd name="connsiteX523" fmla="*/ 1087741 w 1509260"/>
                <a:gd name="connsiteY523" fmla="*/ 717070 h 1850341"/>
                <a:gd name="connsiteX524" fmla="*/ 1076351 w 1509260"/>
                <a:gd name="connsiteY524" fmla="*/ 739849 h 1850341"/>
                <a:gd name="connsiteX525" fmla="*/ 1013706 w 1509260"/>
                <a:gd name="connsiteY525" fmla="*/ 791102 h 1850341"/>
                <a:gd name="connsiteX526" fmla="*/ 996621 w 1509260"/>
                <a:gd name="connsiteY526" fmla="*/ 796797 h 1850341"/>
                <a:gd name="connsiteX527" fmla="*/ 968146 w 1509260"/>
                <a:gd name="connsiteY527" fmla="*/ 819577 h 1850341"/>
                <a:gd name="connsiteX528" fmla="*/ 962451 w 1509260"/>
                <a:gd name="connsiteY528" fmla="*/ 836661 h 1850341"/>
                <a:gd name="connsiteX529" fmla="*/ 968146 w 1509260"/>
                <a:gd name="connsiteY529" fmla="*/ 939168 h 1850341"/>
                <a:gd name="connsiteX530" fmla="*/ 1047876 w 1509260"/>
                <a:gd name="connsiteY530" fmla="*/ 933473 h 1850341"/>
                <a:gd name="connsiteX531" fmla="*/ 1070656 w 1509260"/>
                <a:gd name="connsiteY531" fmla="*/ 927778 h 1850341"/>
                <a:gd name="connsiteX532" fmla="*/ 1059266 w 1509260"/>
                <a:gd name="connsiteY532" fmla="*/ 910694 h 1850341"/>
                <a:gd name="connsiteX533" fmla="*/ 1064961 w 1509260"/>
                <a:gd name="connsiteY533" fmla="*/ 865135 h 1850341"/>
                <a:gd name="connsiteX534" fmla="*/ 1104826 w 1509260"/>
                <a:gd name="connsiteY534" fmla="*/ 870830 h 1850341"/>
                <a:gd name="connsiteX535" fmla="*/ 1110521 w 1509260"/>
                <a:gd name="connsiteY535" fmla="*/ 887915 h 1850341"/>
                <a:gd name="connsiteX536" fmla="*/ 1144691 w 1509260"/>
                <a:gd name="connsiteY536" fmla="*/ 910694 h 1850341"/>
                <a:gd name="connsiteX537" fmla="*/ 1218725 w 1509260"/>
                <a:gd name="connsiteY537" fmla="*/ 870830 h 1850341"/>
                <a:gd name="connsiteX538" fmla="*/ 1235810 w 1509260"/>
                <a:gd name="connsiteY538" fmla="*/ 739849 h 1850341"/>
                <a:gd name="connsiteX539" fmla="*/ 1252895 w 1509260"/>
                <a:gd name="connsiteY539" fmla="*/ 694290 h 1850341"/>
                <a:gd name="connsiteX540" fmla="*/ 1275675 w 1509260"/>
                <a:gd name="connsiteY540" fmla="*/ 699985 h 1850341"/>
                <a:gd name="connsiteX541" fmla="*/ 1281370 w 1509260"/>
                <a:gd name="connsiteY541" fmla="*/ 717070 h 1850341"/>
                <a:gd name="connsiteX542" fmla="*/ 1269980 w 1509260"/>
                <a:gd name="connsiteY542" fmla="*/ 768323 h 1850341"/>
                <a:gd name="connsiteX543" fmla="*/ 1264285 w 1509260"/>
                <a:gd name="connsiteY543" fmla="*/ 813882 h 1850341"/>
                <a:gd name="connsiteX544" fmla="*/ 1241505 w 1509260"/>
                <a:gd name="connsiteY544" fmla="*/ 859440 h 1850341"/>
                <a:gd name="connsiteX545" fmla="*/ 1235810 w 1509260"/>
                <a:gd name="connsiteY545" fmla="*/ 876525 h 1850341"/>
                <a:gd name="connsiteX546" fmla="*/ 1275675 w 1509260"/>
                <a:gd name="connsiteY546" fmla="*/ 904999 h 1850341"/>
                <a:gd name="connsiteX547" fmla="*/ 1298455 w 1509260"/>
                <a:gd name="connsiteY547" fmla="*/ 910694 h 1850341"/>
                <a:gd name="connsiteX548" fmla="*/ 1241505 w 1509260"/>
                <a:gd name="connsiteY548" fmla="*/ 933473 h 1850341"/>
                <a:gd name="connsiteX549" fmla="*/ 1201640 w 1509260"/>
                <a:gd name="connsiteY549" fmla="*/ 944863 h 1850341"/>
                <a:gd name="connsiteX550" fmla="*/ 1190250 w 1509260"/>
                <a:gd name="connsiteY550" fmla="*/ 961947 h 1850341"/>
                <a:gd name="connsiteX551" fmla="*/ 1201640 w 1509260"/>
                <a:gd name="connsiteY551" fmla="*/ 1001811 h 1850341"/>
                <a:gd name="connsiteX552" fmla="*/ 1184555 w 1509260"/>
                <a:gd name="connsiteY552" fmla="*/ 1007506 h 1850341"/>
                <a:gd name="connsiteX553" fmla="*/ 1167470 w 1509260"/>
                <a:gd name="connsiteY553" fmla="*/ 996116 h 1850341"/>
                <a:gd name="connsiteX554" fmla="*/ 1156080 w 1509260"/>
                <a:gd name="connsiteY554" fmla="*/ 1013201 h 1850341"/>
                <a:gd name="connsiteX555" fmla="*/ 1138996 w 1509260"/>
                <a:gd name="connsiteY555" fmla="*/ 1018896 h 1850341"/>
                <a:gd name="connsiteX556" fmla="*/ 1133301 w 1509260"/>
                <a:gd name="connsiteY556" fmla="*/ 979032 h 1850341"/>
                <a:gd name="connsiteX557" fmla="*/ 1116216 w 1509260"/>
                <a:gd name="connsiteY557" fmla="*/ 967642 h 1850341"/>
                <a:gd name="connsiteX558" fmla="*/ 1030791 w 1509260"/>
                <a:gd name="connsiteY558" fmla="*/ 973337 h 1850341"/>
                <a:gd name="connsiteX559" fmla="*/ 1013706 w 1509260"/>
                <a:gd name="connsiteY559" fmla="*/ 984727 h 1850341"/>
                <a:gd name="connsiteX560" fmla="*/ 1019401 w 1509260"/>
                <a:gd name="connsiteY560" fmla="*/ 1104318 h 1850341"/>
                <a:gd name="connsiteX561" fmla="*/ 1053571 w 1509260"/>
                <a:gd name="connsiteY561" fmla="*/ 1121403 h 1850341"/>
                <a:gd name="connsiteX562" fmla="*/ 1150385 w 1509260"/>
                <a:gd name="connsiteY562" fmla="*/ 1127098 h 1850341"/>
                <a:gd name="connsiteX563" fmla="*/ 1184555 w 1509260"/>
                <a:gd name="connsiteY563" fmla="*/ 1132792 h 1850341"/>
                <a:gd name="connsiteX564" fmla="*/ 1201640 w 1509260"/>
                <a:gd name="connsiteY564" fmla="*/ 1138487 h 1850341"/>
                <a:gd name="connsiteX565" fmla="*/ 1258590 w 1509260"/>
                <a:gd name="connsiteY565" fmla="*/ 1132792 h 1850341"/>
                <a:gd name="connsiteX566" fmla="*/ 1287065 w 1509260"/>
                <a:gd name="connsiteY566" fmla="*/ 1104318 h 1850341"/>
                <a:gd name="connsiteX567" fmla="*/ 1304150 w 1509260"/>
                <a:gd name="connsiteY567" fmla="*/ 1092929 h 1850341"/>
                <a:gd name="connsiteX568" fmla="*/ 1315540 w 1509260"/>
                <a:gd name="connsiteY568" fmla="*/ 1070149 h 1850341"/>
                <a:gd name="connsiteX569" fmla="*/ 1332625 w 1509260"/>
                <a:gd name="connsiteY569" fmla="*/ 1053065 h 1850341"/>
                <a:gd name="connsiteX570" fmla="*/ 1355405 w 1509260"/>
                <a:gd name="connsiteY570" fmla="*/ 1024591 h 1850341"/>
                <a:gd name="connsiteX571" fmla="*/ 1378185 w 1509260"/>
                <a:gd name="connsiteY571" fmla="*/ 984727 h 1850341"/>
                <a:gd name="connsiteX572" fmla="*/ 1383880 w 1509260"/>
                <a:gd name="connsiteY572" fmla="*/ 967642 h 1850341"/>
                <a:gd name="connsiteX573" fmla="*/ 1412355 w 1509260"/>
                <a:gd name="connsiteY573" fmla="*/ 944863 h 1850341"/>
                <a:gd name="connsiteX574" fmla="*/ 1418049 w 1509260"/>
                <a:gd name="connsiteY574" fmla="*/ 927778 h 1850341"/>
                <a:gd name="connsiteX575" fmla="*/ 1429439 w 1509260"/>
                <a:gd name="connsiteY575" fmla="*/ 904999 h 1850341"/>
                <a:gd name="connsiteX576" fmla="*/ 1418049 w 1509260"/>
                <a:gd name="connsiteY576" fmla="*/ 870830 h 1850341"/>
                <a:gd name="connsiteX577" fmla="*/ 1429439 w 1509260"/>
                <a:gd name="connsiteY577" fmla="*/ 813882 h 1850341"/>
                <a:gd name="connsiteX578" fmla="*/ 1446524 w 1509260"/>
                <a:gd name="connsiteY578" fmla="*/ 791102 h 1850341"/>
                <a:gd name="connsiteX579" fmla="*/ 1469304 w 1509260"/>
                <a:gd name="connsiteY579" fmla="*/ 779713 h 1850341"/>
                <a:gd name="connsiteX580" fmla="*/ 1429439 w 1509260"/>
                <a:gd name="connsiteY580" fmla="*/ 272873 h 1850341"/>
                <a:gd name="connsiteX581" fmla="*/ 1457914 w 1509260"/>
                <a:gd name="connsiteY581" fmla="*/ 227314 h 1850341"/>
                <a:gd name="connsiteX582" fmla="*/ 1469304 w 1509260"/>
                <a:gd name="connsiteY582" fmla="*/ 210230 h 1850341"/>
                <a:gd name="connsiteX583" fmla="*/ 1509169 w 1509260"/>
                <a:gd name="connsiteY583" fmla="*/ 170366 h 1850341"/>
                <a:gd name="connsiteX584" fmla="*/ 1480694 w 1509260"/>
                <a:gd name="connsiteY584" fmla="*/ 39385 h 1850341"/>
                <a:gd name="connsiteX0" fmla="*/ 1480694 w 1501162"/>
                <a:gd name="connsiteY0" fmla="*/ 39385 h 1850341"/>
                <a:gd name="connsiteX1" fmla="*/ 1498954 w 1501162"/>
                <a:gd name="connsiteY1" fmla="*/ 97485 h 1850341"/>
                <a:gd name="connsiteX2" fmla="*/ 1425091 w 1501162"/>
                <a:gd name="connsiteY2" fmla="*/ 39739 h 1850341"/>
                <a:gd name="connsiteX3" fmla="*/ 1486389 w 1501162"/>
                <a:gd name="connsiteY3" fmla="*/ 791102 h 1850341"/>
                <a:gd name="connsiteX4" fmla="*/ 1474999 w 1501162"/>
                <a:gd name="connsiteY4" fmla="*/ 836661 h 1850341"/>
                <a:gd name="connsiteX5" fmla="*/ 1457914 w 1501162"/>
                <a:gd name="connsiteY5" fmla="*/ 899304 h 1850341"/>
                <a:gd name="connsiteX6" fmla="*/ 1452219 w 1501162"/>
                <a:gd name="connsiteY6" fmla="*/ 922084 h 1850341"/>
                <a:gd name="connsiteX7" fmla="*/ 1446524 w 1501162"/>
                <a:gd name="connsiteY7" fmla="*/ 956253 h 1850341"/>
                <a:gd name="connsiteX8" fmla="*/ 1412355 w 1501162"/>
                <a:gd name="connsiteY8" fmla="*/ 979032 h 1850341"/>
                <a:gd name="connsiteX9" fmla="*/ 1361100 w 1501162"/>
                <a:gd name="connsiteY9" fmla="*/ 1035980 h 1850341"/>
                <a:gd name="connsiteX10" fmla="*/ 1338320 w 1501162"/>
                <a:gd name="connsiteY10" fmla="*/ 1087234 h 1850341"/>
                <a:gd name="connsiteX11" fmla="*/ 1315540 w 1501162"/>
                <a:gd name="connsiteY11" fmla="*/ 1132792 h 1850341"/>
                <a:gd name="connsiteX12" fmla="*/ 1298455 w 1501162"/>
                <a:gd name="connsiteY12" fmla="*/ 1161266 h 1850341"/>
                <a:gd name="connsiteX13" fmla="*/ 1281370 w 1501162"/>
                <a:gd name="connsiteY13" fmla="*/ 1166961 h 1850341"/>
                <a:gd name="connsiteX14" fmla="*/ 1235810 w 1501162"/>
                <a:gd name="connsiteY14" fmla="*/ 1184046 h 1850341"/>
                <a:gd name="connsiteX15" fmla="*/ 1218725 w 1501162"/>
                <a:gd name="connsiteY15" fmla="*/ 1195435 h 1850341"/>
                <a:gd name="connsiteX16" fmla="*/ 1224420 w 1501162"/>
                <a:gd name="connsiteY16" fmla="*/ 1218215 h 1850341"/>
                <a:gd name="connsiteX17" fmla="*/ 1241505 w 1501162"/>
                <a:gd name="connsiteY17" fmla="*/ 1223910 h 1850341"/>
                <a:gd name="connsiteX18" fmla="*/ 1281370 w 1501162"/>
                <a:gd name="connsiteY18" fmla="*/ 1252384 h 1850341"/>
                <a:gd name="connsiteX19" fmla="*/ 1315540 w 1501162"/>
                <a:gd name="connsiteY19" fmla="*/ 1275163 h 1850341"/>
                <a:gd name="connsiteX20" fmla="*/ 1326930 w 1501162"/>
                <a:gd name="connsiteY20" fmla="*/ 1292248 h 1850341"/>
                <a:gd name="connsiteX21" fmla="*/ 1338320 w 1501162"/>
                <a:gd name="connsiteY21" fmla="*/ 1326417 h 1850341"/>
                <a:gd name="connsiteX22" fmla="*/ 1344015 w 1501162"/>
                <a:gd name="connsiteY22" fmla="*/ 1343501 h 1850341"/>
                <a:gd name="connsiteX23" fmla="*/ 1355405 w 1501162"/>
                <a:gd name="connsiteY23" fmla="*/ 1366280 h 1850341"/>
                <a:gd name="connsiteX24" fmla="*/ 1366795 w 1501162"/>
                <a:gd name="connsiteY24" fmla="*/ 1400449 h 1850341"/>
                <a:gd name="connsiteX25" fmla="*/ 1372490 w 1501162"/>
                <a:gd name="connsiteY25" fmla="*/ 1417534 h 1850341"/>
                <a:gd name="connsiteX26" fmla="*/ 1406660 w 1501162"/>
                <a:gd name="connsiteY26" fmla="*/ 1474482 h 1850341"/>
                <a:gd name="connsiteX27" fmla="*/ 1418049 w 1501162"/>
                <a:gd name="connsiteY27" fmla="*/ 1508651 h 1850341"/>
                <a:gd name="connsiteX28" fmla="*/ 1429439 w 1501162"/>
                <a:gd name="connsiteY28" fmla="*/ 1525736 h 1850341"/>
                <a:gd name="connsiteX29" fmla="*/ 1446524 w 1501162"/>
                <a:gd name="connsiteY29" fmla="*/ 1576989 h 1850341"/>
                <a:gd name="connsiteX30" fmla="*/ 1457914 w 1501162"/>
                <a:gd name="connsiteY30" fmla="*/ 1594074 h 1850341"/>
                <a:gd name="connsiteX31" fmla="*/ 1474999 w 1501162"/>
                <a:gd name="connsiteY31" fmla="*/ 1645327 h 1850341"/>
                <a:gd name="connsiteX32" fmla="*/ 1480694 w 1501162"/>
                <a:gd name="connsiteY32" fmla="*/ 1690886 h 1850341"/>
                <a:gd name="connsiteX33" fmla="*/ 1486389 w 1501162"/>
                <a:gd name="connsiteY33" fmla="*/ 1725055 h 1850341"/>
                <a:gd name="connsiteX34" fmla="*/ 1480694 w 1501162"/>
                <a:gd name="connsiteY34" fmla="*/ 1799088 h 1850341"/>
                <a:gd name="connsiteX35" fmla="*/ 1440829 w 1501162"/>
                <a:gd name="connsiteY35" fmla="*/ 1747834 h 1850341"/>
                <a:gd name="connsiteX36" fmla="*/ 1429439 w 1501162"/>
                <a:gd name="connsiteY36" fmla="*/ 1679496 h 1850341"/>
                <a:gd name="connsiteX37" fmla="*/ 1418049 w 1501162"/>
                <a:gd name="connsiteY37" fmla="*/ 1662412 h 1850341"/>
                <a:gd name="connsiteX38" fmla="*/ 1412355 w 1501162"/>
                <a:gd name="connsiteY38" fmla="*/ 1645327 h 1850341"/>
                <a:gd name="connsiteX39" fmla="*/ 1395270 w 1501162"/>
                <a:gd name="connsiteY39" fmla="*/ 1633937 h 1850341"/>
                <a:gd name="connsiteX40" fmla="*/ 1389575 w 1501162"/>
                <a:gd name="connsiteY40" fmla="*/ 1594074 h 1850341"/>
                <a:gd name="connsiteX41" fmla="*/ 1378185 w 1501162"/>
                <a:gd name="connsiteY41" fmla="*/ 1559905 h 1850341"/>
                <a:gd name="connsiteX42" fmla="*/ 1372490 w 1501162"/>
                <a:gd name="connsiteY42" fmla="*/ 1537125 h 1850341"/>
                <a:gd name="connsiteX43" fmla="*/ 1355405 w 1501162"/>
                <a:gd name="connsiteY43" fmla="*/ 1514346 h 1850341"/>
                <a:gd name="connsiteX44" fmla="*/ 1349710 w 1501162"/>
                <a:gd name="connsiteY44" fmla="*/ 1474482 h 1850341"/>
                <a:gd name="connsiteX45" fmla="*/ 1338320 w 1501162"/>
                <a:gd name="connsiteY45" fmla="*/ 1440313 h 1850341"/>
                <a:gd name="connsiteX46" fmla="*/ 1321235 w 1501162"/>
                <a:gd name="connsiteY46" fmla="*/ 1394755 h 1850341"/>
                <a:gd name="connsiteX47" fmla="*/ 1315540 w 1501162"/>
                <a:gd name="connsiteY47" fmla="*/ 1349196 h 1850341"/>
                <a:gd name="connsiteX48" fmla="*/ 1298455 w 1501162"/>
                <a:gd name="connsiteY48" fmla="*/ 1343501 h 1850341"/>
                <a:gd name="connsiteX49" fmla="*/ 1281370 w 1501162"/>
                <a:gd name="connsiteY49" fmla="*/ 1332111 h 1850341"/>
                <a:gd name="connsiteX50" fmla="*/ 1247200 w 1501162"/>
                <a:gd name="connsiteY50" fmla="*/ 1320722 h 1850341"/>
                <a:gd name="connsiteX51" fmla="*/ 1213030 w 1501162"/>
                <a:gd name="connsiteY51" fmla="*/ 1297942 h 1850341"/>
                <a:gd name="connsiteX52" fmla="*/ 1178860 w 1501162"/>
                <a:gd name="connsiteY52" fmla="*/ 1286553 h 1850341"/>
                <a:gd name="connsiteX53" fmla="*/ 1173165 w 1501162"/>
                <a:gd name="connsiteY53" fmla="*/ 1343501 h 1850341"/>
                <a:gd name="connsiteX54" fmla="*/ 1156080 w 1501162"/>
                <a:gd name="connsiteY54" fmla="*/ 1354891 h 1850341"/>
                <a:gd name="connsiteX55" fmla="*/ 1161775 w 1501162"/>
                <a:gd name="connsiteY55" fmla="*/ 1377670 h 1850341"/>
                <a:gd name="connsiteX56" fmla="*/ 1167470 w 1501162"/>
                <a:gd name="connsiteY56" fmla="*/ 1394755 h 1850341"/>
                <a:gd name="connsiteX57" fmla="*/ 1190250 w 1501162"/>
                <a:gd name="connsiteY57" fmla="*/ 1417534 h 1850341"/>
                <a:gd name="connsiteX58" fmla="*/ 1201640 w 1501162"/>
                <a:gd name="connsiteY58" fmla="*/ 1434618 h 1850341"/>
                <a:gd name="connsiteX59" fmla="*/ 1201640 w 1501162"/>
                <a:gd name="connsiteY59" fmla="*/ 1480177 h 1850341"/>
                <a:gd name="connsiteX60" fmla="*/ 1235810 w 1501162"/>
                <a:gd name="connsiteY60" fmla="*/ 1497262 h 1850341"/>
                <a:gd name="connsiteX61" fmla="*/ 1275675 w 1501162"/>
                <a:gd name="connsiteY61" fmla="*/ 1514346 h 1850341"/>
                <a:gd name="connsiteX62" fmla="*/ 1252895 w 1501162"/>
                <a:gd name="connsiteY62" fmla="*/ 1525736 h 1850341"/>
                <a:gd name="connsiteX63" fmla="*/ 1241505 w 1501162"/>
                <a:gd name="connsiteY63" fmla="*/ 1542820 h 1850341"/>
                <a:gd name="connsiteX64" fmla="*/ 1224420 w 1501162"/>
                <a:gd name="connsiteY64" fmla="*/ 1554210 h 1850341"/>
                <a:gd name="connsiteX65" fmla="*/ 1201640 w 1501162"/>
                <a:gd name="connsiteY65" fmla="*/ 1537125 h 1850341"/>
                <a:gd name="connsiteX66" fmla="*/ 1178860 w 1501162"/>
                <a:gd name="connsiteY66" fmla="*/ 1514346 h 1850341"/>
                <a:gd name="connsiteX67" fmla="*/ 1173165 w 1501162"/>
                <a:gd name="connsiteY67" fmla="*/ 1491567 h 1850341"/>
                <a:gd name="connsiteX68" fmla="*/ 1167470 w 1501162"/>
                <a:gd name="connsiteY68" fmla="*/ 1463093 h 1850341"/>
                <a:gd name="connsiteX69" fmla="*/ 1150385 w 1501162"/>
                <a:gd name="connsiteY69" fmla="*/ 1457398 h 1850341"/>
                <a:gd name="connsiteX70" fmla="*/ 1138996 w 1501162"/>
                <a:gd name="connsiteY70" fmla="*/ 1440313 h 1850341"/>
                <a:gd name="connsiteX71" fmla="*/ 1121911 w 1501162"/>
                <a:gd name="connsiteY71" fmla="*/ 1434618 h 1850341"/>
                <a:gd name="connsiteX72" fmla="*/ 1104826 w 1501162"/>
                <a:gd name="connsiteY72" fmla="*/ 1423229 h 1850341"/>
                <a:gd name="connsiteX73" fmla="*/ 1064961 w 1501162"/>
                <a:gd name="connsiteY73" fmla="*/ 1411839 h 1850341"/>
                <a:gd name="connsiteX74" fmla="*/ 1030791 w 1501162"/>
                <a:gd name="connsiteY74" fmla="*/ 1383365 h 1850341"/>
                <a:gd name="connsiteX75" fmla="*/ 1019401 w 1501162"/>
                <a:gd name="connsiteY75" fmla="*/ 1366280 h 1850341"/>
                <a:gd name="connsiteX76" fmla="*/ 1002316 w 1501162"/>
                <a:gd name="connsiteY76" fmla="*/ 1354891 h 1850341"/>
                <a:gd name="connsiteX77" fmla="*/ 996621 w 1501162"/>
                <a:gd name="connsiteY77" fmla="*/ 1337806 h 1850341"/>
                <a:gd name="connsiteX78" fmla="*/ 962451 w 1501162"/>
                <a:gd name="connsiteY78" fmla="*/ 1320722 h 1850341"/>
                <a:gd name="connsiteX79" fmla="*/ 945366 w 1501162"/>
                <a:gd name="connsiteY79" fmla="*/ 1326417 h 1850341"/>
                <a:gd name="connsiteX80" fmla="*/ 928281 w 1501162"/>
                <a:gd name="connsiteY80" fmla="*/ 1360586 h 1850341"/>
                <a:gd name="connsiteX81" fmla="*/ 933976 w 1501162"/>
                <a:gd name="connsiteY81" fmla="*/ 1428924 h 1850341"/>
                <a:gd name="connsiteX82" fmla="*/ 968146 w 1501162"/>
                <a:gd name="connsiteY82" fmla="*/ 1463093 h 1850341"/>
                <a:gd name="connsiteX83" fmla="*/ 1002316 w 1501162"/>
                <a:gd name="connsiteY83" fmla="*/ 1474482 h 1850341"/>
                <a:gd name="connsiteX84" fmla="*/ 1008011 w 1501162"/>
                <a:gd name="connsiteY84" fmla="*/ 1491567 h 1850341"/>
                <a:gd name="connsiteX85" fmla="*/ 1025096 w 1501162"/>
                <a:gd name="connsiteY85" fmla="*/ 1497262 h 1850341"/>
                <a:gd name="connsiteX86" fmla="*/ 1064961 w 1501162"/>
                <a:gd name="connsiteY86" fmla="*/ 1502956 h 1850341"/>
                <a:gd name="connsiteX87" fmla="*/ 1059266 w 1501162"/>
                <a:gd name="connsiteY87" fmla="*/ 1531430 h 1850341"/>
                <a:gd name="connsiteX88" fmla="*/ 1047876 w 1501162"/>
                <a:gd name="connsiteY88" fmla="*/ 1548515 h 1850341"/>
                <a:gd name="connsiteX89" fmla="*/ 1076351 w 1501162"/>
                <a:gd name="connsiteY89" fmla="*/ 1571294 h 1850341"/>
                <a:gd name="connsiteX90" fmla="*/ 1110521 w 1501162"/>
                <a:gd name="connsiteY90" fmla="*/ 1599768 h 1850341"/>
                <a:gd name="connsiteX91" fmla="*/ 1150385 w 1501162"/>
                <a:gd name="connsiteY91" fmla="*/ 1611158 h 1850341"/>
                <a:gd name="connsiteX92" fmla="*/ 1184555 w 1501162"/>
                <a:gd name="connsiteY92" fmla="*/ 1622548 h 1850341"/>
                <a:gd name="connsiteX93" fmla="*/ 1201640 w 1501162"/>
                <a:gd name="connsiteY93" fmla="*/ 1628243 h 1850341"/>
                <a:gd name="connsiteX94" fmla="*/ 1207335 w 1501162"/>
                <a:gd name="connsiteY94" fmla="*/ 1645327 h 1850341"/>
                <a:gd name="connsiteX95" fmla="*/ 1218725 w 1501162"/>
                <a:gd name="connsiteY95" fmla="*/ 1668106 h 1850341"/>
                <a:gd name="connsiteX96" fmla="*/ 1207335 w 1501162"/>
                <a:gd name="connsiteY96" fmla="*/ 1696581 h 1850341"/>
                <a:gd name="connsiteX97" fmla="*/ 1195945 w 1501162"/>
                <a:gd name="connsiteY97" fmla="*/ 1679496 h 1850341"/>
                <a:gd name="connsiteX98" fmla="*/ 1121911 w 1501162"/>
                <a:gd name="connsiteY98" fmla="*/ 1662412 h 1850341"/>
                <a:gd name="connsiteX99" fmla="*/ 1161775 w 1501162"/>
                <a:gd name="connsiteY99" fmla="*/ 1702275 h 1850341"/>
                <a:gd name="connsiteX100" fmla="*/ 1178860 w 1501162"/>
                <a:gd name="connsiteY100" fmla="*/ 1736444 h 1850341"/>
                <a:gd name="connsiteX101" fmla="*/ 1156080 w 1501162"/>
                <a:gd name="connsiteY101" fmla="*/ 1747834 h 1850341"/>
                <a:gd name="connsiteX102" fmla="*/ 1104826 w 1501162"/>
                <a:gd name="connsiteY102" fmla="*/ 1742139 h 1850341"/>
                <a:gd name="connsiteX103" fmla="*/ 1087741 w 1501162"/>
                <a:gd name="connsiteY103" fmla="*/ 1736444 h 1850341"/>
                <a:gd name="connsiteX104" fmla="*/ 1064961 w 1501162"/>
                <a:gd name="connsiteY104" fmla="*/ 1616853 h 1850341"/>
                <a:gd name="connsiteX105" fmla="*/ 1019401 w 1501162"/>
                <a:gd name="connsiteY105" fmla="*/ 1605463 h 1850341"/>
                <a:gd name="connsiteX106" fmla="*/ 1008011 w 1501162"/>
                <a:gd name="connsiteY106" fmla="*/ 1628243 h 1850341"/>
                <a:gd name="connsiteX107" fmla="*/ 996621 w 1501162"/>
                <a:gd name="connsiteY107" fmla="*/ 1645327 h 1850341"/>
                <a:gd name="connsiteX108" fmla="*/ 1002316 w 1501162"/>
                <a:gd name="connsiteY108" fmla="*/ 1725055 h 1850341"/>
                <a:gd name="connsiteX109" fmla="*/ 1008011 w 1501162"/>
                <a:gd name="connsiteY109" fmla="*/ 1742139 h 1850341"/>
                <a:gd name="connsiteX110" fmla="*/ 1025096 w 1501162"/>
                <a:gd name="connsiteY110" fmla="*/ 1747834 h 1850341"/>
                <a:gd name="connsiteX111" fmla="*/ 1025096 w 1501162"/>
                <a:gd name="connsiteY111" fmla="*/ 1782003 h 1850341"/>
                <a:gd name="connsiteX112" fmla="*/ 1002316 w 1501162"/>
                <a:gd name="connsiteY112" fmla="*/ 1850341 h 1850341"/>
                <a:gd name="connsiteX113" fmla="*/ 996621 w 1501162"/>
                <a:gd name="connsiteY113" fmla="*/ 1833257 h 1850341"/>
                <a:gd name="connsiteX114" fmla="*/ 990926 w 1501162"/>
                <a:gd name="connsiteY114" fmla="*/ 1804782 h 1850341"/>
                <a:gd name="connsiteX115" fmla="*/ 973841 w 1501162"/>
                <a:gd name="connsiteY115" fmla="*/ 1816172 h 1850341"/>
                <a:gd name="connsiteX116" fmla="*/ 945366 w 1501162"/>
                <a:gd name="connsiteY116" fmla="*/ 1821867 h 1850341"/>
                <a:gd name="connsiteX117" fmla="*/ 905501 w 1501162"/>
                <a:gd name="connsiteY117" fmla="*/ 1810477 h 1850341"/>
                <a:gd name="connsiteX118" fmla="*/ 899806 w 1501162"/>
                <a:gd name="connsiteY118" fmla="*/ 1793393 h 1850341"/>
                <a:gd name="connsiteX119" fmla="*/ 922586 w 1501162"/>
                <a:gd name="connsiteY119" fmla="*/ 1770613 h 1850341"/>
                <a:gd name="connsiteX120" fmla="*/ 945366 w 1501162"/>
                <a:gd name="connsiteY120" fmla="*/ 1759224 h 1850341"/>
                <a:gd name="connsiteX121" fmla="*/ 956756 w 1501162"/>
                <a:gd name="connsiteY121" fmla="*/ 1742139 h 1850341"/>
                <a:gd name="connsiteX122" fmla="*/ 968146 w 1501162"/>
                <a:gd name="connsiteY122" fmla="*/ 1707970 h 1850341"/>
                <a:gd name="connsiteX123" fmla="*/ 973841 w 1501162"/>
                <a:gd name="connsiteY123" fmla="*/ 1662412 h 1850341"/>
                <a:gd name="connsiteX124" fmla="*/ 996621 w 1501162"/>
                <a:gd name="connsiteY124" fmla="*/ 1628243 h 1850341"/>
                <a:gd name="connsiteX125" fmla="*/ 990926 w 1501162"/>
                <a:gd name="connsiteY125" fmla="*/ 1611158 h 1850341"/>
                <a:gd name="connsiteX126" fmla="*/ 1002316 w 1501162"/>
                <a:gd name="connsiteY126" fmla="*/ 1576989 h 1850341"/>
                <a:gd name="connsiteX127" fmla="*/ 979536 w 1501162"/>
                <a:gd name="connsiteY127" fmla="*/ 1548515 h 1850341"/>
                <a:gd name="connsiteX128" fmla="*/ 939671 w 1501162"/>
                <a:gd name="connsiteY128" fmla="*/ 1520041 h 1850341"/>
                <a:gd name="connsiteX129" fmla="*/ 933976 w 1501162"/>
                <a:gd name="connsiteY129" fmla="*/ 1542820 h 1850341"/>
                <a:gd name="connsiteX130" fmla="*/ 922586 w 1501162"/>
                <a:gd name="connsiteY130" fmla="*/ 1633937 h 1850341"/>
                <a:gd name="connsiteX131" fmla="*/ 905501 w 1501162"/>
                <a:gd name="connsiteY131" fmla="*/ 1628243 h 1850341"/>
                <a:gd name="connsiteX132" fmla="*/ 922586 w 1501162"/>
                <a:gd name="connsiteY132" fmla="*/ 1548515 h 1850341"/>
                <a:gd name="connsiteX133" fmla="*/ 916891 w 1501162"/>
                <a:gd name="connsiteY133" fmla="*/ 1514346 h 1850341"/>
                <a:gd name="connsiteX134" fmla="*/ 905501 w 1501162"/>
                <a:gd name="connsiteY134" fmla="*/ 1497262 h 1850341"/>
                <a:gd name="connsiteX135" fmla="*/ 888416 w 1501162"/>
                <a:gd name="connsiteY135" fmla="*/ 1440313 h 1850341"/>
                <a:gd name="connsiteX136" fmla="*/ 865637 w 1501162"/>
                <a:gd name="connsiteY136" fmla="*/ 1411839 h 1850341"/>
                <a:gd name="connsiteX137" fmla="*/ 848552 w 1501162"/>
                <a:gd name="connsiteY137" fmla="*/ 1423229 h 1850341"/>
                <a:gd name="connsiteX138" fmla="*/ 831467 w 1501162"/>
                <a:gd name="connsiteY138" fmla="*/ 1463093 h 1850341"/>
                <a:gd name="connsiteX139" fmla="*/ 825772 w 1501162"/>
                <a:gd name="connsiteY139" fmla="*/ 1480177 h 1850341"/>
                <a:gd name="connsiteX140" fmla="*/ 802992 w 1501162"/>
                <a:gd name="connsiteY140" fmla="*/ 1502956 h 1850341"/>
                <a:gd name="connsiteX141" fmla="*/ 785907 w 1501162"/>
                <a:gd name="connsiteY141" fmla="*/ 1537125 h 1850341"/>
                <a:gd name="connsiteX142" fmla="*/ 797297 w 1501162"/>
                <a:gd name="connsiteY142" fmla="*/ 1571294 h 1850341"/>
                <a:gd name="connsiteX143" fmla="*/ 808687 w 1501162"/>
                <a:gd name="connsiteY143" fmla="*/ 1628243 h 1850341"/>
                <a:gd name="connsiteX144" fmla="*/ 825772 w 1501162"/>
                <a:gd name="connsiteY144" fmla="*/ 1639632 h 1850341"/>
                <a:gd name="connsiteX145" fmla="*/ 820077 w 1501162"/>
                <a:gd name="connsiteY145" fmla="*/ 1679496 h 1850341"/>
                <a:gd name="connsiteX146" fmla="*/ 802992 w 1501162"/>
                <a:gd name="connsiteY146" fmla="*/ 1673801 h 1850341"/>
                <a:gd name="connsiteX147" fmla="*/ 797297 w 1501162"/>
                <a:gd name="connsiteY147" fmla="*/ 1656717 h 1850341"/>
                <a:gd name="connsiteX148" fmla="*/ 780212 w 1501162"/>
                <a:gd name="connsiteY148" fmla="*/ 1645327 h 1850341"/>
                <a:gd name="connsiteX149" fmla="*/ 740347 w 1501162"/>
                <a:gd name="connsiteY149" fmla="*/ 1662412 h 1850341"/>
                <a:gd name="connsiteX150" fmla="*/ 734652 w 1501162"/>
                <a:gd name="connsiteY150" fmla="*/ 1679496 h 1850341"/>
                <a:gd name="connsiteX151" fmla="*/ 711872 w 1501162"/>
                <a:gd name="connsiteY151" fmla="*/ 1713665 h 1850341"/>
                <a:gd name="connsiteX152" fmla="*/ 723262 w 1501162"/>
                <a:gd name="connsiteY152" fmla="*/ 1753529 h 1850341"/>
                <a:gd name="connsiteX153" fmla="*/ 728957 w 1501162"/>
                <a:gd name="connsiteY153" fmla="*/ 1770613 h 1850341"/>
                <a:gd name="connsiteX154" fmla="*/ 723262 w 1501162"/>
                <a:gd name="connsiteY154" fmla="*/ 1799088 h 1850341"/>
                <a:gd name="connsiteX155" fmla="*/ 706177 w 1501162"/>
                <a:gd name="connsiteY155" fmla="*/ 1804782 h 1850341"/>
                <a:gd name="connsiteX156" fmla="*/ 700482 w 1501162"/>
                <a:gd name="connsiteY156" fmla="*/ 1782003 h 1850341"/>
                <a:gd name="connsiteX157" fmla="*/ 666312 w 1501162"/>
                <a:gd name="connsiteY157" fmla="*/ 1759224 h 1850341"/>
                <a:gd name="connsiteX158" fmla="*/ 586583 w 1501162"/>
                <a:gd name="connsiteY158" fmla="*/ 1747834 h 1850341"/>
                <a:gd name="connsiteX159" fmla="*/ 615058 w 1501162"/>
                <a:gd name="connsiteY159" fmla="*/ 1736444 h 1850341"/>
                <a:gd name="connsiteX160" fmla="*/ 649227 w 1501162"/>
                <a:gd name="connsiteY160" fmla="*/ 1730750 h 1850341"/>
                <a:gd name="connsiteX161" fmla="*/ 637837 w 1501162"/>
                <a:gd name="connsiteY161" fmla="*/ 1690886 h 1850341"/>
                <a:gd name="connsiteX162" fmla="*/ 677702 w 1501162"/>
                <a:gd name="connsiteY162" fmla="*/ 1668106 h 1850341"/>
                <a:gd name="connsiteX163" fmla="*/ 694787 w 1501162"/>
                <a:gd name="connsiteY163" fmla="*/ 1662412 h 1850341"/>
                <a:gd name="connsiteX164" fmla="*/ 700482 w 1501162"/>
                <a:gd name="connsiteY164" fmla="*/ 1645327 h 1850341"/>
                <a:gd name="connsiteX165" fmla="*/ 717567 w 1501162"/>
                <a:gd name="connsiteY165" fmla="*/ 1633937 h 1850341"/>
                <a:gd name="connsiteX166" fmla="*/ 728957 w 1501162"/>
                <a:gd name="connsiteY166" fmla="*/ 1616853 h 1850341"/>
                <a:gd name="connsiteX167" fmla="*/ 723262 w 1501162"/>
                <a:gd name="connsiteY167" fmla="*/ 1588379 h 1850341"/>
                <a:gd name="connsiteX168" fmla="*/ 672007 w 1501162"/>
                <a:gd name="connsiteY168" fmla="*/ 1576989 h 1850341"/>
                <a:gd name="connsiteX169" fmla="*/ 637837 w 1501162"/>
                <a:gd name="connsiteY169" fmla="*/ 1559905 h 1850341"/>
                <a:gd name="connsiteX170" fmla="*/ 632142 w 1501162"/>
                <a:gd name="connsiteY170" fmla="*/ 1542820 h 1850341"/>
                <a:gd name="connsiteX171" fmla="*/ 620752 w 1501162"/>
                <a:gd name="connsiteY171" fmla="*/ 1525736 h 1850341"/>
                <a:gd name="connsiteX172" fmla="*/ 637837 w 1501162"/>
                <a:gd name="connsiteY172" fmla="*/ 1520041 h 1850341"/>
                <a:gd name="connsiteX173" fmla="*/ 728957 w 1501162"/>
                <a:gd name="connsiteY173" fmla="*/ 1508651 h 1850341"/>
                <a:gd name="connsiteX174" fmla="*/ 751737 w 1501162"/>
                <a:gd name="connsiteY174" fmla="*/ 1497262 h 1850341"/>
                <a:gd name="connsiteX175" fmla="*/ 763127 w 1501162"/>
                <a:gd name="connsiteY175" fmla="*/ 1480177 h 1850341"/>
                <a:gd name="connsiteX176" fmla="*/ 797297 w 1501162"/>
                <a:gd name="connsiteY176" fmla="*/ 1463093 h 1850341"/>
                <a:gd name="connsiteX177" fmla="*/ 808687 w 1501162"/>
                <a:gd name="connsiteY177" fmla="*/ 1446008 h 1850341"/>
                <a:gd name="connsiteX178" fmla="*/ 825772 w 1501162"/>
                <a:gd name="connsiteY178" fmla="*/ 1428924 h 1850341"/>
                <a:gd name="connsiteX179" fmla="*/ 854247 w 1501162"/>
                <a:gd name="connsiteY179" fmla="*/ 1383365 h 1850341"/>
                <a:gd name="connsiteX180" fmla="*/ 865637 w 1501162"/>
                <a:gd name="connsiteY180" fmla="*/ 1354891 h 1850341"/>
                <a:gd name="connsiteX181" fmla="*/ 905501 w 1501162"/>
                <a:gd name="connsiteY181" fmla="*/ 1332111 h 1850341"/>
                <a:gd name="connsiteX182" fmla="*/ 956756 w 1501162"/>
                <a:gd name="connsiteY182" fmla="*/ 1320722 h 1850341"/>
                <a:gd name="connsiteX183" fmla="*/ 951061 w 1501162"/>
                <a:gd name="connsiteY183" fmla="*/ 1303637 h 1850341"/>
                <a:gd name="connsiteX184" fmla="*/ 945366 w 1501162"/>
                <a:gd name="connsiteY184" fmla="*/ 1240994 h 1850341"/>
                <a:gd name="connsiteX185" fmla="*/ 928281 w 1501162"/>
                <a:gd name="connsiteY185" fmla="*/ 1235299 h 1850341"/>
                <a:gd name="connsiteX186" fmla="*/ 905501 w 1501162"/>
                <a:gd name="connsiteY186" fmla="*/ 1229604 h 1850341"/>
                <a:gd name="connsiteX187" fmla="*/ 825772 w 1501162"/>
                <a:gd name="connsiteY187" fmla="*/ 1235299 h 1850341"/>
                <a:gd name="connsiteX188" fmla="*/ 808687 w 1501162"/>
                <a:gd name="connsiteY188" fmla="*/ 1246689 h 1850341"/>
                <a:gd name="connsiteX189" fmla="*/ 780212 w 1501162"/>
                <a:gd name="connsiteY189" fmla="*/ 1252384 h 1850341"/>
                <a:gd name="connsiteX190" fmla="*/ 757432 w 1501162"/>
                <a:gd name="connsiteY190" fmla="*/ 1263773 h 1850341"/>
                <a:gd name="connsiteX191" fmla="*/ 734652 w 1501162"/>
                <a:gd name="connsiteY191" fmla="*/ 1309332 h 1850341"/>
                <a:gd name="connsiteX192" fmla="*/ 717567 w 1501162"/>
                <a:gd name="connsiteY192" fmla="*/ 1360586 h 1850341"/>
                <a:gd name="connsiteX193" fmla="*/ 711872 w 1501162"/>
                <a:gd name="connsiteY193" fmla="*/ 1377670 h 1850341"/>
                <a:gd name="connsiteX194" fmla="*/ 689092 w 1501162"/>
                <a:gd name="connsiteY194" fmla="*/ 1394755 h 1850341"/>
                <a:gd name="connsiteX195" fmla="*/ 683397 w 1501162"/>
                <a:gd name="connsiteY195" fmla="*/ 1332111 h 1850341"/>
                <a:gd name="connsiteX196" fmla="*/ 666312 w 1501162"/>
                <a:gd name="connsiteY196" fmla="*/ 1320722 h 1850341"/>
                <a:gd name="connsiteX197" fmla="*/ 575193 w 1501162"/>
                <a:gd name="connsiteY197" fmla="*/ 1332111 h 1850341"/>
                <a:gd name="connsiteX198" fmla="*/ 563803 w 1501162"/>
                <a:gd name="connsiteY198" fmla="*/ 1349196 h 1850341"/>
                <a:gd name="connsiteX199" fmla="*/ 541023 w 1501162"/>
                <a:gd name="connsiteY199" fmla="*/ 1411839 h 1850341"/>
                <a:gd name="connsiteX200" fmla="*/ 444208 w 1501162"/>
                <a:gd name="connsiteY200" fmla="*/ 1417534 h 1850341"/>
                <a:gd name="connsiteX201" fmla="*/ 438513 w 1501162"/>
                <a:gd name="connsiteY201" fmla="*/ 1463093 h 1850341"/>
                <a:gd name="connsiteX202" fmla="*/ 421428 w 1501162"/>
                <a:gd name="connsiteY202" fmla="*/ 1485872 h 1850341"/>
                <a:gd name="connsiteX203" fmla="*/ 410038 w 1501162"/>
                <a:gd name="connsiteY203" fmla="*/ 1502956 h 1850341"/>
                <a:gd name="connsiteX204" fmla="*/ 415733 w 1501162"/>
                <a:gd name="connsiteY204" fmla="*/ 1565599 h 1850341"/>
                <a:gd name="connsiteX205" fmla="*/ 432818 w 1501162"/>
                <a:gd name="connsiteY205" fmla="*/ 1571294 h 1850341"/>
                <a:gd name="connsiteX206" fmla="*/ 438513 w 1501162"/>
                <a:gd name="connsiteY206" fmla="*/ 1594074 h 1850341"/>
                <a:gd name="connsiteX207" fmla="*/ 449903 w 1501162"/>
                <a:gd name="connsiteY207" fmla="*/ 1611158 h 1850341"/>
                <a:gd name="connsiteX208" fmla="*/ 392953 w 1501162"/>
                <a:gd name="connsiteY208" fmla="*/ 1605463 h 1850341"/>
                <a:gd name="connsiteX209" fmla="*/ 387258 w 1501162"/>
                <a:gd name="connsiteY209" fmla="*/ 1531430 h 1850341"/>
                <a:gd name="connsiteX210" fmla="*/ 381563 w 1501162"/>
                <a:gd name="connsiteY210" fmla="*/ 1446008 h 1850341"/>
                <a:gd name="connsiteX211" fmla="*/ 364478 w 1501162"/>
                <a:gd name="connsiteY211" fmla="*/ 1434618 h 1850341"/>
                <a:gd name="connsiteX212" fmla="*/ 324614 w 1501162"/>
                <a:gd name="connsiteY212" fmla="*/ 1423229 h 1850341"/>
                <a:gd name="connsiteX213" fmla="*/ 301834 w 1501162"/>
                <a:gd name="connsiteY213" fmla="*/ 1428924 h 1850341"/>
                <a:gd name="connsiteX214" fmla="*/ 290444 w 1501162"/>
                <a:gd name="connsiteY214" fmla="*/ 1446008 h 1850341"/>
                <a:gd name="connsiteX215" fmla="*/ 273359 w 1501162"/>
                <a:gd name="connsiteY215" fmla="*/ 1463093 h 1850341"/>
                <a:gd name="connsiteX216" fmla="*/ 233494 w 1501162"/>
                <a:gd name="connsiteY216" fmla="*/ 1502956 h 1850341"/>
                <a:gd name="connsiteX217" fmla="*/ 239189 w 1501162"/>
                <a:gd name="connsiteY217" fmla="*/ 1525736 h 1850341"/>
                <a:gd name="connsiteX218" fmla="*/ 256274 w 1501162"/>
                <a:gd name="connsiteY218" fmla="*/ 1531430 h 1850341"/>
                <a:gd name="connsiteX219" fmla="*/ 296139 w 1501162"/>
                <a:gd name="connsiteY219" fmla="*/ 1554210 h 1850341"/>
                <a:gd name="connsiteX220" fmla="*/ 290444 w 1501162"/>
                <a:gd name="connsiteY220" fmla="*/ 1571294 h 1850341"/>
                <a:gd name="connsiteX221" fmla="*/ 256274 w 1501162"/>
                <a:gd name="connsiteY221" fmla="*/ 1594074 h 1850341"/>
                <a:gd name="connsiteX222" fmla="*/ 210714 w 1501162"/>
                <a:gd name="connsiteY222" fmla="*/ 1588379 h 1850341"/>
                <a:gd name="connsiteX223" fmla="*/ 205019 w 1501162"/>
                <a:gd name="connsiteY223" fmla="*/ 1571294 h 1850341"/>
                <a:gd name="connsiteX224" fmla="*/ 199324 w 1501162"/>
                <a:gd name="connsiteY224" fmla="*/ 1548515 h 1850341"/>
                <a:gd name="connsiteX225" fmla="*/ 170849 w 1501162"/>
                <a:gd name="connsiteY225" fmla="*/ 1542820 h 1850341"/>
                <a:gd name="connsiteX226" fmla="*/ 153764 w 1501162"/>
                <a:gd name="connsiteY226" fmla="*/ 1525736 h 1850341"/>
                <a:gd name="connsiteX227" fmla="*/ 136679 w 1501162"/>
                <a:gd name="connsiteY227" fmla="*/ 1514346 h 1850341"/>
                <a:gd name="connsiteX228" fmla="*/ 142374 w 1501162"/>
                <a:gd name="connsiteY228" fmla="*/ 1491567 h 1850341"/>
                <a:gd name="connsiteX229" fmla="*/ 182239 w 1501162"/>
                <a:gd name="connsiteY229" fmla="*/ 1474482 h 1850341"/>
                <a:gd name="connsiteX230" fmla="*/ 199324 w 1501162"/>
                <a:gd name="connsiteY230" fmla="*/ 1457398 h 1850341"/>
                <a:gd name="connsiteX231" fmla="*/ 222104 w 1501162"/>
                <a:gd name="connsiteY231" fmla="*/ 1451703 h 1850341"/>
                <a:gd name="connsiteX232" fmla="*/ 244884 w 1501162"/>
                <a:gd name="connsiteY232" fmla="*/ 1417534 h 1850341"/>
                <a:gd name="connsiteX233" fmla="*/ 256274 w 1501162"/>
                <a:gd name="connsiteY233" fmla="*/ 1400449 h 1850341"/>
                <a:gd name="connsiteX234" fmla="*/ 273359 w 1501162"/>
                <a:gd name="connsiteY234" fmla="*/ 1394755 h 1850341"/>
                <a:gd name="connsiteX235" fmla="*/ 290444 w 1501162"/>
                <a:gd name="connsiteY235" fmla="*/ 1377670 h 1850341"/>
                <a:gd name="connsiteX236" fmla="*/ 279054 w 1501162"/>
                <a:gd name="connsiteY236" fmla="*/ 1343501 h 1850341"/>
                <a:gd name="connsiteX237" fmla="*/ 318919 w 1501162"/>
                <a:gd name="connsiteY237" fmla="*/ 1320722 h 1850341"/>
                <a:gd name="connsiteX238" fmla="*/ 336004 w 1501162"/>
                <a:gd name="connsiteY238" fmla="*/ 1332111 h 1850341"/>
                <a:gd name="connsiteX239" fmla="*/ 353088 w 1501162"/>
                <a:gd name="connsiteY239" fmla="*/ 1337806 h 1850341"/>
                <a:gd name="connsiteX240" fmla="*/ 364478 w 1501162"/>
                <a:gd name="connsiteY240" fmla="*/ 1354891 h 1850341"/>
                <a:gd name="connsiteX241" fmla="*/ 529633 w 1501162"/>
                <a:gd name="connsiteY241" fmla="*/ 1371975 h 1850341"/>
                <a:gd name="connsiteX242" fmla="*/ 541023 w 1501162"/>
                <a:gd name="connsiteY242" fmla="*/ 1354891 h 1850341"/>
                <a:gd name="connsiteX243" fmla="*/ 546718 w 1501162"/>
                <a:gd name="connsiteY243" fmla="*/ 1337806 h 1850341"/>
                <a:gd name="connsiteX244" fmla="*/ 563803 w 1501162"/>
                <a:gd name="connsiteY244" fmla="*/ 1332111 h 1850341"/>
                <a:gd name="connsiteX245" fmla="*/ 592278 w 1501162"/>
                <a:gd name="connsiteY245" fmla="*/ 1309332 h 1850341"/>
                <a:gd name="connsiteX246" fmla="*/ 626447 w 1501162"/>
                <a:gd name="connsiteY246" fmla="*/ 1292248 h 1850341"/>
                <a:gd name="connsiteX247" fmla="*/ 666312 w 1501162"/>
                <a:gd name="connsiteY247" fmla="*/ 1286553 h 1850341"/>
                <a:gd name="connsiteX248" fmla="*/ 672007 w 1501162"/>
                <a:gd name="connsiteY248" fmla="*/ 1246689 h 1850341"/>
                <a:gd name="connsiteX249" fmla="*/ 654922 w 1501162"/>
                <a:gd name="connsiteY249" fmla="*/ 1240994 h 1850341"/>
                <a:gd name="connsiteX250" fmla="*/ 677702 w 1501162"/>
                <a:gd name="connsiteY250" fmla="*/ 1229604 h 1850341"/>
                <a:gd name="connsiteX251" fmla="*/ 774517 w 1501162"/>
                <a:gd name="connsiteY251" fmla="*/ 1218215 h 1850341"/>
                <a:gd name="connsiteX252" fmla="*/ 808687 w 1501162"/>
                <a:gd name="connsiteY252" fmla="*/ 1212520 h 1850341"/>
                <a:gd name="connsiteX253" fmla="*/ 791602 w 1501162"/>
                <a:gd name="connsiteY253" fmla="*/ 1206825 h 1850341"/>
                <a:gd name="connsiteX254" fmla="*/ 751737 w 1501162"/>
                <a:gd name="connsiteY254" fmla="*/ 1172656 h 1850341"/>
                <a:gd name="connsiteX255" fmla="*/ 740347 w 1501162"/>
                <a:gd name="connsiteY255" fmla="*/ 1155572 h 1850341"/>
                <a:gd name="connsiteX256" fmla="*/ 700482 w 1501162"/>
                <a:gd name="connsiteY256" fmla="*/ 1138487 h 1850341"/>
                <a:gd name="connsiteX257" fmla="*/ 495463 w 1501162"/>
                <a:gd name="connsiteY257" fmla="*/ 1127098 h 1850341"/>
                <a:gd name="connsiteX258" fmla="*/ 410038 w 1501162"/>
                <a:gd name="connsiteY258" fmla="*/ 1144182 h 1850341"/>
                <a:gd name="connsiteX259" fmla="*/ 398648 w 1501162"/>
                <a:gd name="connsiteY259" fmla="*/ 1166961 h 1850341"/>
                <a:gd name="connsiteX260" fmla="*/ 353088 w 1501162"/>
                <a:gd name="connsiteY260" fmla="*/ 1218215 h 1850341"/>
                <a:gd name="connsiteX261" fmla="*/ 347394 w 1501162"/>
                <a:gd name="connsiteY261" fmla="*/ 1172656 h 1850341"/>
                <a:gd name="connsiteX262" fmla="*/ 233494 w 1501162"/>
                <a:gd name="connsiteY262" fmla="*/ 1201130 h 1850341"/>
                <a:gd name="connsiteX263" fmla="*/ 216409 w 1501162"/>
                <a:gd name="connsiteY263" fmla="*/ 1218215 h 1850341"/>
                <a:gd name="connsiteX264" fmla="*/ 210714 w 1501162"/>
                <a:gd name="connsiteY264" fmla="*/ 1201130 h 1850341"/>
                <a:gd name="connsiteX265" fmla="*/ 222104 w 1501162"/>
                <a:gd name="connsiteY265" fmla="*/ 1172656 h 1850341"/>
                <a:gd name="connsiteX266" fmla="*/ 205019 w 1501162"/>
                <a:gd name="connsiteY266" fmla="*/ 1166961 h 1850341"/>
                <a:gd name="connsiteX267" fmla="*/ 148069 w 1501162"/>
                <a:gd name="connsiteY267" fmla="*/ 1155572 h 1850341"/>
                <a:gd name="connsiteX268" fmla="*/ 119594 w 1501162"/>
                <a:gd name="connsiteY268" fmla="*/ 1149877 h 1850341"/>
                <a:gd name="connsiteX269" fmla="*/ 85425 w 1501162"/>
                <a:gd name="connsiteY269" fmla="*/ 1138487 h 1850341"/>
                <a:gd name="connsiteX270" fmla="*/ 11390 w 1501162"/>
                <a:gd name="connsiteY270" fmla="*/ 1132792 h 1850341"/>
                <a:gd name="connsiteX271" fmla="*/ 0 w 1501162"/>
                <a:gd name="connsiteY271" fmla="*/ 1115708 h 1850341"/>
                <a:gd name="connsiteX272" fmla="*/ 5695 w 1501162"/>
                <a:gd name="connsiteY272" fmla="*/ 1092929 h 1850341"/>
                <a:gd name="connsiteX273" fmla="*/ 28475 w 1501162"/>
                <a:gd name="connsiteY273" fmla="*/ 1087234 h 1850341"/>
                <a:gd name="connsiteX274" fmla="*/ 34170 w 1501162"/>
                <a:gd name="connsiteY274" fmla="*/ 1047370 h 1850341"/>
                <a:gd name="connsiteX275" fmla="*/ 45560 w 1501162"/>
                <a:gd name="connsiteY275" fmla="*/ 1064454 h 1850341"/>
                <a:gd name="connsiteX276" fmla="*/ 68340 w 1501162"/>
                <a:gd name="connsiteY276" fmla="*/ 1087234 h 1850341"/>
                <a:gd name="connsiteX277" fmla="*/ 85425 w 1501162"/>
                <a:gd name="connsiteY277" fmla="*/ 1092929 h 1850341"/>
                <a:gd name="connsiteX278" fmla="*/ 176544 w 1501162"/>
                <a:gd name="connsiteY278" fmla="*/ 1098623 h 1850341"/>
                <a:gd name="connsiteX279" fmla="*/ 187934 w 1501162"/>
                <a:gd name="connsiteY279" fmla="*/ 1115708 h 1850341"/>
                <a:gd name="connsiteX280" fmla="*/ 227799 w 1501162"/>
                <a:gd name="connsiteY280" fmla="*/ 1132792 h 1850341"/>
                <a:gd name="connsiteX281" fmla="*/ 290444 w 1501162"/>
                <a:gd name="connsiteY281" fmla="*/ 1138487 h 1850341"/>
                <a:gd name="connsiteX282" fmla="*/ 444208 w 1501162"/>
                <a:gd name="connsiteY282" fmla="*/ 1132792 h 1850341"/>
                <a:gd name="connsiteX283" fmla="*/ 427123 w 1501162"/>
                <a:gd name="connsiteY283" fmla="*/ 1127098 h 1850341"/>
                <a:gd name="connsiteX284" fmla="*/ 398648 w 1501162"/>
                <a:gd name="connsiteY284" fmla="*/ 1092929 h 1850341"/>
                <a:gd name="connsiteX285" fmla="*/ 347394 w 1501162"/>
                <a:gd name="connsiteY285" fmla="*/ 1075844 h 1850341"/>
                <a:gd name="connsiteX286" fmla="*/ 290444 w 1501162"/>
                <a:gd name="connsiteY286" fmla="*/ 1047370 h 1850341"/>
                <a:gd name="connsiteX287" fmla="*/ 284749 w 1501162"/>
                <a:gd name="connsiteY287" fmla="*/ 1030285 h 1850341"/>
                <a:gd name="connsiteX288" fmla="*/ 267664 w 1501162"/>
                <a:gd name="connsiteY288" fmla="*/ 1024591 h 1850341"/>
                <a:gd name="connsiteX289" fmla="*/ 244884 w 1501162"/>
                <a:gd name="connsiteY289" fmla="*/ 1007506 h 1850341"/>
                <a:gd name="connsiteX290" fmla="*/ 227799 w 1501162"/>
                <a:gd name="connsiteY290" fmla="*/ 979032 h 1850341"/>
                <a:gd name="connsiteX291" fmla="*/ 210714 w 1501162"/>
                <a:gd name="connsiteY291" fmla="*/ 956253 h 1850341"/>
                <a:gd name="connsiteX292" fmla="*/ 182239 w 1501162"/>
                <a:gd name="connsiteY292" fmla="*/ 893609 h 1850341"/>
                <a:gd name="connsiteX293" fmla="*/ 148069 w 1501162"/>
                <a:gd name="connsiteY293" fmla="*/ 933473 h 1850341"/>
                <a:gd name="connsiteX294" fmla="*/ 136679 w 1501162"/>
                <a:gd name="connsiteY294" fmla="*/ 882220 h 1850341"/>
                <a:gd name="connsiteX295" fmla="*/ 170849 w 1501162"/>
                <a:gd name="connsiteY295" fmla="*/ 836661 h 1850341"/>
                <a:gd name="connsiteX296" fmla="*/ 187934 w 1501162"/>
                <a:gd name="connsiteY296" fmla="*/ 865135 h 1850341"/>
                <a:gd name="connsiteX297" fmla="*/ 193629 w 1501162"/>
                <a:gd name="connsiteY297" fmla="*/ 887915 h 1850341"/>
                <a:gd name="connsiteX298" fmla="*/ 210714 w 1501162"/>
                <a:gd name="connsiteY298" fmla="*/ 904999 h 1850341"/>
                <a:gd name="connsiteX299" fmla="*/ 233494 w 1501162"/>
                <a:gd name="connsiteY299" fmla="*/ 950558 h 1850341"/>
                <a:gd name="connsiteX300" fmla="*/ 279054 w 1501162"/>
                <a:gd name="connsiteY300" fmla="*/ 979032 h 1850341"/>
                <a:gd name="connsiteX301" fmla="*/ 313224 w 1501162"/>
                <a:gd name="connsiteY301" fmla="*/ 1001811 h 1850341"/>
                <a:gd name="connsiteX302" fmla="*/ 347394 w 1501162"/>
                <a:gd name="connsiteY302" fmla="*/ 1035980 h 1850341"/>
                <a:gd name="connsiteX303" fmla="*/ 364478 w 1501162"/>
                <a:gd name="connsiteY303" fmla="*/ 1064454 h 1850341"/>
                <a:gd name="connsiteX304" fmla="*/ 398648 w 1501162"/>
                <a:gd name="connsiteY304" fmla="*/ 1075844 h 1850341"/>
                <a:gd name="connsiteX305" fmla="*/ 438513 w 1501162"/>
                <a:gd name="connsiteY305" fmla="*/ 1064454 h 1850341"/>
                <a:gd name="connsiteX306" fmla="*/ 449903 w 1501162"/>
                <a:gd name="connsiteY306" fmla="*/ 1081539 h 1850341"/>
                <a:gd name="connsiteX307" fmla="*/ 455598 w 1501162"/>
                <a:gd name="connsiteY307" fmla="*/ 1098623 h 1850341"/>
                <a:gd name="connsiteX308" fmla="*/ 501158 w 1501162"/>
                <a:gd name="connsiteY308" fmla="*/ 1104318 h 1850341"/>
                <a:gd name="connsiteX309" fmla="*/ 620752 w 1501162"/>
                <a:gd name="connsiteY309" fmla="*/ 1115708 h 1850341"/>
                <a:gd name="connsiteX310" fmla="*/ 649227 w 1501162"/>
                <a:gd name="connsiteY310" fmla="*/ 1104318 h 1850341"/>
                <a:gd name="connsiteX311" fmla="*/ 597973 w 1501162"/>
                <a:gd name="connsiteY311" fmla="*/ 1075844 h 1850341"/>
                <a:gd name="connsiteX312" fmla="*/ 575193 w 1501162"/>
                <a:gd name="connsiteY312" fmla="*/ 1058760 h 1850341"/>
                <a:gd name="connsiteX313" fmla="*/ 569498 w 1501162"/>
                <a:gd name="connsiteY313" fmla="*/ 1041675 h 1850341"/>
                <a:gd name="connsiteX314" fmla="*/ 552413 w 1501162"/>
                <a:gd name="connsiteY314" fmla="*/ 1030285 h 1850341"/>
                <a:gd name="connsiteX315" fmla="*/ 518243 w 1501162"/>
                <a:gd name="connsiteY315" fmla="*/ 996116 h 1850341"/>
                <a:gd name="connsiteX316" fmla="*/ 501158 w 1501162"/>
                <a:gd name="connsiteY316" fmla="*/ 979032 h 1850341"/>
                <a:gd name="connsiteX317" fmla="*/ 478378 w 1501162"/>
                <a:gd name="connsiteY317" fmla="*/ 967642 h 1850341"/>
                <a:gd name="connsiteX318" fmla="*/ 461293 w 1501162"/>
                <a:gd name="connsiteY318" fmla="*/ 961947 h 1850341"/>
                <a:gd name="connsiteX319" fmla="*/ 427123 w 1501162"/>
                <a:gd name="connsiteY319" fmla="*/ 933473 h 1850341"/>
                <a:gd name="connsiteX320" fmla="*/ 421428 w 1501162"/>
                <a:gd name="connsiteY320" fmla="*/ 910694 h 1850341"/>
                <a:gd name="connsiteX321" fmla="*/ 404343 w 1501162"/>
                <a:gd name="connsiteY321" fmla="*/ 904999 h 1850341"/>
                <a:gd name="connsiteX322" fmla="*/ 387258 w 1501162"/>
                <a:gd name="connsiteY322" fmla="*/ 893609 h 1850341"/>
                <a:gd name="connsiteX323" fmla="*/ 375868 w 1501162"/>
                <a:gd name="connsiteY323" fmla="*/ 876525 h 1850341"/>
                <a:gd name="connsiteX324" fmla="*/ 358783 w 1501162"/>
                <a:gd name="connsiteY324" fmla="*/ 870830 h 1850341"/>
                <a:gd name="connsiteX325" fmla="*/ 353088 w 1501162"/>
                <a:gd name="connsiteY325" fmla="*/ 813882 h 1850341"/>
                <a:gd name="connsiteX326" fmla="*/ 347394 w 1501162"/>
                <a:gd name="connsiteY326" fmla="*/ 796797 h 1850341"/>
                <a:gd name="connsiteX327" fmla="*/ 341699 w 1501162"/>
                <a:gd name="connsiteY327" fmla="*/ 774018 h 1850341"/>
                <a:gd name="connsiteX328" fmla="*/ 324614 w 1501162"/>
                <a:gd name="connsiteY328" fmla="*/ 768323 h 1850341"/>
                <a:gd name="connsiteX329" fmla="*/ 239189 w 1501162"/>
                <a:gd name="connsiteY329" fmla="*/ 768323 h 1850341"/>
                <a:gd name="connsiteX330" fmla="*/ 216409 w 1501162"/>
                <a:gd name="connsiteY330" fmla="*/ 756934 h 1850341"/>
                <a:gd name="connsiteX331" fmla="*/ 199324 w 1501162"/>
                <a:gd name="connsiteY331" fmla="*/ 751239 h 1850341"/>
                <a:gd name="connsiteX332" fmla="*/ 193629 w 1501162"/>
                <a:gd name="connsiteY332" fmla="*/ 734154 h 1850341"/>
                <a:gd name="connsiteX333" fmla="*/ 267664 w 1501162"/>
                <a:gd name="connsiteY333" fmla="*/ 722765 h 1850341"/>
                <a:gd name="connsiteX334" fmla="*/ 284749 w 1501162"/>
                <a:gd name="connsiteY334" fmla="*/ 711375 h 1850341"/>
                <a:gd name="connsiteX335" fmla="*/ 313224 w 1501162"/>
                <a:gd name="connsiteY335" fmla="*/ 677206 h 1850341"/>
                <a:gd name="connsiteX336" fmla="*/ 324614 w 1501162"/>
                <a:gd name="connsiteY336" fmla="*/ 711375 h 1850341"/>
                <a:gd name="connsiteX337" fmla="*/ 330309 w 1501162"/>
                <a:gd name="connsiteY337" fmla="*/ 739849 h 1850341"/>
                <a:gd name="connsiteX338" fmla="*/ 353088 w 1501162"/>
                <a:gd name="connsiteY338" fmla="*/ 774018 h 1850341"/>
                <a:gd name="connsiteX339" fmla="*/ 364478 w 1501162"/>
                <a:gd name="connsiteY339" fmla="*/ 825271 h 1850341"/>
                <a:gd name="connsiteX340" fmla="*/ 375868 w 1501162"/>
                <a:gd name="connsiteY340" fmla="*/ 859440 h 1850341"/>
                <a:gd name="connsiteX341" fmla="*/ 421428 w 1501162"/>
                <a:gd name="connsiteY341" fmla="*/ 887915 h 1850341"/>
                <a:gd name="connsiteX342" fmla="*/ 466988 w 1501162"/>
                <a:gd name="connsiteY342" fmla="*/ 916389 h 1850341"/>
                <a:gd name="connsiteX343" fmla="*/ 455598 w 1501162"/>
                <a:gd name="connsiteY343" fmla="*/ 870830 h 1850341"/>
                <a:gd name="connsiteX344" fmla="*/ 444208 w 1501162"/>
                <a:gd name="connsiteY344" fmla="*/ 853746 h 1850341"/>
                <a:gd name="connsiteX345" fmla="*/ 449903 w 1501162"/>
                <a:gd name="connsiteY345" fmla="*/ 779713 h 1850341"/>
                <a:gd name="connsiteX346" fmla="*/ 438513 w 1501162"/>
                <a:gd name="connsiteY346" fmla="*/ 722765 h 1850341"/>
                <a:gd name="connsiteX347" fmla="*/ 427123 w 1501162"/>
                <a:gd name="connsiteY347" fmla="*/ 654427 h 1850341"/>
                <a:gd name="connsiteX348" fmla="*/ 421428 w 1501162"/>
                <a:gd name="connsiteY348" fmla="*/ 631647 h 1850341"/>
                <a:gd name="connsiteX349" fmla="*/ 410038 w 1501162"/>
                <a:gd name="connsiteY349" fmla="*/ 608868 h 1850341"/>
                <a:gd name="connsiteX350" fmla="*/ 404343 w 1501162"/>
                <a:gd name="connsiteY350" fmla="*/ 574699 h 1850341"/>
                <a:gd name="connsiteX351" fmla="*/ 387258 w 1501162"/>
                <a:gd name="connsiteY351" fmla="*/ 586089 h 1850341"/>
                <a:gd name="connsiteX352" fmla="*/ 421428 w 1501162"/>
                <a:gd name="connsiteY352" fmla="*/ 614563 h 1850341"/>
                <a:gd name="connsiteX353" fmla="*/ 449903 w 1501162"/>
                <a:gd name="connsiteY353" fmla="*/ 608868 h 1850341"/>
                <a:gd name="connsiteX354" fmla="*/ 512548 w 1501162"/>
                <a:gd name="connsiteY354" fmla="*/ 551920 h 1850341"/>
                <a:gd name="connsiteX355" fmla="*/ 518243 w 1501162"/>
                <a:gd name="connsiteY355" fmla="*/ 574699 h 1850341"/>
                <a:gd name="connsiteX356" fmla="*/ 523938 w 1501162"/>
                <a:gd name="connsiteY356" fmla="*/ 591783 h 1850341"/>
                <a:gd name="connsiteX357" fmla="*/ 506853 w 1501162"/>
                <a:gd name="connsiteY357" fmla="*/ 608868 h 1850341"/>
                <a:gd name="connsiteX358" fmla="*/ 472683 w 1501162"/>
                <a:gd name="connsiteY358" fmla="*/ 643037 h 1850341"/>
                <a:gd name="connsiteX359" fmla="*/ 506853 w 1501162"/>
                <a:gd name="connsiteY359" fmla="*/ 665816 h 1850341"/>
                <a:gd name="connsiteX360" fmla="*/ 523938 w 1501162"/>
                <a:gd name="connsiteY360" fmla="*/ 682901 h 1850341"/>
                <a:gd name="connsiteX361" fmla="*/ 569498 w 1501162"/>
                <a:gd name="connsiteY361" fmla="*/ 699985 h 1850341"/>
                <a:gd name="connsiteX362" fmla="*/ 546718 w 1501162"/>
                <a:gd name="connsiteY362" fmla="*/ 756934 h 1850341"/>
                <a:gd name="connsiteX363" fmla="*/ 518243 w 1501162"/>
                <a:gd name="connsiteY363" fmla="*/ 774018 h 1850341"/>
                <a:gd name="connsiteX364" fmla="*/ 501158 w 1501162"/>
                <a:gd name="connsiteY364" fmla="*/ 808187 h 1850341"/>
                <a:gd name="connsiteX365" fmla="*/ 489768 w 1501162"/>
                <a:gd name="connsiteY365" fmla="*/ 825271 h 1850341"/>
                <a:gd name="connsiteX366" fmla="*/ 495463 w 1501162"/>
                <a:gd name="connsiteY366" fmla="*/ 876525 h 1850341"/>
                <a:gd name="connsiteX367" fmla="*/ 501158 w 1501162"/>
                <a:gd name="connsiteY367" fmla="*/ 893609 h 1850341"/>
                <a:gd name="connsiteX368" fmla="*/ 518243 w 1501162"/>
                <a:gd name="connsiteY368" fmla="*/ 910694 h 1850341"/>
                <a:gd name="connsiteX369" fmla="*/ 541023 w 1501162"/>
                <a:gd name="connsiteY369" fmla="*/ 916389 h 1850341"/>
                <a:gd name="connsiteX370" fmla="*/ 563803 w 1501162"/>
                <a:gd name="connsiteY370" fmla="*/ 950558 h 1850341"/>
                <a:gd name="connsiteX371" fmla="*/ 580888 w 1501162"/>
                <a:gd name="connsiteY371" fmla="*/ 990422 h 1850341"/>
                <a:gd name="connsiteX372" fmla="*/ 597973 w 1501162"/>
                <a:gd name="connsiteY372" fmla="*/ 996116 h 1850341"/>
                <a:gd name="connsiteX373" fmla="*/ 615058 w 1501162"/>
                <a:gd name="connsiteY373" fmla="*/ 996116 h 1850341"/>
                <a:gd name="connsiteX374" fmla="*/ 603668 w 1501162"/>
                <a:gd name="connsiteY374" fmla="*/ 916389 h 1850341"/>
                <a:gd name="connsiteX375" fmla="*/ 592278 w 1501162"/>
                <a:gd name="connsiteY375" fmla="*/ 893609 h 1850341"/>
                <a:gd name="connsiteX376" fmla="*/ 586583 w 1501162"/>
                <a:gd name="connsiteY376" fmla="*/ 870830 h 1850341"/>
                <a:gd name="connsiteX377" fmla="*/ 580888 w 1501162"/>
                <a:gd name="connsiteY377" fmla="*/ 825271 h 1850341"/>
                <a:gd name="connsiteX378" fmla="*/ 615058 w 1501162"/>
                <a:gd name="connsiteY378" fmla="*/ 836661 h 1850341"/>
                <a:gd name="connsiteX379" fmla="*/ 637837 w 1501162"/>
                <a:gd name="connsiteY379" fmla="*/ 830966 h 1850341"/>
                <a:gd name="connsiteX380" fmla="*/ 626447 w 1501162"/>
                <a:gd name="connsiteY380" fmla="*/ 813882 h 1850341"/>
                <a:gd name="connsiteX381" fmla="*/ 592278 w 1501162"/>
                <a:gd name="connsiteY381" fmla="*/ 796797 h 1850341"/>
                <a:gd name="connsiteX382" fmla="*/ 586583 w 1501162"/>
                <a:gd name="connsiteY382" fmla="*/ 779713 h 1850341"/>
                <a:gd name="connsiteX383" fmla="*/ 632142 w 1501162"/>
                <a:gd name="connsiteY383" fmla="*/ 739849 h 1850341"/>
                <a:gd name="connsiteX384" fmla="*/ 626447 w 1501162"/>
                <a:gd name="connsiteY384" fmla="*/ 722765 h 1850341"/>
                <a:gd name="connsiteX385" fmla="*/ 632142 w 1501162"/>
                <a:gd name="connsiteY385" fmla="*/ 779713 h 1850341"/>
                <a:gd name="connsiteX386" fmla="*/ 654922 w 1501162"/>
                <a:gd name="connsiteY386" fmla="*/ 785408 h 1850341"/>
                <a:gd name="connsiteX387" fmla="*/ 677702 w 1501162"/>
                <a:gd name="connsiteY387" fmla="*/ 859440 h 1850341"/>
                <a:gd name="connsiteX388" fmla="*/ 694787 w 1501162"/>
                <a:gd name="connsiteY388" fmla="*/ 870830 h 1850341"/>
                <a:gd name="connsiteX389" fmla="*/ 683397 w 1501162"/>
                <a:gd name="connsiteY389" fmla="*/ 893609 h 1850341"/>
                <a:gd name="connsiteX390" fmla="*/ 700482 w 1501162"/>
                <a:gd name="connsiteY390" fmla="*/ 967642 h 1850341"/>
                <a:gd name="connsiteX391" fmla="*/ 711872 w 1501162"/>
                <a:gd name="connsiteY391" fmla="*/ 984727 h 1850341"/>
                <a:gd name="connsiteX392" fmla="*/ 717567 w 1501162"/>
                <a:gd name="connsiteY392" fmla="*/ 1001811 h 1850341"/>
                <a:gd name="connsiteX393" fmla="*/ 740347 w 1501162"/>
                <a:gd name="connsiteY393" fmla="*/ 1007506 h 1850341"/>
                <a:gd name="connsiteX394" fmla="*/ 757432 w 1501162"/>
                <a:gd name="connsiteY394" fmla="*/ 1013201 h 1850341"/>
                <a:gd name="connsiteX395" fmla="*/ 808687 w 1501162"/>
                <a:gd name="connsiteY395" fmla="*/ 1035980 h 1850341"/>
                <a:gd name="connsiteX396" fmla="*/ 820077 w 1501162"/>
                <a:gd name="connsiteY396" fmla="*/ 1058760 h 1850341"/>
                <a:gd name="connsiteX397" fmla="*/ 859942 w 1501162"/>
                <a:gd name="connsiteY397" fmla="*/ 1075844 h 1850341"/>
                <a:gd name="connsiteX398" fmla="*/ 842857 w 1501162"/>
                <a:gd name="connsiteY398" fmla="*/ 1087234 h 1850341"/>
                <a:gd name="connsiteX399" fmla="*/ 825772 w 1501162"/>
                <a:gd name="connsiteY399" fmla="*/ 1075844 h 1850341"/>
                <a:gd name="connsiteX400" fmla="*/ 797297 w 1501162"/>
                <a:gd name="connsiteY400" fmla="*/ 1047370 h 1850341"/>
                <a:gd name="connsiteX401" fmla="*/ 763127 w 1501162"/>
                <a:gd name="connsiteY401" fmla="*/ 1041675 h 1850341"/>
                <a:gd name="connsiteX402" fmla="*/ 700482 w 1501162"/>
                <a:gd name="connsiteY402" fmla="*/ 1018896 h 1850341"/>
                <a:gd name="connsiteX403" fmla="*/ 677702 w 1501162"/>
                <a:gd name="connsiteY403" fmla="*/ 1001811 h 1850341"/>
                <a:gd name="connsiteX404" fmla="*/ 672007 w 1501162"/>
                <a:gd name="connsiteY404" fmla="*/ 910694 h 1850341"/>
                <a:gd name="connsiteX405" fmla="*/ 637837 w 1501162"/>
                <a:gd name="connsiteY405" fmla="*/ 887915 h 1850341"/>
                <a:gd name="connsiteX406" fmla="*/ 558108 w 1501162"/>
                <a:gd name="connsiteY406" fmla="*/ 916389 h 1850341"/>
                <a:gd name="connsiteX407" fmla="*/ 580888 w 1501162"/>
                <a:gd name="connsiteY407" fmla="*/ 961947 h 1850341"/>
                <a:gd name="connsiteX408" fmla="*/ 615058 w 1501162"/>
                <a:gd name="connsiteY408" fmla="*/ 984727 h 1850341"/>
                <a:gd name="connsiteX409" fmla="*/ 632142 w 1501162"/>
                <a:gd name="connsiteY409" fmla="*/ 1024591 h 1850341"/>
                <a:gd name="connsiteX410" fmla="*/ 643532 w 1501162"/>
                <a:gd name="connsiteY410" fmla="*/ 1058760 h 1850341"/>
                <a:gd name="connsiteX411" fmla="*/ 700482 w 1501162"/>
                <a:gd name="connsiteY411" fmla="*/ 1064454 h 1850341"/>
                <a:gd name="connsiteX412" fmla="*/ 751737 w 1501162"/>
                <a:gd name="connsiteY412" fmla="*/ 1064454 h 1850341"/>
                <a:gd name="connsiteX413" fmla="*/ 768822 w 1501162"/>
                <a:gd name="connsiteY413" fmla="*/ 1138487 h 1850341"/>
                <a:gd name="connsiteX414" fmla="*/ 785907 w 1501162"/>
                <a:gd name="connsiteY414" fmla="*/ 1149877 h 1850341"/>
                <a:gd name="connsiteX415" fmla="*/ 825772 w 1501162"/>
                <a:gd name="connsiteY415" fmla="*/ 1144182 h 1850341"/>
                <a:gd name="connsiteX416" fmla="*/ 882722 w 1501162"/>
                <a:gd name="connsiteY416" fmla="*/ 1138487 h 1850341"/>
                <a:gd name="connsiteX417" fmla="*/ 911196 w 1501162"/>
                <a:gd name="connsiteY417" fmla="*/ 1121403 h 1850341"/>
                <a:gd name="connsiteX418" fmla="*/ 928281 w 1501162"/>
                <a:gd name="connsiteY418" fmla="*/ 1115708 h 1850341"/>
                <a:gd name="connsiteX419" fmla="*/ 916891 w 1501162"/>
                <a:gd name="connsiteY419" fmla="*/ 1053065 h 1850341"/>
                <a:gd name="connsiteX420" fmla="*/ 905501 w 1501162"/>
                <a:gd name="connsiteY420" fmla="*/ 1030285 h 1850341"/>
                <a:gd name="connsiteX421" fmla="*/ 888416 w 1501162"/>
                <a:gd name="connsiteY421" fmla="*/ 1024591 h 1850341"/>
                <a:gd name="connsiteX422" fmla="*/ 888416 w 1501162"/>
                <a:gd name="connsiteY422" fmla="*/ 984727 h 1850341"/>
                <a:gd name="connsiteX423" fmla="*/ 882722 w 1501162"/>
                <a:gd name="connsiteY423" fmla="*/ 944863 h 1850341"/>
                <a:gd name="connsiteX424" fmla="*/ 865637 w 1501162"/>
                <a:gd name="connsiteY424" fmla="*/ 939168 h 1850341"/>
                <a:gd name="connsiteX425" fmla="*/ 842857 w 1501162"/>
                <a:gd name="connsiteY425" fmla="*/ 933473 h 1850341"/>
                <a:gd name="connsiteX426" fmla="*/ 808687 w 1501162"/>
                <a:gd name="connsiteY426" fmla="*/ 916389 h 1850341"/>
                <a:gd name="connsiteX427" fmla="*/ 802992 w 1501162"/>
                <a:gd name="connsiteY427" fmla="*/ 933473 h 1850341"/>
                <a:gd name="connsiteX428" fmla="*/ 791602 w 1501162"/>
                <a:gd name="connsiteY428" fmla="*/ 950558 h 1850341"/>
                <a:gd name="connsiteX429" fmla="*/ 774517 w 1501162"/>
                <a:gd name="connsiteY429" fmla="*/ 944863 h 1850341"/>
                <a:gd name="connsiteX430" fmla="*/ 797297 w 1501162"/>
                <a:gd name="connsiteY430" fmla="*/ 882220 h 1850341"/>
                <a:gd name="connsiteX431" fmla="*/ 774517 w 1501162"/>
                <a:gd name="connsiteY431" fmla="*/ 870830 h 1850341"/>
                <a:gd name="connsiteX432" fmla="*/ 751737 w 1501162"/>
                <a:gd name="connsiteY432" fmla="*/ 848051 h 1850341"/>
                <a:gd name="connsiteX433" fmla="*/ 740347 w 1501162"/>
                <a:gd name="connsiteY433" fmla="*/ 808187 h 1850341"/>
                <a:gd name="connsiteX434" fmla="*/ 797297 w 1501162"/>
                <a:gd name="connsiteY434" fmla="*/ 779713 h 1850341"/>
                <a:gd name="connsiteX435" fmla="*/ 780212 w 1501162"/>
                <a:gd name="connsiteY435" fmla="*/ 785408 h 1850341"/>
                <a:gd name="connsiteX436" fmla="*/ 791602 w 1501162"/>
                <a:gd name="connsiteY436" fmla="*/ 808187 h 1850341"/>
                <a:gd name="connsiteX437" fmla="*/ 797297 w 1501162"/>
                <a:gd name="connsiteY437" fmla="*/ 825271 h 1850341"/>
                <a:gd name="connsiteX438" fmla="*/ 814382 w 1501162"/>
                <a:gd name="connsiteY438" fmla="*/ 836661 h 1850341"/>
                <a:gd name="connsiteX439" fmla="*/ 825772 w 1501162"/>
                <a:gd name="connsiteY439" fmla="*/ 853746 h 1850341"/>
                <a:gd name="connsiteX440" fmla="*/ 854247 w 1501162"/>
                <a:gd name="connsiteY440" fmla="*/ 870830 h 1850341"/>
                <a:gd name="connsiteX441" fmla="*/ 871332 w 1501162"/>
                <a:gd name="connsiteY441" fmla="*/ 882220 h 1850341"/>
                <a:gd name="connsiteX442" fmla="*/ 905501 w 1501162"/>
                <a:gd name="connsiteY442" fmla="*/ 904999 h 1850341"/>
                <a:gd name="connsiteX443" fmla="*/ 916891 w 1501162"/>
                <a:gd name="connsiteY443" fmla="*/ 848051 h 1850341"/>
                <a:gd name="connsiteX444" fmla="*/ 922586 w 1501162"/>
                <a:gd name="connsiteY444" fmla="*/ 819577 h 1850341"/>
                <a:gd name="connsiteX445" fmla="*/ 905501 w 1501162"/>
                <a:gd name="connsiteY445" fmla="*/ 808187 h 1850341"/>
                <a:gd name="connsiteX446" fmla="*/ 877027 w 1501162"/>
                <a:gd name="connsiteY446" fmla="*/ 762628 h 1850341"/>
                <a:gd name="connsiteX447" fmla="*/ 865637 w 1501162"/>
                <a:gd name="connsiteY447" fmla="*/ 745544 h 1850341"/>
                <a:gd name="connsiteX448" fmla="*/ 854247 w 1501162"/>
                <a:gd name="connsiteY448" fmla="*/ 722765 h 1850341"/>
                <a:gd name="connsiteX449" fmla="*/ 825772 w 1501162"/>
                <a:gd name="connsiteY449" fmla="*/ 688596 h 1850341"/>
                <a:gd name="connsiteX450" fmla="*/ 814382 w 1501162"/>
                <a:gd name="connsiteY450" fmla="*/ 660121 h 1850341"/>
                <a:gd name="connsiteX451" fmla="*/ 797297 w 1501162"/>
                <a:gd name="connsiteY451" fmla="*/ 643037 h 1850341"/>
                <a:gd name="connsiteX452" fmla="*/ 763127 w 1501162"/>
                <a:gd name="connsiteY452" fmla="*/ 620258 h 1850341"/>
                <a:gd name="connsiteX453" fmla="*/ 746042 w 1501162"/>
                <a:gd name="connsiteY453" fmla="*/ 625952 h 1850341"/>
                <a:gd name="connsiteX454" fmla="*/ 751737 w 1501162"/>
                <a:gd name="connsiteY454" fmla="*/ 665816 h 1850341"/>
                <a:gd name="connsiteX455" fmla="*/ 746042 w 1501162"/>
                <a:gd name="connsiteY455" fmla="*/ 682901 h 1850341"/>
                <a:gd name="connsiteX456" fmla="*/ 728957 w 1501162"/>
                <a:gd name="connsiteY456" fmla="*/ 677206 h 1850341"/>
                <a:gd name="connsiteX457" fmla="*/ 711872 w 1501162"/>
                <a:gd name="connsiteY457" fmla="*/ 660121 h 1850341"/>
                <a:gd name="connsiteX458" fmla="*/ 717567 w 1501162"/>
                <a:gd name="connsiteY458" fmla="*/ 643037 h 1850341"/>
                <a:gd name="connsiteX459" fmla="*/ 751737 w 1501162"/>
                <a:gd name="connsiteY459" fmla="*/ 625952 h 1850341"/>
                <a:gd name="connsiteX460" fmla="*/ 763127 w 1501162"/>
                <a:gd name="connsiteY460" fmla="*/ 608868 h 1850341"/>
                <a:gd name="connsiteX461" fmla="*/ 734652 w 1501162"/>
                <a:gd name="connsiteY461" fmla="*/ 597478 h 1850341"/>
                <a:gd name="connsiteX462" fmla="*/ 706177 w 1501162"/>
                <a:gd name="connsiteY462" fmla="*/ 569004 h 1850341"/>
                <a:gd name="connsiteX463" fmla="*/ 666312 w 1501162"/>
                <a:gd name="connsiteY463" fmla="*/ 546225 h 1850341"/>
                <a:gd name="connsiteX464" fmla="*/ 654922 w 1501162"/>
                <a:gd name="connsiteY464" fmla="*/ 529140 h 1850341"/>
                <a:gd name="connsiteX465" fmla="*/ 672007 w 1501162"/>
                <a:gd name="connsiteY465" fmla="*/ 517751 h 1850341"/>
                <a:gd name="connsiteX466" fmla="*/ 700482 w 1501162"/>
                <a:gd name="connsiteY466" fmla="*/ 494971 h 1850341"/>
                <a:gd name="connsiteX467" fmla="*/ 683397 w 1501162"/>
                <a:gd name="connsiteY467" fmla="*/ 489276 h 1850341"/>
                <a:gd name="connsiteX468" fmla="*/ 700482 w 1501162"/>
                <a:gd name="connsiteY468" fmla="*/ 500666 h 1850341"/>
                <a:gd name="connsiteX469" fmla="*/ 723262 w 1501162"/>
                <a:gd name="connsiteY469" fmla="*/ 489276 h 1850341"/>
                <a:gd name="connsiteX470" fmla="*/ 711872 w 1501162"/>
                <a:gd name="connsiteY470" fmla="*/ 472192 h 1850341"/>
                <a:gd name="connsiteX471" fmla="*/ 689092 w 1501162"/>
                <a:gd name="connsiteY471" fmla="*/ 466497 h 1850341"/>
                <a:gd name="connsiteX472" fmla="*/ 672007 w 1501162"/>
                <a:gd name="connsiteY472" fmla="*/ 443718 h 1850341"/>
                <a:gd name="connsiteX473" fmla="*/ 706177 w 1501162"/>
                <a:gd name="connsiteY473" fmla="*/ 455107 h 1850341"/>
                <a:gd name="connsiteX474" fmla="*/ 723262 w 1501162"/>
                <a:gd name="connsiteY474" fmla="*/ 477887 h 1850341"/>
                <a:gd name="connsiteX475" fmla="*/ 763127 w 1501162"/>
                <a:gd name="connsiteY475" fmla="*/ 443718 h 1850341"/>
                <a:gd name="connsiteX476" fmla="*/ 757432 w 1501162"/>
                <a:gd name="connsiteY476" fmla="*/ 420938 h 1850341"/>
                <a:gd name="connsiteX477" fmla="*/ 734652 w 1501162"/>
                <a:gd name="connsiteY477" fmla="*/ 403854 h 1850341"/>
                <a:gd name="connsiteX478" fmla="*/ 780212 w 1501162"/>
                <a:gd name="connsiteY478" fmla="*/ 381075 h 1850341"/>
                <a:gd name="connsiteX479" fmla="*/ 768822 w 1501162"/>
                <a:gd name="connsiteY479" fmla="*/ 386770 h 1850341"/>
                <a:gd name="connsiteX480" fmla="*/ 757432 w 1501162"/>
                <a:gd name="connsiteY480" fmla="*/ 466497 h 1850341"/>
                <a:gd name="connsiteX481" fmla="*/ 746042 w 1501162"/>
                <a:gd name="connsiteY481" fmla="*/ 483582 h 1850341"/>
                <a:gd name="connsiteX482" fmla="*/ 740347 w 1501162"/>
                <a:gd name="connsiteY482" fmla="*/ 529140 h 1850341"/>
                <a:gd name="connsiteX483" fmla="*/ 797297 w 1501162"/>
                <a:gd name="connsiteY483" fmla="*/ 563309 h 1850341"/>
                <a:gd name="connsiteX484" fmla="*/ 825772 w 1501162"/>
                <a:gd name="connsiteY484" fmla="*/ 580394 h 1850341"/>
                <a:gd name="connsiteX485" fmla="*/ 842857 w 1501162"/>
                <a:gd name="connsiteY485" fmla="*/ 586089 h 1850341"/>
                <a:gd name="connsiteX486" fmla="*/ 865637 w 1501162"/>
                <a:gd name="connsiteY486" fmla="*/ 608868 h 1850341"/>
                <a:gd name="connsiteX487" fmla="*/ 871332 w 1501162"/>
                <a:gd name="connsiteY487" fmla="*/ 631647 h 1850341"/>
                <a:gd name="connsiteX488" fmla="*/ 899806 w 1501162"/>
                <a:gd name="connsiteY488" fmla="*/ 660121 h 1850341"/>
                <a:gd name="connsiteX489" fmla="*/ 922586 w 1501162"/>
                <a:gd name="connsiteY489" fmla="*/ 654427 h 1850341"/>
                <a:gd name="connsiteX490" fmla="*/ 916891 w 1501162"/>
                <a:gd name="connsiteY490" fmla="*/ 620258 h 1850341"/>
                <a:gd name="connsiteX491" fmla="*/ 911196 w 1501162"/>
                <a:gd name="connsiteY491" fmla="*/ 591783 h 1850341"/>
                <a:gd name="connsiteX492" fmla="*/ 928281 w 1501162"/>
                <a:gd name="connsiteY492" fmla="*/ 477887 h 1850341"/>
                <a:gd name="connsiteX493" fmla="*/ 939671 w 1501162"/>
                <a:gd name="connsiteY493" fmla="*/ 449413 h 1850341"/>
                <a:gd name="connsiteX494" fmla="*/ 905501 w 1501162"/>
                <a:gd name="connsiteY494" fmla="*/ 381075 h 1850341"/>
                <a:gd name="connsiteX495" fmla="*/ 922586 w 1501162"/>
                <a:gd name="connsiteY495" fmla="*/ 369685 h 1850341"/>
                <a:gd name="connsiteX496" fmla="*/ 933976 w 1501162"/>
                <a:gd name="connsiteY496" fmla="*/ 352601 h 1850341"/>
                <a:gd name="connsiteX497" fmla="*/ 939671 w 1501162"/>
                <a:gd name="connsiteY497" fmla="*/ 381075 h 1850341"/>
                <a:gd name="connsiteX498" fmla="*/ 945366 w 1501162"/>
                <a:gd name="connsiteY498" fmla="*/ 420938 h 1850341"/>
                <a:gd name="connsiteX499" fmla="*/ 973841 w 1501162"/>
                <a:gd name="connsiteY499" fmla="*/ 415244 h 1850341"/>
                <a:gd name="connsiteX500" fmla="*/ 996621 w 1501162"/>
                <a:gd name="connsiteY500" fmla="*/ 375380 h 1850341"/>
                <a:gd name="connsiteX501" fmla="*/ 973841 w 1501162"/>
                <a:gd name="connsiteY501" fmla="*/ 392464 h 1850341"/>
                <a:gd name="connsiteX502" fmla="*/ 956756 w 1501162"/>
                <a:gd name="connsiteY502" fmla="*/ 426633 h 1850341"/>
                <a:gd name="connsiteX503" fmla="*/ 956756 w 1501162"/>
                <a:gd name="connsiteY503" fmla="*/ 563309 h 1850341"/>
                <a:gd name="connsiteX504" fmla="*/ 962451 w 1501162"/>
                <a:gd name="connsiteY504" fmla="*/ 756934 h 1850341"/>
                <a:gd name="connsiteX505" fmla="*/ 1036486 w 1501162"/>
                <a:gd name="connsiteY505" fmla="*/ 745544 h 1850341"/>
                <a:gd name="connsiteX506" fmla="*/ 1042181 w 1501162"/>
                <a:gd name="connsiteY506" fmla="*/ 711375 h 1850341"/>
                <a:gd name="connsiteX507" fmla="*/ 1053571 w 1501162"/>
                <a:gd name="connsiteY507" fmla="*/ 677206 h 1850341"/>
                <a:gd name="connsiteX508" fmla="*/ 1059266 w 1501162"/>
                <a:gd name="connsiteY508" fmla="*/ 654427 h 1850341"/>
                <a:gd name="connsiteX509" fmla="*/ 1076351 w 1501162"/>
                <a:gd name="connsiteY509" fmla="*/ 620258 h 1850341"/>
                <a:gd name="connsiteX510" fmla="*/ 1082046 w 1501162"/>
                <a:gd name="connsiteY510" fmla="*/ 586089 h 1850341"/>
                <a:gd name="connsiteX511" fmla="*/ 1116216 w 1501162"/>
                <a:gd name="connsiteY511" fmla="*/ 563309 h 1850341"/>
                <a:gd name="connsiteX512" fmla="*/ 1127606 w 1501162"/>
                <a:gd name="connsiteY512" fmla="*/ 546225 h 1850341"/>
                <a:gd name="connsiteX513" fmla="*/ 1110521 w 1501162"/>
                <a:gd name="connsiteY513" fmla="*/ 540530 h 1850341"/>
                <a:gd name="connsiteX514" fmla="*/ 1116216 w 1501162"/>
                <a:gd name="connsiteY514" fmla="*/ 500666 h 1850341"/>
                <a:gd name="connsiteX515" fmla="*/ 1121911 w 1501162"/>
                <a:gd name="connsiteY515" fmla="*/ 449413 h 1850341"/>
                <a:gd name="connsiteX516" fmla="*/ 1184555 w 1501162"/>
                <a:gd name="connsiteY516" fmla="*/ 466497 h 1850341"/>
                <a:gd name="connsiteX517" fmla="*/ 1201640 w 1501162"/>
                <a:gd name="connsiteY517" fmla="*/ 489276 h 1850341"/>
                <a:gd name="connsiteX518" fmla="*/ 1207335 w 1501162"/>
                <a:gd name="connsiteY518" fmla="*/ 523445 h 1850341"/>
                <a:gd name="connsiteX519" fmla="*/ 1195945 w 1501162"/>
                <a:gd name="connsiteY519" fmla="*/ 540530 h 1850341"/>
                <a:gd name="connsiteX520" fmla="*/ 1156080 w 1501162"/>
                <a:gd name="connsiteY520" fmla="*/ 574699 h 1850341"/>
                <a:gd name="connsiteX521" fmla="*/ 1144691 w 1501162"/>
                <a:gd name="connsiteY521" fmla="*/ 597478 h 1850341"/>
                <a:gd name="connsiteX522" fmla="*/ 1110521 w 1501162"/>
                <a:gd name="connsiteY522" fmla="*/ 654427 h 1850341"/>
                <a:gd name="connsiteX523" fmla="*/ 1087741 w 1501162"/>
                <a:gd name="connsiteY523" fmla="*/ 717070 h 1850341"/>
                <a:gd name="connsiteX524" fmla="*/ 1076351 w 1501162"/>
                <a:gd name="connsiteY524" fmla="*/ 739849 h 1850341"/>
                <a:gd name="connsiteX525" fmla="*/ 1013706 w 1501162"/>
                <a:gd name="connsiteY525" fmla="*/ 791102 h 1850341"/>
                <a:gd name="connsiteX526" fmla="*/ 996621 w 1501162"/>
                <a:gd name="connsiteY526" fmla="*/ 796797 h 1850341"/>
                <a:gd name="connsiteX527" fmla="*/ 968146 w 1501162"/>
                <a:gd name="connsiteY527" fmla="*/ 819577 h 1850341"/>
                <a:gd name="connsiteX528" fmla="*/ 962451 w 1501162"/>
                <a:gd name="connsiteY528" fmla="*/ 836661 h 1850341"/>
                <a:gd name="connsiteX529" fmla="*/ 968146 w 1501162"/>
                <a:gd name="connsiteY529" fmla="*/ 939168 h 1850341"/>
                <a:gd name="connsiteX530" fmla="*/ 1047876 w 1501162"/>
                <a:gd name="connsiteY530" fmla="*/ 933473 h 1850341"/>
                <a:gd name="connsiteX531" fmla="*/ 1070656 w 1501162"/>
                <a:gd name="connsiteY531" fmla="*/ 927778 h 1850341"/>
                <a:gd name="connsiteX532" fmla="*/ 1059266 w 1501162"/>
                <a:gd name="connsiteY532" fmla="*/ 910694 h 1850341"/>
                <a:gd name="connsiteX533" fmla="*/ 1064961 w 1501162"/>
                <a:gd name="connsiteY533" fmla="*/ 865135 h 1850341"/>
                <a:gd name="connsiteX534" fmla="*/ 1104826 w 1501162"/>
                <a:gd name="connsiteY534" fmla="*/ 870830 h 1850341"/>
                <a:gd name="connsiteX535" fmla="*/ 1110521 w 1501162"/>
                <a:gd name="connsiteY535" fmla="*/ 887915 h 1850341"/>
                <a:gd name="connsiteX536" fmla="*/ 1144691 w 1501162"/>
                <a:gd name="connsiteY536" fmla="*/ 910694 h 1850341"/>
                <a:gd name="connsiteX537" fmla="*/ 1218725 w 1501162"/>
                <a:gd name="connsiteY537" fmla="*/ 870830 h 1850341"/>
                <a:gd name="connsiteX538" fmla="*/ 1235810 w 1501162"/>
                <a:gd name="connsiteY538" fmla="*/ 739849 h 1850341"/>
                <a:gd name="connsiteX539" fmla="*/ 1252895 w 1501162"/>
                <a:gd name="connsiteY539" fmla="*/ 694290 h 1850341"/>
                <a:gd name="connsiteX540" fmla="*/ 1275675 w 1501162"/>
                <a:gd name="connsiteY540" fmla="*/ 699985 h 1850341"/>
                <a:gd name="connsiteX541" fmla="*/ 1281370 w 1501162"/>
                <a:gd name="connsiteY541" fmla="*/ 717070 h 1850341"/>
                <a:gd name="connsiteX542" fmla="*/ 1269980 w 1501162"/>
                <a:gd name="connsiteY542" fmla="*/ 768323 h 1850341"/>
                <a:gd name="connsiteX543" fmla="*/ 1264285 w 1501162"/>
                <a:gd name="connsiteY543" fmla="*/ 813882 h 1850341"/>
                <a:gd name="connsiteX544" fmla="*/ 1241505 w 1501162"/>
                <a:gd name="connsiteY544" fmla="*/ 859440 h 1850341"/>
                <a:gd name="connsiteX545" fmla="*/ 1235810 w 1501162"/>
                <a:gd name="connsiteY545" fmla="*/ 876525 h 1850341"/>
                <a:gd name="connsiteX546" fmla="*/ 1275675 w 1501162"/>
                <a:gd name="connsiteY546" fmla="*/ 904999 h 1850341"/>
                <a:gd name="connsiteX547" fmla="*/ 1298455 w 1501162"/>
                <a:gd name="connsiteY547" fmla="*/ 910694 h 1850341"/>
                <a:gd name="connsiteX548" fmla="*/ 1241505 w 1501162"/>
                <a:gd name="connsiteY548" fmla="*/ 933473 h 1850341"/>
                <a:gd name="connsiteX549" fmla="*/ 1201640 w 1501162"/>
                <a:gd name="connsiteY549" fmla="*/ 944863 h 1850341"/>
                <a:gd name="connsiteX550" fmla="*/ 1190250 w 1501162"/>
                <a:gd name="connsiteY550" fmla="*/ 961947 h 1850341"/>
                <a:gd name="connsiteX551" fmla="*/ 1201640 w 1501162"/>
                <a:gd name="connsiteY551" fmla="*/ 1001811 h 1850341"/>
                <a:gd name="connsiteX552" fmla="*/ 1184555 w 1501162"/>
                <a:gd name="connsiteY552" fmla="*/ 1007506 h 1850341"/>
                <a:gd name="connsiteX553" fmla="*/ 1167470 w 1501162"/>
                <a:gd name="connsiteY553" fmla="*/ 996116 h 1850341"/>
                <a:gd name="connsiteX554" fmla="*/ 1156080 w 1501162"/>
                <a:gd name="connsiteY554" fmla="*/ 1013201 h 1850341"/>
                <a:gd name="connsiteX555" fmla="*/ 1138996 w 1501162"/>
                <a:gd name="connsiteY555" fmla="*/ 1018896 h 1850341"/>
                <a:gd name="connsiteX556" fmla="*/ 1133301 w 1501162"/>
                <a:gd name="connsiteY556" fmla="*/ 979032 h 1850341"/>
                <a:gd name="connsiteX557" fmla="*/ 1116216 w 1501162"/>
                <a:gd name="connsiteY557" fmla="*/ 967642 h 1850341"/>
                <a:gd name="connsiteX558" fmla="*/ 1030791 w 1501162"/>
                <a:gd name="connsiteY558" fmla="*/ 973337 h 1850341"/>
                <a:gd name="connsiteX559" fmla="*/ 1013706 w 1501162"/>
                <a:gd name="connsiteY559" fmla="*/ 984727 h 1850341"/>
                <a:gd name="connsiteX560" fmla="*/ 1019401 w 1501162"/>
                <a:gd name="connsiteY560" fmla="*/ 1104318 h 1850341"/>
                <a:gd name="connsiteX561" fmla="*/ 1053571 w 1501162"/>
                <a:gd name="connsiteY561" fmla="*/ 1121403 h 1850341"/>
                <a:gd name="connsiteX562" fmla="*/ 1150385 w 1501162"/>
                <a:gd name="connsiteY562" fmla="*/ 1127098 h 1850341"/>
                <a:gd name="connsiteX563" fmla="*/ 1184555 w 1501162"/>
                <a:gd name="connsiteY563" fmla="*/ 1132792 h 1850341"/>
                <a:gd name="connsiteX564" fmla="*/ 1201640 w 1501162"/>
                <a:gd name="connsiteY564" fmla="*/ 1138487 h 1850341"/>
                <a:gd name="connsiteX565" fmla="*/ 1258590 w 1501162"/>
                <a:gd name="connsiteY565" fmla="*/ 1132792 h 1850341"/>
                <a:gd name="connsiteX566" fmla="*/ 1287065 w 1501162"/>
                <a:gd name="connsiteY566" fmla="*/ 1104318 h 1850341"/>
                <a:gd name="connsiteX567" fmla="*/ 1304150 w 1501162"/>
                <a:gd name="connsiteY567" fmla="*/ 1092929 h 1850341"/>
                <a:gd name="connsiteX568" fmla="*/ 1315540 w 1501162"/>
                <a:gd name="connsiteY568" fmla="*/ 1070149 h 1850341"/>
                <a:gd name="connsiteX569" fmla="*/ 1332625 w 1501162"/>
                <a:gd name="connsiteY569" fmla="*/ 1053065 h 1850341"/>
                <a:gd name="connsiteX570" fmla="*/ 1355405 w 1501162"/>
                <a:gd name="connsiteY570" fmla="*/ 1024591 h 1850341"/>
                <a:gd name="connsiteX571" fmla="*/ 1378185 w 1501162"/>
                <a:gd name="connsiteY571" fmla="*/ 984727 h 1850341"/>
                <a:gd name="connsiteX572" fmla="*/ 1383880 w 1501162"/>
                <a:gd name="connsiteY572" fmla="*/ 967642 h 1850341"/>
                <a:gd name="connsiteX573" fmla="*/ 1412355 w 1501162"/>
                <a:gd name="connsiteY573" fmla="*/ 944863 h 1850341"/>
                <a:gd name="connsiteX574" fmla="*/ 1418049 w 1501162"/>
                <a:gd name="connsiteY574" fmla="*/ 927778 h 1850341"/>
                <a:gd name="connsiteX575" fmla="*/ 1429439 w 1501162"/>
                <a:gd name="connsiteY575" fmla="*/ 904999 h 1850341"/>
                <a:gd name="connsiteX576" fmla="*/ 1418049 w 1501162"/>
                <a:gd name="connsiteY576" fmla="*/ 870830 h 1850341"/>
                <a:gd name="connsiteX577" fmla="*/ 1429439 w 1501162"/>
                <a:gd name="connsiteY577" fmla="*/ 813882 h 1850341"/>
                <a:gd name="connsiteX578" fmla="*/ 1446524 w 1501162"/>
                <a:gd name="connsiteY578" fmla="*/ 791102 h 1850341"/>
                <a:gd name="connsiteX579" fmla="*/ 1469304 w 1501162"/>
                <a:gd name="connsiteY579" fmla="*/ 779713 h 1850341"/>
                <a:gd name="connsiteX580" fmla="*/ 1429439 w 1501162"/>
                <a:gd name="connsiteY580" fmla="*/ 272873 h 1850341"/>
                <a:gd name="connsiteX581" fmla="*/ 1457914 w 1501162"/>
                <a:gd name="connsiteY581" fmla="*/ 227314 h 1850341"/>
                <a:gd name="connsiteX582" fmla="*/ 1469304 w 1501162"/>
                <a:gd name="connsiteY582" fmla="*/ 210230 h 1850341"/>
                <a:gd name="connsiteX583" fmla="*/ 1480694 w 1501162"/>
                <a:gd name="connsiteY583" fmla="*/ 39385 h 1850341"/>
                <a:gd name="connsiteX0" fmla="*/ 1480694 w 1488880"/>
                <a:gd name="connsiteY0" fmla="*/ 62308 h 1873264"/>
                <a:gd name="connsiteX1" fmla="*/ 1425091 w 1488880"/>
                <a:gd name="connsiteY1" fmla="*/ 62662 h 1873264"/>
                <a:gd name="connsiteX2" fmla="*/ 1486389 w 1488880"/>
                <a:gd name="connsiteY2" fmla="*/ 814025 h 1873264"/>
                <a:gd name="connsiteX3" fmla="*/ 1474999 w 1488880"/>
                <a:gd name="connsiteY3" fmla="*/ 859584 h 1873264"/>
                <a:gd name="connsiteX4" fmla="*/ 1457914 w 1488880"/>
                <a:gd name="connsiteY4" fmla="*/ 922227 h 1873264"/>
                <a:gd name="connsiteX5" fmla="*/ 1452219 w 1488880"/>
                <a:gd name="connsiteY5" fmla="*/ 945007 h 1873264"/>
                <a:gd name="connsiteX6" fmla="*/ 1446524 w 1488880"/>
                <a:gd name="connsiteY6" fmla="*/ 979176 h 1873264"/>
                <a:gd name="connsiteX7" fmla="*/ 1412355 w 1488880"/>
                <a:gd name="connsiteY7" fmla="*/ 1001955 h 1873264"/>
                <a:gd name="connsiteX8" fmla="*/ 1361100 w 1488880"/>
                <a:gd name="connsiteY8" fmla="*/ 1058903 h 1873264"/>
                <a:gd name="connsiteX9" fmla="*/ 1338320 w 1488880"/>
                <a:gd name="connsiteY9" fmla="*/ 1110157 h 1873264"/>
                <a:gd name="connsiteX10" fmla="*/ 1315540 w 1488880"/>
                <a:gd name="connsiteY10" fmla="*/ 1155715 h 1873264"/>
                <a:gd name="connsiteX11" fmla="*/ 1298455 w 1488880"/>
                <a:gd name="connsiteY11" fmla="*/ 1184189 h 1873264"/>
                <a:gd name="connsiteX12" fmla="*/ 1281370 w 1488880"/>
                <a:gd name="connsiteY12" fmla="*/ 1189884 h 1873264"/>
                <a:gd name="connsiteX13" fmla="*/ 1235810 w 1488880"/>
                <a:gd name="connsiteY13" fmla="*/ 1206969 h 1873264"/>
                <a:gd name="connsiteX14" fmla="*/ 1218725 w 1488880"/>
                <a:gd name="connsiteY14" fmla="*/ 1218358 h 1873264"/>
                <a:gd name="connsiteX15" fmla="*/ 1224420 w 1488880"/>
                <a:gd name="connsiteY15" fmla="*/ 1241138 h 1873264"/>
                <a:gd name="connsiteX16" fmla="*/ 1241505 w 1488880"/>
                <a:gd name="connsiteY16" fmla="*/ 1246833 h 1873264"/>
                <a:gd name="connsiteX17" fmla="*/ 1281370 w 1488880"/>
                <a:gd name="connsiteY17" fmla="*/ 1275307 h 1873264"/>
                <a:gd name="connsiteX18" fmla="*/ 1315540 w 1488880"/>
                <a:gd name="connsiteY18" fmla="*/ 1298086 h 1873264"/>
                <a:gd name="connsiteX19" fmla="*/ 1326930 w 1488880"/>
                <a:gd name="connsiteY19" fmla="*/ 1315171 h 1873264"/>
                <a:gd name="connsiteX20" fmla="*/ 1338320 w 1488880"/>
                <a:gd name="connsiteY20" fmla="*/ 1349340 h 1873264"/>
                <a:gd name="connsiteX21" fmla="*/ 1344015 w 1488880"/>
                <a:gd name="connsiteY21" fmla="*/ 1366424 h 1873264"/>
                <a:gd name="connsiteX22" fmla="*/ 1355405 w 1488880"/>
                <a:gd name="connsiteY22" fmla="*/ 1389203 h 1873264"/>
                <a:gd name="connsiteX23" fmla="*/ 1366795 w 1488880"/>
                <a:gd name="connsiteY23" fmla="*/ 1423372 h 1873264"/>
                <a:gd name="connsiteX24" fmla="*/ 1372490 w 1488880"/>
                <a:gd name="connsiteY24" fmla="*/ 1440457 h 1873264"/>
                <a:gd name="connsiteX25" fmla="*/ 1406660 w 1488880"/>
                <a:gd name="connsiteY25" fmla="*/ 1497405 h 1873264"/>
                <a:gd name="connsiteX26" fmla="*/ 1418049 w 1488880"/>
                <a:gd name="connsiteY26" fmla="*/ 1531574 h 1873264"/>
                <a:gd name="connsiteX27" fmla="*/ 1429439 w 1488880"/>
                <a:gd name="connsiteY27" fmla="*/ 1548659 h 1873264"/>
                <a:gd name="connsiteX28" fmla="*/ 1446524 w 1488880"/>
                <a:gd name="connsiteY28" fmla="*/ 1599912 h 1873264"/>
                <a:gd name="connsiteX29" fmla="*/ 1457914 w 1488880"/>
                <a:gd name="connsiteY29" fmla="*/ 1616997 h 1873264"/>
                <a:gd name="connsiteX30" fmla="*/ 1474999 w 1488880"/>
                <a:gd name="connsiteY30" fmla="*/ 1668250 h 1873264"/>
                <a:gd name="connsiteX31" fmla="*/ 1480694 w 1488880"/>
                <a:gd name="connsiteY31" fmla="*/ 1713809 h 1873264"/>
                <a:gd name="connsiteX32" fmla="*/ 1486389 w 1488880"/>
                <a:gd name="connsiteY32" fmla="*/ 1747978 h 1873264"/>
                <a:gd name="connsiteX33" fmla="*/ 1480694 w 1488880"/>
                <a:gd name="connsiteY33" fmla="*/ 1822011 h 1873264"/>
                <a:gd name="connsiteX34" fmla="*/ 1440829 w 1488880"/>
                <a:gd name="connsiteY34" fmla="*/ 1770757 h 1873264"/>
                <a:gd name="connsiteX35" fmla="*/ 1429439 w 1488880"/>
                <a:gd name="connsiteY35" fmla="*/ 1702419 h 1873264"/>
                <a:gd name="connsiteX36" fmla="*/ 1418049 w 1488880"/>
                <a:gd name="connsiteY36" fmla="*/ 1685335 h 1873264"/>
                <a:gd name="connsiteX37" fmla="*/ 1412355 w 1488880"/>
                <a:gd name="connsiteY37" fmla="*/ 1668250 h 1873264"/>
                <a:gd name="connsiteX38" fmla="*/ 1395270 w 1488880"/>
                <a:gd name="connsiteY38" fmla="*/ 1656860 h 1873264"/>
                <a:gd name="connsiteX39" fmla="*/ 1389575 w 1488880"/>
                <a:gd name="connsiteY39" fmla="*/ 1616997 h 1873264"/>
                <a:gd name="connsiteX40" fmla="*/ 1378185 w 1488880"/>
                <a:gd name="connsiteY40" fmla="*/ 1582828 h 1873264"/>
                <a:gd name="connsiteX41" fmla="*/ 1372490 w 1488880"/>
                <a:gd name="connsiteY41" fmla="*/ 1560048 h 1873264"/>
                <a:gd name="connsiteX42" fmla="*/ 1355405 w 1488880"/>
                <a:gd name="connsiteY42" fmla="*/ 1537269 h 1873264"/>
                <a:gd name="connsiteX43" fmla="*/ 1349710 w 1488880"/>
                <a:gd name="connsiteY43" fmla="*/ 1497405 h 1873264"/>
                <a:gd name="connsiteX44" fmla="*/ 1338320 w 1488880"/>
                <a:gd name="connsiteY44" fmla="*/ 1463236 h 1873264"/>
                <a:gd name="connsiteX45" fmla="*/ 1321235 w 1488880"/>
                <a:gd name="connsiteY45" fmla="*/ 1417678 h 1873264"/>
                <a:gd name="connsiteX46" fmla="*/ 1315540 w 1488880"/>
                <a:gd name="connsiteY46" fmla="*/ 1372119 h 1873264"/>
                <a:gd name="connsiteX47" fmla="*/ 1298455 w 1488880"/>
                <a:gd name="connsiteY47" fmla="*/ 1366424 h 1873264"/>
                <a:gd name="connsiteX48" fmla="*/ 1281370 w 1488880"/>
                <a:gd name="connsiteY48" fmla="*/ 1355034 h 1873264"/>
                <a:gd name="connsiteX49" fmla="*/ 1247200 w 1488880"/>
                <a:gd name="connsiteY49" fmla="*/ 1343645 h 1873264"/>
                <a:gd name="connsiteX50" fmla="*/ 1213030 w 1488880"/>
                <a:gd name="connsiteY50" fmla="*/ 1320865 h 1873264"/>
                <a:gd name="connsiteX51" fmla="*/ 1178860 w 1488880"/>
                <a:gd name="connsiteY51" fmla="*/ 1309476 h 1873264"/>
                <a:gd name="connsiteX52" fmla="*/ 1173165 w 1488880"/>
                <a:gd name="connsiteY52" fmla="*/ 1366424 h 1873264"/>
                <a:gd name="connsiteX53" fmla="*/ 1156080 w 1488880"/>
                <a:gd name="connsiteY53" fmla="*/ 1377814 h 1873264"/>
                <a:gd name="connsiteX54" fmla="*/ 1161775 w 1488880"/>
                <a:gd name="connsiteY54" fmla="*/ 1400593 h 1873264"/>
                <a:gd name="connsiteX55" fmla="*/ 1167470 w 1488880"/>
                <a:gd name="connsiteY55" fmla="*/ 1417678 h 1873264"/>
                <a:gd name="connsiteX56" fmla="*/ 1190250 w 1488880"/>
                <a:gd name="connsiteY56" fmla="*/ 1440457 h 1873264"/>
                <a:gd name="connsiteX57" fmla="*/ 1201640 w 1488880"/>
                <a:gd name="connsiteY57" fmla="*/ 1457541 h 1873264"/>
                <a:gd name="connsiteX58" fmla="*/ 1201640 w 1488880"/>
                <a:gd name="connsiteY58" fmla="*/ 1503100 h 1873264"/>
                <a:gd name="connsiteX59" fmla="*/ 1235810 w 1488880"/>
                <a:gd name="connsiteY59" fmla="*/ 1520185 h 1873264"/>
                <a:gd name="connsiteX60" fmla="*/ 1275675 w 1488880"/>
                <a:gd name="connsiteY60" fmla="*/ 1537269 h 1873264"/>
                <a:gd name="connsiteX61" fmla="*/ 1252895 w 1488880"/>
                <a:gd name="connsiteY61" fmla="*/ 1548659 h 1873264"/>
                <a:gd name="connsiteX62" fmla="*/ 1241505 w 1488880"/>
                <a:gd name="connsiteY62" fmla="*/ 1565743 h 1873264"/>
                <a:gd name="connsiteX63" fmla="*/ 1224420 w 1488880"/>
                <a:gd name="connsiteY63" fmla="*/ 1577133 h 1873264"/>
                <a:gd name="connsiteX64" fmla="*/ 1201640 w 1488880"/>
                <a:gd name="connsiteY64" fmla="*/ 1560048 h 1873264"/>
                <a:gd name="connsiteX65" fmla="*/ 1178860 w 1488880"/>
                <a:gd name="connsiteY65" fmla="*/ 1537269 h 1873264"/>
                <a:gd name="connsiteX66" fmla="*/ 1173165 w 1488880"/>
                <a:gd name="connsiteY66" fmla="*/ 1514490 h 1873264"/>
                <a:gd name="connsiteX67" fmla="*/ 1167470 w 1488880"/>
                <a:gd name="connsiteY67" fmla="*/ 1486016 h 1873264"/>
                <a:gd name="connsiteX68" fmla="*/ 1150385 w 1488880"/>
                <a:gd name="connsiteY68" fmla="*/ 1480321 h 1873264"/>
                <a:gd name="connsiteX69" fmla="*/ 1138996 w 1488880"/>
                <a:gd name="connsiteY69" fmla="*/ 1463236 h 1873264"/>
                <a:gd name="connsiteX70" fmla="*/ 1121911 w 1488880"/>
                <a:gd name="connsiteY70" fmla="*/ 1457541 h 1873264"/>
                <a:gd name="connsiteX71" fmla="*/ 1104826 w 1488880"/>
                <a:gd name="connsiteY71" fmla="*/ 1446152 h 1873264"/>
                <a:gd name="connsiteX72" fmla="*/ 1064961 w 1488880"/>
                <a:gd name="connsiteY72" fmla="*/ 1434762 h 1873264"/>
                <a:gd name="connsiteX73" fmla="*/ 1030791 w 1488880"/>
                <a:gd name="connsiteY73" fmla="*/ 1406288 h 1873264"/>
                <a:gd name="connsiteX74" fmla="*/ 1019401 w 1488880"/>
                <a:gd name="connsiteY74" fmla="*/ 1389203 h 1873264"/>
                <a:gd name="connsiteX75" fmla="*/ 1002316 w 1488880"/>
                <a:gd name="connsiteY75" fmla="*/ 1377814 h 1873264"/>
                <a:gd name="connsiteX76" fmla="*/ 996621 w 1488880"/>
                <a:gd name="connsiteY76" fmla="*/ 1360729 h 1873264"/>
                <a:gd name="connsiteX77" fmla="*/ 962451 w 1488880"/>
                <a:gd name="connsiteY77" fmla="*/ 1343645 h 1873264"/>
                <a:gd name="connsiteX78" fmla="*/ 945366 w 1488880"/>
                <a:gd name="connsiteY78" fmla="*/ 1349340 h 1873264"/>
                <a:gd name="connsiteX79" fmla="*/ 928281 w 1488880"/>
                <a:gd name="connsiteY79" fmla="*/ 1383509 h 1873264"/>
                <a:gd name="connsiteX80" fmla="*/ 933976 w 1488880"/>
                <a:gd name="connsiteY80" fmla="*/ 1451847 h 1873264"/>
                <a:gd name="connsiteX81" fmla="*/ 968146 w 1488880"/>
                <a:gd name="connsiteY81" fmla="*/ 1486016 h 1873264"/>
                <a:gd name="connsiteX82" fmla="*/ 1002316 w 1488880"/>
                <a:gd name="connsiteY82" fmla="*/ 1497405 h 1873264"/>
                <a:gd name="connsiteX83" fmla="*/ 1008011 w 1488880"/>
                <a:gd name="connsiteY83" fmla="*/ 1514490 h 1873264"/>
                <a:gd name="connsiteX84" fmla="*/ 1025096 w 1488880"/>
                <a:gd name="connsiteY84" fmla="*/ 1520185 h 1873264"/>
                <a:gd name="connsiteX85" fmla="*/ 1064961 w 1488880"/>
                <a:gd name="connsiteY85" fmla="*/ 1525879 h 1873264"/>
                <a:gd name="connsiteX86" fmla="*/ 1059266 w 1488880"/>
                <a:gd name="connsiteY86" fmla="*/ 1554353 h 1873264"/>
                <a:gd name="connsiteX87" fmla="*/ 1047876 w 1488880"/>
                <a:gd name="connsiteY87" fmla="*/ 1571438 h 1873264"/>
                <a:gd name="connsiteX88" fmla="*/ 1076351 w 1488880"/>
                <a:gd name="connsiteY88" fmla="*/ 1594217 h 1873264"/>
                <a:gd name="connsiteX89" fmla="*/ 1110521 w 1488880"/>
                <a:gd name="connsiteY89" fmla="*/ 1622691 h 1873264"/>
                <a:gd name="connsiteX90" fmla="*/ 1150385 w 1488880"/>
                <a:gd name="connsiteY90" fmla="*/ 1634081 h 1873264"/>
                <a:gd name="connsiteX91" fmla="*/ 1184555 w 1488880"/>
                <a:gd name="connsiteY91" fmla="*/ 1645471 h 1873264"/>
                <a:gd name="connsiteX92" fmla="*/ 1201640 w 1488880"/>
                <a:gd name="connsiteY92" fmla="*/ 1651166 h 1873264"/>
                <a:gd name="connsiteX93" fmla="*/ 1207335 w 1488880"/>
                <a:gd name="connsiteY93" fmla="*/ 1668250 h 1873264"/>
                <a:gd name="connsiteX94" fmla="*/ 1218725 w 1488880"/>
                <a:gd name="connsiteY94" fmla="*/ 1691029 h 1873264"/>
                <a:gd name="connsiteX95" fmla="*/ 1207335 w 1488880"/>
                <a:gd name="connsiteY95" fmla="*/ 1719504 h 1873264"/>
                <a:gd name="connsiteX96" fmla="*/ 1195945 w 1488880"/>
                <a:gd name="connsiteY96" fmla="*/ 1702419 h 1873264"/>
                <a:gd name="connsiteX97" fmla="*/ 1121911 w 1488880"/>
                <a:gd name="connsiteY97" fmla="*/ 1685335 h 1873264"/>
                <a:gd name="connsiteX98" fmla="*/ 1161775 w 1488880"/>
                <a:gd name="connsiteY98" fmla="*/ 1725198 h 1873264"/>
                <a:gd name="connsiteX99" fmla="*/ 1178860 w 1488880"/>
                <a:gd name="connsiteY99" fmla="*/ 1759367 h 1873264"/>
                <a:gd name="connsiteX100" fmla="*/ 1156080 w 1488880"/>
                <a:gd name="connsiteY100" fmla="*/ 1770757 h 1873264"/>
                <a:gd name="connsiteX101" fmla="*/ 1104826 w 1488880"/>
                <a:gd name="connsiteY101" fmla="*/ 1765062 h 1873264"/>
                <a:gd name="connsiteX102" fmla="*/ 1087741 w 1488880"/>
                <a:gd name="connsiteY102" fmla="*/ 1759367 h 1873264"/>
                <a:gd name="connsiteX103" fmla="*/ 1064961 w 1488880"/>
                <a:gd name="connsiteY103" fmla="*/ 1639776 h 1873264"/>
                <a:gd name="connsiteX104" fmla="*/ 1019401 w 1488880"/>
                <a:gd name="connsiteY104" fmla="*/ 1628386 h 1873264"/>
                <a:gd name="connsiteX105" fmla="*/ 1008011 w 1488880"/>
                <a:gd name="connsiteY105" fmla="*/ 1651166 h 1873264"/>
                <a:gd name="connsiteX106" fmla="*/ 996621 w 1488880"/>
                <a:gd name="connsiteY106" fmla="*/ 1668250 h 1873264"/>
                <a:gd name="connsiteX107" fmla="*/ 1002316 w 1488880"/>
                <a:gd name="connsiteY107" fmla="*/ 1747978 h 1873264"/>
                <a:gd name="connsiteX108" fmla="*/ 1008011 w 1488880"/>
                <a:gd name="connsiteY108" fmla="*/ 1765062 h 1873264"/>
                <a:gd name="connsiteX109" fmla="*/ 1025096 w 1488880"/>
                <a:gd name="connsiteY109" fmla="*/ 1770757 h 1873264"/>
                <a:gd name="connsiteX110" fmla="*/ 1025096 w 1488880"/>
                <a:gd name="connsiteY110" fmla="*/ 1804926 h 1873264"/>
                <a:gd name="connsiteX111" fmla="*/ 1002316 w 1488880"/>
                <a:gd name="connsiteY111" fmla="*/ 1873264 h 1873264"/>
                <a:gd name="connsiteX112" fmla="*/ 996621 w 1488880"/>
                <a:gd name="connsiteY112" fmla="*/ 1856180 h 1873264"/>
                <a:gd name="connsiteX113" fmla="*/ 990926 w 1488880"/>
                <a:gd name="connsiteY113" fmla="*/ 1827705 h 1873264"/>
                <a:gd name="connsiteX114" fmla="*/ 973841 w 1488880"/>
                <a:gd name="connsiteY114" fmla="*/ 1839095 h 1873264"/>
                <a:gd name="connsiteX115" fmla="*/ 945366 w 1488880"/>
                <a:gd name="connsiteY115" fmla="*/ 1844790 h 1873264"/>
                <a:gd name="connsiteX116" fmla="*/ 905501 w 1488880"/>
                <a:gd name="connsiteY116" fmla="*/ 1833400 h 1873264"/>
                <a:gd name="connsiteX117" fmla="*/ 899806 w 1488880"/>
                <a:gd name="connsiteY117" fmla="*/ 1816316 h 1873264"/>
                <a:gd name="connsiteX118" fmla="*/ 922586 w 1488880"/>
                <a:gd name="connsiteY118" fmla="*/ 1793536 h 1873264"/>
                <a:gd name="connsiteX119" fmla="*/ 945366 w 1488880"/>
                <a:gd name="connsiteY119" fmla="*/ 1782147 h 1873264"/>
                <a:gd name="connsiteX120" fmla="*/ 956756 w 1488880"/>
                <a:gd name="connsiteY120" fmla="*/ 1765062 h 1873264"/>
                <a:gd name="connsiteX121" fmla="*/ 968146 w 1488880"/>
                <a:gd name="connsiteY121" fmla="*/ 1730893 h 1873264"/>
                <a:gd name="connsiteX122" fmla="*/ 973841 w 1488880"/>
                <a:gd name="connsiteY122" fmla="*/ 1685335 h 1873264"/>
                <a:gd name="connsiteX123" fmla="*/ 996621 w 1488880"/>
                <a:gd name="connsiteY123" fmla="*/ 1651166 h 1873264"/>
                <a:gd name="connsiteX124" fmla="*/ 990926 w 1488880"/>
                <a:gd name="connsiteY124" fmla="*/ 1634081 h 1873264"/>
                <a:gd name="connsiteX125" fmla="*/ 1002316 w 1488880"/>
                <a:gd name="connsiteY125" fmla="*/ 1599912 h 1873264"/>
                <a:gd name="connsiteX126" fmla="*/ 979536 w 1488880"/>
                <a:gd name="connsiteY126" fmla="*/ 1571438 h 1873264"/>
                <a:gd name="connsiteX127" fmla="*/ 939671 w 1488880"/>
                <a:gd name="connsiteY127" fmla="*/ 1542964 h 1873264"/>
                <a:gd name="connsiteX128" fmla="*/ 933976 w 1488880"/>
                <a:gd name="connsiteY128" fmla="*/ 1565743 h 1873264"/>
                <a:gd name="connsiteX129" fmla="*/ 922586 w 1488880"/>
                <a:gd name="connsiteY129" fmla="*/ 1656860 h 1873264"/>
                <a:gd name="connsiteX130" fmla="*/ 905501 w 1488880"/>
                <a:gd name="connsiteY130" fmla="*/ 1651166 h 1873264"/>
                <a:gd name="connsiteX131" fmla="*/ 922586 w 1488880"/>
                <a:gd name="connsiteY131" fmla="*/ 1571438 h 1873264"/>
                <a:gd name="connsiteX132" fmla="*/ 916891 w 1488880"/>
                <a:gd name="connsiteY132" fmla="*/ 1537269 h 1873264"/>
                <a:gd name="connsiteX133" fmla="*/ 905501 w 1488880"/>
                <a:gd name="connsiteY133" fmla="*/ 1520185 h 1873264"/>
                <a:gd name="connsiteX134" fmla="*/ 888416 w 1488880"/>
                <a:gd name="connsiteY134" fmla="*/ 1463236 h 1873264"/>
                <a:gd name="connsiteX135" fmla="*/ 865637 w 1488880"/>
                <a:gd name="connsiteY135" fmla="*/ 1434762 h 1873264"/>
                <a:gd name="connsiteX136" fmla="*/ 848552 w 1488880"/>
                <a:gd name="connsiteY136" fmla="*/ 1446152 h 1873264"/>
                <a:gd name="connsiteX137" fmla="*/ 831467 w 1488880"/>
                <a:gd name="connsiteY137" fmla="*/ 1486016 h 1873264"/>
                <a:gd name="connsiteX138" fmla="*/ 825772 w 1488880"/>
                <a:gd name="connsiteY138" fmla="*/ 1503100 h 1873264"/>
                <a:gd name="connsiteX139" fmla="*/ 802992 w 1488880"/>
                <a:gd name="connsiteY139" fmla="*/ 1525879 h 1873264"/>
                <a:gd name="connsiteX140" fmla="*/ 785907 w 1488880"/>
                <a:gd name="connsiteY140" fmla="*/ 1560048 h 1873264"/>
                <a:gd name="connsiteX141" fmla="*/ 797297 w 1488880"/>
                <a:gd name="connsiteY141" fmla="*/ 1594217 h 1873264"/>
                <a:gd name="connsiteX142" fmla="*/ 808687 w 1488880"/>
                <a:gd name="connsiteY142" fmla="*/ 1651166 h 1873264"/>
                <a:gd name="connsiteX143" fmla="*/ 825772 w 1488880"/>
                <a:gd name="connsiteY143" fmla="*/ 1662555 h 1873264"/>
                <a:gd name="connsiteX144" fmla="*/ 820077 w 1488880"/>
                <a:gd name="connsiteY144" fmla="*/ 1702419 h 1873264"/>
                <a:gd name="connsiteX145" fmla="*/ 802992 w 1488880"/>
                <a:gd name="connsiteY145" fmla="*/ 1696724 h 1873264"/>
                <a:gd name="connsiteX146" fmla="*/ 797297 w 1488880"/>
                <a:gd name="connsiteY146" fmla="*/ 1679640 h 1873264"/>
                <a:gd name="connsiteX147" fmla="*/ 780212 w 1488880"/>
                <a:gd name="connsiteY147" fmla="*/ 1668250 h 1873264"/>
                <a:gd name="connsiteX148" fmla="*/ 740347 w 1488880"/>
                <a:gd name="connsiteY148" fmla="*/ 1685335 h 1873264"/>
                <a:gd name="connsiteX149" fmla="*/ 734652 w 1488880"/>
                <a:gd name="connsiteY149" fmla="*/ 1702419 h 1873264"/>
                <a:gd name="connsiteX150" fmla="*/ 711872 w 1488880"/>
                <a:gd name="connsiteY150" fmla="*/ 1736588 h 1873264"/>
                <a:gd name="connsiteX151" fmla="*/ 723262 w 1488880"/>
                <a:gd name="connsiteY151" fmla="*/ 1776452 h 1873264"/>
                <a:gd name="connsiteX152" fmla="*/ 728957 w 1488880"/>
                <a:gd name="connsiteY152" fmla="*/ 1793536 h 1873264"/>
                <a:gd name="connsiteX153" fmla="*/ 723262 w 1488880"/>
                <a:gd name="connsiteY153" fmla="*/ 1822011 h 1873264"/>
                <a:gd name="connsiteX154" fmla="*/ 706177 w 1488880"/>
                <a:gd name="connsiteY154" fmla="*/ 1827705 h 1873264"/>
                <a:gd name="connsiteX155" fmla="*/ 700482 w 1488880"/>
                <a:gd name="connsiteY155" fmla="*/ 1804926 h 1873264"/>
                <a:gd name="connsiteX156" fmla="*/ 666312 w 1488880"/>
                <a:gd name="connsiteY156" fmla="*/ 1782147 h 1873264"/>
                <a:gd name="connsiteX157" fmla="*/ 586583 w 1488880"/>
                <a:gd name="connsiteY157" fmla="*/ 1770757 h 1873264"/>
                <a:gd name="connsiteX158" fmla="*/ 615058 w 1488880"/>
                <a:gd name="connsiteY158" fmla="*/ 1759367 h 1873264"/>
                <a:gd name="connsiteX159" fmla="*/ 649227 w 1488880"/>
                <a:gd name="connsiteY159" fmla="*/ 1753673 h 1873264"/>
                <a:gd name="connsiteX160" fmla="*/ 637837 w 1488880"/>
                <a:gd name="connsiteY160" fmla="*/ 1713809 h 1873264"/>
                <a:gd name="connsiteX161" fmla="*/ 677702 w 1488880"/>
                <a:gd name="connsiteY161" fmla="*/ 1691029 h 1873264"/>
                <a:gd name="connsiteX162" fmla="*/ 694787 w 1488880"/>
                <a:gd name="connsiteY162" fmla="*/ 1685335 h 1873264"/>
                <a:gd name="connsiteX163" fmla="*/ 700482 w 1488880"/>
                <a:gd name="connsiteY163" fmla="*/ 1668250 h 1873264"/>
                <a:gd name="connsiteX164" fmla="*/ 717567 w 1488880"/>
                <a:gd name="connsiteY164" fmla="*/ 1656860 h 1873264"/>
                <a:gd name="connsiteX165" fmla="*/ 728957 w 1488880"/>
                <a:gd name="connsiteY165" fmla="*/ 1639776 h 1873264"/>
                <a:gd name="connsiteX166" fmla="*/ 723262 w 1488880"/>
                <a:gd name="connsiteY166" fmla="*/ 1611302 h 1873264"/>
                <a:gd name="connsiteX167" fmla="*/ 672007 w 1488880"/>
                <a:gd name="connsiteY167" fmla="*/ 1599912 h 1873264"/>
                <a:gd name="connsiteX168" fmla="*/ 637837 w 1488880"/>
                <a:gd name="connsiteY168" fmla="*/ 1582828 h 1873264"/>
                <a:gd name="connsiteX169" fmla="*/ 632142 w 1488880"/>
                <a:gd name="connsiteY169" fmla="*/ 1565743 h 1873264"/>
                <a:gd name="connsiteX170" fmla="*/ 620752 w 1488880"/>
                <a:gd name="connsiteY170" fmla="*/ 1548659 h 1873264"/>
                <a:gd name="connsiteX171" fmla="*/ 637837 w 1488880"/>
                <a:gd name="connsiteY171" fmla="*/ 1542964 h 1873264"/>
                <a:gd name="connsiteX172" fmla="*/ 728957 w 1488880"/>
                <a:gd name="connsiteY172" fmla="*/ 1531574 h 1873264"/>
                <a:gd name="connsiteX173" fmla="*/ 751737 w 1488880"/>
                <a:gd name="connsiteY173" fmla="*/ 1520185 h 1873264"/>
                <a:gd name="connsiteX174" fmla="*/ 763127 w 1488880"/>
                <a:gd name="connsiteY174" fmla="*/ 1503100 h 1873264"/>
                <a:gd name="connsiteX175" fmla="*/ 797297 w 1488880"/>
                <a:gd name="connsiteY175" fmla="*/ 1486016 h 1873264"/>
                <a:gd name="connsiteX176" fmla="*/ 808687 w 1488880"/>
                <a:gd name="connsiteY176" fmla="*/ 1468931 h 1873264"/>
                <a:gd name="connsiteX177" fmla="*/ 825772 w 1488880"/>
                <a:gd name="connsiteY177" fmla="*/ 1451847 h 1873264"/>
                <a:gd name="connsiteX178" fmla="*/ 854247 w 1488880"/>
                <a:gd name="connsiteY178" fmla="*/ 1406288 h 1873264"/>
                <a:gd name="connsiteX179" fmla="*/ 865637 w 1488880"/>
                <a:gd name="connsiteY179" fmla="*/ 1377814 h 1873264"/>
                <a:gd name="connsiteX180" fmla="*/ 905501 w 1488880"/>
                <a:gd name="connsiteY180" fmla="*/ 1355034 h 1873264"/>
                <a:gd name="connsiteX181" fmla="*/ 956756 w 1488880"/>
                <a:gd name="connsiteY181" fmla="*/ 1343645 h 1873264"/>
                <a:gd name="connsiteX182" fmla="*/ 951061 w 1488880"/>
                <a:gd name="connsiteY182" fmla="*/ 1326560 h 1873264"/>
                <a:gd name="connsiteX183" fmla="*/ 945366 w 1488880"/>
                <a:gd name="connsiteY183" fmla="*/ 1263917 h 1873264"/>
                <a:gd name="connsiteX184" fmla="*/ 928281 w 1488880"/>
                <a:gd name="connsiteY184" fmla="*/ 1258222 h 1873264"/>
                <a:gd name="connsiteX185" fmla="*/ 905501 w 1488880"/>
                <a:gd name="connsiteY185" fmla="*/ 1252527 h 1873264"/>
                <a:gd name="connsiteX186" fmla="*/ 825772 w 1488880"/>
                <a:gd name="connsiteY186" fmla="*/ 1258222 h 1873264"/>
                <a:gd name="connsiteX187" fmla="*/ 808687 w 1488880"/>
                <a:gd name="connsiteY187" fmla="*/ 1269612 h 1873264"/>
                <a:gd name="connsiteX188" fmla="*/ 780212 w 1488880"/>
                <a:gd name="connsiteY188" fmla="*/ 1275307 h 1873264"/>
                <a:gd name="connsiteX189" fmla="*/ 757432 w 1488880"/>
                <a:gd name="connsiteY189" fmla="*/ 1286696 h 1873264"/>
                <a:gd name="connsiteX190" fmla="*/ 734652 w 1488880"/>
                <a:gd name="connsiteY190" fmla="*/ 1332255 h 1873264"/>
                <a:gd name="connsiteX191" fmla="*/ 717567 w 1488880"/>
                <a:gd name="connsiteY191" fmla="*/ 1383509 h 1873264"/>
                <a:gd name="connsiteX192" fmla="*/ 711872 w 1488880"/>
                <a:gd name="connsiteY192" fmla="*/ 1400593 h 1873264"/>
                <a:gd name="connsiteX193" fmla="*/ 689092 w 1488880"/>
                <a:gd name="connsiteY193" fmla="*/ 1417678 h 1873264"/>
                <a:gd name="connsiteX194" fmla="*/ 683397 w 1488880"/>
                <a:gd name="connsiteY194" fmla="*/ 1355034 h 1873264"/>
                <a:gd name="connsiteX195" fmla="*/ 666312 w 1488880"/>
                <a:gd name="connsiteY195" fmla="*/ 1343645 h 1873264"/>
                <a:gd name="connsiteX196" fmla="*/ 575193 w 1488880"/>
                <a:gd name="connsiteY196" fmla="*/ 1355034 h 1873264"/>
                <a:gd name="connsiteX197" fmla="*/ 563803 w 1488880"/>
                <a:gd name="connsiteY197" fmla="*/ 1372119 h 1873264"/>
                <a:gd name="connsiteX198" fmla="*/ 541023 w 1488880"/>
                <a:gd name="connsiteY198" fmla="*/ 1434762 h 1873264"/>
                <a:gd name="connsiteX199" fmla="*/ 444208 w 1488880"/>
                <a:gd name="connsiteY199" fmla="*/ 1440457 h 1873264"/>
                <a:gd name="connsiteX200" fmla="*/ 438513 w 1488880"/>
                <a:gd name="connsiteY200" fmla="*/ 1486016 h 1873264"/>
                <a:gd name="connsiteX201" fmla="*/ 421428 w 1488880"/>
                <a:gd name="connsiteY201" fmla="*/ 1508795 h 1873264"/>
                <a:gd name="connsiteX202" fmla="*/ 410038 w 1488880"/>
                <a:gd name="connsiteY202" fmla="*/ 1525879 h 1873264"/>
                <a:gd name="connsiteX203" fmla="*/ 415733 w 1488880"/>
                <a:gd name="connsiteY203" fmla="*/ 1588522 h 1873264"/>
                <a:gd name="connsiteX204" fmla="*/ 432818 w 1488880"/>
                <a:gd name="connsiteY204" fmla="*/ 1594217 h 1873264"/>
                <a:gd name="connsiteX205" fmla="*/ 438513 w 1488880"/>
                <a:gd name="connsiteY205" fmla="*/ 1616997 h 1873264"/>
                <a:gd name="connsiteX206" fmla="*/ 449903 w 1488880"/>
                <a:gd name="connsiteY206" fmla="*/ 1634081 h 1873264"/>
                <a:gd name="connsiteX207" fmla="*/ 392953 w 1488880"/>
                <a:gd name="connsiteY207" fmla="*/ 1628386 h 1873264"/>
                <a:gd name="connsiteX208" fmla="*/ 387258 w 1488880"/>
                <a:gd name="connsiteY208" fmla="*/ 1554353 h 1873264"/>
                <a:gd name="connsiteX209" fmla="*/ 381563 w 1488880"/>
                <a:gd name="connsiteY209" fmla="*/ 1468931 h 1873264"/>
                <a:gd name="connsiteX210" fmla="*/ 364478 w 1488880"/>
                <a:gd name="connsiteY210" fmla="*/ 1457541 h 1873264"/>
                <a:gd name="connsiteX211" fmla="*/ 324614 w 1488880"/>
                <a:gd name="connsiteY211" fmla="*/ 1446152 h 1873264"/>
                <a:gd name="connsiteX212" fmla="*/ 301834 w 1488880"/>
                <a:gd name="connsiteY212" fmla="*/ 1451847 h 1873264"/>
                <a:gd name="connsiteX213" fmla="*/ 290444 w 1488880"/>
                <a:gd name="connsiteY213" fmla="*/ 1468931 h 1873264"/>
                <a:gd name="connsiteX214" fmla="*/ 273359 w 1488880"/>
                <a:gd name="connsiteY214" fmla="*/ 1486016 h 1873264"/>
                <a:gd name="connsiteX215" fmla="*/ 233494 w 1488880"/>
                <a:gd name="connsiteY215" fmla="*/ 1525879 h 1873264"/>
                <a:gd name="connsiteX216" fmla="*/ 239189 w 1488880"/>
                <a:gd name="connsiteY216" fmla="*/ 1548659 h 1873264"/>
                <a:gd name="connsiteX217" fmla="*/ 256274 w 1488880"/>
                <a:gd name="connsiteY217" fmla="*/ 1554353 h 1873264"/>
                <a:gd name="connsiteX218" fmla="*/ 296139 w 1488880"/>
                <a:gd name="connsiteY218" fmla="*/ 1577133 h 1873264"/>
                <a:gd name="connsiteX219" fmla="*/ 290444 w 1488880"/>
                <a:gd name="connsiteY219" fmla="*/ 1594217 h 1873264"/>
                <a:gd name="connsiteX220" fmla="*/ 256274 w 1488880"/>
                <a:gd name="connsiteY220" fmla="*/ 1616997 h 1873264"/>
                <a:gd name="connsiteX221" fmla="*/ 210714 w 1488880"/>
                <a:gd name="connsiteY221" fmla="*/ 1611302 h 1873264"/>
                <a:gd name="connsiteX222" fmla="*/ 205019 w 1488880"/>
                <a:gd name="connsiteY222" fmla="*/ 1594217 h 1873264"/>
                <a:gd name="connsiteX223" fmla="*/ 199324 w 1488880"/>
                <a:gd name="connsiteY223" fmla="*/ 1571438 h 1873264"/>
                <a:gd name="connsiteX224" fmla="*/ 170849 w 1488880"/>
                <a:gd name="connsiteY224" fmla="*/ 1565743 h 1873264"/>
                <a:gd name="connsiteX225" fmla="*/ 153764 w 1488880"/>
                <a:gd name="connsiteY225" fmla="*/ 1548659 h 1873264"/>
                <a:gd name="connsiteX226" fmla="*/ 136679 w 1488880"/>
                <a:gd name="connsiteY226" fmla="*/ 1537269 h 1873264"/>
                <a:gd name="connsiteX227" fmla="*/ 142374 w 1488880"/>
                <a:gd name="connsiteY227" fmla="*/ 1514490 h 1873264"/>
                <a:gd name="connsiteX228" fmla="*/ 182239 w 1488880"/>
                <a:gd name="connsiteY228" fmla="*/ 1497405 h 1873264"/>
                <a:gd name="connsiteX229" fmla="*/ 199324 w 1488880"/>
                <a:gd name="connsiteY229" fmla="*/ 1480321 h 1873264"/>
                <a:gd name="connsiteX230" fmla="*/ 222104 w 1488880"/>
                <a:gd name="connsiteY230" fmla="*/ 1474626 h 1873264"/>
                <a:gd name="connsiteX231" fmla="*/ 244884 w 1488880"/>
                <a:gd name="connsiteY231" fmla="*/ 1440457 h 1873264"/>
                <a:gd name="connsiteX232" fmla="*/ 256274 w 1488880"/>
                <a:gd name="connsiteY232" fmla="*/ 1423372 h 1873264"/>
                <a:gd name="connsiteX233" fmla="*/ 273359 w 1488880"/>
                <a:gd name="connsiteY233" fmla="*/ 1417678 h 1873264"/>
                <a:gd name="connsiteX234" fmla="*/ 290444 w 1488880"/>
                <a:gd name="connsiteY234" fmla="*/ 1400593 h 1873264"/>
                <a:gd name="connsiteX235" fmla="*/ 279054 w 1488880"/>
                <a:gd name="connsiteY235" fmla="*/ 1366424 h 1873264"/>
                <a:gd name="connsiteX236" fmla="*/ 318919 w 1488880"/>
                <a:gd name="connsiteY236" fmla="*/ 1343645 h 1873264"/>
                <a:gd name="connsiteX237" fmla="*/ 336004 w 1488880"/>
                <a:gd name="connsiteY237" fmla="*/ 1355034 h 1873264"/>
                <a:gd name="connsiteX238" fmla="*/ 353088 w 1488880"/>
                <a:gd name="connsiteY238" fmla="*/ 1360729 h 1873264"/>
                <a:gd name="connsiteX239" fmla="*/ 364478 w 1488880"/>
                <a:gd name="connsiteY239" fmla="*/ 1377814 h 1873264"/>
                <a:gd name="connsiteX240" fmla="*/ 529633 w 1488880"/>
                <a:gd name="connsiteY240" fmla="*/ 1394898 h 1873264"/>
                <a:gd name="connsiteX241" fmla="*/ 541023 w 1488880"/>
                <a:gd name="connsiteY241" fmla="*/ 1377814 h 1873264"/>
                <a:gd name="connsiteX242" fmla="*/ 546718 w 1488880"/>
                <a:gd name="connsiteY242" fmla="*/ 1360729 h 1873264"/>
                <a:gd name="connsiteX243" fmla="*/ 563803 w 1488880"/>
                <a:gd name="connsiteY243" fmla="*/ 1355034 h 1873264"/>
                <a:gd name="connsiteX244" fmla="*/ 592278 w 1488880"/>
                <a:gd name="connsiteY244" fmla="*/ 1332255 h 1873264"/>
                <a:gd name="connsiteX245" fmla="*/ 626447 w 1488880"/>
                <a:gd name="connsiteY245" fmla="*/ 1315171 h 1873264"/>
                <a:gd name="connsiteX246" fmla="*/ 666312 w 1488880"/>
                <a:gd name="connsiteY246" fmla="*/ 1309476 h 1873264"/>
                <a:gd name="connsiteX247" fmla="*/ 672007 w 1488880"/>
                <a:gd name="connsiteY247" fmla="*/ 1269612 h 1873264"/>
                <a:gd name="connsiteX248" fmla="*/ 654922 w 1488880"/>
                <a:gd name="connsiteY248" fmla="*/ 1263917 h 1873264"/>
                <a:gd name="connsiteX249" fmla="*/ 677702 w 1488880"/>
                <a:gd name="connsiteY249" fmla="*/ 1252527 h 1873264"/>
                <a:gd name="connsiteX250" fmla="*/ 774517 w 1488880"/>
                <a:gd name="connsiteY250" fmla="*/ 1241138 h 1873264"/>
                <a:gd name="connsiteX251" fmla="*/ 808687 w 1488880"/>
                <a:gd name="connsiteY251" fmla="*/ 1235443 h 1873264"/>
                <a:gd name="connsiteX252" fmla="*/ 791602 w 1488880"/>
                <a:gd name="connsiteY252" fmla="*/ 1229748 h 1873264"/>
                <a:gd name="connsiteX253" fmla="*/ 751737 w 1488880"/>
                <a:gd name="connsiteY253" fmla="*/ 1195579 h 1873264"/>
                <a:gd name="connsiteX254" fmla="*/ 740347 w 1488880"/>
                <a:gd name="connsiteY254" fmla="*/ 1178495 h 1873264"/>
                <a:gd name="connsiteX255" fmla="*/ 700482 w 1488880"/>
                <a:gd name="connsiteY255" fmla="*/ 1161410 h 1873264"/>
                <a:gd name="connsiteX256" fmla="*/ 495463 w 1488880"/>
                <a:gd name="connsiteY256" fmla="*/ 1150021 h 1873264"/>
                <a:gd name="connsiteX257" fmla="*/ 410038 w 1488880"/>
                <a:gd name="connsiteY257" fmla="*/ 1167105 h 1873264"/>
                <a:gd name="connsiteX258" fmla="*/ 398648 w 1488880"/>
                <a:gd name="connsiteY258" fmla="*/ 1189884 h 1873264"/>
                <a:gd name="connsiteX259" fmla="*/ 353088 w 1488880"/>
                <a:gd name="connsiteY259" fmla="*/ 1241138 h 1873264"/>
                <a:gd name="connsiteX260" fmla="*/ 347394 w 1488880"/>
                <a:gd name="connsiteY260" fmla="*/ 1195579 h 1873264"/>
                <a:gd name="connsiteX261" fmla="*/ 233494 w 1488880"/>
                <a:gd name="connsiteY261" fmla="*/ 1224053 h 1873264"/>
                <a:gd name="connsiteX262" fmla="*/ 216409 w 1488880"/>
                <a:gd name="connsiteY262" fmla="*/ 1241138 h 1873264"/>
                <a:gd name="connsiteX263" fmla="*/ 210714 w 1488880"/>
                <a:gd name="connsiteY263" fmla="*/ 1224053 h 1873264"/>
                <a:gd name="connsiteX264" fmla="*/ 222104 w 1488880"/>
                <a:gd name="connsiteY264" fmla="*/ 1195579 h 1873264"/>
                <a:gd name="connsiteX265" fmla="*/ 205019 w 1488880"/>
                <a:gd name="connsiteY265" fmla="*/ 1189884 h 1873264"/>
                <a:gd name="connsiteX266" fmla="*/ 148069 w 1488880"/>
                <a:gd name="connsiteY266" fmla="*/ 1178495 h 1873264"/>
                <a:gd name="connsiteX267" fmla="*/ 119594 w 1488880"/>
                <a:gd name="connsiteY267" fmla="*/ 1172800 h 1873264"/>
                <a:gd name="connsiteX268" fmla="*/ 85425 w 1488880"/>
                <a:gd name="connsiteY268" fmla="*/ 1161410 h 1873264"/>
                <a:gd name="connsiteX269" fmla="*/ 11390 w 1488880"/>
                <a:gd name="connsiteY269" fmla="*/ 1155715 h 1873264"/>
                <a:gd name="connsiteX270" fmla="*/ 0 w 1488880"/>
                <a:gd name="connsiteY270" fmla="*/ 1138631 h 1873264"/>
                <a:gd name="connsiteX271" fmla="*/ 5695 w 1488880"/>
                <a:gd name="connsiteY271" fmla="*/ 1115852 h 1873264"/>
                <a:gd name="connsiteX272" fmla="*/ 28475 w 1488880"/>
                <a:gd name="connsiteY272" fmla="*/ 1110157 h 1873264"/>
                <a:gd name="connsiteX273" fmla="*/ 34170 w 1488880"/>
                <a:gd name="connsiteY273" fmla="*/ 1070293 h 1873264"/>
                <a:gd name="connsiteX274" fmla="*/ 45560 w 1488880"/>
                <a:gd name="connsiteY274" fmla="*/ 1087377 h 1873264"/>
                <a:gd name="connsiteX275" fmla="*/ 68340 w 1488880"/>
                <a:gd name="connsiteY275" fmla="*/ 1110157 h 1873264"/>
                <a:gd name="connsiteX276" fmla="*/ 85425 w 1488880"/>
                <a:gd name="connsiteY276" fmla="*/ 1115852 h 1873264"/>
                <a:gd name="connsiteX277" fmla="*/ 176544 w 1488880"/>
                <a:gd name="connsiteY277" fmla="*/ 1121546 h 1873264"/>
                <a:gd name="connsiteX278" fmla="*/ 187934 w 1488880"/>
                <a:gd name="connsiteY278" fmla="*/ 1138631 h 1873264"/>
                <a:gd name="connsiteX279" fmla="*/ 227799 w 1488880"/>
                <a:gd name="connsiteY279" fmla="*/ 1155715 h 1873264"/>
                <a:gd name="connsiteX280" fmla="*/ 290444 w 1488880"/>
                <a:gd name="connsiteY280" fmla="*/ 1161410 h 1873264"/>
                <a:gd name="connsiteX281" fmla="*/ 444208 w 1488880"/>
                <a:gd name="connsiteY281" fmla="*/ 1155715 h 1873264"/>
                <a:gd name="connsiteX282" fmla="*/ 427123 w 1488880"/>
                <a:gd name="connsiteY282" fmla="*/ 1150021 h 1873264"/>
                <a:gd name="connsiteX283" fmla="*/ 398648 w 1488880"/>
                <a:gd name="connsiteY283" fmla="*/ 1115852 h 1873264"/>
                <a:gd name="connsiteX284" fmla="*/ 347394 w 1488880"/>
                <a:gd name="connsiteY284" fmla="*/ 1098767 h 1873264"/>
                <a:gd name="connsiteX285" fmla="*/ 290444 w 1488880"/>
                <a:gd name="connsiteY285" fmla="*/ 1070293 h 1873264"/>
                <a:gd name="connsiteX286" fmla="*/ 284749 w 1488880"/>
                <a:gd name="connsiteY286" fmla="*/ 1053208 h 1873264"/>
                <a:gd name="connsiteX287" fmla="*/ 267664 w 1488880"/>
                <a:gd name="connsiteY287" fmla="*/ 1047514 h 1873264"/>
                <a:gd name="connsiteX288" fmla="*/ 244884 w 1488880"/>
                <a:gd name="connsiteY288" fmla="*/ 1030429 h 1873264"/>
                <a:gd name="connsiteX289" fmla="*/ 227799 w 1488880"/>
                <a:gd name="connsiteY289" fmla="*/ 1001955 h 1873264"/>
                <a:gd name="connsiteX290" fmla="*/ 210714 w 1488880"/>
                <a:gd name="connsiteY290" fmla="*/ 979176 h 1873264"/>
                <a:gd name="connsiteX291" fmla="*/ 182239 w 1488880"/>
                <a:gd name="connsiteY291" fmla="*/ 916532 h 1873264"/>
                <a:gd name="connsiteX292" fmla="*/ 148069 w 1488880"/>
                <a:gd name="connsiteY292" fmla="*/ 956396 h 1873264"/>
                <a:gd name="connsiteX293" fmla="*/ 136679 w 1488880"/>
                <a:gd name="connsiteY293" fmla="*/ 905143 h 1873264"/>
                <a:gd name="connsiteX294" fmla="*/ 170849 w 1488880"/>
                <a:gd name="connsiteY294" fmla="*/ 859584 h 1873264"/>
                <a:gd name="connsiteX295" fmla="*/ 187934 w 1488880"/>
                <a:gd name="connsiteY295" fmla="*/ 888058 h 1873264"/>
                <a:gd name="connsiteX296" fmla="*/ 193629 w 1488880"/>
                <a:gd name="connsiteY296" fmla="*/ 910838 h 1873264"/>
                <a:gd name="connsiteX297" fmla="*/ 210714 w 1488880"/>
                <a:gd name="connsiteY297" fmla="*/ 927922 h 1873264"/>
                <a:gd name="connsiteX298" fmla="*/ 233494 w 1488880"/>
                <a:gd name="connsiteY298" fmla="*/ 973481 h 1873264"/>
                <a:gd name="connsiteX299" fmla="*/ 279054 w 1488880"/>
                <a:gd name="connsiteY299" fmla="*/ 1001955 h 1873264"/>
                <a:gd name="connsiteX300" fmla="*/ 313224 w 1488880"/>
                <a:gd name="connsiteY300" fmla="*/ 1024734 h 1873264"/>
                <a:gd name="connsiteX301" fmla="*/ 347394 w 1488880"/>
                <a:gd name="connsiteY301" fmla="*/ 1058903 h 1873264"/>
                <a:gd name="connsiteX302" fmla="*/ 364478 w 1488880"/>
                <a:gd name="connsiteY302" fmla="*/ 1087377 h 1873264"/>
                <a:gd name="connsiteX303" fmla="*/ 398648 w 1488880"/>
                <a:gd name="connsiteY303" fmla="*/ 1098767 h 1873264"/>
                <a:gd name="connsiteX304" fmla="*/ 438513 w 1488880"/>
                <a:gd name="connsiteY304" fmla="*/ 1087377 h 1873264"/>
                <a:gd name="connsiteX305" fmla="*/ 449903 w 1488880"/>
                <a:gd name="connsiteY305" fmla="*/ 1104462 h 1873264"/>
                <a:gd name="connsiteX306" fmla="*/ 455598 w 1488880"/>
                <a:gd name="connsiteY306" fmla="*/ 1121546 h 1873264"/>
                <a:gd name="connsiteX307" fmla="*/ 501158 w 1488880"/>
                <a:gd name="connsiteY307" fmla="*/ 1127241 h 1873264"/>
                <a:gd name="connsiteX308" fmla="*/ 620752 w 1488880"/>
                <a:gd name="connsiteY308" fmla="*/ 1138631 h 1873264"/>
                <a:gd name="connsiteX309" fmla="*/ 649227 w 1488880"/>
                <a:gd name="connsiteY309" fmla="*/ 1127241 h 1873264"/>
                <a:gd name="connsiteX310" fmla="*/ 597973 w 1488880"/>
                <a:gd name="connsiteY310" fmla="*/ 1098767 h 1873264"/>
                <a:gd name="connsiteX311" fmla="*/ 575193 w 1488880"/>
                <a:gd name="connsiteY311" fmla="*/ 1081683 h 1873264"/>
                <a:gd name="connsiteX312" fmla="*/ 569498 w 1488880"/>
                <a:gd name="connsiteY312" fmla="*/ 1064598 h 1873264"/>
                <a:gd name="connsiteX313" fmla="*/ 552413 w 1488880"/>
                <a:gd name="connsiteY313" fmla="*/ 1053208 h 1873264"/>
                <a:gd name="connsiteX314" fmla="*/ 518243 w 1488880"/>
                <a:gd name="connsiteY314" fmla="*/ 1019039 h 1873264"/>
                <a:gd name="connsiteX315" fmla="*/ 501158 w 1488880"/>
                <a:gd name="connsiteY315" fmla="*/ 1001955 h 1873264"/>
                <a:gd name="connsiteX316" fmla="*/ 478378 w 1488880"/>
                <a:gd name="connsiteY316" fmla="*/ 990565 h 1873264"/>
                <a:gd name="connsiteX317" fmla="*/ 461293 w 1488880"/>
                <a:gd name="connsiteY317" fmla="*/ 984870 h 1873264"/>
                <a:gd name="connsiteX318" fmla="*/ 427123 w 1488880"/>
                <a:gd name="connsiteY318" fmla="*/ 956396 h 1873264"/>
                <a:gd name="connsiteX319" fmla="*/ 421428 w 1488880"/>
                <a:gd name="connsiteY319" fmla="*/ 933617 h 1873264"/>
                <a:gd name="connsiteX320" fmla="*/ 404343 w 1488880"/>
                <a:gd name="connsiteY320" fmla="*/ 927922 h 1873264"/>
                <a:gd name="connsiteX321" fmla="*/ 387258 w 1488880"/>
                <a:gd name="connsiteY321" fmla="*/ 916532 h 1873264"/>
                <a:gd name="connsiteX322" fmla="*/ 375868 w 1488880"/>
                <a:gd name="connsiteY322" fmla="*/ 899448 h 1873264"/>
                <a:gd name="connsiteX323" fmla="*/ 358783 w 1488880"/>
                <a:gd name="connsiteY323" fmla="*/ 893753 h 1873264"/>
                <a:gd name="connsiteX324" fmla="*/ 353088 w 1488880"/>
                <a:gd name="connsiteY324" fmla="*/ 836805 h 1873264"/>
                <a:gd name="connsiteX325" fmla="*/ 347394 w 1488880"/>
                <a:gd name="connsiteY325" fmla="*/ 819720 h 1873264"/>
                <a:gd name="connsiteX326" fmla="*/ 341699 w 1488880"/>
                <a:gd name="connsiteY326" fmla="*/ 796941 h 1873264"/>
                <a:gd name="connsiteX327" fmla="*/ 324614 w 1488880"/>
                <a:gd name="connsiteY327" fmla="*/ 791246 h 1873264"/>
                <a:gd name="connsiteX328" fmla="*/ 239189 w 1488880"/>
                <a:gd name="connsiteY328" fmla="*/ 791246 h 1873264"/>
                <a:gd name="connsiteX329" fmla="*/ 216409 w 1488880"/>
                <a:gd name="connsiteY329" fmla="*/ 779857 h 1873264"/>
                <a:gd name="connsiteX330" fmla="*/ 199324 w 1488880"/>
                <a:gd name="connsiteY330" fmla="*/ 774162 h 1873264"/>
                <a:gd name="connsiteX331" fmla="*/ 193629 w 1488880"/>
                <a:gd name="connsiteY331" fmla="*/ 757077 h 1873264"/>
                <a:gd name="connsiteX332" fmla="*/ 267664 w 1488880"/>
                <a:gd name="connsiteY332" fmla="*/ 745688 h 1873264"/>
                <a:gd name="connsiteX333" fmla="*/ 284749 w 1488880"/>
                <a:gd name="connsiteY333" fmla="*/ 734298 h 1873264"/>
                <a:gd name="connsiteX334" fmla="*/ 313224 w 1488880"/>
                <a:gd name="connsiteY334" fmla="*/ 700129 h 1873264"/>
                <a:gd name="connsiteX335" fmla="*/ 324614 w 1488880"/>
                <a:gd name="connsiteY335" fmla="*/ 734298 h 1873264"/>
                <a:gd name="connsiteX336" fmla="*/ 330309 w 1488880"/>
                <a:gd name="connsiteY336" fmla="*/ 762772 h 1873264"/>
                <a:gd name="connsiteX337" fmla="*/ 353088 w 1488880"/>
                <a:gd name="connsiteY337" fmla="*/ 796941 h 1873264"/>
                <a:gd name="connsiteX338" fmla="*/ 364478 w 1488880"/>
                <a:gd name="connsiteY338" fmla="*/ 848194 h 1873264"/>
                <a:gd name="connsiteX339" fmla="*/ 375868 w 1488880"/>
                <a:gd name="connsiteY339" fmla="*/ 882363 h 1873264"/>
                <a:gd name="connsiteX340" fmla="*/ 421428 w 1488880"/>
                <a:gd name="connsiteY340" fmla="*/ 910838 h 1873264"/>
                <a:gd name="connsiteX341" fmla="*/ 466988 w 1488880"/>
                <a:gd name="connsiteY341" fmla="*/ 939312 h 1873264"/>
                <a:gd name="connsiteX342" fmla="*/ 455598 w 1488880"/>
                <a:gd name="connsiteY342" fmla="*/ 893753 h 1873264"/>
                <a:gd name="connsiteX343" fmla="*/ 444208 w 1488880"/>
                <a:gd name="connsiteY343" fmla="*/ 876669 h 1873264"/>
                <a:gd name="connsiteX344" fmla="*/ 449903 w 1488880"/>
                <a:gd name="connsiteY344" fmla="*/ 802636 h 1873264"/>
                <a:gd name="connsiteX345" fmla="*/ 438513 w 1488880"/>
                <a:gd name="connsiteY345" fmla="*/ 745688 h 1873264"/>
                <a:gd name="connsiteX346" fmla="*/ 427123 w 1488880"/>
                <a:gd name="connsiteY346" fmla="*/ 677350 h 1873264"/>
                <a:gd name="connsiteX347" fmla="*/ 421428 w 1488880"/>
                <a:gd name="connsiteY347" fmla="*/ 654570 h 1873264"/>
                <a:gd name="connsiteX348" fmla="*/ 410038 w 1488880"/>
                <a:gd name="connsiteY348" fmla="*/ 631791 h 1873264"/>
                <a:gd name="connsiteX349" fmla="*/ 404343 w 1488880"/>
                <a:gd name="connsiteY349" fmla="*/ 597622 h 1873264"/>
                <a:gd name="connsiteX350" fmla="*/ 387258 w 1488880"/>
                <a:gd name="connsiteY350" fmla="*/ 609012 h 1873264"/>
                <a:gd name="connsiteX351" fmla="*/ 421428 w 1488880"/>
                <a:gd name="connsiteY351" fmla="*/ 637486 h 1873264"/>
                <a:gd name="connsiteX352" fmla="*/ 449903 w 1488880"/>
                <a:gd name="connsiteY352" fmla="*/ 631791 h 1873264"/>
                <a:gd name="connsiteX353" fmla="*/ 512548 w 1488880"/>
                <a:gd name="connsiteY353" fmla="*/ 574843 h 1873264"/>
                <a:gd name="connsiteX354" fmla="*/ 518243 w 1488880"/>
                <a:gd name="connsiteY354" fmla="*/ 597622 h 1873264"/>
                <a:gd name="connsiteX355" fmla="*/ 523938 w 1488880"/>
                <a:gd name="connsiteY355" fmla="*/ 614706 h 1873264"/>
                <a:gd name="connsiteX356" fmla="*/ 506853 w 1488880"/>
                <a:gd name="connsiteY356" fmla="*/ 631791 h 1873264"/>
                <a:gd name="connsiteX357" fmla="*/ 472683 w 1488880"/>
                <a:gd name="connsiteY357" fmla="*/ 665960 h 1873264"/>
                <a:gd name="connsiteX358" fmla="*/ 506853 w 1488880"/>
                <a:gd name="connsiteY358" fmla="*/ 688739 h 1873264"/>
                <a:gd name="connsiteX359" fmla="*/ 523938 w 1488880"/>
                <a:gd name="connsiteY359" fmla="*/ 705824 h 1873264"/>
                <a:gd name="connsiteX360" fmla="*/ 569498 w 1488880"/>
                <a:gd name="connsiteY360" fmla="*/ 722908 h 1873264"/>
                <a:gd name="connsiteX361" fmla="*/ 546718 w 1488880"/>
                <a:gd name="connsiteY361" fmla="*/ 779857 h 1873264"/>
                <a:gd name="connsiteX362" fmla="*/ 518243 w 1488880"/>
                <a:gd name="connsiteY362" fmla="*/ 796941 h 1873264"/>
                <a:gd name="connsiteX363" fmla="*/ 501158 w 1488880"/>
                <a:gd name="connsiteY363" fmla="*/ 831110 h 1873264"/>
                <a:gd name="connsiteX364" fmla="*/ 489768 w 1488880"/>
                <a:gd name="connsiteY364" fmla="*/ 848194 h 1873264"/>
                <a:gd name="connsiteX365" fmla="*/ 495463 w 1488880"/>
                <a:gd name="connsiteY365" fmla="*/ 899448 h 1873264"/>
                <a:gd name="connsiteX366" fmla="*/ 501158 w 1488880"/>
                <a:gd name="connsiteY366" fmla="*/ 916532 h 1873264"/>
                <a:gd name="connsiteX367" fmla="*/ 518243 w 1488880"/>
                <a:gd name="connsiteY367" fmla="*/ 933617 h 1873264"/>
                <a:gd name="connsiteX368" fmla="*/ 541023 w 1488880"/>
                <a:gd name="connsiteY368" fmla="*/ 939312 h 1873264"/>
                <a:gd name="connsiteX369" fmla="*/ 563803 w 1488880"/>
                <a:gd name="connsiteY369" fmla="*/ 973481 h 1873264"/>
                <a:gd name="connsiteX370" fmla="*/ 580888 w 1488880"/>
                <a:gd name="connsiteY370" fmla="*/ 1013345 h 1873264"/>
                <a:gd name="connsiteX371" fmla="*/ 597973 w 1488880"/>
                <a:gd name="connsiteY371" fmla="*/ 1019039 h 1873264"/>
                <a:gd name="connsiteX372" fmla="*/ 615058 w 1488880"/>
                <a:gd name="connsiteY372" fmla="*/ 1019039 h 1873264"/>
                <a:gd name="connsiteX373" fmla="*/ 603668 w 1488880"/>
                <a:gd name="connsiteY373" fmla="*/ 939312 h 1873264"/>
                <a:gd name="connsiteX374" fmla="*/ 592278 w 1488880"/>
                <a:gd name="connsiteY374" fmla="*/ 916532 h 1873264"/>
                <a:gd name="connsiteX375" fmla="*/ 586583 w 1488880"/>
                <a:gd name="connsiteY375" fmla="*/ 893753 h 1873264"/>
                <a:gd name="connsiteX376" fmla="*/ 580888 w 1488880"/>
                <a:gd name="connsiteY376" fmla="*/ 848194 h 1873264"/>
                <a:gd name="connsiteX377" fmla="*/ 615058 w 1488880"/>
                <a:gd name="connsiteY377" fmla="*/ 859584 h 1873264"/>
                <a:gd name="connsiteX378" fmla="*/ 637837 w 1488880"/>
                <a:gd name="connsiteY378" fmla="*/ 853889 h 1873264"/>
                <a:gd name="connsiteX379" fmla="*/ 626447 w 1488880"/>
                <a:gd name="connsiteY379" fmla="*/ 836805 h 1873264"/>
                <a:gd name="connsiteX380" fmla="*/ 592278 w 1488880"/>
                <a:gd name="connsiteY380" fmla="*/ 819720 h 1873264"/>
                <a:gd name="connsiteX381" fmla="*/ 586583 w 1488880"/>
                <a:gd name="connsiteY381" fmla="*/ 802636 h 1873264"/>
                <a:gd name="connsiteX382" fmla="*/ 632142 w 1488880"/>
                <a:gd name="connsiteY382" fmla="*/ 762772 h 1873264"/>
                <a:gd name="connsiteX383" fmla="*/ 626447 w 1488880"/>
                <a:gd name="connsiteY383" fmla="*/ 745688 h 1873264"/>
                <a:gd name="connsiteX384" fmla="*/ 632142 w 1488880"/>
                <a:gd name="connsiteY384" fmla="*/ 802636 h 1873264"/>
                <a:gd name="connsiteX385" fmla="*/ 654922 w 1488880"/>
                <a:gd name="connsiteY385" fmla="*/ 808331 h 1873264"/>
                <a:gd name="connsiteX386" fmla="*/ 677702 w 1488880"/>
                <a:gd name="connsiteY386" fmla="*/ 882363 h 1873264"/>
                <a:gd name="connsiteX387" fmla="*/ 694787 w 1488880"/>
                <a:gd name="connsiteY387" fmla="*/ 893753 h 1873264"/>
                <a:gd name="connsiteX388" fmla="*/ 683397 w 1488880"/>
                <a:gd name="connsiteY388" fmla="*/ 916532 h 1873264"/>
                <a:gd name="connsiteX389" fmla="*/ 700482 w 1488880"/>
                <a:gd name="connsiteY389" fmla="*/ 990565 h 1873264"/>
                <a:gd name="connsiteX390" fmla="*/ 711872 w 1488880"/>
                <a:gd name="connsiteY390" fmla="*/ 1007650 h 1873264"/>
                <a:gd name="connsiteX391" fmla="*/ 717567 w 1488880"/>
                <a:gd name="connsiteY391" fmla="*/ 1024734 h 1873264"/>
                <a:gd name="connsiteX392" fmla="*/ 740347 w 1488880"/>
                <a:gd name="connsiteY392" fmla="*/ 1030429 h 1873264"/>
                <a:gd name="connsiteX393" fmla="*/ 757432 w 1488880"/>
                <a:gd name="connsiteY393" fmla="*/ 1036124 h 1873264"/>
                <a:gd name="connsiteX394" fmla="*/ 808687 w 1488880"/>
                <a:gd name="connsiteY394" fmla="*/ 1058903 h 1873264"/>
                <a:gd name="connsiteX395" fmla="*/ 820077 w 1488880"/>
                <a:gd name="connsiteY395" fmla="*/ 1081683 h 1873264"/>
                <a:gd name="connsiteX396" fmla="*/ 859942 w 1488880"/>
                <a:gd name="connsiteY396" fmla="*/ 1098767 h 1873264"/>
                <a:gd name="connsiteX397" fmla="*/ 842857 w 1488880"/>
                <a:gd name="connsiteY397" fmla="*/ 1110157 h 1873264"/>
                <a:gd name="connsiteX398" fmla="*/ 825772 w 1488880"/>
                <a:gd name="connsiteY398" fmla="*/ 1098767 h 1873264"/>
                <a:gd name="connsiteX399" fmla="*/ 797297 w 1488880"/>
                <a:gd name="connsiteY399" fmla="*/ 1070293 h 1873264"/>
                <a:gd name="connsiteX400" fmla="*/ 763127 w 1488880"/>
                <a:gd name="connsiteY400" fmla="*/ 1064598 h 1873264"/>
                <a:gd name="connsiteX401" fmla="*/ 700482 w 1488880"/>
                <a:gd name="connsiteY401" fmla="*/ 1041819 h 1873264"/>
                <a:gd name="connsiteX402" fmla="*/ 677702 w 1488880"/>
                <a:gd name="connsiteY402" fmla="*/ 1024734 h 1873264"/>
                <a:gd name="connsiteX403" fmla="*/ 672007 w 1488880"/>
                <a:gd name="connsiteY403" fmla="*/ 933617 h 1873264"/>
                <a:gd name="connsiteX404" fmla="*/ 637837 w 1488880"/>
                <a:gd name="connsiteY404" fmla="*/ 910838 h 1873264"/>
                <a:gd name="connsiteX405" fmla="*/ 558108 w 1488880"/>
                <a:gd name="connsiteY405" fmla="*/ 939312 h 1873264"/>
                <a:gd name="connsiteX406" fmla="*/ 580888 w 1488880"/>
                <a:gd name="connsiteY406" fmla="*/ 984870 h 1873264"/>
                <a:gd name="connsiteX407" fmla="*/ 615058 w 1488880"/>
                <a:gd name="connsiteY407" fmla="*/ 1007650 h 1873264"/>
                <a:gd name="connsiteX408" fmla="*/ 632142 w 1488880"/>
                <a:gd name="connsiteY408" fmla="*/ 1047514 h 1873264"/>
                <a:gd name="connsiteX409" fmla="*/ 643532 w 1488880"/>
                <a:gd name="connsiteY409" fmla="*/ 1081683 h 1873264"/>
                <a:gd name="connsiteX410" fmla="*/ 700482 w 1488880"/>
                <a:gd name="connsiteY410" fmla="*/ 1087377 h 1873264"/>
                <a:gd name="connsiteX411" fmla="*/ 751737 w 1488880"/>
                <a:gd name="connsiteY411" fmla="*/ 1087377 h 1873264"/>
                <a:gd name="connsiteX412" fmla="*/ 768822 w 1488880"/>
                <a:gd name="connsiteY412" fmla="*/ 1161410 h 1873264"/>
                <a:gd name="connsiteX413" fmla="*/ 785907 w 1488880"/>
                <a:gd name="connsiteY413" fmla="*/ 1172800 h 1873264"/>
                <a:gd name="connsiteX414" fmla="*/ 825772 w 1488880"/>
                <a:gd name="connsiteY414" fmla="*/ 1167105 h 1873264"/>
                <a:gd name="connsiteX415" fmla="*/ 882722 w 1488880"/>
                <a:gd name="connsiteY415" fmla="*/ 1161410 h 1873264"/>
                <a:gd name="connsiteX416" fmla="*/ 911196 w 1488880"/>
                <a:gd name="connsiteY416" fmla="*/ 1144326 h 1873264"/>
                <a:gd name="connsiteX417" fmla="*/ 928281 w 1488880"/>
                <a:gd name="connsiteY417" fmla="*/ 1138631 h 1873264"/>
                <a:gd name="connsiteX418" fmla="*/ 916891 w 1488880"/>
                <a:gd name="connsiteY418" fmla="*/ 1075988 h 1873264"/>
                <a:gd name="connsiteX419" fmla="*/ 905501 w 1488880"/>
                <a:gd name="connsiteY419" fmla="*/ 1053208 h 1873264"/>
                <a:gd name="connsiteX420" fmla="*/ 888416 w 1488880"/>
                <a:gd name="connsiteY420" fmla="*/ 1047514 h 1873264"/>
                <a:gd name="connsiteX421" fmla="*/ 888416 w 1488880"/>
                <a:gd name="connsiteY421" fmla="*/ 1007650 h 1873264"/>
                <a:gd name="connsiteX422" fmla="*/ 882722 w 1488880"/>
                <a:gd name="connsiteY422" fmla="*/ 967786 h 1873264"/>
                <a:gd name="connsiteX423" fmla="*/ 865637 w 1488880"/>
                <a:gd name="connsiteY423" fmla="*/ 962091 h 1873264"/>
                <a:gd name="connsiteX424" fmla="*/ 842857 w 1488880"/>
                <a:gd name="connsiteY424" fmla="*/ 956396 h 1873264"/>
                <a:gd name="connsiteX425" fmla="*/ 808687 w 1488880"/>
                <a:gd name="connsiteY425" fmla="*/ 939312 h 1873264"/>
                <a:gd name="connsiteX426" fmla="*/ 802992 w 1488880"/>
                <a:gd name="connsiteY426" fmla="*/ 956396 h 1873264"/>
                <a:gd name="connsiteX427" fmla="*/ 791602 w 1488880"/>
                <a:gd name="connsiteY427" fmla="*/ 973481 h 1873264"/>
                <a:gd name="connsiteX428" fmla="*/ 774517 w 1488880"/>
                <a:gd name="connsiteY428" fmla="*/ 967786 h 1873264"/>
                <a:gd name="connsiteX429" fmla="*/ 797297 w 1488880"/>
                <a:gd name="connsiteY429" fmla="*/ 905143 h 1873264"/>
                <a:gd name="connsiteX430" fmla="*/ 774517 w 1488880"/>
                <a:gd name="connsiteY430" fmla="*/ 893753 h 1873264"/>
                <a:gd name="connsiteX431" fmla="*/ 751737 w 1488880"/>
                <a:gd name="connsiteY431" fmla="*/ 870974 h 1873264"/>
                <a:gd name="connsiteX432" fmla="*/ 740347 w 1488880"/>
                <a:gd name="connsiteY432" fmla="*/ 831110 h 1873264"/>
                <a:gd name="connsiteX433" fmla="*/ 797297 w 1488880"/>
                <a:gd name="connsiteY433" fmla="*/ 802636 h 1873264"/>
                <a:gd name="connsiteX434" fmla="*/ 780212 w 1488880"/>
                <a:gd name="connsiteY434" fmla="*/ 808331 h 1873264"/>
                <a:gd name="connsiteX435" fmla="*/ 791602 w 1488880"/>
                <a:gd name="connsiteY435" fmla="*/ 831110 h 1873264"/>
                <a:gd name="connsiteX436" fmla="*/ 797297 w 1488880"/>
                <a:gd name="connsiteY436" fmla="*/ 848194 h 1873264"/>
                <a:gd name="connsiteX437" fmla="*/ 814382 w 1488880"/>
                <a:gd name="connsiteY437" fmla="*/ 859584 h 1873264"/>
                <a:gd name="connsiteX438" fmla="*/ 825772 w 1488880"/>
                <a:gd name="connsiteY438" fmla="*/ 876669 h 1873264"/>
                <a:gd name="connsiteX439" fmla="*/ 854247 w 1488880"/>
                <a:gd name="connsiteY439" fmla="*/ 893753 h 1873264"/>
                <a:gd name="connsiteX440" fmla="*/ 871332 w 1488880"/>
                <a:gd name="connsiteY440" fmla="*/ 905143 h 1873264"/>
                <a:gd name="connsiteX441" fmla="*/ 905501 w 1488880"/>
                <a:gd name="connsiteY441" fmla="*/ 927922 h 1873264"/>
                <a:gd name="connsiteX442" fmla="*/ 916891 w 1488880"/>
                <a:gd name="connsiteY442" fmla="*/ 870974 h 1873264"/>
                <a:gd name="connsiteX443" fmla="*/ 922586 w 1488880"/>
                <a:gd name="connsiteY443" fmla="*/ 842500 h 1873264"/>
                <a:gd name="connsiteX444" fmla="*/ 905501 w 1488880"/>
                <a:gd name="connsiteY444" fmla="*/ 831110 h 1873264"/>
                <a:gd name="connsiteX445" fmla="*/ 877027 w 1488880"/>
                <a:gd name="connsiteY445" fmla="*/ 785551 h 1873264"/>
                <a:gd name="connsiteX446" fmla="*/ 865637 w 1488880"/>
                <a:gd name="connsiteY446" fmla="*/ 768467 h 1873264"/>
                <a:gd name="connsiteX447" fmla="*/ 854247 w 1488880"/>
                <a:gd name="connsiteY447" fmla="*/ 745688 h 1873264"/>
                <a:gd name="connsiteX448" fmla="*/ 825772 w 1488880"/>
                <a:gd name="connsiteY448" fmla="*/ 711519 h 1873264"/>
                <a:gd name="connsiteX449" fmla="*/ 814382 w 1488880"/>
                <a:gd name="connsiteY449" fmla="*/ 683044 h 1873264"/>
                <a:gd name="connsiteX450" fmla="*/ 797297 w 1488880"/>
                <a:gd name="connsiteY450" fmla="*/ 665960 h 1873264"/>
                <a:gd name="connsiteX451" fmla="*/ 763127 w 1488880"/>
                <a:gd name="connsiteY451" fmla="*/ 643181 h 1873264"/>
                <a:gd name="connsiteX452" fmla="*/ 746042 w 1488880"/>
                <a:gd name="connsiteY452" fmla="*/ 648875 h 1873264"/>
                <a:gd name="connsiteX453" fmla="*/ 751737 w 1488880"/>
                <a:gd name="connsiteY453" fmla="*/ 688739 h 1873264"/>
                <a:gd name="connsiteX454" fmla="*/ 746042 w 1488880"/>
                <a:gd name="connsiteY454" fmla="*/ 705824 h 1873264"/>
                <a:gd name="connsiteX455" fmla="*/ 728957 w 1488880"/>
                <a:gd name="connsiteY455" fmla="*/ 700129 h 1873264"/>
                <a:gd name="connsiteX456" fmla="*/ 711872 w 1488880"/>
                <a:gd name="connsiteY456" fmla="*/ 683044 h 1873264"/>
                <a:gd name="connsiteX457" fmla="*/ 717567 w 1488880"/>
                <a:gd name="connsiteY457" fmla="*/ 665960 h 1873264"/>
                <a:gd name="connsiteX458" fmla="*/ 751737 w 1488880"/>
                <a:gd name="connsiteY458" fmla="*/ 648875 h 1873264"/>
                <a:gd name="connsiteX459" fmla="*/ 763127 w 1488880"/>
                <a:gd name="connsiteY459" fmla="*/ 631791 h 1873264"/>
                <a:gd name="connsiteX460" fmla="*/ 734652 w 1488880"/>
                <a:gd name="connsiteY460" fmla="*/ 620401 h 1873264"/>
                <a:gd name="connsiteX461" fmla="*/ 706177 w 1488880"/>
                <a:gd name="connsiteY461" fmla="*/ 591927 h 1873264"/>
                <a:gd name="connsiteX462" fmla="*/ 666312 w 1488880"/>
                <a:gd name="connsiteY462" fmla="*/ 569148 h 1873264"/>
                <a:gd name="connsiteX463" fmla="*/ 654922 w 1488880"/>
                <a:gd name="connsiteY463" fmla="*/ 552063 h 1873264"/>
                <a:gd name="connsiteX464" fmla="*/ 672007 w 1488880"/>
                <a:gd name="connsiteY464" fmla="*/ 540674 h 1873264"/>
                <a:gd name="connsiteX465" fmla="*/ 700482 w 1488880"/>
                <a:gd name="connsiteY465" fmla="*/ 517894 h 1873264"/>
                <a:gd name="connsiteX466" fmla="*/ 683397 w 1488880"/>
                <a:gd name="connsiteY466" fmla="*/ 512199 h 1873264"/>
                <a:gd name="connsiteX467" fmla="*/ 700482 w 1488880"/>
                <a:gd name="connsiteY467" fmla="*/ 523589 h 1873264"/>
                <a:gd name="connsiteX468" fmla="*/ 723262 w 1488880"/>
                <a:gd name="connsiteY468" fmla="*/ 512199 h 1873264"/>
                <a:gd name="connsiteX469" fmla="*/ 711872 w 1488880"/>
                <a:gd name="connsiteY469" fmla="*/ 495115 h 1873264"/>
                <a:gd name="connsiteX470" fmla="*/ 689092 w 1488880"/>
                <a:gd name="connsiteY470" fmla="*/ 489420 h 1873264"/>
                <a:gd name="connsiteX471" fmla="*/ 672007 w 1488880"/>
                <a:gd name="connsiteY471" fmla="*/ 466641 h 1873264"/>
                <a:gd name="connsiteX472" fmla="*/ 706177 w 1488880"/>
                <a:gd name="connsiteY472" fmla="*/ 478030 h 1873264"/>
                <a:gd name="connsiteX473" fmla="*/ 723262 w 1488880"/>
                <a:gd name="connsiteY473" fmla="*/ 500810 h 1873264"/>
                <a:gd name="connsiteX474" fmla="*/ 763127 w 1488880"/>
                <a:gd name="connsiteY474" fmla="*/ 466641 h 1873264"/>
                <a:gd name="connsiteX475" fmla="*/ 757432 w 1488880"/>
                <a:gd name="connsiteY475" fmla="*/ 443861 h 1873264"/>
                <a:gd name="connsiteX476" fmla="*/ 734652 w 1488880"/>
                <a:gd name="connsiteY476" fmla="*/ 426777 h 1873264"/>
                <a:gd name="connsiteX477" fmla="*/ 780212 w 1488880"/>
                <a:gd name="connsiteY477" fmla="*/ 403998 h 1873264"/>
                <a:gd name="connsiteX478" fmla="*/ 768822 w 1488880"/>
                <a:gd name="connsiteY478" fmla="*/ 409693 h 1873264"/>
                <a:gd name="connsiteX479" fmla="*/ 757432 w 1488880"/>
                <a:gd name="connsiteY479" fmla="*/ 489420 h 1873264"/>
                <a:gd name="connsiteX480" fmla="*/ 746042 w 1488880"/>
                <a:gd name="connsiteY480" fmla="*/ 506505 h 1873264"/>
                <a:gd name="connsiteX481" fmla="*/ 740347 w 1488880"/>
                <a:gd name="connsiteY481" fmla="*/ 552063 h 1873264"/>
                <a:gd name="connsiteX482" fmla="*/ 797297 w 1488880"/>
                <a:gd name="connsiteY482" fmla="*/ 586232 h 1873264"/>
                <a:gd name="connsiteX483" fmla="*/ 825772 w 1488880"/>
                <a:gd name="connsiteY483" fmla="*/ 603317 h 1873264"/>
                <a:gd name="connsiteX484" fmla="*/ 842857 w 1488880"/>
                <a:gd name="connsiteY484" fmla="*/ 609012 h 1873264"/>
                <a:gd name="connsiteX485" fmla="*/ 865637 w 1488880"/>
                <a:gd name="connsiteY485" fmla="*/ 631791 h 1873264"/>
                <a:gd name="connsiteX486" fmla="*/ 871332 w 1488880"/>
                <a:gd name="connsiteY486" fmla="*/ 654570 h 1873264"/>
                <a:gd name="connsiteX487" fmla="*/ 899806 w 1488880"/>
                <a:gd name="connsiteY487" fmla="*/ 683044 h 1873264"/>
                <a:gd name="connsiteX488" fmla="*/ 922586 w 1488880"/>
                <a:gd name="connsiteY488" fmla="*/ 677350 h 1873264"/>
                <a:gd name="connsiteX489" fmla="*/ 916891 w 1488880"/>
                <a:gd name="connsiteY489" fmla="*/ 643181 h 1873264"/>
                <a:gd name="connsiteX490" fmla="*/ 911196 w 1488880"/>
                <a:gd name="connsiteY490" fmla="*/ 614706 h 1873264"/>
                <a:gd name="connsiteX491" fmla="*/ 928281 w 1488880"/>
                <a:gd name="connsiteY491" fmla="*/ 500810 h 1873264"/>
                <a:gd name="connsiteX492" fmla="*/ 939671 w 1488880"/>
                <a:gd name="connsiteY492" fmla="*/ 472336 h 1873264"/>
                <a:gd name="connsiteX493" fmla="*/ 905501 w 1488880"/>
                <a:gd name="connsiteY493" fmla="*/ 403998 h 1873264"/>
                <a:gd name="connsiteX494" fmla="*/ 922586 w 1488880"/>
                <a:gd name="connsiteY494" fmla="*/ 392608 h 1873264"/>
                <a:gd name="connsiteX495" fmla="*/ 933976 w 1488880"/>
                <a:gd name="connsiteY495" fmla="*/ 375524 h 1873264"/>
                <a:gd name="connsiteX496" fmla="*/ 939671 w 1488880"/>
                <a:gd name="connsiteY496" fmla="*/ 403998 h 1873264"/>
                <a:gd name="connsiteX497" fmla="*/ 945366 w 1488880"/>
                <a:gd name="connsiteY497" fmla="*/ 443861 h 1873264"/>
                <a:gd name="connsiteX498" fmla="*/ 973841 w 1488880"/>
                <a:gd name="connsiteY498" fmla="*/ 438167 h 1873264"/>
                <a:gd name="connsiteX499" fmla="*/ 996621 w 1488880"/>
                <a:gd name="connsiteY499" fmla="*/ 398303 h 1873264"/>
                <a:gd name="connsiteX500" fmla="*/ 973841 w 1488880"/>
                <a:gd name="connsiteY500" fmla="*/ 415387 h 1873264"/>
                <a:gd name="connsiteX501" fmla="*/ 956756 w 1488880"/>
                <a:gd name="connsiteY501" fmla="*/ 449556 h 1873264"/>
                <a:gd name="connsiteX502" fmla="*/ 956756 w 1488880"/>
                <a:gd name="connsiteY502" fmla="*/ 586232 h 1873264"/>
                <a:gd name="connsiteX503" fmla="*/ 962451 w 1488880"/>
                <a:gd name="connsiteY503" fmla="*/ 779857 h 1873264"/>
                <a:gd name="connsiteX504" fmla="*/ 1036486 w 1488880"/>
                <a:gd name="connsiteY504" fmla="*/ 768467 h 1873264"/>
                <a:gd name="connsiteX505" fmla="*/ 1042181 w 1488880"/>
                <a:gd name="connsiteY505" fmla="*/ 734298 h 1873264"/>
                <a:gd name="connsiteX506" fmla="*/ 1053571 w 1488880"/>
                <a:gd name="connsiteY506" fmla="*/ 700129 h 1873264"/>
                <a:gd name="connsiteX507" fmla="*/ 1059266 w 1488880"/>
                <a:gd name="connsiteY507" fmla="*/ 677350 h 1873264"/>
                <a:gd name="connsiteX508" fmla="*/ 1076351 w 1488880"/>
                <a:gd name="connsiteY508" fmla="*/ 643181 h 1873264"/>
                <a:gd name="connsiteX509" fmla="*/ 1082046 w 1488880"/>
                <a:gd name="connsiteY509" fmla="*/ 609012 h 1873264"/>
                <a:gd name="connsiteX510" fmla="*/ 1116216 w 1488880"/>
                <a:gd name="connsiteY510" fmla="*/ 586232 h 1873264"/>
                <a:gd name="connsiteX511" fmla="*/ 1127606 w 1488880"/>
                <a:gd name="connsiteY511" fmla="*/ 569148 h 1873264"/>
                <a:gd name="connsiteX512" fmla="*/ 1110521 w 1488880"/>
                <a:gd name="connsiteY512" fmla="*/ 563453 h 1873264"/>
                <a:gd name="connsiteX513" fmla="*/ 1116216 w 1488880"/>
                <a:gd name="connsiteY513" fmla="*/ 523589 h 1873264"/>
                <a:gd name="connsiteX514" fmla="*/ 1121911 w 1488880"/>
                <a:gd name="connsiteY514" fmla="*/ 472336 h 1873264"/>
                <a:gd name="connsiteX515" fmla="*/ 1184555 w 1488880"/>
                <a:gd name="connsiteY515" fmla="*/ 489420 h 1873264"/>
                <a:gd name="connsiteX516" fmla="*/ 1201640 w 1488880"/>
                <a:gd name="connsiteY516" fmla="*/ 512199 h 1873264"/>
                <a:gd name="connsiteX517" fmla="*/ 1207335 w 1488880"/>
                <a:gd name="connsiteY517" fmla="*/ 546368 h 1873264"/>
                <a:gd name="connsiteX518" fmla="*/ 1195945 w 1488880"/>
                <a:gd name="connsiteY518" fmla="*/ 563453 h 1873264"/>
                <a:gd name="connsiteX519" fmla="*/ 1156080 w 1488880"/>
                <a:gd name="connsiteY519" fmla="*/ 597622 h 1873264"/>
                <a:gd name="connsiteX520" fmla="*/ 1144691 w 1488880"/>
                <a:gd name="connsiteY520" fmla="*/ 620401 h 1873264"/>
                <a:gd name="connsiteX521" fmla="*/ 1110521 w 1488880"/>
                <a:gd name="connsiteY521" fmla="*/ 677350 h 1873264"/>
                <a:gd name="connsiteX522" fmla="*/ 1087741 w 1488880"/>
                <a:gd name="connsiteY522" fmla="*/ 739993 h 1873264"/>
                <a:gd name="connsiteX523" fmla="*/ 1076351 w 1488880"/>
                <a:gd name="connsiteY523" fmla="*/ 762772 h 1873264"/>
                <a:gd name="connsiteX524" fmla="*/ 1013706 w 1488880"/>
                <a:gd name="connsiteY524" fmla="*/ 814025 h 1873264"/>
                <a:gd name="connsiteX525" fmla="*/ 996621 w 1488880"/>
                <a:gd name="connsiteY525" fmla="*/ 819720 h 1873264"/>
                <a:gd name="connsiteX526" fmla="*/ 968146 w 1488880"/>
                <a:gd name="connsiteY526" fmla="*/ 842500 h 1873264"/>
                <a:gd name="connsiteX527" fmla="*/ 962451 w 1488880"/>
                <a:gd name="connsiteY527" fmla="*/ 859584 h 1873264"/>
                <a:gd name="connsiteX528" fmla="*/ 968146 w 1488880"/>
                <a:gd name="connsiteY528" fmla="*/ 962091 h 1873264"/>
                <a:gd name="connsiteX529" fmla="*/ 1047876 w 1488880"/>
                <a:gd name="connsiteY529" fmla="*/ 956396 h 1873264"/>
                <a:gd name="connsiteX530" fmla="*/ 1070656 w 1488880"/>
                <a:gd name="connsiteY530" fmla="*/ 950701 h 1873264"/>
                <a:gd name="connsiteX531" fmla="*/ 1059266 w 1488880"/>
                <a:gd name="connsiteY531" fmla="*/ 933617 h 1873264"/>
                <a:gd name="connsiteX532" fmla="*/ 1064961 w 1488880"/>
                <a:gd name="connsiteY532" fmla="*/ 888058 h 1873264"/>
                <a:gd name="connsiteX533" fmla="*/ 1104826 w 1488880"/>
                <a:gd name="connsiteY533" fmla="*/ 893753 h 1873264"/>
                <a:gd name="connsiteX534" fmla="*/ 1110521 w 1488880"/>
                <a:gd name="connsiteY534" fmla="*/ 910838 h 1873264"/>
                <a:gd name="connsiteX535" fmla="*/ 1144691 w 1488880"/>
                <a:gd name="connsiteY535" fmla="*/ 933617 h 1873264"/>
                <a:gd name="connsiteX536" fmla="*/ 1218725 w 1488880"/>
                <a:gd name="connsiteY536" fmla="*/ 893753 h 1873264"/>
                <a:gd name="connsiteX537" fmla="*/ 1235810 w 1488880"/>
                <a:gd name="connsiteY537" fmla="*/ 762772 h 1873264"/>
                <a:gd name="connsiteX538" fmla="*/ 1252895 w 1488880"/>
                <a:gd name="connsiteY538" fmla="*/ 717213 h 1873264"/>
                <a:gd name="connsiteX539" fmla="*/ 1275675 w 1488880"/>
                <a:gd name="connsiteY539" fmla="*/ 722908 h 1873264"/>
                <a:gd name="connsiteX540" fmla="*/ 1281370 w 1488880"/>
                <a:gd name="connsiteY540" fmla="*/ 739993 h 1873264"/>
                <a:gd name="connsiteX541" fmla="*/ 1269980 w 1488880"/>
                <a:gd name="connsiteY541" fmla="*/ 791246 h 1873264"/>
                <a:gd name="connsiteX542" fmla="*/ 1264285 w 1488880"/>
                <a:gd name="connsiteY542" fmla="*/ 836805 h 1873264"/>
                <a:gd name="connsiteX543" fmla="*/ 1241505 w 1488880"/>
                <a:gd name="connsiteY543" fmla="*/ 882363 h 1873264"/>
                <a:gd name="connsiteX544" fmla="*/ 1235810 w 1488880"/>
                <a:gd name="connsiteY544" fmla="*/ 899448 h 1873264"/>
                <a:gd name="connsiteX545" fmla="*/ 1275675 w 1488880"/>
                <a:gd name="connsiteY545" fmla="*/ 927922 h 1873264"/>
                <a:gd name="connsiteX546" fmla="*/ 1298455 w 1488880"/>
                <a:gd name="connsiteY546" fmla="*/ 933617 h 1873264"/>
                <a:gd name="connsiteX547" fmla="*/ 1241505 w 1488880"/>
                <a:gd name="connsiteY547" fmla="*/ 956396 h 1873264"/>
                <a:gd name="connsiteX548" fmla="*/ 1201640 w 1488880"/>
                <a:gd name="connsiteY548" fmla="*/ 967786 h 1873264"/>
                <a:gd name="connsiteX549" fmla="*/ 1190250 w 1488880"/>
                <a:gd name="connsiteY549" fmla="*/ 984870 h 1873264"/>
                <a:gd name="connsiteX550" fmla="*/ 1201640 w 1488880"/>
                <a:gd name="connsiteY550" fmla="*/ 1024734 h 1873264"/>
                <a:gd name="connsiteX551" fmla="*/ 1184555 w 1488880"/>
                <a:gd name="connsiteY551" fmla="*/ 1030429 h 1873264"/>
                <a:gd name="connsiteX552" fmla="*/ 1167470 w 1488880"/>
                <a:gd name="connsiteY552" fmla="*/ 1019039 h 1873264"/>
                <a:gd name="connsiteX553" fmla="*/ 1156080 w 1488880"/>
                <a:gd name="connsiteY553" fmla="*/ 1036124 h 1873264"/>
                <a:gd name="connsiteX554" fmla="*/ 1138996 w 1488880"/>
                <a:gd name="connsiteY554" fmla="*/ 1041819 h 1873264"/>
                <a:gd name="connsiteX555" fmla="*/ 1133301 w 1488880"/>
                <a:gd name="connsiteY555" fmla="*/ 1001955 h 1873264"/>
                <a:gd name="connsiteX556" fmla="*/ 1116216 w 1488880"/>
                <a:gd name="connsiteY556" fmla="*/ 990565 h 1873264"/>
                <a:gd name="connsiteX557" fmla="*/ 1030791 w 1488880"/>
                <a:gd name="connsiteY557" fmla="*/ 996260 h 1873264"/>
                <a:gd name="connsiteX558" fmla="*/ 1013706 w 1488880"/>
                <a:gd name="connsiteY558" fmla="*/ 1007650 h 1873264"/>
                <a:gd name="connsiteX559" fmla="*/ 1019401 w 1488880"/>
                <a:gd name="connsiteY559" fmla="*/ 1127241 h 1873264"/>
                <a:gd name="connsiteX560" fmla="*/ 1053571 w 1488880"/>
                <a:gd name="connsiteY560" fmla="*/ 1144326 h 1873264"/>
                <a:gd name="connsiteX561" fmla="*/ 1150385 w 1488880"/>
                <a:gd name="connsiteY561" fmla="*/ 1150021 h 1873264"/>
                <a:gd name="connsiteX562" fmla="*/ 1184555 w 1488880"/>
                <a:gd name="connsiteY562" fmla="*/ 1155715 h 1873264"/>
                <a:gd name="connsiteX563" fmla="*/ 1201640 w 1488880"/>
                <a:gd name="connsiteY563" fmla="*/ 1161410 h 1873264"/>
                <a:gd name="connsiteX564" fmla="*/ 1258590 w 1488880"/>
                <a:gd name="connsiteY564" fmla="*/ 1155715 h 1873264"/>
                <a:gd name="connsiteX565" fmla="*/ 1287065 w 1488880"/>
                <a:gd name="connsiteY565" fmla="*/ 1127241 h 1873264"/>
                <a:gd name="connsiteX566" fmla="*/ 1304150 w 1488880"/>
                <a:gd name="connsiteY566" fmla="*/ 1115852 h 1873264"/>
                <a:gd name="connsiteX567" fmla="*/ 1315540 w 1488880"/>
                <a:gd name="connsiteY567" fmla="*/ 1093072 h 1873264"/>
                <a:gd name="connsiteX568" fmla="*/ 1332625 w 1488880"/>
                <a:gd name="connsiteY568" fmla="*/ 1075988 h 1873264"/>
                <a:gd name="connsiteX569" fmla="*/ 1355405 w 1488880"/>
                <a:gd name="connsiteY569" fmla="*/ 1047514 h 1873264"/>
                <a:gd name="connsiteX570" fmla="*/ 1378185 w 1488880"/>
                <a:gd name="connsiteY570" fmla="*/ 1007650 h 1873264"/>
                <a:gd name="connsiteX571" fmla="*/ 1383880 w 1488880"/>
                <a:gd name="connsiteY571" fmla="*/ 990565 h 1873264"/>
                <a:gd name="connsiteX572" fmla="*/ 1412355 w 1488880"/>
                <a:gd name="connsiteY572" fmla="*/ 967786 h 1873264"/>
                <a:gd name="connsiteX573" fmla="*/ 1418049 w 1488880"/>
                <a:gd name="connsiteY573" fmla="*/ 950701 h 1873264"/>
                <a:gd name="connsiteX574" fmla="*/ 1429439 w 1488880"/>
                <a:gd name="connsiteY574" fmla="*/ 927922 h 1873264"/>
                <a:gd name="connsiteX575" fmla="*/ 1418049 w 1488880"/>
                <a:gd name="connsiteY575" fmla="*/ 893753 h 1873264"/>
                <a:gd name="connsiteX576" fmla="*/ 1429439 w 1488880"/>
                <a:gd name="connsiteY576" fmla="*/ 836805 h 1873264"/>
                <a:gd name="connsiteX577" fmla="*/ 1446524 w 1488880"/>
                <a:gd name="connsiteY577" fmla="*/ 814025 h 1873264"/>
                <a:gd name="connsiteX578" fmla="*/ 1469304 w 1488880"/>
                <a:gd name="connsiteY578" fmla="*/ 802636 h 1873264"/>
                <a:gd name="connsiteX579" fmla="*/ 1429439 w 1488880"/>
                <a:gd name="connsiteY579" fmla="*/ 295796 h 1873264"/>
                <a:gd name="connsiteX580" fmla="*/ 1457914 w 1488880"/>
                <a:gd name="connsiteY580" fmla="*/ 250237 h 1873264"/>
                <a:gd name="connsiteX581" fmla="*/ 1469304 w 1488880"/>
                <a:gd name="connsiteY581" fmla="*/ 233153 h 1873264"/>
                <a:gd name="connsiteX582" fmla="*/ 1480694 w 1488880"/>
                <a:gd name="connsiteY582" fmla="*/ 62308 h 1873264"/>
                <a:gd name="connsiteX0" fmla="*/ 1480694 w 1537045"/>
                <a:gd name="connsiteY0" fmla="*/ 62308 h 1873264"/>
                <a:gd name="connsiteX1" fmla="*/ 1425091 w 1537045"/>
                <a:gd name="connsiteY1" fmla="*/ 62662 h 1873264"/>
                <a:gd name="connsiteX2" fmla="*/ 1486389 w 1537045"/>
                <a:gd name="connsiteY2" fmla="*/ 814025 h 1873264"/>
                <a:gd name="connsiteX3" fmla="*/ 1474999 w 1537045"/>
                <a:gd name="connsiteY3" fmla="*/ 859584 h 1873264"/>
                <a:gd name="connsiteX4" fmla="*/ 1457914 w 1537045"/>
                <a:gd name="connsiteY4" fmla="*/ 922227 h 1873264"/>
                <a:gd name="connsiteX5" fmla="*/ 1452219 w 1537045"/>
                <a:gd name="connsiteY5" fmla="*/ 945007 h 1873264"/>
                <a:gd name="connsiteX6" fmla="*/ 1446524 w 1537045"/>
                <a:gd name="connsiteY6" fmla="*/ 979176 h 1873264"/>
                <a:gd name="connsiteX7" fmla="*/ 1412355 w 1537045"/>
                <a:gd name="connsiteY7" fmla="*/ 1001955 h 1873264"/>
                <a:gd name="connsiteX8" fmla="*/ 1361100 w 1537045"/>
                <a:gd name="connsiteY8" fmla="*/ 1058903 h 1873264"/>
                <a:gd name="connsiteX9" fmla="*/ 1338320 w 1537045"/>
                <a:gd name="connsiteY9" fmla="*/ 1110157 h 1873264"/>
                <a:gd name="connsiteX10" fmla="*/ 1315540 w 1537045"/>
                <a:gd name="connsiteY10" fmla="*/ 1155715 h 1873264"/>
                <a:gd name="connsiteX11" fmla="*/ 1298455 w 1537045"/>
                <a:gd name="connsiteY11" fmla="*/ 1184189 h 1873264"/>
                <a:gd name="connsiteX12" fmla="*/ 1281370 w 1537045"/>
                <a:gd name="connsiteY12" fmla="*/ 1189884 h 1873264"/>
                <a:gd name="connsiteX13" fmla="*/ 1235810 w 1537045"/>
                <a:gd name="connsiteY13" fmla="*/ 1206969 h 1873264"/>
                <a:gd name="connsiteX14" fmla="*/ 1218725 w 1537045"/>
                <a:gd name="connsiteY14" fmla="*/ 1218358 h 1873264"/>
                <a:gd name="connsiteX15" fmla="*/ 1224420 w 1537045"/>
                <a:gd name="connsiteY15" fmla="*/ 1241138 h 1873264"/>
                <a:gd name="connsiteX16" fmla="*/ 1241505 w 1537045"/>
                <a:gd name="connsiteY16" fmla="*/ 1246833 h 1873264"/>
                <a:gd name="connsiteX17" fmla="*/ 1281370 w 1537045"/>
                <a:gd name="connsiteY17" fmla="*/ 1275307 h 1873264"/>
                <a:gd name="connsiteX18" fmla="*/ 1315540 w 1537045"/>
                <a:gd name="connsiteY18" fmla="*/ 1298086 h 1873264"/>
                <a:gd name="connsiteX19" fmla="*/ 1326930 w 1537045"/>
                <a:gd name="connsiteY19" fmla="*/ 1315171 h 1873264"/>
                <a:gd name="connsiteX20" fmla="*/ 1338320 w 1537045"/>
                <a:gd name="connsiteY20" fmla="*/ 1349340 h 1873264"/>
                <a:gd name="connsiteX21" fmla="*/ 1344015 w 1537045"/>
                <a:gd name="connsiteY21" fmla="*/ 1366424 h 1873264"/>
                <a:gd name="connsiteX22" fmla="*/ 1355405 w 1537045"/>
                <a:gd name="connsiteY22" fmla="*/ 1389203 h 1873264"/>
                <a:gd name="connsiteX23" fmla="*/ 1366795 w 1537045"/>
                <a:gd name="connsiteY23" fmla="*/ 1423372 h 1873264"/>
                <a:gd name="connsiteX24" fmla="*/ 1372490 w 1537045"/>
                <a:gd name="connsiteY24" fmla="*/ 1440457 h 1873264"/>
                <a:gd name="connsiteX25" fmla="*/ 1406660 w 1537045"/>
                <a:gd name="connsiteY25" fmla="*/ 1497405 h 1873264"/>
                <a:gd name="connsiteX26" fmla="*/ 1418049 w 1537045"/>
                <a:gd name="connsiteY26" fmla="*/ 1531574 h 1873264"/>
                <a:gd name="connsiteX27" fmla="*/ 1429439 w 1537045"/>
                <a:gd name="connsiteY27" fmla="*/ 1548659 h 1873264"/>
                <a:gd name="connsiteX28" fmla="*/ 1446524 w 1537045"/>
                <a:gd name="connsiteY28" fmla="*/ 1599912 h 1873264"/>
                <a:gd name="connsiteX29" fmla="*/ 1457914 w 1537045"/>
                <a:gd name="connsiteY29" fmla="*/ 1616997 h 1873264"/>
                <a:gd name="connsiteX30" fmla="*/ 1474999 w 1537045"/>
                <a:gd name="connsiteY30" fmla="*/ 1668250 h 1873264"/>
                <a:gd name="connsiteX31" fmla="*/ 1480694 w 1537045"/>
                <a:gd name="connsiteY31" fmla="*/ 1713809 h 1873264"/>
                <a:gd name="connsiteX32" fmla="*/ 1486389 w 1537045"/>
                <a:gd name="connsiteY32" fmla="*/ 1747978 h 1873264"/>
                <a:gd name="connsiteX33" fmla="*/ 1480694 w 1537045"/>
                <a:gd name="connsiteY33" fmla="*/ 1822011 h 1873264"/>
                <a:gd name="connsiteX34" fmla="*/ 1440829 w 1537045"/>
                <a:gd name="connsiteY34" fmla="*/ 1770757 h 1873264"/>
                <a:gd name="connsiteX35" fmla="*/ 1429439 w 1537045"/>
                <a:gd name="connsiteY35" fmla="*/ 1702419 h 1873264"/>
                <a:gd name="connsiteX36" fmla="*/ 1418049 w 1537045"/>
                <a:gd name="connsiteY36" fmla="*/ 1685335 h 1873264"/>
                <a:gd name="connsiteX37" fmla="*/ 1412355 w 1537045"/>
                <a:gd name="connsiteY37" fmla="*/ 1668250 h 1873264"/>
                <a:gd name="connsiteX38" fmla="*/ 1395270 w 1537045"/>
                <a:gd name="connsiteY38" fmla="*/ 1656860 h 1873264"/>
                <a:gd name="connsiteX39" fmla="*/ 1389575 w 1537045"/>
                <a:gd name="connsiteY39" fmla="*/ 1616997 h 1873264"/>
                <a:gd name="connsiteX40" fmla="*/ 1378185 w 1537045"/>
                <a:gd name="connsiteY40" fmla="*/ 1582828 h 1873264"/>
                <a:gd name="connsiteX41" fmla="*/ 1372490 w 1537045"/>
                <a:gd name="connsiteY41" fmla="*/ 1560048 h 1873264"/>
                <a:gd name="connsiteX42" fmla="*/ 1355405 w 1537045"/>
                <a:gd name="connsiteY42" fmla="*/ 1537269 h 1873264"/>
                <a:gd name="connsiteX43" fmla="*/ 1349710 w 1537045"/>
                <a:gd name="connsiteY43" fmla="*/ 1497405 h 1873264"/>
                <a:gd name="connsiteX44" fmla="*/ 1338320 w 1537045"/>
                <a:gd name="connsiteY44" fmla="*/ 1463236 h 1873264"/>
                <a:gd name="connsiteX45" fmla="*/ 1321235 w 1537045"/>
                <a:gd name="connsiteY45" fmla="*/ 1417678 h 1873264"/>
                <a:gd name="connsiteX46" fmla="*/ 1315540 w 1537045"/>
                <a:gd name="connsiteY46" fmla="*/ 1372119 h 1873264"/>
                <a:gd name="connsiteX47" fmla="*/ 1298455 w 1537045"/>
                <a:gd name="connsiteY47" fmla="*/ 1366424 h 1873264"/>
                <a:gd name="connsiteX48" fmla="*/ 1281370 w 1537045"/>
                <a:gd name="connsiteY48" fmla="*/ 1355034 h 1873264"/>
                <a:gd name="connsiteX49" fmla="*/ 1247200 w 1537045"/>
                <a:gd name="connsiteY49" fmla="*/ 1343645 h 1873264"/>
                <a:gd name="connsiteX50" fmla="*/ 1213030 w 1537045"/>
                <a:gd name="connsiteY50" fmla="*/ 1320865 h 1873264"/>
                <a:gd name="connsiteX51" fmla="*/ 1178860 w 1537045"/>
                <a:gd name="connsiteY51" fmla="*/ 1309476 h 1873264"/>
                <a:gd name="connsiteX52" fmla="*/ 1173165 w 1537045"/>
                <a:gd name="connsiteY52" fmla="*/ 1366424 h 1873264"/>
                <a:gd name="connsiteX53" fmla="*/ 1156080 w 1537045"/>
                <a:gd name="connsiteY53" fmla="*/ 1377814 h 1873264"/>
                <a:gd name="connsiteX54" fmla="*/ 1161775 w 1537045"/>
                <a:gd name="connsiteY54" fmla="*/ 1400593 h 1873264"/>
                <a:gd name="connsiteX55" fmla="*/ 1167470 w 1537045"/>
                <a:gd name="connsiteY55" fmla="*/ 1417678 h 1873264"/>
                <a:gd name="connsiteX56" fmla="*/ 1190250 w 1537045"/>
                <a:gd name="connsiteY56" fmla="*/ 1440457 h 1873264"/>
                <a:gd name="connsiteX57" fmla="*/ 1201640 w 1537045"/>
                <a:gd name="connsiteY57" fmla="*/ 1457541 h 1873264"/>
                <a:gd name="connsiteX58" fmla="*/ 1201640 w 1537045"/>
                <a:gd name="connsiteY58" fmla="*/ 1503100 h 1873264"/>
                <a:gd name="connsiteX59" fmla="*/ 1235810 w 1537045"/>
                <a:gd name="connsiteY59" fmla="*/ 1520185 h 1873264"/>
                <a:gd name="connsiteX60" fmla="*/ 1275675 w 1537045"/>
                <a:gd name="connsiteY60" fmla="*/ 1537269 h 1873264"/>
                <a:gd name="connsiteX61" fmla="*/ 1252895 w 1537045"/>
                <a:gd name="connsiteY61" fmla="*/ 1548659 h 1873264"/>
                <a:gd name="connsiteX62" fmla="*/ 1241505 w 1537045"/>
                <a:gd name="connsiteY62" fmla="*/ 1565743 h 1873264"/>
                <a:gd name="connsiteX63" fmla="*/ 1224420 w 1537045"/>
                <a:gd name="connsiteY63" fmla="*/ 1577133 h 1873264"/>
                <a:gd name="connsiteX64" fmla="*/ 1201640 w 1537045"/>
                <a:gd name="connsiteY64" fmla="*/ 1560048 h 1873264"/>
                <a:gd name="connsiteX65" fmla="*/ 1178860 w 1537045"/>
                <a:gd name="connsiteY65" fmla="*/ 1537269 h 1873264"/>
                <a:gd name="connsiteX66" fmla="*/ 1173165 w 1537045"/>
                <a:gd name="connsiteY66" fmla="*/ 1514490 h 1873264"/>
                <a:gd name="connsiteX67" fmla="*/ 1167470 w 1537045"/>
                <a:gd name="connsiteY67" fmla="*/ 1486016 h 1873264"/>
                <a:gd name="connsiteX68" fmla="*/ 1150385 w 1537045"/>
                <a:gd name="connsiteY68" fmla="*/ 1480321 h 1873264"/>
                <a:gd name="connsiteX69" fmla="*/ 1138996 w 1537045"/>
                <a:gd name="connsiteY69" fmla="*/ 1463236 h 1873264"/>
                <a:gd name="connsiteX70" fmla="*/ 1121911 w 1537045"/>
                <a:gd name="connsiteY70" fmla="*/ 1457541 h 1873264"/>
                <a:gd name="connsiteX71" fmla="*/ 1104826 w 1537045"/>
                <a:gd name="connsiteY71" fmla="*/ 1446152 h 1873264"/>
                <a:gd name="connsiteX72" fmla="*/ 1064961 w 1537045"/>
                <a:gd name="connsiteY72" fmla="*/ 1434762 h 1873264"/>
                <a:gd name="connsiteX73" fmla="*/ 1030791 w 1537045"/>
                <a:gd name="connsiteY73" fmla="*/ 1406288 h 1873264"/>
                <a:gd name="connsiteX74" fmla="*/ 1019401 w 1537045"/>
                <a:gd name="connsiteY74" fmla="*/ 1389203 h 1873264"/>
                <a:gd name="connsiteX75" fmla="*/ 1002316 w 1537045"/>
                <a:gd name="connsiteY75" fmla="*/ 1377814 h 1873264"/>
                <a:gd name="connsiteX76" fmla="*/ 996621 w 1537045"/>
                <a:gd name="connsiteY76" fmla="*/ 1360729 h 1873264"/>
                <a:gd name="connsiteX77" fmla="*/ 962451 w 1537045"/>
                <a:gd name="connsiteY77" fmla="*/ 1343645 h 1873264"/>
                <a:gd name="connsiteX78" fmla="*/ 945366 w 1537045"/>
                <a:gd name="connsiteY78" fmla="*/ 1349340 h 1873264"/>
                <a:gd name="connsiteX79" fmla="*/ 928281 w 1537045"/>
                <a:gd name="connsiteY79" fmla="*/ 1383509 h 1873264"/>
                <a:gd name="connsiteX80" fmla="*/ 933976 w 1537045"/>
                <a:gd name="connsiteY80" fmla="*/ 1451847 h 1873264"/>
                <a:gd name="connsiteX81" fmla="*/ 968146 w 1537045"/>
                <a:gd name="connsiteY81" fmla="*/ 1486016 h 1873264"/>
                <a:gd name="connsiteX82" fmla="*/ 1002316 w 1537045"/>
                <a:gd name="connsiteY82" fmla="*/ 1497405 h 1873264"/>
                <a:gd name="connsiteX83" fmla="*/ 1008011 w 1537045"/>
                <a:gd name="connsiteY83" fmla="*/ 1514490 h 1873264"/>
                <a:gd name="connsiteX84" fmla="*/ 1025096 w 1537045"/>
                <a:gd name="connsiteY84" fmla="*/ 1520185 h 1873264"/>
                <a:gd name="connsiteX85" fmla="*/ 1064961 w 1537045"/>
                <a:gd name="connsiteY85" fmla="*/ 1525879 h 1873264"/>
                <a:gd name="connsiteX86" fmla="*/ 1059266 w 1537045"/>
                <a:gd name="connsiteY86" fmla="*/ 1554353 h 1873264"/>
                <a:gd name="connsiteX87" fmla="*/ 1047876 w 1537045"/>
                <a:gd name="connsiteY87" fmla="*/ 1571438 h 1873264"/>
                <a:gd name="connsiteX88" fmla="*/ 1076351 w 1537045"/>
                <a:gd name="connsiteY88" fmla="*/ 1594217 h 1873264"/>
                <a:gd name="connsiteX89" fmla="*/ 1110521 w 1537045"/>
                <a:gd name="connsiteY89" fmla="*/ 1622691 h 1873264"/>
                <a:gd name="connsiteX90" fmla="*/ 1150385 w 1537045"/>
                <a:gd name="connsiteY90" fmla="*/ 1634081 h 1873264"/>
                <a:gd name="connsiteX91" fmla="*/ 1184555 w 1537045"/>
                <a:gd name="connsiteY91" fmla="*/ 1645471 h 1873264"/>
                <a:gd name="connsiteX92" fmla="*/ 1201640 w 1537045"/>
                <a:gd name="connsiteY92" fmla="*/ 1651166 h 1873264"/>
                <a:gd name="connsiteX93" fmla="*/ 1207335 w 1537045"/>
                <a:gd name="connsiteY93" fmla="*/ 1668250 h 1873264"/>
                <a:gd name="connsiteX94" fmla="*/ 1218725 w 1537045"/>
                <a:gd name="connsiteY94" fmla="*/ 1691029 h 1873264"/>
                <a:gd name="connsiteX95" fmla="*/ 1207335 w 1537045"/>
                <a:gd name="connsiteY95" fmla="*/ 1719504 h 1873264"/>
                <a:gd name="connsiteX96" fmla="*/ 1195945 w 1537045"/>
                <a:gd name="connsiteY96" fmla="*/ 1702419 h 1873264"/>
                <a:gd name="connsiteX97" fmla="*/ 1121911 w 1537045"/>
                <a:gd name="connsiteY97" fmla="*/ 1685335 h 1873264"/>
                <a:gd name="connsiteX98" fmla="*/ 1161775 w 1537045"/>
                <a:gd name="connsiteY98" fmla="*/ 1725198 h 1873264"/>
                <a:gd name="connsiteX99" fmla="*/ 1178860 w 1537045"/>
                <a:gd name="connsiteY99" fmla="*/ 1759367 h 1873264"/>
                <a:gd name="connsiteX100" fmla="*/ 1156080 w 1537045"/>
                <a:gd name="connsiteY100" fmla="*/ 1770757 h 1873264"/>
                <a:gd name="connsiteX101" fmla="*/ 1104826 w 1537045"/>
                <a:gd name="connsiteY101" fmla="*/ 1765062 h 1873264"/>
                <a:gd name="connsiteX102" fmla="*/ 1087741 w 1537045"/>
                <a:gd name="connsiteY102" fmla="*/ 1759367 h 1873264"/>
                <a:gd name="connsiteX103" fmla="*/ 1064961 w 1537045"/>
                <a:gd name="connsiteY103" fmla="*/ 1639776 h 1873264"/>
                <a:gd name="connsiteX104" fmla="*/ 1019401 w 1537045"/>
                <a:gd name="connsiteY104" fmla="*/ 1628386 h 1873264"/>
                <a:gd name="connsiteX105" fmla="*/ 1008011 w 1537045"/>
                <a:gd name="connsiteY105" fmla="*/ 1651166 h 1873264"/>
                <a:gd name="connsiteX106" fmla="*/ 996621 w 1537045"/>
                <a:gd name="connsiteY106" fmla="*/ 1668250 h 1873264"/>
                <a:gd name="connsiteX107" fmla="*/ 1002316 w 1537045"/>
                <a:gd name="connsiteY107" fmla="*/ 1747978 h 1873264"/>
                <a:gd name="connsiteX108" fmla="*/ 1008011 w 1537045"/>
                <a:gd name="connsiteY108" fmla="*/ 1765062 h 1873264"/>
                <a:gd name="connsiteX109" fmla="*/ 1025096 w 1537045"/>
                <a:gd name="connsiteY109" fmla="*/ 1770757 h 1873264"/>
                <a:gd name="connsiteX110" fmla="*/ 1025096 w 1537045"/>
                <a:gd name="connsiteY110" fmla="*/ 1804926 h 1873264"/>
                <a:gd name="connsiteX111" fmla="*/ 1002316 w 1537045"/>
                <a:gd name="connsiteY111" fmla="*/ 1873264 h 1873264"/>
                <a:gd name="connsiteX112" fmla="*/ 996621 w 1537045"/>
                <a:gd name="connsiteY112" fmla="*/ 1856180 h 1873264"/>
                <a:gd name="connsiteX113" fmla="*/ 990926 w 1537045"/>
                <a:gd name="connsiteY113" fmla="*/ 1827705 h 1873264"/>
                <a:gd name="connsiteX114" fmla="*/ 973841 w 1537045"/>
                <a:gd name="connsiteY114" fmla="*/ 1839095 h 1873264"/>
                <a:gd name="connsiteX115" fmla="*/ 945366 w 1537045"/>
                <a:gd name="connsiteY115" fmla="*/ 1844790 h 1873264"/>
                <a:gd name="connsiteX116" fmla="*/ 905501 w 1537045"/>
                <a:gd name="connsiteY116" fmla="*/ 1833400 h 1873264"/>
                <a:gd name="connsiteX117" fmla="*/ 899806 w 1537045"/>
                <a:gd name="connsiteY117" fmla="*/ 1816316 h 1873264"/>
                <a:gd name="connsiteX118" fmla="*/ 922586 w 1537045"/>
                <a:gd name="connsiteY118" fmla="*/ 1793536 h 1873264"/>
                <a:gd name="connsiteX119" fmla="*/ 945366 w 1537045"/>
                <a:gd name="connsiteY119" fmla="*/ 1782147 h 1873264"/>
                <a:gd name="connsiteX120" fmla="*/ 956756 w 1537045"/>
                <a:gd name="connsiteY120" fmla="*/ 1765062 h 1873264"/>
                <a:gd name="connsiteX121" fmla="*/ 968146 w 1537045"/>
                <a:gd name="connsiteY121" fmla="*/ 1730893 h 1873264"/>
                <a:gd name="connsiteX122" fmla="*/ 973841 w 1537045"/>
                <a:gd name="connsiteY122" fmla="*/ 1685335 h 1873264"/>
                <a:gd name="connsiteX123" fmla="*/ 996621 w 1537045"/>
                <a:gd name="connsiteY123" fmla="*/ 1651166 h 1873264"/>
                <a:gd name="connsiteX124" fmla="*/ 990926 w 1537045"/>
                <a:gd name="connsiteY124" fmla="*/ 1634081 h 1873264"/>
                <a:gd name="connsiteX125" fmla="*/ 1002316 w 1537045"/>
                <a:gd name="connsiteY125" fmla="*/ 1599912 h 1873264"/>
                <a:gd name="connsiteX126" fmla="*/ 979536 w 1537045"/>
                <a:gd name="connsiteY126" fmla="*/ 1571438 h 1873264"/>
                <a:gd name="connsiteX127" fmla="*/ 939671 w 1537045"/>
                <a:gd name="connsiteY127" fmla="*/ 1542964 h 1873264"/>
                <a:gd name="connsiteX128" fmla="*/ 933976 w 1537045"/>
                <a:gd name="connsiteY128" fmla="*/ 1565743 h 1873264"/>
                <a:gd name="connsiteX129" fmla="*/ 922586 w 1537045"/>
                <a:gd name="connsiteY129" fmla="*/ 1656860 h 1873264"/>
                <a:gd name="connsiteX130" fmla="*/ 905501 w 1537045"/>
                <a:gd name="connsiteY130" fmla="*/ 1651166 h 1873264"/>
                <a:gd name="connsiteX131" fmla="*/ 922586 w 1537045"/>
                <a:gd name="connsiteY131" fmla="*/ 1571438 h 1873264"/>
                <a:gd name="connsiteX132" fmla="*/ 916891 w 1537045"/>
                <a:gd name="connsiteY132" fmla="*/ 1537269 h 1873264"/>
                <a:gd name="connsiteX133" fmla="*/ 905501 w 1537045"/>
                <a:gd name="connsiteY133" fmla="*/ 1520185 h 1873264"/>
                <a:gd name="connsiteX134" fmla="*/ 888416 w 1537045"/>
                <a:gd name="connsiteY134" fmla="*/ 1463236 h 1873264"/>
                <a:gd name="connsiteX135" fmla="*/ 865637 w 1537045"/>
                <a:gd name="connsiteY135" fmla="*/ 1434762 h 1873264"/>
                <a:gd name="connsiteX136" fmla="*/ 848552 w 1537045"/>
                <a:gd name="connsiteY136" fmla="*/ 1446152 h 1873264"/>
                <a:gd name="connsiteX137" fmla="*/ 831467 w 1537045"/>
                <a:gd name="connsiteY137" fmla="*/ 1486016 h 1873264"/>
                <a:gd name="connsiteX138" fmla="*/ 825772 w 1537045"/>
                <a:gd name="connsiteY138" fmla="*/ 1503100 h 1873264"/>
                <a:gd name="connsiteX139" fmla="*/ 802992 w 1537045"/>
                <a:gd name="connsiteY139" fmla="*/ 1525879 h 1873264"/>
                <a:gd name="connsiteX140" fmla="*/ 785907 w 1537045"/>
                <a:gd name="connsiteY140" fmla="*/ 1560048 h 1873264"/>
                <a:gd name="connsiteX141" fmla="*/ 797297 w 1537045"/>
                <a:gd name="connsiteY141" fmla="*/ 1594217 h 1873264"/>
                <a:gd name="connsiteX142" fmla="*/ 808687 w 1537045"/>
                <a:gd name="connsiteY142" fmla="*/ 1651166 h 1873264"/>
                <a:gd name="connsiteX143" fmla="*/ 825772 w 1537045"/>
                <a:gd name="connsiteY143" fmla="*/ 1662555 h 1873264"/>
                <a:gd name="connsiteX144" fmla="*/ 820077 w 1537045"/>
                <a:gd name="connsiteY144" fmla="*/ 1702419 h 1873264"/>
                <a:gd name="connsiteX145" fmla="*/ 802992 w 1537045"/>
                <a:gd name="connsiteY145" fmla="*/ 1696724 h 1873264"/>
                <a:gd name="connsiteX146" fmla="*/ 797297 w 1537045"/>
                <a:gd name="connsiteY146" fmla="*/ 1679640 h 1873264"/>
                <a:gd name="connsiteX147" fmla="*/ 780212 w 1537045"/>
                <a:gd name="connsiteY147" fmla="*/ 1668250 h 1873264"/>
                <a:gd name="connsiteX148" fmla="*/ 740347 w 1537045"/>
                <a:gd name="connsiteY148" fmla="*/ 1685335 h 1873264"/>
                <a:gd name="connsiteX149" fmla="*/ 734652 w 1537045"/>
                <a:gd name="connsiteY149" fmla="*/ 1702419 h 1873264"/>
                <a:gd name="connsiteX150" fmla="*/ 711872 w 1537045"/>
                <a:gd name="connsiteY150" fmla="*/ 1736588 h 1873264"/>
                <a:gd name="connsiteX151" fmla="*/ 723262 w 1537045"/>
                <a:gd name="connsiteY151" fmla="*/ 1776452 h 1873264"/>
                <a:gd name="connsiteX152" fmla="*/ 728957 w 1537045"/>
                <a:gd name="connsiteY152" fmla="*/ 1793536 h 1873264"/>
                <a:gd name="connsiteX153" fmla="*/ 723262 w 1537045"/>
                <a:gd name="connsiteY153" fmla="*/ 1822011 h 1873264"/>
                <a:gd name="connsiteX154" fmla="*/ 706177 w 1537045"/>
                <a:gd name="connsiteY154" fmla="*/ 1827705 h 1873264"/>
                <a:gd name="connsiteX155" fmla="*/ 700482 w 1537045"/>
                <a:gd name="connsiteY155" fmla="*/ 1804926 h 1873264"/>
                <a:gd name="connsiteX156" fmla="*/ 666312 w 1537045"/>
                <a:gd name="connsiteY156" fmla="*/ 1782147 h 1873264"/>
                <a:gd name="connsiteX157" fmla="*/ 586583 w 1537045"/>
                <a:gd name="connsiteY157" fmla="*/ 1770757 h 1873264"/>
                <a:gd name="connsiteX158" fmla="*/ 615058 w 1537045"/>
                <a:gd name="connsiteY158" fmla="*/ 1759367 h 1873264"/>
                <a:gd name="connsiteX159" fmla="*/ 649227 w 1537045"/>
                <a:gd name="connsiteY159" fmla="*/ 1753673 h 1873264"/>
                <a:gd name="connsiteX160" fmla="*/ 637837 w 1537045"/>
                <a:gd name="connsiteY160" fmla="*/ 1713809 h 1873264"/>
                <a:gd name="connsiteX161" fmla="*/ 677702 w 1537045"/>
                <a:gd name="connsiteY161" fmla="*/ 1691029 h 1873264"/>
                <a:gd name="connsiteX162" fmla="*/ 694787 w 1537045"/>
                <a:gd name="connsiteY162" fmla="*/ 1685335 h 1873264"/>
                <a:gd name="connsiteX163" fmla="*/ 700482 w 1537045"/>
                <a:gd name="connsiteY163" fmla="*/ 1668250 h 1873264"/>
                <a:gd name="connsiteX164" fmla="*/ 717567 w 1537045"/>
                <a:gd name="connsiteY164" fmla="*/ 1656860 h 1873264"/>
                <a:gd name="connsiteX165" fmla="*/ 728957 w 1537045"/>
                <a:gd name="connsiteY165" fmla="*/ 1639776 h 1873264"/>
                <a:gd name="connsiteX166" fmla="*/ 723262 w 1537045"/>
                <a:gd name="connsiteY166" fmla="*/ 1611302 h 1873264"/>
                <a:gd name="connsiteX167" fmla="*/ 672007 w 1537045"/>
                <a:gd name="connsiteY167" fmla="*/ 1599912 h 1873264"/>
                <a:gd name="connsiteX168" fmla="*/ 637837 w 1537045"/>
                <a:gd name="connsiteY168" fmla="*/ 1582828 h 1873264"/>
                <a:gd name="connsiteX169" fmla="*/ 632142 w 1537045"/>
                <a:gd name="connsiteY169" fmla="*/ 1565743 h 1873264"/>
                <a:gd name="connsiteX170" fmla="*/ 620752 w 1537045"/>
                <a:gd name="connsiteY170" fmla="*/ 1548659 h 1873264"/>
                <a:gd name="connsiteX171" fmla="*/ 637837 w 1537045"/>
                <a:gd name="connsiteY171" fmla="*/ 1542964 h 1873264"/>
                <a:gd name="connsiteX172" fmla="*/ 728957 w 1537045"/>
                <a:gd name="connsiteY172" fmla="*/ 1531574 h 1873264"/>
                <a:gd name="connsiteX173" fmla="*/ 751737 w 1537045"/>
                <a:gd name="connsiteY173" fmla="*/ 1520185 h 1873264"/>
                <a:gd name="connsiteX174" fmla="*/ 763127 w 1537045"/>
                <a:gd name="connsiteY174" fmla="*/ 1503100 h 1873264"/>
                <a:gd name="connsiteX175" fmla="*/ 797297 w 1537045"/>
                <a:gd name="connsiteY175" fmla="*/ 1486016 h 1873264"/>
                <a:gd name="connsiteX176" fmla="*/ 808687 w 1537045"/>
                <a:gd name="connsiteY176" fmla="*/ 1468931 h 1873264"/>
                <a:gd name="connsiteX177" fmla="*/ 825772 w 1537045"/>
                <a:gd name="connsiteY177" fmla="*/ 1451847 h 1873264"/>
                <a:gd name="connsiteX178" fmla="*/ 854247 w 1537045"/>
                <a:gd name="connsiteY178" fmla="*/ 1406288 h 1873264"/>
                <a:gd name="connsiteX179" fmla="*/ 865637 w 1537045"/>
                <a:gd name="connsiteY179" fmla="*/ 1377814 h 1873264"/>
                <a:gd name="connsiteX180" fmla="*/ 905501 w 1537045"/>
                <a:gd name="connsiteY180" fmla="*/ 1355034 h 1873264"/>
                <a:gd name="connsiteX181" fmla="*/ 956756 w 1537045"/>
                <a:gd name="connsiteY181" fmla="*/ 1343645 h 1873264"/>
                <a:gd name="connsiteX182" fmla="*/ 951061 w 1537045"/>
                <a:gd name="connsiteY182" fmla="*/ 1326560 h 1873264"/>
                <a:gd name="connsiteX183" fmla="*/ 945366 w 1537045"/>
                <a:gd name="connsiteY183" fmla="*/ 1263917 h 1873264"/>
                <a:gd name="connsiteX184" fmla="*/ 928281 w 1537045"/>
                <a:gd name="connsiteY184" fmla="*/ 1258222 h 1873264"/>
                <a:gd name="connsiteX185" fmla="*/ 905501 w 1537045"/>
                <a:gd name="connsiteY185" fmla="*/ 1252527 h 1873264"/>
                <a:gd name="connsiteX186" fmla="*/ 825772 w 1537045"/>
                <a:gd name="connsiteY186" fmla="*/ 1258222 h 1873264"/>
                <a:gd name="connsiteX187" fmla="*/ 808687 w 1537045"/>
                <a:gd name="connsiteY187" fmla="*/ 1269612 h 1873264"/>
                <a:gd name="connsiteX188" fmla="*/ 780212 w 1537045"/>
                <a:gd name="connsiteY188" fmla="*/ 1275307 h 1873264"/>
                <a:gd name="connsiteX189" fmla="*/ 757432 w 1537045"/>
                <a:gd name="connsiteY189" fmla="*/ 1286696 h 1873264"/>
                <a:gd name="connsiteX190" fmla="*/ 734652 w 1537045"/>
                <a:gd name="connsiteY190" fmla="*/ 1332255 h 1873264"/>
                <a:gd name="connsiteX191" fmla="*/ 717567 w 1537045"/>
                <a:gd name="connsiteY191" fmla="*/ 1383509 h 1873264"/>
                <a:gd name="connsiteX192" fmla="*/ 711872 w 1537045"/>
                <a:gd name="connsiteY192" fmla="*/ 1400593 h 1873264"/>
                <a:gd name="connsiteX193" fmla="*/ 689092 w 1537045"/>
                <a:gd name="connsiteY193" fmla="*/ 1417678 h 1873264"/>
                <a:gd name="connsiteX194" fmla="*/ 683397 w 1537045"/>
                <a:gd name="connsiteY194" fmla="*/ 1355034 h 1873264"/>
                <a:gd name="connsiteX195" fmla="*/ 666312 w 1537045"/>
                <a:gd name="connsiteY195" fmla="*/ 1343645 h 1873264"/>
                <a:gd name="connsiteX196" fmla="*/ 575193 w 1537045"/>
                <a:gd name="connsiteY196" fmla="*/ 1355034 h 1873264"/>
                <a:gd name="connsiteX197" fmla="*/ 563803 w 1537045"/>
                <a:gd name="connsiteY197" fmla="*/ 1372119 h 1873264"/>
                <a:gd name="connsiteX198" fmla="*/ 541023 w 1537045"/>
                <a:gd name="connsiteY198" fmla="*/ 1434762 h 1873264"/>
                <a:gd name="connsiteX199" fmla="*/ 444208 w 1537045"/>
                <a:gd name="connsiteY199" fmla="*/ 1440457 h 1873264"/>
                <a:gd name="connsiteX200" fmla="*/ 438513 w 1537045"/>
                <a:gd name="connsiteY200" fmla="*/ 1486016 h 1873264"/>
                <a:gd name="connsiteX201" fmla="*/ 421428 w 1537045"/>
                <a:gd name="connsiteY201" fmla="*/ 1508795 h 1873264"/>
                <a:gd name="connsiteX202" fmla="*/ 410038 w 1537045"/>
                <a:gd name="connsiteY202" fmla="*/ 1525879 h 1873264"/>
                <a:gd name="connsiteX203" fmla="*/ 415733 w 1537045"/>
                <a:gd name="connsiteY203" fmla="*/ 1588522 h 1873264"/>
                <a:gd name="connsiteX204" fmla="*/ 432818 w 1537045"/>
                <a:gd name="connsiteY204" fmla="*/ 1594217 h 1873264"/>
                <a:gd name="connsiteX205" fmla="*/ 438513 w 1537045"/>
                <a:gd name="connsiteY205" fmla="*/ 1616997 h 1873264"/>
                <a:gd name="connsiteX206" fmla="*/ 449903 w 1537045"/>
                <a:gd name="connsiteY206" fmla="*/ 1634081 h 1873264"/>
                <a:gd name="connsiteX207" fmla="*/ 392953 w 1537045"/>
                <a:gd name="connsiteY207" fmla="*/ 1628386 h 1873264"/>
                <a:gd name="connsiteX208" fmla="*/ 387258 w 1537045"/>
                <a:gd name="connsiteY208" fmla="*/ 1554353 h 1873264"/>
                <a:gd name="connsiteX209" fmla="*/ 381563 w 1537045"/>
                <a:gd name="connsiteY209" fmla="*/ 1468931 h 1873264"/>
                <a:gd name="connsiteX210" fmla="*/ 364478 w 1537045"/>
                <a:gd name="connsiteY210" fmla="*/ 1457541 h 1873264"/>
                <a:gd name="connsiteX211" fmla="*/ 324614 w 1537045"/>
                <a:gd name="connsiteY211" fmla="*/ 1446152 h 1873264"/>
                <a:gd name="connsiteX212" fmla="*/ 301834 w 1537045"/>
                <a:gd name="connsiteY212" fmla="*/ 1451847 h 1873264"/>
                <a:gd name="connsiteX213" fmla="*/ 290444 w 1537045"/>
                <a:gd name="connsiteY213" fmla="*/ 1468931 h 1873264"/>
                <a:gd name="connsiteX214" fmla="*/ 273359 w 1537045"/>
                <a:gd name="connsiteY214" fmla="*/ 1486016 h 1873264"/>
                <a:gd name="connsiteX215" fmla="*/ 233494 w 1537045"/>
                <a:gd name="connsiteY215" fmla="*/ 1525879 h 1873264"/>
                <a:gd name="connsiteX216" fmla="*/ 239189 w 1537045"/>
                <a:gd name="connsiteY216" fmla="*/ 1548659 h 1873264"/>
                <a:gd name="connsiteX217" fmla="*/ 256274 w 1537045"/>
                <a:gd name="connsiteY217" fmla="*/ 1554353 h 1873264"/>
                <a:gd name="connsiteX218" fmla="*/ 296139 w 1537045"/>
                <a:gd name="connsiteY218" fmla="*/ 1577133 h 1873264"/>
                <a:gd name="connsiteX219" fmla="*/ 290444 w 1537045"/>
                <a:gd name="connsiteY219" fmla="*/ 1594217 h 1873264"/>
                <a:gd name="connsiteX220" fmla="*/ 256274 w 1537045"/>
                <a:gd name="connsiteY220" fmla="*/ 1616997 h 1873264"/>
                <a:gd name="connsiteX221" fmla="*/ 210714 w 1537045"/>
                <a:gd name="connsiteY221" fmla="*/ 1611302 h 1873264"/>
                <a:gd name="connsiteX222" fmla="*/ 205019 w 1537045"/>
                <a:gd name="connsiteY222" fmla="*/ 1594217 h 1873264"/>
                <a:gd name="connsiteX223" fmla="*/ 199324 w 1537045"/>
                <a:gd name="connsiteY223" fmla="*/ 1571438 h 1873264"/>
                <a:gd name="connsiteX224" fmla="*/ 170849 w 1537045"/>
                <a:gd name="connsiteY224" fmla="*/ 1565743 h 1873264"/>
                <a:gd name="connsiteX225" fmla="*/ 153764 w 1537045"/>
                <a:gd name="connsiteY225" fmla="*/ 1548659 h 1873264"/>
                <a:gd name="connsiteX226" fmla="*/ 136679 w 1537045"/>
                <a:gd name="connsiteY226" fmla="*/ 1537269 h 1873264"/>
                <a:gd name="connsiteX227" fmla="*/ 142374 w 1537045"/>
                <a:gd name="connsiteY227" fmla="*/ 1514490 h 1873264"/>
                <a:gd name="connsiteX228" fmla="*/ 182239 w 1537045"/>
                <a:gd name="connsiteY228" fmla="*/ 1497405 h 1873264"/>
                <a:gd name="connsiteX229" fmla="*/ 199324 w 1537045"/>
                <a:gd name="connsiteY229" fmla="*/ 1480321 h 1873264"/>
                <a:gd name="connsiteX230" fmla="*/ 222104 w 1537045"/>
                <a:gd name="connsiteY230" fmla="*/ 1474626 h 1873264"/>
                <a:gd name="connsiteX231" fmla="*/ 244884 w 1537045"/>
                <a:gd name="connsiteY231" fmla="*/ 1440457 h 1873264"/>
                <a:gd name="connsiteX232" fmla="*/ 256274 w 1537045"/>
                <a:gd name="connsiteY232" fmla="*/ 1423372 h 1873264"/>
                <a:gd name="connsiteX233" fmla="*/ 273359 w 1537045"/>
                <a:gd name="connsiteY233" fmla="*/ 1417678 h 1873264"/>
                <a:gd name="connsiteX234" fmla="*/ 290444 w 1537045"/>
                <a:gd name="connsiteY234" fmla="*/ 1400593 h 1873264"/>
                <a:gd name="connsiteX235" fmla="*/ 279054 w 1537045"/>
                <a:gd name="connsiteY235" fmla="*/ 1366424 h 1873264"/>
                <a:gd name="connsiteX236" fmla="*/ 318919 w 1537045"/>
                <a:gd name="connsiteY236" fmla="*/ 1343645 h 1873264"/>
                <a:gd name="connsiteX237" fmla="*/ 336004 w 1537045"/>
                <a:gd name="connsiteY237" fmla="*/ 1355034 h 1873264"/>
                <a:gd name="connsiteX238" fmla="*/ 353088 w 1537045"/>
                <a:gd name="connsiteY238" fmla="*/ 1360729 h 1873264"/>
                <a:gd name="connsiteX239" fmla="*/ 364478 w 1537045"/>
                <a:gd name="connsiteY239" fmla="*/ 1377814 h 1873264"/>
                <a:gd name="connsiteX240" fmla="*/ 529633 w 1537045"/>
                <a:gd name="connsiteY240" fmla="*/ 1394898 h 1873264"/>
                <a:gd name="connsiteX241" fmla="*/ 541023 w 1537045"/>
                <a:gd name="connsiteY241" fmla="*/ 1377814 h 1873264"/>
                <a:gd name="connsiteX242" fmla="*/ 546718 w 1537045"/>
                <a:gd name="connsiteY242" fmla="*/ 1360729 h 1873264"/>
                <a:gd name="connsiteX243" fmla="*/ 563803 w 1537045"/>
                <a:gd name="connsiteY243" fmla="*/ 1355034 h 1873264"/>
                <a:gd name="connsiteX244" fmla="*/ 592278 w 1537045"/>
                <a:gd name="connsiteY244" fmla="*/ 1332255 h 1873264"/>
                <a:gd name="connsiteX245" fmla="*/ 626447 w 1537045"/>
                <a:gd name="connsiteY245" fmla="*/ 1315171 h 1873264"/>
                <a:gd name="connsiteX246" fmla="*/ 666312 w 1537045"/>
                <a:gd name="connsiteY246" fmla="*/ 1309476 h 1873264"/>
                <a:gd name="connsiteX247" fmla="*/ 672007 w 1537045"/>
                <a:gd name="connsiteY247" fmla="*/ 1269612 h 1873264"/>
                <a:gd name="connsiteX248" fmla="*/ 654922 w 1537045"/>
                <a:gd name="connsiteY248" fmla="*/ 1263917 h 1873264"/>
                <a:gd name="connsiteX249" fmla="*/ 677702 w 1537045"/>
                <a:gd name="connsiteY249" fmla="*/ 1252527 h 1873264"/>
                <a:gd name="connsiteX250" fmla="*/ 774517 w 1537045"/>
                <a:gd name="connsiteY250" fmla="*/ 1241138 h 1873264"/>
                <a:gd name="connsiteX251" fmla="*/ 808687 w 1537045"/>
                <a:gd name="connsiteY251" fmla="*/ 1235443 h 1873264"/>
                <a:gd name="connsiteX252" fmla="*/ 791602 w 1537045"/>
                <a:gd name="connsiteY252" fmla="*/ 1229748 h 1873264"/>
                <a:gd name="connsiteX253" fmla="*/ 751737 w 1537045"/>
                <a:gd name="connsiteY253" fmla="*/ 1195579 h 1873264"/>
                <a:gd name="connsiteX254" fmla="*/ 740347 w 1537045"/>
                <a:gd name="connsiteY254" fmla="*/ 1178495 h 1873264"/>
                <a:gd name="connsiteX255" fmla="*/ 700482 w 1537045"/>
                <a:gd name="connsiteY255" fmla="*/ 1161410 h 1873264"/>
                <a:gd name="connsiteX256" fmla="*/ 495463 w 1537045"/>
                <a:gd name="connsiteY256" fmla="*/ 1150021 h 1873264"/>
                <a:gd name="connsiteX257" fmla="*/ 410038 w 1537045"/>
                <a:gd name="connsiteY257" fmla="*/ 1167105 h 1873264"/>
                <a:gd name="connsiteX258" fmla="*/ 398648 w 1537045"/>
                <a:gd name="connsiteY258" fmla="*/ 1189884 h 1873264"/>
                <a:gd name="connsiteX259" fmla="*/ 353088 w 1537045"/>
                <a:gd name="connsiteY259" fmla="*/ 1241138 h 1873264"/>
                <a:gd name="connsiteX260" fmla="*/ 347394 w 1537045"/>
                <a:gd name="connsiteY260" fmla="*/ 1195579 h 1873264"/>
                <a:gd name="connsiteX261" fmla="*/ 233494 w 1537045"/>
                <a:gd name="connsiteY261" fmla="*/ 1224053 h 1873264"/>
                <a:gd name="connsiteX262" fmla="*/ 216409 w 1537045"/>
                <a:gd name="connsiteY262" fmla="*/ 1241138 h 1873264"/>
                <a:gd name="connsiteX263" fmla="*/ 210714 w 1537045"/>
                <a:gd name="connsiteY263" fmla="*/ 1224053 h 1873264"/>
                <a:gd name="connsiteX264" fmla="*/ 222104 w 1537045"/>
                <a:gd name="connsiteY264" fmla="*/ 1195579 h 1873264"/>
                <a:gd name="connsiteX265" fmla="*/ 205019 w 1537045"/>
                <a:gd name="connsiteY265" fmla="*/ 1189884 h 1873264"/>
                <a:gd name="connsiteX266" fmla="*/ 148069 w 1537045"/>
                <a:gd name="connsiteY266" fmla="*/ 1178495 h 1873264"/>
                <a:gd name="connsiteX267" fmla="*/ 119594 w 1537045"/>
                <a:gd name="connsiteY267" fmla="*/ 1172800 h 1873264"/>
                <a:gd name="connsiteX268" fmla="*/ 85425 w 1537045"/>
                <a:gd name="connsiteY268" fmla="*/ 1161410 h 1873264"/>
                <a:gd name="connsiteX269" fmla="*/ 11390 w 1537045"/>
                <a:gd name="connsiteY269" fmla="*/ 1155715 h 1873264"/>
                <a:gd name="connsiteX270" fmla="*/ 0 w 1537045"/>
                <a:gd name="connsiteY270" fmla="*/ 1138631 h 1873264"/>
                <a:gd name="connsiteX271" fmla="*/ 5695 w 1537045"/>
                <a:gd name="connsiteY271" fmla="*/ 1115852 h 1873264"/>
                <a:gd name="connsiteX272" fmla="*/ 28475 w 1537045"/>
                <a:gd name="connsiteY272" fmla="*/ 1110157 h 1873264"/>
                <a:gd name="connsiteX273" fmla="*/ 34170 w 1537045"/>
                <a:gd name="connsiteY273" fmla="*/ 1070293 h 1873264"/>
                <a:gd name="connsiteX274" fmla="*/ 45560 w 1537045"/>
                <a:gd name="connsiteY274" fmla="*/ 1087377 h 1873264"/>
                <a:gd name="connsiteX275" fmla="*/ 68340 w 1537045"/>
                <a:gd name="connsiteY275" fmla="*/ 1110157 h 1873264"/>
                <a:gd name="connsiteX276" fmla="*/ 85425 w 1537045"/>
                <a:gd name="connsiteY276" fmla="*/ 1115852 h 1873264"/>
                <a:gd name="connsiteX277" fmla="*/ 176544 w 1537045"/>
                <a:gd name="connsiteY277" fmla="*/ 1121546 h 1873264"/>
                <a:gd name="connsiteX278" fmla="*/ 187934 w 1537045"/>
                <a:gd name="connsiteY278" fmla="*/ 1138631 h 1873264"/>
                <a:gd name="connsiteX279" fmla="*/ 227799 w 1537045"/>
                <a:gd name="connsiteY279" fmla="*/ 1155715 h 1873264"/>
                <a:gd name="connsiteX280" fmla="*/ 290444 w 1537045"/>
                <a:gd name="connsiteY280" fmla="*/ 1161410 h 1873264"/>
                <a:gd name="connsiteX281" fmla="*/ 444208 w 1537045"/>
                <a:gd name="connsiteY281" fmla="*/ 1155715 h 1873264"/>
                <a:gd name="connsiteX282" fmla="*/ 427123 w 1537045"/>
                <a:gd name="connsiteY282" fmla="*/ 1150021 h 1873264"/>
                <a:gd name="connsiteX283" fmla="*/ 398648 w 1537045"/>
                <a:gd name="connsiteY283" fmla="*/ 1115852 h 1873264"/>
                <a:gd name="connsiteX284" fmla="*/ 347394 w 1537045"/>
                <a:gd name="connsiteY284" fmla="*/ 1098767 h 1873264"/>
                <a:gd name="connsiteX285" fmla="*/ 290444 w 1537045"/>
                <a:gd name="connsiteY285" fmla="*/ 1070293 h 1873264"/>
                <a:gd name="connsiteX286" fmla="*/ 284749 w 1537045"/>
                <a:gd name="connsiteY286" fmla="*/ 1053208 h 1873264"/>
                <a:gd name="connsiteX287" fmla="*/ 267664 w 1537045"/>
                <a:gd name="connsiteY287" fmla="*/ 1047514 h 1873264"/>
                <a:gd name="connsiteX288" fmla="*/ 244884 w 1537045"/>
                <a:gd name="connsiteY288" fmla="*/ 1030429 h 1873264"/>
                <a:gd name="connsiteX289" fmla="*/ 227799 w 1537045"/>
                <a:gd name="connsiteY289" fmla="*/ 1001955 h 1873264"/>
                <a:gd name="connsiteX290" fmla="*/ 210714 w 1537045"/>
                <a:gd name="connsiteY290" fmla="*/ 979176 h 1873264"/>
                <a:gd name="connsiteX291" fmla="*/ 182239 w 1537045"/>
                <a:gd name="connsiteY291" fmla="*/ 916532 h 1873264"/>
                <a:gd name="connsiteX292" fmla="*/ 148069 w 1537045"/>
                <a:gd name="connsiteY292" fmla="*/ 956396 h 1873264"/>
                <a:gd name="connsiteX293" fmla="*/ 136679 w 1537045"/>
                <a:gd name="connsiteY293" fmla="*/ 905143 h 1873264"/>
                <a:gd name="connsiteX294" fmla="*/ 170849 w 1537045"/>
                <a:gd name="connsiteY294" fmla="*/ 859584 h 1873264"/>
                <a:gd name="connsiteX295" fmla="*/ 187934 w 1537045"/>
                <a:gd name="connsiteY295" fmla="*/ 888058 h 1873264"/>
                <a:gd name="connsiteX296" fmla="*/ 193629 w 1537045"/>
                <a:gd name="connsiteY296" fmla="*/ 910838 h 1873264"/>
                <a:gd name="connsiteX297" fmla="*/ 210714 w 1537045"/>
                <a:gd name="connsiteY297" fmla="*/ 927922 h 1873264"/>
                <a:gd name="connsiteX298" fmla="*/ 233494 w 1537045"/>
                <a:gd name="connsiteY298" fmla="*/ 973481 h 1873264"/>
                <a:gd name="connsiteX299" fmla="*/ 279054 w 1537045"/>
                <a:gd name="connsiteY299" fmla="*/ 1001955 h 1873264"/>
                <a:gd name="connsiteX300" fmla="*/ 313224 w 1537045"/>
                <a:gd name="connsiteY300" fmla="*/ 1024734 h 1873264"/>
                <a:gd name="connsiteX301" fmla="*/ 347394 w 1537045"/>
                <a:gd name="connsiteY301" fmla="*/ 1058903 h 1873264"/>
                <a:gd name="connsiteX302" fmla="*/ 364478 w 1537045"/>
                <a:gd name="connsiteY302" fmla="*/ 1087377 h 1873264"/>
                <a:gd name="connsiteX303" fmla="*/ 398648 w 1537045"/>
                <a:gd name="connsiteY303" fmla="*/ 1098767 h 1873264"/>
                <a:gd name="connsiteX304" fmla="*/ 438513 w 1537045"/>
                <a:gd name="connsiteY304" fmla="*/ 1087377 h 1873264"/>
                <a:gd name="connsiteX305" fmla="*/ 449903 w 1537045"/>
                <a:gd name="connsiteY305" fmla="*/ 1104462 h 1873264"/>
                <a:gd name="connsiteX306" fmla="*/ 455598 w 1537045"/>
                <a:gd name="connsiteY306" fmla="*/ 1121546 h 1873264"/>
                <a:gd name="connsiteX307" fmla="*/ 501158 w 1537045"/>
                <a:gd name="connsiteY307" fmla="*/ 1127241 h 1873264"/>
                <a:gd name="connsiteX308" fmla="*/ 620752 w 1537045"/>
                <a:gd name="connsiteY308" fmla="*/ 1138631 h 1873264"/>
                <a:gd name="connsiteX309" fmla="*/ 649227 w 1537045"/>
                <a:gd name="connsiteY309" fmla="*/ 1127241 h 1873264"/>
                <a:gd name="connsiteX310" fmla="*/ 597973 w 1537045"/>
                <a:gd name="connsiteY310" fmla="*/ 1098767 h 1873264"/>
                <a:gd name="connsiteX311" fmla="*/ 575193 w 1537045"/>
                <a:gd name="connsiteY311" fmla="*/ 1081683 h 1873264"/>
                <a:gd name="connsiteX312" fmla="*/ 569498 w 1537045"/>
                <a:gd name="connsiteY312" fmla="*/ 1064598 h 1873264"/>
                <a:gd name="connsiteX313" fmla="*/ 552413 w 1537045"/>
                <a:gd name="connsiteY313" fmla="*/ 1053208 h 1873264"/>
                <a:gd name="connsiteX314" fmla="*/ 518243 w 1537045"/>
                <a:gd name="connsiteY314" fmla="*/ 1019039 h 1873264"/>
                <a:gd name="connsiteX315" fmla="*/ 501158 w 1537045"/>
                <a:gd name="connsiteY315" fmla="*/ 1001955 h 1873264"/>
                <a:gd name="connsiteX316" fmla="*/ 478378 w 1537045"/>
                <a:gd name="connsiteY316" fmla="*/ 990565 h 1873264"/>
                <a:gd name="connsiteX317" fmla="*/ 461293 w 1537045"/>
                <a:gd name="connsiteY317" fmla="*/ 984870 h 1873264"/>
                <a:gd name="connsiteX318" fmla="*/ 427123 w 1537045"/>
                <a:gd name="connsiteY318" fmla="*/ 956396 h 1873264"/>
                <a:gd name="connsiteX319" fmla="*/ 421428 w 1537045"/>
                <a:gd name="connsiteY319" fmla="*/ 933617 h 1873264"/>
                <a:gd name="connsiteX320" fmla="*/ 404343 w 1537045"/>
                <a:gd name="connsiteY320" fmla="*/ 927922 h 1873264"/>
                <a:gd name="connsiteX321" fmla="*/ 387258 w 1537045"/>
                <a:gd name="connsiteY321" fmla="*/ 916532 h 1873264"/>
                <a:gd name="connsiteX322" fmla="*/ 375868 w 1537045"/>
                <a:gd name="connsiteY322" fmla="*/ 899448 h 1873264"/>
                <a:gd name="connsiteX323" fmla="*/ 358783 w 1537045"/>
                <a:gd name="connsiteY323" fmla="*/ 893753 h 1873264"/>
                <a:gd name="connsiteX324" fmla="*/ 353088 w 1537045"/>
                <a:gd name="connsiteY324" fmla="*/ 836805 h 1873264"/>
                <a:gd name="connsiteX325" fmla="*/ 347394 w 1537045"/>
                <a:gd name="connsiteY325" fmla="*/ 819720 h 1873264"/>
                <a:gd name="connsiteX326" fmla="*/ 341699 w 1537045"/>
                <a:gd name="connsiteY326" fmla="*/ 796941 h 1873264"/>
                <a:gd name="connsiteX327" fmla="*/ 324614 w 1537045"/>
                <a:gd name="connsiteY327" fmla="*/ 791246 h 1873264"/>
                <a:gd name="connsiteX328" fmla="*/ 239189 w 1537045"/>
                <a:gd name="connsiteY328" fmla="*/ 791246 h 1873264"/>
                <a:gd name="connsiteX329" fmla="*/ 216409 w 1537045"/>
                <a:gd name="connsiteY329" fmla="*/ 779857 h 1873264"/>
                <a:gd name="connsiteX330" fmla="*/ 199324 w 1537045"/>
                <a:gd name="connsiteY330" fmla="*/ 774162 h 1873264"/>
                <a:gd name="connsiteX331" fmla="*/ 193629 w 1537045"/>
                <a:gd name="connsiteY331" fmla="*/ 757077 h 1873264"/>
                <a:gd name="connsiteX332" fmla="*/ 267664 w 1537045"/>
                <a:gd name="connsiteY332" fmla="*/ 745688 h 1873264"/>
                <a:gd name="connsiteX333" fmla="*/ 284749 w 1537045"/>
                <a:gd name="connsiteY333" fmla="*/ 734298 h 1873264"/>
                <a:gd name="connsiteX334" fmla="*/ 313224 w 1537045"/>
                <a:gd name="connsiteY334" fmla="*/ 700129 h 1873264"/>
                <a:gd name="connsiteX335" fmla="*/ 324614 w 1537045"/>
                <a:gd name="connsiteY335" fmla="*/ 734298 h 1873264"/>
                <a:gd name="connsiteX336" fmla="*/ 330309 w 1537045"/>
                <a:gd name="connsiteY336" fmla="*/ 762772 h 1873264"/>
                <a:gd name="connsiteX337" fmla="*/ 353088 w 1537045"/>
                <a:gd name="connsiteY337" fmla="*/ 796941 h 1873264"/>
                <a:gd name="connsiteX338" fmla="*/ 364478 w 1537045"/>
                <a:gd name="connsiteY338" fmla="*/ 848194 h 1873264"/>
                <a:gd name="connsiteX339" fmla="*/ 375868 w 1537045"/>
                <a:gd name="connsiteY339" fmla="*/ 882363 h 1873264"/>
                <a:gd name="connsiteX340" fmla="*/ 421428 w 1537045"/>
                <a:gd name="connsiteY340" fmla="*/ 910838 h 1873264"/>
                <a:gd name="connsiteX341" fmla="*/ 466988 w 1537045"/>
                <a:gd name="connsiteY341" fmla="*/ 939312 h 1873264"/>
                <a:gd name="connsiteX342" fmla="*/ 455598 w 1537045"/>
                <a:gd name="connsiteY342" fmla="*/ 893753 h 1873264"/>
                <a:gd name="connsiteX343" fmla="*/ 444208 w 1537045"/>
                <a:gd name="connsiteY343" fmla="*/ 876669 h 1873264"/>
                <a:gd name="connsiteX344" fmla="*/ 449903 w 1537045"/>
                <a:gd name="connsiteY344" fmla="*/ 802636 h 1873264"/>
                <a:gd name="connsiteX345" fmla="*/ 438513 w 1537045"/>
                <a:gd name="connsiteY345" fmla="*/ 745688 h 1873264"/>
                <a:gd name="connsiteX346" fmla="*/ 427123 w 1537045"/>
                <a:gd name="connsiteY346" fmla="*/ 677350 h 1873264"/>
                <a:gd name="connsiteX347" fmla="*/ 421428 w 1537045"/>
                <a:gd name="connsiteY347" fmla="*/ 654570 h 1873264"/>
                <a:gd name="connsiteX348" fmla="*/ 410038 w 1537045"/>
                <a:gd name="connsiteY348" fmla="*/ 631791 h 1873264"/>
                <a:gd name="connsiteX349" fmla="*/ 404343 w 1537045"/>
                <a:gd name="connsiteY349" fmla="*/ 597622 h 1873264"/>
                <a:gd name="connsiteX350" fmla="*/ 387258 w 1537045"/>
                <a:gd name="connsiteY350" fmla="*/ 609012 h 1873264"/>
                <a:gd name="connsiteX351" fmla="*/ 421428 w 1537045"/>
                <a:gd name="connsiteY351" fmla="*/ 637486 h 1873264"/>
                <a:gd name="connsiteX352" fmla="*/ 449903 w 1537045"/>
                <a:gd name="connsiteY352" fmla="*/ 631791 h 1873264"/>
                <a:gd name="connsiteX353" fmla="*/ 512548 w 1537045"/>
                <a:gd name="connsiteY353" fmla="*/ 574843 h 1873264"/>
                <a:gd name="connsiteX354" fmla="*/ 518243 w 1537045"/>
                <a:gd name="connsiteY354" fmla="*/ 597622 h 1873264"/>
                <a:gd name="connsiteX355" fmla="*/ 523938 w 1537045"/>
                <a:gd name="connsiteY355" fmla="*/ 614706 h 1873264"/>
                <a:gd name="connsiteX356" fmla="*/ 506853 w 1537045"/>
                <a:gd name="connsiteY356" fmla="*/ 631791 h 1873264"/>
                <a:gd name="connsiteX357" fmla="*/ 472683 w 1537045"/>
                <a:gd name="connsiteY357" fmla="*/ 665960 h 1873264"/>
                <a:gd name="connsiteX358" fmla="*/ 506853 w 1537045"/>
                <a:gd name="connsiteY358" fmla="*/ 688739 h 1873264"/>
                <a:gd name="connsiteX359" fmla="*/ 523938 w 1537045"/>
                <a:gd name="connsiteY359" fmla="*/ 705824 h 1873264"/>
                <a:gd name="connsiteX360" fmla="*/ 569498 w 1537045"/>
                <a:gd name="connsiteY360" fmla="*/ 722908 h 1873264"/>
                <a:gd name="connsiteX361" fmla="*/ 546718 w 1537045"/>
                <a:gd name="connsiteY361" fmla="*/ 779857 h 1873264"/>
                <a:gd name="connsiteX362" fmla="*/ 518243 w 1537045"/>
                <a:gd name="connsiteY362" fmla="*/ 796941 h 1873264"/>
                <a:gd name="connsiteX363" fmla="*/ 501158 w 1537045"/>
                <a:gd name="connsiteY363" fmla="*/ 831110 h 1873264"/>
                <a:gd name="connsiteX364" fmla="*/ 489768 w 1537045"/>
                <a:gd name="connsiteY364" fmla="*/ 848194 h 1873264"/>
                <a:gd name="connsiteX365" fmla="*/ 495463 w 1537045"/>
                <a:gd name="connsiteY365" fmla="*/ 899448 h 1873264"/>
                <a:gd name="connsiteX366" fmla="*/ 501158 w 1537045"/>
                <a:gd name="connsiteY366" fmla="*/ 916532 h 1873264"/>
                <a:gd name="connsiteX367" fmla="*/ 518243 w 1537045"/>
                <a:gd name="connsiteY367" fmla="*/ 933617 h 1873264"/>
                <a:gd name="connsiteX368" fmla="*/ 541023 w 1537045"/>
                <a:gd name="connsiteY368" fmla="*/ 939312 h 1873264"/>
                <a:gd name="connsiteX369" fmla="*/ 563803 w 1537045"/>
                <a:gd name="connsiteY369" fmla="*/ 973481 h 1873264"/>
                <a:gd name="connsiteX370" fmla="*/ 580888 w 1537045"/>
                <a:gd name="connsiteY370" fmla="*/ 1013345 h 1873264"/>
                <a:gd name="connsiteX371" fmla="*/ 597973 w 1537045"/>
                <a:gd name="connsiteY371" fmla="*/ 1019039 h 1873264"/>
                <a:gd name="connsiteX372" fmla="*/ 615058 w 1537045"/>
                <a:gd name="connsiteY372" fmla="*/ 1019039 h 1873264"/>
                <a:gd name="connsiteX373" fmla="*/ 603668 w 1537045"/>
                <a:gd name="connsiteY373" fmla="*/ 939312 h 1873264"/>
                <a:gd name="connsiteX374" fmla="*/ 592278 w 1537045"/>
                <a:gd name="connsiteY374" fmla="*/ 916532 h 1873264"/>
                <a:gd name="connsiteX375" fmla="*/ 586583 w 1537045"/>
                <a:gd name="connsiteY375" fmla="*/ 893753 h 1873264"/>
                <a:gd name="connsiteX376" fmla="*/ 580888 w 1537045"/>
                <a:gd name="connsiteY376" fmla="*/ 848194 h 1873264"/>
                <a:gd name="connsiteX377" fmla="*/ 615058 w 1537045"/>
                <a:gd name="connsiteY377" fmla="*/ 859584 h 1873264"/>
                <a:gd name="connsiteX378" fmla="*/ 637837 w 1537045"/>
                <a:gd name="connsiteY378" fmla="*/ 853889 h 1873264"/>
                <a:gd name="connsiteX379" fmla="*/ 626447 w 1537045"/>
                <a:gd name="connsiteY379" fmla="*/ 836805 h 1873264"/>
                <a:gd name="connsiteX380" fmla="*/ 592278 w 1537045"/>
                <a:gd name="connsiteY380" fmla="*/ 819720 h 1873264"/>
                <a:gd name="connsiteX381" fmla="*/ 586583 w 1537045"/>
                <a:gd name="connsiteY381" fmla="*/ 802636 h 1873264"/>
                <a:gd name="connsiteX382" fmla="*/ 632142 w 1537045"/>
                <a:gd name="connsiteY382" fmla="*/ 762772 h 1873264"/>
                <a:gd name="connsiteX383" fmla="*/ 626447 w 1537045"/>
                <a:gd name="connsiteY383" fmla="*/ 745688 h 1873264"/>
                <a:gd name="connsiteX384" fmla="*/ 632142 w 1537045"/>
                <a:gd name="connsiteY384" fmla="*/ 802636 h 1873264"/>
                <a:gd name="connsiteX385" fmla="*/ 654922 w 1537045"/>
                <a:gd name="connsiteY385" fmla="*/ 808331 h 1873264"/>
                <a:gd name="connsiteX386" fmla="*/ 677702 w 1537045"/>
                <a:gd name="connsiteY386" fmla="*/ 882363 h 1873264"/>
                <a:gd name="connsiteX387" fmla="*/ 694787 w 1537045"/>
                <a:gd name="connsiteY387" fmla="*/ 893753 h 1873264"/>
                <a:gd name="connsiteX388" fmla="*/ 683397 w 1537045"/>
                <a:gd name="connsiteY388" fmla="*/ 916532 h 1873264"/>
                <a:gd name="connsiteX389" fmla="*/ 700482 w 1537045"/>
                <a:gd name="connsiteY389" fmla="*/ 990565 h 1873264"/>
                <a:gd name="connsiteX390" fmla="*/ 711872 w 1537045"/>
                <a:gd name="connsiteY390" fmla="*/ 1007650 h 1873264"/>
                <a:gd name="connsiteX391" fmla="*/ 717567 w 1537045"/>
                <a:gd name="connsiteY391" fmla="*/ 1024734 h 1873264"/>
                <a:gd name="connsiteX392" fmla="*/ 740347 w 1537045"/>
                <a:gd name="connsiteY392" fmla="*/ 1030429 h 1873264"/>
                <a:gd name="connsiteX393" fmla="*/ 757432 w 1537045"/>
                <a:gd name="connsiteY393" fmla="*/ 1036124 h 1873264"/>
                <a:gd name="connsiteX394" fmla="*/ 808687 w 1537045"/>
                <a:gd name="connsiteY394" fmla="*/ 1058903 h 1873264"/>
                <a:gd name="connsiteX395" fmla="*/ 820077 w 1537045"/>
                <a:gd name="connsiteY395" fmla="*/ 1081683 h 1873264"/>
                <a:gd name="connsiteX396" fmla="*/ 859942 w 1537045"/>
                <a:gd name="connsiteY396" fmla="*/ 1098767 h 1873264"/>
                <a:gd name="connsiteX397" fmla="*/ 842857 w 1537045"/>
                <a:gd name="connsiteY397" fmla="*/ 1110157 h 1873264"/>
                <a:gd name="connsiteX398" fmla="*/ 825772 w 1537045"/>
                <a:gd name="connsiteY398" fmla="*/ 1098767 h 1873264"/>
                <a:gd name="connsiteX399" fmla="*/ 797297 w 1537045"/>
                <a:gd name="connsiteY399" fmla="*/ 1070293 h 1873264"/>
                <a:gd name="connsiteX400" fmla="*/ 763127 w 1537045"/>
                <a:gd name="connsiteY400" fmla="*/ 1064598 h 1873264"/>
                <a:gd name="connsiteX401" fmla="*/ 700482 w 1537045"/>
                <a:gd name="connsiteY401" fmla="*/ 1041819 h 1873264"/>
                <a:gd name="connsiteX402" fmla="*/ 677702 w 1537045"/>
                <a:gd name="connsiteY402" fmla="*/ 1024734 h 1873264"/>
                <a:gd name="connsiteX403" fmla="*/ 672007 w 1537045"/>
                <a:gd name="connsiteY403" fmla="*/ 933617 h 1873264"/>
                <a:gd name="connsiteX404" fmla="*/ 637837 w 1537045"/>
                <a:gd name="connsiteY404" fmla="*/ 910838 h 1873264"/>
                <a:gd name="connsiteX405" fmla="*/ 558108 w 1537045"/>
                <a:gd name="connsiteY405" fmla="*/ 939312 h 1873264"/>
                <a:gd name="connsiteX406" fmla="*/ 580888 w 1537045"/>
                <a:gd name="connsiteY406" fmla="*/ 984870 h 1873264"/>
                <a:gd name="connsiteX407" fmla="*/ 615058 w 1537045"/>
                <a:gd name="connsiteY407" fmla="*/ 1007650 h 1873264"/>
                <a:gd name="connsiteX408" fmla="*/ 632142 w 1537045"/>
                <a:gd name="connsiteY408" fmla="*/ 1047514 h 1873264"/>
                <a:gd name="connsiteX409" fmla="*/ 643532 w 1537045"/>
                <a:gd name="connsiteY409" fmla="*/ 1081683 h 1873264"/>
                <a:gd name="connsiteX410" fmla="*/ 700482 w 1537045"/>
                <a:gd name="connsiteY410" fmla="*/ 1087377 h 1873264"/>
                <a:gd name="connsiteX411" fmla="*/ 751737 w 1537045"/>
                <a:gd name="connsiteY411" fmla="*/ 1087377 h 1873264"/>
                <a:gd name="connsiteX412" fmla="*/ 768822 w 1537045"/>
                <a:gd name="connsiteY412" fmla="*/ 1161410 h 1873264"/>
                <a:gd name="connsiteX413" fmla="*/ 785907 w 1537045"/>
                <a:gd name="connsiteY413" fmla="*/ 1172800 h 1873264"/>
                <a:gd name="connsiteX414" fmla="*/ 825772 w 1537045"/>
                <a:gd name="connsiteY414" fmla="*/ 1167105 h 1873264"/>
                <a:gd name="connsiteX415" fmla="*/ 882722 w 1537045"/>
                <a:gd name="connsiteY415" fmla="*/ 1161410 h 1873264"/>
                <a:gd name="connsiteX416" fmla="*/ 911196 w 1537045"/>
                <a:gd name="connsiteY416" fmla="*/ 1144326 h 1873264"/>
                <a:gd name="connsiteX417" fmla="*/ 928281 w 1537045"/>
                <a:gd name="connsiteY417" fmla="*/ 1138631 h 1873264"/>
                <a:gd name="connsiteX418" fmla="*/ 916891 w 1537045"/>
                <a:gd name="connsiteY418" fmla="*/ 1075988 h 1873264"/>
                <a:gd name="connsiteX419" fmla="*/ 905501 w 1537045"/>
                <a:gd name="connsiteY419" fmla="*/ 1053208 h 1873264"/>
                <a:gd name="connsiteX420" fmla="*/ 888416 w 1537045"/>
                <a:gd name="connsiteY420" fmla="*/ 1047514 h 1873264"/>
                <a:gd name="connsiteX421" fmla="*/ 888416 w 1537045"/>
                <a:gd name="connsiteY421" fmla="*/ 1007650 h 1873264"/>
                <a:gd name="connsiteX422" fmla="*/ 882722 w 1537045"/>
                <a:gd name="connsiteY422" fmla="*/ 967786 h 1873264"/>
                <a:gd name="connsiteX423" fmla="*/ 865637 w 1537045"/>
                <a:gd name="connsiteY423" fmla="*/ 962091 h 1873264"/>
                <a:gd name="connsiteX424" fmla="*/ 842857 w 1537045"/>
                <a:gd name="connsiteY424" fmla="*/ 956396 h 1873264"/>
                <a:gd name="connsiteX425" fmla="*/ 808687 w 1537045"/>
                <a:gd name="connsiteY425" fmla="*/ 939312 h 1873264"/>
                <a:gd name="connsiteX426" fmla="*/ 802992 w 1537045"/>
                <a:gd name="connsiteY426" fmla="*/ 956396 h 1873264"/>
                <a:gd name="connsiteX427" fmla="*/ 791602 w 1537045"/>
                <a:gd name="connsiteY427" fmla="*/ 973481 h 1873264"/>
                <a:gd name="connsiteX428" fmla="*/ 774517 w 1537045"/>
                <a:gd name="connsiteY428" fmla="*/ 967786 h 1873264"/>
                <a:gd name="connsiteX429" fmla="*/ 797297 w 1537045"/>
                <a:gd name="connsiteY429" fmla="*/ 905143 h 1873264"/>
                <a:gd name="connsiteX430" fmla="*/ 774517 w 1537045"/>
                <a:gd name="connsiteY430" fmla="*/ 893753 h 1873264"/>
                <a:gd name="connsiteX431" fmla="*/ 751737 w 1537045"/>
                <a:gd name="connsiteY431" fmla="*/ 870974 h 1873264"/>
                <a:gd name="connsiteX432" fmla="*/ 740347 w 1537045"/>
                <a:gd name="connsiteY432" fmla="*/ 831110 h 1873264"/>
                <a:gd name="connsiteX433" fmla="*/ 797297 w 1537045"/>
                <a:gd name="connsiteY433" fmla="*/ 802636 h 1873264"/>
                <a:gd name="connsiteX434" fmla="*/ 780212 w 1537045"/>
                <a:gd name="connsiteY434" fmla="*/ 808331 h 1873264"/>
                <a:gd name="connsiteX435" fmla="*/ 791602 w 1537045"/>
                <a:gd name="connsiteY435" fmla="*/ 831110 h 1873264"/>
                <a:gd name="connsiteX436" fmla="*/ 797297 w 1537045"/>
                <a:gd name="connsiteY436" fmla="*/ 848194 h 1873264"/>
                <a:gd name="connsiteX437" fmla="*/ 814382 w 1537045"/>
                <a:gd name="connsiteY437" fmla="*/ 859584 h 1873264"/>
                <a:gd name="connsiteX438" fmla="*/ 825772 w 1537045"/>
                <a:gd name="connsiteY438" fmla="*/ 876669 h 1873264"/>
                <a:gd name="connsiteX439" fmla="*/ 854247 w 1537045"/>
                <a:gd name="connsiteY439" fmla="*/ 893753 h 1873264"/>
                <a:gd name="connsiteX440" fmla="*/ 871332 w 1537045"/>
                <a:gd name="connsiteY440" fmla="*/ 905143 h 1873264"/>
                <a:gd name="connsiteX441" fmla="*/ 905501 w 1537045"/>
                <a:gd name="connsiteY441" fmla="*/ 927922 h 1873264"/>
                <a:gd name="connsiteX442" fmla="*/ 916891 w 1537045"/>
                <a:gd name="connsiteY442" fmla="*/ 870974 h 1873264"/>
                <a:gd name="connsiteX443" fmla="*/ 922586 w 1537045"/>
                <a:gd name="connsiteY443" fmla="*/ 842500 h 1873264"/>
                <a:gd name="connsiteX444" fmla="*/ 905501 w 1537045"/>
                <a:gd name="connsiteY444" fmla="*/ 831110 h 1873264"/>
                <a:gd name="connsiteX445" fmla="*/ 877027 w 1537045"/>
                <a:gd name="connsiteY445" fmla="*/ 785551 h 1873264"/>
                <a:gd name="connsiteX446" fmla="*/ 865637 w 1537045"/>
                <a:gd name="connsiteY446" fmla="*/ 768467 h 1873264"/>
                <a:gd name="connsiteX447" fmla="*/ 854247 w 1537045"/>
                <a:gd name="connsiteY447" fmla="*/ 745688 h 1873264"/>
                <a:gd name="connsiteX448" fmla="*/ 825772 w 1537045"/>
                <a:gd name="connsiteY448" fmla="*/ 711519 h 1873264"/>
                <a:gd name="connsiteX449" fmla="*/ 814382 w 1537045"/>
                <a:gd name="connsiteY449" fmla="*/ 683044 h 1873264"/>
                <a:gd name="connsiteX450" fmla="*/ 797297 w 1537045"/>
                <a:gd name="connsiteY450" fmla="*/ 665960 h 1873264"/>
                <a:gd name="connsiteX451" fmla="*/ 763127 w 1537045"/>
                <a:gd name="connsiteY451" fmla="*/ 643181 h 1873264"/>
                <a:gd name="connsiteX452" fmla="*/ 746042 w 1537045"/>
                <a:gd name="connsiteY452" fmla="*/ 648875 h 1873264"/>
                <a:gd name="connsiteX453" fmla="*/ 751737 w 1537045"/>
                <a:gd name="connsiteY453" fmla="*/ 688739 h 1873264"/>
                <a:gd name="connsiteX454" fmla="*/ 746042 w 1537045"/>
                <a:gd name="connsiteY454" fmla="*/ 705824 h 1873264"/>
                <a:gd name="connsiteX455" fmla="*/ 728957 w 1537045"/>
                <a:gd name="connsiteY455" fmla="*/ 700129 h 1873264"/>
                <a:gd name="connsiteX456" fmla="*/ 711872 w 1537045"/>
                <a:gd name="connsiteY456" fmla="*/ 683044 h 1873264"/>
                <a:gd name="connsiteX457" fmla="*/ 717567 w 1537045"/>
                <a:gd name="connsiteY457" fmla="*/ 665960 h 1873264"/>
                <a:gd name="connsiteX458" fmla="*/ 751737 w 1537045"/>
                <a:gd name="connsiteY458" fmla="*/ 648875 h 1873264"/>
                <a:gd name="connsiteX459" fmla="*/ 763127 w 1537045"/>
                <a:gd name="connsiteY459" fmla="*/ 631791 h 1873264"/>
                <a:gd name="connsiteX460" fmla="*/ 734652 w 1537045"/>
                <a:gd name="connsiteY460" fmla="*/ 620401 h 1873264"/>
                <a:gd name="connsiteX461" fmla="*/ 706177 w 1537045"/>
                <a:gd name="connsiteY461" fmla="*/ 591927 h 1873264"/>
                <a:gd name="connsiteX462" fmla="*/ 666312 w 1537045"/>
                <a:gd name="connsiteY462" fmla="*/ 569148 h 1873264"/>
                <a:gd name="connsiteX463" fmla="*/ 654922 w 1537045"/>
                <a:gd name="connsiteY463" fmla="*/ 552063 h 1873264"/>
                <a:gd name="connsiteX464" fmla="*/ 672007 w 1537045"/>
                <a:gd name="connsiteY464" fmla="*/ 540674 h 1873264"/>
                <a:gd name="connsiteX465" fmla="*/ 700482 w 1537045"/>
                <a:gd name="connsiteY465" fmla="*/ 517894 h 1873264"/>
                <a:gd name="connsiteX466" fmla="*/ 683397 w 1537045"/>
                <a:gd name="connsiteY466" fmla="*/ 512199 h 1873264"/>
                <a:gd name="connsiteX467" fmla="*/ 700482 w 1537045"/>
                <a:gd name="connsiteY467" fmla="*/ 523589 h 1873264"/>
                <a:gd name="connsiteX468" fmla="*/ 723262 w 1537045"/>
                <a:gd name="connsiteY468" fmla="*/ 512199 h 1873264"/>
                <a:gd name="connsiteX469" fmla="*/ 711872 w 1537045"/>
                <a:gd name="connsiteY469" fmla="*/ 495115 h 1873264"/>
                <a:gd name="connsiteX470" fmla="*/ 689092 w 1537045"/>
                <a:gd name="connsiteY470" fmla="*/ 489420 h 1873264"/>
                <a:gd name="connsiteX471" fmla="*/ 672007 w 1537045"/>
                <a:gd name="connsiteY471" fmla="*/ 466641 h 1873264"/>
                <a:gd name="connsiteX472" fmla="*/ 706177 w 1537045"/>
                <a:gd name="connsiteY472" fmla="*/ 478030 h 1873264"/>
                <a:gd name="connsiteX473" fmla="*/ 723262 w 1537045"/>
                <a:gd name="connsiteY473" fmla="*/ 500810 h 1873264"/>
                <a:gd name="connsiteX474" fmla="*/ 763127 w 1537045"/>
                <a:gd name="connsiteY474" fmla="*/ 466641 h 1873264"/>
                <a:gd name="connsiteX475" fmla="*/ 757432 w 1537045"/>
                <a:gd name="connsiteY475" fmla="*/ 443861 h 1873264"/>
                <a:gd name="connsiteX476" fmla="*/ 734652 w 1537045"/>
                <a:gd name="connsiteY476" fmla="*/ 426777 h 1873264"/>
                <a:gd name="connsiteX477" fmla="*/ 780212 w 1537045"/>
                <a:gd name="connsiteY477" fmla="*/ 403998 h 1873264"/>
                <a:gd name="connsiteX478" fmla="*/ 768822 w 1537045"/>
                <a:gd name="connsiteY478" fmla="*/ 409693 h 1873264"/>
                <a:gd name="connsiteX479" fmla="*/ 757432 w 1537045"/>
                <a:gd name="connsiteY479" fmla="*/ 489420 h 1873264"/>
                <a:gd name="connsiteX480" fmla="*/ 746042 w 1537045"/>
                <a:gd name="connsiteY480" fmla="*/ 506505 h 1873264"/>
                <a:gd name="connsiteX481" fmla="*/ 740347 w 1537045"/>
                <a:gd name="connsiteY481" fmla="*/ 552063 h 1873264"/>
                <a:gd name="connsiteX482" fmla="*/ 797297 w 1537045"/>
                <a:gd name="connsiteY482" fmla="*/ 586232 h 1873264"/>
                <a:gd name="connsiteX483" fmla="*/ 825772 w 1537045"/>
                <a:gd name="connsiteY483" fmla="*/ 603317 h 1873264"/>
                <a:gd name="connsiteX484" fmla="*/ 842857 w 1537045"/>
                <a:gd name="connsiteY484" fmla="*/ 609012 h 1873264"/>
                <a:gd name="connsiteX485" fmla="*/ 865637 w 1537045"/>
                <a:gd name="connsiteY485" fmla="*/ 631791 h 1873264"/>
                <a:gd name="connsiteX486" fmla="*/ 871332 w 1537045"/>
                <a:gd name="connsiteY486" fmla="*/ 654570 h 1873264"/>
                <a:gd name="connsiteX487" fmla="*/ 899806 w 1537045"/>
                <a:gd name="connsiteY487" fmla="*/ 683044 h 1873264"/>
                <a:gd name="connsiteX488" fmla="*/ 922586 w 1537045"/>
                <a:gd name="connsiteY488" fmla="*/ 677350 h 1873264"/>
                <a:gd name="connsiteX489" fmla="*/ 916891 w 1537045"/>
                <a:gd name="connsiteY489" fmla="*/ 643181 h 1873264"/>
                <a:gd name="connsiteX490" fmla="*/ 911196 w 1537045"/>
                <a:gd name="connsiteY490" fmla="*/ 614706 h 1873264"/>
                <a:gd name="connsiteX491" fmla="*/ 928281 w 1537045"/>
                <a:gd name="connsiteY491" fmla="*/ 500810 h 1873264"/>
                <a:gd name="connsiteX492" fmla="*/ 939671 w 1537045"/>
                <a:gd name="connsiteY492" fmla="*/ 472336 h 1873264"/>
                <a:gd name="connsiteX493" fmla="*/ 905501 w 1537045"/>
                <a:gd name="connsiteY493" fmla="*/ 403998 h 1873264"/>
                <a:gd name="connsiteX494" fmla="*/ 922586 w 1537045"/>
                <a:gd name="connsiteY494" fmla="*/ 392608 h 1873264"/>
                <a:gd name="connsiteX495" fmla="*/ 933976 w 1537045"/>
                <a:gd name="connsiteY495" fmla="*/ 375524 h 1873264"/>
                <a:gd name="connsiteX496" fmla="*/ 939671 w 1537045"/>
                <a:gd name="connsiteY496" fmla="*/ 403998 h 1873264"/>
                <a:gd name="connsiteX497" fmla="*/ 945366 w 1537045"/>
                <a:gd name="connsiteY497" fmla="*/ 443861 h 1873264"/>
                <a:gd name="connsiteX498" fmla="*/ 973841 w 1537045"/>
                <a:gd name="connsiteY498" fmla="*/ 438167 h 1873264"/>
                <a:gd name="connsiteX499" fmla="*/ 996621 w 1537045"/>
                <a:gd name="connsiteY499" fmla="*/ 398303 h 1873264"/>
                <a:gd name="connsiteX500" fmla="*/ 973841 w 1537045"/>
                <a:gd name="connsiteY500" fmla="*/ 415387 h 1873264"/>
                <a:gd name="connsiteX501" fmla="*/ 956756 w 1537045"/>
                <a:gd name="connsiteY501" fmla="*/ 449556 h 1873264"/>
                <a:gd name="connsiteX502" fmla="*/ 956756 w 1537045"/>
                <a:gd name="connsiteY502" fmla="*/ 586232 h 1873264"/>
                <a:gd name="connsiteX503" fmla="*/ 962451 w 1537045"/>
                <a:gd name="connsiteY503" fmla="*/ 779857 h 1873264"/>
                <a:gd name="connsiteX504" fmla="*/ 1036486 w 1537045"/>
                <a:gd name="connsiteY504" fmla="*/ 768467 h 1873264"/>
                <a:gd name="connsiteX505" fmla="*/ 1042181 w 1537045"/>
                <a:gd name="connsiteY505" fmla="*/ 734298 h 1873264"/>
                <a:gd name="connsiteX506" fmla="*/ 1053571 w 1537045"/>
                <a:gd name="connsiteY506" fmla="*/ 700129 h 1873264"/>
                <a:gd name="connsiteX507" fmla="*/ 1059266 w 1537045"/>
                <a:gd name="connsiteY507" fmla="*/ 677350 h 1873264"/>
                <a:gd name="connsiteX508" fmla="*/ 1076351 w 1537045"/>
                <a:gd name="connsiteY508" fmla="*/ 643181 h 1873264"/>
                <a:gd name="connsiteX509" fmla="*/ 1082046 w 1537045"/>
                <a:gd name="connsiteY509" fmla="*/ 609012 h 1873264"/>
                <a:gd name="connsiteX510" fmla="*/ 1116216 w 1537045"/>
                <a:gd name="connsiteY510" fmla="*/ 586232 h 1873264"/>
                <a:gd name="connsiteX511" fmla="*/ 1127606 w 1537045"/>
                <a:gd name="connsiteY511" fmla="*/ 569148 h 1873264"/>
                <a:gd name="connsiteX512" fmla="*/ 1110521 w 1537045"/>
                <a:gd name="connsiteY512" fmla="*/ 563453 h 1873264"/>
                <a:gd name="connsiteX513" fmla="*/ 1116216 w 1537045"/>
                <a:gd name="connsiteY513" fmla="*/ 523589 h 1873264"/>
                <a:gd name="connsiteX514" fmla="*/ 1121911 w 1537045"/>
                <a:gd name="connsiteY514" fmla="*/ 472336 h 1873264"/>
                <a:gd name="connsiteX515" fmla="*/ 1184555 w 1537045"/>
                <a:gd name="connsiteY515" fmla="*/ 489420 h 1873264"/>
                <a:gd name="connsiteX516" fmla="*/ 1201640 w 1537045"/>
                <a:gd name="connsiteY516" fmla="*/ 512199 h 1873264"/>
                <a:gd name="connsiteX517" fmla="*/ 1207335 w 1537045"/>
                <a:gd name="connsiteY517" fmla="*/ 546368 h 1873264"/>
                <a:gd name="connsiteX518" fmla="*/ 1195945 w 1537045"/>
                <a:gd name="connsiteY518" fmla="*/ 563453 h 1873264"/>
                <a:gd name="connsiteX519" fmla="*/ 1156080 w 1537045"/>
                <a:gd name="connsiteY519" fmla="*/ 597622 h 1873264"/>
                <a:gd name="connsiteX520" fmla="*/ 1144691 w 1537045"/>
                <a:gd name="connsiteY520" fmla="*/ 620401 h 1873264"/>
                <a:gd name="connsiteX521" fmla="*/ 1110521 w 1537045"/>
                <a:gd name="connsiteY521" fmla="*/ 677350 h 1873264"/>
                <a:gd name="connsiteX522" fmla="*/ 1087741 w 1537045"/>
                <a:gd name="connsiteY522" fmla="*/ 739993 h 1873264"/>
                <a:gd name="connsiteX523" fmla="*/ 1076351 w 1537045"/>
                <a:gd name="connsiteY523" fmla="*/ 762772 h 1873264"/>
                <a:gd name="connsiteX524" fmla="*/ 1013706 w 1537045"/>
                <a:gd name="connsiteY524" fmla="*/ 814025 h 1873264"/>
                <a:gd name="connsiteX525" fmla="*/ 996621 w 1537045"/>
                <a:gd name="connsiteY525" fmla="*/ 819720 h 1873264"/>
                <a:gd name="connsiteX526" fmla="*/ 968146 w 1537045"/>
                <a:gd name="connsiteY526" fmla="*/ 842500 h 1873264"/>
                <a:gd name="connsiteX527" fmla="*/ 962451 w 1537045"/>
                <a:gd name="connsiteY527" fmla="*/ 859584 h 1873264"/>
                <a:gd name="connsiteX528" fmla="*/ 968146 w 1537045"/>
                <a:gd name="connsiteY528" fmla="*/ 962091 h 1873264"/>
                <a:gd name="connsiteX529" fmla="*/ 1047876 w 1537045"/>
                <a:gd name="connsiteY529" fmla="*/ 956396 h 1873264"/>
                <a:gd name="connsiteX530" fmla="*/ 1070656 w 1537045"/>
                <a:gd name="connsiteY530" fmla="*/ 950701 h 1873264"/>
                <a:gd name="connsiteX531" fmla="*/ 1059266 w 1537045"/>
                <a:gd name="connsiteY531" fmla="*/ 933617 h 1873264"/>
                <a:gd name="connsiteX532" fmla="*/ 1064961 w 1537045"/>
                <a:gd name="connsiteY532" fmla="*/ 888058 h 1873264"/>
                <a:gd name="connsiteX533" fmla="*/ 1104826 w 1537045"/>
                <a:gd name="connsiteY533" fmla="*/ 893753 h 1873264"/>
                <a:gd name="connsiteX534" fmla="*/ 1110521 w 1537045"/>
                <a:gd name="connsiteY534" fmla="*/ 910838 h 1873264"/>
                <a:gd name="connsiteX535" fmla="*/ 1144691 w 1537045"/>
                <a:gd name="connsiteY535" fmla="*/ 933617 h 1873264"/>
                <a:gd name="connsiteX536" fmla="*/ 1218725 w 1537045"/>
                <a:gd name="connsiteY536" fmla="*/ 893753 h 1873264"/>
                <a:gd name="connsiteX537" fmla="*/ 1235810 w 1537045"/>
                <a:gd name="connsiteY537" fmla="*/ 762772 h 1873264"/>
                <a:gd name="connsiteX538" fmla="*/ 1252895 w 1537045"/>
                <a:gd name="connsiteY538" fmla="*/ 717213 h 1873264"/>
                <a:gd name="connsiteX539" fmla="*/ 1275675 w 1537045"/>
                <a:gd name="connsiteY539" fmla="*/ 722908 h 1873264"/>
                <a:gd name="connsiteX540" fmla="*/ 1281370 w 1537045"/>
                <a:gd name="connsiteY540" fmla="*/ 739993 h 1873264"/>
                <a:gd name="connsiteX541" fmla="*/ 1269980 w 1537045"/>
                <a:gd name="connsiteY541" fmla="*/ 791246 h 1873264"/>
                <a:gd name="connsiteX542" fmla="*/ 1264285 w 1537045"/>
                <a:gd name="connsiteY542" fmla="*/ 836805 h 1873264"/>
                <a:gd name="connsiteX543" fmla="*/ 1241505 w 1537045"/>
                <a:gd name="connsiteY543" fmla="*/ 882363 h 1873264"/>
                <a:gd name="connsiteX544" fmla="*/ 1235810 w 1537045"/>
                <a:gd name="connsiteY544" fmla="*/ 899448 h 1873264"/>
                <a:gd name="connsiteX545" fmla="*/ 1275675 w 1537045"/>
                <a:gd name="connsiteY545" fmla="*/ 927922 h 1873264"/>
                <a:gd name="connsiteX546" fmla="*/ 1298455 w 1537045"/>
                <a:gd name="connsiteY546" fmla="*/ 933617 h 1873264"/>
                <a:gd name="connsiteX547" fmla="*/ 1241505 w 1537045"/>
                <a:gd name="connsiteY547" fmla="*/ 956396 h 1873264"/>
                <a:gd name="connsiteX548" fmla="*/ 1201640 w 1537045"/>
                <a:gd name="connsiteY548" fmla="*/ 967786 h 1873264"/>
                <a:gd name="connsiteX549" fmla="*/ 1190250 w 1537045"/>
                <a:gd name="connsiteY549" fmla="*/ 984870 h 1873264"/>
                <a:gd name="connsiteX550" fmla="*/ 1201640 w 1537045"/>
                <a:gd name="connsiteY550" fmla="*/ 1024734 h 1873264"/>
                <a:gd name="connsiteX551" fmla="*/ 1184555 w 1537045"/>
                <a:gd name="connsiteY551" fmla="*/ 1030429 h 1873264"/>
                <a:gd name="connsiteX552" fmla="*/ 1167470 w 1537045"/>
                <a:gd name="connsiteY552" fmla="*/ 1019039 h 1873264"/>
                <a:gd name="connsiteX553" fmla="*/ 1156080 w 1537045"/>
                <a:gd name="connsiteY553" fmla="*/ 1036124 h 1873264"/>
                <a:gd name="connsiteX554" fmla="*/ 1138996 w 1537045"/>
                <a:gd name="connsiteY554" fmla="*/ 1041819 h 1873264"/>
                <a:gd name="connsiteX555" fmla="*/ 1133301 w 1537045"/>
                <a:gd name="connsiteY555" fmla="*/ 1001955 h 1873264"/>
                <a:gd name="connsiteX556" fmla="*/ 1116216 w 1537045"/>
                <a:gd name="connsiteY556" fmla="*/ 990565 h 1873264"/>
                <a:gd name="connsiteX557" fmla="*/ 1030791 w 1537045"/>
                <a:gd name="connsiteY557" fmla="*/ 996260 h 1873264"/>
                <a:gd name="connsiteX558" fmla="*/ 1013706 w 1537045"/>
                <a:gd name="connsiteY558" fmla="*/ 1007650 h 1873264"/>
                <a:gd name="connsiteX559" fmla="*/ 1019401 w 1537045"/>
                <a:gd name="connsiteY559" fmla="*/ 1127241 h 1873264"/>
                <a:gd name="connsiteX560" fmla="*/ 1053571 w 1537045"/>
                <a:gd name="connsiteY560" fmla="*/ 1144326 h 1873264"/>
                <a:gd name="connsiteX561" fmla="*/ 1150385 w 1537045"/>
                <a:gd name="connsiteY561" fmla="*/ 1150021 h 1873264"/>
                <a:gd name="connsiteX562" fmla="*/ 1184555 w 1537045"/>
                <a:gd name="connsiteY562" fmla="*/ 1155715 h 1873264"/>
                <a:gd name="connsiteX563" fmla="*/ 1201640 w 1537045"/>
                <a:gd name="connsiteY563" fmla="*/ 1161410 h 1873264"/>
                <a:gd name="connsiteX564" fmla="*/ 1258590 w 1537045"/>
                <a:gd name="connsiteY564" fmla="*/ 1155715 h 1873264"/>
                <a:gd name="connsiteX565" fmla="*/ 1287065 w 1537045"/>
                <a:gd name="connsiteY565" fmla="*/ 1127241 h 1873264"/>
                <a:gd name="connsiteX566" fmla="*/ 1304150 w 1537045"/>
                <a:gd name="connsiteY566" fmla="*/ 1115852 h 1873264"/>
                <a:gd name="connsiteX567" fmla="*/ 1315540 w 1537045"/>
                <a:gd name="connsiteY567" fmla="*/ 1093072 h 1873264"/>
                <a:gd name="connsiteX568" fmla="*/ 1332625 w 1537045"/>
                <a:gd name="connsiteY568" fmla="*/ 1075988 h 1873264"/>
                <a:gd name="connsiteX569" fmla="*/ 1355405 w 1537045"/>
                <a:gd name="connsiteY569" fmla="*/ 1047514 h 1873264"/>
                <a:gd name="connsiteX570" fmla="*/ 1378185 w 1537045"/>
                <a:gd name="connsiteY570" fmla="*/ 1007650 h 1873264"/>
                <a:gd name="connsiteX571" fmla="*/ 1383880 w 1537045"/>
                <a:gd name="connsiteY571" fmla="*/ 990565 h 1873264"/>
                <a:gd name="connsiteX572" fmla="*/ 1412355 w 1537045"/>
                <a:gd name="connsiteY572" fmla="*/ 967786 h 1873264"/>
                <a:gd name="connsiteX573" fmla="*/ 1418049 w 1537045"/>
                <a:gd name="connsiteY573" fmla="*/ 950701 h 1873264"/>
                <a:gd name="connsiteX574" fmla="*/ 1429439 w 1537045"/>
                <a:gd name="connsiteY574" fmla="*/ 927922 h 1873264"/>
                <a:gd name="connsiteX575" fmla="*/ 1418049 w 1537045"/>
                <a:gd name="connsiteY575" fmla="*/ 893753 h 1873264"/>
                <a:gd name="connsiteX576" fmla="*/ 1429439 w 1537045"/>
                <a:gd name="connsiteY576" fmla="*/ 836805 h 1873264"/>
                <a:gd name="connsiteX577" fmla="*/ 1446524 w 1537045"/>
                <a:gd name="connsiteY577" fmla="*/ 814025 h 1873264"/>
                <a:gd name="connsiteX578" fmla="*/ 1469304 w 1537045"/>
                <a:gd name="connsiteY578" fmla="*/ 802636 h 1873264"/>
                <a:gd name="connsiteX579" fmla="*/ 1429439 w 1537045"/>
                <a:gd name="connsiteY579" fmla="*/ 295796 h 1873264"/>
                <a:gd name="connsiteX580" fmla="*/ 1457914 w 1537045"/>
                <a:gd name="connsiteY580" fmla="*/ 250237 h 1873264"/>
                <a:gd name="connsiteX581" fmla="*/ 1536884 w 1537045"/>
                <a:gd name="connsiteY581" fmla="*/ 244720 h 1873264"/>
                <a:gd name="connsiteX582" fmla="*/ 1480694 w 1537045"/>
                <a:gd name="connsiteY582" fmla="*/ 62308 h 1873264"/>
                <a:gd name="connsiteX0" fmla="*/ 1480694 w 1488880"/>
                <a:gd name="connsiteY0" fmla="*/ 63060 h 1874016"/>
                <a:gd name="connsiteX1" fmla="*/ 1425091 w 1488880"/>
                <a:gd name="connsiteY1" fmla="*/ 63414 h 1874016"/>
                <a:gd name="connsiteX2" fmla="*/ 1486389 w 1488880"/>
                <a:gd name="connsiteY2" fmla="*/ 814777 h 1874016"/>
                <a:gd name="connsiteX3" fmla="*/ 1474999 w 1488880"/>
                <a:gd name="connsiteY3" fmla="*/ 860336 h 1874016"/>
                <a:gd name="connsiteX4" fmla="*/ 1457914 w 1488880"/>
                <a:gd name="connsiteY4" fmla="*/ 922979 h 1874016"/>
                <a:gd name="connsiteX5" fmla="*/ 1452219 w 1488880"/>
                <a:gd name="connsiteY5" fmla="*/ 945759 h 1874016"/>
                <a:gd name="connsiteX6" fmla="*/ 1446524 w 1488880"/>
                <a:gd name="connsiteY6" fmla="*/ 979928 h 1874016"/>
                <a:gd name="connsiteX7" fmla="*/ 1412355 w 1488880"/>
                <a:gd name="connsiteY7" fmla="*/ 1002707 h 1874016"/>
                <a:gd name="connsiteX8" fmla="*/ 1361100 w 1488880"/>
                <a:gd name="connsiteY8" fmla="*/ 1059655 h 1874016"/>
                <a:gd name="connsiteX9" fmla="*/ 1338320 w 1488880"/>
                <a:gd name="connsiteY9" fmla="*/ 1110909 h 1874016"/>
                <a:gd name="connsiteX10" fmla="*/ 1315540 w 1488880"/>
                <a:gd name="connsiteY10" fmla="*/ 1156467 h 1874016"/>
                <a:gd name="connsiteX11" fmla="*/ 1298455 w 1488880"/>
                <a:gd name="connsiteY11" fmla="*/ 1184941 h 1874016"/>
                <a:gd name="connsiteX12" fmla="*/ 1281370 w 1488880"/>
                <a:gd name="connsiteY12" fmla="*/ 1190636 h 1874016"/>
                <a:gd name="connsiteX13" fmla="*/ 1235810 w 1488880"/>
                <a:gd name="connsiteY13" fmla="*/ 1207721 h 1874016"/>
                <a:gd name="connsiteX14" fmla="*/ 1218725 w 1488880"/>
                <a:gd name="connsiteY14" fmla="*/ 1219110 h 1874016"/>
                <a:gd name="connsiteX15" fmla="*/ 1224420 w 1488880"/>
                <a:gd name="connsiteY15" fmla="*/ 1241890 h 1874016"/>
                <a:gd name="connsiteX16" fmla="*/ 1241505 w 1488880"/>
                <a:gd name="connsiteY16" fmla="*/ 1247585 h 1874016"/>
                <a:gd name="connsiteX17" fmla="*/ 1281370 w 1488880"/>
                <a:gd name="connsiteY17" fmla="*/ 1276059 h 1874016"/>
                <a:gd name="connsiteX18" fmla="*/ 1315540 w 1488880"/>
                <a:gd name="connsiteY18" fmla="*/ 1298838 h 1874016"/>
                <a:gd name="connsiteX19" fmla="*/ 1326930 w 1488880"/>
                <a:gd name="connsiteY19" fmla="*/ 1315923 h 1874016"/>
                <a:gd name="connsiteX20" fmla="*/ 1338320 w 1488880"/>
                <a:gd name="connsiteY20" fmla="*/ 1350092 h 1874016"/>
                <a:gd name="connsiteX21" fmla="*/ 1344015 w 1488880"/>
                <a:gd name="connsiteY21" fmla="*/ 1367176 h 1874016"/>
                <a:gd name="connsiteX22" fmla="*/ 1355405 w 1488880"/>
                <a:gd name="connsiteY22" fmla="*/ 1389955 h 1874016"/>
                <a:gd name="connsiteX23" fmla="*/ 1366795 w 1488880"/>
                <a:gd name="connsiteY23" fmla="*/ 1424124 h 1874016"/>
                <a:gd name="connsiteX24" fmla="*/ 1372490 w 1488880"/>
                <a:gd name="connsiteY24" fmla="*/ 1441209 h 1874016"/>
                <a:gd name="connsiteX25" fmla="*/ 1406660 w 1488880"/>
                <a:gd name="connsiteY25" fmla="*/ 1498157 h 1874016"/>
                <a:gd name="connsiteX26" fmla="*/ 1418049 w 1488880"/>
                <a:gd name="connsiteY26" fmla="*/ 1532326 h 1874016"/>
                <a:gd name="connsiteX27" fmla="*/ 1429439 w 1488880"/>
                <a:gd name="connsiteY27" fmla="*/ 1549411 h 1874016"/>
                <a:gd name="connsiteX28" fmla="*/ 1446524 w 1488880"/>
                <a:gd name="connsiteY28" fmla="*/ 1600664 h 1874016"/>
                <a:gd name="connsiteX29" fmla="*/ 1457914 w 1488880"/>
                <a:gd name="connsiteY29" fmla="*/ 1617749 h 1874016"/>
                <a:gd name="connsiteX30" fmla="*/ 1474999 w 1488880"/>
                <a:gd name="connsiteY30" fmla="*/ 1669002 h 1874016"/>
                <a:gd name="connsiteX31" fmla="*/ 1480694 w 1488880"/>
                <a:gd name="connsiteY31" fmla="*/ 1714561 h 1874016"/>
                <a:gd name="connsiteX32" fmla="*/ 1486389 w 1488880"/>
                <a:gd name="connsiteY32" fmla="*/ 1748730 h 1874016"/>
                <a:gd name="connsiteX33" fmla="*/ 1480694 w 1488880"/>
                <a:gd name="connsiteY33" fmla="*/ 1822763 h 1874016"/>
                <a:gd name="connsiteX34" fmla="*/ 1440829 w 1488880"/>
                <a:gd name="connsiteY34" fmla="*/ 1771509 h 1874016"/>
                <a:gd name="connsiteX35" fmla="*/ 1429439 w 1488880"/>
                <a:gd name="connsiteY35" fmla="*/ 1703171 h 1874016"/>
                <a:gd name="connsiteX36" fmla="*/ 1418049 w 1488880"/>
                <a:gd name="connsiteY36" fmla="*/ 1686087 h 1874016"/>
                <a:gd name="connsiteX37" fmla="*/ 1412355 w 1488880"/>
                <a:gd name="connsiteY37" fmla="*/ 1669002 h 1874016"/>
                <a:gd name="connsiteX38" fmla="*/ 1395270 w 1488880"/>
                <a:gd name="connsiteY38" fmla="*/ 1657612 h 1874016"/>
                <a:gd name="connsiteX39" fmla="*/ 1389575 w 1488880"/>
                <a:gd name="connsiteY39" fmla="*/ 1617749 h 1874016"/>
                <a:gd name="connsiteX40" fmla="*/ 1378185 w 1488880"/>
                <a:gd name="connsiteY40" fmla="*/ 1583580 h 1874016"/>
                <a:gd name="connsiteX41" fmla="*/ 1372490 w 1488880"/>
                <a:gd name="connsiteY41" fmla="*/ 1560800 h 1874016"/>
                <a:gd name="connsiteX42" fmla="*/ 1355405 w 1488880"/>
                <a:gd name="connsiteY42" fmla="*/ 1538021 h 1874016"/>
                <a:gd name="connsiteX43" fmla="*/ 1349710 w 1488880"/>
                <a:gd name="connsiteY43" fmla="*/ 1498157 h 1874016"/>
                <a:gd name="connsiteX44" fmla="*/ 1338320 w 1488880"/>
                <a:gd name="connsiteY44" fmla="*/ 1463988 h 1874016"/>
                <a:gd name="connsiteX45" fmla="*/ 1321235 w 1488880"/>
                <a:gd name="connsiteY45" fmla="*/ 1418430 h 1874016"/>
                <a:gd name="connsiteX46" fmla="*/ 1315540 w 1488880"/>
                <a:gd name="connsiteY46" fmla="*/ 1372871 h 1874016"/>
                <a:gd name="connsiteX47" fmla="*/ 1298455 w 1488880"/>
                <a:gd name="connsiteY47" fmla="*/ 1367176 h 1874016"/>
                <a:gd name="connsiteX48" fmla="*/ 1281370 w 1488880"/>
                <a:gd name="connsiteY48" fmla="*/ 1355786 h 1874016"/>
                <a:gd name="connsiteX49" fmla="*/ 1247200 w 1488880"/>
                <a:gd name="connsiteY49" fmla="*/ 1344397 h 1874016"/>
                <a:gd name="connsiteX50" fmla="*/ 1213030 w 1488880"/>
                <a:gd name="connsiteY50" fmla="*/ 1321617 h 1874016"/>
                <a:gd name="connsiteX51" fmla="*/ 1178860 w 1488880"/>
                <a:gd name="connsiteY51" fmla="*/ 1310228 h 1874016"/>
                <a:gd name="connsiteX52" fmla="*/ 1173165 w 1488880"/>
                <a:gd name="connsiteY52" fmla="*/ 1367176 h 1874016"/>
                <a:gd name="connsiteX53" fmla="*/ 1156080 w 1488880"/>
                <a:gd name="connsiteY53" fmla="*/ 1378566 h 1874016"/>
                <a:gd name="connsiteX54" fmla="*/ 1161775 w 1488880"/>
                <a:gd name="connsiteY54" fmla="*/ 1401345 h 1874016"/>
                <a:gd name="connsiteX55" fmla="*/ 1167470 w 1488880"/>
                <a:gd name="connsiteY55" fmla="*/ 1418430 h 1874016"/>
                <a:gd name="connsiteX56" fmla="*/ 1190250 w 1488880"/>
                <a:gd name="connsiteY56" fmla="*/ 1441209 h 1874016"/>
                <a:gd name="connsiteX57" fmla="*/ 1201640 w 1488880"/>
                <a:gd name="connsiteY57" fmla="*/ 1458293 h 1874016"/>
                <a:gd name="connsiteX58" fmla="*/ 1201640 w 1488880"/>
                <a:gd name="connsiteY58" fmla="*/ 1503852 h 1874016"/>
                <a:gd name="connsiteX59" fmla="*/ 1235810 w 1488880"/>
                <a:gd name="connsiteY59" fmla="*/ 1520937 h 1874016"/>
                <a:gd name="connsiteX60" fmla="*/ 1275675 w 1488880"/>
                <a:gd name="connsiteY60" fmla="*/ 1538021 h 1874016"/>
                <a:gd name="connsiteX61" fmla="*/ 1252895 w 1488880"/>
                <a:gd name="connsiteY61" fmla="*/ 1549411 h 1874016"/>
                <a:gd name="connsiteX62" fmla="*/ 1241505 w 1488880"/>
                <a:gd name="connsiteY62" fmla="*/ 1566495 h 1874016"/>
                <a:gd name="connsiteX63" fmla="*/ 1224420 w 1488880"/>
                <a:gd name="connsiteY63" fmla="*/ 1577885 h 1874016"/>
                <a:gd name="connsiteX64" fmla="*/ 1201640 w 1488880"/>
                <a:gd name="connsiteY64" fmla="*/ 1560800 h 1874016"/>
                <a:gd name="connsiteX65" fmla="*/ 1178860 w 1488880"/>
                <a:gd name="connsiteY65" fmla="*/ 1538021 h 1874016"/>
                <a:gd name="connsiteX66" fmla="*/ 1173165 w 1488880"/>
                <a:gd name="connsiteY66" fmla="*/ 1515242 h 1874016"/>
                <a:gd name="connsiteX67" fmla="*/ 1167470 w 1488880"/>
                <a:gd name="connsiteY67" fmla="*/ 1486768 h 1874016"/>
                <a:gd name="connsiteX68" fmla="*/ 1150385 w 1488880"/>
                <a:gd name="connsiteY68" fmla="*/ 1481073 h 1874016"/>
                <a:gd name="connsiteX69" fmla="*/ 1138996 w 1488880"/>
                <a:gd name="connsiteY69" fmla="*/ 1463988 h 1874016"/>
                <a:gd name="connsiteX70" fmla="*/ 1121911 w 1488880"/>
                <a:gd name="connsiteY70" fmla="*/ 1458293 h 1874016"/>
                <a:gd name="connsiteX71" fmla="*/ 1104826 w 1488880"/>
                <a:gd name="connsiteY71" fmla="*/ 1446904 h 1874016"/>
                <a:gd name="connsiteX72" fmla="*/ 1064961 w 1488880"/>
                <a:gd name="connsiteY72" fmla="*/ 1435514 h 1874016"/>
                <a:gd name="connsiteX73" fmla="*/ 1030791 w 1488880"/>
                <a:gd name="connsiteY73" fmla="*/ 1407040 h 1874016"/>
                <a:gd name="connsiteX74" fmla="*/ 1019401 w 1488880"/>
                <a:gd name="connsiteY74" fmla="*/ 1389955 h 1874016"/>
                <a:gd name="connsiteX75" fmla="*/ 1002316 w 1488880"/>
                <a:gd name="connsiteY75" fmla="*/ 1378566 h 1874016"/>
                <a:gd name="connsiteX76" fmla="*/ 996621 w 1488880"/>
                <a:gd name="connsiteY76" fmla="*/ 1361481 h 1874016"/>
                <a:gd name="connsiteX77" fmla="*/ 962451 w 1488880"/>
                <a:gd name="connsiteY77" fmla="*/ 1344397 h 1874016"/>
                <a:gd name="connsiteX78" fmla="*/ 945366 w 1488880"/>
                <a:gd name="connsiteY78" fmla="*/ 1350092 h 1874016"/>
                <a:gd name="connsiteX79" fmla="*/ 928281 w 1488880"/>
                <a:gd name="connsiteY79" fmla="*/ 1384261 h 1874016"/>
                <a:gd name="connsiteX80" fmla="*/ 933976 w 1488880"/>
                <a:gd name="connsiteY80" fmla="*/ 1452599 h 1874016"/>
                <a:gd name="connsiteX81" fmla="*/ 968146 w 1488880"/>
                <a:gd name="connsiteY81" fmla="*/ 1486768 h 1874016"/>
                <a:gd name="connsiteX82" fmla="*/ 1002316 w 1488880"/>
                <a:gd name="connsiteY82" fmla="*/ 1498157 h 1874016"/>
                <a:gd name="connsiteX83" fmla="*/ 1008011 w 1488880"/>
                <a:gd name="connsiteY83" fmla="*/ 1515242 h 1874016"/>
                <a:gd name="connsiteX84" fmla="*/ 1025096 w 1488880"/>
                <a:gd name="connsiteY84" fmla="*/ 1520937 h 1874016"/>
                <a:gd name="connsiteX85" fmla="*/ 1064961 w 1488880"/>
                <a:gd name="connsiteY85" fmla="*/ 1526631 h 1874016"/>
                <a:gd name="connsiteX86" fmla="*/ 1059266 w 1488880"/>
                <a:gd name="connsiteY86" fmla="*/ 1555105 h 1874016"/>
                <a:gd name="connsiteX87" fmla="*/ 1047876 w 1488880"/>
                <a:gd name="connsiteY87" fmla="*/ 1572190 h 1874016"/>
                <a:gd name="connsiteX88" fmla="*/ 1076351 w 1488880"/>
                <a:gd name="connsiteY88" fmla="*/ 1594969 h 1874016"/>
                <a:gd name="connsiteX89" fmla="*/ 1110521 w 1488880"/>
                <a:gd name="connsiteY89" fmla="*/ 1623443 h 1874016"/>
                <a:gd name="connsiteX90" fmla="*/ 1150385 w 1488880"/>
                <a:gd name="connsiteY90" fmla="*/ 1634833 h 1874016"/>
                <a:gd name="connsiteX91" fmla="*/ 1184555 w 1488880"/>
                <a:gd name="connsiteY91" fmla="*/ 1646223 h 1874016"/>
                <a:gd name="connsiteX92" fmla="*/ 1201640 w 1488880"/>
                <a:gd name="connsiteY92" fmla="*/ 1651918 h 1874016"/>
                <a:gd name="connsiteX93" fmla="*/ 1207335 w 1488880"/>
                <a:gd name="connsiteY93" fmla="*/ 1669002 h 1874016"/>
                <a:gd name="connsiteX94" fmla="*/ 1218725 w 1488880"/>
                <a:gd name="connsiteY94" fmla="*/ 1691781 h 1874016"/>
                <a:gd name="connsiteX95" fmla="*/ 1207335 w 1488880"/>
                <a:gd name="connsiteY95" fmla="*/ 1720256 h 1874016"/>
                <a:gd name="connsiteX96" fmla="*/ 1195945 w 1488880"/>
                <a:gd name="connsiteY96" fmla="*/ 1703171 h 1874016"/>
                <a:gd name="connsiteX97" fmla="*/ 1121911 w 1488880"/>
                <a:gd name="connsiteY97" fmla="*/ 1686087 h 1874016"/>
                <a:gd name="connsiteX98" fmla="*/ 1161775 w 1488880"/>
                <a:gd name="connsiteY98" fmla="*/ 1725950 h 1874016"/>
                <a:gd name="connsiteX99" fmla="*/ 1178860 w 1488880"/>
                <a:gd name="connsiteY99" fmla="*/ 1760119 h 1874016"/>
                <a:gd name="connsiteX100" fmla="*/ 1156080 w 1488880"/>
                <a:gd name="connsiteY100" fmla="*/ 1771509 h 1874016"/>
                <a:gd name="connsiteX101" fmla="*/ 1104826 w 1488880"/>
                <a:gd name="connsiteY101" fmla="*/ 1765814 h 1874016"/>
                <a:gd name="connsiteX102" fmla="*/ 1087741 w 1488880"/>
                <a:gd name="connsiteY102" fmla="*/ 1760119 h 1874016"/>
                <a:gd name="connsiteX103" fmla="*/ 1064961 w 1488880"/>
                <a:gd name="connsiteY103" fmla="*/ 1640528 h 1874016"/>
                <a:gd name="connsiteX104" fmla="*/ 1019401 w 1488880"/>
                <a:gd name="connsiteY104" fmla="*/ 1629138 h 1874016"/>
                <a:gd name="connsiteX105" fmla="*/ 1008011 w 1488880"/>
                <a:gd name="connsiteY105" fmla="*/ 1651918 h 1874016"/>
                <a:gd name="connsiteX106" fmla="*/ 996621 w 1488880"/>
                <a:gd name="connsiteY106" fmla="*/ 1669002 h 1874016"/>
                <a:gd name="connsiteX107" fmla="*/ 1002316 w 1488880"/>
                <a:gd name="connsiteY107" fmla="*/ 1748730 h 1874016"/>
                <a:gd name="connsiteX108" fmla="*/ 1008011 w 1488880"/>
                <a:gd name="connsiteY108" fmla="*/ 1765814 h 1874016"/>
                <a:gd name="connsiteX109" fmla="*/ 1025096 w 1488880"/>
                <a:gd name="connsiteY109" fmla="*/ 1771509 h 1874016"/>
                <a:gd name="connsiteX110" fmla="*/ 1025096 w 1488880"/>
                <a:gd name="connsiteY110" fmla="*/ 1805678 h 1874016"/>
                <a:gd name="connsiteX111" fmla="*/ 1002316 w 1488880"/>
                <a:gd name="connsiteY111" fmla="*/ 1874016 h 1874016"/>
                <a:gd name="connsiteX112" fmla="*/ 996621 w 1488880"/>
                <a:gd name="connsiteY112" fmla="*/ 1856932 h 1874016"/>
                <a:gd name="connsiteX113" fmla="*/ 990926 w 1488880"/>
                <a:gd name="connsiteY113" fmla="*/ 1828457 h 1874016"/>
                <a:gd name="connsiteX114" fmla="*/ 973841 w 1488880"/>
                <a:gd name="connsiteY114" fmla="*/ 1839847 h 1874016"/>
                <a:gd name="connsiteX115" fmla="*/ 945366 w 1488880"/>
                <a:gd name="connsiteY115" fmla="*/ 1845542 h 1874016"/>
                <a:gd name="connsiteX116" fmla="*/ 905501 w 1488880"/>
                <a:gd name="connsiteY116" fmla="*/ 1834152 h 1874016"/>
                <a:gd name="connsiteX117" fmla="*/ 899806 w 1488880"/>
                <a:gd name="connsiteY117" fmla="*/ 1817068 h 1874016"/>
                <a:gd name="connsiteX118" fmla="*/ 922586 w 1488880"/>
                <a:gd name="connsiteY118" fmla="*/ 1794288 h 1874016"/>
                <a:gd name="connsiteX119" fmla="*/ 945366 w 1488880"/>
                <a:gd name="connsiteY119" fmla="*/ 1782899 h 1874016"/>
                <a:gd name="connsiteX120" fmla="*/ 956756 w 1488880"/>
                <a:gd name="connsiteY120" fmla="*/ 1765814 h 1874016"/>
                <a:gd name="connsiteX121" fmla="*/ 968146 w 1488880"/>
                <a:gd name="connsiteY121" fmla="*/ 1731645 h 1874016"/>
                <a:gd name="connsiteX122" fmla="*/ 973841 w 1488880"/>
                <a:gd name="connsiteY122" fmla="*/ 1686087 h 1874016"/>
                <a:gd name="connsiteX123" fmla="*/ 996621 w 1488880"/>
                <a:gd name="connsiteY123" fmla="*/ 1651918 h 1874016"/>
                <a:gd name="connsiteX124" fmla="*/ 990926 w 1488880"/>
                <a:gd name="connsiteY124" fmla="*/ 1634833 h 1874016"/>
                <a:gd name="connsiteX125" fmla="*/ 1002316 w 1488880"/>
                <a:gd name="connsiteY125" fmla="*/ 1600664 h 1874016"/>
                <a:gd name="connsiteX126" fmla="*/ 979536 w 1488880"/>
                <a:gd name="connsiteY126" fmla="*/ 1572190 h 1874016"/>
                <a:gd name="connsiteX127" fmla="*/ 939671 w 1488880"/>
                <a:gd name="connsiteY127" fmla="*/ 1543716 h 1874016"/>
                <a:gd name="connsiteX128" fmla="*/ 933976 w 1488880"/>
                <a:gd name="connsiteY128" fmla="*/ 1566495 h 1874016"/>
                <a:gd name="connsiteX129" fmla="*/ 922586 w 1488880"/>
                <a:gd name="connsiteY129" fmla="*/ 1657612 h 1874016"/>
                <a:gd name="connsiteX130" fmla="*/ 905501 w 1488880"/>
                <a:gd name="connsiteY130" fmla="*/ 1651918 h 1874016"/>
                <a:gd name="connsiteX131" fmla="*/ 922586 w 1488880"/>
                <a:gd name="connsiteY131" fmla="*/ 1572190 h 1874016"/>
                <a:gd name="connsiteX132" fmla="*/ 916891 w 1488880"/>
                <a:gd name="connsiteY132" fmla="*/ 1538021 h 1874016"/>
                <a:gd name="connsiteX133" fmla="*/ 905501 w 1488880"/>
                <a:gd name="connsiteY133" fmla="*/ 1520937 h 1874016"/>
                <a:gd name="connsiteX134" fmla="*/ 888416 w 1488880"/>
                <a:gd name="connsiteY134" fmla="*/ 1463988 h 1874016"/>
                <a:gd name="connsiteX135" fmla="*/ 865637 w 1488880"/>
                <a:gd name="connsiteY135" fmla="*/ 1435514 h 1874016"/>
                <a:gd name="connsiteX136" fmla="*/ 848552 w 1488880"/>
                <a:gd name="connsiteY136" fmla="*/ 1446904 h 1874016"/>
                <a:gd name="connsiteX137" fmla="*/ 831467 w 1488880"/>
                <a:gd name="connsiteY137" fmla="*/ 1486768 h 1874016"/>
                <a:gd name="connsiteX138" fmla="*/ 825772 w 1488880"/>
                <a:gd name="connsiteY138" fmla="*/ 1503852 h 1874016"/>
                <a:gd name="connsiteX139" fmla="*/ 802992 w 1488880"/>
                <a:gd name="connsiteY139" fmla="*/ 1526631 h 1874016"/>
                <a:gd name="connsiteX140" fmla="*/ 785907 w 1488880"/>
                <a:gd name="connsiteY140" fmla="*/ 1560800 h 1874016"/>
                <a:gd name="connsiteX141" fmla="*/ 797297 w 1488880"/>
                <a:gd name="connsiteY141" fmla="*/ 1594969 h 1874016"/>
                <a:gd name="connsiteX142" fmla="*/ 808687 w 1488880"/>
                <a:gd name="connsiteY142" fmla="*/ 1651918 h 1874016"/>
                <a:gd name="connsiteX143" fmla="*/ 825772 w 1488880"/>
                <a:gd name="connsiteY143" fmla="*/ 1663307 h 1874016"/>
                <a:gd name="connsiteX144" fmla="*/ 820077 w 1488880"/>
                <a:gd name="connsiteY144" fmla="*/ 1703171 h 1874016"/>
                <a:gd name="connsiteX145" fmla="*/ 802992 w 1488880"/>
                <a:gd name="connsiteY145" fmla="*/ 1697476 h 1874016"/>
                <a:gd name="connsiteX146" fmla="*/ 797297 w 1488880"/>
                <a:gd name="connsiteY146" fmla="*/ 1680392 h 1874016"/>
                <a:gd name="connsiteX147" fmla="*/ 780212 w 1488880"/>
                <a:gd name="connsiteY147" fmla="*/ 1669002 h 1874016"/>
                <a:gd name="connsiteX148" fmla="*/ 740347 w 1488880"/>
                <a:gd name="connsiteY148" fmla="*/ 1686087 h 1874016"/>
                <a:gd name="connsiteX149" fmla="*/ 734652 w 1488880"/>
                <a:gd name="connsiteY149" fmla="*/ 1703171 h 1874016"/>
                <a:gd name="connsiteX150" fmla="*/ 711872 w 1488880"/>
                <a:gd name="connsiteY150" fmla="*/ 1737340 h 1874016"/>
                <a:gd name="connsiteX151" fmla="*/ 723262 w 1488880"/>
                <a:gd name="connsiteY151" fmla="*/ 1777204 h 1874016"/>
                <a:gd name="connsiteX152" fmla="*/ 728957 w 1488880"/>
                <a:gd name="connsiteY152" fmla="*/ 1794288 h 1874016"/>
                <a:gd name="connsiteX153" fmla="*/ 723262 w 1488880"/>
                <a:gd name="connsiteY153" fmla="*/ 1822763 h 1874016"/>
                <a:gd name="connsiteX154" fmla="*/ 706177 w 1488880"/>
                <a:gd name="connsiteY154" fmla="*/ 1828457 h 1874016"/>
                <a:gd name="connsiteX155" fmla="*/ 700482 w 1488880"/>
                <a:gd name="connsiteY155" fmla="*/ 1805678 h 1874016"/>
                <a:gd name="connsiteX156" fmla="*/ 666312 w 1488880"/>
                <a:gd name="connsiteY156" fmla="*/ 1782899 h 1874016"/>
                <a:gd name="connsiteX157" fmla="*/ 586583 w 1488880"/>
                <a:gd name="connsiteY157" fmla="*/ 1771509 h 1874016"/>
                <a:gd name="connsiteX158" fmla="*/ 615058 w 1488880"/>
                <a:gd name="connsiteY158" fmla="*/ 1760119 h 1874016"/>
                <a:gd name="connsiteX159" fmla="*/ 649227 w 1488880"/>
                <a:gd name="connsiteY159" fmla="*/ 1754425 h 1874016"/>
                <a:gd name="connsiteX160" fmla="*/ 637837 w 1488880"/>
                <a:gd name="connsiteY160" fmla="*/ 1714561 h 1874016"/>
                <a:gd name="connsiteX161" fmla="*/ 677702 w 1488880"/>
                <a:gd name="connsiteY161" fmla="*/ 1691781 h 1874016"/>
                <a:gd name="connsiteX162" fmla="*/ 694787 w 1488880"/>
                <a:gd name="connsiteY162" fmla="*/ 1686087 h 1874016"/>
                <a:gd name="connsiteX163" fmla="*/ 700482 w 1488880"/>
                <a:gd name="connsiteY163" fmla="*/ 1669002 h 1874016"/>
                <a:gd name="connsiteX164" fmla="*/ 717567 w 1488880"/>
                <a:gd name="connsiteY164" fmla="*/ 1657612 h 1874016"/>
                <a:gd name="connsiteX165" fmla="*/ 728957 w 1488880"/>
                <a:gd name="connsiteY165" fmla="*/ 1640528 h 1874016"/>
                <a:gd name="connsiteX166" fmla="*/ 723262 w 1488880"/>
                <a:gd name="connsiteY166" fmla="*/ 1612054 h 1874016"/>
                <a:gd name="connsiteX167" fmla="*/ 672007 w 1488880"/>
                <a:gd name="connsiteY167" fmla="*/ 1600664 h 1874016"/>
                <a:gd name="connsiteX168" fmla="*/ 637837 w 1488880"/>
                <a:gd name="connsiteY168" fmla="*/ 1583580 h 1874016"/>
                <a:gd name="connsiteX169" fmla="*/ 632142 w 1488880"/>
                <a:gd name="connsiteY169" fmla="*/ 1566495 h 1874016"/>
                <a:gd name="connsiteX170" fmla="*/ 620752 w 1488880"/>
                <a:gd name="connsiteY170" fmla="*/ 1549411 h 1874016"/>
                <a:gd name="connsiteX171" fmla="*/ 637837 w 1488880"/>
                <a:gd name="connsiteY171" fmla="*/ 1543716 h 1874016"/>
                <a:gd name="connsiteX172" fmla="*/ 728957 w 1488880"/>
                <a:gd name="connsiteY172" fmla="*/ 1532326 h 1874016"/>
                <a:gd name="connsiteX173" fmla="*/ 751737 w 1488880"/>
                <a:gd name="connsiteY173" fmla="*/ 1520937 h 1874016"/>
                <a:gd name="connsiteX174" fmla="*/ 763127 w 1488880"/>
                <a:gd name="connsiteY174" fmla="*/ 1503852 h 1874016"/>
                <a:gd name="connsiteX175" fmla="*/ 797297 w 1488880"/>
                <a:gd name="connsiteY175" fmla="*/ 1486768 h 1874016"/>
                <a:gd name="connsiteX176" fmla="*/ 808687 w 1488880"/>
                <a:gd name="connsiteY176" fmla="*/ 1469683 h 1874016"/>
                <a:gd name="connsiteX177" fmla="*/ 825772 w 1488880"/>
                <a:gd name="connsiteY177" fmla="*/ 1452599 h 1874016"/>
                <a:gd name="connsiteX178" fmla="*/ 854247 w 1488880"/>
                <a:gd name="connsiteY178" fmla="*/ 1407040 h 1874016"/>
                <a:gd name="connsiteX179" fmla="*/ 865637 w 1488880"/>
                <a:gd name="connsiteY179" fmla="*/ 1378566 h 1874016"/>
                <a:gd name="connsiteX180" fmla="*/ 905501 w 1488880"/>
                <a:gd name="connsiteY180" fmla="*/ 1355786 h 1874016"/>
                <a:gd name="connsiteX181" fmla="*/ 956756 w 1488880"/>
                <a:gd name="connsiteY181" fmla="*/ 1344397 h 1874016"/>
                <a:gd name="connsiteX182" fmla="*/ 951061 w 1488880"/>
                <a:gd name="connsiteY182" fmla="*/ 1327312 h 1874016"/>
                <a:gd name="connsiteX183" fmla="*/ 945366 w 1488880"/>
                <a:gd name="connsiteY183" fmla="*/ 1264669 h 1874016"/>
                <a:gd name="connsiteX184" fmla="*/ 928281 w 1488880"/>
                <a:gd name="connsiteY184" fmla="*/ 1258974 h 1874016"/>
                <a:gd name="connsiteX185" fmla="*/ 905501 w 1488880"/>
                <a:gd name="connsiteY185" fmla="*/ 1253279 h 1874016"/>
                <a:gd name="connsiteX186" fmla="*/ 825772 w 1488880"/>
                <a:gd name="connsiteY186" fmla="*/ 1258974 h 1874016"/>
                <a:gd name="connsiteX187" fmla="*/ 808687 w 1488880"/>
                <a:gd name="connsiteY187" fmla="*/ 1270364 h 1874016"/>
                <a:gd name="connsiteX188" fmla="*/ 780212 w 1488880"/>
                <a:gd name="connsiteY188" fmla="*/ 1276059 h 1874016"/>
                <a:gd name="connsiteX189" fmla="*/ 757432 w 1488880"/>
                <a:gd name="connsiteY189" fmla="*/ 1287448 h 1874016"/>
                <a:gd name="connsiteX190" fmla="*/ 734652 w 1488880"/>
                <a:gd name="connsiteY190" fmla="*/ 1333007 h 1874016"/>
                <a:gd name="connsiteX191" fmla="*/ 717567 w 1488880"/>
                <a:gd name="connsiteY191" fmla="*/ 1384261 h 1874016"/>
                <a:gd name="connsiteX192" fmla="*/ 711872 w 1488880"/>
                <a:gd name="connsiteY192" fmla="*/ 1401345 h 1874016"/>
                <a:gd name="connsiteX193" fmla="*/ 689092 w 1488880"/>
                <a:gd name="connsiteY193" fmla="*/ 1418430 h 1874016"/>
                <a:gd name="connsiteX194" fmla="*/ 683397 w 1488880"/>
                <a:gd name="connsiteY194" fmla="*/ 1355786 h 1874016"/>
                <a:gd name="connsiteX195" fmla="*/ 666312 w 1488880"/>
                <a:gd name="connsiteY195" fmla="*/ 1344397 h 1874016"/>
                <a:gd name="connsiteX196" fmla="*/ 575193 w 1488880"/>
                <a:gd name="connsiteY196" fmla="*/ 1355786 h 1874016"/>
                <a:gd name="connsiteX197" fmla="*/ 563803 w 1488880"/>
                <a:gd name="connsiteY197" fmla="*/ 1372871 h 1874016"/>
                <a:gd name="connsiteX198" fmla="*/ 541023 w 1488880"/>
                <a:gd name="connsiteY198" fmla="*/ 1435514 h 1874016"/>
                <a:gd name="connsiteX199" fmla="*/ 444208 w 1488880"/>
                <a:gd name="connsiteY199" fmla="*/ 1441209 h 1874016"/>
                <a:gd name="connsiteX200" fmla="*/ 438513 w 1488880"/>
                <a:gd name="connsiteY200" fmla="*/ 1486768 h 1874016"/>
                <a:gd name="connsiteX201" fmla="*/ 421428 w 1488880"/>
                <a:gd name="connsiteY201" fmla="*/ 1509547 h 1874016"/>
                <a:gd name="connsiteX202" fmla="*/ 410038 w 1488880"/>
                <a:gd name="connsiteY202" fmla="*/ 1526631 h 1874016"/>
                <a:gd name="connsiteX203" fmla="*/ 415733 w 1488880"/>
                <a:gd name="connsiteY203" fmla="*/ 1589274 h 1874016"/>
                <a:gd name="connsiteX204" fmla="*/ 432818 w 1488880"/>
                <a:gd name="connsiteY204" fmla="*/ 1594969 h 1874016"/>
                <a:gd name="connsiteX205" fmla="*/ 438513 w 1488880"/>
                <a:gd name="connsiteY205" fmla="*/ 1617749 h 1874016"/>
                <a:gd name="connsiteX206" fmla="*/ 449903 w 1488880"/>
                <a:gd name="connsiteY206" fmla="*/ 1634833 h 1874016"/>
                <a:gd name="connsiteX207" fmla="*/ 392953 w 1488880"/>
                <a:gd name="connsiteY207" fmla="*/ 1629138 h 1874016"/>
                <a:gd name="connsiteX208" fmla="*/ 387258 w 1488880"/>
                <a:gd name="connsiteY208" fmla="*/ 1555105 h 1874016"/>
                <a:gd name="connsiteX209" fmla="*/ 381563 w 1488880"/>
                <a:gd name="connsiteY209" fmla="*/ 1469683 h 1874016"/>
                <a:gd name="connsiteX210" fmla="*/ 364478 w 1488880"/>
                <a:gd name="connsiteY210" fmla="*/ 1458293 h 1874016"/>
                <a:gd name="connsiteX211" fmla="*/ 324614 w 1488880"/>
                <a:gd name="connsiteY211" fmla="*/ 1446904 h 1874016"/>
                <a:gd name="connsiteX212" fmla="*/ 301834 w 1488880"/>
                <a:gd name="connsiteY212" fmla="*/ 1452599 h 1874016"/>
                <a:gd name="connsiteX213" fmla="*/ 290444 w 1488880"/>
                <a:gd name="connsiteY213" fmla="*/ 1469683 h 1874016"/>
                <a:gd name="connsiteX214" fmla="*/ 273359 w 1488880"/>
                <a:gd name="connsiteY214" fmla="*/ 1486768 h 1874016"/>
                <a:gd name="connsiteX215" fmla="*/ 233494 w 1488880"/>
                <a:gd name="connsiteY215" fmla="*/ 1526631 h 1874016"/>
                <a:gd name="connsiteX216" fmla="*/ 239189 w 1488880"/>
                <a:gd name="connsiteY216" fmla="*/ 1549411 h 1874016"/>
                <a:gd name="connsiteX217" fmla="*/ 256274 w 1488880"/>
                <a:gd name="connsiteY217" fmla="*/ 1555105 h 1874016"/>
                <a:gd name="connsiteX218" fmla="*/ 296139 w 1488880"/>
                <a:gd name="connsiteY218" fmla="*/ 1577885 h 1874016"/>
                <a:gd name="connsiteX219" fmla="*/ 290444 w 1488880"/>
                <a:gd name="connsiteY219" fmla="*/ 1594969 h 1874016"/>
                <a:gd name="connsiteX220" fmla="*/ 256274 w 1488880"/>
                <a:gd name="connsiteY220" fmla="*/ 1617749 h 1874016"/>
                <a:gd name="connsiteX221" fmla="*/ 210714 w 1488880"/>
                <a:gd name="connsiteY221" fmla="*/ 1612054 h 1874016"/>
                <a:gd name="connsiteX222" fmla="*/ 205019 w 1488880"/>
                <a:gd name="connsiteY222" fmla="*/ 1594969 h 1874016"/>
                <a:gd name="connsiteX223" fmla="*/ 199324 w 1488880"/>
                <a:gd name="connsiteY223" fmla="*/ 1572190 h 1874016"/>
                <a:gd name="connsiteX224" fmla="*/ 170849 w 1488880"/>
                <a:gd name="connsiteY224" fmla="*/ 1566495 h 1874016"/>
                <a:gd name="connsiteX225" fmla="*/ 153764 w 1488880"/>
                <a:gd name="connsiteY225" fmla="*/ 1549411 h 1874016"/>
                <a:gd name="connsiteX226" fmla="*/ 136679 w 1488880"/>
                <a:gd name="connsiteY226" fmla="*/ 1538021 h 1874016"/>
                <a:gd name="connsiteX227" fmla="*/ 142374 w 1488880"/>
                <a:gd name="connsiteY227" fmla="*/ 1515242 h 1874016"/>
                <a:gd name="connsiteX228" fmla="*/ 182239 w 1488880"/>
                <a:gd name="connsiteY228" fmla="*/ 1498157 h 1874016"/>
                <a:gd name="connsiteX229" fmla="*/ 199324 w 1488880"/>
                <a:gd name="connsiteY229" fmla="*/ 1481073 h 1874016"/>
                <a:gd name="connsiteX230" fmla="*/ 222104 w 1488880"/>
                <a:gd name="connsiteY230" fmla="*/ 1475378 h 1874016"/>
                <a:gd name="connsiteX231" fmla="*/ 244884 w 1488880"/>
                <a:gd name="connsiteY231" fmla="*/ 1441209 h 1874016"/>
                <a:gd name="connsiteX232" fmla="*/ 256274 w 1488880"/>
                <a:gd name="connsiteY232" fmla="*/ 1424124 h 1874016"/>
                <a:gd name="connsiteX233" fmla="*/ 273359 w 1488880"/>
                <a:gd name="connsiteY233" fmla="*/ 1418430 h 1874016"/>
                <a:gd name="connsiteX234" fmla="*/ 290444 w 1488880"/>
                <a:gd name="connsiteY234" fmla="*/ 1401345 h 1874016"/>
                <a:gd name="connsiteX235" fmla="*/ 279054 w 1488880"/>
                <a:gd name="connsiteY235" fmla="*/ 1367176 h 1874016"/>
                <a:gd name="connsiteX236" fmla="*/ 318919 w 1488880"/>
                <a:gd name="connsiteY236" fmla="*/ 1344397 h 1874016"/>
                <a:gd name="connsiteX237" fmla="*/ 336004 w 1488880"/>
                <a:gd name="connsiteY237" fmla="*/ 1355786 h 1874016"/>
                <a:gd name="connsiteX238" fmla="*/ 353088 w 1488880"/>
                <a:gd name="connsiteY238" fmla="*/ 1361481 h 1874016"/>
                <a:gd name="connsiteX239" fmla="*/ 364478 w 1488880"/>
                <a:gd name="connsiteY239" fmla="*/ 1378566 h 1874016"/>
                <a:gd name="connsiteX240" fmla="*/ 529633 w 1488880"/>
                <a:gd name="connsiteY240" fmla="*/ 1395650 h 1874016"/>
                <a:gd name="connsiteX241" fmla="*/ 541023 w 1488880"/>
                <a:gd name="connsiteY241" fmla="*/ 1378566 h 1874016"/>
                <a:gd name="connsiteX242" fmla="*/ 546718 w 1488880"/>
                <a:gd name="connsiteY242" fmla="*/ 1361481 h 1874016"/>
                <a:gd name="connsiteX243" fmla="*/ 563803 w 1488880"/>
                <a:gd name="connsiteY243" fmla="*/ 1355786 h 1874016"/>
                <a:gd name="connsiteX244" fmla="*/ 592278 w 1488880"/>
                <a:gd name="connsiteY244" fmla="*/ 1333007 h 1874016"/>
                <a:gd name="connsiteX245" fmla="*/ 626447 w 1488880"/>
                <a:gd name="connsiteY245" fmla="*/ 1315923 h 1874016"/>
                <a:gd name="connsiteX246" fmla="*/ 666312 w 1488880"/>
                <a:gd name="connsiteY246" fmla="*/ 1310228 h 1874016"/>
                <a:gd name="connsiteX247" fmla="*/ 672007 w 1488880"/>
                <a:gd name="connsiteY247" fmla="*/ 1270364 h 1874016"/>
                <a:gd name="connsiteX248" fmla="*/ 654922 w 1488880"/>
                <a:gd name="connsiteY248" fmla="*/ 1264669 h 1874016"/>
                <a:gd name="connsiteX249" fmla="*/ 677702 w 1488880"/>
                <a:gd name="connsiteY249" fmla="*/ 1253279 h 1874016"/>
                <a:gd name="connsiteX250" fmla="*/ 774517 w 1488880"/>
                <a:gd name="connsiteY250" fmla="*/ 1241890 h 1874016"/>
                <a:gd name="connsiteX251" fmla="*/ 808687 w 1488880"/>
                <a:gd name="connsiteY251" fmla="*/ 1236195 h 1874016"/>
                <a:gd name="connsiteX252" fmla="*/ 791602 w 1488880"/>
                <a:gd name="connsiteY252" fmla="*/ 1230500 h 1874016"/>
                <a:gd name="connsiteX253" fmla="*/ 751737 w 1488880"/>
                <a:gd name="connsiteY253" fmla="*/ 1196331 h 1874016"/>
                <a:gd name="connsiteX254" fmla="*/ 740347 w 1488880"/>
                <a:gd name="connsiteY254" fmla="*/ 1179247 h 1874016"/>
                <a:gd name="connsiteX255" fmla="*/ 700482 w 1488880"/>
                <a:gd name="connsiteY255" fmla="*/ 1162162 h 1874016"/>
                <a:gd name="connsiteX256" fmla="*/ 495463 w 1488880"/>
                <a:gd name="connsiteY256" fmla="*/ 1150773 h 1874016"/>
                <a:gd name="connsiteX257" fmla="*/ 410038 w 1488880"/>
                <a:gd name="connsiteY257" fmla="*/ 1167857 h 1874016"/>
                <a:gd name="connsiteX258" fmla="*/ 398648 w 1488880"/>
                <a:gd name="connsiteY258" fmla="*/ 1190636 h 1874016"/>
                <a:gd name="connsiteX259" fmla="*/ 353088 w 1488880"/>
                <a:gd name="connsiteY259" fmla="*/ 1241890 h 1874016"/>
                <a:gd name="connsiteX260" fmla="*/ 347394 w 1488880"/>
                <a:gd name="connsiteY260" fmla="*/ 1196331 h 1874016"/>
                <a:gd name="connsiteX261" fmla="*/ 233494 w 1488880"/>
                <a:gd name="connsiteY261" fmla="*/ 1224805 h 1874016"/>
                <a:gd name="connsiteX262" fmla="*/ 216409 w 1488880"/>
                <a:gd name="connsiteY262" fmla="*/ 1241890 h 1874016"/>
                <a:gd name="connsiteX263" fmla="*/ 210714 w 1488880"/>
                <a:gd name="connsiteY263" fmla="*/ 1224805 h 1874016"/>
                <a:gd name="connsiteX264" fmla="*/ 222104 w 1488880"/>
                <a:gd name="connsiteY264" fmla="*/ 1196331 h 1874016"/>
                <a:gd name="connsiteX265" fmla="*/ 205019 w 1488880"/>
                <a:gd name="connsiteY265" fmla="*/ 1190636 h 1874016"/>
                <a:gd name="connsiteX266" fmla="*/ 148069 w 1488880"/>
                <a:gd name="connsiteY266" fmla="*/ 1179247 h 1874016"/>
                <a:gd name="connsiteX267" fmla="*/ 119594 w 1488880"/>
                <a:gd name="connsiteY267" fmla="*/ 1173552 h 1874016"/>
                <a:gd name="connsiteX268" fmla="*/ 85425 w 1488880"/>
                <a:gd name="connsiteY268" fmla="*/ 1162162 h 1874016"/>
                <a:gd name="connsiteX269" fmla="*/ 11390 w 1488880"/>
                <a:gd name="connsiteY269" fmla="*/ 1156467 h 1874016"/>
                <a:gd name="connsiteX270" fmla="*/ 0 w 1488880"/>
                <a:gd name="connsiteY270" fmla="*/ 1139383 h 1874016"/>
                <a:gd name="connsiteX271" fmla="*/ 5695 w 1488880"/>
                <a:gd name="connsiteY271" fmla="*/ 1116604 h 1874016"/>
                <a:gd name="connsiteX272" fmla="*/ 28475 w 1488880"/>
                <a:gd name="connsiteY272" fmla="*/ 1110909 h 1874016"/>
                <a:gd name="connsiteX273" fmla="*/ 34170 w 1488880"/>
                <a:gd name="connsiteY273" fmla="*/ 1071045 h 1874016"/>
                <a:gd name="connsiteX274" fmla="*/ 45560 w 1488880"/>
                <a:gd name="connsiteY274" fmla="*/ 1088129 h 1874016"/>
                <a:gd name="connsiteX275" fmla="*/ 68340 w 1488880"/>
                <a:gd name="connsiteY275" fmla="*/ 1110909 h 1874016"/>
                <a:gd name="connsiteX276" fmla="*/ 85425 w 1488880"/>
                <a:gd name="connsiteY276" fmla="*/ 1116604 h 1874016"/>
                <a:gd name="connsiteX277" fmla="*/ 176544 w 1488880"/>
                <a:gd name="connsiteY277" fmla="*/ 1122298 h 1874016"/>
                <a:gd name="connsiteX278" fmla="*/ 187934 w 1488880"/>
                <a:gd name="connsiteY278" fmla="*/ 1139383 h 1874016"/>
                <a:gd name="connsiteX279" fmla="*/ 227799 w 1488880"/>
                <a:gd name="connsiteY279" fmla="*/ 1156467 h 1874016"/>
                <a:gd name="connsiteX280" fmla="*/ 290444 w 1488880"/>
                <a:gd name="connsiteY280" fmla="*/ 1162162 h 1874016"/>
                <a:gd name="connsiteX281" fmla="*/ 444208 w 1488880"/>
                <a:gd name="connsiteY281" fmla="*/ 1156467 h 1874016"/>
                <a:gd name="connsiteX282" fmla="*/ 427123 w 1488880"/>
                <a:gd name="connsiteY282" fmla="*/ 1150773 h 1874016"/>
                <a:gd name="connsiteX283" fmla="*/ 398648 w 1488880"/>
                <a:gd name="connsiteY283" fmla="*/ 1116604 h 1874016"/>
                <a:gd name="connsiteX284" fmla="*/ 347394 w 1488880"/>
                <a:gd name="connsiteY284" fmla="*/ 1099519 h 1874016"/>
                <a:gd name="connsiteX285" fmla="*/ 290444 w 1488880"/>
                <a:gd name="connsiteY285" fmla="*/ 1071045 h 1874016"/>
                <a:gd name="connsiteX286" fmla="*/ 284749 w 1488880"/>
                <a:gd name="connsiteY286" fmla="*/ 1053960 h 1874016"/>
                <a:gd name="connsiteX287" fmla="*/ 267664 w 1488880"/>
                <a:gd name="connsiteY287" fmla="*/ 1048266 h 1874016"/>
                <a:gd name="connsiteX288" fmla="*/ 244884 w 1488880"/>
                <a:gd name="connsiteY288" fmla="*/ 1031181 h 1874016"/>
                <a:gd name="connsiteX289" fmla="*/ 227799 w 1488880"/>
                <a:gd name="connsiteY289" fmla="*/ 1002707 h 1874016"/>
                <a:gd name="connsiteX290" fmla="*/ 210714 w 1488880"/>
                <a:gd name="connsiteY290" fmla="*/ 979928 h 1874016"/>
                <a:gd name="connsiteX291" fmla="*/ 182239 w 1488880"/>
                <a:gd name="connsiteY291" fmla="*/ 917284 h 1874016"/>
                <a:gd name="connsiteX292" fmla="*/ 148069 w 1488880"/>
                <a:gd name="connsiteY292" fmla="*/ 957148 h 1874016"/>
                <a:gd name="connsiteX293" fmla="*/ 136679 w 1488880"/>
                <a:gd name="connsiteY293" fmla="*/ 905895 h 1874016"/>
                <a:gd name="connsiteX294" fmla="*/ 170849 w 1488880"/>
                <a:gd name="connsiteY294" fmla="*/ 860336 h 1874016"/>
                <a:gd name="connsiteX295" fmla="*/ 187934 w 1488880"/>
                <a:gd name="connsiteY295" fmla="*/ 888810 h 1874016"/>
                <a:gd name="connsiteX296" fmla="*/ 193629 w 1488880"/>
                <a:gd name="connsiteY296" fmla="*/ 911590 h 1874016"/>
                <a:gd name="connsiteX297" fmla="*/ 210714 w 1488880"/>
                <a:gd name="connsiteY297" fmla="*/ 928674 h 1874016"/>
                <a:gd name="connsiteX298" fmla="*/ 233494 w 1488880"/>
                <a:gd name="connsiteY298" fmla="*/ 974233 h 1874016"/>
                <a:gd name="connsiteX299" fmla="*/ 279054 w 1488880"/>
                <a:gd name="connsiteY299" fmla="*/ 1002707 h 1874016"/>
                <a:gd name="connsiteX300" fmla="*/ 313224 w 1488880"/>
                <a:gd name="connsiteY300" fmla="*/ 1025486 h 1874016"/>
                <a:gd name="connsiteX301" fmla="*/ 347394 w 1488880"/>
                <a:gd name="connsiteY301" fmla="*/ 1059655 h 1874016"/>
                <a:gd name="connsiteX302" fmla="*/ 364478 w 1488880"/>
                <a:gd name="connsiteY302" fmla="*/ 1088129 h 1874016"/>
                <a:gd name="connsiteX303" fmla="*/ 398648 w 1488880"/>
                <a:gd name="connsiteY303" fmla="*/ 1099519 h 1874016"/>
                <a:gd name="connsiteX304" fmla="*/ 438513 w 1488880"/>
                <a:gd name="connsiteY304" fmla="*/ 1088129 h 1874016"/>
                <a:gd name="connsiteX305" fmla="*/ 449903 w 1488880"/>
                <a:gd name="connsiteY305" fmla="*/ 1105214 h 1874016"/>
                <a:gd name="connsiteX306" fmla="*/ 455598 w 1488880"/>
                <a:gd name="connsiteY306" fmla="*/ 1122298 h 1874016"/>
                <a:gd name="connsiteX307" fmla="*/ 501158 w 1488880"/>
                <a:gd name="connsiteY307" fmla="*/ 1127993 h 1874016"/>
                <a:gd name="connsiteX308" fmla="*/ 620752 w 1488880"/>
                <a:gd name="connsiteY308" fmla="*/ 1139383 h 1874016"/>
                <a:gd name="connsiteX309" fmla="*/ 649227 w 1488880"/>
                <a:gd name="connsiteY309" fmla="*/ 1127993 h 1874016"/>
                <a:gd name="connsiteX310" fmla="*/ 597973 w 1488880"/>
                <a:gd name="connsiteY310" fmla="*/ 1099519 h 1874016"/>
                <a:gd name="connsiteX311" fmla="*/ 575193 w 1488880"/>
                <a:gd name="connsiteY311" fmla="*/ 1082435 h 1874016"/>
                <a:gd name="connsiteX312" fmla="*/ 569498 w 1488880"/>
                <a:gd name="connsiteY312" fmla="*/ 1065350 h 1874016"/>
                <a:gd name="connsiteX313" fmla="*/ 552413 w 1488880"/>
                <a:gd name="connsiteY313" fmla="*/ 1053960 h 1874016"/>
                <a:gd name="connsiteX314" fmla="*/ 518243 w 1488880"/>
                <a:gd name="connsiteY314" fmla="*/ 1019791 h 1874016"/>
                <a:gd name="connsiteX315" fmla="*/ 501158 w 1488880"/>
                <a:gd name="connsiteY315" fmla="*/ 1002707 h 1874016"/>
                <a:gd name="connsiteX316" fmla="*/ 478378 w 1488880"/>
                <a:gd name="connsiteY316" fmla="*/ 991317 h 1874016"/>
                <a:gd name="connsiteX317" fmla="*/ 461293 w 1488880"/>
                <a:gd name="connsiteY317" fmla="*/ 985622 h 1874016"/>
                <a:gd name="connsiteX318" fmla="*/ 427123 w 1488880"/>
                <a:gd name="connsiteY318" fmla="*/ 957148 h 1874016"/>
                <a:gd name="connsiteX319" fmla="*/ 421428 w 1488880"/>
                <a:gd name="connsiteY319" fmla="*/ 934369 h 1874016"/>
                <a:gd name="connsiteX320" fmla="*/ 404343 w 1488880"/>
                <a:gd name="connsiteY320" fmla="*/ 928674 h 1874016"/>
                <a:gd name="connsiteX321" fmla="*/ 387258 w 1488880"/>
                <a:gd name="connsiteY321" fmla="*/ 917284 h 1874016"/>
                <a:gd name="connsiteX322" fmla="*/ 375868 w 1488880"/>
                <a:gd name="connsiteY322" fmla="*/ 900200 h 1874016"/>
                <a:gd name="connsiteX323" fmla="*/ 358783 w 1488880"/>
                <a:gd name="connsiteY323" fmla="*/ 894505 h 1874016"/>
                <a:gd name="connsiteX324" fmla="*/ 353088 w 1488880"/>
                <a:gd name="connsiteY324" fmla="*/ 837557 h 1874016"/>
                <a:gd name="connsiteX325" fmla="*/ 347394 w 1488880"/>
                <a:gd name="connsiteY325" fmla="*/ 820472 h 1874016"/>
                <a:gd name="connsiteX326" fmla="*/ 341699 w 1488880"/>
                <a:gd name="connsiteY326" fmla="*/ 797693 h 1874016"/>
                <a:gd name="connsiteX327" fmla="*/ 324614 w 1488880"/>
                <a:gd name="connsiteY327" fmla="*/ 791998 h 1874016"/>
                <a:gd name="connsiteX328" fmla="*/ 239189 w 1488880"/>
                <a:gd name="connsiteY328" fmla="*/ 791998 h 1874016"/>
                <a:gd name="connsiteX329" fmla="*/ 216409 w 1488880"/>
                <a:gd name="connsiteY329" fmla="*/ 780609 h 1874016"/>
                <a:gd name="connsiteX330" fmla="*/ 199324 w 1488880"/>
                <a:gd name="connsiteY330" fmla="*/ 774914 h 1874016"/>
                <a:gd name="connsiteX331" fmla="*/ 193629 w 1488880"/>
                <a:gd name="connsiteY331" fmla="*/ 757829 h 1874016"/>
                <a:gd name="connsiteX332" fmla="*/ 267664 w 1488880"/>
                <a:gd name="connsiteY332" fmla="*/ 746440 h 1874016"/>
                <a:gd name="connsiteX333" fmla="*/ 284749 w 1488880"/>
                <a:gd name="connsiteY333" fmla="*/ 735050 h 1874016"/>
                <a:gd name="connsiteX334" fmla="*/ 313224 w 1488880"/>
                <a:gd name="connsiteY334" fmla="*/ 700881 h 1874016"/>
                <a:gd name="connsiteX335" fmla="*/ 324614 w 1488880"/>
                <a:gd name="connsiteY335" fmla="*/ 735050 h 1874016"/>
                <a:gd name="connsiteX336" fmla="*/ 330309 w 1488880"/>
                <a:gd name="connsiteY336" fmla="*/ 763524 h 1874016"/>
                <a:gd name="connsiteX337" fmla="*/ 353088 w 1488880"/>
                <a:gd name="connsiteY337" fmla="*/ 797693 h 1874016"/>
                <a:gd name="connsiteX338" fmla="*/ 364478 w 1488880"/>
                <a:gd name="connsiteY338" fmla="*/ 848946 h 1874016"/>
                <a:gd name="connsiteX339" fmla="*/ 375868 w 1488880"/>
                <a:gd name="connsiteY339" fmla="*/ 883115 h 1874016"/>
                <a:gd name="connsiteX340" fmla="*/ 421428 w 1488880"/>
                <a:gd name="connsiteY340" fmla="*/ 911590 h 1874016"/>
                <a:gd name="connsiteX341" fmla="*/ 466988 w 1488880"/>
                <a:gd name="connsiteY341" fmla="*/ 940064 h 1874016"/>
                <a:gd name="connsiteX342" fmla="*/ 455598 w 1488880"/>
                <a:gd name="connsiteY342" fmla="*/ 894505 h 1874016"/>
                <a:gd name="connsiteX343" fmla="*/ 444208 w 1488880"/>
                <a:gd name="connsiteY343" fmla="*/ 877421 h 1874016"/>
                <a:gd name="connsiteX344" fmla="*/ 449903 w 1488880"/>
                <a:gd name="connsiteY344" fmla="*/ 803388 h 1874016"/>
                <a:gd name="connsiteX345" fmla="*/ 438513 w 1488880"/>
                <a:gd name="connsiteY345" fmla="*/ 746440 h 1874016"/>
                <a:gd name="connsiteX346" fmla="*/ 427123 w 1488880"/>
                <a:gd name="connsiteY346" fmla="*/ 678102 h 1874016"/>
                <a:gd name="connsiteX347" fmla="*/ 421428 w 1488880"/>
                <a:gd name="connsiteY347" fmla="*/ 655322 h 1874016"/>
                <a:gd name="connsiteX348" fmla="*/ 410038 w 1488880"/>
                <a:gd name="connsiteY348" fmla="*/ 632543 h 1874016"/>
                <a:gd name="connsiteX349" fmla="*/ 404343 w 1488880"/>
                <a:gd name="connsiteY349" fmla="*/ 598374 h 1874016"/>
                <a:gd name="connsiteX350" fmla="*/ 387258 w 1488880"/>
                <a:gd name="connsiteY350" fmla="*/ 609764 h 1874016"/>
                <a:gd name="connsiteX351" fmla="*/ 421428 w 1488880"/>
                <a:gd name="connsiteY351" fmla="*/ 638238 h 1874016"/>
                <a:gd name="connsiteX352" fmla="*/ 449903 w 1488880"/>
                <a:gd name="connsiteY352" fmla="*/ 632543 h 1874016"/>
                <a:gd name="connsiteX353" fmla="*/ 512548 w 1488880"/>
                <a:gd name="connsiteY353" fmla="*/ 575595 h 1874016"/>
                <a:gd name="connsiteX354" fmla="*/ 518243 w 1488880"/>
                <a:gd name="connsiteY354" fmla="*/ 598374 h 1874016"/>
                <a:gd name="connsiteX355" fmla="*/ 523938 w 1488880"/>
                <a:gd name="connsiteY355" fmla="*/ 615458 h 1874016"/>
                <a:gd name="connsiteX356" fmla="*/ 506853 w 1488880"/>
                <a:gd name="connsiteY356" fmla="*/ 632543 h 1874016"/>
                <a:gd name="connsiteX357" fmla="*/ 472683 w 1488880"/>
                <a:gd name="connsiteY357" fmla="*/ 666712 h 1874016"/>
                <a:gd name="connsiteX358" fmla="*/ 506853 w 1488880"/>
                <a:gd name="connsiteY358" fmla="*/ 689491 h 1874016"/>
                <a:gd name="connsiteX359" fmla="*/ 523938 w 1488880"/>
                <a:gd name="connsiteY359" fmla="*/ 706576 h 1874016"/>
                <a:gd name="connsiteX360" fmla="*/ 569498 w 1488880"/>
                <a:gd name="connsiteY360" fmla="*/ 723660 h 1874016"/>
                <a:gd name="connsiteX361" fmla="*/ 546718 w 1488880"/>
                <a:gd name="connsiteY361" fmla="*/ 780609 h 1874016"/>
                <a:gd name="connsiteX362" fmla="*/ 518243 w 1488880"/>
                <a:gd name="connsiteY362" fmla="*/ 797693 h 1874016"/>
                <a:gd name="connsiteX363" fmla="*/ 501158 w 1488880"/>
                <a:gd name="connsiteY363" fmla="*/ 831862 h 1874016"/>
                <a:gd name="connsiteX364" fmla="*/ 489768 w 1488880"/>
                <a:gd name="connsiteY364" fmla="*/ 848946 h 1874016"/>
                <a:gd name="connsiteX365" fmla="*/ 495463 w 1488880"/>
                <a:gd name="connsiteY365" fmla="*/ 900200 h 1874016"/>
                <a:gd name="connsiteX366" fmla="*/ 501158 w 1488880"/>
                <a:gd name="connsiteY366" fmla="*/ 917284 h 1874016"/>
                <a:gd name="connsiteX367" fmla="*/ 518243 w 1488880"/>
                <a:gd name="connsiteY367" fmla="*/ 934369 h 1874016"/>
                <a:gd name="connsiteX368" fmla="*/ 541023 w 1488880"/>
                <a:gd name="connsiteY368" fmla="*/ 940064 h 1874016"/>
                <a:gd name="connsiteX369" fmla="*/ 563803 w 1488880"/>
                <a:gd name="connsiteY369" fmla="*/ 974233 h 1874016"/>
                <a:gd name="connsiteX370" fmla="*/ 580888 w 1488880"/>
                <a:gd name="connsiteY370" fmla="*/ 1014097 h 1874016"/>
                <a:gd name="connsiteX371" fmla="*/ 597973 w 1488880"/>
                <a:gd name="connsiteY371" fmla="*/ 1019791 h 1874016"/>
                <a:gd name="connsiteX372" fmla="*/ 615058 w 1488880"/>
                <a:gd name="connsiteY372" fmla="*/ 1019791 h 1874016"/>
                <a:gd name="connsiteX373" fmla="*/ 603668 w 1488880"/>
                <a:gd name="connsiteY373" fmla="*/ 940064 h 1874016"/>
                <a:gd name="connsiteX374" fmla="*/ 592278 w 1488880"/>
                <a:gd name="connsiteY374" fmla="*/ 917284 h 1874016"/>
                <a:gd name="connsiteX375" fmla="*/ 586583 w 1488880"/>
                <a:gd name="connsiteY375" fmla="*/ 894505 h 1874016"/>
                <a:gd name="connsiteX376" fmla="*/ 580888 w 1488880"/>
                <a:gd name="connsiteY376" fmla="*/ 848946 h 1874016"/>
                <a:gd name="connsiteX377" fmla="*/ 615058 w 1488880"/>
                <a:gd name="connsiteY377" fmla="*/ 860336 h 1874016"/>
                <a:gd name="connsiteX378" fmla="*/ 637837 w 1488880"/>
                <a:gd name="connsiteY378" fmla="*/ 854641 h 1874016"/>
                <a:gd name="connsiteX379" fmla="*/ 626447 w 1488880"/>
                <a:gd name="connsiteY379" fmla="*/ 837557 h 1874016"/>
                <a:gd name="connsiteX380" fmla="*/ 592278 w 1488880"/>
                <a:gd name="connsiteY380" fmla="*/ 820472 h 1874016"/>
                <a:gd name="connsiteX381" fmla="*/ 586583 w 1488880"/>
                <a:gd name="connsiteY381" fmla="*/ 803388 h 1874016"/>
                <a:gd name="connsiteX382" fmla="*/ 632142 w 1488880"/>
                <a:gd name="connsiteY382" fmla="*/ 763524 h 1874016"/>
                <a:gd name="connsiteX383" fmla="*/ 626447 w 1488880"/>
                <a:gd name="connsiteY383" fmla="*/ 746440 h 1874016"/>
                <a:gd name="connsiteX384" fmla="*/ 632142 w 1488880"/>
                <a:gd name="connsiteY384" fmla="*/ 803388 h 1874016"/>
                <a:gd name="connsiteX385" fmla="*/ 654922 w 1488880"/>
                <a:gd name="connsiteY385" fmla="*/ 809083 h 1874016"/>
                <a:gd name="connsiteX386" fmla="*/ 677702 w 1488880"/>
                <a:gd name="connsiteY386" fmla="*/ 883115 h 1874016"/>
                <a:gd name="connsiteX387" fmla="*/ 694787 w 1488880"/>
                <a:gd name="connsiteY387" fmla="*/ 894505 h 1874016"/>
                <a:gd name="connsiteX388" fmla="*/ 683397 w 1488880"/>
                <a:gd name="connsiteY388" fmla="*/ 917284 h 1874016"/>
                <a:gd name="connsiteX389" fmla="*/ 700482 w 1488880"/>
                <a:gd name="connsiteY389" fmla="*/ 991317 h 1874016"/>
                <a:gd name="connsiteX390" fmla="*/ 711872 w 1488880"/>
                <a:gd name="connsiteY390" fmla="*/ 1008402 h 1874016"/>
                <a:gd name="connsiteX391" fmla="*/ 717567 w 1488880"/>
                <a:gd name="connsiteY391" fmla="*/ 1025486 h 1874016"/>
                <a:gd name="connsiteX392" fmla="*/ 740347 w 1488880"/>
                <a:gd name="connsiteY392" fmla="*/ 1031181 h 1874016"/>
                <a:gd name="connsiteX393" fmla="*/ 757432 w 1488880"/>
                <a:gd name="connsiteY393" fmla="*/ 1036876 h 1874016"/>
                <a:gd name="connsiteX394" fmla="*/ 808687 w 1488880"/>
                <a:gd name="connsiteY394" fmla="*/ 1059655 h 1874016"/>
                <a:gd name="connsiteX395" fmla="*/ 820077 w 1488880"/>
                <a:gd name="connsiteY395" fmla="*/ 1082435 h 1874016"/>
                <a:gd name="connsiteX396" fmla="*/ 859942 w 1488880"/>
                <a:gd name="connsiteY396" fmla="*/ 1099519 h 1874016"/>
                <a:gd name="connsiteX397" fmla="*/ 842857 w 1488880"/>
                <a:gd name="connsiteY397" fmla="*/ 1110909 h 1874016"/>
                <a:gd name="connsiteX398" fmla="*/ 825772 w 1488880"/>
                <a:gd name="connsiteY398" fmla="*/ 1099519 h 1874016"/>
                <a:gd name="connsiteX399" fmla="*/ 797297 w 1488880"/>
                <a:gd name="connsiteY399" fmla="*/ 1071045 h 1874016"/>
                <a:gd name="connsiteX400" fmla="*/ 763127 w 1488880"/>
                <a:gd name="connsiteY400" fmla="*/ 1065350 h 1874016"/>
                <a:gd name="connsiteX401" fmla="*/ 700482 w 1488880"/>
                <a:gd name="connsiteY401" fmla="*/ 1042571 h 1874016"/>
                <a:gd name="connsiteX402" fmla="*/ 677702 w 1488880"/>
                <a:gd name="connsiteY402" fmla="*/ 1025486 h 1874016"/>
                <a:gd name="connsiteX403" fmla="*/ 672007 w 1488880"/>
                <a:gd name="connsiteY403" fmla="*/ 934369 h 1874016"/>
                <a:gd name="connsiteX404" fmla="*/ 637837 w 1488880"/>
                <a:gd name="connsiteY404" fmla="*/ 911590 h 1874016"/>
                <a:gd name="connsiteX405" fmla="*/ 558108 w 1488880"/>
                <a:gd name="connsiteY405" fmla="*/ 940064 h 1874016"/>
                <a:gd name="connsiteX406" fmla="*/ 580888 w 1488880"/>
                <a:gd name="connsiteY406" fmla="*/ 985622 h 1874016"/>
                <a:gd name="connsiteX407" fmla="*/ 615058 w 1488880"/>
                <a:gd name="connsiteY407" fmla="*/ 1008402 h 1874016"/>
                <a:gd name="connsiteX408" fmla="*/ 632142 w 1488880"/>
                <a:gd name="connsiteY408" fmla="*/ 1048266 h 1874016"/>
                <a:gd name="connsiteX409" fmla="*/ 643532 w 1488880"/>
                <a:gd name="connsiteY409" fmla="*/ 1082435 h 1874016"/>
                <a:gd name="connsiteX410" fmla="*/ 700482 w 1488880"/>
                <a:gd name="connsiteY410" fmla="*/ 1088129 h 1874016"/>
                <a:gd name="connsiteX411" fmla="*/ 751737 w 1488880"/>
                <a:gd name="connsiteY411" fmla="*/ 1088129 h 1874016"/>
                <a:gd name="connsiteX412" fmla="*/ 768822 w 1488880"/>
                <a:gd name="connsiteY412" fmla="*/ 1162162 h 1874016"/>
                <a:gd name="connsiteX413" fmla="*/ 785907 w 1488880"/>
                <a:gd name="connsiteY413" fmla="*/ 1173552 h 1874016"/>
                <a:gd name="connsiteX414" fmla="*/ 825772 w 1488880"/>
                <a:gd name="connsiteY414" fmla="*/ 1167857 h 1874016"/>
                <a:gd name="connsiteX415" fmla="*/ 882722 w 1488880"/>
                <a:gd name="connsiteY415" fmla="*/ 1162162 h 1874016"/>
                <a:gd name="connsiteX416" fmla="*/ 911196 w 1488880"/>
                <a:gd name="connsiteY416" fmla="*/ 1145078 h 1874016"/>
                <a:gd name="connsiteX417" fmla="*/ 928281 w 1488880"/>
                <a:gd name="connsiteY417" fmla="*/ 1139383 h 1874016"/>
                <a:gd name="connsiteX418" fmla="*/ 916891 w 1488880"/>
                <a:gd name="connsiteY418" fmla="*/ 1076740 h 1874016"/>
                <a:gd name="connsiteX419" fmla="*/ 905501 w 1488880"/>
                <a:gd name="connsiteY419" fmla="*/ 1053960 h 1874016"/>
                <a:gd name="connsiteX420" fmla="*/ 888416 w 1488880"/>
                <a:gd name="connsiteY420" fmla="*/ 1048266 h 1874016"/>
                <a:gd name="connsiteX421" fmla="*/ 888416 w 1488880"/>
                <a:gd name="connsiteY421" fmla="*/ 1008402 h 1874016"/>
                <a:gd name="connsiteX422" fmla="*/ 882722 w 1488880"/>
                <a:gd name="connsiteY422" fmla="*/ 968538 h 1874016"/>
                <a:gd name="connsiteX423" fmla="*/ 865637 w 1488880"/>
                <a:gd name="connsiteY423" fmla="*/ 962843 h 1874016"/>
                <a:gd name="connsiteX424" fmla="*/ 842857 w 1488880"/>
                <a:gd name="connsiteY424" fmla="*/ 957148 h 1874016"/>
                <a:gd name="connsiteX425" fmla="*/ 808687 w 1488880"/>
                <a:gd name="connsiteY425" fmla="*/ 940064 h 1874016"/>
                <a:gd name="connsiteX426" fmla="*/ 802992 w 1488880"/>
                <a:gd name="connsiteY426" fmla="*/ 957148 h 1874016"/>
                <a:gd name="connsiteX427" fmla="*/ 791602 w 1488880"/>
                <a:gd name="connsiteY427" fmla="*/ 974233 h 1874016"/>
                <a:gd name="connsiteX428" fmla="*/ 774517 w 1488880"/>
                <a:gd name="connsiteY428" fmla="*/ 968538 h 1874016"/>
                <a:gd name="connsiteX429" fmla="*/ 797297 w 1488880"/>
                <a:gd name="connsiteY429" fmla="*/ 905895 h 1874016"/>
                <a:gd name="connsiteX430" fmla="*/ 774517 w 1488880"/>
                <a:gd name="connsiteY430" fmla="*/ 894505 h 1874016"/>
                <a:gd name="connsiteX431" fmla="*/ 751737 w 1488880"/>
                <a:gd name="connsiteY431" fmla="*/ 871726 h 1874016"/>
                <a:gd name="connsiteX432" fmla="*/ 740347 w 1488880"/>
                <a:gd name="connsiteY432" fmla="*/ 831862 h 1874016"/>
                <a:gd name="connsiteX433" fmla="*/ 797297 w 1488880"/>
                <a:gd name="connsiteY433" fmla="*/ 803388 h 1874016"/>
                <a:gd name="connsiteX434" fmla="*/ 780212 w 1488880"/>
                <a:gd name="connsiteY434" fmla="*/ 809083 h 1874016"/>
                <a:gd name="connsiteX435" fmla="*/ 791602 w 1488880"/>
                <a:gd name="connsiteY435" fmla="*/ 831862 h 1874016"/>
                <a:gd name="connsiteX436" fmla="*/ 797297 w 1488880"/>
                <a:gd name="connsiteY436" fmla="*/ 848946 h 1874016"/>
                <a:gd name="connsiteX437" fmla="*/ 814382 w 1488880"/>
                <a:gd name="connsiteY437" fmla="*/ 860336 h 1874016"/>
                <a:gd name="connsiteX438" fmla="*/ 825772 w 1488880"/>
                <a:gd name="connsiteY438" fmla="*/ 877421 h 1874016"/>
                <a:gd name="connsiteX439" fmla="*/ 854247 w 1488880"/>
                <a:gd name="connsiteY439" fmla="*/ 894505 h 1874016"/>
                <a:gd name="connsiteX440" fmla="*/ 871332 w 1488880"/>
                <a:gd name="connsiteY440" fmla="*/ 905895 h 1874016"/>
                <a:gd name="connsiteX441" fmla="*/ 905501 w 1488880"/>
                <a:gd name="connsiteY441" fmla="*/ 928674 h 1874016"/>
                <a:gd name="connsiteX442" fmla="*/ 916891 w 1488880"/>
                <a:gd name="connsiteY442" fmla="*/ 871726 h 1874016"/>
                <a:gd name="connsiteX443" fmla="*/ 922586 w 1488880"/>
                <a:gd name="connsiteY443" fmla="*/ 843252 h 1874016"/>
                <a:gd name="connsiteX444" fmla="*/ 905501 w 1488880"/>
                <a:gd name="connsiteY444" fmla="*/ 831862 h 1874016"/>
                <a:gd name="connsiteX445" fmla="*/ 877027 w 1488880"/>
                <a:gd name="connsiteY445" fmla="*/ 786303 h 1874016"/>
                <a:gd name="connsiteX446" fmla="*/ 865637 w 1488880"/>
                <a:gd name="connsiteY446" fmla="*/ 769219 h 1874016"/>
                <a:gd name="connsiteX447" fmla="*/ 854247 w 1488880"/>
                <a:gd name="connsiteY447" fmla="*/ 746440 h 1874016"/>
                <a:gd name="connsiteX448" fmla="*/ 825772 w 1488880"/>
                <a:gd name="connsiteY448" fmla="*/ 712271 h 1874016"/>
                <a:gd name="connsiteX449" fmla="*/ 814382 w 1488880"/>
                <a:gd name="connsiteY449" fmla="*/ 683796 h 1874016"/>
                <a:gd name="connsiteX450" fmla="*/ 797297 w 1488880"/>
                <a:gd name="connsiteY450" fmla="*/ 666712 h 1874016"/>
                <a:gd name="connsiteX451" fmla="*/ 763127 w 1488880"/>
                <a:gd name="connsiteY451" fmla="*/ 643933 h 1874016"/>
                <a:gd name="connsiteX452" fmla="*/ 746042 w 1488880"/>
                <a:gd name="connsiteY452" fmla="*/ 649627 h 1874016"/>
                <a:gd name="connsiteX453" fmla="*/ 751737 w 1488880"/>
                <a:gd name="connsiteY453" fmla="*/ 689491 h 1874016"/>
                <a:gd name="connsiteX454" fmla="*/ 746042 w 1488880"/>
                <a:gd name="connsiteY454" fmla="*/ 706576 h 1874016"/>
                <a:gd name="connsiteX455" fmla="*/ 728957 w 1488880"/>
                <a:gd name="connsiteY455" fmla="*/ 700881 h 1874016"/>
                <a:gd name="connsiteX456" fmla="*/ 711872 w 1488880"/>
                <a:gd name="connsiteY456" fmla="*/ 683796 h 1874016"/>
                <a:gd name="connsiteX457" fmla="*/ 717567 w 1488880"/>
                <a:gd name="connsiteY457" fmla="*/ 666712 h 1874016"/>
                <a:gd name="connsiteX458" fmla="*/ 751737 w 1488880"/>
                <a:gd name="connsiteY458" fmla="*/ 649627 h 1874016"/>
                <a:gd name="connsiteX459" fmla="*/ 763127 w 1488880"/>
                <a:gd name="connsiteY459" fmla="*/ 632543 h 1874016"/>
                <a:gd name="connsiteX460" fmla="*/ 734652 w 1488880"/>
                <a:gd name="connsiteY460" fmla="*/ 621153 h 1874016"/>
                <a:gd name="connsiteX461" fmla="*/ 706177 w 1488880"/>
                <a:gd name="connsiteY461" fmla="*/ 592679 h 1874016"/>
                <a:gd name="connsiteX462" fmla="*/ 666312 w 1488880"/>
                <a:gd name="connsiteY462" fmla="*/ 569900 h 1874016"/>
                <a:gd name="connsiteX463" fmla="*/ 654922 w 1488880"/>
                <a:gd name="connsiteY463" fmla="*/ 552815 h 1874016"/>
                <a:gd name="connsiteX464" fmla="*/ 672007 w 1488880"/>
                <a:gd name="connsiteY464" fmla="*/ 541426 h 1874016"/>
                <a:gd name="connsiteX465" fmla="*/ 700482 w 1488880"/>
                <a:gd name="connsiteY465" fmla="*/ 518646 h 1874016"/>
                <a:gd name="connsiteX466" fmla="*/ 683397 w 1488880"/>
                <a:gd name="connsiteY466" fmla="*/ 512951 h 1874016"/>
                <a:gd name="connsiteX467" fmla="*/ 700482 w 1488880"/>
                <a:gd name="connsiteY467" fmla="*/ 524341 h 1874016"/>
                <a:gd name="connsiteX468" fmla="*/ 723262 w 1488880"/>
                <a:gd name="connsiteY468" fmla="*/ 512951 h 1874016"/>
                <a:gd name="connsiteX469" fmla="*/ 711872 w 1488880"/>
                <a:gd name="connsiteY469" fmla="*/ 495867 h 1874016"/>
                <a:gd name="connsiteX470" fmla="*/ 689092 w 1488880"/>
                <a:gd name="connsiteY470" fmla="*/ 490172 h 1874016"/>
                <a:gd name="connsiteX471" fmla="*/ 672007 w 1488880"/>
                <a:gd name="connsiteY471" fmla="*/ 467393 h 1874016"/>
                <a:gd name="connsiteX472" fmla="*/ 706177 w 1488880"/>
                <a:gd name="connsiteY472" fmla="*/ 478782 h 1874016"/>
                <a:gd name="connsiteX473" fmla="*/ 723262 w 1488880"/>
                <a:gd name="connsiteY473" fmla="*/ 501562 h 1874016"/>
                <a:gd name="connsiteX474" fmla="*/ 763127 w 1488880"/>
                <a:gd name="connsiteY474" fmla="*/ 467393 h 1874016"/>
                <a:gd name="connsiteX475" fmla="*/ 757432 w 1488880"/>
                <a:gd name="connsiteY475" fmla="*/ 444613 h 1874016"/>
                <a:gd name="connsiteX476" fmla="*/ 734652 w 1488880"/>
                <a:gd name="connsiteY476" fmla="*/ 427529 h 1874016"/>
                <a:gd name="connsiteX477" fmla="*/ 780212 w 1488880"/>
                <a:gd name="connsiteY477" fmla="*/ 404750 h 1874016"/>
                <a:gd name="connsiteX478" fmla="*/ 768822 w 1488880"/>
                <a:gd name="connsiteY478" fmla="*/ 410445 h 1874016"/>
                <a:gd name="connsiteX479" fmla="*/ 757432 w 1488880"/>
                <a:gd name="connsiteY479" fmla="*/ 490172 h 1874016"/>
                <a:gd name="connsiteX480" fmla="*/ 746042 w 1488880"/>
                <a:gd name="connsiteY480" fmla="*/ 507257 h 1874016"/>
                <a:gd name="connsiteX481" fmla="*/ 740347 w 1488880"/>
                <a:gd name="connsiteY481" fmla="*/ 552815 h 1874016"/>
                <a:gd name="connsiteX482" fmla="*/ 797297 w 1488880"/>
                <a:gd name="connsiteY482" fmla="*/ 586984 h 1874016"/>
                <a:gd name="connsiteX483" fmla="*/ 825772 w 1488880"/>
                <a:gd name="connsiteY483" fmla="*/ 604069 h 1874016"/>
                <a:gd name="connsiteX484" fmla="*/ 842857 w 1488880"/>
                <a:gd name="connsiteY484" fmla="*/ 609764 h 1874016"/>
                <a:gd name="connsiteX485" fmla="*/ 865637 w 1488880"/>
                <a:gd name="connsiteY485" fmla="*/ 632543 h 1874016"/>
                <a:gd name="connsiteX486" fmla="*/ 871332 w 1488880"/>
                <a:gd name="connsiteY486" fmla="*/ 655322 h 1874016"/>
                <a:gd name="connsiteX487" fmla="*/ 899806 w 1488880"/>
                <a:gd name="connsiteY487" fmla="*/ 683796 h 1874016"/>
                <a:gd name="connsiteX488" fmla="*/ 922586 w 1488880"/>
                <a:gd name="connsiteY488" fmla="*/ 678102 h 1874016"/>
                <a:gd name="connsiteX489" fmla="*/ 916891 w 1488880"/>
                <a:gd name="connsiteY489" fmla="*/ 643933 h 1874016"/>
                <a:gd name="connsiteX490" fmla="*/ 911196 w 1488880"/>
                <a:gd name="connsiteY490" fmla="*/ 615458 h 1874016"/>
                <a:gd name="connsiteX491" fmla="*/ 928281 w 1488880"/>
                <a:gd name="connsiteY491" fmla="*/ 501562 h 1874016"/>
                <a:gd name="connsiteX492" fmla="*/ 939671 w 1488880"/>
                <a:gd name="connsiteY492" fmla="*/ 473088 h 1874016"/>
                <a:gd name="connsiteX493" fmla="*/ 905501 w 1488880"/>
                <a:gd name="connsiteY493" fmla="*/ 404750 h 1874016"/>
                <a:gd name="connsiteX494" fmla="*/ 922586 w 1488880"/>
                <a:gd name="connsiteY494" fmla="*/ 393360 h 1874016"/>
                <a:gd name="connsiteX495" fmla="*/ 933976 w 1488880"/>
                <a:gd name="connsiteY495" fmla="*/ 376276 h 1874016"/>
                <a:gd name="connsiteX496" fmla="*/ 939671 w 1488880"/>
                <a:gd name="connsiteY496" fmla="*/ 404750 h 1874016"/>
                <a:gd name="connsiteX497" fmla="*/ 945366 w 1488880"/>
                <a:gd name="connsiteY497" fmla="*/ 444613 h 1874016"/>
                <a:gd name="connsiteX498" fmla="*/ 973841 w 1488880"/>
                <a:gd name="connsiteY498" fmla="*/ 438919 h 1874016"/>
                <a:gd name="connsiteX499" fmla="*/ 996621 w 1488880"/>
                <a:gd name="connsiteY499" fmla="*/ 399055 h 1874016"/>
                <a:gd name="connsiteX500" fmla="*/ 973841 w 1488880"/>
                <a:gd name="connsiteY500" fmla="*/ 416139 h 1874016"/>
                <a:gd name="connsiteX501" fmla="*/ 956756 w 1488880"/>
                <a:gd name="connsiteY501" fmla="*/ 450308 h 1874016"/>
                <a:gd name="connsiteX502" fmla="*/ 956756 w 1488880"/>
                <a:gd name="connsiteY502" fmla="*/ 586984 h 1874016"/>
                <a:gd name="connsiteX503" fmla="*/ 962451 w 1488880"/>
                <a:gd name="connsiteY503" fmla="*/ 780609 h 1874016"/>
                <a:gd name="connsiteX504" fmla="*/ 1036486 w 1488880"/>
                <a:gd name="connsiteY504" fmla="*/ 769219 h 1874016"/>
                <a:gd name="connsiteX505" fmla="*/ 1042181 w 1488880"/>
                <a:gd name="connsiteY505" fmla="*/ 735050 h 1874016"/>
                <a:gd name="connsiteX506" fmla="*/ 1053571 w 1488880"/>
                <a:gd name="connsiteY506" fmla="*/ 700881 h 1874016"/>
                <a:gd name="connsiteX507" fmla="*/ 1059266 w 1488880"/>
                <a:gd name="connsiteY507" fmla="*/ 678102 h 1874016"/>
                <a:gd name="connsiteX508" fmla="*/ 1076351 w 1488880"/>
                <a:gd name="connsiteY508" fmla="*/ 643933 h 1874016"/>
                <a:gd name="connsiteX509" fmla="*/ 1082046 w 1488880"/>
                <a:gd name="connsiteY509" fmla="*/ 609764 h 1874016"/>
                <a:gd name="connsiteX510" fmla="*/ 1116216 w 1488880"/>
                <a:gd name="connsiteY510" fmla="*/ 586984 h 1874016"/>
                <a:gd name="connsiteX511" fmla="*/ 1127606 w 1488880"/>
                <a:gd name="connsiteY511" fmla="*/ 569900 h 1874016"/>
                <a:gd name="connsiteX512" fmla="*/ 1110521 w 1488880"/>
                <a:gd name="connsiteY512" fmla="*/ 564205 h 1874016"/>
                <a:gd name="connsiteX513" fmla="*/ 1116216 w 1488880"/>
                <a:gd name="connsiteY513" fmla="*/ 524341 h 1874016"/>
                <a:gd name="connsiteX514" fmla="*/ 1121911 w 1488880"/>
                <a:gd name="connsiteY514" fmla="*/ 473088 h 1874016"/>
                <a:gd name="connsiteX515" fmla="*/ 1184555 w 1488880"/>
                <a:gd name="connsiteY515" fmla="*/ 490172 h 1874016"/>
                <a:gd name="connsiteX516" fmla="*/ 1201640 w 1488880"/>
                <a:gd name="connsiteY516" fmla="*/ 512951 h 1874016"/>
                <a:gd name="connsiteX517" fmla="*/ 1207335 w 1488880"/>
                <a:gd name="connsiteY517" fmla="*/ 547120 h 1874016"/>
                <a:gd name="connsiteX518" fmla="*/ 1195945 w 1488880"/>
                <a:gd name="connsiteY518" fmla="*/ 564205 h 1874016"/>
                <a:gd name="connsiteX519" fmla="*/ 1156080 w 1488880"/>
                <a:gd name="connsiteY519" fmla="*/ 598374 h 1874016"/>
                <a:gd name="connsiteX520" fmla="*/ 1144691 w 1488880"/>
                <a:gd name="connsiteY520" fmla="*/ 621153 h 1874016"/>
                <a:gd name="connsiteX521" fmla="*/ 1110521 w 1488880"/>
                <a:gd name="connsiteY521" fmla="*/ 678102 h 1874016"/>
                <a:gd name="connsiteX522" fmla="*/ 1087741 w 1488880"/>
                <a:gd name="connsiteY522" fmla="*/ 740745 h 1874016"/>
                <a:gd name="connsiteX523" fmla="*/ 1076351 w 1488880"/>
                <a:gd name="connsiteY523" fmla="*/ 763524 h 1874016"/>
                <a:gd name="connsiteX524" fmla="*/ 1013706 w 1488880"/>
                <a:gd name="connsiteY524" fmla="*/ 814777 h 1874016"/>
                <a:gd name="connsiteX525" fmla="*/ 996621 w 1488880"/>
                <a:gd name="connsiteY525" fmla="*/ 820472 h 1874016"/>
                <a:gd name="connsiteX526" fmla="*/ 968146 w 1488880"/>
                <a:gd name="connsiteY526" fmla="*/ 843252 h 1874016"/>
                <a:gd name="connsiteX527" fmla="*/ 962451 w 1488880"/>
                <a:gd name="connsiteY527" fmla="*/ 860336 h 1874016"/>
                <a:gd name="connsiteX528" fmla="*/ 968146 w 1488880"/>
                <a:gd name="connsiteY528" fmla="*/ 962843 h 1874016"/>
                <a:gd name="connsiteX529" fmla="*/ 1047876 w 1488880"/>
                <a:gd name="connsiteY529" fmla="*/ 957148 h 1874016"/>
                <a:gd name="connsiteX530" fmla="*/ 1070656 w 1488880"/>
                <a:gd name="connsiteY530" fmla="*/ 951453 h 1874016"/>
                <a:gd name="connsiteX531" fmla="*/ 1059266 w 1488880"/>
                <a:gd name="connsiteY531" fmla="*/ 934369 h 1874016"/>
                <a:gd name="connsiteX532" fmla="*/ 1064961 w 1488880"/>
                <a:gd name="connsiteY532" fmla="*/ 888810 h 1874016"/>
                <a:gd name="connsiteX533" fmla="*/ 1104826 w 1488880"/>
                <a:gd name="connsiteY533" fmla="*/ 894505 h 1874016"/>
                <a:gd name="connsiteX534" fmla="*/ 1110521 w 1488880"/>
                <a:gd name="connsiteY534" fmla="*/ 911590 h 1874016"/>
                <a:gd name="connsiteX535" fmla="*/ 1144691 w 1488880"/>
                <a:gd name="connsiteY535" fmla="*/ 934369 h 1874016"/>
                <a:gd name="connsiteX536" fmla="*/ 1218725 w 1488880"/>
                <a:gd name="connsiteY536" fmla="*/ 894505 h 1874016"/>
                <a:gd name="connsiteX537" fmla="*/ 1235810 w 1488880"/>
                <a:gd name="connsiteY537" fmla="*/ 763524 h 1874016"/>
                <a:gd name="connsiteX538" fmla="*/ 1252895 w 1488880"/>
                <a:gd name="connsiteY538" fmla="*/ 717965 h 1874016"/>
                <a:gd name="connsiteX539" fmla="*/ 1275675 w 1488880"/>
                <a:gd name="connsiteY539" fmla="*/ 723660 h 1874016"/>
                <a:gd name="connsiteX540" fmla="*/ 1281370 w 1488880"/>
                <a:gd name="connsiteY540" fmla="*/ 740745 h 1874016"/>
                <a:gd name="connsiteX541" fmla="*/ 1269980 w 1488880"/>
                <a:gd name="connsiteY541" fmla="*/ 791998 h 1874016"/>
                <a:gd name="connsiteX542" fmla="*/ 1264285 w 1488880"/>
                <a:gd name="connsiteY542" fmla="*/ 837557 h 1874016"/>
                <a:gd name="connsiteX543" fmla="*/ 1241505 w 1488880"/>
                <a:gd name="connsiteY543" fmla="*/ 883115 h 1874016"/>
                <a:gd name="connsiteX544" fmla="*/ 1235810 w 1488880"/>
                <a:gd name="connsiteY544" fmla="*/ 900200 h 1874016"/>
                <a:gd name="connsiteX545" fmla="*/ 1275675 w 1488880"/>
                <a:gd name="connsiteY545" fmla="*/ 928674 h 1874016"/>
                <a:gd name="connsiteX546" fmla="*/ 1298455 w 1488880"/>
                <a:gd name="connsiteY546" fmla="*/ 934369 h 1874016"/>
                <a:gd name="connsiteX547" fmla="*/ 1241505 w 1488880"/>
                <a:gd name="connsiteY547" fmla="*/ 957148 h 1874016"/>
                <a:gd name="connsiteX548" fmla="*/ 1201640 w 1488880"/>
                <a:gd name="connsiteY548" fmla="*/ 968538 h 1874016"/>
                <a:gd name="connsiteX549" fmla="*/ 1190250 w 1488880"/>
                <a:gd name="connsiteY549" fmla="*/ 985622 h 1874016"/>
                <a:gd name="connsiteX550" fmla="*/ 1201640 w 1488880"/>
                <a:gd name="connsiteY550" fmla="*/ 1025486 h 1874016"/>
                <a:gd name="connsiteX551" fmla="*/ 1184555 w 1488880"/>
                <a:gd name="connsiteY551" fmla="*/ 1031181 h 1874016"/>
                <a:gd name="connsiteX552" fmla="*/ 1167470 w 1488880"/>
                <a:gd name="connsiteY552" fmla="*/ 1019791 h 1874016"/>
                <a:gd name="connsiteX553" fmla="*/ 1156080 w 1488880"/>
                <a:gd name="connsiteY553" fmla="*/ 1036876 h 1874016"/>
                <a:gd name="connsiteX554" fmla="*/ 1138996 w 1488880"/>
                <a:gd name="connsiteY554" fmla="*/ 1042571 h 1874016"/>
                <a:gd name="connsiteX555" fmla="*/ 1133301 w 1488880"/>
                <a:gd name="connsiteY555" fmla="*/ 1002707 h 1874016"/>
                <a:gd name="connsiteX556" fmla="*/ 1116216 w 1488880"/>
                <a:gd name="connsiteY556" fmla="*/ 991317 h 1874016"/>
                <a:gd name="connsiteX557" fmla="*/ 1030791 w 1488880"/>
                <a:gd name="connsiteY557" fmla="*/ 997012 h 1874016"/>
                <a:gd name="connsiteX558" fmla="*/ 1013706 w 1488880"/>
                <a:gd name="connsiteY558" fmla="*/ 1008402 h 1874016"/>
                <a:gd name="connsiteX559" fmla="*/ 1019401 w 1488880"/>
                <a:gd name="connsiteY559" fmla="*/ 1127993 h 1874016"/>
                <a:gd name="connsiteX560" fmla="*/ 1053571 w 1488880"/>
                <a:gd name="connsiteY560" fmla="*/ 1145078 h 1874016"/>
                <a:gd name="connsiteX561" fmla="*/ 1150385 w 1488880"/>
                <a:gd name="connsiteY561" fmla="*/ 1150773 h 1874016"/>
                <a:gd name="connsiteX562" fmla="*/ 1184555 w 1488880"/>
                <a:gd name="connsiteY562" fmla="*/ 1156467 h 1874016"/>
                <a:gd name="connsiteX563" fmla="*/ 1201640 w 1488880"/>
                <a:gd name="connsiteY563" fmla="*/ 1162162 h 1874016"/>
                <a:gd name="connsiteX564" fmla="*/ 1258590 w 1488880"/>
                <a:gd name="connsiteY564" fmla="*/ 1156467 h 1874016"/>
                <a:gd name="connsiteX565" fmla="*/ 1287065 w 1488880"/>
                <a:gd name="connsiteY565" fmla="*/ 1127993 h 1874016"/>
                <a:gd name="connsiteX566" fmla="*/ 1304150 w 1488880"/>
                <a:gd name="connsiteY566" fmla="*/ 1116604 h 1874016"/>
                <a:gd name="connsiteX567" fmla="*/ 1315540 w 1488880"/>
                <a:gd name="connsiteY567" fmla="*/ 1093824 h 1874016"/>
                <a:gd name="connsiteX568" fmla="*/ 1332625 w 1488880"/>
                <a:gd name="connsiteY568" fmla="*/ 1076740 h 1874016"/>
                <a:gd name="connsiteX569" fmla="*/ 1355405 w 1488880"/>
                <a:gd name="connsiteY569" fmla="*/ 1048266 h 1874016"/>
                <a:gd name="connsiteX570" fmla="*/ 1378185 w 1488880"/>
                <a:gd name="connsiteY570" fmla="*/ 1008402 h 1874016"/>
                <a:gd name="connsiteX571" fmla="*/ 1383880 w 1488880"/>
                <a:gd name="connsiteY571" fmla="*/ 991317 h 1874016"/>
                <a:gd name="connsiteX572" fmla="*/ 1412355 w 1488880"/>
                <a:gd name="connsiteY572" fmla="*/ 968538 h 1874016"/>
                <a:gd name="connsiteX573" fmla="*/ 1418049 w 1488880"/>
                <a:gd name="connsiteY573" fmla="*/ 951453 h 1874016"/>
                <a:gd name="connsiteX574" fmla="*/ 1429439 w 1488880"/>
                <a:gd name="connsiteY574" fmla="*/ 928674 h 1874016"/>
                <a:gd name="connsiteX575" fmla="*/ 1418049 w 1488880"/>
                <a:gd name="connsiteY575" fmla="*/ 894505 h 1874016"/>
                <a:gd name="connsiteX576" fmla="*/ 1429439 w 1488880"/>
                <a:gd name="connsiteY576" fmla="*/ 837557 h 1874016"/>
                <a:gd name="connsiteX577" fmla="*/ 1446524 w 1488880"/>
                <a:gd name="connsiteY577" fmla="*/ 814777 h 1874016"/>
                <a:gd name="connsiteX578" fmla="*/ 1469304 w 1488880"/>
                <a:gd name="connsiteY578" fmla="*/ 803388 h 1874016"/>
                <a:gd name="connsiteX579" fmla="*/ 1429439 w 1488880"/>
                <a:gd name="connsiteY579" fmla="*/ 296548 h 1874016"/>
                <a:gd name="connsiteX580" fmla="*/ 1457914 w 1488880"/>
                <a:gd name="connsiteY580" fmla="*/ 250989 h 1874016"/>
                <a:gd name="connsiteX581" fmla="*/ 1480694 w 1488880"/>
                <a:gd name="connsiteY581" fmla="*/ 63060 h 1874016"/>
                <a:gd name="connsiteX0" fmla="*/ 1480694 w 1488882"/>
                <a:gd name="connsiteY0" fmla="*/ 65126 h 1876082"/>
                <a:gd name="connsiteX1" fmla="*/ 1425091 w 1488882"/>
                <a:gd name="connsiteY1" fmla="*/ 65480 h 1876082"/>
                <a:gd name="connsiteX2" fmla="*/ 1486389 w 1488882"/>
                <a:gd name="connsiteY2" fmla="*/ 816843 h 1876082"/>
                <a:gd name="connsiteX3" fmla="*/ 1474999 w 1488882"/>
                <a:gd name="connsiteY3" fmla="*/ 862402 h 1876082"/>
                <a:gd name="connsiteX4" fmla="*/ 1457914 w 1488882"/>
                <a:gd name="connsiteY4" fmla="*/ 925045 h 1876082"/>
                <a:gd name="connsiteX5" fmla="*/ 1452219 w 1488882"/>
                <a:gd name="connsiteY5" fmla="*/ 947825 h 1876082"/>
                <a:gd name="connsiteX6" fmla="*/ 1446524 w 1488882"/>
                <a:gd name="connsiteY6" fmla="*/ 981994 h 1876082"/>
                <a:gd name="connsiteX7" fmla="*/ 1412355 w 1488882"/>
                <a:gd name="connsiteY7" fmla="*/ 1004773 h 1876082"/>
                <a:gd name="connsiteX8" fmla="*/ 1361100 w 1488882"/>
                <a:gd name="connsiteY8" fmla="*/ 1061721 h 1876082"/>
                <a:gd name="connsiteX9" fmla="*/ 1338320 w 1488882"/>
                <a:gd name="connsiteY9" fmla="*/ 1112975 h 1876082"/>
                <a:gd name="connsiteX10" fmla="*/ 1315540 w 1488882"/>
                <a:gd name="connsiteY10" fmla="*/ 1158533 h 1876082"/>
                <a:gd name="connsiteX11" fmla="*/ 1298455 w 1488882"/>
                <a:gd name="connsiteY11" fmla="*/ 1187007 h 1876082"/>
                <a:gd name="connsiteX12" fmla="*/ 1281370 w 1488882"/>
                <a:gd name="connsiteY12" fmla="*/ 1192702 h 1876082"/>
                <a:gd name="connsiteX13" fmla="*/ 1235810 w 1488882"/>
                <a:gd name="connsiteY13" fmla="*/ 1209787 h 1876082"/>
                <a:gd name="connsiteX14" fmla="*/ 1218725 w 1488882"/>
                <a:gd name="connsiteY14" fmla="*/ 1221176 h 1876082"/>
                <a:gd name="connsiteX15" fmla="*/ 1224420 w 1488882"/>
                <a:gd name="connsiteY15" fmla="*/ 1243956 h 1876082"/>
                <a:gd name="connsiteX16" fmla="*/ 1241505 w 1488882"/>
                <a:gd name="connsiteY16" fmla="*/ 1249651 h 1876082"/>
                <a:gd name="connsiteX17" fmla="*/ 1281370 w 1488882"/>
                <a:gd name="connsiteY17" fmla="*/ 1278125 h 1876082"/>
                <a:gd name="connsiteX18" fmla="*/ 1315540 w 1488882"/>
                <a:gd name="connsiteY18" fmla="*/ 1300904 h 1876082"/>
                <a:gd name="connsiteX19" fmla="*/ 1326930 w 1488882"/>
                <a:gd name="connsiteY19" fmla="*/ 1317989 h 1876082"/>
                <a:gd name="connsiteX20" fmla="*/ 1338320 w 1488882"/>
                <a:gd name="connsiteY20" fmla="*/ 1352158 h 1876082"/>
                <a:gd name="connsiteX21" fmla="*/ 1344015 w 1488882"/>
                <a:gd name="connsiteY21" fmla="*/ 1369242 h 1876082"/>
                <a:gd name="connsiteX22" fmla="*/ 1355405 w 1488882"/>
                <a:gd name="connsiteY22" fmla="*/ 1392021 h 1876082"/>
                <a:gd name="connsiteX23" fmla="*/ 1366795 w 1488882"/>
                <a:gd name="connsiteY23" fmla="*/ 1426190 h 1876082"/>
                <a:gd name="connsiteX24" fmla="*/ 1372490 w 1488882"/>
                <a:gd name="connsiteY24" fmla="*/ 1443275 h 1876082"/>
                <a:gd name="connsiteX25" fmla="*/ 1406660 w 1488882"/>
                <a:gd name="connsiteY25" fmla="*/ 1500223 h 1876082"/>
                <a:gd name="connsiteX26" fmla="*/ 1418049 w 1488882"/>
                <a:gd name="connsiteY26" fmla="*/ 1534392 h 1876082"/>
                <a:gd name="connsiteX27" fmla="*/ 1429439 w 1488882"/>
                <a:gd name="connsiteY27" fmla="*/ 1551477 h 1876082"/>
                <a:gd name="connsiteX28" fmla="*/ 1446524 w 1488882"/>
                <a:gd name="connsiteY28" fmla="*/ 1602730 h 1876082"/>
                <a:gd name="connsiteX29" fmla="*/ 1457914 w 1488882"/>
                <a:gd name="connsiteY29" fmla="*/ 1619815 h 1876082"/>
                <a:gd name="connsiteX30" fmla="*/ 1474999 w 1488882"/>
                <a:gd name="connsiteY30" fmla="*/ 1671068 h 1876082"/>
                <a:gd name="connsiteX31" fmla="*/ 1480694 w 1488882"/>
                <a:gd name="connsiteY31" fmla="*/ 1716627 h 1876082"/>
                <a:gd name="connsiteX32" fmla="*/ 1486389 w 1488882"/>
                <a:gd name="connsiteY32" fmla="*/ 1750796 h 1876082"/>
                <a:gd name="connsiteX33" fmla="*/ 1480694 w 1488882"/>
                <a:gd name="connsiteY33" fmla="*/ 1824829 h 1876082"/>
                <a:gd name="connsiteX34" fmla="*/ 1440829 w 1488882"/>
                <a:gd name="connsiteY34" fmla="*/ 1773575 h 1876082"/>
                <a:gd name="connsiteX35" fmla="*/ 1429439 w 1488882"/>
                <a:gd name="connsiteY35" fmla="*/ 1705237 h 1876082"/>
                <a:gd name="connsiteX36" fmla="*/ 1418049 w 1488882"/>
                <a:gd name="connsiteY36" fmla="*/ 1688153 h 1876082"/>
                <a:gd name="connsiteX37" fmla="*/ 1412355 w 1488882"/>
                <a:gd name="connsiteY37" fmla="*/ 1671068 h 1876082"/>
                <a:gd name="connsiteX38" fmla="*/ 1395270 w 1488882"/>
                <a:gd name="connsiteY38" fmla="*/ 1659678 h 1876082"/>
                <a:gd name="connsiteX39" fmla="*/ 1389575 w 1488882"/>
                <a:gd name="connsiteY39" fmla="*/ 1619815 h 1876082"/>
                <a:gd name="connsiteX40" fmla="*/ 1378185 w 1488882"/>
                <a:gd name="connsiteY40" fmla="*/ 1585646 h 1876082"/>
                <a:gd name="connsiteX41" fmla="*/ 1372490 w 1488882"/>
                <a:gd name="connsiteY41" fmla="*/ 1562866 h 1876082"/>
                <a:gd name="connsiteX42" fmla="*/ 1355405 w 1488882"/>
                <a:gd name="connsiteY42" fmla="*/ 1540087 h 1876082"/>
                <a:gd name="connsiteX43" fmla="*/ 1349710 w 1488882"/>
                <a:gd name="connsiteY43" fmla="*/ 1500223 h 1876082"/>
                <a:gd name="connsiteX44" fmla="*/ 1338320 w 1488882"/>
                <a:gd name="connsiteY44" fmla="*/ 1466054 h 1876082"/>
                <a:gd name="connsiteX45" fmla="*/ 1321235 w 1488882"/>
                <a:gd name="connsiteY45" fmla="*/ 1420496 h 1876082"/>
                <a:gd name="connsiteX46" fmla="*/ 1315540 w 1488882"/>
                <a:gd name="connsiteY46" fmla="*/ 1374937 h 1876082"/>
                <a:gd name="connsiteX47" fmla="*/ 1298455 w 1488882"/>
                <a:gd name="connsiteY47" fmla="*/ 1369242 h 1876082"/>
                <a:gd name="connsiteX48" fmla="*/ 1281370 w 1488882"/>
                <a:gd name="connsiteY48" fmla="*/ 1357852 h 1876082"/>
                <a:gd name="connsiteX49" fmla="*/ 1247200 w 1488882"/>
                <a:gd name="connsiteY49" fmla="*/ 1346463 h 1876082"/>
                <a:gd name="connsiteX50" fmla="*/ 1213030 w 1488882"/>
                <a:gd name="connsiteY50" fmla="*/ 1323683 h 1876082"/>
                <a:gd name="connsiteX51" fmla="*/ 1178860 w 1488882"/>
                <a:gd name="connsiteY51" fmla="*/ 1312294 h 1876082"/>
                <a:gd name="connsiteX52" fmla="*/ 1173165 w 1488882"/>
                <a:gd name="connsiteY52" fmla="*/ 1369242 h 1876082"/>
                <a:gd name="connsiteX53" fmla="*/ 1156080 w 1488882"/>
                <a:gd name="connsiteY53" fmla="*/ 1380632 h 1876082"/>
                <a:gd name="connsiteX54" fmla="*/ 1161775 w 1488882"/>
                <a:gd name="connsiteY54" fmla="*/ 1403411 h 1876082"/>
                <a:gd name="connsiteX55" fmla="*/ 1167470 w 1488882"/>
                <a:gd name="connsiteY55" fmla="*/ 1420496 h 1876082"/>
                <a:gd name="connsiteX56" fmla="*/ 1190250 w 1488882"/>
                <a:gd name="connsiteY56" fmla="*/ 1443275 h 1876082"/>
                <a:gd name="connsiteX57" fmla="*/ 1201640 w 1488882"/>
                <a:gd name="connsiteY57" fmla="*/ 1460359 h 1876082"/>
                <a:gd name="connsiteX58" fmla="*/ 1201640 w 1488882"/>
                <a:gd name="connsiteY58" fmla="*/ 1505918 h 1876082"/>
                <a:gd name="connsiteX59" fmla="*/ 1235810 w 1488882"/>
                <a:gd name="connsiteY59" fmla="*/ 1523003 h 1876082"/>
                <a:gd name="connsiteX60" fmla="*/ 1275675 w 1488882"/>
                <a:gd name="connsiteY60" fmla="*/ 1540087 h 1876082"/>
                <a:gd name="connsiteX61" fmla="*/ 1252895 w 1488882"/>
                <a:gd name="connsiteY61" fmla="*/ 1551477 h 1876082"/>
                <a:gd name="connsiteX62" fmla="*/ 1241505 w 1488882"/>
                <a:gd name="connsiteY62" fmla="*/ 1568561 h 1876082"/>
                <a:gd name="connsiteX63" fmla="*/ 1224420 w 1488882"/>
                <a:gd name="connsiteY63" fmla="*/ 1579951 h 1876082"/>
                <a:gd name="connsiteX64" fmla="*/ 1201640 w 1488882"/>
                <a:gd name="connsiteY64" fmla="*/ 1562866 h 1876082"/>
                <a:gd name="connsiteX65" fmla="*/ 1178860 w 1488882"/>
                <a:gd name="connsiteY65" fmla="*/ 1540087 h 1876082"/>
                <a:gd name="connsiteX66" fmla="*/ 1173165 w 1488882"/>
                <a:gd name="connsiteY66" fmla="*/ 1517308 h 1876082"/>
                <a:gd name="connsiteX67" fmla="*/ 1167470 w 1488882"/>
                <a:gd name="connsiteY67" fmla="*/ 1488834 h 1876082"/>
                <a:gd name="connsiteX68" fmla="*/ 1150385 w 1488882"/>
                <a:gd name="connsiteY68" fmla="*/ 1483139 h 1876082"/>
                <a:gd name="connsiteX69" fmla="*/ 1138996 w 1488882"/>
                <a:gd name="connsiteY69" fmla="*/ 1466054 h 1876082"/>
                <a:gd name="connsiteX70" fmla="*/ 1121911 w 1488882"/>
                <a:gd name="connsiteY70" fmla="*/ 1460359 h 1876082"/>
                <a:gd name="connsiteX71" fmla="*/ 1104826 w 1488882"/>
                <a:gd name="connsiteY71" fmla="*/ 1448970 h 1876082"/>
                <a:gd name="connsiteX72" fmla="*/ 1064961 w 1488882"/>
                <a:gd name="connsiteY72" fmla="*/ 1437580 h 1876082"/>
                <a:gd name="connsiteX73" fmla="*/ 1030791 w 1488882"/>
                <a:gd name="connsiteY73" fmla="*/ 1409106 h 1876082"/>
                <a:gd name="connsiteX74" fmla="*/ 1019401 w 1488882"/>
                <a:gd name="connsiteY74" fmla="*/ 1392021 h 1876082"/>
                <a:gd name="connsiteX75" fmla="*/ 1002316 w 1488882"/>
                <a:gd name="connsiteY75" fmla="*/ 1380632 h 1876082"/>
                <a:gd name="connsiteX76" fmla="*/ 996621 w 1488882"/>
                <a:gd name="connsiteY76" fmla="*/ 1363547 h 1876082"/>
                <a:gd name="connsiteX77" fmla="*/ 962451 w 1488882"/>
                <a:gd name="connsiteY77" fmla="*/ 1346463 h 1876082"/>
                <a:gd name="connsiteX78" fmla="*/ 945366 w 1488882"/>
                <a:gd name="connsiteY78" fmla="*/ 1352158 h 1876082"/>
                <a:gd name="connsiteX79" fmla="*/ 928281 w 1488882"/>
                <a:gd name="connsiteY79" fmla="*/ 1386327 h 1876082"/>
                <a:gd name="connsiteX80" fmla="*/ 933976 w 1488882"/>
                <a:gd name="connsiteY80" fmla="*/ 1454665 h 1876082"/>
                <a:gd name="connsiteX81" fmla="*/ 968146 w 1488882"/>
                <a:gd name="connsiteY81" fmla="*/ 1488834 h 1876082"/>
                <a:gd name="connsiteX82" fmla="*/ 1002316 w 1488882"/>
                <a:gd name="connsiteY82" fmla="*/ 1500223 h 1876082"/>
                <a:gd name="connsiteX83" fmla="*/ 1008011 w 1488882"/>
                <a:gd name="connsiteY83" fmla="*/ 1517308 h 1876082"/>
                <a:gd name="connsiteX84" fmla="*/ 1025096 w 1488882"/>
                <a:gd name="connsiteY84" fmla="*/ 1523003 h 1876082"/>
                <a:gd name="connsiteX85" fmla="*/ 1064961 w 1488882"/>
                <a:gd name="connsiteY85" fmla="*/ 1528697 h 1876082"/>
                <a:gd name="connsiteX86" fmla="*/ 1059266 w 1488882"/>
                <a:gd name="connsiteY86" fmla="*/ 1557171 h 1876082"/>
                <a:gd name="connsiteX87" fmla="*/ 1047876 w 1488882"/>
                <a:gd name="connsiteY87" fmla="*/ 1574256 h 1876082"/>
                <a:gd name="connsiteX88" fmla="*/ 1076351 w 1488882"/>
                <a:gd name="connsiteY88" fmla="*/ 1597035 h 1876082"/>
                <a:gd name="connsiteX89" fmla="*/ 1110521 w 1488882"/>
                <a:gd name="connsiteY89" fmla="*/ 1625509 h 1876082"/>
                <a:gd name="connsiteX90" fmla="*/ 1150385 w 1488882"/>
                <a:gd name="connsiteY90" fmla="*/ 1636899 h 1876082"/>
                <a:gd name="connsiteX91" fmla="*/ 1184555 w 1488882"/>
                <a:gd name="connsiteY91" fmla="*/ 1648289 h 1876082"/>
                <a:gd name="connsiteX92" fmla="*/ 1201640 w 1488882"/>
                <a:gd name="connsiteY92" fmla="*/ 1653984 h 1876082"/>
                <a:gd name="connsiteX93" fmla="*/ 1207335 w 1488882"/>
                <a:gd name="connsiteY93" fmla="*/ 1671068 h 1876082"/>
                <a:gd name="connsiteX94" fmla="*/ 1218725 w 1488882"/>
                <a:gd name="connsiteY94" fmla="*/ 1693847 h 1876082"/>
                <a:gd name="connsiteX95" fmla="*/ 1207335 w 1488882"/>
                <a:gd name="connsiteY95" fmla="*/ 1722322 h 1876082"/>
                <a:gd name="connsiteX96" fmla="*/ 1195945 w 1488882"/>
                <a:gd name="connsiteY96" fmla="*/ 1705237 h 1876082"/>
                <a:gd name="connsiteX97" fmla="*/ 1121911 w 1488882"/>
                <a:gd name="connsiteY97" fmla="*/ 1688153 h 1876082"/>
                <a:gd name="connsiteX98" fmla="*/ 1161775 w 1488882"/>
                <a:gd name="connsiteY98" fmla="*/ 1728016 h 1876082"/>
                <a:gd name="connsiteX99" fmla="*/ 1178860 w 1488882"/>
                <a:gd name="connsiteY99" fmla="*/ 1762185 h 1876082"/>
                <a:gd name="connsiteX100" fmla="*/ 1156080 w 1488882"/>
                <a:gd name="connsiteY100" fmla="*/ 1773575 h 1876082"/>
                <a:gd name="connsiteX101" fmla="*/ 1104826 w 1488882"/>
                <a:gd name="connsiteY101" fmla="*/ 1767880 h 1876082"/>
                <a:gd name="connsiteX102" fmla="*/ 1087741 w 1488882"/>
                <a:gd name="connsiteY102" fmla="*/ 1762185 h 1876082"/>
                <a:gd name="connsiteX103" fmla="*/ 1064961 w 1488882"/>
                <a:gd name="connsiteY103" fmla="*/ 1642594 h 1876082"/>
                <a:gd name="connsiteX104" fmla="*/ 1019401 w 1488882"/>
                <a:gd name="connsiteY104" fmla="*/ 1631204 h 1876082"/>
                <a:gd name="connsiteX105" fmla="*/ 1008011 w 1488882"/>
                <a:gd name="connsiteY105" fmla="*/ 1653984 h 1876082"/>
                <a:gd name="connsiteX106" fmla="*/ 996621 w 1488882"/>
                <a:gd name="connsiteY106" fmla="*/ 1671068 h 1876082"/>
                <a:gd name="connsiteX107" fmla="*/ 1002316 w 1488882"/>
                <a:gd name="connsiteY107" fmla="*/ 1750796 h 1876082"/>
                <a:gd name="connsiteX108" fmla="*/ 1008011 w 1488882"/>
                <a:gd name="connsiteY108" fmla="*/ 1767880 h 1876082"/>
                <a:gd name="connsiteX109" fmla="*/ 1025096 w 1488882"/>
                <a:gd name="connsiteY109" fmla="*/ 1773575 h 1876082"/>
                <a:gd name="connsiteX110" fmla="*/ 1025096 w 1488882"/>
                <a:gd name="connsiteY110" fmla="*/ 1807744 h 1876082"/>
                <a:gd name="connsiteX111" fmla="*/ 1002316 w 1488882"/>
                <a:gd name="connsiteY111" fmla="*/ 1876082 h 1876082"/>
                <a:gd name="connsiteX112" fmla="*/ 996621 w 1488882"/>
                <a:gd name="connsiteY112" fmla="*/ 1858998 h 1876082"/>
                <a:gd name="connsiteX113" fmla="*/ 990926 w 1488882"/>
                <a:gd name="connsiteY113" fmla="*/ 1830523 h 1876082"/>
                <a:gd name="connsiteX114" fmla="*/ 973841 w 1488882"/>
                <a:gd name="connsiteY114" fmla="*/ 1841913 h 1876082"/>
                <a:gd name="connsiteX115" fmla="*/ 945366 w 1488882"/>
                <a:gd name="connsiteY115" fmla="*/ 1847608 h 1876082"/>
                <a:gd name="connsiteX116" fmla="*/ 905501 w 1488882"/>
                <a:gd name="connsiteY116" fmla="*/ 1836218 h 1876082"/>
                <a:gd name="connsiteX117" fmla="*/ 899806 w 1488882"/>
                <a:gd name="connsiteY117" fmla="*/ 1819134 h 1876082"/>
                <a:gd name="connsiteX118" fmla="*/ 922586 w 1488882"/>
                <a:gd name="connsiteY118" fmla="*/ 1796354 h 1876082"/>
                <a:gd name="connsiteX119" fmla="*/ 945366 w 1488882"/>
                <a:gd name="connsiteY119" fmla="*/ 1784965 h 1876082"/>
                <a:gd name="connsiteX120" fmla="*/ 956756 w 1488882"/>
                <a:gd name="connsiteY120" fmla="*/ 1767880 h 1876082"/>
                <a:gd name="connsiteX121" fmla="*/ 968146 w 1488882"/>
                <a:gd name="connsiteY121" fmla="*/ 1733711 h 1876082"/>
                <a:gd name="connsiteX122" fmla="*/ 973841 w 1488882"/>
                <a:gd name="connsiteY122" fmla="*/ 1688153 h 1876082"/>
                <a:gd name="connsiteX123" fmla="*/ 996621 w 1488882"/>
                <a:gd name="connsiteY123" fmla="*/ 1653984 h 1876082"/>
                <a:gd name="connsiteX124" fmla="*/ 990926 w 1488882"/>
                <a:gd name="connsiteY124" fmla="*/ 1636899 h 1876082"/>
                <a:gd name="connsiteX125" fmla="*/ 1002316 w 1488882"/>
                <a:gd name="connsiteY125" fmla="*/ 1602730 h 1876082"/>
                <a:gd name="connsiteX126" fmla="*/ 979536 w 1488882"/>
                <a:gd name="connsiteY126" fmla="*/ 1574256 h 1876082"/>
                <a:gd name="connsiteX127" fmla="*/ 939671 w 1488882"/>
                <a:gd name="connsiteY127" fmla="*/ 1545782 h 1876082"/>
                <a:gd name="connsiteX128" fmla="*/ 933976 w 1488882"/>
                <a:gd name="connsiteY128" fmla="*/ 1568561 h 1876082"/>
                <a:gd name="connsiteX129" fmla="*/ 922586 w 1488882"/>
                <a:gd name="connsiteY129" fmla="*/ 1659678 h 1876082"/>
                <a:gd name="connsiteX130" fmla="*/ 905501 w 1488882"/>
                <a:gd name="connsiteY130" fmla="*/ 1653984 h 1876082"/>
                <a:gd name="connsiteX131" fmla="*/ 922586 w 1488882"/>
                <a:gd name="connsiteY131" fmla="*/ 1574256 h 1876082"/>
                <a:gd name="connsiteX132" fmla="*/ 916891 w 1488882"/>
                <a:gd name="connsiteY132" fmla="*/ 1540087 h 1876082"/>
                <a:gd name="connsiteX133" fmla="*/ 905501 w 1488882"/>
                <a:gd name="connsiteY133" fmla="*/ 1523003 h 1876082"/>
                <a:gd name="connsiteX134" fmla="*/ 888416 w 1488882"/>
                <a:gd name="connsiteY134" fmla="*/ 1466054 h 1876082"/>
                <a:gd name="connsiteX135" fmla="*/ 865637 w 1488882"/>
                <a:gd name="connsiteY135" fmla="*/ 1437580 h 1876082"/>
                <a:gd name="connsiteX136" fmla="*/ 848552 w 1488882"/>
                <a:gd name="connsiteY136" fmla="*/ 1448970 h 1876082"/>
                <a:gd name="connsiteX137" fmla="*/ 831467 w 1488882"/>
                <a:gd name="connsiteY137" fmla="*/ 1488834 h 1876082"/>
                <a:gd name="connsiteX138" fmla="*/ 825772 w 1488882"/>
                <a:gd name="connsiteY138" fmla="*/ 1505918 h 1876082"/>
                <a:gd name="connsiteX139" fmla="*/ 802992 w 1488882"/>
                <a:gd name="connsiteY139" fmla="*/ 1528697 h 1876082"/>
                <a:gd name="connsiteX140" fmla="*/ 785907 w 1488882"/>
                <a:gd name="connsiteY140" fmla="*/ 1562866 h 1876082"/>
                <a:gd name="connsiteX141" fmla="*/ 797297 w 1488882"/>
                <a:gd name="connsiteY141" fmla="*/ 1597035 h 1876082"/>
                <a:gd name="connsiteX142" fmla="*/ 808687 w 1488882"/>
                <a:gd name="connsiteY142" fmla="*/ 1653984 h 1876082"/>
                <a:gd name="connsiteX143" fmla="*/ 825772 w 1488882"/>
                <a:gd name="connsiteY143" fmla="*/ 1665373 h 1876082"/>
                <a:gd name="connsiteX144" fmla="*/ 820077 w 1488882"/>
                <a:gd name="connsiteY144" fmla="*/ 1705237 h 1876082"/>
                <a:gd name="connsiteX145" fmla="*/ 802992 w 1488882"/>
                <a:gd name="connsiteY145" fmla="*/ 1699542 h 1876082"/>
                <a:gd name="connsiteX146" fmla="*/ 797297 w 1488882"/>
                <a:gd name="connsiteY146" fmla="*/ 1682458 h 1876082"/>
                <a:gd name="connsiteX147" fmla="*/ 780212 w 1488882"/>
                <a:gd name="connsiteY147" fmla="*/ 1671068 h 1876082"/>
                <a:gd name="connsiteX148" fmla="*/ 740347 w 1488882"/>
                <a:gd name="connsiteY148" fmla="*/ 1688153 h 1876082"/>
                <a:gd name="connsiteX149" fmla="*/ 734652 w 1488882"/>
                <a:gd name="connsiteY149" fmla="*/ 1705237 h 1876082"/>
                <a:gd name="connsiteX150" fmla="*/ 711872 w 1488882"/>
                <a:gd name="connsiteY150" fmla="*/ 1739406 h 1876082"/>
                <a:gd name="connsiteX151" fmla="*/ 723262 w 1488882"/>
                <a:gd name="connsiteY151" fmla="*/ 1779270 h 1876082"/>
                <a:gd name="connsiteX152" fmla="*/ 728957 w 1488882"/>
                <a:gd name="connsiteY152" fmla="*/ 1796354 h 1876082"/>
                <a:gd name="connsiteX153" fmla="*/ 723262 w 1488882"/>
                <a:gd name="connsiteY153" fmla="*/ 1824829 h 1876082"/>
                <a:gd name="connsiteX154" fmla="*/ 706177 w 1488882"/>
                <a:gd name="connsiteY154" fmla="*/ 1830523 h 1876082"/>
                <a:gd name="connsiteX155" fmla="*/ 700482 w 1488882"/>
                <a:gd name="connsiteY155" fmla="*/ 1807744 h 1876082"/>
                <a:gd name="connsiteX156" fmla="*/ 666312 w 1488882"/>
                <a:gd name="connsiteY156" fmla="*/ 1784965 h 1876082"/>
                <a:gd name="connsiteX157" fmla="*/ 586583 w 1488882"/>
                <a:gd name="connsiteY157" fmla="*/ 1773575 h 1876082"/>
                <a:gd name="connsiteX158" fmla="*/ 615058 w 1488882"/>
                <a:gd name="connsiteY158" fmla="*/ 1762185 h 1876082"/>
                <a:gd name="connsiteX159" fmla="*/ 649227 w 1488882"/>
                <a:gd name="connsiteY159" fmla="*/ 1756491 h 1876082"/>
                <a:gd name="connsiteX160" fmla="*/ 637837 w 1488882"/>
                <a:gd name="connsiteY160" fmla="*/ 1716627 h 1876082"/>
                <a:gd name="connsiteX161" fmla="*/ 677702 w 1488882"/>
                <a:gd name="connsiteY161" fmla="*/ 1693847 h 1876082"/>
                <a:gd name="connsiteX162" fmla="*/ 694787 w 1488882"/>
                <a:gd name="connsiteY162" fmla="*/ 1688153 h 1876082"/>
                <a:gd name="connsiteX163" fmla="*/ 700482 w 1488882"/>
                <a:gd name="connsiteY163" fmla="*/ 1671068 h 1876082"/>
                <a:gd name="connsiteX164" fmla="*/ 717567 w 1488882"/>
                <a:gd name="connsiteY164" fmla="*/ 1659678 h 1876082"/>
                <a:gd name="connsiteX165" fmla="*/ 728957 w 1488882"/>
                <a:gd name="connsiteY165" fmla="*/ 1642594 h 1876082"/>
                <a:gd name="connsiteX166" fmla="*/ 723262 w 1488882"/>
                <a:gd name="connsiteY166" fmla="*/ 1614120 h 1876082"/>
                <a:gd name="connsiteX167" fmla="*/ 672007 w 1488882"/>
                <a:gd name="connsiteY167" fmla="*/ 1602730 h 1876082"/>
                <a:gd name="connsiteX168" fmla="*/ 637837 w 1488882"/>
                <a:gd name="connsiteY168" fmla="*/ 1585646 h 1876082"/>
                <a:gd name="connsiteX169" fmla="*/ 632142 w 1488882"/>
                <a:gd name="connsiteY169" fmla="*/ 1568561 h 1876082"/>
                <a:gd name="connsiteX170" fmla="*/ 620752 w 1488882"/>
                <a:gd name="connsiteY170" fmla="*/ 1551477 h 1876082"/>
                <a:gd name="connsiteX171" fmla="*/ 637837 w 1488882"/>
                <a:gd name="connsiteY171" fmla="*/ 1545782 h 1876082"/>
                <a:gd name="connsiteX172" fmla="*/ 728957 w 1488882"/>
                <a:gd name="connsiteY172" fmla="*/ 1534392 h 1876082"/>
                <a:gd name="connsiteX173" fmla="*/ 751737 w 1488882"/>
                <a:gd name="connsiteY173" fmla="*/ 1523003 h 1876082"/>
                <a:gd name="connsiteX174" fmla="*/ 763127 w 1488882"/>
                <a:gd name="connsiteY174" fmla="*/ 1505918 h 1876082"/>
                <a:gd name="connsiteX175" fmla="*/ 797297 w 1488882"/>
                <a:gd name="connsiteY175" fmla="*/ 1488834 h 1876082"/>
                <a:gd name="connsiteX176" fmla="*/ 808687 w 1488882"/>
                <a:gd name="connsiteY176" fmla="*/ 1471749 h 1876082"/>
                <a:gd name="connsiteX177" fmla="*/ 825772 w 1488882"/>
                <a:gd name="connsiteY177" fmla="*/ 1454665 h 1876082"/>
                <a:gd name="connsiteX178" fmla="*/ 854247 w 1488882"/>
                <a:gd name="connsiteY178" fmla="*/ 1409106 h 1876082"/>
                <a:gd name="connsiteX179" fmla="*/ 865637 w 1488882"/>
                <a:gd name="connsiteY179" fmla="*/ 1380632 h 1876082"/>
                <a:gd name="connsiteX180" fmla="*/ 905501 w 1488882"/>
                <a:gd name="connsiteY180" fmla="*/ 1357852 h 1876082"/>
                <a:gd name="connsiteX181" fmla="*/ 956756 w 1488882"/>
                <a:gd name="connsiteY181" fmla="*/ 1346463 h 1876082"/>
                <a:gd name="connsiteX182" fmla="*/ 951061 w 1488882"/>
                <a:gd name="connsiteY182" fmla="*/ 1329378 h 1876082"/>
                <a:gd name="connsiteX183" fmla="*/ 945366 w 1488882"/>
                <a:gd name="connsiteY183" fmla="*/ 1266735 h 1876082"/>
                <a:gd name="connsiteX184" fmla="*/ 928281 w 1488882"/>
                <a:gd name="connsiteY184" fmla="*/ 1261040 h 1876082"/>
                <a:gd name="connsiteX185" fmla="*/ 905501 w 1488882"/>
                <a:gd name="connsiteY185" fmla="*/ 1255345 h 1876082"/>
                <a:gd name="connsiteX186" fmla="*/ 825772 w 1488882"/>
                <a:gd name="connsiteY186" fmla="*/ 1261040 h 1876082"/>
                <a:gd name="connsiteX187" fmla="*/ 808687 w 1488882"/>
                <a:gd name="connsiteY187" fmla="*/ 1272430 h 1876082"/>
                <a:gd name="connsiteX188" fmla="*/ 780212 w 1488882"/>
                <a:gd name="connsiteY188" fmla="*/ 1278125 h 1876082"/>
                <a:gd name="connsiteX189" fmla="*/ 757432 w 1488882"/>
                <a:gd name="connsiteY189" fmla="*/ 1289514 h 1876082"/>
                <a:gd name="connsiteX190" fmla="*/ 734652 w 1488882"/>
                <a:gd name="connsiteY190" fmla="*/ 1335073 h 1876082"/>
                <a:gd name="connsiteX191" fmla="*/ 717567 w 1488882"/>
                <a:gd name="connsiteY191" fmla="*/ 1386327 h 1876082"/>
                <a:gd name="connsiteX192" fmla="*/ 711872 w 1488882"/>
                <a:gd name="connsiteY192" fmla="*/ 1403411 h 1876082"/>
                <a:gd name="connsiteX193" fmla="*/ 689092 w 1488882"/>
                <a:gd name="connsiteY193" fmla="*/ 1420496 h 1876082"/>
                <a:gd name="connsiteX194" fmla="*/ 683397 w 1488882"/>
                <a:gd name="connsiteY194" fmla="*/ 1357852 h 1876082"/>
                <a:gd name="connsiteX195" fmla="*/ 666312 w 1488882"/>
                <a:gd name="connsiteY195" fmla="*/ 1346463 h 1876082"/>
                <a:gd name="connsiteX196" fmla="*/ 575193 w 1488882"/>
                <a:gd name="connsiteY196" fmla="*/ 1357852 h 1876082"/>
                <a:gd name="connsiteX197" fmla="*/ 563803 w 1488882"/>
                <a:gd name="connsiteY197" fmla="*/ 1374937 h 1876082"/>
                <a:gd name="connsiteX198" fmla="*/ 541023 w 1488882"/>
                <a:gd name="connsiteY198" fmla="*/ 1437580 h 1876082"/>
                <a:gd name="connsiteX199" fmla="*/ 444208 w 1488882"/>
                <a:gd name="connsiteY199" fmla="*/ 1443275 h 1876082"/>
                <a:gd name="connsiteX200" fmla="*/ 438513 w 1488882"/>
                <a:gd name="connsiteY200" fmla="*/ 1488834 h 1876082"/>
                <a:gd name="connsiteX201" fmla="*/ 421428 w 1488882"/>
                <a:gd name="connsiteY201" fmla="*/ 1511613 h 1876082"/>
                <a:gd name="connsiteX202" fmla="*/ 410038 w 1488882"/>
                <a:gd name="connsiteY202" fmla="*/ 1528697 h 1876082"/>
                <a:gd name="connsiteX203" fmla="*/ 415733 w 1488882"/>
                <a:gd name="connsiteY203" fmla="*/ 1591340 h 1876082"/>
                <a:gd name="connsiteX204" fmla="*/ 432818 w 1488882"/>
                <a:gd name="connsiteY204" fmla="*/ 1597035 h 1876082"/>
                <a:gd name="connsiteX205" fmla="*/ 438513 w 1488882"/>
                <a:gd name="connsiteY205" fmla="*/ 1619815 h 1876082"/>
                <a:gd name="connsiteX206" fmla="*/ 449903 w 1488882"/>
                <a:gd name="connsiteY206" fmla="*/ 1636899 h 1876082"/>
                <a:gd name="connsiteX207" fmla="*/ 392953 w 1488882"/>
                <a:gd name="connsiteY207" fmla="*/ 1631204 h 1876082"/>
                <a:gd name="connsiteX208" fmla="*/ 387258 w 1488882"/>
                <a:gd name="connsiteY208" fmla="*/ 1557171 h 1876082"/>
                <a:gd name="connsiteX209" fmla="*/ 381563 w 1488882"/>
                <a:gd name="connsiteY209" fmla="*/ 1471749 h 1876082"/>
                <a:gd name="connsiteX210" fmla="*/ 364478 w 1488882"/>
                <a:gd name="connsiteY210" fmla="*/ 1460359 h 1876082"/>
                <a:gd name="connsiteX211" fmla="*/ 324614 w 1488882"/>
                <a:gd name="connsiteY211" fmla="*/ 1448970 h 1876082"/>
                <a:gd name="connsiteX212" fmla="*/ 301834 w 1488882"/>
                <a:gd name="connsiteY212" fmla="*/ 1454665 h 1876082"/>
                <a:gd name="connsiteX213" fmla="*/ 290444 w 1488882"/>
                <a:gd name="connsiteY213" fmla="*/ 1471749 h 1876082"/>
                <a:gd name="connsiteX214" fmla="*/ 273359 w 1488882"/>
                <a:gd name="connsiteY214" fmla="*/ 1488834 h 1876082"/>
                <a:gd name="connsiteX215" fmla="*/ 233494 w 1488882"/>
                <a:gd name="connsiteY215" fmla="*/ 1528697 h 1876082"/>
                <a:gd name="connsiteX216" fmla="*/ 239189 w 1488882"/>
                <a:gd name="connsiteY216" fmla="*/ 1551477 h 1876082"/>
                <a:gd name="connsiteX217" fmla="*/ 256274 w 1488882"/>
                <a:gd name="connsiteY217" fmla="*/ 1557171 h 1876082"/>
                <a:gd name="connsiteX218" fmla="*/ 296139 w 1488882"/>
                <a:gd name="connsiteY218" fmla="*/ 1579951 h 1876082"/>
                <a:gd name="connsiteX219" fmla="*/ 290444 w 1488882"/>
                <a:gd name="connsiteY219" fmla="*/ 1597035 h 1876082"/>
                <a:gd name="connsiteX220" fmla="*/ 256274 w 1488882"/>
                <a:gd name="connsiteY220" fmla="*/ 1619815 h 1876082"/>
                <a:gd name="connsiteX221" fmla="*/ 210714 w 1488882"/>
                <a:gd name="connsiteY221" fmla="*/ 1614120 h 1876082"/>
                <a:gd name="connsiteX222" fmla="*/ 205019 w 1488882"/>
                <a:gd name="connsiteY222" fmla="*/ 1597035 h 1876082"/>
                <a:gd name="connsiteX223" fmla="*/ 199324 w 1488882"/>
                <a:gd name="connsiteY223" fmla="*/ 1574256 h 1876082"/>
                <a:gd name="connsiteX224" fmla="*/ 170849 w 1488882"/>
                <a:gd name="connsiteY224" fmla="*/ 1568561 h 1876082"/>
                <a:gd name="connsiteX225" fmla="*/ 153764 w 1488882"/>
                <a:gd name="connsiteY225" fmla="*/ 1551477 h 1876082"/>
                <a:gd name="connsiteX226" fmla="*/ 136679 w 1488882"/>
                <a:gd name="connsiteY226" fmla="*/ 1540087 h 1876082"/>
                <a:gd name="connsiteX227" fmla="*/ 142374 w 1488882"/>
                <a:gd name="connsiteY227" fmla="*/ 1517308 h 1876082"/>
                <a:gd name="connsiteX228" fmla="*/ 182239 w 1488882"/>
                <a:gd name="connsiteY228" fmla="*/ 1500223 h 1876082"/>
                <a:gd name="connsiteX229" fmla="*/ 199324 w 1488882"/>
                <a:gd name="connsiteY229" fmla="*/ 1483139 h 1876082"/>
                <a:gd name="connsiteX230" fmla="*/ 222104 w 1488882"/>
                <a:gd name="connsiteY230" fmla="*/ 1477444 h 1876082"/>
                <a:gd name="connsiteX231" fmla="*/ 244884 w 1488882"/>
                <a:gd name="connsiteY231" fmla="*/ 1443275 h 1876082"/>
                <a:gd name="connsiteX232" fmla="*/ 256274 w 1488882"/>
                <a:gd name="connsiteY232" fmla="*/ 1426190 h 1876082"/>
                <a:gd name="connsiteX233" fmla="*/ 273359 w 1488882"/>
                <a:gd name="connsiteY233" fmla="*/ 1420496 h 1876082"/>
                <a:gd name="connsiteX234" fmla="*/ 290444 w 1488882"/>
                <a:gd name="connsiteY234" fmla="*/ 1403411 h 1876082"/>
                <a:gd name="connsiteX235" fmla="*/ 279054 w 1488882"/>
                <a:gd name="connsiteY235" fmla="*/ 1369242 h 1876082"/>
                <a:gd name="connsiteX236" fmla="*/ 318919 w 1488882"/>
                <a:gd name="connsiteY236" fmla="*/ 1346463 h 1876082"/>
                <a:gd name="connsiteX237" fmla="*/ 336004 w 1488882"/>
                <a:gd name="connsiteY237" fmla="*/ 1357852 h 1876082"/>
                <a:gd name="connsiteX238" fmla="*/ 353088 w 1488882"/>
                <a:gd name="connsiteY238" fmla="*/ 1363547 h 1876082"/>
                <a:gd name="connsiteX239" fmla="*/ 364478 w 1488882"/>
                <a:gd name="connsiteY239" fmla="*/ 1380632 h 1876082"/>
                <a:gd name="connsiteX240" fmla="*/ 529633 w 1488882"/>
                <a:gd name="connsiteY240" fmla="*/ 1397716 h 1876082"/>
                <a:gd name="connsiteX241" fmla="*/ 541023 w 1488882"/>
                <a:gd name="connsiteY241" fmla="*/ 1380632 h 1876082"/>
                <a:gd name="connsiteX242" fmla="*/ 546718 w 1488882"/>
                <a:gd name="connsiteY242" fmla="*/ 1363547 h 1876082"/>
                <a:gd name="connsiteX243" fmla="*/ 563803 w 1488882"/>
                <a:gd name="connsiteY243" fmla="*/ 1357852 h 1876082"/>
                <a:gd name="connsiteX244" fmla="*/ 592278 w 1488882"/>
                <a:gd name="connsiteY244" fmla="*/ 1335073 h 1876082"/>
                <a:gd name="connsiteX245" fmla="*/ 626447 w 1488882"/>
                <a:gd name="connsiteY245" fmla="*/ 1317989 h 1876082"/>
                <a:gd name="connsiteX246" fmla="*/ 666312 w 1488882"/>
                <a:gd name="connsiteY246" fmla="*/ 1312294 h 1876082"/>
                <a:gd name="connsiteX247" fmla="*/ 672007 w 1488882"/>
                <a:gd name="connsiteY247" fmla="*/ 1272430 h 1876082"/>
                <a:gd name="connsiteX248" fmla="*/ 654922 w 1488882"/>
                <a:gd name="connsiteY248" fmla="*/ 1266735 h 1876082"/>
                <a:gd name="connsiteX249" fmla="*/ 677702 w 1488882"/>
                <a:gd name="connsiteY249" fmla="*/ 1255345 h 1876082"/>
                <a:gd name="connsiteX250" fmla="*/ 774517 w 1488882"/>
                <a:gd name="connsiteY250" fmla="*/ 1243956 h 1876082"/>
                <a:gd name="connsiteX251" fmla="*/ 808687 w 1488882"/>
                <a:gd name="connsiteY251" fmla="*/ 1238261 h 1876082"/>
                <a:gd name="connsiteX252" fmla="*/ 791602 w 1488882"/>
                <a:gd name="connsiteY252" fmla="*/ 1232566 h 1876082"/>
                <a:gd name="connsiteX253" fmla="*/ 751737 w 1488882"/>
                <a:gd name="connsiteY253" fmla="*/ 1198397 h 1876082"/>
                <a:gd name="connsiteX254" fmla="*/ 740347 w 1488882"/>
                <a:gd name="connsiteY254" fmla="*/ 1181313 h 1876082"/>
                <a:gd name="connsiteX255" fmla="*/ 700482 w 1488882"/>
                <a:gd name="connsiteY255" fmla="*/ 1164228 h 1876082"/>
                <a:gd name="connsiteX256" fmla="*/ 495463 w 1488882"/>
                <a:gd name="connsiteY256" fmla="*/ 1152839 h 1876082"/>
                <a:gd name="connsiteX257" fmla="*/ 410038 w 1488882"/>
                <a:gd name="connsiteY257" fmla="*/ 1169923 h 1876082"/>
                <a:gd name="connsiteX258" fmla="*/ 398648 w 1488882"/>
                <a:gd name="connsiteY258" fmla="*/ 1192702 h 1876082"/>
                <a:gd name="connsiteX259" fmla="*/ 353088 w 1488882"/>
                <a:gd name="connsiteY259" fmla="*/ 1243956 h 1876082"/>
                <a:gd name="connsiteX260" fmla="*/ 347394 w 1488882"/>
                <a:gd name="connsiteY260" fmla="*/ 1198397 h 1876082"/>
                <a:gd name="connsiteX261" fmla="*/ 233494 w 1488882"/>
                <a:gd name="connsiteY261" fmla="*/ 1226871 h 1876082"/>
                <a:gd name="connsiteX262" fmla="*/ 216409 w 1488882"/>
                <a:gd name="connsiteY262" fmla="*/ 1243956 h 1876082"/>
                <a:gd name="connsiteX263" fmla="*/ 210714 w 1488882"/>
                <a:gd name="connsiteY263" fmla="*/ 1226871 h 1876082"/>
                <a:gd name="connsiteX264" fmla="*/ 222104 w 1488882"/>
                <a:gd name="connsiteY264" fmla="*/ 1198397 h 1876082"/>
                <a:gd name="connsiteX265" fmla="*/ 205019 w 1488882"/>
                <a:gd name="connsiteY265" fmla="*/ 1192702 h 1876082"/>
                <a:gd name="connsiteX266" fmla="*/ 148069 w 1488882"/>
                <a:gd name="connsiteY266" fmla="*/ 1181313 h 1876082"/>
                <a:gd name="connsiteX267" fmla="*/ 119594 w 1488882"/>
                <a:gd name="connsiteY267" fmla="*/ 1175618 h 1876082"/>
                <a:gd name="connsiteX268" fmla="*/ 85425 w 1488882"/>
                <a:gd name="connsiteY268" fmla="*/ 1164228 h 1876082"/>
                <a:gd name="connsiteX269" fmla="*/ 11390 w 1488882"/>
                <a:gd name="connsiteY269" fmla="*/ 1158533 h 1876082"/>
                <a:gd name="connsiteX270" fmla="*/ 0 w 1488882"/>
                <a:gd name="connsiteY270" fmla="*/ 1141449 h 1876082"/>
                <a:gd name="connsiteX271" fmla="*/ 5695 w 1488882"/>
                <a:gd name="connsiteY271" fmla="*/ 1118670 h 1876082"/>
                <a:gd name="connsiteX272" fmla="*/ 28475 w 1488882"/>
                <a:gd name="connsiteY272" fmla="*/ 1112975 h 1876082"/>
                <a:gd name="connsiteX273" fmla="*/ 34170 w 1488882"/>
                <a:gd name="connsiteY273" fmla="*/ 1073111 h 1876082"/>
                <a:gd name="connsiteX274" fmla="*/ 45560 w 1488882"/>
                <a:gd name="connsiteY274" fmla="*/ 1090195 h 1876082"/>
                <a:gd name="connsiteX275" fmla="*/ 68340 w 1488882"/>
                <a:gd name="connsiteY275" fmla="*/ 1112975 h 1876082"/>
                <a:gd name="connsiteX276" fmla="*/ 85425 w 1488882"/>
                <a:gd name="connsiteY276" fmla="*/ 1118670 h 1876082"/>
                <a:gd name="connsiteX277" fmla="*/ 176544 w 1488882"/>
                <a:gd name="connsiteY277" fmla="*/ 1124364 h 1876082"/>
                <a:gd name="connsiteX278" fmla="*/ 187934 w 1488882"/>
                <a:gd name="connsiteY278" fmla="*/ 1141449 h 1876082"/>
                <a:gd name="connsiteX279" fmla="*/ 227799 w 1488882"/>
                <a:gd name="connsiteY279" fmla="*/ 1158533 h 1876082"/>
                <a:gd name="connsiteX280" fmla="*/ 290444 w 1488882"/>
                <a:gd name="connsiteY280" fmla="*/ 1164228 h 1876082"/>
                <a:gd name="connsiteX281" fmla="*/ 444208 w 1488882"/>
                <a:gd name="connsiteY281" fmla="*/ 1158533 h 1876082"/>
                <a:gd name="connsiteX282" fmla="*/ 427123 w 1488882"/>
                <a:gd name="connsiteY282" fmla="*/ 1152839 h 1876082"/>
                <a:gd name="connsiteX283" fmla="*/ 398648 w 1488882"/>
                <a:gd name="connsiteY283" fmla="*/ 1118670 h 1876082"/>
                <a:gd name="connsiteX284" fmla="*/ 347394 w 1488882"/>
                <a:gd name="connsiteY284" fmla="*/ 1101585 h 1876082"/>
                <a:gd name="connsiteX285" fmla="*/ 290444 w 1488882"/>
                <a:gd name="connsiteY285" fmla="*/ 1073111 h 1876082"/>
                <a:gd name="connsiteX286" fmla="*/ 284749 w 1488882"/>
                <a:gd name="connsiteY286" fmla="*/ 1056026 h 1876082"/>
                <a:gd name="connsiteX287" fmla="*/ 267664 w 1488882"/>
                <a:gd name="connsiteY287" fmla="*/ 1050332 h 1876082"/>
                <a:gd name="connsiteX288" fmla="*/ 244884 w 1488882"/>
                <a:gd name="connsiteY288" fmla="*/ 1033247 h 1876082"/>
                <a:gd name="connsiteX289" fmla="*/ 227799 w 1488882"/>
                <a:gd name="connsiteY289" fmla="*/ 1004773 h 1876082"/>
                <a:gd name="connsiteX290" fmla="*/ 210714 w 1488882"/>
                <a:gd name="connsiteY290" fmla="*/ 981994 h 1876082"/>
                <a:gd name="connsiteX291" fmla="*/ 182239 w 1488882"/>
                <a:gd name="connsiteY291" fmla="*/ 919350 h 1876082"/>
                <a:gd name="connsiteX292" fmla="*/ 148069 w 1488882"/>
                <a:gd name="connsiteY292" fmla="*/ 959214 h 1876082"/>
                <a:gd name="connsiteX293" fmla="*/ 136679 w 1488882"/>
                <a:gd name="connsiteY293" fmla="*/ 907961 h 1876082"/>
                <a:gd name="connsiteX294" fmla="*/ 170849 w 1488882"/>
                <a:gd name="connsiteY294" fmla="*/ 862402 h 1876082"/>
                <a:gd name="connsiteX295" fmla="*/ 187934 w 1488882"/>
                <a:gd name="connsiteY295" fmla="*/ 890876 h 1876082"/>
                <a:gd name="connsiteX296" fmla="*/ 193629 w 1488882"/>
                <a:gd name="connsiteY296" fmla="*/ 913656 h 1876082"/>
                <a:gd name="connsiteX297" fmla="*/ 210714 w 1488882"/>
                <a:gd name="connsiteY297" fmla="*/ 930740 h 1876082"/>
                <a:gd name="connsiteX298" fmla="*/ 233494 w 1488882"/>
                <a:gd name="connsiteY298" fmla="*/ 976299 h 1876082"/>
                <a:gd name="connsiteX299" fmla="*/ 279054 w 1488882"/>
                <a:gd name="connsiteY299" fmla="*/ 1004773 h 1876082"/>
                <a:gd name="connsiteX300" fmla="*/ 313224 w 1488882"/>
                <a:gd name="connsiteY300" fmla="*/ 1027552 h 1876082"/>
                <a:gd name="connsiteX301" fmla="*/ 347394 w 1488882"/>
                <a:gd name="connsiteY301" fmla="*/ 1061721 h 1876082"/>
                <a:gd name="connsiteX302" fmla="*/ 364478 w 1488882"/>
                <a:gd name="connsiteY302" fmla="*/ 1090195 h 1876082"/>
                <a:gd name="connsiteX303" fmla="*/ 398648 w 1488882"/>
                <a:gd name="connsiteY303" fmla="*/ 1101585 h 1876082"/>
                <a:gd name="connsiteX304" fmla="*/ 438513 w 1488882"/>
                <a:gd name="connsiteY304" fmla="*/ 1090195 h 1876082"/>
                <a:gd name="connsiteX305" fmla="*/ 449903 w 1488882"/>
                <a:gd name="connsiteY305" fmla="*/ 1107280 h 1876082"/>
                <a:gd name="connsiteX306" fmla="*/ 455598 w 1488882"/>
                <a:gd name="connsiteY306" fmla="*/ 1124364 h 1876082"/>
                <a:gd name="connsiteX307" fmla="*/ 501158 w 1488882"/>
                <a:gd name="connsiteY307" fmla="*/ 1130059 h 1876082"/>
                <a:gd name="connsiteX308" fmla="*/ 620752 w 1488882"/>
                <a:gd name="connsiteY308" fmla="*/ 1141449 h 1876082"/>
                <a:gd name="connsiteX309" fmla="*/ 649227 w 1488882"/>
                <a:gd name="connsiteY309" fmla="*/ 1130059 h 1876082"/>
                <a:gd name="connsiteX310" fmla="*/ 597973 w 1488882"/>
                <a:gd name="connsiteY310" fmla="*/ 1101585 h 1876082"/>
                <a:gd name="connsiteX311" fmla="*/ 575193 w 1488882"/>
                <a:gd name="connsiteY311" fmla="*/ 1084501 h 1876082"/>
                <a:gd name="connsiteX312" fmla="*/ 569498 w 1488882"/>
                <a:gd name="connsiteY312" fmla="*/ 1067416 h 1876082"/>
                <a:gd name="connsiteX313" fmla="*/ 552413 w 1488882"/>
                <a:gd name="connsiteY313" fmla="*/ 1056026 h 1876082"/>
                <a:gd name="connsiteX314" fmla="*/ 518243 w 1488882"/>
                <a:gd name="connsiteY314" fmla="*/ 1021857 h 1876082"/>
                <a:gd name="connsiteX315" fmla="*/ 501158 w 1488882"/>
                <a:gd name="connsiteY315" fmla="*/ 1004773 h 1876082"/>
                <a:gd name="connsiteX316" fmla="*/ 478378 w 1488882"/>
                <a:gd name="connsiteY316" fmla="*/ 993383 h 1876082"/>
                <a:gd name="connsiteX317" fmla="*/ 461293 w 1488882"/>
                <a:gd name="connsiteY317" fmla="*/ 987688 h 1876082"/>
                <a:gd name="connsiteX318" fmla="*/ 427123 w 1488882"/>
                <a:gd name="connsiteY318" fmla="*/ 959214 h 1876082"/>
                <a:gd name="connsiteX319" fmla="*/ 421428 w 1488882"/>
                <a:gd name="connsiteY319" fmla="*/ 936435 h 1876082"/>
                <a:gd name="connsiteX320" fmla="*/ 404343 w 1488882"/>
                <a:gd name="connsiteY320" fmla="*/ 930740 h 1876082"/>
                <a:gd name="connsiteX321" fmla="*/ 387258 w 1488882"/>
                <a:gd name="connsiteY321" fmla="*/ 919350 h 1876082"/>
                <a:gd name="connsiteX322" fmla="*/ 375868 w 1488882"/>
                <a:gd name="connsiteY322" fmla="*/ 902266 h 1876082"/>
                <a:gd name="connsiteX323" fmla="*/ 358783 w 1488882"/>
                <a:gd name="connsiteY323" fmla="*/ 896571 h 1876082"/>
                <a:gd name="connsiteX324" fmla="*/ 353088 w 1488882"/>
                <a:gd name="connsiteY324" fmla="*/ 839623 h 1876082"/>
                <a:gd name="connsiteX325" fmla="*/ 347394 w 1488882"/>
                <a:gd name="connsiteY325" fmla="*/ 822538 h 1876082"/>
                <a:gd name="connsiteX326" fmla="*/ 341699 w 1488882"/>
                <a:gd name="connsiteY326" fmla="*/ 799759 h 1876082"/>
                <a:gd name="connsiteX327" fmla="*/ 324614 w 1488882"/>
                <a:gd name="connsiteY327" fmla="*/ 794064 h 1876082"/>
                <a:gd name="connsiteX328" fmla="*/ 239189 w 1488882"/>
                <a:gd name="connsiteY328" fmla="*/ 794064 h 1876082"/>
                <a:gd name="connsiteX329" fmla="*/ 216409 w 1488882"/>
                <a:gd name="connsiteY329" fmla="*/ 782675 h 1876082"/>
                <a:gd name="connsiteX330" fmla="*/ 199324 w 1488882"/>
                <a:gd name="connsiteY330" fmla="*/ 776980 h 1876082"/>
                <a:gd name="connsiteX331" fmla="*/ 193629 w 1488882"/>
                <a:gd name="connsiteY331" fmla="*/ 759895 h 1876082"/>
                <a:gd name="connsiteX332" fmla="*/ 267664 w 1488882"/>
                <a:gd name="connsiteY332" fmla="*/ 748506 h 1876082"/>
                <a:gd name="connsiteX333" fmla="*/ 284749 w 1488882"/>
                <a:gd name="connsiteY333" fmla="*/ 737116 h 1876082"/>
                <a:gd name="connsiteX334" fmla="*/ 313224 w 1488882"/>
                <a:gd name="connsiteY334" fmla="*/ 702947 h 1876082"/>
                <a:gd name="connsiteX335" fmla="*/ 324614 w 1488882"/>
                <a:gd name="connsiteY335" fmla="*/ 737116 h 1876082"/>
                <a:gd name="connsiteX336" fmla="*/ 330309 w 1488882"/>
                <a:gd name="connsiteY336" fmla="*/ 765590 h 1876082"/>
                <a:gd name="connsiteX337" fmla="*/ 353088 w 1488882"/>
                <a:gd name="connsiteY337" fmla="*/ 799759 h 1876082"/>
                <a:gd name="connsiteX338" fmla="*/ 364478 w 1488882"/>
                <a:gd name="connsiteY338" fmla="*/ 851012 h 1876082"/>
                <a:gd name="connsiteX339" fmla="*/ 375868 w 1488882"/>
                <a:gd name="connsiteY339" fmla="*/ 885181 h 1876082"/>
                <a:gd name="connsiteX340" fmla="*/ 421428 w 1488882"/>
                <a:gd name="connsiteY340" fmla="*/ 913656 h 1876082"/>
                <a:gd name="connsiteX341" fmla="*/ 466988 w 1488882"/>
                <a:gd name="connsiteY341" fmla="*/ 942130 h 1876082"/>
                <a:gd name="connsiteX342" fmla="*/ 455598 w 1488882"/>
                <a:gd name="connsiteY342" fmla="*/ 896571 h 1876082"/>
                <a:gd name="connsiteX343" fmla="*/ 444208 w 1488882"/>
                <a:gd name="connsiteY343" fmla="*/ 879487 h 1876082"/>
                <a:gd name="connsiteX344" fmla="*/ 449903 w 1488882"/>
                <a:gd name="connsiteY344" fmla="*/ 805454 h 1876082"/>
                <a:gd name="connsiteX345" fmla="*/ 438513 w 1488882"/>
                <a:gd name="connsiteY345" fmla="*/ 748506 h 1876082"/>
                <a:gd name="connsiteX346" fmla="*/ 427123 w 1488882"/>
                <a:gd name="connsiteY346" fmla="*/ 680168 h 1876082"/>
                <a:gd name="connsiteX347" fmla="*/ 421428 w 1488882"/>
                <a:gd name="connsiteY347" fmla="*/ 657388 h 1876082"/>
                <a:gd name="connsiteX348" fmla="*/ 410038 w 1488882"/>
                <a:gd name="connsiteY348" fmla="*/ 634609 h 1876082"/>
                <a:gd name="connsiteX349" fmla="*/ 404343 w 1488882"/>
                <a:gd name="connsiteY349" fmla="*/ 600440 h 1876082"/>
                <a:gd name="connsiteX350" fmla="*/ 387258 w 1488882"/>
                <a:gd name="connsiteY350" fmla="*/ 611830 h 1876082"/>
                <a:gd name="connsiteX351" fmla="*/ 421428 w 1488882"/>
                <a:gd name="connsiteY351" fmla="*/ 640304 h 1876082"/>
                <a:gd name="connsiteX352" fmla="*/ 449903 w 1488882"/>
                <a:gd name="connsiteY352" fmla="*/ 634609 h 1876082"/>
                <a:gd name="connsiteX353" fmla="*/ 512548 w 1488882"/>
                <a:gd name="connsiteY353" fmla="*/ 577661 h 1876082"/>
                <a:gd name="connsiteX354" fmla="*/ 518243 w 1488882"/>
                <a:gd name="connsiteY354" fmla="*/ 600440 h 1876082"/>
                <a:gd name="connsiteX355" fmla="*/ 523938 w 1488882"/>
                <a:gd name="connsiteY355" fmla="*/ 617524 h 1876082"/>
                <a:gd name="connsiteX356" fmla="*/ 506853 w 1488882"/>
                <a:gd name="connsiteY356" fmla="*/ 634609 h 1876082"/>
                <a:gd name="connsiteX357" fmla="*/ 472683 w 1488882"/>
                <a:gd name="connsiteY357" fmla="*/ 668778 h 1876082"/>
                <a:gd name="connsiteX358" fmla="*/ 506853 w 1488882"/>
                <a:gd name="connsiteY358" fmla="*/ 691557 h 1876082"/>
                <a:gd name="connsiteX359" fmla="*/ 523938 w 1488882"/>
                <a:gd name="connsiteY359" fmla="*/ 708642 h 1876082"/>
                <a:gd name="connsiteX360" fmla="*/ 569498 w 1488882"/>
                <a:gd name="connsiteY360" fmla="*/ 725726 h 1876082"/>
                <a:gd name="connsiteX361" fmla="*/ 546718 w 1488882"/>
                <a:gd name="connsiteY361" fmla="*/ 782675 h 1876082"/>
                <a:gd name="connsiteX362" fmla="*/ 518243 w 1488882"/>
                <a:gd name="connsiteY362" fmla="*/ 799759 h 1876082"/>
                <a:gd name="connsiteX363" fmla="*/ 501158 w 1488882"/>
                <a:gd name="connsiteY363" fmla="*/ 833928 h 1876082"/>
                <a:gd name="connsiteX364" fmla="*/ 489768 w 1488882"/>
                <a:gd name="connsiteY364" fmla="*/ 851012 h 1876082"/>
                <a:gd name="connsiteX365" fmla="*/ 495463 w 1488882"/>
                <a:gd name="connsiteY365" fmla="*/ 902266 h 1876082"/>
                <a:gd name="connsiteX366" fmla="*/ 501158 w 1488882"/>
                <a:gd name="connsiteY366" fmla="*/ 919350 h 1876082"/>
                <a:gd name="connsiteX367" fmla="*/ 518243 w 1488882"/>
                <a:gd name="connsiteY367" fmla="*/ 936435 h 1876082"/>
                <a:gd name="connsiteX368" fmla="*/ 541023 w 1488882"/>
                <a:gd name="connsiteY368" fmla="*/ 942130 h 1876082"/>
                <a:gd name="connsiteX369" fmla="*/ 563803 w 1488882"/>
                <a:gd name="connsiteY369" fmla="*/ 976299 h 1876082"/>
                <a:gd name="connsiteX370" fmla="*/ 580888 w 1488882"/>
                <a:gd name="connsiteY370" fmla="*/ 1016163 h 1876082"/>
                <a:gd name="connsiteX371" fmla="*/ 597973 w 1488882"/>
                <a:gd name="connsiteY371" fmla="*/ 1021857 h 1876082"/>
                <a:gd name="connsiteX372" fmla="*/ 615058 w 1488882"/>
                <a:gd name="connsiteY372" fmla="*/ 1021857 h 1876082"/>
                <a:gd name="connsiteX373" fmla="*/ 603668 w 1488882"/>
                <a:gd name="connsiteY373" fmla="*/ 942130 h 1876082"/>
                <a:gd name="connsiteX374" fmla="*/ 592278 w 1488882"/>
                <a:gd name="connsiteY374" fmla="*/ 919350 h 1876082"/>
                <a:gd name="connsiteX375" fmla="*/ 586583 w 1488882"/>
                <a:gd name="connsiteY375" fmla="*/ 896571 h 1876082"/>
                <a:gd name="connsiteX376" fmla="*/ 580888 w 1488882"/>
                <a:gd name="connsiteY376" fmla="*/ 851012 h 1876082"/>
                <a:gd name="connsiteX377" fmla="*/ 615058 w 1488882"/>
                <a:gd name="connsiteY377" fmla="*/ 862402 h 1876082"/>
                <a:gd name="connsiteX378" fmla="*/ 637837 w 1488882"/>
                <a:gd name="connsiteY378" fmla="*/ 856707 h 1876082"/>
                <a:gd name="connsiteX379" fmla="*/ 626447 w 1488882"/>
                <a:gd name="connsiteY379" fmla="*/ 839623 h 1876082"/>
                <a:gd name="connsiteX380" fmla="*/ 592278 w 1488882"/>
                <a:gd name="connsiteY380" fmla="*/ 822538 h 1876082"/>
                <a:gd name="connsiteX381" fmla="*/ 586583 w 1488882"/>
                <a:gd name="connsiteY381" fmla="*/ 805454 h 1876082"/>
                <a:gd name="connsiteX382" fmla="*/ 632142 w 1488882"/>
                <a:gd name="connsiteY382" fmla="*/ 765590 h 1876082"/>
                <a:gd name="connsiteX383" fmla="*/ 626447 w 1488882"/>
                <a:gd name="connsiteY383" fmla="*/ 748506 h 1876082"/>
                <a:gd name="connsiteX384" fmla="*/ 632142 w 1488882"/>
                <a:gd name="connsiteY384" fmla="*/ 805454 h 1876082"/>
                <a:gd name="connsiteX385" fmla="*/ 654922 w 1488882"/>
                <a:gd name="connsiteY385" fmla="*/ 811149 h 1876082"/>
                <a:gd name="connsiteX386" fmla="*/ 677702 w 1488882"/>
                <a:gd name="connsiteY386" fmla="*/ 885181 h 1876082"/>
                <a:gd name="connsiteX387" fmla="*/ 694787 w 1488882"/>
                <a:gd name="connsiteY387" fmla="*/ 896571 h 1876082"/>
                <a:gd name="connsiteX388" fmla="*/ 683397 w 1488882"/>
                <a:gd name="connsiteY388" fmla="*/ 919350 h 1876082"/>
                <a:gd name="connsiteX389" fmla="*/ 700482 w 1488882"/>
                <a:gd name="connsiteY389" fmla="*/ 993383 h 1876082"/>
                <a:gd name="connsiteX390" fmla="*/ 711872 w 1488882"/>
                <a:gd name="connsiteY390" fmla="*/ 1010468 h 1876082"/>
                <a:gd name="connsiteX391" fmla="*/ 717567 w 1488882"/>
                <a:gd name="connsiteY391" fmla="*/ 1027552 h 1876082"/>
                <a:gd name="connsiteX392" fmla="*/ 740347 w 1488882"/>
                <a:gd name="connsiteY392" fmla="*/ 1033247 h 1876082"/>
                <a:gd name="connsiteX393" fmla="*/ 757432 w 1488882"/>
                <a:gd name="connsiteY393" fmla="*/ 1038942 h 1876082"/>
                <a:gd name="connsiteX394" fmla="*/ 808687 w 1488882"/>
                <a:gd name="connsiteY394" fmla="*/ 1061721 h 1876082"/>
                <a:gd name="connsiteX395" fmla="*/ 820077 w 1488882"/>
                <a:gd name="connsiteY395" fmla="*/ 1084501 h 1876082"/>
                <a:gd name="connsiteX396" fmla="*/ 859942 w 1488882"/>
                <a:gd name="connsiteY396" fmla="*/ 1101585 h 1876082"/>
                <a:gd name="connsiteX397" fmla="*/ 842857 w 1488882"/>
                <a:gd name="connsiteY397" fmla="*/ 1112975 h 1876082"/>
                <a:gd name="connsiteX398" fmla="*/ 825772 w 1488882"/>
                <a:gd name="connsiteY398" fmla="*/ 1101585 h 1876082"/>
                <a:gd name="connsiteX399" fmla="*/ 797297 w 1488882"/>
                <a:gd name="connsiteY399" fmla="*/ 1073111 h 1876082"/>
                <a:gd name="connsiteX400" fmla="*/ 763127 w 1488882"/>
                <a:gd name="connsiteY400" fmla="*/ 1067416 h 1876082"/>
                <a:gd name="connsiteX401" fmla="*/ 700482 w 1488882"/>
                <a:gd name="connsiteY401" fmla="*/ 1044637 h 1876082"/>
                <a:gd name="connsiteX402" fmla="*/ 677702 w 1488882"/>
                <a:gd name="connsiteY402" fmla="*/ 1027552 h 1876082"/>
                <a:gd name="connsiteX403" fmla="*/ 672007 w 1488882"/>
                <a:gd name="connsiteY403" fmla="*/ 936435 h 1876082"/>
                <a:gd name="connsiteX404" fmla="*/ 637837 w 1488882"/>
                <a:gd name="connsiteY404" fmla="*/ 913656 h 1876082"/>
                <a:gd name="connsiteX405" fmla="*/ 558108 w 1488882"/>
                <a:gd name="connsiteY405" fmla="*/ 942130 h 1876082"/>
                <a:gd name="connsiteX406" fmla="*/ 580888 w 1488882"/>
                <a:gd name="connsiteY406" fmla="*/ 987688 h 1876082"/>
                <a:gd name="connsiteX407" fmla="*/ 615058 w 1488882"/>
                <a:gd name="connsiteY407" fmla="*/ 1010468 h 1876082"/>
                <a:gd name="connsiteX408" fmla="*/ 632142 w 1488882"/>
                <a:gd name="connsiteY408" fmla="*/ 1050332 h 1876082"/>
                <a:gd name="connsiteX409" fmla="*/ 643532 w 1488882"/>
                <a:gd name="connsiteY409" fmla="*/ 1084501 h 1876082"/>
                <a:gd name="connsiteX410" fmla="*/ 700482 w 1488882"/>
                <a:gd name="connsiteY410" fmla="*/ 1090195 h 1876082"/>
                <a:gd name="connsiteX411" fmla="*/ 751737 w 1488882"/>
                <a:gd name="connsiteY411" fmla="*/ 1090195 h 1876082"/>
                <a:gd name="connsiteX412" fmla="*/ 768822 w 1488882"/>
                <a:gd name="connsiteY412" fmla="*/ 1164228 h 1876082"/>
                <a:gd name="connsiteX413" fmla="*/ 785907 w 1488882"/>
                <a:gd name="connsiteY413" fmla="*/ 1175618 h 1876082"/>
                <a:gd name="connsiteX414" fmla="*/ 825772 w 1488882"/>
                <a:gd name="connsiteY414" fmla="*/ 1169923 h 1876082"/>
                <a:gd name="connsiteX415" fmla="*/ 882722 w 1488882"/>
                <a:gd name="connsiteY415" fmla="*/ 1164228 h 1876082"/>
                <a:gd name="connsiteX416" fmla="*/ 911196 w 1488882"/>
                <a:gd name="connsiteY416" fmla="*/ 1147144 h 1876082"/>
                <a:gd name="connsiteX417" fmla="*/ 928281 w 1488882"/>
                <a:gd name="connsiteY417" fmla="*/ 1141449 h 1876082"/>
                <a:gd name="connsiteX418" fmla="*/ 916891 w 1488882"/>
                <a:gd name="connsiteY418" fmla="*/ 1078806 h 1876082"/>
                <a:gd name="connsiteX419" fmla="*/ 905501 w 1488882"/>
                <a:gd name="connsiteY419" fmla="*/ 1056026 h 1876082"/>
                <a:gd name="connsiteX420" fmla="*/ 888416 w 1488882"/>
                <a:gd name="connsiteY420" fmla="*/ 1050332 h 1876082"/>
                <a:gd name="connsiteX421" fmla="*/ 888416 w 1488882"/>
                <a:gd name="connsiteY421" fmla="*/ 1010468 h 1876082"/>
                <a:gd name="connsiteX422" fmla="*/ 882722 w 1488882"/>
                <a:gd name="connsiteY422" fmla="*/ 970604 h 1876082"/>
                <a:gd name="connsiteX423" fmla="*/ 865637 w 1488882"/>
                <a:gd name="connsiteY423" fmla="*/ 964909 h 1876082"/>
                <a:gd name="connsiteX424" fmla="*/ 842857 w 1488882"/>
                <a:gd name="connsiteY424" fmla="*/ 959214 h 1876082"/>
                <a:gd name="connsiteX425" fmla="*/ 808687 w 1488882"/>
                <a:gd name="connsiteY425" fmla="*/ 942130 h 1876082"/>
                <a:gd name="connsiteX426" fmla="*/ 802992 w 1488882"/>
                <a:gd name="connsiteY426" fmla="*/ 959214 h 1876082"/>
                <a:gd name="connsiteX427" fmla="*/ 791602 w 1488882"/>
                <a:gd name="connsiteY427" fmla="*/ 976299 h 1876082"/>
                <a:gd name="connsiteX428" fmla="*/ 774517 w 1488882"/>
                <a:gd name="connsiteY428" fmla="*/ 970604 h 1876082"/>
                <a:gd name="connsiteX429" fmla="*/ 797297 w 1488882"/>
                <a:gd name="connsiteY429" fmla="*/ 907961 h 1876082"/>
                <a:gd name="connsiteX430" fmla="*/ 774517 w 1488882"/>
                <a:gd name="connsiteY430" fmla="*/ 896571 h 1876082"/>
                <a:gd name="connsiteX431" fmla="*/ 751737 w 1488882"/>
                <a:gd name="connsiteY431" fmla="*/ 873792 h 1876082"/>
                <a:gd name="connsiteX432" fmla="*/ 740347 w 1488882"/>
                <a:gd name="connsiteY432" fmla="*/ 833928 h 1876082"/>
                <a:gd name="connsiteX433" fmla="*/ 797297 w 1488882"/>
                <a:gd name="connsiteY433" fmla="*/ 805454 h 1876082"/>
                <a:gd name="connsiteX434" fmla="*/ 780212 w 1488882"/>
                <a:gd name="connsiteY434" fmla="*/ 811149 h 1876082"/>
                <a:gd name="connsiteX435" fmla="*/ 791602 w 1488882"/>
                <a:gd name="connsiteY435" fmla="*/ 833928 h 1876082"/>
                <a:gd name="connsiteX436" fmla="*/ 797297 w 1488882"/>
                <a:gd name="connsiteY436" fmla="*/ 851012 h 1876082"/>
                <a:gd name="connsiteX437" fmla="*/ 814382 w 1488882"/>
                <a:gd name="connsiteY437" fmla="*/ 862402 h 1876082"/>
                <a:gd name="connsiteX438" fmla="*/ 825772 w 1488882"/>
                <a:gd name="connsiteY438" fmla="*/ 879487 h 1876082"/>
                <a:gd name="connsiteX439" fmla="*/ 854247 w 1488882"/>
                <a:gd name="connsiteY439" fmla="*/ 896571 h 1876082"/>
                <a:gd name="connsiteX440" fmla="*/ 871332 w 1488882"/>
                <a:gd name="connsiteY440" fmla="*/ 907961 h 1876082"/>
                <a:gd name="connsiteX441" fmla="*/ 905501 w 1488882"/>
                <a:gd name="connsiteY441" fmla="*/ 930740 h 1876082"/>
                <a:gd name="connsiteX442" fmla="*/ 916891 w 1488882"/>
                <a:gd name="connsiteY442" fmla="*/ 873792 h 1876082"/>
                <a:gd name="connsiteX443" fmla="*/ 922586 w 1488882"/>
                <a:gd name="connsiteY443" fmla="*/ 845318 h 1876082"/>
                <a:gd name="connsiteX444" fmla="*/ 905501 w 1488882"/>
                <a:gd name="connsiteY444" fmla="*/ 833928 h 1876082"/>
                <a:gd name="connsiteX445" fmla="*/ 877027 w 1488882"/>
                <a:gd name="connsiteY445" fmla="*/ 788369 h 1876082"/>
                <a:gd name="connsiteX446" fmla="*/ 865637 w 1488882"/>
                <a:gd name="connsiteY446" fmla="*/ 771285 h 1876082"/>
                <a:gd name="connsiteX447" fmla="*/ 854247 w 1488882"/>
                <a:gd name="connsiteY447" fmla="*/ 748506 h 1876082"/>
                <a:gd name="connsiteX448" fmla="*/ 825772 w 1488882"/>
                <a:gd name="connsiteY448" fmla="*/ 714337 h 1876082"/>
                <a:gd name="connsiteX449" fmla="*/ 814382 w 1488882"/>
                <a:gd name="connsiteY449" fmla="*/ 685862 h 1876082"/>
                <a:gd name="connsiteX450" fmla="*/ 797297 w 1488882"/>
                <a:gd name="connsiteY450" fmla="*/ 668778 h 1876082"/>
                <a:gd name="connsiteX451" fmla="*/ 763127 w 1488882"/>
                <a:gd name="connsiteY451" fmla="*/ 645999 h 1876082"/>
                <a:gd name="connsiteX452" fmla="*/ 746042 w 1488882"/>
                <a:gd name="connsiteY452" fmla="*/ 651693 h 1876082"/>
                <a:gd name="connsiteX453" fmla="*/ 751737 w 1488882"/>
                <a:gd name="connsiteY453" fmla="*/ 691557 h 1876082"/>
                <a:gd name="connsiteX454" fmla="*/ 746042 w 1488882"/>
                <a:gd name="connsiteY454" fmla="*/ 708642 h 1876082"/>
                <a:gd name="connsiteX455" fmla="*/ 728957 w 1488882"/>
                <a:gd name="connsiteY455" fmla="*/ 702947 h 1876082"/>
                <a:gd name="connsiteX456" fmla="*/ 711872 w 1488882"/>
                <a:gd name="connsiteY456" fmla="*/ 685862 h 1876082"/>
                <a:gd name="connsiteX457" fmla="*/ 717567 w 1488882"/>
                <a:gd name="connsiteY457" fmla="*/ 668778 h 1876082"/>
                <a:gd name="connsiteX458" fmla="*/ 751737 w 1488882"/>
                <a:gd name="connsiteY458" fmla="*/ 651693 h 1876082"/>
                <a:gd name="connsiteX459" fmla="*/ 763127 w 1488882"/>
                <a:gd name="connsiteY459" fmla="*/ 634609 h 1876082"/>
                <a:gd name="connsiteX460" fmla="*/ 734652 w 1488882"/>
                <a:gd name="connsiteY460" fmla="*/ 623219 h 1876082"/>
                <a:gd name="connsiteX461" fmla="*/ 706177 w 1488882"/>
                <a:gd name="connsiteY461" fmla="*/ 594745 h 1876082"/>
                <a:gd name="connsiteX462" fmla="*/ 666312 w 1488882"/>
                <a:gd name="connsiteY462" fmla="*/ 571966 h 1876082"/>
                <a:gd name="connsiteX463" fmla="*/ 654922 w 1488882"/>
                <a:gd name="connsiteY463" fmla="*/ 554881 h 1876082"/>
                <a:gd name="connsiteX464" fmla="*/ 672007 w 1488882"/>
                <a:gd name="connsiteY464" fmla="*/ 543492 h 1876082"/>
                <a:gd name="connsiteX465" fmla="*/ 700482 w 1488882"/>
                <a:gd name="connsiteY465" fmla="*/ 520712 h 1876082"/>
                <a:gd name="connsiteX466" fmla="*/ 683397 w 1488882"/>
                <a:gd name="connsiteY466" fmla="*/ 515017 h 1876082"/>
                <a:gd name="connsiteX467" fmla="*/ 700482 w 1488882"/>
                <a:gd name="connsiteY467" fmla="*/ 526407 h 1876082"/>
                <a:gd name="connsiteX468" fmla="*/ 723262 w 1488882"/>
                <a:gd name="connsiteY468" fmla="*/ 515017 h 1876082"/>
                <a:gd name="connsiteX469" fmla="*/ 711872 w 1488882"/>
                <a:gd name="connsiteY469" fmla="*/ 497933 h 1876082"/>
                <a:gd name="connsiteX470" fmla="*/ 689092 w 1488882"/>
                <a:gd name="connsiteY470" fmla="*/ 492238 h 1876082"/>
                <a:gd name="connsiteX471" fmla="*/ 672007 w 1488882"/>
                <a:gd name="connsiteY471" fmla="*/ 469459 h 1876082"/>
                <a:gd name="connsiteX472" fmla="*/ 706177 w 1488882"/>
                <a:gd name="connsiteY472" fmla="*/ 480848 h 1876082"/>
                <a:gd name="connsiteX473" fmla="*/ 723262 w 1488882"/>
                <a:gd name="connsiteY473" fmla="*/ 503628 h 1876082"/>
                <a:gd name="connsiteX474" fmla="*/ 763127 w 1488882"/>
                <a:gd name="connsiteY474" fmla="*/ 469459 h 1876082"/>
                <a:gd name="connsiteX475" fmla="*/ 757432 w 1488882"/>
                <a:gd name="connsiteY475" fmla="*/ 446679 h 1876082"/>
                <a:gd name="connsiteX476" fmla="*/ 734652 w 1488882"/>
                <a:gd name="connsiteY476" fmla="*/ 429595 h 1876082"/>
                <a:gd name="connsiteX477" fmla="*/ 780212 w 1488882"/>
                <a:gd name="connsiteY477" fmla="*/ 406816 h 1876082"/>
                <a:gd name="connsiteX478" fmla="*/ 768822 w 1488882"/>
                <a:gd name="connsiteY478" fmla="*/ 412511 h 1876082"/>
                <a:gd name="connsiteX479" fmla="*/ 757432 w 1488882"/>
                <a:gd name="connsiteY479" fmla="*/ 492238 h 1876082"/>
                <a:gd name="connsiteX480" fmla="*/ 746042 w 1488882"/>
                <a:gd name="connsiteY480" fmla="*/ 509323 h 1876082"/>
                <a:gd name="connsiteX481" fmla="*/ 740347 w 1488882"/>
                <a:gd name="connsiteY481" fmla="*/ 554881 h 1876082"/>
                <a:gd name="connsiteX482" fmla="*/ 797297 w 1488882"/>
                <a:gd name="connsiteY482" fmla="*/ 589050 h 1876082"/>
                <a:gd name="connsiteX483" fmla="*/ 825772 w 1488882"/>
                <a:gd name="connsiteY483" fmla="*/ 606135 h 1876082"/>
                <a:gd name="connsiteX484" fmla="*/ 842857 w 1488882"/>
                <a:gd name="connsiteY484" fmla="*/ 611830 h 1876082"/>
                <a:gd name="connsiteX485" fmla="*/ 865637 w 1488882"/>
                <a:gd name="connsiteY485" fmla="*/ 634609 h 1876082"/>
                <a:gd name="connsiteX486" fmla="*/ 871332 w 1488882"/>
                <a:gd name="connsiteY486" fmla="*/ 657388 h 1876082"/>
                <a:gd name="connsiteX487" fmla="*/ 899806 w 1488882"/>
                <a:gd name="connsiteY487" fmla="*/ 685862 h 1876082"/>
                <a:gd name="connsiteX488" fmla="*/ 922586 w 1488882"/>
                <a:gd name="connsiteY488" fmla="*/ 680168 h 1876082"/>
                <a:gd name="connsiteX489" fmla="*/ 916891 w 1488882"/>
                <a:gd name="connsiteY489" fmla="*/ 645999 h 1876082"/>
                <a:gd name="connsiteX490" fmla="*/ 911196 w 1488882"/>
                <a:gd name="connsiteY490" fmla="*/ 617524 h 1876082"/>
                <a:gd name="connsiteX491" fmla="*/ 928281 w 1488882"/>
                <a:gd name="connsiteY491" fmla="*/ 503628 h 1876082"/>
                <a:gd name="connsiteX492" fmla="*/ 939671 w 1488882"/>
                <a:gd name="connsiteY492" fmla="*/ 475154 h 1876082"/>
                <a:gd name="connsiteX493" fmla="*/ 905501 w 1488882"/>
                <a:gd name="connsiteY493" fmla="*/ 406816 h 1876082"/>
                <a:gd name="connsiteX494" fmla="*/ 922586 w 1488882"/>
                <a:gd name="connsiteY494" fmla="*/ 395426 h 1876082"/>
                <a:gd name="connsiteX495" fmla="*/ 933976 w 1488882"/>
                <a:gd name="connsiteY495" fmla="*/ 378342 h 1876082"/>
                <a:gd name="connsiteX496" fmla="*/ 939671 w 1488882"/>
                <a:gd name="connsiteY496" fmla="*/ 406816 h 1876082"/>
                <a:gd name="connsiteX497" fmla="*/ 945366 w 1488882"/>
                <a:gd name="connsiteY497" fmla="*/ 446679 h 1876082"/>
                <a:gd name="connsiteX498" fmla="*/ 973841 w 1488882"/>
                <a:gd name="connsiteY498" fmla="*/ 440985 h 1876082"/>
                <a:gd name="connsiteX499" fmla="*/ 996621 w 1488882"/>
                <a:gd name="connsiteY499" fmla="*/ 401121 h 1876082"/>
                <a:gd name="connsiteX500" fmla="*/ 973841 w 1488882"/>
                <a:gd name="connsiteY500" fmla="*/ 418205 h 1876082"/>
                <a:gd name="connsiteX501" fmla="*/ 956756 w 1488882"/>
                <a:gd name="connsiteY501" fmla="*/ 452374 h 1876082"/>
                <a:gd name="connsiteX502" fmla="*/ 956756 w 1488882"/>
                <a:gd name="connsiteY502" fmla="*/ 589050 h 1876082"/>
                <a:gd name="connsiteX503" fmla="*/ 962451 w 1488882"/>
                <a:gd name="connsiteY503" fmla="*/ 782675 h 1876082"/>
                <a:gd name="connsiteX504" fmla="*/ 1036486 w 1488882"/>
                <a:gd name="connsiteY504" fmla="*/ 771285 h 1876082"/>
                <a:gd name="connsiteX505" fmla="*/ 1042181 w 1488882"/>
                <a:gd name="connsiteY505" fmla="*/ 737116 h 1876082"/>
                <a:gd name="connsiteX506" fmla="*/ 1053571 w 1488882"/>
                <a:gd name="connsiteY506" fmla="*/ 702947 h 1876082"/>
                <a:gd name="connsiteX507" fmla="*/ 1059266 w 1488882"/>
                <a:gd name="connsiteY507" fmla="*/ 680168 h 1876082"/>
                <a:gd name="connsiteX508" fmla="*/ 1076351 w 1488882"/>
                <a:gd name="connsiteY508" fmla="*/ 645999 h 1876082"/>
                <a:gd name="connsiteX509" fmla="*/ 1082046 w 1488882"/>
                <a:gd name="connsiteY509" fmla="*/ 611830 h 1876082"/>
                <a:gd name="connsiteX510" fmla="*/ 1116216 w 1488882"/>
                <a:gd name="connsiteY510" fmla="*/ 589050 h 1876082"/>
                <a:gd name="connsiteX511" fmla="*/ 1127606 w 1488882"/>
                <a:gd name="connsiteY511" fmla="*/ 571966 h 1876082"/>
                <a:gd name="connsiteX512" fmla="*/ 1110521 w 1488882"/>
                <a:gd name="connsiteY512" fmla="*/ 566271 h 1876082"/>
                <a:gd name="connsiteX513" fmla="*/ 1116216 w 1488882"/>
                <a:gd name="connsiteY513" fmla="*/ 526407 h 1876082"/>
                <a:gd name="connsiteX514" fmla="*/ 1121911 w 1488882"/>
                <a:gd name="connsiteY514" fmla="*/ 475154 h 1876082"/>
                <a:gd name="connsiteX515" fmla="*/ 1184555 w 1488882"/>
                <a:gd name="connsiteY515" fmla="*/ 492238 h 1876082"/>
                <a:gd name="connsiteX516" fmla="*/ 1201640 w 1488882"/>
                <a:gd name="connsiteY516" fmla="*/ 515017 h 1876082"/>
                <a:gd name="connsiteX517" fmla="*/ 1207335 w 1488882"/>
                <a:gd name="connsiteY517" fmla="*/ 549186 h 1876082"/>
                <a:gd name="connsiteX518" fmla="*/ 1195945 w 1488882"/>
                <a:gd name="connsiteY518" fmla="*/ 566271 h 1876082"/>
                <a:gd name="connsiteX519" fmla="*/ 1156080 w 1488882"/>
                <a:gd name="connsiteY519" fmla="*/ 600440 h 1876082"/>
                <a:gd name="connsiteX520" fmla="*/ 1144691 w 1488882"/>
                <a:gd name="connsiteY520" fmla="*/ 623219 h 1876082"/>
                <a:gd name="connsiteX521" fmla="*/ 1110521 w 1488882"/>
                <a:gd name="connsiteY521" fmla="*/ 680168 h 1876082"/>
                <a:gd name="connsiteX522" fmla="*/ 1087741 w 1488882"/>
                <a:gd name="connsiteY522" fmla="*/ 742811 h 1876082"/>
                <a:gd name="connsiteX523" fmla="*/ 1076351 w 1488882"/>
                <a:gd name="connsiteY523" fmla="*/ 765590 h 1876082"/>
                <a:gd name="connsiteX524" fmla="*/ 1013706 w 1488882"/>
                <a:gd name="connsiteY524" fmla="*/ 816843 h 1876082"/>
                <a:gd name="connsiteX525" fmla="*/ 996621 w 1488882"/>
                <a:gd name="connsiteY525" fmla="*/ 822538 h 1876082"/>
                <a:gd name="connsiteX526" fmla="*/ 968146 w 1488882"/>
                <a:gd name="connsiteY526" fmla="*/ 845318 h 1876082"/>
                <a:gd name="connsiteX527" fmla="*/ 962451 w 1488882"/>
                <a:gd name="connsiteY527" fmla="*/ 862402 h 1876082"/>
                <a:gd name="connsiteX528" fmla="*/ 968146 w 1488882"/>
                <a:gd name="connsiteY528" fmla="*/ 964909 h 1876082"/>
                <a:gd name="connsiteX529" fmla="*/ 1047876 w 1488882"/>
                <a:gd name="connsiteY529" fmla="*/ 959214 h 1876082"/>
                <a:gd name="connsiteX530" fmla="*/ 1070656 w 1488882"/>
                <a:gd name="connsiteY530" fmla="*/ 953519 h 1876082"/>
                <a:gd name="connsiteX531" fmla="*/ 1059266 w 1488882"/>
                <a:gd name="connsiteY531" fmla="*/ 936435 h 1876082"/>
                <a:gd name="connsiteX532" fmla="*/ 1064961 w 1488882"/>
                <a:gd name="connsiteY532" fmla="*/ 890876 h 1876082"/>
                <a:gd name="connsiteX533" fmla="*/ 1104826 w 1488882"/>
                <a:gd name="connsiteY533" fmla="*/ 896571 h 1876082"/>
                <a:gd name="connsiteX534" fmla="*/ 1110521 w 1488882"/>
                <a:gd name="connsiteY534" fmla="*/ 913656 h 1876082"/>
                <a:gd name="connsiteX535" fmla="*/ 1144691 w 1488882"/>
                <a:gd name="connsiteY535" fmla="*/ 936435 h 1876082"/>
                <a:gd name="connsiteX536" fmla="*/ 1218725 w 1488882"/>
                <a:gd name="connsiteY536" fmla="*/ 896571 h 1876082"/>
                <a:gd name="connsiteX537" fmla="*/ 1235810 w 1488882"/>
                <a:gd name="connsiteY537" fmla="*/ 765590 h 1876082"/>
                <a:gd name="connsiteX538" fmla="*/ 1252895 w 1488882"/>
                <a:gd name="connsiteY538" fmla="*/ 720031 h 1876082"/>
                <a:gd name="connsiteX539" fmla="*/ 1275675 w 1488882"/>
                <a:gd name="connsiteY539" fmla="*/ 725726 h 1876082"/>
                <a:gd name="connsiteX540" fmla="*/ 1281370 w 1488882"/>
                <a:gd name="connsiteY540" fmla="*/ 742811 h 1876082"/>
                <a:gd name="connsiteX541" fmla="*/ 1269980 w 1488882"/>
                <a:gd name="connsiteY541" fmla="*/ 794064 h 1876082"/>
                <a:gd name="connsiteX542" fmla="*/ 1264285 w 1488882"/>
                <a:gd name="connsiteY542" fmla="*/ 839623 h 1876082"/>
                <a:gd name="connsiteX543" fmla="*/ 1241505 w 1488882"/>
                <a:gd name="connsiteY543" fmla="*/ 885181 h 1876082"/>
                <a:gd name="connsiteX544" fmla="*/ 1235810 w 1488882"/>
                <a:gd name="connsiteY544" fmla="*/ 902266 h 1876082"/>
                <a:gd name="connsiteX545" fmla="*/ 1275675 w 1488882"/>
                <a:gd name="connsiteY545" fmla="*/ 930740 h 1876082"/>
                <a:gd name="connsiteX546" fmla="*/ 1298455 w 1488882"/>
                <a:gd name="connsiteY546" fmla="*/ 936435 h 1876082"/>
                <a:gd name="connsiteX547" fmla="*/ 1241505 w 1488882"/>
                <a:gd name="connsiteY547" fmla="*/ 959214 h 1876082"/>
                <a:gd name="connsiteX548" fmla="*/ 1201640 w 1488882"/>
                <a:gd name="connsiteY548" fmla="*/ 970604 h 1876082"/>
                <a:gd name="connsiteX549" fmla="*/ 1190250 w 1488882"/>
                <a:gd name="connsiteY549" fmla="*/ 987688 h 1876082"/>
                <a:gd name="connsiteX550" fmla="*/ 1201640 w 1488882"/>
                <a:gd name="connsiteY550" fmla="*/ 1027552 h 1876082"/>
                <a:gd name="connsiteX551" fmla="*/ 1184555 w 1488882"/>
                <a:gd name="connsiteY551" fmla="*/ 1033247 h 1876082"/>
                <a:gd name="connsiteX552" fmla="*/ 1167470 w 1488882"/>
                <a:gd name="connsiteY552" fmla="*/ 1021857 h 1876082"/>
                <a:gd name="connsiteX553" fmla="*/ 1156080 w 1488882"/>
                <a:gd name="connsiteY553" fmla="*/ 1038942 h 1876082"/>
                <a:gd name="connsiteX554" fmla="*/ 1138996 w 1488882"/>
                <a:gd name="connsiteY554" fmla="*/ 1044637 h 1876082"/>
                <a:gd name="connsiteX555" fmla="*/ 1133301 w 1488882"/>
                <a:gd name="connsiteY555" fmla="*/ 1004773 h 1876082"/>
                <a:gd name="connsiteX556" fmla="*/ 1116216 w 1488882"/>
                <a:gd name="connsiteY556" fmla="*/ 993383 h 1876082"/>
                <a:gd name="connsiteX557" fmla="*/ 1030791 w 1488882"/>
                <a:gd name="connsiteY557" fmla="*/ 999078 h 1876082"/>
                <a:gd name="connsiteX558" fmla="*/ 1013706 w 1488882"/>
                <a:gd name="connsiteY558" fmla="*/ 1010468 h 1876082"/>
                <a:gd name="connsiteX559" fmla="*/ 1019401 w 1488882"/>
                <a:gd name="connsiteY559" fmla="*/ 1130059 h 1876082"/>
                <a:gd name="connsiteX560" fmla="*/ 1053571 w 1488882"/>
                <a:gd name="connsiteY560" fmla="*/ 1147144 h 1876082"/>
                <a:gd name="connsiteX561" fmla="*/ 1150385 w 1488882"/>
                <a:gd name="connsiteY561" fmla="*/ 1152839 h 1876082"/>
                <a:gd name="connsiteX562" fmla="*/ 1184555 w 1488882"/>
                <a:gd name="connsiteY562" fmla="*/ 1158533 h 1876082"/>
                <a:gd name="connsiteX563" fmla="*/ 1201640 w 1488882"/>
                <a:gd name="connsiteY563" fmla="*/ 1164228 h 1876082"/>
                <a:gd name="connsiteX564" fmla="*/ 1258590 w 1488882"/>
                <a:gd name="connsiteY564" fmla="*/ 1158533 h 1876082"/>
                <a:gd name="connsiteX565" fmla="*/ 1287065 w 1488882"/>
                <a:gd name="connsiteY565" fmla="*/ 1130059 h 1876082"/>
                <a:gd name="connsiteX566" fmla="*/ 1304150 w 1488882"/>
                <a:gd name="connsiteY566" fmla="*/ 1118670 h 1876082"/>
                <a:gd name="connsiteX567" fmla="*/ 1315540 w 1488882"/>
                <a:gd name="connsiteY567" fmla="*/ 1095890 h 1876082"/>
                <a:gd name="connsiteX568" fmla="*/ 1332625 w 1488882"/>
                <a:gd name="connsiteY568" fmla="*/ 1078806 h 1876082"/>
                <a:gd name="connsiteX569" fmla="*/ 1355405 w 1488882"/>
                <a:gd name="connsiteY569" fmla="*/ 1050332 h 1876082"/>
                <a:gd name="connsiteX570" fmla="*/ 1378185 w 1488882"/>
                <a:gd name="connsiteY570" fmla="*/ 1010468 h 1876082"/>
                <a:gd name="connsiteX571" fmla="*/ 1383880 w 1488882"/>
                <a:gd name="connsiteY571" fmla="*/ 993383 h 1876082"/>
                <a:gd name="connsiteX572" fmla="*/ 1412355 w 1488882"/>
                <a:gd name="connsiteY572" fmla="*/ 970604 h 1876082"/>
                <a:gd name="connsiteX573" fmla="*/ 1418049 w 1488882"/>
                <a:gd name="connsiteY573" fmla="*/ 953519 h 1876082"/>
                <a:gd name="connsiteX574" fmla="*/ 1429439 w 1488882"/>
                <a:gd name="connsiteY574" fmla="*/ 930740 h 1876082"/>
                <a:gd name="connsiteX575" fmla="*/ 1418049 w 1488882"/>
                <a:gd name="connsiteY575" fmla="*/ 896571 h 1876082"/>
                <a:gd name="connsiteX576" fmla="*/ 1429439 w 1488882"/>
                <a:gd name="connsiteY576" fmla="*/ 839623 h 1876082"/>
                <a:gd name="connsiteX577" fmla="*/ 1446524 w 1488882"/>
                <a:gd name="connsiteY577" fmla="*/ 816843 h 1876082"/>
                <a:gd name="connsiteX578" fmla="*/ 1469304 w 1488882"/>
                <a:gd name="connsiteY578" fmla="*/ 805454 h 1876082"/>
                <a:gd name="connsiteX579" fmla="*/ 1429439 w 1488882"/>
                <a:gd name="connsiteY579" fmla="*/ 298614 h 1876082"/>
                <a:gd name="connsiteX580" fmla="*/ 1480694 w 1488882"/>
                <a:gd name="connsiteY580" fmla="*/ 65126 h 1876082"/>
                <a:gd name="connsiteX0" fmla="*/ 1429439 w 1488880"/>
                <a:gd name="connsiteY0" fmla="*/ 254434 h 1831902"/>
                <a:gd name="connsiteX1" fmla="*/ 1425091 w 1488880"/>
                <a:gd name="connsiteY1" fmla="*/ 21300 h 1831902"/>
                <a:gd name="connsiteX2" fmla="*/ 1486389 w 1488880"/>
                <a:gd name="connsiteY2" fmla="*/ 772663 h 1831902"/>
                <a:gd name="connsiteX3" fmla="*/ 1474999 w 1488880"/>
                <a:gd name="connsiteY3" fmla="*/ 818222 h 1831902"/>
                <a:gd name="connsiteX4" fmla="*/ 1457914 w 1488880"/>
                <a:gd name="connsiteY4" fmla="*/ 880865 h 1831902"/>
                <a:gd name="connsiteX5" fmla="*/ 1452219 w 1488880"/>
                <a:gd name="connsiteY5" fmla="*/ 903645 h 1831902"/>
                <a:gd name="connsiteX6" fmla="*/ 1446524 w 1488880"/>
                <a:gd name="connsiteY6" fmla="*/ 937814 h 1831902"/>
                <a:gd name="connsiteX7" fmla="*/ 1412355 w 1488880"/>
                <a:gd name="connsiteY7" fmla="*/ 960593 h 1831902"/>
                <a:gd name="connsiteX8" fmla="*/ 1361100 w 1488880"/>
                <a:gd name="connsiteY8" fmla="*/ 1017541 h 1831902"/>
                <a:gd name="connsiteX9" fmla="*/ 1338320 w 1488880"/>
                <a:gd name="connsiteY9" fmla="*/ 1068795 h 1831902"/>
                <a:gd name="connsiteX10" fmla="*/ 1315540 w 1488880"/>
                <a:gd name="connsiteY10" fmla="*/ 1114353 h 1831902"/>
                <a:gd name="connsiteX11" fmla="*/ 1298455 w 1488880"/>
                <a:gd name="connsiteY11" fmla="*/ 1142827 h 1831902"/>
                <a:gd name="connsiteX12" fmla="*/ 1281370 w 1488880"/>
                <a:gd name="connsiteY12" fmla="*/ 1148522 h 1831902"/>
                <a:gd name="connsiteX13" fmla="*/ 1235810 w 1488880"/>
                <a:gd name="connsiteY13" fmla="*/ 1165607 h 1831902"/>
                <a:gd name="connsiteX14" fmla="*/ 1218725 w 1488880"/>
                <a:gd name="connsiteY14" fmla="*/ 1176996 h 1831902"/>
                <a:gd name="connsiteX15" fmla="*/ 1224420 w 1488880"/>
                <a:gd name="connsiteY15" fmla="*/ 1199776 h 1831902"/>
                <a:gd name="connsiteX16" fmla="*/ 1241505 w 1488880"/>
                <a:gd name="connsiteY16" fmla="*/ 1205471 h 1831902"/>
                <a:gd name="connsiteX17" fmla="*/ 1281370 w 1488880"/>
                <a:gd name="connsiteY17" fmla="*/ 1233945 h 1831902"/>
                <a:gd name="connsiteX18" fmla="*/ 1315540 w 1488880"/>
                <a:gd name="connsiteY18" fmla="*/ 1256724 h 1831902"/>
                <a:gd name="connsiteX19" fmla="*/ 1326930 w 1488880"/>
                <a:gd name="connsiteY19" fmla="*/ 1273809 h 1831902"/>
                <a:gd name="connsiteX20" fmla="*/ 1338320 w 1488880"/>
                <a:gd name="connsiteY20" fmla="*/ 1307978 h 1831902"/>
                <a:gd name="connsiteX21" fmla="*/ 1344015 w 1488880"/>
                <a:gd name="connsiteY21" fmla="*/ 1325062 h 1831902"/>
                <a:gd name="connsiteX22" fmla="*/ 1355405 w 1488880"/>
                <a:gd name="connsiteY22" fmla="*/ 1347841 h 1831902"/>
                <a:gd name="connsiteX23" fmla="*/ 1366795 w 1488880"/>
                <a:gd name="connsiteY23" fmla="*/ 1382010 h 1831902"/>
                <a:gd name="connsiteX24" fmla="*/ 1372490 w 1488880"/>
                <a:gd name="connsiteY24" fmla="*/ 1399095 h 1831902"/>
                <a:gd name="connsiteX25" fmla="*/ 1406660 w 1488880"/>
                <a:gd name="connsiteY25" fmla="*/ 1456043 h 1831902"/>
                <a:gd name="connsiteX26" fmla="*/ 1418049 w 1488880"/>
                <a:gd name="connsiteY26" fmla="*/ 1490212 h 1831902"/>
                <a:gd name="connsiteX27" fmla="*/ 1429439 w 1488880"/>
                <a:gd name="connsiteY27" fmla="*/ 1507297 h 1831902"/>
                <a:gd name="connsiteX28" fmla="*/ 1446524 w 1488880"/>
                <a:gd name="connsiteY28" fmla="*/ 1558550 h 1831902"/>
                <a:gd name="connsiteX29" fmla="*/ 1457914 w 1488880"/>
                <a:gd name="connsiteY29" fmla="*/ 1575635 h 1831902"/>
                <a:gd name="connsiteX30" fmla="*/ 1474999 w 1488880"/>
                <a:gd name="connsiteY30" fmla="*/ 1626888 h 1831902"/>
                <a:gd name="connsiteX31" fmla="*/ 1480694 w 1488880"/>
                <a:gd name="connsiteY31" fmla="*/ 1672447 h 1831902"/>
                <a:gd name="connsiteX32" fmla="*/ 1486389 w 1488880"/>
                <a:gd name="connsiteY32" fmla="*/ 1706616 h 1831902"/>
                <a:gd name="connsiteX33" fmla="*/ 1480694 w 1488880"/>
                <a:gd name="connsiteY33" fmla="*/ 1780649 h 1831902"/>
                <a:gd name="connsiteX34" fmla="*/ 1440829 w 1488880"/>
                <a:gd name="connsiteY34" fmla="*/ 1729395 h 1831902"/>
                <a:gd name="connsiteX35" fmla="*/ 1429439 w 1488880"/>
                <a:gd name="connsiteY35" fmla="*/ 1661057 h 1831902"/>
                <a:gd name="connsiteX36" fmla="*/ 1418049 w 1488880"/>
                <a:gd name="connsiteY36" fmla="*/ 1643973 h 1831902"/>
                <a:gd name="connsiteX37" fmla="*/ 1412355 w 1488880"/>
                <a:gd name="connsiteY37" fmla="*/ 1626888 h 1831902"/>
                <a:gd name="connsiteX38" fmla="*/ 1395270 w 1488880"/>
                <a:gd name="connsiteY38" fmla="*/ 1615498 h 1831902"/>
                <a:gd name="connsiteX39" fmla="*/ 1389575 w 1488880"/>
                <a:gd name="connsiteY39" fmla="*/ 1575635 h 1831902"/>
                <a:gd name="connsiteX40" fmla="*/ 1378185 w 1488880"/>
                <a:gd name="connsiteY40" fmla="*/ 1541466 h 1831902"/>
                <a:gd name="connsiteX41" fmla="*/ 1372490 w 1488880"/>
                <a:gd name="connsiteY41" fmla="*/ 1518686 h 1831902"/>
                <a:gd name="connsiteX42" fmla="*/ 1355405 w 1488880"/>
                <a:gd name="connsiteY42" fmla="*/ 1495907 h 1831902"/>
                <a:gd name="connsiteX43" fmla="*/ 1349710 w 1488880"/>
                <a:gd name="connsiteY43" fmla="*/ 1456043 h 1831902"/>
                <a:gd name="connsiteX44" fmla="*/ 1338320 w 1488880"/>
                <a:gd name="connsiteY44" fmla="*/ 1421874 h 1831902"/>
                <a:gd name="connsiteX45" fmla="*/ 1321235 w 1488880"/>
                <a:gd name="connsiteY45" fmla="*/ 1376316 h 1831902"/>
                <a:gd name="connsiteX46" fmla="*/ 1315540 w 1488880"/>
                <a:gd name="connsiteY46" fmla="*/ 1330757 h 1831902"/>
                <a:gd name="connsiteX47" fmla="*/ 1298455 w 1488880"/>
                <a:gd name="connsiteY47" fmla="*/ 1325062 h 1831902"/>
                <a:gd name="connsiteX48" fmla="*/ 1281370 w 1488880"/>
                <a:gd name="connsiteY48" fmla="*/ 1313672 h 1831902"/>
                <a:gd name="connsiteX49" fmla="*/ 1247200 w 1488880"/>
                <a:gd name="connsiteY49" fmla="*/ 1302283 h 1831902"/>
                <a:gd name="connsiteX50" fmla="*/ 1213030 w 1488880"/>
                <a:gd name="connsiteY50" fmla="*/ 1279503 h 1831902"/>
                <a:gd name="connsiteX51" fmla="*/ 1178860 w 1488880"/>
                <a:gd name="connsiteY51" fmla="*/ 1268114 h 1831902"/>
                <a:gd name="connsiteX52" fmla="*/ 1173165 w 1488880"/>
                <a:gd name="connsiteY52" fmla="*/ 1325062 h 1831902"/>
                <a:gd name="connsiteX53" fmla="*/ 1156080 w 1488880"/>
                <a:gd name="connsiteY53" fmla="*/ 1336452 h 1831902"/>
                <a:gd name="connsiteX54" fmla="*/ 1161775 w 1488880"/>
                <a:gd name="connsiteY54" fmla="*/ 1359231 h 1831902"/>
                <a:gd name="connsiteX55" fmla="*/ 1167470 w 1488880"/>
                <a:gd name="connsiteY55" fmla="*/ 1376316 h 1831902"/>
                <a:gd name="connsiteX56" fmla="*/ 1190250 w 1488880"/>
                <a:gd name="connsiteY56" fmla="*/ 1399095 h 1831902"/>
                <a:gd name="connsiteX57" fmla="*/ 1201640 w 1488880"/>
                <a:gd name="connsiteY57" fmla="*/ 1416179 h 1831902"/>
                <a:gd name="connsiteX58" fmla="*/ 1201640 w 1488880"/>
                <a:gd name="connsiteY58" fmla="*/ 1461738 h 1831902"/>
                <a:gd name="connsiteX59" fmla="*/ 1235810 w 1488880"/>
                <a:gd name="connsiteY59" fmla="*/ 1478823 h 1831902"/>
                <a:gd name="connsiteX60" fmla="*/ 1275675 w 1488880"/>
                <a:gd name="connsiteY60" fmla="*/ 1495907 h 1831902"/>
                <a:gd name="connsiteX61" fmla="*/ 1252895 w 1488880"/>
                <a:gd name="connsiteY61" fmla="*/ 1507297 h 1831902"/>
                <a:gd name="connsiteX62" fmla="*/ 1241505 w 1488880"/>
                <a:gd name="connsiteY62" fmla="*/ 1524381 h 1831902"/>
                <a:gd name="connsiteX63" fmla="*/ 1224420 w 1488880"/>
                <a:gd name="connsiteY63" fmla="*/ 1535771 h 1831902"/>
                <a:gd name="connsiteX64" fmla="*/ 1201640 w 1488880"/>
                <a:gd name="connsiteY64" fmla="*/ 1518686 h 1831902"/>
                <a:gd name="connsiteX65" fmla="*/ 1178860 w 1488880"/>
                <a:gd name="connsiteY65" fmla="*/ 1495907 h 1831902"/>
                <a:gd name="connsiteX66" fmla="*/ 1173165 w 1488880"/>
                <a:gd name="connsiteY66" fmla="*/ 1473128 h 1831902"/>
                <a:gd name="connsiteX67" fmla="*/ 1167470 w 1488880"/>
                <a:gd name="connsiteY67" fmla="*/ 1444654 h 1831902"/>
                <a:gd name="connsiteX68" fmla="*/ 1150385 w 1488880"/>
                <a:gd name="connsiteY68" fmla="*/ 1438959 h 1831902"/>
                <a:gd name="connsiteX69" fmla="*/ 1138996 w 1488880"/>
                <a:gd name="connsiteY69" fmla="*/ 1421874 h 1831902"/>
                <a:gd name="connsiteX70" fmla="*/ 1121911 w 1488880"/>
                <a:gd name="connsiteY70" fmla="*/ 1416179 h 1831902"/>
                <a:gd name="connsiteX71" fmla="*/ 1104826 w 1488880"/>
                <a:gd name="connsiteY71" fmla="*/ 1404790 h 1831902"/>
                <a:gd name="connsiteX72" fmla="*/ 1064961 w 1488880"/>
                <a:gd name="connsiteY72" fmla="*/ 1393400 h 1831902"/>
                <a:gd name="connsiteX73" fmla="*/ 1030791 w 1488880"/>
                <a:gd name="connsiteY73" fmla="*/ 1364926 h 1831902"/>
                <a:gd name="connsiteX74" fmla="*/ 1019401 w 1488880"/>
                <a:gd name="connsiteY74" fmla="*/ 1347841 h 1831902"/>
                <a:gd name="connsiteX75" fmla="*/ 1002316 w 1488880"/>
                <a:gd name="connsiteY75" fmla="*/ 1336452 h 1831902"/>
                <a:gd name="connsiteX76" fmla="*/ 996621 w 1488880"/>
                <a:gd name="connsiteY76" fmla="*/ 1319367 h 1831902"/>
                <a:gd name="connsiteX77" fmla="*/ 962451 w 1488880"/>
                <a:gd name="connsiteY77" fmla="*/ 1302283 h 1831902"/>
                <a:gd name="connsiteX78" fmla="*/ 945366 w 1488880"/>
                <a:gd name="connsiteY78" fmla="*/ 1307978 h 1831902"/>
                <a:gd name="connsiteX79" fmla="*/ 928281 w 1488880"/>
                <a:gd name="connsiteY79" fmla="*/ 1342147 h 1831902"/>
                <a:gd name="connsiteX80" fmla="*/ 933976 w 1488880"/>
                <a:gd name="connsiteY80" fmla="*/ 1410485 h 1831902"/>
                <a:gd name="connsiteX81" fmla="*/ 968146 w 1488880"/>
                <a:gd name="connsiteY81" fmla="*/ 1444654 h 1831902"/>
                <a:gd name="connsiteX82" fmla="*/ 1002316 w 1488880"/>
                <a:gd name="connsiteY82" fmla="*/ 1456043 h 1831902"/>
                <a:gd name="connsiteX83" fmla="*/ 1008011 w 1488880"/>
                <a:gd name="connsiteY83" fmla="*/ 1473128 h 1831902"/>
                <a:gd name="connsiteX84" fmla="*/ 1025096 w 1488880"/>
                <a:gd name="connsiteY84" fmla="*/ 1478823 h 1831902"/>
                <a:gd name="connsiteX85" fmla="*/ 1064961 w 1488880"/>
                <a:gd name="connsiteY85" fmla="*/ 1484517 h 1831902"/>
                <a:gd name="connsiteX86" fmla="*/ 1059266 w 1488880"/>
                <a:gd name="connsiteY86" fmla="*/ 1512991 h 1831902"/>
                <a:gd name="connsiteX87" fmla="*/ 1047876 w 1488880"/>
                <a:gd name="connsiteY87" fmla="*/ 1530076 h 1831902"/>
                <a:gd name="connsiteX88" fmla="*/ 1076351 w 1488880"/>
                <a:gd name="connsiteY88" fmla="*/ 1552855 h 1831902"/>
                <a:gd name="connsiteX89" fmla="*/ 1110521 w 1488880"/>
                <a:gd name="connsiteY89" fmla="*/ 1581329 h 1831902"/>
                <a:gd name="connsiteX90" fmla="*/ 1150385 w 1488880"/>
                <a:gd name="connsiteY90" fmla="*/ 1592719 h 1831902"/>
                <a:gd name="connsiteX91" fmla="*/ 1184555 w 1488880"/>
                <a:gd name="connsiteY91" fmla="*/ 1604109 h 1831902"/>
                <a:gd name="connsiteX92" fmla="*/ 1201640 w 1488880"/>
                <a:gd name="connsiteY92" fmla="*/ 1609804 h 1831902"/>
                <a:gd name="connsiteX93" fmla="*/ 1207335 w 1488880"/>
                <a:gd name="connsiteY93" fmla="*/ 1626888 h 1831902"/>
                <a:gd name="connsiteX94" fmla="*/ 1218725 w 1488880"/>
                <a:gd name="connsiteY94" fmla="*/ 1649667 h 1831902"/>
                <a:gd name="connsiteX95" fmla="*/ 1207335 w 1488880"/>
                <a:gd name="connsiteY95" fmla="*/ 1678142 h 1831902"/>
                <a:gd name="connsiteX96" fmla="*/ 1195945 w 1488880"/>
                <a:gd name="connsiteY96" fmla="*/ 1661057 h 1831902"/>
                <a:gd name="connsiteX97" fmla="*/ 1121911 w 1488880"/>
                <a:gd name="connsiteY97" fmla="*/ 1643973 h 1831902"/>
                <a:gd name="connsiteX98" fmla="*/ 1161775 w 1488880"/>
                <a:gd name="connsiteY98" fmla="*/ 1683836 h 1831902"/>
                <a:gd name="connsiteX99" fmla="*/ 1178860 w 1488880"/>
                <a:gd name="connsiteY99" fmla="*/ 1718005 h 1831902"/>
                <a:gd name="connsiteX100" fmla="*/ 1156080 w 1488880"/>
                <a:gd name="connsiteY100" fmla="*/ 1729395 h 1831902"/>
                <a:gd name="connsiteX101" fmla="*/ 1104826 w 1488880"/>
                <a:gd name="connsiteY101" fmla="*/ 1723700 h 1831902"/>
                <a:gd name="connsiteX102" fmla="*/ 1087741 w 1488880"/>
                <a:gd name="connsiteY102" fmla="*/ 1718005 h 1831902"/>
                <a:gd name="connsiteX103" fmla="*/ 1064961 w 1488880"/>
                <a:gd name="connsiteY103" fmla="*/ 1598414 h 1831902"/>
                <a:gd name="connsiteX104" fmla="*/ 1019401 w 1488880"/>
                <a:gd name="connsiteY104" fmla="*/ 1587024 h 1831902"/>
                <a:gd name="connsiteX105" fmla="*/ 1008011 w 1488880"/>
                <a:gd name="connsiteY105" fmla="*/ 1609804 h 1831902"/>
                <a:gd name="connsiteX106" fmla="*/ 996621 w 1488880"/>
                <a:gd name="connsiteY106" fmla="*/ 1626888 h 1831902"/>
                <a:gd name="connsiteX107" fmla="*/ 1002316 w 1488880"/>
                <a:gd name="connsiteY107" fmla="*/ 1706616 h 1831902"/>
                <a:gd name="connsiteX108" fmla="*/ 1008011 w 1488880"/>
                <a:gd name="connsiteY108" fmla="*/ 1723700 h 1831902"/>
                <a:gd name="connsiteX109" fmla="*/ 1025096 w 1488880"/>
                <a:gd name="connsiteY109" fmla="*/ 1729395 h 1831902"/>
                <a:gd name="connsiteX110" fmla="*/ 1025096 w 1488880"/>
                <a:gd name="connsiteY110" fmla="*/ 1763564 h 1831902"/>
                <a:gd name="connsiteX111" fmla="*/ 1002316 w 1488880"/>
                <a:gd name="connsiteY111" fmla="*/ 1831902 h 1831902"/>
                <a:gd name="connsiteX112" fmla="*/ 996621 w 1488880"/>
                <a:gd name="connsiteY112" fmla="*/ 1814818 h 1831902"/>
                <a:gd name="connsiteX113" fmla="*/ 990926 w 1488880"/>
                <a:gd name="connsiteY113" fmla="*/ 1786343 h 1831902"/>
                <a:gd name="connsiteX114" fmla="*/ 973841 w 1488880"/>
                <a:gd name="connsiteY114" fmla="*/ 1797733 h 1831902"/>
                <a:gd name="connsiteX115" fmla="*/ 945366 w 1488880"/>
                <a:gd name="connsiteY115" fmla="*/ 1803428 h 1831902"/>
                <a:gd name="connsiteX116" fmla="*/ 905501 w 1488880"/>
                <a:gd name="connsiteY116" fmla="*/ 1792038 h 1831902"/>
                <a:gd name="connsiteX117" fmla="*/ 899806 w 1488880"/>
                <a:gd name="connsiteY117" fmla="*/ 1774954 h 1831902"/>
                <a:gd name="connsiteX118" fmla="*/ 922586 w 1488880"/>
                <a:gd name="connsiteY118" fmla="*/ 1752174 h 1831902"/>
                <a:gd name="connsiteX119" fmla="*/ 945366 w 1488880"/>
                <a:gd name="connsiteY119" fmla="*/ 1740785 h 1831902"/>
                <a:gd name="connsiteX120" fmla="*/ 956756 w 1488880"/>
                <a:gd name="connsiteY120" fmla="*/ 1723700 h 1831902"/>
                <a:gd name="connsiteX121" fmla="*/ 968146 w 1488880"/>
                <a:gd name="connsiteY121" fmla="*/ 1689531 h 1831902"/>
                <a:gd name="connsiteX122" fmla="*/ 973841 w 1488880"/>
                <a:gd name="connsiteY122" fmla="*/ 1643973 h 1831902"/>
                <a:gd name="connsiteX123" fmla="*/ 996621 w 1488880"/>
                <a:gd name="connsiteY123" fmla="*/ 1609804 h 1831902"/>
                <a:gd name="connsiteX124" fmla="*/ 990926 w 1488880"/>
                <a:gd name="connsiteY124" fmla="*/ 1592719 h 1831902"/>
                <a:gd name="connsiteX125" fmla="*/ 1002316 w 1488880"/>
                <a:gd name="connsiteY125" fmla="*/ 1558550 h 1831902"/>
                <a:gd name="connsiteX126" fmla="*/ 979536 w 1488880"/>
                <a:gd name="connsiteY126" fmla="*/ 1530076 h 1831902"/>
                <a:gd name="connsiteX127" fmla="*/ 939671 w 1488880"/>
                <a:gd name="connsiteY127" fmla="*/ 1501602 h 1831902"/>
                <a:gd name="connsiteX128" fmla="*/ 933976 w 1488880"/>
                <a:gd name="connsiteY128" fmla="*/ 1524381 h 1831902"/>
                <a:gd name="connsiteX129" fmla="*/ 922586 w 1488880"/>
                <a:gd name="connsiteY129" fmla="*/ 1615498 h 1831902"/>
                <a:gd name="connsiteX130" fmla="*/ 905501 w 1488880"/>
                <a:gd name="connsiteY130" fmla="*/ 1609804 h 1831902"/>
                <a:gd name="connsiteX131" fmla="*/ 922586 w 1488880"/>
                <a:gd name="connsiteY131" fmla="*/ 1530076 h 1831902"/>
                <a:gd name="connsiteX132" fmla="*/ 916891 w 1488880"/>
                <a:gd name="connsiteY132" fmla="*/ 1495907 h 1831902"/>
                <a:gd name="connsiteX133" fmla="*/ 905501 w 1488880"/>
                <a:gd name="connsiteY133" fmla="*/ 1478823 h 1831902"/>
                <a:gd name="connsiteX134" fmla="*/ 888416 w 1488880"/>
                <a:gd name="connsiteY134" fmla="*/ 1421874 h 1831902"/>
                <a:gd name="connsiteX135" fmla="*/ 865637 w 1488880"/>
                <a:gd name="connsiteY135" fmla="*/ 1393400 h 1831902"/>
                <a:gd name="connsiteX136" fmla="*/ 848552 w 1488880"/>
                <a:gd name="connsiteY136" fmla="*/ 1404790 h 1831902"/>
                <a:gd name="connsiteX137" fmla="*/ 831467 w 1488880"/>
                <a:gd name="connsiteY137" fmla="*/ 1444654 h 1831902"/>
                <a:gd name="connsiteX138" fmla="*/ 825772 w 1488880"/>
                <a:gd name="connsiteY138" fmla="*/ 1461738 h 1831902"/>
                <a:gd name="connsiteX139" fmla="*/ 802992 w 1488880"/>
                <a:gd name="connsiteY139" fmla="*/ 1484517 h 1831902"/>
                <a:gd name="connsiteX140" fmla="*/ 785907 w 1488880"/>
                <a:gd name="connsiteY140" fmla="*/ 1518686 h 1831902"/>
                <a:gd name="connsiteX141" fmla="*/ 797297 w 1488880"/>
                <a:gd name="connsiteY141" fmla="*/ 1552855 h 1831902"/>
                <a:gd name="connsiteX142" fmla="*/ 808687 w 1488880"/>
                <a:gd name="connsiteY142" fmla="*/ 1609804 h 1831902"/>
                <a:gd name="connsiteX143" fmla="*/ 825772 w 1488880"/>
                <a:gd name="connsiteY143" fmla="*/ 1621193 h 1831902"/>
                <a:gd name="connsiteX144" fmla="*/ 820077 w 1488880"/>
                <a:gd name="connsiteY144" fmla="*/ 1661057 h 1831902"/>
                <a:gd name="connsiteX145" fmla="*/ 802992 w 1488880"/>
                <a:gd name="connsiteY145" fmla="*/ 1655362 h 1831902"/>
                <a:gd name="connsiteX146" fmla="*/ 797297 w 1488880"/>
                <a:gd name="connsiteY146" fmla="*/ 1638278 h 1831902"/>
                <a:gd name="connsiteX147" fmla="*/ 780212 w 1488880"/>
                <a:gd name="connsiteY147" fmla="*/ 1626888 h 1831902"/>
                <a:gd name="connsiteX148" fmla="*/ 740347 w 1488880"/>
                <a:gd name="connsiteY148" fmla="*/ 1643973 h 1831902"/>
                <a:gd name="connsiteX149" fmla="*/ 734652 w 1488880"/>
                <a:gd name="connsiteY149" fmla="*/ 1661057 h 1831902"/>
                <a:gd name="connsiteX150" fmla="*/ 711872 w 1488880"/>
                <a:gd name="connsiteY150" fmla="*/ 1695226 h 1831902"/>
                <a:gd name="connsiteX151" fmla="*/ 723262 w 1488880"/>
                <a:gd name="connsiteY151" fmla="*/ 1735090 h 1831902"/>
                <a:gd name="connsiteX152" fmla="*/ 728957 w 1488880"/>
                <a:gd name="connsiteY152" fmla="*/ 1752174 h 1831902"/>
                <a:gd name="connsiteX153" fmla="*/ 723262 w 1488880"/>
                <a:gd name="connsiteY153" fmla="*/ 1780649 h 1831902"/>
                <a:gd name="connsiteX154" fmla="*/ 706177 w 1488880"/>
                <a:gd name="connsiteY154" fmla="*/ 1786343 h 1831902"/>
                <a:gd name="connsiteX155" fmla="*/ 700482 w 1488880"/>
                <a:gd name="connsiteY155" fmla="*/ 1763564 h 1831902"/>
                <a:gd name="connsiteX156" fmla="*/ 666312 w 1488880"/>
                <a:gd name="connsiteY156" fmla="*/ 1740785 h 1831902"/>
                <a:gd name="connsiteX157" fmla="*/ 586583 w 1488880"/>
                <a:gd name="connsiteY157" fmla="*/ 1729395 h 1831902"/>
                <a:gd name="connsiteX158" fmla="*/ 615058 w 1488880"/>
                <a:gd name="connsiteY158" fmla="*/ 1718005 h 1831902"/>
                <a:gd name="connsiteX159" fmla="*/ 649227 w 1488880"/>
                <a:gd name="connsiteY159" fmla="*/ 1712311 h 1831902"/>
                <a:gd name="connsiteX160" fmla="*/ 637837 w 1488880"/>
                <a:gd name="connsiteY160" fmla="*/ 1672447 h 1831902"/>
                <a:gd name="connsiteX161" fmla="*/ 677702 w 1488880"/>
                <a:gd name="connsiteY161" fmla="*/ 1649667 h 1831902"/>
                <a:gd name="connsiteX162" fmla="*/ 694787 w 1488880"/>
                <a:gd name="connsiteY162" fmla="*/ 1643973 h 1831902"/>
                <a:gd name="connsiteX163" fmla="*/ 700482 w 1488880"/>
                <a:gd name="connsiteY163" fmla="*/ 1626888 h 1831902"/>
                <a:gd name="connsiteX164" fmla="*/ 717567 w 1488880"/>
                <a:gd name="connsiteY164" fmla="*/ 1615498 h 1831902"/>
                <a:gd name="connsiteX165" fmla="*/ 728957 w 1488880"/>
                <a:gd name="connsiteY165" fmla="*/ 1598414 h 1831902"/>
                <a:gd name="connsiteX166" fmla="*/ 723262 w 1488880"/>
                <a:gd name="connsiteY166" fmla="*/ 1569940 h 1831902"/>
                <a:gd name="connsiteX167" fmla="*/ 672007 w 1488880"/>
                <a:gd name="connsiteY167" fmla="*/ 1558550 h 1831902"/>
                <a:gd name="connsiteX168" fmla="*/ 637837 w 1488880"/>
                <a:gd name="connsiteY168" fmla="*/ 1541466 h 1831902"/>
                <a:gd name="connsiteX169" fmla="*/ 632142 w 1488880"/>
                <a:gd name="connsiteY169" fmla="*/ 1524381 h 1831902"/>
                <a:gd name="connsiteX170" fmla="*/ 620752 w 1488880"/>
                <a:gd name="connsiteY170" fmla="*/ 1507297 h 1831902"/>
                <a:gd name="connsiteX171" fmla="*/ 637837 w 1488880"/>
                <a:gd name="connsiteY171" fmla="*/ 1501602 h 1831902"/>
                <a:gd name="connsiteX172" fmla="*/ 728957 w 1488880"/>
                <a:gd name="connsiteY172" fmla="*/ 1490212 h 1831902"/>
                <a:gd name="connsiteX173" fmla="*/ 751737 w 1488880"/>
                <a:gd name="connsiteY173" fmla="*/ 1478823 h 1831902"/>
                <a:gd name="connsiteX174" fmla="*/ 763127 w 1488880"/>
                <a:gd name="connsiteY174" fmla="*/ 1461738 h 1831902"/>
                <a:gd name="connsiteX175" fmla="*/ 797297 w 1488880"/>
                <a:gd name="connsiteY175" fmla="*/ 1444654 h 1831902"/>
                <a:gd name="connsiteX176" fmla="*/ 808687 w 1488880"/>
                <a:gd name="connsiteY176" fmla="*/ 1427569 h 1831902"/>
                <a:gd name="connsiteX177" fmla="*/ 825772 w 1488880"/>
                <a:gd name="connsiteY177" fmla="*/ 1410485 h 1831902"/>
                <a:gd name="connsiteX178" fmla="*/ 854247 w 1488880"/>
                <a:gd name="connsiteY178" fmla="*/ 1364926 h 1831902"/>
                <a:gd name="connsiteX179" fmla="*/ 865637 w 1488880"/>
                <a:gd name="connsiteY179" fmla="*/ 1336452 h 1831902"/>
                <a:gd name="connsiteX180" fmla="*/ 905501 w 1488880"/>
                <a:gd name="connsiteY180" fmla="*/ 1313672 h 1831902"/>
                <a:gd name="connsiteX181" fmla="*/ 956756 w 1488880"/>
                <a:gd name="connsiteY181" fmla="*/ 1302283 h 1831902"/>
                <a:gd name="connsiteX182" fmla="*/ 951061 w 1488880"/>
                <a:gd name="connsiteY182" fmla="*/ 1285198 h 1831902"/>
                <a:gd name="connsiteX183" fmla="*/ 945366 w 1488880"/>
                <a:gd name="connsiteY183" fmla="*/ 1222555 h 1831902"/>
                <a:gd name="connsiteX184" fmla="*/ 928281 w 1488880"/>
                <a:gd name="connsiteY184" fmla="*/ 1216860 h 1831902"/>
                <a:gd name="connsiteX185" fmla="*/ 905501 w 1488880"/>
                <a:gd name="connsiteY185" fmla="*/ 1211165 h 1831902"/>
                <a:gd name="connsiteX186" fmla="*/ 825772 w 1488880"/>
                <a:gd name="connsiteY186" fmla="*/ 1216860 h 1831902"/>
                <a:gd name="connsiteX187" fmla="*/ 808687 w 1488880"/>
                <a:gd name="connsiteY187" fmla="*/ 1228250 h 1831902"/>
                <a:gd name="connsiteX188" fmla="*/ 780212 w 1488880"/>
                <a:gd name="connsiteY188" fmla="*/ 1233945 h 1831902"/>
                <a:gd name="connsiteX189" fmla="*/ 757432 w 1488880"/>
                <a:gd name="connsiteY189" fmla="*/ 1245334 h 1831902"/>
                <a:gd name="connsiteX190" fmla="*/ 734652 w 1488880"/>
                <a:gd name="connsiteY190" fmla="*/ 1290893 h 1831902"/>
                <a:gd name="connsiteX191" fmla="*/ 717567 w 1488880"/>
                <a:gd name="connsiteY191" fmla="*/ 1342147 h 1831902"/>
                <a:gd name="connsiteX192" fmla="*/ 711872 w 1488880"/>
                <a:gd name="connsiteY192" fmla="*/ 1359231 h 1831902"/>
                <a:gd name="connsiteX193" fmla="*/ 689092 w 1488880"/>
                <a:gd name="connsiteY193" fmla="*/ 1376316 h 1831902"/>
                <a:gd name="connsiteX194" fmla="*/ 683397 w 1488880"/>
                <a:gd name="connsiteY194" fmla="*/ 1313672 h 1831902"/>
                <a:gd name="connsiteX195" fmla="*/ 666312 w 1488880"/>
                <a:gd name="connsiteY195" fmla="*/ 1302283 h 1831902"/>
                <a:gd name="connsiteX196" fmla="*/ 575193 w 1488880"/>
                <a:gd name="connsiteY196" fmla="*/ 1313672 h 1831902"/>
                <a:gd name="connsiteX197" fmla="*/ 563803 w 1488880"/>
                <a:gd name="connsiteY197" fmla="*/ 1330757 h 1831902"/>
                <a:gd name="connsiteX198" fmla="*/ 541023 w 1488880"/>
                <a:gd name="connsiteY198" fmla="*/ 1393400 h 1831902"/>
                <a:gd name="connsiteX199" fmla="*/ 444208 w 1488880"/>
                <a:gd name="connsiteY199" fmla="*/ 1399095 h 1831902"/>
                <a:gd name="connsiteX200" fmla="*/ 438513 w 1488880"/>
                <a:gd name="connsiteY200" fmla="*/ 1444654 h 1831902"/>
                <a:gd name="connsiteX201" fmla="*/ 421428 w 1488880"/>
                <a:gd name="connsiteY201" fmla="*/ 1467433 h 1831902"/>
                <a:gd name="connsiteX202" fmla="*/ 410038 w 1488880"/>
                <a:gd name="connsiteY202" fmla="*/ 1484517 h 1831902"/>
                <a:gd name="connsiteX203" fmla="*/ 415733 w 1488880"/>
                <a:gd name="connsiteY203" fmla="*/ 1547160 h 1831902"/>
                <a:gd name="connsiteX204" fmla="*/ 432818 w 1488880"/>
                <a:gd name="connsiteY204" fmla="*/ 1552855 h 1831902"/>
                <a:gd name="connsiteX205" fmla="*/ 438513 w 1488880"/>
                <a:gd name="connsiteY205" fmla="*/ 1575635 h 1831902"/>
                <a:gd name="connsiteX206" fmla="*/ 449903 w 1488880"/>
                <a:gd name="connsiteY206" fmla="*/ 1592719 h 1831902"/>
                <a:gd name="connsiteX207" fmla="*/ 392953 w 1488880"/>
                <a:gd name="connsiteY207" fmla="*/ 1587024 h 1831902"/>
                <a:gd name="connsiteX208" fmla="*/ 387258 w 1488880"/>
                <a:gd name="connsiteY208" fmla="*/ 1512991 h 1831902"/>
                <a:gd name="connsiteX209" fmla="*/ 381563 w 1488880"/>
                <a:gd name="connsiteY209" fmla="*/ 1427569 h 1831902"/>
                <a:gd name="connsiteX210" fmla="*/ 364478 w 1488880"/>
                <a:gd name="connsiteY210" fmla="*/ 1416179 h 1831902"/>
                <a:gd name="connsiteX211" fmla="*/ 324614 w 1488880"/>
                <a:gd name="connsiteY211" fmla="*/ 1404790 h 1831902"/>
                <a:gd name="connsiteX212" fmla="*/ 301834 w 1488880"/>
                <a:gd name="connsiteY212" fmla="*/ 1410485 h 1831902"/>
                <a:gd name="connsiteX213" fmla="*/ 290444 w 1488880"/>
                <a:gd name="connsiteY213" fmla="*/ 1427569 h 1831902"/>
                <a:gd name="connsiteX214" fmla="*/ 273359 w 1488880"/>
                <a:gd name="connsiteY214" fmla="*/ 1444654 h 1831902"/>
                <a:gd name="connsiteX215" fmla="*/ 233494 w 1488880"/>
                <a:gd name="connsiteY215" fmla="*/ 1484517 h 1831902"/>
                <a:gd name="connsiteX216" fmla="*/ 239189 w 1488880"/>
                <a:gd name="connsiteY216" fmla="*/ 1507297 h 1831902"/>
                <a:gd name="connsiteX217" fmla="*/ 256274 w 1488880"/>
                <a:gd name="connsiteY217" fmla="*/ 1512991 h 1831902"/>
                <a:gd name="connsiteX218" fmla="*/ 296139 w 1488880"/>
                <a:gd name="connsiteY218" fmla="*/ 1535771 h 1831902"/>
                <a:gd name="connsiteX219" fmla="*/ 290444 w 1488880"/>
                <a:gd name="connsiteY219" fmla="*/ 1552855 h 1831902"/>
                <a:gd name="connsiteX220" fmla="*/ 256274 w 1488880"/>
                <a:gd name="connsiteY220" fmla="*/ 1575635 h 1831902"/>
                <a:gd name="connsiteX221" fmla="*/ 210714 w 1488880"/>
                <a:gd name="connsiteY221" fmla="*/ 1569940 h 1831902"/>
                <a:gd name="connsiteX222" fmla="*/ 205019 w 1488880"/>
                <a:gd name="connsiteY222" fmla="*/ 1552855 h 1831902"/>
                <a:gd name="connsiteX223" fmla="*/ 199324 w 1488880"/>
                <a:gd name="connsiteY223" fmla="*/ 1530076 h 1831902"/>
                <a:gd name="connsiteX224" fmla="*/ 170849 w 1488880"/>
                <a:gd name="connsiteY224" fmla="*/ 1524381 h 1831902"/>
                <a:gd name="connsiteX225" fmla="*/ 153764 w 1488880"/>
                <a:gd name="connsiteY225" fmla="*/ 1507297 h 1831902"/>
                <a:gd name="connsiteX226" fmla="*/ 136679 w 1488880"/>
                <a:gd name="connsiteY226" fmla="*/ 1495907 h 1831902"/>
                <a:gd name="connsiteX227" fmla="*/ 142374 w 1488880"/>
                <a:gd name="connsiteY227" fmla="*/ 1473128 h 1831902"/>
                <a:gd name="connsiteX228" fmla="*/ 182239 w 1488880"/>
                <a:gd name="connsiteY228" fmla="*/ 1456043 h 1831902"/>
                <a:gd name="connsiteX229" fmla="*/ 199324 w 1488880"/>
                <a:gd name="connsiteY229" fmla="*/ 1438959 h 1831902"/>
                <a:gd name="connsiteX230" fmla="*/ 222104 w 1488880"/>
                <a:gd name="connsiteY230" fmla="*/ 1433264 h 1831902"/>
                <a:gd name="connsiteX231" fmla="*/ 244884 w 1488880"/>
                <a:gd name="connsiteY231" fmla="*/ 1399095 h 1831902"/>
                <a:gd name="connsiteX232" fmla="*/ 256274 w 1488880"/>
                <a:gd name="connsiteY232" fmla="*/ 1382010 h 1831902"/>
                <a:gd name="connsiteX233" fmla="*/ 273359 w 1488880"/>
                <a:gd name="connsiteY233" fmla="*/ 1376316 h 1831902"/>
                <a:gd name="connsiteX234" fmla="*/ 290444 w 1488880"/>
                <a:gd name="connsiteY234" fmla="*/ 1359231 h 1831902"/>
                <a:gd name="connsiteX235" fmla="*/ 279054 w 1488880"/>
                <a:gd name="connsiteY235" fmla="*/ 1325062 h 1831902"/>
                <a:gd name="connsiteX236" fmla="*/ 318919 w 1488880"/>
                <a:gd name="connsiteY236" fmla="*/ 1302283 h 1831902"/>
                <a:gd name="connsiteX237" fmla="*/ 336004 w 1488880"/>
                <a:gd name="connsiteY237" fmla="*/ 1313672 h 1831902"/>
                <a:gd name="connsiteX238" fmla="*/ 353088 w 1488880"/>
                <a:gd name="connsiteY238" fmla="*/ 1319367 h 1831902"/>
                <a:gd name="connsiteX239" fmla="*/ 364478 w 1488880"/>
                <a:gd name="connsiteY239" fmla="*/ 1336452 h 1831902"/>
                <a:gd name="connsiteX240" fmla="*/ 529633 w 1488880"/>
                <a:gd name="connsiteY240" fmla="*/ 1353536 h 1831902"/>
                <a:gd name="connsiteX241" fmla="*/ 541023 w 1488880"/>
                <a:gd name="connsiteY241" fmla="*/ 1336452 h 1831902"/>
                <a:gd name="connsiteX242" fmla="*/ 546718 w 1488880"/>
                <a:gd name="connsiteY242" fmla="*/ 1319367 h 1831902"/>
                <a:gd name="connsiteX243" fmla="*/ 563803 w 1488880"/>
                <a:gd name="connsiteY243" fmla="*/ 1313672 h 1831902"/>
                <a:gd name="connsiteX244" fmla="*/ 592278 w 1488880"/>
                <a:gd name="connsiteY244" fmla="*/ 1290893 h 1831902"/>
                <a:gd name="connsiteX245" fmla="*/ 626447 w 1488880"/>
                <a:gd name="connsiteY245" fmla="*/ 1273809 h 1831902"/>
                <a:gd name="connsiteX246" fmla="*/ 666312 w 1488880"/>
                <a:gd name="connsiteY246" fmla="*/ 1268114 h 1831902"/>
                <a:gd name="connsiteX247" fmla="*/ 672007 w 1488880"/>
                <a:gd name="connsiteY247" fmla="*/ 1228250 h 1831902"/>
                <a:gd name="connsiteX248" fmla="*/ 654922 w 1488880"/>
                <a:gd name="connsiteY248" fmla="*/ 1222555 h 1831902"/>
                <a:gd name="connsiteX249" fmla="*/ 677702 w 1488880"/>
                <a:gd name="connsiteY249" fmla="*/ 1211165 h 1831902"/>
                <a:gd name="connsiteX250" fmla="*/ 774517 w 1488880"/>
                <a:gd name="connsiteY250" fmla="*/ 1199776 h 1831902"/>
                <a:gd name="connsiteX251" fmla="*/ 808687 w 1488880"/>
                <a:gd name="connsiteY251" fmla="*/ 1194081 h 1831902"/>
                <a:gd name="connsiteX252" fmla="*/ 791602 w 1488880"/>
                <a:gd name="connsiteY252" fmla="*/ 1188386 h 1831902"/>
                <a:gd name="connsiteX253" fmla="*/ 751737 w 1488880"/>
                <a:gd name="connsiteY253" fmla="*/ 1154217 h 1831902"/>
                <a:gd name="connsiteX254" fmla="*/ 740347 w 1488880"/>
                <a:gd name="connsiteY254" fmla="*/ 1137133 h 1831902"/>
                <a:gd name="connsiteX255" fmla="*/ 700482 w 1488880"/>
                <a:gd name="connsiteY255" fmla="*/ 1120048 h 1831902"/>
                <a:gd name="connsiteX256" fmla="*/ 495463 w 1488880"/>
                <a:gd name="connsiteY256" fmla="*/ 1108659 h 1831902"/>
                <a:gd name="connsiteX257" fmla="*/ 410038 w 1488880"/>
                <a:gd name="connsiteY257" fmla="*/ 1125743 h 1831902"/>
                <a:gd name="connsiteX258" fmla="*/ 398648 w 1488880"/>
                <a:gd name="connsiteY258" fmla="*/ 1148522 h 1831902"/>
                <a:gd name="connsiteX259" fmla="*/ 353088 w 1488880"/>
                <a:gd name="connsiteY259" fmla="*/ 1199776 h 1831902"/>
                <a:gd name="connsiteX260" fmla="*/ 347394 w 1488880"/>
                <a:gd name="connsiteY260" fmla="*/ 1154217 h 1831902"/>
                <a:gd name="connsiteX261" fmla="*/ 233494 w 1488880"/>
                <a:gd name="connsiteY261" fmla="*/ 1182691 h 1831902"/>
                <a:gd name="connsiteX262" fmla="*/ 216409 w 1488880"/>
                <a:gd name="connsiteY262" fmla="*/ 1199776 h 1831902"/>
                <a:gd name="connsiteX263" fmla="*/ 210714 w 1488880"/>
                <a:gd name="connsiteY263" fmla="*/ 1182691 h 1831902"/>
                <a:gd name="connsiteX264" fmla="*/ 222104 w 1488880"/>
                <a:gd name="connsiteY264" fmla="*/ 1154217 h 1831902"/>
                <a:gd name="connsiteX265" fmla="*/ 205019 w 1488880"/>
                <a:gd name="connsiteY265" fmla="*/ 1148522 h 1831902"/>
                <a:gd name="connsiteX266" fmla="*/ 148069 w 1488880"/>
                <a:gd name="connsiteY266" fmla="*/ 1137133 h 1831902"/>
                <a:gd name="connsiteX267" fmla="*/ 119594 w 1488880"/>
                <a:gd name="connsiteY267" fmla="*/ 1131438 h 1831902"/>
                <a:gd name="connsiteX268" fmla="*/ 85425 w 1488880"/>
                <a:gd name="connsiteY268" fmla="*/ 1120048 h 1831902"/>
                <a:gd name="connsiteX269" fmla="*/ 11390 w 1488880"/>
                <a:gd name="connsiteY269" fmla="*/ 1114353 h 1831902"/>
                <a:gd name="connsiteX270" fmla="*/ 0 w 1488880"/>
                <a:gd name="connsiteY270" fmla="*/ 1097269 h 1831902"/>
                <a:gd name="connsiteX271" fmla="*/ 5695 w 1488880"/>
                <a:gd name="connsiteY271" fmla="*/ 1074490 h 1831902"/>
                <a:gd name="connsiteX272" fmla="*/ 28475 w 1488880"/>
                <a:gd name="connsiteY272" fmla="*/ 1068795 h 1831902"/>
                <a:gd name="connsiteX273" fmla="*/ 34170 w 1488880"/>
                <a:gd name="connsiteY273" fmla="*/ 1028931 h 1831902"/>
                <a:gd name="connsiteX274" fmla="*/ 45560 w 1488880"/>
                <a:gd name="connsiteY274" fmla="*/ 1046015 h 1831902"/>
                <a:gd name="connsiteX275" fmla="*/ 68340 w 1488880"/>
                <a:gd name="connsiteY275" fmla="*/ 1068795 h 1831902"/>
                <a:gd name="connsiteX276" fmla="*/ 85425 w 1488880"/>
                <a:gd name="connsiteY276" fmla="*/ 1074490 h 1831902"/>
                <a:gd name="connsiteX277" fmla="*/ 176544 w 1488880"/>
                <a:gd name="connsiteY277" fmla="*/ 1080184 h 1831902"/>
                <a:gd name="connsiteX278" fmla="*/ 187934 w 1488880"/>
                <a:gd name="connsiteY278" fmla="*/ 1097269 h 1831902"/>
                <a:gd name="connsiteX279" fmla="*/ 227799 w 1488880"/>
                <a:gd name="connsiteY279" fmla="*/ 1114353 h 1831902"/>
                <a:gd name="connsiteX280" fmla="*/ 290444 w 1488880"/>
                <a:gd name="connsiteY280" fmla="*/ 1120048 h 1831902"/>
                <a:gd name="connsiteX281" fmla="*/ 444208 w 1488880"/>
                <a:gd name="connsiteY281" fmla="*/ 1114353 h 1831902"/>
                <a:gd name="connsiteX282" fmla="*/ 427123 w 1488880"/>
                <a:gd name="connsiteY282" fmla="*/ 1108659 h 1831902"/>
                <a:gd name="connsiteX283" fmla="*/ 398648 w 1488880"/>
                <a:gd name="connsiteY283" fmla="*/ 1074490 h 1831902"/>
                <a:gd name="connsiteX284" fmla="*/ 347394 w 1488880"/>
                <a:gd name="connsiteY284" fmla="*/ 1057405 h 1831902"/>
                <a:gd name="connsiteX285" fmla="*/ 290444 w 1488880"/>
                <a:gd name="connsiteY285" fmla="*/ 1028931 h 1831902"/>
                <a:gd name="connsiteX286" fmla="*/ 284749 w 1488880"/>
                <a:gd name="connsiteY286" fmla="*/ 1011846 h 1831902"/>
                <a:gd name="connsiteX287" fmla="*/ 267664 w 1488880"/>
                <a:gd name="connsiteY287" fmla="*/ 1006152 h 1831902"/>
                <a:gd name="connsiteX288" fmla="*/ 244884 w 1488880"/>
                <a:gd name="connsiteY288" fmla="*/ 989067 h 1831902"/>
                <a:gd name="connsiteX289" fmla="*/ 227799 w 1488880"/>
                <a:gd name="connsiteY289" fmla="*/ 960593 h 1831902"/>
                <a:gd name="connsiteX290" fmla="*/ 210714 w 1488880"/>
                <a:gd name="connsiteY290" fmla="*/ 937814 h 1831902"/>
                <a:gd name="connsiteX291" fmla="*/ 182239 w 1488880"/>
                <a:gd name="connsiteY291" fmla="*/ 875170 h 1831902"/>
                <a:gd name="connsiteX292" fmla="*/ 148069 w 1488880"/>
                <a:gd name="connsiteY292" fmla="*/ 915034 h 1831902"/>
                <a:gd name="connsiteX293" fmla="*/ 136679 w 1488880"/>
                <a:gd name="connsiteY293" fmla="*/ 863781 h 1831902"/>
                <a:gd name="connsiteX294" fmla="*/ 170849 w 1488880"/>
                <a:gd name="connsiteY294" fmla="*/ 818222 h 1831902"/>
                <a:gd name="connsiteX295" fmla="*/ 187934 w 1488880"/>
                <a:gd name="connsiteY295" fmla="*/ 846696 h 1831902"/>
                <a:gd name="connsiteX296" fmla="*/ 193629 w 1488880"/>
                <a:gd name="connsiteY296" fmla="*/ 869476 h 1831902"/>
                <a:gd name="connsiteX297" fmla="*/ 210714 w 1488880"/>
                <a:gd name="connsiteY297" fmla="*/ 886560 h 1831902"/>
                <a:gd name="connsiteX298" fmla="*/ 233494 w 1488880"/>
                <a:gd name="connsiteY298" fmla="*/ 932119 h 1831902"/>
                <a:gd name="connsiteX299" fmla="*/ 279054 w 1488880"/>
                <a:gd name="connsiteY299" fmla="*/ 960593 h 1831902"/>
                <a:gd name="connsiteX300" fmla="*/ 313224 w 1488880"/>
                <a:gd name="connsiteY300" fmla="*/ 983372 h 1831902"/>
                <a:gd name="connsiteX301" fmla="*/ 347394 w 1488880"/>
                <a:gd name="connsiteY301" fmla="*/ 1017541 h 1831902"/>
                <a:gd name="connsiteX302" fmla="*/ 364478 w 1488880"/>
                <a:gd name="connsiteY302" fmla="*/ 1046015 h 1831902"/>
                <a:gd name="connsiteX303" fmla="*/ 398648 w 1488880"/>
                <a:gd name="connsiteY303" fmla="*/ 1057405 h 1831902"/>
                <a:gd name="connsiteX304" fmla="*/ 438513 w 1488880"/>
                <a:gd name="connsiteY304" fmla="*/ 1046015 h 1831902"/>
                <a:gd name="connsiteX305" fmla="*/ 449903 w 1488880"/>
                <a:gd name="connsiteY305" fmla="*/ 1063100 h 1831902"/>
                <a:gd name="connsiteX306" fmla="*/ 455598 w 1488880"/>
                <a:gd name="connsiteY306" fmla="*/ 1080184 h 1831902"/>
                <a:gd name="connsiteX307" fmla="*/ 501158 w 1488880"/>
                <a:gd name="connsiteY307" fmla="*/ 1085879 h 1831902"/>
                <a:gd name="connsiteX308" fmla="*/ 620752 w 1488880"/>
                <a:gd name="connsiteY308" fmla="*/ 1097269 h 1831902"/>
                <a:gd name="connsiteX309" fmla="*/ 649227 w 1488880"/>
                <a:gd name="connsiteY309" fmla="*/ 1085879 h 1831902"/>
                <a:gd name="connsiteX310" fmla="*/ 597973 w 1488880"/>
                <a:gd name="connsiteY310" fmla="*/ 1057405 h 1831902"/>
                <a:gd name="connsiteX311" fmla="*/ 575193 w 1488880"/>
                <a:gd name="connsiteY311" fmla="*/ 1040321 h 1831902"/>
                <a:gd name="connsiteX312" fmla="*/ 569498 w 1488880"/>
                <a:gd name="connsiteY312" fmla="*/ 1023236 h 1831902"/>
                <a:gd name="connsiteX313" fmla="*/ 552413 w 1488880"/>
                <a:gd name="connsiteY313" fmla="*/ 1011846 h 1831902"/>
                <a:gd name="connsiteX314" fmla="*/ 518243 w 1488880"/>
                <a:gd name="connsiteY314" fmla="*/ 977677 h 1831902"/>
                <a:gd name="connsiteX315" fmla="*/ 501158 w 1488880"/>
                <a:gd name="connsiteY315" fmla="*/ 960593 h 1831902"/>
                <a:gd name="connsiteX316" fmla="*/ 478378 w 1488880"/>
                <a:gd name="connsiteY316" fmla="*/ 949203 h 1831902"/>
                <a:gd name="connsiteX317" fmla="*/ 461293 w 1488880"/>
                <a:gd name="connsiteY317" fmla="*/ 943508 h 1831902"/>
                <a:gd name="connsiteX318" fmla="*/ 427123 w 1488880"/>
                <a:gd name="connsiteY318" fmla="*/ 915034 h 1831902"/>
                <a:gd name="connsiteX319" fmla="*/ 421428 w 1488880"/>
                <a:gd name="connsiteY319" fmla="*/ 892255 h 1831902"/>
                <a:gd name="connsiteX320" fmla="*/ 404343 w 1488880"/>
                <a:gd name="connsiteY320" fmla="*/ 886560 h 1831902"/>
                <a:gd name="connsiteX321" fmla="*/ 387258 w 1488880"/>
                <a:gd name="connsiteY321" fmla="*/ 875170 h 1831902"/>
                <a:gd name="connsiteX322" fmla="*/ 375868 w 1488880"/>
                <a:gd name="connsiteY322" fmla="*/ 858086 h 1831902"/>
                <a:gd name="connsiteX323" fmla="*/ 358783 w 1488880"/>
                <a:gd name="connsiteY323" fmla="*/ 852391 h 1831902"/>
                <a:gd name="connsiteX324" fmla="*/ 353088 w 1488880"/>
                <a:gd name="connsiteY324" fmla="*/ 795443 h 1831902"/>
                <a:gd name="connsiteX325" fmla="*/ 347394 w 1488880"/>
                <a:gd name="connsiteY325" fmla="*/ 778358 h 1831902"/>
                <a:gd name="connsiteX326" fmla="*/ 341699 w 1488880"/>
                <a:gd name="connsiteY326" fmla="*/ 755579 h 1831902"/>
                <a:gd name="connsiteX327" fmla="*/ 324614 w 1488880"/>
                <a:gd name="connsiteY327" fmla="*/ 749884 h 1831902"/>
                <a:gd name="connsiteX328" fmla="*/ 239189 w 1488880"/>
                <a:gd name="connsiteY328" fmla="*/ 749884 h 1831902"/>
                <a:gd name="connsiteX329" fmla="*/ 216409 w 1488880"/>
                <a:gd name="connsiteY329" fmla="*/ 738495 h 1831902"/>
                <a:gd name="connsiteX330" fmla="*/ 199324 w 1488880"/>
                <a:gd name="connsiteY330" fmla="*/ 732800 h 1831902"/>
                <a:gd name="connsiteX331" fmla="*/ 193629 w 1488880"/>
                <a:gd name="connsiteY331" fmla="*/ 715715 h 1831902"/>
                <a:gd name="connsiteX332" fmla="*/ 267664 w 1488880"/>
                <a:gd name="connsiteY332" fmla="*/ 704326 h 1831902"/>
                <a:gd name="connsiteX333" fmla="*/ 284749 w 1488880"/>
                <a:gd name="connsiteY333" fmla="*/ 692936 h 1831902"/>
                <a:gd name="connsiteX334" fmla="*/ 313224 w 1488880"/>
                <a:gd name="connsiteY334" fmla="*/ 658767 h 1831902"/>
                <a:gd name="connsiteX335" fmla="*/ 324614 w 1488880"/>
                <a:gd name="connsiteY335" fmla="*/ 692936 h 1831902"/>
                <a:gd name="connsiteX336" fmla="*/ 330309 w 1488880"/>
                <a:gd name="connsiteY336" fmla="*/ 721410 h 1831902"/>
                <a:gd name="connsiteX337" fmla="*/ 353088 w 1488880"/>
                <a:gd name="connsiteY337" fmla="*/ 755579 h 1831902"/>
                <a:gd name="connsiteX338" fmla="*/ 364478 w 1488880"/>
                <a:gd name="connsiteY338" fmla="*/ 806832 h 1831902"/>
                <a:gd name="connsiteX339" fmla="*/ 375868 w 1488880"/>
                <a:gd name="connsiteY339" fmla="*/ 841001 h 1831902"/>
                <a:gd name="connsiteX340" fmla="*/ 421428 w 1488880"/>
                <a:gd name="connsiteY340" fmla="*/ 869476 h 1831902"/>
                <a:gd name="connsiteX341" fmla="*/ 466988 w 1488880"/>
                <a:gd name="connsiteY341" fmla="*/ 897950 h 1831902"/>
                <a:gd name="connsiteX342" fmla="*/ 455598 w 1488880"/>
                <a:gd name="connsiteY342" fmla="*/ 852391 h 1831902"/>
                <a:gd name="connsiteX343" fmla="*/ 444208 w 1488880"/>
                <a:gd name="connsiteY343" fmla="*/ 835307 h 1831902"/>
                <a:gd name="connsiteX344" fmla="*/ 449903 w 1488880"/>
                <a:gd name="connsiteY344" fmla="*/ 761274 h 1831902"/>
                <a:gd name="connsiteX345" fmla="*/ 438513 w 1488880"/>
                <a:gd name="connsiteY345" fmla="*/ 704326 h 1831902"/>
                <a:gd name="connsiteX346" fmla="*/ 427123 w 1488880"/>
                <a:gd name="connsiteY346" fmla="*/ 635988 h 1831902"/>
                <a:gd name="connsiteX347" fmla="*/ 421428 w 1488880"/>
                <a:gd name="connsiteY347" fmla="*/ 613208 h 1831902"/>
                <a:gd name="connsiteX348" fmla="*/ 410038 w 1488880"/>
                <a:gd name="connsiteY348" fmla="*/ 590429 h 1831902"/>
                <a:gd name="connsiteX349" fmla="*/ 404343 w 1488880"/>
                <a:gd name="connsiteY349" fmla="*/ 556260 h 1831902"/>
                <a:gd name="connsiteX350" fmla="*/ 387258 w 1488880"/>
                <a:gd name="connsiteY350" fmla="*/ 567650 h 1831902"/>
                <a:gd name="connsiteX351" fmla="*/ 421428 w 1488880"/>
                <a:gd name="connsiteY351" fmla="*/ 596124 h 1831902"/>
                <a:gd name="connsiteX352" fmla="*/ 449903 w 1488880"/>
                <a:gd name="connsiteY352" fmla="*/ 590429 h 1831902"/>
                <a:gd name="connsiteX353" fmla="*/ 512548 w 1488880"/>
                <a:gd name="connsiteY353" fmla="*/ 533481 h 1831902"/>
                <a:gd name="connsiteX354" fmla="*/ 518243 w 1488880"/>
                <a:gd name="connsiteY354" fmla="*/ 556260 h 1831902"/>
                <a:gd name="connsiteX355" fmla="*/ 523938 w 1488880"/>
                <a:gd name="connsiteY355" fmla="*/ 573344 h 1831902"/>
                <a:gd name="connsiteX356" fmla="*/ 506853 w 1488880"/>
                <a:gd name="connsiteY356" fmla="*/ 590429 h 1831902"/>
                <a:gd name="connsiteX357" fmla="*/ 472683 w 1488880"/>
                <a:gd name="connsiteY357" fmla="*/ 624598 h 1831902"/>
                <a:gd name="connsiteX358" fmla="*/ 506853 w 1488880"/>
                <a:gd name="connsiteY358" fmla="*/ 647377 h 1831902"/>
                <a:gd name="connsiteX359" fmla="*/ 523938 w 1488880"/>
                <a:gd name="connsiteY359" fmla="*/ 664462 h 1831902"/>
                <a:gd name="connsiteX360" fmla="*/ 569498 w 1488880"/>
                <a:gd name="connsiteY360" fmla="*/ 681546 h 1831902"/>
                <a:gd name="connsiteX361" fmla="*/ 546718 w 1488880"/>
                <a:gd name="connsiteY361" fmla="*/ 738495 h 1831902"/>
                <a:gd name="connsiteX362" fmla="*/ 518243 w 1488880"/>
                <a:gd name="connsiteY362" fmla="*/ 755579 h 1831902"/>
                <a:gd name="connsiteX363" fmla="*/ 501158 w 1488880"/>
                <a:gd name="connsiteY363" fmla="*/ 789748 h 1831902"/>
                <a:gd name="connsiteX364" fmla="*/ 489768 w 1488880"/>
                <a:gd name="connsiteY364" fmla="*/ 806832 h 1831902"/>
                <a:gd name="connsiteX365" fmla="*/ 495463 w 1488880"/>
                <a:gd name="connsiteY365" fmla="*/ 858086 h 1831902"/>
                <a:gd name="connsiteX366" fmla="*/ 501158 w 1488880"/>
                <a:gd name="connsiteY366" fmla="*/ 875170 h 1831902"/>
                <a:gd name="connsiteX367" fmla="*/ 518243 w 1488880"/>
                <a:gd name="connsiteY367" fmla="*/ 892255 h 1831902"/>
                <a:gd name="connsiteX368" fmla="*/ 541023 w 1488880"/>
                <a:gd name="connsiteY368" fmla="*/ 897950 h 1831902"/>
                <a:gd name="connsiteX369" fmla="*/ 563803 w 1488880"/>
                <a:gd name="connsiteY369" fmla="*/ 932119 h 1831902"/>
                <a:gd name="connsiteX370" fmla="*/ 580888 w 1488880"/>
                <a:gd name="connsiteY370" fmla="*/ 971983 h 1831902"/>
                <a:gd name="connsiteX371" fmla="*/ 597973 w 1488880"/>
                <a:gd name="connsiteY371" fmla="*/ 977677 h 1831902"/>
                <a:gd name="connsiteX372" fmla="*/ 615058 w 1488880"/>
                <a:gd name="connsiteY372" fmla="*/ 977677 h 1831902"/>
                <a:gd name="connsiteX373" fmla="*/ 603668 w 1488880"/>
                <a:gd name="connsiteY373" fmla="*/ 897950 h 1831902"/>
                <a:gd name="connsiteX374" fmla="*/ 592278 w 1488880"/>
                <a:gd name="connsiteY374" fmla="*/ 875170 h 1831902"/>
                <a:gd name="connsiteX375" fmla="*/ 586583 w 1488880"/>
                <a:gd name="connsiteY375" fmla="*/ 852391 h 1831902"/>
                <a:gd name="connsiteX376" fmla="*/ 580888 w 1488880"/>
                <a:gd name="connsiteY376" fmla="*/ 806832 h 1831902"/>
                <a:gd name="connsiteX377" fmla="*/ 615058 w 1488880"/>
                <a:gd name="connsiteY377" fmla="*/ 818222 h 1831902"/>
                <a:gd name="connsiteX378" fmla="*/ 637837 w 1488880"/>
                <a:gd name="connsiteY378" fmla="*/ 812527 h 1831902"/>
                <a:gd name="connsiteX379" fmla="*/ 626447 w 1488880"/>
                <a:gd name="connsiteY379" fmla="*/ 795443 h 1831902"/>
                <a:gd name="connsiteX380" fmla="*/ 592278 w 1488880"/>
                <a:gd name="connsiteY380" fmla="*/ 778358 h 1831902"/>
                <a:gd name="connsiteX381" fmla="*/ 586583 w 1488880"/>
                <a:gd name="connsiteY381" fmla="*/ 761274 h 1831902"/>
                <a:gd name="connsiteX382" fmla="*/ 632142 w 1488880"/>
                <a:gd name="connsiteY382" fmla="*/ 721410 h 1831902"/>
                <a:gd name="connsiteX383" fmla="*/ 626447 w 1488880"/>
                <a:gd name="connsiteY383" fmla="*/ 704326 h 1831902"/>
                <a:gd name="connsiteX384" fmla="*/ 632142 w 1488880"/>
                <a:gd name="connsiteY384" fmla="*/ 761274 h 1831902"/>
                <a:gd name="connsiteX385" fmla="*/ 654922 w 1488880"/>
                <a:gd name="connsiteY385" fmla="*/ 766969 h 1831902"/>
                <a:gd name="connsiteX386" fmla="*/ 677702 w 1488880"/>
                <a:gd name="connsiteY386" fmla="*/ 841001 h 1831902"/>
                <a:gd name="connsiteX387" fmla="*/ 694787 w 1488880"/>
                <a:gd name="connsiteY387" fmla="*/ 852391 h 1831902"/>
                <a:gd name="connsiteX388" fmla="*/ 683397 w 1488880"/>
                <a:gd name="connsiteY388" fmla="*/ 875170 h 1831902"/>
                <a:gd name="connsiteX389" fmla="*/ 700482 w 1488880"/>
                <a:gd name="connsiteY389" fmla="*/ 949203 h 1831902"/>
                <a:gd name="connsiteX390" fmla="*/ 711872 w 1488880"/>
                <a:gd name="connsiteY390" fmla="*/ 966288 h 1831902"/>
                <a:gd name="connsiteX391" fmla="*/ 717567 w 1488880"/>
                <a:gd name="connsiteY391" fmla="*/ 983372 h 1831902"/>
                <a:gd name="connsiteX392" fmla="*/ 740347 w 1488880"/>
                <a:gd name="connsiteY392" fmla="*/ 989067 h 1831902"/>
                <a:gd name="connsiteX393" fmla="*/ 757432 w 1488880"/>
                <a:gd name="connsiteY393" fmla="*/ 994762 h 1831902"/>
                <a:gd name="connsiteX394" fmla="*/ 808687 w 1488880"/>
                <a:gd name="connsiteY394" fmla="*/ 1017541 h 1831902"/>
                <a:gd name="connsiteX395" fmla="*/ 820077 w 1488880"/>
                <a:gd name="connsiteY395" fmla="*/ 1040321 h 1831902"/>
                <a:gd name="connsiteX396" fmla="*/ 859942 w 1488880"/>
                <a:gd name="connsiteY396" fmla="*/ 1057405 h 1831902"/>
                <a:gd name="connsiteX397" fmla="*/ 842857 w 1488880"/>
                <a:gd name="connsiteY397" fmla="*/ 1068795 h 1831902"/>
                <a:gd name="connsiteX398" fmla="*/ 825772 w 1488880"/>
                <a:gd name="connsiteY398" fmla="*/ 1057405 h 1831902"/>
                <a:gd name="connsiteX399" fmla="*/ 797297 w 1488880"/>
                <a:gd name="connsiteY399" fmla="*/ 1028931 h 1831902"/>
                <a:gd name="connsiteX400" fmla="*/ 763127 w 1488880"/>
                <a:gd name="connsiteY400" fmla="*/ 1023236 h 1831902"/>
                <a:gd name="connsiteX401" fmla="*/ 700482 w 1488880"/>
                <a:gd name="connsiteY401" fmla="*/ 1000457 h 1831902"/>
                <a:gd name="connsiteX402" fmla="*/ 677702 w 1488880"/>
                <a:gd name="connsiteY402" fmla="*/ 983372 h 1831902"/>
                <a:gd name="connsiteX403" fmla="*/ 672007 w 1488880"/>
                <a:gd name="connsiteY403" fmla="*/ 892255 h 1831902"/>
                <a:gd name="connsiteX404" fmla="*/ 637837 w 1488880"/>
                <a:gd name="connsiteY404" fmla="*/ 869476 h 1831902"/>
                <a:gd name="connsiteX405" fmla="*/ 558108 w 1488880"/>
                <a:gd name="connsiteY405" fmla="*/ 897950 h 1831902"/>
                <a:gd name="connsiteX406" fmla="*/ 580888 w 1488880"/>
                <a:gd name="connsiteY406" fmla="*/ 943508 h 1831902"/>
                <a:gd name="connsiteX407" fmla="*/ 615058 w 1488880"/>
                <a:gd name="connsiteY407" fmla="*/ 966288 h 1831902"/>
                <a:gd name="connsiteX408" fmla="*/ 632142 w 1488880"/>
                <a:gd name="connsiteY408" fmla="*/ 1006152 h 1831902"/>
                <a:gd name="connsiteX409" fmla="*/ 643532 w 1488880"/>
                <a:gd name="connsiteY409" fmla="*/ 1040321 h 1831902"/>
                <a:gd name="connsiteX410" fmla="*/ 700482 w 1488880"/>
                <a:gd name="connsiteY410" fmla="*/ 1046015 h 1831902"/>
                <a:gd name="connsiteX411" fmla="*/ 751737 w 1488880"/>
                <a:gd name="connsiteY411" fmla="*/ 1046015 h 1831902"/>
                <a:gd name="connsiteX412" fmla="*/ 768822 w 1488880"/>
                <a:gd name="connsiteY412" fmla="*/ 1120048 h 1831902"/>
                <a:gd name="connsiteX413" fmla="*/ 785907 w 1488880"/>
                <a:gd name="connsiteY413" fmla="*/ 1131438 h 1831902"/>
                <a:gd name="connsiteX414" fmla="*/ 825772 w 1488880"/>
                <a:gd name="connsiteY414" fmla="*/ 1125743 h 1831902"/>
                <a:gd name="connsiteX415" fmla="*/ 882722 w 1488880"/>
                <a:gd name="connsiteY415" fmla="*/ 1120048 h 1831902"/>
                <a:gd name="connsiteX416" fmla="*/ 911196 w 1488880"/>
                <a:gd name="connsiteY416" fmla="*/ 1102964 h 1831902"/>
                <a:gd name="connsiteX417" fmla="*/ 928281 w 1488880"/>
                <a:gd name="connsiteY417" fmla="*/ 1097269 h 1831902"/>
                <a:gd name="connsiteX418" fmla="*/ 916891 w 1488880"/>
                <a:gd name="connsiteY418" fmla="*/ 1034626 h 1831902"/>
                <a:gd name="connsiteX419" fmla="*/ 905501 w 1488880"/>
                <a:gd name="connsiteY419" fmla="*/ 1011846 h 1831902"/>
                <a:gd name="connsiteX420" fmla="*/ 888416 w 1488880"/>
                <a:gd name="connsiteY420" fmla="*/ 1006152 h 1831902"/>
                <a:gd name="connsiteX421" fmla="*/ 888416 w 1488880"/>
                <a:gd name="connsiteY421" fmla="*/ 966288 h 1831902"/>
                <a:gd name="connsiteX422" fmla="*/ 882722 w 1488880"/>
                <a:gd name="connsiteY422" fmla="*/ 926424 h 1831902"/>
                <a:gd name="connsiteX423" fmla="*/ 865637 w 1488880"/>
                <a:gd name="connsiteY423" fmla="*/ 920729 h 1831902"/>
                <a:gd name="connsiteX424" fmla="*/ 842857 w 1488880"/>
                <a:gd name="connsiteY424" fmla="*/ 915034 h 1831902"/>
                <a:gd name="connsiteX425" fmla="*/ 808687 w 1488880"/>
                <a:gd name="connsiteY425" fmla="*/ 897950 h 1831902"/>
                <a:gd name="connsiteX426" fmla="*/ 802992 w 1488880"/>
                <a:gd name="connsiteY426" fmla="*/ 915034 h 1831902"/>
                <a:gd name="connsiteX427" fmla="*/ 791602 w 1488880"/>
                <a:gd name="connsiteY427" fmla="*/ 932119 h 1831902"/>
                <a:gd name="connsiteX428" fmla="*/ 774517 w 1488880"/>
                <a:gd name="connsiteY428" fmla="*/ 926424 h 1831902"/>
                <a:gd name="connsiteX429" fmla="*/ 797297 w 1488880"/>
                <a:gd name="connsiteY429" fmla="*/ 863781 h 1831902"/>
                <a:gd name="connsiteX430" fmla="*/ 774517 w 1488880"/>
                <a:gd name="connsiteY430" fmla="*/ 852391 h 1831902"/>
                <a:gd name="connsiteX431" fmla="*/ 751737 w 1488880"/>
                <a:gd name="connsiteY431" fmla="*/ 829612 h 1831902"/>
                <a:gd name="connsiteX432" fmla="*/ 740347 w 1488880"/>
                <a:gd name="connsiteY432" fmla="*/ 789748 h 1831902"/>
                <a:gd name="connsiteX433" fmla="*/ 797297 w 1488880"/>
                <a:gd name="connsiteY433" fmla="*/ 761274 h 1831902"/>
                <a:gd name="connsiteX434" fmla="*/ 780212 w 1488880"/>
                <a:gd name="connsiteY434" fmla="*/ 766969 h 1831902"/>
                <a:gd name="connsiteX435" fmla="*/ 791602 w 1488880"/>
                <a:gd name="connsiteY435" fmla="*/ 789748 h 1831902"/>
                <a:gd name="connsiteX436" fmla="*/ 797297 w 1488880"/>
                <a:gd name="connsiteY436" fmla="*/ 806832 h 1831902"/>
                <a:gd name="connsiteX437" fmla="*/ 814382 w 1488880"/>
                <a:gd name="connsiteY437" fmla="*/ 818222 h 1831902"/>
                <a:gd name="connsiteX438" fmla="*/ 825772 w 1488880"/>
                <a:gd name="connsiteY438" fmla="*/ 835307 h 1831902"/>
                <a:gd name="connsiteX439" fmla="*/ 854247 w 1488880"/>
                <a:gd name="connsiteY439" fmla="*/ 852391 h 1831902"/>
                <a:gd name="connsiteX440" fmla="*/ 871332 w 1488880"/>
                <a:gd name="connsiteY440" fmla="*/ 863781 h 1831902"/>
                <a:gd name="connsiteX441" fmla="*/ 905501 w 1488880"/>
                <a:gd name="connsiteY441" fmla="*/ 886560 h 1831902"/>
                <a:gd name="connsiteX442" fmla="*/ 916891 w 1488880"/>
                <a:gd name="connsiteY442" fmla="*/ 829612 h 1831902"/>
                <a:gd name="connsiteX443" fmla="*/ 922586 w 1488880"/>
                <a:gd name="connsiteY443" fmla="*/ 801138 h 1831902"/>
                <a:gd name="connsiteX444" fmla="*/ 905501 w 1488880"/>
                <a:gd name="connsiteY444" fmla="*/ 789748 h 1831902"/>
                <a:gd name="connsiteX445" fmla="*/ 877027 w 1488880"/>
                <a:gd name="connsiteY445" fmla="*/ 744189 h 1831902"/>
                <a:gd name="connsiteX446" fmla="*/ 865637 w 1488880"/>
                <a:gd name="connsiteY446" fmla="*/ 727105 h 1831902"/>
                <a:gd name="connsiteX447" fmla="*/ 854247 w 1488880"/>
                <a:gd name="connsiteY447" fmla="*/ 704326 h 1831902"/>
                <a:gd name="connsiteX448" fmla="*/ 825772 w 1488880"/>
                <a:gd name="connsiteY448" fmla="*/ 670157 h 1831902"/>
                <a:gd name="connsiteX449" fmla="*/ 814382 w 1488880"/>
                <a:gd name="connsiteY449" fmla="*/ 641682 h 1831902"/>
                <a:gd name="connsiteX450" fmla="*/ 797297 w 1488880"/>
                <a:gd name="connsiteY450" fmla="*/ 624598 h 1831902"/>
                <a:gd name="connsiteX451" fmla="*/ 763127 w 1488880"/>
                <a:gd name="connsiteY451" fmla="*/ 601819 h 1831902"/>
                <a:gd name="connsiteX452" fmla="*/ 746042 w 1488880"/>
                <a:gd name="connsiteY452" fmla="*/ 607513 h 1831902"/>
                <a:gd name="connsiteX453" fmla="*/ 751737 w 1488880"/>
                <a:gd name="connsiteY453" fmla="*/ 647377 h 1831902"/>
                <a:gd name="connsiteX454" fmla="*/ 746042 w 1488880"/>
                <a:gd name="connsiteY454" fmla="*/ 664462 h 1831902"/>
                <a:gd name="connsiteX455" fmla="*/ 728957 w 1488880"/>
                <a:gd name="connsiteY455" fmla="*/ 658767 h 1831902"/>
                <a:gd name="connsiteX456" fmla="*/ 711872 w 1488880"/>
                <a:gd name="connsiteY456" fmla="*/ 641682 h 1831902"/>
                <a:gd name="connsiteX457" fmla="*/ 717567 w 1488880"/>
                <a:gd name="connsiteY457" fmla="*/ 624598 h 1831902"/>
                <a:gd name="connsiteX458" fmla="*/ 751737 w 1488880"/>
                <a:gd name="connsiteY458" fmla="*/ 607513 h 1831902"/>
                <a:gd name="connsiteX459" fmla="*/ 763127 w 1488880"/>
                <a:gd name="connsiteY459" fmla="*/ 590429 h 1831902"/>
                <a:gd name="connsiteX460" fmla="*/ 734652 w 1488880"/>
                <a:gd name="connsiteY460" fmla="*/ 579039 h 1831902"/>
                <a:gd name="connsiteX461" fmla="*/ 706177 w 1488880"/>
                <a:gd name="connsiteY461" fmla="*/ 550565 h 1831902"/>
                <a:gd name="connsiteX462" fmla="*/ 666312 w 1488880"/>
                <a:gd name="connsiteY462" fmla="*/ 527786 h 1831902"/>
                <a:gd name="connsiteX463" fmla="*/ 654922 w 1488880"/>
                <a:gd name="connsiteY463" fmla="*/ 510701 h 1831902"/>
                <a:gd name="connsiteX464" fmla="*/ 672007 w 1488880"/>
                <a:gd name="connsiteY464" fmla="*/ 499312 h 1831902"/>
                <a:gd name="connsiteX465" fmla="*/ 700482 w 1488880"/>
                <a:gd name="connsiteY465" fmla="*/ 476532 h 1831902"/>
                <a:gd name="connsiteX466" fmla="*/ 683397 w 1488880"/>
                <a:gd name="connsiteY466" fmla="*/ 470837 h 1831902"/>
                <a:gd name="connsiteX467" fmla="*/ 700482 w 1488880"/>
                <a:gd name="connsiteY467" fmla="*/ 482227 h 1831902"/>
                <a:gd name="connsiteX468" fmla="*/ 723262 w 1488880"/>
                <a:gd name="connsiteY468" fmla="*/ 470837 h 1831902"/>
                <a:gd name="connsiteX469" fmla="*/ 711872 w 1488880"/>
                <a:gd name="connsiteY469" fmla="*/ 453753 h 1831902"/>
                <a:gd name="connsiteX470" fmla="*/ 689092 w 1488880"/>
                <a:gd name="connsiteY470" fmla="*/ 448058 h 1831902"/>
                <a:gd name="connsiteX471" fmla="*/ 672007 w 1488880"/>
                <a:gd name="connsiteY471" fmla="*/ 425279 h 1831902"/>
                <a:gd name="connsiteX472" fmla="*/ 706177 w 1488880"/>
                <a:gd name="connsiteY472" fmla="*/ 436668 h 1831902"/>
                <a:gd name="connsiteX473" fmla="*/ 723262 w 1488880"/>
                <a:gd name="connsiteY473" fmla="*/ 459448 h 1831902"/>
                <a:gd name="connsiteX474" fmla="*/ 763127 w 1488880"/>
                <a:gd name="connsiteY474" fmla="*/ 425279 h 1831902"/>
                <a:gd name="connsiteX475" fmla="*/ 757432 w 1488880"/>
                <a:gd name="connsiteY475" fmla="*/ 402499 h 1831902"/>
                <a:gd name="connsiteX476" fmla="*/ 734652 w 1488880"/>
                <a:gd name="connsiteY476" fmla="*/ 385415 h 1831902"/>
                <a:gd name="connsiteX477" fmla="*/ 780212 w 1488880"/>
                <a:gd name="connsiteY477" fmla="*/ 362636 h 1831902"/>
                <a:gd name="connsiteX478" fmla="*/ 768822 w 1488880"/>
                <a:gd name="connsiteY478" fmla="*/ 368331 h 1831902"/>
                <a:gd name="connsiteX479" fmla="*/ 757432 w 1488880"/>
                <a:gd name="connsiteY479" fmla="*/ 448058 h 1831902"/>
                <a:gd name="connsiteX480" fmla="*/ 746042 w 1488880"/>
                <a:gd name="connsiteY480" fmla="*/ 465143 h 1831902"/>
                <a:gd name="connsiteX481" fmla="*/ 740347 w 1488880"/>
                <a:gd name="connsiteY481" fmla="*/ 510701 h 1831902"/>
                <a:gd name="connsiteX482" fmla="*/ 797297 w 1488880"/>
                <a:gd name="connsiteY482" fmla="*/ 544870 h 1831902"/>
                <a:gd name="connsiteX483" fmla="*/ 825772 w 1488880"/>
                <a:gd name="connsiteY483" fmla="*/ 561955 h 1831902"/>
                <a:gd name="connsiteX484" fmla="*/ 842857 w 1488880"/>
                <a:gd name="connsiteY484" fmla="*/ 567650 h 1831902"/>
                <a:gd name="connsiteX485" fmla="*/ 865637 w 1488880"/>
                <a:gd name="connsiteY485" fmla="*/ 590429 h 1831902"/>
                <a:gd name="connsiteX486" fmla="*/ 871332 w 1488880"/>
                <a:gd name="connsiteY486" fmla="*/ 613208 h 1831902"/>
                <a:gd name="connsiteX487" fmla="*/ 899806 w 1488880"/>
                <a:gd name="connsiteY487" fmla="*/ 641682 h 1831902"/>
                <a:gd name="connsiteX488" fmla="*/ 922586 w 1488880"/>
                <a:gd name="connsiteY488" fmla="*/ 635988 h 1831902"/>
                <a:gd name="connsiteX489" fmla="*/ 916891 w 1488880"/>
                <a:gd name="connsiteY489" fmla="*/ 601819 h 1831902"/>
                <a:gd name="connsiteX490" fmla="*/ 911196 w 1488880"/>
                <a:gd name="connsiteY490" fmla="*/ 573344 h 1831902"/>
                <a:gd name="connsiteX491" fmla="*/ 928281 w 1488880"/>
                <a:gd name="connsiteY491" fmla="*/ 459448 h 1831902"/>
                <a:gd name="connsiteX492" fmla="*/ 939671 w 1488880"/>
                <a:gd name="connsiteY492" fmla="*/ 430974 h 1831902"/>
                <a:gd name="connsiteX493" fmla="*/ 905501 w 1488880"/>
                <a:gd name="connsiteY493" fmla="*/ 362636 h 1831902"/>
                <a:gd name="connsiteX494" fmla="*/ 922586 w 1488880"/>
                <a:gd name="connsiteY494" fmla="*/ 351246 h 1831902"/>
                <a:gd name="connsiteX495" fmla="*/ 933976 w 1488880"/>
                <a:gd name="connsiteY495" fmla="*/ 334162 h 1831902"/>
                <a:gd name="connsiteX496" fmla="*/ 939671 w 1488880"/>
                <a:gd name="connsiteY496" fmla="*/ 362636 h 1831902"/>
                <a:gd name="connsiteX497" fmla="*/ 945366 w 1488880"/>
                <a:gd name="connsiteY497" fmla="*/ 402499 h 1831902"/>
                <a:gd name="connsiteX498" fmla="*/ 973841 w 1488880"/>
                <a:gd name="connsiteY498" fmla="*/ 396805 h 1831902"/>
                <a:gd name="connsiteX499" fmla="*/ 996621 w 1488880"/>
                <a:gd name="connsiteY499" fmla="*/ 356941 h 1831902"/>
                <a:gd name="connsiteX500" fmla="*/ 973841 w 1488880"/>
                <a:gd name="connsiteY500" fmla="*/ 374025 h 1831902"/>
                <a:gd name="connsiteX501" fmla="*/ 956756 w 1488880"/>
                <a:gd name="connsiteY501" fmla="*/ 408194 h 1831902"/>
                <a:gd name="connsiteX502" fmla="*/ 956756 w 1488880"/>
                <a:gd name="connsiteY502" fmla="*/ 544870 h 1831902"/>
                <a:gd name="connsiteX503" fmla="*/ 962451 w 1488880"/>
                <a:gd name="connsiteY503" fmla="*/ 738495 h 1831902"/>
                <a:gd name="connsiteX504" fmla="*/ 1036486 w 1488880"/>
                <a:gd name="connsiteY504" fmla="*/ 727105 h 1831902"/>
                <a:gd name="connsiteX505" fmla="*/ 1042181 w 1488880"/>
                <a:gd name="connsiteY505" fmla="*/ 692936 h 1831902"/>
                <a:gd name="connsiteX506" fmla="*/ 1053571 w 1488880"/>
                <a:gd name="connsiteY506" fmla="*/ 658767 h 1831902"/>
                <a:gd name="connsiteX507" fmla="*/ 1059266 w 1488880"/>
                <a:gd name="connsiteY507" fmla="*/ 635988 h 1831902"/>
                <a:gd name="connsiteX508" fmla="*/ 1076351 w 1488880"/>
                <a:gd name="connsiteY508" fmla="*/ 601819 h 1831902"/>
                <a:gd name="connsiteX509" fmla="*/ 1082046 w 1488880"/>
                <a:gd name="connsiteY509" fmla="*/ 567650 h 1831902"/>
                <a:gd name="connsiteX510" fmla="*/ 1116216 w 1488880"/>
                <a:gd name="connsiteY510" fmla="*/ 544870 h 1831902"/>
                <a:gd name="connsiteX511" fmla="*/ 1127606 w 1488880"/>
                <a:gd name="connsiteY511" fmla="*/ 527786 h 1831902"/>
                <a:gd name="connsiteX512" fmla="*/ 1110521 w 1488880"/>
                <a:gd name="connsiteY512" fmla="*/ 522091 h 1831902"/>
                <a:gd name="connsiteX513" fmla="*/ 1116216 w 1488880"/>
                <a:gd name="connsiteY513" fmla="*/ 482227 h 1831902"/>
                <a:gd name="connsiteX514" fmla="*/ 1121911 w 1488880"/>
                <a:gd name="connsiteY514" fmla="*/ 430974 h 1831902"/>
                <a:gd name="connsiteX515" fmla="*/ 1184555 w 1488880"/>
                <a:gd name="connsiteY515" fmla="*/ 448058 h 1831902"/>
                <a:gd name="connsiteX516" fmla="*/ 1201640 w 1488880"/>
                <a:gd name="connsiteY516" fmla="*/ 470837 h 1831902"/>
                <a:gd name="connsiteX517" fmla="*/ 1207335 w 1488880"/>
                <a:gd name="connsiteY517" fmla="*/ 505006 h 1831902"/>
                <a:gd name="connsiteX518" fmla="*/ 1195945 w 1488880"/>
                <a:gd name="connsiteY518" fmla="*/ 522091 h 1831902"/>
                <a:gd name="connsiteX519" fmla="*/ 1156080 w 1488880"/>
                <a:gd name="connsiteY519" fmla="*/ 556260 h 1831902"/>
                <a:gd name="connsiteX520" fmla="*/ 1144691 w 1488880"/>
                <a:gd name="connsiteY520" fmla="*/ 579039 h 1831902"/>
                <a:gd name="connsiteX521" fmla="*/ 1110521 w 1488880"/>
                <a:gd name="connsiteY521" fmla="*/ 635988 h 1831902"/>
                <a:gd name="connsiteX522" fmla="*/ 1087741 w 1488880"/>
                <a:gd name="connsiteY522" fmla="*/ 698631 h 1831902"/>
                <a:gd name="connsiteX523" fmla="*/ 1076351 w 1488880"/>
                <a:gd name="connsiteY523" fmla="*/ 721410 h 1831902"/>
                <a:gd name="connsiteX524" fmla="*/ 1013706 w 1488880"/>
                <a:gd name="connsiteY524" fmla="*/ 772663 h 1831902"/>
                <a:gd name="connsiteX525" fmla="*/ 996621 w 1488880"/>
                <a:gd name="connsiteY525" fmla="*/ 778358 h 1831902"/>
                <a:gd name="connsiteX526" fmla="*/ 968146 w 1488880"/>
                <a:gd name="connsiteY526" fmla="*/ 801138 h 1831902"/>
                <a:gd name="connsiteX527" fmla="*/ 962451 w 1488880"/>
                <a:gd name="connsiteY527" fmla="*/ 818222 h 1831902"/>
                <a:gd name="connsiteX528" fmla="*/ 968146 w 1488880"/>
                <a:gd name="connsiteY528" fmla="*/ 920729 h 1831902"/>
                <a:gd name="connsiteX529" fmla="*/ 1047876 w 1488880"/>
                <a:gd name="connsiteY529" fmla="*/ 915034 h 1831902"/>
                <a:gd name="connsiteX530" fmla="*/ 1070656 w 1488880"/>
                <a:gd name="connsiteY530" fmla="*/ 909339 h 1831902"/>
                <a:gd name="connsiteX531" fmla="*/ 1059266 w 1488880"/>
                <a:gd name="connsiteY531" fmla="*/ 892255 h 1831902"/>
                <a:gd name="connsiteX532" fmla="*/ 1064961 w 1488880"/>
                <a:gd name="connsiteY532" fmla="*/ 846696 h 1831902"/>
                <a:gd name="connsiteX533" fmla="*/ 1104826 w 1488880"/>
                <a:gd name="connsiteY533" fmla="*/ 852391 h 1831902"/>
                <a:gd name="connsiteX534" fmla="*/ 1110521 w 1488880"/>
                <a:gd name="connsiteY534" fmla="*/ 869476 h 1831902"/>
                <a:gd name="connsiteX535" fmla="*/ 1144691 w 1488880"/>
                <a:gd name="connsiteY535" fmla="*/ 892255 h 1831902"/>
                <a:gd name="connsiteX536" fmla="*/ 1218725 w 1488880"/>
                <a:gd name="connsiteY536" fmla="*/ 852391 h 1831902"/>
                <a:gd name="connsiteX537" fmla="*/ 1235810 w 1488880"/>
                <a:gd name="connsiteY537" fmla="*/ 721410 h 1831902"/>
                <a:gd name="connsiteX538" fmla="*/ 1252895 w 1488880"/>
                <a:gd name="connsiteY538" fmla="*/ 675851 h 1831902"/>
                <a:gd name="connsiteX539" fmla="*/ 1275675 w 1488880"/>
                <a:gd name="connsiteY539" fmla="*/ 681546 h 1831902"/>
                <a:gd name="connsiteX540" fmla="*/ 1281370 w 1488880"/>
                <a:gd name="connsiteY540" fmla="*/ 698631 h 1831902"/>
                <a:gd name="connsiteX541" fmla="*/ 1269980 w 1488880"/>
                <a:gd name="connsiteY541" fmla="*/ 749884 h 1831902"/>
                <a:gd name="connsiteX542" fmla="*/ 1264285 w 1488880"/>
                <a:gd name="connsiteY542" fmla="*/ 795443 h 1831902"/>
                <a:gd name="connsiteX543" fmla="*/ 1241505 w 1488880"/>
                <a:gd name="connsiteY543" fmla="*/ 841001 h 1831902"/>
                <a:gd name="connsiteX544" fmla="*/ 1235810 w 1488880"/>
                <a:gd name="connsiteY544" fmla="*/ 858086 h 1831902"/>
                <a:gd name="connsiteX545" fmla="*/ 1275675 w 1488880"/>
                <a:gd name="connsiteY545" fmla="*/ 886560 h 1831902"/>
                <a:gd name="connsiteX546" fmla="*/ 1298455 w 1488880"/>
                <a:gd name="connsiteY546" fmla="*/ 892255 h 1831902"/>
                <a:gd name="connsiteX547" fmla="*/ 1241505 w 1488880"/>
                <a:gd name="connsiteY547" fmla="*/ 915034 h 1831902"/>
                <a:gd name="connsiteX548" fmla="*/ 1201640 w 1488880"/>
                <a:gd name="connsiteY548" fmla="*/ 926424 h 1831902"/>
                <a:gd name="connsiteX549" fmla="*/ 1190250 w 1488880"/>
                <a:gd name="connsiteY549" fmla="*/ 943508 h 1831902"/>
                <a:gd name="connsiteX550" fmla="*/ 1201640 w 1488880"/>
                <a:gd name="connsiteY550" fmla="*/ 983372 h 1831902"/>
                <a:gd name="connsiteX551" fmla="*/ 1184555 w 1488880"/>
                <a:gd name="connsiteY551" fmla="*/ 989067 h 1831902"/>
                <a:gd name="connsiteX552" fmla="*/ 1167470 w 1488880"/>
                <a:gd name="connsiteY552" fmla="*/ 977677 h 1831902"/>
                <a:gd name="connsiteX553" fmla="*/ 1156080 w 1488880"/>
                <a:gd name="connsiteY553" fmla="*/ 994762 h 1831902"/>
                <a:gd name="connsiteX554" fmla="*/ 1138996 w 1488880"/>
                <a:gd name="connsiteY554" fmla="*/ 1000457 h 1831902"/>
                <a:gd name="connsiteX555" fmla="*/ 1133301 w 1488880"/>
                <a:gd name="connsiteY555" fmla="*/ 960593 h 1831902"/>
                <a:gd name="connsiteX556" fmla="*/ 1116216 w 1488880"/>
                <a:gd name="connsiteY556" fmla="*/ 949203 h 1831902"/>
                <a:gd name="connsiteX557" fmla="*/ 1030791 w 1488880"/>
                <a:gd name="connsiteY557" fmla="*/ 954898 h 1831902"/>
                <a:gd name="connsiteX558" fmla="*/ 1013706 w 1488880"/>
                <a:gd name="connsiteY558" fmla="*/ 966288 h 1831902"/>
                <a:gd name="connsiteX559" fmla="*/ 1019401 w 1488880"/>
                <a:gd name="connsiteY559" fmla="*/ 1085879 h 1831902"/>
                <a:gd name="connsiteX560" fmla="*/ 1053571 w 1488880"/>
                <a:gd name="connsiteY560" fmla="*/ 1102964 h 1831902"/>
                <a:gd name="connsiteX561" fmla="*/ 1150385 w 1488880"/>
                <a:gd name="connsiteY561" fmla="*/ 1108659 h 1831902"/>
                <a:gd name="connsiteX562" fmla="*/ 1184555 w 1488880"/>
                <a:gd name="connsiteY562" fmla="*/ 1114353 h 1831902"/>
                <a:gd name="connsiteX563" fmla="*/ 1201640 w 1488880"/>
                <a:gd name="connsiteY563" fmla="*/ 1120048 h 1831902"/>
                <a:gd name="connsiteX564" fmla="*/ 1258590 w 1488880"/>
                <a:gd name="connsiteY564" fmla="*/ 1114353 h 1831902"/>
                <a:gd name="connsiteX565" fmla="*/ 1287065 w 1488880"/>
                <a:gd name="connsiteY565" fmla="*/ 1085879 h 1831902"/>
                <a:gd name="connsiteX566" fmla="*/ 1304150 w 1488880"/>
                <a:gd name="connsiteY566" fmla="*/ 1074490 h 1831902"/>
                <a:gd name="connsiteX567" fmla="*/ 1315540 w 1488880"/>
                <a:gd name="connsiteY567" fmla="*/ 1051710 h 1831902"/>
                <a:gd name="connsiteX568" fmla="*/ 1332625 w 1488880"/>
                <a:gd name="connsiteY568" fmla="*/ 1034626 h 1831902"/>
                <a:gd name="connsiteX569" fmla="*/ 1355405 w 1488880"/>
                <a:gd name="connsiteY569" fmla="*/ 1006152 h 1831902"/>
                <a:gd name="connsiteX570" fmla="*/ 1378185 w 1488880"/>
                <a:gd name="connsiteY570" fmla="*/ 966288 h 1831902"/>
                <a:gd name="connsiteX571" fmla="*/ 1383880 w 1488880"/>
                <a:gd name="connsiteY571" fmla="*/ 949203 h 1831902"/>
                <a:gd name="connsiteX572" fmla="*/ 1412355 w 1488880"/>
                <a:gd name="connsiteY572" fmla="*/ 926424 h 1831902"/>
                <a:gd name="connsiteX573" fmla="*/ 1418049 w 1488880"/>
                <a:gd name="connsiteY573" fmla="*/ 909339 h 1831902"/>
                <a:gd name="connsiteX574" fmla="*/ 1429439 w 1488880"/>
                <a:gd name="connsiteY574" fmla="*/ 886560 h 1831902"/>
                <a:gd name="connsiteX575" fmla="*/ 1418049 w 1488880"/>
                <a:gd name="connsiteY575" fmla="*/ 852391 h 1831902"/>
                <a:gd name="connsiteX576" fmla="*/ 1429439 w 1488880"/>
                <a:gd name="connsiteY576" fmla="*/ 795443 h 1831902"/>
                <a:gd name="connsiteX577" fmla="*/ 1446524 w 1488880"/>
                <a:gd name="connsiteY577" fmla="*/ 772663 h 1831902"/>
                <a:gd name="connsiteX578" fmla="*/ 1469304 w 1488880"/>
                <a:gd name="connsiteY578" fmla="*/ 761274 h 1831902"/>
                <a:gd name="connsiteX579" fmla="*/ 1429439 w 1488880"/>
                <a:gd name="connsiteY579" fmla="*/ 254434 h 1831902"/>
                <a:gd name="connsiteX0" fmla="*/ 1429439 w 1524889"/>
                <a:gd name="connsiteY0" fmla="*/ 207332 h 1784800"/>
                <a:gd name="connsiteX1" fmla="*/ 1523391 w 1524889"/>
                <a:gd name="connsiteY1" fmla="*/ 26249 h 1784800"/>
                <a:gd name="connsiteX2" fmla="*/ 1486389 w 1524889"/>
                <a:gd name="connsiteY2" fmla="*/ 725561 h 1784800"/>
                <a:gd name="connsiteX3" fmla="*/ 1474999 w 1524889"/>
                <a:gd name="connsiteY3" fmla="*/ 771120 h 1784800"/>
                <a:gd name="connsiteX4" fmla="*/ 1457914 w 1524889"/>
                <a:gd name="connsiteY4" fmla="*/ 833763 h 1784800"/>
                <a:gd name="connsiteX5" fmla="*/ 1452219 w 1524889"/>
                <a:gd name="connsiteY5" fmla="*/ 856543 h 1784800"/>
                <a:gd name="connsiteX6" fmla="*/ 1446524 w 1524889"/>
                <a:gd name="connsiteY6" fmla="*/ 890712 h 1784800"/>
                <a:gd name="connsiteX7" fmla="*/ 1412355 w 1524889"/>
                <a:gd name="connsiteY7" fmla="*/ 913491 h 1784800"/>
                <a:gd name="connsiteX8" fmla="*/ 1361100 w 1524889"/>
                <a:gd name="connsiteY8" fmla="*/ 970439 h 1784800"/>
                <a:gd name="connsiteX9" fmla="*/ 1338320 w 1524889"/>
                <a:gd name="connsiteY9" fmla="*/ 1021693 h 1784800"/>
                <a:gd name="connsiteX10" fmla="*/ 1315540 w 1524889"/>
                <a:gd name="connsiteY10" fmla="*/ 1067251 h 1784800"/>
                <a:gd name="connsiteX11" fmla="*/ 1298455 w 1524889"/>
                <a:gd name="connsiteY11" fmla="*/ 1095725 h 1784800"/>
                <a:gd name="connsiteX12" fmla="*/ 1281370 w 1524889"/>
                <a:gd name="connsiteY12" fmla="*/ 1101420 h 1784800"/>
                <a:gd name="connsiteX13" fmla="*/ 1235810 w 1524889"/>
                <a:gd name="connsiteY13" fmla="*/ 1118505 h 1784800"/>
                <a:gd name="connsiteX14" fmla="*/ 1218725 w 1524889"/>
                <a:gd name="connsiteY14" fmla="*/ 1129894 h 1784800"/>
                <a:gd name="connsiteX15" fmla="*/ 1224420 w 1524889"/>
                <a:gd name="connsiteY15" fmla="*/ 1152674 h 1784800"/>
                <a:gd name="connsiteX16" fmla="*/ 1241505 w 1524889"/>
                <a:gd name="connsiteY16" fmla="*/ 1158369 h 1784800"/>
                <a:gd name="connsiteX17" fmla="*/ 1281370 w 1524889"/>
                <a:gd name="connsiteY17" fmla="*/ 1186843 h 1784800"/>
                <a:gd name="connsiteX18" fmla="*/ 1315540 w 1524889"/>
                <a:gd name="connsiteY18" fmla="*/ 1209622 h 1784800"/>
                <a:gd name="connsiteX19" fmla="*/ 1326930 w 1524889"/>
                <a:gd name="connsiteY19" fmla="*/ 1226707 h 1784800"/>
                <a:gd name="connsiteX20" fmla="*/ 1338320 w 1524889"/>
                <a:gd name="connsiteY20" fmla="*/ 1260876 h 1784800"/>
                <a:gd name="connsiteX21" fmla="*/ 1344015 w 1524889"/>
                <a:gd name="connsiteY21" fmla="*/ 1277960 h 1784800"/>
                <a:gd name="connsiteX22" fmla="*/ 1355405 w 1524889"/>
                <a:gd name="connsiteY22" fmla="*/ 1300739 h 1784800"/>
                <a:gd name="connsiteX23" fmla="*/ 1366795 w 1524889"/>
                <a:gd name="connsiteY23" fmla="*/ 1334908 h 1784800"/>
                <a:gd name="connsiteX24" fmla="*/ 1372490 w 1524889"/>
                <a:gd name="connsiteY24" fmla="*/ 1351993 h 1784800"/>
                <a:gd name="connsiteX25" fmla="*/ 1406660 w 1524889"/>
                <a:gd name="connsiteY25" fmla="*/ 1408941 h 1784800"/>
                <a:gd name="connsiteX26" fmla="*/ 1418049 w 1524889"/>
                <a:gd name="connsiteY26" fmla="*/ 1443110 h 1784800"/>
                <a:gd name="connsiteX27" fmla="*/ 1429439 w 1524889"/>
                <a:gd name="connsiteY27" fmla="*/ 1460195 h 1784800"/>
                <a:gd name="connsiteX28" fmla="*/ 1446524 w 1524889"/>
                <a:gd name="connsiteY28" fmla="*/ 1511448 h 1784800"/>
                <a:gd name="connsiteX29" fmla="*/ 1457914 w 1524889"/>
                <a:gd name="connsiteY29" fmla="*/ 1528533 h 1784800"/>
                <a:gd name="connsiteX30" fmla="*/ 1474999 w 1524889"/>
                <a:gd name="connsiteY30" fmla="*/ 1579786 h 1784800"/>
                <a:gd name="connsiteX31" fmla="*/ 1480694 w 1524889"/>
                <a:gd name="connsiteY31" fmla="*/ 1625345 h 1784800"/>
                <a:gd name="connsiteX32" fmla="*/ 1486389 w 1524889"/>
                <a:gd name="connsiteY32" fmla="*/ 1659514 h 1784800"/>
                <a:gd name="connsiteX33" fmla="*/ 1480694 w 1524889"/>
                <a:gd name="connsiteY33" fmla="*/ 1733547 h 1784800"/>
                <a:gd name="connsiteX34" fmla="*/ 1440829 w 1524889"/>
                <a:gd name="connsiteY34" fmla="*/ 1682293 h 1784800"/>
                <a:gd name="connsiteX35" fmla="*/ 1429439 w 1524889"/>
                <a:gd name="connsiteY35" fmla="*/ 1613955 h 1784800"/>
                <a:gd name="connsiteX36" fmla="*/ 1418049 w 1524889"/>
                <a:gd name="connsiteY36" fmla="*/ 1596871 h 1784800"/>
                <a:gd name="connsiteX37" fmla="*/ 1412355 w 1524889"/>
                <a:gd name="connsiteY37" fmla="*/ 1579786 h 1784800"/>
                <a:gd name="connsiteX38" fmla="*/ 1395270 w 1524889"/>
                <a:gd name="connsiteY38" fmla="*/ 1568396 h 1784800"/>
                <a:gd name="connsiteX39" fmla="*/ 1389575 w 1524889"/>
                <a:gd name="connsiteY39" fmla="*/ 1528533 h 1784800"/>
                <a:gd name="connsiteX40" fmla="*/ 1378185 w 1524889"/>
                <a:gd name="connsiteY40" fmla="*/ 1494364 h 1784800"/>
                <a:gd name="connsiteX41" fmla="*/ 1372490 w 1524889"/>
                <a:gd name="connsiteY41" fmla="*/ 1471584 h 1784800"/>
                <a:gd name="connsiteX42" fmla="*/ 1355405 w 1524889"/>
                <a:gd name="connsiteY42" fmla="*/ 1448805 h 1784800"/>
                <a:gd name="connsiteX43" fmla="*/ 1349710 w 1524889"/>
                <a:gd name="connsiteY43" fmla="*/ 1408941 h 1784800"/>
                <a:gd name="connsiteX44" fmla="*/ 1338320 w 1524889"/>
                <a:gd name="connsiteY44" fmla="*/ 1374772 h 1784800"/>
                <a:gd name="connsiteX45" fmla="*/ 1321235 w 1524889"/>
                <a:gd name="connsiteY45" fmla="*/ 1329214 h 1784800"/>
                <a:gd name="connsiteX46" fmla="*/ 1315540 w 1524889"/>
                <a:gd name="connsiteY46" fmla="*/ 1283655 h 1784800"/>
                <a:gd name="connsiteX47" fmla="*/ 1298455 w 1524889"/>
                <a:gd name="connsiteY47" fmla="*/ 1277960 h 1784800"/>
                <a:gd name="connsiteX48" fmla="*/ 1281370 w 1524889"/>
                <a:gd name="connsiteY48" fmla="*/ 1266570 h 1784800"/>
                <a:gd name="connsiteX49" fmla="*/ 1247200 w 1524889"/>
                <a:gd name="connsiteY49" fmla="*/ 1255181 h 1784800"/>
                <a:gd name="connsiteX50" fmla="*/ 1213030 w 1524889"/>
                <a:gd name="connsiteY50" fmla="*/ 1232401 h 1784800"/>
                <a:gd name="connsiteX51" fmla="*/ 1178860 w 1524889"/>
                <a:gd name="connsiteY51" fmla="*/ 1221012 h 1784800"/>
                <a:gd name="connsiteX52" fmla="*/ 1173165 w 1524889"/>
                <a:gd name="connsiteY52" fmla="*/ 1277960 h 1784800"/>
                <a:gd name="connsiteX53" fmla="*/ 1156080 w 1524889"/>
                <a:gd name="connsiteY53" fmla="*/ 1289350 h 1784800"/>
                <a:gd name="connsiteX54" fmla="*/ 1161775 w 1524889"/>
                <a:gd name="connsiteY54" fmla="*/ 1312129 h 1784800"/>
                <a:gd name="connsiteX55" fmla="*/ 1167470 w 1524889"/>
                <a:gd name="connsiteY55" fmla="*/ 1329214 h 1784800"/>
                <a:gd name="connsiteX56" fmla="*/ 1190250 w 1524889"/>
                <a:gd name="connsiteY56" fmla="*/ 1351993 h 1784800"/>
                <a:gd name="connsiteX57" fmla="*/ 1201640 w 1524889"/>
                <a:gd name="connsiteY57" fmla="*/ 1369077 h 1784800"/>
                <a:gd name="connsiteX58" fmla="*/ 1201640 w 1524889"/>
                <a:gd name="connsiteY58" fmla="*/ 1414636 h 1784800"/>
                <a:gd name="connsiteX59" fmla="*/ 1235810 w 1524889"/>
                <a:gd name="connsiteY59" fmla="*/ 1431721 h 1784800"/>
                <a:gd name="connsiteX60" fmla="*/ 1275675 w 1524889"/>
                <a:gd name="connsiteY60" fmla="*/ 1448805 h 1784800"/>
                <a:gd name="connsiteX61" fmla="*/ 1252895 w 1524889"/>
                <a:gd name="connsiteY61" fmla="*/ 1460195 h 1784800"/>
                <a:gd name="connsiteX62" fmla="*/ 1241505 w 1524889"/>
                <a:gd name="connsiteY62" fmla="*/ 1477279 h 1784800"/>
                <a:gd name="connsiteX63" fmla="*/ 1224420 w 1524889"/>
                <a:gd name="connsiteY63" fmla="*/ 1488669 h 1784800"/>
                <a:gd name="connsiteX64" fmla="*/ 1201640 w 1524889"/>
                <a:gd name="connsiteY64" fmla="*/ 1471584 h 1784800"/>
                <a:gd name="connsiteX65" fmla="*/ 1178860 w 1524889"/>
                <a:gd name="connsiteY65" fmla="*/ 1448805 h 1784800"/>
                <a:gd name="connsiteX66" fmla="*/ 1173165 w 1524889"/>
                <a:gd name="connsiteY66" fmla="*/ 1426026 h 1784800"/>
                <a:gd name="connsiteX67" fmla="*/ 1167470 w 1524889"/>
                <a:gd name="connsiteY67" fmla="*/ 1397552 h 1784800"/>
                <a:gd name="connsiteX68" fmla="*/ 1150385 w 1524889"/>
                <a:gd name="connsiteY68" fmla="*/ 1391857 h 1784800"/>
                <a:gd name="connsiteX69" fmla="*/ 1138996 w 1524889"/>
                <a:gd name="connsiteY69" fmla="*/ 1374772 h 1784800"/>
                <a:gd name="connsiteX70" fmla="*/ 1121911 w 1524889"/>
                <a:gd name="connsiteY70" fmla="*/ 1369077 h 1784800"/>
                <a:gd name="connsiteX71" fmla="*/ 1104826 w 1524889"/>
                <a:gd name="connsiteY71" fmla="*/ 1357688 h 1784800"/>
                <a:gd name="connsiteX72" fmla="*/ 1064961 w 1524889"/>
                <a:gd name="connsiteY72" fmla="*/ 1346298 h 1784800"/>
                <a:gd name="connsiteX73" fmla="*/ 1030791 w 1524889"/>
                <a:gd name="connsiteY73" fmla="*/ 1317824 h 1784800"/>
                <a:gd name="connsiteX74" fmla="*/ 1019401 w 1524889"/>
                <a:gd name="connsiteY74" fmla="*/ 1300739 h 1784800"/>
                <a:gd name="connsiteX75" fmla="*/ 1002316 w 1524889"/>
                <a:gd name="connsiteY75" fmla="*/ 1289350 h 1784800"/>
                <a:gd name="connsiteX76" fmla="*/ 996621 w 1524889"/>
                <a:gd name="connsiteY76" fmla="*/ 1272265 h 1784800"/>
                <a:gd name="connsiteX77" fmla="*/ 962451 w 1524889"/>
                <a:gd name="connsiteY77" fmla="*/ 1255181 h 1784800"/>
                <a:gd name="connsiteX78" fmla="*/ 945366 w 1524889"/>
                <a:gd name="connsiteY78" fmla="*/ 1260876 h 1784800"/>
                <a:gd name="connsiteX79" fmla="*/ 928281 w 1524889"/>
                <a:gd name="connsiteY79" fmla="*/ 1295045 h 1784800"/>
                <a:gd name="connsiteX80" fmla="*/ 933976 w 1524889"/>
                <a:gd name="connsiteY80" fmla="*/ 1363383 h 1784800"/>
                <a:gd name="connsiteX81" fmla="*/ 968146 w 1524889"/>
                <a:gd name="connsiteY81" fmla="*/ 1397552 h 1784800"/>
                <a:gd name="connsiteX82" fmla="*/ 1002316 w 1524889"/>
                <a:gd name="connsiteY82" fmla="*/ 1408941 h 1784800"/>
                <a:gd name="connsiteX83" fmla="*/ 1008011 w 1524889"/>
                <a:gd name="connsiteY83" fmla="*/ 1426026 h 1784800"/>
                <a:gd name="connsiteX84" fmla="*/ 1025096 w 1524889"/>
                <a:gd name="connsiteY84" fmla="*/ 1431721 h 1784800"/>
                <a:gd name="connsiteX85" fmla="*/ 1064961 w 1524889"/>
                <a:gd name="connsiteY85" fmla="*/ 1437415 h 1784800"/>
                <a:gd name="connsiteX86" fmla="*/ 1059266 w 1524889"/>
                <a:gd name="connsiteY86" fmla="*/ 1465889 h 1784800"/>
                <a:gd name="connsiteX87" fmla="*/ 1047876 w 1524889"/>
                <a:gd name="connsiteY87" fmla="*/ 1482974 h 1784800"/>
                <a:gd name="connsiteX88" fmla="*/ 1076351 w 1524889"/>
                <a:gd name="connsiteY88" fmla="*/ 1505753 h 1784800"/>
                <a:gd name="connsiteX89" fmla="*/ 1110521 w 1524889"/>
                <a:gd name="connsiteY89" fmla="*/ 1534227 h 1784800"/>
                <a:gd name="connsiteX90" fmla="*/ 1150385 w 1524889"/>
                <a:gd name="connsiteY90" fmla="*/ 1545617 h 1784800"/>
                <a:gd name="connsiteX91" fmla="*/ 1184555 w 1524889"/>
                <a:gd name="connsiteY91" fmla="*/ 1557007 h 1784800"/>
                <a:gd name="connsiteX92" fmla="*/ 1201640 w 1524889"/>
                <a:gd name="connsiteY92" fmla="*/ 1562702 h 1784800"/>
                <a:gd name="connsiteX93" fmla="*/ 1207335 w 1524889"/>
                <a:gd name="connsiteY93" fmla="*/ 1579786 h 1784800"/>
                <a:gd name="connsiteX94" fmla="*/ 1218725 w 1524889"/>
                <a:gd name="connsiteY94" fmla="*/ 1602565 h 1784800"/>
                <a:gd name="connsiteX95" fmla="*/ 1207335 w 1524889"/>
                <a:gd name="connsiteY95" fmla="*/ 1631040 h 1784800"/>
                <a:gd name="connsiteX96" fmla="*/ 1195945 w 1524889"/>
                <a:gd name="connsiteY96" fmla="*/ 1613955 h 1784800"/>
                <a:gd name="connsiteX97" fmla="*/ 1121911 w 1524889"/>
                <a:gd name="connsiteY97" fmla="*/ 1596871 h 1784800"/>
                <a:gd name="connsiteX98" fmla="*/ 1161775 w 1524889"/>
                <a:gd name="connsiteY98" fmla="*/ 1636734 h 1784800"/>
                <a:gd name="connsiteX99" fmla="*/ 1178860 w 1524889"/>
                <a:gd name="connsiteY99" fmla="*/ 1670903 h 1784800"/>
                <a:gd name="connsiteX100" fmla="*/ 1156080 w 1524889"/>
                <a:gd name="connsiteY100" fmla="*/ 1682293 h 1784800"/>
                <a:gd name="connsiteX101" fmla="*/ 1104826 w 1524889"/>
                <a:gd name="connsiteY101" fmla="*/ 1676598 h 1784800"/>
                <a:gd name="connsiteX102" fmla="*/ 1087741 w 1524889"/>
                <a:gd name="connsiteY102" fmla="*/ 1670903 h 1784800"/>
                <a:gd name="connsiteX103" fmla="*/ 1064961 w 1524889"/>
                <a:gd name="connsiteY103" fmla="*/ 1551312 h 1784800"/>
                <a:gd name="connsiteX104" fmla="*/ 1019401 w 1524889"/>
                <a:gd name="connsiteY104" fmla="*/ 1539922 h 1784800"/>
                <a:gd name="connsiteX105" fmla="*/ 1008011 w 1524889"/>
                <a:gd name="connsiteY105" fmla="*/ 1562702 h 1784800"/>
                <a:gd name="connsiteX106" fmla="*/ 996621 w 1524889"/>
                <a:gd name="connsiteY106" fmla="*/ 1579786 h 1784800"/>
                <a:gd name="connsiteX107" fmla="*/ 1002316 w 1524889"/>
                <a:gd name="connsiteY107" fmla="*/ 1659514 h 1784800"/>
                <a:gd name="connsiteX108" fmla="*/ 1008011 w 1524889"/>
                <a:gd name="connsiteY108" fmla="*/ 1676598 h 1784800"/>
                <a:gd name="connsiteX109" fmla="*/ 1025096 w 1524889"/>
                <a:gd name="connsiteY109" fmla="*/ 1682293 h 1784800"/>
                <a:gd name="connsiteX110" fmla="*/ 1025096 w 1524889"/>
                <a:gd name="connsiteY110" fmla="*/ 1716462 h 1784800"/>
                <a:gd name="connsiteX111" fmla="*/ 1002316 w 1524889"/>
                <a:gd name="connsiteY111" fmla="*/ 1784800 h 1784800"/>
                <a:gd name="connsiteX112" fmla="*/ 996621 w 1524889"/>
                <a:gd name="connsiteY112" fmla="*/ 1767716 h 1784800"/>
                <a:gd name="connsiteX113" fmla="*/ 990926 w 1524889"/>
                <a:gd name="connsiteY113" fmla="*/ 1739241 h 1784800"/>
                <a:gd name="connsiteX114" fmla="*/ 973841 w 1524889"/>
                <a:gd name="connsiteY114" fmla="*/ 1750631 h 1784800"/>
                <a:gd name="connsiteX115" fmla="*/ 945366 w 1524889"/>
                <a:gd name="connsiteY115" fmla="*/ 1756326 h 1784800"/>
                <a:gd name="connsiteX116" fmla="*/ 905501 w 1524889"/>
                <a:gd name="connsiteY116" fmla="*/ 1744936 h 1784800"/>
                <a:gd name="connsiteX117" fmla="*/ 899806 w 1524889"/>
                <a:gd name="connsiteY117" fmla="*/ 1727852 h 1784800"/>
                <a:gd name="connsiteX118" fmla="*/ 922586 w 1524889"/>
                <a:gd name="connsiteY118" fmla="*/ 1705072 h 1784800"/>
                <a:gd name="connsiteX119" fmla="*/ 945366 w 1524889"/>
                <a:gd name="connsiteY119" fmla="*/ 1693683 h 1784800"/>
                <a:gd name="connsiteX120" fmla="*/ 956756 w 1524889"/>
                <a:gd name="connsiteY120" fmla="*/ 1676598 h 1784800"/>
                <a:gd name="connsiteX121" fmla="*/ 968146 w 1524889"/>
                <a:gd name="connsiteY121" fmla="*/ 1642429 h 1784800"/>
                <a:gd name="connsiteX122" fmla="*/ 973841 w 1524889"/>
                <a:gd name="connsiteY122" fmla="*/ 1596871 h 1784800"/>
                <a:gd name="connsiteX123" fmla="*/ 996621 w 1524889"/>
                <a:gd name="connsiteY123" fmla="*/ 1562702 h 1784800"/>
                <a:gd name="connsiteX124" fmla="*/ 990926 w 1524889"/>
                <a:gd name="connsiteY124" fmla="*/ 1545617 h 1784800"/>
                <a:gd name="connsiteX125" fmla="*/ 1002316 w 1524889"/>
                <a:gd name="connsiteY125" fmla="*/ 1511448 h 1784800"/>
                <a:gd name="connsiteX126" fmla="*/ 979536 w 1524889"/>
                <a:gd name="connsiteY126" fmla="*/ 1482974 h 1784800"/>
                <a:gd name="connsiteX127" fmla="*/ 939671 w 1524889"/>
                <a:gd name="connsiteY127" fmla="*/ 1454500 h 1784800"/>
                <a:gd name="connsiteX128" fmla="*/ 933976 w 1524889"/>
                <a:gd name="connsiteY128" fmla="*/ 1477279 h 1784800"/>
                <a:gd name="connsiteX129" fmla="*/ 922586 w 1524889"/>
                <a:gd name="connsiteY129" fmla="*/ 1568396 h 1784800"/>
                <a:gd name="connsiteX130" fmla="*/ 905501 w 1524889"/>
                <a:gd name="connsiteY130" fmla="*/ 1562702 h 1784800"/>
                <a:gd name="connsiteX131" fmla="*/ 922586 w 1524889"/>
                <a:gd name="connsiteY131" fmla="*/ 1482974 h 1784800"/>
                <a:gd name="connsiteX132" fmla="*/ 916891 w 1524889"/>
                <a:gd name="connsiteY132" fmla="*/ 1448805 h 1784800"/>
                <a:gd name="connsiteX133" fmla="*/ 905501 w 1524889"/>
                <a:gd name="connsiteY133" fmla="*/ 1431721 h 1784800"/>
                <a:gd name="connsiteX134" fmla="*/ 888416 w 1524889"/>
                <a:gd name="connsiteY134" fmla="*/ 1374772 h 1784800"/>
                <a:gd name="connsiteX135" fmla="*/ 865637 w 1524889"/>
                <a:gd name="connsiteY135" fmla="*/ 1346298 h 1784800"/>
                <a:gd name="connsiteX136" fmla="*/ 848552 w 1524889"/>
                <a:gd name="connsiteY136" fmla="*/ 1357688 h 1784800"/>
                <a:gd name="connsiteX137" fmla="*/ 831467 w 1524889"/>
                <a:gd name="connsiteY137" fmla="*/ 1397552 h 1784800"/>
                <a:gd name="connsiteX138" fmla="*/ 825772 w 1524889"/>
                <a:gd name="connsiteY138" fmla="*/ 1414636 h 1784800"/>
                <a:gd name="connsiteX139" fmla="*/ 802992 w 1524889"/>
                <a:gd name="connsiteY139" fmla="*/ 1437415 h 1784800"/>
                <a:gd name="connsiteX140" fmla="*/ 785907 w 1524889"/>
                <a:gd name="connsiteY140" fmla="*/ 1471584 h 1784800"/>
                <a:gd name="connsiteX141" fmla="*/ 797297 w 1524889"/>
                <a:gd name="connsiteY141" fmla="*/ 1505753 h 1784800"/>
                <a:gd name="connsiteX142" fmla="*/ 808687 w 1524889"/>
                <a:gd name="connsiteY142" fmla="*/ 1562702 h 1784800"/>
                <a:gd name="connsiteX143" fmla="*/ 825772 w 1524889"/>
                <a:gd name="connsiteY143" fmla="*/ 1574091 h 1784800"/>
                <a:gd name="connsiteX144" fmla="*/ 820077 w 1524889"/>
                <a:gd name="connsiteY144" fmla="*/ 1613955 h 1784800"/>
                <a:gd name="connsiteX145" fmla="*/ 802992 w 1524889"/>
                <a:gd name="connsiteY145" fmla="*/ 1608260 h 1784800"/>
                <a:gd name="connsiteX146" fmla="*/ 797297 w 1524889"/>
                <a:gd name="connsiteY146" fmla="*/ 1591176 h 1784800"/>
                <a:gd name="connsiteX147" fmla="*/ 780212 w 1524889"/>
                <a:gd name="connsiteY147" fmla="*/ 1579786 h 1784800"/>
                <a:gd name="connsiteX148" fmla="*/ 740347 w 1524889"/>
                <a:gd name="connsiteY148" fmla="*/ 1596871 h 1784800"/>
                <a:gd name="connsiteX149" fmla="*/ 734652 w 1524889"/>
                <a:gd name="connsiteY149" fmla="*/ 1613955 h 1784800"/>
                <a:gd name="connsiteX150" fmla="*/ 711872 w 1524889"/>
                <a:gd name="connsiteY150" fmla="*/ 1648124 h 1784800"/>
                <a:gd name="connsiteX151" fmla="*/ 723262 w 1524889"/>
                <a:gd name="connsiteY151" fmla="*/ 1687988 h 1784800"/>
                <a:gd name="connsiteX152" fmla="*/ 728957 w 1524889"/>
                <a:gd name="connsiteY152" fmla="*/ 1705072 h 1784800"/>
                <a:gd name="connsiteX153" fmla="*/ 723262 w 1524889"/>
                <a:gd name="connsiteY153" fmla="*/ 1733547 h 1784800"/>
                <a:gd name="connsiteX154" fmla="*/ 706177 w 1524889"/>
                <a:gd name="connsiteY154" fmla="*/ 1739241 h 1784800"/>
                <a:gd name="connsiteX155" fmla="*/ 700482 w 1524889"/>
                <a:gd name="connsiteY155" fmla="*/ 1716462 h 1784800"/>
                <a:gd name="connsiteX156" fmla="*/ 666312 w 1524889"/>
                <a:gd name="connsiteY156" fmla="*/ 1693683 h 1784800"/>
                <a:gd name="connsiteX157" fmla="*/ 586583 w 1524889"/>
                <a:gd name="connsiteY157" fmla="*/ 1682293 h 1784800"/>
                <a:gd name="connsiteX158" fmla="*/ 615058 w 1524889"/>
                <a:gd name="connsiteY158" fmla="*/ 1670903 h 1784800"/>
                <a:gd name="connsiteX159" fmla="*/ 649227 w 1524889"/>
                <a:gd name="connsiteY159" fmla="*/ 1665209 h 1784800"/>
                <a:gd name="connsiteX160" fmla="*/ 637837 w 1524889"/>
                <a:gd name="connsiteY160" fmla="*/ 1625345 h 1784800"/>
                <a:gd name="connsiteX161" fmla="*/ 677702 w 1524889"/>
                <a:gd name="connsiteY161" fmla="*/ 1602565 h 1784800"/>
                <a:gd name="connsiteX162" fmla="*/ 694787 w 1524889"/>
                <a:gd name="connsiteY162" fmla="*/ 1596871 h 1784800"/>
                <a:gd name="connsiteX163" fmla="*/ 700482 w 1524889"/>
                <a:gd name="connsiteY163" fmla="*/ 1579786 h 1784800"/>
                <a:gd name="connsiteX164" fmla="*/ 717567 w 1524889"/>
                <a:gd name="connsiteY164" fmla="*/ 1568396 h 1784800"/>
                <a:gd name="connsiteX165" fmla="*/ 728957 w 1524889"/>
                <a:gd name="connsiteY165" fmla="*/ 1551312 h 1784800"/>
                <a:gd name="connsiteX166" fmla="*/ 723262 w 1524889"/>
                <a:gd name="connsiteY166" fmla="*/ 1522838 h 1784800"/>
                <a:gd name="connsiteX167" fmla="*/ 672007 w 1524889"/>
                <a:gd name="connsiteY167" fmla="*/ 1511448 h 1784800"/>
                <a:gd name="connsiteX168" fmla="*/ 637837 w 1524889"/>
                <a:gd name="connsiteY168" fmla="*/ 1494364 h 1784800"/>
                <a:gd name="connsiteX169" fmla="*/ 632142 w 1524889"/>
                <a:gd name="connsiteY169" fmla="*/ 1477279 h 1784800"/>
                <a:gd name="connsiteX170" fmla="*/ 620752 w 1524889"/>
                <a:gd name="connsiteY170" fmla="*/ 1460195 h 1784800"/>
                <a:gd name="connsiteX171" fmla="*/ 637837 w 1524889"/>
                <a:gd name="connsiteY171" fmla="*/ 1454500 h 1784800"/>
                <a:gd name="connsiteX172" fmla="*/ 728957 w 1524889"/>
                <a:gd name="connsiteY172" fmla="*/ 1443110 h 1784800"/>
                <a:gd name="connsiteX173" fmla="*/ 751737 w 1524889"/>
                <a:gd name="connsiteY173" fmla="*/ 1431721 h 1784800"/>
                <a:gd name="connsiteX174" fmla="*/ 763127 w 1524889"/>
                <a:gd name="connsiteY174" fmla="*/ 1414636 h 1784800"/>
                <a:gd name="connsiteX175" fmla="*/ 797297 w 1524889"/>
                <a:gd name="connsiteY175" fmla="*/ 1397552 h 1784800"/>
                <a:gd name="connsiteX176" fmla="*/ 808687 w 1524889"/>
                <a:gd name="connsiteY176" fmla="*/ 1380467 h 1784800"/>
                <a:gd name="connsiteX177" fmla="*/ 825772 w 1524889"/>
                <a:gd name="connsiteY177" fmla="*/ 1363383 h 1784800"/>
                <a:gd name="connsiteX178" fmla="*/ 854247 w 1524889"/>
                <a:gd name="connsiteY178" fmla="*/ 1317824 h 1784800"/>
                <a:gd name="connsiteX179" fmla="*/ 865637 w 1524889"/>
                <a:gd name="connsiteY179" fmla="*/ 1289350 h 1784800"/>
                <a:gd name="connsiteX180" fmla="*/ 905501 w 1524889"/>
                <a:gd name="connsiteY180" fmla="*/ 1266570 h 1784800"/>
                <a:gd name="connsiteX181" fmla="*/ 956756 w 1524889"/>
                <a:gd name="connsiteY181" fmla="*/ 1255181 h 1784800"/>
                <a:gd name="connsiteX182" fmla="*/ 951061 w 1524889"/>
                <a:gd name="connsiteY182" fmla="*/ 1238096 h 1784800"/>
                <a:gd name="connsiteX183" fmla="*/ 945366 w 1524889"/>
                <a:gd name="connsiteY183" fmla="*/ 1175453 h 1784800"/>
                <a:gd name="connsiteX184" fmla="*/ 928281 w 1524889"/>
                <a:gd name="connsiteY184" fmla="*/ 1169758 h 1784800"/>
                <a:gd name="connsiteX185" fmla="*/ 905501 w 1524889"/>
                <a:gd name="connsiteY185" fmla="*/ 1164063 h 1784800"/>
                <a:gd name="connsiteX186" fmla="*/ 825772 w 1524889"/>
                <a:gd name="connsiteY186" fmla="*/ 1169758 h 1784800"/>
                <a:gd name="connsiteX187" fmla="*/ 808687 w 1524889"/>
                <a:gd name="connsiteY187" fmla="*/ 1181148 h 1784800"/>
                <a:gd name="connsiteX188" fmla="*/ 780212 w 1524889"/>
                <a:gd name="connsiteY188" fmla="*/ 1186843 h 1784800"/>
                <a:gd name="connsiteX189" fmla="*/ 757432 w 1524889"/>
                <a:gd name="connsiteY189" fmla="*/ 1198232 h 1784800"/>
                <a:gd name="connsiteX190" fmla="*/ 734652 w 1524889"/>
                <a:gd name="connsiteY190" fmla="*/ 1243791 h 1784800"/>
                <a:gd name="connsiteX191" fmla="*/ 717567 w 1524889"/>
                <a:gd name="connsiteY191" fmla="*/ 1295045 h 1784800"/>
                <a:gd name="connsiteX192" fmla="*/ 711872 w 1524889"/>
                <a:gd name="connsiteY192" fmla="*/ 1312129 h 1784800"/>
                <a:gd name="connsiteX193" fmla="*/ 689092 w 1524889"/>
                <a:gd name="connsiteY193" fmla="*/ 1329214 h 1784800"/>
                <a:gd name="connsiteX194" fmla="*/ 683397 w 1524889"/>
                <a:gd name="connsiteY194" fmla="*/ 1266570 h 1784800"/>
                <a:gd name="connsiteX195" fmla="*/ 666312 w 1524889"/>
                <a:gd name="connsiteY195" fmla="*/ 1255181 h 1784800"/>
                <a:gd name="connsiteX196" fmla="*/ 575193 w 1524889"/>
                <a:gd name="connsiteY196" fmla="*/ 1266570 h 1784800"/>
                <a:gd name="connsiteX197" fmla="*/ 563803 w 1524889"/>
                <a:gd name="connsiteY197" fmla="*/ 1283655 h 1784800"/>
                <a:gd name="connsiteX198" fmla="*/ 541023 w 1524889"/>
                <a:gd name="connsiteY198" fmla="*/ 1346298 h 1784800"/>
                <a:gd name="connsiteX199" fmla="*/ 444208 w 1524889"/>
                <a:gd name="connsiteY199" fmla="*/ 1351993 h 1784800"/>
                <a:gd name="connsiteX200" fmla="*/ 438513 w 1524889"/>
                <a:gd name="connsiteY200" fmla="*/ 1397552 h 1784800"/>
                <a:gd name="connsiteX201" fmla="*/ 421428 w 1524889"/>
                <a:gd name="connsiteY201" fmla="*/ 1420331 h 1784800"/>
                <a:gd name="connsiteX202" fmla="*/ 410038 w 1524889"/>
                <a:gd name="connsiteY202" fmla="*/ 1437415 h 1784800"/>
                <a:gd name="connsiteX203" fmla="*/ 415733 w 1524889"/>
                <a:gd name="connsiteY203" fmla="*/ 1500058 h 1784800"/>
                <a:gd name="connsiteX204" fmla="*/ 432818 w 1524889"/>
                <a:gd name="connsiteY204" fmla="*/ 1505753 h 1784800"/>
                <a:gd name="connsiteX205" fmla="*/ 438513 w 1524889"/>
                <a:gd name="connsiteY205" fmla="*/ 1528533 h 1784800"/>
                <a:gd name="connsiteX206" fmla="*/ 449903 w 1524889"/>
                <a:gd name="connsiteY206" fmla="*/ 1545617 h 1784800"/>
                <a:gd name="connsiteX207" fmla="*/ 392953 w 1524889"/>
                <a:gd name="connsiteY207" fmla="*/ 1539922 h 1784800"/>
                <a:gd name="connsiteX208" fmla="*/ 387258 w 1524889"/>
                <a:gd name="connsiteY208" fmla="*/ 1465889 h 1784800"/>
                <a:gd name="connsiteX209" fmla="*/ 381563 w 1524889"/>
                <a:gd name="connsiteY209" fmla="*/ 1380467 h 1784800"/>
                <a:gd name="connsiteX210" fmla="*/ 364478 w 1524889"/>
                <a:gd name="connsiteY210" fmla="*/ 1369077 h 1784800"/>
                <a:gd name="connsiteX211" fmla="*/ 324614 w 1524889"/>
                <a:gd name="connsiteY211" fmla="*/ 1357688 h 1784800"/>
                <a:gd name="connsiteX212" fmla="*/ 301834 w 1524889"/>
                <a:gd name="connsiteY212" fmla="*/ 1363383 h 1784800"/>
                <a:gd name="connsiteX213" fmla="*/ 290444 w 1524889"/>
                <a:gd name="connsiteY213" fmla="*/ 1380467 h 1784800"/>
                <a:gd name="connsiteX214" fmla="*/ 273359 w 1524889"/>
                <a:gd name="connsiteY214" fmla="*/ 1397552 h 1784800"/>
                <a:gd name="connsiteX215" fmla="*/ 233494 w 1524889"/>
                <a:gd name="connsiteY215" fmla="*/ 1437415 h 1784800"/>
                <a:gd name="connsiteX216" fmla="*/ 239189 w 1524889"/>
                <a:gd name="connsiteY216" fmla="*/ 1460195 h 1784800"/>
                <a:gd name="connsiteX217" fmla="*/ 256274 w 1524889"/>
                <a:gd name="connsiteY217" fmla="*/ 1465889 h 1784800"/>
                <a:gd name="connsiteX218" fmla="*/ 296139 w 1524889"/>
                <a:gd name="connsiteY218" fmla="*/ 1488669 h 1784800"/>
                <a:gd name="connsiteX219" fmla="*/ 290444 w 1524889"/>
                <a:gd name="connsiteY219" fmla="*/ 1505753 h 1784800"/>
                <a:gd name="connsiteX220" fmla="*/ 256274 w 1524889"/>
                <a:gd name="connsiteY220" fmla="*/ 1528533 h 1784800"/>
                <a:gd name="connsiteX221" fmla="*/ 210714 w 1524889"/>
                <a:gd name="connsiteY221" fmla="*/ 1522838 h 1784800"/>
                <a:gd name="connsiteX222" fmla="*/ 205019 w 1524889"/>
                <a:gd name="connsiteY222" fmla="*/ 1505753 h 1784800"/>
                <a:gd name="connsiteX223" fmla="*/ 199324 w 1524889"/>
                <a:gd name="connsiteY223" fmla="*/ 1482974 h 1784800"/>
                <a:gd name="connsiteX224" fmla="*/ 170849 w 1524889"/>
                <a:gd name="connsiteY224" fmla="*/ 1477279 h 1784800"/>
                <a:gd name="connsiteX225" fmla="*/ 153764 w 1524889"/>
                <a:gd name="connsiteY225" fmla="*/ 1460195 h 1784800"/>
                <a:gd name="connsiteX226" fmla="*/ 136679 w 1524889"/>
                <a:gd name="connsiteY226" fmla="*/ 1448805 h 1784800"/>
                <a:gd name="connsiteX227" fmla="*/ 142374 w 1524889"/>
                <a:gd name="connsiteY227" fmla="*/ 1426026 h 1784800"/>
                <a:gd name="connsiteX228" fmla="*/ 182239 w 1524889"/>
                <a:gd name="connsiteY228" fmla="*/ 1408941 h 1784800"/>
                <a:gd name="connsiteX229" fmla="*/ 199324 w 1524889"/>
                <a:gd name="connsiteY229" fmla="*/ 1391857 h 1784800"/>
                <a:gd name="connsiteX230" fmla="*/ 222104 w 1524889"/>
                <a:gd name="connsiteY230" fmla="*/ 1386162 h 1784800"/>
                <a:gd name="connsiteX231" fmla="*/ 244884 w 1524889"/>
                <a:gd name="connsiteY231" fmla="*/ 1351993 h 1784800"/>
                <a:gd name="connsiteX232" fmla="*/ 256274 w 1524889"/>
                <a:gd name="connsiteY232" fmla="*/ 1334908 h 1784800"/>
                <a:gd name="connsiteX233" fmla="*/ 273359 w 1524889"/>
                <a:gd name="connsiteY233" fmla="*/ 1329214 h 1784800"/>
                <a:gd name="connsiteX234" fmla="*/ 290444 w 1524889"/>
                <a:gd name="connsiteY234" fmla="*/ 1312129 h 1784800"/>
                <a:gd name="connsiteX235" fmla="*/ 279054 w 1524889"/>
                <a:gd name="connsiteY235" fmla="*/ 1277960 h 1784800"/>
                <a:gd name="connsiteX236" fmla="*/ 318919 w 1524889"/>
                <a:gd name="connsiteY236" fmla="*/ 1255181 h 1784800"/>
                <a:gd name="connsiteX237" fmla="*/ 336004 w 1524889"/>
                <a:gd name="connsiteY237" fmla="*/ 1266570 h 1784800"/>
                <a:gd name="connsiteX238" fmla="*/ 353088 w 1524889"/>
                <a:gd name="connsiteY238" fmla="*/ 1272265 h 1784800"/>
                <a:gd name="connsiteX239" fmla="*/ 364478 w 1524889"/>
                <a:gd name="connsiteY239" fmla="*/ 1289350 h 1784800"/>
                <a:gd name="connsiteX240" fmla="*/ 529633 w 1524889"/>
                <a:gd name="connsiteY240" fmla="*/ 1306434 h 1784800"/>
                <a:gd name="connsiteX241" fmla="*/ 541023 w 1524889"/>
                <a:gd name="connsiteY241" fmla="*/ 1289350 h 1784800"/>
                <a:gd name="connsiteX242" fmla="*/ 546718 w 1524889"/>
                <a:gd name="connsiteY242" fmla="*/ 1272265 h 1784800"/>
                <a:gd name="connsiteX243" fmla="*/ 563803 w 1524889"/>
                <a:gd name="connsiteY243" fmla="*/ 1266570 h 1784800"/>
                <a:gd name="connsiteX244" fmla="*/ 592278 w 1524889"/>
                <a:gd name="connsiteY244" fmla="*/ 1243791 h 1784800"/>
                <a:gd name="connsiteX245" fmla="*/ 626447 w 1524889"/>
                <a:gd name="connsiteY245" fmla="*/ 1226707 h 1784800"/>
                <a:gd name="connsiteX246" fmla="*/ 666312 w 1524889"/>
                <a:gd name="connsiteY246" fmla="*/ 1221012 h 1784800"/>
                <a:gd name="connsiteX247" fmla="*/ 672007 w 1524889"/>
                <a:gd name="connsiteY247" fmla="*/ 1181148 h 1784800"/>
                <a:gd name="connsiteX248" fmla="*/ 654922 w 1524889"/>
                <a:gd name="connsiteY248" fmla="*/ 1175453 h 1784800"/>
                <a:gd name="connsiteX249" fmla="*/ 677702 w 1524889"/>
                <a:gd name="connsiteY249" fmla="*/ 1164063 h 1784800"/>
                <a:gd name="connsiteX250" fmla="*/ 774517 w 1524889"/>
                <a:gd name="connsiteY250" fmla="*/ 1152674 h 1784800"/>
                <a:gd name="connsiteX251" fmla="*/ 808687 w 1524889"/>
                <a:gd name="connsiteY251" fmla="*/ 1146979 h 1784800"/>
                <a:gd name="connsiteX252" fmla="*/ 791602 w 1524889"/>
                <a:gd name="connsiteY252" fmla="*/ 1141284 h 1784800"/>
                <a:gd name="connsiteX253" fmla="*/ 751737 w 1524889"/>
                <a:gd name="connsiteY253" fmla="*/ 1107115 h 1784800"/>
                <a:gd name="connsiteX254" fmla="*/ 740347 w 1524889"/>
                <a:gd name="connsiteY254" fmla="*/ 1090031 h 1784800"/>
                <a:gd name="connsiteX255" fmla="*/ 700482 w 1524889"/>
                <a:gd name="connsiteY255" fmla="*/ 1072946 h 1784800"/>
                <a:gd name="connsiteX256" fmla="*/ 495463 w 1524889"/>
                <a:gd name="connsiteY256" fmla="*/ 1061557 h 1784800"/>
                <a:gd name="connsiteX257" fmla="*/ 410038 w 1524889"/>
                <a:gd name="connsiteY257" fmla="*/ 1078641 h 1784800"/>
                <a:gd name="connsiteX258" fmla="*/ 398648 w 1524889"/>
                <a:gd name="connsiteY258" fmla="*/ 1101420 h 1784800"/>
                <a:gd name="connsiteX259" fmla="*/ 353088 w 1524889"/>
                <a:gd name="connsiteY259" fmla="*/ 1152674 h 1784800"/>
                <a:gd name="connsiteX260" fmla="*/ 347394 w 1524889"/>
                <a:gd name="connsiteY260" fmla="*/ 1107115 h 1784800"/>
                <a:gd name="connsiteX261" fmla="*/ 233494 w 1524889"/>
                <a:gd name="connsiteY261" fmla="*/ 1135589 h 1784800"/>
                <a:gd name="connsiteX262" fmla="*/ 216409 w 1524889"/>
                <a:gd name="connsiteY262" fmla="*/ 1152674 h 1784800"/>
                <a:gd name="connsiteX263" fmla="*/ 210714 w 1524889"/>
                <a:gd name="connsiteY263" fmla="*/ 1135589 h 1784800"/>
                <a:gd name="connsiteX264" fmla="*/ 222104 w 1524889"/>
                <a:gd name="connsiteY264" fmla="*/ 1107115 h 1784800"/>
                <a:gd name="connsiteX265" fmla="*/ 205019 w 1524889"/>
                <a:gd name="connsiteY265" fmla="*/ 1101420 h 1784800"/>
                <a:gd name="connsiteX266" fmla="*/ 148069 w 1524889"/>
                <a:gd name="connsiteY266" fmla="*/ 1090031 h 1784800"/>
                <a:gd name="connsiteX267" fmla="*/ 119594 w 1524889"/>
                <a:gd name="connsiteY267" fmla="*/ 1084336 h 1784800"/>
                <a:gd name="connsiteX268" fmla="*/ 85425 w 1524889"/>
                <a:gd name="connsiteY268" fmla="*/ 1072946 h 1784800"/>
                <a:gd name="connsiteX269" fmla="*/ 11390 w 1524889"/>
                <a:gd name="connsiteY269" fmla="*/ 1067251 h 1784800"/>
                <a:gd name="connsiteX270" fmla="*/ 0 w 1524889"/>
                <a:gd name="connsiteY270" fmla="*/ 1050167 h 1784800"/>
                <a:gd name="connsiteX271" fmla="*/ 5695 w 1524889"/>
                <a:gd name="connsiteY271" fmla="*/ 1027388 h 1784800"/>
                <a:gd name="connsiteX272" fmla="*/ 28475 w 1524889"/>
                <a:gd name="connsiteY272" fmla="*/ 1021693 h 1784800"/>
                <a:gd name="connsiteX273" fmla="*/ 34170 w 1524889"/>
                <a:gd name="connsiteY273" fmla="*/ 981829 h 1784800"/>
                <a:gd name="connsiteX274" fmla="*/ 45560 w 1524889"/>
                <a:gd name="connsiteY274" fmla="*/ 998913 h 1784800"/>
                <a:gd name="connsiteX275" fmla="*/ 68340 w 1524889"/>
                <a:gd name="connsiteY275" fmla="*/ 1021693 h 1784800"/>
                <a:gd name="connsiteX276" fmla="*/ 85425 w 1524889"/>
                <a:gd name="connsiteY276" fmla="*/ 1027388 h 1784800"/>
                <a:gd name="connsiteX277" fmla="*/ 176544 w 1524889"/>
                <a:gd name="connsiteY277" fmla="*/ 1033082 h 1784800"/>
                <a:gd name="connsiteX278" fmla="*/ 187934 w 1524889"/>
                <a:gd name="connsiteY278" fmla="*/ 1050167 h 1784800"/>
                <a:gd name="connsiteX279" fmla="*/ 227799 w 1524889"/>
                <a:gd name="connsiteY279" fmla="*/ 1067251 h 1784800"/>
                <a:gd name="connsiteX280" fmla="*/ 290444 w 1524889"/>
                <a:gd name="connsiteY280" fmla="*/ 1072946 h 1784800"/>
                <a:gd name="connsiteX281" fmla="*/ 444208 w 1524889"/>
                <a:gd name="connsiteY281" fmla="*/ 1067251 h 1784800"/>
                <a:gd name="connsiteX282" fmla="*/ 427123 w 1524889"/>
                <a:gd name="connsiteY282" fmla="*/ 1061557 h 1784800"/>
                <a:gd name="connsiteX283" fmla="*/ 398648 w 1524889"/>
                <a:gd name="connsiteY283" fmla="*/ 1027388 h 1784800"/>
                <a:gd name="connsiteX284" fmla="*/ 347394 w 1524889"/>
                <a:gd name="connsiteY284" fmla="*/ 1010303 h 1784800"/>
                <a:gd name="connsiteX285" fmla="*/ 290444 w 1524889"/>
                <a:gd name="connsiteY285" fmla="*/ 981829 h 1784800"/>
                <a:gd name="connsiteX286" fmla="*/ 284749 w 1524889"/>
                <a:gd name="connsiteY286" fmla="*/ 964744 h 1784800"/>
                <a:gd name="connsiteX287" fmla="*/ 267664 w 1524889"/>
                <a:gd name="connsiteY287" fmla="*/ 959050 h 1784800"/>
                <a:gd name="connsiteX288" fmla="*/ 244884 w 1524889"/>
                <a:gd name="connsiteY288" fmla="*/ 941965 h 1784800"/>
                <a:gd name="connsiteX289" fmla="*/ 227799 w 1524889"/>
                <a:gd name="connsiteY289" fmla="*/ 913491 h 1784800"/>
                <a:gd name="connsiteX290" fmla="*/ 210714 w 1524889"/>
                <a:gd name="connsiteY290" fmla="*/ 890712 h 1784800"/>
                <a:gd name="connsiteX291" fmla="*/ 182239 w 1524889"/>
                <a:gd name="connsiteY291" fmla="*/ 828068 h 1784800"/>
                <a:gd name="connsiteX292" fmla="*/ 148069 w 1524889"/>
                <a:gd name="connsiteY292" fmla="*/ 867932 h 1784800"/>
                <a:gd name="connsiteX293" fmla="*/ 136679 w 1524889"/>
                <a:gd name="connsiteY293" fmla="*/ 816679 h 1784800"/>
                <a:gd name="connsiteX294" fmla="*/ 170849 w 1524889"/>
                <a:gd name="connsiteY294" fmla="*/ 771120 h 1784800"/>
                <a:gd name="connsiteX295" fmla="*/ 187934 w 1524889"/>
                <a:gd name="connsiteY295" fmla="*/ 799594 h 1784800"/>
                <a:gd name="connsiteX296" fmla="*/ 193629 w 1524889"/>
                <a:gd name="connsiteY296" fmla="*/ 822374 h 1784800"/>
                <a:gd name="connsiteX297" fmla="*/ 210714 w 1524889"/>
                <a:gd name="connsiteY297" fmla="*/ 839458 h 1784800"/>
                <a:gd name="connsiteX298" fmla="*/ 233494 w 1524889"/>
                <a:gd name="connsiteY298" fmla="*/ 885017 h 1784800"/>
                <a:gd name="connsiteX299" fmla="*/ 279054 w 1524889"/>
                <a:gd name="connsiteY299" fmla="*/ 913491 h 1784800"/>
                <a:gd name="connsiteX300" fmla="*/ 313224 w 1524889"/>
                <a:gd name="connsiteY300" fmla="*/ 936270 h 1784800"/>
                <a:gd name="connsiteX301" fmla="*/ 347394 w 1524889"/>
                <a:gd name="connsiteY301" fmla="*/ 970439 h 1784800"/>
                <a:gd name="connsiteX302" fmla="*/ 364478 w 1524889"/>
                <a:gd name="connsiteY302" fmla="*/ 998913 h 1784800"/>
                <a:gd name="connsiteX303" fmla="*/ 398648 w 1524889"/>
                <a:gd name="connsiteY303" fmla="*/ 1010303 h 1784800"/>
                <a:gd name="connsiteX304" fmla="*/ 438513 w 1524889"/>
                <a:gd name="connsiteY304" fmla="*/ 998913 h 1784800"/>
                <a:gd name="connsiteX305" fmla="*/ 449903 w 1524889"/>
                <a:gd name="connsiteY305" fmla="*/ 1015998 h 1784800"/>
                <a:gd name="connsiteX306" fmla="*/ 455598 w 1524889"/>
                <a:gd name="connsiteY306" fmla="*/ 1033082 h 1784800"/>
                <a:gd name="connsiteX307" fmla="*/ 501158 w 1524889"/>
                <a:gd name="connsiteY307" fmla="*/ 1038777 h 1784800"/>
                <a:gd name="connsiteX308" fmla="*/ 620752 w 1524889"/>
                <a:gd name="connsiteY308" fmla="*/ 1050167 h 1784800"/>
                <a:gd name="connsiteX309" fmla="*/ 649227 w 1524889"/>
                <a:gd name="connsiteY309" fmla="*/ 1038777 h 1784800"/>
                <a:gd name="connsiteX310" fmla="*/ 597973 w 1524889"/>
                <a:gd name="connsiteY310" fmla="*/ 1010303 h 1784800"/>
                <a:gd name="connsiteX311" fmla="*/ 575193 w 1524889"/>
                <a:gd name="connsiteY311" fmla="*/ 993219 h 1784800"/>
                <a:gd name="connsiteX312" fmla="*/ 569498 w 1524889"/>
                <a:gd name="connsiteY312" fmla="*/ 976134 h 1784800"/>
                <a:gd name="connsiteX313" fmla="*/ 552413 w 1524889"/>
                <a:gd name="connsiteY313" fmla="*/ 964744 h 1784800"/>
                <a:gd name="connsiteX314" fmla="*/ 518243 w 1524889"/>
                <a:gd name="connsiteY314" fmla="*/ 930575 h 1784800"/>
                <a:gd name="connsiteX315" fmla="*/ 501158 w 1524889"/>
                <a:gd name="connsiteY315" fmla="*/ 913491 h 1784800"/>
                <a:gd name="connsiteX316" fmla="*/ 478378 w 1524889"/>
                <a:gd name="connsiteY316" fmla="*/ 902101 h 1784800"/>
                <a:gd name="connsiteX317" fmla="*/ 461293 w 1524889"/>
                <a:gd name="connsiteY317" fmla="*/ 896406 h 1784800"/>
                <a:gd name="connsiteX318" fmla="*/ 427123 w 1524889"/>
                <a:gd name="connsiteY318" fmla="*/ 867932 h 1784800"/>
                <a:gd name="connsiteX319" fmla="*/ 421428 w 1524889"/>
                <a:gd name="connsiteY319" fmla="*/ 845153 h 1784800"/>
                <a:gd name="connsiteX320" fmla="*/ 404343 w 1524889"/>
                <a:gd name="connsiteY320" fmla="*/ 839458 h 1784800"/>
                <a:gd name="connsiteX321" fmla="*/ 387258 w 1524889"/>
                <a:gd name="connsiteY321" fmla="*/ 828068 h 1784800"/>
                <a:gd name="connsiteX322" fmla="*/ 375868 w 1524889"/>
                <a:gd name="connsiteY322" fmla="*/ 810984 h 1784800"/>
                <a:gd name="connsiteX323" fmla="*/ 358783 w 1524889"/>
                <a:gd name="connsiteY323" fmla="*/ 805289 h 1784800"/>
                <a:gd name="connsiteX324" fmla="*/ 353088 w 1524889"/>
                <a:gd name="connsiteY324" fmla="*/ 748341 h 1784800"/>
                <a:gd name="connsiteX325" fmla="*/ 347394 w 1524889"/>
                <a:gd name="connsiteY325" fmla="*/ 731256 h 1784800"/>
                <a:gd name="connsiteX326" fmla="*/ 341699 w 1524889"/>
                <a:gd name="connsiteY326" fmla="*/ 708477 h 1784800"/>
                <a:gd name="connsiteX327" fmla="*/ 324614 w 1524889"/>
                <a:gd name="connsiteY327" fmla="*/ 702782 h 1784800"/>
                <a:gd name="connsiteX328" fmla="*/ 239189 w 1524889"/>
                <a:gd name="connsiteY328" fmla="*/ 702782 h 1784800"/>
                <a:gd name="connsiteX329" fmla="*/ 216409 w 1524889"/>
                <a:gd name="connsiteY329" fmla="*/ 691393 h 1784800"/>
                <a:gd name="connsiteX330" fmla="*/ 199324 w 1524889"/>
                <a:gd name="connsiteY330" fmla="*/ 685698 h 1784800"/>
                <a:gd name="connsiteX331" fmla="*/ 193629 w 1524889"/>
                <a:gd name="connsiteY331" fmla="*/ 668613 h 1784800"/>
                <a:gd name="connsiteX332" fmla="*/ 267664 w 1524889"/>
                <a:gd name="connsiteY332" fmla="*/ 657224 h 1784800"/>
                <a:gd name="connsiteX333" fmla="*/ 284749 w 1524889"/>
                <a:gd name="connsiteY333" fmla="*/ 645834 h 1784800"/>
                <a:gd name="connsiteX334" fmla="*/ 313224 w 1524889"/>
                <a:gd name="connsiteY334" fmla="*/ 611665 h 1784800"/>
                <a:gd name="connsiteX335" fmla="*/ 324614 w 1524889"/>
                <a:gd name="connsiteY335" fmla="*/ 645834 h 1784800"/>
                <a:gd name="connsiteX336" fmla="*/ 330309 w 1524889"/>
                <a:gd name="connsiteY336" fmla="*/ 674308 h 1784800"/>
                <a:gd name="connsiteX337" fmla="*/ 353088 w 1524889"/>
                <a:gd name="connsiteY337" fmla="*/ 708477 h 1784800"/>
                <a:gd name="connsiteX338" fmla="*/ 364478 w 1524889"/>
                <a:gd name="connsiteY338" fmla="*/ 759730 h 1784800"/>
                <a:gd name="connsiteX339" fmla="*/ 375868 w 1524889"/>
                <a:gd name="connsiteY339" fmla="*/ 793899 h 1784800"/>
                <a:gd name="connsiteX340" fmla="*/ 421428 w 1524889"/>
                <a:gd name="connsiteY340" fmla="*/ 822374 h 1784800"/>
                <a:gd name="connsiteX341" fmla="*/ 466988 w 1524889"/>
                <a:gd name="connsiteY341" fmla="*/ 850848 h 1784800"/>
                <a:gd name="connsiteX342" fmla="*/ 455598 w 1524889"/>
                <a:gd name="connsiteY342" fmla="*/ 805289 h 1784800"/>
                <a:gd name="connsiteX343" fmla="*/ 444208 w 1524889"/>
                <a:gd name="connsiteY343" fmla="*/ 788205 h 1784800"/>
                <a:gd name="connsiteX344" fmla="*/ 449903 w 1524889"/>
                <a:gd name="connsiteY344" fmla="*/ 714172 h 1784800"/>
                <a:gd name="connsiteX345" fmla="*/ 438513 w 1524889"/>
                <a:gd name="connsiteY345" fmla="*/ 657224 h 1784800"/>
                <a:gd name="connsiteX346" fmla="*/ 427123 w 1524889"/>
                <a:gd name="connsiteY346" fmla="*/ 588886 h 1784800"/>
                <a:gd name="connsiteX347" fmla="*/ 421428 w 1524889"/>
                <a:gd name="connsiteY347" fmla="*/ 566106 h 1784800"/>
                <a:gd name="connsiteX348" fmla="*/ 410038 w 1524889"/>
                <a:gd name="connsiteY348" fmla="*/ 543327 h 1784800"/>
                <a:gd name="connsiteX349" fmla="*/ 404343 w 1524889"/>
                <a:gd name="connsiteY349" fmla="*/ 509158 h 1784800"/>
                <a:gd name="connsiteX350" fmla="*/ 387258 w 1524889"/>
                <a:gd name="connsiteY350" fmla="*/ 520548 h 1784800"/>
                <a:gd name="connsiteX351" fmla="*/ 421428 w 1524889"/>
                <a:gd name="connsiteY351" fmla="*/ 549022 h 1784800"/>
                <a:gd name="connsiteX352" fmla="*/ 449903 w 1524889"/>
                <a:gd name="connsiteY352" fmla="*/ 543327 h 1784800"/>
                <a:gd name="connsiteX353" fmla="*/ 512548 w 1524889"/>
                <a:gd name="connsiteY353" fmla="*/ 486379 h 1784800"/>
                <a:gd name="connsiteX354" fmla="*/ 518243 w 1524889"/>
                <a:gd name="connsiteY354" fmla="*/ 509158 h 1784800"/>
                <a:gd name="connsiteX355" fmla="*/ 523938 w 1524889"/>
                <a:gd name="connsiteY355" fmla="*/ 526242 h 1784800"/>
                <a:gd name="connsiteX356" fmla="*/ 506853 w 1524889"/>
                <a:gd name="connsiteY356" fmla="*/ 543327 h 1784800"/>
                <a:gd name="connsiteX357" fmla="*/ 472683 w 1524889"/>
                <a:gd name="connsiteY357" fmla="*/ 577496 h 1784800"/>
                <a:gd name="connsiteX358" fmla="*/ 506853 w 1524889"/>
                <a:gd name="connsiteY358" fmla="*/ 600275 h 1784800"/>
                <a:gd name="connsiteX359" fmla="*/ 523938 w 1524889"/>
                <a:gd name="connsiteY359" fmla="*/ 617360 h 1784800"/>
                <a:gd name="connsiteX360" fmla="*/ 569498 w 1524889"/>
                <a:gd name="connsiteY360" fmla="*/ 634444 h 1784800"/>
                <a:gd name="connsiteX361" fmla="*/ 546718 w 1524889"/>
                <a:gd name="connsiteY361" fmla="*/ 691393 h 1784800"/>
                <a:gd name="connsiteX362" fmla="*/ 518243 w 1524889"/>
                <a:gd name="connsiteY362" fmla="*/ 708477 h 1784800"/>
                <a:gd name="connsiteX363" fmla="*/ 501158 w 1524889"/>
                <a:gd name="connsiteY363" fmla="*/ 742646 h 1784800"/>
                <a:gd name="connsiteX364" fmla="*/ 489768 w 1524889"/>
                <a:gd name="connsiteY364" fmla="*/ 759730 h 1784800"/>
                <a:gd name="connsiteX365" fmla="*/ 495463 w 1524889"/>
                <a:gd name="connsiteY365" fmla="*/ 810984 h 1784800"/>
                <a:gd name="connsiteX366" fmla="*/ 501158 w 1524889"/>
                <a:gd name="connsiteY366" fmla="*/ 828068 h 1784800"/>
                <a:gd name="connsiteX367" fmla="*/ 518243 w 1524889"/>
                <a:gd name="connsiteY367" fmla="*/ 845153 h 1784800"/>
                <a:gd name="connsiteX368" fmla="*/ 541023 w 1524889"/>
                <a:gd name="connsiteY368" fmla="*/ 850848 h 1784800"/>
                <a:gd name="connsiteX369" fmla="*/ 563803 w 1524889"/>
                <a:gd name="connsiteY369" fmla="*/ 885017 h 1784800"/>
                <a:gd name="connsiteX370" fmla="*/ 580888 w 1524889"/>
                <a:gd name="connsiteY370" fmla="*/ 924881 h 1784800"/>
                <a:gd name="connsiteX371" fmla="*/ 597973 w 1524889"/>
                <a:gd name="connsiteY371" fmla="*/ 930575 h 1784800"/>
                <a:gd name="connsiteX372" fmla="*/ 615058 w 1524889"/>
                <a:gd name="connsiteY372" fmla="*/ 930575 h 1784800"/>
                <a:gd name="connsiteX373" fmla="*/ 603668 w 1524889"/>
                <a:gd name="connsiteY373" fmla="*/ 850848 h 1784800"/>
                <a:gd name="connsiteX374" fmla="*/ 592278 w 1524889"/>
                <a:gd name="connsiteY374" fmla="*/ 828068 h 1784800"/>
                <a:gd name="connsiteX375" fmla="*/ 586583 w 1524889"/>
                <a:gd name="connsiteY375" fmla="*/ 805289 h 1784800"/>
                <a:gd name="connsiteX376" fmla="*/ 580888 w 1524889"/>
                <a:gd name="connsiteY376" fmla="*/ 759730 h 1784800"/>
                <a:gd name="connsiteX377" fmla="*/ 615058 w 1524889"/>
                <a:gd name="connsiteY377" fmla="*/ 771120 h 1784800"/>
                <a:gd name="connsiteX378" fmla="*/ 637837 w 1524889"/>
                <a:gd name="connsiteY378" fmla="*/ 765425 h 1784800"/>
                <a:gd name="connsiteX379" fmla="*/ 626447 w 1524889"/>
                <a:gd name="connsiteY379" fmla="*/ 748341 h 1784800"/>
                <a:gd name="connsiteX380" fmla="*/ 592278 w 1524889"/>
                <a:gd name="connsiteY380" fmla="*/ 731256 h 1784800"/>
                <a:gd name="connsiteX381" fmla="*/ 586583 w 1524889"/>
                <a:gd name="connsiteY381" fmla="*/ 714172 h 1784800"/>
                <a:gd name="connsiteX382" fmla="*/ 632142 w 1524889"/>
                <a:gd name="connsiteY382" fmla="*/ 674308 h 1784800"/>
                <a:gd name="connsiteX383" fmla="*/ 626447 w 1524889"/>
                <a:gd name="connsiteY383" fmla="*/ 657224 h 1784800"/>
                <a:gd name="connsiteX384" fmla="*/ 632142 w 1524889"/>
                <a:gd name="connsiteY384" fmla="*/ 714172 h 1784800"/>
                <a:gd name="connsiteX385" fmla="*/ 654922 w 1524889"/>
                <a:gd name="connsiteY385" fmla="*/ 719867 h 1784800"/>
                <a:gd name="connsiteX386" fmla="*/ 677702 w 1524889"/>
                <a:gd name="connsiteY386" fmla="*/ 793899 h 1784800"/>
                <a:gd name="connsiteX387" fmla="*/ 694787 w 1524889"/>
                <a:gd name="connsiteY387" fmla="*/ 805289 h 1784800"/>
                <a:gd name="connsiteX388" fmla="*/ 683397 w 1524889"/>
                <a:gd name="connsiteY388" fmla="*/ 828068 h 1784800"/>
                <a:gd name="connsiteX389" fmla="*/ 700482 w 1524889"/>
                <a:gd name="connsiteY389" fmla="*/ 902101 h 1784800"/>
                <a:gd name="connsiteX390" fmla="*/ 711872 w 1524889"/>
                <a:gd name="connsiteY390" fmla="*/ 919186 h 1784800"/>
                <a:gd name="connsiteX391" fmla="*/ 717567 w 1524889"/>
                <a:gd name="connsiteY391" fmla="*/ 936270 h 1784800"/>
                <a:gd name="connsiteX392" fmla="*/ 740347 w 1524889"/>
                <a:gd name="connsiteY392" fmla="*/ 941965 h 1784800"/>
                <a:gd name="connsiteX393" fmla="*/ 757432 w 1524889"/>
                <a:gd name="connsiteY393" fmla="*/ 947660 h 1784800"/>
                <a:gd name="connsiteX394" fmla="*/ 808687 w 1524889"/>
                <a:gd name="connsiteY394" fmla="*/ 970439 h 1784800"/>
                <a:gd name="connsiteX395" fmla="*/ 820077 w 1524889"/>
                <a:gd name="connsiteY395" fmla="*/ 993219 h 1784800"/>
                <a:gd name="connsiteX396" fmla="*/ 859942 w 1524889"/>
                <a:gd name="connsiteY396" fmla="*/ 1010303 h 1784800"/>
                <a:gd name="connsiteX397" fmla="*/ 842857 w 1524889"/>
                <a:gd name="connsiteY397" fmla="*/ 1021693 h 1784800"/>
                <a:gd name="connsiteX398" fmla="*/ 825772 w 1524889"/>
                <a:gd name="connsiteY398" fmla="*/ 1010303 h 1784800"/>
                <a:gd name="connsiteX399" fmla="*/ 797297 w 1524889"/>
                <a:gd name="connsiteY399" fmla="*/ 981829 h 1784800"/>
                <a:gd name="connsiteX400" fmla="*/ 763127 w 1524889"/>
                <a:gd name="connsiteY400" fmla="*/ 976134 h 1784800"/>
                <a:gd name="connsiteX401" fmla="*/ 700482 w 1524889"/>
                <a:gd name="connsiteY401" fmla="*/ 953355 h 1784800"/>
                <a:gd name="connsiteX402" fmla="*/ 677702 w 1524889"/>
                <a:gd name="connsiteY402" fmla="*/ 936270 h 1784800"/>
                <a:gd name="connsiteX403" fmla="*/ 672007 w 1524889"/>
                <a:gd name="connsiteY403" fmla="*/ 845153 h 1784800"/>
                <a:gd name="connsiteX404" fmla="*/ 637837 w 1524889"/>
                <a:gd name="connsiteY404" fmla="*/ 822374 h 1784800"/>
                <a:gd name="connsiteX405" fmla="*/ 558108 w 1524889"/>
                <a:gd name="connsiteY405" fmla="*/ 850848 h 1784800"/>
                <a:gd name="connsiteX406" fmla="*/ 580888 w 1524889"/>
                <a:gd name="connsiteY406" fmla="*/ 896406 h 1784800"/>
                <a:gd name="connsiteX407" fmla="*/ 615058 w 1524889"/>
                <a:gd name="connsiteY407" fmla="*/ 919186 h 1784800"/>
                <a:gd name="connsiteX408" fmla="*/ 632142 w 1524889"/>
                <a:gd name="connsiteY408" fmla="*/ 959050 h 1784800"/>
                <a:gd name="connsiteX409" fmla="*/ 643532 w 1524889"/>
                <a:gd name="connsiteY409" fmla="*/ 993219 h 1784800"/>
                <a:gd name="connsiteX410" fmla="*/ 700482 w 1524889"/>
                <a:gd name="connsiteY410" fmla="*/ 998913 h 1784800"/>
                <a:gd name="connsiteX411" fmla="*/ 751737 w 1524889"/>
                <a:gd name="connsiteY411" fmla="*/ 998913 h 1784800"/>
                <a:gd name="connsiteX412" fmla="*/ 768822 w 1524889"/>
                <a:gd name="connsiteY412" fmla="*/ 1072946 h 1784800"/>
                <a:gd name="connsiteX413" fmla="*/ 785907 w 1524889"/>
                <a:gd name="connsiteY413" fmla="*/ 1084336 h 1784800"/>
                <a:gd name="connsiteX414" fmla="*/ 825772 w 1524889"/>
                <a:gd name="connsiteY414" fmla="*/ 1078641 h 1784800"/>
                <a:gd name="connsiteX415" fmla="*/ 882722 w 1524889"/>
                <a:gd name="connsiteY415" fmla="*/ 1072946 h 1784800"/>
                <a:gd name="connsiteX416" fmla="*/ 911196 w 1524889"/>
                <a:gd name="connsiteY416" fmla="*/ 1055862 h 1784800"/>
                <a:gd name="connsiteX417" fmla="*/ 928281 w 1524889"/>
                <a:gd name="connsiteY417" fmla="*/ 1050167 h 1784800"/>
                <a:gd name="connsiteX418" fmla="*/ 916891 w 1524889"/>
                <a:gd name="connsiteY418" fmla="*/ 987524 h 1784800"/>
                <a:gd name="connsiteX419" fmla="*/ 905501 w 1524889"/>
                <a:gd name="connsiteY419" fmla="*/ 964744 h 1784800"/>
                <a:gd name="connsiteX420" fmla="*/ 888416 w 1524889"/>
                <a:gd name="connsiteY420" fmla="*/ 959050 h 1784800"/>
                <a:gd name="connsiteX421" fmla="*/ 888416 w 1524889"/>
                <a:gd name="connsiteY421" fmla="*/ 919186 h 1784800"/>
                <a:gd name="connsiteX422" fmla="*/ 882722 w 1524889"/>
                <a:gd name="connsiteY422" fmla="*/ 879322 h 1784800"/>
                <a:gd name="connsiteX423" fmla="*/ 865637 w 1524889"/>
                <a:gd name="connsiteY423" fmla="*/ 873627 h 1784800"/>
                <a:gd name="connsiteX424" fmla="*/ 842857 w 1524889"/>
                <a:gd name="connsiteY424" fmla="*/ 867932 h 1784800"/>
                <a:gd name="connsiteX425" fmla="*/ 808687 w 1524889"/>
                <a:gd name="connsiteY425" fmla="*/ 850848 h 1784800"/>
                <a:gd name="connsiteX426" fmla="*/ 802992 w 1524889"/>
                <a:gd name="connsiteY426" fmla="*/ 867932 h 1784800"/>
                <a:gd name="connsiteX427" fmla="*/ 791602 w 1524889"/>
                <a:gd name="connsiteY427" fmla="*/ 885017 h 1784800"/>
                <a:gd name="connsiteX428" fmla="*/ 774517 w 1524889"/>
                <a:gd name="connsiteY428" fmla="*/ 879322 h 1784800"/>
                <a:gd name="connsiteX429" fmla="*/ 797297 w 1524889"/>
                <a:gd name="connsiteY429" fmla="*/ 816679 h 1784800"/>
                <a:gd name="connsiteX430" fmla="*/ 774517 w 1524889"/>
                <a:gd name="connsiteY430" fmla="*/ 805289 h 1784800"/>
                <a:gd name="connsiteX431" fmla="*/ 751737 w 1524889"/>
                <a:gd name="connsiteY431" fmla="*/ 782510 h 1784800"/>
                <a:gd name="connsiteX432" fmla="*/ 740347 w 1524889"/>
                <a:gd name="connsiteY432" fmla="*/ 742646 h 1784800"/>
                <a:gd name="connsiteX433" fmla="*/ 797297 w 1524889"/>
                <a:gd name="connsiteY433" fmla="*/ 714172 h 1784800"/>
                <a:gd name="connsiteX434" fmla="*/ 780212 w 1524889"/>
                <a:gd name="connsiteY434" fmla="*/ 719867 h 1784800"/>
                <a:gd name="connsiteX435" fmla="*/ 791602 w 1524889"/>
                <a:gd name="connsiteY435" fmla="*/ 742646 h 1784800"/>
                <a:gd name="connsiteX436" fmla="*/ 797297 w 1524889"/>
                <a:gd name="connsiteY436" fmla="*/ 759730 h 1784800"/>
                <a:gd name="connsiteX437" fmla="*/ 814382 w 1524889"/>
                <a:gd name="connsiteY437" fmla="*/ 771120 h 1784800"/>
                <a:gd name="connsiteX438" fmla="*/ 825772 w 1524889"/>
                <a:gd name="connsiteY438" fmla="*/ 788205 h 1784800"/>
                <a:gd name="connsiteX439" fmla="*/ 854247 w 1524889"/>
                <a:gd name="connsiteY439" fmla="*/ 805289 h 1784800"/>
                <a:gd name="connsiteX440" fmla="*/ 871332 w 1524889"/>
                <a:gd name="connsiteY440" fmla="*/ 816679 h 1784800"/>
                <a:gd name="connsiteX441" fmla="*/ 905501 w 1524889"/>
                <a:gd name="connsiteY441" fmla="*/ 839458 h 1784800"/>
                <a:gd name="connsiteX442" fmla="*/ 916891 w 1524889"/>
                <a:gd name="connsiteY442" fmla="*/ 782510 h 1784800"/>
                <a:gd name="connsiteX443" fmla="*/ 922586 w 1524889"/>
                <a:gd name="connsiteY443" fmla="*/ 754036 h 1784800"/>
                <a:gd name="connsiteX444" fmla="*/ 905501 w 1524889"/>
                <a:gd name="connsiteY444" fmla="*/ 742646 h 1784800"/>
                <a:gd name="connsiteX445" fmla="*/ 877027 w 1524889"/>
                <a:gd name="connsiteY445" fmla="*/ 697087 h 1784800"/>
                <a:gd name="connsiteX446" fmla="*/ 865637 w 1524889"/>
                <a:gd name="connsiteY446" fmla="*/ 680003 h 1784800"/>
                <a:gd name="connsiteX447" fmla="*/ 854247 w 1524889"/>
                <a:gd name="connsiteY447" fmla="*/ 657224 h 1784800"/>
                <a:gd name="connsiteX448" fmla="*/ 825772 w 1524889"/>
                <a:gd name="connsiteY448" fmla="*/ 623055 h 1784800"/>
                <a:gd name="connsiteX449" fmla="*/ 814382 w 1524889"/>
                <a:gd name="connsiteY449" fmla="*/ 594580 h 1784800"/>
                <a:gd name="connsiteX450" fmla="*/ 797297 w 1524889"/>
                <a:gd name="connsiteY450" fmla="*/ 577496 h 1784800"/>
                <a:gd name="connsiteX451" fmla="*/ 763127 w 1524889"/>
                <a:gd name="connsiteY451" fmla="*/ 554717 h 1784800"/>
                <a:gd name="connsiteX452" fmla="*/ 746042 w 1524889"/>
                <a:gd name="connsiteY452" fmla="*/ 560411 h 1784800"/>
                <a:gd name="connsiteX453" fmla="*/ 751737 w 1524889"/>
                <a:gd name="connsiteY453" fmla="*/ 600275 h 1784800"/>
                <a:gd name="connsiteX454" fmla="*/ 746042 w 1524889"/>
                <a:gd name="connsiteY454" fmla="*/ 617360 h 1784800"/>
                <a:gd name="connsiteX455" fmla="*/ 728957 w 1524889"/>
                <a:gd name="connsiteY455" fmla="*/ 611665 h 1784800"/>
                <a:gd name="connsiteX456" fmla="*/ 711872 w 1524889"/>
                <a:gd name="connsiteY456" fmla="*/ 594580 h 1784800"/>
                <a:gd name="connsiteX457" fmla="*/ 717567 w 1524889"/>
                <a:gd name="connsiteY457" fmla="*/ 577496 h 1784800"/>
                <a:gd name="connsiteX458" fmla="*/ 751737 w 1524889"/>
                <a:gd name="connsiteY458" fmla="*/ 560411 h 1784800"/>
                <a:gd name="connsiteX459" fmla="*/ 763127 w 1524889"/>
                <a:gd name="connsiteY459" fmla="*/ 543327 h 1784800"/>
                <a:gd name="connsiteX460" fmla="*/ 734652 w 1524889"/>
                <a:gd name="connsiteY460" fmla="*/ 531937 h 1784800"/>
                <a:gd name="connsiteX461" fmla="*/ 706177 w 1524889"/>
                <a:gd name="connsiteY461" fmla="*/ 503463 h 1784800"/>
                <a:gd name="connsiteX462" fmla="*/ 666312 w 1524889"/>
                <a:gd name="connsiteY462" fmla="*/ 480684 h 1784800"/>
                <a:gd name="connsiteX463" fmla="*/ 654922 w 1524889"/>
                <a:gd name="connsiteY463" fmla="*/ 463599 h 1784800"/>
                <a:gd name="connsiteX464" fmla="*/ 672007 w 1524889"/>
                <a:gd name="connsiteY464" fmla="*/ 452210 h 1784800"/>
                <a:gd name="connsiteX465" fmla="*/ 700482 w 1524889"/>
                <a:gd name="connsiteY465" fmla="*/ 429430 h 1784800"/>
                <a:gd name="connsiteX466" fmla="*/ 683397 w 1524889"/>
                <a:gd name="connsiteY466" fmla="*/ 423735 h 1784800"/>
                <a:gd name="connsiteX467" fmla="*/ 700482 w 1524889"/>
                <a:gd name="connsiteY467" fmla="*/ 435125 h 1784800"/>
                <a:gd name="connsiteX468" fmla="*/ 723262 w 1524889"/>
                <a:gd name="connsiteY468" fmla="*/ 423735 h 1784800"/>
                <a:gd name="connsiteX469" fmla="*/ 711872 w 1524889"/>
                <a:gd name="connsiteY469" fmla="*/ 406651 h 1784800"/>
                <a:gd name="connsiteX470" fmla="*/ 689092 w 1524889"/>
                <a:gd name="connsiteY470" fmla="*/ 400956 h 1784800"/>
                <a:gd name="connsiteX471" fmla="*/ 672007 w 1524889"/>
                <a:gd name="connsiteY471" fmla="*/ 378177 h 1784800"/>
                <a:gd name="connsiteX472" fmla="*/ 706177 w 1524889"/>
                <a:gd name="connsiteY472" fmla="*/ 389566 h 1784800"/>
                <a:gd name="connsiteX473" fmla="*/ 723262 w 1524889"/>
                <a:gd name="connsiteY473" fmla="*/ 412346 h 1784800"/>
                <a:gd name="connsiteX474" fmla="*/ 763127 w 1524889"/>
                <a:gd name="connsiteY474" fmla="*/ 378177 h 1784800"/>
                <a:gd name="connsiteX475" fmla="*/ 757432 w 1524889"/>
                <a:gd name="connsiteY475" fmla="*/ 355397 h 1784800"/>
                <a:gd name="connsiteX476" fmla="*/ 734652 w 1524889"/>
                <a:gd name="connsiteY476" fmla="*/ 338313 h 1784800"/>
                <a:gd name="connsiteX477" fmla="*/ 780212 w 1524889"/>
                <a:gd name="connsiteY477" fmla="*/ 315534 h 1784800"/>
                <a:gd name="connsiteX478" fmla="*/ 768822 w 1524889"/>
                <a:gd name="connsiteY478" fmla="*/ 321229 h 1784800"/>
                <a:gd name="connsiteX479" fmla="*/ 757432 w 1524889"/>
                <a:gd name="connsiteY479" fmla="*/ 400956 h 1784800"/>
                <a:gd name="connsiteX480" fmla="*/ 746042 w 1524889"/>
                <a:gd name="connsiteY480" fmla="*/ 418041 h 1784800"/>
                <a:gd name="connsiteX481" fmla="*/ 740347 w 1524889"/>
                <a:gd name="connsiteY481" fmla="*/ 463599 h 1784800"/>
                <a:gd name="connsiteX482" fmla="*/ 797297 w 1524889"/>
                <a:gd name="connsiteY482" fmla="*/ 497768 h 1784800"/>
                <a:gd name="connsiteX483" fmla="*/ 825772 w 1524889"/>
                <a:gd name="connsiteY483" fmla="*/ 514853 h 1784800"/>
                <a:gd name="connsiteX484" fmla="*/ 842857 w 1524889"/>
                <a:gd name="connsiteY484" fmla="*/ 520548 h 1784800"/>
                <a:gd name="connsiteX485" fmla="*/ 865637 w 1524889"/>
                <a:gd name="connsiteY485" fmla="*/ 543327 h 1784800"/>
                <a:gd name="connsiteX486" fmla="*/ 871332 w 1524889"/>
                <a:gd name="connsiteY486" fmla="*/ 566106 h 1784800"/>
                <a:gd name="connsiteX487" fmla="*/ 899806 w 1524889"/>
                <a:gd name="connsiteY487" fmla="*/ 594580 h 1784800"/>
                <a:gd name="connsiteX488" fmla="*/ 922586 w 1524889"/>
                <a:gd name="connsiteY488" fmla="*/ 588886 h 1784800"/>
                <a:gd name="connsiteX489" fmla="*/ 916891 w 1524889"/>
                <a:gd name="connsiteY489" fmla="*/ 554717 h 1784800"/>
                <a:gd name="connsiteX490" fmla="*/ 911196 w 1524889"/>
                <a:gd name="connsiteY490" fmla="*/ 526242 h 1784800"/>
                <a:gd name="connsiteX491" fmla="*/ 928281 w 1524889"/>
                <a:gd name="connsiteY491" fmla="*/ 412346 h 1784800"/>
                <a:gd name="connsiteX492" fmla="*/ 939671 w 1524889"/>
                <a:gd name="connsiteY492" fmla="*/ 383872 h 1784800"/>
                <a:gd name="connsiteX493" fmla="*/ 905501 w 1524889"/>
                <a:gd name="connsiteY493" fmla="*/ 315534 h 1784800"/>
                <a:gd name="connsiteX494" fmla="*/ 922586 w 1524889"/>
                <a:gd name="connsiteY494" fmla="*/ 304144 h 1784800"/>
                <a:gd name="connsiteX495" fmla="*/ 933976 w 1524889"/>
                <a:gd name="connsiteY495" fmla="*/ 287060 h 1784800"/>
                <a:gd name="connsiteX496" fmla="*/ 939671 w 1524889"/>
                <a:gd name="connsiteY496" fmla="*/ 315534 h 1784800"/>
                <a:gd name="connsiteX497" fmla="*/ 945366 w 1524889"/>
                <a:gd name="connsiteY497" fmla="*/ 355397 h 1784800"/>
                <a:gd name="connsiteX498" fmla="*/ 973841 w 1524889"/>
                <a:gd name="connsiteY498" fmla="*/ 349703 h 1784800"/>
                <a:gd name="connsiteX499" fmla="*/ 996621 w 1524889"/>
                <a:gd name="connsiteY499" fmla="*/ 309839 h 1784800"/>
                <a:gd name="connsiteX500" fmla="*/ 973841 w 1524889"/>
                <a:gd name="connsiteY500" fmla="*/ 326923 h 1784800"/>
                <a:gd name="connsiteX501" fmla="*/ 956756 w 1524889"/>
                <a:gd name="connsiteY501" fmla="*/ 361092 h 1784800"/>
                <a:gd name="connsiteX502" fmla="*/ 956756 w 1524889"/>
                <a:gd name="connsiteY502" fmla="*/ 497768 h 1784800"/>
                <a:gd name="connsiteX503" fmla="*/ 962451 w 1524889"/>
                <a:gd name="connsiteY503" fmla="*/ 691393 h 1784800"/>
                <a:gd name="connsiteX504" fmla="*/ 1036486 w 1524889"/>
                <a:gd name="connsiteY504" fmla="*/ 680003 h 1784800"/>
                <a:gd name="connsiteX505" fmla="*/ 1042181 w 1524889"/>
                <a:gd name="connsiteY505" fmla="*/ 645834 h 1784800"/>
                <a:gd name="connsiteX506" fmla="*/ 1053571 w 1524889"/>
                <a:gd name="connsiteY506" fmla="*/ 611665 h 1784800"/>
                <a:gd name="connsiteX507" fmla="*/ 1059266 w 1524889"/>
                <a:gd name="connsiteY507" fmla="*/ 588886 h 1784800"/>
                <a:gd name="connsiteX508" fmla="*/ 1076351 w 1524889"/>
                <a:gd name="connsiteY508" fmla="*/ 554717 h 1784800"/>
                <a:gd name="connsiteX509" fmla="*/ 1082046 w 1524889"/>
                <a:gd name="connsiteY509" fmla="*/ 520548 h 1784800"/>
                <a:gd name="connsiteX510" fmla="*/ 1116216 w 1524889"/>
                <a:gd name="connsiteY510" fmla="*/ 497768 h 1784800"/>
                <a:gd name="connsiteX511" fmla="*/ 1127606 w 1524889"/>
                <a:gd name="connsiteY511" fmla="*/ 480684 h 1784800"/>
                <a:gd name="connsiteX512" fmla="*/ 1110521 w 1524889"/>
                <a:gd name="connsiteY512" fmla="*/ 474989 h 1784800"/>
                <a:gd name="connsiteX513" fmla="*/ 1116216 w 1524889"/>
                <a:gd name="connsiteY513" fmla="*/ 435125 h 1784800"/>
                <a:gd name="connsiteX514" fmla="*/ 1121911 w 1524889"/>
                <a:gd name="connsiteY514" fmla="*/ 383872 h 1784800"/>
                <a:gd name="connsiteX515" fmla="*/ 1184555 w 1524889"/>
                <a:gd name="connsiteY515" fmla="*/ 400956 h 1784800"/>
                <a:gd name="connsiteX516" fmla="*/ 1201640 w 1524889"/>
                <a:gd name="connsiteY516" fmla="*/ 423735 h 1784800"/>
                <a:gd name="connsiteX517" fmla="*/ 1207335 w 1524889"/>
                <a:gd name="connsiteY517" fmla="*/ 457904 h 1784800"/>
                <a:gd name="connsiteX518" fmla="*/ 1195945 w 1524889"/>
                <a:gd name="connsiteY518" fmla="*/ 474989 h 1784800"/>
                <a:gd name="connsiteX519" fmla="*/ 1156080 w 1524889"/>
                <a:gd name="connsiteY519" fmla="*/ 509158 h 1784800"/>
                <a:gd name="connsiteX520" fmla="*/ 1144691 w 1524889"/>
                <a:gd name="connsiteY520" fmla="*/ 531937 h 1784800"/>
                <a:gd name="connsiteX521" fmla="*/ 1110521 w 1524889"/>
                <a:gd name="connsiteY521" fmla="*/ 588886 h 1784800"/>
                <a:gd name="connsiteX522" fmla="*/ 1087741 w 1524889"/>
                <a:gd name="connsiteY522" fmla="*/ 651529 h 1784800"/>
                <a:gd name="connsiteX523" fmla="*/ 1076351 w 1524889"/>
                <a:gd name="connsiteY523" fmla="*/ 674308 h 1784800"/>
                <a:gd name="connsiteX524" fmla="*/ 1013706 w 1524889"/>
                <a:gd name="connsiteY524" fmla="*/ 725561 h 1784800"/>
                <a:gd name="connsiteX525" fmla="*/ 996621 w 1524889"/>
                <a:gd name="connsiteY525" fmla="*/ 731256 h 1784800"/>
                <a:gd name="connsiteX526" fmla="*/ 968146 w 1524889"/>
                <a:gd name="connsiteY526" fmla="*/ 754036 h 1784800"/>
                <a:gd name="connsiteX527" fmla="*/ 962451 w 1524889"/>
                <a:gd name="connsiteY527" fmla="*/ 771120 h 1784800"/>
                <a:gd name="connsiteX528" fmla="*/ 968146 w 1524889"/>
                <a:gd name="connsiteY528" fmla="*/ 873627 h 1784800"/>
                <a:gd name="connsiteX529" fmla="*/ 1047876 w 1524889"/>
                <a:gd name="connsiteY529" fmla="*/ 867932 h 1784800"/>
                <a:gd name="connsiteX530" fmla="*/ 1070656 w 1524889"/>
                <a:gd name="connsiteY530" fmla="*/ 862237 h 1784800"/>
                <a:gd name="connsiteX531" fmla="*/ 1059266 w 1524889"/>
                <a:gd name="connsiteY531" fmla="*/ 845153 h 1784800"/>
                <a:gd name="connsiteX532" fmla="*/ 1064961 w 1524889"/>
                <a:gd name="connsiteY532" fmla="*/ 799594 h 1784800"/>
                <a:gd name="connsiteX533" fmla="*/ 1104826 w 1524889"/>
                <a:gd name="connsiteY533" fmla="*/ 805289 h 1784800"/>
                <a:gd name="connsiteX534" fmla="*/ 1110521 w 1524889"/>
                <a:gd name="connsiteY534" fmla="*/ 822374 h 1784800"/>
                <a:gd name="connsiteX535" fmla="*/ 1144691 w 1524889"/>
                <a:gd name="connsiteY535" fmla="*/ 845153 h 1784800"/>
                <a:gd name="connsiteX536" fmla="*/ 1218725 w 1524889"/>
                <a:gd name="connsiteY536" fmla="*/ 805289 h 1784800"/>
                <a:gd name="connsiteX537" fmla="*/ 1235810 w 1524889"/>
                <a:gd name="connsiteY537" fmla="*/ 674308 h 1784800"/>
                <a:gd name="connsiteX538" fmla="*/ 1252895 w 1524889"/>
                <a:gd name="connsiteY538" fmla="*/ 628749 h 1784800"/>
                <a:gd name="connsiteX539" fmla="*/ 1275675 w 1524889"/>
                <a:gd name="connsiteY539" fmla="*/ 634444 h 1784800"/>
                <a:gd name="connsiteX540" fmla="*/ 1281370 w 1524889"/>
                <a:gd name="connsiteY540" fmla="*/ 651529 h 1784800"/>
                <a:gd name="connsiteX541" fmla="*/ 1269980 w 1524889"/>
                <a:gd name="connsiteY541" fmla="*/ 702782 h 1784800"/>
                <a:gd name="connsiteX542" fmla="*/ 1264285 w 1524889"/>
                <a:gd name="connsiteY542" fmla="*/ 748341 h 1784800"/>
                <a:gd name="connsiteX543" fmla="*/ 1241505 w 1524889"/>
                <a:gd name="connsiteY543" fmla="*/ 793899 h 1784800"/>
                <a:gd name="connsiteX544" fmla="*/ 1235810 w 1524889"/>
                <a:gd name="connsiteY544" fmla="*/ 810984 h 1784800"/>
                <a:gd name="connsiteX545" fmla="*/ 1275675 w 1524889"/>
                <a:gd name="connsiteY545" fmla="*/ 839458 h 1784800"/>
                <a:gd name="connsiteX546" fmla="*/ 1298455 w 1524889"/>
                <a:gd name="connsiteY546" fmla="*/ 845153 h 1784800"/>
                <a:gd name="connsiteX547" fmla="*/ 1241505 w 1524889"/>
                <a:gd name="connsiteY547" fmla="*/ 867932 h 1784800"/>
                <a:gd name="connsiteX548" fmla="*/ 1201640 w 1524889"/>
                <a:gd name="connsiteY548" fmla="*/ 879322 h 1784800"/>
                <a:gd name="connsiteX549" fmla="*/ 1190250 w 1524889"/>
                <a:gd name="connsiteY549" fmla="*/ 896406 h 1784800"/>
                <a:gd name="connsiteX550" fmla="*/ 1201640 w 1524889"/>
                <a:gd name="connsiteY550" fmla="*/ 936270 h 1784800"/>
                <a:gd name="connsiteX551" fmla="*/ 1184555 w 1524889"/>
                <a:gd name="connsiteY551" fmla="*/ 941965 h 1784800"/>
                <a:gd name="connsiteX552" fmla="*/ 1167470 w 1524889"/>
                <a:gd name="connsiteY552" fmla="*/ 930575 h 1784800"/>
                <a:gd name="connsiteX553" fmla="*/ 1156080 w 1524889"/>
                <a:gd name="connsiteY553" fmla="*/ 947660 h 1784800"/>
                <a:gd name="connsiteX554" fmla="*/ 1138996 w 1524889"/>
                <a:gd name="connsiteY554" fmla="*/ 953355 h 1784800"/>
                <a:gd name="connsiteX555" fmla="*/ 1133301 w 1524889"/>
                <a:gd name="connsiteY555" fmla="*/ 913491 h 1784800"/>
                <a:gd name="connsiteX556" fmla="*/ 1116216 w 1524889"/>
                <a:gd name="connsiteY556" fmla="*/ 902101 h 1784800"/>
                <a:gd name="connsiteX557" fmla="*/ 1030791 w 1524889"/>
                <a:gd name="connsiteY557" fmla="*/ 907796 h 1784800"/>
                <a:gd name="connsiteX558" fmla="*/ 1013706 w 1524889"/>
                <a:gd name="connsiteY558" fmla="*/ 919186 h 1784800"/>
                <a:gd name="connsiteX559" fmla="*/ 1019401 w 1524889"/>
                <a:gd name="connsiteY559" fmla="*/ 1038777 h 1784800"/>
                <a:gd name="connsiteX560" fmla="*/ 1053571 w 1524889"/>
                <a:gd name="connsiteY560" fmla="*/ 1055862 h 1784800"/>
                <a:gd name="connsiteX561" fmla="*/ 1150385 w 1524889"/>
                <a:gd name="connsiteY561" fmla="*/ 1061557 h 1784800"/>
                <a:gd name="connsiteX562" fmla="*/ 1184555 w 1524889"/>
                <a:gd name="connsiteY562" fmla="*/ 1067251 h 1784800"/>
                <a:gd name="connsiteX563" fmla="*/ 1201640 w 1524889"/>
                <a:gd name="connsiteY563" fmla="*/ 1072946 h 1784800"/>
                <a:gd name="connsiteX564" fmla="*/ 1258590 w 1524889"/>
                <a:gd name="connsiteY564" fmla="*/ 1067251 h 1784800"/>
                <a:gd name="connsiteX565" fmla="*/ 1287065 w 1524889"/>
                <a:gd name="connsiteY565" fmla="*/ 1038777 h 1784800"/>
                <a:gd name="connsiteX566" fmla="*/ 1304150 w 1524889"/>
                <a:gd name="connsiteY566" fmla="*/ 1027388 h 1784800"/>
                <a:gd name="connsiteX567" fmla="*/ 1315540 w 1524889"/>
                <a:gd name="connsiteY567" fmla="*/ 1004608 h 1784800"/>
                <a:gd name="connsiteX568" fmla="*/ 1332625 w 1524889"/>
                <a:gd name="connsiteY568" fmla="*/ 987524 h 1784800"/>
                <a:gd name="connsiteX569" fmla="*/ 1355405 w 1524889"/>
                <a:gd name="connsiteY569" fmla="*/ 959050 h 1784800"/>
                <a:gd name="connsiteX570" fmla="*/ 1378185 w 1524889"/>
                <a:gd name="connsiteY570" fmla="*/ 919186 h 1784800"/>
                <a:gd name="connsiteX571" fmla="*/ 1383880 w 1524889"/>
                <a:gd name="connsiteY571" fmla="*/ 902101 h 1784800"/>
                <a:gd name="connsiteX572" fmla="*/ 1412355 w 1524889"/>
                <a:gd name="connsiteY572" fmla="*/ 879322 h 1784800"/>
                <a:gd name="connsiteX573" fmla="*/ 1418049 w 1524889"/>
                <a:gd name="connsiteY573" fmla="*/ 862237 h 1784800"/>
                <a:gd name="connsiteX574" fmla="*/ 1429439 w 1524889"/>
                <a:gd name="connsiteY574" fmla="*/ 839458 h 1784800"/>
                <a:gd name="connsiteX575" fmla="*/ 1418049 w 1524889"/>
                <a:gd name="connsiteY575" fmla="*/ 805289 h 1784800"/>
                <a:gd name="connsiteX576" fmla="*/ 1429439 w 1524889"/>
                <a:gd name="connsiteY576" fmla="*/ 748341 h 1784800"/>
                <a:gd name="connsiteX577" fmla="*/ 1446524 w 1524889"/>
                <a:gd name="connsiteY577" fmla="*/ 725561 h 1784800"/>
                <a:gd name="connsiteX578" fmla="*/ 1469304 w 1524889"/>
                <a:gd name="connsiteY578" fmla="*/ 714172 h 1784800"/>
                <a:gd name="connsiteX579" fmla="*/ 1429439 w 1524889"/>
                <a:gd name="connsiteY579" fmla="*/ 207332 h 1784800"/>
                <a:gd name="connsiteX0" fmla="*/ 1429439 w 1488596"/>
                <a:gd name="connsiteY0" fmla="*/ -1 h 1577467"/>
                <a:gd name="connsiteX1" fmla="*/ 1486389 w 1488596"/>
                <a:gd name="connsiteY1" fmla="*/ 518228 h 1577467"/>
                <a:gd name="connsiteX2" fmla="*/ 1474999 w 1488596"/>
                <a:gd name="connsiteY2" fmla="*/ 563787 h 1577467"/>
                <a:gd name="connsiteX3" fmla="*/ 1457914 w 1488596"/>
                <a:gd name="connsiteY3" fmla="*/ 626430 h 1577467"/>
                <a:gd name="connsiteX4" fmla="*/ 1452219 w 1488596"/>
                <a:gd name="connsiteY4" fmla="*/ 649210 h 1577467"/>
                <a:gd name="connsiteX5" fmla="*/ 1446524 w 1488596"/>
                <a:gd name="connsiteY5" fmla="*/ 683379 h 1577467"/>
                <a:gd name="connsiteX6" fmla="*/ 1412355 w 1488596"/>
                <a:gd name="connsiteY6" fmla="*/ 706158 h 1577467"/>
                <a:gd name="connsiteX7" fmla="*/ 1361100 w 1488596"/>
                <a:gd name="connsiteY7" fmla="*/ 763106 h 1577467"/>
                <a:gd name="connsiteX8" fmla="*/ 1338320 w 1488596"/>
                <a:gd name="connsiteY8" fmla="*/ 814360 h 1577467"/>
                <a:gd name="connsiteX9" fmla="*/ 1315540 w 1488596"/>
                <a:gd name="connsiteY9" fmla="*/ 859918 h 1577467"/>
                <a:gd name="connsiteX10" fmla="*/ 1298455 w 1488596"/>
                <a:gd name="connsiteY10" fmla="*/ 888392 h 1577467"/>
                <a:gd name="connsiteX11" fmla="*/ 1281370 w 1488596"/>
                <a:gd name="connsiteY11" fmla="*/ 894087 h 1577467"/>
                <a:gd name="connsiteX12" fmla="*/ 1235810 w 1488596"/>
                <a:gd name="connsiteY12" fmla="*/ 911172 h 1577467"/>
                <a:gd name="connsiteX13" fmla="*/ 1218725 w 1488596"/>
                <a:gd name="connsiteY13" fmla="*/ 922561 h 1577467"/>
                <a:gd name="connsiteX14" fmla="*/ 1224420 w 1488596"/>
                <a:gd name="connsiteY14" fmla="*/ 945341 h 1577467"/>
                <a:gd name="connsiteX15" fmla="*/ 1241505 w 1488596"/>
                <a:gd name="connsiteY15" fmla="*/ 951036 h 1577467"/>
                <a:gd name="connsiteX16" fmla="*/ 1281370 w 1488596"/>
                <a:gd name="connsiteY16" fmla="*/ 979510 h 1577467"/>
                <a:gd name="connsiteX17" fmla="*/ 1315540 w 1488596"/>
                <a:gd name="connsiteY17" fmla="*/ 1002289 h 1577467"/>
                <a:gd name="connsiteX18" fmla="*/ 1326930 w 1488596"/>
                <a:gd name="connsiteY18" fmla="*/ 1019374 h 1577467"/>
                <a:gd name="connsiteX19" fmla="*/ 1338320 w 1488596"/>
                <a:gd name="connsiteY19" fmla="*/ 1053543 h 1577467"/>
                <a:gd name="connsiteX20" fmla="*/ 1344015 w 1488596"/>
                <a:gd name="connsiteY20" fmla="*/ 1070627 h 1577467"/>
                <a:gd name="connsiteX21" fmla="*/ 1355405 w 1488596"/>
                <a:gd name="connsiteY21" fmla="*/ 1093406 h 1577467"/>
                <a:gd name="connsiteX22" fmla="*/ 1366795 w 1488596"/>
                <a:gd name="connsiteY22" fmla="*/ 1127575 h 1577467"/>
                <a:gd name="connsiteX23" fmla="*/ 1372490 w 1488596"/>
                <a:gd name="connsiteY23" fmla="*/ 1144660 h 1577467"/>
                <a:gd name="connsiteX24" fmla="*/ 1406660 w 1488596"/>
                <a:gd name="connsiteY24" fmla="*/ 1201608 h 1577467"/>
                <a:gd name="connsiteX25" fmla="*/ 1418049 w 1488596"/>
                <a:gd name="connsiteY25" fmla="*/ 1235777 h 1577467"/>
                <a:gd name="connsiteX26" fmla="*/ 1429439 w 1488596"/>
                <a:gd name="connsiteY26" fmla="*/ 1252862 h 1577467"/>
                <a:gd name="connsiteX27" fmla="*/ 1446524 w 1488596"/>
                <a:gd name="connsiteY27" fmla="*/ 1304115 h 1577467"/>
                <a:gd name="connsiteX28" fmla="*/ 1457914 w 1488596"/>
                <a:gd name="connsiteY28" fmla="*/ 1321200 h 1577467"/>
                <a:gd name="connsiteX29" fmla="*/ 1474999 w 1488596"/>
                <a:gd name="connsiteY29" fmla="*/ 1372453 h 1577467"/>
                <a:gd name="connsiteX30" fmla="*/ 1480694 w 1488596"/>
                <a:gd name="connsiteY30" fmla="*/ 1418012 h 1577467"/>
                <a:gd name="connsiteX31" fmla="*/ 1486389 w 1488596"/>
                <a:gd name="connsiteY31" fmla="*/ 1452181 h 1577467"/>
                <a:gd name="connsiteX32" fmla="*/ 1480694 w 1488596"/>
                <a:gd name="connsiteY32" fmla="*/ 1526214 h 1577467"/>
                <a:gd name="connsiteX33" fmla="*/ 1440829 w 1488596"/>
                <a:gd name="connsiteY33" fmla="*/ 1474960 h 1577467"/>
                <a:gd name="connsiteX34" fmla="*/ 1429439 w 1488596"/>
                <a:gd name="connsiteY34" fmla="*/ 1406622 h 1577467"/>
                <a:gd name="connsiteX35" fmla="*/ 1418049 w 1488596"/>
                <a:gd name="connsiteY35" fmla="*/ 1389538 h 1577467"/>
                <a:gd name="connsiteX36" fmla="*/ 1412355 w 1488596"/>
                <a:gd name="connsiteY36" fmla="*/ 1372453 h 1577467"/>
                <a:gd name="connsiteX37" fmla="*/ 1395270 w 1488596"/>
                <a:gd name="connsiteY37" fmla="*/ 1361063 h 1577467"/>
                <a:gd name="connsiteX38" fmla="*/ 1389575 w 1488596"/>
                <a:gd name="connsiteY38" fmla="*/ 1321200 h 1577467"/>
                <a:gd name="connsiteX39" fmla="*/ 1378185 w 1488596"/>
                <a:gd name="connsiteY39" fmla="*/ 1287031 h 1577467"/>
                <a:gd name="connsiteX40" fmla="*/ 1372490 w 1488596"/>
                <a:gd name="connsiteY40" fmla="*/ 1264251 h 1577467"/>
                <a:gd name="connsiteX41" fmla="*/ 1355405 w 1488596"/>
                <a:gd name="connsiteY41" fmla="*/ 1241472 h 1577467"/>
                <a:gd name="connsiteX42" fmla="*/ 1349710 w 1488596"/>
                <a:gd name="connsiteY42" fmla="*/ 1201608 h 1577467"/>
                <a:gd name="connsiteX43" fmla="*/ 1338320 w 1488596"/>
                <a:gd name="connsiteY43" fmla="*/ 1167439 h 1577467"/>
                <a:gd name="connsiteX44" fmla="*/ 1321235 w 1488596"/>
                <a:gd name="connsiteY44" fmla="*/ 1121881 h 1577467"/>
                <a:gd name="connsiteX45" fmla="*/ 1315540 w 1488596"/>
                <a:gd name="connsiteY45" fmla="*/ 1076322 h 1577467"/>
                <a:gd name="connsiteX46" fmla="*/ 1298455 w 1488596"/>
                <a:gd name="connsiteY46" fmla="*/ 1070627 h 1577467"/>
                <a:gd name="connsiteX47" fmla="*/ 1281370 w 1488596"/>
                <a:gd name="connsiteY47" fmla="*/ 1059237 h 1577467"/>
                <a:gd name="connsiteX48" fmla="*/ 1247200 w 1488596"/>
                <a:gd name="connsiteY48" fmla="*/ 1047848 h 1577467"/>
                <a:gd name="connsiteX49" fmla="*/ 1213030 w 1488596"/>
                <a:gd name="connsiteY49" fmla="*/ 1025068 h 1577467"/>
                <a:gd name="connsiteX50" fmla="*/ 1178860 w 1488596"/>
                <a:gd name="connsiteY50" fmla="*/ 1013679 h 1577467"/>
                <a:gd name="connsiteX51" fmla="*/ 1173165 w 1488596"/>
                <a:gd name="connsiteY51" fmla="*/ 1070627 h 1577467"/>
                <a:gd name="connsiteX52" fmla="*/ 1156080 w 1488596"/>
                <a:gd name="connsiteY52" fmla="*/ 1082017 h 1577467"/>
                <a:gd name="connsiteX53" fmla="*/ 1161775 w 1488596"/>
                <a:gd name="connsiteY53" fmla="*/ 1104796 h 1577467"/>
                <a:gd name="connsiteX54" fmla="*/ 1167470 w 1488596"/>
                <a:gd name="connsiteY54" fmla="*/ 1121881 h 1577467"/>
                <a:gd name="connsiteX55" fmla="*/ 1190250 w 1488596"/>
                <a:gd name="connsiteY55" fmla="*/ 1144660 h 1577467"/>
                <a:gd name="connsiteX56" fmla="*/ 1201640 w 1488596"/>
                <a:gd name="connsiteY56" fmla="*/ 1161744 h 1577467"/>
                <a:gd name="connsiteX57" fmla="*/ 1201640 w 1488596"/>
                <a:gd name="connsiteY57" fmla="*/ 1207303 h 1577467"/>
                <a:gd name="connsiteX58" fmla="*/ 1235810 w 1488596"/>
                <a:gd name="connsiteY58" fmla="*/ 1224388 h 1577467"/>
                <a:gd name="connsiteX59" fmla="*/ 1275675 w 1488596"/>
                <a:gd name="connsiteY59" fmla="*/ 1241472 h 1577467"/>
                <a:gd name="connsiteX60" fmla="*/ 1252895 w 1488596"/>
                <a:gd name="connsiteY60" fmla="*/ 1252862 h 1577467"/>
                <a:gd name="connsiteX61" fmla="*/ 1241505 w 1488596"/>
                <a:gd name="connsiteY61" fmla="*/ 1269946 h 1577467"/>
                <a:gd name="connsiteX62" fmla="*/ 1224420 w 1488596"/>
                <a:gd name="connsiteY62" fmla="*/ 1281336 h 1577467"/>
                <a:gd name="connsiteX63" fmla="*/ 1201640 w 1488596"/>
                <a:gd name="connsiteY63" fmla="*/ 1264251 h 1577467"/>
                <a:gd name="connsiteX64" fmla="*/ 1178860 w 1488596"/>
                <a:gd name="connsiteY64" fmla="*/ 1241472 h 1577467"/>
                <a:gd name="connsiteX65" fmla="*/ 1173165 w 1488596"/>
                <a:gd name="connsiteY65" fmla="*/ 1218693 h 1577467"/>
                <a:gd name="connsiteX66" fmla="*/ 1167470 w 1488596"/>
                <a:gd name="connsiteY66" fmla="*/ 1190219 h 1577467"/>
                <a:gd name="connsiteX67" fmla="*/ 1150385 w 1488596"/>
                <a:gd name="connsiteY67" fmla="*/ 1184524 h 1577467"/>
                <a:gd name="connsiteX68" fmla="*/ 1138996 w 1488596"/>
                <a:gd name="connsiteY68" fmla="*/ 1167439 h 1577467"/>
                <a:gd name="connsiteX69" fmla="*/ 1121911 w 1488596"/>
                <a:gd name="connsiteY69" fmla="*/ 1161744 h 1577467"/>
                <a:gd name="connsiteX70" fmla="*/ 1104826 w 1488596"/>
                <a:gd name="connsiteY70" fmla="*/ 1150355 h 1577467"/>
                <a:gd name="connsiteX71" fmla="*/ 1064961 w 1488596"/>
                <a:gd name="connsiteY71" fmla="*/ 1138965 h 1577467"/>
                <a:gd name="connsiteX72" fmla="*/ 1030791 w 1488596"/>
                <a:gd name="connsiteY72" fmla="*/ 1110491 h 1577467"/>
                <a:gd name="connsiteX73" fmla="*/ 1019401 w 1488596"/>
                <a:gd name="connsiteY73" fmla="*/ 1093406 h 1577467"/>
                <a:gd name="connsiteX74" fmla="*/ 1002316 w 1488596"/>
                <a:gd name="connsiteY74" fmla="*/ 1082017 h 1577467"/>
                <a:gd name="connsiteX75" fmla="*/ 996621 w 1488596"/>
                <a:gd name="connsiteY75" fmla="*/ 1064932 h 1577467"/>
                <a:gd name="connsiteX76" fmla="*/ 962451 w 1488596"/>
                <a:gd name="connsiteY76" fmla="*/ 1047848 h 1577467"/>
                <a:gd name="connsiteX77" fmla="*/ 945366 w 1488596"/>
                <a:gd name="connsiteY77" fmla="*/ 1053543 h 1577467"/>
                <a:gd name="connsiteX78" fmla="*/ 928281 w 1488596"/>
                <a:gd name="connsiteY78" fmla="*/ 1087712 h 1577467"/>
                <a:gd name="connsiteX79" fmla="*/ 933976 w 1488596"/>
                <a:gd name="connsiteY79" fmla="*/ 1156050 h 1577467"/>
                <a:gd name="connsiteX80" fmla="*/ 968146 w 1488596"/>
                <a:gd name="connsiteY80" fmla="*/ 1190219 h 1577467"/>
                <a:gd name="connsiteX81" fmla="*/ 1002316 w 1488596"/>
                <a:gd name="connsiteY81" fmla="*/ 1201608 h 1577467"/>
                <a:gd name="connsiteX82" fmla="*/ 1008011 w 1488596"/>
                <a:gd name="connsiteY82" fmla="*/ 1218693 h 1577467"/>
                <a:gd name="connsiteX83" fmla="*/ 1025096 w 1488596"/>
                <a:gd name="connsiteY83" fmla="*/ 1224388 h 1577467"/>
                <a:gd name="connsiteX84" fmla="*/ 1064961 w 1488596"/>
                <a:gd name="connsiteY84" fmla="*/ 1230082 h 1577467"/>
                <a:gd name="connsiteX85" fmla="*/ 1059266 w 1488596"/>
                <a:gd name="connsiteY85" fmla="*/ 1258556 h 1577467"/>
                <a:gd name="connsiteX86" fmla="*/ 1047876 w 1488596"/>
                <a:gd name="connsiteY86" fmla="*/ 1275641 h 1577467"/>
                <a:gd name="connsiteX87" fmla="*/ 1076351 w 1488596"/>
                <a:gd name="connsiteY87" fmla="*/ 1298420 h 1577467"/>
                <a:gd name="connsiteX88" fmla="*/ 1110521 w 1488596"/>
                <a:gd name="connsiteY88" fmla="*/ 1326894 h 1577467"/>
                <a:gd name="connsiteX89" fmla="*/ 1150385 w 1488596"/>
                <a:gd name="connsiteY89" fmla="*/ 1338284 h 1577467"/>
                <a:gd name="connsiteX90" fmla="*/ 1184555 w 1488596"/>
                <a:gd name="connsiteY90" fmla="*/ 1349674 h 1577467"/>
                <a:gd name="connsiteX91" fmla="*/ 1201640 w 1488596"/>
                <a:gd name="connsiteY91" fmla="*/ 1355369 h 1577467"/>
                <a:gd name="connsiteX92" fmla="*/ 1207335 w 1488596"/>
                <a:gd name="connsiteY92" fmla="*/ 1372453 h 1577467"/>
                <a:gd name="connsiteX93" fmla="*/ 1218725 w 1488596"/>
                <a:gd name="connsiteY93" fmla="*/ 1395232 h 1577467"/>
                <a:gd name="connsiteX94" fmla="*/ 1207335 w 1488596"/>
                <a:gd name="connsiteY94" fmla="*/ 1423707 h 1577467"/>
                <a:gd name="connsiteX95" fmla="*/ 1195945 w 1488596"/>
                <a:gd name="connsiteY95" fmla="*/ 1406622 h 1577467"/>
                <a:gd name="connsiteX96" fmla="*/ 1121911 w 1488596"/>
                <a:gd name="connsiteY96" fmla="*/ 1389538 h 1577467"/>
                <a:gd name="connsiteX97" fmla="*/ 1161775 w 1488596"/>
                <a:gd name="connsiteY97" fmla="*/ 1429401 h 1577467"/>
                <a:gd name="connsiteX98" fmla="*/ 1178860 w 1488596"/>
                <a:gd name="connsiteY98" fmla="*/ 1463570 h 1577467"/>
                <a:gd name="connsiteX99" fmla="*/ 1156080 w 1488596"/>
                <a:gd name="connsiteY99" fmla="*/ 1474960 h 1577467"/>
                <a:gd name="connsiteX100" fmla="*/ 1104826 w 1488596"/>
                <a:gd name="connsiteY100" fmla="*/ 1469265 h 1577467"/>
                <a:gd name="connsiteX101" fmla="*/ 1087741 w 1488596"/>
                <a:gd name="connsiteY101" fmla="*/ 1463570 h 1577467"/>
                <a:gd name="connsiteX102" fmla="*/ 1064961 w 1488596"/>
                <a:gd name="connsiteY102" fmla="*/ 1343979 h 1577467"/>
                <a:gd name="connsiteX103" fmla="*/ 1019401 w 1488596"/>
                <a:gd name="connsiteY103" fmla="*/ 1332589 h 1577467"/>
                <a:gd name="connsiteX104" fmla="*/ 1008011 w 1488596"/>
                <a:gd name="connsiteY104" fmla="*/ 1355369 h 1577467"/>
                <a:gd name="connsiteX105" fmla="*/ 996621 w 1488596"/>
                <a:gd name="connsiteY105" fmla="*/ 1372453 h 1577467"/>
                <a:gd name="connsiteX106" fmla="*/ 1002316 w 1488596"/>
                <a:gd name="connsiteY106" fmla="*/ 1452181 h 1577467"/>
                <a:gd name="connsiteX107" fmla="*/ 1008011 w 1488596"/>
                <a:gd name="connsiteY107" fmla="*/ 1469265 h 1577467"/>
                <a:gd name="connsiteX108" fmla="*/ 1025096 w 1488596"/>
                <a:gd name="connsiteY108" fmla="*/ 1474960 h 1577467"/>
                <a:gd name="connsiteX109" fmla="*/ 1025096 w 1488596"/>
                <a:gd name="connsiteY109" fmla="*/ 1509129 h 1577467"/>
                <a:gd name="connsiteX110" fmla="*/ 1002316 w 1488596"/>
                <a:gd name="connsiteY110" fmla="*/ 1577467 h 1577467"/>
                <a:gd name="connsiteX111" fmla="*/ 996621 w 1488596"/>
                <a:gd name="connsiteY111" fmla="*/ 1560383 h 1577467"/>
                <a:gd name="connsiteX112" fmla="*/ 990926 w 1488596"/>
                <a:gd name="connsiteY112" fmla="*/ 1531908 h 1577467"/>
                <a:gd name="connsiteX113" fmla="*/ 973841 w 1488596"/>
                <a:gd name="connsiteY113" fmla="*/ 1543298 h 1577467"/>
                <a:gd name="connsiteX114" fmla="*/ 945366 w 1488596"/>
                <a:gd name="connsiteY114" fmla="*/ 1548993 h 1577467"/>
                <a:gd name="connsiteX115" fmla="*/ 905501 w 1488596"/>
                <a:gd name="connsiteY115" fmla="*/ 1537603 h 1577467"/>
                <a:gd name="connsiteX116" fmla="*/ 899806 w 1488596"/>
                <a:gd name="connsiteY116" fmla="*/ 1520519 h 1577467"/>
                <a:gd name="connsiteX117" fmla="*/ 922586 w 1488596"/>
                <a:gd name="connsiteY117" fmla="*/ 1497739 h 1577467"/>
                <a:gd name="connsiteX118" fmla="*/ 945366 w 1488596"/>
                <a:gd name="connsiteY118" fmla="*/ 1486350 h 1577467"/>
                <a:gd name="connsiteX119" fmla="*/ 956756 w 1488596"/>
                <a:gd name="connsiteY119" fmla="*/ 1469265 h 1577467"/>
                <a:gd name="connsiteX120" fmla="*/ 968146 w 1488596"/>
                <a:gd name="connsiteY120" fmla="*/ 1435096 h 1577467"/>
                <a:gd name="connsiteX121" fmla="*/ 973841 w 1488596"/>
                <a:gd name="connsiteY121" fmla="*/ 1389538 h 1577467"/>
                <a:gd name="connsiteX122" fmla="*/ 996621 w 1488596"/>
                <a:gd name="connsiteY122" fmla="*/ 1355369 h 1577467"/>
                <a:gd name="connsiteX123" fmla="*/ 990926 w 1488596"/>
                <a:gd name="connsiteY123" fmla="*/ 1338284 h 1577467"/>
                <a:gd name="connsiteX124" fmla="*/ 1002316 w 1488596"/>
                <a:gd name="connsiteY124" fmla="*/ 1304115 h 1577467"/>
                <a:gd name="connsiteX125" fmla="*/ 979536 w 1488596"/>
                <a:gd name="connsiteY125" fmla="*/ 1275641 h 1577467"/>
                <a:gd name="connsiteX126" fmla="*/ 939671 w 1488596"/>
                <a:gd name="connsiteY126" fmla="*/ 1247167 h 1577467"/>
                <a:gd name="connsiteX127" fmla="*/ 933976 w 1488596"/>
                <a:gd name="connsiteY127" fmla="*/ 1269946 h 1577467"/>
                <a:gd name="connsiteX128" fmla="*/ 922586 w 1488596"/>
                <a:gd name="connsiteY128" fmla="*/ 1361063 h 1577467"/>
                <a:gd name="connsiteX129" fmla="*/ 905501 w 1488596"/>
                <a:gd name="connsiteY129" fmla="*/ 1355369 h 1577467"/>
                <a:gd name="connsiteX130" fmla="*/ 922586 w 1488596"/>
                <a:gd name="connsiteY130" fmla="*/ 1275641 h 1577467"/>
                <a:gd name="connsiteX131" fmla="*/ 916891 w 1488596"/>
                <a:gd name="connsiteY131" fmla="*/ 1241472 h 1577467"/>
                <a:gd name="connsiteX132" fmla="*/ 905501 w 1488596"/>
                <a:gd name="connsiteY132" fmla="*/ 1224388 h 1577467"/>
                <a:gd name="connsiteX133" fmla="*/ 888416 w 1488596"/>
                <a:gd name="connsiteY133" fmla="*/ 1167439 h 1577467"/>
                <a:gd name="connsiteX134" fmla="*/ 865637 w 1488596"/>
                <a:gd name="connsiteY134" fmla="*/ 1138965 h 1577467"/>
                <a:gd name="connsiteX135" fmla="*/ 848552 w 1488596"/>
                <a:gd name="connsiteY135" fmla="*/ 1150355 h 1577467"/>
                <a:gd name="connsiteX136" fmla="*/ 831467 w 1488596"/>
                <a:gd name="connsiteY136" fmla="*/ 1190219 h 1577467"/>
                <a:gd name="connsiteX137" fmla="*/ 825772 w 1488596"/>
                <a:gd name="connsiteY137" fmla="*/ 1207303 h 1577467"/>
                <a:gd name="connsiteX138" fmla="*/ 802992 w 1488596"/>
                <a:gd name="connsiteY138" fmla="*/ 1230082 h 1577467"/>
                <a:gd name="connsiteX139" fmla="*/ 785907 w 1488596"/>
                <a:gd name="connsiteY139" fmla="*/ 1264251 h 1577467"/>
                <a:gd name="connsiteX140" fmla="*/ 797297 w 1488596"/>
                <a:gd name="connsiteY140" fmla="*/ 1298420 h 1577467"/>
                <a:gd name="connsiteX141" fmla="*/ 808687 w 1488596"/>
                <a:gd name="connsiteY141" fmla="*/ 1355369 h 1577467"/>
                <a:gd name="connsiteX142" fmla="*/ 825772 w 1488596"/>
                <a:gd name="connsiteY142" fmla="*/ 1366758 h 1577467"/>
                <a:gd name="connsiteX143" fmla="*/ 820077 w 1488596"/>
                <a:gd name="connsiteY143" fmla="*/ 1406622 h 1577467"/>
                <a:gd name="connsiteX144" fmla="*/ 802992 w 1488596"/>
                <a:gd name="connsiteY144" fmla="*/ 1400927 h 1577467"/>
                <a:gd name="connsiteX145" fmla="*/ 797297 w 1488596"/>
                <a:gd name="connsiteY145" fmla="*/ 1383843 h 1577467"/>
                <a:gd name="connsiteX146" fmla="*/ 780212 w 1488596"/>
                <a:gd name="connsiteY146" fmla="*/ 1372453 h 1577467"/>
                <a:gd name="connsiteX147" fmla="*/ 740347 w 1488596"/>
                <a:gd name="connsiteY147" fmla="*/ 1389538 h 1577467"/>
                <a:gd name="connsiteX148" fmla="*/ 734652 w 1488596"/>
                <a:gd name="connsiteY148" fmla="*/ 1406622 h 1577467"/>
                <a:gd name="connsiteX149" fmla="*/ 711872 w 1488596"/>
                <a:gd name="connsiteY149" fmla="*/ 1440791 h 1577467"/>
                <a:gd name="connsiteX150" fmla="*/ 723262 w 1488596"/>
                <a:gd name="connsiteY150" fmla="*/ 1480655 h 1577467"/>
                <a:gd name="connsiteX151" fmla="*/ 728957 w 1488596"/>
                <a:gd name="connsiteY151" fmla="*/ 1497739 h 1577467"/>
                <a:gd name="connsiteX152" fmla="*/ 723262 w 1488596"/>
                <a:gd name="connsiteY152" fmla="*/ 1526214 h 1577467"/>
                <a:gd name="connsiteX153" fmla="*/ 706177 w 1488596"/>
                <a:gd name="connsiteY153" fmla="*/ 1531908 h 1577467"/>
                <a:gd name="connsiteX154" fmla="*/ 700482 w 1488596"/>
                <a:gd name="connsiteY154" fmla="*/ 1509129 h 1577467"/>
                <a:gd name="connsiteX155" fmla="*/ 666312 w 1488596"/>
                <a:gd name="connsiteY155" fmla="*/ 1486350 h 1577467"/>
                <a:gd name="connsiteX156" fmla="*/ 586583 w 1488596"/>
                <a:gd name="connsiteY156" fmla="*/ 1474960 h 1577467"/>
                <a:gd name="connsiteX157" fmla="*/ 615058 w 1488596"/>
                <a:gd name="connsiteY157" fmla="*/ 1463570 h 1577467"/>
                <a:gd name="connsiteX158" fmla="*/ 649227 w 1488596"/>
                <a:gd name="connsiteY158" fmla="*/ 1457876 h 1577467"/>
                <a:gd name="connsiteX159" fmla="*/ 637837 w 1488596"/>
                <a:gd name="connsiteY159" fmla="*/ 1418012 h 1577467"/>
                <a:gd name="connsiteX160" fmla="*/ 677702 w 1488596"/>
                <a:gd name="connsiteY160" fmla="*/ 1395232 h 1577467"/>
                <a:gd name="connsiteX161" fmla="*/ 694787 w 1488596"/>
                <a:gd name="connsiteY161" fmla="*/ 1389538 h 1577467"/>
                <a:gd name="connsiteX162" fmla="*/ 700482 w 1488596"/>
                <a:gd name="connsiteY162" fmla="*/ 1372453 h 1577467"/>
                <a:gd name="connsiteX163" fmla="*/ 717567 w 1488596"/>
                <a:gd name="connsiteY163" fmla="*/ 1361063 h 1577467"/>
                <a:gd name="connsiteX164" fmla="*/ 728957 w 1488596"/>
                <a:gd name="connsiteY164" fmla="*/ 1343979 h 1577467"/>
                <a:gd name="connsiteX165" fmla="*/ 723262 w 1488596"/>
                <a:gd name="connsiteY165" fmla="*/ 1315505 h 1577467"/>
                <a:gd name="connsiteX166" fmla="*/ 672007 w 1488596"/>
                <a:gd name="connsiteY166" fmla="*/ 1304115 h 1577467"/>
                <a:gd name="connsiteX167" fmla="*/ 637837 w 1488596"/>
                <a:gd name="connsiteY167" fmla="*/ 1287031 h 1577467"/>
                <a:gd name="connsiteX168" fmla="*/ 632142 w 1488596"/>
                <a:gd name="connsiteY168" fmla="*/ 1269946 h 1577467"/>
                <a:gd name="connsiteX169" fmla="*/ 620752 w 1488596"/>
                <a:gd name="connsiteY169" fmla="*/ 1252862 h 1577467"/>
                <a:gd name="connsiteX170" fmla="*/ 637837 w 1488596"/>
                <a:gd name="connsiteY170" fmla="*/ 1247167 h 1577467"/>
                <a:gd name="connsiteX171" fmla="*/ 728957 w 1488596"/>
                <a:gd name="connsiteY171" fmla="*/ 1235777 h 1577467"/>
                <a:gd name="connsiteX172" fmla="*/ 751737 w 1488596"/>
                <a:gd name="connsiteY172" fmla="*/ 1224388 h 1577467"/>
                <a:gd name="connsiteX173" fmla="*/ 763127 w 1488596"/>
                <a:gd name="connsiteY173" fmla="*/ 1207303 h 1577467"/>
                <a:gd name="connsiteX174" fmla="*/ 797297 w 1488596"/>
                <a:gd name="connsiteY174" fmla="*/ 1190219 h 1577467"/>
                <a:gd name="connsiteX175" fmla="*/ 808687 w 1488596"/>
                <a:gd name="connsiteY175" fmla="*/ 1173134 h 1577467"/>
                <a:gd name="connsiteX176" fmla="*/ 825772 w 1488596"/>
                <a:gd name="connsiteY176" fmla="*/ 1156050 h 1577467"/>
                <a:gd name="connsiteX177" fmla="*/ 854247 w 1488596"/>
                <a:gd name="connsiteY177" fmla="*/ 1110491 h 1577467"/>
                <a:gd name="connsiteX178" fmla="*/ 865637 w 1488596"/>
                <a:gd name="connsiteY178" fmla="*/ 1082017 h 1577467"/>
                <a:gd name="connsiteX179" fmla="*/ 905501 w 1488596"/>
                <a:gd name="connsiteY179" fmla="*/ 1059237 h 1577467"/>
                <a:gd name="connsiteX180" fmla="*/ 956756 w 1488596"/>
                <a:gd name="connsiteY180" fmla="*/ 1047848 h 1577467"/>
                <a:gd name="connsiteX181" fmla="*/ 951061 w 1488596"/>
                <a:gd name="connsiteY181" fmla="*/ 1030763 h 1577467"/>
                <a:gd name="connsiteX182" fmla="*/ 945366 w 1488596"/>
                <a:gd name="connsiteY182" fmla="*/ 968120 h 1577467"/>
                <a:gd name="connsiteX183" fmla="*/ 928281 w 1488596"/>
                <a:gd name="connsiteY183" fmla="*/ 962425 h 1577467"/>
                <a:gd name="connsiteX184" fmla="*/ 905501 w 1488596"/>
                <a:gd name="connsiteY184" fmla="*/ 956730 h 1577467"/>
                <a:gd name="connsiteX185" fmla="*/ 825772 w 1488596"/>
                <a:gd name="connsiteY185" fmla="*/ 962425 h 1577467"/>
                <a:gd name="connsiteX186" fmla="*/ 808687 w 1488596"/>
                <a:gd name="connsiteY186" fmla="*/ 973815 h 1577467"/>
                <a:gd name="connsiteX187" fmla="*/ 780212 w 1488596"/>
                <a:gd name="connsiteY187" fmla="*/ 979510 h 1577467"/>
                <a:gd name="connsiteX188" fmla="*/ 757432 w 1488596"/>
                <a:gd name="connsiteY188" fmla="*/ 990899 h 1577467"/>
                <a:gd name="connsiteX189" fmla="*/ 734652 w 1488596"/>
                <a:gd name="connsiteY189" fmla="*/ 1036458 h 1577467"/>
                <a:gd name="connsiteX190" fmla="*/ 717567 w 1488596"/>
                <a:gd name="connsiteY190" fmla="*/ 1087712 h 1577467"/>
                <a:gd name="connsiteX191" fmla="*/ 711872 w 1488596"/>
                <a:gd name="connsiteY191" fmla="*/ 1104796 h 1577467"/>
                <a:gd name="connsiteX192" fmla="*/ 689092 w 1488596"/>
                <a:gd name="connsiteY192" fmla="*/ 1121881 h 1577467"/>
                <a:gd name="connsiteX193" fmla="*/ 683397 w 1488596"/>
                <a:gd name="connsiteY193" fmla="*/ 1059237 h 1577467"/>
                <a:gd name="connsiteX194" fmla="*/ 666312 w 1488596"/>
                <a:gd name="connsiteY194" fmla="*/ 1047848 h 1577467"/>
                <a:gd name="connsiteX195" fmla="*/ 575193 w 1488596"/>
                <a:gd name="connsiteY195" fmla="*/ 1059237 h 1577467"/>
                <a:gd name="connsiteX196" fmla="*/ 563803 w 1488596"/>
                <a:gd name="connsiteY196" fmla="*/ 1076322 h 1577467"/>
                <a:gd name="connsiteX197" fmla="*/ 541023 w 1488596"/>
                <a:gd name="connsiteY197" fmla="*/ 1138965 h 1577467"/>
                <a:gd name="connsiteX198" fmla="*/ 444208 w 1488596"/>
                <a:gd name="connsiteY198" fmla="*/ 1144660 h 1577467"/>
                <a:gd name="connsiteX199" fmla="*/ 438513 w 1488596"/>
                <a:gd name="connsiteY199" fmla="*/ 1190219 h 1577467"/>
                <a:gd name="connsiteX200" fmla="*/ 421428 w 1488596"/>
                <a:gd name="connsiteY200" fmla="*/ 1212998 h 1577467"/>
                <a:gd name="connsiteX201" fmla="*/ 410038 w 1488596"/>
                <a:gd name="connsiteY201" fmla="*/ 1230082 h 1577467"/>
                <a:gd name="connsiteX202" fmla="*/ 415733 w 1488596"/>
                <a:gd name="connsiteY202" fmla="*/ 1292725 h 1577467"/>
                <a:gd name="connsiteX203" fmla="*/ 432818 w 1488596"/>
                <a:gd name="connsiteY203" fmla="*/ 1298420 h 1577467"/>
                <a:gd name="connsiteX204" fmla="*/ 438513 w 1488596"/>
                <a:gd name="connsiteY204" fmla="*/ 1321200 h 1577467"/>
                <a:gd name="connsiteX205" fmla="*/ 449903 w 1488596"/>
                <a:gd name="connsiteY205" fmla="*/ 1338284 h 1577467"/>
                <a:gd name="connsiteX206" fmla="*/ 392953 w 1488596"/>
                <a:gd name="connsiteY206" fmla="*/ 1332589 h 1577467"/>
                <a:gd name="connsiteX207" fmla="*/ 387258 w 1488596"/>
                <a:gd name="connsiteY207" fmla="*/ 1258556 h 1577467"/>
                <a:gd name="connsiteX208" fmla="*/ 381563 w 1488596"/>
                <a:gd name="connsiteY208" fmla="*/ 1173134 h 1577467"/>
                <a:gd name="connsiteX209" fmla="*/ 364478 w 1488596"/>
                <a:gd name="connsiteY209" fmla="*/ 1161744 h 1577467"/>
                <a:gd name="connsiteX210" fmla="*/ 324614 w 1488596"/>
                <a:gd name="connsiteY210" fmla="*/ 1150355 h 1577467"/>
                <a:gd name="connsiteX211" fmla="*/ 301834 w 1488596"/>
                <a:gd name="connsiteY211" fmla="*/ 1156050 h 1577467"/>
                <a:gd name="connsiteX212" fmla="*/ 290444 w 1488596"/>
                <a:gd name="connsiteY212" fmla="*/ 1173134 h 1577467"/>
                <a:gd name="connsiteX213" fmla="*/ 273359 w 1488596"/>
                <a:gd name="connsiteY213" fmla="*/ 1190219 h 1577467"/>
                <a:gd name="connsiteX214" fmla="*/ 233494 w 1488596"/>
                <a:gd name="connsiteY214" fmla="*/ 1230082 h 1577467"/>
                <a:gd name="connsiteX215" fmla="*/ 239189 w 1488596"/>
                <a:gd name="connsiteY215" fmla="*/ 1252862 h 1577467"/>
                <a:gd name="connsiteX216" fmla="*/ 256274 w 1488596"/>
                <a:gd name="connsiteY216" fmla="*/ 1258556 h 1577467"/>
                <a:gd name="connsiteX217" fmla="*/ 296139 w 1488596"/>
                <a:gd name="connsiteY217" fmla="*/ 1281336 h 1577467"/>
                <a:gd name="connsiteX218" fmla="*/ 290444 w 1488596"/>
                <a:gd name="connsiteY218" fmla="*/ 1298420 h 1577467"/>
                <a:gd name="connsiteX219" fmla="*/ 256274 w 1488596"/>
                <a:gd name="connsiteY219" fmla="*/ 1321200 h 1577467"/>
                <a:gd name="connsiteX220" fmla="*/ 210714 w 1488596"/>
                <a:gd name="connsiteY220" fmla="*/ 1315505 h 1577467"/>
                <a:gd name="connsiteX221" fmla="*/ 205019 w 1488596"/>
                <a:gd name="connsiteY221" fmla="*/ 1298420 h 1577467"/>
                <a:gd name="connsiteX222" fmla="*/ 199324 w 1488596"/>
                <a:gd name="connsiteY222" fmla="*/ 1275641 h 1577467"/>
                <a:gd name="connsiteX223" fmla="*/ 170849 w 1488596"/>
                <a:gd name="connsiteY223" fmla="*/ 1269946 h 1577467"/>
                <a:gd name="connsiteX224" fmla="*/ 153764 w 1488596"/>
                <a:gd name="connsiteY224" fmla="*/ 1252862 h 1577467"/>
                <a:gd name="connsiteX225" fmla="*/ 136679 w 1488596"/>
                <a:gd name="connsiteY225" fmla="*/ 1241472 h 1577467"/>
                <a:gd name="connsiteX226" fmla="*/ 142374 w 1488596"/>
                <a:gd name="connsiteY226" fmla="*/ 1218693 h 1577467"/>
                <a:gd name="connsiteX227" fmla="*/ 182239 w 1488596"/>
                <a:gd name="connsiteY227" fmla="*/ 1201608 h 1577467"/>
                <a:gd name="connsiteX228" fmla="*/ 199324 w 1488596"/>
                <a:gd name="connsiteY228" fmla="*/ 1184524 h 1577467"/>
                <a:gd name="connsiteX229" fmla="*/ 222104 w 1488596"/>
                <a:gd name="connsiteY229" fmla="*/ 1178829 h 1577467"/>
                <a:gd name="connsiteX230" fmla="*/ 244884 w 1488596"/>
                <a:gd name="connsiteY230" fmla="*/ 1144660 h 1577467"/>
                <a:gd name="connsiteX231" fmla="*/ 256274 w 1488596"/>
                <a:gd name="connsiteY231" fmla="*/ 1127575 h 1577467"/>
                <a:gd name="connsiteX232" fmla="*/ 273359 w 1488596"/>
                <a:gd name="connsiteY232" fmla="*/ 1121881 h 1577467"/>
                <a:gd name="connsiteX233" fmla="*/ 290444 w 1488596"/>
                <a:gd name="connsiteY233" fmla="*/ 1104796 h 1577467"/>
                <a:gd name="connsiteX234" fmla="*/ 279054 w 1488596"/>
                <a:gd name="connsiteY234" fmla="*/ 1070627 h 1577467"/>
                <a:gd name="connsiteX235" fmla="*/ 318919 w 1488596"/>
                <a:gd name="connsiteY235" fmla="*/ 1047848 h 1577467"/>
                <a:gd name="connsiteX236" fmla="*/ 336004 w 1488596"/>
                <a:gd name="connsiteY236" fmla="*/ 1059237 h 1577467"/>
                <a:gd name="connsiteX237" fmla="*/ 353088 w 1488596"/>
                <a:gd name="connsiteY237" fmla="*/ 1064932 h 1577467"/>
                <a:gd name="connsiteX238" fmla="*/ 364478 w 1488596"/>
                <a:gd name="connsiteY238" fmla="*/ 1082017 h 1577467"/>
                <a:gd name="connsiteX239" fmla="*/ 529633 w 1488596"/>
                <a:gd name="connsiteY239" fmla="*/ 1099101 h 1577467"/>
                <a:gd name="connsiteX240" fmla="*/ 541023 w 1488596"/>
                <a:gd name="connsiteY240" fmla="*/ 1082017 h 1577467"/>
                <a:gd name="connsiteX241" fmla="*/ 546718 w 1488596"/>
                <a:gd name="connsiteY241" fmla="*/ 1064932 h 1577467"/>
                <a:gd name="connsiteX242" fmla="*/ 563803 w 1488596"/>
                <a:gd name="connsiteY242" fmla="*/ 1059237 h 1577467"/>
                <a:gd name="connsiteX243" fmla="*/ 592278 w 1488596"/>
                <a:gd name="connsiteY243" fmla="*/ 1036458 h 1577467"/>
                <a:gd name="connsiteX244" fmla="*/ 626447 w 1488596"/>
                <a:gd name="connsiteY244" fmla="*/ 1019374 h 1577467"/>
                <a:gd name="connsiteX245" fmla="*/ 666312 w 1488596"/>
                <a:gd name="connsiteY245" fmla="*/ 1013679 h 1577467"/>
                <a:gd name="connsiteX246" fmla="*/ 672007 w 1488596"/>
                <a:gd name="connsiteY246" fmla="*/ 973815 h 1577467"/>
                <a:gd name="connsiteX247" fmla="*/ 654922 w 1488596"/>
                <a:gd name="connsiteY247" fmla="*/ 968120 h 1577467"/>
                <a:gd name="connsiteX248" fmla="*/ 677702 w 1488596"/>
                <a:gd name="connsiteY248" fmla="*/ 956730 h 1577467"/>
                <a:gd name="connsiteX249" fmla="*/ 774517 w 1488596"/>
                <a:gd name="connsiteY249" fmla="*/ 945341 h 1577467"/>
                <a:gd name="connsiteX250" fmla="*/ 808687 w 1488596"/>
                <a:gd name="connsiteY250" fmla="*/ 939646 h 1577467"/>
                <a:gd name="connsiteX251" fmla="*/ 791602 w 1488596"/>
                <a:gd name="connsiteY251" fmla="*/ 933951 h 1577467"/>
                <a:gd name="connsiteX252" fmla="*/ 751737 w 1488596"/>
                <a:gd name="connsiteY252" fmla="*/ 899782 h 1577467"/>
                <a:gd name="connsiteX253" fmla="*/ 740347 w 1488596"/>
                <a:gd name="connsiteY253" fmla="*/ 882698 h 1577467"/>
                <a:gd name="connsiteX254" fmla="*/ 700482 w 1488596"/>
                <a:gd name="connsiteY254" fmla="*/ 865613 h 1577467"/>
                <a:gd name="connsiteX255" fmla="*/ 495463 w 1488596"/>
                <a:gd name="connsiteY255" fmla="*/ 854224 h 1577467"/>
                <a:gd name="connsiteX256" fmla="*/ 410038 w 1488596"/>
                <a:gd name="connsiteY256" fmla="*/ 871308 h 1577467"/>
                <a:gd name="connsiteX257" fmla="*/ 398648 w 1488596"/>
                <a:gd name="connsiteY257" fmla="*/ 894087 h 1577467"/>
                <a:gd name="connsiteX258" fmla="*/ 353088 w 1488596"/>
                <a:gd name="connsiteY258" fmla="*/ 945341 h 1577467"/>
                <a:gd name="connsiteX259" fmla="*/ 347394 w 1488596"/>
                <a:gd name="connsiteY259" fmla="*/ 899782 h 1577467"/>
                <a:gd name="connsiteX260" fmla="*/ 233494 w 1488596"/>
                <a:gd name="connsiteY260" fmla="*/ 928256 h 1577467"/>
                <a:gd name="connsiteX261" fmla="*/ 216409 w 1488596"/>
                <a:gd name="connsiteY261" fmla="*/ 945341 h 1577467"/>
                <a:gd name="connsiteX262" fmla="*/ 210714 w 1488596"/>
                <a:gd name="connsiteY262" fmla="*/ 928256 h 1577467"/>
                <a:gd name="connsiteX263" fmla="*/ 222104 w 1488596"/>
                <a:gd name="connsiteY263" fmla="*/ 899782 h 1577467"/>
                <a:gd name="connsiteX264" fmla="*/ 205019 w 1488596"/>
                <a:gd name="connsiteY264" fmla="*/ 894087 h 1577467"/>
                <a:gd name="connsiteX265" fmla="*/ 148069 w 1488596"/>
                <a:gd name="connsiteY265" fmla="*/ 882698 h 1577467"/>
                <a:gd name="connsiteX266" fmla="*/ 119594 w 1488596"/>
                <a:gd name="connsiteY266" fmla="*/ 877003 h 1577467"/>
                <a:gd name="connsiteX267" fmla="*/ 85425 w 1488596"/>
                <a:gd name="connsiteY267" fmla="*/ 865613 h 1577467"/>
                <a:gd name="connsiteX268" fmla="*/ 11390 w 1488596"/>
                <a:gd name="connsiteY268" fmla="*/ 859918 h 1577467"/>
                <a:gd name="connsiteX269" fmla="*/ 0 w 1488596"/>
                <a:gd name="connsiteY269" fmla="*/ 842834 h 1577467"/>
                <a:gd name="connsiteX270" fmla="*/ 5695 w 1488596"/>
                <a:gd name="connsiteY270" fmla="*/ 820055 h 1577467"/>
                <a:gd name="connsiteX271" fmla="*/ 28475 w 1488596"/>
                <a:gd name="connsiteY271" fmla="*/ 814360 h 1577467"/>
                <a:gd name="connsiteX272" fmla="*/ 34170 w 1488596"/>
                <a:gd name="connsiteY272" fmla="*/ 774496 h 1577467"/>
                <a:gd name="connsiteX273" fmla="*/ 45560 w 1488596"/>
                <a:gd name="connsiteY273" fmla="*/ 791580 h 1577467"/>
                <a:gd name="connsiteX274" fmla="*/ 68340 w 1488596"/>
                <a:gd name="connsiteY274" fmla="*/ 814360 h 1577467"/>
                <a:gd name="connsiteX275" fmla="*/ 85425 w 1488596"/>
                <a:gd name="connsiteY275" fmla="*/ 820055 h 1577467"/>
                <a:gd name="connsiteX276" fmla="*/ 176544 w 1488596"/>
                <a:gd name="connsiteY276" fmla="*/ 825749 h 1577467"/>
                <a:gd name="connsiteX277" fmla="*/ 187934 w 1488596"/>
                <a:gd name="connsiteY277" fmla="*/ 842834 h 1577467"/>
                <a:gd name="connsiteX278" fmla="*/ 227799 w 1488596"/>
                <a:gd name="connsiteY278" fmla="*/ 859918 h 1577467"/>
                <a:gd name="connsiteX279" fmla="*/ 290444 w 1488596"/>
                <a:gd name="connsiteY279" fmla="*/ 865613 h 1577467"/>
                <a:gd name="connsiteX280" fmla="*/ 444208 w 1488596"/>
                <a:gd name="connsiteY280" fmla="*/ 859918 h 1577467"/>
                <a:gd name="connsiteX281" fmla="*/ 427123 w 1488596"/>
                <a:gd name="connsiteY281" fmla="*/ 854224 h 1577467"/>
                <a:gd name="connsiteX282" fmla="*/ 398648 w 1488596"/>
                <a:gd name="connsiteY282" fmla="*/ 820055 h 1577467"/>
                <a:gd name="connsiteX283" fmla="*/ 347394 w 1488596"/>
                <a:gd name="connsiteY283" fmla="*/ 802970 h 1577467"/>
                <a:gd name="connsiteX284" fmla="*/ 290444 w 1488596"/>
                <a:gd name="connsiteY284" fmla="*/ 774496 h 1577467"/>
                <a:gd name="connsiteX285" fmla="*/ 284749 w 1488596"/>
                <a:gd name="connsiteY285" fmla="*/ 757411 h 1577467"/>
                <a:gd name="connsiteX286" fmla="*/ 267664 w 1488596"/>
                <a:gd name="connsiteY286" fmla="*/ 751717 h 1577467"/>
                <a:gd name="connsiteX287" fmla="*/ 244884 w 1488596"/>
                <a:gd name="connsiteY287" fmla="*/ 734632 h 1577467"/>
                <a:gd name="connsiteX288" fmla="*/ 227799 w 1488596"/>
                <a:gd name="connsiteY288" fmla="*/ 706158 h 1577467"/>
                <a:gd name="connsiteX289" fmla="*/ 210714 w 1488596"/>
                <a:gd name="connsiteY289" fmla="*/ 683379 h 1577467"/>
                <a:gd name="connsiteX290" fmla="*/ 182239 w 1488596"/>
                <a:gd name="connsiteY290" fmla="*/ 620735 h 1577467"/>
                <a:gd name="connsiteX291" fmla="*/ 148069 w 1488596"/>
                <a:gd name="connsiteY291" fmla="*/ 660599 h 1577467"/>
                <a:gd name="connsiteX292" fmla="*/ 136679 w 1488596"/>
                <a:gd name="connsiteY292" fmla="*/ 609346 h 1577467"/>
                <a:gd name="connsiteX293" fmla="*/ 170849 w 1488596"/>
                <a:gd name="connsiteY293" fmla="*/ 563787 h 1577467"/>
                <a:gd name="connsiteX294" fmla="*/ 187934 w 1488596"/>
                <a:gd name="connsiteY294" fmla="*/ 592261 h 1577467"/>
                <a:gd name="connsiteX295" fmla="*/ 193629 w 1488596"/>
                <a:gd name="connsiteY295" fmla="*/ 615041 h 1577467"/>
                <a:gd name="connsiteX296" fmla="*/ 210714 w 1488596"/>
                <a:gd name="connsiteY296" fmla="*/ 632125 h 1577467"/>
                <a:gd name="connsiteX297" fmla="*/ 233494 w 1488596"/>
                <a:gd name="connsiteY297" fmla="*/ 677684 h 1577467"/>
                <a:gd name="connsiteX298" fmla="*/ 279054 w 1488596"/>
                <a:gd name="connsiteY298" fmla="*/ 706158 h 1577467"/>
                <a:gd name="connsiteX299" fmla="*/ 313224 w 1488596"/>
                <a:gd name="connsiteY299" fmla="*/ 728937 h 1577467"/>
                <a:gd name="connsiteX300" fmla="*/ 347394 w 1488596"/>
                <a:gd name="connsiteY300" fmla="*/ 763106 h 1577467"/>
                <a:gd name="connsiteX301" fmla="*/ 364478 w 1488596"/>
                <a:gd name="connsiteY301" fmla="*/ 791580 h 1577467"/>
                <a:gd name="connsiteX302" fmla="*/ 398648 w 1488596"/>
                <a:gd name="connsiteY302" fmla="*/ 802970 h 1577467"/>
                <a:gd name="connsiteX303" fmla="*/ 438513 w 1488596"/>
                <a:gd name="connsiteY303" fmla="*/ 791580 h 1577467"/>
                <a:gd name="connsiteX304" fmla="*/ 449903 w 1488596"/>
                <a:gd name="connsiteY304" fmla="*/ 808665 h 1577467"/>
                <a:gd name="connsiteX305" fmla="*/ 455598 w 1488596"/>
                <a:gd name="connsiteY305" fmla="*/ 825749 h 1577467"/>
                <a:gd name="connsiteX306" fmla="*/ 501158 w 1488596"/>
                <a:gd name="connsiteY306" fmla="*/ 831444 h 1577467"/>
                <a:gd name="connsiteX307" fmla="*/ 620752 w 1488596"/>
                <a:gd name="connsiteY307" fmla="*/ 842834 h 1577467"/>
                <a:gd name="connsiteX308" fmla="*/ 649227 w 1488596"/>
                <a:gd name="connsiteY308" fmla="*/ 831444 h 1577467"/>
                <a:gd name="connsiteX309" fmla="*/ 597973 w 1488596"/>
                <a:gd name="connsiteY309" fmla="*/ 802970 h 1577467"/>
                <a:gd name="connsiteX310" fmla="*/ 575193 w 1488596"/>
                <a:gd name="connsiteY310" fmla="*/ 785886 h 1577467"/>
                <a:gd name="connsiteX311" fmla="*/ 569498 w 1488596"/>
                <a:gd name="connsiteY311" fmla="*/ 768801 h 1577467"/>
                <a:gd name="connsiteX312" fmla="*/ 552413 w 1488596"/>
                <a:gd name="connsiteY312" fmla="*/ 757411 h 1577467"/>
                <a:gd name="connsiteX313" fmla="*/ 518243 w 1488596"/>
                <a:gd name="connsiteY313" fmla="*/ 723242 h 1577467"/>
                <a:gd name="connsiteX314" fmla="*/ 501158 w 1488596"/>
                <a:gd name="connsiteY314" fmla="*/ 706158 h 1577467"/>
                <a:gd name="connsiteX315" fmla="*/ 478378 w 1488596"/>
                <a:gd name="connsiteY315" fmla="*/ 694768 h 1577467"/>
                <a:gd name="connsiteX316" fmla="*/ 461293 w 1488596"/>
                <a:gd name="connsiteY316" fmla="*/ 689073 h 1577467"/>
                <a:gd name="connsiteX317" fmla="*/ 427123 w 1488596"/>
                <a:gd name="connsiteY317" fmla="*/ 660599 h 1577467"/>
                <a:gd name="connsiteX318" fmla="*/ 421428 w 1488596"/>
                <a:gd name="connsiteY318" fmla="*/ 637820 h 1577467"/>
                <a:gd name="connsiteX319" fmla="*/ 404343 w 1488596"/>
                <a:gd name="connsiteY319" fmla="*/ 632125 h 1577467"/>
                <a:gd name="connsiteX320" fmla="*/ 387258 w 1488596"/>
                <a:gd name="connsiteY320" fmla="*/ 620735 h 1577467"/>
                <a:gd name="connsiteX321" fmla="*/ 375868 w 1488596"/>
                <a:gd name="connsiteY321" fmla="*/ 603651 h 1577467"/>
                <a:gd name="connsiteX322" fmla="*/ 358783 w 1488596"/>
                <a:gd name="connsiteY322" fmla="*/ 597956 h 1577467"/>
                <a:gd name="connsiteX323" fmla="*/ 353088 w 1488596"/>
                <a:gd name="connsiteY323" fmla="*/ 541008 h 1577467"/>
                <a:gd name="connsiteX324" fmla="*/ 347394 w 1488596"/>
                <a:gd name="connsiteY324" fmla="*/ 523923 h 1577467"/>
                <a:gd name="connsiteX325" fmla="*/ 341699 w 1488596"/>
                <a:gd name="connsiteY325" fmla="*/ 501144 h 1577467"/>
                <a:gd name="connsiteX326" fmla="*/ 324614 w 1488596"/>
                <a:gd name="connsiteY326" fmla="*/ 495449 h 1577467"/>
                <a:gd name="connsiteX327" fmla="*/ 239189 w 1488596"/>
                <a:gd name="connsiteY327" fmla="*/ 495449 h 1577467"/>
                <a:gd name="connsiteX328" fmla="*/ 216409 w 1488596"/>
                <a:gd name="connsiteY328" fmla="*/ 484060 h 1577467"/>
                <a:gd name="connsiteX329" fmla="*/ 199324 w 1488596"/>
                <a:gd name="connsiteY329" fmla="*/ 478365 h 1577467"/>
                <a:gd name="connsiteX330" fmla="*/ 193629 w 1488596"/>
                <a:gd name="connsiteY330" fmla="*/ 461280 h 1577467"/>
                <a:gd name="connsiteX331" fmla="*/ 267664 w 1488596"/>
                <a:gd name="connsiteY331" fmla="*/ 449891 h 1577467"/>
                <a:gd name="connsiteX332" fmla="*/ 284749 w 1488596"/>
                <a:gd name="connsiteY332" fmla="*/ 438501 h 1577467"/>
                <a:gd name="connsiteX333" fmla="*/ 313224 w 1488596"/>
                <a:gd name="connsiteY333" fmla="*/ 404332 h 1577467"/>
                <a:gd name="connsiteX334" fmla="*/ 324614 w 1488596"/>
                <a:gd name="connsiteY334" fmla="*/ 438501 h 1577467"/>
                <a:gd name="connsiteX335" fmla="*/ 330309 w 1488596"/>
                <a:gd name="connsiteY335" fmla="*/ 466975 h 1577467"/>
                <a:gd name="connsiteX336" fmla="*/ 353088 w 1488596"/>
                <a:gd name="connsiteY336" fmla="*/ 501144 h 1577467"/>
                <a:gd name="connsiteX337" fmla="*/ 364478 w 1488596"/>
                <a:gd name="connsiteY337" fmla="*/ 552397 h 1577467"/>
                <a:gd name="connsiteX338" fmla="*/ 375868 w 1488596"/>
                <a:gd name="connsiteY338" fmla="*/ 586566 h 1577467"/>
                <a:gd name="connsiteX339" fmla="*/ 421428 w 1488596"/>
                <a:gd name="connsiteY339" fmla="*/ 615041 h 1577467"/>
                <a:gd name="connsiteX340" fmla="*/ 466988 w 1488596"/>
                <a:gd name="connsiteY340" fmla="*/ 643515 h 1577467"/>
                <a:gd name="connsiteX341" fmla="*/ 455598 w 1488596"/>
                <a:gd name="connsiteY341" fmla="*/ 597956 h 1577467"/>
                <a:gd name="connsiteX342" fmla="*/ 444208 w 1488596"/>
                <a:gd name="connsiteY342" fmla="*/ 580872 h 1577467"/>
                <a:gd name="connsiteX343" fmla="*/ 449903 w 1488596"/>
                <a:gd name="connsiteY343" fmla="*/ 506839 h 1577467"/>
                <a:gd name="connsiteX344" fmla="*/ 438513 w 1488596"/>
                <a:gd name="connsiteY344" fmla="*/ 449891 h 1577467"/>
                <a:gd name="connsiteX345" fmla="*/ 427123 w 1488596"/>
                <a:gd name="connsiteY345" fmla="*/ 381553 h 1577467"/>
                <a:gd name="connsiteX346" fmla="*/ 421428 w 1488596"/>
                <a:gd name="connsiteY346" fmla="*/ 358773 h 1577467"/>
                <a:gd name="connsiteX347" fmla="*/ 410038 w 1488596"/>
                <a:gd name="connsiteY347" fmla="*/ 335994 h 1577467"/>
                <a:gd name="connsiteX348" fmla="*/ 404343 w 1488596"/>
                <a:gd name="connsiteY348" fmla="*/ 301825 h 1577467"/>
                <a:gd name="connsiteX349" fmla="*/ 387258 w 1488596"/>
                <a:gd name="connsiteY349" fmla="*/ 313215 h 1577467"/>
                <a:gd name="connsiteX350" fmla="*/ 421428 w 1488596"/>
                <a:gd name="connsiteY350" fmla="*/ 341689 h 1577467"/>
                <a:gd name="connsiteX351" fmla="*/ 449903 w 1488596"/>
                <a:gd name="connsiteY351" fmla="*/ 335994 h 1577467"/>
                <a:gd name="connsiteX352" fmla="*/ 512548 w 1488596"/>
                <a:gd name="connsiteY352" fmla="*/ 279046 h 1577467"/>
                <a:gd name="connsiteX353" fmla="*/ 518243 w 1488596"/>
                <a:gd name="connsiteY353" fmla="*/ 301825 h 1577467"/>
                <a:gd name="connsiteX354" fmla="*/ 523938 w 1488596"/>
                <a:gd name="connsiteY354" fmla="*/ 318909 h 1577467"/>
                <a:gd name="connsiteX355" fmla="*/ 506853 w 1488596"/>
                <a:gd name="connsiteY355" fmla="*/ 335994 h 1577467"/>
                <a:gd name="connsiteX356" fmla="*/ 472683 w 1488596"/>
                <a:gd name="connsiteY356" fmla="*/ 370163 h 1577467"/>
                <a:gd name="connsiteX357" fmla="*/ 506853 w 1488596"/>
                <a:gd name="connsiteY357" fmla="*/ 392942 h 1577467"/>
                <a:gd name="connsiteX358" fmla="*/ 523938 w 1488596"/>
                <a:gd name="connsiteY358" fmla="*/ 410027 h 1577467"/>
                <a:gd name="connsiteX359" fmla="*/ 569498 w 1488596"/>
                <a:gd name="connsiteY359" fmla="*/ 427111 h 1577467"/>
                <a:gd name="connsiteX360" fmla="*/ 546718 w 1488596"/>
                <a:gd name="connsiteY360" fmla="*/ 484060 h 1577467"/>
                <a:gd name="connsiteX361" fmla="*/ 518243 w 1488596"/>
                <a:gd name="connsiteY361" fmla="*/ 501144 h 1577467"/>
                <a:gd name="connsiteX362" fmla="*/ 501158 w 1488596"/>
                <a:gd name="connsiteY362" fmla="*/ 535313 h 1577467"/>
                <a:gd name="connsiteX363" fmla="*/ 489768 w 1488596"/>
                <a:gd name="connsiteY363" fmla="*/ 552397 h 1577467"/>
                <a:gd name="connsiteX364" fmla="*/ 495463 w 1488596"/>
                <a:gd name="connsiteY364" fmla="*/ 603651 h 1577467"/>
                <a:gd name="connsiteX365" fmla="*/ 501158 w 1488596"/>
                <a:gd name="connsiteY365" fmla="*/ 620735 h 1577467"/>
                <a:gd name="connsiteX366" fmla="*/ 518243 w 1488596"/>
                <a:gd name="connsiteY366" fmla="*/ 637820 h 1577467"/>
                <a:gd name="connsiteX367" fmla="*/ 541023 w 1488596"/>
                <a:gd name="connsiteY367" fmla="*/ 643515 h 1577467"/>
                <a:gd name="connsiteX368" fmla="*/ 563803 w 1488596"/>
                <a:gd name="connsiteY368" fmla="*/ 677684 h 1577467"/>
                <a:gd name="connsiteX369" fmla="*/ 580888 w 1488596"/>
                <a:gd name="connsiteY369" fmla="*/ 717548 h 1577467"/>
                <a:gd name="connsiteX370" fmla="*/ 597973 w 1488596"/>
                <a:gd name="connsiteY370" fmla="*/ 723242 h 1577467"/>
                <a:gd name="connsiteX371" fmla="*/ 615058 w 1488596"/>
                <a:gd name="connsiteY371" fmla="*/ 723242 h 1577467"/>
                <a:gd name="connsiteX372" fmla="*/ 603668 w 1488596"/>
                <a:gd name="connsiteY372" fmla="*/ 643515 h 1577467"/>
                <a:gd name="connsiteX373" fmla="*/ 592278 w 1488596"/>
                <a:gd name="connsiteY373" fmla="*/ 620735 h 1577467"/>
                <a:gd name="connsiteX374" fmla="*/ 586583 w 1488596"/>
                <a:gd name="connsiteY374" fmla="*/ 597956 h 1577467"/>
                <a:gd name="connsiteX375" fmla="*/ 580888 w 1488596"/>
                <a:gd name="connsiteY375" fmla="*/ 552397 h 1577467"/>
                <a:gd name="connsiteX376" fmla="*/ 615058 w 1488596"/>
                <a:gd name="connsiteY376" fmla="*/ 563787 h 1577467"/>
                <a:gd name="connsiteX377" fmla="*/ 637837 w 1488596"/>
                <a:gd name="connsiteY377" fmla="*/ 558092 h 1577467"/>
                <a:gd name="connsiteX378" fmla="*/ 626447 w 1488596"/>
                <a:gd name="connsiteY378" fmla="*/ 541008 h 1577467"/>
                <a:gd name="connsiteX379" fmla="*/ 592278 w 1488596"/>
                <a:gd name="connsiteY379" fmla="*/ 523923 h 1577467"/>
                <a:gd name="connsiteX380" fmla="*/ 586583 w 1488596"/>
                <a:gd name="connsiteY380" fmla="*/ 506839 h 1577467"/>
                <a:gd name="connsiteX381" fmla="*/ 632142 w 1488596"/>
                <a:gd name="connsiteY381" fmla="*/ 466975 h 1577467"/>
                <a:gd name="connsiteX382" fmla="*/ 626447 w 1488596"/>
                <a:gd name="connsiteY382" fmla="*/ 449891 h 1577467"/>
                <a:gd name="connsiteX383" fmla="*/ 632142 w 1488596"/>
                <a:gd name="connsiteY383" fmla="*/ 506839 h 1577467"/>
                <a:gd name="connsiteX384" fmla="*/ 654922 w 1488596"/>
                <a:gd name="connsiteY384" fmla="*/ 512534 h 1577467"/>
                <a:gd name="connsiteX385" fmla="*/ 677702 w 1488596"/>
                <a:gd name="connsiteY385" fmla="*/ 586566 h 1577467"/>
                <a:gd name="connsiteX386" fmla="*/ 694787 w 1488596"/>
                <a:gd name="connsiteY386" fmla="*/ 597956 h 1577467"/>
                <a:gd name="connsiteX387" fmla="*/ 683397 w 1488596"/>
                <a:gd name="connsiteY387" fmla="*/ 620735 h 1577467"/>
                <a:gd name="connsiteX388" fmla="*/ 700482 w 1488596"/>
                <a:gd name="connsiteY388" fmla="*/ 694768 h 1577467"/>
                <a:gd name="connsiteX389" fmla="*/ 711872 w 1488596"/>
                <a:gd name="connsiteY389" fmla="*/ 711853 h 1577467"/>
                <a:gd name="connsiteX390" fmla="*/ 717567 w 1488596"/>
                <a:gd name="connsiteY390" fmla="*/ 728937 h 1577467"/>
                <a:gd name="connsiteX391" fmla="*/ 740347 w 1488596"/>
                <a:gd name="connsiteY391" fmla="*/ 734632 h 1577467"/>
                <a:gd name="connsiteX392" fmla="*/ 757432 w 1488596"/>
                <a:gd name="connsiteY392" fmla="*/ 740327 h 1577467"/>
                <a:gd name="connsiteX393" fmla="*/ 808687 w 1488596"/>
                <a:gd name="connsiteY393" fmla="*/ 763106 h 1577467"/>
                <a:gd name="connsiteX394" fmla="*/ 820077 w 1488596"/>
                <a:gd name="connsiteY394" fmla="*/ 785886 h 1577467"/>
                <a:gd name="connsiteX395" fmla="*/ 859942 w 1488596"/>
                <a:gd name="connsiteY395" fmla="*/ 802970 h 1577467"/>
                <a:gd name="connsiteX396" fmla="*/ 842857 w 1488596"/>
                <a:gd name="connsiteY396" fmla="*/ 814360 h 1577467"/>
                <a:gd name="connsiteX397" fmla="*/ 825772 w 1488596"/>
                <a:gd name="connsiteY397" fmla="*/ 802970 h 1577467"/>
                <a:gd name="connsiteX398" fmla="*/ 797297 w 1488596"/>
                <a:gd name="connsiteY398" fmla="*/ 774496 h 1577467"/>
                <a:gd name="connsiteX399" fmla="*/ 763127 w 1488596"/>
                <a:gd name="connsiteY399" fmla="*/ 768801 h 1577467"/>
                <a:gd name="connsiteX400" fmla="*/ 700482 w 1488596"/>
                <a:gd name="connsiteY400" fmla="*/ 746022 h 1577467"/>
                <a:gd name="connsiteX401" fmla="*/ 677702 w 1488596"/>
                <a:gd name="connsiteY401" fmla="*/ 728937 h 1577467"/>
                <a:gd name="connsiteX402" fmla="*/ 672007 w 1488596"/>
                <a:gd name="connsiteY402" fmla="*/ 637820 h 1577467"/>
                <a:gd name="connsiteX403" fmla="*/ 637837 w 1488596"/>
                <a:gd name="connsiteY403" fmla="*/ 615041 h 1577467"/>
                <a:gd name="connsiteX404" fmla="*/ 558108 w 1488596"/>
                <a:gd name="connsiteY404" fmla="*/ 643515 h 1577467"/>
                <a:gd name="connsiteX405" fmla="*/ 580888 w 1488596"/>
                <a:gd name="connsiteY405" fmla="*/ 689073 h 1577467"/>
                <a:gd name="connsiteX406" fmla="*/ 615058 w 1488596"/>
                <a:gd name="connsiteY406" fmla="*/ 711853 h 1577467"/>
                <a:gd name="connsiteX407" fmla="*/ 632142 w 1488596"/>
                <a:gd name="connsiteY407" fmla="*/ 751717 h 1577467"/>
                <a:gd name="connsiteX408" fmla="*/ 643532 w 1488596"/>
                <a:gd name="connsiteY408" fmla="*/ 785886 h 1577467"/>
                <a:gd name="connsiteX409" fmla="*/ 700482 w 1488596"/>
                <a:gd name="connsiteY409" fmla="*/ 791580 h 1577467"/>
                <a:gd name="connsiteX410" fmla="*/ 751737 w 1488596"/>
                <a:gd name="connsiteY410" fmla="*/ 791580 h 1577467"/>
                <a:gd name="connsiteX411" fmla="*/ 768822 w 1488596"/>
                <a:gd name="connsiteY411" fmla="*/ 865613 h 1577467"/>
                <a:gd name="connsiteX412" fmla="*/ 785907 w 1488596"/>
                <a:gd name="connsiteY412" fmla="*/ 877003 h 1577467"/>
                <a:gd name="connsiteX413" fmla="*/ 825772 w 1488596"/>
                <a:gd name="connsiteY413" fmla="*/ 871308 h 1577467"/>
                <a:gd name="connsiteX414" fmla="*/ 882722 w 1488596"/>
                <a:gd name="connsiteY414" fmla="*/ 865613 h 1577467"/>
                <a:gd name="connsiteX415" fmla="*/ 911196 w 1488596"/>
                <a:gd name="connsiteY415" fmla="*/ 848529 h 1577467"/>
                <a:gd name="connsiteX416" fmla="*/ 928281 w 1488596"/>
                <a:gd name="connsiteY416" fmla="*/ 842834 h 1577467"/>
                <a:gd name="connsiteX417" fmla="*/ 916891 w 1488596"/>
                <a:gd name="connsiteY417" fmla="*/ 780191 h 1577467"/>
                <a:gd name="connsiteX418" fmla="*/ 905501 w 1488596"/>
                <a:gd name="connsiteY418" fmla="*/ 757411 h 1577467"/>
                <a:gd name="connsiteX419" fmla="*/ 888416 w 1488596"/>
                <a:gd name="connsiteY419" fmla="*/ 751717 h 1577467"/>
                <a:gd name="connsiteX420" fmla="*/ 888416 w 1488596"/>
                <a:gd name="connsiteY420" fmla="*/ 711853 h 1577467"/>
                <a:gd name="connsiteX421" fmla="*/ 882722 w 1488596"/>
                <a:gd name="connsiteY421" fmla="*/ 671989 h 1577467"/>
                <a:gd name="connsiteX422" fmla="*/ 865637 w 1488596"/>
                <a:gd name="connsiteY422" fmla="*/ 666294 h 1577467"/>
                <a:gd name="connsiteX423" fmla="*/ 842857 w 1488596"/>
                <a:gd name="connsiteY423" fmla="*/ 660599 h 1577467"/>
                <a:gd name="connsiteX424" fmla="*/ 808687 w 1488596"/>
                <a:gd name="connsiteY424" fmla="*/ 643515 h 1577467"/>
                <a:gd name="connsiteX425" fmla="*/ 802992 w 1488596"/>
                <a:gd name="connsiteY425" fmla="*/ 660599 h 1577467"/>
                <a:gd name="connsiteX426" fmla="*/ 791602 w 1488596"/>
                <a:gd name="connsiteY426" fmla="*/ 677684 h 1577467"/>
                <a:gd name="connsiteX427" fmla="*/ 774517 w 1488596"/>
                <a:gd name="connsiteY427" fmla="*/ 671989 h 1577467"/>
                <a:gd name="connsiteX428" fmla="*/ 797297 w 1488596"/>
                <a:gd name="connsiteY428" fmla="*/ 609346 h 1577467"/>
                <a:gd name="connsiteX429" fmla="*/ 774517 w 1488596"/>
                <a:gd name="connsiteY429" fmla="*/ 597956 h 1577467"/>
                <a:gd name="connsiteX430" fmla="*/ 751737 w 1488596"/>
                <a:gd name="connsiteY430" fmla="*/ 575177 h 1577467"/>
                <a:gd name="connsiteX431" fmla="*/ 740347 w 1488596"/>
                <a:gd name="connsiteY431" fmla="*/ 535313 h 1577467"/>
                <a:gd name="connsiteX432" fmla="*/ 797297 w 1488596"/>
                <a:gd name="connsiteY432" fmla="*/ 506839 h 1577467"/>
                <a:gd name="connsiteX433" fmla="*/ 780212 w 1488596"/>
                <a:gd name="connsiteY433" fmla="*/ 512534 h 1577467"/>
                <a:gd name="connsiteX434" fmla="*/ 791602 w 1488596"/>
                <a:gd name="connsiteY434" fmla="*/ 535313 h 1577467"/>
                <a:gd name="connsiteX435" fmla="*/ 797297 w 1488596"/>
                <a:gd name="connsiteY435" fmla="*/ 552397 h 1577467"/>
                <a:gd name="connsiteX436" fmla="*/ 814382 w 1488596"/>
                <a:gd name="connsiteY436" fmla="*/ 563787 h 1577467"/>
                <a:gd name="connsiteX437" fmla="*/ 825772 w 1488596"/>
                <a:gd name="connsiteY437" fmla="*/ 580872 h 1577467"/>
                <a:gd name="connsiteX438" fmla="*/ 854247 w 1488596"/>
                <a:gd name="connsiteY438" fmla="*/ 597956 h 1577467"/>
                <a:gd name="connsiteX439" fmla="*/ 871332 w 1488596"/>
                <a:gd name="connsiteY439" fmla="*/ 609346 h 1577467"/>
                <a:gd name="connsiteX440" fmla="*/ 905501 w 1488596"/>
                <a:gd name="connsiteY440" fmla="*/ 632125 h 1577467"/>
                <a:gd name="connsiteX441" fmla="*/ 916891 w 1488596"/>
                <a:gd name="connsiteY441" fmla="*/ 575177 h 1577467"/>
                <a:gd name="connsiteX442" fmla="*/ 922586 w 1488596"/>
                <a:gd name="connsiteY442" fmla="*/ 546703 h 1577467"/>
                <a:gd name="connsiteX443" fmla="*/ 905501 w 1488596"/>
                <a:gd name="connsiteY443" fmla="*/ 535313 h 1577467"/>
                <a:gd name="connsiteX444" fmla="*/ 877027 w 1488596"/>
                <a:gd name="connsiteY444" fmla="*/ 489754 h 1577467"/>
                <a:gd name="connsiteX445" fmla="*/ 865637 w 1488596"/>
                <a:gd name="connsiteY445" fmla="*/ 472670 h 1577467"/>
                <a:gd name="connsiteX446" fmla="*/ 854247 w 1488596"/>
                <a:gd name="connsiteY446" fmla="*/ 449891 h 1577467"/>
                <a:gd name="connsiteX447" fmla="*/ 825772 w 1488596"/>
                <a:gd name="connsiteY447" fmla="*/ 415722 h 1577467"/>
                <a:gd name="connsiteX448" fmla="*/ 814382 w 1488596"/>
                <a:gd name="connsiteY448" fmla="*/ 387247 h 1577467"/>
                <a:gd name="connsiteX449" fmla="*/ 797297 w 1488596"/>
                <a:gd name="connsiteY449" fmla="*/ 370163 h 1577467"/>
                <a:gd name="connsiteX450" fmla="*/ 763127 w 1488596"/>
                <a:gd name="connsiteY450" fmla="*/ 347384 h 1577467"/>
                <a:gd name="connsiteX451" fmla="*/ 746042 w 1488596"/>
                <a:gd name="connsiteY451" fmla="*/ 353078 h 1577467"/>
                <a:gd name="connsiteX452" fmla="*/ 751737 w 1488596"/>
                <a:gd name="connsiteY452" fmla="*/ 392942 h 1577467"/>
                <a:gd name="connsiteX453" fmla="*/ 746042 w 1488596"/>
                <a:gd name="connsiteY453" fmla="*/ 410027 h 1577467"/>
                <a:gd name="connsiteX454" fmla="*/ 728957 w 1488596"/>
                <a:gd name="connsiteY454" fmla="*/ 404332 h 1577467"/>
                <a:gd name="connsiteX455" fmla="*/ 711872 w 1488596"/>
                <a:gd name="connsiteY455" fmla="*/ 387247 h 1577467"/>
                <a:gd name="connsiteX456" fmla="*/ 717567 w 1488596"/>
                <a:gd name="connsiteY456" fmla="*/ 370163 h 1577467"/>
                <a:gd name="connsiteX457" fmla="*/ 751737 w 1488596"/>
                <a:gd name="connsiteY457" fmla="*/ 353078 h 1577467"/>
                <a:gd name="connsiteX458" fmla="*/ 763127 w 1488596"/>
                <a:gd name="connsiteY458" fmla="*/ 335994 h 1577467"/>
                <a:gd name="connsiteX459" fmla="*/ 734652 w 1488596"/>
                <a:gd name="connsiteY459" fmla="*/ 324604 h 1577467"/>
                <a:gd name="connsiteX460" fmla="*/ 706177 w 1488596"/>
                <a:gd name="connsiteY460" fmla="*/ 296130 h 1577467"/>
                <a:gd name="connsiteX461" fmla="*/ 666312 w 1488596"/>
                <a:gd name="connsiteY461" fmla="*/ 273351 h 1577467"/>
                <a:gd name="connsiteX462" fmla="*/ 654922 w 1488596"/>
                <a:gd name="connsiteY462" fmla="*/ 256266 h 1577467"/>
                <a:gd name="connsiteX463" fmla="*/ 672007 w 1488596"/>
                <a:gd name="connsiteY463" fmla="*/ 244877 h 1577467"/>
                <a:gd name="connsiteX464" fmla="*/ 700482 w 1488596"/>
                <a:gd name="connsiteY464" fmla="*/ 222097 h 1577467"/>
                <a:gd name="connsiteX465" fmla="*/ 683397 w 1488596"/>
                <a:gd name="connsiteY465" fmla="*/ 216402 h 1577467"/>
                <a:gd name="connsiteX466" fmla="*/ 700482 w 1488596"/>
                <a:gd name="connsiteY466" fmla="*/ 227792 h 1577467"/>
                <a:gd name="connsiteX467" fmla="*/ 723262 w 1488596"/>
                <a:gd name="connsiteY467" fmla="*/ 216402 h 1577467"/>
                <a:gd name="connsiteX468" fmla="*/ 711872 w 1488596"/>
                <a:gd name="connsiteY468" fmla="*/ 199318 h 1577467"/>
                <a:gd name="connsiteX469" fmla="*/ 689092 w 1488596"/>
                <a:gd name="connsiteY469" fmla="*/ 193623 h 1577467"/>
                <a:gd name="connsiteX470" fmla="*/ 672007 w 1488596"/>
                <a:gd name="connsiteY470" fmla="*/ 170844 h 1577467"/>
                <a:gd name="connsiteX471" fmla="*/ 706177 w 1488596"/>
                <a:gd name="connsiteY471" fmla="*/ 182233 h 1577467"/>
                <a:gd name="connsiteX472" fmla="*/ 723262 w 1488596"/>
                <a:gd name="connsiteY472" fmla="*/ 205013 h 1577467"/>
                <a:gd name="connsiteX473" fmla="*/ 763127 w 1488596"/>
                <a:gd name="connsiteY473" fmla="*/ 170844 h 1577467"/>
                <a:gd name="connsiteX474" fmla="*/ 757432 w 1488596"/>
                <a:gd name="connsiteY474" fmla="*/ 148064 h 1577467"/>
                <a:gd name="connsiteX475" fmla="*/ 734652 w 1488596"/>
                <a:gd name="connsiteY475" fmla="*/ 130980 h 1577467"/>
                <a:gd name="connsiteX476" fmla="*/ 780212 w 1488596"/>
                <a:gd name="connsiteY476" fmla="*/ 108201 h 1577467"/>
                <a:gd name="connsiteX477" fmla="*/ 768822 w 1488596"/>
                <a:gd name="connsiteY477" fmla="*/ 113896 h 1577467"/>
                <a:gd name="connsiteX478" fmla="*/ 757432 w 1488596"/>
                <a:gd name="connsiteY478" fmla="*/ 193623 h 1577467"/>
                <a:gd name="connsiteX479" fmla="*/ 746042 w 1488596"/>
                <a:gd name="connsiteY479" fmla="*/ 210708 h 1577467"/>
                <a:gd name="connsiteX480" fmla="*/ 740347 w 1488596"/>
                <a:gd name="connsiteY480" fmla="*/ 256266 h 1577467"/>
                <a:gd name="connsiteX481" fmla="*/ 797297 w 1488596"/>
                <a:gd name="connsiteY481" fmla="*/ 290435 h 1577467"/>
                <a:gd name="connsiteX482" fmla="*/ 825772 w 1488596"/>
                <a:gd name="connsiteY482" fmla="*/ 307520 h 1577467"/>
                <a:gd name="connsiteX483" fmla="*/ 842857 w 1488596"/>
                <a:gd name="connsiteY483" fmla="*/ 313215 h 1577467"/>
                <a:gd name="connsiteX484" fmla="*/ 865637 w 1488596"/>
                <a:gd name="connsiteY484" fmla="*/ 335994 h 1577467"/>
                <a:gd name="connsiteX485" fmla="*/ 871332 w 1488596"/>
                <a:gd name="connsiteY485" fmla="*/ 358773 h 1577467"/>
                <a:gd name="connsiteX486" fmla="*/ 899806 w 1488596"/>
                <a:gd name="connsiteY486" fmla="*/ 387247 h 1577467"/>
                <a:gd name="connsiteX487" fmla="*/ 922586 w 1488596"/>
                <a:gd name="connsiteY487" fmla="*/ 381553 h 1577467"/>
                <a:gd name="connsiteX488" fmla="*/ 916891 w 1488596"/>
                <a:gd name="connsiteY488" fmla="*/ 347384 h 1577467"/>
                <a:gd name="connsiteX489" fmla="*/ 911196 w 1488596"/>
                <a:gd name="connsiteY489" fmla="*/ 318909 h 1577467"/>
                <a:gd name="connsiteX490" fmla="*/ 928281 w 1488596"/>
                <a:gd name="connsiteY490" fmla="*/ 205013 h 1577467"/>
                <a:gd name="connsiteX491" fmla="*/ 939671 w 1488596"/>
                <a:gd name="connsiteY491" fmla="*/ 176539 h 1577467"/>
                <a:gd name="connsiteX492" fmla="*/ 905501 w 1488596"/>
                <a:gd name="connsiteY492" fmla="*/ 108201 h 1577467"/>
                <a:gd name="connsiteX493" fmla="*/ 922586 w 1488596"/>
                <a:gd name="connsiteY493" fmla="*/ 96811 h 1577467"/>
                <a:gd name="connsiteX494" fmla="*/ 933976 w 1488596"/>
                <a:gd name="connsiteY494" fmla="*/ 79727 h 1577467"/>
                <a:gd name="connsiteX495" fmla="*/ 939671 w 1488596"/>
                <a:gd name="connsiteY495" fmla="*/ 108201 h 1577467"/>
                <a:gd name="connsiteX496" fmla="*/ 945366 w 1488596"/>
                <a:gd name="connsiteY496" fmla="*/ 148064 h 1577467"/>
                <a:gd name="connsiteX497" fmla="*/ 973841 w 1488596"/>
                <a:gd name="connsiteY497" fmla="*/ 142370 h 1577467"/>
                <a:gd name="connsiteX498" fmla="*/ 996621 w 1488596"/>
                <a:gd name="connsiteY498" fmla="*/ 102506 h 1577467"/>
                <a:gd name="connsiteX499" fmla="*/ 973841 w 1488596"/>
                <a:gd name="connsiteY499" fmla="*/ 119590 h 1577467"/>
                <a:gd name="connsiteX500" fmla="*/ 956756 w 1488596"/>
                <a:gd name="connsiteY500" fmla="*/ 153759 h 1577467"/>
                <a:gd name="connsiteX501" fmla="*/ 956756 w 1488596"/>
                <a:gd name="connsiteY501" fmla="*/ 290435 h 1577467"/>
                <a:gd name="connsiteX502" fmla="*/ 962451 w 1488596"/>
                <a:gd name="connsiteY502" fmla="*/ 484060 h 1577467"/>
                <a:gd name="connsiteX503" fmla="*/ 1036486 w 1488596"/>
                <a:gd name="connsiteY503" fmla="*/ 472670 h 1577467"/>
                <a:gd name="connsiteX504" fmla="*/ 1042181 w 1488596"/>
                <a:gd name="connsiteY504" fmla="*/ 438501 h 1577467"/>
                <a:gd name="connsiteX505" fmla="*/ 1053571 w 1488596"/>
                <a:gd name="connsiteY505" fmla="*/ 404332 h 1577467"/>
                <a:gd name="connsiteX506" fmla="*/ 1059266 w 1488596"/>
                <a:gd name="connsiteY506" fmla="*/ 381553 h 1577467"/>
                <a:gd name="connsiteX507" fmla="*/ 1076351 w 1488596"/>
                <a:gd name="connsiteY507" fmla="*/ 347384 h 1577467"/>
                <a:gd name="connsiteX508" fmla="*/ 1082046 w 1488596"/>
                <a:gd name="connsiteY508" fmla="*/ 313215 h 1577467"/>
                <a:gd name="connsiteX509" fmla="*/ 1116216 w 1488596"/>
                <a:gd name="connsiteY509" fmla="*/ 290435 h 1577467"/>
                <a:gd name="connsiteX510" fmla="*/ 1127606 w 1488596"/>
                <a:gd name="connsiteY510" fmla="*/ 273351 h 1577467"/>
                <a:gd name="connsiteX511" fmla="*/ 1110521 w 1488596"/>
                <a:gd name="connsiteY511" fmla="*/ 267656 h 1577467"/>
                <a:gd name="connsiteX512" fmla="*/ 1116216 w 1488596"/>
                <a:gd name="connsiteY512" fmla="*/ 227792 h 1577467"/>
                <a:gd name="connsiteX513" fmla="*/ 1121911 w 1488596"/>
                <a:gd name="connsiteY513" fmla="*/ 176539 h 1577467"/>
                <a:gd name="connsiteX514" fmla="*/ 1184555 w 1488596"/>
                <a:gd name="connsiteY514" fmla="*/ 193623 h 1577467"/>
                <a:gd name="connsiteX515" fmla="*/ 1201640 w 1488596"/>
                <a:gd name="connsiteY515" fmla="*/ 216402 h 1577467"/>
                <a:gd name="connsiteX516" fmla="*/ 1207335 w 1488596"/>
                <a:gd name="connsiteY516" fmla="*/ 250571 h 1577467"/>
                <a:gd name="connsiteX517" fmla="*/ 1195945 w 1488596"/>
                <a:gd name="connsiteY517" fmla="*/ 267656 h 1577467"/>
                <a:gd name="connsiteX518" fmla="*/ 1156080 w 1488596"/>
                <a:gd name="connsiteY518" fmla="*/ 301825 h 1577467"/>
                <a:gd name="connsiteX519" fmla="*/ 1144691 w 1488596"/>
                <a:gd name="connsiteY519" fmla="*/ 324604 h 1577467"/>
                <a:gd name="connsiteX520" fmla="*/ 1110521 w 1488596"/>
                <a:gd name="connsiteY520" fmla="*/ 381553 h 1577467"/>
                <a:gd name="connsiteX521" fmla="*/ 1087741 w 1488596"/>
                <a:gd name="connsiteY521" fmla="*/ 444196 h 1577467"/>
                <a:gd name="connsiteX522" fmla="*/ 1076351 w 1488596"/>
                <a:gd name="connsiteY522" fmla="*/ 466975 h 1577467"/>
                <a:gd name="connsiteX523" fmla="*/ 1013706 w 1488596"/>
                <a:gd name="connsiteY523" fmla="*/ 518228 h 1577467"/>
                <a:gd name="connsiteX524" fmla="*/ 996621 w 1488596"/>
                <a:gd name="connsiteY524" fmla="*/ 523923 h 1577467"/>
                <a:gd name="connsiteX525" fmla="*/ 968146 w 1488596"/>
                <a:gd name="connsiteY525" fmla="*/ 546703 h 1577467"/>
                <a:gd name="connsiteX526" fmla="*/ 962451 w 1488596"/>
                <a:gd name="connsiteY526" fmla="*/ 563787 h 1577467"/>
                <a:gd name="connsiteX527" fmla="*/ 968146 w 1488596"/>
                <a:gd name="connsiteY527" fmla="*/ 666294 h 1577467"/>
                <a:gd name="connsiteX528" fmla="*/ 1047876 w 1488596"/>
                <a:gd name="connsiteY528" fmla="*/ 660599 h 1577467"/>
                <a:gd name="connsiteX529" fmla="*/ 1070656 w 1488596"/>
                <a:gd name="connsiteY529" fmla="*/ 654904 h 1577467"/>
                <a:gd name="connsiteX530" fmla="*/ 1059266 w 1488596"/>
                <a:gd name="connsiteY530" fmla="*/ 637820 h 1577467"/>
                <a:gd name="connsiteX531" fmla="*/ 1064961 w 1488596"/>
                <a:gd name="connsiteY531" fmla="*/ 592261 h 1577467"/>
                <a:gd name="connsiteX532" fmla="*/ 1104826 w 1488596"/>
                <a:gd name="connsiteY532" fmla="*/ 597956 h 1577467"/>
                <a:gd name="connsiteX533" fmla="*/ 1110521 w 1488596"/>
                <a:gd name="connsiteY533" fmla="*/ 615041 h 1577467"/>
                <a:gd name="connsiteX534" fmla="*/ 1144691 w 1488596"/>
                <a:gd name="connsiteY534" fmla="*/ 637820 h 1577467"/>
                <a:gd name="connsiteX535" fmla="*/ 1218725 w 1488596"/>
                <a:gd name="connsiteY535" fmla="*/ 597956 h 1577467"/>
                <a:gd name="connsiteX536" fmla="*/ 1235810 w 1488596"/>
                <a:gd name="connsiteY536" fmla="*/ 466975 h 1577467"/>
                <a:gd name="connsiteX537" fmla="*/ 1252895 w 1488596"/>
                <a:gd name="connsiteY537" fmla="*/ 421416 h 1577467"/>
                <a:gd name="connsiteX538" fmla="*/ 1275675 w 1488596"/>
                <a:gd name="connsiteY538" fmla="*/ 427111 h 1577467"/>
                <a:gd name="connsiteX539" fmla="*/ 1281370 w 1488596"/>
                <a:gd name="connsiteY539" fmla="*/ 444196 h 1577467"/>
                <a:gd name="connsiteX540" fmla="*/ 1269980 w 1488596"/>
                <a:gd name="connsiteY540" fmla="*/ 495449 h 1577467"/>
                <a:gd name="connsiteX541" fmla="*/ 1264285 w 1488596"/>
                <a:gd name="connsiteY541" fmla="*/ 541008 h 1577467"/>
                <a:gd name="connsiteX542" fmla="*/ 1241505 w 1488596"/>
                <a:gd name="connsiteY542" fmla="*/ 586566 h 1577467"/>
                <a:gd name="connsiteX543" fmla="*/ 1235810 w 1488596"/>
                <a:gd name="connsiteY543" fmla="*/ 603651 h 1577467"/>
                <a:gd name="connsiteX544" fmla="*/ 1275675 w 1488596"/>
                <a:gd name="connsiteY544" fmla="*/ 632125 h 1577467"/>
                <a:gd name="connsiteX545" fmla="*/ 1298455 w 1488596"/>
                <a:gd name="connsiteY545" fmla="*/ 637820 h 1577467"/>
                <a:gd name="connsiteX546" fmla="*/ 1241505 w 1488596"/>
                <a:gd name="connsiteY546" fmla="*/ 660599 h 1577467"/>
                <a:gd name="connsiteX547" fmla="*/ 1201640 w 1488596"/>
                <a:gd name="connsiteY547" fmla="*/ 671989 h 1577467"/>
                <a:gd name="connsiteX548" fmla="*/ 1190250 w 1488596"/>
                <a:gd name="connsiteY548" fmla="*/ 689073 h 1577467"/>
                <a:gd name="connsiteX549" fmla="*/ 1201640 w 1488596"/>
                <a:gd name="connsiteY549" fmla="*/ 728937 h 1577467"/>
                <a:gd name="connsiteX550" fmla="*/ 1184555 w 1488596"/>
                <a:gd name="connsiteY550" fmla="*/ 734632 h 1577467"/>
                <a:gd name="connsiteX551" fmla="*/ 1167470 w 1488596"/>
                <a:gd name="connsiteY551" fmla="*/ 723242 h 1577467"/>
                <a:gd name="connsiteX552" fmla="*/ 1156080 w 1488596"/>
                <a:gd name="connsiteY552" fmla="*/ 740327 h 1577467"/>
                <a:gd name="connsiteX553" fmla="*/ 1138996 w 1488596"/>
                <a:gd name="connsiteY553" fmla="*/ 746022 h 1577467"/>
                <a:gd name="connsiteX554" fmla="*/ 1133301 w 1488596"/>
                <a:gd name="connsiteY554" fmla="*/ 706158 h 1577467"/>
                <a:gd name="connsiteX555" fmla="*/ 1116216 w 1488596"/>
                <a:gd name="connsiteY555" fmla="*/ 694768 h 1577467"/>
                <a:gd name="connsiteX556" fmla="*/ 1030791 w 1488596"/>
                <a:gd name="connsiteY556" fmla="*/ 700463 h 1577467"/>
                <a:gd name="connsiteX557" fmla="*/ 1013706 w 1488596"/>
                <a:gd name="connsiteY557" fmla="*/ 711853 h 1577467"/>
                <a:gd name="connsiteX558" fmla="*/ 1019401 w 1488596"/>
                <a:gd name="connsiteY558" fmla="*/ 831444 h 1577467"/>
                <a:gd name="connsiteX559" fmla="*/ 1053571 w 1488596"/>
                <a:gd name="connsiteY559" fmla="*/ 848529 h 1577467"/>
                <a:gd name="connsiteX560" fmla="*/ 1150385 w 1488596"/>
                <a:gd name="connsiteY560" fmla="*/ 854224 h 1577467"/>
                <a:gd name="connsiteX561" fmla="*/ 1184555 w 1488596"/>
                <a:gd name="connsiteY561" fmla="*/ 859918 h 1577467"/>
                <a:gd name="connsiteX562" fmla="*/ 1201640 w 1488596"/>
                <a:gd name="connsiteY562" fmla="*/ 865613 h 1577467"/>
                <a:gd name="connsiteX563" fmla="*/ 1258590 w 1488596"/>
                <a:gd name="connsiteY563" fmla="*/ 859918 h 1577467"/>
                <a:gd name="connsiteX564" fmla="*/ 1287065 w 1488596"/>
                <a:gd name="connsiteY564" fmla="*/ 831444 h 1577467"/>
                <a:gd name="connsiteX565" fmla="*/ 1304150 w 1488596"/>
                <a:gd name="connsiteY565" fmla="*/ 820055 h 1577467"/>
                <a:gd name="connsiteX566" fmla="*/ 1315540 w 1488596"/>
                <a:gd name="connsiteY566" fmla="*/ 797275 h 1577467"/>
                <a:gd name="connsiteX567" fmla="*/ 1332625 w 1488596"/>
                <a:gd name="connsiteY567" fmla="*/ 780191 h 1577467"/>
                <a:gd name="connsiteX568" fmla="*/ 1355405 w 1488596"/>
                <a:gd name="connsiteY568" fmla="*/ 751717 h 1577467"/>
                <a:gd name="connsiteX569" fmla="*/ 1378185 w 1488596"/>
                <a:gd name="connsiteY569" fmla="*/ 711853 h 1577467"/>
                <a:gd name="connsiteX570" fmla="*/ 1383880 w 1488596"/>
                <a:gd name="connsiteY570" fmla="*/ 694768 h 1577467"/>
                <a:gd name="connsiteX571" fmla="*/ 1412355 w 1488596"/>
                <a:gd name="connsiteY571" fmla="*/ 671989 h 1577467"/>
                <a:gd name="connsiteX572" fmla="*/ 1418049 w 1488596"/>
                <a:gd name="connsiteY572" fmla="*/ 654904 h 1577467"/>
                <a:gd name="connsiteX573" fmla="*/ 1429439 w 1488596"/>
                <a:gd name="connsiteY573" fmla="*/ 632125 h 1577467"/>
                <a:gd name="connsiteX574" fmla="*/ 1418049 w 1488596"/>
                <a:gd name="connsiteY574" fmla="*/ 597956 h 1577467"/>
                <a:gd name="connsiteX575" fmla="*/ 1429439 w 1488596"/>
                <a:gd name="connsiteY575" fmla="*/ 541008 h 1577467"/>
                <a:gd name="connsiteX576" fmla="*/ 1446524 w 1488596"/>
                <a:gd name="connsiteY576" fmla="*/ 518228 h 1577467"/>
                <a:gd name="connsiteX577" fmla="*/ 1469304 w 1488596"/>
                <a:gd name="connsiteY577" fmla="*/ 506839 h 1577467"/>
                <a:gd name="connsiteX578" fmla="*/ 1429439 w 1488596"/>
                <a:gd name="connsiteY578" fmla="*/ -1 h 1577467"/>
                <a:gd name="connsiteX0" fmla="*/ 1503163 w 1503521"/>
                <a:gd name="connsiteY0" fmla="*/ 0 h 1577469"/>
                <a:gd name="connsiteX1" fmla="*/ 1486389 w 1503521"/>
                <a:gd name="connsiteY1" fmla="*/ 518230 h 1577469"/>
                <a:gd name="connsiteX2" fmla="*/ 1474999 w 1503521"/>
                <a:gd name="connsiteY2" fmla="*/ 563789 h 1577469"/>
                <a:gd name="connsiteX3" fmla="*/ 1457914 w 1503521"/>
                <a:gd name="connsiteY3" fmla="*/ 626432 h 1577469"/>
                <a:gd name="connsiteX4" fmla="*/ 1452219 w 1503521"/>
                <a:gd name="connsiteY4" fmla="*/ 649212 h 1577469"/>
                <a:gd name="connsiteX5" fmla="*/ 1446524 w 1503521"/>
                <a:gd name="connsiteY5" fmla="*/ 683381 h 1577469"/>
                <a:gd name="connsiteX6" fmla="*/ 1412355 w 1503521"/>
                <a:gd name="connsiteY6" fmla="*/ 706160 h 1577469"/>
                <a:gd name="connsiteX7" fmla="*/ 1361100 w 1503521"/>
                <a:gd name="connsiteY7" fmla="*/ 763108 h 1577469"/>
                <a:gd name="connsiteX8" fmla="*/ 1338320 w 1503521"/>
                <a:gd name="connsiteY8" fmla="*/ 814362 h 1577469"/>
                <a:gd name="connsiteX9" fmla="*/ 1315540 w 1503521"/>
                <a:gd name="connsiteY9" fmla="*/ 859920 h 1577469"/>
                <a:gd name="connsiteX10" fmla="*/ 1298455 w 1503521"/>
                <a:gd name="connsiteY10" fmla="*/ 888394 h 1577469"/>
                <a:gd name="connsiteX11" fmla="*/ 1281370 w 1503521"/>
                <a:gd name="connsiteY11" fmla="*/ 894089 h 1577469"/>
                <a:gd name="connsiteX12" fmla="*/ 1235810 w 1503521"/>
                <a:gd name="connsiteY12" fmla="*/ 911174 h 1577469"/>
                <a:gd name="connsiteX13" fmla="*/ 1218725 w 1503521"/>
                <a:gd name="connsiteY13" fmla="*/ 922563 h 1577469"/>
                <a:gd name="connsiteX14" fmla="*/ 1224420 w 1503521"/>
                <a:gd name="connsiteY14" fmla="*/ 945343 h 1577469"/>
                <a:gd name="connsiteX15" fmla="*/ 1241505 w 1503521"/>
                <a:gd name="connsiteY15" fmla="*/ 951038 h 1577469"/>
                <a:gd name="connsiteX16" fmla="*/ 1281370 w 1503521"/>
                <a:gd name="connsiteY16" fmla="*/ 979512 h 1577469"/>
                <a:gd name="connsiteX17" fmla="*/ 1315540 w 1503521"/>
                <a:gd name="connsiteY17" fmla="*/ 1002291 h 1577469"/>
                <a:gd name="connsiteX18" fmla="*/ 1326930 w 1503521"/>
                <a:gd name="connsiteY18" fmla="*/ 1019376 h 1577469"/>
                <a:gd name="connsiteX19" fmla="*/ 1338320 w 1503521"/>
                <a:gd name="connsiteY19" fmla="*/ 1053545 h 1577469"/>
                <a:gd name="connsiteX20" fmla="*/ 1344015 w 1503521"/>
                <a:gd name="connsiteY20" fmla="*/ 1070629 h 1577469"/>
                <a:gd name="connsiteX21" fmla="*/ 1355405 w 1503521"/>
                <a:gd name="connsiteY21" fmla="*/ 1093408 h 1577469"/>
                <a:gd name="connsiteX22" fmla="*/ 1366795 w 1503521"/>
                <a:gd name="connsiteY22" fmla="*/ 1127577 h 1577469"/>
                <a:gd name="connsiteX23" fmla="*/ 1372490 w 1503521"/>
                <a:gd name="connsiteY23" fmla="*/ 1144662 h 1577469"/>
                <a:gd name="connsiteX24" fmla="*/ 1406660 w 1503521"/>
                <a:gd name="connsiteY24" fmla="*/ 1201610 h 1577469"/>
                <a:gd name="connsiteX25" fmla="*/ 1418049 w 1503521"/>
                <a:gd name="connsiteY25" fmla="*/ 1235779 h 1577469"/>
                <a:gd name="connsiteX26" fmla="*/ 1429439 w 1503521"/>
                <a:gd name="connsiteY26" fmla="*/ 1252864 h 1577469"/>
                <a:gd name="connsiteX27" fmla="*/ 1446524 w 1503521"/>
                <a:gd name="connsiteY27" fmla="*/ 1304117 h 1577469"/>
                <a:gd name="connsiteX28" fmla="*/ 1457914 w 1503521"/>
                <a:gd name="connsiteY28" fmla="*/ 1321202 h 1577469"/>
                <a:gd name="connsiteX29" fmla="*/ 1474999 w 1503521"/>
                <a:gd name="connsiteY29" fmla="*/ 1372455 h 1577469"/>
                <a:gd name="connsiteX30" fmla="*/ 1480694 w 1503521"/>
                <a:gd name="connsiteY30" fmla="*/ 1418014 h 1577469"/>
                <a:gd name="connsiteX31" fmla="*/ 1486389 w 1503521"/>
                <a:gd name="connsiteY31" fmla="*/ 1452183 h 1577469"/>
                <a:gd name="connsiteX32" fmla="*/ 1480694 w 1503521"/>
                <a:gd name="connsiteY32" fmla="*/ 1526216 h 1577469"/>
                <a:gd name="connsiteX33" fmla="*/ 1440829 w 1503521"/>
                <a:gd name="connsiteY33" fmla="*/ 1474962 h 1577469"/>
                <a:gd name="connsiteX34" fmla="*/ 1429439 w 1503521"/>
                <a:gd name="connsiteY34" fmla="*/ 1406624 h 1577469"/>
                <a:gd name="connsiteX35" fmla="*/ 1418049 w 1503521"/>
                <a:gd name="connsiteY35" fmla="*/ 1389540 h 1577469"/>
                <a:gd name="connsiteX36" fmla="*/ 1412355 w 1503521"/>
                <a:gd name="connsiteY36" fmla="*/ 1372455 h 1577469"/>
                <a:gd name="connsiteX37" fmla="*/ 1395270 w 1503521"/>
                <a:gd name="connsiteY37" fmla="*/ 1361065 h 1577469"/>
                <a:gd name="connsiteX38" fmla="*/ 1389575 w 1503521"/>
                <a:gd name="connsiteY38" fmla="*/ 1321202 h 1577469"/>
                <a:gd name="connsiteX39" fmla="*/ 1378185 w 1503521"/>
                <a:gd name="connsiteY39" fmla="*/ 1287033 h 1577469"/>
                <a:gd name="connsiteX40" fmla="*/ 1372490 w 1503521"/>
                <a:gd name="connsiteY40" fmla="*/ 1264253 h 1577469"/>
                <a:gd name="connsiteX41" fmla="*/ 1355405 w 1503521"/>
                <a:gd name="connsiteY41" fmla="*/ 1241474 h 1577469"/>
                <a:gd name="connsiteX42" fmla="*/ 1349710 w 1503521"/>
                <a:gd name="connsiteY42" fmla="*/ 1201610 h 1577469"/>
                <a:gd name="connsiteX43" fmla="*/ 1338320 w 1503521"/>
                <a:gd name="connsiteY43" fmla="*/ 1167441 h 1577469"/>
                <a:gd name="connsiteX44" fmla="*/ 1321235 w 1503521"/>
                <a:gd name="connsiteY44" fmla="*/ 1121883 h 1577469"/>
                <a:gd name="connsiteX45" fmla="*/ 1315540 w 1503521"/>
                <a:gd name="connsiteY45" fmla="*/ 1076324 h 1577469"/>
                <a:gd name="connsiteX46" fmla="*/ 1298455 w 1503521"/>
                <a:gd name="connsiteY46" fmla="*/ 1070629 h 1577469"/>
                <a:gd name="connsiteX47" fmla="*/ 1281370 w 1503521"/>
                <a:gd name="connsiteY47" fmla="*/ 1059239 h 1577469"/>
                <a:gd name="connsiteX48" fmla="*/ 1247200 w 1503521"/>
                <a:gd name="connsiteY48" fmla="*/ 1047850 h 1577469"/>
                <a:gd name="connsiteX49" fmla="*/ 1213030 w 1503521"/>
                <a:gd name="connsiteY49" fmla="*/ 1025070 h 1577469"/>
                <a:gd name="connsiteX50" fmla="*/ 1178860 w 1503521"/>
                <a:gd name="connsiteY50" fmla="*/ 1013681 h 1577469"/>
                <a:gd name="connsiteX51" fmla="*/ 1173165 w 1503521"/>
                <a:gd name="connsiteY51" fmla="*/ 1070629 h 1577469"/>
                <a:gd name="connsiteX52" fmla="*/ 1156080 w 1503521"/>
                <a:gd name="connsiteY52" fmla="*/ 1082019 h 1577469"/>
                <a:gd name="connsiteX53" fmla="*/ 1161775 w 1503521"/>
                <a:gd name="connsiteY53" fmla="*/ 1104798 h 1577469"/>
                <a:gd name="connsiteX54" fmla="*/ 1167470 w 1503521"/>
                <a:gd name="connsiteY54" fmla="*/ 1121883 h 1577469"/>
                <a:gd name="connsiteX55" fmla="*/ 1190250 w 1503521"/>
                <a:gd name="connsiteY55" fmla="*/ 1144662 h 1577469"/>
                <a:gd name="connsiteX56" fmla="*/ 1201640 w 1503521"/>
                <a:gd name="connsiteY56" fmla="*/ 1161746 h 1577469"/>
                <a:gd name="connsiteX57" fmla="*/ 1201640 w 1503521"/>
                <a:gd name="connsiteY57" fmla="*/ 1207305 h 1577469"/>
                <a:gd name="connsiteX58" fmla="*/ 1235810 w 1503521"/>
                <a:gd name="connsiteY58" fmla="*/ 1224390 h 1577469"/>
                <a:gd name="connsiteX59" fmla="*/ 1275675 w 1503521"/>
                <a:gd name="connsiteY59" fmla="*/ 1241474 h 1577469"/>
                <a:gd name="connsiteX60" fmla="*/ 1252895 w 1503521"/>
                <a:gd name="connsiteY60" fmla="*/ 1252864 h 1577469"/>
                <a:gd name="connsiteX61" fmla="*/ 1241505 w 1503521"/>
                <a:gd name="connsiteY61" fmla="*/ 1269948 h 1577469"/>
                <a:gd name="connsiteX62" fmla="*/ 1224420 w 1503521"/>
                <a:gd name="connsiteY62" fmla="*/ 1281338 h 1577469"/>
                <a:gd name="connsiteX63" fmla="*/ 1201640 w 1503521"/>
                <a:gd name="connsiteY63" fmla="*/ 1264253 h 1577469"/>
                <a:gd name="connsiteX64" fmla="*/ 1178860 w 1503521"/>
                <a:gd name="connsiteY64" fmla="*/ 1241474 h 1577469"/>
                <a:gd name="connsiteX65" fmla="*/ 1173165 w 1503521"/>
                <a:gd name="connsiteY65" fmla="*/ 1218695 h 1577469"/>
                <a:gd name="connsiteX66" fmla="*/ 1167470 w 1503521"/>
                <a:gd name="connsiteY66" fmla="*/ 1190221 h 1577469"/>
                <a:gd name="connsiteX67" fmla="*/ 1150385 w 1503521"/>
                <a:gd name="connsiteY67" fmla="*/ 1184526 h 1577469"/>
                <a:gd name="connsiteX68" fmla="*/ 1138996 w 1503521"/>
                <a:gd name="connsiteY68" fmla="*/ 1167441 h 1577469"/>
                <a:gd name="connsiteX69" fmla="*/ 1121911 w 1503521"/>
                <a:gd name="connsiteY69" fmla="*/ 1161746 h 1577469"/>
                <a:gd name="connsiteX70" fmla="*/ 1104826 w 1503521"/>
                <a:gd name="connsiteY70" fmla="*/ 1150357 h 1577469"/>
                <a:gd name="connsiteX71" fmla="*/ 1064961 w 1503521"/>
                <a:gd name="connsiteY71" fmla="*/ 1138967 h 1577469"/>
                <a:gd name="connsiteX72" fmla="*/ 1030791 w 1503521"/>
                <a:gd name="connsiteY72" fmla="*/ 1110493 h 1577469"/>
                <a:gd name="connsiteX73" fmla="*/ 1019401 w 1503521"/>
                <a:gd name="connsiteY73" fmla="*/ 1093408 h 1577469"/>
                <a:gd name="connsiteX74" fmla="*/ 1002316 w 1503521"/>
                <a:gd name="connsiteY74" fmla="*/ 1082019 h 1577469"/>
                <a:gd name="connsiteX75" fmla="*/ 996621 w 1503521"/>
                <a:gd name="connsiteY75" fmla="*/ 1064934 h 1577469"/>
                <a:gd name="connsiteX76" fmla="*/ 962451 w 1503521"/>
                <a:gd name="connsiteY76" fmla="*/ 1047850 h 1577469"/>
                <a:gd name="connsiteX77" fmla="*/ 945366 w 1503521"/>
                <a:gd name="connsiteY77" fmla="*/ 1053545 h 1577469"/>
                <a:gd name="connsiteX78" fmla="*/ 928281 w 1503521"/>
                <a:gd name="connsiteY78" fmla="*/ 1087714 h 1577469"/>
                <a:gd name="connsiteX79" fmla="*/ 933976 w 1503521"/>
                <a:gd name="connsiteY79" fmla="*/ 1156052 h 1577469"/>
                <a:gd name="connsiteX80" fmla="*/ 968146 w 1503521"/>
                <a:gd name="connsiteY80" fmla="*/ 1190221 h 1577469"/>
                <a:gd name="connsiteX81" fmla="*/ 1002316 w 1503521"/>
                <a:gd name="connsiteY81" fmla="*/ 1201610 h 1577469"/>
                <a:gd name="connsiteX82" fmla="*/ 1008011 w 1503521"/>
                <a:gd name="connsiteY82" fmla="*/ 1218695 h 1577469"/>
                <a:gd name="connsiteX83" fmla="*/ 1025096 w 1503521"/>
                <a:gd name="connsiteY83" fmla="*/ 1224390 h 1577469"/>
                <a:gd name="connsiteX84" fmla="*/ 1064961 w 1503521"/>
                <a:gd name="connsiteY84" fmla="*/ 1230084 h 1577469"/>
                <a:gd name="connsiteX85" fmla="*/ 1059266 w 1503521"/>
                <a:gd name="connsiteY85" fmla="*/ 1258558 h 1577469"/>
                <a:gd name="connsiteX86" fmla="*/ 1047876 w 1503521"/>
                <a:gd name="connsiteY86" fmla="*/ 1275643 h 1577469"/>
                <a:gd name="connsiteX87" fmla="*/ 1076351 w 1503521"/>
                <a:gd name="connsiteY87" fmla="*/ 1298422 h 1577469"/>
                <a:gd name="connsiteX88" fmla="*/ 1110521 w 1503521"/>
                <a:gd name="connsiteY88" fmla="*/ 1326896 h 1577469"/>
                <a:gd name="connsiteX89" fmla="*/ 1150385 w 1503521"/>
                <a:gd name="connsiteY89" fmla="*/ 1338286 h 1577469"/>
                <a:gd name="connsiteX90" fmla="*/ 1184555 w 1503521"/>
                <a:gd name="connsiteY90" fmla="*/ 1349676 h 1577469"/>
                <a:gd name="connsiteX91" fmla="*/ 1201640 w 1503521"/>
                <a:gd name="connsiteY91" fmla="*/ 1355371 h 1577469"/>
                <a:gd name="connsiteX92" fmla="*/ 1207335 w 1503521"/>
                <a:gd name="connsiteY92" fmla="*/ 1372455 h 1577469"/>
                <a:gd name="connsiteX93" fmla="*/ 1218725 w 1503521"/>
                <a:gd name="connsiteY93" fmla="*/ 1395234 h 1577469"/>
                <a:gd name="connsiteX94" fmla="*/ 1207335 w 1503521"/>
                <a:gd name="connsiteY94" fmla="*/ 1423709 h 1577469"/>
                <a:gd name="connsiteX95" fmla="*/ 1195945 w 1503521"/>
                <a:gd name="connsiteY95" fmla="*/ 1406624 h 1577469"/>
                <a:gd name="connsiteX96" fmla="*/ 1121911 w 1503521"/>
                <a:gd name="connsiteY96" fmla="*/ 1389540 h 1577469"/>
                <a:gd name="connsiteX97" fmla="*/ 1161775 w 1503521"/>
                <a:gd name="connsiteY97" fmla="*/ 1429403 h 1577469"/>
                <a:gd name="connsiteX98" fmla="*/ 1178860 w 1503521"/>
                <a:gd name="connsiteY98" fmla="*/ 1463572 h 1577469"/>
                <a:gd name="connsiteX99" fmla="*/ 1156080 w 1503521"/>
                <a:gd name="connsiteY99" fmla="*/ 1474962 h 1577469"/>
                <a:gd name="connsiteX100" fmla="*/ 1104826 w 1503521"/>
                <a:gd name="connsiteY100" fmla="*/ 1469267 h 1577469"/>
                <a:gd name="connsiteX101" fmla="*/ 1087741 w 1503521"/>
                <a:gd name="connsiteY101" fmla="*/ 1463572 h 1577469"/>
                <a:gd name="connsiteX102" fmla="*/ 1064961 w 1503521"/>
                <a:gd name="connsiteY102" fmla="*/ 1343981 h 1577469"/>
                <a:gd name="connsiteX103" fmla="*/ 1019401 w 1503521"/>
                <a:gd name="connsiteY103" fmla="*/ 1332591 h 1577469"/>
                <a:gd name="connsiteX104" fmla="*/ 1008011 w 1503521"/>
                <a:gd name="connsiteY104" fmla="*/ 1355371 h 1577469"/>
                <a:gd name="connsiteX105" fmla="*/ 996621 w 1503521"/>
                <a:gd name="connsiteY105" fmla="*/ 1372455 h 1577469"/>
                <a:gd name="connsiteX106" fmla="*/ 1002316 w 1503521"/>
                <a:gd name="connsiteY106" fmla="*/ 1452183 h 1577469"/>
                <a:gd name="connsiteX107" fmla="*/ 1008011 w 1503521"/>
                <a:gd name="connsiteY107" fmla="*/ 1469267 h 1577469"/>
                <a:gd name="connsiteX108" fmla="*/ 1025096 w 1503521"/>
                <a:gd name="connsiteY108" fmla="*/ 1474962 h 1577469"/>
                <a:gd name="connsiteX109" fmla="*/ 1025096 w 1503521"/>
                <a:gd name="connsiteY109" fmla="*/ 1509131 h 1577469"/>
                <a:gd name="connsiteX110" fmla="*/ 1002316 w 1503521"/>
                <a:gd name="connsiteY110" fmla="*/ 1577469 h 1577469"/>
                <a:gd name="connsiteX111" fmla="*/ 996621 w 1503521"/>
                <a:gd name="connsiteY111" fmla="*/ 1560385 h 1577469"/>
                <a:gd name="connsiteX112" fmla="*/ 990926 w 1503521"/>
                <a:gd name="connsiteY112" fmla="*/ 1531910 h 1577469"/>
                <a:gd name="connsiteX113" fmla="*/ 973841 w 1503521"/>
                <a:gd name="connsiteY113" fmla="*/ 1543300 h 1577469"/>
                <a:gd name="connsiteX114" fmla="*/ 945366 w 1503521"/>
                <a:gd name="connsiteY114" fmla="*/ 1548995 h 1577469"/>
                <a:gd name="connsiteX115" fmla="*/ 905501 w 1503521"/>
                <a:gd name="connsiteY115" fmla="*/ 1537605 h 1577469"/>
                <a:gd name="connsiteX116" fmla="*/ 899806 w 1503521"/>
                <a:gd name="connsiteY116" fmla="*/ 1520521 h 1577469"/>
                <a:gd name="connsiteX117" fmla="*/ 922586 w 1503521"/>
                <a:gd name="connsiteY117" fmla="*/ 1497741 h 1577469"/>
                <a:gd name="connsiteX118" fmla="*/ 945366 w 1503521"/>
                <a:gd name="connsiteY118" fmla="*/ 1486352 h 1577469"/>
                <a:gd name="connsiteX119" fmla="*/ 956756 w 1503521"/>
                <a:gd name="connsiteY119" fmla="*/ 1469267 h 1577469"/>
                <a:gd name="connsiteX120" fmla="*/ 968146 w 1503521"/>
                <a:gd name="connsiteY120" fmla="*/ 1435098 h 1577469"/>
                <a:gd name="connsiteX121" fmla="*/ 973841 w 1503521"/>
                <a:gd name="connsiteY121" fmla="*/ 1389540 h 1577469"/>
                <a:gd name="connsiteX122" fmla="*/ 996621 w 1503521"/>
                <a:gd name="connsiteY122" fmla="*/ 1355371 h 1577469"/>
                <a:gd name="connsiteX123" fmla="*/ 990926 w 1503521"/>
                <a:gd name="connsiteY123" fmla="*/ 1338286 h 1577469"/>
                <a:gd name="connsiteX124" fmla="*/ 1002316 w 1503521"/>
                <a:gd name="connsiteY124" fmla="*/ 1304117 h 1577469"/>
                <a:gd name="connsiteX125" fmla="*/ 979536 w 1503521"/>
                <a:gd name="connsiteY125" fmla="*/ 1275643 h 1577469"/>
                <a:gd name="connsiteX126" fmla="*/ 939671 w 1503521"/>
                <a:gd name="connsiteY126" fmla="*/ 1247169 h 1577469"/>
                <a:gd name="connsiteX127" fmla="*/ 933976 w 1503521"/>
                <a:gd name="connsiteY127" fmla="*/ 1269948 h 1577469"/>
                <a:gd name="connsiteX128" fmla="*/ 922586 w 1503521"/>
                <a:gd name="connsiteY128" fmla="*/ 1361065 h 1577469"/>
                <a:gd name="connsiteX129" fmla="*/ 905501 w 1503521"/>
                <a:gd name="connsiteY129" fmla="*/ 1355371 h 1577469"/>
                <a:gd name="connsiteX130" fmla="*/ 922586 w 1503521"/>
                <a:gd name="connsiteY130" fmla="*/ 1275643 h 1577469"/>
                <a:gd name="connsiteX131" fmla="*/ 916891 w 1503521"/>
                <a:gd name="connsiteY131" fmla="*/ 1241474 h 1577469"/>
                <a:gd name="connsiteX132" fmla="*/ 905501 w 1503521"/>
                <a:gd name="connsiteY132" fmla="*/ 1224390 h 1577469"/>
                <a:gd name="connsiteX133" fmla="*/ 888416 w 1503521"/>
                <a:gd name="connsiteY133" fmla="*/ 1167441 h 1577469"/>
                <a:gd name="connsiteX134" fmla="*/ 865637 w 1503521"/>
                <a:gd name="connsiteY134" fmla="*/ 1138967 h 1577469"/>
                <a:gd name="connsiteX135" fmla="*/ 848552 w 1503521"/>
                <a:gd name="connsiteY135" fmla="*/ 1150357 h 1577469"/>
                <a:gd name="connsiteX136" fmla="*/ 831467 w 1503521"/>
                <a:gd name="connsiteY136" fmla="*/ 1190221 h 1577469"/>
                <a:gd name="connsiteX137" fmla="*/ 825772 w 1503521"/>
                <a:gd name="connsiteY137" fmla="*/ 1207305 h 1577469"/>
                <a:gd name="connsiteX138" fmla="*/ 802992 w 1503521"/>
                <a:gd name="connsiteY138" fmla="*/ 1230084 h 1577469"/>
                <a:gd name="connsiteX139" fmla="*/ 785907 w 1503521"/>
                <a:gd name="connsiteY139" fmla="*/ 1264253 h 1577469"/>
                <a:gd name="connsiteX140" fmla="*/ 797297 w 1503521"/>
                <a:gd name="connsiteY140" fmla="*/ 1298422 h 1577469"/>
                <a:gd name="connsiteX141" fmla="*/ 808687 w 1503521"/>
                <a:gd name="connsiteY141" fmla="*/ 1355371 h 1577469"/>
                <a:gd name="connsiteX142" fmla="*/ 825772 w 1503521"/>
                <a:gd name="connsiteY142" fmla="*/ 1366760 h 1577469"/>
                <a:gd name="connsiteX143" fmla="*/ 820077 w 1503521"/>
                <a:gd name="connsiteY143" fmla="*/ 1406624 h 1577469"/>
                <a:gd name="connsiteX144" fmla="*/ 802992 w 1503521"/>
                <a:gd name="connsiteY144" fmla="*/ 1400929 h 1577469"/>
                <a:gd name="connsiteX145" fmla="*/ 797297 w 1503521"/>
                <a:gd name="connsiteY145" fmla="*/ 1383845 h 1577469"/>
                <a:gd name="connsiteX146" fmla="*/ 780212 w 1503521"/>
                <a:gd name="connsiteY146" fmla="*/ 1372455 h 1577469"/>
                <a:gd name="connsiteX147" fmla="*/ 740347 w 1503521"/>
                <a:gd name="connsiteY147" fmla="*/ 1389540 h 1577469"/>
                <a:gd name="connsiteX148" fmla="*/ 734652 w 1503521"/>
                <a:gd name="connsiteY148" fmla="*/ 1406624 h 1577469"/>
                <a:gd name="connsiteX149" fmla="*/ 711872 w 1503521"/>
                <a:gd name="connsiteY149" fmla="*/ 1440793 h 1577469"/>
                <a:gd name="connsiteX150" fmla="*/ 723262 w 1503521"/>
                <a:gd name="connsiteY150" fmla="*/ 1480657 h 1577469"/>
                <a:gd name="connsiteX151" fmla="*/ 728957 w 1503521"/>
                <a:gd name="connsiteY151" fmla="*/ 1497741 h 1577469"/>
                <a:gd name="connsiteX152" fmla="*/ 723262 w 1503521"/>
                <a:gd name="connsiteY152" fmla="*/ 1526216 h 1577469"/>
                <a:gd name="connsiteX153" fmla="*/ 706177 w 1503521"/>
                <a:gd name="connsiteY153" fmla="*/ 1531910 h 1577469"/>
                <a:gd name="connsiteX154" fmla="*/ 700482 w 1503521"/>
                <a:gd name="connsiteY154" fmla="*/ 1509131 h 1577469"/>
                <a:gd name="connsiteX155" fmla="*/ 666312 w 1503521"/>
                <a:gd name="connsiteY155" fmla="*/ 1486352 h 1577469"/>
                <a:gd name="connsiteX156" fmla="*/ 586583 w 1503521"/>
                <a:gd name="connsiteY156" fmla="*/ 1474962 h 1577469"/>
                <a:gd name="connsiteX157" fmla="*/ 615058 w 1503521"/>
                <a:gd name="connsiteY157" fmla="*/ 1463572 h 1577469"/>
                <a:gd name="connsiteX158" fmla="*/ 649227 w 1503521"/>
                <a:gd name="connsiteY158" fmla="*/ 1457878 h 1577469"/>
                <a:gd name="connsiteX159" fmla="*/ 637837 w 1503521"/>
                <a:gd name="connsiteY159" fmla="*/ 1418014 h 1577469"/>
                <a:gd name="connsiteX160" fmla="*/ 677702 w 1503521"/>
                <a:gd name="connsiteY160" fmla="*/ 1395234 h 1577469"/>
                <a:gd name="connsiteX161" fmla="*/ 694787 w 1503521"/>
                <a:gd name="connsiteY161" fmla="*/ 1389540 h 1577469"/>
                <a:gd name="connsiteX162" fmla="*/ 700482 w 1503521"/>
                <a:gd name="connsiteY162" fmla="*/ 1372455 h 1577469"/>
                <a:gd name="connsiteX163" fmla="*/ 717567 w 1503521"/>
                <a:gd name="connsiteY163" fmla="*/ 1361065 h 1577469"/>
                <a:gd name="connsiteX164" fmla="*/ 728957 w 1503521"/>
                <a:gd name="connsiteY164" fmla="*/ 1343981 h 1577469"/>
                <a:gd name="connsiteX165" fmla="*/ 723262 w 1503521"/>
                <a:gd name="connsiteY165" fmla="*/ 1315507 h 1577469"/>
                <a:gd name="connsiteX166" fmla="*/ 672007 w 1503521"/>
                <a:gd name="connsiteY166" fmla="*/ 1304117 h 1577469"/>
                <a:gd name="connsiteX167" fmla="*/ 637837 w 1503521"/>
                <a:gd name="connsiteY167" fmla="*/ 1287033 h 1577469"/>
                <a:gd name="connsiteX168" fmla="*/ 632142 w 1503521"/>
                <a:gd name="connsiteY168" fmla="*/ 1269948 h 1577469"/>
                <a:gd name="connsiteX169" fmla="*/ 620752 w 1503521"/>
                <a:gd name="connsiteY169" fmla="*/ 1252864 h 1577469"/>
                <a:gd name="connsiteX170" fmla="*/ 637837 w 1503521"/>
                <a:gd name="connsiteY170" fmla="*/ 1247169 h 1577469"/>
                <a:gd name="connsiteX171" fmla="*/ 728957 w 1503521"/>
                <a:gd name="connsiteY171" fmla="*/ 1235779 h 1577469"/>
                <a:gd name="connsiteX172" fmla="*/ 751737 w 1503521"/>
                <a:gd name="connsiteY172" fmla="*/ 1224390 h 1577469"/>
                <a:gd name="connsiteX173" fmla="*/ 763127 w 1503521"/>
                <a:gd name="connsiteY173" fmla="*/ 1207305 h 1577469"/>
                <a:gd name="connsiteX174" fmla="*/ 797297 w 1503521"/>
                <a:gd name="connsiteY174" fmla="*/ 1190221 h 1577469"/>
                <a:gd name="connsiteX175" fmla="*/ 808687 w 1503521"/>
                <a:gd name="connsiteY175" fmla="*/ 1173136 h 1577469"/>
                <a:gd name="connsiteX176" fmla="*/ 825772 w 1503521"/>
                <a:gd name="connsiteY176" fmla="*/ 1156052 h 1577469"/>
                <a:gd name="connsiteX177" fmla="*/ 854247 w 1503521"/>
                <a:gd name="connsiteY177" fmla="*/ 1110493 h 1577469"/>
                <a:gd name="connsiteX178" fmla="*/ 865637 w 1503521"/>
                <a:gd name="connsiteY178" fmla="*/ 1082019 h 1577469"/>
                <a:gd name="connsiteX179" fmla="*/ 905501 w 1503521"/>
                <a:gd name="connsiteY179" fmla="*/ 1059239 h 1577469"/>
                <a:gd name="connsiteX180" fmla="*/ 956756 w 1503521"/>
                <a:gd name="connsiteY180" fmla="*/ 1047850 h 1577469"/>
                <a:gd name="connsiteX181" fmla="*/ 951061 w 1503521"/>
                <a:gd name="connsiteY181" fmla="*/ 1030765 h 1577469"/>
                <a:gd name="connsiteX182" fmla="*/ 945366 w 1503521"/>
                <a:gd name="connsiteY182" fmla="*/ 968122 h 1577469"/>
                <a:gd name="connsiteX183" fmla="*/ 928281 w 1503521"/>
                <a:gd name="connsiteY183" fmla="*/ 962427 h 1577469"/>
                <a:gd name="connsiteX184" fmla="*/ 905501 w 1503521"/>
                <a:gd name="connsiteY184" fmla="*/ 956732 h 1577469"/>
                <a:gd name="connsiteX185" fmla="*/ 825772 w 1503521"/>
                <a:gd name="connsiteY185" fmla="*/ 962427 h 1577469"/>
                <a:gd name="connsiteX186" fmla="*/ 808687 w 1503521"/>
                <a:gd name="connsiteY186" fmla="*/ 973817 h 1577469"/>
                <a:gd name="connsiteX187" fmla="*/ 780212 w 1503521"/>
                <a:gd name="connsiteY187" fmla="*/ 979512 h 1577469"/>
                <a:gd name="connsiteX188" fmla="*/ 757432 w 1503521"/>
                <a:gd name="connsiteY188" fmla="*/ 990901 h 1577469"/>
                <a:gd name="connsiteX189" fmla="*/ 734652 w 1503521"/>
                <a:gd name="connsiteY189" fmla="*/ 1036460 h 1577469"/>
                <a:gd name="connsiteX190" fmla="*/ 717567 w 1503521"/>
                <a:gd name="connsiteY190" fmla="*/ 1087714 h 1577469"/>
                <a:gd name="connsiteX191" fmla="*/ 711872 w 1503521"/>
                <a:gd name="connsiteY191" fmla="*/ 1104798 h 1577469"/>
                <a:gd name="connsiteX192" fmla="*/ 689092 w 1503521"/>
                <a:gd name="connsiteY192" fmla="*/ 1121883 h 1577469"/>
                <a:gd name="connsiteX193" fmla="*/ 683397 w 1503521"/>
                <a:gd name="connsiteY193" fmla="*/ 1059239 h 1577469"/>
                <a:gd name="connsiteX194" fmla="*/ 666312 w 1503521"/>
                <a:gd name="connsiteY194" fmla="*/ 1047850 h 1577469"/>
                <a:gd name="connsiteX195" fmla="*/ 575193 w 1503521"/>
                <a:gd name="connsiteY195" fmla="*/ 1059239 h 1577469"/>
                <a:gd name="connsiteX196" fmla="*/ 563803 w 1503521"/>
                <a:gd name="connsiteY196" fmla="*/ 1076324 h 1577469"/>
                <a:gd name="connsiteX197" fmla="*/ 541023 w 1503521"/>
                <a:gd name="connsiteY197" fmla="*/ 1138967 h 1577469"/>
                <a:gd name="connsiteX198" fmla="*/ 444208 w 1503521"/>
                <a:gd name="connsiteY198" fmla="*/ 1144662 h 1577469"/>
                <a:gd name="connsiteX199" fmla="*/ 438513 w 1503521"/>
                <a:gd name="connsiteY199" fmla="*/ 1190221 h 1577469"/>
                <a:gd name="connsiteX200" fmla="*/ 421428 w 1503521"/>
                <a:gd name="connsiteY200" fmla="*/ 1213000 h 1577469"/>
                <a:gd name="connsiteX201" fmla="*/ 410038 w 1503521"/>
                <a:gd name="connsiteY201" fmla="*/ 1230084 h 1577469"/>
                <a:gd name="connsiteX202" fmla="*/ 415733 w 1503521"/>
                <a:gd name="connsiteY202" fmla="*/ 1292727 h 1577469"/>
                <a:gd name="connsiteX203" fmla="*/ 432818 w 1503521"/>
                <a:gd name="connsiteY203" fmla="*/ 1298422 h 1577469"/>
                <a:gd name="connsiteX204" fmla="*/ 438513 w 1503521"/>
                <a:gd name="connsiteY204" fmla="*/ 1321202 h 1577469"/>
                <a:gd name="connsiteX205" fmla="*/ 449903 w 1503521"/>
                <a:gd name="connsiteY205" fmla="*/ 1338286 h 1577469"/>
                <a:gd name="connsiteX206" fmla="*/ 392953 w 1503521"/>
                <a:gd name="connsiteY206" fmla="*/ 1332591 h 1577469"/>
                <a:gd name="connsiteX207" fmla="*/ 387258 w 1503521"/>
                <a:gd name="connsiteY207" fmla="*/ 1258558 h 1577469"/>
                <a:gd name="connsiteX208" fmla="*/ 381563 w 1503521"/>
                <a:gd name="connsiteY208" fmla="*/ 1173136 h 1577469"/>
                <a:gd name="connsiteX209" fmla="*/ 364478 w 1503521"/>
                <a:gd name="connsiteY209" fmla="*/ 1161746 h 1577469"/>
                <a:gd name="connsiteX210" fmla="*/ 324614 w 1503521"/>
                <a:gd name="connsiteY210" fmla="*/ 1150357 h 1577469"/>
                <a:gd name="connsiteX211" fmla="*/ 301834 w 1503521"/>
                <a:gd name="connsiteY211" fmla="*/ 1156052 h 1577469"/>
                <a:gd name="connsiteX212" fmla="*/ 290444 w 1503521"/>
                <a:gd name="connsiteY212" fmla="*/ 1173136 h 1577469"/>
                <a:gd name="connsiteX213" fmla="*/ 273359 w 1503521"/>
                <a:gd name="connsiteY213" fmla="*/ 1190221 h 1577469"/>
                <a:gd name="connsiteX214" fmla="*/ 233494 w 1503521"/>
                <a:gd name="connsiteY214" fmla="*/ 1230084 h 1577469"/>
                <a:gd name="connsiteX215" fmla="*/ 239189 w 1503521"/>
                <a:gd name="connsiteY215" fmla="*/ 1252864 h 1577469"/>
                <a:gd name="connsiteX216" fmla="*/ 256274 w 1503521"/>
                <a:gd name="connsiteY216" fmla="*/ 1258558 h 1577469"/>
                <a:gd name="connsiteX217" fmla="*/ 296139 w 1503521"/>
                <a:gd name="connsiteY217" fmla="*/ 1281338 h 1577469"/>
                <a:gd name="connsiteX218" fmla="*/ 290444 w 1503521"/>
                <a:gd name="connsiteY218" fmla="*/ 1298422 h 1577469"/>
                <a:gd name="connsiteX219" fmla="*/ 256274 w 1503521"/>
                <a:gd name="connsiteY219" fmla="*/ 1321202 h 1577469"/>
                <a:gd name="connsiteX220" fmla="*/ 210714 w 1503521"/>
                <a:gd name="connsiteY220" fmla="*/ 1315507 h 1577469"/>
                <a:gd name="connsiteX221" fmla="*/ 205019 w 1503521"/>
                <a:gd name="connsiteY221" fmla="*/ 1298422 h 1577469"/>
                <a:gd name="connsiteX222" fmla="*/ 199324 w 1503521"/>
                <a:gd name="connsiteY222" fmla="*/ 1275643 h 1577469"/>
                <a:gd name="connsiteX223" fmla="*/ 170849 w 1503521"/>
                <a:gd name="connsiteY223" fmla="*/ 1269948 h 1577469"/>
                <a:gd name="connsiteX224" fmla="*/ 153764 w 1503521"/>
                <a:gd name="connsiteY224" fmla="*/ 1252864 h 1577469"/>
                <a:gd name="connsiteX225" fmla="*/ 136679 w 1503521"/>
                <a:gd name="connsiteY225" fmla="*/ 1241474 h 1577469"/>
                <a:gd name="connsiteX226" fmla="*/ 142374 w 1503521"/>
                <a:gd name="connsiteY226" fmla="*/ 1218695 h 1577469"/>
                <a:gd name="connsiteX227" fmla="*/ 182239 w 1503521"/>
                <a:gd name="connsiteY227" fmla="*/ 1201610 h 1577469"/>
                <a:gd name="connsiteX228" fmla="*/ 199324 w 1503521"/>
                <a:gd name="connsiteY228" fmla="*/ 1184526 h 1577469"/>
                <a:gd name="connsiteX229" fmla="*/ 222104 w 1503521"/>
                <a:gd name="connsiteY229" fmla="*/ 1178831 h 1577469"/>
                <a:gd name="connsiteX230" fmla="*/ 244884 w 1503521"/>
                <a:gd name="connsiteY230" fmla="*/ 1144662 h 1577469"/>
                <a:gd name="connsiteX231" fmla="*/ 256274 w 1503521"/>
                <a:gd name="connsiteY231" fmla="*/ 1127577 h 1577469"/>
                <a:gd name="connsiteX232" fmla="*/ 273359 w 1503521"/>
                <a:gd name="connsiteY232" fmla="*/ 1121883 h 1577469"/>
                <a:gd name="connsiteX233" fmla="*/ 290444 w 1503521"/>
                <a:gd name="connsiteY233" fmla="*/ 1104798 h 1577469"/>
                <a:gd name="connsiteX234" fmla="*/ 279054 w 1503521"/>
                <a:gd name="connsiteY234" fmla="*/ 1070629 h 1577469"/>
                <a:gd name="connsiteX235" fmla="*/ 318919 w 1503521"/>
                <a:gd name="connsiteY235" fmla="*/ 1047850 h 1577469"/>
                <a:gd name="connsiteX236" fmla="*/ 336004 w 1503521"/>
                <a:gd name="connsiteY236" fmla="*/ 1059239 h 1577469"/>
                <a:gd name="connsiteX237" fmla="*/ 353088 w 1503521"/>
                <a:gd name="connsiteY237" fmla="*/ 1064934 h 1577469"/>
                <a:gd name="connsiteX238" fmla="*/ 364478 w 1503521"/>
                <a:gd name="connsiteY238" fmla="*/ 1082019 h 1577469"/>
                <a:gd name="connsiteX239" fmla="*/ 529633 w 1503521"/>
                <a:gd name="connsiteY239" fmla="*/ 1099103 h 1577469"/>
                <a:gd name="connsiteX240" fmla="*/ 541023 w 1503521"/>
                <a:gd name="connsiteY240" fmla="*/ 1082019 h 1577469"/>
                <a:gd name="connsiteX241" fmla="*/ 546718 w 1503521"/>
                <a:gd name="connsiteY241" fmla="*/ 1064934 h 1577469"/>
                <a:gd name="connsiteX242" fmla="*/ 563803 w 1503521"/>
                <a:gd name="connsiteY242" fmla="*/ 1059239 h 1577469"/>
                <a:gd name="connsiteX243" fmla="*/ 592278 w 1503521"/>
                <a:gd name="connsiteY243" fmla="*/ 1036460 h 1577469"/>
                <a:gd name="connsiteX244" fmla="*/ 626447 w 1503521"/>
                <a:gd name="connsiteY244" fmla="*/ 1019376 h 1577469"/>
                <a:gd name="connsiteX245" fmla="*/ 666312 w 1503521"/>
                <a:gd name="connsiteY245" fmla="*/ 1013681 h 1577469"/>
                <a:gd name="connsiteX246" fmla="*/ 672007 w 1503521"/>
                <a:gd name="connsiteY246" fmla="*/ 973817 h 1577469"/>
                <a:gd name="connsiteX247" fmla="*/ 654922 w 1503521"/>
                <a:gd name="connsiteY247" fmla="*/ 968122 h 1577469"/>
                <a:gd name="connsiteX248" fmla="*/ 677702 w 1503521"/>
                <a:gd name="connsiteY248" fmla="*/ 956732 h 1577469"/>
                <a:gd name="connsiteX249" fmla="*/ 774517 w 1503521"/>
                <a:gd name="connsiteY249" fmla="*/ 945343 h 1577469"/>
                <a:gd name="connsiteX250" fmla="*/ 808687 w 1503521"/>
                <a:gd name="connsiteY250" fmla="*/ 939648 h 1577469"/>
                <a:gd name="connsiteX251" fmla="*/ 791602 w 1503521"/>
                <a:gd name="connsiteY251" fmla="*/ 933953 h 1577469"/>
                <a:gd name="connsiteX252" fmla="*/ 751737 w 1503521"/>
                <a:gd name="connsiteY252" fmla="*/ 899784 h 1577469"/>
                <a:gd name="connsiteX253" fmla="*/ 740347 w 1503521"/>
                <a:gd name="connsiteY253" fmla="*/ 882700 h 1577469"/>
                <a:gd name="connsiteX254" fmla="*/ 700482 w 1503521"/>
                <a:gd name="connsiteY254" fmla="*/ 865615 h 1577469"/>
                <a:gd name="connsiteX255" fmla="*/ 495463 w 1503521"/>
                <a:gd name="connsiteY255" fmla="*/ 854226 h 1577469"/>
                <a:gd name="connsiteX256" fmla="*/ 410038 w 1503521"/>
                <a:gd name="connsiteY256" fmla="*/ 871310 h 1577469"/>
                <a:gd name="connsiteX257" fmla="*/ 398648 w 1503521"/>
                <a:gd name="connsiteY257" fmla="*/ 894089 h 1577469"/>
                <a:gd name="connsiteX258" fmla="*/ 353088 w 1503521"/>
                <a:gd name="connsiteY258" fmla="*/ 945343 h 1577469"/>
                <a:gd name="connsiteX259" fmla="*/ 347394 w 1503521"/>
                <a:gd name="connsiteY259" fmla="*/ 899784 h 1577469"/>
                <a:gd name="connsiteX260" fmla="*/ 233494 w 1503521"/>
                <a:gd name="connsiteY260" fmla="*/ 928258 h 1577469"/>
                <a:gd name="connsiteX261" fmla="*/ 216409 w 1503521"/>
                <a:gd name="connsiteY261" fmla="*/ 945343 h 1577469"/>
                <a:gd name="connsiteX262" fmla="*/ 210714 w 1503521"/>
                <a:gd name="connsiteY262" fmla="*/ 928258 h 1577469"/>
                <a:gd name="connsiteX263" fmla="*/ 222104 w 1503521"/>
                <a:gd name="connsiteY263" fmla="*/ 899784 h 1577469"/>
                <a:gd name="connsiteX264" fmla="*/ 205019 w 1503521"/>
                <a:gd name="connsiteY264" fmla="*/ 894089 h 1577469"/>
                <a:gd name="connsiteX265" fmla="*/ 148069 w 1503521"/>
                <a:gd name="connsiteY265" fmla="*/ 882700 h 1577469"/>
                <a:gd name="connsiteX266" fmla="*/ 119594 w 1503521"/>
                <a:gd name="connsiteY266" fmla="*/ 877005 h 1577469"/>
                <a:gd name="connsiteX267" fmla="*/ 85425 w 1503521"/>
                <a:gd name="connsiteY267" fmla="*/ 865615 h 1577469"/>
                <a:gd name="connsiteX268" fmla="*/ 11390 w 1503521"/>
                <a:gd name="connsiteY268" fmla="*/ 859920 h 1577469"/>
                <a:gd name="connsiteX269" fmla="*/ 0 w 1503521"/>
                <a:gd name="connsiteY269" fmla="*/ 842836 h 1577469"/>
                <a:gd name="connsiteX270" fmla="*/ 5695 w 1503521"/>
                <a:gd name="connsiteY270" fmla="*/ 820057 h 1577469"/>
                <a:gd name="connsiteX271" fmla="*/ 28475 w 1503521"/>
                <a:gd name="connsiteY271" fmla="*/ 814362 h 1577469"/>
                <a:gd name="connsiteX272" fmla="*/ 34170 w 1503521"/>
                <a:gd name="connsiteY272" fmla="*/ 774498 h 1577469"/>
                <a:gd name="connsiteX273" fmla="*/ 45560 w 1503521"/>
                <a:gd name="connsiteY273" fmla="*/ 791582 h 1577469"/>
                <a:gd name="connsiteX274" fmla="*/ 68340 w 1503521"/>
                <a:gd name="connsiteY274" fmla="*/ 814362 h 1577469"/>
                <a:gd name="connsiteX275" fmla="*/ 85425 w 1503521"/>
                <a:gd name="connsiteY275" fmla="*/ 820057 h 1577469"/>
                <a:gd name="connsiteX276" fmla="*/ 176544 w 1503521"/>
                <a:gd name="connsiteY276" fmla="*/ 825751 h 1577469"/>
                <a:gd name="connsiteX277" fmla="*/ 187934 w 1503521"/>
                <a:gd name="connsiteY277" fmla="*/ 842836 h 1577469"/>
                <a:gd name="connsiteX278" fmla="*/ 227799 w 1503521"/>
                <a:gd name="connsiteY278" fmla="*/ 859920 h 1577469"/>
                <a:gd name="connsiteX279" fmla="*/ 290444 w 1503521"/>
                <a:gd name="connsiteY279" fmla="*/ 865615 h 1577469"/>
                <a:gd name="connsiteX280" fmla="*/ 444208 w 1503521"/>
                <a:gd name="connsiteY280" fmla="*/ 859920 h 1577469"/>
                <a:gd name="connsiteX281" fmla="*/ 427123 w 1503521"/>
                <a:gd name="connsiteY281" fmla="*/ 854226 h 1577469"/>
                <a:gd name="connsiteX282" fmla="*/ 398648 w 1503521"/>
                <a:gd name="connsiteY282" fmla="*/ 820057 h 1577469"/>
                <a:gd name="connsiteX283" fmla="*/ 347394 w 1503521"/>
                <a:gd name="connsiteY283" fmla="*/ 802972 h 1577469"/>
                <a:gd name="connsiteX284" fmla="*/ 290444 w 1503521"/>
                <a:gd name="connsiteY284" fmla="*/ 774498 h 1577469"/>
                <a:gd name="connsiteX285" fmla="*/ 284749 w 1503521"/>
                <a:gd name="connsiteY285" fmla="*/ 757413 h 1577469"/>
                <a:gd name="connsiteX286" fmla="*/ 267664 w 1503521"/>
                <a:gd name="connsiteY286" fmla="*/ 751719 h 1577469"/>
                <a:gd name="connsiteX287" fmla="*/ 244884 w 1503521"/>
                <a:gd name="connsiteY287" fmla="*/ 734634 h 1577469"/>
                <a:gd name="connsiteX288" fmla="*/ 227799 w 1503521"/>
                <a:gd name="connsiteY288" fmla="*/ 706160 h 1577469"/>
                <a:gd name="connsiteX289" fmla="*/ 210714 w 1503521"/>
                <a:gd name="connsiteY289" fmla="*/ 683381 h 1577469"/>
                <a:gd name="connsiteX290" fmla="*/ 182239 w 1503521"/>
                <a:gd name="connsiteY290" fmla="*/ 620737 h 1577469"/>
                <a:gd name="connsiteX291" fmla="*/ 148069 w 1503521"/>
                <a:gd name="connsiteY291" fmla="*/ 660601 h 1577469"/>
                <a:gd name="connsiteX292" fmla="*/ 136679 w 1503521"/>
                <a:gd name="connsiteY292" fmla="*/ 609348 h 1577469"/>
                <a:gd name="connsiteX293" fmla="*/ 170849 w 1503521"/>
                <a:gd name="connsiteY293" fmla="*/ 563789 h 1577469"/>
                <a:gd name="connsiteX294" fmla="*/ 187934 w 1503521"/>
                <a:gd name="connsiteY294" fmla="*/ 592263 h 1577469"/>
                <a:gd name="connsiteX295" fmla="*/ 193629 w 1503521"/>
                <a:gd name="connsiteY295" fmla="*/ 615043 h 1577469"/>
                <a:gd name="connsiteX296" fmla="*/ 210714 w 1503521"/>
                <a:gd name="connsiteY296" fmla="*/ 632127 h 1577469"/>
                <a:gd name="connsiteX297" fmla="*/ 233494 w 1503521"/>
                <a:gd name="connsiteY297" fmla="*/ 677686 h 1577469"/>
                <a:gd name="connsiteX298" fmla="*/ 279054 w 1503521"/>
                <a:gd name="connsiteY298" fmla="*/ 706160 h 1577469"/>
                <a:gd name="connsiteX299" fmla="*/ 313224 w 1503521"/>
                <a:gd name="connsiteY299" fmla="*/ 728939 h 1577469"/>
                <a:gd name="connsiteX300" fmla="*/ 347394 w 1503521"/>
                <a:gd name="connsiteY300" fmla="*/ 763108 h 1577469"/>
                <a:gd name="connsiteX301" fmla="*/ 364478 w 1503521"/>
                <a:gd name="connsiteY301" fmla="*/ 791582 h 1577469"/>
                <a:gd name="connsiteX302" fmla="*/ 398648 w 1503521"/>
                <a:gd name="connsiteY302" fmla="*/ 802972 h 1577469"/>
                <a:gd name="connsiteX303" fmla="*/ 438513 w 1503521"/>
                <a:gd name="connsiteY303" fmla="*/ 791582 h 1577469"/>
                <a:gd name="connsiteX304" fmla="*/ 449903 w 1503521"/>
                <a:gd name="connsiteY304" fmla="*/ 808667 h 1577469"/>
                <a:gd name="connsiteX305" fmla="*/ 455598 w 1503521"/>
                <a:gd name="connsiteY305" fmla="*/ 825751 h 1577469"/>
                <a:gd name="connsiteX306" fmla="*/ 501158 w 1503521"/>
                <a:gd name="connsiteY306" fmla="*/ 831446 h 1577469"/>
                <a:gd name="connsiteX307" fmla="*/ 620752 w 1503521"/>
                <a:gd name="connsiteY307" fmla="*/ 842836 h 1577469"/>
                <a:gd name="connsiteX308" fmla="*/ 649227 w 1503521"/>
                <a:gd name="connsiteY308" fmla="*/ 831446 h 1577469"/>
                <a:gd name="connsiteX309" fmla="*/ 597973 w 1503521"/>
                <a:gd name="connsiteY309" fmla="*/ 802972 h 1577469"/>
                <a:gd name="connsiteX310" fmla="*/ 575193 w 1503521"/>
                <a:gd name="connsiteY310" fmla="*/ 785888 h 1577469"/>
                <a:gd name="connsiteX311" fmla="*/ 569498 w 1503521"/>
                <a:gd name="connsiteY311" fmla="*/ 768803 h 1577469"/>
                <a:gd name="connsiteX312" fmla="*/ 552413 w 1503521"/>
                <a:gd name="connsiteY312" fmla="*/ 757413 h 1577469"/>
                <a:gd name="connsiteX313" fmla="*/ 518243 w 1503521"/>
                <a:gd name="connsiteY313" fmla="*/ 723244 h 1577469"/>
                <a:gd name="connsiteX314" fmla="*/ 501158 w 1503521"/>
                <a:gd name="connsiteY314" fmla="*/ 706160 h 1577469"/>
                <a:gd name="connsiteX315" fmla="*/ 478378 w 1503521"/>
                <a:gd name="connsiteY315" fmla="*/ 694770 h 1577469"/>
                <a:gd name="connsiteX316" fmla="*/ 461293 w 1503521"/>
                <a:gd name="connsiteY316" fmla="*/ 689075 h 1577469"/>
                <a:gd name="connsiteX317" fmla="*/ 427123 w 1503521"/>
                <a:gd name="connsiteY317" fmla="*/ 660601 h 1577469"/>
                <a:gd name="connsiteX318" fmla="*/ 421428 w 1503521"/>
                <a:gd name="connsiteY318" fmla="*/ 637822 h 1577469"/>
                <a:gd name="connsiteX319" fmla="*/ 404343 w 1503521"/>
                <a:gd name="connsiteY319" fmla="*/ 632127 h 1577469"/>
                <a:gd name="connsiteX320" fmla="*/ 387258 w 1503521"/>
                <a:gd name="connsiteY320" fmla="*/ 620737 h 1577469"/>
                <a:gd name="connsiteX321" fmla="*/ 375868 w 1503521"/>
                <a:gd name="connsiteY321" fmla="*/ 603653 h 1577469"/>
                <a:gd name="connsiteX322" fmla="*/ 358783 w 1503521"/>
                <a:gd name="connsiteY322" fmla="*/ 597958 h 1577469"/>
                <a:gd name="connsiteX323" fmla="*/ 353088 w 1503521"/>
                <a:gd name="connsiteY323" fmla="*/ 541010 h 1577469"/>
                <a:gd name="connsiteX324" fmla="*/ 347394 w 1503521"/>
                <a:gd name="connsiteY324" fmla="*/ 523925 h 1577469"/>
                <a:gd name="connsiteX325" fmla="*/ 341699 w 1503521"/>
                <a:gd name="connsiteY325" fmla="*/ 501146 h 1577469"/>
                <a:gd name="connsiteX326" fmla="*/ 324614 w 1503521"/>
                <a:gd name="connsiteY326" fmla="*/ 495451 h 1577469"/>
                <a:gd name="connsiteX327" fmla="*/ 239189 w 1503521"/>
                <a:gd name="connsiteY327" fmla="*/ 495451 h 1577469"/>
                <a:gd name="connsiteX328" fmla="*/ 216409 w 1503521"/>
                <a:gd name="connsiteY328" fmla="*/ 484062 h 1577469"/>
                <a:gd name="connsiteX329" fmla="*/ 199324 w 1503521"/>
                <a:gd name="connsiteY329" fmla="*/ 478367 h 1577469"/>
                <a:gd name="connsiteX330" fmla="*/ 193629 w 1503521"/>
                <a:gd name="connsiteY330" fmla="*/ 461282 h 1577469"/>
                <a:gd name="connsiteX331" fmla="*/ 267664 w 1503521"/>
                <a:gd name="connsiteY331" fmla="*/ 449893 h 1577469"/>
                <a:gd name="connsiteX332" fmla="*/ 284749 w 1503521"/>
                <a:gd name="connsiteY332" fmla="*/ 438503 h 1577469"/>
                <a:gd name="connsiteX333" fmla="*/ 313224 w 1503521"/>
                <a:gd name="connsiteY333" fmla="*/ 404334 h 1577469"/>
                <a:gd name="connsiteX334" fmla="*/ 324614 w 1503521"/>
                <a:gd name="connsiteY334" fmla="*/ 438503 h 1577469"/>
                <a:gd name="connsiteX335" fmla="*/ 330309 w 1503521"/>
                <a:gd name="connsiteY335" fmla="*/ 466977 h 1577469"/>
                <a:gd name="connsiteX336" fmla="*/ 353088 w 1503521"/>
                <a:gd name="connsiteY336" fmla="*/ 501146 h 1577469"/>
                <a:gd name="connsiteX337" fmla="*/ 364478 w 1503521"/>
                <a:gd name="connsiteY337" fmla="*/ 552399 h 1577469"/>
                <a:gd name="connsiteX338" fmla="*/ 375868 w 1503521"/>
                <a:gd name="connsiteY338" fmla="*/ 586568 h 1577469"/>
                <a:gd name="connsiteX339" fmla="*/ 421428 w 1503521"/>
                <a:gd name="connsiteY339" fmla="*/ 615043 h 1577469"/>
                <a:gd name="connsiteX340" fmla="*/ 466988 w 1503521"/>
                <a:gd name="connsiteY340" fmla="*/ 643517 h 1577469"/>
                <a:gd name="connsiteX341" fmla="*/ 455598 w 1503521"/>
                <a:gd name="connsiteY341" fmla="*/ 597958 h 1577469"/>
                <a:gd name="connsiteX342" fmla="*/ 444208 w 1503521"/>
                <a:gd name="connsiteY342" fmla="*/ 580874 h 1577469"/>
                <a:gd name="connsiteX343" fmla="*/ 449903 w 1503521"/>
                <a:gd name="connsiteY343" fmla="*/ 506841 h 1577469"/>
                <a:gd name="connsiteX344" fmla="*/ 438513 w 1503521"/>
                <a:gd name="connsiteY344" fmla="*/ 449893 h 1577469"/>
                <a:gd name="connsiteX345" fmla="*/ 427123 w 1503521"/>
                <a:gd name="connsiteY345" fmla="*/ 381555 h 1577469"/>
                <a:gd name="connsiteX346" fmla="*/ 421428 w 1503521"/>
                <a:gd name="connsiteY346" fmla="*/ 358775 h 1577469"/>
                <a:gd name="connsiteX347" fmla="*/ 410038 w 1503521"/>
                <a:gd name="connsiteY347" fmla="*/ 335996 h 1577469"/>
                <a:gd name="connsiteX348" fmla="*/ 404343 w 1503521"/>
                <a:gd name="connsiteY348" fmla="*/ 301827 h 1577469"/>
                <a:gd name="connsiteX349" fmla="*/ 387258 w 1503521"/>
                <a:gd name="connsiteY349" fmla="*/ 313217 h 1577469"/>
                <a:gd name="connsiteX350" fmla="*/ 421428 w 1503521"/>
                <a:gd name="connsiteY350" fmla="*/ 341691 h 1577469"/>
                <a:gd name="connsiteX351" fmla="*/ 449903 w 1503521"/>
                <a:gd name="connsiteY351" fmla="*/ 335996 h 1577469"/>
                <a:gd name="connsiteX352" fmla="*/ 512548 w 1503521"/>
                <a:gd name="connsiteY352" fmla="*/ 279048 h 1577469"/>
                <a:gd name="connsiteX353" fmla="*/ 518243 w 1503521"/>
                <a:gd name="connsiteY353" fmla="*/ 301827 h 1577469"/>
                <a:gd name="connsiteX354" fmla="*/ 523938 w 1503521"/>
                <a:gd name="connsiteY354" fmla="*/ 318911 h 1577469"/>
                <a:gd name="connsiteX355" fmla="*/ 506853 w 1503521"/>
                <a:gd name="connsiteY355" fmla="*/ 335996 h 1577469"/>
                <a:gd name="connsiteX356" fmla="*/ 472683 w 1503521"/>
                <a:gd name="connsiteY356" fmla="*/ 370165 h 1577469"/>
                <a:gd name="connsiteX357" fmla="*/ 506853 w 1503521"/>
                <a:gd name="connsiteY357" fmla="*/ 392944 h 1577469"/>
                <a:gd name="connsiteX358" fmla="*/ 523938 w 1503521"/>
                <a:gd name="connsiteY358" fmla="*/ 410029 h 1577469"/>
                <a:gd name="connsiteX359" fmla="*/ 569498 w 1503521"/>
                <a:gd name="connsiteY359" fmla="*/ 427113 h 1577469"/>
                <a:gd name="connsiteX360" fmla="*/ 546718 w 1503521"/>
                <a:gd name="connsiteY360" fmla="*/ 484062 h 1577469"/>
                <a:gd name="connsiteX361" fmla="*/ 518243 w 1503521"/>
                <a:gd name="connsiteY361" fmla="*/ 501146 h 1577469"/>
                <a:gd name="connsiteX362" fmla="*/ 501158 w 1503521"/>
                <a:gd name="connsiteY362" fmla="*/ 535315 h 1577469"/>
                <a:gd name="connsiteX363" fmla="*/ 489768 w 1503521"/>
                <a:gd name="connsiteY363" fmla="*/ 552399 h 1577469"/>
                <a:gd name="connsiteX364" fmla="*/ 495463 w 1503521"/>
                <a:gd name="connsiteY364" fmla="*/ 603653 h 1577469"/>
                <a:gd name="connsiteX365" fmla="*/ 501158 w 1503521"/>
                <a:gd name="connsiteY365" fmla="*/ 620737 h 1577469"/>
                <a:gd name="connsiteX366" fmla="*/ 518243 w 1503521"/>
                <a:gd name="connsiteY366" fmla="*/ 637822 h 1577469"/>
                <a:gd name="connsiteX367" fmla="*/ 541023 w 1503521"/>
                <a:gd name="connsiteY367" fmla="*/ 643517 h 1577469"/>
                <a:gd name="connsiteX368" fmla="*/ 563803 w 1503521"/>
                <a:gd name="connsiteY368" fmla="*/ 677686 h 1577469"/>
                <a:gd name="connsiteX369" fmla="*/ 580888 w 1503521"/>
                <a:gd name="connsiteY369" fmla="*/ 717550 h 1577469"/>
                <a:gd name="connsiteX370" fmla="*/ 597973 w 1503521"/>
                <a:gd name="connsiteY370" fmla="*/ 723244 h 1577469"/>
                <a:gd name="connsiteX371" fmla="*/ 615058 w 1503521"/>
                <a:gd name="connsiteY371" fmla="*/ 723244 h 1577469"/>
                <a:gd name="connsiteX372" fmla="*/ 603668 w 1503521"/>
                <a:gd name="connsiteY372" fmla="*/ 643517 h 1577469"/>
                <a:gd name="connsiteX373" fmla="*/ 592278 w 1503521"/>
                <a:gd name="connsiteY373" fmla="*/ 620737 h 1577469"/>
                <a:gd name="connsiteX374" fmla="*/ 586583 w 1503521"/>
                <a:gd name="connsiteY374" fmla="*/ 597958 h 1577469"/>
                <a:gd name="connsiteX375" fmla="*/ 580888 w 1503521"/>
                <a:gd name="connsiteY375" fmla="*/ 552399 h 1577469"/>
                <a:gd name="connsiteX376" fmla="*/ 615058 w 1503521"/>
                <a:gd name="connsiteY376" fmla="*/ 563789 h 1577469"/>
                <a:gd name="connsiteX377" fmla="*/ 637837 w 1503521"/>
                <a:gd name="connsiteY377" fmla="*/ 558094 h 1577469"/>
                <a:gd name="connsiteX378" fmla="*/ 626447 w 1503521"/>
                <a:gd name="connsiteY378" fmla="*/ 541010 h 1577469"/>
                <a:gd name="connsiteX379" fmla="*/ 592278 w 1503521"/>
                <a:gd name="connsiteY379" fmla="*/ 523925 h 1577469"/>
                <a:gd name="connsiteX380" fmla="*/ 586583 w 1503521"/>
                <a:gd name="connsiteY380" fmla="*/ 506841 h 1577469"/>
                <a:gd name="connsiteX381" fmla="*/ 632142 w 1503521"/>
                <a:gd name="connsiteY381" fmla="*/ 466977 h 1577469"/>
                <a:gd name="connsiteX382" fmla="*/ 626447 w 1503521"/>
                <a:gd name="connsiteY382" fmla="*/ 449893 h 1577469"/>
                <a:gd name="connsiteX383" fmla="*/ 632142 w 1503521"/>
                <a:gd name="connsiteY383" fmla="*/ 506841 h 1577469"/>
                <a:gd name="connsiteX384" fmla="*/ 654922 w 1503521"/>
                <a:gd name="connsiteY384" fmla="*/ 512536 h 1577469"/>
                <a:gd name="connsiteX385" fmla="*/ 677702 w 1503521"/>
                <a:gd name="connsiteY385" fmla="*/ 586568 h 1577469"/>
                <a:gd name="connsiteX386" fmla="*/ 694787 w 1503521"/>
                <a:gd name="connsiteY386" fmla="*/ 597958 h 1577469"/>
                <a:gd name="connsiteX387" fmla="*/ 683397 w 1503521"/>
                <a:gd name="connsiteY387" fmla="*/ 620737 h 1577469"/>
                <a:gd name="connsiteX388" fmla="*/ 700482 w 1503521"/>
                <a:gd name="connsiteY388" fmla="*/ 694770 h 1577469"/>
                <a:gd name="connsiteX389" fmla="*/ 711872 w 1503521"/>
                <a:gd name="connsiteY389" fmla="*/ 711855 h 1577469"/>
                <a:gd name="connsiteX390" fmla="*/ 717567 w 1503521"/>
                <a:gd name="connsiteY390" fmla="*/ 728939 h 1577469"/>
                <a:gd name="connsiteX391" fmla="*/ 740347 w 1503521"/>
                <a:gd name="connsiteY391" fmla="*/ 734634 h 1577469"/>
                <a:gd name="connsiteX392" fmla="*/ 757432 w 1503521"/>
                <a:gd name="connsiteY392" fmla="*/ 740329 h 1577469"/>
                <a:gd name="connsiteX393" fmla="*/ 808687 w 1503521"/>
                <a:gd name="connsiteY393" fmla="*/ 763108 h 1577469"/>
                <a:gd name="connsiteX394" fmla="*/ 820077 w 1503521"/>
                <a:gd name="connsiteY394" fmla="*/ 785888 h 1577469"/>
                <a:gd name="connsiteX395" fmla="*/ 859942 w 1503521"/>
                <a:gd name="connsiteY395" fmla="*/ 802972 h 1577469"/>
                <a:gd name="connsiteX396" fmla="*/ 842857 w 1503521"/>
                <a:gd name="connsiteY396" fmla="*/ 814362 h 1577469"/>
                <a:gd name="connsiteX397" fmla="*/ 825772 w 1503521"/>
                <a:gd name="connsiteY397" fmla="*/ 802972 h 1577469"/>
                <a:gd name="connsiteX398" fmla="*/ 797297 w 1503521"/>
                <a:gd name="connsiteY398" fmla="*/ 774498 h 1577469"/>
                <a:gd name="connsiteX399" fmla="*/ 763127 w 1503521"/>
                <a:gd name="connsiteY399" fmla="*/ 768803 h 1577469"/>
                <a:gd name="connsiteX400" fmla="*/ 700482 w 1503521"/>
                <a:gd name="connsiteY400" fmla="*/ 746024 h 1577469"/>
                <a:gd name="connsiteX401" fmla="*/ 677702 w 1503521"/>
                <a:gd name="connsiteY401" fmla="*/ 728939 h 1577469"/>
                <a:gd name="connsiteX402" fmla="*/ 672007 w 1503521"/>
                <a:gd name="connsiteY402" fmla="*/ 637822 h 1577469"/>
                <a:gd name="connsiteX403" fmla="*/ 637837 w 1503521"/>
                <a:gd name="connsiteY403" fmla="*/ 615043 h 1577469"/>
                <a:gd name="connsiteX404" fmla="*/ 558108 w 1503521"/>
                <a:gd name="connsiteY404" fmla="*/ 643517 h 1577469"/>
                <a:gd name="connsiteX405" fmla="*/ 580888 w 1503521"/>
                <a:gd name="connsiteY405" fmla="*/ 689075 h 1577469"/>
                <a:gd name="connsiteX406" fmla="*/ 615058 w 1503521"/>
                <a:gd name="connsiteY406" fmla="*/ 711855 h 1577469"/>
                <a:gd name="connsiteX407" fmla="*/ 632142 w 1503521"/>
                <a:gd name="connsiteY407" fmla="*/ 751719 h 1577469"/>
                <a:gd name="connsiteX408" fmla="*/ 643532 w 1503521"/>
                <a:gd name="connsiteY408" fmla="*/ 785888 h 1577469"/>
                <a:gd name="connsiteX409" fmla="*/ 700482 w 1503521"/>
                <a:gd name="connsiteY409" fmla="*/ 791582 h 1577469"/>
                <a:gd name="connsiteX410" fmla="*/ 751737 w 1503521"/>
                <a:gd name="connsiteY410" fmla="*/ 791582 h 1577469"/>
                <a:gd name="connsiteX411" fmla="*/ 768822 w 1503521"/>
                <a:gd name="connsiteY411" fmla="*/ 865615 h 1577469"/>
                <a:gd name="connsiteX412" fmla="*/ 785907 w 1503521"/>
                <a:gd name="connsiteY412" fmla="*/ 877005 h 1577469"/>
                <a:gd name="connsiteX413" fmla="*/ 825772 w 1503521"/>
                <a:gd name="connsiteY413" fmla="*/ 871310 h 1577469"/>
                <a:gd name="connsiteX414" fmla="*/ 882722 w 1503521"/>
                <a:gd name="connsiteY414" fmla="*/ 865615 h 1577469"/>
                <a:gd name="connsiteX415" fmla="*/ 911196 w 1503521"/>
                <a:gd name="connsiteY415" fmla="*/ 848531 h 1577469"/>
                <a:gd name="connsiteX416" fmla="*/ 928281 w 1503521"/>
                <a:gd name="connsiteY416" fmla="*/ 842836 h 1577469"/>
                <a:gd name="connsiteX417" fmla="*/ 916891 w 1503521"/>
                <a:gd name="connsiteY417" fmla="*/ 780193 h 1577469"/>
                <a:gd name="connsiteX418" fmla="*/ 905501 w 1503521"/>
                <a:gd name="connsiteY418" fmla="*/ 757413 h 1577469"/>
                <a:gd name="connsiteX419" fmla="*/ 888416 w 1503521"/>
                <a:gd name="connsiteY419" fmla="*/ 751719 h 1577469"/>
                <a:gd name="connsiteX420" fmla="*/ 888416 w 1503521"/>
                <a:gd name="connsiteY420" fmla="*/ 711855 h 1577469"/>
                <a:gd name="connsiteX421" fmla="*/ 882722 w 1503521"/>
                <a:gd name="connsiteY421" fmla="*/ 671991 h 1577469"/>
                <a:gd name="connsiteX422" fmla="*/ 865637 w 1503521"/>
                <a:gd name="connsiteY422" fmla="*/ 666296 h 1577469"/>
                <a:gd name="connsiteX423" fmla="*/ 842857 w 1503521"/>
                <a:gd name="connsiteY423" fmla="*/ 660601 h 1577469"/>
                <a:gd name="connsiteX424" fmla="*/ 808687 w 1503521"/>
                <a:gd name="connsiteY424" fmla="*/ 643517 h 1577469"/>
                <a:gd name="connsiteX425" fmla="*/ 802992 w 1503521"/>
                <a:gd name="connsiteY425" fmla="*/ 660601 h 1577469"/>
                <a:gd name="connsiteX426" fmla="*/ 791602 w 1503521"/>
                <a:gd name="connsiteY426" fmla="*/ 677686 h 1577469"/>
                <a:gd name="connsiteX427" fmla="*/ 774517 w 1503521"/>
                <a:gd name="connsiteY427" fmla="*/ 671991 h 1577469"/>
                <a:gd name="connsiteX428" fmla="*/ 797297 w 1503521"/>
                <a:gd name="connsiteY428" fmla="*/ 609348 h 1577469"/>
                <a:gd name="connsiteX429" fmla="*/ 774517 w 1503521"/>
                <a:gd name="connsiteY429" fmla="*/ 597958 h 1577469"/>
                <a:gd name="connsiteX430" fmla="*/ 751737 w 1503521"/>
                <a:gd name="connsiteY430" fmla="*/ 575179 h 1577469"/>
                <a:gd name="connsiteX431" fmla="*/ 740347 w 1503521"/>
                <a:gd name="connsiteY431" fmla="*/ 535315 h 1577469"/>
                <a:gd name="connsiteX432" fmla="*/ 797297 w 1503521"/>
                <a:gd name="connsiteY432" fmla="*/ 506841 h 1577469"/>
                <a:gd name="connsiteX433" fmla="*/ 780212 w 1503521"/>
                <a:gd name="connsiteY433" fmla="*/ 512536 h 1577469"/>
                <a:gd name="connsiteX434" fmla="*/ 791602 w 1503521"/>
                <a:gd name="connsiteY434" fmla="*/ 535315 h 1577469"/>
                <a:gd name="connsiteX435" fmla="*/ 797297 w 1503521"/>
                <a:gd name="connsiteY435" fmla="*/ 552399 h 1577469"/>
                <a:gd name="connsiteX436" fmla="*/ 814382 w 1503521"/>
                <a:gd name="connsiteY436" fmla="*/ 563789 h 1577469"/>
                <a:gd name="connsiteX437" fmla="*/ 825772 w 1503521"/>
                <a:gd name="connsiteY437" fmla="*/ 580874 h 1577469"/>
                <a:gd name="connsiteX438" fmla="*/ 854247 w 1503521"/>
                <a:gd name="connsiteY438" fmla="*/ 597958 h 1577469"/>
                <a:gd name="connsiteX439" fmla="*/ 871332 w 1503521"/>
                <a:gd name="connsiteY439" fmla="*/ 609348 h 1577469"/>
                <a:gd name="connsiteX440" fmla="*/ 905501 w 1503521"/>
                <a:gd name="connsiteY440" fmla="*/ 632127 h 1577469"/>
                <a:gd name="connsiteX441" fmla="*/ 916891 w 1503521"/>
                <a:gd name="connsiteY441" fmla="*/ 575179 h 1577469"/>
                <a:gd name="connsiteX442" fmla="*/ 922586 w 1503521"/>
                <a:gd name="connsiteY442" fmla="*/ 546705 h 1577469"/>
                <a:gd name="connsiteX443" fmla="*/ 905501 w 1503521"/>
                <a:gd name="connsiteY443" fmla="*/ 535315 h 1577469"/>
                <a:gd name="connsiteX444" fmla="*/ 877027 w 1503521"/>
                <a:gd name="connsiteY444" fmla="*/ 489756 h 1577469"/>
                <a:gd name="connsiteX445" fmla="*/ 865637 w 1503521"/>
                <a:gd name="connsiteY445" fmla="*/ 472672 h 1577469"/>
                <a:gd name="connsiteX446" fmla="*/ 854247 w 1503521"/>
                <a:gd name="connsiteY446" fmla="*/ 449893 h 1577469"/>
                <a:gd name="connsiteX447" fmla="*/ 825772 w 1503521"/>
                <a:gd name="connsiteY447" fmla="*/ 415724 h 1577469"/>
                <a:gd name="connsiteX448" fmla="*/ 814382 w 1503521"/>
                <a:gd name="connsiteY448" fmla="*/ 387249 h 1577469"/>
                <a:gd name="connsiteX449" fmla="*/ 797297 w 1503521"/>
                <a:gd name="connsiteY449" fmla="*/ 370165 h 1577469"/>
                <a:gd name="connsiteX450" fmla="*/ 763127 w 1503521"/>
                <a:gd name="connsiteY450" fmla="*/ 347386 h 1577469"/>
                <a:gd name="connsiteX451" fmla="*/ 746042 w 1503521"/>
                <a:gd name="connsiteY451" fmla="*/ 353080 h 1577469"/>
                <a:gd name="connsiteX452" fmla="*/ 751737 w 1503521"/>
                <a:gd name="connsiteY452" fmla="*/ 392944 h 1577469"/>
                <a:gd name="connsiteX453" fmla="*/ 746042 w 1503521"/>
                <a:gd name="connsiteY453" fmla="*/ 410029 h 1577469"/>
                <a:gd name="connsiteX454" fmla="*/ 728957 w 1503521"/>
                <a:gd name="connsiteY454" fmla="*/ 404334 h 1577469"/>
                <a:gd name="connsiteX455" fmla="*/ 711872 w 1503521"/>
                <a:gd name="connsiteY455" fmla="*/ 387249 h 1577469"/>
                <a:gd name="connsiteX456" fmla="*/ 717567 w 1503521"/>
                <a:gd name="connsiteY456" fmla="*/ 370165 h 1577469"/>
                <a:gd name="connsiteX457" fmla="*/ 751737 w 1503521"/>
                <a:gd name="connsiteY457" fmla="*/ 353080 h 1577469"/>
                <a:gd name="connsiteX458" fmla="*/ 763127 w 1503521"/>
                <a:gd name="connsiteY458" fmla="*/ 335996 h 1577469"/>
                <a:gd name="connsiteX459" fmla="*/ 734652 w 1503521"/>
                <a:gd name="connsiteY459" fmla="*/ 324606 h 1577469"/>
                <a:gd name="connsiteX460" fmla="*/ 706177 w 1503521"/>
                <a:gd name="connsiteY460" fmla="*/ 296132 h 1577469"/>
                <a:gd name="connsiteX461" fmla="*/ 666312 w 1503521"/>
                <a:gd name="connsiteY461" fmla="*/ 273353 h 1577469"/>
                <a:gd name="connsiteX462" fmla="*/ 654922 w 1503521"/>
                <a:gd name="connsiteY462" fmla="*/ 256268 h 1577469"/>
                <a:gd name="connsiteX463" fmla="*/ 672007 w 1503521"/>
                <a:gd name="connsiteY463" fmla="*/ 244879 h 1577469"/>
                <a:gd name="connsiteX464" fmla="*/ 700482 w 1503521"/>
                <a:gd name="connsiteY464" fmla="*/ 222099 h 1577469"/>
                <a:gd name="connsiteX465" fmla="*/ 683397 w 1503521"/>
                <a:gd name="connsiteY465" fmla="*/ 216404 h 1577469"/>
                <a:gd name="connsiteX466" fmla="*/ 700482 w 1503521"/>
                <a:gd name="connsiteY466" fmla="*/ 227794 h 1577469"/>
                <a:gd name="connsiteX467" fmla="*/ 723262 w 1503521"/>
                <a:gd name="connsiteY467" fmla="*/ 216404 h 1577469"/>
                <a:gd name="connsiteX468" fmla="*/ 711872 w 1503521"/>
                <a:gd name="connsiteY468" fmla="*/ 199320 h 1577469"/>
                <a:gd name="connsiteX469" fmla="*/ 689092 w 1503521"/>
                <a:gd name="connsiteY469" fmla="*/ 193625 h 1577469"/>
                <a:gd name="connsiteX470" fmla="*/ 672007 w 1503521"/>
                <a:gd name="connsiteY470" fmla="*/ 170846 h 1577469"/>
                <a:gd name="connsiteX471" fmla="*/ 706177 w 1503521"/>
                <a:gd name="connsiteY471" fmla="*/ 182235 h 1577469"/>
                <a:gd name="connsiteX472" fmla="*/ 723262 w 1503521"/>
                <a:gd name="connsiteY472" fmla="*/ 205015 h 1577469"/>
                <a:gd name="connsiteX473" fmla="*/ 763127 w 1503521"/>
                <a:gd name="connsiteY473" fmla="*/ 170846 h 1577469"/>
                <a:gd name="connsiteX474" fmla="*/ 757432 w 1503521"/>
                <a:gd name="connsiteY474" fmla="*/ 148066 h 1577469"/>
                <a:gd name="connsiteX475" fmla="*/ 734652 w 1503521"/>
                <a:gd name="connsiteY475" fmla="*/ 130982 h 1577469"/>
                <a:gd name="connsiteX476" fmla="*/ 780212 w 1503521"/>
                <a:gd name="connsiteY476" fmla="*/ 108203 h 1577469"/>
                <a:gd name="connsiteX477" fmla="*/ 768822 w 1503521"/>
                <a:gd name="connsiteY477" fmla="*/ 113898 h 1577469"/>
                <a:gd name="connsiteX478" fmla="*/ 757432 w 1503521"/>
                <a:gd name="connsiteY478" fmla="*/ 193625 h 1577469"/>
                <a:gd name="connsiteX479" fmla="*/ 746042 w 1503521"/>
                <a:gd name="connsiteY479" fmla="*/ 210710 h 1577469"/>
                <a:gd name="connsiteX480" fmla="*/ 740347 w 1503521"/>
                <a:gd name="connsiteY480" fmla="*/ 256268 h 1577469"/>
                <a:gd name="connsiteX481" fmla="*/ 797297 w 1503521"/>
                <a:gd name="connsiteY481" fmla="*/ 290437 h 1577469"/>
                <a:gd name="connsiteX482" fmla="*/ 825772 w 1503521"/>
                <a:gd name="connsiteY482" fmla="*/ 307522 h 1577469"/>
                <a:gd name="connsiteX483" fmla="*/ 842857 w 1503521"/>
                <a:gd name="connsiteY483" fmla="*/ 313217 h 1577469"/>
                <a:gd name="connsiteX484" fmla="*/ 865637 w 1503521"/>
                <a:gd name="connsiteY484" fmla="*/ 335996 h 1577469"/>
                <a:gd name="connsiteX485" fmla="*/ 871332 w 1503521"/>
                <a:gd name="connsiteY485" fmla="*/ 358775 h 1577469"/>
                <a:gd name="connsiteX486" fmla="*/ 899806 w 1503521"/>
                <a:gd name="connsiteY486" fmla="*/ 387249 h 1577469"/>
                <a:gd name="connsiteX487" fmla="*/ 922586 w 1503521"/>
                <a:gd name="connsiteY487" fmla="*/ 381555 h 1577469"/>
                <a:gd name="connsiteX488" fmla="*/ 916891 w 1503521"/>
                <a:gd name="connsiteY488" fmla="*/ 347386 h 1577469"/>
                <a:gd name="connsiteX489" fmla="*/ 911196 w 1503521"/>
                <a:gd name="connsiteY489" fmla="*/ 318911 h 1577469"/>
                <a:gd name="connsiteX490" fmla="*/ 928281 w 1503521"/>
                <a:gd name="connsiteY490" fmla="*/ 205015 h 1577469"/>
                <a:gd name="connsiteX491" fmla="*/ 939671 w 1503521"/>
                <a:gd name="connsiteY491" fmla="*/ 176541 h 1577469"/>
                <a:gd name="connsiteX492" fmla="*/ 905501 w 1503521"/>
                <a:gd name="connsiteY492" fmla="*/ 108203 h 1577469"/>
                <a:gd name="connsiteX493" fmla="*/ 922586 w 1503521"/>
                <a:gd name="connsiteY493" fmla="*/ 96813 h 1577469"/>
                <a:gd name="connsiteX494" fmla="*/ 933976 w 1503521"/>
                <a:gd name="connsiteY494" fmla="*/ 79729 h 1577469"/>
                <a:gd name="connsiteX495" fmla="*/ 939671 w 1503521"/>
                <a:gd name="connsiteY495" fmla="*/ 108203 h 1577469"/>
                <a:gd name="connsiteX496" fmla="*/ 945366 w 1503521"/>
                <a:gd name="connsiteY496" fmla="*/ 148066 h 1577469"/>
                <a:gd name="connsiteX497" fmla="*/ 973841 w 1503521"/>
                <a:gd name="connsiteY497" fmla="*/ 142372 h 1577469"/>
                <a:gd name="connsiteX498" fmla="*/ 996621 w 1503521"/>
                <a:gd name="connsiteY498" fmla="*/ 102508 h 1577469"/>
                <a:gd name="connsiteX499" fmla="*/ 973841 w 1503521"/>
                <a:gd name="connsiteY499" fmla="*/ 119592 h 1577469"/>
                <a:gd name="connsiteX500" fmla="*/ 956756 w 1503521"/>
                <a:gd name="connsiteY500" fmla="*/ 153761 h 1577469"/>
                <a:gd name="connsiteX501" fmla="*/ 956756 w 1503521"/>
                <a:gd name="connsiteY501" fmla="*/ 290437 h 1577469"/>
                <a:gd name="connsiteX502" fmla="*/ 962451 w 1503521"/>
                <a:gd name="connsiteY502" fmla="*/ 484062 h 1577469"/>
                <a:gd name="connsiteX503" fmla="*/ 1036486 w 1503521"/>
                <a:gd name="connsiteY503" fmla="*/ 472672 h 1577469"/>
                <a:gd name="connsiteX504" fmla="*/ 1042181 w 1503521"/>
                <a:gd name="connsiteY504" fmla="*/ 438503 h 1577469"/>
                <a:gd name="connsiteX505" fmla="*/ 1053571 w 1503521"/>
                <a:gd name="connsiteY505" fmla="*/ 404334 h 1577469"/>
                <a:gd name="connsiteX506" fmla="*/ 1059266 w 1503521"/>
                <a:gd name="connsiteY506" fmla="*/ 381555 h 1577469"/>
                <a:gd name="connsiteX507" fmla="*/ 1076351 w 1503521"/>
                <a:gd name="connsiteY507" fmla="*/ 347386 h 1577469"/>
                <a:gd name="connsiteX508" fmla="*/ 1082046 w 1503521"/>
                <a:gd name="connsiteY508" fmla="*/ 313217 h 1577469"/>
                <a:gd name="connsiteX509" fmla="*/ 1116216 w 1503521"/>
                <a:gd name="connsiteY509" fmla="*/ 290437 h 1577469"/>
                <a:gd name="connsiteX510" fmla="*/ 1127606 w 1503521"/>
                <a:gd name="connsiteY510" fmla="*/ 273353 h 1577469"/>
                <a:gd name="connsiteX511" fmla="*/ 1110521 w 1503521"/>
                <a:gd name="connsiteY511" fmla="*/ 267658 h 1577469"/>
                <a:gd name="connsiteX512" fmla="*/ 1116216 w 1503521"/>
                <a:gd name="connsiteY512" fmla="*/ 227794 h 1577469"/>
                <a:gd name="connsiteX513" fmla="*/ 1121911 w 1503521"/>
                <a:gd name="connsiteY513" fmla="*/ 176541 h 1577469"/>
                <a:gd name="connsiteX514" fmla="*/ 1184555 w 1503521"/>
                <a:gd name="connsiteY514" fmla="*/ 193625 h 1577469"/>
                <a:gd name="connsiteX515" fmla="*/ 1201640 w 1503521"/>
                <a:gd name="connsiteY515" fmla="*/ 216404 h 1577469"/>
                <a:gd name="connsiteX516" fmla="*/ 1207335 w 1503521"/>
                <a:gd name="connsiteY516" fmla="*/ 250573 h 1577469"/>
                <a:gd name="connsiteX517" fmla="*/ 1195945 w 1503521"/>
                <a:gd name="connsiteY517" fmla="*/ 267658 h 1577469"/>
                <a:gd name="connsiteX518" fmla="*/ 1156080 w 1503521"/>
                <a:gd name="connsiteY518" fmla="*/ 301827 h 1577469"/>
                <a:gd name="connsiteX519" fmla="*/ 1144691 w 1503521"/>
                <a:gd name="connsiteY519" fmla="*/ 324606 h 1577469"/>
                <a:gd name="connsiteX520" fmla="*/ 1110521 w 1503521"/>
                <a:gd name="connsiteY520" fmla="*/ 381555 h 1577469"/>
                <a:gd name="connsiteX521" fmla="*/ 1087741 w 1503521"/>
                <a:gd name="connsiteY521" fmla="*/ 444198 h 1577469"/>
                <a:gd name="connsiteX522" fmla="*/ 1076351 w 1503521"/>
                <a:gd name="connsiteY522" fmla="*/ 466977 h 1577469"/>
                <a:gd name="connsiteX523" fmla="*/ 1013706 w 1503521"/>
                <a:gd name="connsiteY523" fmla="*/ 518230 h 1577469"/>
                <a:gd name="connsiteX524" fmla="*/ 996621 w 1503521"/>
                <a:gd name="connsiteY524" fmla="*/ 523925 h 1577469"/>
                <a:gd name="connsiteX525" fmla="*/ 968146 w 1503521"/>
                <a:gd name="connsiteY525" fmla="*/ 546705 h 1577469"/>
                <a:gd name="connsiteX526" fmla="*/ 962451 w 1503521"/>
                <a:gd name="connsiteY526" fmla="*/ 563789 h 1577469"/>
                <a:gd name="connsiteX527" fmla="*/ 968146 w 1503521"/>
                <a:gd name="connsiteY527" fmla="*/ 666296 h 1577469"/>
                <a:gd name="connsiteX528" fmla="*/ 1047876 w 1503521"/>
                <a:gd name="connsiteY528" fmla="*/ 660601 h 1577469"/>
                <a:gd name="connsiteX529" fmla="*/ 1070656 w 1503521"/>
                <a:gd name="connsiteY529" fmla="*/ 654906 h 1577469"/>
                <a:gd name="connsiteX530" fmla="*/ 1059266 w 1503521"/>
                <a:gd name="connsiteY530" fmla="*/ 637822 h 1577469"/>
                <a:gd name="connsiteX531" fmla="*/ 1064961 w 1503521"/>
                <a:gd name="connsiteY531" fmla="*/ 592263 h 1577469"/>
                <a:gd name="connsiteX532" fmla="*/ 1104826 w 1503521"/>
                <a:gd name="connsiteY532" fmla="*/ 597958 h 1577469"/>
                <a:gd name="connsiteX533" fmla="*/ 1110521 w 1503521"/>
                <a:gd name="connsiteY533" fmla="*/ 615043 h 1577469"/>
                <a:gd name="connsiteX534" fmla="*/ 1144691 w 1503521"/>
                <a:gd name="connsiteY534" fmla="*/ 637822 h 1577469"/>
                <a:gd name="connsiteX535" fmla="*/ 1218725 w 1503521"/>
                <a:gd name="connsiteY535" fmla="*/ 597958 h 1577469"/>
                <a:gd name="connsiteX536" fmla="*/ 1235810 w 1503521"/>
                <a:gd name="connsiteY536" fmla="*/ 466977 h 1577469"/>
                <a:gd name="connsiteX537" fmla="*/ 1252895 w 1503521"/>
                <a:gd name="connsiteY537" fmla="*/ 421418 h 1577469"/>
                <a:gd name="connsiteX538" fmla="*/ 1275675 w 1503521"/>
                <a:gd name="connsiteY538" fmla="*/ 427113 h 1577469"/>
                <a:gd name="connsiteX539" fmla="*/ 1281370 w 1503521"/>
                <a:gd name="connsiteY539" fmla="*/ 444198 h 1577469"/>
                <a:gd name="connsiteX540" fmla="*/ 1269980 w 1503521"/>
                <a:gd name="connsiteY540" fmla="*/ 495451 h 1577469"/>
                <a:gd name="connsiteX541" fmla="*/ 1264285 w 1503521"/>
                <a:gd name="connsiteY541" fmla="*/ 541010 h 1577469"/>
                <a:gd name="connsiteX542" fmla="*/ 1241505 w 1503521"/>
                <a:gd name="connsiteY542" fmla="*/ 586568 h 1577469"/>
                <a:gd name="connsiteX543" fmla="*/ 1235810 w 1503521"/>
                <a:gd name="connsiteY543" fmla="*/ 603653 h 1577469"/>
                <a:gd name="connsiteX544" fmla="*/ 1275675 w 1503521"/>
                <a:gd name="connsiteY544" fmla="*/ 632127 h 1577469"/>
                <a:gd name="connsiteX545" fmla="*/ 1298455 w 1503521"/>
                <a:gd name="connsiteY545" fmla="*/ 637822 h 1577469"/>
                <a:gd name="connsiteX546" fmla="*/ 1241505 w 1503521"/>
                <a:gd name="connsiteY546" fmla="*/ 660601 h 1577469"/>
                <a:gd name="connsiteX547" fmla="*/ 1201640 w 1503521"/>
                <a:gd name="connsiteY547" fmla="*/ 671991 h 1577469"/>
                <a:gd name="connsiteX548" fmla="*/ 1190250 w 1503521"/>
                <a:gd name="connsiteY548" fmla="*/ 689075 h 1577469"/>
                <a:gd name="connsiteX549" fmla="*/ 1201640 w 1503521"/>
                <a:gd name="connsiteY549" fmla="*/ 728939 h 1577469"/>
                <a:gd name="connsiteX550" fmla="*/ 1184555 w 1503521"/>
                <a:gd name="connsiteY550" fmla="*/ 734634 h 1577469"/>
                <a:gd name="connsiteX551" fmla="*/ 1167470 w 1503521"/>
                <a:gd name="connsiteY551" fmla="*/ 723244 h 1577469"/>
                <a:gd name="connsiteX552" fmla="*/ 1156080 w 1503521"/>
                <a:gd name="connsiteY552" fmla="*/ 740329 h 1577469"/>
                <a:gd name="connsiteX553" fmla="*/ 1138996 w 1503521"/>
                <a:gd name="connsiteY553" fmla="*/ 746024 h 1577469"/>
                <a:gd name="connsiteX554" fmla="*/ 1133301 w 1503521"/>
                <a:gd name="connsiteY554" fmla="*/ 706160 h 1577469"/>
                <a:gd name="connsiteX555" fmla="*/ 1116216 w 1503521"/>
                <a:gd name="connsiteY555" fmla="*/ 694770 h 1577469"/>
                <a:gd name="connsiteX556" fmla="*/ 1030791 w 1503521"/>
                <a:gd name="connsiteY556" fmla="*/ 700465 h 1577469"/>
                <a:gd name="connsiteX557" fmla="*/ 1013706 w 1503521"/>
                <a:gd name="connsiteY557" fmla="*/ 711855 h 1577469"/>
                <a:gd name="connsiteX558" fmla="*/ 1019401 w 1503521"/>
                <a:gd name="connsiteY558" fmla="*/ 831446 h 1577469"/>
                <a:gd name="connsiteX559" fmla="*/ 1053571 w 1503521"/>
                <a:gd name="connsiteY559" fmla="*/ 848531 h 1577469"/>
                <a:gd name="connsiteX560" fmla="*/ 1150385 w 1503521"/>
                <a:gd name="connsiteY560" fmla="*/ 854226 h 1577469"/>
                <a:gd name="connsiteX561" fmla="*/ 1184555 w 1503521"/>
                <a:gd name="connsiteY561" fmla="*/ 859920 h 1577469"/>
                <a:gd name="connsiteX562" fmla="*/ 1201640 w 1503521"/>
                <a:gd name="connsiteY562" fmla="*/ 865615 h 1577469"/>
                <a:gd name="connsiteX563" fmla="*/ 1258590 w 1503521"/>
                <a:gd name="connsiteY563" fmla="*/ 859920 h 1577469"/>
                <a:gd name="connsiteX564" fmla="*/ 1287065 w 1503521"/>
                <a:gd name="connsiteY564" fmla="*/ 831446 h 1577469"/>
                <a:gd name="connsiteX565" fmla="*/ 1304150 w 1503521"/>
                <a:gd name="connsiteY565" fmla="*/ 820057 h 1577469"/>
                <a:gd name="connsiteX566" fmla="*/ 1315540 w 1503521"/>
                <a:gd name="connsiteY566" fmla="*/ 797277 h 1577469"/>
                <a:gd name="connsiteX567" fmla="*/ 1332625 w 1503521"/>
                <a:gd name="connsiteY567" fmla="*/ 780193 h 1577469"/>
                <a:gd name="connsiteX568" fmla="*/ 1355405 w 1503521"/>
                <a:gd name="connsiteY568" fmla="*/ 751719 h 1577469"/>
                <a:gd name="connsiteX569" fmla="*/ 1378185 w 1503521"/>
                <a:gd name="connsiteY569" fmla="*/ 711855 h 1577469"/>
                <a:gd name="connsiteX570" fmla="*/ 1383880 w 1503521"/>
                <a:gd name="connsiteY570" fmla="*/ 694770 h 1577469"/>
                <a:gd name="connsiteX571" fmla="*/ 1412355 w 1503521"/>
                <a:gd name="connsiteY571" fmla="*/ 671991 h 1577469"/>
                <a:gd name="connsiteX572" fmla="*/ 1418049 w 1503521"/>
                <a:gd name="connsiteY572" fmla="*/ 654906 h 1577469"/>
                <a:gd name="connsiteX573" fmla="*/ 1429439 w 1503521"/>
                <a:gd name="connsiteY573" fmla="*/ 632127 h 1577469"/>
                <a:gd name="connsiteX574" fmla="*/ 1418049 w 1503521"/>
                <a:gd name="connsiteY574" fmla="*/ 597958 h 1577469"/>
                <a:gd name="connsiteX575" fmla="*/ 1429439 w 1503521"/>
                <a:gd name="connsiteY575" fmla="*/ 541010 h 1577469"/>
                <a:gd name="connsiteX576" fmla="*/ 1446524 w 1503521"/>
                <a:gd name="connsiteY576" fmla="*/ 518230 h 1577469"/>
                <a:gd name="connsiteX577" fmla="*/ 1469304 w 1503521"/>
                <a:gd name="connsiteY577" fmla="*/ 506841 h 1577469"/>
                <a:gd name="connsiteX578" fmla="*/ 1503163 w 1503521"/>
                <a:gd name="connsiteY578" fmla="*/ 0 h 1577469"/>
                <a:gd name="connsiteX0" fmla="*/ 1469304 w 1486472"/>
                <a:gd name="connsiteY0" fmla="*/ 427714 h 1498342"/>
                <a:gd name="connsiteX1" fmla="*/ 1486389 w 1486472"/>
                <a:gd name="connsiteY1" fmla="*/ 439103 h 1498342"/>
                <a:gd name="connsiteX2" fmla="*/ 1474999 w 1486472"/>
                <a:gd name="connsiteY2" fmla="*/ 484662 h 1498342"/>
                <a:gd name="connsiteX3" fmla="*/ 1457914 w 1486472"/>
                <a:gd name="connsiteY3" fmla="*/ 547305 h 1498342"/>
                <a:gd name="connsiteX4" fmla="*/ 1452219 w 1486472"/>
                <a:gd name="connsiteY4" fmla="*/ 570085 h 1498342"/>
                <a:gd name="connsiteX5" fmla="*/ 1446524 w 1486472"/>
                <a:gd name="connsiteY5" fmla="*/ 604254 h 1498342"/>
                <a:gd name="connsiteX6" fmla="*/ 1412355 w 1486472"/>
                <a:gd name="connsiteY6" fmla="*/ 627033 h 1498342"/>
                <a:gd name="connsiteX7" fmla="*/ 1361100 w 1486472"/>
                <a:gd name="connsiteY7" fmla="*/ 683981 h 1498342"/>
                <a:gd name="connsiteX8" fmla="*/ 1338320 w 1486472"/>
                <a:gd name="connsiteY8" fmla="*/ 735235 h 1498342"/>
                <a:gd name="connsiteX9" fmla="*/ 1315540 w 1486472"/>
                <a:gd name="connsiteY9" fmla="*/ 780793 h 1498342"/>
                <a:gd name="connsiteX10" fmla="*/ 1298455 w 1486472"/>
                <a:gd name="connsiteY10" fmla="*/ 809267 h 1498342"/>
                <a:gd name="connsiteX11" fmla="*/ 1281370 w 1486472"/>
                <a:gd name="connsiteY11" fmla="*/ 814962 h 1498342"/>
                <a:gd name="connsiteX12" fmla="*/ 1235810 w 1486472"/>
                <a:gd name="connsiteY12" fmla="*/ 832047 h 1498342"/>
                <a:gd name="connsiteX13" fmla="*/ 1218725 w 1486472"/>
                <a:gd name="connsiteY13" fmla="*/ 843436 h 1498342"/>
                <a:gd name="connsiteX14" fmla="*/ 1224420 w 1486472"/>
                <a:gd name="connsiteY14" fmla="*/ 866216 h 1498342"/>
                <a:gd name="connsiteX15" fmla="*/ 1241505 w 1486472"/>
                <a:gd name="connsiteY15" fmla="*/ 871911 h 1498342"/>
                <a:gd name="connsiteX16" fmla="*/ 1281370 w 1486472"/>
                <a:gd name="connsiteY16" fmla="*/ 900385 h 1498342"/>
                <a:gd name="connsiteX17" fmla="*/ 1315540 w 1486472"/>
                <a:gd name="connsiteY17" fmla="*/ 923164 h 1498342"/>
                <a:gd name="connsiteX18" fmla="*/ 1326930 w 1486472"/>
                <a:gd name="connsiteY18" fmla="*/ 940249 h 1498342"/>
                <a:gd name="connsiteX19" fmla="*/ 1338320 w 1486472"/>
                <a:gd name="connsiteY19" fmla="*/ 974418 h 1498342"/>
                <a:gd name="connsiteX20" fmla="*/ 1344015 w 1486472"/>
                <a:gd name="connsiteY20" fmla="*/ 991502 h 1498342"/>
                <a:gd name="connsiteX21" fmla="*/ 1355405 w 1486472"/>
                <a:gd name="connsiteY21" fmla="*/ 1014281 h 1498342"/>
                <a:gd name="connsiteX22" fmla="*/ 1366795 w 1486472"/>
                <a:gd name="connsiteY22" fmla="*/ 1048450 h 1498342"/>
                <a:gd name="connsiteX23" fmla="*/ 1372490 w 1486472"/>
                <a:gd name="connsiteY23" fmla="*/ 1065535 h 1498342"/>
                <a:gd name="connsiteX24" fmla="*/ 1406660 w 1486472"/>
                <a:gd name="connsiteY24" fmla="*/ 1122483 h 1498342"/>
                <a:gd name="connsiteX25" fmla="*/ 1418049 w 1486472"/>
                <a:gd name="connsiteY25" fmla="*/ 1156652 h 1498342"/>
                <a:gd name="connsiteX26" fmla="*/ 1429439 w 1486472"/>
                <a:gd name="connsiteY26" fmla="*/ 1173737 h 1498342"/>
                <a:gd name="connsiteX27" fmla="*/ 1446524 w 1486472"/>
                <a:gd name="connsiteY27" fmla="*/ 1224990 h 1498342"/>
                <a:gd name="connsiteX28" fmla="*/ 1457914 w 1486472"/>
                <a:gd name="connsiteY28" fmla="*/ 1242075 h 1498342"/>
                <a:gd name="connsiteX29" fmla="*/ 1474999 w 1486472"/>
                <a:gd name="connsiteY29" fmla="*/ 1293328 h 1498342"/>
                <a:gd name="connsiteX30" fmla="*/ 1480694 w 1486472"/>
                <a:gd name="connsiteY30" fmla="*/ 1338887 h 1498342"/>
                <a:gd name="connsiteX31" fmla="*/ 1486389 w 1486472"/>
                <a:gd name="connsiteY31" fmla="*/ 1373056 h 1498342"/>
                <a:gd name="connsiteX32" fmla="*/ 1480694 w 1486472"/>
                <a:gd name="connsiteY32" fmla="*/ 1447089 h 1498342"/>
                <a:gd name="connsiteX33" fmla="*/ 1440829 w 1486472"/>
                <a:gd name="connsiteY33" fmla="*/ 1395835 h 1498342"/>
                <a:gd name="connsiteX34" fmla="*/ 1429439 w 1486472"/>
                <a:gd name="connsiteY34" fmla="*/ 1327497 h 1498342"/>
                <a:gd name="connsiteX35" fmla="*/ 1418049 w 1486472"/>
                <a:gd name="connsiteY35" fmla="*/ 1310413 h 1498342"/>
                <a:gd name="connsiteX36" fmla="*/ 1412355 w 1486472"/>
                <a:gd name="connsiteY36" fmla="*/ 1293328 h 1498342"/>
                <a:gd name="connsiteX37" fmla="*/ 1395270 w 1486472"/>
                <a:gd name="connsiteY37" fmla="*/ 1281938 h 1498342"/>
                <a:gd name="connsiteX38" fmla="*/ 1389575 w 1486472"/>
                <a:gd name="connsiteY38" fmla="*/ 1242075 h 1498342"/>
                <a:gd name="connsiteX39" fmla="*/ 1378185 w 1486472"/>
                <a:gd name="connsiteY39" fmla="*/ 1207906 h 1498342"/>
                <a:gd name="connsiteX40" fmla="*/ 1372490 w 1486472"/>
                <a:gd name="connsiteY40" fmla="*/ 1185126 h 1498342"/>
                <a:gd name="connsiteX41" fmla="*/ 1355405 w 1486472"/>
                <a:gd name="connsiteY41" fmla="*/ 1162347 h 1498342"/>
                <a:gd name="connsiteX42" fmla="*/ 1349710 w 1486472"/>
                <a:gd name="connsiteY42" fmla="*/ 1122483 h 1498342"/>
                <a:gd name="connsiteX43" fmla="*/ 1338320 w 1486472"/>
                <a:gd name="connsiteY43" fmla="*/ 1088314 h 1498342"/>
                <a:gd name="connsiteX44" fmla="*/ 1321235 w 1486472"/>
                <a:gd name="connsiteY44" fmla="*/ 1042756 h 1498342"/>
                <a:gd name="connsiteX45" fmla="*/ 1315540 w 1486472"/>
                <a:gd name="connsiteY45" fmla="*/ 997197 h 1498342"/>
                <a:gd name="connsiteX46" fmla="*/ 1298455 w 1486472"/>
                <a:gd name="connsiteY46" fmla="*/ 991502 h 1498342"/>
                <a:gd name="connsiteX47" fmla="*/ 1281370 w 1486472"/>
                <a:gd name="connsiteY47" fmla="*/ 980112 h 1498342"/>
                <a:gd name="connsiteX48" fmla="*/ 1247200 w 1486472"/>
                <a:gd name="connsiteY48" fmla="*/ 968723 h 1498342"/>
                <a:gd name="connsiteX49" fmla="*/ 1213030 w 1486472"/>
                <a:gd name="connsiteY49" fmla="*/ 945943 h 1498342"/>
                <a:gd name="connsiteX50" fmla="*/ 1178860 w 1486472"/>
                <a:gd name="connsiteY50" fmla="*/ 934554 h 1498342"/>
                <a:gd name="connsiteX51" fmla="*/ 1173165 w 1486472"/>
                <a:gd name="connsiteY51" fmla="*/ 991502 h 1498342"/>
                <a:gd name="connsiteX52" fmla="*/ 1156080 w 1486472"/>
                <a:gd name="connsiteY52" fmla="*/ 1002892 h 1498342"/>
                <a:gd name="connsiteX53" fmla="*/ 1161775 w 1486472"/>
                <a:gd name="connsiteY53" fmla="*/ 1025671 h 1498342"/>
                <a:gd name="connsiteX54" fmla="*/ 1167470 w 1486472"/>
                <a:gd name="connsiteY54" fmla="*/ 1042756 h 1498342"/>
                <a:gd name="connsiteX55" fmla="*/ 1190250 w 1486472"/>
                <a:gd name="connsiteY55" fmla="*/ 1065535 h 1498342"/>
                <a:gd name="connsiteX56" fmla="*/ 1201640 w 1486472"/>
                <a:gd name="connsiteY56" fmla="*/ 1082619 h 1498342"/>
                <a:gd name="connsiteX57" fmla="*/ 1201640 w 1486472"/>
                <a:gd name="connsiteY57" fmla="*/ 1128178 h 1498342"/>
                <a:gd name="connsiteX58" fmla="*/ 1235810 w 1486472"/>
                <a:gd name="connsiteY58" fmla="*/ 1145263 h 1498342"/>
                <a:gd name="connsiteX59" fmla="*/ 1275675 w 1486472"/>
                <a:gd name="connsiteY59" fmla="*/ 1162347 h 1498342"/>
                <a:gd name="connsiteX60" fmla="*/ 1252895 w 1486472"/>
                <a:gd name="connsiteY60" fmla="*/ 1173737 h 1498342"/>
                <a:gd name="connsiteX61" fmla="*/ 1241505 w 1486472"/>
                <a:gd name="connsiteY61" fmla="*/ 1190821 h 1498342"/>
                <a:gd name="connsiteX62" fmla="*/ 1224420 w 1486472"/>
                <a:gd name="connsiteY62" fmla="*/ 1202211 h 1498342"/>
                <a:gd name="connsiteX63" fmla="*/ 1201640 w 1486472"/>
                <a:gd name="connsiteY63" fmla="*/ 1185126 h 1498342"/>
                <a:gd name="connsiteX64" fmla="*/ 1178860 w 1486472"/>
                <a:gd name="connsiteY64" fmla="*/ 1162347 h 1498342"/>
                <a:gd name="connsiteX65" fmla="*/ 1173165 w 1486472"/>
                <a:gd name="connsiteY65" fmla="*/ 1139568 h 1498342"/>
                <a:gd name="connsiteX66" fmla="*/ 1167470 w 1486472"/>
                <a:gd name="connsiteY66" fmla="*/ 1111094 h 1498342"/>
                <a:gd name="connsiteX67" fmla="*/ 1150385 w 1486472"/>
                <a:gd name="connsiteY67" fmla="*/ 1105399 h 1498342"/>
                <a:gd name="connsiteX68" fmla="*/ 1138996 w 1486472"/>
                <a:gd name="connsiteY68" fmla="*/ 1088314 h 1498342"/>
                <a:gd name="connsiteX69" fmla="*/ 1121911 w 1486472"/>
                <a:gd name="connsiteY69" fmla="*/ 1082619 h 1498342"/>
                <a:gd name="connsiteX70" fmla="*/ 1104826 w 1486472"/>
                <a:gd name="connsiteY70" fmla="*/ 1071230 h 1498342"/>
                <a:gd name="connsiteX71" fmla="*/ 1064961 w 1486472"/>
                <a:gd name="connsiteY71" fmla="*/ 1059840 h 1498342"/>
                <a:gd name="connsiteX72" fmla="*/ 1030791 w 1486472"/>
                <a:gd name="connsiteY72" fmla="*/ 1031366 h 1498342"/>
                <a:gd name="connsiteX73" fmla="*/ 1019401 w 1486472"/>
                <a:gd name="connsiteY73" fmla="*/ 1014281 h 1498342"/>
                <a:gd name="connsiteX74" fmla="*/ 1002316 w 1486472"/>
                <a:gd name="connsiteY74" fmla="*/ 1002892 h 1498342"/>
                <a:gd name="connsiteX75" fmla="*/ 996621 w 1486472"/>
                <a:gd name="connsiteY75" fmla="*/ 985807 h 1498342"/>
                <a:gd name="connsiteX76" fmla="*/ 962451 w 1486472"/>
                <a:gd name="connsiteY76" fmla="*/ 968723 h 1498342"/>
                <a:gd name="connsiteX77" fmla="*/ 945366 w 1486472"/>
                <a:gd name="connsiteY77" fmla="*/ 974418 h 1498342"/>
                <a:gd name="connsiteX78" fmla="*/ 928281 w 1486472"/>
                <a:gd name="connsiteY78" fmla="*/ 1008587 h 1498342"/>
                <a:gd name="connsiteX79" fmla="*/ 933976 w 1486472"/>
                <a:gd name="connsiteY79" fmla="*/ 1076925 h 1498342"/>
                <a:gd name="connsiteX80" fmla="*/ 968146 w 1486472"/>
                <a:gd name="connsiteY80" fmla="*/ 1111094 h 1498342"/>
                <a:gd name="connsiteX81" fmla="*/ 1002316 w 1486472"/>
                <a:gd name="connsiteY81" fmla="*/ 1122483 h 1498342"/>
                <a:gd name="connsiteX82" fmla="*/ 1008011 w 1486472"/>
                <a:gd name="connsiteY82" fmla="*/ 1139568 h 1498342"/>
                <a:gd name="connsiteX83" fmla="*/ 1025096 w 1486472"/>
                <a:gd name="connsiteY83" fmla="*/ 1145263 h 1498342"/>
                <a:gd name="connsiteX84" fmla="*/ 1064961 w 1486472"/>
                <a:gd name="connsiteY84" fmla="*/ 1150957 h 1498342"/>
                <a:gd name="connsiteX85" fmla="*/ 1059266 w 1486472"/>
                <a:gd name="connsiteY85" fmla="*/ 1179431 h 1498342"/>
                <a:gd name="connsiteX86" fmla="*/ 1047876 w 1486472"/>
                <a:gd name="connsiteY86" fmla="*/ 1196516 h 1498342"/>
                <a:gd name="connsiteX87" fmla="*/ 1076351 w 1486472"/>
                <a:gd name="connsiteY87" fmla="*/ 1219295 h 1498342"/>
                <a:gd name="connsiteX88" fmla="*/ 1110521 w 1486472"/>
                <a:gd name="connsiteY88" fmla="*/ 1247769 h 1498342"/>
                <a:gd name="connsiteX89" fmla="*/ 1150385 w 1486472"/>
                <a:gd name="connsiteY89" fmla="*/ 1259159 h 1498342"/>
                <a:gd name="connsiteX90" fmla="*/ 1184555 w 1486472"/>
                <a:gd name="connsiteY90" fmla="*/ 1270549 h 1498342"/>
                <a:gd name="connsiteX91" fmla="*/ 1201640 w 1486472"/>
                <a:gd name="connsiteY91" fmla="*/ 1276244 h 1498342"/>
                <a:gd name="connsiteX92" fmla="*/ 1207335 w 1486472"/>
                <a:gd name="connsiteY92" fmla="*/ 1293328 h 1498342"/>
                <a:gd name="connsiteX93" fmla="*/ 1218725 w 1486472"/>
                <a:gd name="connsiteY93" fmla="*/ 1316107 h 1498342"/>
                <a:gd name="connsiteX94" fmla="*/ 1207335 w 1486472"/>
                <a:gd name="connsiteY94" fmla="*/ 1344582 h 1498342"/>
                <a:gd name="connsiteX95" fmla="*/ 1195945 w 1486472"/>
                <a:gd name="connsiteY95" fmla="*/ 1327497 h 1498342"/>
                <a:gd name="connsiteX96" fmla="*/ 1121911 w 1486472"/>
                <a:gd name="connsiteY96" fmla="*/ 1310413 h 1498342"/>
                <a:gd name="connsiteX97" fmla="*/ 1161775 w 1486472"/>
                <a:gd name="connsiteY97" fmla="*/ 1350276 h 1498342"/>
                <a:gd name="connsiteX98" fmla="*/ 1178860 w 1486472"/>
                <a:gd name="connsiteY98" fmla="*/ 1384445 h 1498342"/>
                <a:gd name="connsiteX99" fmla="*/ 1156080 w 1486472"/>
                <a:gd name="connsiteY99" fmla="*/ 1395835 h 1498342"/>
                <a:gd name="connsiteX100" fmla="*/ 1104826 w 1486472"/>
                <a:gd name="connsiteY100" fmla="*/ 1390140 h 1498342"/>
                <a:gd name="connsiteX101" fmla="*/ 1087741 w 1486472"/>
                <a:gd name="connsiteY101" fmla="*/ 1384445 h 1498342"/>
                <a:gd name="connsiteX102" fmla="*/ 1064961 w 1486472"/>
                <a:gd name="connsiteY102" fmla="*/ 1264854 h 1498342"/>
                <a:gd name="connsiteX103" fmla="*/ 1019401 w 1486472"/>
                <a:gd name="connsiteY103" fmla="*/ 1253464 h 1498342"/>
                <a:gd name="connsiteX104" fmla="*/ 1008011 w 1486472"/>
                <a:gd name="connsiteY104" fmla="*/ 1276244 h 1498342"/>
                <a:gd name="connsiteX105" fmla="*/ 996621 w 1486472"/>
                <a:gd name="connsiteY105" fmla="*/ 1293328 h 1498342"/>
                <a:gd name="connsiteX106" fmla="*/ 1002316 w 1486472"/>
                <a:gd name="connsiteY106" fmla="*/ 1373056 h 1498342"/>
                <a:gd name="connsiteX107" fmla="*/ 1008011 w 1486472"/>
                <a:gd name="connsiteY107" fmla="*/ 1390140 h 1498342"/>
                <a:gd name="connsiteX108" fmla="*/ 1025096 w 1486472"/>
                <a:gd name="connsiteY108" fmla="*/ 1395835 h 1498342"/>
                <a:gd name="connsiteX109" fmla="*/ 1025096 w 1486472"/>
                <a:gd name="connsiteY109" fmla="*/ 1430004 h 1498342"/>
                <a:gd name="connsiteX110" fmla="*/ 1002316 w 1486472"/>
                <a:gd name="connsiteY110" fmla="*/ 1498342 h 1498342"/>
                <a:gd name="connsiteX111" fmla="*/ 996621 w 1486472"/>
                <a:gd name="connsiteY111" fmla="*/ 1481258 h 1498342"/>
                <a:gd name="connsiteX112" fmla="*/ 990926 w 1486472"/>
                <a:gd name="connsiteY112" fmla="*/ 1452783 h 1498342"/>
                <a:gd name="connsiteX113" fmla="*/ 973841 w 1486472"/>
                <a:gd name="connsiteY113" fmla="*/ 1464173 h 1498342"/>
                <a:gd name="connsiteX114" fmla="*/ 945366 w 1486472"/>
                <a:gd name="connsiteY114" fmla="*/ 1469868 h 1498342"/>
                <a:gd name="connsiteX115" fmla="*/ 905501 w 1486472"/>
                <a:gd name="connsiteY115" fmla="*/ 1458478 h 1498342"/>
                <a:gd name="connsiteX116" fmla="*/ 899806 w 1486472"/>
                <a:gd name="connsiteY116" fmla="*/ 1441394 h 1498342"/>
                <a:gd name="connsiteX117" fmla="*/ 922586 w 1486472"/>
                <a:gd name="connsiteY117" fmla="*/ 1418614 h 1498342"/>
                <a:gd name="connsiteX118" fmla="*/ 945366 w 1486472"/>
                <a:gd name="connsiteY118" fmla="*/ 1407225 h 1498342"/>
                <a:gd name="connsiteX119" fmla="*/ 956756 w 1486472"/>
                <a:gd name="connsiteY119" fmla="*/ 1390140 h 1498342"/>
                <a:gd name="connsiteX120" fmla="*/ 968146 w 1486472"/>
                <a:gd name="connsiteY120" fmla="*/ 1355971 h 1498342"/>
                <a:gd name="connsiteX121" fmla="*/ 973841 w 1486472"/>
                <a:gd name="connsiteY121" fmla="*/ 1310413 h 1498342"/>
                <a:gd name="connsiteX122" fmla="*/ 996621 w 1486472"/>
                <a:gd name="connsiteY122" fmla="*/ 1276244 h 1498342"/>
                <a:gd name="connsiteX123" fmla="*/ 990926 w 1486472"/>
                <a:gd name="connsiteY123" fmla="*/ 1259159 h 1498342"/>
                <a:gd name="connsiteX124" fmla="*/ 1002316 w 1486472"/>
                <a:gd name="connsiteY124" fmla="*/ 1224990 h 1498342"/>
                <a:gd name="connsiteX125" fmla="*/ 979536 w 1486472"/>
                <a:gd name="connsiteY125" fmla="*/ 1196516 h 1498342"/>
                <a:gd name="connsiteX126" fmla="*/ 939671 w 1486472"/>
                <a:gd name="connsiteY126" fmla="*/ 1168042 h 1498342"/>
                <a:gd name="connsiteX127" fmla="*/ 933976 w 1486472"/>
                <a:gd name="connsiteY127" fmla="*/ 1190821 h 1498342"/>
                <a:gd name="connsiteX128" fmla="*/ 922586 w 1486472"/>
                <a:gd name="connsiteY128" fmla="*/ 1281938 h 1498342"/>
                <a:gd name="connsiteX129" fmla="*/ 905501 w 1486472"/>
                <a:gd name="connsiteY129" fmla="*/ 1276244 h 1498342"/>
                <a:gd name="connsiteX130" fmla="*/ 922586 w 1486472"/>
                <a:gd name="connsiteY130" fmla="*/ 1196516 h 1498342"/>
                <a:gd name="connsiteX131" fmla="*/ 916891 w 1486472"/>
                <a:gd name="connsiteY131" fmla="*/ 1162347 h 1498342"/>
                <a:gd name="connsiteX132" fmla="*/ 905501 w 1486472"/>
                <a:gd name="connsiteY132" fmla="*/ 1145263 h 1498342"/>
                <a:gd name="connsiteX133" fmla="*/ 888416 w 1486472"/>
                <a:gd name="connsiteY133" fmla="*/ 1088314 h 1498342"/>
                <a:gd name="connsiteX134" fmla="*/ 865637 w 1486472"/>
                <a:gd name="connsiteY134" fmla="*/ 1059840 h 1498342"/>
                <a:gd name="connsiteX135" fmla="*/ 848552 w 1486472"/>
                <a:gd name="connsiteY135" fmla="*/ 1071230 h 1498342"/>
                <a:gd name="connsiteX136" fmla="*/ 831467 w 1486472"/>
                <a:gd name="connsiteY136" fmla="*/ 1111094 h 1498342"/>
                <a:gd name="connsiteX137" fmla="*/ 825772 w 1486472"/>
                <a:gd name="connsiteY137" fmla="*/ 1128178 h 1498342"/>
                <a:gd name="connsiteX138" fmla="*/ 802992 w 1486472"/>
                <a:gd name="connsiteY138" fmla="*/ 1150957 h 1498342"/>
                <a:gd name="connsiteX139" fmla="*/ 785907 w 1486472"/>
                <a:gd name="connsiteY139" fmla="*/ 1185126 h 1498342"/>
                <a:gd name="connsiteX140" fmla="*/ 797297 w 1486472"/>
                <a:gd name="connsiteY140" fmla="*/ 1219295 h 1498342"/>
                <a:gd name="connsiteX141" fmla="*/ 808687 w 1486472"/>
                <a:gd name="connsiteY141" fmla="*/ 1276244 h 1498342"/>
                <a:gd name="connsiteX142" fmla="*/ 825772 w 1486472"/>
                <a:gd name="connsiteY142" fmla="*/ 1287633 h 1498342"/>
                <a:gd name="connsiteX143" fmla="*/ 820077 w 1486472"/>
                <a:gd name="connsiteY143" fmla="*/ 1327497 h 1498342"/>
                <a:gd name="connsiteX144" fmla="*/ 802992 w 1486472"/>
                <a:gd name="connsiteY144" fmla="*/ 1321802 h 1498342"/>
                <a:gd name="connsiteX145" fmla="*/ 797297 w 1486472"/>
                <a:gd name="connsiteY145" fmla="*/ 1304718 h 1498342"/>
                <a:gd name="connsiteX146" fmla="*/ 780212 w 1486472"/>
                <a:gd name="connsiteY146" fmla="*/ 1293328 h 1498342"/>
                <a:gd name="connsiteX147" fmla="*/ 740347 w 1486472"/>
                <a:gd name="connsiteY147" fmla="*/ 1310413 h 1498342"/>
                <a:gd name="connsiteX148" fmla="*/ 734652 w 1486472"/>
                <a:gd name="connsiteY148" fmla="*/ 1327497 h 1498342"/>
                <a:gd name="connsiteX149" fmla="*/ 711872 w 1486472"/>
                <a:gd name="connsiteY149" fmla="*/ 1361666 h 1498342"/>
                <a:gd name="connsiteX150" fmla="*/ 723262 w 1486472"/>
                <a:gd name="connsiteY150" fmla="*/ 1401530 h 1498342"/>
                <a:gd name="connsiteX151" fmla="*/ 728957 w 1486472"/>
                <a:gd name="connsiteY151" fmla="*/ 1418614 h 1498342"/>
                <a:gd name="connsiteX152" fmla="*/ 723262 w 1486472"/>
                <a:gd name="connsiteY152" fmla="*/ 1447089 h 1498342"/>
                <a:gd name="connsiteX153" fmla="*/ 706177 w 1486472"/>
                <a:gd name="connsiteY153" fmla="*/ 1452783 h 1498342"/>
                <a:gd name="connsiteX154" fmla="*/ 700482 w 1486472"/>
                <a:gd name="connsiteY154" fmla="*/ 1430004 h 1498342"/>
                <a:gd name="connsiteX155" fmla="*/ 666312 w 1486472"/>
                <a:gd name="connsiteY155" fmla="*/ 1407225 h 1498342"/>
                <a:gd name="connsiteX156" fmla="*/ 586583 w 1486472"/>
                <a:gd name="connsiteY156" fmla="*/ 1395835 h 1498342"/>
                <a:gd name="connsiteX157" fmla="*/ 615058 w 1486472"/>
                <a:gd name="connsiteY157" fmla="*/ 1384445 h 1498342"/>
                <a:gd name="connsiteX158" fmla="*/ 649227 w 1486472"/>
                <a:gd name="connsiteY158" fmla="*/ 1378751 h 1498342"/>
                <a:gd name="connsiteX159" fmla="*/ 637837 w 1486472"/>
                <a:gd name="connsiteY159" fmla="*/ 1338887 h 1498342"/>
                <a:gd name="connsiteX160" fmla="*/ 677702 w 1486472"/>
                <a:gd name="connsiteY160" fmla="*/ 1316107 h 1498342"/>
                <a:gd name="connsiteX161" fmla="*/ 694787 w 1486472"/>
                <a:gd name="connsiteY161" fmla="*/ 1310413 h 1498342"/>
                <a:gd name="connsiteX162" fmla="*/ 700482 w 1486472"/>
                <a:gd name="connsiteY162" fmla="*/ 1293328 h 1498342"/>
                <a:gd name="connsiteX163" fmla="*/ 717567 w 1486472"/>
                <a:gd name="connsiteY163" fmla="*/ 1281938 h 1498342"/>
                <a:gd name="connsiteX164" fmla="*/ 728957 w 1486472"/>
                <a:gd name="connsiteY164" fmla="*/ 1264854 h 1498342"/>
                <a:gd name="connsiteX165" fmla="*/ 723262 w 1486472"/>
                <a:gd name="connsiteY165" fmla="*/ 1236380 h 1498342"/>
                <a:gd name="connsiteX166" fmla="*/ 672007 w 1486472"/>
                <a:gd name="connsiteY166" fmla="*/ 1224990 h 1498342"/>
                <a:gd name="connsiteX167" fmla="*/ 637837 w 1486472"/>
                <a:gd name="connsiteY167" fmla="*/ 1207906 h 1498342"/>
                <a:gd name="connsiteX168" fmla="*/ 632142 w 1486472"/>
                <a:gd name="connsiteY168" fmla="*/ 1190821 h 1498342"/>
                <a:gd name="connsiteX169" fmla="*/ 620752 w 1486472"/>
                <a:gd name="connsiteY169" fmla="*/ 1173737 h 1498342"/>
                <a:gd name="connsiteX170" fmla="*/ 637837 w 1486472"/>
                <a:gd name="connsiteY170" fmla="*/ 1168042 h 1498342"/>
                <a:gd name="connsiteX171" fmla="*/ 728957 w 1486472"/>
                <a:gd name="connsiteY171" fmla="*/ 1156652 h 1498342"/>
                <a:gd name="connsiteX172" fmla="*/ 751737 w 1486472"/>
                <a:gd name="connsiteY172" fmla="*/ 1145263 h 1498342"/>
                <a:gd name="connsiteX173" fmla="*/ 763127 w 1486472"/>
                <a:gd name="connsiteY173" fmla="*/ 1128178 h 1498342"/>
                <a:gd name="connsiteX174" fmla="*/ 797297 w 1486472"/>
                <a:gd name="connsiteY174" fmla="*/ 1111094 h 1498342"/>
                <a:gd name="connsiteX175" fmla="*/ 808687 w 1486472"/>
                <a:gd name="connsiteY175" fmla="*/ 1094009 h 1498342"/>
                <a:gd name="connsiteX176" fmla="*/ 825772 w 1486472"/>
                <a:gd name="connsiteY176" fmla="*/ 1076925 h 1498342"/>
                <a:gd name="connsiteX177" fmla="*/ 854247 w 1486472"/>
                <a:gd name="connsiteY177" fmla="*/ 1031366 h 1498342"/>
                <a:gd name="connsiteX178" fmla="*/ 865637 w 1486472"/>
                <a:gd name="connsiteY178" fmla="*/ 1002892 h 1498342"/>
                <a:gd name="connsiteX179" fmla="*/ 905501 w 1486472"/>
                <a:gd name="connsiteY179" fmla="*/ 980112 h 1498342"/>
                <a:gd name="connsiteX180" fmla="*/ 956756 w 1486472"/>
                <a:gd name="connsiteY180" fmla="*/ 968723 h 1498342"/>
                <a:gd name="connsiteX181" fmla="*/ 951061 w 1486472"/>
                <a:gd name="connsiteY181" fmla="*/ 951638 h 1498342"/>
                <a:gd name="connsiteX182" fmla="*/ 945366 w 1486472"/>
                <a:gd name="connsiteY182" fmla="*/ 888995 h 1498342"/>
                <a:gd name="connsiteX183" fmla="*/ 928281 w 1486472"/>
                <a:gd name="connsiteY183" fmla="*/ 883300 h 1498342"/>
                <a:gd name="connsiteX184" fmla="*/ 905501 w 1486472"/>
                <a:gd name="connsiteY184" fmla="*/ 877605 h 1498342"/>
                <a:gd name="connsiteX185" fmla="*/ 825772 w 1486472"/>
                <a:gd name="connsiteY185" fmla="*/ 883300 h 1498342"/>
                <a:gd name="connsiteX186" fmla="*/ 808687 w 1486472"/>
                <a:gd name="connsiteY186" fmla="*/ 894690 h 1498342"/>
                <a:gd name="connsiteX187" fmla="*/ 780212 w 1486472"/>
                <a:gd name="connsiteY187" fmla="*/ 900385 h 1498342"/>
                <a:gd name="connsiteX188" fmla="*/ 757432 w 1486472"/>
                <a:gd name="connsiteY188" fmla="*/ 911774 h 1498342"/>
                <a:gd name="connsiteX189" fmla="*/ 734652 w 1486472"/>
                <a:gd name="connsiteY189" fmla="*/ 957333 h 1498342"/>
                <a:gd name="connsiteX190" fmla="*/ 717567 w 1486472"/>
                <a:gd name="connsiteY190" fmla="*/ 1008587 h 1498342"/>
                <a:gd name="connsiteX191" fmla="*/ 711872 w 1486472"/>
                <a:gd name="connsiteY191" fmla="*/ 1025671 h 1498342"/>
                <a:gd name="connsiteX192" fmla="*/ 689092 w 1486472"/>
                <a:gd name="connsiteY192" fmla="*/ 1042756 h 1498342"/>
                <a:gd name="connsiteX193" fmla="*/ 683397 w 1486472"/>
                <a:gd name="connsiteY193" fmla="*/ 980112 h 1498342"/>
                <a:gd name="connsiteX194" fmla="*/ 666312 w 1486472"/>
                <a:gd name="connsiteY194" fmla="*/ 968723 h 1498342"/>
                <a:gd name="connsiteX195" fmla="*/ 575193 w 1486472"/>
                <a:gd name="connsiteY195" fmla="*/ 980112 h 1498342"/>
                <a:gd name="connsiteX196" fmla="*/ 563803 w 1486472"/>
                <a:gd name="connsiteY196" fmla="*/ 997197 h 1498342"/>
                <a:gd name="connsiteX197" fmla="*/ 541023 w 1486472"/>
                <a:gd name="connsiteY197" fmla="*/ 1059840 h 1498342"/>
                <a:gd name="connsiteX198" fmla="*/ 444208 w 1486472"/>
                <a:gd name="connsiteY198" fmla="*/ 1065535 h 1498342"/>
                <a:gd name="connsiteX199" fmla="*/ 438513 w 1486472"/>
                <a:gd name="connsiteY199" fmla="*/ 1111094 h 1498342"/>
                <a:gd name="connsiteX200" fmla="*/ 421428 w 1486472"/>
                <a:gd name="connsiteY200" fmla="*/ 1133873 h 1498342"/>
                <a:gd name="connsiteX201" fmla="*/ 410038 w 1486472"/>
                <a:gd name="connsiteY201" fmla="*/ 1150957 h 1498342"/>
                <a:gd name="connsiteX202" fmla="*/ 415733 w 1486472"/>
                <a:gd name="connsiteY202" fmla="*/ 1213600 h 1498342"/>
                <a:gd name="connsiteX203" fmla="*/ 432818 w 1486472"/>
                <a:gd name="connsiteY203" fmla="*/ 1219295 h 1498342"/>
                <a:gd name="connsiteX204" fmla="*/ 438513 w 1486472"/>
                <a:gd name="connsiteY204" fmla="*/ 1242075 h 1498342"/>
                <a:gd name="connsiteX205" fmla="*/ 449903 w 1486472"/>
                <a:gd name="connsiteY205" fmla="*/ 1259159 h 1498342"/>
                <a:gd name="connsiteX206" fmla="*/ 392953 w 1486472"/>
                <a:gd name="connsiteY206" fmla="*/ 1253464 h 1498342"/>
                <a:gd name="connsiteX207" fmla="*/ 387258 w 1486472"/>
                <a:gd name="connsiteY207" fmla="*/ 1179431 h 1498342"/>
                <a:gd name="connsiteX208" fmla="*/ 381563 w 1486472"/>
                <a:gd name="connsiteY208" fmla="*/ 1094009 h 1498342"/>
                <a:gd name="connsiteX209" fmla="*/ 364478 w 1486472"/>
                <a:gd name="connsiteY209" fmla="*/ 1082619 h 1498342"/>
                <a:gd name="connsiteX210" fmla="*/ 324614 w 1486472"/>
                <a:gd name="connsiteY210" fmla="*/ 1071230 h 1498342"/>
                <a:gd name="connsiteX211" fmla="*/ 301834 w 1486472"/>
                <a:gd name="connsiteY211" fmla="*/ 1076925 h 1498342"/>
                <a:gd name="connsiteX212" fmla="*/ 290444 w 1486472"/>
                <a:gd name="connsiteY212" fmla="*/ 1094009 h 1498342"/>
                <a:gd name="connsiteX213" fmla="*/ 273359 w 1486472"/>
                <a:gd name="connsiteY213" fmla="*/ 1111094 h 1498342"/>
                <a:gd name="connsiteX214" fmla="*/ 233494 w 1486472"/>
                <a:gd name="connsiteY214" fmla="*/ 1150957 h 1498342"/>
                <a:gd name="connsiteX215" fmla="*/ 239189 w 1486472"/>
                <a:gd name="connsiteY215" fmla="*/ 1173737 h 1498342"/>
                <a:gd name="connsiteX216" fmla="*/ 256274 w 1486472"/>
                <a:gd name="connsiteY216" fmla="*/ 1179431 h 1498342"/>
                <a:gd name="connsiteX217" fmla="*/ 296139 w 1486472"/>
                <a:gd name="connsiteY217" fmla="*/ 1202211 h 1498342"/>
                <a:gd name="connsiteX218" fmla="*/ 290444 w 1486472"/>
                <a:gd name="connsiteY218" fmla="*/ 1219295 h 1498342"/>
                <a:gd name="connsiteX219" fmla="*/ 256274 w 1486472"/>
                <a:gd name="connsiteY219" fmla="*/ 1242075 h 1498342"/>
                <a:gd name="connsiteX220" fmla="*/ 210714 w 1486472"/>
                <a:gd name="connsiteY220" fmla="*/ 1236380 h 1498342"/>
                <a:gd name="connsiteX221" fmla="*/ 205019 w 1486472"/>
                <a:gd name="connsiteY221" fmla="*/ 1219295 h 1498342"/>
                <a:gd name="connsiteX222" fmla="*/ 199324 w 1486472"/>
                <a:gd name="connsiteY222" fmla="*/ 1196516 h 1498342"/>
                <a:gd name="connsiteX223" fmla="*/ 170849 w 1486472"/>
                <a:gd name="connsiteY223" fmla="*/ 1190821 h 1498342"/>
                <a:gd name="connsiteX224" fmla="*/ 153764 w 1486472"/>
                <a:gd name="connsiteY224" fmla="*/ 1173737 h 1498342"/>
                <a:gd name="connsiteX225" fmla="*/ 136679 w 1486472"/>
                <a:gd name="connsiteY225" fmla="*/ 1162347 h 1498342"/>
                <a:gd name="connsiteX226" fmla="*/ 142374 w 1486472"/>
                <a:gd name="connsiteY226" fmla="*/ 1139568 h 1498342"/>
                <a:gd name="connsiteX227" fmla="*/ 182239 w 1486472"/>
                <a:gd name="connsiteY227" fmla="*/ 1122483 h 1498342"/>
                <a:gd name="connsiteX228" fmla="*/ 199324 w 1486472"/>
                <a:gd name="connsiteY228" fmla="*/ 1105399 h 1498342"/>
                <a:gd name="connsiteX229" fmla="*/ 222104 w 1486472"/>
                <a:gd name="connsiteY229" fmla="*/ 1099704 h 1498342"/>
                <a:gd name="connsiteX230" fmla="*/ 244884 w 1486472"/>
                <a:gd name="connsiteY230" fmla="*/ 1065535 h 1498342"/>
                <a:gd name="connsiteX231" fmla="*/ 256274 w 1486472"/>
                <a:gd name="connsiteY231" fmla="*/ 1048450 h 1498342"/>
                <a:gd name="connsiteX232" fmla="*/ 273359 w 1486472"/>
                <a:gd name="connsiteY232" fmla="*/ 1042756 h 1498342"/>
                <a:gd name="connsiteX233" fmla="*/ 290444 w 1486472"/>
                <a:gd name="connsiteY233" fmla="*/ 1025671 h 1498342"/>
                <a:gd name="connsiteX234" fmla="*/ 279054 w 1486472"/>
                <a:gd name="connsiteY234" fmla="*/ 991502 h 1498342"/>
                <a:gd name="connsiteX235" fmla="*/ 318919 w 1486472"/>
                <a:gd name="connsiteY235" fmla="*/ 968723 h 1498342"/>
                <a:gd name="connsiteX236" fmla="*/ 336004 w 1486472"/>
                <a:gd name="connsiteY236" fmla="*/ 980112 h 1498342"/>
                <a:gd name="connsiteX237" fmla="*/ 353088 w 1486472"/>
                <a:gd name="connsiteY237" fmla="*/ 985807 h 1498342"/>
                <a:gd name="connsiteX238" fmla="*/ 364478 w 1486472"/>
                <a:gd name="connsiteY238" fmla="*/ 1002892 h 1498342"/>
                <a:gd name="connsiteX239" fmla="*/ 529633 w 1486472"/>
                <a:gd name="connsiteY239" fmla="*/ 1019976 h 1498342"/>
                <a:gd name="connsiteX240" fmla="*/ 541023 w 1486472"/>
                <a:gd name="connsiteY240" fmla="*/ 1002892 h 1498342"/>
                <a:gd name="connsiteX241" fmla="*/ 546718 w 1486472"/>
                <a:gd name="connsiteY241" fmla="*/ 985807 h 1498342"/>
                <a:gd name="connsiteX242" fmla="*/ 563803 w 1486472"/>
                <a:gd name="connsiteY242" fmla="*/ 980112 h 1498342"/>
                <a:gd name="connsiteX243" fmla="*/ 592278 w 1486472"/>
                <a:gd name="connsiteY243" fmla="*/ 957333 h 1498342"/>
                <a:gd name="connsiteX244" fmla="*/ 626447 w 1486472"/>
                <a:gd name="connsiteY244" fmla="*/ 940249 h 1498342"/>
                <a:gd name="connsiteX245" fmla="*/ 666312 w 1486472"/>
                <a:gd name="connsiteY245" fmla="*/ 934554 h 1498342"/>
                <a:gd name="connsiteX246" fmla="*/ 672007 w 1486472"/>
                <a:gd name="connsiteY246" fmla="*/ 894690 h 1498342"/>
                <a:gd name="connsiteX247" fmla="*/ 654922 w 1486472"/>
                <a:gd name="connsiteY247" fmla="*/ 888995 h 1498342"/>
                <a:gd name="connsiteX248" fmla="*/ 677702 w 1486472"/>
                <a:gd name="connsiteY248" fmla="*/ 877605 h 1498342"/>
                <a:gd name="connsiteX249" fmla="*/ 774517 w 1486472"/>
                <a:gd name="connsiteY249" fmla="*/ 866216 h 1498342"/>
                <a:gd name="connsiteX250" fmla="*/ 808687 w 1486472"/>
                <a:gd name="connsiteY250" fmla="*/ 860521 h 1498342"/>
                <a:gd name="connsiteX251" fmla="*/ 791602 w 1486472"/>
                <a:gd name="connsiteY251" fmla="*/ 854826 h 1498342"/>
                <a:gd name="connsiteX252" fmla="*/ 751737 w 1486472"/>
                <a:gd name="connsiteY252" fmla="*/ 820657 h 1498342"/>
                <a:gd name="connsiteX253" fmla="*/ 740347 w 1486472"/>
                <a:gd name="connsiteY253" fmla="*/ 803573 h 1498342"/>
                <a:gd name="connsiteX254" fmla="*/ 700482 w 1486472"/>
                <a:gd name="connsiteY254" fmla="*/ 786488 h 1498342"/>
                <a:gd name="connsiteX255" fmla="*/ 495463 w 1486472"/>
                <a:gd name="connsiteY255" fmla="*/ 775099 h 1498342"/>
                <a:gd name="connsiteX256" fmla="*/ 410038 w 1486472"/>
                <a:gd name="connsiteY256" fmla="*/ 792183 h 1498342"/>
                <a:gd name="connsiteX257" fmla="*/ 398648 w 1486472"/>
                <a:gd name="connsiteY257" fmla="*/ 814962 h 1498342"/>
                <a:gd name="connsiteX258" fmla="*/ 353088 w 1486472"/>
                <a:gd name="connsiteY258" fmla="*/ 866216 h 1498342"/>
                <a:gd name="connsiteX259" fmla="*/ 347394 w 1486472"/>
                <a:gd name="connsiteY259" fmla="*/ 820657 h 1498342"/>
                <a:gd name="connsiteX260" fmla="*/ 233494 w 1486472"/>
                <a:gd name="connsiteY260" fmla="*/ 849131 h 1498342"/>
                <a:gd name="connsiteX261" fmla="*/ 216409 w 1486472"/>
                <a:gd name="connsiteY261" fmla="*/ 866216 h 1498342"/>
                <a:gd name="connsiteX262" fmla="*/ 210714 w 1486472"/>
                <a:gd name="connsiteY262" fmla="*/ 849131 h 1498342"/>
                <a:gd name="connsiteX263" fmla="*/ 222104 w 1486472"/>
                <a:gd name="connsiteY263" fmla="*/ 820657 h 1498342"/>
                <a:gd name="connsiteX264" fmla="*/ 205019 w 1486472"/>
                <a:gd name="connsiteY264" fmla="*/ 814962 h 1498342"/>
                <a:gd name="connsiteX265" fmla="*/ 148069 w 1486472"/>
                <a:gd name="connsiteY265" fmla="*/ 803573 h 1498342"/>
                <a:gd name="connsiteX266" fmla="*/ 119594 w 1486472"/>
                <a:gd name="connsiteY266" fmla="*/ 797878 h 1498342"/>
                <a:gd name="connsiteX267" fmla="*/ 85425 w 1486472"/>
                <a:gd name="connsiteY267" fmla="*/ 786488 h 1498342"/>
                <a:gd name="connsiteX268" fmla="*/ 11390 w 1486472"/>
                <a:gd name="connsiteY268" fmla="*/ 780793 h 1498342"/>
                <a:gd name="connsiteX269" fmla="*/ 0 w 1486472"/>
                <a:gd name="connsiteY269" fmla="*/ 763709 h 1498342"/>
                <a:gd name="connsiteX270" fmla="*/ 5695 w 1486472"/>
                <a:gd name="connsiteY270" fmla="*/ 740930 h 1498342"/>
                <a:gd name="connsiteX271" fmla="*/ 28475 w 1486472"/>
                <a:gd name="connsiteY271" fmla="*/ 735235 h 1498342"/>
                <a:gd name="connsiteX272" fmla="*/ 34170 w 1486472"/>
                <a:gd name="connsiteY272" fmla="*/ 695371 h 1498342"/>
                <a:gd name="connsiteX273" fmla="*/ 45560 w 1486472"/>
                <a:gd name="connsiteY273" fmla="*/ 712455 h 1498342"/>
                <a:gd name="connsiteX274" fmla="*/ 68340 w 1486472"/>
                <a:gd name="connsiteY274" fmla="*/ 735235 h 1498342"/>
                <a:gd name="connsiteX275" fmla="*/ 85425 w 1486472"/>
                <a:gd name="connsiteY275" fmla="*/ 740930 h 1498342"/>
                <a:gd name="connsiteX276" fmla="*/ 176544 w 1486472"/>
                <a:gd name="connsiteY276" fmla="*/ 746624 h 1498342"/>
                <a:gd name="connsiteX277" fmla="*/ 187934 w 1486472"/>
                <a:gd name="connsiteY277" fmla="*/ 763709 h 1498342"/>
                <a:gd name="connsiteX278" fmla="*/ 227799 w 1486472"/>
                <a:gd name="connsiteY278" fmla="*/ 780793 h 1498342"/>
                <a:gd name="connsiteX279" fmla="*/ 290444 w 1486472"/>
                <a:gd name="connsiteY279" fmla="*/ 786488 h 1498342"/>
                <a:gd name="connsiteX280" fmla="*/ 444208 w 1486472"/>
                <a:gd name="connsiteY280" fmla="*/ 780793 h 1498342"/>
                <a:gd name="connsiteX281" fmla="*/ 427123 w 1486472"/>
                <a:gd name="connsiteY281" fmla="*/ 775099 h 1498342"/>
                <a:gd name="connsiteX282" fmla="*/ 398648 w 1486472"/>
                <a:gd name="connsiteY282" fmla="*/ 740930 h 1498342"/>
                <a:gd name="connsiteX283" fmla="*/ 347394 w 1486472"/>
                <a:gd name="connsiteY283" fmla="*/ 723845 h 1498342"/>
                <a:gd name="connsiteX284" fmla="*/ 290444 w 1486472"/>
                <a:gd name="connsiteY284" fmla="*/ 695371 h 1498342"/>
                <a:gd name="connsiteX285" fmla="*/ 284749 w 1486472"/>
                <a:gd name="connsiteY285" fmla="*/ 678286 h 1498342"/>
                <a:gd name="connsiteX286" fmla="*/ 267664 w 1486472"/>
                <a:gd name="connsiteY286" fmla="*/ 672592 h 1498342"/>
                <a:gd name="connsiteX287" fmla="*/ 244884 w 1486472"/>
                <a:gd name="connsiteY287" fmla="*/ 655507 h 1498342"/>
                <a:gd name="connsiteX288" fmla="*/ 227799 w 1486472"/>
                <a:gd name="connsiteY288" fmla="*/ 627033 h 1498342"/>
                <a:gd name="connsiteX289" fmla="*/ 210714 w 1486472"/>
                <a:gd name="connsiteY289" fmla="*/ 604254 h 1498342"/>
                <a:gd name="connsiteX290" fmla="*/ 182239 w 1486472"/>
                <a:gd name="connsiteY290" fmla="*/ 541610 h 1498342"/>
                <a:gd name="connsiteX291" fmla="*/ 148069 w 1486472"/>
                <a:gd name="connsiteY291" fmla="*/ 581474 h 1498342"/>
                <a:gd name="connsiteX292" fmla="*/ 136679 w 1486472"/>
                <a:gd name="connsiteY292" fmla="*/ 530221 h 1498342"/>
                <a:gd name="connsiteX293" fmla="*/ 170849 w 1486472"/>
                <a:gd name="connsiteY293" fmla="*/ 484662 h 1498342"/>
                <a:gd name="connsiteX294" fmla="*/ 187934 w 1486472"/>
                <a:gd name="connsiteY294" fmla="*/ 513136 h 1498342"/>
                <a:gd name="connsiteX295" fmla="*/ 193629 w 1486472"/>
                <a:gd name="connsiteY295" fmla="*/ 535916 h 1498342"/>
                <a:gd name="connsiteX296" fmla="*/ 210714 w 1486472"/>
                <a:gd name="connsiteY296" fmla="*/ 553000 h 1498342"/>
                <a:gd name="connsiteX297" fmla="*/ 233494 w 1486472"/>
                <a:gd name="connsiteY297" fmla="*/ 598559 h 1498342"/>
                <a:gd name="connsiteX298" fmla="*/ 279054 w 1486472"/>
                <a:gd name="connsiteY298" fmla="*/ 627033 h 1498342"/>
                <a:gd name="connsiteX299" fmla="*/ 313224 w 1486472"/>
                <a:gd name="connsiteY299" fmla="*/ 649812 h 1498342"/>
                <a:gd name="connsiteX300" fmla="*/ 347394 w 1486472"/>
                <a:gd name="connsiteY300" fmla="*/ 683981 h 1498342"/>
                <a:gd name="connsiteX301" fmla="*/ 364478 w 1486472"/>
                <a:gd name="connsiteY301" fmla="*/ 712455 h 1498342"/>
                <a:gd name="connsiteX302" fmla="*/ 398648 w 1486472"/>
                <a:gd name="connsiteY302" fmla="*/ 723845 h 1498342"/>
                <a:gd name="connsiteX303" fmla="*/ 438513 w 1486472"/>
                <a:gd name="connsiteY303" fmla="*/ 712455 h 1498342"/>
                <a:gd name="connsiteX304" fmla="*/ 449903 w 1486472"/>
                <a:gd name="connsiteY304" fmla="*/ 729540 h 1498342"/>
                <a:gd name="connsiteX305" fmla="*/ 455598 w 1486472"/>
                <a:gd name="connsiteY305" fmla="*/ 746624 h 1498342"/>
                <a:gd name="connsiteX306" fmla="*/ 501158 w 1486472"/>
                <a:gd name="connsiteY306" fmla="*/ 752319 h 1498342"/>
                <a:gd name="connsiteX307" fmla="*/ 620752 w 1486472"/>
                <a:gd name="connsiteY307" fmla="*/ 763709 h 1498342"/>
                <a:gd name="connsiteX308" fmla="*/ 649227 w 1486472"/>
                <a:gd name="connsiteY308" fmla="*/ 752319 h 1498342"/>
                <a:gd name="connsiteX309" fmla="*/ 597973 w 1486472"/>
                <a:gd name="connsiteY309" fmla="*/ 723845 h 1498342"/>
                <a:gd name="connsiteX310" fmla="*/ 575193 w 1486472"/>
                <a:gd name="connsiteY310" fmla="*/ 706761 h 1498342"/>
                <a:gd name="connsiteX311" fmla="*/ 569498 w 1486472"/>
                <a:gd name="connsiteY311" fmla="*/ 689676 h 1498342"/>
                <a:gd name="connsiteX312" fmla="*/ 552413 w 1486472"/>
                <a:gd name="connsiteY312" fmla="*/ 678286 h 1498342"/>
                <a:gd name="connsiteX313" fmla="*/ 518243 w 1486472"/>
                <a:gd name="connsiteY313" fmla="*/ 644117 h 1498342"/>
                <a:gd name="connsiteX314" fmla="*/ 501158 w 1486472"/>
                <a:gd name="connsiteY314" fmla="*/ 627033 h 1498342"/>
                <a:gd name="connsiteX315" fmla="*/ 478378 w 1486472"/>
                <a:gd name="connsiteY315" fmla="*/ 615643 h 1498342"/>
                <a:gd name="connsiteX316" fmla="*/ 461293 w 1486472"/>
                <a:gd name="connsiteY316" fmla="*/ 609948 h 1498342"/>
                <a:gd name="connsiteX317" fmla="*/ 427123 w 1486472"/>
                <a:gd name="connsiteY317" fmla="*/ 581474 h 1498342"/>
                <a:gd name="connsiteX318" fmla="*/ 421428 w 1486472"/>
                <a:gd name="connsiteY318" fmla="*/ 558695 h 1498342"/>
                <a:gd name="connsiteX319" fmla="*/ 404343 w 1486472"/>
                <a:gd name="connsiteY319" fmla="*/ 553000 h 1498342"/>
                <a:gd name="connsiteX320" fmla="*/ 387258 w 1486472"/>
                <a:gd name="connsiteY320" fmla="*/ 541610 h 1498342"/>
                <a:gd name="connsiteX321" fmla="*/ 375868 w 1486472"/>
                <a:gd name="connsiteY321" fmla="*/ 524526 h 1498342"/>
                <a:gd name="connsiteX322" fmla="*/ 358783 w 1486472"/>
                <a:gd name="connsiteY322" fmla="*/ 518831 h 1498342"/>
                <a:gd name="connsiteX323" fmla="*/ 353088 w 1486472"/>
                <a:gd name="connsiteY323" fmla="*/ 461883 h 1498342"/>
                <a:gd name="connsiteX324" fmla="*/ 347394 w 1486472"/>
                <a:gd name="connsiteY324" fmla="*/ 444798 h 1498342"/>
                <a:gd name="connsiteX325" fmla="*/ 341699 w 1486472"/>
                <a:gd name="connsiteY325" fmla="*/ 422019 h 1498342"/>
                <a:gd name="connsiteX326" fmla="*/ 324614 w 1486472"/>
                <a:gd name="connsiteY326" fmla="*/ 416324 h 1498342"/>
                <a:gd name="connsiteX327" fmla="*/ 239189 w 1486472"/>
                <a:gd name="connsiteY327" fmla="*/ 416324 h 1498342"/>
                <a:gd name="connsiteX328" fmla="*/ 216409 w 1486472"/>
                <a:gd name="connsiteY328" fmla="*/ 404935 h 1498342"/>
                <a:gd name="connsiteX329" fmla="*/ 199324 w 1486472"/>
                <a:gd name="connsiteY329" fmla="*/ 399240 h 1498342"/>
                <a:gd name="connsiteX330" fmla="*/ 193629 w 1486472"/>
                <a:gd name="connsiteY330" fmla="*/ 382155 h 1498342"/>
                <a:gd name="connsiteX331" fmla="*/ 267664 w 1486472"/>
                <a:gd name="connsiteY331" fmla="*/ 370766 h 1498342"/>
                <a:gd name="connsiteX332" fmla="*/ 284749 w 1486472"/>
                <a:gd name="connsiteY332" fmla="*/ 359376 h 1498342"/>
                <a:gd name="connsiteX333" fmla="*/ 313224 w 1486472"/>
                <a:gd name="connsiteY333" fmla="*/ 325207 h 1498342"/>
                <a:gd name="connsiteX334" fmla="*/ 324614 w 1486472"/>
                <a:gd name="connsiteY334" fmla="*/ 359376 h 1498342"/>
                <a:gd name="connsiteX335" fmla="*/ 330309 w 1486472"/>
                <a:gd name="connsiteY335" fmla="*/ 387850 h 1498342"/>
                <a:gd name="connsiteX336" fmla="*/ 353088 w 1486472"/>
                <a:gd name="connsiteY336" fmla="*/ 422019 h 1498342"/>
                <a:gd name="connsiteX337" fmla="*/ 364478 w 1486472"/>
                <a:gd name="connsiteY337" fmla="*/ 473272 h 1498342"/>
                <a:gd name="connsiteX338" fmla="*/ 375868 w 1486472"/>
                <a:gd name="connsiteY338" fmla="*/ 507441 h 1498342"/>
                <a:gd name="connsiteX339" fmla="*/ 421428 w 1486472"/>
                <a:gd name="connsiteY339" fmla="*/ 535916 h 1498342"/>
                <a:gd name="connsiteX340" fmla="*/ 466988 w 1486472"/>
                <a:gd name="connsiteY340" fmla="*/ 564390 h 1498342"/>
                <a:gd name="connsiteX341" fmla="*/ 455598 w 1486472"/>
                <a:gd name="connsiteY341" fmla="*/ 518831 h 1498342"/>
                <a:gd name="connsiteX342" fmla="*/ 444208 w 1486472"/>
                <a:gd name="connsiteY342" fmla="*/ 501747 h 1498342"/>
                <a:gd name="connsiteX343" fmla="*/ 449903 w 1486472"/>
                <a:gd name="connsiteY343" fmla="*/ 427714 h 1498342"/>
                <a:gd name="connsiteX344" fmla="*/ 438513 w 1486472"/>
                <a:gd name="connsiteY344" fmla="*/ 370766 h 1498342"/>
                <a:gd name="connsiteX345" fmla="*/ 427123 w 1486472"/>
                <a:gd name="connsiteY345" fmla="*/ 302428 h 1498342"/>
                <a:gd name="connsiteX346" fmla="*/ 421428 w 1486472"/>
                <a:gd name="connsiteY346" fmla="*/ 279648 h 1498342"/>
                <a:gd name="connsiteX347" fmla="*/ 410038 w 1486472"/>
                <a:gd name="connsiteY347" fmla="*/ 256869 h 1498342"/>
                <a:gd name="connsiteX348" fmla="*/ 404343 w 1486472"/>
                <a:gd name="connsiteY348" fmla="*/ 222700 h 1498342"/>
                <a:gd name="connsiteX349" fmla="*/ 387258 w 1486472"/>
                <a:gd name="connsiteY349" fmla="*/ 234090 h 1498342"/>
                <a:gd name="connsiteX350" fmla="*/ 421428 w 1486472"/>
                <a:gd name="connsiteY350" fmla="*/ 262564 h 1498342"/>
                <a:gd name="connsiteX351" fmla="*/ 449903 w 1486472"/>
                <a:gd name="connsiteY351" fmla="*/ 256869 h 1498342"/>
                <a:gd name="connsiteX352" fmla="*/ 512548 w 1486472"/>
                <a:gd name="connsiteY352" fmla="*/ 199921 h 1498342"/>
                <a:gd name="connsiteX353" fmla="*/ 518243 w 1486472"/>
                <a:gd name="connsiteY353" fmla="*/ 222700 h 1498342"/>
                <a:gd name="connsiteX354" fmla="*/ 523938 w 1486472"/>
                <a:gd name="connsiteY354" fmla="*/ 239784 h 1498342"/>
                <a:gd name="connsiteX355" fmla="*/ 506853 w 1486472"/>
                <a:gd name="connsiteY355" fmla="*/ 256869 h 1498342"/>
                <a:gd name="connsiteX356" fmla="*/ 472683 w 1486472"/>
                <a:gd name="connsiteY356" fmla="*/ 291038 h 1498342"/>
                <a:gd name="connsiteX357" fmla="*/ 506853 w 1486472"/>
                <a:gd name="connsiteY357" fmla="*/ 313817 h 1498342"/>
                <a:gd name="connsiteX358" fmla="*/ 523938 w 1486472"/>
                <a:gd name="connsiteY358" fmla="*/ 330902 h 1498342"/>
                <a:gd name="connsiteX359" fmla="*/ 569498 w 1486472"/>
                <a:gd name="connsiteY359" fmla="*/ 347986 h 1498342"/>
                <a:gd name="connsiteX360" fmla="*/ 546718 w 1486472"/>
                <a:gd name="connsiteY360" fmla="*/ 404935 h 1498342"/>
                <a:gd name="connsiteX361" fmla="*/ 518243 w 1486472"/>
                <a:gd name="connsiteY361" fmla="*/ 422019 h 1498342"/>
                <a:gd name="connsiteX362" fmla="*/ 501158 w 1486472"/>
                <a:gd name="connsiteY362" fmla="*/ 456188 h 1498342"/>
                <a:gd name="connsiteX363" fmla="*/ 489768 w 1486472"/>
                <a:gd name="connsiteY363" fmla="*/ 473272 h 1498342"/>
                <a:gd name="connsiteX364" fmla="*/ 495463 w 1486472"/>
                <a:gd name="connsiteY364" fmla="*/ 524526 h 1498342"/>
                <a:gd name="connsiteX365" fmla="*/ 501158 w 1486472"/>
                <a:gd name="connsiteY365" fmla="*/ 541610 h 1498342"/>
                <a:gd name="connsiteX366" fmla="*/ 518243 w 1486472"/>
                <a:gd name="connsiteY366" fmla="*/ 558695 h 1498342"/>
                <a:gd name="connsiteX367" fmla="*/ 541023 w 1486472"/>
                <a:gd name="connsiteY367" fmla="*/ 564390 h 1498342"/>
                <a:gd name="connsiteX368" fmla="*/ 563803 w 1486472"/>
                <a:gd name="connsiteY368" fmla="*/ 598559 h 1498342"/>
                <a:gd name="connsiteX369" fmla="*/ 580888 w 1486472"/>
                <a:gd name="connsiteY369" fmla="*/ 638423 h 1498342"/>
                <a:gd name="connsiteX370" fmla="*/ 597973 w 1486472"/>
                <a:gd name="connsiteY370" fmla="*/ 644117 h 1498342"/>
                <a:gd name="connsiteX371" fmla="*/ 615058 w 1486472"/>
                <a:gd name="connsiteY371" fmla="*/ 644117 h 1498342"/>
                <a:gd name="connsiteX372" fmla="*/ 603668 w 1486472"/>
                <a:gd name="connsiteY372" fmla="*/ 564390 h 1498342"/>
                <a:gd name="connsiteX373" fmla="*/ 592278 w 1486472"/>
                <a:gd name="connsiteY373" fmla="*/ 541610 h 1498342"/>
                <a:gd name="connsiteX374" fmla="*/ 586583 w 1486472"/>
                <a:gd name="connsiteY374" fmla="*/ 518831 h 1498342"/>
                <a:gd name="connsiteX375" fmla="*/ 580888 w 1486472"/>
                <a:gd name="connsiteY375" fmla="*/ 473272 h 1498342"/>
                <a:gd name="connsiteX376" fmla="*/ 615058 w 1486472"/>
                <a:gd name="connsiteY376" fmla="*/ 484662 h 1498342"/>
                <a:gd name="connsiteX377" fmla="*/ 637837 w 1486472"/>
                <a:gd name="connsiteY377" fmla="*/ 478967 h 1498342"/>
                <a:gd name="connsiteX378" fmla="*/ 626447 w 1486472"/>
                <a:gd name="connsiteY378" fmla="*/ 461883 h 1498342"/>
                <a:gd name="connsiteX379" fmla="*/ 592278 w 1486472"/>
                <a:gd name="connsiteY379" fmla="*/ 444798 h 1498342"/>
                <a:gd name="connsiteX380" fmla="*/ 586583 w 1486472"/>
                <a:gd name="connsiteY380" fmla="*/ 427714 h 1498342"/>
                <a:gd name="connsiteX381" fmla="*/ 632142 w 1486472"/>
                <a:gd name="connsiteY381" fmla="*/ 387850 h 1498342"/>
                <a:gd name="connsiteX382" fmla="*/ 626447 w 1486472"/>
                <a:gd name="connsiteY382" fmla="*/ 370766 h 1498342"/>
                <a:gd name="connsiteX383" fmla="*/ 632142 w 1486472"/>
                <a:gd name="connsiteY383" fmla="*/ 427714 h 1498342"/>
                <a:gd name="connsiteX384" fmla="*/ 654922 w 1486472"/>
                <a:gd name="connsiteY384" fmla="*/ 433409 h 1498342"/>
                <a:gd name="connsiteX385" fmla="*/ 677702 w 1486472"/>
                <a:gd name="connsiteY385" fmla="*/ 507441 h 1498342"/>
                <a:gd name="connsiteX386" fmla="*/ 694787 w 1486472"/>
                <a:gd name="connsiteY386" fmla="*/ 518831 h 1498342"/>
                <a:gd name="connsiteX387" fmla="*/ 683397 w 1486472"/>
                <a:gd name="connsiteY387" fmla="*/ 541610 h 1498342"/>
                <a:gd name="connsiteX388" fmla="*/ 700482 w 1486472"/>
                <a:gd name="connsiteY388" fmla="*/ 615643 h 1498342"/>
                <a:gd name="connsiteX389" fmla="*/ 711872 w 1486472"/>
                <a:gd name="connsiteY389" fmla="*/ 632728 h 1498342"/>
                <a:gd name="connsiteX390" fmla="*/ 717567 w 1486472"/>
                <a:gd name="connsiteY390" fmla="*/ 649812 h 1498342"/>
                <a:gd name="connsiteX391" fmla="*/ 740347 w 1486472"/>
                <a:gd name="connsiteY391" fmla="*/ 655507 h 1498342"/>
                <a:gd name="connsiteX392" fmla="*/ 757432 w 1486472"/>
                <a:gd name="connsiteY392" fmla="*/ 661202 h 1498342"/>
                <a:gd name="connsiteX393" fmla="*/ 808687 w 1486472"/>
                <a:gd name="connsiteY393" fmla="*/ 683981 h 1498342"/>
                <a:gd name="connsiteX394" fmla="*/ 820077 w 1486472"/>
                <a:gd name="connsiteY394" fmla="*/ 706761 h 1498342"/>
                <a:gd name="connsiteX395" fmla="*/ 859942 w 1486472"/>
                <a:gd name="connsiteY395" fmla="*/ 723845 h 1498342"/>
                <a:gd name="connsiteX396" fmla="*/ 842857 w 1486472"/>
                <a:gd name="connsiteY396" fmla="*/ 735235 h 1498342"/>
                <a:gd name="connsiteX397" fmla="*/ 825772 w 1486472"/>
                <a:gd name="connsiteY397" fmla="*/ 723845 h 1498342"/>
                <a:gd name="connsiteX398" fmla="*/ 797297 w 1486472"/>
                <a:gd name="connsiteY398" fmla="*/ 695371 h 1498342"/>
                <a:gd name="connsiteX399" fmla="*/ 763127 w 1486472"/>
                <a:gd name="connsiteY399" fmla="*/ 689676 h 1498342"/>
                <a:gd name="connsiteX400" fmla="*/ 700482 w 1486472"/>
                <a:gd name="connsiteY400" fmla="*/ 666897 h 1498342"/>
                <a:gd name="connsiteX401" fmla="*/ 677702 w 1486472"/>
                <a:gd name="connsiteY401" fmla="*/ 649812 h 1498342"/>
                <a:gd name="connsiteX402" fmla="*/ 672007 w 1486472"/>
                <a:gd name="connsiteY402" fmla="*/ 558695 h 1498342"/>
                <a:gd name="connsiteX403" fmla="*/ 637837 w 1486472"/>
                <a:gd name="connsiteY403" fmla="*/ 535916 h 1498342"/>
                <a:gd name="connsiteX404" fmla="*/ 558108 w 1486472"/>
                <a:gd name="connsiteY404" fmla="*/ 564390 h 1498342"/>
                <a:gd name="connsiteX405" fmla="*/ 580888 w 1486472"/>
                <a:gd name="connsiteY405" fmla="*/ 609948 h 1498342"/>
                <a:gd name="connsiteX406" fmla="*/ 615058 w 1486472"/>
                <a:gd name="connsiteY406" fmla="*/ 632728 h 1498342"/>
                <a:gd name="connsiteX407" fmla="*/ 632142 w 1486472"/>
                <a:gd name="connsiteY407" fmla="*/ 672592 h 1498342"/>
                <a:gd name="connsiteX408" fmla="*/ 643532 w 1486472"/>
                <a:gd name="connsiteY408" fmla="*/ 706761 h 1498342"/>
                <a:gd name="connsiteX409" fmla="*/ 700482 w 1486472"/>
                <a:gd name="connsiteY409" fmla="*/ 712455 h 1498342"/>
                <a:gd name="connsiteX410" fmla="*/ 751737 w 1486472"/>
                <a:gd name="connsiteY410" fmla="*/ 712455 h 1498342"/>
                <a:gd name="connsiteX411" fmla="*/ 768822 w 1486472"/>
                <a:gd name="connsiteY411" fmla="*/ 786488 h 1498342"/>
                <a:gd name="connsiteX412" fmla="*/ 785907 w 1486472"/>
                <a:gd name="connsiteY412" fmla="*/ 797878 h 1498342"/>
                <a:gd name="connsiteX413" fmla="*/ 825772 w 1486472"/>
                <a:gd name="connsiteY413" fmla="*/ 792183 h 1498342"/>
                <a:gd name="connsiteX414" fmla="*/ 882722 w 1486472"/>
                <a:gd name="connsiteY414" fmla="*/ 786488 h 1498342"/>
                <a:gd name="connsiteX415" fmla="*/ 911196 w 1486472"/>
                <a:gd name="connsiteY415" fmla="*/ 769404 h 1498342"/>
                <a:gd name="connsiteX416" fmla="*/ 928281 w 1486472"/>
                <a:gd name="connsiteY416" fmla="*/ 763709 h 1498342"/>
                <a:gd name="connsiteX417" fmla="*/ 916891 w 1486472"/>
                <a:gd name="connsiteY417" fmla="*/ 701066 h 1498342"/>
                <a:gd name="connsiteX418" fmla="*/ 905501 w 1486472"/>
                <a:gd name="connsiteY418" fmla="*/ 678286 h 1498342"/>
                <a:gd name="connsiteX419" fmla="*/ 888416 w 1486472"/>
                <a:gd name="connsiteY419" fmla="*/ 672592 h 1498342"/>
                <a:gd name="connsiteX420" fmla="*/ 888416 w 1486472"/>
                <a:gd name="connsiteY420" fmla="*/ 632728 h 1498342"/>
                <a:gd name="connsiteX421" fmla="*/ 882722 w 1486472"/>
                <a:gd name="connsiteY421" fmla="*/ 592864 h 1498342"/>
                <a:gd name="connsiteX422" fmla="*/ 865637 w 1486472"/>
                <a:gd name="connsiteY422" fmla="*/ 587169 h 1498342"/>
                <a:gd name="connsiteX423" fmla="*/ 842857 w 1486472"/>
                <a:gd name="connsiteY423" fmla="*/ 581474 h 1498342"/>
                <a:gd name="connsiteX424" fmla="*/ 808687 w 1486472"/>
                <a:gd name="connsiteY424" fmla="*/ 564390 h 1498342"/>
                <a:gd name="connsiteX425" fmla="*/ 802992 w 1486472"/>
                <a:gd name="connsiteY425" fmla="*/ 581474 h 1498342"/>
                <a:gd name="connsiteX426" fmla="*/ 791602 w 1486472"/>
                <a:gd name="connsiteY426" fmla="*/ 598559 h 1498342"/>
                <a:gd name="connsiteX427" fmla="*/ 774517 w 1486472"/>
                <a:gd name="connsiteY427" fmla="*/ 592864 h 1498342"/>
                <a:gd name="connsiteX428" fmla="*/ 797297 w 1486472"/>
                <a:gd name="connsiteY428" fmla="*/ 530221 h 1498342"/>
                <a:gd name="connsiteX429" fmla="*/ 774517 w 1486472"/>
                <a:gd name="connsiteY429" fmla="*/ 518831 h 1498342"/>
                <a:gd name="connsiteX430" fmla="*/ 751737 w 1486472"/>
                <a:gd name="connsiteY430" fmla="*/ 496052 h 1498342"/>
                <a:gd name="connsiteX431" fmla="*/ 740347 w 1486472"/>
                <a:gd name="connsiteY431" fmla="*/ 456188 h 1498342"/>
                <a:gd name="connsiteX432" fmla="*/ 797297 w 1486472"/>
                <a:gd name="connsiteY432" fmla="*/ 427714 h 1498342"/>
                <a:gd name="connsiteX433" fmla="*/ 780212 w 1486472"/>
                <a:gd name="connsiteY433" fmla="*/ 433409 h 1498342"/>
                <a:gd name="connsiteX434" fmla="*/ 791602 w 1486472"/>
                <a:gd name="connsiteY434" fmla="*/ 456188 h 1498342"/>
                <a:gd name="connsiteX435" fmla="*/ 797297 w 1486472"/>
                <a:gd name="connsiteY435" fmla="*/ 473272 h 1498342"/>
                <a:gd name="connsiteX436" fmla="*/ 814382 w 1486472"/>
                <a:gd name="connsiteY436" fmla="*/ 484662 h 1498342"/>
                <a:gd name="connsiteX437" fmla="*/ 825772 w 1486472"/>
                <a:gd name="connsiteY437" fmla="*/ 501747 h 1498342"/>
                <a:gd name="connsiteX438" fmla="*/ 854247 w 1486472"/>
                <a:gd name="connsiteY438" fmla="*/ 518831 h 1498342"/>
                <a:gd name="connsiteX439" fmla="*/ 871332 w 1486472"/>
                <a:gd name="connsiteY439" fmla="*/ 530221 h 1498342"/>
                <a:gd name="connsiteX440" fmla="*/ 905501 w 1486472"/>
                <a:gd name="connsiteY440" fmla="*/ 553000 h 1498342"/>
                <a:gd name="connsiteX441" fmla="*/ 916891 w 1486472"/>
                <a:gd name="connsiteY441" fmla="*/ 496052 h 1498342"/>
                <a:gd name="connsiteX442" fmla="*/ 922586 w 1486472"/>
                <a:gd name="connsiteY442" fmla="*/ 467578 h 1498342"/>
                <a:gd name="connsiteX443" fmla="*/ 905501 w 1486472"/>
                <a:gd name="connsiteY443" fmla="*/ 456188 h 1498342"/>
                <a:gd name="connsiteX444" fmla="*/ 877027 w 1486472"/>
                <a:gd name="connsiteY444" fmla="*/ 410629 h 1498342"/>
                <a:gd name="connsiteX445" fmla="*/ 865637 w 1486472"/>
                <a:gd name="connsiteY445" fmla="*/ 393545 h 1498342"/>
                <a:gd name="connsiteX446" fmla="*/ 854247 w 1486472"/>
                <a:gd name="connsiteY446" fmla="*/ 370766 h 1498342"/>
                <a:gd name="connsiteX447" fmla="*/ 825772 w 1486472"/>
                <a:gd name="connsiteY447" fmla="*/ 336597 h 1498342"/>
                <a:gd name="connsiteX448" fmla="*/ 814382 w 1486472"/>
                <a:gd name="connsiteY448" fmla="*/ 308122 h 1498342"/>
                <a:gd name="connsiteX449" fmla="*/ 797297 w 1486472"/>
                <a:gd name="connsiteY449" fmla="*/ 291038 h 1498342"/>
                <a:gd name="connsiteX450" fmla="*/ 763127 w 1486472"/>
                <a:gd name="connsiteY450" fmla="*/ 268259 h 1498342"/>
                <a:gd name="connsiteX451" fmla="*/ 746042 w 1486472"/>
                <a:gd name="connsiteY451" fmla="*/ 273953 h 1498342"/>
                <a:gd name="connsiteX452" fmla="*/ 751737 w 1486472"/>
                <a:gd name="connsiteY452" fmla="*/ 313817 h 1498342"/>
                <a:gd name="connsiteX453" fmla="*/ 746042 w 1486472"/>
                <a:gd name="connsiteY453" fmla="*/ 330902 h 1498342"/>
                <a:gd name="connsiteX454" fmla="*/ 728957 w 1486472"/>
                <a:gd name="connsiteY454" fmla="*/ 325207 h 1498342"/>
                <a:gd name="connsiteX455" fmla="*/ 711872 w 1486472"/>
                <a:gd name="connsiteY455" fmla="*/ 308122 h 1498342"/>
                <a:gd name="connsiteX456" fmla="*/ 717567 w 1486472"/>
                <a:gd name="connsiteY456" fmla="*/ 291038 h 1498342"/>
                <a:gd name="connsiteX457" fmla="*/ 751737 w 1486472"/>
                <a:gd name="connsiteY457" fmla="*/ 273953 h 1498342"/>
                <a:gd name="connsiteX458" fmla="*/ 763127 w 1486472"/>
                <a:gd name="connsiteY458" fmla="*/ 256869 h 1498342"/>
                <a:gd name="connsiteX459" fmla="*/ 734652 w 1486472"/>
                <a:gd name="connsiteY459" fmla="*/ 245479 h 1498342"/>
                <a:gd name="connsiteX460" fmla="*/ 706177 w 1486472"/>
                <a:gd name="connsiteY460" fmla="*/ 217005 h 1498342"/>
                <a:gd name="connsiteX461" fmla="*/ 666312 w 1486472"/>
                <a:gd name="connsiteY461" fmla="*/ 194226 h 1498342"/>
                <a:gd name="connsiteX462" fmla="*/ 654922 w 1486472"/>
                <a:gd name="connsiteY462" fmla="*/ 177141 h 1498342"/>
                <a:gd name="connsiteX463" fmla="*/ 672007 w 1486472"/>
                <a:gd name="connsiteY463" fmla="*/ 165752 h 1498342"/>
                <a:gd name="connsiteX464" fmla="*/ 700482 w 1486472"/>
                <a:gd name="connsiteY464" fmla="*/ 142972 h 1498342"/>
                <a:gd name="connsiteX465" fmla="*/ 683397 w 1486472"/>
                <a:gd name="connsiteY465" fmla="*/ 137277 h 1498342"/>
                <a:gd name="connsiteX466" fmla="*/ 700482 w 1486472"/>
                <a:gd name="connsiteY466" fmla="*/ 148667 h 1498342"/>
                <a:gd name="connsiteX467" fmla="*/ 723262 w 1486472"/>
                <a:gd name="connsiteY467" fmla="*/ 137277 h 1498342"/>
                <a:gd name="connsiteX468" fmla="*/ 711872 w 1486472"/>
                <a:gd name="connsiteY468" fmla="*/ 120193 h 1498342"/>
                <a:gd name="connsiteX469" fmla="*/ 689092 w 1486472"/>
                <a:gd name="connsiteY469" fmla="*/ 114498 h 1498342"/>
                <a:gd name="connsiteX470" fmla="*/ 672007 w 1486472"/>
                <a:gd name="connsiteY470" fmla="*/ 91719 h 1498342"/>
                <a:gd name="connsiteX471" fmla="*/ 706177 w 1486472"/>
                <a:gd name="connsiteY471" fmla="*/ 103108 h 1498342"/>
                <a:gd name="connsiteX472" fmla="*/ 723262 w 1486472"/>
                <a:gd name="connsiteY472" fmla="*/ 125888 h 1498342"/>
                <a:gd name="connsiteX473" fmla="*/ 763127 w 1486472"/>
                <a:gd name="connsiteY473" fmla="*/ 91719 h 1498342"/>
                <a:gd name="connsiteX474" fmla="*/ 757432 w 1486472"/>
                <a:gd name="connsiteY474" fmla="*/ 68939 h 1498342"/>
                <a:gd name="connsiteX475" fmla="*/ 734652 w 1486472"/>
                <a:gd name="connsiteY475" fmla="*/ 51855 h 1498342"/>
                <a:gd name="connsiteX476" fmla="*/ 780212 w 1486472"/>
                <a:gd name="connsiteY476" fmla="*/ 29076 h 1498342"/>
                <a:gd name="connsiteX477" fmla="*/ 768822 w 1486472"/>
                <a:gd name="connsiteY477" fmla="*/ 34771 h 1498342"/>
                <a:gd name="connsiteX478" fmla="*/ 757432 w 1486472"/>
                <a:gd name="connsiteY478" fmla="*/ 114498 h 1498342"/>
                <a:gd name="connsiteX479" fmla="*/ 746042 w 1486472"/>
                <a:gd name="connsiteY479" fmla="*/ 131583 h 1498342"/>
                <a:gd name="connsiteX480" fmla="*/ 740347 w 1486472"/>
                <a:gd name="connsiteY480" fmla="*/ 177141 h 1498342"/>
                <a:gd name="connsiteX481" fmla="*/ 797297 w 1486472"/>
                <a:gd name="connsiteY481" fmla="*/ 211310 h 1498342"/>
                <a:gd name="connsiteX482" fmla="*/ 825772 w 1486472"/>
                <a:gd name="connsiteY482" fmla="*/ 228395 h 1498342"/>
                <a:gd name="connsiteX483" fmla="*/ 842857 w 1486472"/>
                <a:gd name="connsiteY483" fmla="*/ 234090 h 1498342"/>
                <a:gd name="connsiteX484" fmla="*/ 865637 w 1486472"/>
                <a:gd name="connsiteY484" fmla="*/ 256869 h 1498342"/>
                <a:gd name="connsiteX485" fmla="*/ 871332 w 1486472"/>
                <a:gd name="connsiteY485" fmla="*/ 279648 h 1498342"/>
                <a:gd name="connsiteX486" fmla="*/ 899806 w 1486472"/>
                <a:gd name="connsiteY486" fmla="*/ 308122 h 1498342"/>
                <a:gd name="connsiteX487" fmla="*/ 922586 w 1486472"/>
                <a:gd name="connsiteY487" fmla="*/ 302428 h 1498342"/>
                <a:gd name="connsiteX488" fmla="*/ 916891 w 1486472"/>
                <a:gd name="connsiteY488" fmla="*/ 268259 h 1498342"/>
                <a:gd name="connsiteX489" fmla="*/ 911196 w 1486472"/>
                <a:gd name="connsiteY489" fmla="*/ 239784 h 1498342"/>
                <a:gd name="connsiteX490" fmla="*/ 928281 w 1486472"/>
                <a:gd name="connsiteY490" fmla="*/ 125888 h 1498342"/>
                <a:gd name="connsiteX491" fmla="*/ 939671 w 1486472"/>
                <a:gd name="connsiteY491" fmla="*/ 97414 h 1498342"/>
                <a:gd name="connsiteX492" fmla="*/ 905501 w 1486472"/>
                <a:gd name="connsiteY492" fmla="*/ 29076 h 1498342"/>
                <a:gd name="connsiteX493" fmla="*/ 922586 w 1486472"/>
                <a:gd name="connsiteY493" fmla="*/ 17686 h 1498342"/>
                <a:gd name="connsiteX494" fmla="*/ 933976 w 1486472"/>
                <a:gd name="connsiteY494" fmla="*/ 602 h 1498342"/>
                <a:gd name="connsiteX495" fmla="*/ 939671 w 1486472"/>
                <a:gd name="connsiteY495" fmla="*/ 29076 h 1498342"/>
                <a:gd name="connsiteX496" fmla="*/ 945366 w 1486472"/>
                <a:gd name="connsiteY496" fmla="*/ 68939 h 1498342"/>
                <a:gd name="connsiteX497" fmla="*/ 973841 w 1486472"/>
                <a:gd name="connsiteY497" fmla="*/ 63245 h 1498342"/>
                <a:gd name="connsiteX498" fmla="*/ 996621 w 1486472"/>
                <a:gd name="connsiteY498" fmla="*/ 23381 h 1498342"/>
                <a:gd name="connsiteX499" fmla="*/ 973841 w 1486472"/>
                <a:gd name="connsiteY499" fmla="*/ 40465 h 1498342"/>
                <a:gd name="connsiteX500" fmla="*/ 956756 w 1486472"/>
                <a:gd name="connsiteY500" fmla="*/ 74634 h 1498342"/>
                <a:gd name="connsiteX501" fmla="*/ 956756 w 1486472"/>
                <a:gd name="connsiteY501" fmla="*/ 211310 h 1498342"/>
                <a:gd name="connsiteX502" fmla="*/ 962451 w 1486472"/>
                <a:gd name="connsiteY502" fmla="*/ 404935 h 1498342"/>
                <a:gd name="connsiteX503" fmla="*/ 1036486 w 1486472"/>
                <a:gd name="connsiteY503" fmla="*/ 393545 h 1498342"/>
                <a:gd name="connsiteX504" fmla="*/ 1042181 w 1486472"/>
                <a:gd name="connsiteY504" fmla="*/ 359376 h 1498342"/>
                <a:gd name="connsiteX505" fmla="*/ 1053571 w 1486472"/>
                <a:gd name="connsiteY505" fmla="*/ 325207 h 1498342"/>
                <a:gd name="connsiteX506" fmla="*/ 1059266 w 1486472"/>
                <a:gd name="connsiteY506" fmla="*/ 302428 h 1498342"/>
                <a:gd name="connsiteX507" fmla="*/ 1076351 w 1486472"/>
                <a:gd name="connsiteY507" fmla="*/ 268259 h 1498342"/>
                <a:gd name="connsiteX508" fmla="*/ 1082046 w 1486472"/>
                <a:gd name="connsiteY508" fmla="*/ 234090 h 1498342"/>
                <a:gd name="connsiteX509" fmla="*/ 1116216 w 1486472"/>
                <a:gd name="connsiteY509" fmla="*/ 211310 h 1498342"/>
                <a:gd name="connsiteX510" fmla="*/ 1127606 w 1486472"/>
                <a:gd name="connsiteY510" fmla="*/ 194226 h 1498342"/>
                <a:gd name="connsiteX511" fmla="*/ 1110521 w 1486472"/>
                <a:gd name="connsiteY511" fmla="*/ 188531 h 1498342"/>
                <a:gd name="connsiteX512" fmla="*/ 1116216 w 1486472"/>
                <a:gd name="connsiteY512" fmla="*/ 148667 h 1498342"/>
                <a:gd name="connsiteX513" fmla="*/ 1121911 w 1486472"/>
                <a:gd name="connsiteY513" fmla="*/ 97414 h 1498342"/>
                <a:gd name="connsiteX514" fmla="*/ 1184555 w 1486472"/>
                <a:gd name="connsiteY514" fmla="*/ 114498 h 1498342"/>
                <a:gd name="connsiteX515" fmla="*/ 1201640 w 1486472"/>
                <a:gd name="connsiteY515" fmla="*/ 137277 h 1498342"/>
                <a:gd name="connsiteX516" fmla="*/ 1207335 w 1486472"/>
                <a:gd name="connsiteY516" fmla="*/ 171446 h 1498342"/>
                <a:gd name="connsiteX517" fmla="*/ 1195945 w 1486472"/>
                <a:gd name="connsiteY517" fmla="*/ 188531 h 1498342"/>
                <a:gd name="connsiteX518" fmla="*/ 1156080 w 1486472"/>
                <a:gd name="connsiteY518" fmla="*/ 222700 h 1498342"/>
                <a:gd name="connsiteX519" fmla="*/ 1144691 w 1486472"/>
                <a:gd name="connsiteY519" fmla="*/ 245479 h 1498342"/>
                <a:gd name="connsiteX520" fmla="*/ 1110521 w 1486472"/>
                <a:gd name="connsiteY520" fmla="*/ 302428 h 1498342"/>
                <a:gd name="connsiteX521" fmla="*/ 1087741 w 1486472"/>
                <a:gd name="connsiteY521" fmla="*/ 365071 h 1498342"/>
                <a:gd name="connsiteX522" fmla="*/ 1076351 w 1486472"/>
                <a:gd name="connsiteY522" fmla="*/ 387850 h 1498342"/>
                <a:gd name="connsiteX523" fmla="*/ 1013706 w 1486472"/>
                <a:gd name="connsiteY523" fmla="*/ 439103 h 1498342"/>
                <a:gd name="connsiteX524" fmla="*/ 996621 w 1486472"/>
                <a:gd name="connsiteY524" fmla="*/ 444798 h 1498342"/>
                <a:gd name="connsiteX525" fmla="*/ 968146 w 1486472"/>
                <a:gd name="connsiteY525" fmla="*/ 467578 h 1498342"/>
                <a:gd name="connsiteX526" fmla="*/ 962451 w 1486472"/>
                <a:gd name="connsiteY526" fmla="*/ 484662 h 1498342"/>
                <a:gd name="connsiteX527" fmla="*/ 968146 w 1486472"/>
                <a:gd name="connsiteY527" fmla="*/ 587169 h 1498342"/>
                <a:gd name="connsiteX528" fmla="*/ 1047876 w 1486472"/>
                <a:gd name="connsiteY528" fmla="*/ 581474 h 1498342"/>
                <a:gd name="connsiteX529" fmla="*/ 1070656 w 1486472"/>
                <a:gd name="connsiteY529" fmla="*/ 575779 h 1498342"/>
                <a:gd name="connsiteX530" fmla="*/ 1059266 w 1486472"/>
                <a:gd name="connsiteY530" fmla="*/ 558695 h 1498342"/>
                <a:gd name="connsiteX531" fmla="*/ 1064961 w 1486472"/>
                <a:gd name="connsiteY531" fmla="*/ 513136 h 1498342"/>
                <a:gd name="connsiteX532" fmla="*/ 1104826 w 1486472"/>
                <a:gd name="connsiteY532" fmla="*/ 518831 h 1498342"/>
                <a:gd name="connsiteX533" fmla="*/ 1110521 w 1486472"/>
                <a:gd name="connsiteY533" fmla="*/ 535916 h 1498342"/>
                <a:gd name="connsiteX534" fmla="*/ 1144691 w 1486472"/>
                <a:gd name="connsiteY534" fmla="*/ 558695 h 1498342"/>
                <a:gd name="connsiteX535" fmla="*/ 1218725 w 1486472"/>
                <a:gd name="connsiteY535" fmla="*/ 518831 h 1498342"/>
                <a:gd name="connsiteX536" fmla="*/ 1235810 w 1486472"/>
                <a:gd name="connsiteY536" fmla="*/ 387850 h 1498342"/>
                <a:gd name="connsiteX537" fmla="*/ 1252895 w 1486472"/>
                <a:gd name="connsiteY537" fmla="*/ 342291 h 1498342"/>
                <a:gd name="connsiteX538" fmla="*/ 1275675 w 1486472"/>
                <a:gd name="connsiteY538" fmla="*/ 347986 h 1498342"/>
                <a:gd name="connsiteX539" fmla="*/ 1281370 w 1486472"/>
                <a:gd name="connsiteY539" fmla="*/ 365071 h 1498342"/>
                <a:gd name="connsiteX540" fmla="*/ 1269980 w 1486472"/>
                <a:gd name="connsiteY540" fmla="*/ 416324 h 1498342"/>
                <a:gd name="connsiteX541" fmla="*/ 1264285 w 1486472"/>
                <a:gd name="connsiteY541" fmla="*/ 461883 h 1498342"/>
                <a:gd name="connsiteX542" fmla="*/ 1241505 w 1486472"/>
                <a:gd name="connsiteY542" fmla="*/ 507441 h 1498342"/>
                <a:gd name="connsiteX543" fmla="*/ 1235810 w 1486472"/>
                <a:gd name="connsiteY543" fmla="*/ 524526 h 1498342"/>
                <a:gd name="connsiteX544" fmla="*/ 1275675 w 1486472"/>
                <a:gd name="connsiteY544" fmla="*/ 553000 h 1498342"/>
                <a:gd name="connsiteX545" fmla="*/ 1298455 w 1486472"/>
                <a:gd name="connsiteY545" fmla="*/ 558695 h 1498342"/>
                <a:gd name="connsiteX546" fmla="*/ 1241505 w 1486472"/>
                <a:gd name="connsiteY546" fmla="*/ 581474 h 1498342"/>
                <a:gd name="connsiteX547" fmla="*/ 1201640 w 1486472"/>
                <a:gd name="connsiteY547" fmla="*/ 592864 h 1498342"/>
                <a:gd name="connsiteX548" fmla="*/ 1190250 w 1486472"/>
                <a:gd name="connsiteY548" fmla="*/ 609948 h 1498342"/>
                <a:gd name="connsiteX549" fmla="*/ 1201640 w 1486472"/>
                <a:gd name="connsiteY549" fmla="*/ 649812 h 1498342"/>
                <a:gd name="connsiteX550" fmla="*/ 1184555 w 1486472"/>
                <a:gd name="connsiteY550" fmla="*/ 655507 h 1498342"/>
                <a:gd name="connsiteX551" fmla="*/ 1167470 w 1486472"/>
                <a:gd name="connsiteY551" fmla="*/ 644117 h 1498342"/>
                <a:gd name="connsiteX552" fmla="*/ 1156080 w 1486472"/>
                <a:gd name="connsiteY552" fmla="*/ 661202 h 1498342"/>
                <a:gd name="connsiteX553" fmla="*/ 1138996 w 1486472"/>
                <a:gd name="connsiteY553" fmla="*/ 666897 h 1498342"/>
                <a:gd name="connsiteX554" fmla="*/ 1133301 w 1486472"/>
                <a:gd name="connsiteY554" fmla="*/ 627033 h 1498342"/>
                <a:gd name="connsiteX555" fmla="*/ 1116216 w 1486472"/>
                <a:gd name="connsiteY555" fmla="*/ 615643 h 1498342"/>
                <a:gd name="connsiteX556" fmla="*/ 1030791 w 1486472"/>
                <a:gd name="connsiteY556" fmla="*/ 621338 h 1498342"/>
                <a:gd name="connsiteX557" fmla="*/ 1013706 w 1486472"/>
                <a:gd name="connsiteY557" fmla="*/ 632728 h 1498342"/>
                <a:gd name="connsiteX558" fmla="*/ 1019401 w 1486472"/>
                <a:gd name="connsiteY558" fmla="*/ 752319 h 1498342"/>
                <a:gd name="connsiteX559" fmla="*/ 1053571 w 1486472"/>
                <a:gd name="connsiteY559" fmla="*/ 769404 h 1498342"/>
                <a:gd name="connsiteX560" fmla="*/ 1150385 w 1486472"/>
                <a:gd name="connsiteY560" fmla="*/ 775099 h 1498342"/>
                <a:gd name="connsiteX561" fmla="*/ 1184555 w 1486472"/>
                <a:gd name="connsiteY561" fmla="*/ 780793 h 1498342"/>
                <a:gd name="connsiteX562" fmla="*/ 1201640 w 1486472"/>
                <a:gd name="connsiteY562" fmla="*/ 786488 h 1498342"/>
                <a:gd name="connsiteX563" fmla="*/ 1258590 w 1486472"/>
                <a:gd name="connsiteY563" fmla="*/ 780793 h 1498342"/>
                <a:gd name="connsiteX564" fmla="*/ 1287065 w 1486472"/>
                <a:gd name="connsiteY564" fmla="*/ 752319 h 1498342"/>
                <a:gd name="connsiteX565" fmla="*/ 1304150 w 1486472"/>
                <a:gd name="connsiteY565" fmla="*/ 740930 h 1498342"/>
                <a:gd name="connsiteX566" fmla="*/ 1315540 w 1486472"/>
                <a:gd name="connsiteY566" fmla="*/ 718150 h 1498342"/>
                <a:gd name="connsiteX567" fmla="*/ 1332625 w 1486472"/>
                <a:gd name="connsiteY567" fmla="*/ 701066 h 1498342"/>
                <a:gd name="connsiteX568" fmla="*/ 1355405 w 1486472"/>
                <a:gd name="connsiteY568" fmla="*/ 672592 h 1498342"/>
                <a:gd name="connsiteX569" fmla="*/ 1378185 w 1486472"/>
                <a:gd name="connsiteY569" fmla="*/ 632728 h 1498342"/>
                <a:gd name="connsiteX570" fmla="*/ 1383880 w 1486472"/>
                <a:gd name="connsiteY570" fmla="*/ 615643 h 1498342"/>
                <a:gd name="connsiteX571" fmla="*/ 1412355 w 1486472"/>
                <a:gd name="connsiteY571" fmla="*/ 592864 h 1498342"/>
                <a:gd name="connsiteX572" fmla="*/ 1418049 w 1486472"/>
                <a:gd name="connsiteY572" fmla="*/ 575779 h 1498342"/>
                <a:gd name="connsiteX573" fmla="*/ 1429439 w 1486472"/>
                <a:gd name="connsiteY573" fmla="*/ 553000 h 1498342"/>
                <a:gd name="connsiteX574" fmla="*/ 1418049 w 1486472"/>
                <a:gd name="connsiteY574" fmla="*/ 518831 h 1498342"/>
                <a:gd name="connsiteX575" fmla="*/ 1429439 w 1486472"/>
                <a:gd name="connsiteY575" fmla="*/ 461883 h 1498342"/>
                <a:gd name="connsiteX576" fmla="*/ 1446524 w 1486472"/>
                <a:gd name="connsiteY576" fmla="*/ 439103 h 1498342"/>
                <a:gd name="connsiteX577" fmla="*/ 1469304 w 1486472"/>
                <a:gd name="connsiteY577" fmla="*/ 427714 h 149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</a:cxnLst>
              <a:rect l="l" t="t" r="r" b="b"/>
              <a:pathLst>
                <a:path w="1486472" h="1498342">
                  <a:moveTo>
                    <a:pt x="1469304" y="427714"/>
                  </a:moveTo>
                  <a:cubicBezTo>
                    <a:pt x="1475948" y="427714"/>
                    <a:pt x="1485440" y="429612"/>
                    <a:pt x="1486389" y="439103"/>
                  </a:cubicBezTo>
                  <a:cubicBezTo>
                    <a:pt x="1487338" y="448594"/>
                    <a:pt x="1479949" y="469812"/>
                    <a:pt x="1474999" y="484662"/>
                  </a:cubicBezTo>
                  <a:cubicBezTo>
                    <a:pt x="1464354" y="516596"/>
                    <a:pt x="1470759" y="495925"/>
                    <a:pt x="1457914" y="547305"/>
                  </a:cubicBezTo>
                  <a:cubicBezTo>
                    <a:pt x="1456016" y="554898"/>
                    <a:pt x="1453506" y="562364"/>
                    <a:pt x="1452219" y="570085"/>
                  </a:cubicBezTo>
                  <a:cubicBezTo>
                    <a:pt x="1450321" y="581475"/>
                    <a:pt x="1451214" y="593702"/>
                    <a:pt x="1446524" y="604254"/>
                  </a:cubicBezTo>
                  <a:cubicBezTo>
                    <a:pt x="1439105" y="620945"/>
                    <a:pt x="1426711" y="622247"/>
                    <a:pt x="1412355" y="627033"/>
                  </a:cubicBezTo>
                  <a:cubicBezTo>
                    <a:pt x="1367650" y="671737"/>
                    <a:pt x="1382915" y="651261"/>
                    <a:pt x="1361100" y="683981"/>
                  </a:cubicBezTo>
                  <a:cubicBezTo>
                    <a:pt x="1347546" y="724643"/>
                    <a:pt x="1356370" y="708161"/>
                    <a:pt x="1338320" y="735235"/>
                  </a:cubicBezTo>
                  <a:cubicBezTo>
                    <a:pt x="1328431" y="784679"/>
                    <a:pt x="1341645" y="745988"/>
                    <a:pt x="1315540" y="780793"/>
                  </a:cubicBezTo>
                  <a:cubicBezTo>
                    <a:pt x="1308899" y="789648"/>
                    <a:pt x="1306282" y="801440"/>
                    <a:pt x="1298455" y="809267"/>
                  </a:cubicBezTo>
                  <a:cubicBezTo>
                    <a:pt x="1294210" y="813512"/>
                    <a:pt x="1286739" y="812277"/>
                    <a:pt x="1281370" y="814962"/>
                  </a:cubicBezTo>
                  <a:cubicBezTo>
                    <a:pt x="1242265" y="834515"/>
                    <a:pt x="1290748" y="821059"/>
                    <a:pt x="1235810" y="832047"/>
                  </a:cubicBezTo>
                  <a:cubicBezTo>
                    <a:pt x="1230115" y="835843"/>
                    <a:pt x="1220889" y="836943"/>
                    <a:pt x="1218725" y="843436"/>
                  </a:cubicBezTo>
                  <a:cubicBezTo>
                    <a:pt x="1216250" y="850861"/>
                    <a:pt x="1219530" y="860104"/>
                    <a:pt x="1224420" y="866216"/>
                  </a:cubicBezTo>
                  <a:cubicBezTo>
                    <a:pt x="1228170" y="870904"/>
                    <a:pt x="1236136" y="869226"/>
                    <a:pt x="1241505" y="871911"/>
                  </a:cubicBezTo>
                  <a:cubicBezTo>
                    <a:pt x="1250769" y="876543"/>
                    <a:pt x="1274913" y="895865"/>
                    <a:pt x="1281370" y="900385"/>
                  </a:cubicBezTo>
                  <a:cubicBezTo>
                    <a:pt x="1292584" y="908235"/>
                    <a:pt x="1315540" y="923164"/>
                    <a:pt x="1315540" y="923164"/>
                  </a:cubicBezTo>
                  <a:cubicBezTo>
                    <a:pt x="1319337" y="928859"/>
                    <a:pt x="1324150" y="933994"/>
                    <a:pt x="1326930" y="940249"/>
                  </a:cubicBezTo>
                  <a:cubicBezTo>
                    <a:pt x="1331806" y="951220"/>
                    <a:pt x="1334523" y="963028"/>
                    <a:pt x="1338320" y="974418"/>
                  </a:cubicBezTo>
                  <a:cubicBezTo>
                    <a:pt x="1340218" y="980113"/>
                    <a:pt x="1341330" y="986133"/>
                    <a:pt x="1344015" y="991502"/>
                  </a:cubicBezTo>
                  <a:cubicBezTo>
                    <a:pt x="1347812" y="999095"/>
                    <a:pt x="1352252" y="1006399"/>
                    <a:pt x="1355405" y="1014281"/>
                  </a:cubicBezTo>
                  <a:cubicBezTo>
                    <a:pt x="1359864" y="1025428"/>
                    <a:pt x="1362998" y="1037060"/>
                    <a:pt x="1366795" y="1048450"/>
                  </a:cubicBezTo>
                  <a:cubicBezTo>
                    <a:pt x="1368693" y="1054145"/>
                    <a:pt x="1369160" y="1060540"/>
                    <a:pt x="1372490" y="1065535"/>
                  </a:cubicBezTo>
                  <a:cubicBezTo>
                    <a:pt x="1385858" y="1085587"/>
                    <a:pt x="1397905" y="1100596"/>
                    <a:pt x="1406660" y="1122483"/>
                  </a:cubicBezTo>
                  <a:cubicBezTo>
                    <a:pt x="1411119" y="1133630"/>
                    <a:pt x="1411389" y="1146663"/>
                    <a:pt x="1418049" y="1156652"/>
                  </a:cubicBezTo>
                  <a:cubicBezTo>
                    <a:pt x="1421846" y="1162347"/>
                    <a:pt x="1426806" y="1167419"/>
                    <a:pt x="1429439" y="1173737"/>
                  </a:cubicBezTo>
                  <a:cubicBezTo>
                    <a:pt x="1436366" y="1190360"/>
                    <a:pt x="1436535" y="1210006"/>
                    <a:pt x="1446524" y="1224990"/>
                  </a:cubicBezTo>
                  <a:cubicBezTo>
                    <a:pt x="1450321" y="1230685"/>
                    <a:pt x="1455281" y="1235757"/>
                    <a:pt x="1457914" y="1242075"/>
                  </a:cubicBezTo>
                  <a:cubicBezTo>
                    <a:pt x="1464841" y="1258698"/>
                    <a:pt x="1474999" y="1293328"/>
                    <a:pt x="1474999" y="1293328"/>
                  </a:cubicBezTo>
                  <a:cubicBezTo>
                    <a:pt x="1476897" y="1308514"/>
                    <a:pt x="1478530" y="1323736"/>
                    <a:pt x="1480694" y="1338887"/>
                  </a:cubicBezTo>
                  <a:cubicBezTo>
                    <a:pt x="1482327" y="1350318"/>
                    <a:pt x="1486389" y="1361509"/>
                    <a:pt x="1486389" y="1373056"/>
                  </a:cubicBezTo>
                  <a:cubicBezTo>
                    <a:pt x="1486389" y="1397807"/>
                    <a:pt x="1482592" y="1422411"/>
                    <a:pt x="1480694" y="1447089"/>
                  </a:cubicBezTo>
                  <a:cubicBezTo>
                    <a:pt x="1442279" y="1408675"/>
                    <a:pt x="1451618" y="1428201"/>
                    <a:pt x="1440829" y="1395835"/>
                  </a:cubicBezTo>
                  <a:cubicBezTo>
                    <a:pt x="1439983" y="1389916"/>
                    <a:pt x="1433283" y="1337746"/>
                    <a:pt x="1429439" y="1327497"/>
                  </a:cubicBezTo>
                  <a:cubicBezTo>
                    <a:pt x="1427036" y="1321089"/>
                    <a:pt x="1421846" y="1316108"/>
                    <a:pt x="1418049" y="1310413"/>
                  </a:cubicBezTo>
                  <a:cubicBezTo>
                    <a:pt x="1416151" y="1304718"/>
                    <a:pt x="1416105" y="1298016"/>
                    <a:pt x="1412355" y="1293328"/>
                  </a:cubicBezTo>
                  <a:cubicBezTo>
                    <a:pt x="1408079" y="1287983"/>
                    <a:pt x="1398050" y="1288193"/>
                    <a:pt x="1395270" y="1281938"/>
                  </a:cubicBezTo>
                  <a:cubicBezTo>
                    <a:pt x="1389818" y="1269672"/>
                    <a:pt x="1392593" y="1255154"/>
                    <a:pt x="1389575" y="1242075"/>
                  </a:cubicBezTo>
                  <a:cubicBezTo>
                    <a:pt x="1386875" y="1230377"/>
                    <a:pt x="1381097" y="1219553"/>
                    <a:pt x="1378185" y="1207906"/>
                  </a:cubicBezTo>
                  <a:cubicBezTo>
                    <a:pt x="1376287" y="1200313"/>
                    <a:pt x="1375990" y="1192127"/>
                    <a:pt x="1372490" y="1185126"/>
                  </a:cubicBezTo>
                  <a:cubicBezTo>
                    <a:pt x="1368245" y="1176637"/>
                    <a:pt x="1361100" y="1169940"/>
                    <a:pt x="1355405" y="1162347"/>
                  </a:cubicBezTo>
                  <a:cubicBezTo>
                    <a:pt x="1353507" y="1149059"/>
                    <a:pt x="1352728" y="1135562"/>
                    <a:pt x="1349710" y="1122483"/>
                  </a:cubicBezTo>
                  <a:cubicBezTo>
                    <a:pt x="1347010" y="1110785"/>
                    <a:pt x="1340675" y="1100087"/>
                    <a:pt x="1338320" y="1088314"/>
                  </a:cubicBezTo>
                  <a:cubicBezTo>
                    <a:pt x="1331283" y="1053129"/>
                    <a:pt x="1337994" y="1067894"/>
                    <a:pt x="1321235" y="1042756"/>
                  </a:cubicBezTo>
                  <a:cubicBezTo>
                    <a:pt x="1319337" y="1027570"/>
                    <a:pt x="1321756" y="1011182"/>
                    <a:pt x="1315540" y="997197"/>
                  </a:cubicBezTo>
                  <a:cubicBezTo>
                    <a:pt x="1313102" y="991711"/>
                    <a:pt x="1303824" y="994187"/>
                    <a:pt x="1298455" y="991502"/>
                  </a:cubicBezTo>
                  <a:cubicBezTo>
                    <a:pt x="1292333" y="988441"/>
                    <a:pt x="1287625" y="982892"/>
                    <a:pt x="1281370" y="980112"/>
                  </a:cubicBezTo>
                  <a:cubicBezTo>
                    <a:pt x="1270399" y="975236"/>
                    <a:pt x="1257190" y="975383"/>
                    <a:pt x="1247200" y="968723"/>
                  </a:cubicBezTo>
                  <a:cubicBezTo>
                    <a:pt x="1235810" y="961130"/>
                    <a:pt x="1226017" y="950272"/>
                    <a:pt x="1213030" y="945943"/>
                  </a:cubicBezTo>
                  <a:lnTo>
                    <a:pt x="1178860" y="934554"/>
                  </a:lnTo>
                  <a:cubicBezTo>
                    <a:pt x="1176962" y="953537"/>
                    <a:pt x="1179198" y="973404"/>
                    <a:pt x="1173165" y="991502"/>
                  </a:cubicBezTo>
                  <a:cubicBezTo>
                    <a:pt x="1171001" y="997995"/>
                    <a:pt x="1158244" y="996399"/>
                    <a:pt x="1156080" y="1002892"/>
                  </a:cubicBezTo>
                  <a:cubicBezTo>
                    <a:pt x="1153605" y="1010317"/>
                    <a:pt x="1159625" y="1018145"/>
                    <a:pt x="1161775" y="1025671"/>
                  </a:cubicBezTo>
                  <a:cubicBezTo>
                    <a:pt x="1163424" y="1031443"/>
                    <a:pt x="1163981" y="1037871"/>
                    <a:pt x="1167470" y="1042756"/>
                  </a:cubicBezTo>
                  <a:cubicBezTo>
                    <a:pt x="1173712" y="1051494"/>
                    <a:pt x="1183261" y="1057382"/>
                    <a:pt x="1190250" y="1065535"/>
                  </a:cubicBezTo>
                  <a:cubicBezTo>
                    <a:pt x="1194704" y="1070731"/>
                    <a:pt x="1197843" y="1076924"/>
                    <a:pt x="1201640" y="1082619"/>
                  </a:cubicBezTo>
                  <a:cubicBezTo>
                    <a:pt x="1198721" y="1097214"/>
                    <a:pt x="1190432" y="1114169"/>
                    <a:pt x="1201640" y="1128178"/>
                  </a:cubicBezTo>
                  <a:cubicBezTo>
                    <a:pt x="1212521" y="1141778"/>
                    <a:pt x="1222054" y="1138385"/>
                    <a:pt x="1235810" y="1145263"/>
                  </a:cubicBezTo>
                  <a:cubicBezTo>
                    <a:pt x="1275139" y="1164926"/>
                    <a:pt x="1228266" y="1150495"/>
                    <a:pt x="1275675" y="1162347"/>
                  </a:cubicBezTo>
                  <a:cubicBezTo>
                    <a:pt x="1262166" y="1216382"/>
                    <a:pt x="1281874" y="1167941"/>
                    <a:pt x="1252895" y="1173737"/>
                  </a:cubicBezTo>
                  <a:cubicBezTo>
                    <a:pt x="1246184" y="1175079"/>
                    <a:pt x="1246345" y="1185981"/>
                    <a:pt x="1241505" y="1190821"/>
                  </a:cubicBezTo>
                  <a:cubicBezTo>
                    <a:pt x="1236665" y="1195661"/>
                    <a:pt x="1230115" y="1198414"/>
                    <a:pt x="1224420" y="1202211"/>
                  </a:cubicBezTo>
                  <a:cubicBezTo>
                    <a:pt x="1216827" y="1196516"/>
                    <a:pt x="1207717" y="1192418"/>
                    <a:pt x="1201640" y="1185126"/>
                  </a:cubicBezTo>
                  <a:cubicBezTo>
                    <a:pt x="1178276" y="1157090"/>
                    <a:pt x="1217411" y="1175197"/>
                    <a:pt x="1178860" y="1162347"/>
                  </a:cubicBezTo>
                  <a:cubicBezTo>
                    <a:pt x="1176962" y="1154754"/>
                    <a:pt x="1174863" y="1147208"/>
                    <a:pt x="1173165" y="1139568"/>
                  </a:cubicBezTo>
                  <a:cubicBezTo>
                    <a:pt x="1171065" y="1130119"/>
                    <a:pt x="1172839" y="1119148"/>
                    <a:pt x="1167470" y="1111094"/>
                  </a:cubicBezTo>
                  <a:cubicBezTo>
                    <a:pt x="1164140" y="1106099"/>
                    <a:pt x="1156080" y="1107297"/>
                    <a:pt x="1150385" y="1105399"/>
                  </a:cubicBezTo>
                  <a:cubicBezTo>
                    <a:pt x="1146589" y="1099704"/>
                    <a:pt x="1144340" y="1092590"/>
                    <a:pt x="1138996" y="1088314"/>
                  </a:cubicBezTo>
                  <a:cubicBezTo>
                    <a:pt x="1134308" y="1084564"/>
                    <a:pt x="1127280" y="1085304"/>
                    <a:pt x="1121911" y="1082619"/>
                  </a:cubicBezTo>
                  <a:cubicBezTo>
                    <a:pt x="1115789" y="1079558"/>
                    <a:pt x="1111117" y="1073926"/>
                    <a:pt x="1104826" y="1071230"/>
                  </a:cubicBezTo>
                  <a:cubicBezTo>
                    <a:pt x="1079289" y="1060286"/>
                    <a:pt x="1087119" y="1070919"/>
                    <a:pt x="1064961" y="1059840"/>
                  </a:cubicBezTo>
                  <a:cubicBezTo>
                    <a:pt x="1052163" y="1053441"/>
                    <a:pt x="1039786" y="1042160"/>
                    <a:pt x="1030791" y="1031366"/>
                  </a:cubicBezTo>
                  <a:cubicBezTo>
                    <a:pt x="1026409" y="1026108"/>
                    <a:pt x="1024241" y="1019121"/>
                    <a:pt x="1019401" y="1014281"/>
                  </a:cubicBezTo>
                  <a:cubicBezTo>
                    <a:pt x="1014561" y="1009441"/>
                    <a:pt x="1008011" y="1006688"/>
                    <a:pt x="1002316" y="1002892"/>
                  </a:cubicBezTo>
                  <a:cubicBezTo>
                    <a:pt x="1000418" y="997197"/>
                    <a:pt x="1000371" y="990495"/>
                    <a:pt x="996621" y="985807"/>
                  </a:cubicBezTo>
                  <a:cubicBezTo>
                    <a:pt x="988593" y="975772"/>
                    <a:pt x="973704" y="972474"/>
                    <a:pt x="962451" y="968723"/>
                  </a:cubicBezTo>
                  <a:cubicBezTo>
                    <a:pt x="956756" y="970621"/>
                    <a:pt x="950054" y="970668"/>
                    <a:pt x="945366" y="974418"/>
                  </a:cubicBezTo>
                  <a:cubicBezTo>
                    <a:pt x="935329" y="982447"/>
                    <a:pt x="932033" y="997332"/>
                    <a:pt x="928281" y="1008587"/>
                  </a:cubicBezTo>
                  <a:cubicBezTo>
                    <a:pt x="930179" y="1031366"/>
                    <a:pt x="925691" y="1055621"/>
                    <a:pt x="933976" y="1076925"/>
                  </a:cubicBezTo>
                  <a:cubicBezTo>
                    <a:pt x="939814" y="1091937"/>
                    <a:pt x="952865" y="1106001"/>
                    <a:pt x="968146" y="1111094"/>
                  </a:cubicBezTo>
                  <a:lnTo>
                    <a:pt x="1002316" y="1122483"/>
                  </a:lnTo>
                  <a:cubicBezTo>
                    <a:pt x="1004214" y="1128178"/>
                    <a:pt x="1003766" y="1135323"/>
                    <a:pt x="1008011" y="1139568"/>
                  </a:cubicBezTo>
                  <a:cubicBezTo>
                    <a:pt x="1012256" y="1143813"/>
                    <a:pt x="1019209" y="1144086"/>
                    <a:pt x="1025096" y="1145263"/>
                  </a:cubicBezTo>
                  <a:cubicBezTo>
                    <a:pt x="1038259" y="1147895"/>
                    <a:pt x="1051673" y="1149059"/>
                    <a:pt x="1064961" y="1150957"/>
                  </a:cubicBezTo>
                  <a:cubicBezTo>
                    <a:pt x="1084961" y="1190958"/>
                    <a:pt x="1080215" y="1162673"/>
                    <a:pt x="1059266" y="1179431"/>
                  </a:cubicBezTo>
                  <a:cubicBezTo>
                    <a:pt x="1053921" y="1183707"/>
                    <a:pt x="1051673" y="1190821"/>
                    <a:pt x="1047876" y="1196516"/>
                  </a:cubicBezTo>
                  <a:cubicBezTo>
                    <a:pt x="1073350" y="1234725"/>
                    <a:pt x="1043341" y="1197288"/>
                    <a:pt x="1076351" y="1219295"/>
                  </a:cubicBezTo>
                  <a:cubicBezTo>
                    <a:pt x="1114137" y="1244486"/>
                    <a:pt x="1073255" y="1229137"/>
                    <a:pt x="1110521" y="1247769"/>
                  </a:cubicBezTo>
                  <a:cubicBezTo>
                    <a:pt x="1120091" y="1252554"/>
                    <a:pt x="1141261" y="1256422"/>
                    <a:pt x="1150385" y="1259159"/>
                  </a:cubicBezTo>
                  <a:cubicBezTo>
                    <a:pt x="1161885" y="1262609"/>
                    <a:pt x="1173165" y="1266752"/>
                    <a:pt x="1184555" y="1270549"/>
                  </a:cubicBezTo>
                  <a:lnTo>
                    <a:pt x="1201640" y="1276244"/>
                  </a:lnTo>
                  <a:cubicBezTo>
                    <a:pt x="1203538" y="1281939"/>
                    <a:pt x="1204970" y="1287811"/>
                    <a:pt x="1207335" y="1293328"/>
                  </a:cubicBezTo>
                  <a:cubicBezTo>
                    <a:pt x="1210679" y="1301131"/>
                    <a:pt x="1218725" y="1307618"/>
                    <a:pt x="1218725" y="1316107"/>
                  </a:cubicBezTo>
                  <a:cubicBezTo>
                    <a:pt x="1218725" y="1326330"/>
                    <a:pt x="1211132" y="1335090"/>
                    <a:pt x="1207335" y="1344582"/>
                  </a:cubicBezTo>
                  <a:cubicBezTo>
                    <a:pt x="1203538" y="1338887"/>
                    <a:pt x="1198641" y="1333788"/>
                    <a:pt x="1195945" y="1327497"/>
                  </a:cubicBezTo>
                  <a:cubicBezTo>
                    <a:pt x="1176955" y="1283188"/>
                    <a:pt x="1220687" y="1302182"/>
                    <a:pt x="1121911" y="1310413"/>
                  </a:cubicBezTo>
                  <a:cubicBezTo>
                    <a:pt x="1148021" y="1349576"/>
                    <a:pt x="1131705" y="1340254"/>
                    <a:pt x="1161775" y="1350276"/>
                  </a:cubicBezTo>
                  <a:cubicBezTo>
                    <a:pt x="1163288" y="1352546"/>
                    <a:pt x="1182583" y="1378241"/>
                    <a:pt x="1178860" y="1384445"/>
                  </a:cubicBezTo>
                  <a:cubicBezTo>
                    <a:pt x="1174492" y="1391725"/>
                    <a:pt x="1163673" y="1392038"/>
                    <a:pt x="1156080" y="1395835"/>
                  </a:cubicBezTo>
                  <a:cubicBezTo>
                    <a:pt x="1138995" y="1393937"/>
                    <a:pt x="1121782" y="1392966"/>
                    <a:pt x="1104826" y="1390140"/>
                  </a:cubicBezTo>
                  <a:cubicBezTo>
                    <a:pt x="1098905" y="1389153"/>
                    <a:pt x="1088918" y="1390331"/>
                    <a:pt x="1087741" y="1384445"/>
                  </a:cubicBezTo>
                  <a:cubicBezTo>
                    <a:pt x="1062125" y="1256368"/>
                    <a:pt x="1115804" y="1298749"/>
                    <a:pt x="1064961" y="1264854"/>
                  </a:cubicBezTo>
                  <a:cubicBezTo>
                    <a:pt x="1057399" y="1242168"/>
                    <a:pt x="1059892" y="1230969"/>
                    <a:pt x="1019401" y="1253464"/>
                  </a:cubicBezTo>
                  <a:cubicBezTo>
                    <a:pt x="1011980" y="1257587"/>
                    <a:pt x="1012223" y="1268873"/>
                    <a:pt x="1008011" y="1276244"/>
                  </a:cubicBezTo>
                  <a:cubicBezTo>
                    <a:pt x="1004615" y="1282186"/>
                    <a:pt x="1000418" y="1287633"/>
                    <a:pt x="996621" y="1293328"/>
                  </a:cubicBezTo>
                  <a:cubicBezTo>
                    <a:pt x="998519" y="1319904"/>
                    <a:pt x="999203" y="1346595"/>
                    <a:pt x="1002316" y="1373056"/>
                  </a:cubicBezTo>
                  <a:cubicBezTo>
                    <a:pt x="1003017" y="1379018"/>
                    <a:pt x="1003766" y="1385896"/>
                    <a:pt x="1008011" y="1390140"/>
                  </a:cubicBezTo>
                  <a:cubicBezTo>
                    <a:pt x="1012256" y="1394385"/>
                    <a:pt x="1019401" y="1393937"/>
                    <a:pt x="1025096" y="1395835"/>
                  </a:cubicBezTo>
                  <a:cubicBezTo>
                    <a:pt x="1035727" y="1427727"/>
                    <a:pt x="1029652" y="1398113"/>
                    <a:pt x="1025096" y="1430004"/>
                  </a:cubicBezTo>
                  <a:cubicBezTo>
                    <a:pt x="1015114" y="1499873"/>
                    <a:pt x="1040364" y="1485659"/>
                    <a:pt x="1002316" y="1498342"/>
                  </a:cubicBezTo>
                  <a:cubicBezTo>
                    <a:pt x="1000418" y="1492647"/>
                    <a:pt x="998077" y="1487082"/>
                    <a:pt x="996621" y="1481258"/>
                  </a:cubicBezTo>
                  <a:cubicBezTo>
                    <a:pt x="994273" y="1471867"/>
                    <a:pt x="998670" y="1458591"/>
                    <a:pt x="990926" y="1452783"/>
                  </a:cubicBezTo>
                  <a:cubicBezTo>
                    <a:pt x="985450" y="1448676"/>
                    <a:pt x="980250" y="1461770"/>
                    <a:pt x="973841" y="1464173"/>
                  </a:cubicBezTo>
                  <a:cubicBezTo>
                    <a:pt x="964778" y="1467572"/>
                    <a:pt x="954858" y="1467970"/>
                    <a:pt x="945366" y="1469868"/>
                  </a:cubicBezTo>
                  <a:cubicBezTo>
                    <a:pt x="932078" y="1466071"/>
                    <a:pt x="917221" y="1465802"/>
                    <a:pt x="905501" y="1458478"/>
                  </a:cubicBezTo>
                  <a:cubicBezTo>
                    <a:pt x="900411" y="1455297"/>
                    <a:pt x="899806" y="1447397"/>
                    <a:pt x="899806" y="1441394"/>
                  </a:cubicBezTo>
                  <a:cubicBezTo>
                    <a:pt x="899806" y="1419699"/>
                    <a:pt x="907399" y="1425122"/>
                    <a:pt x="922586" y="1418614"/>
                  </a:cubicBezTo>
                  <a:cubicBezTo>
                    <a:pt x="930389" y="1415270"/>
                    <a:pt x="937773" y="1411021"/>
                    <a:pt x="945366" y="1407225"/>
                  </a:cubicBezTo>
                  <a:cubicBezTo>
                    <a:pt x="949163" y="1401530"/>
                    <a:pt x="953976" y="1396395"/>
                    <a:pt x="956756" y="1390140"/>
                  </a:cubicBezTo>
                  <a:cubicBezTo>
                    <a:pt x="961632" y="1379169"/>
                    <a:pt x="968146" y="1355971"/>
                    <a:pt x="968146" y="1355971"/>
                  </a:cubicBezTo>
                  <a:cubicBezTo>
                    <a:pt x="970044" y="1340785"/>
                    <a:pt x="968693" y="1324826"/>
                    <a:pt x="973841" y="1310413"/>
                  </a:cubicBezTo>
                  <a:cubicBezTo>
                    <a:pt x="978445" y="1297522"/>
                    <a:pt x="996621" y="1276244"/>
                    <a:pt x="996621" y="1276244"/>
                  </a:cubicBezTo>
                  <a:cubicBezTo>
                    <a:pt x="994723" y="1270549"/>
                    <a:pt x="990263" y="1265125"/>
                    <a:pt x="990926" y="1259159"/>
                  </a:cubicBezTo>
                  <a:cubicBezTo>
                    <a:pt x="992252" y="1247227"/>
                    <a:pt x="1002316" y="1224990"/>
                    <a:pt x="1002316" y="1224990"/>
                  </a:cubicBezTo>
                  <a:cubicBezTo>
                    <a:pt x="969095" y="1213916"/>
                    <a:pt x="998044" y="1228905"/>
                    <a:pt x="979536" y="1196516"/>
                  </a:cubicBezTo>
                  <a:cubicBezTo>
                    <a:pt x="970300" y="1180353"/>
                    <a:pt x="955054" y="1175733"/>
                    <a:pt x="939671" y="1168042"/>
                  </a:cubicBezTo>
                  <a:cubicBezTo>
                    <a:pt x="937773" y="1175635"/>
                    <a:pt x="934891" y="1183048"/>
                    <a:pt x="933976" y="1190821"/>
                  </a:cubicBezTo>
                  <a:cubicBezTo>
                    <a:pt x="922784" y="1285947"/>
                    <a:pt x="937330" y="1237710"/>
                    <a:pt x="922586" y="1281938"/>
                  </a:cubicBezTo>
                  <a:cubicBezTo>
                    <a:pt x="916891" y="1280040"/>
                    <a:pt x="906575" y="1282150"/>
                    <a:pt x="905501" y="1276244"/>
                  </a:cubicBezTo>
                  <a:cubicBezTo>
                    <a:pt x="898525" y="1237878"/>
                    <a:pt x="908678" y="1224330"/>
                    <a:pt x="922586" y="1196516"/>
                  </a:cubicBezTo>
                  <a:cubicBezTo>
                    <a:pt x="920688" y="1185126"/>
                    <a:pt x="920543" y="1173301"/>
                    <a:pt x="916891" y="1162347"/>
                  </a:cubicBezTo>
                  <a:cubicBezTo>
                    <a:pt x="914727" y="1155854"/>
                    <a:pt x="907468" y="1151819"/>
                    <a:pt x="905501" y="1145263"/>
                  </a:cubicBezTo>
                  <a:cubicBezTo>
                    <a:pt x="885511" y="1078633"/>
                    <a:pt x="914047" y="1126761"/>
                    <a:pt x="888416" y="1088314"/>
                  </a:cubicBezTo>
                  <a:cubicBezTo>
                    <a:pt x="884860" y="1077646"/>
                    <a:pt x="882811" y="1059840"/>
                    <a:pt x="865637" y="1059840"/>
                  </a:cubicBezTo>
                  <a:cubicBezTo>
                    <a:pt x="858792" y="1059840"/>
                    <a:pt x="854247" y="1067433"/>
                    <a:pt x="848552" y="1071230"/>
                  </a:cubicBezTo>
                  <a:cubicBezTo>
                    <a:pt x="836700" y="1118636"/>
                    <a:pt x="851131" y="1071767"/>
                    <a:pt x="831467" y="1111094"/>
                  </a:cubicBezTo>
                  <a:cubicBezTo>
                    <a:pt x="828782" y="1116463"/>
                    <a:pt x="829261" y="1123293"/>
                    <a:pt x="825772" y="1128178"/>
                  </a:cubicBezTo>
                  <a:cubicBezTo>
                    <a:pt x="819530" y="1136916"/>
                    <a:pt x="809981" y="1142804"/>
                    <a:pt x="802992" y="1150957"/>
                  </a:cubicBezTo>
                  <a:cubicBezTo>
                    <a:pt x="790949" y="1165007"/>
                    <a:pt x="791419" y="1168591"/>
                    <a:pt x="785907" y="1185126"/>
                  </a:cubicBezTo>
                  <a:cubicBezTo>
                    <a:pt x="789704" y="1196516"/>
                    <a:pt x="794942" y="1207522"/>
                    <a:pt x="797297" y="1219295"/>
                  </a:cubicBezTo>
                  <a:cubicBezTo>
                    <a:pt x="801094" y="1238278"/>
                    <a:pt x="801241" y="1258374"/>
                    <a:pt x="808687" y="1276244"/>
                  </a:cubicBezTo>
                  <a:cubicBezTo>
                    <a:pt x="811320" y="1282562"/>
                    <a:pt x="820077" y="1283837"/>
                    <a:pt x="825772" y="1287633"/>
                  </a:cubicBezTo>
                  <a:cubicBezTo>
                    <a:pt x="823874" y="1300921"/>
                    <a:pt x="827523" y="1316329"/>
                    <a:pt x="820077" y="1327497"/>
                  </a:cubicBezTo>
                  <a:cubicBezTo>
                    <a:pt x="816747" y="1332492"/>
                    <a:pt x="807237" y="1326047"/>
                    <a:pt x="802992" y="1321802"/>
                  </a:cubicBezTo>
                  <a:cubicBezTo>
                    <a:pt x="798747" y="1317558"/>
                    <a:pt x="801047" y="1309405"/>
                    <a:pt x="797297" y="1304718"/>
                  </a:cubicBezTo>
                  <a:cubicBezTo>
                    <a:pt x="793021" y="1299373"/>
                    <a:pt x="785907" y="1297125"/>
                    <a:pt x="780212" y="1293328"/>
                  </a:cubicBezTo>
                  <a:cubicBezTo>
                    <a:pt x="766532" y="1296748"/>
                    <a:pt x="750180" y="1298123"/>
                    <a:pt x="740347" y="1310413"/>
                  </a:cubicBezTo>
                  <a:cubicBezTo>
                    <a:pt x="736597" y="1315100"/>
                    <a:pt x="737567" y="1322250"/>
                    <a:pt x="734652" y="1327497"/>
                  </a:cubicBezTo>
                  <a:cubicBezTo>
                    <a:pt x="728004" y="1339463"/>
                    <a:pt x="711872" y="1361666"/>
                    <a:pt x="711872" y="1361666"/>
                  </a:cubicBezTo>
                  <a:cubicBezTo>
                    <a:pt x="725529" y="1402636"/>
                    <a:pt x="708957" y="1351467"/>
                    <a:pt x="723262" y="1401530"/>
                  </a:cubicBezTo>
                  <a:cubicBezTo>
                    <a:pt x="724911" y="1407302"/>
                    <a:pt x="727059" y="1412919"/>
                    <a:pt x="728957" y="1418614"/>
                  </a:cubicBezTo>
                  <a:cubicBezTo>
                    <a:pt x="727059" y="1428106"/>
                    <a:pt x="728631" y="1439035"/>
                    <a:pt x="723262" y="1447089"/>
                  </a:cubicBezTo>
                  <a:cubicBezTo>
                    <a:pt x="719932" y="1452084"/>
                    <a:pt x="710979" y="1456385"/>
                    <a:pt x="706177" y="1452783"/>
                  </a:cubicBezTo>
                  <a:cubicBezTo>
                    <a:pt x="699916" y="1448087"/>
                    <a:pt x="704365" y="1436799"/>
                    <a:pt x="700482" y="1430004"/>
                  </a:cubicBezTo>
                  <a:cubicBezTo>
                    <a:pt x="691156" y="1413685"/>
                    <a:pt x="682090" y="1411733"/>
                    <a:pt x="666312" y="1407225"/>
                  </a:cubicBezTo>
                  <a:cubicBezTo>
                    <a:pt x="632964" y="1397697"/>
                    <a:pt x="631967" y="1400373"/>
                    <a:pt x="586583" y="1395835"/>
                  </a:cubicBezTo>
                  <a:cubicBezTo>
                    <a:pt x="596075" y="1392038"/>
                    <a:pt x="605195" y="1387135"/>
                    <a:pt x="615058" y="1384445"/>
                  </a:cubicBezTo>
                  <a:cubicBezTo>
                    <a:pt x="626198" y="1381407"/>
                    <a:pt x="641062" y="1386916"/>
                    <a:pt x="649227" y="1378751"/>
                  </a:cubicBezTo>
                  <a:cubicBezTo>
                    <a:pt x="651015" y="1376963"/>
                    <a:pt x="639152" y="1342831"/>
                    <a:pt x="637837" y="1338887"/>
                  </a:cubicBezTo>
                  <a:cubicBezTo>
                    <a:pt x="654994" y="1327449"/>
                    <a:pt x="657473" y="1324776"/>
                    <a:pt x="677702" y="1316107"/>
                  </a:cubicBezTo>
                  <a:cubicBezTo>
                    <a:pt x="683220" y="1313742"/>
                    <a:pt x="689092" y="1312311"/>
                    <a:pt x="694787" y="1310413"/>
                  </a:cubicBezTo>
                  <a:cubicBezTo>
                    <a:pt x="696685" y="1304718"/>
                    <a:pt x="696732" y="1298016"/>
                    <a:pt x="700482" y="1293328"/>
                  </a:cubicBezTo>
                  <a:cubicBezTo>
                    <a:pt x="704758" y="1287983"/>
                    <a:pt x="712727" y="1286778"/>
                    <a:pt x="717567" y="1281938"/>
                  </a:cubicBezTo>
                  <a:cubicBezTo>
                    <a:pt x="722407" y="1277098"/>
                    <a:pt x="725160" y="1270549"/>
                    <a:pt x="728957" y="1264854"/>
                  </a:cubicBezTo>
                  <a:cubicBezTo>
                    <a:pt x="727059" y="1255363"/>
                    <a:pt x="731192" y="1241931"/>
                    <a:pt x="723262" y="1236380"/>
                  </a:cubicBezTo>
                  <a:cubicBezTo>
                    <a:pt x="708924" y="1226344"/>
                    <a:pt x="688986" y="1229235"/>
                    <a:pt x="672007" y="1224990"/>
                  </a:cubicBezTo>
                  <a:cubicBezTo>
                    <a:pt x="653145" y="1220275"/>
                    <a:pt x="654540" y="1219040"/>
                    <a:pt x="637837" y="1207906"/>
                  </a:cubicBezTo>
                  <a:cubicBezTo>
                    <a:pt x="635939" y="1202211"/>
                    <a:pt x="634827" y="1196190"/>
                    <a:pt x="632142" y="1190821"/>
                  </a:cubicBezTo>
                  <a:cubicBezTo>
                    <a:pt x="629081" y="1184699"/>
                    <a:pt x="619092" y="1180377"/>
                    <a:pt x="620752" y="1173737"/>
                  </a:cubicBezTo>
                  <a:cubicBezTo>
                    <a:pt x="622208" y="1167913"/>
                    <a:pt x="631907" y="1168978"/>
                    <a:pt x="637837" y="1168042"/>
                  </a:cubicBezTo>
                  <a:cubicBezTo>
                    <a:pt x="668072" y="1163268"/>
                    <a:pt x="698584" y="1160449"/>
                    <a:pt x="728957" y="1156652"/>
                  </a:cubicBezTo>
                  <a:cubicBezTo>
                    <a:pt x="736550" y="1152856"/>
                    <a:pt x="745215" y="1150698"/>
                    <a:pt x="751737" y="1145263"/>
                  </a:cubicBezTo>
                  <a:cubicBezTo>
                    <a:pt x="756995" y="1140881"/>
                    <a:pt x="758287" y="1133018"/>
                    <a:pt x="763127" y="1128178"/>
                  </a:cubicBezTo>
                  <a:cubicBezTo>
                    <a:pt x="774168" y="1117137"/>
                    <a:pt x="783400" y="1115725"/>
                    <a:pt x="797297" y="1111094"/>
                  </a:cubicBezTo>
                  <a:cubicBezTo>
                    <a:pt x="801094" y="1105399"/>
                    <a:pt x="804305" y="1099267"/>
                    <a:pt x="808687" y="1094009"/>
                  </a:cubicBezTo>
                  <a:cubicBezTo>
                    <a:pt x="813843" y="1087822"/>
                    <a:pt x="821503" y="1083754"/>
                    <a:pt x="825772" y="1076925"/>
                  </a:cubicBezTo>
                  <a:cubicBezTo>
                    <a:pt x="861725" y="1019402"/>
                    <a:pt x="812939" y="1072672"/>
                    <a:pt x="854247" y="1031366"/>
                  </a:cubicBezTo>
                  <a:cubicBezTo>
                    <a:pt x="858044" y="1021875"/>
                    <a:pt x="860219" y="1011561"/>
                    <a:pt x="865637" y="1002892"/>
                  </a:cubicBezTo>
                  <a:cubicBezTo>
                    <a:pt x="877902" y="983268"/>
                    <a:pt x="884970" y="984850"/>
                    <a:pt x="905501" y="980112"/>
                  </a:cubicBezTo>
                  <a:lnTo>
                    <a:pt x="956756" y="968723"/>
                  </a:lnTo>
                  <a:cubicBezTo>
                    <a:pt x="954858" y="963028"/>
                    <a:pt x="951910" y="957581"/>
                    <a:pt x="951061" y="951638"/>
                  </a:cubicBezTo>
                  <a:cubicBezTo>
                    <a:pt x="948096" y="930882"/>
                    <a:pt x="951997" y="908886"/>
                    <a:pt x="945366" y="888995"/>
                  </a:cubicBezTo>
                  <a:cubicBezTo>
                    <a:pt x="943468" y="883300"/>
                    <a:pt x="934053" y="884949"/>
                    <a:pt x="928281" y="883300"/>
                  </a:cubicBezTo>
                  <a:cubicBezTo>
                    <a:pt x="920755" y="881150"/>
                    <a:pt x="913094" y="879503"/>
                    <a:pt x="905501" y="877605"/>
                  </a:cubicBezTo>
                  <a:cubicBezTo>
                    <a:pt x="878925" y="879503"/>
                    <a:pt x="852011" y="878670"/>
                    <a:pt x="825772" y="883300"/>
                  </a:cubicBezTo>
                  <a:cubicBezTo>
                    <a:pt x="819032" y="884489"/>
                    <a:pt x="815096" y="892287"/>
                    <a:pt x="808687" y="894690"/>
                  </a:cubicBezTo>
                  <a:cubicBezTo>
                    <a:pt x="799624" y="898089"/>
                    <a:pt x="789704" y="898487"/>
                    <a:pt x="780212" y="900385"/>
                  </a:cubicBezTo>
                  <a:cubicBezTo>
                    <a:pt x="772619" y="904181"/>
                    <a:pt x="763954" y="906339"/>
                    <a:pt x="757432" y="911774"/>
                  </a:cubicBezTo>
                  <a:cubicBezTo>
                    <a:pt x="747196" y="920303"/>
                    <a:pt x="738391" y="947985"/>
                    <a:pt x="734652" y="957333"/>
                  </a:cubicBezTo>
                  <a:cubicBezTo>
                    <a:pt x="724080" y="1020766"/>
                    <a:pt x="737586" y="968550"/>
                    <a:pt x="717567" y="1008587"/>
                  </a:cubicBezTo>
                  <a:cubicBezTo>
                    <a:pt x="714882" y="1013956"/>
                    <a:pt x="715715" y="1021060"/>
                    <a:pt x="711872" y="1025671"/>
                  </a:cubicBezTo>
                  <a:cubicBezTo>
                    <a:pt x="705795" y="1032963"/>
                    <a:pt x="696685" y="1037061"/>
                    <a:pt x="689092" y="1042756"/>
                  </a:cubicBezTo>
                  <a:cubicBezTo>
                    <a:pt x="687194" y="1021875"/>
                    <a:pt x="689563" y="1000152"/>
                    <a:pt x="683397" y="980112"/>
                  </a:cubicBezTo>
                  <a:cubicBezTo>
                    <a:pt x="681384" y="973570"/>
                    <a:pt x="673156" y="968723"/>
                    <a:pt x="666312" y="968723"/>
                  </a:cubicBezTo>
                  <a:cubicBezTo>
                    <a:pt x="635703" y="968723"/>
                    <a:pt x="605566" y="976316"/>
                    <a:pt x="575193" y="980112"/>
                  </a:cubicBezTo>
                  <a:cubicBezTo>
                    <a:pt x="571396" y="985807"/>
                    <a:pt x="565064" y="990470"/>
                    <a:pt x="563803" y="997197"/>
                  </a:cubicBezTo>
                  <a:cubicBezTo>
                    <a:pt x="549635" y="1072756"/>
                    <a:pt x="580900" y="1086424"/>
                    <a:pt x="541023" y="1059840"/>
                  </a:cubicBezTo>
                  <a:cubicBezTo>
                    <a:pt x="508751" y="1061738"/>
                    <a:pt x="473123" y="1051078"/>
                    <a:pt x="444208" y="1065535"/>
                  </a:cubicBezTo>
                  <a:cubicBezTo>
                    <a:pt x="430519" y="1072379"/>
                    <a:pt x="443353" y="1096575"/>
                    <a:pt x="438513" y="1111094"/>
                  </a:cubicBezTo>
                  <a:cubicBezTo>
                    <a:pt x="435511" y="1120098"/>
                    <a:pt x="426945" y="1126150"/>
                    <a:pt x="421428" y="1133873"/>
                  </a:cubicBezTo>
                  <a:cubicBezTo>
                    <a:pt x="417450" y="1139442"/>
                    <a:pt x="413835" y="1145262"/>
                    <a:pt x="410038" y="1150957"/>
                  </a:cubicBezTo>
                  <a:cubicBezTo>
                    <a:pt x="411936" y="1171838"/>
                    <a:pt x="409102" y="1193709"/>
                    <a:pt x="415733" y="1213600"/>
                  </a:cubicBezTo>
                  <a:cubicBezTo>
                    <a:pt x="417631" y="1219295"/>
                    <a:pt x="429068" y="1214607"/>
                    <a:pt x="432818" y="1219295"/>
                  </a:cubicBezTo>
                  <a:cubicBezTo>
                    <a:pt x="437708" y="1225407"/>
                    <a:pt x="435430" y="1234881"/>
                    <a:pt x="438513" y="1242075"/>
                  </a:cubicBezTo>
                  <a:cubicBezTo>
                    <a:pt x="441209" y="1248366"/>
                    <a:pt x="456543" y="1257499"/>
                    <a:pt x="449903" y="1259159"/>
                  </a:cubicBezTo>
                  <a:cubicBezTo>
                    <a:pt x="431395" y="1263786"/>
                    <a:pt x="411936" y="1255362"/>
                    <a:pt x="392953" y="1253464"/>
                  </a:cubicBezTo>
                  <a:cubicBezTo>
                    <a:pt x="391055" y="1228786"/>
                    <a:pt x="389021" y="1204119"/>
                    <a:pt x="387258" y="1179431"/>
                  </a:cubicBezTo>
                  <a:cubicBezTo>
                    <a:pt x="385225" y="1150966"/>
                    <a:pt x="388099" y="1121788"/>
                    <a:pt x="381563" y="1094009"/>
                  </a:cubicBezTo>
                  <a:cubicBezTo>
                    <a:pt x="379995" y="1087346"/>
                    <a:pt x="370600" y="1085680"/>
                    <a:pt x="364478" y="1082619"/>
                  </a:cubicBezTo>
                  <a:cubicBezTo>
                    <a:pt x="356312" y="1078536"/>
                    <a:pt x="331907" y="1073053"/>
                    <a:pt x="324614" y="1071230"/>
                  </a:cubicBezTo>
                  <a:cubicBezTo>
                    <a:pt x="317021" y="1073128"/>
                    <a:pt x="308347" y="1072583"/>
                    <a:pt x="301834" y="1076925"/>
                  </a:cubicBezTo>
                  <a:cubicBezTo>
                    <a:pt x="296139" y="1080721"/>
                    <a:pt x="294826" y="1088751"/>
                    <a:pt x="290444" y="1094009"/>
                  </a:cubicBezTo>
                  <a:cubicBezTo>
                    <a:pt x="285288" y="1100196"/>
                    <a:pt x="279474" y="1105853"/>
                    <a:pt x="273359" y="1111094"/>
                  </a:cubicBezTo>
                  <a:cubicBezTo>
                    <a:pt x="236150" y="1142986"/>
                    <a:pt x="263110" y="1111471"/>
                    <a:pt x="233494" y="1150957"/>
                  </a:cubicBezTo>
                  <a:cubicBezTo>
                    <a:pt x="235392" y="1158550"/>
                    <a:pt x="234299" y="1167625"/>
                    <a:pt x="239189" y="1173737"/>
                  </a:cubicBezTo>
                  <a:cubicBezTo>
                    <a:pt x="242939" y="1178424"/>
                    <a:pt x="251062" y="1176453"/>
                    <a:pt x="256274" y="1179431"/>
                  </a:cubicBezTo>
                  <a:cubicBezTo>
                    <a:pt x="304548" y="1207015"/>
                    <a:pt x="256963" y="1189152"/>
                    <a:pt x="296139" y="1202211"/>
                  </a:cubicBezTo>
                  <a:cubicBezTo>
                    <a:pt x="294241" y="1207906"/>
                    <a:pt x="294689" y="1215050"/>
                    <a:pt x="290444" y="1219295"/>
                  </a:cubicBezTo>
                  <a:cubicBezTo>
                    <a:pt x="280764" y="1228975"/>
                    <a:pt x="256274" y="1242075"/>
                    <a:pt x="256274" y="1242075"/>
                  </a:cubicBezTo>
                  <a:cubicBezTo>
                    <a:pt x="241087" y="1240177"/>
                    <a:pt x="224700" y="1242596"/>
                    <a:pt x="210714" y="1236380"/>
                  </a:cubicBezTo>
                  <a:cubicBezTo>
                    <a:pt x="205228" y="1233942"/>
                    <a:pt x="206668" y="1225067"/>
                    <a:pt x="205019" y="1219295"/>
                  </a:cubicBezTo>
                  <a:cubicBezTo>
                    <a:pt x="202869" y="1211769"/>
                    <a:pt x="205337" y="1201526"/>
                    <a:pt x="199324" y="1196516"/>
                  </a:cubicBezTo>
                  <a:cubicBezTo>
                    <a:pt x="191888" y="1190319"/>
                    <a:pt x="180341" y="1192719"/>
                    <a:pt x="170849" y="1190821"/>
                  </a:cubicBezTo>
                  <a:cubicBezTo>
                    <a:pt x="165154" y="1185126"/>
                    <a:pt x="159951" y="1178893"/>
                    <a:pt x="153764" y="1173737"/>
                  </a:cubicBezTo>
                  <a:cubicBezTo>
                    <a:pt x="148506" y="1169355"/>
                    <a:pt x="138843" y="1168840"/>
                    <a:pt x="136679" y="1162347"/>
                  </a:cubicBezTo>
                  <a:cubicBezTo>
                    <a:pt x="134204" y="1154922"/>
                    <a:pt x="138032" y="1146080"/>
                    <a:pt x="142374" y="1139568"/>
                  </a:cubicBezTo>
                  <a:cubicBezTo>
                    <a:pt x="150240" y="1127769"/>
                    <a:pt x="170808" y="1125341"/>
                    <a:pt x="182239" y="1122483"/>
                  </a:cubicBezTo>
                  <a:cubicBezTo>
                    <a:pt x="187934" y="1116788"/>
                    <a:pt x="192331" y="1109395"/>
                    <a:pt x="199324" y="1105399"/>
                  </a:cubicBezTo>
                  <a:cubicBezTo>
                    <a:pt x="206120" y="1101516"/>
                    <a:pt x="216213" y="1104858"/>
                    <a:pt x="222104" y="1099704"/>
                  </a:cubicBezTo>
                  <a:cubicBezTo>
                    <a:pt x="232406" y="1090690"/>
                    <a:pt x="237291" y="1076925"/>
                    <a:pt x="244884" y="1065535"/>
                  </a:cubicBezTo>
                  <a:cubicBezTo>
                    <a:pt x="248681" y="1059840"/>
                    <a:pt x="249781" y="1050614"/>
                    <a:pt x="256274" y="1048450"/>
                  </a:cubicBezTo>
                  <a:lnTo>
                    <a:pt x="273359" y="1042756"/>
                  </a:lnTo>
                  <a:cubicBezTo>
                    <a:pt x="279054" y="1037061"/>
                    <a:pt x="289555" y="1033676"/>
                    <a:pt x="290444" y="1025671"/>
                  </a:cubicBezTo>
                  <a:cubicBezTo>
                    <a:pt x="291770" y="1013739"/>
                    <a:pt x="279054" y="991502"/>
                    <a:pt x="279054" y="991502"/>
                  </a:cubicBezTo>
                  <a:cubicBezTo>
                    <a:pt x="285728" y="987053"/>
                    <a:pt x="311692" y="968723"/>
                    <a:pt x="318919" y="968723"/>
                  </a:cubicBezTo>
                  <a:cubicBezTo>
                    <a:pt x="325763" y="968723"/>
                    <a:pt x="329882" y="977051"/>
                    <a:pt x="336004" y="980112"/>
                  </a:cubicBezTo>
                  <a:cubicBezTo>
                    <a:pt x="341373" y="982796"/>
                    <a:pt x="347393" y="983909"/>
                    <a:pt x="353088" y="985807"/>
                  </a:cubicBezTo>
                  <a:cubicBezTo>
                    <a:pt x="356885" y="991502"/>
                    <a:pt x="360024" y="997695"/>
                    <a:pt x="364478" y="1002892"/>
                  </a:cubicBezTo>
                  <a:cubicBezTo>
                    <a:pt x="413057" y="1059567"/>
                    <a:pt x="410967" y="1024723"/>
                    <a:pt x="529633" y="1019976"/>
                  </a:cubicBezTo>
                  <a:cubicBezTo>
                    <a:pt x="533430" y="1014281"/>
                    <a:pt x="537962" y="1009014"/>
                    <a:pt x="541023" y="1002892"/>
                  </a:cubicBezTo>
                  <a:cubicBezTo>
                    <a:pt x="543708" y="997523"/>
                    <a:pt x="542473" y="990052"/>
                    <a:pt x="546718" y="985807"/>
                  </a:cubicBezTo>
                  <a:cubicBezTo>
                    <a:pt x="550963" y="981562"/>
                    <a:pt x="558108" y="982010"/>
                    <a:pt x="563803" y="980112"/>
                  </a:cubicBezTo>
                  <a:cubicBezTo>
                    <a:pt x="573295" y="972519"/>
                    <a:pt x="582554" y="964626"/>
                    <a:pt x="592278" y="957333"/>
                  </a:cubicBezTo>
                  <a:cubicBezTo>
                    <a:pt x="604497" y="948169"/>
                    <a:pt x="611518" y="943235"/>
                    <a:pt x="626447" y="940249"/>
                  </a:cubicBezTo>
                  <a:cubicBezTo>
                    <a:pt x="639610" y="937617"/>
                    <a:pt x="653024" y="936452"/>
                    <a:pt x="666312" y="934554"/>
                  </a:cubicBezTo>
                  <a:cubicBezTo>
                    <a:pt x="672486" y="922206"/>
                    <a:pt x="685973" y="908655"/>
                    <a:pt x="672007" y="894690"/>
                  </a:cubicBezTo>
                  <a:cubicBezTo>
                    <a:pt x="667762" y="890445"/>
                    <a:pt x="660617" y="890893"/>
                    <a:pt x="654922" y="888995"/>
                  </a:cubicBezTo>
                  <a:cubicBezTo>
                    <a:pt x="662515" y="885198"/>
                    <a:pt x="669362" y="879193"/>
                    <a:pt x="677702" y="877605"/>
                  </a:cubicBezTo>
                  <a:cubicBezTo>
                    <a:pt x="709622" y="871525"/>
                    <a:pt x="742296" y="870419"/>
                    <a:pt x="774517" y="866216"/>
                  </a:cubicBezTo>
                  <a:cubicBezTo>
                    <a:pt x="785967" y="864723"/>
                    <a:pt x="797297" y="862419"/>
                    <a:pt x="808687" y="860521"/>
                  </a:cubicBezTo>
                  <a:cubicBezTo>
                    <a:pt x="802992" y="858623"/>
                    <a:pt x="796814" y="857804"/>
                    <a:pt x="791602" y="854826"/>
                  </a:cubicBezTo>
                  <a:cubicBezTo>
                    <a:pt x="779602" y="847969"/>
                    <a:pt x="760919" y="831675"/>
                    <a:pt x="751737" y="820657"/>
                  </a:cubicBezTo>
                  <a:cubicBezTo>
                    <a:pt x="747355" y="815399"/>
                    <a:pt x="745605" y="807954"/>
                    <a:pt x="740347" y="803573"/>
                  </a:cubicBezTo>
                  <a:cubicBezTo>
                    <a:pt x="736654" y="800495"/>
                    <a:pt x="708328" y="787091"/>
                    <a:pt x="700482" y="786488"/>
                  </a:cubicBezTo>
                  <a:cubicBezTo>
                    <a:pt x="632239" y="781239"/>
                    <a:pt x="563803" y="778895"/>
                    <a:pt x="495463" y="775099"/>
                  </a:cubicBezTo>
                  <a:cubicBezTo>
                    <a:pt x="480382" y="776607"/>
                    <a:pt x="428340" y="776496"/>
                    <a:pt x="410038" y="792183"/>
                  </a:cubicBezTo>
                  <a:cubicBezTo>
                    <a:pt x="403592" y="797708"/>
                    <a:pt x="403016" y="807683"/>
                    <a:pt x="398648" y="814962"/>
                  </a:cubicBezTo>
                  <a:cubicBezTo>
                    <a:pt x="375702" y="853204"/>
                    <a:pt x="383283" y="843569"/>
                    <a:pt x="353088" y="866216"/>
                  </a:cubicBezTo>
                  <a:cubicBezTo>
                    <a:pt x="351190" y="851030"/>
                    <a:pt x="361658" y="826204"/>
                    <a:pt x="347394" y="820657"/>
                  </a:cubicBezTo>
                  <a:cubicBezTo>
                    <a:pt x="258385" y="786043"/>
                    <a:pt x="264902" y="812489"/>
                    <a:pt x="233494" y="849131"/>
                  </a:cubicBezTo>
                  <a:cubicBezTo>
                    <a:pt x="228252" y="855246"/>
                    <a:pt x="222104" y="860521"/>
                    <a:pt x="216409" y="866216"/>
                  </a:cubicBezTo>
                  <a:cubicBezTo>
                    <a:pt x="214511" y="860521"/>
                    <a:pt x="209969" y="855088"/>
                    <a:pt x="210714" y="849131"/>
                  </a:cubicBezTo>
                  <a:cubicBezTo>
                    <a:pt x="211982" y="838987"/>
                    <a:pt x="223785" y="830740"/>
                    <a:pt x="222104" y="820657"/>
                  </a:cubicBezTo>
                  <a:cubicBezTo>
                    <a:pt x="221117" y="814736"/>
                    <a:pt x="210791" y="816611"/>
                    <a:pt x="205019" y="814962"/>
                  </a:cubicBezTo>
                  <a:cubicBezTo>
                    <a:pt x="178572" y="807406"/>
                    <a:pt x="178842" y="809168"/>
                    <a:pt x="148069" y="803573"/>
                  </a:cubicBezTo>
                  <a:cubicBezTo>
                    <a:pt x="138545" y="801842"/>
                    <a:pt x="128933" y="800425"/>
                    <a:pt x="119594" y="797878"/>
                  </a:cubicBezTo>
                  <a:cubicBezTo>
                    <a:pt x="108011" y="794719"/>
                    <a:pt x="85425" y="786488"/>
                    <a:pt x="85425" y="786488"/>
                  </a:cubicBezTo>
                  <a:cubicBezTo>
                    <a:pt x="53735" y="792826"/>
                    <a:pt x="46716" y="798456"/>
                    <a:pt x="11390" y="780793"/>
                  </a:cubicBezTo>
                  <a:cubicBezTo>
                    <a:pt x="5268" y="777732"/>
                    <a:pt x="3797" y="769404"/>
                    <a:pt x="0" y="763709"/>
                  </a:cubicBezTo>
                  <a:cubicBezTo>
                    <a:pt x="1898" y="756116"/>
                    <a:pt x="161" y="746464"/>
                    <a:pt x="5695" y="740930"/>
                  </a:cubicBezTo>
                  <a:cubicBezTo>
                    <a:pt x="11230" y="735396"/>
                    <a:pt x="26777" y="742876"/>
                    <a:pt x="28475" y="735235"/>
                  </a:cubicBezTo>
                  <a:cubicBezTo>
                    <a:pt x="38220" y="691383"/>
                    <a:pt x="-6429" y="681838"/>
                    <a:pt x="34170" y="695371"/>
                  </a:cubicBezTo>
                  <a:cubicBezTo>
                    <a:pt x="37967" y="701066"/>
                    <a:pt x="41106" y="707259"/>
                    <a:pt x="45560" y="712455"/>
                  </a:cubicBezTo>
                  <a:cubicBezTo>
                    <a:pt x="52549" y="720608"/>
                    <a:pt x="59602" y="728993"/>
                    <a:pt x="68340" y="735235"/>
                  </a:cubicBezTo>
                  <a:cubicBezTo>
                    <a:pt x="73225" y="738724"/>
                    <a:pt x="79455" y="740302"/>
                    <a:pt x="85425" y="740930"/>
                  </a:cubicBezTo>
                  <a:cubicBezTo>
                    <a:pt x="115690" y="744116"/>
                    <a:pt x="146171" y="744726"/>
                    <a:pt x="176544" y="746624"/>
                  </a:cubicBezTo>
                  <a:cubicBezTo>
                    <a:pt x="180341" y="752319"/>
                    <a:pt x="183094" y="758869"/>
                    <a:pt x="187934" y="763709"/>
                  </a:cubicBezTo>
                  <a:cubicBezTo>
                    <a:pt x="198993" y="774768"/>
                    <a:pt x="212716" y="778782"/>
                    <a:pt x="227799" y="780793"/>
                  </a:cubicBezTo>
                  <a:cubicBezTo>
                    <a:pt x="248583" y="783564"/>
                    <a:pt x="269562" y="784590"/>
                    <a:pt x="290444" y="786488"/>
                  </a:cubicBezTo>
                  <a:cubicBezTo>
                    <a:pt x="341699" y="784590"/>
                    <a:pt x="393095" y="785052"/>
                    <a:pt x="444208" y="780793"/>
                  </a:cubicBezTo>
                  <a:cubicBezTo>
                    <a:pt x="450190" y="780295"/>
                    <a:pt x="431368" y="779344"/>
                    <a:pt x="427123" y="775099"/>
                  </a:cubicBezTo>
                  <a:cubicBezTo>
                    <a:pt x="400733" y="748710"/>
                    <a:pt x="432423" y="755002"/>
                    <a:pt x="398648" y="740930"/>
                  </a:cubicBezTo>
                  <a:cubicBezTo>
                    <a:pt x="382024" y="734004"/>
                    <a:pt x="362378" y="733834"/>
                    <a:pt x="347394" y="723845"/>
                  </a:cubicBezTo>
                  <a:cubicBezTo>
                    <a:pt x="306711" y="696724"/>
                    <a:pt x="326504" y="704386"/>
                    <a:pt x="290444" y="695371"/>
                  </a:cubicBezTo>
                  <a:cubicBezTo>
                    <a:pt x="288546" y="689676"/>
                    <a:pt x="288994" y="682531"/>
                    <a:pt x="284749" y="678286"/>
                  </a:cubicBezTo>
                  <a:cubicBezTo>
                    <a:pt x="280504" y="674041"/>
                    <a:pt x="272876" y="675570"/>
                    <a:pt x="267664" y="672592"/>
                  </a:cubicBezTo>
                  <a:cubicBezTo>
                    <a:pt x="259423" y="667883"/>
                    <a:pt x="252477" y="661202"/>
                    <a:pt x="244884" y="655507"/>
                  </a:cubicBezTo>
                  <a:cubicBezTo>
                    <a:pt x="239189" y="646016"/>
                    <a:pt x="233939" y="636243"/>
                    <a:pt x="227799" y="627033"/>
                  </a:cubicBezTo>
                  <a:cubicBezTo>
                    <a:pt x="222534" y="619136"/>
                    <a:pt x="215745" y="612303"/>
                    <a:pt x="210714" y="604254"/>
                  </a:cubicBezTo>
                  <a:cubicBezTo>
                    <a:pt x="202599" y="591270"/>
                    <a:pt x="186081" y="550575"/>
                    <a:pt x="182239" y="541610"/>
                  </a:cubicBezTo>
                  <a:cubicBezTo>
                    <a:pt x="170849" y="554898"/>
                    <a:pt x="161078" y="569766"/>
                    <a:pt x="148069" y="581474"/>
                  </a:cubicBezTo>
                  <a:cubicBezTo>
                    <a:pt x="104207" y="620949"/>
                    <a:pt x="129019" y="554734"/>
                    <a:pt x="136679" y="530221"/>
                  </a:cubicBezTo>
                  <a:cubicBezTo>
                    <a:pt x="143112" y="509637"/>
                    <a:pt x="156703" y="498808"/>
                    <a:pt x="170849" y="484662"/>
                  </a:cubicBezTo>
                  <a:cubicBezTo>
                    <a:pt x="176544" y="494153"/>
                    <a:pt x="183438" y="503021"/>
                    <a:pt x="187934" y="513136"/>
                  </a:cubicBezTo>
                  <a:cubicBezTo>
                    <a:pt x="191113" y="520288"/>
                    <a:pt x="189746" y="529120"/>
                    <a:pt x="193629" y="535916"/>
                  </a:cubicBezTo>
                  <a:cubicBezTo>
                    <a:pt x="197625" y="542909"/>
                    <a:pt x="205019" y="547305"/>
                    <a:pt x="210714" y="553000"/>
                  </a:cubicBezTo>
                  <a:cubicBezTo>
                    <a:pt x="218307" y="568186"/>
                    <a:pt x="218307" y="590966"/>
                    <a:pt x="233494" y="598559"/>
                  </a:cubicBezTo>
                  <a:cubicBezTo>
                    <a:pt x="256831" y="610227"/>
                    <a:pt x="258351" y="609288"/>
                    <a:pt x="279054" y="627033"/>
                  </a:cubicBezTo>
                  <a:cubicBezTo>
                    <a:pt x="306200" y="650300"/>
                    <a:pt x="284163" y="640125"/>
                    <a:pt x="313224" y="649812"/>
                  </a:cubicBezTo>
                  <a:cubicBezTo>
                    <a:pt x="352292" y="708415"/>
                    <a:pt x="288057" y="616169"/>
                    <a:pt x="347394" y="683981"/>
                  </a:cubicBezTo>
                  <a:cubicBezTo>
                    <a:pt x="354683" y="692311"/>
                    <a:pt x="355741" y="705660"/>
                    <a:pt x="364478" y="712455"/>
                  </a:cubicBezTo>
                  <a:cubicBezTo>
                    <a:pt x="373955" y="719826"/>
                    <a:pt x="398648" y="723845"/>
                    <a:pt x="398648" y="723845"/>
                  </a:cubicBezTo>
                  <a:cubicBezTo>
                    <a:pt x="410946" y="705399"/>
                    <a:pt x="409636" y="695955"/>
                    <a:pt x="438513" y="712455"/>
                  </a:cubicBezTo>
                  <a:cubicBezTo>
                    <a:pt x="444456" y="715851"/>
                    <a:pt x="446842" y="723418"/>
                    <a:pt x="449903" y="729540"/>
                  </a:cubicBezTo>
                  <a:cubicBezTo>
                    <a:pt x="452588" y="734909"/>
                    <a:pt x="450113" y="744186"/>
                    <a:pt x="455598" y="746624"/>
                  </a:cubicBezTo>
                  <a:cubicBezTo>
                    <a:pt x="469584" y="752840"/>
                    <a:pt x="485934" y="750744"/>
                    <a:pt x="501158" y="752319"/>
                  </a:cubicBezTo>
                  <a:lnTo>
                    <a:pt x="620752" y="763709"/>
                  </a:lnTo>
                  <a:cubicBezTo>
                    <a:pt x="630244" y="759912"/>
                    <a:pt x="650907" y="762403"/>
                    <a:pt x="649227" y="752319"/>
                  </a:cubicBezTo>
                  <a:cubicBezTo>
                    <a:pt x="646924" y="738497"/>
                    <a:pt x="611879" y="728480"/>
                    <a:pt x="597973" y="723845"/>
                  </a:cubicBezTo>
                  <a:cubicBezTo>
                    <a:pt x="590380" y="718150"/>
                    <a:pt x="581269" y="714052"/>
                    <a:pt x="575193" y="706761"/>
                  </a:cubicBezTo>
                  <a:cubicBezTo>
                    <a:pt x="571350" y="702149"/>
                    <a:pt x="573248" y="694364"/>
                    <a:pt x="569498" y="689676"/>
                  </a:cubicBezTo>
                  <a:cubicBezTo>
                    <a:pt x="565222" y="684331"/>
                    <a:pt x="557529" y="682833"/>
                    <a:pt x="552413" y="678286"/>
                  </a:cubicBezTo>
                  <a:cubicBezTo>
                    <a:pt x="540374" y="667585"/>
                    <a:pt x="529633" y="655507"/>
                    <a:pt x="518243" y="644117"/>
                  </a:cubicBezTo>
                  <a:cubicBezTo>
                    <a:pt x="512548" y="638422"/>
                    <a:pt x="508361" y="630635"/>
                    <a:pt x="501158" y="627033"/>
                  </a:cubicBezTo>
                  <a:cubicBezTo>
                    <a:pt x="493565" y="623236"/>
                    <a:pt x="486181" y="618987"/>
                    <a:pt x="478378" y="615643"/>
                  </a:cubicBezTo>
                  <a:cubicBezTo>
                    <a:pt x="472860" y="613278"/>
                    <a:pt x="466662" y="612633"/>
                    <a:pt x="461293" y="609948"/>
                  </a:cubicBezTo>
                  <a:cubicBezTo>
                    <a:pt x="445433" y="602019"/>
                    <a:pt x="439720" y="594071"/>
                    <a:pt x="427123" y="581474"/>
                  </a:cubicBezTo>
                  <a:cubicBezTo>
                    <a:pt x="425225" y="573881"/>
                    <a:pt x="426317" y="564807"/>
                    <a:pt x="421428" y="558695"/>
                  </a:cubicBezTo>
                  <a:cubicBezTo>
                    <a:pt x="417678" y="554007"/>
                    <a:pt x="409712" y="555685"/>
                    <a:pt x="404343" y="553000"/>
                  </a:cubicBezTo>
                  <a:cubicBezTo>
                    <a:pt x="398221" y="549939"/>
                    <a:pt x="392953" y="545407"/>
                    <a:pt x="387258" y="541610"/>
                  </a:cubicBezTo>
                  <a:cubicBezTo>
                    <a:pt x="383461" y="535915"/>
                    <a:pt x="381213" y="528801"/>
                    <a:pt x="375868" y="524526"/>
                  </a:cubicBezTo>
                  <a:cubicBezTo>
                    <a:pt x="371180" y="520776"/>
                    <a:pt x="360835" y="524473"/>
                    <a:pt x="358783" y="518831"/>
                  </a:cubicBezTo>
                  <a:cubicBezTo>
                    <a:pt x="352263" y="500902"/>
                    <a:pt x="355989" y="480739"/>
                    <a:pt x="353088" y="461883"/>
                  </a:cubicBezTo>
                  <a:cubicBezTo>
                    <a:pt x="352175" y="455950"/>
                    <a:pt x="349043" y="450570"/>
                    <a:pt x="347394" y="444798"/>
                  </a:cubicBezTo>
                  <a:cubicBezTo>
                    <a:pt x="345244" y="437272"/>
                    <a:pt x="346588" y="428131"/>
                    <a:pt x="341699" y="422019"/>
                  </a:cubicBezTo>
                  <a:cubicBezTo>
                    <a:pt x="337949" y="417331"/>
                    <a:pt x="330309" y="418222"/>
                    <a:pt x="324614" y="416324"/>
                  </a:cubicBezTo>
                  <a:cubicBezTo>
                    <a:pt x="287866" y="425511"/>
                    <a:pt x="292554" y="426996"/>
                    <a:pt x="239189" y="416324"/>
                  </a:cubicBezTo>
                  <a:cubicBezTo>
                    <a:pt x="230864" y="414659"/>
                    <a:pt x="224212" y="408279"/>
                    <a:pt x="216409" y="404935"/>
                  </a:cubicBezTo>
                  <a:cubicBezTo>
                    <a:pt x="210891" y="402570"/>
                    <a:pt x="205019" y="401138"/>
                    <a:pt x="199324" y="399240"/>
                  </a:cubicBezTo>
                  <a:cubicBezTo>
                    <a:pt x="197426" y="393545"/>
                    <a:pt x="188088" y="384464"/>
                    <a:pt x="193629" y="382155"/>
                  </a:cubicBezTo>
                  <a:cubicBezTo>
                    <a:pt x="216677" y="372552"/>
                    <a:pt x="243441" y="376822"/>
                    <a:pt x="267664" y="370766"/>
                  </a:cubicBezTo>
                  <a:cubicBezTo>
                    <a:pt x="274304" y="369106"/>
                    <a:pt x="279491" y="363758"/>
                    <a:pt x="284749" y="359376"/>
                  </a:cubicBezTo>
                  <a:cubicBezTo>
                    <a:pt x="301192" y="345674"/>
                    <a:pt x="302025" y="342005"/>
                    <a:pt x="313224" y="325207"/>
                  </a:cubicBezTo>
                  <a:cubicBezTo>
                    <a:pt x="317021" y="336597"/>
                    <a:pt x="322259" y="347603"/>
                    <a:pt x="324614" y="359376"/>
                  </a:cubicBezTo>
                  <a:cubicBezTo>
                    <a:pt x="326512" y="368867"/>
                    <a:pt x="326304" y="379038"/>
                    <a:pt x="330309" y="387850"/>
                  </a:cubicBezTo>
                  <a:cubicBezTo>
                    <a:pt x="335973" y="400312"/>
                    <a:pt x="353088" y="422019"/>
                    <a:pt x="353088" y="422019"/>
                  </a:cubicBezTo>
                  <a:cubicBezTo>
                    <a:pt x="356340" y="438277"/>
                    <a:pt x="359652" y="457187"/>
                    <a:pt x="364478" y="473272"/>
                  </a:cubicBezTo>
                  <a:cubicBezTo>
                    <a:pt x="367928" y="484771"/>
                    <a:pt x="365687" y="501078"/>
                    <a:pt x="375868" y="507441"/>
                  </a:cubicBezTo>
                  <a:lnTo>
                    <a:pt x="421428" y="535916"/>
                  </a:lnTo>
                  <a:cubicBezTo>
                    <a:pt x="466087" y="563398"/>
                    <a:pt x="434315" y="542608"/>
                    <a:pt x="466988" y="564390"/>
                  </a:cubicBezTo>
                  <a:cubicBezTo>
                    <a:pt x="464822" y="553561"/>
                    <a:pt x="461435" y="530505"/>
                    <a:pt x="455598" y="518831"/>
                  </a:cubicBezTo>
                  <a:cubicBezTo>
                    <a:pt x="452537" y="512709"/>
                    <a:pt x="448005" y="507442"/>
                    <a:pt x="444208" y="501747"/>
                  </a:cubicBezTo>
                  <a:cubicBezTo>
                    <a:pt x="446106" y="477069"/>
                    <a:pt x="449903" y="452465"/>
                    <a:pt x="449903" y="427714"/>
                  </a:cubicBezTo>
                  <a:cubicBezTo>
                    <a:pt x="449903" y="401538"/>
                    <a:pt x="445526" y="391805"/>
                    <a:pt x="438513" y="370766"/>
                  </a:cubicBezTo>
                  <a:cubicBezTo>
                    <a:pt x="433758" y="337485"/>
                    <a:pt x="433785" y="332408"/>
                    <a:pt x="427123" y="302428"/>
                  </a:cubicBezTo>
                  <a:cubicBezTo>
                    <a:pt x="425425" y="294787"/>
                    <a:pt x="424176" y="286977"/>
                    <a:pt x="421428" y="279648"/>
                  </a:cubicBezTo>
                  <a:cubicBezTo>
                    <a:pt x="418447" y="271699"/>
                    <a:pt x="413835" y="264462"/>
                    <a:pt x="410038" y="256869"/>
                  </a:cubicBezTo>
                  <a:cubicBezTo>
                    <a:pt x="408140" y="245479"/>
                    <a:pt x="412508" y="230865"/>
                    <a:pt x="404343" y="222700"/>
                  </a:cubicBezTo>
                  <a:cubicBezTo>
                    <a:pt x="399503" y="217860"/>
                    <a:pt x="388600" y="227378"/>
                    <a:pt x="387258" y="234090"/>
                  </a:cubicBezTo>
                  <a:cubicBezTo>
                    <a:pt x="384331" y="248724"/>
                    <a:pt x="416127" y="259913"/>
                    <a:pt x="421428" y="262564"/>
                  </a:cubicBezTo>
                  <a:cubicBezTo>
                    <a:pt x="430920" y="260666"/>
                    <a:pt x="441380" y="261458"/>
                    <a:pt x="449903" y="256869"/>
                  </a:cubicBezTo>
                  <a:cubicBezTo>
                    <a:pt x="488910" y="235866"/>
                    <a:pt x="491146" y="228456"/>
                    <a:pt x="512548" y="199921"/>
                  </a:cubicBezTo>
                  <a:cubicBezTo>
                    <a:pt x="514446" y="207514"/>
                    <a:pt x="516093" y="215174"/>
                    <a:pt x="518243" y="222700"/>
                  </a:cubicBezTo>
                  <a:cubicBezTo>
                    <a:pt x="519892" y="228472"/>
                    <a:pt x="525836" y="234089"/>
                    <a:pt x="523938" y="239784"/>
                  </a:cubicBezTo>
                  <a:cubicBezTo>
                    <a:pt x="521391" y="247425"/>
                    <a:pt x="512095" y="250754"/>
                    <a:pt x="506853" y="256869"/>
                  </a:cubicBezTo>
                  <a:cubicBezTo>
                    <a:pt x="478598" y="289832"/>
                    <a:pt x="502759" y="270987"/>
                    <a:pt x="472683" y="291038"/>
                  </a:cubicBezTo>
                  <a:cubicBezTo>
                    <a:pt x="527190" y="345542"/>
                    <a:pt x="457398" y="280847"/>
                    <a:pt x="506853" y="313817"/>
                  </a:cubicBezTo>
                  <a:cubicBezTo>
                    <a:pt x="513554" y="318285"/>
                    <a:pt x="517108" y="326634"/>
                    <a:pt x="523938" y="330902"/>
                  </a:cubicBezTo>
                  <a:cubicBezTo>
                    <a:pt x="531717" y="335764"/>
                    <a:pt x="558141" y="344200"/>
                    <a:pt x="569498" y="347986"/>
                  </a:cubicBezTo>
                  <a:cubicBezTo>
                    <a:pt x="567274" y="354657"/>
                    <a:pt x="555097" y="396556"/>
                    <a:pt x="546718" y="404935"/>
                  </a:cubicBezTo>
                  <a:cubicBezTo>
                    <a:pt x="538891" y="412762"/>
                    <a:pt x="527735" y="416324"/>
                    <a:pt x="518243" y="422019"/>
                  </a:cubicBezTo>
                  <a:cubicBezTo>
                    <a:pt x="485602" y="470978"/>
                    <a:pt x="524736" y="409033"/>
                    <a:pt x="501158" y="456188"/>
                  </a:cubicBezTo>
                  <a:cubicBezTo>
                    <a:pt x="498097" y="462310"/>
                    <a:pt x="493565" y="467577"/>
                    <a:pt x="489768" y="473272"/>
                  </a:cubicBezTo>
                  <a:cubicBezTo>
                    <a:pt x="491666" y="490357"/>
                    <a:pt x="492637" y="507570"/>
                    <a:pt x="495463" y="524526"/>
                  </a:cubicBezTo>
                  <a:cubicBezTo>
                    <a:pt x="496450" y="530447"/>
                    <a:pt x="497828" y="536615"/>
                    <a:pt x="501158" y="541610"/>
                  </a:cubicBezTo>
                  <a:cubicBezTo>
                    <a:pt x="505626" y="548311"/>
                    <a:pt x="511250" y="554699"/>
                    <a:pt x="518243" y="558695"/>
                  </a:cubicBezTo>
                  <a:cubicBezTo>
                    <a:pt x="525039" y="562578"/>
                    <a:pt x="533430" y="562492"/>
                    <a:pt x="541023" y="564390"/>
                  </a:cubicBezTo>
                  <a:cubicBezTo>
                    <a:pt x="548616" y="575780"/>
                    <a:pt x="560483" y="585279"/>
                    <a:pt x="563803" y="598559"/>
                  </a:cubicBezTo>
                  <a:cubicBezTo>
                    <a:pt x="567223" y="612237"/>
                    <a:pt x="568598" y="628592"/>
                    <a:pt x="580888" y="638423"/>
                  </a:cubicBezTo>
                  <a:cubicBezTo>
                    <a:pt x="585576" y="642173"/>
                    <a:pt x="592278" y="642219"/>
                    <a:pt x="597973" y="644117"/>
                  </a:cubicBezTo>
                  <a:cubicBezTo>
                    <a:pt x="601130" y="648853"/>
                    <a:pt x="617340" y="682907"/>
                    <a:pt x="615058" y="644117"/>
                  </a:cubicBezTo>
                  <a:cubicBezTo>
                    <a:pt x="613482" y="617318"/>
                    <a:pt x="609492" y="590596"/>
                    <a:pt x="603668" y="564390"/>
                  </a:cubicBezTo>
                  <a:cubicBezTo>
                    <a:pt x="601826" y="556103"/>
                    <a:pt x="595259" y="549559"/>
                    <a:pt x="592278" y="541610"/>
                  </a:cubicBezTo>
                  <a:cubicBezTo>
                    <a:pt x="589530" y="534282"/>
                    <a:pt x="588481" y="526424"/>
                    <a:pt x="586583" y="518831"/>
                  </a:cubicBezTo>
                  <a:cubicBezTo>
                    <a:pt x="584685" y="503645"/>
                    <a:pt x="571090" y="485029"/>
                    <a:pt x="580888" y="473272"/>
                  </a:cubicBezTo>
                  <a:cubicBezTo>
                    <a:pt x="588574" y="464049"/>
                    <a:pt x="615058" y="484662"/>
                    <a:pt x="615058" y="484662"/>
                  </a:cubicBezTo>
                  <a:cubicBezTo>
                    <a:pt x="622651" y="482764"/>
                    <a:pt x="634337" y="485967"/>
                    <a:pt x="637837" y="478967"/>
                  </a:cubicBezTo>
                  <a:cubicBezTo>
                    <a:pt x="640898" y="472845"/>
                    <a:pt x="631287" y="466723"/>
                    <a:pt x="626447" y="461883"/>
                  </a:cubicBezTo>
                  <a:cubicBezTo>
                    <a:pt x="615406" y="450842"/>
                    <a:pt x="606175" y="449430"/>
                    <a:pt x="592278" y="444798"/>
                  </a:cubicBezTo>
                  <a:cubicBezTo>
                    <a:pt x="590380" y="439103"/>
                    <a:pt x="583898" y="433083"/>
                    <a:pt x="586583" y="427714"/>
                  </a:cubicBezTo>
                  <a:cubicBezTo>
                    <a:pt x="594911" y="411059"/>
                    <a:pt x="616630" y="398192"/>
                    <a:pt x="632142" y="387850"/>
                  </a:cubicBezTo>
                  <a:cubicBezTo>
                    <a:pt x="630244" y="382155"/>
                    <a:pt x="626447" y="364763"/>
                    <a:pt x="626447" y="370766"/>
                  </a:cubicBezTo>
                  <a:cubicBezTo>
                    <a:pt x="626447" y="389843"/>
                    <a:pt x="624248" y="410347"/>
                    <a:pt x="632142" y="427714"/>
                  </a:cubicBezTo>
                  <a:cubicBezTo>
                    <a:pt x="635381" y="434839"/>
                    <a:pt x="647329" y="431511"/>
                    <a:pt x="654922" y="433409"/>
                  </a:cubicBezTo>
                  <a:cubicBezTo>
                    <a:pt x="659465" y="469751"/>
                    <a:pt x="654569" y="480453"/>
                    <a:pt x="677702" y="507441"/>
                  </a:cubicBezTo>
                  <a:cubicBezTo>
                    <a:pt x="682156" y="512638"/>
                    <a:pt x="689092" y="515034"/>
                    <a:pt x="694787" y="518831"/>
                  </a:cubicBezTo>
                  <a:cubicBezTo>
                    <a:pt x="690990" y="526424"/>
                    <a:pt x="684166" y="533156"/>
                    <a:pt x="683397" y="541610"/>
                  </a:cubicBezTo>
                  <a:cubicBezTo>
                    <a:pt x="682242" y="554318"/>
                    <a:pt x="692493" y="603659"/>
                    <a:pt x="700482" y="615643"/>
                  </a:cubicBezTo>
                  <a:cubicBezTo>
                    <a:pt x="704279" y="621338"/>
                    <a:pt x="708811" y="626606"/>
                    <a:pt x="711872" y="632728"/>
                  </a:cubicBezTo>
                  <a:cubicBezTo>
                    <a:pt x="714557" y="638097"/>
                    <a:pt x="712880" y="646062"/>
                    <a:pt x="717567" y="649812"/>
                  </a:cubicBezTo>
                  <a:cubicBezTo>
                    <a:pt x="723679" y="654701"/>
                    <a:pt x="732821" y="653357"/>
                    <a:pt x="740347" y="655507"/>
                  </a:cubicBezTo>
                  <a:cubicBezTo>
                    <a:pt x="746119" y="657156"/>
                    <a:pt x="751737" y="659304"/>
                    <a:pt x="757432" y="661202"/>
                  </a:cubicBezTo>
                  <a:cubicBezTo>
                    <a:pt x="818588" y="722355"/>
                    <a:pt x="715092" y="625484"/>
                    <a:pt x="808687" y="683981"/>
                  </a:cubicBezTo>
                  <a:cubicBezTo>
                    <a:pt x="815886" y="688480"/>
                    <a:pt x="814642" y="700239"/>
                    <a:pt x="820077" y="706761"/>
                  </a:cubicBezTo>
                  <a:cubicBezTo>
                    <a:pt x="830426" y="719179"/>
                    <a:pt x="845673" y="720278"/>
                    <a:pt x="859942" y="723845"/>
                  </a:cubicBezTo>
                  <a:cubicBezTo>
                    <a:pt x="854247" y="727642"/>
                    <a:pt x="849702" y="735235"/>
                    <a:pt x="842857" y="735235"/>
                  </a:cubicBezTo>
                  <a:cubicBezTo>
                    <a:pt x="836012" y="735235"/>
                    <a:pt x="830612" y="728685"/>
                    <a:pt x="825772" y="723845"/>
                  </a:cubicBezTo>
                  <a:cubicBezTo>
                    <a:pt x="810586" y="708659"/>
                    <a:pt x="820076" y="702964"/>
                    <a:pt x="797297" y="695371"/>
                  </a:cubicBezTo>
                  <a:cubicBezTo>
                    <a:pt x="786342" y="691719"/>
                    <a:pt x="774517" y="691574"/>
                    <a:pt x="763127" y="689676"/>
                  </a:cubicBezTo>
                  <a:cubicBezTo>
                    <a:pt x="717801" y="659459"/>
                    <a:pt x="787482" y="703146"/>
                    <a:pt x="700482" y="666897"/>
                  </a:cubicBezTo>
                  <a:cubicBezTo>
                    <a:pt x="691720" y="663246"/>
                    <a:pt x="685295" y="655507"/>
                    <a:pt x="677702" y="649812"/>
                  </a:cubicBezTo>
                  <a:cubicBezTo>
                    <a:pt x="675804" y="619440"/>
                    <a:pt x="682060" y="587418"/>
                    <a:pt x="672007" y="558695"/>
                  </a:cubicBezTo>
                  <a:cubicBezTo>
                    <a:pt x="667485" y="545775"/>
                    <a:pt x="637837" y="535916"/>
                    <a:pt x="637837" y="535916"/>
                  </a:cubicBezTo>
                  <a:cubicBezTo>
                    <a:pt x="633716" y="536665"/>
                    <a:pt x="564985" y="536882"/>
                    <a:pt x="558108" y="564390"/>
                  </a:cubicBezTo>
                  <a:cubicBezTo>
                    <a:pt x="553017" y="584754"/>
                    <a:pt x="567247" y="599339"/>
                    <a:pt x="580888" y="609948"/>
                  </a:cubicBezTo>
                  <a:cubicBezTo>
                    <a:pt x="591694" y="618352"/>
                    <a:pt x="615058" y="632728"/>
                    <a:pt x="615058" y="632728"/>
                  </a:cubicBezTo>
                  <a:cubicBezTo>
                    <a:pt x="630118" y="692977"/>
                    <a:pt x="609671" y="622034"/>
                    <a:pt x="632142" y="672592"/>
                  </a:cubicBezTo>
                  <a:cubicBezTo>
                    <a:pt x="637018" y="683563"/>
                    <a:pt x="631586" y="705567"/>
                    <a:pt x="643532" y="706761"/>
                  </a:cubicBezTo>
                  <a:lnTo>
                    <a:pt x="700482" y="712455"/>
                  </a:lnTo>
                  <a:cubicBezTo>
                    <a:pt x="742550" y="740500"/>
                    <a:pt x="726439" y="746186"/>
                    <a:pt x="751737" y="712455"/>
                  </a:cubicBezTo>
                  <a:cubicBezTo>
                    <a:pt x="754711" y="742192"/>
                    <a:pt x="748070" y="765737"/>
                    <a:pt x="768822" y="786488"/>
                  </a:cubicBezTo>
                  <a:cubicBezTo>
                    <a:pt x="773662" y="791328"/>
                    <a:pt x="780212" y="794081"/>
                    <a:pt x="785907" y="797878"/>
                  </a:cubicBezTo>
                  <a:cubicBezTo>
                    <a:pt x="799195" y="795980"/>
                    <a:pt x="812441" y="793751"/>
                    <a:pt x="825772" y="792183"/>
                  </a:cubicBezTo>
                  <a:cubicBezTo>
                    <a:pt x="844719" y="789954"/>
                    <a:pt x="864288" y="791404"/>
                    <a:pt x="882722" y="786488"/>
                  </a:cubicBezTo>
                  <a:cubicBezTo>
                    <a:pt x="893417" y="783636"/>
                    <a:pt x="901296" y="774354"/>
                    <a:pt x="911196" y="769404"/>
                  </a:cubicBezTo>
                  <a:cubicBezTo>
                    <a:pt x="916565" y="766719"/>
                    <a:pt x="922586" y="765607"/>
                    <a:pt x="928281" y="763709"/>
                  </a:cubicBezTo>
                  <a:cubicBezTo>
                    <a:pt x="925001" y="737469"/>
                    <a:pt x="926187" y="722756"/>
                    <a:pt x="916891" y="701066"/>
                  </a:cubicBezTo>
                  <a:cubicBezTo>
                    <a:pt x="913547" y="693263"/>
                    <a:pt x="911504" y="684289"/>
                    <a:pt x="905501" y="678286"/>
                  </a:cubicBezTo>
                  <a:cubicBezTo>
                    <a:pt x="901256" y="674041"/>
                    <a:pt x="894111" y="674490"/>
                    <a:pt x="888416" y="672592"/>
                  </a:cubicBezTo>
                  <a:cubicBezTo>
                    <a:pt x="897554" y="645177"/>
                    <a:pt x="894305" y="665118"/>
                    <a:pt x="888416" y="632728"/>
                  </a:cubicBezTo>
                  <a:cubicBezTo>
                    <a:pt x="886015" y="619522"/>
                    <a:pt x="888725" y="604870"/>
                    <a:pt x="882722" y="592864"/>
                  </a:cubicBezTo>
                  <a:cubicBezTo>
                    <a:pt x="880037" y="587495"/>
                    <a:pt x="871409" y="588818"/>
                    <a:pt x="865637" y="587169"/>
                  </a:cubicBezTo>
                  <a:cubicBezTo>
                    <a:pt x="858111" y="585019"/>
                    <a:pt x="850450" y="583372"/>
                    <a:pt x="842857" y="581474"/>
                  </a:cubicBezTo>
                  <a:cubicBezTo>
                    <a:pt x="839979" y="579556"/>
                    <a:pt x="815423" y="561022"/>
                    <a:pt x="808687" y="564390"/>
                  </a:cubicBezTo>
                  <a:cubicBezTo>
                    <a:pt x="803318" y="567074"/>
                    <a:pt x="805677" y="576105"/>
                    <a:pt x="802992" y="581474"/>
                  </a:cubicBezTo>
                  <a:cubicBezTo>
                    <a:pt x="799931" y="587596"/>
                    <a:pt x="795399" y="592864"/>
                    <a:pt x="791602" y="598559"/>
                  </a:cubicBezTo>
                  <a:cubicBezTo>
                    <a:pt x="785907" y="596661"/>
                    <a:pt x="775262" y="598821"/>
                    <a:pt x="774517" y="592864"/>
                  </a:cubicBezTo>
                  <a:cubicBezTo>
                    <a:pt x="772459" y="576397"/>
                    <a:pt x="789420" y="545974"/>
                    <a:pt x="797297" y="530221"/>
                  </a:cubicBezTo>
                  <a:cubicBezTo>
                    <a:pt x="789704" y="526424"/>
                    <a:pt x="780520" y="524834"/>
                    <a:pt x="774517" y="518831"/>
                  </a:cubicBezTo>
                  <a:cubicBezTo>
                    <a:pt x="744144" y="488459"/>
                    <a:pt x="797298" y="511239"/>
                    <a:pt x="751737" y="496052"/>
                  </a:cubicBezTo>
                  <a:cubicBezTo>
                    <a:pt x="747940" y="482764"/>
                    <a:pt x="737637" y="469739"/>
                    <a:pt x="740347" y="456188"/>
                  </a:cubicBezTo>
                  <a:cubicBezTo>
                    <a:pt x="743239" y="441730"/>
                    <a:pt x="791428" y="429670"/>
                    <a:pt x="797297" y="427714"/>
                  </a:cubicBezTo>
                  <a:lnTo>
                    <a:pt x="780212" y="433409"/>
                  </a:lnTo>
                  <a:cubicBezTo>
                    <a:pt x="784009" y="441002"/>
                    <a:pt x="788258" y="448385"/>
                    <a:pt x="791602" y="456188"/>
                  </a:cubicBezTo>
                  <a:cubicBezTo>
                    <a:pt x="793967" y="461705"/>
                    <a:pt x="793547" y="468585"/>
                    <a:pt x="797297" y="473272"/>
                  </a:cubicBezTo>
                  <a:cubicBezTo>
                    <a:pt x="801573" y="478617"/>
                    <a:pt x="808687" y="480865"/>
                    <a:pt x="814382" y="484662"/>
                  </a:cubicBezTo>
                  <a:cubicBezTo>
                    <a:pt x="818179" y="490357"/>
                    <a:pt x="820575" y="497293"/>
                    <a:pt x="825772" y="501747"/>
                  </a:cubicBezTo>
                  <a:cubicBezTo>
                    <a:pt x="834176" y="508950"/>
                    <a:pt x="844860" y="512965"/>
                    <a:pt x="854247" y="518831"/>
                  </a:cubicBezTo>
                  <a:cubicBezTo>
                    <a:pt x="860051" y="522459"/>
                    <a:pt x="866074" y="525839"/>
                    <a:pt x="871332" y="530221"/>
                  </a:cubicBezTo>
                  <a:cubicBezTo>
                    <a:pt x="899771" y="553920"/>
                    <a:pt x="875476" y="542992"/>
                    <a:pt x="905501" y="553000"/>
                  </a:cubicBezTo>
                  <a:cubicBezTo>
                    <a:pt x="932990" y="511768"/>
                    <a:pt x="934403" y="531075"/>
                    <a:pt x="916891" y="496052"/>
                  </a:cubicBezTo>
                  <a:cubicBezTo>
                    <a:pt x="918789" y="486561"/>
                    <a:pt x="925245" y="476885"/>
                    <a:pt x="922586" y="467578"/>
                  </a:cubicBezTo>
                  <a:cubicBezTo>
                    <a:pt x="920706" y="460997"/>
                    <a:pt x="909777" y="461533"/>
                    <a:pt x="905501" y="456188"/>
                  </a:cubicBezTo>
                  <a:cubicBezTo>
                    <a:pt x="894314" y="442204"/>
                    <a:pt x="886642" y="425738"/>
                    <a:pt x="877027" y="410629"/>
                  </a:cubicBezTo>
                  <a:cubicBezTo>
                    <a:pt x="873352" y="404855"/>
                    <a:pt x="868698" y="399667"/>
                    <a:pt x="865637" y="393545"/>
                  </a:cubicBezTo>
                  <a:cubicBezTo>
                    <a:pt x="861840" y="385952"/>
                    <a:pt x="859181" y="377674"/>
                    <a:pt x="854247" y="370766"/>
                  </a:cubicBezTo>
                  <a:cubicBezTo>
                    <a:pt x="833259" y="341384"/>
                    <a:pt x="840834" y="366720"/>
                    <a:pt x="825772" y="336597"/>
                  </a:cubicBezTo>
                  <a:cubicBezTo>
                    <a:pt x="821200" y="327453"/>
                    <a:pt x="819800" y="316791"/>
                    <a:pt x="814382" y="308122"/>
                  </a:cubicBezTo>
                  <a:cubicBezTo>
                    <a:pt x="810113" y="301293"/>
                    <a:pt x="803654" y="295982"/>
                    <a:pt x="797297" y="291038"/>
                  </a:cubicBezTo>
                  <a:cubicBezTo>
                    <a:pt x="786491" y="282634"/>
                    <a:pt x="763127" y="268259"/>
                    <a:pt x="763127" y="268259"/>
                  </a:cubicBezTo>
                  <a:cubicBezTo>
                    <a:pt x="757432" y="270157"/>
                    <a:pt x="747498" y="268129"/>
                    <a:pt x="746042" y="273953"/>
                  </a:cubicBezTo>
                  <a:cubicBezTo>
                    <a:pt x="742786" y="286975"/>
                    <a:pt x="751737" y="300394"/>
                    <a:pt x="751737" y="313817"/>
                  </a:cubicBezTo>
                  <a:cubicBezTo>
                    <a:pt x="751737" y="319820"/>
                    <a:pt x="747940" y="325207"/>
                    <a:pt x="746042" y="330902"/>
                  </a:cubicBezTo>
                  <a:cubicBezTo>
                    <a:pt x="740347" y="329004"/>
                    <a:pt x="733952" y="328537"/>
                    <a:pt x="728957" y="325207"/>
                  </a:cubicBezTo>
                  <a:cubicBezTo>
                    <a:pt x="722256" y="320739"/>
                    <a:pt x="714419" y="315763"/>
                    <a:pt x="711872" y="308122"/>
                  </a:cubicBezTo>
                  <a:cubicBezTo>
                    <a:pt x="709974" y="302427"/>
                    <a:pt x="713817" y="295725"/>
                    <a:pt x="717567" y="291038"/>
                  </a:cubicBezTo>
                  <a:cubicBezTo>
                    <a:pt x="725596" y="281002"/>
                    <a:pt x="740482" y="277705"/>
                    <a:pt x="751737" y="273953"/>
                  </a:cubicBezTo>
                  <a:cubicBezTo>
                    <a:pt x="755534" y="268258"/>
                    <a:pt x="766648" y="262738"/>
                    <a:pt x="763127" y="256869"/>
                  </a:cubicBezTo>
                  <a:cubicBezTo>
                    <a:pt x="757867" y="248103"/>
                    <a:pt x="743027" y="251341"/>
                    <a:pt x="734652" y="245479"/>
                  </a:cubicBezTo>
                  <a:cubicBezTo>
                    <a:pt x="723655" y="237782"/>
                    <a:pt x="716279" y="225844"/>
                    <a:pt x="706177" y="217005"/>
                  </a:cubicBezTo>
                  <a:cubicBezTo>
                    <a:pt x="695442" y="207612"/>
                    <a:pt x="678577" y="200358"/>
                    <a:pt x="666312" y="194226"/>
                  </a:cubicBezTo>
                  <a:cubicBezTo>
                    <a:pt x="662515" y="188531"/>
                    <a:pt x="653580" y="183853"/>
                    <a:pt x="654922" y="177141"/>
                  </a:cubicBezTo>
                  <a:cubicBezTo>
                    <a:pt x="656264" y="170430"/>
                    <a:pt x="666531" y="169859"/>
                    <a:pt x="672007" y="165752"/>
                  </a:cubicBezTo>
                  <a:cubicBezTo>
                    <a:pt x="681731" y="158459"/>
                    <a:pt x="690990" y="150565"/>
                    <a:pt x="700482" y="142972"/>
                  </a:cubicBezTo>
                  <a:cubicBezTo>
                    <a:pt x="694787" y="141074"/>
                    <a:pt x="683397" y="131274"/>
                    <a:pt x="683397" y="137277"/>
                  </a:cubicBezTo>
                  <a:cubicBezTo>
                    <a:pt x="683397" y="144122"/>
                    <a:pt x="693637" y="148667"/>
                    <a:pt x="700482" y="148667"/>
                  </a:cubicBezTo>
                  <a:cubicBezTo>
                    <a:pt x="708972" y="148667"/>
                    <a:pt x="715669" y="141074"/>
                    <a:pt x="723262" y="137277"/>
                  </a:cubicBezTo>
                  <a:cubicBezTo>
                    <a:pt x="719465" y="131582"/>
                    <a:pt x="717567" y="123989"/>
                    <a:pt x="711872" y="120193"/>
                  </a:cubicBezTo>
                  <a:cubicBezTo>
                    <a:pt x="705359" y="115851"/>
                    <a:pt x="695461" y="119047"/>
                    <a:pt x="689092" y="114498"/>
                  </a:cubicBezTo>
                  <a:cubicBezTo>
                    <a:pt x="681368" y="108981"/>
                    <a:pt x="664110" y="96984"/>
                    <a:pt x="672007" y="91719"/>
                  </a:cubicBezTo>
                  <a:cubicBezTo>
                    <a:pt x="681997" y="85059"/>
                    <a:pt x="694787" y="99312"/>
                    <a:pt x="706177" y="103108"/>
                  </a:cubicBezTo>
                  <a:cubicBezTo>
                    <a:pt x="711872" y="110701"/>
                    <a:pt x="714136" y="123280"/>
                    <a:pt x="723262" y="125888"/>
                  </a:cubicBezTo>
                  <a:cubicBezTo>
                    <a:pt x="739356" y="130486"/>
                    <a:pt x="757914" y="98669"/>
                    <a:pt x="763127" y="91719"/>
                  </a:cubicBezTo>
                  <a:cubicBezTo>
                    <a:pt x="761229" y="84126"/>
                    <a:pt x="761981" y="75308"/>
                    <a:pt x="757432" y="68939"/>
                  </a:cubicBezTo>
                  <a:cubicBezTo>
                    <a:pt x="751915" y="61216"/>
                    <a:pt x="729943" y="60096"/>
                    <a:pt x="734652" y="51855"/>
                  </a:cubicBezTo>
                  <a:cubicBezTo>
                    <a:pt x="743076" y="37113"/>
                    <a:pt x="774517" y="31923"/>
                    <a:pt x="780212" y="29076"/>
                  </a:cubicBezTo>
                  <a:cubicBezTo>
                    <a:pt x="785907" y="26229"/>
                    <a:pt x="772619" y="20534"/>
                    <a:pt x="768822" y="34771"/>
                  </a:cubicBezTo>
                  <a:cubicBezTo>
                    <a:pt x="765025" y="49008"/>
                    <a:pt x="763581" y="88366"/>
                    <a:pt x="757432" y="114498"/>
                  </a:cubicBezTo>
                  <a:cubicBezTo>
                    <a:pt x="755864" y="121161"/>
                    <a:pt x="749839" y="125888"/>
                    <a:pt x="746042" y="131583"/>
                  </a:cubicBezTo>
                  <a:cubicBezTo>
                    <a:pt x="744144" y="146769"/>
                    <a:pt x="734461" y="163014"/>
                    <a:pt x="740347" y="177141"/>
                  </a:cubicBezTo>
                  <a:cubicBezTo>
                    <a:pt x="744533" y="187188"/>
                    <a:pt x="785248" y="204616"/>
                    <a:pt x="797297" y="211310"/>
                  </a:cubicBezTo>
                  <a:cubicBezTo>
                    <a:pt x="806973" y="216685"/>
                    <a:pt x="815872" y="223445"/>
                    <a:pt x="825772" y="228395"/>
                  </a:cubicBezTo>
                  <a:cubicBezTo>
                    <a:pt x="831141" y="231080"/>
                    <a:pt x="837162" y="232192"/>
                    <a:pt x="842857" y="234090"/>
                  </a:cubicBezTo>
                  <a:cubicBezTo>
                    <a:pt x="850450" y="241683"/>
                    <a:pt x="859946" y="247763"/>
                    <a:pt x="865637" y="256869"/>
                  </a:cubicBezTo>
                  <a:cubicBezTo>
                    <a:pt x="869785" y="263506"/>
                    <a:pt x="868249" y="272454"/>
                    <a:pt x="871332" y="279648"/>
                  </a:cubicBezTo>
                  <a:cubicBezTo>
                    <a:pt x="878926" y="297366"/>
                    <a:pt x="884619" y="297998"/>
                    <a:pt x="899806" y="308122"/>
                  </a:cubicBezTo>
                  <a:cubicBezTo>
                    <a:pt x="907399" y="306224"/>
                    <a:pt x="916474" y="307317"/>
                    <a:pt x="922586" y="302428"/>
                  </a:cubicBezTo>
                  <a:cubicBezTo>
                    <a:pt x="937964" y="290127"/>
                    <a:pt x="923039" y="277481"/>
                    <a:pt x="916891" y="268259"/>
                  </a:cubicBezTo>
                  <a:cubicBezTo>
                    <a:pt x="914993" y="258767"/>
                    <a:pt x="911196" y="249464"/>
                    <a:pt x="911196" y="239784"/>
                  </a:cubicBezTo>
                  <a:cubicBezTo>
                    <a:pt x="911196" y="197125"/>
                    <a:pt x="916137" y="165354"/>
                    <a:pt x="928281" y="125888"/>
                  </a:cubicBezTo>
                  <a:cubicBezTo>
                    <a:pt x="931287" y="116118"/>
                    <a:pt x="935874" y="106905"/>
                    <a:pt x="939671" y="97414"/>
                  </a:cubicBezTo>
                  <a:cubicBezTo>
                    <a:pt x="930983" y="84383"/>
                    <a:pt x="903019" y="48931"/>
                    <a:pt x="905501" y="29076"/>
                  </a:cubicBezTo>
                  <a:cubicBezTo>
                    <a:pt x="906350" y="22284"/>
                    <a:pt x="916891" y="21483"/>
                    <a:pt x="922586" y="17686"/>
                  </a:cubicBezTo>
                  <a:cubicBezTo>
                    <a:pt x="926383" y="11991"/>
                    <a:pt x="928281" y="-3195"/>
                    <a:pt x="933976" y="602"/>
                  </a:cubicBezTo>
                  <a:cubicBezTo>
                    <a:pt x="942030" y="5971"/>
                    <a:pt x="938080" y="19528"/>
                    <a:pt x="939671" y="29076"/>
                  </a:cubicBezTo>
                  <a:cubicBezTo>
                    <a:pt x="941878" y="42316"/>
                    <a:pt x="943468" y="55651"/>
                    <a:pt x="945366" y="68939"/>
                  </a:cubicBezTo>
                  <a:cubicBezTo>
                    <a:pt x="954858" y="67041"/>
                    <a:pt x="965437" y="68047"/>
                    <a:pt x="973841" y="63245"/>
                  </a:cubicBezTo>
                  <a:cubicBezTo>
                    <a:pt x="976707" y="61607"/>
                    <a:pt x="998583" y="24362"/>
                    <a:pt x="996621" y="23381"/>
                  </a:cubicBezTo>
                  <a:cubicBezTo>
                    <a:pt x="988132" y="19136"/>
                    <a:pt x="981434" y="34770"/>
                    <a:pt x="973841" y="40465"/>
                  </a:cubicBezTo>
                  <a:cubicBezTo>
                    <a:pt x="968146" y="51855"/>
                    <a:pt x="961108" y="62667"/>
                    <a:pt x="956756" y="74634"/>
                  </a:cubicBezTo>
                  <a:cubicBezTo>
                    <a:pt x="942568" y="113649"/>
                    <a:pt x="955811" y="186260"/>
                    <a:pt x="956756" y="211310"/>
                  </a:cubicBezTo>
                  <a:cubicBezTo>
                    <a:pt x="959191" y="275834"/>
                    <a:pt x="960553" y="340393"/>
                    <a:pt x="962451" y="404935"/>
                  </a:cubicBezTo>
                  <a:cubicBezTo>
                    <a:pt x="987129" y="401138"/>
                    <a:pt x="1014807" y="405933"/>
                    <a:pt x="1036486" y="393545"/>
                  </a:cubicBezTo>
                  <a:cubicBezTo>
                    <a:pt x="1046511" y="387816"/>
                    <a:pt x="1039380" y="370578"/>
                    <a:pt x="1042181" y="359376"/>
                  </a:cubicBezTo>
                  <a:cubicBezTo>
                    <a:pt x="1045093" y="347729"/>
                    <a:pt x="1050121" y="336706"/>
                    <a:pt x="1053571" y="325207"/>
                  </a:cubicBezTo>
                  <a:cubicBezTo>
                    <a:pt x="1055820" y="317710"/>
                    <a:pt x="1056183" y="309622"/>
                    <a:pt x="1059266" y="302428"/>
                  </a:cubicBezTo>
                  <a:cubicBezTo>
                    <a:pt x="1092387" y="225147"/>
                    <a:pt x="1052353" y="340249"/>
                    <a:pt x="1076351" y="268259"/>
                  </a:cubicBezTo>
                  <a:cubicBezTo>
                    <a:pt x="1078249" y="256869"/>
                    <a:pt x="1075424" y="243549"/>
                    <a:pt x="1082046" y="234090"/>
                  </a:cubicBezTo>
                  <a:cubicBezTo>
                    <a:pt x="1089896" y="222876"/>
                    <a:pt x="1105914" y="220324"/>
                    <a:pt x="1116216" y="211310"/>
                  </a:cubicBezTo>
                  <a:cubicBezTo>
                    <a:pt x="1121367" y="206803"/>
                    <a:pt x="1123809" y="199921"/>
                    <a:pt x="1127606" y="194226"/>
                  </a:cubicBezTo>
                  <a:cubicBezTo>
                    <a:pt x="1121911" y="192328"/>
                    <a:pt x="1111977" y="194355"/>
                    <a:pt x="1110521" y="188531"/>
                  </a:cubicBezTo>
                  <a:cubicBezTo>
                    <a:pt x="1107265" y="175509"/>
                    <a:pt x="1114551" y="161986"/>
                    <a:pt x="1116216" y="148667"/>
                  </a:cubicBezTo>
                  <a:cubicBezTo>
                    <a:pt x="1118348" y="131610"/>
                    <a:pt x="1120013" y="114498"/>
                    <a:pt x="1121911" y="97414"/>
                  </a:cubicBezTo>
                  <a:cubicBezTo>
                    <a:pt x="1148863" y="100783"/>
                    <a:pt x="1166095" y="96038"/>
                    <a:pt x="1184555" y="114498"/>
                  </a:cubicBezTo>
                  <a:cubicBezTo>
                    <a:pt x="1191267" y="121209"/>
                    <a:pt x="1195945" y="129684"/>
                    <a:pt x="1201640" y="137277"/>
                  </a:cubicBezTo>
                  <a:cubicBezTo>
                    <a:pt x="1203538" y="148667"/>
                    <a:pt x="1208610" y="159970"/>
                    <a:pt x="1207335" y="171446"/>
                  </a:cubicBezTo>
                  <a:cubicBezTo>
                    <a:pt x="1206579" y="178249"/>
                    <a:pt x="1200399" y="183334"/>
                    <a:pt x="1195945" y="188531"/>
                  </a:cubicBezTo>
                  <a:cubicBezTo>
                    <a:pt x="1177533" y="210011"/>
                    <a:pt x="1176231" y="209266"/>
                    <a:pt x="1156080" y="222700"/>
                  </a:cubicBezTo>
                  <a:cubicBezTo>
                    <a:pt x="1152284" y="230293"/>
                    <a:pt x="1148903" y="238108"/>
                    <a:pt x="1144691" y="245479"/>
                  </a:cubicBezTo>
                  <a:cubicBezTo>
                    <a:pt x="1133708" y="264700"/>
                    <a:pt x="1117522" y="281426"/>
                    <a:pt x="1110521" y="302428"/>
                  </a:cubicBezTo>
                  <a:cubicBezTo>
                    <a:pt x="1102855" y="325426"/>
                    <a:pt x="1098402" y="339486"/>
                    <a:pt x="1087741" y="365071"/>
                  </a:cubicBezTo>
                  <a:cubicBezTo>
                    <a:pt x="1084476" y="372907"/>
                    <a:pt x="1082062" y="381569"/>
                    <a:pt x="1076351" y="387850"/>
                  </a:cubicBezTo>
                  <a:cubicBezTo>
                    <a:pt x="1072395" y="392202"/>
                    <a:pt x="1031724" y="430095"/>
                    <a:pt x="1013706" y="439103"/>
                  </a:cubicBezTo>
                  <a:cubicBezTo>
                    <a:pt x="1008337" y="441788"/>
                    <a:pt x="1002316" y="442900"/>
                    <a:pt x="996621" y="444798"/>
                  </a:cubicBezTo>
                  <a:cubicBezTo>
                    <a:pt x="987129" y="452391"/>
                    <a:pt x="976057" y="458349"/>
                    <a:pt x="968146" y="467578"/>
                  </a:cubicBezTo>
                  <a:cubicBezTo>
                    <a:pt x="964239" y="472136"/>
                    <a:pt x="962451" y="478659"/>
                    <a:pt x="962451" y="484662"/>
                  </a:cubicBezTo>
                  <a:cubicBezTo>
                    <a:pt x="962451" y="518884"/>
                    <a:pt x="966248" y="553000"/>
                    <a:pt x="968146" y="587169"/>
                  </a:cubicBezTo>
                  <a:cubicBezTo>
                    <a:pt x="994723" y="585271"/>
                    <a:pt x="1021395" y="584416"/>
                    <a:pt x="1047876" y="581474"/>
                  </a:cubicBezTo>
                  <a:cubicBezTo>
                    <a:pt x="1055655" y="580610"/>
                    <a:pt x="1067156" y="582780"/>
                    <a:pt x="1070656" y="575779"/>
                  </a:cubicBezTo>
                  <a:cubicBezTo>
                    <a:pt x="1073717" y="569657"/>
                    <a:pt x="1063063" y="564390"/>
                    <a:pt x="1059266" y="558695"/>
                  </a:cubicBezTo>
                  <a:cubicBezTo>
                    <a:pt x="1056792" y="548799"/>
                    <a:pt x="1044344" y="520008"/>
                    <a:pt x="1064961" y="513136"/>
                  </a:cubicBezTo>
                  <a:cubicBezTo>
                    <a:pt x="1077695" y="508891"/>
                    <a:pt x="1091538" y="516933"/>
                    <a:pt x="1104826" y="518831"/>
                  </a:cubicBezTo>
                  <a:cubicBezTo>
                    <a:pt x="1106724" y="524526"/>
                    <a:pt x="1106276" y="531671"/>
                    <a:pt x="1110521" y="535916"/>
                  </a:cubicBezTo>
                  <a:cubicBezTo>
                    <a:pt x="1120201" y="545595"/>
                    <a:pt x="1144691" y="558695"/>
                    <a:pt x="1144691" y="558695"/>
                  </a:cubicBezTo>
                  <a:cubicBezTo>
                    <a:pt x="1220623" y="539712"/>
                    <a:pt x="1207335" y="564390"/>
                    <a:pt x="1218725" y="518831"/>
                  </a:cubicBezTo>
                  <a:cubicBezTo>
                    <a:pt x="1226504" y="402143"/>
                    <a:pt x="1216926" y="469677"/>
                    <a:pt x="1235810" y="387850"/>
                  </a:cubicBezTo>
                  <a:cubicBezTo>
                    <a:pt x="1244503" y="350181"/>
                    <a:pt x="1234965" y="369186"/>
                    <a:pt x="1252895" y="342291"/>
                  </a:cubicBezTo>
                  <a:cubicBezTo>
                    <a:pt x="1260488" y="344189"/>
                    <a:pt x="1269563" y="343096"/>
                    <a:pt x="1275675" y="347986"/>
                  </a:cubicBezTo>
                  <a:cubicBezTo>
                    <a:pt x="1280363" y="351736"/>
                    <a:pt x="1281869" y="359089"/>
                    <a:pt x="1281370" y="365071"/>
                  </a:cubicBezTo>
                  <a:cubicBezTo>
                    <a:pt x="1279917" y="382512"/>
                    <a:pt x="1273022" y="399089"/>
                    <a:pt x="1269980" y="416324"/>
                  </a:cubicBezTo>
                  <a:cubicBezTo>
                    <a:pt x="1267320" y="431396"/>
                    <a:pt x="1267726" y="446970"/>
                    <a:pt x="1264285" y="461883"/>
                  </a:cubicBezTo>
                  <a:cubicBezTo>
                    <a:pt x="1259368" y="483190"/>
                    <a:pt x="1252530" y="490904"/>
                    <a:pt x="1241505" y="507441"/>
                  </a:cubicBezTo>
                  <a:cubicBezTo>
                    <a:pt x="1239607" y="513136"/>
                    <a:pt x="1235810" y="518523"/>
                    <a:pt x="1235810" y="524526"/>
                  </a:cubicBezTo>
                  <a:cubicBezTo>
                    <a:pt x="1235810" y="549488"/>
                    <a:pt x="1254795" y="546736"/>
                    <a:pt x="1275675" y="553000"/>
                  </a:cubicBezTo>
                  <a:cubicBezTo>
                    <a:pt x="1283172" y="555249"/>
                    <a:pt x="1290862" y="556797"/>
                    <a:pt x="1298455" y="558695"/>
                  </a:cubicBezTo>
                  <a:cubicBezTo>
                    <a:pt x="1256091" y="569286"/>
                    <a:pt x="1294438" y="557949"/>
                    <a:pt x="1241505" y="581474"/>
                  </a:cubicBezTo>
                  <a:cubicBezTo>
                    <a:pt x="1231000" y="586143"/>
                    <a:pt x="1211984" y="590278"/>
                    <a:pt x="1201640" y="592864"/>
                  </a:cubicBezTo>
                  <a:cubicBezTo>
                    <a:pt x="1197843" y="598559"/>
                    <a:pt x="1191218" y="603173"/>
                    <a:pt x="1190250" y="609948"/>
                  </a:cubicBezTo>
                  <a:cubicBezTo>
                    <a:pt x="1189535" y="614955"/>
                    <a:pt x="1199502" y="643400"/>
                    <a:pt x="1201640" y="649812"/>
                  </a:cubicBezTo>
                  <a:cubicBezTo>
                    <a:pt x="1192486" y="686428"/>
                    <a:pt x="1201860" y="672812"/>
                    <a:pt x="1184555" y="655507"/>
                  </a:cubicBezTo>
                  <a:cubicBezTo>
                    <a:pt x="1179715" y="650667"/>
                    <a:pt x="1173165" y="647914"/>
                    <a:pt x="1167470" y="644117"/>
                  </a:cubicBezTo>
                  <a:cubicBezTo>
                    <a:pt x="1163673" y="649812"/>
                    <a:pt x="1161425" y="656926"/>
                    <a:pt x="1156080" y="661202"/>
                  </a:cubicBezTo>
                  <a:cubicBezTo>
                    <a:pt x="1151393" y="664952"/>
                    <a:pt x="1142326" y="671892"/>
                    <a:pt x="1138996" y="666897"/>
                  </a:cubicBezTo>
                  <a:cubicBezTo>
                    <a:pt x="1131550" y="655728"/>
                    <a:pt x="1138753" y="639299"/>
                    <a:pt x="1133301" y="627033"/>
                  </a:cubicBezTo>
                  <a:cubicBezTo>
                    <a:pt x="1130521" y="620778"/>
                    <a:pt x="1121911" y="619440"/>
                    <a:pt x="1116216" y="615643"/>
                  </a:cubicBezTo>
                  <a:cubicBezTo>
                    <a:pt x="1087741" y="617541"/>
                    <a:pt x="1058941" y="616646"/>
                    <a:pt x="1030791" y="621338"/>
                  </a:cubicBezTo>
                  <a:cubicBezTo>
                    <a:pt x="1024040" y="622463"/>
                    <a:pt x="1014299" y="625909"/>
                    <a:pt x="1013706" y="632728"/>
                  </a:cubicBezTo>
                  <a:cubicBezTo>
                    <a:pt x="1010249" y="672487"/>
                    <a:pt x="1012563" y="713000"/>
                    <a:pt x="1019401" y="752319"/>
                  </a:cubicBezTo>
                  <a:cubicBezTo>
                    <a:pt x="1020505" y="758669"/>
                    <a:pt x="1048389" y="768886"/>
                    <a:pt x="1053571" y="769404"/>
                  </a:cubicBezTo>
                  <a:cubicBezTo>
                    <a:pt x="1085738" y="772621"/>
                    <a:pt x="1118114" y="773201"/>
                    <a:pt x="1150385" y="775099"/>
                  </a:cubicBezTo>
                  <a:cubicBezTo>
                    <a:pt x="1161775" y="776997"/>
                    <a:pt x="1173283" y="778288"/>
                    <a:pt x="1184555" y="780793"/>
                  </a:cubicBezTo>
                  <a:cubicBezTo>
                    <a:pt x="1190415" y="782095"/>
                    <a:pt x="1195637" y="786488"/>
                    <a:pt x="1201640" y="786488"/>
                  </a:cubicBezTo>
                  <a:cubicBezTo>
                    <a:pt x="1220718" y="786488"/>
                    <a:pt x="1239607" y="782691"/>
                    <a:pt x="1258590" y="780793"/>
                  </a:cubicBezTo>
                  <a:cubicBezTo>
                    <a:pt x="1304149" y="750423"/>
                    <a:pt x="1249099" y="790284"/>
                    <a:pt x="1287065" y="752319"/>
                  </a:cubicBezTo>
                  <a:cubicBezTo>
                    <a:pt x="1291905" y="747479"/>
                    <a:pt x="1298455" y="744726"/>
                    <a:pt x="1304150" y="740930"/>
                  </a:cubicBezTo>
                  <a:cubicBezTo>
                    <a:pt x="1307947" y="733337"/>
                    <a:pt x="1310605" y="725058"/>
                    <a:pt x="1315540" y="718150"/>
                  </a:cubicBezTo>
                  <a:cubicBezTo>
                    <a:pt x="1320221" y="711596"/>
                    <a:pt x="1328629" y="708059"/>
                    <a:pt x="1332625" y="701066"/>
                  </a:cubicBezTo>
                  <a:cubicBezTo>
                    <a:pt x="1351133" y="668677"/>
                    <a:pt x="1322184" y="683664"/>
                    <a:pt x="1355405" y="672592"/>
                  </a:cubicBezTo>
                  <a:cubicBezTo>
                    <a:pt x="1368463" y="633419"/>
                    <a:pt x="1350602" y="680996"/>
                    <a:pt x="1378185" y="632728"/>
                  </a:cubicBezTo>
                  <a:cubicBezTo>
                    <a:pt x="1381163" y="627516"/>
                    <a:pt x="1379973" y="620201"/>
                    <a:pt x="1383880" y="615643"/>
                  </a:cubicBezTo>
                  <a:cubicBezTo>
                    <a:pt x="1391791" y="606414"/>
                    <a:pt x="1402863" y="600457"/>
                    <a:pt x="1412355" y="592864"/>
                  </a:cubicBezTo>
                  <a:cubicBezTo>
                    <a:pt x="1414253" y="587169"/>
                    <a:pt x="1415684" y="581297"/>
                    <a:pt x="1418049" y="575779"/>
                  </a:cubicBezTo>
                  <a:cubicBezTo>
                    <a:pt x="1421393" y="567976"/>
                    <a:pt x="1429439" y="561489"/>
                    <a:pt x="1429439" y="553000"/>
                  </a:cubicBezTo>
                  <a:cubicBezTo>
                    <a:pt x="1429439" y="540994"/>
                    <a:pt x="1421846" y="530221"/>
                    <a:pt x="1418049" y="518831"/>
                  </a:cubicBezTo>
                  <a:cubicBezTo>
                    <a:pt x="1419301" y="510066"/>
                    <a:pt x="1421866" y="475136"/>
                    <a:pt x="1429439" y="461883"/>
                  </a:cubicBezTo>
                  <a:cubicBezTo>
                    <a:pt x="1434148" y="453642"/>
                    <a:pt x="1439317" y="445280"/>
                    <a:pt x="1446524" y="439103"/>
                  </a:cubicBezTo>
                  <a:cubicBezTo>
                    <a:pt x="1452970" y="433578"/>
                    <a:pt x="1461711" y="431510"/>
                    <a:pt x="1469304" y="42771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rgbClr val="000000"/>
                </a:gs>
                <a:gs pos="50000">
                  <a:schemeClr val="accent6">
                    <a:lumMod val="20000"/>
                    <a:lumOff val="8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99" name="Rectángulo 98"/>
          <p:cNvSpPr/>
          <p:nvPr/>
        </p:nvSpPr>
        <p:spPr>
          <a:xfrm>
            <a:off x="3433861" y="340455"/>
            <a:ext cx="1919041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Cuerpo calloso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100" name="Conector recto de flecha 99"/>
          <p:cNvCxnSpPr/>
          <p:nvPr/>
        </p:nvCxnSpPr>
        <p:spPr>
          <a:xfrm>
            <a:off x="4555379" y="632369"/>
            <a:ext cx="966600" cy="111487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" name="Rectángulo 100"/>
          <p:cNvSpPr/>
          <p:nvPr/>
        </p:nvSpPr>
        <p:spPr>
          <a:xfrm>
            <a:off x="5743561" y="378009"/>
            <a:ext cx="915046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s-ES_tradnl" b="1" dirty="0" err="1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Fórnix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102" name="Conector recto de flecha 101"/>
          <p:cNvCxnSpPr>
            <a:stCxn id="101" idx="2"/>
          </p:cNvCxnSpPr>
          <p:nvPr/>
        </p:nvCxnSpPr>
        <p:spPr>
          <a:xfrm flipH="1">
            <a:off x="6006385" y="747341"/>
            <a:ext cx="194699" cy="111972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Forma libre 19"/>
          <p:cNvSpPr/>
          <p:nvPr/>
        </p:nvSpPr>
        <p:spPr>
          <a:xfrm flipH="1">
            <a:off x="5981006" y="2094072"/>
            <a:ext cx="184264" cy="213523"/>
          </a:xfrm>
          <a:custGeom>
            <a:avLst/>
            <a:gdLst>
              <a:gd name="connsiteX0" fmla="*/ 78670 w 184264"/>
              <a:gd name="connsiteY0" fmla="*/ 56190 h 213523"/>
              <a:gd name="connsiteX1" fmla="*/ 78670 w 184264"/>
              <a:gd name="connsiteY1" fmla="*/ 56190 h 213523"/>
              <a:gd name="connsiteX2" fmla="*/ 179817 w 184264"/>
              <a:gd name="connsiteY2" fmla="*/ 33714 h 213523"/>
              <a:gd name="connsiteX3" fmla="*/ 157340 w 184264"/>
              <a:gd name="connsiteY3" fmla="*/ 78666 h 213523"/>
              <a:gd name="connsiteX4" fmla="*/ 89909 w 184264"/>
              <a:gd name="connsiteY4" fmla="*/ 168570 h 213523"/>
              <a:gd name="connsiteX5" fmla="*/ 33716 w 184264"/>
              <a:gd name="connsiteY5" fmla="*/ 213523 h 213523"/>
              <a:gd name="connsiteX6" fmla="*/ 0 w 184264"/>
              <a:gd name="connsiteY6" fmla="*/ 202285 h 213523"/>
              <a:gd name="connsiteX7" fmla="*/ 11239 w 184264"/>
              <a:gd name="connsiteY7" fmla="*/ 168570 h 213523"/>
              <a:gd name="connsiteX8" fmla="*/ 44954 w 184264"/>
              <a:gd name="connsiteY8" fmla="*/ 146094 h 213523"/>
              <a:gd name="connsiteX9" fmla="*/ 67432 w 184264"/>
              <a:gd name="connsiteY9" fmla="*/ 123618 h 213523"/>
              <a:gd name="connsiteX10" fmla="*/ 78670 w 184264"/>
              <a:gd name="connsiteY10" fmla="*/ 89904 h 213523"/>
              <a:gd name="connsiteX11" fmla="*/ 78670 w 184264"/>
              <a:gd name="connsiteY11" fmla="*/ 0 h 213523"/>
              <a:gd name="connsiteX12" fmla="*/ 78670 w 184264"/>
              <a:gd name="connsiteY12" fmla="*/ 56190 h 21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4264" h="213523">
                <a:moveTo>
                  <a:pt x="78670" y="56190"/>
                </a:moveTo>
                <a:lnTo>
                  <a:pt x="78670" y="56190"/>
                </a:lnTo>
                <a:cubicBezTo>
                  <a:pt x="112386" y="48698"/>
                  <a:pt x="146608" y="24226"/>
                  <a:pt x="179817" y="33714"/>
                </a:cubicBezTo>
                <a:cubicBezTo>
                  <a:pt x="195925" y="38316"/>
                  <a:pt x="163562" y="63112"/>
                  <a:pt x="157340" y="78666"/>
                </a:cubicBezTo>
                <a:cubicBezTo>
                  <a:pt x="122621" y="165459"/>
                  <a:pt x="160964" y="133044"/>
                  <a:pt x="89909" y="168570"/>
                </a:cubicBezTo>
                <a:cubicBezTo>
                  <a:pt x="72649" y="194459"/>
                  <a:pt x="69906" y="213523"/>
                  <a:pt x="33716" y="213523"/>
                </a:cubicBezTo>
                <a:cubicBezTo>
                  <a:pt x="21869" y="213523"/>
                  <a:pt x="11239" y="206031"/>
                  <a:pt x="0" y="202285"/>
                </a:cubicBezTo>
                <a:cubicBezTo>
                  <a:pt x="3746" y="191047"/>
                  <a:pt x="3839" y="177820"/>
                  <a:pt x="11239" y="168570"/>
                </a:cubicBezTo>
                <a:cubicBezTo>
                  <a:pt x="19677" y="158023"/>
                  <a:pt x="34407" y="154531"/>
                  <a:pt x="44954" y="146094"/>
                </a:cubicBezTo>
                <a:cubicBezTo>
                  <a:pt x="53228" y="139475"/>
                  <a:pt x="59939" y="131110"/>
                  <a:pt x="67432" y="123618"/>
                </a:cubicBezTo>
                <a:cubicBezTo>
                  <a:pt x="71178" y="112380"/>
                  <a:pt x="78670" y="101750"/>
                  <a:pt x="78670" y="89904"/>
                </a:cubicBezTo>
                <a:cubicBezTo>
                  <a:pt x="78670" y="54433"/>
                  <a:pt x="37248" y="41420"/>
                  <a:pt x="78670" y="0"/>
                </a:cubicBezTo>
                <a:lnTo>
                  <a:pt x="78670" y="5619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3175" cmpd="sng"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5" name="Rectángulo 104"/>
          <p:cNvSpPr/>
          <p:nvPr/>
        </p:nvSpPr>
        <p:spPr>
          <a:xfrm>
            <a:off x="7357345" y="2624554"/>
            <a:ext cx="1142268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H</a:t>
            </a:r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ipófisis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103" name="Conector recto de flecha 102"/>
          <p:cNvCxnSpPr/>
          <p:nvPr/>
        </p:nvCxnSpPr>
        <p:spPr>
          <a:xfrm flipH="1" flipV="1">
            <a:off x="5417778" y="3387975"/>
            <a:ext cx="375086" cy="471122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" name="Conector recto de flecha 105"/>
          <p:cNvCxnSpPr>
            <a:stCxn id="105" idx="1"/>
          </p:cNvCxnSpPr>
          <p:nvPr/>
        </p:nvCxnSpPr>
        <p:spPr>
          <a:xfrm flipH="1" flipV="1">
            <a:off x="6444101" y="2579063"/>
            <a:ext cx="913244" cy="230157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" name="Rectángulo 107"/>
          <p:cNvSpPr/>
          <p:nvPr/>
        </p:nvSpPr>
        <p:spPr>
          <a:xfrm>
            <a:off x="5617103" y="3265336"/>
            <a:ext cx="1357038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Tálamo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109" name="Conector recto de flecha 108"/>
          <p:cNvCxnSpPr/>
          <p:nvPr/>
        </p:nvCxnSpPr>
        <p:spPr>
          <a:xfrm flipH="1" flipV="1">
            <a:off x="5807123" y="2239013"/>
            <a:ext cx="636976" cy="115863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ectángulo 109"/>
          <p:cNvSpPr/>
          <p:nvPr/>
        </p:nvSpPr>
        <p:spPr>
          <a:xfrm>
            <a:off x="2431633" y="2060847"/>
            <a:ext cx="1568583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Hipotálamo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111" name="Conector recto de flecha 110"/>
          <p:cNvCxnSpPr>
            <a:stCxn id="110" idx="3"/>
          </p:cNvCxnSpPr>
          <p:nvPr/>
        </p:nvCxnSpPr>
        <p:spPr>
          <a:xfrm flipV="1">
            <a:off x="4000216" y="2196770"/>
            <a:ext cx="1090667" cy="48743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2" name="Rectángulo 111"/>
          <p:cNvSpPr/>
          <p:nvPr/>
        </p:nvSpPr>
        <p:spPr>
          <a:xfrm>
            <a:off x="2157811" y="1297779"/>
            <a:ext cx="1687268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Circunvolución </a:t>
            </a:r>
            <a:r>
              <a:rPr lang="es-ES_tradnl" b="1" dirty="0" err="1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cingulada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113" name="Conector recto de flecha 112"/>
          <p:cNvCxnSpPr>
            <a:endCxn id="5" idx="3"/>
          </p:cNvCxnSpPr>
          <p:nvPr/>
        </p:nvCxnSpPr>
        <p:spPr>
          <a:xfrm flipV="1">
            <a:off x="3528918" y="1540173"/>
            <a:ext cx="1760162" cy="12693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3" name="Rectángulo 92"/>
          <p:cNvSpPr/>
          <p:nvPr/>
        </p:nvSpPr>
        <p:spPr>
          <a:xfrm>
            <a:off x="7487343" y="1619832"/>
            <a:ext cx="1357038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Amígdala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114" name="Conector recto de flecha 113"/>
          <p:cNvCxnSpPr/>
          <p:nvPr/>
        </p:nvCxnSpPr>
        <p:spPr>
          <a:xfrm flipH="1">
            <a:off x="6151647" y="1891278"/>
            <a:ext cx="1611365" cy="68778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5" name="Rectángulo 114"/>
          <p:cNvSpPr/>
          <p:nvPr/>
        </p:nvSpPr>
        <p:spPr>
          <a:xfrm>
            <a:off x="2629831" y="2526864"/>
            <a:ext cx="1393708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es-ES_tradnl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Hipocampo</a:t>
            </a:r>
            <a:endParaRPr lang="es-ES_tradnl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cxnSp>
        <p:nvCxnSpPr>
          <p:cNvPr id="116" name="Conector recto de flecha 115"/>
          <p:cNvCxnSpPr>
            <a:endCxn id="60" idx="51"/>
          </p:cNvCxnSpPr>
          <p:nvPr/>
        </p:nvCxnSpPr>
        <p:spPr>
          <a:xfrm flipV="1">
            <a:off x="3946771" y="2457321"/>
            <a:ext cx="483631" cy="250688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" name="Llamada con línea 2 30"/>
          <p:cNvSpPr/>
          <p:nvPr/>
        </p:nvSpPr>
        <p:spPr>
          <a:xfrm flipH="1">
            <a:off x="615983" y="1220734"/>
            <a:ext cx="1580765" cy="646331"/>
          </a:xfrm>
          <a:prstGeom prst="borderCallout2">
            <a:avLst>
              <a:gd name="adj1" fmla="val 61072"/>
              <a:gd name="adj2" fmla="val 1533"/>
              <a:gd name="adj3" fmla="val 76187"/>
              <a:gd name="adj4" fmla="val -10487"/>
              <a:gd name="adj5" fmla="val 61109"/>
              <a:gd name="adj6" fmla="val -23801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 smtClean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Sostiene </a:t>
            </a:r>
            <a:r>
              <a:rPr lang="es-ES" sz="1600" b="1" dirty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la supervivencia</a:t>
            </a: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23" name="Llamada con línea 2 122"/>
          <p:cNvSpPr/>
          <p:nvPr/>
        </p:nvSpPr>
        <p:spPr>
          <a:xfrm flipH="1">
            <a:off x="710535" y="1989167"/>
            <a:ext cx="1919296" cy="646331"/>
          </a:xfrm>
          <a:prstGeom prst="borderCallout2">
            <a:avLst>
              <a:gd name="adj1" fmla="val 61072"/>
              <a:gd name="adj2" fmla="val 1533"/>
              <a:gd name="adj3" fmla="val 76187"/>
              <a:gd name="adj4" fmla="val -10487"/>
              <a:gd name="adj5" fmla="val 61109"/>
              <a:gd name="adj6" fmla="val -23801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Asegura procesos físicos automáticos</a:t>
            </a: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24" name="Llamada con línea 2 123"/>
          <p:cNvSpPr/>
          <p:nvPr/>
        </p:nvSpPr>
        <p:spPr>
          <a:xfrm flipH="1">
            <a:off x="1396997" y="2792542"/>
            <a:ext cx="1262455" cy="646331"/>
          </a:xfrm>
          <a:prstGeom prst="borderCallout2">
            <a:avLst>
              <a:gd name="adj1" fmla="val 61072"/>
              <a:gd name="adj2" fmla="val 1533"/>
              <a:gd name="adj3" fmla="val 42934"/>
              <a:gd name="adj4" fmla="val -11261"/>
              <a:gd name="adj5" fmla="val 6695"/>
              <a:gd name="adj6" fmla="val -33861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Almacena memoria</a:t>
            </a: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25" name="Llamada con línea 2 124"/>
          <p:cNvSpPr/>
          <p:nvPr/>
        </p:nvSpPr>
        <p:spPr>
          <a:xfrm flipH="1">
            <a:off x="1926763" y="3608399"/>
            <a:ext cx="1131547" cy="646331"/>
          </a:xfrm>
          <a:prstGeom prst="borderCallout2">
            <a:avLst>
              <a:gd name="adj1" fmla="val 61072"/>
              <a:gd name="adj2" fmla="val 1533"/>
              <a:gd name="adj3" fmla="val 5146"/>
              <a:gd name="adj4" fmla="val -13077"/>
              <a:gd name="adj5" fmla="val 5184"/>
              <a:gd name="adj6" fmla="val -45948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Procesa datos</a:t>
            </a: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cxnSp>
        <p:nvCxnSpPr>
          <p:cNvPr id="97" name="Conector recto de flecha 96"/>
          <p:cNvCxnSpPr>
            <a:stCxn id="67" idx="416"/>
          </p:cNvCxnSpPr>
          <p:nvPr/>
        </p:nvCxnSpPr>
        <p:spPr>
          <a:xfrm flipH="1">
            <a:off x="4214713" y="2745679"/>
            <a:ext cx="809283" cy="771245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6" name="Llamada con línea 2 125"/>
          <p:cNvSpPr/>
          <p:nvPr/>
        </p:nvSpPr>
        <p:spPr>
          <a:xfrm flipH="1">
            <a:off x="4099331" y="3821275"/>
            <a:ext cx="1131547" cy="646331"/>
          </a:xfrm>
          <a:prstGeom prst="borderCallout2">
            <a:avLst>
              <a:gd name="adj1" fmla="val 61072"/>
              <a:gd name="adj2" fmla="val 1533"/>
              <a:gd name="adj3" fmla="val 5146"/>
              <a:gd name="adj4" fmla="val -13077"/>
              <a:gd name="adj5" fmla="val 5184"/>
              <a:gd name="adj6" fmla="val -45948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Aporta  datos</a:t>
            </a: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27" name="Llamada con línea 2 126"/>
          <p:cNvSpPr/>
          <p:nvPr/>
        </p:nvSpPr>
        <p:spPr>
          <a:xfrm flipH="1">
            <a:off x="7083800" y="4048762"/>
            <a:ext cx="1919296" cy="646331"/>
          </a:xfrm>
          <a:prstGeom prst="borderCallout2">
            <a:avLst>
              <a:gd name="adj1" fmla="val -2411"/>
              <a:gd name="adj2" fmla="val 53451"/>
              <a:gd name="adj3" fmla="val -61360"/>
              <a:gd name="adj4" fmla="val 96912"/>
              <a:gd name="adj5" fmla="val -90039"/>
              <a:gd name="adj6" fmla="val 107012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Compila datos e información</a:t>
            </a: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28" name="Llamada con línea 2 127"/>
          <p:cNvSpPr/>
          <p:nvPr/>
        </p:nvSpPr>
        <p:spPr>
          <a:xfrm flipH="1">
            <a:off x="7055100" y="2932549"/>
            <a:ext cx="1919296" cy="646331"/>
          </a:xfrm>
          <a:prstGeom prst="borderCallout2">
            <a:avLst>
              <a:gd name="adj1" fmla="val 612"/>
              <a:gd name="adj2" fmla="val 3060"/>
              <a:gd name="adj3" fmla="val -20550"/>
              <a:gd name="adj4" fmla="val 3256"/>
              <a:gd name="adj5" fmla="val -20510"/>
              <a:gd name="adj6" fmla="val 27099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 smtClean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Regula sistema endocrino</a:t>
            </a:r>
            <a:endParaRPr lang="es-ES" sz="1600" b="1" dirty="0">
              <a:ln w="11430">
                <a:solidFill>
                  <a:srgbClr val="FFFFFF"/>
                </a:solidFill>
              </a:ln>
              <a:solidFill>
                <a:srgbClr val="FFFFFF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29" name="Llamada con línea 2 128"/>
          <p:cNvSpPr/>
          <p:nvPr/>
        </p:nvSpPr>
        <p:spPr>
          <a:xfrm flipH="1">
            <a:off x="7763006" y="1988765"/>
            <a:ext cx="1240090" cy="646331"/>
          </a:xfrm>
          <a:prstGeom prst="borderCallout2">
            <a:avLst>
              <a:gd name="adj1" fmla="val 612"/>
              <a:gd name="adj2" fmla="val 9411"/>
              <a:gd name="adj3" fmla="val -17525"/>
              <a:gd name="adj4" fmla="val 3694"/>
              <a:gd name="adj5" fmla="val -17488"/>
              <a:gd name="adj6" fmla="val 16376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Procesa y almacena </a:t>
            </a:r>
            <a:r>
              <a:rPr lang="es-ES" sz="1600" b="1" dirty="0" smtClean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emociones</a:t>
            </a:r>
            <a:endParaRPr lang="es-ES" sz="1600" b="1" dirty="0">
              <a:ln w="11430">
                <a:solidFill>
                  <a:srgbClr val="FFFFFF"/>
                </a:solidFill>
              </a:ln>
              <a:solidFill>
                <a:srgbClr val="FFFFFF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31" name="Llamada con línea 2 130"/>
          <p:cNvSpPr/>
          <p:nvPr/>
        </p:nvSpPr>
        <p:spPr>
          <a:xfrm flipH="1">
            <a:off x="3031878" y="709790"/>
            <a:ext cx="1344781" cy="646331"/>
          </a:xfrm>
          <a:prstGeom prst="borderCallout2">
            <a:avLst>
              <a:gd name="adj1" fmla="val -3922"/>
              <a:gd name="adj2" fmla="val 85075"/>
              <a:gd name="adj3" fmla="val -71940"/>
              <a:gd name="adj4" fmla="val 66833"/>
              <a:gd name="adj5" fmla="val -44695"/>
              <a:gd name="adj6" fmla="val 545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 smtClean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Comunica ambos hemisferios</a:t>
            </a:r>
            <a:endParaRPr lang="es-ES" sz="1600" b="1" dirty="0">
              <a:ln w="11430">
                <a:solidFill>
                  <a:srgbClr val="FFFFFF"/>
                </a:solidFill>
              </a:ln>
              <a:solidFill>
                <a:srgbClr val="FFFFFF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133" name="Llamada con línea 2 132"/>
          <p:cNvSpPr/>
          <p:nvPr/>
        </p:nvSpPr>
        <p:spPr>
          <a:xfrm flipH="1">
            <a:off x="7214026" y="486775"/>
            <a:ext cx="1919296" cy="730589"/>
          </a:xfrm>
          <a:prstGeom prst="borderCallout2">
            <a:avLst>
              <a:gd name="adj1" fmla="val 41014"/>
              <a:gd name="adj2" fmla="val 101297"/>
              <a:gd name="adj3" fmla="val 12003"/>
              <a:gd name="adj4" fmla="val 121344"/>
              <a:gd name="adj5" fmla="val 12971"/>
              <a:gd name="adj6" fmla="val 135516"/>
            </a:avLst>
          </a:prstGeom>
          <a:solidFill>
            <a:srgbClr val="A50DCD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endParaRPr lang="es-ES" sz="1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s-ES" sz="1600" b="1" dirty="0" smtClean="0">
                <a:ln w="11430">
                  <a:solidFill>
                    <a:srgbClr val="FFFFFF"/>
                  </a:solidFill>
                </a:ln>
                <a:solidFill>
                  <a:srgbClr val="FFFFFF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Distribuye hormonas de la hipófisis</a:t>
            </a:r>
            <a:endParaRPr lang="es-ES" sz="1600" b="1" dirty="0">
              <a:ln w="11430">
                <a:solidFill>
                  <a:srgbClr val="FFFFFF"/>
                </a:solidFill>
              </a:ln>
              <a:solidFill>
                <a:srgbClr val="FFFFFF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endParaRPr lang="es-ES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</a:endParaRPr>
          </a:p>
        </p:txBody>
      </p:sp>
      <p:sp>
        <p:nvSpPr>
          <p:cNvPr id="95" name="Rectángulo 94"/>
          <p:cNvSpPr/>
          <p:nvPr/>
        </p:nvSpPr>
        <p:spPr>
          <a:xfrm>
            <a:off x="763989" y="4885755"/>
            <a:ext cx="4324691" cy="17543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El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sistema límbico, está conectado a los circuitos neuronales implicados en la conducta </a:t>
            </a: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emocional los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eventos emocionales son más memorables que los no emocionales.</a:t>
            </a:r>
          </a:p>
          <a:p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7" name="Llamada ovalada 16"/>
          <p:cNvSpPr/>
          <p:nvPr/>
        </p:nvSpPr>
        <p:spPr>
          <a:xfrm>
            <a:off x="4305616" y="1361274"/>
            <a:ext cx="2831023" cy="4303456"/>
          </a:xfrm>
          <a:custGeom>
            <a:avLst/>
            <a:gdLst>
              <a:gd name="connsiteX0" fmla="*/ 840742 w 2882510"/>
              <a:gd name="connsiteY0" fmla="*/ 2311380 h 2054560"/>
              <a:gd name="connsiteX1" fmla="*/ 732978 w 2882510"/>
              <a:gd name="connsiteY1" fmla="*/ 1921955 h 2054560"/>
              <a:gd name="connsiteX2" fmla="*/ 346000 w 2882510"/>
              <a:gd name="connsiteY2" fmla="*/ 359544 h 2054560"/>
              <a:gd name="connsiteX3" fmla="*/ 1884109 w 2882510"/>
              <a:gd name="connsiteY3" fmla="*/ 49697 h 2054560"/>
              <a:gd name="connsiteX4" fmla="*/ 2760973 w 2882510"/>
              <a:gd name="connsiteY4" fmla="*/ 1440168 h 2054560"/>
              <a:gd name="connsiteX5" fmla="*/ 1254763 w 2882510"/>
              <a:gd name="connsiteY5" fmla="*/ 2045923 h 2054560"/>
              <a:gd name="connsiteX6" fmla="*/ 840742 w 2882510"/>
              <a:gd name="connsiteY6" fmla="*/ 2311380 h 2054560"/>
              <a:gd name="connsiteX0" fmla="*/ 706722 w 2883266"/>
              <a:gd name="connsiteY0" fmla="*/ 4407283 h 4407283"/>
              <a:gd name="connsiteX1" fmla="*/ 733182 w 2883266"/>
              <a:gd name="connsiteY1" fmla="*/ 1922000 h 4407283"/>
              <a:gd name="connsiteX2" fmla="*/ 346204 w 2883266"/>
              <a:gd name="connsiteY2" fmla="*/ 359589 h 4407283"/>
              <a:gd name="connsiteX3" fmla="*/ 1884313 w 2883266"/>
              <a:gd name="connsiteY3" fmla="*/ 49742 h 4407283"/>
              <a:gd name="connsiteX4" fmla="*/ 2761177 w 2883266"/>
              <a:gd name="connsiteY4" fmla="*/ 1440213 h 4407283"/>
              <a:gd name="connsiteX5" fmla="*/ 1254967 w 2883266"/>
              <a:gd name="connsiteY5" fmla="*/ 2045968 h 4407283"/>
              <a:gd name="connsiteX6" fmla="*/ 706722 w 2883266"/>
              <a:gd name="connsiteY6" fmla="*/ 4407283 h 4407283"/>
              <a:gd name="connsiteX0" fmla="*/ 706722 w 2883266"/>
              <a:gd name="connsiteY0" fmla="*/ 4407283 h 4407283"/>
              <a:gd name="connsiteX1" fmla="*/ 733182 w 2883266"/>
              <a:gd name="connsiteY1" fmla="*/ 1922000 h 4407283"/>
              <a:gd name="connsiteX2" fmla="*/ 346204 w 2883266"/>
              <a:gd name="connsiteY2" fmla="*/ 359589 h 4407283"/>
              <a:gd name="connsiteX3" fmla="*/ 1884313 w 2883266"/>
              <a:gd name="connsiteY3" fmla="*/ 49742 h 4407283"/>
              <a:gd name="connsiteX4" fmla="*/ 2761177 w 2883266"/>
              <a:gd name="connsiteY4" fmla="*/ 1440213 h 4407283"/>
              <a:gd name="connsiteX5" fmla="*/ 1254967 w 2883266"/>
              <a:gd name="connsiteY5" fmla="*/ 2045968 h 4407283"/>
              <a:gd name="connsiteX6" fmla="*/ 706722 w 2883266"/>
              <a:gd name="connsiteY6" fmla="*/ 4407283 h 4407283"/>
              <a:gd name="connsiteX0" fmla="*/ 706722 w 2883266"/>
              <a:gd name="connsiteY0" fmla="*/ 4407283 h 4407283"/>
              <a:gd name="connsiteX1" fmla="*/ 733182 w 2883266"/>
              <a:gd name="connsiteY1" fmla="*/ 1922000 h 4407283"/>
              <a:gd name="connsiteX2" fmla="*/ 346204 w 2883266"/>
              <a:gd name="connsiteY2" fmla="*/ 359589 h 4407283"/>
              <a:gd name="connsiteX3" fmla="*/ 1884313 w 2883266"/>
              <a:gd name="connsiteY3" fmla="*/ 49742 h 4407283"/>
              <a:gd name="connsiteX4" fmla="*/ 2761177 w 2883266"/>
              <a:gd name="connsiteY4" fmla="*/ 1440213 h 4407283"/>
              <a:gd name="connsiteX5" fmla="*/ 1254967 w 2883266"/>
              <a:gd name="connsiteY5" fmla="*/ 2045968 h 4407283"/>
              <a:gd name="connsiteX6" fmla="*/ 706722 w 2883266"/>
              <a:gd name="connsiteY6" fmla="*/ 4407283 h 4407283"/>
              <a:gd name="connsiteX0" fmla="*/ 442340 w 2618884"/>
              <a:gd name="connsiteY0" fmla="*/ 4408972 h 4408972"/>
              <a:gd name="connsiteX1" fmla="*/ 706273 w 2618884"/>
              <a:gd name="connsiteY1" fmla="*/ 2006284 h 4408972"/>
              <a:gd name="connsiteX2" fmla="*/ 81822 w 2618884"/>
              <a:gd name="connsiteY2" fmla="*/ 361278 h 4408972"/>
              <a:gd name="connsiteX3" fmla="*/ 1619931 w 2618884"/>
              <a:gd name="connsiteY3" fmla="*/ 51431 h 4408972"/>
              <a:gd name="connsiteX4" fmla="*/ 2496795 w 2618884"/>
              <a:gd name="connsiteY4" fmla="*/ 1441902 h 4408972"/>
              <a:gd name="connsiteX5" fmla="*/ 990585 w 2618884"/>
              <a:gd name="connsiteY5" fmla="*/ 2047657 h 4408972"/>
              <a:gd name="connsiteX6" fmla="*/ 442340 w 2618884"/>
              <a:gd name="connsiteY6" fmla="*/ 4408972 h 4408972"/>
              <a:gd name="connsiteX0" fmla="*/ 442340 w 2618884"/>
              <a:gd name="connsiteY0" fmla="*/ 4408972 h 4408972"/>
              <a:gd name="connsiteX1" fmla="*/ 706273 w 2618884"/>
              <a:gd name="connsiteY1" fmla="*/ 2006284 h 4408972"/>
              <a:gd name="connsiteX2" fmla="*/ 81822 w 2618884"/>
              <a:gd name="connsiteY2" fmla="*/ 361278 h 4408972"/>
              <a:gd name="connsiteX3" fmla="*/ 1619931 w 2618884"/>
              <a:gd name="connsiteY3" fmla="*/ 51431 h 4408972"/>
              <a:gd name="connsiteX4" fmla="*/ 2496795 w 2618884"/>
              <a:gd name="connsiteY4" fmla="*/ 1441902 h 4408972"/>
              <a:gd name="connsiteX5" fmla="*/ 990585 w 2618884"/>
              <a:gd name="connsiteY5" fmla="*/ 2047657 h 4408972"/>
              <a:gd name="connsiteX6" fmla="*/ 442340 w 2618884"/>
              <a:gd name="connsiteY6" fmla="*/ 4408972 h 4408972"/>
              <a:gd name="connsiteX0" fmla="*/ 442340 w 2618884"/>
              <a:gd name="connsiteY0" fmla="*/ 4408972 h 4408972"/>
              <a:gd name="connsiteX1" fmla="*/ 706273 w 2618884"/>
              <a:gd name="connsiteY1" fmla="*/ 2006284 h 4408972"/>
              <a:gd name="connsiteX2" fmla="*/ 81822 w 2618884"/>
              <a:gd name="connsiteY2" fmla="*/ 361278 h 4408972"/>
              <a:gd name="connsiteX3" fmla="*/ 1619931 w 2618884"/>
              <a:gd name="connsiteY3" fmla="*/ 51431 h 4408972"/>
              <a:gd name="connsiteX4" fmla="*/ 2496795 w 2618884"/>
              <a:gd name="connsiteY4" fmla="*/ 1441902 h 4408972"/>
              <a:gd name="connsiteX5" fmla="*/ 990585 w 2618884"/>
              <a:gd name="connsiteY5" fmla="*/ 2047657 h 4408972"/>
              <a:gd name="connsiteX6" fmla="*/ 442340 w 2618884"/>
              <a:gd name="connsiteY6" fmla="*/ 4408972 h 4408972"/>
              <a:gd name="connsiteX0" fmla="*/ 916437 w 3092981"/>
              <a:gd name="connsiteY0" fmla="*/ 4408972 h 4408972"/>
              <a:gd name="connsiteX1" fmla="*/ 1180370 w 3092981"/>
              <a:gd name="connsiteY1" fmla="*/ 2006284 h 4408972"/>
              <a:gd name="connsiteX2" fmla="*/ 555919 w 3092981"/>
              <a:gd name="connsiteY2" fmla="*/ 361278 h 4408972"/>
              <a:gd name="connsiteX3" fmla="*/ 2094028 w 3092981"/>
              <a:gd name="connsiteY3" fmla="*/ 51431 h 4408972"/>
              <a:gd name="connsiteX4" fmla="*/ 2970892 w 3092981"/>
              <a:gd name="connsiteY4" fmla="*/ 1441902 h 4408972"/>
              <a:gd name="connsiteX5" fmla="*/ 1464682 w 3092981"/>
              <a:gd name="connsiteY5" fmla="*/ 2047657 h 4408972"/>
              <a:gd name="connsiteX6" fmla="*/ 916437 w 3092981"/>
              <a:gd name="connsiteY6" fmla="*/ 4408972 h 4408972"/>
              <a:gd name="connsiteX0" fmla="*/ 872853 w 3008137"/>
              <a:gd name="connsiteY0" fmla="*/ 4374556 h 4374556"/>
              <a:gd name="connsiteX1" fmla="*/ 1136786 w 3008137"/>
              <a:gd name="connsiteY1" fmla="*/ 1971868 h 4374556"/>
              <a:gd name="connsiteX2" fmla="*/ 625909 w 3008137"/>
              <a:gd name="connsiteY2" fmla="*/ 719190 h 4374556"/>
              <a:gd name="connsiteX3" fmla="*/ 2050444 w 3008137"/>
              <a:gd name="connsiteY3" fmla="*/ 17015 h 4374556"/>
              <a:gd name="connsiteX4" fmla="*/ 2927308 w 3008137"/>
              <a:gd name="connsiteY4" fmla="*/ 1407486 h 4374556"/>
              <a:gd name="connsiteX5" fmla="*/ 1421098 w 3008137"/>
              <a:gd name="connsiteY5" fmla="*/ 2013241 h 4374556"/>
              <a:gd name="connsiteX6" fmla="*/ 872853 w 3008137"/>
              <a:gd name="connsiteY6" fmla="*/ 4374556 h 4374556"/>
              <a:gd name="connsiteX0" fmla="*/ 940142 w 3075426"/>
              <a:gd name="connsiteY0" fmla="*/ 4370495 h 4370495"/>
              <a:gd name="connsiteX1" fmla="*/ 1204075 w 3075426"/>
              <a:gd name="connsiteY1" fmla="*/ 1967807 h 4370495"/>
              <a:gd name="connsiteX2" fmla="*/ 693198 w 3075426"/>
              <a:gd name="connsiteY2" fmla="*/ 715129 h 4370495"/>
              <a:gd name="connsiteX3" fmla="*/ 2117733 w 3075426"/>
              <a:gd name="connsiteY3" fmla="*/ 12954 h 4370495"/>
              <a:gd name="connsiteX4" fmla="*/ 2994597 w 3075426"/>
              <a:gd name="connsiteY4" fmla="*/ 1403425 h 4370495"/>
              <a:gd name="connsiteX5" fmla="*/ 1488387 w 3075426"/>
              <a:gd name="connsiteY5" fmla="*/ 2009180 h 4370495"/>
              <a:gd name="connsiteX6" fmla="*/ 940142 w 3075426"/>
              <a:gd name="connsiteY6" fmla="*/ 4370495 h 4370495"/>
              <a:gd name="connsiteX0" fmla="*/ 940142 w 3076524"/>
              <a:gd name="connsiteY0" fmla="*/ 4358030 h 4358030"/>
              <a:gd name="connsiteX1" fmla="*/ 1204075 w 3076524"/>
              <a:gd name="connsiteY1" fmla="*/ 1955342 h 4358030"/>
              <a:gd name="connsiteX2" fmla="*/ 693198 w 3076524"/>
              <a:gd name="connsiteY2" fmla="*/ 702664 h 4358030"/>
              <a:gd name="connsiteX3" fmla="*/ 2117733 w 3076524"/>
              <a:gd name="connsiteY3" fmla="*/ 489 h 4358030"/>
              <a:gd name="connsiteX4" fmla="*/ 2994597 w 3076524"/>
              <a:gd name="connsiteY4" fmla="*/ 1390960 h 4358030"/>
              <a:gd name="connsiteX5" fmla="*/ 1488387 w 3076524"/>
              <a:gd name="connsiteY5" fmla="*/ 1996715 h 4358030"/>
              <a:gd name="connsiteX6" fmla="*/ 940142 w 3076524"/>
              <a:gd name="connsiteY6" fmla="*/ 4358030 h 4358030"/>
              <a:gd name="connsiteX0" fmla="*/ 940142 w 2451317"/>
              <a:gd name="connsiteY0" fmla="*/ 4367580 h 4367580"/>
              <a:gd name="connsiteX1" fmla="*/ 1204075 w 2451317"/>
              <a:gd name="connsiteY1" fmla="*/ 1964892 h 4367580"/>
              <a:gd name="connsiteX2" fmla="*/ 693198 w 2451317"/>
              <a:gd name="connsiteY2" fmla="*/ 712214 h 4367580"/>
              <a:gd name="connsiteX3" fmla="*/ 2117733 w 2451317"/>
              <a:gd name="connsiteY3" fmla="*/ 10039 h 4367580"/>
              <a:gd name="connsiteX4" fmla="*/ 2282178 w 2451317"/>
              <a:gd name="connsiteY4" fmla="*/ 1307590 h 4367580"/>
              <a:gd name="connsiteX5" fmla="*/ 1488387 w 2451317"/>
              <a:gd name="connsiteY5" fmla="*/ 2006265 h 4367580"/>
              <a:gd name="connsiteX6" fmla="*/ 940142 w 2451317"/>
              <a:gd name="connsiteY6" fmla="*/ 4367580 h 4367580"/>
              <a:gd name="connsiteX0" fmla="*/ 940142 w 2282178"/>
              <a:gd name="connsiteY0" fmla="*/ 4367580 h 4367580"/>
              <a:gd name="connsiteX1" fmla="*/ 1204075 w 2282178"/>
              <a:gd name="connsiteY1" fmla="*/ 1964892 h 4367580"/>
              <a:gd name="connsiteX2" fmla="*/ 693198 w 2282178"/>
              <a:gd name="connsiteY2" fmla="*/ 712214 h 4367580"/>
              <a:gd name="connsiteX3" fmla="*/ 2117733 w 2282178"/>
              <a:gd name="connsiteY3" fmla="*/ 10039 h 4367580"/>
              <a:gd name="connsiteX4" fmla="*/ 2282178 w 2282178"/>
              <a:gd name="connsiteY4" fmla="*/ 1307590 h 4367580"/>
              <a:gd name="connsiteX5" fmla="*/ 1488387 w 2282178"/>
              <a:gd name="connsiteY5" fmla="*/ 2006265 h 4367580"/>
              <a:gd name="connsiteX6" fmla="*/ 940142 w 2282178"/>
              <a:gd name="connsiteY6" fmla="*/ 4367580 h 4367580"/>
              <a:gd name="connsiteX0" fmla="*/ 940142 w 2282178"/>
              <a:gd name="connsiteY0" fmla="*/ 4367580 h 4367580"/>
              <a:gd name="connsiteX1" fmla="*/ 1204075 w 2282178"/>
              <a:gd name="connsiteY1" fmla="*/ 1964892 h 4367580"/>
              <a:gd name="connsiteX2" fmla="*/ 693198 w 2282178"/>
              <a:gd name="connsiteY2" fmla="*/ 712214 h 4367580"/>
              <a:gd name="connsiteX3" fmla="*/ 2117733 w 2282178"/>
              <a:gd name="connsiteY3" fmla="*/ 10039 h 4367580"/>
              <a:gd name="connsiteX4" fmla="*/ 2282178 w 2282178"/>
              <a:gd name="connsiteY4" fmla="*/ 1307590 h 4367580"/>
              <a:gd name="connsiteX5" fmla="*/ 1488387 w 2282178"/>
              <a:gd name="connsiteY5" fmla="*/ 2006265 h 4367580"/>
              <a:gd name="connsiteX6" fmla="*/ 940142 w 2282178"/>
              <a:gd name="connsiteY6" fmla="*/ 4367580 h 4367580"/>
              <a:gd name="connsiteX0" fmla="*/ 940142 w 2282178"/>
              <a:gd name="connsiteY0" fmla="*/ 4367580 h 4367580"/>
              <a:gd name="connsiteX1" fmla="*/ 1204075 w 2282178"/>
              <a:gd name="connsiteY1" fmla="*/ 1964892 h 4367580"/>
              <a:gd name="connsiteX2" fmla="*/ 693198 w 2282178"/>
              <a:gd name="connsiteY2" fmla="*/ 712214 h 4367580"/>
              <a:gd name="connsiteX3" fmla="*/ 2117733 w 2282178"/>
              <a:gd name="connsiteY3" fmla="*/ 10039 h 4367580"/>
              <a:gd name="connsiteX4" fmla="*/ 2282178 w 2282178"/>
              <a:gd name="connsiteY4" fmla="*/ 1307590 h 4367580"/>
              <a:gd name="connsiteX5" fmla="*/ 1488387 w 2282178"/>
              <a:gd name="connsiteY5" fmla="*/ 2006265 h 4367580"/>
              <a:gd name="connsiteX6" fmla="*/ 940142 w 2282178"/>
              <a:gd name="connsiteY6" fmla="*/ 4367580 h 4367580"/>
              <a:gd name="connsiteX0" fmla="*/ 940142 w 2556696"/>
              <a:gd name="connsiteY0" fmla="*/ 4367580 h 4367580"/>
              <a:gd name="connsiteX1" fmla="*/ 1204075 w 2556696"/>
              <a:gd name="connsiteY1" fmla="*/ 1964892 h 4367580"/>
              <a:gd name="connsiteX2" fmla="*/ 693198 w 2556696"/>
              <a:gd name="connsiteY2" fmla="*/ 712214 h 4367580"/>
              <a:gd name="connsiteX3" fmla="*/ 2117733 w 2556696"/>
              <a:gd name="connsiteY3" fmla="*/ 10039 h 4367580"/>
              <a:gd name="connsiteX4" fmla="*/ 2282178 w 2556696"/>
              <a:gd name="connsiteY4" fmla="*/ 1307590 h 4367580"/>
              <a:gd name="connsiteX5" fmla="*/ 1488387 w 2556696"/>
              <a:gd name="connsiteY5" fmla="*/ 2006265 h 4367580"/>
              <a:gd name="connsiteX6" fmla="*/ 940142 w 2556696"/>
              <a:gd name="connsiteY6" fmla="*/ 4367580 h 4367580"/>
              <a:gd name="connsiteX0" fmla="*/ 870789 w 2476373"/>
              <a:gd name="connsiteY0" fmla="*/ 4250000 h 4250000"/>
              <a:gd name="connsiteX1" fmla="*/ 1134722 w 2476373"/>
              <a:gd name="connsiteY1" fmla="*/ 1847312 h 4250000"/>
              <a:gd name="connsiteX2" fmla="*/ 623845 w 2476373"/>
              <a:gd name="connsiteY2" fmla="*/ 594634 h 4250000"/>
              <a:gd name="connsiteX3" fmla="*/ 2007080 w 2476373"/>
              <a:gd name="connsiteY3" fmla="*/ 16352 h 4250000"/>
              <a:gd name="connsiteX4" fmla="*/ 2212825 w 2476373"/>
              <a:gd name="connsiteY4" fmla="*/ 1190010 h 4250000"/>
              <a:gd name="connsiteX5" fmla="*/ 1419034 w 2476373"/>
              <a:gd name="connsiteY5" fmla="*/ 1888685 h 4250000"/>
              <a:gd name="connsiteX6" fmla="*/ 870789 w 2476373"/>
              <a:gd name="connsiteY6" fmla="*/ 4250000 h 4250000"/>
              <a:gd name="connsiteX0" fmla="*/ 870789 w 2671270"/>
              <a:gd name="connsiteY0" fmla="*/ 4236852 h 4236852"/>
              <a:gd name="connsiteX1" fmla="*/ 1134722 w 2671270"/>
              <a:gd name="connsiteY1" fmla="*/ 1834164 h 4236852"/>
              <a:gd name="connsiteX2" fmla="*/ 623845 w 2671270"/>
              <a:gd name="connsiteY2" fmla="*/ 581486 h 4236852"/>
              <a:gd name="connsiteX3" fmla="*/ 2007080 w 2671270"/>
              <a:gd name="connsiteY3" fmla="*/ 3204 h 4236852"/>
              <a:gd name="connsiteX4" fmla="*/ 2212825 w 2671270"/>
              <a:gd name="connsiteY4" fmla="*/ 1176862 h 4236852"/>
              <a:gd name="connsiteX5" fmla="*/ 1419034 w 2671270"/>
              <a:gd name="connsiteY5" fmla="*/ 1875537 h 4236852"/>
              <a:gd name="connsiteX6" fmla="*/ 870789 w 2671270"/>
              <a:gd name="connsiteY6" fmla="*/ 4236852 h 4236852"/>
              <a:gd name="connsiteX0" fmla="*/ 870789 w 2672137"/>
              <a:gd name="connsiteY0" fmla="*/ 4233649 h 4233649"/>
              <a:gd name="connsiteX1" fmla="*/ 1134722 w 2672137"/>
              <a:gd name="connsiteY1" fmla="*/ 1830961 h 4233649"/>
              <a:gd name="connsiteX2" fmla="*/ 623845 w 2672137"/>
              <a:gd name="connsiteY2" fmla="*/ 578283 h 4233649"/>
              <a:gd name="connsiteX3" fmla="*/ 2007080 w 2672137"/>
              <a:gd name="connsiteY3" fmla="*/ 1 h 4233649"/>
              <a:gd name="connsiteX4" fmla="*/ 2212825 w 2672137"/>
              <a:gd name="connsiteY4" fmla="*/ 1173659 h 4233649"/>
              <a:gd name="connsiteX5" fmla="*/ 1419034 w 2672137"/>
              <a:gd name="connsiteY5" fmla="*/ 1872334 h 4233649"/>
              <a:gd name="connsiteX6" fmla="*/ 870789 w 2672137"/>
              <a:gd name="connsiteY6" fmla="*/ 4233649 h 4233649"/>
              <a:gd name="connsiteX0" fmla="*/ 882342 w 2489064"/>
              <a:gd name="connsiteY0" fmla="*/ 4252619 h 4252619"/>
              <a:gd name="connsiteX1" fmla="*/ 1146275 w 2489064"/>
              <a:gd name="connsiteY1" fmla="*/ 1849931 h 4252619"/>
              <a:gd name="connsiteX2" fmla="*/ 604423 w 2489064"/>
              <a:gd name="connsiteY2" fmla="*/ 566280 h 4252619"/>
              <a:gd name="connsiteX3" fmla="*/ 2018633 w 2489064"/>
              <a:gd name="connsiteY3" fmla="*/ 18971 h 4252619"/>
              <a:gd name="connsiteX4" fmla="*/ 2224378 w 2489064"/>
              <a:gd name="connsiteY4" fmla="*/ 1192629 h 4252619"/>
              <a:gd name="connsiteX5" fmla="*/ 1430587 w 2489064"/>
              <a:gd name="connsiteY5" fmla="*/ 1891304 h 4252619"/>
              <a:gd name="connsiteX6" fmla="*/ 882342 w 2489064"/>
              <a:gd name="connsiteY6" fmla="*/ 4252619 h 4252619"/>
              <a:gd name="connsiteX0" fmla="*/ 882342 w 2489064"/>
              <a:gd name="connsiteY0" fmla="*/ 4252619 h 4252619"/>
              <a:gd name="connsiteX1" fmla="*/ 1146275 w 2489064"/>
              <a:gd name="connsiteY1" fmla="*/ 1849931 h 4252619"/>
              <a:gd name="connsiteX2" fmla="*/ 604423 w 2489064"/>
              <a:gd name="connsiteY2" fmla="*/ 566280 h 4252619"/>
              <a:gd name="connsiteX3" fmla="*/ 2018633 w 2489064"/>
              <a:gd name="connsiteY3" fmla="*/ 18971 h 4252619"/>
              <a:gd name="connsiteX4" fmla="*/ 2224378 w 2489064"/>
              <a:gd name="connsiteY4" fmla="*/ 1192629 h 4252619"/>
              <a:gd name="connsiteX5" fmla="*/ 1430587 w 2489064"/>
              <a:gd name="connsiteY5" fmla="*/ 1891304 h 4252619"/>
              <a:gd name="connsiteX6" fmla="*/ 882342 w 2489064"/>
              <a:gd name="connsiteY6" fmla="*/ 4252619 h 4252619"/>
              <a:gd name="connsiteX0" fmla="*/ 882342 w 2489064"/>
              <a:gd name="connsiteY0" fmla="*/ 4252619 h 4252619"/>
              <a:gd name="connsiteX1" fmla="*/ 1146275 w 2489064"/>
              <a:gd name="connsiteY1" fmla="*/ 1849931 h 4252619"/>
              <a:gd name="connsiteX2" fmla="*/ 604423 w 2489064"/>
              <a:gd name="connsiteY2" fmla="*/ 566280 h 4252619"/>
              <a:gd name="connsiteX3" fmla="*/ 2018633 w 2489064"/>
              <a:gd name="connsiteY3" fmla="*/ 18971 h 4252619"/>
              <a:gd name="connsiteX4" fmla="*/ 2224378 w 2489064"/>
              <a:gd name="connsiteY4" fmla="*/ 1192629 h 4252619"/>
              <a:gd name="connsiteX5" fmla="*/ 1430587 w 2489064"/>
              <a:gd name="connsiteY5" fmla="*/ 1891304 h 4252619"/>
              <a:gd name="connsiteX6" fmla="*/ 882342 w 2489064"/>
              <a:gd name="connsiteY6" fmla="*/ 4252619 h 4252619"/>
              <a:gd name="connsiteX0" fmla="*/ 882342 w 2489064"/>
              <a:gd name="connsiteY0" fmla="*/ 4252619 h 4252619"/>
              <a:gd name="connsiteX1" fmla="*/ 1146275 w 2489064"/>
              <a:gd name="connsiteY1" fmla="*/ 1849931 h 4252619"/>
              <a:gd name="connsiteX2" fmla="*/ 604423 w 2489064"/>
              <a:gd name="connsiteY2" fmla="*/ 566280 h 4252619"/>
              <a:gd name="connsiteX3" fmla="*/ 2018633 w 2489064"/>
              <a:gd name="connsiteY3" fmla="*/ 18971 h 4252619"/>
              <a:gd name="connsiteX4" fmla="*/ 2224378 w 2489064"/>
              <a:gd name="connsiteY4" fmla="*/ 1192629 h 4252619"/>
              <a:gd name="connsiteX5" fmla="*/ 1430587 w 2489064"/>
              <a:gd name="connsiteY5" fmla="*/ 1891304 h 4252619"/>
              <a:gd name="connsiteX6" fmla="*/ 882342 w 2489064"/>
              <a:gd name="connsiteY6" fmla="*/ 4252619 h 4252619"/>
              <a:gd name="connsiteX0" fmla="*/ 882342 w 2489064"/>
              <a:gd name="connsiteY0" fmla="*/ 4252619 h 4252619"/>
              <a:gd name="connsiteX1" fmla="*/ 1146275 w 2489064"/>
              <a:gd name="connsiteY1" fmla="*/ 1849931 h 4252619"/>
              <a:gd name="connsiteX2" fmla="*/ 604423 w 2489064"/>
              <a:gd name="connsiteY2" fmla="*/ 566280 h 4252619"/>
              <a:gd name="connsiteX3" fmla="*/ 2018633 w 2489064"/>
              <a:gd name="connsiteY3" fmla="*/ 18971 h 4252619"/>
              <a:gd name="connsiteX4" fmla="*/ 2224378 w 2489064"/>
              <a:gd name="connsiteY4" fmla="*/ 1192629 h 4252619"/>
              <a:gd name="connsiteX5" fmla="*/ 1430587 w 2489064"/>
              <a:gd name="connsiteY5" fmla="*/ 1891304 h 4252619"/>
              <a:gd name="connsiteX6" fmla="*/ 882342 w 2489064"/>
              <a:gd name="connsiteY6" fmla="*/ 4252619 h 4252619"/>
              <a:gd name="connsiteX0" fmla="*/ 882342 w 2489064"/>
              <a:gd name="connsiteY0" fmla="*/ 4252619 h 4252619"/>
              <a:gd name="connsiteX1" fmla="*/ 1146275 w 2489064"/>
              <a:gd name="connsiteY1" fmla="*/ 1849931 h 4252619"/>
              <a:gd name="connsiteX2" fmla="*/ 604423 w 2489064"/>
              <a:gd name="connsiteY2" fmla="*/ 566280 h 4252619"/>
              <a:gd name="connsiteX3" fmla="*/ 2018633 w 2489064"/>
              <a:gd name="connsiteY3" fmla="*/ 18971 h 4252619"/>
              <a:gd name="connsiteX4" fmla="*/ 2224378 w 2489064"/>
              <a:gd name="connsiteY4" fmla="*/ 1192629 h 4252619"/>
              <a:gd name="connsiteX5" fmla="*/ 1430587 w 2489064"/>
              <a:gd name="connsiteY5" fmla="*/ 1891304 h 4252619"/>
              <a:gd name="connsiteX6" fmla="*/ 882342 w 2489064"/>
              <a:gd name="connsiteY6" fmla="*/ 4252619 h 4252619"/>
              <a:gd name="connsiteX0" fmla="*/ 821115 w 2427837"/>
              <a:gd name="connsiteY0" fmla="*/ 4252619 h 4252619"/>
              <a:gd name="connsiteX1" fmla="*/ 1085048 w 2427837"/>
              <a:gd name="connsiteY1" fmla="*/ 1849931 h 4252619"/>
              <a:gd name="connsiteX2" fmla="*/ 543196 w 2427837"/>
              <a:gd name="connsiteY2" fmla="*/ 566280 h 4252619"/>
              <a:gd name="connsiteX3" fmla="*/ 1957406 w 2427837"/>
              <a:gd name="connsiteY3" fmla="*/ 18971 h 4252619"/>
              <a:gd name="connsiteX4" fmla="*/ 2163151 w 2427837"/>
              <a:gd name="connsiteY4" fmla="*/ 1192629 h 4252619"/>
              <a:gd name="connsiteX5" fmla="*/ 1369360 w 2427837"/>
              <a:gd name="connsiteY5" fmla="*/ 1891304 h 4252619"/>
              <a:gd name="connsiteX6" fmla="*/ 821115 w 2427837"/>
              <a:gd name="connsiteY6" fmla="*/ 4252619 h 4252619"/>
              <a:gd name="connsiteX0" fmla="*/ 1005740 w 2612462"/>
              <a:gd name="connsiteY0" fmla="*/ 4252619 h 4252619"/>
              <a:gd name="connsiteX1" fmla="*/ 1269673 w 2612462"/>
              <a:gd name="connsiteY1" fmla="*/ 1849931 h 4252619"/>
              <a:gd name="connsiteX2" fmla="*/ 727821 w 2612462"/>
              <a:gd name="connsiteY2" fmla="*/ 566280 h 4252619"/>
              <a:gd name="connsiteX3" fmla="*/ 2142031 w 2612462"/>
              <a:gd name="connsiteY3" fmla="*/ 18971 h 4252619"/>
              <a:gd name="connsiteX4" fmla="*/ 2347776 w 2612462"/>
              <a:gd name="connsiteY4" fmla="*/ 1192629 h 4252619"/>
              <a:gd name="connsiteX5" fmla="*/ 1553985 w 2612462"/>
              <a:gd name="connsiteY5" fmla="*/ 1891304 h 4252619"/>
              <a:gd name="connsiteX6" fmla="*/ 1005740 w 2612462"/>
              <a:gd name="connsiteY6" fmla="*/ 4252619 h 4252619"/>
              <a:gd name="connsiteX0" fmla="*/ 1005740 w 2612462"/>
              <a:gd name="connsiteY0" fmla="*/ 4265938 h 4265938"/>
              <a:gd name="connsiteX1" fmla="*/ 1269673 w 2612462"/>
              <a:gd name="connsiteY1" fmla="*/ 1863250 h 4265938"/>
              <a:gd name="connsiteX2" fmla="*/ 727821 w 2612462"/>
              <a:gd name="connsiteY2" fmla="*/ 579599 h 4265938"/>
              <a:gd name="connsiteX3" fmla="*/ 2142031 w 2612462"/>
              <a:gd name="connsiteY3" fmla="*/ 32290 h 4265938"/>
              <a:gd name="connsiteX4" fmla="*/ 2347776 w 2612462"/>
              <a:gd name="connsiteY4" fmla="*/ 1205948 h 4265938"/>
              <a:gd name="connsiteX5" fmla="*/ 1553985 w 2612462"/>
              <a:gd name="connsiteY5" fmla="*/ 1904623 h 4265938"/>
              <a:gd name="connsiteX6" fmla="*/ 1005740 w 2612462"/>
              <a:gd name="connsiteY6" fmla="*/ 4265938 h 4265938"/>
              <a:gd name="connsiteX0" fmla="*/ 1005740 w 2612462"/>
              <a:gd name="connsiteY0" fmla="*/ 4303455 h 4303455"/>
              <a:gd name="connsiteX1" fmla="*/ 1269673 w 2612462"/>
              <a:gd name="connsiteY1" fmla="*/ 1900767 h 4303455"/>
              <a:gd name="connsiteX2" fmla="*/ 727821 w 2612462"/>
              <a:gd name="connsiteY2" fmla="*/ 617116 h 4303455"/>
              <a:gd name="connsiteX3" fmla="*/ 2142031 w 2612462"/>
              <a:gd name="connsiteY3" fmla="*/ 69807 h 4303455"/>
              <a:gd name="connsiteX4" fmla="*/ 2347776 w 2612462"/>
              <a:gd name="connsiteY4" fmla="*/ 1243465 h 4303455"/>
              <a:gd name="connsiteX5" fmla="*/ 1553985 w 2612462"/>
              <a:gd name="connsiteY5" fmla="*/ 1942140 h 4303455"/>
              <a:gd name="connsiteX6" fmla="*/ 1005740 w 2612462"/>
              <a:gd name="connsiteY6" fmla="*/ 4303455 h 4303455"/>
              <a:gd name="connsiteX0" fmla="*/ 1005740 w 2831023"/>
              <a:gd name="connsiteY0" fmla="*/ 4303455 h 4303455"/>
              <a:gd name="connsiteX1" fmla="*/ 1269673 w 2831023"/>
              <a:gd name="connsiteY1" fmla="*/ 1900767 h 4303455"/>
              <a:gd name="connsiteX2" fmla="*/ 727821 w 2831023"/>
              <a:gd name="connsiteY2" fmla="*/ 617116 h 4303455"/>
              <a:gd name="connsiteX3" fmla="*/ 2142031 w 2831023"/>
              <a:gd name="connsiteY3" fmla="*/ 69807 h 4303455"/>
              <a:gd name="connsiteX4" fmla="*/ 2347776 w 2831023"/>
              <a:gd name="connsiteY4" fmla="*/ 1243465 h 4303455"/>
              <a:gd name="connsiteX5" fmla="*/ 1553985 w 2831023"/>
              <a:gd name="connsiteY5" fmla="*/ 1942140 h 4303455"/>
              <a:gd name="connsiteX6" fmla="*/ 1005740 w 2831023"/>
              <a:gd name="connsiteY6" fmla="*/ 4303455 h 430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1023" h="4303455">
                <a:moveTo>
                  <a:pt x="1005740" y="4303455"/>
                </a:moveTo>
                <a:cubicBezTo>
                  <a:pt x="1341516" y="3874239"/>
                  <a:pt x="1625666" y="2939124"/>
                  <a:pt x="1269673" y="1900767"/>
                </a:cubicBezTo>
                <a:cubicBezTo>
                  <a:pt x="-697654" y="2274656"/>
                  <a:pt x="35208" y="767409"/>
                  <a:pt x="727821" y="617116"/>
                </a:cubicBezTo>
                <a:cubicBezTo>
                  <a:pt x="522167" y="105467"/>
                  <a:pt x="994421" y="-127504"/>
                  <a:pt x="2142031" y="69807"/>
                </a:cubicBezTo>
                <a:cubicBezTo>
                  <a:pt x="3124442" y="349714"/>
                  <a:pt x="2928336" y="975427"/>
                  <a:pt x="2347776" y="1243465"/>
                </a:cubicBezTo>
                <a:cubicBezTo>
                  <a:pt x="1873511" y="1382751"/>
                  <a:pt x="1631578" y="1691483"/>
                  <a:pt x="1553985" y="1942140"/>
                </a:cubicBezTo>
                <a:cubicBezTo>
                  <a:pt x="1722284" y="2853138"/>
                  <a:pt x="1673759" y="3795110"/>
                  <a:pt x="1005740" y="4303455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47000"/>
            </a:schemeClr>
          </a:solidFill>
          <a:ln w="3175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06107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a libre 6"/>
          <p:cNvSpPr/>
          <p:nvPr/>
        </p:nvSpPr>
        <p:spPr>
          <a:xfrm>
            <a:off x="889346" y="1466847"/>
            <a:ext cx="7357483" cy="1835254"/>
          </a:xfrm>
          <a:custGeom>
            <a:avLst/>
            <a:gdLst>
              <a:gd name="connsiteX0" fmla="*/ 0 w 7571183"/>
              <a:gd name="connsiteY0" fmla="*/ 305183 h 1358556"/>
              <a:gd name="connsiteX1" fmla="*/ 600575 w 7571183"/>
              <a:gd name="connsiteY1" fmla="*/ 1279799 h 1358556"/>
              <a:gd name="connsiteX2" fmla="*/ 6261733 w 7571183"/>
              <a:gd name="connsiteY2" fmla="*/ 1358556 h 1358556"/>
              <a:gd name="connsiteX3" fmla="*/ 7571183 w 7571183"/>
              <a:gd name="connsiteY3" fmla="*/ 1004150 h 1358556"/>
              <a:gd name="connsiteX4" fmla="*/ 7177363 w 7571183"/>
              <a:gd name="connsiteY4" fmla="*/ 590677 h 1358556"/>
              <a:gd name="connsiteX5" fmla="*/ 7334891 w 7571183"/>
              <a:gd name="connsiteY5" fmla="*/ 403629 h 1358556"/>
              <a:gd name="connsiteX6" fmla="*/ 6931226 w 7571183"/>
              <a:gd name="connsiteY6" fmla="*/ 354406 h 1358556"/>
              <a:gd name="connsiteX7" fmla="*/ 6950917 w 7571183"/>
              <a:gd name="connsiteY7" fmla="*/ 728501 h 1358556"/>
              <a:gd name="connsiteX8" fmla="*/ 7108445 w 7571183"/>
              <a:gd name="connsiteY8" fmla="*/ 630055 h 1358556"/>
              <a:gd name="connsiteX9" fmla="*/ 7354582 w 7571183"/>
              <a:gd name="connsiteY9" fmla="*/ 954927 h 1358556"/>
              <a:gd name="connsiteX10" fmla="*/ 6251887 w 7571183"/>
              <a:gd name="connsiteY10" fmla="*/ 1043529 h 1358556"/>
              <a:gd name="connsiteX11" fmla="*/ 807331 w 7571183"/>
              <a:gd name="connsiteY11" fmla="*/ 945083 h 1358556"/>
              <a:gd name="connsiteX12" fmla="*/ 98455 w 7571183"/>
              <a:gd name="connsiteY12" fmla="*/ 226426 h 1358556"/>
              <a:gd name="connsiteX13" fmla="*/ 255983 w 7571183"/>
              <a:gd name="connsiteY13" fmla="*/ 0 h 1358556"/>
              <a:gd name="connsiteX14" fmla="*/ 0 w 7571183"/>
              <a:gd name="connsiteY14" fmla="*/ 305183 h 1358556"/>
              <a:gd name="connsiteX0" fmla="*/ 0 w 7571183"/>
              <a:gd name="connsiteY0" fmla="*/ 315027 h 1368400"/>
              <a:gd name="connsiteX1" fmla="*/ 600575 w 7571183"/>
              <a:gd name="connsiteY1" fmla="*/ 1289643 h 1368400"/>
              <a:gd name="connsiteX2" fmla="*/ 6261733 w 7571183"/>
              <a:gd name="connsiteY2" fmla="*/ 1368400 h 1368400"/>
              <a:gd name="connsiteX3" fmla="*/ 7571183 w 7571183"/>
              <a:gd name="connsiteY3" fmla="*/ 1013994 h 1368400"/>
              <a:gd name="connsiteX4" fmla="*/ 7177363 w 7571183"/>
              <a:gd name="connsiteY4" fmla="*/ 600521 h 1368400"/>
              <a:gd name="connsiteX5" fmla="*/ 7334891 w 7571183"/>
              <a:gd name="connsiteY5" fmla="*/ 413473 h 1368400"/>
              <a:gd name="connsiteX6" fmla="*/ 6931226 w 7571183"/>
              <a:gd name="connsiteY6" fmla="*/ 364250 h 1368400"/>
              <a:gd name="connsiteX7" fmla="*/ 6950917 w 7571183"/>
              <a:gd name="connsiteY7" fmla="*/ 738345 h 1368400"/>
              <a:gd name="connsiteX8" fmla="*/ 7108445 w 7571183"/>
              <a:gd name="connsiteY8" fmla="*/ 639899 h 1368400"/>
              <a:gd name="connsiteX9" fmla="*/ 7354582 w 7571183"/>
              <a:gd name="connsiteY9" fmla="*/ 964771 h 1368400"/>
              <a:gd name="connsiteX10" fmla="*/ 6251887 w 7571183"/>
              <a:gd name="connsiteY10" fmla="*/ 1053373 h 1368400"/>
              <a:gd name="connsiteX11" fmla="*/ 807331 w 7571183"/>
              <a:gd name="connsiteY11" fmla="*/ 954927 h 1368400"/>
              <a:gd name="connsiteX12" fmla="*/ 98455 w 7571183"/>
              <a:gd name="connsiteY12" fmla="*/ 236270 h 1368400"/>
              <a:gd name="connsiteX13" fmla="*/ 157528 w 7571183"/>
              <a:gd name="connsiteY13" fmla="*/ 0 h 1368400"/>
              <a:gd name="connsiteX14" fmla="*/ 0 w 7571183"/>
              <a:gd name="connsiteY14" fmla="*/ 315027 h 1368400"/>
              <a:gd name="connsiteX0" fmla="*/ 21694 w 7592877"/>
              <a:gd name="connsiteY0" fmla="*/ 315027 h 1368400"/>
              <a:gd name="connsiteX1" fmla="*/ 622269 w 7592877"/>
              <a:gd name="connsiteY1" fmla="*/ 1289643 h 1368400"/>
              <a:gd name="connsiteX2" fmla="*/ 6283427 w 7592877"/>
              <a:gd name="connsiteY2" fmla="*/ 1368400 h 1368400"/>
              <a:gd name="connsiteX3" fmla="*/ 7592877 w 7592877"/>
              <a:gd name="connsiteY3" fmla="*/ 1013994 h 1368400"/>
              <a:gd name="connsiteX4" fmla="*/ 7199057 w 7592877"/>
              <a:gd name="connsiteY4" fmla="*/ 600521 h 1368400"/>
              <a:gd name="connsiteX5" fmla="*/ 7356585 w 7592877"/>
              <a:gd name="connsiteY5" fmla="*/ 413473 h 1368400"/>
              <a:gd name="connsiteX6" fmla="*/ 6952920 w 7592877"/>
              <a:gd name="connsiteY6" fmla="*/ 364250 h 1368400"/>
              <a:gd name="connsiteX7" fmla="*/ 6972611 w 7592877"/>
              <a:gd name="connsiteY7" fmla="*/ 738345 h 1368400"/>
              <a:gd name="connsiteX8" fmla="*/ 7130139 w 7592877"/>
              <a:gd name="connsiteY8" fmla="*/ 639899 h 1368400"/>
              <a:gd name="connsiteX9" fmla="*/ 7376276 w 7592877"/>
              <a:gd name="connsiteY9" fmla="*/ 964771 h 1368400"/>
              <a:gd name="connsiteX10" fmla="*/ 6273581 w 7592877"/>
              <a:gd name="connsiteY10" fmla="*/ 1053373 h 1368400"/>
              <a:gd name="connsiteX11" fmla="*/ 829025 w 7592877"/>
              <a:gd name="connsiteY11" fmla="*/ 954927 h 1368400"/>
              <a:gd name="connsiteX12" fmla="*/ 120149 w 7592877"/>
              <a:gd name="connsiteY12" fmla="*/ 236270 h 1368400"/>
              <a:gd name="connsiteX13" fmla="*/ 179222 w 7592877"/>
              <a:gd name="connsiteY13" fmla="*/ 0 h 1368400"/>
              <a:gd name="connsiteX14" fmla="*/ 21694 w 7592877"/>
              <a:gd name="connsiteY14" fmla="*/ 315027 h 1368400"/>
              <a:gd name="connsiteX0" fmla="*/ 21694 w 7592877"/>
              <a:gd name="connsiteY0" fmla="*/ 315027 h 1368400"/>
              <a:gd name="connsiteX1" fmla="*/ 622269 w 7592877"/>
              <a:gd name="connsiteY1" fmla="*/ 1289643 h 1368400"/>
              <a:gd name="connsiteX2" fmla="*/ 6283427 w 7592877"/>
              <a:gd name="connsiteY2" fmla="*/ 1368400 h 1368400"/>
              <a:gd name="connsiteX3" fmla="*/ 7592877 w 7592877"/>
              <a:gd name="connsiteY3" fmla="*/ 1013994 h 1368400"/>
              <a:gd name="connsiteX4" fmla="*/ 7199057 w 7592877"/>
              <a:gd name="connsiteY4" fmla="*/ 600521 h 1368400"/>
              <a:gd name="connsiteX5" fmla="*/ 7356585 w 7592877"/>
              <a:gd name="connsiteY5" fmla="*/ 413473 h 1368400"/>
              <a:gd name="connsiteX6" fmla="*/ 6952920 w 7592877"/>
              <a:gd name="connsiteY6" fmla="*/ 364250 h 1368400"/>
              <a:gd name="connsiteX7" fmla="*/ 6972611 w 7592877"/>
              <a:gd name="connsiteY7" fmla="*/ 738345 h 1368400"/>
              <a:gd name="connsiteX8" fmla="*/ 7130139 w 7592877"/>
              <a:gd name="connsiteY8" fmla="*/ 639899 h 1368400"/>
              <a:gd name="connsiteX9" fmla="*/ 7376276 w 7592877"/>
              <a:gd name="connsiteY9" fmla="*/ 964771 h 1368400"/>
              <a:gd name="connsiteX10" fmla="*/ 6273581 w 7592877"/>
              <a:gd name="connsiteY10" fmla="*/ 1053373 h 1368400"/>
              <a:gd name="connsiteX11" fmla="*/ 829025 w 7592877"/>
              <a:gd name="connsiteY11" fmla="*/ 954927 h 1368400"/>
              <a:gd name="connsiteX12" fmla="*/ 120149 w 7592877"/>
              <a:gd name="connsiteY12" fmla="*/ 236270 h 1368400"/>
              <a:gd name="connsiteX13" fmla="*/ 179222 w 7592877"/>
              <a:gd name="connsiteY13" fmla="*/ 0 h 1368400"/>
              <a:gd name="connsiteX14" fmla="*/ 21694 w 7592877"/>
              <a:gd name="connsiteY14" fmla="*/ 315027 h 1368400"/>
              <a:gd name="connsiteX0" fmla="*/ 21694 w 7592877"/>
              <a:gd name="connsiteY0" fmla="*/ 315027 h 1368400"/>
              <a:gd name="connsiteX1" fmla="*/ 622269 w 7592877"/>
              <a:gd name="connsiteY1" fmla="*/ 1289643 h 1368400"/>
              <a:gd name="connsiteX2" fmla="*/ 6283427 w 7592877"/>
              <a:gd name="connsiteY2" fmla="*/ 1368400 h 1368400"/>
              <a:gd name="connsiteX3" fmla="*/ 7592877 w 7592877"/>
              <a:gd name="connsiteY3" fmla="*/ 1013994 h 1368400"/>
              <a:gd name="connsiteX4" fmla="*/ 7199057 w 7592877"/>
              <a:gd name="connsiteY4" fmla="*/ 600521 h 1368400"/>
              <a:gd name="connsiteX5" fmla="*/ 7356585 w 7592877"/>
              <a:gd name="connsiteY5" fmla="*/ 413473 h 1368400"/>
              <a:gd name="connsiteX6" fmla="*/ 6952920 w 7592877"/>
              <a:gd name="connsiteY6" fmla="*/ 364250 h 1368400"/>
              <a:gd name="connsiteX7" fmla="*/ 6972611 w 7592877"/>
              <a:gd name="connsiteY7" fmla="*/ 738345 h 1368400"/>
              <a:gd name="connsiteX8" fmla="*/ 7130139 w 7592877"/>
              <a:gd name="connsiteY8" fmla="*/ 639899 h 1368400"/>
              <a:gd name="connsiteX9" fmla="*/ 7376276 w 7592877"/>
              <a:gd name="connsiteY9" fmla="*/ 964771 h 1368400"/>
              <a:gd name="connsiteX10" fmla="*/ 6273581 w 7592877"/>
              <a:gd name="connsiteY10" fmla="*/ 1053373 h 1368400"/>
              <a:gd name="connsiteX11" fmla="*/ 829025 w 7592877"/>
              <a:gd name="connsiteY11" fmla="*/ 954927 h 1368400"/>
              <a:gd name="connsiteX12" fmla="*/ 120149 w 7592877"/>
              <a:gd name="connsiteY12" fmla="*/ 236270 h 1368400"/>
              <a:gd name="connsiteX13" fmla="*/ 179222 w 7592877"/>
              <a:gd name="connsiteY13" fmla="*/ 0 h 1368400"/>
              <a:gd name="connsiteX14" fmla="*/ 21694 w 7592877"/>
              <a:gd name="connsiteY14" fmla="*/ 315027 h 1368400"/>
              <a:gd name="connsiteX0" fmla="*/ 21694 w 7592877"/>
              <a:gd name="connsiteY0" fmla="*/ 315027 h 1368400"/>
              <a:gd name="connsiteX1" fmla="*/ 622269 w 7592877"/>
              <a:gd name="connsiteY1" fmla="*/ 1289643 h 1368400"/>
              <a:gd name="connsiteX2" fmla="*/ 6283427 w 7592877"/>
              <a:gd name="connsiteY2" fmla="*/ 1368400 h 1368400"/>
              <a:gd name="connsiteX3" fmla="*/ 7592877 w 7592877"/>
              <a:gd name="connsiteY3" fmla="*/ 1013994 h 1368400"/>
              <a:gd name="connsiteX4" fmla="*/ 7199057 w 7592877"/>
              <a:gd name="connsiteY4" fmla="*/ 600521 h 1368400"/>
              <a:gd name="connsiteX5" fmla="*/ 7356585 w 7592877"/>
              <a:gd name="connsiteY5" fmla="*/ 413473 h 1368400"/>
              <a:gd name="connsiteX6" fmla="*/ 6952920 w 7592877"/>
              <a:gd name="connsiteY6" fmla="*/ 364250 h 1368400"/>
              <a:gd name="connsiteX7" fmla="*/ 6972611 w 7592877"/>
              <a:gd name="connsiteY7" fmla="*/ 738345 h 1368400"/>
              <a:gd name="connsiteX8" fmla="*/ 7130139 w 7592877"/>
              <a:gd name="connsiteY8" fmla="*/ 639899 h 1368400"/>
              <a:gd name="connsiteX9" fmla="*/ 7376276 w 7592877"/>
              <a:gd name="connsiteY9" fmla="*/ 964771 h 1368400"/>
              <a:gd name="connsiteX10" fmla="*/ 6273581 w 7592877"/>
              <a:gd name="connsiteY10" fmla="*/ 1053373 h 1368400"/>
              <a:gd name="connsiteX11" fmla="*/ 829025 w 7592877"/>
              <a:gd name="connsiteY11" fmla="*/ 954927 h 1368400"/>
              <a:gd name="connsiteX12" fmla="*/ 120149 w 7592877"/>
              <a:gd name="connsiteY12" fmla="*/ 236270 h 1368400"/>
              <a:gd name="connsiteX13" fmla="*/ 179222 w 7592877"/>
              <a:gd name="connsiteY13" fmla="*/ 0 h 1368400"/>
              <a:gd name="connsiteX14" fmla="*/ 21694 w 7592877"/>
              <a:gd name="connsiteY14" fmla="*/ 315027 h 1368400"/>
              <a:gd name="connsiteX0" fmla="*/ 18195 w 7638605"/>
              <a:gd name="connsiteY0" fmla="*/ 315027 h 1368400"/>
              <a:gd name="connsiteX1" fmla="*/ 667997 w 7638605"/>
              <a:gd name="connsiteY1" fmla="*/ 1289643 h 1368400"/>
              <a:gd name="connsiteX2" fmla="*/ 6329155 w 7638605"/>
              <a:gd name="connsiteY2" fmla="*/ 1368400 h 1368400"/>
              <a:gd name="connsiteX3" fmla="*/ 7638605 w 7638605"/>
              <a:gd name="connsiteY3" fmla="*/ 1013994 h 1368400"/>
              <a:gd name="connsiteX4" fmla="*/ 7244785 w 7638605"/>
              <a:gd name="connsiteY4" fmla="*/ 600521 h 1368400"/>
              <a:gd name="connsiteX5" fmla="*/ 7402313 w 7638605"/>
              <a:gd name="connsiteY5" fmla="*/ 413473 h 1368400"/>
              <a:gd name="connsiteX6" fmla="*/ 6998648 w 7638605"/>
              <a:gd name="connsiteY6" fmla="*/ 364250 h 1368400"/>
              <a:gd name="connsiteX7" fmla="*/ 7018339 w 7638605"/>
              <a:gd name="connsiteY7" fmla="*/ 738345 h 1368400"/>
              <a:gd name="connsiteX8" fmla="*/ 7175867 w 7638605"/>
              <a:gd name="connsiteY8" fmla="*/ 639899 h 1368400"/>
              <a:gd name="connsiteX9" fmla="*/ 7422004 w 7638605"/>
              <a:gd name="connsiteY9" fmla="*/ 964771 h 1368400"/>
              <a:gd name="connsiteX10" fmla="*/ 6319309 w 7638605"/>
              <a:gd name="connsiteY10" fmla="*/ 1053373 h 1368400"/>
              <a:gd name="connsiteX11" fmla="*/ 874753 w 7638605"/>
              <a:gd name="connsiteY11" fmla="*/ 954927 h 1368400"/>
              <a:gd name="connsiteX12" fmla="*/ 165877 w 7638605"/>
              <a:gd name="connsiteY12" fmla="*/ 236270 h 1368400"/>
              <a:gd name="connsiteX13" fmla="*/ 224950 w 7638605"/>
              <a:gd name="connsiteY13" fmla="*/ 0 h 1368400"/>
              <a:gd name="connsiteX14" fmla="*/ 18195 w 7638605"/>
              <a:gd name="connsiteY14" fmla="*/ 315027 h 1368400"/>
              <a:gd name="connsiteX0" fmla="*/ 18195 w 7638605"/>
              <a:gd name="connsiteY0" fmla="*/ 315027 h 1368400"/>
              <a:gd name="connsiteX1" fmla="*/ 667997 w 7638605"/>
              <a:gd name="connsiteY1" fmla="*/ 1289643 h 1368400"/>
              <a:gd name="connsiteX2" fmla="*/ 6329155 w 7638605"/>
              <a:gd name="connsiteY2" fmla="*/ 1368400 h 1368400"/>
              <a:gd name="connsiteX3" fmla="*/ 7638605 w 7638605"/>
              <a:gd name="connsiteY3" fmla="*/ 1013994 h 1368400"/>
              <a:gd name="connsiteX4" fmla="*/ 7244785 w 7638605"/>
              <a:gd name="connsiteY4" fmla="*/ 600521 h 1368400"/>
              <a:gd name="connsiteX5" fmla="*/ 7402313 w 7638605"/>
              <a:gd name="connsiteY5" fmla="*/ 413473 h 1368400"/>
              <a:gd name="connsiteX6" fmla="*/ 6998648 w 7638605"/>
              <a:gd name="connsiteY6" fmla="*/ 364250 h 1368400"/>
              <a:gd name="connsiteX7" fmla="*/ 7018339 w 7638605"/>
              <a:gd name="connsiteY7" fmla="*/ 738345 h 1368400"/>
              <a:gd name="connsiteX8" fmla="*/ 7175867 w 7638605"/>
              <a:gd name="connsiteY8" fmla="*/ 639899 h 1368400"/>
              <a:gd name="connsiteX9" fmla="*/ 7422004 w 7638605"/>
              <a:gd name="connsiteY9" fmla="*/ 964771 h 1368400"/>
              <a:gd name="connsiteX10" fmla="*/ 6319309 w 7638605"/>
              <a:gd name="connsiteY10" fmla="*/ 1053373 h 1368400"/>
              <a:gd name="connsiteX11" fmla="*/ 874753 w 7638605"/>
              <a:gd name="connsiteY11" fmla="*/ 954927 h 1368400"/>
              <a:gd name="connsiteX12" fmla="*/ 165877 w 7638605"/>
              <a:gd name="connsiteY12" fmla="*/ 236270 h 1368400"/>
              <a:gd name="connsiteX13" fmla="*/ 224950 w 7638605"/>
              <a:gd name="connsiteY13" fmla="*/ 0 h 1368400"/>
              <a:gd name="connsiteX14" fmla="*/ 18195 w 7638605"/>
              <a:gd name="connsiteY14" fmla="*/ 315027 h 1368400"/>
              <a:gd name="connsiteX0" fmla="*/ 18195 w 7638605"/>
              <a:gd name="connsiteY0" fmla="*/ 315027 h 1631666"/>
              <a:gd name="connsiteX1" fmla="*/ 667997 w 7638605"/>
              <a:gd name="connsiteY1" fmla="*/ 1289643 h 1631666"/>
              <a:gd name="connsiteX2" fmla="*/ 6329155 w 7638605"/>
              <a:gd name="connsiteY2" fmla="*/ 1368400 h 1631666"/>
              <a:gd name="connsiteX3" fmla="*/ 7638605 w 7638605"/>
              <a:gd name="connsiteY3" fmla="*/ 1013994 h 1631666"/>
              <a:gd name="connsiteX4" fmla="*/ 7244785 w 7638605"/>
              <a:gd name="connsiteY4" fmla="*/ 600521 h 1631666"/>
              <a:gd name="connsiteX5" fmla="*/ 7402313 w 7638605"/>
              <a:gd name="connsiteY5" fmla="*/ 413473 h 1631666"/>
              <a:gd name="connsiteX6" fmla="*/ 6998648 w 7638605"/>
              <a:gd name="connsiteY6" fmla="*/ 364250 h 1631666"/>
              <a:gd name="connsiteX7" fmla="*/ 7018339 w 7638605"/>
              <a:gd name="connsiteY7" fmla="*/ 738345 h 1631666"/>
              <a:gd name="connsiteX8" fmla="*/ 7175867 w 7638605"/>
              <a:gd name="connsiteY8" fmla="*/ 639899 h 1631666"/>
              <a:gd name="connsiteX9" fmla="*/ 7422004 w 7638605"/>
              <a:gd name="connsiteY9" fmla="*/ 964771 h 1631666"/>
              <a:gd name="connsiteX10" fmla="*/ 6319309 w 7638605"/>
              <a:gd name="connsiteY10" fmla="*/ 1053373 h 1631666"/>
              <a:gd name="connsiteX11" fmla="*/ 874753 w 7638605"/>
              <a:gd name="connsiteY11" fmla="*/ 954927 h 1631666"/>
              <a:gd name="connsiteX12" fmla="*/ 165877 w 7638605"/>
              <a:gd name="connsiteY12" fmla="*/ 236270 h 1631666"/>
              <a:gd name="connsiteX13" fmla="*/ 224950 w 7638605"/>
              <a:gd name="connsiteY13" fmla="*/ 0 h 1631666"/>
              <a:gd name="connsiteX14" fmla="*/ 18195 w 7638605"/>
              <a:gd name="connsiteY14" fmla="*/ 315027 h 1631666"/>
              <a:gd name="connsiteX0" fmla="*/ 18195 w 7638605"/>
              <a:gd name="connsiteY0" fmla="*/ 315027 h 1766458"/>
              <a:gd name="connsiteX1" fmla="*/ 667997 w 7638605"/>
              <a:gd name="connsiteY1" fmla="*/ 1289643 h 1766458"/>
              <a:gd name="connsiteX2" fmla="*/ 6329155 w 7638605"/>
              <a:gd name="connsiteY2" fmla="*/ 1368400 h 1766458"/>
              <a:gd name="connsiteX3" fmla="*/ 7638605 w 7638605"/>
              <a:gd name="connsiteY3" fmla="*/ 1013994 h 1766458"/>
              <a:gd name="connsiteX4" fmla="*/ 7244785 w 7638605"/>
              <a:gd name="connsiteY4" fmla="*/ 600521 h 1766458"/>
              <a:gd name="connsiteX5" fmla="*/ 7402313 w 7638605"/>
              <a:gd name="connsiteY5" fmla="*/ 413473 h 1766458"/>
              <a:gd name="connsiteX6" fmla="*/ 6998648 w 7638605"/>
              <a:gd name="connsiteY6" fmla="*/ 364250 h 1766458"/>
              <a:gd name="connsiteX7" fmla="*/ 7018339 w 7638605"/>
              <a:gd name="connsiteY7" fmla="*/ 738345 h 1766458"/>
              <a:gd name="connsiteX8" fmla="*/ 7175867 w 7638605"/>
              <a:gd name="connsiteY8" fmla="*/ 639899 h 1766458"/>
              <a:gd name="connsiteX9" fmla="*/ 7422004 w 7638605"/>
              <a:gd name="connsiteY9" fmla="*/ 964771 h 1766458"/>
              <a:gd name="connsiteX10" fmla="*/ 6319309 w 7638605"/>
              <a:gd name="connsiteY10" fmla="*/ 1053373 h 1766458"/>
              <a:gd name="connsiteX11" fmla="*/ 874753 w 7638605"/>
              <a:gd name="connsiteY11" fmla="*/ 954927 h 1766458"/>
              <a:gd name="connsiteX12" fmla="*/ 165877 w 7638605"/>
              <a:gd name="connsiteY12" fmla="*/ 236270 h 1766458"/>
              <a:gd name="connsiteX13" fmla="*/ 224950 w 7638605"/>
              <a:gd name="connsiteY13" fmla="*/ 0 h 1766458"/>
              <a:gd name="connsiteX14" fmla="*/ 18195 w 7638605"/>
              <a:gd name="connsiteY14" fmla="*/ 315027 h 1766458"/>
              <a:gd name="connsiteX0" fmla="*/ 18195 w 7638605"/>
              <a:gd name="connsiteY0" fmla="*/ 315027 h 1766458"/>
              <a:gd name="connsiteX1" fmla="*/ 667997 w 7638605"/>
              <a:gd name="connsiteY1" fmla="*/ 1289643 h 1766458"/>
              <a:gd name="connsiteX2" fmla="*/ 6329155 w 7638605"/>
              <a:gd name="connsiteY2" fmla="*/ 1368400 h 1766458"/>
              <a:gd name="connsiteX3" fmla="*/ 7638605 w 7638605"/>
              <a:gd name="connsiteY3" fmla="*/ 1013994 h 1766458"/>
              <a:gd name="connsiteX4" fmla="*/ 7244785 w 7638605"/>
              <a:gd name="connsiteY4" fmla="*/ 600521 h 1766458"/>
              <a:gd name="connsiteX5" fmla="*/ 7402313 w 7638605"/>
              <a:gd name="connsiteY5" fmla="*/ 413473 h 1766458"/>
              <a:gd name="connsiteX6" fmla="*/ 6998648 w 7638605"/>
              <a:gd name="connsiteY6" fmla="*/ 364250 h 1766458"/>
              <a:gd name="connsiteX7" fmla="*/ 7018339 w 7638605"/>
              <a:gd name="connsiteY7" fmla="*/ 738345 h 1766458"/>
              <a:gd name="connsiteX8" fmla="*/ 7175867 w 7638605"/>
              <a:gd name="connsiteY8" fmla="*/ 639899 h 1766458"/>
              <a:gd name="connsiteX9" fmla="*/ 7422004 w 7638605"/>
              <a:gd name="connsiteY9" fmla="*/ 964771 h 1766458"/>
              <a:gd name="connsiteX10" fmla="*/ 6319309 w 7638605"/>
              <a:gd name="connsiteY10" fmla="*/ 1053373 h 1766458"/>
              <a:gd name="connsiteX11" fmla="*/ 608924 w 7638605"/>
              <a:gd name="connsiteY11" fmla="*/ 876170 h 1766458"/>
              <a:gd name="connsiteX12" fmla="*/ 165877 w 7638605"/>
              <a:gd name="connsiteY12" fmla="*/ 236270 h 1766458"/>
              <a:gd name="connsiteX13" fmla="*/ 224950 w 7638605"/>
              <a:gd name="connsiteY13" fmla="*/ 0 h 1766458"/>
              <a:gd name="connsiteX14" fmla="*/ 18195 w 7638605"/>
              <a:gd name="connsiteY14" fmla="*/ 315027 h 1766458"/>
              <a:gd name="connsiteX0" fmla="*/ 18195 w 7638605"/>
              <a:gd name="connsiteY0" fmla="*/ 315027 h 1766458"/>
              <a:gd name="connsiteX1" fmla="*/ 667997 w 7638605"/>
              <a:gd name="connsiteY1" fmla="*/ 1289643 h 1766458"/>
              <a:gd name="connsiteX2" fmla="*/ 6329155 w 7638605"/>
              <a:gd name="connsiteY2" fmla="*/ 1368400 h 1766458"/>
              <a:gd name="connsiteX3" fmla="*/ 7638605 w 7638605"/>
              <a:gd name="connsiteY3" fmla="*/ 1013994 h 1766458"/>
              <a:gd name="connsiteX4" fmla="*/ 7244785 w 7638605"/>
              <a:gd name="connsiteY4" fmla="*/ 600521 h 1766458"/>
              <a:gd name="connsiteX5" fmla="*/ 7402313 w 7638605"/>
              <a:gd name="connsiteY5" fmla="*/ 413473 h 1766458"/>
              <a:gd name="connsiteX6" fmla="*/ 6998648 w 7638605"/>
              <a:gd name="connsiteY6" fmla="*/ 364250 h 1766458"/>
              <a:gd name="connsiteX7" fmla="*/ 7018339 w 7638605"/>
              <a:gd name="connsiteY7" fmla="*/ 738345 h 1766458"/>
              <a:gd name="connsiteX8" fmla="*/ 7175867 w 7638605"/>
              <a:gd name="connsiteY8" fmla="*/ 639899 h 1766458"/>
              <a:gd name="connsiteX9" fmla="*/ 7422004 w 7638605"/>
              <a:gd name="connsiteY9" fmla="*/ 964771 h 1766458"/>
              <a:gd name="connsiteX10" fmla="*/ 6319309 w 7638605"/>
              <a:gd name="connsiteY10" fmla="*/ 1053373 h 1766458"/>
              <a:gd name="connsiteX11" fmla="*/ 608924 w 7638605"/>
              <a:gd name="connsiteY11" fmla="*/ 876170 h 1766458"/>
              <a:gd name="connsiteX12" fmla="*/ 165877 w 7638605"/>
              <a:gd name="connsiteY12" fmla="*/ 236270 h 1766458"/>
              <a:gd name="connsiteX13" fmla="*/ 224950 w 7638605"/>
              <a:gd name="connsiteY13" fmla="*/ 0 h 1766458"/>
              <a:gd name="connsiteX14" fmla="*/ 18195 w 7638605"/>
              <a:gd name="connsiteY14" fmla="*/ 315027 h 1766458"/>
              <a:gd name="connsiteX0" fmla="*/ 18195 w 7638605"/>
              <a:gd name="connsiteY0" fmla="*/ 315027 h 1766458"/>
              <a:gd name="connsiteX1" fmla="*/ 667997 w 7638605"/>
              <a:gd name="connsiteY1" fmla="*/ 1289643 h 1766458"/>
              <a:gd name="connsiteX2" fmla="*/ 6329155 w 7638605"/>
              <a:gd name="connsiteY2" fmla="*/ 1368400 h 1766458"/>
              <a:gd name="connsiteX3" fmla="*/ 7638605 w 7638605"/>
              <a:gd name="connsiteY3" fmla="*/ 1013994 h 1766458"/>
              <a:gd name="connsiteX4" fmla="*/ 7244785 w 7638605"/>
              <a:gd name="connsiteY4" fmla="*/ 600521 h 1766458"/>
              <a:gd name="connsiteX5" fmla="*/ 7402313 w 7638605"/>
              <a:gd name="connsiteY5" fmla="*/ 413473 h 1766458"/>
              <a:gd name="connsiteX6" fmla="*/ 6998648 w 7638605"/>
              <a:gd name="connsiteY6" fmla="*/ 364250 h 1766458"/>
              <a:gd name="connsiteX7" fmla="*/ 7018339 w 7638605"/>
              <a:gd name="connsiteY7" fmla="*/ 738345 h 1766458"/>
              <a:gd name="connsiteX8" fmla="*/ 7175867 w 7638605"/>
              <a:gd name="connsiteY8" fmla="*/ 639899 h 1766458"/>
              <a:gd name="connsiteX9" fmla="*/ 7422004 w 7638605"/>
              <a:gd name="connsiteY9" fmla="*/ 964771 h 1766458"/>
              <a:gd name="connsiteX10" fmla="*/ 6319309 w 7638605"/>
              <a:gd name="connsiteY10" fmla="*/ 1053373 h 1766458"/>
              <a:gd name="connsiteX11" fmla="*/ 608924 w 7638605"/>
              <a:gd name="connsiteY11" fmla="*/ 876170 h 1766458"/>
              <a:gd name="connsiteX12" fmla="*/ 165877 w 7638605"/>
              <a:gd name="connsiteY12" fmla="*/ 236270 h 1766458"/>
              <a:gd name="connsiteX13" fmla="*/ 224950 w 7638605"/>
              <a:gd name="connsiteY13" fmla="*/ 0 h 1766458"/>
              <a:gd name="connsiteX14" fmla="*/ 18195 w 7638605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90729 w 7620410"/>
              <a:gd name="connsiteY11" fmla="*/ 876170 h 1766458"/>
              <a:gd name="connsiteX12" fmla="*/ 147682 w 7620410"/>
              <a:gd name="connsiteY12" fmla="*/ 236270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90729 w 7620410"/>
              <a:gd name="connsiteY11" fmla="*/ 876170 h 1766458"/>
              <a:gd name="connsiteX12" fmla="*/ 147682 w 7620410"/>
              <a:gd name="connsiteY12" fmla="*/ 236270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90729 w 7620410"/>
              <a:gd name="connsiteY11" fmla="*/ 876170 h 1766458"/>
              <a:gd name="connsiteX12" fmla="*/ 147682 w 7620410"/>
              <a:gd name="connsiteY12" fmla="*/ 236270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90729 w 7620410"/>
              <a:gd name="connsiteY11" fmla="*/ 876170 h 1766458"/>
              <a:gd name="connsiteX12" fmla="*/ 147682 w 7620410"/>
              <a:gd name="connsiteY12" fmla="*/ 236270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90729 w 7620410"/>
              <a:gd name="connsiteY11" fmla="*/ 876170 h 1766458"/>
              <a:gd name="connsiteX12" fmla="*/ 167373 w 7620410"/>
              <a:gd name="connsiteY12" fmla="*/ 521764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90729 w 7620410"/>
              <a:gd name="connsiteY11" fmla="*/ 876170 h 1766458"/>
              <a:gd name="connsiteX12" fmla="*/ 167373 w 7620410"/>
              <a:gd name="connsiteY12" fmla="*/ 521764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90729 w 7620410"/>
              <a:gd name="connsiteY11" fmla="*/ 876170 h 1766458"/>
              <a:gd name="connsiteX12" fmla="*/ 167373 w 7620410"/>
              <a:gd name="connsiteY12" fmla="*/ 521764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90729 w 7620410"/>
              <a:gd name="connsiteY11" fmla="*/ 876170 h 1766458"/>
              <a:gd name="connsiteX12" fmla="*/ 167373 w 7620410"/>
              <a:gd name="connsiteY12" fmla="*/ 521764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80883 w 7620410"/>
              <a:gd name="connsiteY11" fmla="*/ 1102596 h 1766458"/>
              <a:gd name="connsiteX12" fmla="*/ 590729 w 7620410"/>
              <a:gd name="connsiteY12" fmla="*/ 876170 h 1766458"/>
              <a:gd name="connsiteX13" fmla="*/ 167373 w 7620410"/>
              <a:gd name="connsiteY13" fmla="*/ 521764 h 1766458"/>
              <a:gd name="connsiteX14" fmla="*/ 206755 w 7620410"/>
              <a:gd name="connsiteY14" fmla="*/ 0 h 1766458"/>
              <a:gd name="connsiteX15" fmla="*/ 0 w 7620410"/>
              <a:gd name="connsiteY15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80883 w 7620410"/>
              <a:gd name="connsiteY11" fmla="*/ 1102596 h 1766458"/>
              <a:gd name="connsiteX12" fmla="*/ 167373 w 7620410"/>
              <a:gd name="connsiteY12" fmla="*/ 521764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80883 w 7620410"/>
              <a:gd name="connsiteY11" fmla="*/ 1102596 h 1766458"/>
              <a:gd name="connsiteX12" fmla="*/ 167373 w 7620410"/>
              <a:gd name="connsiteY12" fmla="*/ 521764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80883 w 7620410"/>
              <a:gd name="connsiteY11" fmla="*/ 1102596 h 1766458"/>
              <a:gd name="connsiteX12" fmla="*/ 167373 w 7620410"/>
              <a:gd name="connsiteY12" fmla="*/ 521764 h 1766458"/>
              <a:gd name="connsiteX13" fmla="*/ 206755 w 7620410"/>
              <a:gd name="connsiteY13" fmla="*/ 0 h 1766458"/>
              <a:gd name="connsiteX14" fmla="*/ 0 w 7620410"/>
              <a:gd name="connsiteY14" fmla="*/ 315027 h 1766458"/>
              <a:gd name="connsiteX0" fmla="*/ 0 w 7620410"/>
              <a:gd name="connsiteY0" fmla="*/ 315027 h 1766458"/>
              <a:gd name="connsiteX1" fmla="*/ 649802 w 7620410"/>
              <a:gd name="connsiteY1" fmla="*/ 1289643 h 1766458"/>
              <a:gd name="connsiteX2" fmla="*/ 6310960 w 7620410"/>
              <a:gd name="connsiteY2" fmla="*/ 1368400 h 1766458"/>
              <a:gd name="connsiteX3" fmla="*/ 7620410 w 7620410"/>
              <a:gd name="connsiteY3" fmla="*/ 1013994 h 1766458"/>
              <a:gd name="connsiteX4" fmla="*/ 7226590 w 7620410"/>
              <a:gd name="connsiteY4" fmla="*/ 600521 h 1766458"/>
              <a:gd name="connsiteX5" fmla="*/ 7384118 w 7620410"/>
              <a:gd name="connsiteY5" fmla="*/ 413473 h 1766458"/>
              <a:gd name="connsiteX6" fmla="*/ 6980453 w 7620410"/>
              <a:gd name="connsiteY6" fmla="*/ 364250 h 1766458"/>
              <a:gd name="connsiteX7" fmla="*/ 7000144 w 7620410"/>
              <a:gd name="connsiteY7" fmla="*/ 738345 h 1766458"/>
              <a:gd name="connsiteX8" fmla="*/ 7157672 w 7620410"/>
              <a:gd name="connsiteY8" fmla="*/ 639899 h 1766458"/>
              <a:gd name="connsiteX9" fmla="*/ 7403809 w 7620410"/>
              <a:gd name="connsiteY9" fmla="*/ 964771 h 1766458"/>
              <a:gd name="connsiteX10" fmla="*/ 6301114 w 7620410"/>
              <a:gd name="connsiteY10" fmla="*/ 1053373 h 1766458"/>
              <a:gd name="connsiteX11" fmla="*/ 580883 w 7620410"/>
              <a:gd name="connsiteY11" fmla="*/ 1102596 h 1766458"/>
              <a:gd name="connsiteX12" fmla="*/ 206755 w 7620410"/>
              <a:gd name="connsiteY12" fmla="*/ 0 h 1766458"/>
              <a:gd name="connsiteX13" fmla="*/ 0 w 7620410"/>
              <a:gd name="connsiteY13" fmla="*/ 315027 h 1766458"/>
              <a:gd name="connsiteX0" fmla="*/ 169240 w 7582895"/>
              <a:gd name="connsiteY0" fmla="*/ 0 h 1766458"/>
              <a:gd name="connsiteX1" fmla="*/ 612287 w 7582895"/>
              <a:gd name="connsiteY1" fmla="*/ 1289643 h 1766458"/>
              <a:gd name="connsiteX2" fmla="*/ 6273445 w 7582895"/>
              <a:gd name="connsiteY2" fmla="*/ 1368400 h 1766458"/>
              <a:gd name="connsiteX3" fmla="*/ 7582895 w 7582895"/>
              <a:gd name="connsiteY3" fmla="*/ 1013994 h 1766458"/>
              <a:gd name="connsiteX4" fmla="*/ 7189075 w 7582895"/>
              <a:gd name="connsiteY4" fmla="*/ 600521 h 1766458"/>
              <a:gd name="connsiteX5" fmla="*/ 7346603 w 7582895"/>
              <a:gd name="connsiteY5" fmla="*/ 413473 h 1766458"/>
              <a:gd name="connsiteX6" fmla="*/ 6942938 w 7582895"/>
              <a:gd name="connsiteY6" fmla="*/ 364250 h 1766458"/>
              <a:gd name="connsiteX7" fmla="*/ 6962629 w 7582895"/>
              <a:gd name="connsiteY7" fmla="*/ 738345 h 1766458"/>
              <a:gd name="connsiteX8" fmla="*/ 7120157 w 7582895"/>
              <a:gd name="connsiteY8" fmla="*/ 639899 h 1766458"/>
              <a:gd name="connsiteX9" fmla="*/ 7366294 w 7582895"/>
              <a:gd name="connsiteY9" fmla="*/ 964771 h 1766458"/>
              <a:gd name="connsiteX10" fmla="*/ 6263599 w 7582895"/>
              <a:gd name="connsiteY10" fmla="*/ 1053373 h 1766458"/>
              <a:gd name="connsiteX11" fmla="*/ 543368 w 7582895"/>
              <a:gd name="connsiteY11" fmla="*/ 1102596 h 1766458"/>
              <a:gd name="connsiteX12" fmla="*/ 169240 w 7582895"/>
              <a:gd name="connsiteY12" fmla="*/ 0 h 1766458"/>
              <a:gd name="connsiteX0" fmla="*/ 194028 w 7607683"/>
              <a:gd name="connsiteY0" fmla="*/ 0 h 1766458"/>
              <a:gd name="connsiteX1" fmla="*/ 637075 w 7607683"/>
              <a:gd name="connsiteY1" fmla="*/ 1289643 h 1766458"/>
              <a:gd name="connsiteX2" fmla="*/ 6298233 w 7607683"/>
              <a:gd name="connsiteY2" fmla="*/ 1368400 h 1766458"/>
              <a:gd name="connsiteX3" fmla="*/ 7607683 w 7607683"/>
              <a:gd name="connsiteY3" fmla="*/ 1013994 h 1766458"/>
              <a:gd name="connsiteX4" fmla="*/ 7213863 w 7607683"/>
              <a:gd name="connsiteY4" fmla="*/ 600521 h 1766458"/>
              <a:gd name="connsiteX5" fmla="*/ 7371391 w 7607683"/>
              <a:gd name="connsiteY5" fmla="*/ 413473 h 1766458"/>
              <a:gd name="connsiteX6" fmla="*/ 6967726 w 7607683"/>
              <a:gd name="connsiteY6" fmla="*/ 364250 h 1766458"/>
              <a:gd name="connsiteX7" fmla="*/ 6987417 w 7607683"/>
              <a:gd name="connsiteY7" fmla="*/ 738345 h 1766458"/>
              <a:gd name="connsiteX8" fmla="*/ 7144945 w 7607683"/>
              <a:gd name="connsiteY8" fmla="*/ 639899 h 1766458"/>
              <a:gd name="connsiteX9" fmla="*/ 7391082 w 7607683"/>
              <a:gd name="connsiteY9" fmla="*/ 964771 h 1766458"/>
              <a:gd name="connsiteX10" fmla="*/ 6288387 w 7607683"/>
              <a:gd name="connsiteY10" fmla="*/ 1053373 h 1766458"/>
              <a:gd name="connsiteX11" fmla="*/ 568156 w 7607683"/>
              <a:gd name="connsiteY11" fmla="*/ 1102596 h 1766458"/>
              <a:gd name="connsiteX12" fmla="*/ 194028 w 7607683"/>
              <a:gd name="connsiteY12" fmla="*/ 0 h 1766458"/>
              <a:gd name="connsiteX0" fmla="*/ 157493 w 7571148"/>
              <a:gd name="connsiteY0" fmla="*/ 0 h 1766458"/>
              <a:gd name="connsiteX1" fmla="*/ 600540 w 7571148"/>
              <a:gd name="connsiteY1" fmla="*/ 1289643 h 1766458"/>
              <a:gd name="connsiteX2" fmla="*/ 6261698 w 7571148"/>
              <a:gd name="connsiteY2" fmla="*/ 1368400 h 1766458"/>
              <a:gd name="connsiteX3" fmla="*/ 7571148 w 7571148"/>
              <a:gd name="connsiteY3" fmla="*/ 1013994 h 1766458"/>
              <a:gd name="connsiteX4" fmla="*/ 7177328 w 7571148"/>
              <a:gd name="connsiteY4" fmla="*/ 600521 h 1766458"/>
              <a:gd name="connsiteX5" fmla="*/ 7334856 w 7571148"/>
              <a:gd name="connsiteY5" fmla="*/ 413473 h 1766458"/>
              <a:gd name="connsiteX6" fmla="*/ 6931191 w 7571148"/>
              <a:gd name="connsiteY6" fmla="*/ 364250 h 1766458"/>
              <a:gd name="connsiteX7" fmla="*/ 6950882 w 7571148"/>
              <a:gd name="connsiteY7" fmla="*/ 738345 h 1766458"/>
              <a:gd name="connsiteX8" fmla="*/ 7108410 w 7571148"/>
              <a:gd name="connsiteY8" fmla="*/ 639899 h 1766458"/>
              <a:gd name="connsiteX9" fmla="*/ 7354547 w 7571148"/>
              <a:gd name="connsiteY9" fmla="*/ 964771 h 1766458"/>
              <a:gd name="connsiteX10" fmla="*/ 6251852 w 7571148"/>
              <a:gd name="connsiteY10" fmla="*/ 1053373 h 1766458"/>
              <a:gd name="connsiteX11" fmla="*/ 738376 w 7571148"/>
              <a:gd name="connsiteY11" fmla="*/ 1033683 h 1766458"/>
              <a:gd name="connsiteX12" fmla="*/ 157493 w 7571148"/>
              <a:gd name="connsiteY12" fmla="*/ 0 h 1766458"/>
              <a:gd name="connsiteX0" fmla="*/ 157493 w 7571148"/>
              <a:gd name="connsiteY0" fmla="*/ 0 h 1766458"/>
              <a:gd name="connsiteX1" fmla="*/ 600540 w 7571148"/>
              <a:gd name="connsiteY1" fmla="*/ 1289643 h 1766458"/>
              <a:gd name="connsiteX2" fmla="*/ 6261698 w 7571148"/>
              <a:gd name="connsiteY2" fmla="*/ 1368400 h 1766458"/>
              <a:gd name="connsiteX3" fmla="*/ 7571148 w 7571148"/>
              <a:gd name="connsiteY3" fmla="*/ 1013994 h 1766458"/>
              <a:gd name="connsiteX4" fmla="*/ 7177328 w 7571148"/>
              <a:gd name="connsiteY4" fmla="*/ 600521 h 1766458"/>
              <a:gd name="connsiteX5" fmla="*/ 7334856 w 7571148"/>
              <a:gd name="connsiteY5" fmla="*/ 413473 h 1766458"/>
              <a:gd name="connsiteX6" fmla="*/ 6931191 w 7571148"/>
              <a:gd name="connsiteY6" fmla="*/ 364250 h 1766458"/>
              <a:gd name="connsiteX7" fmla="*/ 6950882 w 7571148"/>
              <a:gd name="connsiteY7" fmla="*/ 738345 h 1766458"/>
              <a:gd name="connsiteX8" fmla="*/ 7108410 w 7571148"/>
              <a:gd name="connsiteY8" fmla="*/ 639899 h 1766458"/>
              <a:gd name="connsiteX9" fmla="*/ 7354547 w 7571148"/>
              <a:gd name="connsiteY9" fmla="*/ 964771 h 1766458"/>
              <a:gd name="connsiteX10" fmla="*/ 6251852 w 7571148"/>
              <a:gd name="connsiteY10" fmla="*/ 1053373 h 1766458"/>
              <a:gd name="connsiteX11" fmla="*/ 738376 w 7571148"/>
              <a:gd name="connsiteY11" fmla="*/ 1033683 h 1766458"/>
              <a:gd name="connsiteX12" fmla="*/ 157493 w 7571148"/>
              <a:gd name="connsiteY12" fmla="*/ 0 h 1766458"/>
              <a:gd name="connsiteX0" fmla="*/ 157493 w 7571148"/>
              <a:gd name="connsiteY0" fmla="*/ 0 h 1766458"/>
              <a:gd name="connsiteX1" fmla="*/ 600540 w 7571148"/>
              <a:gd name="connsiteY1" fmla="*/ 1289643 h 1766458"/>
              <a:gd name="connsiteX2" fmla="*/ 6261698 w 7571148"/>
              <a:gd name="connsiteY2" fmla="*/ 1368400 h 1766458"/>
              <a:gd name="connsiteX3" fmla="*/ 7571148 w 7571148"/>
              <a:gd name="connsiteY3" fmla="*/ 1013994 h 1766458"/>
              <a:gd name="connsiteX4" fmla="*/ 7177328 w 7571148"/>
              <a:gd name="connsiteY4" fmla="*/ 600521 h 1766458"/>
              <a:gd name="connsiteX5" fmla="*/ 7334856 w 7571148"/>
              <a:gd name="connsiteY5" fmla="*/ 413473 h 1766458"/>
              <a:gd name="connsiteX6" fmla="*/ 6931191 w 7571148"/>
              <a:gd name="connsiteY6" fmla="*/ 364250 h 1766458"/>
              <a:gd name="connsiteX7" fmla="*/ 6950882 w 7571148"/>
              <a:gd name="connsiteY7" fmla="*/ 738345 h 1766458"/>
              <a:gd name="connsiteX8" fmla="*/ 7108410 w 7571148"/>
              <a:gd name="connsiteY8" fmla="*/ 639899 h 1766458"/>
              <a:gd name="connsiteX9" fmla="*/ 7354547 w 7571148"/>
              <a:gd name="connsiteY9" fmla="*/ 964771 h 1766458"/>
              <a:gd name="connsiteX10" fmla="*/ 6251852 w 7571148"/>
              <a:gd name="connsiteY10" fmla="*/ 1053373 h 1766458"/>
              <a:gd name="connsiteX11" fmla="*/ 3337585 w 7571148"/>
              <a:gd name="connsiteY11" fmla="*/ 1338866 h 1766458"/>
              <a:gd name="connsiteX12" fmla="*/ 738376 w 7571148"/>
              <a:gd name="connsiteY12" fmla="*/ 1033683 h 1766458"/>
              <a:gd name="connsiteX13" fmla="*/ 157493 w 7571148"/>
              <a:gd name="connsiteY13" fmla="*/ 0 h 1766458"/>
              <a:gd name="connsiteX0" fmla="*/ 174000 w 7587655"/>
              <a:gd name="connsiteY0" fmla="*/ 0 h 1823262"/>
              <a:gd name="connsiteX1" fmla="*/ 587511 w 7587655"/>
              <a:gd name="connsiteY1" fmla="*/ 1388089 h 1823262"/>
              <a:gd name="connsiteX2" fmla="*/ 6278205 w 7587655"/>
              <a:gd name="connsiteY2" fmla="*/ 1368400 h 1823262"/>
              <a:gd name="connsiteX3" fmla="*/ 7587655 w 7587655"/>
              <a:gd name="connsiteY3" fmla="*/ 1013994 h 1823262"/>
              <a:gd name="connsiteX4" fmla="*/ 7193835 w 7587655"/>
              <a:gd name="connsiteY4" fmla="*/ 600521 h 1823262"/>
              <a:gd name="connsiteX5" fmla="*/ 7351363 w 7587655"/>
              <a:gd name="connsiteY5" fmla="*/ 413473 h 1823262"/>
              <a:gd name="connsiteX6" fmla="*/ 6947698 w 7587655"/>
              <a:gd name="connsiteY6" fmla="*/ 364250 h 1823262"/>
              <a:gd name="connsiteX7" fmla="*/ 6967389 w 7587655"/>
              <a:gd name="connsiteY7" fmla="*/ 738345 h 1823262"/>
              <a:gd name="connsiteX8" fmla="*/ 7124917 w 7587655"/>
              <a:gd name="connsiteY8" fmla="*/ 639899 h 1823262"/>
              <a:gd name="connsiteX9" fmla="*/ 7371054 w 7587655"/>
              <a:gd name="connsiteY9" fmla="*/ 964771 h 1823262"/>
              <a:gd name="connsiteX10" fmla="*/ 6268359 w 7587655"/>
              <a:gd name="connsiteY10" fmla="*/ 1053373 h 1823262"/>
              <a:gd name="connsiteX11" fmla="*/ 3354092 w 7587655"/>
              <a:gd name="connsiteY11" fmla="*/ 1338866 h 1823262"/>
              <a:gd name="connsiteX12" fmla="*/ 754883 w 7587655"/>
              <a:gd name="connsiteY12" fmla="*/ 1033683 h 1823262"/>
              <a:gd name="connsiteX13" fmla="*/ 174000 w 7587655"/>
              <a:gd name="connsiteY13" fmla="*/ 0 h 1823262"/>
              <a:gd name="connsiteX0" fmla="*/ 174000 w 7587655"/>
              <a:gd name="connsiteY0" fmla="*/ 0 h 1823262"/>
              <a:gd name="connsiteX1" fmla="*/ 587511 w 7587655"/>
              <a:gd name="connsiteY1" fmla="*/ 1388089 h 1823262"/>
              <a:gd name="connsiteX2" fmla="*/ 6278205 w 7587655"/>
              <a:gd name="connsiteY2" fmla="*/ 1368400 h 1823262"/>
              <a:gd name="connsiteX3" fmla="*/ 7587655 w 7587655"/>
              <a:gd name="connsiteY3" fmla="*/ 1013994 h 1823262"/>
              <a:gd name="connsiteX4" fmla="*/ 7193835 w 7587655"/>
              <a:gd name="connsiteY4" fmla="*/ 600521 h 1823262"/>
              <a:gd name="connsiteX5" fmla="*/ 7351363 w 7587655"/>
              <a:gd name="connsiteY5" fmla="*/ 413473 h 1823262"/>
              <a:gd name="connsiteX6" fmla="*/ 6947698 w 7587655"/>
              <a:gd name="connsiteY6" fmla="*/ 364250 h 1823262"/>
              <a:gd name="connsiteX7" fmla="*/ 6967389 w 7587655"/>
              <a:gd name="connsiteY7" fmla="*/ 738345 h 1823262"/>
              <a:gd name="connsiteX8" fmla="*/ 7124917 w 7587655"/>
              <a:gd name="connsiteY8" fmla="*/ 639899 h 1823262"/>
              <a:gd name="connsiteX9" fmla="*/ 7371054 w 7587655"/>
              <a:gd name="connsiteY9" fmla="*/ 964771 h 1823262"/>
              <a:gd name="connsiteX10" fmla="*/ 6268359 w 7587655"/>
              <a:gd name="connsiteY10" fmla="*/ 1053373 h 1823262"/>
              <a:gd name="connsiteX11" fmla="*/ 3354092 w 7587655"/>
              <a:gd name="connsiteY11" fmla="*/ 1338866 h 1823262"/>
              <a:gd name="connsiteX12" fmla="*/ 754883 w 7587655"/>
              <a:gd name="connsiteY12" fmla="*/ 1033683 h 1823262"/>
              <a:gd name="connsiteX13" fmla="*/ 174000 w 7587655"/>
              <a:gd name="connsiteY13" fmla="*/ 0 h 1823262"/>
              <a:gd name="connsiteX0" fmla="*/ 174000 w 7587655"/>
              <a:gd name="connsiteY0" fmla="*/ 0 h 1878534"/>
              <a:gd name="connsiteX1" fmla="*/ 587511 w 7587655"/>
              <a:gd name="connsiteY1" fmla="*/ 1388089 h 1878534"/>
              <a:gd name="connsiteX2" fmla="*/ 6317587 w 7587655"/>
              <a:gd name="connsiteY2" fmla="*/ 1496380 h 1878534"/>
              <a:gd name="connsiteX3" fmla="*/ 7587655 w 7587655"/>
              <a:gd name="connsiteY3" fmla="*/ 1013994 h 1878534"/>
              <a:gd name="connsiteX4" fmla="*/ 7193835 w 7587655"/>
              <a:gd name="connsiteY4" fmla="*/ 600521 h 1878534"/>
              <a:gd name="connsiteX5" fmla="*/ 7351363 w 7587655"/>
              <a:gd name="connsiteY5" fmla="*/ 413473 h 1878534"/>
              <a:gd name="connsiteX6" fmla="*/ 6947698 w 7587655"/>
              <a:gd name="connsiteY6" fmla="*/ 364250 h 1878534"/>
              <a:gd name="connsiteX7" fmla="*/ 6967389 w 7587655"/>
              <a:gd name="connsiteY7" fmla="*/ 738345 h 1878534"/>
              <a:gd name="connsiteX8" fmla="*/ 7124917 w 7587655"/>
              <a:gd name="connsiteY8" fmla="*/ 639899 h 1878534"/>
              <a:gd name="connsiteX9" fmla="*/ 7371054 w 7587655"/>
              <a:gd name="connsiteY9" fmla="*/ 964771 h 1878534"/>
              <a:gd name="connsiteX10" fmla="*/ 6268359 w 7587655"/>
              <a:gd name="connsiteY10" fmla="*/ 1053373 h 1878534"/>
              <a:gd name="connsiteX11" fmla="*/ 3354092 w 7587655"/>
              <a:gd name="connsiteY11" fmla="*/ 1338866 h 1878534"/>
              <a:gd name="connsiteX12" fmla="*/ 754883 w 7587655"/>
              <a:gd name="connsiteY12" fmla="*/ 1033683 h 1878534"/>
              <a:gd name="connsiteX13" fmla="*/ 174000 w 7587655"/>
              <a:gd name="connsiteY13" fmla="*/ 0 h 1878534"/>
              <a:gd name="connsiteX0" fmla="*/ 174000 w 7587655"/>
              <a:gd name="connsiteY0" fmla="*/ 0 h 1724537"/>
              <a:gd name="connsiteX1" fmla="*/ 587511 w 7587655"/>
              <a:gd name="connsiteY1" fmla="*/ 1388089 h 1724537"/>
              <a:gd name="connsiteX2" fmla="*/ 5155818 w 7587655"/>
              <a:gd name="connsiteY2" fmla="*/ 1722806 h 1724537"/>
              <a:gd name="connsiteX3" fmla="*/ 6317587 w 7587655"/>
              <a:gd name="connsiteY3" fmla="*/ 1496380 h 1724537"/>
              <a:gd name="connsiteX4" fmla="*/ 7587655 w 7587655"/>
              <a:gd name="connsiteY4" fmla="*/ 1013994 h 1724537"/>
              <a:gd name="connsiteX5" fmla="*/ 7193835 w 7587655"/>
              <a:gd name="connsiteY5" fmla="*/ 600521 h 1724537"/>
              <a:gd name="connsiteX6" fmla="*/ 7351363 w 7587655"/>
              <a:gd name="connsiteY6" fmla="*/ 413473 h 1724537"/>
              <a:gd name="connsiteX7" fmla="*/ 6947698 w 7587655"/>
              <a:gd name="connsiteY7" fmla="*/ 364250 h 1724537"/>
              <a:gd name="connsiteX8" fmla="*/ 6967389 w 7587655"/>
              <a:gd name="connsiteY8" fmla="*/ 738345 h 1724537"/>
              <a:gd name="connsiteX9" fmla="*/ 7124917 w 7587655"/>
              <a:gd name="connsiteY9" fmla="*/ 639899 h 1724537"/>
              <a:gd name="connsiteX10" fmla="*/ 7371054 w 7587655"/>
              <a:gd name="connsiteY10" fmla="*/ 964771 h 1724537"/>
              <a:gd name="connsiteX11" fmla="*/ 6268359 w 7587655"/>
              <a:gd name="connsiteY11" fmla="*/ 1053373 h 1724537"/>
              <a:gd name="connsiteX12" fmla="*/ 3354092 w 7587655"/>
              <a:gd name="connsiteY12" fmla="*/ 1338866 h 1724537"/>
              <a:gd name="connsiteX13" fmla="*/ 754883 w 7587655"/>
              <a:gd name="connsiteY13" fmla="*/ 1033683 h 1724537"/>
              <a:gd name="connsiteX14" fmla="*/ 174000 w 7587655"/>
              <a:gd name="connsiteY14" fmla="*/ 0 h 1724537"/>
              <a:gd name="connsiteX0" fmla="*/ 174000 w 7587655"/>
              <a:gd name="connsiteY0" fmla="*/ 0 h 1724537"/>
              <a:gd name="connsiteX1" fmla="*/ 587511 w 7587655"/>
              <a:gd name="connsiteY1" fmla="*/ 1388089 h 1724537"/>
              <a:gd name="connsiteX2" fmla="*/ 5155818 w 7587655"/>
              <a:gd name="connsiteY2" fmla="*/ 1722806 h 1724537"/>
              <a:gd name="connsiteX3" fmla="*/ 6317587 w 7587655"/>
              <a:gd name="connsiteY3" fmla="*/ 1496380 h 1724537"/>
              <a:gd name="connsiteX4" fmla="*/ 7587655 w 7587655"/>
              <a:gd name="connsiteY4" fmla="*/ 1013994 h 1724537"/>
              <a:gd name="connsiteX5" fmla="*/ 7193835 w 7587655"/>
              <a:gd name="connsiteY5" fmla="*/ 600521 h 1724537"/>
              <a:gd name="connsiteX6" fmla="*/ 7351363 w 7587655"/>
              <a:gd name="connsiteY6" fmla="*/ 413473 h 1724537"/>
              <a:gd name="connsiteX7" fmla="*/ 6947698 w 7587655"/>
              <a:gd name="connsiteY7" fmla="*/ 364250 h 1724537"/>
              <a:gd name="connsiteX8" fmla="*/ 6967389 w 7587655"/>
              <a:gd name="connsiteY8" fmla="*/ 738345 h 1724537"/>
              <a:gd name="connsiteX9" fmla="*/ 7124917 w 7587655"/>
              <a:gd name="connsiteY9" fmla="*/ 639899 h 1724537"/>
              <a:gd name="connsiteX10" fmla="*/ 7371054 w 7587655"/>
              <a:gd name="connsiteY10" fmla="*/ 964771 h 1724537"/>
              <a:gd name="connsiteX11" fmla="*/ 6268359 w 7587655"/>
              <a:gd name="connsiteY11" fmla="*/ 1053373 h 1724537"/>
              <a:gd name="connsiteX12" fmla="*/ 3354092 w 7587655"/>
              <a:gd name="connsiteY12" fmla="*/ 1338866 h 1724537"/>
              <a:gd name="connsiteX13" fmla="*/ 754883 w 7587655"/>
              <a:gd name="connsiteY13" fmla="*/ 1033683 h 1724537"/>
              <a:gd name="connsiteX14" fmla="*/ 174000 w 7587655"/>
              <a:gd name="connsiteY14" fmla="*/ 0 h 1724537"/>
              <a:gd name="connsiteX0" fmla="*/ 174000 w 7587655"/>
              <a:gd name="connsiteY0" fmla="*/ 0 h 1790488"/>
              <a:gd name="connsiteX1" fmla="*/ 587511 w 7587655"/>
              <a:gd name="connsiteY1" fmla="*/ 1388089 h 1790488"/>
              <a:gd name="connsiteX2" fmla="*/ 5155818 w 7587655"/>
              <a:gd name="connsiteY2" fmla="*/ 1722806 h 1790488"/>
              <a:gd name="connsiteX3" fmla="*/ 6317587 w 7587655"/>
              <a:gd name="connsiteY3" fmla="*/ 1496380 h 1790488"/>
              <a:gd name="connsiteX4" fmla="*/ 7587655 w 7587655"/>
              <a:gd name="connsiteY4" fmla="*/ 1013994 h 1790488"/>
              <a:gd name="connsiteX5" fmla="*/ 7193835 w 7587655"/>
              <a:gd name="connsiteY5" fmla="*/ 600521 h 1790488"/>
              <a:gd name="connsiteX6" fmla="*/ 7351363 w 7587655"/>
              <a:gd name="connsiteY6" fmla="*/ 413473 h 1790488"/>
              <a:gd name="connsiteX7" fmla="*/ 6947698 w 7587655"/>
              <a:gd name="connsiteY7" fmla="*/ 364250 h 1790488"/>
              <a:gd name="connsiteX8" fmla="*/ 6967389 w 7587655"/>
              <a:gd name="connsiteY8" fmla="*/ 738345 h 1790488"/>
              <a:gd name="connsiteX9" fmla="*/ 7124917 w 7587655"/>
              <a:gd name="connsiteY9" fmla="*/ 639899 h 1790488"/>
              <a:gd name="connsiteX10" fmla="*/ 7371054 w 7587655"/>
              <a:gd name="connsiteY10" fmla="*/ 964771 h 1790488"/>
              <a:gd name="connsiteX11" fmla="*/ 6268359 w 7587655"/>
              <a:gd name="connsiteY11" fmla="*/ 1053373 h 1790488"/>
              <a:gd name="connsiteX12" fmla="*/ 3354092 w 7587655"/>
              <a:gd name="connsiteY12" fmla="*/ 1338866 h 1790488"/>
              <a:gd name="connsiteX13" fmla="*/ 754883 w 7587655"/>
              <a:gd name="connsiteY13" fmla="*/ 1033683 h 1790488"/>
              <a:gd name="connsiteX14" fmla="*/ 174000 w 7587655"/>
              <a:gd name="connsiteY14" fmla="*/ 0 h 1790488"/>
              <a:gd name="connsiteX0" fmla="*/ 134592 w 7548247"/>
              <a:gd name="connsiteY0" fmla="*/ 0 h 1790488"/>
              <a:gd name="connsiteX1" fmla="*/ 548103 w 7548247"/>
              <a:gd name="connsiteY1" fmla="*/ 1388089 h 1790488"/>
              <a:gd name="connsiteX2" fmla="*/ 5116410 w 7548247"/>
              <a:gd name="connsiteY2" fmla="*/ 1722806 h 1790488"/>
              <a:gd name="connsiteX3" fmla="*/ 6278179 w 7548247"/>
              <a:gd name="connsiteY3" fmla="*/ 1496380 h 1790488"/>
              <a:gd name="connsiteX4" fmla="*/ 7548247 w 7548247"/>
              <a:gd name="connsiteY4" fmla="*/ 1013994 h 1790488"/>
              <a:gd name="connsiteX5" fmla="*/ 7154427 w 7548247"/>
              <a:gd name="connsiteY5" fmla="*/ 600521 h 1790488"/>
              <a:gd name="connsiteX6" fmla="*/ 7311955 w 7548247"/>
              <a:gd name="connsiteY6" fmla="*/ 413473 h 1790488"/>
              <a:gd name="connsiteX7" fmla="*/ 6908290 w 7548247"/>
              <a:gd name="connsiteY7" fmla="*/ 364250 h 1790488"/>
              <a:gd name="connsiteX8" fmla="*/ 6927981 w 7548247"/>
              <a:gd name="connsiteY8" fmla="*/ 738345 h 1790488"/>
              <a:gd name="connsiteX9" fmla="*/ 7085509 w 7548247"/>
              <a:gd name="connsiteY9" fmla="*/ 639899 h 1790488"/>
              <a:gd name="connsiteX10" fmla="*/ 7331646 w 7548247"/>
              <a:gd name="connsiteY10" fmla="*/ 964771 h 1790488"/>
              <a:gd name="connsiteX11" fmla="*/ 6228951 w 7548247"/>
              <a:gd name="connsiteY11" fmla="*/ 1053373 h 1790488"/>
              <a:gd name="connsiteX12" fmla="*/ 3314684 w 7548247"/>
              <a:gd name="connsiteY12" fmla="*/ 1338866 h 1790488"/>
              <a:gd name="connsiteX13" fmla="*/ 715475 w 7548247"/>
              <a:gd name="connsiteY13" fmla="*/ 1033683 h 1790488"/>
              <a:gd name="connsiteX14" fmla="*/ 134592 w 7548247"/>
              <a:gd name="connsiteY14" fmla="*/ 0 h 1790488"/>
              <a:gd name="connsiteX0" fmla="*/ 134592 w 7548247"/>
              <a:gd name="connsiteY0" fmla="*/ 0 h 1835254"/>
              <a:gd name="connsiteX1" fmla="*/ 548103 w 7548247"/>
              <a:gd name="connsiteY1" fmla="*/ 1388089 h 1835254"/>
              <a:gd name="connsiteX2" fmla="*/ 5116410 w 7548247"/>
              <a:gd name="connsiteY2" fmla="*/ 1722806 h 1835254"/>
              <a:gd name="connsiteX3" fmla="*/ 6278179 w 7548247"/>
              <a:gd name="connsiteY3" fmla="*/ 1496380 h 1835254"/>
              <a:gd name="connsiteX4" fmla="*/ 7548247 w 7548247"/>
              <a:gd name="connsiteY4" fmla="*/ 1013994 h 1835254"/>
              <a:gd name="connsiteX5" fmla="*/ 7154427 w 7548247"/>
              <a:gd name="connsiteY5" fmla="*/ 600521 h 1835254"/>
              <a:gd name="connsiteX6" fmla="*/ 7311955 w 7548247"/>
              <a:gd name="connsiteY6" fmla="*/ 413473 h 1835254"/>
              <a:gd name="connsiteX7" fmla="*/ 6908290 w 7548247"/>
              <a:gd name="connsiteY7" fmla="*/ 364250 h 1835254"/>
              <a:gd name="connsiteX8" fmla="*/ 6927981 w 7548247"/>
              <a:gd name="connsiteY8" fmla="*/ 738345 h 1835254"/>
              <a:gd name="connsiteX9" fmla="*/ 7085509 w 7548247"/>
              <a:gd name="connsiteY9" fmla="*/ 639899 h 1835254"/>
              <a:gd name="connsiteX10" fmla="*/ 7331646 w 7548247"/>
              <a:gd name="connsiteY10" fmla="*/ 964771 h 1835254"/>
              <a:gd name="connsiteX11" fmla="*/ 6228951 w 7548247"/>
              <a:gd name="connsiteY11" fmla="*/ 1053373 h 1835254"/>
              <a:gd name="connsiteX12" fmla="*/ 3314684 w 7548247"/>
              <a:gd name="connsiteY12" fmla="*/ 1338866 h 1835254"/>
              <a:gd name="connsiteX13" fmla="*/ 715475 w 7548247"/>
              <a:gd name="connsiteY13" fmla="*/ 1033683 h 1835254"/>
              <a:gd name="connsiteX14" fmla="*/ 134592 w 7548247"/>
              <a:gd name="connsiteY14" fmla="*/ 0 h 1835254"/>
              <a:gd name="connsiteX0" fmla="*/ 134592 w 7548247"/>
              <a:gd name="connsiteY0" fmla="*/ 0 h 1835254"/>
              <a:gd name="connsiteX1" fmla="*/ 548103 w 7548247"/>
              <a:gd name="connsiteY1" fmla="*/ 1388089 h 1835254"/>
              <a:gd name="connsiteX2" fmla="*/ 5116410 w 7548247"/>
              <a:gd name="connsiteY2" fmla="*/ 1722806 h 1835254"/>
              <a:gd name="connsiteX3" fmla="*/ 6416016 w 7548247"/>
              <a:gd name="connsiteY3" fmla="*/ 1260109 h 1835254"/>
              <a:gd name="connsiteX4" fmla="*/ 7548247 w 7548247"/>
              <a:gd name="connsiteY4" fmla="*/ 1013994 h 1835254"/>
              <a:gd name="connsiteX5" fmla="*/ 7154427 w 7548247"/>
              <a:gd name="connsiteY5" fmla="*/ 600521 h 1835254"/>
              <a:gd name="connsiteX6" fmla="*/ 7311955 w 7548247"/>
              <a:gd name="connsiteY6" fmla="*/ 413473 h 1835254"/>
              <a:gd name="connsiteX7" fmla="*/ 6908290 w 7548247"/>
              <a:gd name="connsiteY7" fmla="*/ 364250 h 1835254"/>
              <a:gd name="connsiteX8" fmla="*/ 6927981 w 7548247"/>
              <a:gd name="connsiteY8" fmla="*/ 738345 h 1835254"/>
              <a:gd name="connsiteX9" fmla="*/ 7085509 w 7548247"/>
              <a:gd name="connsiteY9" fmla="*/ 639899 h 1835254"/>
              <a:gd name="connsiteX10" fmla="*/ 7331646 w 7548247"/>
              <a:gd name="connsiteY10" fmla="*/ 964771 h 1835254"/>
              <a:gd name="connsiteX11" fmla="*/ 6228951 w 7548247"/>
              <a:gd name="connsiteY11" fmla="*/ 1053373 h 1835254"/>
              <a:gd name="connsiteX12" fmla="*/ 3314684 w 7548247"/>
              <a:gd name="connsiteY12" fmla="*/ 1338866 h 1835254"/>
              <a:gd name="connsiteX13" fmla="*/ 715475 w 7548247"/>
              <a:gd name="connsiteY13" fmla="*/ 1033683 h 1835254"/>
              <a:gd name="connsiteX14" fmla="*/ 134592 w 7548247"/>
              <a:gd name="connsiteY14" fmla="*/ 0 h 1835254"/>
              <a:gd name="connsiteX0" fmla="*/ 134592 w 7548247"/>
              <a:gd name="connsiteY0" fmla="*/ 0 h 1835254"/>
              <a:gd name="connsiteX1" fmla="*/ 548103 w 7548247"/>
              <a:gd name="connsiteY1" fmla="*/ 1388089 h 1835254"/>
              <a:gd name="connsiteX2" fmla="*/ 5116410 w 7548247"/>
              <a:gd name="connsiteY2" fmla="*/ 1722806 h 1835254"/>
              <a:gd name="connsiteX3" fmla="*/ 6416016 w 7548247"/>
              <a:gd name="connsiteY3" fmla="*/ 1260109 h 1835254"/>
              <a:gd name="connsiteX4" fmla="*/ 7548247 w 7548247"/>
              <a:gd name="connsiteY4" fmla="*/ 1013994 h 1835254"/>
              <a:gd name="connsiteX5" fmla="*/ 7154427 w 7548247"/>
              <a:gd name="connsiteY5" fmla="*/ 600521 h 1835254"/>
              <a:gd name="connsiteX6" fmla="*/ 7311955 w 7548247"/>
              <a:gd name="connsiteY6" fmla="*/ 413473 h 1835254"/>
              <a:gd name="connsiteX7" fmla="*/ 6908290 w 7548247"/>
              <a:gd name="connsiteY7" fmla="*/ 364250 h 1835254"/>
              <a:gd name="connsiteX8" fmla="*/ 6927981 w 7548247"/>
              <a:gd name="connsiteY8" fmla="*/ 738345 h 1835254"/>
              <a:gd name="connsiteX9" fmla="*/ 7085509 w 7548247"/>
              <a:gd name="connsiteY9" fmla="*/ 639899 h 1835254"/>
              <a:gd name="connsiteX10" fmla="*/ 7331646 w 7548247"/>
              <a:gd name="connsiteY10" fmla="*/ 964771 h 1835254"/>
              <a:gd name="connsiteX11" fmla="*/ 6228951 w 7548247"/>
              <a:gd name="connsiteY11" fmla="*/ 1053373 h 1835254"/>
              <a:gd name="connsiteX12" fmla="*/ 3314684 w 7548247"/>
              <a:gd name="connsiteY12" fmla="*/ 1338866 h 1835254"/>
              <a:gd name="connsiteX13" fmla="*/ 715475 w 7548247"/>
              <a:gd name="connsiteY13" fmla="*/ 1033683 h 1835254"/>
              <a:gd name="connsiteX14" fmla="*/ 134592 w 7548247"/>
              <a:gd name="connsiteY14" fmla="*/ 0 h 1835254"/>
              <a:gd name="connsiteX0" fmla="*/ 134592 w 7548247"/>
              <a:gd name="connsiteY0" fmla="*/ 0 h 1835254"/>
              <a:gd name="connsiteX1" fmla="*/ 548103 w 7548247"/>
              <a:gd name="connsiteY1" fmla="*/ 1388089 h 1835254"/>
              <a:gd name="connsiteX2" fmla="*/ 5116410 w 7548247"/>
              <a:gd name="connsiteY2" fmla="*/ 1722806 h 1835254"/>
              <a:gd name="connsiteX3" fmla="*/ 6416016 w 7548247"/>
              <a:gd name="connsiteY3" fmla="*/ 1260109 h 1835254"/>
              <a:gd name="connsiteX4" fmla="*/ 7548247 w 7548247"/>
              <a:gd name="connsiteY4" fmla="*/ 1013994 h 1835254"/>
              <a:gd name="connsiteX5" fmla="*/ 7154427 w 7548247"/>
              <a:gd name="connsiteY5" fmla="*/ 600521 h 1835254"/>
              <a:gd name="connsiteX6" fmla="*/ 7311955 w 7548247"/>
              <a:gd name="connsiteY6" fmla="*/ 413473 h 1835254"/>
              <a:gd name="connsiteX7" fmla="*/ 6908290 w 7548247"/>
              <a:gd name="connsiteY7" fmla="*/ 364250 h 1835254"/>
              <a:gd name="connsiteX8" fmla="*/ 6927981 w 7548247"/>
              <a:gd name="connsiteY8" fmla="*/ 738345 h 1835254"/>
              <a:gd name="connsiteX9" fmla="*/ 7085509 w 7548247"/>
              <a:gd name="connsiteY9" fmla="*/ 639899 h 1835254"/>
              <a:gd name="connsiteX10" fmla="*/ 7331646 w 7548247"/>
              <a:gd name="connsiteY10" fmla="*/ 964771 h 1835254"/>
              <a:gd name="connsiteX11" fmla="*/ 6228951 w 7548247"/>
              <a:gd name="connsiteY11" fmla="*/ 1053373 h 1835254"/>
              <a:gd name="connsiteX12" fmla="*/ 3314684 w 7548247"/>
              <a:gd name="connsiteY12" fmla="*/ 1338866 h 1835254"/>
              <a:gd name="connsiteX13" fmla="*/ 715475 w 7548247"/>
              <a:gd name="connsiteY13" fmla="*/ 1033683 h 1835254"/>
              <a:gd name="connsiteX14" fmla="*/ 134592 w 7548247"/>
              <a:gd name="connsiteY14" fmla="*/ 0 h 1835254"/>
              <a:gd name="connsiteX0" fmla="*/ 134592 w 7548247"/>
              <a:gd name="connsiteY0" fmla="*/ 0 h 1835254"/>
              <a:gd name="connsiteX1" fmla="*/ 548103 w 7548247"/>
              <a:gd name="connsiteY1" fmla="*/ 1388089 h 1835254"/>
              <a:gd name="connsiteX2" fmla="*/ 5116410 w 7548247"/>
              <a:gd name="connsiteY2" fmla="*/ 1722806 h 1835254"/>
              <a:gd name="connsiteX3" fmla="*/ 6416016 w 7548247"/>
              <a:gd name="connsiteY3" fmla="*/ 1260109 h 1835254"/>
              <a:gd name="connsiteX4" fmla="*/ 7548247 w 7548247"/>
              <a:gd name="connsiteY4" fmla="*/ 1013994 h 1835254"/>
              <a:gd name="connsiteX5" fmla="*/ 7154427 w 7548247"/>
              <a:gd name="connsiteY5" fmla="*/ 600521 h 1835254"/>
              <a:gd name="connsiteX6" fmla="*/ 7311955 w 7548247"/>
              <a:gd name="connsiteY6" fmla="*/ 413473 h 1835254"/>
              <a:gd name="connsiteX7" fmla="*/ 6908290 w 7548247"/>
              <a:gd name="connsiteY7" fmla="*/ 364250 h 1835254"/>
              <a:gd name="connsiteX8" fmla="*/ 6927981 w 7548247"/>
              <a:gd name="connsiteY8" fmla="*/ 738345 h 1835254"/>
              <a:gd name="connsiteX9" fmla="*/ 7085509 w 7548247"/>
              <a:gd name="connsiteY9" fmla="*/ 639899 h 1835254"/>
              <a:gd name="connsiteX10" fmla="*/ 6228951 w 7548247"/>
              <a:gd name="connsiteY10" fmla="*/ 1053373 h 1835254"/>
              <a:gd name="connsiteX11" fmla="*/ 3314684 w 7548247"/>
              <a:gd name="connsiteY11" fmla="*/ 1338866 h 1835254"/>
              <a:gd name="connsiteX12" fmla="*/ 715475 w 7548247"/>
              <a:gd name="connsiteY12" fmla="*/ 1033683 h 1835254"/>
              <a:gd name="connsiteX13" fmla="*/ 134592 w 7548247"/>
              <a:gd name="connsiteY13" fmla="*/ 0 h 1835254"/>
              <a:gd name="connsiteX0" fmla="*/ 134592 w 7548247"/>
              <a:gd name="connsiteY0" fmla="*/ 0 h 1835254"/>
              <a:gd name="connsiteX1" fmla="*/ 548103 w 7548247"/>
              <a:gd name="connsiteY1" fmla="*/ 1388089 h 1835254"/>
              <a:gd name="connsiteX2" fmla="*/ 5116410 w 7548247"/>
              <a:gd name="connsiteY2" fmla="*/ 1722806 h 1835254"/>
              <a:gd name="connsiteX3" fmla="*/ 6416016 w 7548247"/>
              <a:gd name="connsiteY3" fmla="*/ 1260109 h 1835254"/>
              <a:gd name="connsiteX4" fmla="*/ 7548247 w 7548247"/>
              <a:gd name="connsiteY4" fmla="*/ 1013994 h 1835254"/>
              <a:gd name="connsiteX5" fmla="*/ 7154427 w 7548247"/>
              <a:gd name="connsiteY5" fmla="*/ 600521 h 1835254"/>
              <a:gd name="connsiteX6" fmla="*/ 7311955 w 7548247"/>
              <a:gd name="connsiteY6" fmla="*/ 413473 h 1835254"/>
              <a:gd name="connsiteX7" fmla="*/ 6908290 w 7548247"/>
              <a:gd name="connsiteY7" fmla="*/ 364250 h 1835254"/>
              <a:gd name="connsiteX8" fmla="*/ 6927981 w 7548247"/>
              <a:gd name="connsiteY8" fmla="*/ 738345 h 1835254"/>
              <a:gd name="connsiteX9" fmla="*/ 7085509 w 7548247"/>
              <a:gd name="connsiteY9" fmla="*/ 639899 h 1835254"/>
              <a:gd name="connsiteX10" fmla="*/ 6228951 w 7548247"/>
              <a:gd name="connsiteY10" fmla="*/ 1053373 h 1835254"/>
              <a:gd name="connsiteX11" fmla="*/ 3314684 w 7548247"/>
              <a:gd name="connsiteY11" fmla="*/ 1338866 h 1835254"/>
              <a:gd name="connsiteX12" fmla="*/ 715475 w 7548247"/>
              <a:gd name="connsiteY12" fmla="*/ 1033683 h 1835254"/>
              <a:gd name="connsiteX13" fmla="*/ 134592 w 7548247"/>
              <a:gd name="connsiteY13" fmla="*/ 0 h 1835254"/>
              <a:gd name="connsiteX0" fmla="*/ 134592 w 7548247"/>
              <a:gd name="connsiteY0" fmla="*/ 0 h 1835254"/>
              <a:gd name="connsiteX1" fmla="*/ 548103 w 7548247"/>
              <a:gd name="connsiteY1" fmla="*/ 1388089 h 1835254"/>
              <a:gd name="connsiteX2" fmla="*/ 5116410 w 7548247"/>
              <a:gd name="connsiteY2" fmla="*/ 1722806 h 1835254"/>
              <a:gd name="connsiteX3" fmla="*/ 6416016 w 7548247"/>
              <a:gd name="connsiteY3" fmla="*/ 1260109 h 1835254"/>
              <a:gd name="connsiteX4" fmla="*/ 7548247 w 7548247"/>
              <a:gd name="connsiteY4" fmla="*/ 1013994 h 1835254"/>
              <a:gd name="connsiteX5" fmla="*/ 7154427 w 7548247"/>
              <a:gd name="connsiteY5" fmla="*/ 600521 h 1835254"/>
              <a:gd name="connsiteX6" fmla="*/ 7311955 w 7548247"/>
              <a:gd name="connsiteY6" fmla="*/ 413473 h 1835254"/>
              <a:gd name="connsiteX7" fmla="*/ 6908290 w 7548247"/>
              <a:gd name="connsiteY7" fmla="*/ 364250 h 1835254"/>
              <a:gd name="connsiteX8" fmla="*/ 6927981 w 7548247"/>
              <a:gd name="connsiteY8" fmla="*/ 738345 h 1835254"/>
              <a:gd name="connsiteX9" fmla="*/ 7085509 w 7548247"/>
              <a:gd name="connsiteY9" fmla="*/ 639899 h 1835254"/>
              <a:gd name="connsiteX10" fmla="*/ 6228951 w 7548247"/>
              <a:gd name="connsiteY10" fmla="*/ 1053373 h 1835254"/>
              <a:gd name="connsiteX11" fmla="*/ 3314684 w 7548247"/>
              <a:gd name="connsiteY11" fmla="*/ 1338866 h 1835254"/>
              <a:gd name="connsiteX12" fmla="*/ 715475 w 7548247"/>
              <a:gd name="connsiteY12" fmla="*/ 1033683 h 1835254"/>
              <a:gd name="connsiteX13" fmla="*/ 134592 w 7548247"/>
              <a:gd name="connsiteY13" fmla="*/ 0 h 1835254"/>
              <a:gd name="connsiteX0" fmla="*/ 134592 w 7548247"/>
              <a:gd name="connsiteY0" fmla="*/ 0 h 1835254"/>
              <a:gd name="connsiteX1" fmla="*/ 548103 w 7548247"/>
              <a:gd name="connsiteY1" fmla="*/ 1388089 h 1835254"/>
              <a:gd name="connsiteX2" fmla="*/ 5116410 w 7548247"/>
              <a:gd name="connsiteY2" fmla="*/ 1722806 h 1835254"/>
              <a:gd name="connsiteX3" fmla="*/ 6416016 w 7548247"/>
              <a:gd name="connsiteY3" fmla="*/ 1260109 h 1835254"/>
              <a:gd name="connsiteX4" fmla="*/ 7548247 w 7548247"/>
              <a:gd name="connsiteY4" fmla="*/ 1013994 h 1835254"/>
              <a:gd name="connsiteX5" fmla="*/ 7154427 w 7548247"/>
              <a:gd name="connsiteY5" fmla="*/ 600521 h 1835254"/>
              <a:gd name="connsiteX6" fmla="*/ 7311955 w 7548247"/>
              <a:gd name="connsiteY6" fmla="*/ 413473 h 1835254"/>
              <a:gd name="connsiteX7" fmla="*/ 6908290 w 7548247"/>
              <a:gd name="connsiteY7" fmla="*/ 364250 h 1835254"/>
              <a:gd name="connsiteX8" fmla="*/ 6927981 w 7548247"/>
              <a:gd name="connsiteY8" fmla="*/ 738345 h 1835254"/>
              <a:gd name="connsiteX9" fmla="*/ 7085509 w 7548247"/>
              <a:gd name="connsiteY9" fmla="*/ 639899 h 1835254"/>
              <a:gd name="connsiteX10" fmla="*/ 6228951 w 7548247"/>
              <a:gd name="connsiteY10" fmla="*/ 1053373 h 1835254"/>
              <a:gd name="connsiteX11" fmla="*/ 3314684 w 7548247"/>
              <a:gd name="connsiteY11" fmla="*/ 1338866 h 1835254"/>
              <a:gd name="connsiteX12" fmla="*/ 715475 w 7548247"/>
              <a:gd name="connsiteY12" fmla="*/ 1033683 h 1835254"/>
              <a:gd name="connsiteX13" fmla="*/ 134592 w 7548247"/>
              <a:gd name="connsiteY13" fmla="*/ 0 h 1835254"/>
              <a:gd name="connsiteX0" fmla="*/ 134592 w 7311955"/>
              <a:gd name="connsiteY0" fmla="*/ 0 h 1835254"/>
              <a:gd name="connsiteX1" fmla="*/ 548103 w 7311955"/>
              <a:gd name="connsiteY1" fmla="*/ 1388089 h 1835254"/>
              <a:gd name="connsiteX2" fmla="*/ 5116410 w 7311955"/>
              <a:gd name="connsiteY2" fmla="*/ 1722806 h 1835254"/>
              <a:gd name="connsiteX3" fmla="*/ 6416016 w 7311955"/>
              <a:gd name="connsiteY3" fmla="*/ 1260109 h 1835254"/>
              <a:gd name="connsiteX4" fmla="*/ 7154427 w 7311955"/>
              <a:gd name="connsiteY4" fmla="*/ 600521 h 1835254"/>
              <a:gd name="connsiteX5" fmla="*/ 7311955 w 7311955"/>
              <a:gd name="connsiteY5" fmla="*/ 413473 h 1835254"/>
              <a:gd name="connsiteX6" fmla="*/ 6908290 w 7311955"/>
              <a:gd name="connsiteY6" fmla="*/ 364250 h 1835254"/>
              <a:gd name="connsiteX7" fmla="*/ 6927981 w 7311955"/>
              <a:gd name="connsiteY7" fmla="*/ 738345 h 1835254"/>
              <a:gd name="connsiteX8" fmla="*/ 7085509 w 7311955"/>
              <a:gd name="connsiteY8" fmla="*/ 639899 h 1835254"/>
              <a:gd name="connsiteX9" fmla="*/ 6228951 w 7311955"/>
              <a:gd name="connsiteY9" fmla="*/ 1053373 h 1835254"/>
              <a:gd name="connsiteX10" fmla="*/ 3314684 w 7311955"/>
              <a:gd name="connsiteY10" fmla="*/ 1338866 h 1835254"/>
              <a:gd name="connsiteX11" fmla="*/ 715475 w 7311955"/>
              <a:gd name="connsiteY11" fmla="*/ 1033683 h 1835254"/>
              <a:gd name="connsiteX12" fmla="*/ 134592 w 7311955"/>
              <a:gd name="connsiteY12" fmla="*/ 0 h 1835254"/>
              <a:gd name="connsiteX0" fmla="*/ 134592 w 7311955"/>
              <a:gd name="connsiteY0" fmla="*/ 0 h 1835254"/>
              <a:gd name="connsiteX1" fmla="*/ 548103 w 7311955"/>
              <a:gd name="connsiteY1" fmla="*/ 1388089 h 1835254"/>
              <a:gd name="connsiteX2" fmla="*/ 5116410 w 7311955"/>
              <a:gd name="connsiteY2" fmla="*/ 1722806 h 1835254"/>
              <a:gd name="connsiteX3" fmla="*/ 6416016 w 7311955"/>
              <a:gd name="connsiteY3" fmla="*/ 1260109 h 1835254"/>
              <a:gd name="connsiteX4" fmla="*/ 7154427 w 7311955"/>
              <a:gd name="connsiteY4" fmla="*/ 600521 h 1835254"/>
              <a:gd name="connsiteX5" fmla="*/ 7311955 w 7311955"/>
              <a:gd name="connsiteY5" fmla="*/ 413473 h 1835254"/>
              <a:gd name="connsiteX6" fmla="*/ 6908290 w 7311955"/>
              <a:gd name="connsiteY6" fmla="*/ 364250 h 1835254"/>
              <a:gd name="connsiteX7" fmla="*/ 6927981 w 7311955"/>
              <a:gd name="connsiteY7" fmla="*/ 738345 h 1835254"/>
              <a:gd name="connsiteX8" fmla="*/ 7085509 w 7311955"/>
              <a:gd name="connsiteY8" fmla="*/ 639899 h 1835254"/>
              <a:gd name="connsiteX9" fmla="*/ 6228951 w 7311955"/>
              <a:gd name="connsiteY9" fmla="*/ 1053373 h 1835254"/>
              <a:gd name="connsiteX10" fmla="*/ 3314684 w 7311955"/>
              <a:gd name="connsiteY10" fmla="*/ 1338866 h 1835254"/>
              <a:gd name="connsiteX11" fmla="*/ 715475 w 7311955"/>
              <a:gd name="connsiteY11" fmla="*/ 1033683 h 1835254"/>
              <a:gd name="connsiteX12" fmla="*/ 134592 w 7311955"/>
              <a:gd name="connsiteY12" fmla="*/ 0 h 1835254"/>
              <a:gd name="connsiteX0" fmla="*/ 134592 w 7391975"/>
              <a:gd name="connsiteY0" fmla="*/ 0 h 1835254"/>
              <a:gd name="connsiteX1" fmla="*/ 548103 w 7391975"/>
              <a:gd name="connsiteY1" fmla="*/ 1388089 h 1835254"/>
              <a:gd name="connsiteX2" fmla="*/ 5116410 w 7391975"/>
              <a:gd name="connsiteY2" fmla="*/ 1722806 h 1835254"/>
              <a:gd name="connsiteX3" fmla="*/ 6416016 w 7391975"/>
              <a:gd name="connsiteY3" fmla="*/ 1260109 h 1835254"/>
              <a:gd name="connsiteX4" fmla="*/ 7154427 w 7391975"/>
              <a:gd name="connsiteY4" fmla="*/ 600521 h 1835254"/>
              <a:gd name="connsiteX5" fmla="*/ 7311955 w 7391975"/>
              <a:gd name="connsiteY5" fmla="*/ 413473 h 1835254"/>
              <a:gd name="connsiteX6" fmla="*/ 6908290 w 7391975"/>
              <a:gd name="connsiteY6" fmla="*/ 364250 h 1835254"/>
              <a:gd name="connsiteX7" fmla="*/ 6927981 w 7391975"/>
              <a:gd name="connsiteY7" fmla="*/ 738345 h 1835254"/>
              <a:gd name="connsiteX8" fmla="*/ 7085509 w 7391975"/>
              <a:gd name="connsiteY8" fmla="*/ 639899 h 1835254"/>
              <a:gd name="connsiteX9" fmla="*/ 6228951 w 7391975"/>
              <a:gd name="connsiteY9" fmla="*/ 1053373 h 1835254"/>
              <a:gd name="connsiteX10" fmla="*/ 3314684 w 7391975"/>
              <a:gd name="connsiteY10" fmla="*/ 1338866 h 1835254"/>
              <a:gd name="connsiteX11" fmla="*/ 715475 w 7391975"/>
              <a:gd name="connsiteY11" fmla="*/ 1033683 h 1835254"/>
              <a:gd name="connsiteX12" fmla="*/ 134592 w 7391975"/>
              <a:gd name="connsiteY12" fmla="*/ 0 h 1835254"/>
              <a:gd name="connsiteX0" fmla="*/ 134592 w 7391975"/>
              <a:gd name="connsiteY0" fmla="*/ 0 h 1835254"/>
              <a:gd name="connsiteX1" fmla="*/ 548103 w 7391975"/>
              <a:gd name="connsiteY1" fmla="*/ 1388089 h 1835254"/>
              <a:gd name="connsiteX2" fmla="*/ 5116410 w 7391975"/>
              <a:gd name="connsiteY2" fmla="*/ 1722806 h 1835254"/>
              <a:gd name="connsiteX3" fmla="*/ 6416016 w 7391975"/>
              <a:gd name="connsiteY3" fmla="*/ 1260109 h 1835254"/>
              <a:gd name="connsiteX4" fmla="*/ 7154427 w 7391975"/>
              <a:gd name="connsiteY4" fmla="*/ 600521 h 1835254"/>
              <a:gd name="connsiteX5" fmla="*/ 7311955 w 7391975"/>
              <a:gd name="connsiteY5" fmla="*/ 413473 h 1835254"/>
              <a:gd name="connsiteX6" fmla="*/ 6908290 w 7391975"/>
              <a:gd name="connsiteY6" fmla="*/ 364250 h 1835254"/>
              <a:gd name="connsiteX7" fmla="*/ 6927981 w 7391975"/>
              <a:gd name="connsiteY7" fmla="*/ 738345 h 1835254"/>
              <a:gd name="connsiteX8" fmla="*/ 7085509 w 7391975"/>
              <a:gd name="connsiteY8" fmla="*/ 639899 h 1835254"/>
              <a:gd name="connsiteX9" fmla="*/ 3314684 w 7391975"/>
              <a:gd name="connsiteY9" fmla="*/ 1338866 h 1835254"/>
              <a:gd name="connsiteX10" fmla="*/ 715475 w 7391975"/>
              <a:gd name="connsiteY10" fmla="*/ 1033683 h 1835254"/>
              <a:gd name="connsiteX11" fmla="*/ 134592 w 7391975"/>
              <a:gd name="connsiteY11" fmla="*/ 0 h 1835254"/>
              <a:gd name="connsiteX0" fmla="*/ 134592 w 7391975"/>
              <a:gd name="connsiteY0" fmla="*/ 0 h 1835254"/>
              <a:gd name="connsiteX1" fmla="*/ 548103 w 7391975"/>
              <a:gd name="connsiteY1" fmla="*/ 1388089 h 1835254"/>
              <a:gd name="connsiteX2" fmla="*/ 5116410 w 7391975"/>
              <a:gd name="connsiteY2" fmla="*/ 1722806 h 1835254"/>
              <a:gd name="connsiteX3" fmla="*/ 6416016 w 7391975"/>
              <a:gd name="connsiteY3" fmla="*/ 1260109 h 1835254"/>
              <a:gd name="connsiteX4" fmla="*/ 7154427 w 7391975"/>
              <a:gd name="connsiteY4" fmla="*/ 600521 h 1835254"/>
              <a:gd name="connsiteX5" fmla="*/ 7311955 w 7391975"/>
              <a:gd name="connsiteY5" fmla="*/ 413473 h 1835254"/>
              <a:gd name="connsiteX6" fmla="*/ 6908290 w 7391975"/>
              <a:gd name="connsiteY6" fmla="*/ 364250 h 1835254"/>
              <a:gd name="connsiteX7" fmla="*/ 6927981 w 7391975"/>
              <a:gd name="connsiteY7" fmla="*/ 738345 h 1835254"/>
              <a:gd name="connsiteX8" fmla="*/ 7085509 w 7391975"/>
              <a:gd name="connsiteY8" fmla="*/ 639899 h 1835254"/>
              <a:gd name="connsiteX9" fmla="*/ 3314684 w 7391975"/>
              <a:gd name="connsiteY9" fmla="*/ 1338866 h 1835254"/>
              <a:gd name="connsiteX10" fmla="*/ 715475 w 7391975"/>
              <a:gd name="connsiteY10" fmla="*/ 1033683 h 1835254"/>
              <a:gd name="connsiteX11" fmla="*/ 134592 w 7391975"/>
              <a:gd name="connsiteY11" fmla="*/ 0 h 1835254"/>
              <a:gd name="connsiteX0" fmla="*/ 134592 w 7311955"/>
              <a:gd name="connsiteY0" fmla="*/ 0 h 1835254"/>
              <a:gd name="connsiteX1" fmla="*/ 548103 w 7311955"/>
              <a:gd name="connsiteY1" fmla="*/ 1388089 h 1835254"/>
              <a:gd name="connsiteX2" fmla="*/ 5116410 w 7311955"/>
              <a:gd name="connsiteY2" fmla="*/ 1722806 h 1835254"/>
              <a:gd name="connsiteX3" fmla="*/ 7154427 w 7311955"/>
              <a:gd name="connsiteY3" fmla="*/ 600521 h 1835254"/>
              <a:gd name="connsiteX4" fmla="*/ 7311955 w 7311955"/>
              <a:gd name="connsiteY4" fmla="*/ 413473 h 1835254"/>
              <a:gd name="connsiteX5" fmla="*/ 6908290 w 7311955"/>
              <a:gd name="connsiteY5" fmla="*/ 364250 h 1835254"/>
              <a:gd name="connsiteX6" fmla="*/ 6927981 w 7311955"/>
              <a:gd name="connsiteY6" fmla="*/ 738345 h 1835254"/>
              <a:gd name="connsiteX7" fmla="*/ 7085509 w 7311955"/>
              <a:gd name="connsiteY7" fmla="*/ 639899 h 1835254"/>
              <a:gd name="connsiteX8" fmla="*/ 3314684 w 7311955"/>
              <a:gd name="connsiteY8" fmla="*/ 1338866 h 1835254"/>
              <a:gd name="connsiteX9" fmla="*/ 715475 w 7311955"/>
              <a:gd name="connsiteY9" fmla="*/ 1033683 h 1835254"/>
              <a:gd name="connsiteX10" fmla="*/ 134592 w 7311955"/>
              <a:gd name="connsiteY10" fmla="*/ 0 h 1835254"/>
              <a:gd name="connsiteX0" fmla="*/ 134592 w 7311955"/>
              <a:gd name="connsiteY0" fmla="*/ 0 h 1835254"/>
              <a:gd name="connsiteX1" fmla="*/ 548103 w 7311955"/>
              <a:gd name="connsiteY1" fmla="*/ 1388089 h 1835254"/>
              <a:gd name="connsiteX2" fmla="*/ 5116410 w 7311955"/>
              <a:gd name="connsiteY2" fmla="*/ 1722806 h 1835254"/>
              <a:gd name="connsiteX3" fmla="*/ 7174118 w 7311955"/>
              <a:gd name="connsiteY3" fmla="*/ 561142 h 1835254"/>
              <a:gd name="connsiteX4" fmla="*/ 7311955 w 7311955"/>
              <a:gd name="connsiteY4" fmla="*/ 413473 h 1835254"/>
              <a:gd name="connsiteX5" fmla="*/ 6908290 w 7311955"/>
              <a:gd name="connsiteY5" fmla="*/ 364250 h 1835254"/>
              <a:gd name="connsiteX6" fmla="*/ 6927981 w 7311955"/>
              <a:gd name="connsiteY6" fmla="*/ 738345 h 1835254"/>
              <a:gd name="connsiteX7" fmla="*/ 7085509 w 7311955"/>
              <a:gd name="connsiteY7" fmla="*/ 639899 h 1835254"/>
              <a:gd name="connsiteX8" fmla="*/ 3314684 w 7311955"/>
              <a:gd name="connsiteY8" fmla="*/ 1338866 h 1835254"/>
              <a:gd name="connsiteX9" fmla="*/ 715475 w 7311955"/>
              <a:gd name="connsiteY9" fmla="*/ 1033683 h 1835254"/>
              <a:gd name="connsiteX10" fmla="*/ 134592 w 7311955"/>
              <a:gd name="connsiteY10" fmla="*/ 0 h 1835254"/>
              <a:gd name="connsiteX0" fmla="*/ 134592 w 7357483"/>
              <a:gd name="connsiteY0" fmla="*/ 0 h 1835254"/>
              <a:gd name="connsiteX1" fmla="*/ 548103 w 7357483"/>
              <a:gd name="connsiteY1" fmla="*/ 1388089 h 1835254"/>
              <a:gd name="connsiteX2" fmla="*/ 5116410 w 7357483"/>
              <a:gd name="connsiteY2" fmla="*/ 1722806 h 1835254"/>
              <a:gd name="connsiteX3" fmla="*/ 7174118 w 7357483"/>
              <a:gd name="connsiteY3" fmla="*/ 561142 h 1835254"/>
              <a:gd name="connsiteX4" fmla="*/ 7311955 w 7357483"/>
              <a:gd name="connsiteY4" fmla="*/ 413473 h 1835254"/>
              <a:gd name="connsiteX5" fmla="*/ 6908290 w 7357483"/>
              <a:gd name="connsiteY5" fmla="*/ 364250 h 1835254"/>
              <a:gd name="connsiteX6" fmla="*/ 6927981 w 7357483"/>
              <a:gd name="connsiteY6" fmla="*/ 738345 h 1835254"/>
              <a:gd name="connsiteX7" fmla="*/ 7085509 w 7357483"/>
              <a:gd name="connsiteY7" fmla="*/ 639899 h 1835254"/>
              <a:gd name="connsiteX8" fmla="*/ 3314684 w 7357483"/>
              <a:gd name="connsiteY8" fmla="*/ 1338866 h 1835254"/>
              <a:gd name="connsiteX9" fmla="*/ 715475 w 7357483"/>
              <a:gd name="connsiteY9" fmla="*/ 1033683 h 1835254"/>
              <a:gd name="connsiteX10" fmla="*/ 134592 w 7357483"/>
              <a:gd name="connsiteY10" fmla="*/ 0 h 1835254"/>
              <a:gd name="connsiteX0" fmla="*/ 134592 w 7357483"/>
              <a:gd name="connsiteY0" fmla="*/ 0 h 1835254"/>
              <a:gd name="connsiteX1" fmla="*/ 548103 w 7357483"/>
              <a:gd name="connsiteY1" fmla="*/ 1388089 h 1835254"/>
              <a:gd name="connsiteX2" fmla="*/ 5116410 w 7357483"/>
              <a:gd name="connsiteY2" fmla="*/ 1722806 h 1835254"/>
              <a:gd name="connsiteX3" fmla="*/ 7174118 w 7357483"/>
              <a:gd name="connsiteY3" fmla="*/ 561142 h 1835254"/>
              <a:gd name="connsiteX4" fmla="*/ 7311955 w 7357483"/>
              <a:gd name="connsiteY4" fmla="*/ 413473 h 1835254"/>
              <a:gd name="connsiteX5" fmla="*/ 6908290 w 7357483"/>
              <a:gd name="connsiteY5" fmla="*/ 364250 h 1835254"/>
              <a:gd name="connsiteX6" fmla="*/ 6927981 w 7357483"/>
              <a:gd name="connsiteY6" fmla="*/ 738345 h 1835254"/>
              <a:gd name="connsiteX7" fmla="*/ 7085509 w 7357483"/>
              <a:gd name="connsiteY7" fmla="*/ 639899 h 1835254"/>
              <a:gd name="connsiteX8" fmla="*/ 3314684 w 7357483"/>
              <a:gd name="connsiteY8" fmla="*/ 1338866 h 1835254"/>
              <a:gd name="connsiteX9" fmla="*/ 715475 w 7357483"/>
              <a:gd name="connsiteY9" fmla="*/ 1033683 h 1835254"/>
              <a:gd name="connsiteX10" fmla="*/ 134592 w 7357483"/>
              <a:gd name="connsiteY10" fmla="*/ 0 h 183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357483" h="1835254">
                <a:moveTo>
                  <a:pt x="134592" y="0"/>
                </a:moveTo>
                <a:cubicBezTo>
                  <a:pt x="146079" y="31175"/>
                  <a:pt x="-370809" y="1071421"/>
                  <a:pt x="548103" y="1388089"/>
                </a:cubicBezTo>
                <a:cubicBezTo>
                  <a:pt x="1811608" y="1901649"/>
                  <a:pt x="4141706" y="1911495"/>
                  <a:pt x="5116410" y="1722806"/>
                </a:cubicBezTo>
                <a:cubicBezTo>
                  <a:pt x="6217464" y="1591545"/>
                  <a:pt x="7920734" y="867966"/>
                  <a:pt x="7174118" y="561142"/>
                </a:cubicBezTo>
                <a:lnTo>
                  <a:pt x="7311955" y="413473"/>
                </a:lnTo>
                <a:lnTo>
                  <a:pt x="6908290" y="364250"/>
                </a:lnTo>
                <a:lnTo>
                  <a:pt x="6927981" y="738345"/>
                </a:lnTo>
                <a:lnTo>
                  <a:pt x="7085509" y="639899"/>
                </a:lnTo>
                <a:cubicBezTo>
                  <a:pt x="7674598" y="1133770"/>
                  <a:pt x="4376356" y="1273235"/>
                  <a:pt x="3314684" y="1338866"/>
                </a:cubicBezTo>
                <a:cubicBezTo>
                  <a:pt x="2395771" y="1335584"/>
                  <a:pt x="1419427" y="1163303"/>
                  <a:pt x="715475" y="1033683"/>
                </a:cubicBezTo>
                <a:cubicBezTo>
                  <a:pt x="-300252" y="858121"/>
                  <a:pt x="152642" y="111571"/>
                  <a:pt x="134592" y="0"/>
                </a:cubicBezTo>
                <a:close/>
              </a:path>
            </a:pathLst>
          </a:custGeom>
          <a:gradFill flip="none" rotWithShape="1">
            <a:gsLst>
              <a:gs pos="0">
                <a:srgbClr val="E5745A"/>
              </a:gs>
              <a:gs pos="100000">
                <a:srgbClr val="FFFFFF"/>
              </a:gs>
              <a:gs pos="5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>
            <a:solidFill>
              <a:srgbClr val="E54F1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solidFill>
                  <a:srgbClr val="E5745A"/>
                </a:solidFill>
              </a:ln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816561" y="63884"/>
            <a:ext cx="297333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El impacto de la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red neuronal </a:t>
            </a:r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sobre nuestro modo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 percibir, de </a:t>
            </a:r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pensar, de sentir, de cuestionar, de actuar es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evidente:</a:t>
            </a:r>
            <a:endParaRPr lang="es-ES" sz="20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4" name="Hexágono 3"/>
          <p:cNvSpPr/>
          <p:nvPr/>
        </p:nvSpPr>
        <p:spPr>
          <a:xfrm>
            <a:off x="5926991" y="364251"/>
            <a:ext cx="2126627" cy="1924214"/>
          </a:xfrm>
          <a:prstGeom prst="hexagon">
            <a:avLst/>
          </a:prstGeom>
          <a:gradFill flip="none" rotWithShape="1">
            <a:gsLst>
              <a:gs pos="0">
                <a:srgbClr val="FFFF00"/>
              </a:gs>
              <a:gs pos="100000">
                <a:srgbClr val="FFFFFF"/>
              </a:gs>
              <a:gs pos="79000">
                <a:srgbClr val="FF0000"/>
              </a:gs>
            </a:gsLst>
            <a:path path="rect">
              <a:fillToRect l="50000" t="50000" r="50000" b="50000"/>
            </a:path>
            <a:tileRect/>
          </a:gradFill>
          <a:ln>
            <a:solidFill>
              <a:srgbClr val="FB070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ángulo 4"/>
          <p:cNvSpPr/>
          <p:nvPr/>
        </p:nvSpPr>
        <p:spPr>
          <a:xfrm>
            <a:off x="6293757" y="776419"/>
            <a:ext cx="1572793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none" spc="0" dirty="0" smtClean="0">
                <a:ln w="12700">
                  <a:solidFill>
                    <a:schemeClr val="bg1"/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76200">
                    <a:schemeClr val="tx1"/>
                  </a:glow>
                </a:effectLst>
                <a:latin typeface="Comic Sans MS"/>
                <a:cs typeface="Comic Sans MS"/>
              </a:rPr>
              <a:t>Perfiles</a:t>
            </a:r>
          </a:p>
          <a:p>
            <a:pPr algn="ctr"/>
            <a:r>
              <a:rPr lang="es-ES_tradnl" sz="2000" b="1" cap="none" spc="0" dirty="0" smtClean="0">
                <a:ln w="12700">
                  <a:solidFill>
                    <a:schemeClr val="bg1"/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76200">
                    <a:schemeClr val="tx1"/>
                  </a:glow>
                </a:effectLst>
                <a:latin typeface="Comic Sans MS"/>
                <a:cs typeface="Comic Sans MS"/>
              </a:rPr>
              <a:t> de desempeño social</a:t>
            </a:r>
            <a:endParaRPr lang="es-ES_tradnl" sz="2000" b="1" cap="none" spc="0" dirty="0">
              <a:ln w="12700">
                <a:solidFill>
                  <a:schemeClr val="bg1"/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glow rad="76200">
                  <a:schemeClr val="tx1"/>
                </a:glow>
              </a:effectLst>
              <a:latin typeface="Comic Sans MS"/>
              <a:cs typeface="Comic Sans MS"/>
            </a:endParaRPr>
          </a:p>
        </p:txBody>
      </p:sp>
      <p:sp>
        <p:nvSpPr>
          <p:cNvPr id="6" name="Rectángulo 5"/>
          <p:cNvSpPr/>
          <p:nvPr/>
        </p:nvSpPr>
        <p:spPr>
          <a:xfrm>
            <a:off x="1594970" y="2268777"/>
            <a:ext cx="5493784" cy="799321"/>
          </a:xfrm>
          <a:prstGeom prst="rect">
            <a:avLst/>
          </a:prstGeom>
        </p:spPr>
        <p:txBody>
          <a:bodyPr wrap="square">
            <a:prstTxWarp prst="textArchDown">
              <a:avLst/>
            </a:prstTxWarp>
            <a:spAutoFit/>
          </a:bodyPr>
          <a:lstStyle/>
          <a:p>
            <a:pPr algn="ctr"/>
            <a:r>
              <a:rPr lang="es-ES" sz="2000" b="1" dirty="0" smtClean="0">
                <a:ln w="9000" cmpd="sng">
                  <a:solidFill>
                    <a:srgbClr val="660066"/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glow rad="25400">
                    <a:schemeClr val="bg1"/>
                  </a:glow>
                </a:effectLst>
                <a:latin typeface="Comic Sans MS"/>
                <a:cs typeface="Comic Sans MS"/>
              </a:rPr>
              <a:t>Esto supone un gran reto para la educación</a:t>
            </a:r>
            <a:endParaRPr lang="es-ES" sz="2000" b="1" dirty="0">
              <a:ln w="9000" cmpd="sng">
                <a:solidFill>
                  <a:srgbClr val="660066"/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glow rad="25400">
                  <a:schemeClr val="bg1"/>
                </a:glow>
              </a:effectLst>
              <a:latin typeface="Comic Sans MS"/>
              <a:cs typeface="Comic Sans MS"/>
            </a:endParaRPr>
          </a:p>
        </p:txBody>
      </p:sp>
      <p:sp>
        <p:nvSpPr>
          <p:cNvPr id="8" name="Rectángulo 7"/>
          <p:cNvSpPr/>
          <p:nvPr/>
        </p:nvSpPr>
        <p:spPr>
          <a:xfrm>
            <a:off x="6293754" y="3068095"/>
            <a:ext cx="261890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Si la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red neuronal </a:t>
            </a:r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transforma la manera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 </a:t>
            </a:r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pensar, de buscar, de preguntar, de obtener respuestas</a:t>
            </a:r>
          </a:p>
        </p:txBody>
      </p:sp>
      <p:sp>
        <p:nvSpPr>
          <p:cNvPr id="9" name="Rectángulo 8"/>
          <p:cNvSpPr/>
          <p:nvPr/>
        </p:nvSpPr>
        <p:spPr>
          <a:xfrm>
            <a:off x="1319303" y="3519990"/>
            <a:ext cx="4474571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" sz="2000" b="1" dirty="0" smtClean="0">
                <a:ln w="9000" cmpd="sng">
                  <a:solidFill>
                    <a:srgbClr val="660066"/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glow rad="25400">
                    <a:schemeClr val="bg1"/>
                  </a:glow>
                </a:effectLst>
                <a:latin typeface="Comic Sans MS"/>
                <a:cs typeface="Comic Sans MS"/>
              </a:rPr>
              <a:t>La EDUCACIÓN tiene como finalidad la formación del ser humano que siente, ama, piensa, se cuestiona, busca respuestas, crea soluciones, resuelve problemas…</a:t>
            </a:r>
            <a:endParaRPr lang="es-ES" sz="2000" b="1" dirty="0">
              <a:ln w="9000" cmpd="sng">
                <a:solidFill>
                  <a:srgbClr val="660066"/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glow rad="25400">
                  <a:schemeClr val="bg1"/>
                </a:glow>
              </a:effectLst>
              <a:latin typeface="Comic Sans MS"/>
              <a:cs typeface="Comic Sans MS"/>
            </a:endParaRPr>
          </a:p>
        </p:txBody>
      </p:sp>
      <p:grpSp>
        <p:nvGrpSpPr>
          <p:cNvPr id="12" name="Agrupar 11"/>
          <p:cNvGrpSpPr/>
          <p:nvPr/>
        </p:nvGrpSpPr>
        <p:grpSpPr>
          <a:xfrm>
            <a:off x="778432" y="5499453"/>
            <a:ext cx="8134222" cy="1358547"/>
            <a:chOff x="778432" y="5499453"/>
            <a:chExt cx="8134222" cy="1358547"/>
          </a:xfrm>
        </p:grpSpPr>
        <p:grpSp>
          <p:nvGrpSpPr>
            <p:cNvPr id="18" name="Agrupar 17"/>
            <p:cNvGrpSpPr/>
            <p:nvPr/>
          </p:nvGrpSpPr>
          <p:grpSpPr>
            <a:xfrm>
              <a:off x="778432" y="5499453"/>
              <a:ext cx="8134222" cy="1125974"/>
              <a:chOff x="689192" y="5528987"/>
              <a:chExt cx="7295509" cy="1125974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11" name="Forma libre 10"/>
              <p:cNvSpPr/>
              <p:nvPr/>
            </p:nvSpPr>
            <p:spPr>
              <a:xfrm>
                <a:off x="689192" y="5843629"/>
                <a:ext cx="7295509" cy="811332"/>
              </a:xfrm>
              <a:custGeom>
                <a:avLst/>
                <a:gdLst>
                  <a:gd name="connsiteX0" fmla="*/ 49228 w 7295509"/>
                  <a:gd name="connsiteY0" fmla="*/ 29534 h 610366"/>
                  <a:gd name="connsiteX1" fmla="*/ 7256127 w 7295509"/>
                  <a:gd name="connsiteY1" fmla="*/ 19689 h 610366"/>
                  <a:gd name="connsiteX2" fmla="*/ 6901690 w 7295509"/>
                  <a:gd name="connsiteY2" fmla="*/ 246115 h 610366"/>
                  <a:gd name="connsiteX3" fmla="*/ 7295509 w 7295509"/>
                  <a:gd name="connsiteY3" fmla="*/ 610366 h 610366"/>
                  <a:gd name="connsiteX4" fmla="*/ 4568308 w 7295509"/>
                  <a:gd name="connsiteY4" fmla="*/ 531609 h 610366"/>
                  <a:gd name="connsiteX5" fmla="*/ 4538772 w 7295509"/>
                  <a:gd name="connsiteY5" fmla="*/ 246115 h 610366"/>
                  <a:gd name="connsiteX6" fmla="*/ 1171614 w 7295509"/>
                  <a:gd name="connsiteY6" fmla="*/ 285494 h 610366"/>
                  <a:gd name="connsiteX7" fmla="*/ 1181459 w 7295509"/>
                  <a:gd name="connsiteY7" fmla="*/ 561143 h 610366"/>
                  <a:gd name="connsiteX8" fmla="*/ 19691 w 7295509"/>
                  <a:gd name="connsiteY8" fmla="*/ 590677 h 610366"/>
                  <a:gd name="connsiteX9" fmla="*/ 511966 w 7295509"/>
                  <a:gd name="connsiteY9" fmla="*/ 315028 h 610366"/>
                  <a:gd name="connsiteX10" fmla="*/ 0 w 7295509"/>
                  <a:gd name="connsiteY10" fmla="*/ 0 h 610366"/>
                  <a:gd name="connsiteX0" fmla="*/ 49228 w 7295509"/>
                  <a:gd name="connsiteY0" fmla="*/ 29534 h 610366"/>
                  <a:gd name="connsiteX1" fmla="*/ 7256127 w 7295509"/>
                  <a:gd name="connsiteY1" fmla="*/ 19689 h 610366"/>
                  <a:gd name="connsiteX2" fmla="*/ 6901690 w 7295509"/>
                  <a:gd name="connsiteY2" fmla="*/ 246115 h 610366"/>
                  <a:gd name="connsiteX3" fmla="*/ 7295509 w 7295509"/>
                  <a:gd name="connsiteY3" fmla="*/ 610366 h 610366"/>
                  <a:gd name="connsiteX4" fmla="*/ 5877758 w 7295509"/>
                  <a:gd name="connsiteY4" fmla="*/ 580832 h 610366"/>
                  <a:gd name="connsiteX5" fmla="*/ 4538772 w 7295509"/>
                  <a:gd name="connsiteY5" fmla="*/ 246115 h 610366"/>
                  <a:gd name="connsiteX6" fmla="*/ 1171614 w 7295509"/>
                  <a:gd name="connsiteY6" fmla="*/ 285494 h 610366"/>
                  <a:gd name="connsiteX7" fmla="*/ 1181459 w 7295509"/>
                  <a:gd name="connsiteY7" fmla="*/ 561143 h 610366"/>
                  <a:gd name="connsiteX8" fmla="*/ 19691 w 7295509"/>
                  <a:gd name="connsiteY8" fmla="*/ 590677 h 610366"/>
                  <a:gd name="connsiteX9" fmla="*/ 511966 w 7295509"/>
                  <a:gd name="connsiteY9" fmla="*/ 315028 h 610366"/>
                  <a:gd name="connsiteX10" fmla="*/ 0 w 7295509"/>
                  <a:gd name="connsiteY10" fmla="*/ 0 h 610366"/>
                  <a:gd name="connsiteX0" fmla="*/ 49228 w 7295509"/>
                  <a:gd name="connsiteY0" fmla="*/ 29534 h 610366"/>
                  <a:gd name="connsiteX1" fmla="*/ 7256127 w 7295509"/>
                  <a:gd name="connsiteY1" fmla="*/ 19689 h 610366"/>
                  <a:gd name="connsiteX2" fmla="*/ 6901690 w 7295509"/>
                  <a:gd name="connsiteY2" fmla="*/ 246115 h 610366"/>
                  <a:gd name="connsiteX3" fmla="*/ 7295509 w 7295509"/>
                  <a:gd name="connsiteY3" fmla="*/ 610366 h 610366"/>
                  <a:gd name="connsiteX4" fmla="*/ 5877758 w 7295509"/>
                  <a:gd name="connsiteY4" fmla="*/ 580832 h 610366"/>
                  <a:gd name="connsiteX5" fmla="*/ 5818685 w 7295509"/>
                  <a:gd name="connsiteY5" fmla="*/ 354405 h 610366"/>
                  <a:gd name="connsiteX6" fmla="*/ 1171614 w 7295509"/>
                  <a:gd name="connsiteY6" fmla="*/ 285494 h 610366"/>
                  <a:gd name="connsiteX7" fmla="*/ 1181459 w 7295509"/>
                  <a:gd name="connsiteY7" fmla="*/ 561143 h 610366"/>
                  <a:gd name="connsiteX8" fmla="*/ 19691 w 7295509"/>
                  <a:gd name="connsiteY8" fmla="*/ 590677 h 610366"/>
                  <a:gd name="connsiteX9" fmla="*/ 511966 w 7295509"/>
                  <a:gd name="connsiteY9" fmla="*/ 315028 h 610366"/>
                  <a:gd name="connsiteX10" fmla="*/ 0 w 7295509"/>
                  <a:gd name="connsiteY10" fmla="*/ 0 h 610366"/>
                  <a:gd name="connsiteX0" fmla="*/ 49228 w 7295509"/>
                  <a:gd name="connsiteY0" fmla="*/ 29534 h 610366"/>
                  <a:gd name="connsiteX1" fmla="*/ 7256127 w 7295509"/>
                  <a:gd name="connsiteY1" fmla="*/ 19689 h 610366"/>
                  <a:gd name="connsiteX2" fmla="*/ 6901690 w 7295509"/>
                  <a:gd name="connsiteY2" fmla="*/ 246115 h 610366"/>
                  <a:gd name="connsiteX3" fmla="*/ 7295509 w 7295509"/>
                  <a:gd name="connsiteY3" fmla="*/ 610366 h 610366"/>
                  <a:gd name="connsiteX4" fmla="*/ 5877758 w 7295509"/>
                  <a:gd name="connsiteY4" fmla="*/ 580832 h 610366"/>
                  <a:gd name="connsiteX5" fmla="*/ 5926985 w 7295509"/>
                  <a:gd name="connsiteY5" fmla="*/ 354405 h 610366"/>
                  <a:gd name="connsiteX6" fmla="*/ 1171614 w 7295509"/>
                  <a:gd name="connsiteY6" fmla="*/ 285494 h 610366"/>
                  <a:gd name="connsiteX7" fmla="*/ 1181459 w 7295509"/>
                  <a:gd name="connsiteY7" fmla="*/ 561143 h 610366"/>
                  <a:gd name="connsiteX8" fmla="*/ 19691 w 7295509"/>
                  <a:gd name="connsiteY8" fmla="*/ 590677 h 610366"/>
                  <a:gd name="connsiteX9" fmla="*/ 511966 w 7295509"/>
                  <a:gd name="connsiteY9" fmla="*/ 315028 h 610366"/>
                  <a:gd name="connsiteX10" fmla="*/ 0 w 7295509"/>
                  <a:gd name="connsiteY10" fmla="*/ 0 h 610366"/>
                  <a:gd name="connsiteX0" fmla="*/ 49228 w 7295509"/>
                  <a:gd name="connsiteY0" fmla="*/ 29534 h 610366"/>
                  <a:gd name="connsiteX1" fmla="*/ 7256127 w 7295509"/>
                  <a:gd name="connsiteY1" fmla="*/ 19689 h 610366"/>
                  <a:gd name="connsiteX2" fmla="*/ 6901690 w 7295509"/>
                  <a:gd name="connsiteY2" fmla="*/ 246115 h 610366"/>
                  <a:gd name="connsiteX3" fmla="*/ 7295509 w 7295509"/>
                  <a:gd name="connsiteY3" fmla="*/ 610366 h 610366"/>
                  <a:gd name="connsiteX4" fmla="*/ 5877758 w 7295509"/>
                  <a:gd name="connsiteY4" fmla="*/ 580832 h 610366"/>
                  <a:gd name="connsiteX5" fmla="*/ 5887603 w 7295509"/>
                  <a:gd name="connsiteY5" fmla="*/ 334715 h 610366"/>
                  <a:gd name="connsiteX6" fmla="*/ 1171614 w 7295509"/>
                  <a:gd name="connsiteY6" fmla="*/ 285494 h 610366"/>
                  <a:gd name="connsiteX7" fmla="*/ 1181459 w 7295509"/>
                  <a:gd name="connsiteY7" fmla="*/ 561143 h 610366"/>
                  <a:gd name="connsiteX8" fmla="*/ 19691 w 7295509"/>
                  <a:gd name="connsiteY8" fmla="*/ 590677 h 610366"/>
                  <a:gd name="connsiteX9" fmla="*/ 511966 w 7295509"/>
                  <a:gd name="connsiteY9" fmla="*/ 315028 h 610366"/>
                  <a:gd name="connsiteX10" fmla="*/ 0 w 7295509"/>
                  <a:gd name="connsiteY10" fmla="*/ 0 h 610366"/>
                  <a:gd name="connsiteX0" fmla="*/ 49228 w 7295509"/>
                  <a:gd name="connsiteY0" fmla="*/ 29534 h 610366"/>
                  <a:gd name="connsiteX1" fmla="*/ 7256127 w 7295509"/>
                  <a:gd name="connsiteY1" fmla="*/ 19689 h 610366"/>
                  <a:gd name="connsiteX2" fmla="*/ 6901690 w 7295509"/>
                  <a:gd name="connsiteY2" fmla="*/ 246115 h 610366"/>
                  <a:gd name="connsiteX3" fmla="*/ 7295509 w 7295509"/>
                  <a:gd name="connsiteY3" fmla="*/ 610366 h 610366"/>
                  <a:gd name="connsiteX4" fmla="*/ 5877758 w 7295509"/>
                  <a:gd name="connsiteY4" fmla="*/ 580832 h 610366"/>
                  <a:gd name="connsiteX5" fmla="*/ 5838375 w 7295509"/>
                  <a:gd name="connsiteY5" fmla="*/ 344559 h 610366"/>
                  <a:gd name="connsiteX6" fmla="*/ 1171614 w 7295509"/>
                  <a:gd name="connsiteY6" fmla="*/ 285494 h 610366"/>
                  <a:gd name="connsiteX7" fmla="*/ 1181459 w 7295509"/>
                  <a:gd name="connsiteY7" fmla="*/ 561143 h 610366"/>
                  <a:gd name="connsiteX8" fmla="*/ 19691 w 7295509"/>
                  <a:gd name="connsiteY8" fmla="*/ 590677 h 610366"/>
                  <a:gd name="connsiteX9" fmla="*/ 511966 w 7295509"/>
                  <a:gd name="connsiteY9" fmla="*/ 315028 h 610366"/>
                  <a:gd name="connsiteX10" fmla="*/ 0 w 7295509"/>
                  <a:gd name="connsiteY10" fmla="*/ 0 h 610366"/>
                  <a:gd name="connsiteX0" fmla="*/ 7256127 w 7295509"/>
                  <a:gd name="connsiteY0" fmla="*/ 19689 h 610366"/>
                  <a:gd name="connsiteX1" fmla="*/ 6901690 w 7295509"/>
                  <a:gd name="connsiteY1" fmla="*/ 246115 h 610366"/>
                  <a:gd name="connsiteX2" fmla="*/ 7295509 w 7295509"/>
                  <a:gd name="connsiteY2" fmla="*/ 610366 h 610366"/>
                  <a:gd name="connsiteX3" fmla="*/ 5877758 w 7295509"/>
                  <a:gd name="connsiteY3" fmla="*/ 580832 h 610366"/>
                  <a:gd name="connsiteX4" fmla="*/ 5838375 w 7295509"/>
                  <a:gd name="connsiteY4" fmla="*/ 344559 h 610366"/>
                  <a:gd name="connsiteX5" fmla="*/ 1171614 w 7295509"/>
                  <a:gd name="connsiteY5" fmla="*/ 285494 h 610366"/>
                  <a:gd name="connsiteX6" fmla="*/ 1181459 w 7295509"/>
                  <a:gd name="connsiteY6" fmla="*/ 561143 h 610366"/>
                  <a:gd name="connsiteX7" fmla="*/ 19691 w 7295509"/>
                  <a:gd name="connsiteY7" fmla="*/ 590677 h 610366"/>
                  <a:gd name="connsiteX8" fmla="*/ 511966 w 7295509"/>
                  <a:gd name="connsiteY8" fmla="*/ 315028 h 610366"/>
                  <a:gd name="connsiteX9" fmla="*/ 0 w 7295509"/>
                  <a:gd name="connsiteY9" fmla="*/ 0 h 610366"/>
                  <a:gd name="connsiteX0" fmla="*/ 7256127 w 7295509"/>
                  <a:gd name="connsiteY0" fmla="*/ 19689 h 610366"/>
                  <a:gd name="connsiteX1" fmla="*/ 6901690 w 7295509"/>
                  <a:gd name="connsiteY1" fmla="*/ 246115 h 610366"/>
                  <a:gd name="connsiteX2" fmla="*/ 7295509 w 7295509"/>
                  <a:gd name="connsiteY2" fmla="*/ 610366 h 610366"/>
                  <a:gd name="connsiteX3" fmla="*/ 5877758 w 7295509"/>
                  <a:gd name="connsiteY3" fmla="*/ 580832 h 610366"/>
                  <a:gd name="connsiteX4" fmla="*/ 5838375 w 7295509"/>
                  <a:gd name="connsiteY4" fmla="*/ 344559 h 610366"/>
                  <a:gd name="connsiteX5" fmla="*/ 1171614 w 7295509"/>
                  <a:gd name="connsiteY5" fmla="*/ 285494 h 610366"/>
                  <a:gd name="connsiteX6" fmla="*/ 1181459 w 7295509"/>
                  <a:gd name="connsiteY6" fmla="*/ 561143 h 610366"/>
                  <a:gd name="connsiteX7" fmla="*/ 19691 w 7295509"/>
                  <a:gd name="connsiteY7" fmla="*/ 590677 h 610366"/>
                  <a:gd name="connsiteX8" fmla="*/ 511966 w 7295509"/>
                  <a:gd name="connsiteY8" fmla="*/ 315028 h 610366"/>
                  <a:gd name="connsiteX9" fmla="*/ 0 w 7295509"/>
                  <a:gd name="connsiteY9" fmla="*/ 0 h 610366"/>
                  <a:gd name="connsiteX10" fmla="*/ 7256127 w 7295509"/>
                  <a:gd name="connsiteY10" fmla="*/ 19689 h 610366"/>
                  <a:gd name="connsiteX0" fmla="*/ 7256127 w 7295509"/>
                  <a:gd name="connsiteY0" fmla="*/ 127010 h 717687"/>
                  <a:gd name="connsiteX1" fmla="*/ 6901690 w 7295509"/>
                  <a:gd name="connsiteY1" fmla="*/ 353436 h 717687"/>
                  <a:gd name="connsiteX2" fmla="*/ 7295509 w 7295509"/>
                  <a:gd name="connsiteY2" fmla="*/ 717687 h 717687"/>
                  <a:gd name="connsiteX3" fmla="*/ 5877758 w 7295509"/>
                  <a:gd name="connsiteY3" fmla="*/ 688153 h 717687"/>
                  <a:gd name="connsiteX4" fmla="*/ 5838375 w 7295509"/>
                  <a:gd name="connsiteY4" fmla="*/ 451880 h 717687"/>
                  <a:gd name="connsiteX5" fmla="*/ 1171614 w 7295509"/>
                  <a:gd name="connsiteY5" fmla="*/ 392815 h 717687"/>
                  <a:gd name="connsiteX6" fmla="*/ 1181459 w 7295509"/>
                  <a:gd name="connsiteY6" fmla="*/ 668464 h 717687"/>
                  <a:gd name="connsiteX7" fmla="*/ 19691 w 7295509"/>
                  <a:gd name="connsiteY7" fmla="*/ 697998 h 717687"/>
                  <a:gd name="connsiteX8" fmla="*/ 511966 w 7295509"/>
                  <a:gd name="connsiteY8" fmla="*/ 422349 h 717687"/>
                  <a:gd name="connsiteX9" fmla="*/ 0 w 7295509"/>
                  <a:gd name="connsiteY9" fmla="*/ 107321 h 717687"/>
                  <a:gd name="connsiteX10" fmla="*/ 7256127 w 7295509"/>
                  <a:gd name="connsiteY10" fmla="*/ 127010 h 717687"/>
                  <a:gd name="connsiteX0" fmla="*/ 7256127 w 7295509"/>
                  <a:gd name="connsiteY0" fmla="*/ 171432 h 762109"/>
                  <a:gd name="connsiteX1" fmla="*/ 6901690 w 7295509"/>
                  <a:gd name="connsiteY1" fmla="*/ 397858 h 762109"/>
                  <a:gd name="connsiteX2" fmla="*/ 7295509 w 7295509"/>
                  <a:gd name="connsiteY2" fmla="*/ 762109 h 762109"/>
                  <a:gd name="connsiteX3" fmla="*/ 5877758 w 7295509"/>
                  <a:gd name="connsiteY3" fmla="*/ 732575 h 762109"/>
                  <a:gd name="connsiteX4" fmla="*/ 5838375 w 7295509"/>
                  <a:gd name="connsiteY4" fmla="*/ 496302 h 762109"/>
                  <a:gd name="connsiteX5" fmla="*/ 1171614 w 7295509"/>
                  <a:gd name="connsiteY5" fmla="*/ 437237 h 762109"/>
                  <a:gd name="connsiteX6" fmla="*/ 1181459 w 7295509"/>
                  <a:gd name="connsiteY6" fmla="*/ 712886 h 762109"/>
                  <a:gd name="connsiteX7" fmla="*/ 19691 w 7295509"/>
                  <a:gd name="connsiteY7" fmla="*/ 742420 h 762109"/>
                  <a:gd name="connsiteX8" fmla="*/ 511966 w 7295509"/>
                  <a:gd name="connsiteY8" fmla="*/ 466771 h 762109"/>
                  <a:gd name="connsiteX9" fmla="*/ 0 w 7295509"/>
                  <a:gd name="connsiteY9" fmla="*/ 151743 h 762109"/>
                  <a:gd name="connsiteX10" fmla="*/ 7256127 w 7295509"/>
                  <a:gd name="connsiteY10" fmla="*/ 171432 h 762109"/>
                  <a:gd name="connsiteX0" fmla="*/ 7256127 w 7295509"/>
                  <a:gd name="connsiteY0" fmla="*/ 171432 h 762109"/>
                  <a:gd name="connsiteX1" fmla="*/ 6901690 w 7295509"/>
                  <a:gd name="connsiteY1" fmla="*/ 397858 h 762109"/>
                  <a:gd name="connsiteX2" fmla="*/ 7295509 w 7295509"/>
                  <a:gd name="connsiteY2" fmla="*/ 762109 h 762109"/>
                  <a:gd name="connsiteX3" fmla="*/ 5877758 w 7295509"/>
                  <a:gd name="connsiteY3" fmla="*/ 732575 h 762109"/>
                  <a:gd name="connsiteX4" fmla="*/ 5838375 w 7295509"/>
                  <a:gd name="connsiteY4" fmla="*/ 496302 h 762109"/>
                  <a:gd name="connsiteX5" fmla="*/ 1171614 w 7295509"/>
                  <a:gd name="connsiteY5" fmla="*/ 437237 h 762109"/>
                  <a:gd name="connsiteX6" fmla="*/ 1210996 w 7295509"/>
                  <a:gd name="connsiteY6" fmla="*/ 673508 h 762109"/>
                  <a:gd name="connsiteX7" fmla="*/ 19691 w 7295509"/>
                  <a:gd name="connsiteY7" fmla="*/ 742420 h 762109"/>
                  <a:gd name="connsiteX8" fmla="*/ 511966 w 7295509"/>
                  <a:gd name="connsiteY8" fmla="*/ 466771 h 762109"/>
                  <a:gd name="connsiteX9" fmla="*/ 0 w 7295509"/>
                  <a:gd name="connsiteY9" fmla="*/ 151743 h 762109"/>
                  <a:gd name="connsiteX10" fmla="*/ 7256127 w 7295509"/>
                  <a:gd name="connsiteY10" fmla="*/ 171432 h 762109"/>
                  <a:gd name="connsiteX0" fmla="*/ 7256127 w 7295509"/>
                  <a:gd name="connsiteY0" fmla="*/ 171432 h 762109"/>
                  <a:gd name="connsiteX1" fmla="*/ 6901690 w 7295509"/>
                  <a:gd name="connsiteY1" fmla="*/ 397858 h 762109"/>
                  <a:gd name="connsiteX2" fmla="*/ 7295509 w 7295509"/>
                  <a:gd name="connsiteY2" fmla="*/ 762109 h 762109"/>
                  <a:gd name="connsiteX3" fmla="*/ 5848221 w 7295509"/>
                  <a:gd name="connsiteY3" fmla="*/ 683352 h 762109"/>
                  <a:gd name="connsiteX4" fmla="*/ 5838375 w 7295509"/>
                  <a:gd name="connsiteY4" fmla="*/ 496302 h 762109"/>
                  <a:gd name="connsiteX5" fmla="*/ 1171614 w 7295509"/>
                  <a:gd name="connsiteY5" fmla="*/ 437237 h 762109"/>
                  <a:gd name="connsiteX6" fmla="*/ 1210996 w 7295509"/>
                  <a:gd name="connsiteY6" fmla="*/ 673508 h 762109"/>
                  <a:gd name="connsiteX7" fmla="*/ 19691 w 7295509"/>
                  <a:gd name="connsiteY7" fmla="*/ 742420 h 762109"/>
                  <a:gd name="connsiteX8" fmla="*/ 511966 w 7295509"/>
                  <a:gd name="connsiteY8" fmla="*/ 466771 h 762109"/>
                  <a:gd name="connsiteX9" fmla="*/ 0 w 7295509"/>
                  <a:gd name="connsiteY9" fmla="*/ 151743 h 762109"/>
                  <a:gd name="connsiteX10" fmla="*/ 7256127 w 7295509"/>
                  <a:gd name="connsiteY10" fmla="*/ 171432 h 762109"/>
                  <a:gd name="connsiteX0" fmla="*/ 7256127 w 7295509"/>
                  <a:gd name="connsiteY0" fmla="*/ 171432 h 811332"/>
                  <a:gd name="connsiteX1" fmla="*/ 6901690 w 7295509"/>
                  <a:gd name="connsiteY1" fmla="*/ 397858 h 811332"/>
                  <a:gd name="connsiteX2" fmla="*/ 7295509 w 7295509"/>
                  <a:gd name="connsiteY2" fmla="*/ 811332 h 811332"/>
                  <a:gd name="connsiteX3" fmla="*/ 5848221 w 7295509"/>
                  <a:gd name="connsiteY3" fmla="*/ 683352 h 811332"/>
                  <a:gd name="connsiteX4" fmla="*/ 5838375 w 7295509"/>
                  <a:gd name="connsiteY4" fmla="*/ 496302 h 811332"/>
                  <a:gd name="connsiteX5" fmla="*/ 1171614 w 7295509"/>
                  <a:gd name="connsiteY5" fmla="*/ 437237 h 811332"/>
                  <a:gd name="connsiteX6" fmla="*/ 1210996 w 7295509"/>
                  <a:gd name="connsiteY6" fmla="*/ 673508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48221 w 7295509"/>
                  <a:gd name="connsiteY3" fmla="*/ 683352 h 811332"/>
                  <a:gd name="connsiteX4" fmla="*/ 5838375 w 7295509"/>
                  <a:gd name="connsiteY4" fmla="*/ 496302 h 811332"/>
                  <a:gd name="connsiteX5" fmla="*/ 1171614 w 7295509"/>
                  <a:gd name="connsiteY5" fmla="*/ 437237 h 811332"/>
                  <a:gd name="connsiteX6" fmla="*/ 1210996 w 7295509"/>
                  <a:gd name="connsiteY6" fmla="*/ 673508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48221 w 7295509"/>
                  <a:gd name="connsiteY3" fmla="*/ 683352 h 811332"/>
                  <a:gd name="connsiteX4" fmla="*/ 5838375 w 7295509"/>
                  <a:gd name="connsiteY4" fmla="*/ 496302 h 811332"/>
                  <a:gd name="connsiteX5" fmla="*/ 1535897 w 7295509"/>
                  <a:gd name="connsiteY5" fmla="*/ 437237 h 811332"/>
                  <a:gd name="connsiteX6" fmla="*/ 1210996 w 7295509"/>
                  <a:gd name="connsiteY6" fmla="*/ 673508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48221 w 7295509"/>
                  <a:gd name="connsiteY3" fmla="*/ 683352 h 811332"/>
                  <a:gd name="connsiteX4" fmla="*/ 5838375 w 7295509"/>
                  <a:gd name="connsiteY4" fmla="*/ 496302 h 811332"/>
                  <a:gd name="connsiteX5" fmla="*/ 1535897 w 7295509"/>
                  <a:gd name="connsiteY5" fmla="*/ 437237 h 811332"/>
                  <a:gd name="connsiteX6" fmla="*/ 1526052 w 7295509"/>
                  <a:gd name="connsiteY6" fmla="*/ 673508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48221 w 7295509"/>
                  <a:gd name="connsiteY3" fmla="*/ 683352 h 811332"/>
                  <a:gd name="connsiteX4" fmla="*/ 5838375 w 7295509"/>
                  <a:gd name="connsiteY4" fmla="*/ 496302 h 811332"/>
                  <a:gd name="connsiteX5" fmla="*/ 1535897 w 7295509"/>
                  <a:gd name="connsiteY5" fmla="*/ 437237 h 811332"/>
                  <a:gd name="connsiteX6" fmla="*/ 1555588 w 7295509"/>
                  <a:gd name="connsiteY6" fmla="*/ 673508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08839 w 7295509"/>
                  <a:gd name="connsiteY3" fmla="*/ 683352 h 811332"/>
                  <a:gd name="connsiteX4" fmla="*/ 5838375 w 7295509"/>
                  <a:gd name="connsiteY4" fmla="*/ 496302 h 811332"/>
                  <a:gd name="connsiteX5" fmla="*/ 1535897 w 7295509"/>
                  <a:gd name="connsiteY5" fmla="*/ 437237 h 811332"/>
                  <a:gd name="connsiteX6" fmla="*/ 1555588 w 7295509"/>
                  <a:gd name="connsiteY6" fmla="*/ 673508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08839 w 7295509"/>
                  <a:gd name="connsiteY3" fmla="*/ 683352 h 811332"/>
                  <a:gd name="connsiteX4" fmla="*/ 5838375 w 7295509"/>
                  <a:gd name="connsiteY4" fmla="*/ 496302 h 811332"/>
                  <a:gd name="connsiteX5" fmla="*/ 2284154 w 7295509"/>
                  <a:gd name="connsiteY5" fmla="*/ 388014 h 811332"/>
                  <a:gd name="connsiteX6" fmla="*/ 1555588 w 7295509"/>
                  <a:gd name="connsiteY6" fmla="*/ 673508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08839 w 7295509"/>
                  <a:gd name="connsiteY3" fmla="*/ 683352 h 811332"/>
                  <a:gd name="connsiteX4" fmla="*/ 5838375 w 7295509"/>
                  <a:gd name="connsiteY4" fmla="*/ 496302 h 811332"/>
                  <a:gd name="connsiteX5" fmla="*/ 2284154 w 7295509"/>
                  <a:gd name="connsiteY5" fmla="*/ 388014 h 811332"/>
                  <a:gd name="connsiteX6" fmla="*/ 2303846 w 7295509"/>
                  <a:gd name="connsiteY6" fmla="*/ 614440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08839 w 7295509"/>
                  <a:gd name="connsiteY3" fmla="*/ 683352 h 811332"/>
                  <a:gd name="connsiteX4" fmla="*/ 5838375 w 7295509"/>
                  <a:gd name="connsiteY4" fmla="*/ 496302 h 811332"/>
                  <a:gd name="connsiteX5" fmla="*/ 2284154 w 7295509"/>
                  <a:gd name="connsiteY5" fmla="*/ 388014 h 811332"/>
                  <a:gd name="connsiteX6" fmla="*/ 2303846 w 7295509"/>
                  <a:gd name="connsiteY6" fmla="*/ 614440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08839 w 7295509"/>
                  <a:gd name="connsiteY3" fmla="*/ 683352 h 811332"/>
                  <a:gd name="connsiteX4" fmla="*/ 5838375 w 7295509"/>
                  <a:gd name="connsiteY4" fmla="*/ 496302 h 811332"/>
                  <a:gd name="connsiteX5" fmla="*/ 2284154 w 7295509"/>
                  <a:gd name="connsiteY5" fmla="*/ 388014 h 811332"/>
                  <a:gd name="connsiteX6" fmla="*/ 2303846 w 7295509"/>
                  <a:gd name="connsiteY6" fmla="*/ 614440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08839 w 7295509"/>
                  <a:gd name="connsiteY3" fmla="*/ 683352 h 811332"/>
                  <a:gd name="connsiteX4" fmla="*/ 5838375 w 7295509"/>
                  <a:gd name="connsiteY4" fmla="*/ 496302 h 811332"/>
                  <a:gd name="connsiteX5" fmla="*/ 2284154 w 7295509"/>
                  <a:gd name="connsiteY5" fmla="*/ 388014 h 811332"/>
                  <a:gd name="connsiteX6" fmla="*/ 2303846 w 7295509"/>
                  <a:gd name="connsiteY6" fmla="*/ 614440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808839 w 7295509"/>
                  <a:gd name="connsiteY3" fmla="*/ 683352 h 811332"/>
                  <a:gd name="connsiteX4" fmla="*/ 5464246 w 7295509"/>
                  <a:gd name="connsiteY4" fmla="*/ 496302 h 811332"/>
                  <a:gd name="connsiteX5" fmla="*/ 2284154 w 7295509"/>
                  <a:gd name="connsiteY5" fmla="*/ 388014 h 811332"/>
                  <a:gd name="connsiteX6" fmla="*/ 2303846 w 7295509"/>
                  <a:gd name="connsiteY6" fmla="*/ 614440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474093 w 7295509"/>
                  <a:gd name="connsiteY3" fmla="*/ 663663 h 811332"/>
                  <a:gd name="connsiteX4" fmla="*/ 5464246 w 7295509"/>
                  <a:gd name="connsiteY4" fmla="*/ 496302 h 811332"/>
                  <a:gd name="connsiteX5" fmla="*/ 2284154 w 7295509"/>
                  <a:gd name="connsiteY5" fmla="*/ 388014 h 811332"/>
                  <a:gd name="connsiteX6" fmla="*/ 2303846 w 7295509"/>
                  <a:gd name="connsiteY6" fmla="*/ 614440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474093 w 7295509"/>
                  <a:gd name="connsiteY3" fmla="*/ 663663 h 811332"/>
                  <a:gd name="connsiteX4" fmla="*/ 5454400 w 7295509"/>
                  <a:gd name="connsiteY4" fmla="*/ 368322 h 811332"/>
                  <a:gd name="connsiteX5" fmla="*/ 2284154 w 7295509"/>
                  <a:gd name="connsiteY5" fmla="*/ 388014 h 811332"/>
                  <a:gd name="connsiteX6" fmla="*/ 2303846 w 7295509"/>
                  <a:gd name="connsiteY6" fmla="*/ 614440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474093 w 7295509"/>
                  <a:gd name="connsiteY3" fmla="*/ 663663 h 811332"/>
                  <a:gd name="connsiteX4" fmla="*/ 5454400 w 7295509"/>
                  <a:gd name="connsiteY4" fmla="*/ 368322 h 811332"/>
                  <a:gd name="connsiteX5" fmla="*/ 2284154 w 7295509"/>
                  <a:gd name="connsiteY5" fmla="*/ 388014 h 811332"/>
                  <a:gd name="connsiteX6" fmla="*/ 2303846 w 7295509"/>
                  <a:gd name="connsiteY6" fmla="*/ 614440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  <a:gd name="connsiteX0" fmla="*/ 7256127 w 7295509"/>
                  <a:gd name="connsiteY0" fmla="*/ 171432 h 811332"/>
                  <a:gd name="connsiteX1" fmla="*/ 6921381 w 7295509"/>
                  <a:gd name="connsiteY1" fmla="*/ 447081 h 811332"/>
                  <a:gd name="connsiteX2" fmla="*/ 7295509 w 7295509"/>
                  <a:gd name="connsiteY2" fmla="*/ 811332 h 811332"/>
                  <a:gd name="connsiteX3" fmla="*/ 5474093 w 7295509"/>
                  <a:gd name="connsiteY3" fmla="*/ 663663 h 811332"/>
                  <a:gd name="connsiteX4" fmla="*/ 5454400 w 7295509"/>
                  <a:gd name="connsiteY4" fmla="*/ 368322 h 811332"/>
                  <a:gd name="connsiteX5" fmla="*/ 2284154 w 7295509"/>
                  <a:gd name="connsiteY5" fmla="*/ 388014 h 811332"/>
                  <a:gd name="connsiteX6" fmla="*/ 2303846 w 7295509"/>
                  <a:gd name="connsiteY6" fmla="*/ 614440 h 811332"/>
                  <a:gd name="connsiteX7" fmla="*/ 19691 w 7295509"/>
                  <a:gd name="connsiteY7" fmla="*/ 742420 h 811332"/>
                  <a:gd name="connsiteX8" fmla="*/ 511966 w 7295509"/>
                  <a:gd name="connsiteY8" fmla="*/ 466771 h 811332"/>
                  <a:gd name="connsiteX9" fmla="*/ 0 w 7295509"/>
                  <a:gd name="connsiteY9" fmla="*/ 151743 h 811332"/>
                  <a:gd name="connsiteX10" fmla="*/ 7256127 w 7295509"/>
                  <a:gd name="connsiteY10" fmla="*/ 171432 h 811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95509" h="811332">
                    <a:moveTo>
                      <a:pt x="7256127" y="171432"/>
                    </a:moveTo>
                    <a:lnTo>
                      <a:pt x="6921381" y="447081"/>
                    </a:lnTo>
                    <a:lnTo>
                      <a:pt x="7295509" y="811332"/>
                    </a:lnTo>
                    <a:lnTo>
                      <a:pt x="5474093" y="663663"/>
                    </a:lnTo>
                    <a:cubicBezTo>
                      <a:pt x="4994945" y="535683"/>
                      <a:pt x="5244363" y="407702"/>
                      <a:pt x="5454400" y="368322"/>
                    </a:cubicBezTo>
                    <a:lnTo>
                      <a:pt x="2284154" y="388014"/>
                    </a:lnTo>
                    <a:cubicBezTo>
                      <a:pt x="2655001" y="424111"/>
                      <a:pt x="2484346" y="598033"/>
                      <a:pt x="2303846" y="614440"/>
                    </a:cubicBezTo>
                    <a:lnTo>
                      <a:pt x="19691" y="742420"/>
                    </a:lnTo>
                    <a:lnTo>
                      <a:pt x="511966" y="466771"/>
                    </a:lnTo>
                    <a:lnTo>
                      <a:pt x="0" y="151743"/>
                    </a:lnTo>
                    <a:cubicBezTo>
                      <a:pt x="2438400" y="-97654"/>
                      <a:pt x="4866954" y="-2489"/>
                      <a:pt x="7256127" y="17143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50000"/>
                    </a:schemeClr>
                  </a:gs>
                  <a:gs pos="100000">
                    <a:prstClr val="white"/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mpd="sng"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3" name="Forma libre 12"/>
              <p:cNvSpPr/>
              <p:nvPr/>
            </p:nvSpPr>
            <p:spPr>
              <a:xfrm>
                <a:off x="1706336" y="6162725"/>
                <a:ext cx="1580561" cy="285494"/>
              </a:xfrm>
              <a:custGeom>
                <a:avLst/>
                <a:gdLst>
                  <a:gd name="connsiteX0" fmla="*/ 19691 w 1624506"/>
                  <a:gd name="connsiteY0" fmla="*/ 0 h 285494"/>
                  <a:gd name="connsiteX1" fmla="*/ 29536 w 1624506"/>
                  <a:gd name="connsiteY1" fmla="*/ 285494 h 285494"/>
                  <a:gd name="connsiteX2" fmla="*/ 1624506 w 1624506"/>
                  <a:gd name="connsiteY2" fmla="*/ 206737 h 285494"/>
                  <a:gd name="connsiteX3" fmla="*/ 1624506 w 1624506"/>
                  <a:gd name="connsiteY3" fmla="*/ 39379 h 285494"/>
                  <a:gd name="connsiteX4" fmla="*/ 0 w 1624506"/>
                  <a:gd name="connsiteY4" fmla="*/ 68913 h 285494"/>
                  <a:gd name="connsiteX0" fmla="*/ 19691 w 1624506"/>
                  <a:gd name="connsiteY0" fmla="*/ 0 h 285494"/>
                  <a:gd name="connsiteX1" fmla="*/ 29536 w 1624506"/>
                  <a:gd name="connsiteY1" fmla="*/ 285494 h 285494"/>
                  <a:gd name="connsiteX2" fmla="*/ 1492749 w 1624506"/>
                  <a:gd name="connsiteY2" fmla="*/ 217148 h 285494"/>
                  <a:gd name="connsiteX3" fmla="*/ 1624506 w 1624506"/>
                  <a:gd name="connsiteY3" fmla="*/ 39379 h 285494"/>
                  <a:gd name="connsiteX4" fmla="*/ 0 w 1624506"/>
                  <a:gd name="connsiteY4" fmla="*/ 68913 h 285494"/>
                  <a:gd name="connsiteX0" fmla="*/ 19691 w 1715723"/>
                  <a:gd name="connsiteY0" fmla="*/ 0 h 285494"/>
                  <a:gd name="connsiteX1" fmla="*/ 29536 w 1715723"/>
                  <a:gd name="connsiteY1" fmla="*/ 285494 h 285494"/>
                  <a:gd name="connsiteX2" fmla="*/ 1492749 w 1715723"/>
                  <a:gd name="connsiteY2" fmla="*/ 217148 h 285494"/>
                  <a:gd name="connsiteX3" fmla="*/ 1715723 w 1715723"/>
                  <a:gd name="connsiteY3" fmla="*/ 39379 h 285494"/>
                  <a:gd name="connsiteX4" fmla="*/ 0 w 1715723"/>
                  <a:gd name="connsiteY4" fmla="*/ 68913 h 285494"/>
                  <a:gd name="connsiteX0" fmla="*/ 19691 w 1715723"/>
                  <a:gd name="connsiteY0" fmla="*/ 0 h 285494"/>
                  <a:gd name="connsiteX1" fmla="*/ 29536 w 1715723"/>
                  <a:gd name="connsiteY1" fmla="*/ 285494 h 285494"/>
                  <a:gd name="connsiteX2" fmla="*/ 1492749 w 1715723"/>
                  <a:gd name="connsiteY2" fmla="*/ 217148 h 285494"/>
                  <a:gd name="connsiteX3" fmla="*/ 1715723 w 1715723"/>
                  <a:gd name="connsiteY3" fmla="*/ 39379 h 285494"/>
                  <a:gd name="connsiteX4" fmla="*/ 0 w 1715723"/>
                  <a:gd name="connsiteY4" fmla="*/ 68913 h 285494"/>
                  <a:gd name="connsiteX0" fmla="*/ 19691 w 1715723"/>
                  <a:gd name="connsiteY0" fmla="*/ 0 h 285494"/>
                  <a:gd name="connsiteX1" fmla="*/ 29536 w 1715723"/>
                  <a:gd name="connsiteY1" fmla="*/ 285494 h 285494"/>
                  <a:gd name="connsiteX2" fmla="*/ 1492749 w 1715723"/>
                  <a:gd name="connsiteY2" fmla="*/ 217148 h 285494"/>
                  <a:gd name="connsiteX3" fmla="*/ 1715723 w 1715723"/>
                  <a:gd name="connsiteY3" fmla="*/ 39379 h 285494"/>
                  <a:gd name="connsiteX4" fmla="*/ 0 w 1715723"/>
                  <a:gd name="connsiteY4" fmla="*/ 68913 h 28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5723" h="285494">
                    <a:moveTo>
                      <a:pt x="19691" y="0"/>
                    </a:moveTo>
                    <a:lnTo>
                      <a:pt x="29536" y="285494"/>
                    </a:lnTo>
                    <a:lnTo>
                      <a:pt x="1492749" y="217148"/>
                    </a:lnTo>
                    <a:cubicBezTo>
                      <a:pt x="1668426" y="220356"/>
                      <a:pt x="1671803" y="181920"/>
                      <a:pt x="1715723" y="39379"/>
                    </a:cubicBezTo>
                    <a:lnTo>
                      <a:pt x="0" y="68913"/>
                    </a:lnTo>
                  </a:path>
                </a:pathLst>
              </a:custGeom>
              <a:grpFill/>
              <a:ln>
                <a:solidFill>
                  <a:schemeClr val="accent3">
                    <a:lumMod val="50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rgbClr val="77933C"/>
                  </a:solidFill>
                </a:endParaRPr>
              </a:p>
            </p:txBody>
          </p:sp>
          <p:sp>
            <p:nvSpPr>
              <p:cNvPr id="14" name="Forma libre 13"/>
              <p:cNvSpPr/>
              <p:nvPr/>
            </p:nvSpPr>
            <p:spPr>
              <a:xfrm flipH="1">
                <a:off x="5926971" y="6167455"/>
                <a:ext cx="1260222" cy="285494"/>
              </a:xfrm>
              <a:custGeom>
                <a:avLst/>
                <a:gdLst>
                  <a:gd name="connsiteX0" fmla="*/ 19691 w 1624506"/>
                  <a:gd name="connsiteY0" fmla="*/ 0 h 285494"/>
                  <a:gd name="connsiteX1" fmla="*/ 29536 w 1624506"/>
                  <a:gd name="connsiteY1" fmla="*/ 285494 h 285494"/>
                  <a:gd name="connsiteX2" fmla="*/ 1624506 w 1624506"/>
                  <a:gd name="connsiteY2" fmla="*/ 206737 h 285494"/>
                  <a:gd name="connsiteX3" fmla="*/ 1624506 w 1624506"/>
                  <a:gd name="connsiteY3" fmla="*/ 39379 h 285494"/>
                  <a:gd name="connsiteX4" fmla="*/ 0 w 1624506"/>
                  <a:gd name="connsiteY4" fmla="*/ 68913 h 28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4506" h="285494">
                    <a:moveTo>
                      <a:pt x="19691" y="0"/>
                    </a:moveTo>
                    <a:lnTo>
                      <a:pt x="29536" y="285494"/>
                    </a:lnTo>
                    <a:lnTo>
                      <a:pt x="1624506" y="206737"/>
                    </a:lnTo>
                    <a:lnTo>
                      <a:pt x="1624506" y="39379"/>
                    </a:lnTo>
                    <a:lnTo>
                      <a:pt x="0" y="68913"/>
                    </a:lnTo>
                  </a:path>
                </a:pathLst>
              </a:custGeom>
              <a:grpFill/>
              <a:ln>
                <a:solidFill>
                  <a:schemeClr val="accent3">
                    <a:lumMod val="50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rgbClr val="77933C"/>
                  </a:solidFill>
                </a:endParaRPr>
              </a:p>
            </p:txBody>
          </p:sp>
          <p:sp>
            <p:nvSpPr>
              <p:cNvPr id="17" name="Forma libre 16"/>
              <p:cNvSpPr/>
              <p:nvPr/>
            </p:nvSpPr>
            <p:spPr>
              <a:xfrm>
                <a:off x="1657595" y="5528987"/>
                <a:ext cx="5529599" cy="919231"/>
              </a:xfrm>
              <a:custGeom>
                <a:avLst/>
                <a:gdLst>
                  <a:gd name="connsiteX0" fmla="*/ 0 w 5424866"/>
                  <a:gd name="connsiteY0" fmla="*/ 39378 h 669433"/>
                  <a:gd name="connsiteX1" fmla="*/ 59073 w 5424866"/>
                  <a:gd name="connsiteY1" fmla="*/ 639899 h 669433"/>
                  <a:gd name="connsiteX2" fmla="*/ 5424866 w 5424866"/>
                  <a:gd name="connsiteY2" fmla="*/ 669433 h 669433"/>
                  <a:gd name="connsiteX3" fmla="*/ 5424866 w 5424866"/>
                  <a:gd name="connsiteY3" fmla="*/ 0 h 669433"/>
                  <a:gd name="connsiteX4" fmla="*/ 0 w 5424866"/>
                  <a:gd name="connsiteY4" fmla="*/ 39378 h 669433"/>
                  <a:gd name="connsiteX0" fmla="*/ 0 w 5424866"/>
                  <a:gd name="connsiteY0" fmla="*/ 39378 h 669433"/>
                  <a:gd name="connsiteX1" fmla="*/ 0 w 5424866"/>
                  <a:gd name="connsiteY1" fmla="*/ 639899 h 669433"/>
                  <a:gd name="connsiteX2" fmla="*/ 5424866 w 5424866"/>
                  <a:gd name="connsiteY2" fmla="*/ 669433 h 669433"/>
                  <a:gd name="connsiteX3" fmla="*/ 5424866 w 5424866"/>
                  <a:gd name="connsiteY3" fmla="*/ 0 h 669433"/>
                  <a:gd name="connsiteX4" fmla="*/ 0 w 5424866"/>
                  <a:gd name="connsiteY4" fmla="*/ 39378 h 669433"/>
                  <a:gd name="connsiteX0" fmla="*/ 0 w 5424866"/>
                  <a:gd name="connsiteY0" fmla="*/ 39378 h 679278"/>
                  <a:gd name="connsiteX1" fmla="*/ 59073 w 5424866"/>
                  <a:gd name="connsiteY1" fmla="*/ 679278 h 679278"/>
                  <a:gd name="connsiteX2" fmla="*/ 5424866 w 5424866"/>
                  <a:gd name="connsiteY2" fmla="*/ 669433 h 679278"/>
                  <a:gd name="connsiteX3" fmla="*/ 5424866 w 5424866"/>
                  <a:gd name="connsiteY3" fmla="*/ 0 h 679278"/>
                  <a:gd name="connsiteX4" fmla="*/ 0 w 5424866"/>
                  <a:gd name="connsiteY4" fmla="*/ 39378 h 679278"/>
                  <a:gd name="connsiteX0" fmla="*/ 0 w 5424866"/>
                  <a:gd name="connsiteY0" fmla="*/ 39378 h 679278"/>
                  <a:gd name="connsiteX1" fmla="*/ 59073 w 5424866"/>
                  <a:gd name="connsiteY1" fmla="*/ 679278 h 679278"/>
                  <a:gd name="connsiteX2" fmla="*/ 5424866 w 5424866"/>
                  <a:gd name="connsiteY2" fmla="*/ 669433 h 679278"/>
                  <a:gd name="connsiteX3" fmla="*/ 5424866 w 5424866"/>
                  <a:gd name="connsiteY3" fmla="*/ 0 h 679278"/>
                  <a:gd name="connsiteX4" fmla="*/ 0 w 5424866"/>
                  <a:gd name="connsiteY4" fmla="*/ 39378 h 679278"/>
                  <a:gd name="connsiteX0" fmla="*/ 0 w 5424866"/>
                  <a:gd name="connsiteY0" fmla="*/ 39378 h 679278"/>
                  <a:gd name="connsiteX1" fmla="*/ 59073 w 5424866"/>
                  <a:gd name="connsiteY1" fmla="*/ 679278 h 679278"/>
                  <a:gd name="connsiteX2" fmla="*/ 5424866 w 5424866"/>
                  <a:gd name="connsiteY2" fmla="*/ 669433 h 679278"/>
                  <a:gd name="connsiteX3" fmla="*/ 5424866 w 5424866"/>
                  <a:gd name="connsiteY3" fmla="*/ 0 h 679278"/>
                  <a:gd name="connsiteX4" fmla="*/ 0 w 5424866"/>
                  <a:gd name="connsiteY4" fmla="*/ 39378 h 679278"/>
                  <a:gd name="connsiteX0" fmla="*/ 0 w 5424866"/>
                  <a:gd name="connsiteY0" fmla="*/ 58606 h 698506"/>
                  <a:gd name="connsiteX1" fmla="*/ 59073 w 5424866"/>
                  <a:gd name="connsiteY1" fmla="*/ 698506 h 698506"/>
                  <a:gd name="connsiteX2" fmla="*/ 5424866 w 5424866"/>
                  <a:gd name="connsiteY2" fmla="*/ 688661 h 698506"/>
                  <a:gd name="connsiteX3" fmla="*/ 5424866 w 5424866"/>
                  <a:gd name="connsiteY3" fmla="*/ 19228 h 698506"/>
                  <a:gd name="connsiteX4" fmla="*/ 0 w 5424866"/>
                  <a:gd name="connsiteY4" fmla="*/ 58606 h 698506"/>
                  <a:gd name="connsiteX0" fmla="*/ 0 w 5375639"/>
                  <a:gd name="connsiteY0" fmla="*/ 58606 h 698506"/>
                  <a:gd name="connsiteX1" fmla="*/ 9846 w 5375639"/>
                  <a:gd name="connsiteY1" fmla="*/ 698506 h 698506"/>
                  <a:gd name="connsiteX2" fmla="*/ 5375639 w 5375639"/>
                  <a:gd name="connsiteY2" fmla="*/ 688661 h 698506"/>
                  <a:gd name="connsiteX3" fmla="*/ 5375639 w 5375639"/>
                  <a:gd name="connsiteY3" fmla="*/ 19228 h 698506"/>
                  <a:gd name="connsiteX4" fmla="*/ 0 w 5375639"/>
                  <a:gd name="connsiteY4" fmla="*/ 58606 h 698506"/>
                  <a:gd name="connsiteX0" fmla="*/ 19690 w 5395329"/>
                  <a:gd name="connsiteY0" fmla="*/ 58606 h 698506"/>
                  <a:gd name="connsiteX1" fmla="*/ 0 w 5395329"/>
                  <a:gd name="connsiteY1" fmla="*/ 698506 h 698506"/>
                  <a:gd name="connsiteX2" fmla="*/ 5395329 w 5395329"/>
                  <a:gd name="connsiteY2" fmla="*/ 688661 h 698506"/>
                  <a:gd name="connsiteX3" fmla="*/ 5395329 w 5395329"/>
                  <a:gd name="connsiteY3" fmla="*/ 19228 h 698506"/>
                  <a:gd name="connsiteX4" fmla="*/ 19690 w 5395329"/>
                  <a:gd name="connsiteY4" fmla="*/ 58606 h 698506"/>
                  <a:gd name="connsiteX0" fmla="*/ 0 w 5415021"/>
                  <a:gd name="connsiteY0" fmla="*/ 58606 h 698506"/>
                  <a:gd name="connsiteX1" fmla="*/ 19692 w 5415021"/>
                  <a:gd name="connsiteY1" fmla="*/ 698506 h 698506"/>
                  <a:gd name="connsiteX2" fmla="*/ 5415021 w 5415021"/>
                  <a:gd name="connsiteY2" fmla="*/ 688661 h 698506"/>
                  <a:gd name="connsiteX3" fmla="*/ 5415021 w 5415021"/>
                  <a:gd name="connsiteY3" fmla="*/ 19228 h 698506"/>
                  <a:gd name="connsiteX4" fmla="*/ 0 w 5415021"/>
                  <a:gd name="connsiteY4" fmla="*/ 58606 h 698506"/>
                  <a:gd name="connsiteX0" fmla="*/ 0 w 5415021"/>
                  <a:gd name="connsiteY0" fmla="*/ 58606 h 688661"/>
                  <a:gd name="connsiteX1" fmla="*/ 39383 w 5415021"/>
                  <a:gd name="connsiteY1" fmla="*/ 688661 h 688661"/>
                  <a:gd name="connsiteX2" fmla="*/ 5415021 w 5415021"/>
                  <a:gd name="connsiteY2" fmla="*/ 688661 h 688661"/>
                  <a:gd name="connsiteX3" fmla="*/ 5415021 w 5415021"/>
                  <a:gd name="connsiteY3" fmla="*/ 19228 h 688661"/>
                  <a:gd name="connsiteX4" fmla="*/ 0 w 5415021"/>
                  <a:gd name="connsiteY4" fmla="*/ 58606 h 688661"/>
                  <a:gd name="connsiteX0" fmla="*/ 0 w 5375639"/>
                  <a:gd name="connsiteY0" fmla="*/ 58606 h 688661"/>
                  <a:gd name="connsiteX1" fmla="*/ 1 w 5375639"/>
                  <a:gd name="connsiteY1" fmla="*/ 688661 h 688661"/>
                  <a:gd name="connsiteX2" fmla="*/ 5375639 w 5375639"/>
                  <a:gd name="connsiteY2" fmla="*/ 688661 h 688661"/>
                  <a:gd name="connsiteX3" fmla="*/ 5375639 w 5375639"/>
                  <a:gd name="connsiteY3" fmla="*/ 19228 h 688661"/>
                  <a:gd name="connsiteX4" fmla="*/ 0 w 5375639"/>
                  <a:gd name="connsiteY4" fmla="*/ 58606 h 688661"/>
                  <a:gd name="connsiteX0" fmla="*/ 0 w 5375639"/>
                  <a:gd name="connsiteY0" fmla="*/ 73248 h 703303"/>
                  <a:gd name="connsiteX1" fmla="*/ 1 w 5375639"/>
                  <a:gd name="connsiteY1" fmla="*/ 703303 h 703303"/>
                  <a:gd name="connsiteX2" fmla="*/ 5375639 w 5375639"/>
                  <a:gd name="connsiteY2" fmla="*/ 703303 h 703303"/>
                  <a:gd name="connsiteX3" fmla="*/ 5375639 w 5375639"/>
                  <a:gd name="connsiteY3" fmla="*/ 33870 h 703303"/>
                  <a:gd name="connsiteX4" fmla="*/ 0 w 5375639"/>
                  <a:gd name="connsiteY4" fmla="*/ 73248 h 703303"/>
                  <a:gd name="connsiteX0" fmla="*/ 0 w 5385485"/>
                  <a:gd name="connsiteY0" fmla="*/ 73248 h 703303"/>
                  <a:gd name="connsiteX1" fmla="*/ 1 w 5385485"/>
                  <a:gd name="connsiteY1" fmla="*/ 703303 h 703303"/>
                  <a:gd name="connsiteX2" fmla="*/ 5375639 w 5385485"/>
                  <a:gd name="connsiteY2" fmla="*/ 703303 h 703303"/>
                  <a:gd name="connsiteX3" fmla="*/ 5385485 w 5385485"/>
                  <a:gd name="connsiteY3" fmla="*/ 33870 h 703303"/>
                  <a:gd name="connsiteX4" fmla="*/ 0 w 5385485"/>
                  <a:gd name="connsiteY4" fmla="*/ 73248 h 703303"/>
                  <a:gd name="connsiteX0" fmla="*/ 0 w 5385485"/>
                  <a:gd name="connsiteY0" fmla="*/ 73248 h 703303"/>
                  <a:gd name="connsiteX1" fmla="*/ 1 w 5385485"/>
                  <a:gd name="connsiteY1" fmla="*/ 703303 h 703303"/>
                  <a:gd name="connsiteX2" fmla="*/ 5385485 w 5385485"/>
                  <a:gd name="connsiteY2" fmla="*/ 703303 h 703303"/>
                  <a:gd name="connsiteX3" fmla="*/ 5385485 w 5385485"/>
                  <a:gd name="connsiteY3" fmla="*/ 33870 h 703303"/>
                  <a:gd name="connsiteX4" fmla="*/ 0 w 5385485"/>
                  <a:gd name="connsiteY4" fmla="*/ 73248 h 703303"/>
                  <a:gd name="connsiteX0" fmla="*/ 0 w 5385485"/>
                  <a:gd name="connsiteY0" fmla="*/ 73248 h 703303"/>
                  <a:gd name="connsiteX1" fmla="*/ 1 w 5385485"/>
                  <a:gd name="connsiteY1" fmla="*/ 703303 h 703303"/>
                  <a:gd name="connsiteX2" fmla="*/ 5385485 w 5385485"/>
                  <a:gd name="connsiteY2" fmla="*/ 703303 h 703303"/>
                  <a:gd name="connsiteX3" fmla="*/ 5385485 w 5385485"/>
                  <a:gd name="connsiteY3" fmla="*/ 33870 h 703303"/>
                  <a:gd name="connsiteX4" fmla="*/ 0 w 5385485"/>
                  <a:gd name="connsiteY4" fmla="*/ 73248 h 703303"/>
                  <a:gd name="connsiteX0" fmla="*/ 0 w 5385485"/>
                  <a:gd name="connsiteY0" fmla="*/ 73248 h 703303"/>
                  <a:gd name="connsiteX1" fmla="*/ 1 w 5385485"/>
                  <a:gd name="connsiteY1" fmla="*/ 703303 h 703303"/>
                  <a:gd name="connsiteX2" fmla="*/ 5385485 w 5385485"/>
                  <a:gd name="connsiteY2" fmla="*/ 703303 h 703303"/>
                  <a:gd name="connsiteX3" fmla="*/ 5385485 w 5385485"/>
                  <a:gd name="connsiteY3" fmla="*/ 33870 h 703303"/>
                  <a:gd name="connsiteX4" fmla="*/ 0 w 5385485"/>
                  <a:gd name="connsiteY4" fmla="*/ 73248 h 703303"/>
                  <a:gd name="connsiteX0" fmla="*/ 0 w 5385485"/>
                  <a:gd name="connsiteY0" fmla="*/ 67189 h 697244"/>
                  <a:gd name="connsiteX1" fmla="*/ 1 w 5385485"/>
                  <a:gd name="connsiteY1" fmla="*/ 697244 h 697244"/>
                  <a:gd name="connsiteX2" fmla="*/ 5385485 w 5385485"/>
                  <a:gd name="connsiteY2" fmla="*/ 697244 h 697244"/>
                  <a:gd name="connsiteX3" fmla="*/ 5385485 w 5385485"/>
                  <a:gd name="connsiteY3" fmla="*/ 37655 h 697244"/>
                  <a:gd name="connsiteX4" fmla="*/ 0 w 5385485"/>
                  <a:gd name="connsiteY4" fmla="*/ 67189 h 697244"/>
                  <a:gd name="connsiteX0" fmla="*/ 0 w 5385485"/>
                  <a:gd name="connsiteY0" fmla="*/ 71294 h 701349"/>
                  <a:gd name="connsiteX1" fmla="*/ 1 w 5385485"/>
                  <a:gd name="connsiteY1" fmla="*/ 701349 h 701349"/>
                  <a:gd name="connsiteX2" fmla="*/ 5385485 w 5385485"/>
                  <a:gd name="connsiteY2" fmla="*/ 701349 h 701349"/>
                  <a:gd name="connsiteX3" fmla="*/ 5385485 w 5385485"/>
                  <a:gd name="connsiteY3" fmla="*/ 41760 h 701349"/>
                  <a:gd name="connsiteX4" fmla="*/ 0 w 5385485"/>
                  <a:gd name="connsiteY4" fmla="*/ 71294 h 701349"/>
                  <a:gd name="connsiteX0" fmla="*/ 0 w 5385485"/>
                  <a:gd name="connsiteY0" fmla="*/ 119212 h 749267"/>
                  <a:gd name="connsiteX1" fmla="*/ 1 w 5385485"/>
                  <a:gd name="connsiteY1" fmla="*/ 749267 h 749267"/>
                  <a:gd name="connsiteX2" fmla="*/ 5385485 w 5385485"/>
                  <a:gd name="connsiteY2" fmla="*/ 749267 h 749267"/>
                  <a:gd name="connsiteX3" fmla="*/ 5385485 w 5385485"/>
                  <a:gd name="connsiteY3" fmla="*/ 89678 h 749267"/>
                  <a:gd name="connsiteX4" fmla="*/ 0 w 5385485"/>
                  <a:gd name="connsiteY4" fmla="*/ 119212 h 749267"/>
                  <a:gd name="connsiteX0" fmla="*/ 0 w 5385485"/>
                  <a:gd name="connsiteY0" fmla="*/ 153912 h 783967"/>
                  <a:gd name="connsiteX1" fmla="*/ 1 w 5385485"/>
                  <a:gd name="connsiteY1" fmla="*/ 783967 h 783967"/>
                  <a:gd name="connsiteX2" fmla="*/ 5385485 w 5385485"/>
                  <a:gd name="connsiteY2" fmla="*/ 783967 h 783967"/>
                  <a:gd name="connsiteX3" fmla="*/ 5385485 w 5385485"/>
                  <a:gd name="connsiteY3" fmla="*/ 124378 h 783967"/>
                  <a:gd name="connsiteX4" fmla="*/ 0 w 5385485"/>
                  <a:gd name="connsiteY4" fmla="*/ 153912 h 783967"/>
                  <a:gd name="connsiteX0" fmla="*/ 91796 w 5477281"/>
                  <a:gd name="connsiteY0" fmla="*/ 153912 h 786199"/>
                  <a:gd name="connsiteX1" fmla="*/ 91797 w 5477281"/>
                  <a:gd name="connsiteY1" fmla="*/ 783967 h 786199"/>
                  <a:gd name="connsiteX2" fmla="*/ 5477281 w 5477281"/>
                  <a:gd name="connsiteY2" fmla="*/ 783967 h 786199"/>
                  <a:gd name="connsiteX3" fmla="*/ 5477281 w 5477281"/>
                  <a:gd name="connsiteY3" fmla="*/ 124378 h 786199"/>
                  <a:gd name="connsiteX4" fmla="*/ 91796 w 5477281"/>
                  <a:gd name="connsiteY4" fmla="*/ 153912 h 786199"/>
                  <a:gd name="connsiteX0" fmla="*/ 91796 w 5477281"/>
                  <a:gd name="connsiteY0" fmla="*/ 153912 h 786199"/>
                  <a:gd name="connsiteX1" fmla="*/ 91797 w 5477281"/>
                  <a:gd name="connsiteY1" fmla="*/ 783967 h 786199"/>
                  <a:gd name="connsiteX2" fmla="*/ 5477281 w 5477281"/>
                  <a:gd name="connsiteY2" fmla="*/ 783967 h 786199"/>
                  <a:gd name="connsiteX3" fmla="*/ 5477281 w 5477281"/>
                  <a:gd name="connsiteY3" fmla="*/ 124378 h 786199"/>
                  <a:gd name="connsiteX4" fmla="*/ 91796 w 5477281"/>
                  <a:gd name="connsiteY4" fmla="*/ 153912 h 786199"/>
                  <a:gd name="connsiteX0" fmla="*/ 386710 w 5790600"/>
                  <a:gd name="connsiteY0" fmla="*/ 149384 h 807313"/>
                  <a:gd name="connsiteX1" fmla="*/ 405116 w 5790600"/>
                  <a:gd name="connsiteY1" fmla="*/ 788368 h 807313"/>
                  <a:gd name="connsiteX2" fmla="*/ 5790600 w 5790600"/>
                  <a:gd name="connsiteY2" fmla="*/ 788368 h 807313"/>
                  <a:gd name="connsiteX3" fmla="*/ 5790600 w 5790600"/>
                  <a:gd name="connsiteY3" fmla="*/ 128779 h 807313"/>
                  <a:gd name="connsiteX4" fmla="*/ 386710 w 5790600"/>
                  <a:gd name="connsiteY4" fmla="*/ 149384 h 807313"/>
                  <a:gd name="connsiteX0" fmla="*/ 0 w 5403890"/>
                  <a:gd name="connsiteY0" fmla="*/ 149384 h 807313"/>
                  <a:gd name="connsiteX1" fmla="*/ 18406 w 5403890"/>
                  <a:gd name="connsiteY1" fmla="*/ 788368 h 807313"/>
                  <a:gd name="connsiteX2" fmla="*/ 5403890 w 5403890"/>
                  <a:gd name="connsiteY2" fmla="*/ 788368 h 807313"/>
                  <a:gd name="connsiteX3" fmla="*/ 5403890 w 5403890"/>
                  <a:gd name="connsiteY3" fmla="*/ 128779 h 807313"/>
                  <a:gd name="connsiteX4" fmla="*/ 0 w 5403890"/>
                  <a:gd name="connsiteY4" fmla="*/ 149384 h 807313"/>
                  <a:gd name="connsiteX0" fmla="*/ 351603 w 5801504"/>
                  <a:gd name="connsiteY0" fmla="*/ 149384 h 807313"/>
                  <a:gd name="connsiteX1" fmla="*/ 416020 w 5801504"/>
                  <a:gd name="connsiteY1" fmla="*/ 788368 h 807313"/>
                  <a:gd name="connsiteX2" fmla="*/ 5801504 w 5801504"/>
                  <a:gd name="connsiteY2" fmla="*/ 788368 h 807313"/>
                  <a:gd name="connsiteX3" fmla="*/ 5801504 w 5801504"/>
                  <a:gd name="connsiteY3" fmla="*/ 128779 h 807313"/>
                  <a:gd name="connsiteX4" fmla="*/ 351603 w 5801504"/>
                  <a:gd name="connsiteY4" fmla="*/ 149384 h 807313"/>
                  <a:gd name="connsiteX0" fmla="*/ 0 w 5449901"/>
                  <a:gd name="connsiteY0" fmla="*/ 149384 h 807313"/>
                  <a:gd name="connsiteX1" fmla="*/ 64417 w 5449901"/>
                  <a:gd name="connsiteY1" fmla="*/ 788368 h 807313"/>
                  <a:gd name="connsiteX2" fmla="*/ 5449901 w 5449901"/>
                  <a:gd name="connsiteY2" fmla="*/ 788368 h 807313"/>
                  <a:gd name="connsiteX3" fmla="*/ 5449901 w 5449901"/>
                  <a:gd name="connsiteY3" fmla="*/ 128779 h 807313"/>
                  <a:gd name="connsiteX4" fmla="*/ 0 w 5449901"/>
                  <a:gd name="connsiteY4" fmla="*/ 149384 h 807313"/>
                  <a:gd name="connsiteX0" fmla="*/ 43674 w 5493575"/>
                  <a:gd name="connsiteY0" fmla="*/ 149384 h 789744"/>
                  <a:gd name="connsiteX1" fmla="*/ 108091 w 5493575"/>
                  <a:gd name="connsiteY1" fmla="*/ 788368 h 789744"/>
                  <a:gd name="connsiteX2" fmla="*/ 5493575 w 5493575"/>
                  <a:gd name="connsiteY2" fmla="*/ 788368 h 789744"/>
                  <a:gd name="connsiteX3" fmla="*/ 5493575 w 5493575"/>
                  <a:gd name="connsiteY3" fmla="*/ 128779 h 789744"/>
                  <a:gd name="connsiteX4" fmla="*/ 43674 w 5493575"/>
                  <a:gd name="connsiteY4" fmla="*/ 149384 h 789744"/>
                  <a:gd name="connsiteX0" fmla="*/ 0 w 5449901"/>
                  <a:gd name="connsiteY0" fmla="*/ 149384 h 1156604"/>
                  <a:gd name="connsiteX1" fmla="*/ 64417 w 5449901"/>
                  <a:gd name="connsiteY1" fmla="*/ 788368 h 1156604"/>
                  <a:gd name="connsiteX2" fmla="*/ 5449901 w 5449901"/>
                  <a:gd name="connsiteY2" fmla="*/ 788368 h 1156604"/>
                  <a:gd name="connsiteX3" fmla="*/ 5449901 w 5449901"/>
                  <a:gd name="connsiteY3" fmla="*/ 128779 h 1156604"/>
                  <a:gd name="connsiteX4" fmla="*/ 0 w 5449901"/>
                  <a:gd name="connsiteY4" fmla="*/ 149384 h 1156604"/>
                  <a:gd name="connsiteX0" fmla="*/ 0 w 5449901"/>
                  <a:gd name="connsiteY0" fmla="*/ 149384 h 1156604"/>
                  <a:gd name="connsiteX1" fmla="*/ 64417 w 5449901"/>
                  <a:gd name="connsiteY1" fmla="*/ 788368 h 1156604"/>
                  <a:gd name="connsiteX2" fmla="*/ 5449901 w 5449901"/>
                  <a:gd name="connsiteY2" fmla="*/ 788368 h 1156604"/>
                  <a:gd name="connsiteX3" fmla="*/ 5449901 w 5449901"/>
                  <a:gd name="connsiteY3" fmla="*/ 128779 h 1156604"/>
                  <a:gd name="connsiteX4" fmla="*/ 0 w 5449901"/>
                  <a:gd name="connsiteY4" fmla="*/ 149384 h 1156604"/>
                  <a:gd name="connsiteX0" fmla="*/ 0 w 5449901"/>
                  <a:gd name="connsiteY0" fmla="*/ 149384 h 788368"/>
                  <a:gd name="connsiteX1" fmla="*/ 64417 w 5449901"/>
                  <a:gd name="connsiteY1" fmla="*/ 788368 h 788368"/>
                  <a:gd name="connsiteX2" fmla="*/ 5449901 w 5449901"/>
                  <a:gd name="connsiteY2" fmla="*/ 788368 h 788368"/>
                  <a:gd name="connsiteX3" fmla="*/ 5449901 w 5449901"/>
                  <a:gd name="connsiteY3" fmla="*/ 128779 h 788368"/>
                  <a:gd name="connsiteX4" fmla="*/ 0 w 5449901"/>
                  <a:gd name="connsiteY4" fmla="*/ 149384 h 788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901" h="788368">
                    <a:moveTo>
                      <a:pt x="0" y="149384"/>
                    </a:moveTo>
                    <a:lnTo>
                      <a:pt x="64417" y="788368"/>
                    </a:lnTo>
                    <a:cubicBezTo>
                      <a:pt x="1499373" y="636656"/>
                      <a:pt x="3819670" y="504788"/>
                      <a:pt x="5449901" y="788368"/>
                    </a:cubicBezTo>
                    <a:lnTo>
                      <a:pt x="5449901" y="128779"/>
                    </a:lnTo>
                    <a:cubicBezTo>
                      <a:pt x="3660660" y="-35066"/>
                      <a:pt x="1690787" y="-57655"/>
                      <a:pt x="0" y="14938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50000"/>
                    </a:schemeClr>
                  </a:gs>
                  <a:gs pos="100000">
                    <a:prstClr val="white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rgbClr val="4F6228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sp>
          <p:nvSpPr>
            <p:cNvPr id="2" name="Rectángulo 1"/>
            <p:cNvSpPr/>
            <p:nvPr/>
          </p:nvSpPr>
          <p:spPr>
            <a:xfrm>
              <a:off x="1912510" y="6022383"/>
              <a:ext cx="5935514" cy="835617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11218595"/>
                </a:avLst>
              </a:prstTxWarp>
              <a:spAutoFit/>
            </a:bodyPr>
            <a:lstStyle/>
            <a:p>
              <a:pPr algn="ctr"/>
              <a:r>
                <a:rPr lang="es-ES_tradnl" sz="2000" b="1" dirty="0" smtClean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glow rad="25400">
                      <a:schemeClr val="accent6">
                        <a:lumMod val="75000"/>
                      </a:schemeClr>
                    </a:glow>
                  </a:effectLst>
                  <a:latin typeface="Comic Sans MS"/>
                  <a:cs typeface="Comic Sans MS"/>
                </a:rPr>
                <a:t>Cómo hacer </a:t>
              </a:r>
              <a:r>
                <a:rPr lang="es-ES_tradnl" sz="2000" b="1" dirty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glow rad="25400">
                      <a:schemeClr val="accent6">
                        <a:lumMod val="75000"/>
                      </a:schemeClr>
                    </a:glow>
                  </a:effectLst>
                  <a:latin typeface="Comic Sans MS"/>
                  <a:cs typeface="Comic Sans MS"/>
                </a:rPr>
                <a:t>espacios</a:t>
              </a:r>
              <a:r>
                <a:rPr lang="es-ES_tradnl" sz="2000" b="1" cap="none" spc="0" dirty="0" smtClean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glow rad="25400">
                      <a:schemeClr val="accent6">
                        <a:lumMod val="75000"/>
                      </a:schemeClr>
                    </a:glow>
                  </a:effectLst>
                  <a:latin typeface="Comic Sans MS"/>
                  <a:cs typeface="Comic Sans MS"/>
                </a:rPr>
                <a:t> educativos </a:t>
              </a:r>
            </a:p>
            <a:p>
              <a:pPr algn="ctr"/>
              <a:r>
                <a:rPr lang="es-ES_tradnl" sz="2000" b="1" cap="none" spc="0" dirty="0" smtClean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glow rad="25400">
                      <a:schemeClr val="accent6">
                        <a:lumMod val="75000"/>
                      </a:schemeClr>
                    </a:glow>
                  </a:effectLst>
                  <a:latin typeface="Comic Sans MS"/>
                  <a:cs typeface="Comic Sans MS"/>
                </a:rPr>
                <a:t>que favorezcan la red neuronal</a:t>
              </a:r>
              <a:endParaRPr lang="es-ES_tradnl" sz="2000" b="1" cap="none" spc="0" dirty="0">
                <a:ln w="12700">
                  <a:solidFill>
                    <a:srgbClr val="000000"/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25400">
                    <a:schemeClr val="accent6">
                      <a:lumMod val="75000"/>
                    </a:schemeClr>
                  </a:glo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0" name="CuadroTexto 9"/>
            <p:cNvSpPr txBox="1"/>
            <p:nvPr/>
          </p:nvSpPr>
          <p:spPr>
            <a:xfrm rot="20402936">
              <a:off x="2618103" y="5586063"/>
              <a:ext cx="343535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2200" b="1" dirty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glow rad="25400">
                      <a:schemeClr val="accent6">
                        <a:lumMod val="75000"/>
                      </a:schemeClr>
                    </a:glow>
                  </a:effectLst>
                  <a:latin typeface="Comic Sans MS"/>
                  <a:cs typeface="Comic Sans MS"/>
                </a:rPr>
                <a:t>¿</a:t>
              </a:r>
            </a:p>
          </p:txBody>
        </p:sp>
        <p:sp>
          <p:nvSpPr>
            <p:cNvPr id="19" name="CuadroTexto 18"/>
            <p:cNvSpPr txBox="1"/>
            <p:nvPr/>
          </p:nvSpPr>
          <p:spPr>
            <a:xfrm rot="521570">
              <a:off x="6800235" y="5870653"/>
              <a:ext cx="343535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ES" sz="2200" b="1" dirty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glow rad="25400">
                      <a:schemeClr val="accent6">
                        <a:lumMod val="75000"/>
                      </a:schemeClr>
                    </a:glow>
                  </a:effectLst>
                  <a:latin typeface="Comic Sans MS"/>
                  <a:cs typeface="Comic Sans MS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35588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3" grpId="0"/>
      <p:bldP spid="4" grpId="0" animBg="1"/>
      <p:bldP spid="5" grpId="0"/>
      <p:bldP spid="6" grpId="0"/>
      <p:bldP spid="8" grpId="0"/>
      <p:bldP spid="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/>
        </p:nvSpPr>
        <p:spPr>
          <a:xfrm>
            <a:off x="1362861" y="254752"/>
            <a:ext cx="6613284" cy="43088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200" b="1" dirty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L</a:t>
            </a:r>
            <a:r>
              <a:rPr lang="es-ES_tradnl" sz="22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a Postmodernidad en la Escuela del Siglo XXI</a:t>
            </a:r>
            <a:endParaRPr lang="es-ES_tradnl" sz="2200" b="1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632754" y="718302"/>
            <a:ext cx="8327327" cy="378565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NO vivir del pasado, ni prolongar el pasado en el presente.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Superar los miedos al cambio.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Relativizar reglamentos, normas, exigencias, fallas, tiempos…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Flexibilizar diseños sin dejarse atrapar por  la administración, los </a:t>
            </a:r>
            <a:r>
              <a:rPr lang="es-ES_tradnl" sz="2000" b="1" dirty="0" err="1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currícula</a:t>
            </a: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, los contenidos, las novedades tecnológicas…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Abrirse a nuevas “relaciones”.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Vencer los dogmatismos.</a:t>
            </a:r>
          </a:p>
          <a:p>
            <a:pPr marL="182563" indent="-182563">
              <a:spcAft>
                <a:spcPts val="6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Aprender </a:t>
            </a:r>
            <a:r>
              <a:rPr lang="es-ES_tradnl" sz="2000" b="1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a </a:t>
            </a: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cuestionarse: </a:t>
            </a:r>
            <a:r>
              <a:rPr lang="es-ES_tradnl" sz="2000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“</a:t>
            </a:r>
            <a:r>
              <a:rPr lang="el-GR" sz="2000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παντα</a:t>
            </a:r>
            <a:r>
              <a:rPr lang="es-ES_tradnl" sz="2000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 </a:t>
            </a:r>
            <a:r>
              <a:rPr lang="el-GR" sz="2000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δε</a:t>
            </a:r>
            <a:r>
              <a:rPr lang="es-ES_tradnl" sz="2000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 </a:t>
            </a:r>
            <a:r>
              <a:rPr lang="el-GR" sz="2000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δοκιμαζετε</a:t>
            </a:r>
            <a:r>
              <a:rPr lang="es-ES_tradnl" sz="2000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 </a:t>
            </a:r>
            <a:r>
              <a:rPr lang="es-ES" sz="2000" dirty="0" err="1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το</a:t>
            </a:r>
            <a:r>
              <a:rPr lang="es-ES" sz="2000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 </a:t>
            </a:r>
            <a:r>
              <a:rPr lang="es-ES" sz="2000" dirty="0" err="1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κ</a:t>
            </a:r>
            <a:r>
              <a:rPr lang="es-ES" sz="2000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α</a:t>
            </a:r>
            <a:r>
              <a:rPr lang="es-ES" sz="2000" dirty="0" err="1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λον</a:t>
            </a:r>
            <a:r>
              <a:rPr lang="es-ES" sz="2000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 </a:t>
            </a:r>
            <a:r>
              <a:rPr lang="es-ES" sz="2000" dirty="0" err="1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κ</a:t>
            </a:r>
            <a:r>
              <a:rPr lang="es-ES" sz="2000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α</a:t>
            </a:r>
            <a:r>
              <a:rPr lang="es-ES" sz="2000" dirty="0" err="1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τεχετε</a:t>
            </a:r>
            <a:r>
              <a:rPr lang="es-ES" sz="2000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”</a:t>
            </a:r>
          </a:p>
          <a:p>
            <a:pPr marL="182563" indent="-182563">
              <a:spcAft>
                <a:spcPts val="600"/>
              </a:spcAft>
              <a:buFont typeface="Arial"/>
              <a:buChar char="•"/>
            </a:pPr>
            <a:r>
              <a:rPr lang="es-ES" sz="2000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Preguntarse una y otra vez ¿PARA QUÉ?</a:t>
            </a:r>
            <a:endParaRPr lang="es-ES" sz="2000" dirty="0" smtClean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  <a:p>
            <a:pPr marL="182563" indent="-182563">
              <a:spcAft>
                <a:spcPts val="600"/>
              </a:spcAft>
              <a:buFont typeface="Arial"/>
              <a:buChar char="•"/>
            </a:pPr>
            <a:r>
              <a:rPr lang="es-ES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Estar preparados para la “post postmodernidad”.	</a:t>
            </a:r>
            <a:endParaRPr lang="es-ES_tradnl" sz="2000" b="1" dirty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4" name="Rectángulo 3"/>
          <p:cNvSpPr/>
          <p:nvPr/>
        </p:nvSpPr>
        <p:spPr>
          <a:xfrm>
            <a:off x="551774" y="4388322"/>
            <a:ext cx="1269573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000" b="1" dirty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¿CÓMO</a:t>
            </a:r>
            <a:r>
              <a:rPr lang="es-ES_tradnl" sz="20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?</a:t>
            </a:r>
            <a:endParaRPr lang="es-ES_tradnl" sz="2000" b="1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5" name="Rectángulo 4"/>
          <p:cNvSpPr/>
          <p:nvPr/>
        </p:nvSpPr>
        <p:spPr>
          <a:xfrm>
            <a:off x="632753" y="4803272"/>
            <a:ext cx="8511253" cy="1785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>
              <a:spcAft>
                <a:spcPts val="600"/>
              </a:spcAft>
              <a:buFont typeface="Arial"/>
              <a:buChar char="•"/>
            </a:pPr>
            <a:r>
              <a:rPr lang="es-ES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Creando participativamente el futuro de los espacios que educan.</a:t>
            </a:r>
          </a:p>
          <a:p>
            <a:pPr marL="182563" indent="-182563">
              <a:spcAft>
                <a:spcPts val="600"/>
              </a:spcAft>
              <a:buFont typeface="Arial"/>
              <a:buChar char="•"/>
            </a:pPr>
            <a:r>
              <a:rPr lang="es-ES" sz="2000" b="1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Evitando copiar diseños arquitectónicos que no obedecen a nuestra CULTURA GLOCAL</a:t>
            </a:r>
            <a:r>
              <a:rPr lang="es-ES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.</a:t>
            </a:r>
          </a:p>
          <a:p>
            <a:pPr marL="182563" indent="-182563">
              <a:spcAft>
                <a:spcPts val="600"/>
              </a:spcAft>
              <a:buFont typeface="Arial"/>
              <a:buChar char="•"/>
            </a:pPr>
            <a:r>
              <a:rPr lang="es-ES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Superando la embestida de una tecnología –solamente instrumental- que siempre es efímera.</a:t>
            </a:r>
            <a:endParaRPr lang="es-ES" sz="2000" b="1" dirty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3886846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Agrupar 5"/>
          <p:cNvGrpSpPr/>
          <p:nvPr/>
        </p:nvGrpSpPr>
        <p:grpSpPr>
          <a:xfrm>
            <a:off x="5738644" y="409145"/>
            <a:ext cx="3292664" cy="3238642"/>
            <a:chOff x="5738644" y="409145"/>
            <a:chExt cx="3292664" cy="3238642"/>
          </a:xfrm>
        </p:grpSpPr>
        <p:sp>
          <p:nvSpPr>
            <p:cNvPr id="3" name="Rectángulo 2"/>
            <p:cNvSpPr/>
            <p:nvPr/>
          </p:nvSpPr>
          <p:spPr>
            <a:xfrm>
              <a:off x="6572172" y="409145"/>
              <a:ext cx="1756085" cy="461665"/>
            </a:xfrm>
            <a:prstGeom prst="rect">
              <a:avLst/>
            </a:prstGeom>
          </p:spPr>
          <p:txBody>
            <a:bodyPr wrap="none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pPr algn="r"/>
              <a:r>
                <a:rPr lang="es-ES" sz="1200" dirty="0">
                  <a:ln w="11430">
                    <a:noFill/>
                  </a:ln>
                  <a:gradFill>
                    <a:gsLst>
                      <a:gs pos="0">
                        <a:schemeClr val="accent2">
                          <a:tint val="70000"/>
                          <a:satMod val="245000"/>
                        </a:schemeClr>
                      </a:gs>
                      <a:gs pos="75000">
                        <a:schemeClr val="accent2">
                          <a:tint val="90000"/>
                          <a:shade val="60000"/>
                          <a:satMod val="240000"/>
                        </a:schemeClr>
                      </a:gs>
                      <a:gs pos="100000">
                        <a:schemeClr val="accent2">
                          <a:tint val="100000"/>
                          <a:shade val="50000"/>
                          <a:satMod val="24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El perro del </a:t>
              </a:r>
              <a:r>
                <a:rPr lang="es-ES" sz="1200" dirty="0" smtClean="0">
                  <a:ln w="11430">
                    <a:noFill/>
                  </a:ln>
                  <a:gradFill>
                    <a:gsLst>
                      <a:gs pos="0">
                        <a:schemeClr val="accent2">
                          <a:tint val="70000"/>
                          <a:satMod val="245000"/>
                        </a:schemeClr>
                      </a:gs>
                      <a:gs pos="75000">
                        <a:schemeClr val="accent2">
                          <a:tint val="90000"/>
                          <a:shade val="60000"/>
                          <a:satMod val="240000"/>
                        </a:schemeClr>
                      </a:gs>
                      <a:gs pos="100000">
                        <a:schemeClr val="accent2">
                          <a:tint val="100000"/>
                          <a:shade val="50000"/>
                          <a:satMod val="24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hortelano </a:t>
              </a:r>
            </a:p>
            <a:p>
              <a:pPr algn="r"/>
              <a:r>
                <a:rPr lang="es-ES" sz="1200" dirty="0" smtClean="0">
                  <a:ln w="11430">
                    <a:noFill/>
                  </a:ln>
                  <a:gradFill>
                    <a:gsLst>
                      <a:gs pos="0">
                        <a:schemeClr val="accent2">
                          <a:tint val="70000"/>
                          <a:satMod val="245000"/>
                        </a:schemeClr>
                      </a:gs>
                      <a:gs pos="75000">
                        <a:schemeClr val="accent2">
                          <a:tint val="90000"/>
                          <a:shade val="60000"/>
                          <a:satMod val="240000"/>
                        </a:schemeClr>
                      </a:gs>
                      <a:gs pos="100000">
                        <a:schemeClr val="accent2">
                          <a:tint val="100000"/>
                          <a:shade val="50000"/>
                          <a:satMod val="24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(1er acto.)</a:t>
              </a:r>
              <a:endParaRPr lang="es-ES" sz="1200" dirty="0">
                <a:ln w="11430">
                  <a:noFill/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endParaRPr>
            </a:p>
          </p:txBody>
        </p:sp>
        <p:sp>
          <p:nvSpPr>
            <p:cNvPr id="4" name="Rectángulo 3"/>
            <p:cNvSpPr/>
            <p:nvPr/>
          </p:nvSpPr>
          <p:spPr>
            <a:xfrm>
              <a:off x="5738644" y="662354"/>
              <a:ext cx="3292664" cy="276998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2"/>
              <a:r>
                <a:rPr lang="es-ES_tradnl" sz="1200" b="1" dirty="0" smtClean="0">
                  <a:ln w="11430">
                    <a:noFill/>
                  </a:ln>
                  <a:gradFill>
                    <a:gsLst>
                      <a:gs pos="0">
                        <a:schemeClr val="accent2">
                          <a:tint val="70000"/>
                          <a:satMod val="245000"/>
                        </a:schemeClr>
                      </a:gs>
                      <a:gs pos="75000">
                        <a:schemeClr val="accent2">
                          <a:tint val="90000"/>
                          <a:shade val="60000"/>
                          <a:satMod val="240000"/>
                        </a:schemeClr>
                      </a:gs>
                      <a:gs pos="100000">
                        <a:schemeClr val="accent2">
                          <a:tint val="100000"/>
                          <a:shade val="50000"/>
                          <a:satMod val="24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TRISTÁN</a:t>
              </a:r>
              <a:endParaRPr lang="es-ES_tradnl" sz="1200" dirty="0">
                <a:ln w="11430">
                  <a:noFill/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endParaRPr>
            </a:p>
            <a:p>
              <a:pPr marL="0" lvl="2"/>
              <a:r>
                <a:rPr lang="es-ES_tradnl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   …</a:t>
              </a:r>
            </a:p>
            <a:p>
              <a:pPr marL="0" lvl="2" algn="ctr"/>
              <a:r>
                <a:rPr lang="es-ES_tradnl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No </a:t>
              </a:r>
              <a:r>
                <a:rPr lang="es-ES_tradnl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la imagines vestida</a:t>
              </a:r>
            </a:p>
            <a:p>
              <a:pPr lvl="0" algn="ctr"/>
              <a:r>
                <a:rPr lang="es-ES_tradnl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con </a:t>
              </a:r>
              <a:r>
                <a:rPr lang="es-ES_tradnl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tan linda proporción                   </a:t>
              </a:r>
            </a:p>
            <a:p>
              <a:pPr lvl="0" algn="ctr"/>
              <a:r>
                <a:rPr lang="es-ES_tradnl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de </a:t>
              </a:r>
              <a:r>
                <a:rPr lang="es-ES_tradnl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cintura, en el balcón</a:t>
              </a:r>
            </a:p>
            <a:p>
              <a:pPr lvl="0" algn="ctr"/>
              <a:r>
                <a:rPr lang="es-ES_tradnl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de </a:t>
              </a:r>
              <a:r>
                <a:rPr lang="es-ES_tradnl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unos chapines subida.</a:t>
              </a:r>
            </a:p>
            <a:p>
              <a:pPr lvl="0" algn="ctr"/>
              <a:r>
                <a:rPr lang="es-ES_tradnl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Toda </a:t>
              </a:r>
              <a:r>
                <a:rPr lang="es-ES_tradnl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es vana arquitectura;</a:t>
              </a:r>
            </a:p>
            <a:p>
              <a:pPr lvl="0" algn="ctr"/>
              <a:r>
                <a:rPr lang="es-ES_tradnl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porque dijo </a:t>
              </a:r>
              <a:r>
                <a:rPr lang="es-ES_tradnl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un sabio un día</a:t>
              </a:r>
            </a:p>
            <a:p>
              <a:pPr lvl="0" algn="ctr"/>
              <a:r>
                <a:rPr lang="es-ES_tradnl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que </a:t>
              </a:r>
              <a:r>
                <a:rPr lang="es-ES_tradnl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a los sastres se debía                 </a:t>
              </a:r>
            </a:p>
            <a:p>
              <a:pPr lvl="0" algn="ctr"/>
              <a:r>
                <a:rPr lang="es-ES_tradnl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la </a:t>
              </a:r>
              <a:r>
                <a:rPr lang="es-ES_tradnl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rgbClr val="4F81BD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4F81BD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4F81BD">
                          <a:shade val="65000"/>
                          <a:satMod val="130000"/>
                        </a:srgbClr>
                      </a:gs>
                      <a:gs pos="92000">
                        <a:srgbClr val="4F81BD">
                          <a:shade val="50000"/>
                          <a:satMod val="120000"/>
                        </a:srgbClr>
                      </a:gs>
                      <a:gs pos="100000">
                        <a:srgbClr val="4F81BD">
                          <a:shade val="48000"/>
                          <a:satMod val="120000"/>
                        </a:srgb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mitad de la hermosura.</a:t>
              </a:r>
              <a:endParaRPr lang="es-ES" b="1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rgbClr val="4F81BD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4F81BD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4F81BD">
                        <a:shade val="65000"/>
                        <a:satMod val="130000"/>
                      </a:srgbClr>
                    </a:gs>
                    <a:gs pos="92000">
                      <a:srgbClr val="4F81BD">
                        <a:shade val="50000"/>
                        <a:satMod val="120000"/>
                      </a:srgbClr>
                    </a:gs>
                    <a:gs pos="100000">
                      <a:srgbClr val="4F81BD">
                        <a:shade val="48000"/>
                        <a:satMod val="120000"/>
                      </a:srgbClr>
                    </a:gs>
                  </a:gsLst>
                  <a:lin ang="5400000"/>
                </a:gradFill>
                <a:latin typeface="Comic Sans MS"/>
                <a:cs typeface="Comic Sans MS"/>
              </a:endParaRPr>
            </a:p>
          </p:txBody>
        </p:sp>
        <p:sp>
          <p:nvSpPr>
            <p:cNvPr id="5" name="Rectángulo 4"/>
            <p:cNvSpPr/>
            <p:nvPr/>
          </p:nvSpPr>
          <p:spPr>
            <a:xfrm>
              <a:off x="7204632" y="3370788"/>
              <a:ext cx="1711601" cy="276999"/>
            </a:xfrm>
            <a:prstGeom prst="rect">
              <a:avLst/>
            </a:prstGeom>
          </p:spPr>
          <p:txBody>
            <a:bodyPr wrap="none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es-ES" sz="1200" dirty="0" smtClean="0">
                  <a:ln w="11430">
                    <a:noFill/>
                  </a:ln>
                  <a:gradFill>
                    <a:gsLst>
                      <a:gs pos="0">
                        <a:schemeClr val="accent2">
                          <a:tint val="70000"/>
                          <a:satMod val="245000"/>
                        </a:schemeClr>
                      </a:gs>
                      <a:gs pos="75000">
                        <a:schemeClr val="accent2">
                          <a:tint val="90000"/>
                          <a:shade val="60000"/>
                          <a:satMod val="240000"/>
                        </a:schemeClr>
                      </a:gs>
                      <a:gs pos="100000">
                        <a:schemeClr val="accent2">
                          <a:tint val="100000"/>
                          <a:shade val="50000"/>
                          <a:satMod val="24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Lope de Vega en 1618</a:t>
              </a:r>
              <a:endParaRPr lang="es-ES" sz="1200" dirty="0">
                <a:ln w="11430">
                  <a:noFill/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endParaRPr>
            </a:p>
          </p:txBody>
        </p:sp>
      </p:grpSp>
      <p:pic>
        <p:nvPicPr>
          <p:cNvPr id="7" name="Imagen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38" y="73503"/>
            <a:ext cx="4946834" cy="3029936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530992" y="3641162"/>
            <a:ext cx="2403205" cy="2262568"/>
          </a:xfrm>
          <a:prstGeom prst="rect">
            <a:avLst/>
          </a:prstGeom>
        </p:spPr>
      </p:pic>
      <p:sp>
        <p:nvSpPr>
          <p:cNvPr id="9" name="Rectángulo 8"/>
          <p:cNvSpPr/>
          <p:nvPr/>
        </p:nvSpPr>
        <p:spPr>
          <a:xfrm>
            <a:off x="540938" y="3201511"/>
            <a:ext cx="265784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1400" dirty="0" err="1">
                <a:latin typeface="Comic Sans MS"/>
                <a:cs typeface="Comic Sans MS"/>
              </a:rPr>
              <a:t>Groupe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Scolaire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Lucie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Aubrac</a:t>
            </a:r>
            <a:endParaRPr lang="es-ES" sz="1400" dirty="0">
              <a:latin typeface="Comic Sans MS"/>
              <a:cs typeface="Comic Sans MS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601310" y="3432343"/>
            <a:ext cx="163879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1200" dirty="0" err="1">
                <a:latin typeface="Comic Sans MS"/>
                <a:cs typeface="Comic Sans MS"/>
              </a:rPr>
              <a:t>Dietmar</a:t>
            </a:r>
            <a:r>
              <a:rPr lang="es-ES" sz="1200" dirty="0">
                <a:latin typeface="Comic Sans MS"/>
                <a:cs typeface="Comic Sans MS"/>
              </a:rPr>
              <a:t> </a:t>
            </a:r>
            <a:r>
              <a:rPr lang="es-ES" sz="1200" dirty="0" err="1">
                <a:latin typeface="Comic Sans MS"/>
                <a:cs typeface="Comic Sans MS"/>
              </a:rPr>
              <a:t>Feichtinger</a:t>
            </a:r>
            <a:endParaRPr lang="es-ES" sz="1200" dirty="0">
              <a:latin typeface="Comic Sans MS"/>
              <a:cs typeface="Comic Sans MS"/>
            </a:endParaRPr>
          </a:p>
        </p:txBody>
      </p:sp>
      <p:pic>
        <p:nvPicPr>
          <p:cNvPr id="11" name="Imagen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86914" y="4171701"/>
            <a:ext cx="3987605" cy="2152972"/>
          </a:xfrm>
          <a:prstGeom prst="rect">
            <a:avLst/>
          </a:prstGeom>
        </p:spPr>
      </p:pic>
      <p:sp>
        <p:nvSpPr>
          <p:cNvPr id="12" name="Rectángulo 11"/>
          <p:cNvSpPr/>
          <p:nvPr/>
        </p:nvSpPr>
        <p:spPr>
          <a:xfrm>
            <a:off x="7041252" y="4074630"/>
            <a:ext cx="210274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1400" dirty="0">
                <a:latin typeface="Comic Sans MS"/>
                <a:cs typeface="Comic Sans MS"/>
              </a:rPr>
              <a:t>"</a:t>
            </a:r>
            <a:r>
              <a:rPr lang="es-ES" sz="1400" dirty="0" err="1">
                <a:latin typeface="Comic Sans MS"/>
                <a:cs typeface="Comic Sans MS"/>
              </a:rPr>
              <a:t>The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bones</a:t>
            </a:r>
            <a:r>
              <a:rPr lang="es-ES" sz="1400" dirty="0">
                <a:latin typeface="Comic Sans MS"/>
                <a:cs typeface="Comic Sans MS"/>
              </a:rPr>
              <a:t> of </a:t>
            </a:r>
            <a:r>
              <a:rPr lang="es-ES" sz="1400" dirty="0" err="1">
                <a:latin typeface="Comic Sans MS"/>
                <a:cs typeface="Comic Sans MS"/>
              </a:rPr>
              <a:t>the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building</a:t>
            </a:r>
            <a:r>
              <a:rPr lang="es-ES" sz="1400" dirty="0">
                <a:latin typeface="Comic Sans MS"/>
                <a:cs typeface="Comic Sans MS"/>
              </a:rPr>
              <a:t> - </a:t>
            </a:r>
            <a:r>
              <a:rPr lang="es-ES" sz="1400" dirty="0" err="1">
                <a:latin typeface="Comic Sans MS"/>
                <a:cs typeface="Comic Sans MS"/>
              </a:rPr>
              <a:t>that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is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what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every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architect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should</a:t>
            </a:r>
            <a:r>
              <a:rPr lang="es-ES" sz="1400" dirty="0">
                <a:latin typeface="Comic Sans MS"/>
                <a:cs typeface="Comic Sans MS"/>
              </a:rPr>
              <a:t> be </a:t>
            </a:r>
            <a:r>
              <a:rPr lang="es-ES" sz="1400" dirty="0" err="1">
                <a:latin typeface="Comic Sans MS"/>
                <a:cs typeface="Comic Sans MS"/>
              </a:rPr>
              <a:t>interested</a:t>
            </a:r>
            <a:r>
              <a:rPr lang="es-ES" sz="1400" dirty="0">
                <a:latin typeface="Comic Sans MS"/>
                <a:cs typeface="Comic Sans MS"/>
              </a:rPr>
              <a:t> in.”</a:t>
            </a:r>
          </a:p>
        </p:txBody>
      </p:sp>
      <p:sp>
        <p:nvSpPr>
          <p:cNvPr id="13" name="Rectángulo 12"/>
          <p:cNvSpPr/>
          <p:nvPr/>
        </p:nvSpPr>
        <p:spPr>
          <a:xfrm>
            <a:off x="7072262" y="5015260"/>
            <a:ext cx="1888486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1400" dirty="0">
                <a:latin typeface="Comic Sans MS"/>
                <a:cs typeface="Comic Sans MS"/>
              </a:rPr>
              <a:t>"</a:t>
            </a:r>
            <a:r>
              <a:rPr lang="es-ES" sz="1400" dirty="0" err="1">
                <a:latin typeface="Comic Sans MS"/>
                <a:cs typeface="Comic Sans MS"/>
              </a:rPr>
              <a:t>This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is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all-revealing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architecture</a:t>
            </a:r>
            <a:r>
              <a:rPr lang="es-ES" sz="1400" dirty="0">
                <a:latin typeface="Comic Sans MS"/>
                <a:cs typeface="Comic Sans MS"/>
              </a:rPr>
              <a:t>, </a:t>
            </a:r>
            <a:r>
              <a:rPr lang="es-ES" sz="1400" dirty="0" err="1">
                <a:latin typeface="Comic Sans MS"/>
                <a:cs typeface="Comic Sans MS"/>
              </a:rPr>
              <a:t>you</a:t>
            </a:r>
            <a:r>
              <a:rPr lang="es-ES" sz="1400" dirty="0">
                <a:latin typeface="Comic Sans MS"/>
                <a:cs typeface="Comic Sans MS"/>
              </a:rPr>
              <a:t> can </a:t>
            </a:r>
            <a:r>
              <a:rPr lang="es-ES" sz="1400" dirty="0" err="1">
                <a:latin typeface="Comic Sans MS"/>
                <a:cs typeface="Comic Sans MS"/>
              </a:rPr>
              <a:t>conceal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nothing</a:t>
            </a:r>
            <a:r>
              <a:rPr lang="es-ES" sz="1400" dirty="0">
                <a:latin typeface="Comic Sans MS"/>
                <a:cs typeface="Comic Sans MS"/>
              </a:rPr>
              <a:t>. </a:t>
            </a:r>
            <a:r>
              <a:rPr lang="es-ES" sz="1400" dirty="0" err="1">
                <a:latin typeface="Comic Sans MS"/>
                <a:cs typeface="Comic Sans MS"/>
              </a:rPr>
              <a:t>It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is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the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basic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principles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that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make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the</a:t>
            </a:r>
            <a:r>
              <a:rPr lang="es-ES" sz="1400" dirty="0">
                <a:latin typeface="Comic Sans MS"/>
                <a:cs typeface="Comic Sans MS"/>
              </a:rPr>
              <a:t> </a:t>
            </a:r>
            <a:r>
              <a:rPr lang="es-ES" sz="1400" dirty="0" err="1">
                <a:latin typeface="Comic Sans MS"/>
                <a:cs typeface="Comic Sans MS"/>
              </a:rPr>
              <a:t>project</a:t>
            </a:r>
            <a:r>
              <a:rPr lang="es-ES" sz="1400" dirty="0">
                <a:latin typeface="Comic Sans MS"/>
                <a:cs typeface="Comic Sans MS"/>
              </a:rPr>
              <a:t>."</a:t>
            </a:r>
          </a:p>
        </p:txBody>
      </p:sp>
      <p:sp>
        <p:nvSpPr>
          <p:cNvPr id="2" name="Rectángulo 1"/>
          <p:cNvSpPr/>
          <p:nvPr/>
        </p:nvSpPr>
        <p:spPr>
          <a:xfrm rot="19793972">
            <a:off x="3049387" y="4983563"/>
            <a:ext cx="3932687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2400" b="1" dirty="0" smtClean="0">
                <a:ln w="12700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omic Sans MS"/>
                <a:cs typeface="Comic Sans MS"/>
              </a:rPr>
              <a:t>Y ¿la función educadora?</a:t>
            </a:r>
            <a:endParaRPr lang="es-ES_tradnl" sz="2400" b="1" cap="none" spc="0" dirty="0">
              <a:ln w="12700">
                <a:solidFill>
                  <a:srgbClr val="FF0000"/>
                </a:solidFill>
                <a:prstDash val="solid"/>
              </a:ln>
              <a:solidFill>
                <a:srgbClr val="FF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4" name="Rectángulo 13"/>
          <p:cNvSpPr/>
          <p:nvPr/>
        </p:nvSpPr>
        <p:spPr>
          <a:xfrm>
            <a:off x="7509338" y="6303250"/>
            <a:ext cx="139643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1000" dirty="0" err="1">
                <a:latin typeface="Comic Sans MS"/>
                <a:cs typeface="Comic Sans MS"/>
              </a:rPr>
              <a:t>Dietmar</a:t>
            </a:r>
            <a:r>
              <a:rPr lang="es-ES" sz="1000" dirty="0">
                <a:latin typeface="Comic Sans MS"/>
                <a:cs typeface="Comic Sans MS"/>
              </a:rPr>
              <a:t> </a:t>
            </a:r>
            <a:r>
              <a:rPr lang="es-ES" sz="1000" dirty="0" err="1">
                <a:latin typeface="Comic Sans MS"/>
                <a:cs typeface="Comic Sans MS"/>
              </a:rPr>
              <a:t>Feichtinger</a:t>
            </a:r>
            <a:endParaRPr lang="es-ES" sz="1000" dirty="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283668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orma libre 10"/>
          <p:cNvSpPr/>
          <p:nvPr/>
        </p:nvSpPr>
        <p:spPr>
          <a:xfrm>
            <a:off x="1166719" y="1848076"/>
            <a:ext cx="7144839" cy="3460151"/>
          </a:xfrm>
          <a:custGeom>
            <a:avLst/>
            <a:gdLst>
              <a:gd name="connsiteX0" fmla="*/ 330397 w 7093214"/>
              <a:gd name="connsiteY0" fmla="*/ 41297 h 3448358"/>
              <a:gd name="connsiteX1" fmla="*/ 6690542 w 7093214"/>
              <a:gd name="connsiteY1" fmla="*/ 61946 h 3448358"/>
              <a:gd name="connsiteX2" fmla="*/ 7020940 w 7093214"/>
              <a:gd name="connsiteY2" fmla="*/ 454274 h 3448358"/>
              <a:gd name="connsiteX3" fmla="*/ 7093214 w 7093214"/>
              <a:gd name="connsiteY3" fmla="*/ 547194 h 3448358"/>
              <a:gd name="connsiteX4" fmla="*/ 4801084 w 7093214"/>
              <a:gd name="connsiteY4" fmla="*/ 536870 h 3448358"/>
              <a:gd name="connsiteX5" fmla="*/ 3706643 w 7093214"/>
              <a:gd name="connsiteY5" fmla="*/ 2921812 h 3448358"/>
              <a:gd name="connsiteX6" fmla="*/ 5781950 w 7093214"/>
              <a:gd name="connsiteY6" fmla="*/ 2839217 h 3448358"/>
              <a:gd name="connsiteX7" fmla="*/ 3500145 w 7093214"/>
              <a:gd name="connsiteY7" fmla="*/ 3448358 h 3448358"/>
              <a:gd name="connsiteX8" fmla="*/ 1084115 w 7093214"/>
              <a:gd name="connsiteY8" fmla="*/ 2828892 h 3448358"/>
              <a:gd name="connsiteX9" fmla="*/ 3365921 w 7093214"/>
              <a:gd name="connsiteY9" fmla="*/ 2880515 h 3448358"/>
              <a:gd name="connsiteX10" fmla="*/ 1889458 w 7093214"/>
              <a:gd name="connsiteY10" fmla="*/ 464599 h 3448358"/>
              <a:gd name="connsiteX11" fmla="*/ 0 w 7093214"/>
              <a:gd name="connsiteY11" fmla="*/ 320057 h 3448358"/>
              <a:gd name="connsiteX12" fmla="*/ 361372 w 7093214"/>
              <a:gd name="connsiteY12" fmla="*/ 0 h 3448358"/>
              <a:gd name="connsiteX0" fmla="*/ 351047 w 7113864"/>
              <a:gd name="connsiteY0" fmla="*/ 41297 h 3448358"/>
              <a:gd name="connsiteX1" fmla="*/ 6711192 w 7113864"/>
              <a:gd name="connsiteY1" fmla="*/ 61946 h 3448358"/>
              <a:gd name="connsiteX2" fmla="*/ 7041590 w 7113864"/>
              <a:gd name="connsiteY2" fmla="*/ 454274 h 3448358"/>
              <a:gd name="connsiteX3" fmla="*/ 7113864 w 7113864"/>
              <a:gd name="connsiteY3" fmla="*/ 547194 h 3448358"/>
              <a:gd name="connsiteX4" fmla="*/ 4821734 w 7113864"/>
              <a:gd name="connsiteY4" fmla="*/ 536870 h 3448358"/>
              <a:gd name="connsiteX5" fmla="*/ 3727293 w 7113864"/>
              <a:gd name="connsiteY5" fmla="*/ 2921812 h 3448358"/>
              <a:gd name="connsiteX6" fmla="*/ 5802600 w 7113864"/>
              <a:gd name="connsiteY6" fmla="*/ 2839217 h 3448358"/>
              <a:gd name="connsiteX7" fmla="*/ 3520795 w 7113864"/>
              <a:gd name="connsiteY7" fmla="*/ 3448358 h 3448358"/>
              <a:gd name="connsiteX8" fmla="*/ 1104765 w 7113864"/>
              <a:gd name="connsiteY8" fmla="*/ 2828892 h 3448358"/>
              <a:gd name="connsiteX9" fmla="*/ 3386571 w 7113864"/>
              <a:gd name="connsiteY9" fmla="*/ 2880515 h 3448358"/>
              <a:gd name="connsiteX10" fmla="*/ 1910108 w 7113864"/>
              <a:gd name="connsiteY10" fmla="*/ 464599 h 3448358"/>
              <a:gd name="connsiteX11" fmla="*/ 0 w 7113864"/>
              <a:gd name="connsiteY11" fmla="*/ 443950 h 3448358"/>
              <a:gd name="connsiteX12" fmla="*/ 382022 w 7113864"/>
              <a:gd name="connsiteY12" fmla="*/ 0 h 3448358"/>
              <a:gd name="connsiteX0" fmla="*/ 351047 w 7113864"/>
              <a:gd name="connsiteY0" fmla="*/ 41297 h 3448358"/>
              <a:gd name="connsiteX1" fmla="*/ 6711192 w 7113864"/>
              <a:gd name="connsiteY1" fmla="*/ 61946 h 3448358"/>
              <a:gd name="connsiteX2" fmla="*/ 7041590 w 7113864"/>
              <a:gd name="connsiteY2" fmla="*/ 454274 h 3448358"/>
              <a:gd name="connsiteX3" fmla="*/ 7113864 w 7113864"/>
              <a:gd name="connsiteY3" fmla="*/ 547194 h 3448358"/>
              <a:gd name="connsiteX4" fmla="*/ 4821734 w 7113864"/>
              <a:gd name="connsiteY4" fmla="*/ 536870 h 3448358"/>
              <a:gd name="connsiteX5" fmla="*/ 3727293 w 7113864"/>
              <a:gd name="connsiteY5" fmla="*/ 2921812 h 3448358"/>
              <a:gd name="connsiteX6" fmla="*/ 5802600 w 7113864"/>
              <a:gd name="connsiteY6" fmla="*/ 2839217 h 3448358"/>
              <a:gd name="connsiteX7" fmla="*/ 3520795 w 7113864"/>
              <a:gd name="connsiteY7" fmla="*/ 3448358 h 3448358"/>
              <a:gd name="connsiteX8" fmla="*/ 1104765 w 7113864"/>
              <a:gd name="connsiteY8" fmla="*/ 2828892 h 3448358"/>
              <a:gd name="connsiteX9" fmla="*/ 3386571 w 7113864"/>
              <a:gd name="connsiteY9" fmla="*/ 2880515 h 3448358"/>
              <a:gd name="connsiteX10" fmla="*/ 2023682 w 7113864"/>
              <a:gd name="connsiteY10" fmla="*/ 547194 h 3448358"/>
              <a:gd name="connsiteX11" fmla="*/ 0 w 7113864"/>
              <a:gd name="connsiteY11" fmla="*/ 443950 h 3448358"/>
              <a:gd name="connsiteX12" fmla="*/ 382022 w 7113864"/>
              <a:gd name="connsiteY12" fmla="*/ 0 h 3448358"/>
              <a:gd name="connsiteX0" fmla="*/ 382022 w 7144839"/>
              <a:gd name="connsiteY0" fmla="*/ 41297 h 3448358"/>
              <a:gd name="connsiteX1" fmla="*/ 6742167 w 7144839"/>
              <a:gd name="connsiteY1" fmla="*/ 61946 h 3448358"/>
              <a:gd name="connsiteX2" fmla="*/ 7072565 w 7144839"/>
              <a:gd name="connsiteY2" fmla="*/ 454274 h 3448358"/>
              <a:gd name="connsiteX3" fmla="*/ 7144839 w 7144839"/>
              <a:gd name="connsiteY3" fmla="*/ 547194 h 3448358"/>
              <a:gd name="connsiteX4" fmla="*/ 4852709 w 7144839"/>
              <a:gd name="connsiteY4" fmla="*/ 536870 h 3448358"/>
              <a:gd name="connsiteX5" fmla="*/ 3758268 w 7144839"/>
              <a:gd name="connsiteY5" fmla="*/ 2921812 h 3448358"/>
              <a:gd name="connsiteX6" fmla="*/ 5833575 w 7144839"/>
              <a:gd name="connsiteY6" fmla="*/ 2839217 h 3448358"/>
              <a:gd name="connsiteX7" fmla="*/ 3551770 w 7144839"/>
              <a:gd name="connsiteY7" fmla="*/ 3448358 h 3448358"/>
              <a:gd name="connsiteX8" fmla="*/ 1135740 w 7144839"/>
              <a:gd name="connsiteY8" fmla="*/ 2828892 h 3448358"/>
              <a:gd name="connsiteX9" fmla="*/ 3417546 w 7144839"/>
              <a:gd name="connsiteY9" fmla="*/ 2880515 h 3448358"/>
              <a:gd name="connsiteX10" fmla="*/ 2054657 w 7144839"/>
              <a:gd name="connsiteY10" fmla="*/ 547194 h 3448358"/>
              <a:gd name="connsiteX11" fmla="*/ 0 w 7144839"/>
              <a:gd name="connsiteY11" fmla="*/ 547194 h 3448358"/>
              <a:gd name="connsiteX12" fmla="*/ 412997 w 7144839"/>
              <a:gd name="connsiteY12" fmla="*/ 0 h 3448358"/>
              <a:gd name="connsiteX0" fmla="*/ 382022 w 7144839"/>
              <a:gd name="connsiteY0" fmla="*/ 0 h 3407061"/>
              <a:gd name="connsiteX1" fmla="*/ 6742167 w 7144839"/>
              <a:gd name="connsiteY1" fmla="*/ 20649 h 3407061"/>
              <a:gd name="connsiteX2" fmla="*/ 7072565 w 7144839"/>
              <a:gd name="connsiteY2" fmla="*/ 412977 h 3407061"/>
              <a:gd name="connsiteX3" fmla="*/ 7144839 w 7144839"/>
              <a:gd name="connsiteY3" fmla="*/ 505897 h 3407061"/>
              <a:gd name="connsiteX4" fmla="*/ 4852709 w 7144839"/>
              <a:gd name="connsiteY4" fmla="*/ 495573 h 3407061"/>
              <a:gd name="connsiteX5" fmla="*/ 3758268 w 7144839"/>
              <a:gd name="connsiteY5" fmla="*/ 2880515 h 3407061"/>
              <a:gd name="connsiteX6" fmla="*/ 5833575 w 7144839"/>
              <a:gd name="connsiteY6" fmla="*/ 2797920 h 3407061"/>
              <a:gd name="connsiteX7" fmla="*/ 3551770 w 7144839"/>
              <a:gd name="connsiteY7" fmla="*/ 3407061 h 3407061"/>
              <a:gd name="connsiteX8" fmla="*/ 1135740 w 7144839"/>
              <a:gd name="connsiteY8" fmla="*/ 2787595 h 3407061"/>
              <a:gd name="connsiteX9" fmla="*/ 3417546 w 7144839"/>
              <a:gd name="connsiteY9" fmla="*/ 2839218 h 3407061"/>
              <a:gd name="connsiteX10" fmla="*/ 2054657 w 7144839"/>
              <a:gd name="connsiteY10" fmla="*/ 505897 h 3407061"/>
              <a:gd name="connsiteX11" fmla="*/ 0 w 7144839"/>
              <a:gd name="connsiteY11" fmla="*/ 505897 h 3407061"/>
              <a:gd name="connsiteX12" fmla="*/ 299423 w 7144839"/>
              <a:gd name="connsiteY12" fmla="*/ 51623 h 3407061"/>
              <a:gd name="connsiteX0" fmla="*/ 392347 w 7144839"/>
              <a:gd name="connsiteY0" fmla="*/ 0 h 3458683"/>
              <a:gd name="connsiteX1" fmla="*/ 6742167 w 7144839"/>
              <a:gd name="connsiteY1" fmla="*/ 72271 h 3458683"/>
              <a:gd name="connsiteX2" fmla="*/ 7072565 w 7144839"/>
              <a:gd name="connsiteY2" fmla="*/ 464599 h 3458683"/>
              <a:gd name="connsiteX3" fmla="*/ 7144839 w 7144839"/>
              <a:gd name="connsiteY3" fmla="*/ 557519 h 3458683"/>
              <a:gd name="connsiteX4" fmla="*/ 4852709 w 7144839"/>
              <a:gd name="connsiteY4" fmla="*/ 547195 h 3458683"/>
              <a:gd name="connsiteX5" fmla="*/ 3758268 w 7144839"/>
              <a:gd name="connsiteY5" fmla="*/ 2932137 h 3458683"/>
              <a:gd name="connsiteX6" fmla="*/ 5833575 w 7144839"/>
              <a:gd name="connsiteY6" fmla="*/ 2849542 h 3458683"/>
              <a:gd name="connsiteX7" fmla="*/ 3551770 w 7144839"/>
              <a:gd name="connsiteY7" fmla="*/ 3458683 h 3458683"/>
              <a:gd name="connsiteX8" fmla="*/ 1135740 w 7144839"/>
              <a:gd name="connsiteY8" fmla="*/ 2839217 h 3458683"/>
              <a:gd name="connsiteX9" fmla="*/ 3417546 w 7144839"/>
              <a:gd name="connsiteY9" fmla="*/ 2890840 h 3458683"/>
              <a:gd name="connsiteX10" fmla="*/ 2054657 w 7144839"/>
              <a:gd name="connsiteY10" fmla="*/ 557519 h 3458683"/>
              <a:gd name="connsiteX11" fmla="*/ 0 w 7144839"/>
              <a:gd name="connsiteY11" fmla="*/ 557519 h 3458683"/>
              <a:gd name="connsiteX12" fmla="*/ 299423 w 7144839"/>
              <a:gd name="connsiteY12" fmla="*/ 103245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072565 w 7144839"/>
              <a:gd name="connsiteY2" fmla="*/ 464599 h 3458683"/>
              <a:gd name="connsiteX3" fmla="*/ 7144839 w 7144839"/>
              <a:gd name="connsiteY3" fmla="*/ 557519 h 3458683"/>
              <a:gd name="connsiteX4" fmla="*/ 4852709 w 7144839"/>
              <a:gd name="connsiteY4" fmla="*/ 547195 h 3458683"/>
              <a:gd name="connsiteX5" fmla="*/ 3758268 w 7144839"/>
              <a:gd name="connsiteY5" fmla="*/ 2932137 h 3458683"/>
              <a:gd name="connsiteX6" fmla="*/ 5833575 w 7144839"/>
              <a:gd name="connsiteY6" fmla="*/ 2849542 h 3458683"/>
              <a:gd name="connsiteX7" fmla="*/ 3551770 w 7144839"/>
              <a:gd name="connsiteY7" fmla="*/ 3458683 h 3458683"/>
              <a:gd name="connsiteX8" fmla="*/ 1135740 w 7144839"/>
              <a:gd name="connsiteY8" fmla="*/ 2839217 h 3458683"/>
              <a:gd name="connsiteX9" fmla="*/ 3417546 w 7144839"/>
              <a:gd name="connsiteY9" fmla="*/ 2890840 h 3458683"/>
              <a:gd name="connsiteX10" fmla="*/ 2054657 w 7144839"/>
              <a:gd name="connsiteY10" fmla="*/ 557519 h 3458683"/>
              <a:gd name="connsiteX11" fmla="*/ 0 w 7144839"/>
              <a:gd name="connsiteY11" fmla="*/ 557519 h 3458683"/>
              <a:gd name="connsiteX12" fmla="*/ 299423 w 7144839"/>
              <a:gd name="connsiteY12" fmla="*/ 103245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072565 w 7144839"/>
              <a:gd name="connsiteY2" fmla="*/ 464599 h 3458683"/>
              <a:gd name="connsiteX3" fmla="*/ 7144839 w 7144839"/>
              <a:gd name="connsiteY3" fmla="*/ 557519 h 3458683"/>
              <a:gd name="connsiteX4" fmla="*/ 4852709 w 7144839"/>
              <a:gd name="connsiteY4" fmla="*/ 547195 h 3458683"/>
              <a:gd name="connsiteX5" fmla="*/ 3758268 w 7144839"/>
              <a:gd name="connsiteY5" fmla="*/ 2932137 h 3458683"/>
              <a:gd name="connsiteX6" fmla="*/ 5833575 w 7144839"/>
              <a:gd name="connsiteY6" fmla="*/ 2849542 h 3458683"/>
              <a:gd name="connsiteX7" fmla="*/ 3551770 w 7144839"/>
              <a:gd name="connsiteY7" fmla="*/ 3458683 h 3458683"/>
              <a:gd name="connsiteX8" fmla="*/ 1135740 w 7144839"/>
              <a:gd name="connsiteY8" fmla="*/ 2839217 h 3458683"/>
              <a:gd name="connsiteX9" fmla="*/ 3417546 w 7144839"/>
              <a:gd name="connsiteY9" fmla="*/ 2890840 h 3458683"/>
              <a:gd name="connsiteX10" fmla="*/ 2054657 w 7144839"/>
              <a:gd name="connsiteY10" fmla="*/ 557519 h 3458683"/>
              <a:gd name="connsiteX11" fmla="*/ 0 w 7144839"/>
              <a:gd name="connsiteY11" fmla="*/ 557519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072565 w 7144839"/>
              <a:gd name="connsiteY2" fmla="*/ 464599 h 3458683"/>
              <a:gd name="connsiteX3" fmla="*/ 7144839 w 7144839"/>
              <a:gd name="connsiteY3" fmla="*/ 557519 h 3458683"/>
              <a:gd name="connsiteX4" fmla="*/ 4852709 w 7144839"/>
              <a:gd name="connsiteY4" fmla="*/ 547195 h 3458683"/>
              <a:gd name="connsiteX5" fmla="*/ 3758268 w 7144839"/>
              <a:gd name="connsiteY5" fmla="*/ 2932137 h 3458683"/>
              <a:gd name="connsiteX6" fmla="*/ 5833575 w 7144839"/>
              <a:gd name="connsiteY6" fmla="*/ 2849542 h 3458683"/>
              <a:gd name="connsiteX7" fmla="*/ 3551770 w 7144839"/>
              <a:gd name="connsiteY7" fmla="*/ 3458683 h 3458683"/>
              <a:gd name="connsiteX8" fmla="*/ 1135740 w 7144839"/>
              <a:gd name="connsiteY8" fmla="*/ 2839217 h 3458683"/>
              <a:gd name="connsiteX9" fmla="*/ 3417546 w 7144839"/>
              <a:gd name="connsiteY9" fmla="*/ 2890840 h 3458683"/>
              <a:gd name="connsiteX10" fmla="*/ 2054657 w 7144839"/>
              <a:gd name="connsiteY10" fmla="*/ 557519 h 3458683"/>
              <a:gd name="connsiteX11" fmla="*/ 0 w 7144839"/>
              <a:gd name="connsiteY11" fmla="*/ 557519 h 3458683"/>
              <a:gd name="connsiteX12" fmla="*/ 392347 w 7144839"/>
              <a:gd name="connsiteY12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58268 w 7144839"/>
              <a:gd name="connsiteY4" fmla="*/ 2932137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17546 w 7144839"/>
              <a:gd name="connsiteY8" fmla="*/ 2890840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58268 w 7144839"/>
              <a:gd name="connsiteY4" fmla="*/ 2932137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9654"/>
              <a:gd name="connsiteX1" fmla="*/ 6680218 w 7144839"/>
              <a:gd name="connsiteY1" fmla="*/ 0 h 3459654"/>
              <a:gd name="connsiteX2" fmla="*/ 7144839 w 7144839"/>
              <a:gd name="connsiteY2" fmla="*/ 557519 h 3459654"/>
              <a:gd name="connsiteX3" fmla="*/ 4852709 w 7144839"/>
              <a:gd name="connsiteY3" fmla="*/ 547195 h 3459654"/>
              <a:gd name="connsiteX4" fmla="*/ 3778918 w 7144839"/>
              <a:gd name="connsiteY4" fmla="*/ 2859866 h 3459654"/>
              <a:gd name="connsiteX5" fmla="*/ 5833575 w 7144839"/>
              <a:gd name="connsiteY5" fmla="*/ 2849542 h 3459654"/>
              <a:gd name="connsiteX6" fmla="*/ 3551770 w 7144839"/>
              <a:gd name="connsiteY6" fmla="*/ 3458683 h 3459654"/>
              <a:gd name="connsiteX7" fmla="*/ 1135740 w 7144839"/>
              <a:gd name="connsiteY7" fmla="*/ 2839217 h 3459654"/>
              <a:gd name="connsiteX8" fmla="*/ 3407221 w 7144839"/>
              <a:gd name="connsiteY8" fmla="*/ 2859866 h 3459654"/>
              <a:gd name="connsiteX9" fmla="*/ 2054657 w 7144839"/>
              <a:gd name="connsiteY9" fmla="*/ 557519 h 3459654"/>
              <a:gd name="connsiteX10" fmla="*/ 0 w 7144839"/>
              <a:gd name="connsiteY10" fmla="*/ 557519 h 3459654"/>
              <a:gd name="connsiteX11" fmla="*/ 392347 w 7144839"/>
              <a:gd name="connsiteY11" fmla="*/ 0 h 3459654"/>
              <a:gd name="connsiteX0" fmla="*/ 392347 w 7144839"/>
              <a:gd name="connsiteY0" fmla="*/ 0 h 3460151"/>
              <a:gd name="connsiteX1" fmla="*/ 6680218 w 7144839"/>
              <a:gd name="connsiteY1" fmla="*/ 0 h 3460151"/>
              <a:gd name="connsiteX2" fmla="*/ 7144839 w 7144839"/>
              <a:gd name="connsiteY2" fmla="*/ 557519 h 3460151"/>
              <a:gd name="connsiteX3" fmla="*/ 4852709 w 7144839"/>
              <a:gd name="connsiteY3" fmla="*/ 547195 h 3460151"/>
              <a:gd name="connsiteX4" fmla="*/ 3778918 w 7144839"/>
              <a:gd name="connsiteY4" fmla="*/ 2859866 h 3460151"/>
              <a:gd name="connsiteX5" fmla="*/ 5833575 w 7144839"/>
              <a:gd name="connsiteY5" fmla="*/ 2849542 h 3460151"/>
              <a:gd name="connsiteX6" fmla="*/ 3551770 w 7144839"/>
              <a:gd name="connsiteY6" fmla="*/ 3458683 h 3460151"/>
              <a:gd name="connsiteX7" fmla="*/ 1135740 w 7144839"/>
              <a:gd name="connsiteY7" fmla="*/ 2839217 h 3460151"/>
              <a:gd name="connsiteX8" fmla="*/ 3407221 w 7144839"/>
              <a:gd name="connsiteY8" fmla="*/ 2859866 h 3460151"/>
              <a:gd name="connsiteX9" fmla="*/ 2054657 w 7144839"/>
              <a:gd name="connsiteY9" fmla="*/ 557519 h 3460151"/>
              <a:gd name="connsiteX10" fmla="*/ 0 w 7144839"/>
              <a:gd name="connsiteY10" fmla="*/ 557519 h 3460151"/>
              <a:gd name="connsiteX11" fmla="*/ 392347 w 7144839"/>
              <a:gd name="connsiteY11" fmla="*/ 0 h 346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44839" h="3460151">
                <a:moveTo>
                  <a:pt x="392347" y="0"/>
                </a:moveTo>
                <a:lnTo>
                  <a:pt x="6680218" y="0"/>
                </a:lnTo>
                <a:lnTo>
                  <a:pt x="7144839" y="557519"/>
                </a:lnTo>
                <a:lnTo>
                  <a:pt x="4852709" y="547195"/>
                </a:lnTo>
                <a:cubicBezTo>
                  <a:pt x="3637811" y="554078"/>
                  <a:pt x="3754826" y="2006380"/>
                  <a:pt x="3778918" y="2859866"/>
                </a:cubicBezTo>
                <a:lnTo>
                  <a:pt x="5833575" y="2849542"/>
                </a:lnTo>
                <a:cubicBezTo>
                  <a:pt x="5114272" y="3207455"/>
                  <a:pt x="4487896" y="3482773"/>
                  <a:pt x="3551770" y="3458683"/>
                </a:cubicBezTo>
                <a:cubicBezTo>
                  <a:pt x="2560579" y="3448358"/>
                  <a:pt x="1972058" y="3148950"/>
                  <a:pt x="1135740" y="2839217"/>
                </a:cubicBezTo>
                <a:lnTo>
                  <a:pt x="3407221" y="2859866"/>
                </a:lnTo>
                <a:cubicBezTo>
                  <a:pt x="3379687" y="2071768"/>
                  <a:pt x="3507027" y="591934"/>
                  <a:pt x="2054657" y="557519"/>
                </a:cubicBezTo>
                <a:lnTo>
                  <a:pt x="0" y="557519"/>
                </a:lnTo>
                <a:lnTo>
                  <a:pt x="39234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  <a:alpha val="51000"/>
                </a:scheme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accent4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6" name="Forma libre 65"/>
          <p:cNvSpPr/>
          <p:nvPr/>
        </p:nvSpPr>
        <p:spPr>
          <a:xfrm>
            <a:off x="517774" y="2891691"/>
            <a:ext cx="8548077" cy="1309078"/>
          </a:xfrm>
          <a:custGeom>
            <a:avLst/>
            <a:gdLst>
              <a:gd name="connsiteX0" fmla="*/ 400539 w 8509000"/>
              <a:gd name="connsiteY0" fmla="*/ 68385 h 1191846"/>
              <a:gd name="connsiteX1" fmla="*/ 8479692 w 8509000"/>
              <a:gd name="connsiteY1" fmla="*/ 488462 h 1191846"/>
              <a:gd name="connsiteX2" fmla="*/ 8509000 w 8509000"/>
              <a:gd name="connsiteY2" fmla="*/ 820616 h 1191846"/>
              <a:gd name="connsiteX3" fmla="*/ 0 w 8509000"/>
              <a:gd name="connsiteY3" fmla="*/ 1191846 h 1191846"/>
              <a:gd name="connsiteX4" fmla="*/ 19539 w 8509000"/>
              <a:gd name="connsiteY4" fmla="*/ 0 h 1191846"/>
              <a:gd name="connsiteX5" fmla="*/ 449385 w 8509000"/>
              <a:gd name="connsiteY5" fmla="*/ 48846 h 1191846"/>
              <a:gd name="connsiteX0" fmla="*/ 8479692 w 8509000"/>
              <a:gd name="connsiteY0" fmla="*/ 488462 h 1191846"/>
              <a:gd name="connsiteX1" fmla="*/ 8509000 w 8509000"/>
              <a:gd name="connsiteY1" fmla="*/ 820616 h 1191846"/>
              <a:gd name="connsiteX2" fmla="*/ 0 w 8509000"/>
              <a:gd name="connsiteY2" fmla="*/ 1191846 h 1191846"/>
              <a:gd name="connsiteX3" fmla="*/ 19539 w 8509000"/>
              <a:gd name="connsiteY3" fmla="*/ 0 h 1191846"/>
              <a:gd name="connsiteX4" fmla="*/ 449385 w 8509000"/>
              <a:gd name="connsiteY4" fmla="*/ 48846 h 1191846"/>
              <a:gd name="connsiteX0" fmla="*/ 8479692 w 8509000"/>
              <a:gd name="connsiteY0" fmla="*/ 488462 h 1191846"/>
              <a:gd name="connsiteX1" fmla="*/ 8509000 w 8509000"/>
              <a:gd name="connsiteY1" fmla="*/ 820616 h 1191846"/>
              <a:gd name="connsiteX2" fmla="*/ 0 w 8509000"/>
              <a:gd name="connsiteY2" fmla="*/ 1191846 h 1191846"/>
              <a:gd name="connsiteX3" fmla="*/ 19539 w 8509000"/>
              <a:gd name="connsiteY3" fmla="*/ 0 h 1191846"/>
              <a:gd name="connsiteX0" fmla="*/ 8479692 w 8509000"/>
              <a:gd name="connsiteY0" fmla="*/ 488462 h 1191846"/>
              <a:gd name="connsiteX1" fmla="*/ 8509000 w 8509000"/>
              <a:gd name="connsiteY1" fmla="*/ 820616 h 1191846"/>
              <a:gd name="connsiteX2" fmla="*/ 0 w 8509000"/>
              <a:gd name="connsiteY2" fmla="*/ 1191846 h 1191846"/>
              <a:gd name="connsiteX3" fmla="*/ 19539 w 8509000"/>
              <a:gd name="connsiteY3" fmla="*/ 0 h 1191846"/>
              <a:gd name="connsiteX4" fmla="*/ 8479692 w 8509000"/>
              <a:gd name="connsiteY4" fmla="*/ 488462 h 1191846"/>
              <a:gd name="connsiteX0" fmla="*/ 8508999 w 8538307"/>
              <a:gd name="connsiteY0" fmla="*/ 605693 h 1309077"/>
              <a:gd name="connsiteX1" fmla="*/ 8538307 w 8538307"/>
              <a:gd name="connsiteY1" fmla="*/ 937847 h 1309077"/>
              <a:gd name="connsiteX2" fmla="*/ 29307 w 8538307"/>
              <a:gd name="connsiteY2" fmla="*/ 1309077 h 1309077"/>
              <a:gd name="connsiteX3" fmla="*/ 0 w 8538307"/>
              <a:gd name="connsiteY3" fmla="*/ 0 h 1309077"/>
              <a:gd name="connsiteX4" fmla="*/ 8508999 w 8538307"/>
              <a:gd name="connsiteY4" fmla="*/ 605693 h 1309077"/>
              <a:gd name="connsiteX0" fmla="*/ 8518769 w 8548077"/>
              <a:gd name="connsiteY0" fmla="*/ 605693 h 1309077"/>
              <a:gd name="connsiteX1" fmla="*/ 8548077 w 8548077"/>
              <a:gd name="connsiteY1" fmla="*/ 937847 h 1309077"/>
              <a:gd name="connsiteX2" fmla="*/ 0 w 8548077"/>
              <a:gd name="connsiteY2" fmla="*/ 1309077 h 1309077"/>
              <a:gd name="connsiteX3" fmla="*/ 9770 w 8548077"/>
              <a:gd name="connsiteY3" fmla="*/ 0 h 1309077"/>
              <a:gd name="connsiteX4" fmla="*/ 8518769 w 8548077"/>
              <a:gd name="connsiteY4" fmla="*/ 605693 h 13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8077" h="1309077">
                <a:moveTo>
                  <a:pt x="8518769" y="605693"/>
                </a:moveTo>
                <a:lnTo>
                  <a:pt x="8548077" y="937847"/>
                </a:lnTo>
                <a:lnTo>
                  <a:pt x="0" y="1309077"/>
                </a:lnTo>
                <a:cubicBezTo>
                  <a:pt x="3257" y="872718"/>
                  <a:pt x="6513" y="436359"/>
                  <a:pt x="9770" y="0"/>
                </a:cubicBezTo>
                <a:lnTo>
                  <a:pt x="8518769" y="605693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75000"/>
                </a:schemeClr>
              </a:gs>
              <a:gs pos="100000">
                <a:srgbClr val="FFFFFF"/>
              </a:gs>
            </a:gsLst>
            <a:lin ang="0" scaled="1"/>
            <a:tileRect/>
          </a:gradFill>
          <a:ln w="3175" cmpd="sng">
            <a:noFill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10" name="Llamada de flecha hacia abajo 9"/>
          <p:cNvSpPr/>
          <p:nvPr/>
        </p:nvSpPr>
        <p:spPr>
          <a:xfrm>
            <a:off x="563675" y="2534158"/>
            <a:ext cx="1153559" cy="2167374"/>
          </a:xfrm>
          <a:prstGeom prst="downArrowCallout">
            <a:avLst>
              <a:gd name="adj1" fmla="val 17778"/>
              <a:gd name="adj2" fmla="val 16049"/>
              <a:gd name="adj3" fmla="val 11574"/>
              <a:gd name="adj4" fmla="val 91653"/>
            </a:avLst>
          </a:prstGeom>
          <a:gradFill flip="none" rotWithShape="1">
            <a:gsLst>
              <a:gs pos="0">
                <a:srgbClr val="0000FF">
                  <a:alpha val="63000"/>
                </a:srgbClr>
              </a:gs>
              <a:gs pos="100000">
                <a:srgbClr val="FFFFFF">
                  <a:alpha val="63000"/>
                </a:srgbClr>
              </a:gs>
            </a:gsLst>
            <a:path path="rect">
              <a:fillToRect l="50000" t="50000" r="50000" b="50000"/>
            </a:path>
            <a:tileRect/>
          </a:gradFill>
          <a:ln>
            <a:solidFill>
              <a:srgbClr val="0000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7" name="Rectángulo 66"/>
          <p:cNvSpPr/>
          <p:nvPr/>
        </p:nvSpPr>
        <p:spPr>
          <a:xfrm rot="21540000">
            <a:off x="1331681" y="3080709"/>
            <a:ext cx="62278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5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L</a:t>
            </a:r>
            <a:r>
              <a:rPr lang="es-ES_tradnl" sz="52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U</a:t>
            </a:r>
            <a:r>
              <a:rPr lang="es-ES_tradnl" sz="5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G</a:t>
            </a:r>
            <a:r>
              <a:rPr lang="es-ES_tradnl" sz="48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A</a:t>
            </a:r>
            <a:r>
              <a:rPr lang="es-ES_tradnl" sz="46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R</a:t>
            </a:r>
            <a:r>
              <a:rPr lang="es-ES_tradnl" sz="5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 </a:t>
            </a:r>
            <a:r>
              <a:rPr lang="es-ES_tradnl" sz="42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E</a:t>
            </a:r>
            <a:r>
              <a:rPr lang="es-ES_tradnl" sz="40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P</a:t>
            </a:r>
            <a:r>
              <a:rPr lang="es-ES_tradnl" sz="38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I</a:t>
            </a:r>
            <a:r>
              <a:rPr lang="es-ES_tradnl" sz="36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S</a:t>
            </a:r>
            <a:r>
              <a:rPr lang="es-ES_tradnl" sz="3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T</a:t>
            </a:r>
            <a:r>
              <a:rPr lang="es-ES_tradnl" sz="32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E</a:t>
            </a:r>
            <a:r>
              <a:rPr lang="es-ES_tradnl" sz="30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M</a:t>
            </a:r>
            <a:r>
              <a:rPr lang="es-ES_tradnl" sz="28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O</a:t>
            </a:r>
            <a:r>
              <a:rPr lang="es-ES_tradnl" sz="26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L</a:t>
            </a:r>
            <a:r>
              <a:rPr lang="es-ES_tradnl" sz="2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Ó</a:t>
            </a:r>
            <a:r>
              <a:rPr lang="es-ES_tradnl" sz="22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G</a:t>
            </a:r>
            <a:r>
              <a:rPr lang="es-ES_tradnl" sz="20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I</a:t>
            </a:r>
            <a:r>
              <a:rPr lang="es-ES_tradnl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C</a:t>
            </a:r>
            <a:r>
              <a:rPr lang="es-ES_tradnl" sz="16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O</a:t>
            </a:r>
            <a:endParaRPr lang="es-ES_tradnl" sz="1600" b="1" spc="50" dirty="0">
              <a:ln w="13500">
                <a:solidFill>
                  <a:schemeClr val="accent1">
                    <a:shade val="2500"/>
                    <a:alpha val="6500"/>
                  </a:schemeClr>
                </a:solidFill>
                <a:prstDash val="solid"/>
              </a:ln>
              <a:gradFill flip="none" rotWithShape="1">
                <a:gsLst>
                  <a:gs pos="4000">
                    <a:srgbClr val="800000">
                      <a:alpha val="95000"/>
                    </a:srgbClr>
                  </a:gs>
                  <a:gs pos="100000">
                    <a:srgbClr val="FFFFFF">
                      <a:alpha val="95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3" name="Acorde 32"/>
          <p:cNvSpPr/>
          <p:nvPr/>
        </p:nvSpPr>
        <p:spPr>
          <a:xfrm rot="1410888">
            <a:off x="7521490" y="2481763"/>
            <a:ext cx="2339997" cy="2322710"/>
          </a:xfrm>
          <a:prstGeom prst="chord">
            <a:avLst/>
          </a:prstGeom>
          <a:gradFill flip="none" rotWithShape="1">
            <a:gsLst>
              <a:gs pos="0">
                <a:srgbClr val="80FF2B"/>
              </a:gs>
              <a:gs pos="100000">
                <a:srgbClr val="FFFFFF"/>
              </a:gs>
            </a:gsLst>
            <a:lin ang="0" scaled="1"/>
            <a:tileRect/>
          </a:gradFill>
          <a:ln>
            <a:solidFill>
              <a:srgbClr val="80FF2B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9" name="Forma libre 8"/>
          <p:cNvSpPr/>
          <p:nvPr/>
        </p:nvSpPr>
        <p:spPr>
          <a:xfrm>
            <a:off x="846686" y="3102893"/>
            <a:ext cx="7672726" cy="2603832"/>
          </a:xfrm>
          <a:custGeom>
            <a:avLst/>
            <a:gdLst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978"/>
              <a:gd name="connsiteX1" fmla="*/ 369238 w 7451753"/>
              <a:gd name="connsiteY1" fmla="*/ 1112484 h 2938978"/>
              <a:gd name="connsiteX2" fmla="*/ 461941 w 7451753"/>
              <a:gd name="connsiteY2" fmla="*/ 1251545 h 2938978"/>
              <a:gd name="connsiteX3" fmla="*/ 480481 w 7451753"/>
              <a:gd name="connsiteY3" fmla="*/ 1279357 h 2938978"/>
              <a:gd name="connsiteX4" fmla="*/ 499022 w 7451753"/>
              <a:gd name="connsiteY4" fmla="*/ 1316440 h 2938978"/>
              <a:gd name="connsiteX5" fmla="*/ 526833 w 7451753"/>
              <a:gd name="connsiteY5" fmla="*/ 1334981 h 2938978"/>
              <a:gd name="connsiteX6" fmla="*/ 563914 w 7451753"/>
              <a:gd name="connsiteY6" fmla="*/ 1427688 h 2938978"/>
              <a:gd name="connsiteX7" fmla="*/ 591725 w 7451753"/>
              <a:gd name="connsiteY7" fmla="*/ 1455500 h 2938978"/>
              <a:gd name="connsiteX8" fmla="*/ 610266 w 7451753"/>
              <a:gd name="connsiteY8" fmla="*/ 1483312 h 2938978"/>
              <a:gd name="connsiteX9" fmla="*/ 638077 w 7451753"/>
              <a:gd name="connsiteY9" fmla="*/ 1520395 h 2938978"/>
              <a:gd name="connsiteX10" fmla="*/ 1435323 w 7451753"/>
              <a:gd name="connsiteY10" fmla="*/ 2382570 h 2938978"/>
              <a:gd name="connsiteX11" fmla="*/ 3789981 w 7451753"/>
              <a:gd name="connsiteY11" fmla="*/ 2938812 h 2938978"/>
              <a:gd name="connsiteX12" fmla="*/ 6330046 w 7451753"/>
              <a:gd name="connsiteY12" fmla="*/ 2364029 h 2938978"/>
              <a:gd name="connsiteX13" fmla="*/ 7451753 w 7451753"/>
              <a:gd name="connsiteY13" fmla="*/ 750927 h 2938978"/>
              <a:gd name="connsiteX14" fmla="*/ 7368320 w 7451753"/>
              <a:gd name="connsiteY14" fmla="*/ 0 h 2938978"/>
              <a:gd name="connsiteX15" fmla="*/ 6784291 w 7451753"/>
              <a:gd name="connsiteY15" fmla="*/ 1177379 h 2938978"/>
              <a:gd name="connsiteX16" fmla="*/ 508293 w 7451753"/>
              <a:gd name="connsiteY16" fmla="*/ 1112485 h 2938978"/>
              <a:gd name="connsiteX17" fmla="*/ 369238 w 7451753"/>
              <a:gd name="connsiteY17" fmla="*/ 1112484 h 2938978"/>
              <a:gd name="connsiteX0" fmla="*/ 369238 w 7451753"/>
              <a:gd name="connsiteY0" fmla="*/ 1112484 h 2939334"/>
              <a:gd name="connsiteX1" fmla="*/ 369238 w 7451753"/>
              <a:gd name="connsiteY1" fmla="*/ 1112484 h 2939334"/>
              <a:gd name="connsiteX2" fmla="*/ 461941 w 7451753"/>
              <a:gd name="connsiteY2" fmla="*/ 1251545 h 2939334"/>
              <a:gd name="connsiteX3" fmla="*/ 480481 w 7451753"/>
              <a:gd name="connsiteY3" fmla="*/ 1279357 h 2939334"/>
              <a:gd name="connsiteX4" fmla="*/ 499022 w 7451753"/>
              <a:gd name="connsiteY4" fmla="*/ 1316440 h 2939334"/>
              <a:gd name="connsiteX5" fmla="*/ 526833 w 7451753"/>
              <a:gd name="connsiteY5" fmla="*/ 1334981 h 2939334"/>
              <a:gd name="connsiteX6" fmla="*/ 563914 w 7451753"/>
              <a:gd name="connsiteY6" fmla="*/ 1427688 h 2939334"/>
              <a:gd name="connsiteX7" fmla="*/ 591725 w 7451753"/>
              <a:gd name="connsiteY7" fmla="*/ 1455500 h 2939334"/>
              <a:gd name="connsiteX8" fmla="*/ 610266 w 7451753"/>
              <a:gd name="connsiteY8" fmla="*/ 1483312 h 2939334"/>
              <a:gd name="connsiteX9" fmla="*/ 638077 w 7451753"/>
              <a:gd name="connsiteY9" fmla="*/ 1520395 h 2939334"/>
              <a:gd name="connsiteX10" fmla="*/ 1435323 w 7451753"/>
              <a:gd name="connsiteY10" fmla="*/ 2382570 h 2939334"/>
              <a:gd name="connsiteX11" fmla="*/ 3789981 w 7451753"/>
              <a:gd name="connsiteY11" fmla="*/ 2938812 h 2939334"/>
              <a:gd name="connsiteX12" fmla="*/ 6330046 w 7451753"/>
              <a:gd name="connsiteY12" fmla="*/ 2364029 h 2939334"/>
              <a:gd name="connsiteX13" fmla="*/ 7451753 w 7451753"/>
              <a:gd name="connsiteY13" fmla="*/ 750927 h 2939334"/>
              <a:gd name="connsiteX14" fmla="*/ 7368320 w 7451753"/>
              <a:gd name="connsiteY14" fmla="*/ 0 h 2939334"/>
              <a:gd name="connsiteX15" fmla="*/ 6784291 w 7451753"/>
              <a:gd name="connsiteY15" fmla="*/ 1177379 h 2939334"/>
              <a:gd name="connsiteX16" fmla="*/ 508293 w 7451753"/>
              <a:gd name="connsiteY16" fmla="*/ 1112485 h 2939334"/>
              <a:gd name="connsiteX17" fmla="*/ 369238 w 7451753"/>
              <a:gd name="connsiteY17" fmla="*/ 1112484 h 2939334"/>
              <a:gd name="connsiteX0" fmla="*/ 369238 w 7451753"/>
              <a:gd name="connsiteY0" fmla="*/ 1112484 h 2939334"/>
              <a:gd name="connsiteX1" fmla="*/ 369238 w 7451753"/>
              <a:gd name="connsiteY1" fmla="*/ 1112484 h 2939334"/>
              <a:gd name="connsiteX2" fmla="*/ 461941 w 7451753"/>
              <a:gd name="connsiteY2" fmla="*/ 1251545 h 2939334"/>
              <a:gd name="connsiteX3" fmla="*/ 499022 w 7451753"/>
              <a:gd name="connsiteY3" fmla="*/ 1316440 h 2939334"/>
              <a:gd name="connsiteX4" fmla="*/ 526833 w 7451753"/>
              <a:gd name="connsiteY4" fmla="*/ 1334981 h 2939334"/>
              <a:gd name="connsiteX5" fmla="*/ 563914 w 7451753"/>
              <a:gd name="connsiteY5" fmla="*/ 1427688 h 2939334"/>
              <a:gd name="connsiteX6" fmla="*/ 591725 w 7451753"/>
              <a:gd name="connsiteY6" fmla="*/ 1455500 h 2939334"/>
              <a:gd name="connsiteX7" fmla="*/ 610266 w 7451753"/>
              <a:gd name="connsiteY7" fmla="*/ 1483312 h 2939334"/>
              <a:gd name="connsiteX8" fmla="*/ 638077 w 7451753"/>
              <a:gd name="connsiteY8" fmla="*/ 1520395 h 2939334"/>
              <a:gd name="connsiteX9" fmla="*/ 1435323 w 7451753"/>
              <a:gd name="connsiteY9" fmla="*/ 2382570 h 2939334"/>
              <a:gd name="connsiteX10" fmla="*/ 3789981 w 7451753"/>
              <a:gd name="connsiteY10" fmla="*/ 2938812 h 2939334"/>
              <a:gd name="connsiteX11" fmla="*/ 6330046 w 7451753"/>
              <a:gd name="connsiteY11" fmla="*/ 2364029 h 2939334"/>
              <a:gd name="connsiteX12" fmla="*/ 7451753 w 7451753"/>
              <a:gd name="connsiteY12" fmla="*/ 750927 h 2939334"/>
              <a:gd name="connsiteX13" fmla="*/ 7368320 w 7451753"/>
              <a:gd name="connsiteY13" fmla="*/ 0 h 2939334"/>
              <a:gd name="connsiteX14" fmla="*/ 6784291 w 7451753"/>
              <a:gd name="connsiteY14" fmla="*/ 1177379 h 2939334"/>
              <a:gd name="connsiteX15" fmla="*/ 508293 w 7451753"/>
              <a:gd name="connsiteY15" fmla="*/ 1112485 h 2939334"/>
              <a:gd name="connsiteX16" fmla="*/ 369238 w 7451753"/>
              <a:gd name="connsiteY16" fmla="*/ 1112484 h 2939334"/>
              <a:gd name="connsiteX0" fmla="*/ 369238 w 7451753"/>
              <a:gd name="connsiteY0" fmla="*/ 1112484 h 2939334"/>
              <a:gd name="connsiteX1" fmla="*/ 369238 w 7451753"/>
              <a:gd name="connsiteY1" fmla="*/ 1112484 h 2939334"/>
              <a:gd name="connsiteX2" fmla="*/ 499022 w 7451753"/>
              <a:gd name="connsiteY2" fmla="*/ 1316440 h 2939334"/>
              <a:gd name="connsiteX3" fmla="*/ 526833 w 7451753"/>
              <a:gd name="connsiteY3" fmla="*/ 1334981 h 2939334"/>
              <a:gd name="connsiteX4" fmla="*/ 563914 w 7451753"/>
              <a:gd name="connsiteY4" fmla="*/ 1427688 h 2939334"/>
              <a:gd name="connsiteX5" fmla="*/ 591725 w 7451753"/>
              <a:gd name="connsiteY5" fmla="*/ 1455500 h 2939334"/>
              <a:gd name="connsiteX6" fmla="*/ 610266 w 7451753"/>
              <a:gd name="connsiteY6" fmla="*/ 1483312 h 2939334"/>
              <a:gd name="connsiteX7" fmla="*/ 638077 w 7451753"/>
              <a:gd name="connsiteY7" fmla="*/ 1520395 h 2939334"/>
              <a:gd name="connsiteX8" fmla="*/ 1435323 w 7451753"/>
              <a:gd name="connsiteY8" fmla="*/ 2382570 h 2939334"/>
              <a:gd name="connsiteX9" fmla="*/ 3789981 w 7451753"/>
              <a:gd name="connsiteY9" fmla="*/ 2938812 h 2939334"/>
              <a:gd name="connsiteX10" fmla="*/ 6330046 w 7451753"/>
              <a:gd name="connsiteY10" fmla="*/ 2364029 h 2939334"/>
              <a:gd name="connsiteX11" fmla="*/ 7451753 w 7451753"/>
              <a:gd name="connsiteY11" fmla="*/ 750927 h 2939334"/>
              <a:gd name="connsiteX12" fmla="*/ 7368320 w 7451753"/>
              <a:gd name="connsiteY12" fmla="*/ 0 h 2939334"/>
              <a:gd name="connsiteX13" fmla="*/ 6784291 w 7451753"/>
              <a:gd name="connsiteY13" fmla="*/ 1177379 h 2939334"/>
              <a:gd name="connsiteX14" fmla="*/ 508293 w 7451753"/>
              <a:gd name="connsiteY14" fmla="*/ 1112485 h 2939334"/>
              <a:gd name="connsiteX15" fmla="*/ 369238 w 7451753"/>
              <a:gd name="connsiteY15" fmla="*/ 1112484 h 2939334"/>
              <a:gd name="connsiteX0" fmla="*/ 513735 w 7457195"/>
              <a:gd name="connsiteY0" fmla="*/ 1112485 h 2939334"/>
              <a:gd name="connsiteX1" fmla="*/ 374680 w 7457195"/>
              <a:gd name="connsiteY1" fmla="*/ 1112484 h 2939334"/>
              <a:gd name="connsiteX2" fmla="*/ 504464 w 7457195"/>
              <a:gd name="connsiteY2" fmla="*/ 1316440 h 2939334"/>
              <a:gd name="connsiteX3" fmla="*/ 532275 w 7457195"/>
              <a:gd name="connsiteY3" fmla="*/ 1334981 h 2939334"/>
              <a:gd name="connsiteX4" fmla="*/ 569356 w 7457195"/>
              <a:gd name="connsiteY4" fmla="*/ 1427688 h 2939334"/>
              <a:gd name="connsiteX5" fmla="*/ 597167 w 7457195"/>
              <a:gd name="connsiteY5" fmla="*/ 1455500 h 2939334"/>
              <a:gd name="connsiteX6" fmla="*/ 615708 w 7457195"/>
              <a:gd name="connsiteY6" fmla="*/ 1483312 h 2939334"/>
              <a:gd name="connsiteX7" fmla="*/ 643519 w 7457195"/>
              <a:gd name="connsiteY7" fmla="*/ 1520395 h 2939334"/>
              <a:gd name="connsiteX8" fmla="*/ 1440765 w 7457195"/>
              <a:gd name="connsiteY8" fmla="*/ 2382570 h 2939334"/>
              <a:gd name="connsiteX9" fmla="*/ 3795423 w 7457195"/>
              <a:gd name="connsiteY9" fmla="*/ 2938812 h 2939334"/>
              <a:gd name="connsiteX10" fmla="*/ 6335488 w 7457195"/>
              <a:gd name="connsiteY10" fmla="*/ 2364029 h 2939334"/>
              <a:gd name="connsiteX11" fmla="*/ 7457195 w 7457195"/>
              <a:gd name="connsiteY11" fmla="*/ 750927 h 2939334"/>
              <a:gd name="connsiteX12" fmla="*/ 7373762 w 7457195"/>
              <a:gd name="connsiteY12" fmla="*/ 0 h 2939334"/>
              <a:gd name="connsiteX13" fmla="*/ 6789733 w 7457195"/>
              <a:gd name="connsiteY13" fmla="*/ 1177379 h 2939334"/>
              <a:gd name="connsiteX14" fmla="*/ 513735 w 7457195"/>
              <a:gd name="connsiteY14" fmla="*/ 1112485 h 2939334"/>
              <a:gd name="connsiteX0" fmla="*/ 513735 w 7457195"/>
              <a:gd name="connsiteY0" fmla="*/ 1112485 h 2939334"/>
              <a:gd name="connsiteX1" fmla="*/ 374680 w 7457195"/>
              <a:gd name="connsiteY1" fmla="*/ 1112484 h 2939334"/>
              <a:gd name="connsiteX2" fmla="*/ 504464 w 7457195"/>
              <a:gd name="connsiteY2" fmla="*/ 1316440 h 2939334"/>
              <a:gd name="connsiteX3" fmla="*/ 569356 w 7457195"/>
              <a:gd name="connsiteY3" fmla="*/ 1427688 h 2939334"/>
              <a:gd name="connsiteX4" fmla="*/ 597167 w 7457195"/>
              <a:gd name="connsiteY4" fmla="*/ 1455500 h 2939334"/>
              <a:gd name="connsiteX5" fmla="*/ 615708 w 7457195"/>
              <a:gd name="connsiteY5" fmla="*/ 1483312 h 2939334"/>
              <a:gd name="connsiteX6" fmla="*/ 643519 w 7457195"/>
              <a:gd name="connsiteY6" fmla="*/ 1520395 h 2939334"/>
              <a:gd name="connsiteX7" fmla="*/ 1440765 w 7457195"/>
              <a:gd name="connsiteY7" fmla="*/ 2382570 h 2939334"/>
              <a:gd name="connsiteX8" fmla="*/ 3795423 w 7457195"/>
              <a:gd name="connsiteY8" fmla="*/ 2938812 h 2939334"/>
              <a:gd name="connsiteX9" fmla="*/ 6335488 w 7457195"/>
              <a:gd name="connsiteY9" fmla="*/ 2364029 h 2939334"/>
              <a:gd name="connsiteX10" fmla="*/ 7457195 w 7457195"/>
              <a:gd name="connsiteY10" fmla="*/ 750927 h 2939334"/>
              <a:gd name="connsiteX11" fmla="*/ 7373762 w 7457195"/>
              <a:gd name="connsiteY11" fmla="*/ 0 h 2939334"/>
              <a:gd name="connsiteX12" fmla="*/ 6789733 w 7457195"/>
              <a:gd name="connsiteY12" fmla="*/ 1177379 h 2939334"/>
              <a:gd name="connsiteX13" fmla="*/ 513735 w 7457195"/>
              <a:gd name="connsiteY13" fmla="*/ 1112485 h 2939334"/>
              <a:gd name="connsiteX0" fmla="*/ 516487 w 7459947"/>
              <a:gd name="connsiteY0" fmla="*/ 1112485 h 2939334"/>
              <a:gd name="connsiteX1" fmla="*/ 377432 w 7459947"/>
              <a:gd name="connsiteY1" fmla="*/ 1112484 h 2939334"/>
              <a:gd name="connsiteX2" fmla="*/ 572108 w 7459947"/>
              <a:gd name="connsiteY2" fmla="*/ 1427688 h 2939334"/>
              <a:gd name="connsiteX3" fmla="*/ 599919 w 7459947"/>
              <a:gd name="connsiteY3" fmla="*/ 1455500 h 2939334"/>
              <a:gd name="connsiteX4" fmla="*/ 618460 w 7459947"/>
              <a:gd name="connsiteY4" fmla="*/ 1483312 h 2939334"/>
              <a:gd name="connsiteX5" fmla="*/ 646271 w 7459947"/>
              <a:gd name="connsiteY5" fmla="*/ 1520395 h 2939334"/>
              <a:gd name="connsiteX6" fmla="*/ 1443517 w 7459947"/>
              <a:gd name="connsiteY6" fmla="*/ 2382570 h 2939334"/>
              <a:gd name="connsiteX7" fmla="*/ 3798175 w 7459947"/>
              <a:gd name="connsiteY7" fmla="*/ 2938812 h 2939334"/>
              <a:gd name="connsiteX8" fmla="*/ 6338240 w 7459947"/>
              <a:gd name="connsiteY8" fmla="*/ 2364029 h 2939334"/>
              <a:gd name="connsiteX9" fmla="*/ 7459947 w 7459947"/>
              <a:gd name="connsiteY9" fmla="*/ 750927 h 2939334"/>
              <a:gd name="connsiteX10" fmla="*/ 7376514 w 7459947"/>
              <a:gd name="connsiteY10" fmla="*/ 0 h 2939334"/>
              <a:gd name="connsiteX11" fmla="*/ 6792485 w 7459947"/>
              <a:gd name="connsiteY11" fmla="*/ 1177379 h 2939334"/>
              <a:gd name="connsiteX12" fmla="*/ 516487 w 7459947"/>
              <a:gd name="connsiteY12" fmla="*/ 1112485 h 2939334"/>
              <a:gd name="connsiteX0" fmla="*/ 517673 w 7461133"/>
              <a:gd name="connsiteY0" fmla="*/ 1112485 h 2939334"/>
              <a:gd name="connsiteX1" fmla="*/ 378618 w 7461133"/>
              <a:gd name="connsiteY1" fmla="*/ 1112484 h 2939334"/>
              <a:gd name="connsiteX2" fmla="*/ 601105 w 7461133"/>
              <a:gd name="connsiteY2" fmla="*/ 1455500 h 2939334"/>
              <a:gd name="connsiteX3" fmla="*/ 619646 w 7461133"/>
              <a:gd name="connsiteY3" fmla="*/ 1483312 h 2939334"/>
              <a:gd name="connsiteX4" fmla="*/ 647457 w 7461133"/>
              <a:gd name="connsiteY4" fmla="*/ 1520395 h 2939334"/>
              <a:gd name="connsiteX5" fmla="*/ 1444703 w 7461133"/>
              <a:gd name="connsiteY5" fmla="*/ 2382570 h 2939334"/>
              <a:gd name="connsiteX6" fmla="*/ 3799361 w 7461133"/>
              <a:gd name="connsiteY6" fmla="*/ 2938812 h 2939334"/>
              <a:gd name="connsiteX7" fmla="*/ 6339426 w 7461133"/>
              <a:gd name="connsiteY7" fmla="*/ 2364029 h 2939334"/>
              <a:gd name="connsiteX8" fmla="*/ 7461133 w 7461133"/>
              <a:gd name="connsiteY8" fmla="*/ 750927 h 2939334"/>
              <a:gd name="connsiteX9" fmla="*/ 7377700 w 7461133"/>
              <a:gd name="connsiteY9" fmla="*/ 0 h 2939334"/>
              <a:gd name="connsiteX10" fmla="*/ 6793671 w 7461133"/>
              <a:gd name="connsiteY10" fmla="*/ 1177379 h 2939334"/>
              <a:gd name="connsiteX11" fmla="*/ 517673 w 7461133"/>
              <a:gd name="connsiteY11" fmla="*/ 1112485 h 2939334"/>
              <a:gd name="connsiteX0" fmla="*/ 517673 w 7461133"/>
              <a:gd name="connsiteY0" fmla="*/ 1112485 h 2939334"/>
              <a:gd name="connsiteX1" fmla="*/ 378618 w 7461133"/>
              <a:gd name="connsiteY1" fmla="*/ 1112484 h 2939334"/>
              <a:gd name="connsiteX2" fmla="*/ 601105 w 7461133"/>
              <a:gd name="connsiteY2" fmla="*/ 1455500 h 2939334"/>
              <a:gd name="connsiteX3" fmla="*/ 647457 w 7461133"/>
              <a:gd name="connsiteY3" fmla="*/ 1520395 h 2939334"/>
              <a:gd name="connsiteX4" fmla="*/ 1444703 w 7461133"/>
              <a:gd name="connsiteY4" fmla="*/ 2382570 h 2939334"/>
              <a:gd name="connsiteX5" fmla="*/ 3799361 w 7461133"/>
              <a:gd name="connsiteY5" fmla="*/ 2938812 h 2939334"/>
              <a:gd name="connsiteX6" fmla="*/ 6339426 w 7461133"/>
              <a:gd name="connsiteY6" fmla="*/ 2364029 h 2939334"/>
              <a:gd name="connsiteX7" fmla="*/ 7461133 w 7461133"/>
              <a:gd name="connsiteY7" fmla="*/ 750927 h 2939334"/>
              <a:gd name="connsiteX8" fmla="*/ 7377700 w 7461133"/>
              <a:gd name="connsiteY8" fmla="*/ 0 h 2939334"/>
              <a:gd name="connsiteX9" fmla="*/ 6793671 w 7461133"/>
              <a:gd name="connsiteY9" fmla="*/ 1177379 h 2939334"/>
              <a:gd name="connsiteX10" fmla="*/ 517673 w 7461133"/>
              <a:gd name="connsiteY10" fmla="*/ 1112485 h 2939334"/>
              <a:gd name="connsiteX0" fmla="*/ 519658 w 7463118"/>
              <a:gd name="connsiteY0" fmla="*/ 1112485 h 2939334"/>
              <a:gd name="connsiteX1" fmla="*/ 380603 w 7463118"/>
              <a:gd name="connsiteY1" fmla="*/ 1112484 h 2939334"/>
              <a:gd name="connsiteX2" fmla="*/ 649442 w 7463118"/>
              <a:gd name="connsiteY2" fmla="*/ 1520395 h 2939334"/>
              <a:gd name="connsiteX3" fmla="*/ 1446688 w 7463118"/>
              <a:gd name="connsiteY3" fmla="*/ 2382570 h 2939334"/>
              <a:gd name="connsiteX4" fmla="*/ 3801346 w 7463118"/>
              <a:gd name="connsiteY4" fmla="*/ 2938812 h 2939334"/>
              <a:gd name="connsiteX5" fmla="*/ 6341411 w 7463118"/>
              <a:gd name="connsiteY5" fmla="*/ 2364029 h 2939334"/>
              <a:gd name="connsiteX6" fmla="*/ 7463118 w 7463118"/>
              <a:gd name="connsiteY6" fmla="*/ 750927 h 2939334"/>
              <a:gd name="connsiteX7" fmla="*/ 7379685 w 7463118"/>
              <a:gd name="connsiteY7" fmla="*/ 0 h 2939334"/>
              <a:gd name="connsiteX8" fmla="*/ 6795656 w 7463118"/>
              <a:gd name="connsiteY8" fmla="*/ 1177379 h 2939334"/>
              <a:gd name="connsiteX9" fmla="*/ 519658 w 7463118"/>
              <a:gd name="connsiteY9" fmla="*/ 1112485 h 2939334"/>
              <a:gd name="connsiteX0" fmla="*/ 555455 w 7498915"/>
              <a:gd name="connsiteY0" fmla="*/ 1112485 h 2939334"/>
              <a:gd name="connsiteX1" fmla="*/ 416400 w 7498915"/>
              <a:gd name="connsiteY1" fmla="*/ 1112484 h 2939334"/>
              <a:gd name="connsiteX2" fmla="*/ 1482485 w 7498915"/>
              <a:gd name="connsiteY2" fmla="*/ 2382570 h 2939334"/>
              <a:gd name="connsiteX3" fmla="*/ 3837143 w 7498915"/>
              <a:gd name="connsiteY3" fmla="*/ 2938812 h 2939334"/>
              <a:gd name="connsiteX4" fmla="*/ 6377208 w 7498915"/>
              <a:gd name="connsiteY4" fmla="*/ 2364029 h 2939334"/>
              <a:gd name="connsiteX5" fmla="*/ 7498915 w 7498915"/>
              <a:gd name="connsiteY5" fmla="*/ 750927 h 2939334"/>
              <a:gd name="connsiteX6" fmla="*/ 7415482 w 7498915"/>
              <a:gd name="connsiteY6" fmla="*/ 0 h 2939334"/>
              <a:gd name="connsiteX7" fmla="*/ 6831453 w 7498915"/>
              <a:gd name="connsiteY7" fmla="*/ 1177379 h 2939334"/>
              <a:gd name="connsiteX8" fmla="*/ 555455 w 7498915"/>
              <a:gd name="connsiteY8" fmla="*/ 1112485 h 2939334"/>
              <a:gd name="connsiteX0" fmla="*/ 308214 w 7251674"/>
              <a:gd name="connsiteY0" fmla="*/ 1112485 h 2939334"/>
              <a:gd name="connsiteX1" fmla="*/ 1235244 w 7251674"/>
              <a:gd name="connsiteY1" fmla="*/ 2382570 h 2939334"/>
              <a:gd name="connsiteX2" fmla="*/ 3589902 w 7251674"/>
              <a:gd name="connsiteY2" fmla="*/ 2938812 h 2939334"/>
              <a:gd name="connsiteX3" fmla="*/ 6129967 w 7251674"/>
              <a:gd name="connsiteY3" fmla="*/ 2364029 h 2939334"/>
              <a:gd name="connsiteX4" fmla="*/ 7251674 w 7251674"/>
              <a:gd name="connsiteY4" fmla="*/ 750927 h 2939334"/>
              <a:gd name="connsiteX5" fmla="*/ 7168241 w 7251674"/>
              <a:gd name="connsiteY5" fmla="*/ 0 h 2939334"/>
              <a:gd name="connsiteX6" fmla="*/ 6584212 w 7251674"/>
              <a:gd name="connsiteY6" fmla="*/ 1177379 h 2939334"/>
              <a:gd name="connsiteX7" fmla="*/ 308214 w 7251674"/>
              <a:gd name="connsiteY7" fmla="*/ 1112485 h 2939334"/>
              <a:gd name="connsiteX0" fmla="*/ 0 w 6943460"/>
              <a:gd name="connsiteY0" fmla="*/ 1112485 h 2939334"/>
              <a:gd name="connsiteX1" fmla="*/ 927030 w 6943460"/>
              <a:gd name="connsiteY1" fmla="*/ 2382570 h 2939334"/>
              <a:gd name="connsiteX2" fmla="*/ 3281688 w 6943460"/>
              <a:gd name="connsiteY2" fmla="*/ 2938812 h 2939334"/>
              <a:gd name="connsiteX3" fmla="*/ 5821753 w 6943460"/>
              <a:gd name="connsiteY3" fmla="*/ 2364029 h 2939334"/>
              <a:gd name="connsiteX4" fmla="*/ 6943460 w 6943460"/>
              <a:gd name="connsiteY4" fmla="*/ 750927 h 2939334"/>
              <a:gd name="connsiteX5" fmla="*/ 6860027 w 6943460"/>
              <a:gd name="connsiteY5" fmla="*/ 0 h 2939334"/>
              <a:gd name="connsiteX6" fmla="*/ 6275998 w 6943460"/>
              <a:gd name="connsiteY6" fmla="*/ 1177379 h 2939334"/>
              <a:gd name="connsiteX7" fmla="*/ 0 w 6943460"/>
              <a:gd name="connsiteY7" fmla="*/ 1112485 h 2939334"/>
              <a:gd name="connsiteX0" fmla="*/ 0 w 7110326"/>
              <a:gd name="connsiteY0" fmla="*/ 1195921 h 2939334"/>
              <a:gd name="connsiteX1" fmla="*/ 1093896 w 7110326"/>
              <a:gd name="connsiteY1" fmla="*/ 2382570 h 2939334"/>
              <a:gd name="connsiteX2" fmla="*/ 3448554 w 7110326"/>
              <a:gd name="connsiteY2" fmla="*/ 2938812 h 2939334"/>
              <a:gd name="connsiteX3" fmla="*/ 5988619 w 7110326"/>
              <a:gd name="connsiteY3" fmla="*/ 2364029 h 2939334"/>
              <a:gd name="connsiteX4" fmla="*/ 7110326 w 7110326"/>
              <a:gd name="connsiteY4" fmla="*/ 750927 h 2939334"/>
              <a:gd name="connsiteX5" fmla="*/ 7026893 w 7110326"/>
              <a:gd name="connsiteY5" fmla="*/ 0 h 2939334"/>
              <a:gd name="connsiteX6" fmla="*/ 6442864 w 7110326"/>
              <a:gd name="connsiteY6" fmla="*/ 1177379 h 2939334"/>
              <a:gd name="connsiteX7" fmla="*/ 0 w 7110326"/>
              <a:gd name="connsiteY7" fmla="*/ 1195921 h 2939334"/>
              <a:gd name="connsiteX0" fmla="*/ 0 w 7110326"/>
              <a:gd name="connsiteY0" fmla="*/ 1195921 h 2939334"/>
              <a:gd name="connsiteX1" fmla="*/ 1093896 w 7110326"/>
              <a:gd name="connsiteY1" fmla="*/ 2382570 h 2939334"/>
              <a:gd name="connsiteX2" fmla="*/ 3448554 w 7110326"/>
              <a:gd name="connsiteY2" fmla="*/ 2938812 h 2939334"/>
              <a:gd name="connsiteX3" fmla="*/ 5988619 w 7110326"/>
              <a:gd name="connsiteY3" fmla="*/ 2364029 h 2939334"/>
              <a:gd name="connsiteX4" fmla="*/ 7110326 w 7110326"/>
              <a:gd name="connsiteY4" fmla="*/ 750927 h 2939334"/>
              <a:gd name="connsiteX5" fmla="*/ 7026893 w 7110326"/>
              <a:gd name="connsiteY5" fmla="*/ 0 h 2939334"/>
              <a:gd name="connsiteX6" fmla="*/ 6442864 w 7110326"/>
              <a:gd name="connsiteY6" fmla="*/ 1177379 h 2939334"/>
              <a:gd name="connsiteX7" fmla="*/ 0 w 7110326"/>
              <a:gd name="connsiteY7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6442864 w 7026893"/>
              <a:gd name="connsiteY5" fmla="*/ 1177379 h 2939334"/>
              <a:gd name="connsiteX6" fmla="*/ 0 w 7026893"/>
              <a:gd name="connsiteY6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6442864 w 7026893"/>
              <a:gd name="connsiteY5" fmla="*/ 1177379 h 2939334"/>
              <a:gd name="connsiteX6" fmla="*/ 0 w 7026893"/>
              <a:gd name="connsiteY6" fmla="*/ 1195921 h 2939334"/>
              <a:gd name="connsiteX0" fmla="*/ 0 w 7047340"/>
              <a:gd name="connsiteY0" fmla="*/ 1195921 h 2939334"/>
              <a:gd name="connsiteX1" fmla="*/ 1093896 w 7047340"/>
              <a:gd name="connsiteY1" fmla="*/ 2382570 h 2939334"/>
              <a:gd name="connsiteX2" fmla="*/ 3448554 w 7047340"/>
              <a:gd name="connsiteY2" fmla="*/ 2938812 h 2939334"/>
              <a:gd name="connsiteX3" fmla="*/ 5988619 w 7047340"/>
              <a:gd name="connsiteY3" fmla="*/ 2364029 h 2939334"/>
              <a:gd name="connsiteX4" fmla="*/ 7026893 w 7047340"/>
              <a:gd name="connsiteY4" fmla="*/ 0 h 2939334"/>
              <a:gd name="connsiteX5" fmla="*/ 6442864 w 7047340"/>
              <a:gd name="connsiteY5" fmla="*/ 1177379 h 2939334"/>
              <a:gd name="connsiteX6" fmla="*/ 0 w 7047340"/>
              <a:gd name="connsiteY6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6442864 w 7026893"/>
              <a:gd name="connsiteY5" fmla="*/ 1177379 h 2939334"/>
              <a:gd name="connsiteX6" fmla="*/ 0 w 7026893"/>
              <a:gd name="connsiteY6" fmla="*/ 1195921 h 2939334"/>
              <a:gd name="connsiteX0" fmla="*/ 0 w 7026893"/>
              <a:gd name="connsiteY0" fmla="*/ 1220930 h 2964343"/>
              <a:gd name="connsiteX1" fmla="*/ 1093896 w 7026893"/>
              <a:gd name="connsiteY1" fmla="*/ 2407579 h 2964343"/>
              <a:gd name="connsiteX2" fmla="*/ 3448554 w 7026893"/>
              <a:gd name="connsiteY2" fmla="*/ 2963821 h 2964343"/>
              <a:gd name="connsiteX3" fmla="*/ 5988619 w 7026893"/>
              <a:gd name="connsiteY3" fmla="*/ 2389038 h 2964343"/>
              <a:gd name="connsiteX4" fmla="*/ 7026893 w 7026893"/>
              <a:gd name="connsiteY4" fmla="*/ 25009 h 2964343"/>
              <a:gd name="connsiteX5" fmla="*/ 0 w 7026893"/>
              <a:gd name="connsiteY5" fmla="*/ 1220930 h 2964343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0 w 7026893"/>
              <a:gd name="connsiteY5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0 w 7026893"/>
              <a:gd name="connsiteY5" fmla="*/ 1195921 h 2939334"/>
              <a:gd name="connsiteX0" fmla="*/ 0 w 7026893"/>
              <a:gd name="connsiteY0" fmla="*/ 1195921 h 2599370"/>
              <a:gd name="connsiteX1" fmla="*/ 1093896 w 7026893"/>
              <a:gd name="connsiteY1" fmla="*/ 2382570 h 2599370"/>
              <a:gd name="connsiteX2" fmla="*/ 5988619 w 7026893"/>
              <a:gd name="connsiteY2" fmla="*/ 2364029 h 2599370"/>
              <a:gd name="connsiteX3" fmla="*/ 7026893 w 7026893"/>
              <a:gd name="connsiteY3" fmla="*/ 0 h 2599370"/>
              <a:gd name="connsiteX4" fmla="*/ 0 w 7026893"/>
              <a:gd name="connsiteY4" fmla="*/ 1195921 h 2599370"/>
              <a:gd name="connsiteX0" fmla="*/ 4392 w 7031285"/>
              <a:gd name="connsiteY0" fmla="*/ 1195921 h 2390629"/>
              <a:gd name="connsiteX1" fmla="*/ 5993011 w 7031285"/>
              <a:gd name="connsiteY1" fmla="*/ 2364029 h 2390629"/>
              <a:gd name="connsiteX2" fmla="*/ 7031285 w 7031285"/>
              <a:gd name="connsiteY2" fmla="*/ 0 h 2390629"/>
              <a:gd name="connsiteX3" fmla="*/ 4392 w 7031285"/>
              <a:gd name="connsiteY3" fmla="*/ 1195921 h 2390629"/>
              <a:gd name="connsiteX0" fmla="*/ 8152 w 7035045"/>
              <a:gd name="connsiteY0" fmla="*/ 1195921 h 2818952"/>
              <a:gd name="connsiteX1" fmla="*/ 3632843 w 7035045"/>
              <a:gd name="connsiteY1" fmla="*/ 2799751 h 2818952"/>
              <a:gd name="connsiteX2" fmla="*/ 7035045 w 7035045"/>
              <a:gd name="connsiteY2" fmla="*/ 0 h 2818952"/>
              <a:gd name="connsiteX3" fmla="*/ 8152 w 7035045"/>
              <a:gd name="connsiteY3" fmla="*/ 1195921 h 2818952"/>
              <a:gd name="connsiteX0" fmla="*/ 8152 w 7035045"/>
              <a:gd name="connsiteY0" fmla="*/ 1195921 h 2818952"/>
              <a:gd name="connsiteX1" fmla="*/ 3632843 w 7035045"/>
              <a:gd name="connsiteY1" fmla="*/ 2799751 h 2818952"/>
              <a:gd name="connsiteX2" fmla="*/ 7035045 w 7035045"/>
              <a:gd name="connsiteY2" fmla="*/ 0 h 2818952"/>
              <a:gd name="connsiteX3" fmla="*/ 8152 w 7035045"/>
              <a:gd name="connsiteY3" fmla="*/ 1195921 h 2818952"/>
              <a:gd name="connsiteX0" fmla="*/ 11528 w 7038421"/>
              <a:gd name="connsiteY0" fmla="*/ 1195921 h 2799818"/>
              <a:gd name="connsiteX1" fmla="*/ 3636219 w 7038421"/>
              <a:gd name="connsiteY1" fmla="*/ 2799751 h 2799818"/>
              <a:gd name="connsiteX2" fmla="*/ 7038421 w 7038421"/>
              <a:gd name="connsiteY2" fmla="*/ 0 h 2799818"/>
              <a:gd name="connsiteX3" fmla="*/ 11528 w 7038421"/>
              <a:gd name="connsiteY3" fmla="*/ 1195921 h 2799818"/>
              <a:gd name="connsiteX0" fmla="*/ 0 w 7026893"/>
              <a:gd name="connsiteY0" fmla="*/ 1195921 h 2799818"/>
              <a:gd name="connsiteX1" fmla="*/ 3624691 w 7026893"/>
              <a:gd name="connsiteY1" fmla="*/ 2799751 h 2799818"/>
              <a:gd name="connsiteX2" fmla="*/ 7026893 w 7026893"/>
              <a:gd name="connsiteY2" fmla="*/ 0 h 2799818"/>
              <a:gd name="connsiteX3" fmla="*/ 0 w 7026893"/>
              <a:gd name="connsiteY3" fmla="*/ 1195921 h 2799818"/>
              <a:gd name="connsiteX0" fmla="*/ 0 w 7295236"/>
              <a:gd name="connsiteY0" fmla="*/ 631444 h 2799818"/>
              <a:gd name="connsiteX1" fmla="*/ 3893034 w 7295236"/>
              <a:gd name="connsiteY1" fmla="*/ 2799751 h 2799818"/>
              <a:gd name="connsiteX2" fmla="*/ 7295236 w 7295236"/>
              <a:gd name="connsiteY2" fmla="*/ 0 h 2799818"/>
              <a:gd name="connsiteX3" fmla="*/ 0 w 7295236"/>
              <a:gd name="connsiteY3" fmla="*/ 631444 h 2799818"/>
              <a:gd name="connsiteX0" fmla="*/ 0 w 7295236"/>
              <a:gd name="connsiteY0" fmla="*/ 631444 h 2799818"/>
              <a:gd name="connsiteX1" fmla="*/ 3893034 w 7295236"/>
              <a:gd name="connsiteY1" fmla="*/ 2799751 h 2799818"/>
              <a:gd name="connsiteX2" fmla="*/ 7295236 w 7295236"/>
              <a:gd name="connsiteY2" fmla="*/ 0 h 2799818"/>
              <a:gd name="connsiteX3" fmla="*/ 0 w 7295236"/>
              <a:gd name="connsiteY3" fmla="*/ 631444 h 2799818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95236" h="2603832">
                <a:moveTo>
                  <a:pt x="0" y="631444"/>
                </a:moveTo>
                <a:cubicBezTo>
                  <a:pt x="173023" y="1523892"/>
                  <a:pt x="1867012" y="2562035"/>
                  <a:pt x="3863219" y="2603753"/>
                </a:cubicBezTo>
                <a:cubicBezTo>
                  <a:pt x="5164152" y="2614569"/>
                  <a:pt x="7284421" y="1514214"/>
                  <a:pt x="7295236" y="0"/>
                </a:cubicBezTo>
                <a:cubicBezTo>
                  <a:pt x="5351304" y="3079419"/>
                  <a:pt x="2398248" y="2570215"/>
                  <a:pt x="0" y="631444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7" name="Flecha en U 6"/>
          <p:cNvSpPr/>
          <p:nvPr/>
        </p:nvSpPr>
        <p:spPr>
          <a:xfrm rot="16200000" flipH="1">
            <a:off x="6567942" y="3032035"/>
            <a:ext cx="1688401" cy="1179335"/>
          </a:xfrm>
          <a:prstGeom prst="uturnArrow">
            <a:avLst>
              <a:gd name="adj1" fmla="val 9299"/>
              <a:gd name="adj2" fmla="val 11777"/>
              <a:gd name="adj3" fmla="val 13430"/>
              <a:gd name="adj4" fmla="val 43750"/>
              <a:gd name="adj5" fmla="val 7500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  <a:latin typeface="Comic Sans MS"/>
              <a:cs typeface="Comic Sans MS"/>
            </a:endParaRPr>
          </a:p>
        </p:txBody>
      </p:sp>
      <p:sp>
        <p:nvSpPr>
          <p:cNvPr id="3" name="Flecha abajo 2"/>
          <p:cNvSpPr/>
          <p:nvPr/>
        </p:nvSpPr>
        <p:spPr>
          <a:xfrm>
            <a:off x="918661" y="3024470"/>
            <a:ext cx="324000" cy="1035812"/>
          </a:xfrm>
          <a:prstGeom prst="downArrow">
            <a:avLst>
              <a:gd name="adj1" fmla="val 29450"/>
              <a:gd name="adj2" fmla="val 50000"/>
            </a:avLst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atin typeface="Comic Sans MS"/>
              <a:cs typeface="Comic Sans MS"/>
            </a:endParaRPr>
          </a:p>
        </p:txBody>
      </p:sp>
      <p:sp>
        <p:nvSpPr>
          <p:cNvPr id="4" name="Rectángulo 3"/>
          <p:cNvSpPr/>
          <p:nvPr/>
        </p:nvSpPr>
        <p:spPr>
          <a:xfrm>
            <a:off x="1823983" y="375483"/>
            <a:ext cx="6334063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Para comprender los espacios educativos</a:t>
            </a:r>
            <a:endParaRPr lang="es-ES_tradnl" sz="24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5" name="Rectángulo 14"/>
          <p:cNvSpPr/>
          <p:nvPr/>
        </p:nvSpPr>
        <p:spPr>
          <a:xfrm>
            <a:off x="563675" y="2327920"/>
            <a:ext cx="6800652" cy="1309801"/>
          </a:xfrm>
          <a:custGeom>
            <a:avLst/>
            <a:gdLst>
              <a:gd name="connsiteX0" fmla="*/ 0 w 7560000"/>
              <a:gd name="connsiteY0" fmla="*/ 0 h 892470"/>
              <a:gd name="connsiteX1" fmla="*/ 7560000 w 7560000"/>
              <a:gd name="connsiteY1" fmla="*/ 0 h 892470"/>
              <a:gd name="connsiteX2" fmla="*/ 7560000 w 7560000"/>
              <a:gd name="connsiteY2" fmla="*/ 892470 h 892470"/>
              <a:gd name="connsiteX3" fmla="*/ 0 w 7560000"/>
              <a:gd name="connsiteY3" fmla="*/ 892470 h 892470"/>
              <a:gd name="connsiteX4" fmla="*/ 0 w 7560000"/>
              <a:gd name="connsiteY4" fmla="*/ 0 h 892470"/>
              <a:gd name="connsiteX0" fmla="*/ 0 w 7560000"/>
              <a:gd name="connsiteY0" fmla="*/ 0 h 903912"/>
              <a:gd name="connsiteX1" fmla="*/ 885883 w 7560000"/>
              <a:gd name="connsiteY1" fmla="*/ 903912 h 903912"/>
              <a:gd name="connsiteX2" fmla="*/ 7560000 w 7560000"/>
              <a:gd name="connsiteY2" fmla="*/ 0 h 903912"/>
              <a:gd name="connsiteX3" fmla="*/ 7560000 w 7560000"/>
              <a:gd name="connsiteY3" fmla="*/ 892470 h 903912"/>
              <a:gd name="connsiteX4" fmla="*/ 0 w 7560000"/>
              <a:gd name="connsiteY4" fmla="*/ 892470 h 903912"/>
              <a:gd name="connsiteX5" fmla="*/ 0 w 7560000"/>
              <a:gd name="connsiteY5" fmla="*/ 0 h 903912"/>
              <a:gd name="connsiteX0" fmla="*/ 0 w 7560000"/>
              <a:gd name="connsiteY0" fmla="*/ 0 h 903912"/>
              <a:gd name="connsiteX1" fmla="*/ 885883 w 7560000"/>
              <a:gd name="connsiteY1" fmla="*/ 903912 h 903912"/>
              <a:gd name="connsiteX2" fmla="*/ 1686734 w 7560000"/>
              <a:gd name="connsiteY2" fmla="*/ 11442 h 903912"/>
              <a:gd name="connsiteX3" fmla="*/ 7560000 w 7560000"/>
              <a:gd name="connsiteY3" fmla="*/ 0 h 903912"/>
              <a:gd name="connsiteX4" fmla="*/ 7560000 w 7560000"/>
              <a:gd name="connsiteY4" fmla="*/ 892470 h 903912"/>
              <a:gd name="connsiteX5" fmla="*/ 0 w 7560000"/>
              <a:gd name="connsiteY5" fmla="*/ 892470 h 903912"/>
              <a:gd name="connsiteX6" fmla="*/ 0 w 7560000"/>
              <a:gd name="connsiteY6" fmla="*/ 0 h 903912"/>
              <a:gd name="connsiteX0" fmla="*/ 0 w 7560000"/>
              <a:gd name="connsiteY0" fmla="*/ 0 h 903912"/>
              <a:gd name="connsiteX1" fmla="*/ 885883 w 7560000"/>
              <a:gd name="connsiteY1" fmla="*/ 903912 h 903912"/>
              <a:gd name="connsiteX2" fmla="*/ 1686734 w 7560000"/>
              <a:gd name="connsiteY2" fmla="*/ 11442 h 903912"/>
              <a:gd name="connsiteX3" fmla="*/ 2544788 w 7560000"/>
              <a:gd name="connsiteY3" fmla="*/ 892470 h 903912"/>
              <a:gd name="connsiteX4" fmla="*/ 7560000 w 7560000"/>
              <a:gd name="connsiteY4" fmla="*/ 0 h 903912"/>
              <a:gd name="connsiteX5" fmla="*/ 7560000 w 7560000"/>
              <a:gd name="connsiteY5" fmla="*/ 892470 h 903912"/>
              <a:gd name="connsiteX6" fmla="*/ 0 w 7560000"/>
              <a:gd name="connsiteY6" fmla="*/ 892470 h 903912"/>
              <a:gd name="connsiteX7" fmla="*/ 0 w 7560000"/>
              <a:gd name="connsiteY7" fmla="*/ 0 h 903912"/>
              <a:gd name="connsiteX0" fmla="*/ 0 w 7560000"/>
              <a:gd name="connsiteY0" fmla="*/ 0 h 903912"/>
              <a:gd name="connsiteX1" fmla="*/ 885883 w 7560000"/>
              <a:gd name="connsiteY1" fmla="*/ 903912 h 903912"/>
              <a:gd name="connsiteX2" fmla="*/ 1686734 w 7560000"/>
              <a:gd name="connsiteY2" fmla="*/ 11442 h 903912"/>
              <a:gd name="connsiteX3" fmla="*/ 2544788 w 7560000"/>
              <a:gd name="connsiteY3" fmla="*/ 892470 h 903912"/>
              <a:gd name="connsiteX4" fmla="*/ 3368521 w 7560000"/>
              <a:gd name="connsiteY4" fmla="*/ 0 h 903912"/>
              <a:gd name="connsiteX5" fmla="*/ 7560000 w 7560000"/>
              <a:gd name="connsiteY5" fmla="*/ 0 h 903912"/>
              <a:gd name="connsiteX6" fmla="*/ 7560000 w 7560000"/>
              <a:gd name="connsiteY6" fmla="*/ 892470 h 903912"/>
              <a:gd name="connsiteX7" fmla="*/ 0 w 7560000"/>
              <a:gd name="connsiteY7" fmla="*/ 892470 h 903912"/>
              <a:gd name="connsiteX8" fmla="*/ 0 w 7560000"/>
              <a:gd name="connsiteY8" fmla="*/ 0 h 903912"/>
              <a:gd name="connsiteX0" fmla="*/ 0 w 7560000"/>
              <a:gd name="connsiteY0" fmla="*/ 12 h 903924"/>
              <a:gd name="connsiteX1" fmla="*/ 885883 w 7560000"/>
              <a:gd name="connsiteY1" fmla="*/ 903924 h 903924"/>
              <a:gd name="connsiteX2" fmla="*/ 1686734 w 7560000"/>
              <a:gd name="connsiteY2" fmla="*/ 11454 h 903924"/>
              <a:gd name="connsiteX3" fmla="*/ 2544788 w 7560000"/>
              <a:gd name="connsiteY3" fmla="*/ 892482 h 903924"/>
              <a:gd name="connsiteX4" fmla="*/ 3368521 w 7560000"/>
              <a:gd name="connsiteY4" fmla="*/ 12 h 903924"/>
              <a:gd name="connsiteX5" fmla="*/ 4203693 w 7560000"/>
              <a:gd name="connsiteY5" fmla="*/ 881040 h 903924"/>
              <a:gd name="connsiteX6" fmla="*/ 7560000 w 7560000"/>
              <a:gd name="connsiteY6" fmla="*/ 12 h 903924"/>
              <a:gd name="connsiteX7" fmla="*/ 7560000 w 7560000"/>
              <a:gd name="connsiteY7" fmla="*/ 892482 h 903924"/>
              <a:gd name="connsiteX8" fmla="*/ 0 w 7560000"/>
              <a:gd name="connsiteY8" fmla="*/ 892482 h 903924"/>
              <a:gd name="connsiteX9" fmla="*/ 0 w 7560000"/>
              <a:gd name="connsiteY9" fmla="*/ 12 h 903924"/>
              <a:gd name="connsiteX0" fmla="*/ 0 w 7560000"/>
              <a:gd name="connsiteY0" fmla="*/ 12 h 903924"/>
              <a:gd name="connsiteX1" fmla="*/ 885883 w 7560000"/>
              <a:gd name="connsiteY1" fmla="*/ 903924 h 903924"/>
              <a:gd name="connsiteX2" fmla="*/ 1686734 w 7560000"/>
              <a:gd name="connsiteY2" fmla="*/ 11454 h 903924"/>
              <a:gd name="connsiteX3" fmla="*/ 2544788 w 7560000"/>
              <a:gd name="connsiteY3" fmla="*/ 892482 h 903924"/>
              <a:gd name="connsiteX4" fmla="*/ 3368521 w 7560000"/>
              <a:gd name="connsiteY4" fmla="*/ 12 h 903924"/>
              <a:gd name="connsiteX5" fmla="*/ 4203693 w 7560000"/>
              <a:gd name="connsiteY5" fmla="*/ 881040 h 903924"/>
              <a:gd name="connsiteX6" fmla="*/ 5050307 w 7560000"/>
              <a:gd name="connsiteY6" fmla="*/ 12 h 903924"/>
              <a:gd name="connsiteX7" fmla="*/ 7560000 w 7560000"/>
              <a:gd name="connsiteY7" fmla="*/ 12 h 903924"/>
              <a:gd name="connsiteX8" fmla="*/ 7560000 w 7560000"/>
              <a:gd name="connsiteY8" fmla="*/ 892482 h 903924"/>
              <a:gd name="connsiteX9" fmla="*/ 0 w 7560000"/>
              <a:gd name="connsiteY9" fmla="*/ 892482 h 903924"/>
              <a:gd name="connsiteX10" fmla="*/ 0 w 7560000"/>
              <a:gd name="connsiteY10" fmla="*/ 12 h 903924"/>
              <a:gd name="connsiteX0" fmla="*/ 0 w 7560000"/>
              <a:gd name="connsiteY0" fmla="*/ 12 h 903924"/>
              <a:gd name="connsiteX1" fmla="*/ 885883 w 7560000"/>
              <a:gd name="connsiteY1" fmla="*/ 903924 h 903924"/>
              <a:gd name="connsiteX2" fmla="*/ 1686734 w 7560000"/>
              <a:gd name="connsiteY2" fmla="*/ 11454 h 903924"/>
              <a:gd name="connsiteX3" fmla="*/ 2544788 w 7560000"/>
              <a:gd name="connsiteY3" fmla="*/ 892482 h 903924"/>
              <a:gd name="connsiteX4" fmla="*/ 3368521 w 7560000"/>
              <a:gd name="connsiteY4" fmla="*/ 12 h 903924"/>
              <a:gd name="connsiteX5" fmla="*/ 4203693 w 7560000"/>
              <a:gd name="connsiteY5" fmla="*/ 881040 h 903924"/>
              <a:gd name="connsiteX6" fmla="*/ 5050307 w 7560000"/>
              <a:gd name="connsiteY6" fmla="*/ 12 h 903924"/>
              <a:gd name="connsiteX7" fmla="*/ 5896921 w 7560000"/>
              <a:gd name="connsiteY7" fmla="*/ 869598 h 903924"/>
              <a:gd name="connsiteX8" fmla="*/ 7560000 w 7560000"/>
              <a:gd name="connsiteY8" fmla="*/ 12 h 903924"/>
              <a:gd name="connsiteX9" fmla="*/ 7560000 w 7560000"/>
              <a:gd name="connsiteY9" fmla="*/ 892482 h 903924"/>
              <a:gd name="connsiteX10" fmla="*/ 0 w 7560000"/>
              <a:gd name="connsiteY10" fmla="*/ 892482 h 903924"/>
              <a:gd name="connsiteX11" fmla="*/ 0 w 7560000"/>
              <a:gd name="connsiteY11" fmla="*/ 12 h 903924"/>
              <a:gd name="connsiteX0" fmla="*/ 0 w 7560000"/>
              <a:gd name="connsiteY0" fmla="*/ 11442 h 915354"/>
              <a:gd name="connsiteX1" fmla="*/ 885883 w 7560000"/>
              <a:gd name="connsiteY1" fmla="*/ 915354 h 915354"/>
              <a:gd name="connsiteX2" fmla="*/ 1686734 w 7560000"/>
              <a:gd name="connsiteY2" fmla="*/ 22884 h 915354"/>
              <a:gd name="connsiteX3" fmla="*/ 2544788 w 7560000"/>
              <a:gd name="connsiteY3" fmla="*/ 903912 h 915354"/>
              <a:gd name="connsiteX4" fmla="*/ 3368521 w 7560000"/>
              <a:gd name="connsiteY4" fmla="*/ 11442 h 915354"/>
              <a:gd name="connsiteX5" fmla="*/ 4203693 w 7560000"/>
              <a:gd name="connsiteY5" fmla="*/ 892470 h 915354"/>
              <a:gd name="connsiteX6" fmla="*/ 5050307 w 7560000"/>
              <a:gd name="connsiteY6" fmla="*/ 11442 h 915354"/>
              <a:gd name="connsiteX7" fmla="*/ 5896921 w 7560000"/>
              <a:gd name="connsiteY7" fmla="*/ 881028 h 915354"/>
              <a:gd name="connsiteX8" fmla="*/ 6766416 w 7560000"/>
              <a:gd name="connsiteY8" fmla="*/ 0 h 915354"/>
              <a:gd name="connsiteX9" fmla="*/ 7560000 w 7560000"/>
              <a:gd name="connsiteY9" fmla="*/ 11442 h 915354"/>
              <a:gd name="connsiteX10" fmla="*/ 7560000 w 7560000"/>
              <a:gd name="connsiteY10" fmla="*/ 903912 h 915354"/>
              <a:gd name="connsiteX11" fmla="*/ 0 w 7560000"/>
              <a:gd name="connsiteY11" fmla="*/ 903912 h 915354"/>
              <a:gd name="connsiteX12" fmla="*/ 0 w 7560000"/>
              <a:gd name="connsiteY12" fmla="*/ 11442 h 915354"/>
              <a:gd name="connsiteX0" fmla="*/ 0 w 7560000"/>
              <a:gd name="connsiteY0" fmla="*/ 13 h 903925"/>
              <a:gd name="connsiteX1" fmla="*/ 885883 w 7560000"/>
              <a:gd name="connsiteY1" fmla="*/ 903925 h 903925"/>
              <a:gd name="connsiteX2" fmla="*/ 1686734 w 7560000"/>
              <a:gd name="connsiteY2" fmla="*/ 11455 h 903925"/>
              <a:gd name="connsiteX3" fmla="*/ 2544788 w 7560000"/>
              <a:gd name="connsiteY3" fmla="*/ 892483 h 903925"/>
              <a:gd name="connsiteX4" fmla="*/ 3368521 w 7560000"/>
              <a:gd name="connsiteY4" fmla="*/ 13 h 903925"/>
              <a:gd name="connsiteX5" fmla="*/ 4203693 w 7560000"/>
              <a:gd name="connsiteY5" fmla="*/ 881041 h 903925"/>
              <a:gd name="connsiteX6" fmla="*/ 5050307 w 7560000"/>
              <a:gd name="connsiteY6" fmla="*/ 13 h 903925"/>
              <a:gd name="connsiteX7" fmla="*/ 5896921 w 7560000"/>
              <a:gd name="connsiteY7" fmla="*/ 869599 h 903925"/>
              <a:gd name="connsiteX8" fmla="*/ 6709212 w 7560000"/>
              <a:gd name="connsiteY8" fmla="*/ 11455 h 903925"/>
              <a:gd name="connsiteX9" fmla="*/ 7560000 w 7560000"/>
              <a:gd name="connsiteY9" fmla="*/ 13 h 903925"/>
              <a:gd name="connsiteX10" fmla="*/ 7560000 w 7560000"/>
              <a:gd name="connsiteY10" fmla="*/ 892483 h 903925"/>
              <a:gd name="connsiteX11" fmla="*/ 0 w 7560000"/>
              <a:gd name="connsiteY11" fmla="*/ 892483 h 903925"/>
              <a:gd name="connsiteX12" fmla="*/ 0 w 7560000"/>
              <a:gd name="connsiteY12" fmla="*/ 13 h 903925"/>
              <a:gd name="connsiteX0" fmla="*/ 0 w 7560000"/>
              <a:gd name="connsiteY0" fmla="*/ 13 h 903925"/>
              <a:gd name="connsiteX1" fmla="*/ 885883 w 7560000"/>
              <a:gd name="connsiteY1" fmla="*/ 903925 h 903925"/>
              <a:gd name="connsiteX2" fmla="*/ 1686734 w 7560000"/>
              <a:gd name="connsiteY2" fmla="*/ 11455 h 903925"/>
              <a:gd name="connsiteX3" fmla="*/ 2544788 w 7560000"/>
              <a:gd name="connsiteY3" fmla="*/ 892483 h 903925"/>
              <a:gd name="connsiteX4" fmla="*/ 3368521 w 7560000"/>
              <a:gd name="connsiteY4" fmla="*/ 13 h 903925"/>
              <a:gd name="connsiteX5" fmla="*/ 4203693 w 7560000"/>
              <a:gd name="connsiteY5" fmla="*/ 881041 h 903925"/>
              <a:gd name="connsiteX6" fmla="*/ 5050307 w 7560000"/>
              <a:gd name="connsiteY6" fmla="*/ 13 h 903925"/>
              <a:gd name="connsiteX7" fmla="*/ 5896921 w 7560000"/>
              <a:gd name="connsiteY7" fmla="*/ 869599 h 903925"/>
              <a:gd name="connsiteX8" fmla="*/ 6709212 w 7560000"/>
              <a:gd name="connsiteY8" fmla="*/ 11455 h 903925"/>
              <a:gd name="connsiteX9" fmla="*/ 7548559 w 7560000"/>
              <a:gd name="connsiteY9" fmla="*/ 343271 h 903925"/>
              <a:gd name="connsiteX10" fmla="*/ 7560000 w 7560000"/>
              <a:gd name="connsiteY10" fmla="*/ 892483 h 903925"/>
              <a:gd name="connsiteX11" fmla="*/ 0 w 7560000"/>
              <a:gd name="connsiteY11" fmla="*/ 892483 h 903925"/>
              <a:gd name="connsiteX12" fmla="*/ 0 w 7560000"/>
              <a:gd name="connsiteY12" fmla="*/ 13 h 903925"/>
              <a:gd name="connsiteX0" fmla="*/ 0 w 7582881"/>
              <a:gd name="connsiteY0" fmla="*/ 13 h 903925"/>
              <a:gd name="connsiteX1" fmla="*/ 885883 w 7582881"/>
              <a:gd name="connsiteY1" fmla="*/ 903925 h 903925"/>
              <a:gd name="connsiteX2" fmla="*/ 1686734 w 7582881"/>
              <a:gd name="connsiteY2" fmla="*/ 11455 h 903925"/>
              <a:gd name="connsiteX3" fmla="*/ 2544788 w 7582881"/>
              <a:gd name="connsiteY3" fmla="*/ 892483 h 903925"/>
              <a:gd name="connsiteX4" fmla="*/ 3368521 w 7582881"/>
              <a:gd name="connsiteY4" fmla="*/ 13 h 903925"/>
              <a:gd name="connsiteX5" fmla="*/ 4203693 w 7582881"/>
              <a:gd name="connsiteY5" fmla="*/ 881041 h 903925"/>
              <a:gd name="connsiteX6" fmla="*/ 5050307 w 7582881"/>
              <a:gd name="connsiteY6" fmla="*/ 13 h 903925"/>
              <a:gd name="connsiteX7" fmla="*/ 5896921 w 7582881"/>
              <a:gd name="connsiteY7" fmla="*/ 869599 h 903925"/>
              <a:gd name="connsiteX8" fmla="*/ 6709212 w 7582881"/>
              <a:gd name="connsiteY8" fmla="*/ 11455 h 903925"/>
              <a:gd name="connsiteX9" fmla="*/ 7548559 w 7582881"/>
              <a:gd name="connsiteY9" fmla="*/ 343271 h 903925"/>
              <a:gd name="connsiteX10" fmla="*/ 7582881 w 7582881"/>
              <a:gd name="connsiteY10" fmla="*/ 11455 h 903925"/>
              <a:gd name="connsiteX11" fmla="*/ 0 w 7582881"/>
              <a:gd name="connsiteY11" fmla="*/ 892483 h 903925"/>
              <a:gd name="connsiteX12" fmla="*/ 0 w 7582881"/>
              <a:gd name="connsiteY12" fmla="*/ 13 h 903925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0 w 7582881"/>
              <a:gd name="connsiteY11" fmla="*/ 892483 h 926809"/>
              <a:gd name="connsiteX12" fmla="*/ 0 w 7582881"/>
              <a:gd name="connsiteY12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0 w 7582881"/>
              <a:gd name="connsiteY12" fmla="*/ 892483 h 926809"/>
              <a:gd name="connsiteX13" fmla="*/ 0 w 7582881"/>
              <a:gd name="connsiteY13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0 w 7582881"/>
              <a:gd name="connsiteY13" fmla="*/ 892483 h 926809"/>
              <a:gd name="connsiteX14" fmla="*/ 0 w 7582881"/>
              <a:gd name="connsiteY14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0 w 7582881"/>
              <a:gd name="connsiteY14" fmla="*/ 892483 h 926809"/>
              <a:gd name="connsiteX15" fmla="*/ 0 w 7582881"/>
              <a:gd name="connsiteY15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0 w 7582881"/>
              <a:gd name="connsiteY15" fmla="*/ 892483 h 926809"/>
              <a:gd name="connsiteX16" fmla="*/ 0 w 7582881"/>
              <a:gd name="connsiteY16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0 w 7582881"/>
              <a:gd name="connsiteY16" fmla="*/ 892483 h 926809"/>
              <a:gd name="connsiteX17" fmla="*/ 0 w 7582881"/>
              <a:gd name="connsiteY17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0 w 7582881"/>
              <a:gd name="connsiteY17" fmla="*/ 892483 h 926809"/>
              <a:gd name="connsiteX18" fmla="*/ 0 w 7582881"/>
              <a:gd name="connsiteY18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0 w 7582881"/>
              <a:gd name="connsiteY18" fmla="*/ 892483 h 926809"/>
              <a:gd name="connsiteX19" fmla="*/ 0 w 7582881"/>
              <a:gd name="connsiteY19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36952"/>
              <a:gd name="connsiteX1" fmla="*/ 840120 w 7582881"/>
              <a:gd name="connsiteY1" fmla="*/ 936952 h 936952"/>
              <a:gd name="connsiteX2" fmla="*/ 1686734 w 7582881"/>
              <a:gd name="connsiteY2" fmla="*/ 11742 h 936952"/>
              <a:gd name="connsiteX3" fmla="*/ 2544788 w 7582881"/>
              <a:gd name="connsiteY3" fmla="*/ 892770 h 936952"/>
              <a:gd name="connsiteX4" fmla="*/ 3368521 w 7582881"/>
              <a:gd name="connsiteY4" fmla="*/ 300 h 936952"/>
              <a:gd name="connsiteX5" fmla="*/ 4203693 w 7582881"/>
              <a:gd name="connsiteY5" fmla="*/ 881328 h 936952"/>
              <a:gd name="connsiteX6" fmla="*/ 5050307 w 7582881"/>
              <a:gd name="connsiteY6" fmla="*/ 300 h 936952"/>
              <a:gd name="connsiteX7" fmla="*/ 5896921 w 7582881"/>
              <a:gd name="connsiteY7" fmla="*/ 904212 h 936952"/>
              <a:gd name="connsiteX8" fmla="*/ 6709212 w 7582881"/>
              <a:gd name="connsiteY8" fmla="*/ 11742 h 936952"/>
              <a:gd name="connsiteX9" fmla="*/ 7571441 w 7582881"/>
              <a:gd name="connsiteY9" fmla="*/ 927096 h 936952"/>
              <a:gd name="connsiteX10" fmla="*/ 7582881 w 7582881"/>
              <a:gd name="connsiteY10" fmla="*/ 11742 h 936952"/>
              <a:gd name="connsiteX11" fmla="*/ 6709212 w 7582881"/>
              <a:gd name="connsiteY11" fmla="*/ 904212 h 936952"/>
              <a:gd name="connsiteX12" fmla="*/ 5874039 w 7582881"/>
              <a:gd name="connsiteY12" fmla="*/ 300 h 936952"/>
              <a:gd name="connsiteX13" fmla="*/ 5061748 w 7582881"/>
              <a:gd name="connsiteY13" fmla="*/ 892770 h 936952"/>
              <a:gd name="connsiteX14" fmla="*/ 4215134 w 7582881"/>
              <a:gd name="connsiteY14" fmla="*/ 300 h 936952"/>
              <a:gd name="connsiteX15" fmla="*/ 3368521 w 7582881"/>
              <a:gd name="connsiteY15" fmla="*/ 904212 h 936952"/>
              <a:gd name="connsiteX16" fmla="*/ 2521907 w 7582881"/>
              <a:gd name="connsiteY16" fmla="*/ 11742 h 936952"/>
              <a:gd name="connsiteX17" fmla="*/ 1675293 w 7582881"/>
              <a:gd name="connsiteY17" fmla="*/ 892770 h 936952"/>
              <a:gd name="connsiteX18" fmla="*/ 851561 w 7582881"/>
              <a:gd name="connsiteY18" fmla="*/ 300 h 936952"/>
              <a:gd name="connsiteX19" fmla="*/ 0 w 7582881"/>
              <a:gd name="connsiteY19" fmla="*/ 892770 h 936952"/>
              <a:gd name="connsiteX20" fmla="*/ 0 w 7582881"/>
              <a:gd name="connsiteY20" fmla="*/ 300 h 936952"/>
              <a:gd name="connsiteX0" fmla="*/ 0 w 7582881"/>
              <a:gd name="connsiteY0" fmla="*/ 300 h 936952"/>
              <a:gd name="connsiteX1" fmla="*/ 840120 w 7582881"/>
              <a:gd name="connsiteY1" fmla="*/ 936952 h 936952"/>
              <a:gd name="connsiteX2" fmla="*/ 1686734 w 7582881"/>
              <a:gd name="connsiteY2" fmla="*/ 11742 h 936952"/>
              <a:gd name="connsiteX3" fmla="*/ 2544788 w 7582881"/>
              <a:gd name="connsiteY3" fmla="*/ 892770 h 936952"/>
              <a:gd name="connsiteX4" fmla="*/ 3368521 w 7582881"/>
              <a:gd name="connsiteY4" fmla="*/ 300 h 936952"/>
              <a:gd name="connsiteX5" fmla="*/ 4203693 w 7582881"/>
              <a:gd name="connsiteY5" fmla="*/ 881328 h 936952"/>
              <a:gd name="connsiteX6" fmla="*/ 5050307 w 7582881"/>
              <a:gd name="connsiteY6" fmla="*/ 300 h 936952"/>
              <a:gd name="connsiteX7" fmla="*/ 5896921 w 7582881"/>
              <a:gd name="connsiteY7" fmla="*/ 904212 h 936952"/>
              <a:gd name="connsiteX8" fmla="*/ 6709212 w 7582881"/>
              <a:gd name="connsiteY8" fmla="*/ 11742 h 936952"/>
              <a:gd name="connsiteX9" fmla="*/ 7571441 w 7582881"/>
              <a:gd name="connsiteY9" fmla="*/ 927096 h 936952"/>
              <a:gd name="connsiteX10" fmla="*/ 7582881 w 7582881"/>
              <a:gd name="connsiteY10" fmla="*/ 11742 h 936952"/>
              <a:gd name="connsiteX11" fmla="*/ 6709212 w 7582881"/>
              <a:gd name="connsiteY11" fmla="*/ 904212 h 936952"/>
              <a:gd name="connsiteX12" fmla="*/ 5874039 w 7582881"/>
              <a:gd name="connsiteY12" fmla="*/ 300 h 936952"/>
              <a:gd name="connsiteX13" fmla="*/ 5061748 w 7582881"/>
              <a:gd name="connsiteY13" fmla="*/ 892770 h 936952"/>
              <a:gd name="connsiteX14" fmla="*/ 4215134 w 7582881"/>
              <a:gd name="connsiteY14" fmla="*/ 300 h 936952"/>
              <a:gd name="connsiteX15" fmla="*/ 3368521 w 7582881"/>
              <a:gd name="connsiteY15" fmla="*/ 904212 h 936952"/>
              <a:gd name="connsiteX16" fmla="*/ 2521907 w 7582881"/>
              <a:gd name="connsiteY16" fmla="*/ 11742 h 936952"/>
              <a:gd name="connsiteX17" fmla="*/ 1675293 w 7582881"/>
              <a:gd name="connsiteY17" fmla="*/ 892770 h 936952"/>
              <a:gd name="connsiteX18" fmla="*/ 851561 w 7582881"/>
              <a:gd name="connsiteY18" fmla="*/ 300 h 936952"/>
              <a:gd name="connsiteX19" fmla="*/ 0 w 7582881"/>
              <a:gd name="connsiteY19" fmla="*/ 892770 h 936952"/>
              <a:gd name="connsiteX20" fmla="*/ 0 w 7582881"/>
              <a:gd name="connsiteY20" fmla="*/ 300 h 936952"/>
              <a:gd name="connsiteX0" fmla="*/ 0 w 7582881"/>
              <a:gd name="connsiteY0" fmla="*/ 300 h 936953"/>
              <a:gd name="connsiteX1" fmla="*/ 840120 w 7582881"/>
              <a:gd name="connsiteY1" fmla="*/ 936952 h 936953"/>
              <a:gd name="connsiteX2" fmla="*/ 1686734 w 7582881"/>
              <a:gd name="connsiteY2" fmla="*/ 11742 h 936953"/>
              <a:gd name="connsiteX3" fmla="*/ 2544788 w 7582881"/>
              <a:gd name="connsiteY3" fmla="*/ 892770 h 936953"/>
              <a:gd name="connsiteX4" fmla="*/ 3368521 w 7582881"/>
              <a:gd name="connsiteY4" fmla="*/ 300 h 936953"/>
              <a:gd name="connsiteX5" fmla="*/ 4203693 w 7582881"/>
              <a:gd name="connsiteY5" fmla="*/ 881328 h 936953"/>
              <a:gd name="connsiteX6" fmla="*/ 5050307 w 7582881"/>
              <a:gd name="connsiteY6" fmla="*/ 300 h 936953"/>
              <a:gd name="connsiteX7" fmla="*/ 5896921 w 7582881"/>
              <a:gd name="connsiteY7" fmla="*/ 904212 h 936953"/>
              <a:gd name="connsiteX8" fmla="*/ 6709212 w 7582881"/>
              <a:gd name="connsiteY8" fmla="*/ 11742 h 936953"/>
              <a:gd name="connsiteX9" fmla="*/ 7571441 w 7582881"/>
              <a:gd name="connsiteY9" fmla="*/ 927096 h 936953"/>
              <a:gd name="connsiteX10" fmla="*/ 7582881 w 7582881"/>
              <a:gd name="connsiteY10" fmla="*/ 11742 h 936953"/>
              <a:gd name="connsiteX11" fmla="*/ 6709212 w 7582881"/>
              <a:gd name="connsiteY11" fmla="*/ 904212 h 936953"/>
              <a:gd name="connsiteX12" fmla="*/ 5874039 w 7582881"/>
              <a:gd name="connsiteY12" fmla="*/ 300 h 936953"/>
              <a:gd name="connsiteX13" fmla="*/ 5061748 w 7582881"/>
              <a:gd name="connsiteY13" fmla="*/ 892770 h 936953"/>
              <a:gd name="connsiteX14" fmla="*/ 4215134 w 7582881"/>
              <a:gd name="connsiteY14" fmla="*/ 300 h 936953"/>
              <a:gd name="connsiteX15" fmla="*/ 3368521 w 7582881"/>
              <a:gd name="connsiteY15" fmla="*/ 904212 h 936953"/>
              <a:gd name="connsiteX16" fmla="*/ 2521907 w 7582881"/>
              <a:gd name="connsiteY16" fmla="*/ 11742 h 936953"/>
              <a:gd name="connsiteX17" fmla="*/ 1675293 w 7582881"/>
              <a:gd name="connsiteY17" fmla="*/ 892770 h 936953"/>
              <a:gd name="connsiteX18" fmla="*/ 851561 w 7582881"/>
              <a:gd name="connsiteY18" fmla="*/ 300 h 936953"/>
              <a:gd name="connsiteX19" fmla="*/ 0 w 7582881"/>
              <a:gd name="connsiteY19" fmla="*/ 892770 h 936953"/>
              <a:gd name="connsiteX20" fmla="*/ 0 w 7582881"/>
              <a:gd name="connsiteY20" fmla="*/ 300 h 936953"/>
              <a:gd name="connsiteX0" fmla="*/ 0 w 7582881"/>
              <a:gd name="connsiteY0" fmla="*/ 300 h 936953"/>
              <a:gd name="connsiteX1" fmla="*/ 840120 w 7582881"/>
              <a:gd name="connsiteY1" fmla="*/ 936952 h 936953"/>
              <a:gd name="connsiteX2" fmla="*/ 1686734 w 7582881"/>
              <a:gd name="connsiteY2" fmla="*/ 11742 h 936953"/>
              <a:gd name="connsiteX3" fmla="*/ 2544788 w 7582881"/>
              <a:gd name="connsiteY3" fmla="*/ 892770 h 936953"/>
              <a:gd name="connsiteX4" fmla="*/ 3368521 w 7582881"/>
              <a:gd name="connsiteY4" fmla="*/ 300 h 936953"/>
              <a:gd name="connsiteX5" fmla="*/ 4203693 w 7582881"/>
              <a:gd name="connsiteY5" fmla="*/ 881328 h 936953"/>
              <a:gd name="connsiteX6" fmla="*/ 5050307 w 7582881"/>
              <a:gd name="connsiteY6" fmla="*/ 300 h 936953"/>
              <a:gd name="connsiteX7" fmla="*/ 5896921 w 7582881"/>
              <a:gd name="connsiteY7" fmla="*/ 904212 h 936953"/>
              <a:gd name="connsiteX8" fmla="*/ 6709212 w 7582881"/>
              <a:gd name="connsiteY8" fmla="*/ 11742 h 936953"/>
              <a:gd name="connsiteX9" fmla="*/ 7571441 w 7582881"/>
              <a:gd name="connsiteY9" fmla="*/ 927096 h 936953"/>
              <a:gd name="connsiteX10" fmla="*/ 7582881 w 7582881"/>
              <a:gd name="connsiteY10" fmla="*/ 11742 h 936953"/>
              <a:gd name="connsiteX11" fmla="*/ 6709212 w 7582881"/>
              <a:gd name="connsiteY11" fmla="*/ 904212 h 936953"/>
              <a:gd name="connsiteX12" fmla="*/ 5874039 w 7582881"/>
              <a:gd name="connsiteY12" fmla="*/ 300 h 936953"/>
              <a:gd name="connsiteX13" fmla="*/ 5061748 w 7582881"/>
              <a:gd name="connsiteY13" fmla="*/ 892770 h 936953"/>
              <a:gd name="connsiteX14" fmla="*/ 4215134 w 7582881"/>
              <a:gd name="connsiteY14" fmla="*/ 300 h 936953"/>
              <a:gd name="connsiteX15" fmla="*/ 3368521 w 7582881"/>
              <a:gd name="connsiteY15" fmla="*/ 904212 h 936953"/>
              <a:gd name="connsiteX16" fmla="*/ 2521907 w 7582881"/>
              <a:gd name="connsiteY16" fmla="*/ 11742 h 936953"/>
              <a:gd name="connsiteX17" fmla="*/ 1675293 w 7582881"/>
              <a:gd name="connsiteY17" fmla="*/ 892770 h 936953"/>
              <a:gd name="connsiteX18" fmla="*/ 851561 w 7582881"/>
              <a:gd name="connsiteY18" fmla="*/ 300 h 936953"/>
              <a:gd name="connsiteX19" fmla="*/ 0 w 7582881"/>
              <a:gd name="connsiteY19" fmla="*/ 892770 h 936953"/>
              <a:gd name="connsiteX20" fmla="*/ 0 w 7582881"/>
              <a:gd name="connsiteY20" fmla="*/ 300 h 936953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71441"/>
              <a:gd name="connsiteY0" fmla="*/ 300 h 936971"/>
              <a:gd name="connsiteX1" fmla="*/ 840120 w 7571441"/>
              <a:gd name="connsiteY1" fmla="*/ 936952 h 936971"/>
              <a:gd name="connsiteX2" fmla="*/ 1686734 w 7571441"/>
              <a:gd name="connsiteY2" fmla="*/ 11742 h 936971"/>
              <a:gd name="connsiteX3" fmla="*/ 2544788 w 7571441"/>
              <a:gd name="connsiteY3" fmla="*/ 892770 h 936971"/>
              <a:gd name="connsiteX4" fmla="*/ 3368521 w 7571441"/>
              <a:gd name="connsiteY4" fmla="*/ 300 h 936971"/>
              <a:gd name="connsiteX5" fmla="*/ 4203693 w 7571441"/>
              <a:gd name="connsiteY5" fmla="*/ 881328 h 936971"/>
              <a:gd name="connsiteX6" fmla="*/ 5050307 w 7571441"/>
              <a:gd name="connsiteY6" fmla="*/ 300 h 936971"/>
              <a:gd name="connsiteX7" fmla="*/ 5896921 w 7571441"/>
              <a:gd name="connsiteY7" fmla="*/ 904212 h 936971"/>
              <a:gd name="connsiteX8" fmla="*/ 6709212 w 7571441"/>
              <a:gd name="connsiteY8" fmla="*/ 11742 h 936971"/>
              <a:gd name="connsiteX9" fmla="*/ 7571441 w 7571441"/>
              <a:gd name="connsiteY9" fmla="*/ 927096 h 936971"/>
              <a:gd name="connsiteX10" fmla="*/ 6709212 w 7571441"/>
              <a:gd name="connsiteY10" fmla="*/ 904212 h 936971"/>
              <a:gd name="connsiteX11" fmla="*/ 5874039 w 7571441"/>
              <a:gd name="connsiteY11" fmla="*/ 300 h 936971"/>
              <a:gd name="connsiteX12" fmla="*/ 5061748 w 7571441"/>
              <a:gd name="connsiteY12" fmla="*/ 892770 h 936971"/>
              <a:gd name="connsiteX13" fmla="*/ 4215134 w 7571441"/>
              <a:gd name="connsiteY13" fmla="*/ 300 h 936971"/>
              <a:gd name="connsiteX14" fmla="*/ 3368521 w 7571441"/>
              <a:gd name="connsiteY14" fmla="*/ 904212 h 936971"/>
              <a:gd name="connsiteX15" fmla="*/ 2521907 w 7571441"/>
              <a:gd name="connsiteY15" fmla="*/ 11742 h 936971"/>
              <a:gd name="connsiteX16" fmla="*/ 1675293 w 7571441"/>
              <a:gd name="connsiteY16" fmla="*/ 892770 h 936971"/>
              <a:gd name="connsiteX17" fmla="*/ 851561 w 7571441"/>
              <a:gd name="connsiteY17" fmla="*/ 300 h 936971"/>
              <a:gd name="connsiteX18" fmla="*/ 0 w 7571441"/>
              <a:gd name="connsiteY18" fmla="*/ 892770 h 936971"/>
              <a:gd name="connsiteX19" fmla="*/ 0 w 7571441"/>
              <a:gd name="connsiteY19" fmla="*/ 300 h 936971"/>
              <a:gd name="connsiteX0" fmla="*/ 0 w 6812183"/>
              <a:gd name="connsiteY0" fmla="*/ 300 h 936971"/>
              <a:gd name="connsiteX1" fmla="*/ 840120 w 6812183"/>
              <a:gd name="connsiteY1" fmla="*/ 936952 h 936971"/>
              <a:gd name="connsiteX2" fmla="*/ 1686734 w 6812183"/>
              <a:gd name="connsiteY2" fmla="*/ 11742 h 936971"/>
              <a:gd name="connsiteX3" fmla="*/ 2544788 w 6812183"/>
              <a:gd name="connsiteY3" fmla="*/ 892770 h 936971"/>
              <a:gd name="connsiteX4" fmla="*/ 3368521 w 6812183"/>
              <a:gd name="connsiteY4" fmla="*/ 300 h 936971"/>
              <a:gd name="connsiteX5" fmla="*/ 4203693 w 6812183"/>
              <a:gd name="connsiteY5" fmla="*/ 881328 h 936971"/>
              <a:gd name="connsiteX6" fmla="*/ 5050307 w 6812183"/>
              <a:gd name="connsiteY6" fmla="*/ 300 h 936971"/>
              <a:gd name="connsiteX7" fmla="*/ 5896921 w 6812183"/>
              <a:gd name="connsiteY7" fmla="*/ 904212 h 936971"/>
              <a:gd name="connsiteX8" fmla="*/ 6709212 w 6812183"/>
              <a:gd name="connsiteY8" fmla="*/ 11742 h 936971"/>
              <a:gd name="connsiteX9" fmla="*/ 6709212 w 6812183"/>
              <a:gd name="connsiteY9" fmla="*/ 904212 h 936971"/>
              <a:gd name="connsiteX10" fmla="*/ 5874039 w 6812183"/>
              <a:gd name="connsiteY10" fmla="*/ 300 h 936971"/>
              <a:gd name="connsiteX11" fmla="*/ 5061748 w 6812183"/>
              <a:gd name="connsiteY11" fmla="*/ 892770 h 936971"/>
              <a:gd name="connsiteX12" fmla="*/ 4215134 w 6812183"/>
              <a:gd name="connsiteY12" fmla="*/ 300 h 936971"/>
              <a:gd name="connsiteX13" fmla="*/ 3368521 w 6812183"/>
              <a:gd name="connsiteY13" fmla="*/ 904212 h 936971"/>
              <a:gd name="connsiteX14" fmla="*/ 2521907 w 6812183"/>
              <a:gd name="connsiteY14" fmla="*/ 11742 h 936971"/>
              <a:gd name="connsiteX15" fmla="*/ 1675293 w 6812183"/>
              <a:gd name="connsiteY15" fmla="*/ 892770 h 936971"/>
              <a:gd name="connsiteX16" fmla="*/ 851561 w 6812183"/>
              <a:gd name="connsiteY16" fmla="*/ 300 h 936971"/>
              <a:gd name="connsiteX17" fmla="*/ 0 w 6812183"/>
              <a:gd name="connsiteY17" fmla="*/ 892770 h 936971"/>
              <a:gd name="connsiteX18" fmla="*/ 0 w 6812183"/>
              <a:gd name="connsiteY18" fmla="*/ 300 h 936971"/>
              <a:gd name="connsiteX0" fmla="*/ 6709212 w 6800652"/>
              <a:gd name="connsiteY0" fmla="*/ 904212 h 936971"/>
              <a:gd name="connsiteX1" fmla="*/ 5874039 w 6800652"/>
              <a:gd name="connsiteY1" fmla="*/ 300 h 936971"/>
              <a:gd name="connsiteX2" fmla="*/ 5061748 w 6800652"/>
              <a:gd name="connsiteY2" fmla="*/ 892770 h 936971"/>
              <a:gd name="connsiteX3" fmla="*/ 4215134 w 6800652"/>
              <a:gd name="connsiteY3" fmla="*/ 300 h 936971"/>
              <a:gd name="connsiteX4" fmla="*/ 3368521 w 6800652"/>
              <a:gd name="connsiteY4" fmla="*/ 904212 h 936971"/>
              <a:gd name="connsiteX5" fmla="*/ 2521907 w 6800652"/>
              <a:gd name="connsiteY5" fmla="*/ 11742 h 936971"/>
              <a:gd name="connsiteX6" fmla="*/ 1675293 w 6800652"/>
              <a:gd name="connsiteY6" fmla="*/ 892770 h 936971"/>
              <a:gd name="connsiteX7" fmla="*/ 851561 w 6800652"/>
              <a:gd name="connsiteY7" fmla="*/ 300 h 936971"/>
              <a:gd name="connsiteX8" fmla="*/ 0 w 6800652"/>
              <a:gd name="connsiteY8" fmla="*/ 892770 h 936971"/>
              <a:gd name="connsiteX9" fmla="*/ 0 w 6800652"/>
              <a:gd name="connsiteY9" fmla="*/ 300 h 936971"/>
              <a:gd name="connsiteX10" fmla="*/ 840120 w 6800652"/>
              <a:gd name="connsiteY10" fmla="*/ 936952 h 936971"/>
              <a:gd name="connsiteX11" fmla="*/ 1686734 w 6800652"/>
              <a:gd name="connsiteY11" fmla="*/ 11742 h 936971"/>
              <a:gd name="connsiteX12" fmla="*/ 2544788 w 6800652"/>
              <a:gd name="connsiteY12" fmla="*/ 892770 h 936971"/>
              <a:gd name="connsiteX13" fmla="*/ 3368521 w 6800652"/>
              <a:gd name="connsiteY13" fmla="*/ 300 h 936971"/>
              <a:gd name="connsiteX14" fmla="*/ 4203693 w 6800652"/>
              <a:gd name="connsiteY14" fmla="*/ 881328 h 936971"/>
              <a:gd name="connsiteX15" fmla="*/ 5050307 w 6800652"/>
              <a:gd name="connsiteY15" fmla="*/ 300 h 936971"/>
              <a:gd name="connsiteX16" fmla="*/ 5896921 w 6800652"/>
              <a:gd name="connsiteY16" fmla="*/ 904212 h 936971"/>
              <a:gd name="connsiteX17" fmla="*/ 6800652 w 6800652"/>
              <a:gd name="connsiteY17" fmla="*/ 77154 h 93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800652" h="936971">
                <a:moveTo>
                  <a:pt x="6709212" y="904212"/>
                </a:moveTo>
                <a:cubicBezTo>
                  <a:pt x="6427007" y="904212"/>
                  <a:pt x="6202006" y="11742"/>
                  <a:pt x="5874039" y="300"/>
                </a:cubicBezTo>
                <a:cubicBezTo>
                  <a:pt x="5542258" y="4114"/>
                  <a:pt x="5347766" y="900398"/>
                  <a:pt x="5061748" y="892770"/>
                </a:cubicBezTo>
                <a:cubicBezTo>
                  <a:pt x="4707086" y="877514"/>
                  <a:pt x="4604118" y="-18770"/>
                  <a:pt x="4215134" y="300"/>
                </a:cubicBezTo>
                <a:cubicBezTo>
                  <a:pt x="3887166" y="-3514"/>
                  <a:pt x="3639284" y="896584"/>
                  <a:pt x="3368521" y="904212"/>
                </a:cubicBezTo>
                <a:cubicBezTo>
                  <a:pt x="3093944" y="892770"/>
                  <a:pt x="2819366" y="23184"/>
                  <a:pt x="2521907" y="11742"/>
                </a:cubicBezTo>
                <a:cubicBezTo>
                  <a:pt x="2235888" y="30812"/>
                  <a:pt x="2007074" y="885142"/>
                  <a:pt x="1675293" y="892770"/>
                </a:cubicBezTo>
                <a:cubicBezTo>
                  <a:pt x="1354953" y="888956"/>
                  <a:pt x="1160460" y="-4071"/>
                  <a:pt x="851561" y="300"/>
                </a:cubicBezTo>
                <a:cubicBezTo>
                  <a:pt x="510504" y="-7885"/>
                  <a:pt x="318176" y="881328"/>
                  <a:pt x="0" y="892770"/>
                </a:cubicBezTo>
                <a:lnTo>
                  <a:pt x="0" y="300"/>
                </a:lnTo>
                <a:cubicBezTo>
                  <a:pt x="428769" y="11742"/>
                  <a:pt x="525759" y="941880"/>
                  <a:pt x="840120" y="936952"/>
                </a:cubicBezTo>
                <a:cubicBezTo>
                  <a:pt x="1179527" y="938067"/>
                  <a:pt x="1335886" y="12300"/>
                  <a:pt x="1686734" y="11742"/>
                </a:cubicBezTo>
                <a:cubicBezTo>
                  <a:pt x="1988006" y="7928"/>
                  <a:pt x="2243516" y="896584"/>
                  <a:pt x="2544788" y="892770"/>
                </a:cubicBezTo>
                <a:cubicBezTo>
                  <a:pt x="2922333" y="885142"/>
                  <a:pt x="3025299" y="7928"/>
                  <a:pt x="3368521" y="300"/>
                </a:cubicBezTo>
                <a:cubicBezTo>
                  <a:pt x="3685048" y="-3514"/>
                  <a:pt x="3932930" y="896584"/>
                  <a:pt x="4203693" y="881328"/>
                </a:cubicBezTo>
                <a:cubicBezTo>
                  <a:pt x="4516407" y="869886"/>
                  <a:pt x="4737594" y="301"/>
                  <a:pt x="5050307" y="300"/>
                </a:cubicBezTo>
                <a:cubicBezTo>
                  <a:pt x="5378275" y="-3514"/>
                  <a:pt x="5614716" y="873700"/>
                  <a:pt x="5896921" y="904212"/>
                </a:cubicBezTo>
                <a:cubicBezTo>
                  <a:pt x="6198194" y="881329"/>
                  <a:pt x="6339296" y="300"/>
                  <a:pt x="6800652" y="77154"/>
                </a:cubicBezTo>
              </a:path>
            </a:pathLst>
          </a:custGeom>
          <a:solidFill>
            <a:srgbClr val="FFFF00"/>
          </a:solidFill>
          <a:ln w="38100" cmpd="sng">
            <a:solidFill>
              <a:srgbClr val="66006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 dirty="0">
              <a:latin typeface="Comic Sans MS"/>
              <a:cs typeface="Comic Sans MS"/>
            </a:endParaRPr>
          </a:p>
        </p:txBody>
      </p:sp>
      <p:cxnSp>
        <p:nvCxnSpPr>
          <p:cNvPr id="21" name="Conector recto 20"/>
          <p:cNvCxnSpPr/>
          <p:nvPr/>
        </p:nvCxnSpPr>
        <p:spPr>
          <a:xfrm>
            <a:off x="1413722" y="3459698"/>
            <a:ext cx="6514707" cy="0"/>
          </a:xfrm>
          <a:prstGeom prst="line">
            <a:avLst/>
          </a:prstGeom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Rectángulo 22"/>
          <p:cNvSpPr/>
          <p:nvPr/>
        </p:nvSpPr>
        <p:spPr>
          <a:xfrm>
            <a:off x="2696722" y="1361334"/>
            <a:ext cx="4153097" cy="52322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_tradnl" sz="2800" b="1" dirty="0" smtClean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Educación Permanente </a:t>
            </a:r>
            <a:endParaRPr lang="es-ES" sz="28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24" name="Rectángulo 23"/>
          <p:cNvSpPr/>
          <p:nvPr/>
        </p:nvSpPr>
        <p:spPr>
          <a:xfrm>
            <a:off x="3354347" y="1927810"/>
            <a:ext cx="2796434" cy="4001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_tradnl" sz="2000" b="1" dirty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Aprendizaje solidario</a:t>
            </a:r>
            <a:endParaRPr lang="es-ES" sz="20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25" name="Rectángulo 24"/>
          <p:cNvSpPr/>
          <p:nvPr/>
        </p:nvSpPr>
        <p:spPr>
          <a:xfrm>
            <a:off x="573998" y="2534159"/>
            <a:ext cx="1153559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_tradnl" sz="16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Sustento teórico</a:t>
            </a:r>
            <a:endParaRPr lang="es-ES" sz="16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26" name="Rectángulo 25"/>
          <p:cNvSpPr/>
          <p:nvPr/>
        </p:nvSpPr>
        <p:spPr>
          <a:xfrm>
            <a:off x="325972" y="3963623"/>
            <a:ext cx="1310059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ES_tradnl" sz="16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Aplicación práctica</a:t>
            </a:r>
            <a:endParaRPr lang="es-ES" sz="16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28" name="Rectángulo 27"/>
          <p:cNvSpPr/>
          <p:nvPr/>
        </p:nvSpPr>
        <p:spPr>
          <a:xfrm>
            <a:off x="7733937" y="3187769"/>
            <a:ext cx="1410069" cy="584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s-ES_tradnl" sz="1600" b="1" dirty="0" smtClean="0">
                <a:ln w="1905">
                  <a:noFill/>
                </a:ln>
                <a:solidFill>
                  <a:srgbClr val="00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Desempeños esperados</a:t>
            </a:r>
            <a:endParaRPr lang="es-ES" sz="1600" dirty="0">
              <a:ln w="1905">
                <a:noFill/>
              </a:ln>
              <a:solidFill>
                <a:srgbClr val="000000"/>
              </a:solidFill>
            </a:endParaRPr>
          </a:p>
        </p:txBody>
      </p:sp>
      <p:sp>
        <p:nvSpPr>
          <p:cNvPr id="31" name="Rectángulo 30"/>
          <p:cNvSpPr/>
          <p:nvPr/>
        </p:nvSpPr>
        <p:spPr>
          <a:xfrm>
            <a:off x="7781014" y="2649641"/>
            <a:ext cx="1489993" cy="52322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1400" b="1" dirty="0" smtClean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FINES EDUCATIVOS</a:t>
            </a:r>
            <a:endParaRPr lang="es-ES" sz="14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32" name="Rectángulo 31"/>
          <p:cNvSpPr/>
          <p:nvPr/>
        </p:nvSpPr>
        <p:spPr>
          <a:xfrm>
            <a:off x="7646783" y="4031491"/>
            <a:ext cx="1594012" cy="58477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_tradnl" sz="1600" b="1" dirty="0" smtClean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FUNCIONES EDUCATIVAS</a:t>
            </a:r>
            <a:endParaRPr lang="es-ES" sz="16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41" name="Rectángulo 40"/>
          <p:cNvSpPr/>
          <p:nvPr/>
        </p:nvSpPr>
        <p:spPr>
          <a:xfrm>
            <a:off x="5724331" y="3167310"/>
            <a:ext cx="2009600" cy="584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_tradnl" sz="1600" b="1" dirty="0">
                <a:ln w="1905">
                  <a:noFill/>
                </a:ln>
                <a:solidFill>
                  <a:srgbClr val="800000"/>
                </a:solidFill>
                <a:effectLst>
                  <a:glow rad="381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Ejes </a:t>
            </a:r>
          </a:p>
          <a:p>
            <a:pPr algn="ctr"/>
            <a:r>
              <a:rPr lang="es-ES_tradnl" sz="1600" b="1" dirty="0">
                <a:ln w="1905">
                  <a:noFill/>
                </a:ln>
                <a:solidFill>
                  <a:srgbClr val="800000"/>
                </a:solidFill>
                <a:effectLst>
                  <a:glow rad="381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transdisciplinarios</a:t>
            </a:r>
            <a:endParaRPr lang="es-ES" sz="1600" b="1" dirty="0">
              <a:ln w="1905">
                <a:noFill/>
              </a:ln>
              <a:solidFill>
                <a:srgbClr val="800000"/>
              </a:solidFill>
              <a:effectLst>
                <a:glow rad="38100">
                  <a:srgbClr val="FF9D99"/>
                </a:glow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40" name="Rectángulo 39"/>
          <p:cNvSpPr/>
          <p:nvPr/>
        </p:nvSpPr>
        <p:spPr>
          <a:xfrm rot="16200000">
            <a:off x="-85904" y="3206386"/>
            <a:ext cx="1681091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_tradnl" sz="1600" b="1" dirty="0">
                <a:ln w="1905">
                  <a:noFill/>
                </a:ln>
                <a:solidFill>
                  <a:srgbClr val="80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Experiencia histórica </a:t>
            </a:r>
            <a:endParaRPr lang="es-ES" sz="1600" b="1" dirty="0">
              <a:ln w="1905">
                <a:noFill/>
              </a:ln>
              <a:solidFill>
                <a:srgbClr val="800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9" name="Rectángulo 38"/>
          <p:cNvSpPr/>
          <p:nvPr/>
        </p:nvSpPr>
        <p:spPr>
          <a:xfrm>
            <a:off x="2567781" y="5009734"/>
            <a:ext cx="4761617" cy="1139202"/>
          </a:xfrm>
          <a:prstGeom prst="rect">
            <a:avLst/>
          </a:prstGeom>
        </p:spPr>
        <p:txBody>
          <a:bodyPr wrap="square">
            <a:prstTxWarp prst="textArchDown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000" b="1" dirty="0" smtClean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Evaluación PROSPECTIVA</a:t>
            </a:r>
            <a:endParaRPr lang="es-ES" sz="20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72" name="Flecha curvada hacia abajo 71"/>
          <p:cNvSpPr/>
          <p:nvPr/>
        </p:nvSpPr>
        <p:spPr>
          <a:xfrm flipV="1">
            <a:off x="1242667" y="4732129"/>
            <a:ext cx="7565485" cy="1544473"/>
          </a:xfrm>
          <a:prstGeom prst="curvedDownArrow">
            <a:avLst>
              <a:gd name="adj1" fmla="val 10877"/>
              <a:gd name="adj2" fmla="val 26942"/>
              <a:gd name="adj3" fmla="val 19228"/>
            </a:avLst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  <p:grpSp>
        <p:nvGrpSpPr>
          <p:cNvPr id="8" name="Agrupar 7"/>
          <p:cNvGrpSpPr/>
          <p:nvPr/>
        </p:nvGrpSpPr>
        <p:grpSpPr>
          <a:xfrm>
            <a:off x="656475" y="4701534"/>
            <a:ext cx="978800" cy="732151"/>
            <a:chOff x="584200" y="4427224"/>
            <a:chExt cx="978800" cy="732151"/>
          </a:xfrm>
        </p:grpSpPr>
        <p:sp>
          <p:nvSpPr>
            <p:cNvPr id="6" name="Rectángulo 5"/>
            <p:cNvSpPr/>
            <p:nvPr/>
          </p:nvSpPr>
          <p:spPr>
            <a:xfrm>
              <a:off x="584200" y="4454917"/>
              <a:ext cx="936625" cy="677594"/>
            </a:xfrm>
            <a:prstGeom prst="rect">
              <a:avLst/>
            </a:prstGeom>
            <a:solidFill>
              <a:schemeClr val="bg1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>
                <a:latin typeface="Comic Sans MS"/>
                <a:cs typeface="Comic Sans MS"/>
              </a:endParaRPr>
            </a:p>
          </p:txBody>
        </p:sp>
        <p:sp>
          <p:nvSpPr>
            <p:cNvPr id="5" name="Marco 4"/>
            <p:cNvSpPr/>
            <p:nvPr/>
          </p:nvSpPr>
          <p:spPr>
            <a:xfrm>
              <a:off x="584200" y="4432300"/>
              <a:ext cx="978800" cy="727075"/>
            </a:xfrm>
            <a:prstGeom prst="frame">
              <a:avLst>
                <a:gd name="adj1" fmla="val 5076"/>
              </a:avLst>
            </a:prstGeom>
            <a:solidFill>
              <a:srgbClr val="66006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b="1" dirty="0">
                <a:ln w="1905"/>
                <a:solidFill>
                  <a:srgbClr val="660066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625474" y="4427224"/>
              <a:ext cx="93752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s-ES_tradnl" sz="1000" b="1" dirty="0" smtClean="0">
                  <a:ln w="3175" cmpd="sng">
                    <a:solidFill>
                      <a:srgbClr val="800000"/>
                    </a:solidFill>
                  </a:ln>
                  <a:gradFill>
                    <a:gsLst>
                      <a:gs pos="0">
                        <a:schemeClr val="accent6">
                          <a:shade val="20000"/>
                          <a:satMod val="200000"/>
                        </a:schemeClr>
                      </a:gs>
                      <a:gs pos="78000">
                        <a:schemeClr val="accent6">
                          <a:tint val="90000"/>
                          <a:shade val="89000"/>
                          <a:satMod val="220000"/>
                        </a:schemeClr>
                      </a:gs>
                      <a:gs pos="100000">
                        <a:schemeClr val="accent6">
                          <a:tint val="12000"/>
                          <a:satMod val="255000"/>
                        </a:schemeClr>
                      </a:gs>
                    </a:gsLst>
                    <a:lin ang="5400000"/>
                  </a:gra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PLANES DE ESTUDIOS</a:t>
              </a:r>
              <a:endParaRPr lang="es-ES" sz="1000" b="1" dirty="0">
                <a:ln w="3175" cmpd="sng">
                  <a:solidFill>
                    <a:srgbClr val="800000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660753" y="4817809"/>
              <a:ext cx="825147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s-ES_tradnl" sz="1000" dirty="0" smtClean="0">
                  <a:ln w="3175" cmpd="sng">
                    <a:solidFill>
                      <a:srgbClr val="800000"/>
                    </a:solidFill>
                  </a:ln>
                  <a:gradFill>
                    <a:gsLst>
                      <a:gs pos="0">
                        <a:schemeClr val="accent6">
                          <a:shade val="20000"/>
                          <a:satMod val="200000"/>
                        </a:schemeClr>
                      </a:gs>
                      <a:gs pos="78000">
                        <a:schemeClr val="accent6">
                          <a:tint val="90000"/>
                          <a:shade val="89000"/>
                          <a:satMod val="220000"/>
                        </a:schemeClr>
                      </a:gs>
                      <a:gs pos="100000">
                        <a:schemeClr val="accent6">
                          <a:tint val="12000"/>
                          <a:satMod val="255000"/>
                        </a:schemeClr>
                      </a:gs>
                    </a:gsLst>
                    <a:lin ang="5400000"/>
                  </a:gra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Programas</a:t>
              </a:r>
              <a:endParaRPr lang="es-ES" sz="1000" dirty="0">
                <a:ln w="3175" cmpd="sng">
                  <a:solidFill>
                    <a:srgbClr val="800000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</p:grpSp>
      <p:sp>
        <p:nvSpPr>
          <p:cNvPr id="73" name="Rectángulo 72"/>
          <p:cNvSpPr/>
          <p:nvPr/>
        </p:nvSpPr>
        <p:spPr>
          <a:xfrm>
            <a:off x="1563000" y="3130782"/>
            <a:ext cx="2286000" cy="584776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/>
            <a:r>
              <a:rPr lang="es-ES_tradnl" sz="1600" b="1" dirty="0">
                <a:ln w="1905">
                  <a:noFill/>
                </a:ln>
                <a:solidFill>
                  <a:srgbClr val="800000"/>
                </a:solidFill>
                <a:effectLst>
                  <a:glow rad="381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Ejes </a:t>
            </a:r>
          </a:p>
          <a:p>
            <a:pPr lvl="0" algn="ctr"/>
            <a:r>
              <a:rPr lang="es-ES_tradnl" sz="1600" b="1" dirty="0">
                <a:ln w="1905">
                  <a:noFill/>
                </a:ln>
                <a:solidFill>
                  <a:srgbClr val="800000"/>
                </a:solidFill>
                <a:effectLst>
                  <a:glow rad="381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multidisciplinarios</a:t>
            </a:r>
            <a:endParaRPr lang="es-ES" sz="1600" dirty="0">
              <a:ln w="1905">
                <a:noFill/>
              </a:ln>
              <a:solidFill>
                <a:srgbClr val="800000"/>
              </a:solidFill>
              <a:effectLst>
                <a:glow rad="38100">
                  <a:srgbClr val="FF9D99"/>
                </a:glow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29" name="Rectángulo 28"/>
          <p:cNvSpPr/>
          <p:nvPr/>
        </p:nvSpPr>
        <p:spPr>
          <a:xfrm>
            <a:off x="1847499" y="2777497"/>
            <a:ext cx="5673654" cy="2722939"/>
          </a:xfrm>
          <a:prstGeom prst="rect">
            <a:avLst/>
          </a:prstGeom>
        </p:spPr>
        <p:txBody>
          <a:bodyPr wrap="square">
            <a:prstTxWarp prst="textArchDown">
              <a:avLst/>
            </a:prstTxWarp>
            <a:spAutoFit/>
          </a:bodyPr>
          <a:lstStyle/>
          <a:p>
            <a:pPr algn="ctr"/>
            <a:r>
              <a:rPr lang="es-ES_tradnl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Vivencias extraescolares de aprendizaje</a:t>
            </a:r>
            <a:endParaRPr lang="es-ES" sz="2000" b="1" dirty="0">
              <a:ln w="10541" cmpd="sng">
                <a:solidFill>
                  <a:srgbClr val="0000FF"/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2" name="Flecha curvada hacia abajo 1"/>
          <p:cNvSpPr/>
          <p:nvPr/>
        </p:nvSpPr>
        <p:spPr>
          <a:xfrm flipH="1">
            <a:off x="862143" y="1103216"/>
            <a:ext cx="7565485" cy="1544473"/>
          </a:xfrm>
          <a:prstGeom prst="curvedDownArrow">
            <a:avLst>
              <a:gd name="adj1" fmla="val 10877"/>
              <a:gd name="adj2" fmla="val 26942"/>
              <a:gd name="adj3" fmla="val 19228"/>
            </a:avLst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3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mph" presetSubtype="0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0" dur="indefinite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1" dur="indefinite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mph" presetSubtype="0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3" dur="indefinite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4" dur="indefinite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6" grpId="0" animBg="1"/>
      <p:bldP spid="66" grpId="1" animBg="1"/>
      <p:bldP spid="10" grpId="0" animBg="1"/>
      <p:bldP spid="67" grpId="0"/>
      <p:bldP spid="33" grpId="0" animBg="1"/>
      <p:bldP spid="9" grpId="0" animBg="1"/>
      <p:bldP spid="7" grpId="0" animBg="1"/>
      <p:bldP spid="3" grpId="0" animBg="1"/>
      <p:bldP spid="15" grpId="0" animBg="1"/>
      <p:bldP spid="23" grpId="0"/>
      <p:bldP spid="24" grpId="0"/>
      <p:bldP spid="25" grpId="0"/>
      <p:bldP spid="26" grpId="0"/>
      <p:bldP spid="28" grpId="0"/>
      <p:bldP spid="31" grpId="0"/>
      <p:bldP spid="32" grpId="0"/>
      <p:bldP spid="41" grpId="0"/>
      <p:bldP spid="40" grpId="0"/>
      <p:bldP spid="40" grpId="1"/>
      <p:bldP spid="39" grpId="0"/>
      <p:bldP spid="72" grpId="0" animBg="1"/>
      <p:bldP spid="73" grpId="0"/>
      <p:bldP spid="29" grpId="0"/>
      <p:bldP spid="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Agrupar 10"/>
          <p:cNvGrpSpPr/>
          <p:nvPr/>
        </p:nvGrpSpPr>
        <p:grpSpPr>
          <a:xfrm>
            <a:off x="531945" y="382404"/>
            <a:ext cx="4135863" cy="5751036"/>
            <a:chOff x="4629123" y="200030"/>
            <a:chExt cx="4135863" cy="4792530"/>
          </a:xfr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prstClr val="white"/>
              </a:gs>
              <a:gs pos="62000">
                <a:srgbClr val="FFFF00"/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4" name="Forma libre 3"/>
            <p:cNvSpPr/>
            <p:nvPr/>
          </p:nvSpPr>
          <p:spPr>
            <a:xfrm>
              <a:off x="4629123" y="200030"/>
              <a:ext cx="4135863" cy="4792530"/>
            </a:xfrm>
            <a:custGeom>
              <a:avLst/>
              <a:gdLst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162175 w 3375025"/>
                <a:gd name="connsiteY156" fmla="*/ 1155700 h 1863813"/>
                <a:gd name="connsiteX157" fmla="*/ 2219325 w 3375025"/>
                <a:gd name="connsiteY157" fmla="*/ 1130300 h 1863813"/>
                <a:gd name="connsiteX158" fmla="*/ 2244725 w 3375025"/>
                <a:gd name="connsiteY158" fmla="*/ 1117600 h 1863813"/>
                <a:gd name="connsiteX159" fmla="*/ 2254250 w 3375025"/>
                <a:gd name="connsiteY159" fmla="*/ 1127125 h 1863813"/>
                <a:gd name="connsiteX160" fmla="*/ 2263775 w 3375025"/>
                <a:gd name="connsiteY160" fmla="*/ 1130300 h 1863813"/>
                <a:gd name="connsiteX161" fmla="*/ 2270125 w 3375025"/>
                <a:gd name="connsiteY161" fmla="*/ 1139825 h 1863813"/>
                <a:gd name="connsiteX162" fmla="*/ 2273300 w 3375025"/>
                <a:gd name="connsiteY162" fmla="*/ 1155700 h 1863813"/>
                <a:gd name="connsiteX163" fmla="*/ 2276475 w 3375025"/>
                <a:gd name="connsiteY163" fmla="*/ 1168400 h 1863813"/>
                <a:gd name="connsiteX164" fmla="*/ 2279650 w 3375025"/>
                <a:gd name="connsiteY164" fmla="*/ 1190625 h 1863813"/>
                <a:gd name="connsiteX165" fmla="*/ 2273300 w 3375025"/>
                <a:gd name="connsiteY165" fmla="*/ 1181100 h 1863813"/>
                <a:gd name="connsiteX166" fmla="*/ 2254250 w 3375025"/>
                <a:gd name="connsiteY166" fmla="*/ 1171575 h 1863813"/>
                <a:gd name="connsiteX167" fmla="*/ 2244725 w 3375025"/>
                <a:gd name="connsiteY167" fmla="*/ 1162050 h 1863813"/>
                <a:gd name="connsiteX168" fmla="*/ 2241550 w 3375025"/>
                <a:gd name="connsiteY168" fmla="*/ 1149350 h 1863813"/>
                <a:gd name="connsiteX169" fmla="*/ 2219325 w 3375025"/>
                <a:gd name="connsiteY169" fmla="*/ 1139825 h 1863813"/>
                <a:gd name="connsiteX170" fmla="*/ 2209800 w 3375025"/>
                <a:gd name="connsiteY170" fmla="*/ 1130300 h 1863813"/>
                <a:gd name="connsiteX171" fmla="*/ 2212975 w 3375025"/>
                <a:gd name="connsiteY171" fmla="*/ 1143000 h 1863813"/>
                <a:gd name="connsiteX172" fmla="*/ 2238375 w 3375025"/>
                <a:gd name="connsiteY172" fmla="*/ 1155700 h 1863813"/>
                <a:gd name="connsiteX173" fmla="*/ 2257425 w 3375025"/>
                <a:gd name="connsiteY173" fmla="*/ 1165225 h 1863813"/>
                <a:gd name="connsiteX174" fmla="*/ 2266950 w 3375025"/>
                <a:gd name="connsiteY174" fmla="*/ 1177925 h 1863813"/>
                <a:gd name="connsiteX175" fmla="*/ 2308225 w 3375025"/>
                <a:gd name="connsiteY175" fmla="*/ 1184275 h 1863813"/>
                <a:gd name="connsiteX176" fmla="*/ 2324100 w 3375025"/>
                <a:gd name="connsiteY176" fmla="*/ 1187450 h 1863813"/>
                <a:gd name="connsiteX177" fmla="*/ 2349500 w 3375025"/>
                <a:gd name="connsiteY177" fmla="*/ 1193800 h 1863813"/>
                <a:gd name="connsiteX178" fmla="*/ 2393950 w 3375025"/>
                <a:gd name="connsiteY178" fmla="*/ 1196975 h 1863813"/>
                <a:gd name="connsiteX179" fmla="*/ 2397125 w 3375025"/>
                <a:gd name="connsiteY179" fmla="*/ 1206500 h 1863813"/>
                <a:gd name="connsiteX180" fmla="*/ 2444750 w 3375025"/>
                <a:gd name="connsiteY180" fmla="*/ 1216025 h 1863813"/>
                <a:gd name="connsiteX181" fmla="*/ 2454275 w 3375025"/>
                <a:gd name="connsiteY181" fmla="*/ 1219200 h 1863813"/>
                <a:gd name="connsiteX182" fmla="*/ 2476500 w 3375025"/>
                <a:gd name="connsiteY182" fmla="*/ 1222375 h 1863813"/>
                <a:gd name="connsiteX183" fmla="*/ 2486025 w 3375025"/>
                <a:gd name="connsiteY183" fmla="*/ 1228725 h 1863813"/>
                <a:gd name="connsiteX184" fmla="*/ 2520950 w 3375025"/>
                <a:gd name="connsiteY184" fmla="*/ 1222375 h 1863813"/>
                <a:gd name="connsiteX185" fmla="*/ 2530475 w 3375025"/>
                <a:gd name="connsiteY185" fmla="*/ 1209675 h 1863813"/>
                <a:gd name="connsiteX186" fmla="*/ 2540000 w 3375025"/>
                <a:gd name="connsiteY186" fmla="*/ 1203325 h 1863813"/>
                <a:gd name="connsiteX187" fmla="*/ 2552700 w 3375025"/>
                <a:gd name="connsiteY187" fmla="*/ 1200150 h 1863813"/>
                <a:gd name="connsiteX188" fmla="*/ 2581275 w 3375025"/>
                <a:gd name="connsiteY188" fmla="*/ 1190625 h 1863813"/>
                <a:gd name="connsiteX189" fmla="*/ 2609850 w 3375025"/>
                <a:gd name="connsiteY189" fmla="*/ 1193800 h 1863813"/>
                <a:gd name="connsiteX190" fmla="*/ 2619375 w 3375025"/>
                <a:gd name="connsiteY190" fmla="*/ 1196975 h 1863813"/>
                <a:gd name="connsiteX191" fmla="*/ 2625725 w 3375025"/>
                <a:gd name="connsiteY191" fmla="*/ 1206500 h 1863813"/>
                <a:gd name="connsiteX192" fmla="*/ 2616200 w 3375025"/>
                <a:gd name="connsiteY192" fmla="*/ 1209675 h 1863813"/>
                <a:gd name="connsiteX193" fmla="*/ 2606675 w 3375025"/>
                <a:gd name="connsiteY193" fmla="*/ 1235075 h 1863813"/>
                <a:gd name="connsiteX194" fmla="*/ 2654300 w 3375025"/>
                <a:gd name="connsiteY194" fmla="*/ 1238250 h 1863813"/>
                <a:gd name="connsiteX195" fmla="*/ 2657475 w 3375025"/>
                <a:gd name="connsiteY195" fmla="*/ 1200150 h 1863813"/>
                <a:gd name="connsiteX196" fmla="*/ 2686050 w 3375025"/>
                <a:gd name="connsiteY196" fmla="*/ 1190625 h 1863813"/>
                <a:gd name="connsiteX197" fmla="*/ 2717800 w 3375025"/>
                <a:gd name="connsiteY197" fmla="*/ 1200150 h 1863813"/>
                <a:gd name="connsiteX198" fmla="*/ 2711450 w 3375025"/>
                <a:gd name="connsiteY198" fmla="*/ 1225550 h 1863813"/>
                <a:gd name="connsiteX199" fmla="*/ 2705100 w 3375025"/>
                <a:gd name="connsiteY199" fmla="*/ 1250950 h 1863813"/>
                <a:gd name="connsiteX200" fmla="*/ 2698750 w 3375025"/>
                <a:gd name="connsiteY200" fmla="*/ 1270000 h 1863813"/>
                <a:gd name="connsiteX201" fmla="*/ 2714625 w 3375025"/>
                <a:gd name="connsiteY201" fmla="*/ 1279525 h 1863813"/>
                <a:gd name="connsiteX202" fmla="*/ 2740025 w 3375025"/>
                <a:gd name="connsiteY202" fmla="*/ 1289050 h 1863813"/>
                <a:gd name="connsiteX203" fmla="*/ 2749550 w 3375025"/>
                <a:gd name="connsiteY203" fmla="*/ 1298575 h 1863813"/>
                <a:gd name="connsiteX204" fmla="*/ 2752725 w 3375025"/>
                <a:gd name="connsiteY204" fmla="*/ 1323975 h 1863813"/>
                <a:gd name="connsiteX205" fmla="*/ 2762250 w 3375025"/>
                <a:gd name="connsiteY205" fmla="*/ 1333500 h 1863813"/>
                <a:gd name="connsiteX206" fmla="*/ 2765425 w 3375025"/>
                <a:gd name="connsiteY206" fmla="*/ 1346200 h 1863813"/>
                <a:gd name="connsiteX207" fmla="*/ 2784475 w 3375025"/>
                <a:gd name="connsiteY207" fmla="*/ 1349375 h 1863813"/>
                <a:gd name="connsiteX208" fmla="*/ 2794000 w 3375025"/>
                <a:gd name="connsiteY208" fmla="*/ 1352550 h 1863813"/>
                <a:gd name="connsiteX209" fmla="*/ 2806700 w 3375025"/>
                <a:gd name="connsiteY209" fmla="*/ 1355725 h 1863813"/>
                <a:gd name="connsiteX210" fmla="*/ 2825750 w 3375025"/>
                <a:gd name="connsiteY210" fmla="*/ 1387475 h 1863813"/>
                <a:gd name="connsiteX211" fmla="*/ 2835275 w 3375025"/>
                <a:gd name="connsiteY211" fmla="*/ 1393825 h 1863813"/>
                <a:gd name="connsiteX212" fmla="*/ 2851150 w 3375025"/>
                <a:gd name="connsiteY212" fmla="*/ 1412875 h 1863813"/>
                <a:gd name="connsiteX213" fmla="*/ 2863850 w 3375025"/>
                <a:gd name="connsiteY213" fmla="*/ 1416050 h 1863813"/>
                <a:gd name="connsiteX214" fmla="*/ 2873375 w 3375025"/>
                <a:gd name="connsiteY214" fmla="*/ 1422400 h 1863813"/>
                <a:gd name="connsiteX215" fmla="*/ 2933700 w 3375025"/>
                <a:gd name="connsiteY215" fmla="*/ 1431925 h 1863813"/>
                <a:gd name="connsiteX216" fmla="*/ 2952750 w 3375025"/>
                <a:gd name="connsiteY216" fmla="*/ 1438275 h 1863813"/>
                <a:gd name="connsiteX217" fmla="*/ 2971800 w 3375025"/>
                <a:gd name="connsiteY217" fmla="*/ 1447800 h 1863813"/>
                <a:gd name="connsiteX218" fmla="*/ 2997200 w 3375025"/>
                <a:gd name="connsiteY218" fmla="*/ 1450975 h 1863813"/>
                <a:gd name="connsiteX219" fmla="*/ 3013075 w 3375025"/>
                <a:gd name="connsiteY219" fmla="*/ 1454150 h 1863813"/>
                <a:gd name="connsiteX220" fmla="*/ 3032125 w 3375025"/>
                <a:gd name="connsiteY220" fmla="*/ 1457325 h 1863813"/>
                <a:gd name="connsiteX221" fmla="*/ 3076575 w 3375025"/>
                <a:gd name="connsiteY221" fmla="*/ 1466850 h 1863813"/>
                <a:gd name="connsiteX222" fmla="*/ 3184525 w 3375025"/>
                <a:gd name="connsiteY222" fmla="*/ 1476375 h 1863813"/>
                <a:gd name="connsiteX223" fmla="*/ 3206750 w 3375025"/>
                <a:gd name="connsiteY223" fmla="*/ 1498600 h 1863813"/>
                <a:gd name="connsiteX224" fmla="*/ 3235325 w 3375025"/>
                <a:gd name="connsiteY224" fmla="*/ 1517650 h 1863813"/>
                <a:gd name="connsiteX225" fmla="*/ 3244850 w 3375025"/>
                <a:gd name="connsiteY225" fmla="*/ 1539875 h 1863813"/>
                <a:gd name="connsiteX226" fmla="*/ 3248025 w 3375025"/>
                <a:gd name="connsiteY226" fmla="*/ 1552575 h 1863813"/>
                <a:gd name="connsiteX227" fmla="*/ 3254375 w 3375025"/>
                <a:gd name="connsiteY227" fmla="*/ 1562100 h 1863813"/>
                <a:gd name="connsiteX228" fmla="*/ 3270250 w 3375025"/>
                <a:gd name="connsiteY228" fmla="*/ 1590675 h 1863813"/>
                <a:gd name="connsiteX229" fmla="*/ 3292475 w 3375025"/>
                <a:gd name="connsiteY229" fmla="*/ 1603375 h 1863813"/>
                <a:gd name="connsiteX230" fmla="*/ 3302000 w 3375025"/>
                <a:gd name="connsiteY230" fmla="*/ 1625600 h 1863813"/>
                <a:gd name="connsiteX231" fmla="*/ 3314700 w 3375025"/>
                <a:gd name="connsiteY231" fmla="*/ 1644650 h 1863813"/>
                <a:gd name="connsiteX232" fmla="*/ 3324225 w 3375025"/>
                <a:gd name="connsiteY232" fmla="*/ 1679575 h 1863813"/>
                <a:gd name="connsiteX233" fmla="*/ 3330575 w 3375025"/>
                <a:gd name="connsiteY233" fmla="*/ 1692275 h 1863813"/>
                <a:gd name="connsiteX234" fmla="*/ 3321050 w 3375025"/>
                <a:gd name="connsiteY234" fmla="*/ 1746250 h 1863813"/>
                <a:gd name="connsiteX235" fmla="*/ 3302000 w 3375025"/>
                <a:gd name="connsiteY235" fmla="*/ 1784350 h 1863813"/>
                <a:gd name="connsiteX236" fmla="*/ 3276600 w 3375025"/>
                <a:gd name="connsiteY236" fmla="*/ 1816100 h 1863813"/>
                <a:gd name="connsiteX237" fmla="*/ 3254375 w 3375025"/>
                <a:gd name="connsiteY237" fmla="*/ 1860550 h 1863813"/>
                <a:gd name="connsiteX238" fmla="*/ 3276600 w 3375025"/>
                <a:gd name="connsiteY238" fmla="*/ 1831975 h 1863813"/>
                <a:gd name="connsiteX239" fmla="*/ 3286125 w 3375025"/>
                <a:gd name="connsiteY239" fmla="*/ 1822450 h 1863813"/>
                <a:gd name="connsiteX240" fmla="*/ 3317875 w 3375025"/>
                <a:gd name="connsiteY240" fmla="*/ 1803400 h 1863813"/>
                <a:gd name="connsiteX241" fmla="*/ 3336925 w 3375025"/>
                <a:gd name="connsiteY241" fmla="*/ 1793875 h 1863813"/>
                <a:gd name="connsiteX242" fmla="*/ 3346450 w 3375025"/>
                <a:gd name="connsiteY242" fmla="*/ 1784350 h 1863813"/>
                <a:gd name="connsiteX243" fmla="*/ 3355975 w 3375025"/>
                <a:gd name="connsiteY243" fmla="*/ 1781175 h 1863813"/>
                <a:gd name="connsiteX244" fmla="*/ 3375025 w 3375025"/>
                <a:gd name="connsiteY244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162175 w 3375025"/>
                <a:gd name="connsiteY156" fmla="*/ 1155700 h 1863813"/>
                <a:gd name="connsiteX157" fmla="*/ 2219325 w 3375025"/>
                <a:gd name="connsiteY157" fmla="*/ 1130300 h 1863813"/>
                <a:gd name="connsiteX158" fmla="*/ 2254250 w 3375025"/>
                <a:gd name="connsiteY158" fmla="*/ 1127125 h 1863813"/>
                <a:gd name="connsiteX159" fmla="*/ 2263775 w 3375025"/>
                <a:gd name="connsiteY159" fmla="*/ 1130300 h 1863813"/>
                <a:gd name="connsiteX160" fmla="*/ 2270125 w 3375025"/>
                <a:gd name="connsiteY160" fmla="*/ 1139825 h 1863813"/>
                <a:gd name="connsiteX161" fmla="*/ 2273300 w 3375025"/>
                <a:gd name="connsiteY161" fmla="*/ 1155700 h 1863813"/>
                <a:gd name="connsiteX162" fmla="*/ 2276475 w 3375025"/>
                <a:gd name="connsiteY162" fmla="*/ 1168400 h 1863813"/>
                <a:gd name="connsiteX163" fmla="*/ 2279650 w 3375025"/>
                <a:gd name="connsiteY163" fmla="*/ 1190625 h 1863813"/>
                <a:gd name="connsiteX164" fmla="*/ 2273300 w 3375025"/>
                <a:gd name="connsiteY164" fmla="*/ 1181100 h 1863813"/>
                <a:gd name="connsiteX165" fmla="*/ 2254250 w 3375025"/>
                <a:gd name="connsiteY165" fmla="*/ 1171575 h 1863813"/>
                <a:gd name="connsiteX166" fmla="*/ 2244725 w 3375025"/>
                <a:gd name="connsiteY166" fmla="*/ 1162050 h 1863813"/>
                <a:gd name="connsiteX167" fmla="*/ 2241550 w 3375025"/>
                <a:gd name="connsiteY167" fmla="*/ 1149350 h 1863813"/>
                <a:gd name="connsiteX168" fmla="*/ 2219325 w 3375025"/>
                <a:gd name="connsiteY168" fmla="*/ 1139825 h 1863813"/>
                <a:gd name="connsiteX169" fmla="*/ 2209800 w 3375025"/>
                <a:gd name="connsiteY169" fmla="*/ 1130300 h 1863813"/>
                <a:gd name="connsiteX170" fmla="*/ 2212975 w 3375025"/>
                <a:gd name="connsiteY170" fmla="*/ 1143000 h 1863813"/>
                <a:gd name="connsiteX171" fmla="*/ 2238375 w 3375025"/>
                <a:gd name="connsiteY171" fmla="*/ 1155700 h 1863813"/>
                <a:gd name="connsiteX172" fmla="*/ 2257425 w 3375025"/>
                <a:gd name="connsiteY172" fmla="*/ 1165225 h 1863813"/>
                <a:gd name="connsiteX173" fmla="*/ 2266950 w 3375025"/>
                <a:gd name="connsiteY173" fmla="*/ 1177925 h 1863813"/>
                <a:gd name="connsiteX174" fmla="*/ 2308225 w 3375025"/>
                <a:gd name="connsiteY174" fmla="*/ 1184275 h 1863813"/>
                <a:gd name="connsiteX175" fmla="*/ 2324100 w 3375025"/>
                <a:gd name="connsiteY175" fmla="*/ 1187450 h 1863813"/>
                <a:gd name="connsiteX176" fmla="*/ 2349500 w 3375025"/>
                <a:gd name="connsiteY176" fmla="*/ 1193800 h 1863813"/>
                <a:gd name="connsiteX177" fmla="*/ 2393950 w 3375025"/>
                <a:gd name="connsiteY177" fmla="*/ 1196975 h 1863813"/>
                <a:gd name="connsiteX178" fmla="*/ 2397125 w 3375025"/>
                <a:gd name="connsiteY178" fmla="*/ 1206500 h 1863813"/>
                <a:gd name="connsiteX179" fmla="*/ 2444750 w 3375025"/>
                <a:gd name="connsiteY179" fmla="*/ 1216025 h 1863813"/>
                <a:gd name="connsiteX180" fmla="*/ 2454275 w 3375025"/>
                <a:gd name="connsiteY180" fmla="*/ 1219200 h 1863813"/>
                <a:gd name="connsiteX181" fmla="*/ 2476500 w 3375025"/>
                <a:gd name="connsiteY181" fmla="*/ 1222375 h 1863813"/>
                <a:gd name="connsiteX182" fmla="*/ 2486025 w 3375025"/>
                <a:gd name="connsiteY182" fmla="*/ 1228725 h 1863813"/>
                <a:gd name="connsiteX183" fmla="*/ 2520950 w 3375025"/>
                <a:gd name="connsiteY183" fmla="*/ 1222375 h 1863813"/>
                <a:gd name="connsiteX184" fmla="*/ 2530475 w 3375025"/>
                <a:gd name="connsiteY184" fmla="*/ 1209675 h 1863813"/>
                <a:gd name="connsiteX185" fmla="*/ 2540000 w 3375025"/>
                <a:gd name="connsiteY185" fmla="*/ 1203325 h 1863813"/>
                <a:gd name="connsiteX186" fmla="*/ 2552700 w 3375025"/>
                <a:gd name="connsiteY186" fmla="*/ 1200150 h 1863813"/>
                <a:gd name="connsiteX187" fmla="*/ 2581275 w 3375025"/>
                <a:gd name="connsiteY187" fmla="*/ 1190625 h 1863813"/>
                <a:gd name="connsiteX188" fmla="*/ 2609850 w 3375025"/>
                <a:gd name="connsiteY188" fmla="*/ 1193800 h 1863813"/>
                <a:gd name="connsiteX189" fmla="*/ 2619375 w 3375025"/>
                <a:gd name="connsiteY189" fmla="*/ 1196975 h 1863813"/>
                <a:gd name="connsiteX190" fmla="*/ 2625725 w 3375025"/>
                <a:gd name="connsiteY190" fmla="*/ 1206500 h 1863813"/>
                <a:gd name="connsiteX191" fmla="*/ 2616200 w 3375025"/>
                <a:gd name="connsiteY191" fmla="*/ 1209675 h 1863813"/>
                <a:gd name="connsiteX192" fmla="*/ 2606675 w 3375025"/>
                <a:gd name="connsiteY192" fmla="*/ 1235075 h 1863813"/>
                <a:gd name="connsiteX193" fmla="*/ 2654300 w 3375025"/>
                <a:gd name="connsiteY193" fmla="*/ 1238250 h 1863813"/>
                <a:gd name="connsiteX194" fmla="*/ 2657475 w 3375025"/>
                <a:gd name="connsiteY194" fmla="*/ 1200150 h 1863813"/>
                <a:gd name="connsiteX195" fmla="*/ 2686050 w 3375025"/>
                <a:gd name="connsiteY195" fmla="*/ 1190625 h 1863813"/>
                <a:gd name="connsiteX196" fmla="*/ 2717800 w 3375025"/>
                <a:gd name="connsiteY196" fmla="*/ 1200150 h 1863813"/>
                <a:gd name="connsiteX197" fmla="*/ 2711450 w 3375025"/>
                <a:gd name="connsiteY197" fmla="*/ 1225550 h 1863813"/>
                <a:gd name="connsiteX198" fmla="*/ 2705100 w 3375025"/>
                <a:gd name="connsiteY198" fmla="*/ 1250950 h 1863813"/>
                <a:gd name="connsiteX199" fmla="*/ 2698750 w 3375025"/>
                <a:gd name="connsiteY199" fmla="*/ 1270000 h 1863813"/>
                <a:gd name="connsiteX200" fmla="*/ 2714625 w 3375025"/>
                <a:gd name="connsiteY200" fmla="*/ 1279525 h 1863813"/>
                <a:gd name="connsiteX201" fmla="*/ 2740025 w 3375025"/>
                <a:gd name="connsiteY201" fmla="*/ 1289050 h 1863813"/>
                <a:gd name="connsiteX202" fmla="*/ 2749550 w 3375025"/>
                <a:gd name="connsiteY202" fmla="*/ 1298575 h 1863813"/>
                <a:gd name="connsiteX203" fmla="*/ 2752725 w 3375025"/>
                <a:gd name="connsiteY203" fmla="*/ 1323975 h 1863813"/>
                <a:gd name="connsiteX204" fmla="*/ 2762250 w 3375025"/>
                <a:gd name="connsiteY204" fmla="*/ 1333500 h 1863813"/>
                <a:gd name="connsiteX205" fmla="*/ 2765425 w 3375025"/>
                <a:gd name="connsiteY205" fmla="*/ 1346200 h 1863813"/>
                <a:gd name="connsiteX206" fmla="*/ 2784475 w 3375025"/>
                <a:gd name="connsiteY206" fmla="*/ 1349375 h 1863813"/>
                <a:gd name="connsiteX207" fmla="*/ 2794000 w 3375025"/>
                <a:gd name="connsiteY207" fmla="*/ 1352550 h 1863813"/>
                <a:gd name="connsiteX208" fmla="*/ 2806700 w 3375025"/>
                <a:gd name="connsiteY208" fmla="*/ 1355725 h 1863813"/>
                <a:gd name="connsiteX209" fmla="*/ 2825750 w 3375025"/>
                <a:gd name="connsiteY209" fmla="*/ 1387475 h 1863813"/>
                <a:gd name="connsiteX210" fmla="*/ 2835275 w 3375025"/>
                <a:gd name="connsiteY210" fmla="*/ 1393825 h 1863813"/>
                <a:gd name="connsiteX211" fmla="*/ 2851150 w 3375025"/>
                <a:gd name="connsiteY211" fmla="*/ 1412875 h 1863813"/>
                <a:gd name="connsiteX212" fmla="*/ 2863850 w 3375025"/>
                <a:gd name="connsiteY212" fmla="*/ 1416050 h 1863813"/>
                <a:gd name="connsiteX213" fmla="*/ 2873375 w 3375025"/>
                <a:gd name="connsiteY213" fmla="*/ 1422400 h 1863813"/>
                <a:gd name="connsiteX214" fmla="*/ 2933700 w 3375025"/>
                <a:gd name="connsiteY214" fmla="*/ 1431925 h 1863813"/>
                <a:gd name="connsiteX215" fmla="*/ 2952750 w 3375025"/>
                <a:gd name="connsiteY215" fmla="*/ 1438275 h 1863813"/>
                <a:gd name="connsiteX216" fmla="*/ 2971800 w 3375025"/>
                <a:gd name="connsiteY216" fmla="*/ 1447800 h 1863813"/>
                <a:gd name="connsiteX217" fmla="*/ 2997200 w 3375025"/>
                <a:gd name="connsiteY217" fmla="*/ 1450975 h 1863813"/>
                <a:gd name="connsiteX218" fmla="*/ 3013075 w 3375025"/>
                <a:gd name="connsiteY218" fmla="*/ 1454150 h 1863813"/>
                <a:gd name="connsiteX219" fmla="*/ 3032125 w 3375025"/>
                <a:gd name="connsiteY219" fmla="*/ 1457325 h 1863813"/>
                <a:gd name="connsiteX220" fmla="*/ 3076575 w 3375025"/>
                <a:gd name="connsiteY220" fmla="*/ 1466850 h 1863813"/>
                <a:gd name="connsiteX221" fmla="*/ 3184525 w 3375025"/>
                <a:gd name="connsiteY221" fmla="*/ 1476375 h 1863813"/>
                <a:gd name="connsiteX222" fmla="*/ 3206750 w 3375025"/>
                <a:gd name="connsiteY222" fmla="*/ 1498600 h 1863813"/>
                <a:gd name="connsiteX223" fmla="*/ 3235325 w 3375025"/>
                <a:gd name="connsiteY223" fmla="*/ 1517650 h 1863813"/>
                <a:gd name="connsiteX224" fmla="*/ 3244850 w 3375025"/>
                <a:gd name="connsiteY224" fmla="*/ 1539875 h 1863813"/>
                <a:gd name="connsiteX225" fmla="*/ 3248025 w 3375025"/>
                <a:gd name="connsiteY225" fmla="*/ 1552575 h 1863813"/>
                <a:gd name="connsiteX226" fmla="*/ 3254375 w 3375025"/>
                <a:gd name="connsiteY226" fmla="*/ 1562100 h 1863813"/>
                <a:gd name="connsiteX227" fmla="*/ 3270250 w 3375025"/>
                <a:gd name="connsiteY227" fmla="*/ 1590675 h 1863813"/>
                <a:gd name="connsiteX228" fmla="*/ 3292475 w 3375025"/>
                <a:gd name="connsiteY228" fmla="*/ 1603375 h 1863813"/>
                <a:gd name="connsiteX229" fmla="*/ 3302000 w 3375025"/>
                <a:gd name="connsiteY229" fmla="*/ 1625600 h 1863813"/>
                <a:gd name="connsiteX230" fmla="*/ 3314700 w 3375025"/>
                <a:gd name="connsiteY230" fmla="*/ 1644650 h 1863813"/>
                <a:gd name="connsiteX231" fmla="*/ 3324225 w 3375025"/>
                <a:gd name="connsiteY231" fmla="*/ 1679575 h 1863813"/>
                <a:gd name="connsiteX232" fmla="*/ 3330575 w 3375025"/>
                <a:gd name="connsiteY232" fmla="*/ 1692275 h 1863813"/>
                <a:gd name="connsiteX233" fmla="*/ 3321050 w 3375025"/>
                <a:gd name="connsiteY233" fmla="*/ 1746250 h 1863813"/>
                <a:gd name="connsiteX234" fmla="*/ 3302000 w 3375025"/>
                <a:gd name="connsiteY234" fmla="*/ 1784350 h 1863813"/>
                <a:gd name="connsiteX235" fmla="*/ 3276600 w 3375025"/>
                <a:gd name="connsiteY235" fmla="*/ 1816100 h 1863813"/>
                <a:gd name="connsiteX236" fmla="*/ 3254375 w 3375025"/>
                <a:gd name="connsiteY236" fmla="*/ 1860550 h 1863813"/>
                <a:gd name="connsiteX237" fmla="*/ 3276600 w 3375025"/>
                <a:gd name="connsiteY237" fmla="*/ 1831975 h 1863813"/>
                <a:gd name="connsiteX238" fmla="*/ 3286125 w 3375025"/>
                <a:gd name="connsiteY238" fmla="*/ 1822450 h 1863813"/>
                <a:gd name="connsiteX239" fmla="*/ 3317875 w 3375025"/>
                <a:gd name="connsiteY239" fmla="*/ 1803400 h 1863813"/>
                <a:gd name="connsiteX240" fmla="*/ 3336925 w 3375025"/>
                <a:gd name="connsiteY240" fmla="*/ 1793875 h 1863813"/>
                <a:gd name="connsiteX241" fmla="*/ 3346450 w 3375025"/>
                <a:gd name="connsiteY241" fmla="*/ 1784350 h 1863813"/>
                <a:gd name="connsiteX242" fmla="*/ 3355975 w 3375025"/>
                <a:gd name="connsiteY242" fmla="*/ 1781175 h 1863813"/>
                <a:gd name="connsiteX243" fmla="*/ 3375025 w 3375025"/>
                <a:gd name="connsiteY243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162175 w 3375025"/>
                <a:gd name="connsiteY156" fmla="*/ 1155700 h 1863813"/>
                <a:gd name="connsiteX157" fmla="*/ 2219325 w 3375025"/>
                <a:gd name="connsiteY157" fmla="*/ 1130300 h 1863813"/>
                <a:gd name="connsiteX158" fmla="*/ 2254250 w 3375025"/>
                <a:gd name="connsiteY158" fmla="*/ 1127125 h 1863813"/>
                <a:gd name="connsiteX159" fmla="*/ 2270125 w 3375025"/>
                <a:gd name="connsiteY159" fmla="*/ 1139825 h 1863813"/>
                <a:gd name="connsiteX160" fmla="*/ 2273300 w 3375025"/>
                <a:gd name="connsiteY160" fmla="*/ 1155700 h 1863813"/>
                <a:gd name="connsiteX161" fmla="*/ 2276475 w 3375025"/>
                <a:gd name="connsiteY161" fmla="*/ 1168400 h 1863813"/>
                <a:gd name="connsiteX162" fmla="*/ 2279650 w 3375025"/>
                <a:gd name="connsiteY162" fmla="*/ 1190625 h 1863813"/>
                <a:gd name="connsiteX163" fmla="*/ 2273300 w 3375025"/>
                <a:gd name="connsiteY163" fmla="*/ 1181100 h 1863813"/>
                <a:gd name="connsiteX164" fmla="*/ 2254250 w 3375025"/>
                <a:gd name="connsiteY164" fmla="*/ 1171575 h 1863813"/>
                <a:gd name="connsiteX165" fmla="*/ 2244725 w 3375025"/>
                <a:gd name="connsiteY165" fmla="*/ 1162050 h 1863813"/>
                <a:gd name="connsiteX166" fmla="*/ 2241550 w 3375025"/>
                <a:gd name="connsiteY166" fmla="*/ 1149350 h 1863813"/>
                <a:gd name="connsiteX167" fmla="*/ 2219325 w 3375025"/>
                <a:gd name="connsiteY167" fmla="*/ 1139825 h 1863813"/>
                <a:gd name="connsiteX168" fmla="*/ 2209800 w 3375025"/>
                <a:gd name="connsiteY168" fmla="*/ 1130300 h 1863813"/>
                <a:gd name="connsiteX169" fmla="*/ 2212975 w 3375025"/>
                <a:gd name="connsiteY169" fmla="*/ 1143000 h 1863813"/>
                <a:gd name="connsiteX170" fmla="*/ 2238375 w 3375025"/>
                <a:gd name="connsiteY170" fmla="*/ 1155700 h 1863813"/>
                <a:gd name="connsiteX171" fmla="*/ 2257425 w 3375025"/>
                <a:gd name="connsiteY171" fmla="*/ 1165225 h 1863813"/>
                <a:gd name="connsiteX172" fmla="*/ 2266950 w 3375025"/>
                <a:gd name="connsiteY172" fmla="*/ 1177925 h 1863813"/>
                <a:gd name="connsiteX173" fmla="*/ 2308225 w 3375025"/>
                <a:gd name="connsiteY173" fmla="*/ 1184275 h 1863813"/>
                <a:gd name="connsiteX174" fmla="*/ 2324100 w 3375025"/>
                <a:gd name="connsiteY174" fmla="*/ 1187450 h 1863813"/>
                <a:gd name="connsiteX175" fmla="*/ 2349500 w 3375025"/>
                <a:gd name="connsiteY175" fmla="*/ 1193800 h 1863813"/>
                <a:gd name="connsiteX176" fmla="*/ 2393950 w 3375025"/>
                <a:gd name="connsiteY176" fmla="*/ 1196975 h 1863813"/>
                <a:gd name="connsiteX177" fmla="*/ 2397125 w 3375025"/>
                <a:gd name="connsiteY177" fmla="*/ 1206500 h 1863813"/>
                <a:gd name="connsiteX178" fmla="*/ 2444750 w 3375025"/>
                <a:gd name="connsiteY178" fmla="*/ 1216025 h 1863813"/>
                <a:gd name="connsiteX179" fmla="*/ 2454275 w 3375025"/>
                <a:gd name="connsiteY179" fmla="*/ 1219200 h 1863813"/>
                <a:gd name="connsiteX180" fmla="*/ 2476500 w 3375025"/>
                <a:gd name="connsiteY180" fmla="*/ 1222375 h 1863813"/>
                <a:gd name="connsiteX181" fmla="*/ 2486025 w 3375025"/>
                <a:gd name="connsiteY181" fmla="*/ 1228725 h 1863813"/>
                <a:gd name="connsiteX182" fmla="*/ 2520950 w 3375025"/>
                <a:gd name="connsiteY182" fmla="*/ 1222375 h 1863813"/>
                <a:gd name="connsiteX183" fmla="*/ 2530475 w 3375025"/>
                <a:gd name="connsiteY183" fmla="*/ 1209675 h 1863813"/>
                <a:gd name="connsiteX184" fmla="*/ 2540000 w 3375025"/>
                <a:gd name="connsiteY184" fmla="*/ 1203325 h 1863813"/>
                <a:gd name="connsiteX185" fmla="*/ 2552700 w 3375025"/>
                <a:gd name="connsiteY185" fmla="*/ 1200150 h 1863813"/>
                <a:gd name="connsiteX186" fmla="*/ 2581275 w 3375025"/>
                <a:gd name="connsiteY186" fmla="*/ 1190625 h 1863813"/>
                <a:gd name="connsiteX187" fmla="*/ 2609850 w 3375025"/>
                <a:gd name="connsiteY187" fmla="*/ 1193800 h 1863813"/>
                <a:gd name="connsiteX188" fmla="*/ 2619375 w 3375025"/>
                <a:gd name="connsiteY188" fmla="*/ 1196975 h 1863813"/>
                <a:gd name="connsiteX189" fmla="*/ 2625725 w 3375025"/>
                <a:gd name="connsiteY189" fmla="*/ 1206500 h 1863813"/>
                <a:gd name="connsiteX190" fmla="*/ 2616200 w 3375025"/>
                <a:gd name="connsiteY190" fmla="*/ 1209675 h 1863813"/>
                <a:gd name="connsiteX191" fmla="*/ 2606675 w 3375025"/>
                <a:gd name="connsiteY191" fmla="*/ 1235075 h 1863813"/>
                <a:gd name="connsiteX192" fmla="*/ 2654300 w 3375025"/>
                <a:gd name="connsiteY192" fmla="*/ 1238250 h 1863813"/>
                <a:gd name="connsiteX193" fmla="*/ 2657475 w 3375025"/>
                <a:gd name="connsiteY193" fmla="*/ 1200150 h 1863813"/>
                <a:gd name="connsiteX194" fmla="*/ 2686050 w 3375025"/>
                <a:gd name="connsiteY194" fmla="*/ 1190625 h 1863813"/>
                <a:gd name="connsiteX195" fmla="*/ 2717800 w 3375025"/>
                <a:gd name="connsiteY195" fmla="*/ 1200150 h 1863813"/>
                <a:gd name="connsiteX196" fmla="*/ 2711450 w 3375025"/>
                <a:gd name="connsiteY196" fmla="*/ 1225550 h 1863813"/>
                <a:gd name="connsiteX197" fmla="*/ 2705100 w 3375025"/>
                <a:gd name="connsiteY197" fmla="*/ 1250950 h 1863813"/>
                <a:gd name="connsiteX198" fmla="*/ 2698750 w 3375025"/>
                <a:gd name="connsiteY198" fmla="*/ 1270000 h 1863813"/>
                <a:gd name="connsiteX199" fmla="*/ 2714625 w 3375025"/>
                <a:gd name="connsiteY199" fmla="*/ 1279525 h 1863813"/>
                <a:gd name="connsiteX200" fmla="*/ 2740025 w 3375025"/>
                <a:gd name="connsiteY200" fmla="*/ 1289050 h 1863813"/>
                <a:gd name="connsiteX201" fmla="*/ 2749550 w 3375025"/>
                <a:gd name="connsiteY201" fmla="*/ 1298575 h 1863813"/>
                <a:gd name="connsiteX202" fmla="*/ 2752725 w 3375025"/>
                <a:gd name="connsiteY202" fmla="*/ 1323975 h 1863813"/>
                <a:gd name="connsiteX203" fmla="*/ 2762250 w 3375025"/>
                <a:gd name="connsiteY203" fmla="*/ 1333500 h 1863813"/>
                <a:gd name="connsiteX204" fmla="*/ 2765425 w 3375025"/>
                <a:gd name="connsiteY204" fmla="*/ 1346200 h 1863813"/>
                <a:gd name="connsiteX205" fmla="*/ 2784475 w 3375025"/>
                <a:gd name="connsiteY205" fmla="*/ 1349375 h 1863813"/>
                <a:gd name="connsiteX206" fmla="*/ 2794000 w 3375025"/>
                <a:gd name="connsiteY206" fmla="*/ 1352550 h 1863813"/>
                <a:gd name="connsiteX207" fmla="*/ 2806700 w 3375025"/>
                <a:gd name="connsiteY207" fmla="*/ 1355725 h 1863813"/>
                <a:gd name="connsiteX208" fmla="*/ 2825750 w 3375025"/>
                <a:gd name="connsiteY208" fmla="*/ 1387475 h 1863813"/>
                <a:gd name="connsiteX209" fmla="*/ 2835275 w 3375025"/>
                <a:gd name="connsiteY209" fmla="*/ 1393825 h 1863813"/>
                <a:gd name="connsiteX210" fmla="*/ 2851150 w 3375025"/>
                <a:gd name="connsiteY210" fmla="*/ 1412875 h 1863813"/>
                <a:gd name="connsiteX211" fmla="*/ 2863850 w 3375025"/>
                <a:gd name="connsiteY211" fmla="*/ 1416050 h 1863813"/>
                <a:gd name="connsiteX212" fmla="*/ 2873375 w 3375025"/>
                <a:gd name="connsiteY212" fmla="*/ 1422400 h 1863813"/>
                <a:gd name="connsiteX213" fmla="*/ 2933700 w 3375025"/>
                <a:gd name="connsiteY213" fmla="*/ 1431925 h 1863813"/>
                <a:gd name="connsiteX214" fmla="*/ 2952750 w 3375025"/>
                <a:gd name="connsiteY214" fmla="*/ 1438275 h 1863813"/>
                <a:gd name="connsiteX215" fmla="*/ 2971800 w 3375025"/>
                <a:gd name="connsiteY215" fmla="*/ 1447800 h 1863813"/>
                <a:gd name="connsiteX216" fmla="*/ 2997200 w 3375025"/>
                <a:gd name="connsiteY216" fmla="*/ 1450975 h 1863813"/>
                <a:gd name="connsiteX217" fmla="*/ 3013075 w 3375025"/>
                <a:gd name="connsiteY217" fmla="*/ 1454150 h 1863813"/>
                <a:gd name="connsiteX218" fmla="*/ 3032125 w 3375025"/>
                <a:gd name="connsiteY218" fmla="*/ 1457325 h 1863813"/>
                <a:gd name="connsiteX219" fmla="*/ 3076575 w 3375025"/>
                <a:gd name="connsiteY219" fmla="*/ 1466850 h 1863813"/>
                <a:gd name="connsiteX220" fmla="*/ 3184525 w 3375025"/>
                <a:gd name="connsiteY220" fmla="*/ 1476375 h 1863813"/>
                <a:gd name="connsiteX221" fmla="*/ 3206750 w 3375025"/>
                <a:gd name="connsiteY221" fmla="*/ 1498600 h 1863813"/>
                <a:gd name="connsiteX222" fmla="*/ 3235325 w 3375025"/>
                <a:gd name="connsiteY222" fmla="*/ 1517650 h 1863813"/>
                <a:gd name="connsiteX223" fmla="*/ 3244850 w 3375025"/>
                <a:gd name="connsiteY223" fmla="*/ 1539875 h 1863813"/>
                <a:gd name="connsiteX224" fmla="*/ 3248025 w 3375025"/>
                <a:gd name="connsiteY224" fmla="*/ 1552575 h 1863813"/>
                <a:gd name="connsiteX225" fmla="*/ 3254375 w 3375025"/>
                <a:gd name="connsiteY225" fmla="*/ 1562100 h 1863813"/>
                <a:gd name="connsiteX226" fmla="*/ 3270250 w 3375025"/>
                <a:gd name="connsiteY226" fmla="*/ 1590675 h 1863813"/>
                <a:gd name="connsiteX227" fmla="*/ 3292475 w 3375025"/>
                <a:gd name="connsiteY227" fmla="*/ 1603375 h 1863813"/>
                <a:gd name="connsiteX228" fmla="*/ 3302000 w 3375025"/>
                <a:gd name="connsiteY228" fmla="*/ 1625600 h 1863813"/>
                <a:gd name="connsiteX229" fmla="*/ 3314700 w 3375025"/>
                <a:gd name="connsiteY229" fmla="*/ 1644650 h 1863813"/>
                <a:gd name="connsiteX230" fmla="*/ 3324225 w 3375025"/>
                <a:gd name="connsiteY230" fmla="*/ 1679575 h 1863813"/>
                <a:gd name="connsiteX231" fmla="*/ 3330575 w 3375025"/>
                <a:gd name="connsiteY231" fmla="*/ 1692275 h 1863813"/>
                <a:gd name="connsiteX232" fmla="*/ 3321050 w 3375025"/>
                <a:gd name="connsiteY232" fmla="*/ 1746250 h 1863813"/>
                <a:gd name="connsiteX233" fmla="*/ 3302000 w 3375025"/>
                <a:gd name="connsiteY233" fmla="*/ 1784350 h 1863813"/>
                <a:gd name="connsiteX234" fmla="*/ 3276600 w 3375025"/>
                <a:gd name="connsiteY234" fmla="*/ 1816100 h 1863813"/>
                <a:gd name="connsiteX235" fmla="*/ 3254375 w 3375025"/>
                <a:gd name="connsiteY235" fmla="*/ 1860550 h 1863813"/>
                <a:gd name="connsiteX236" fmla="*/ 3276600 w 3375025"/>
                <a:gd name="connsiteY236" fmla="*/ 1831975 h 1863813"/>
                <a:gd name="connsiteX237" fmla="*/ 3286125 w 3375025"/>
                <a:gd name="connsiteY237" fmla="*/ 1822450 h 1863813"/>
                <a:gd name="connsiteX238" fmla="*/ 3317875 w 3375025"/>
                <a:gd name="connsiteY238" fmla="*/ 1803400 h 1863813"/>
                <a:gd name="connsiteX239" fmla="*/ 3336925 w 3375025"/>
                <a:gd name="connsiteY239" fmla="*/ 1793875 h 1863813"/>
                <a:gd name="connsiteX240" fmla="*/ 3346450 w 3375025"/>
                <a:gd name="connsiteY240" fmla="*/ 1784350 h 1863813"/>
                <a:gd name="connsiteX241" fmla="*/ 3355975 w 3375025"/>
                <a:gd name="connsiteY241" fmla="*/ 1781175 h 1863813"/>
                <a:gd name="connsiteX242" fmla="*/ 3375025 w 3375025"/>
                <a:gd name="connsiteY242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162175 w 3375025"/>
                <a:gd name="connsiteY156" fmla="*/ 1155700 h 1863813"/>
                <a:gd name="connsiteX157" fmla="*/ 2219325 w 3375025"/>
                <a:gd name="connsiteY157" fmla="*/ 1130300 h 1863813"/>
                <a:gd name="connsiteX158" fmla="*/ 2254250 w 3375025"/>
                <a:gd name="connsiteY158" fmla="*/ 1127125 h 1863813"/>
                <a:gd name="connsiteX159" fmla="*/ 2270125 w 3375025"/>
                <a:gd name="connsiteY159" fmla="*/ 1139825 h 1863813"/>
                <a:gd name="connsiteX160" fmla="*/ 2273300 w 3375025"/>
                <a:gd name="connsiteY160" fmla="*/ 1155700 h 1863813"/>
                <a:gd name="connsiteX161" fmla="*/ 2276475 w 3375025"/>
                <a:gd name="connsiteY161" fmla="*/ 1168400 h 1863813"/>
                <a:gd name="connsiteX162" fmla="*/ 2279650 w 3375025"/>
                <a:gd name="connsiteY162" fmla="*/ 1190625 h 1863813"/>
                <a:gd name="connsiteX163" fmla="*/ 2273300 w 3375025"/>
                <a:gd name="connsiteY163" fmla="*/ 1181100 h 1863813"/>
                <a:gd name="connsiteX164" fmla="*/ 2254250 w 3375025"/>
                <a:gd name="connsiteY164" fmla="*/ 1171575 h 1863813"/>
                <a:gd name="connsiteX165" fmla="*/ 2244725 w 3375025"/>
                <a:gd name="connsiteY165" fmla="*/ 1162050 h 1863813"/>
                <a:gd name="connsiteX166" fmla="*/ 2241550 w 3375025"/>
                <a:gd name="connsiteY166" fmla="*/ 1149350 h 1863813"/>
                <a:gd name="connsiteX167" fmla="*/ 2219325 w 3375025"/>
                <a:gd name="connsiteY167" fmla="*/ 1139825 h 1863813"/>
                <a:gd name="connsiteX168" fmla="*/ 2212975 w 3375025"/>
                <a:gd name="connsiteY168" fmla="*/ 1143000 h 1863813"/>
                <a:gd name="connsiteX169" fmla="*/ 2238375 w 3375025"/>
                <a:gd name="connsiteY169" fmla="*/ 1155700 h 1863813"/>
                <a:gd name="connsiteX170" fmla="*/ 2257425 w 3375025"/>
                <a:gd name="connsiteY170" fmla="*/ 1165225 h 1863813"/>
                <a:gd name="connsiteX171" fmla="*/ 2266950 w 3375025"/>
                <a:gd name="connsiteY171" fmla="*/ 1177925 h 1863813"/>
                <a:gd name="connsiteX172" fmla="*/ 2308225 w 3375025"/>
                <a:gd name="connsiteY172" fmla="*/ 1184275 h 1863813"/>
                <a:gd name="connsiteX173" fmla="*/ 2324100 w 3375025"/>
                <a:gd name="connsiteY173" fmla="*/ 1187450 h 1863813"/>
                <a:gd name="connsiteX174" fmla="*/ 2349500 w 3375025"/>
                <a:gd name="connsiteY174" fmla="*/ 1193800 h 1863813"/>
                <a:gd name="connsiteX175" fmla="*/ 2393950 w 3375025"/>
                <a:gd name="connsiteY175" fmla="*/ 1196975 h 1863813"/>
                <a:gd name="connsiteX176" fmla="*/ 2397125 w 3375025"/>
                <a:gd name="connsiteY176" fmla="*/ 1206500 h 1863813"/>
                <a:gd name="connsiteX177" fmla="*/ 2444750 w 3375025"/>
                <a:gd name="connsiteY177" fmla="*/ 1216025 h 1863813"/>
                <a:gd name="connsiteX178" fmla="*/ 2454275 w 3375025"/>
                <a:gd name="connsiteY178" fmla="*/ 1219200 h 1863813"/>
                <a:gd name="connsiteX179" fmla="*/ 2476500 w 3375025"/>
                <a:gd name="connsiteY179" fmla="*/ 1222375 h 1863813"/>
                <a:gd name="connsiteX180" fmla="*/ 2486025 w 3375025"/>
                <a:gd name="connsiteY180" fmla="*/ 1228725 h 1863813"/>
                <a:gd name="connsiteX181" fmla="*/ 2520950 w 3375025"/>
                <a:gd name="connsiteY181" fmla="*/ 1222375 h 1863813"/>
                <a:gd name="connsiteX182" fmla="*/ 2530475 w 3375025"/>
                <a:gd name="connsiteY182" fmla="*/ 1209675 h 1863813"/>
                <a:gd name="connsiteX183" fmla="*/ 2540000 w 3375025"/>
                <a:gd name="connsiteY183" fmla="*/ 1203325 h 1863813"/>
                <a:gd name="connsiteX184" fmla="*/ 2552700 w 3375025"/>
                <a:gd name="connsiteY184" fmla="*/ 1200150 h 1863813"/>
                <a:gd name="connsiteX185" fmla="*/ 2581275 w 3375025"/>
                <a:gd name="connsiteY185" fmla="*/ 1190625 h 1863813"/>
                <a:gd name="connsiteX186" fmla="*/ 2609850 w 3375025"/>
                <a:gd name="connsiteY186" fmla="*/ 1193800 h 1863813"/>
                <a:gd name="connsiteX187" fmla="*/ 2619375 w 3375025"/>
                <a:gd name="connsiteY187" fmla="*/ 1196975 h 1863813"/>
                <a:gd name="connsiteX188" fmla="*/ 2625725 w 3375025"/>
                <a:gd name="connsiteY188" fmla="*/ 1206500 h 1863813"/>
                <a:gd name="connsiteX189" fmla="*/ 2616200 w 3375025"/>
                <a:gd name="connsiteY189" fmla="*/ 1209675 h 1863813"/>
                <a:gd name="connsiteX190" fmla="*/ 2606675 w 3375025"/>
                <a:gd name="connsiteY190" fmla="*/ 1235075 h 1863813"/>
                <a:gd name="connsiteX191" fmla="*/ 2654300 w 3375025"/>
                <a:gd name="connsiteY191" fmla="*/ 1238250 h 1863813"/>
                <a:gd name="connsiteX192" fmla="*/ 2657475 w 3375025"/>
                <a:gd name="connsiteY192" fmla="*/ 1200150 h 1863813"/>
                <a:gd name="connsiteX193" fmla="*/ 2686050 w 3375025"/>
                <a:gd name="connsiteY193" fmla="*/ 1190625 h 1863813"/>
                <a:gd name="connsiteX194" fmla="*/ 2717800 w 3375025"/>
                <a:gd name="connsiteY194" fmla="*/ 1200150 h 1863813"/>
                <a:gd name="connsiteX195" fmla="*/ 2711450 w 3375025"/>
                <a:gd name="connsiteY195" fmla="*/ 1225550 h 1863813"/>
                <a:gd name="connsiteX196" fmla="*/ 2705100 w 3375025"/>
                <a:gd name="connsiteY196" fmla="*/ 1250950 h 1863813"/>
                <a:gd name="connsiteX197" fmla="*/ 2698750 w 3375025"/>
                <a:gd name="connsiteY197" fmla="*/ 1270000 h 1863813"/>
                <a:gd name="connsiteX198" fmla="*/ 2714625 w 3375025"/>
                <a:gd name="connsiteY198" fmla="*/ 1279525 h 1863813"/>
                <a:gd name="connsiteX199" fmla="*/ 2740025 w 3375025"/>
                <a:gd name="connsiteY199" fmla="*/ 1289050 h 1863813"/>
                <a:gd name="connsiteX200" fmla="*/ 2749550 w 3375025"/>
                <a:gd name="connsiteY200" fmla="*/ 1298575 h 1863813"/>
                <a:gd name="connsiteX201" fmla="*/ 2752725 w 3375025"/>
                <a:gd name="connsiteY201" fmla="*/ 1323975 h 1863813"/>
                <a:gd name="connsiteX202" fmla="*/ 2762250 w 3375025"/>
                <a:gd name="connsiteY202" fmla="*/ 1333500 h 1863813"/>
                <a:gd name="connsiteX203" fmla="*/ 2765425 w 3375025"/>
                <a:gd name="connsiteY203" fmla="*/ 1346200 h 1863813"/>
                <a:gd name="connsiteX204" fmla="*/ 2784475 w 3375025"/>
                <a:gd name="connsiteY204" fmla="*/ 1349375 h 1863813"/>
                <a:gd name="connsiteX205" fmla="*/ 2794000 w 3375025"/>
                <a:gd name="connsiteY205" fmla="*/ 1352550 h 1863813"/>
                <a:gd name="connsiteX206" fmla="*/ 2806700 w 3375025"/>
                <a:gd name="connsiteY206" fmla="*/ 1355725 h 1863813"/>
                <a:gd name="connsiteX207" fmla="*/ 2825750 w 3375025"/>
                <a:gd name="connsiteY207" fmla="*/ 1387475 h 1863813"/>
                <a:gd name="connsiteX208" fmla="*/ 2835275 w 3375025"/>
                <a:gd name="connsiteY208" fmla="*/ 1393825 h 1863813"/>
                <a:gd name="connsiteX209" fmla="*/ 2851150 w 3375025"/>
                <a:gd name="connsiteY209" fmla="*/ 1412875 h 1863813"/>
                <a:gd name="connsiteX210" fmla="*/ 2863850 w 3375025"/>
                <a:gd name="connsiteY210" fmla="*/ 1416050 h 1863813"/>
                <a:gd name="connsiteX211" fmla="*/ 2873375 w 3375025"/>
                <a:gd name="connsiteY211" fmla="*/ 1422400 h 1863813"/>
                <a:gd name="connsiteX212" fmla="*/ 2933700 w 3375025"/>
                <a:gd name="connsiteY212" fmla="*/ 1431925 h 1863813"/>
                <a:gd name="connsiteX213" fmla="*/ 2952750 w 3375025"/>
                <a:gd name="connsiteY213" fmla="*/ 1438275 h 1863813"/>
                <a:gd name="connsiteX214" fmla="*/ 2971800 w 3375025"/>
                <a:gd name="connsiteY214" fmla="*/ 1447800 h 1863813"/>
                <a:gd name="connsiteX215" fmla="*/ 2997200 w 3375025"/>
                <a:gd name="connsiteY215" fmla="*/ 1450975 h 1863813"/>
                <a:gd name="connsiteX216" fmla="*/ 3013075 w 3375025"/>
                <a:gd name="connsiteY216" fmla="*/ 1454150 h 1863813"/>
                <a:gd name="connsiteX217" fmla="*/ 3032125 w 3375025"/>
                <a:gd name="connsiteY217" fmla="*/ 1457325 h 1863813"/>
                <a:gd name="connsiteX218" fmla="*/ 3076575 w 3375025"/>
                <a:gd name="connsiteY218" fmla="*/ 1466850 h 1863813"/>
                <a:gd name="connsiteX219" fmla="*/ 3184525 w 3375025"/>
                <a:gd name="connsiteY219" fmla="*/ 1476375 h 1863813"/>
                <a:gd name="connsiteX220" fmla="*/ 3206750 w 3375025"/>
                <a:gd name="connsiteY220" fmla="*/ 1498600 h 1863813"/>
                <a:gd name="connsiteX221" fmla="*/ 3235325 w 3375025"/>
                <a:gd name="connsiteY221" fmla="*/ 1517650 h 1863813"/>
                <a:gd name="connsiteX222" fmla="*/ 3244850 w 3375025"/>
                <a:gd name="connsiteY222" fmla="*/ 1539875 h 1863813"/>
                <a:gd name="connsiteX223" fmla="*/ 3248025 w 3375025"/>
                <a:gd name="connsiteY223" fmla="*/ 1552575 h 1863813"/>
                <a:gd name="connsiteX224" fmla="*/ 3254375 w 3375025"/>
                <a:gd name="connsiteY224" fmla="*/ 1562100 h 1863813"/>
                <a:gd name="connsiteX225" fmla="*/ 3270250 w 3375025"/>
                <a:gd name="connsiteY225" fmla="*/ 1590675 h 1863813"/>
                <a:gd name="connsiteX226" fmla="*/ 3292475 w 3375025"/>
                <a:gd name="connsiteY226" fmla="*/ 1603375 h 1863813"/>
                <a:gd name="connsiteX227" fmla="*/ 3302000 w 3375025"/>
                <a:gd name="connsiteY227" fmla="*/ 1625600 h 1863813"/>
                <a:gd name="connsiteX228" fmla="*/ 3314700 w 3375025"/>
                <a:gd name="connsiteY228" fmla="*/ 1644650 h 1863813"/>
                <a:gd name="connsiteX229" fmla="*/ 3324225 w 3375025"/>
                <a:gd name="connsiteY229" fmla="*/ 1679575 h 1863813"/>
                <a:gd name="connsiteX230" fmla="*/ 3330575 w 3375025"/>
                <a:gd name="connsiteY230" fmla="*/ 1692275 h 1863813"/>
                <a:gd name="connsiteX231" fmla="*/ 3321050 w 3375025"/>
                <a:gd name="connsiteY231" fmla="*/ 1746250 h 1863813"/>
                <a:gd name="connsiteX232" fmla="*/ 3302000 w 3375025"/>
                <a:gd name="connsiteY232" fmla="*/ 1784350 h 1863813"/>
                <a:gd name="connsiteX233" fmla="*/ 3276600 w 3375025"/>
                <a:gd name="connsiteY233" fmla="*/ 1816100 h 1863813"/>
                <a:gd name="connsiteX234" fmla="*/ 3254375 w 3375025"/>
                <a:gd name="connsiteY234" fmla="*/ 1860550 h 1863813"/>
                <a:gd name="connsiteX235" fmla="*/ 3276600 w 3375025"/>
                <a:gd name="connsiteY235" fmla="*/ 1831975 h 1863813"/>
                <a:gd name="connsiteX236" fmla="*/ 3286125 w 3375025"/>
                <a:gd name="connsiteY236" fmla="*/ 1822450 h 1863813"/>
                <a:gd name="connsiteX237" fmla="*/ 3317875 w 3375025"/>
                <a:gd name="connsiteY237" fmla="*/ 1803400 h 1863813"/>
                <a:gd name="connsiteX238" fmla="*/ 3336925 w 3375025"/>
                <a:gd name="connsiteY238" fmla="*/ 1793875 h 1863813"/>
                <a:gd name="connsiteX239" fmla="*/ 3346450 w 3375025"/>
                <a:gd name="connsiteY239" fmla="*/ 1784350 h 1863813"/>
                <a:gd name="connsiteX240" fmla="*/ 3355975 w 3375025"/>
                <a:gd name="connsiteY240" fmla="*/ 1781175 h 1863813"/>
                <a:gd name="connsiteX241" fmla="*/ 3375025 w 3375025"/>
                <a:gd name="connsiteY241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162175 w 3375025"/>
                <a:gd name="connsiteY156" fmla="*/ 1155700 h 1863813"/>
                <a:gd name="connsiteX157" fmla="*/ 2219325 w 3375025"/>
                <a:gd name="connsiteY157" fmla="*/ 1130300 h 1863813"/>
                <a:gd name="connsiteX158" fmla="*/ 2254250 w 3375025"/>
                <a:gd name="connsiteY158" fmla="*/ 1127125 h 1863813"/>
                <a:gd name="connsiteX159" fmla="*/ 2270125 w 3375025"/>
                <a:gd name="connsiteY159" fmla="*/ 1139825 h 1863813"/>
                <a:gd name="connsiteX160" fmla="*/ 2273300 w 3375025"/>
                <a:gd name="connsiteY160" fmla="*/ 1155700 h 1863813"/>
                <a:gd name="connsiteX161" fmla="*/ 2276475 w 3375025"/>
                <a:gd name="connsiteY161" fmla="*/ 1168400 h 1863813"/>
                <a:gd name="connsiteX162" fmla="*/ 2279650 w 3375025"/>
                <a:gd name="connsiteY162" fmla="*/ 1190625 h 1863813"/>
                <a:gd name="connsiteX163" fmla="*/ 2273300 w 3375025"/>
                <a:gd name="connsiteY163" fmla="*/ 1181100 h 1863813"/>
                <a:gd name="connsiteX164" fmla="*/ 2254250 w 3375025"/>
                <a:gd name="connsiteY164" fmla="*/ 1171575 h 1863813"/>
                <a:gd name="connsiteX165" fmla="*/ 2244725 w 3375025"/>
                <a:gd name="connsiteY165" fmla="*/ 1162050 h 1863813"/>
                <a:gd name="connsiteX166" fmla="*/ 2241550 w 3375025"/>
                <a:gd name="connsiteY166" fmla="*/ 1149350 h 1863813"/>
                <a:gd name="connsiteX167" fmla="*/ 2212975 w 3375025"/>
                <a:gd name="connsiteY167" fmla="*/ 1143000 h 1863813"/>
                <a:gd name="connsiteX168" fmla="*/ 2238375 w 3375025"/>
                <a:gd name="connsiteY168" fmla="*/ 1155700 h 1863813"/>
                <a:gd name="connsiteX169" fmla="*/ 2257425 w 3375025"/>
                <a:gd name="connsiteY169" fmla="*/ 1165225 h 1863813"/>
                <a:gd name="connsiteX170" fmla="*/ 2266950 w 3375025"/>
                <a:gd name="connsiteY170" fmla="*/ 1177925 h 1863813"/>
                <a:gd name="connsiteX171" fmla="*/ 2308225 w 3375025"/>
                <a:gd name="connsiteY171" fmla="*/ 1184275 h 1863813"/>
                <a:gd name="connsiteX172" fmla="*/ 2324100 w 3375025"/>
                <a:gd name="connsiteY172" fmla="*/ 1187450 h 1863813"/>
                <a:gd name="connsiteX173" fmla="*/ 2349500 w 3375025"/>
                <a:gd name="connsiteY173" fmla="*/ 1193800 h 1863813"/>
                <a:gd name="connsiteX174" fmla="*/ 2393950 w 3375025"/>
                <a:gd name="connsiteY174" fmla="*/ 1196975 h 1863813"/>
                <a:gd name="connsiteX175" fmla="*/ 2397125 w 3375025"/>
                <a:gd name="connsiteY175" fmla="*/ 1206500 h 1863813"/>
                <a:gd name="connsiteX176" fmla="*/ 2444750 w 3375025"/>
                <a:gd name="connsiteY176" fmla="*/ 1216025 h 1863813"/>
                <a:gd name="connsiteX177" fmla="*/ 2454275 w 3375025"/>
                <a:gd name="connsiteY177" fmla="*/ 1219200 h 1863813"/>
                <a:gd name="connsiteX178" fmla="*/ 2476500 w 3375025"/>
                <a:gd name="connsiteY178" fmla="*/ 1222375 h 1863813"/>
                <a:gd name="connsiteX179" fmla="*/ 2486025 w 3375025"/>
                <a:gd name="connsiteY179" fmla="*/ 1228725 h 1863813"/>
                <a:gd name="connsiteX180" fmla="*/ 2520950 w 3375025"/>
                <a:gd name="connsiteY180" fmla="*/ 1222375 h 1863813"/>
                <a:gd name="connsiteX181" fmla="*/ 2530475 w 3375025"/>
                <a:gd name="connsiteY181" fmla="*/ 1209675 h 1863813"/>
                <a:gd name="connsiteX182" fmla="*/ 2540000 w 3375025"/>
                <a:gd name="connsiteY182" fmla="*/ 1203325 h 1863813"/>
                <a:gd name="connsiteX183" fmla="*/ 2552700 w 3375025"/>
                <a:gd name="connsiteY183" fmla="*/ 1200150 h 1863813"/>
                <a:gd name="connsiteX184" fmla="*/ 2581275 w 3375025"/>
                <a:gd name="connsiteY184" fmla="*/ 1190625 h 1863813"/>
                <a:gd name="connsiteX185" fmla="*/ 2609850 w 3375025"/>
                <a:gd name="connsiteY185" fmla="*/ 1193800 h 1863813"/>
                <a:gd name="connsiteX186" fmla="*/ 2619375 w 3375025"/>
                <a:gd name="connsiteY186" fmla="*/ 1196975 h 1863813"/>
                <a:gd name="connsiteX187" fmla="*/ 2625725 w 3375025"/>
                <a:gd name="connsiteY187" fmla="*/ 1206500 h 1863813"/>
                <a:gd name="connsiteX188" fmla="*/ 2616200 w 3375025"/>
                <a:gd name="connsiteY188" fmla="*/ 1209675 h 1863813"/>
                <a:gd name="connsiteX189" fmla="*/ 2606675 w 3375025"/>
                <a:gd name="connsiteY189" fmla="*/ 1235075 h 1863813"/>
                <a:gd name="connsiteX190" fmla="*/ 2654300 w 3375025"/>
                <a:gd name="connsiteY190" fmla="*/ 1238250 h 1863813"/>
                <a:gd name="connsiteX191" fmla="*/ 2657475 w 3375025"/>
                <a:gd name="connsiteY191" fmla="*/ 1200150 h 1863813"/>
                <a:gd name="connsiteX192" fmla="*/ 2686050 w 3375025"/>
                <a:gd name="connsiteY192" fmla="*/ 1190625 h 1863813"/>
                <a:gd name="connsiteX193" fmla="*/ 2717800 w 3375025"/>
                <a:gd name="connsiteY193" fmla="*/ 1200150 h 1863813"/>
                <a:gd name="connsiteX194" fmla="*/ 2711450 w 3375025"/>
                <a:gd name="connsiteY194" fmla="*/ 1225550 h 1863813"/>
                <a:gd name="connsiteX195" fmla="*/ 2705100 w 3375025"/>
                <a:gd name="connsiteY195" fmla="*/ 1250950 h 1863813"/>
                <a:gd name="connsiteX196" fmla="*/ 2698750 w 3375025"/>
                <a:gd name="connsiteY196" fmla="*/ 1270000 h 1863813"/>
                <a:gd name="connsiteX197" fmla="*/ 2714625 w 3375025"/>
                <a:gd name="connsiteY197" fmla="*/ 1279525 h 1863813"/>
                <a:gd name="connsiteX198" fmla="*/ 2740025 w 3375025"/>
                <a:gd name="connsiteY198" fmla="*/ 1289050 h 1863813"/>
                <a:gd name="connsiteX199" fmla="*/ 2749550 w 3375025"/>
                <a:gd name="connsiteY199" fmla="*/ 1298575 h 1863813"/>
                <a:gd name="connsiteX200" fmla="*/ 2752725 w 3375025"/>
                <a:gd name="connsiteY200" fmla="*/ 1323975 h 1863813"/>
                <a:gd name="connsiteX201" fmla="*/ 2762250 w 3375025"/>
                <a:gd name="connsiteY201" fmla="*/ 1333500 h 1863813"/>
                <a:gd name="connsiteX202" fmla="*/ 2765425 w 3375025"/>
                <a:gd name="connsiteY202" fmla="*/ 1346200 h 1863813"/>
                <a:gd name="connsiteX203" fmla="*/ 2784475 w 3375025"/>
                <a:gd name="connsiteY203" fmla="*/ 1349375 h 1863813"/>
                <a:gd name="connsiteX204" fmla="*/ 2794000 w 3375025"/>
                <a:gd name="connsiteY204" fmla="*/ 1352550 h 1863813"/>
                <a:gd name="connsiteX205" fmla="*/ 2806700 w 3375025"/>
                <a:gd name="connsiteY205" fmla="*/ 1355725 h 1863813"/>
                <a:gd name="connsiteX206" fmla="*/ 2825750 w 3375025"/>
                <a:gd name="connsiteY206" fmla="*/ 1387475 h 1863813"/>
                <a:gd name="connsiteX207" fmla="*/ 2835275 w 3375025"/>
                <a:gd name="connsiteY207" fmla="*/ 1393825 h 1863813"/>
                <a:gd name="connsiteX208" fmla="*/ 2851150 w 3375025"/>
                <a:gd name="connsiteY208" fmla="*/ 1412875 h 1863813"/>
                <a:gd name="connsiteX209" fmla="*/ 2863850 w 3375025"/>
                <a:gd name="connsiteY209" fmla="*/ 1416050 h 1863813"/>
                <a:gd name="connsiteX210" fmla="*/ 2873375 w 3375025"/>
                <a:gd name="connsiteY210" fmla="*/ 1422400 h 1863813"/>
                <a:gd name="connsiteX211" fmla="*/ 2933700 w 3375025"/>
                <a:gd name="connsiteY211" fmla="*/ 1431925 h 1863813"/>
                <a:gd name="connsiteX212" fmla="*/ 2952750 w 3375025"/>
                <a:gd name="connsiteY212" fmla="*/ 1438275 h 1863813"/>
                <a:gd name="connsiteX213" fmla="*/ 2971800 w 3375025"/>
                <a:gd name="connsiteY213" fmla="*/ 1447800 h 1863813"/>
                <a:gd name="connsiteX214" fmla="*/ 2997200 w 3375025"/>
                <a:gd name="connsiteY214" fmla="*/ 1450975 h 1863813"/>
                <a:gd name="connsiteX215" fmla="*/ 3013075 w 3375025"/>
                <a:gd name="connsiteY215" fmla="*/ 1454150 h 1863813"/>
                <a:gd name="connsiteX216" fmla="*/ 3032125 w 3375025"/>
                <a:gd name="connsiteY216" fmla="*/ 1457325 h 1863813"/>
                <a:gd name="connsiteX217" fmla="*/ 3076575 w 3375025"/>
                <a:gd name="connsiteY217" fmla="*/ 1466850 h 1863813"/>
                <a:gd name="connsiteX218" fmla="*/ 3184525 w 3375025"/>
                <a:gd name="connsiteY218" fmla="*/ 1476375 h 1863813"/>
                <a:gd name="connsiteX219" fmla="*/ 3206750 w 3375025"/>
                <a:gd name="connsiteY219" fmla="*/ 1498600 h 1863813"/>
                <a:gd name="connsiteX220" fmla="*/ 3235325 w 3375025"/>
                <a:gd name="connsiteY220" fmla="*/ 1517650 h 1863813"/>
                <a:gd name="connsiteX221" fmla="*/ 3244850 w 3375025"/>
                <a:gd name="connsiteY221" fmla="*/ 1539875 h 1863813"/>
                <a:gd name="connsiteX222" fmla="*/ 3248025 w 3375025"/>
                <a:gd name="connsiteY222" fmla="*/ 1552575 h 1863813"/>
                <a:gd name="connsiteX223" fmla="*/ 3254375 w 3375025"/>
                <a:gd name="connsiteY223" fmla="*/ 1562100 h 1863813"/>
                <a:gd name="connsiteX224" fmla="*/ 3270250 w 3375025"/>
                <a:gd name="connsiteY224" fmla="*/ 1590675 h 1863813"/>
                <a:gd name="connsiteX225" fmla="*/ 3292475 w 3375025"/>
                <a:gd name="connsiteY225" fmla="*/ 1603375 h 1863813"/>
                <a:gd name="connsiteX226" fmla="*/ 3302000 w 3375025"/>
                <a:gd name="connsiteY226" fmla="*/ 1625600 h 1863813"/>
                <a:gd name="connsiteX227" fmla="*/ 3314700 w 3375025"/>
                <a:gd name="connsiteY227" fmla="*/ 1644650 h 1863813"/>
                <a:gd name="connsiteX228" fmla="*/ 3324225 w 3375025"/>
                <a:gd name="connsiteY228" fmla="*/ 1679575 h 1863813"/>
                <a:gd name="connsiteX229" fmla="*/ 3330575 w 3375025"/>
                <a:gd name="connsiteY229" fmla="*/ 1692275 h 1863813"/>
                <a:gd name="connsiteX230" fmla="*/ 3321050 w 3375025"/>
                <a:gd name="connsiteY230" fmla="*/ 1746250 h 1863813"/>
                <a:gd name="connsiteX231" fmla="*/ 3302000 w 3375025"/>
                <a:gd name="connsiteY231" fmla="*/ 1784350 h 1863813"/>
                <a:gd name="connsiteX232" fmla="*/ 3276600 w 3375025"/>
                <a:gd name="connsiteY232" fmla="*/ 1816100 h 1863813"/>
                <a:gd name="connsiteX233" fmla="*/ 3254375 w 3375025"/>
                <a:gd name="connsiteY233" fmla="*/ 1860550 h 1863813"/>
                <a:gd name="connsiteX234" fmla="*/ 3276600 w 3375025"/>
                <a:gd name="connsiteY234" fmla="*/ 1831975 h 1863813"/>
                <a:gd name="connsiteX235" fmla="*/ 3286125 w 3375025"/>
                <a:gd name="connsiteY235" fmla="*/ 1822450 h 1863813"/>
                <a:gd name="connsiteX236" fmla="*/ 3317875 w 3375025"/>
                <a:gd name="connsiteY236" fmla="*/ 1803400 h 1863813"/>
                <a:gd name="connsiteX237" fmla="*/ 3336925 w 3375025"/>
                <a:gd name="connsiteY237" fmla="*/ 1793875 h 1863813"/>
                <a:gd name="connsiteX238" fmla="*/ 3346450 w 3375025"/>
                <a:gd name="connsiteY238" fmla="*/ 1784350 h 1863813"/>
                <a:gd name="connsiteX239" fmla="*/ 3355975 w 3375025"/>
                <a:gd name="connsiteY239" fmla="*/ 1781175 h 1863813"/>
                <a:gd name="connsiteX240" fmla="*/ 3375025 w 3375025"/>
                <a:gd name="connsiteY240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162175 w 3375025"/>
                <a:gd name="connsiteY156" fmla="*/ 1155700 h 1863813"/>
                <a:gd name="connsiteX157" fmla="*/ 2254250 w 3375025"/>
                <a:gd name="connsiteY157" fmla="*/ 1127125 h 1863813"/>
                <a:gd name="connsiteX158" fmla="*/ 2270125 w 3375025"/>
                <a:gd name="connsiteY158" fmla="*/ 1139825 h 1863813"/>
                <a:gd name="connsiteX159" fmla="*/ 2273300 w 3375025"/>
                <a:gd name="connsiteY159" fmla="*/ 1155700 h 1863813"/>
                <a:gd name="connsiteX160" fmla="*/ 2276475 w 3375025"/>
                <a:gd name="connsiteY160" fmla="*/ 1168400 h 1863813"/>
                <a:gd name="connsiteX161" fmla="*/ 2279650 w 3375025"/>
                <a:gd name="connsiteY161" fmla="*/ 1190625 h 1863813"/>
                <a:gd name="connsiteX162" fmla="*/ 2273300 w 3375025"/>
                <a:gd name="connsiteY162" fmla="*/ 1181100 h 1863813"/>
                <a:gd name="connsiteX163" fmla="*/ 2254250 w 3375025"/>
                <a:gd name="connsiteY163" fmla="*/ 1171575 h 1863813"/>
                <a:gd name="connsiteX164" fmla="*/ 2244725 w 3375025"/>
                <a:gd name="connsiteY164" fmla="*/ 1162050 h 1863813"/>
                <a:gd name="connsiteX165" fmla="*/ 2241550 w 3375025"/>
                <a:gd name="connsiteY165" fmla="*/ 1149350 h 1863813"/>
                <a:gd name="connsiteX166" fmla="*/ 2212975 w 3375025"/>
                <a:gd name="connsiteY166" fmla="*/ 1143000 h 1863813"/>
                <a:gd name="connsiteX167" fmla="*/ 2238375 w 3375025"/>
                <a:gd name="connsiteY167" fmla="*/ 1155700 h 1863813"/>
                <a:gd name="connsiteX168" fmla="*/ 2257425 w 3375025"/>
                <a:gd name="connsiteY168" fmla="*/ 1165225 h 1863813"/>
                <a:gd name="connsiteX169" fmla="*/ 2266950 w 3375025"/>
                <a:gd name="connsiteY169" fmla="*/ 1177925 h 1863813"/>
                <a:gd name="connsiteX170" fmla="*/ 2308225 w 3375025"/>
                <a:gd name="connsiteY170" fmla="*/ 1184275 h 1863813"/>
                <a:gd name="connsiteX171" fmla="*/ 2324100 w 3375025"/>
                <a:gd name="connsiteY171" fmla="*/ 1187450 h 1863813"/>
                <a:gd name="connsiteX172" fmla="*/ 2349500 w 3375025"/>
                <a:gd name="connsiteY172" fmla="*/ 1193800 h 1863813"/>
                <a:gd name="connsiteX173" fmla="*/ 2393950 w 3375025"/>
                <a:gd name="connsiteY173" fmla="*/ 1196975 h 1863813"/>
                <a:gd name="connsiteX174" fmla="*/ 2397125 w 3375025"/>
                <a:gd name="connsiteY174" fmla="*/ 1206500 h 1863813"/>
                <a:gd name="connsiteX175" fmla="*/ 2444750 w 3375025"/>
                <a:gd name="connsiteY175" fmla="*/ 1216025 h 1863813"/>
                <a:gd name="connsiteX176" fmla="*/ 2454275 w 3375025"/>
                <a:gd name="connsiteY176" fmla="*/ 1219200 h 1863813"/>
                <a:gd name="connsiteX177" fmla="*/ 2476500 w 3375025"/>
                <a:gd name="connsiteY177" fmla="*/ 1222375 h 1863813"/>
                <a:gd name="connsiteX178" fmla="*/ 2486025 w 3375025"/>
                <a:gd name="connsiteY178" fmla="*/ 1228725 h 1863813"/>
                <a:gd name="connsiteX179" fmla="*/ 2520950 w 3375025"/>
                <a:gd name="connsiteY179" fmla="*/ 1222375 h 1863813"/>
                <a:gd name="connsiteX180" fmla="*/ 2530475 w 3375025"/>
                <a:gd name="connsiteY180" fmla="*/ 1209675 h 1863813"/>
                <a:gd name="connsiteX181" fmla="*/ 2540000 w 3375025"/>
                <a:gd name="connsiteY181" fmla="*/ 1203325 h 1863813"/>
                <a:gd name="connsiteX182" fmla="*/ 2552700 w 3375025"/>
                <a:gd name="connsiteY182" fmla="*/ 1200150 h 1863813"/>
                <a:gd name="connsiteX183" fmla="*/ 2581275 w 3375025"/>
                <a:gd name="connsiteY183" fmla="*/ 1190625 h 1863813"/>
                <a:gd name="connsiteX184" fmla="*/ 2609850 w 3375025"/>
                <a:gd name="connsiteY184" fmla="*/ 1193800 h 1863813"/>
                <a:gd name="connsiteX185" fmla="*/ 2619375 w 3375025"/>
                <a:gd name="connsiteY185" fmla="*/ 1196975 h 1863813"/>
                <a:gd name="connsiteX186" fmla="*/ 2625725 w 3375025"/>
                <a:gd name="connsiteY186" fmla="*/ 1206500 h 1863813"/>
                <a:gd name="connsiteX187" fmla="*/ 2616200 w 3375025"/>
                <a:gd name="connsiteY187" fmla="*/ 1209675 h 1863813"/>
                <a:gd name="connsiteX188" fmla="*/ 2606675 w 3375025"/>
                <a:gd name="connsiteY188" fmla="*/ 1235075 h 1863813"/>
                <a:gd name="connsiteX189" fmla="*/ 2654300 w 3375025"/>
                <a:gd name="connsiteY189" fmla="*/ 1238250 h 1863813"/>
                <a:gd name="connsiteX190" fmla="*/ 2657475 w 3375025"/>
                <a:gd name="connsiteY190" fmla="*/ 1200150 h 1863813"/>
                <a:gd name="connsiteX191" fmla="*/ 2686050 w 3375025"/>
                <a:gd name="connsiteY191" fmla="*/ 1190625 h 1863813"/>
                <a:gd name="connsiteX192" fmla="*/ 2717800 w 3375025"/>
                <a:gd name="connsiteY192" fmla="*/ 1200150 h 1863813"/>
                <a:gd name="connsiteX193" fmla="*/ 2711450 w 3375025"/>
                <a:gd name="connsiteY193" fmla="*/ 1225550 h 1863813"/>
                <a:gd name="connsiteX194" fmla="*/ 2705100 w 3375025"/>
                <a:gd name="connsiteY194" fmla="*/ 1250950 h 1863813"/>
                <a:gd name="connsiteX195" fmla="*/ 2698750 w 3375025"/>
                <a:gd name="connsiteY195" fmla="*/ 1270000 h 1863813"/>
                <a:gd name="connsiteX196" fmla="*/ 2714625 w 3375025"/>
                <a:gd name="connsiteY196" fmla="*/ 1279525 h 1863813"/>
                <a:gd name="connsiteX197" fmla="*/ 2740025 w 3375025"/>
                <a:gd name="connsiteY197" fmla="*/ 1289050 h 1863813"/>
                <a:gd name="connsiteX198" fmla="*/ 2749550 w 3375025"/>
                <a:gd name="connsiteY198" fmla="*/ 1298575 h 1863813"/>
                <a:gd name="connsiteX199" fmla="*/ 2752725 w 3375025"/>
                <a:gd name="connsiteY199" fmla="*/ 1323975 h 1863813"/>
                <a:gd name="connsiteX200" fmla="*/ 2762250 w 3375025"/>
                <a:gd name="connsiteY200" fmla="*/ 1333500 h 1863813"/>
                <a:gd name="connsiteX201" fmla="*/ 2765425 w 3375025"/>
                <a:gd name="connsiteY201" fmla="*/ 1346200 h 1863813"/>
                <a:gd name="connsiteX202" fmla="*/ 2784475 w 3375025"/>
                <a:gd name="connsiteY202" fmla="*/ 1349375 h 1863813"/>
                <a:gd name="connsiteX203" fmla="*/ 2794000 w 3375025"/>
                <a:gd name="connsiteY203" fmla="*/ 1352550 h 1863813"/>
                <a:gd name="connsiteX204" fmla="*/ 2806700 w 3375025"/>
                <a:gd name="connsiteY204" fmla="*/ 1355725 h 1863813"/>
                <a:gd name="connsiteX205" fmla="*/ 2825750 w 3375025"/>
                <a:gd name="connsiteY205" fmla="*/ 1387475 h 1863813"/>
                <a:gd name="connsiteX206" fmla="*/ 2835275 w 3375025"/>
                <a:gd name="connsiteY206" fmla="*/ 1393825 h 1863813"/>
                <a:gd name="connsiteX207" fmla="*/ 2851150 w 3375025"/>
                <a:gd name="connsiteY207" fmla="*/ 1412875 h 1863813"/>
                <a:gd name="connsiteX208" fmla="*/ 2863850 w 3375025"/>
                <a:gd name="connsiteY208" fmla="*/ 1416050 h 1863813"/>
                <a:gd name="connsiteX209" fmla="*/ 2873375 w 3375025"/>
                <a:gd name="connsiteY209" fmla="*/ 1422400 h 1863813"/>
                <a:gd name="connsiteX210" fmla="*/ 2933700 w 3375025"/>
                <a:gd name="connsiteY210" fmla="*/ 1431925 h 1863813"/>
                <a:gd name="connsiteX211" fmla="*/ 2952750 w 3375025"/>
                <a:gd name="connsiteY211" fmla="*/ 1438275 h 1863813"/>
                <a:gd name="connsiteX212" fmla="*/ 2971800 w 3375025"/>
                <a:gd name="connsiteY212" fmla="*/ 1447800 h 1863813"/>
                <a:gd name="connsiteX213" fmla="*/ 2997200 w 3375025"/>
                <a:gd name="connsiteY213" fmla="*/ 1450975 h 1863813"/>
                <a:gd name="connsiteX214" fmla="*/ 3013075 w 3375025"/>
                <a:gd name="connsiteY214" fmla="*/ 1454150 h 1863813"/>
                <a:gd name="connsiteX215" fmla="*/ 3032125 w 3375025"/>
                <a:gd name="connsiteY215" fmla="*/ 1457325 h 1863813"/>
                <a:gd name="connsiteX216" fmla="*/ 3076575 w 3375025"/>
                <a:gd name="connsiteY216" fmla="*/ 1466850 h 1863813"/>
                <a:gd name="connsiteX217" fmla="*/ 3184525 w 3375025"/>
                <a:gd name="connsiteY217" fmla="*/ 1476375 h 1863813"/>
                <a:gd name="connsiteX218" fmla="*/ 3206750 w 3375025"/>
                <a:gd name="connsiteY218" fmla="*/ 1498600 h 1863813"/>
                <a:gd name="connsiteX219" fmla="*/ 3235325 w 3375025"/>
                <a:gd name="connsiteY219" fmla="*/ 1517650 h 1863813"/>
                <a:gd name="connsiteX220" fmla="*/ 3244850 w 3375025"/>
                <a:gd name="connsiteY220" fmla="*/ 1539875 h 1863813"/>
                <a:gd name="connsiteX221" fmla="*/ 3248025 w 3375025"/>
                <a:gd name="connsiteY221" fmla="*/ 1552575 h 1863813"/>
                <a:gd name="connsiteX222" fmla="*/ 3254375 w 3375025"/>
                <a:gd name="connsiteY222" fmla="*/ 1562100 h 1863813"/>
                <a:gd name="connsiteX223" fmla="*/ 3270250 w 3375025"/>
                <a:gd name="connsiteY223" fmla="*/ 1590675 h 1863813"/>
                <a:gd name="connsiteX224" fmla="*/ 3292475 w 3375025"/>
                <a:gd name="connsiteY224" fmla="*/ 1603375 h 1863813"/>
                <a:gd name="connsiteX225" fmla="*/ 3302000 w 3375025"/>
                <a:gd name="connsiteY225" fmla="*/ 1625600 h 1863813"/>
                <a:gd name="connsiteX226" fmla="*/ 3314700 w 3375025"/>
                <a:gd name="connsiteY226" fmla="*/ 1644650 h 1863813"/>
                <a:gd name="connsiteX227" fmla="*/ 3324225 w 3375025"/>
                <a:gd name="connsiteY227" fmla="*/ 1679575 h 1863813"/>
                <a:gd name="connsiteX228" fmla="*/ 3330575 w 3375025"/>
                <a:gd name="connsiteY228" fmla="*/ 1692275 h 1863813"/>
                <a:gd name="connsiteX229" fmla="*/ 3321050 w 3375025"/>
                <a:gd name="connsiteY229" fmla="*/ 1746250 h 1863813"/>
                <a:gd name="connsiteX230" fmla="*/ 3302000 w 3375025"/>
                <a:gd name="connsiteY230" fmla="*/ 1784350 h 1863813"/>
                <a:gd name="connsiteX231" fmla="*/ 3276600 w 3375025"/>
                <a:gd name="connsiteY231" fmla="*/ 1816100 h 1863813"/>
                <a:gd name="connsiteX232" fmla="*/ 3254375 w 3375025"/>
                <a:gd name="connsiteY232" fmla="*/ 1860550 h 1863813"/>
                <a:gd name="connsiteX233" fmla="*/ 3276600 w 3375025"/>
                <a:gd name="connsiteY233" fmla="*/ 1831975 h 1863813"/>
                <a:gd name="connsiteX234" fmla="*/ 3286125 w 3375025"/>
                <a:gd name="connsiteY234" fmla="*/ 1822450 h 1863813"/>
                <a:gd name="connsiteX235" fmla="*/ 3317875 w 3375025"/>
                <a:gd name="connsiteY235" fmla="*/ 1803400 h 1863813"/>
                <a:gd name="connsiteX236" fmla="*/ 3336925 w 3375025"/>
                <a:gd name="connsiteY236" fmla="*/ 1793875 h 1863813"/>
                <a:gd name="connsiteX237" fmla="*/ 3346450 w 3375025"/>
                <a:gd name="connsiteY237" fmla="*/ 1784350 h 1863813"/>
                <a:gd name="connsiteX238" fmla="*/ 3355975 w 3375025"/>
                <a:gd name="connsiteY238" fmla="*/ 1781175 h 1863813"/>
                <a:gd name="connsiteX239" fmla="*/ 3375025 w 3375025"/>
                <a:gd name="connsiteY239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162175 w 3375025"/>
                <a:gd name="connsiteY156" fmla="*/ 1155700 h 1863813"/>
                <a:gd name="connsiteX157" fmla="*/ 2270125 w 3375025"/>
                <a:gd name="connsiteY157" fmla="*/ 1139825 h 1863813"/>
                <a:gd name="connsiteX158" fmla="*/ 2273300 w 3375025"/>
                <a:gd name="connsiteY158" fmla="*/ 1155700 h 1863813"/>
                <a:gd name="connsiteX159" fmla="*/ 2276475 w 3375025"/>
                <a:gd name="connsiteY159" fmla="*/ 1168400 h 1863813"/>
                <a:gd name="connsiteX160" fmla="*/ 2279650 w 3375025"/>
                <a:gd name="connsiteY160" fmla="*/ 1190625 h 1863813"/>
                <a:gd name="connsiteX161" fmla="*/ 2273300 w 3375025"/>
                <a:gd name="connsiteY161" fmla="*/ 1181100 h 1863813"/>
                <a:gd name="connsiteX162" fmla="*/ 2254250 w 3375025"/>
                <a:gd name="connsiteY162" fmla="*/ 1171575 h 1863813"/>
                <a:gd name="connsiteX163" fmla="*/ 2244725 w 3375025"/>
                <a:gd name="connsiteY163" fmla="*/ 1162050 h 1863813"/>
                <a:gd name="connsiteX164" fmla="*/ 2241550 w 3375025"/>
                <a:gd name="connsiteY164" fmla="*/ 1149350 h 1863813"/>
                <a:gd name="connsiteX165" fmla="*/ 2212975 w 3375025"/>
                <a:gd name="connsiteY165" fmla="*/ 1143000 h 1863813"/>
                <a:gd name="connsiteX166" fmla="*/ 2238375 w 3375025"/>
                <a:gd name="connsiteY166" fmla="*/ 1155700 h 1863813"/>
                <a:gd name="connsiteX167" fmla="*/ 2257425 w 3375025"/>
                <a:gd name="connsiteY167" fmla="*/ 1165225 h 1863813"/>
                <a:gd name="connsiteX168" fmla="*/ 2266950 w 3375025"/>
                <a:gd name="connsiteY168" fmla="*/ 1177925 h 1863813"/>
                <a:gd name="connsiteX169" fmla="*/ 2308225 w 3375025"/>
                <a:gd name="connsiteY169" fmla="*/ 1184275 h 1863813"/>
                <a:gd name="connsiteX170" fmla="*/ 2324100 w 3375025"/>
                <a:gd name="connsiteY170" fmla="*/ 1187450 h 1863813"/>
                <a:gd name="connsiteX171" fmla="*/ 2349500 w 3375025"/>
                <a:gd name="connsiteY171" fmla="*/ 1193800 h 1863813"/>
                <a:gd name="connsiteX172" fmla="*/ 2393950 w 3375025"/>
                <a:gd name="connsiteY172" fmla="*/ 1196975 h 1863813"/>
                <a:gd name="connsiteX173" fmla="*/ 2397125 w 3375025"/>
                <a:gd name="connsiteY173" fmla="*/ 1206500 h 1863813"/>
                <a:gd name="connsiteX174" fmla="*/ 2444750 w 3375025"/>
                <a:gd name="connsiteY174" fmla="*/ 1216025 h 1863813"/>
                <a:gd name="connsiteX175" fmla="*/ 2454275 w 3375025"/>
                <a:gd name="connsiteY175" fmla="*/ 1219200 h 1863813"/>
                <a:gd name="connsiteX176" fmla="*/ 2476500 w 3375025"/>
                <a:gd name="connsiteY176" fmla="*/ 1222375 h 1863813"/>
                <a:gd name="connsiteX177" fmla="*/ 2486025 w 3375025"/>
                <a:gd name="connsiteY177" fmla="*/ 1228725 h 1863813"/>
                <a:gd name="connsiteX178" fmla="*/ 2520950 w 3375025"/>
                <a:gd name="connsiteY178" fmla="*/ 1222375 h 1863813"/>
                <a:gd name="connsiteX179" fmla="*/ 2530475 w 3375025"/>
                <a:gd name="connsiteY179" fmla="*/ 1209675 h 1863813"/>
                <a:gd name="connsiteX180" fmla="*/ 2540000 w 3375025"/>
                <a:gd name="connsiteY180" fmla="*/ 1203325 h 1863813"/>
                <a:gd name="connsiteX181" fmla="*/ 2552700 w 3375025"/>
                <a:gd name="connsiteY181" fmla="*/ 1200150 h 1863813"/>
                <a:gd name="connsiteX182" fmla="*/ 2581275 w 3375025"/>
                <a:gd name="connsiteY182" fmla="*/ 1190625 h 1863813"/>
                <a:gd name="connsiteX183" fmla="*/ 2609850 w 3375025"/>
                <a:gd name="connsiteY183" fmla="*/ 1193800 h 1863813"/>
                <a:gd name="connsiteX184" fmla="*/ 2619375 w 3375025"/>
                <a:gd name="connsiteY184" fmla="*/ 1196975 h 1863813"/>
                <a:gd name="connsiteX185" fmla="*/ 2625725 w 3375025"/>
                <a:gd name="connsiteY185" fmla="*/ 1206500 h 1863813"/>
                <a:gd name="connsiteX186" fmla="*/ 2616200 w 3375025"/>
                <a:gd name="connsiteY186" fmla="*/ 1209675 h 1863813"/>
                <a:gd name="connsiteX187" fmla="*/ 2606675 w 3375025"/>
                <a:gd name="connsiteY187" fmla="*/ 1235075 h 1863813"/>
                <a:gd name="connsiteX188" fmla="*/ 2654300 w 3375025"/>
                <a:gd name="connsiteY188" fmla="*/ 1238250 h 1863813"/>
                <a:gd name="connsiteX189" fmla="*/ 2657475 w 3375025"/>
                <a:gd name="connsiteY189" fmla="*/ 1200150 h 1863813"/>
                <a:gd name="connsiteX190" fmla="*/ 2686050 w 3375025"/>
                <a:gd name="connsiteY190" fmla="*/ 1190625 h 1863813"/>
                <a:gd name="connsiteX191" fmla="*/ 2717800 w 3375025"/>
                <a:gd name="connsiteY191" fmla="*/ 1200150 h 1863813"/>
                <a:gd name="connsiteX192" fmla="*/ 2711450 w 3375025"/>
                <a:gd name="connsiteY192" fmla="*/ 1225550 h 1863813"/>
                <a:gd name="connsiteX193" fmla="*/ 2705100 w 3375025"/>
                <a:gd name="connsiteY193" fmla="*/ 1250950 h 1863813"/>
                <a:gd name="connsiteX194" fmla="*/ 2698750 w 3375025"/>
                <a:gd name="connsiteY194" fmla="*/ 1270000 h 1863813"/>
                <a:gd name="connsiteX195" fmla="*/ 2714625 w 3375025"/>
                <a:gd name="connsiteY195" fmla="*/ 1279525 h 1863813"/>
                <a:gd name="connsiteX196" fmla="*/ 2740025 w 3375025"/>
                <a:gd name="connsiteY196" fmla="*/ 1289050 h 1863813"/>
                <a:gd name="connsiteX197" fmla="*/ 2749550 w 3375025"/>
                <a:gd name="connsiteY197" fmla="*/ 1298575 h 1863813"/>
                <a:gd name="connsiteX198" fmla="*/ 2752725 w 3375025"/>
                <a:gd name="connsiteY198" fmla="*/ 1323975 h 1863813"/>
                <a:gd name="connsiteX199" fmla="*/ 2762250 w 3375025"/>
                <a:gd name="connsiteY199" fmla="*/ 1333500 h 1863813"/>
                <a:gd name="connsiteX200" fmla="*/ 2765425 w 3375025"/>
                <a:gd name="connsiteY200" fmla="*/ 1346200 h 1863813"/>
                <a:gd name="connsiteX201" fmla="*/ 2784475 w 3375025"/>
                <a:gd name="connsiteY201" fmla="*/ 1349375 h 1863813"/>
                <a:gd name="connsiteX202" fmla="*/ 2794000 w 3375025"/>
                <a:gd name="connsiteY202" fmla="*/ 1352550 h 1863813"/>
                <a:gd name="connsiteX203" fmla="*/ 2806700 w 3375025"/>
                <a:gd name="connsiteY203" fmla="*/ 1355725 h 1863813"/>
                <a:gd name="connsiteX204" fmla="*/ 2825750 w 3375025"/>
                <a:gd name="connsiteY204" fmla="*/ 1387475 h 1863813"/>
                <a:gd name="connsiteX205" fmla="*/ 2835275 w 3375025"/>
                <a:gd name="connsiteY205" fmla="*/ 1393825 h 1863813"/>
                <a:gd name="connsiteX206" fmla="*/ 2851150 w 3375025"/>
                <a:gd name="connsiteY206" fmla="*/ 1412875 h 1863813"/>
                <a:gd name="connsiteX207" fmla="*/ 2863850 w 3375025"/>
                <a:gd name="connsiteY207" fmla="*/ 1416050 h 1863813"/>
                <a:gd name="connsiteX208" fmla="*/ 2873375 w 3375025"/>
                <a:gd name="connsiteY208" fmla="*/ 1422400 h 1863813"/>
                <a:gd name="connsiteX209" fmla="*/ 2933700 w 3375025"/>
                <a:gd name="connsiteY209" fmla="*/ 1431925 h 1863813"/>
                <a:gd name="connsiteX210" fmla="*/ 2952750 w 3375025"/>
                <a:gd name="connsiteY210" fmla="*/ 1438275 h 1863813"/>
                <a:gd name="connsiteX211" fmla="*/ 2971800 w 3375025"/>
                <a:gd name="connsiteY211" fmla="*/ 1447800 h 1863813"/>
                <a:gd name="connsiteX212" fmla="*/ 2997200 w 3375025"/>
                <a:gd name="connsiteY212" fmla="*/ 1450975 h 1863813"/>
                <a:gd name="connsiteX213" fmla="*/ 3013075 w 3375025"/>
                <a:gd name="connsiteY213" fmla="*/ 1454150 h 1863813"/>
                <a:gd name="connsiteX214" fmla="*/ 3032125 w 3375025"/>
                <a:gd name="connsiteY214" fmla="*/ 1457325 h 1863813"/>
                <a:gd name="connsiteX215" fmla="*/ 3076575 w 3375025"/>
                <a:gd name="connsiteY215" fmla="*/ 1466850 h 1863813"/>
                <a:gd name="connsiteX216" fmla="*/ 3184525 w 3375025"/>
                <a:gd name="connsiteY216" fmla="*/ 1476375 h 1863813"/>
                <a:gd name="connsiteX217" fmla="*/ 3206750 w 3375025"/>
                <a:gd name="connsiteY217" fmla="*/ 1498600 h 1863813"/>
                <a:gd name="connsiteX218" fmla="*/ 3235325 w 3375025"/>
                <a:gd name="connsiteY218" fmla="*/ 1517650 h 1863813"/>
                <a:gd name="connsiteX219" fmla="*/ 3244850 w 3375025"/>
                <a:gd name="connsiteY219" fmla="*/ 1539875 h 1863813"/>
                <a:gd name="connsiteX220" fmla="*/ 3248025 w 3375025"/>
                <a:gd name="connsiteY220" fmla="*/ 1552575 h 1863813"/>
                <a:gd name="connsiteX221" fmla="*/ 3254375 w 3375025"/>
                <a:gd name="connsiteY221" fmla="*/ 1562100 h 1863813"/>
                <a:gd name="connsiteX222" fmla="*/ 3270250 w 3375025"/>
                <a:gd name="connsiteY222" fmla="*/ 1590675 h 1863813"/>
                <a:gd name="connsiteX223" fmla="*/ 3292475 w 3375025"/>
                <a:gd name="connsiteY223" fmla="*/ 1603375 h 1863813"/>
                <a:gd name="connsiteX224" fmla="*/ 3302000 w 3375025"/>
                <a:gd name="connsiteY224" fmla="*/ 1625600 h 1863813"/>
                <a:gd name="connsiteX225" fmla="*/ 3314700 w 3375025"/>
                <a:gd name="connsiteY225" fmla="*/ 1644650 h 1863813"/>
                <a:gd name="connsiteX226" fmla="*/ 3324225 w 3375025"/>
                <a:gd name="connsiteY226" fmla="*/ 1679575 h 1863813"/>
                <a:gd name="connsiteX227" fmla="*/ 3330575 w 3375025"/>
                <a:gd name="connsiteY227" fmla="*/ 1692275 h 1863813"/>
                <a:gd name="connsiteX228" fmla="*/ 3321050 w 3375025"/>
                <a:gd name="connsiteY228" fmla="*/ 1746250 h 1863813"/>
                <a:gd name="connsiteX229" fmla="*/ 3302000 w 3375025"/>
                <a:gd name="connsiteY229" fmla="*/ 1784350 h 1863813"/>
                <a:gd name="connsiteX230" fmla="*/ 3276600 w 3375025"/>
                <a:gd name="connsiteY230" fmla="*/ 1816100 h 1863813"/>
                <a:gd name="connsiteX231" fmla="*/ 3254375 w 3375025"/>
                <a:gd name="connsiteY231" fmla="*/ 1860550 h 1863813"/>
                <a:gd name="connsiteX232" fmla="*/ 3276600 w 3375025"/>
                <a:gd name="connsiteY232" fmla="*/ 1831975 h 1863813"/>
                <a:gd name="connsiteX233" fmla="*/ 3286125 w 3375025"/>
                <a:gd name="connsiteY233" fmla="*/ 1822450 h 1863813"/>
                <a:gd name="connsiteX234" fmla="*/ 3317875 w 3375025"/>
                <a:gd name="connsiteY234" fmla="*/ 1803400 h 1863813"/>
                <a:gd name="connsiteX235" fmla="*/ 3336925 w 3375025"/>
                <a:gd name="connsiteY235" fmla="*/ 1793875 h 1863813"/>
                <a:gd name="connsiteX236" fmla="*/ 3346450 w 3375025"/>
                <a:gd name="connsiteY236" fmla="*/ 1784350 h 1863813"/>
                <a:gd name="connsiteX237" fmla="*/ 3355975 w 3375025"/>
                <a:gd name="connsiteY237" fmla="*/ 1781175 h 1863813"/>
                <a:gd name="connsiteX238" fmla="*/ 3375025 w 3375025"/>
                <a:gd name="connsiteY238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162175 w 3375025"/>
                <a:gd name="connsiteY156" fmla="*/ 1155700 h 1863813"/>
                <a:gd name="connsiteX157" fmla="*/ 2273300 w 3375025"/>
                <a:gd name="connsiteY157" fmla="*/ 1155700 h 1863813"/>
                <a:gd name="connsiteX158" fmla="*/ 2276475 w 3375025"/>
                <a:gd name="connsiteY158" fmla="*/ 1168400 h 1863813"/>
                <a:gd name="connsiteX159" fmla="*/ 2279650 w 3375025"/>
                <a:gd name="connsiteY159" fmla="*/ 1190625 h 1863813"/>
                <a:gd name="connsiteX160" fmla="*/ 2273300 w 3375025"/>
                <a:gd name="connsiteY160" fmla="*/ 1181100 h 1863813"/>
                <a:gd name="connsiteX161" fmla="*/ 2254250 w 3375025"/>
                <a:gd name="connsiteY161" fmla="*/ 1171575 h 1863813"/>
                <a:gd name="connsiteX162" fmla="*/ 2244725 w 3375025"/>
                <a:gd name="connsiteY162" fmla="*/ 1162050 h 1863813"/>
                <a:gd name="connsiteX163" fmla="*/ 2241550 w 3375025"/>
                <a:gd name="connsiteY163" fmla="*/ 1149350 h 1863813"/>
                <a:gd name="connsiteX164" fmla="*/ 2212975 w 3375025"/>
                <a:gd name="connsiteY164" fmla="*/ 1143000 h 1863813"/>
                <a:gd name="connsiteX165" fmla="*/ 2238375 w 3375025"/>
                <a:gd name="connsiteY165" fmla="*/ 1155700 h 1863813"/>
                <a:gd name="connsiteX166" fmla="*/ 2257425 w 3375025"/>
                <a:gd name="connsiteY166" fmla="*/ 1165225 h 1863813"/>
                <a:gd name="connsiteX167" fmla="*/ 2266950 w 3375025"/>
                <a:gd name="connsiteY167" fmla="*/ 1177925 h 1863813"/>
                <a:gd name="connsiteX168" fmla="*/ 2308225 w 3375025"/>
                <a:gd name="connsiteY168" fmla="*/ 1184275 h 1863813"/>
                <a:gd name="connsiteX169" fmla="*/ 2324100 w 3375025"/>
                <a:gd name="connsiteY169" fmla="*/ 1187450 h 1863813"/>
                <a:gd name="connsiteX170" fmla="*/ 2349500 w 3375025"/>
                <a:gd name="connsiteY170" fmla="*/ 1193800 h 1863813"/>
                <a:gd name="connsiteX171" fmla="*/ 2393950 w 3375025"/>
                <a:gd name="connsiteY171" fmla="*/ 1196975 h 1863813"/>
                <a:gd name="connsiteX172" fmla="*/ 2397125 w 3375025"/>
                <a:gd name="connsiteY172" fmla="*/ 1206500 h 1863813"/>
                <a:gd name="connsiteX173" fmla="*/ 2444750 w 3375025"/>
                <a:gd name="connsiteY173" fmla="*/ 1216025 h 1863813"/>
                <a:gd name="connsiteX174" fmla="*/ 2454275 w 3375025"/>
                <a:gd name="connsiteY174" fmla="*/ 1219200 h 1863813"/>
                <a:gd name="connsiteX175" fmla="*/ 2476500 w 3375025"/>
                <a:gd name="connsiteY175" fmla="*/ 1222375 h 1863813"/>
                <a:gd name="connsiteX176" fmla="*/ 2486025 w 3375025"/>
                <a:gd name="connsiteY176" fmla="*/ 1228725 h 1863813"/>
                <a:gd name="connsiteX177" fmla="*/ 2520950 w 3375025"/>
                <a:gd name="connsiteY177" fmla="*/ 1222375 h 1863813"/>
                <a:gd name="connsiteX178" fmla="*/ 2530475 w 3375025"/>
                <a:gd name="connsiteY178" fmla="*/ 1209675 h 1863813"/>
                <a:gd name="connsiteX179" fmla="*/ 2540000 w 3375025"/>
                <a:gd name="connsiteY179" fmla="*/ 1203325 h 1863813"/>
                <a:gd name="connsiteX180" fmla="*/ 2552700 w 3375025"/>
                <a:gd name="connsiteY180" fmla="*/ 1200150 h 1863813"/>
                <a:gd name="connsiteX181" fmla="*/ 2581275 w 3375025"/>
                <a:gd name="connsiteY181" fmla="*/ 1190625 h 1863813"/>
                <a:gd name="connsiteX182" fmla="*/ 2609850 w 3375025"/>
                <a:gd name="connsiteY182" fmla="*/ 1193800 h 1863813"/>
                <a:gd name="connsiteX183" fmla="*/ 2619375 w 3375025"/>
                <a:gd name="connsiteY183" fmla="*/ 1196975 h 1863813"/>
                <a:gd name="connsiteX184" fmla="*/ 2625725 w 3375025"/>
                <a:gd name="connsiteY184" fmla="*/ 1206500 h 1863813"/>
                <a:gd name="connsiteX185" fmla="*/ 2616200 w 3375025"/>
                <a:gd name="connsiteY185" fmla="*/ 1209675 h 1863813"/>
                <a:gd name="connsiteX186" fmla="*/ 2606675 w 3375025"/>
                <a:gd name="connsiteY186" fmla="*/ 1235075 h 1863813"/>
                <a:gd name="connsiteX187" fmla="*/ 2654300 w 3375025"/>
                <a:gd name="connsiteY187" fmla="*/ 1238250 h 1863813"/>
                <a:gd name="connsiteX188" fmla="*/ 2657475 w 3375025"/>
                <a:gd name="connsiteY188" fmla="*/ 1200150 h 1863813"/>
                <a:gd name="connsiteX189" fmla="*/ 2686050 w 3375025"/>
                <a:gd name="connsiteY189" fmla="*/ 1190625 h 1863813"/>
                <a:gd name="connsiteX190" fmla="*/ 2717800 w 3375025"/>
                <a:gd name="connsiteY190" fmla="*/ 1200150 h 1863813"/>
                <a:gd name="connsiteX191" fmla="*/ 2711450 w 3375025"/>
                <a:gd name="connsiteY191" fmla="*/ 1225550 h 1863813"/>
                <a:gd name="connsiteX192" fmla="*/ 2705100 w 3375025"/>
                <a:gd name="connsiteY192" fmla="*/ 1250950 h 1863813"/>
                <a:gd name="connsiteX193" fmla="*/ 2698750 w 3375025"/>
                <a:gd name="connsiteY193" fmla="*/ 1270000 h 1863813"/>
                <a:gd name="connsiteX194" fmla="*/ 2714625 w 3375025"/>
                <a:gd name="connsiteY194" fmla="*/ 1279525 h 1863813"/>
                <a:gd name="connsiteX195" fmla="*/ 2740025 w 3375025"/>
                <a:gd name="connsiteY195" fmla="*/ 1289050 h 1863813"/>
                <a:gd name="connsiteX196" fmla="*/ 2749550 w 3375025"/>
                <a:gd name="connsiteY196" fmla="*/ 1298575 h 1863813"/>
                <a:gd name="connsiteX197" fmla="*/ 2752725 w 3375025"/>
                <a:gd name="connsiteY197" fmla="*/ 1323975 h 1863813"/>
                <a:gd name="connsiteX198" fmla="*/ 2762250 w 3375025"/>
                <a:gd name="connsiteY198" fmla="*/ 1333500 h 1863813"/>
                <a:gd name="connsiteX199" fmla="*/ 2765425 w 3375025"/>
                <a:gd name="connsiteY199" fmla="*/ 1346200 h 1863813"/>
                <a:gd name="connsiteX200" fmla="*/ 2784475 w 3375025"/>
                <a:gd name="connsiteY200" fmla="*/ 1349375 h 1863813"/>
                <a:gd name="connsiteX201" fmla="*/ 2794000 w 3375025"/>
                <a:gd name="connsiteY201" fmla="*/ 1352550 h 1863813"/>
                <a:gd name="connsiteX202" fmla="*/ 2806700 w 3375025"/>
                <a:gd name="connsiteY202" fmla="*/ 1355725 h 1863813"/>
                <a:gd name="connsiteX203" fmla="*/ 2825750 w 3375025"/>
                <a:gd name="connsiteY203" fmla="*/ 1387475 h 1863813"/>
                <a:gd name="connsiteX204" fmla="*/ 2835275 w 3375025"/>
                <a:gd name="connsiteY204" fmla="*/ 1393825 h 1863813"/>
                <a:gd name="connsiteX205" fmla="*/ 2851150 w 3375025"/>
                <a:gd name="connsiteY205" fmla="*/ 1412875 h 1863813"/>
                <a:gd name="connsiteX206" fmla="*/ 2863850 w 3375025"/>
                <a:gd name="connsiteY206" fmla="*/ 1416050 h 1863813"/>
                <a:gd name="connsiteX207" fmla="*/ 2873375 w 3375025"/>
                <a:gd name="connsiteY207" fmla="*/ 1422400 h 1863813"/>
                <a:gd name="connsiteX208" fmla="*/ 2933700 w 3375025"/>
                <a:gd name="connsiteY208" fmla="*/ 1431925 h 1863813"/>
                <a:gd name="connsiteX209" fmla="*/ 2952750 w 3375025"/>
                <a:gd name="connsiteY209" fmla="*/ 1438275 h 1863813"/>
                <a:gd name="connsiteX210" fmla="*/ 2971800 w 3375025"/>
                <a:gd name="connsiteY210" fmla="*/ 1447800 h 1863813"/>
                <a:gd name="connsiteX211" fmla="*/ 2997200 w 3375025"/>
                <a:gd name="connsiteY211" fmla="*/ 1450975 h 1863813"/>
                <a:gd name="connsiteX212" fmla="*/ 3013075 w 3375025"/>
                <a:gd name="connsiteY212" fmla="*/ 1454150 h 1863813"/>
                <a:gd name="connsiteX213" fmla="*/ 3032125 w 3375025"/>
                <a:gd name="connsiteY213" fmla="*/ 1457325 h 1863813"/>
                <a:gd name="connsiteX214" fmla="*/ 3076575 w 3375025"/>
                <a:gd name="connsiteY214" fmla="*/ 1466850 h 1863813"/>
                <a:gd name="connsiteX215" fmla="*/ 3184525 w 3375025"/>
                <a:gd name="connsiteY215" fmla="*/ 1476375 h 1863813"/>
                <a:gd name="connsiteX216" fmla="*/ 3206750 w 3375025"/>
                <a:gd name="connsiteY216" fmla="*/ 1498600 h 1863813"/>
                <a:gd name="connsiteX217" fmla="*/ 3235325 w 3375025"/>
                <a:gd name="connsiteY217" fmla="*/ 1517650 h 1863813"/>
                <a:gd name="connsiteX218" fmla="*/ 3244850 w 3375025"/>
                <a:gd name="connsiteY218" fmla="*/ 1539875 h 1863813"/>
                <a:gd name="connsiteX219" fmla="*/ 3248025 w 3375025"/>
                <a:gd name="connsiteY219" fmla="*/ 1552575 h 1863813"/>
                <a:gd name="connsiteX220" fmla="*/ 3254375 w 3375025"/>
                <a:gd name="connsiteY220" fmla="*/ 1562100 h 1863813"/>
                <a:gd name="connsiteX221" fmla="*/ 3270250 w 3375025"/>
                <a:gd name="connsiteY221" fmla="*/ 1590675 h 1863813"/>
                <a:gd name="connsiteX222" fmla="*/ 3292475 w 3375025"/>
                <a:gd name="connsiteY222" fmla="*/ 1603375 h 1863813"/>
                <a:gd name="connsiteX223" fmla="*/ 3302000 w 3375025"/>
                <a:gd name="connsiteY223" fmla="*/ 1625600 h 1863813"/>
                <a:gd name="connsiteX224" fmla="*/ 3314700 w 3375025"/>
                <a:gd name="connsiteY224" fmla="*/ 1644650 h 1863813"/>
                <a:gd name="connsiteX225" fmla="*/ 3324225 w 3375025"/>
                <a:gd name="connsiteY225" fmla="*/ 1679575 h 1863813"/>
                <a:gd name="connsiteX226" fmla="*/ 3330575 w 3375025"/>
                <a:gd name="connsiteY226" fmla="*/ 1692275 h 1863813"/>
                <a:gd name="connsiteX227" fmla="*/ 3321050 w 3375025"/>
                <a:gd name="connsiteY227" fmla="*/ 1746250 h 1863813"/>
                <a:gd name="connsiteX228" fmla="*/ 3302000 w 3375025"/>
                <a:gd name="connsiteY228" fmla="*/ 1784350 h 1863813"/>
                <a:gd name="connsiteX229" fmla="*/ 3276600 w 3375025"/>
                <a:gd name="connsiteY229" fmla="*/ 1816100 h 1863813"/>
                <a:gd name="connsiteX230" fmla="*/ 3254375 w 3375025"/>
                <a:gd name="connsiteY230" fmla="*/ 1860550 h 1863813"/>
                <a:gd name="connsiteX231" fmla="*/ 3276600 w 3375025"/>
                <a:gd name="connsiteY231" fmla="*/ 1831975 h 1863813"/>
                <a:gd name="connsiteX232" fmla="*/ 3286125 w 3375025"/>
                <a:gd name="connsiteY232" fmla="*/ 1822450 h 1863813"/>
                <a:gd name="connsiteX233" fmla="*/ 3317875 w 3375025"/>
                <a:gd name="connsiteY233" fmla="*/ 1803400 h 1863813"/>
                <a:gd name="connsiteX234" fmla="*/ 3336925 w 3375025"/>
                <a:gd name="connsiteY234" fmla="*/ 1793875 h 1863813"/>
                <a:gd name="connsiteX235" fmla="*/ 3346450 w 3375025"/>
                <a:gd name="connsiteY235" fmla="*/ 1784350 h 1863813"/>
                <a:gd name="connsiteX236" fmla="*/ 3355975 w 3375025"/>
                <a:gd name="connsiteY236" fmla="*/ 1781175 h 1863813"/>
                <a:gd name="connsiteX237" fmla="*/ 3375025 w 3375025"/>
                <a:gd name="connsiteY237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162175 w 3375025"/>
                <a:gd name="connsiteY156" fmla="*/ 1155700 h 1863813"/>
                <a:gd name="connsiteX157" fmla="*/ 2276475 w 3375025"/>
                <a:gd name="connsiteY157" fmla="*/ 1168400 h 1863813"/>
                <a:gd name="connsiteX158" fmla="*/ 2279650 w 3375025"/>
                <a:gd name="connsiteY158" fmla="*/ 1190625 h 1863813"/>
                <a:gd name="connsiteX159" fmla="*/ 2273300 w 3375025"/>
                <a:gd name="connsiteY159" fmla="*/ 1181100 h 1863813"/>
                <a:gd name="connsiteX160" fmla="*/ 2254250 w 3375025"/>
                <a:gd name="connsiteY160" fmla="*/ 1171575 h 1863813"/>
                <a:gd name="connsiteX161" fmla="*/ 2244725 w 3375025"/>
                <a:gd name="connsiteY161" fmla="*/ 1162050 h 1863813"/>
                <a:gd name="connsiteX162" fmla="*/ 2241550 w 3375025"/>
                <a:gd name="connsiteY162" fmla="*/ 1149350 h 1863813"/>
                <a:gd name="connsiteX163" fmla="*/ 2212975 w 3375025"/>
                <a:gd name="connsiteY163" fmla="*/ 1143000 h 1863813"/>
                <a:gd name="connsiteX164" fmla="*/ 2238375 w 3375025"/>
                <a:gd name="connsiteY164" fmla="*/ 1155700 h 1863813"/>
                <a:gd name="connsiteX165" fmla="*/ 2257425 w 3375025"/>
                <a:gd name="connsiteY165" fmla="*/ 1165225 h 1863813"/>
                <a:gd name="connsiteX166" fmla="*/ 2266950 w 3375025"/>
                <a:gd name="connsiteY166" fmla="*/ 1177925 h 1863813"/>
                <a:gd name="connsiteX167" fmla="*/ 2308225 w 3375025"/>
                <a:gd name="connsiteY167" fmla="*/ 1184275 h 1863813"/>
                <a:gd name="connsiteX168" fmla="*/ 2324100 w 3375025"/>
                <a:gd name="connsiteY168" fmla="*/ 1187450 h 1863813"/>
                <a:gd name="connsiteX169" fmla="*/ 2349500 w 3375025"/>
                <a:gd name="connsiteY169" fmla="*/ 1193800 h 1863813"/>
                <a:gd name="connsiteX170" fmla="*/ 2393950 w 3375025"/>
                <a:gd name="connsiteY170" fmla="*/ 1196975 h 1863813"/>
                <a:gd name="connsiteX171" fmla="*/ 2397125 w 3375025"/>
                <a:gd name="connsiteY171" fmla="*/ 1206500 h 1863813"/>
                <a:gd name="connsiteX172" fmla="*/ 2444750 w 3375025"/>
                <a:gd name="connsiteY172" fmla="*/ 1216025 h 1863813"/>
                <a:gd name="connsiteX173" fmla="*/ 2454275 w 3375025"/>
                <a:gd name="connsiteY173" fmla="*/ 1219200 h 1863813"/>
                <a:gd name="connsiteX174" fmla="*/ 2476500 w 3375025"/>
                <a:gd name="connsiteY174" fmla="*/ 1222375 h 1863813"/>
                <a:gd name="connsiteX175" fmla="*/ 2486025 w 3375025"/>
                <a:gd name="connsiteY175" fmla="*/ 1228725 h 1863813"/>
                <a:gd name="connsiteX176" fmla="*/ 2520950 w 3375025"/>
                <a:gd name="connsiteY176" fmla="*/ 1222375 h 1863813"/>
                <a:gd name="connsiteX177" fmla="*/ 2530475 w 3375025"/>
                <a:gd name="connsiteY177" fmla="*/ 1209675 h 1863813"/>
                <a:gd name="connsiteX178" fmla="*/ 2540000 w 3375025"/>
                <a:gd name="connsiteY178" fmla="*/ 1203325 h 1863813"/>
                <a:gd name="connsiteX179" fmla="*/ 2552700 w 3375025"/>
                <a:gd name="connsiteY179" fmla="*/ 1200150 h 1863813"/>
                <a:gd name="connsiteX180" fmla="*/ 2581275 w 3375025"/>
                <a:gd name="connsiteY180" fmla="*/ 1190625 h 1863813"/>
                <a:gd name="connsiteX181" fmla="*/ 2609850 w 3375025"/>
                <a:gd name="connsiteY181" fmla="*/ 1193800 h 1863813"/>
                <a:gd name="connsiteX182" fmla="*/ 2619375 w 3375025"/>
                <a:gd name="connsiteY182" fmla="*/ 1196975 h 1863813"/>
                <a:gd name="connsiteX183" fmla="*/ 2625725 w 3375025"/>
                <a:gd name="connsiteY183" fmla="*/ 1206500 h 1863813"/>
                <a:gd name="connsiteX184" fmla="*/ 2616200 w 3375025"/>
                <a:gd name="connsiteY184" fmla="*/ 1209675 h 1863813"/>
                <a:gd name="connsiteX185" fmla="*/ 2606675 w 3375025"/>
                <a:gd name="connsiteY185" fmla="*/ 1235075 h 1863813"/>
                <a:gd name="connsiteX186" fmla="*/ 2654300 w 3375025"/>
                <a:gd name="connsiteY186" fmla="*/ 1238250 h 1863813"/>
                <a:gd name="connsiteX187" fmla="*/ 2657475 w 3375025"/>
                <a:gd name="connsiteY187" fmla="*/ 1200150 h 1863813"/>
                <a:gd name="connsiteX188" fmla="*/ 2686050 w 3375025"/>
                <a:gd name="connsiteY188" fmla="*/ 1190625 h 1863813"/>
                <a:gd name="connsiteX189" fmla="*/ 2717800 w 3375025"/>
                <a:gd name="connsiteY189" fmla="*/ 1200150 h 1863813"/>
                <a:gd name="connsiteX190" fmla="*/ 2711450 w 3375025"/>
                <a:gd name="connsiteY190" fmla="*/ 1225550 h 1863813"/>
                <a:gd name="connsiteX191" fmla="*/ 2705100 w 3375025"/>
                <a:gd name="connsiteY191" fmla="*/ 1250950 h 1863813"/>
                <a:gd name="connsiteX192" fmla="*/ 2698750 w 3375025"/>
                <a:gd name="connsiteY192" fmla="*/ 1270000 h 1863813"/>
                <a:gd name="connsiteX193" fmla="*/ 2714625 w 3375025"/>
                <a:gd name="connsiteY193" fmla="*/ 1279525 h 1863813"/>
                <a:gd name="connsiteX194" fmla="*/ 2740025 w 3375025"/>
                <a:gd name="connsiteY194" fmla="*/ 1289050 h 1863813"/>
                <a:gd name="connsiteX195" fmla="*/ 2749550 w 3375025"/>
                <a:gd name="connsiteY195" fmla="*/ 1298575 h 1863813"/>
                <a:gd name="connsiteX196" fmla="*/ 2752725 w 3375025"/>
                <a:gd name="connsiteY196" fmla="*/ 1323975 h 1863813"/>
                <a:gd name="connsiteX197" fmla="*/ 2762250 w 3375025"/>
                <a:gd name="connsiteY197" fmla="*/ 1333500 h 1863813"/>
                <a:gd name="connsiteX198" fmla="*/ 2765425 w 3375025"/>
                <a:gd name="connsiteY198" fmla="*/ 1346200 h 1863813"/>
                <a:gd name="connsiteX199" fmla="*/ 2784475 w 3375025"/>
                <a:gd name="connsiteY199" fmla="*/ 1349375 h 1863813"/>
                <a:gd name="connsiteX200" fmla="*/ 2794000 w 3375025"/>
                <a:gd name="connsiteY200" fmla="*/ 1352550 h 1863813"/>
                <a:gd name="connsiteX201" fmla="*/ 2806700 w 3375025"/>
                <a:gd name="connsiteY201" fmla="*/ 1355725 h 1863813"/>
                <a:gd name="connsiteX202" fmla="*/ 2825750 w 3375025"/>
                <a:gd name="connsiteY202" fmla="*/ 1387475 h 1863813"/>
                <a:gd name="connsiteX203" fmla="*/ 2835275 w 3375025"/>
                <a:gd name="connsiteY203" fmla="*/ 1393825 h 1863813"/>
                <a:gd name="connsiteX204" fmla="*/ 2851150 w 3375025"/>
                <a:gd name="connsiteY204" fmla="*/ 1412875 h 1863813"/>
                <a:gd name="connsiteX205" fmla="*/ 2863850 w 3375025"/>
                <a:gd name="connsiteY205" fmla="*/ 1416050 h 1863813"/>
                <a:gd name="connsiteX206" fmla="*/ 2873375 w 3375025"/>
                <a:gd name="connsiteY206" fmla="*/ 1422400 h 1863813"/>
                <a:gd name="connsiteX207" fmla="*/ 2933700 w 3375025"/>
                <a:gd name="connsiteY207" fmla="*/ 1431925 h 1863813"/>
                <a:gd name="connsiteX208" fmla="*/ 2952750 w 3375025"/>
                <a:gd name="connsiteY208" fmla="*/ 1438275 h 1863813"/>
                <a:gd name="connsiteX209" fmla="*/ 2971800 w 3375025"/>
                <a:gd name="connsiteY209" fmla="*/ 1447800 h 1863813"/>
                <a:gd name="connsiteX210" fmla="*/ 2997200 w 3375025"/>
                <a:gd name="connsiteY210" fmla="*/ 1450975 h 1863813"/>
                <a:gd name="connsiteX211" fmla="*/ 3013075 w 3375025"/>
                <a:gd name="connsiteY211" fmla="*/ 1454150 h 1863813"/>
                <a:gd name="connsiteX212" fmla="*/ 3032125 w 3375025"/>
                <a:gd name="connsiteY212" fmla="*/ 1457325 h 1863813"/>
                <a:gd name="connsiteX213" fmla="*/ 3076575 w 3375025"/>
                <a:gd name="connsiteY213" fmla="*/ 1466850 h 1863813"/>
                <a:gd name="connsiteX214" fmla="*/ 3184525 w 3375025"/>
                <a:gd name="connsiteY214" fmla="*/ 1476375 h 1863813"/>
                <a:gd name="connsiteX215" fmla="*/ 3206750 w 3375025"/>
                <a:gd name="connsiteY215" fmla="*/ 1498600 h 1863813"/>
                <a:gd name="connsiteX216" fmla="*/ 3235325 w 3375025"/>
                <a:gd name="connsiteY216" fmla="*/ 1517650 h 1863813"/>
                <a:gd name="connsiteX217" fmla="*/ 3244850 w 3375025"/>
                <a:gd name="connsiteY217" fmla="*/ 1539875 h 1863813"/>
                <a:gd name="connsiteX218" fmla="*/ 3248025 w 3375025"/>
                <a:gd name="connsiteY218" fmla="*/ 1552575 h 1863813"/>
                <a:gd name="connsiteX219" fmla="*/ 3254375 w 3375025"/>
                <a:gd name="connsiteY219" fmla="*/ 1562100 h 1863813"/>
                <a:gd name="connsiteX220" fmla="*/ 3270250 w 3375025"/>
                <a:gd name="connsiteY220" fmla="*/ 1590675 h 1863813"/>
                <a:gd name="connsiteX221" fmla="*/ 3292475 w 3375025"/>
                <a:gd name="connsiteY221" fmla="*/ 1603375 h 1863813"/>
                <a:gd name="connsiteX222" fmla="*/ 3302000 w 3375025"/>
                <a:gd name="connsiteY222" fmla="*/ 1625600 h 1863813"/>
                <a:gd name="connsiteX223" fmla="*/ 3314700 w 3375025"/>
                <a:gd name="connsiteY223" fmla="*/ 1644650 h 1863813"/>
                <a:gd name="connsiteX224" fmla="*/ 3324225 w 3375025"/>
                <a:gd name="connsiteY224" fmla="*/ 1679575 h 1863813"/>
                <a:gd name="connsiteX225" fmla="*/ 3330575 w 3375025"/>
                <a:gd name="connsiteY225" fmla="*/ 1692275 h 1863813"/>
                <a:gd name="connsiteX226" fmla="*/ 3321050 w 3375025"/>
                <a:gd name="connsiteY226" fmla="*/ 1746250 h 1863813"/>
                <a:gd name="connsiteX227" fmla="*/ 3302000 w 3375025"/>
                <a:gd name="connsiteY227" fmla="*/ 1784350 h 1863813"/>
                <a:gd name="connsiteX228" fmla="*/ 3276600 w 3375025"/>
                <a:gd name="connsiteY228" fmla="*/ 1816100 h 1863813"/>
                <a:gd name="connsiteX229" fmla="*/ 3254375 w 3375025"/>
                <a:gd name="connsiteY229" fmla="*/ 1860550 h 1863813"/>
                <a:gd name="connsiteX230" fmla="*/ 3276600 w 3375025"/>
                <a:gd name="connsiteY230" fmla="*/ 1831975 h 1863813"/>
                <a:gd name="connsiteX231" fmla="*/ 3286125 w 3375025"/>
                <a:gd name="connsiteY231" fmla="*/ 1822450 h 1863813"/>
                <a:gd name="connsiteX232" fmla="*/ 3317875 w 3375025"/>
                <a:gd name="connsiteY232" fmla="*/ 1803400 h 1863813"/>
                <a:gd name="connsiteX233" fmla="*/ 3336925 w 3375025"/>
                <a:gd name="connsiteY233" fmla="*/ 1793875 h 1863813"/>
                <a:gd name="connsiteX234" fmla="*/ 3346450 w 3375025"/>
                <a:gd name="connsiteY234" fmla="*/ 1784350 h 1863813"/>
                <a:gd name="connsiteX235" fmla="*/ 3355975 w 3375025"/>
                <a:gd name="connsiteY235" fmla="*/ 1781175 h 1863813"/>
                <a:gd name="connsiteX236" fmla="*/ 3375025 w 3375025"/>
                <a:gd name="connsiteY236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62175 w 3375025"/>
                <a:gd name="connsiteY151" fmla="*/ 1143000 h 1863813"/>
                <a:gd name="connsiteX152" fmla="*/ 2133600 w 3375025"/>
                <a:gd name="connsiteY152" fmla="*/ 1149350 h 1863813"/>
                <a:gd name="connsiteX153" fmla="*/ 2063750 w 3375025"/>
                <a:gd name="connsiteY153" fmla="*/ 1155700 h 1863813"/>
                <a:gd name="connsiteX154" fmla="*/ 2101850 w 3375025"/>
                <a:gd name="connsiteY154" fmla="*/ 1158875 h 1863813"/>
                <a:gd name="connsiteX155" fmla="*/ 2111375 w 3375025"/>
                <a:gd name="connsiteY155" fmla="*/ 1165225 h 1863813"/>
                <a:gd name="connsiteX156" fmla="*/ 2276475 w 3375025"/>
                <a:gd name="connsiteY156" fmla="*/ 1168400 h 1863813"/>
                <a:gd name="connsiteX157" fmla="*/ 2279650 w 3375025"/>
                <a:gd name="connsiteY157" fmla="*/ 1190625 h 1863813"/>
                <a:gd name="connsiteX158" fmla="*/ 2273300 w 3375025"/>
                <a:gd name="connsiteY158" fmla="*/ 1181100 h 1863813"/>
                <a:gd name="connsiteX159" fmla="*/ 2254250 w 3375025"/>
                <a:gd name="connsiteY159" fmla="*/ 1171575 h 1863813"/>
                <a:gd name="connsiteX160" fmla="*/ 2244725 w 3375025"/>
                <a:gd name="connsiteY160" fmla="*/ 1162050 h 1863813"/>
                <a:gd name="connsiteX161" fmla="*/ 2241550 w 3375025"/>
                <a:gd name="connsiteY161" fmla="*/ 1149350 h 1863813"/>
                <a:gd name="connsiteX162" fmla="*/ 2212975 w 3375025"/>
                <a:gd name="connsiteY162" fmla="*/ 1143000 h 1863813"/>
                <a:gd name="connsiteX163" fmla="*/ 2238375 w 3375025"/>
                <a:gd name="connsiteY163" fmla="*/ 1155700 h 1863813"/>
                <a:gd name="connsiteX164" fmla="*/ 2257425 w 3375025"/>
                <a:gd name="connsiteY164" fmla="*/ 1165225 h 1863813"/>
                <a:gd name="connsiteX165" fmla="*/ 2266950 w 3375025"/>
                <a:gd name="connsiteY165" fmla="*/ 1177925 h 1863813"/>
                <a:gd name="connsiteX166" fmla="*/ 2308225 w 3375025"/>
                <a:gd name="connsiteY166" fmla="*/ 1184275 h 1863813"/>
                <a:gd name="connsiteX167" fmla="*/ 2324100 w 3375025"/>
                <a:gd name="connsiteY167" fmla="*/ 1187450 h 1863813"/>
                <a:gd name="connsiteX168" fmla="*/ 2349500 w 3375025"/>
                <a:gd name="connsiteY168" fmla="*/ 1193800 h 1863813"/>
                <a:gd name="connsiteX169" fmla="*/ 2393950 w 3375025"/>
                <a:gd name="connsiteY169" fmla="*/ 1196975 h 1863813"/>
                <a:gd name="connsiteX170" fmla="*/ 2397125 w 3375025"/>
                <a:gd name="connsiteY170" fmla="*/ 1206500 h 1863813"/>
                <a:gd name="connsiteX171" fmla="*/ 2444750 w 3375025"/>
                <a:gd name="connsiteY171" fmla="*/ 1216025 h 1863813"/>
                <a:gd name="connsiteX172" fmla="*/ 2454275 w 3375025"/>
                <a:gd name="connsiteY172" fmla="*/ 1219200 h 1863813"/>
                <a:gd name="connsiteX173" fmla="*/ 2476500 w 3375025"/>
                <a:gd name="connsiteY173" fmla="*/ 1222375 h 1863813"/>
                <a:gd name="connsiteX174" fmla="*/ 2486025 w 3375025"/>
                <a:gd name="connsiteY174" fmla="*/ 1228725 h 1863813"/>
                <a:gd name="connsiteX175" fmla="*/ 2520950 w 3375025"/>
                <a:gd name="connsiteY175" fmla="*/ 1222375 h 1863813"/>
                <a:gd name="connsiteX176" fmla="*/ 2530475 w 3375025"/>
                <a:gd name="connsiteY176" fmla="*/ 1209675 h 1863813"/>
                <a:gd name="connsiteX177" fmla="*/ 2540000 w 3375025"/>
                <a:gd name="connsiteY177" fmla="*/ 1203325 h 1863813"/>
                <a:gd name="connsiteX178" fmla="*/ 2552700 w 3375025"/>
                <a:gd name="connsiteY178" fmla="*/ 1200150 h 1863813"/>
                <a:gd name="connsiteX179" fmla="*/ 2581275 w 3375025"/>
                <a:gd name="connsiteY179" fmla="*/ 1190625 h 1863813"/>
                <a:gd name="connsiteX180" fmla="*/ 2609850 w 3375025"/>
                <a:gd name="connsiteY180" fmla="*/ 1193800 h 1863813"/>
                <a:gd name="connsiteX181" fmla="*/ 2619375 w 3375025"/>
                <a:gd name="connsiteY181" fmla="*/ 1196975 h 1863813"/>
                <a:gd name="connsiteX182" fmla="*/ 2625725 w 3375025"/>
                <a:gd name="connsiteY182" fmla="*/ 1206500 h 1863813"/>
                <a:gd name="connsiteX183" fmla="*/ 2616200 w 3375025"/>
                <a:gd name="connsiteY183" fmla="*/ 1209675 h 1863813"/>
                <a:gd name="connsiteX184" fmla="*/ 2606675 w 3375025"/>
                <a:gd name="connsiteY184" fmla="*/ 1235075 h 1863813"/>
                <a:gd name="connsiteX185" fmla="*/ 2654300 w 3375025"/>
                <a:gd name="connsiteY185" fmla="*/ 1238250 h 1863813"/>
                <a:gd name="connsiteX186" fmla="*/ 2657475 w 3375025"/>
                <a:gd name="connsiteY186" fmla="*/ 1200150 h 1863813"/>
                <a:gd name="connsiteX187" fmla="*/ 2686050 w 3375025"/>
                <a:gd name="connsiteY187" fmla="*/ 1190625 h 1863813"/>
                <a:gd name="connsiteX188" fmla="*/ 2717800 w 3375025"/>
                <a:gd name="connsiteY188" fmla="*/ 1200150 h 1863813"/>
                <a:gd name="connsiteX189" fmla="*/ 2711450 w 3375025"/>
                <a:gd name="connsiteY189" fmla="*/ 1225550 h 1863813"/>
                <a:gd name="connsiteX190" fmla="*/ 2705100 w 3375025"/>
                <a:gd name="connsiteY190" fmla="*/ 1250950 h 1863813"/>
                <a:gd name="connsiteX191" fmla="*/ 2698750 w 3375025"/>
                <a:gd name="connsiteY191" fmla="*/ 1270000 h 1863813"/>
                <a:gd name="connsiteX192" fmla="*/ 2714625 w 3375025"/>
                <a:gd name="connsiteY192" fmla="*/ 1279525 h 1863813"/>
                <a:gd name="connsiteX193" fmla="*/ 2740025 w 3375025"/>
                <a:gd name="connsiteY193" fmla="*/ 1289050 h 1863813"/>
                <a:gd name="connsiteX194" fmla="*/ 2749550 w 3375025"/>
                <a:gd name="connsiteY194" fmla="*/ 1298575 h 1863813"/>
                <a:gd name="connsiteX195" fmla="*/ 2752725 w 3375025"/>
                <a:gd name="connsiteY195" fmla="*/ 1323975 h 1863813"/>
                <a:gd name="connsiteX196" fmla="*/ 2762250 w 3375025"/>
                <a:gd name="connsiteY196" fmla="*/ 1333500 h 1863813"/>
                <a:gd name="connsiteX197" fmla="*/ 2765425 w 3375025"/>
                <a:gd name="connsiteY197" fmla="*/ 1346200 h 1863813"/>
                <a:gd name="connsiteX198" fmla="*/ 2784475 w 3375025"/>
                <a:gd name="connsiteY198" fmla="*/ 1349375 h 1863813"/>
                <a:gd name="connsiteX199" fmla="*/ 2794000 w 3375025"/>
                <a:gd name="connsiteY199" fmla="*/ 1352550 h 1863813"/>
                <a:gd name="connsiteX200" fmla="*/ 2806700 w 3375025"/>
                <a:gd name="connsiteY200" fmla="*/ 1355725 h 1863813"/>
                <a:gd name="connsiteX201" fmla="*/ 2825750 w 3375025"/>
                <a:gd name="connsiteY201" fmla="*/ 1387475 h 1863813"/>
                <a:gd name="connsiteX202" fmla="*/ 2835275 w 3375025"/>
                <a:gd name="connsiteY202" fmla="*/ 1393825 h 1863813"/>
                <a:gd name="connsiteX203" fmla="*/ 2851150 w 3375025"/>
                <a:gd name="connsiteY203" fmla="*/ 1412875 h 1863813"/>
                <a:gd name="connsiteX204" fmla="*/ 2863850 w 3375025"/>
                <a:gd name="connsiteY204" fmla="*/ 1416050 h 1863813"/>
                <a:gd name="connsiteX205" fmla="*/ 2873375 w 3375025"/>
                <a:gd name="connsiteY205" fmla="*/ 1422400 h 1863813"/>
                <a:gd name="connsiteX206" fmla="*/ 2933700 w 3375025"/>
                <a:gd name="connsiteY206" fmla="*/ 1431925 h 1863813"/>
                <a:gd name="connsiteX207" fmla="*/ 2952750 w 3375025"/>
                <a:gd name="connsiteY207" fmla="*/ 1438275 h 1863813"/>
                <a:gd name="connsiteX208" fmla="*/ 2971800 w 3375025"/>
                <a:gd name="connsiteY208" fmla="*/ 1447800 h 1863813"/>
                <a:gd name="connsiteX209" fmla="*/ 2997200 w 3375025"/>
                <a:gd name="connsiteY209" fmla="*/ 1450975 h 1863813"/>
                <a:gd name="connsiteX210" fmla="*/ 3013075 w 3375025"/>
                <a:gd name="connsiteY210" fmla="*/ 1454150 h 1863813"/>
                <a:gd name="connsiteX211" fmla="*/ 3032125 w 3375025"/>
                <a:gd name="connsiteY211" fmla="*/ 1457325 h 1863813"/>
                <a:gd name="connsiteX212" fmla="*/ 3076575 w 3375025"/>
                <a:gd name="connsiteY212" fmla="*/ 1466850 h 1863813"/>
                <a:gd name="connsiteX213" fmla="*/ 3184525 w 3375025"/>
                <a:gd name="connsiteY213" fmla="*/ 1476375 h 1863813"/>
                <a:gd name="connsiteX214" fmla="*/ 3206750 w 3375025"/>
                <a:gd name="connsiteY214" fmla="*/ 1498600 h 1863813"/>
                <a:gd name="connsiteX215" fmla="*/ 3235325 w 3375025"/>
                <a:gd name="connsiteY215" fmla="*/ 1517650 h 1863813"/>
                <a:gd name="connsiteX216" fmla="*/ 3244850 w 3375025"/>
                <a:gd name="connsiteY216" fmla="*/ 1539875 h 1863813"/>
                <a:gd name="connsiteX217" fmla="*/ 3248025 w 3375025"/>
                <a:gd name="connsiteY217" fmla="*/ 1552575 h 1863813"/>
                <a:gd name="connsiteX218" fmla="*/ 3254375 w 3375025"/>
                <a:gd name="connsiteY218" fmla="*/ 1562100 h 1863813"/>
                <a:gd name="connsiteX219" fmla="*/ 3270250 w 3375025"/>
                <a:gd name="connsiteY219" fmla="*/ 1590675 h 1863813"/>
                <a:gd name="connsiteX220" fmla="*/ 3292475 w 3375025"/>
                <a:gd name="connsiteY220" fmla="*/ 1603375 h 1863813"/>
                <a:gd name="connsiteX221" fmla="*/ 3302000 w 3375025"/>
                <a:gd name="connsiteY221" fmla="*/ 1625600 h 1863813"/>
                <a:gd name="connsiteX222" fmla="*/ 3314700 w 3375025"/>
                <a:gd name="connsiteY222" fmla="*/ 1644650 h 1863813"/>
                <a:gd name="connsiteX223" fmla="*/ 3324225 w 3375025"/>
                <a:gd name="connsiteY223" fmla="*/ 1679575 h 1863813"/>
                <a:gd name="connsiteX224" fmla="*/ 3330575 w 3375025"/>
                <a:gd name="connsiteY224" fmla="*/ 1692275 h 1863813"/>
                <a:gd name="connsiteX225" fmla="*/ 3321050 w 3375025"/>
                <a:gd name="connsiteY225" fmla="*/ 1746250 h 1863813"/>
                <a:gd name="connsiteX226" fmla="*/ 3302000 w 3375025"/>
                <a:gd name="connsiteY226" fmla="*/ 1784350 h 1863813"/>
                <a:gd name="connsiteX227" fmla="*/ 3276600 w 3375025"/>
                <a:gd name="connsiteY227" fmla="*/ 1816100 h 1863813"/>
                <a:gd name="connsiteX228" fmla="*/ 3254375 w 3375025"/>
                <a:gd name="connsiteY228" fmla="*/ 1860550 h 1863813"/>
                <a:gd name="connsiteX229" fmla="*/ 3276600 w 3375025"/>
                <a:gd name="connsiteY229" fmla="*/ 1831975 h 1863813"/>
                <a:gd name="connsiteX230" fmla="*/ 3286125 w 3375025"/>
                <a:gd name="connsiteY230" fmla="*/ 1822450 h 1863813"/>
                <a:gd name="connsiteX231" fmla="*/ 3317875 w 3375025"/>
                <a:gd name="connsiteY231" fmla="*/ 1803400 h 1863813"/>
                <a:gd name="connsiteX232" fmla="*/ 3336925 w 3375025"/>
                <a:gd name="connsiteY232" fmla="*/ 1793875 h 1863813"/>
                <a:gd name="connsiteX233" fmla="*/ 3346450 w 3375025"/>
                <a:gd name="connsiteY233" fmla="*/ 1784350 h 1863813"/>
                <a:gd name="connsiteX234" fmla="*/ 3355975 w 3375025"/>
                <a:gd name="connsiteY234" fmla="*/ 1781175 h 1863813"/>
                <a:gd name="connsiteX235" fmla="*/ 3375025 w 3375025"/>
                <a:gd name="connsiteY235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52650 w 3375025"/>
                <a:gd name="connsiteY148" fmla="*/ 1168400 h 1863813"/>
                <a:gd name="connsiteX149" fmla="*/ 2162175 w 3375025"/>
                <a:gd name="connsiteY149" fmla="*/ 1165225 h 1863813"/>
                <a:gd name="connsiteX150" fmla="*/ 2178050 w 3375025"/>
                <a:gd name="connsiteY150" fmla="*/ 1158875 h 1863813"/>
                <a:gd name="connsiteX151" fmla="*/ 2133600 w 3375025"/>
                <a:gd name="connsiteY151" fmla="*/ 1149350 h 1863813"/>
                <a:gd name="connsiteX152" fmla="*/ 2063750 w 3375025"/>
                <a:gd name="connsiteY152" fmla="*/ 1155700 h 1863813"/>
                <a:gd name="connsiteX153" fmla="*/ 2101850 w 3375025"/>
                <a:gd name="connsiteY153" fmla="*/ 1158875 h 1863813"/>
                <a:gd name="connsiteX154" fmla="*/ 2111375 w 3375025"/>
                <a:gd name="connsiteY154" fmla="*/ 1165225 h 1863813"/>
                <a:gd name="connsiteX155" fmla="*/ 2276475 w 3375025"/>
                <a:gd name="connsiteY155" fmla="*/ 1168400 h 1863813"/>
                <a:gd name="connsiteX156" fmla="*/ 2279650 w 3375025"/>
                <a:gd name="connsiteY156" fmla="*/ 1190625 h 1863813"/>
                <a:gd name="connsiteX157" fmla="*/ 2273300 w 3375025"/>
                <a:gd name="connsiteY157" fmla="*/ 1181100 h 1863813"/>
                <a:gd name="connsiteX158" fmla="*/ 2254250 w 3375025"/>
                <a:gd name="connsiteY158" fmla="*/ 1171575 h 1863813"/>
                <a:gd name="connsiteX159" fmla="*/ 2244725 w 3375025"/>
                <a:gd name="connsiteY159" fmla="*/ 1162050 h 1863813"/>
                <a:gd name="connsiteX160" fmla="*/ 2241550 w 3375025"/>
                <a:gd name="connsiteY160" fmla="*/ 1149350 h 1863813"/>
                <a:gd name="connsiteX161" fmla="*/ 2212975 w 3375025"/>
                <a:gd name="connsiteY161" fmla="*/ 1143000 h 1863813"/>
                <a:gd name="connsiteX162" fmla="*/ 2238375 w 3375025"/>
                <a:gd name="connsiteY162" fmla="*/ 1155700 h 1863813"/>
                <a:gd name="connsiteX163" fmla="*/ 2257425 w 3375025"/>
                <a:gd name="connsiteY163" fmla="*/ 1165225 h 1863813"/>
                <a:gd name="connsiteX164" fmla="*/ 2266950 w 3375025"/>
                <a:gd name="connsiteY164" fmla="*/ 1177925 h 1863813"/>
                <a:gd name="connsiteX165" fmla="*/ 2308225 w 3375025"/>
                <a:gd name="connsiteY165" fmla="*/ 1184275 h 1863813"/>
                <a:gd name="connsiteX166" fmla="*/ 2324100 w 3375025"/>
                <a:gd name="connsiteY166" fmla="*/ 1187450 h 1863813"/>
                <a:gd name="connsiteX167" fmla="*/ 2349500 w 3375025"/>
                <a:gd name="connsiteY167" fmla="*/ 1193800 h 1863813"/>
                <a:gd name="connsiteX168" fmla="*/ 2393950 w 3375025"/>
                <a:gd name="connsiteY168" fmla="*/ 1196975 h 1863813"/>
                <a:gd name="connsiteX169" fmla="*/ 2397125 w 3375025"/>
                <a:gd name="connsiteY169" fmla="*/ 1206500 h 1863813"/>
                <a:gd name="connsiteX170" fmla="*/ 2444750 w 3375025"/>
                <a:gd name="connsiteY170" fmla="*/ 1216025 h 1863813"/>
                <a:gd name="connsiteX171" fmla="*/ 2454275 w 3375025"/>
                <a:gd name="connsiteY171" fmla="*/ 1219200 h 1863813"/>
                <a:gd name="connsiteX172" fmla="*/ 2476500 w 3375025"/>
                <a:gd name="connsiteY172" fmla="*/ 1222375 h 1863813"/>
                <a:gd name="connsiteX173" fmla="*/ 2486025 w 3375025"/>
                <a:gd name="connsiteY173" fmla="*/ 1228725 h 1863813"/>
                <a:gd name="connsiteX174" fmla="*/ 2520950 w 3375025"/>
                <a:gd name="connsiteY174" fmla="*/ 1222375 h 1863813"/>
                <a:gd name="connsiteX175" fmla="*/ 2530475 w 3375025"/>
                <a:gd name="connsiteY175" fmla="*/ 1209675 h 1863813"/>
                <a:gd name="connsiteX176" fmla="*/ 2540000 w 3375025"/>
                <a:gd name="connsiteY176" fmla="*/ 1203325 h 1863813"/>
                <a:gd name="connsiteX177" fmla="*/ 2552700 w 3375025"/>
                <a:gd name="connsiteY177" fmla="*/ 1200150 h 1863813"/>
                <a:gd name="connsiteX178" fmla="*/ 2581275 w 3375025"/>
                <a:gd name="connsiteY178" fmla="*/ 1190625 h 1863813"/>
                <a:gd name="connsiteX179" fmla="*/ 2609850 w 3375025"/>
                <a:gd name="connsiteY179" fmla="*/ 1193800 h 1863813"/>
                <a:gd name="connsiteX180" fmla="*/ 2619375 w 3375025"/>
                <a:gd name="connsiteY180" fmla="*/ 1196975 h 1863813"/>
                <a:gd name="connsiteX181" fmla="*/ 2625725 w 3375025"/>
                <a:gd name="connsiteY181" fmla="*/ 1206500 h 1863813"/>
                <a:gd name="connsiteX182" fmla="*/ 2616200 w 3375025"/>
                <a:gd name="connsiteY182" fmla="*/ 1209675 h 1863813"/>
                <a:gd name="connsiteX183" fmla="*/ 2606675 w 3375025"/>
                <a:gd name="connsiteY183" fmla="*/ 1235075 h 1863813"/>
                <a:gd name="connsiteX184" fmla="*/ 2654300 w 3375025"/>
                <a:gd name="connsiteY184" fmla="*/ 1238250 h 1863813"/>
                <a:gd name="connsiteX185" fmla="*/ 2657475 w 3375025"/>
                <a:gd name="connsiteY185" fmla="*/ 1200150 h 1863813"/>
                <a:gd name="connsiteX186" fmla="*/ 2686050 w 3375025"/>
                <a:gd name="connsiteY186" fmla="*/ 1190625 h 1863813"/>
                <a:gd name="connsiteX187" fmla="*/ 2717800 w 3375025"/>
                <a:gd name="connsiteY187" fmla="*/ 1200150 h 1863813"/>
                <a:gd name="connsiteX188" fmla="*/ 2711450 w 3375025"/>
                <a:gd name="connsiteY188" fmla="*/ 1225550 h 1863813"/>
                <a:gd name="connsiteX189" fmla="*/ 2705100 w 3375025"/>
                <a:gd name="connsiteY189" fmla="*/ 1250950 h 1863813"/>
                <a:gd name="connsiteX190" fmla="*/ 2698750 w 3375025"/>
                <a:gd name="connsiteY190" fmla="*/ 1270000 h 1863813"/>
                <a:gd name="connsiteX191" fmla="*/ 2714625 w 3375025"/>
                <a:gd name="connsiteY191" fmla="*/ 1279525 h 1863813"/>
                <a:gd name="connsiteX192" fmla="*/ 2740025 w 3375025"/>
                <a:gd name="connsiteY192" fmla="*/ 1289050 h 1863813"/>
                <a:gd name="connsiteX193" fmla="*/ 2749550 w 3375025"/>
                <a:gd name="connsiteY193" fmla="*/ 1298575 h 1863813"/>
                <a:gd name="connsiteX194" fmla="*/ 2752725 w 3375025"/>
                <a:gd name="connsiteY194" fmla="*/ 1323975 h 1863813"/>
                <a:gd name="connsiteX195" fmla="*/ 2762250 w 3375025"/>
                <a:gd name="connsiteY195" fmla="*/ 1333500 h 1863813"/>
                <a:gd name="connsiteX196" fmla="*/ 2765425 w 3375025"/>
                <a:gd name="connsiteY196" fmla="*/ 1346200 h 1863813"/>
                <a:gd name="connsiteX197" fmla="*/ 2784475 w 3375025"/>
                <a:gd name="connsiteY197" fmla="*/ 1349375 h 1863813"/>
                <a:gd name="connsiteX198" fmla="*/ 2794000 w 3375025"/>
                <a:gd name="connsiteY198" fmla="*/ 1352550 h 1863813"/>
                <a:gd name="connsiteX199" fmla="*/ 2806700 w 3375025"/>
                <a:gd name="connsiteY199" fmla="*/ 1355725 h 1863813"/>
                <a:gd name="connsiteX200" fmla="*/ 2825750 w 3375025"/>
                <a:gd name="connsiteY200" fmla="*/ 1387475 h 1863813"/>
                <a:gd name="connsiteX201" fmla="*/ 2835275 w 3375025"/>
                <a:gd name="connsiteY201" fmla="*/ 1393825 h 1863813"/>
                <a:gd name="connsiteX202" fmla="*/ 2851150 w 3375025"/>
                <a:gd name="connsiteY202" fmla="*/ 1412875 h 1863813"/>
                <a:gd name="connsiteX203" fmla="*/ 2863850 w 3375025"/>
                <a:gd name="connsiteY203" fmla="*/ 1416050 h 1863813"/>
                <a:gd name="connsiteX204" fmla="*/ 2873375 w 3375025"/>
                <a:gd name="connsiteY204" fmla="*/ 1422400 h 1863813"/>
                <a:gd name="connsiteX205" fmla="*/ 2933700 w 3375025"/>
                <a:gd name="connsiteY205" fmla="*/ 1431925 h 1863813"/>
                <a:gd name="connsiteX206" fmla="*/ 2952750 w 3375025"/>
                <a:gd name="connsiteY206" fmla="*/ 1438275 h 1863813"/>
                <a:gd name="connsiteX207" fmla="*/ 2971800 w 3375025"/>
                <a:gd name="connsiteY207" fmla="*/ 1447800 h 1863813"/>
                <a:gd name="connsiteX208" fmla="*/ 2997200 w 3375025"/>
                <a:gd name="connsiteY208" fmla="*/ 1450975 h 1863813"/>
                <a:gd name="connsiteX209" fmla="*/ 3013075 w 3375025"/>
                <a:gd name="connsiteY209" fmla="*/ 1454150 h 1863813"/>
                <a:gd name="connsiteX210" fmla="*/ 3032125 w 3375025"/>
                <a:gd name="connsiteY210" fmla="*/ 1457325 h 1863813"/>
                <a:gd name="connsiteX211" fmla="*/ 3076575 w 3375025"/>
                <a:gd name="connsiteY211" fmla="*/ 1466850 h 1863813"/>
                <a:gd name="connsiteX212" fmla="*/ 3184525 w 3375025"/>
                <a:gd name="connsiteY212" fmla="*/ 1476375 h 1863813"/>
                <a:gd name="connsiteX213" fmla="*/ 3206750 w 3375025"/>
                <a:gd name="connsiteY213" fmla="*/ 1498600 h 1863813"/>
                <a:gd name="connsiteX214" fmla="*/ 3235325 w 3375025"/>
                <a:gd name="connsiteY214" fmla="*/ 1517650 h 1863813"/>
                <a:gd name="connsiteX215" fmla="*/ 3244850 w 3375025"/>
                <a:gd name="connsiteY215" fmla="*/ 1539875 h 1863813"/>
                <a:gd name="connsiteX216" fmla="*/ 3248025 w 3375025"/>
                <a:gd name="connsiteY216" fmla="*/ 1552575 h 1863813"/>
                <a:gd name="connsiteX217" fmla="*/ 3254375 w 3375025"/>
                <a:gd name="connsiteY217" fmla="*/ 1562100 h 1863813"/>
                <a:gd name="connsiteX218" fmla="*/ 3270250 w 3375025"/>
                <a:gd name="connsiteY218" fmla="*/ 1590675 h 1863813"/>
                <a:gd name="connsiteX219" fmla="*/ 3292475 w 3375025"/>
                <a:gd name="connsiteY219" fmla="*/ 1603375 h 1863813"/>
                <a:gd name="connsiteX220" fmla="*/ 3302000 w 3375025"/>
                <a:gd name="connsiteY220" fmla="*/ 1625600 h 1863813"/>
                <a:gd name="connsiteX221" fmla="*/ 3314700 w 3375025"/>
                <a:gd name="connsiteY221" fmla="*/ 1644650 h 1863813"/>
                <a:gd name="connsiteX222" fmla="*/ 3324225 w 3375025"/>
                <a:gd name="connsiteY222" fmla="*/ 1679575 h 1863813"/>
                <a:gd name="connsiteX223" fmla="*/ 3330575 w 3375025"/>
                <a:gd name="connsiteY223" fmla="*/ 1692275 h 1863813"/>
                <a:gd name="connsiteX224" fmla="*/ 3321050 w 3375025"/>
                <a:gd name="connsiteY224" fmla="*/ 1746250 h 1863813"/>
                <a:gd name="connsiteX225" fmla="*/ 3302000 w 3375025"/>
                <a:gd name="connsiteY225" fmla="*/ 1784350 h 1863813"/>
                <a:gd name="connsiteX226" fmla="*/ 3276600 w 3375025"/>
                <a:gd name="connsiteY226" fmla="*/ 1816100 h 1863813"/>
                <a:gd name="connsiteX227" fmla="*/ 3254375 w 3375025"/>
                <a:gd name="connsiteY227" fmla="*/ 1860550 h 1863813"/>
                <a:gd name="connsiteX228" fmla="*/ 3276600 w 3375025"/>
                <a:gd name="connsiteY228" fmla="*/ 1831975 h 1863813"/>
                <a:gd name="connsiteX229" fmla="*/ 3286125 w 3375025"/>
                <a:gd name="connsiteY229" fmla="*/ 1822450 h 1863813"/>
                <a:gd name="connsiteX230" fmla="*/ 3317875 w 3375025"/>
                <a:gd name="connsiteY230" fmla="*/ 1803400 h 1863813"/>
                <a:gd name="connsiteX231" fmla="*/ 3336925 w 3375025"/>
                <a:gd name="connsiteY231" fmla="*/ 1793875 h 1863813"/>
                <a:gd name="connsiteX232" fmla="*/ 3346450 w 3375025"/>
                <a:gd name="connsiteY232" fmla="*/ 1784350 h 1863813"/>
                <a:gd name="connsiteX233" fmla="*/ 3355975 w 3375025"/>
                <a:gd name="connsiteY233" fmla="*/ 1781175 h 1863813"/>
                <a:gd name="connsiteX234" fmla="*/ 3375025 w 3375025"/>
                <a:gd name="connsiteY234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43125 w 3375025"/>
                <a:gd name="connsiteY147" fmla="*/ 1177925 h 1863813"/>
                <a:gd name="connsiteX148" fmla="*/ 2162175 w 3375025"/>
                <a:gd name="connsiteY148" fmla="*/ 1165225 h 1863813"/>
                <a:gd name="connsiteX149" fmla="*/ 2178050 w 3375025"/>
                <a:gd name="connsiteY149" fmla="*/ 1158875 h 1863813"/>
                <a:gd name="connsiteX150" fmla="*/ 2133600 w 3375025"/>
                <a:gd name="connsiteY150" fmla="*/ 1149350 h 1863813"/>
                <a:gd name="connsiteX151" fmla="*/ 2063750 w 3375025"/>
                <a:gd name="connsiteY151" fmla="*/ 1155700 h 1863813"/>
                <a:gd name="connsiteX152" fmla="*/ 2101850 w 3375025"/>
                <a:gd name="connsiteY152" fmla="*/ 1158875 h 1863813"/>
                <a:gd name="connsiteX153" fmla="*/ 2111375 w 3375025"/>
                <a:gd name="connsiteY153" fmla="*/ 1165225 h 1863813"/>
                <a:gd name="connsiteX154" fmla="*/ 2276475 w 3375025"/>
                <a:gd name="connsiteY154" fmla="*/ 1168400 h 1863813"/>
                <a:gd name="connsiteX155" fmla="*/ 2279650 w 3375025"/>
                <a:gd name="connsiteY155" fmla="*/ 1190625 h 1863813"/>
                <a:gd name="connsiteX156" fmla="*/ 2273300 w 3375025"/>
                <a:gd name="connsiteY156" fmla="*/ 1181100 h 1863813"/>
                <a:gd name="connsiteX157" fmla="*/ 2254250 w 3375025"/>
                <a:gd name="connsiteY157" fmla="*/ 1171575 h 1863813"/>
                <a:gd name="connsiteX158" fmla="*/ 2244725 w 3375025"/>
                <a:gd name="connsiteY158" fmla="*/ 1162050 h 1863813"/>
                <a:gd name="connsiteX159" fmla="*/ 2241550 w 3375025"/>
                <a:gd name="connsiteY159" fmla="*/ 1149350 h 1863813"/>
                <a:gd name="connsiteX160" fmla="*/ 2212975 w 3375025"/>
                <a:gd name="connsiteY160" fmla="*/ 1143000 h 1863813"/>
                <a:gd name="connsiteX161" fmla="*/ 2238375 w 3375025"/>
                <a:gd name="connsiteY161" fmla="*/ 1155700 h 1863813"/>
                <a:gd name="connsiteX162" fmla="*/ 2257425 w 3375025"/>
                <a:gd name="connsiteY162" fmla="*/ 1165225 h 1863813"/>
                <a:gd name="connsiteX163" fmla="*/ 2266950 w 3375025"/>
                <a:gd name="connsiteY163" fmla="*/ 1177925 h 1863813"/>
                <a:gd name="connsiteX164" fmla="*/ 2308225 w 3375025"/>
                <a:gd name="connsiteY164" fmla="*/ 1184275 h 1863813"/>
                <a:gd name="connsiteX165" fmla="*/ 2324100 w 3375025"/>
                <a:gd name="connsiteY165" fmla="*/ 1187450 h 1863813"/>
                <a:gd name="connsiteX166" fmla="*/ 2349500 w 3375025"/>
                <a:gd name="connsiteY166" fmla="*/ 1193800 h 1863813"/>
                <a:gd name="connsiteX167" fmla="*/ 2393950 w 3375025"/>
                <a:gd name="connsiteY167" fmla="*/ 1196975 h 1863813"/>
                <a:gd name="connsiteX168" fmla="*/ 2397125 w 3375025"/>
                <a:gd name="connsiteY168" fmla="*/ 1206500 h 1863813"/>
                <a:gd name="connsiteX169" fmla="*/ 2444750 w 3375025"/>
                <a:gd name="connsiteY169" fmla="*/ 1216025 h 1863813"/>
                <a:gd name="connsiteX170" fmla="*/ 2454275 w 3375025"/>
                <a:gd name="connsiteY170" fmla="*/ 1219200 h 1863813"/>
                <a:gd name="connsiteX171" fmla="*/ 2476500 w 3375025"/>
                <a:gd name="connsiteY171" fmla="*/ 1222375 h 1863813"/>
                <a:gd name="connsiteX172" fmla="*/ 2486025 w 3375025"/>
                <a:gd name="connsiteY172" fmla="*/ 1228725 h 1863813"/>
                <a:gd name="connsiteX173" fmla="*/ 2520950 w 3375025"/>
                <a:gd name="connsiteY173" fmla="*/ 1222375 h 1863813"/>
                <a:gd name="connsiteX174" fmla="*/ 2530475 w 3375025"/>
                <a:gd name="connsiteY174" fmla="*/ 1209675 h 1863813"/>
                <a:gd name="connsiteX175" fmla="*/ 2540000 w 3375025"/>
                <a:gd name="connsiteY175" fmla="*/ 1203325 h 1863813"/>
                <a:gd name="connsiteX176" fmla="*/ 2552700 w 3375025"/>
                <a:gd name="connsiteY176" fmla="*/ 1200150 h 1863813"/>
                <a:gd name="connsiteX177" fmla="*/ 2581275 w 3375025"/>
                <a:gd name="connsiteY177" fmla="*/ 1190625 h 1863813"/>
                <a:gd name="connsiteX178" fmla="*/ 2609850 w 3375025"/>
                <a:gd name="connsiteY178" fmla="*/ 1193800 h 1863813"/>
                <a:gd name="connsiteX179" fmla="*/ 2619375 w 3375025"/>
                <a:gd name="connsiteY179" fmla="*/ 1196975 h 1863813"/>
                <a:gd name="connsiteX180" fmla="*/ 2625725 w 3375025"/>
                <a:gd name="connsiteY180" fmla="*/ 1206500 h 1863813"/>
                <a:gd name="connsiteX181" fmla="*/ 2616200 w 3375025"/>
                <a:gd name="connsiteY181" fmla="*/ 1209675 h 1863813"/>
                <a:gd name="connsiteX182" fmla="*/ 2606675 w 3375025"/>
                <a:gd name="connsiteY182" fmla="*/ 1235075 h 1863813"/>
                <a:gd name="connsiteX183" fmla="*/ 2654300 w 3375025"/>
                <a:gd name="connsiteY183" fmla="*/ 1238250 h 1863813"/>
                <a:gd name="connsiteX184" fmla="*/ 2657475 w 3375025"/>
                <a:gd name="connsiteY184" fmla="*/ 1200150 h 1863813"/>
                <a:gd name="connsiteX185" fmla="*/ 2686050 w 3375025"/>
                <a:gd name="connsiteY185" fmla="*/ 1190625 h 1863813"/>
                <a:gd name="connsiteX186" fmla="*/ 2717800 w 3375025"/>
                <a:gd name="connsiteY186" fmla="*/ 1200150 h 1863813"/>
                <a:gd name="connsiteX187" fmla="*/ 2711450 w 3375025"/>
                <a:gd name="connsiteY187" fmla="*/ 1225550 h 1863813"/>
                <a:gd name="connsiteX188" fmla="*/ 2705100 w 3375025"/>
                <a:gd name="connsiteY188" fmla="*/ 1250950 h 1863813"/>
                <a:gd name="connsiteX189" fmla="*/ 2698750 w 3375025"/>
                <a:gd name="connsiteY189" fmla="*/ 1270000 h 1863813"/>
                <a:gd name="connsiteX190" fmla="*/ 2714625 w 3375025"/>
                <a:gd name="connsiteY190" fmla="*/ 1279525 h 1863813"/>
                <a:gd name="connsiteX191" fmla="*/ 2740025 w 3375025"/>
                <a:gd name="connsiteY191" fmla="*/ 1289050 h 1863813"/>
                <a:gd name="connsiteX192" fmla="*/ 2749550 w 3375025"/>
                <a:gd name="connsiteY192" fmla="*/ 1298575 h 1863813"/>
                <a:gd name="connsiteX193" fmla="*/ 2752725 w 3375025"/>
                <a:gd name="connsiteY193" fmla="*/ 1323975 h 1863813"/>
                <a:gd name="connsiteX194" fmla="*/ 2762250 w 3375025"/>
                <a:gd name="connsiteY194" fmla="*/ 1333500 h 1863813"/>
                <a:gd name="connsiteX195" fmla="*/ 2765425 w 3375025"/>
                <a:gd name="connsiteY195" fmla="*/ 1346200 h 1863813"/>
                <a:gd name="connsiteX196" fmla="*/ 2784475 w 3375025"/>
                <a:gd name="connsiteY196" fmla="*/ 1349375 h 1863813"/>
                <a:gd name="connsiteX197" fmla="*/ 2794000 w 3375025"/>
                <a:gd name="connsiteY197" fmla="*/ 1352550 h 1863813"/>
                <a:gd name="connsiteX198" fmla="*/ 2806700 w 3375025"/>
                <a:gd name="connsiteY198" fmla="*/ 1355725 h 1863813"/>
                <a:gd name="connsiteX199" fmla="*/ 2825750 w 3375025"/>
                <a:gd name="connsiteY199" fmla="*/ 1387475 h 1863813"/>
                <a:gd name="connsiteX200" fmla="*/ 2835275 w 3375025"/>
                <a:gd name="connsiteY200" fmla="*/ 1393825 h 1863813"/>
                <a:gd name="connsiteX201" fmla="*/ 2851150 w 3375025"/>
                <a:gd name="connsiteY201" fmla="*/ 1412875 h 1863813"/>
                <a:gd name="connsiteX202" fmla="*/ 2863850 w 3375025"/>
                <a:gd name="connsiteY202" fmla="*/ 1416050 h 1863813"/>
                <a:gd name="connsiteX203" fmla="*/ 2873375 w 3375025"/>
                <a:gd name="connsiteY203" fmla="*/ 1422400 h 1863813"/>
                <a:gd name="connsiteX204" fmla="*/ 2933700 w 3375025"/>
                <a:gd name="connsiteY204" fmla="*/ 1431925 h 1863813"/>
                <a:gd name="connsiteX205" fmla="*/ 2952750 w 3375025"/>
                <a:gd name="connsiteY205" fmla="*/ 1438275 h 1863813"/>
                <a:gd name="connsiteX206" fmla="*/ 2971800 w 3375025"/>
                <a:gd name="connsiteY206" fmla="*/ 1447800 h 1863813"/>
                <a:gd name="connsiteX207" fmla="*/ 2997200 w 3375025"/>
                <a:gd name="connsiteY207" fmla="*/ 1450975 h 1863813"/>
                <a:gd name="connsiteX208" fmla="*/ 3013075 w 3375025"/>
                <a:gd name="connsiteY208" fmla="*/ 1454150 h 1863813"/>
                <a:gd name="connsiteX209" fmla="*/ 3032125 w 3375025"/>
                <a:gd name="connsiteY209" fmla="*/ 1457325 h 1863813"/>
                <a:gd name="connsiteX210" fmla="*/ 3076575 w 3375025"/>
                <a:gd name="connsiteY210" fmla="*/ 1466850 h 1863813"/>
                <a:gd name="connsiteX211" fmla="*/ 3184525 w 3375025"/>
                <a:gd name="connsiteY211" fmla="*/ 1476375 h 1863813"/>
                <a:gd name="connsiteX212" fmla="*/ 3206750 w 3375025"/>
                <a:gd name="connsiteY212" fmla="*/ 1498600 h 1863813"/>
                <a:gd name="connsiteX213" fmla="*/ 3235325 w 3375025"/>
                <a:gd name="connsiteY213" fmla="*/ 1517650 h 1863813"/>
                <a:gd name="connsiteX214" fmla="*/ 3244850 w 3375025"/>
                <a:gd name="connsiteY214" fmla="*/ 1539875 h 1863813"/>
                <a:gd name="connsiteX215" fmla="*/ 3248025 w 3375025"/>
                <a:gd name="connsiteY215" fmla="*/ 1552575 h 1863813"/>
                <a:gd name="connsiteX216" fmla="*/ 3254375 w 3375025"/>
                <a:gd name="connsiteY216" fmla="*/ 1562100 h 1863813"/>
                <a:gd name="connsiteX217" fmla="*/ 3270250 w 3375025"/>
                <a:gd name="connsiteY217" fmla="*/ 1590675 h 1863813"/>
                <a:gd name="connsiteX218" fmla="*/ 3292475 w 3375025"/>
                <a:gd name="connsiteY218" fmla="*/ 1603375 h 1863813"/>
                <a:gd name="connsiteX219" fmla="*/ 3302000 w 3375025"/>
                <a:gd name="connsiteY219" fmla="*/ 1625600 h 1863813"/>
                <a:gd name="connsiteX220" fmla="*/ 3314700 w 3375025"/>
                <a:gd name="connsiteY220" fmla="*/ 1644650 h 1863813"/>
                <a:gd name="connsiteX221" fmla="*/ 3324225 w 3375025"/>
                <a:gd name="connsiteY221" fmla="*/ 1679575 h 1863813"/>
                <a:gd name="connsiteX222" fmla="*/ 3330575 w 3375025"/>
                <a:gd name="connsiteY222" fmla="*/ 1692275 h 1863813"/>
                <a:gd name="connsiteX223" fmla="*/ 3321050 w 3375025"/>
                <a:gd name="connsiteY223" fmla="*/ 1746250 h 1863813"/>
                <a:gd name="connsiteX224" fmla="*/ 3302000 w 3375025"/>
                <a:gd name="connsiteY224" fmla="*/ 1784350 h 1863813"/>
                <a:gd name="connsiteX225" fmla="*/ 3276600 w 3375025"/>
                <a:gd name="connsiteY225" fmla="*/ 1816100 h 1863813"/>
                <a:gd name="connsiteX226" fmla="*/ 3254375 w 3375025"/>
                <a:gd name="connsiteY226" fmla="*/ 1860550 h 1863813"/>
                <a:gd name="connsiteX227" fmla="*/ 3276600 w 3375025"/>
                <a:gd name="connsiteY227" fmla="*/ 1831975 h 1863813"/>
                <a:gd name="connsiteX228" fmla="*/ 3286125 w 3375025"/>
                <a:gd name="connsiteY228" fmla="*/ 1822450 h 1863813"/>
                <a:gd name="connsiteX229" fmla="*/ 3317875 w 3375025"/>
                <a:gd name="connsiteY229" fmla="*/ 1803400 h 1863813"/>
                <a:gd name="connsiteX230" fmla="*/ 3336925 w 3375025"/>
                <a:gd name="connsiteY230" fmla="*/ 1793875 h 1863813"/>
                <a:gd name="connsiteX231" fmla="*/ 3346450 w 3375025"/>
                <a:gd name="connsiteY231" fmla="*/ 1784350 h 1863813"/>
                <a:gd name="connsiteX232" fmla="*/ 3355975 w 3375025"/>
                <a:gd name="connsiteY232" fmla="*/ 1781175 h 1863813"/>
                <a:gd name="connsiteX233" fmla="*/ 3375025 w 3375025"/>
                <a:gd name="connsiteY233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62175 w 3375025"/>
                <a:gd name="connsiteY147" fmla="*/ 1165225 h 1863813"/>
                <a:gd name="connsiteX148" fmla="*/ 2178050 w 3375025"/>
                <a:gd name="connsiteY148" fmla="*/ 1158875 h 1863813"/>
                <a:gd name="connsiteX149" fmla="*/ 2133600 w 3375025"/>
                <a:gd name="connsiteY149" fmla="*/ 1149350 h 1863813"/>
                <a:gd name="connsiteX150" fmla="*/ 2063750 w 3375025"/>
                <a:gd name="connsiteY150" fmla="*/ 1155700 h 1863813"/>
                <a:gd name="connsiteX151" fmla="*/ 2101850 w 3375025"/>
                <a:gd name="connsiteY151" fmla="*/ 1158875 h 1863813"/>
                <a:gd name="connsiteX152" fmla="*/ 2111375 w 3375025"/>
                <a:gd name="connsiteY152" fmla="*/ 1165225 h 1863813"/>
                <a:gd name="connsiteX153" fmla="*/ 2276475 w 3375025"/>
                <a:gd name="connsiteY153" fmla="*/ 1168400 h 1863813"/>
                <a:gd name="connsiteX154" fmla="*/ 2279650 w 3375025"/>
                <a:gd name="connsiteY154" fmla="*/ 1190625 h 1863813"/>
                <a:gd name="connsiteX155" fmla="*/ 2273300 w 3375025"/>
                <a:gd name="connsiteY155" fmla="*/ 1181100 h 1863813"/>
                <a:gd name="connsiteX156" fmla="*/ 2254250 w 3375025"/>
                <a:gd name="connsiteY156" fmla="*/ 1171575 h 1863813"/>
                <a:gd name="connsiteX157" fmla="*/ 2244725 w 3375025"/>
                <a:gd name="connsiteY157" fmla="*/ 1162050 h 1863813"/>
                <a:gd name="connsiteX158" fmla="*/ 2241550 w 3375025"/>
                <a:gd name="connsiteY158" fmla="*/ 1149350 h 1863813"/>
                <a:gd name="connsiteX159" fmla="*/ 2212975 w 3375025"/>
                <a:gd name="connsiteY159" fmla="*/ 1143000 h 1863813"/>
                <a:gd name="connsiteX160" fmla="*/ 2238375 w 3375025"/>
                <a:gd name="connsiteY160" fmla="*/ 1155700 h 1863813"/>
                <a:gd name="connsiteX161" fmla="*/ 2257425 w 3375025"/>
                <a:gd name="connsiteY161" fmla="*/ 1165225 h 1863813"/>
                <a:gd name="connsiteX162" fmla="*/ 2266950 w 3375025"/>
                <a:gd name="connsiteY162" fmla="*/ 1177925 h 1863813"/>
                <a:gd name="connsiteX163" fmla="*/ 2308225 w 3375025"/>
                <a:gd name="connsiteY163" fmla="*/ 1184275 h 1863813"/>
                <a:gd name="connsiteX164" fmla="*/ 2324100 w 3375025"/>
                <a:gd name="connsiteY164" fmla="*/ 1187450 h 1863813"/>
                <a:gd name="connsiteX165" fmla="*/ 2349500 w 3375025"/>
                <a:gd name="connsiteY165" fmla="*/ 1193800 h 1863813"/>
                <a:gd name="connsiteX166" fmla="*/ 2393950 w 3375025"/>
                <a:gd name="connsiteY166" fmla="*/ 1196975 h 1863813"/>
                <a:gd name="connsiteX167" fmla="*/ 2397125 w 3375025"/>
                <a:gd name="connsiteY167" fmla="*/ 1206500 h 1863813"/>
                <a:gd name="connsiteX168" fmla="*/ 2444750 w 3375025"/>
                <a:gd name="connsiteY168" fmla="*/ 1216025 h 1863813"/>
                <a:gd name="connsiteX169" fmla="*/ 2454275 w 3375025"/>
                <a:gd name="connsiteY169" fmla="*/ 1219200 h 1863813"/>
                <a:gd name="connsiteX170" fmla="*/ 2476500 w 3375025"/>
                <a:gd name="connsiteY170" fmla="*/ 1222375 h 1863813"/>
                <a:gd name="connsiteX171" fmla="*/ 2486025 w 3375025"/>
                <a:gd name="connsiteY171" fmla="*/ 1228725 h 1863813"/>
                <a:gd name="connsiteX172" fmla="*/ 2520950 w 3375025"/>
                <a:gd name="connsiteY172" fmla="*/ 1222375 h 1863813"/>
                <a:gd name="connsiteX173" fmla="*/ 2530475 w 3375025"/>
                <a:gd name="connsiteY173" fmla="*/ 1209675 h 1863813"/>
                <a:gd name="connsiteX174" fmla="*/ 2540000 w 3375025"/>
                <a:gd name="connsiteY174" fmla="*/ 1203325 h 1863813"/>
                <a:gd name="connsiteX175" fmla="*/ 2552700 w 3375025"/>
                <a:gd name="connsiteY175" fmla="*/ 1200150 h 1863813"/>
                <a:gd name="connsiteX176" fmla="*/ 2581275 w 3375025"/>
                <a:gd name="connsiteY176" fmla="*/ 1190625 h 1863813"/>
                <a:gd name="connsiteX177" fmla="*/ 2609850 w 3375025"/>
                <a:gd name="connsiteY177" fmla="*/ 1193800 h 1863813"/>
                <a:gd name="connsiteX178" fmla="*/ 2619375 w 3375025"/>
                <a:gd name="connsiteY178" fmla="*/ 1196975 h 1863813"/>
                <a:gd name="connsiteX179" fmla="*/ 2625725 w 3375025"/>
                <a:gd name="connsiteY179" fmla="*/ 1206500 h 1863813"/>
                <a:gd name="connsiteX180" fmla="*/ 2616200 w 3375025"/>
                <a:gd name="connsiteY180" fmla="*/ 1209675 h 1863813"/>
                <a:gd name="connsiteX181" fmla="*/ 2606675 w 3375025"/>
                <a:gd name="connsiteY181" fmla="*/ 1235075 h 1863813"/>
                <a:gd name="connsiteX182" fmla="*/ 2654300 w 3375025"/>
                <a:gd name="connsiteY182" fmla="*/ 1238250 h 1863813"/>
                <a:gd name="connsiteX183" fmla="*/ 2657475 w 3375025"/>
                <a:gd name="connsiteY183" fmla="*/ 1200150 h 1863813"/>
                <a:gd name="connsiteX184" fmla="*/ 2686050 w 3375025"/>
                <a:gd name="connsiteY184" fmla="*/ 1190625 h 1863813"/>
                <a:gd name="connsiteX185" fmla="*/ 2717800 w 3375025"/>
                <a:gd name="connsiteY185" fmla="*/ 1200150 h 1863813"/>
                <a:gd name="connsiteX186" fmla="*/ 2711450 w 3375025"/>
                <a:gd name="connsiteY186" fmla="*/ 1225550 h 1863813"/>
                <a:gd name="connsiteX187" fmla="*/ 2705100 w 3375025"/>
                <a:gd name="connsiteY187" fmla="*/ 1250950 h 1863813"/>
                <a:gd name="connsiteX188" fmla="*/ 2698750 w 3375025"/>
                <a:gd name="connsiteY188" fmla="*/ 1270000 h 1863813"/>
                <a:gd name="connsiteX189" fmla="*/ 2714625 w 3375025"/>
                <a:gd name="connsiteY189" fmla="*/ 1279525 h 1863813"/>
                <a:gd name="connsiteX190" fmla="*/ 2740025 w 3375025"/>
                <a:gd name="connsiteY190" fmla="*/ 1289050 h 1863813"/>
                <a:gd name="connsiteX191" fmla="*/ 2749550 w 3375025"/>
                <a:gd name="connsiteY191" fmla="*/ 1298575 h 1863813"/>
                <a:gd name="connsiteX192" fmla="*/ 2752725 w 3375025"/>
                <a:gd name="connsiteY192" fmla="*/ 1323975 h 1863813"/>
                <a:gd name="connsiteX193" fmla="*/ 2762250 w 3375025"/>
                <a:gd name="connsiteY193" fmla="*/ 1333500 h 1863813"/>
                <a:gd name="connsiteX194" fmla="*/ 2765425 w 3375025"/>
                <a:gd name="connsiteY194" fmla="*/ 1346200 h 1863813"/>
                <a:gd name="connsiteX195" fmla="*/ 2784475 w 3375025"/>
                <a:gd name="connsiteY195" fmla="*/ 1349375 h 1863813"/>
                <a:gd name="connsiteX196" fmla="*/ 2794000 w 3375025"/>
                <a:gd name="connsiteY196" fmla="*/ 1352550 h 1863813"/>
                <a:gd name="connsiteX197" fmla="*/ 2806700 w 3375025"/>
                <a:gd name="connsiteY197" fmla="*/ 1355725 h 1863813"/>
                <a:gd name="connsiteX198" fmla="*/ 2825750 w 3375025"/>
                <a:gd name="connsiteY198" fmla="*/ 1387475 h 1863813"/>
                <a:gd name="connsiteX199" fmla="*/ 2835275 w 3375025"/>
                <a:gd name="connsiteY199" fmla="*/ 1393825 h 1863813"/>
                <a:gd name="connsiteX200" fmla="*/ 2851150 w 3375025"/>
                <a:gd name="connsiteY200" fmla="*/ 1412875 h 1863813"/>
                <a:gd name="connsiteX201" fmla="*/ 2863850 w 3375025"/>
                <a:gd name="connsiteY201" fmla="*/ 1416050 h 1863813"/>
                <a:gd name="connsiteX202" fmla="*/ 2873375 w 3375025"/>
                <a:gd name="connsiteY202" fmla="*/ 1422400 h 1863813"/>
                <a:gd name="connsiteX203" fmla="*/ 2933700 w 3375025"/>
                <a:gd name="connsiteY203" fmla="*/ 1431925 h 1863813"/>
                <a:gd name="connsiteX204" fmla="*/ 2952750 w 3375025"/>
                <a:gd name="connsiteY204" fmla="*/ 1438275 h 1863813"/>
                <a:gd name="connsiteX205" fmla="*/ 2971800 w 3375025"/>
                <a:gd name="connsiteY205" fmla="*/ 1447800 h 1863813"/>
                <a:gd name="connsiteX206" fmla="*/ 2997200 w 3375025"/>
                <a:gd name="connsiteY206" fmla="*/ 1450975 h 1863813"/>
                <a:gd name="connsiteX207" fmla="*/ 3013075 w 3375025"/>
                <a:gd name="connsiteY207" fmla="*/ 1454150 h 1863813"/>
                <a:gd name="connsiteX208" fmla="*/ 3032125 w 3375025"/>
                <a:gd name="connsiteY208" fmla="*/ 1457325 h 1863813"/>
                <a:gd name="connsiteX209" fmla="*/ 3076575 w 3375025"/>
                <a:gd name="connsiteY209" fmla="*/ 1466850 h 1863813"/>
                <a:gd name="connsiteX210" fmla="*/ 3184525 w 3375025"/>
                <a:gd name="connsiteY210" fmla="*/ 1476375 h 1863813"/>
                <a:gd name="connsiteX211" fmla="*/ 3206750 w 3375025"/>
                <a:gd name="connsiteY211" fmla="*/ 1498600 h 1863813"/>
                <a:gd name="connsiteX212" fmla="*/ 3235325 w 3375025"/>
                <a:gd name="connsiteY212" fmla="*/ 1517650 h 1863813"/>
                <a:gd name="connsiteX213" fmla="*/ 3244850 w 3375025"/>
                <a:gd name="connsiteY213" fmla="*/ 1539875 h 1863813"/>
                <a:gd name="connsiteX214" fmla="*/ 3248025 w 3375025"/>
                <a:gd name="connsiteY214" fmla="*/ 1552575 h 1863813"/>
                <a:gd name="connsiteX215" fmla="*/ 3254375 w 3375025"/>
                <a:gd name="connsiteY215" fmla="*/ 1562100 h 1863813"/>
                <a:gd name="connsiteX216" fmla="*/ 3270250 w 3375025"/>
                <a:gd name="connsiteY216" fmla="*/ 1590675 h 1863813"/>
                <a:gd name="connsiteX217" fmla="*/ 3292475 w 3375025"/>
                <a:gd name="connsiteY217" fmla="*/ 1603375 h 1863813"/>
                <a:gd name="connsiteX218" fmla="*/ 3302000 w 3375025"/>
                <a:gd name="connsiteY218" fmla="*/ 1625600 h 1863813"/>
                <a:gd name="connsiteX219" fmla="*/ 3314700 w 3375025"/>
                <a:gd name="connsiteY219" fmla="*/ 1644650 h 1863813"/>
                <a:gd name="connsiteX220" fmla="*/ 3324225 w 3375025"/>
                <a:gd name="connsiteY220" fmla="*/ 1679575 h 1863813"/>
                <a:gd name="connsiteX221" fmla="*/ 3330575 w 3375025"/>
                <a:gd name="connsiteY221" fmla="*/ 1692275 h 1863813"/>
                <a:gd name="connsiteX222" fmla="*/ 3321050 w 3375025"/>
                <a:gd name="connsiteY222" fmla="*/ 1746250 h 1863813"/>
                <a:gd name="connsiteX223" fmla="*/ 3302000 w 3375025"/>
                <a:gd name="connsiteY223" fmla="*/ 1784350 h 1863813"/>
                <a:gd name="connsiteX224" fmla="*/ 3276600 w 3375025"/>
                <a:gd name="connsiteY224" fmla="*/ 1816100 h 1863813"/>
                <a:gd name="connsiteX225" fmla="*/ 3254375 w 3375025"/>
                <a:gd name="connsiteY225" fmla="*/ 1860550 h 1863813"/>
                <a:gd name="connsiteX226" fmla="*/ 3276600 w 3375025"/>
                <a:gd name="connsiteY226" fmla="*/ 1831975 h 1863813"/>
                <a:gd name="connsiteX227" fmla="*/ 3286125 w 3375025"/>
                <a:gd name="connsiteY227" fmla="*/ 1822450 h 1863813"/>
                <a:gd name="connsiteX228" fmla="*/ 3317875 w 3375025"/>
                <a:gd name="connsiteY228" fmla="*/ 1803400 h 1863813"/>
                <a:gd name="connsiteX229" fmla="*/ 3336925 w 3375025"/>
                <a:gd name="connsiteY229" fmla="*/ 1793875 h 1863813"/>
                <a:gd name="connsiteX230" fmla="*/ 3346450 w 3375025"/>
                <a:gd name="connsiteY230" fmla="*/ 1784350 h 1863813"/>
                <a:gd name="connsiteX231" fmla="*/ 3355975 w 3375025"/>
                <a:gd name="connsiteY231" fmla="*/ 1781175 h 1863813"/>
                <a:gd name="connsiteX232" fmla="*/ 3375025 w 3375025"/>
                <a:gd name="connsiteY232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62175 w 3375025"/>
                <a:gd name="connsiteY147" fmla="*/ 1165225 h 1863813"/>
                <a:gd name="connsiteX148" fmla="*/ 2178050 w 3375025"/>
                <a:gd name="connsiteY148" fmla="*/ 1158875 h 1863813"/>
                <a:gd name="connsiteX149" fmla="*/ 2133600 w 3375025"/>
                <a:gd name="connsiteY149" fmla="*/ 1149350 h 1863813"/>
                <a:gd name="connsiteX150" fmla="*/ 2063750 w 3375025"/>
                <a:gd name="connsiteY150" fmla="*/ 1155700 h 1863813"/>
                <a:gd name="connsiteX151" fmla="*/ 2101850 w 3375025"/>
                <a:gd name="connsiteY151" fmla="*/ 1158875 h 1863813"/>
                <a:gd name="connsiteX152" fmla="*/ 2276475 w 3375025"/>
                <a:gd name="connsiteY152" fmla="*/ 1168400 h 1863813"/>
                <a:gd name="connsiteX153" fmla="*/ 2279650 w 3375025"/>
                <a:gd name="connsiteY153" fmla="*/ 1190625 h 1863813"/>
                <a:gd name="connsiteX154" fmla="*/ 2273300 w 3375025"/>
                <a:gd name="connsiteY154" fmla="*/ 1181100 h 1863813"/>
                <a:gd name="connsiteX155" fmla="*/ 2254250 w 3375025"/>
                <a:gd name="connsiteY155" fmla="*/ 1171575 h 1863813"/>
                <a:gd name="connsiteX156" fmla="*/ 2244725 w 3375025"/>
                <a:gd name="connsiteY156" fmla="*/ 1162050 h 1863813"/>
                <a:gd name="connsiteX157" fmla="*/ 2241550 w 3375025"/>
                <a:gd name="connsiteY157" fmla="*/ 1149350 h 1863813"/>
                <a:gd name="connsiteX158" fmla="*/ 2212975 w 3375025"/>
                <a:gd name="connsiteY158" fmla="*/ 1143000 h 1863813"/>
                <a:gd name="connsiteX159" fmla="*/ 2238375 w 3375025"/>
                <a:gd name="connsiteY159" fmla="*/ 1155700 h 1863813"/>
                <a:gd name="connsiteX160" fmla="*/ 2257425 w 3375025"/>
                <a:gd name="connsiteY160" fmla="*/ 1165225 h 1863813"/>
                <a:gd name="connsiteX161" fmla="*/ 2266950 w 3375025"/>
                <a:gd name="connsiteY161" fmla="*/ 1177925 h 1863813"/>
                <a:gd name="connsiteX162" fmla="*/ 2308225 w 3375025"/>
                <a:gd name="connsiteY162" fmla="*/ 1184275 h 1863813"/>
                <a:gd name="connsiteX163" fmla="*/ 2324100 w 3375025"/>
                <a:gd name="connsiteY163" fmla="*/ 1187450 h 1863813"/>
                <a:gd name="connsiteX164" fmla="*/ 2349500 w 3375025"/>
                <a:gd name="connsiteY164" fmla="*/ 1193800 h 1863813"/>
                <a:gd name="connsiteX165" fmla="*/ 2393950 w 3375025"/>
                <a:gd name="connsiteY165" fmla="*/ 1196975 h 1863813"/>
                <a:gd name="connsiteX166" fmla="*/ 2397125 w 3375025"/>
                <a:gd name="connsiteY166" fmla="*/ 1206500 h 1863813"/>
                <a:gd name="connsiteX167" fmla="*/ 2444750 w 3375025"/>
                <a:gd name="connsiteY167" fmla="*/ 1216025 h 1863813"/>
                <a:gd name="connsiteX168" fmla="*/ 2454275 w 3375025"/>
                <a:gd name="connsiteY168" fmla="*/ 1219200 h 1863813"/>
                <a:gd name="connsiteX169" fmla="*/ 2476500 w 3375025"/>
                <a:gd name="connsiteY169" fmla="*/ 1222375 h 1863813"/>
                <a:gd name="connsiteX170" fmla="*/ 2486025 w 3375025"/>
                <a:gd name="connsiteY170" fmla="*/ 1228725 h 1863813"/>
                <a:gd name="connsiteX171" fmla="*/ 2520950 w 3375025"/>
                <a:gd name="connsiteY171" fmla="*/ 1222375 h 1863813"/>
                <a:gd name="connsiteX172" fmla="*/ 2530475 w 3375025"/>
                <a:gd name="connsiteY172" fmla="*/ 1209675 h 1863813"/>
                <a:gd name="connsiteX173" fmla="*/ 2540000 w 3375025"/>
                <a:gd name="connsiteY173" fmla="*/ 1203325 h 1863813"/>
                <a:gd name="connsiteX174" fmla="*/ 2552700 w 3375025"/>
                <a:gd name="connsiteY174" fmla="*/ 1200150 h 1863813"/>
                <a:gd name="connsiteX175" fmla="*/ 2581275 w 3375025"/>
                <a:gd name="connsiteY175" fmla="*/ 1190625 h 1863813"/>
                <a:gd name="connsiteX176" fmla="*/ 2609850 w 3375025"/>
                <a:gd name="connsiteY176" fmla="*/ 1193800 h 1863813"/>
                <a:gd name="connsiteX177" fmla="*/ 2619375 w 3375025"/>
                <a:gd name="connsiteY177" fmla="*/ 1196975 h 1863813"/>
                <a:gd name="connsiteX178" fmla="*/ 2625725 w 3375025"/>
                <a:gd name="connsiteY178" fmla="*/ 1206500 h 1863813"/>
                <a:gd name="connsiteX179" fmla="*/ 2616200 w 3375025"/>
                <a:gd name="connsiteY179" fmla="*/ 1209675 h 1863813"/>
                <a:gd name="connsiteX180" fmla="*/ 2606675 w 3375025"/>
                <a:gd name="connsiteY180" fmla="*/ 1235075 h 1863813"/>
                <a:gd name="connsiteX181" fmla="*/ 2654300 w 3375025"/>
                <a:gd name="connsiteY181" fmla="*/ 1238250 h 1863813"/>
                <a:gd name="connsiteX182" fmla="*/ 2657475 w 3375025"/>
                <a:gd name="connsiteY182" fmla="*/ 1200150 h 1863813"/>
                <a:gd name="connsiteX183" fmla="*/ 2686050 w 3375025"/>
                <a:gd name="connsiteY183" fmla="*/ 1190625 h 1863813"/>
                <a:gd name="connsiteX184" fmla="*/ 2717800 w 3375025"/>
                <a:gd name="connsiteY184" fmla="*/ 1200150 h 1863813"/>
                <a:gd name="connsiteX185" fmla="*/ 2711450 w 3375025"/>
                <a:gd name="connsiteY185" fmla="*/ 1225550 h 1863813"/>
                <a:gd name="connsiteX186" fmla="*/ 2705100 w 3375025"/>
                <a:gd name="connsiteY186" fmla="*/ 1250950 h 1863813"/>
                <a:gd name="connsiteX187" fmla="*/ 2698750 w 3375025"/>
                <a:gd name="connsiteY187" fmla="*/ 1270000 h 1863813"/>
                <a:gd name="connsiteX188" fmla="*/ 2714625 w 3375025"/>
                <a:gd name="connsiteY188" fmla="*/ 1279525 h 1863813"/>
                <a:gd name="connsiteX189" fmla="*/ 2740025 w 3375025"/>
                <a:gd name="connsiteY189" fmla="*/ 1289050 h 1863813"/>
                <a:gd name="connsiteX190" fmla="*/ 2749550 w 3375025"/>
                <a:gd name="connsiteY190" fmla="*/ 1298575 h 1863813"/>
                <a:gd name="connsiteX191" fmla="*/ 2752725 w 3375025"/>
                <a:gd name="connsiteY191" fmla="*/ 1323975 h 1863813"/>
                <a:gd name="connsiteX192" fmla="*/ 2762250 w 3375025"/>
                <a:gd name="connsiteY192" fmla="*/ 1333500 h 1863813"/>
                <a:gd name="connsiteX193" fmla="*/ 2765425 w 3375025"/>
                <a:gd name="connsiteY193" fmla="*/ 1346200 h 1863813"/>
                <a:gd name="connsiteX194" fmla="*/ 2784475 w 3375025"/>
                <a:gd name="connsiteY194" fmla="*/ 1349375 h 1863813"/>
                <a:gd name="connsiteX195" fmla="*/ 2794000 w 3375025"/>
                <a:gd name="connsiteY195" fmla="*/ 1352550 h 1863813"/>
                <a:gd name="connsiteX196" fmla="*/ 2806700 w 3375025"/>
                <a:gd name="connsiteY196" fmla="*/ 1355725 h 1863813"/>
                <a:gd name="connsiteX197" fmla="*/ 2825750 w 3375025"/>
                <a:gd name="connsiteY197" fmla="*/ 1387475 h 1863813"/>
                <a:gd name="connsiteX198" fmla="*/ 2835275 w 3375025"/>
                <a:gd name="connsiteY198" fmla="*/ 1393825 h 1863813"/>
                <a:gd name="connsiteX199" fmla="*/ 2851150 w 3375025"/>
                <a:gd name="connsiteY199" fmla="*/ 1412875 h 1863813"/>
                <a:gd name="connsiteX200" fmla="*/ 2863850 w 3375025"/>
                <a:gd name="connsiteY200" fmla="*/ 1416050 h 1863813"/>
                <a:gd name="connsiteX201" fmla="*/ 2873375 w 3375025"/>
                <a:gd name="connsiteY201" fmla="*/ 1422400 h 1863813"/>
                <a:gd name="connsiteX202" fmla="*/ 2933700 w 3375025"/>
                <a:gd name="connsiteY202" fmla="*/ 1431925 h 1863813"/>
                <a:gd name="connsiteX203" fmla="*/ 2952750 w 3375025"/>
                <a:gd name="connsiteY203" fmla="*/ 1438275 h 1863813"/>
                <a:gd name="connsiteX204" fmla="*/ 2971800 w 3375025"/>
                <a:gd name="connsiteY204" fmla="*/ 1447800 h 1863813"/>
                <a:gd name="connsiteX205" fmla="*/ 2997200 w 3375025"/>
                <a:gd name="connsiteY205" fmla="*/ 1450975 h 1863813"/>
                <a:gd name="connsiteX206" fmla="*/ 3013075 w 3375025"/>
                <a:gd name="connsiteY206" fmla="*/ 1454150 h 1863813"/>
                <a:gd name="connsiteX207" fmla="*/ 3032125 w 3375025"/>
                <a:gd name="connsiteY207" fmla="*/ 1457325 h 1863813"/>
                <a:gd name="connsiteX208" fmla="*/ 3076575 w 3375025"/>
                <a:gd name="connsiteY208" fmla="*/ 1466850 h 1863813"/>
                <a:gd name="connsiteX209" fmla="*/ 3184525 w 3375025"/>
                <a:gd name="connsiteY209" fmla="*/ 1476375 h 1863813"/>
                <a:gd name="connsiteX210" fmla="*/ 3206750 w 3375025"/>
                <a:gd name="connsiteY210" fmla="*/ 1498600 h 1863813"/>
                <a:gd name="connsiteX211" fmla="*/ 3235325 w 3375025"/>
                <a:gd name="connsiteY211" fmla="*/ 1517650 h 1863813"/>
                <a:gd name="connsiteX212" fmla="*/ 3244850 w 3375025"/>
                <a:gd name="connsiteY212" fmla="*/ 1539875 h 1863813"/>
                <a:gd name="connsiteX213" fmla="*/ 3248025 w 3375025"/>
                <a:gd name="connsiteY213" fmla="*/ 1552575 h 1863813"/>
                <a:gd name="connsiteX214" fmla="*/ 3254375 w 3375025"/>
                <a:gd name="connsiteY214" fmla="*/ 1562100 h 1863813"/>
                <a:gd name="connsiteX215" fmla="*/ 3270250 w 3375025"/>
                <a:gd name="connsiteY215" fmla="*/ 1590675 h 1863813"/>
                <a:gd name="connsiteX216" fmla="*/ 3292475 w 3375025"/>
                <a:gd name="connsiteY216" fmla="*/ 1603375 h 1863813"/>
                <a:gd name="connsiteX217" fmla="*/ 3302000 w 3375025"/>
                <a:gd name="connsiteY217" fmla="*/ 1625600 h 1863813"/>
                <a:gd name="connsiteX218" fmla="*/ 3314700 w 3375025"/>
                <a:gd name="connsiteY218" fmla="*/ 1644650 h 1863813"/>
                <a:gd name="connsiteX219" fmla="*/ 3324225 w 3375025"/>
                <a:gd name="connsiteY219" fmla="*/ 1679575 h 1863813"/>
                <a:gd name="connsiteX220" fmla="*/ 3330575 w 3375025"/>
                <a:gd name="connsiteY220" fmla="*/ 1692275 h 1863813"/>
                <a:gd name="connsiteX221" fmla="*/ 3321050 w 3375025"/>
                <a:gd name="connsiteY221" fmla="*/ 1746250 h 1863813"/>
                <a:gd name="connsiteX222" fmla="*/ 3302000 w 3375025"/>
                <a:gd name="connsiteY222" fmla="*/ 1784350 h 1863813"/>
                <a:gd name="connsiteX223" fmla="*/ 3276600 w 3375025"/>
                <a:gd name="connsiteY223" fmla="*/ 1816100 h 1863813"/>
                <a:gd name="connsiteX224" fmla="*/ 3254375 w 3375025"/>
                <a:gd name="connsiteY224" fmla="*/ 1860550 h 1863813"/>
                <a:gd name="connsiteX225" fmla="*/ 3276600 w 3375025"/>
                <a:gd name="connsiteY225" fmla="*/ 1831975 h 1863813"/>
                <a:gd name="connsiteX226" fmla="*/ 3286125 w 3375025"/>
                <a:gd name="connsiteY226" fmla="*/ 1822450 h 1863813"/>
                <a:gd name="connsiteX227" fmla="*/ 3317875 w 3375025"/>
                <a:gd name="connsiteY227" fmla="*/ 1803400 h 1863813"/>
                <a:gd name="connsiteX228" fmla="*/ 3336925 w 3375025"/>
                <a:gd name="connsiteY228" fmla="*/ 1793875 h 1863813"/>
                <a:gd name="connsiteX229" fmla="*/ 3346450 w 3375025"/>
                <a:gd name="connsiteY229" fmla="*/ 1784350 h 1863813"/>
                <a:gd name="connsiteX230" fmla="*/ 3355975 w 3375025"/>
                <a:gd name="connsiteY230" fmla="*/ 1781175 h 1863813"/>
                <a:gd name="connsiteX231" fmla="*/ 3375025 w 3375025"/>
                <a:gd name="connsiteY231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62175 w 3375025"/>
                <a:gd name="connsiteY147" fmla="*/ 1165225 h 1863813"/>
                <a:gd name="connsiteX148" fmla="*/ 2178050 w 3375025"/>
                <a:gd name="connsiteY148" fmla="*/ 1158875 h 1863813"/>
                <a:gd name="connsiteX149" fmla="*/ 2133600 w 3375025"/>
                <a:gd name="connsiteY149" fmla="*/ 1149350 h 1863813"/>
                <a:gd name="connsiteX150" fmla="*/ 2063750 w 3375025"/>
                <a:gd name="connsiteY150" fmla="*/ 1155700 h 1863813"/>
                <a:gd name="connsiteX151" fmla="*/ 2276475 w 3375025"/>
                <a:gd name="connsiteY151" fmla="*/ 1168400 h 1863813"/>
                <a:gd name="connsiteX152" fmla="*/ 2279650 w 3375025"/>
                <a:gd name="connsiteY152" fmla="*/ 1190625 h 1863813"/>
                <a:gd name="connsiteX153" fmla="*/ 2273300 w 3375025"/>
                <a:gd name="connsiteY153" fmla="*/ 1181100 h 1863813"/>
                <a:gd name="connsiteX154" fmla="*/ 2254250 w 3375025"/>
                <a:gd name="connsiteY154" fmla="*/ 1171575 h 1863813"/>
                <a:gd name="connsiteX155" fmla="*/ 2244725 w 3375025"/>
                <a:gd name="connsiteY155" fmla="*/ 1162050 h 1863813"/>
                <a:gd name="connsiteX156" fmla="*/ 2241550 w 3375025"/>
                <a:gd name="connsiteY156" fmla="*/ 1149350 h 1863813"/>
                <a:gd name="connsiteX157" fmla="*/ 2212975 w 3375025"/>
                <a:gd name="connsiteY157" fmla="*/ 1143000 h 1863813"/>
                <a:gd name="connsiteX158" fmla="*/ 2238375 w 3375025"/>
                <a:gd name="connsiteY158" fmla="*/ 1155700 h 1863813"/>
                <a:gd name="connsiteX159" fmla="*/ 2257425 w 3375025"/>
                <a:gd name="connsiteY159" fmla="*/ 1165225 h 1863813"/>
                <a:gd name="connsiteX160" fmla="*/ 2266950 w 3375025"/>
                <a:gd name="connsiteY160" fmla="*/ 1177925 h 1863813"/>
                <a:gd name="connsiteX161" fmla="*/ 2308225 w 3375025"/>
                <a:gd name="connsiteY161" fmla="*/ 1184275 h 1863813"/>
                <a:gd name="connsiteX162" fmla="*/ 2324100 w 3375025"/>
                <a:gd name="connsiteY162" fmla="*/ 1187450 h 1863813"/>
                <a:gd name="connsiteX163" fmla="*/ 2349500 w 3375025"/>
                <a:gd name="connsiteY163" fmla="*/ 1193800 h 1863813"/>
                <a:gd name="connsiteX164" fmla="*/ 2393950 w 3375025"/>
                <a:gd name="connsiteY164" fmla="*/ 1196975 h 1863813"/>
                <a:gd name="connsiteX165" fmla="*/ 2397125 w 3375025"/>
                <a:gd name="connsiteY165" fmla="*/ 1206500 h 1863813"/>
                <a:gd name="connsiteX166" fmla="*/ 2444750 w 3375025"/>
                <a:gd name="connsiteY166" fmla="*/ 1216025 h 1863813"/>
                <a:gd name="connsiteX167" fmla="*/ 2454275 w 3375025"/>
                <a:gd name="connsiteY167" fmla="*/ 1219200 h 1863813"/>
                <a:gd name="connsiteX168" fmla="*/ 2476500 w 3375025"/>
                <a:gd name="connsiteY168" fmla="*/ 1222375 h 1863813"/>
                <a:gd name="connsiteX169" fmla="*/ 2486025 w 3375025"/>
                <a:gd name="connsiteY169" fmla="*/ 1228725 h 1863813"/>
                <a:gd name="connsiteX170" fmla="*/ 2520950 w 3375025"/>
                <a:gd name="connsiteY170" fmla="*/ 1222375 h 1863813"/>
                <a:gd name="connsiteX171" fmla="*/ 2530475 w 3375025"/>
                <a:gd name="connsiteY171" fmla="*/ 1209675 h 1863813"/>
                <a:gd name="connsiteX172" fmla="*/ 2540000 w 3375025"/>
                <a:gd name="connsiteY172" fmla="*/ 1203325 h 1863813"/>
                <a:gd name="connsiteX173" fmla="*/ 2552700 w 3375025"/>
                <a:gd name="connsiteY173" fmla="*/ 1200150 h 1863813"/>
                <a:gd name="connsiteX174" fmla="*/ 2581275 w 3375025"/>
                <a:gd name="connsiteY174" fmla="*/ 1190625 h 1863813"/>
                <a:gd name="connsiteX175" fmla="*/ 2609850 w 3375025"/>
                <a:gd name="connsiteY175" fmla="*/ 1193800 h 1863813"/>
                <a:gd name="connsiteX176" fmla="*/ 2619375 w 3375025"/>
                <a:gd name="connsiteY176" fmla="*/ 1196975 h 1863813"/>
                <a:gd name="connsiteX177" fmla="*/ 2625725 w 3375025"/>
                <a:gd name="connsiteY177" fmla="*/ 1206500 h 1863813"/>
                <a:gd name="connsiteX178" fmla="*/ 2616200 w 3375025"/>
                <a:gd name="connsiteY178" fmla="*/ 1209675 h 1863813"/>
                <a:gd name="connsiteX179" fmla="*/ 2606675 w 3375025"/>
                <a:gd name="connsiteY179" fmla="*/ 1235075 h 1863813"/>
                <a:gd name="connsiteX180" fmla="*/ 2654300 w 3375025"/>
                <a:gd name="connsiteY180" fmla="*/ 1238250 h 1863813"/>
                <a:gd name="connsiteX181" fmla="*/ 2657475 w 3375025"/>
                <a:gd name="connsiteY181" fmla="*/ 1200150 h 1863813"/>
                <a:gd name="connsiteX182" fmla="*/ 2686050 w 3375025"/>
                <a:gd name="connsiteY182" fmla="*/ 1190625 h 1863813"/>
                <a:gd name="connsiteX183" fmla="*/ 2717800 w 3375025"/>
                <a:gd name="connsiteY183" fmla="*/ 1200150 h 1863813"/>
                <a:gd name="connsiteX184" fmla="*/ 2711450 w 3375025"/>
                <a:gd name="connsiteY184" fmla="*/ 1225550 h 1863813"/>
                <a:gd name="connsiteX185" fmla="*/ 2705100 w 3375025"/>
                <a:gd name="connsiteY185" fmla="*/ 1250950 h 1863813"/>
                <a:gd name="connsiteX186" fmla="*/ 2698750 w 3375025"/>
                <a:gd name="connsiteY186" fmla="*/ 1270000 h 1863813"/>
                <a:gd name="connsiteX187" fmla="*/ 2714625 w 3375025"/>
                <a:gd name="connsiteY187" fmla="*/ 1279525 h 1863813"/>
                <a:gd name="connsiteX188" fmla="*/ 2740025 w 3375025"/>
                <a:gd name="connsiteY188" fmla="*/ 1289050 h 1863813"/>
                <a:gd name="connsiteX189" fmla="*/ 2749550 w 3375025"/>
                <a:gd name="connsiteY189" fmla="*/ 1298575 h 1863813"/>
                <a:gd name="connsiteX190" fmla="*/ 2752725 w 3375025"/>
                <a:gd name="connsiteY190" fmla="*/ 1323975 h 1863813"/>
                <a:gd name="connsiteX191" fmla="*/ 2762250 w 3375025"/>
                <a:gd name="connsiteY191" fmla="*/ 1333500 h 1863813"/>
                <a:gd name="connsiteX192" fmla="*/ 2765425 w 3375025"/>
                <a:gd name="connsiteY192" fmla="*/ 1346200 h 1863813"/>
                <a:gd name="connsiteX193" fmla="*/ 2784475 w 3375025"/>
                <a:gd name="connsiteY193" fmla="*/ 1349375 h 1863813"/>
                <a:gd name="connsiteX194" fmla="*/ 2794000 w 3375025"/>
                <a:gd name="connsiteY194" fmla="*/ 1352550 h 1863813"/>
                <a:gd name="connsiteX195" fmla="*/ 2806700 w 3375025"/>
                <a:gd name="connsiteY195" fmla="*/ 1355725 h 1863813"/>
                <a:gd name="connsiteX196" fmla="*/ 2825750 w 3375025"/>
                <a:gd name="connsiteY196" fmla="*/ 1387475 h 1863813"/>
                <a:gd name="connsiteX197" fmla="*/ 2835275 w 3375025"/>
                <a:gd name="connsiteY197" fmla="*/ 1393825 h 1863813"/>
                <a:gd name="connsiteX198" fmla="*/ 2851150 w 3375025"/>
                <a:gd name="connsiteY198" fmla="*/ 1412875 h 1863813"/>
                <a:gd name="connsiteX199" fmla="*/ 2863850 w 3375025"/>
                <a:gd name="connsiteY199" fmla="*/ 1416050 h 1863813"/>
                <a:gd name="connsiteX200" fmla="*/ 2873375 w 3375025"/>
                <a:gd name="connsiteY200" fmla="*/ 1422400 h 1863813"/>
                <a:gd name="connsiteX201" fmla="*/ 2933700 w 3375025"/>
                <a:gd name="connsiteY201" fmla="*/ 1431925 h 1863813"/>
                <a:gd name="connsiteX202" fmla="*/ 2952750 w 3375025"/>
                <a:gd name="connsiteY202" fmla="*/ 1438275 h 1863813"/>
                <a:gd name="connsiteX203" fmla="*/ 2971800 w 3375025"/>
                <a:gd name="connsiteY203" fmla="*/ 1447800 h 1863813"/>
                <a:gd name="connsiteX204" fmla="*/ 2997200 w 3375025"/>
                <a:gd name="connsiteY204" fmla="*/ 1450975 h 1863813"/>
                <a:gd name="connsiteX205" fmla="*/ 3013075 w 3375025"/>
                <a:gd name="connsiteY205" fmla="*/ 1454150 h 1863813"/>
                <a:gd name="connsiteX206" fmla="*/ 3032125 w 3375025"/>
                <a:gd name="connsiteY206" fmla="*/ 1457325 h 1863813"/>
                <a:gd name="connsiteX207" fmla="*/ 3076575 w 3375025"/>
                <a:gd name="connsiteY207" fmla="*/ 1466850 h 1863813"/>
                <a:gd name="connsiteX208" fmla="*/ 3184525 w 3375025"/>
                <a:gd name="connsiteY208" fmla="*/ 1476375 h 1863813"/>
                <a:gd name="connsiteX209" fmla="*/ 3206750 w 3375025"/>
                <a:gd name="connsiteY209" fmla="*/ 1498600 h 1863813"/>
                <a:gd name="connsiteX210" fmla="*/ 3235325 w 3375025"/>
                <a:gd name="connsiteY210" fmla="*/ 1517650 h 1863813"/>
                <a:gd name="connsiteX211" fmla="*/ 3244850 w 3375025"/>
                <a:gd name="connsiteY211" fmla="*/ 1539875 h 1863813"/>
                <a:gd name="connsiteX212" fmla="*/ 3248025 w 3375025"/>
                <a:gd name="connsiteY212" fmla="*/ 1552575 h 1863813"/>
                <a:gd name="connsiteX213" fmla="*/ 3254375 w 3375025"/>
                <a:gd name="connsiteY213" fmla="*/ 1562100 h 1863813"/>
                <a:gd name="connsiteX214" fmla="*/ 3270250 w 3375025"/>
                <a:gd name="connsiteY214" fmla="*/ 1590675 h 1863813"/>
                <a:gd name="connsiteX215" fmla="*/ 3292475 w 3375025"/>
                <a:gd name="connsiteY215" fmla="*/ 1603375 h 1863813"/>
                <a:gd name="connsiteX216" fmla="*/ 3302000 w 3375025"/>
                <a:gd name="connsiteY216" fmla="*/ 1625600 h 1863813"/>
                <a:gd name="connsiteX217" fmla="*/ 3314700 w 3375025"/>
                <a:gd name="connsiteY217" fmla="*/ 1644650 h 1863813"/>
                <a:gd name="connsiteX218" fmla="*/ 3324225 w 3375025"/>
                <a:gd name="connsiteY218" fmla="*/ 1679575 h 1863813"/>
                <a:gd name="connsiteX219" fmla="*/ 3330575 w 3375025"/>
                <a:gd name="connsiteY219" fmla="*/ 1692275 h 1863813"/>
                <a:gd name="connsiteX220" fmla="*/ 3321050 w 3375025"/>
                <a:gd name="connsiteY220" fmla="*/ 1746250 h 1863813"/>
                <a:gd name="connsiteX221" fmla="*/ 3302000 w 3375025"/>
                <a:gd name="connsiteY221" fmla="*/ 1784350 h 1863813"/>
                <a:gd name="connsiteX222" fmla="*/ 3276600 w 3375025"/>
                <a:gd name="connsiteY222" fmla="*/ 1816100 h 1863813"/>
                <a:gd name="connsiteX223" fmla="*/ 3254375 w 3375025"/>
                <a:gd name="connsiteY223" fmla="*/ 1860550 h 1863813"/>
                <a:gd name="connsiteX224" fmla="*/ 3276600 w 3375025"/>
                <a:gd name="connsiteY224" fmla="*/ 1831975 h 1863813"/>
                <a:gd name="connsiteX225" fmla="*/ 3286125 w 3375025"/>
                <a:gd name="connsiteY225" fmla="*/ 1822450 h 1863813"/>
                <a:gd name="connsiteX226" fmla="*/ 3317875 w 3375025"/>
                <a:gd name="connsiteY226" fmla="*/ 1803400 h 1863813"/>
                <a:gd name="connsiteX227" fmla="*/ 3336925 w 3375025"/>
                <a:gd name="connsiteY227" fmla="*/ 1793875 h 1863813"/>
                <a:gd name="connsiteX228" fmla="*/ 3346450 w 3375025"/>
                <a:gd name="connsiteY228" fmla="*/ 1784350 h 1863813"/>
                <a:gd name="connsiteX229" fmla="*/ 3355975 w 3375025"/>
                <a:gd name="connsiteY229" fmla="*/ 1781175 h 1863813"/>
                <a:gd name="connsiteX230" fmla="*/ 3375025 w 3375025"/>
                <a:gd name="connsiteY230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20900 w 3375025"/>
                <a:gd name="connsiteY146" fmla="*/ 1184275 h 1863813"/>
                <a:gd name="connsiteX147" fmla="*/ 2162175 w 3375025"/>
                <a:gd name="connsiteY147" fmla="*/ 1165225 h 1863813"/>
                <a:gd name="connsiteX148" fmla="*/ 2178050 w 3375025"/>
                <a:gd name="connsiteY148" fmla="*/ 1158875 h 1863813"/>
                <a:gd name="connsiteX149" fmla="*/ 2133600 w 3375025"/>
                <a:gd name="connsiteY149" fmla="*/ 1149350 h 1863813"/>
                <a:gd name="connsiteX150" fmla="*/ 2276475 w 3375025"/>
                <a:gd name="connsiteY150" fmla="*/ 1168400 h 1863813"/>
                <a:gd name="connsiteX151" fmla="*/ 2279650 w 3375025"/>
                <a:gd name="connsiteY151" fmla="*/ 1190625 h 1863813"/>
                <a:gd name="connsiteX152" fmla="*/ 2273300 w 3375025"/>
                <a:gd name="connsiteY152" fmla="*/ 1181100 h 1863813"/>
                <a:gd name="connsiteX153" fmla="*/ 2254250 w 3375025"/>
                <a:gd name="connsiteY153" fmla="*/ 1171575 h 1863813"/>
                <a:gd name="connsiteX154" fmla="*/ 2244725 w 3375025"/>
                <a:gd name="connsiteY154" fmla="*/ 1162050 h 1863813"/>
                <a:gd name="connsiteX155" fmla="*/ 2241550 w 3375025"/>
                <a:gd name="connsiteY155" fmla="*/ 1149350 h 1863813"/>
                <a:gd name="connsiteX156" fmla="*/ 2212975 w 3375025"/>
                <a:gd name="connsiteY156" fmla="*/ 1143000 h 1863813"/>
                <a:gd name="connsiteX157" fmla="*/ 2238375 w 3375025"/>
                <a:gd name="connsiteY157" fmla="*/ 1155700 h 1863813"/>
                <a:gd name="connsiteX158" fmla="*/ 2257425 w 3375025"/>
                <a:gd name="connsiteY158" fmla="*/ 1165225 h 1863813"/>
                <a:gd name="connsiteX159" fmla="*/ 2266950 w 3375025"/>
                <a:gd name="connsiteY159" fmla="*/ 1177925 h 1863813"/>
                <a:gd name="connsiteX160" fmla="*/ 2308225 w 3375025"/>
                <a:gd name="connsiteY160" fmla="*/ 1184275 h 1863813"/>
                <a:gd name="connsiteX161" fmla="*/ 2324100 w 3375025"/>
                <a:gd name="connsiteY161" fmla="*/ 1187450 h 1863813"/>
                <a:gd name="connsiteX162" fmla="*/ 2349500 w 3375025"/>
                <a:gd name="connsiteY162" fmla="*/ 1193800 h 1863813"/>
                <a:gd name="connsiteX163" fmla="*/ 2393950 w 3375025"/>
                <a:gd name="connsiteY163" fmla="*/ 1196975 h 1863813"/>
                <a:gd name="connsiteX164" fmla="*/ 2397125 w 3375025"/>
                <a:gd name="connsiteY164" fmla="*/ 1206500 h 1863813"/>
                <a:gd name="connsiteX165" fmla="*/ 2444750 w 3375025"/>
                <a:gd name="connsiteY165" fmla="*/ 1216025 h 1863813"/>
                <a:gd name="connsiteX166" fmla="*/ 2454275 w 3375025"/>
                <a:gd name="connsiteY166" fmla="*/ 1219200 h 1863813"/>
                <a:gd name="connsiteX167" fmla="*/ 2476500 w 3375025"/>
                <a:gd name="connsiteY167" fmla="*/ 1222375 h 1863813"/>
                <a:gd name="connsiteX168" fmla="*/ 2486025 w 3375025"/>
                <a:gd name="connsiteY168" fmla="*/ 1228725 h 1863813"/>
                <a:gd name="connsiteX169" fmla="*/ 2520950 w 3375025"/>
                <a:gd name="connsiteY169" fmla="*/ 1222375 h 1863813"/>
                <a:gd name="connsiteX170" fmla="*/ 2530475 w 3375025"/>
                <a:gd name="connsiteY170" fmla="*/ 1209675 h 1863813"/>
                <a:gd name="connsiteX171" fmla="*/ 2540000 w 3375025"/>
                <a:gd name="connsiteY171" fmla="*/ 1203325 h 1863813"/>
                <a:gd name="connsiteX172" fmla="*/ 2552700 w 3375025"/>
                <a:gd name="connsiteY172" fmla="*/ 1200150 h 1863813"/>
                <a:gd name="connsiteX173" fmla="*/ 2581275 w 3375025"/>
                <a:gd name="connsiteY173" fmla="*/ 1190625 h 1863813"/>
                <a:gd name="connsiteX174" fmla="*/ 2609850 w 3375025"/>
                <a:gd name="connsiteY174" fmla="*/ 1193800 h 1863813"/>
                <a:gd name="connsiteX175" fmla="*/ 2619375 w 3375025"/>
                <a:gd name="connsiteY175" fmla="*/ 1196975 h 1863813"/>
                <a:gd name="connsiteX176" fmla="*/ 2625725 w 3375025"/>
                <a:gd name="connsiteY176" fmla="*/ 1206500 h 1863813"/>
                <a:gd name="connsiteX177" fmla="*/ 2616200 w 3375025"/>
                <a:gd name="connsiteY177" fmla="*/ 1209675 h 1863813"/>
                <a:gd name="connsiteX178" fmla="*/ 2606675 w 3375025"/>
                <a:gd name="connsiteY178" fmla="*/ 1235075 h 1863813"/>
                <a:gd name="connsiteX179" fmla="*/ 2654300 w 3375025"/>
                <a:gd name="connsiteY179" fmla="*/ 1238250 h 1863813"/>
                <a:gd name="connsiteX180" fmla="*/ 2657475 w 3375025"/>
                <a:gd name="connsiteY180" fmla="*/ 1200150 h 1863813"/>
                <a:gd name="connsiteX181" fmla="*/ 2686050 w 3375025"/>
                <a:gd name="connsiteY181" fmla="*/ 1190625 h 1863813"/>
                <a:gd name="connsiteX182" fmla="*/ 2717800 w 3375025"/>
                <a:gd name="connsiteY182" fmla="*/ 1200150 h 1863813"/>
                <a:gd name="connsiteX183" fmla="*/ 2711450 w 3375025"/>
                <a:gd name="connsiteY183" fmla="*/ 1225550 h 1863813"/>
                <a:gd name="connsiteX184" fmla="*/ 2705100 w 3375025"/>
                <a:gd name="connsiteY184" fmla="*/ 1250950 h 1863813"/>
                <a:gd name="connsiteX185" fmla="*/ 2698750 w 3375025"/>
                <a:gd name="connsiteY185" fmla="*/ 1270000 h 1863813"/>
                <a:gd name="connsiteX186" fmla="*/ 2714625 w 3375025"/>
                <a:gd name="connsiteY186" fmla="*/ 1279525 h 1863813"/>
                <a:gd name="connsiteX187" fmla="*/ 2740025 w 3375025"/>
                <a:gd name="connsiteY187" fmla="*/ 1289050 h 1863813"/>
                <a:gd name="connsiteX188" fmla="*/ 2749550 w 3375025"/>
                <a:gd name="connsiteY188" fmla="*/ 1298575 h 1863813"/>
                <a:gd name="connsiteX189" fmla="*/ 2752725 w 3375025"/>
                <a:gd name="connsiteY189" fmla="*/ 1323975 h 1863813"/>
                <a:gd name="connsiteX190" fmla="*/ 2762250 w 3375025"/>
                <a:gd name="connsiteY190" fmla="*/ 1333500 h 1863813"/>
                <a:gd name="connsiteX191" fmla="*/ 2765425 w 3375025"/>
                <a:gd name="connsiteY191" fmla="*/ 1346200 h 1863813"/>
                <a:gd name="connsiteX192" fmla="*/ 2784475 w 3375025"/>
                <a:gd name="connsiteY192" fmla="*/ 1349375 h 1863813"/>
                <a:gd name="connsiteX193" fmla="*/ 2794000 w 3375025"/>
                <a:gd name="connsiteY193" fmla="*/ 1352550 h 1863813"/>
                <a:gd name="connsiteX194" fmla="*/ 2806700 w 3375025"/>
                <a:gd name="connsiteY194" fmla="*/ 1355725 h 1863813"/>
                <a:gd name="connsiteX195" fmla="*/ 2825750 w 3375025"/>
                <a:gd name="connsiteY195" fmla="*/ 1387475 h 1863813"/>
                <a:gd name="connsiteX196" fmla="*/ 2835275 w 3375025"/>
                <a:gd name="connsiteY196" fmla="*/ 1393825 h 1863813"/>
                <a:gd name="connsiteX197" fmla="*/ 2851150 w 3375025"/>
                <a:gd name="connsiteY197" fmla="*/ 1412875 h 1863813"/>
                <a:gd name="connsiteX198" fmla="*/ 2863850 w 3375025"/>
                <a:gd name="connsiteY198" fmla="*/ 1416050 h 1863813"/>
                <a:gd name="connsiteX199" fmla="*/ 2873375 w 3375025"/>
                <a:gd name="connsiteY199" fmla="*/ 1422400 h 1863813"/>
                <a:gd name="connsiteX200" fmla="*/ 2933700 w 3375025"/>
                <a:gd name="connsiteY200" fmla="*/ 1431925 h 1863813"/>
                <a:gd name="connsiteX201" fmla="*/ 2952750 w 3375025"/>
                <a:gd name="connsiteY201" fmla="*/ 1438275 h 1863813"/>
                <a:gd name="connsiteX202" fmla="*/ 2971800 w 3375025"/>
                <a:gd name="connsiteY202" fmla="*/ 1447800 h 1863813"/>
                <a:gd name="connsiteX203" fmla="*/ 2997200 w 3375025"/>
                <a:gd name="connsiteY203" fmla="*/ 1450975 h 1863813"/>
                <a:gd name="connsiteX204" fmla="*/ 3013075 w 3375025"/>
                <a:gd name="connsiteY204" fmla="*/ 1454150 h 1863813"/>
                <a:gd name="connsiteX205" fmla="*/ 3032125 w 3375025"/>
                <a:gd name="connsiteY205" fmla="*/ 1457325 h 1863813"/>
                <a:gd name="connsiteX206" fmla="*/ 3076575 w 3375025"/>
                <a:gd name="connsiteY206" fmla="*/ 1466850 h 1863813"/>
                <a:gd name="connsiteX207" fmla="*/ 3184525 w 3375025"/>
                <a:gd name="connsiteY207" fmla="*/ 1476375 h 1863813"/>
                <a:gd name="connsiteX208" fmla="*/ 3206750 w 3375025"/>
                <a:gd name="connsiteY208" fmla="*/ 1498600 h 1863813"/>
                <a:gd name="connsiteX209" fmla="*/ 3235325 w 3375025"/>
                <a:gd name="connsiteY209" fmla="*/ 1517650 h 1863813"/>
                <a:gd name="connsiteX210" fmla="*/ 3244850 w 3375025"/>
                <a:gd name="connsiteY210" fmla="*/ 1539875 h 1863813"/>
                <a:gd name="connsiteX211" fmla="*/ 3248025 w 3375025"/>
                <a:gd name="connsiteY211" fmla="*/ 1552575 h 1863813"/>
                <a:gd name="connsiteX212" fmla="*/ 3254375 w 3375025"/>
                <a:gd name="connsiteY212" fmla="*/ 1562100 h 1863813"/>
                <a:gd name="connsiteX213" fmla="*/ 3270250 w 3375025"/>
                <a:gd name="connsiteY213" fmla="*/ 1590675 h 1863813"/>
                <a:gd name="connsiteX214" fmla="*/ 3292475 w 3375025"/>
                <a:gd name="connsiteY214" fmla="*/ 1603375 h 1863813"/>
                <a:gd name="connsiteX215" fmla="*/ 3302000 w 3375025"/>
                <a:gd name="connsiteY215" fmla="*/ 1625600 h 1863813"/>
                <a:gd name="connsiteX216" fmla="*/ 3314700 w 3375025"/>
                <a:gd name="connsiteY216" fmla="*/ 1644650 h 1863813"/>
                <a:gd name="connsiteX217" fmla="*/ 3324225 w 3375025"/>
                <a:gd name="connsiteY217" fmla="*/ 1679575 h 1863813"/>
                <a:gd name="connsiteX218" fmla="*/ 3330575 w 3375025"/>
                <a:gd name="connsiteY218" fmla="*/ 1692275 h 1863813"/>
                <a:gd name="connsiteX219" fmla="*/ 3321050 w 3375025"/>
                <a:gd name="connsiteY219" fmla="*/ 1746250 h 1863813"/>
                <a:gd name="connsiteX220" fmla="*/ 3302000 w 3375025"/>
                <a:gd name="connsiteY220" fmla="*/ 1784350 h 1863813"/>
                <a:gd name="connsiteX221" fmla="*/ 3276600 w 3375025"/>
                <a:gd name="connsiteY221" fmla="*/ 1816100 h 1863813"/>
                <a:gd name="connsiteX222" fmla="*/ 3254375 w 3375025"/>
                <a:gd name="connsiteY222" fmla="*/ 1860550 h 1863813"/>
                <a:gd name="connsiteX223" fmla="*/ 3276600 w 3375025"/>
                <a:gd name="connsiteY223" fmla="*/ 1831975 h 1863813"/>
                <a:gd name="connsiteX224" fmla="*/ 3286125 w 3375025"/>
                <a:gd name="connsiteY224" fmla="*/ 1822450 h 1863813"/>
                <a:gd name="connsiteX225" fmla="*/ 3317875 w 3375025"/>
                <a:gd name="connsiteY225" fmla="*/ 1803400 h 1863813"/>
                <a:gd name="connsiteX226" fmla="*/ 3336925 w 3375025"/>
                <a:gd name="connsiteY226" fmla="*/ 1793875 h 1863813"/>
                <a:gd name="connsiteX227" fmla="*/ 3346450 w 3375025"/>
                <a:gd name="connsiteY227" fmla="*/ 1784350 h 1863813"/>
                <a:gd name="connsiteX228" fmla="*/ 3355975 w 3375025"/>
                <a:gd name="connsiteY228" fmla="*/ 1781175 h 1863813"/>
                <a:gd name="connsiteX229" fmla="*/ 3375025 w 3375025"/>
                <a:gd name="connsiteY229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62175 w 3375025"/>
                <a:gd name="connsiteY146" fmla="*/ 1165225 h 1863813"/>
                <a:gd name="connsiteX147" fmla="*/ 2178050 w 3375025"/>
                <a:gd name="connsiteY147" fmla="*/ 1158875 h 1863813"/>
                <a:gd name="connsiteX148" fmla="*/ 2133600 w 3375025"/>
                <a:gd name="connsiteY148" fmla="*/ 1149350 h 1863813"/>
                <a:gd name="connsiteX149" fmla="*/ 2276475 w 3375025"/>
                <a:gd name="connsiteY149" fmla="*/ 1168400 h 1863813"/>
                <a:gd name="connsiteX150" fmla="*/ 2279650 w 3375025"/>
                <a:gd name="connsiteY150" fmla="*/ 1190625 h 1863813"/>
                <a:gd name="connsiteX151" fmla="*/ 2273300 w 3375025"/>
                <a:gd name="connsiteY151" fmla="*/ 1181100 h 1863813"/>
                <a:gd name="connsiteX152" fmla="*/ 2254250 w 3375025"/>
                <a:gd name="connsiteY152" fmla="*/ 1171575 h 1863813"/>
                <a:gd name="connsiteX153" fmla="*/ 2244725 w 3375025"/>
                <a:gd name="connsiteY153" fmla="*/ 1162050 h 1863813"/>
                <a:gd name="connsiteX154" fmla="*/ 2241550 w 3375025"/>
                <a:gd name="connsiteY154" fmla="*/ 1149350 h 1863813"/>
                <a:gd name="connsiteX155" fmla="*/ 2212975 w 3375025"/>
                <a:gd name="connsiteY155" fmla="*/ 1143000 h 1863813"/>
                <a:gd name="connsiteX156" fmla="*/ 2238375 w 3375025"/>
                <a:gd name="connsiteY156" fmla="*/ 1155700 h 1863813"/>
                <a:gd name="connsiteX157" fmla="*/ 2257425 w 3375025"/>
                <a:gd name="connsiteY157" fmla="*/ 1165225 h 1863813"/>
                <a:gd name="connsiteX158" fmla="*/ 2266950 w 3375025"/>
                <a:gd name="connsiteY158" fmla="*/ 1177925 h 1863813"/>
                <a:gd name="connsiteX159" fmla="*/ 2308225 w 3375025"/>
                <a:gd name="connsiteY159" fmla="*/ 1184275 h 1863813"/>
                <a:gd name="connsiteX160" fmla="*/ 2324100 w 3375025"/>
                <a:gd name="connsiteY160" fmla="*/ 1187450 h 1863813"/>
                <a:gd name="connsiteX161" fmla="*/ 2349500 w 3375025"/>
                <a:gd name="connsiteY161" fmla="*/ 1193800 h 1863813"/>
                <a:gd name="connsiteX162" fmla="*/ 2393950 w 3375025"/>
                <a:gd name="connsiteY162" fmla="*/ 1196975 h 1863813"/>
                <a:gd name="connsiteX163" fmla="*/ 2397125 w 3375025"/>
                <a:gd name="connsiteY163" fmla="*/ 1206500 h 1863813"/>
                <a:gd name="connsiteX164" fmla="*/ 2444750 w 3375025"/>
                <a:gd name="connsiteY164" fmla="*/ 1216025 h 1863813"/>
                <a:gd name="connsiteX165" fmla="*/ 2454275 w 3375025"/>
                <a:gd name="connsiteY165" fmla="*/ 1219200 h 1863813"/>
                <a:gd name="connsiteX166" fmla="*/ 2476500 w 3375025"/>
                <a:gd name="connsiteY166" fmla="*/ 1222375 h 1863813"/>
                <a:gd name="connsiteX167" fmla="*/ 2486025 w 3375025"/>
                <a:gd name="connsiteY167" fmla="*/ 1228725 h 1863813"/>
                <a:gd name="connsiteX168" fmla="*/ 2520950 w 3375025"/>
                <a:gd name="connsiteY168" fmla="*/ 1222375 h 1863813"/>
                <a:gd name="connsiteX169" fmla="*/ 2530475 w 3375025"/>
                <a:gd name="connsiteY169" fmla="*/ 1209675 h 1863813"/>
                <a:gd name="connsiteX170" fmla="*/ 2540000 w 3375025"/>
                <a:gd name="connsiteY170" fmla="*/ 1203325 h 1863813"/>
                <a:gd name="connsiteX171" fmla="*/ 2552700 w 3375025"/>
                <a:gd name="connsiteY171" fmla="*/ 1200150 h 1863813"/>
                <a:gd name="connsiteX172" fmla="*/ 2581275 w 3375025"/>
                <a:gd name="connsiteY172" fmla="*/ 1190625 h 1863813"/>
                <a:gd name="connsiteX173" fmla="*/ 2609850 w 3375025"/>
                <a:gd name="connsiteY173" fmla="*/ 1193800 h 1863813"/>
                <a:gd name="connsiteX174" fmla="*/ 2619375 w 3375025"/>
                <a:gd name="connsiteY174" fmla="*/ 1196975 h 1863813"/>
                <a:gd name="connsiteX175" fmla="*/ 2625725 w 3375025"/>
                <a:gd name="connsiteY175" fmla="*/ 1206500 h 1863813"/>
                <a:gd name="connsiteX176" fmla="*/ 2616200 w 3375025"/>
                <a:gd name="connsiteY176" fmla="*/ 1209675 h 1863813"/>
                <a:gd name="connsiteX177" fmla="*/ 2606675 w 3375025"/>
                <a:gd name="connsiteY177" fmla="*/ 1235075 h 1863813"/>
                <a:gd name="connsiteX178" fmla="*/ 2654300 w 3375025"/>
                <a:gd name="connsiteY178" fmla="*/ 1238250 h 1863813"/>
                <a:gd name="connsiteX179" fmla="*/ 2657475 w 3375025"/>
                <a:gd name="connsiteY179" fmla="*/ 1200150 h 1863813"/>
                <a:gd name="connsiteX180" fmla="*/ 2686050 w 3375025"/>
                <a:gd name="connsiteY180" fmla="*/ 1190625 h 1863813"/>
                <a:gd name="connsiteX181" fmla="*/ 2717800 w 3375025"/>
                <a:gd name="connsiteY181" fmla="*/ 1200150 h 1863813"/>
                <a:gd name="connsiteX182" fmla="*/ 2711450 w 3375025"/>
                <a:gd name="connsiteY182" fmla="*/ 1225550 h 1863813"/>
                <a:gd name="connsiteX183" fmla="*/ 2705100 w 3375025"/>
                <a:gd name="connsiteY183" fmla="*/ 1250950 h 1863813"/>
                <a:gd name="connsiteX184" fmla="*/ 2698750 w 3375025"/>
                <a:gd name="connsiteY184" fmla="*/ 1270000 h 1863813"/>
                <a:gd name="connsiteX185" fmla="*/ 2714625 w 3375025"/>
                <a:gd name="connsiteY185" fmla="*/ 1279525 h 1863813"/>
                <a:gd name="connsiteX186" fmla="*/ 2740025 w 3375025"/>
                <a:gd name="connsiteY186" fmla="*/ 1289050 h 1863813"/>
                <a:gd name="connsiteX187" fmla="*/ 2749550 w 3375025"/>
                <a:gd name="connsiteY187" fmla="*/ 1298575 h 1863813"/>
                <a:gd name="connsiteX188" fmla="*/ 2752725 w 3375025"/>
                <a:gd name="connsiteY188" fmla="*/ 1323975 h 1863813"/>
                <a:gd name="connsiteX189" fmla="*/ 2762250 w 3375025"/>
                <a:gd name="connsiteY189" fmla="*/ 1333500 h 1863813"/>
                <a:gd name="connsiteX190" fmla="*/ 2765425 w 3375025"/>
                <a:gd name="connsiteY190" fmla="*/ 1346200 h 1863813"/>
                <a:gd name="connsiteX191" fmla="*/ 2784475 w 3375025"/>
                <a:gd name="connsiteY191" fmla="*/ 1349375 h 1863813"/>
                <a:gd name="connsiteX192" fmla="*/ 2794000 w 3375025"/>
                <a:gd name="connsiteY192" fmla="*/ 1352550 h 1863813"/>
                <a:gd name="connsiteX193" fmla="*/ 2806700 w 3375025"/>
                <a:gd name="connsiteY193" fmla="*/ 1355725 h 1863813"/>
                <a:gd name="connsiteX194" fmla="*/ 2825750 w 3375025"/>
                <a:gd name="connsiteY194" fmla="*/ 1387475 h 1863813"/>
                <a:gd name="connsiteX195" fmla="*/ 2835275 w 3375025"/>
                <a:gd name="connsiteY195" fmla="*/ 1393825 h 1863813"/>
                <a:gd name="connsiteX196" fmla="*/ 2851150 w 3375025"/>
                <a:gd name="connsiteY196" fmla="*/ 1412875 h 1863813"/>
                <a:gd name="connsiteX197" fmla="*/ 2863850 w 3375025"/>
                <a:gd name="connsiteY197" fmla="*/ 1416050 h 1863813"/>
                <a:gd name="connsiteX198" fmla="*/ 2873375 w 3375025"/>
                <a:gd name="connsiteY198" fmla="*/ 1422400 h 1863813"/>
                <a:gd name="connsiteX199" fmla="*/ 2933700 w 3375025"/>
                <a:gd name="connsiteY199" fmla="*/ 1431925 h 1863813"/>
                <a:gd name="connsiteX200" fmla="*/ 2952750 w 3375025"/>
                <a:gd name="connsiteY200" fmla="*/ 1438275 h 1863813"/>
                <a:gd name="connsiteX201" fmla="*/ 2971800 w 3375025"/>
                <a:gd name="connsiteY201" fmla="*/ 1447800 h 1863813"/>
                <a:gd name="connsiteX202" fmla="*/ 2997200 w 3375025"/>
                <a:gd name="connsiteY202" fmla="*/ 1450975 h 1863813"/>
                <a:gd name="connsiteX203" fmla="*/ 3013075 w 3375025"/>
                <a:gd name="connsiteY203" fmla="*/ 1454150 h 1863813"/>
                <a:gd name="connsiteX204" fmla="*/ 3032125 w 3375025"/>
                <a:gd name="connsiteY204" fmla="*/ 1457325 h 1863813"/>
                <a:gd name="connsiteX205" fmla="*/ 3076575 w 3375025"/>
                <a:gd name="connsiteY205" fmla="*/ 1466850 h 1863813"/>
                <a:gd name="connsiteX206" fmla="*/ 3184525 w 3375025"/>
                <a:gd name="connsiteY206" fmla="*/ 1476375 h 1863813"/>
                <a:gd name="connsiteX207" fmla="*/ 3206750 w 3375025"/>
                <a:gd name="connsiteY207" fmla="*/ 1498600 h 1863813"/>
                <a:gd name="connsiteX208" fmla="*/ 3235325 w 3375025"/>
                <a:gd name="connsiteY208" fmla="*/ 1517650 h 1863813"/>
                <a:gd name="connsiteX209" fmla="*/ 3244850 w 3375025"/>
                <a:gd name="connsiteY209" fmla="*/ 1539875 h 1863813"/>
                <a:gd name="connsiteX210" fmla="*/ 3248025 w 3375025"/>
                <a:gd name="connsiteY210" fmla="*/ 1552575 h 1863813"/>
                <a:gd name="connsiteX211" fmla="*/ 3254375 w 3375025"/>
                <a:gd name="connsiteY211" fmla="*/ 1562100 h 1863813"/>
                <a:gd name="connsiteX212" fmla="*/ 3270250 w 3375025"/>
                <a:gd name="connsiteY212" fmla="*/ 1590675 h 1863813"/>
                <a:gd name="connsiteX213" fmla="*/ 3292475 w 3375025"/>
                <a:gd name="connsiteY213" fmla="*/ 1603375 h 1863813"/>
                <a:gd name="connsiteX214" fmla="*/ 3302000 w 3375025"/>
                <a:gd name="connsiteY214" fmla="*/ 1625600 h 1863813"/>
                <a:gd name="connsiteX215" fmla="*/ 3314700 w 3375025"/>
                <a:gd name="connsiteY215" fmla="*/ 1644650 h 1863813"/>
                <a:gd name="connsiteX216" fmla="*/ 3324225 w 3375025"/>
                <a:gd name="connsiteY216" fmla="*/ 1679575 h 1863813"/>
                <a:gd name="connsiteX217" fmla="*/ 3330575 w 3375025"/>
                <a:gd name="connsiteY217" fmla="*/ 1692275 h 1863813"/>
                <a:gd name="connsiteX218" fmla="*/ 3321050 w 3375025"/>
                <a:gd name="connsiteY218" fmla="*/ 1746250 h 1863813"/>
                <a:gd name="connsiteX219" fmla="*/ 3302000 w 3375025"/>
                <a:gd name="connsiteY219" fmla="*/ 1784350 h 1863813"/>
                <a:gd name="connsiteX220" fmla="*/ 3276600 w 3375025"/>
                <a:gd name="connsiteY220" fmla="*/ 1816100 h 1863813"/>
                <a:gd name="connsiteX221" fmla="*/ 3254375 w 3375025"/>
                <a:gd name="connsiteY221" fmla="*/ 1860550 h 1863813"/>
                <a:gd name="connsiteX222" fmla="*/ 3276600 w 3375025"/>
                <a:gd name="connsiteY222" fmla="*/ 1831975 h 1863813"/>
                <a:gd name="connsiteX223" fmla="*/ 3286125 w 3375025"/>
                <a:gd name="connsiteY223" fmla="*/ 1822450 h 1863813"/>
                <a:gd name="connsiteX224" fmla="*/ 3317875 w 3375025"/>
                <a:gd name="connsiteY224" fmla="*/ 1803400 h 1863813"/>
                <a:gd name="connsiteX225" fmla="*/ 3336925 w 3375025"/>
                <a:gd name="connsiteY225" fmla="*/ 1793875 h 1863813"/>
                <a:gd name="connsiteX226" fmla="*/ 3346450 w 3375025"/>
                <a:gd name="connsiteY226" fmla="*/ 1784350 h 1863813"/>
                <a:gd name="connsiteX227" fmla="*/ 3355975 w 3375025"/>
                <a:gd name="connsiteY227" fmla="*/ 1781175 h 1863813"/>
                <a:gd name="connsiteX228" fmla="*/ 3375025 w 3375025"/>
                <a:gd name="connsiteY228" fmla="*/ 1778000 h 1863813"/>
                <a:gd name="connsiteX0" fmla="*/ 0 w 3375025"/>
                <a:gd name="connsiteY0" fmla="*/ 0 h 1863813"/>
                <a:gd name="connsiteX1" fmla="*/ 381000 w 3375025"/>
                <a:gd name="connsiteY1" fmla="*/ 76200 h 1863813"/>
                <a:gd name="connsiteX2" fmla="*/ 479425 w 3375025"/>
                <a:gd name="connsiteY2" fmla="*/ 28575 h 1863813"/>
                <a:gd name="connsiteX3" fmla="*/ 568325 w 3375025"/>
                <a:gd name="connsiteY3" fmla="*/ 44450 h 1863813"/>
                <a:gd name="connsiteX4" fmla="*/ 568325 w 3375025"/>
                <a:gd name="connsiteY4" fmla="*/ 44450 h 1863813"/>
                <a:gd name="connsiteX5" fmla="*/ 571500 w 3375025"/>
                <a:gd name="connsiteY5" fmla="*/ 73025 h 1863813"/>
                <a:gd name="connsiteX6" fmla="*/ 565150 w 3375025"/>
                <a:gd name="connsiteY6" fmla="*/ 88900 h 1863813"/>
                <a:gd name="connsiteX7" fmla="*/ 561975 w 3375025"/>
                <a:gd name="connsiteY7" fmla="*/ 98425 h 1863813"/>
                <a:gd name="connsiteX8" fmla="*/ 565150 w 3375025"/>
                <a:gd name="connsiteY8" fmla="*/ 114300 h 1863813"/>
                <a:gd name="connsiteX9" fmla="*/ 584200 w 3375025"/>
                <a:gd name="connsiteY9" fmla="*/ 127000 h 1863813"/>
                <a:gd name="connsiteX10" fmla="*/ 596900 w 3375025"/>
                <a:gd name="connsiteY10" fmla="*/ 146050 h 1863813"/>
                <a:gd name="connsiteX11" fmla="*/ 600075 w 3375025"/>
                <a:gd name="connsiteY11" fmla="*/ 155575 h 1863813"/>
                <a:gd name="connsiteX12" fmla="*/ 609600 w 3375025"/>
                <a:gd name="connsiteY12" fmla="*/ 161925 h 1863813"/>
                <a:gd name="connsiteX13" fmla="*/ 615950 w 3375025"/>
                <a:gd name="connsiteY13" fmla="*/ 171450 h 1863813"/>
                <a:gd name="connsiteX14" fmla="*/ 660400 w 3375025"/>
                <a:gd name="connsiteY14" fmla="*/ 165100 h 1863813"/>
                <a:gd name="connsiteX15" fmla="*/ 669925 w 3375025"/>
                <a:gd name="connsiteY15" fmla="*/ 158750 h 1863813"/>
                <a:gd name="connsiteX16" fmla="*/ 679450 w 3375025"/>
                <a:gd name="connsiteY16" fmla="*/ 155575 h 1863813"/>
                <a:gd name="connsiteX17" fmla="*/ 701675 w 3375025"/>
                <a:gd name="connsiteY17" fmla="*/ 142875 h 1863813"/>
                <a:gd name="connsiteX18" fmla="*/ 749300 w 3375025"/>
                <a:gd name="connsiteY18" fmla="*/ 146050 h 1863813"/>
                <a:gd name="connsiteX19" fmla="*/ 755650 w 3375025"/>
                <a:gd name="connsiteY19" fmla="*/ 155575 h 1863813"/>
                <a:gd name="connsiteX20" fmla="*/ 749300 w 3375025"/>
                <a:gd name="connsiteY20" fmla="*/ 200025 h 1863813"/>
                <a:gd name="connsiteX21" fmla="*/ 762000 w 3375025"/>
                <a:gd name="connsiteY21" fmla="*/ 212725 h 1863813"/>
                <a:gd name="connsiteX22" fmla="*/ 771525 w 3375025"/>
                <a:gd name="connsiteY22" fmla="*/ 215900 h 1863813"/>
                <a:gd name="connsiteX23" fmla="*/ 777875 w 3375025"/>
                <a:gd name="connsiteY23" fmla="*/ 228600 h 1863813"/>
                <a:gd name="connsiteX24" fmla="*/ 787400 w 3375025"/>
                <a:gd name="connsiteY24" fmla="*/ 238125 h 1863813"/>
                <a:gd name="connsiteX25" fmla="*/ 793750 w 3375025"/>
                <a:gd name="connsiteY25" fmla="*/ 257175 h 1863813"/>
                <a:gd name="connsiteX26" fmla="*/ 796925 w 3375025"/>
                <a:gd name="connsiteY26" fmla="*/ 288925 h 1863813"/>
                <a:gd name="connsiteX27" fmla="*/ 800100 w 3375025"/>
                <a:gd name="connsiteY27" fmla="*/ 298450 h 1863813"/>
                <a:gd name="connsiteX28" fmla="*/ 809625 w 3375025"/>
                <a:gd name="connsiteY28" fmla="*/ 304800 h 1863813"/>
                <a:gd name="connsiteX29" fmla="*/ 822325 w 3375025"/>
                <a:gd name="connsiteY29" fmla="*/ 314325 h 1863813"/>
                <a:gd name="connsiteX30" fmla="*/ 831850 w 3375025"/>
                <a:gd name="connsiteY30" fmla="*/ 323850 h 1863813"/>
                <a:gd name="connsiteX31" fmla="*/ 854075 w 3375025"/>
                <a:gd name="connsiteY31" fmla="*/ 336550 h 1863813"/>
                <a:gd name="connsiteX32" fmla="*/ 863600 w 3375025"/>
                <a:gd name="connsiteY32" fmla="*/ 346075 h 1863813"/>
                <a:gd name="connsiteX33" fmla="*/ 892175 w 3375025"/>
                <a:gd name="connsiteY33" fmla="*/ 352425 h 1863813"/>
                <a:gd name="connsiteX34" fmla="*/ 882650 w 3375025"/>
                <a:gd name="connsiteY34" fmla="*/ 355600 h 1863813"/>
                <a:gd name="connsiteX35" fmla="*/ 879475 w 3375025"/>
                <a:gd name="connsiteY35" fmla="*/ 365125 h 1863813"/>
                <a:gd name="connsiteX36" fmla="*/ 876300 w 3375025"/>
                <a:gd name="connsiteY36" fmla="*/ 406400 h 1863813"/>
                <a:gd name="connsiteX37" fmla="*/ 866775 w 3375025"/>
                <a:gd name="connsiteY37" fmla="*/ 434975 h 1863813"/>
                <a:gd name="connsiteX38" fmla="*/ 863600 w 3375025"/>
                <a:gd name="connsiteY38" fmla="*/ 450850 h 1863813"/>
                <a:gd name="connsiteX39" fmla="*/ 860425 w 3375025"/>
                <a:gd name="connsiteY39" fmla="*/ 463550 h 1863813"/>
                <a:gd name="connsiteX40" fmla="*/ 854075 w 3375025"/>
                <a:gd name="connsiteY40" fmla="*/ 482600 h 1863813"/>
                <a:gd name="connsiteX41" fmla="*/ 850900 w 3375025"/>
                <a:gd name="connsiteY41" fmla="*/ 492125 h 1863813"/>
                <a:gd name="connsiteX42" fmla="*/ 841375 w 3375025"/>
                <a:gd name="connsiteY42" fmla="*/ 517525 h 1863813"/>
                <a:gd name="connsiteX43" fmla="*/ 835025 w 3375025"/>
                <a:gd name="connsiteY43" fmla="*/ 552450 h 1863813"/>
                <a:gd name="connsiteX44" fmla="*/ 831850 w 3375025"/>
                <a:gd name="connsiteY44" fmla="*/ 561975 h 1863813"/>
                <a:gd name="connsiteX45" fmla="*/ 822325 w 3375025"/>
                <a:gd name="connsiteY45" fmla="*/ 565150 h 1863813"/>
                <a:gd name="connsiteX46" fmla="*/ 815975 w 3375025"/>
                <a:gd name="connsiteY46" fmla="*/ 574675 h 1863813"/>
                <a:gd name="connsiteX47" fmla="*/ 825500 w 3375025"/>
                <a:gd name="connsiteY47" fmla="*/ 600075 h 1863813"/>
                <a:gd name="connsiteX48" fmla="*/ 841375 w 3375025"/>
                <a:gd name="connsiteY48" fmla="*/ 625475 h 1863813"/>
                <a:gd name="connsiteX49" fmla="*/ 847725 w 3375025"/>
                <a:gd name="connsiteY49" fmla="*/ 650875 h 1863813"/>
                <a:gd name="connsiteX50" fmla="*/ 860425 w 3375025"/>
                <a:gd name="connsiteY50" fmla="*/ 669925 h 1863813"/>
                <a:gd name="connsiteX51" fmla="*/ 866775 w 3375025"/>
                <a:gd name="connsiteY51" fmla="*/ 682625 h 1863813"/>
                <a:gd name="connsiteX52" fmla="*/ 885825 w 3375025"/>
                <a:gd name="connsiteY52" fmla="*/ 695325 h 1863813"/>
                <a:gd name="connsiteX53" fmla="*/ 904875 w 3375025"/>
                <a:gd name="connsiteY53" fmla="*/ 730250 h 1863813"/>
                <a:gd name="connsiteX54" fmla="*/ 908050 w 3375025"/>
                <a:gd name="connsiteY54" fmla="*/ 739775 h 1863813"/>
                <a:gd name="connsiteX55" fmla="*/ 917575 w 3375025"/>
                <a:gd name="connsiteY55" fmla="*/ 742950 h 1863813"/>
                <a:gd name="connsiteX56" fmla="*/ 936625 w 3375025"/>
                <a:gd name="connsiteY56" fmla="*/ 758825 h 1863813"/>
                <a:gd name="connsiteX57" fmla="*/ 955675 w 3375025"/>
                <a:gd name="connsiteY57" fmla="*/ 765175 h 1863813"/>
                <a:gd name="connsiteX58" fmla="*/ 993775 w 3375025"/>
                <a:gd name="connsiteY58" fmla="*/ 762000 h 1863813"/>
                <a:gd name="connsiteX59" fmla="*/ 1012825 w 3375025"/>
                <a:gd name="connsiteY59" fmla="*/ 755650 h 1863813"/>
                <a:gd name="connsiteX60" fmla="*/ 1022350 w 3375025"/>
                <a:gd name="connsiteY60" fmla="*/ 752475 h 1863813"/>
                <a:gd name="connsiteX61" fmla="*/ 1035050 w 3375025"/>
                <a:gd name="connsiteY61" fmla="*/ 742950 h 1863813"/>
                <a:gd name="connsiteX62" fmla="*/ 1044575 w 3375025"/>
                <a:gd name="connsiteY62" fmla="*/ 739775 h 1863813"/>
                <a:gd name="connsiteX63" fmla="*/ 1143000 w 3375025"/>
                <a:gd name="connsiteY63" fmla="*/ 730250 h 1863813"/>
                <a:gd name="connsiteX64" fmla="*/ 1155700 w 3375025"/>
                <a:gd name="connsiteY64" fmla="*/ 685800 h 1863813"/>
                <a:gd name="connsiteX65" fmla="*/ 1162050 w 3375025"/>
                <a:gd name="connsiteY65" fmla="*/ 673100 h 1863813"/>
                <a:gd name="connsiteX66" fmla="*/ 1165225 w 3375025"/>
                <a:gd name="connsiteY66" fmla="*/ 663575 h 1863813"/>
                <a:gd name="connsiteX67" fmla="*/ 1184275 w 3375025"/>
                <a:gd name="connsiteY67" fmla="*/ 654050 h 1863813"/>
                <a:gd name="connsiteX68" fmla="*/ 1206500 w 3375025"/>
                <a:gd name="connsiteY68" fmla="*/ 635000 h 1863813"/>
                <a:gd name="connsiteX69" fmla="*/ 1216025 w 3375025"/>
                <a:gd name="connsiteY69" fmla="*/ 631825 h 1863813"/>
                <a:gd name="connsiteX70" fmla="*/ 1244600 w 3375025"/>
                <a:gd name="connsiteY70" fmla="*/ 615950 h 1863813"/>
                <a:gd name="connsiteX71" fmla="*/ 1263650 w 3375025"/>
                <a:gd name="connsiteY71" fmla="*/ 612775 h 1863813"/>
                <a:gd name="connsiteX72" fmla="*/ 1330325 w 3375025"/>
                <a:gd name="connsiteY72" fmla="*/ 606425 h 1863813"/>
                <a:gd name="connsiteX73" fmla="*/ 1365250 w 3375025"/>
                <a:gd name="connsiteY73" fmla="*/ 612775 h 1863813"/>
                <a:gd name="connsiteX74" fmla="*/ 1368425 w 3375025"/>
                <a:gd name="connsiteY74" fmla="*/ 622300 h 1863813"/>
                <a:gd name="connsiteX75" fmla="*/ 1377950 w 3375025"/>
                <a:gd name="connsiteY75" fmla="*/ 628650 h 1863813"/>
                <a:gd name="connsiteX76" fmla="*/ 1387475 w 3375025"/>
                <a:gd name="connsiteY76" fmla="*/ 638175 h 1863813"/>
                <a:gd name="connsiteX77" fmla="*/ 1387475 w 3375025"/>
                <a:gd name="connsiteY77" fmla="*/ 673100 h 1863813"/>
                <a:gd name="connsiteX78" fmla="*/ 1377950 w 3375025"/>
                <a:gd name="connsiteY78" fmla="*/ 676275 h 1863813"/>
                <a:gd name="connsiteX79" fmla="*/ 1355725 w 3375025"/>
                <a:gd name="connsiteY79" fmla="*/ 685800 h 1863813"/>
                <a:gd name="connsiteX80" fmla="*/ 1349375 w 3375025"/>
                <a:gd name="connsiteY80" fmla="*/ 698500 h 1863813"/>
                <a:gd name="connsiteX81" fmla="*/ 1343025 w 3375025"/>
                <a:gd name="connsiteY81" fmla="*/ 723900 h 1863813"/>
                <a:gd name="connsiteX82" fmla="*/ 1339850 w 3375025"/>
                <a:gd name="connsiteY82" fmla="*/ 733425 h 1863813"/>
                <a:gd name="connsiteX83" fmla="*/ 1333500 w 3375025"/>
                <a:gd name="connsiteY83" fmla="*/ 742950 h 1863813"/>
                <a:gd name="connsiteX84" fmla="*/ 1330325 w 3375025"/>
                <a:gd name="connsiteY84" fmla="*/ 758825 h 1863813"/>
                <a:gd name="connsiteX85" fmla="*/ 1320800 w 3375025"/>
                <a:gd name="connsiteY85" fmla="*/ 784225 h 1863813"/>
                <a:gd name="connsiteX86" fmla="*/ 1311275 w 3375025"/>
                <a:gd name="connsiteY86" fmla="*/ 793750 h 1863813"/>
                <a:gd name="connsiteX87" fmla="*/ 1295400 w 3375025"/>
                <a:gd name="connsiteY87" fmla="*/ 822325 h 1863813"/>
                <a:gd name="connsiteX88" fmla="*/ 1282700 w 3375025"/>
                <a:gd name="connsiteY88" fmla="*/ 831850 h 1863813"/>
                <a:gd name="connsiteX89" fmla="*/ 1273175 w 3375025"/>
                <a:gd name="connsiteY89" fmla="*/ 850900 h 1863813"/>
                <a:gd name="connsiteX90" fmla="*/ 1263650 w 3375025"/>
                <a:gd name="connsiteY90" fmla="*/ 860425 h 1863813"/>
                <a:gd name="connsiteX91" fmla="*/ 1266825 w 3375025"/>
                <a:gd name="connsiteY91" fmla="*/ 908050 h 1863813"/>
                <a:gd name="connsiteX92" fmla="*/ 1276350 w 3375025"/>
                <a:gd name="connsiteY92" fmla="*/ 904875 h 1863813"/>
                <a:gd name="connsiteX93" fmla="*/ 1343025 w 3375025"/>
                <a:gd name="connsiteY93" fmla="*/ 898525 h 1863813"/>
                <a:gd name="connsiteX94" fmla="*/ 1362075 w 3375025"/>
                <a:gd name="connsiteY94" fmla="*/ 892175 h 1863813"/>
                <a:gd name="connsiteX95" fmla="*/ 1374775 w 3375025"/>
                <a:gd name="connsiteY95" fmla="*/ 885825 h 1863813"/>
                <a:gd name="connsiteX96" fmla="*/ 1419225 w 3375025"/>
                <a:gd name="connsiteY96" fmla="*/ 879475 h 1863813"/>
                <a:gd name="connsiteX97" fmla="*/ 1428750 w 3375025"/>
                <a:gd name="connsiteY97" fmla="*/ 885825 h 1863813"/>
                <a:gd name="connsiteX98" fmla="*/ 1441450 w 3375025"/>
                <a:gd name="connsiteY98" fmla="*/ 901700 h 1863813"/>
                <a:gd name="connsiteX99" fmla="*/ 1447800 w 3375025"/>
                <a:gd name="connsiteY99" fmla="*/ 911225 h 1863813"/>
                <a:gd name="connsiteX100" fmla="*/ 1470025 w 3375025"/>
                <a:gd name="connsiteY100" fmla="*/ 927100 h 1863813"/>
                <a:gd name="connsiteX101" fmla="*/ 1485900 w 3375025"/>
                <a:gd name="connsiteY101" fmla="*/ 955675 h 1863813"/>
                <a:gd name="connsiteX102" fmla="*/ 1479550 w 3375025"/>
                <a:gd name="connsiteY102" fmla="*/ 1063625 h 1863813"/>
                <a:gd name="connsiteX103" fmla="*/ 1482725 w 3375025"/>
                <a:gd name="connsiteY103" fmla="*/ 1133475 h 1863813"/>
                <a:gd name="connsiteX104" fmla="*/ 1489075 w 3375025"/>
                <a:gd name="connsiteY104" fmla="*/ 1171575 h 1863813"/>
                <a:gd name="connsiteX105" fmla="*/ 1492250 w 3375025"/>
                <a:gd name="connsiteY105" fmla="*/ 1216025 h 1863813"/>
                <a:gd name="connsiteX106" fmla="*/ 1498600 w 3375025"/>
                <a:gd name="connsiteY106" fmla="*/ 1225550 h 1863813"/>
                <a:gd name="connsiteX107" fmla="*/ 1501775 w 3375025"/>
                <a:gd name="connsiteY107" fmla="*/ 1235075 h 1863813"/>
                <a:gd name="connsiteX108" fmla="*/ 1527175 w 3375025"/>
                <a:gd name="connsiteY108" fmla="*/ 1250950 h 1863813"/>
                <a:gd name="connsiteX109" fmla="*/ 1536700 w 3375025"/>
                <a:gd name="connsiteY109" fmla="*/ 1257300 h 1863813"/>
                <a:gd name="connsiteX110" fmla="*/ 1549400 w 3375025"/>
                <a:gd name="connsiteY110" fmla="*/ 1260475 h 1863813"/>
                <a:gd name="connsiteX111" fmla="*/ 1603375 w 3375025"/>
                <a:gd name="connsiteY111" fmla="*/ 1263650 h 1863813"/>
                <a:gd name="connsiteX112" fmla="*/ 1635125 w 3375025"/>
                <a:gd name="connsiteY112" fmla="*/ 1273175 h 1863813"/>
                <a:gd name="connsiteX113" fmla="*/ 1676400 w 3375025"/>
                <a:gd name="connsiteY113" fmla="*/ 1266825 h 1863813"/>
                <a:gd name="connsiteX114" fmla="*/ 1685925 w 3375025"/>
                <a:gd name="connsiteY114" fmla="*/ 1263650 h 1863813"/>
                <a:gd name="connsiteX115" fmla="*/ 1692275 w 3375025"/>
                <a:gd name="connsiteY115" fmla="*/ 1254125 h 1863813"/>
                <a:gd name="connsiteX116" fmla="*/ 1701800 w 3375025"/>
                <a:gd name="connsiteY116" fmla="*/ 1244600 h 1863813"/>
                <a:gd name="connsiteX117" fmla="*/ 1743075 w 3375025"/>
                <a:gd name="connsiteY117" fmla="*/ 1247775 h 1863813"/>
                <a:gd name="connsiteX118" fmla="*/ 1752600 w 3375025"/>
                <a:gd name="connsiteY118" fmla="*/ 1254125 h 1863813"/>
                <a:gd name="connsiteX119" fmla="*/ 1762125 w 3375025"/>
                <a:gd name="connsiteY119" fmla="*/ 1257300 h 1863813"/>
                <a:gd name="connsiteX120" fmla="*/ 1771650 w 3375025"/>
                <a:gd name="connsiteY120" fmla="*/ 1266825 h 1863813"/>
                <a:gd name="connsiteX121" fmla="*/ 1787525 w 3375025"/>
                <a:gd name="connsiteY121" fmla="*/ 1285875 h 1863813"/>
                <a:gd name="connsiteX122" fmla="*/ 1797050 w 3375025"/>
                <a:gd name="connsiteY122" fmla="*/ 1289050 h 1863813"/>
                <a:gd name="connsiteX123" fmla="*/ 1822450 w 3375025"/>
                <a:gd name="connsiteY123" fmla="*/ 1308100 h 1863813"/>
                <a:gd name="connsiteX124" fmla="*/ 1831975 w 3375025"/>
                <a:gd name="connsiteY124" fmla="*/ 1311275 h 1863813"/>
                <a:gd name="connsiteX125" fmla="*/ 1854200 w 3375025"/>
                <a:gd name="connsiteY125" fmla="*/ 1327150 h 1863813"/>
                <a:gd name="connsiteX126" fmla="*/ 1863725 w 3375025"/>
                <a:gd name="connsiteY126" fmla="*/ 1317625 h 1863813"/>
                <a:gd name="connsiteX127" fmla="*/ 1879600 w 3375025"/>
                <a:gd name="connsiteY127" fmla="*/ 1282700 h 1863813"/>
                <a:gd name="connsiteX128" fmla="*/ 1882775 w 3375025"/>
                <a:gd name="connsiteY128" fmla="*/ 1250950 h 1863813"/>
                <a:gd name="connsiteX129" fmla="*/ 1889125 w 3375025"/>
                <a:gd name="connsiteY129" fmla="*/ 1241425 h 1863813"/>
                <a:gd name="connsiteX130" fmla="*/ 1895475 w 3375025"/>
                <a:gd name="connsiteY130" fmla="*/ 1228725 h 1863813"/>
                <a:gd name="connsiteX131" fmla="*/ 1901825 w 3375025"/>
                <a:gd name="connsiteY131" fmla="*/ 1209675 h 1863813"/>
                <a:gd name="connsiteX132" fmla="*/ 1905000 w 3375025"/>
                <a:gd name="connsiteY132" fmla="*/ 1196975 h 1863813"/>
                <a:gd name="connsiteX133" fmla="*/ 1930400 w 3375025"/>
                <a:gd name="connsiteY133" fmla="*/ 1184275 h 1863813"/>
                <a:gd name="connsiteX134" fmla="*/ 2019300 w 3375025"/>
                <a:gd name="connsiteY134" fmla="*/ 1181100 h 1863813"/>
                <a:gd name="connsiteX135" fmla="*/ 2028825 w 3375025"/>
                <a:gd name="connsiteY135" fmla="*/ 1174750 h 1863813"/>
                <a:gd name="connsiteX136" fmla="*/ 2047875 w 3375025"/>
                <a:gd name="connsiteY136" fmla="*/ 1165225 h 1863813"/>
                <a:gd name="connsiteX137" fmla="*/ 2060575 w 3375025"/>
                <a:gd name="connsiteY137" fmla="*/ 1149350 h 1863813"/>
                <a:gd name="connsiteX138" fmla="*/ 2082800 w 3375025"/>
                <a:gd name="connsiteY138" fmla="*/ 1127125 h 1863813"/>
                <a:gd name="connsiteX139" fmla="*/ 2095500 w 3375025"/>
                <a:gd name="connsiteY139" fmla="*/ 1120775 h 1863813"/>
                <a:gd name="connsiteX140" fmla="*/ 2114550 w 3375025"/>
                <a:gd name="connsiteY140" fmla="*/ 1114425 h 1863813"/>
                <a:gd name="connsiteX141" fmla="*/ 2124075 w 3375025"/>
                <a:gd name="connsiteY141" fmla="*/ 1120775 h 1863813"/>
                <a:gd name="connsiteX142" fmla="*/ 2127250 w 3375025"/>
                <a:gd name="connsiteY142" fmla="*/ 1130300 h 1863813"/>
                <a:gd name="connsiteX143" fmla="*/ 2133600 w 3375025"/>
                <a:gd name="connsiteY143" fmla="*/ 1139825 h 1863813"/>
                <a:gd name="connsiteX144" fmla="*/ 2130425 w 3375025"/>
                <a:gd name="connsiteY144" fmla="*/ 1152525 h 1863813"/>
                <a:gd name="connsiteX145" fmla="*/ 2127250 w 3375025"/>
                <a:gd name="connsiteY145" fmla="*/ 1174750 h 1863813"/>
                <a:gd name="connsiteX146" fmla="*/ 2162175 w 3375025"/>
                <a:gd name="connsiteY146" fmla="*/ 1165225 h 1863813"/>
                <a:gd name="connsiteX147" fmla="*/ 2178050 w 3375025"/>
                <a:gd name="connsiteY147" fmla="*/ 1158875 h 1863813"/>
                <a:gd name="connsiteX148" fmla="*/ 2133600 w 3375025"/>
                <a:gd name="connsiteY148" fmla="*/ 1149350 h 1863813"/>
                <a:gd name="connsiteX149" fmla="*/ 2276475 w 3375025"/>
                <a:gd name="connsiteY149" fmla="*/ 1168400 h 1863813"/>
                <a:gd name="connsiteX150" fmla="*/ 2279650 w 3375025"/>
                <a:gd name="connsiteY150" fmla="*/ 1190625 h 1863813"/>
                <a:gd name="connsiteX151" fmla="*/ 2273300 w 3375025"/>
                <a:gd name="connsiteY151" fmla="*/ 1181100 h 1863813"/>
                <a:gd name="connsiteX152" fmla="*/ 2254250 w 3375025"/>
                <a:gd name="connsiteY152" fmla="*/ 1171575 h 1863813"/>
                <a:gd name="connsiteX153" fmla="*/ 2244725 w 3375025"/>
                <a:gd name="connsiteY153" fmla="*/ 1162050 h 1863813"/>
                <a:gd name="connsiteX154" fmla="*/ 2241550 w 3375025"/>
                <a:gd name="connsiteY154" fmla="*/ 1149350 h 1863813"/>
                <a:gd name="connsiteX155" fmla="*/ 2212975 w 3375025"/>
                <a:gd name="connsiteY155" fmla="*/ 1143000 h 1863813"/>
                <a:gd name="connsiteX156" fmla="*/ 2238375 w 3375025"/>
                <a:gd name="connsiteY156" fmla="*/ 1155700 h 1863813"/>
                <a:gd name="connsiteX157" fmla="*/ 2257425 w 3375025"/>
                <a:gd name="connsiteY157" fmla="*/ 1165225 h 1863813"/>
                <a:gd name="connsiteX158" fmla="*/ 2266950 w 3375025"/>
                <a:gd name="connsiteY158" fmla="*/ 1177925 h 1863813"/>
                <a:gd name="connsiteX159" fmla="*/ 2308225 w 3375025"/>
                <a:gd name="connsiteY159" fmla="*/ 1184275 h 1863813"/>
                <a:gd name="connsiteX160" fmla="*/ 2324100 w 3375025"/>
                <a:gd name="connsiteY160" fmla="*/ 1187450 h 1863813"/>
                <a:gd name="connsiteX161" fmla="*/ 2349500 w 3375025"/>
                <a:gd name="connsiteY161" fmla="*/ 1193800 h 1863813"/>
                <a:gd name="connsiteX162" fmla="*/ 2393950 w 3375025"/>
                <a:gd name="connsiteY162" fmla="*/ 1196975 h 1863813"/>
                <a:gd name="connsiteX163" fmla="*/ 2397125 w 3375025"/>
                <a:gd name="connsiteY163" fmla="*/ 1206500 h 1863813"/>
                <a:gd name="connsiteX164" fmla="*/ 2444750 w 3375025"/>
                <a:gd name="connsiteY164" fmla="*/ 1216025 h 1863813"/>
                <a:gd name="connsiteX165" fmla="*/ 2454275 w 3375025"/>
                <a:gd name="connsiteY165" fmla="*/ 1219200 h 1863813"/>
                <a:gd name="connsiteX166" fmla="*/ 2476500 w 3375025"/>
                <a:gd name="connsiteY166" fmla="*/ 1222375 h 1863813"/>
                <a:gd name="connsiteX167" fmla="*/ 2486025 w 3375025"/>
                <a:gd name="connsiteY167" fmla="*/ 1228725 h 1863813"/>
                <a:gd name="connsiteX168" fmla="*/ 2520950 w 3375025"/>
                <a:gd name="connsiteY168" fmla="*/ 1222375 h 1863813"/>
                <a:gd name="connsiteX169" fmla="*/ 2530475 w 3375025"/>
                <a:gd name="connsiteY169" fmla="*/ 1209675 h 1863813"/>
                <a:gd name="connsiteX170" fmla="*/ 2540000 w 3375025"/>
                <a:gd name="connsiteY170" fmla="*/ 1203325 h 1863813"/>
                <a:gd name="connsiteX171" fmla="*/ 2552700 w 3375025"/>
                <a:gd name="connsiteY171" fmla="*/ 1200150 h 1863813"/>
                <a:gd name="connsiteX172" fmla="*/ 2581275 w 3375025"/>
                <a:gd name="connsiteY172" fmla="*/ 1190625 h 1863813"/>
                <a:gd name="connsiteX173" fmla="*/ 2609850 w 3375025"/>
                <a:gd name="connsiteY173" fmla="*/ 1193800 h 1863813"/>
                <a:gd name="connsiteX174" fmla="*/ 2619375 w 3375025"/>
                <a:gd name="connsiteY174" fmla="*/ 1196975 h 1863813"/>
                <a:gd name="connsiteX175" fmla="*/ 2625725 w 3375025"/>
                <a:gd name="connsiteY175" fmla="*/ 1206500 h 1863813"/>
                <a:gd name="connsiteX176" fmla="*/ 2616200 w 3375025"/>
                <a:gd name="connsiteY176" fmla="*/ 1209675 h 1863813"/>
                <a:gd name="connsiteX177" fmla="*/ 2606675 w 3375025"/>
                <a:gd name="connsiteY177" fmla="*/ 1235075 h 1863813"/>
                <a:gd name="connsiteX178" fmla="*/ 2654300 w 3375025"/>
                <a:gd name="connsiteY178" fmla="*/ 1238250 h 1863813"/>
                <a:gd name="connsiteX179" fmla="*/ 2657475 w 3375025"/>
                <a:gd name="connsiteY179" fmla="*/ 1200150 h 1863813"/>
                <a:gd name="connsiteX180" fmla="*/ 2686050 w 3375025"/>
                <a:gd name="connsiteY180" fmla="*/ 1190625 h 1863813"/>
                <a:gd name="connsiteX181" fmla="*/ 2717800 w 3375025"/>
                <a:gd name="connsiteY181" fmla="*/ 1200150 h 1863813"/>
                <a:gd name="connsiteX182" fmla="*/ 2711450 w 3375025"/>
                <a:gd name="connsiteY182" fmla="*/ 1225550 h 1863813"/>
                <a:gd name="connsiteX183" fmla="*/ 2705100 w 3375025"/>
                <a:gd name="connsiteY183" fmla="*/ 1250950 h 1863813"/>
                <a:gd name="connsiteX184" fmla="*/ 2698750 w 3375025"/>
                <a:gd name="connsiteY184" fmla="*/ 1270000 h 1863813"/>
                <a:gd name="connsiteX185" fmla="*/ 2714625 w 3375025"/>
                <a:gd name="connsiteY185" fmla="*/ 1279525 h 1863813"/>
                <a:gd name="connsiteX186" fmla="*/ 2740025 w 3375025"/>
                <a:gd name="connsiteY186" fmla="*/ 1289050 h 1863813"/>
                <a:gd name="connsiteX187" fmla="*/ 2749550 w 3375025"/>
                <a:gd name="connsiteY187" fmla="*/ 1298575 h 1863813"/>
                <a:gd name="connsiteX188" fmla="*/ 2752725 w 3375025"/>
                <a:gd name="connsiteY188" fmla="*/ 1323975 h 1863813"/>
                <a:gd name="connsiteX189" fmla="*/ 2762250 w 3375025"/>
                <a:gd name="connsiteY189" fmla="*/ 1333500 h 1863813"/>
                <a:gd name="connsiteX190" fmla="*/ 2765425 w 3375025"/>
                <a:gd name="connsiteY190" fmla="*/ 1346200 h 1863813"/>
                <a:gd name="connsiteX191" fmla="*/ 2784475 w 3375025"/>
                <a:gd name="connsiteY191" fmla="*/ 1349375 h 1863813"/>
                <a:gd name="connsiteX192" fmla="*/ 2794000 w 3375025"/>
                <a:gd name="connsiteY192" fmla="*/ 1352550 h 1863813"/>
                <a:gd name="connsiteX193" fmla="*/ 2806700 w 3375025"/>
                <a:gd name="connsiteY193" fmla="*/ 1355725 h 1863813"/>
                <a:gd name="connsiteX194" fmla="*/ 2825750 w 3375025"/>
                <a:gd name="connsiteY194" fmla="*/ 1387475 h 1863813"/>
                <a:gd name="connsiteX195" fmla="*/ 2835275 w 3375025"/>
                <a:gd name="connsiteY195" fmla="*/ 1393825 h 1863813"/>
                <a:gd name="connsiteX196" fmla="*/ 2851150 w 3375025"/>
                <a:gd name="connsiteY196" fmla="*/ 1412875 h 1863813"/>
                <a:gd name="connsiteX197" fmla="*/ 2863850 w 3375025"/>
                <a:gd name="connsiteY197" fmla="*/ 1416050 h 1863813"/>
                <a:gd name="connsiteX198" fmla="*/ 2873375 w 3375025"/>
                <a:gd name="connsiteY198" fmla="*/ 1422400 h 1863813"/>
                <a:gd name="connsiteX199" fmla="*/ 2933700 w 3375025"/>
                <a:gd name="connsiteY199" fmla="*/ 1431925 h 1863813"/>
                <a:gd name="connsiteX200" fmla="*/ 2952750 w 3375025"/>
                <a:gd name="connsiteY200" fmla="*/ 1438275 h 1863813"/>
                <a:gd name="connsiteX201" fmla="*/ 2971800 w 3375025"/>
                <a:gd name="connsiteY201" fmla="*/ 1447800 h 1863813"/>
                <a:gd name="connsiteX202" fmla="*/ 2997200 w 3375025"/>
                <a:gd name="connsiteY202" fmla="*/ 1450975 h 1863813"/>
                <a:gd name="connsiteX203" fmla="*/ 3013075 w 3375025"/>
                <a:gd name="connsiteY203" fmla="*/ 1454150 h 1863813"/>
                <a:gd name="connsiteX204" fmla="*/ 3032125 w 3375025"/>
                <a:gd name="connsiteY204" fmla="*/ 1457325 h 1863813"/>
                <a:gd name="connsiteX205" fmla="*/ 3076575 w 3375025"/>
                <a:gd name="connsiteY205" fmla="*/ 1466850 h 1863813"/>
                <a:gd name="connsiteX206" fmla="*/ 3184525 w 3375025"/>
                <a:gd name="connsiteY206" fmla="*/ 1476375 h 1863813"/>
                <a:gd name="connsiteX207" fmla="*/ 3206750 w 3375025"/>
                <a:gd name="connsiteY207" fmla="*/ 1498600 h 1863813"/>
                <a:gd name="connsiteX208" fmla="*/ 3235325 w 3375025"/>
                <a:gd name="connsiteY208" fmla="*/ 1517650 h 1863813"/>
                <a:gd name="connsiteX209" fmla="*/ 3244850 w 3375025"/>
                <a:gd name="connsiteY209" fmla="*/ 1539875 h 1863813"/>
                <a:gd name="connsiteX210" fmla="*/ 3248025 w 3375025"/>
                <a:gd name="connsiteY210" fmla="*/ 1552575 h 1863813"/>
                <a:gd name="connsiteX211" fmla="*/ 3254375 w 3375025"/>
                <a:gd name="connsiteY211" fmla="*/ 1562100 h 1863813"/>
                <a:gd name="connsiteX212" fmla="*/ 3270250 w 3375025"/>
                <a:gd name="connsiteY212" fmla="*/ 1590675 h 1863813"/>
                <a:gd name="connsiteX213" fmla="*/ 3292475 w 3375025"/>
                <a:gd name="connsiteY213" fmla="*/ 1603375 h 1863813"/>
                <a:gd name="connsiteX214" fmla="*/ 3302000 w 3375025"/>
                <a:gd name="connsiteY214" fmla="*/ 1625600 h 1863813"/>
                <a:gd name="connsiteX215" fmla="*/ 3314700 w 3375025"/>
                <a:gd name="connsiteY215" fmla="*/ 1644650 h 1863813"/>
                <a:gd name="connsiteX216" fmla="*/ 3324225 w 3375025"/>
                <a:gd name="connsiteY216" fmla="*/ 1679575 h 1863813"/>
                <a:gd name="connsiteX217" fmla="*/ 3330575 w 3375025"/>
                <a:gd name="connsiteY217" fmla="*/ 1692275 h 1863813"/>
                <a:gd name="connsiteX218" fmla="*/ 3321050 w 3375025"/>
                <a:gd name="connsiteY218" fmla="*/ 1746250 h 1863813"/>
                <a:gd name="connsiteX219" fmla="*/ 3302000 w 3375025"/>
                <a:gd name="connsiteY219" fmla="*/ 1784350 h 1863813"/>
                <a:gd name="connsiteX220" fmla="*/ 3276600 w 3375025"/>
                <a:gd name="connsiteY220" fmla="*/ 1816100 h 1863813"/>
                <a:gd name="connsiteX221" fmla="*/ 3254375 w 3375025"/>
                <a:gd name="connsiteY221" fmla="*/ 1860550 h 1863813"/>
                <a:gd name="connsiteX222" fmla="*/ 3276600 w 3375025"/>
                <a:gd name="connsiteY222" fmla="*/ 1831975 h 1863813"/>
                <a:gd name="connsiteX223" fmla="*/ 3286125 w 3375025"/>
                <a:gd name="connsiteY223" fmla="*/ 1822450 h 1863813"/>
                <a:gd name="connsiteX224" fmla="*/ 3317875 w 3375025"/>
                <a:gd name="connsiteY224" fmla="*/ 1803400 h 1863813"/>
                <a:gd name="connsiteX225" fmla="*/ 3336925 w 3375025"/>
                <a:gd name="connsiteY225" fmla="*/ 1793875 h 1863813"/>
                <a:gd name="connsiteX226" fmla="*/ 3346450 w 3375025"/>
                <a:gd name="connsiteY226" fmla="*/ 1784350 h 1863813"/>
                <a:gd name="connsiteX227" fmla="*/ 3355975 w 3375025"/>
                <a:gd name="connsiteY227" fmla="*/ 1781175 h 1863813"/>
                <a:gd name="connsiteX228" fmla="*/ 3375025 w 3375025"/>
                <a:gd name="connsiteY228" fmla="*/ 1778000 h 1863813"/>
                <a:gd name="connsiteX0" fmla="*/ 0 w 3408765"/>
                <a:gd name="connsiteY0" fmla="*/ 0 h 1863813"/>
                <a:gd name="connsiteX1" fmla="*/ 381000 w 3408765"/>
                <a:gd name="connsiteY1" fmla="*/ 76200 h 1863813"/>
                <a:gd name="connsiteX2" fmla="*/ 479425 w 3408765"/>
                <a:gd name="connsiteY2" fmla="*/ 28575 h 1863813"/>
                <a:gd name="connsiteX3" fmla="*/ 568325 w 3408765"/>
                <a:gd name="connsiteY3" fmla="*/ 44450 h 1863813"/>
                <a:gd name="connsiteX4" fmla="*/ 568325 w 3408765"/>
                <a:gd name="connsiteY4" fmla="*/ 44450 h 1863813"/>
                <a:gd name="connsiteX5" fmla="*/ 571500 w 3408765"/>
                <a:gd name="connsiteY5" fmla="*/ 73025 h 1863813"/>
                <a:gd name="connsiteX6" fmla="*/ 565150 w 3408765"/>
                <a:gd name="connsiteY6" fmla="*/ 88900 h 1863813"/>
                <a:gd name="connsiteX7" fmla="*/ 561975 w 3408765"/>
                <a:gd name="connsiteY7" fmla="*/ 98425 h 1863813"/>
                <a:gd name="connsiteX8" fmla="*/ 565150 w 3408765"/>
                <a:gd name="connsiteY8" fmla="*/ 114300 h 1863813"/>
                <a:gd name="connsiteX9" fmla="*/ 584200 w 3408765"/>
                <a:gd name="connsiteY9" fmla="*/ 127000 h 1863813"/>
                <a:gd name="connsiteX10" fmla="*/ 596900 w 3408765"/>
                <a:gd name="connsiteY10" fmla="*/ 146050 h 1863813"/>
                <a:gd name="connsiteX11" fmla="*/ 600075 w 3408765"/>
                <a:gd name="connsiteY11" fmla="*/ 155575 h 1863813"/>
                <a:gd name="connsiteX12" fmla="*/ 609600 w 3408765"/>
                <a:gd name="connsiteY12" fmla="*/ 161925 h 1863813"/>
                <a:gd name="connsiteX13" fmla="*/ 615950 w 3408765"/>
                <a:gd name="connsiteY13" fmla="*/ 171450 h 1863813"/>
                <a:gd name="connsiteX14" fmla="*/ 660400 w 3408765"/>
                <a:gd name="connsiteY14" fmla="*/ 165100 h 1863813"/>
                <a:gd name="connsiteX15" fmla="*/ 669925 w 3408765"/>
                <a:gd name="connsiteY15" fmla="*/ 158750 h 1863813"/>
                <a:gd name="connsiteX16" fmla="*/ 679450 w 3408765"/>
                <a:gd name="connsiteY16" fmla="*/ 155575 h 1863813"/>
                <a:gd name="connsiteX17" fmla="*/ 701675 w 3408765"/>
                <a:gd name="connsiteY17" fmla="*/ 142875 h 1863813"/>
                <a:gd name="connsiteX18" fmla="*/ 749300 w 3408765"/>
                <a:gd name="connsiteY18" fmla="*/ 146050 h 1863813"/>
                <a:gd name="connsiteX19" fmla="*/ 755650 w 3408765"/>
                <a:gd name="connsiteY19" fmla="*/ 155575 h 1863813"/>
                <a:gd name="connsiteX20" fmla="*/ 749300 w 3408765"/>
                <a:gd name="connsiteY20" fmla="*/ 200025 h 1863813"/>
                <a:gd name="connsiteX21" fmla="*/ 762000 w 3408765"/>
                <a:gd name="connsiteY21" fmla="*/ 212725 h 1863813"/>
                <a:gd name="connsiteX22" fmla="*/ 771525 w 3408765"/>
                <a:gd name="connsiteY22" fmla="*/ 215900 h 1863813"/>
                <a:gd name="connsiteX23" fmla="*/ 777875 w 3408765"/>
                <a:gd name="connsiteY23" fmla="*/ 228600 h 1863813"/>
                <a:gd name="connsiteX24" fmla="*/ 787400 w 3408765"/>
                <a:gd name="connsiteY24" fmla="*/ 238125 h 1863813"/>
                <a:gd name="connsiteX25" fmla="*/ 793750 w 3408765"/>
                <a:gd name="connsiteY25" fmla="*/ 257175 h 1863813"/>
                <a:gd name="connsiteX26" fmla="*/ 796925 w 3408765"/>
                <a:gd name="connsiteY26" fmla="*/ 288925 h 1863813"/>
                <a:gd name="connsiteX27" fmla="*/ 800100 w 3408765"/>
                <a:gd name="connsiteY27" fmla="*/ 298450 h 1863813"/>
                <a:gd name="connsiteX28" fmla="*/ 809625 w 3408765"/>
                <a:gd name="connsiteY28" fmla="*/ 304800 h 1863813"/>
                <a:gd name="connsiteX29" fmla="*/ 822325 w 3408765"/>
                <a:gd name="connsiteY29" fmla="*/ 314325 h 1863813"/>
                <a:gd name="connsiteX30" fmla="*/ 831850 w 3408765"/>
                <a:gd name="connsiteY30" fmla="*/ 323850 h 1863813"/>
                <a:gd name="connsiteX31" fmla="*/ 854075 w 3408765"/>
                <a:gd name="connsiteY31" fmla="*/ 336550 h 1863813"/>
                <a:gd name="connsiteX32" fmla="*/ 863600 w 3408765"/>
                <a:gd name="connsiteY32" fmla="*/ 346075 h 1863813"/>
                <a:gd name="connsiteX33" fmla="*/ 892175 w 3408765"/>
                <a:gd name="connsiteY33" fmla="*/ 352425 h 1863813"/>
                <a:gd name="connsiteX34" fmla="*/ 882650 w 3408765"/>
                <a:gd name="connsiteY34" fmla="*/ 355600 h 1863813"/>
                <a:gd name="connsiteX35" fmla="*/ 879475 w 3408765"/>
                <a:gd name="connsiteY35" fmla="*/ 365125 h 1863813"/>
                <a:gd name="connsiteX36" fmla="*/ 876300 w 3408765"/>
                <a:gd name="connsiteY36" fmla="*/ 406400 h 1863813"/>
                <a:gd name="connsiteX37" fmla="*/ 866775 w 3408765"/>
                <a:gd name="connsiteY37" fmla="*/ 434975 h 1863813"/>
                <a:gd name="connsiteX38" fmla="*/ 863600 w 3408765"/>
                <a:gd name="connsiteY38" fmla="*/ 450850 h 1863813"/>
                <a:gd name="connsiteX39" fmla="*/ 860425 w 3408765"/>
                <a:gd name="connsiteY39" fmla="*/ 463550 h 1863813"/>
                <a:gd name="connsiteX40" fmla="*/ 854075 w 3408765"/>
                <a:gd name="connsiteY40" fmla="*/ 482600 h 1863813"/>
                <a:gd name="connsiteX41" fmla="*/ 850900 w 3408765"/>
                <a:gd name="connsiteY41" fmla="*/ 492125 h 1863813"/>
                <a:gd name="connsiteX42" fmla="*/ 841375 w 3408765"/>
                <a:gd name="connsiteY42" fmla="*/ 517525 h 1863813"/>
                <a:gd name="connsiteX43" fmla="*/ 835025 w 3408765"/>
                <a:gd name="connsiteY43" fmla="*/ 552450 h 1863813"/>
                <a:gd name="connsiteX44" fmla="*/ 831850 w 3408765"/>
                <a:gd name="connsiteY44" fmla="*/ 561975 h 1863813"/>
                <a:gd name="connsiteX45" fmla="*/ 822325 w 3408765"/>
                <a:gd name="connsiteY45" fmla="*/ 565150 h 1863813"/>
                <a:gd name="connsiteX46" fmla="*/ 815975 w 3408765"/>
                <a:gd name="connsiteY46" fmla="*/ 574675 h 1863813"/>
                <a:gd name="connsiteX47" fmla="*/ 825500 w 3408765"/>
                <a:gd name="connsiteY47" fmla="*/ 600075 h 1863813"/>
                <a:gd name="connsiteX48" fmla="*/ 841375 w 3408765"/>
                <a:gd name="connsiteY48" fmla="*/ 625475 h 1863813"/>
                <a:gd name="connsiteX49" fmla="*/ 847725 w 3408765"/>
                <a:gd name="connsiteY49" fmla="*/ 650875 h 1863813"/>
                <a:gd name="connsiteX50" fmla="*/ 860425 w 3408765"/>
                <a:gd name="connsiteY50" fmla="*/ 669925 h 1863813"/>
                <a:gd name="connsiteX51" fmla="*/ 866775 w 3408765"/>
                <a:gd name="connsiteY51" fmla="*/ 682625 h 1863813"/>
                <a:gd name="connsiteX52" fmla="*/ 885825 w 3408765"/>
                <a:gd name="connsiteY52" fmla="*/ 695325 h 1863813"/>
                <a:gd name="connsiteX53" fmla="*/ 904875 w 3408765"/>
                <a:gd name="connsiteY53" fmla="*/ 730250 h 1863813"/>
                <a:gd name="connsiteX54" fmla="*/ 908050 w 3408765"/>
                <a:gd name="connsiteY54" fmla="*/ 739775 h 1863813"/>
                <a:gd name="connsiteX55" fmla="*/ 917575 w 3408765"/>
                <a:gd name="connsiteY55" fmla="*/ 742950 h 1863813"/>
                <a:gd name="connsiteX56" fmla="*/ 936625 w 3408765"/>
                <a:gd name="connsiteY56" fmla="*/ 758825 h 1863813"/>
                <a:gd name="connsiteX57" fmla="*/ 955675 w 3408765"/>
                <a:gd name="connsiteY57" fmla="*/ 765175 h 1863813"/>
                <a:gd name="connsiteX58" fmla="*/ 993775 w 3408765"/>
                <a:gd name="connsiteY58" fmla="*/ 762000 h 1863813"/>
                <a:gd name="connsiteX59" fmla="*/ 1012825 w 3408765"/>
                <a:gd name="connsiteY59" fmla="*/ 755650 h 1863813"/>
                <a:gd name="connsiteX60" fmla="*/ 1022350 w 3408765"/>
                <a:gd name="connsiteY60" fmla="*/ 752475 h 1863813"/>
                <a:gd name="connsiteX61" fmla="*/ 1035050 w 3408765"/>
                <a:gd name="connsiteY61" fmla="*/ 742950 h 1863813"/>
                <a:gd name="connsiteX62" fmla="*/ 1044575 w 3408765"/>
                <a:gd name="connsiteY62" fmla="*/ 739775 h 1863813"/>
                <a:gd name="connsiteX63" fmla="*/ 1143000 w 3408765"/>
                <a:gd name="connsiteY63" fmla="*/ 730250 h 1863813"/>
                <a:gd name="connsiteX64" fmla="*/ 1155700 w 3408765"/>
                <a:gd name="connsiteY64" fmla="*/ 685800 h 1863813"/>
                <a:gd name="connsiteX65" fmla="*/ 1162050 w 3408765"/>
                <a:gd name="connsiteY65" fmla="*/ 673100 h 1863813"/>
                <a:gd name="connsiteX66" fmla="*/ 1165225 w 3408765"/>
                <a:gd name="connsiteY66" fmla="*/ 663575 h 1863813"/>
                <a:gd name="connsiteX67" fmla="*/ 1184275 w 3408765"/>
                <a:gd name="connsiteY67" fmla="*/ 654050 h 1863813"/>
                <a:gd name="connsiteX68" fmla="*/ 1206500 w 3408765"/>
                <a:gd name="connsiteY68" fmla="*/ 635000 h 1863813"/>
                <a:gd name="connsiteX69" fmla="*/ 1216025 w 3408765"/>
                <a:gd name="connsiteY69" fmla="*/ 631825 h 1863813"/>
                <a:gd name="connsiteX70" fmla="*/ 1244600 w 3408765"/>
                <a:gd name="connsiteY70" fmla="*/ 615950 h 1863813"/>
                <a:gd name="connsiteX71" fmla="*/ 1263650 w 3408765"/>
                <a:gd name="connsiteY71" fmla="*/ 612775 h 1863813"/>
                <a:gd name="connsiteX72" fmla="*/ 1330325 w 3408765"/>
                <a:gd name="connsiteY72" fmla="*/ 606425 h 1863813"/>
                <a:gd name="connsiteX73" fmla="*/ 1365250 w 3408765"/>
                <a:gd name="connsiteY73" fmla="*/ 612775 h 1863813"/>
                <a:gd name="connsiteX74" fmla="*/ 1368425 w 3408765"/>
                <a:gd name="connsiteY74" fmla="*/ 622300 h 1863813"/>
                <a:gd name="connsiteX75" fmla="*/ 1377950 w 3408765"/>
                <a:gd name="connsiteY75" fmla="*/ 628650 h 1863813"/>
                <a:gd name="connsiteX76" fmla="*/ 1387475 w 3408765"/>
                <a:gd name="connsiteY76" fmla="*/ 638175 h 1863813"/>
                <a:gd name="connsiteX77" fmla="*/ 1387475 w 3408765"/>
                <a:gd name="connsiteY77" fmla="*/ 673100 h 1863813"/>
                <a:gd name="connsiteX78" fmla="*/ 1377950 w 3408765"/>
                <a:gd name="connsiteY78" fmla="*/ 676275 h 1863813"/>
                <a:gd name="connsiteX79" fmla="*/ 1355725 w 3408765"/>
                <a:gd name="connsiteY79" fmla="*/ 685800 h 1863813"/>
                <a:gd name="connsiteX80" fmla="*/ 1349375 w 3408765"/>
                <a:gd name="connsiteY80" fmla="*/ 698500 h 1863813"/>
                <a:gd name="connsiteX81" fmla="*/ 1343025 w 3408765"/>
                <a:gd name="connsiteY81" fmla="*/ 723900 h 1863813"/>
                <a:gd name="connsiteX82" fmla="*/ 1339850 w 3408765"/>
                <a:gd name="connsiteY82" fmla="*/ 733425 h 1863813"/>
                <a:gd name="connsiteX83" fmla="*/ 1333500 w 3408765"/>
                <a:gd name="connsiteY83" fmla="*/ 742950 h 1863813"/>
                <a:gd name="connsiteX84" fmla="*/ 1330325 w 3408765"/>
                <a:gd name="connsiteY84" fmla="*/ 758825 h 1863813"/>
                <a:gd name="connsiteX85" fmla="*/ 1320800 w 3408765"/>
                <a:gd name="connsiteY85" fmla="*/ 784225 h 1863813"/>
                <a:gd name="connsiteX86" fmla="*/ 1311275 w 3408765"/>
                <a:gd name="connsiteY86" fmla="*/ 793750 h 1863813"/>
                <a:gd name="connsiteX87" fmla="*/ 1295400 w 3408765"/>
                <a:gd name="connsiteY87" fmla="*/ 822325 h 1863813"/>
                <a:gd name="connsiteX88" fmla="*/ 1282700 w 3408765"/>
                <a:gd name="connsiteY88" fmla="*/ 831850 h 1863813"/>
                <a:gd name="connsiteX89" fmla="*/ 1273175 w 3408765"/>
                <a:gd name="connsiteY89" fmla="*/ 850900 h 1863813"/>
                <a:gd name="connsiteX90" fmla="*/ 1263650 w 3408765"/>
                <a:gd name="connsiteY90" fmla="*/ 860425 h 1863813"/>
                <a:gd name="connsiteX91" fmla="*/ 1266825 w 3408765"/>
                <a:gd name="connsiteY91" fmla="*/ 908050 h 1863813"/>
                <a:gd name="connsiteX92" fmla="*/ 1276350 w 3408765"/>
                <a:gd name="connsiteY92" fmla="*/ 904875 h 1863813"/>
                <a:gd name="connsiteX93" fmla="*/ 1343025 w 3408765"/>
                <a:gd name="connsiteY93" fmla="*/ 898525 h 1863813"/>
                <a:gd name="connsiteX94" fmla="*/ 1362075 w 3408765"/>
                <a:gd name="connsiteY94" fmla="*/ 892175 h 1863813"/>
                <a:gd name="connsiteX95" fmla="*/ 1374775 w 3408765"/>
                <a:gd name="connsiteY95" fmla="*/ 885825 h 1863813"/>
                <a:gd name="connsiteX96" fmla="*/ 1419225 w 3408765"/>
                <a:gd name="connsiteY96" fmla="*/ 879475 h 1863813"/>
                <a:gd name="connsiteX97" fmla="*/ 1428750 w 3408765"/>
                <a:gd name="connsiteY97" fmla="*/ 885825 h 1863813"/>
                <a:gd name="connsiteX98" fmla="*/ 1441450 w 3408765"/>
                <a:gd name="connsiteY98" fmla="*/ 901700 h 1863813"/>
                <a:gd name="connsiteX99" fmla="*/ 1447800 w 3408765"/>
                <a:gd name="connsiteY99" fmla="*/ 911225 h 1863813"/>
                <a:gd name="connsiteX100" fmla="*/ 1470025 w 3408765"/>
                <a:gd name="connsiteY100" fmla="*/ 927100 h 1863813"/>
                <a:gd name="connsiteX101" fmla="*/ 1485900 w 3408765"/>
                <a:gd name="connsiteY101" fmla="*/ 955675 h 1863813"/>
                <a:gd name="connsiteX102" fmla="*/ 1479550 w 3408765"/>
                <a:gd name="connsiteY102" fmla="*/ 1063625 h 1863813"/>
                <a:gd name="connsiteX103" fmla="*/ 1482725 w 3408765"/>
                <a:gd name="connsiteY103" fmla="*/ 1133475 h 1863813"/>
                <a:gd name="connsiteX104" fmla="*/ 1489075 w 3408765"/>
                <a:gd name="connsiteY104" fmla="*/ 1171575 h 1863813"/>
                <a:gd name="connsiteX105" fmla="*/ 1492250 w 3408765"/>
                <a:gd name="connsiteY105" fmla="*/ 1216025 h 1863813"/>
                <a:gd name="connsiteX106" fmla="*/ 1498600 w 3408765"/>
                <a:gd name="connsiteY106" fmla="*/ 1225550 h 1863813"/>
                <a:gd name="connsiteX107" fmla="*/ 1501775 w 3408765"/>
                <a:gd name="connsiteY107" fmla="*/ 1235075 h 1863813"/>
                <a:gd name="connsiteX108" fmla="*/ 1527175 w 3408765"/>
                <a:gd name="connsiteY108" fmla="*/ 1250950 h 1863813"/>
                <a:gd name="connsiteX109" fmla="*/ 1536700 w 3408765"/>
                <a:gd name="connsiteY109" fmla="*/ 1257300 h 1863813"/>
                <a:gd name="connsiteX110" fmla="*/ 1549400 w 3408765"/>
                <a:gd name="connsiteY110" fmla="*/ 1260475 h 1863813"/>
                <a:gd name="connsiteX111" fmla="*/ 1603375 w 3408765"/>
                <a:gd name="connsiteY111" fmla="*/ 1263650 h 1863813"/>
                <a:gd name="connsiteX112" fmla="*/ 1635125 w 3408765"/>
                <a:gd name="connsiteY112" fmla="*/ 1273175 h 1863813"/>
                <a:gd name="connsiteX113" fmla="*/ 1676400 w 3408765"/>
                <a:gd name="connsiteY113" fmla="*/ 1266825 h 1863813"/>
                <a:gd name="connsiteX114" fmla="*/ 1685925 w 3408765"/>
                <a:gd name="connsiteY114" fmla="*/ 1263650 h 1863813"/>
                <a:gd name="connsiteX115" fmla="*/ 1692275 w 3408765"/>
                <a:gd name="connsiteY115" fmla="*/ 1254125 h 1863813"/>
                <a:gd name="connsiteX116" fmla="*/ 1701800 w 3408765"/>
                <a:gd name="connsiteY116" fmla="*/ 1244600 h 1863813"/>
                <a:gd name="connsiteX117" fmla="*/ 1743075 w 3408765"/>
                <a:gd name="connsiteY117" fmla="*/ 1247775 h 1863813"/>
                <a:gd name="connsiteX118" fmla="*/ 1752600 w 3408765"/>
                <a:gd name="connsiteY118" fmla="*/ 1254125 h 1863813"/>
                <a:gd name="connsiteX119" fmla="*/ 1762125 w 3408765"/>
                <a:gd name="connsiteY119" fmla="*/ 1257300 h 1863813"/>
                <a:gd name="connsiteX120" fmla="*/ 1771650 w 3408765"/>
                <a:gd name="connsiteY120" fmla="*/ 1266825 h 1863813"/>
                <a:gd name="connsiteX121" fmla="*/ 1787525 w 3408765"/>
                <a:gd name="connsiteY121" fmla="*/ 1285875 h 1863813"/>
                <a:gd name="connsiteX122" fmla="*/ 1797050 w 3408765"/>
                <a:gd name="connsiteY122" fmla="*/ 1289050 h 1863813"/>
                <a:gd name="connsiteX123" fmla="*/ 1822450 w 3408765"/>
                <a:gd name="connsiteY123" fmla="*/ 1308100 h 1863813"/>
                <a:gd name="connsiteX124" fmla="*/ 1831975 w 3408765"/>
                <a:gd name="connsiteY124" fmla="*/ 1311275 h 1863813"/>
                <a:gd name="connsiteX125" fmla="*/ 1854200 w 3408765"/>
                <a:gd name="connsiteY125" fmla="*/ 1327150 h 1863813"/>
                <a:gd name="connsiteX126" fmla="*/ 1863725 w 3408765"/>
                <a:gd name="connsiteY126" fmla="*/ 1317625 h 1863813"/>
                <a:gd name="connsiteX127" fmla="*/ 1879600 w 3408765"/>
                <a:gd name="connsiteY127" fmla="*/ 1282700 h 1863813"/>
                <a:gd name="connsiteX128" fmla="*/ 1882775 w 3408765"/>
                <a:gd name="connsiteY128" fmla="*/ 1250950 h 1863813"/>
                <a:gd name="connsiteX129" fmla="*/ 1889125 w 3408765"/>
                <a:gd name="connsiteY129" fmla="*/ 1241425 h 1863813"/>
                <a:gd name="connsiteX130" fmla="*/ 1895475 w 3408765"/>
                <a:gd name="connsiteY130" fmla="*/ 1228725 h 1863813"/>
                <a:gd name="connsiteX131" fmla="*/ 1901825 w 3408765"/>
                <a:gd name="connsiteY131" fmla="*/ 1209675 h 1863813"/>
                <a:gd name="connsiteX132" fmla="*/ 1905000 w 3408765"/>
                <a:gd name="connsiteY132" fmla="*/ 1196975 h 1863813"/>
                <a:gd name="connsiteX133" fmla="*/ 1930400 w 3408765"/>
                <a:gd name="connsiteY133" fmla="*/ 1184275 h 1863813"/>
                <a:gd name="connsiteX134" fmla="*/ 2019300 w 3408765"/>
                <a:gd name="connsiteY134" fmla="*/ 1181100 h 1863813"/>
                <a:gd name="connsiteX135" fmla="*/ 2028825 w 3408765"/>
                <a:gd name="connsiteY135" fmla="*/ 1174750 h 1863813"/>
                <a:gd name="connsiteX136" fmla="*/ 2047875 w 3408765"/>
                <a:gd name="connsiteY136" fmla="*/ 1165225 h 1863813"/>
                <a:gd name="connsiteX137" fmla="*/ 2060575 w 3408765"/>
                <a:gd name="connsiteY137" fmla="*/ 1149350 h 1863813"/>
                <a:gd name="connsiteX138" fmla="*/ 2082800 w 3408765"/>
                <a:gd name="connsiteY138" fmla="*/ 1127125 h 1863813"/>
                <a:gd name="connsiteX139" fmla="*/ 2095500 w 3408765"/>
                <a:gd name="connsiteY139" fmla="*/ 1120775 h 1863813"/>
                <a:gd name="connsiteX140" fmla="*/ 2114550 w 3408765"/>
                <a:gd name="connsiteY140" fmla="*/ 1114425 h 1863813"/>
                <a:gd name="connsiteX141" fmla="*/ 2124075 w 3408765"/>
                <a:gd name="connsiteY141" fmla="*/ 1120775 h 1863813"/>
                <a:gd name="connsiteX142" fmla="*/ 2127250 w 3408765"/>
                <a:gd name="connsiteY142" fmla="*/ 1130300 h 1863813"/>
                <a:gd name="connsiteX143" fmla="*/ 2133600 w 3408765"/>
                <a:gd name="connsiteY143" fmla="*/ 1139825 h 1863813"/>
                <a:gd name="connsiteX144" fmla="*/ 2130425 w 3408765"/>
                <a:gd name="connsiteY144" fmla="*/ 1152525 h 1863813"/>
                <a:gd name="connsiteX145" fmla="*/ 2127250 w 3408765"/>
                <a:gd name="connsiteY145" fmla="*/ 1174750 h 1863813"/>
                <a:gd name="connsiteX146" fmla="*/ 2162175 w 3408765"/>
                <a:gd name="connsiteY146" fmla="*/ 1165225 h 1863813"/>
                <a:gd name="connsiteX147" fmla="*/ 2178050 w 3408765"/>
                <a:gd name="connsiteY147" fmla="*/ 1158875 h 1863813"/>
                <a:gd name="connsiteX148" fmla="*/ 2133600 w 3408765"/>
                <a:gd name="connsiteY148" fmla="*/ 1149350 h 1863813"/>
                <a:gd name="connsiteX149" fmla="*/ 2276475 w 3408765"/>
                <a:gd name="connsiteY149" fmla="*/ 1168400 h 1863813"/>
                <a:gd name="connsiteX150" fmla="*/ 2279650 w 3408765"/>
                <a:gd name="connsiteY150" fmla="*/ 1190625 h 1863813"/>
                <a:gd name="connsiteX151" fmla="*/ 2273300 w 3408765"/>
                <a:gd name="connsiteY151" fmla="*/ 1181100 h 1863813"/>
                <a:gd name="connsiteX152" fmla="*/ 2254250 w 3408765"/>
                <a:gd name="connsiteY152" fmla="*/ 1171575 h 1863813"/>
                <a:gd name="connsiteX153" fmla="*/ 2244725 w 3408765"/>
                <a:gd name="connsiteY153" fmla="*/ 1162050 h 1863813"/>
                <a:gd name="connsiteX154" fmla="*/ 2241550 w 3408765"/>
                <a:gd name="connsiteY154" fmla="*/ 1149350 h 1863813"/>
                <a:gd name="connsiteX155" fmla="*/ 2212975 w 3408765"/>
                <a:gd name="connsiteY155" fmla="*/ 1143000 h 1863813"/>
                <a:gd name="connsiteX156" fmla="*/ 2238375 w 3408765"/>
                <a:gd name="connsiteY156" fmla="*/ 1155700 h 1863813"/>
                <a:gd name="connsiteX157" fmla="*/ 2257425 w 3408765"/>
                <a:gd name="connsiteY157" fmla="*/ 1165225 h 1863813"/>
                <a:gd name="connsiteX158" fmla="*/ 2266950 w 3408765"/>
                <a:gd name="connsiteY158" fmla="*/ 1177925 h 1863813"/>
                <a:gd name="connsiteX159" fmla="*/ 2308225 w 3408765"/>
                <a:gd name="connsiteY159" fmla="*/ 1184275 h 1863813"/>
                <a:gd name="connsiteX160" fmla="*/ 2324100 w 3408765"/>
                <a:gd name="connsiteY160" fmla="*/ 1187450 h 1863813"/>
                <a:gd name="connsiteX161" fmla="*/ 2349500 w 3408765"/>
                <a:gd name="connsiteY161" fmla="*/ 1193800 h 1863813"/>
                <a:gd name="connsiteX162" fmla="*/ 2393950 w 3408765"/>
                <a:gd name="connsiteY162" fmla="*/ 1196975 h 1863813"/>
                <a:gd name="connsiteX163" fmla="*/ 2397125 w 3408765"/>
                <a:gd name="connsiteY163" fmla="*/ 1206500 h 1863813"/>
                <a:gd name="connsiteX164" fmla="*/ 2444750 w 3408765"/>
                <a:gd name="connsiteY164" fmla="*/ 1216025 h 1863813"/>
                <a:gd name="connsiteX165" fmla="*/ 2454275 w 3408765"/>
                <a:gd name="connsiteY165" fmla="*/ 1219200 h 1863813"/>
                <a:gd name="connsiteX166" fmla="*/ 2476500 w 3408765"/>
                <a:gd name="connsiteY166" fmla="*/ 1222375 h 1863813"/>
                <a:gd name="connsiteX167" fmla="*/ 2486025 w 3408765"/>
                <a:gd name="connsiteY167" fmla="*/ 1228725 h 1863813"/>
                <a:gd name="connsiteX168" fmla="*/ 2520950 w 3408765"/>
                <a:gd name="connsiteY168" fmla="*/ 1222375 h 1863813"/>
                <a:gd name="connsiteX169" fmla="*/ 2530475 w 3408765"/>
                <a:gd name="connsiteY169" fmla="*/ 1209675 h 1863813"/>
                <a:gd name="connsiteX170" fmla="*/ 2540000 w 3408765"/>
                <a:gd name="connsiteY170" fmla="*/ 1203325 h 1863813"/>
                <a:gd name="connsiteX171" fmla="*/ 2552700 w 3408765"/>
                <a:gd name="connsiteY171" fmla="*/ 1200150 h 1863813"/>
                <a:gd name="connsiteX172" fmla="*/ 2581275 w 3408765"/>
                <a:gd name="connsiteY172" fmla="*/ 1190625 h 1863813"/>
                <a:gd name="connsiteX173" fmla="*/ 2609850 w 3408765"/>
                <a:gd name="connsiteY173" fmla="*/ 1193800 h 1863813"/>
                <a:gd name="connsiteX174" fmla="*/ 2619375 w 3408765"/>
                <a:gd name="connsiteY174" fmla="*/ 1196975 h 1863813"/>
                <a:gd name="connsiteX175" fmla="*/ 2625725 w 3408765"/>
                <a:gd name="connsiteY175" fmla="*/ 1206500 h 1863813"/>
                <a:gd name="connsiteX176" fmla="*/ 2616200 w 3408765"/>
                <a:gd name="connsiteY176" fmla="*/ 1209675 h 1863813"/>
                <a:gd name="connsiteX177" fmla="*/ 2606675 w 3408765"/>
                <a:gd name="connsiteY177" fmla="*/ 1235075 h 1863813"/>
                <a:gd name="connsiteX178" fmla="*/ 2654300 w 3408765"/>
                <a:gd name="connsiteY178" fmla="*/ 1238250 h 1863813"/>
                <a:gd name="connsiteX179" fmla="*/ 2657475 w 3408765"/>
                <a:gd name="connsiteY179" fmla="*/ 1200150 h 1863813"/>
                <a:gd name="connsiteX180" fmla="*/ 2686050 w 3408765"/>
                <a:gd name="connsiteY180" fmla="*/ 1190625 h 1863813"/>
                <a:gd name="connsiteX181" fmla="*/ 2717800 w 3408765"/>
                <a:gd name="connsiteY181" fmla="*/ 1200150 h 1863813"/>
                <a:gd name="connsiteX182" fmla="*/ 2711450 w 3408765"/>
                <a:gd name="connsiteY182" fmla="*/ 1225550 h 1863813"/>
                <a:gd name="connsiteX183" fmla="*/ 2705100 w 3408765"/>
                <a:gd name="connsiteY183" fmla="*/ 1250950 h 1863813"/>
                <a:gd name="connsiteX184" fmla="*/ 2698750 w 3408765"/>
                <a:gd name="connsiteY184" fmla="*/ 1270000 h 1863813"/>
                <a:gd name="connsiteX185" fmla="*/ 2714625 w 3408765"/>
                <a:gd name="connsiteY185" fmla="*/ 1279525 h 1863813"/>
                <a:gd name="connsiteX186" fmla="*/ 2740025 w 3408765"/>
                <a:gd name="connsiteY186" fmla="*/ 1289050 h 1863813"/>
                <a:gd name="connsiteX187" fmla="*/ 2749550 w 3408765"/>
                <a:gd name="connsiteY187" fmla="*/ 1298575 h 1863813"/>
                <a:gd name="connsiteX188" fmla="*/ 2752725 w 3408765"/>
                <a:gd name="connsiteY188" fmla="*/ 1323975 h 1863813"/>
                <a:gd name="connsiteX189" fmla="*/ 2762250 w 3408765"/>
                <a:gd name="connsiteY189" fmla="*/ 1333500 h 1863813"/>
                <a:gd name="connsiteX190" fmla="*/ 2765425 w 3408765"/>
                <a:gd name="connsiteY190" fmla="*/ 1346200 h 1863813"/>
                <a:gd name="connsiteX191" fmla="*/ 2784475 w 3408765"/>
                <a:gd name="connsiteY191" fmla="*/ 1349375 h 1863813"/>
                <a:gd name="connsiteX192" fmla="*/ 2794000 w 3408765"/>
                <a:gd name="connsiteY192" fmla="*/ 1352550 h 1863813"/>
                <a:gd name="connsiteX193" fmla="*/ 2806700 w 3408765"/>
                <a:gd name="connsiteY193" fmla="*/ 1355725 h 1863813"/>
                <a:gd name="connsiteX194" fmla="*/ 2825750 w 3408765"/>
                <a:gd name="connsiteY194" fmla="*/ 1387475 h 1863813"/>
                <a:gd name="connsiteX195" fmla="*/ 2835275 w 3408765"/>
                <a:gd name="connsiteY195" fmla="*/ 1393825 h 1863813"/>
                <a:gd name="connsiteX196" fmla="*/ 2851150 w 3408765"/>
                <a:gd name="connsiteY196" fmla="*/ 1412875 h 1863813"/>
                <a:gd name="connsiteX197" fmla="*/ 2863850 w 3408765"/>
                <a:gd name="connsiteY197" fmla="*/ 1416050 h 1863813"/>
                <a:gd name="connsiteX198" fmla="*/ 2873375 w 3408765"/>
                <a:gd name="connsiteY198" fmla="*/ 1422400 h 1863813"/>
                <a:gd name="connsiteX199" fmla="*/ 2933700 w 3408765"/>
                <a:gd name="connsiteY199" fmla="*/ 1431925 h 1863813"/>
                <a:gd name="connsiteX200" fmla="*/ 2952750 w 3408765"/>
                <a:gd name="connsiteY200" fmla="*/ 1438275 h 1863813"/>
                <a:gd name="connsiteX201" fmla="*/ 2971800 w 3408765"/>
                <a:gd name="connsiteY201" fmla="*/ 1447800 h 1863813"/>
                <a:gd name="connsiteX202" fmla="*/ 2997200 w 3408765"/>
                <a:gd name="connsiteY202" fmla="*/ 1450975 h 1863813"/>
                <a:gd name="connsiteX203" fmla="*/ 3013075 w 3408765"/>
                <a:gd name="connsiteY203" fmla="*/ 1454150 h 1863813"/>
                <a:gd name="connsiteX204" fmla="*/ 3032125 w 3408765"/>
                <a:gd name="connsiteY204" fmla="*/ 1457325 h 1863813"/>
                <a:gd name="connsiteX205" fmla="*/ 3076575 w 3408765"/>
                <a:gd name="connsiteY205" fmla="*/ 1466850 h 1863813"/>
                <a:gd name="connsiteX206" fmla="*/ 3184525 w 3408765"/>
                <a:gd name="connsiteY206" fmla="*/ 1476375 h 1863813"/>
                <a:gd name="connsiteX207" fmla="*/ 3206750 w 3408765"/>
                <a:gd name="connsiteY207" fmla="*/ 1498600 h 1863813"/>
                <a:gd name="connsiteX208" fmla="*/ 3235325 w 3408765"/>
                <a:gd name="connsiteY208" fmla="*/ 1517650 h 1863813"/>
                <a:gd name="connsiteX209" fmla="*/ 3244850 w 3408765"/>
                <a:gd name="connsiteY209" fmla="*/ 1539875 h 1863813"/>
                <a:gd name="connsiteX210" fmla="*/ 3248025 w 3408765"/>
                <a:gd name="connsiteY210" fmla="*/ 1552575 h 1863813"/>
                <a:gd name="connsiteX211" fmla="*/ 3254375 w 3408765"/>
                <a:gd name="connsiteY211" fmla="*/ 1562100 h 1863813"/>
                <a:gd name="connsiteX212" fmla="*/ 3270250 w 3408765"/>
                <a:gd name="connsiteY212" fmla="*/ 1590675 h 1863813"/>
                <a:gd name="connsiteX213" fmla="*/ 3292475 w 3408765"/>
                <a:gd name="connsiteY213" fmla="*/ 1603375 h 1863813"/>
                <a:gd name="connsiteX214" fmla="*/ 3302000 w 3408765"/>
                <a:gd name="connsiteY214" fmla="*/ 1625600 h 1863813"/>
                <a:gd name="connsiteX215" fmla="*/ 3314700 w 3408765"/>
                <a:gd name="connsiteY215" fmla="*/ 1644650 h 1863813"/>
                <a:gd name="connsiteX216" fmla="*/ 3324225 w 3408765"/>
                <a:gd name="connsiteY216" fmla="*/ 1679575 h 1863813"/>
                <a:gd name="connsiteX217" fmla="*/ 3330575 w 3408765"/>
                <a:gd name="connsiteY217" fmla="*/ 1692275 h 1863813"/>
                <a:gd name="connsiteX218" fmla="*/ 3321050 w 3408765"/>
                <a:gd name="connsiteY218" fmla="*/ 1746250 h 1863813"/>
                <a:gd name="connsiteX219" fmla="*/ 3302000 w 3408765"/>
                <a:gd name="connsiteY219" fmla="*/ 1784350 h 1863813"/>
                <a:gd name="connsiteX220" fmla="*/ 3276600 w 3408765"/>
                <a:gd name="connsiteY220" fmla="*/ 1816100 h 1863813"/>
                <a:gd name="connsiteX221" fmla="*/ 3254375 w 3408765"/>
                <a:gd name="connsiteY221" fmla="*/ 1860550 h 1863813"/>
                <a:gd name="connsiteX222" fmla="*/ 3276600 w 3408765"/>
                <a:gd name="connsiteY222" fmla="*/ 1831975 h 1863813"/>
                <a:gd name="connsiteX223" fmla="*/ 3286125 w 3408765"/>
                <a:gd name="connsiteY223" fmla="*/ 1822450 h 1863813"/>
                <a:gd name="connsiteX224" fmla="*/ 3317875 w 3408765"/>
                <a:gd name="connsiteY224" fmla="*/ 1803400 h 1863813"/>
                <a:gd name="connsiteX225" fmla="*/ 3336925 w 3408765"/>
                <a:gd name="connsiteY225" fmla="*/ 1793875 h 1863813"/>
                <a:gd name="connsiteX226" fmla="*/ 3346450 w 3408765"/>
                <a:gd name="connsiteY226" fmla="*/ 1784350 h 1863813"/>
                <a:gd name="connsiteX227" fmla="*/ 3406775 w 3408765"/>
                <a:gd name="connsiteY227" fmla="*/ 1857375 h 1863813"/>
                <a:gd name="connsiteX228" fmla="*/ 3375025 w 3408765"/>
                <a:gd name="connsiteY228" fmla="*/ 1778000 h 1863813"/>
                <a:gd name="connsiteX0" fmla="*/ 0 w 3577117"/>
                <a:gd name="connsiteY0" fmla="*/ 0 h 1927743"/>
                <a:gd name="connsiteX1" fmla="*/ 381000 w 3577117"/>
                <a:gd name="connsiteY1" fmla="*/ 76200 h 1927743"/>
                <a:gd name="connsiteX2" fmla="*/ 479425 w 3577117"/>
                <a:gd name="connsiteY2" fmla="*/ 28575 h 1927743"/>
                <a:gd name="connsiteX3" fmla="*/ 568325 w 3577117"/>
                <a:gd name="connsiteY3" fmla="*/ 44450 h 1927743"/>
                <a:gd name="connsiteX4" fmla="*/ 568325 w 3577117"/>
                <a:gd name="connsiteY4" fmla="*/ 44450 h 1927743"/>
                <a:gd name="connsiteX5" fmla="*/ 571500 w 3577117"/>
                <a:gd name="connsiteY5" fmla="*/ 73025 h 1927743"/>
                <a:gd name="connsiteX6" fmla="*/ 565150 w 3577117"/>
                <a:gd name="connsiteY6" fmla="*/ 88900 h 1927743"/>
                <a:gd name="connsiteX7" fmla="*/ 561975 w 3577117"/>
                <a:gd name="connsiteY7" fmla="*/ 98425 h 1927743"/>
                <a:gd name="connsiteX8" fmla="*/ 565150 w 3577117"/>
                <a:gd name="connsiteY8" fmla="*/ 114300 h 1927743"/>
                <a:gd name="connsiteX9" fmla="*/ 584200 w 3577117"/>
                <a:gd name="connsiteY9" fmla="*/ 127000 h 1927743"/>
                <a:gd name="connsiteX10" fmla="*/ 596900 w 3577117"/>
                <a:gd name="connsiteY10" fmla="*/ 146050 h 1927743"/>
                <a:gd name="connsiteX11" fmla="*/ 600075 w 3577117"/>
                <a:gd name="connsiteY11" fmla="*/ 155575 h 1927743"/>
                <a:gd name="connsiteX12" fmla="*/ 609600 w 3577117"/>
                <a:gd name="connsiteY12" fmla="*/ 161925 h 1927743"/>
                <a:gd name="connsiteX13" fmla="*/ 615950 w 3577117"/>
                <a:gd name="connsiteY13" fmla="*/ 171450 h 1927743"/>
                <a:gd name="connsiteX14" fmla="*/ 660400 w 3577117"/>
                <a:gd name="connsiteY14" fmla="*/ 165100 h 1927743"/>
                <a:gd name="connsiteX15" fmla="*/ 669925 w 3577117"/>
                <a:gd name="connsiteY15" fmla="*/ 158750 h 1927743"/>
                <a:gd name="connsiteX16" fmla="*/ 679450 w 3577117"/>
                <a:gd name="connsiteY16" fmla="*/ 155575 h 1927743"/>
                <a:gd name="connsiteX17" fmla="*/ 701675 w 3577117"/>
                <a:gd name="connsiteY17" fmla="*/ 142875 h 1927743"/>
                <a:gd name="connsiteX18" fmla="*/ 749300 w 3577117"/>
                <a:gd name="connsiteY18" fmla="*/ 146050 h 1927743"/>
                <a:gd name="connsiteX19" fmla="*/ 755650 w 3577117"/>
                <a:gd name="connsiteY19" fmla="*/ 155575 h 1927743"/>
                <a:gd name="connsiteX20" fmla="*/ 749300 w 3577117"/>
                <a:gd name="connsiteY20" fmla="*/ 200025 h 1927743"/>
                <a:gd name="connsiteX21" fmla="*/ 762000 w 3577117"/>
                <a:gd name="connsiteY21" fmla="*/ 212725 h 1927743"/>
                <a:gd name="connsiteX22" fmla="*/ 771525 w 3577117"/>
                <a:gd name="connsiteY22" fmla="*/ 215900 h 1927743"/>
                <a:gd name="connsiteX23" fmla="*/ 777875 w 3577117"/>
                <a:gd name="connsiteY23" fmla="*/ 228600 h 1927743"/>
                <a:gd name="connsiteX24" fmla="*/ 787400 w 3577117"/>
                <a:gd name="connsiteY24" fmla="*/ 238125 h 1927743"/>
                <a:gd name="connsiteX25" fmla="*/ 793750 w 3577117"/>
                <a:gd name="connsiteY25" fmla="*/ 257175 h 1927743"/>
                <a:gd name="connsiteX26" fmla="*/ 796925 w 3577117"/>
                <a:gd name="connsiteY26" fmla="*/ 288925 h 1927743"/>
                <a:gd name="connsiteX27" fmla="*/ 800100 w 3577117"/>
                <a:gd name="connsiteY27" fmla="*/ 298450 h 1927743"/>
                <a:gd name="connsiteX28" fmla="*/ 809625 w 3577117"/>
                <a:gd name="connsiteY28" fmla="*/ 304800 h 1927743"/>
                <a:gd name="connsiteX29" fmla="*/ 822325 w 3577117"/>
                <a:gd name="connsiteY29" fmla="*/ 314325 h 1927743"/>
                <a:gd name="connsiteX30" fmla="*/ 831850 w 3577117"/>
                <a:gd name="connsiteY30" fmla="*/ 323850 h 1927743"/>
                <a:gd name="connsiteX31" fmla="*/ 854075 w 3577117"/>
                <a:gd name="connsiteY31" fmla="*/ 336550 h 1927743"/>
                <a:gd name="connsiteX32" fmla="*/ 863600 w 3577117"/>
                <a:gd name="connsiteY32" fmla="*/ 346075 h 1927743"/>
                <a:gd name="connsiteX33" fmla="*/ 892175 w 3577117"/>
                <a:gd name="connsiteY33" fmla="*/ 352425 h 1927743"/>
                <a:gd name="connsiteX34" fmla="*/ 882650 w 3577117"/>
                <a:gd name="connsiteY34" fmla="*/ 355600 h 1927743"/>
                <a:gd name="connsiteX35" fmla="*/ 879475 w 3577117"/>
                <a:gd name="connsiteY35" fmla="*/ 365125 h 1927743"/>
                <a:gd name="connsiteX36" fmla="*/ 876300 w 3577117"/>
                <a:gd name="connsiteY36" fmla="*/ 406400 h 1927743"/>
                <a:gd name="connsiteX37" fmla="*/ 866775 w 3577117"/>
                <a:gd name="connsiteY37" fmla="*/ 434975 h 1927743"/>
                <a:gd name="connsiteX38" fmla="*/ 863600 w 3577117"/>
                <a:gd name="connsiteY38" fmla="*/ 450850 h 1927743"/>
                <a:gd name="connsiteX39" fmla="*/ 860425 w 3577117"/>
                <a:gd name="connsiteY39" fmla="*/ 463550 h 1927743"/>
                <a:gd name="connsiteX40" fmla="*/ 854075 w 3577117"/>
                <a:gd name="connsiteY40" fmla="*/ 482600 h 1927743"/>
                <a:gd name="connsiteX41" fmla="*/ 850900 w 3577117"/>
                <a:gd name="connsiteY41" fmla="*/ 492125 h 1927743"/>
                <a:gd name="connsiteX42" fmla="*/ 841375 w 3577117"/>
                <a:gd name="connsiteY42" fmla="*/ 517525 h 1927743"/>
                <a:gd name="connsiteX43" fmla="*/ 835025 w 3577117"/>
                <a:gd name="connsiteY43" fmla="*/ 552450 h 1927743"/>
                <a:gd name="connsiteX44" fmla="*/ 831850 w 3577117"/>
                <a:gd name="connsiteY44" fmla="*/ 561975 h 1927743"/>
                <a:gd name="connsiteX45" fmla="*/ 822325 w 3577117"/>
                <a:gd name="connsiteY45" fmla="*/ 565150 h 1927743"/>
                <a:gd name="connsiteX46" fmla="*/ 815975 w 3577117"/>
                <a:gd name="connsiteY46" fmla="*/ 574675 h 1927743"/>
                <a:gd name="connsiteX47" fmla="*/ 825500 w 3577117"/>
                <a:gd name="connsiteY47" fmla="*/ 600075 h 1927743"/>
                <a:gd name="connsiteX48" fmla="*/ 841375 w 3577117"/>
                <a:gd name="connsiteY48" fmla="*/ 625475 h 1927743"/>
                <a:gd name="connsiteX49" fmla="*/ 847725 w 3577117"/>
                <a:gd name="connsiteY49" fmla="*/ 650875 h 1927743"/>
                <a:gd name="connsiteX50" fmla="*/ 860425 w 3577117"/>
                <a:gd name="connsiteY50" fmla="*/ 669925 h 1927743"/>
                <a:gd name="connsiteX51" fmla="*/ 866775 w 3577117"/>
                <a:gd name="connsiteY51" fmla="*/ 682625 h 1927743"/>
                <a:gd name="connsiteX52" fmla="*/ 885825 w 3577117"/>
                <a:gd name="connsiteY52" fmla="*/ 695325 h 1927743"/>
                <a:gd name="connsiteX53" fmla="*/ 904875 w 3577117"/>
                <a:gd name="connsiteY53" fmla="*/ 730250 h 1927743"/>
                <a:gd name="connsiteX54" fmla="*/ 908050 w 3577117"/>
                <a:gd name="connsiteY54" fmla="*/ 739775 h 1927743"/>
                <a:gd name="connsiteX55" fmla="*/ 917575 w 3577117"/>
                <a:gd name="connsiteY55" fmla="*/ 742950 h 1927743"/>
                <a:gd name="connsiteX56" fmla="*/ 936625 w 3577117"/>
                <a:gd name="connsiteY56" fmla="*/ 758825 h 1927743"/>
                <a:gd name="connsiteX57" fmla="*/ 955675 w 3577117"/>
                <a:gd name="connsiteY57" fmla="*/ 765175 h 1927743"/>
                <a:gd name="connsiteX58" fmla="*/ 993775 w 3577117"/>
                <a:gd name="connsiteY58" fmla="*/ 762000 h 1927743"/>
                <a:gd name="connsiteX59" fmla="*/ 1012825 w 3577117"/>
                <a:gd name="connsiteY59" fmla="*/ 755650 h 1927743"/>
                <a:gd name="connsiteX60" fmla="*/ 1022350 w 3577117"/>
                <a:gd name="connsiteY60" fmla="*/ 752475 h 1927743"/>
                <a:gd name="connsiteX61" fmla="*/ 1035050 w 3577117"/>
                <a:gd name="connsiteY61" fmla="*/ 742950 h 1927743"/>
                <a:gd name="connsiteX62" fmla="*/ 1044575 w 3577117"/>
                <a:gd name="connsiteY62" fmla="*/ 739775 h 1927743"/>
                <a:gd name="connsiteX63" fmla="*/ 1143000 w 3577117"/>
                <a:gd name="connsiteY63" fmla="*/ 730250 h 1927743"/>
                <a:gd name="connsiteX64" fmla="*/ 1155700 w 3577117"/>
                <a:gd name="connsiteY64" fmla="*/ 685800 h 1927743"/>
                <a:gd name="connsiteX65" fmla="*/ 1162050 w 3577117"/>
                <a:gd name="connsiteY65" fmla="*/ 673100 h 1927743"/>
                <a:gd name="connsiteX66" fmla="*/ 1165225 w 3577117"/>
                <a:gd name="connsiteY66" fmla="*/ 663575 h 1927743"/>
                <a:gd name="connsiteX67" fmla="*/ 1184275 w 3577117"/>
                <a:gd name="connsiteY67" fmla="*/ 654050 h 1927743"/>
                <a:gd name="connsiteX68" fmla="*/ 1206500 w 3577117"/>
                <a:gd name="connsiteY68" fmla="*/ 635000 h 1927743"/>
                <a:gd name="connsiteX69" fmla="*/ 1216025 w 3577117"/>
                <a:gd name="connsiteY69" fmla="*/ 631825 h 1927743"/>
                <a:gd name="connsiteX70" fmla="*/ 1244600 w 3577117"/>
                <a:gd name="connsiteY70" fmla="*/ 615950 h 1927743"/>
                <a:gd name="connsiteX71" fmla="*/ 1263650 w 3577117"/>
                <a:gd name="connsiteY71" fmla="*/ 612775 h 1927743"/>
                <a:gd name="connsiteX72" fmla="*/ 1330325 w 3577117"/>
                <a:gd name="connsiteY72" fmla="*/ 606425 h 1927743"/>
                <a:gd name="connsiteX73" fmla="*/ 1365250 w 3577117"/>
                <a:gd name="connsiteY73" fmla="*/ 612775 h 1927743"/>
                <a:gd name="connsiteX74" fmla="*/ 1368425 w 3577117"/>
                <a:gd name="connsiteY74" fmla="*/ 622300 h 1927743"/>
                <a:gd name="connsiteX75" fmla="*/ 1377950 w 3577117"/>
                <a:gd name="connsiteY75" fmla="*/ 628650 h 1927743"/>
                <a:gd name="connsiteX76" fmla="*/ 1387475 w 3577117"/>
                <a:gd name="connsiteY76" fmla="*/ 638175 h 1927743"/>
                <a:gd name="connsiteX77" fmla="*/ 1387475 w 3577117"/>
                <a:gd name="connsiteY77" fmla="*/ 673100 h 1927743"/>
                <a:gd name="connsiteX78" fmla="*/ 1377950 w 3577117"/>
                <a:gd name="connsiteY78" fmla="*/ 676275 h 1927743"/>
                <a:gd name="connsiteX79" fmla="*/ 1355725 w 3577117"/>
                <a:gd name="connsiteY79" fmla="*/ 685800 h 1927743"/>
                <a:gd name="connsiteX80" fmla="*/ 1349375 w 3577117"/>
                <a:gd name="connsiteY80" fmla="*/ 698500 h 1927743"/>
                <a:gd name="connsiteX81" fmla="*/ 1343025 w 3577117"/>
                <a:gd name="connsiteY81" fmla="*/ 723900 h 1927743"/>
                <a:gd name="connsiteX82" fmla="*/ 1339850 w 3577117"/>
                <a:gd name="connsiteY82" fmla="*/ 733425 h 1927743"/>
                <a:gd name="connsiteX83" fmla="*/ 1333500 w 3577117"/>
                <a:gd name="connsiteY83" fmla="*/ 742950 h 1927743"/>
                <a:gd name="connsiteX84" fmla="*/ 1330325 w 3577117"/>
                <a:gd name="connsiteY84" fmla="*/ 758825 h 1927743"/>
                <a:gd name="connsiteX85" fmla="*/ 1320800 w 3577117"/>
                <a:gd name="connsiteY85" fmla="*/ 784225 h 1927743"/>
                <a:gd name="connsiteX86" fmla="*/ 1311275 w 3577117"/>
                <a:gd name="connsiteY86" fmla="*/ 793750 h 1927743"/>
                <a:gd name="connsiteX87" fmla="*/ 1295400 w 3577117"/>
                <a:gd name="connsiteY87" fmla="*/ 822325 h 1927743"/>
                <a:gd name="connsiteX88" fmla="*/ 1282700 w 3577117"/>
                <a:gd name="connsiteY88" fmla="*/ 831850 h 1927743"/>
                <a:gd name="connsiteX89" fmla="*/ 1273175 w 3577117"/>
                <a:gd name="connsiteY89" fmla="*/ 850900 h 1927743"/>
                <a:gd name="connsiteX90" fmla="*/ 1263650 w 3577117"/>
                <a:gd name="connsiteY90" fmla="*/ 860425 h 1927743"/>
                <a:gd name="connsiteX91" fmla="*/ 1266825 w 3577117"/>
                <a:gd name="connsiteY91" fmla="*/ 908050 h 1927743"/>
                <a:gd name="connsiteX92" fmla="*/ 1276350 w 3577117"/>
                <a:gd name="connsiteY92" fmla="*/ 904875 h 1927743"/>
                <a:gd name="connsiteX93" fmla="*/ 1343025 w 3577117"/>
                <a:gd name="connsiteY93" fmla="*/ 898525 h 1927743"/>
                <a:gd name="connsiteX94" fmla="*/ 1362075 w 3577117"/>
                <a:gd name="connsiteY94" fmla="*/ 892175 h 1927743"/>
                <a:gd name="connsiteX95" fmla="*/ 1374775 w 3577117"/>
                <a:gd name="connsiteY95" fmla="*/ 885825 h 1927743"/>
                <a:gd name="connsiteX96" fmla="*/ 1419225 w 3577117"/>
                <a:gd name="connsiteY96" fmla="*/ 879475 h 1927743"/>
                <a:gd name="connsiteX97" fmla="*/ 1428750 w 3577117"/>
                <a:gd name="connsiteY97" fmla="*/ 885825 h 1927743"/>
                <a:gd name="connsiteX98" fmla="*/ 1441450 w 3577117"/>
                <a:gd name="connsiteY98" fmla="*/ 901700 h 1927743"/>
                <a:gd name="connsiteX99" fmla="*/ 1447800 w 3577117"/>
                <a:gd name="connsiteY99" fmla="*/ 911225 h 1927743"/>
                <a:gd name="connsiteX100" fmla="*/ 1470025 w 3577117"/>
                <a:gd name="connsiteY100" fmla="*/ 927100 h 1927743"/>
                <a:gd name="connsiteX101" fmla="*/ 1485900 w 3577117"/>
                <a:gd name="connsiteY101" fmla="*/ 955675 h 1927743"/>
                <a:gd name="connsiteX102" fmla="*/ 1479550 w 3577117"/>
                <a:gd name="connsiteY102" fmla="*/ 1063625 h 1927743"/>
                <a:gd name="connsiteX103" fmla="*/ 1482725 w 3577117"/>
                <a:gd name="connsiteY103" fmla="*/ 1133475 h 1927743"/>
                <a:gd name="connsiteX104" fmla="*/ 1489075 w 3577117"/>
                <a:gd name="connsiteY104" fmla="*/ 1171575 h 1927743"/>
                <a:gd name="connsiteX105" fmla="*/ 1492250 w 3577117"/>
                <a:gd name="connsiteY105" fmla="*/ 1216025 h 1927743"/>
                <a:gd name="connsiteX106" fmla="*/ 1498600 w 3577117"/>
                <a:gd name="connsiteY106" fmla="*/ 1225550 h 1927743"/>
                <a:gd name="connsiteX107" fmla="*/ 1501775 w 3577117"/>
                <a:gd name="connsiteY107" fmla="*/ 1235075 h 1927743"/>
                <a:gd name="connsiteX108" fmla="*/ 1527175 w 3577117"/>
                <a:gd name="connsiteY108" fmla="*/ 1250950 h 1927743"/>
                <a:gd name="connsiteX109" fmla="*/ 1536700 w 3577117"/>
                <a:gd name="connsiteY109" fmla="*/ 1257300 h 1927743"/>
                <a:gd name="connsiteX110" fmla="*/ 1549400 w 3577117"/>
                <a:gd name="connsiteY110" fmla="*/ 1260475 h 1927743"/>
                <a:gd name="connsiteX111" fmla="*/ 1603375 w 3577117"/>
                <a:gd name="connsiteY111" fmla="*/ 1263650 h 1927743"/>
                <a:gd name="connsiteX112" fmla="*/ 1635125 w 3577117"/>
                <a:gd name="connsiteY112" fmla="*/ 1273175 h 1927743"/>
                <a:gd name="connsiteX113" fmla="*/ 1676400 w 3577117"/>
                <a:gd name="connsiteY113" fmla="*/ 1266825 h 1927743"/>
                <a:gd name="connsiteX114" fmla="*/ 1685925 w 3577117"/>
                <a:gd name="connsiteY114" fmla="*/ 1263650 h 1927743"/>
                <a:gd name="connsiteX115" fmla="*/ 1692275 w 3577117"/>
                <a:gd name="connsiteY115" fmla="*/ 1254125 h 1927743"/>
                <a:gd name="connsiteX116" fmla="*/ 1701800 w 3577117"/>
                <a:gd name="connsiteY116" fmla="*/ 1244600 h 1927743"/>
                <a:gd name="connsiteX117" fmla="*/ 1743075 w 3577117"/>
                <a:gd name="connsiteY117" fmla="*/ 1247775 h 1927743"/>
                <a:gd name="connsiteX118" fmla="*/ 1752600 w 3577117"/>
                <a:gd name="connsiteY118" fmla="*/ 1254125 h 1927743"/>
                <a:gd name="connsiteX119" fmla="*/ 1762125 w 3577117"/>
                <a:gd name="connsiteY119" fmla="*/ 1257300 h 1927743"/>
                <a:gd name="connsiteX120" fmla="*/ 1771650 w 3577117"/>
                <a:gd name="connsiteY120" fmla="*/ 1266825 h 1927743"/>
                <a:gd name="connsiteX121" fmla="*/ 1787525 w 3577117"/>
                <a:gd name="connsiteY121" fmla="*/ 1285875 h 1927743"/>
                <a:gd name="connsiteX122" fmla="*/ 1797050 w 3577117"/>
                <a:gd name="connsiteY122" fmla="*/ 1289050 h 1927743"/>
                <a:gd name="connsiteX123" fmla="*/ 1822450 w 3577117"/>
                <a:gd name="connsiteY123" fmla="*/ 1308100 h 1927743"/>
                <a:gd name="connsiteX124" fmla="*/ 1831975 w 3577117"/>
                <a:gd name="connsiteY124" fmla="*/ 1311275 h 1927743"/>
                <a:gd name="connsiteX125" fmla="*/ 1854200 w 3577117"/>
                <a:gd name="connsiteY125" fmla="*/ 1327150 h 1927743"/>
                <a:gd name="connsiteX126" fmla="*/ 1863725 w 3577117"/>
                <a:gd name="connsiteY126" fmla="*/ 1317625 h 1927743"/>
                <a:gd name="connsiteX127" fmla="*/ 1879600 w 3577117"/>
                <a:gd name="connsiteY127" fmla="*/ 1282700 h 1927743"/>
                <a:gd name="connsiteX128" fmla="*/ 1882775 w 3577117"/>
                <a:gd name="connsiteY128" fmla="*/ 1250950 h 1927743"/>
                <a:gd name="connsiteX129" fmla="*/ 1889125 w 3577117"/>
                <a:gd name="connsiteY129" fmla="*/ 1241425 h 1927743"/>
                <a:gd name="connsiteX130" fmla="*/ 1895475 w 3577117"/>
                <a:gd name="connsiteY130" fmla="*/ 1228725 h 1927743"/>
                <a:gd name="connsiteX131" fmla="*/ 1901825 w 3577117"/>
                <a:gd name="connsiteY131" fmla="*/ 1209675 h 1927743"/>
                <a:gd name="connsiteX132" fmla="*/ 1905000 w 3577117"/>
                <a:gd name="connsiteY132" fmla="*/ 1196975 h 1927743"/>
                <a:gd name="connsiteX133" fmla="*/ 1930400 w 3577117"/>
                <a:gd name="connsiteY133" fmla="*/ 1184275 h 1927743"/>
                <a:gd name="connsiteX134" fmla="*/ 2019300 w 3577117"/>
                <a:gd name="connsiteY134" fmla="*/ 1181100 h 1927743"/>
                <a:gd name="connsiteX135" fmla="*/ 2028825 w 3577117"/>
                <a:gd name="connsiteY135" fmla="*/ 1174750 h 1927743"/>
                <a:gd name="connsiteX136" fmla="*/ 2047875 w 3577117"/>
                <a:gd name="connsiteY136" fmla="*/ 1165225 h 1927743"/>
                <a:gd name="connsiteX137" fmla="*/ 2060575 w 3577117"/>
                <a:gd name="connsiteY137" fmla="*/ 1149350 h 1927743"/>
                <a:gd name="connsiteX138" fmla="*/ 2082800 w 3577117"/>
                <a:gd name="connsiteY138" fmla="*/ 1127125 h 1927743"/>
                <a:gd name="connsiteX139" fmla="*/ 2095500 w 3577117"/>
                <a:gd name="connsiteY139" fmla="*/ 1120775 h 1927743"/>
                <a:gd name="connsiteX140" fmla="*/ 2114550 w 3577117"/>
                <a:gd name="connsiteY140" fmla="*/ 1114425 h 1927743"/>
                <a:gd name="connsiteX141" fmla="*/ 2124075 w 3577117"/>
                <a:gd name="connsiteY141" fmla="*/ 1120775 h 1927743"/>
                <a:gd name="connsiteX142" fmla="*/ 2127250 w 3577117"/>
                <a:gd name="connsiteY142" fmla="*/ 1130300 h 1927743"/>
                <a:gd name="connsiteX143" fmla="*/ 2133600 w 3577117"/>
                <a:gd name="connsiteY143" fmla="*/ 1139825 h 1927743"/>
                <a:gd name="connsiteX144" fmla="*/ 2130425 w 3577117"/>
                <a:gd name="connsiteY144" fmla="*/ 1152525 h 1927743"/>
                <a:gd name="connsiteX145" fmla="*/ 2127250 w 3577117"/>
                <a:gd name="connsiteY145" fmla="*/ 1174750 h 1927743"/>
                <a:gd name="connsiteX146" fmla="*/ 2162175 w 3577117"/>
                <a:gd name="connsiteY146" fmla="*/ 1165225 h 1927743"/>
                <a:gd name="connsiteX147" fmla="*/ 2178050 w 3577117"/>
                <a:gd name="connsiteY147" fmla="*/ 1158875 h 1927743"/>
                <a:gd name="connsiteX148" fmla="*/ 2133600 w 3577117"/>
                <a:gd name="connsiteY148" fmla="*/ 1149350 h 1927743"/>
                <a:gd name="connsiteX149" fmla="*/ 2276475 w 3577117"/>
                <a:gd name="connsiteY149" fmla="*/ 1168400 h 1927743"/>
                <a:gd name="connsiteX150" fmla="*/ 2279650 w 3577117"/>
                <a:gd name="connsiteY150" fmla="*/ 1190625 h 1927743"/>
                <a:gd name="connsiteX151" fmla="*/ 2273300 w 3577117"/>
                <a:gd name="connsiteY151" fmla="*/ 1181100 h 1927743"/>
                <a:gd name="connsiteX152" fmla="*/ 2254250 w 3577117"/>
                <a:gd name="connsiteY152" fmla="*/ 1171575 h 1927743"/>
                <a:gd name="connsiteX153" fmla="*/ 2244725 w 3577117"/>
                <a:gd name="connsiteY153" fmla="*/ 1162050 h 1927743"/>
                <a:gd name="connsiteX154" fmla="*/ 2241550 w 3577117"/>
                <a:gd name="connsiteY154" fmla="*/ 1149350 h 1927743"/>
                <a:gd name="connsiteX155" fmla="*/ 2212975 w 3577117"/>
                <a:gd name="connsiteY155" fmla="*/ 1143000 h 1927743"/>
                <a:gd name="connsiteX156" fmla="*/ 2238375 w 3577117"/>
                <a:gd name="connsiteY156" fmla="*/ 1155700 h 1927743"/>
                <a:gd name="connsiteX157" fmla="*/ 2257425 w 3577117"/>
                <a:gd name="connsiteY157" fmla="*/ 1165225 h 1927743"/>
                <a:gd name="connsiteX158" fmla="*/ 2266950 w 3577117"/>
                <a:gd name="connsiteY158" fmla="*/ 1177925 h 1927743"/>
                <a:gd name="connsiteX159" fmla="*/ 2308225 w 3577117"/>
                <a:gd name="connsiteY159" fmla="*/ 1184275 h 1927743"/>
                <a:gd name="connsiteX160" fmla="*/ 2324100 w 3577117"/>
                <a:gd name="connsiteY160" fmla="*/ 1187450 h 1927743"/>
                <a:gd name="connsiteX161" fmla="*/ 2349500 w 3577117"/>
                <a:gd name="connsiteY161" fmla="*/ 1193800 h 1927743"/>
                <a:gd name="connsiteX162" fmla="*/ 2393950 w 3577117"/>
                <a:gd name="connsiteY162" fmla="*/ 1196975 h 1927743"/>
                <a:gd name="connsiteX163" fmla="*/ 2397125 w 3577117"/>
                <a:gd name="connsiteY163" fmla="*/ 1206500 h 1927743"/>
                <a:gd name="connsiteX164" fmla="*/ 2444750 w 3577117"/>
                <a:gd name="connsiteY164" fmla="*/ 1216025 h 1927743"/>
                <a:gd name="connsiteX165" fmla="*/ 2454275 w 3577117"/>
                <a:gd name="connsiteY165" fmla="*/ 1219200 h 1927743"/>
                <a:gd name="connsiteX166" fmla="*/ 2476500 w 3577117"/>
                <a:gd name="connsiteY166" fmla="*/ 1222375 h 1927743"/>
                <a:gd name="connsiteX167" fmla="*/ 2486025 w 3577117"/>
                <a:gd name="connsiteY167" fmla="*/ 1228725 h 1927743"/>
                <a:gd name="connsiteX168" fmla="*/ 2520950 w 3577117"/>
                <a:gd name="connsiteY168" fmla="*/ 1222375 h 1927743"/>
                <a:gd name="connsiteX169" fmla="*/ 2530475 w 3577117"/>
                <a:gd name="connsiteY169" fmla="*/ 1209675 h 1927743"/>
                <a:gd name="connsiteX170" fmla="*/ 2540000 w 3577117"/>
                <a:gd name="connsiteY170" fmla="*/ 1203325 h 1927743"/>
                <a:gd name="connsiteX171" fmla="*/ 2552700 w 3577117"/>
                <a:gd name="connsiteY171" fmla="*/ 1200150 h 1927743"/>
                <a:gd name="connsiteX172" fmla="*/ 2581275 w 3577117"/>
                <a:gd name="connsiteY172" fmla="*/ 1190625 h 1927743"/>
                <a:gd name="connsiteX173" fmla="*/ 2609850 w 3577117"/>
                <a:gd name="connsiteY173" fmla="*/ 1193800 h 1927743"/>
                <a:gd name="connsiteX174" fmla="*/ 2619375 w 3577117"/>
                <a:gd name="connsiteY174" fmla="*/ 1196975 h 1927743"/>
                <a:gd name="connsiteX175" fmla="*/ 2625725 w 3577117"/>
                <a:gd name="connsiteY175" fmla="*/ 1206500 h 1927743"/>
                <a:gd name="connsiteX176" fmla="*/ 2616200 w 3577117"/>
                <a:gd name="connsiteY176" fmla="*/ 1209675 h 1927743"/>
                <a:gd name="connsiteX177" fmla="*/ 2606675 w 3577117"/>
                <a:gd name="connsiteY177" fmla="*/ 1235075 h 1927743"/>
                <a:gd name="connsiteX178" fmla="*/ 2654300 w 3577117"/>
                <a:gd name="connsiteY178" fmla="*/ 1238250 h 1927743"/>
                <a:gd name="connsiteX179" fmla="*/ 2657475 w 3577117"/>
                <a:gd name="connsiteY179" fmla="*/ 1200150 h 1927743"/>
                <a:gd name="connsiteX180" fmla="*/ 2686050 w 3577117"/>
                <a:gd name="connsiteY180" fmla="*/ 1190625 h 1927743"/>
                <a:gd name="connsiteX181" fmla="*/ 2717800 w 3577117"/>
                <a:gd name="connsiteY181" fmla="*/ 1200150 h 1927743"/>
                <a:gd name="connsiteX182" fmla="*/ 2711450 w 3577117"/>
                <a:gd name="connsiteY182" fmla="*/ 1225550 h 1927743"/>
                <a:gd name="connsiteX183" fmla="*/ 2705100 w 3577117"/>
                <a:gd name="connsiteY183" fmla="*/ 1250950 h 1927743"/>
                <a:gd name="connsiteX184" fmla="*/ 2698750 w 3577117"/>
                <a:gd name="connsiteY184" fmla="*/ 1270000 h 1927743"/>
                <a:gd name="connsiteX185" fmla="*/ 2714625 w 3577117"/>
                <a:gd name="connsiteY185" fmla="*/ 1279525 h 1927743"/>
                <a:gd name="connsiteX186" fmla="*/ 2740025 w 3577117"/>
                <a:gd name="connsiteY186" fmla="*/ 1289050 h 1927743"/>
                <a:gd name="connsiteX187" fmla="*/ 2749550 w 3577117"/>
                <a:gd name="connsiteY187" fmla="*/ 1298575 h 1927743"/>
                <a:gd name="connsiteX188" fmla="*/ 2752725 w 3577117"/>
                <a:gd name="connsiteY188" fmla="*/ 1323975 h 1927743"/>
                <a:gd name="connsiteX189" fmla="*/ 2762250 w 3577117"/>
                <a:gd name="connsiteY189" fmla="*/ 1333500 h 1927743"/>
                <a:gd name="connsiteX190" fmla="*/ 2765425 w 3577117"/>
                <a:gd name="connsiteY190" fmla="*/ 1346200 h 1927743"/>
                <a:gd name="connsiteX191" fmla="*/ 2784475 w 3577117"/>
                <a:gd name="connsiteY191" fmla="*/ 1349375 h 1927743"/>
                <a:gd name="connsiteX192" fmla="*/ 2794000 w 3577117"/>
                <a:gd name="connsiteY192" fmla="*/ 1352550 h 1927743"/>
                <a:gd name="connsiteX193" fmla="*/ 2806700 w 3577117"/>
                <a:gd name="connsiteY193" fmla="*/ 1355725 h 1927743"/>
                <a:gd name="connsiteX194" fmla="*/ 2825750 w 3577117"/>
                <a:gd name="connsiteY194" fmla="*/ 1387475 h 1927743"/>
                <a:gd name="connsiteX195" fmla="*/ 2835275 w 3577117"/>
                <a:gd name="connsiteY195" fmla="*/ 1393825 h 1927743"/>
                <a:gd name="connsiteX196" fmla="*/ 2851150 w 3577117"/>
                <a:gd name="connsiteY196" fmla="*/ 1412875 h 1927743"/>
                <a:gd name="connsiteX197" fmla="*/ 2863850 w 3577117"/>
                <a:gd name="connsiteY197" fmla="*/ 1416050 h 1927743"/>
                <a:gd name="connsiteX198" fmla="*/ 2873375 w 3577117"/>
                <a:gd name="connsiteY198" fmla="*/ 1422400 h 1927743"/>
                <a:gd name="connsiteX199" fmla="*/ 2933700 w 3577117"/>
                <a:gd name="connsiteY199" fmla="*/ 1431925 h 1927743"/>
                <a:gd name="connsiteX200" fmla="*/ 2952750 w 3577117"/>
                <a:gd name="connsiteY200" fmla="*/ 1438275 h 1927743"/>
                <a:gd name="connsiteX201" fmla="*/ 2971800 w 3577117"/>
                <a:gd name="connsiteY201" fmla="*/ 1447800 h 1927743"/>
                <a:gd name="connsiteX202" fmla="*/ 2997200 w 3577117"/>
                <a:gd name="connsiteY202" fmla="*/ 1450975 h 1927743"/>
                <a:gd name="connsiteX203" fmla="*/ 3013075 w 3577117"/>
                <a:gd name="connsiteY203" fmla="*/ 1454150 h 1927743"/>
                <a:gd name="connsiteX204" fmla="*/ 3032125 w 3577117"/>
                <a:gd name="connsiteY204" fmla="*/ 1457325 h 1927743"/>
                <a:gd name="connsiteX205" fmla="*/ 3076575 w 3577117"/>
                <a:gd name="connsiteY205" fmla="*/ 1466850 h 1927743"/>
                <a:gd name="connsiteX206" fmla="*/ 3184525 w 3577117"/>
                <a:gd name="connsiteY206" fmla="*/ 1476375 h 1927743"/>
                <a:gd name="connsiteX207" fmla="*/ 3206750 w 3577117"/>
                <a:gd name="connsiteY207" fmla="*/ 1498600 h 1927743"/>
                <a:gd name="connsiteX208" fmla="*/ 3235325 w 3577117"/>
                <a:gd name="connsiteY208" fmla="*/ 1517650 h 1927743"/>
                <a:gd name="connsiteX209" fmla="*/ 3244850 w 3577117"/>
                <a:gd name="connsiteY209" fmla="*/ 1539875 h 1927743"/>
                <a:gd name="connsiteX210" fmla="*/ 3248025 w 3577117"/>
                <a:gd name="connsiteY210" fmla="*/ 1552575 h 1927743"/>
                <a:gd name="connsiteX211" fmla="*/ 3254375 w 3577117"/>
                <a:gd name="connsiteY211" fmla="*/ 1562100 h 1927743"/>
                <a:gd name="connsiteX212" fmla="*/ 3270250 w 3577117"/>
                <a:gd name="connsiteY212" fmla="*/ 1590675 h 1927743"/>
                <a:gd name="connsiteX213" fmla="*/ 3292475 w 3577117"/>
                <a:gd name="connsiteY213" fmla="*/ 1603375 h 1927743"/>
                <a:gd name="connsiteX214" fmla="*/ 3302000 w 3577117"/>
                <a:gd name="connsiteY214" fmla="*/ 1625600 h 1927743"/>
                <a:gd name="connsiteX215" fmla="*/ 3314700 w 3577117"/>
                <a:gd name="connsiteY215" fmla="*/ 1644650 h 1927743"/>
                <a:gd name="connsiteX216" fmla="*/ 3324225 w 3577117"/>
                <a:gd name="connsiteY216" fmla="*/ 1679575 h 1927743"/>
                <a:gd name="connsiteX217" fmla="*/ 3330575 w 3577117"/>
                <a:gd name="connsiteY217" fmla="*/ 1692275 h 1927743"/>
                <a:gd name="connsiteX218" fmla="*/ 3321050 w 3577117"/>
                <a:gd name="connsiteY218" fmla="*/ 1746250 h 1927743"/>
                <a:gd name="connsiteX219" fmla="*/ 3302000 w 3577117"/>
                <a:gd name="connsiteY219" fmla="*/ 1784350 h 1927743"/>
                <a:gd name="connsiteX220" fmla="*/ 3276600 w 3577117"/>
                <a:gd name="connsiteY220" fmla="*/ 1816100 h 1927743"/>
                <a:gd name="connsiteX221" fmla="*/ 3254375 w 3577117"/>
                <a:gd name="connsiteY221" fmla="*/ 1860550 h 1927743"/>
                <a:gd name="connsiteX222" fmla="*/ 3276600 w 3577117"/>
                <a:gd name="connsiteY222" fmla="*/ 1831975 h 1927743"/>
                <a:gd name="connsiteX223" fmla="*/ 3286125 w 3577117"/>
                <a:gd name="connsiteY223" fmla="*/ 1822450 h 1927743"/>
                <a:gd name="connsiteX224" fmla="*/ 3317875 w 3577117"/>
                <a:gd name="connsiteY224" fmla="*/ 1803400 h 1927743"/>
                <a:gd name="connsiteX225" fmla="*/ 3336925 w 3577117"/>
                <a:gd name="connsiteY225" fmla="*/ 1793875 h 1927743"/>
                <a:gd name="connsiteX226" fmla="*/ 3346450 w 3577117"/>
                <a:gd name="connsiteY226" fmla="*/ 1784350 h 1927743"/>
                <a:gd name="connsiteX227" fmla="*/ 3406775 w 3577117"/>
                <a:gd name="connsiteY227" fmla="*/ 1857375 h 1927743"/>
                <a:gd name="connsiteX228" fmla="*/ 882650 w 3577117"/>
                <a:gd name="connsiteY228" fmla="*/ 647700 h 1927743"/>
                <a:gd name="connsiteX0" fmla="*/ 0 w 3577117"/>
                <a:gd name="connsiteY0" fmla="*/ 0 h 1927743"/>
                <a:gd name="connsiteX1" fmla="*/ 381000 w 3577117"/>
                <a:gd name="connsiteY1" fmla="*/ 76200 h 1927743"/>
                <a:gd name="connsiteX2" fmla="*/ 479425 w 3577117"/>
                <a:gd name="connsiteY2" fmla="*/ 28575 h 1927743"/>
                <a:gd name="connsiteX3" fmla="*/ 568325 w 3577117"/>
                <a:gd name="connsiteY3" fmla="*/ 44450 h 1927743"/>
                <a:gd name="connsiteX4" fmla="*/ 568325 w 3577117"/>
                <a:gd name="connsiteY4" fmla="*/ 44450 h 1927743"/>
                <a:gd name="connsiteX5" fmla="*/ 571500 w 3577117"/>
                <a:gd name="connsiteY5" fmla="*/ 73025 h 1927743"/>
                <a:gd name="connsiteX6" fmla="*/ 565150 w 3577117"/>
                <a:gd name="connsiteY6" fmla="*/ 88900 h 1927743"/>
                <a:gd name="connsiteX7" fmla="*/ 561975 w 3577117"/>
                <a:gd name="connsiteY7" fmla="*/ 98425 h 1927743"/>
                <a:gd name="connsiteX8" fmla="*/ 565150 w 3577117"/>
                <a:gd name="connsiteY8" fmla="*/ 114300 h 1927743"/>
                <a:gd name="connsiteX9" fmla="*/ 584200 w 3577117"/>
                <a:gd name="connsiteY9" fmla="*/ 127000 h 1927743"/>
                <a:gd name="connsiteX10" fmla="*/ 596900 w 3577117"/>
                <a:gd name="connsiteY10" fmla="*/ 146050 h 1927743"/>
                <a:gd name="connsiteX11" fmla="*/ 600075 w 3577117"/>
                <a:gd name="connsiteY11" fmla="*/ 155575 h 1927743"/>
                <a:gd name="connsiteX12" fmla="*/ 609600 w 3577117"/>
                <a:gd name="connsiteY12" fmla="*/ 161925 h 1927743"/>
                <a:gd name="connsiteX13" fmla="*/ 615950 w 3577117"/>
                <a:gd name="connsiteY13" fmla="*/ 171450 h 1927743"/>
                <a:gd name="connsiteX14" fmla="*/ 660400 w 3577117"/>
                <a:gd name="connsiteY14" fmla="*/ 165100 h 1927743"/>
                <a:gd name="connsiteX15" fmla="*/ 669925 w 3577117"/>
                <a:gd name="connsiteY15" fmla="*/ 158750 h 1927743"/>
                <a:gd name="connsiteX16" fmla="*/ 679450 w 3577117"/>
                <a:gd name="connsiteY16" fmla="*/ 155575 h 1927743"/>
                <a:gd name="connsiteX17" fmla="*/ 701675 w 3577117"/>
                <a:gd name="connsiteY17" fmla="*/ 142875 h 1927743"/>
                <a:gd name="connsiteX18" fmla="*/ 749300 w 3577117"/>
                <a:gd name="connsiteY18" fmla="*/ 146050 h 1927743"/>
                <a:gd name="connsiteX19" fmla="*/ 755650 w 3577117"/>
                <a:gd name="connsiteY19" fmla="*/ 155575 h 1927743"/>
                <a:gd name="connsiteX20" fmla="*/ 749300 w 3577117"/>
                <a:gd name="connsiteY20" fmla="*/ 200025 h 1927743"/>
                <a:gd name="connsiteX21" fmla="*/ 762000 w 3577117"/>
                <a:gd name="connsiteY21" fmla="*/ 212725 h 1927743"/>
                <a:gd name="connsiteX22" fmla="*/ 771525 w 3577117"/>
                <a:gd name="connsiteY22" fmla="*/ 215900 h 1927743"/>
                <a:gd name="connsiteX23" fmla="*/ 777875 w 3577117"/>
                <a:gd name="connsiteY23" fmla="*/ 228600 h 1927743"/>
                <a:gd name="connsiteX24" fmla="*/ 787400 w 3577117"/>
                <a:gd name="connsiteY24" fmla="*/ 238125 h 1927743"/>
                <a:gd name="connsiteX25" fmla="*/ 793750 w 3577117"/>
                <a:gd name="connsiteY25" fmla="*/ 257175 h 1927743"/>
                <a:gd name="connsiteX26" fmla="*/ 796925 w 3577117"/>
                <a:gd name="connsiteY26" fmla="*/ 288925 h 1927743"/>
                <a:gd name="connsiteX27" fmla="*/ 800100 w 3577117"/>
                <a:gd name="connsiteY27" fmla="*/ 298450 h 1927743"/>
                <a:gd name="connsiteX28" fmla="*/ 809625 w 3577117"/>
                <a:gd name="connsiteY28" fmla="*/ 304800 h 1927743"/>
                <a:gd name="connsiteX29" fmla="*/ 822325 w 3577117"/>
                <a:gd name="connsiteY29" fmla="*/ 314325 h 1927743"/>
                <a:gd name="connsiteX30" fmla="*/ 831850 w 3577117"/>
                <a:gd name="connsiteY30" fmla="*/ 323850 h 1927743"/>
                <a:gd name="connsiteX31" fmla="*/ 854075 w 3577117"/>
                <a:gd name="connsiteY31" fmla="*/ 336550 h 1927743"/>
                <a:gd name="connsiteX32" fmla="*/ 863600 w 3577117"/>
                <a:gd name="connsiteY32" fmla="*/ 346075 h 1927743"/>
                <a:gd name="connsiteX33" fmla="*/ 892175 w 3577117"/>
                <a:gd name="connsiteY33" fmla="*/ 352425 h 1927743"/>
                <a:gd name="connsiteX34" fmla="*/ 882650 w 3577117"/>
                <a:gd name="connsiteY34" fmla="*/ 355600 h 1927743"/>
                <a:gd name="connsiteX35" fmla="*/ 879475 w 3577117"/>
                <a:gd name="connsiteY35" fmla="*/ 365125 h 1927743"/>
                <a:gd name="connsiteX36" fmla="*/ 876300 w 3577117"/>
                <a:gd name="connsiteY36" fmla="*/ 406400 h 1927743"/>
                <a:gd name="connsiteX37" fmla="*/ 866775 w 3577117"/>
                <a:gd name="connsiteY37" fmla="*/ 434975 h 1927743"/>
                <a:gd name="connsiteX38" fmla="*/ 863600 w 3577117"/>
                <a:gd name="connsiteY38" fmla="*/ 450850 h 1927743"/>
                <a:gd name="connsiteX39" fmla="*/ 860425 w 3577117"/>
                <a:gd name="connsiteY39" fmla="*/ 463550 h 1927743"/>
                <a:gd name="connsiteX40" fmla="*/ 854075 w 3577117"/>
                <a:gd name="connsiteY40" fmla="*/ 482600 h 1927743"/>
                <a:gd name="connsiteX41" fmla="*/ 850900 w 3577117"/>
                <a:gd name="connsiteY41" fmla="*/ 492125 h 1927743"/>
                <a:gd name="connsiteX42" fmla="*/ 841375 w 3577117"/>
                <a:gd name="connsiteY42" fmla="*/ 517525 h 1927743"/>
                <a:gd name="connsiteX43" fmla="*/ 835025 w 3577117"/>
                <a:gd name="connsiteY43" fmla="*/ 552450 h 1927743"/>
                <a:gd name="connsiteX44" fmla="*/ 831850 w 3577117"/>
                <a:gd name="connsiteY44" fmla="*/ 561975 h 1927743"/>
                <a:gd name="connsiteX45" fmla="*/ 822325 w 3577117"/>
                <a:gd name="connsiteY45" fmla="*/ 565150 h 1927743"/>
                <a:gd name="connsiteX46" fmla="*/ 815975 w 3577117"/>
                <a:gd name="connsiteY46" fmla="*/ 574675 h 1927743"/>
                <a:gd name="connsiteX47" fmla="*/ 825500 w 3577117"/>
                <a:gd name="connsiteY47" fmla="*/ 600075 h 1927743"/>
                <a:gd name="connsiteX48" fmla="*/ 841375 w 3577117"/>
                <a:gd name="connsiteY48" fmla="*/ 625475 h 1927743"/>
                <a:gd name="connsiteX49" fmla="*/ 847725 w 3577117"/>
                <a:gd name="connsiteY49" fmla="*/ 650875 h 1927743"/>
                <a:gd name="connsiteX50" fmla="*/ 860425 w 3577117"/>
                <a:gd name="connsiteY50" fmla="*/ 669925 h 1927743"/>
                <a:gd name="connsiteX51" fmla="*/ 866775 w 3577117"/>
                <a:gd name="connsiteY51" fmla="*/ 682625 h 1927743"/>
                <a:gd name="connsiteX52" fmla="*/ 885825 w 3577117"/>
                <a:gd name="connsiteY52" fmla="*/ 695325 h 1927743"/>
                <a:gd name="connsiteX53" fmla="*/ 904875 w 3577117"/>
                <a:gd name="connsiteY53" fmla="*/ 730250 h 1927743"/>
                <a:gd name="connsiteX54" fmla="*/ 908050 w 3577117"/>
                <a:gd name="connsiteY54" fmla="*/ 739775 h 1927743"/>
                <a:gd name="connsiteX55" fmla="*/ 917575 w 3577117"/>
                <a:gd name="connsiteY55" fmla="*/ 742950 h 1927743"/>
                <a:gd name="connsiteX56" fmla="*/ 936625 w 3577117"/>
                <a:gd name="connsiteY56" fmla="*/ 758825 h 1927743"/>
                <a:gd name="connsiteX57" fmla="*/ 955675 w 3577117"/>
                <a:gd name="connsiteY57" fmla="*/ 765175 h 1927743"/>
                <a:gd name="connsiteX58" fmla="*/ 993775 w 3577117"/>
                <a:gd name="connsiteY58" fmla="*/ 762000 h 1927743"/>
                <a:gd name="connsiteX59" fmla="*/ 1012825 w 3577117"/>
                <a:gd name="connsiteY59" fmla="*/ 755650 h 1927743"/>
                <a:gd name="connsiteX60" fmla="*/ 1022350 w 3577117"/>
                <a:gd name="connsiteY60" fmla="*/ 752475 h 1927743"/>
                <a:gd name="connsiteX61" fmla="*/ 1035050 w 3577117"/>
                <a:gd name="connsiteY61" fmla="*/ 742950 h 1927743"/>
                <a:gd name="connsiteX62" fmla="*/ 1044575 w 3577117"/>
                <a:gd name="connsiteY62" fmla="*/ 739775 h 1927743"/>
                <a:gd name="connsiteX63" fmla="*/ 1143000 w 3577117"/>
                <a:gd name="connsiteY63" fmla="*/ 730250 h 1927743"/>
                <a:gd name="connsiteX64" fmla="*/ 1155700 w 3577117"/>
                <a:gd name="connsiteY64" fmla="*/ 685800 h 1927743"/>
                <a:gd name="connsiteX65" fmla="*/ 1162050 w 3577117"/>
                <a:gd name="connsiteY65" fmla="*/ 673100 h 1927743"/>
                <a:gd name="connsiteX66" fmla="*/ 1165225 w 3577117"/>
                <a:gd name="connsiteY66" fmla="*/ 663575 h 1927743"/>
                <a:gd name="connsiteX67" fmla="*/ 1184275 w 3577117"/>
                <a:gd name="connsiteY67" fmla="*/ 654050 h 1927743"/>
                <a:gd name="connsiteX68" fmla="*/ 1206500 w 3577117"/>
                <a:gd name="connsiteY68" fmla="*/ 635000 h 1927743"/>
                <a:gd name="connsiteX69" fmla="*/ 1216025 w 3577117"/>
                <a:gd name="connsiteY69" fmla="*/ 631825 h 1927743"/>
                <a:gd name="connsiteX70" fmla="*/ 1244600 w 3577117"/>
                <a:gd name="connsiteY70" fmla="*/ 615950 h 1927743"/>
                <a:gd name="connsiteX71" fmla="*/ 1263650 w 3577117"/>
                <a:gd name="connsiteY71" fmla="*/ 612775 h 1927743"/>
                <a:gd name="connsiteX72" fmla="*/ 1330325 w 3577117"/>
                <a:gd name="connsiteY72" fmla="*/ 606425 h 1927743"/>
                <a:gd name="connsiteX73" fmla="*/ 1365250 w 3577117"/>
                <a:gd name="connsiteY73" fmla="*/ 612775 h 1927743"/>
                <a:gd name="connsiteX74" fmla="*/ 1368425 w 3577117"/>
                <a:gd name="connsiteY74" fmla="*/ 622300 h 1927743"/>
                <a:gd name="connsiteX75" fmla="*/ 1377950 w 3577117"/>
                <a:gd name="connsiteY75" fmla="*/ 628650 h 1927743"/>
                <a:gd name="connsiteX76" fmla="*/ 1387475 w 3577117"/>
                <a:gd name="connsiteY76" fmla="*/ 638175 h 1927743"/>
                <a:gd name="connsiteX77" fmla="*/ 1387475 w 3577117"/>
                <a:gd name="connsiteY77" fmla="*/ 673100 h 1927743"/>
                <a:gd name="connsiteX78" fmla="*/ 1377950 w 3577117"/>
                <a:gd name="connsiteY78" fmla="*/ 676275 h 1927743"/>
                <a:gd name="connsiteX79" fmla="*/ 1355725 w 3577117"/>
                <a:gd name="connsiteY79" fmla="*/ 685800 h 1927743"/>
                <a:gd name="connsiteX80" fmla="*/ 1349375 w 3577117"/>
                <a:gd name="connsiteY80" fmla="*/ 698500 h 1927743"/>
                <a:gd name="connsiteX81" fmla="*/ 1343025 w 3577117"/>
                <a:gd name="connsiteY81" fmla="*/ 723900 h 1927743"/>
                <a:gd name="connsiteX82" fmla="*/ 1339850 w 3577117"/>
                <a:gd name="connsiteY82" fmla="*/ 733425 h 1927743"/>
                <a:gd name="connsiteX83" fmla="*/ 1333500 w 3577117"/>
                <a:gd name="connsiteY83" fmla="*/ 742950 h 1927743"/>
                <a:gd name="connsiteX84" fmla="*/ 1330325 w 3577117"/>
                <a:gd name="connsiteY84" fmla="*/ 758825 h 1927743"/>
                <a:gd name="connsiteX85" fmla="*/ 1320800 w 3577117"/>
                <a:gd name="connsiteY85" fmla="*/ 784225 h 1927743"/>
                <a:gd name="connsiteX86" fmla="*/ 1311275 w 3577117"/>
                <a:gd name="connsiteY86" fmla="*/ 793750 h 1927743"/>
                <a:gd name="connsiteX87" fmla="*/ 1295400 w 3577117"/>
                <a:gd name="connsiteY87" fmla="*/ 822325 h 1927743"/>
                <a:gd name="connsiteX88" fmla="*/ 1282700 w 3577117"/>
                <a:gd name="connsiteY88" fmla="*/ 831850 h 1927743"/>
                <a:gd name="connsiteX89" fmla="*/ 1273175 w 3577117"/>
                <a:gd name="connsiteY89" fmla="*/ 850900 h 1927743"/>
                <a:gd name="connsiteX90" fmla="*/ 1263650 w 3577117"/>
                <a:gd name="connsiteY90" fmla="*/ 860425 h 1927743"/>
                <a:gd name="connsiteX91" fmla="*/ 1266825 w 3577117"/>
                <a:gd name="connsiteY91" fmla="*/ 908050 h 1927743"/>
                <a:gd name="connsiteX92" fmla="*/ 1276350 w 3577117"/>
                <a:gd name="connsiteY92" fmla="*/ 904875 h 1927743"/>
                <a:gd name="connsiteX93" fmla="*/ 1343025 w 3577117"/>
                <a:gd name="connsiteY93" fmla="*/ 898525 h 1927743"/>
                <a:gd name="connsiteX94" fmla="*/ 1362075 w 3577117"/>
                <a:gd name="connsiteY94" fmla="*/ 892175 h 1927743"/>
                <a:gd name="connsiteX95" fmla="*/ 1374775 w 3577117"/>
                <a:gd name="connsiteY95" fmla="*/ 885825 h 1927743"/>
                <a:gd name="connsiteX96" fmla="*/ 1419225 w 3577117"/>
                <a:gd name="connsiteY96" fmla="*/ 879475 h 1927743"/>
                <a:gd name="connsiteX97" fmla="*/ 1428750 w 3577117"/>
                <a:gd name="connsiteY97" fmla="*/ 885825 h 1927743"/>
                <a:gd name="connsiteX98" fmla="*/ 1441450 w 3577117"/>
                <a:gd name="connsiteY98" fmla="*/ 901700 h 1927743"/>
                <a:gd name="connsiteX99" fmla="*/ 1447800 w 3577117"/>
                <a:gd name="connsiteY99" fmla="*/ 911225 h 1927743"/>
                <a:gd name="connsiteX100" fmla="*/ 1470025 w 3577117"/>
                <a:gd name="connsiteY100" fmla="*/ 927100 h 1927743"/>
                <a:gd name="connsiteX101" fmla="*/ 1485900 w 3577117"/>
                <a:gd name="connsiteY101" fmla="*/ 955675 h 1927743"/>
                <a:gd name="connsiteX102" fmla="*/ 1479550 w 3577117"/>
                <a:gd name="connsiteY102" fmla="*/ 1063625 h 1927743"/>
                <a:gd name="connsiteX103" fmla="*/ 1482725 w 3577117"/>
                <a:gd name="connsiteY103" fmla="*/ 1133475 h 1927743"/>
                <a:gd name="connsiteX104" fmla="*/ 1489075 w 3577117"/>
                <a:gd name="connsiteY104" fmla="*/ 1171575 h 1927743"/>
                <a:gd name="connsiteX105" fmla="*/ 1492250 w 3577117"/>
                <a:gd name="connsiteY105" fmla="*/ 1216025 h 1927743"/>
                <a:gd name="connsiteX106" fmla="*/ 1498600 w 3577117"/>
                <a:gd name="connsiteY106" fmla="*/ 1225550 h 1927743"/>
                <a:gd name="connsiteX107" fmla="*/ 1501775 w 3577117"/>
                <a:gd name="connsiteY107" fmla="*/ 1235075 h 1927743"/>
                <a:gd name="connsiteX108" fmla="*/ 1527175 w 3577117"/>
                <a:gd name="connsiteY108" fmla="*/ 1250950 h 1927743"/>
                <a:gd name="connsiteX109" fmla="*/ 1536700 w 3577117"/>
                <a:gd name="connsiteY109" fmla="*/ 1257300 h 1927743"/>
                <a:gd name="connsiteX110" fmla="*/ 1549400 w 3577117"/>
                <a:gd name="connsiteY110" fmla="*/ 1260475 h 1927743"/>
                <a:gd name="connsiteX111" fmla="*/ 1603375 w 3577117"/>
                <a:gd name="connsiteY111" fmla="*/ 1263650 h 1927743"/>
                <a:gd name="connsiteX112" fmla="*/ 1635125 w 3577117"/>
                <a:gd name="connsiteY112" fmla="*/ 1273175 h 1927743"/>
                <a:gd name="connsiteX113" fmla="*/ 1676400 w 3577117"/>
                <a:gd name="connsiteY113" fmla="*/ 1266825 h 1927743"/>
                <a:gd name="connsiteX114" fmla="*/ 1685925 w 3577117"/>
                <a:gd name="connsiteY114" fmla="*/ 1263650 h 1927743"/>
                <a:gd name="connsiteX115" fmla="*/ 1692275 w 3577117"/>
                <a:gd name="connsiteY115" fmla="*/ 1254125 h 1927743"/>
                <a:gd name="connsiteX116" fmla="*/ 1701800 w 3577117"/>
                <a:gd name="connsiteY116" fmla="*/ 1244600 h 1927743"/>
                <a:gd name="connsiteX117" fmla="*/ 1743075 w 3577117"/>
                <a:gd name="connsiteY117" fmla="*/ 1247775 h 1927743"/>
                <a:gd name="connsiteX118" fmla="*/ 1752600 w 3577117"/>
                <a:gd name="connsiteY118" fmla="*/ 1254125 h 1927743"/>
                <a:gd name="connsiteX119" fmla="*/ 1762125 w 3577117"/>
                <a:gd name="connsiteY119" fmla="*/ 1257300 h 1927743"/>
                <a:gd name="connsiteX120" fmla="*/ 1771650 w 3577117"/>
                <a:gd name="connsiteY120" fmla="*/ 1266825 h 1927743"/>
                <a:gd name="connsiteX121" fmla="*/ 1787525 w 3577117"/>
                <a:gd name="connsiteY121" fmla="*/ 1285875 h 1927743"/>
                <a:gd name="connsiteX122" fmla="*/ 1797050 w 3577117"/>
                <a:gd name="connsiteY122" fmla="*/ 1289050 h 1927743"/>
                <a:gd name="connsiteX123" fmla="*/ 1822450 w 3577117"/>
                <a:gd name="connsiteY123" fmla="*/ 1308100 h 1927743"/>
                <a:gd name="connsiteX124" fmla="*/ 1831975 w 3577117"/>
                <a:gd name="connsiteY124" fmla="*/ 1311275 h 1927743"/>
                <a:gd name="connsiteX125" fmla="*/ 1854200 w 3577117"/>
                <a:gd name="connsiteY125" fmla="*/ 1327150 h 1927743"/>
                <a:gd name="connsiteX126" fmla="*/ 1863725 w 3577117"/>
                <a:gd name="connsiteY126" fmla="*/ 1317625 h 1927743"/>
                <a:gd name="connsiteX127" fmla="*/ 1879600 w 3577117"/>
                <a:gd name="connsiteY127" fmla="*/ 1282700 h 1927743"/>
                <a:gd name="connsiteX128" fmla="*/ 1882775 w 3577117"/>
                <a:gd name="connsiteY128" fmla="*/ 1250950 h 1927743"/>
                <a:gd name="connsiteX129" fmla="*/ 1889125 w 3577117"/>
                <a:gd name="connsiteY129" fmla="*/ 1241425 h 1927743"/>
                <a:gd name="connsiteX130" fmla="*/ 1895475 w 3577117"/>
                <a:gd name="connsiteY130" fmla="*/ 1228725 h 1927743"/>
                <a:gd name="connsiteX131" fmla="*/ 1901825 w 3577117"/>
                <a:gd name="connsiteY131" fmla="*/ 1209675 h 1927743"/>
                <a:gd name="connsiteX132" fmla="*/ 1905000 w 3577117"/>
                <a:gd name="connsiteY132" fmla="*/ 1196975 h 1927743"/>
                <a:gd name="connsiteX133" fmla="*/ 1930400 w 3577117"/>
                <a:gd name="connsiteY133" fmla="*/ 1184275 h 1927743"/>
                <a:gd name="connsiteX134" fmla="*/ 2019300 w 3577117"/>
                <a:gd name="connsiteY134" fmla="*/ 1181100 h 1927743"/>
                <a:gd name="connsiteX135" fmla="*/ 2028825 w 3577117"/>
                <a:gd name="connsiteY135" fmla="*/ 1174750 h 1927743"/>
                <a:gd name="connsiteX136" fmla="*/ 2047875 w 3577117"/>
                <a:gd name="connsiteY136" fmla="*/ 1165225 h 1927743"/>
                <a:gd name="connsiteX137" fmla="*/ 2060575 w 3577117"/>
                <a:gd name="connsiteY137" fmla="*/ 1149350 h 1927743"/>
                <a:gd name="connsiteX138" fmla="*/ 2082800 w 3577117"/>
                <a:gd name="connsiteY138" fmla="*/ 1127125 h 1927743"/>
                <a:gd name="connsiteX139" fmla="*/ 2095500 w 3577117"/>
                <a:gd name="connsiteY139" fmla="*/ 1120775 h 1927743"/>
                <a:gd name="connsiteX140" fmla="*/ 2114550 w 3577117"/>
                <a:gd name="connsiteY140" fmla="*/ 1114425 h 1927743"/>
                <a:gd name="connsiteX141" fmla="*/ 2124075 w 3577117"/>
                <a:gd name="connsiteY141" fmla="*/ 1120775 h 1927743"/>
                <a:gd name="connsiteX142" fmla="*/ 2127250 w 3577117"/>
                <a:gd name="connsiteY142" fmla="*/ 1130300 h 1927743"/>
                <a:gd name="connsiteX143" fmla="*/ 2133600 w 3577117"/>
                <a:gd name="connsiteY143" fmla="*/ 1139825 h 1927743"/>
                <a:gd name="connsiteX144" fmla="*/ 2130425 w 3577117"/>
                <a:gd name="connsiteY144" fmla="*/ 1152525 h 1927743"/>
                <a:gd name="connsiteX145" fmla="*/ 2127250 w 3577117"/>
                <a:gd name="connsiteY145" fmla="*/ 1174750 h 1927743"/>
                <a:gd name="connsiteX146" fmla="*/ 2162175 w 3577117"/>
                <a:gd name="connsiteY146" fmla="*/ 1165225 h 1927743"/>
                <a:gd name="connsiteX147" fmla="*/ 2178050 w 3577117"/>
                <a:gd name="connsiteY147" fmla="*/ 1158875 h 1927743"/>
                <a:gd name="connsiteX148" fmla="*/ 2133600 w 3577117"/>
                <a:gd name="connsiteY148" fmla="*/ 1149350 h 1927743"/>
                <a:gd name="connsiteX149" fmla="*/ 2276475 w 3577117"/>
                <a:gd name="connsiteY149" fmla="*/ 1168400 h 1927743"/>
                <a:gd name="connsiteX150" fmla="*/ 2279650 w 3577117"/>
                <a:gd name="connsiteY150" fmla="*/ 1190625 h 1927743"/>
                <a:gd name="connsiteX151" fmla="*/ 2273300 w 3577117"/>
                <a:gd name="connsiteY151" fmla="*/ 1181100 h 1927743"/>
                <a:gd name="connsiteX152" fmla="*/ 2254250 w 3577117"/>
                <a:gd name="connsiteY152" fmla="*/ 1171575 h 1927743"/>
                <a:gd name="connsiteX153" fmla="*/ 2244725 w 3577117"/>
                <a:gd name="connsiteY153" fmla="*/ 1162050 h 1927743"/>
                <a:gd name="connsiteX154" fmla="*/ 2241550 w 3577117"/>
                <a:gd name="connsiteY154" fmla="*/ 1149350 h 1927743"/>
                <a:gd name="connsiteX155" fmla="*/ 2212975 w 3577117"/>
                <a:gd name="connsiteY155" fmla="*/ 1143000 h 1927743"/>
                <a:gd name="connsiteX156" fmla="*/ 2238375 w 3577117"/>
                <a:gd name="connsiteY156" fmla="*/ 1155700 h 1927743"/>
                <a:gd name="connsiteX157" fmla="*/ 2257425 w 3577117"/>
                <a:gd name="connsiteY157" fmla="*/ 1165225 h 1927743"/>
                <a:gd name="connsiteX158" fmla="*/ 2266950 w 3577117"/>
                <a:gd name="connsiteY158" fmla="*/ 1177925 h 1927743"/>
                <a:gd name="connsiteX159" fmla="*/ 2308225 w 3577117"/>
                <a:gd name="connsiteY159" fmla="*/ 1184275 h 1927743"/>
                <a:gd name="connsiteX160" fmla="*/ 2324100 w 3577117"/>
                <a:gd name="connsiteY160" fmla="*/ 1187450 h 1927743"/>
                <a:gd name="connsiteX161" fmla="*/ 2349500 w 3577117"/>
                <a:gd name="connsiteY161" fmla="*/ 1193800 h 1927743"/>
                <a:gd name="connsiteX162" fmla="*/ 2393950 w 3577117"/>
                <a:gd name="connsiteY162" fmla="*/ 1196975 h 1927743"/>
                <a:gd name="connsiteX163" fmla="*/ 2397125 w 3577117"/>
                <a:gd name="connsiteY163" fmla="*/ 1206500 h 1927743"/>
                <a:gd name="connsiteX164" fmla="*/ 2444750 w 3577117"/>
                <a:gd name="connsiteY164" fmla="*/ 1216025 h 1927743"/>
                <a:gd name="connsiteX165" fmla="*/ 2454275 w 3577117"/>
                <a:gd name="connsiteY165" fmla="*/ 1219200 h 1927743"/>
                <a:gd name="connsiteX166" fmla="*/ 2476500 w 3577117"/>
                <a:gd name="connsiteY166" fmla="*/ 1222375 h 1927743"/>
                <a:gd name="connsiteX167" fmla="*/ 2486025 w 3577117"/>
                <a:gd name="connsiteY167" fmla="*/ 1228725 h 1927743"/>
                <a:gd name="connsiteX168" fmla="*/ 2520950 w 3577117"/>
                <a:gd name="connsiteY168" fmla="*/ 1222375 h 1927743"/>
                <a:gd name="connsiteX169" fmla="*/ 2530475 w 3577117"/>
                <a:gd name="connsiteY169" fmla="*/ 1209675 h 1927743"/>
                <a:gd name="connsiteX170" fmla="*/ 2540000 w 3577117"/>
                <a:gd name="connsiteY170" fmla="*/ 1203325 h 1927743"/>
                <a:gd name="connsiteX171" fmla="*/ 2552700 w 3577117"/>
                <a:gd name="connsiteY171" fmla="*/ 1200150 h 1927743"/>
                <a:gd name="connsiteX172" fmla="*/ 2581275 w 3577117"/>
                <a:gd name="connsiteY172" fmla="*/ 1190625 h 1927743"/>
                <a:gd name="connsiteX173" fmla="*/ 2609850 w 3577117"/>
                <a:gd name="connsiteY173" fmla="*/ 1193800 h 1927743"/>
                <a:gd name="connsiteX174" fmla="*/ 2619375 w 3577117"/>
                <a:gd name="connsiteY174" fmla="*/ 1196975 h 1927743"/>
                <a:gd name="connsiteX175" fmla="*/ 2625725 w 3577117"/>
                <a:gd name="connsiteY175" fmla="*/ 1206500 h 1927743"/>
                <a:gd name="connsiteX176" fmla="*/ 2616200 w 3577117"/>
                <a:gd name="connsiteY176" fmla="*/ 1209675 h 1927743"/>
                <a:gd name="connsiteX177" fmla="*/ 2606675 w 3577117"/>
                <a:gd name="connsiteY177" fmla="*/ 1235075 h 1927743"/>
                <a:gd name="connsiteX178" fmla="*/ 2654300 w 3577117"/>
                <a:gd name="connsiteY178" fmla="*/ 1238250 h 1927743"/>
                <a:gd name="connsiteX179" fmla="*/ 2657475 w 3577117"/>
                <a:gd name="connsiteY179" fmla="*/ 1200150 h 1927743"/>
                <a:gd name="connsiteX180" fmla="*/ 2686050 w 3577117"/>
                <a:gd name="connsiteY180" fmla="*/ 1190625 h 1927743"/>
                <a:gd name="connsiteX181" fmla="*/ 2717800 w 3577117"/>
                <a:gd name="connsiteY181" fmla="*/ 1200150 h 1927743"/>
                <a:gd name="connsiteX182" fmla="*/ 2711450 w 3577117"/>
                <a:gd name="connsiteY182" fmla="*/ 1225550 h 1927743"/>
                <a:gd name="connsiteX183" fmla="*/ 2705100 w 3577117"/>
                <a:gd name="connsiteY183" fmla="*/ 1250950 h 1927743"/>
                <a:gd name="connsiteX184" fmla="*/ 2698750 w 3577117"/>
                <a:gd name="connsiteY184" fmla="*/ 1270000 h 1927743"/>
                <a:gd name="connsiteX185" fmla="*/ 2714625 w 3577117"/>
                <a:gd name="connsiteY185" fmla="*/ 1279525 h 1927743"/>
                <a:gd name="connsiteX186" fmla="*/ 2740025 w 3577117"/>
                <a:gd name="connsiteY186" fmla="*/ 1289050 h 1927743"/>
                <a:gd name="connsiteX187" fmla="*/ 2749550 w 3577117"/>
                <a:gd name="connsiteY187" fmla="*/ 1298575 h 1927743"/>
                <a:gd name="connsiteX188" fmla="*/ 2752725 w 3577117"/>
                <a:gd name="connsiteY188" fmla="*/ 1323975 h 1927743"/>
                <a:gd name="connsiteX189" fmla="*/ 2762250 w 3577117"/>
                <a:gd name="connsiteY189" fmla="*/ 1333500 h 1927743"/>
                <a:gd name="connsiteX190" fmla="*/ 2765425 w 3577117"/>
                <a:gd name="connsiteY190" fmla="*/ 1346200 h 1927743"/>
                <a:gd name="connsiteX191" fmla="*/ 2784475 w 3577117"/>
                <a:gd name="connsiteY191" fmla="*/ 1349375 h 1927743"/>
                <a:gd name="connsiteX192" fmla="*/ 2794000 w 3577117"/>
                <a:gd name="connsiteY192" fmla="*/ 1352550 h 1927743"/>
                <a:gd name="connsiteX193" fmla="*/ 2806700 w 3577117"/>
                <a:gd name="connsiteY193" fmla="*/ 1355725 h 1927743"/>
                <a:gd name="connsiteX194" fmla="*/ 2825750 w 3577117"/>
                <a:gd name="connsiteY194" fmla="*/ 1387475 h 1927743"/>
                <a:gd name="connsiteX195" fmla="*/ 2835275 w 3577117"/>
                <a:gd name="connsiteY195" fmla="*/ 1393825 h 1927743"/>
                <a:gd name="connsiteX196" fmla="*/ 2851150 w 3577117"/>
                <a:gd name="connsiteY196" fmla="*/ 1412875 h 1927743"/>
                <a:gd name="connsiteX197" fmla="*/ 2863850 w 3577117"/>
                <a:gd name="connsiteY197" fmla="*/ 1416050 h 1927743"/>
                <a:gd name="connsiteX198" fmla="*/ 2873375 w 3577117"/>
                <a:gd name="connsiteY198" fmla="*/ 1422400 h 1927743"/>
                <a:gd name="connsiteX199" fmla="*/ 2933700 w 3577117"/>
                <a:gd name="connsiteY199" fmla="*/ 1431925 h 1927743"/>
                <a:gd name="connsiteX200" fmla="*/ 2952750 w 3577117"/>
                <a:gd name="connsiteY200" fmla="*/ 1438275 h 1927743"/>
                <a:gd name="connsiteX201" fmla="*/ 2971800 w 3577117"/>
                <a:gd name="connsiteY201" fmla="*/ 1447800 h 1927743"/>
                <a:gd name="connsiteX202" fmla="*/ 2997200 w 3577117"/>
                <a:gd name="connsiteY202" fmla="*/ 1450975 h 1927743"/>
                <a:gd name="connsiteX203" fmla="*/ 3013075 w 3577117"/>
                <a:gd name="connsiteY203" fmla="*/ 1454150 h 1927743"/>
                <a:gd name="connsiteX204" fmla="*/ 3032125 w 3577117"/>
                <a:gd name="connsiteY204" fmla="*/ 1457325 h 1927743"/>
                <a:gd name="connsiteX205" fmla="*/ 3076575 w 3577117"/>
                <a:gd name="connsiteY205" fmla="*/ 1466850 h 1927743"/>
                <a:gd name="connsiteX206" fmla="*/ 3184525 w 3577117"/>
                <a:gd name="connsiteY206" fmla="*/ 1476375 h 1927743"/>
                <a:gd name="connsiteX207" fmla="*/ 3206750 w 3577117"/>
                <a:gd name="connsiteY207" fmla="*/ 1498600 h 1927743"/>
                <a:gd name="connsiteX208" fmla="*/ 3235325 w 3577117"/>
                <a:gd name="connsiteY208" fmla="*/ 1517650 h 1927743"/>
                <a:gd name="connsiteX209" fmla="*/ 3244850 w 3577117"/>
                <a:gd name="connsiteY209" fmla="*/ 1539875 h 1927743"/>
                <a:gd name="connsiteX210" fmla="*/ 3248025 w 3577117"/>
                <a:gd name="connsiteY210" fmla="*/ 1552575 h 1927743"/>
                <a:gd name="connsiteX211" fmla="*/ 3254375 w 3577117"/>
                <a:gd name="connsiteY211" fmla="*/ 1562100 h 1927743"/>
                <a:gd name="connsiteX212" fmla="*/ 3270250 w 3577117"/>
                <a:gd name="connsiteY212" fmla="*/ 1590675 h 1927743"/>
                <a:gd name="connsiteX213" fmla="*/ 3292475 w 3577117"/>
                <a:gd name="connsiteY213" fmla="*/ 1603375 h 1927743"/>
                <a:gd name="connsiteX214" fmla="*/ 3302000 w 3577117"/>
                <a:gd name="connsiteY214" fmla="*/ 1625600 h 1927743"/>
                <a:gd name="connsiteX215" fmla="*/ 3314700 w 3577117"/>
                <a:gd name="connsiteY215" fmla="*/ 1644650 h 1927743"/>
                <a:gd name="connsiteX216" fmla="*/ 3324225 w 3577117"/>
                <a:gd name="connsiteY216" fmla="*/ 1679575 h 1927743"/>
                <a:gd name="connsiteX217" fmla="*/ 3330575 w 3577117"/>
                <a:gd name="connsiteY217" fmla="*/ 1692275 h 1927743"/>
                <a:gd name="connsiteX218" fmla="*/ 3321050 w 3577117"/>
                <a:gd name="connsiteY218" fmla="*/ 1746250 h 1927743"/>
                <a:gd name="connsiteX219" fmla="*/ 3302000 w 3577117"/>
                <a:gd name="connsiteY219" fmla="*/ 1784350 h 1927743"/>
                <a:gd name="connsiteX220" fmla="*/ 3276600 w 3577117"/>
                <a:gd name="connsiteY220" fmla="*/ 1816100 h 1927743"/>
                <a:gd name="connsiteX221" fmla="*/ 3254375 w 3577117"/>
                <a:gd name="connsiteY221" fmla="*/ 1860550 h 1927743"/>
                <a:gd name="connsiteX222" fmla="*/ 3276600 w 3577117"/>
                <a:gd name="connsiteY222" fmla="*/ 1831975 h 1927743"/>
                <a:gd name="connsiteX223" fmla="*/ 3286125 w 3577117"/>
                <a:gd name="connsiteY223" fmla="*/ 1822450 h 1927743"/>
                <a:gd name="connsiteX224" fmla="*/ 3317875 w 3577117"/>
                <a:gd name="connsiteY224" fmla="*/ 1803400 h 1927743"/>
                <a:gd name="connsiteX225" fmla="*/ 3336925 w 3577117"/>
                <a:gd name="connsiteY225" fmla="*/ 1793875 h 1927743"/>
                <a:gd name="connsiteX226" fmla="*/ 3346450 w 3577117"/>
                <a:gd name="connsiteY226" fmla="*/ 1784350 h 1927743"/>
                <a:gd name="connsiteX227" fmla="*/ 3406775 w 3577117"/>
                <a:gd name="connsiteY227" fmla="*/ 1857375 h 1927743"/>
                <a:gd name="connsiteX228" fmla="*/ 882650 w 3577117"/>
                <a:gd name="connsiteY228" fmla="*/ 647700 h 1927743"/>
                <a:gd name="connsiteX229" fmla="*/ 0 w 3577117"/>
                <a:gd name="connsiteY229" fmla="*/ 0 h 1927743"/>
                <a:gd name="connsiteX0" fmla="*/ 0 w 3577117"/>
                <a:gd name="connsiteY0" fmla="*/ 0 h 1927743"/>
                <a:gd name="connsiteX1" fmla="*/ 381000 w 3577117"/>
                <a:gd name="connsiteY1" fmla="*/ 76200 h 1927743"/>
                <a:gd name="connsiteX2" fmla="*/ 479425 w 3577117"/>
                <a:gd name="connsiteY2" fmla="*/ 28575 h 1927743"/>
                <a:gd name="connsiteX3" fmla="*/ 568325 w 3577117"/>
                <a:gd name="connsiteY3" fmla="*/ 44450 h 1927743"/>
                <a:gd name="connsiteX4" fmla="*/ 568325 w 3577117"/>
                <a:gd name="connsiteY4" fmla="*/ 44450 h 1927743"/>
                <a:gd name="connsiteX5" fmla="*/ 571500 w 3577117"/>
                <a:gd name="connsiteY5" fmla="*/ 73025 h 1927743"/>
                <a:gd name="connsiteX6" fmla="*/ 565150 w 3577117"/>
                <a:gd name="connsiteY6" fmla="*/ 88900 h 1927743"/>
                <a:gd name="connsiteX7" fmla="*/ 561975 w 3577117"/>
                <a:gd name="connsiteY7" fmla="*/ 98425 h 1927743"/>
                <a:gd name="connsiteX8" fmla="*/ 565150 w 3577117"/>
                <a:gd name="connsiteY8" fmla="*/ 114300 h 1927743"/>
                <a:gd name="connsiteX9" fmla="*/ 584200 w 3577117"/>
                <a:gd name="connsiteY9" fmla="*/ 127000 h 1927743"/>
                <a:gd name="connsiteX10" fmla="*/ 596900 w 3577117"/>
                <a:gd name="connsiteY10" fmla="*/ 146050 h 1927743"/>
                <a:gd name="connsiteX11" fmla="*/ 600075 w 3577117"/>
                <a:gd name="connsiteY11" fmla="*/ 155575 h 1927743"/>
                <a:gd name="connsiteX12" fmla="*/ 609600 w 3577117"/>
                <a:gd name="connsiteY12" fmla="*/ 161925 h 1927743"/>
                <a:gd name="connsiteX13" fmla="*/ 615950 w 3577117"/>
                <a:gd name="connsiteY13" fmla="*/ 171450 h 1927743"/>
                <a:gd name="connsiteX14" fmla="*/ 660400 w 3577117"/>
                <a:gd name="connsiteY14" fmla="*/ 165100 h 1927743"/>
                <a:gd name="connsiteX15" fmla="*/ 669925 w 3577117"/>
                <a:gd name="connsiteY15" fmla="*/ 158750 h 1927743"/>
                <a:gd name="connsiteX16" fmla="*/ 679450 w 3577117"/>
                <a:gd name="connsiteY16" fmla="*/ 155575 h 1927743"/>
                <a:gd name="connsiteX17" fmla="*/ 701675 w 3577117"/>
                <a:gd name="connsiteY17" fmla="*/ 142875 h 1927743"/>
                <a:gd name="connsiteX18" fmla="*/ 749300 w 3577117"/>
                <a:gd name="connsiteY18" fmla="*/ 146050 h 1927743"/>
                <a:gd name="connsiteX19" fmla="*/ 755650 w 3577117"/>
                <a:gd name="connsiteY19" fmla="*/ 155575 h 1927743"/>
                <a:gd name="connsiteX20" fmla="*/ 749300 w 3577117"/>
                <a:gd name="connsiteY20" fmla="*/ 200025 h 1927743"/>
                <a:gd name="connsiteX21" fmla="*/ 762000 w 3577117"/>
                <a:gd name="connsiteY21" fmla="*/ 212725 h 1927743"/>
                <a:gd name="connsiteX22" fmla="*/ 771525 w 3577117"/>
                <a:gd name="connsiteY22" fmla="*/ 215900 h 1927743"/>
                <a:gd name="connsiteX23" fmla="*/ 777875 w 3577117"/>
                <a:gd name="connsiteY23" fmla="*/ 228600 h 1927743"/>
                <a:gd name="connsiteX24" fmla="*/ 787400 w 3577117"/>
                <a:gd name="connsiteY24" fmla="*/ 238125 h 1927743"/>
                <a:gd name="connsiteX25" fmla="*/ 793750 w 3577117"/>
                <a:gd name="connsiteY25" fmla="*/ 257175 h 1927743"/>
                <a:gd name="connsiteX26" fmla="*/ 796925 w 3577117"/>
                <a:gd name="connsiteY26" fmla="*/ 288925 h 1927743"/>
                <a:gd name="connsiteX27" fmla="*/ 800100 w 3577117"/>
                <a:gd name="connsiteY27" fmla="*/ 298450 h 1927743"/>
                <a:gd name="connsiteX28" fmla="*/ 809625 w 3577117"/>
                <a:gd name="connsiteY28" fmla="*/ 304800 h 1927743"/>
                <a:gd name="connsiteX29" fmla="*/ 822325 w 3577117"/>
                <a:gd name="connsiteY29" fmla="*/ 314325 h 1927743"/>
                <a:gd name="connsiteX30" fmla="*/ 831850 w 3577117"/>
                <a:gd name="connsiteY30" fmla="*/ 323850 h 1927743"/>
                <a:gd name="connsiteX31" fmla="*/ 854075 w 3577117"/>
                <a:gd name="connsiteY31" fmla="*/ 336550 h 1927743"/>
                <a:gd name="connsiteX32" fmla="*/ 863600 w 3577117"/>
                <a:gd name="connsiteY32" fmla="*/ 346075 h 1927743"/>
                <a:gd name="connsiteX33" fmla="*/ 892175 w 3577117"/>
                <a:gd name="connsiteY33" fmla="*/ 352425 h 1927743"/>
                <a:gd name="connsiteX34" fmla="*/ 882650 w 3577117"/>
                <a:gd name="connsiteY34" fmla="*/ 355600 h 1927743"/>
                <a:gd name="connsiteX35" fmla="*/ 879475 w 3577117"/>
                <a:gd name="connsiteY35" fmla="*/ 365125 h 1927743"/>
                <a:gd name="connsiteX36" fmla="*/ 876300 w 3577117"/>
                <a:gd name="connsiteY36" fmla="*/ 406400 h 1927743"/>
                <a:gd name="connsiteX37" fmla="*/ 866775 w 3577117"/>
                <a:gd name="connsiteY37" fmla="*/ 434975 h 1927743"/>
                <a:gd name="connsiteX38" fmla="*/ 863600 w 3577117"/>
                <a:gd name="connsiteY38" fmla="*/ 450850 h 1927743"/>
                <a:gd name="connsiteX39" fmla="*/ 860425 w 3577117"/>
                <a:gd name="connsiteY39" fmla="*/ 463550 h 1927743"/>
                <a:gd name="connsiteX40" fmla="*/ 854075 w 3577117"/>
                <a:gd name="connsiteY40" fmla="*/ 482600 h 1927743"/>
                <a:gd name="connsiteX41" fmla="*/ 850900 w 3577117"/>
                <a:gd name="connsiteY41" fmla="*/ 492125 h 1927743"/>
                <a:gd name="connsiteX42" fmla="*/ 841375 w 3577117"/>
                <a:gd name="connsiteY42" fmla="*/ 517525 h 1927743"/>
                <a:gd name="connsiteX43" fmla="*/ 835025 w 3577117"/>
                <a:gd name="connsiteY43" fmla="*/ 552450 h 1927743"/>
                <a:gd name="connsiteX44" fmla="*/ 831850 w 3577117"/>
                <a:gd name="connsiteY44" fmla="*/ 561975 h 1927743"/>
                <a:gd name="connsiteX45" fmla="*/ 822325 w 3577117"/>
                <a:gd name="connsiteY45" fmla="*/ 565150 h 1927743"/>
                <a:gd name="connsiteX46" fmla="*/ 815975 w 3577117"/>
                <a:gd name="connsiteY46" fmla="*/ 574675 h 1927743"/>
                <a:gd name="connsiteX47" fmla="*/ 825500 w 3577117"/>
                <a:gd name="connsiteY47" fmla="*/ 600075 h 1927743"/>
                <a:gd name="connsiteX48" fmla="*/ 841375 w 3577117"/>
                <a:gd name="connsiteY48" fmla="*/ 625475 h 1927743"/>
                <a:gd name="connsiteX49" fmla="*/ 847725 w 3577117"/>
                <a:gd name="connsiteY49" fmla="*/ 650875 h 1927743"/>
                <a:gd name="connsiteX50" fmla="*/ 860425 w 3577117"/>
                <a:gd name="connsiteY50" fmla="*/ 669925 h 1927743"/>
                <a:gd name="connsiteX51" fmla="*/ 866775 w 3577117"/>
                <a:gd name="connsiteY51" fmla="*/ 682625 h 1927743"/>
                <a:gd name="connsiteX52" fmla="*/ 885825 w 3577117"/>
                <a:gd name="connsiteY52" fmla="*/ 695325 h 1927743"/>
                <a:gd name="connsiteX53" fmla="*/ 904875 w 3577117"/>
                <a:gd name="connsiteY53" fmla="*/ 730250 h 1927743"/>
                <a:gd name="connsiteX54" fmla="*/ 908050 w 3577117"/>
                <a:gd name="connsiteY54" fmla="*/ 739775 h 1927743"/>
                <a:gd name="connsiteX55" fmla="*/ 917575 w 3577117"/>
                <a:gd name="connsiteY55" fmla="*/ 742950 h 1927743"/>
                <a:gd name="connsiteX56" fmla="*/ 936625 w 3577117"/>
                <a:gd name="connsiteY56" fmla="*/ 758825 h 1927743"/>
                <a:gd name="connsiteX57" fmla="*/ 955675 w 3577117"/>
                <a:gd name="connsiteY57" fmla="*/ 765175 h 1927743"/>
                <a:gd name="connsiteX58" fmla="*/ 993775 w 3577117"/>
                <a:gd name="connsiteY58" fmla="*/ 762000 h 1927743"/>
                <a:gd name="connsiteX59" fmla="*/ 1012825 w 3577117"/>
                <a:gd name="connsiteY59" fmla="*/ 755650 h 1927743"/>
                <a:gd name="connsiteX60" fmla="*/ 1022350 w 3577117"/>
                <a:gd name="connsiteY60" fmla="*/ 752475 h 1927743"/>
                <a:gd name="connsiteX61" fmla="*/ 1035050 w 3577117"/>
                <a:gd name="connsiteY61" fmla="*/ 742950 h 1927743"/>
                <a:gd name="connsiteX62" fmla="*/ 1044575 w 3577117"/>
                <a:gd name="connsiteY62" fmla="*/ 739775 h 1927743"/>
                <a:gd name="connsiteX63" fmla="*/ 1143000 w 3577117"/>
                <a:gd name="connsiteY63" fmla="*/ 730250 h 1927743"/>
                <a:gd name="connsiteX64" fmla="*/ 1155700 w 3577117"/>
                <a:gd name="connsiteY64" fmla="*/ 685800 h 1927743"/>
                <a:gd name="connsiteX65" fmla="*/ 1162050 w 3577117"/>
                <a:gd name="connsiteY65" fmla="*/ 673100 h 1927743"/>
                <a:gd name="connsiteX66" fmla="*/ 1165225 w 3577117"/>
                <a:gd name="connsiteY66" fmla="*/ 663575 h 1927743"/>
                <a:gd name="connsiteX67" fmla="*/ 1184275 w 3577117"/>
                <a:gd name="connsiteY67" fmla="*/ 654050 h 1927743"/>
                <a:gd name="connsiteX68" fmla="*/ 1206500 w 3577117"/>
                <a:gd name="connsiteY68" fmla="*/ 635000 h 1927743"/>
                <a:gd name="connsiteX69" fmla="*/ 1216025 w 3577117"/>
                <a:gd name="connsiteY69" fmla="*/ 631825 h 1927743"/>
                <a:gd name="connsiteX70" fmla="*/ 1244600 w 3577117"/>
                <a:gd name="connsiteY70" fmla="*/ 615950 h 1927743"/>
                <a:gd name="connsiteX71" fmla="*/ 1263650 w 3577117"/>
                <a:gd name="connsiteY71" fmla="*/ 612775 h 1927743"/>
                <a:gd name="connsiteX72" fmla="*/ 1330325 w 3577117"/>
                <a:gd name="connsiteY72" fmla="*/ 606425 h 1927743"/>
                <a:gd name="connsiteX73" fmla="*/ 1365250 w 3577117"/>
                <a:gd name="connsiteY73" fmla="*/ 612775 h 1927743"/>
                <a:gd name="connsiteX74" fmla="*/ 1368425 w 3577117"/>
                <a:gd name="connsiteY74" fmla="*/ 622300 h 1927743"/>
                <a:gd name="connsiteX75" fmla="*/ 1377950 w 3577117"/>
                <a:gd name="connsiteY75" fmla="*/ 628650 h 1927743"/>
                <a:gd name="connsiteX76" fmla="*/ 1387475 w 3577117"/>
                <a:gd name="connsiteY76" fmla="*/ 638175 h 1927743"/>
                <a:gd name="connsiteX77" fmla="*/ 1387475 w 3577117"/>
                <a:gd name="connsiteY77" fmla="*/ 673100 h 1927743"/>
                <a:gd name="connsiteX78" fmla="*/ 1377950 w 3577117"/>
                <a:gd name="connsiteY78" fmla="*/ 676275 h 1927743"/>
                <a:gd name="connsiteX79" fmla="*/ 1355725 w 3577117"/>
                <a:gd name="connsiteY79" fmla="*/ 685800 h 1927743"/>
                <a:gd name="connsiteX80" fmla="*/ 1349375 w 3577117"/>
                <a:gd name="connsiteY80" fmla="*/ 698500 h 1927743"/>
                <a:gd name="connsiteX81" fmla="*/ 1343025 w 3577117"/>
                <a:gd name="connsiteY81" fmla="*/ 723900 h 1927743"/>
                <a:gd name="connsiteX82" fmla="*/ 1339850 w 3577117"/>
                <a:gd name="connsiteY82" fmla="*/ 733425 h 1927743"/>
                <a:gd name="connsiteX83" fmla="*/ 1333500 w 3577117"/>
                <a:gd name="connsiteY83" fmla="*/ 742950 h 1927743"/>
                <a:gd name="connsiteX84" fmla="*/ 1330325 w 3577117"/>
                <a:gd name="connsiteY84" fmla="*/ 758825 h 1927743"/>
                <a:gd name="connsiteX85" fmla="*/ 1320800 w 3577117"/>
                <a:gd name="connsiteY85" fmla="*/ 784225 h 1927743"/>
                <a:gd name="connsiteX86" fmla="*/ 1311275 w 3577117"/>
                <a:gd name="connsiteY86" fmla="*/ 793750 h 1927743"/>
                <a:gd name="connsiteX87" fmla="*/ 1295400 w 3577117"/>
                <a:gd name="connsiteY87" fmla="*/ 822325 h 1927743"/>
                <a:gd name="connsiteX88" fmla="*/ 1282700 w 3577117"/>
                <a:gd name="connsiteY88" fmla="*/ 831850 h 1927743"/>
                <a:gd name="connsiteX89" fmla="*/ 1273175 w 3577117"/>
                <a:gd name="connsiteY89" fmla="*/ 850900 h 1927743"/>
                <a:gd name="connsiteX90" fmla="*/ 1263650 w 3577117"/>
                <a:gd name="connsiteY90" fmla="*/ 860425 h 1927743"/>
                <a:gd name="connsiteX91" fmla="*/ 1266825 w 3577117"/>
                <a:gd name="connsiteY91" fmla="*/ 908050 h 1927743"/>
                <a:gd name="connsiteX92" fmla="*/ 1276350 w 3577117"/>
                <a:gd name="connsiteY92" fmla="*/ 904875 h 1927743"/>
                <a:gd name="connsiteX93" fmla="*/ 1343025 w 3577117"/>
                <a:gd name="connsiteY93" fmla="*/ 898525 h 1927743"/>
                <a:gd name="connsiteX94" fmla="*/ 1362075 w 3577117"/>
                <a:gd name="connsiteY94" fmla="*/ 892175 h 1927743"/>
                <a:gd name="connsiteX95" fmla="*/ 1374775 w 3577117"/>
                <a:gd name="connsiteY95" fmla="*/ 885825 h 1927743"/>
                <a:gd name="connsiteX96" fmla="*/ 1419225 w 3577117"/>
                <a:gd name="connsiteY96" fmla="*/ 879475 h 1927743"/>
                <a:gd name="connsiteX97" fmla="*/ 1428750 w 3577117"/>
                <a:gd name="connsiteY97" fmla="*/ 885825 h 1927743"/>
                <a:gd name="connsiteX98" fmla="*/ 1441450 w 3577117"/>
                <a:gd name="connsiteY98" fmla="*/ 901700 h 1927743"/>
                <a:gd name="connsiteX99" fmla="*/ 1447800 w 3577117"/>
                <a:gd name="connsiteY99" fmla="*/ 911225 h 1927743"/>
                <a:gd name="connsiteX100" fmla="*/ 1470025 w 3577117"/>
                <a:gd name="connsiteY100" fmla="*/ 927100 h 1927743"/>
                <a:gd name="connsiteX101" fmla="*/ 1485900 w 3577117"/>
                <a:gd name="connsiteY101" fmla="*/ 955675 h 1927743"/>
                <a:gd name="connsiteX102" fmla="*/ 1479550 w 3577117"/>
                <a:gd name="connsiteY102" fmla="*/ 1063625 h 1927743"/>
                <a:gd name="connsiteX103" fmla="*/ 1482725 w 3577117"/>
                <a:gd name="connsiteY103" fmla="*/ 1133475 h 1927743"/>
                <a:gd name="connsiteX104" fmla="*/ 1489075 w 3577117"/>
                <a:gd name="connsiteY104" fmla="*/ 1171575 h 1927743"/>
                <a:gd name="connsiteX105" fmla="*/ 1492250 w 3577117"/>
                <a:gd name="connsiteY105" fmla="*/ 1216025 h 1927743"/>
                <a:gd name="connsiteX106" fmla="*/ 1498600 w 3577117"/>
                <a:gd name="connsiteY106" fmla="*/ 1225550 h 1927743"/>
                <a:gd name="connsiteX107" fmla="*/ 1501775 w 3577117"/>
                <a:gd name="connsiteY107" fmla="*/ 1235075 h 1927743"/>
                <a:gd name="connsiteX108" fmla="*/ 1527175 w 3577117"/>
                <a:gd name="connsiteY108" fmla="*/ 1250950 h 1927743"/>
                <a:gd name="connsiteX109" fmla="*/ 1536700 w 3577117"/>
                <a:gd name="connsiteY109" fmla="*/ 1257300 h 1927743"/>
                <a:gd name="connsiteX110" fmla="*/ 1549400 w 3577117"/>
                <a:gd name="connsiteY110" fmla="*/ 1260475 h 1927743"/>
                <a:gd name="connsiteX111" fmla="*/ 1603375 w 3577117"/>
                <a:gd name="connsiteY111" fmla="*/ 1263650 h 1927743"/>
                <a:gd name="connsiteX112" fmla="*/ 1635125 w 3577117"/>
                <a:gd name="connsiteY112" fmla="*/ 1273175 h 1927743"/>
                <a:gd name="connsiteX113" fmla="*/ 1676400 w 3577117"/>
                <a:gd name="connsiteY113" fmla="*/ 1266825 h 1927743"/>
                <a:gd name="connsiteX114" fmla="*/ 1685925 w 3577117"/>
                <a:gd name="connsiteY114" fmla="*/ 1263650 h 1927743"/>
                <a:gd name="connsiteX115" fmla="*/ 1692275 w 3577117"/>
                <a:gd name="connsiteY115" fmla="*/ 1254125 h 1927743"/>
                <a:gd name="connsiteX116" fmla="*/ 1701800 w 3577117"/>
                <a:gd name="connsiteY116" fmla="*/ 1244600 h 1927743"/>
                <a:gd name="connsiteX117" fmla="*/ 1743075 w 3577117"/>
                <a:gd name="connsiteY117" fmla="*/ 1247775 h 1927743"/>
                <a:gd name="connsiteX118" fmla="*/ 1752600 w 3577117"/>
                <a:gd name="connsiteY118" fmla="*/ 1254125 h 1927743"/>
                <a:gd name="connsiteX119" fmla="*/ 1762125 w 3577117"/>
                <a:gd name="connsiteY119" fmla="*/ 1257300 h 1927743"/>
                <a:gd name="connsiteX120" fmla="*/ 1771650 w 3577117"/>
                <a:gd name="connsiteY120" fmla="*/ 1266825 h 1927743"/>
                <a:gd name="connsiteX121" fmla="*/ 1787525 w 3577117"/>
                <a:gd name="connsiteY121" fmla="*/ 1285875 h 1927743"/>
                <a:gd name="connsiteX122" fmla="*/ 1797050 w 3577117"/>
                <a:gd name="connsiteY122" fmla="*/ 1289050 h 1927743"/>
                <a:gd name="connsiteX123" fmla="*/ 1822450 w 3577117"/>
                <a:gd name="connsiteY123" fmla="*/ 1308100 h 1927743"/>
                <a:gd name="connsiteX124" fmla="*/ 1831975 w 3577117"/>
                <a:gd name="connsiteY124" fmla="*/ 1311275 h 1927743"/>
                <a:gd name="connsiteX125" fmla="*/ 1854200 w 3577117"/>
                <a:gd name="connsiteY125" fmla="*/ 1327150 h 1927743"/>
                <a:gd name="connsiteX126" fmla="*/ 1863725 w 3577117"/>
                <a:gd name="connsiteY126" fmla="*/ 1317625 h 1927743"/>
                <a:gd name="connsiteX127" fmla="*/ 1879600 w 3577117"/>
                <a:gd name="connsiteY127" fmla="*/ 1282700 h 1927743"/>
                <a:gd name="connsiteX128" fmla="*/ 1882775 w 3577117"/>
                <a:gd name="connsiteY128" fmla="*/ 1250950 h 1927743"/>
                <a:gd name="connsiteX129" fmla="*/ 1889125 w 3577117"/>
                <a:gd name="connsiteY129" fmla="*/ 1241425 h 1927743"/>
                <a:gd name="connsiteX130" fmla="*/ 1895475 w 3577117"/>
                <a:gd name="connsiteY130" fmla="*/ 1228725 h 1927743"/>
                <a:gd name="connsiteX131" fmla="*/ 1901825 w 3577117"/>
                <a:gd name="connsiteY131" fmla="*/ 1209675 h 1927743"/>
                <a:gd name="connsiteX132" fmla="*/ 1905000 w 3577117"/>
                <a:gd name="connsiteY132" fmla="*/ 1196975 h 1927743"/>
                <a:gd name="connsiteX133" fmla="*/ 1930400 w 3577117"/>
                <a:gd name="connsiteY133" fmla="*/ 1184275 h 1927743"/>
                <a:gd name="connsiteX134" fmla="*/ 2019300 w 3577117"/>
                <a:gd name="connsiteY134" fmla="*/ 1181100 h 1927743"/>
                <a:gd name="connsiteX135" fmla="*/ 2028825 w 3577117"/>
                <a:gd name="connsiteY135" fmla="*/ 1174750 h 1927743"/>
                <a:gd name="connsiteX136" fmla="*/ 2047875 w 3577117"/>
                <a:gd name="connsiteY136" fmla="*/ 1165225 h 1927743"/>
                <a:gd name="connsiteX137" fmla="*/ 2060575 w 3577117"/>
                <a:gd name="connsiteY137" fmla="*/ 1149350 h 1927743"/>
                <a:gd name="connsiteX138" fmla="*/ 2082800 w 3577117"/>
                <a:gd name="connsiteY138" fmla="*/ 1127125 h 1927743"/>
                <a:gd name="connsiteX139" fmla="*/ 2095500 w 3577117"/>
                <a:gd name="connsiteY139" fmla="*/ 1120775 h 1927743"/>
                <a:gd name="connsiteX140" fmla="*/ 2114550 w 3577117"/>
                <a:gd name="connsiteY140" fmla="*/ 1114425 h 1927743"/>
                <a:gd name="connsiteX141" fmla="*/ 2124075 w 3577117"/>
                <a:gd name="connsiteY141" fmla="*/ 1120775 h 1927743"/>
                <a:gd name="connsiteX142" fmla="*/ 2127250 w 3577117"/>
                <a:gd name="connsiteY142" fmla="*/ 1130300 h 1927743"/>
                <a:gd name="connsiteX143" fmla="*/ 2133600 w 3577117"/>
                <a:gd name="connsiteY143" fmla="*/ 1139825 h 1927743"/>
                <a:gd name="connsiteX144" fmla="*/ 2130425 w 3577117"/>
                <a:gd name="connsiteY144" fmla="*/ 1152525 h 1927743"/>
                <a:gd name="connsiteX145" fmla="*/ 2127250 w 3577117"/>
                <a:gd name="connsiteY145" fmla="*/ 1174750 h 1927743"/>
                <a:gd name="connsiteX146" fmla="*/ 2162175 w 3577117"/>
                <a:gd name="connsiteY146" fmla="*/ 1165225 h 1927743"/>
                <a:gd name="connsiteX147" fmla="*/ 2178050 w 3577117"/>
                <a:gd name="connsiteY147" fmla="*/ 1158875 h 1927743"/>
                <a:gd name="connsiteX148" fmla="*/ 2133600 w 3577117"/>
                <a:gd name="connsiteY148" fmla="*/ 1149350 h 1927743"/>
                <a:gd name="connsiteX149" fmla="*/ 2276475 w 3577117"/>
                <a:gd name="connsiteY149" fmla="*/ 1168400 h 1927743"/>
                <a:gd name="connsiteX150" fmla="*/ 2279650 w 3577117"/>
                <a:gd name="connsiteY150" fmla="*/ 1190625 h 1927743"/>
                <a:gd name="connsiteX151" fmla="*/ 2273300 w 3577117"/>
                <a:gd name="connsiteY151" fmla="*/ 1181100 h 1927743"/>
                <a:gd name="connsiteX152" fmla="*/ 2254250 w 3577117"/>
                <a:gd name="connsiteY152" fmla="*/ 1171575 h 1927743"/>
                <a:gd name="connsiteX153" fmla="*/ 2244725 w 3577117"/>
                <a:gd name="connsiteY153" fmla="*/ 1162050 h 1927743"/>
                <a:gd name="connsiteX154" fmla="*/ 2241550 w 3577117"/>
                <a:gd name="connsiteY154" fmla="*/ 1149350 h 1927743"/>
                <a:gd name="connsiteX155" fmla="*/ 2212975 w 3577117"/>
                <a:gd name="connsiteY155" fmla="*/ 1143000 h 1927743"/>
                <a:gd name="connsiteX156" fmla="*/ 2238375 w 3577117"/>
                <a:gd name="connsiteY156" fmla="*/ 1155700 h 1927743"/>
                <a:gd name="connsiteX157" fmla="*/ 2257425 w 3577117"/>
                <a:gd name="connsiteY157" fmla="*/ 1165225 h 1927743"/>
                <a:gd name="connsiteX158" fmla="*/ 2266950 w 3577117"/>
                <a:gd name="connsiteY158" fmla="*/ 1177925 h 1927743"/>
                <a:gd name="connsiteX159" fmla="*/ 2308225 w 3577117"/>
                <a:gd name="connsiteY159" fmla="*/ 1184275 h 1927743"/>
                <a:gd name="connsiteX160" fmla="*/ 2324100 w 3577117"/>
                <a:gd name="connsiteY160" fmla="*/ 1187450 h 1927743"/>
                <a:gd name="connsiteX161" fmla="*/ 2349500 w 3577117"/>
                <a:gd name="connsiteY161" fmla="*/ 1193800 h 1927743"/>
                <a:gd name="connsiteX162" fmla="*/ 2393950 w 3577117"/>
                <a:gd name="connsiteY162" fmla="*/ 1196975 h 1927743"/>
                <a:gd name="connsiteX163" fmla="*/ 2397125 w 3577117"/>
                <a:gd name="connsiteY163" fmla="*/ 1206500 h 1927743"/>
                <a:gd name="connsiteX164" fmla="*/ 2444750 w 3577117"/>
                <a:gd name="connsiteY164" fmla="*/ 1216025 h 1927743"/>
                <a:gd name="connsiteX165" fmla="*/ 2454275 w 3577117"/>
                <a:gd name="connsiteY165" fmla="*/ 1219200 h 1927743"/>
                <a:gd name="connsiteX166" fmla="*/ 2476500 w 3577117"/>
                <a:gd name="connsiteY166" fmla="*/ 1222375 h 1927743"/>
                <a:gd name="connsiteX167" fmla="*/ 2486025 w 3577117"/>
                <a:gd name="connsiteY167" fmla="*/ 1228725 h 1927743"/>
                <a:gd name="connsiteX168" fmla="*/ 2520950 w 3577117"/>
                <a:gd name="connsiteY168" fmla="*/ 1222375 h 1927743"/>
                <a:gd name="connsiteX169" fmla="*/ 2530475 w 3577117"/>
                <a:gd name="connsiteY169" fmla="*/ 1209675 h 1927743"/>
                <a:gd name="connsiteX170" fmla="*/ 2540000 w 3577117"/>
                <a:gd name="connsiteY170" fmla="*/ 1203325 h 1927743"/>
                <a:gd name="connsiteX171" fmla="*/ 2552700 w 3577117"/>
                <a:gd name="connsiteY171" fmla="*/ 1200150 h 1927743"/>
                <a:gd name="connsiteX172" fmla="*/ 2581275 w 3577117"/>
                <a:gd name="connsiteY172" fmla="*/ 1190625 h 1927743"/>
                <a:gd name="connsiteX173" fmla="*/ 2609850 w 3577117"/>
                <a:gd name="connsiteY173" fmla="*/ 1193800 h 1927743"/>
                <a:gd name="connsiteX174" fmla="*/ 2619375 w 3577117"/>
                <a:gd name="connsiteY174" fmla="*/ 1196975 h 1927743"/>
                <a:gd name="connsiteX175" fmla="*/ 2625725 w 3577117"/>
                <a:gd name="connsiteY175" fmla="*/ 1206500 h 1927743"/>
                <a:gd name="connsiteX176" fmla="*/ 2616200 w 3577117"/>
                <a:gd name="connsiteY176" fmla="*/ 1209675 h 1927743"/>
                <a:gd name="connsiteX177" fmla="*/ 2606675 w 3577117"/>
                <a:gd name="connsiteY177" fmla="*/ 1235075 h 1927743"/>
                <a:gd name="connsiteX178" fmla="*/ 2654300 w 3577117"/>
                <a:gd name="connsiteY178" fmla="*/ 1238250 h 1927743"/>
                <a:gd name="connsiteX179" fmla="*/ 2657475 w 3577117"/>
                <a:gd name="connsiteY179" fmla="*/ 1200150 h 1927743"/>
                <a:gd name="connsiteX180" fmla="*/ 2686050 w 3577117"/>
                <a:gd name="connsiteY180" fmla="*/ 1190625 h 1927743"/>
                <a:gd name="connsiteX181" fmla="*/ 2717800 w 3577117"/>
                <a:gd name="connsiteY181" fmla="*/ 1200150 h 1927743"/>
                <a:gd name="connsiteX182" fmla="*/ 2711450 w 3577117"/>
                <a:gd name="connsiteY182" fmla="*/ 1225550 h 1927743"/>
                <a:gd name="connsiteX183" fmla="*/ 2705100 w 3577117"/>
                <a:gd name="connsiteY183" fmla="*/ 1250950 h 1927743"/>
                <a:gd name="connsiteX184" fmla="*/ 2698750 w 3577117"/>
                <a:gd name="connsiteY184" fmla="*/ 1270000 h 1927743"/>
                <a:gd name="connsiteX185" fmla="*/ 2714625 w 3577117"/>
                <a:gd name="connsiteY185" fmla="*/ 1279525 h 1927743"/>
                <a:gd name="connsiteX186" fmla="*/ 2740025 w 3577117"/>
                <a:gd name="connsiteY186" fmla="*/ 1289050 h 1927743"/>
                <a:gd name="connsiteX187" fmla="*/ 2749550 w 3577117"/>
                <a:gd name="connsiteY187" fmla="*/ 1298575 h 1927743"/>
                <a:gd name="connsiteX188" fmla="*/ 2752725 w 3577117"/>
                <a:gd name="connsiteY188" fmla="*/ 1323975 h 1927743"/>
                <a:gd name="connsiteX189" fmla="*/ 2762250 w 3577117"/>
                <a:gd name="connsiteY189" fmla="*/ 1333500 h 1927743"/>
                <a:gd name="connsiteX190" fmla="*/ 2765425 w 3577117"/>
                <a:gd name="connsiteY190" fmla="*/ 1346200 h 1927743"/>
                <a:gd name="connsiteX191" fmla="*/ 2784475 w 3577117"/>
                <a:gd name="connsiteY191" fmla="*/ 1349375 h 1927743"/>
                <a:gd name="connsiteX192" fmla="*/ 2794000 w 3577117"/>
                <a:gd name="connsiteY192" fmla="*/ 1352550 h 1927743"/>
                <a:gd name="connsiteX193" fmla="*/ 2806700 w 3577117"/>
                <a:gd name="connsiteY193" fmla="*/ 1355725 h 1927743"/>
                <a:gd name="connsiteX194" fmla="*/ 2825750 w 3577117"/>
                <a:gd name="connsiteY194" fmla="*/ 1387475 h 1927743"/>
                <a:gd name="connsiteX195" fmla="*/ 2835275 w 3577117"/>
                <a:gd name="connsiteY195" fmla="*/ 1393825 h 1927743"/>
                <a:gd name="connsiteX196" fmla="*/ 2851150 w 3577117"/>
                <a:gd name="connsiteY196" fmla="*/ 1412875 h 1927743"/>
                <a:gd name="connsiteX197" fmla="*/ 2863850 w 3577117"/>
                <a:gd name="connsiteY197" fmla="*/ 1416050 h 1927743"/>
                <a:gd name="connsiteX198" fmla="*/ 2873375 w 3577117"/>
                <a:gd name="connsiteY198" fmla="*/ 1422400 h 1927743"/>
                <a:gd name="connsiteX199" fmla="*/ 2933700 w 3577117"/>
                <a:gd name="connsiteY199" fmla="*/ 1431925 h 1927743"/>
                <a:gd name="connsiteX200" fmla="*/ 2952750 w 3577117"/>
                <a:gd name="connsiteY200" fmla="*/ 1438275 h 1927743"/>
                <a:gd name="connsiteX201" fmla="*/ 2971800 w 3577117"/>
                <a:gd name="connsiteY201" fmla="*/ 1447800 h 1927743"/>
                <a:gd name="connsiteX202" fmla="*/ 2997200 w 3577117"/>
                <a:gd name="connsiteY202" fmla="*/ 1450975 h 1927743"/>
                <a:gd name="connsiteX203" fmla="*/ 3013075 w 3577117"/>
                <a:gd name="connsiteY203" fmla="*/ 1454150 h 1927743"/>
                <a:gd name="connsiteX204" fmla="*/ 3032125 w 3577117"/>
                <a:gd name="connsiteY204" fmla="*/ 1457325 h 1927743"/>
                <a:gd name="connsiteX205" fmla="*/ 3076575 w 3577117"/>
                <a:gd name="connsiteY205" fmla="*/ 1466850 h 1927743"/>
                <a:gd name="connsiteX206" fmla="*/ 3184525 w 3577117"/>
                <a:gd name="connsiteY206" fmla="*/ 1476375 h 1927743"/>
                <a:gd name="connsiteX207" fmla="*/ 3206750 w 3577117"/>
                <a:gd name="connsiteY207" fmla="*/ 1498600 h 1927743"/>
                <a:gd name="connsiteX208" fmla="*/ 3235325 w 3577117"/>
                <a:gd name="connsiteY208" fmla="*/ 1517650 h 1927743"/>
                <a:gd name="connsiteX209" fmla="*/ 3244850 w 3577117"/>
                <a:gd name="connsiteY209" fmla="*/ 1539875 h 1927743"/>
                <a:gd name="connsiteX210" fmla="*/ 3248025 w 3577117"/>
                <a:gd name="connsiteY210" fmla="*/ 1552575 h 1927743"/>
                <a:gd name="connsiteX211" fmla="*/ 3254375 w 3577117"/>
                <a:gd name="connsiteY211" fmla="*/ 1562100 h 1927743"/>
                <a:gd name="connsiteX212" fmla="*/ 3270250 w 3577117"/>
                <a:gd name="connsiteY212" fmla="*/ 1590675 h 1927743"/>
                <a:gd name="connsiteX213" fmla="*/ 3292475 w 3577117"/>
                <a:gd name="connsiteY213" fmla="*/ 1603375 h 1927743"/>
                <a:gd name="connsiteX214" fmla="*/ 3302000 w 3577117"/>
                <a:gd name="connsiteY214" fmla="*/ 1625600 h 1927743"/>
                <a:gd name="connsiteX215" fmla="*/ 3314700 w 3577117"/>
                <a:gd name="connsiteY215" fmla="*/ 1644650 h 1927743"/>
                <a:gd name="connsiteX216" fmla="*/ 3324225 w 3577117"/>
                <a:gd name="connsiteY216" fmla="*/ 1679575 h 1927743"/>
                <a:gd name="connsiteX217" fmla="*/ 3330575 w 3577117"/>
                <a:gd name="connsiteY217" fmla="*/ 1692275 h 1927743"/>
                <a:gd name="connsiteX218" fmla="*/ 3321050 w 3577117"/>
                <a:gd name="connsiteY218" fmla="*/ 1746250 h 1927743"/>
                <a:gd name="connsiteX219" fmla="*/ 3302000 w 3577117"/>
                <a:gd name="connsiteY219" fmla="*/ 1784350 h 1927743"/>
                <a:gd name="connsiteX220" fmla="*/ 3276600 w 3577117"/>
                <a:gd name="connsiteY220" fmla="*/ 1816100 h 1927743"/>
                <a:gd name="connsiteX221" fmla="*/ 3254375 w 3577117"/>
                <a:gd name="connsiteY221" fmla="*/ 1860550 h 1927743"/>
                <a:gd name="connsiteX222" fmla="*/ 3276600 w 3577117"/>
                <a:gd name="connsiteY222" fmla="*/ 1831975 h 1927743"/>
                <a:gd name="connsiteX223" fmla="*/ 3286125 w 3577117"/>
                <a:gd name="connsiteY223" fmla="*/ 1822450 h 1927743"/>
                <a:gd name="connsiteX224" fmla="*/ 3317875 w 3577117"/>
                <a:gd name="connsiteY224" fmla="*/ 1803400 h 1927743"/>
                <a:gd name="connsiteX225" fmla="*/ 3336925 w 3577117"/>
                <a:gd name="connsiteY225" fmla="*/ 1793875 h 1927743"/>
                <a:gd name="connsiteX226" fmla="*/ 3346450 w 3577117"/>
                <a:gd name="connsiteY226" fmla="*/ 1784350 h 1927743"/>
                <a:gd name="connsiteX227" fmla="*/ 3406775 w 3577117"/>
                <a:gd name="connsiteY227" fmla="*/ 1857375 h 1927743"/>
                <a:gd name="connsiteX228" fmla="*/ 882650 w 3577117"/>
                <a:gd name="connsiteY228" fmla="*/ 647700 h 1927743"/>
                <a:gd name="connsiteX229" fmla="*/ 0 w 3577117"/>
                <a:gd name="connsiteY229" fmla="*/ 41275 h 1927743"/>
                <a:gd name="connsiteX230" fmla="*/ 0 w 3577117"/>
                <a:gd name="connsiteY230" fmla="*/ 0 h 1927743"/>
                <a:gd name="connsiteX0" fmla="*/ 39158 w 3616275"/>
                <a:gd name="connsiteY0" fmla="*/ 0 h 1927743"/>
                <a:gd name="connsiteX1" fmla="*/ 420158 w 3616275"/>
                <a:gd name="connsiteY1" fmla="*/ 76200 h 1927743"/>
                <a:gd name="connsiteX2" fmla="*/ 518583 w 3616275"/>
                <a:gd name="connsiteY2" fmla="*/ 28575 h 1927743"/>
                <a:gd name="connsiteX3" fmla="*/ 607483 w 3616275"/>
                <a:gd name="connsiteY3" fmla="*/ 44450 h 1927743"/>
                <a:gd name="connsiteX4" fmla="*/ 607483 w 3616275"/>
                <a:gd name="connsiteY4" fmla="*/ 44450 h 1927743"/>
                <a:gd name="connsiteX5" fmla="*/ 610658 w 3616275"/>
                <a:gd name="connsiteY5" fmla="*/ 73025 h 1927743"/>
                <a:gd name="connsiteX6" fmla="*/ 604308 w 3616275"/>
                <a:gd name="connsiteY6" fmla="*/ 88900 h 1927743"/>
                <a:gd name="connsiteX7" fmla="*/ 601133 w 3616275"/>
                <a:gd name="connsiteY7" fmla="*/ 98425 h 1927743"/>
                <a:gd name="connsiteX8" fmla="*/ 604308 w 3616275"/>
                <a:gd name="connsiteY8" fmla="*/ 114300 h 1927743"/>
                <a:gd name="connsiteX9" fmla="*/ 623358 w 3616275"/>
                <a:gd name="connsiteY9" fmla="*/ 127000 h 1927743"/>
                <a:gd name="connsiteX10" fmla="*/ 636058 w 3616275"/>
                <a:gd name="connsiteY10" fmla="*/ 146050 h 1927743"/>
                <a:gd name="connsiteX11" fmla="*/ 639233 w 3616275"/>
                <a:gd name="connsiteY11" fmla="*/ 155575 h 1927743"/>
                <a:gd name="connsiteX12" fmla="*/ 648758 w 3616275"/>
                <a:gd name="connsiteY12" fmla="*/ 161925 h 1927743"/>
                <a:gd name="connsiteX13" fmla="*/ 655108 w 3616275"/>
                <a:gd name="connsiteY13" fmla="*/ 171450 h 1927743"/>
                <a:gd name="connsiteX14" fmla="*/ 699558 w 3616275"/>
                <a:gd name="connsiteY14" fmla="*/ 165100 h 1927743"/>
                <a:gd name="connsiteX15" fmla="*/ 709083 w 3616275"/>
                <a:gd name="connsiteY15" fmla="*/ 158750 h 1927743"/>
                <a:gd name="connsiteX16" fmla="*/ 718608 w 3616275"/>
                <a:gd name="connsiteY16" fmla="*/ 155575 h 1927743"/>
                <a:gd name="connsiteX17" fmla="*/ 740833 w 3616275"/>
                <a:gd name="connsiteY17" fmla="*/ 142875 h 1927743"/>
                <a:gd name="connsiteX18" fmla="*/ 788458 w 3616275"/>
                <a:gd name="connsiteY18" fmla="*/ 146050 h 1927743"/>
                <a:gd name="connsiteX19" fmla="*/ 794808 w 3616275"/>
                <a:gd name="connsiteY19" fmla="*/ 155575 h 1927743"/>
                <a:gd name="connsiteX20" fmla="*/ 788458 w 3616275"/>
                <a:gd name="connsiteY20" fmla="*/ 200025 h 1927743"/>
                <a:gd name="connsiteX21" fmla="*/ 801158 w 3616275"/>
                <a:gd name="connsiteY21" fmla="*/ 212725 h 1927743"/>
                <a:gd name="connsiteX22" fmla="*/ 810683 w 3616275"/>
                <a:gd name="connsiteY22" fmla="*/ 215900 h 1927743"/>
                <a:gd name="connsiteX23" fmla="*/ 817033 w 3616275"/>
                <a:gd name="connsiteY23" fmla="*/ 228600 h 1927743"/>
                <a:gd name="connsiteX24" fmla="*/ 826558 w 3616275"/>
                <a:gd name="connsiteY24" fmla="*/ 238125 h 1927743"/>
                <a:gd name="connsiteX25" fmla="*/ 832908 w 3616275"/>
                <a:gd name="connsiteY25" fmla="*/ 257175 h 1927743"/>
                <a:gd name="connsiteX26" fmla="*/ 836083 w 3616275"/>
                <a:gd name="connsiteY26" fmla="*/ 288925 h 1927743"/>
                <a:gd name="connsiteX27" fmla="*/ 839258 w 3616275"/>
                <a:gd name="connsiteY27" fmla="*/ 298450 h 1927743"/>
                <a:gd name="connsiteX28" fmla="*/ 848783 w 3616275"/>
                <a:gd name="connsiteY28" fmla="*/ 304800 h 1927743"/>
                <a:gd name="connsiteX29" fmla="*/ 861483 w 3616275"/>
                <a:gd name="connsiteY29" fmla="*/ 314325 h 1927743"/>
                <a:gd name="connsiteX30" fmla="*/ 871008 w 3616275"/>
                <a:gd name="connsiteY30" fmla="*/ 323850 h 1927743"/>
                <a:gd name="connsiteX31" fmla="*/ 893233 w 3616275"/>
                <a:gd name="connsiteY31" fmla="*/ 336550 h 1927743"/>
                <a:gd name="connsiteX32" fmla="*/ 902758 w 3616275"/>
                <a:gd name="connsiteY32" fmla="*/ 346075 h 1927743"/>
                <a:gd name="connsiteX33" fmla="*/ 931333 w 3616275"/>
                <a:gd name="connsiteY33" fmla="*/ 352425 h 1927743"/>
                <a:gd name="connsiteX34" fmla="*/ 921808 w 3616275"/>
                <a:gd name="connsiteY34" fmla="*/ 355600 h 1927743"/>
                <a:gd name="connsiteX35" fmla="*/ 918633 w 3616275"/>
                <a:gd name="connsiteY35" fmla="*/ 365125 h 1927743"/>
                <a:gd name="connsiteX36" fmla="*/ 915458 w 3616275"/>
                <a:gd name="connsiteY36" fmla="*/ 406400 h 1927743"/>
                <a:gd name="connsiteX37" fmla="*/ 905933 w 3616275"/>
                <a:gd name="connsiteY37" fmla="*/ 434975 h 1927743"/>
                <a:gd name="connsiteX38" fmla="*/ 902758 w 3616275"/>
                <a:gd name="connsiteY38" fmla="*/ 450850 h 1927743"/>
                <a:gd name="connsiteX39" fmla="*/ 899583 w 3616275"/>
                <a:gd name="connsiteY39" fmla="*/ 463550 h 1927743"/>
                <a:gd name="connsiteX40" fmla="*/ 893233 w 3616275"/>
                <a:gd name="connsiteY40" fmla="*/ 482600 h 1927743"/>
                <a:gd name="connsiteX41" fmla="*/ 890058 w 3616275"/>
                <a:gd name="connsiteY41" fmla="*/ 492125 h 1927743"/>
                <a:gd name="connsiteX42" fmla="*/ 880533 w 3616275"/>
                <a:gd name="connsiteY42" fmla="*/ 517525 h 1927743"/>
                <a:gd name="connsiteX43" fmla="*/ 874183 w 3616275"/>
                <a:gd name="connsiteY43" fmla="*/ 552450 h 1927743"/>
                <a:gd name="connsiteX44" fmla="*/ 871008 w 3616275"/>
                <a:gd name="connsiteY44" fmla="*/ 561975 h 1927743"/>
                <a:gd name="connsiteX45" fmla="*/ 861483 w 3616275"/>
                <a:gd name="connsiteY45" fmla="*/ 565150 h 1927743"/>
                <a:gd name="connsiteX46" fmla="*/ 855133 w 3616275"/>
                <a:gd name="connsiteY46" fmla="*/ 574675 h 1927743"/>
                <a:gd name="connsiteX47" fmla="*/ 864658 w 3616275"/>
                <a:gd name="connsiteY47" fmla="*/ 600075 h 1927743"/>
                <a:gd name="connsiteX48" fmla="*/ 880533 w 3616275"/>
                <a:gd name="connsiteY48" fmla="*/ 625475 h 1927743"/>
                <a:gd name="connsiteX49" fmla="*/ 886883 w 3616275"/>
                <a:gd name="connsiteY49" fmla="*/ 650875 h 1927743"/>
                <a:gd name="connsiteX50" fmla="*/ 899583 w 3616275"/>
                <a:gd name="connsiteY50" fmla="*/ 669925 h 1927743"/>
                <a:gd name="connsiteX51" fmla="*/ 905933 w 3616275"/>
                <a:gd name="connsiteY51" fmla="*/ 682625 h 1927743"/>
                <a:gd name="connsiteX52" fmla="*/ 924983 w 3616275"/>
                <a:gd name="connsiteY52" fmla="*/ 695325 h 1927743"/>
                <a:gd name="connsiteX53" fmla="*/ 944033 w 3616275"/>
                <a:gd name="connsiteY53" fmla="*/ 730250 h 1927743"/>
                <a:gd name="connsiteX54" fmla="*/ 947208 w 3616275"/>
                <a:gd name="connsiteY54" fmla="*/ 739775 h 1927743"/>
                <a:gd name="connsiteX55" fmla="*/ 956733 w 3616275"/>
                <a:gd name="connsiteY55" fmla="*/ 742950 h 1927743"/>
                <a:gd name="connsiteX56" fmla="*/ 975783 w 3616275"/>
                <a:gd name="connsiteY56" fmla="*/ 758825 h 1927743"/>
                <a:gd name="connsiteX57" fmla="*/ 994833 w 3616275"/>
                <a:gd name="connsiteY57" fmla="*/ 765175 h 1927743"/>
                <a:gd name="connsiteX58" fmla="*/ 1032933 w 3616275"/>
                <a:gd name="connsiteY58" fmla="*/ 762000 h 1927743"/>
                <a:gd name="connsiteX59" fmla="*/ 1051983 w 3616275"/>
                <a:gd name="connsiteY59" fmla="*/ 755650 h 1927743"/>
                <a:gd name="connsiteX60" fmla="*/ 1061508 w 3616275"/>
                <a:gd name="connsiteY60" fmla="*/ 752475 h 1927743"/>
                <a:gd name="connsiteX61" fmla="*/ 1074208 w 3616275"/>
                <a:gd name="connsiteY61" fmla="*/ 742950 h 1927743"/>
                <a:gd name="connsiteX62" fmla="*/ 1083733 w 3616275"/>
                <a:gd name="connsiteY62" fmla="*/ 739775 h 1927743"/>
                <a:gd name="connsiteX63" fmla="*/ 1182158 w 3616275"/>
                <a:gd name="connsiteY63" fmla="*/ 730250 h 1927743"/>
                <a:gd name="connsiteX64" fmla="*/ 1194858 w 3616275"/>
                <a:gd name="connsiteY64" fmla="*/ 685800 h 1927743"/>
                <a:gd name="connsiteX65" fmla="*/ 1201208 w 3616275"/>
                <a:gd name="connsiteY65" fmla="*/ 673100 h 1927743"/>
                <a:gd name="connsiteX66" fmla="*/ 1204383 w 3616275"/>
                <a:gd name="connsiteY66" fmla="*/ 663575 h 1927743"/>
                <a:gd name="connsiteX67" fmla="*/ 1223433 w 3616275"/>
                <a:gd name="connsiteY67" fmla="*/ 654050 h 1927743"/>
                <a:gd name="connsiteX68" fmla="*/ 1245658 w 3616275"/>
                <a:gd name="connsiteY68" fmla="*/ 635000 h 1927743"/>
                <a:gd name="connsiteX69" fmla="*/ 1255183 w 3616275"/>
                <a:gd name="connsiteY69" fmla="*/ 631825 h 1927743"/>
                <a:gd name="connsiteX70" fmla="*/ 1283758 w 3616275"/>
                <a:gd name="connsiteY70" fmla="*/ 615950 h 1927743"/>
                <a:gd name="connsiteX71" fmla="*/ 1302808 w 3616275"/>
                <a:gd name="connsiteY71" fmla="*/ 612775 h 1927743"/>
                <a:gd name="connsiteX72" fmla="*/ 1369483 w 3616275"/>
                <a:gd name="connsiteY72" fmla="*/ 606425 h 1927743"/>
                <a:gd name="connsiteX73" fmla="*/ 1404408 w 3616275"/>
                <a:gd name="connsiteY73" fmla="*/ 612775 h 1927743"/>
                <a:gd name="connsiteX74" fmla="*/ 1407583 w 3616275"/>
                <a:gd name="connsiteY74" fmla="*/ 622300 h 1927743"/>
                <a:gd name="connsiteX75" fmla="*/ 1417108 w 3616275"/>
                <a:gd name="connsiteY75" fmla="*/ 628650 h 1927743"/>
                <a:gd name="connsiteX76" fmla="*/ 1426633 w 3616275"/>
                <a:gd name="connsiteY76" fmla="*/ 638175 h 1927743"/>
                <a:gd name="connsiteX77" fmla="*/ 1426633 w 3616275"/>
                <a:gd name="connsiteY77" fmla="*/ 673100 h 1927743"/>
                <a:gd name="connsiteX78" fmla="*/ 1417108 w 3616275"/>
                <a:gd name="connsiteY78" fmla="*/ 676275 h 1927743"/>
                <a:gd name="connsiteX79" fmla="*/ 1394883 w 3616275"/>
                <a:gd name="connsiteY79" fmla="*/ 685800 h 1927743"/>
                <a:gd name="connsiteX80" fmla="*/ 1388533 w 3616275"/>
                <a:gd name="connsiteY80" fmla="*/ 698500 h 1927743"/>
                <a:gd name="connsiteX81" fmla="*/ 1382183 w 3616275"/>
                <a:gd name="connsiteY81" fmla="*/ 723900 h 1927743"/>
                <a:gd name="connsiteX82" fmla="*/ 1379008 w 3616275"/>
                <a:gd name="connsiteY82" fmla="*/ 733425 h 1927743"/>
                <a:gd name="connsiteX83" fmla="*/ 1372658 w 3616275"/>
                <a:gd name="connsiteY83" fmla="*/ 742950 h 1927743"/>
                <a:gd name="connsiteX84" fmla="*/ 1369483 w 3616275"/>
                <a:gd name="connsiteY84" fmla="*/ 758825 h 1927743"/>
                <a:gd name="connsiteX85" fmla="*/ 1359958 w 3616275"/>
                <a:gd name="connsiteY85" fmla="*/ 784225 h 1927743"/>
                <a:gd name="connsiteX86" fmla="*/ 1350433 w 3616275"/>
                <a:gd name="connsiteY86" fmla="*/ 793750 h 1927743"/>
                <a:gd name="connsiteX87" fmla="*/ 1334558 w 3616275"/>
                <a:gd name="connsiteY87" fmla="*/ 822325 h 1927743"/>
                <a:gd name="connsiteX88" fmla="*/ 1321858 w 3616275"/>
                <a:gd name="connsiteY88" fmla="*/ 831850 h 1927743"/>
                <a:gd name="connsiteX89" fmla="*/ 1312333 w 3616275"/>
                <a:gd name="connsiteY89" fmla="*/ 850900 h 1927743"/>
                <a:gd name="connsiteX90" fmla="*/ 1302808 w 3616275"/>
                <a:gd name="connsiteY90" fmla="*/ 860425 h 1927743"/>
                <a:gd name="connsiteX91" fmla="*/ 1305983 w 3616275"/>
                <a:gd name="connsiteY91" fmla="*/ 908050 h 1927743"/>
                <a:gd name="connsiteX92" fmla="*/ 1315508 w 3616275"/>
                <a:gd name="connsiteY92" fmla="*/ 904875 h 1927743"/>
                <a:gd name="connsiteX93" fmla="*/ 1382183 w 3616275"/>
                <a:gd name="connsiteY93" fmla="*/ 898525 h 1927743"/>
                <a:gd name="connsiteX94" fmla="*/ 1401233 w 3616275"/>
                <a:gd name="connsiteY94" fmla="*/ 892175 h 1927743"/>
                <a:gd name="connsiteX95" fmla="*/ 1413933 w 3616275"/>
                <a:gd name="connsiteY95" fmla="*/ 885825 h 1927743"/>
                <a:gd name="connsiteX96" fmla="*/ 1458383 w 3616275"/>
                <a:gd name="connsiteY96" fmla="*/ 879475 h 1927743"/>
                <a:gd name="connsiteX97" fmla="*/ 1467908 w 3616275"/>
                <a:gd name="connsiteY97" fmla="*/ 885825 h 1927743"/>
                <a:gd name="connsiteX98" fmla="*/ 1480608 w 3616275"/>
                <a:gd name="connsiteY98" fmla="*/ 901700 h 1927743"/>
                <a:gd name="connsiteX99" fmla="*/ 1486958 w 3616275"/>
                <a:gd name="connsiteY99" fmla="*/ 911225 h 1927743"/>
                <a:gd name="connsiteX100" fmla="*/ 1509183 w 3616275"/>
                <a:gd name="connsiteY100" fmla="*/ 927100 h 1927743"/>
                <a:gd name="connsiteX101" fmla="*/ 1525058 w 3616275"/>
                <a:gd name="connsiteY101" fmla="*/ 955675 h 1927743"/>
                <a:gd name="connsiteX102" fmla="*/ 1518708 w 3616275"/>
                <a:gd name="connsiteY102" fmla="*/ 1063625 h 1927743"/>
                <a:gd name="connsiteX103" fmla="*/ 1521883 w 3616275"/>
                <a:gd name="connsiteY103" fmla="*/ 1133475 h 1927743"/>
                <a:gd name="connsiteX104" fmla="*/ 1528233 w 3616275"/>
                <a:gd name="connsiteY104" fmla="*/ 1171575 h 1927743"/>
                <a:gd name="connsiteX105" fmla="*/ 1531408 w 3616275"/>
                <a:gd name="connsiteY105" fmla="*/ 1216025 h 1927743"/>
                <a:gd name="connsiteX106" fmla="*/ 1537758 w 3616275"/>
                <a:gd name="connsiteY106" fmla="*/ 1225550 h 1927743"/>
                <a:gd name="connsiteX107" fmla="*/ 1540933 w 3616275"/>
                <a:gd name="connsiteY107" fmla="*/ 1235075 h 1927743"/>
                <a:gd name="connsiteX108" fmla="*/ 1566333 w 3616275"/>
                <a:gd name="connsiteY108" fmla="*/ 1250950 h 1927743"/>
                <a:gd name="connsiteX109" fmla="*/ 1575858 w 3616275"/>
                <a:gd name="connsiteY109" fmla="*/ 1257300 h 1927743"/>
                <a:gd name="connsiteX110" fmla="*/ 1588558 w 3616275"/>
                <a:gd name="connsiteY110" fmla="*/ 1260475 h 1927743"/>
                <a:gd name="connsiteX111" fmla="*/ 1642533 w 3616275"/>
                <a:gd name="connsiteY111" fmla="*/ 1263650 h 1927743"/>
                <a:gd name="connsiteX112" fmla="*/ 1674283 w 3616275"/>
                <a:gd name="connsiteY112" fmla="*/ 1273175 h 1927743"/>
                <a:gd name="connsiteX113" fmla="*/ 1715558 w 3616275"/>
                <a:gd name="connsiteY113" fmla="*/ 1266825 h 1927743"/>
                <a:gd name="connsiteX114" fmla="*/ 1725083 w 3616275"/>
                <a:gd name="connsiteY114" fmla="*/ 1263650 h 1927743"/>
                <a:gd name="connsiteX115" fmla="*/ 1731433 w 3616275"/>
                <a:gd name="connsiteY115" fmla="*/ 1254125 h 1927743"/>
                <a:gd name="connsiteX116" fmla="*/ 1740958 w 3616275"/>
                <a:gd name="connsiteY116" fmla="*/ 1244600 h 1927743"/>
                <a:gd name="connsiteX117" fmla="*/ 1782233 w 3616275"/>
                <a:gd name="connsiteY117" fmla="*/ 1247775 h 1927743"/>
                <a:gd name="connsiteX118" fmla="*/ 1791758 w 3616275"/>
                <a:gd name="connsiteY118" fmla="*/ 1254125 h 1927743"/>
                <a:gd name="connsiteX119" fmla="*/ 1801283 w 3616275"/>
                <a:gd name="connsiteY119" fmla="*/ 1257300 h 1927743"/>
                <a:gd name="connsiteX120" fmla="*/ 1810808 w 3616275"/>
                <a:gd name="connsiteY120" fmla="*/ 1266825 h 1927743"/>
                <a:gd name="connsiteX121" fmla="*/ 1826683 w 3616275"/>
                <a:gd name="connsiteY121" fmla="*/ 1285875 h 1927743"/>
                <a:gd name="connsiteX122" fmla="*/ 1836208 w 3616275"/>
                <a:gd name="connsiteY122" fmla="*/ 1289050 h 1927743"/>
                <a:gd name="connsiteX123" fmla="*/ 1861608 w 3616275"/>
                <a:gd name="connsiteY123" fmla="*/ 1308100 h 1927743"/>
                <a:gd name="connsiteX124" fmla="*/ 1871133 w 3616275"/>
                <a:gd name="connsiteY124" fmla="*/ 1311275 h 1927743"/>
                <a:gd name="connsiteX125" fmla="*/ 1893358 w 3616275"/>
                <a:gd name="connsiteY125" fmla="*/ 1327150 h 1927743"/>
                <a:gd name="connsiteX126" fmla="*/ 1902883 w 3616275"/>
                <a:gd name="connsiteY126" fmla="*/ 1317625 h 1927743"/>
                <a:gd name="connsiteX127" fmla="*/ 1918758 w 3616275"/>
                <a:gd name="connsiteY127" fmla="*/ 1282700 h 1927743"/>
                <a:gd name="connsiteX128" fmla="*/ 1921933 w 3616275"/>
                <a:gd name="connsiteY128" fmla="*/ 1250950 h 1927743"/>
                <a:gd name="connsiteX129" fmla="*/ 1928283 w 3616275"/>
                <a:gd name="connsiteY129" fmla="*/ 1241425 h 1927743"/>
                <a:gd name="connsiteX130" fmla="*/ 1934633 w 3616275"/>
                <a:gd name="connsiteY130" fmla="*/ 1228725 h 1927743"/>
                <a:gd name="connsiteX131" fmla="*/ 1940983 w 3616275"/>
                <a:gd name="connsiteY131" fmla="*/ 1209675 h 1927743"/>
                <a:gd name="connsiteX132" fmla="*/ 1944158 w 3616275"/>
                <a:gd name="connsiteY132" fmla="*/ 1196975 h 1927743"/>
                <a:gd name="connsiteX133" fmla="*/ 1969558 w 3616275"/>
                <a:gd name="connsiteY133" fmla="*/ 1184275 h 1927743"/>
                <a:gd name="connsiteX134" fmla="*/ 2058458 w 3616275"/>
                <a:gd name="connsiteY134" fmla="*/ 1181100 h 1927743"/>
                <a:gd name="connsiteX135" fmla="*/ 2067983 w 3616275"/>
                <a:gd name="connsiteY135" fmla="*/ 1174750 h 1927743"/>
                <a:gd name="connsiteX136" fmla="*/ 2087033 w 3616275"/>
                <a:gd name="connsiteY136" fmla="*/ 1165225 h 1927743"/>
                <a:gd name="connsiteX137" fmla="*/ 2099733 w 3616275"/>
                <a:gd name="connsiteY137" fmla="*/ 1149350 h 1927743"/>
                <a:gd name="connsiteX138" fmla="*/ 2121958 w 3616275"/>
                <a:gd name="connsiteY138" fmla="*/ 1127125 h 1927743"/>
                <a:gd name="connsiteX139" fmla="*/ 2134658 w 3616275"/>
                <a:gd name="connsiteY139" fmla="*/ 1120775 h 1927743"/>
                <a:gd name="connsiteX140" fmla="*/ 2153708 w 3616275"/>
                <a:gd name="connsiteY140" fmla="*/ 1114425 h 1927743"/>
                <a:gd name="connsiteX141" fmla="*/ 2163233 w 3616275"/>
                <a:gd name="connsiteY141" fmla="*/ 1120775 h 1927743"/>
                <a:gd name="connsiteX142" fmla="*/ 2166408 w 3616275"/>
                <a:gd name="connsiteY142" fmla="*/ 1130300 h 1927743"/>
                <a:gd name="connsiteX143" fmla="*/ 2172758 w 3616275"/>
                <a:gd name="connsiteY143" fmla="*/ 1139825 h 1927743"/>
                <a:gd name="connsiteX144" fmla="*/ 2169583 w 3616275"/>
                <a:gd name="connsiteY144" fmla="*/ 1152525 h 1927743"/>
                <a:gd name="connsiteX145" fmla="*/ 2166408 w 3616275"/>
                <a:gd name="connsiteY145" fmla="*/ 1174750 h 1927743"/>
                <a:gd name="connsiteX146" fmla="*/ 2201333 w 3616275"/>
                <a:gd name="connsiteY146" fmla="*/ 1165225 h 1927743"/>
                <a:gd name="connsiteX147" fmla="*/ 2217208 w 3616275"/>
                <a:gd name="connsiteY147" fmla="*/ 1158875 h 1927743"/>
                <a:gd name="connsiteX148" fmla="*/ 2172758 w 3616275"/>
                <a:gd name="connsiteY148" fmla="*/ 1149350 h 1927743"/>
                <a:gd name="connsiteX149" fmla="*/ 2315633 w 3616275"/>
                <a:gd name="connsiteY149" fmla="*/ 1168400 h 1927743"/>
                <a:gd name="connsiteX150" fmla="*/ 2318808 w 3616275"/>
                <a:gd name="connsiteY150" fmla="*/ 1190625 h 1927743"/>
                <a:gd name="connsiteX151" fmla="*/ 2312458 w 3616275"/>
                <a:gd name="connsiteY151" fmla="*/ 1181100 h 1927743"/>
                <a:gd name="connsiteX152" fmla="*/ 2293408 w 3616275"/>
                <a:gd name="connsiteY152" fmla="*/ 1171575 h 1927743"/>
                <a:gd name="connsiteX153" fmla="*/ 2283883 w 3616275"/>
                <a:gd name="connsiteY153" fmla="*/ 1162050 h 1927743"/>
                <a:gd name="connsiteX154" fmla="*/ 2280708 w 3616275"/>
                <a:gd name="connsiteY154" fmla="*/ 1149350 h 1927743"/>
                <a:gd name="connsiteX155" fmla="*/ 2252133 w 3616275"/>
                <a:gd name="connsiteY155" fmla="*/ 1143000 h 1927743"/>
                <a:gd name="connsiteX156" fmla="*/ 2277533 w 3616275"/>
                <a:gd name="connsiteY156" fmla="*/ 1155700 h 1927743"/>
                <a:gd name="connsiteX157" fmla="*/ 2296583 w 3616275"/>
                <a:gd name="connsiteY157" fmla="*/ 1165225 h 1927743"/>
                <a:gd name="connsiteX158" fmla="*/ 2306108 w 3616275"/>
                <a:gd name="connsiteY158" fmla="*/ 1177925 h 1927743"/>
                <a:gd name="connsiteX159" fmla="*/ 2347383 w 3616275"/>
                <a:gd name="connsiteY159" fmla="*/ 1184275 h 1927743"/>
                <a:gd name="connsiteX160" fmla="*/ 2363258 w 3616275"/>
                <a:gd name="connsiteY160" fmla="*/ 1187450 h 1927743"/>
                <a:gd name="connsiteX161" fmla="*/ 2388658 w 3616275"/>
                <a:gd name="connsiteY161" fmla="*/ 1193800 h 1927743"/>
                <a:gd name="connsiteX162" fmla="*/ 2433108 w 3616275"/>
                <a:gd name="connsiteY162" fmla="*/ 1196975 h 1927743"/>
                <a:gd name="connsiteX163" fmla="*/ 2436283 w 3616275"/>
                <a:gd name="connsiteY163" fmla="*/ 1206500 h 1927743"/>
                <a:gd name="connsiteX164" fmla="*/ 2483908 w 3616275"/>
                <a:gd name="connsiteY164" fmla="*/ 1216025 h 1927743"/>
                <a:gd name="connsiteX165" fmla="*/ 2493433 w 3616275"/>
                <a:gd name="connsiteY165" fmla="*/ 1219200 h 1927743"/>
                <a:gd name="connsiteX166" fmla="*/ 2515658 w 3616275"/>
                <a:gd name="connsiteY166" fmla="*/ 1222375 h 1927743"/>
                <a:gd name="connsiteX167" fmla="*/ 2525183 w 3616275"/>
                <a:gd name="connsiteY167" fmla="*/ 1228725 h 1927743"/>
                <a:gd name="connsiteX168" fmla="*/ 2560108 w 3616275"/>
                <a:gd name="connsiteY168" fmla="*/ 1222375 h 1927743"/>
                <a:gd name="connsiteX169" fmla="*/ 2569633 w 3616275"/>
                <a:gd name="connsiteY169" fmla="*/ 1209675 h 1927743"/>
                <a:gd name="connsiteX170" fmla="*/ 2579158 w 3616275"/>
                <a:gd name="connsiteY170" fmla="*/ 1203325 h 1927743"/>
                <a:gd name="connsiteX171" fmla="*/ 2591858 w 3616275"/>
                <a:gd name="connsiteY171" fmla="*/ 1200150 h 1927743"/>
                <a:gd name="connsiteX172" fmla="*/ 2620433 w 3616275"/>
                <a:gd name="connsiteY172" fmla="*/ 1190625 h 1927743"/>
                <a:gd name="connsiteX173" fmla="*/ 2649008 w 3616275"/>
                <a:gd name="connsiteY173" fmla="*/ 1193800 h 1927743"/>
                <a:gd name="connsiteX174" fmla="*/ 2658533 w 3616275"/>
                <a:gd name="connsiteY174" fmla="*/ 1196975 h 1927743"/>
                <a:gd name="connsiteX175" fmla="*/ 2664883 w 3616275"/>
                <a:gd name="connsiteY175" fmla="*/ 1206500 h 1927743"/>
                <a:gd name="connsiteX176" fmla="*/ 2655358 w 3616275"/>
                <a:gd name="connsiteY176" fmla="*/ 1209675 h 1927743"/>
                <a:gd name="connsiteX177" fmla="*/ 2645833 w 3616275"/>
                <a:gd name="connsiteY177" fmla="*/ 1235075 h 1927743"/>
                <a:gd name="connsiteX178" fmla="*/ 2693458 w 3616275"/>
                <a:gd name="connsiteY178" fmla="*/ 1238250 h 1927743"/>
                <a:gd name="connsiteX179" fmla="*/ 2696633 w 3616275"/>
                <a:gd name="connsiteY179" fmla="*/ 1200150 h 1927743"/>
                <a:gd name="connsiteX180" fmla="*/ 2725208 w 3616275"/>
                <a:gd name="connsiteY180" fmla="*/ 1190625 h 1927743"/>
                <a:gd name="connsiteX181" fmla="*/ 2756958 w 3616275"/>
                <a:gd name="connsiteY181" fmla="*/ 1200150 h 1927743"/>
                <a:gd name="connsiteX182" fmla="*/ 2750608 w 3616275"/>
                <a:gd name="connsiteY182" fmla="*/ 1225550 h 1927743"/>
                <a:gd name="connsiteX183" fmla="*/ 2744258 w 3616275"/>
                <a:gd name="connsiteY183" fmla="*/ 1250950 h 1927743"/>
                <a:gd name="connsiteX184" fmla="*/ 2737908 w 3616275"/>
                <a:gd name="connsiteY184" fmla="*/ 1270000 h 1927743"/>
                <a:gd name="connsiteX185" fmla="*/ 2753783 w 3616275"/>
                <a:gd name="connsiteY185" fmla="*/ 1279525 h 1927743"/>
                <a:gd name="connsiteX186" fmla="*/ 2779183 w 3616275"/>
                <a:gd name="connsiteY186" fmla="*/ 1289050 h 1927743"/>
                <a:gd name="connsiteX187" fmla="*/ 2788708 w 3616275"/>
                <a:gd name="connsiteY187" fmla="*/ 1298575 h 1927743"/>
                <a:gd name="connsiteX188" fmla="*/ 2791883 w 3616275"/>
                <a:gd name="connsiteY188" fmla="*/ 1323975 h 1927743"/>
                <a:gd name="connsiteX189" fmla="*/ 2801408 w 3616275"/>
                <a:gd name="connsiteY189" fmla="*/ 1333500 h 1927743"/>
                <a:gd name="connsiteX190" fmla="*/ 2804583 w 3616275"/>
                <a:gd name="connsiteY190" fmla="*/ 1346200 h 1927743"/>
                <a:gd name="connsiteX191" fmla="*/ 2823633 w 3616275"/>
                <a:gd name="connsiteY191" fmla="*/ 1349375 h 1927743"/>
                <a:gd name="connsiteX192" fmla="*/ 2833158 w 3616275"/>
                <a:gd name="connsiteY192" fmla="*/ 1352550 h 1927743"/>
                <a:gd name="connsiteX193" fmla="*/ 2845858 w 3616275"/>
                <a:gd name="connsiteY193" fmla="*/ 1355725 h 1927743"/>
                <a:gd name="connsiteX194" fmla="*/ 2864908 w 3616275"/>
                <a:gd name="connsiteY194" fmla="*/ 1387475 h 1927743"/>
                <a:gd name="connsiteX195" fmla="*/ 2874433 w 3616275"/>
                <a:gd name="connsiteY195" fmla="*/ 1393825 h 1927743"/>
                <a:gd name="connsiteX196" fmla="*/ 2890308 w 3616275"/>
                <a:gd name="connsiteY196" fmla="*/ 1412875 h 1927743"/>
                <a:gd name="connsiteX197" fmla="*/ 2903008 w 3616275"/>
                <a:gd name="connsiteY197" fmla="*/ 1416050 h 1927743"/>
                <a:gd name="connsiteX198" fmla="*/ 2912533 w 3616275"/>
                <a:gd name="connsiteY198" fmla="*/ 1422400 h 1927743"/>
                <a:gd name="connsiteX199" fmla="*/ 2972858 w 3616275"/>
                <a:gd name="connsiteY199" fmla="*/ 1431925 h 1927743"/>
                <a:gd name="connsiteX200" fmla="*/ 2991908 w 3616275"/>
                <a:gd name="connsiteY200" fmla="*/ 1438275 h 1927743"/>
                <a:gd name="connsiteX201" fmla="*/ 3010958 w 3616275"/>
                <a:gd name="connsiteY201" fmla="*/ 1447800 h 1927743"/>
                <a:gd name="connsiteX202" fmla="*/ 3036358 w 3616275"/>
                <a:gd name="connsiteY202" fmla="*/ 1450975 h 1927743"/>
                <a:gd name="connsiteX203" fmla="*/ 3052233 w 3616275"/>
                <a:gd name="connsiteY203" fmla="*/ 1454150 h 1927743"/>
                <a:gd name="connsiteX204" fmla="*/ 3071283 w 3616275"/>
                <a:gd name="connsiteY204" fmla="*/ 1457325 h 1927743"/>
                <a:gd name="connsiteX205" fmla="*/ 3115733 w 3616275"/>
                <a:gd name="connsiteY205" fmla="*/ 1466850 h 1927743"/>
                <a:gd name="connsiteX206" fmla="*/ 3223683 w 3616275"/>
                <a:gd name="connsiteY206" fmla="*/ 1476375 h 1927743"/>
                <a:gd name="connsiteX207" fmla="*/ 3245908 w 3616275"/>
                <a:gd name="connsiteY207" fmla="*/ 1498600 h 1927743"/>
                <a:gd name="connsiteX208" fmla="*/ 3274483 w 3616275"/>
                <a:gd name="connsiteY208" fmla="*/ 1517650 h 1927743"/>
                <a:gd name="connsiteX209" fmla="*/ 3284008 w 3616275"/>
                <a:gd name="connsiteY209" fmla="*/ 1539875 h 1927743"/>
                <a:gd name="connsiteX210" fmla="*/ 3287183 w 3616275"/>
                <a:gd name="connsiteY210" fmla="*/ 1552575 h 1927743"/>
                <a:gd name="connsiteX211" fmla="*/ 3293533 w 3616275"/>
                <a:gd name="connsiteY211" fmla="*/ 1562100 h 1927743"/>
                <a:gd name="connsiteX212" fmla="*/ 3309408 w 3616275"/>
                <a:gd name="connsiteY212" fmla="*/ 1590675 h 1927743"/>
                <a:gd name="connsiteX213" fmla="*/ 3331633 w 3616275"/>
                <a:gd name="connsiteY213" fmla="*/ 1603375 h 1927743"/>
                <a:gd name="connsiteX214" fmla="*/ 3341158 w 3616275"/>
                <a:gd name="connsiteY214" fmla="*/ 1625600 h 1927743"/>
                <a:gd name="connsiteX215" fmla="*/ 3353858 w 3616275"/>
                <a:gd name="connsiteY215" fmla="*/ 1644650 h 1927743"/>
                <a:gd name="connsiteX216" fmla="*/ 3363383 w 3616275"/>
                <a:gd name="connsiteY216" fmla="*/ 1679575 h 1927743"/>
                <a:gd name="connsiteX217" fmla="*/ 3369733 w 3616275"/>
                <a:gd name="connsiteY217" fmla="*/ 1692275 h 1927743"/>
                <a:gd name="connsiteX218" fmla="*/ 3360208 w 3616275"/>
                <a:gd name="connsiteY218" fmla="*/ 1746250 h 1927743"/>
                <a:gd name="connsiteX219" fmla="*/ 3341158 w 3616275"/>
                <a:gd name="connsiteY219" fmla="*/ 1784350 h 1927743"/>
                <a:gd name="connsiteX220" fmla="*/ 3315758 w 3616275"/>
                <a:gd name="connsiteY220" fmla="*/ 1816100 h 1927743"/>
                <a:gd name="connsiteX221" fmla="*/ 3293533 w 3616275"/>
                <a:gd name="connsiteY221" fmla="*/ 1860550 h 1927743"/>
                <a:gd name="connsiteX222" fmla="*/ 3315758 w 3616275"/>
                <a:gd name="connsiteY222" fmla="*/ 1831975 h 1927743"/>
                <a:gd name="connsiteX223" fmla="*/ 3325283 w 3616275"/>
                <a:gd name="connsiteY223" fmla="*/ 1822450 h 1927743"/>
                <a:gd name="connsiteX224" fmla="*/ 3357033 w 3616275"/>
                <a:gd name="connsiteY224" fmla="*/ 1803400 h 1927743"/>
                <a:gd name="connsiteX225" fmla="*/ 3376083 w 3616275"/>
                <a:gd name="connsiteY225" fmla="*/ 1793875 h 1927743"/>
                <a:gd name="connsiteX226" fmla="*/ 3385608 w 3616275"/>
                <a:gd name="connsiteY226" fmla="*/ 1784350 h 1927743"/>
                <a:gd name="connsiteX227" fmla="*/ 3445933 w 3616275"/>
                <a:gd name="connsiteY227" fmla="*/ 1857375 h 1927743"/>
                <a:gd name="connsiteX228" fmla="*/ 921808 w 3616275"/>
                <a:gd name="connsiteY228" fmla="*/ 647700 h 1927743"/>
                <a:gd name="connsiteX229" fmla="*/ 64558 w 3616275"/>
                <a:gd name="connsiteY229" fmla="*/ 161925 h 1927743"/>
                <a:gd name="connsiteX230" fmla="*/ 39158 w 3616275"/>
                <a:gd name="connsiteY230" fmla="*/ 41275 h 1927743"/>
                <a:gd name="connsiteX231" fmla="*/ 39158 w 3616275"/>
                <a:gd name="connsiteY231" fmla="*/ 0 h 1927743"/>
                <a:gd name="connsiteX0" fmla="*/ 39158 w 3616275"/>
                <a:gd name="connsiteY0" fmla="*/ 0 h 1927743"/>
                <a:gd name="connsiteX1" fmla="*/ 420158 w 3616275"/>
                <a:gd name="connsiteY1" fmla="*/ 76200 h 1927743"/>
                <a:gd name="connsiteX2" fmla="*/ 518583 w 3616275"/>
                <a:gd name="connsiteY2" fmla="*/ 28575 h 1927743"/>
                <a:gd name="connsiteX3" fmla="*/ 607483 w 3616275"/>
                <a:gd name="connsiteY3" fmla="*/ 44450 h 1927743"/>
                <a:gd name="connsiteX4" fmla="*/ 607483 w 3616275"/>
                <a:gd name="connsiteY4" fmla="*/ 44450 h 1927743"/>
                <a:gd name="connsiteX5" fmla="*/ 610658 w 3616275"/>
                <a:gd name="connsiteY5" fmla="*/ 73025 h 1927743"/>
                <a:gd name="connsiteX6" fmla="*/ 604308 w 3616275"/>
                <a:gd name="connsiteY6" fmla="*/ 88900 h 1927743"/>
                <a:gd name="connsiteX7" fmla="*/ 601133 w 3616275"/>
                <a:gd name="connsiteY7" fmla="*/ 98425 h 1927743"/>
                <a:gd name="connsiteX8" fmla="*/ 604308 w 3616275"/>
                <a:gd name="connsiteY8" fmla="*/ 114300 h 1927743"/>
                <a:gd name="connsiteX9" fmla="*/ 623358 w 3616275"/>
                <a:gd name="connsiteY9" fmla="*/ 127000 h 1927743"/>
                <a:gd name="connsiteX10" fmla="*/ 636058 w 3616275"/>
                <a:gd name="connsiteY10" fmla="*/ 146050 h 1927743"/>
                <a:gd name="connsiteX11" fmla="*/ 639233 w 3616275"/>
                <a:gd name="connsiteY11" fmla="*/ 155575 h 1927743"/>
                <a:gd name="connsiteX12" fmla="*/ 648758 w 3616275"/>
                <a:gd name="connsiteY12" fmla="*/ 161925 h 1927743"/>
                <a:gd name="connsiteX13" fmla="*/ 655108 w 3616275"/>
                <a:gd name="connsiteY13" fmla="*/ 171450 h 1927743"/>
                <a:gd name="connsiteX14" fmla="*/ 699558 w 3616275"/>
                <a:gd name="connsiteY14" fmla="*/ 165100 h 1927743"/>
                <a:gd name="connsiteX15" fmla="*/ 709083 w 3616275"/>
                <a:gd name="connsiteY15" fmla="*/ 158750 h 1927743"/>
                <a:gd name="connsiteX16" fmla="*/ 718608 w 3616275"/>
                <a:gd name="connsiteY16" fmla="*/ 155575 h 1927743"/>
                <a:gd name="connsiteX17" fmla="*/ 740833 w 3616275"/>
                <a:gd name="connsiteY17" fmla="*/ 142875 h 1927743"/>
                <a:gd name="connsiteX18" fmla="*/ 788458 w 3616275"/>
                <a:gd name="connsiteY18" fmla="*/ 146050 h 1927743"/>
                <a:gd name="connsiteX19" fmla="*/ 794808 w 3616275"/>
                <a:gd name="connsiteY19" fmla="*/ 155575 h 1927743"/>
                <a:gd name="connsiteX20" fmla="*/ 788458 w 3616275"/>
                <a:gd name="connsiteY20" fmla="*/ 200025 h 1927743"/>
                <a:gd name="connsiteX21" fmla="*/ 801158 w 3616275"/>
                <a:gd name="connsiteY21" fmla="*/ 212725 h 1927743"/>
                <a:gd name="connsiteX22" fmla="*/ 810683 w 3616275"/>
                <a:gd name="connsiteY22" fmla="*/ 215900 h 1927743"/>
                <a:gd name="connsiteX23" fmla="*/ 817033 w 3616275"/>
                <a:gd name="connsiteY23" fmla="*/ 228600 h 1927743"/>
                <a:gd name="connsiteX24" fmla="*/ 826558 w 3616275"/>
                <a:gd name="connsiteY24" fmla="*/ 238125 h 1927743"/>
                <a:gd name="connsiteX25" fmla="*/ 832908 w 3616275"/>
                <a:gd name="connsiteY25" fmla="*/ 257175 h 1927743"/>
                <a:gd name="connsiteX26" fmla="*/ 836083 w 3616275"/>
                <a:gd name="connsiteY26" fmla="*/ 288925 h 1927743"/>
                <a:gd name="connsiteX27" fmla="*/ 839258 w 3616275"/>
                <a:gd name="connsiteY27" fmla="*/ 298450 h 1927743"/>
                <a:gd name="connsiteX28" fmla="*/ 848783 w 3616275"/>
                <a:gd name="connsiteY28" fmla="*/ 304800 h 1927743"/>
                <a:gd name="connsiteX29" fmla="*/ 861483 w 3616275"/>
                <a:gd name="connsiteY29" fmla="*/ 314325 h 1927743"/>
                <a:gd name="connsiteX30" fmla="*/ 871008 w 3616275"/>
                <a:gd name="connsiteY30" fmla="*/ 323850 h 1927743"/>
                <a:gd name="connsiteX31" fmla="*/ 893233 w 3616275"/>
                <a:gd name="connsiteY31" fmla="*/ 336550 h 1927743"/>
                <a:gd name="connsiteX32" fmla="*/ 902758 w 3616275"/>
                <a:gd name="connsiteY32" fmla="*/ 346075 h 1927743"/>
                <a:gd name="connsiteX33" fmla="*/ 931333 w 3616275"/>
                <a:gd name="connsiteY33" fmla="*/ 352425 h 1927743"/>
                <a:gd name="connsiteX34" fmla="*/ 921808 w 3616275"/>
                <a:gd name="connsiteY34" fmla="*/ 355600 h 1927743"/>
                <a:gd name="connsiteX35" fmla="*/ 918633 w 3616275"/>
                <a:gd name="connsiteY35" fmla="*/ 365125 h 1927743"/>
                <a:gd name="connsiteX36" fmla="*/ 915458 w 3616275"/>
                <a:gd name="connsiteY36" fmla="*/ 406400 h 1927743"/>
                <a:gd name="connsiteX37" fmla="*/ 905933 w 3616275"/>
                <a:gd name="connsiteY37" fmla="*/ 434975 h 1927743"/>
                <a:gd name="connsiteX38" fmla="*/ 902758 w 3616275"/>
                <a:gd name="connsiteY38" fmla="*/ 450850 h 1927743"/>
                <a:gd name="connsiteX39" fmla="*/ 899583 w 3616275"/>
                <a:gd name="connsiteY39" fmla="*/ 463550 h 1927743"/>
                <a:gd name="connsiteX40" fmla="*/ 893233 w 3616275"/>
                <a:gd name="connsiteY40" fmla="*/ 482600 h 1927743"/>
                <a:gd name="connsiteX41" fmla="*/ 890058 w 3616275"/>
                <a:gd name="connsiteY41" fmla="*/ 492125 h 1927743"/>
                <a:gd name="connsiteX42" fmla="*/ 880533 w 3616275"/>
                <a:gd name="connsiteY42" fmla="*/ 517525 h 1927743"/>
                <a:gd name="connsiteX43" fmla="*/ 874183 w 3616275"/>
                <a:gd name="connsiteY43" fmla="*/ 552450 h 1927743"/>
                <a:gd name="connsiteX44" fmla="*/ 871008 w 3616275"/>
                <a:gd name="connsiteY44" fmla="*/ 561975 h 1927743"/>
                <a:gd name="connsiteX45" fmla="*/ 861483 w 3616275"/>
                <a:gd name="connsiteY45" fmla="*/ 565150 h 1927743"/>
                <a:gd name="connsiteX46" fmla="*/ 855133 w 3616275"/>
                <a:gd name="connsiteY46" fmla="*/ 574675 h 1927743"/>
                <a:gd name="connsiteX47" fmla="*/ 864658 w 3616275"/>
                <a:gd name="connsiteY47" fmla="*/ 600075 h 1927743"/>
                <a:gd name="connsiteX48" fmla="*/ 880533 w 3616275"/>
                <a:gd name="connsiteY48" fmla="*/ 625475 h 1927743"/>
                <a:gd name="connsiteX49" fmla="*/ 886883 w 3616275"/>
                <a:gd name="connsiteY49" fmla="*/ 650875 h 1927743"/>
                <a:gd name="connsiteX50" fmla="*/ 899583 w 3616275"/>
                <a:gd name="connsiteY50" fmla="*/ 669925 h 1927743"/>
                <a:gd name="connsiteX51" fmla="*/ 905933 w 3616275"/>
                <a:gd name="connsiteY51" fmla="*/ 682625 h 1927743"/>
                <a:gd name="connsiteX52" fmla="*/ 924983 w 3616275"/>
                <a:gd name="connsiteY52" fmla="*/ 695325 h 1927743"/>
                <a:gd name="connsiteX53" fmla="*/ 944033 w 3616275"/>
                <a:gd name="connsiteY53" fmla="*/ 730250 h 1927743"/>
                <a:gd name="connsiteX54" fmla="*/ 947208 w 3616275"/>
                <a:gd name="connsiteY54" fmla="*/ 739775 h 1927743"/>
                <a:gd name="connsiteX55" fmla="*/ 956733 w 3616275"/>
                <a:gd name="connsiteY55" fmla="*/ 742950 h 1927743"/>
                <a:gd name="connsiteX56" fmla="*/ 975783 w 3616275"/>
                <a:gd name="connsiteY56" fmla="*/ 758825 h 1927743"/>
                <a:gd name="connsiteX57" fmla="*/ 994833 w 3616275"/>
                <a:gd name="connsiteY57" fmla="*/ 765175 h 1927743"/>
                <a:gd name="connsiteX58" fmla="*/ 1032933 w 3616275"/>
                <a:gd name="connsiteY58" fmla="*/ 762000 h 1927743"/>
                <a:gd name="connsiteX59" fmla="*/ 1051983 w 3616275"/>
                <a:gd name="connsiteY59" fmla="*/ 755650 h 1927743"/>
                <a:gd name="connsiteX60" fmla="*/ 1061508 w 3616275"/>
                <a:gd name="connsiteY60" fmla="*/ 752475 h 1927743"/>
                <a:gd name="connsiteX61" fmla="*/ 1074208 w 3616275"/>
                <a:gd name="connsiteY61" fmla="*/ 742950 h 1927743"/>
                <a:gd name="connsiteX62" fmla="*/ 1083733 w 3616275"/>
                <a:gd name="connsiteY62" fmla="*/ 739775 h 1927743"/>
                <a:gd name="connsiteX63" fmla="*/ 1182158 w 3616275"/>
                <a:gd name="connsiteY63" fmla="*/ 730250 h 1927743"/>
                <a:gd name="connsiteX64" fmla="*/ 1194858 w 3616275"/>
                <a:gd name="connsiteY64" fmla="*/ 685800 h 1927743"/>
                <a:gd name="connsiteX65" fmla="*/ 1201208 w 3616275"/>
                <a:gd name="connsiteY65" fmla="*/ 673100 h 1927743"/>
                <a:gd name="connsiteX66" fmla="*/ 1204383 w 3616275"/>
                <a:gd name="connsiteY66" fmla="*/ 663575 h 1927743"/>
                <a:gd name="connsiteX67" fmla="*/ 1223433 w 3616275"/>
                <a:gd name="connsiteY67" fmla="*/ 654050 h 1927743"/>
                <a:gd name="connsiteX68" fmla="*/ 1245658 w 3616275"/>
                <a:gd name="connsiteY68" fmla="*/ 635000 h 1927743"/>
                <a:gd name="connsiteX69" fmla="*/ 1255183 w 3616275"/>
                <a:gd name="connsiteY69" fmla="*/ 631825 h 1927743"/>
                <a:gd name="connsiteX70" fmla="*/ 1283758 w 3616275"/>
                <a:gd name="connsiteY70" fmla="*/ 615950 h 1927743"/>
                <a:gd name="connsiteX71" fmla="*/ 1302808 w 3616275"/>
                <a:gd name="connsiteY71" fmla="*/ 612775 h 1927743"/>
                <a:gd name="connsiteX72" fmla="*/ 1369483 w 3616275"/>
                <a:gd name="connsiteY72" fmla="*/ 606425 h 1927743"/>
                <a:gd name="connsiteX73" fmla="*/ 1404408 w 3616275"/>
                <a:gd name="connsiteY73" fmla="*/ 612775 h 1927743"/>
                <a:gd name="connsiteX74" fmla="*/ 1407583 w 3616275"/>
                <a:gd name="connsiteY74" fmla="*/ 622300 h 1927743"/>
                <a:gd name="connsiteX75" fmla="*/ 1417108 w 3616275"/>
                <a:gd name="connsiteY75" fmla="*/ 628650 h 1927743"/>
                <a:gd name="connsiteX76" fmla="*/ 1426633 w 3616275"/>
                <a:gd name="connsiteY76" fmla="*/ 638175 h 1927743"/>
                <a:gd name="connsiteX77" fmla="*/ 1426633 w 3616275"/>
                <a:gd name="connsiteY77" fmla="*/ 673100 h 1927743"/>
                <a:gd name="connsiteX78" fmla="*/ 1417108 w 3616275"/>
                <a:gd name="connsiteY78" fmla="*/ 676275 h 1927743"/>
                <a:gd name="connsiteX79" fmla="*/ 1394883 w 3616275"/>
                <a:gd name="connsiteY79" fmla="*/ 685800 h 1927743"/>
                <a:gd name="connsiteX80" fmla="*/ 1388533 w 3616275"/>
                <a:gd name="connsiteY80" fmla="*/ 698500 h 1927743"/>
                <a:gd name="connsiteX81" fmla="*/ 1382183 w 3616275"/>
                <a:gd name="connsiteY81" fmla="*/ 723900 h 1927743"/>
                <a:gd name="connsiteX82" fmla="*/ 1379008 w 3616275"/>
                <a:gd name="connsiteY82" fmla="*/ 733425 h 1927743"/>
                <a:gd name="connsiteX83" fmla="*/ 1372658 w 3616275"/>
                <a:gd name="connsiteY83" fmla="*/ 742950 h 1927743"/>
                <a:gd name="connsiteX84" fmla="*/ 1369483 w 3616275"/>
                <a:gd name="connsiteY84" fmla="*/ 758825 h 1927743"/>
                <a:gd name="connsiteX85" fmla="*/ 1359958 w 3616275"/>
                <a:gd name="connsiteY85" fmla="*/ 784225 h 1927743"/>
                <a:gd name="connsiteX86" fmla="*/ 1350433 w 3616275"/>
                <a:gd name="connsiteY86" fmla="*/ 793750 h 1927743"/>
                <a:gd name="connsiteX87" fmla="*/ 1334558 w 3616275"/>
                <a:gd name="connsiteY87" fmla="*/ 822325 h 1927743"/>
                <a:gd name="connsiteX88" fmla="*/ 1321858 w 3616275"/>
                <a:gd name="connsiteY88" fmla="*/ 831850 h 1927743"/>
                <a:gd name="connsiteX89" fmla="*/ 1312333 w 3616275"/>
                <a:gd name="connsiteY89" fmla="*/ 850900 h 1927743"/>
                <a:gd name="connsiteX90" fmla="*/ 1302808 w 3616275"/>
                <a:gd name="connsiteY90" fmla="*/ 860425 h 1927743"/>
                <a:gd name="connsiteX91" fmla="*/ 1305983 w 3616275"/>
                <a:gd name="connsiteY91" fmla="*/ 908050 h 1927743"/>
                <a:gd name="connsiteX92" fmla="*/ 1315508 w 3616275"/>
                <a:gd name="connsiteY92" fmla="*/ 904875 h 1927743"/>
                <a:gd name="connsiteX93" fmla="*/ 1382183 w 3616275"/>
                <a:gd name="connsiteY93" fmla="*/ 898525 h 1927743"/>
                <a:gd name="connsiteX94" fmla="*/ 1401233 w 3616275"/>
                <a:gd name="connsiteY94" fmla="*/ 892175 h 1927743"/>
                <a:gd name="connsiteX95" fmla="*/ 1413933 w 3616275"/>
                <a:gd name="connsiteY95" fmla="*/ 885825 h 1927743"/>
                <a:gd name="connsiteX96" fmla="*/ 1458383 w 3616275"/>
                <a:gd name="connsiteY96" fmla="*/ 879475 h 1927743"/>
                <a:gd name="connsiteX97" fmla="*/ 1467908 w 3616275"/>
                <a:gd name="connsiteY97" fmla="*/ 885825 h 1927743"/>
                <a:gd name="connsiteX98" fmla="*/ 1480608 w 3616275"/>
                <a:gd name="connsiteY98" fmla="*/ 901700 h 1927743"/>
                <a:gd name="connsiteX99" fmla="*/ 1486958 w 3616275"/>
                <a:gd name="connsiteY99" fmla="*/ 911225 h 1927743"/>
                <a:gd name="connsiteX100" fmla="*/ 1509183 w 3616275"/>
                <a:gd name="connsiteY100" fmla="*/ 927100 h 1927743"/>
                <a:gd name="connsiteX101" fmla="*/ 1525058 w 3616275"/>
                <a:gd name="connsiteY101" fmla="*/ 955675 h 1927743"/>
                <a:gd name="connsiteX102" fmla="*/ 1518708 w 3616275"/>
                <a:gd name="connsiteY102" fmla="*/ 1063625 h 1927743"/>
                <a:gd name="connsiteX103" fmla="*/ 1521883 w 3616275"/>
                <a:gd name="connsiteY103" fmla="*/ 1133475 h 1927743"/>
                <a:gd name="connsiteX104" fmla="*/ 1528233 w 3616275"/>
                <a:gd name="connsiteY104" fmla="*/ 1171575 h 1927743"/>
                <a:gd name="connsiteX105" fmla="*/ 1531408 w 3616275"/>
                <a:gd name="connsiteY105" fmla="*/ 1216025 h 1927743"/>
                <a:gd name="connsiteX106" fmla="*/ 1537758 w 3616275"/>
                <a:gd name="connsiteY106" fmla="*/ 1225550 h 1927743"/>
                <a:gd name="connsiteX107" fmla="*/ 1540933 w 3616275"/>
                <a:gd name="connsiteY107" fmla="*/ 1235075 h 1927743"/>
                <a:gd name="connsiteX108" fmla="*/ 1566333 w 3616275"/>
                <a:gd name="connsiteY108" fmla="*/ 1250950 h 1927743"/>
                <a:gd name="connsiteX109" fmla="*/ 1575858 w 3616275"/>
                <a:gd name="connsiteY109" fmla="*/ 1257300 h 1927743"/>
                <a:gd name="connsiteX110" fmla="*/ 1588558 w 3616275"/>
                <a:gd name="connsiteY110" fmla="*/ 1260475 h 1927743"/>
                <a:gd name="connsiteX111" fmla="*/ 1642533 w 3616275"/>
                <a:gd name="connsiteY111" fmla="*/ 1263650 h 1927743"/>
                <a:gd name="connsiteX112" fmla="*/ 1674283 w 3616275"/>
                <a:gd name="connsiteY112" fmla="*/ 1273175 h 1927743"/>
                <a:gd name="connsiteX113" fmla="*/ 1715558 w 3616275"/>
                <a:gd name="connsiteY113" fmla="*/ 1266825 h 1927743"/>
                <a:gd name="connsiteX114" fmla="*/ 1725083 w 3616275"/>
                <a:gd name="connsiteY114" fmla="*/ 1263650 h 1927743"/>
                <a:gd name="connsiteX115" fmla="*/ 1731433 w 3616275"/>
                <a:gd name="connsiteY115" fmla="*/ 1254125 h 1927743"/>
                <a:gd name="connsiteX116" fmla="*/ 1740958 w 3616275"/>
                <a:gd name="connsiteY116" fmla="*/ 1244600 h 1927743"/>
                <a:gd name="connsiteX117" fmla="*/ 1782233 w 3616275"/>
                <a:gd name="connsiteY117" fmla="*/ 1247775 h 1927743"/>
                <a:gd name="connsiteX118" fmla="*/ 1791758 w 3616275"/>
                <a:gd name="connsiteY118" fmla="*/ 1254125 h 1927743"/>
                <a:gd name="connsiteX119" fmla="*/ 1801283 w 3616275"/>
                <a:gd name="connsiteY119" fmla="*/ 1257300 h 1927743"/>
                <a:gd name="connsiteX120" fmla="*/ 1810808 w 3616275"/>
                <a:gd name="connsiteY120" fmla="*/ 1266825 h 1927743"/>
                <a:gd name="connsiteX121" fmla="*/ 1826683 w 3616275"/>
                <a:gd name="connsiteY121" fmla="*/ 1285875 h 1927743"/>
                <a:gd name="connsiteX122" fmla="*/ 1836208 w 3616275"/>
                <a:gd name="connsiteY122" fmla="*/ 1289050 h 1927743"/>
                <a:gd name="connsiteX123" fmla="*/ 1861608 w 3616275"/>
                <a:gd name="connsiteY123" fmla="*/ 1308100 h 1927743"/>
                <a:gd name="connsiteX124" fmla="*/ 1871133 w 3616275"/>
                <a:gd name="connsiteY124" fmla="*/ 1311275 h 1927743"/>
                <a:gd name="connsiteX125" fmla="*/ 1893358 w 3616275"/>
                <a:gd name="connsiteY125" fmla="*/ 1327150 h 1927743"/>
                <a:gd name="connsiteX126" fmla="*/ 1902883 w 3616275"/>
                <a:gd name="connsiteY126" fmla="*/ 1317625 h 1927743"/>
                <a:gd name="connsiteX127" fmla="*/ 1918758 w 3616275"/>
                <a:gd name="connsiteY127" fmla="*/ 1282700 h 1927743"/>
                <a:gd name="connsiteX128" fmla="*/ 1921933 w 3616275"/>
                <a:gd name="connsiteY128" fmla="*/ 1250950 h 1927743"/>
                <a:gd name="connsiteX129" fmla="*/ 1928283 w 3616275"/>
                <a:gd name="connsiteY129" fmla="*/ 1241425 h 1927743"/>
                <a:gd name="connsiteX130" fmla="*/ 1934633 w 3616275"/>
                <a:gd name="connsiteY130" fmla="*/ 1228725 h 1927743"/>
                <a:gd name="connsiteX131" fmla="*/ 1940983 w 3616275"/>
                <a:gd name="connsiteY131" fmla="*/ 1209675 h 1927743"/>
                <a:gd name="connsiteX132" fmla="*/ 1944158 w 3616275"/>
                <a:gd name="connsiteY132" fmla="*/ 1196975 h 1927743"/>
                <a:gd name="connsiteX133" fmla="*/ 1969558 w 3616275"/>
                <a:gd name="connsiteY133" fmla="*/ 1184275 h 1927743"/>
                <a:gd name="connsiteX134" fmla="*/ 2058458 w 3616275"/>
                <a:gd name="connsiteY134" fmla="*/ 1181100 h 1927743"/>
                <a:gd name="connsiteX135" fmla="*/ 2067983 w 3616275"/>
                <a:gd name="connsiteY135" fmla="*/ 1174750 h 1927743"/>
                <a:gd name="connsiteX136" fmla="*/ 2087033 w 3616275"/>
                <a:gd name="connsiteY136" fmla="*/ 1165225 h 1927743"/>
                <a:gd name="connsiteX137" fmla="*/ 2099733 w 3616275"/>
                <a:gd name="connsiteY137" fmla="*/ 1149350 h 1927743"/>
                <a:gd name="connsiteX138" fmla="*/ 2121958 w 3616275"/>
                <a:gd name="connsiteY138" fmla="*/ 1127125 h 1927743"/>
                <a:gd name="connsiteX139" fmla="*/ 2134658 w 3616275"/>
                <a:gd name="connsiteY139" fmla="*/ 1120775 h 1927743"/>
                <a:gd name="connsiteX140" fmla="*/ 2153708 w 3616275"/>
                <a:gd name="connsiteY140" fmla="*/ 1114425 h 1927743"/>
                <a:gd name="connsiteX141" fmla="*/ 2163233 w 3616275"/>
                <a:gd name="connsiteY141" fmla="*/ 1120775 h 1927743"/>
                <a:gd name="connsiteX142" fmla="*/ 2166408 w 3616275"/>
                <a:gd name="connsiteY142" fmla="*/ 1130300 h 1927743"/>
                <a:gd name="connsiteX143" fmla="*/ 2172758 w 3616275"/>
                <a:gd name="connsiteY143" fmla="*/ 1139825 h 1927743"/>
                <a:gd name="connsiteX144" fmla="*/ 2169583 w 3616275"/>
                <a:gd name="connsiteY144" fmla="*/ 1152525 h 1927743"/>
                <a:gd name="connsiteX145" fmla="*/ 2166408 w 3616275"/>
                <a:gd name="connsiteY145" fmla="*/ 1174750 h 1927743"/>
                <a:gd name="connsiteX146" fmla="*/ 2201333 w 3616275"/>
                <a:gd name="connsiteY146" fmla="*/ 1165225 h 1927743"/>
                <a:gd name="connsiteX147" fmla="*/ 2217208 w 3616275"/>
                <a:gd name="connsiteY147" fmla="*/ 1158875 h 1927743"/>
                <a:gd name="connsiteX148" fmla="*/ 2172758 w 3616275"/>
                <a:gd name="connsiteY148" fmla="*/ 1149350 h 1927743"/>
                <a:gd name="connsiteX149" fmla="*/ 2315633 w 3616275"/>
                <a:gd name="connsiteY149" fmla="*/ 1168400 h 1927743"/>
                <a:gd name="connsiteX150" fmla="*/ 2318808 w 3616275"/>
                <a:gd name="connsiteY150" fmla="*/ 1190625 h 1927743"/>
                <a:gd name="connsiteX151" fmla="*/ 2312458 w 3616275"/>
                <a:gd name="connsiteY151" fmla="*/ 1181100 h 1927743"/>
                <a:gd name="connsiteX152" fmla="*/ 2293408 w 3616275"/>
                <a:gd name="connsiteY152" fmla="*/ 1171575 h 1927743"/>
                <a:gd name="connsiteX153" fmla="*/ 2283883 w 3616275"/>
                <a:gd name="connsiteY153" fmla="*/ 1162050 h 1927743"/>
                <a:gd name="connsiteX154" fmla="*/ 2280708 w 3616275"/>
                <a:gd name="connsiteY154" fmla="*/ 1149350 h 1927743"/>
                <a:gd name="connsiteX155" fmla="*/ 2252133 w 3616275"/>
                <a:gd name="connsiteY155" fmla="*/ 1143000 h 1927743"/>
                <a:gd name="connsiteX156" fmla="*/ 2277533 w 3616275"/>
                <a:gd name="connsiteY156" fmla="*/ 1155700 h 1927743"/>
                <a:gd name="connsiteX157" fmla="*/ 2296583 w 3616275"/>
                <a:gd name="connsiteY157" fmla="*/ 1165225 h 1927743"/>
                <a:gd name="connsiteX158" fmla="*/ 2306108 w 3616275"/>
                <a:gd name="connsiteY158" fmla="*/ 1177925 h 1927743"/>
                <a:gd name="connsiteX159" fmla="*/ 2347383 w 3616275"/>
                <a:gd name="connsiteY159" fmla="*/ 1184275 h 1927743"/>
                <a:gd name="connsiteX160" fmla="*/ 2363258 w 3616275"/>
                <a:gd name="connsiteY160" fmla="*/ 1187450 h 1927743"/>
                <a:gd name="connsiteX161" fmla="*/ 2388658 w 3616275"/>
                <a:gd name="connsiteY161" fmla="*/ 1193800 h 1927743"/>
                <a:gd name="connsiteX162" fmla="*/ 2433108 w 3616275"/>
                <a:gd name="connsiteY162" fmla="*/ 1196975 h 1927743"/>
                <a:gd name="connsiteX163" fmla="*/ 2436283 w 3616275"/>
                <a:gd name="connsiteY163" fmla="*/ 1206500 h 1927743"/>
                <a:gd name="connsiteX164" fmla="*/ 2483908 w 3616275"/>
                <a:gd name="connsiteY164" fmla="*/ 1216025 h 1927743"/>
                <a:gd name="connsiteX165" fmla="*/ 2493433 w 3616275"/>
                <a:gd name="connsiteY165" fmla="*/ 1219200 h 1927743"/>
                <a:gd name="connsiteX166" fmla="*/ 2515658 w 3616275"/>
                <a:gd name="connsiteY166" fmla="*/ 1222375 h 1927743"/>
                <a:gd name="connsiteX167" fmla="*/ 2525183 w 3616275"/>
                <a:gd name="connsiteY167" fmla="*/ 1228725 h 1927743"/>
                <a:gd name="connsiteX168" fmla="*/ 2560108 w 3616275"/>
                <a:gd name="connsiteY168" fmla="*/ 1222375 h 1927743"/>
                <a:gd name="connsiteX169" fmla="*/ 2569633 w 3616275"/>
                <a:gd name="connsiteY169" fmla="*/ 1209675 h 1927743"/>
                <a:gd name="connsiteX170" fmla="*/ 2579158 w 3616275"/>
                <a:gd name="connsiteY170" fmla="*/ 1203325 h 1927743"/>
                <a:gd name="connsiteX171" fmla="*/ 2591858 w 3616275"/>
                <a:gd name="connsiteY171" fmla="*/ 1200150 h 1927743"/>
                <a:gd name="connsiteX172" fmla="*/ 2620433 w 3616275"/>
                <a:gd name="connsiteY172" fmla="*/ 1190625 h 1927743"/>
                <a:gd name="connsiteX173" fmla="*/ 2649008 w 3616275"/>
                <a:gd name="connsiteY173" fmla="*/ 1193800 h 1927743"/>
                <a:gd name="connsiteX174" fmla="*/ 2658533 w 3616275"/>
                <a:gd name="connsiteY174" fmla="*/ 1196975 h 1927743"/>
                <a:gd name="connsiteX175" fmla="*/ 2664883 w 3616275"/>
                <a:gd name="connsiteY175" fmla="*/ 1206500 h 1927743"/>
                <a:gd name="connsiteX176" fmla="*/ 2655358 w 3616275"/>
                <a:gd name="connsiteY176" fmla="*/ 1209675 h 1927743"/>
                <a:gd name="connsiteX177" fmla="*/ 2645833 w 3616275"/>
                <a:gd name="connsiteY177" fmla="*/ 1235075 h 1927743"/>
                <a:gd name="connsiteX178" fmla="*/ 2693458 w 3616275"/>
                <a:gd name="connsiteY178" fmla="*/ 1238250 h 1927743"/>
                <a:gd name="connsiteX179" fmla="*/ 2696633 w 3616275"/>
                <a:gd name="connsiteY179" fmla="*/ 1200150 h 1927743"/>
                <a:gd name="connsiteX180" fmla="*/ 2725208 w 3616275"/>
                <a:gd name="connsiteY180" fmla="*/ 1190625 h 1927743"/>
                <a:gd name="connsiteX181" fmla="*/ 2756958 w 3616275"/>
                <a:gd name="connsiteY181" fmla="*/ 1200150 h 1927743"/>
                <a:gd name="connsiteX182" fmla="*/ 2750608 w 3616275"/>
                <a:gd name="connsiteY182" fmla="*/ 1225550 h 1927743"/>
                <a:gd name="connsiteX183" fmla="*/ 2744258 w 3616275"/>
                <a:gd name="connsiteY183" fmla="*/ 1250950 h 1927743"/>
                <a:gd name="connsiteX184" fmla="*/ 2737908 w 3616275"/>
                <a:gd name="connsiteY184" fmla="*/ 1270000 h 1927743"/>
                <a:gd name="connsiteX185" fmla="*/ 2753783 w 3616275"/>
                <a:gd name="connsiteY185" fmla="*/ 1279525 h 1927743"/>
                <a:gd name="connsiteX186" fmla="*/ 2779183 w 3616275"/>
                <a:gd name="connsiteY186" fmla="*/ 1289050 h 1927743"/>
                <a:gd name="connsiteX187" fmla="*/ 2788708 w 3616275"/>
                <a:gd name="connsiteY187" fmla="*/ 1298575 h 1927743"/>
                <a:gd name="connsiteX188" fmla="*/ 2791883 w 3616275"/>
                <a:gd name="connsiteY188" fmla="*/ 1323975 h 1927743"/>
                <a:gd name="connsiteX189" fmla="*/ 2801408 w 3616275"/>
                <a:gd name="connsiteY189" fmla="*/ 1333500 h 1927743"/>
                <a:gd name="connsiteX190" fmla="*/ 2804583 w 3616275"/>
                <a:gd name="connsiteY190" fmla="*/ 1346200 h 1927743"/>
                <a:gd name="connsiteX191" fmla="*/ 2823633 w 3616275"/>
                <a:gd name="connsiteY191" fmla="*/ 1349375 h 1927743"/>
                <a:gd name="connsiteX192" fmla="*/ 2833158 w 3616275"/>
                <a:gd name="connsiteY192" fmla="*/ 1352550 h 1927743"/>
                <a:gd name="connsiteX193" fmla="*/ 2845858 w 3616275"/>
                <a:gd name="connsiteY193" fmla="*/ 1355725 h 1927743"/>
                <a:gd name="connsiteX194" fmla="*/ 2864908 w 3616275"/>
                <a:gd name="connsiteY194" fmla="*/ 1387475 h 1927743"/>
                <a:gd name="connsiteX195" fmla="*/ 2874433 w 3616275"/>
                <a:gd name="connsiteY195" fmla="*/ 1393825 h 1927743"/>
                <a:gd name="connsiteX196" fmla="*/ 2890308 w 3616275"/>
                <a:gd name="connsiteY196" fmla="*/ 1412875 h 1927743"/>
                <a:gd name="connsiteX197" fmla="*/ 2903008 w 3616275"/>
                <a:gd name="connsiteY197" fmla="*/ 1416050 h 1927743"/>
                <a:gd name="connsiteX198" fmla="*/ 2912533 w 3616275"/>
                <a:gd name="connsiteY198" fmla="*/ 1422400 h 1927743"/>
                <a:gd name="connsiteX199" fmla="*/ 2972858 w 3616275"/>
                <a:gd name="connsiteY199" fmla="*/ 1431925 h 1927743"/>
                <a:gd name="connsiteX200" fmla="*/ 2991908 w 3616275"/>
                <a:gd name="connsiteY200" fmla="*/ 1438275 h 1927743"/>
                <a:gd name="connsiteX201" fmla="*/ 3010958 w 3616275"/>
                <a:gd name="connsiteY201" fmla="*/ 1447800 h 1927743"/>
                <a:gd name="connsiteX202" fmla="*/ 3036358 w 3616275"/>
                <a:gd name="connsiteY202" fmla="*/ 1450975 h 1927743"/>
                <a:gd name="connsiteX203" fmla="*/ 3052233 w 3616275"/>
                <a:gd name="connsiteY203" fmla="*/ 1454150 h 1927743"/>
                <a:gd name="connsiteX204" fmla="*/ 3071283 w 3616275"/>
                <a:gd name="connsiteY204" fmla="*/ 1457325 h 1927743"/>
                <a:gd name="connsiteX205" fmla="*/ 3115733 w 3616275"/>
                <a:gd name="connsiteY205" fmla="*/ 1466850 h 1927743"/>
                <a:gd name="connsiteX206" fmla="*/ 3223683 w 3616275"/>
                <a:gd name="connsiteY206" fmla="*/ 1476375 h 1927743"/>
                <a:gd name="connsiteX207" fmla="*/ 3245908 w 3616275"/>
                <a:gd name="connsiteY207" fmla="*/ 1498600 h 1927743"/>
                <a:gd name="connsiteX208" fmla="*/ 3274483 w 3616275"/>
                <a:gd name="connsiteY208" fmla="*/ 1517650 h 1927743"/>
                <a:gd name="connsiteX209" fmla="*/ 3284008 w 3616275"/>
                <a:gd name="connsiteY209" fmla="*/ 1539875 h 1927743"/>
                <a:gd name="connsiteX210" fmla="*/ 3287183 w 3616275"/>
                <a:gd name="connsiteY210" fmla="*/ 1552575 h 1927743"/>
                <a:gd name="connsiteX211" fmla="*/ 3293533 w 3616275"/>
                <a:gd name="connsiteY211" fmla="*/ 1562100 h 1927743"/>
                <a:gd name="connsiteX212" fmla="*/ 3309408 w 3616275"/>
                <a:gd name="connsiteY212" fmla="*/ 1590675 h 1927743"/>
                <a:gd name="connsiteX213" fmla="*/ 3331633 w 3616275"/>
                <a:gd name="connsiteY213" fmla="*/ 1603375 h 1927743"/>
                <a:gd name="connsiteX214" fmla="*/ 3341158 w 3616275"/>
                <a:gd name="connsiteY214" fmla="*/ 1625600 h 1927743"/>
                <a:gd name="connsiteX215" fmla="*/ 3353858 w 3616275"/>
                <a:gd name="connsiteY215" fmla="*/ 1644650 h 1927743"/>
                <a:gd name="connsiteX216" fmla="*/ 3363383 w 3616275"/>
                <a:gd name="connsiteY216" fmla="*/ 1679575 h 1927743"/>
                <a:gd name="connsiteX217" fmla="*/ 3369733 w 3616275"/>
                <a:gd name="connsiteY217" fmla="*/ 1692275 h 1927743"/>
                <a:gd name="connsiteX218" fmla="*/ 3360208 w 3616275"/>
                <a:gd name="connsiteY218" fmla="*/ 1746250 h 1927743"/>
                <a:gd name="connsiteX219" fmla="*/ 3341158 w 3616275"/>
                <a:gd name="connsiteY219" fmla="*/ 1784350 h 1927743"/>
                <a:gd name="connsiteX220" fmla="*/ 3315758 w 3616275"/>
                <a:gd name="connsiteY220" fmla="*/ 1816100 h 1927743"/>
                <a:gd name="connsiteX221" fmla="*/ 3293533 w 3616275"/>
                <a:gd name="connsiteY221" fmla="*/ 1860550 h 1927743"/>
                <a:gd name="connsiteX222" fmla="*/ 3315758 w 3616275"/>
                <a:gd name="connsiteY222" fmla="*/ 1831975 h 1927743"/>
                <a:gd name="connsiteX223" fmla="*/ 3325283 w 3616275"/>
                <a:gd name="connsiteY223" fmla="*/ 1822450 h 1927743"/>
                <a:gd name="connsiteX224" fmla="*/ 3357033 w 3616275"/>
                <a:gd name="connsiteY224" fmla="*/ 1803400 h 1927743"/>
                <a:gd name="connsiteX225" fmla="*/ 3376083 w 3616275"/>
                <a:gd name="connsiteY225" fmla="*/ 1793875 h 1927743"/>
                <a:gd name="connsiteX226" fmla="*/ 3385608 w 3616275"/>
                <a:gd name="connsiteY226" fmla="*/ 1784350 h 1927743"/>
                <a:gd name="connsiteX227" fmla="*/ 3445933 w 3616275"/>
                <a:gd name="connsiteY227" fmla="*/ 1857375 h 1927743"/>
                <a:gd name="connsiteX228" fmla="*/ 921808 w 3616275"/>
                <a:gd name="connsiteY228" fmla="*/ 647700 h 1927743"/>
                <a:gd name="connsiteX229" fmla="*/ 64558 w 3616275"/>
                <a:gd name="connsiteY229" fmla="*/ 161925 h 1927743"/>
                <a:gd name="connsiteX230" fmla="*/ 39158 w 3616275"/>
                <a:gd name="connsiteY230" fmla="*/ 41275 h 1927743"/>
                <a:gd name="connsiteX231" fmla="*/ 39158 w 3616275"/>
                <a:gd name="connsiteY231" fmla="*/ 0 h 1927743"/>
                <a:gd name="connsiteX0" fmla="*/ 35126 w 3612243"/>
                <a:gd name="connsiteY0" fmla="*/ 0 h 1927743"/>
                <a:gd name="connsiteX1" fmla="*/ 416126 w 3612243"/>
                <a:gd name="connsiteY1" fmla="*/ 76200 h 1927743"/>
                <a:gd name="connsiteX2" fmla="*/ 514551 w 3612243"/>
                <a:gd name="connsiteY2" fmla="*/ 28575 h 1927743"/>
                <a:gd name="connsiteX3" fmla="*/ 603451 w 3612243"/>
                <a:gd name="connsiteY3" fmla="*/ 44450 h 1927743"/>
                <a:gd name="connsiteX4" fmla="*/ 603451 w 3612243"/>
                <a:gd name="connsiteY4" fmla="*/ 44450 h 1927743"/>
                <a:gd name="connsiteX5" fmla="*/ 606626 w 3612243"/>
                <a:gd name="connsiteY5" fmla="*/ 73025 h 1927743"/>
                <a:gd name="connsiteX6" fmla="*/ 600276 w 3612243"/>
                <a:gd name="connsiteY6" fmla="*/ 88900 h 1927743"/>
                <a:gd name="connsiteX7" fmla="*/ 597101 w 3612243"/>
                <a:gd name="connsiteY7" fmla="*/ 98425 h 1927743"/>
                <a:gd name="connsiteX8" fmla="*/ 600276 w 3612243"/>
                <a:gd name="connsiteY8" fmla="*/ 114300 h 1927743"/>
                <a:gd name="connsiteX9" fmla="*/ 619326 w 3612243"/>
                <a:gd name="connsiteY9" fmla="*/ 127000 h 1927743"/>
                <a:gd name="connsiteX10" fmla="*/ 632026 w 3612243"/>
                <a:gd name="connsiteY10" fmla="*/ 146050 h 1927743"/>
                <a:gd name="connsiteX11" fmla="*/ 635201 w 3612243"/>
                <a:gd name="connsiteY11" fmla="*/ 155575 h 1927743"/>
                <a:gd name="connsiteX12" fmla="*/ 644726 w 3612243"/>
                <a:gd name="connsiteY12" fmla="*/ 161925 h 1927743"/>
                <a:gd name="connsiteX13" fmla="*/ 651076 w 3612243"/>
                <a:gd name="connsiteY13" fmla="*/ 171450 h 1927743"/>
                <a:gd name="connsiteX14" fmla="*/ 695526 w 3612243"/>
                <a:gd name="connsiteY14" fmla="*/ 165100 h 1927743"/>
                <a:gd name="connsiteX15" fmla="*/ 705051 w 3612243"/>
                <a:gd name="connsiteY15" fmla="*/ 158750 h 1927743"/>
                <a:gd name="connsiteX16" fmla="*/ 714576 w 3612243"/>
                <a:gd name="connsiteY16" fmla="*/ 155575 h 1927743"/>
                <a:gd name="connsiteX17" fmla="*/ 736801 w 3612243"/>
                <a:gd name="connsiteY17" fmla="*/ 142875 h 1927743"/>
                <a:gd name="connsiteX18" fmla="*/ 784426 w 3612243"/>
                <a:gd name="connsiteY18" fmla="*/ 146050 h 1927743"/>
                <a:gd name="connsiteX19" fmla="*/ 790776 w 3612243"/>
                <a:gd name="connsiteY19" fmla="*/ 155575 h 1927743"/>
                <a:gd name="connsiteX20" fmla="*/ 784426 w 3612243"/>
                <a:gd name="connsiteY20" fmla="*/ 200025 h 1927743"/>
                <a:gd name="connsiteX21" fmla="*/ 797126 w 3612243"/>
                <a:gd name="connsiteY21" fmla="*/ 212725 h 1927743"/>
                <a:gd name="connsiteX22" fmla="*/ 806651 w 3612243"/>
                <a:gd name="connsiteY22" fmla="*/ 215900 h 1927743"/>
                <a:gd name="connsiteX23" fmla="*/ 813001 w 3612243"/>
                <a:gd name="connsiteY23" fmla="*/ 228600 h 1927743"/>
                <a:gd name="connsiteX24" fmla="*/ 822526 w 3612243"/>
                <a:gd name="connsiteY24" fmla="*/ 238125 h 1927743"/>
                <a:gd name="connsiteX25" fmla="*/ 828876 w 3612243"/>
                <a:gd name="connsiteY25" fmla="*/ 257175 h 1927743"/>
                <a:gd name="connsiteX26" fmla="*/ 832051 w 3612243"/>
                <a:gd name="connsiteY26" fmla="*/ 288925 h 1927743"/>
                <a:gd name="connsiteX27" fmla="*/ 835226 w 3612243"/>
                <a:gd name="connsiteY27" fmla="*/ 298450 h 1927743"/>
                <a:gd name="connsiteX28" fmla="*/ 844751 w 3612243"/>
                <a:gd name="connsiteY28" fmla="*/ 304800 h 1927743"/>
                <a:gd name="connsiteX29" fmla="*/ 857451 w 3612243"/>
                <a:gd name="connsiteY29" fmla="*/ 314325 h 1927743"/>
                <a:gd name="connsiteX30" fmla="*/ 866976 w 3612243"/>
                <a:gd name="connsiteY30" fmla="*/ 323850 h 1927743"/>
                <a:gd name="connsiteX31" fmla="*/ 889201 w 3612243"/>
                <a:gd name="connsiteY31" fmla="*/ 336550 h 1927743"/>
                <a:gd name="connsiteX32" fmla="*/ 898726 w 3612243"/>
                <a:gd name="connsiteY32" fmla="*/ 346075 h 1927743"/>
                <a:gd name="connsiteX33" fmla="*/ 927301 w 3612243"/>
                <a:gd name="connsiteY33" fmla="*/ 352425 h 1927743"/>
                <a:gd name="connsiteX34" fmla="*/ 917776 w 3612243"/>
                <a:gd name="connsiteY34" fmla="*/ 355600 h 1927743"/>
                <a:gd name="connsiteX35" fmla="*/ 914601 w 3612243"/>
                <a:gd name="connsiteY35" fmla="*/ 365125 h 1927743"/>
                <a:gd name="connsiteX36" fmla="*/ 911426 w 3612243"/>
                <a:gd name="connsiteY36" fmla="*/ 406400 h 1927743"/>
                <a:gd name="connsiteX37" fmla="*/ 901901 w 3612243"/>
                <a:gd name="connsiteY37" fmla="*/ 434975 h 1927743"/>
                <a:gd name="connsiteX38" fmla="*/ 898726 w 3612243"/>
                <a:gd name="connsiteY38" fmla="*/ 450850 h 1927743"/>
                <a:gd name="connsiteX39" fmla="*/ 895551 w 3612243"/>
                <a:gd name="connsiteY39" fmla="*/ 463550 h 1927743"/>
                <a:gd name="connsiteX40" fmla="*/ 889201 w 3612243"/>
                <a:gd name="connsiteY40" fmla="*/ 482600 h 1927743"/>
                <a:gd name="connsiteX41" fmla="*/ 886026 w 3612243"/>
                <a:gd name="connsiteY41" fmla="*/ 492125 h 1927743"/>
                <a:gd name="connsiteX42" fmla="*/ 876501 w 3612243"/>
                <a:gd name="connsiteY42" fmla="*/ 517525 h 1927743"/>
                <a:gd name="connsiteX43" fmla="*/ 870151 w 3612243"/>
                <a:gd name="connsiteY43" fmla="*/ 552450 h 1927743"/>
                <a:gd name="connsiteX44" fmla="*/ 866976 w 3612243"/>
                <a:gd name="connsiteY44" fmla="*/ 561975 h 1927743"/>
                <a:gd name="connsiteX45" fmla="*/ 857451 w 3612243"/>
                <a:gd name="connsiteY45" fmla="*/ 565150 h 1927743"/>
                <a:gd name="connsiteX46" fmla="*/ 851101 w 3612243"/>
                <a:gd name="connsiteY46" fmla="*/ 574675 h 1927743"/>
                <a:gd name="connsiteX47" fmla="*/ 860626 w 3612243"/>
                <a:gd name="connsiteY47" fmla="*/ 600075 h 1927743"/>
                <a:gd name="connsiteX48" fmla="*/ 876501 w 3612243"/>
                <a:gd name="connsiteY48" fmla="*/ 625475 h 1927743"/>
                <a:gd name="connsiteX49" fmla="*/ 882851 w 3612243"/>
                <a:gd name="connsiteY49" fmla="*/ 650875 h 1927743"/>
                <a:gd name="connsiteX50" fmla="*/ 895551 w 3612243"/>
                <a:gd name="connsiteY50" fmla="*/ 669925 h 1927743"/>
                <a:gd name="connsiteX51" fmla="*/ 901901 w 3612243"/>
                <a:gd name="connsiteY51" fmla="*/ 682625 h 1927743"/>
                <a:gd name="connsiteX52" fmla="*/ 920951 w 3612243"/>
                <a:gd name="connsiteY52" fmla="*/ 695325 h 1927743"/>
                <a:gd name="connsiteX53" fmla="*/ 940001 w 3612243"/>
                <a:gd name="connsiteY53" fmla="*/ 730250 h 1927743"/>
                <a:gd name="connsiteX54" fmla="*/ 943176 w 3612243"/>
                <a:gd name="connsiteY54" fmla="*/ 739775 h 1927743"/>
                <a:gd name="connsiteX55" fmla="*/ 952701 w 3612243"/>
                <a:gd name="connsiteY55" fmla="*/ 742950 h 1927743"/>
                <a:gd name="connsiteX56" fmla="*/ 971751 w 3612243"/>
                <a:gd name="connsiteY56" fmla="*/ 758825 h 1927743"/>
                <a:gd name="connsiteX57" fmla="*/ 990801 w 3612243"/>
                <a:gd name="connsiteY57" fmla="*/ 765175 h 1927743"/>
                <a:gd name="connsiteX58" fmla="*/ 1028901 w 3612243"/>
                <a:gd name="connsiteY58" fmla="*/ 762000 h 1927743"/>
                <a:gd name="connsiteX59" fmla="*/ 1047951 w 3612243"/>
                <a:gd name="connsiteY59" fmla="*/ 755650 h 1927743"/>
                <a:gd name="connsiteX60" fmla="*/ 1057476 w 3612243"/>
                <a:gd name="connsiteY60" fmla="*/ 752475 h 1927743"/>
                <a:gd name="connsiteX61" fmla="*/ 1070176 w 3612243"/>
                <a:gd name="connsiteY61" fmla="*/ 742950 h 1927743"/>
                <a:gd name="connsiteX62" fmla="*/ 1079701 w 3612243"/>
                <a:gd name="connsiteY62" fmla="*/ 739775 h 1927743"/>
                <a:gd name="connsiteX63" fmla="*/ 1178126 w 3612243"/>
                <a:gd name="connsiteY63" fmla="*/ 730250 h 1927743"/>
                <a:gd name="connsiteX64" fmla="*/ 1190826 w 3612243"/>
                <a:gd name="connsiteY64" fmla="*/ 685800 h 1927743"/>
                <a:gd name="connsiteX65" fmla="*/ 1197176 w 3612243"/>
                <a:gd name="connsiteY65" fmla="*/ 673100 h 1927743"/>
                <a:gd name="connsiteX66" fmla="*/ 1200351 w 3612243"/>
                <a:gd name="connsiteY66" fmla="*/ 663575 h 1927743"/>
                <a:gd name="connsiteX67" fmla="*/ 1219401 w 3612243"/>
                <a:gd name="connsiteY67" fmla="*/ 654050 h 1927743"/>
                <a:gd name="connsiteX68" fmla="*/ 1241626 w 3612243"/>
                <a:gd name="connsiteY68" fmla="*/ 635000 h 1927743"/>
                <a:gd name="connsiteX69" fmla="*/ 1251151 w 3612243"/>
                <a:gd name="connsiteY69" fmla="*/ 631825 h 1927743"/>
                <a:gd name="connsiteX70" fmla="*/ 1279726 w 3612243"/>
                <a:gd name="connsiteY70" fmla="*/ 615950 h 1927743"/>
                <a:gd name="connsiteX71" fmla="*/ 1298776 w 3612243"/>
                <a:gd name="connsiteY71" fmla="*/ 612775 h 1927743"/>
                <a:gd name="connsiteX72" fmla="*/ 1365451 w 3612243"/>
                <a:gd name="connsiteY72" fmla="*/ 606425 h 1927743"/>
                <a:gd name="connsiteX73" fmla="*/ 1400376 w 3612243"/>
                <a:gd name="connsiteY73" fmla="*/ 612775 h 1927743"/>
                <a:gd name="connsiteX74" fmla="*/ 1403551 w 3612243"/>
                <a:gd name="connsiteY74" fmla="*/ 622300 h 1927743"/>
                <a:gd name="connsiteX75" fmla="*/ 1413076 w 3612243"/>
                <a:gd name="connsiteY75" fmla="*/ 628650 h 1927743"/>
                <a:gd name="connsiteX76" fmla="*/ 1422601 w 3612243"/>
                <a:gd name="connsiteY76" fmla="*/ 638175 h 1927743"/>
                <a:gd name="connsiteX77" fmla="*/ 1422601 w 3612243"/>
                <a:gd name="connsiteY77" fmla="*/ 673100 h 1927743"/>
                <a:gd name="connsiteX78" fmla="*/ 1413076 w 3612243"/>
                <a:gd name="connsiteY78" fmla="*/ 676275 h 1927743"/>
                <a:gd name="connsiteX79" fmla="*/ 1390851 w 3612243"/>
                <a:gd name="connsiteY79" fmla="*/ 685800 h 1927743"/>
                <a:gd name="connsiteX80" fmla="*/ 1384501 w 3612243"/>
                <a:gd name="connsiteY80" fmla="*/ 698500 h 1927743"/>
                <a:gd name="connsiteX81" fmla="*/ 1378151 w 3612243"/>
                <a:gd name="connsiteY81" fmla="*/ 723900 h 1927743"/>
                <a:gd name="connsiteX82" fmla="*/ 1374976 w 3612243"/>
                <a:gd name="connsiteY82" fmla="*/ 733425 h 1927743"/>
                <a:gd name="connsiteX83" fmla="*/ 1368626 w 3612243"/>
                <a:gd name="connsiteY83" fmla="*/ 742950 h 1927743"/>
                <a:gd name="connsiteX84" fmla="*/ 1365451 w 3612243"/>
                <a:gd name="connsiteY84" fmla="*/ 758825 h 1927743"/>
                <a:gd name="connsiteX85" fmla="*/ 1355926 w 3612243"/>
                <a:gd name="connsiteY85" fmla="*/ 784225 h 1927743"/>
                <a:gd name="connsiteX86" fmla="*/ 1346401 w 3612243"/>
                <a:gd name="connsiteY86" fmla="*/ 793750 h 1927743"/>
                <a:gd name="connsiteX87" fmla="*/ 1330526 w 3612243"/>
                <a:gd name="connsiteY87" fmla="*/ 822325 h 1927743"/>
                <a:gd name="connsiteX88" fmla="*/ 1317826 w 3612243"/>
                <a:gd name="connsiteY88" fmla="*/ 831850 h 1927743"/>
                <a:gd name="connsiteX89" fmla="*/ 1308301 w 3612243"/>
                <a:gd name="connsiteY89" fmla="*/ 850900 h 1927743"/>
                <a:gd name="connsiteX90" fmla="*/ 1298776 w 3612243"/>
                <a:gd name="connsiteY90" fmla="*/ 860425 h 1927743"/>
                <a:gd name="connsiteX91" fmla="*/ 1301951 w 3612243"/>
                <a:gd name="connsiteY91" fmla="*/ 908050 h 1927743"/>
                <a:gd name="connsiteX92" fmla="*/ 1311476 w 3612243"/>
                <a:gd name="connsiteY92" fmla="*/ 904875 h 1927743"/>
                <a:gd name="connsiteX93" fmla="*/ 1378151 w 3612243"/>
                <a:gd name="connsiteY93" fmla="*/ 898525 h 1927743"/>
                <a:gd name="connsiteX94" fmla="*/ 1397201 w 3612243"/>
                <a:gd name="connsiteY94" fmla="*/ 892175 h 1927743"/>
                <a:gd name="connsiteX95" fmla="*/ 1409901 w 3612243"/>
                <a:gd name="connsiteY95" fmla="*/ 885825 h 1927743"/>
                <a:gd name="connsiteX96" fmla="*/ 1454351 w 3612243"/>
                <a:gd name="connsiteY96" fmla="*/ 879475 h 1927743"/>
                <a:gd name="connsiteX97" fmla="*/ 1463876 w 3612243"/>
                <a:gd name="connsiteY97" fmla="*/ 885825 h 1927743"/>
                <a:gd name="connsiteX98" fmla="*/ 1476576 w 3612243"/>
                <a:gd name="connsiteY98" fmla="*/ 901700 h 1927743"/>
                <a:gd name="connsiteX99" fmla="*/ 1482926 w 3612243"/>
                <a:gd name="connsiteY99" fmla="*/ 911225 h 1927743"/>
                <a:gd name="connsiteX100" fmla="*/ 1505151 w 3612243"/>
                <a:gd name="connsiteY100" fmla="*/ 927100 h 1927743"/>
                <a:gd name="connsiteX101" fmla="*/ 1521026 w 3612243"/>
                <a:gd name="connsiteY101" fmla="*/ 955675 h 1927743"/>
                <a:gd name="connsiteX102" fmla="*/ 1514676 w 3612243"/>
                <a:gd name="connsiteY102" fmla="*/ 1063625 h 1927743"/>
                <a:gd name="connsiteX103" fmla="*/ 1517851 w 3612243"/>
                <a:gd name="connsiteY103" fmla="*/ 1133475 h 1927743"/>
                <a:gd name="connsiteX104" fmla="*/ 1524201 w 3612243"/>
                <a:gd name="connsiteY104" fmla="*/ 1171575 h 1927743"/>
                <a:gd name="connsiteX105" fmla="*/ 1527376 w 3612243"/>
                <a:gd name="connsiteY105" fmla="*/ 1216025 h 1927743"/>
                <a:gd name="connsiteX106" fmla="*/ 1533726 w 3612243"/>
                <a:gd name="connsiteY106" fmla="*/ 1225550 h 1927743"/>
                <a:gd name="connsiteX107" fmla="*/ 1536901 w 3612243"/>
                <a:gd name="connsiteY107" fmla="*/ 1235075 h 1927743"/>
                <a:gd name="connsiteX108" fmla="*/ 1562301 w 3612243"/>
                <a:gd name="connsiteY108" fmla="*/ 1250950 h 1927743"/>
                <a:gd name="connsiteX109" fmla="*/ 1571826 w 3612243"/>
                <a:gd name="connsiteY109" fmla="*/ 1257300 h 1927743"/>
                <a:gd name="connsiteX110" fmla="*/ 1584526 w 3612243"/>
                <a:gd name="connsiteY110" fmla="*/ 1260475 h 1927743"/>
                <a:gd name="connsiteX111" fmla="*/ 1638501 w 3612243"/>
                <a:gd name="connsiteY111" fmla="*/ 1263650 h 1927743"/>
                <a:gd name="connsiteX112" fmla="*/ 1670251 w 3612243"/>
                <a:gd name="connsiteY112" fmla="*/ 1273175 h 1927743"/>
                <a:gd name="connsiteX113" fmla="*/ 1711526 w 3612243"/>
                <a:gd name="connsiteY113" fmla="*/ 1266825 h 1927743"/>
                <a:gd name="connsiteX114" fmla="*/ 1721051 w 3612243"/>
                <a:gd name="connsiteY114" fmla="*/ 1263650 h 1927743"/>
                <a:gd name="connsiteX115" fmla="*/ 1727401 w 3612243"/>
                <a:gd name="connsiteY115" fmla="*/ 1254125 h 1927743"/>
                <a:gd name="connsiteX116" fmla="*/ 1736926 w 3612243"/>
                <a:gd name="connsiteY116" fmla="*/ 1244600 h 1927743"/>
                <a:gd name="connsiteX117" fmla="*/ 1778201 w 3612243"/>
                <a:gd name="connsiteY117" fmla="*/ 1247775 h 1927743"/>
                <a:gd name="connsiteX118" fmla="*/ 1787726 w 3612243"/>
                <a:gd name="connsiteY118" fmla="*/ 1254125 h 1927743"/>
                <a:gd name="connsiteX119" fmla="*/ 1797251 w 3612243"/>
                <a:gd name="connsiteY119" fmla="*/ 1257300 h 1927743"/>
                <a:gd name="connsiteX120" fmla="*/ 1806776 w 3612243"/>
                <a:gd name="connsiteY120" fmla="*/ 1266825 h 1927743"/>
                <a:gd name="connsiteX121" fmla="*/ 1822651 w 3612243"/>
                <a:gd name="connsiteY121" fmla="*/ 1285875 h 1927743"/>
                <a:gd name="connsiteX122" fmla="*/ 1832176 w 3612243"/>
                <a:gd name="connsiteY122" fmla="*/ 1289050 h 1927743"/>
                <a:gd name="connsiteX123" fmla="*/ 1857576 w 3612243"/>
                <a:gd name="connsiteY123" fmla="*/ 1308100 h 1927743"/>
                <a:gd name="connsiteX124" fmla="*/ 1867101 w 3612243"/>
                <a:gd name="connsiteY124" fmla="*/ 1311275 h 1927743"/>
                <a:gd name="connsiteX125" fmla="*/ 1889326 w 3612243"/>
                <a:gd name="connsiteY125" fmla="*/ 1327150 h 1927743"/>
                <a:gd name="connsiteX126" fmla="*/ 1898851 w 3612243"/>
                <a:gd name="connsiteY126" fmla="*/ 1317625 h 1927743"/>
                <a:gd name="connsiteX127" fmla="*/ 1914726 w 3612243"/>
                <a:gd name="connsiteY127" fmla="*/ 1282700 h 1927743"/>
                <a:gd name="connsiteX128" fmla="*/ 1917901 w 3612243"/>
                <a:gd name="connsiteY128" fmla="*/ 1250950 h 1927743"/>
                <a:gd name="connsiteX129" fmla="*/ 1924251 w 3612243"/>
                <a:gd name="connsiteY129" fmla="*/ 1241425 h 1927743"/>
                <a:gd name="connsiteX130" fmla="*/ 1930601 w 3612243"/>
                <a:gd name="connsiteY130" fmla="*/ 1228725 h 1927743"/>
                <a:gd name="connsiteX131" fmla="*/ 1936951 w 3612243"/>
                <a:gd name="connsiteY131" fmla="*/ 1209675 h 1927743"/>
                <a:gd name="connsiteX132" fmla="*/ 1940126 w 3612243"/>
                <a:gd name="connsiteY132" fmla="*/ 1196975 h 1927743"/>
                <a:gd name="connsiteX133" fmla="*/ 1965526 w 3612243"/>
                <a:gd name="connsiteY133" fmla="*/ 1184275 h 1927743"/>
                <a:gd name="connsiteX134" fmla="*/ 2054426 w 3612243"/>
                <a:gd name="connsiteY134" fmla="*/ 1181100 h 1927743"/>
                <a:gd name="connsiteX135" fmla="*/ 2063951 w 3612243"/>
                <a:gd name="connsiteY135" fmla="*/ 1174750 h 1927743"/>
                <a:gd name="connsiteX136" fmla="*/ 2083001 w 3612243"/>
                <a:gd name="connsiteY136" fmla="*/ 1165225 h 1927743"/>
                <a:gd name="connsiteX137" fmla="*/ 2095701 w 3612243"/>
                <a:gd name="connsiteY137" fmla="*/ 1149350 h 1927743"/>
                <a:gd name="connsiteX138" fmla="*/ 2117926 w 3612243"/>
                <a:gd name="connsiteY138" fmla="*/ 1127125 h 1927743"/>
                <a:gd name="connsiteX139" fmla="*/ 2130626 w 3612243"/>
                <a:gd name="connsiteY139" fmla="*/ 1120775 h 1927743"/>
                <a:gd name="connsiteX140" fmla="*/ 2149676 w 3612243"/>
                <a:gd name="connsiteY140" fmla="*/ 1114425 h 1927743"/>
                <a:gd name="connsiteX141" fmla="*/ 2159201 w 3612243"/>
                <a:gd name="connsiteY141" fmla="*/ 1120775 h 1927743"/>
                <a:gd name="connsiteX142" fmla="*/ 2162376 w 3612243"/>
                <a:gd name="connsiteY142" fmla="*/ 1130300 h 1927743"/>
                <a:gd name="connsiteX143" fmla="*/ 2168726 w 3612243"/>
                <a:gd name="connsiteY143" fmla="*/ 1139825 h 1927743"/>
                <a:gd name="connsiteX144" fmla="*/ 2165551 w 3612243"/>
                <a:gd name="connsiteY144" fmla="*/ 1152525 h 1927743"/>
                <a:gd name="connsiteX145" fmla="*/ 2162376 w 3612243"/>
                <a:gd name="connsiteY145" fmla="*/ 1174750 h 1927743"/>
                <a:gd name="connsiteX146" fmla="*/ 2197301 w 3612243"/>
                <a:gd name="connsiteY146" fmla="*/ 1165225 h 1927743"/>
                <a:gd name="connsiteX147" fmla="*/ 2213176 w 3612243"/>
                <a:gd name="connsiteY147" fmla="*/ 1158875 h 1927743"/>
                <a:gd name="connsiteX148" fmla="*/ 2168726 w 3612243"/>
                <a:gd name="connsiteY148" fmla="*/ 1149350 h 1927743"/>
                <a:gd name="connsiteX149" fmla="*/ 2311601 w 3612243"/>
                <a:gd name="connsiteY149" fmla="*/ 1168400 h 1927743"/>
                <a:gd name="connsiteX150" fmla="*/ 2314776 w 3612243"/>
                <a:gd name="connsiteY150" fmla="*/ 1190625 h 1927743"/>
                <a:gd name="connsiteX151" fmla="*/ 2308426 w 3612243"/>
                <a:gd name="connsiteY151" fmla="*/ 1181100 h 1927743"/>
                <a:gd name="connsiteX152" fmla="*/ 2289376 w 3612243"/>
                <a:gd name="connsiteY152" fmla="*/ 1171575 h 1927743"/>
                <a:gd name="connsiteX153" fmla="*/ 2279851 w 3612243"/>
                <a:gd name="connsiteY153" fmla="*/ 1162050 h 1927743"/>
                <a:gd name="connsiteX154" fmla="*/ 2276676 w 3612243"/>
                <a:gd name="connsiteY154" fmla="*/ 1149350 h 1927743"/>
                <a:gd name="connsiteX155" fmla="*/ 2248101 w 3612243"/>
                <a:gd name="connsiteY155" fmla="*/ 1143000 h 1927743"/>
                <a:gd name="connsiteX156" fmla="*/ 2273501 w 3612243"/>
                <a:gd name="connsiteY156" fmla="*/ 1155700 h 1927743"/>
                <a:gd name="connsiteX157" fmla="*/ 2292551 w 3612243"/>
                <a:gd name="connsiteY157" fmla="*/ 1165225 h 1927743"/>
                <a:gd name="connsiteX158" fmla="*/ 2302076 w 3612243"/>
                <a:gd name="connsiteY158" fmla="*/ 1177925 h 1927743"/>
                <a:gd name="connsiteX159" fmla="*/ 2343351 w 3612243"/>
                <a:gd name="connsiteY159" fmla="*/ 1184275 h 1927743"/>
                <a:gd name="connsiteX160" fmla="*/ 2359226 w 3612243"/>
                <a:gd name="connsiteY160" fmla="*/ 1187450 h 1927743"/>
                <a:gd name="connsiteX161" fmla="*/ 2384626 w 3612243"/>
                <a:gd name="connsiteY161" fmla="*/ 1193800 h 1927743"/>
                <a:gd name="connsiteX162" fmla="*/ 2429076 w 3612243"/>
                <a:gd name="connsiteY162" fmla="*/ 1196975 h 1927743"/>
                <a:gd name="connsiteX163" fmla="*/ 2432251 w 3612243"/>
                <a:gd name="connsiteY163" fmla="*/ 1206500 h 1927743"/>
                <a:gd name="connsiteX164" fmla="*/ 2479876 w 3612243"/>
                <a:gd name="connsiteY164" fmla="*/ 1216025 h 1927743"/>
                <a:gd name="connsiteX165" fmla="*/ 2489401 w 3612243"/>
                <a:gd name="connsiteY165" fmla="*/ 1219200 h 1927743"/>
                <a:gd name="connsiteX166" fmla="*/ 2511626 w 3612243"/>
                <a:gd name="connsiteY166" fmla="*/ 1222375 h 1927743"/>
                <a:gd name="connsiteX167" fmla="*/ 2521151 w 3612243"/>
                <a:gd name="connsiteY167" fmla="*/ 1228725 h 1927743"/>
                <a:gd name="connsiteX168" fmla="*/ 2556076 w 3612243"/>
                <a:gd name="connsiteY168" fmla="*/ 1222375 h 1927743"/>
                <a:gd name="connsiteX169" fmla="*/ 2565601 w 3612243"/>
                <a:gd name="connsiteY169" fmla="*/ 1209675 h 1927743"/>
                <a:gd name="connsiteX170" fmla="*/ 2575126 w 3612243"/>
                <a:gd name="connsiteY170" fmla="*/ 1203325 h 1927743"/>
                <a:gd name="connsiteX171" fmla="*/ 2587826 w 3612243"/>
                <a:gd name="connsiteY171" fmla="*/ 1200150 h 1927743"/>
                <a:gd name="connsiteX172" fmla="*/ 2616401 w 3612243"/>
                <a:gd name="connsiteY172" fmla="*/ 1190625 h 1927743"/>
                <a:gd name="connsiteX173" fmla="*/ 2644976 w 3612243"/>
                <a:gd name="connsiteY173" fmla="*/ 1193800 h 1927743"/>
                <a:gd name="connsiteX174" fmla="*/ 2654501 w 3612243"/>
                <a:gd name="connsiteY174" fmla="*/ 1196975 h 1927743"/>
                <a:gd name="connsiteX175" fmla="*/ 2660851 w 3612243"/>
                <a:gd name="connsiteY175" fmla="*/ 1206500 h 1927743"/>
                <a:gd name="connsiteX176" fmla="*/ 2651326 w 3612243"/>
                <a:gd name="connsiteY176" fmla="*/ 1209675 h 1927743"/>
                <a:gd name="connsiteX177" fmla="*/ 2641801 w 3612243"/>
                <a:gd name="connsiteY177" fmla="*/ 1235075 h 1927743"/>
                <a:gd name="connsiteX178" fmla="*/ 2689426 w 3612243"/>
                <a:gd name="connsiteY178" fmla="*/ 1238250 h 1927743"/>
                <a:gd name="connsiteX179" fmla="*/ 2692601 w 3612243"/>
                <a:gd name="connsiteY179" fmla="*/ 1200150 h 1927743"/>
                <a:gd name="connsiteX180" fmla="*/ 2721176 w 3612243"/>
                <a:gd name="connsiteY180" fmla="*/ 1190625 h 1927743"/>
                <a:gd name="connsiteX181" fmla="*/ 2752926 w 3612243"/>
                <a:gd name="connsiteY181" fmla="*/ 1200150 h 1927743"/>
                <a:gd name="connsiteX182" fmla="*/ 2746576 w 3612243"/>
                <a:gd name="connsiteY182" fmla="*/ 1225550 h 1927743"/>
                <a:gd name="connsiteX183" fmla="*/ 2740226 w 3612243"/>
                <a:gd name="connsiteY183" fmla="*/ 1250950 h 1927743"/>
                <a:gd name="connsiteX184" fmla="*/ 2733876 w 3612243"/>
                <a:gd name="connsiteY184" fmla="*/ 1270000 h 1927743"/>
                <a:gd name="connsiteX185" fmla="*/ 2749751 w 3612243"/>
                <a:gd name="connsiteY185" fmla="*/ 1279525 h 1927743"/>
                <a:gd name="connsiteX186" fmla="*/ 2775151 w 3612243"/>
                <a:gd name="connsiteY186" fmla="*/ 1289050 h 1927743"/>
                <a:gd name="connsiteX187" fmla="*/ 2784676 w 3612243"/>
                <a:gd name="connsiteY187" fmla="*/ 1298575 h 1927743"/>
                <a:gd name="connsiteX188" fmla="*/ 2787851 w 3612243"/>
                <a:gd name="connsiteY188" fmla="*/ 1323975 h 1927743"/>
                <a:gd name="connsiteX189" fmla="*/ 2797376 w 3612243"/>
                <a:gd name="connsiteY189" fmla="*/ 1333500 h 1927743"/>
                <a:gd name="connsiteX190" fmla="*/ 2800551 w 3612243"/>
                <a:gd name="connsiteY190" fmla="*/ 1346200 h 1927743"/>
                <a:gd name="connsiteX191" fmla="*/ 2819601 w 3612243"/>
                <a:gd name="connsiteY191" fmla="*/ 1349375 h 1927743"/>
                <a:gd name="connsiteX192" fmla="*/ 2829126 w 3612243"/>
                <a:gd name="connsiteY192" fmla="*/ 1352550 h 1927743"/>
                <a:gd name="connsiteX193" fmla="*/ 2841826 w 3612243"/>
                <a:gd name="connsiteY193" fmla="*/ 1355725 h 1927743"/>
                <a:gd name="connsiteX194" fmla="*/ 2860876 w 3612243"/>
                <a:gd name="connsiteY194" fmla="*/ 1387475 h 1927743"/>
                <a:gd name="connsiteX195" fmla="*/ 2870401 w 3612243"/>
                <a:gd name="connsiteY195" fmla="*/ 1393825 h 1927743"/>
                <a:gd name="connsiteX196" fmla="*/ 2886276 w 3612243"/>
                <a:gd name="connsiteY196" fmla="*/ 1412875 h 1927743"/>
                <a:gd name="connsiteX197" fmla="*/ 2898976 w 3612243"/>
                <a:gd name="connsiteY197" fmla="*/ 1416050 h 1927743"/>
                <a:gd name="connsiteX198" fmla="*/ 2908501 w 3612243"/>
                <a:gd name="connsiteY198" fmla="*/ 1422400 h 1927743"/>
                <a:gd name="connsiteX199" fmla="*/ 2968826 w 3612243"/>
                <a:gd name="connsiteY199" fmla="*/ 1431925 h 1927743"/>
                <a:gd name="connsiteX200" fmla="*/ 2987876 w 3612243"/>
                <a:gd name="connsiteY200" fmla="*/ 1438275 h 1927743"/>
                <a:gd name="connsiteX201" fmla="*/ 3006926 w 3612243"/>
                <a:gd name="connsiteY201" fmla="*/ 1447800 h 1927743"/>
                <a:gd name="connsiteX202" fmla="*/ 3032326 w 3612243"/>
                <a:gd name="connsiteY202" fmla="*/ 1450975 h 1927743"/>
                <a:gd name="connsiteX203" fmla="*/ 3048201 w 3612243"/>
                <a:gd name="connsiteY203" fmla="*/ 1454150 h 1927743"/>
                <a:gd name="connsiteX204" fmla="*/ 3067251 w 3612243"/>
                <a:gd name="connsiteY204" fmla="*/ 1457325 h 1927743"/>
                <a:gd name="connsiteX205" fmla="*/ 3111701 w 3612243"/>
                <a:gd name="connsiteY205" fmla="*/ 1466850 h 1927743"/>
                <a:gd name="connsiteX206" fmla="*/ 3219651 w 3612243"/>
                <a:gd name="connsiteY206" fmla="*/ 1476375 h 1927743"/>
                <a:gd name="connsiteX207" fmla="*/ 3241876 w 3612243"/>
                <a:gd name="connsiteY207" fmla="*/ 1498600 h 1927743"/>
                <a:gd name="connsiteX208" fmla="*/ 3270451 w 3612243"/>
                <a:gd name="connsiteY208" fmla="*/ 1517650 h 1927743"/>
                <a:gd name="connsiteX209" fmla="*/ 3279976 w 3612243"/>
                <a:gd name="connsiteY209" fmla="*/ 1539875 h 1927743"/>
                <a:gd name="connsiteX210" fmla="*/ 3283151 w 3612243"/>
                <a:gd name="connsiteY210" fmla="*/ 1552575 h 1927743"/>
                <a:gd name="connsiteX211" fmla="*/ 3289501 w 3612243"/>
                <a:gd name="connsiteY211" fmla="*/ 1562100 h 1927743"/>
                <a:gd name="connsiteX212" fmla="*/ 3305376 w 3612243"/>
                <a:gd name="connsiteY212" fmla="*/ 1590675 h 1927743"/>
                <a:gd name="connsiteX213" fmla="*/ 3327601 w 3612243"/>
                <a:gd name="connsiteY213" fmla="*/ 1603375 h 1927743"/>
                <a:gd name="connsiteX214" fmla="*/ 3337126 w 3612243"/>
                <a:gd name="connsiteY214" fmla="*/ 1625600 h 1927743"/>
                <a:gd name="connsiteX215" fmla="*/ 3349826 w 3612243"/>
                <a:gd name="connsiteY215" fmla="*/ 1644650 h 1927743"/>
                <a:gd name="connsiteX216" fmla="*/ 3359351 w 3612243"/>
                <a:gd name="connsiteY216" fmla="*/ 1679575 h 1927743"/>
                <a:gd name="connsiteX217" fmla="*/ 3365701 w 3612243"/>
                <a:gd name="connsiteY217" fmla="*/ 1692275 h 1927743"/>
                <a:gd name="connsiteX218" fmla="*/ 3356176 w 3612243"/>
                <a:gd name="connsiteY218" fmla="*/ 1746250 h 1927743"/>
                <a:gd name="connsiteX219" fmla="*/ 3337126 w 3612243"/>
                <a:gd name="connsiteY219" fmla="*/ 1784350 h 1927743"/>
                <a:gd name="connsiteX220" fmla="*/ 3311726 w 3612243"/>
                <a:gd name="connsiteY220" fmla="*/ 1816100 h 1927743"/>
                <a:gd name="connsiteX221" fmla="*/ 3289501 w 3612243"/>
                <a:gd name="connsiteY221" fmla="*/ 1860550 h 1927743"/>
                <a:gd name="connsiteX222" fmla="*/ 3311726 w 3612243"/>
                <a:gd name="connsiteY222" fmla="*/ 1831975 h 1927743"/>
                <a:gd name="connsiteX223" fmla="*/ 3321251 w 3612243"/>
                <a:gd name="connsiteY223" fmla="*/ 1822450 h 1927743"/>
                <a:gd name="connsiteX224" fmla="*/ 3353001 w 3612243"/>
                <a:gd name="connsiteY224" fmla="*/ 1803400 h 1927743"/>
                <a:gd name="connsiteX225" fmla="*/ 3372051 w 3612243"/>
                <a:gd name="connsiteY225" fmla="*/ 1793875 h 1927743"/>
                <a:gd name="connsiteX226" fmla="*/ 3381576 w 3612243"/>
                <a:gd name="connsiteY226" fmla="*/ 1784350 h 1927743"/>
                <a:gd name="connsiteX227" fmla="*/ 3441901 w 3612243"/>
                <a:gd name="connsiteY227" fmla="*/ 1857375 h 1927743"/>
                <a:gd name="connsiteX228" fmla="*/ 917776 w 3612243"/>
                <a:gd name="connsiteY228" fmla="*/ 647700 h 1927743"/>
                <a:gd name="connsiteX229" fmla="*/ 60526 w 3612243"/>
                <a:gd name="connsiteY229" fmla="*/ 161925 h 1927743"/>
                <a:gd name="connsiteX230" fmla="*/ 35126 w 3612243"/>
                <a:gd name="connsiteY230" fmla="*/ 41275 h 1927743"/>
                <a:gd name="connsiteX231" fmla="*/ 35126 w 3612243"/>
                <a:gd name="connsiteY231" fmla="*/ 0 h 1927743"/>
                <a:gd name="connsiteX0" fmla="*/ 35126 w 3612243"/>
                <a:gd name="connsiteY0" fmla="*/ 0 h 1927743"/>
                <a:gd name="connsiteX1" fmla="*/ 416126 w 3612243"/>
                <a:gd name="connsiteY1" fmla="*/ 76200 h 1927743"/>
                <a:gd name="connsiteX2" fmla="*/ 514551 w 3612243"/>
                <a:gd name="connsiteY2" fmla="*/ 28575 h 1927743"/>
                <a:gd name="connsiteX3" fmla="*/ 603451 w 3612243"/>
                <a:gd name="connsiteY3" fmla="*/ 44450 h 1927743"/>
                <a:gd name="connsiteX4" fmla="*/ 603451 w 3612243"/>
                <a:gd name="connsiteY4" fmla="*/ 44450 h 1927743"/>
                <a:gd name="connsiteX5" fmla="*/ 606626 w 3612243"/>
                <a:gd name="connsiteY5" fmla="*/ 73025 h 1927743"/>
                <a:gd name="connsiteX6" fmla="*/ 600276 w 3612243"/>
                <a:gd name="connsiteY6" fmla="*/ 88900 h 1927743"/>
                <a:gd name="connsiteX7" fmla="*/ 597101 w 3612243"/>
                <a:gd name="connsiteY7" fmla="*/ 98425 h 1927743"/>
                <a:gd name="connsiteX8" fmla="*/ 600276 w 3612243"/>
                <a:gd name="connsiteY8" fmla="*/ 114300 h 1927743"/>
                <a:gd name="connsiteX9" fmla="*/ 619326 w 3612243"/>
                <a:gd name="connsiteY9" fmla="*/ 127000 h 1927743"/>
                <a:gd name="connsiteX10" fmla="*/ 632026 w 3612243"/>
                <a:gd name="connsiteY10" fmla="*/ 146050 h 1927743"/>
                <a:gd name="connsiteX11" fmla="*/ 635201 w 3612243"/>
                <a:gd name="connsiteY11" fmla="*/ 155575 h 1927743"/>
                <a:gd name="connsiteX12" fmla="*/ 644726 w 3612243"/>
                <a:gd name="connsiteY12" fmla="*/ 161925 h 1927743"/>
                <a:gd name="connsiteX13" fmla="*/ 651076 w 3612243"/>
                <a:gd name="connsiteY13" fmla="*/ 171450 h 1927743"/>
                <a:gd name="connsiteX14" fmla="*/ 695526 w 3612243"/>
                <a:gd name="connsiteY14" fmla="*/ 165100 h 1927743"/>
                <a:gd name="connsiteX15" fmla="*/ 705051 w 3612243"/>
                <a:gd name="connsiteY15" fmla="*/ 158750 h 1927743"/>
                <a:gd name="connsiteX16" fmla="*/ 714576 w 3612243"/>
                <a:gd name="connsiteY16" fmla="*/ 155575 h 1927743"/>
                <a:gd name="connsiteX17" fmla="*/ 736801 w 3612243"/>
                <a:gd name="connsiteY17" fmla="*/ 142875 h 1927743"/>
                <a:gd name="connsiteX18" fmla="*/ 784426 w 3612243"/>
                <a:gd name="connsiteY18" fmla="*/ 146050 h 1927743"/>
                <a:gd name="connsiteX19" fmla="*/ 790776 w 3612243"/>
                <a:gd name="connsiteY19" fmla="*/ 155575 h 1927743"/>
                <a:gd name="connsiteX20" fmla="*/ 784426 w 3612243"/>
                <a:gd name="connsiteY20" fmla="*/ 200025 h 1927743"/>
                <a:gd name="connsiteX21" fmla="*/ 797126 w 3612243"/>
                <a:gd name="connsiteY21" fmla="*/ 212725 h 1927743"/>
                <a:gd name="connsiteX22" fmla="*/ 806651 w 3612243"/>
                <a:gd name="connsiteY22" fmla="*/ 215900 h 1927743"/>
                <a:gd name="connsiteX23" fmla="*/ 813001 w 3612243"/>
                <a:gd name="connsiteY23" fmla="*/ 228600 h 1927743"/>
                <a:gd name="connsiteX24" fmla="*/ 822526 w 3612243"/>
                <a:gd name="connsiteY24" fmla="*/ 238125 h 1927743"/>
                <a:gd name="connsiteX25" fmla="*/ 828876 w 3612243"/>
                <a:gd name="connsiteY25" fmla="*/ 257175 h 1927743"/>
                <a:gd name="connsiteX26" fmla="*/ 832051 w 3612243"/>
                <a:gd name="connsiteY26" fmla="*/ 288925 h 1927743"/>
                <a:gd name="connsiteX27" fmla="*/ 835226 w 3612243"/>
                <a:gd name="connsiteY27" fmla="*/ 298450 h 1927743"/>
                <a:gd name="connsiteX28" fmla="*/ 844751 w 3612243"/>
                <a:gd name="connsiteY28" fmla="*/ 304800 h 1927743"/>
                <a:gd name="connsiteX29" fmla="*/ 857451 w 3612243"/>
                <a:gd name="connsiteY29" fmla="*/ 314325 h 1927743"/>
                <a:gd name="connsiteX30" fmla="*/ 866976 w 3612243"/>
                <a:gd name="connsiteY30" fmla="*/ 323850 h 1927743"/>
                <a:gd name="connsiteX31" fmla="*/ 889201 w 3612243"/>
                <a:gd name="connsiteY31" fmla="*/ 336550 h 1927743"/>
                <a:gd name="connsiteX32" fmla="*/ 898726 w 3612243"/>
                <a:gd name="connsiteY32" fmla="*/ 346075 h 1927743"/>
                <a:gd name="connsiteX33" fmla="*/ 927301 w 3612243"/>
                <a:gd name="connsiteY33" fmla="*/ 352425 h 1927743"/>
                <a:gd name="connsiteX34" fmla="*/ 917776 w 3612243"/>
                <a:gd name="connsiteY34" fmla="*/ 355600 h 1927743"/>
                <a:gd name="connsiteX35" fmla="*/ 914601 w 3612243"/>
                <a:gd name="connsiteY35" fmla="*/ 365125 h 1927743"/>
                <a:gd name="connsiteX36" fmla="*/ 911426 w 3612243"/>
                <a:gd name="connsiteY36" fmla="*/ 406400 h 1927743"/>
                <a:gd name="connsiteX37" fmla="*/ 901901 w 3612243"/>
                <a:gd name="connsiteY37" fmla="*/ 434975 h 1927743"/>
                <a:gd name="connsiteX38" fmla="*/ 898726 w 3612243"/>
                <a:gd name="connsiteY38" fmla="*/ 450850 h 1927743"/>
                <a:gd name="connsiteX39" fmla="*/ 895551 w 3612243"/>
                <a:gd name="connsiteY39" fmla="*/ 463550 h 1927743"/>
                <a:gd name="connsiteX40" fmla="*/ 889201 w 3612243"/>
                <a:gd name="connsiteY40" fmla="*/ 482600 h 1927743"/>
                <a:gd name="connsiteX41" fmla="*/ 886026 w 3612243"/>
                <a:gd name="connsiteY41" fmla="*/ 492125 h 1927743"/>
                <a:gd name="connsiteX42" fmla="*/ 876501 w 3612243"/>
                <a:gd name="connsiteY42" fmla="*/ 517525 h 1927743"/>
                <a:gd name="connsiteX43" fmla="*/ 870151 w 3612243"/>
                <a:gd name="connsiteY43" fmla="*/ 552450 h 1927743"/>
                <a:gd name="connsiteX44" fmla="*/ 866976 w 3612243"/>
                <a:gd name="connsiteY44" fmla="*/ 561975 h 1927743"/>
                <a:gd name="connsiteX45" fmla="*/ 857451 w 3612243"/>
                <a:gd name="connsiteY45" fmla="*/ 565150 h 1927743"/>
                <a:gd name="connsiteX46" fmla="*/ 851101 w 3612243"/>
                <a:gd name="connsiteY46" fmla="*/ 574675 h 1927743"/>
                <a:gd name="connsiteX47" fmla="*/ 860626 w 3612243"/>
                <a:gd name="connsiteY47" fmla="*/ 600075 h 1927743"/>
                <a:gd name="connsiteX48" fmla="*/ 876501 w 3612243"/>
                <a:gd name="connsiteY48" fmla="*/ 625475 h 1927743"/>
                <a:gd name="connsiteX49" fmla="*/ 882851 w 3612243"/>
                <a:gd name="connsiteY49" fmla="*/ 650875 h 1927743"/>
                <a:gd name="connsiteX50" fmla="*/ 895551 w 3612243"/>
                <a:gd name="connsiteY50" fmla="*/ 669925 h 1927743"/>
                <a:gd name="connsiteX51" fmla="*/ 901901 w 3612243"/>
                <a:gd name="connsiteY51" fmla="*/ 682625 h 1927743"/>
                <a:gd name="connsiteX52" fmla="*/ 920951 w 3612243"/>
                <a:gd name="connsiteY52" fmla="*/ 695325 h 1927743"/>
                <a:gd name="connsiteX53" fmla="*/ 940001 w 3612243"/>
                <a:gd name="connsiteY53" fmla="*/ 730250 h 1927743"/>
                <a:gd name="connsiteX54" fmla="*/ 943176 w 3612243"/>
                <a:gd name="connsiteY54" fmla="*/ 739775 h 1927743"/>
                <a:gd name="connsiteX55" fmla="*/ 952701 w 3612243"/>
                <a:gd name="connsiteY55" fmla="*/ 742950 h 1927743"/>
                <a:gd name="connsiteX56" fmla="*/ 971751 w 3612243"/>
                <a:gd name="connsiteY56" fmla="*/ 758825 h 1927743"/>
                <a:gd name="connsiteX57" fmla="*/ 990801 w 3612243"/>
                <a:gd name="connsiteY57" fmla="*/ 765175 h 1927743"/>
                <a:gd name="connsiteX58" fmla="*/ 1028901 w 3612243"/>
                <a:gd name="connsiteY58" fmla="*/ 762000 h 1927743"/>
                <a:gd name="connsiteX59" fmla="*/ 1047951 w 3612243"/>
                <a:gd name="connsiteY59" fmla="*/ 755650 h 1927743"/>
                <a:gd name="connsiteX60" fmla="*/ 1057476 w 3612243"/>
                <a:gd name="connsiteY60" fmla="*/ 752475 h 1927743"/>
                <a:gd name="connsiteX61" fmla="*/ 1070176 w 3612243"/>
                <a:gd name="connsiteY61" fmla="*/ 742950 h 1927743"/>
                <a:gd name="connsiteX62" fmla="*/ 1079701 w 3612243"/>
                <a:gd name="connsiteY62" fmla="*/ 739775 h 1927743"/>
                <a:gd name="connsiteX63" fmla="*/ 1178126 w 3612243"/>
                <a:gd name="connsiteY63" fmla="*/ 730250 h 1927743"/>
                <a:gd name="connsiteX64" fmla="*/ 1190826 w 3612243"/>
                <a:gd name="connsiteY64" fmla="*/ 685800 h 1927743"/>
                <a:gd name="connsiteX65" fmla="*/ 1197176 w 3612243"/>
                <a:gd name="connsiteY65" fmla="*/ 673100 h 1927743"/>
                <a:gd name="connsiteX66" fmla="*/ 1200351 w 3612243"/>
                <a:gd name="connsiteY66" fmla="*/ 663575 h 1927743"/>
                <a:gd name="connsiteX67" fmla="*/ 1219401 w 3612243"/>
                <a:gd name="connsiteY67" fmla="*/ 654050 h 1927743"/>
                <a:gd name="connsiteX68" fmla="*/ 1241626 w 3612243"/>
                <a:gd name="connsiteY68" fmla="*/ 635000 h 1927743"/>
                <a:gd name="connsiteX69" fmla="*/ 1251151 w 3612243"/>
                <a:gd name="connsiteY69" fmla="*/ 631825 h 1927743"/>
                <a:gd name="connsiteX70" fmla="*/ 1279726 w 3612243"/>
                <a:gd name="connsiteY70" fmla="*/ 615950 h 1927743"/>
                <a:gd name="connsiteX71" fmla="*/ 1298776 w 3612243"/>
                <a:gd name="connsiteY71" fmla="*/ 612775 h 1927743"/>
                <a:gd name="connsiteX72" fmla="*/ 1365451 w 3612243"/>
                <a:gd name="connsiteY72" fmla="*/ 606425 h 1927743"/>
                <a:gd name="connsiteX73" fmla="*/ 1400376 w 3612243"/>
                <a:gd name="connsiteY73" fmla="*/ 612775 h 1927743"/>
                <a:gd name="connsiteX74" fmla="*/ 1403551 w 3612243"/>
                <a:gd name="connsiteY74" fmla="*/ 622300 h 1927743"/>
                <a:gd name="connsiteX75" fmla="*/ 1413076 w 3612243"/>
                <a:gd name="connsiteY75" fmla="*/ 628650 h 1927743"/>
                <a:gd name="connsiteX76" fmla="*/ 1422601 w 3612243"/>
                <a:gd name="connsiteY76" fmla="*/ 638175 h 1927743"/>
                <a:gd name="connsiteX77" fmla="*/ 1422601 w 3612243"/>
                <a:gd name="connsiteY77" fmla="*/ 673100 h 1927743"/>
                <a:gd name="connsiteX78" fmla="*/ 1413076 w 3612243"/>
                <a:gd name="connsiteY78" fmla="*/ 676275 h 1927743"/>
                <a:gd name="connsiteX79" fmla="*/ 1390851 w 3612243"/>
                <a:gd name="connsiteY79" fmla="*/ 685800 h 1927743"/>
                <a:gd name="connsiteX80" fmla="*/ 1384501 w 3612243"/>
                <a:gd name="connsiteY80" fmla="*/ 698500 h 1927743"/>
                <a:gd name="connsiteX81" fmla="*/ 1378151 w 3612243"/>
                <a:gd name="connsiteY81" fmla="*/ 723900 h 1927743"/>
                <a:gd name="connsiteX82" fmla="*/ 1374976 w 3612243"/>
                <a:gd name="connsiteY82" fmla="*/ 733425 h 1927743"/>
                <a:gd name="connsiteX83" fmla="*/ 1368626 w 3612243"/>
                <a:gd name="connsiteY83" fmla="*/ 742950 h 1927743"/>
                <a:gd name="connsiteX84" fmla="*/ 1365451 w 3612243"/>
                <a:gd name="connsiteY84" fmla="*/ 758825 h 1927743"/>
                <a:gd name="connsiteX85" fmla="*/ 1355926 w 3612243"/>
                <a:gd name="connsiteY85" fmla="*/ 784225 h 1927743"/>
                <a:gd name="connsiteX86" fmla="*/ 1346401 w 3612243"/>
                <a:gd name="connsiteY86" fmla="*/ 793750 h 1927743"/>
                <a:gd name="connsiteX87" fmla="*/ 1330526 w 3612243"/>
                <a:gd name="connsiteY87" fmla="*/ 822325 h 1927743"/>
                <a:gd name="connsiteX88" fmla="*/ 1317826 w 3612243"/>
                <a:gd name="connsiteY88" fmla="*/ 831850 h 1927743"/>
                <a:gd name="connsiteX89" fmla="*/ 1308301 w 3612243"/>
                <a:gd name="connsiteY89" fmla="*/ 850900 h 1927743"/>
                <a:gd name="connsiteX90" fmla="*/ 1298776 w 3612243"/>
                <a:gd name="connsiteY90" fmla="*/ 860425 h 1927743"/>
                <a:gd name="connsiteX91" fmla="*/ 1301951 w 3612243"/>
                <a:gd name="connsiteY91" fmla="*/ 908050 h 1927743"/>
                <a:gd name="connsiteX92" fmla="*/ 1311476 w 3612243"/>
                <a:gd name="connsiteY92" fmla="*/ 904875 h 1927743"/>
                <a:gd name="connsiteX93" fmla="*/ 1378151 w 3612243"/>
                <a:gd name="connsiteY93" fmla="*/ 898525 h 1927743"/>
                <a:gd name="connsiteX94" fmla="*/ 1397201 w 3612243"/>
                <a:gd name="connsiteY94" fmla="*/ 892175 h 1927743"/>
                <a:gd name="connsiteX95" fmla="*/ 1409901 w 3612243"/>
                <a:gd name="connsiteY95" fmla="*/ 885825 h 1927743"/>
                <a:gd name="connsiteX96" fmla="*/ 1454351 w 3612243"/>
                <a:gd name="connsiteY96" fmla="*/ 879475 h 1927743"/>
                <a:gd name="connsiteX97" fmla="*/ 1463876 w 3612243"/>
                <a:gd name="connsiteY97" fmla="*/ 885825 h 1927743"/>
                <a:gd name="connsiteX98" fmla="*/ 1476576 w 3612243"/>
                <a:gd name="connsiteY98" fmla="*/ 901700 h 1927743"/>
                <a:gd name="connsiteX99" fmla="*/ 1482926 w 3612243"/>
                <a:gd name="connsiteY99" fmla="*/ 911225 h 1927743"/>
                <a:gd name="connsiteX100" fmla="*/ 1505151 w 3612243"/>
                <a:gd name="connsiteY100" fmla="*/ 927100 h 1927743"/>
                <a:gd name="connsiteX101" fmla="*/ 1521026 w 3612243"/>
                <a:gd name="connsiteY101" fmla="*/ 955675 h 1927743"/>
                <a:gd name="connsiteX102" fmla="*/ 1514676 w 3612243"/>
                <a:gd name="connsiteY102" fmla="*/ 1063625 h 1927743"/>
                <a:gd name="connsiteX103" fmla="*/ 1517851 w 3612243"/>
                <a:gd name="connsiteY103" fmla="*/ 1133475 h 1927743"/>
                <a:gd name="connsiteX104" fmla="*/ 1524201 w 3612243"/>
                <a:gd name="connsiteY104" fmla="*/ 1171575 h 1927743"/>
                <a:gd name="connsiteX105" fmla="*/ 1527376 w 3612243"/>
                <a:gd name="connsiteY105" fmla="*/ 1216025 h 1927743"/>
                <a:gd name="connsiteX106" fmla="*/ 1533726 w 3612243"/>
                <a:gd name="connsiteY106" fmla="*/ 1225550 h 1927743"/>
                <a:gd name="connsiteX107" fmla="*/ 1536901 w 3612243"/>
                <a:gd name="connsiteY107" fmla="*/ 1235075 h 1927743"/>
                <a:gd name="connsiteX108" fmla="*/ 1562301 w 3612243"/>
                <a:gd name="connsiteY108" fmla="*/ 1250950 h 1927743"/>
                <a:gd name="connsiteX109" fmla="*/ 1571826 w 3612243"/>
                <a:gd name="connsiteY109" fmla="*/ 1257300 h 1927743"/>
                <a:gd name="connsiteX110" fmla="*/ 1584526 w 3612243"/>
                <a:gd name="connsiteY110" fmla="*/ 1260475 h 1927743"/>
                <a:gd name="connsiteX111" fmla="*/ 1638501 w 3612243"/>
                <a:gd name="connsiteY111" fmla="*/ 1263650 h 1927743"/>
                <a:gd name="connsiteX112" fmla="*/ 1670251 w 3612243"/>
                <a:gd name="connsiteY112" fmla="*/ 1273175 h 1927743"/>
                <a:gd name="connsiteX113" fmla="*/ 1711526 w 3612243"/>
                <a:gd name="connsiteY113" fmla="*/ 1266825 h 1927743"/>
                <a:gd name="connsiteX114" fmla="*/ 1721051 w 3612243"/>
                <a:gd name="connsiteY114" fmla="*/ 1263650 h 1927743"/>
                <a:gd name="connsiteX115" fmla="*/ 1727401 w 3612243"/>
                <a:gd name="connsiteY115" fmla="*/ 1254125 h 1927743"/>
                <a:gd name="connsiteX116" fmla="*/ 1736926 w 3612243"/>
                <a:gd name="connsiteY116" fmla="*/ 1244600 h 1927743"/>
                <a:gd name="connsiteX117" fmla="*/ 1778201 w 3612243"/>
                <a:gd name="connsiteY117" fmla="*/ 1247775 h 1927743"/>
                <a:gd name="connsiteX118" fmla="*/ 1787726 w 3612243"/>
                <a:gd name="connsiteY118" fmla="*/ 1254125 h 1927743"/>
                <a:gd name="connsiteX119" fmla="*/ 1797251 w 3612243"/>
                <a:gd name="connsiteY119" fmla="*/ 1257300 h 1927743"/>
                <a:gd name="connsiteX120" fmla="*/ 1806776 w 3612243"/>
                <a:gd name="connsiteY120" fmla="*/ 1266825 h 1927743"/>
                <a:gd name="connsiteX121" fmla="*/ 1822651 w 3612243"/>
                <a:gd name="connsiteY121" fmla="*/ 1285875 h 1927743"/>
                <a:gd name="connsiteX122" fmla="*/ 1832176 w 3612243"/>
                <a:gd name="connsiteY122" fmla="*/ 1289050 h 1927743"/>
                <a:gd name="connsiteX123" fmla="*/ 1857576 w 3612243"/>
                <a:gd name="connsiteY123" fmla="*/ 1308100 h 1927743"/>
                <a:gd name="connsiteX124" fmla="*/ 1867101 w 3612243"/>
                <a:gd name="connsiteY124" fmla="*/ 1311275 h 1927743"/>
                <a:gd name="connsiteX125" fmla="*/ 1889326 w 3612243"/>
                <a:gd name="connsiteY125" fmla="*/ 1327150 h 1927743"/>
                <a:gd name="connsiteX126" fmla="*/ 1898851 w 3612243"/>
                <a:gd name="connsiteY126" fmla="*/ 1317625 h 1927743"/>
                <a:gd name="connsiteX127" fmla="*/ 1914726 w 3612243"/>
                <a:gd name="connsiteY127" fmla="*/ 1282700 h 1927743"/>
                <a:gd name="connsiteX128" fmla="*/ 1917901 w 3612243"/>
                <a:gd name="connsiteY128" fmla="*/ 1250950 h 1927743"/>
                <a:gd name="connsiteX129" fmla="*/ 1924251 w 3612243"/>
                <a:gd name="connsiteY129" fmla="*/ 1241425 h 1927743"/>
                <a:gd name="connsiteX130" fmla="*/ 1930601 w 3612243"/>
                <a:gd name="connsiteY130" fmla="*/ 1228725 h 1927743"/>
                <a:gd name="connsiteX131" fmla="*/ 1936951 w 3612243"/>
                <a:gd name="connsiteY131" fmla="*/ 1209675 h 1927743"/>
                <a:gd name="connsiteX132" fmla="*/ 1940126 w 3612243"/>
                <a:gd name="connsiteY132" fmla="*/ 1196975 h 1927743"/>
                <a:gd name="connsiteX133" fmla="*/ 1965526 w 3612243"/>
                <a:gd name="connsiteY133" fmla="*/ 1184275 h 1927743"/>
                <a:gd name="connsiteX134" fmla="*/ 2054426 w 3612243"/>
                <a:gd name="connsiteY134" fmla="*/ 1181100 h 1927743"/>
                <a:gd name="connsiteX135" fmla="*/ 2063951 w 3612243"/>
                <a:gd name="connsiteY135" fmla="*/ 1174750 h 1927743"/>
                <a:gd name="connsiteX136" fmla="*/ 2083001 w 3612243"/>
                <a:gd name="connsiteY136" fmla="*/ 1165225 h 1927743"/>
                <a:gd name="connsiteX137" fmla="*/ 2095701 w 3612243"/>
                <a:gd name="connsiteY137" fmla="*/ 1149350 h 1927743"/>
                <a:gd name="connsiteX138" fmla="*/ 2117926 w 3612243"/>
                <a:gd name="connsiteY138" fmla="*/ 1127125 h 1927743"/>
                <a:gd name="connsiteX139" fmla="*/ 2130626 w 3612243"/>
                <a:gd name="connsiteY139" fmla="*/ 1120775 h 1927743"/>
                <a:gd name="connsiteX140" fmla="*/ 2149676 w 3612243"/>
                <a:gd name="connsiteY140" fmla="*/ 1114425 h 1927743"/>
                <a:gd name="connsiteX141" fmla="*/ 2159201 w 3612243"/>
                <a:gd name="connsiteY141" fmla="*/ 1120775 h 1927743"/>
                <a:gd name="connsiteX142" fmla="*/ 2162376 w 3612243"/>
                <a:gd name="connsiteY142" fmla="*/ 1130300 h 1927743"/>
                <a:gd name="connsiteX143" fmla="*/ 2168726 w 3612243"/>
                <a:gd name="connsiteY143" fmla="*/ 1139825 h 1927743"/>
                <a:gd name="connsiteX144" fmla="*/ 2165551 w 3612243"/>
                <a:gd name="connsiteY144" fmla="*/ 1152525 h 1927743"/>
                <a:gd name="connsiteX145" fmla="*/ 2162376 w 3612243"/>
                <a:gd name="connsiteY145" fmla="*/ 1174750 h 1927743"/>
                <a:gd name="connsiteX146" fmla="*/ 2197301 w 3612243"/>
                <a:gd name="connsiteY146" fmla="*/ 1165225 h 1927743"/>
                <a:gd name="connsiteX147" fmla="*/ 2213176 w 3612243"/>
                <a:gd name="connsiteY147" fmla="*/ 1158875 h 1927743"/>
                <a:gd name="connsiteX148" fmla="*/ 2168726 w 3612243"/>
                <a:gd name="connsiteY148" fmla="*/ 1149350 h 1927743"/>
                <a:gd name="connsiteX149" fmla="*/ 2311601 w 3612243"/>
                <a:gd name="connsiteY149" fmla="*/ 1168400 h 1927743"/>
                <a:gd name="connsiteX150" fmla="*/ 2314776 w 3612243"/>
                <a:gd name="connsiteY150" fmla="*/ 1190625 h 1927743"/>
                <a:gd name="connsiteX151" fmla="*/ 2308426 w 3612243"/>
                <a:gd name="connsiteY151" fmla="*/ 1181100 h 1927743"/>
                <a:gd name="connsiteX152" fmla="*/ 2289376 w 3612243"/>
                <a:gd name="connsiteY152" fmla="*/ 1171575 h 1927743"/>
                <a:gd name="connsiteX153" fmla="*/ 2279851 w 3612243"/>
                <a:gd name="connsiteY153" fmla="*/ 1162050 h 1927743"/>
                <a:gd name="connsiteX154" fmla="*/ 2276676 w 3612243"/>
                <a:gd name="connsiteY154" fmla="*/ 1149350 h 1927743"/>
                <a:gd name="connsiteX155" fmla="*/ 2248101 w 3612243"/>
                <a:gd name="connsiteY155" fmla="*/ 1143000 h 1927743"/>
                <a:gd name="connsiteX156" fmla="*/ 2273501 w 3612243"/>
                <a:gd name="connsiteY156" fmla="*/ 1155700 h 1927743"/>
                <a:gd name="connsiteX157" fmla="*/ 2292551 w 3612243"/>
                <a:gd name="connsiteY157" fmla="*/ 1165225 h 1927743"/>
                <a:gd name="connsiteX158" fmla="*/ 2302076 w 3612243"/>
                <a:gd name="connsiteY158" fmla="*/ 1177925 h 1927743"/>
                <a:gd name="connsiteX159" fmla="*/ 2343351 w 3612243"/>
                <a:gd name="connsiteY159" fmla="*/ 1184275 h 1927743"/>
                <a:gd name="connsiteX160" fmla="*/ 2359226 w 3612243"/>
                <a:gd name="connsiteY160" fmla="*/ 1187450 h 1927743"/>
                <a:gd name="connsiteX161" fmla="*/ 2384626 w 3612243"/>
                <a:gd name="connsiteY161" fmla="*/ 1193800 h 1927743"/>
                <a:gd name="connsiteX162" fmla="*/ 2429076 w 3612243"/>
                <a:gd name="connsiteY162" fmla="*/ 1196975 h 1927743"/>
                <a:gd name="connsiteX163" fmla="*/ 2432251 w 3612243"/>
                <a:gd name="connsiteY163" fmla="*/ 1206500 h 1927743"/>
                <a:gd name="connsiteX164" fmla="*/ 2479876 w 3612243"/>
                <a:gd name="connsiteY164" fmla="*/ 1216025 h 1927743"/>
                <a:gd name="connsiteX165" fmla="*/ 2489401 w 3612243"/>
                <a:gd name="connsiteY165" fmla="*/ 1219200 h 1927743"/>
                <a:gd name="connsiteX166" fmla="*/ 2511626 w 3612243"/>
                <a:gd name="connsiteY166" fmla="*/ 1222375 h 1927743"/>
                <a:gd name="connsiteX167" fmla="*/ 2521151 w 3612243"/>
                <a:gd name="connsiteY167" fmla="*/ 1228725 h 1927743"/>
                <a:gd name="connsiteX168" fmla="*/ 2556076 w 3612243"/>
                <a:gd name="connsiteY168" fmla="*/ 1222375 h 1927743"/>
                <a:gd name="connsiteX169" fmla="*/ 2565601 w 3612243"/>
                <a:gd name="connsiteY169" fmla="*/ 1209675 h 1927743"/>
                <a:gd name="connsiteX170" fmla="*/ 2575126 w 3612243"/>
                <a:gd name="connsiteY170" fmla="*/ 1203325 h 1927743"/>
                <a:gd name="connsiteX171" fmla="*/ 2587826 w 3612243"/>
                <a:gd name="connsiteY171" fmla="*/ 1200150 h 1927743"/>
                <a:gd name="connsiteX172" fmla="*/ 2616401 w 3612243"/>
                <a:gd name="connsiteY172" fmla="*/ 1190625 h 1927743"/>
                <a:gd name="connsiteX173" fmla="*/ 2644976 w 3612243"/>
                <a:gd name="connsiteY173" fmla="*/ 1193800 h 1927743"/>
                <a:gd name="connsiteX174" fmla="*/ 2654501 w 3612243"/>
                <a:gd name="connsiteY174" fmla="*/ 1196975 h 1927743"/>
                <a:gd name="connsiteX175" fmla="*/ 2660851 w 3612243"/>
                <a:gd name="connsiteY175" fmla="*/ 1206500 h 1927743"/>
                <a:gd name="connsiteX176" fmla="*/ 2651326 w 3612243"/>
                <a:gd name="connsiteY176" fmla="*/ 1209675 h 1927743"/>
                <a:gd name="connsiteX177" fmla="*/ 2641801 w 3612243"/>
                <a:gd name="connsiteY177" fmla="*/ 1235075 h 1927743"/>
                <a:gd name="connsiteX178" fmla="*/ 2689426 w 3612243"/>
                <a:gd name="connsiteY178" fmla="*/ 1238250 h 1927743"/>
                <a:gd name="connsiteX179" fmla="*/ 2692601 w 3612243"/>
                <a:gd name="connsiteY179" fmla="*/ 1200150 h 1927743"/>
                <a:gd name="connsiteX180" fmla="*/ 2721176 w 3612243"/>
                <a:gd name="connsiteY180" fmla="*/ 1190625 h 1927743"/>
                <a:gd name="connsiteX181" fmla="*/ 2752926 w 3612243"/>
                <a:gd name="connsiteY181" fmla="*/ 1200150 h 1927743"/>
                <a:gd name="connsiteX182" fmla="*/ 2746576 w 3612243"/>
                <a:gd name="connsiteY182" fmla="*/ 1225550 h 1927743"/>
                <a:gd name="connsiteX183" fmla="*/ 2740226 w 3612243"/>
                <a:gd name="connsiteY183" fmla="*/ 1250950 h 1927743"/>
                <a:gd name="connsiteX184" fmla="*/ 2733876 w 3612243"/>
                <a:gd name="connsiteY184" fmla="*/ 1270000 h 1927743"/>
                <a:gd name="connsiteX185" fmla="*/ 2749751 w 3612243"/>
                <a:gd name="connsiteY185" fmla="*/ 1279525 h 1927743"/>
                <a:gd name="connsiteX186" fmla="*/ 2775151 w 3612243"/>
                <a:gd name="connsiteY186" fmla="*/ 1289050 h 1927743"/>
                <a:gd name="connsiteX187" fmla="*/ 2784676 w 3612243"/>
                <a:gd name="connsiteY187" fmla="*/ 1298575 h 1927743"/>
                <a:gd name="connsiteX188" fmla="*/ 2787851 w 3612243"/>
                <a:gd name="connsiteY188" fmla="*/ 1323975 h 1927743"/>
                <a:gd name="connsiteX189" fmla="*/ 2797376 w 3612243"/>
                <a:gd name="connsiteY189" fmla="*/ 1333500 h 1927743"/>
                <a:gd name="connsiteX190" fmla="*/ 2800551 w 3612243"/>
                <a:gd name="connsiteY190" fmla="*/ 1346200 h 1927743"/>
                <a:gd name="connsiteX191" fmla="*/ 2819601 w 3612243"/>
                <a:gd name="connsiteY191" fmla="*/ 1349375 h 1927743"/>
                <a:gd name="connsiteX192" fmla="*/ 2829126 w 3612243"/>
                <a:gd name="connsiteY192" fmla="*/ 1352550 h 1927743"/>
                <a:gd name="connsiteX193" fmla="*/ 2841826 w 3612243"/>
                <a:gd name="connsiteY193" fmla="*/ 1355725 h 1927743"/>
                <a:gd name="connsiteX194" fmla="*/ 2860876 w 3612243"/>
                <a:gd name="connsiteY194" fmla="*/ 1387475 h 1927743"/>
                <a:gd name="connsiteX195" fmla="*/ 2870401 w 3612243"/>
                <a:gd name="connsiteY195" fmla="*/ 1393825 h 1927743"/>
                <a:gd name="connsiteX196" fmla="*/ 2886276 w 3612243"/>
                <a:gd name="connsiteY196" fmla="*/ 1412875 h 1927743"/>
                <a:gd name="connsiteX197" fmla="*/ 2898976 w 3612243"/>
                <a:gd name="connsiteY197" fmla="*/ 1416050 h 1927743"/>
                <a:gd name="connsiteX198" fmla="*/ 2908501 w 3612243"/>
                <a:gd name="connsiteY198" fmla="*/ 1422400 h 1927743"/>
                <a:gd name="connsiteX199" fmla="*/ 2968826 w 3612243"/>
                <a:gd name="connsiteY199" fmla="*/ 1431925 h 1927743"/>
                <a:gd name="connsiteX200" fmla="*/ 2987876 w 3612243"/>
                <a:gd name="connsiteY200" fmla="*/ 1438275 h 1927743"/>
                <a:gd name="connsiteX201" fmla="*/ 3006926 w 3612243"/>
                <a:gd name="connsiteY201" fmla="*/ 1447800 h 1927743"/>
                <a:gd name="connsiteX202" fmla="*/ 3032326 w 3612243"/>
                <a:gd name="connsiteY202" fmla="*/ 1450975 h 1927743"/>
                <a:gd name="connsiteX203" fmla="*/ 3048201 w 3612243"/>
                <a:gd name="connsiteY203" fmla="*/ 1454150 h 1927743"/>
                <a:gd name="connsiteX204" fmla="*/ 3067251 w 3612243"/>
                <a:gd name="connsiteY204" fmla="*/ 1457325 h 1927743"/>
                <a:gd name="connsiteX205" fmla="*/ 3111701 w 3612243"/>
                <a:gd name="connsiteY205" fmla="*/ 1466850 h 1927743"/>
                <a:gd name="connsiteX206" fmla="*/ 3219651 w 3612243"/>
                <a:gd name="connsiteY206" fmla="*/ 1476375 h 1927743"/>
                <a:gd name="connsiteX207" fmla="*/ 3241876 w 3612243"/>
                <a:gd name="connsiteY207" fmla="*/ 1498600 h 1927743"/>
                <a:gd name="connsiteX208" fmla="*/ 3270451 w 3612243"/>
                <a:gd name="connsiteY208" fmla="*/ 1517650 h 1927743"/>
                <a:gd name="connsiteX209" fmla="*/ 3279976 w 3612243"/>
                <a:gd name="connsiteY209" fmla="*/ 1539875 h 1927743"/>
                <a:gd name="connsiteX210" fmla="*/ 3283151 w 3612243"/>
                <a:gd name="connsiteY210" fmla="*/ 1552575 h 1927743"/>
                <a:gd name="connsiteX211" fmla="*/ 3289501 w 3612243"/>
                <a:gd name="connsiteY211" fmla="*/ 1562100 h 1927743"/>
                <a:gd name="connsiteX212" fmla="*/ 3305376 w 3612243"/>
                <a:gd name="connsiteY212" fmla="*/ 1590675 h 1927743"/>
                <a:gd name="connsiteX213" fmla="*/ 3327601 w 3612243"/>
                <a:gd name="connsiteY213" fmla="*/ 1603375 h 1927743"/>
                <a:gd name="connsiteX214" fmla="*/ 3337126 w 3612243"/>
                <a:gd name="connsiteY214" fmla="*/ 1625600 h 1927743"/>
                <a:gd name="connsiteX215" fmla="*/ 3349826 w 3612243"/>
                <a:gd name="connsiteY215" fmla="*/ 1644650 h 1927743"/>
                <a:gd name="connsiteX216" fmla="*/ 3359351 w 3612243"/>
                <a:gd name="connsiteY216" fmla="*/ 1679575 h 1927743"/>
                <a:gd name="connsiteX217" fmla="*/ 3365701 w 3612243"/>
                <a:gd name="connsiteY217" fmla="*/ 1692275 h 1927743"/>
                <a:gd name="connsiteX218" fmla="*/ 3356176 w 3612243"/>
                <a:gd name="connsiteY218" fmla="*/ 1746250 h 1927743"/>
                <a:gd name="connsiteX219" fmla="*/ 3337126 w 3612243"/>
                <a:gd name="connsiteY219" fmla="*/ 1784350 h 1927743"/>
                <a:gd name="connsiteX220" fmla="*/ 3311726 w 3612243"/>
                <a:gd name="connsiteY220" fmla="*/ 1816100 h 1927743"/>
                <a:gd name="connsiteX221" fmla="*/ 3289501 w 3612243"/>
                <a:gd name="connsiteY221" fmla="*/ 1860550 h 1927743"/>
                <a:gd name="connsiteX222" fmla="*/ 3311726 w 3612243"/>
                <a:gd name="connsiteY222" fmla="*/ 1831975 h 1927743"/>
                <a:gd name="connsiteX223" fmla="*/ 3321251 w 3612243"/>
                <a:gd name="connsiteY223" fmla="*/ 1822450 h 1927743"/>
                <a:gd name="connsiteX224" fmla="*/ 3353001 w 3612243"/>
                <a:gd name="connsiteY224" fmla="*/ 1803400 h 1927743"/>
                <a:gd name="connsiteX225" fmla="*/ 3372051 w 3612243"/>
                <a:gd name="connsiteY225" fmla="*/ 1793875 h 1927743"/>
                <a:gd name="connsiteX226" fmla="*/ 3381576 w 3612243"/>
                <a:gd name="connsiteY226" fmla="*/ 1784350 h 1927743"/>
                <a:gd name="connsiteX227" fmla="*/ 3441901 w 3612243"/>
                <a:gd name="connsiteY227" fmla="*/ 1857375 h 1927743"/>
                <a:gd name="connsiteX228" fmla="*/ 917776 w 3612243"/>
                <a:gd name="connsiteY228" fmla="*/ 647700 h 1927743"/>
                <a:gd name="connsiteX229" fmla="*/ 60526 w 3612243"/>
                <a:gd name="connsiteY229" fmla="*/ 161925 h 1927743"/>
                <a:gd name="connsiteX230" fmla="*/ 35126 w 3612243"/>
                <a:gd name="connsiteY230" fmla="*/ 41275 h 1927743"/>
                <a:gd name="connsiteX231" fmla="*/ 35126 w 3612243"/>
                <a:gd name="connsiteY231" fmla="*/ 0 h 1927743"/>
                <a:gd name="connsiteX0" fmla="*/ 35126 w 3612243"/>
                <a:gd name="connsiteY0" fmla="*/ 0 h 1927743"/>
                <a:gd name="connsiteX1" fmla="*/ 416126 w 3612243"/>
                <a:gd name="connsiteY1" fmla="*/ 76200 h 1927743"/>
                <a:gd name="connsiteX2" fmla="*/ 514551 w 3612243"/>
                <a:gd name="connsiteY2" fmla="*/ 28575 h 1927743"/>
                <a:gd name="connsiteX3" fmla="*/ 603451 w 3612243"/>
                <a:gd name="connsiteY3" fmla="*/ 44450 h 1927743"/>
                <a:gd name="connsiteX4" fmla="*/ 603451 w 3612243"/>
                <a:gd name="connsiteY4" fmla="*/ 44450 h 1927743"/>
                <a:gd name="connsiteX5" fmla="*/ 606626 w 3612243"/>
                <a:gd name="connsiteY5" fmla="*/ 73025 h 1927743"/>
                <a:gd name="connsiteX6" fmla="*/ 600276 w 3612243"/>
                <a:gd name="connsiteY6" fmla="*/ 88900 h 1927743"/>
                <a:gd name="connsiteX7" fmla="*/ 597101 w 3612243"/>
                <a:gd name="connsiteY7" fmla="*/ 98425 h 1927743"/>
                <a:gd name="connsiteX8" fmla="*/ 600276 w 3612243"/>
                <a:gd name="connsiteY8" fmla="*/ 114300 h 1927743"/>
                <a:gd name="connsiteX9" fmla="*/ 619326 w 3612243"/>
                <a:gd name="connsiteY9" fmla="*/ 127000 h 1927743"/>
                <a:gd name="connsiteX10" fmla="*/ 632026 w 3612243"/>
                <a:gd name="connsiteY10" fmla="*/ 146050 h 1927743"/>
                <a:gd name="connsiteX11" fmla="*/ 635201 w 3612243"/>
                <a:gd name="connsiteY11" fmla="*/ 155575 h 1927743"/>
                <a:gd name="connsiteX12" fmla="*/ 644726 w 3612243"/>
                <a:gd name="connsiteY12" fmla="*/ 161925 h 1927743"/>
                <a:gd name="connsiteX13" fmla="*/ 651076 w 3612243"/>
                <a:gd name="connsiteY13" fmla="*/ 171450 h 1927743"/>
                <a:gd name="connsiteX14" fmla="*/ 695526 w 3612243"/>
                <a:gd name="connsiteY14" fmla="*/ 165100 h 1927743"/>
                <a:gd name="connsiteX15" fmla="*/ 705051 w 3612243"/>
                <a:gd name="connsiteY15" fmla="*/ 158750 h 1927743"/>
                <a:gd name="connsiteX16" fmla="*/ 714576 w 3612243"/>
                <a:gd name="connsiteY16" fmla="*/ 155575 h 1927743"/>
                <a:gd name="connsiteX17" fmla="*/ 736801 w 3612243"/>
                <a:gd name="connsiteY17" fmla="*/ 142875 h 1927743"/>
                <a:gd name="connsiteX18" fmla="*/ 784426 w 3612243"/>
                <a:gd name="connsiteY18" fmla="*/ 146050 h 1927743"/>
                <a:gd name="connsiteX19" fmla="*/ 790776 w 3612243"/>
                <a:gd name="connsiteY19" fmla="*/ 155575 h 1927743"/>
                <a:gd name="connsiteX20" fmla="*/ 784426 w 3612243"/>
                <a:gd name="connsiteY20" fmla="*/ 200025 h 1927743"/>
                <a:gd name="connsiteX21" fmla="*/ 797126 w 3612243"/>
                <a:gd name="connsiteY21" fmla="*/ 212725 h 1927743"/>
                <a:gd name="connsiteX22" fmla="*/ 806651 w 3612243"/>
                <a:gd name="connsiteY22" fmla="*/ 215900 h 1927743"/>
                <a:gd name="connsiteX23" fmla="*/ 813001 w 3612243"/>
                <a:gd name="connsiteY23" fmla="*/ 228600 h 1927743"/>
                <a:gd name="connsiteX24" fmla="*/ 822526 w 3612243"/>
                <a:gd name="connsiteY24" fmla="*/ 238125 h 1927743"/>
                <a:gd name="connsiteX25" fmla="*/ 828876 w 3612243"/>
                <a:gd name="connsiteY25" fmla="*/ 257175 h 1927743"/>
                <a:gd name="connsiteX26" fmla="*/ 832051 w 3612243"/>
                <a:gd name="connsiteY26" fmla="*/ 288925 h 1927743"/>
                <a:gd name="connsiteX27" fmla="*/ 835226 w 3612243"/>
                <a:gd name="connsiteY27" fmla="*/ 298450 h 1927743"/>
                <a:gd name="connsiteX28" fmla="*/ 844751 w 3612243"/>
                <a:gd name="connsiteY28" fmla="*/ 304800 h 1927743"/>
                <a:gd name="connsiteX29" fmla="*/ 857451 w 3612243"/>
                <a:gd name="connsiteY29" fmla="*/ 314325 h 1927743"/>
                <a:gd name="connsiteX30" fmla="*/ 866976 w 3612243"/>
                <a:gd name="connsiteY30" fmla="*/ 323850 h 1927743"/>
                <a:gd name="connsiteX31" fmla="*/ 889201 w 3612243"/>
                <a:gd name="connsiteY31" fmla="*/ 336550 h 1927743"/>
                <a:gd name="connsiteX32" fmla="*/ 898726 w 3612243"/>
                <a:gd name="connsiteY32" fmla="*/ 346075 h 1927743"/>
                <a:gd name="connsiteX33" fmla="*/ 927301 w 3612243"/>
                <a:gd name="connsiteY33" fmla="*/ 352425 h 1927743"/>
                <a:gd name="connsiteX34" fmla="*/ 917776 w 3612243"/>
                <a:gd name="connsiteY34" fmla="*/ 355600 h 1927743"/>
                <a:gd name="connsiteX35" fmla="*/ 914601 w 3612243"/>
                <a:gd name="connsiteY35" fmla="*/ 365125 h 1927743"/>
                <a:gd name="connsiteX36" fmla="*/ 911426 w 3612243"/>
                <a:gd name="connsiteY36" fmla="*/ 406400 h 1927743"/>
                <a:gd name="connsiteX37" fmla="*/ 901901 w 3612243"/>
                <a:gd name="connsiteY37" fmla="*/ 434975 h 1927743"/>
                <a:gd name="connsiteX38" fmla="*/ 898726 w 3612243"/>
                <a:gd name="connsiteY38" fmla="*/ 450850 h 1927743"/>
                <a:gd name="connsiteX39" fmla="*/ 895551 w 3612243"/>
                <a:gd name="connsiteY39" fmla="*/ 463550 h 1927743"/>
                <a:gd name="connsiteX40" fmla="*/ 889201 w 3612243"/>
                <a:gd name="connsiteY40" fmla="*/ 482600 h 1927743"/>
                <a:gd name="connsiteX41" fmla="*/ 886026 w 3612243"/>
                <a:gd name="connsiteY41" fmla="*/ 492125 h 1927743"/>
                <a:gd name="connsiteX42" fmla="*/ 876501 w 3612243"/>
                <a:gd name="connsiteY42" fmla="*/ 517525 h 1927743"/>
                <a:gd name="connsiteX43" fmla="*/ 870151 w 3612243"/>
                <a:gd name="connsiteY43" fmla="*/ 552450 h 1927743"/>
                <a:gd name="connsiteX44" fmla="*/ 866976 w 3612243"/>
                <a:gd name="connsiteY44" fmla="*/ 561975 h 1927743"/>
                <a:gd name="connsiteX45" fmla="*/ 857451 w 3612243"/>
                <a:gd name="connsiteY45" fmla="*/ 565150 h 1927743"/>
                <a:gd name="connsiteX46" fmla="*/ 851101 w 3612243"/>
                <a:gd name="connsiteY46" fmla="*/ 574675 h 1927743"/>
                <a:gd name="connsiteX47" fmla="*/ 860626 w 3612243"/>
                <a:gd name="connsiteY47" fmla="*/ 600075 h 1927743"/>
                <a:gd name="connsiteX48" fmla="*/ 876501 w 3612243"/>
                <a:gd name="connsiteY48" fmla="*/ 625475 h 1927743"/>
                <a:gd name="connsiteX49" fmla="*/ 882851 w 3612243"/>
                <a:gd name="connsiteY49" fmla="*/ 650875 h 1927743"/>
                <a:gd name="connsiteX50" fmla="*/ 895551 w 3612243"/>
                <a:gd name="connsiteY50" fmla="*/ 669925 h 1927743"/>
                <a:gd name="connsiteX51" fmla="*/ 901901 w 3612243"/>
                <a:gd name="connsiteY51" fmla="*/ 682625 h 1927743"/>
                <a:gd name="connsiteX52" fmla="*/ 920951 w 3612243"/>
                <a:gd name="connsiteY52" fmla="*/ 695325 h 1927743"/>
                <a:gd name="connsiteX53" fmla="*/ 940001 w 3612243"/>
                <a:gd name="connsiteY53" fmla="*/ 730250 h 1927743"/>
                <a:gd name="connsiteX54" fmla="*/ 943176 w 3612243"/>
                <a:gd name="connsiteY54" fmla="*/ 739775 h 1927743"/>
                <a:gd name="connsiteX55" fmla="*/ 952701 w 3612243"/>
                <a:gd name="connsiteY55" fmla="*/ 742950 h 1927743"/>
                <a:gd name="connsiteX56" fmla="*/ 971751 w 3612243"/>
                <a:gd name="connsiteY56" fmla="*/ 758825 h 1927743"/>
                <a:gd name="connsiteX57" fmla="*/ 990801 w 3612243"/>
                <a:gd name="connsiteY57" fmla="*/ 765175 h 1927743"/>
                <a:gd name="connsiteX58" fmla="*/ 1028901 w 3612243"/>
                <a:gd name="connsiteY58" fmla="*/ 762000 h 1927743"/>
                <a:gd name="connsiteX59" fmla="*/ 1047951 w 3612243"/>
                <a:gd name="connsiteY59" fmla="*/ 755650 h 1927743"/>
                <a:gd name="connsiteX60" fmla="*/ 1057476 w 3612243"/>
                <a:gd name="connsiteY60" fmla="*/ 752475 h 1927743"/>
                <a:gd name="connsiteX61" fmla="*/ 1070176 w 3612243"/>
                <a:gd name="connsiteY61" fmla="*/ 742950 h 1927743"/>
                <a:gd name="connsiteX62" fmla="*/ 1079701 w 3612243"/>
                <a:gd name="connsiteY62" fmla="*/ 739775 h 1927743"/>
                <a:gd name="connsiteX63" fmla="*/ 1178126 w 3612243"/>
                <a:gd name="connsiteY63" fmla="*/ 730250 h 1927743"/>
                <a:gd name="connsiteX64" fmla="*/ 1190826 w 3612243"/>
                <a:gd name="connsiteY64" fmla="*/ 685800 h 1927743"/>
                <a:gd name="connsiteX65" fmla="*/ 1197176 w 3612243"/>
                <a:gd name="connsiteY65" fmla="*/ 673100 h 1927743"/>
                <a:gd name="connsiteX66" fmla="*/ 1200351 w 3612243"/>
                <a:gd name="connsiteY66" fmla="*/ 663575 h 1927743"/>
                <a:gd name="connsiteX67" fmla="*/ 1219401 w 3612243"/>
                <a:gd name="connsiteY67" fmla="*/ 654050 h 1927743"/>
                <a:gd name="connsiteX68" fmla="*/ 1241626 w 3612243"/>
                <a:gd name="connsiteY68" fmla="*/ 635000 h 1927743"/>
                <a:gd name="connsiteX69" fmla="*/ 1251151 w 3612243"/>
                <a:gd name="connsiteY69" fmla="*/ 631825 h 1927743"/>
                <a:gd name="connsiteX70" fmla="*/ 1279726 w 3612243"/>
                <a:gd name="connsiteY70" fmla="*/ 615950 h 1927743"/>
                <a:gd name="connsiteX71" fmla="*/ 1298776 w 3612243"/>
                <a:gd name="connsiteY71" fmla="*/ 612775 h 1927743"/>
                <a:gd name="connsiteX72" fmla="*/ 1365451 w 3612243"/>
                <a:gd name="connsiteY72" fmla="*/ 606425 h 1927743"/>
                <a:gd name="connsiteX73" fmla="*/ 1400376 w 3612243"/>
                <a:gd name="connsiteY73" fmla="*/ 612775 h 1927743"/>
                <a:gd name="connsiteX74" fmla="*/ 1403551 w 3612243"/>
                <a:gd name="connsiteY74" fmla="*/ 622300 h 1927743"/>
                <a:gd name="connsiteX75" fmla="*/ 1413076 w 3612243"/>
                <a:gd name="connsiteY75" fmla="*/ 628650 h 1927743"/>
                <a:gd name="connsiteX76" fmla="*/ 1422601 w 3612243"/>
                <a:gd name="connsiteY76" fmla="*/ 638175 h 1927743"/>
                <a:gd name="connsiteX77" fmla="*/ 1422601 w 3612243"/>
                <a:gd name="connsiteY77" fmla="*/ 673100 h 1927743"/>
                <a:gd name="connsiteX78" fmla="*/ 1413076 w 3612243"/>
                <a:gd name="connsiteY78" fmla="*/ 676275 h 1927743"/>
                <a:gd name="connsiteX79" fmla="*/ 1390851 w 3612243"/>
                <a:gd name="connsiteY79" fmla="*/ 685800 h 1927743"/>
                <a:gd name="connsiteX80" fmla="*/ 1384501 w 3612243"/>
                <a:gd name="connsiteY80" fmla="*/ 698500 h 1927743"/>
                <a:gd name="connsiteX81" fmla="*/ 1378151 w 3612243"/>
                <a:gd name="connsiteY81" fmla="*/ 723900 h 1927743"/>
                <a:gd name="connsiteX82" fmla="*/ 1374976 w 3612243"/>
                <a:gd name="connsiteY82" fmla="*/ 733425 h 1927743"/>
                <a:gd name="connsiteX83" fmla="*/ 1368626 w 3612243"/>
                <a:gd name="connsiteY83" fmla="*/ 742950 h 1927743"/>
                <a:gd name="connsiteX84" fmla="*/ 1365451 w 3612243"/>
                <a:gd name="connsiteY84" fmla="*/ 758825 h 1927743"/>
                <a:gd name="connsiteX85" fmla="*/ 1355926 w 3612243"/>
                <a:gd name="connsiteY85" fmla="*/ 784225 h 1927743"/>
                <a:gd name="connsiteX86" fmla="*/ 1346401 w 3612243"/>
                <a:gd name="connsiteY86" fmla="*/ 793750 h 1927743"/>
                <a:gd name="connsiteX87" fmla="*/ 1330526 w 3612243"/>
                <a:gd name="connsiteY87" fmla="*/ 822325 h 1927743"/>
                <a:gd name="connsiteX88" fmla="*/ 1317826 w 3612243"/>
                <a:gd name="connsiteY88" fmla="*/ 831850 h 1927743"/>
                <a:gd name="connsiteX89" fmla="*/ 1308301 w 3612243"/>
                <a:gd name="connsiteY89" fmla="*/ 850900 h 1927743"/>
                <a:gd name="connsiteX90" fmla="*/ 1298776 w 3612243"/>
                <a:gd name="connsiteY90" fmla="*/ 860425 h 1927743"/>
                <a:gd name="connsiteX91" fmla="*/ 1301951 w 3612243"/>
                <a:gd name="connsiteY91" fmla="*/ 908050 h 1927743"/>
                <a:gd name="connsiteX92" fmla="*/ 1311476 w 3612243"/>
                <a:gd name="connsiteY92" fmla="*/ 904875 h 1927743"/>
                <a:gd name="connsiteX93" fmla="*/ 1378151 w 3612243"/>
                <a:gd name="connsiteY93" fmla="*/ 898525 h 1927743"/>
                <a:gd name="connsiteX94" fmla="*/ 1397201 w 3612243"/>
                <a:gd name="connsiteY94" fmla="*/ 892175 h 1927743"/>
                <a:gd name="connsiteX95" fmla="*/ 1409901 w 3612243"/>
                <a:gd name="connsiteY95" fmla="*/ 885825 h 1927743"/>
                <a:gd name="connsiteX96" fmla="*/ 1454351 w 3612243"/>
                <a:gd name="connsiteY96" fmla="*/ 879475 h 1927743"/>
                <a:gd name="connsiteX97" fmla="*/ 1463876 w 3612243"/>
                <a:gd name="connsiteY97" fmla="*/ 885825 h 1927743"/>
                <a:gd name="connsiteX98" fmla="*/ 1476576 w 3612243"/>
                <a:gd name="connsiteY98" fmla="*/ 901700 h 1927743"/>
                <a:gd name="connsiteX99" fmla="*/ 1482926 w 3612243"/>
                <a:gd name="connsiteY99" fmla="*/ 911225 h 1927743"/>
                <a:gd name="connsiteX100" fmla="*/ 1505151 w 3612243"/>
                <a:gd name="connsiteY100" fmla="*/ 927100 h 1927743"/>
                <a:gd name="connsiteX101" fmla="*/ 1521026 w 3612243"/>
                <a:gd name="connsiteY101" fmla="*/ 955675 h 1927743"/>
                <a:gd name="connsiteX102" fmla="*/ 1514676 w 3612243"/>
                <a:gd name="connsiteY102" fmla="*/ 1063625 h 1927743"/>
                <a:gd name="connsiteX103" fmla="*/ 1517851 w 3612243"/>
                <a:gd name="connsiteY103" fmla="*/ 1133475 h 1927743"/>
                <a:gd name="connsiteX104" fmla="*/ 1524201 w 3612243"/>
                <a:gd name="connsiteY104" fmla="*/ 1171575 h 1927743"/>
                <a:gd name="connsiteX105" fmla="*/ 1527376 w 3612243"/>
                <a:gd name="connsiteY105" fmla="*/ 1216025 h 1927743"/>
                <a:gd name="connsiteX106" fmla="*/ 1533726 w 3612243"/>
                <a:gd name="connsiteY106" fmla="*/ 1225550 h 1927743"/>
                <a:gd name="connsiteX107" fmla="*/ 1536901 w 3612243"/>
                <a:gd name="connsiteY107" fmla="*/ 1235075 h 1927743"/>
                <a:gd name="connsiteX108" fmla="*/ 1562301 w 3612243"/>
                <a:gd name="connsiteY108" fmla="*/ 1250950 h 1927743"/>
                <a:gd name="connsiteX109" fmla="*/ 1571826 w 3612243"/>
                <a:gd name="connsiteY109" fmla="*/ 1257300 h 1927743"/>
                <a:gd name="connsiteX110" fmla="*/ 1584526 w 3612243"/>
                <a:gd name="connsiteY110" fmla="*/ 1260475 h 1927743"/>
                <a:gd name="connsiteX111" fmla="*/ 1638501 w 3612243"/>
                <a:gd name="connsiteY111" fmla="*/ 1263650 h 1927743"/>
                <a:gd name="connsiteX112" fmla="*/ 1670251 w 3612243"/>
                <a:gd name="connsiteY112" fmla="*/ 1273175 h 1927743"/>
                <a:gd name="connsiteX113" fmla="*/ 1711526 w 3612243"/>
                <a:gd name="connsiteY113" fmla="*/ 1266825 h 1927743"/>
                <a:gd name="connsiteX114" fmla="*/ 1721051 w 3612243"/>
                <a:gd name="connsiteY114" fmla="*/ 1263650 h 1927743"/>
                <a:gd name="connsiteX115" fmla="*/ 1727401 w 3612243"/>
                <a:gd name="connsiteY115" fmla="*/ 1254125 h 1927743"/>
                <a:gd name="connsiteX116" fmla="*/ 1736926 w 3612243"/>
                <a:gd name="connsiteY116" fmla="*/ 1244600 h 1927743"/>
                <a:gd name="connsiteX117" fmla="*/ 1778201 w 3612243"/>
                <a:gd name="connsiteY117" fmla="*/ 1247775 h 1927743"/>
                <a:gd name="connsiteX118" fmla="*/ 1787726 w 3612243"/>
                <a:gd name="connsiteY118" fmla="*/ 1254125 h 1927743"/>
                <a:gd name="connsiteX119" fmla="*/ 1797251 w 3612243"/>
                <a:gd name="connsiteY119" fmla="*/ 1257300 h 1927743"/>
                <a:gd name="connsiteX120" fmla="*/ 1806776 w 3612243"/>
                <a:gd name="connsiteY120" fmla="*/ 1266825 h 1927743"/>
                <a:gd name="connsiteX121" fmla="*/ 1822651 w 3612243"/>
                <a:gd name="connsiteY121" fmla="*/ 1285875 h 1927743"/>
                <a:gd name="connsiteX122" fmla="*/ 1832176 w 3612243"/>
                <a:gd name="connsiteY122" fmla="*/ 1289050 h 1927743"/>
                <a:gd name="connsiteX123" fmla="*/ 1857576 w 3612243"/>
                <a:gd name="connsiteY123" fmla="*/ 1308100 h 1927743"/>
                <a:gd name="connsiteX124" fmla="*/ 1867101 w 3612243"/>
                <a:gd name="connsiteY124" fmla="*/ 1311275 h 1927743"/>
                <a:gd name="connsiteX125" fmla="*/ 1889326 w 3612243"/>
                <a:gd name="connsiteY125" fmla="*/ 1327150 h 1927743"/>
                <a:gd name="connsiteX126" fmla="*/ 1898851 w 3612243"/>
                <a:gd name="connsiteY126" fmla="*/ 1317625 h 1927743"/>
                <a:gd name="connsiteX127" fmla="*/ 1914726 w 3612243"/>
                <a:gd name="connsiteY127" fmla="*/ 1282700 h 1927743"/>
                <a:gd name="connsiteX128" fmla="*/ 1917901 w 3612243"/>
                <a:gd name="connsiteY128" fmla="*/ 1250950 h 1927743"/>
                <a:gd name="connsiteX129" fmla="*/ 1924251 w 3612243"/>
                <a:gd name="connsiteY129" fmla="*/ 1241425 h 1927743"/>
                <a:gd name="connsiteX130" fmla="*/ 1930601 w 3612243"/>
                <a:gd name="connsiteY130" fmla="*/ 1228725 h 1927743"/>
                <a:gd name="connsiteX131" fmla="*/ 1936951 w 3612243"/>
                <a:gd name="connsiteY131" fmla="*/ 1209675 h 1927743"/>
                <a:gd name="connsiteX132" fmla="*/ 1940126 w 3612243"/>
                <a:gd name="connsiteY132" fmla="*/ 1196975 h 1927743"/>
                <a:gd name="connsiteX133" fmla="*/ 1965526 w 3612243"/>
                <a:gd name="connsiteY133" fmla="*/ 1184275 h 1927743"/>
                <a:gd name="connsiteX134" fmla="*/ 2054426 w 3612243"/>
                <a:gd name="connsiteY134" fmla="*/ 1181100 h 1927743"/>
                <a:gd name="connsiteX135" fmla="*/ 2063951 w 3612243"/>
                <a:gd name="connsiteY135" fmla="*/ 1174750 h 1927743"/>
                <a:gd name="connsiteX136" fmla="*/ 2083001 w 3612243"/>
                <a:gd name="connsiteY136" fmla="*/ 1165225 h 1927743"/>
                <a:gd name="connsiteX137" fmla="*/ 2095701 w 3612243"/>
                <a:gd name="connsiteY137" fmla="*/ 1149350 h 1927743"/>
                <a:gd name="connsiteX138" fmla="*/ 2117926 w 3612243"/>
                <a:gd name="connsiteY138" fmla="*/ 1127125 h 1927743"/>
                <a:gd name="connsiteX139" fmla="*/ 2130626 w 3612243"/>
                <a:gd name="connsiteY139" fmla="*/ 1120775 h 1927743"/>
                <a:gd name="connsiteX140" fmla="*/ 2149676 w 3612243"/>
                <a:gd name="connsiteY140" fmla="*/ 1114425 h 1927743"/>
                <a:gd name="connsiteX141" fmla="*/ 2159201 w 3612243"/>
                <a:gd name="connsiteY141" fmla="*/ 1120775 h 1927743"/>
                <a:gd name="connsiteX142" fmla="*/ 2162376 w 3612243"/>
                <a:gd name="connsiteY142" fmla="*/ 1130300 h 1927743"/>
                <a:gd name="connsiteX143" fmla="*/ 2168726 w 3612243"/>
                <a:gd name="connsiteY143" fmla="*/ 1139825 h 1927743"/>
                <a:gd name="connsiteX144" fmla="*/ 2165551 w 3612243"/>
                <a:gd name="connsiteY144" fmla="*/ 1152525 h 1927743"/>
                <a:gd name="connsiteX145" fmla="*/ 2162376 w 3612243"/>
                <a:gd name="connsiteY145" fmla="*/ 1174750 h 1927743"/>
                <a:gd name="connsiteX146" fmla="*/ 2197301 w 3612243"/>
                <a:gd name="connsiteY146" fmla="*/ 1165225 h 1927743"/>
                <a:gd name="connsiteX147" fmla="*/ 2213176 w 3612243"/>
                <a:gd name="connsiteY147" fmla="*/ 1158875 h 1927743"/>
                <a:gd name="connsiteX148" fmla="*/ 2168726 w 3612243"/>
                <a:gd name="connsiteY148" fmla="*/ 1149350 h 1927743"/>
                <a:gd name="connsiteX149" fmla="*/ 2311601 w 3612243"/>
                <a:gd name="connsiteY149" fmla="*/ 1168400 h 1927743"/>
                <a:gd name="connsiteX150" fmla="*/ 2314776 w 3612243"/>
                <a:gd name="connsiteY150" fmla="*/ 1190625 h 1927743"/>
                <a:gd name="connsiteX151" fmla="*/ 2308426 w 3612243"/>
                <a:gd name="connsiteY151" fmla="*/ 1181100 h 1927743"/>
                <a:gd name="connsiteX152" fmla="*/ 2289376 w 3612243"/>
                <a:gd name="connsiteY152" fmla="*/ 1171575 h 1927743"/>
                <a:gd name="connsiteX153" fmla="*/ 2279851 w 3612243"/>
                <a:gd name="connsiteY153" fmla="*/ 1162050 h 1927743"/>
                <a:gd name="connsiteX154" fmla="*/ 2276676 w 3612243"/>
                <a:gd name="connsiteY154" fmla="*/ 1149350 h 1927743"/>
                <a:gd name="connsiteX155" fmla="*/ 2248101 w 3612243"/>
                <a:gd name="connsiteY155" fmla="*/ 1143000 h 1927743"/>
                <a:gd name="connsiteX156" fmla="*/ 2273501 w 3612243"/>
                <a:gd name="connsiteY156" fmla="*/ 1155700 h 1927743"/>
                <a:gd name="connsiteX157" fmla="*/ 2292551 w 3612243"/>
                <a:gd name="connsiteY157" fmla="*/ 1165225 h 1927743"/>
                <a:gd name="connsiteX158" fmla="*/ 2302076 w 3612243"/>
                <a:gd name="connsiteY158" fmla="*/ 1177925 h 1927743"/>
                <a:gd name="connsiteX159" fmla="*/ 2343351 w 3612243"/>
                <a:gd name="connsiteY159" fmla="*/ 1184275 h 1927743"/>
                <a:gd name="connsiteX160" fmla="*/ 2359226 w 3612243"/>
                <a:gd name="connsiteY160" fmla="*/ 1187450 h 1927743"/>
                <a:gd name="connsiteX161" fmla="*/ 2384626 w 3612243"/>
                <a:gd name="connsiteY161" fmla="*/ 1193800 h 1927743"/>
                <a:gd name="connsiteX162" fmla="*/ 2429076 w 3612243"/>
                <a:gd name="connsiteY162" fmla="*/ 1196975 h 1927743"/>
                <a:gd name="connsiteX163" fmla="*/ 2432251 w 3612243"/>
                <a:gd name="connsiteY163" fmla="*/ 1206500 h 1927743"/>
                <a:gd name="connsiteX164" fmla="*/ 2479876 w 3612243"/>
                <a:gd name="connsiteY164" fmla="*/ 1216025 h 1927743"/>
                <a:gd name="connsiteX165" fmla="*/ 2489401 w 3612243"/>
                <a:gd name="connsiteY165" fmla="*/ 1219200 h 1927743"/>
                <a:gd name="connsiteX166" fmla="*/ 2511626 w 3612243"/>
                <a:gd name="connsiteY166" fmla="*/ 1222375 h 1927743"/>
                <a:gd name="connsiteX167" fmla="*/ 2521151 w 3612243"/>
                <a:gd name="connsiteY167" fmla="*/ 1228725 h 1927743"/>
                <a:gd name="connsiteX168" fmla="*/ 2556076 w 3612243"/>
                <a:gd name="connsiteY168" fmla="*/ 1222375 h 1927743"/>
                <a:gd name="connsiteX169" fmla="*/ 2565601 w 3612243"/>
                <a:gd name="connsiteY169" fmla="*/ 1209675 h 1927743"/>
                <a:gd name="connsiteX170" fmla="*/ 2575126 w 3612243"/>
                <a:gd name="connsiteY170" fmla="*/ 1203325 h 1927743"/>
                <a:gd name="connsiteX171" fmla="*/ 2587826 w 3612243"/>
                <a:gd name="connsiteY171" fmla="*/ 1200150 h 1927743"/>
                <a:gd name="connsiteX172" fmla="*/ 2616401 w 3612243"/>
                <a:gd name="connsiteY172" fmla="*/ 1190625 h 1927743"/>
                <a:gd name="connsiteX173" fmla="*/ 2644976 w 3612243"/>
                <a:gd name="connsiteY173" fmla="*/ 1193800 h 1927743"/>
                <a:gd name="connsiteX174" fmla="*/ 2654501 w 3612243"/>
                <a:gd name="connsiteY174" fmla="*/ 1196975 h 1927743"/>
                <a:gd name="connsiteX175" fmla="*/ 2660851 w 3612243"/>
                <a:gd name="connsiteY175" fmla="*/ 1206500 h 1927743"/>
                <a:gd name="connsiteX176" fmla="*/ 2651326 w 3612243"/>
                <a:gd name="connsiteY176" fmla="*/ 1209675 h 1927743"/>
                <a:gd name="connsiteX177" fmla="*/ 2641801 w 3612243"/>
                <a:gd name="connsiteY177" fmla="*/ 1235075 h 1927743"/>
                <a:gd name="connsiteX178" fmla="*/ 2689426 w 3612243"/>
                <a:gd name="connsiteY178" fmla="*/ 1238250 h 1927743"/>
                <a:gd name="connsiteX179" fmla="*/ 2692601 w 3612243"/>
                <a:gd name="connsiteY179" fmla="*/ 1200150 h 1927743"/>
                <a:gd name="connsiteX180" fmla="*/ 2721176 w 3612243"/>
                <a:gd name="connsiteY180" fmla="*/ 1190625 h 1927743"/>
                <a:gd name="connsiteX181" fmla="*/ 2752926 w 3612243"/>
                <a:gd name="connsiteY181" fmla="*/ 1200150 h 1927743"/>
                <a:gd name="connsiteX182" fmla="*/ 2746576 w 3612243"/>
                <a:gd name="connsiteY182" fmla="*/ 1225550 h 1927743"/>
                <a:gd name="connsiteX183" fmla="*/ 2740226 w 3612243"/>
                <a:gd name="connsiteY183" fmla="*/ 1250950 h 1927743"/>
                <a:gd name="connsiteX184" fmla="*/ 2733876 w 3612243"/>
                <a:gd name="connsiteY184" fmla="*/ 1270000 h 1927743"/>
                <a:gd name="connsiteX185" fmla="*/ 2749751 w 3612243"/>
                <a:gd name="connsiteY185" fmla="*/ 1279525 h 1927743"/>
                <a:gd name="connsiteX186" fmla="*/ 2775151 w 3612243"/>
                <a:gd name="connsiteY186" fmla="*/ 1289050 h 1927743"/>
                <a:gd name="connsiteX187" fmla="*/ 2784676 w 3612243"/>
                <a:gd name="connsiteY187" fmla="*/ 1298575 h 1927743"/>
                <a:gd name="connsiteX188" fmla="*/ 2787851 w 3612243"/>
                <a:gd name="connsiteY188" fmla="*/ 1323975 h 1927743"/>
                <a:gd name="connsiteX189" fmla="*/ 2797376 w 3612243"/>
                <a:gd name="connsiteY189" fmla="*/ 1333500 h 1927743"/>
                <a:gd name="connsiteX190" fmla="*/ 2800551 w 3612243"/>
                <a:gd name="connsiteY190" fmla="*/ 1346200 h 1927743"/>
                <a:gd name="connsiteX191" fmla="*/ 2819601 w 3612243"/>
                <a:gd name="connsiteY191" fmla="*/ 1349375 h 1927743"/>
                <a:gd name="connsiteX192" fmla="*/ 2829126 w 3612243"/>
                <a:gd name="connsiteY192" fmla="*/ 1352550 h 1927743"/>
                <a:gd name="connsiteX193" fmla="*/ 2841826 w 3612243"/>
                <a:gd name="connsiteY193" fmla="*/ 1355725 h 1927743"/>
                <a:gd name="connsiteX194" fmla="*/ 2860876 w 3612243"/>
                <a:gd name="connsiteY194" fmla="*/ 1387475 h 1927743"/>
                <a:gd name="connsiteX195" fmla="*/ 2870401 w 3612243"/>
                <a:gd name="connsiteY195" fmla="*/ 1393825 h 1927743"/>
                <a:gd name="connsiteX196" fmla="*/ 2886276 w 3612243"/>
                <a:gd name="connsiteY196" fmla="*/ 1412875 h 1927743"/>
                <a:gd name="connsiteX197" fmla="*/ 2898976 w 3612243"/>
                <a:gd name="connsiteY197" fmla="*/ 1416050 h 1927743"/>
                <a:gd name="connsiteX198" fmla="*/ 2908501 w 3612243"/>
                <a:gd name="connsiteY198" fmla="*/ 1422400 h 1927743"/>
                <a:gd name="connsiteX199" fmla="*/ 2968826 w 3612243"/>
                <a:gd name="connsiteY199" fmla="*/ 1431925 h 1927743"/>
                <a:gd name="connsiteX200" fmla="*/ 2987876 w 3612243"/>
                <a:gd name="connsiteY200" fmla="*/ 1438275 h 1927743"/>
                <a:gd name="connsiteX201" fmla="*/ 3006926 w 3612243"/>
                <a:gd name="connsiteY201" fmla="*/ 1447800 h 1927743"/>
                <a:gd name="connsiteX202" fmla="*/ 3032326 w 3612243"/>
                <a:gd name="connsiteY202" fmla="*/ 1450975 h 1927743"/>
                <a:gd name="connsiteX203" fmla="*/ 3048201 w 3612243"/>
                <a:gd name="connsiteY203" fmla="*/ 1454150 h 1927743"/>
                <a:gd name="connsiteX204" fmla="*/ 3067251 w 3612243"/>
                <a:gd name="connsiteY204" fmla="*/ 1457325 h 1927743"/>
                <a:gd name="connsiteX205" fmla="*/ 3111701 w 3612243"/>
                <a:gd name="connsiteY205" fmla="*/ 1466850 h 1927743"/>
                <a:gd name="connsiteX206" fmla="*/ 3219651 w 3612243"/>
                <a:gd name="connsiteY206" fmla="*/ 1476375 h 1927743"/>
                <a:gd name="connsiteX207" fmla="*/ 3241876 w 3612243"/>
                <a:gd name="connsiteY207" fmla="*/ 1498600 h 1927743"/>
                <a:gd name="connsiteX208" fmla="*/ 3270451 w 3612243"/>
                <a:gd name="connsiteY208" fmla="*/ 1517650 h 1927743"/>
                <a:gd name="connsiteX209" fmla="*/ 3279976 w 3612243"/>
                <a:gd name="connsiteY209" fmla="*/ 1539875 h 1927743"/>
                <a:gd name="connsiteX210" fmla="*/ 3283151 w 3612243"/>
                <a:gd name="connsiteY210" fmla="*/ 1552575 h 1927743"/>
                <a:gd name="connsiteX211" fmla="*/ 3289501 w 3612243"/>
                <a:gd name="connsiteY211" fmla="*/ 1562100 h 1927743"/>
                <a:gd name="connsiteX212" fmla="*/ 3305376 w 3612243"/>
                <a:gd name="connsiteY212" fmla="*/ 1590675 h 1927743"/>
                <a:gd name="connsiteX213" fmla="*/ 3327601 w 3612243"/>
                <a:gd name="connsiteY213" fmla="*/ 1603375 h 1927743"/>
                <a:gd name="connsiteX214" fmla="*/ 3337126 w 3612243"/>
                <a:gd name="connsiteY214" fmla="*/ 1625600 h 1927743"/>
                <a:gd name="connsiteX215" fmla="*/ 3349826 w 3612243"/>
                <a:gd name="connsiteY215" fmla="*/ 1644650 h 1927743"/>
                <a:gd name="connsiteX216" fmla="*/ 3359351 w 3612243"/>
                <a:gd name="connsiteY216" fmla="*/ 1679575 h 1927743"/>
                <a:gd name="connsiteX217" fmla="*/ 3365701 w 3612243"/>
                <a:gd name="connsiteY217" fmla="*/ 1692275 h 1927743"/>
                <a:gd name="connsiteX218" fmla="*/ 3356176 w 3612243"/>
                <a:gd name="connsiteY218" fmla="*/ 1746250 h 1927743"/>
                <a:gd name="connsiteX219" fmla="*/ 3337126 w 3612243"/>
                <a:gd name="connsiteY219" fmla="*/ 1784350 h 1927743"/>
                <a:gd name="connsiteX220" fmla="*/ 3311726 w 3612243"/>
                <a:gd name="connsiteY220" fmla="*/ 1816100 h 1927743"/>
                <a:gd name="connsiteX221" fmla="*/ 3289501 w 3612243"/>
                <a:gd name="connsiteY221" fmla="*/ 1860550 h 1927743"/>
                <a:gd name="connsiteX222" fmla="*/ 3311726 w 3612243"/>
                <a:gd name="connsiteY222" fmla="*/ 1831975 h 1927743"/>
                <a:gd name="connsiteX223" fmla="*/ 3321251 w 3612243"/>
                <a:gd name="connsiteY223" fmla="*/ 1822450 h 1927743"/>
                <a:gd name="connsiteX224" fmla="*/ 3353001 w 3612243"/>
                <a:gd name="connsiteY224" fmla="*/ 1803400 h 1927743"/>
                <a:gd name="connsiteX225" fmla="*/ 3372051 w 3612243"/>
                <a:gd name="connsiteY225" fmla="*/ 1793875 h 1927743"/>
                <a:gd name="connsiteX226" fmla="*/ 3381576 w 3612243"/>
                <a:gd name="connsiteY226" fmla="*/ 1784350 h 1927743"/>
                <a:gd name="connsiteX227" fmla="*/ 3441901 w 3612243"/>
                <a:gd name="connsiteY227" fmla="*/ 1857375 h 1927743"/>
                <a:gd name="connsiteX228" fmla="*/ 917776 w 3612243"/>
                <a:gd name="connsiteY228" fmla="*/ 647700 h 1927743"/>
                <a:gd name="connsiteX229" fmla="*/ 60526 w 3612243"/>
                <a:gd name="connsiteY229" fmla="*/ 161925 h 1927743"/>
                <a:gd name="connsiteX230" fmla="*/ 35126 w 3612243"/>
                <a:gd name="connsiteY230" fmla="*/ 41275 h 1927743"/>
                <a:gd name="connsiteX231" fmla="*/ 35126 w 3612243"/>
                <a:gd name="connsiteY231" fmla="*/ 0 h 1927743"/>
                <a:gd name="connsiteX0" fmla="*/ 35126 w 3612243"/>
                <a:gd name="connsiteY0" fmla="*/ 0 h 1927743"/>
                <a:gd name="connsiteX1" fmla="*/ 416126 w 3612243"/>
                <a:gd name="connsiteY1" fmla="*/ 76200 h 1927743"/>
                <a:gd name="connsiteX2" fmla="*/ 514551 w 3612243"/>
                <a:gd name="connsiteY2" fmla="*/ 28575 h 1927743"/>
                <a:gd name="connsiteX3" fmla="*/ 603451 w 3612243"/>
                <a:gd name="connsiteY3" fmla="*/ 44450 h 1927743"/>
                <a:gd name="connsiteX4" fmla="*/ 603451 w 3612243"/>
                <a:gd name="connsiteY4" fmla="*/ 44450 h 1927743"/>
                <a:gd name="connsiteX5" fmla="*/ 606626 w 3612243"/>
                <a:gd name="connsiteY5" fmla="*/ 73025 h 1927743"/>
                <a:gd name="connsiteX6" fmla="*/ 600276 w 3612243"/>
                <a:gd name="connsiteY6" fmla="*/ 88900 h 1927743"/>
                <a:gd name="connsiteX7" fmla="*/ 597101 w 3612243"/>
                <a:gd name="connsiteY7" fmla="*/ 98425 h 1927743"/>
                <a:gd name="connsiteX8" fmla="*/ 600276 w 3612243"/>
                <a:gd name="connsiteY8" fmla="*/ 114300 h 1927743"/>
                <a:gd name="connsiteX9" fmla="*/ 619326 w 3612243"/>
                <a:gd name="connsiteY9" fmla="*/ 127000 h 1927743"/>
                <a:gd name="connsiteX10" fmla="*/ 632026 w 3612243"/>
                <a:gd name="connsiteY10" fmla="*/ 146050 h 1927743"/>
                <a:gd name="connsiteX11" fmla="*/ 635201 w 3612243"/>
                <a:gd name="connsiteY11" fmla="*/ 155575 h 1927743"/>
                <a:gd name="connsiteX12" fmla="*/ 644726 w 3612243"/>
                <a:gd name="connsiteY12" fmla="*/ 161925 h 1927743"/>
                <a:gd name="connsiteX13" fmla="*/ 651076 w 3612243"/>
                <a:gd name="connsiteY13" fmla="*/ 171450 h 1927743"/>
                <a:gd name="connsiteX14" fmla="*/ 695526 w 3612243"/>
                <a:gd name="connsiteY14" fmla="*/ 165100 h 1927743"/>
                <a:gd name="connsiteX15" fmla="*/ 705051 w 3612243"/>
                <a:gd name="connsiteY15" fmla="*/ 158750 h 1927743"/>
                <a:gd name="connsiteX16" fmla="*/ 714576 w 3612243"/>
                <a:gd name="connsiteY16" fmla="*/ 155575 h 1927743"/>
                <a:gd name="connsiteX17" fmla="*/ 736801 w 3612243"/>
                <a:gd name="connsiteY17" fmla="*/ 142875 h 1927743"/>
                <a:gd name="connsiteX18" fmla="*/ 784426 w 3612243"/>
                <a:gd name="connsiteY18" fmla="*/ 146050 h 1927743"/>
                <a:gd name="connsiteX19" fmla="*/ 790776 w 3612243"/>
                <a:gd name="connsiteY19" fmla="*/ 155575 h 1927743"/>
                <a:gd name="connsiteX20" fmla="*/ 784426 w 3612243"/>
                <a:gd name="connsiteY20" fmla="*/ 200025 h 1927743"/>
                <a:gd name="connsiteX21" fmla="*/ 797126 w 3612243"/>
                <a:gd name="connsiteY21" fmla="*/ 212725 h 1927743"/>
                <a:gd name="connsiteX22" fmla="*/ 806651 w 3612243"/>
                <a:gd name="connsiteY22" fmla="*/ 215900 h 1927743"/>
                <a:gd name="connsiteX23" fmla="*/ 813001 w 3612243"/>
                <a:gd name="connsiteY23" fmla="*/ 228600 h 1927743"/>
                <a:gd name="connsiteX24" fmla="*/ 822526 w 3612243"/>
                <a:gd name="connsiteY24" fmla="*/ 238125 h 1927743"/>
                <a:gd name="connsiteX25" fmla="*/ 828876 w 3612243"/>
                <a:gd name="connsiteY25" fmla="*/ 257175 h 1927743"/>
                <a:gd name="connsiteX26" fmla="*/ 832051 w 3612243"/>
                <a:gd name="connsiteY26" fmla="*/ 288925 h 1927743"/>
                <a:gd name="connsiteX27" fmla="*/ 835226 w 3612243"/>
                <a:gd name="connsiteY27" fmla="*/ 298450 h 1927743"/>
                <a:gd name="connsiteX28" fmla="*/ 844751 w 3612243"/>
                <a:gd name="connsiteY28" fmla="*/ 304800 h 1927743"/>
                <a:gd name="connsiteX29" fmla="*/ 857451 w 3612243"/>
                <a:gd name="connsiteY29" fmla="*/ 314325 h 1927743"/>
                <a:gd name="connsiteX30" fmla="*/ 866976 w 3612243"/>
                <a:gd name="connsiteY30" fmla="*/ 323850 h 1927743"/>
                <a:gd name="connsiteX31" fmla="*/ 889201 w 3612243"/>
                <a:gd name="connsiteY31" fmla="*/ 336550 h 1927743"/>
                <a:gd name="connsiteX32" fmla="*/ 898726 w 3612243"/>
                <a:gd name="connsiteY32" fmla="*/ 346075 h 1927743"/>
                <a:gd name="connsiteX33" fmla="*/ 927301 w 3612243"/>
                <a:gd name="connsiteY33" fmla="*/ 352425 h 1927743"/>
                <a:gd name="connsiteX34" fmla="*/ 917776 w 3612243"/>
                <a:gd name="connsiteY34" fmla="*/ 355600 h 1927743"/>
                <a:gd name="connsiteX35" fmla="*/ 914601 w 3612243"/>
                <a:gd name="connsiteY35" fmla="*/ 365125 h 1927743"/>
                <a:gd name="connsiteX36" fmla="*/ 911426 w 3612243"/>
                <a:gd name="connsiteY36" fmla="*/ 406400 h 1927743"/>
                <a:gd name="connsiteX37" fmla="*/ 901901 w 3612243"/>
                <a:gd name="connsiteY37" fmla="*/ 434975 h 1927743"/>
                <a:gd name="connsiteX38" fmla="*/ 898726 w 3612243"/>
                <a:gd name="connsiteY38" fmla="*/ 450850 h 1927743"/>
                <a:gd name="connsiteX39" fmla="*/ 895551 w 3612243"/>
                <a:gd name="connsiteY39" fmla="*/ 463550 h 1927743"/>
                <a:gd name="connsiteX40" fmla="*/ 889201 w 3612243"/>
                <a:gd name="connsiteY40" fmla="*/ 482600 h 1927743"/>
                <a:gd name="connsiteX41" fmla="*/ 886026 w 3612243"/>
                <a:gd name="connsiteY41" fmla="*/ 492125 h 1927743"/>
                <a:gd name="connsiteX42" fmla="*/ 876501 w 3612243"/>
                <a:gd name="connsiteY42" fmla="*/ 517525 h 1927743"/>
                <a:gd name="connsiteX43" fmla="*/ 870151 w 3612243"/>
                <a:gd name="connsiteY43" fmla="*/ 552450 h 1927743"/>
                <a:gd name="connsiteX44" fmla="*/ 866976 w 3612243"/>
                <a:gd name="connsiteY44" fmla="*/ 561975 h 1927743"/>
                <a:gd name="connsiteX45" fmla="*/ 857451 w 3612243"/>
                <a:gd name="connsiteY45" fmla="*/ 565150 h 1927743"/>
                <a:gd name="connsiteX46" fmla="*/ 851101 w 3612243"/>
                <a:gd name="connsiteY46" fmla="*/ 574675 h 1927743"/>
                <a:gd name="connsiteX47" fmla="*/ 860626 w 3612243"/>
                <a:gd name="connsiteY47" fmla="*/ 600075 h 1927743"/>
                <a:gd name="connsiteX48" fmla="*/ 876501 w 3612243"/>
                <a:gd name="connsiteY48" fmla="*/ 625475 h 1927743"/>
                <a:gd name="connsiteX49" fmla="*/ 882851 w 3612243"/>
                <a:gd name="connsiteY49" fmla="*/ 650875 h 1927743"/>
                <a:gd name="connsiteX50" fmla="*/ 895551 w 3612243"/>
                <a:gd name="connsiteY50" fmla="*/ 669925 h 1927743"/>
                <a:gd name="connsiteX51" fmla="*/ 901901 w 3612243"/>
                <a:gd name="connsiteY51" fmla="*/ 682625 h 1927743"/>
                <a:gd name="connsiteX52" fmla="*/ 920951 w 3612243"/>
                <a:gd name="connsiteY52" fmla="*/ 695325 h 1927743"/>
                <a:gd name="connsiteX53" fmla="*/ 940001 w 3612243"/>
                <a:gd name="connsiteY53" fmla="*/ 730250 h 1927743"/>
                <a:gd name="connsiteX54" fmla="*/ 943176 w 3612243"/>
                <a:gd name="connsiteY54" fmla="*/ 739775 h 1927743"/>
                <a:gd name="connsiteX55" fmla="*/ 952701 w 3612243"/>
                <a:gd name="connsiteY55" fmla="*/ 742950 h 1927743"/>
                <a:gd name="connsiteX56" fmla="*/ 971751 w 3612243"/>
                <a:gd name="connsiteY56" fmla="*/ 758825 h 1927743"/>
                <a:gd name="connsiteX57" fmla="*/ 990801 w 3612243"/>
                <a:gd name="connsiteY57" fmla="*/ 765175 h 1927743"/>
                <a:gd name="connsiteX58" fmla="*/ 1028901 w 3612243"/>
                <a:gd name="connsiteY58" fmla="*/ 762000 h 1927743"/>
                <a:gd name="connsiteX59" fmla="*/ 1047951 w 3612243"/>
                <a:gd name="connsiteY59" fmla="*/ 755650 h 1927743"/>
                <a:gd name="connsiteX60" fmla="*/ 1057476 w 3612243"/>
                <a:gd name="connsiteY60" fmla="*/ 752475 h 1927743"/>
                <a:gd name="connsiteX61" fmla="*/ 1070176 w 3612243"/>
                <a:gd name="connsiteY61" fmla="*/ 742950 h 1927743"/>
                <a:gd name="connsiteX62" fmla="*/ 1079701 w 3612243"/>
                <a:gd name="connsiteY62" fmla="*/ 739775 h 1927743"/>
                <a:gd name="connsiteX63" fmla="*/ 1178126 w 3612243"/>
                <a:gd name="connsiteY63" fmla="*/ 730250 h 1927743"/>
                <a:gd name="connsiteX64" fmla="*/ 1190826 w 3612243"/>
                <a:gd name="connsiteY64" fmla="*/ 685800 h 1927743"/>
                <a:gd name="connsiteX65" fmla="*/ 1197176 w 3612243"/>
                <a:gd name="connsiteY65" fmla="*/ 673100 h 1927743"/>
                <a:gd name="connsiteX66" fmla="*/ 1200351 w 3612243"/>
                <a:gd name="connsiteY66" fmla="*/ 663575 h 1927743"/>
                <a:gd name="connsiteX67" fmla="*/ 1219401 w 3612243"/>
                <a:gd name="connsiteY67" fmla="*/ 654050 h 1927743"/>
                <a:gd name="connsiteX68" fmla="*/ 1241626 w 3612243"/>
                <a:gd name="connsiteY68" fmla="*/ 635000 h 1927743"/>
                <a:gd name="connsiteX69" fmla="*/ 1251151 w 3612243"/>
                <a:gd name="connsiteY69" fmla="*/ 631825 h 1927743"/>
                <a:gd name="connsiteX70" fmla="*/ 1279726 w 3612243"/>
                <a:gd name="connsiteY70" fmla="*/ 615950 h 1927743"/>
                <a:gd name="connsiteX71" fmla="*/ 1298776 w 3612243"/>
                <a:gd name="connsiteY71" fmla="*/ 612775 h 1927743"/>
                <a:gd name="connsiteX72" fmla="*/ 1365451 w 3612243"/>
                <a:gd name="connsiteY72" fmla="*/ 606425 h 1927743"/>
                <a:gd name="connsiteX73" fmla="*/ 1400376 w 3612243"/>
                <a:gd name="connsiteY73" fmla="*/ 612775 h 1927743"/>
                <a:gd name="connsiteX74" fmla="*/ 1403551 w 3612243"/>
                <a:gd name="connsiteY74" fmla="*/ 622300 h 1927743"/>
                <a:gd name="connsiteX75" fmla="*/ 1413076 w 3612243"/>
                <a:gd name="connsiteY75" fmla="*/ 628650 h 1927743"/>
                <a:gd name="connsiteX76" fmla="*/ 1422601 w 3612243"/>
                <a:gd name="connsiteY76" fmla="*/ 638175 h 1927743"/>
                <a:gd name="connsiteX77" fmla="*/ 1422601 w 3612243"/>
                <a:gd name="connsiteY77" fmla="*/ 673100 h 1927743"/>
                <a:gd name="connsiteX78" fmla="*/ 1413076 w 3612243"/>
                <a:gd name="connsiteY78" fmla="*/ 676275 h 1927743"/>
                <a:gd name="connsiteX79" fmla="*/ 1390851 w 3612243"/>
                <a:gd name="connsiteY79" fmla="*/ 685800 h 1927743"/>
                <a:gd name="connsiteX80" fmla="*/ 1384501 w 3612243"/>
                <a:gd name="connsiteY80" fmla="*/ 698500 h 1927743"/>
                <a:gd name="connsiteX81" fmla="*/ 1378151 w 3612243"/>
                <a:gd name="connsiteY81" fmla="*/ 723900 h 1927743"/>
                <a:gd name="connsiteX82" fmla="*/ 1374976 w 3612243"/>
                <a:gd name="connsiteY82" fmla="*/ 733425 h 1927743"/>
                <a:gd name="connsiteX83" fmla="*/ 1368626 w 3612243"/>
                <a:gd name="connsiteY83" fmla="*/ 742950 h 1927743"/>
                <a:gd name="connsiteX84" fmla="*/ 1365451 w 3612243"/>
                <a:gd name="connsiteY84" fmla="*/ 758825 h 1927743"/>
                <a:gd name="connsiteX85" fmla="*/ 1355926 w 3612243"/>
                <a:gd name="connsiteY85" fmla="*/ 784225 h 1927743"/>
                <a:gd name="connsiteX86" fmla="*/ 1346401 w 3612243"/>
                <a:gd name="connsiteY86" fmla="*/ 793750 h 1927743"/>
                <a:gd name="connsiteX87" fmla="*/ 1330526 w 3612243"/>
                <a:gd name="connsiteY87" fmla="*/ 822325 h 1927743"/>
                <a:gd name="connsiteX88" fmla="*/ 1317826 w 3612243"/>
                <a:gd name="connsiteY88" fmla="*/ 831850 h 1927743"/>
                <a:gd name="connsiteX89" fmla="*/ 1308301 w 3612243"/>
                <a:gd name="connsiteY89" fmla="*/ 850900 h 1927743"/>
                <a:gd name="connsiteX90" fmla="*/ 1298776 w 3612243"/>
                <a:gd name="connsiteY90" fmla="*/ 860425 h 1927743"/>
                <a:gd name="connsiteX91" fmla="*/ 1301951 w 3612243"/>
                <a:gd name="connsiteY91" fmla="*/ 908050 h 1927743"/>
                <a:gd name="connsiteX92" fmla="*/ 1311476 w 3612243"/>
                <a:gd name="connsiteY92" fmla="*/ 904875 h 1927743"/>
                <a:gd name="connsiteX93" fmla="*/ 1378151 w 3612243"/>
                <a:gd name="connsiteY93" fmla="*/ 898525 h 1927743"/>
                <a:gd name="connsiteX94" fmla="*/ 1397201 w 3612243"/>
                <a:gd name="connsiteY94" fmla="*/ 892175 h 1927743"/>
                <a:gd name="connsiteX95" fmla="*/ 1409901 w 3612243"/>
                <a:gd name="connsiteY95" fmla="*/ 885825 h 1927743"/>
                <a:gd name="connsiteX96" fmla="*/ 1454351 w 3612243"/>
                <a:gd name="connsiteY96" fmla="*/ 879475 h 1927743"/>
                <a:gd name="connsiteX97" fmla="*/ 1463876 w 3612243"/>
                <a:gd name="connsiteY97" fmla="*/ 885825 h 1927743"/>
                <a:gd name="connsiteX98" fmla="*/ 1476576 w 3612243"/>
                <a:gd name="connsiteY98" fmla="*/ 901700 h 1927743"/>
                <a:gd name="connsiteX99" fmla="*/ 1482926 w 3612243"/>
                <a:gd name="connsiteY99" fmla="*/ 911225 h 1927743"/>
                <a:gd name="connsiteX100" fmla="*/ 1505151 w 3612243"/>
                <a:gd name="connsiteY100" fmla="*/ 927100 h 1927743"/>
                <a:gd name="connsiteX101" fmla="*/ 1521026 w 3612243"/>
                <a:gd name="connsiteY101" fmla="*/ 955675 h 1927743"/>
                <a:gd name="connsiteX102" fmla="*/ 1514676 w 3612243"/>
                <a:gd name="connsiteY102" fmla="*/ 1063625 h 1927743"/>
                <a:gd name="connsiteX103" fmla="*/ 1517851 w 3612243"/>
                <a:gd name="connsiteY103" fmla="*/ 1133475 h 1927743"/>
                <a:gd name="connsiteX104" fmla="*/ 1524201 w 3612243"/>
                <a:gd name="connsiteY104" fmla="*/ 1171575 h 1927743"/>
                <a:gd name="connsiteX105" fmla="*/ 1527376 w 3612243"/>
                <a:gd name="connsiteY105" fmla="*/ 1216025 h 1927743"/>
                <a:gd name="connsiteX106" fmla="*/ 1533726 w 3612243"/>
                <a:gd name="connsiteY106" fmla="*/ 1225550 h 1927743"/>
                <a:gd name="connsiteX107" fmla="*/ 1536901 w 3612243"/>
                <a:gd name="connsiteY107" fmla="*/ 1235075 h 1927743"/>
                <a:gd name="connsiteX108" fmla="*/ 1562301 w 3612243"/>
                <a:gd name="connsiteY108" fmla="*/ 1250950 h 1927743"/>
                <a:gd name="connsiteX109" fmla="*/ 1571826 w 3612243"/>
                <a:gd name="connsiteY109" fmla="*/ 1257300 h 1927743"/>
                <a:gd name="connsiteX110" fmla="*/ 1584526 w 3612243"/>
                <a:gd name="connsiteY110" fmla="*/ 1260475 h 1927743"/>
                <a:gd name="connsiteX111" fmla="*/ 1638501 w 3612243"/>
                <a:gd name="connsiteY111" fmla="*/ 1263650 h 1927743"/>
                <a:gd name="connsiteX112" fmla="*/ 1670251 w 3612243"/>
                <a:gd name="connsiteY112" fmla="*/ 1273175 h 1927743"/>
                <a:gd name="connsiteX113" fmla="*/ 1711526 w 3612243"/>
                <a:gd name="connsiteY113" fmla="*/ 1266825 h 1927743"/>
                <a:gd name="connsiteX114" fmla="*/ 1721051 w 3612243"/>
                <a:gd name="connsiteY114" fmla="*/ 1263650 h 1927743"/>
                <a:gd name="connsiteX115" fmla="*/ 1727401 w 3612243"/>
                <a:gd name="connsiteY115" fmla="*/ 1254125 h 1927743"/>
                <a:gd name="connsiteX116" fmla="*/ 1736926 w 3612243"/>
                <a:gd name="connsiteY116" fmla="*/ 1244600 h 1927743"/>
                <a:gd name="connsiteX117" fmla="*/ 1778201 w 3612243"/>
                <a:gd name="connsiteY117" fmla="*/ 1247775 h 1927743"/>
                <a:gd name="connsiteX118" fmla="*/ 1787726 w 3612243"/>
                <a:gd name="connsiteY118" fmla="*/ 1254125 h 1927743"/>
                <a:gd name="connsiteX119" fmla="*/ 1797251 w 3612243"/>
                <a:gd name="connsiteY119" fmla="*/ 1257300 h 1927743"/>
                <a:gd name="connsiteX120" fmla="*/ 1806776 w 3612243"/>
                <a:gd name="connsiteY120" fmla="*/ 1266825 h 1927743"/>
                <a:gd name="connsiteX121" fmla="*/ 1822651 w 3612243"/>
                <a:gd name="connsiteY121" fmla="*/ 1285875 h 1927743"/>
                <a:gd name="connsiteX122" fmla="*/ 1832176 w 3612243"/>
                <a:gd name="connsiteY122" fmla="*/ 1289050 h 1927743"/>
                <a:gd name="connsiteX123" fmla="*/ 1857576 w 3612243"/>
                <a:gd name="connsiteY123" fmla="*/ 1308100 h 1927743"/>
                <a:gd name="connsiteX124" fmla="*/ 1867101 w 3612243"/>
                <a:gd name="connsiteY124" fmla="*/ 1311275 h 1927743"/>
                <a:gd name="connsiteX125" fmla="*/ 1889326 w 3612243"/>
                <a:gd name="connsiteY125" fmla="*/ 1327150 h 1927743"/>
                <a:gd name="connsiteX126" fmla="*/ 1898851 w 3612243"/>
                <a:gd name="connsiteY126" fmla="*/ 1317625 h 1927743"/>
                <a:gd name="connsiteX127" fmla="*/ 1914726 w 3612243"/>
                <a:gd name="connsiteY127" fmla="*/ 1282700 h 1927743"/>
                <a:gd name="connsiteX128" fmla="*/ 1917901 w 3612243"/>
                <a:gd name="connsiteY128" fmla="*/ 1250950 h 1927743"/>
                <a:gd name="connsiteX129" fmla="*/ 1924251 w 3612243"/>
                <a:gd name="connsiteY129" fmla="*/ 1241425 h 1927743"/>
                <a:gd name="connsiteX130" fmla="*/ 1930601 w 3612243"/>
                <a:gd name="connsiteY130" fmla="*/ 1228725 h 1927743"/>
                <a:gd name="connsiteX131" fmla="*/ 1936951 w 3612243"/>
                <a:gd name="connsiteY131" fmla="*/ 1209675 h 1927743"/>
                <a:gd name="connsiteX132" fmla="*/ 1940126 w 3612243"/>
                <a:gd name="connsiteY132" fmla="*/ 1196975 h 1927743"/>
                <a:gd name="connsiteX133" fmla="*/ 1965526 w 3612243"/>
                <a:gd name="connsiteY133" fmla="*/ 1184275 h 1927743"/>
                <a:gd name="connsiteX134" fmla="*/ 2054426 w 3612243"/>
                <a:gd name="connsiteY134" fmla="*/ 1181100 h 1927743"/>
                <a:gd name="connsiteX135" fmla="*/ 2063951 w 3612243"/>
                <a:gd name="connsiteY135" fmla="*/ 1174750 h 1927743"/>
                <a:gd name="connsiteX136" fmla="*/ 2083001 w 3612243"/>
                <a:gd name="connsiteY136" fmla="*/ 1165225 h 1927743"/>
                <a:gd name="connsiteX137" fmla="*/ 2095701 w 3612243"/>
                <a:gd name="connsiteY137" fmla="*/ 1149350 h 1927743"/>
                <a:gd name="connsiteX138" fmla="*/ 2117926 w 3612243"/>
                <a:gd name="connsiteY138" fmla="*/ 1127125 h 1927743"/>
                <a:gd name="connsiteX139" fmla="*/ 2130626 w 3612243"/>
                <a:gd name="connsiteY139" fmla="*/ 1120775 h 1927743"/>
                <a:gd name="connsiteX140" fmla="*/ 2149676 w 3612243"/>
                <a:gd name="connsiteY140" fmla="*/ 1114425 h 1927743"/>
                <a:gd name="connsiteX141" fmla="*/ 2159201 w 3612243"/>
                <a:gd name="connsiteY141" fmla="*/ 1120775 h 1927743"/>
                <a:gd name="connsiteX142" fmla="*/ 2162376 w 3612243"/>
                <a:gd name="connsiteY142" fmla="*/ 1130300 h 1927743"/>
                <a:gd name="connsiteX143" fmla="*/ 2168726 w 3612243"/>
                <a:gd name="connsiteY143" fmla="*/ 1139825 h 1927743"/>
                <a:gd name="connsiteX144" fmla="*/ 2165551 w 3612243"/>
                <a:gd name="connsiteY144" fmla="*/ 1152525 h 1927743"/>
                <a:gd name="connsiteX145" fmla="*/ 2162376 w 3612243"/>
                <a:gd name="connsiteY145" fmla="*/ 1174750 h 1927743"/>
                <a:gd name="connsiteX146" fmla="*/ 2197301 w 3612243"/>
                <a:gd name="connsiteY146" fmla="*/ 1165225 h 1927743"/>
                <a:gd name="connsiteX147" fmla="*/ 2213176 w 3612243"/>
                <a:gd name="connsiteY147" fmla="*/ 1158875 h 1927743"/>
                <a:gd name="connsiteX148" fmla="*/ 2168726 w 3612243"/>
                <a:gd name="connsiteY148" fmla="*/ 1149350 h 1927743"/>
                <a:gd name="connsiteX149" fmla="*/ 2311601 w 3612243"/>
                <a:gd name="connsiteY149" fmla="*/ 1168400 h 1927743"/>
                <a:gd name="connsiteX150" fmla="*/ 2314776 w 3612243"/>
                <a:gd name="connsiteY150" fmla="*/ 1190625 h 1927743"/>
                <a:gd name="connsiteX151" fmla="*/ 2308426 w 3612243"/>
                <a:gd name="connsiteY151" fmla="*/ 1181100 h 1927743"/>
                <a:gd name="connsiteX152" fmla="*/ 2289376 w 3612243"/>
                <a:gd name="connsiteY152" fmla="*/ 1171575 h 1927743"/>
                <a:gd name="connsiteX153" fmla="*/ 2279851 w 3612243"/>
                <a:gd name="connsiteY153" fmla="*/ 1162050 h 1927743"/>
                <a:gd name="connsiteX154" fmla="*/ 2276676 w 3612243"/>
                <a:gd name="connsiteY154" fmla="*/ 1149350 h 1927743"/>
                <a:gd name="connsiteX155" fmla="*/ 2248101 w 3612243"/>
                <a:gd name="connsiteY155" fmla="*/ 1143000 h 1927743"/>
                <a:gd name="connsiteX156" fmla="*/ 2273501 w 3612243"/>
                <a:gd name="connsiteY156" fmla="*/ 1155700 h 1927743"/>
                <a:gd name="connsiteX157" fmla="*/ 2292551 w 3612243"/>
                <a:gd name="connsiteY157" fmla="*/ 1165225 h 1927743"/>
                <a:gd name="connsiteX158" fmla="*/ 2302076 w 3612243"/>
                <a:gd name="connsiteY158" fmla="*/ 1177925 h 1927743"/>
                <a:gd name="connsiteX159" fmla="*/ 2343351 w 3612243"/>
                <a:gd name="connsiteY159" fmla="*/ 1184275 h 1927743"/>
                <a:gd name="connsiteX160" fmla="*/ 2359226 w 3612243"/>
                <a:gd name="connsiteY160" fmla="*/ 1187450 h 1927743"/>
                <a:gd name="connsiteX161" fmla="*/ 2384626 w 3612243"/>
                <a:gd name="connsiteY161" fmla="*/ 1193800 h 1927743"/>
                <a:gd name="connsiteX162" fmla="*/ 2429076 w 3612243"/>
                <a:gd name="connsiteY162" fmla="*/ 1196975 h 1927743"/>
                <a:gd name="connsiteX163" fmla="*/ 2432251 w 3612243"/>
                <a:gd name="connsiteY163" fmla="*/ 1206500 h 1927743"/>
                <a:gd name="connsiteX164" fmla="*/ 2479876 w 3612243"/>
                <a:gd name="connsiteY164" fmla="*/ 1216025 h 1927743"/>
                <a:gd name="connsiteX165" fmla="*/ 2489401 w 3612243"/>
                <a:gd name="connsiteY165" fmla="*/ 1219200 h 1927743"/>
                <a:gd name="connsiteX166" fmla="*/ 2511626 w 3612243"/>
                <a:gd name="connsiteY166" fmla="*/ 1222375 h 1927743"/>
                <a:gd name="connsiteX167" fmla="*/ 2521151 w 3612243"/>
                <a:gd name="connsiteY167" fmla="*/ 1228725 h 1927743"/>
                <a:gd name="connsiteX168" fmla="*/ 2556076 w 3612243"/>
                <a:gd name="connsiteY168" fmla="*/ 1222375 h 1927743"/>
                <a:gd name="connsiteX169" fmla="*/ 2565601 w 3612243"/>
                <a:gd name="connsiteY169" fmla="*/ 1209675 h 1927743"/>
                <a:gd name="connsiteX170" fmla="*/ 2575126 w 3612243"/>
                <a:gd name="connsiteY170" fmla="*/ 1203325 h 1927743"/>
                <a:gd name="connsiteX171" fmla="*/ 2587826 w 3612243"/>
                <a:gd name="connsiteY171" fmla="*/ 1200150 h 1927743"/>
                <a:gd name="connsiteX172" fmla="*/ 2616401 w 3612243"/>
                <a:gd name="connsiteY172" fmla="*/ 1190625 h 1927743"/>
                <a:gd name="connsiteX173" fmla="*/ 2644976 w 3612243"/>
                <a:gd name="connsiteY173" fmla="*/ 1193800 h 1927743"/>
                <a:gd name="connsiteX174" fmla="*/ 2654501 w 3612243"/>
                <a:gd name="connsiteY174" fmla="*/ 1196975 h 1927743"/>
                <a:gd name="connsiteX175" fmla="*/ 2660851 w 3612243"/>
                <a:gd name="connsiteY175" fmla="*/ 1206500 h 1927743"/>
                <a:gd name="connsiteX176" fmla="*/ 2651326 w 3612243"/>
                <a:gd name="connsiteY176" fmla="*/ 1209675 h 1927743"/>
                <a:gd name="connsiteX177" fmla="*/ 2641801 w 3612243"/>
                <a:gd name="connsiteY177" fmla="*/ 1235075 h 1927743"/>
                <a:gd name="connsiteX178" fmla="*/ 2689426 w 3612243"/>
                <a:gd name="connsiteY178" fmla="*/ 1238250 h 1927743"/>
                <a:gd name="connsiteX179" fmla="*/ 2692601 w 3612243"/>
                <a:gd name="connsiteY179" fmla="*/ 1200150 h 1927743"/>
                <a:gd name="connsiteX180" fmla="*/ 2721176 w 3612243"/>
                <a:gd name="connsiteY180" fmla="*/ 1190625 h 1927743"/>
                <a:gd name="connsiteX181" fmla="*/ 2752926 w 3612243"/>
                <a:gd name="connsiteY181" fmla="*/ 1200150 h 1927743"/>
                <a:gd name="connsiteX182" fmla="*/ 2746576 w 3612243"/>
                <a:gd name="connsiteY182" fmla="*/ 1225550 h 1927743"/>
                <a:gd name="connsiteX183" fmla="*/ 2740226 w 3612243"/>
                <a:gd name="connsiteY183" fmla="*/ 1250950 h 1927743"/>
                <a:gd name="connsiteX184" fmla="*/ 2733876 w 3612243"/>
                <a:gd name="connsiteY184" fmla="*/ 1270000 h 1927743"/>
                <a:gd name="connsiteX185" fmla="*/ 2749751 w 3612243"/>
                <a:gd name="connsiteY185" fmla="*/ 1279525 h 1927743"/>
                <a:gd name="connsiteX186" fmla="*/ 2775151 w 3612243"/>
                <a:gd name="connsiteY186" fmla="*/ 1289050 h 1927743"/>
                <a:gd name="connsiteX187" fmla="*/ 2784676 w 3612243"/>
                <a:gd name="connsiteY187" fmla="*/ 1298575 h 1927743"/>
                <a:gd name="connsiteX188" fmla="*/ 2787851 w 3612243"/>
                <a:gd name="connsiteY188" fmla="*/ 1323975 h 1927743"/>
                <a:gd name="connsiteX189" fmla="*/ 2797376 w 3612243"/>
                <a:gd name="connsiteY189" fmla="*/ 1333500 h 1927743"/>
                <a:gd name="connsiteX190" fmla="*/ 2800551 w 3612243"/>
                <a:gd name="connsiteY190" fmla="*/ 1346200 h 1927743"/>
                <a:gd name="connsiteX191" fmla="*/ 2819601 w 3612243"/>
                <a:gd name="connsiteY191" fmla="*/ 1349375 h 1927743"/>
                <a:gd name="connsiteX192" fmla="*/ 2829126 w 3612243"/>
                <a:gd name="connsiteY192" fmla="*/ 1352550 h 1927743"/>
                <a:gd name="connsiteX193" fmla="*/ 2841826 w 3612243"/>
                <a:gd name="connsiteY193" fmla="*/ 1355725 h 1927743"/>
                <a:gd name="connsiteX194" fmla="*/ 2860876 w 3612243"/>
                <a:gd name="connsiteY194" fmla="*/ 1387475 h 1927743"/>
                <a:gd name="connsiteX195" fmla="*/ 2870401 w 3612243"/>
                <a:gd name="connsiteY195" fmla="*/ 1393825 h 1927743"/>
                <a:gd name="connsiteX196" fmla="*/ 2886276 w 3612243"/>
                <a:gd name="connsiteY196" fmla="*/ 1412875 h 1927743"/>
                <a:gd name="connsiteX197" fmla="*/ 2898976 w 3612243"/>
                <a:gd name="connsiteY197" fmla="*/ 1416050 h 1927743"/>
                <a:gd name="connsiteX198" fmla="*/ 2908501 w 3612243"/>
                <a:gd name="connsiteY198" fmla="*/ 1422400 h 1927743"/>
                <a:gd name="connsiteX199" fmla="*/ 2968826 w 3612243"/>
                <a:gd name="connsiteY199" fmla="*/ 1431925 h 1927743"/>
                <a:gd name="connsiteX200" fmla="*/ 2987876 w 3612243"/>
                <a:gd name="connsiteY200" fmla="*/ 1438275 h 1927743"/>
                <a:gd name="connsiteX201" fmla="*/ 3006926 w 3612243"/>
                <a:gd name="connsiteY201" fmla="*/ 1447800 h 1927743"/>
                <a:gd name="connsiteX202" fmla="*/ 3032326 w 3612243"/>
                <a:gd name="connsiteY202" fmla="*/ 1450975 h 1927743"/>
                <a:gd name="connsiteX203" fmla="*/ 3048201 w 3612243"/>
                <a:gd name="connsiteY203" fmla="*/ 1454150 h 1927743"/>
                <a:gd name="connsiteX204" fmla="*/ 3067251 w 3612243"/>
                <a:gd name="connsiteY204" fmla="*/ 1457325 h 1927743"/>
                <a:gd name="connsiteX205" fmla="*/ 3111701 w 3612243"/>
                <a:gd name="connsiteY205" fmla="*/ 1466850 h 1927743"/>
                <a:gd name="connsiteX206" fmla="*/ 3219651 w 3612243"/>
                <a:gd name="connsiteY206" fmla="*/ 1476375 h 1927743"/>
                <a:gd name="connsiteX207" fmla="*/ 3241876 w 3612243"/>
                <a:gd name="connsiteY207" fmla="*/ 1498600 h 1927743"/>
                <a:gd name="connsiteX208" fmla="*/ 3270451 w 3612243"/>
                <a:gd name="connsiteY208" fmla="*/ 1517650 h 1927743"/>
                <a:gd name="connsiteX209" fmla="*/ 3279976 w 3612243"/>
                <a:gd name="connsiteY209" fmla="*/ 1539875 h 1927743"/>
                <a:gd name="connsiteX210" fmla="*/ 3283151 w 3612243"/>
                <a:gd name="connsiteY210" fmla="*/ 1552575 h 1927743"/>
                <a:gd name="connsiteX211" fmla="*/ 3289501 w 3612243"/>
                <a:gd name="connsiteY211" fmla="*/ 1562100 h 1927743"/>
                <a:gd name="connsiteX212" fmla="*/ 3305376 w 3612243"/>
                <a:gd name="connsiteY212" fmla="*/ 1590675 h 1927743"/>
                <a:gd name="connsiteX213" fmla="*/ 3327601 w 3612243"/>
                <a:gd name="connsiteY213" fmla="*/ 1603375 h 1927743"/>
                <a:gd name="connsiteX214" fmla="*/ 3337126 w 3612243"/>
                <a:gd name="connsiteY214" fmla="*/ 1625600 h 1927743"/>
                <a:gd name="connsiteX215" fmla="*/ 3349826 w 3612243"/>
                <a:gd name="connsiteY215" fmla="*/ 1644650 h 1927743"/>
                <a:gd name="connsiteX216" fmla="*/ 3359351 w 3612243"/>
                <a:gd name="connsiteY216" fmla="*/ 1679575 h 1927743"/>
                <a:gd name="connsiteX217" fmla="*/ 3365701 w 3612243"/>
                <a:gd name="connsiteY217" fmla="*/ 1692275 h 1927743"/>
                <a:gd name="connsiteX218" fmla="*/ 3356176 w 3612243"/>
                <a:gd name="connsiteY218" fmla="*/ 1746250 h 1927743"/>
                <a:gd name="connsiteX219" fmla="*/ 3337126 w 3612243"/>
                <a:gd name="connsiteY219" fmla="*/ 1784350 h 1927743"/>
                <a:gd name="connsiteX220" fmla="*/ 3311726 w 3612243"/>
                <a:gd name="connsiteY220" fmla="*/ 1816100 h 1927743"/>
                <a:gd name="connsiteX221" fmla="*/ 3289501 w 3612243"/>
                <a:gd name="connsiteY221" fmla="*/ 1860550 h 1927743"/>
                <a:gd name="connsiteX222" fmla="*/ 3311726 w 3612243"/>
                <a:gd name="connsiteY222" fmla="*/ 1831975 h 1927743"/>
                <a:gd name="connsiteX223" fmla="*/ 3321251 w 3612243"/>
                <a:gd name="connsiteY223" fmla="*/ 1822450 h 1927743"/>
                <a:gd name="connsiteX224" fmla="*/ 3353001 w 3612243"/>
                <a:gd name="connsiteY224" fmla="*/ 1803400 h 1927743"/>
                <a:gd name="connsiteX225" fmla="*/ 3372051 w 3612243"/>
                <a:gd name="connsiteY225" fmla="*/ 1793875 h 1927743"/>
                <a:gd name="connsiteX226" fmla="*/ 3381576 w 3612243"/>
                <a:gd name="connsiteY226" fmla="*/ 1784350 h 1927743"/>
                <a:gd name="connsiteX227" fmla="*/ 3441901 w 3612243"/>
                <a:gd name="connsiteY227" fmla="*/ 1857375 h 1927743"/>
                <a:gd name="connsiteX228" fmla="*/ 917776 w 3612243"/>
                <a:gd name="connsiteY228" fmla="*/ 647700 h 1927743"/>
                <a:gd name="connsiteX229" fmla="*/ 89101 w 3612243"/>
                <a:gd name="connsiteY229" fmla="*/ 193675 h 1927743"/>
                <a:gd name="connsiteX230" fmla="*/ 60526 w 3612243"/>
                <a:gd name="connsiteY230" fmla="*/ 161925 h 1927743"/>
                <a:gd name="connsiteX231" fmla="*/ 35126 w 3612243"/>
                <a:gd name="connsiteY231" fmla="*/ 41275 h 1927743"/>
                <a:gd name="connsiteX232" fmla="*/ 35126 w 3612243"/>
                <a:gd name="connsiteY232" fmla="*/ 0 h 1927743"/>
                <a:gd name="connsiteX0" fmla="*/ 35126 w 3612243"/>
                <a:gd name="connsiteY0" fmla="*/ 0 h 1927743"/>
                <a:gd name="connsiteX1" fmla="*/ 416126 w 3612243"/>
                <a:gd name="connsiteY1" fmla="*/ 76200 h 1927743"/>
                <a:gd name="connsiteX2" fmla="*/ 514551 w 3612243"/>
                <a:gd name="connsiteY2" fmla="*/ 28575 h 1927743"/>
                <a:gd name="connsiteX3" fmla="*/ 603451 w 3612243"/>
                <a:gd name="connsiteY3" fmla="*/ 44450 h 1927743"/>
                <a:gd name="connsiteX4" fmla="*/ 603451 w 3612243"/>
                <a:gd name="connsiteY4" fmla="*/ 44450 h 1927743"/>
                <a:gd name="connsiteX5" fmla="*/ 606626 w 3612243"/>
                <a:gd name="connsiteY5" fmla="*/ 73025 h 1927743"/>
                <a:gd name="connsiteX6" fmla="*/ 600276 w 3612243"/>
                <a:gd name="connsiteY6" fmla="*/ 88900 h 1927743"/>
                <a:gd name="connsiteX7" fmla="*/ 597101 w 3612243"/>
                <a:gd name="connsiteY7" fmla="*/ 98425 h 1927743"/>
                <a:gd name="connsiteX8" fmla="*/ 600276 w 3612243"/>
                <a:gd name="connsiteY8" fmla="*/ 114300 h 1927743"/>
                <a:gd name="connsiteX9" fmla="*/ 619326 w 3612243"/>
                <a:gd name="connsiteY9" fmla="*/ 127000 h 1927743"/>
                <a:gd name="connsiteX10" fmla="*/ 632026 w 3612243"/>
                <a:gd name="connsiteY10" fmla="*/ 146050 h 1927743"/>
                <a:gd name="connsiteX11" fmla="*/ 635201 w 3612243"/>
                <a:gd name="connsiteY11" fmla="*/ 155575 h 1927743"/>
                <a:gd name="connsiteX12" fmla="*/ 644726 w 3612243"/>
                <a:gd name="connsiteY12" fmla="*/ 161925 h 1927743"/>
                <a:gd name="connsiteX13" fmla="*/ 651076 w 3612243"/>
                <a:gd name="connsiteY13" fmla="*/ 171450 h 1927743"/>
                <a:gd name="connsiteX14" fmla="*/ 695526 w 3612243"/>
                <a:gd name="connsiteY14" fmla="*/ 165100 h 1927743"/>
                <a:gd name="connsiteX15" fmla="*/ 705051 w 3612243"/>
                <a:gd name="connsiteY15" fmla="*/ 158750 h 1927743"/>
                <a:gd name="connsiteX16" fmla="*/ 714576 w 3612243"/>
                <a:gd name="connsiteY16" fmla="*/ 155575 h 1927743"/>
                <a:gd name="connsiteX17" fmla="*/ 736801 w 3612243"/>
                <a:gd name="connsiteY17" fmla="*/ 142875 h 1927743"/>
                <a:gd name="connsiteX18" fmla="*/ 784426 w 3612243"/>
                <a:gd name="connsiteY18" fmla="*/ 146050 h 1927743"/>
                <a:gd name="connsiteX19" fmla="*/ 790776 w 3612243"/>
                <a:gd name="connsiteY19" fmla="*/ 155575 h 1927743"/>
                <a:gd name="connsiteX20" fmla="*/ 784426 w 3612243"/>
                <a:gd name="connsiteY20" fmla="*/ 200025 h 1927743"/>
                <a:gd name="connsiteX21" fmla="*/ 797126 w 3612243"/>
                <a:gd name="connsiteY21" fmla="*/ 212725 h 1927743"/>
                <a:gd name="connsiteX22" fmla="*/ 806651 w 3612243"/>
                <a:gd name="connsiteY22" fmla="*/ 215900 h 1927743"/>
                <a:gd name="connsiteX23" fmla="*/ 813001 w 3612243"/>
                <a:gd name="connsiteY23" fmla="*/ 228600 h 1927743"/>
                <a:gd name="connsiteX24" fmla="*/ 822526 w 3612243"/>
                <a:gd name="connsiteY24" fmla="*/ 238125 h 1927743"/>
                <a:gd name="connsiteX25" fmla="*/ 828876 w 3612243"/>
                <a:gd name="connsiteY25" fmla="*/ 257175 h 1927743"/>
                <a:gd name="connsiteX26" fmla="*/ 832051 w 3612243"/>
                <a:gd name="connsiteY26" fmla="*/ 288925 h 1927743"/>
                <a:gd name="connsiteX27" fmla="*/ 835226 w 3612243"/>
                <a:gd name="connsiteY27" fmla="*/ 298450 h 1927743"/>
                <a:gd name="connsiteX28" fmla="*/ 844751 w 3612243"/>
                <a:gd name="connsiteY28" fmla="*/ 304800 h 1927743"/>
                <a:gd name="connsiteX29" fmla="*/ 857451 w 3612243"/>
                <a:gd name="connsiteY29" fmla="*/ 314325 h 1927743"/>
                <a:gd name="connsiteX30" fmla="*/ 866976 w 3612243"/>
                <a:gd name="connsiteY30" fmla="*/ 323850 h 1927743"/>
                <a:gd name="connsiteX31" fmla="*/ 889201 w 3612243"/>
                <a:gd name="connsiteY31" fmla="*/ 336550 h 1927743"/>
                <a:gd name="connsiteX32" fmla="*/ 898726 w 3612243"/>
                <a:gd name="connsiteY32" fmla="*/ 346075 h 1927743"/>
                <a:gd name="connsiteX33" fmla="*/ 927301 w 3612243"/>
                <a:gd name="connsiteY33" fmla="*/ 352425 h 1927743"/>
                <a:gd name="connsiteX34" fmla="*/ 917776 w 3612243"/>
                <a:gd name="connsiteY34" fmla="*/ 355600 h 1927743"/>
                <a:gd name="connsiteX35" fmla="*/ 914601 w 3612243"/>
                <a:gd name="connsiteY35" fmla="*/ 365125 h 1927743"/>
                <a:gd name="connsiteX36" fmla="*/ 911426 w 3612243"/>
                <a:gd name="connsiteY36" fmla="*/ 406400 h 1927743"/>
                <a:gd name="connsiteX37" fmla="*/ 901901 w 3612243"/>
                <a:gd name="connsiteY37" fmla="*/ 434975 h 1927743"/>
                <a:gd name="connsiteX38" fmla="*/ 898726 w 3612243"/>
                <a:gd name="connsiteY38" fmla="*/ 450850 h 1927743"/>
                <a:gd name="connsiteX39" fmla="*/ 895551 w 3612243"/>
                <a:gd name="connsiteY39" fmla="*/ 463550 h 1927743"/>
                <a:gd name="connsiteX40" fmla="*/ 889201 w 3612243"/>
                <a:gd name="connsiteY40" fmla="*/ 482600 h 1927743"/>
                <a:gd name="connsiteX41" fmla="*/ 886026 w 3612243"/>
                <a:gd name="connsiteY41" fmla="*/ 492125 h 1927743"/>
                <a:gd name="connsiteX42" fmla="*/ 876501 w 3612243"/>
                <a:gd name="connsiteY42" fmla="*/ 517525 h 1927743"/>
                <a:gd name="connsiteX43" fmla="*/ 870151 w 3612243"/>
                <a:gd name="connsiteY43" fmla="*/ 552450 h 1927743"/>
                <a:gd name="connsiteX44" fmla="*/ 866976 w 3612243"/>
                <a:gd name="connsiteY44" fmla="*/ 561975 h 1927743"/>
                <a:gd name="connsiteX45" fmla="*/ 857451 w 3612243"/>
                <a:gd name="connsiteY45" fmla="*/ 565150 h 1927743"/>
                <a:gd name="connsiteX46" fmla="*/ 851101 w 3612243"/>
                <a:gd name="connsiteY46" fmla="*/ 574675 h 1927743"/>
                <a:gd name="connsiteX47" fmla="*/ 860626 w 3612243"/>
                <a:gd name="connsiteY47" fmla="*/ 600075 h 1927743"/>
                <a:gd name="connsiteX48" fmla="*/ 876501 w 3612243"/>
                <a:gd name="connsiteY48" fmla="*/ 625475 h 1927743"/>
                <a:gd name="connsiteX49" fmla="*/ 882851 w 3612243"/>
                <a:gd name="connsiteY49" fmla="*/ 650875 h 1927743"/>
                <a:gd name="connsiteX50" fmla="*/ 895551 w 3612243"/>
                <a:gd name="connsiteY50" fmla="*/ 669925 h 1927743"/>
                <a:gd name="connsiteX51" fmla="*/ 901901 w 3612243"/>
                <a:gd name="connsiteY51" fmla="*/ 682625 h 1927743"/>
                <a:gd name="connsiteX52" fmla="*/ 920951 w 3612243"/>
                <a:gd name="connsiteY52" fmla="*/ 695325 h 1927743"/>
                <a:gd name="connsiteX53" fmla="*/ 940001 w 3612243"/>
                <a:gd name="connsiteY53" fmla="*/ 730250 h 1927743"/>
                <a:gd name="connsiteX54" fmla="*/ 943176 w 3612243"/>
                <a:gd name="connsiteY54" fmla="*/ 739775 h 1927743"/>
                <a:gd name="connsiteX55" fmla="*/ 952701 w 3612243"/>
                <a:gd name="connsiteY55" fmla="*/ 742950 h 1927743"/>
                <a:gd name="connsiteX56" fmla="*/ 971751 w 3612243"/>
                <a:gd name="connsiteY56" fmla="*/ 758825 h 1927743"/>
                <a:gd name="connsiteX57" fmla="*/ 990801 w 3612243"/>
                <a:gd name="connsiteY57" fmla="*/ 765175 h 1927743"/>
                <a:gd name="connsiteX58" fmla="*/ 1028901 w 3612243"/>
                <a:gd name="connsiteY58" fmla="*/ 762000 h 1927743"/>
                <a:gd name="connsiteX59" fmla="*/ 1047951 w 3612243"/>
                <a:gd name="connsiteY59" fmla="*/ 755650 h 1927743"/>
                <a:gd name="connsiteX60" fmla="*/ 1057476 w 3612243"/>
                <a:gd name="connsiteY60" fmla="*/ 752475 h 1927743"/>
                <a:gd name="connsiteX61" fmla="*/ 1070176 w 3612243"/>
                <a:gd name="connsiteY61" fmla="*/ 742950 h 1927743"/>
                <a:gd name="connsiteX62" fmla="*/ 1079701 w 3612243"/>
                <a:gd name="connsiteY62" fmla="*/ 739775 h 1927743"/>
                <a:gd name="connsiteX63" fmla="*/ 1178126 w 3612243"/>
                <a:gd name="connsiteY63" fmla="*/ 730250 h 1927743"/>
                <a:gd name="connsiteX64" fmla="*/ 1190826 w 3612243"/>
                <a:gd name="connsiteY64" fmla="*/ 685800 h 1927743"/>
                <a:gd name="connsiteX65" fmla="*/ 1197176 w 3612243"/>
                <a:gd name="connsiteY65" fmla="*/ 673100 h 1927743"/>
                <a:gd name="connsiteX66" fmla="*/ 1200351 w 3612243"/>
                <a:gd name="connsiteY66" fmla="*/ 663575 h 1927743"/>
                <a:gd name="connsiteX67" fmla="*/ 1219401 w 3612243"/>
                <a:gd name="connsiteY67" fmla="*/ 654050 h 1927743"/>
                <a:gd name="connsiteX68" fmla="*/ 1241626 w 3612243"/>
                <a:gd name="connsiteY68" fmla="*/ 635000 h 1927743"/>
                <a:gd name="connsiteX69" fmla="*/ 1251151 w 3612243"/>
                <a:gd name="connsiteY69" fmla="*/ 631825 h 1927743"/>
                <a:gd name="connsiteX70" fmla="*/ 1279726 w 3612243"/>
                <a:gd name="connsiteY70" fmla="*/ 615950 h 1927743"/>
                <a:gd name="connsiteX71" fmla="*/ 1298776 w 3612243"/>
                <a:gd name="connsiteY71" fmla="*/ 612775 h 1927743"/>
                <a:gd name="connsiteX72" fmla="*/ 1365451 w 3612243"/>
                <a:gd name="connsiteY72" fmla="*/ 606425 h 1927743"/>
                <a:gd name="connsiteX73" fmla="*/ 1400376 w 3612243"/>
                <a:gd name="connsiteY73" fmla="*/ 612775 h 1927743"/>
                <a:gd name="connsiteX74" fmla="*/ 1403551 w 3612243"/>
                <a:gd name="connsiteY74" fmla="*/ 622300 h 1927743"/>
                <a:gd name="connsiteX75" fmla="*/ 1413076 w 3612243"/>
                <a:gd name="connsiteY75" fmla="*/ 628650 h 1927743"/>
                <a:gd name="connsiteX76" fmla="*/ 1422601 w 3612243"/>
                <a:gd name="connsiteY76" fmla="*/ 638175 h 1927743"/>
                <a:gd name="connsiteX77" fmla="*/ 1422601 w 3612243"/>
                <a:gd name="connsiteY77" fmla="*/ 673100 h 1927743"/>
                <a:gd name="connsiteX78" fmla="*/ 1413076 w 3612243"/>
                <a:gd name="connsiteY78" fmla="*/ 676275 h 1927743"/>
                <a:gd name="connsiteX79" fmla="*/ 1390851 w 3612243"/>
                <a:gd name="connsiteY79" fmla="*/ 685800 h 1927743"/>
                <a:gd name="connsiteX80" fmla="*/ 1384501 w 3612243"/>
                <a:gd name="connsiteY80" fmla="*/ 698500 h 1927743"/>
                <a:gd name="connsiteX81" fmla="*/ 1378151 w 3612243"/>
                <a:gd name="connsiteY81" fmla="*/ 723900 h 1927743"/>
                <a:gd name="connsiteX82" fmla="*/ 1374976 w 3612243"/>
                <a:gd name="connsiteY82" fmla="*/ 733425 h 1927743"/>
                <a:gd name="connsiteX83" fmla="*/ 1368626 w 3612243"/>
                <a:gd name="connsiteY83" fmla="*/ 742950 h 1927743"/>
                <a:gd name="connsiteX84" fmla="*/ 1365451 w 3612243"/>
                <a:gd name="connsiteY84" fmla="*/ 758825 h 1927743"/>
                <a:gd name="connsiteX85" fmla="*/ 1355926 w 3612243"/>
                <a:gd name="connsiteY85" fmla="*/ 784225 h 1927743"/>
                <a:gd name="connsiteX86" fmla="*/ 1346401 w 3612243"/>
                <a:gd name="connsiteY86" fmla="*/ 793750 h 1927743"/>
                <a:gd name="connsiteX87" fmla="*/ 1330526 w 3612243"/>
                <a:gd name="connsiteY87" fmla="*/ 822325 h 1927743"/>
                <a:gd name="connsiteX88" fmla="*/ 1317826 w 3612243"/>
                <a:gd name="connsiteY88" fmla="*/ 831850 h 1927743"/>
                <a:gd name="connsiteX89" fmla="*/ 1308301 w 3612243"/>
                <a:gd name="connsiteY89" fmla="*/ 850900 h 1927743"/>
                <a:gd name="connsiteX90" fmla="*/ 1298776 w 3612243"/>
                <a:gd name="connsiteY90" fmla="*/ 860425 h 1927743"/>
                <a:gd name="connsiteX91" fmla="*/ 1301951 w 3612243"/>
                <a:gd name="connsiteY91" fmla="*/ 908050 h 1927743"/>
                <a:gd name="connsiteX92" fmla="*/ 1311476 w 3612243"/>
                <a:gd name="connsiteY92" fmla="*/ 904875 h 1927743"/>
                <a:gd name="connsiteX93" fmla="*/ 1378151 w 3612243"/>
                <a:gd name="connsiteY93" fmla="*/ 898525 h 1927743"/>
                <a:gd name="connsiteX94" fmla="*/ 1397201 w 3612243"/>
                <a:gd name="connsiteY94" fmla="*/ 892175 h 1927743"/>
                <a:gd name="connsiteX95" fmla="*/ 1409901 w 3612243"/>
                <a:gd name="connsiteY95" fmla="*/ 885825 h 1927743"/>
                <a:gd name="connsiteX96" fmla="*/ 1454351 w 3612243"/>
                <a:gd name="connsiteY96" fmla="*/ 879475 h 1927743"/>
                <a:gd name="connsiteX97" fmla="*/ 1463876 w 3612243"/>
                <a:gd name="connsiteY97" fmla="*/ 885825 h 1927743"/>
                <a:gd name="connsiteX98" fmla="*/ 1476576 w 3612243"/>
                <a:gd name="connsiteY98" fmla="*/ 901700 h 1927743"/>
                <a:gd name="connsiteX99" fmla="*/ 1482926 w 3612243"/>
                <a:gd name="connsiteY99" fmla="*/ 911225 h 1927743"/>
                <a:gd name="connsiteX100" fmla="*/ 1505151 w 3612243"/>
                <a:gd name="connsiteY100" fmla="*/ 927100 h 1927743"/>
                <a:gd name="connsiteX101" fmla="*/ 1521026 w 3612243"/>
                <a:gd name="connsiteY101" fmla="*/ 955675 h 1927743"/>
                <a:gd name="connsiteX102" fmla="*/ 1514676 w 3612243"/>
                <a:gd name="connsiteY102" fmla="*/ 1063625 h 1927743"/>
                <a:gd name="connsiteX103" fmla="*/ 1517851 w 3612243"/>
                <a:gd name="connsiteY103" fmla="*/ 1133475 h 1927743"/>
                <a:gd name="connsiteX104" fmla="*/ 1524201 w 3612243"/>
                <a:gd name="connsiteY104" fmla="*/ 1171575 h 1927743"/>
                <a:gd name="connsiteX105" fmla="*/ 1527376 w 3612243"/>
                <a:gd name="connsiteY105" fmla="*/ 1216025 h 1927743"/>
                <a:gd name="connsiteX106" fmla="*/ 1533726 w 3612243"/>
                <a:gd name="connsiteY106" fmla="*/ 1225550 h 1927743"/>
                <a:gd name="connsiteX107" fmla="*/ 1536901 w 3612243"/>
                <a:gd name="connsiteY107" fmla="*/ 1235075 h 1927743"/>
                <a:gd name="connsiteX108" fmla="*/ 1562301 w 3612243"/>
                <a:gd name="connsiteY108" fmla="*/ 1250950 h 1927743"/>
                <a:gd name="connsiteX109" fmla="*/ 1571826 w 3612243"/>
                <a:gd name="connsiteY109" fmla="*/ 1257300 h 1927743"/>
                <a:gd name="connsiteX110" fmla="*/ 1584526 w 3612243"/>
                <a:gd name="connsiteY110" fmla="*/ 1260475 h 1927743"/>
                <a:gd name="connsiteX111" fmla="*/ 1638501 w 3612243"/>
                <a:gd name="connsiteY111" fmla="*/ 1263650 h 1927743"/>
                <a:gd name="connsiteX112" fmla="*/ 1670251 w 3612243"/>
                <a:gd name="connsiteY112" fmla="*/ 1273175 h 1927743"/>
                <a:gd name="connsiteX113" fmla="*/ 1711526 w 3612243"/>
                <a:gd name="connsiteY113" fmla="*/ 1266825 h 1927743"/>
                <a:gd name="connsiteX114" fmla="*/ 1721051 w 3612243"/>
                <a:gd name="connsiteY114" fmla="*/ 1263650 h 1927743"/>
                <a:gd name="connsiteX115" fmla="*/ 1727401 w 3612243"/>
                <a:gd name="connsiteY115" fmla="*/ 1254125 h 1927743"/>
                <a:gd name="connsiteX116" fmla="*/ 1736926 w 3612243"/>
                <a:gd name="connsiteY116" fmla="*/ 1244600 h 1927743"/>
                <a:gd name="connsiteX117" fmla="*/ 1778201 w 3612243"/>
                <a:gd name="connsiteY117" fmla="*/ 1247775 h 1927743"/>
                <a:gd name="connsiteX118" fmla="*/ 1787726 w 3612243"/>
                <a:gd name="connsiteY118" fmla="*/ 1254125 h 1927743"/>
                <a:gd name="connsiteX119" fmla="*/ 1797251 w 3612243"/>
                <a:gd name="connsiteY119" fmla="*/ 1257300 h 1927743"/>
                <a:gd name="connsiteX120" fmla="*/ 1806776 w 3612243"/>
                <a:gd name="connsiteY120" fmla="*/ 1266825 h 1927743"/>
                <a:gd name="connsiteX121" fmla="*/ 1822651 w 3612243"/>
                <a:gd name="connsiteY121" fmla="*/ 1285875 h 1927743"/>
                <a:gd name="connsiteX122" fmla="*/ 1832176 w 3612243"/>
                <a:gd name="connsiteY122" fmla="*/ 1289050 h 1927743"/>
                <a:gd name="connsiteX123" fmla="*/ 1857576 w 3612243"/>
                <a:gd name="connsiteY123" fmla="*/ 1308100 h 1927743"/>
                <a:gd name="connsiteX124" fmla="*/ 1867101 w 3612243"/>
                <a:gd name="connsiteY124" fmla="*/ 1311275 h 1927743"/>
                <a:gd name="connsiteX125" fmla="*/ 1889326 w 3612243"/>
                <a:gd name="connsiteY125" fmla="*/ 1327150 h 1927743"/>
                <a:gd name="connsiteX126" fmla="*/ 1898851 w 3612243"/>
                <a:gd name="connsiteY126" fmla="*/ 1317625 h 1927743"/>
                <a:gd name="connsiteX127" fmla="*/ 1914726 w 3612243"/>
                <a:gd name="connsiteY127" fmla="*/ 1282700 h 1927743"/>
                <a:gd name="connsiteX128" fmla="*/ 1917901 w 3612243"/>
                <a:gd name="connsiteY128" fmla="*/ 1250950 h 1927743"/>
                <a:gd name="connsiteX129" fmla="*/ 1924251 w 3612243"/>
                <a:gd name="connsiteY129" fmla="*/ 1241425 h 1927743"/>
                <a:gd name="connsiteX130" fmla="*/ 1930601 w 3612243"/>
                <a:gd name="connsiteY130" fmla="*/ 1228725 h 1927743"/>
                <a:gd name="connsiteX131" fmla="*/ 1936951 w 3612243"/>
                <a:gd name="connsiteY131" fmla="*/ 1209675 h 1927743"/>
                <a:gd name="connsiteX132" fmla="*/ 1940126 w 3612243"/>
                <a:gd name="connsiteY132" fmla="*/ 1196975 h 1927743"/>
                <a:gd name="connsiteX133" fmla="*/ 1965526 w 3612243"/>
                <a:gd name="connsiteY133" fmla="*/ 1184275 h 1927743"/>
                <a:gd name="connsiteX134" fmla="*/ 2054426 w 3612243"/>
                <a:gd name="connsiteY134" fmla="*/ 1181100 h 1927743"/>
                <a:gd name="connsiteX135" fmla="*/ 2063951 w 3612243"/>
                <a:gd name="connsiteY135" fmla="*/ 1174750 h 1927743"/>
                <a:gd name="connsiteX136" fmla="*/ 2083001 w 3612243"/>
                <a:gd name="connsiteY136" fmla="*/ 1165225 h 1927743"/>
                <a:gd name="connsiteX137" fmla="*/ 2095701 w 3612243"/>
                <a:gd name="connsiteY137" fmla="*/ 1149350 h 1927743"/>
                <a:gd name="connsiteX138" fmla="*/ 2117926 w 3612243"/>
                <a:gd name="connsiteY138" fmla="*/ 1127125 h 1927743"/>
                <a:gd name="connsiteX139" fmla="*/ 2130626 w 3612243"/>
                <a:gd name="connsiteY139" fmla="*/ 1120775 h 1927743"/>
                <a:gd name="connsiteX140" fmla="*/ 2149676 w 3612243"/>
                <a:gd name="connsiteY140" fmla="*/ 1114425 h 1927743"/>
                <a:gd name="connsiteX141" fmla="*/ 2159201 w 3612243"/>
                <a:gd name="connsiteY141" fmla="*/ 1120775 h 1927743"/>
                <a:gd name="connsiteX142" fmla="*/ 2162376 w 3612243"/>
                <a:gd name="connsiteY142" fmla="*/ 1130300 h 1927743"/>
                <a:gd name="connsiteX143" fmla="*/ 2168726 w 3612243"/>
                <a:gd name="connsiteY143" fmla="*/ 1139825 h 1927743"/>
                <a:gd name="connsiteX144" fmla="*/ 2165551 w 3612243"/>
                <a:gd name="connsiteY144" fmla="*/ 1152525 h 1927743"/>
                <a:gd name="connsiteX145" fmla="*/ 2162376 w 3612243"/>
                <a:gd name="connsiteY145" fmla="*/ 1174750 h 1927743"/>
                <a:gd name="connsiteX146" fmla="*/ 2197301 w 3612243"/>
                <a:gd name="connsiteY146" fmla="*/ 1165225 h 1927743"/>
                <a:gd name="connsiteX147" fmla="*/ 2213176 w 3612243"/>
                <a:gd name="connsiteY147" fmla="*/ 1158875 h 1927743"/>
                <a:gd name="connsiteX148" fmla="*/ 2168726 w 3612243"/>
                <a:gd name="connsiteY148" fmla="*/ 1149350 h 1927743"/>
                <a:gd name="connsiteX149" fmla="*/ 2311601 w 3612243"/>
                <a:gd name="connsiteY149" fmla="*/ 1168400 h 1927743"/>
                <a:gd name="connsiteX150" fmla="*/ 2314776 w 3612243"/>
                <a:gd name="connsiteY150" fmla="*/ 1190625 h 1927743"/>
                <a:gd name="connsiteX151" fmla="*/ 2308426 w 3612243"/>
                <a:gd name="connsiteY151" fmla="*/ 1181100 h 1927743"/>
                <a:gd name="connsiteX152" fmla="*/ 2289376 w 3612243"/>
                <a:gd name="connsiteY152" fmla="*/ 1171575 h 1927743"/>
                <a:gd name="connsiteX153" fmla="*/ 2279851 w 3612243"/>
                <a:gd name="connsiteY153" fmla="*/ 1162050 h 1927743"/>
                <a:gd name="connsiteX154" fmla="*/ 2276676 w 3612243"/>
                <a:gd name="connsiteY154" fmla="*/ 1149350 h 1927743"/>
                <a:gd name="connsiteX155" fmla="*/ 2248101 w 3612243"/>
                <a:gd name="connsiteY155" fmla="*/ 1143000 h 1927743"/>
                <a:gd name="connsiteX156" fmla="*/ 2273501 w 3612243"/>
                <a:gd name="connsiteY156" fmla="*/ 1155700 h 1927743"/>
                <a:gd name="connsiteX157" fmla="*/ 2292551 w 3612243"/>
                <a:gd name="connsiteY157" fmla="*/ 1165225 h 1927743"/>
                <a:gd name="connsiteX158" fmla="*/ 2302076 w 3612243"/>
                <a:gd name="connsiteY158" fmla="*/ 1177925 h 1927743"/>
                <a:gd name="connsiteX159" fmla="*/ 2343351 w 3612243"/>
                <a:gd name="connsiteY159" fmla="*/ 1184275 h 1927743"/>
                <a:gd name="connsiteX160" fmla="*/ 2359226 w 3612243"/>
                <a:gd name="connsiteY160" fmla="*/ 1187450 h 1927743"/>
                <a:gd name="connsiteX161" fmla="*/ 2384626 w 3612243"/>
                <a:gd name="connsiteY161" fmla="*/ 1193800 h 1927743"/>
                <a:gd name="connsiteX162" fmla="*/ 2429076 w 3612243"/>
                <a:gd name="connsiteY162" fmla="*/ 1196975 h 1927743"/>
                <a:gd name="connsiteX163" fmla="*/ 2432251 w 3612243"/>
                <a:gd name="connsiteY163" fmla="*/ 1206500 h 1927743"/>
                <a:gd name="connsiteX164" fmla="*/ 2479876 w 3612243"/>
                <a:gd name="connsiteY164" fmla="*/ 1216025 h 1927743"/>
                <a:gd name="connsiteX165" fmla="*/ 2489401 w 3612243"/>
                <a:gd name="connsiteY165" fmla="*/ 1219200 h 1927743"/>
                <a:gd name="connsiteX166" fmla="*/ 2511626 w 3612243"/>
                <a:gd name="connsiteY166" fmla="*/ 1222375 h 1927743"/>
                <a:gd name="connsiteX167" fmla="*/ 2521151 w 3612243"/>
                <a:gd name="connsiteY167" fmla="*/ 1228725 h 1927743"/>
                <a:gd name="connsiteX168" fmla="*/ 2556076 w 3612243"/>
                <a:gd name="connsiteY168" fmla="*/ 1222375 h 1927743"/>
                <a:gd name="connsiteX169" fmla="*/ 2565601 w 3612243"/>
                <a:gd name="connsiteY169" fmla="*/ 1209675 h 1927743"/>
                <a:gd name="connsiteX170" fmla="*/ 2575126 w 3612243"/>
                <a:gd name="connsiteY170" fmla="*/ 1203325 h 1927743"/>
                <a:gd name="connsiteX171" fmla="*/ 2587826 w 3612243"/>
                <a:gd name="connsiteY171" fmla="*/ 1200150 h 1927743"/>
                <a:gd name="connsiteX172" fmla="*/ 2616401 w 3612243"/>
                <a:gd name="connsiteY172" fmla="*/ 1190625 h 1927743"/>
                <a:gd name="connsiteX173" fmla="*/ 2644976 w 3612243"/>
                <a:gd name="connsiteY173" fmla="*/ 1193800 h 1927743"/>
                <a:gd name="connsiteX174" fmla="*/ 2654501 w 3612243"/>
                <a:gd name="connsiteY174" fmla="*/ 1196975 h 1927743"/>
                <a:gd name="connsiteX175" fmla="*/ 2660851 w 3612243"/>
                <a:gd name="connsiteY175" fmla="*/ 1206500 h 1927743"/>
                <a:gd name="connsiteX176" fmla="*/ 2651326 w 3612243"/>
                <a:gd name="connsiteY176" fmla="*/ 1209675 h 1927743"/>
                <a:gd name="connsiteX177" fmla="*/ 2641801 w 3612243"/>
                <a:gd name="connsiteY177" fmla="*/ 1235075 h 1927743"/>
                <a:gd name="connsiteX178" fmla="*/ 2689426 w 3612243"/>
                <a:gd name="connsiteY178" fmla="*/ 1238250 h 1927743"/>
                <a:gd name="connsiteX179" fmla="*/ 2692601 w 3612243"/>
                <a:gd name="connsiteY179" fmla="*/ 1200150 h 1927743"/>
                <a:gd name="connsiteX180" fmla="*/ 2721176 w 3612243"/>
                <a:gd name="connsiteY180" fmla="*/ 1190625 h 1927743"/>
                <a:gd name="connsiteX181" fmla="*/ 2752926 w 3612243"/>
                <a:gd name="connsiteY181" fmla="*/ 1200150 h 1927743"/>
                <a:gd name="connsiteX182" fmla="*/ 2746576 w 3612243"/>
                <a:gd name="connsiteY182" fmla="*/ 1225550 h 1927743"/>
                <a:gd name="connsiteX183" fmla="*/ 2740226 w 3612243"/>
                <a:gd name="connsiteY183" fmla="*/ 1250950 h 1927743"/>
                <a:gd name="connsiteX184" fmla="*/ 2733876 w 3612243"/>
                <a:gd name="connsiteY184" fmla="*/ 1270000 h 1927743"/>
                <a:gd name="connsiteX185" fmla="*/ 2749751 w 3612243"/>
                <a:gd name="connsiteY185" fmla="*/ 1279525 h 1927743"/>
                <a:gd name="connsiteX186" fmla="*/ 2775151 w 3612243"/>
                <a:gd name="connsiteY186" fmla="*/ 1289050 h 1927743"/>
                <a:gd name="connsiteX187" fmla="*/ 2784676 w 3612243"/>
                <a:gd name="connsiteY187" fmla="*/ 1298575 h 1927743"/>
                <a:gd name="connsiteX188" fmla="*/ 2787851 w 3612243"/>
                <a:gd name="connsiteY188" fmla="*/ 1323975 h 1927743"/>
                <a:gd name="connsiteX189" fmla="*/ 2797376 w 3612243"/>
                <a:gd name="connsiteY189" fmla="*/ 1333500 h 1927743"/>
                <a:gd name="connsiteX190" fmla="*/ 2800551 w 3612243"/>
                <a:gd name="connsiteY190" fmla="*/ 1346200 h 1927743"/>
                <a:gd name="connsiteX191" fmla="*/ 2819601 w 3612243"/>
                <a:gd name="connsiteY191" fmla="*/ 1349375 h 1927743"/>
                <a:gd name="connsiteX192" fmla="*/ 2829126 w 3612243"/>
                <a:gd name="connsiteY192" fmla="*/ 1352550 h 1927743"/>
                <a:gd name="connsiteX193" fmla="*/ 2841826 w 3612243"/>
                <a:gd name="connsiteY193" fmla="*/ 1355725 h 1927743"/>
                <a:gd name="connsiteX194" fmla="*/ 2860876 w 3612243"/>
                <a:gd name="connsiteY194" fmla="*/ 1387475 h 1927743"/>
                <a:gd name="connsiteX195" fmla="*/ 2870401 w 3612243"/>
                <a:gd name="connsiteY195" fmla="*/ 1393825 h 1927743"/>
                <a:gd name="connsiteX196" fmla="*/ 2886276 w 3612243"/>
                <a:gd name="connsiteY196" fmla="*/ 1412875 h 1927743"/>
                <a:gd name="connsiteX197" fmla="*/ 2898976 w 3612243"/>
                <a:gd name="connsiteY197" fmla="*/ 1416050 h 1927743"/>
                <a:gd name="connsiteX198" fmla="*/ 2908501 w 3612243"/>
                <a:gd name="connsiteY198" fmla="*/ 1422400 h 1927743"/>
                <a:gd name="connsiteX199" fmla="*/ 2968826 w 3612243"/>
                <a:gd name="connsiteY199" fmla="*/ 1431925 h 1927743"/>
                <a:gd name="connsiteX200" fmla="*/ 2987876 w 3612243"/>
                <a:gd name="connsiteY200" fmla="*/ 1438275 h 1927743"/>
                <a:gd name="connsiteX201" fmla="*/ 3006926 w 3612243"/>
                <a:gd name="connsiteY201" fmla="*/ 1447800 h 1927743"/>
                <a:gd name="connsiteX202" fmla="*/ 3032326 w 3612243"/>
                <a:gd name="connsiteY202" fmla="*/ 1450975 h 1927743"/>
                <a:gd name="connsiteX203" fmla="*/ 3048201 w 3612243"/>
                <a:gd name="connsiteY203" fmla="*/ 1454150 h 1927743"/>
                <a:gd name="connsiteX204" fmla="*/ 3067251 w 3612243"/>
                <a:gd name="connsiteY204" fmla="*/ 1457325 h 1927743"/>
                <a:gd name="connsiteX205" fmla="*/ 3111701 w 3612243"/>
                <a:gd name="connsiteY205" fmla="*/ 1466850 h 1927743"/>
                <a:gd name="connsiteX206" fmla="*/ 3219651 w 3612243"/>
                <a:gd name="connsiteY206" fmla="*/ 1476375 h 1927743"/>
                <a:gd name="connsiteX207" fmla="*/ 3241876 w 3612243"/>
                <a:gd name="connsiteY207" fmla="*/ 1498600 h 1927743"/>
                <a:gd name="connsiteX208" fmla="*/ 3270451 w 3612243"/>
                <a:gd name="connsiteY208" fmla="*/ 1517650 h 1927743"/>
                <a:gd name="connsiteX209" fmla="*/ 3279976 w 3612243"/>
                <a:gd name="connsiteY209" fmla="*/ 1539875 h 1927743"/>
                <a:gd name="connsiteX210" fmla="*/ 3283151 w 3612243"/>
                <a:gd name="connsiteY210" fmla="*/ 1552575 h 1927743"/>
                <a:gd name="connsiteX211" fmla="*/ 3289501 w 3612243"/>
                <a:gd name="connsiteY211" fmla="*/ 1562100 h 1927743"/>
                <a:gd name="connsiteX212" fmla="*/ 3305376 w 3612243"/>
                <a:gd name="connsiteY212" fmla="*/ 1590675 h 1927743"/>
                <a:gd name="connsiteX213" fmla="*/ 3327601 w 3612243"/>
                <a:gd name="connsiteY213" fmla="*/ 1603375 h 1927743"/>
                <a:gd name="connsiteX214" fmla="*/ 3337126 w 3612243"/>
                <a:gd name="connsiteY214" fmla="*/ 1625600 h 1927743"/>
                <a:gd name="connsiteX215" fmla="*/ 3349826 w 3612243"/>
                <a:gd name="connsiteY215" fmla="*/ 1644650 h 1927743"/>
                <a:gd name="connsiteX216" fmla="*/ 3359351 w 3612243"/>
                <a:gd name="connsiteY216" fmla="*/ 1679575 h 1927743"/>
                <a:gd name="connsiteX217" fmla="*/ 3365701 w 3612243"/>
                <a:gd name="connsiteY217" fmla="*/ 1692275 h 1927743"/>
                <a:gd name="connsiteX218" fmla="*/ 3356176 w 3612243"/>
                <a:gd name="connsiteY218" fmla="*/ 1746250 h 1927743"/>
                <a:gd name="connsiteX219" fmla="*/ 3337126 w 3612243"/>
                <a:gd name="connsiteY219" fmla="*/ 1784350 h 1927743"/>
                <a:gd name="connsiteX220" fmla="*/ 3311726 w 3612243"/>
                <a:gd name="connsiteY220" fmla="*/ 1816100 h 1927743"/>
                <a:gd name="connsiteX221" fmla="*/ 3289501 w 3612243"/>
                <a:gd name="connsiteY221" fmla="*/ 1860550 h 1927743"/>
                <a:gd name="connsiteX222" fmla="*/ 3311726 w 3612243"/>
                <a:gd name="connsiteY222" fmla="*/ 1831975 h 1927743"/>
                <a:gd name="connsiteX223" fmla="*/ 3321251 w 3612243"/>
                <a:gd name="connsiteY223" fmla="*/ 1822450 h 1927743"/>
                <a:gd name="connsiteX224" fmla="*/ 3353001 w 3612243"/>
                <a:gd name="connsiteY224" fmla="*/ 1803400 h 1927743"/>
                <a:gd name="connsiteX225" fmla="*/ 3372051 w 3612243"/>
                <a:gd name="connsiteY225" fmla="*/ 1793875 h 1927743"/>
                <a:gd name="connsiteX226" fmla="*/ 3381576 w 3612243"/>
                <a:gd name="connsiteY226" fmla="*/ 1784350 h 1927743"/>
                <a:gd name="connsiteX227" fmla="*/ 3441901 w 3612243"/>
                <a:gd name="connsiteY227" fmla="*/ 1857375 h 1927743"/>
                <a:gd name="connsiteX228" fmla="*/ 917776 w 3612243"/>
                <a:gd name="connsiteY228" fmla="*/ 647700 h 1927743"/>
                <a:gd name="connsiteX229" fmla="*/ 89101 w 3612243"/>
                <a:gd name="connsiteY229" fmla="*/ 193675 h 1927743"/>
                <a:gd name="connsiteX230" fmla="*/ 60526 w 3612243"/>
                <a:gd name="connsiteY230" fmla="*/ 161925 h 1927743"/>
                <a:gd name="connsiteX231" fmla="*/ 35126 w 3612243"/>
                <a:gd name="connsiteY231" fmla="*/ 41275 h 1927743"/>
                <a:gd name="connsiteX232" fmla="*/ 35126 w 3612243"/>
                <a:gd name="connsiteY232" fmla="*/ 0 h 1927743"/>
                <a:gd name="connsiteX0" fmla="*/ 35126 w 3612243"/>
                <a:gd name="connsiteY0" fmla="*/ 0 h 1927743"/>
                <a:gd name="connsiteX1" fmla="*/ 416126 w 3612243"/>
                <a:gd name="connsiteY1" fmla="*/ 76200 h 1927743"/>
                <a:gd name="connsiteX2" fmla="*/ 514551 w 3612243"/>
                <a:gd name="connsiteY2" fmla="*/ 28575 h 1927743"/>
                <a:gd name="connsiteX3" fmla="*/ 603451 w 3612243"/>
                <a:gd name="connsiteY3" fmla="*/ 44450 h 1927743"/>
                <a:gd name="connsiteX4" fmla="*/ 603451 w 3612243"/>
                <a:gd name="connsiteY4" fmla="*/ 44450 h 1927743"/>
                <a:gd name="connsiteX5" fmla="*/ 606626 w 3612243"/>
                <a:gd name="connsiteY5" fmla="*/ 73025 h 1927743"/>
                <a:gd name="connsiteX6" fmla="*/ 600276 w 3612243"/>
                <a:gd name="connsiteY6" fmla="*/ 88900 h 1927743"/>
                <a:gd name="connsiteX7" fmla="*/ 597101 w 3612243"/>
                <a:gd name="connsiteY7" fmla="*/ 98425 h 1927743"/>
                <a:gd name="connsiteX8" fmla="*/ 600276 w 3612243"/>
                <a:gd name="connsiteY8" fmla="*/ 114300 h 1927743"/>
                <a:gd name="connsiteX9" fmla="*/ 619326 w 3612243"/>
                <a:gd name="connsiteY9" fmla="*/ 127000 h 1927743"/>
                <a:gd name="connsiteX10" fmla="*/ 632026 w 3612243"/>
                <a:gd name="connsiteY10" fmla="*/ 146050 h 1927743"/>
                <a:gd name="connsiteX11" fmla="*/ 635201 w 3612243"/>
                <a:gd name="connsiteY11" fmla="*/ 155575 h 1927743"/>
                <a:gd name="connsiteX12" fmla="*/ 644726 w 3612243"/>
                <a:gd name="connsiteY12" fmla="*/ 161925 h 1927743"/>
                <a:gd name="connsiteX13" fmla="*/ 651076 w 3612243"/>
                <a:gd name="connsiteY13" fmla="*/ 171450 h 1927743"/>
                <a:gd name="connsiteX14" fmla="*/ 695526 w 3612243"/>
                <a:gd name="connsiteY14" fmla="*/ 165100 h 1927743"/>
                <a:gd name="connsiteX15" fmla="*/ 705051 w 3612243"/>
                <a:gd name="connsiteY15" fmla="*/ 158750 h 1927743"/>
                <a:gd name="connsiteX16" fmla="*/ 714576 w 3612243"/>
                <a:gd name="connsiteY16" fmla="*/ 155575 h 1927743"/>
                <a:gd name="connsiteX17" fmla="*/ 736801 w 3612243"/>
                <a:gd name="connsiteY17" fmla="*/ 142875 h 1927743"/>
                <a:gd name="connsiteX18" fmla="*/ 784426 w 3612243"/>
                <a:gd name="connsiteY18" fmla="*/ 146050 h 1927743"/>
                <a:gd name="connsiteX19" fmla="*/ 790776 w 3612243"/>
                <a:gd name="connsiteY19" fmla="*/ 155575 h 1927743"/>
                <a:gd name="connsiteX20" fmla="*/ 784426 w 3612243"/>
                <a:gd name="connsiteY20" fmla="*/ 200025 h 1927743"/>
                <a:gd name="connsiteX21" fmla="*/ 797126 w 3612243"/>
                <a:gd name="connsiteY21" fmla="*/ 212725 h 1927743"/>
                <a:gd name="connsiteX22" fmla="*/ 806651 w 3612243"/>
                <a:gd name="connsiteY22" fmla="*/ 215900 h 1927743"/>
                <a:gd name="connsiteX23" fmla="*/ 813001 w 3612243"/>
                <a:gd name="connsiteY23" fmla="*/ 228600 h 1927743"/>
                <a:gd name="connsiteX24" fmla="*/ 822526 w 3612243"/>
                <a:gd name="connsiteY24" fmla="*/ 238125 h 1927743"/>
                <a:gd name="connsiteX25" fmla="*/ 828876 w 3612243"/>
                <a:gd name="connsiteY25" fmla="*/ 257175 h 1927743"/>
                <a:gd name="connsiteX26" fmla="*/ 832051 w 3612243"/>
                <a:gd name="connsiteY26" fmla="*/ 288925 h 1927743"/>
                <a:gd name="connsiteX27" fmla="*/ 835226 w 3612243"/>
                <a:gd name="connsiteY27" fmla="*/ 298450 h 1927743"/>
                <a:gd name="connsiteX28" fmla="*/ 844751 w 3612243"/>
                <a:gd name="connsiteY28" fmla="*/ 304800 h 1927743"/>
                <a:gd name="connsiteX29" fmla="*/ 857451 w 3612243"/>
                <a:gd name="connsiteY29" fmla="*/ 314325 h 1927743"/>
                <a:gd name="connsiteX30" fmla="*/ 866976 w 3612243"/>
                <a:gd name="connsiteY30" fmla="*/ 323850 h 1927743"/>
                <a:gd name="connsiteX31" fmla="*/ 889201 w 3612243"/>
                <a:gd name="connsiteY31" fmla="*/ 336550 h 1927743"/>
                <a:gd name="connsiteX32" fmla="*/ 898726 w 3612243"/>
                <a:gd name="connsiteY32" fmla="*/ 346075 h 1927743"/>
                <a:gd name="connsiteX33" fmla="*/ 927301 w 3612243"/>
                <a:gd name="connsiteY33" fmla="*/ 352425 h 1927743"/>
                <a:gd name="connsiteX34" fmla="*/ 917776 w 3612243"/>
                <a:gd name="connsiteY34" fmla="*/ 355600 h 1927743"/>
                <a:gd name="connsiteX35" fmla="*/ 914601 w 3612243"/>
                <a:gd name="connsiteY35" fmla="*/ 365125 h 1927743"/>
                <a:gd name="connsiteX36" fmla="*/ 911426 w 3612243"/>
                <a:gd name="connsiteY36" fmla="*/ 406400 h 1927743"/>
                <a:gd name="connsiteX37" fmla="*/ 901901 w 3612243"/>
                <a:gd name="connsiteY37" fmla="*/ 434975 h 1927743"/>
                <a:gd name="connsiteX38" fmla="*/ 898726 w 3612243"/>
                <a:gd name="connsiteY38" fmla="*/ 450850 h 1927743"/>
                <a:gd name="connsiteX39" fmla="*/ 895551 w 3612243"/>
                <a:gd name="connsiteY39" fmla="*/ 463550 h 1927743"/>
                <a:gd name="connsiteX40" fmla="*/ 889201 w 3612243"/>
                <a:gd name="connsiteY40" fmla="*/ 482600 h 1927743"/>
                <a:gd name="connsiteX41" fmla="*/ 886026 w 3612243"/>
                <a:gd name="connsiteY41" fmla="*/ 492125 h 1927743"/>
                <a:gd name="connsiteX42" fmla="*/ 876501 w 3612243"/>
                <a:gd name="connsiteY42" fmla="*/ 517525 h 1927743"/>
                <a:gd name="connsiteX43" fmla="*/ 870151 w 3612243"/>
                <a:gd name="connsiteY43" fmla="*/ 552450 h 1927743"/>
                <a:gd name="connsiteX44" fmla="*/ 866976 w 3612243"/>
                <a:gd name="connsiteY44" fmla="*/ 561975 h 1927743"/>
                <a:gd name="connsiteX45" fmla="*/ 857451 w 3612243"/>
                <a:gd name="connsiteY45" fmla="*/ 565150 h 1927743"/>
                <a:gd name="connsiteX46" fmla="*/ 851101 w 3612243"/>
                <a:gd name="connsiteY46" fmla="*/ 574675 h 1927743"/>
                <a:gd name="connsiteX47" fmla="*/ 860626 w 3612243"/>
                <a:gd name="connsiteY47" fmla="*/ 600075 h 1927743"/>
                <a:gd name="connsiteX48" fmla="*/ 876501 w 3612243"/>
                <a:gd name="connsiteY48" fmla="*/ 625475 h 1927743"/>
                <a:gd name="connsiteX49" fmla="*/ 882851 w 3612243"/>
                <a:gd name="connsiteY49" fmla="*/ 650875 h 1927743"/>
                <a:gd name="connsiteX50" fmla="*/ 895551 w 3612243"/>
                <a:gd name="connsiteY50" fmla="*/ 669925 h 1927743"/>
                <a:gd name="connsiteX51" fmla="*/ 901901 w 3612243"/>
                <a:gd name="connsiteY51" fmla="*/ 682625 h 1927743"/>
                <a:gd name="connsiteX52" fmla="*/ 920951 w 3612243"/>
                <a:gd name="connsiteY52" fmla="*/ 695325 h 1927743"/>
                <a:gd name="connsiteX53" fmla="*/ 940001 w 3612243"/>
                <a:gd name="connsiteY53" fmla="*/ 730250 h 1927743"/>
                <a:gd name="connsiteX54" fmla="*/ 943176 w 3612243"/>
                <a:gd name="connsiteY54" fmla="*/ 739775 h 1927743"/>
                <a:gd name="connsiteX55" fmla="*/ 952701 w 3612243"/>
                <a:gd name="connsiteY55" fmla="*/ 742950 h 1927743"/>
                <a:gd name="connsiteX56" fmla="*/ 971751 w 3612243"/>
                <a:gd name="connsiteY56" fmla="*/ 758825 h 1927743"/>
                <a:gd name="connsiteX57" fmla="*/ 990801 w 3612243"/>
                <a:gd name="connsiteY57" fmla="*/ 765175 h 1927743"/>
                <a:gd name="connsiteX58" fmla="*/ 1028901 w 3612243"/>
                <a:gd name="connsiteY58" fmla="*/ 762000 h 1927743"/>
                <a:gd name="connsiteX59" fmla="*/ 1047951 w 3612243"/>
                <a:gd name="connsiteY59" fmla="*/ 755650 h 1927743"/>
                <a:gd name="connsiteX60" fmla="*/ 1057476 w 3612243"/>
                <a:gd name="connsiteY60" fmla="*/ 752475 h 1927743"/>
                <a:gd name="connsiteX61" fmla="*/ 1070176 w 3612243"/>
                <a:gd name="connsiteY61" fmla="*/ 742950 h 1927743"/>
                <a:gd name="connsiteX62" fmla="*/ 1079701 w 3612243"/>
                <a:gd name="connsiteY62" fmla="*/ 739775 h 1927743"/>
                <a:gd name="connsiteX63" fmla="*/ 1178126 w 3612243"/>
                <a:gd name="connsiteY63" fmla="*/ 730250 h 1927743"/>
                <a:gd name="connsiteX64" fmla="*/ 1190826 w 3612243"/>
                <a:gd name="connsiteY64" fmla="*/ 685800 h 1927743"/>
                <a:gd name="connsiteX65" fmla="*/ 1197176 w 3612243"/>
                <a:gd name="connsiteY65" fmla="*/ 673100 h 1927743"/>
                <a:gd name="connsiteX66" fmla="*/ 1200351 w 3612243"/>
                <a:gd name="connsiteY66" fmla="*/ 663575 h 1927743"/>
                <a:gd name="connsiteX67" fmla="*/ 1219401 w 3612243"/>
                <a:gd name="connsiteY67" fmla="*/ 654050 h 1927743"/>
                <a:gd name="connsiteX68" fmla="*/ 1241626 w 3612243"/>
                <a:gd name="connsiteY68" fmla="*/ 635000 h 1927743"/>
                <a:gd name="connsiteX69" fmla="*/ 1251151 w 3612243"/>
                <a:gd name="connsiteY69" fmla="*/ 631825 h 1927743"/>
                <a:gd name="connsiteX70" fmla="*/ 1279726 w 3612243"/>
                <a:gd name="connsiteY70" fmla="*/ 615950 h 1927743"/>
                <a:gd name="connsiteX71" fmla="*/ 1298776 w 3612243"/>
                <a:gd name="connsiteY71" fmla="*/ 612775 h 1927743"/>
                <a:gd name="connsiteX72" fmla="*/ 1365451 w 3612243"/>
                <a:gd name="connsiteY72" fmla="*/ 606425 h 1927743"/>
                <a:gd name="connsiteX73" fmla="*/ 1400376 w 3612243"/>
                <a:gd name="connsiteY73" fmla="*/ 612775 h 1927743"/>
                <a:gd name="connsiteX74" fmla="*/ 1403551 w 3612243"/>
                <a:gd name="connsiteY74" fmla="*/ 622300 h 1927743"/>
                <a:gd name="connsiteX75" fmla="*/ 1413076 w 3612243"/>
                <a:gd name="connsiteY75" fmla="*/ 628650 h 1927743"/>
                <a:gd name="connsiteX76" fmla="*/ 1422601 w 3612243"/>
                <a:gd name="connsiteY76" fmla="*/ 638175 h 1927743"/>
                <a:gd name="connsiteX77" fmla="*/ 1422601 w 3612243"/>
                <a:gd name="connsiteY77" fmla="*/ 673100 h 1927743"/>
                <a:gd name="connsiteX78" fmla="*/ 1413076 w 3612243"/>
                <a:gd name="connsiteY78" fmla="*/ 676275 h 1927743"/>
                <a:gd name="connsiteX79" fmla="*/ 1390851 w 3612243"/>
                <a:gd name="connsiteY79" fmla="*/ 685800 h 1927743"/>
                <a:gd name="connsiteX80" fmla="*/ 1384501 w 3612243"/>
                <a:gd name="connsiteY80" fmla="*/ 698500 h 1927743"/>
                <a:gd name="connsiteX81" fmla="*/ 1378151 w 3612243"/>
                <a:gd name="connsiteY81" fmla="*/ 723900 h 1927743"/>
                <a:gd name="connsiteX82" fmla="*/ 1374976 w 3612243"/>
                <a:gd name="connsiteY82" fmla="*/ 733425 h 1927743"/>
                <a:gd name="connsiteX83" fmla="*/ 1368626 w 3612243"/>
                <a:gd name="connsiteY83" fmla="*/ 742950 h 1927743"/>
                <a:gd name="connsiteX84" fmla="*/ 1365451 w 3612243"/>
                <a:gd name="connsiteY84" fmla="*/ 758825 h 1927743"/>
                <a:gd name="connsiteX85" fmla="*/ 1355926 w 3612243"/>
                <a:gd name="connsiteY85" fmla="*/ 784225 h 1927743"/>
                <a:gd name="connsiteX86" fmla="*/ 1346401 w 3612243"/>
                <a:gd name="connsiteY86" fmla="*/ 793750 h 1927743"/>
                <a:gd name="connsiteX87" fmla="*/ 1330526 w 3612243"/>
                <a:gd name="connsiteY87" fmla="*/ 822325 h 1927743"/>
                <a:gd name="connsiteX88" fmla="*/ 1317826 w 3612243"/>
                <a:gd name="connsiteY88" fmla="*/ 831850 h 1927743"/>
                <a:gd name="connsiteX89" fmla="*/ 1308301 w 3612243"/>
                <a:gd name="connsiteY89" fmla="*/ 850900 h 1927743"/>
                <a:gd name="connsiteX90" fmla="*/ 1298776 w 3612243"/>
                <a:gd name="connsiteY90" fmla="*/ 860425 h 1927743"/>
                <a:gd name="connsiteX91" fmla="*/ 1301951 w 3612243"/>
                <a:gd name="connsiteY91" fmla="*/ 908050 h 1927743"/>
                <a:gd name="connsiteX92" fmla="*/ 1311476 w 3612243"/>
                <a:gd name="connsiteY92" fmla="*/ 904875 h 1927743"/>
                <a:gd name="connsiteX93" fmla="*/ 1378151 w 3612243"/>
                <a:gd name="connsiteY93" fmla="*/ 898525 h 1927743"/>
                <a:gd name="connsiteX94" fmla="*/ 1397201 w 3612243"/>
                <a:gd name="connsiteY94" fmla="*/ 892175 h 1927743"/>
                <a:gd name="connsiteX95" fmla="*/ 1409901 w 3612243"/>
                <a:gd name="connsiteY95" fmla="*/ 885825 h 1927743"/>
                <a:gd name="connsiteX96" fmla="*/ 1454351 w 3612243"/>
                <a:gd name="connsiteY96" fmla="*/ 879475 h 1927743"/>
                <a:gd name="connsiteX97" fmla="*/ 1463876 w 3612243"/>
                <a:gd name="connsiteY97" fmla="*/ 885825 h 1927743"/>
                <a:gd name="connsiteX98" fmla="*/ 1476576 w 3612243"/>
                <a:gd name="connsiteY98" fmla="*/ 901700 h 1927743"/>
                <a:gd name="connsiteX99" fmla="*/ 1482926 w 3612243"/>
                <a:gd name="connsiteY99" fmla="*/ 911225 h 1927743"/>
                <a:gd name="connsiteX100" fmla="*/ 1505151 w 3612243"/>
                <a:gd name="connsiteY100" fmla="*/ 927100 h 1927743"/>
                <a:gd name="connsiteX101" fmla="*/ 1521026 w 3612243"/>
                <a:gd name="connsiteY101" fmla="*/ 955675 h 1927743"/>
                <a:gd name="connsiteX102" fmla="*/ 1514676 w 3612243"/>
                <a:gd name="connsiteY102" fmla="*/ 1063625 h 1927743"/>
                <a:gd name="connsiteX103" fmla="*/ 1517851 w 3612243"/>
                <a:gd name="connsiteY103" fmla="*/ 1133475 h 1927743"/>
                <a:gd name="connsiteX104" fmla="*/ 1524201 w 3612243"/>
                <a:gd name="connsiteY104" fmla="*/ 1171575 h 1927743"/>
                <a:gd name="connsiteX105" fmla="*/ 1527376 w 3612243"/>
                <a:gd name="connsiteY105" fmla="*/ 1216025 h 1927743"/>
                <a:gd name="connsiteX106" fmla="*/ 1533726 w 3612243"/>
                <a:gd name="connsiteY106" fmla="*/ 1225550 h 1927743"/>
                <a:gd name="connsiteX107" fmla="*/ 1536901 w 3612243"/>
                <a:gd name="connsiteY107" fmla="*/ 1235075 h 1927743"/>
                <a:gd name="connsiteX108" fmla="*/ 1562301 w 3612243"/>
                <a:gd name="connsiteY108" fmla="*/ 1250950 h 1927743"/>
                <a:gd name="connsiteX109" fmla="*/ 1571826 w 3612243"/>
                <a:gd name="connsiteY109" fmla="*/ 1257300 h 1927743"/>
                <a:gd name="connsiteX110" fmla="*/ 1584526 w 3612243"/>
                <a:gd name="connsiteY110" fmla="*/ 1260475 h 1927743"/>
                <a:gd name="connsiteX111" fmla="*/ 1638501 w 3612243"/>
                <a:gd name="connsiteY111" fmla="*/ 1263650 h 1927743"/>
                <a:gd name="connsiteX112" fmla="*/ 1670251 w 3612243"/>
                <a:gd name="connsiteY112" fmla="*/ 1273175 h 1927743"/>
                <a:gd name="connsiteX113" fmla="*/ 1711526 w 3612243"/>
                <a:gd name="connsiteY113" fmla="*/ 1266825 h 1927743"/>
                <a:gd name="connsiteX114" fmla="*/ 1721051 w 3612243"/>
                <a:gd name="connsiteY114" fmla="*/ 1263650 h 1927743"/>
                <a:gd name="connsiteX115" fmla="*/ 1727401 w 3612243"/>
                <a:gd name="connsiteY115" fmla="*/ 1254125 h 1927743"/>
                <a:gd name="connsiteX116" fmla="*/ 1736926 w 3612243"/>
                <a:gd name="connsiteY116" fmla="*/ 1244600 h 1927743"/>
                <a:gd name="connsiteX117" fmla="*/ 1778201 w 3612243"/>
                <a:gd name="connsiteY117" fmla="*/ 1247775 h 1927743"/>
                <a:gd name="connsiteX118" fmla="*/ 1787726 w 3612243"/>
                <a:gd name="connsiteY118" fmla="*/ 1254125 h 1927743"/>
                <a:gd name="connsiteX119" fmla="*/ 1797251 w 3612243"/>
                <a:gd name="connsiteY119" fmla="*/ 1257300 h 1927743"/>
                <a:gd name="connsiteX120" fmla="*/ 1806776 w 3612243"/>
                <a:gd name="connsiteY120" fmla="*/ 1266825 h 1927743"/>
                <a:gd name="connsiteX121" fmla="*/ 1822651 w 3612243"/>
                <a:gd name="connsiteY121" fmla="*/ 1285875 h 1927743"/>
                <a:gd name="connsiteX122" fmla="*/ 1832176 w 3612243"/>
                <a:gd name="connsiteY122" fmla="*/ 1289050 h 1927743"/>
                <a:gd name="connsiteX123" fmla="*/ 1857576 w 3612243"/>
                <a:gd name="connsiteY123" fmla="*/ 1308100 h 1927743"/>
                <a:gd name="connsiteX124" fmla="*/ 1867101 w 3612243"/>
                <a:gd name="connsiteY124" fmla="*/ 1311275 h 1927743"/>
                <a:gd name="connsiteX125" fmla="*/ 1889326 w 3612243"/>
                <a:gd name="connsiteY125" fmla="*/ 1327150 h 1927743"/>
                <a:gd name="connsiteX126" fmla="*/ 1898851 w 3612243"/>
                <a:gd name="connsiteY126" fmla="*/ 1317625 h 1927743"/>
                <a:gd name="connsiteX127" fmla="*/ 1914726 w 3612243"/>
                <a:gd name="connsiteY127" fmla="*/ 1282700 h 1927743"/>
                <a:gd name="connsiteX128" fmla="*/ 1917901 w 3612243"/>
                <a:gd name="connsiteY128" fmla="*/ 1250950 h 1927743"/>
                <a:gd name="connsiteX129" fmla="*/ 1924251 w 3612243"/>
                <a:gd name="connsiteY129" fmla="*/ 1241425 h 1927743"/>
                <a:gd name="connsiteX130" fmla="*/ 1930601 w 3612243"/>
                <a:gd name="connsiteY130" fmla="*/ 1228725 h 1927743"/>
                <a:gd name="connsiteX131" fmla="*/ 1936951 w 3612243"/>
                <a:gd name="connsiteY131" fmla="*/ 1209675 h 1927743"/>
                <a:gd name="connsiteX132" fmla="*/ 1940126 w 3612243"/>
                <a:gd name="connsiteY132" fmla="*/ 1196975 h 1927743"/>
                <a:gd name="connsiteX133" fmla="*/ 1965526 w 3612243"/>
                <a:gd name="connsiteY133" fmla="*/ 1184275 h 1927743"/>
                <a:gd name="connsiteX134" fmla="*/ 2054426 w 3612243"/>
                <a:gd name="connsiteY134" fmla="*/ 1181100 h 1927743"/>
                <a:gd name="connsiteX135" fmla="*/ 2063951 w 3612243"/>
                <a:gd name="connsiteY135" fmla="*/ 1174750 h 1927743"/>
                <a:gd name="connsiteX136" fmla="*/ 2083001 w 3612243"/>
                <a:gd name="connsiteY136" fmla="*/ 1165225 h 1927743"/>
                <a:gd name="connsiteX137" fmla="*/ 2095701 w 3612243"/>
                <a:gd name="connsiteY137" fmla="*/ 1149350 h 1927743"/>
                <a:gd name="connsiteX138" fmla="*/ 2117926 w 3612243"/>
                <a:gd name="connsiteY138" fmla="*/ 1127125 h 1927743"/>
                <a:gd name="connsiteX139" fmla="*/ 2130626 w 3612243"/>
                <a:gd name="connsiteY139" fmla="*/ 1120775 h 1927743"/>
                <a:gd name="connsiteX140" fmla="*/ 2149676 w 3612243"/>
                <a:gd name="connsiteY140" fmla="*/ 1114425 h 1927743"/>
                <a:gd name="connsiteX141" fmla="*/ 2159201 w 3612243"/>
                <a:gd name="connsiteY141" fmla="*/ 1120775 h 1927743"/>
                <a:gd name="connsiteX142" fmla="*/ 2162376 w 3612243"/>
                <a:gd name="connsiteY142" fmla="*/ 1130300 h 1927743"/>
                <a:gd name="connsiteX143" fmla="*/ 2168726 w 3612243"/>
                <a:gd name="connsiteY143" fmla="*/ 1139825 h 1927743"/>
                <a:gd name="connsiteX144" fmla="*/ 2165551 w 3612243"/>
                <a:gd name="connsiteY144" fmla="*/ 1152525 h 1927743"/>
                <a:gd name="connsiteX145" fmla="*/ 2162376 w 3612243"/>
                <a:gd name="connsiteY145" fmla="*/ 1174750 h 1927743"/>
                <a:gd name="connsiteX146" fmla="*/ 2197301 w 3612243"/>
                <a:gd name="connsiteY146" fmla="*/ 1165225 h 1927743"/>
                <a:gd name="connsiteX147" fmla="*/ 2213176 w 3612243"/>
                <a:gd name="connsiteY147" fmla="*/ 1158875 h 1927743"/>
                <a:gd name="connsiteX148" fmla="*/ 2168726 w 3612243"/>
                <a:gd name="connsiteY148" fmla="*/ 1149350 h 1927743"/>
                <a:gd name="connsiteX149" fmla="*/ 2311601 w 3612243"/>
                <a:gd name="connsiteY149" fmla="*/ 1168400 h 1927743"/>
                <a:gd name="connsiteX150" fmla="*/ 2314776 w 3612243"/>
                <a:gd name="connsiteY150" fmla="*/ 1190625 h 1927743"/>
                <a:gd name="connsiteX151" fmla="*/ 2308426 w 3612243"/>
                <a:gd name="connsiteY151" fmla="*/ 1181100 h 1927743"/>
                <a:gd name="connsiteX152" fmla="*/ 2289376 w 3612243"/>
                <a:gd name="connsiteY152" fmla="*/ 1171575 h 1927743"/>
                <a:gd name="connsiteX153" fmla="*/ 2279851 w 3612243"/>
                <a:gd name="connsiteY153" fmla="*/ 1162050 h 1927743"/>
                <a:gd name="connsiteX154" fmla="*/ 2276676 w 3612243"/>
                <a:gd name="connsiteY154" fmla="*/ 1149350 h 1927743"/>
                <a:gd name="connsiteX155" fmla="*/ 2248101 w 3612243"/>
                <a:gd name="connsiteY155" fmla="*/ 1143000 h 1927743"/>
                <a:gd name="connsiteX156" fmla="*/ 2273501 w 3612243"/>
                <a:gd name="connsiteY156" fmla="*/ 1155700 h 1927743"/>
                <a:gd name="connsiteX157" fmla="*/ 2292551 w 3612243"/>
                <a:gd name="connsiteY157" fmla="*/ 1165225 h 1927743"/>
                <a:gd name="connsiteX158" fmla="*/ 2302076 w 3612243"/>
                <a:gd name="connsiteY158" fmla="*/ 1177925 h 1927743"/>
                <a:gd name="connsiteX159" fmla="*/ 2343351 w 3612243"/>
                <a:gd name="connsiteY159" fmla="*/ 1184275 h 1927743"/>
                <a:gd name="connsiteX160" fmla="*/ 2359226 w 3612243"/>
                <a:gd name="connsiteY160" fmla="*/ 1187450 h 1927743"/>
                <a:gd name="connsiteX161" fmla="*/ 2384626 w 3612243"/>
                <a:gd name="connsiteY161" fmla="*/ 1193800 h 1927743"/>
                <a:gd name="connsiteX162" fmla="*/ 2429076 w 3612243"/>
                <a:gd name="connsiteY162" fmla="*/ 1196975 h 1927743"/>
                <a:gd name="connsiteX163" fmla="*/ 2432251 w 3612243"/>
                <a:gd name="connsiteY163" fmla="*/ 1206500 h 1927743"/>
                <a:gd name="connsiteX164" fmla="*/ 2479876 w 3612243"/>
                <a:gd name="connsiteY164" fmla="*/ 1216025 h 1927743"/>
                <a:gd name="connsiteX165" fmla="*/ 2489401 w 3612243"/>
                <a:gd name="connsiteY165" fmla="*/ 1219200 h 1927743"/>
                <a:gd name="connsiteX166" fmla="*/ 2511626 w 3612243"/>
                <a:gd name="connsiteY166" fmla="*/ 1222375 h 1927743"/>
                <a:gd name="connsiteX167" fmla="*/ 2521151 w 3612243"/>
                <a:gd name="connsiteY167" fmla="*/ 1228725 h 1927743"/>
                <a:gd name="connsiteX168" fmla="*/ 2556076 w 3612243"/>
                <a:gd name="connsiteY168" fmla="*/ 1222375 h 1927743"/>
                <a:gd name="connsiteX169" fmla="*/ 2565601 w 3612243"/>
                <a:gd name="connsiteY169" fmla="*/ 1209675 h 1927743"/>
                <a:gd name="connsiteX170" fmla="*/ 2575126 w 3612243"/>
                <a:gd name="connsiteY170" fmla="*/ 1203325 h 1927743"/>
                <a:gd name="connsiteX171" fmla="*/ 2587826 w 3612243"/>
                <a:gd name="connsiteY171" fmla="*/ 1200150 h 1927743"/>
                <a:gd name="connsiteX172" fmla="*/ 2616401 w 3612243"/>
                <a:gd name="connsiteY172" fmla="*/ 1190625 h 1927743"/>
                <a:gd name="connsiteX173" fmla="*/ 2644976 w 3612243"/>
                <a:gd name="connsiteY173" fmla="*/ 1193800 h 1927743"/>
                <a:gd name="connsiteX174" fmla="*/ 2654501 w 3612243"/>
                <a:gd name="connsiteY174" fmla="*/ 1196975 h 1927743"/>
                <a:gd name="connsiteX175" fmla="*/ 2660851 w 3612243"/>
                <a:gd name="connsiteY175" fmla="*/ 1206500 h 1927743"/>
                <a:gd name="connsiteX176" fmla="*/ 2651326 w 3612243"/>
                <a:gd name="connsiteY176" fmla="*/ 1209675 h 1927743"/>
                <a:gd name="connsiteX177" fmla="*/ 2641801 w 3612243"/>
                <a:gd name="connsiteY177" fmla="*/ 1235075 h 1927743"/>
                <a:gd name="connsiteX178" fmla="*/ 2689426 w 3612243"/>
                <a:gd name="connsiteY178" fmla="*/ 1238250 h 1927743"/>
                <a:gd name="connsiteX179" fmla="*/ 2692601 w 3612243"/>
                <a:gd name="connsiteY179" fmla="*/ 1200150 h 1927743"/>
                <a:gd name="connsiteX180" fmla="*/ 2721176 w 3612243"/>
                <a:gd name="connsiteY180" fmla="*/ 1190625 h 1927743"/>
                <a:gd name="connsiteX181" fmla="*/ 2752926 w 3612243"/>
                <a:gd name="connsiteY181" fmla="*/ 1200150 h 1927743"/>
                <a:gd name="connsiteX182" fmla="*/ 2746576 w 3612243"/>
                <a:gd name="connsiteY182" fmla="*/ 1225550 h 1927743"/>
                <a:gd name="connsiteX183" fmla="*/ 2740226 w 3612243"/>
                <a:gd name="connsiteY183" fmla="*/ 1250950 h 1927743"/>
                <a:gd name="connsiteX184" fmla="*/ 2733876 w 3612243"/>
                <a:gd name="connsiteY184" fmla="*/ 1270000 h 1927743"/>
                <a:gd name="connsiteX185" fmla="*/ 2749751 w 3612243"/>
                <a:gd name="connsiteY185" fmla="*/ 1279525 h 1927743"/>
                <a:gd name="connsiteX186" fmla="*/ 2775151 w 3612243"/>
                <a:gd name="connsiteY186" fmla="*/ 1289050 h 1927743"/>
                <a:gd name="connsiteX187" fmla="*/ 2784676 w 3612243"/>
                <a:gd name="connsiteY187" fmla="*/ 1298575 h 1927743"/>
                <a:gd name="connsiteX188" fmla="*/ 2787851 w 3612243"/>
                <a:gd name="connsiteY188" fmla="*/ 1323975 h 1927743"/>
                <a:gd name="connsiteX189" fmla="*/ 2797376 w 3612243"/>
                <a:gd name="connsiteY189" fmla="*/ 1333500 h 1927743"/>
                <a:gd name="connsiteX190" fmla="*/ 2800551 w 3612243"/>
                <a:gd name="connsiteY190" fmla="*/ 1346200 h 1927743"/>
                <a:gd name="connsiteX191" fmla="*/ 2819601 w 3612243"/>
                <a:gd name="connsiteY191" fmla="*/ 1349375 h 1927743"/>
                <a:gd name="connsiteX192" fmla="*/ 2829126 w 3612243"/>
                <a:gd name="connsiteY192" fmla="*/ 1352550 h 1927743"/>
                <a:gd name="connsiteX193" fmla="*/ 2841826 w 3612243"/>
                <a:gd name="connsiteY193" fmla="*/ 1355725 h 1927743"/>
                <a:gd name="connsiteX194" fmla="*/ 2860876 w 3612243"/>
                <a:gd name="connsiteY194" fmla="*/ 1387475 h 1927743"/>
                <a:gd name="connsiteX195" fmla="*/ 2870401 w 3612243"/>
                <a:gd name="connsiteY195" fmla="*/ 1393825 h 1927743"/>
                <a:gd name="connsiteX196" fmla="*/ 2886276 w 3612243"/>
                <a:gd name="connsiteY196" fmla="*/ 1412875 h 1927743"/>
                <a:gd name="connsiteX197" fmla="*/ 2898976 w 3612243"/>
                <a:gd name="connsiteY197" fmla="*/ 1416050 h 1927743"/>
                <a:gd name="connsiteX198" fmla="*/ 2908501 w 3612243"/>
                <a:gd name="connsiteY198" fmla="*/ 1422400 h 1927743"/>
                <a:gd name="connsiteX199" fmla="*/ 2968826 w 3612243"/>
                <a:gd name="connsiteY199" fmla="*/ 1431925 h 1927743"/>
                <a:gd name="connsiteX200" fmla="*/ 2987876 w 3612243"/>
                <a:gd name="connsiteY200" fmla="*/ 1438275 h 1927743"/>
                <a:gd name="connsiteX201" fmla="*/ 3006926 w 3612243"/>
                <a:gd name="connsiteY201" fmla="*/ 1447800 h 1927743"/>
                <a:gd name="connsiteX202" fmla="*/ 3032326 w 3612243"/>
                <a:gd name="connsiteY202" fmla="*/ 1450975 h 1927743"/>
                <a:gd name="connsiteX203" fmla="*/ 3048201 w 3612243"/>
                <a:gd name="connsiteY203" fmla="*/ 1454150 h 1927743"/>
                <a:gd name="connsiteX204" fmla="*/ 3067251 w 3612243"/>
                <a:gd name="connsiteY204" fmla="*/ 1457325 h 1927743"/>
                <a:gd name="connsiteX205" fmla="*/ 3111701 w 3612243"/>
                <a:gd name="connsiteY205" fmla="*/ 1466850 h 1927743"/>
                <a:gd name="connsiteX206" fmla="*/ 3219651 w 3612243"/>
                <a:gd name="connsiteY206" fmla="*/ 1476375 h 1927743"/>
                <a:gd name="connsiteX207" fmla="*/ 3241876 w 3612243"/>
                <a:gd name="connsiteY207" fmla="*/ 1498600 h 1927743"/>
                <a:gd name="connsiteX208" fmla="*/ 3270451 w 3612243"/>
                <a:gd name="connsiteY208" fmla="*/ 1517650 h 1927743"/>
                <a:gd name="connsiteX209" fmla="*/ 3279976 w 3612243"/>
                <a:gd name="connsiteY209" fmla="*/ 1539875 h 1927743"/>
                <a:gd name="connsiteX210" fmla="*/ 3283151 w 3612243"/>
                <a:gd name="connsiteY210" fmla="*/ 1552575 h 1927743"/>
                <a:gd name="connsiteX211" fmla="*/ 3289501 w 3612243"/>
                <a:gd name="connsiteY211" fmla="*/ 1562100 h 1927743"/>
                <a:gd name="connsiteX212" fmla="*/ 3305376 w 3612243"/>
                <a:gd name="connsiteY212" fmla="*/ 1590675 h 1927743"/>
                <a:gd name="connsiteX213" fmla="*/ 3327601 w 3612243"/>
                <a:gd name="connsiteY213" fmla="*/ 1603375 h 1927743"/>
                <a:gd name="connsiteX214" fmla="*/ 3337126 w 3612243"/>
                <a:gd name="connsiteY214" fmla="*/ 1625600 h 1927743"/>
                <a:gd name="connsiteX215" fmla="*/ 3349826 w 3612243"/>
                <a:gd name="connsiteY215" fmla="*/ 1644650 h 1927743"/>
                <a:gd name="connsiteX216" fmla="*/ 3359351 w 3612243"/>
                <a:gd name="connsiteY216" fmla="*/ 1679575 h 1927743"/>
                <a:gd name="connsiteX217" fmla="*/ 3365701 w 3612243"/>
                <a:gd name="connsiteY217" fmla="*/ 1692275 h 1927743"/>
                <a:gd name="connsiteX218" fmla="*/ 3356176 w 3612243"/>
                <a:gd name="connsiteY218" fmla="*/ 1746250 h 1927743"/>
                <a:gd name="connsiteX219" fmla="*/ 3337126 w 3612243"/>
                <a:gd name="connsiteY219" fmla="*/ 1784350 h 1927743"/>
                <a:gd name="connsiteX220" fmla="*/ 3311726 w 3612243"/>
                <a:gd name="connsiteY220" fmla="*/ 1816100 h 1927743"/>
                <a:gd name="connsiteX221" fmla="*/ 3289501 w 3612243"/>
                <a:gd name="connsiteY221" fmla="*/ 1860550 h 1927743"/>
                <a:gd name="connsiteX222" fmla="*/ 3311726 w 3612243"/>
                <a:gd name="connsiteY222" fmla="*/ 1831975 h 1927743"/>
                <a:gd name="connsiteX223" fmla="*/ 3321251 w 3612243"/>
                <a:gd name="connsiteY223" fmla="*/ 1822450 h 1927743"/>
                <a:gd name="connsiteX224" fmla="*/ 3353001 w 3612243"/>
                <a:gd name="connsiteY224" fmla="*/ 1803400 h 1927743"/>
                <a:gd name="connsiteX225" fmla="*/ 3372051 w 3612243"/>
                <a:gd name="connsiteY225" fmla="*/ 1793875 h 1927743"/>
                <a:gd name="connsiteX226" fmla="*/ 3381576 w 3612243"/>
                <a:gd name="connsiteY226" fmla="*/ 1784350 h 1927743"/>
                <a:gd name="connsiteX227" fmla="*/ 3441901 w 3612243"/>
                <a:gd name="connsiteY227" fmla="*/ 1857375 h 1927743"/>
                <a:gd name="connsiteX228" fmla="*/ 917776 w 3612243"/>
                <a:gd name="connsiteY228" fmla="*/ 647700 h 1927743"/>
                <a:gd name="connsiteX229" fmla="*/ 89101 w 3612243"/>
                <a:gd name="connsiteY229" fmla="*/ 193675 h 1927743"/>
                <a:gd name="connsiteX230" fmla="*/ 60526 w 3612243"/>
                <a:gd name="connsiteY230" fmla="*/ 161925 h 1927743"/>
                <a:gd name="connsiteX231" fmla="*/ 35126 w 3612243"/>
                <a:gd name="connsiteY231" fmla="*/ 41275 h 1927743"/>
                <a:gd name="connsiteX232" fmla="*/ 35126 w 3612243"/>
                <a:gd name="connsiteY232" fmla="*/ 0 h 1927743"/>
                <a:gd name="connsiteX0" fmla="*/ 13064 w 3590181"/>
                <a:gd name="connsiteY0" fmla="*/ 0 h 1927743"/>
                <a:gd name="connsiteX1" fmla="*/ 394064 w 3590181"/>
                <a:gd name="connsiteY1" fmla="*/ 76200 h 1927743"/>
                <a:gd name="connsiteX2" fmla="*/ 492489 w 3590181"/>
                <a:gd name="connsiteY2" fmla="*/ 28575 h 1927743"/>
                <a:gd name="connsiteX3" fmla="*/ 581389 w 3590181"/>
                <a:gd name="connsiteY3" fmla="*/ 44450 h 1927743"/>
                <a:gd name="connsiteX4" fmla="*/ 581389 w 3590181"/>
                <a:gd name="connsiteY4" fmla="*/ 44450 h 1927743"/>
                <a:gd name="connsiteX5" fmla="*/ 584564 w 3590181"/>
                <a:gd name="connsiteY5" fmla="*/ 73025 h 1927743"/>
                <a:gd name="connsiteX6" fmla="*/ 578214 w 3590181"/>
                <a:gd name="connsiteY6" fmla="*/ 88900 h 1927743"/>
                <a:gd name="connsiteX7" fmla="*/ 575039 w 3590181"/>
                <a:gd name="connsiteY7" fmla="*/ 98425 h 1927743"/>
                <a:gd name="connsiteX8" fmla="*/ 578214 w 3590181"/>
                <a:gd name="connsiteY8" fmla="*/ 114300 h 1927743"/>
                <a:gd name="connsiteX9" fmla="*/ 597264 w 3590181"/>
                <a:gd name="connsiteY9" fmla="*/ 127000 h 1927743"/>
                <a:gd name="connsiteX10" fmla="*/ 609964 w 3590181"/>
                <a:gd name="connsiteY10" fmla="*/ 146050 h 1927743"/>
                <a:gd name="connsiteX11" fmla="*/ 613139 w 3590181"/>
                <a:gd name="connsiteY11" fmla="*/ 155575 h 1927743"/>
                <a:gd name="connsiteX12" fmla="*/ 622664 w 3590181"/>
                <a:gd name="connsiteY12" fmla="*/ 161925 h 1927743"/>
                <a:gd name="connsiteX13" fmla="*/ 629014 w 3590181"/>
                <a:gd name="connsiteY13" fmla="*/ 171450 h 1927743"/>
                <a:gd name="connsiteX14" fmla="*/ 673464 w 3590181"/>
                <a:gd name="connsiteY14" fmla="*/ 165100 h 1927743"/>
                <a:gd name="connsiteX15" fmla="*/ 682989 w 3590181"/>
                <a:gd name="connsiteY15" fmla="*/ 158750 h 1927743"/>
                <a:gd name="connsiteX16" fmla="*/ 692514 w 3590181"/>
                <a:gd name="connsiteY16" fmla="*/ 155575 h 1927743"/>
                <a:gd name="connsiteX17" fmla="*/ 714739 w 3590181"/>
                <a:gd name="connsiteY17" fmla="*/ 142875 h 1927743"/>
                <a:gd name="connsiteX18" fmla="*/ 762364 w 3590181"/>
                <a:gd name="connsiteY18" fmla="*/ 146050 h 1927743"/>
                <a:gd name="connsiteX19" fmla="*/ 768714 w 3590181"/>
                <a:gd name="connsiteY19" fmla="*/ 155575 h 1927743"/>
                <a:gd name="connsiteX20" fmla="*/ 762364 w 3590181"/>
                <a:gd name="connsiteY20" fmla="*/ 200025 h 1927743"/>
                <a:gd name="connsiteX21" fmla="*/ 775064 w 3590181"/>
                <a:gd name="connsiteY21" fmla="*/ 212725 h 1927743"/>
                <a:gd name="connsiteX22" fmla="*/ 784589 w 3590181"/>
                <a:gd name="connsiteY22" fmla="*/ 215900 h 1927743"/>
                <a:gd name="connsiteX23" fmla="*/ 790939 w 3590181"/>
                <a:gd name="connsiteY23" fmla="*/ 228600 h 1927743"/>
                <a:gd name="connsiteX24" fmla="*/ 800464 w 3590181"/>
                <a:gd name="connsiteY24" fmla="*/ 238125 h 1927743"/>
                <a:gd name="connsiteX25" fmla="*/ 806814 w 3590181"/>
                <a:gd name="connsiteY25" fmla="*/ 257175 h 1927743"/>
                <a:gd name="connsiteX26" fmla="*/ 809989 w 3590181"/>
                <a:gd name="connsiteY26" fmla="*/ 288925 h 1927743"/>
                <a:gd name="connsiteX27" fmla="*/ 813164 w 3590181"/>
                <a:gd name="connsiteY27" fmla="*/ 298450 h 1927743"/>
                <a:gd name="connsiteX28" fmla="*/ 822689 w 3590181"/>
                <a:gd name="connsiteY28" fmla="*/ 304800 h 1927743"/>
                <a:gd name="connsiteX29" fmla="*/ 835389 w 3590181"/>
                <a:gd name="connsiteY29" fmla="*/ 314325 h 1927743"/>
                <a:gd name="connsiteX30" fmla="*/ 844914 w 3590181"/>
                <a:gd name="connsiteY30" fmla="*/ 323850 h 1927743"/>
                <a:gd name="connsiteX31" fmla="*/ 867139 w 3590181"/>
                <a:gd name="connsiteY31" fmla="*/ 336550 h 1927743"/>
                <a:gd name="connsiteX32" fmla="*/ 876664 w 3590181"/>
                <a:gd name="connsiteY32" fmla="*/ 346075 h 1927743"/>
                <a:gd name="connsiteX33" fmla="*/ 905239 w 3590181"/>
                <a:gd name="connsiteY33" fmla="*/ 352425 h 1927743"/>
                <a:gd name="connsiteX34" fmla="*/ 895714 w 3590181"/>
                <a:gd name="connsiteY34" fmla="*/ 355600 h 1927743"/>
                <a:gd name="connsiteX35" fmla="*/ 892539 w 3590181"/>
                <a:gd name="connsiteY35" fmla="*/ 365125 h 1927743"/>
                <a:gd name="connsiteX36" fmla="*/ 889364 w 3590181"/>
                <a:gd name="connsiteY36" fmla="*/ 406400 h 1927743"/>
                <a:gd name="connsiteX37" fmla="*/ 879839 w 3590181"/>
                <a:gd name="connsiteY37" fmla="*/ 434975 h 1927743"/>
                <a:gd name="connsiteX38" fmla="*/ 876664 w 3590181"/>
                <a:gd name="connsiteY38" fmla="*/ 450850 h 1927743"/>
                <a:gd name="connsiteX39" fmla="*/ 873489 w 3590181"/>
                <a:gd name="connsiteY39" fmla="*/ 463550 h 1927743"/>
                <a:gd name="connsiteX40" fmla="*/ 867139 w 3590181"/>
                <a:gd name="connsiteY40" fmla="*/ 482600 h 1927743"/>
                <a:gd name="connsiteX41" fmla="*/ 863964 w 3590181"/>
                <a:gd name="connsiteY41" fmla="*/ 492125 h 1927743"/>
                <a:gd name="connsiteX42" fmla="*/ 854439 w 3590181"/>
                <a:gd name="connsiteY42" fmla="*/ 517525 h 1927743"/>
                <a:gd name="connsiteX43" fmla="*/ 848089 w 3590181"/>
                <a:gd name="connsiteY43" fmla="*/ 552450 h 1927743"/>
                <a:gd name="connsiteX44" fmla="*/ 844914 w 3590181"/>
                <a:gd name="connsiteY44" fmla="*/ 561975 h 1927743"/>
                <a:gd name="connsiteX45" fmla="*/ 835389 w 3590181"/>
                <a:gd name="connsiteY45" fmla="*/ 565150 h 1927743"/>
                <a:gd name="connsiteX46" fmla="*/ 829039 w 3590181"/>
                <a:gd name="connsiteY46" fmla="*/ 574675 h 1927743"/>
                <a:gd name="connsiteX47" fmla="*/ 838564 w 3590181"/>
                <a:gd name="connsiteY47" fmla="*/ 600075 h 1927743"/>
                <a:gd name="connsiteX48" fmla="*/ 854439 w 3590181"/>
                <a:gd name="connsiteY48" fmla="*/ 625475 h 1927743"/>
                <a:gd name="connsiteX49" fmla="*/ 860789 w 3590181"/>
                <a:gd name="connsiteY49" fmla="*/ 650875 h 1927743"/>
                <a:gd name="connsiteX50" fmla="*/ 873489 w 3590181"/>
                <a:gd name="connsiteY50" fmla="*/ 669925 h 1927743"/>
                <a:gd name="connsiteX51" fmla="*/ 879839 w 3590181"/>
                <a:gd name="connsiteY51" fmla="*/ 682625 h 1927743"/>
                <a:gd name="connsiteX52" fmla="*/ 898889 w 3590181"/>
                <a:gd name="connsiteY52" fmla="*/ 695325 h 1927743"/>
                <a:gd name="connsiteX53" fmla="*/ 917939 w 3590181"/>
                <a:gd name="connsiteY53" fmla="*/ 730250 h 1927743"/>
                <a:gd name="connsiteX54" fmla="*/ 921114 w 3590181"/>
                <a:gd name="connsiteY54" fmla="*/ 739775 h 1927743"/>
                <a:gd name="connsiteX55" fmla="*/ 930639 w 3590181"/>
                <a:gd name="connsiteY55" fmla="*/ 742950 h 1927743"/>
                <a:gd name="connsiteX56" fmla="*/ 949689 w 3590181"/>
                <a:gd name="connsiteY56" fmla="*/ 758825 h 1927743"/>
                <a:gd name="connsiteX57" fmla="*/ 968739 w 3590181"/>
                <a:gd name="connsiteY57" fmla="*/ 765175 h 1927743"/>
                <a:gd name="connsiteX58" fmla="*/ 1006839 w 3590181"/>
                <a:gd name="connsiteY58" fmla="*/ 762000 h 1927743"/>
                <a:gd name="connsiteX59" fmla="*/ 1025889 w 3590181"/>
                <a:gd name="connsiteY59" fmla="*/ 755650 h 1927743"/>
                <a:gd name="connsiteX60" fmla="*/ 1035414 w 3590181"/>
                <a:gd name="connsiteY60" fmla="*/ 752475 h 1927743"/>
                <a:gd name="connsiteX61" fmla="*/ 1048114 w 3590181"/>
                <a:gd name="connsiteY61" fmla="*/ 742950 h 1927743"/>
                <a:gd name="connsiteX62" fmla="*/ 1057639 w 3590181"/>
                <a:gd name="connsiteY62" fmla="*/ 739775 h 1927743"/>
                <a:gd name="connsiteX63" fmla="*/ 1156064 w 3590181"/>
                <a:gd name="connsiteY63" fmla="*/ 730250 h 1927743"/>
                <a:gd name="connsiteX64" fmla="*/ 1168764 w 3590181"/>
                <a:gd name="connsiteY64" fmla="*/ 685800 h 1927743"/>
                <a:gd name="connsiteX65" fmla="*/ 1175114 w 3590181"/>
                <a:gd name="connsiteY65" fmla="*/ 673100 h 1927743"/>
                <a:gd name="connsiteX66" fmla="*/ 1178289 w 3590181"/>
                <a:gd name="connsiteY66" fmla="*/ 663575 h 1927743"/>
                <a:gd name="connsiteX67" fmla="*/ 1197339 w 3590181"/>
                <a:gd name="connsiteY67" fmla="*/ 654050 h 1927743"/>
                <a:gd name="connsiteX68" fmla="*/ 1219564 w 3590181"/>
                <a:gd name="connsiteY68" fmla="*/ 635000 h 1927743"/>
                <a:gd name="connsiteX69" fmla="*/ 1229089 w 3590181"/>
                <a:gd name="connsiteY69" fmla="*/ 631825 h 1927743"/>
                <a:gd name="connsiteX70" fmla="*/ 1257664 w 3590181"/>
                <a:gd name="connsiteY70" fmla="*/ 615950 h 1927743"/>
                <a:gd name="connsiteX71" fmla="*/ 1276714 w 3590181"/>
                <a:gd name="connsiteY71" fmla="*/ 612775 h 1927743"/>
                <a:gd name="connsiteX72" fmla="*/ 1343389 w 3590181"/>
                <a:gd name="connsiteY72" fmla="*/ 606425 h 1927743"/>
                <a:gd name="connsiteX73" fmla="*/ 1378314 w 3590181"/>
                <a:gd name="connsiteY73" fmla="*/ 612775 h 1927743"/>
                <a:gd name="connsiteX74" fmla="*/ 1381489 w 3590181"/>
                <a:gd name="connsiteY74" fmla="*/ 622300 h 1927743"/>
                <a:gd name="connsiteX75" fmla="*/ 1391014 w 3590181"/>
                <a:gd name="connsiteY75" fmla="*/ 628650 h 1927743"/>
                <a:gd name="connsiteX76" fmla="*/ 1400539 w 3590181"/>
                <a:gd name="connsiteY76" fmla="*/ 638175 h 1927743"/>
                <a:gd name="connsiteX77" fmla="*/ 1400539 w 3590181"/>
                <a:gd name="connsiteY77" fmla="*/ 673100 h 1927743"/>
                <a:gd name="connsiteX78" fmla="*/ 1391014 w 3590181"/>
                <a:gd name="connsiteY78" fmla="*/ 676275 h 1927743"/>
                <a:gd name="connsiteX79" fmla="*/ 1368789 w 3590181"/>
                <a:gd name="connsiteY79" fmla="*/ 685800 h 1927743"/>
                <a:gd name="connsiteX80" fmla="*/ 1362439 w 3590181"/>
                <a:gd name="connsiteY80" fmla="*/ 698500 h 1927743"/>
                <a:gd name="connsiteX81" fmla="*/ 1356089 w 3590181"/>
                <a:gd name="connsiteY81" fmla="*/ 723900 h 1927743"/>
                <a:gd name="connsiteX82" fmla="*/ 1352914 w 3590181"/>
                <a:gd name="connsiteY82" fmla="*/ 733425 h 1927743"/>
                <a:gd name="connsiteX83" fmla="*/ 1346564 w 3590181"/>
                <a:gd name="connsiteY83" fmla="*/ 742950 h 1927743"/>
                <a:gd name="connsiteX84" fmla="*/ 1343389 w 3590181"/>
                <a:gd name="connsiteY84" fmla="*/ 758825 h 1927743"/>
                <a:gd name="connsiteX85" fmla="*/ 1333864 w 3590181"/>
                <a:gd name="connsiteY85" fmla="*/ 784225 h 1927743"/>
                <a:gd name="connsiteX86" fmla="*/ 1324339 w 3590181"/>
                <a:gd name="connsiteY86" fmla="*/ 793750 h 1927743"/>
                <a:gd name="connsiteX87" fmla="*/ 1308464 w 3590181"/>
                <a:gd name="connsiteY87" fmla="*/ 822325 h 1927743"/>
                <a:gd name="connsiteX88" fmla="*/ 1295764 w 3590181"/>
                <a:gd name="connsiteY88" fmla="*/ 831850 h 1927743"/>
                <a:gd name="connsiteX89" fmla="*/ 1286239 w 3590181"/>
                <a:gd name="connsiteY89" fmla="*/ 850900 h 1927743"/>
                <a:gd name="connsiteX90" fmla="*/ 1276714 w 3590181"/>
                <a:gd name="connsiteY90" fmla="*/ 860425 h 1927743"/>
                <a:gd name="connsiteX91" fmla="*/ 1279889 w 3590181"/>
                <a:gd name="connsiteY91" fmla="*/ 908050 h 1927743"/>
                <a:gd name="connsiteX92" fmla="*/ 1289414 w 3590181"/>
                <a:gd name="connsiteY92" fmla="*/ 904875 h 1927743"/>
                <a:gd name="connsiteX93" fmla="*/ 1356089 w 3590181"/>
                <a:gd name="connsiteY93" fmla="*/ 898525 h 1927743"/>
                <a:gd name="connsiteX94" fmla="*/ 1375139 w 3590181"/>
                <a:gd name="connsiteY94" fmla="*/ 892175 h 1927743"/>
                <a:gd name="connsiteX95" fmla="*/ 1387839 w 3590181"/>
                <a:gd name="connsiteY95" fmla="*/ 885825 h 1927743"/>
                <a:gd name="connsiteX96" fmla="*/ 1432289 w 3590181"/>
                <a:gd name="connsiteY96" fmla="*/ 879475 h 1927743"/>
                <a:gd name="connsiteX97" fmla="*/ 1441814 w 3590181"/>
                <a:gd name="connsiteY97" fmla="*/ 885825 h 1927743"/>
                <a:gd name="connsiteX98" fmla="*/ 1454514 w 3590181"/>
                <a:gd name="connsiteY98" fmla="*/ 901700 h 1927743"/>
                <a:gd name="connsiteX99" fmla="*/ 1460864 w 3590181"/>
                <a:gd name="connsiteY99" fmla="*/ 911225 h 1927743"/>
                <a:gd name="connsiteX100" fmla="*/ 1483089 w 3590181"/>
                <a:gd name="connsiteY100" fmla="*/ 927100 h 1927743"/>
                <a:gd name="connsiteX101" fmla="*/ 1498964 w 3590181"/>
                <a:gd name="connsiteY101" fmla="*/ 955675 h 1927743"/>
                <a:gd name="connsiteX102" fmla="*/ 1492614 w 3590181"/>
                <a:gd name="connsiteY102" fmla="*/ 1063625 h 1927743"/>
                <a:gd name="connsiteX103" fmla="*/ 1495789 w 3590181"/>
                <a:gd name="connsiteY103" fmla="*/ 1133475 h 1927743"/>
                <a:gd name="connsiteX104" fmla="*/ 1502139 w 3590181"/>
                <a:gd name="connsiteY104" fmla="*/ 1171575 h 1927743"/>
                <a:gd name="connsiteX105" fmla="*/ 1505314 w 3590181"/>
                <a:gd name="connsiteY105" fmla="*/ 1216025 h 1927743"/>
                <a:gd name="connsiteX106" fmla="*/ 1511664 w 3590181"/>
                <a:gd name="connsiteY106" fmla="*/ 1225550 h 1927743"/>
                <a:gd name="connsiteX107" fmla="*/ 1514839 w 3590181"/>
                <a:gd name="connsiteY107" fmla="*/ 1235075 h 1927743"/>
                <a:gd name="connsiteX108" fmla="*/ 1540239 w 3590181"/>
                <a:gd name="connsiteY108" fmla="*/ 1250950 h 1927743"/>
                <a:gd name="connsiteX109" fmla="*/ 1549764 w 3590181"/>
                <a:gd name="connsiteY109" fmla="*/ 1257300 h 1927743"/>
                <a:gd name="connsiteX110" fmla="*/ 1562464 w 3590181"/>
                <a:gd name="connsiteY110" fmla="*/ 1260475 h 1927743"/>
                <a:gd name="connsiteX111" fmla="*/ 1616439 w 3590181"/>
                <a:gd name="connsiteY111" fmla="*/ 1263650 h 1927743"/>
                <a:gd name="connsiteX112" fmla="*/ 1648189 w 3590181"/>
                <a:gd name="connsiteY112" fmla="*/ 1273175 h 1927743"/>
                <a:gd name="connsiteX113" fmla="*/ 1689464 w 3590181"/>
                <a:gd name="connsiteY113" fmla="*/ 1266825 h 1927743"/>
                <a:gd name="connsiteX114" fmla="*/ 1698989 w 3590181"/>
                <a:gd name="connsiteY114" fmla="*/ 1263650 h 1927743"/>
                <a:gd name="connsiteX115" fmla="*/ 1705339 w 3590181"/>
                <a:gd name="connsiteY115" fmla="*/ 1254125 h 1927743"/>
                <a:gd name="connsiteX116" fmla="*/ 1714864 w 3590181"/>
                <a:gd name="connsiteY116" fmla="*/ 1244600 h 1927743"/>
                <a:gd name="connsiteX117" fmla="*/ 1756139 w 3590181"/>
                <a:gd name="connsiteY117" fmla="*/ 1247775 h 1927743"/>
                <a:gd name="connsiteX118" fmla="*/ 1765664 w 3590181"/>
                <a:gd name="connsiteY118" fmla="*/ 1254125 h 1927743"/>
                <a:gd name="connsiteX119" fmla="*/ 1775189 w 3590181"/>
                <a:gd name="connsiteY119" fmla="*/ 1257300 h 1927743"/>
                <a:gd name="connsiteX120" fmla="*/ 1784714 w 3590181"/>
                <a:gd name="connsiteY120" fmla="*/ 1266825 h 1927743"/>
                <a:gd name="connsiteX121" fmla="*/ 1800589 w 3590181"/>
                <a:gd name="connsiteY121" fmla="*/ 1285875 h 1927743"/>
                <a:gd name="connsiteX122" fmla="*/ 1810114 w 3590181"/>
                <a:gd name="connsiteY122" fmla="*/ 1289050 h 1927743"/>
                <a:gd name="connsiteX123" fmla="*/ 1835514 w 3590181"/>
                <a:gd name="connsiteY123" fmla="*/ 1308100 h 1927743"/>
                <a:gd name="connsiteX124" fmla="*/ 1845039 w 3590181"/>
                <a:gd name="connsiteY124" fmla="*/ 1311275 h 1927743"/>
                <a:gd name="connsiteX125" fmla="*/ 1867264 w 3590181"/>
                <a:gd name="connsiteY125" fmla="*/ 1327150 h 1927743"/>
                <a:gd name="connsiteX126" fmla="*/ 1876789 w 3590181"/>
                <a:gd name="connsiteY126" fmla="*/ 1317625 h 1927743"/>
                <a:gd name="connsiteX127" fmla="*/ 1892664 w 3590181"/>
                <a:gd name="connsiteY127" fmla="*/ 1282700 h 1927743"/>
                <a:gd name="connsiteX128" fmla="*/ 1895839 w 3590181"/>
                <a:gd name="connsiteY128" fmla="*/ 1250950 h 1927743"/>
                <a:gd name="connsiteX129" fmla="*/ 1902189 w 3590181"/>
                <a:gd name="connsiteY129" fmla="*/ 1241425 h 1927743"/>
                <a:gd name="connsiteX130" fmla="*/ 1908539 w 3590181"/>
                <a:gd name="connsiteY130" fmla="*/ 1228725 h 1927743"/>
                <a:gd name="connsiteX131" fmla="*/ 1914889 w 3590181"/>
                <a:gd name="connsiteY131" fmla="*/ 1209675 h 1927743"/>
                <a:gd name="connsiteX132" fmla="*/ 1918064 w 3590181"/>
                <a:gd name="connsiteY132" fmla="*/ 1196975 h 1927743"/>
                <a:gd name="connsiteX133" fmla="*/ 1943464 w 3590181"/>
                <a:gd name="connsiteY133" fmla="*/ 1184275 h 1927743"/>
                <a:gd name="connsiteX134" fmla="*/ 2032364 w 3590181"/>
                <a:gd name="connsiteY134" fmla="*/ 1181100 h 1927743"/>
                <a:gd name="connsiteX135" fmla="*/ 2041889 w 3590181"/>
                <a:gd name="connsiteY135" fmla="*/ 1174750 h 1927743"/>
                <a:gd name="connsiteX136" fmla="*/ 2060939 w 3590181"/>
                <a:gd name="connsiteY136" fmla="*/ 1165225 h 1927743"/>
                <a:gd name="connsiteX137" fmla="*/ 2073639 w 3590181"/>
                <a:gd name="connsiteY137" fmla="*/ 1149350 h 1927743"/>
                <a:gd name="connsiteX138" fmla="*/ 2095864 w 3590181"/>
                <a:gd name="connsiteY138" fmla="*/ 1127125 h 1927743"/>
                <a:gd name="connsiteX139" fmla="*/ 2108564 w 3590181"/>
                <a:gd name="connsiteY139" fmla="*/ 1120775 h 1927743"/>
                <a:gd name="connsiteX140" fmla="*/ 2127614 w 3590181"/>
                <a:gd name="connsiteY140" fmla="*/ 1114425 h 1927743"/>
                <a:gd name="connsiteX141" fmla="*/ 2137139 w 3590181"/>
                <a:gd name="connsiteY141" fmla="*/ 1120775 h 1927743"/>
                <a:gd name="connsiteX142" fmla="*/ 2140314 w 3590181"/>
                <a:gd name="connsiteY142" fmla="*/ 1130300 h 1927743"/>
                <a:gd name="connsiteX143" fmla="*/ 2146664 w 3590181"/>
                <a:gd name="connsiteY143" fmla="*/ 1139825 h 1927743"/>
                <a:gd name="connsiteX144" fmla="*/ 2143489 w 3590181"/>
                <a:gd name="connsiteY144" fmla="*/ 1152525 h 1927743"/>
                <a:gd name="connsiteX145" fmla="*/ 2140314 w 3590181"/>
                <a:gd name="connsiteY145" fmla="*/ 1174750 h 1927743"/>
                <a:gd name="connsiteX146" fmla="*/ 2175239 w 3590181"/>
                <a:gd name="connsiteY146" fmla="*/ 1165225 h 1927743"/>
                <a:gd name="connsiteX147" fmla="*/ 2191114 w 3590181"/>
                <a:gd name="connsiteY147" fmla="*/ 1158875 h 1927743"/>
                <a:gd name="connsiteX148" fmla="*/ 2146664 w 3590181"/>
                <a:gd name="connsiteY148" fmla="*/ 1149350 h 1927743"/>
                <a:gd name="connsiteX149" fmla="*/ 2289539 w 3590181"/>
                <a:gd name="connsiteY149" fmla="*/ 1168400 h 1927743"/>
                <a:gd name="connsiteX150" fmla="*/ 2292714 w 3590181"/>
                <a:gd name="connsiteY150" fmla="*/ 1190625 h 1927743"/>
                <a:gd name="connsiteX151" fmla="*/ 2286364 w 3590181"/>
                <a:gd name="connsiteY151" fmla="*/ 1181100 h 1927743"/>
                <a:gd name="connsiteX152" fmla="*/ 2267314 w 3590181"/>
                <a:gd name="connsiteY152" fmla="*/ 1171575 h 1927743"/>
                <a:gd name="connsiteX153" fmla="*/ 2257789 w 3590181"/>
                <a:gd name="connsiteY153" fmla="*/ 1162050 h 1927743"/>
                <a:gd name="connsiteX154" fmla="*/ 2254614 w 3590181"/>
                <a:gd name="connsiteY154" fmla="*/ 1149350 h 1927743"/>
                <a:gd name="connsiteX155" fmla="*/ 2226039 w 3590181"/>
                <a:gd name="connsiteY155" fmla="*/ 1143000 h 1927743"/>
                <a:gd name="connsiteX156" fmla="*/ 2251439 w 3590181"/>
                <a:gd name="connsiteY156" fmla="*/ 1155700 h 1927743"/>
                <a:gd name="connsiteX157" fmla="*/ 2270489 w 3590181"/>
                <a:gd name="connsiteY157" fmla="*/ 1165225 h 1927743"/>
                <a:gd name="connsiteX158" fmla="*/ 2280014 w 3590181"/>
                <a:gd name="connsiteY158" fmla="*/ 1177925 h 1927743"/>
                <a:gd name="connsiteX159" fmla="*/ 2321289 w 3590181"/>
                <a:gd name="connsiteY159" fmla="*/ 1184275 h 1927743"/>
                <a:gd name="connsiteX160" fmla="*/ 2337164 w 3590181"/>
                <a:gd name="connsiteY160" fmla="*/ 1187450 h 1927743"/>
                <a:gd name="connsiteX161" fmla="*/ 2362564 w 3590181"/>
                <a:gd name="connsiteY161" fmla="*/ 1193800 h 1927743"/>
                <a:gd name="connsiteX162" fmla="*/ 2407014 w 3590181"/>
                <a:gd name="connsiteY162" fmla="*/ 1196975 h 1927743"/>
                <a:gd name="connsiteX163" fmla="*/ 2410189 w 3590181"/>
                <a:gd name="connsiteY163" fmla="*/ 1206500 h 1927743"/>
                <a:gd name="connsiteX164" fmla="*/ 2457814 w 3590181"/>
                <a:gd name="connsiteY164" fmla="*/ 1216025 h 1927743"/>
                <a:gd name="connsiteX165" fmla="*/ 2467339 w 3590181"/>
                <a:gd name="connsiteY165" fmla="*/ 1219200 h 1927743"/>
                <a:gd name="connsiteX166" fmla="*/ 2489564 w 3590181"/>
                <a:gd name="connsiteY166" fmla="*/ 1222375 h 1927743"/>
                <a:gd name="connsiteX167" fmla="*/ 2499089 w 3590181"/>
                <a:gd name="connsiteY167" fmla="*/ 1228725 h 1927743"/>
                <a:gd name="connsiteX168" fmla="*/ 2534014 w 3590181"/>
                <a:gd name="connsiteY168" fmla="*/ 1222375 h 1927743"/>
                <a:gd name="connsiteX169" fmla="*/ 2543539 w 3590181"/>
                <a:gd name="connsiteY169" fmla="*/ 1209675 h 1927743"/>
                <a:gd name="connsiteX170" fmla="*/ 2553064 w 3590181"/>
                <a:gd name="connsiteY170" fmla="*/ 1203325 h 1927743"/>
                <a:gd name="connsiteX171" fmla="*/ 2565764 w 3590181"/>
                <a:gd name="connsiteY171" fmla="*/ 1200150 h 1927743"/>
                <a:gd name="connsiteX172" fmla="*/ 2594339 w 3590181"/>
                <a:gd name="connsiteY172" fmla="*/ 1190625 h 1927743"/>
                <a:gd name="connsiteX173" fmla="*/ 2622914 w 3590181"/>
                <a:gd name="connsiteY173" fmla="*/ 1193800 h 1927743"/>
                <a:gd name="connsiteX174" fmla="*/ 2632439 w 3590181"/>
                <a:gd name="connsiteY174" fmla="*/ 1196975 h 1927743"/>
                <a:gd name="connsiteX175" fmla="*/ 2638789 w 3590181"/>
                <a:gd name="connsiteY175" fmla="*/ 1206500 h 1927743"/>
                <a:gd name="connsiteX176" fmla="*/ 2629264 w 3590181"/>
                <a:gd name="connsiteY176" fmla="*/ 1209675 h 1927743"/>
                <a:gd name="connsiteX177" fmla="*/ 2619739 w 3590181"/>
                <a:gd name="connsiteY177" fmla="*/ 1235075 h 1927743"/>
                <a:gd name="connsiteX178" fmla="*/ 2667364 w 3590181"/>
                <a:gd name="connsiteY178" fmla="*/ 1238250 h 1927743"/>
                <a:gd name="connsiteX179" fmla="*/ 2670539 w 3590181"/>
                <a:gd name="connsiteY179" fmla="*/ 1200150 h 1927743"/>
                <a:gd name="connsiteX180" fmla="*/ 2699114 w 3590181"/>
                <a:gd name="connsiteY180" fmla="*/ 1190625 h 1927743"/>
                <a:gd name="connsiteX181" fmla="*/ 2730864 w 3590181"/>
                <a:gd name="connsiteY181" fmla="*/ 1200150 h 1927743"/>
                <a:gd name="connsiteX182" fmla="*/ 2724514 w 3590181"/>
                <a:gd name="connsiteY182" fmla="*/ 1225550 h 1927743"/>
                <a:gd name="connsiteX183" fmla="*/ 2718164 w 3590181"/>
                <a:gd name="connsiteY183" fmla="*/ 1250950 h 1927743"/>
                <a:gd name="connsiteX184" fmla="*/ 2711814 w 3590181"/>
                <a:gd name="connsiteY184" fmla="*/ 1270000 h 1927743"/>
                <a:gd name="connsiteX185" fmla="*/ 2727689 w 3590181"/>
                <a:gd name="connsiteY185" fmla="*/ 1279525 h 1927743"/>
                <a:gd name="connsiteX186" fmla="*/ 2753089 w 3590181"/>
                <a:gd name="connsiteY186" fmla="*/ 1289050 h 1927743"/>
                <a:gd name="connsiteX187" fmla="*/ 2762614 w 3590181"/>
                <a:gd name="connsiteY187" fmla="*/ 1298575 h 1927743"/>
                <a:gd name="connsiteX188" fmla="*/ 2765789 w 3590181"/>
                <a:gd name="connsiteY188" fmla="*/ 1323975 h 1927743"/>
                <a:gd name="connsiteX189" fmla="*/ 2775314 w 3590181"/>
                <a:gd name="connsiteY189" fmla="*/ 1333500 h 1927743"/>
                <a:gd name="connsiteX190" fmla="*/ 2778489 w 3590181"/>
                <a:gd name="connsiteY190" fmla="*/ 1346200 h 1927743"/>
                <a:gd name="connsiteX191" fmla="*/ 2797539 w 3590181"/>
                <a:gd name="connsiteY191" fmla="*/ 1349375 h 1927743"/>
                <a:gd name="connsiteX192" fmla="*/ 2807064 w 3590181"/>
                <a:gd name="connsiteY192" fmla="*/ 1352550 h 1927743"/>
                <a:gd name="connsiteX193" fmla="*/ 2819764 w 3590181"/>
                <a:gd name="connsiteY193" fmla="*/ 1355725 h 1927743"/>
                <a:gd name="connsiteX194" fmla="*/ 2838814 w 3590181"/>
                <a:gd name="connsiteY194" fmla="*/ 1387475 h 1927743"/>
                <a:gd name="connsiteX195" fmla="*/ 2848339 w 3590181"/>
                <a:gd name="connsiteY195" fmla="*/ 1393825 h 1927743"/>
                <a:gd name="connsiteX196" fmla="*/ 2864214 w 3590181"/>
                <a:gd name="connsiteY196" fmla="*/ 1412875 h 1927743"/>
                <a:gd name="connsiteX197" fmla="*/ 2876914 w 3590181"/>
                <a:gd name="connsiteY197" fmla="*/ 1416050 h 1927743"/>
                <a:gd name="connsiteX198" fmla="*/ 2886439 w 3590181"/>
                <a:gd name="connsiteY198" fmla="*/ 1422400 h 1927743"/>
                <a:gd name="connsiteX199" fmla="*/ 2946764 w 3590181"/>
                <a:gd name="connsiteY199" fmla="*/ 1431925 h 1927743"/>
                <a:gd name="connsiteX200" fmla="*/ 2965814 w 3590181"/>
                <a:gd name="connsiteY200" fmla="*/ 1438275 h 1927743"/>
                <a:gd name="connsiteX201" fmla="*/ 2984864 w 3590181"/>
                <a:gd name="connsiteY201" fmla="*/ 1447800 h 1927743"/>
                <a:gd name="connsiteX202" fmla="*/ 3010264 w 3590181"/>
                <a:gd name="connsiteY202" fmla="*/ 1450975 h 1927743"/>
                <a:gd name="connsiteX203" fmla="*/ 3026139 w 3590181"/>
                <a:gd name="connsiteY203" fmla="*/ 1454150 h 1927743"/>
                <a:gd name="connsiteX204" fmla="*/ 3045189 w 3590181"/>
                <a:gd name="connsiteY204" fmla="*/ 1457325 h 1927743"/>
                <a:gd name="connsiteX205" fmla="*/ 3089639 w 3590181"/>
                <a:gd name="connsiteY205" fmla="*/ 1466850 h 1927743"/>
                <a:gd name="connsiteX206" fmla="*/ 3197589 w 3590181"/>
                <a:gd name="connsiteY206" fmla="*/ 1476375 h 1927743"/>
                <a:gd name="connsiteX207" fmla="*/ 3219814 w 3590181"/>
                <a:gd name="connsiteY207" fmla="*/ 1498600 h 1927743"/>
                <a:gd name="connsiteX208" fmla="*/ 3248389 w 3590181"/>
                <a:gd name="connsiteY208" fmla="*/ 1517650 h 1927743"/>
                <a:gd name="connsiteX209" fmla="*/ 3257914 w 3590181"/>
                <a:gd name="connsiteY209" fmla="*/ 1539875 h 1927743"/>
                <a:gd name="connsiteX210" fmla="*/ 3261089 w 3590181"/>
                <a:gd name="connsiteY210" fmla="*/ 1552575 h 1927743"/>
                <a:gd name="connsiteX211" fmla="*/ 3267439 w 3590181"/>
                <a:gd name="connsiteY211" fmla="*/ 1562100 h 1927743"/>
                <a:gd name="connsiteX212" fmla="*/ 3283314 w 3590181"/>
                <a:gd name="connsiteY212" fmla="*/ 1590675 h 1927743"/>
                <a:gd name="connsiteX213" fmla="*/ 3305539 w 3590181"/>
                <a:gd name="connsiteY213" fmla="*/ 1603375 h 1927743"/>
                <a:gd name="connsiteX214" fmla="*/ 3315064 w 3590181"/>
                <a:gd name="connsiteY214" fmla="*/ 1625600 h 1927743"/>
                <a:gd name="connsiteX215" fmla="*/ 3327764 w 3590181"/>
                <a:gd name="connsiteY215" fmla="*/ 1644650 h 1927743"/>
                <a:gd name="connsiteX216" fmla="*/ 3337289 w 3590181"/>
                <a:gd name="connsiteY216" fmla="*/ 1679575 h 1927743"/>
                <a:gd name="connsiteX217" fmla="*/ 3343639 w 3590181"/>
                <a:gd name="connsiteY217" fmla="*/ 1692275 h 1927743"/>
                <a:gd name="connsiteX218" fmla="*/ 3334114 w 3590181"/>
                <a:gd name="connsiteY218" fmla="*/ 1746250 h 1927743"/>
                <a:gd name="connsiteX219" fmla="*/ 3315064 w 3590181"/>
                <a:gd name="connsiteY219" fmla="*/ 1784350 h 1927743"/>
                <a:gd name="connsiteX220" fmla="*/ 3289664 w 3590181"/>
                <a:gd name="connsiteY220" fmla="*/ 1816100 h 1927743"/>
                <a:gd name="connsiteX221" fmla="*/ 3267439 w 3590181"/>
                <a:gd name="connsiteY221" fmla="*/ 1860550 h 1927743"/>
                <a:gd name="connsiteX222" fmla="*/ 3289664 w 3590181"/>
                <a:gd name="connsiteY222" fmla="*/ 1831975 h 1927743"/>
                <a:gd name="connsiteX223" fmla="*/ 3299189 w 3590181"/>
                <a:gd name="connsiteY223" fmla="*/ 1822450 h 1927743"/>
                <a:gd name="connsiteX224" fmla="*/ 3330939 w 3590181"/>
                <a:gd name="connsiteY224" fmla="*/ 1803400 h 1927743"/>
                <a:gd name="connsiteX225" fmla="*/ 3349989 w 3590181"/>
                <a:gd name="connsiteY225" fmla="*/ 1793875 h 1927743"/>
                <a:gd name="connsiteX226" fmla="*/ 3359514 w 3590181"/>
                <a:gd name="connsiteY226" fmla="*/ 1784350 h 1927743"/>
                <a:gd name="connsiteX227" fmla="*/ 3419839 w 3590181"/>
                <a:gd name="connsiteY227" fmla="*/ 1857375 h 1927743"/>
                <a:gd name="connsiteX228" fmla="*/ 895714 w 3590181"/>
                <a:gd name="connsiteY228" fmla="*/ 647700 h 1927743"/>
                <a:gd name="connsiteX229" fmla="*/ 67039 w 3590181"/>
                <a:gd name="connsiteY229" fmla="*/ 193675 h 1927743"/>
                <a:gd name="connsiteX230" fmla="*/ 38464 w 3590181"/>
                <a:gd name="connsiteY230" fmla="*/ 161925 h 1927743"/>
                <a:gd name="connsiteX231" fmla="*/ 13064 w 3590181"/>
                <a:gd name="connsiteY231" fmla="*/ 41275 h 1927743"/>
                <a:gd name="connsiteX232" fmla="*/ 13064 w 3590181"/>
                <a:gd name="connsiteY232" fmla="*/ 0 h 1927743"/>
                <a:gd name="connsiteX0" fmla="*/ 13064 w 3590181"/>
                <a:gd name="connsiteY0" fmla="*/ 0 h 1927743"/>
                <a:gd name="connsiteX1" fmla="*/ 394064 w 3590181"/>
                <a:gd name="connsiteY1" fmla="*/ 76200 h 1927743"/>
                <a:gd name="connsiteX2" fmla="*/ 492489 w 3590181"/>
                <a:gd name="connsiteY2" fmla="*/ 28575 h 1927743"/>
                <a:gd name="connsiteX3" fmla="*/ 581389 w 3590181"/>
                <a:gd name="connsiteY3" fmla="*/ 44450 h 1927743"/>
                <a:gd name="connsiteX4" fmla="*/ 581389 w 3590181"/>
                <a:gd name="connsiteY4" fmla="*/ 44450 h 1927743"/>
                <a:gd name="connsiteX5" fmla="*/ 584564 w 3590181"/>
                <a:gd name="connsiteY5" fmla="*/ 73025 h 1927743"/>
                <a:gd name="connsiteX6" fmla="*/ 578214 w 3590181"/>
                <a:gd name="connsiteY6" fmla="*/ 88900 h 1927743"/>
                <a:gd name="connsiteX7" fmla="*/ 575039 w 3590181"/>
                <a:gd name="connsiteY7" fmla="*/ 98425 h 1927743"/>
                <a:gd name="connsiteX8" fmla="*/ 578214 w 3590181"/>
                <a:gd name="connsiteY8" fmla="*/ 114300 h 1927743"/>
                <a:gd name="connsiteX9" fmla="*/ 597264 w 3590181"/>
                <a:gd name="connsiteY9" fmla="*/ 127000 h 1927743"/>
                <a:gd name="connsiteX10" fmla="*/ 609964 w 3590181"/>
                <a:gd name="connsiteY10" fmla="*/ 146050 h 1927743"/>
                <a:gd name="connsiteX11" fmla="*/ 613139 w 3590181"/>
                <a:gd name="connsiteY11" fmla="*/ 155575 h 1927743"/>
                <a:gd name="connsiteX12" fmla="*/ 622664 w 3590181"/>
                <a:gd name="connsiteY12" fmla="*/ 161925 h 1927743"/>
                <a:gd name="connsiteX13" fmla="*/ 629014 w 3590181"/>
                <a:gd name="connsiteY13" fmla="*/ 171450 h 1927743"/>
                <a:gd name="connsiteX14" fmla="*/ 673464 w 3590181"/>
                <a:gd name="connsiteY14" fmla="*/ 165100 h 1927743"/>
                <a:gd name="connsiteX15" fmla="*/ 682989 w 3590181"/>
                <a:gd name="connsiteY15" fmla="*/ 158750 h 1927743"/>
                <a:gd name="connsiteX16" fmla="*/ 692514 w 3590181"/>
                <a:gd name="connsiteY16" fmla="*/ 155575 h 1927743"/>
                <a:gd name="connsiteX17" fmla="*/ 714739 w 3590181"/>
                <a:gd name="connsiteY17" fmla="*/ 142875 h 1927743"/>
                <a:gd name="connsiteX18" fmla="*/ 762364 w 3590181"/>
                <a:gd name="connsiteY18" fmla="*/ 146050 h 1927743"/>
                <a:gd name="connsiteX19" fmla="*/ 768714 w 3590181"/>
                <a:gd name="connsiteY19" fmla="*/ 155575 h 1927743"/>
                <a:gd name="connsiteX20" fmla="*/ 762364 w 3590181"/>
                <a:gd name="connsiteY20" fmla="*/ 200025 h 1927743"/>
                <a:gd name="connsiteX21" fmla="*/ 775064 w 3590181"/>
                <a:gd name="connsiteY21" fmla="*/ 212725 h 1927743"/>
                <a:gd name="connsiteX22" fmla="*/ 784589 w 3590181"/>
                <a:gd name="connsiteY22" fmla="*/ 215900 h 1927743"/>
                <a:gd name="connsiteX23" fmla="*/ 790939 w 3590181"/>
                <a:gd name="connsiteY23" fmla="*/ 228600 h 1927743"/>
                <a:gd name="connsiteX24" fmla="*/ 800464 w 3590181"/>
                <a:gd name="connsiteY24" fmla="*/ 238125 h 1927743"/>
                <a:gd name="connsiteX25" fmla="*/ 806814 w 3590181"/>
                <a:gd name="connsiteY25" fmla="*/ 257175 h 1927743"/>
                <a:gd name="connsiteX26" fmla="*/ 809989 w 3590181"/>
                <a:gd name="connsiteY26" fmla="*/ 288925 h 1927743"/>
                <a:gd name="connsiteX27" fmla="*/ 813164 w 3590181"/>
                <a:gd name="connsiteY27" fmla="*/ 298450 h 1927743"/>
                <a:gd name="connsiteX28" fmla="*/ 822689 w 3590181"/>
                <a:gd name="connsiteY28" fmla="*/ 304800 h 1927743"/>
                <a:gd name="connsiteX29" fmla="*/ 835389 w 3590181"/>
                <a:gd name="connsiteY29" fmla="*/ 314325 h 1927743"/>
                <a:gd name="connsiteX30" fmla="*/ 844914 w 3590181"/>
                <a:gd name="connsiteY30" fmla="*/ 323850 h 1927743"/>
                <a:gd name="connsiteX31" fmla="*/ 867139 w 3590181"/>
                <a:gd name="connsiteY31" fmla="*/ 336550 h 1927743"/>
                <a:gd name="connsiteX32" fmla="*/ 876664 w 3590181"/>
                <a:gd name="connsiteY32" fmla="*/ 346075 h 1927743"/>
                <a:gd name="connsiteX33" fmla="*/ 905239 w 3590181"/>
                <a:gd name="connsiteY33" fmla="*/ 352425 h 1927743"/>
                <a:gd name="connsiteX34" fmla="*/ 895714 w 3590181"/>
                <a:gd name="connsiteY34" fmla="*/ 355600 h 1927743"/>
                <a:gd name="connsiteX35" fmla="*/ 892539 w 3590181"/>
                <a:gd name="connsiteY35" fmla="*/ 365125 h 1927743"/>
                <a:gd name="connsiteX36" fmla="*/ 889364 w 3590181"/>
                <a:gd name="connsiteY36" fmla="*/ 406400 h 1927743"/>
                <a:gd name="connsiteX37" fmla="*/ 879839 w 3590181"/>
                <a:gd name="connsiteY37" fmla="*/ 434975 h 1927743"/>
                <a:gd name="connsiteX38" fmla="*/ 876664 w 3590181"/>
                <a:gd name="connsiteY38" fmla="*/ 450850 h 1927743"/>
                <a:gd name="connsiteX39" fmla="*/ 873489 w 3590181"/>
                <a:gd name="connsiteY39" fmla="*/ 463550 h 1927743"/>
                <a:gd name="connsiteX40" fmla="*/ 867139 w 3590181"/>
                <a:gd name="connsiteY40" fmla="*/ 482600 h 1927743"/>
                <a:gd name="connsiteX41" fmla="*/ 863964 w 3590181"/>
                <a:gd name="connsiteY41" fmla="*/ 492125 h 1927743"/>
                <a:gd name="connsiteX42" fmla="*/ 854439 w 3590181"/>
                <a:gd name="connsiteY42" fmla="*/ 517525 h 1927743"/>
                <a:gd name="connsiteX43" fmla="*/ 848089 w 3590181"/>
                <a:gd name="connsiteY43" fmla="*/ 552450 h 1927743"/>
                <a:gd name="connsiteX44" fmla="*/ 844914 w 3590181"/>
                <a:gd name="connsiteY44" fmla="*/ 561975 h 1927743"/>
                <a:gd name="connsiteX45" fmla="*/ 835389 w 3590181"/>
                <a:gd name="connsiteY45" fmla="*/ 565150 h 1927743"/>
                <a:gd name="connsiteX46" fmla="*/ 829039 w 3590181"/>
                <a:gd name="connsiteY46" fmla="*/ 574675 h 1927743"/>
                <a:gd name="connsiteX47" fmla="*/ 838564 w 3590181"/>
                <a:gd name="connsiteY47" fmla="*/ 600075 h 1927743"/>
                <a:gd name="connsiteX48" fmla="*/ 854439 w 3590181"/>
                <a:gd name="connsiteY48" fmla="*/ 625475 h 1927743"/>
                <a:gd name="connsiteX49" fmla="*/ 860789 w 3590181"/>
                <a:gd name="connsiteY49" fmla="*/ 650875 h 1927743"/>
                <a:gd name="connsiteX50" fmla="*/ 873489 w 3590181"/>
                <a:gd name="connsiteY50" fmla="*/ 669925 h 1927743"/>
                <a:gd name="connsiteX51" fmla="*/ 879839 w 3590181"/>
                <a:gd name="connsiteY51" fmla="*/ 682625 h 1927743"/>
                <a:gd name="connsiteX52" fmla="*/ 898889 w 3590181"/>
                <a:gd name="connsiteY52" fmla="*/ 695325 h 1927743"/>
                <a:gd name="connsiteX53" fmla="*/ 917939 w 3590181"/>
                <a:gd name="connsiteY53" fmla="*/ 730250 h 1927743"/>
                <a:gd name="connsiteX54" fmla="*/ 921114 w 3590181"/>
                <a:gd name="connsiteY54" fmla="*/ 739775 h 1927743"/>
                <a:gd name="connsiteX55" fmla="*/ 930639 w 3590181"/>
                <a:gd name="connsiteY55" fmla="*/ 742950 h 1927743"/>
                <a:gd name="connsiteX56" fmla="*/ 949689 w 3590181"/>
                <a:gd name="connsiteY56" fmla="*/ 758825 h 1927743"/>
                <a:gd name="connsiteX57" fmla="*/ 968739 w 3590181"/>
                <a:gd name="connsiteY57" fmla="*/ 765175 h 1927743"/>
                <a:gd name="connsiteX58" fmla="*/ 1006839 w 3590181"/>
                <a:gd name="connsiteY58" fmla="*/ 762000 h 1927743"/>
                <a:gd name="connsiteX59" fmla="*/ 1025889 w 3590181"/>
                <a:gd name="connsiteY59" fmla="*/ 755650 h 1927743"/>
                <a:gd name="connsiteX60" fmla="*/ 1035414 w 3590181"/>
                <a:gd name="connsiteY60" fmla="*/ 752475 h 1927743"/>
                <a:gd name="connsiteX61" fmla="*/ 1048114 w 3590181"/>
                <a:gd name="connsiteY61" fmla="*/ 742950 h 1927743"/>
                <a:gd name="connsiteX62" fmla="*/ 1057639 w 3590181"/>
                <a:gd name="connsiteY62" fmla="*/ 739775 h 1927743"/>
                <a:gd name="connsiteX63" fmla="*/ 1156064 w 3590181"/>
                <a:gd name="connsiteY63" fmla="*/ 730250 h 1927743"/>
                <a:gd name="connsiteX64" fmla="*/ 1168764 w 3590181"/>
                <a:gd name="connsiteY64" fmla="*/ 685800 h 1927743"/>
                <a:gd name="connsiteX65" fmla="*/ 1175114 w 3590181"/>
                <a:gd name="connsiteY65" fmla="*/ 673100 h 1927743"/>
                <a:gd name="connsiteX66" fmla="*/ 1178289 w 3590181"/>
                <a:gd name="connsiteY66" fmla="*/ 663575 h 1927743"/>
                <a:gd name="connsiteX67" fmla="*/ 1197339 w 3590181"/>
                <a:gd name="connsiteY67" fmla="*/ 654050 h 1927743"/>
                <a:gd name="connsiteX68" fmla="*/ 1219564 w 3590181"/>
                <a:gd name="connsiteY68" fmla="*/ 635000 h 1927743"/>
                <a:gd name="connsiteX69" fmla="*/ 1229089 w 3590181"/>
                <a:gd name="connsiteY69" fmla="*/ 631825 h 1927743"/>
                <a:gd name="connsiteX70" fmla="*/ 1257664 w 3590181"/>
                <a:gd name="connsiteY70" fmla="*/ 615950 h 1927743"/>
                <a:gd name="connsiteX71" fmla="*/ 1276714 w 3590181"/>
                <a:gd name="connsiteY71" fmla="*/ 612775 h 1927743"/>
                <a:gd name="connsiteX72" fmla="*/ 1343389 w 3590181"/>
                <a:gd name="connsiteY72" fmla="*/ 606425 h 1927743"/>
                <a:gd name="connsiteX73" fmla="*/ 1378314 w 3590181"/>
                <a:gd name="connsiteY73" fmla="*/ 612775 h 1927743"/>
                <a:gd name="connsiteX74" fmla="*/ 1381489 w 3590181"/>
                <a:gd name="connsiteY74" fmla="*/ 622300 h 1927743"/>
                <a:gd name="connsiteX75" fmla="*/ 1391014 w 3590181"/>
                <a:gd name="connsiteY75" fmla="*/ 628650 h 1927743"/>
                <a:gd name="connsiteX76" fmla="*/ 1400539 w 3590181"/>
                <a:gd name="connsiteY76" fmla="*/ 638175 h 1927743"/>
                <a:gd name="connsiteX77" fmla="*/ 1400539 w 3590181"/>
                <a:gd name="connsiteY77" fmla="*/ 673100 h 1927743"/>
                <a:gd name="connsiteX78" fmla="*/ 1391014 w 3590181"/>
                <a:gd name="connsiteY78" fmla="*/ 676275 h 1927743"/>
                <a:gd name="connsiteX79" fmla="*/ 1368789 w 3590181"/>
                <a:gd name="connsiteY79" fmla="*/ 685800 h 1927743"/>
                <a:gd name="connsiteX80" fmla="*/ 1362439 w 3590181"/>
                <a:gd name="connsiteY80" fmla="*/ 698500 h 1927743"/>
                <a:gd name="connsiteX81" fmla="*/ 1356089 w 3590181"/>
                <a:gd name="connsiteY81" fmla="*/ 723900 h 1927743"/>
                <a:gd name="connsiteX82" fmla="*/ 1352914 w 3590181"/>
                <a:gd name="connsiteY82" fmla="*/ 733425 h 1927743"/>
                <a:gd name="connsiteX83" fmla="*/ 1346564 w 3590181"/>
                <a:gd name="connsiteY83" fmla="*/ 742950 h 1927743"/>
                <a:gd name="connsiteX84" fmla="*/ 1343389 w 3590181"/>
                <a:gd name="connsiteY84" fmla="*/ 758825 h 1927743"/>
                <a:gd name="connsiteX85" fmla="*/ 1333864 w 3590181"/>
                <a:gd name="connsiteY85" fmla="*/ 784225 h 1927743"/>
                <a:gd name="connsiteX86" fmla="*/ 1324339 w 3590181"/>
                <a:gd name="connsiteY86" fmla="*/ 793750 h 1927743"/>
                <a:gd name="connsiteX87" fmla="*/ 1308464 w 3590181"/>
                <a:gd name="connsiteY87" fmla="*/ 822325 h 1927743"/>
                <a:gd name="connsiteX88" fmla="*/ 1295764 w 3590181"/>
                <a:gd name="connsiteY88" fmla="*/ 831850 h 1927743"/>
                <a:gd name="connsiteX89" fmla="*/ 1286239 w 3590181"/>
                <a:gd name="connsiteY89" fmla="*/ 850900 h 1927743"/>
                <a:gd name="connsiteX90" fmla="*/ 1276714 w 3590181"/>
                <a:gd name="connsiteY90" fmla="*/ 860425 h 1927743"/>
                <a:gd name="connsiteX91" fmla="*/ 1279889 w 3590181"/>
                <a:gd name="connsiteY91" fmla="*/ 908050 h 1927743"/>
                <a:gd name="connsiteX92" fmla="*/ 1289414 w 3590181"/>
                <a:gd name="connsiteY92" fmla="*/ 904875 h 1927743"/>
                <a:gd name="connsiteX93" fmla="*/ 1356089 w 3590181"/>
                <a:gd name="connsiteY93" fmla="*/ 898525 h 1927743"/>
                <a:gd name="connsiteX94" fmla="*/ 1375139 w 3590181"/>
                <a:gd name="connsiteY94" fmla="*/ 892175 h 1927743"/>
                <a:gd name="connsiteX95" fmla="*/ 1387839 w 3590181"/>
                <a:gd name="connsiteY95" fmla="*/ 885825 h 1927743"/>
                <a:gd name="connsiteX96" fmla="*/ 1432289 w 3590181"/>
                <a:gd name="connsiteY96" fmla="*/ 879475 h 1927743"/>
                <a:gd name="connsiteX97" fmla="*/ 1441814 w 3590181"/>
                <a:gd name="connsiteY97" fmla="*/ 885825 h 1927743"/>
                <a:gd name="connsiteX98" fmla="*/ 1454514 w 3590181"/>
                <a:gd name="connsiteY98" fmla="*/ 901700 h 1927743"/>
                <a:gd name="connsiteX99" fmla="*/ 1460864 w 3590181"/>
                <a:gd name="connsiteY99" fmla="*/ 911225 h 1927743"/>
                <a:gd name="connsiteX100" fmla="*/ 1483089 w 3590181"/>
                <a:gd name="connsiteY100" fmla="*/ 927100 h 1927743"/>
                <a:gd name="connsiteX101" fmla="*/ 1498964 w 3590181"/>
                <a:gd name="connsiteY101" fmla="*/ 955675 h 1927743"/>
                <a:gd name="connsiteX102" fmla="*/ 1492614 w 3590181"/>
                <a:gd name="connsiteY102" fmla="*/ 1063625 h 1927743"/>
                <a:gd name="connsiteX103" fmla="*/ 1495789 w 3590181"/>
                <a:gd name="connsiteY103" fmla="*/ 1133475 h 1927743"/>
                <a:gd name="connsiteX104" fmla="*/ 1502139 w 3590181"/>
                <a:gd name="connsiteY104" fmla="*/ 1171575 h 1927743"/>
                <a:gd name="connsiteX105" fmla="*/ 1505314 w 3590181"/>
                <a:gd name="connsiteY105" fmla="*/ 1216025 h 1927743"/>
                <a:gd name="connsiteX106" fmla="*/ 1511664 w 3590181"/>
                <a:gd name="connsiteY106" fmla="*/ 1225550 h 1927743"/>
                <a:gd name="connsiteX107" fmla="*/ 1514839 w 3590181"/>
                <a:gd name="connsiteY107" fmla="*/ 1235075 h 1927743"/>
                <a:gd name="connsiteX108" fmla="*/ 1540239 w 3590181"/>
                <a:gd name="connsiteY108" fmla="*/ 1250950 h 1927743"/>
                <a:gd name="connsiteX109" fmla="*/ 1549764 w 3590181"/>
                <a:gd name="connsiteY109" fmla="*/ 1257300 h 1927743"/>
                <a:gd name="connsiteX110" fmla="*/ 1562464 w 3590181"/>
                <a:gd name="connsiteY110" fmla="*/ 1260475 h 1927743"/>
                <a:gd name="connsiteX111" fmla="*/ 1616439 w 3590181"/>
                <a:gd name="connsiteY111" fmla="*/ 1263650 h 1927743"/>
                <a:gd name="connsiteX112" fmla="*/ 1648189 w 3590181"/>
                <a:gd name="connsiteY112" fmla="*/ 1273175 h 1927743"/>
                <a:gd name="connsiteX113" fmla="*/ 1689464 w 3590181"/>
                <a:gd name="connsiteY113" fmla="*/ 1266825 h 1927743"/>
                <a:gd name="connsiteX114" fmla="*/ 1698989 w 3590181"/>
                <a:gd name="connsiteY114" fmla="*/ 1263650 h 1927743"/>
                <a:gd name="connsiteX115" fmla="*/ 1705339 w 3590181"/>
                <a:gd name="connsiteY115" fmla="*/ 1254125 h 1927743"/>
                <a:gd name="connsiteX116" fmla="*/ 1714864 w 3590181"/>
                <a:gd name="connsiteY116" fmla="*/ 1244600 h 1927743"/>
                <a:gd name="connsiteX117" fmla="*/ 1756139 w 3590181"/>
                <a:gd name="connsiteY117" fmla="*/ 1247775 h 1927743"/>
                <a:gd name="connsiteX118" fmla="*/ 1765664 w 3590181"/>
                <a:gd name="connsiteY118" fmla="*/ 1254125 h 1927743"/>
                <a:gd name="connsiteX119" fmla="*/ 1775189 w 3590181"/>
                <a:gd name="connsiteY119" fmla="*/ 1257300 h 1927743"/>
                <a:gd name="connsiteX120" fmla="*/ 1784714 w 3590181"/>
                <a:gd name="connsiteY120" fmla="*/ 1266825 h 1927743"/>
                <a:gd name="connsiteX121" fmla="*/ 1800589 w 3590181"/>
                <a:gd name="connsiteY121" fmla="*/ 1285875 h 1927743"/>
                <a:gd name="connsiteX122" fmla="*/ 1810114 w 3590181"/>
                <a:gd name="connsiteY122" fmla="*/ 1289050 h 1927743"/>
                <a:gd name="connsiteX123" fmla="*/ 1835514 w 3590181"/>
                <a:gd name="connsiteY123" fmla="*/ 1308100 h 1927743"/>
                <a:gd name="connsiteX124" fmla="*/ 1845039 w 3590181"/>
                <a:gd name="connsiteY124" fmla="*/ 1311275 h 1927743"/>
                <a:gd name="connsiteX125" fmla="*/ 1867264 w 3590181"/>
                <a:gd name="connsiteY125" fmla="*/ 1327150 h 1927743"/>
                <a:gd name="connsiteX126" fmla="*/ 1876789 w 3590181"/>
                <a:gd name="connsiteY126" fmla="*/ 1317625 h 1927743"/>
                <a:gd name="connsiteX127" fmla="*/ 1892664 w 3590181"/>
                <a:gd name="connsiteY127" fmla="*/ 1282700 h 1927743"/>
                <a:gd name="connsiteX128" fmla="*/ 1895839 w 3590181"/>
                <a:gd name="connsiteY128" fmla="*/ 1250950 h 1927743"/>
                <a:gd name="connsiteX129" fmla="*/ 1902189 w 3590181"/>
                <a:gd name="connsiteY129" fmla="*/ 1241425 h 1927743"/>
                <a:gd name="connsiteX130" fmla="*/ 1908539 w 3590181"/>
                <a:gd name="connsiteY130" fmla="*/ 1228725 h 1927743"/>
                <a:gd name="connsiteX131" fmla="*/ 1914889 w 3590181"/>
                <a:gd name="connsiteY131" fmla="*/ 1209675 h 1927743"/>
                <a:gd name="connsiteX132" fmla="*/ 1918064 w 3590181"/>
                <a:gd name="connsiteY132" fmla="*/ 1196975 h 1927743"/>
                <a:gd name="connsiteX133" fmla="*/ 1943464 w 3590181"/>
                <a:gd name="connsiteY133" fmla="*/ 1184275 h 1927743"/>
                <a:gd name="connsiteX134" fmla="*/ 2032364 w 3590181"/>
                <a:gd name="connsiteY134" fmla="*/ 1181100 h 1927743"/>
                <a:gd name="connsiteX135" fmla="*/ 2041889 w 3590181"/>
                <a:gd name="connsiteY135" fmla="*/ 1174750 h 1927743"/>
                <a:gd name="connsiteX136" fmla="*/ 2060939 w 3590181"/>
                <a:gd name="connsiteY136" fmla="*/ 1165225 h 1927743"/>
                <a:gd name="connsiteX137" fmla="*/ 2073639 w 3590181"/>
                <a:gd name="connsiteY137" fmla="*/ 1149350 h 1927743"/>
                <a:gd name="connsiteX138" fmla="*/ 2095864 w 3590181"/>
                <a:gd name="connsiteY138" fmla="*/ 1127125 h 1927743"/>
                <a:gd name="connsiteX139" fmla="*/ 2108564 w 3590181"/>
                <a:gd name="connsiteY139" fmla="*/ 1120775 h 1927743"/>
                <a:gd name="connsiteX140" fmla="*/ 2127614 w 3590181"/>
                <a:gd name="connsiteY140" fmla="*/ 1114425 h 1927743"/>
                <a:gd name="connsiteX141" fmla="*/ 2137139 w 3590181"/>
                <a:gd name="connsiteY141" fmla="*/ 1120775 h 1927743"/>
                <a:gd name="connsiteX142" fmla="*/ 2140314 w 3590181"/>
                <a:gd name="connsiteY142" fmla="*/ 1130300 h 1927743"/>
                <a:gd name="connsiteX143" fmla="*/ 2146664 w 3590181"/>
                <a:gd name="connsiteY143" fmla="*/ 1139825 h 1927743"/>
                <a:gd name="connsiteX144" fmla="*/ 2143489 w 3590181"/>
                <a:gd name="connsiteY144" fmla="*/ 1152525 h 1927743"/>
                <a:gd name="connsiteX145" fmla="*/ 2140314 w 3590181"/>
                <a:gd name="connsiteY145" fmla="*/ 1174750 h 1927743"/>
                <a:gd name="connsiteX146" fmla="*/ 2175239 w 3590181"/>
                <a:gd name="connsiteY146" fmla="*/ 1165225 h 1927743"/>
                <a:gd name="connsiteX147" fmla="*/ 2191114 w 3590181"/>
                <a:gd name="connsiteY147" fmla="*/ 1158875 h 1927743"/>
                <a:gd name="connsiteX148" fmla="*/ 2146664 w 3590181"/>
                <a:gd name="connsiteY148" fmla="*/ 1149350 h 1927743"/>
                <a:gd name="connsiteX149" fmla="*/ 2289539 w 3590181"/>
                <a:gd name="connsiteY149" fmla="*/ 1168400 h 1927743"/>
                <a:gd name="connsiteX150" fmla="*/ 2292714 w 3590181"/>
                <a:gd name="connsiteY150" fmla="*/ 1190625 h 1927743"/>
                <a:gd name="connsiteX151" fmla="*/ 2286364 w 3590181"/>
                <a:gd name="connsiteY151" fmla="*/ 1181100 h 1927743"/>
                <a:gd name="connsiteX152" fmla="*/ 2267314 w 3590181"/>
                <a:gd name="connsiteY152" fmla="*/ 1171575 h 1927743"/>
                <a:gd name="connsiteX153" fmla="*/ 2257789 w 3590181"/>
                <a:gd name="connsiteY153" fmla="*/ 1162050 h 1927743"/>
                <a:gd name="connsiteX154" fmla="*/ 2254614 w 3590181"/>
                <a:gd name="connsiteY154" fmla="*/ 1149350 h 1927743"/>
                <a:gd name="connsiteX155" fmla="*/ 2226039 w 3590181"/>
                <a:gd name="connsiteY155" fmla="*/ 1143000 h 1927743"/>
                <a:gd name="connsiteX156" fmla="*/ 2251439 w 3590181"/>
                <a:gd name="connsiteY156" fmla="*/ 1155700 h 1927743"/>
                <a:gd name="connsiteX157" fmla="*/ 2270489 w 3590181"/>
                <a:gd name="connsiteY157" fmla="*/ 1165225 h 1927743"/>
                <a:gd name="connsiteX158" fmla="*/ 2280014 w 3590181"/>
                <a:gd name="connsiteY158" fmla="*/ 1177925 h 1927743"/>
                <a:gd name="connsiteX159" fmla="*/ 2321289 w 3590181"/>
                <a:gd name="connsiteY159" fmla="*/ 1184275 h 1927743"/>
                <a:gd name="connsiteX160" fmla="*/ 2337164 w 3590181"/>
                <a:gd name="connsiteY160" fmla="*/ 1187450 h 1927743"/>
                <a:gd name="connsiteX161" fmla="*/ 2362564 w 3590181"/>
                <a:gd name="connsiteY161" fmla="*/ 1193800 h 1927743"/>
                <a:gd name="connsiteX162" fmla="*/ 2407014 w 3590181"/>
                <a:gd name="connsiteY162" fmla="*/ 1196975 h 1927743"/>
                <a:gd name="connsiteX163" fmla="*/ 2410189 w 3590181"/>
                <a:gd name="connsiteY163" fmla="*/ 1206500 h 1927743"/>
                <a:gd name="connsiteX164" fmla="*/ 2457814 w 3590181"/>
                <a:gd name="connsiteY164" fmla="*/ 1216025 h 1927743"/>
                <a:gd name="connsiteX165" fmla="*/ 2467339 w 3590181"/>
                <a:gd name="connsiteY165" fmla="*/ 1219200 h 1927743"/>
                <a:gd name="connsiteX166" fmla="*/ 2489564 w 3590181"/>
                <a:gd name="connsiteY166" fmla="*/ 1222375 h 1927743"/>
                <a:gd name="connsiteX167" fmla="*/ 2499089 w 3590181"/>
                <a:gd name="connsiteY167" fmla="*/ 1228725 h 1927743"/>
                <a:gd name="connsiteX168" fmla="*/ 2534014 w 3590181"/>
                <a:gd name="connsiteY168" fmla="*/ 1222375 h 1927743"/>
                <a:gd name="connsiteX169" fmla="*/ 2543539 w 3590181"/>
                <a:gd name="connsiteY169" fmla="*/ 1209675 h 1927743"/>
                <a:gd name="connsiteX170" fmla="*/ 2553064 w 3590181"/>
                <a:gd name="connsiteY170" fmla="*/ 1203325 h 1927743"/>
                <a:gd name="connsiteX171" fmla="*/ 2565764 w 3590181"/>
                <a:gd name="connsiteY171" fmla="*/ 1200150 h 1927743"/>
                <a:gd name="connsiteX172" fmla="*/ 2594339 w 3590181"/>
                <a:gd name="connsiteY172" fmla="*/ 1190625 h 1927743"/>
                <a:gd name="connsiteX173" fmla="*/ 2622914 w 3590181"/>
                <a:gd name="connsiteY173" fmla="*/ 1193800 h 1927743"/>
                <a:gd name="connsiteX174" fmla="*/ 2632439 w 3590181"/>
                <a:gd name="connsiteY174" fmla="*/ 1196975 h 1927743"/>
                <a:gd name="connsiteX175" fmla="*/ 2638789 w 3590181"/>
                <a:gd name="connsiteY175" fmla="*/ 1206500 h 1927743"/>
                <a:gd name="connsiteX176" fmla="*/ 2629264 w 3590181"/>
                <a:gd name="connsiteY176" fmla="*/ 1209675 h 1927743"/>
                <a:gd name="connsiteX177" fmla="*/ 2619739 w 3590181"/>
                <a:gd name="connsiteY177" fmla="*/ 1235075 h 1927743"/>
                <a:gd name="connsiteX178" fmla="*/ 2667364 w 3590181"/>
                <a:gd name="connsiteY178" fmla="*/ 1238250 h 1927743"/>
                <a:gd name="connsiteX179" fmla="*/ 2670539 w 3590181"/>
                <a:gd name="connsiteY179" fmla="*/ 1200150 h 1927743"/>
                <a:gd name="connsiteX180" fmla="*/ 2699114 w 3590181"/>
                <a:gd name="connsiteY180" fmla="*/ 1190625 h 1927743"/>
                <a:gd name="connsiteX181" fmla="*/ 2730864 w 3590181"/>
                <a:gd name="connsiteY181" fmla="*/ 1200150 h 1927743"/>
                <a:gd name="connsiteX182" fmla="*/ 2724514 w 3590181"/>
                <a:gd name="connsiteY182" fmla="*/ 1225550 h 1927743"/>
                <a:gd name="connsiteX183" fmla="*/ 2718164 w 3590181"/>
                <a:gd name="connsiteY183" fmla="*/ 1250950 h 1927743"/>
                <a:gd name="connsiteX184" fmla="*/ 2711814 w 3590181"/>
                <a:gd name="connsiteY184" fmla="*/ 1270000 h 1927743"/>
                <a:gd name="connsiteX185" fmla="*/ 2727689 w 3590181"/>
                <a:gd name="connsiteY185" fmla="*/ 1279525 h 1927743"/>
                <a:gd name="connsiteX186" fmla="*/ 2753089 w 3590181"/>
                <a:gd name="connsiteY186" fmla="*/ 1289050 h 1927743"/>
                <a:gd name="connsiteX187" fmla="*/ 2762614 w 3590181"/>
                <a:gd name="connsiteY187" fmla="*/ 1298575 h 1927743"/>
                <a:gd name="connsiteX188" fmla="*/ 2765789 w 3590181"/>
                <a:gd name="connsiteY188" fmla="*/ 1323975 h 1927743"/>
                <a:gd name="connsiteX189" fmla="*/ 2775314 w 3590181"/>
                <a:gd name="connsiteY189" fmla="*/ 1333500 h 1927743"/>
                <a:gd name="connsiteX190" fmla="*/ 2778489 w 3590181"/>
                <a:gd name="connsiteY190" fmla="*/ 1346200 h 1927743"/>
                <a:gd name="connsiteX191" fmla="*/ 2797539 w 3590181"/>
                <a:gd name="connsiteY191" fmla="*/ 1349375 h 1927743"/>
                <a:gd name="connsiteX192" fmla="*/ 2807064 w 3590181"/>
                <a:gd name="connsiteY192" fmla="*/ 1352550 h 1927743"/>
                <a:gd name="connsiteX193" fmla="*/ 2819764 w 3590181"/>
                <a:gd name="connsiteY193" fmla="*/ 1355725 h 1927743"/>
                <a:gd name="connsiteX194" fmla="*/ 2838814 w 3590181"/>
                <a:gd name="connsiteY194" fmla="*/ 1387475 h 1927743"/>
                <a:gd name="connsiteX195" fmla="*/ 2848339 w 3590181"/>
                <a:gd name="connsiteY195" fmla="*/ 1393825 h 1927743"/>
                <a:gd name="connsiteX196" fmla="*/ 2864214 w 3590181"/>
                <a:gd name="connsiteY196" fmla="*/ 1412875 h 1927743"/>
                <a:gd name="connsiteX197" fmla="*/ 2876914 w 3590181"/>
                <a:gd name="connsiteY197" fmla="*/ 1416050 h 1927743"/>
                <a:gd name="connsiteX198" fmla="*/ 2886439 w 3590181"/>
                <a:gd name="connsiteY198" fmla="*/ 1422400 h 1927743"/>
                <a:gd name="connsiteX199" fmla="*/ 2946764 w 3590181"/>
                <a:gd name="connsiteY199" fmla="*/ 1431925 h 1927743"/>
                <a:gd name="connsiteX200" fmla="*/ 2965814 w 3590181"/>
                <a:gd name="connsiteY200" fmla="*/ 1438275 h 1927743"/>
                <a:gd name="connsiteX201" fmla="*/ 2984864 w 3590181"/>
                <a:gd name="connsiteY201" fmla="*/ 1447800 h 1927743"/>
                <a:gd name="connsiteX202" fmla="*/ 3010264 w 3590181"/>
                <a:gd name="connsiteY202" fmla="*/ 1450975 h 1927743"/>
                <a:gd name="connsiteX203" fmla="*/ 3026139 w 3590181"/>
                <a:gd name="connsiteY203" fmla="*/ 1454150 h 1927743"/>
                <a:gd name="connsiteX204" fmla="*/ 3045189 w 3590181"/>
                <a:gd name="connsiteY204" fmla="*/ 1457325 h 1927743"/>
                <a:gd name="connsiteX205" fmla="*/ 3089639 w 3590181"/>
                <a:gd name="connsiteY205" fmla="*/ 1466850 h 1927743"/>
                <a:gd name="connsiteX206" fmla="*/ 3197589 w 3590181"/>
                <a:gd name="connsiteY206" fmla="*/ 1476375 h 1927743"/>
                <a:gd name="connsiteX207" fmla="*/ 3219814 w 3590181"/>
                <a:gd name="connsiteY207" fmla="*/ 1498600 h 1927743"/>
                <a:gd name="connsiteX208" fmla="*/ 3248389 w 3590181"/>
                <a:gd name="connsiteY208" fmla="*/ 1517650 h 1927743"/>
                <a:gd name="connsiteX209" fmla="*/ 3257914 w 3590181"/>
                <a:gd name="connsiteY209" fmla="*/ 1539875 h 1927743"/>
                <a:gd name="connsiteX210" fmla="*/ 3261089 w 3590181"/>
                <a:gd name="connsiteY210" fmla="*/ 1552575 h 1927743"/>
                <a:gd name="connsiteX211" fmla="*/ 3267439 w 3590181"/>
                <a:gd name="connsiteY211" fmla="*/ 1562100 h 1927743"/>
                <a:gd name="connsiteX212" fmla="*/ 3283314 w 3590181"/>
                <a:gd name="connsiteY212" fmla="*/ 1590675 h 1927743"/>
                <a:gd name="connsiteX213" fmla="*/ 3305539 w 3590181"/>
                <a:gd name="connsiteY213" fmla="*/ 1603375 h 1927743"/>
                <a:gd name="connsiteX214" fmla="*/ 3315064 w 3590181"/>
                <a:gd name="connsiteY214" fmla="*/ 1625600 h 1927743"/>
                <a:gd name="connsiteX215" fmla="*/ 3327764 w 3590181"/>
                <a:gd name="connsiteY215" fmla="*/ 1644650 h 1927743"/>
                <a:gd name="connsiteX216" fmla="*/ 3337289 w 3590181"/>
                <a:gd name="connsiteY216" fmla="*/ 1679575 h 1927743"/>
                <a:gd name="connsiteX217" fmla="*/ 3343639 w 3590181"/>
                <a:gd name="connsiteY217" fmla="*/ 1692275 h 1927743"/>
                <a:gd name="connsiteX218" fmla="*/ 3334114 w 3590181"/>
                <a:gd name="connsiteY218" fmla="*/ 1746250 h 1927743"/>
                <a:gd name="connsiteX219" fmla="*/ 3315064 w 3590181"/>
                <a:gd name="connsiteY219" fmla="*/ 1784350 h 1927743"/>
                <a:gd name="connsiteX220" fmla="*/ 3289664 w 3590181"/>
                <a:gd name="connsiteY220" fmla="*/ 1816100 h 1927743"/>
                <a:gd name="connsiteX221" fmla="*/ 3267439 w 3590181"/>
                <a:gd name="connsiteY221" fmla="*/ 1860550 h 1927743"/>
                <a:gd name="connsiteX222" fmla="*/ 3289664 w 3590181"/>
                <a:gd name="connsiteY222" fmla="*/ 1831975 h 1927743"/>
                <a:gd name="connsiteX223" fmla="*/ 3299189 w 3590181"/>
                <a:gd name="connsiteY223" fmla="*/ 1822450 h 1927743"/>
                <a:gd name="connsiteX224" fmla="*/ 3330939 w 3590181"/>
                <a:gd name="connsiteY224" fmla="*/ 1803400 h 1927743"/>
                <a:gd name="connsiteX225" fmla="*/ 3349989 w 3590181"/>
                <a:gd name="connsiteY225" fmla="*/ 1793875 h 1927743"/>
                <a:gd name="connsiteX226" fmla="*/ 3359514 w 3590181"/>
                <a:gd name="connsiteY226" fmla="*/ 1784350 h 1927743"/>
                <a:gd name="connsiteX227" fmla="*/ 3419839 w 3590181"/>
                <a:gd name="connsiteY227" fmla="*/ 1857375 h 1927743"/>
                <a:gd name="connsiteX228" fmla="*/ 895714 w 3590181"/>
                <a:gd name="connsiteY228" fmla="*/ 647700 h 1927743"/>
                <a:gd name="connsiteX229" fmla="*/ 67039 w 3590181"/>
                <a:gd name="connsiteY229" fmla="*/ 193675 h 1927743"/>
                <a:gd name="connsiteX230" fmla="*/ 38464 w 3590181"/>
                <a:gd name="connsiteY230" fmla="*/ 161925 h 1927743"/>
                <a:gd name="connsiteX231" fmla="*/ 13064 w 3590181"/>
                <a:gd name="connsiteY231" fmla="*/ 41275 h 1927743"/>
                <a:gd name="connsiteX232" fmla="*/ 13064 w 3590181"/>
                <a:gd name="connsiteY232" fmla="*/ 0 h 1927743"/>
                <a:gd name="connsiteX0" fmla="*/ 13064 w 3590181"/>
                <a:gd name="connsiteY0" fmla="*/ 0 h 1927743"/>
                <a:gd name="connsiteX1" fmla="*/ 394064 w 3590181"/>
                <a:gd name="connsiteY1" fmla="*/ 76200 h 1927743"/>
                <a:gd name="connsiteX2" fmla="*/ 492489 w 3590181"/>
                <a:gd name="connsiteY2" fmla="*/ 28575 h 1927743"/>
                <a:gd name="connsiteX3" fmla="*/ 581389 w 3590181"/>
                <a:gd name="connsiteY3" fmla="*/ 44450 h 1927743"/>
                <a:gd name="connsiteX4" fmla="*/ 581389 w 3590181"/>
                <a:gd name="connsiteY4" fmla="*/ 44450 h 1927743"/>
                <a:gd name="connsiteX5" fmla="*/ 584564 w 3590181"/>
                <a:gd name="connsiteY5" fmla="*/ 73025 h 1927743"/>
                <a:gd name="connsiteX6" fmla="*/ 578214 w 3590181"/>
                <a:gd name="connsiteY6" fmla="*/ 88900 h 1927743"/>
                <a:gd name="connsiteX7" fmla="*/ 575039 w 3590181"/>
                <a:gd name="connsiteY7" fmla="*/ 98425 h 1927743"/>
                <a:gd name="connsiteX8" fmla="*/ 578214 w 3590181"/>
                <a:gd name="connsiteY8" fmla="*/ 114300 h 1927743"/>
                <a:gd name="connsiteX9" fmla="*/ 597264 w 3590181"/>
                <a:gd name="connsiteY9" fmla="*/ 127000 h 1927743"/>
                <a:gd name="connsiteX10" fmla="*/ 609964 w 3590181"/>
                <a:gd name="connsiteY10" fmla="*/ 146050 h 1927743"/>
                <a:gd name="connsiteX11" fmla="*/ 613139 w 3590181"/>
                <a:gd name="connsiteY11" fmla="*/ 155575 h 1927743"/>
                <a:gd name="connsiteX12" fmla="*/ 622664 w 3590181"/>
                <a:gd name="connsiteY12" fmla="*/ 161925 h 1927743"/>
                <a:gd name="connsiteX13" fmla="*/ 629014 w 3590181"/>
                <a:gd name="connsiteY13" fmla="*/ 171450 h 1927743"/>
                <a:gd name="connsiteX14" fmla="*/ 673464 w 3590181"/>
                <a:gd name="connsiteY14" fmla="*/ 165100 h 1927743"/>
                <a:gd name="connsiteX15" fmla="*/ 682989 w 3590181"/>
                <a:gd name="connsiteY15" fmla="*/ 158750 h 1927743"/>
                <a:gd name="connsiteX16" fmla="*/ 692514 w 3590181"/>
                <a:gd name="connsiteY16" fmla="*/ 155575 h 1927743"/>
                <a:gd name="connsiteX17" fmla="*/ 714739 w 3590181"/>
                <a:gd name="connsiteY17" fmla="*/ 142875 h 1927743"/>
                <a:gd name="connsiteX18" fmla="*/ 762364 w 3590181"/>
                <a:gd name="connsiteY18" fmla="*/ 146050 h 1927743"/>
                <a:gd name="connsiteX19" fmla="*/ 768714 w 3590181"/>
                <a:gd name="connsiteY19" fmla="*/ 155575 h 1927743"/>
                <a:gd name="connsiteX20" fmla="*/ 762364 w 3590181"/>
                <a:gd name="connsiteY20" fmla="*/ 200025 h 1927743"/>
                <a:gd name="connsiteX21" fmla="*/ 775064 w 3590181"/>
                <a:gd name="connsiteY21" fmla="*/ 212725 h 1927743"/>
                <a:gd name="connsiteX22" fmla="*/ 784589 w 3590181"/>
                <a:gd name="connsiteY22" fmla="*/ 215900 h 1927743"/>
                <a:gd name="connsiteX23" fmla="*/ 790939 w 3590181"/>
                <a:gd name="connsiteY23" fmla="*/ 228600 h 1927743"/>
                <a:gd name="connsiteX24" fmla="*/ 800464 w 3590181"/>
                <a:gd name="connsiteY24" fmla="*/ 238125 h 1927743"/>
                <a:gd name="connsiteX25" fmla="*/ 806814 w 3590181"/>
                <a:gd name="connsiteY25" fmla="*/ 257175 h 1927743"/>
                <a:gd name="connsiteX26" fmla="*/ 809989 w 3590181"/>
                <a:gd name="connsiteY26" fmla="*/ 288925 h 1927743"/>
                <a:gd name="connsiteX27" fmla="*/ 813164 w 3590181"/>
                <a:gd name="connsiteY27" fmla="*/ 298450 h 1927743"/>
                <a:gd name="connsiteX28" fmla="*/ 822689 w 3590181"/>
                <a:gd name="connsiteY28" fmla="*/ 304800 h 1927743"/>
                <a:gd name="connsiteX29" fmla="*/ 835389 w 3590181"/>
                <a:gd name="connsiteY29" fmla="*/ 314325 h 1927743"/>
                <a:gd name="connsiteX30" fmla="*/ 844914 w 3590181"/>
                <a:gd name="connsiteY30" fmla="*/ 323850 h 1927743"/>
                <a:gd name="connsiteX31" fmla="*/ 867139 w 3590181"/>
                <a:gd name="connsiteY31" fmla="*/ 336550 h 1927743"/>
                <a:gd name="connsiteX32" fmla="*/ 876664 w 3590181"/>
                <a:gd name="connsiteY32" fmla="*/ 346075 h 1927743"/>
                <a:gd name="connsiteX33" fmla="*/ 905239 w 3590181"/>
                <a:gd name="connsiteY33" fmla="*/ 352425 h 1927743"/>
                <a:gd name="connsiteX34" fmla="*/ 895714 w 3590181"/>
                <a:gd name="connsiteY34" fmla="*/ 355600 h 1927743"/>
                <a:gd name="connsiteX35" fmla="*/ 892539 w 3590181"/>
                <a:gd name="connsiteY35" fmla="*/ 365125 h 1927743"/>
                <a:gd name="connsiteX36" fmla="*/ 889364 w 3590181"/>
                <a:gd name="connsiteY36" fmla="*/ 406400 h 1927743"/>
                <a:gd name="connsiteX37" fmla="*/ 879839 w 3590181"/>
                <a:gd name="connsiteY37" fmla="*/ 434975 h 1927743"/>
                <a:gd name="connsiteX38" fmla="*/ 876664 w 3590181"/>
                <a:gd name="connsiteY38" fmla="*/ 450850 h 1927743"/>
                <a:gd name="connsiteX39" fmla="*/ 873489 w 3590181"/>
                <a:gd name="connsiteY39" fmla="*/ 463550 h 1927743"/>
                <a:gd name="connsiteX40" fmla="*/ 867139 w 3590181"/>
                <a:gd name="connsiteY40" fmla="*/ 482600 h 1927743"/>
                <a:gd name="connsiteX41" fmla="*/ 863964 w 3590181"/>
                <a:gd name="connsiteY41" fmla="*/ 492125 h 1927743"/>
                <a:gd name="connsiteX42" fmla="*/ 854439 w 3590181"/>
                <a:gd name="connsiteY42" fmla="*/ 517525 h 1927743"/>
                <a:gd name="connsiteX43" fmla="*/ 848089 w 3590181"/>
                <a:gd name="connsiteY43" fmla="*/ 552450 h 1927743"/>
                <a:gd name="connsiteX44" fmla="*/ 844914 w 3590181"/>
                <a:gd name="connsiteY44" fmla="*/ 561975 h 1927743"/>
                <a:gd name="connsiteX45" fmla="*/ 835389 w 3590181"/>
                <a:gd name="connsiteY45" fmla="*/ 565150 h 1927743"/>
                <a:gd name="connsiteX46" fmla="*/ 829039 w 3590181"/>
                <a:gd name="connsiteY46" fmla="*/ 574675 h 1927743"/>
                <a:gd name="connsiteX47" fmla="*/ 838564 w 3590181"/>
                <a:gd name="connsiteY47" fmla="*/ 600075 h 1927743"/>
                <a:gd name="connsiteX48" fmla="*/ 854439 w 3590181"/>
                <a:gd name="connsiteY48" fmla="*/ 625475 h 1927743"/>
                <a:gd name="connsiteX49" fmla="*/ 860789 w 3590181"/>
                <a:gd name="connsiteY49" fmla="*/ 650875 h 1927743"/>
                <a:gd name="connsiteX50" fmla="*/ 873489 w 3590181"/>
                <a:gd name="connsiteY50" fmla="*/ 669925 h 1927743"/>
                <a:gd name="connsiteX51" fmla="*/ 879839 w 3590181"/>
                <a:gd name="connsiteY51" fmla="*/ 682625 h 1927743"/>
                <a:gd name="connsiteX52" fmla="*/ 898889 w 3590181"/>
                <a:gd name="connsiteY52" fmla="*/ 695325 h 1927743"/>
                <a:gd name="connsiteX53" fmla="*/ 917939 w 3590181"/>
                <a:gd name="connsiteY53" fmla="*/ 730250 h 1927743"/>
                <a:gd name="connsiteX54" fmla="*/ 921114 w 3590181"/>
                <a:gd name="connsiteY54" fmla="*/ 739775 h 1927743"/>
                <a:gd name="connsiteX55" fmla="*/ 930639 w 3590181"/>
                <a:gd name="connsiteY55" fmla="*/ 742950 h 1927743"/>
                <a:gd name="connsiteX56" fmla="*/ 949689 w 3590181"/>
                <a:gd name="connsiteY56" fmla="*/ 758825 h 1927743"/>
                <a:gd name="connsiteX57" fmla="*/ 968739 w 3590181"/>
                <a:gd name="connsiteY57" fmla="*/ 765175 h 1927743"/>
                <a:gd name="connsiteX58" fmla="*/ 1006839 w 3590181"/>
                <a:gd name="connsiteY58" fmla="*/ 762000 h 1927743"/>
                <a:gd name="connsiteX59" fmla="*/ 1025889 w 3590181"/>
                <a:gd name="connsiteY59" fmla="*/ 755650 h 1927743"/>
                <a:gd name="connsiteX60" fmla="*/ 1035414 w 3590181"/>
                <a:gd name="connsiteY60" fmla="*/ 752475 h 1927743"/>
                <a:gd name="connsiteX61" fmla="*/ 1048114 w 3590181"/>
                <a:gd name="connsiteY61" fmla="*/ 742950 h 1927743"/>
                <a:gd name="connsiteX62" fmla="*/ 1057639 w 3590181"/>
                <a:gd name="connsiteY62" fmla="*/ 739775 h 1927743"/>
                <a:gd name="connsiteX63" fmla="*/ 1156064 w 3590181"/>
                <a:gd name="connsiteY63" fmla="*/ 730250 h 1927743"/>
                <a:gd name="connsiteX64" fmla="*/ 1168764 w 3590181"/>
                <a:gd name="connsiteY64" fmla="*/ 685800 h 1927743"/>
                <a:gd name="connsiteX65" fmla="*/ 1175114 w 3590181"/>
                <a:gd name="connsiteY65" fmla="*/ 673100 h 1927743"/>
                <a:gd name="connsiteX66" fmla="*/ 1178289 w 3590181"/>
                <a:gd name="connsiteY66" fmla="*/ 663575 h 1927743"/>
                <a:gd name="connsiteX67" fmla="*/ 1197339 w 3590181"/>
                <a:gd name="connsiteY67" fmla="*/ 654050 h 1927743"/>
                <a:gd name="connsiteX68" fmla="*/ 1219564 w 3590181"/>
                <a:gd name="connsiteY68" fmla="*/ 635000 h 1927743"/>
                <a:gd name="connsiteX69" fmla="*/ 1229089 w 3590181"/>
                <a:gd name="connsiteY69" fmla="*/ 631825 h 1927743"/>
                <a:gd name="connsiteX70" fmla="*/ 1257664 w 3590181"/>
                <a:gd name="connsiteY70" fmla="*/ 615950 h 1927743"/>
                <a:gd name="connsiteX71" fmla="*/ 1276714 w 3590181"/>
                <a:gd name="connsiteY71" fmla="*/ 612775 h 1927743"/>
                <a:gd name="connsiteX72" fmla="*/ 1343389 w 3590181"/>
                <a:gd name="connsiteY72" fmla="*/ 606425 h 1927743"/>
                <a:gd name="connsiteX73" fmla="*/ 1378314 w 3590181"/>
                <a:gd name="connsiteY73" fmla="*/ 612775 h 1927743"/>
                <a:gd name="connsiteX74" fmla="*/ 1381489 w 3590181"/>
                <a:gd name="connsiteY74" fmla="*/ 622300 h 1927743"/>
                <a:gd name="connsiteX75" fmla="*/ 1391014 w 3590181"/>
                <a:gd name="connsiteY75" fmla="*/ 628650 h 1927743"/>
                <a:gd name="connsiteX76" fmla="*/ 1400539 w 3590181"/>
                <a:gd name="connsiteY76" fmla="*/ 638175 h 1927743"/>
                <a:gd name="connsiteX77" fmla="*/ 1400539 w 3590181"/>
                <a:gd name="connsiteY77" fmla="*/ 673100 h 1927743"/>
                <a:gd name="connsiteX78" fmla="*/ 1391014 w 3590181"/>
                <a:gd name="connsiteY78" fmla="*/ 676275 h 1927743"/>
                <a:gd name="connsiteX79" fmla="*/ 1368789 w 3590181"/>
                <a:gd name="connsiteY79" fmla="*/ 685800 h 1927743"/>
                <a:gd name="connsiteX80" fmla="*/ 1362439 w 3590181"/>
                <a:gd name="connsiteY80" fmla="*/ 698500 h 1927743"/>
                <a:gd name="connsiteX81" fmla="*/ 1356089 w 3590181"/>
                <a:gd name="connsiteY81" fmla="*/ 723900 h 1927743"/>
                <a:gd name="connsiteX82" fmla="*/ 1352914 w 3590181"/>
                <a:gd name="connsiteY82" fmla="*/ 733425 h 1927743"/>
                <a:gd name="connsiteX83" fmla="*/ 1346564 w 3590181"/>
                <a:gd name="connsiteY83" fmla="*/ 742950 h 1927743"/>
                <a:gd name="connsiteX84" fmla="*/ 1343389 w 3590181"/>
                <a:gd name="connsiteY84" fmla="*/ 758825 h 1927743"/>
                <a:gd name="connsiteX85" fmla="*/ 1333864 w 3590181"/>
                <a:gd name="connsiteY85" fmla="*/ 784225 h 1927743"/>
                <a:gd name="connsiteX86" fmla="*/ 1324339 w 3590181"/>
                <a:gd name="connsiteY86" fmla="*/ 793750 h 1927743"/>
                <a:gd name="connsiteX87" fmla="*/ 1308464 w 3590181"/>
                <a:gd name="connsiteY87" fmla="*/ 822325 h 1927743"/>
                <a:gd name="connsiteX88" fmla="*/ 1295764 w 3590181"/>
                <a:gd name="connsiteY88" fmla="*/ 831850 h 1927743"/>
                <a:gd name="connsiteX89" fmla="*/ 1286239 w 3590181"/>
                <a:gd name="connsiteY89" fmla="*/ 850900 h 1927743"/>
                <a:gd name="connsiteX90" fmla="*/ 1276714 w 3590181"/>
                <a:gd name="connsiteY90" fmla="*/ 860425 h 1927743"/>
                <a:gd name="connsiteX91" fmla="*/ 1279889 w 3590181"/>
                <a:gd name="connsiteY91" fmla="*/ 908050 h 1927743"/>
                <a:gd name="connsiteX92" fmla="*/ 1289414 w 3590181"/>
                <a:gd name="connsiteY92" fmla="*/ 904875 h 1927743"/>
                <a:gd name="connsiteX93" fmla="*/ 1356089 w 3590181"/>
                <a:gd name="connsiteY93" fmla="*/ 898525 h 1927743"/>
                <a:gd name="connsiteX94" fmla="*/ 1375139 w 3590181"/>
                <a:gd name="connsiteY94" fmla="*/ 892175 h 1927743"/>
                <a:gd name="connsiteX95" fmla="*/ 1387839 w 3590181"/>
                <a:gd name="connsiteY95" fmla="*/ 885825 h 1927743"/>
                <a:gd name="connsiteX96" fmla="*/ 1432289 w 3590181"/>
                <a:gd name="connsiteY96" fmla="*/ 879475 h 1927743"/>
                <a:gd name="connsiteX97" fmla="*/ 1441814 w 3590181"/>
                <a:gd name="connsiteY97" fmla="*/ 885825 h 1927743"/>
                <a:gd name="connsiteX98" fmla="*/ 1454514 w 3590181"/>
                <a:gd name="connsiteY98" fmla="*/ 901700 h 1927743"/>
                <a:gd name="connsiteX99" fmla="*/ 1460864 w 3590181"/>
                <a:gd name="connsiteY99" fmla="*/ 911225 h 1927743"/>
                <a:gd name="connsiteX100" fmla="*/ 1483089 w 3590181"/>
                <a:gd name="connsiteY100" fmla="*/ 927100 h 1927743"/>
                <a:gd name="connsiteX101" fmla="*/ 1498964 w 3590181"/>
                <a:gd name="connsiteY101" fmla="*/ 955675 h 1927743"/>
                <a:gd name="connsiteX102" fmla="*/ 1492614 w 3590181"/>
                <a:gd name="connsiteY102" fmla="*/ 1063625 h 1927743"/>
                <a:gd name="connsiteX103" fmla="*/ 1495789 w 3590181"/>
                <a:gd name="connsiteY103" fmla="*/ 1133475 h 1927743"/>
                <a:gd name="connsiteX104" fmla="*/ 1502139 w 3590181"/>
                <a:gd name="connsiteY104" fmla="*/ 1171575 h 1927743"/>
                <a:gd name="connsiteX105" fmla="*/ 1505314 w 3590181"/>
                <a:gd name="connsiteY105" fmla="*/ 1216025 h 1927743"/>
                <a:gd name="connsiteX106" fmla="*/ 1511664 w 3590181"/>
                <a:gd name="connsiteY106" fmla="*/ 1225550 h 1927743"/>
                <a:gd name="connsiteX107" fmla="*/ 1514839 w 3590181"/>
                <a:gd name="connsiteY107" fmla="*/ 1235075 h 1927743"/>
                <a:gd name="connsiteX108" fmla="*/ 1540239 w 3590181"/>
                <a:gd name="connsiteY108" fmla="*/ 1250950 h 1927743"/>
                <a:gd name="connsiteX109" fmla="*/ 1549764 w 3590181"/>
                <a:gd name="connsiteY109" fmla="*/ 1257300 h 1927743"/>
                <a:gd name="connsiteX110" fmla="*/ 1562464 w 3590181"/>
                <a:gd name="connsiteY110" fmla="*/ 1260475 h 1927743"/>
                <a:gd name="connsiteX111" fmla="*/ 1616439 w 3590181"/>
                <a:gd name="connsiteY111" fmla="*/ 1263650 h 1927743"/>
                <a:gd name="connsiteX112" fmla="*/ 1648189 w 3590181"/>
                <a:gd name="connsiteY112" fmla="*/ 1273175 h 1927743"/>
                <a:gd name="connsiteX113" fmla="*/ 1689464 w 3590181"/>
                <a:gd name="connsiteY113" fmla="*/ 1266825 h 1927743"/>
                <a:gd name="connsiteX114" fmla="*/ 1698989 w 3590181"/>
                <a:gd name="connsiteY114" fmla="*/ 1263650 h 1927743"/>
                <a:gd name="connsiteX115" fmla="*/ 1705339 w 3590181"/>
                <a:gd name="connsiteY115" fmla="*/ 1254125 h 1927743"/>
                <a:gd name="connsiteX116" fmla="*/ 1714864 w 3590181"/>
                <a:gd name="connsiteY116" fmla="*/ 1244600 h 1927743"/>
                <a:gd name="connsiteX117" fmla="*/ 1756139 w 3590181"/>
                <a:gd name="connsiteY117" fmla="*/ 1247775 h 1927743"/>
                <a:gd name="connsiteX118" fmla="*/ 1765664 w 3590181"/>
                <a:gd name="connsiteY118" fmla="*/ 1254125 h 1927743"/>
                <a:gd name="connsiteX119" fmla="*/ 1775189 w 3590181"/>
                <a:gd name="connsiteY119" fmla="*/ 1257300 h 1927743"/>
                <a:gd name="connsiteX120" fmla="*/ 1784714 w 3590181"/>
                <a:gd name="connsiteY120" fmla="*/ 1266825 h 1927743"/>
                <a:gd name="connsiteX121" fmla="*/ 1800589 w 3590181"/>
                <a:gd name="connsiteY121" fmla="*/ 1285875 h 1927743"/>
                <a:gd name="connsiteX122" fmla="*/ 1810114 w 3590181"/>
                <a:gd name="connsiteY122" fmla="*/ 1289050 h 1927743"/>
                <a:gd name="connsiteX123" fmla="*/ 1835514 w 3590181"/>
                <a:gd name="connsiteY123" fmla="*/ 1308100 h 1927743"/>
                <a:gd name="connsiteX124" fmla="*/ 1845039 w 3590181"/>
                <a:gd name="connsiteY124" fmla="*/ 1311275 h 1927743"/>
                <a:gd name="connsiteX125" fmla="*/ 1867264 w 3590181"/>
                <a:gd name="connsiteY125" fmla="*/ 1327150 h 1927743"/>
                <a:gd name="connsiteX126" fmla="*/ 1876789 w 3590181"/>
                <a:gd name="connsiteY126" fmla="*/ 1317625 h 1927743"/>
                <a:gd name="connsiteX127" fmla="*/ 1892664 w 3590181"/>
                <a:gd name="connsiteY127" fmla="*/ 1282700 h 1927743"/>
                <a:gd name="connsiteX128" fmla="*/ 1895839 w 3590181"/>
                <a:gd name="connsiteY128" fmla="*/ 1250950 h 1927743"/>
                <a:gd name="connsiteX129" fmla="*/ 1902189 w 3590181"/>
                <a:gd name="connsiteY129" fmla="*/ 1241425 h 1927743"/>
                <a:gd name="connsiteX130" fmla="*/ 1908539 w 3590181"/>
                <a:gd name="connsiteY130" fmla="*/ 1228725 h 1927743"/>
                <a:gd name="connsiteX131" fmla="*/ 1914889 w 3590181"/>
                <a:gd name="connsiteY131" fmla="*/ 1209675 h 1927743"/>
                <a:gd name="connsiteX132" fmla="*/ 1918064 w 3590181"/>
                <a:gd name="connsiteY132" fmla="*/ 1196975 h 1927743"/>
                <a:gd name="connsiteX133" fmla="*/ 1943464 w 3590181"/>
                <a:gd name="connsiteY133" fmla="*/ 1184275 h 1927743"/>
                <a:gd name="connsiteX134" fmla="*/ 2032364 w 3590181"/>
                <a:gd name="connsiteY134" fmla="*/ 1181100 h 1927743"/>
                <a:gd name="connsiteX135" fmla="*/ 2041889 w 3590181"/>
                <a:gd name="connsiteY135" fmla="*/ 1174750 h 1927743"/>
                <a:gd name="connsiteX136" fmla="*/ 2060939 w 3590181"/>
                <a:gd name="connsiteY136" fmla="*/ 1165225 h 1927743"/>
                <a:gd name="connsiteX137" fmla="*/ 2073639 w 3590181"/>
                <a:gd name="connsiteY137" fmla="*/ 1149350 h 1927743"/>
                <a:gd name="connsiteX138" fmla="*/ 2095864 w 3590181"/>
                <a:gd name="connsiteY138" fmla="*/ 1127125 h 1927743"/>
                <a:gd name="connsiteX139" fmla="*/ 2108564 w 3590181"/>
                <a:gd name="connsiteY139" fmla="*/ 1120775 h 1927743"/>
                <a:gd name="connsiteX140" fmla="*/ 2127614 w 3590181"/>
                <a:gd name="connsiteY140" fmla="*/ 1114425 h 1927743"/>
                <a:gd name="connsiteX141" fmla="*/ 2137139 w 3590181"/>
                <a:gd name="connsiteY141" fmla="*/ 1120775 h 1927743"/>
                <a:gd name="connsiteX142" fmla="*/ 2140314 w 3590181"/>
                <a:gd name="connsiteY142" fmla="*/ 1130300 h 1927743"/>
                <a:gd name="connsiteX143" fmla="*/ 2146664 w 3590181"/>
                <a:gd name="connsiteY143" fmla="*/ 1139825 h 1927743"/>
                <a:gd name="connsiteX144" fmla="*/ 2143489 w 3590181"/>
                <a:gd name="connsiteY144" fmla="*/ 1152525 h 1927743"/>
                <a:gd name="connsiteX145" fmla="*/ 2140314 w 3590181"/>
                <a:gd name="connsiteY145" fmla="*/ 1174750 h 1927743"/>
                <a:gd name="connsiteX146" fmla="*/ 2175239 w 3590181"/>
                <a:gd name="connsiteY146" fmla="*/ 1165225 h 1927743"/>
                <a:gd name="connsiteX147" fmla="*/ 2191114 w 3590181"/>
                <a:gd name="connsiteY147" fmla="*/ 1158875 h 1927743"/>
                <a:gd name="connsiteX148" fmla="*/ 2146664 w 3590181"/>
                <a:gd name="connsiteY148" fmla="*/ 1149350 h 1927743"/>
                <a:gd name="connsiteX149" fmla="*/ 2289539 w 3590181"/>
                <a:gd name="connsiteY149" fmla="*/ 1168400 h 1927743"/>
                <a:gd name="connsiteX150" fmla="*/ 2292714 w 3590181"/>
                <a:gd name="connsiteY150" fmla="*/ 1190625 h 1927743"/>
                <a:gd name="connsiteX151" fmla="*/ 2286364 w 3590181"/>
                <a:gd name="connsiteY151" fmla="*/ 1181100 h 1927743"/>
                <a:gd name="connsiteX152" fmla="*/ 2267314 w 3590181"/>
                <a:gd name="connsiteY152" fmla="*/ 1171575 h 1927743"/>
                <a:gd name="connsiteX153" fmla="*/ 2257789 w 3590181"/>
                <a:gd name="connsiteY153" fmla="*/ 1162050 h 1927743"/>
                <a:gd name="connsiteX154" fmla="*/ 2254614 w 3590181"/>
                <a:gd name="connsiteY154" fmla="*/ 1149350 h 1927743"/>
                <a:gd name="connsiteX155" fmla="*/ 2226039 w 3590181"/>
                <a:gd name="connsiteY155" fmla="*/ 1143000 h 1927743"/>
                <a:gd name="connsiteX156" fmla="*/ 2251439 w 3590181"/>
                <a:gd name="connsiteY156" fmla="*/ 1155700 h 1927743"/>
                <a:gd name="connsiteX157" fmla="*/ 2270489 w 3590181"/>
                <a:gd name="connsiteY157" fmla="*/ 1165225 h 1927743"/>
                <a:gd name="connsiteX158" fmla="*/ 2280014 w 3590181"/>
                <a:gd name="connsiteY158" fmla="*/ 1177925 h 1927743"/>
                <a:gd name="connsiteX159" fmla="*/ 2321289 w 3590181"/>
                <a:gd name="connsiteY159" fmla="*/ 1184275 h 1927743"/>
                <a:gd name="connsiteX160" fmla="*/ 2337164 w 3590181"/>
                <a:gd name="connsiteY160" fmla="*/ 1187450 h 1927743"/>
                <a:gd name="connsiteX161" fmla="*/ 2362564 w 3590181"/>
                <a:gd name="connsiteY161" fmla="*/ 1193800 h 1927743"/>
                <a:gd name="connsiteX162" fmla="*/ 2407014 w 3590181"/>
                <a:gd name="connsiteY162" fmla="*/ 1196975 h 1927743"/>
                <a:gd name="connsiteX163" fmla="*/ 2410189 w 3590181"/>
                <a:gd name="connsiteY163" fmla="*/ 1206500 h 1927743"/>
                <a:gd name="connsiteX164" fmla="*/ 2457814 w 3590181"/>
                <a:gd name="connsiteY164" fmla="*/ 1216025 h 1927743"/>
                <a:gd name="connsiteX165" fmla="*/ 2467339 w 3590181"/>
                <a:gd name="connsiteY165" fmla="*/ 1219200 h 1927743"/>
                <a:gd name="connsiteX166" fmla="*/ 2489564 w 3590181"/>
                <a:gd name="connsiteY166" fmla="*/ 1222375 h 1927743"/>
                <a:gd name="connsiteX167" fmla="*/ 2499089 w 3590181"/>
                <a:gd name="connsiteY167" fmla="*/ 1228725 h 1927743"/>
                <a:gd name="connsiteX168" fmla="*/ 2534014 w 3590181"/>
                <a:gd name="connsiteY168" fmla="*/ 1222375 h 1927743"/>
                <a:gd name="connsiteX169" fmla="*/ 2543539 w 3590181"/>
                <a:gd name="connsiteY169" fmla="*/ 1209675 h 1927743"/>
                <a:gd name="connsiteX170" fmla="*/ 2553064 w 3590181"/>
                <a:gd name="connsiteY170" fmla="*/ 1203325 h 1927743"/>
                <a:gd name="connsiteX171" fmla="*/ 2565764 w 3590181"/>
                <a:gd name="connsiteY171" fmla="*/ 1200150 h 1927743"/>
                <a:gd name="connsiteX172" fmla="*/ 2594339 w 3590181"/>
                <a:gd name="connsiteY172" fmla="*/ 1190625 h 1927743"/>
                <a:gd name="connsiteX173" fmla="*/ 2622914 w 3590181"/>
                <a:gd name="connsiteY173" fmla="*/ 1193800 h 1927743"/>
                <a:gd name="connsiteX174" fmla="*/ 2632439 w 3590181"/>
                <a:gd name="connsiteY174" fmla="*/ 1196975 h 1927743"/>
                <a:gd name="connsiteX175" fmla="*/ 2638789 w 3590181"/>
                <a:gd name="connsiteY175" fmla="*/ 1206500 h 1927743"/>
                <a:gd name="connsiteX176" fmla="*/ 2629264 w 3590181"/>
                <a:gd name="connsiteY176" fmla="*/ 1209675 h 1927743"/>
                <a:gd name="connsiteX177" fmla="*/ 2619739 w 3590181"/>
                <a:gd name="connsiteY177" fmla="*/ 1235075 h 1927743"/>
                <a:gd name="connsiteX178" fmla="*/ 2667364 w 3590181"/>
                <a:gd name="connsiteY178" fmla="*/ 1238250 h 1927743"/>
                <a:gd name="connsiteX179" fmla="*/ 2670539 w 3590181"/>
                <a:gd name="connsiteY179" fmla="*/ 1200150 h 1927743"/>
                <a:gd name="connsiteX180" fmla="*/ 2699114 w 3590181"/>
                <a:gd name="connsiteY180" fmla="*/ 1190625 h 1927743"/>
                <a:gd name="connsiteX181" fmla="*/ 2730864 w 3590181"/>
                <a:gd name="connsiteY181" fmla="*/ 1200150 h 1927743"/>
                <a:gd name="connsiteX182" fmla="*/ 2724514 w 3590181"/>
                <a:gd name="connsiteY182" fmla="*/ 1225550 h 1927743"/>
                <a:gd name="connsiteX183" fmla="*/ 2718164 w 3590181"/>
                <a:gd name="connsiteY183" fmla="*/ 1250950 h 1927743"/>
                <a:gd name="connsiteX184" fmla="*/ 2711814 w 3590181"/>
                <a:gd name="connsiteY184" fmla="*/ 1270000 h 1927743"/>
                <a:gd name="connsiteX185" fmla="*/ 2727689 w 3590181"/>
                <a:gd name="connsiteY185" fmla="*/ 1279525 h 1927743"/>
                <a:gd name="connsiteX186" fmla="*/ 2753089 w 3590181"/>
                <a:gd name="connsiteY186" fmla="*/ 1289050 h 1927743"/>
                <a:gd name="connsiteX187" fmla="*/ 2762614 w 3590181"/>
                <a:gd name="connsiteY187" fmla="*/ 1298575 h 1927743"/>
                <a:gd name="connsiteX188" fmla="*/ 2765789 w 3590181"/>
                <a:gd name="connsiteY188" fmla="*/ 1323975 h 1927743"/>
                <a:gd name="connsiteX189" fmla="*/ 2775314 w 3590181"/>
                <a:gd name="connsiteY189" fmla="*/ 1333500 h 1927743"/>
                <a:gd name="connsiteX190" fmla="*/ 2778489 w 3590181"/>
                <a:gd name="connsiteY190" fmla="*/ 1346200 h 1927743"/>
                <a:gd name="connsiteX191" fmla="*/ 2797539 w 3590181"/>
                <a:gd name="connsiteY191" fmla="*/ 1349375 h 1927743"/>
                <a:gd name="connsiteX192" fmla="*/ 2807064 w 3590181"/>
                <a:gd name="connsiteY192" fmla="*/ 1352550 h 1927743"/>
                <a:gd name="connsiteX193" fmla="*/ 2819764 w 3590181"/>
                <a:gd name="connsiteY193" fmla="*/ 1355725 h 1927743"/>
                <a:gd name="connsiteX194" fmla="*/ 2838814 w 3590181"/>
                <a:gd name="connsiteY194" fmla="*/ 1387475 h 1927743"/>
                <a:gd name="connsiteX195" fmla="*/ 2848339 w 3590181"/>
                <a:gd name="connsiteY195" fmla="*/ 1393825 h 1927743"/>
                <a:gd name="connsiteX196" fmla="*/ 2864214 w 3590181"/>
                <a:gd name="connsiteY196" fmla="*/ 1412875 h 1927743"/>
                <a:gd name="connsiteX197" fmla="*/ 2876914 w 3590181"/>
                <a:gd name="connsiteY197" fmla="*/ 1416050 h 1927743"/>
                <a:gd name="connsiteX198" fmla="*/ 2886439 w 3590181"/>
                <a:gd name="connsiteY198" fmla="*/ 1422400 h 1927743"/>
                <a:gd name="connsiteX199" fmla="*/ 2946764 w 3590181"/>
                <a:gd name="connsiteY199" fmla="*/ 1431925 h 1927743"/>
                <a:gd name="connsiteX200" fmla="*/ 2965814 w 3590181"/>
                <a:gd name="connsiteY200" fmla="*/ 1438275 h 1927743"/>
                <a:gd name="connsiteX201" fmla="*/ 2984864 w 3590181"/>
                <a:gd name="connsiteY201" fmla="*/ 1447800 h 1927743"/>
                <a:gd name="connsiteX202" fmla="*/ 3010264 w 3590181"/>
                <a:gd name="connsiteY202" fmla="*/ 1450975 h 1927743"/>
                <a:gd name="connsiteX203" fmla="*/ 3026139 w 3590181"/>
                <a:gd name="connsiteY203" fmla="*/ 1454150 h 1927743"/>
                <a:gd name="connsiteX204" fmla="*/ 3045189 w 3590181"/>
                <a:gd name="connsiteY204" fmla="*/ 1457325 h 1927743"/>
                <a:gd name="connsiteX205" fmla="*/ 3089639 w 3590181"/>
                <a:gd name="connsiteY205" fmla="*/ 1466850 h 1927743"/>
                <a:gd name="connsiteX206" fmla="*/ 3197589 w 3590181"/>
                <a:gd name="connsiteY206" fmla="*/ 1476375 h 1927743"/>
                <a:gd name="connsiteX207" fmla="*/ 3219814 w 3590181"/>
                <a:gd name="connsiteY207" fmla="*/ 1498600 h 1927743"/>
                <a:gd name="connsiteX208" fmla="*/ 3248389 w 3590181"/>
                <a:gd name="connsiteY208" fmla="*/ 1517650 h 1927743"/>
                <a:gd name="connsiteX209" fmla="*/ 3257914 w 3590181"/>
                <a:gd name="connsiteY209" fmla="*/ 1539875 h 1927743"/>
                <a:gd name="connsiteX210" fmla="*/ 3261089 w 3590181"/>
                <a:gd name="connsiteY210" fmla="*/ 1552575 h 1927743"/>
                <a:gd name="connsiteX211" fmla="*/ 3267439 w 3590181"/>
                <a:gd name="connsiteY211" fmla="*/ 1562100 h 1927743"/>
                <a:gd name="connsiteX212" fmla="*/ 3283314 w 3590181"/>
                <a:gd name="connsiteY212" fmla="*/ 1590675 h 1927743"/>
                <a:gd name="connsiteX213" fmla="*/ 3305539 w 3590181"/>
                <a:gd name="connsiteY213" fmla="*/ 1603375 h 1927743"/>
                <a:gd name="connsiteX214" fmla="*/ 3315064 w 3590181"/>
                <a:gd name="connsiteY214" fmla="*/ 1625600 h 1927743"/>
                <a:gd name="connsiteX215" fmla="*/ 3327764 w 3590181"/>
                <a:gd name="connsiteY215" fmla="*/ 1644650 h 1927743"/>
                <a:gd name="connsiteX216" fmla="*/ 3337289 w 3590181"/>
                <a:gd name="connsiteY216" fmla="*/ 1679575 h 1927743"/>
                <a:gd name="connsiteX217" fmla="*/ 3343639 w 3590181"/>
                <a:gd name="connsiteY217" fmla="*/ 1692275 h 1927743"/>
                <a:gd name="connsiteX218" fmla="*/ 3334114 w 3590181"/>
                <a:gd name="connsiteY218" fmla="*/ 1746250 h 1927743"/>
                <a:gd name="connsiteX219" fmla="*/ 3315064 w 3590181"/>
                <a:gd name="connsiteY219" fmla="*/ 1784350 h 1927743"/>
                <a:gd name="connsiteX220" fmla="*/ 3289664 w 3590181"/>
                <a:gd name="connsiteY220" fmla="*/ 1816100 h 1927743"/>
                <a:gd name="connsiteX221" fmla="*/ 3267439 w 3590181"/>
                <a:gd name="connsiteY221" fmla="*/ 1860550 h 1927743"/>
                <a:gd name="connsiteX222" fmla="*/ 3289664 w 3590181"/>
                <a:gd name="connsiteY222" fmla="*/ 1831975 h 1927743"/>
                <a:gd name="connsiteX223" fmla="*/ 3299189 w 3590181"/>
                <a:gd name="connsiteY223" fmla="*/ 1822450 h 1927743"/>
                <a:gd name="connsiteX224" fmla="*/ 3330939 w 3590181"/>
                <a:gd name="connsiteY224" fmla="*/ 1803400 h 1927743"/>
                <a:gd name="connsiteX225" fmla="*/ 3349989 w 3590181"/>
                <a:gd name="connsiteY225" fmla="*/ 1793875 h 1927743"/>
                <a:gd name="connsiteX226" fmla="*/ 3359514 w 3590181"/>
                <a:gd name="connsiteY226" fmla="*/ 1784350 h 1927743"/>
                <a:gd name="connsiteX227" fmla="*/ 3419839 w 3590181"/>
                <a:gd name="connsiteY227" fmla="*/ 1857375 h 1927743"/>
                <a:gd name="connsiteX228" fmla="*/ 895714 w 3590181"/>
                <a:gd name="connsiteY228" fmla="*/ 647700 h 1927743"/>
                <a:gd name="connsiteX229" fmla="*/ 67039 w 3590181"/>
                <a:gd name="connsiteY229" fmla="*/ 193675 h 1927743"/>
                <a:gd name="connsiteX230" fmla="*/ 38464 w 3590181"/>
                <a:gd name="connsiteY230" fmla="*/ 161925 h 1927743"/>
                <a:gd name="connsiteX231" fmla="*/ 13064 w 3590181"/>
                <a:gd name="connsiteY231" fmla="*/ 41275 h 1927743"/>
                <a:gd name="connsiteX232" fmla="*/ 13064 w 3590181"/>
                <a:gd name="connsiteY232" fmla="*/ 0 h 1927743"/>
                <a:gd name="connsiteX0" fmla="*/ 3104 w 3580221"/>
                <a:gd name="connsiteY0" fmla="*/ 0 h 1927743"/>
                <a:gd name="connsiteX1" fmla="*/ 384104 w 3580221"/>
                <a:gd name="connsiteY1" fmla="*/ 76200 h 1927743"/>
                <a:gd name="connsiteX2" fmla="*/ 482529 w 3580221"/>
                <a:gd name="connsiteY2" fmla="*/ 28575 h 1927743"/>
                <a:gd name="connsiteX3" fmla="*/ 571429 w 3580221"/>
                <a:gd name="connsiteY3" fmla="*/ 44450 h 1927743"/>
                <a:gd name="connsiteX4" fmla="*/ 571429 w 3580221"/>
                <a:gd name="connsiteY4" fmla="*/ 44450 h 1927743"/>
                <a:gd name="connsiteX5" fmla="*/ 574604 w 3580221"/>
                <a:gd name="connsiteY5" fmla="*/ 73025 h 1927743"/>
                <a:gd name="connsiteX6" fmla="*/ 568254 w 3580221"/>
                <a:gd name="connsiteY6" fmla="*/ 88900 h 1927743"/>
                <a:gd name="connsiteX7" fmla="*/ 565079 w 3580221"/>
                <a:gd name="connsiteY7" fmla="*/ 98425 h 1927743"/>
                <a:gd name="connsiteX8" fmla="*/ 568254 w 3580221"/>
                <a:gd name="connsiteY8" fmla="*/ 114300 h 1927743"/>
                <a:gd name="connsiteX9" fmla="*/ 587304 w 3580221"/>
                <a:gd name="connsiteY9" fmla="*/ 127000 h 1927743"/>
                <a:gd name="connsiteX10" fmla="*/ 600004 w 3580221"/>
                <a:gd name="connsiteY10" fmla="*/ 146050 h 1927743"/>
                <a:gd name="connsiteX11" fmla="*/ 603179 w 3580221"/>
                <a:gd name="connsiteY11" fmla="*/ 155575 h 1927743"/>
                <a:gd name="connsiteX12" fmla="*/ 612704 w 3580221"/>
                <a:gd name="connsiteY12" fmla="*/ 161925 h 1927743"/>
                <a:gd name="connsiteX13" fmla="*/ 619054 w 3580221"/>
                <a:gd name="connsiteY13" fmla="*/ 171450 h 1927743"/>
                <a:gd name="connsiteX14" fmla="*/ 663504 w 3580221"/>
                <a:gd name="connsiteY14" fmla="*/ 165100 h 1927743"/>
                <a:gd name="connsiteX15" fmla="*/ 673029 w 3580221"/>
                <a:gd name="connsiteY15" fmla="*/ 158750 h 1927743"/>
                <a:gd name="connsiteX16" fmla="*/ 682554 w 3580221"/>
                <a:gd name="connsiteY16" fmla="*/ 155575 h 1927743"/>
                <a:gd name="connsiteX17" fmla="*/ 704779 w 3580221"/>
                <a:gd name="connsiteY17" fmla="*/ 142875 h 1927743"/>
                <a:gd name="connsiteX18" fmla="*/ 752404 w 3580221"/>
                <a:gd name="connsiteY18" fmla="*/ 146050 h 1927743"/>
                <a:gd name="connsiteX19" fmla="*/ 758754 w 3580221"/>
                <a:gd name="connsiteY19" fmla="*/ 155575 h 1927743"/>
                <a:gd name="connsiteX20" fmla="*/ 752404 w 3580221"/>
                <a:gd name="connsiteY20" fmla="*/ 200025 h 1927743"/>
                <a:gd name="connsiteX21" fmla="*/ 765104 w 3580221"/>
                <a:gd name="connsiteY21" fmla="*/ 212725 h 1927743"/>
                <a:gd name="connsiteX22" fmla="*/ 774629 w 3580221"/>
                <a:gd name="connsiteY22" fmla="*/ 215900 h 1927743"/>
                <a:gd name="connsiteX23" fmla="*/ 780979 w 3580221"/>
                <a:gd name="connsiteY23" fmla="*/ 228600 h 1927743"/>
                <a:gd name="connsiteX24" fmla="*/ 790504 w 3580221"/>
                <a:gd name="connsiteY24" fmla="*/ 238125 h 1927743"/>
                <a:gd name="connsiteX25" fmla="*/ 796854 w 3580221"/>
                <a:gd name="connsiteY25" fmla="*/ 257175 h 1927743"/>
                <a:gd name="connsiteX26" fmla="*/ 800029 w 3580221"/>
                <a:gd name="connsiteY26" fmla="*/ 288925 h 1927743"/>
                <a:gd name="connsiteX27" fmla="*/ 803204 w 3580221"/>
                <a:gd name="connsiteY27" fmla="*/ 298450 h 1927743"/>
                <a:gd name="connsiteX28" fmla="*/ 812729 w 3580221"/>
                <a:gd name="connsiteY28" fmla="*/ 304800 h 1927743"/>
                <a:gd name="connsiteX29" fmla="*/ 825429 w 3580221"/>
                <a:gd name="connsiteY29" fmla="*/ 314325 h 1927743"/>
                <a:gd name="connsiteX30" fmla="*/ 834954 w 3580221"/>
                <a:gd name="connsiteY30" fmla="*/ 323850 h 1927743"/>
                <a:gd name="connsiteX31" fmla="*/ 857179 w 3580221"/>
                <a:gd name="connsiteY31" fmla="*/ 336550 h 1927743"/>
                <a:gd name="connsiteX32" fmla="*/ 866704 w 3580221"/>
                <a:gd name="connsiteY32" fmla="*/ 346075 h 1927743"/>
                <a:gd name="connsiteX33" fmla="*/ 895279 w 3580221"/>
                <a:gd name="connsiteY33" fmla="*/ 352425 h 1927743"/>
                <a:gd name="connsiteX34" fmla="*/ 885754 w 3580221"/>
                <a:gd name="connsiteY34" fmla="*/ 355600 h 1927743"/>
                <a:gd name="connsiteX35" fmla="*/ 882579 w 3580221"/>
                <a:gd name="connsiteY35" fmla="*/ 365125 h 1927743"/>
                <a:gd name="connsiteX36" fmla="*/ 879404 w 3580221"/>
                <a:gd name="connsiteY36" fmla="*/ 406400 h 1927743"/>
                <a:gd name="connsiteX37" fmla="*/ 869879 w 3580221"/>
                <a:gd name="connsiteY37" fmla="*/ 434975 h 1927743"/>
                <a:gd name="connsiteX38" fmla="*/ 866704 w 3580221"/>
                <a:gd name="connsiteY38" fmla="*/ 450850 h 1927743"/>
                <a:gd name="connsiteX39" fmla="*/ 863529 w 3580221"/>
                <a:gd name="connsiteY39" fmla="*/ 463550 h 1927743"/>
                <a:gd name="connsiteX40" fmla="*/ 857179 w 3580221"/>
                <a:gd name="connsiteY40" fmla="*/ 482600 h 1927743"/>
                <a:gd name="connsiteX41" fmla="*/ 854004 w 3580221"/>
                <a:gd name="connsiteY41" fmla="*/ 492125 h 1927743"/>
                <a:gd name="connsiteX42" fmla="*/ 844479 w 3580221"/>
                <a:gd name="connsiteY42" fmla="*/ 517525 h 1927743"/>
                <a:gd name="connsiteX43" fmla="*/ 838129 w 3580221"/>
                <a:gd name="connsiteY43" fmla="*/ 552450 h 1927743"/>
                <a:gd name="connsiteX44" fmla="*/ 834954 w 3580221"/>
                <a:gd name="connsiteY44" fmla="*/ 561975 h 1927743"/>
                <a:gd name="connsiteX45" fmla="*/ 825429 w 3580221"/>
                <a:gd name="connsiteY45" fmla="*/ 565150 h 1927743"/>
                <a:gd name="connsiteX46" fmla="*/ 819079 w 3580221"/>
                <a:gd name="connsiteY46" fmla="*/ 574675 h 1927743"/>
                <a:gd name="connsiteX47" fmla="*/ 828604 w 3580221"/>
                <a:gd name="connsiteY47" fmla="*/ 600075 h 1927743"/>
                <a:gd name="connsiteX48" fmla="*/ 844479 w 3580221"/>
                <a:gd name="connsiteY48" fmla="*/ 625475 h 1927743"/>
                <a:gd name="connsiteX49" fmla="*/ 850829 w 3580221"/>
                <a:gd name="connsiteY49" fmla="*/ 650875 h 1927743"/>
                <a:gd name="connsiteX50" fmla="*/ 863529 w 3580221"/>
                <a:gd name="connsiteY50" fmla="*/ 669925 h 1927743"/>
                <a:gd name="connsiteX51" fmla="*/ 869879 w 3580221"/>
                <a:gd name="connsiteY51" fmla="*/ 682625 h 1927743"/>
                <a:gd name="connsiteX52" fmla="*/ 888929 w 3580221"/>
                <a:gd name="connsiteY52" fmla="*/ 695325 h 1927743"/>
                <a:gd name="connsiteX53" fmla="*/ 907979 w 3580221"/>
                <a:gd name="connsiteY53" fmla="*/ 730250 h 1927743"/>
                <a:gd name="connsiteX54" fmla="*/ 911154 w 3580221"/>
                <a:gd name="connsiteY54" fmla="*/ 739775 h 1927743"/>
                <a:gd name="connsiteX55" fmla="*/ 920679 w 3580221"/>
                <a:gd name="connsiteY55" fmla="*/ 742950 h 1927743"/>
                <a:gd name="connsiteX56" fmla="*/ 939729 w 3580221"/>
                <a:gd name="connsiteY56" fmla="*/ 758825 h 1927743"/>
                <a:gd name="connsiteX57" fmla="*/ 958779 w 3580221"/>
                <a:gd name="connsiteY57" fmla="*/ 765175 h 1927743"/>
                <a:gd name="connsiteX58" fmla="*/ 996879 w 3580221"/>
                <a:gd name="connsiteY58" fmla="*/ 762000 h 1927743"/>
                <a:gd name="connsiteX59" fmla="*/ 1015929 w 3580221"/>
                <a:gd name="connsiteY59" fmla="*/ 755650 h 1927743"/>
                <a:gd name="connsiteX60" fmla="*/ 1025454 w 3580221"/>
                <a:gd name="connsiteY60" fmla="*/ 752475 h 1927743"/>
                <a:gd name="connsiteX61" fmla="*/ 1038154 w 3580221"/>
                <a:gd name="connsiteY61" fmla="*/ 742950 h 1927743"/>
                <a:gd name="connsiteX62" fmla="*/ 1047679 w 3580221"/>
                <a:gd name="connsiteY62" fmla="*/ 739775 h 1927743"/>
                <a:gd name="connsiteX63" fmla="*/ 1146104 w 3580221"/>
                <a:gd name="connsiteY63" fmla="*/ 730250 h 1927743"/>
                <a:gd name="connsiteX64" fmla="*/ 1158804 w 3580221"/>
                <a:gd name="connsiteY64" fmla="*/ 685800 h 1927743"/>
                <a:gd name="connsiteX65" fmla="*/ 1165154 w 3580221"/>
                <a:gd name="connsiteY65" fmla="*/ 673100 h 1927743"/>
                <a:gd name="connsiteX66" fmla="*/ 1168329 w 3580221"/>
                <a:gd name="connsiteY66" fmla="*/ 663575 h 1927743"/>
                <a:gd name="connsiteX67" fmla="*/ 1187379 w 3580221"/>
                <a:gd name="connsiteY67" fmla="*/ 654050 h 1927743"/>
                <a:gd name="connsiteX68" fmla="*/ 1209604 w 3580221"/>
                <a:gd name="connsiteY68" fmla="*/ 635000 h 1927743"/>
                <a:gd name="connsiteX69" fmla="*/ 1219129 w 3580221"/>
                <a:gd name="connsiteY69" fmla="*/ 631825 h 1927743"/>
                <a:gd name="connsiteX70" fmla="*/ 1247704 w 3580221"/>
                <a:gd name="connsiteY70" fmla="*/ 615950 h 1927743"/>
                <a:gd name="connsiteX71" fmla="*/ 1266754 w 3580221"/>
                <a:gd name="connsiteY71" fmla="*/ 612775 h 1927743"/>
                <a:gd name="connsiteX72" fmla="*/ 1333429 w 3580221"/>
                <a:gd name="connsiteY72" fmla="*/ 606425 h 1927743"/>
                <a:gd name="connsiteX73" fmla="*/ 1368354 w 3580221"/>
                <a:gd name="connsiteY73" fmla="*/ 612775 h 1927743"/>
                <a:gd name="connsiteX74" fmla="*/ 1371529 w 3580221"/>
                <a:gd name="connsiteY74" fmla="*/ 622300 h 1927743"/>
                <a:gd name="connsiteX75" fmla="*/ 1381054 w 3580221"/>
                <a:gd name="connsiteY75" fmla="*/ 628650 h 1927743"/>
                <a:gd name="connsiteX76" fmla="*/ 1390579 w 3580221"/>
                <a:gd name="connsiteY76" fmla="*/ 638175 h 1927743"/>
                <a:gd name="connsiteX77" fmla="*/ 1390579 w 3580221"/>
                <a:gd name="connsiteY77" fmla="*/ 673100 h 1927743"/>
                <a:gd name="connsiteX78" fmla="*/ 1381054 w 3580221"/>
                <a:gd name="connsiteY78" fmla="*/ 676275 h 1927743"/>
                <a:gd name="connsiteX79" fmla="*/ 1358829 w 3580221"/>
                <a:gd name="connsiteY79" fmla="*/ 685800 h 1927743"/>
                <a:gd name="connsiteX80" fmla="*/ 1352479 w 3580221"/>
                <a:gd name="connsiteY80" fmla="*/ 698500 h 1927743"/>
                <a:gd name="connsiteX81" fmla="*/ 1346129 w 3580221"/>
                <a:gd name="connsiteY81" fmla="*/ 723900 h 1927743"/>
                <a:gd name="connsiteX82" fmla="*/ 1342954 w 3580221"/>
                <a:gd name="connsiteY82" fmla="*/ 733425 h 1927743"/>
                <a:gd name="connsiteX83" fmla="*/ 1336604 w 3580221"/>
                <a:gd name="connsiteY83" fmla="*/ 742950 h 1927743"/>
                <a:gd name="connsiteX84" fmla="*/ 1333429 w 3580221"/>
                <a:gd name="connsiteY84" fmla="*/ 758825 h 1927743"/>
                <a:gd name="connsiteX85" fmla="*/ 1323904 w 3580221"/>
                <a:gd name="connsiteY85" fmla="*/ 784225 h 1927743"/>
                <a:gd name="connsiteX86" fmla="*/ 1314379 w 3580221"/>
                <a:gd name="connsiteY86" fmla="*/ 793750 h 1927743"/>
                <a:gd name="connsiteX87" fmla="*/ 1298504 w 3580221"/>
                <a:gd name="connsiteY87" fmla="*/ 822325 h 1927743"/>
                <a:gd name="connsiteX88" fmla="*/ 1285804 w 3580221"/>
                <a:gd name="connsiteY88" fmla="*/ 831850 h 1927743"/>
                <a:gd name="connsiteX89" fmla="*/ 1276279 w 3580221"/>
                <a:gd name="connsiteY89" fmla="*/ 850900 h 1927743"/>
                <a:gd name="connsiteX90" fmla="*/ 1266754 w 3580221"/>
                <a:gd name="connsiteY90" fmla="*/ 860425 h 1927743"/>
                <a:gd name="connsiteX91" fmla="*/ 1269929 w 3580221"/>
                <a:gd name="connsiteY91" fmla="*/ 908050 h 1927743"/>
                <a:gd name="connsiteX92" fmla="*/ 1279454 w 3580221"/>
                <a:gd name="connsiteY92" fmla="*/ 904875 h 1927743"/>
                <a:gd name="connsiteX93" fmla="*/ 1346129 w 3580221"/>
                <a:gd name="connsiteY93" fmla="*/ 898525 h 1927743"/>
                <a:gd name="connsiteX94" fmla="*/ 1365179 w 3580221"/>
                <a:gd name="connsiteY94" fmla="*/ 892175 h 1927743"/>
                <a:gd name="connsiteX95" fmla="*/ 1377879 w 3580221"/>
                <a:gd name="connsiteY95" fmla="*/ 885825 h 1927743"/>
                <a:gd name="connsiteX96" fmla="*/ 1422329 w 3580221"/>
                <a:gd name="connsiteY96" fmla="*/ 879475 h 1927743"/>
                <a:gd name="connsiteX97" fmla="*/ 1431854 w 3580221"/>
                <a:gd name="connsiteY97" fmla="*/ 885825 h 1927743"/>
                <a:gd name="connsiteX98" fmla="*/ 1444554 w 3580221"/>
                <a:gd name="connsiteY98" fmla="*/ 901700 h 1927743"/>
                <a:gd name="connsiteX99" fmla="*/ 1450904 w 3580221"/>
                <a:gd name="connsiteY99" fmla="*/ 911225 h 1927743"/>
                <a:gd name="connsiteX100" fmla="*/ 1473129 w 3580221"/>
                <a:gd name="connsiteY100" fmla="*/ 927100 h 1927743"/>
                <a:gd name="connsiteX101" fmla="*/ 1489004 w 3580221"/>
                <a:gd name="connsiteY101" fmla="*/ 955675 h 1927743"/>
                <a:gd name="connsiteX102" fmla="*/ 1482654 w 3580221"/>
                <a:gd name="connsiteY102" fmla="*/ 1063625 h 1927743"/>
                <a:gd name="connsiteX103" fmla="*/ 1485829 w 3580221"/>
                <a:gd name="connsiteY103" fmla="*/ 1133475 h 1927743"/>
                <a:gd name="connsiteX104" fmla="*/ 1492179 w 3580221"/>
                <a:gd name="connsiteY104" fmla="*/ 1171575 h 1927743"/>
                <a:gd name="connsiteX105" fmla="*/ 1495354 w 3580221"/>
                <a:gd name="connsiteY105" fmla="*/ 1216025 h 1927743"/>
                <a:gd name="connsiteX106" fmla="*/ 1501704 w 3580221"/>
                <a:gd name="connsiteY106" fmla="*/ 1225550 h 1927743"/>
                <a:gd name="connsiteX107" fmla="*/ 1504879 w 3580221"/>
                <a:gd name="connsiteY107" fmla="*/ 1235075 h 1927743"/>
                <a:gd name="connsiteX108" fmla="*/ 1530279 w 3580221"/>
                <a:gd name="connsiteY108" fmla="*/ 1250950 h 1927743"/>
                <a:gd name="connsiteX109" fmla="*/ 1539804 w 3580221"/>
                <a:gd name="connsiteY109" fmla="*/ 1257300 h 1927743"/>
                <a:gd name="connsiteX110" fmla="*/ 1552504 w 3580221"/>
                <a:gd name="connsiteY110" fmla="*/ 1260475 h 1927743"/>
                <a:gd name="connsiteX111" fmla="*/ 1606479 w 3580221"/>
                <a:gd name="connsiteY111" fmla="*/ 1263650 h 1927743"/>
                <a:gd name="connsiteX112" fmla="*/ 1638229 w 3580221"/>
                <a:gd name="connsiteY112" fmla="*/ 1273175 h 1927743"/>
                <a:gd name="connsiteX113" fmla="*/ 1679504 w 3580221"/>
                <a:gd name="connsiteY113" fmla="*/ 1266825 h 1927743"/>
                <a:gd name="connsiteX114" fmla="*/ 1689029 w 3580221"/>
                <a:gd name="connsiteY114" fmla="*/ 1263650 h 1927743"/>
                <a:gd name="connsiteX115" fmla="*/ 1695379 w 3580221"/>
                <a:gd name="connsiteY115" fmla="*/ 1254125 h 1927743"/>
                <a:gd name="connsiteX116" fmla="*/ 1704904 w 3580221"/>
                <a:gd name="connsiteY116" fmla="*/ 1244600 h 1927743"/>
                <a:gd name="connsiteX117" fmla="*/ 1746179 w 3580221"/>
                <a:gd name="connsiteY117" fmla="*/ 1247775 h 1927743"/>
                <a:gd name="connsiteX118" fmla="*/ 1755704 w 3580221"/>
                <a:gd name="connsiteY118" fmla="*/ 1254125 h 1927743"/>
                <a:gd name="connsiteX119" fmla="*/ 1765229 w 3580221"/>
                <a:gd name="connsiteY119" fmla="*/ 1257300 h 1927743"/>
                <a:gd name="connsiteX120" fmla="*/ 1774754 w 3580221"/>
                <a:gd name="connsiteY120" fmla="*/ 1266825 h 1927743"/>
                <a:gd name="connsiteX121" fmla="*/ 1790629 w 3580221"/>
                <a:gd name="connsiteY121" fmla="*/ 1285875 h 1927743"/>
                <a:gd name="connsiteX122" fmla="*/ 1800154 w 3580221"/>
                <a:gd name="connsiteY122" fmla="*/ 1289050 h 1927743"/>
                <a:gd name="connsiteX123" fmla="*/ 1825554 w 3580221"/>
                <a:gd name="connsiteY123" fmla="*/ 1308100 h 1927743"/>
                <a:gd name="connsiteX124" fmla="*/ 1835079 w 3580221"/>
                <a:gd name="connsiteY124" fmla="*/ 1311275 h 1927743"/>
                <a:gd name="connsiteX125" fmla="*/ 1857304 w 3580221"/>
                <a:gd name="connsiteY125" fmla="*/ 1327150 h 1927743"/>
                <a:gd name="connsiteX126" fmla="*/ 1866829 w 3580221"/>
                <a:gd name="connsiteY126" fmla="*/ 1317625 h 1927743"/>
                <a:gd name="connsiteX127" fmla="*/ 1882704 w 3580221"/>
                <a:gd name="connsiteY127" fmla="*/ 1282700 h 1927743"/>
                <a:gd name="connsiteX128" fmla="*/ 1885879 w 3580221"/>
                <a:gd name="connsiteY128" fmla="*/ 1250950 h 1927743"/>
                <a:gd name="connsiteX129" fmla="*/ 1892229 w 3580221"/>
                <a:gd name="connsiteY129" fmla="*/ 1241425 h 1927743"/>
                <a:gd name="connsiteX130" fmla="*/ 1898579 w 3580221"/>
                <a:gd name="connsiteY130" fmla="*/ 1228725 h 1927743"/>
                <a:gd name="connsiteX131" fmla="*/ 1904929 w 3580221"/>
                <a:gd name="connsiteY131" fmla="*/ 1209675 h 1927743"/>
                <a:gd name="connsiteX132" fmla="*/ 1908104 w 3580221"/>
                <a:gd name="connsiteY132" fmla="*/ 1196975 h 1927743"/>
                <a:gd name="connsiteX133" fmla="*/ 1933504 w 3580221"/>
                <a:gd name="connsiteY133" fmla="*/ 1184275 h 1927743"/>
                <a:gd name="connsiteX134" fmla="*/ 2022404 w 3580221"/>
                <a:gd name="connsiteY134" fmla="*/ 1181100 h 1927743"/>
                <a:gd name="connsiteX135" fmla="*/ 2031929 w 3580221"/>
                <a:gd name="connsiteY135" fmla="*/ 1174750 h 1927743"/>
                <a:gd name="connsiteX136" fmla="*/ 2050979 w 3580221"/>
                <a:gd name="connsiteY136" fmla="*/ 1165225 h 1927743"/>
                <a:gd name="connsiteX137" fmla="*/ 2063679 w 3580221"/>
                <a:gd name="connsiteY137" fmla="*/ 1149350 h 1927743"/>
                <a:gd name="connsiteX138" fmla="*/ 2085904 w 3580221"/>
                <a:gd name="connsiteY138" fmla="*/ 1127125 h 1927743"/>
                <a:gd name="connsiteX139" fmla="*/ 2098604 w 3580221"/>
                <a:gd name="connsiteY139" fmla="*/ 1120775 h 1927743"/>
                <a:gd name="connsiteX140" fmla="*/ 2117654 w 3580221"/>
                <a:gd name="connsiteY140" fmla="*/ 1114425 h 1927743"/>
                <a:gd name="connsiteX141" fmla="*/ 2127179 w 3580221"/>
                <a:gd name="connsiteY141" fmla="*/ 1120775 h 1927743"/>
                <a:gd name="connsiteX142" fmla="*/ 2130354 w 3580221"/>
                <a:gd name="connsiteY142" fmla="*/ 1130300 h 1927743"/>
                <a:gd name="connsiteX143" fmla="*/ 2136704 w 3580221"/>
                <a:gd name="connsiteY143" fmla="*/ 1139825 h 1927743"/>
                <a:gd name="connsiteX144" fmla="*/ 2133529 w 3580221"/>
                <a:gd name="connsiteY144" fmla="*/ 1152525 h 1927743"/>
                <a:gd name="connsiteX145" fmla="*/ 2130354 w 3580221"/>
                <a:gd name="connsiteY145" fmla="*/ 1174750 h 1927743"/>
                <a:gd name="connsiteX146" fmla="*/ 2165279 w 3580221"/>
                <a:gd name="connsiteY146" fmla="*/ 1165225 h 1927743"/>
                <a:gd name="connsiteX147" fmla="*/ 2181154 w 3580221"/>
                <a:gd name="connsiteY147" fmla="*/ 1158875 h 1927743"/>
                <a:gd name="connsiteX148" fmla="*/ 2136704 w 3580221"/>
                <a:gd name="connsiteY148" fmla="*/ 1149350 h 1927743"/>
                <a:gd name="connsiteX149" fmla="*/ 2279579 w 3580221"/>
                <a:gd name="connsiteY149" fmla="*/ 1168400 h 1927743"/>
                <a:gd name="connsiteX150" fmla="*/ 2282754 w 3580221"/>
                <a:gd name="connsiteY150" fmla="*/ 1190625 h 1927743"/>
                <a:gd name="connsiteX151" fmla="*/ 2276404 w 3580221"/>
                <a:gd name="connsiteY151" fmla="*/ 1181100 h 1927743"/>
                <a:gd name="connsiteX152" fmla="*/ 2257354 w 3580221"/>
                <a:gd name="connsiteY152" fmla="*/ 1171575 h 1927743"/>
                <a:gd name="connsiteX153" fmla="*/ 2247829 w 3580221"/>
                <a:gd name="connsiteY153" fmla="*/ 1162050 h 1927743"/>
                <a:gd name="connsiteX154" fmla="*/ 2244654 w 3580221"/>
                <a:gd name="connsiteY154" fmla="*/ 1149350 h 1927743"/>
                <a:gd name="connsiteX155" fmla="*/ 2216079 w 3580221"/>
                <a:gd name="connsiteY155" fmla="*/ 1143000 h 1927743"/>
                <a:gd name="connsiteX156" fmla="*/ 2241479 w 3580221"/>
                <a:gd name="connsiteY156" fmla="*/ 1155700 h 1927743"/>
                <a:gd name="connsiteX157" fmla="*/ 2260529 w 3580221"/>
                <a:gd name="connsiteY157" fmla="*/ 1165225 h 1927743"/>
                <a:gd name="connsiteX158" fmla="*/ 2270054 w 3580221"/>
                <a:gd name="connsiteY158" fmla="*/ 1177925 h 1927743"/>
                <a:gd name="connsiteX159" fmla="*/ 2311329 w 3580221"/>
                <a:gd name="connsiteY159" fmla="*/ 1184275 h 1927743"/>
                <a:gd name="connsiteX160" fmla="*/ 2327204 w 3580221"/>
                <a:gd name="connsiteY160" fmla="*/ 1187450 h 1927743"/>
                <a:gd name="connsiteX161" fmla="*/ 2352604 w 3580221"/>
                <a:gd name="connsiteY161" fmla="*/ 1193800 h 1927743"/>
                <a:gd name="connsiteX162" fmla="*/ 2397054 w 3580221"/>
                <a:gd name="connsiteY162" fmla="*/ 1196975 h 1927743"/>
                <a:gd name="connsiteX163" fmla="*/ 2400229 w 3580221"/>
                <a:gd name="connsiteY163" fmla="*/ 1206500 h 1927743"/>
                <a:gd name="connsiteX164" fmla="*/ 2447854 w 3580221"/>
                <a:gd name="connsiteY164" fmla="*/ 1216025 h 1927743"/>
                <a:gd name="connsiteX165" fmla="*/ 2457379 w 3580221"/>
                <a:gd name="connsiteY165" fmla="*/ 1219200 h 1927743"/>
                <a:gd name="connsiteX166" fmla="*/ 2479604 w 3580221"/>
                <a:gd name="connsiteY166" fmla="*/ 1222375 h 1927743"/>
                <a:gd name="connsiteX167" fmla="*/ 2489129 w 3580221"/>
                <a:gd name="connsiteY167" fmla="*/ 1228725 h 1927743"/>
                <a:gd name="connsiteX168" fmla="*/ 2524054 w 3580221"/>
                <a:gd name="connsiteY168" fmla="*/ 1222375 h 1927743"/>
                <a:gd name="connsiteX169" fmla="*/ 2533579 w 3580221"/>
                <a:gd name="connsiteY169" fmla="*/ 1209675 h 1927743"/>
                <a:gd name="connsiteX170" fmla="*/ 2543104 w 3580221"/>
                <a:gd name="connsiteY170" fmla="*/ 1203325 h 1927743"/>
                <a:gd name="connsiteX171" fmla="*/ 2555804 w 3580221"/>
                <a:gd name="connsiteY171" fmla="*/ 1200150 h 1927743"/>
                <a:gd name="connsiteX172" fmla="*/ 2584379 w 3580221"/>
                <a:gd name="connsiteY172" fmla="*/ 1190625 h 1927743"/>
                <a:gd name="connsiteX173" fmla="*/ 2612954 w 3580221"/>
                <a:gd name="connsiteY173" fmla="*/ 1193800 h 1927743"/>
                <a:gd name="connsiteX174" fmla="*/ 2622479 w 3580221"/>
                <a:gd name="connsiteY174" fmla="*/ 1196975 h 1927743"/>
                <a:gd name="connsiteX175" fmla="*/ 2628829 w 3580221"/>
                <a:gd name="connsiteY175" fmla="*/ 1206500 h 1927743"/>
                <a:gd name="connsiteX176" fmla="*/ 2619304 w 3580221"/>
                <a:gd name="connsiteY176" fmla="*/ 1209675 h 1927743"/>
                <a:gd name="connsiteX177" fmla="*/ 2609779 w 3580221"/>
                <a:gd name="connsiteY177" fmla="*/ 1235075 h 1927743"/>
                <a:gd name="connsiteX178" fmla="*/ 2657404 w 3580221"/>
                <a:gd name="connsiteY178" fmla="*/ 1238250 h 1927743"/>
                <a:gd name="connsiteX179" fmla="*/ 2660579 w 3580221"/>
                <a:gd name="connsiteY179" fmla="*/ 1200150 h 1927743"/>
                <a:gd name="connsiteX180" fmla="*/ 2689154 w 3580221"/>
                <a:gd name="connsiteY180" fmla="*/ 1190625 h 1927743"/>
                <a:gd name="connsiteX181" fmla="*/ 2720904 w 3580221"/>
                <a:gd name="connsiteY181" fmla="*/ 1200150 h 1927743"/>
                <a:gd name="connsiteX182" fmla="*/ 2714554 w 3580221"/>
                <a:gd name="connsiteY182" fmla="*/ 1225550 h 1927743"/>
                <a:gd name="connsiteX183" fmla="*/ 2708204 w 3580221"/>
                <a:gd name="connsiteY183" fmla="*/ 1250950 h 1927743"/>
                <a:gd name="connsiteX184" fmla="*/ 2701854 w 3580221"/>
                <a:gd name="connsiteY184" fmla="*/ 1270000 h 1927743"/>
                <a:gd name="connsiteX185" fmla="*/ 2717729 w 3580221"/>
                <a:gd name="connsiteY185" fmla="*/ 1279525 h 1927743"/>
                <a:gd name="connsiteX186" fmla="*/ 2743129 w 3580221"/>
                <a:gd name="connsiteY186" fmla="*/ 1289050 h 1927743"/>
                <a:gd name="connsiteX187" fmla="*/ 2752654 w 3580221"/>
                <a:gd name="connsiteY187" fmla="*/ 1298575 h 1927743"/>
                <a:gd name="connsiteX188" fmla="*/ 2755829 w 3580221"/>
                <a:gd name="connsiteY188" fmla="*/ 1323975 h 1927743"/>
                <a:gd name="connsiteX189" fmla="*/ 2765354 w 3580221"/>
                <a:gd name="connsiteY189" fmla="*/ 1333500 h 1927743"/>
                <a:gd name="connsiteX190" fmla="*/ 2768529 w 3580221"/>
                <a:gd name="connsiteY190" fmla="*/ 1346200 h 1927743"/>
                <a:gd name="connsiteX191" fmla="*/ 2787579 w 3580221"/>
                <a:gd name="connsiteY191" fmla="*/ 1349375 h 1927743"/>
                <a:gd name="connsiteX192" fmla="*/ 2797104 w 3580221"/>
                <a:gd name="connsiteY192" fmla="*/ 1352550 h 1927743"/>
                <a:gd name="connsiteX193" fmla="*/ 2809804 w 3580221"/>
                <a:gd name="connsiteY193" fmla="*/ 1355725 h 1927743"/>
                <a:gd name="connsiteX194" fmla="*/ 2828854 w 3580221"/>
                <a:gd name="connsiteY194" fmla="*/ 1387475 h 1927743"/>
                <a:gd name="connsiteX195" fmla="*/ 2838379 w 3580221"/>
                <a:gd name="connsiteY195" fmla="*/ 1393825 h 1927743"/>
                <a:gd name="connsiteX196" fmla="*/ 2854254 w 3580221"/>
                <a:gd name="connsiteY196" fmla="*/ 1412875 h 1927743"/>
                <a:gd name="connsiteX197" fmla="*/ 2866954 w 3580221"/>
                <a:gd name="connsiteY197" fmla="*/ 1416050 h 1927743"/>
                <a:gd name="connsiteX198" fmla="*/ 2876479 w 3580221"/>
                <a:gd name="connsiteY198" fmla="*/ 1422400 h 1927743"/>
                <a:gd name="connsiteX199" fmla="*/ 2936804 w 3580221"/>
                <a:gd name="connsiteY199" fmla="*/ 1431925 h 1927743"/>
                <a:gd name="connsiteX200" fmla="*/ 2955854 w 3580221"/>
                <a:gd name="connsiteY200" fmla="*/ 1438275 h 1927743"/>
                <a:gd name="connsiteX201" fmla="*/ 2974904 w 3580221"/>
                <a:gd name="connsiteY201" fmla="*/ 1447800 h 1927743"/>
                <a:gd name="connsiteX202" fmla="*/ 3000304 w 3580221"/>
                <a:gd name="connsiteY202" fmla="*/ 1450975 h 1927743"/>
                <a:gd name="connsiteX203" fmla="*/ 3016179 w 3580221"/>
                <a:gd name="connsiteY203" fmla="*/ 1454150 h 1927743"/>
                <a:gd name="connsiteX204" fmla="*/ 3035229 w 3580221"/>
                <a:gd name="connsiteY204" fmla="*/ 1457325 h 1927743"/>
                <a:gd name="connsiteX205" fmla="*/ 3079679 w 3580221"/>
                <a:gd name="connsiteY205" fmla="*/ 1466850 h 1927743"/>
                <a:gd name="connsiteX206" fmla="*/ 3187629 w 3580221"/>
                <a:gd name="connsiteY206" fmla="*/ 1476375 h 1927743"/>
                <a:gd name="connsiteX207" fmla="*/ 3209854 w 3580221"/>
                <a:gd name="connsiteY207" fmla="*/ 1498600 h 1927743"/>
                <a:gd name="connsiteX208" fmla="*/ 3238429 w 3580221"/>
                <a:gd name="connsiteY208" fmla="*/ 1517650 h 1927743"/>
                <a:gd name="connsiteX209" fmla="*/ 3247954 w 3580221"/>
                <a:gd name="connsiteY209" fmla="*/ 1539875 h 1927743"/>
                <a:gd name="connsiteX210" fmla="*/ 3251129 w 3580221"/>
                <a:gd name="connsiteY210" fmla="*/ 1552575 h 1927743"/>
                <a:gd name="connsiteX211" fmla="*/ 3257479 w 3580221"/>
                <a:gd name="connsiteY211" fmla="*/ 1562100 h 1927743"/>
                <a:gd name="connsiteX212" fmla="*/ 3273354 w 3580221"/>
                <a:gd name="connsiteY212" fmla="*/ 1590675 h 1927743"/>
                <a:gd name="connsiteX213" fmla="*/ 3295579 w 3580221"/>
                <a:gd name="connsiteY213" fmla="*/ 1603375 h 1927743"/>
                <a:gd name="connsiteX214" fmla="*/ 3305104 w 3580221"/>
                <a:gd name="connsiteY214" fmla="*/ 1625600 h 1927743"/>
                <a:gd name="connsiteX215" fmla="*/ 3317804 w 3580221"/>
                <a:gd name="connsiteY215" fmla="*/ 1644650 h 1927743"/>
                <a:gd name="connsiteX216" fmla="*/ 3327329 w 3580221"/>
                <a:gd name="connsiteY216" fmla="*/ 1679575 h 1927743"/>
                <a:gd name="connsiteX217" fmla="*/ 3333679 w 3580221"/>
                <a:gd name="connsiteY217" fmla="*/ 1692275 h 1927743"/>
                <a:gd name="connsiteX218" fmla="*/ 3324154 w 3580221"/>
                <a:gd name="connsiteY218" fmla="*/ 1746250 h 1927743"/>
                <a:gd name="connsiteX219" fmla="*/ 3305104 w 3580221"/>
                <a:gd name="connsiteY219" fmla="*/ 1784350 h 1927743"/>
                <a:gd name="connsiteX220" fmla="*/ 3279704 w 3580221"/>
                <a:gd name="connsiteY220" fmla="*/ 1816100 h 1927743"/>
                <a:gd name="connsiteX221" fmla="*/ 3257479 w 3580221"/>
                <a:gd name="connsiteY221" fmla="*/ 1860550 h 1927743"/>
                <a:gd name="connsiteX222" fmla="*/ 3279704 w 3580221"/>
                <a:gd name="connsiteY222" fmla="*/ 1831975 h 1927743"/>
                <a:gd name="connsiteX223" fmla="*/ 3289229 w 3580221"/>
                <a:gd name="connsiteY223" fmla="*/ 1822450 h 1927743"/>
                <a:gd name="connsiteX224" fmla="*/ 3320979 w 3580221"/>
                <a:gd name="connsiteY224" fmla="*/ 1803400 h 1927743"/>
                <a:gd name="connsiteX225" fmla="*/ 3340029 w 3580221"/>
                <a:gd name="connsiteY225" fmla="*/ 1793875 h 1927743"/>
                <a:gd name="connsiteX226" fmla="*/ 3349554 w 3580221"/>
                <a:gd name="connsiteY226" fmla="*/ 1784350 h 1927743"/>
                <a:gd name="connsiteX227" fmla="*/ 3409879 w 3580221"/>
                <a:gd name="connsiteY227" fmla="*/ 1857375 h 1927743"/>
                <a:gd name="connsiteX228" fmla="*/ 885754 w 3580221"/>
                <a:gd name="connsiteY228" fmla="*/ 647700 h 1927743"/>
                <a:gd name="connsiteX229" fmla="*/ 57079 w 3580221"/>
                <a:gd name="connsiteY229" fmla="*/ 193675 h 1927743"/>
                <a:gd name="connsiteX230" fmla="*/ 28504 w 3580221"/>
                <a:gd name="connsiteY230" fmla="*/ 161925 h 1927743"/>
                <a:gd name="connsiteX231" fmla="*/ 3104 w 3580221"/>
                <a:gd name="connsiteY231" fmla="*/ 41275 h 1927743"/>
                <a:gd name="connsiteX232" fmla="*/ 3104 w 3580221"/>
                <a:gd name="connsiteY232" fmla="*/ 0 h 1927743"/>
                <a:gd name="connsiteX0" fmla="*/ 146393 w 3723510"/>
                <a:gd name="connsiteY0" fmla="*/ 0 h 1927743"/>
                <a:gd name="connsiteX1" fmla="*/ 527393 w 3723510"/>
                <a:gd name="connsiteY1" fmla="*/ 76200 h 1927743"/>
                <a:gd name="connsiteX2" fmla="*/ 625818 w 3723510"/>
                <a:gd name="connsiteY2" fmla="*/ 28575 h 1927743"/>
                <a:gd name="connsiteX3" fmla="*/ 714718 w 3723510"/>
                <a:gd name="connsiteY3" fmla="*/ 44450 h 1927743"/>
                <a:gd name="connsiteX4" fmla="*/ 714718 w 3723510"/>
                <a:gd name="connsiteY4" fmla="*/ 44450 h 1927743"/>
                <a:gd name="connsiteX5" fmla="*/ 717893 w 3723510"/>
                <a:gd name="connsiteY5" fmla="*/ 73025 h 1927743"/>
                <a:gd name="connsiteX6" fmla="*/ 711543 w 3723510"/>
                <a:gd name="connsiteY6" fmla="*/ 88900 h 1927743"/>
                <a:gd name="connsiteX7" fmla="*/ 708368 w 3723510"/>
                <a:gd name="connsiteY7" fmla="*/ 98425 h 1927743"/>
                <a:gd name="connsiteX8" fmla="*/ 711543 w 3723510"/>
                <a:gd name="connsiteY8" fmla="*/ 114300 h 1927743"/>
                <a:gd name="connsiteX9" fmla="*/ 730593 w 3723510"/>
                <a:gd name="connsiteY9" fmla="*/ 127000 h 1927743"/>
                <a:gd name="connsiteX10" fmla="*/ 743293 w 3723510"/>
                <a:gd name="connsiteY10" fmla="*/ 146050 h 1927743"/>
                <a:gd name="connsiteX11" fmla="*/ 746468 w 3723510"/>
                <a:gd name="connsiteY11" fmla="*/ 155575 h 1927743"/>
                <a:gd name="connsiteX12" fmla="*/ 755993 w 3723510"/>
                <a:gd name="connsiteY12" fmla="*/ 161925 h 1927743"/>
                <a:gd name="connsiteX13" fmla="*/ 762343 w 3723510"/>
                <a:gd name="connsiteY13" fmla="*/ 171450 h 1927743"/>
                <a:gd name="connsiteX14" fmla="*/ 806793 w 3723510"/>
                <a:gd name="connsiteY14" fmla="*/ 165100 h 1927743"/>
                <a:gd name="connsiteX15" fmla="*/ 816318 w 3723510"/>
                <a:gd name="connsiteY15" fmla="*/ 158750 h 1927743"/>
                <a:gd name="connsiteX16" fmla="*/ 825843 w 3723510"/>
                <a:gd name="connsiteY16" fmla="*/ 155575 h 1927743"/>
                <a:gd name="connsiteX17" fmla="*/ 848068 w 3723510"/>
                <a:gd name="connsiteY17" fmla="*/ 142875 h 1927743"/>
                <a:gd name="connsiteX18" fmla="*/ 895693 w 3723510"/>
                <a:gd name="connsiteY18" fmla="*/ 146050 h 1927743"/>
                <a:gd name="connsiteX19" fmla="*/ 902043 w 3723510"/>
                <a:gd name="connsiteY19" fmla="*/ 155575 h 1927743"/>
                <a:gd name="connsiteX20" fmla="*/ 895693 w 3723510"/>
                <a:gd name="connsiteY20" fmla="*/ 200025 h 1927743"/>
                <a:gd name="connsiteX21" fmla="*/ 908393 w 3723510"/>
                <a:gd name="connsiteY21" fmla="*/ 212725 h 1927743"/>
                <a:gd name="connsiteX22" fmla="*/ 917918 w 3723510"/>
                <a:gd name="connsiteY22" fmla="*/ 215900 h 1927743"/>
                <a:gd name="connsiteX23" fmla="*/ 924268 w 3723510"/>
                <a:gd name="connsiteY23" fmla="*/ 228600 h 1927743"/>
                <a:gd name="connsiteX24" fmla="*/ 933793 w 3723510"/>
                <a:gd name="connsiteY24" fmla="*/ 238125 h 1927743"/>
                <a:gd name="connsiteX25" fmla="*/ 940143 w 3723510"/>
                <a:gd name="connsiteY25" fmla="*/ 257175 h 1927743"/>
                <a:gd name="connsiteX26" fmla="*/ 943318 w 3723510"/>
                <a:gd name="connsiteY26" fmla="*/ 288925 h 1927743"/>
                <a:gd name="connsiteX27" fmla="*/ 946493 w 3723510"/>
                <a:gd name="connsiteY27" fmla="*/ 298450 h 1927743"/>
                <a:gd name="connsiteX28" fmla="*/ 956018 w 3723510"/>
                <a:gd name="connsiteY28" fmla="*/ 304800 h 1927743"/>
                <a:gd name="connsiteX29" fmla="*/ 968718 w 3723510"/>
                <a:gd name="connsiteY29" fmla="*/ 314325 h 1927743"/>
                <a:gd name="connsiteX30" fmla="*/ 978243 w 3723510"/>
                <a:gd name="connsiteY30" fmla="*/ 323850 h 1927743"/>
                <a:gd name="connsiteX31" fmla="*/ 1000468 w 3723510"/>
                <a:gd name="connsiteY31" fmla="*/ 336550 h 1927743"/>
                <a:gd name="connsiteX32" fmla="*/ 1009993 w 3723510"/>
                <a:gd name="connsiteY32" fmla="*/ 346075 h 1927743"/>
                <a:gd name="connsiteX33" fmla="*/ 1038568 w 3723510"/>
                <a:gd name="connsiteY33" fmla="*/ 352425 h 1927743"/>
                <a:gd name="connsiteX34" fmla="*/ 1029043 w 3723510"/>
                <a:gd name="connsiteY34" fmla="*/ 355600 h 1927743"/>
                <a:gd name="connsiteX35" fmla="*/ 1025868 w 3723510"/>
                <a:gd name="connsiteY35" fmla="*/ 365125 h 1927743"/>
                <a:gd name="connsiteX36" fmla="*/ 1022693 w 3723510"/>
                <a:gd name="connsiteY36" fmla="*/ 406400 h 1927743"/>
                <a:gd name="connsiteX37" fmla="*/ 1013168 w 3723510"/>
                <a:gd name="connsiteY37" fmla="*/ 434975 h 1927743"/>
                <a:gd name="connsiteX38" fmla="*/ 1009993 w 3723510"/>
                <a:gd name="connsiteY38" fmla="*/ 450850 h 1927743"/>
                <a:gd name="connsiteX39" fmla="*/ 1006818 w 3723510"/>
                <a:gd name="connsiteY39" fmla="*/ 463550 h 1927743"/>
                <a:gd name="connsiteX40" fmla="*/ 1000468 w 3723510"/>
                <a:gd name="connsiteY40" fmla="*/ 482600 h 1927743"/>
                <a:gd name="connsiteX41" fmla="*/ 997293 w 3723510"/>
                <a:gd name="connsiteY41" fmla="*/ 492125 h 1927743"/>
                <a:gd name="connsiteX42" fmla="*/ 987768 w 3723510"/>
                <a:gd name="connsiteY42" fmla="*/ 517525 h 1927743"/>
                <a:gd name="connsiteX43" fmla="*/ 981418 w 3723510"/>
                <a:gd name="connsiteY43" fmla="*/ 552450 h 1927743"/>
                <a:gd name="connsiteX44" fmla="*/ 978243 w 3723510"/>
                <a:gd name="connsiteY44" fmla="*/ 561975 h 1927743"/>
                <a:gd name="connsiteX45" fmla="*/ 968718 w 3723510"/>
                <a:gd name="connsiteY45" fmla="*/ 565150 h 1927743"/>
                <a:gd name="connsiteX46" fmla="*/ 962368 w 3723510"/>
                <a:gd name="connsiteY46" fmla="*/ 574675 h 1927743"/>
                <a:gd name="connsiteX47" fmla="*/ 971893 w 3723510"/>
                <a:gd name="connsiteY47" fmla="*/ 600075 h 1927743"/>
                <a:gd name="connsiteX48" fmla="*/ 987768 w 3723510"/>
                <a:gd name="connsiteY48" fmla="*/ 625475 h 1927743"/>
                <a:gd name="connsiteX49" fmla="*/ 994118 w 3723510"/>
                <a:gd name="connsiteY49" fmla="*/ 650875 h 1927743"/>
                <a:gd name="connsiteX50" fmla="*/ 1006818 w 3723510"/>
                <a:gd name="connsiteY50" fmla="*/ 669925 h 1927743"/>
                <a:gd name="connsiteX51" fmla="*/ 1013168 w 3723510"/>
                <a:gd name="connsiteY51" fmla="*/ 682625 h 1927743"/>
                <a:gd name="connsiteX52" fmla="*/ 1032218 w 3723510"/>
                <a:gd name="connsiteY52" fmla="*/ 695325 h 1927743"/>
                <a:gd name="connsiteX53" fmla="*/ 1051268 w 3723510"/>
                <a:gd name="connsiteY53" fmla="*/ 730250 h 1927743"/>
                <a:gd name="connsiteX54" fmla="*/ 1054443 w 3723510"/>
                <a:gd name="connsiteY54" fmla="*/ 739775 h 1927743"/>
                <a:gd name="connsiteX55" fmla="*/ 1063968 w 3723510"/>
                <a:gd name="connsiteY55" fmla="*/ 742950 h 1927743"/>
                <a:gd name="connsiteX56" fmla="*/ 1083018 w 3723510"/>
                <a:gd name="connsiteY56" fmla="*/ 758825 h 1927743"/>
                <a:gd name="connsiteX57" fmla="*/ 1102068 w 3723510"/>
                <a:gd name="connsiteY57" fmla="*/ 765175 h 1927743"/>
                <a:gd name="connsiteX58" fmla="*/ 1140168 w 3723510"/>
                <a:gd name="connsiteY58" fmla="*/ 762000 h 1927743"/>
                <a:gd name="connsiteX59" fmla="*/ 1159218 w 3723510"/>
                <a:gd name="connsiteY59" fmla="*/ 755650 h 1927743"/>
                <a:gd name="connsiteX60" fmla="*/ 1168743 w 3723510"/>
                <a:gd name="connsiteY60" fmla="*/ 752475 h 1927743"/>
                <a:gd name="connsiteX61" fmla="*/ 1181443 w 3723510"/>
                <a:gd name="connsiteY61" fmla="*/ 742950 h 1927743"/>
                <a:gd name="connsiteX62" fmla="*/ 1190968 w 3723510"/>
                <a:gd name="connsiteY62" fmla="*/ 739775 h 1927743"/>
                <a:gd name="connsiteX63" fmla="*/ 1289393 w 3723510"/>
                <a:gd name="connsiteY63" fmla="*/ 730250 h 1927743"/>
                <a:gd name="connsiteX64" fmla="*/ 1302093 w 3723510"/>
                <a:gd name="connsiteY64" fmla="*/ 685800 h 1927743"/>
                <a:gd name="connsiteX65" fmla="*/ 1308443 w 3723510"/>
                <a:gd name="connsiteY65" fmla="*/ 673100 h 1927743"/>
                <a:gd name="connsiteX66" fmla="*/ 1311618 w 3723510"/>
                <a:gd name="connsiteY66" fmla="*/ 663575 h 1927743"/>
                <a:gd name="connsiteX67" fmla="*/ 1330668 w 3723510"/>
                <a:gd name="connsiteY67" fmla="*/ 654050 h 1927743"/>
                <a:gd name="connsiteX68" fmla="*/ 1352893 w 3723510"/>
                <a:gd name="connsiteY68" fmla="*/ 635000 h 1927743"/>
                <a:gd name="connsiteX69" fmla="*/ 1362418 w 3723510"/>
                <a:gd name="connsiteY69" fmla="*/ 631825 h 1927743"/>
                <a:gd name="connsiteX70" fmla="*/ 1390993 w 3723510"/>
                <a:gd name="connsiteY70" fmla="*/ 615950 h 1927743"/>
                <a:gd name="connsiteX71" fmla="*/ 1410043 w 3723510"/>
                <a:gd name="connsiteY71" fmla="*/ 612775 h 1927743"/>
                <a:gd name="connsiteX72" fmla="*/ 1476718 w 3723510"/>
                <a:gd name="connsiteY72" fmla="*/ 606425 h 1927743"/>
                <a:gd name="connsiteX73" fmla="*/ 1511643 w 3723510"/>
                <a:gd name="connsiteY73" fmla="*/ 612775 h 1927743"/>
                <a:gd name="connsiteX74" fmla="*/ 1514818 w 3723510"/>
                <a:gd name="connsiteY74" fmla="*/ 622300 h 1927743"/>
                <a:gd name="connsiteX75" fmla="*/ 1524343 w 3723510"/>
                <a:gd name="connsiteY75" fmla="*/ 628650 h 1927743"/>
                <a:gd name="connsiteX76" fmla="*/ 1533868 w 3723510"/>
                <a:gd name="connsiteY76" fmla="*/ 638175 h 1927743"/>
                <a:gd name="connsiteX77" fmla="*/ 1533868 w 3723510"/>
                <a:gd name="connsiteY77" fmla="*/ 673100 h 1927743"/>
                <a:gd name="connsiteX78" fmla="*/ 1524343 w 3723510"/>
                <a:gd name="connsiteY78" fmla="*/ 676275 h 1927743"/>
                <a:gd name="connsiteX79" fmla="*/ 1502118 w 3723510"/>
                <a:gd name="connsiteY79" fmla="*/ 685800 h 1927743"/>
                <a:gd name="connsiteX80" fmla="*/ 1495768 w 3723510"/>
                <a:gd name="connsiteY80" fmla="*/ 698500 h 1927743"/>
                <a:gd name="connsiteX81" fmla="*/ 1489418 w 3723510"/>
                <a:gd name="connsiteY81" fmla="*/ 723900 h 1927743"/>
                <a:gd name="connsiteX82" fmla="*/ 1486243 w 3723510"/>
                <a:gd name="connsiteY82" fmla="*/ 733425 h 1927743"/>
                <a:gd name="connsiteX83" fmla="*/ 1479893 w 3723510"/>
                <a:gd name="connsiteY83" fmla="*/ 742950 h 1927743"/>
                <a:gd name="connsiteX84" fmla="*/ 1476718 w 3723510"/>
                <a:gd name="connsiteY84" fmla="*/ 758825 h 1927743"/>
                <a:gd name="connsiteX85" fmla="*/ 1467193 w 3723510"/>
                <a:gd name="connsiteY85" fmla="*/ 784225 h 1927743"/>
                <a:gd name="connsiteX86" fmla="*/ 1457668 w 3723510"/>
                <a:gd name="connsiteY86" fmla="*/ 793750 h 1927743"/>
                <a:gd name="connsiteX87" fmla="*/ 1441793 w 3723510"/>
                <a:gd name="connsiteY87" fmla="*/ 822325 h 1927743"/>
                <a:gd name="connsiteX88" fmla="*/ 1429093 w 3723510"/>
                <a:gd name="connsiteY88" fmla="*/ 831850 h 1927743"/>
                <a:gd name="connsiteX89" fmla="*/ 1419568 w 3723510"/>
                <a:gd name="connsiteY89" fmla="*/ 850900 h 1927743"/>
                <a:gd name="connsiteX90" fmla="*/ 1410043 w 3723510"/>
                <a:gd name="connsiteY90" fmla="*/ 860425 h 1927743"/>
                <a:gd name="connsiteX91" fmla="*/ 1413218 w 3723510"/>
                <a:gd name="connsiteY91" fmla="*/ 908050 h 1927743"/>
                <a:gd name="connsiteX92" fmla="*/ 1422743 w 3723510"/>
                <a:gd name="connsiteY92" fmla="*/ 904875 h 1927743"/>
                <a:gd name="connsiteX93" fmla="*/ 1489418 w 3723510"/>
                <a:gd name="connsiteY93" fmla="*/ 898525 h 1927743"/>
                <a:gd name="connsiteX94" fmla="*/ 1508468 w 3723510"/>
                <a:gd name="connsiteY94" fmla="*/ 892175 h 1927743"/>
                <a:gd name="connsiteX95" fmla="*/ 1521168 w 3723510"/>
                <a:gd name="connsiteY95" fmla="*/ 885825 h 1927743"/>
                <a:gd name="connsiteX96" fmla="*/ 1565618 w 3723510"/>
                <a:gd name="connsiteY96" fmla="*/ 879475 h 1927743"/>
                <a:gd name="connsiteX97" fmla="*/ 1575143 w 3723510"/>
                <a:gd name="connsiteY97" fmla="*/ 885825 h 1927743"/>
                <a:gd name="connsiteX98" fmla="*/ 1587843 w 3723510"/>
                <a:gd name="connsiteY98" fmla="*/ 901700 h 1927743"/>
                <a:gd name="connsiteX99" fmla="*/ 1594193 w 3723510"/>
                <a:gd name="connsiteY99" fmla="*/ 911225 h 1927743"/>
                <a:gd name="connsiteX100" fmla="*/ 1616418 w 3723510"/>
                <a:gd name="connsiteY100" fmla="*/ 927100 h 1927743"/>
                <a:gd name="connsiteX101" fmla="*/ 1632293 w 3723510"/>
                <a:gd name="connsiteY101" fmla="*/ 955675 h 1927743"/>
                <a:gd name="connsiteX102" fmla="*/ 1625943 w 3723510"/>
                <a:gd name="connsiteY102" fmla="*/ 1063625 h 1927743"/>
                <a:gd name="connsiteX103" fmla="*/ 1629118 w 3723510"/>
                <a:gd name="connsiteY103" fmla="*/ 1133475 h 1927743"/>
                <a:gd name="connsiteX104" fmla="*/ 1635468 w 3723510"/>
                <a:gd name="connsiteY104" fmla="*/ 1171575 h 1927743"/>
                <a:gd name="connsiteX105" fmla="*/ 1638643 w 3723510"/>
                <a:gd name="connsiteY105" fmla="*/ 1216025 h 1927743"/>
                <a:gd name="connsiteX106" fmla="*/ 1644993 w 3723510"/>
                <a:gd name="connsiteY106" fmla="*/ 1225550 h 1927743"/>
                <a:gd name="connsiteX107" fmla="*/ 1648168 w 3723510"/>
                <a:gd name="connsiteY107" fmla="*/ 1235075 h 1927743"/>
                <a:gd name="connsiteX108" fmla="*/ 1673568 w 3723510"/>
                <a:gd name="connsiteY108" fmla="*/ 1250950 h 1927743"/>
                <a:gd name="connsiteX109" fmla="*/ 1683093 w 3723510"/>
                <a:gd name="connsiteY109" fmla="*/ 1257300 h 1927743"/>
                <a:gd name="connsiteX110" fmla="*/ 1695793 w 3723510"/>
                <a:gd name="connsiteY110" fmla="*/ 1260475 h 1927743"/>
                <a:gd name="connsiteX111" fmla="*/ 1749768 w 3723510"/>
                <a:gd name="connsiteY111" fmla="*/ 1263650 h 1927743"/>
                <a:gd name="connsiteX112" fmla="*/ 1781518 w 3723510"/>
                <a:gd name="connsiteY112" fmla="*/ 1273175 h 1927743"/>
                <a:gd name="connsiteX113" fmla="*/ 1822793 w 3723510"/>
                <a:gd name="connsiteY113" fmla="*/ 1266825 h 1927743"/>
                <a:gd name="connsiteX114" fmla="*/ 1832318 w 3723510"/>
                <a:gd name="connsiteY114" fmla="*/ 1263650 h 1927743"/>
                <a:gd name="connsiteX115" fmla="*/ 1838668 w 3723510"/>
                <a:gd name="connsiteY115" fmla="*/ 1254125 h 1927743"/>
                <a:gd name="connsiteX116" fmla="*/ 1848193 w 3723510"/>
                <a:gd name="connsiteY116" fmla="*/ 1244600 h 1927743"/>
                <a:gd name="connsiteX117" fmla="*/ 1889468 w 3723510"/>
                <a:gd name="connsiteY117" fmla="*/ 1247775 h 1927743"/>
                <a:gd name="connsiteX118" fmla="*/ 1898993 w 3723510"/>
                <a:gd name="connsiteY118" fmla="*/ 1254125 h 1927743"/>
                <a:gd name="connsiteX119" fmla="*/ 1908518 w 3723510"/>
                <a:gd name="connsiteY119" fmla="*/ 1257300 h 1927743"/>
                <a:gd name="connsiteX120" fmla="*/ 1918043 w 3723510"/>
                <a:gd name="connsiteY120" fmla="*/ 1266825 h 1927743"/>
                <a:gd name="connsiteX121" fmla="*/ 1933918 w 3723510"/>
                <a:gd name="connsiteY121" fmla="*/ 1285875 h 1927743"/>
                <a:gd name="connsiteX122" fmla="*/ 1943443 w 3723510"/>
                <a:gd name="connsiteY122" fmla="*/ 1289050 h 1927743"/>
                <a:gd name="connsiteX123" fmla="*/ 1968843 w 3723510"/>
                <a:gd name="connsiteY123" fmla="*/ 1308100 h 1927743"/>
                <a:gd name="connsiteX124" fmla="*/ 1978368 w 3723510"/>
                <a:gd name="connsiteY124" fmla="*/ 1311275 h 1927743"/>
                <a:gd name="connsiteX125" fmla="*/ 2000593 w 3723510"/>
                <a:gd name="connsiteY125" fmla="*/ 1327150 h 1927743"/>
                <a:gd name="connsiteX126" fmla="*/ 2010118 w 3723510"/>
                <a:gd name="connsiteY126" fmla="*/ 1317625 h 1927743"/>
                <a:gd name="connsiteX127" fmla="*/ 2025993 w 3723510"/>
                <a:gd name="connsiteY127" fmla="*/ 1282700 h 1927743"/>
                <a:gd name="connsiteX128" fmla="*/ 2029168 w 3723510"/>
                <a:gd name="connsiteY128" fmla="*/ 1250950 h 1927743"/>
                <a:gd name="connsiteX129" fmla="*/ 2035518 w 3723510"/>
                <a:gd name="connsiteY129" fmla="*/ 1241425 h 1927743"/>
                <a:gd name="connsiteX130" fmla="*/ 2041868 w 3723510"/>
                <a:gd name="connsiteY130" fmla="*/ 1228725 h 1927743"/>
                <a:gd name="connsiteX131" fmla="*/ 2048218 w 3723510"/>
                <a:gd name="connsiteY131" fmla="*/ 1209675 h 1927743"/>
                <a:gd name="connsiteX132" fmla="*/ 2051393 w 3723510"/>
                <a:gd name="connsiteY132" fmla="*/ 1196975 h 1927743"/>
                <a:gd name="connsiteX133" fmla="*/ 2076793 w 3723510"/>
                <a:gd name="connsiteY133" fmla="*/ 1184275 h 1927743"/>
                <a:gd name="connsiteX134" fmla="*/ 2165693 w 3723510"/>
                <a:gd name="connsiteY134" fmla="*/ 1181100 h 1927743"/>
                <a:gd name="connsiteX135" fmla="*/ 2175218 w 3723510"/>
                <a:gd name="connsiteY135" fmla="*/ 1174750 h 1927743"/>
                <a:gd name="connsiteX136" fmla="*/ 2194268 w 3723510"/>
                <a:gd name="connsiteY136" fmla="*/ 1165225 h 1927743"/>
                <a:gd name="connsiteX137" fmla="*/ 2206968 w 3723510"/>
                <a:gd name="connsiteY137" fmla="*/ 1149350 h 1927743"/>
                <a:gd name="connsiteX138" fmla="*/ 2229193 w 3723510"/>
                <a:gd name="connsiteY138" fmla="*/ 1127125 h 1927743"/>
                <a:gd name="connsiteX139" fmla="*/ 2241893 w 3723510"/>
                <a:gd name="connsiteY139" fmla="*/ 1120775 h 1927743"/>
                <a:gd name="connsiteX140" fmla="*/ 2260943 w 3723510"/>
                <a:gd name="connsiteY140" fmla="*/ 1114425 h 1927743"/>
                <a:gd name="connsiteX141" fmla="*/ 2270468 w 3723510"/>
                <a:gd name="connsiteY141" fmla="*/ 1120775 h 1927743"/>
                <a:gd name="connsiteX142" fmla="*/ 2273643 w 3723510"/>
                <a:gd name="connsiteY142" fmla="*/ 1130300 h 1927743"/>
                <a:gd name="connsiteX143" fmla="*/ 2279993 w 3723510"/>
                <a:gd name="connsiteY143" fmla="*/ 1139825 h 1927743"/>
                <a:gd name="connsiteX144" fmla="*/ 2276818 w 3723510"/>
                <a:gd name="connsiteY144" fmla="*/ 1152525 h 1927743"/>
                <a:gd name="connsiteX145" fmla="*/ 2273643 w 3723510"/>
                <a:gd name="connsiteY145" fmla="*/ 1174750 h 1927743"/>
                <a:gd name="connsiteX146" fmla="*/ 2308568 w 3723510"/>
                <a:gd name="connsiteY146" fmla="*/ 1165225 h 1927743"/>
                <a:gd name="connsiteX147" fmla="*/ 2324443 w 3723510"/>
                <a:gd name="connsiteY147" fmla="*/ 1158875 h 1927743"/>
                <a:gd name="connsiteX148" fmla="*/ 2279993 w 3723510"/>
                <a:gd name="connsiteY148" fmla="*/ 1149350 h 1927743"/>
                <a:gd name="connsiteX149" fmla="*/ 2422868 w 3723510"/>
                <a:gd name="connsiteY149" fmla="*/ 1168400 h 1927743"/>
                <a:gd name="connsiteX150" fmla="*/ 2426043 w 3723510"/>
                <a:gd name="connsiteY150" fmla="*/ 1190625 h 1927743"/>
                <a:gd name="connsiteX151" fmla="*/ 2419693 w 3723510"/>
                <a:gd name="connsiteY151" fmla="*/ 1181100 h 1927743"/>
                <a:gd name="connsiteX152" fmla="*/ 2400643 w 3723510"/>
                <a:gd name="connsiteY152" fmla="*/ 1171575 h 1927743"/>
                <a:gd name="connsiteX153" fmla="*/ 2391118 w 3723510"/>
                <a:gd name="connsiteY153" fmla="*/ 1162050 h 1927743"/>
                <a:gd name="connsiteX154" fmla="*/ 2387943 w 3723510"/>
                <a:gd name="connsiteY154" fmla="*/ 1149350 h 1927743"/>
                <a:gd name="connsiteX155" fmla="*/ 2359368 w 3723510"/>
                <a:gd name="connsiteY155" fmla="*/ 1143000 h 1927743"/>
                <a:gd name="connsiteX156" fmla="*/ 2384768 w 3723510"/>
                <a:gd name="connsiteY156" fmla="*/ 1155700 h 1927743"/>
                <a:gd name="connsiteX157" fmla="*/ 2403818 w 3723510"/>
                <a:gd name="connsiteY157" fmla="*/ 1165225 h 1927743"/>
                <a:gd name="connsiteX158" fmla="*/ 2413343 w 3723510"/>
                <a:gd name="connsiteY158" fmla="*/ 1177925 h 1927743"/>
                <a:gd name="connsiteX159" fmla="*/ 2454618 w 3723510"/>
                <a:gd name="connsiteY159" fmla="*/ 1184275 h 1927743"/>
                <a:gd name="connsiteX160" fmla="*/ 2470493 w 3723510"/>
                <a:gd name="connsiteY160" fmla="*/ 1187450 h 1927743"/>
                <a:gd name="connsiteX161" fmla="*/ 2495893 w 3723510"/>
                <a:gd name="connsiteY161" fmla="*/ 1193800 h 1927743"/>
                <a:gd name="connsiteX162" fmla="*/ 2540343 w 3723510"/>
                <a:gd name="connsiteY162" fmla="*/ 1196975 h 1927743"/>
                <a:gd name="connsiteX163" fmla="*/ 2543518 w 3723510"/>
                <a:gd name="connsiteY163" fmla="*/ 1206500 h 1927743"/>
                <a:gd name="connsiteX164" fmla="*/ 2591143 w 3723510"/>
                <a:gd name="connsiteY164" fmla="*/ 1216025 h 1927743"/>
                <a:gd name="connsiteX165" fmla="*/ 2600668 w 3723510"/>
                <a:gd name="connsiteY165" fmla="*/ 1219200 h 1927743"/>
                <a:gd name="connsiteX166" fmla="*/ 2622893 w 3723510"/>
                <a:gd name="connsiteY166" fmla="*/ 1222375 h 1927743"/>
                <a:gd name="connsiteX167" fmla="*/ 2632418 w 3723510"/>
                <a:gd name="connsiteY167" fmla="*/ 1228725 h 1927743"/>
                <a:gd name="connsiteX168" fmla="*/ 2667343 w 3723510"/>
                <a:gd name="connsiteY168" fmla="*/ 1222375 h 1927743"/>
                <a:gd name="connsiteX169" fmla="*/ 2676868 w 3723510"/>
                <a:gd name="connsiteY169" fmla="*/ 1209675 h 1927743"/>
                <a:gd name="connsiteX170" fmla="*/ 2686393 w 3723510"/>
                <a:gd name="connsiteY170" fmla="*/ 1203325 h 1927743"/>
                <a:gd name="connsiteX171" fmla="*/ 2699093 w 3723510"/>
                <a:gd name="connsiteY171" fmla="*/ 1200150 h 1927743"/>
                <a:gd name="connsiteX172" fmla="*/ 2727668 w 3723510"/>
                <a:gd name="connsiteY172" fmla="*/ 1190625 h 1927743"/>
                <a:gd name="connsiteX173" fmla="*/ 2756243 w 3723510"/>
                <a:gd name="connsiteY173" fmla="*/ 1193800 h 1927743"/>
                <a:gd name="connsiteX174" fmla="*/ 2765768 w 3723510"/>
                <a:gd name="connsiteY174" fmla="*/ 1196975 h 1927743"/>
                <a:gd name="connsiteX175" fmla="*/ 2772118 w 3723510"/>
                <a:gd name="connsiteY175" fmla="*/ 1206500 h 1927743"/>
                <a:gd name="connsiteX176" fmla="*/ 2762593 w 3723510"/>
                <a:gd name="connsiteY176" fmla="*/ 1209675 h 1927743"/>
                <a:gd name="connsiteX177" fmla="*/ 2753068 w 3723510"/>
                <a:gd name="connsiteY177" fmla="*/ 1235075 h 1927743"/>
                <a:gd name="connsiteX178" fmla="*/ 2800693 w 3723510"/>
                <a:gd name="connsiteY178" fmla="*/ 1238250 h 1927743"/>
                <a:gd name="connsiteX179" fmla="*/ 2803868 w 3723510"/>
                <a:gd name="connsiteY179" fmla="*/ 1200150 h 1927743"/>
                <a:gd name="connsiteX180" fmla="*/ 2832443 w 3723510"/>
                <a:gd name="connsiteY180" fmla="*/ 1190625 h 1927743"/>
                <a:gd name="connsiteX181" fmla="*/ 2864193 w 3723510"/>
                <a:gd name="connsiteY181" fmla="*/ 1200150 h 1927743"/>
                <a:gd name="connsiteX182" fmla="*/ 2857843 w 3723510"/>
                <a:gd name="connsiteY182" fmla="*/ 1225550 h 1927743"/>
                <a:gd name="connsiteX183" fmla="*/ 2851493 w 3723510"/>
                <a:gd name="connsiteY183" fmla="*/ 1250950 h 1927743"/>
                <a:gd name="connsiteX184" fmla="*/ 2845143 w 3723510"/>
                <a:gd name="connsiteY184" fmla="*/ 1270000 h 1927743"/>
                <a:gd name="connsiteX185" fmla="*/ 2861018 w 3723510"/>
                <a:gd name="connsiteY185" fmla="*/ 1279525 h 1927743"/>
                <a:gd name="connsiteX186" fmla="*/ 2886418 w 3723510"/>
                <a:gd name="connsiteY186" fmla="*/ 1289050 h 1927743"/>
                <a:gd name="connsiteX187" fmla="*/ 2895943 w 3723510"/>
                <a:gd name="connsiteY187" fmla="*/ 1298575 h 1927743"/>
                <a:gd name="connsiteX188" fmla="*/ 2899118 w 3723510"/>
                <a:gd name="connsiteY188" fmla="*/ 1323975 h 1927743"/>
                <a:gd name="connsiteX189" fmla="*/ 2908643 w 3723510"/>
                <a:gd name="connsiteY189" fmla="*/ 1333500 h 1927743"/>
                <a:gd name="connsiteX190" fmla="*/ 2911818 w 3723510"/>
                <a:gd name="connsiteY190" fmla="*/ 1346200 h 1927743"/>
                <a:gd name="connsiteX191" fmla="*/ 2930868 w 3723510"/>
                <a:gd name="connsiteY191" fmla="*/ 1349375 h 1927743"/>
                <a:gd name="connsiteX192" fmla="*/ 2940393 w 3723510"/>
                <a:gd name="connsiteY192" fmla="*/ 1352550 h 1927743"/>
                <a:gd name="connsiteX193" fmla="*/ 2953093 w 3723510"/>
                <a:gd name="connsiteY193" fmla="*/ 1355725 h 1927743"/>
                <a:gd name="connsiteX194" fmla="*/ 2972143 w 3723510"/>
                <a:gd name="connsiteY194" fmla="*/ 1387475 h 1927743"/>
                <a:gd name="connsiteX195" fmla="*/ 2981668 w 3723510"/>
                <a:gd name="connsiteY195" fmla="*/ 1393825 h 1927743"/>
                <a:gd name="connsiteX196" fmla="*/ 2997543 w 3723510"/>
                <a:gd name="connsiteY196" fmla="*/ 1412875 h 1927743"/>
                <a:gd name="connsiteX197" fmla="*/ 3010243 w 3723510"/>
                <a:gd name="connsiteY197" fmla="*/ 1416050 h 1927743"/>
                <a:gd name="connsiteX198" fmla="*/ 3019768 w 3723510"/>
                <a:gd name="connsiteY198" fmla="*/ 1422400 h 1927743"/>
                <a:gd name="connsiteX199" fmla="*/ 3080093 w 3723510"/>
                <a:gd name="connsiteY199" fmla="*/ 1431925 h 1927743"/>
                <a:gd name="connsiteX200" fmla="*/ 3099143 w 3723510"/>
                <a:gd name="connsiteY200" fmla="*/ 1438275 h 1927743"/>
                <a:gd name="connsiteX201" fmla="*/ 3118193 w 3723510"/>
                <a:gd name="connsiteY201" fmla="*/ 1447800 h 1927743"/>
                <a:gd name="connsiteX202" fmla="*/ 3143593 w 3723510"/>
                <a:gd name="connsiteY202" fmla="*/ 1450975 h 1927743"/>
                <a:gd name="connsiteX203" fmla="*/ 3159468 w 3723510"/>
                <a:gd name="connsiteY203" fmla="*/ 1454150 h 1927743"/>
                <a:gd name="connsiteX204" fmla="*/ 3178518 w 3723510"/>
                <a:gd name="connsiteY204" fmla="*/ 1457325 h 1927743"/>
                <a:gd name="connsiteX205" fmla="*/ 3222968 w 3723510"/>
                <a:gd name="connsiteY205" fmla="*/ 1466850 h 1927743"/>
                <a:gd name="connsiteX206" fmla="*/ 3330918 w 3723510"/>
                <a:gd name="connsiteY206" fmla="*/ 1476375 h 1927743"/>
                <a:gd name="connsiteX207" fmla="*/ 3353143 w 3723510"/>
                <a:gd name="connsiteY207" fmla="*/ 1498600 h 1927743"/>
                <a:gd name="connsiteX208" fmla="*/ 3381718 w 3723510"/>
                <a:gd name="connsiteY208" fmla="*/ 1517650 h 1927743"/>
                <a:gd name="connsiteX209" fmla="*/ 3391243 w 3723510"/>
                <a:gd name="connsiteY209" fmla="*/ 1539875 h 1927743"/>
                <a:gd name="connsiteX210" fmla="*/ 3394418 w 3723510"/>
                <a:gd name="connsiteY210" fmla="*/ 1552575 h 1927743"/>
                <a:gd name="connsiteX211" fmla="*/ 3400768 w 3723510"/>
                <a:gd name="connsiteY211" fmla="*/ 1562100 h 1927743"/>
                <a:gd name="connsiteX212" fmla="*/ 3416643 w 3723510"/>
                <a:gd name="connsiteY212" fmla="*/ 1590675 h 1927743"/>
                <a:gd name="connsiteX213" fmla="*/ 3438868 w 3723510"/>
                <a:gd name="connsiteY213" fmla="*/ 1603375 h 1927743"/>
                <a:gd name="connsiteX214" fmla="*/ 3448393 w 3723510"/>
                <a:gd name="connsiteY214" fmla="*/ 1625600 h 1927743"/>
                <a:gd name="connsiteX215" fmla="*/ 3461093 w 3723510"/>
                <a:gd name="connsiteY215" fmla="*/ 1644650 h 1927743"/>
                <a:gd name="connsiteX216" fmla="*/ 3470618 w 3723510"/>
                <a:gd name="connsiteY216" fmla="*/ 1679575 h 1927743"/>
                <a:gd name="connsiteX217" fmla="*/ 3476968 w 3723510"/>
                <a:gd name="connsiteY217" fmla="*/ 1692275 h 1927743"/>
                <a:gd name="connsiteX218" fmla="*/ 3467443 w 3723510"/>
                <a:gd name="connsiteY218" fmla="*/ 1746250 h 1927743"/>
                <a:gd name="connsiteX219" fmla="*/ 3448393 w 3723510"/>
                <a:gd name="connsiteY219" fmla="*/ 1784350 h 1927743"/>
                <a:gd name="connsiteX220" fmla="*/ 3422993 w 3723510"/>
                <a:gd name="connsiteY220" fmla="*/ 1816100 h 1927743"/>
                <a:gd name="connsiteX221" fmla="*/ 3400768 w 3723510"/>
                <a:gd name="connsiteY221" fmla="*/ 1860550 h 1927743"/>
                <a:gd name="connsiteX222" fmla="*/ 3422993 w 3723510"/>
                <a:gd name="connsiteY222" fmla="*/ 1831975 h 1927743"/>
                <a:gd name="connsiteX223" fmla="*/ 3432518 w 3723510"/>
                <a:gd name="connsiteY223" fmla="*/ 1822450 h 1927743"/>
                <a:gd name="connsiteX224" fmla="*/ 3464268 w 3723510"/>
                <a:gd name="connsiteY224" fmla="*/ 1803400 h 1927743"/>
                <a:gd name="connsiteX225" fmla="*/ 3483318 w 3723510"/>
                <a:gd name="connsiteY225" fmla="*/ 1793875 h 1927743"/>
                <a:gd name="connsiteX226" fmla="*/ 3492843 w 3723510"/>
                <a:gd name="connsiteY226" fmla="*/ 1784350 h 1927743"/>
                <a:gd name="connsiteX227" fmla="*/ 3553168 w 3723510"/>
                <a:gd name="connsiteY227" fmla="*/ 1857375 h 1927743"/>
                <a:gd name="connsiteX228" fmla="*/ 1029043 w 3723510"/>
                <a:gd name="connsiteY228" fmla="*/ 647700 h 1927743"/>
                <a:gd name="connsiteX229" fmla="*/ 35268 w 3723510"/>
                <a:gd name="connsiteY229" fmla="*/ 336550 h 1927743"/>
                <a:gd name="connsiteX230" fmla="*/ 200368 w 3723510"/>
                <a:gd name="connsiteY230" fmla="*/ 193675 h 1927743"/>
                <a:gd name="connsiteX231" fmla="*/ 171793 w 3723510"/>
                <a:gd name="connsiteY231" fmla="*/ 161925 h 1927743"/>
                <a:gd name="connsiteX232" fmla="*/ 146393 w 3723510"/>
                <a:gd name="connsiteY232" fmla="*/ 41275 h 1927743"/>
                <a:gd name="connsiteX233" fmla="*/ 146393 w 3723510"/>
                <a:gd name="connsiteY233" fmla="*/ 0 h 1927743"/>
                <a:gd name="connsiteX0" fmla="*/ 146393 w 3723510"/>
                <a:gd name="connsiteY0" fmla="*/ 0 h 1927743"/>
                <a:gd name="connsiteX1" fmla="*/ 527393 w 3723510"/>
                <a:gd name="connsiteY1" fmla="*/ 76200 h 1927743"/>
                <a:gd name="connsiteX2" fmla="*/ 625818 w 3723510"/>
                <a:gd name="connsiteY2" fmla="*/ 28575 h 1927743"/>
                <a:gd name="connsiteX3" fmla="*/ 714718 w 3723510"/>
                <a:gd name="connsiteY3" fmla="*/ 44450 h 1927743"/>
                <a:gd name="connsiteX4" fmla="*/ 714718 w 3723510"/>
                <a:gd name="connsiteY4" fmla="*/ 44450 h 1927743"/>
                <a:gd name="connsiteX5" fmla="*/ 717893 w 3723510"/>
                <a:gd name="connsiteY5" fmla="*/ 73025 h 1927743"/>
                <a:gd name="connsiteX6" fmla="*/ 711543 w 3723510"/>
                <a:gd name="connsiteY6" fmla="*/ 88900 h 1927743"/>
                <a:gd name="connsiteX7" fmla="*/ 708368 w 3723510"/>
                <a:gd name="connsiteY7" fmla="*/ 98425 h 1927743"/>
                <a:gd name="connsiteX8" fmla="*/ 711543 w 3723510"/>
                <a:gd name="connsiteY8" fmla="*/ 114300 h 1927743"/>
                <a:gd name="connsiteX9" fmla="*/ 730593 w 3723510"/>
                <a:gd name="connsiteY9" fmla="*/ 127000 h 1927743"/>
                <a:gd name="connsiteX10" fmla="*/ 743293 w 3723510"/>
                <a:gd name="connsiteY10" fmla="*/ 146050 h 1927743"/>
                <a:gd name="connsiteX11" fmla="*/ 746468 w 3723510"/>
                <a:gd name="connsiteY11" fmla="*/ 155575 h 1927743"/>
                <a:gd name="connsiteX12" fmla="*/ 755993 w 3723510"/>
                <a:gd name="connsiteY12" fmla="*/ 161925 h 1927743"/>
                <a:gd name="connsiteX13" fmla="*/ 762343 w 3723510"/>
                <a:gd name="connsiteY13" fmla="*/ 171450 h 1927743"/>
                <a:gd name="connsiteX14" fmla="*/ 806793 w 3723510"/>
                <a:gd name="connsiteY14" fmla="*/ 165100 h 1927743"/>
                <a:gd name="connsiteX15" fmla="*/ 816318 w 3723510"/>
                <a:gd name="connsiteY15" fmla="*/ 158750 h 1927743"/>
                <a:gd name="connsiteX16" fmla="*/ 825843 w 3723510"/>
                <a:gd name="connsiteY16" fmla="*/ 155575 h 1927743"/>
                <a:gd name="connsiteX17" fmla="*/ 848068 w 3723510"/>
                <a:gd name="connsiteY17" fmla="*/ 142875 h 1927743"/>
                <a:gd name="connsiteX18" fmla="*/ 895693 w 3723510"/>
                <a:gd name="connsiteY18" fmla="*/ 146050 h 1927743"/>
                <a:gd name="connsiteX19" fmla="*/ 902043 w 3723510"/>
                <a:gd name="connsiteY19" fmla="*/ 155575 h 1927743"/>
                <a:gd name="connsiteX20" fmla="*/ 895693 w 3723510"/>
                <a:gd name="connsiteY20" fmla="*/ 200025 h 1927743"/>
                <a:gd name="connsiteX21" fmla="*/ 908393 w 3723510"/>
                <a:gd name="connsiteY21" fmla="*/ 212725 h 1927743"/>
                <a:gd name="connsiteX22" fmla="*/ 917918 w 3723510"/>
                <a:gd name="connsiteY22" fmla="*/ 215900 h 1927743"/>
                <a:gd name="connsiteX23" fmla="*/ 924268 w 3723510"/>
                <a:gd name="connsiteY23" fmla="*/ 228600 h 1927743"/>
                <a:gd name="connsiteX24" fmla="*/ 933793 w 3723510"/>
                <a:gd name="connsiteY24" fmla="*/ 238125 h 1927743"/>
                <a:gd name="connsiteX25" fmla="*/ 940143 w 3723510"/>
                <a:gd name="connsiteY25" fmla="*/ 257175 h 1927743"/>
                <a:gd name="connsiteX26" fmla="*/ 943318 w 3723510"/>
                <a:gd name="connsiteY26" fmla="*/ 288925 h 1927743"/>
                <a:gd name="connsiteX27" fmla="*/ 946493 w 3723510"/>
                <a:gd name="connsiteY27" fmla="*/ 298450 h 1927743"/>
                <a:gd name="connsiteX28" fmla="*/ 956018 w 3723510"/>
                <a:gd name="connsiteY28" fmla="*/ 304800 h 1927743"/>
                <a:gd name="connsiteX29" fmla="*/ 968718 w 3723510"/>
                <a:gd name="connsiteY29" fmla="*/ 314325 h 1927743"/>
                <a:gd name="connsiteX30" fmla="*/ 978243 w 3723510"/>
                <a:gd name="connsiteY30" fmla="*/ 323850 h 1927743"/>
                <a:gd name="connsiteX31" fmla="*/ 1000468 w 3723510"/>
                <a:gd name="connsiteY31" fmla="*/ 336550 h 1927743"/>
                <a:gd name="connsiteX32" fmla="*/ 1009993 w 3723510"/>
                <a:gd name="connsiteY32" fmla="*/ 346075 h 1927743"/>
                <a:gd name="connsiteX33" fmla="*/ 1038568 w 3723510"/>
                <a:gd name="connsiteY33" fmla="*/ 352425 h 1927743"/>
                <a:gd name="connsiteX34" fmla="*/ 1029043 w 3723510"/>
                <a:gd name="connsiteY34" fmla="*/ 355600 h 1927743"/>
                <a:gd name="connsiteX35" fmla="*/ 1025868 w 3723510"/>
                <a:gd name="connsiteY35" fmla="*/ 365125 h 1927743"/>
                <a:gd name="connsiteX36" fmla="*/ 1022693 w 3723510"/>
                <a:gd name="connsiteY36" fmla="*/ 406400 h 1927743"/>
                <a:gd name="connsiteX37" fmla="*/ 1013168 w 3723510"/>
                <a:gd name="connsiteY37" fmla="*/ 434975 h 1927743"/>
                <a:gd name="connsiteX38" fmla="*/ 1009993 w 3723510"/>
                <a:gd name="connsiteY38" fmla="*/ 450850 h 1927743"/>
                <a:gd name="connsiteX39" fmla="*/ 1006818 w 3723510"/>
                <a:gd name="connsiteY39" fmla="*/ 463550 h 1927743"/>
                <a:gd name="connsiteX40" fmla="*/ 1000468 w 3723510"/>
                <a:gd name="connsiteY40" fmla="*/ 482600 h 1927743"/>
                <a:gd name="connsiteX41" fmla="*/ 997293 w 3723510"/>
                <a:gd name="connsiteY41" fmla="*/ 492125 h 1927743"/>
                <a:gd name="connsiteX42" fmla="*/ 987768 w 3723510"/>
                <a:gd name="connsiteY42" fmla="*/ 517525 h 1927743"/>
                <a:gd name="connsiteX43" fmla="*/ 981418 w 3723510"/>
                <a:gd name="connsiteY43" fmla="*/ 552450 h 1927743"/>
                <a:gd name="connsiteX44" fmla="*/ 978243 w 3723510"/>
                <a:gd name="connsiteY44" fmla="*/ 561975 h 1927743"/>
                <a:gd name="connsiteX45" fmla="*/ 968718 w 3723510"/>
                <a:gd name="connsiteY45" fmla="*/ 565150 h 1927743"/>
                <a:gd name="connsiteX46" fmla="*/ 962368 w 3723510"/>
                <a:gd name="connsiteY46" fmla="*/ 574675 h 1927743"/>
                <a:gd name="connsiteX47" fmla="*/ 971893 w 3723510"/>
                <a:gd name="connsiteY47" fmla="*/ 600075 h 1927743"/>
                <a:gd name="connsiteX48" fmla="*/ 987768 w 3723510"/>
                <a:gd name="connsiteY48" fmla="*/ 625475 h 1927743"/>
                <a:gd name="connsiteX49" fmla="*/ 994118 w 3723510"/>
                <a:gd name="connsiteY49" fmla="*/ 650875 h 1927743"/>
                <a:gd name="connsiteX50" fmla="*/ 1006818 w 3723510"/>
                <a:gd name="connsiteY50" fmla="*/ 669925 h 1927743"/>
                <a:gd name="connsiteX51" fmla="*/ 1013168 w 3723510"/>
                <a:gd name="connsiteY51" fmla="*/ 682625 h 1927743"/>
                <a:gd name="connsiteX52" fmla="*/ 1032218 w 3723510"/>
                <a:gd name="connsiteY52" fmla="*/ 695325 h 1927743"/>
                <a:gd name="connsiteX53" fmla="*/ 1051268 w 3723510"/>
                <a:gd name="connsiteY53" fmla="*/ 730250 h 1927743"/>
                <a:gd name="connsiteX54" fmla="*/ 1054443 w 3723510"/>
                <a:gd name="connsiteY54" fmla="*/ 739775 h 1927743"/>
                <a:gd name="connsiteX55" fmla="*/ 1063968 w 3723510"/>
                <a:gd name="connsiteY55" fmla="*/ 742950 h 1927743"/>
                <a:gd name="connsiteX56" fmla="*/ 1083018 w 3723510"/>
                <a:gd name="connsiteY56" fmla="*/ 758825 h 1927743"/>
                <a:gd name="connsiteX57" fmla="*/ 1102068 w 3723510"/>
                <a:gd name="connsiteY57" fmla="*/ 765175 h 1927743"/>
                <a:gd name="connsiteX58" fmla="*/ 1140168 w 3723510"/>
                <a:gd name="connsiteY58" fmla="*/ 762000 h 1927743"/>
                <a:gd name="connsiteX59" fmla="*/ 1159218 w 3723510"/>
                <a:gd name="connsiteY59" fmla="*/ 755650 h 1927743"/>
                <a:gd name="connsiteX60" fmla="*/ 1168743 w 3723510"/>
                <a:gd name="connsiteY60" fmla="*/ 752475 h 1927743"/>
                <a:gd name="connsiteX61" fmla="*/ 1181443 w 3723510"/>
                <a:gd name="connsiteY61" fmla="*/ 742950 h 1927743"/>
                <a:gd name="connsiteX62" fmla="*/ 1190968 w 3723510"/>
                <a:gd name="connsiteY62" fmla="*/ 739775 h 1927743"/>
                <a:gd name="connsiteX63" fmla="*/ 1289393 w 3723510"/>
                <a:gd name="connsiteY63" fmla="*/ 730250 h 1927743"/>
                <a:gd name="connsiteX64" fmla="*/ 1302093 w 3723510"/>
                <a:gd name="connsiteY64" fmla="*/ 685800 h 1927743"/>
                <a:gd name="connsiteX65" fmla="*/ 1308443 w 3723510"/>
                <a:gd name="connsiteY65" fmla="*/ 673100 h 1927743"/>
                <a:gd name="connsiteX66" fmla="*/ 1311618 w 3723510"/>
                <a:gd name="connsiteY66" fmla="*/ 663575 h 1927743"/>
                <a:gd name="connsiteX67" fmla="*/ 1330668 w 3723510"/>
                <a:gd name="connsiteY67" fmla="*/ 654050 h 1927743"/>
                <a:gd name="connsiteX68" fmla="*/ 1352893 w 3723510"/>
                <a:gd name="connsiteY68" fmla="*/ 635000 h 1927743"/>
                <a:gd name="connsiteX69" fmla="*/ 1362418 w 3723510"/>
                <a:gd name="connsiteY69" fmla="*/ 631825 h 1927743"/>
                <a:gd name="connsiteX70" fmla="*/ 1390993 w 3723510"/>
                <a:gd name="connsiteY70" fmla="*/ 615950 h 1927743"/>
                <a:gd name="connsiteX71" fmla="*/ 1410043 w 3723510"/>
                <a:gd name="connsiteY71" fmla="*/ 612775 h 1927743"/>
                <a:gd name="connsiteX72" fmla="*/ 1476718 w 3723510"/>
                <a:gd name="connsiteY72" fmla="*/ 606425 h 1927743"/>
                <a:gd name="connsiteX73" fmla="*/ 1511643 w 3723510"/>
                <a:gd name="connsiteY73" fmla="*/ 612775 h 1927743"/>
                <a:gd name="connsiteX74" fmla="*/ 1514818 w 3723510"/>
                <a:gd name="connsiteY74" fmla="*/ 622300 h 1927743"/>
                <a:gd name="connsiteX75" fmla="*/ 1524343 w 3723510"/>
                <a:gd name="connsiteY75" fmla="*/ 628650 h 1927743"/>
                <a:gd name="connsiteX76" fmla="*/ 1533868 w 3723510"/>
                <a:gd name="connsiteY76" fmla="*/ 638175 h 1927743"/>
                <a:gd name="connsiteX77" fmla="*/ 1533868 w 3723510"/>
                <a:gd name="connsiteY77" fmla="*/ 673100 h 1927743"/>
                <a:gd name="connsiteX78" fmla="*/ 1524343 w 3723510"/>
                <a:gd name="connsiteY78" fmla="*/ 676275 h 1927743"/>
                <a:gd name="connsiteX79" fmla="*/ 1502118 w 3723510"/>
                <a:gd name="connsiteY79" fmla="*/ 685800 h 1927743"/>
                <a:gd name="connsiteX80" fmla="*/ 1495768 w 3723510"/>
                <a:gd name="connsiteY80" fmla="*/ 698500 h 1927743"/>
                <a:gd name="connsiteX81" fmla="*/ 1489418 w 3723510"/>
                <a:gd name="connsiteY81" fmla="*/ 723900 h 1927743"/>
                <a:gd name="connsiteX82" fmla="*/ 1486243 w 3723510"/>
                <a:gd name="connsiteY82" fmla="*/ 733425 h 1927743"/>
                <a:gd name="connsiteX83" fmla="*/ 1479893 w 3723510"/>
                <a:gd name="connsiteY83" fmla="*/ 742950 h 1927743"/>
                <a:gd name="connsiteX84" fmla="*/ 1476718 w 3723510"/>
                <a:gd name="connsiteY84" fmla="*/ 758825 h 1927743"/>
                <a:gd name="connsiteX85" fmla="*/ 1467193 w 3723510"/>
                <a:gd name="connsiteY85" fmla="*/ 784225 h 1927743"/>
                <a:gd name="connsiteX86" fmla="*/ 1457668 w 3723510"/>
                <a:gd name="connsiteY86" fmla="*/ 793750 h 1927743"/>
                <a:gd name="connsiteX87" fmla="*/ 1441793 w 3723510"/>
                <a:gd name="connsiteY87" fmla="*/ 822325 h 1927743"/>
                <a:gd name="connsiteX88" fmla="*/ 1429093 w 3723510"/>
                <a:gd name="connsiteY88" fmla="*/ 831850 h 1927743"/>
                <a:gd name="connsiteX89" fmla="*/ 1419568 w 3723510"/>
                <a:gd name="connsiteY89" fmla="*/ 850900 h 1927743"/>
                <a:gd name="connsiteX90" fmla="*/ 1410043 w 3723510"/>
                <a:gd name="connsiteY90" fmla="*/ 860425 h 1927743"/>
                <a:gd name="connsiteX91" fmla="*/ 1413218 w 3723510"/>
                <a:gd name="connsiteY91" fmla="*/ 908050 h 1927743"/>
                <a:gd name="connsiteX92" fmla="*/ 1422743 w 3723510"/>
                <a:gd name="connsiteY92" fmla="*/ 904875 h 1927743"/>
                <a:gd name="connsiteX93" fmla="*/ 1489418 w 3723510"/>
                <a:gd name="connsiteY93" fmla="*/ 898525 h 1927743"/>
                <a:gd name="connsiteX94" fmla="*/ 1508468 w 3723510"/>
                <a:gd name="connsiteY94" fmla="*/ 892175 h 1927743"/>
                <a:gd name="connsiteX95" fmla="*/ 1521168 w 3723510"/>
                <a:gd name="connsiteY95" fmla="*/ 885825 h 1927743"/>
                <a:gd name="connsiteX96" fmla="*/ 1565618 w 3723510"/>
                <a:gd name="connsiteY96" fmla="*/ 879475 h 1927743"/>
                <a:gd name="connsiteX97" fmla="*/ 1575143 w 3723510"/>
                <a:gd name="connsiteY97" fmla="*/ 885825 h 1927743"/>
                <a:gd name="connsiteX98" fmla="*/ 1587843 w 3723510"/>
                <a:gd name="connsiteY98" fmla="*/ 901700 h 1927743"/>
                <a:gd name="connsiteX99" fmla="*/ 1594193 w 3723510"/>
                <a:gd name="connsiteY99" fmla="*/ 911225 h 1927743"/>
                <a:gd name="connsiteX100" fmla="*/ 1616418 w 3723510"/>
                <a:gd name="connsiteY100" fmla="*/ 927100 h 1927743"/>
                <a:gd name="connsiteX101" fmla="*/ 1632293 w 3723510"/>
                <a:gd name="connsiteY101" fmla="*/ 955675 h 1927743"/>
                <a:gd name="connsiteX102" fmla="*/ 1625943 w 3723510"/>
                <a:gd name="connsiteY102" fmla="*/ 1063625 h 1927743"/>
                <a:gd name="connsiteX103" fmla="*/ 1629118 w 3723510"/>
                <a:gd name="connsiteY103" fmla="*/ 1133475 h 1927743"/>
                <a:gd name="connsiteX104" fmla="*/ 1635468 w 3723510"/>
                <a:gd name="connsiteY104" fmla="*/ 1171575 h 1927743"/>
                <a:gd name="connsiteX105" fmla="*/ 1638643 w 3723510"/>
                <a:gd name="connsiteY105" fmla="*/ 1216025 h 1927743"/>
                <a:gd name="connsiteX106" fmla="*/ 1644993 w 3723510"/>
                <a:gd name="connsiteY106" fmla="*/ 1225550 h 1927743"/>
                <a:gd name="connsiteX107" fmla="*/ 1648168 w 3723510"/>
                <a:gd name="connsiteY107" fmla="*/ 1235075 h 1927743"/>
                <a:gd name="connsiteX108" fmla="*/ 1673568 w 3723510"/>
                <a:gd name="connsiteY108" fmla="*/ 1250950 h 1927743"/>
                <a:gd name="connsiteX109" fmla="*/ 1683093 w 3723510"/>
                <a:gd name="connsiteY109" fmla="*/ 1257300 h 1927743"/>
                <a:gd name="connsiteX110" fmla="*/ 1695793 w 3723510"/>
                <a:gd name="connsiteY110" fmla="*/ 1260475 h 1927743"/>
                <a:gd name="connsiteX111" fmla="*/ 1749768 w 3723510"/>
                <a:gd name="connsiteY111" fmla="*/ 1263650 h 1927743"/>
                <a:gd name="connsiteX112" fmla="*/ 1781518 w 3723510"/>
                <a:gd name="connsiteY112" fmla="*/ 1273175 h 1927743"/>
                <a:gd name="connsiteX113" fmla="*/ 1822793 w 3723510"/>
                <a:gd name="connsiteY113" fmla="*/ 1266825 h 1927743"/>
                <a:gd name="connsiteX114" fmla="*/ 1832318 w 3723510"/>
                <a:gd name="connsiteY114" fmla="*/ 1263650 h 1927743"/>
                <a:gd name="connsiteX115" fmla="*/ 1838668 w 3723510"/>
                <a:gd name="connsiteY115" fmla="*/ 1254125 h 1927743"/>
                <a:gd name="connsiteX116" fmla="*/ 1848193 w 3723510"/>
                <a:gd name="connsiteY116" fmla="*/ 1244600 h 1927743"/>
                <a:gd name="connsiteX117" fmla="*/ 1889468 w 3723510"/>
                <a:gd name="connsiteY117" fmla="*/ 1247775 h 1927743"/>
                <a:gd name="connsiteX118" fmla="*/ 1898993 w 3723510"/>
                <a:gd name="connsiteY118" fmla="*/ 1254125 h 1927743"/>
                <a:gd name="connsiteX119" fmla="*/ 1908518 w 3723510"/>
                <a:gd name="connsiteY119" fmla="*/ 1257300 h 1927743"/>
                <a:gd name="connsiteX120" fmla="*/ 1918043 w 3723510"/>
                <a:gd name="connsiteY120" fmla="*/ 1266825 h 1927743"/>
                <a:gd name="connsiteX121" fmla="*/ 1933918 w 3723510"/>
                <a:gd name="connsiteY121" fmla="*/ 1285875 h 1927743"/>
                <a:gd name="connsiteX122" fmla="*/ 1943443 w 3723510"/>
                <a:gd name="connsiteY122" fmla="*/ 1289050 h 1927743"/>
                <a:gd name="connsiteX123" fmla="*/ 1968843 w 3723510"/>
                <a:gd name="connsiteY123" fmla="*/ 1308100 h 1927743"/>
                <a:gd name="connsiteX124" fmla="*/ 1978368 w 3723510"/>
                <a:gd name="connsiteY124" fmla="*/ 1311275 h 1927743"/>
                <a:gd name="connsiteX125" fmla="*/ 2000593 w 3723510"/>
                <a:gd name="connsiteY125" fmla="*/ 1327150 h 1927743"/>
                <a:gd name="connsiteX126" fmla="*/ 2010118 w 3723510"/>
                <a:gd name="connsiteY126" fmla="*/ 1317625 h 1927743"/>
                <a:gd name="connsiteX127" fmla="*/ 2025993 w 3723510"/>
                <a:gd name="connsiteY127" fmla="*/ 1282700 h 1927743"/>
                <a:gd name="connsiteX128" fmla="*/ 2029168 w 3723510"/>
                <a:gd name="connsiteY128" fmla="*/ 1250950 h 1927743"/>
                <a:gd name="connsiteX129" fmla="*/ 2035518 w 3723510"/>
                <a:gd name="connsiteY129" fmla="*/ 1241425 h 1927743"/>
                <a:gd name="connsiteX130" fmla="*/ 2041868 w 3723510"/>
                <a:gd name="connsiteY130" fmla="*/ 1228725 h 1927743"/>
                <a:gd name="connsiteX131" fmla="*/ 2048218 w 3723510"/>
                <a:gd name="connsiteY131" fmla="*/ 1209675 h 1927743"/>
                <a:gd name="connsiteX132" fmla="*/ 2051393 w 3723510"/>
                <a:gd name="connsiteY132" fmla="*/ 1196975 h 1927743"/>
                <a:gd name="connsiteX133" fmla="*/ 2076793 w 3723510"/>
                <a:gd name="connsiteY133" fmla="*/ 1184275 h 1927743"/>
                <a:gd name="connsiteX134" fmla="*/ 2165693 w 3723510"/>
                <a:gd name="connsiteY134" fmla="*/ 1181100 h 1927743"/>
                <a:gd name="connsiteX135" fmla="*/ 2175218 w 3723510"/>
                <a:gd name="connsiteY135" fmla="*/ 1174750 h 1927743"/>
                <a:gd name="connsiteX136" fmla="*/ 2194268 w 3723510"/>
                <a:gd name="connsiteY136" fmla="*/ 1165225 h 1927743"/>
                <a:gd name="connsiteX137" fmla="*/ 2206968 w 3723510"/>
                <a:gd name="connsiteY137" fmla="*/ 1149350 h 1927743"/>
                <a:gd name="connsiteX138" fmla="*/ 2229193 w 3723510"/>
                <a:gd name="connsiteY138" fmla="*/ 1127125 h 1927743"/>
                <a:gd name="connsiteX139" fmla="*/ 2241893 w 3723510"/>
                <a:gd name="connsiteY139" fmla="*/ 1120775 h 1927743"/>
                <a:gd name="connsiteX140" fmla="*/ 2260943 w 3723510"/>
                <a:gd name="connsiteY140" fmla="*/ 1114425 h 1927743"/>
                <a:gd name="connsiteX141" fmla="*/ 2270468 w 3723510"/>
                <a:gd name="connsiteY141" fmla="*/ 1120775 h 1927743"/>
                <a:gd name="connsiteX142" fmla="*/ 2273643 w 3723510"/>
                <a:gd name="connsiteY142" fmla="*/ 1130300 h 1927743"/>
                <a:gd name="connsiteX143" fmla="*/ 2279993 w 3723510"/>
                <a:gd name="connsiteY143" fmla="*/ 1139825 h 1927743"/>
                <a:gd name="connsiteX144" fmla="*/ 2276818 w 3723510"/>
                <a:gd name="connsiteY144" fmla="*/ 1152525 h 1927743"/>
                <a:gd name="connsiteX145" fmla="*/ 2273643 w 3723510"/>
                <a:gd name="connsiteY145" fmla="*/ 1174750 h 1927743"/>
                <a:gd name="connsiteX146" fmla="*/ 2308568 w 3723510"/>
                <a:gd name="connsiteY146" fmla="*/ 1165225 h 1927743"/>
                <a:gd name="connsiteX147" fmla="*/ 2324443 w 3723510"/>
                <a:gd name="connsiteY147" fmla="*/ 1158875 h 1927743"/>
                <a:gd name="connsiteX148" fmla="*/ 2279993 w 3723510"/>
                <a:gd name="connsiteY148" fmla="*/ 1149350 h 1927743"/>
                <a:gd name="connsiteX149" fmla="*/ 2422868 w 3723510"/>
                <a:gd name="connsiteY149" fmla="*/ 1168400 h 1927743"/>
                <a:gd name="connsiteX150" fmla="*/ 2426043 w 3723510"/>
                <a:gd name="connsiteY150" fmla="*/ 1190625 h 1927743"/>
                <a:gd name="connsiteX151" fmla="*/ 2419693 w 3723510"/>
                <a:gd name="connsiteY151" fmla="*/ 1181100 h 1927743"/>
                <a:gd name="connsiteX152" fmla="*/ 2400643 w 3723510"/>
                <a:gd name="connsiteY152" fmla="*/ 1171575 h 1927743"/>
                <a:gd name="connsiteX153" fmla="*/ 2391118 w 3723510"/>
                <a:gd name="connsiteY153" fmla="*/ 1162050 h 1927743"/>
                <a:gd name="connsiteX154" fmla="*/ 2387943 w 3723510"/>
                <a:gd name="connsiteY154" fmla="*/ 1149350 h 1927743"/>
                <a:gd name="connsiteX155" fmla="*/ 2359368 w 3723510"/>
                <a:gd name="connsiteY155" fmla="*/ 1143000 h 1927743"/>
                <a:gd name="connsiteX156" fmla="*/ 2384768 w 3723510"/>
                <a:gd name="connsiteY156" fmla="*/ 1155700 h 1927743"/>
                <a:gd name="connsiteX157" fmla="*/ 2403818 w 3723510"/>
                <a:gd name="connsiteY157" fmla="*/ 1165225 h 1927743"/>
                <a:gd name="connsiteX158" fmla="*/ 2413343 w 3723510"/>
                <a:gd name="connsiteY158" fmla="*/ 1177925 h 1927743"/>
                <a:gd name="connsiteX159" fmla="*/ 2454618 w 3723510"/>
                <a:gd name="connsiteY159" fmla="*/ 1184275 h 1927743"/>
                <a:gd name="connsiteX160" fmla="*/ 2470493 w 3723510"/>
                <a:gd name="connsiteY160" fmla="*/ 1187450 h 1927743"/>
                <a:gd name="connsiteX161" fmla="*/ 2495893 w 3723510"/>
                <a:gd name="connsiteY161" fmla="*/ 1193800 h 1927743"/>
                <a:gd name="connsiteX162" fmla="*/ 2540343 w 3723510"/>
                <a:gd name="connsiteY162" fmla="*/ 1196975 h 1927743"/>
                <a:gd name="connsiteX163" fmla="*/ 2543518 w 3723510"/>
                <a:gd name="connsiteY163" fmla="*/ 1206500 h 1927743"/>
                <a:gd name="connsiteX164" fmla="*/ 2591143 w 3723510"/>
                <a:gd name="connsiteY164" fmla="*/ 1216025 h 1927743"/>
                <a:gd name="connsiteX165" fmla="*/ 2600668 w 3723510"/>
                <a:gd name="connsiteY165" fmla="*/ 1219200 h 1927743"/>
                <a:gd name="connsiteX166" fmla="*/ 2622893 w 3723510"/>
                <a:gd name="connsiteY166" fmla="*/ 1222375 h 1927743"/>
                <a:gd name="connsiteX167" fmla="*/ 2632418 w 3723510"/>
                <a:gd name="connsiteY167" fmla="*/ 1228725 h 1927743"/>
                <a:gd name="connsiteX168" fmla="*/ 2667343 w 3723510"/>
                <a:gd name="connsiteY168" fmla="*/ 1222375 h 1927743"/>
                <a:gd name="connsiteX169" fmla="*/ 2676868 w 3723510"/>
                <a:gd name="connsiteY169" fmla="*/ 1209675 h 1927743"/>
                <a:gd name="connsiteX170" fmla="*/ 2686393 w 3723510"/>
                <a:gd name="connsiteY170" fmla="*/ 1203325 h 1927743"/>
                <a:gd name="connsiteX171" fmla="*/ 2699093 w 3723510"/>
                <a:gd name="connsiteY171" fmla="*/ 1200150 h 1927743"/>
                <a:gd name="connsiteX172" fmla="*/ 2727668 w 3723510"/>
                <a:gd name="connsiteY172" fmla="*/ 1190625 h 1927743"/>
                <a:gd name="connsiteX173" fmla="*/ 2756243 w 3723510"/>
                <a:gd name="connsiteY173" fmla="*/ 1193800 h 1927743"/>
                <a:gd name="connsiteX174" fmla="*/ 2765768 w 3723510"/>
                <a:gd name="connsiteY174" fmla="*/ 1196975 h 1927743"/>
                <a:gd name="connsiteX175" fmla="*/ 2772118 w 3723510"/>
                <a:gd name="connsiteY175" fmla="*/ 1206500 h 1927743"/>
                <a:gd name="connsiteX176" fmla="*/ 2762593 w 3723510"/>
                <a:gd name="connsiteY176" fmla="*/ 1209675 h 1927743"/>
                <a:gd name="connsiteX177" fmla="*/ 2753068 w 3723510"/>
                <a:gd name="connsiteY177" fmla="*/ 1235075 h 1927743"/>
                <a:gd name="connsiteX178" fmla="*/ 2800693 w 3723510"/>
                <a:gd name="connsiteY178" fmla="*/ 1238250 h 1927743"/>
                <a:gd name="connsiteX179" fmla="*/ 2803868 w 3723510"/>
                <a:gd name="connsiteY179" fmla="*/ 1200150 h 1927743"/>
                <a:gd name="connsiteX180" fmla="*/ 2832443 w 3723510"/>
                <a:gd name="connsiteY180" fmla="*/ 1190625 h 1927743"/>
                <a:gd name="connsiteX181" fmla="*/ 2864193 w 3723510"/>
                <a:gd name="connsiteY181" fmla="*/ 1200150 h 1927743"/>
                <a:gd name="connsiteX182" fmla="*/ 2857843 w 3723510"/>
                <a:gd name="connsiteY182" fmla="*/ 1225550 h 1927743"/>
                <a:gd name="connsiteX183" fmla="*/ 2851493 w 3723510"/>
                <a:gd name="connsiteY183" fmla="*/ 1250950 h 1927743"/>
                <a:gd name="connsiteX184" fmla="*/ 2845143 w 3723510"/>
                <a:gd name="connsiteY184" fmla="*/ 1270000 h 1927743"/>
                <a:gd name="connsiteX185" fmla="*/ 2861018 w 3723510"/>
                <a:gd name="connsiteY185" fmla="*/ 1279525 h 1927743"/>
                <a:gd name="connsiteX186" fmla="*/ 2886418 w 3723510"/>
                <a:gd name="connsiteY186" fmla="*/ 1289050 h 1927743"/>
                <a:gd name="connsiteX187" fmla="*/ 2895943 w 3723510"/>
                <a:gd name="connsiteY187" fmla="*/ 1298575 h 1927743"/>
                <a:gd name="connsiteX188" fmla="*/ 2899118 w 3723510"/>
                <a:gd name="connsiteY188" fmla="*/ 1323975 h 1927743"/>
                <a:gd name="connsiteX189" fmla="*/ 2908643 w 3723510"/>
                <a:gd name="connsiteY189" fmla="*/ 1333500 h 1927743"/>
                <a:gd name="connsiteX190" fmla="*/ 2911818 w 3723510"/>
                <a:gd name="connsiteY190" fmla="*/ 1346200 h 1927743"/>
                <a:gd name="connsiteX191" fmla="*/ 2930868 w 3723510"/>
                <a:gd name="connsiteY191" fmla="*/ 1349375 h 1927743"/>
                <a:gd name="connsiteX192" fmla="*/ 2940393 w 3723510"/>
                <a:gd name="connsiteY192" fmla="*/ 1352550 h 1927743"/>
                <a:gd name="connsiteX193" fmla="*/ 2953093 w 3723510"/>
                <a:gd name="connsiteY193" fmla="*/ 1355725 h 1927743"/>
                <a:gd name="connsiteX194" fmla="*/ 2972143 w 3723510"/>
                <a:gd name="connsiteY194" fmla="*/ 1387475 h 1927743"/>
                <a:gd name="connsiteX195" fmla="*/ 2981668 w 3723510"/>
                <a:gd name="connsiteY195" fmla="*/ 1393825 h 1927743"/>
                <a:gd name="connsiteX196" fmla="*/ 2997543 w 3723510"/>
                <a:gd name="connsiteY196" fmla="*/ 1412875 h 1927743"/>
                <a:gd name="connsiteX197" fmla="*/ 3010243 w 3723510"/>
                <a:gd name="connsiteY197" fmla="*/ 1416050 h 1927743"/>
                <a:gd name="connsiteX198" fmla="*/ 3019768 w 3723510"/>
                <a:gd name="connsiteY198" fmla="*/ 1422400 h 1927743"/>
                <a:gd name="connsiteX199" fmla="*/ 3080093 w 3723510"/>
                <a:gd name="connsiteY199" fmla="*/ 1431925 h 1927743"/>
                <a:gd name="connsiteX200" fmla="*/ 3099143 w 3723510"/>
                <a:gd name="connsiteY200" fmla="*/ 1438275 h 1927743"/>
                <a:gd name="connsiteX201" fmla="*/ 3118193 w 3723510"/>
                <a:gd name="connsiteY201" fmla="*/ 1447800 h 1927743"/>
                <a:gd name="connsiteX202" fmla="*/ 3143593 w 3723510"/>
                <a:gd name="connsiteY202" fmla="*/ 1450975 h 1927743"/>
                <a:gd name="connsiteX203" fmla="*/ 3159468 w 3723510"/>
                <a:gd name="connsiteY203" fmla="*/ 1454150 h 1927743"/>
                <a:gd name="connsiteX204" fmla="*/ 3178518 w 3723510"/>
                <a:gd name="connsiteY204" fmla="*/ 1457325 h 1927743"/>
                <a:gd name="connsiteX205" fmla="*/ 3222968 w 3723510"/>
                <a:gd name="connsiteY205" fmla="*/ 1466850 h 1927743"/>
                <a:gd name="connsiteX206" fmla="*/ 3330918 w 3723510"/>
                <a:gd name="connsiteY206" fmla="*/ 1476375 h 1927743"/>
                <a:gd name="connsiteX207" fmla="*/ 3353143 w 3723510"/>
                <a:gd name="connsiteY207" fmla="*/ 1498600 h 1927743"/>
                <a:gd name="connsiteX208" fmla="*/ 3381718 w 3723510"/>
                <a:gd name="connsiteY208" fmla="*/ 1517650 h 1927743"/>
                <a:gd name="connsiteX209" fmla="*/ 3391243 w 3723510"/>
                <a:gd name="connsiteY209" fmla="*/ 1539875 h 1927743"/>
                <a:gd name="connsiteX210" fmla="*/ 3394418 w 3723510"/>
                <a:gd name="connsiteY210" fmla="*/ 1552575 h 1927743"/>
                <a:gd name="connsiteX211" fmla="*/ 3400768 w 3723510"/>
                <a:gd name="connsiteY211" fmla="*/ 1562100 h 1927743"/>
                <a:gd name="connsiteX212" fmla="*/ 3416643 w 3723510"/>
                <a:gd name="connsiteY212" fmla="*/ 1590675 h 1927743"/>
                <a:gd name="connsiteX213" fmla="*/ 3438868 w 3723510"/>
                <a:gd name="connsiteY213" fmla="*/ 1603375 h 1927743"/>
                <a:gd name="connsiteX214" fmla="*/ 3448393 w 3723510"/>
                <a:gd name="connsiteY214" fmla="*/ 1625600 h 1927743"/>
                <a:gd name="connsiteX215" fmla="*/ 3461093 w 3723510"/>
                <a:gd name="connsiteY215" fmla="*/ 1644650 h 1927743"/>
                <a:gd name="connsiteX216" fmla="*/ 3470618 w 3723510"/>
                <a:gd name="connsiteY216" fmla="*/ 1679575 h 1927743"/>
                <a:gd name="connsiteX217" fmla="*/ 3476968 w 3723510"/>
                <a:gd name="connsiteY217" fmla="*/ 1692275 h 1927743"/>
                <a:gd name="connsiteX218" fmla="*/ 3467443 w 3723510"/>
                <a:gd name="connsiteY218" fmla="*/ 1746250 h 1927743"/>
                <a:gd name="connsiteX219" fmla="*/ 3448393 w 3723510"/>
                <a:gd name="connsiteY219" fmla="*/ 1784350 h 1927743"/>
                <a:gd name="connsiteX220" fmla="*/ 3422993 w 3723510"/>
                <a:gd name="connsiteY220" fmla="*/ 1816100 h 1927743"/>
                <a:gd name="connsiteX221" fmla="*/ 3400768 w 3723510"/>
                <a:gd name="connsiteY221" fmla="*/ 1860550 h 1927743"/>
                <a:gd name="connsiteX222" fmla="*/ 3422993 w 3723510"/>
                <a:gd name="connsiteY222" fmla="*/ 1831975 h 1927743"/>
                <a:gd name="connsiteX223" fmla="*/ 3432518 w 3723510"/>
                <a:gd name="connsiteY223" fmla="*/ 1822450 h 1927743"/>
                <a:gd name="connsiteX224" fmla="*/ 3464268 w 3723510"/>
                <a:gd name="connsiteY224" fmla="*/ 1803400 h 1927743"/>
                <a:gd name="connsiteX225" fmla="*/ 3483318 w 3723510"/>
                <a:gd name="connsiteY225" fmla="*/ 1793875 h 1927743"/>
                <a:gd name="connsiteX226" fmla="*/ 3492843 w 3723510"/>
                <a:gd name="connsiteY226" fmla="*/ 1784350 h 1927743"/>
                <a:gd name="connsiteX227" fmla="*/ 3553168 w 3723510"/>
                <a:gd name="connsiteY227" fmla="*/ 1857375 h 1927743"/>
                <a:gd name="connsiteX228" fmla="*/ 1029043 w 3723510"/>
                <a:gd name="connsiteY228" fmla="*/ 647700 h 1927743"/>
                <a:gd name="connsiteX229" fmla="*/ 35268 w 3723510"/>
                <a:gd name="connsiteY229" fmla="*/ 336550 h 1927743"/>
                <a:gd name="connsiteX230" fmla="*/ 200368 w 3723510"/>
                <a:gd name="connsiteY230" fmla="*/ 193675 h 1927743"/>
                <a:gd name="connsiteX231" fmla="*/ 171793 w 3723510"/>
                <a:gd name="connsiteY231" fmla="*/ 161925 h 1927743"/>
                <a:gd name="connsiteX232" fmla="*/ 146393 w 3723510"/>
                <a:gd name="connsiteY232" fmla="*/ 41275 h 1927743"/>
                <a:gd name="connsiteX233" fmla="*/ 146393 w 3723510"/>
                <a:gd name="connsiteY233" fmla="*/ 0 h 1927743"/>
                <a:gd name="connsiteX0" fmla="*/ 115524 w 3692641"/>
                <a:gd name="connsiteY0" fmla="*/ 0 h 1927743"/>
                <a:gd name="connsiteX1" fmla="*/ 496524 w 3692641"/>
                <a:gd name="connsiteY1" fmla="*/ 76200 h 1927743"/>
                <a:gd name="connsiteX2" fmla="*/ 594949 w 3692641"/>
                <a:gd name="connsiteY2" fmla="*/ 28575 h 1927743"/>
                <a:gd name="connsiteX3" fmla="*/ 683849 w 3692641"/>
                <a:gd name="connsiteY3" fmla="*/ 44450 h 1927743"/>
                <a:gd name="connsiteX4" fmla="*/ 683849 w 3692641"/>
                <a:gd name="connsiteY4" fmla="*/ 44450 h 1927743"/>
                <a:gd name="connsiteX5" fmla="*/ 687024 w 3692641"/>
                <a:gd name="connsiteY5" fmla="*/ 73025 h 1927743"/>
                <a:gd name="connsiteX6" fmla="*/ 680674 w 3692641"/>
                <a:gd name="connsiteY6" fmla="*/ 88900 h 1927743"/>
                <a:gd name="connsiteX7" fmla="*/ 677499 w 3692641"/>
                <a:gd name="connsiteY7" fmla="*/ 98425 h 1927743"/>
                <a:gd name="connsiteX8" fmla="*/ 680674 w 3692641"/>
                <a:gd name="connsiteY8" fmla="*/ 114300 h 1927743"/>
                <a:gd name="connsiteX9" fmla="*/ 699724 w 3692641"/>
                <a:gd name="connsiteY9" fmla="*/ 127000 h 1927743"/>
                <a:gd name="connsiteX10" fmla="*/ 712424 w 3692641"/>
                <a:gd name="connsiteY10" fmla="*/ 146050 h 1927743"/>
                <a:gd name="connsiteX11" fmla="*/ 715599 w 3692641"/>
                <a:gd name="connsiteY11" fmla="*/ 155575 h 1927743"/>
                <a:gd name="connsiteX12" fmla="*/ 725124 w 3692641"/>
                <a:gd name="connsiteY12" fmla="*/ 161925 h 1927743"/>
                <a:gd name="connsiteX13" fmla="*/ 731474 w 3692641"/>
                <a:gd name="connsiteY13" fmla="*/ 171450 h 1927743"/>
                <a:gd name="connsiteX14" fmla="*/ 775924 w 3692641"/>
                <a:gd name="connsiteY14" fmla="*/ 165100 h 1927743"/>
                <a:gd name="connsiteX15" fmla="*/ 785449 w 3692641"/>
                <a:gd name="connsiteY15" fmla="*/ 158750 h 1927743"/>
                <a:gd name="connsiteX16" fmla="*/ 794974 w 3692641"/>
                <a:gd name="connsiteY16" fmla="*/ 155575 h 1927743"/>
                <a:gd name="connsiteX17" fmla="*/ 817199 w 3692641"/>
                <a:gd name="connsiteY17" fmla="*/ 142875 h 1927743"/>
                <a:gd name="connsiteX18" fmla="*/ 864824 w 3692641"/>
                <a:gd name="connsiteY18" fmla="*/ 146050 h 1927743"/>
                <a:gd name="connsiteX19" fmla="*/ 871174 w 3692641"/>
                <a:gd name="connsiteY19" fmla="*/ 155575 h 1927743"/>
                <a:gd name="connsiteX20" fmla="*/ 864824 w 3692641"/>
                <a:gd name="connsiteY20" fmla="*/ 200025 h 1927743"/>
                <a:gd name="connsiteX21" fmla="*/ 877524 w 3692641"/>
                <a:gd name="connsiteY21" fmla="*/ 212725 h 1927743"/>
                <a:gd name="connsiteX22" fmla="*/ 887049 w 3692641"/>
                <a:gd name="connsiteY22" fmla="*/ 215900 h 1927743"/>
                <a:gd name="connsiteX23" fmla="*/ 893399 w 3692641"/>
                <a:gd name="connsiteY23" fmla="*/ 228600 h 1927743"/>
                <a:gd name="connsiteX24" fmla="*/ 902924 w 3692641"/>
                <a:gd name="connsiteY24" fmla="*/ 238125 h 1927743"/>
                <a:gd name="connsiteX25" fmla="*/ 909274 w 3692641"/>
                <a:gd name="connsiteY25" fmla="*/ 257175 h 1927743"/>
                <a:gd name="connsiteX26" fmla="*/ 912449 w 3692641"/>
                <a:gd name="connsiteY26" fmla="*/ 288925 h 1927743"/>
                <a:gd name="connsiteX27" fmla="*/ 915624 w 3692641"/>
                <a:gd name="connsiteY27" fmla="*/ 298450 h 1927743"/>
                <a:gd name="connsiteX28" fmla="*/ 925149 w 3692641"/>
                <a:gd name="connsiteY28" fmla="*/ 304800 h 1927743"/>
                <a:gd name="connsiteX29" fmla="*/ 937849 w 3692641"/>
                <a:gd name="connsiteY29" fmla="*/ 314325 h 1927743"/>
                <a:gd name="connsiteX30" fmla="*/ 947374 w 3692641"/>
                <a:gd name="connsiteY30" fmla="*/ 323850 h 1927743"/>
                <a:gd name="connsiteX31" fmla="*/ 969599 w 3692641"/>
                <a:gd name="connsiteY31" fmla="*/ 336550 h 1927743"/>
                <a:gd name="connsiteX32" fmla="*/ 979124 w 3692641"/>
                <a:gd name="connsiteY32" fmla="*/ 346075 h 1927743"/>
                <a:gd name="connsiteX33" fmla="*/ 1007699 w 3692641"/>
                <a:gd name="connsiteY33" fmla="*/ 352425 h 1927743"/>
                <a:gd name="connsiteX34" fmla="*/ 998174 w 3692641"/>
                <a:gd name="connsiteY34" fmla="*/ 355600 h 1927743"/>
                <a:gd name="connsiteX35" fmla="*/ 994999 w 3692641"/>
                <a:gd name="connsiteY35" fmla="*/ 365125 h 1927743"/>
                <a:gd name="connsiteX36" fmla="*/ 991824 w 3692641"/>
                <a:gd name="connsiteY36" fmla="*/ 406400 h 1927743"/>
                <a:gd name="connsiteX37" fmla="*/ 982299 w 3692641"/>
                <a:gd name="connsiteY37" fmla="*/ 434975 h 1927743"/>
                <a:gd name="connsiteX38" fmla="*/ 979124 w 3692641"/>
                <a:gd name="connsiteY38" fmla="*/ 450850 h 1927743"/>
                <a:gd name="connsiteX39" fmla="*/ 975949 w 3692641"/>
                <a:gd name="connsiteY39" fmla="*/ 463550 h 1927743"/>
                <a:gd name="connsiteX40" fmla="*/ 969599 w 3692641"/>
                <a:gd name="connsiteY40" fmla="*/ 482600 h 1927743"/>
                <a:gd name="connsiteX41" fmla="*/ 966424 w 3692641"/>
                <a:gd name="connsiteY41" fmla="*/ 492125 h 1927743"/>
                <a:gd name="connsiteX42" fmla="*/ 956899 w 3692641"/>
                <a:gd name="connsiteY42" fmla="*/ 517525 h 1927743"/>
                <a:gd name="connsiteX43" fmla="*/ 950549 w 3692641"/>
                <a:gd name="connsiteY43" fmla="*/ 552450 h 1927743"/>
                <a:gd name="connsiteX44" fmla="*/ 947374 w 3692641"/>
                <a:gd name="connsiteY44" fmla="*/ 561975 h 1927743"/>
                <a:gd name="connsiteX45" fmla="*/ 937849 w 3692641"/>
                <a:gd name="connsiteY45" fmla="*/ 565150 h 1927743"/>
                <a:gd name="connsiteX46" fmla="*/ 931499 w 3692641"/>
                <a:gd name="connsiteY46" fmla="*/ 574675 h 1927743"/>
                <a:gd name="connsiteX47" fmla="*/ 941024 w 3692641"/>
                <a:gd name="connsiteY47" fmla="*/ 600075 h 1927743"/>
                <a:gd name="connsiteX48" fmla="*/ 956899 w 3692641"/>
                <a:gd name="connsiteY48" fmla="*/ 625475 h 1927743"/>
                <a:gd name="connsiteX49" fmla="*/ 963249 w 3692641"/>
                <a:gd name="connsiteY49" fmla="*/ 650875 h 1927743"/>
                <a:gd name="connsiteX50" fmla="*/ 975949 w 3692641"/>
                <a:gd name="connsiteY50" fmla="*/ 669925 h 1927743"/>
                <a:gd name="connsiteX51" fmla="*/ 982299 w 3692641"/>
                <a:gd name="connsiteY51" fmla="*/ 682625 h 1927743"/>
                <a:gd name="connsiteX52" fmla="*/ 1001349 w 3692641"/>
                <a:gd name="connsiteY52" fmla="*/ 695325 h 1927743"/>
                <a:gd name="connsiteX53" fmla="*/ 1020399 w 3692641"/>
                <a:gd name="connsiteY53" fmla="*/ 730250 h 1927743"/>
                <a:gd name="connsiteX54" fmla="*/ 1023574 w 3692641"/>
                <a:gd name="connsiteY54" fmla="*/ 739775 h 1927743"/>
                <a:gd name="connsiteX55" fmla="*/ 1033099 w 3692641"/>
                <a:gd name="connsiteY55" fmla="*/ 742950 h 1927743"/>
                <a:gd name="connsiteX56" fmla="*/ 1052149 w 3692641"/>
                <a:gd name="connsiteY56" fmla="*/ 758825 h 1927743"/>
                <a:gd name="connsiteX57" fmla="*/ 1071199 w 3692641"/>
                <a:gd name="connsiteY57" fmla="*/ 765175 h 1927743"/>
                <a:gd name="connsiteX58" fmla="*/ 1109299 w 3692641"/>
                <a:gd name="connsiteY58" fmla="*/ 762000 h 1927743"/>
                <a:gd name="connsiteX59" fmla="*/ 1128349 w 3692641"/>
                <a:gd name="connsiteY59" fmla="*/ 755650 h 1927743"/>
                <a:gd name="connsiteX60" fmla="*/ 1137874 w 3692641"/>
                <a:gd name="connsiteY60" fmla="*/ 752475 h 1927743"/>
                <a:gd name="connsiteX61" fmla="*/ 1150574 w 3692641"/>
                <a:gd name="connsiteY61" fmla="*/ 742950 h 1927743"/>
                <a:gd name="connsiteX62" fmla="*/ 1160099 w 3692641"/>
                <a:gd name="connsiteY62" fmla="*/ 739775 h 1927743"/>
                <a:gd name="connsiteX63" fmla="*/ 1258524 w 3692641"/>
                <a:gd name="connsiteY63" fmla="*/ 730250 h 1927743"/>
                <a:gd name="connsiteX64" fmla="*/ 1271224 w 3692641"/>
                <a:gd name="connsiteY64" fmla="*/ 685800 h 1927743"/>
                <a:gd name="connsiteX65" fmla="*/ 1277574 w 3692641"/>
                <a:gd name="connsiteY65" fmla="*/ 673100 h 1927743"/>
                <a:gd name="connsiteX66" fmla="*/ 1280749 w 3692641"/>
                <a:gd name="connsiteY66" fmla="*/ 663575 h 1927743"/>
                <a:gd name="connsiteX67" fmla="*/ 1299799 w 3692641"/>
                <a:gd name="connsiteY67" fmla="*/ 654050 h 1927743"/>
                <a:gd name="connsiteX68" fmla="*/ 1322024 w 3692641"/>
                <a:gd name="connsiteY68" fmla="*/ 635000 h 1927743"/>
                <a:gd name="connsiteX69" fmla="*/ 1331549 w 3692641"/>
                <a:gd name="connsiteY69" fmla="*/ 631825 h 1927743"/>
                <a:gd name="connsiteX70" fmla="*/ 1360124 w 3692641"/>
                <a:gd name="connsiteY70" fmla="*/ 615950 h 1927743"/>
                <a:gd name="connsiteX71" fmla="*/ 1379174 w 3692641"/>
                <a:gd name="connsiteY71" fmla="*/ 612775 h 1927743"/>
                <a:gd name="connsiteX72" fmla="*/ 1445849 w 3692641"/>
                <a:gd name="connsiteY72" fmla="*/ 606425 h 1927743"/>
                <a:gd name="connsiteX73" fmla="*/ 1480774 w 3692641"/>
                <a:gd name="connsiteY73" fmla="*/ 612775 h 1927743"/>
                <a:gd name="connsiteX74" fmla="*/ 1483949 w 3692641"/>
                <a:gd name="connsiteY74" fmla="*/ 622300 h 1927743"/>
                <a:gd name="connsiteX75" fmla="*/ 1493474 w 3692641"/>
                <a:gd name="connsiteY75" fmla="*/ 628650 h 1927743"/>
                <a:gd name="connsiteX76" fmla="*/ 1502999 w 3692641"/>
                <a:gd name="connsiteY76" fmla="*/ 638175 h 1927743"/>
                <a:gd name="connsiteX77" fmla="*/ 1502999 w 3692641"/>
                <a:gd name="connsiteY77" fmla="*/ 673100 h 1927743"/>
                <a:gd name="connsiteX78" fmla="*/ 1493474 w 3692641"/>
                <a:gd name="connsiteY78" fmla="*/ 676275 h 1927743"/>
                <a:gd name="connsiteX79" fmla="*/ 1471249 w 3692641"/>
                <a:gd name="connsiteY79" fmla="*/ 685800 h 1927743"/>
                <a:gd name="connsiteX80" fmla="*/ 1464899 w 3692641"/>
                <a:gd name="connsiteY80" fmla="*/ 698500 h 1927743"/>
                <a:gd name="connsiteX81" fmla="*/ 1458549 w 3692641"/>
                <a:gd name="connsiteY81" fmla="*/ 723900 h 1927743"/>
                <a:gd name="connsiteX82" fmla="*/ 1455374 w 3692641"/>
                <a:gd name="connsiteY82" fmla="*/ 733425 h 1927743"/>
                <a:gd name="connsiteX83" fmla="*/ 1449024 w 3692641"/>
                <a:gd name="connsiteY83" fmla="*/ 742950 h 1927743"/>
                <a:gd name="connsiteX84" fmla="*/ 1445849 w 3692641"/>
                <a:gd name="connsiteY84" fmla="*/ 758825 h 1927743"/>
                <a:gd name="connsiteX85" fmla="*/ 1436324 w 3692641"/>
                <a:gd name="connsiteY85" fmla="*/ 784225 h 1927743"/>
                <a:gd name="connsiteX86" fmla="*/ 1426799 w 3692641"/>
                <a:gd name="connsiteY86" fmla="*/ 793750 h 1927743"/>
                <a:gd name="connsiteX87" fmla="*/ 1410924 w 3692641"/>
                <a:gd name="connsiteY87" fmla="*/ 822325 h 1927743"/>
                <a:gd name="connsiteX88" fmla="*/ 1398224 w 3692641"/>
                <a:gd name="connsiteY88" fmla="*/ 831850 h 1927743"/>
                <a:gd name="connsiteX89" fmla="*/ 1388699 w 3692641"/>
                <a:gd name="connsiteY89" fmla="*/ 850900 h 1927743"/>
                <a:gd name="connsiteX90" fmla="*/ 1379174 w 3692641"/>
                <a:gd name="connsiteY90" fmla="*/ 860425 h 1927743"/>
                <a:gd name="connsiteX91" fmla="*/ 1382349 w 3692641"/>
                <a:gd name="connsiteY91" fmla="*/ 908050 h 1927743"/>
                <a:gd name="connsiteX92" fmla="*/ 1391874 w 3692641"/>
                <a:gd name="connsiteY92" fmla="*/ 904875 h 1927743"/>
                <a:gd name="connsiteX93" fmla="*/ 1458549 w 3692641"/>
                <a:gd name="connsiteY93" fmla="*/ 898525 h 1927743"/>
                <a:gd name="connsiteX94" fmla="*/ 1477599 w 3692641"/>
                <a:gd name="connsiteY94" fmla="*/ 892175 h 1927743"/>
                <a:gd name="connsiteX95" fmla="*/ 1490299 w 3692641"/>
                <a:gd name="connsiteY95" fmla="*/ 885825 h 1927743"/>
                <a:gd name="connsiteX96" fmla="*/ 1534749 w 3692641"/>
                <a:gd name="connsiteY96" fmla="*/ 879475 h 1927743"/>
                <a:gd name="connsiteX97" fmla="*/ 1544274 w 3692641"/>
                <a:gd name="connsiteY97" fmla="*/ 885825 h 1927743"/>
                <a:gd name="connsiteX98" fmla="*/ 1556974 w 3692641"/>
                <a:gd name="connsiteY98" fmla="*/ 901700 h 1927743"/>
                <a:gd name="connsiteX99" fmla="*/ 1563324 w 3692641"/>
                <a:gd name="connsiteY99" fmla="*/ 911225 h 1927743"/>
                <a:gd name="connsiteX100" fmla="*/ 1585549 w 3692641"/>
                <a:gd name="connsiteY100" fmla="*/ 927100 h 1927743"/>
                <a:gd name="connsiteX101" fmla="*/ 1601424 w 3692641"/>
                <a:gd name="connsiteY101" fmla="*/ 955675 h 1927743"/>
                <a:gd name="connsiteX102" fmla="*/ 1595074 w 3692641"/>
                <a:gd name="connsiteY102" fmla="*/ 1063625 h 1927743"/>
                <a:gd name="connsiteX103" fmla="*/ 1598249 w 3692641"/>
                <a:gd name="connsiteY103" fmla="*/ 1133475 h 1927743"/>
                <a:gd name="connsiteX104" fmla="*/ 1604599 w 3692641"/>
                <a:gd name="connsiteY104" fmla="*/ 1171575 h 1927743"/>
                <a:gd name="connsiteX105" fmla="*/ 1607774 w 3692641"/>
                <a:gd name="connsiteY105" fmla="*/ 1216025 h 1927743"/>
                <a:gd name="connsiteX106" fmla="*/ 1614124 w 3692641"/>
                <a:gd name="connsiteY106" fmla="*/ 1225550 h 1927743"/>
                <a:gd name="connsiteX107" fmla="*/ 1617299 w 3692641"/>
                <a:gd name="connsiteY107" fmla="*/ 1235075 h 1927743"/>
                <a:gd name="connsiteX108" fmla="*/ 1642699 w 3692641"/>
                <a:gd name="connsiteY108" fmla="*/ 1250950 h 1927743"/>
                <a:gd name="connsiteX109" fmla="*/ 1652224 w 3692641"/>
                <a:gd name="connsiteY109" fmla="*/ 1257300 h 1927743"/>
                <a:gd name="connsiteX110" fmla="*/ 1664924 w 3692641"/>
                <a:gd name="connsiteY110" fmla="*/ 1260475 h 1927743"/>
                <a:gd name="connsiteX111" fmla="*/ 1718899 w 3692641"/>
                <a:gd name="connsiteY111" fmla="*/ 1263650 h 1927743"/>
                <a:gd name="connsiteX112" fmla="*/ 1750649 w 3692641"/>
                <a:gd name="connsiteY112" fmla="*/ 1273175 h 1927743"/>
                <a:gd name="connsiteX113" fmla="*/ 1791924 w 3692641"/>
                <a:gd name="connsiteY113" fmla="*/ 1266825 h 1927743"/>
                <a:gd name="connsiteX114" fmla="*/ 1801449 w 3692641"/>
                <a:gd name="connsiteY114" fmla="*/ 1263650 h 1927743"/>
                <a:gd name="connsiteX115" fmla="*/ 1807799 w 3692641"/>
                <a:gd name="connsiteY115" fmla="*/ 1254125 h 1927743"/>
                <a:gd name="connsiteX116" fmla="*/ 1817324 w 3692641"/>
                <a:gd name="connsiteY116" fmla="*/ 1244600 h 1927743"/>
                <a:gd name="connsiteX117" fmla="*/ 1858599 w 3692641"/>
                <a:gd name="connsiteY117" fmla="*/ 1247775 h 1927743"/>
                <a:gd name="connsiteX118" fmla="*/ 1868124 w 3692641"/>
                <a:gd name="connsiteY118" fmla="*/ 1254125 h 1927743"/>
                <a:gd name="connsiteX119" fmla="*/ 1877649 w 3692641"/>
                <a:gd name="connsiteY119" fmla="*/ 1257300 h 1927743"/>
                <a:gd name="connsiteX120" fmla="*/ 1887174 w 3692641"/>
                <a:gd name="connsiteY120" fmla="*/ 1266825 h 1927743"/>
                <a:gd name="connsiteX121" fmla="*/ 1903049 w 3692641"/>
                <a:gd name="connsiteY121" fmla="*/ 1285875 h 1927743"/>
                <a:gd name="connsiteX122" fmla="*/ 1912574 w 3692641"/>
                <a:gd name="connsiteY122" fmla="*/ 1289050 h 1927743"/>
                <a:gd name="connsiteX123" fmla="*/ 1937974 w 3692641"/>
                <a:gd name="connsiteY123" fmla="*/ 1308100 h 1927743"/>
                <a:gd name="connsiteX124" fmla="*/ 1947499 w 3692641"/>
                <a:gd name="connsiteY124" fmla="*/ 1311275 h 1927743"/>
                <a:gd name="connsiteX125" fmla="*/ 1969724 w 3692641"/>
                <a:gd name="connsiteY125" fmla="*/ 1327150 h 1927743"/>
                <a:gd name="connsiteX126" fmla="*/ 1979249 w 3692641"/>
                <a:gd name="connsiteY126" fmla="*/ 1317625 h 1927743"/>
                <a:gd name="connsiteX127" fmla="*/ 1995124 w 3692641"/>
                <a:gd name="connsiteY127" fmla="*/ 1282700 h 1927743"/>
                <a:gd name="connsiteX128" fmla="*/ 1998299 w 3692641"/>
                <a:gd name="connsiteY128" fmla="*/ 1250950 h 1927743"/>
                <a:gd name="connsiteX129" fmla="*/ 2004649 w 3692641"/>
                <a:gd name="connsiteY129" fmla="*/ 1241425 h 1927743"/>
                <a:gd name="connsiteX130" fmla="*/ 2010999 w 3692641"/>
                <a:gd name="connsiteY130" fmla="*/ 1228725 h 1927743"/>
                <a:gd name="connsiteX131" fmla="*/ 2017349 w 3692641"/>
                <a:gd name="connsiteY131" fmla="*/ 1209675 h 1927743"/>
                <a:gd name="connsiteX132" fmla="*/ 2020524 w 3692641"/>
                <a:gd name="connsiteY132" fmla="*/ 1196975 h 1927743"/>
                <a:gd name="connsiteX133" fmla="*/ 2045924 w 3692641"/>
                <a:gd name="connsiteY133" fmla="*/ 1184275 h 1927743"/>
                <a:gd name="connsiteX134" fmla="*/ 2134824 w 3692641"/>
                <a:gd name="connsiteY134" fmla="*/ 1181100 h 1927743"/>
                <a:gd name="connsiteX135" fmla="*/ 2144349 w 3692641"/>
                <a:gd name="connsiteY135" fmla="*/ 1174750 h 1927743"/>
                <a:gd name="connsiteX136" fmla="*/ 2163399 w 3692641"/>
                <a:gd name="connsiteY136" fmla="*/ 1165225 h 1927743"/>
                <a:gd name="connsiteX137" fmla="*/ 2176099 w 3692641"/>
                <a:gd name="connsiteY137" fmla="*/ 1149350 h 1927743"/>
                <a:gd name="connsiteX138" fmla="*/ 2198324 w 3692641"/>
                <a:gd name="connsiteY138" fmla="*/ 1127125 h 1927743"/>
                <a:gd name="connsiteX139" fmla="*/ 2211024 w 3692641"/>
                <a:gd name="connsiteY139" fmla="*/ 1120775 h 1927743"/>
                <a:gd name="connsiteX140" fmla="*/ 2230074 w 3692641"/>
                <a:gd name="connsiteY140" fmla="*/ 1114425 h 1927743"/>
                <a:gd name="connsiteX141" fmla="*/ 2239599 w 3692641"/>
                <a:gd name="connsiteY141" fmla="*/ 1120775 h 1927743"/>
                <a:gd name="connsiteX142" fmla="*/ 2242774 w 3692641"/>
                <a:gd name="connsiteY142" fmla="*/ 1130300 h 1927743"/>
                <a:gd name="connsiteX143" fmla="*/ 2249124 w 3692641"/>
                <a:gd name="connsiteY143" fmla="*/ 1139825 h 1927743"/>
                <a:gd name="connsiteX144" fmla="*/ 2245949 w 3692641"/>
                <a:gd name="connsiteY144" fmla="*/ 1152525 h 1927743"/>
                <a:gd name="connsiteX145" fmla="*/ 2242774 w 3692641"/>
                <a:gd name="connsiteY145" fmla="*/ 1174750 h 1927743"/>
                <a:gd name="connsiteX146" fmla="*/ 2277699 w 3692641"/>
                <a:gd name="connsiteY146" fmla="*/ 1165225 h 1927743"/>
                <a:gd name="connsiteX147" fmla="*/ 2293574 w 3692641"/>
                <a:gd name="connsiteY147" fmla="*/ 1158875 h 1927743"/>
                <a:gd name="connsiteX148" fmla="*/ 2249124 w 3692641"/>
                <a:gd name="connsiteY148" fmla="*/ 1149350 h 1927743"/>
                <a:gd name="connsiteX149" fmla="*/ 2391999 w 3692641"/>
                <a:gd name="connsiteY149" fmla="*/ 1168400 h 1927743"/>
                <a:gd name="connsiteX150" fmla="*/ 2395174 w 3692641"/>
                <a:gd name="connsiteY150" fmla="*/ 1190625 h 1927743"/>
                <a:gd name="connsiteX151" fmla="*/ 2388824 w 3692641"/>
                <a:gd name="connsiteY151" fmla="*/ 1181100 h 1927743"/>
                <a:gd name="connsiteX152" fmla="*/ 2369774 w 3692641"/>
                <a:gd name="connsiteY152" fmla="*/ 1171575 h 1927743"/>
                <a:gd name="connsiteX153" fmla="*/ 2360249 w 3692641"/>
                <a:gd name="connsiteY153" fmla="*/ 1162050 h 1927743"/>
                <a:gd name="connsiteX154" fmla="*/ 2357074 w 3692641"/>
                <a:gd name="connsiteY154" fmla="*/ 1149350 h 1927743"/>
                <a:gd name="connsiteX155" fmla="*/ 2328499 w 3692641"/>
                <a:gd name="connsiteY155" fmla="*/ 1143000 h 1927743"/>
                <a:gd name="connsiteX156" fmla="*/ 2353899 w 3692641"/>
                <a:gd name="connsiteY156" fmla="*/ 1155700 h 1927743"/>
                <a:gd name="connsiteX157" fmla="*/ 2372949 w 3692641"/>
                <a:gd name="connsiteY157" fmla="*/ 1165225 h 1927743"/>
                <a:gd name="connsiteX158" fmla="*/ 2382474 w 3692641"/>
                <a:gd name="connsiteY158" fmla="*/ 1177925 h 1927743"/>
                <a:gd name="connsiteX159" fmla="*/ 2423749 w 3692641"/>
                <a:gd name="connsiteY159" fmla="*/ 1184275 h 1927743"/>
                <a:gd name="connsiteX160" fmla="*/ 2439624 w 3692641"/>
                <a:gd name="connsiteY160" fmla="*/ 1187450 h 1927743"/>
                <a:gd name="connsiteX161" fmla="*/ 2465024 w 3692641"/>
                <a:gd name="connsiteY161" fmla="*/ 1193800 h 1927743"/>
                <a:gd name="connsiteX162" fmla="*/ 2509474 w 3692641"/>
                <a:gd name="connsiteY162" fmla="*/ 1196975 h 1927743"/>
                <a:gd name="connsiteX163" fmla="*/ 2512649 w 3692641"/>
                <a:gd name="connsiteY163" fmla="*/ 1206500 h 1927743"/>
                <a:gd name="connsiteX164" fmla="*/ 2560274 w 3692641"/>
                <a:gd name="connsiteY164" fmla="*/ 1216025 h 1927743"/>
                <a:gd name="connsiteX165" fmla="*/ 2569799 w 3692641"/>
                <a:gd name="connsiteY165" fmla="*/ 1219200 h 1927743"/>
                <a:gd name="connsiteX166" fmla="*/ 2592024 w 3692641"/>
                <a:gd name="connsiteY166" fmla="*/ 1222375 h 1927743"/>
                <a:gd name="connsiteX167" fmla="*/ 2601549 w 3692641"/>
                <a:gd name="connsiteY167" fmla="*/ 1228725 h 1927743"/>
                <a:gd name="connsiteX168" fmla="*/ 2636474 w 3692641"/>
                <a:gd name="connsiteY168" fmla="*/ 1222375 h 1927743"/>
                <a:gd name="connsiteX169" fmla="*/ 2645999 w 3692641"/>
                <a:gd name="connsiteY169" fmla="*/ 1209675 h 1927743"/>
                <a:gd name="connsiteX170" fmla="*/ 2655524 w 3692641"/>
                <a:gd name="connsiteY170" fmla="*/ 1203325 h 1927743"/>
                <a:gd name="connsiteX171" fmla="*/ 2668224 w 3692641"/>
                <a:gd name="connsiteY171" fmla="*/ 1200150 h 1927743"/>
                <a:gd name="connsiteX172" fmla="*/ 2696799 w 3692641"/>
                <a:gd name="connsiteY172" fmla="*/ 1190625 h 1927743"/>
                <a:gd name="connsiteX173" fmla="*/ 2725374 w 3692641"/>
                <a:gd name="connsiteY173" fmla="*/ 1193800 h 1927743"/>
                <a:gd name="connsiteX174" fmla="*/ 2734899 w 3692641"/>
                <a:gd name="connsiteY174" fmla="*/ 1196975 h 1927743"/>
                <a:gd name="connsiteX175" fmla="*/ 2741249 w 3692641"/>
                <a:gd name="connsiteY175" fmla="*/ 1206500 h 1927743"/>
                <a:gd name="connsiteX176" fmla="*/ 2731724 w 3692641"/>
                <a:gd name="connsiteY176" fmla="*/ 1209675 h 1927743"/>
                <a:gd name="connsiteX177" fmla="*/ 2722199 w 3692641"/>
                <a:gd name="connsiteY177" fmla="*/ 1235075 h 1927743"/>
                <a:gd name="connsiteX178" fmla="*/ 2769824 w 3692641"/>
                <a:gd name="connsiteY178" fmla="*/ 1238250 h 1927743"/>
                <a:gd name="connsiteX179" fmla="*/ 2772999 w 3692641"/>
                <a:gd name="connsiteY179" fmla="*/ 1200150 h 1927743"/>
                <a:gd name="connsiteX180" fmla="*/ 2801574 w 3692641"/>
                <a:gd name="connsiteY180" fmla="*/ 1190625 h 1927743"/>
                <a:gd name="connsiteX181" fmla="*/ 2833324 w 3692641"/>
                <a:gd name="connsiteY181" fmla="*/ 1200150 h 1927743"/>
                <a:gd name="connsiteX182" fmla="*/ 2826974 w 3692641"/>
                <a:gd name="connsiteY182" fmla="*/ 1225550 h 1927743"/>
                <a:gd name="connsiteX183" fmla="*/ 2820624 w 3692641"/>
                <a:gd name="connsiteY183" fmla="*/ 1250950 h 1927743"/>
                <a:gd name="connsiteX184" fmla="*/ 2814274 w 3692641"/>
                <a:gd name="connsiteY184" fmla="*/ 1270000 h 1927743"/>
                <a:gd name="connsiteX185" fmla="*/ 2830149 w 3692641"/>
                <a:gd name="connsiteY185" fmla="*/ 1279525 h 1927743"/>
                <a:gd name="connsiteX186" fmla="*/ 2855549 w 3692641"/>
                <a:gd name="connsiteY186" fmla="*/ 1289050 h 1927743"/>
                <a:gd name="connsiteX187" fmla="*/ 2865074 w 3692641"/>
                <a:gd name="connsiteY187" fmla="*/ 1298575 h 1927743"/>
                <a:gd name="connsiteX188" fmla="*/ 2868249 w 3692641"/>
                <a:gd name="connsiteY188" fmla="*/ 1323975 h 1927743"/>
                <a:gd name="connsiteX189" fmla="*/ 2877774 w 3692641"/>
                <a:gd name="connsiteY189" fmla="*/ 1333500 h 1927743"/>
                <a:gd name="connsiteX190" fmla="*/ 2880949 w 3692641"/>
                <a:gd name="connsiteY190" fmla="*/ 1346200 h 1927743"/>
                <a:gd name="connsiteX191" fmla="*/ 2899999 w 3692641"/>
                <a:gd name="connsiteY191" fmla="*/ 1349375 h 1927743"/>
                <a:gd name="connsiteX192" fmla="*/ 2909524 w 3692641"/>
                <a:gd name="connsiteY192" fmla="*/ 1352550 h 1927743"/>
                <a:gd name="connsiteX193" fmla="*/ 2922224 w 3692641"/>
                <a:gd name="connsiteY193" fmla="*/ 1355725 h 1927743"/>
                <a:gd name="connsiteX194" fmla="*/ 2941274 w 3692641"/>
                <a:gd name="connsiteY194" fmla="*/ 1387475 h 1927743"/>
                <a:gd name="connsiteX195" fmla="*/ 2950799 w 3692641"/>
                <a:gd name="connsiteY195" fmla="*/ 1393825 h 1927743"/>
                <a:gd name="connsiteX196" fmla="*/ 2966674 w 3692641"/>
                <a:gd name="connsiteY196" fmla="*/ 1412875 h 1927743"/>
                <a:gd name="connsiteX197" fmla="*/ 2979374 w 3692641"/>
                <a:gd name="connsiteY197" fmla="*/ 1416050 h 1927743"/>
                <a:gd name="connsiteX198" fmla="*/ 2988899 w 3692641"/>
                <a:gd name="connsiteY198" fmla="*/ 1422400 h 1927743"/>
                <a:gd name="connsiteX199" fmla="*/ 3049224 w 3692641"/>
                <a:gd name="connsiteY199" fmla="*/ 1431925 h 1927743"/>
                <a:gd name="connsiteX200" fmla="*/ 3068274 w 3692641"/>
                <a:gd name="connsiteY200" fmla="*/ 1438275 h 1927743"/>
                <a:gd name="connsiteX201" fmla="*/ 3087324 w 3692641"/>
                <a:gd name="connsiteY201" fmla="*/ 1447800 h 1927743"/>
                <a:gd name="connsiteX202" fmla="*/ 3112724 w 3692641"/>
                <a:gd name="connsiteY202" fmla="*/ 1450975 h 1927743"/>
                <a:gd name="connsiteX203" fmla="*/ 3128599 w 3692641"/>
                <a:gd name="connsiteY203" fmla="*/ 1454150 h 1927743"/>
                <a:gd name="connsiteX204" fmla="*/ 3147649 w 3692641"/>
                <a:gd name="connsiteY204" fmla="*/ 1457325 h 1927743"/>
                <a:gd name="connsiteX205" fmla="*/ 3192099 w 3692641"/>
                <a:gd name="connsiteY205" fmla="*/ 1466850 h 1927743"/>
                <a:gd name="connsiteX206" fmla="*/ 3300049 w 3692641"/>
                <a:gd name="connsiteY206" fmla="*/ 1476375 h 1927743"/>
                <a:gd name="connsiteX207" fmla="*/ 3322274 w 3692641"/>
                <a:gd name="connsiteY207" fmla="*/ 1498600 h 1927743"/>
                <a:gd name="connsiteX208" fmla="*/ 3350849 w 3692641"/>
                <a:gd name="connsiteY208" fmla="*/ 1517650 h 1927743"/>
                <a:gd name="connsiteX209" fmla="*/ 3360374 w 3692641"/>
                <a:gd name="connsiteY209" fmla="*/ 1539875 h 1927743"/>
                <a:gd name="connsiteX210" fmla="*/ 3363549 w 3692641"/>
                <a:gd name="connsiteY210" fmla="*/ 1552575 h 1927743"/>
                <a:gd name="connsiteX211" fmla="*/ 3369899 w 3692641"/>
                <a:gd name="connsiteY211" fmla="*/ 1562100 h 1927743"/>
                <a:gd name="connsiteX212" fmla="*/ 3385774 w 3692641"/>
                <a:gd name="connsiteY212" fmla="*/ 1590675 h 1927743"/>
                <a:gd name="connsiteX213" fmla="*/ 3407999 w 3692641"/>
                <a:gd name="connsiteY213" fmla="*/ 1603375 h 1927743"/>
                <a:gd name="connsiteX214" fmla="*/ 3417524 w 3692641"/>
                <a:gd name="connsiteY214" fmla="*/ 1625600 h 1927743"/>
                <a:gd name="connsiteX215" fmla="*/ 3430224 w 3692641"/>
                <a:gd name="connsiteY215" fmla="*/ 1644650 h 1927743"/>
                <a:gd name="connsiteX216" fmla="*/ 3439749 w 3692641"/>
                <a:gd name="connsiteY216" fmla="*/ 1679575 h 1927743"/>
                <a:gd name="connsiteX217" fmla="*/ 3446099 w 3692641"/>
                <a:gd name="connsiteY217" fmla="*/ 1692275 h 1927743"/>
                <a:gd name="connsiteX218" fmla="*/ 3436574 w 3692641"/>
                <a:gd name="connsiteY218" fmla="*/ 1746250 h 1927743"/>
                <a:gd name="connsiteX219" fmla="*/ 3417524 w 3692641"/>
                <a:gd name="connsiteY219" fmla="*/ 1784350 h 1927743"/>
                <a:gd name="connsiteX220" fmla="*/ 3392124 w 3692641"/>
                <a:gd name="connsiteY220" fmla="*/ 1816100 h 1927743"/>
                <a:gd name="connsiteX221" fmla="*/ 3369899 w 3692641"/>
                <a:gd name="connsiteY221" fmla="*/ 1860550 h 1927743"/>
                <a:gd name="connsiteX222" fmla="*/ 3392124 w 3692641"/>
                <a:gd name="connsiteY222" fmla="*/ 1831975 h 1927743"/>
                <a:gd name="connsiteX223" fmla="*/ 3401649 w 3692641"/>
                <a:gd name="connsiteY223" fmla="*/ 1822450 h 1927743"/>
                <a:gd name="connsiteX224" fmla="*/ 3433399 w 3692641"/>
                <a:gd name="connsiteY224" fmla="*/ 1803400 h 1927743"/>
                <a:gd name="connsiteX225" fmla="*/ 3452449 w 3692641"/>
                <a:gd name="connsiteY225" fmla="*/ 1793875 h 1927743"/>
                <a:gd name="connsiteX226" fmla="*/ 3461974 w 3692641"/>
                <a:gd name="connsiteY226" fmla="*/ 1784350 h 1927743"/>
                <a:gd name="connsiteX227" fmla="*/ 3522299 w 3692641"/>
                <a:gd name="connsiteY227" fmla="*/ 1857375 h 1927743"/>
                <a:gd name="connsiteX228" fmla="*/ 998174 w 3692641"/>
                <a:gd name="connsiteY228" fmla="*/ 647700 h 1927743"/>
                <a:gd name="connsiteX229" fmla="*/ 159974 w 3692641"/>
                <a:gd name="connsiteY229" fmla="*/ 298450 h 1927743"/>
                <a:gd name="connsiteX230" fmla="*/ 4399 w 3692641"/>
                <a:gd name="connsiteY230" fmla="*/ 336550 h 1927743"/>
                <a:gd name="connsiteX231" fmla="*/ 169499 w 3692641"/>
                <a:gd name="connsiteY231" fmla="*/ 193675 h 1927743"/>
                <a:gd name="connsiteX232" fmla="*/ 140924 w 3692641"/>
                <a:gd name="connsiteY232" fmla="*/ 161925 h 1927743"/>
                <a:gd name="connsiteX233" fmla="*/ 115524 w 3692641"/>
                <a:gd name="connsiteY233" fmla="*/ 41275 h 1927743"/>
                <a:gd name="connsiteX234" fmla="*/ 115524 w 3692641"/>
                <a:gd name="connsiteY234" fmla="*/ 0 h 1927743"/>
                <a:gd name="connsiteX0" fmla="*/ 115524 w 3692641"/>
                <a:gd name="connsiteY0" fmla="*/ 0 h 1927743"/>
                <a:gd name="connsiteX1" fmla="*/ 496524 w 3692641"/>
                <a:gd name="connsiteY1" fmla="*/ 76200 h 1927743"/>
                <a:gd name="connsiteX2" fmla="*/ 594949 w 3692641"/>
                <a:gd name="connsiteY2" fmla="*/ 28575 h 1927743"/>
                <a:gd name="connsiteX3" fmla="*/ 683849 w 3692641"/>
                <a:gd name="connsiteY3" fmla="*/ 44450 h 1927743"/>
                <a:gd name="connsiteX4" fmla="*/ 683849 w 3692641"/>
                <a:gd name="connsiteY4" fmla="*/ 44450 h 1927743"/>
                <a:gd name="connsiteX5" fmla="*/ 687024 w 3692641"/>
                <a:gd name="connsiteY5" fmla="*/ 73025 h 1927743"/>
                <a:gd name="connsiteX6" fmla="*/ 680674 w 3692641"/>
                <a:gd name="connsiteY6" fmla="*/ 88900 h 1927743"/>
                <a:gd name="connsiteX7" fmla="*/ 677499 w 3692641"/>
                <a:gd name="connsiteY7" fmla="*/ 98425 h 1927743"/>
                <a:gd name="connsiteX8" fmla="*/ 680674 w 3692641"/>
                <a:gd name="connsiteY8" fmla="*/ 114300 h 1927743"/>
                <a:gd name="connsiteX9" fmla="*/ 699724 w 3692641"/>
                <a:gd name="connsiteY9" fmla="*/ 127000 h 1927743"/>
                <a:gd name="connsiteX10" fmla="*/ 712424 w 3692641"/>
                <a:gd name="connsiteY10" fmla="*/ 146050 h 1927743"/>
                <a:gd name="connsiteX11" fmla="*/ 715599 w 3692641"/>
                <a:gd name="connsiteY11" fmla="*/ 155575 h 1927743"/>
                <a:gd name="connsiteX12" fmla="*/ 725124 w 3692641"/>
                <a:gd name="connsiteY12" fmla="*/ 161925 h 1927743"/>
                <a:gd name="connsiteX13" fmla="*/ 731474 w 3692641"/>
                <a:gd name="connsiteY13" fmla="*/ 171450 h 1927743"/>
                <a:gd name="connsiteX14" fmla="*/ 775924 w 3692641"/>
                <a:gd name="connsiteY14" fmla="*/ 165100 h 1927743"/>
                <a:gd name="connsiteX15" fmla="*/ 785449 w 3692641"/>
                <a:gd name="connsiteY15" fmla="*/ 158750 h 1927743"/>
                <a:gd name="connsiteX16" fmla="*/ 794974 w 3692641"/>
                <a:gd name="connsiteY16" fmla="*/ 155575 h 1927743"/>
                <a:gd name="connsiteX17" fmla="*/ 817199 w 3692641"/>
                <a:gd name="connsiteY17" fmla="*/ 142875 h 1927743"/>
                <a:gd name="connsiteX18" fmla="*/ 864824 w 3692641"/>
                <a:gd name="connsiteY18" fmla="*/ 146050 h 1927743"/>
                <a:gd name="connsiteX19" fmla="*/ 871174 w 3692641"/>
                <a:gd name="connsiteY19" fmla="*/ 155575 h 1927743"/>
                <a:gd name="connsiteX20" fmla="*/ 864824 w 3692641"/>
                <a:gd name="connsiteY20" fmla="*/ 200025 h 1927743"/>
                <a:gd name="connsiteX21" fmla="*/ 877524 w 3692641"/>
                <a:gd name="connsiteY21" fmla="*/ 212725 h 1927743"/>
                <a:gd name="connsiteX22" fmla="*/ 887049 w 3692641"/>
                <a:gd name="connsiteY22" fmla="*/ 215900 h 1927743"/>
                <a:gd name="connsiteX23" fmla="*/ 893399 w 3692641"/>
                <a:gd name="connsiteY23" fmla="*/ 228600 h 1927743"/>
                <a:gd name="connsiteX24" fmla="*/ 902924 w 3692641"/>
                <a:gd name="connsiteY24" fmla="*/ 238125 h 1927743"/>
                <a:gd name="connsiteX25" fmla="*/ 909274 w 3692641"/>
                <a:gd name="connsiteY25" fmla="*/ 257175 h 1927743"/>
                <a:gd name="connsiteX26" fmla="*/ 912449 w 3692641"/>
                <a:gd name="connsiteY26" fmla="*/ 288925 h 1927743"/>
                <a:gd name="connsiteX27" fmla="*/ 915624 w 3692641"/>
                <a:gd name="connsiteY27" fmla="*/ 298450 h 1927743"/>
                <a:gd name="connsiteX28" fmla="*/ 925149 w 3692641"/>
                <a:gd name="connsiteY28" fmla="*/ 304800 h 1927743"/>
                <a:gd name="connsiteX29" fmla="*/ 937849 w 3692641"/>
                <a:gd name="connsiteY29" fmla="*/ 314325 h 1927743"/>
                <a:gd name="connsiteX30" fmla="*/ 947374 w 3692641"/>
                <a:gd name="connsiteY30" fmla="*/ 323850 h 1927743"/>
                <a:gd name="connsiteX31" fmla="*/ 969599 w 3692641"/>
                <a:gd name="connsiteY31" fmla="*/ 336550 h 1927743"/>
                <a:gd name="connsiteX32" fmla="*/ 979124 w 3692641"/>
                <a:gd name="connsiteY32" fmla="*/ 346075 h 1927743"/>
                <a:gd name="connsiteX33" fmla="*/ 1007699 w 3692641"/>
                <a:gd name="connsiteY33" fmla="*/ 352425 h 1927743"/>
                <a:gd name="connsiteX34" fmla="*/ 998174 w 3692641"/>
                <a:gd name="connsiteY34" fmla="*/ 355600 h 1927743"/>
                <a:gd name="connsiteX35" fmla="*/ 994999 w 3692641"/>
                <a:gd name="connsiteY35" fmla="*/ 365125 h 1927743"/>
                <a:gd name="connsiteX36" fmla="*/ 991824 w 3692641"/>
                <a:gd name="connsiteY36" fmla="*/ 406400 h 1927743"/>
                <a:gd name="connsiteX37" fmla="*/ 982299 w 3692641"/>
                <a:gd name="connsiteY37" fmla="*/ 434975 h 1927743"/>
                <a:gd name="connsiteX38" fmla="*/ 979124 w 3692641"/>
                <a:gd name="connsiteY38" fmla="*/ 450850 h 1927743"/>
                <a:gd name="connsiteX39" fmla="*/ 975949 w 3692641"/>
                <a:gd name="connsiteY39" fmla="*/ 463550 h 1927743"/>
                <a:gd name="connsiteX40" fmla="*/ 969599 w 3692641"/>
                <a:gd name="connsiteY40" fmla="*/ 482600 h 1927743"/>
                <a:gd name="connsiteX41" fmla="*/ 966424 w 3692641"/>
                <a:gd name="connsiteY41" fmla="*/ 492125 h 1927743"/>
                <a:gd name="connsiteX42" fmla="*/ 956899 w 3692641"/>
                <a:gd name="connsiteY42" fmla="*/ 517525 h 1927743"/>
                <a:gd name="connsiteX43" fmla="*/ 950549 w 3692641"/>
                <a:gd name="connsiteY43" fmla="*/ 552450 h 1927743"/>
                <a:gd name="connsiteX44" fmla="*/ 947374 w 3692641"/>
                <a:gd name="connsiteY44" fmla="*/ 561975 h 1927743"/>
                <a:gd name="connsiteX45" fmla="*/ 937849 w 3692641"/>
                <a:gd name="connsiteY45" fmla="*/ 565150 h 1927743"/>
                <a:gd name="connsiteX46" fmla="*/ 931499 w 3692641"/>
                <a:gd name="connsiteY46" fmla="*/ 574675 h 1927743"/>
                <a:gd name="connsiteX47" fmla="*/ 941024 w 3692641"/>
                <a:gd name="connsiteY47" fmla="*/ 600075 h 1927743"/>
                <a:gd name="connsiteX48" fmla="*/ 956899 w 3692641"/>
                <a:gd name="connsiteY48" fmla="*/ 625475 h 1927743"/>
                <a:gd name="connsiteX49" fmla="*/ 963249 w 3692641"/>
                <a:gd name="connsiteY49" fmla="*/ 650875 h 1927743"/>
                <a:gd name="connsiteX50" fmla="*/ 975949 w 3692641"/>
                <a:gd name="connsiteY50" fmla="*/ 669925 h 1927743"/>
                <a:gd name="connsiteX51" fmla="*/ 982299 w 3692641"/>
                <a:gd name="connsiteY51" fmla="*/ 682625 h 1927743"/>
                <a:gd name="connsiteX52" fmla="*/ 1001349 w 3692641"/>
                <a:gd name="connsiteY52" fmla="*/ 695325 h 1927743"/>
                <a:gd name="connsiteX53" fmla="*/ 1020399 w 3692641"/>
                <a:gd name="connsiteY53" fmla="*/ 730250 h 1927743"/>
                <a:gd name="connsiteX54" fmla="*/ 1023574 w 3692641"/>
                <a:gd name="connsiteY54" fmla="*/ 739775 h 1927743"/>
                <a:gd name="connsiteX55" fmla="*/ 1033099 w 3692641"/>
                <a:gd name="connsiteY55" fmla="*/ 742950 h 1927743"/>
                <a:gd name="connsiteX56" fmla="*/ 1052149 w 3692641"/>
                <a:gd name="connsiteY56" fmla="*/ 758825 h 1927743"/>
                <a:gd name="connsiteX57" fmla="*/ 1071199 w 3692641"/>
                <a:gd name="connsiteY57" fmla="*/ 765175 h 1927743"/>
                <a:gd name="connsiteX58" fmla="*/ 1109299 w 3692641"/>
                <a:gd name="connsiteY58" fmla="*/ 762000 h 1927743"/>
                <a:gd name="connsiteX59" fmla="*/ 1128349 w 3692641"/>
                <a:gd name="connsiteY59" fmla="*/ 755650 h 1927743"/>
                <a:gd name="connsiteX60" fmla="*/ 1137874 w 3692641"/>
                <a:gd name="connsiteY60" fmla="*/ 752475 h 1927743"/>
                <a:gd name="connsiteX61" fmla="*/ 1150574 w 3692641"/>
                <a:gd name="connsiteY61" fmla="*/ 742950 h 1927743"/>
                <a:gd name="connsiteX62" fmla="*/ 1160099 w 3692641"/>
                <a:gd name="connsiteY62" fmla="*/ 739775 h 1927743"/>
                <a:gd name="connsiteX63" fmla="*/ 1258524 w 3692641"/>
                <a:gd name="connsiteY63" fmla="*/ 730250 h 1927743"/>
                <a:gd name="connsiteX64" fmla="*/ 1271224 w 3692641"/>
                <a:gd name="connsiteY64" fmla="*/ 685800 h 1927743"/>
                <a:gd name="connsiteX65" fmla="*/ 1277574 w 3692641"/>
                <a:gd name="connsiteY65" fmla="*/ 673100 h 1927743"/>
                <a:gd name="connsiteX66" fmla="*/ 1280749 w 3692641"/>
                <a:gd name="connsiteY66" fmla="*/ 663575 h 1927743"/>
                <a:gd name="connsiteX67" fmla="*/ 1299799 w 3692641"/>
                <a:gd name="connsiteY67" fmla="*/ 654050 h 1927743"/>
                <a:gd name="connsiteX68" fmla="*/ 1322024 w 3692641"/>
                <a:gd name="connsiteY68" fmla="*/ 635000 h 1927743"/>
                <a:gd name="connsiteX69" fmla="*/ 1331549 w 3692641"/>
                <a:gd name="connsiteY69" fmla="*/ 631825 h 1927743"/>
                <a:gd name="connsiteX70" fmla="*/ 1360124 w 3692641"/>
                <a:gd name="connsiteY70" fmla="*/ 615950 h 1927743"/>
                <a:gd name="connsiteX71" fmla="*/ 1379174 w 3692641"/>
                <a:gd name="connsiteY71" fmla="*/ 612775 h 1927743"/>
                <a:gd name="connsiteX72" fmla="*/ 1445849 w 3692641"/>
                <a:gd name="connsiteY72" fmla="*/ 606425 h 1927743"/>
                <a:gd name="connsiteX73" fmla="*/ 1480774 w 3692641"/>
                <a:gd name="connsiteY73" fmla="*/ 612775 h 1927743"/>
                <a:gd name="connsiteX74" fmla="*/ 1483949 w 3692641"/>
                <a:gd name="connsiteY74" fmla="*/ 622300 h 1927743"/>
                <a:gd name="connsiteX75" fmla="*/ 1493474 w 3692641"/>
                <a:gd name="connsiteY75" fmla="*/ 628650 h 1927743"/>
                <a:gd name="connsiteX76" fmla="*/ 1502999 w 3692641"/>
                <a:gd name="connsiteY76" fmla="*/ 638175 h 1927743"/>
                <a:gd name="connsiteX77" fmla="*/ 1502999 w 3692641"/>
                <a:gd name="connsiteY77" fmla="*/ 673100 h 1927743"/>
                <a:gd name="connsiteX78" fmla="*/ 1493474 w 3692641"/>
                <a:gd name="connsiteY78" fmla="*/ 676275 h 1927743"/>
                <a:gd name="connsiteX79" fmla="*/ 1471249 w 3692641"/>
                <a:gd name="connsiteY79" fmla="*/ 685800 h 1927743"/>
                <a:gd name="connsiteX80" fmla="*/ 1464899 w 3692641"/>
                <a:gd name="connsiteY80" fmla="*/ 698500 h 1927743"/>
                <a:gd name="connsiteX81" fmla="*/ 1458549 w 3692641"/>
                <a:gd name="connsiteY81" fmla="*/ 723900 h 1927743"/>
                <a:gd name="connsiteX82" fmla="*/ 1455374 w 3692641"/>
                <a:gd name="connsiteY82" fmla="*/ 733425 h 1927743"/>
                <a:gd name="connsiteX83" fmla="*/ 1449024 w 3692641"/>
                <a:gd name="connsiteY83" fmla="*/ 742950 h 1927743"/>
                <a:gd name="connsiteX84" fmla="*/ 1445849 w 3692641"/>
                <a:gd name="connsiteY84" fmla="*/ 758825 h 1927743"/>
                <a:gd name="connsiteX85" fmla="*/ 1436324 w 3692641"/>
                <a:gd name="connsiteY85" fmla="*/ 784225 h 1927743"/>
                <a:gd name="connsiteX86" fmla="*/ 1426799 w 3692641"/>
                <a:gd name="connsiteY86" fmla="*/ 793750 h 1927743"/>
                <a:gd name="connsiteX87" fmla="*/ 1410924 w 3692641"/>
                <a:gd name="connsiteY87" fmla="*/ 822325 h 1927743"/>
                <a:gd name="connsiteX88" fmla="*/ 1398224 w 3692641"/>
                <a:gd name="connsiteY88" fmla="*/ 831850 h 1927743"/>
                <a:gd name="connsiteX89" fmla="*/ 1388699 w 3692641"/>
                <a:gd name="connsiteY89" fmla="*/ 850900 h 1927743"/>
                <a:gd name="connsiteX90" fmla="*/ 1379174 w 3692641"/>
                <a:gd name="connsiteY90" fmla="*/ 860425 h 1927743"/>
                <a:gd name="connsiteX91" fmla="*/ 1382349 w 3692641"/>
                <a:gd name="connsiteY91" fmla="*/ 908050 h 1927743"/>
                <a:gd name="connsiteX92" fmla="*/ 1391874 w 3692641"/>
                <a:gd name="connsiteY92" fmla="*/ 904875 h 1927743"/>
                <a:gd name="connsiteX93" fmla="*/ 1458549 w 3692641"/>
                <a:gd name="connsiteY93" fmla="*/ 898525 h 1927743"/>
                <a:gd name="connsiteX94" fmla="*/ 1477599 w 3692641"/>
                <a:gd name="connsiteY94" fmla="*/ 892175 h 1927743"/>
                <a:gd name="connsiteX95" fmla="*/ 1490299 w 3692641"/>
                <a:gd name="connsiteY95" fmla="*/ 885825 h 1927743"/>
                <a:gd name="connsiteX96" fmla="*/ 1534749 w 3692641"/>
                <a:gd name="connsiteY96" fmla="*/ 879475 h 1927743"/>
                <a:gd name="connsiteX97" fmla="*/ 1544274 w 3692641"/>
                <a:gd name="connsiteY97" fmla="*/ 885825 h 1927743"/>
                <a:gd name="connsiteX98" fmla="*/ 1556974 w 3692641"/>
                <a:gd name="connsiteY98" fmla="*/ 901700 h 1927743"/>
                <a:gd name="connsiteX99" fmla="*/ 1563324 w 3692641"/>
                <a:gd name="connsiteY99" fmla="*/ 911225 h 1927743"/>
                <a:gd name="connsiteX100" fmla="*/ 1585549 w 3692641"/>
                <a:gd name="connsiteY100" fmla="*/ 927100 h 1927743"/>
                <a:gd name="connsiteX101" fmla="*/ 1601424 w 3692641"/>
                <a:gd name="connsiteY101" fmla="*/ 955675 h 1927743"/>
                <a:gd name="connsiteX102" fmla="*/ 1595074 w 3692641"/>
                <a:gd name="connsiteY102" fmla="*/ 1063625 h 1927743"/>
                <a:gd name="connsiteX103" fmla="*/ 1598249 w 3692641"/>
                <a:gd name="connsiteY103" fmla="*/ 1133475 h 1927743"/>
                <a:gd name="connsiteX104" fmla="*/ 1604599 w 3692641"/>
                <a:gd name="connsiteY104" fmla="*/ 1171575 h 1927743"/>
                <a:gd name="connsiteX105" fmla="*/ 1607774 w 3692641"/>
                <a:gd name="connsiteY105" fmla="*/ 1216025 h 1927743"/>
                <a:gd name="connsiteX106" fmla="*/ 1614124 w 3692641"/>
                <a:gd name="connsiteY106" fmla="*/ 1225550 h 1927743"/>
                <a:gd name="connsiteX107" fmla="*/ 1617299 w 3692641"/>
                <a:gd name="connsiteY107" fmla="*/ 1235075 h 1927743"/>
                <a:gd name="connsiteX108" fmla="*/ 1642699 w 3692641"/>
                <a:gd name="connsiteY108" fmla="*/ 1250950 h 1927743"/>
                <a:gd name="connsiteX109" fmla="*/ 1652224 w 3692641"/>
                <a:gd name="connsiteY109" fmla="*/ 1257300 h 1927743"/>
                <a:gd name="connsiteX110" fmla="*/ 1664924 w 3692641"/>
                <a:gd name="connsiteY110" fmla="*/ 1260475 h 1927743"/>
                <a:gd name="connsiteX111" fmla="*/ 1718899 w 3692641"/>
                <a:gd name="connsiteY111" fmla="*/ 1263650 h 1927743"/>
                <a:gd name="connsiteX112" fmla="*/ 1750649 w 3692641"/>
                <a:gd name="connsiteY112" fmla="*/ 1273175 h 1927743"/>
                <a:gd name="connsiteX113" fmla="*/ 1791924 w 3692641"/>
                <a:gd name="connsiteY113" fmla="*/ 1266825 h 1927743"/>
                <a:gd name="connsiteX114" fmla="*/ 1801449 w 3692641"/>
                <a:gd name="connsiteY114" fmla="*/ 1263650 h 1927743"/>
                <a:gd name="connsiteX115" fmla="*/ 1807799 w 3692641"/>
                <a:gd name="connsiteY115" fmla="*/ 1254125 h 1927743"/>
                <a:gd name="connsiteX116" fmla="*/ 1817324 w 3692641"/>
                <a:gd name="connsiteY116" fmla="*/ 1244600 h 1927743"/>
                <a:gd name="connsiteX117" fmla="*/ 1858599 w 3692641"/>
                <a:gd name="connsiteY117" fmla="*/ 1247775 h 1927743"/>
                <a:gd name="connsiteX118" fmla="*/ 1868124 w 3692641"/>
                <a:gd name="connsiteY118" fmla="*/ 1254125 h 1927743"/>
                <a:gd name="connsiteX119" fmla="*/ 1877649 w 3692641"/>
                <a:gd name="connsiteY119" fmla="*/ 1257300 h 1927743"/>
                <a:gd name="connsiteX120" fmla="*/ 1887174 w 3692641"/>
                <a:gd name="connsiteY120" fmla="*/ 1266825 h 1927743"/>
                <a:gd name="connsiteX121" fmla="*/ 1903049 w 3692641"/>
                <a:gd name="connsiteY121" fmla="*/ 1285875 h 1927743"/>
                <a:gd name="connsiteX122" fmla="*/ 1912574 w 3692641"/>
                <a:gd name="connsiteY122" fmla="*/ 1289050 h 1927743"/>
                <a:gd name="connsiteX123" fmla="*/ 1937974 w 3692641"/>
                <a:gd name="connsiteY123" fmla="*/ 1308100 h 1927743"/>
                <a:gd name="connsiteX124" fmla="*/ 1947499 w 3692641"/>
                <a:gd name="connsiteY124" fmla="*/ 1311275 h 1927743"/>
                <a:gd name="connsiteX125" fmla="*/ 1969724 w 3692641"/>
                <a:gd name="connsiteY125" fmla="*/ 1327150 h 1927743"/>
                <a:gd name="connsiteX126" fmla="*/ 1979249 w 3692641"/>
                <a:gd name="connsiteY126" fmla="*/ 1317625 h 1927743"/>
                <a:gd name="connsiteX127" fmla="*/ 1995124 w 3692641"/>
                <a:gd name="connsiteY127" fmla="*/ 1282700 h 1927743"/>
                <a:gd name="connsiteX128" fmla="*/ 1998299 w 3692641"/>
                <a:gd name="connsiteY128" fmla="*/ 1250950 h 1927743"/>
                <a:gd name="connsiteX129" fmla="*/ 2004649 w 3692641"/>
                <a:gd name="connsiteY129" fmla="*/ 1241425 h 1927743"/>
                <a:gd name="connsiteX130" fmla="*/ 2010999 w 3692641"/>
                <a:gd name="connsiteY130" fmla="*/ 1228725 h 1927743"/>
                <a:gd name="connsiteX131" fmla="*/ 2017349 w 3692641"/>
                <a:gd name="connsiteY131" fmla="*/ 1209675 h 1927743"/>
                <a:gd name="connsiteX132" fmla="*/ 2020524 w 3692641"/>
                <a:gd name="connsiteY132" fmla="*/ 1196975 h 1927743"/>
                <a:gd name="connsiteX133" fmla="*/ 2045924 w 3692641"/>
                <a:gd name="connsiteY133" fmla="*/ 1184275 h 1927743"/>
                <a:gd name="connsiteX134" fmla="*/ 2134824 w 3692641"/>
                <a:gd name="connsiteY134" fmla="*/ 1181100 h 1927743"/>
                <a:gd name="connsiteX135" fmla="*/ 2144349 w 3692641"/>
                <a:gd name="connsiteY135" fmla="*/ 1174750 h 1927743"/>
                <a:gd name="connsiteX136" fmla="*/ 2163399 w 3692641"/>
                <a:gd name="connsiteY136" fmla="*/ 1165225 h 1927743"/>
                <a:gd name="connsiteX137" fmla="*/ 2176099 w 3692641"/>
                <a:gd name="connsiteY137" fmla="*/ 1149350 h 1927743"/>
                <a:gd name="connsiteX138" fmla="*/ 2198324 w 3692641"/>
                <a:gd name="connsiteY138" fmla="*/ 1127125 h 1927743"/>
                <a:gd name="connsiteX139" fmla="*/ 2211024 w 3692641"/>
                <a:gd name="connsiteY139" fmla="*/ 1120775 h 1927743"/>
                <a:gd name="connsiteX140" fmla="*/ 2230074 w 3692641"/>
                <a:gd name="connsiteY140" fmla="*/ 1114425 h 1927743"/>
                <a:gd name="connsiteX141" fmla="*/ 2239599 w 3692641"/>
                <a:gd name="connsiteY141" fmla="*/ 1120775 h 1927743"/>
                <a:gd name="connsiteX142" fmla="*/ 2242774 w 3692641"/>
                <a:gd name="connsiteY142" fmla="*/ 1130300 h 1927743"/>
                <a:gd name="connsiteX143" fmla="*/ 2249124 w 3692641"/>
                <a:gd name="connsiteY143" fmla="*/ 1139825 h 1927743"/>
                <a:gd name="connsiteX144" fmla="*/ 2245949 w 3692641"/>
                <a:gd name="connsiteY144" fmla="*/ 1152525 h 1927743"/>
                <a:gd name="connsiteX145" fmla="*/ 2242774 w 3692641"/>
                <a:gd name="connsiteY145" fmla="*/ 1174750 h 1927743"/>
                <a:gd name="connsiteX146" fmla="*/ 2277699 w 3692641"/>
                <a:gd name="connsiteY146" fmla="*/ 1165225 h 1927743"/>
                <a:gd name="connsiteX147" fmla="*/ 2293574 w 3692641"/>
                <a:gd name="connsiteY147" fmla="*/ 1158875 h 1927743"/>
                <a:gd name="connsiteX148" fmla="*/ 2249124 w 3692641"/>
                <a:gd name="connsiteY148" fmla="*/ 1149350 h 1927743"/>
                <a:gd name="connsiteX149" fmla="*/ 2391999 w 3692641"/>
                <a:gd name="connsiteY149" fmla="*/ 1168400 h 1927743"/>
                <a:gd name="connsiteX150" fmla="*/ 2395174 w 3692641"/>
                <a:gd name="connsiteY150" fmla="*/ 1190625 h 1927743"/>
                <a:gd name="connsiteX151" fmla="*/ 2388824 w 3692641"/>
                <a:gd name="connsiteY151" fmla="*/ 1181100 h 1927743"/>
                <a:gd name="connsiteX152" fmla="*/ 2369774 w 3692641"/>
                <a:gd name="connsiteY152" fmla="*/ 1171575 h 1927743"/>
                <a:gd name="connsiteX153" fmla="*/ 2360249 w 3692641"/>
                <a:gd name="connsiteY153" fmla="*/ 1162050 h 1927743"/>
                <a:gd name="connsiteX154" fmla="*/ 2357074 w 3692641"/>
                <a:gd name="connsiteY154" fmla="*/ 1149350 h 1927743"/>
                <a:gd name="connsiteX155" fmla="*/ 2328499 w 3692641"/>
                <a:gd name="connsiteY155" fmla="*/ 1143000 h 1927743"/>
                <a:gd name="connsiteX156" fmla="*/ 2353899 w 3692641"/>
                <a:gd name="connsiteY156" fmla="*/ 1155700 h 1927743"/>
                <a:gd name="connsiteX157" fmla="*/ 2372949 w 3692641"/>
                <a:gd name="connsiteY157" fmla="*/ 1165225 h 1927743"/>
                <a:gd name="connsiteX158" fmla="*/ 2382474 w 3692641"/>
                <a:gd name="connsiteY158" fmla="*/ 1177925 h 1927743"/>
                <a:gd name="connsiteX159" fmla="*/ 2423749 w 3692641"/>
                <a:gd name="connsiteY159" fmla="*/ 1184275 h 1927743"/>
                <a:gd name="connsiteX160" fmla="*/ 2439624 w 3692641"/>
                <a:gd name="connsiteY160" fmla="*/ 1187450 h 1927743"/>
                <a:gd name="connsiteX161" fmla="*/ 2465024 w 3692641"/>
                <a:gd name="connsiteY161" fmla="*/ 1193800 h 1927743"/>
                <a:gd name="connsiteX162" fmla="*/ 2509474 w 3692641"/>
                <a:gd name="connsiteY162" fmla="*/ 1196975 h 1927743"/>
                <a:gd name="connsiteX163" fmla="*/ 2512649 w 3692641"/>
                <a:gd name="connsiteY163" fmla="*/ 1206500 h 1927743"/>
                <a:gd name="connsiteX164" fmla="*/ 2560274 w 3692641"/>
                <a:gd name="connsiteY164" fmla="*/ 1216025 h 1927743"/>
                <a:gd name="connsiteX165" fmla="*/ 2569799 w 3692641"/>
                <a:gd name="connsiteY165" fmla="*/ 1219200 h 1927743"/>
                <a:gd name="connsiteX166" fmla="*/ 2592024 w 3692641"/>
                <a:gd name="connsiteY166" fmla="*/ 1222375 h 1927743"/>
                <a:gd name="connsiteX167" fmla="*/ 2601549 w 3692641"/>
                <a:gd name="connsiteY167" fmla="*/ 1228725 h 1927743"/>
                <a:gd name="connsiteX168" fmla="*/ 2636474 w 3692641"/>
                <a:gd name="connsiteY168" fmla="*/ 1222375 h 1927743"/>
                <a:gd name="connsiteX169" fmla="*/ 2645999 w 3692641"/>
                <a:gd name="connsiteY169" fmla="*/ 1209675 h 1927743"/>
                <a:gd name="connsiteX170" fmla="*/ 2655524 w 3692641"/>
                <a:gd name="connsiteY170" fmla="*/ 1203325 h 1927743"/>
                <a:gd name="connsiteX171" fmla="*/ 2668224 w 3692641"/>
                <a:gd name="connsiteY171" fmla="*/ 1200150 h 1927743"/>
                <a:gd name="connsiteX172" fmla="*/ 2696799 w 3692641"/>
                <a:gd name="connsiteY172" fmla="*/ 1190625 h 1927743"/>
                <a:gd name="connsiteX173" fmla="*/ 2725374 w 3692641"/>
                <a:gd name="connsiteY173" fmla="*/ 1193800 h 1927743"/>
                <a:gd name="connsiteX174" fmla="*/ 2734899 w 3692641"/>
                <a:gd name="connsiteY174" fmla="*/ 1196975 h 1927743"/>
                <a:gd name="connsiteX175" fmla="*/ 2741249 w 3692641"/>
                <a:gd name="connsiteY175" fmla="*/ 1206500 h 1927743"/>
                <a:gd name="connsiteX176" fmla="*/ 2731724 w 3692641"/>
                <a:gd name="connsiteY176" fmla="*/ 1209675 h 1927743"/>
                <a:gd name="connsiteX177" fmla="*/ 2722199 w 3692641"/>
                <a:gd name="connsiteY177" fmla="*/ 1235075 h 1927743"/>
                <a:gd name="connsiteX178" fmla="*/ 2769824 w 3692641"/>
                <a:gd name="connsiteY178" fmla="*/ 1238250 h 1927743"/>
                <a:gd name="connsiteX179" fmla="*/ 2772999 w 3692641"/>
                <a:gd name="connsiteY179" fmla="*/ 1200150 h 1927743"/>
                <a:gd name="connsiteX180" fmla="*/ 2801574 w 3692641"/>
                <a:gd name="connsiteY180" fmla="*/ 1190625 h 1927743"/>
                <a:gd name="connsiteX181" fmla="*/ 2833324 w 3692641"/>
                <a:gd name="connsiteY181" fmla="*/ 1200150 h 1927743"/>
                <a:gd name="connsiteX182" fmla="*/ 2826974 w 3692641"/>
                <a:gd name="connsiteY182" fmla="*/ 1225550 h 1927743"/>
                <a:gd name="connsiteX183" fmla="*/ 2820624 w 3692641"/>
                <a:gd name="connsiteY183" fmla="*/ 1250950 h 1927743"/>
                <a:gd name="connsiteX184" fmla="*/ 2814274 w 3692641"/>
                <a:gd name="connsiteY184" fmla="*/ 1270000 h 1927743"/>
                <a:gd name="connsiteX185" fmla="*/ 2830149 w 3692641"/>
                <a:gd name="connsiteY185" fmla="*/ 1279525 h 1927743"/>
                <a:gd name="connsiteX186" fmla="*/ 2855549 w 3692641"/>
                <a:gd name="connsiteY186" fmla="*/ 1289050 h 1927743"/>
                <a:gd name="connsiteX187" fmla="*/ 2865074 w 3692641"/>
                <a:gd name="connsiteY187" fmla="*/ 1298575 h 1927743"/>
                <a:gd name="connsiteX188" fmla="*/ 2868249 w 3692641"/>
                <a:gd name="connsiteY188" fmla="*/ 1323975 h 1927743"/>
                <a:gd name="connsiteX189" fmla="*/ 2877774 w 3692641"/>
                <a:gd name="connsiteY189" fmla="*/ 1333500 h 1927743"/>
                <a:gd name="connsiteX190" fmla="*/ 2880949 w 3692641"/>
                <a:gd name="connsiteY190" fmla="*/ 1346200 h 1927743"/>
                <a:gd name="connsiteX191" fmla="*/ 2899999 w 3692641"/>
                <a:gd name="connsiteY191" fmla="*/ 1349375 h 1927743"/>
                <a:gd name="connsiteX192" fmla="*/ 2909524 w 3692641"/>
                <a:gd name="connsiteY192" fmla="*/ 1352550 h 1927743"/>
                <a:gd name="connsiteX193" fmla="*/ 2922224 w 3692641"/>
                <a:gd name="connsiteY193" fmla="*/ 1355725 h 1927743"/>
                <a:gd name="connsiteX194" fmla="*/ 2941274 w 3692641"/>
                <a:gd name="connsiteY194" fmla="*/ 1387475 h 1927743"/>
                <a:gd name="connsiteX195" fmla="*/ 2950799 w 3692641"/>
                <a:gd name="connsiteY195" fmla="*/ 1393825 h 1927743"/>
                <a:gd name="connsiteX196" fmla="*/ 2966674 w 3692641"/>
                <a:gd name="connsiteY196" fmla="*/ 1412875 h 1927743"/>
                <a:gd name="connsiteX197" fmla="*/ 2979374 w 3692641"/>
                <a:gd name="connsiteY197" fmla="*/ 1416050 h 1927743"/>
                <a:gd name="connsiteX198" fmla="*/ 2988899 w 3692641"/>
                <a:gd name="connsiteY198" fmla="*/ 1422400 h 1927743"/>
                <a:gd name="connsiteX199" fmla="*/ 3049224 w 3692641"/>
                <a:gd name="connsiteY199" fmla="*/ 1431925 h 1927743"/>
                <a:gd name="connsiteX200" fmla="*/ 3068274 w 3692641"/>
                <a:gd name="connsiteY200" fmla="*/ 1438275 h 1927743"/>
                <a:gd name="connsiteX201" fmla="*/ 3087324 w 3692641"/>
                <a:gd name="connsiteY201" fmla="*/ 1447800 h 1927743"/>
                <a:gd name="connsiteX202" fmla="*/ 3112724 w 3692641"/>
                <a:gd name="connsiteY202" fmla="*/ 1450975 h 1927743"/>
                <a:gd name="connsiteX203" fmla="*/ 3128599 w 3692641"/>
                <a:gd name="connsiteY203" fmla="*/ 1454150 h 1927743"/>
                <a:gd name="connsiteX204" fmla="*/ 3147649 w 3692641"/>
                <a:gd name="connsiteY204" fmla="*/ 1457325 h 1927743"/>
                <a:gd name="connsiteX205" fmla="*/ 3192099 w 3692641"/>
                <a:gd name="connsiteY205" fmla="*/ 1466850 h 1927743"/>
                <a:gd name="connsiteX206" fmla="*/ 3300049 w 3692641"/>
                <a:gd name="connsiteY206" fmla="*/ 1476375 h 1927743"/>
                <a:gd name="connsiteX207" fmla="*/ 3322274 w 3692641"/>
                <a:gd name="connsiteY207" fmla="*/ 1498600 h 1927743"/>
                <a:gd name="connsiteX208" fmla="*/ 3350849 w 3692641"/>
                <a:gd name="connsiteY208" fmla="*/ 1517650 h 1927743"/>
                <a:gd name="connsiteX209" fmla="*/ 3360374 w 3692641"/>
                <a:gd name="connsiteY209" fmla="*/ 1539875 h 1927743"/>
                <a:gd name="connsiteX210" fmla="*/ 3363549 w 3692641"/>
                <a:gd name="connsiteY210" fmla="*/ 1552575 h 1927743"/>
                <a:gd name="connsiteX211" fmla="*/ 3369899 w 3692641"/>
                <a:gd name="connsiteY211" fmla="*/ 1562100 h 1927743"/>
                <a:gd name="connsiteX212" fmla="*/ 3385774 w 3692641"/>
                <a:gd name="connsiteY212" fmla="*/ 1590675 h 1927743"/>
                <a:gd name="connsiteX213" fmla="*/ 3407999 w 3692641"/>
                <a:gd name="connsiteY213" fmla="*/ 1603375 h 1927743"/>
                <a:gd name="connsiteX214" fmla="*/ 3417524 w 3692641"/>
                <a:gd name="connsiteY214" fmla="*/ 1625600 h 1927743"/>
                <a:gd name="connsiteX215" fmla="*/ 3430224 w 3692641"/>
                <a:gd name="connsiteY215" fmla="*/ 1644650 h 1927743"/>
                <a:gd name="connsiteX216" fmla="*/ 3439749 w 3692641"/>
                <a:gd name="connsiteY216" fmla="*/ 1679575 h 1927743"/>
                <a:gd name="connsiteX217" fmla="*/ 3446099 w 3692641"/>
                <a:gd name="connsiteY217" fmla="*/ 1692275 h 1927743"/>
                <a:gd name="connsiteX218" fmla="*/ 3436574 w 3692641"/>
                <a:gd name="connsiteY218" fmla="*/ 1746250 h 1927743"/>
                <a:gd name="connsiteX219" fmla="*/ 3417524 w 3692641"/>
                <a:gd name="connsiteY219" fmla="*/ 1784350 h 1927743"/>
                <a:gd name="connsiteX220" fmla="*/ 3392124 w 3692641"/>
                <a:gd name="connsiteY220" fmla="*/ 1816100 h 1927743"/>
                <a:gd name="connsiteX221" fmla="*/ 3369899 w 3692641"/>
                <a:gd name="connsiteY221" fmla="*/ 1860550 h 1927743"/>
                <a:gd name="connsiteX222" fmla="*/ 3392124 w 3692641"/>
                <a:gd name="connsiteY222" fmla="*/ 1831975 h 1927743"/>
                <a:gd name="connsiteX223" fmla="*/ 3401649 w 3692641"/>
                <a:gd name="connsiteY223" fmla="*/ 1822450 h 1927743"/>
                <a:gd name="connsiteX224" fmla="*/ 3433399 w 3692641"/>
                <a:gd name="connsiteY224" fmla="*/ 1803400 h 1927743"/>
                <a:gd name="connsiteX225" fmla="*/ 3452449 w 3692641"/>
                <a:gd name="connsiteY225" fmla="*/ 1793875 h 1927743"/>
                <a:gd name="connsiteX226" fmla="*/ 3461974 w 3692641"/>
                <a:gd name="connsiteY226" fmla="*/ 1784350 h 1927743"/>
                <a:gd name="connsiteX227" fmla="*/ 3522299 w 3692641"/>
                <a:gd name="connsiteY227" fmla="*/ 1857375 h 1927743"/>
                <a:gd name="connsiteX228" fmla="*/ 998174 w 3692641"/>
                <a:gd name="connsiteY228" fmla="*/ 647700 h 1927743"/>
                <a:gd name="connsiteX229" fmla="*/ 159974 w 3692641"/>
                <a:gd name="connsiteY229" fmla="*/ 298450 h 1927743"/>
                <a:gd name="connsiteX230" fmla="*/ 4399 w 3692641"/>
                <a:gd name="connsiteY230" fmla="*/ 336550 h 1927743"/>
                <a:gd name="connsiteX231" fmla="*/ 169499 w 3692641"/>
                <a:gd name="connsiteY231" fmla="*/ 193675 h 1927743"/>
                <a:gd name="connsiteX232" fmla="*/ 140924 w 3692641"/>
                <a:gd name="connsiteY232" fmla="*/ 161925 h 1927743"/>
                <a:gd name="connsiteX233" fmla="*/ 115524 w 3692641"/>
                <a:gd name="connsiteY233" fmla="*/ 41275 h 1927743"/>
                <a:gd name="connsiteX234" fmla="*/ 115524 w 3692641"/>
                <a:gd name="connsiteY234" fmla="*/ 0 h 1927743"/>
                <a:gd name="connsiteX0" fmla="*/ 111947 w 3689064"/>
                <a:gd name="connsiteY0" fmla="*/ 0 h 1927743"/>
                <a:gd name="connsiteX1" fmla="*/ 492947 w 3689064"/>
                <a:gd name="connsiteY1" fmla="*/ 76200 h 1927743"/>
                <a:gd name="connsiteX2" fmla="*/ 591372 w 3689064"/>
                <a:gd name="connsiteY2" fmla="*/ 28575 h 1927743"/>
                <a:gd name="connsiteX3" fmla="*/ 680272 w 3689064"/>
                <a:gd name="connsiteY3" fmla="*/ 44450 h 1927743"/>
                <a:gd name="connsiteX4" fmla="*/ 680272 w 3689064"/>
                <a:gd name="connsiteY4" fmla="*/ 44450 h 1927743"/>
                <a:gd name="connsiteX5" fmla="*/ 683447 w 3689064"/>
                <a:gd name="connsiteY5" fmla="*/ 73025 h 1927743"/>
                <a:gd name="connsiteX6" fmla="*/ 677097 w 3689064"/>
                <a:gd name="connsiteY6" fmla="*/ 88900 h 1927743"/>
                <a:gd name="connsiteX7" fmla="*/ 673922 w 3689064"/>
                <a:gd name="connsiteY7" fmla="*/ 98425 h 1927743"/>
                <a:gd name="connsiteX8" fmla="*/ 677097 w 3689064"/>
                <a:gd name="connsiteY8" fmla="*/ 114300 h 1927743"/>
                <a:gd name="connsiteX9" fmla="*/ 696147 w 3689064"/>
                <a:gd name="connsiteY9" fmla="*/ 127000 h 1927743"/>
                <a:gd name="connsiteX10" fmla="*/ 708847 w 3689064"/>
                <a:gd name="connsiteY10" fmla="*/ 146050 h 1927743"/>
                <a:gd name="connsiteX11" fmla="*/ 712022 w 3689064"/>
                <a:gd name="connsiteY11" fmla="*/ 155575 h 1927743"/>
                <a:gd name="connsiteX12" fmla="*/ 721547 w 3689064"/>
                <a:gd name="connsiteY12" fmla="*/ 161925 h 1927743"/>
                <a:gd name="connsiteX13" fmla="*/ 727897 w 3689064"/>
                <a:gd name="connsiteY13" fmla="*/ 171450 h 1927743"/>
                <a:gd name="connsiteX14" fmla="*/ 772347 w 3689064"/>
                <a:gd name="connsiteY14" fmla="*/ 165100 h 1927743"/>
                <a:gd name="connsiteX15" fmla="*/ 781872 w 3689064"/>
                <a:gd name="connsiteY15" fmla="*/ 158750 h 1927743"/>
                <a:gd name="connsiteX16" fmla="*/ 791397 w 3689064"/>
                <a:gd name="connsiteY16" fmla="*/ 155575 h 1927743"/>
                <a:gd name="connsiteX17" fmla="*/ 813622 w 3689064"/>
                <a:gd name="connsiteY17" fmla="*/ 142875 h 1927743"/>
                <a:gd name="connsiteX18" fmla="*/ 861247 w 3689064"/>
                <a:gd name="connsiteY18" fmla="*/ 146050 h 1927743"/>
                <a:gd name="connsiteX19" fmla="*/ 867597 w 3689064"/>
                <a:gd name="connsiteY19" fmla="*/ 155575 h 1927743"/>
                <a:gd name="connsiteX20" fmla="*/ 861247 w 3689064"/>
                <a:gd name="connsiteY20" fmla="*/ 200025 h 1927743"/>
                <a:gd name="connsiteX21" fmla="*/ 873947 w 3689064"/>
                <a:gd name="connsiteY21" fmla="*/ 212725 h 1927743"/>
                <a:gd name="connsiteX22" fmla="*/ 883472 w 3689064"/>
                <a:gd name="connsiteY22" fmla="*/ 215900 h 1927743"/>
                <a:gd name="connsiteX23" fmla="*/ 889822 w 3689064"/>
                <a:gd name="connsiteY23" fmla="*/ 228600 h 1927743"/>
                <a:gd name="connsiteX24" fmla="*/ 899347 w 3689064"/>
                <a:gd name="connsiteY24" fmla="*/ 238125 h 1927743"/>
                <a:gd name="connsiteX25" fmla="*/ 905697 w 3689064"/>
                <a:gd name="connsiteY25" fmla="*/ 257175 h 1927743"/>
                <a:gd name="connsiteX26" fmla="*/ 908872 w 3689064"/>
                <a:gd name="connsiteY26" fmla="*/ 288925 h 1927743"/>
                <a:gd name="connsiteX27" fmla="*/ 912047 w 3689064"/>
                <a:gd name="connsiteY27" fmla="*/ 298450 h 1927743"/>
                <a:gd name="connsiteX28" fmla="*/ 921572 w 3689064"/>
                <a:gd name="connsiteY28" fmla="*/ 304800 h 1927743"/>
                <a:gd name="connsiteX29" fmla="*/ 934272 w 3689064"/>
                <a:gd name="connsiteY29" fmla="*/ 314325 h 1927743"/>
                <a:gd name="connsiteX30" fmla="*/ 943797 w 3689064"/>
                <a:gd name="connsiteY30" fmla="*/ 323850 h 1927743"/>
                <a:gd name="connsiteX31" fmla="*/ 966022 w 3689064"/>
                <a:gd name="connsiteY31" fmla="*/ 336550 h 1927743"/>
                <a:gd name="connsiteX32" fmla="*/ 975547 w 3689064"/>
                <a:gd name="connsiteY32" fmla="*/ 346075 h 1927743"/>
                <a:gd name="connsiteX33" fmla="*/ 1004122 w 3689064"/>
                <a:gd name="connsiteY33" fmla="*/ 352425 h 1927743"/>
                <a:gd name="connsiteX34" fmla="*/ 994597 w 3689064"/>
                <a:gd name="connsiteY34" fmla="*/ 355600 h 1927743"/>
                <a:gd name="connsiteX35" fmla="*/ 991422 w 3689064"/>
                <a:gd name="connsiteY35" fmla="*/ 365125 h 1927743"/>
                <a:gd name="connsiteX36" fmla="*/ 988247 w 3689064"/>
                <a:gd name="connsiteY36" fmla="*/ 406400 h 1927743"/>
                <a:gd name="connsiteX37" fmla="*/ 978722 w 3689064"/>
                <a:gd name="connsiteY37" fmla="*/ 434975 h 1927743"/>
                <a:gd name="connsiteX38" fmla="*/ 975547 w 3689064"/>
                <a:gd name="connsiteY38" fmla="*/ 450850 h 1927743"/>
                <a:gd name="connsiteX39" fmla="*/ 972372 w 3689064"/>
                <a:gd name="connsiteY39" fmla="*/ 463550 h 1927743"/>
                <a:gd name="connsiteX40" fmla="*/ 966022 w 3689064"/>
                <a:gd name="connsiteY40" fmla="*/ 482600 h 1927743"/>
                <a:gd name="connsiteX41" fmla="*/ 962847 w 3689064"/>
                <a:gd name="connsiteY41" fmla="*/ 492125 h 1927743"/>
                <a:gd name="connsiteX42" fmla="*/ 953322 w 3689064"/>
                <a:gd name="connsiteY42" fmla="*/ 517525 h 1927743"/>
                <a:gd name="connsiteX43" fmla="*/ 946972 w 3689064"/>
                <a:gd name="connsiteY43" fmla="*/ 552450 h 1927743"/>
                <a:gd name="connsiteX44" fmla="*/ 943797 w 3689064"/>
                <a:gd name="connsiteY44" fmla="*/ 561975 h 1927743"/>
                <a:gd name="connsiteX45" fmla="*/ 934272 w 3689064"/>
                <a:gd name="connsiteY45" fmla="*/ 565150 h 1927743"/>
                <a:gd name="connsiteX46" fmla="*/ 927922 w 3689064"/>
                <a:gd name="connsiteY46" fmla="*/ 574675 h 1927743"/>
                <a:gd name="connsiteX47" fmla="*/ 937447 w 3689064"/>
                <a:gd name="connsiteY47" fmla="*/ 600075 h 1927743"/>
                <a:gd name="connsiteX48" fmla="*/ 953322 w 3689064"/>
                <a:gd name="connsiteY48" fmla="*/ 625475 h 1927743"/>
                <a:gd name="connsiteX49" fmla="*/ 959672 w 3689064"/>
                <a:gd name="connsiteY49" fmla="*/ 650875 h 1927743"/>
                <a:gd name="connsiteX50" fmla="*/ 972372 w 3689064"/>
                <a:gd name="connsiteY50" fmla="*/ 669925 h 1927743"/>
                <a:gd name="connsiteX51" fmla="*/ 978722 w 3689064"/>
                <a:gd name="connsiteY51" fmla="*/ 682625 h 1927743"/>
                <a:gd name="connsiteX52" fmla="*/ 997772 w 3689064"/>
                <a:gd name="connsiteY52" fmla="*/ 695325 h 1927743"/>
                <a:gd name="connsiteX53" fmla="*/ 1016822 w 3689064"/>
                <a:gd name="connsiteY53" fmla="*/ 730250 h 1927743"/>
                <a:gd name="connsiteX54" fmla="*/ 1019997 w 3689064"/>
                <a:gd name="connsiteY54" fmla="*/ 739775 h 1927743"/>
                <a:gd name="connsiteX55" fmla="*/ 1029522 w 3689064"/>
                <a:gd name="connsiteY55" fmla="*/ 742950 h 1927743"/>
                <a:gd name="connsiteX56" fmla="*/ 1048572 w 3689064"/>
                <a:gd name="connsiteY56" fmla="*/ 758825 h 1927743"/>
                <a:gd name="connsiteX57" fmla="*/ 1067622 w 3689064"/>
                <a:gd name="connsiteY57" fmla="*/ 765175 h 1927743"/>
                <a:gd name="connsiteX58" fmla="*/ 1105722 w 3689064"/>
                <a:gd name="connsiteY58" fmla="*/ 762000 h 1927743"/>
                <a:gd name="connsiteX59" fmla="*/ 1124772 w 3689064"/>
                <a:gd name="connsiteY59" fmla="*/ 755650 h 1927743"/>
                <a:gd name="connsiteX60" fmla="*/ 1134297 w 3689064"/>
                <a:gd name="connsiteY60" fmla="*/ 752475 h 1927743"/>
                <a:gd name="connsiteX61" fmla="*/ 1146997 w 3689064"/>
                <a:gd name="connsiteY61" fmla="*/ 742950 h 1927743"/>
                <a:gd name="connsiteX62" fmla="*/ 1156522 w 3689064"/>
                <a:gd name="connsiteY62" fmla="*/ 739775 h 1927743"/>
                <a:gd name="connsiteX63" fmla="*/ 1254947 w 3689064"/>
                <a:gd name="connsiteY63" fmla="*/ 730250 h 1927743"/>
                <a:gd name="connsiteX64" fmla="*/ 1267647 w 3689064"/>
                <a:gd name="connsiteY64" fmla="*/ 685800 h 1927743"/>
                <a:gd name="connsiteX65" fmla="*/ 1273997 w 3689064"/>
                <a:gd name="connsiteY65" fmla="*/ 673100 h 1927743"/>
                <a:gd name="connsiteX66" fmla="*/ 1277172 w 3689064"/>
                <a:gd name="connsiteY66" fmla="*/ 663575 h 1927743"/>
                <a:gd name="connsiteX67" fmla="*/ 1296222 w 3689064"/>
                <a:gd name="connsiteY67" fmla="*/ 654050 h 1927743"/>
                <a:gd name="connsiteX68" fmla="*/ 1318447 w 3689064"/>
                <a:gd name="connsiteY68" fmla="*/ 635000 h 1927743"/>
                <a:gd name="connsiteX69" fmla="*/ 1327972 w 3689064"/>
                <a:gd name="connsiteY69" fmla="*/ 631825 h 1927743"/>
                <a:gd name="connsiteX70" fmla="*/ 1356547 w 3689064"/>
                <a:gd name="connsiteY70" fmla="*/ 615950 h 1927743"/>
                <a:gd name="connsiteX71" fmla="*/ 1375597 w 3689064"/>
                <a:gd name="connsiteY71" fmla="*/ 612775 h 1927743"/>
                <a:gd name="connsiteX72" fmla="*/ 1442272 w 3689064"/>
                <a:gd name="connsiteY72" fmla="*/ 606425 h 1927743"/>
                <a:gd name="connsiteX73" fmla="*/ 1477197 w 3689064"/>
                <a:gd name="connsiteY73" fmla="*/ 612775 h 1927743"/>
                <a:gd name="connsiteX74" fmla="*/ 1480372 w 3689064"/>
                <a:gd name="connsiteY74" fmla="*/ 622300 h 1927743"/>
                <a:gd name="connsiteX75" fmla="*/ 1489897 w 3689064"/>
                <a:gd name="connsiteY75" fmla="*/ 628650 h 1927743"/>
                <a:gd name="connsiteX76" fmla="*/ 1499422 w 3689064"/>
                <a:gd name="connsiteY76" fmla="*/ 638175 h 1927743"/>
                <a:gd name="connsiteX77" fmla="*/ 1499422 w 3689064"/>
                <a:gd name="connsiteY77" fmla="*/ 673100 h 1927743"/>
                <a:gd name="connsiteX78" fmla="*/ 1489897 w 3689064"/>
                <a:gd name="connsiteY78" fmla="*/ 676275 h 1927743"/>
                <a:gd name="connsiteX79" fmla="*/ 1467672 w 3689064"/>
                <a:gd name="connsiteY79" fmla="*/ 685800 h 1927743"/>
                <a:gd name="connsiteX80" fmla="*/ 1461322 w 3689064"/>
                <a:gd name="connsiteY80" fmla="*/ 698500 h 1927743"/>
                <a:gd name="connsiteX81" fmla="*/ 1454972 w 3689064"/>
                <a:gd name="connsiteY81" fmla="*/ 723900 h 1927743"/>
                <a:gd name="connsiteX82" fmla="*/ 1451797 w 3689064"/>
                <a:gd name="connsiteY82" fmla="*/ 733425 h 1927743"/>
                <a:gd name="connsiteX83" fmla="*/ 1445447 w 3689064"/>
                <a:gd name="connsiteY83" fmla="*/ 742950 h 1927743"/>
                <a:gd name="connsiteX84" fmla="*/ 1442272 w 3689064"/>
                <a:gd name="connsiteY84" fmla="*/ 758825 h 1927743"/>
                <a:gd name="connsiteX85" fmla="*/ 1432747 w 3689064"/>
                <a:gd name="connsiteY85" fmla="*/ 784225 h 1927743"/>
                <a:gd name="connsiteX86" fmla="*/ 1423222 w 3689064"/>
                <a:gd name="connsiteY86" fmla="*/ 793750 h 1927743"/>
                <a:gd name="connsiteX87" fmla="*/ 1407347 w 3689064"/>
                <a:gd name="connsiteY87" fmla="*/ 822325 h 1927743"/>
                <a:gd name="connsiteX88" fmla="*/ 1394647 w 3689064"/>
                <a:gd name="connsiteY88" fmla="*/ 831850 h 1927743"/>
                <a:gd name="connsiteX89" fmla="*/ 1385122 w 3689064"/>
                <a:gd name="connsiteY89" fmla="*/ 850900 h 1927743"/>
                <a:gd name="connsiteX90" fmla="*/ 1375597 w 3689064"/>
                <a:gd name="connsiteY90" fmla="*/ 860425 h 1927743"/>
                <a:gd name="connsiteX91" fmla="*/ 1378772 w 3689064"/>
                <a:gd name="connsiteY91" fmla="*/ 908050 h 1927743"/>
                <a:gd name="connsiteX92" fmla="*/ 1388297 w 3689064"/>
                <a:gd name="connsiteY92" fmla="*/ 904875 h 1927743"/>
                <a:gd name="connsiteX93" fmla="*/ 1454972 w 3689064"/>
                <a:gd name="connsiteY93" fmla="*/ 898525 h 1927743"/>
                <a:gd name="connsiteX94" fmla="*/ 1474022 w 3689064"/>
                <a:gd name="connsiteY94" fmla="*/ 892175 h 1927743"/>
                <a:gd name="connsiteX95" fmla="*/ 1486722 w 3689064"/>
                <a:gd name="connsiteY95" fmla="*/ 885825 h 1927743"/>
                <a:gd name="connsiteX96" fmla="*/ 1531172 w 3689064"/>
                <a:gd name="connsiteY96" fmla="*/ 879475 h 1927743"/>
                <a:gd name="connsiteX97" fmla="*/ 1540697 w 3689064"/>
                <a:gd name="connsiteY97" fmla="*/ 885825 h 1927743"/>
                <a:gd name="connsiteX98" fmla="*/ 1553397 w 3689064"/>
                <a:gd name="connsiteY98" fmla="*/ 901700 h 1927743"/>
                <a:gd name="connsiteX99" fmla="*/ 1559747 w 3689064"/>
                <a:gd name="connsiteY99" fmla="*/ 911225 h 1927743"/>
                <a:gd name="connsiteX100" fmla="*/ 1581972 w 3689064"/>
                <a:gd name="connsiteY100" fmla="*/ 927100 h 1927743"/>
                <a:gd name="connsiteX101" fmla="*/ 1597847 w 3689064"/>
                <a:gd name="connsiteY101" fmla="*/ 955675 h 1927743"/>
                <a:gd name="connsiteX102" fmla="*/ 1591497 w 3689064"/>
                <a:gd name="connsiteY102" fmla="*/ 1063625 h 1927743"/>
                <a:gd name="connsiteX103" fmla="*/ 1594672 w 3689064"/>
                <a:gd name="connsiteY103" fmla="*/ 1133475 h 1927743"/>
                <a:gd name="connsiteX104" fmla="*/ 1601022 w 3689064"/>
                <a:gd name="connsiteY104" fmla="*/ 1171575 h 1927743"/>
                <a:gd name="connsiteX105" fmla="*/ 1604197 w 3689064"/>
                <a:gd name="connsiteY105" fmla="*/ 1216025 h 1927743"/>
                <a:gd name="connsiteX106" fmla="*/ 1610547 w 3689064"/>
                <a:gd name="connsiteY106" fmla="*/ 1225550 h 1927743"/>
                <a:gd name="connsiteX107" fmla="*/ 1613722 w 3689064"/>
                <a:gd name="connsiteY107" fmla="*/ 1235075 h 1927743"/>
                <a:gd name="connsiteX108" fmla="*/ 1639122 w 3689064"/>
                <a:gd name="connsiteY108" fmla="*/ 1250950 h 1927743"/>
                <a:gd name="connsiteX109" fmla="*/ 1648647 w 3689064"/>
                <a:gd name="connsiteY109" fmla="*/ 1257300 h 1927743"/>
                <a:gd name="connsiteX110" fmla="*/ 1661347 w 3689064"/>
                <a:gd name="connsiteY110" fmla="*/ 1260475 h 1927743"/>
                <a:gd name="connsiteX111" fmla="*/ 1715322 w 3689064"/>
                <a:gd name="connsiteY111" fmla="*/ 1263650 h 1927743"/>
                <a:gd name="connsiteX112" fmla="*/ 1747072 w 3689064"/>
                <a:gd name="connsiteY112" fmla="*/ 1273175 h 1927743"/>
                <a:gd name="connsiteX113" fmla="*/ 1788347 w 3689064"/>
                <a:gd name="connsiteY113" fmla="*/ 1266825 h 1927743"/>
                <a:gd name="connsiteX114" fmla="*/ 1797872 w 3689064"/>
                <a:gd name="connsiteY114" fmla="*/ 1263650 h 1927743"/>
                <a:gd name="connsiteX115" fmla="*/ 1804222 w 3689064"/>
                <a:gd name="connsiteY115" fmla="*/ 1254125 h 1927743"/>
                <a:gd name="connsiteX116" fmla="*/ 1813747 w 3689064"/>
                <a:gd name="connsiteY116" fmla="*/ 1244600 h 1927743"/>
                <a:gd name="connsiteX117" fmla="*/ 1855022 w 3689064"/>
                <a:gd name="connsiteY117" fmla="*/ 1247775 h 1927743"/>
                <a:gd name="connsiteX118" fmla="*/ 1864547 w 3689064"/>
                <a:gd name="connsiteY118" fmla="*/ 1254125 h 1927743"/>
                <a:gd name="connsiteX119" fmla="*/ 1874072 w 3689064"/>
                <a:gd name="connsiteY119" fmla="*/ 1257300 h 1927743"/>
                <a:gd name="connsiteX120" fmla="*/ 1883597 w 3689064"/>
                <a:gd name="connsiteY120" fmla="*/ 1266825 h 1927743"/>
                <a:gd name="connsiteX121" fmla="*/ 1899472 w 3689064"/>
                <a:gd name="connsiteY121" fmla="*/ 1285875 h 1927743"/>
                <a:gd name="connsiteX122" fmla="*/ 1908997 w 3689064"/>
                <a:gd name="connsiteY122" fmla="*/ 1289050 h 1927743"/>
                <a:gd name="connsiteX123" fmla="*/ 1934397 w 3689064"/>
                <a:gd name="connsiteY123" fmla="*/ 1308100 h 1927743"/>
                <a:gd name="connsiteX124" fmla="*/ 1943922 w 3689064"/>
                <a:gd name="connsiteY124" fmla="*/ 1311275 h 1927743"/>
                <a:gd name="connsiteX125" fmla="*/ 1966147 w 3689064"/>
                <a:gd name="connsiteY125" fmla="*/ 1327150 h 1927743"/>
                <a:gd name="connsiteX126" fmla="*/ 1975672 w 3689064"/>
                <a:gd name="connsiteY126" fmla="*/ 1317625 h 1927743"/>
                <a:gd name="connsiteX127" fmla="*/ 1991547 w 3689064"/>
                <a:gd name="connsiteY127" fmla="*/ 1282700 h 1927743"/>
                <a:gd name="connsiteX128" fmla="*/ 1994722 w 3689064"/>
                <a:gd name="connsiteY128" fmla="*/ 1250950 h 1927743"/>
                <a:gd name="connsiteX129" fmla="*/ 2001072 w 3689064"/>
                <a:gd name="connsiteY129" fmla="*/ 1241425 h 1927743"/>
                <a:gd name="connsiteX130" fmla="*/ 2007422 w 3689064"/>
                <a:gd name="connsiteY130" fmla="*/ 1228725 h 1927743"/>
                <a:gd name="connsiteX131" fmla="*/ 2013772 w 3689064"/>
                <a:gd name="connsiteY131" fmla="*/ 1209675 h 1927743"/>
                <a:gd name="connsiteX132" fmla="*/ 2016947 w 3689064"/>
                <a:gd name="connsiteY132" fmla="*/ 1196975 h 1927743"/>
                <a:gd name="connsiteX133" fmla="*/ 2042347 w 3689064"/>
                <a:gd name="connsiteY133" fmla="*/ 1184275 h 1927743"/>
                <a:gd name="connsiteX134" fmla="*/ 2131247 w 3689064"/>
                <a:gd name="connsiteY134" fmla="*/ 1181100 h 1927743"/>
                <a:gd name="connsiteX135" fmla="*/ 2140772 w 3689064"/>
                <a:gd name="connsiteY135" fmla="*/ 1174750 h 1927743"/>
                <a:gd name="connsiteX136" fmla="*/ 2159822 w 3689064"/>
                <a:gd name="connsiteY136" fmla="*/ 1165225 h 1927743"/>
                <a:gd name="connsiteX137" fmla="*/ 2172522 w 3689064"/>
                <a:gd name="connsiteY137" fmla="*/ 1149350 h 1927743"/>
                <a:gd name="connsiteX138" fmla="*/ 2194747 w 3689064"/>
                <a:gd name="connsiteY138" fmla="*/ 1127125 h 1927743"/>
                <a:gd name="connsiteX139" fmla="*/ 2207447 w 3689064"/>
                <a:gd name="connsiteY139" fmla="*/ 1120775 h 1927743"/>
                <a:gd name="connsiteX140" fmla="*/ 2226497 w 3689064"/>
                <a:gd name="connsiteY140" fmla="*/ 1114425 h 1927743"/>
                <a:gd name="connsiteX141" fmla="*/ 2236022 w 3689064"/>
                <a:gd name="connsiteY141" fmla="*/ 1120775 h 1927743"/>
                <a:gd name="connsiteX142" fmla="*/ 2239197 w 3689064"/>
                <a:gd name="connsiteY142" fmla="*/ 1130300 h 1927743"/>
                <a:gd name="connsiteX143" fmla="*/ 2245547 w 3689064"/>
                <a:gd name="connsiteY143" fmla="*/ 1139825 h 1927743"/>
                <a:gd name="connsiteX144" fmla="*/ 2242372 w 3689064"/>
                <a:gd name="connsiteY144" fmla="*/ 1152525 h 1927743"/>
                <a:gd name="connsiteX145" fmla="*/ 2239197 w 3689064"/>
                <a:gd name="connsiteY145" fmla="*/ 1174750 h 1927743"/>
                <a:gd name="connsiteX146" fmla="*/ 2274122 w 3689064"/>
                <a:gd name="connsiteY146" fmla="*/ 1165225 h 1927743"/>
                <a:gd name="connsiteX147" fmla="*/ 2289997 w 3689064"/>
                <a:gd name="connsiteY147" fmla="*/ 1158875 h 1927743"/>
                <a:gd name="connsiteX148" fmla="*/ 2245547 w 3689064"/>
                <a:gd name="connsiteY148" fmla="*/ 1149350 h 1927743"/>
                <a:gd name="connsiteX149" fmla="*/ 2388422 w 3689064"/>
                <a:gd name="connsiteY149" fmla="*/ 1168400 h 1927743"/>
                <a:gd name="connsiteX150" fmla="*/ 2391597 w 3689064"/>
                <a:gd name="connsiteY150" fmla="*/ 1190625 h 1927743"/>
                <a:gd name="connsiteX151" fmla="*/ 2385247 w 3689064"/>
                <a:gd name="connsiteY151" fmla="*/ 1181100 h 1927743"/>
                <a:gd name="connsiteX152" fmla="*/ 2366197 w 3689064"/>
                <a:gd name="connsiteY152" fmla="*/ 1171575 h 1927743"/>
                <a:gd name="connsiteX153" fmla="*/ 2356672 w 3689064"/>
                <a:gd name="connsiteY153" fmla="*/ 1162050 h 1927743"/>
                <a:gd name="connsiteX154" fmla="*/ 2353497 w 3689064"/>
                <a:gd name="connsiteY154" fmla="*/ 1149350 h 1927743"/>
                <a:gd name="connsiteX155" fmla="*/ 2324922 w 3689064"/>
                <a:gd name="connsiteY155" fmla="*/ 1143000 h 1927743"/>
                <a:gd name="connsiteX156" fmla="*/ 2350322 w 3689064"/>
                <a:gd name="connsiteY156" fmla="*/ 1155700 h 1927743"/>
                <a:gd name="connsiteX157" fmla="*/ 2369372 w 3689064"/>
                <a:gd name="connsiteY157" fmla="*/ 1165225 h 1927743"/>
                <a:gd name="connsiteX158" fmla="*/ 2378897 w 3689064"/>
                <a:gd name="connsiteY158" fmla="*/ 1177925 h 1927743"/>
                <a:gd name="connsiteX159" fmla="*/ 2420172 w 3689064"/>
                <a:gd name="connsiteY159" fmla="*/ 1184275 h 1927743"/>
                <a:gd name="connsiteX160" fmla="*/ 2436047 w 3689064"/>
                <a:gd name="connsiteY160" fmla="*/ 1187450 h 1927743"/>
                <a:gd name="connsiteX161" fmla="*/ 2461447 w 3689064"/>
                <a:gd name="connsiteY161" fmla="*/ 1193800 h 1927743"/>
                <a:gd name="connsiteX162" fmla="*/ 2505897 w 3689064"/>
                <a:gd name="connsiteY162" fmla="*/ 1196975 h 1927743"/>
                <a:gd name="connsiteX163" fmla="*/ 2509072 w 3689064"/>
                <a:gd name="connsiteY163" fmla="*/ 1206500 h 1927743"/>
                <a:gd name="connsiteX164" fmla="*/ 2556697 w 3689064"/>
                <a:gd name="connsiteY164" fmla="*/ 1216025 h 1927743"/>
                <a:gd name="connsiteX165" fmla="*/ 2566222 w 3689064"/>
                <a:gd name="connsiteY165" fmla="*/ 1219200 h 1927743"/>
                <a:gd name="connsiteX166" fmla="*/ 2588447 w 3689064"/>
                <a:gd name="connsiteY166" fmla="*/ 1222375 h 1927743"/>
                <a:gd name="connsiteX167" fmla="*/ 2597972 w 3689064"/>
                <a:gd name="connsiteY167" fmla="*/ 1228725 h 1927743"/>
                <a:gd name="connsiteX168" fmla="*/ 2632897 w 3689064"/>
                <a:gd name="connsiteY168" fmla="*/ 1222375 h 1927743"/>
                <a:gd name="connsiteX169" fmla="*/ 2642422 w 3689064"/>
                <a:gd name="connsiteY169" fmla="*/ 1209675 h 1927743"/>
                <a:gd name="connsiteX170" fmla="*/ 2651947 w 3689064"/>
                <a:gd name="connsiteY170" fmla="*/ 1203325 h 1927743"/>
                <a:gd name="connsiteX171" fmla="*/ 2664647 w 3689064"/>
                <a:gd name="connsiteY171" fmla="*/ 1200150 h 1927743"/>
                <a:gd name="connsiteX172" fmla="*/ 2693222 w 3689064"/>
                <a:gd name="connsiteY172" fmla="*/ 1190625 h 1927743"/>
                <a:gd name="connsiteX173" fmla="*/ 2721797 w 3689064"/>
                <a:gd name="connsiteY173" fmla="*/ 1193800 h 1927743"/>
                <a:gd name="connsiteX174" fmla="*/ 2731322 w 3689064"/>
                <a:gd name="connsiteY174" fmla="*/ 1196975 h 1927743"/>
                <a:gd name="connsiteX175" fmla="*/ 2737672 w 3689064"/>
                <a:gd name="connsiteY175" fmla="*/ 1206500 h 1927743"/>
                <a:gd name="connsiteX176" fmla="*/ 2728147 w 3689064"/>
                <a:gd name="connsiteY176" fmla="*/ 1209675 h 1927743"/>
                <a:gd name="connsiteX177" fmla="*/ 2718622 w 3689064"/>
                <a:gd name="connsiteY177" fmla="*/ 1235075 h 1927743"/>
                <a:gd name="connsiteX178" fmla="*/ 2766247 w 3689064"/>
                <a:gd name="connsiteY178" fmla="*/ 1238250 h 1927743"/>
                <a:gd name="connsiteX179" fmla="*/ 2769422 w 3689064"/>
                <a:gd name="connsiteY179" fmla="*/ 1200150 h 1927743"/>
                <a:gd name="connsiteX180" fmla="*/ 2797997 w 3689064"/>
                <a:gd name="connsiteY180" fmla="*/ 1190625 h 1927743"/>
                <a:gd name="connsiteX181" fmla="*/ 2829747 w 3689064"/>
                <a:gd name="connsiteY181" fmla="*/ 1200150 h 1927743"/>
                <a:gd name="connsiteX182" fmla="*/ 2823397 w 3689064"/>
                <a:gd name="connsiteY182" fmla="*/ 1225550 h 1927743"/>
                <a:gd name="connsiteX183" fmla="*/ 2817047 w 3689064"/>
                <a:gd name="connsiteY183" fmla="*/ 1250950 h 1927743"/>
                <a:gd name="connsiteX184" fmla="*/ 2810697 w 3689064"/>
                <a:gd name="connsiteY184" fmla="*/ 1270000 h 1927743"/>
                <a:gd name="connsiteX185" fmla="*/ 2826572 w 3689064"/>
                <a:gd name="connsiteY185" fmla="*/ 1279525 h 1927743"/>
                <a:gd name="connsiteX186" fmla="*/ 2851972 w 3689064"/>
                <a:gd name="connsiteY186" fmla="*/ 1289050 h 1927743"/>
                <a:gd name="connsiteX187" fmla="*/ 2861497 w 3689064"/>
                <a:gd name="connsiteY187" fmla="*/ 1298575 h 1927743"/>
                <a:gd name="connsiteX188" fmla="*/ 2864672 w 3689064"/>
                <a:gd name="connsiteY188" fmla="*/ 1323975 h 1927743"/>
                <a:gd name="connsiteX189" fmla="*/ 2874197 w 3689064"/>
                <a:gd name="connsiteY189" fmla="*/ 1333500 h 1927743"/>
                <a:gd name="connsiteX190" fmla="*/ 2877372 w 3689064"/>
                <a:gd name="connsiteY190" fmla="*/ 1346200 h 1927743"/>
                <a:gd name="connsiteX191" fmla="*/ 2896422 w 3689064"/>
                <a:gd name="connsiteY191" fmla="*/ 1349375 h 1927743"/>
                <a:gd name="connsiteX192" fmla="*/ 2905947 w 3689064"/>
                <a:gd name="connsiteY192" fmla="*/ 1352550 h 1927743"/>
                <a:gd name="connsiteX193" fmla="*/ 2918647 w 3689064"/>
                <a:gd name="connsiteY193" fmla="*/ 1355725 h 1927743"/>
                <a:gd name="connsiteX194" fmla="*/ 2937697 w 3689064"/>
                <a:gd name="connsiteY194" fmla="*/ 1387475 h 1927743"/>
                <a:gd name="connsiteX195" fmla="*/ 2947222 w 3689064"/>
                <a:gd name="connsiteY195" fmla="*/ 1393825 h 1927743"/>
                <a:gd name="connsiteX196" fmla="*/ 2963097 w 3689064"/>
                <a:gd name="connsiteY196" fmla="*/ 1412875 h 1927743"/>
                <a:gd name="connsiteX197" fmla="*/ 2975797 w 3689064"/>
                <a:gd name="connsiteY197" fmla="*/ 1416050 h 1927743"/>
                <a:gd name="connsiteX198" fmla="*/ 2985322 w 3689064"/>
                <a:gd name="connsiteY198" fmla="*/ 1422400 h 1927743"/>
                <a:gd name="connsiteX199" fmla="*/ 3045647 w 3689064"/>
                <a:gd name="connsiteY199" fmla="*/ 1431925 h 1927743"/>
                <a:gd name="connsiteX200" fmla="*/ 3064697 w 3689064"/>
                <a:gd name="connsiteY200" fmla="*/ 1438275 h 1927743"/>
                <a:gd name="connsiteX201" fmla="*/ 3083747 w 3689064"/>
                <a:gd name="connsiteY201" fmla="*/ 1447800 h 1927743"/>
                <a:gd name="connsiteX202" fmla="*/ 3109147 w 3689064"/>
                <a:gd name="connsiteY202" fmla="*/ 1450975 h 1927743"/>
                <a:gd name="connsiteX203" fmla="*/ 3125022 w 3689064"/>
                <a:gd name="connsiteY203" fmla="*/ 1454150 h 1927743"/>
                <a:gd name="connsiteX204" fmla="*/ 3144072 w 3689064"/>
                <a:gd name="connsiteY204" fmla="*/ 1457325 h 1927743"/>
                <a:gd name="connsiteX205" fmla="*/ 3188522 w 3689064"/>
                <a:gd name="connsiteY205" fmla="*/ 1466850 h 1927743"/>
                <a:gd name="connsiteX206" fmla="*/ 3296472 w 3689064"/>
                <a:gd name="connsiteY206" fmla="*/ 1476375 h 1927743"/>
                <a:gd name="connsiteX207" fmla="*/ 3318697 w 3689064"/>
                <a:gd name="connsiteY207" fmla="*/ 1498600 h 1927743"/>
                <a:gd name="connsiteX208" fmla="*/ 3347272 w 3689064"/>
                <a:gd name="connsiteY208" fmla="*/ 1517650 h 1927743"/>
                <a:gd name="connsiteX209" fmla="*/ 3356797 w 3689064"/>
                <a:gd name="connsiteY209" fmla="*/ 1539875 h 1927743"/>
                <a:gd name="connsiteX210" fmla="*/ 3359972 w 3689064"/>
                <a:gd name="connsiteY210" fmla="*/ 1552575 h 1927743"/>
                <a:gd name="connsiteX211" fmla="*/ 3366322 w 3689064"/>
                <a:gd name="connsiteY211" fmla="*/ 1562100 h 1927743"/>
                <a:gd name="connsiteX212" fmla="*/ 3382197 w 3689064"/>
                <a:gd name="connsiteY212" fmla="*/ 1590675 h 1927743"/>
                <a:gd name="connsiteX213" fmla="*/ 3404422 w 3689064"/>
                <a:gd name="connsiteY213" fmla="*/ 1603375 h 1927743"/>
                <a:gd name="connsiteX214" fmla="*/ 3413947 w 3689064"/>
                <a:gd name="connsiteY214" fmla="*/ 1625600 h 1927743"/>
                <a:gd name="connsiteX215" fmla="*/ 3426647 w 3689064"/>
                <a:gd name="connsiteY215" fmla="*/ 1644650 h 1927743"/>
                <a:gd name="connsiteX216" fmla="*/ 3436172 w 3689064"/>
                <a:gd name="connsiteY216" fmla="*/ 1679575 h 1927743"/>
                <a:gd name="connsiteX217" fmla="*/ 3442522 w 3689064"/>
                <a:gd name="connsiteY217" fmla="*/ 1692275 h 1927743"/>
                <a:gd name="connsiteX218" fmla="*/ 3432997 w 3689064"/>
                <a:gd name="connsiteY218" fmla="*/ 1746250 h 1927743"/>
                <a:gd name="connsiteX219" fmla="*/ 3413947 w 3689064"/>
                <a:gd name="connsiteY219" fmla="*/ 1784350 h 1927743"/>
                <a:gd name="connsiteX220" fmla="*/ 3388547 w 3689064"/>
                <a:gd name="connsiteY220" fmla="*/ 1816100 h 1927743"/>
                <a:gd name="connsiteX221" fmla="*/ 3366322 w 3689064"/>
                <a:gd name="connsiteY221" fmla="*/ 1860550 h 1927743"/>
                <a:gd name="connsiteX222" fmla="*/ 3388547 w 3689064"/>
                <a:gd name="connsiteY222" fmla="*/ 1831975 h 1927743"/>
                <a:gd name="connsiteX223" fmla="*/ 3398072 w 3689064"/>
                <a:gd name="connsiteY223" fmla="*/ 1822450 h 1927743"/>
                <a:gd name="connsiteX224" fmla="*/ 3429822 w 3689064"/>
                <a:gd name="connsiteY224" fmla="*/ 1803400 h 1927743"/>
                <a:gd name="connsiteX225" fmla="*/ 3448872 w 3689064"/>
                <a:gd name="connsiteY225" fmla="*/ 1793875 h 1927743"/>
                <a:gd name="connsiteX226" fmla="*/ 3458397 w 3689064"/>
                <a:gd name="connsiteY226" fmla="*/ 1784350 h 1927743"/>
                <a:gd name="connsiteX227" fmla="*/ 3518722 w 3689064"/>
                <a:gd name="connsiteY227" fmla="*/ 1857375 h 1927743"/>
                <a:gd name="connsiteX228" fmla="*/ 994597 w 3689064"/>
                <a:gd name="connsiteY228" fmla="*/ 647700 h 1927743"/>
                <a:gd name="connsiteX229" fmla="*/ 219897 w 3689064"/>
                <a:gd name="connsiteY229" fmla="*/ 460375 h 1927743"/>
                <a:gd name="connsiteX230" fmla="*/ 156397 w 3689064"/>
                <a:gd name="connsiteY230" fmla="*/ 298450 h 1927743"/>
                <a:gd name="connsiteX231" fmla="*/ 822 w 3689064"/>
                <a:gd name="connsiteY231" fmla="*/ 336550 h 1927743"/>
                <a:gd name="connsiteX232" fmla="*/ 165922 w 3689064"/>
                <a:gd name="connsiteY232" fmla="*/ 193675 h 1927743"/>
                <a:gd name="connsiteX233" fmla="*/ 137347 w 3689064"/>
                <a:gd name="connsiteY233" fmla="*/ 161925 h 1927743"/>
                <a:gd name="connsiteX234" fmla="*/ 111947 w 3689064"/>
                <a:gd name="connsiteY234" fmla="*/ 41275 h 1927743"/>
                <a:gd name="connsiteX235" fmla="*/ 111947 w 3689064"/>
                <a:gd name="connsiteY235" fmla="*/ 0 h 1927743"/>
                <a:gd name="connsiteX0" fmla="*/ 111947 w 3689064"/>
                <a:gd name="connsiteY0" fmla="*/ 0 h 1927743"/>
                <a:gd name="connsiteX1" fmla="*/ 492947 w 3689064"/>
                <a:gd name="connsiteY1" fmla="*/ 76200 h 1927743"/>
                <a:gd name="connsiteX2" fmla="*/ 591372 w 3689064"/>
                <a:gd name="connsiteY2" fmla="*/ 28575 h 1927743"/>
                <a:gd name="connsiteX3" fmla="*/ 680272 w 3689064"/>
                <a:gd name="connsiteY3" fmla="*/ 44450 h 1927743"/>
                <a:gd name="connsiteX4" fmla="*/ 680272 w 3689064"/>
                <a:gd name="connsiteY4" fmla="*/ 44450 h 1927743"/>
                <a:gd name="connsiteX5" fmla="*/ 683447 w 3689064"/>
                <a:gd name="connsiteY5" fmla="*/ 73025 h 1927743"/>
                <a:gd name="connsiteX6" fmla="*/ 677097 w 3689064"/>
                <a:gd name="connsiteY6" fmla="*/ 88900 h 1927743"/>
                <a:gd name="connsiteX7" fmla="*/ 673922 w 3689064"/>
                <a:gd name="connsiteY7" fmla="*/ 98425 h 1927743"/>
                <a:gd name="connsiteX8" fmla="*/ 677097 w 3689064"/>
                <a:gd name="connsiteY8" fmla="*/ 114300 h 1927743"/>
                <a:gd name="connsiteX9" fmla="*/ 696147 w 3689064"/>
                <a:gd name="connsiteY9" fmla="*/ 127000 h 1927743"/>
                <a:gd name="connsiteX10" fmla="*/ 708847 w 3689064"/>
                <a:gd name="connsiteY10" fmla="*/ 146050 h 1927743"/>
                <a:gd name="connsiteX11" fmla="*/ 712022 w 3689064"/>
                <a:gd name="connsiteY11" fmla="*/ 155575 h 1927743"/>
                <a:gd name="connsiteX12" fmla="*/ 721547 w 3689064"/>
                <a:gd name="connsiteY12" fmla="*/ 161925 h 1927743"/>
                <a:gd name="connsiteX13" fmla="*/ 727897 w 3689064"/>
                <a:gd name="connsiteY13" fmla="*/ 171450 h 1927743"/>
                <a:gd name="connsiteX14" fmla="*/ 772347 w 3689064"/>
                <a:gd name="connsiteY14" fmla="*/ 165100 h 1927743"/>
                <a:gd name="connsiteX15" fmla="*/ 781872 w 3689064"/>
                <a:gd name="connsiteY15" fmla="*/ 158750 h 1927743"/>
                <a:gd name="connsiteX16" fmla="*/ 791397 w 3689064"/>
                <a:gd name="connsiteY16" fmla="*/ 155575 h 1927743"/>
                <a:gd name="connsiteX17" fmla="*/ 813622 w 3689064"/>
                <a:gd name="connsiteY17" fmla="*/ 142875 h 1927743"/>
                <a:gd name="connsiteX18" fmla="*/ 861247 w 3689064"/>
                <a:gd name="connsiteY18" fmla="*/ 146050 h 1927743"/>
                <a:gd name="connsiteX19" fmla="*/ 867597 w 3689064"/>
                <a:gd name="connsiteY19" fmla="*/ 155575 h 1927743"/>
                <a:gd name="connsiteX20" fmla="*/ 861247 w 3689064"/>
                <a:gd name="connsiteY20" fmla="*/ 200025 h 1927743"/>
                <a:gd name="connsiteX21" fmla="*/ 873947 w 3689064"/>
                <a:gd name="connsiteY21" fmla="*/ 212725 h 1927743"/>
                <a:gd name="connsiteX22" fmla="*/ 883472 w 3689064"/>
                <a:gd name="connsiteY22" fmla="*/ 215900 h 1927743"/>
                <a:gd name="connsiteX23" fmla="*/ 889822 w 3689064"/>
                <a:gd name="connsiteY23" fmla="*/ 228600 h 1927743"/>
                <a:gd name="connsiteX24" fmla="*/ 899347 w 3689064"/>
                <a:gd name="connsiteY24" fmla="*/ 238125 h 1927743"/>
                <a:gd name="connsiteX25" fmla="*/ 905697 w 3689064"/>
                <a:gd name="connsiteY25" fmla="*/ 257175 h 1927743"/>
                <a:gd name="connsiteX26" fmla="*/ 908872 w 3689064"/>
                <a:gd name="connsiteY26" fmla="*/ 288925 h 1927743"/>
                <a:gd name="connsiteX27" fmla="*/ 912047 w 3689064"/>
                <a:gd name="connsiteY27" fmla="*/ 298450 h 1927743"/>
                <a:gd name="connsiteX28" fmla="*/ 921572 w 3689064"/>
                <a:gd name="connsiteY28" fmla="*/ 304800 h 1927743"/>
                <a:gd name="connsiteX29" fmla="*/ 934272 w 3689064"/>
                <a:gd name="connsiteY29" fmla="*/ 314325 h 1927743"/>
                <a:gd name="connsiteX30" fmla="*/ 943797 w 3689064"/>
                <a:gd name="connsiteY30" fmla="*/ 323850 h 1927743"/>
                <a:gd name="connsiteX31" fmla="*/ 966022 w 3689064"/>
                <a:gd name="connsiteY31" fmla="*/ 336550 h 1927743"/>
                <a:gd name="connsiteX32" fmla="*/ 975547 w 3689064"/>
                <a:gd name="connsiteY32" fmla="*/ 346075 h 1927743"/>
                <a:gd name="connsiteX33" fmla="*/ 1004122 w 3689064"/>
                <a:gd name="connsiteY33" fmla="*/ 352425 h 1927743"/>
                <a:gd name="connsiteX34" fmla="*/ 994597 w 3689064"/>
                <a:gd name="connsiteY34" fmla="*/ 355600 h 1927743"/>
                <a:gd name="connsiteX35" fmla="*/ 991422 w 3689064"/>
                <a:gd name="connsiteY35" fmla="*/ 365125 h 1927743"/>
                <a:gd name="connsiteX36" fmla="*/ 988247 w 3689064"/>
                <a:gd name="connsiteY36" fmla="*/ 406400 h 1927743"/>
                <a:gd name="connsiteX37" fmla="*/ 978722 w 3689064"/>
                <a:gd name="connsiteY37" fmla="*/ 434975 h 1927743"/>
                <a:gd name="connsiteX38" fmla="*/ 975547 w 3689064"/>
                <a:gd name="connsiteY38" fmla="*/ 450850 h 1927743"/>
                <a:gd name="connsiteX39" fmla="*/ 972372 w 3689064"/>
                <a:gd name="connsiteY39" fmla="*/ 463550 h 1927743"/>
                <a:gd name="connsiteX40" fmla="*/ 966022 w 3689064"/>
                <a:gd name="connsiteY40" fmla="*/ 482600 h 1927743"/>
                <a:gd name="connsiteX41" fmla="*/ 962847 w 3689064"/>
                <a:gd name="connsiteY41" fmla="*/ 492125 h 1927743"/>
                <a:gd name="connsiteX42" fmla="*/ 953322 w 3689064"/>
                <a:gd name="connsiteY42" fmla="*/ 517525 h 1927743"/>
                <a:gd name="connsiteX43" fmla="*/ 946972 w 3689064"/>
                <a:gd name="connsiteY43" fmla="*/ 552450 h 1927743"/>
                <a:gd name="connsiteX44" fmla="*/ 943797 w 3689064"/>
                <a:gd name="connsiteY44" fmla="*/ 561975 h 1927743"/>
                <a:gd name="connsiteX45" fmla="*/ 934272 w 3689064"/>
                <a:gd name="connsiteY45" fmla="*/ 565150 h 1927743"/>
                <a:gd name="connsiteX46" fmla="*/ 927922 w 3689064"/>
                <a:gd name="connsiteY46" fmla="*/ 574675 h 1927743"/>
                <a:gd name="connsiteX47" fmla="*/ 937447 w 3689064"/>
                <a:gd name="connsiteY47" fmla="*/ 600075 h 1927743"/>
                <a:gd name="connsiteX48" fmla="*/ 953322 w 3689064"/>
                <a:gd name="connsiteY48" fmla="*/ 625475 h 1927743"/>
                <a:gd name="connsiteX49" fmla="*/ 959672 w 3689064"/>
                <a:gd name="connsiteY49" fmla="*/ 650875 h 1927743"/>
                <a:gd name="connsiteX50" fmla="*/ 972372 w 3689064"/>
                <a:gd name="connsiteY50" fmla="*/ 669925 h 1927743"/>
                <a:gd name="connsiteX51" fmla="*/ 978722 w 3689064"/>
                <a:gd name="connsiteY51" fmla="*/ 682625 h 1927743"/>
                <a:gd name="connsiteX52" fmla="*/ 997772 w 3689064"/>
                <a:gd name="connsiteY52" fmla="*/ 695325 h 1927743"/>
                <a:gd name="connsiteX53" fmla="*/ 1016822 w 3689064"/>
                <a:gd name="connsiteY53" fmla="*/ 730250 h 1927743"/>
                <a:gd name="connsiteX54" fmla="*/ 1019997 w 3689064"/>
                <a:gd name="connsiteY54" fmla="*/ 739775 h 1927743"/>
                <a:gd name="connsiteX55" fmla="*/ 1029522 w 3689064"/>
                <a:gd name="connsiteY55" fmla="*/ 742950 h 1927743"/>
                <a:gd name="connsiteX56" fmla="*/ 1048572 w 3689064"/>
                <a:gd name="connsiteY56" fmla="*/ 758825 h 1927743"/>
                <a:gd name="connsiteX57" fmla="*/ 1067622 w 3689064"/>
                <a:gd name="connsiteY57" fmla="*/ 765175 h 1927743"/>
                <a:gd name="connsiteX58" fmla="*/ 1105722 w 3689064"/>
                <a:gd name="connsiteY58" fmla="*/ 762000 h 1927743"/>
                <a:gd name="connsiteX59" fmla="*/ 1124772 w 3689064"/>
                <a:gd name="connsiteY59" fmla="*/ 755650 h 1927743"/>
                <a:gd name="connsiteX60" fmla="*/ 1134297 w 3689064"/>
                <a:gd name="connsiteY60" fmla="*/ 752475 h 1927743"/>
                <a:gd name="connsiteX61" fmla="*/ 1146997 w 3689064"/>
                <a:gd name="connsiteY61" fmla="*/ 742950 h 1927743"/>
                <a:gd name="connsiteX62" fmla="*/ 1156522 w 3689064"/>
                <a:gd name="connsiteY62" fmla="*/ 739775 h 1927743"/>
                <a:gd name="connsiteX63" fmla="*/ 1254947 w 3689064"/>
                <a:gd name="connsiteY63" fmla="*/ 730250 h 1927743"/>
                <a:gd name="connsiteX64" fmla="*/ 1267647 w 3689064"/>
                <a:gd name="connsiteY64" fmla="*/ 685800 h 1927743"/>
                <a:gd name="connsiteX65" fmla="*/ 1273997 w 3689064"/>
                <a:gd name="connsiteY65" fmla="*/ 673100 h 1927743"/>
                <a:gd name="connsiteX66" fmla="*/ 1277172 w 3689064"/>
                <a:gd name="connsiteY66" fmla="*/ 663575 h 1927743"/>
                <a:gd name="connsiteX67" fmla="*/ 1296222 w 3689064"/>
                <a:gd name="connsiteY67" fmla="*/ 654050 h 1927743"/>
                <a:gd name="connsiteX68" fmla="*/ 1318447 w 3689064"/>
                <a:gd name="connsiteY68" fmla="*/ 635000 h 1927743"/>
                <a:gd name="connsiteX69" fmla="*/ 1327972 w 3689064"/>
                <a:gd name="connsiteY69" fmla="*/ 631825 h 1927743"/>
                <a:gd name="connsiteX70" fmla="*/ 1356547 w 3689064"/>
                <a:gd name="connsiteY70" fmla="*/ 615950 h 1927743"/>
                <a:gd name="connsiteX71" fmla="*/ 1375597 w 3689064"/>
                <a:gd name="connsiteY71" fmla="*/ 612775 h 1927743"/>
                <a:gd name="connsiteX72" fmla="*/ 1442272 w 3689064"/>
                <a:gd name="connsiteY72" fmla="*/ 606425 h 1927743"/>
                <a:gd name="connsiteX73" fmla="*/ 1477197 w 3689064"/>
                <a:gd name="connsiteY73" fmla="*/ 612775 h 1927743"/>
                <a:gd name="connsiteX74" fmla="*/ 1480372 w 3689064"/>
                <a:gd name="connsiteY74" fmla="*/ 622300 h 1927743"/>
                <a:gd name="connsiteX75" fmla="*/ 1489897 w 3689064"/>
                <a:gd name="connsiteY75" fmla="*/ 628650 h 1927743"/>
                <a:gd name="connsiteX76" fmla="*/ 1499422 w 3689064"/>
                <a:gd name="connsiteY76" fmla="*/ 638175 h 1927743"/>
                <a:gd name="connsiteX77" fmla="*/ 1499422 w 3689064"/>
                <a:gd name="connsiteY77" fmla="*/ 673100 h 1927743"/>
                <a:gd name="connsiteX78" fmla="*/ 1489897 w 3689064"/>
                <a:gd name="connsiteY78" fmla="*/ 676275 h 1927743"/>
                <a:gd name="connsiteX79" fmla="*/ 1467672 w 3689064"/>
                <a:gd name="connsiteY79" fmla="*/ 685800 h 1927743"/>
                <a:gd name="connsiteX80" fmla="*/ 1461322 w 3689064"/>
                <a:gd name="connsiteY80" fmla="*/ 698500 h 1927743"/>
                <a:gd name="connsiteX81" fmla="*/ 1454972 w 3689064"/>
                <a:gd name="connsiteY81" fmla="*/ 723900 h 1927743"/>
                <a:gd name="connsiteX82" fmla="*/ 1451797 w 3689064"/>
                <a:gd name="connsiteY82" fmla="*/ 733425 h 1927743"/>
                <a:gd name="connsiteX83" fmla="*/ 1445447 w 3689064"/>
                <a:gd name="connsiteY83" fmla="*/ 742950 h 1927743"/>
                <a:gd name="connsiteX84" fmla="*/ 1442272 w 3689064"/>
                <a:gd name="connsiteY84" fmla="*/ 758825 h 1927743"/>
                <a:gd name="connsiteX85" fmla="*/ 1432747 w 3689064"/>
                <a:gd name="connsiteY85" fmla="*/ 784225 h 1927743"/>
                <a:gd name="connsiteX86" fmla="*/ 1423222 w 3689064"/>
                <a:gd name="connsiteY86" fmla="*/ 793750 h 1927743"/>
                <a:gd name="connsiteX87" fmla="*/ 1407347 w 3689064"/>
                <a:gd name="connsiteY87" fmla="*/ 822325 h 1927743"/>
                <a:gd name="connsiteX88" fmla="*/ 1394647 w 3689064"/>
                <a:gd name="connsiteY88" fmla="*/ 831850 h 1927743"/>
                <a:gd name="connsiteX89" fmla="*/ 1385122 w 3689064"/>
                <a:gd name="connsiteY89" fmla="*/ 850900 h 1927743"/>
                <a:gd name="connsiteX90" fmla="*/ 1375597 w 3689064"/>
                <a:gd name="connsiteY90" fmla="*/ 860425 h 1927743"/>
                <a:gd name="connsiteX91" fmla="*/ 1378772 w 3689064"/>
                <a:gd name="connsiteY91" fmla="*/ 908050 h 1927743"/>
                <a:gd name="connsiteX92" fmla="*/ 1388297 w 3689064"/>
                <a:gd name="connsiteY92" fmla="*/ 904875 h 1927743"/>
                <a:gd name="connsiteX93" fmla="*/ 1454972 w 3689064"/>
                <a:gd name="connsiteY93" fmla="*/ 898525 h 1927743"/>
                <a:gd name="connsiteX94" fmla="*/ 1474022 w 3689064"/>
                <a:gd name="connsiteY94" fmla="*/ 892175 h 1927743"/>
                <a:gd name="connsiteX95" fmla="*/ 1486722 w 3689064"/>
                <a:gd name="connsiteY95" fmla="*/ 885825 h 1927743"/>
                <a:gd name="connsiteX96" fmla="*/ 1531172 w 3689064"/>
                <a:gd name="connsiteY96" fmla="*/ 879475 h 1927743"/>
                <a:gd name="connsiteX97" fmla="*/ 1540697 w 3689064"/>
                <a:gd name="connsiteY97" fmla="*/ 885825 h 1927743"/>
                <a:gd name="connsiteX98" fmla="*/ 1553397 w 3689064"/>
                <a:gd name="connsiteY98" fmla="*/ 901700 h 1927743"/>
                <a:gd name="connsiteX99" fmla="*/ 1559747 w 3689064"/>
                <a:gd name="connsiteY99" fmla="*/ 911225 h 1927743"/>
                <a:gd name="connsiteX100" fmla="*/ 1581972 w 3689064"/>
                <a:gd name="connsiteY100" fmla="*/ 927100 h 1927743"/>
                <a:gd name="connsiteX101" fmla="*/ 1597847 w 3689064"/>
                <a:gd name="connsiteY101" fmla="*/ 955675 h 1927743"/>
                <a:gd name="connsiteX102" fmla="*/ 1591497 w 3689064"/>
                <a:gd name="connsiteY102" fmla="*/ 1063625 h 1927743"/>
                <a:gd name="connsiteX103" fmla="*/ 1594672 w 3689064"/>
                <a:gd name="connsiteY103" fmla="*/ 1133475 h 1927743"/>
                <a:gd name="connsiteX104" fmla="*/ 1601022 w 3689064"/>
                <a:gd name="connsiteY104" fmla="*/ 1171575 h 1927743"/>
                <a:gd name="connsiteX105" fmla="*/ 1604197 w 3689064"/>
                <a:gd name="connsiteY105" fmla="*/ 1216025 h 1927743"/>
                <a:gd name="connsiteX106" fmla="*/ 1610547 w 3689064"/>
                <a:gd name="connsiteY106" fmla="*/ 1225550 h 1927743"/>
                <a:gd name="connsiteX107" fmla="*/ 1613722 w 3689064"/>
                <a:gd name="connsiteY107" fmla="*/ 1235075 h 1927743"/>
                <a:gd name="connsiteX108" fmla="*/ 1639122 w 3689064"/>
                <a:gd name="connsiteY108" fmla="*/ 1250950 h 1927743"/>
                <a:gd name="connsiteX109" fmla="*/ 1648647 w 3689064"/>
                <a:gd name="connsiteY109" fmla="*/ 1257300 h 1927743"/>
                <a:gd name="connsiteX110" fmla="*/ 1661347 w 3689064"/>
                <a:gd name="connsiteY110" fmla="*/ 1260475 h 1927743"/>
                <a:gd name="connsiteX111" fmla="*/ 1715322 w 3689064"/>
                <a:gd name="connsiteY111" fmla="*/ 1263650 h 1927743"/>
                <a:gd name="connsiteX112" fmla="*/ 1747072 w 3689064"/>
                <a:gd name="connsiteY112" fmla="*/ 1273175 h 1927743"/>
                <a:gd name="connsiteX113" fmla="*/ 1788347 w 3689064"/>
                <a:gd name="connsiteY113" fmla="*/ 1266825 h 1927743"/>
                <a:gd name="connsiteX114" fmla="*/ 1797872 w 3689064"/>
                <a:gd name="connsiteY114" fmla="*/ 1263650 h 1927743"/>
                <a:gd name="connsiteX115" fmla="*/ 1804222 w 3689064"/>
                <a:gd name="connsiteY115" fmla="*/ 1254125 h 1927743"/>
                <a:gd name="connsiteX116" fmla="*/ 1813747 w 3689064"/>
                <a:gd name="connsiteY116" fmla="*/ 1244600 h 1927743"/>
                <a:gd name="connsiteX117" fmla="*/ 1855022 w 3689064"/>
                <a:gd name="connsiteY117" fmla="*/ 1247775 h 1927743"/>
                <a:gd name="connsiteX118" fmla="*/ 1864547 w 3689064"/>
                <a:gd name="connsiteY118" fmla="*/ 1254125 h 1927743"/>
                <a:gd name="connsiteX119" fmla="*/ 1874072 w 3689064"/>
                <a:gd name="connsiteY119" fmla="*/ 1257300 h 1927743"/>
                <a:gd name="connsiteX120" fmla="*/ 1883597 w 3689064"/>
                <a:gd name="connsiteY120" fmla="*/ 1266825 h 1927743"/>
                <a:gd name="connsiteX121" fmla="*/ 1899472 w 3689064"/>
                <a:gd name="connsiteY121" fmla="*/ 1285875 h 1927743"/>
                <a:gd name="connsiteX122" fmla="*/ 1908997 w 3689064"/>
                <a:gd name="connsiteY122" fmla="*/ 1289050 h 1927743"/>
                <a:gd name="connsiteX123" fmla="*/ 1934397 w 3689064"/>
                <a:gd name="connsiteY123" fmla="*/ 1308100 h 1927743"/>
                <a:gd name="connsiteX124" fmla="*/ 1943922 w 3689064"/>
                <a:gd name="connsiteY124" fmla="*/ 1311275 h 1927743"/>
                <a:gd name="connsiteX125" fmla="*/ 1966147 w 3689064"/>
                <a:gd name="connsiteY125" fmla="*/ 1327150 h 1927743"/>
                <a:gd name="connsiteX126" fmla="*/ 1975672 w 3689064"/>
                <a:gd name="connsiteY126" fmla="*/ 1317625 h 1927743"/>
                <a:gd name="connsiteX127" fmla="*/ 1991547 w 3689064"/>
                <a:gd name="connsiteY127" fmla="*/ 1282700 h 1927743"/>
                <a:gd name="connsiteX128" fmla="*/ 1994722 w 3689064"/>
                <a:gd name="connsiteY128" fmla="*/ 1250950 h 1927743"/>
                <a:gd name="connsiteX129" fmla="*/ 2001072 w 3689064"/>
                <a:gd name="connsiteY129" fmla="*/ 1241425 h 1927743"/>
                <a:gd name="connsiteX130" fmla="*/ 2007422 w 3689064"/>
                <a:gd name="connsiteY130" fmla="*/ 1228725 h 1927743"/>
                <a:gd name="connsiteX131" fmla="*/ 2013772 w 3689064"/>
                <a:gd name="connsiteY131" fmla="*/ 1209675 h 1927743"/>
                <a:gd name="connsiteX132" fmla="*/ 2016947 w 3689064"/>
                <a:gd name="connsiteY132" fmla="*/ 1196975 h 1927743"/>
                <a:gd name="connsiteX133" fmla="*/ 2042347 w 3689064"/>
                <a:gd name="connsiteY133" fmla="*/ 1184275 h 1927743"/>
                <a:gd name="connsiteX134" fmla="*/ 2131247 w 3689064"/>
                <a:gd name="connsiteY134" fmla="*/ 1181100 h 1927743"/>
                <a:gd name="connsiteX135" fmla="*/ 2140772 w 3689064"/>
                <a:gd name="connsiteY135" fmla="*/ 1174750 h 1927743"/>
                <a:gd name="connsiteX136" fmla="*/ 2159822 w 3689064"/>
                <a:gd name="connsiteY136" fmla="*/ 1165225 h 1927743"/>
                <a:gd name="connsiteX137" fmla="*/ 2172522 w 3689064"/>
                <a:gd name="connsiteY137" fmla="*/ 1149350 h 1927743"/>
                <a:gd name="connsiteX138" fmla="*/ 2194747 w 3689064"/>
                <a:gd name="connsiteY138" fmla="*/ 1127125 h 1927743"/>
                <a:gd name="connsiteX139" fmla="*/ 2207447 w 3689064"/>
                <a:gd name="connsiteY139" fmla="*/ 1120775 h 1927743"/>
                <a:gd name="connsiteX140" fmla="*/ 2226497 w 3689064"/>
                <a:gd name="connsiteY140" fmla="*/ 1114425 h 1927743"/>
                <a:gd name="connsiteX141" fmla="*/ 2236022 w 3689064"/>
                <a:gd name="connsiteY141" fmla="*/ 1120775 h 1927743"/>
                <a:gd name="connsiteX142" fmla="*/ 2239197 w 3689064"/>
                <a:gd name="connsiteY142" fmla="*/ 1130300 h 1927743"/>
                <a:gd name="connsiteX143" fmla="*/ 2245547 w 3689064"/>
                <a:gd name="connsiteY143" fmla="*/ 1139825 h 1927743"/>
                <a:gd name="connsiteX144" fmla="*/ 2242372 w 3689064"/>
                <a:gd name="connsiteY144" fmla="*/ 1152525 h 1927743"/>
                <a:gd name="connsiteX145" fmla="*/ 2239197 w 3689064"/>
                <a:gd name="connsiteY145" fmla="*/ 1174750 h 1927743"/>
                <a:gd name="connsiteX146" fmla="*/ 2274122 w 3689064"/>
                <a:gd name="connsiteY146" fmla="*/ 1165225 h 1927743"/>
                <a:gd name="connsiteX147" fmla="*/ 2289997 w 3689064"/>
                <a:gd name="connsiteY147" fmla="*/ 1158875 h 1927743"/>
                <a:gd name="connsiteX148" fmla="*/ 2245547 w 3689064"/>
                <a:gd name="connsiteY148" fmla="*/ 1149350 h 1927743"/>
                <a:gd name="connsiteX149" fmla="*/ 2388422 w 3689064"/>
                <a:gd name="connsiteY149" fmla="*/ 1168400 h 1927743"/>
                <a:gd name="connsiteX150" fmla="*/ 2391597 w 3689064"/>
                <a:gd name="connsiteY150" fmla="*/ 1190625 h 1927743"/>
                <a:gd name="connsiteX151" fmla="*/ 2385247 w 3689064"/>
                <a:gd name="connsiteY151" fmla="*/ 1181100 h 1927743"/>
                <a:gd name="connsiteX152" fmla="*/ 2366197 w 3689064"/>
                <a:gd name="connsiteY152" fmla="*/ 1171575 h 1927743"/>
                <a:gd name="connsiteX153" fmla="*/ 2356672 w 3689064"/>
                <a:gd name="connsiteY153" fmla="*/ 1162050 h 1927743"/>
                <a:gd name="connsiteX154" fmla="*/ 2353497 w 3689064"/>
                <a:gd name="connsiteY154" fmla="*/ 1149350 h 1927743"/>
                <a:gd name="connsiteX155" fmla="*/ 2324922 w 3689064"/>
                <a:gd name="connsiteY155" fmla="*/ 1143000 h 1927743"/>
                <a:gd name="connsiteX156" fmla="*/ 2350322 w 3689064"/>
                <a:gd name="connsiteY156" fmla="*/ 1155700 h 1927743"/>
                <a:gd name="connsiteX157" fmla="*/ 2369372 w 3689064"/>
                <a:gd name="connsiteY157" fmla="*/ 1165225 h 1927743"/>
                <a:gd name="connsiteX158" fmla="*/ 2378897 w 3689064"/>
                <a:gd name="connsiteY158" fmla="*/ 1177925 h 1927743"/>
                <a:gd name="connsiteX159" fmla="*/ 2420172 w 3689064"/>
                <a:gd name="connsiteY159" fmla="*/ 1184275 h 1927743"/>
                <a:gd name="connsiteX160" fmla="*/ 2436047 w 3689064"/>
                <a:gd name="connsiteY160" fmla="*/ 1187450 h 1927743"/>
                <a:gd name="connsiteX161" fmla="*/ 2461447 w 3689064"/>
                <a:gd name="connsiteY161" fmla="*/ 1193800 h 1927743"/>
                <a:gd name="connsiteX162" fmla="*/ 2505897 w 3689064"/>
                <a:gd name="connsiteY162" fmla="*/ 1196975 h 1927743"/>
                <a:gd name="connsiteX163" fmla="*/ 2509072 w 3689064"/>
                <a:gd name="connsiteY163" fmla="*/ 1206500 h 1927743"/>
                <a:gd name="connsiteX164" fmla="*/ 2556697 w 3689064"/>
                <a:gd name="connsiteY164" fmla="*/ 1216025 h 1927743"/>
                <a:gd name="connsiteX165" fmla="*/ 2566222 w 3689064"/>
                <a:gd name="connsiteY165" fmla="*/ 1219200 h 1927743"/>
                <a:gd name="connsiteX166" fmla="*/ 2588447 w 3689064"/>
                <a:gd name="connsiteY166" fmla="*/ 1222375 h 1927743"/>
                <a:gd name="connsiteX167" fmla="*/ 2597972 w 3689064"/>
                <a:gd name="connsiteY167" fmla="*/ 1228725 h 1927743"/>
                <a:gd name="connsiteX168" fmla="*/ 2632897 w 3689064"/>
                <a:gd name="connsiteY168" fmla="*/ 1222375 h 1927743"/>
                <a:gd name="connsiteX169" fmla="*/ 2642422 w 3689064"/>
                <a:gd name="connsiteY169" fmla="*/ 1209675 h 1927743"/>
                <a:gd name="connsiteX170" fmla="*/ 2651947 w 3689064"/>
                <a:gd name="connsiteY170" fmla="*/ 1203325 h 1927743"/>
                <a:gd name="connsiteX171" fmla="*/ 2664647 w 3689064"/>
                <a:gd name="connsiteY171" fmla="*/ 1200150 h 1927743"/>
                <a:gd name="connsiteX172" fmla="*/ 2693222 w 3689064"/>
                <a:gd name="connsiteY172" fmla="*/ 1190625 h 1927743"/>
                <a:gd name="connsiteX173" fmla="*/ 2721797 w 3689064"/>
                <a:gd name="connsiteY173" fmla="*/ 1193800 h 1927743"/>
                <a:gd name="connsiteX174" fmla="*/ 2731322 w 3689064"/>
                <a:gd name="connsiteY174" fmla="*/ 1196975 h 1927743"/>
                <a:gd name="connsiteX175" fmla="*/ 2737672 w 3689064"/>
                <a:gd name="connsiteY175" fmla="*/ 1206500 h 1927743"/>
                <a:gd name="connsiteX176" fmla="*/ 2728147 w 3689064"/>
                <a:gd name="connsiteY176" fmla="*/ 1209675 h 1927743"/>
                <a:gd name="connsiteX177" fmla="*/ 2718622 w 3689064"/>
                <a:gd name="connsiteY177" fmla="*/ 1235075 h 1927743"/>
                <a:gd name="connsiteX178" fmla="*/ 2766247 w 3689064"/>
                <a:gd name="connsiteY178" fmla="*/ 1238250 h 1927743"/>
                <a:gd name="connsiteX179" fmla="*/ 2769422 w 3689064"/>
                <a:gd name="connsiteY179" fmla="*/ 1200150 h 1927743"/>
                <a:gd name="connsiteX180" fmla="*/ 2797997 w 3689064"/>
                <a:gd name="connsiteY180" fmla="*/ 1190625 h 1927743"/>
                <a:gd name="connsiteX181" fmla="*/ 2829747 w 3689064"/>
                <a:gd name="connsiteY181" fmla="*/ 1200150 h 1927743"/>
                <a:gd name="connsiteX182" fmla="*/ 2823397 w 3689064"/>
                <a:gd name="connsiteY182" fmla="*/ 1225550 h 1927743"/>
                <a:gd name="connsiteX183" fmla="*/ 2817047 w 3689064"/>
                <a:gd name="connsiteY183" fmla="*/ 1250950 h 1927743"/>
                <a:gd name="connsiteX184" fmla="*/ 2810697 w 3689064"/>
                <a:gd name="connsiteY184" fmla="*/ 1270000 h 1927743"/>
                <a:gd name="connsiteX185" fmla="*/ 2826572 w 3689064"/>
                <a:gd name="connsiteY185" fmla="*/ 1279525 h 1927743"/>
                <a:gd name="connsiteX186" fmla="*/ 2851972 w 3689064"/>
                <a:gd name="connsiteY186" fmla="*/ 1289050 h 1927743"/>
                <a:gd name="connsiteX187" fmla="*/ 2861497 w 3689064"/>
                <a:gd name="connsiteY187" fmla="*/ 1298575 h 1927743"/>
                <a:gd name="connsiteX188" fmla="*/ 2864672 w 3689064"/>
                <a:gd name="connsiteY188" fmla="*/ 1323975 h 1927743"/>
                <a:gd name="connsiteX189" fmla="*/ 2874197 w 3689064"/>
                <a:gd name="connsiteY189" fmla="*/ 1333500 h 1927743"/>
                <a:gd name="connsiteX190" fmla="*/ 2877372 w 3689064"/>
                <a:gd name="connsiteY190" fmla="*/ 1346200 h 1927743"/>
                <a:gd name="connsiteX191" fmla="*/ 2896422 w 3689064"/>
                <a:gd name="connsiteY191" fmla="*/ 1349375 h 1927743"/>
                <a:gd name="connsiteX192" fmla="*/ 2905947 w 3689064"/>
                <a:gd name="connsiteY192" fmla="*/ 1352550 h 1927743"/>
                <a:gd name="connsiteX193" fmla="*/ 2918647 w 3689064"/>
                <a:gd name="connsiteY193" fmla="*/ 1355725 h 1927743"/>
                <a:gd name="connsiteX194" fmla="*/ 2937697 w 3689064"/>
                <a:gd name="connsiteY194" fmla="*/ 1387475 h 1927743"/>
                <a:gd name="connsiteX195" fmla="*/ 2947222 w 3689064"/>
                <a:gd name="connsiteY195" fmla="*/ 1393825 h 1927743"/>
                <a:gd name="connsiteX196" fmla="*/ 2963097 w 3689064"/>
                <a:gd name="connsiteY196" fmla="*/ 1412875 h 1927743"/>
                <a:gd name="connsiteX197" fmla="*/ 2975797 w 3689064"/>
                <a:gd name="connsiteY197" fmla="*/ 1416050 h 1927743"/>
                <a:gd name="connsiteX198" fmla="*/ 2985322 w 3689064"/>
                <a:gd name="connsiteY198" fmla="*/ 1422400 h 1927743"/>
                <a:gd name="connsiteX199" fmla="*/ 3045647 w 3689064"/>
                <a:gd name="connsiteY199" fmla="*/ 1431925 h 1927743"/>
                <a:gd name="connsiteX200" fmla="*/ 3064697 w 3689064"/>
                <a:gd name="connsiteY200" fmla="*/ 1438275 h 1927743"/>
                <a:gd name="connsiteX201" fmla="*/ 3083747 w 3689064"/>
                <a:gd name="connsiteY201" fmla="*/ 1447800 h 1927743"/>
                <a:gd name="connsiteX202" fmla="*/ 3109147 w 3689064"/>
                <a:gd name="connsiteY202" fmla="*/ 1450975 h 1927743"/>
                <a:gd name="connsiteX203" fmla="*/ 3125022 w 3689064"/>
                <a:gd name="connsiteY203" fmla="*/ 1454150 h 1927743"/>
                <a:gd name="connsiteX204" fmla="*/ 3144072 w 3689064"/>
                <a:gd name="connsiteY204" fmla="*/ 1457325 h 1927743"/>
                <a:gd name="connsiteX205" fmla="*/ 3188522 w 3689064"/>
                <a:gd name="connsiteY205" fmla="*/ 1466850 h 1927743"/>
                <a:gd name="connsiteX206" fmla="*/ 3296472 w 3689064"/>
                <a:gd name="connsiteY206" fmla="*/ 1476375 h 1927743"/>
                <a:gd name="connsiteX207" fmla="*/ 3318697 w 3689064"/>
                <a:gd name="connsiteY207" fmla="*/ 1498600 h 1927743"/>
                <a:gd name="connsiteX208" fmla="*/ 3347272 w 3689064"/>
                <a:gd name="connsiteY208" fmla="*/ 1517650 h 1927743"/>
                <a:gd name="connsiteX209" fmla="*/ 3356797 w 3689064"/>
                <a:gd name="connsiteY209" fmla="*/ 1539875 h 1927743"/>
                <a:gd name="connsiteX210" fmla="*/ 3359972 w 3689064"/>
                <a:gd name="connsiteY210" fmla="*/ 1552575 h 1927743"/>
                <a:gd name="connsiteX211" fmla="*/ 3366322 w 3689064"/>
                <a:gd name="connsiteY211" fmla="*/ 1562100 h 1927743"/>
                <a:gd name="connsiteX212" fmla="*/ 3382197 w 3689064"/>
                <a:gd name="connsiteY212" fmla="*/ 1590675 h 1927743"/>
                <a:gd name="connsiteX213" fmla="*/ 3404422 w 3689064"/>
                <a:gd name="connsiteY213" fmla="*/ 1603375 h 1927743"/>
                <a:gd name="connsiteX214" fmla="*/ 3413947 w 3689064"/>
                <a:gd name="connsiteY214" fmla="*/ 1625600 h 1927743"/>
                <a:gd name="connsiteX215" fmla="*/ 3426647 w 3689064"/>
                <a:gd name="connsiteY215" fmla="*/ 1644650 h 1927743"/>
                <a:gd name="connsiteX216" fmla="*/ 3436172 w 3689064"/>
                <a:gd name="connsiteY216" fmla="*/ 1679575 h 1927743"/>
                <a:gd name="connsiteX217" fmla="*/ 3442522 w 3689064"/>
                <a:gd name="connsiteY217" fmla="*/ 1692275 h 1927743"/>
                <a:gd name="connsiteX218" fmla="*/ 3432997 w 3689064"/>
                <a:gd name="connsiteY218" fmla="*/ 1746250 h 1927743"/>
                <a:gd name="connsiteX219" fmla="*/ 3413947 w 3689064"/>
                <a:gd name="connsiteY219" fmla="*/ 1784350 h 1927743"/>
                <a:gd name="connsiteX220" fmla="*/ 3388547 w 3689064"/>
                <a:gd name="connsiteY220" fmla="*/ 1816100 h 1927743"/>
                <a:gd name="connsiteX221" fmla="*/ 3366322 w 3689064"/>
                <a:gd name="connsiteY221" fmla="*/ 1860550 h 1927743"/>
                <a:gd name="connsiteX222" fmla="*/ 3388547 w 3689064"/>
                <a:gd name="connsiteY222" fmla="*/ 1831975 h 1927743"/>
                <a:gd name="connsiteX223" fmla="*/ 3398072 w 3689064"/>
                <a:gd name="connsiteY223" fmla="*/ 1822450 h 1927743"/>
                <a:gd name="connsiteX224" fmla="*/ 3429822 w 3689064"/>
                <a:gd name="connsiteY224" fmla="*/ 1803400 h 1927743"/>
                <a:gd name="connsiteX225" fmla="*/ 3448872 w 3689064"/>
                <a:gd name="connsiteY225" fmla="*/ 1793875 h 1927743"/>
                <a:gd name="connsiteX226" fmla="*/ 3458397 w 3689064"/>
                <a:gd name="connsiteY226" fmla="*/ 1784350 h 1927743"/>
                <a:gd name="connsiteX227" fmla="*/ 3518722 w 3689064"/>
                <a:gd name="connsiteY227" fmla="*/ 1857375 h 1927743"/>
                <a:gd name="connsiteX228" fmla="*/ 994597 w 3689064"/>
                <a:gd name="connsiteY228" fmla="*/ 647700 h 1927743"/>
                <a:gd name="connsiteX229" fmla="*/ 219897 w 3689064"/>
                <a:gd name="connsiteY229" fmla="*/ 460375 h 1927743"/>
                <a:gd name="connsiteX230" fmla="*/ 156397 w 3689064"/>
                <a:gd name="connsiteY230" fmla="*/ 298450 h 1927743"/>
                <a:gd name="connsiteX231" fmla="*/ 822 w 3689064"/>
                <a:gd name="connsiteY231" fmla="*/ 336550 h 1927743"/>
                <a:gd name="connsiteX232" fmla="*/ 165922 w 3689064"/>
                <a:gd name="connsiteY232" fmla="*/ 193675 h 1927743"/>
                <a:gd name="connsiteX233" fmla="*/ 137347 w 3689064"/>
                <a:gd name="connsiteY233" fmla="*/ 161925 h 1927743"/>
                <a:gd name="connsiteX234" fmla="*/ 111947 w 3689064"/>
                <a:gd name="connsiteY234" fmla="*/ 41275 h 1927743"/>
                <a:gd name="connsiteX235" fmla="*/ 111947 w 3689064"/>
                <a:gd name="connsiteY235" fmla="*/ 0 h 1927743"/>
                <a:gd name="connsiteX0" fmla="*/ 111947 w 3707802"/>
                <a:gd name="connsiteY0" fmla="*/ 0 h 1915438"/>
                <a:gd name="connsiteX1" fmla="*/ 492947 w 3707802"/>
                <a:gd name="connsiteY1" fmla="*/ 76200 h 1915438"/>
                <a:gd name="connsiteX2" fmla="*/ 591372 w 3707802"/>
                <a:gd name="connsiteY2" fmla="*/ 28575 h 1915438"/>
                <a:gd name="connsiteX3" fmla="*/ 680272 w 3707802"/>
                <a:gd name="connsiteY3" fmla="*/ 44450 h 1915438"/>
                <a:gd name="connsiteX4" fmla="*/ 680272 w 3707802"/>
                <a:gd name="connsiteY4" fmla="*/ 44450 h 1915438"/>
                <a:gd name="connsiteX5" fmla="*/ 683447 w 3707802"/>
                <a:gd name="connsiteY5" fmla="*/ 73025 h 1915438"/>
                <a:gd name="connsiteX6" fmla="*/ 677097 w 3707802"/>
                <a:gd name="connsiteY6" fmla="*/ 88900 h 1915438"/>
                <a:gd name="connsiteX7" fmla="*/ 673922 w 3707802"/>
                <a:gd name="connsiteY7" fmla="*/ 98425 h 1915438"/>
                <a:gd name="connsiteX8" fmla="*/ 677097 w 3707802"/>
                <a:gd name="connsiteY8" fmla="*/ 114300 h 1915438"/>
                <a:gd name="connsiteX9" fmla="*/ 696147 w 3707802"/>
                <a:gd name="connsiteY9" fmla="*/ 127000 h 1915438"/>
                <a:gd name="connsiteX10" fmla="*/ 708847 w 3707802"/>
                <a:gd name="connsiteY10" fmla="*/ 146050 h 1915438"/>
                <a:gd name="connsiteX11" fmla="*/ 712022 w 3707802"/>
                <a:gd name="connsiteY11" fmla="*/ 155575 h 1915438"/>
                <a:gd name="connsiteX12" fmla="*/ 721547 w 3707802"/>
                <a:gd name="connsiteY12" fmla="*/ 161925 h 1915438"/>
                <a:gd name="connsiteX13" fmla="*/ 727897 w 3707802"/>
                <a:gd name="connsiteY13" fmla="*/ 171450 h 1915438"/>
                <a:gd name="connsiteX14" fmla="*/ 772347 w 3707802"/>
                <a:gd name="connsiteY14" fmla="*/ 165100 h 1915438"/>
                <a:gd name="connsiteX15" fmla="*/ 781872 w 3707802"/>
                <a:gd name="connsiteY15" fmla="*/ 158750 h 1915438"/>
                <a:gd name="connsiteX16" fmla="*/ 791397 w 3707802"/>
                <a:gd name="connsiteY16" fmla="*/ 155575 h 1915438"/>
                <a:gd name="connsiteX17" fmla="*/ 813622 w 3707802"/>
                <a:gd name="connsiteY17" fmla="*/ 142875 h 1915438"/>
                <a:gd name="connsiteX18" fmla="*/ 861247 w 3707802"/>
                <a:gd name="connsiteY18" fmla="*/ 146050 h 1915438"/>
                <a:gd name="connsiteX19" fmla="*/ 867597 w 3707802"/>
                <a:gd name="connsiteY19" fmla="*/ 155575 h 1915438"/>
                <a:gd name="connsiteX20" fmla="*/ 861247 w 3707802"/>
                <a:gd name="connsiteY20" fmla="*/ 200025 h 1915438"/>
                <a:gd name="connsiteX21" fmla="*/ 873947 w 3707802"/>
                <a:gd name="connsiteY21" fmla="*/ 212725 h 1915438"/>
                <a:gd name="connsiteX22" fmla="*/ 883472 w 3707802"/>
                <a:gd name="connsiteY22" fmla="*/ 215900 h 1915438"/>
                <a:gd name="connsiteX23" fmla="*/ 889822 w 3707802"/>
                <a:gd name="connsiteY23" fmla="*/ 228600 h 1915438"/>
                <a:gd name="connsiteX24" fmla="*/ 899347 w 3707802"/>
                <a:gd name="connsiteY24" fmla="*/ 238125 h 1915438"/>
                <a:gd name="connsiteX25" fmla="*/ 905697 w 3707802"/>
                <a:gd name="connsiteY25" fmla="*/ 257175 h 1915438"/>
                <a:gd name="connsiteX26" fmla="*/ 908872 w 3707802"/>
                <a:gd name="connsiteY26" fmla="*/ 288925 h 1915438"/>
                <a:gd name="connsiteX27" fmla="*/ 912047 w 3707802"/>
                <a:gd name="connsiteY27" fmla="*/ 298450 h 1915438"/>
                <a:gd name="connsiteX28" fmla="*/ 921572 w 3707802"/>
                <a:gd name="connsiteY28" fmla="*/ 304800 h 1915438"/>
                <a:gd name="connsiteX29" fmla="*/ 934272 w 3707802"/>
                <a:gd name="connsiteY29" fmla="*/ 314325 h 1915438"/>
                <a:gd name="connsiteX30" fmla="*/ 943797 w 3707802"/>
                <a:gd name="connsiteY30" fmla="*/ 323850 h 1915438"/>
                <a:gd name="connsiteX31" fmla="*/ 966022 w 3707802"/>
                <a:gd name="connsiteY31" fmla="*/ 336550 h 1915438"/>
                <a:gd name="connsiteX32" fmla="*/ 975547 w 3707802"/>
                <a:gd name="connsiteY32" fmla="*/ 346075 h 1915438"/>
                <a:gd name="connsiteX33" fmla="*/ 1004122 w 3707802"/>
                <a:gd name="connsiteY33" fmla="*/ 352425 h 1915438"/>
                <a:gd name="connsiteX34" fmla="*/ 994597 w 3707802"/>
                <a:gd name="connsiteY34" fmla="*/ 355600 h 1915438"/>
                <a:gd name="connsiteX35" fmla="*/ 991422 w 3707802"/>
                <a:gd name="connsiteY35" fmla="*/ 365125 h 1915438"/>
                <a:gd name="connsiteX36" fmla="*/ 988247 w 3707802"/>
                <a:gd name="connsiteY36" fmla="*/ 406400 h 1915438"/>
                <a:gd name="connsiteX37" fmla="*/ 978722 w 3707802"/>
                <a:gd name="connsiteY37" fmla="*/ 434975 h 1915438"/>
                <a:gd name="connsiteX38" fmla="*/ 975547 w 3707802"/>
                <a:gd name="connsiteY38" fmla="*/ 450850 h 1915438"/>
                <a:gd name="connsiteX39" fmla="*/ 972372 w 3707802"/>
                <a:gd name="connsiteY39" fmla="*/ 463550 h 1915438"/>
                <a:gd name="connsiteX40" fmla="*/ 966022 w 3707802"/>
                <a:gd name="connsiteY40" fmla="*/ 482600 h 1915438"/>
                <a:gd name="connsiteX41" fmla="*/ 962847 w 3707802"/>
                <a:gd name="connsiteY41" fmla="*/ 492125 h 1915438"/>
                <a:gd name="connsiteX42" fmla="*/ 953322 w 3707802"/>
                <a:gd name="connsiteY42" fmla="*/ 517525 h 1915438"/>
                <a:gd name="connsiteX43" fmla="*/ 946972 w 3707802"/>
                <a:gd name="connsiteY43" fmla="*/ 552450 h 1915438"/>
                <a:gd name="connsiteX44" fmla="*/ 943797 w 3707802"/>
                <a:gd name="connsiteY44" fmla="*/ 561975 h 1915438"/>
                <a:gd name="connsiteX45" fmla="*/ 934272 w 3707802"/>
                <a:gd name="connsiteY45" fmla="*/ 565150 h 1915438"/>
                <a:gd name="connsiteX46" fmla="*/ 927922 w 3707802"/>
                <a:gd name="connsiteY46" fmla="*/ 574675 h 1915438"/>
                <a:gd name="connsiteX47" fmla="*/ 937447 w 3707802"/>
                <a:gd name="connsiteY47" fmla="*/ 600075 h 1915438"/>
                <a:gd name="connsiteX48" fmla="*/ 953322 w 3707802"/>
                <a:gd name="connsiteY48" fmla="*/ 625475 h 1915438"/>
                <a:gd name="connsiteX49" fmla="*/ 959672 w 3707802"/>
                <a:gd name="connsiteY49" fmla="*/ 650875 h 1915438"/>
                <a:gd name="connsiteX50" fmla="*/ 972372 w 3707802"/>
                <a:gd name="connsiteY50" fmla="*/ 669925 h 1915438"/>
                <a:gd name="connsiteX51" fmla="*/ 978722 w 3707802"/>
                <a:gd name="connsiteY51" fmla="*/ 682625 h 1915438"/>
                <a:gd name="connsiteX52" fmla="*/ 997772 w 3707802"/>
                <a:gd name="connsiteY52" fmla="*/ 695325 h 1915438"/>
                <a:gd name="connsiteX53" fmla="*/ 1016822 w 3707802"/>
                <a:gd name="connsiteY53" fmla="*/ 730250 h 1915438"/>
                <a:gd name="connsiteX54" fmla="*/ 1019997 w 3707802"/>
                <a:gd name="connsiteY54" fmla="*/ 739775 h 1915438"/>
                <a:gd name="connsiteX55" fmla="*/ 1029522 w 3707802"/>
                <a:gd name="connsiteY55" fmla="*/ 742950 h 1915438"/>
                <a:gd name="connsiteX56" fmla="*/ 1048572 w 3707802"/>
                <a:gd name="connsiteY56" fmla="*/ 758825 h 1915438"/>
                <a:gd name="connsiteX57" fmla="*/ 1067622 w 3707802"/>
                <a:gd name="connsiteY57" fmla="*/ 765175 h 1915438"/>
                <a:gd name="connsiteX58" fmla="*/ 1105722 w 3707802"/>
                <a:gd name="connsiteY58" fmla="*/ 762000 h 1915438"/>
                <a:gd name="connsiteX59" fmla="*/ 1124772 w 3707802"/>
                <a:gd name="connsiteY59" fmla="*/ 755650 h 1915438"/>
                <a:gd name="connsiteX60" fmla="*/ 1134297 w 3707802"/>
                <a:gd name="connsiteY60" fmla="*/ 752475 h 1915438"/>
                <a:gd name="connsiteX61" fmla="*/ 1146997 w 3707802"/>
                <a:gd name="connsiteY61" fmla="*/ 742950 h 1915438"/>
                <a:gd name="connsiteX62" fmla="*/ 1156522 w 3707802"/>
                <a:gd name="connsiteY62" fmla="*/ 739775 h 1915438"/>
                <a:gd name="connsiteX63" fmla="*/ 1254947 w 3707802"/>
                <a:gd name="connsiteY63" fmla="*/ 730250 h 1915438"/>
                <a:gd name="connsiteX64" fmla="*/ 1267647 w 3707802"/>
                <a:gd name="connsiteY64" fmla="*/ 685800 h 1915438"/>
                <a:gd name="connsiteX65" fmla="*/ 1273997 w 3707802"/>
                <a:gd name="connsiteY65" fmla="*/ 673100 h 1915438"/>
                <a:gd name="connsiteX66" fmla="*/ 1277172 w 3707802"/>
                <a:gd name="connsiteY66" fmla="*/ 663575 h 1915438"/>
                <a:gd name="connsiteX67" fmla="*/ 1296222 w 3707802"/>
                <a:gd name="connsiteY67" fmla="*/ 654050 h 1915438"/>
                <a:gd name="connsiteX68" fmla="*/ 1318447 w 3707802"/>
                <a:gd name="connsiteY68" fmla="*/ 635000 h 1915438"/>
                <a:gd name="connsiteX69" fmla="*/ 1327972 w 3707802"/>
                <a:gd name="connsiteY69" fmla="*/ 631825 h 1915438"/>
                <a:gd name="connsiteX70" fmla="*/ 1356547 w 3707802"/>
                <a:gd name="connsiteY70" fmla="*/ 615950 h 1915438"/>
                <a:gd name="connsiteX71" fmla="*/ 1375597 w 3707802"/>
                <a:gd name="connsiteY71" fmla="*/ 612775 h 1915438"/>
                <a:gd name="connsiteX72" fmla="*/ 1442272 w 3707802"/>
                <a:gd name="connsiteY72" fmla="*/ 606425 h 1915438"/>
                <a:gd name="connsiteX73" fmla="*/ 1477197 w 3707802"/>
                <a:gd name="connsiteY73" fmla="*/ 612775 h 1915438"/>
                <a:gd name="connsiteX74" fmla="*/ 1480372 w 3707802"/>
                <a:gd name="connsiteY74" fmla="*/ 622300 h 1915438"/>
                <a:gd name="connsiteX75" fmla="*/ 1489897 w 3707802"/>
                <a:gd name="connsiteY75" fmla="*/ 628650 h 1915438"/>
                <a:gd name="connsiteX76" fmla="*/ 1499422 w 3707802"/>
                <a:gd name="connsiteY76" fmla="*/ 638175 h 1915438"/>
                <a:gd name="connsiteX77" fmla="*/ 1499422 w 3707802"/>
                <a:gd name="connsiteY77" fmla="*/ 673100 h 1915438"/>
                <a:gd name="connsiteX78" fmla="*/ 1489897 w 3707802"/>
                <a:gd name="connsiteY78" fmla="*/ 676275 h 1915438"/>
                <a:gd name="connsiteX79" fmla="*/ 1467672 w 3707802"/>
                <a:gd name="connsiteY79" fmla="*/ 685800 h 1915438"/>
                <a:gd name="connsiteX80" fmla="*/ 1461322 w 3707802"/>
                <a:gd name="connsiteY80" fmla="*/ 698500 h 1915438"/>
                <a:gd name="connsiteX81" fmla="*/ 1454972 w 3707802"/>
                <a:gd name="connsiteY81" fmla="*/ 723900 h 1915438"/>
                <a:gd name="connsiteX82" fmla="*/ 1451797 w 3707802"/>
                <a:gd name="connsiteY82" fmla="*/ 733425 h 1915438"/>
                <a:gd name="connsiteX83" fmla="*/ 1445447 w 3707802"/>
                <a:gd name="connsiteY83" fmla="*/ 742950 h 1915438"/>
                <a:gd name="connsiteX84" fmla="*/ 1442272 w 3707802"/>
                <a:gd name="connsiteY84" fmla="*/ 758825 h 1915438"/>
                <a:gd name="connsiteX85" fmla="*/ 1432747 w 3707802"/>
                <a:gd name="connsiteY85" fmla="*/ 784225 h 1915438"/>
                <a:gd name="connsiteX86" fmla="*/ 1423222 w 3707802"/>
                <a:gd name="connsiteY86" fmla="*/ 793750 h 1915438"/>
                <a:gd name="connsiteX87" fmla="*/ 1407347 w 3707802"/>
                <a:gd name="connsiteY87" fmla="*/ 822325 h 1915438"/>
                <a:gd name="connsiteX88" fmla="*/ 1394647 w 3707802"/>
                <a:gd name="connsiteY88" fmla="*/ 831850 h 1915438"/>
                <a:gd name="connsiteX89" fmla="*/ 1385122 w 3707802"/>
                <a:gd name="connsiteY89" fmla="*/ 850900 h 1915438"/>
                <a:gd name="connsiteX90" fmla="*/ 1375597 w 3707802"/>
                <a:gd name="connsiteY90" fmla="*/ 860425 h 1915438"/>
                <a:gd name="connsiteX91" fmla="*/ 1378772 w 3707802"/>
                <a:gd name="connsiteY91" fmla="*/ 908050 h 1915438"/>
                <a:gd name="connsiteX92" fmla="*/ 1388297 w 3707802"/>
                <a:gd name="connsiteY92" fmla="*/ 904875 h 1915438"/>
                <a:gd name="connsiteX93" fmla="*/ 1454972 w 3707802"/>
                <a:gd name="connsiteY93" fmla="*/ 898525 h 1915438"/>
                <a:gd name="connsiteX94" fmla="*/ 1474022 w 3707802"/>
                <a:gd name="connsiteY94" fmla="*/ 892175 h 1915438"/>
                <a:gd name="connsiteX95" fmla="*/ 1486722 w 3707802"/>
                <a:gd name="connsiteY95" fmla="*/ 885825 h 1915438"/>
                <a:gd name="connsiteX96" fmla="*/ 1531172 w 3707802"/>
                <a:gd name="connsiteY96" fmla="*/ 879475 h 1915438"/>
                <a:gd name="connsiteX97" fmla="*/ 1540697 w 3707802"/>
                <a:gd name="connsiteY97" fmla="*/ 885825 h 1915438"/>
                <a:gd name="connsiteX98" fmla="*/ 1553397 w 3707802"/>
                <a:gd name="connsiteY98" fmla="*/ 901700 h 1915438"/>
                <a:gd name="connsiteX99" fmla="*/ 1559747 w 3707802"/>
                <a:gd name="connsiteY99" fmla="*/ 911225 h 1915438"/>
                <a:gd name="connsiteX100" fmla="*/ 1581972 w 3707802"/>
                <a:gd name="connsiteY100" fmla="*/ 927100 h 1915438"/>
                <a:gd name="connsiteX101" fmla="*/ 1597847 w 3707802"/>
                <a:gd name="connsiteY101" fmla="*/ 955675 h 1915438"/>
                <a:gd name="connsiteX102" fmla="*/ 1591497 w 3707802"/>
                <a:gd name="connsiteY102" fmla="*/ 1063625 h 1915438"/>
                <a:gd name="connsiteX103" fmla="*/ 1594672 w 3707802"/>
                <a:gd name="connsiteY103" fmla="*/ 1133475 h 1915438"/>
                <a:gd name="connsiteX104" fmla="*/ 1601022 w 3707802"/>
                <a:gd name="connsiteY104" fmla="*/ 1171575 h 1915438"/>
                <a:gd name="connsiteX105" fmla="*/ 1604197 w 3707802"/>
                <a:gd name="connsiteY105" fmla="*/ 1216025 h 1915438"/>
                <a:gd name="connsiteX106" fmla="*/ 1610547 w 3707802"/>
                <a:gd name="connsiteY106" fmla="*/ 1225550 h 1915438"/>
                <a:gd name="connsiteX107" fmla="*/ 1613722 w 3707802"/>
                <a:gd name="connsiteY107" fmla="*/ 1235075 h 1915438"/>
                <a:gd name="connsiteX108" fmla="*/ 1639122 w 3707802"/>
                <a:gd name="connsiteY108" fmla="*/ 1250950 h 1915438"/>
                <a:gd name="connsiteX109" fmla="*/ 1648647 w 3707802"/>
                <a:gd name="connsiteY109" fmla="*/ 1257300 h 1915438"/>
                <a:gd name="connsiteX110" fmla="*/ 1661347 w 3707802"/>
                <a:gd name="connsiteY110" fmla="*/ 1260475 h 1915438"/>
                <a:gd name="connsiteX111" fmla="*/ 1715322 w 3707802"/>
                <a:gd name="connsiteY111" fmla="*/ 1263650 h 1915438"/>
                <a:gd name="connsiteX112" fmla="*/ 1747072 w 3707802"/>
                <a:gd name="connsiteY112" fmla="*/ 1273175 h 1915438"/>
                <a:gd name="connsiteX113" fmla="*/ 1788347 w 3707802"/>
                <a:gd name="connsiteY113" fmla="*/ 1266825 h 1915438"/>
                <a:gd name="connsiteX114" fmla="*/ 1797872 w 3707802"/>
                <a:gd name="connsiteY114" fmla="*/ 1263650 h 1915438"/>
                <a:gd name="connsiteX115" fmla="*/ 1804222 w 3707802"/>
                <a:gd name="connsiteY115" fmla="*/ 1254125 h 1915438"/>
                <a:gd name="connsiteX116" fmla="*/ 1813747 w 3707802"/>
                <a:gd name="connsiteY116" fmla="*/ 1244600 h 1915438"/>
                <a:gd name="connsiteX117" fmla="*/ 1855022 w 3707802"/>
                <a:gd name="connsiteY117" fmla="*/ 1247775 h 1915438"/>
                <a:gd name="connsiteX118" fmla="*/ 1864547 w 3707802"/>
                <a:gd name="connsiteY118" fmla="*/ 1254125 h 1915438"/>
                <a:gd name="connsiteX119" fmla="*/ 1874072 w 3707802"/>
                <a:gd name="connsiteY119" fmla="*/ 1257300 h 1915438"/>
                <a:gd name="connsiteX120" fmla="*/ 1883597 w 3707802"/>
                <a:gd name="connsiteY120" fmla="*/ 1266825 h 1915438"/>
                <a:gd name="connsiteX121" fmla="*/ 1899472 w 3707802"/>
                <a:gd name="connsiteY121" fmla="*/ 1285875 h 1915438"/>
                <a:gd name="connsiteX122" fmla="*/ 1908997 w 3707802"/>
                <a:gd name="connsiteY122" fmla="*/ 1289050 h 1915438"/>
                <a:gd name="connsiteX123" fmla="*/ 1934397 w 3707802"/>
                <a:gd name="connsiteY123" fmla="*/ 1308100 h 1915438"/>
                <a:gd name="connsiteX124" fmla="*/ 1943922 w 3707802"/>
                <a:gd name="connsiteY124" fmla="*/ 1311275 h 1915438"/>
                <a:gd name="connsiteX125" fmla="*/ 1966147 w 3707802"/>
                <a:gd name="connsiteY125" fmla="*/ 1327150 h 1915438"/>
                <a:gd name="connsiteX126" fmla="*/ 1975672 w 3707802"/>
                <a:gd name="connsiteY126" fmla="*/ 1317625 h 1915438"/>
                <a:gd name="connsiteX127" fmla="*/ 1991547 w 3707802"/>
                <a:gd name="connsiteY127" fmla="*/ 1282700 h 1915438"/>
                <a:gd name="connsiteX128" fmla="*/ 1994722 w 3707802"/>
                <a:gd name="connsiteY128" fmla="*/ 1250950 h 1915438"/>
                <a:gd name="connsiteX129" fmla="*/ 2001072 w 3707802"/>
                <a:gd name="connsiteY129" fmla="*/ 1241425 h 1915438"/>
                <a:gd name="connsiteX130" fmla="*/ 2007422 w 3707802"/>
                <a:gd name="connsiteY130" fmla="*/ 1228725 h 1915438"/>
                <a:gd name="connsiteX131" fmla="*/ 2013772 w 3707802"/>
                <a:gd name="connsiteY131" fmla="*/ 1209675 h 1915438"/>
                <a:gd name="connsiteX132" fmla="*/ 2016947 w 3707802"/>
                <a:gd name="connsiteY132" fmla="*/ 1196975 h 1915438"/>
                <a:gd name="connsiteX133" fmla="*/ 2042347 w 3707802"/>
                <a:gd name="connsiteY133" fmla="*/ 1184275 h 1915438"/>
                <a:gd name="connsiteX134" fmla="*/ 2131247 w 3707802"/>
                <a:gd name="connsiteY134" fmla="*/ 1181100 h 1915438"/>
                <a:gd name="connsiteX135" fmla="*/ 2140772 w 3707802"/>
                <a:gd name="connsiteY135" fmla="*/ 1174750 h 1915438"/>
                <a:gd name="connsiteX136" fmla="*/ 2159822 w 3707802"/>
                <a:gd name="connsiteY136" fmla="*/ 1165225 h 1915438"/>
                <a:gd name="connsiteX137" fmla="*/ 2172522 w 3707802"/>
                <a:gd name="connsiteY137" fmla="*/ 1149350 h 1915438"/>
                <a:gd name="connsiteX138" fmla="*/ 2194747 w 3707802"/>
                <a:gd name="connsiteY138" fmla="*/ 1127125 h 1915438"/>
                <a:gd name="connsiteX139" fmla="*/ 2207447 w 3707802"/>
                <a:gd name="connsiteY139" fmla="*/ 1120775 h 1915438"/>
                <a:gd name="connsiteX140" fmla="*/ 2226497 w 3707802"/>
                <a:gd name="connsiteY140" fmla="*/ 1114425 h 1915438"/>
                <a:gd name="connsiteX141" fmla="*/ 2236022 w 3707802"/>
                <a:gd name="connsiteY141" fmla="*/ 1120775 h 1915438"/>
                <a:gd name="connsiteX142" fmla="*/ 2239197 w 3707802"/>
                <a:gd name="connsiteY142" fmla="*/ 1130300 h 1915438"/>
                <a:gd name="connsiteX143" fmla="*/ 2245547 w 3707802"/>
                <a:gd name="connsiteY143" fmla="*/ 1139825 h 1915438"/>
                <a:gd name="connsiteX144" fmla="*/ 2242372 w 3707802"/>
                <a:gd name="connsiteY144" fmla="*/ 1152525 h 1915438"/>
                <a:gd name="connsiteX145" fmla="*/ 2239197 w 3707802"/>
                <a:gd name="connsiteY145" fmla="*/ 1174750 h 1915438"/>
                <a:gd name="connsiteX146" fmla="*/ 2274122 w 3707802"/>
                <a:gd name="connsiteY146" fmla="*/ 1165225 h 1915438"/>
                <a:gd name="connsiteX147" fmla="*/ 2289997 w 3707802"/>
                <a:gd name="connsiteY147" fmla="*/ 1158875 h 1915438"/>
                <a:gd name="connsiteX148" fmla="*/ 2245547 w 3707802"/>
                <a:gd name="connsiteY148" fmla="*/ 1149350 h 1915438"/>
                <a:gd name="connsiteX149" fmla="*/ 2388422 w 3707802"/>
                <a:gd name="connsiteY149" fmla="*/ 1168400 h 1915438"/>
                <a:gd name="connsiteX150" fmla="*/ 2391597 w 3707802"/>
                <a:gd name="connsiteY150" fmla="*/ 1190625 h 1915438"/>
                <a:gd name="connsiteX151" fmla="*/ 2385247 w 3707802"/>
                <a:gd name="connsiteY151" fmla="*/ 1181100 h 1915438"/>
                <a:gd name="connsiteX152" fmla="*/ 2366197 w 3707802"/>
                <a:gd name="connsiteY152" fmla="*/ 1171575 h 1915438"/>
                <a:gd name="connsiteX153" fmla="*/ 2356672 w 3707802"/>
                <a:gd name="connsiteY153" fmla="*/ 1162050 h 1915438"/>
                <a:gd name="connsiteX154" fmla="*/ 2353497 w 3707802"/>
                <a:gd name="connsiteY154" fmla="*/ 1149350 h 1915438"/>
                <a:gd name="connsiteX155" fmla="*/ 2324922 w 3707802"/>
                <a:gd name="connsiteY155" fmla="*/ 1143000 h 1915438"/>
                <a:gd name="connsiteX156" fmla="*/ 2350322 w 3707802"/>
                <a:gd name="connsiteY156" fmla="*/ 1155700 h 1915438"/>
                <a:gd name="connsiteX157" fmla="*/ 2369372 w 3707802"/>
                <a:gd name="connsiteY157" fmla="*/ 1165225 h 1915438"/>
                <a:gd name="connsiteX158" fmla="*/ 2378897 w 3707802"/>
                <a:gd name="connsiteY158" fmla="*/ 1177925 h 1915438"/>
                <a:gd name="connsiteX159" fmla="*/ 2420172 w 3707802"/>
                <a:gd name="connsiteY159" fmla="*/ 1184275 h 1915438"/>
                <a:gd name="connsiteX160" fmla="*/ 2436047 w 3707802"/>
                <a:gd name="connsiteY160" fmla="*/ 1187450 h 1915438"/>
                <a:gd name="connsiteX161" fmla="*/ 2461447 w 3707802"/>
                <a:gd name="connsiteY161" fmla="*/ 1193800 h 1915438"/>
                <a:gd name="connsiteX162" fmla="*/ 2505897 w 3707802"/>
                <a:gd name="connsiteY162" fmla="*/ 1196975 h 1915438"/>
                <a:gd name="connsiteX163" fmla="*/ 2509072 w 3707802"/>
                <a:gd name="connsiteY163" fmla="*/ 1206500 h 1915438"/>
                <a:gd name="connsiteX164" fmla="*/ 2556697 w 3707802"/>
                <a:gd name="connsiteY164" fmla="*/ 1216025 h 1915438"/>
                <a:gd name="connsiteX165" fmla="*/ 2566222 w 3707802"/>
                <a:gd name="connsiteY165" fmla="*/ 1219200 h 1915438"/>
                <a:gd name="connsiteX166" fmla="*/ 2588447 w 3707802"/>
                <a:gd name="connsiteY166" fmla="*/ 1222375 h 1915438"/>
                <a:gd name="connsiteX167" fmla="*/ 2597972 w 3707802"/>
                <a:gd name="connsiteY167" fmla="*/ 1228725 h 1915438"/>
                <a:gd name="connsiteX168" fmla="*/ 2632897 w 3707802"/>
                <a:gd name="connsiteY168" fmla="*/ 1222375 h 1915438"/>
                <a:gd name="connsiteX169" fmla="*/ 2642422 w 3707802"/>
                <a:gd name="connsiteY169" fmla="*/ 1209675 h 1915438"/>
                <a:gd name="connsiteX170" fmla="*/ 2651947 w 3707802"/>
                <a:gd name="connsiteY170" fmla="*/ 1203325 h 1915438"/>
                <a:gd name="connsiteX171" fmla="*/ 2664647 w 3707802"/>
                <a:gd name="connsiteY171" fmla="*/ 1200150 h 1915438"/>
                <a:gd name="connsiteX172" fmla="*/ 2693222 w 3707802"/>
                <a:gd name="connsiteY172" fmla="*/ 1190625 h 1915438"/>
                <a:gd name="connsiteX173" fmla="*/ 2721797 w 3707802"/>
                <a:gd name="connsiteY173" fmla="*/ 1193800 h 1915438"/>
                <a:gd name="connsiteX174" fmla="*/ 2731322 w 3707802"/>
                <a:gd name="connsiteY174" fmla="*/ 1196975 h 1915438"/>
                <a:gd name="connsiteX175" fmla="*/ 2737672 w 3707802"/>
                <a:gd name="connsiteY175" fmla="*/ 1206500 h 1915438"/>
                <a:gd name="connsiteX176" fmla="*/ 2728147 w 3707802"/>
                <a:gd name="connsiteY176" fmla="*/ 1209675 h 1915438"/>
                <a:gd name="connsiteX177" fmla="*/ 2718622 w 3707802"/>
                <a:gd name="connsiteY177" fmla="*/ 1235075 h 1915438"/>
                <a:gd name="connsiteX178" fmla="*/ 2766247 w 3707802"/>
                <a:gd name="connsiteY178" fmla="*/ 1238250 h 1915438"/>
                <a:gd name="connsiteX179" fmla="*/ 2769422 w 3707802"/>
                <a:gd name="connsiteY179" fmla="*/ 1200150 h 1915438"/>
                <a:gd name="connsiteX180" fmla="*/ 2797997 w 3707802"/>
                <a:gd name="connsiteY180" fmla="*/ 1190625 h 1915438"/>
                <a:gd name="connsiteX181" fmla="*/ 2829747 w 3707802"/>
                <a:gd name="connsiteY181" fmla="*/ 1200150 h 1915438"/>
                <a:gd name="connsiteX182" fmla="*/ 2823397 w 3707802"/>
                <a:gd name="connsiteY182" fmla="*/ 1225550 h 1915438"/>
                <a:gd name="connsiteX183" fmla="*/ 2817047 w 3707802"/>
                <a:gd name="connsiteY183" fmla="*/ 1250950 h 1915438"/>
                <a:gd name="connsiteX184" fmla="*/ 2810697 w 3707802"/>
                <a:gd name="connsiteY184" fmla="*/ 1270000 h 1915438"/>
                <a:gd name="connsiteX185" fmla="*/ 2826572 w 3707802"/>
                <a:gd name="connsiteY185" fmla="*/ 1279525 h 1915438"/>
                <a:gd name="connsiteX186" fmla="*/ 2851972 w 3707802"/>
                <a:gd name="connsiteY186" fmla="*/ 1289050 h 1915438"/>
                <a:gd name="connsiteX187" fmla="*/ 2861497 w 3707802"/>
                <a:gd name="connsiteY187" fmla="*/ 1298575 h 1915438"/>
                <a:gd name="connsiteX188" fmla="*/ 2864672 w 3707802"/>
                <a:gd name="connsiteY188" fmla="*/ 1323975 h 1915438"/>
                <a:gd name="connsiteX189" fmla="*/ 2874197 w 3707802"/>
                <a:gd name="connsiteY189" fmla="*/ 1333500 h 1915438"/>
                <a:gd name="connsiteX190" fmla="*/ 2877372 w 3707802"/>
                <a:gd name="connsiteY190" fmla="*/ 1346200 h 1915438"/>
                <a:gd name="connsiteX191" fmla="*/ 2896422 w 3707802"/>
                <a:gd name="connsiteY191" fmla="*/ 1349375 h 1915438"/>
                <a:gd name="connsiteX192" fmla="*/ 2905947 w 3707802"/>
                <a:gd name="connsiteY192" fmla="*/ 1352550 h 1915438"/>
                <a:gd name="connsiteX193" fmla="*/ 2918647 w 3707802"/>
                <a:gd name="connsiteY193" fmla="*/ 1355725 h 1915438"/>
                <a:gd name="connsiteX194" fmla="*/ 2937697 w 3707802"/>
                <a:gd name="connsiteY194" fmla="*/ 1387475 h 1915438"/>
                <a:gd name="connsiteX195" fmla="*/ 2947222 w 3707802"/>
                <a:gd name="connsiteY195" fmla="*/ 1393825 h 1915438"/>
                <a:gd name="connsiteX196" fmla="*/ 2963097 w 3707802"/>
                <a:gd name="connsiteY196" fmla="*/ 1412875 h 1915438"/>
                <a:gd name="connsiteX197" fmla="*/ 2975797 w 3707802"/>
                <a:gd name="connsiteY197" fmla="*/ 1416050 h 1915438"/>
                <a:gd name="connsiteX198" fmla="*/ 2985322 w 3707802"/>
                <a:gd name="connsiteY198" fmla="*/ 1422400 h 1915438"/>
                <a:gd name="connsiteX199" fmla="*/ 3045647 w 3707802"/>
                <a:gd name="connsiteY199" fmla="*/ 1431925 h 1915438"/>
                <a:gd name="connsiteX200" fmla="*/ 3064697 w 3707802"/>
                <a:gd name="connsiteY200" fmla="*/ 1438275 h 1915438"/>
                <a:gd name="connsiteX201" fmla="*/ 3083747 w 3707802"/>
                <a:gd name="connsiteY201" fmla="*/ 1447800 h 1915438"/>
                <a:gd name="connsiteX202" fmla="*/ 3109147 w 3707802"/>
                <a:gd name="connsiteY202" fmla="*/ 1450975 h 1915438"/>
                <a:gd name="connsiteX203" fmla="*/ 3125022 w 3707802"/>
                <a:gd name="connsiteY203" fmla="*/ 1454150 h 1915438"/>
                <a:gd name="connsiteX204" fmla="*/ 3144072 w 3707802"/>
                <a:gd name="connsiteY204" fmla="*/ 1457325 h 1915438"/>
                <a:gd name="connsiteX205" fmla="*/ 3188522 w 3707802"/>
                <a:gd name="connsiteY205" fmla="*/ 1466850 h 1915438"/>
                <a:gd name="connsiteX206" fmla="*/ 3296472 w 3707802"/>
                <a:gd name="connsiteY206" fmla="*/ 1476375 h 1915438"/>
                <a:gd name="connsiteX207" fmla="*/ 3318697 w 3707802"/>
                <a:gd name="connsiteY207" fmla="*/ 1498600 h 1915438"/>
                <a:gd name="connsiteX208" fmla="*/ 3347272 w 3707802"/>
                <a:gd name="connsiteY208" fmla="*/ 1517650 h 1915438"/>
                <a:gd name="connsiteX209" fmla="*/ 3356797 w 3707802"/>
                <a:gd name="connsiteY209" fmla="*/ 1539875 h 1915438"/>
                <a:gd name="connsiteX210" fmla="*/ 3359972 w 3707802"/>
                <a:gd name="connsiteY210" fmla="*/ 1552575 h 1915438"/>
                <a:gd name="connsiteX211" fmla="*/ 3366322 w 3707802"/>
                <a:gd name="connsiteY211" fmla="*/ 1562100 h 1915438"/>
                <a:gd name="connsiteX212" fmla="*/ 3382197 w 3707802"/>
                <a:gd name="connsiteY212" fmla="*/ 1590675 h 1915438"/>
                <a:gd name="connsiteX213" fmla="*/ 3404422 w 3707802"/>
                <a:gd name="connsiteY213" fmla="*/ 1603375 h 1915438"/>
                <a:gd name="connsiteX214" fmla="*/ 3413947 w 3707802"/>
                <a:gd name="connsiteY214" fmla="*/ 1625600 h 1915438"/>
                <a:gd name="connsiteX215" fmla="*/ 3426647 w 3707802"/>
                <a:gd name="connsiteY215" fmla="*/ 1644650 h 1915438"/>
                <a:gd name="connsiteX216" fmla="*/ 3436172 w 3707802"/>
                <a:gd name="connsiteY216" fmla="*/ 1679575 h 1915438"/>
                <a:gd name="connsiteX217" fmla="*/ 3442522 w 3707802"/>
                <a:gd name="connsiteY217" fmla="*/ 1692275 h 1915438"/>
                <a:gd name="connsiteX218" fmla="*/ 3432997 w 3707802"/>
                <a:gd name="connsiteY218" fmla="*/ 1746250 h 1915438"/>
                <a:gd name="connsiteX219" fmla="*/ 3413947 w 3707802"/>
                <a:gd name="connsiteY219" fmla="*/ 1784350 h 1915438"/>
                <a:gd name="connsiteX220" fmla="*/ 3388547 w 3707802"/>
                <a:gd name="connsiteY220" fmla="*/ 1816100 h 1915438"/>
                <a:gd name="connsiteX221" fmla="*/ 3366322 w 3707802"/>
                <a:gd name="connsiteY221" fmla="*/ 1860550 h 1915438"/>
                <a:gd name="connsiteX222" fmla="*/ 3388547 w 3707802"/>
                <a:gd name="connsiteY222" fmla="*/ 1831975 h 1915438"/>
                <a:gd name="connsiteX223" fmla="*/ 3398072 w 3707802"/>
                <a:gd name="connsiteY223" fmla="*/ 1822450 h 1915438"/>
                <a:gd name="connsiteX224" fmla="*/ 3429822 w 3707802"/>
                <a:gd name="connsiteY224" fmla="*/ 1803400 h 1915438"/>
                <a:gd name="connsiteX225" fmla="*/ 3448872 w 3707802"/>
                <a:gd name="connsiteY225" fmla="*/ 1793875 h 1915438"/>
                <a:gd name="connsiteX226" fmla="*/ 3458397 w 3707802"/>
                <a:gd name="connsiteY226" fmla="*/ 1784350 h 1915438"/>
                <a:gd name="connsiteX227" fmla="*/ 3518722 w 3707802"/>
                <a:gd name="connsiteY227" fmla="*/ 1857375 h 1915438"/>
                <a:gd name="connsiteX228" fmla="*/ 740597 w 3707802"/>
                <a:gd name="connsiteY228" fmla="*/ 819150 h 1915438"/>
                <a:gd name="connsiteX229" fmla="*/ 219897 w 3707802"/>
                <a:gd name="connsiteY229" fmla="*/ 460375 h 1915438"/>
                <a:gd name="connsiteX230" fmla="*/ 156397 w 3707802"/>
                <a:gd name="connsiteY230" fmla="*/ 298450 h 1915438"/>
                <a:gd name="connsiteX231" fmla="*/ 822 w 3707802"/>
                <a:gd name="connsiteY231" fmla="*/ 336550 h 1915438"/>
                <a:gd name="connsiteX232" fmla="*/ 165922 w 3707802"/>
                <a:gd name="connsiteY232" fmla="*/ 193675 h 1915438"/>
                <a:gd name="connsiteX233" fmla="*/ 137347 w 3707802"/>
                <a:gd name="connsiteY233" fmla="*/ 161925 h 1915438"/>
                <a:gd name="connsiteX234" fmla="*/ 111947 w 3707802"/>
                <a:gd name="connsiteY234" fmla="*/ 41275 h 1915438"/>
                <a:gd name="connsiteX235" fmla="*/ 111947 w 3707802"/>
                <a:gd name="connsiteY235" fmla="*/ 0 h 1915438"/>
                <a:gd name="connsiteX0" fmla="*/ 111947 w 3707802"/>
                <a:gd name="connsiteY0" fmla="*/ 0 h 1915438"/>
                <a:gd name="connsiteX1" fmla="*/ 492947 w 3707802"/>
                <a:gd name="connsiteY1" fmla="*/ 76200 h 1915438"/>
                <a:gd name="connsiteX2" fmla="*/ 591372 w 3707802"/>
                <a:gd name="connsiteY2" fmla="*/ 28575 h 1915438"/>
                <a:gd name="connsiteX3" fmla="*/ 680272 w 3707802"/>
                <a:gd name="connsiteY3" fmla="*/ 44450 h 1915438"/>
                <a:gd name="connsiteX4" fmla="*/ 680272 w 3707802"/>
                <a:gd name="connsiteY4" fmla="*/ 44450 h 1915438"/>
                <a:gd name="connsiteX5" fmla="*/ 683447 w 3707802"/>
                <a:gd name="connsiteY5" fmla="*/ 73025 h 1915438"/>
                <a:gd name="connsiteX6" fmla="*/ 677097 w 3707802"/>
                <a:gd name="connsiteY6" fmla="*/ 88900 h 1915438"/>
                <a:gd name="connsiteX7" fmla="*/ 673922 w 3707802"/>
                <a:gd name="connsiteY7" fmla="*/ 98425 h 1915438"/>
                <a:gd name="connsiteX8" fmla="*/ 677097 w 3707802"/>
                <a:gd name="connsiteY8" fmla="*/ 114300 h 1915438"/>
                <a:gd name="connsiteX9" fmla="*/ 696147 w 3707802"/>
                <a:gd name="connsiteY9" fmla="*/ 127000 h 1915438"/>
                <a:gd name="connsiteX10" fmla="*/ 708847 w 3707802"/>
                <a:gd name="connsiteY10" fmla="*/ 146050 h 1915438"/>
                <a:gd name="connsiteX11" fmla="*/ 712022 w 3707802"/>
                <a:gd name="connsiteY11" fmla="*/ 155575 h 1915438"/>
                <a:gd name="connsiteX12" fmla="*/ 721547 w 3707802"/>
                <a:gd name="connsiteY12" fmla="*/ 161925 h 1915438"/>
                <a:gd name="connsiteX13" fmla="*/ 727897 w 3707802"/>
                <a:gd name="connsiteY13" fmla="*/ 171450 h 1915438"/>
                <a:gd name="connsiteX14" fmla="*/ 772347 w 3707802"/>
                <a:gd name="connsiteY14" fmla="*/ 165100 h 1915438"/>
                <a:gd name="connsiteX15" fmla="*/ 781872 w 3707802"/>
                <a:gd name="connsiteY15" fmla="*/ 158750 h 1915438"/>
                <a:gd name="connsiteX16" fmla="*/ 791397 w 3707802"/>
                <a:gd name="connsiteY16" fmla="*/ 155575 h 1915438"/>
                <a:gd name="connsiteX17" fmla="*/ 813622 w 3707802"/>
                <a:gd name="connsiteY17" fmla="*/ 142875 h 1915438"/>
                <a:gd name="connsiteX18" fmla="*/ 861247 w 3707802"/>
                <a:gd name="connsiteY18" fmla="*/ 146050 h 1915438"/>
                <a:gd name="connsiteX19" fmla="*/ 867597 w 3707802"/>
                <a:gd name="connsiteY19" fmla="*/ 155575 h 1915438"/>
                <a:gd name="connsiteX20" fmla="*/ 861247 w 3707802"/>
                <a:gd name="connsiteY20" fmla="*/ 200025 h 1915438"/>
                <a:gd name="connsiteX21" fmla="*/ 873947 w 3707802"/>
                <a:gd name="connsiteY21" fmla="*/ 212725 h 1915438"/>
                <a:gd name="connsiteX22" fmla="*/ 883472 w 3707802"/>
                <a:gd name="connsiteY22" fmla="*/ 215900 h 1915438"/>
                <a:gd name="connsiteX23" fmla="*/ 889822 w 3707802"/>
                <a:gd name="connsiteY23" fmla="*/ 228600 h 1915438"/>
                <a:gd name="connsiteX24" fmla="*/ 899347 w 3707802"/>
                <a:gd name="connsiteY24" fmla="*/ 238125 h 1915438"/>
                <a:gd name="connsiteX25" fmla="*/ 905697 w 3707802"/>
                <a:gd name="connsiteY25" fmla="*/ 257175 h 1915438"/>
                <a:gd name="connsiteX26" fmla="*/ 908872 w 3707802"/>
                <a:gd name="connsiteY26" fmla="*/ 288925 h 1915438"/>
                <a:gd name="connsiteX27" fmla="*/ 912047 w 3707802"/>
                <a:gd name="connsiteY27" fmla="*/ 298450 h 1915438"/>
                <a:gd name="connsiteX28" fmla="*/ 921572 w 3707802"/>
                <a:gd name="connsiteY28" fmla="*/ 304800 h 1915438"/>
                <a:gd name="connsiteX29" fmla="*/ 934272 w 3707802"/>
                <a:gd name="connsiteY29" fmla="*/ 314325 h 1915438"/>
                <a:gd name="connsiteX30" fmla="*/ 943797 w 3707802"/>
                <a:gd name="connsiteY30" fmla="*/ 323850 h 1915438"/>
                <a:gd name="connsiteX31" fmla="*/ 966022 w 3707802"/>
                <a:gd name="connsiteY31" fmla="*/ 336550 h 1915438"/>
                <a:gd name="connsiteX32" fmla="*/ 975547 w 3707802"/>
                <a:gd name="connsiteY32" fmla="*/ 346075 h 1915438"/>
                <a:gd name="connsiteX33" fmla="*/ 1004122 w 3707802"/>
                <a:gd name="connsiteY33" fmla="*/ 352425 h 1915438"/>
                <a:gd name="connsiteX34" fmla="*/ 994597 w 3707802"/>
                <a:gd name="connsiteY34" fmla="*/ 355600 h 1915438"/>
                <a:gd name="connsiteX35" fmla="*/ 991422 w 3707802"/>
                <a:gd name="connsiteY35" fmla="*/ 365125 h 1915438"/>
                <a:gd name="connsiteX36" fmla="*/ 988247 w 3707802"/>
                <a:gd name="connsiteY36" fmla="*/ 406400 h 1915438"/>
                <a:gd name="connsiteX37" fmla="*/ 978722 w 3707802"/>
                <a:gd name="connsiteY37" fmla="*/ 434975 h 1915438"/>
                <a:gd name="connsiteX38" fmla="*/ 975547 w 3707802"/>
                <a:gd name="connsiteY38" fmla="*/ 450850 h 1915438"/>
                <a:gd name="connsiteX39" fmla="*/ 972372 w 3707802"/>
                <a:gd name="connsiteY39" fmla="*/ 463550 h 1915438"/>
                <a:gd name="connsiteX40" fmla="*/ 966022 w 3707802"/>
                <a:gd name="connsiteY40" fmla="*/ 482600 h 1915438"/>
                <a:gd name="connsiteX41" fmla="*/ 962847 w 3707802"/>
                <a:gd name="connsiteY41" fmla="*/ 492125 h 1915438"/>
                <a:gd name="connsiteX42" fmla="*/ 953322 w 3707802"/>
                <a:gd name="connsiteY42" fmla="*/ 517525 h 1915438"/>
                <a:gd name="connsiteX43" fmla="*/ 946972 w 3707802"/>
                <a:gd name="connsiteY43" fmla="*/ 552450 h 1915438"/>
                <a:gd name="connsiteX44" fmla="*/ 943797 w 3707802"/>
                <a:gd name="connsiteY44" fmla="*/ 561975 h 1915438"/>
                <a:gd name="connsiteX45" fmla="*/ 934272 w 3707802"/>
                <a:gd name="connsiteY45" fmla="*/ 565150 h 1915438"/>
                <a:gd name="connsiteX46" fmla="*/ 927922 w 3707802"/>
                <a:gd name="connsiteY46" fmla="*/ 574675 h 1915438"/>
                <a:gd name="connsiteX47" fmla="*/ 937447 w 3707802"/>
                <a:gd name="connsiteY47" fmla="*/ 600075 h 1915438"/>
                <a:gd name="connsiteX48" fmla="*/ 953322 w 3707802"/>
                <a:gd name="connsiteY48" fmla="*/ 625475 h 1915438"/>
                <a:gd name="connsiteX49" fmla="*/ 959672 w 3707802"/>
                <a:gd name="connsiteY49" fmla="*/ 650875 h 1915438"/>
                <a:gd name="connsiteX50" fmla="*/ 972372 w 3707802"/>
                <a:gd name="connsiteY50" fmla="*/ 669925 h 1915438"/>
                <a:gd name="connsiteX51" fmla="*/ 978722 w 3707802"/>
                <a:gd name="connsiteY51" fmla="*/ 682625 h 1915438"/>
                <a:gd name="connsiteX52" fmla="*/ 997772 w 3707802"/>
                <a:gd name="connsiteY52" fmla="*/ 695325 h 1915438"/>
                <a:gd name="connsiteX53" fmla="*/ 1016822 w 3707802"/>
                <a:gd name="connsiteY53" fmla="*/ 730250 h 1915438"/>
                <a:gd name="connsiteX54" fmla="*/ 1019997 w 3707802"/>
                <a:gd name="connsiteY54" fmla="*/ 739775 h 1915438"/>
                <a:gd name="connsiteX55" fmla="*/ 1029522 w 3707802"/>
                <a:gd name="connsiteY55" fmla="*/ 742950 h 1915438"/>
                <a:gd name="connsiteX56" fmla="*/ 1048572 w 3707802"/>
                <a:gd name="connsiteY56" fmla="*/ 758825 h 1915438"/>
                <a:gd name="connsiteX57" fmla="*/ 1067622 w 3707802"/>
                <a:gd name="connsiteY57" fmla="*/ 765175 h 1915438"/>
                <a:gd name="connsiteX58" fmla="*/ 1105722 w 3707802"/>
                <a:gd name="connsiteY58" fmla="*/ 762000 h 1915438"/>
                <a:gd name="connsiteX59" fmla="*/ 1124772 w 3707802"/>
                <a:gd name="connsiteY59" fmla="*/ 755650 h 1915438"/>
                <a:gd name="connsiteX60" fmla="*/ 1134297 w 3707802"/>
                <a:gd name="connsiteY60" fmla="*/ 752475 h 1915438"/>
                <a:gd name="connsiteX61" fmla="*/ 1146997 w 3707802"/>
                <a:gd name="connsiteY61" fmla="*/ 742950 h 1915438"/>
                <a:gd name="connsiteX62" fmla="*/ 1156522 w 3707802"/>
                <a:gd name="connsiteY62" fmla="*/ 739775 h 1915438"/>
                <a:gd name="connsiteX63" fmla="*/ 1254947 w 3707802"/>
                <a:gd name="connsiteY63" fmla="*/ 730250 h 1915438"/>
                <a:gd name="connsiteX64" fmla="*/ 1267647 w 3707802"/>
                <a:gd name="connsiteY64" fmla="*/ 685800 h 1915438"/>
                <a:gd name="connsiteX65" fmla="*/ 1273997 w 3707802"/>
                <a:gd name="connsiteY65" fmla="*/ 673100 h 1915438"/>
                <a:gd name="connsiteX66" fmla="*/ 1277172 w 3707802"/>
                <a:gd name="connsiteY66" fmla="*/ 663575 h 1915438"/>
                <a:gd name="connsiteX67" fmla="*/ 1296222 w 3707802"/>
                <a:gd name="connsiteY67" fmla="*/ 654050 h 1915438"/>
                <a:gd name="connsiteX68" fmla="*/ 1318447 w 3707802"/>
                <a:gd name="connsiteY68" fmla="*/ 635000 h 1915438"/>
                <a:gd name="connsiteX69" fmla="*/ 1327972 w 3707802"/>
                <a:gd name="connsiteY69" fmla="*/ 631825 h 1915438"/>
                <a:gd name="connsiteX70" fmla="*/ 1356547 w 3707802"/>
                <a:gd name="connsiteY70" fmla="*/ 615950 h 1915438"/>
                <a:gd name="connsiteX71" fmla="*/ 1375597 w 3707802"/>
                <a:gd name="connsiteY71" fmla="*/ 612775 h 1915438"/>
                <a:gd name="connsiteX72" fmla="*/ 1442272 w 3707802"/>
                <a:gd name="connsiteY72" fmla="*/ 606425 h 1915438"/>
                <a:gd name="connsiteX73" fmla="*/ 1477197 w 3707802"/>
                <a:gd name="connsiteY73" fmla="*/ 612775 h 1915438"/>
                <a:gd name="connsiteX74" fmla="*/ 1480372 w 3707802"/>
                <a:gd name="connsiteY74" fmla="*/ 622300 h 1915438"/>
                <a:gd name="connsiteX75" fmla="*/ 1489897 w 3707802"/>
                <a:gd name="connsiteY75" fmla="*/ 628650 h 1915438"/>
                <a:gd name="connsiteX76" fmla="*/ 1499422 w 3707802"/>
                <a:gd name="connsiteY76" fmla="*/ 638175 h 1915438"/>
                <a:gd name="connsiteX77" fmla="*/ 1499422 w 3707802"/>
                <a:gd name="connsiteY77" fmla="*/ 673100 h 1915438"/>
                <a:gd name="connsiteX78" fmla="*/ 1489897 w 3707802"/>
                <a:gd name="connsiteY78" fmla="*/ 676275 h 1915438"/>
                <a:gd name="connsiteX79" fmla="*/ 1467672 w 3707802"/>
                <a:gd name="connsiteY79" fmla="*/ 685800 h 1915438"/>
                <a:gd name="connsiteX80" fmla="*/ 1461322 w 3707802"/>
                <a:gd name="connsiteY80" fmla="*/ 698500 h 1915438"/>
                <a:gd name="connsiteX81" fmla="*/ 1454972 w 3707802"/>
                <a:gd name="connsiteY81" fmla="*/ 723900 h 1915438"/>
                <a:gd name="connsiteX82" fmla="*/ 1451797 w 3707802"/>
                <a:gd name="connsiteY82" fmla="*/ 733425 h 1915438"/>
                <a:gd name="connsiteX83" fmla="*/ 1445447 w 3707802"/>
                <a:gd name="connsiteY83" fmla="*/ 742950 h 1915438"/>
                <a:gd name="connsiteX84" fmla="*/ 1442272 w 3707802"/>
                <a:gd name="connsiteY84" fmla="*/ 758825 h 1915438"/>
                <a:gd name="connsiteX85" fmla="*/ 1432747 w 3707802"/>
                <a:gd name="connsiteY85" fmla="*/ 784225 h 1915438"/>
                <a:gd name="connsiteX86" fmla="*/ 1423222 w 3707802"/>
                <a:gd name="connsiteY86" fmla="*/ 793750 h 1915438"/>
                <a:gd name="connsiteX87" fmla="*/ 1407347 w 3707802"/>
                <a:gd name="connsiteY87" fmla="*/ 822325 h 1915438"/>
                <a:gd name="connsiteX88" fmla="*/ 1394647 w 3707802"/>
                <a:gd name="connsiteY88" fmla="*/ 831850 h 1915438"/>
                <a:gd name="connsiteX89" fmla="*/ 1385122 w 3707802"/>
                <a:gd name="connsiteY89" fmla="*/ 850900 h 1915438"/>
                <a:gd name="connsiteX90" fmla="*/ 1375597 w 3707802"/>
                <a:gd name="connsiteY90" fmla="*/ 860425 h 1915438"/>
                <a:gd name="connsiteX91" fmla="*/ 1378772 w 3707802"/>
                <a:gd name="connsiteY91" fmla="*/ 908050 h 1915438"/>
                <a:gd name="connsiteX92" fmla="*/ 1388297 w 3707802"/>
                <a:gd name="connsiteY92" fmla="*/ 904875 h 1915438"/>
                <a:gd name="connsiteX93" fmla="*/ 1454972 w 3707802"/>
                <a:gd name="connsiteY93" fmla="*/ 898525 h 1915438"/>
                <a:gd name="connsiteX94" fmla="*/ 1474022 w 3707802"/>
                <a:gd name="connsiteY94" fmla="*/ 892175 h 1915438"/>
                <a:gd name="connsiteX95" fmla="*/ 1486722 w 3707802"/>
                <a:gd name="connsiteY95" fmla="*/ 885825 h 1915438"/>
                <a:gd name="connsiteX96" fmla="*/ 1531172 w 3707802"/>
                <a:gd name="connsiteY96" fmla="*/ 879475 h 1915438"/>
                <a:gd name="connsiteX97" fmla="*/ 1540697 w 3707802"/>
                <a:gd name="connsiteY97" fmla="*/ 885825 h 1915438"/>
                <a:gd name="connsiteX98" fmla="*/ 1553397 w 3707802"/>
                <a:gd name="connsiteY98" fmla="*/ 901700 h 1915438"/>
                <a:gd name="connsiteX99" fmla="*/ 1559747 w 3707802"/>
                <a:gd name="connsiteY99" fmla="*/ 911225 h 1915438"/>
                <a:gd name="connsiteX100" fmla="*/ 1581972 w 3707802"/>
                <a:gd name="connsiteY100" fmla="*/ 927100 h 1915438"/>
                <a:gd name="connsiteX101" fmla="*/ 1597847 w 3707802"/>
                <a:gd name="connsiteY101" fmla="*/ 955675 h 1915438"/>
                <a:gd name="connsiteX102" fmla="*/ 1591497 w 3707802"/>
                <a:gd name="connsiteY102" fmla="*/ 1063625 h 1915438"/>
                <a:gd name="connsiteX103" fmla="*/ 1594672 w 3707802"/>
                <a:gd name="connsiteY103" fmla="*/ 1133475 h 1915438"/>
                <a:gd name="connsiteX104" fmla="*/ 1601022 w 3707802"/>
                <a:gd name="connsiteY104" fmla="*/ 1171575 h 1915438"/>
                <a:gd name="connsiteX105" fmla="*/ 1604197 w 3707802"/>
                <a:gd name="connsiteY105" fmla="*/ 1216025 h 1915438"/>
                <a:gd name="connsiteX106" fmla="*/ 1610547 w 3707802"/>
                <a:gd name="connsiteY106" fmla="*/ 1225550 h 1915438"/>
                <a:gd name="connsiteX107" fmla="*/ 1613722 w 3707802"/>
                <a:gd name="connsiteY107" fmla="*/ 1235075 h 1915438"/>
                <a:gd name="connsiteX108" fmla="*/ 1639122 w 3707802"/>
                <a:gd name="connsiteY108" fmla="*/ 1250950 h 1915438"/>
                <a:gd name="connsiteX109" fmla="*/ 1648647 w 3707802"/>
                <a:gd name="connsiteY109" fmla="*/ 1257300 h 1915438"/>
                <a:gd name="connsiteX110" fmla="*/ 1661347 w 3707802"/>
                <a:gd name="connsiteY110" fmla="*/ 1260475 h 1915438"/>
                <a:gd name="connsiteX111" fmla="*/ 1715322 w 3707802"/>
                <a:gd name="connsiteY111" fmla="*/ 1263650 h 1915438"/>
                <a:gd name="connsiteX112" fmla="*/ 1747072 w 3707802"/>
                <a:gd name="connsiteY112" fmla="*/ 1273175 h 1915438"/>
                <a:gd name="connsiteX113" fmla="*/ 1788347 w 3707802"/>
                <a:gd name="connsiteY113" fmla="*/ 1266825 h 1915438"/>
                <a:gd name="connsiteX114" fmla="*/ 1797872 w 3707802"/>
                <a:gd name="connsiteY114" fmla="*/ 1263650 h 1915438"/>
                <a:gd name="connsiteX115" fmla="*/ 1804222 w 3707802"/>
                <a:gd name="connsiteY115" fmla="*/ 1254125 h 1915438"/>
                <a:gd name="connsiteX116" fmla="*/ 1813747 w 3707802"/>
                <a:gd name="connsiteY116" fmla="*/ 1244600 h 1915438"/>
                <a:gd name="connsiteX117" fmla="*/ 1855022 w 3707802"/>
                <a:gd name="connsiteY117" fmla="*/ 1247775 h 1915438"/>
                <a:gd name="connsiteX118" fmla="*/ 1864547 w 3707802"/>
                <a:gd name="connsiteY118" fmla="*/ 1254125 h 1915438"/>
                <a:gd name="connsiteX119" fmla="*/ 1874072 w 3707802"/>
                <a:gd name="connsiteY119" fmla="*/ 1257300 h 1915438"/>
                <a:gd name="connsiteX120" fmla="*/ 1883597 w 3707802"/>
                <a:gd name="connsiteY120" fmla="*/ 1266825 h 1915438"/>
                <a:gd name="connsiteX121" fmla="*/ 1899472 w 3707802"/>
                <a:gd name="connsiteY121" fmla="*/ 1285875 h 1915438"/>
                <a:gd name="connsiteX122" fmla="*/ 1908997 w 3707802"/>
                <a:gd name="connsiteY122" fmla="*/ 1289050 h 1915438"/>
                <a:gd name="connsiteX123" fmla="*/ 1934397 w 3707802"/>
                <a:gd name="connsiteY123" fmla="*/ 1308100 h 1915438"/>
                <a:gd name="connsiteX124" fmla="*/ 1943922 w 3707802"/>
                <a:gd name="connsiteY124" fmla="*/ 1311275 h 1915438"/>
                <a:gd name="connsiteX125" fmla="*/ 1966147 w 3707802"/>
                <a:gd name="connsiteY125" fmla="*/ 1327150 h 1915438"/>
                <a:gd name="connsiteX126" fmla="*/ 1975672 w 3707802"/>
                <a:gd name="connsiteY126" fmla="*/ 1317625 h 1915438"/>
                <a:gd name="connsiteX127" fmla="*/ 1991547 w 3707802"/>
                <a:gd name="connsiteY127" fmla="*/ 1282700 h 1915438"/>
                <a:gd name="connsiteX128" fmla="*/ 1994722 w 3707802"/>
                <a:gd name="connsiteY128" fmla="*/ 1250950 h 1915438"/>
                <a:gd name="connsiteX129" fmla="*/ 2001072 w 3707802"/>
                <a:gd name="connsiteY129" fmla="*/ 1241425 h 1915438"/>
                <a:gd name="connsiteX130" fmla="*/ 2007422 w 3707802"/>
                <a:gd name="connsiteY130" fmla="*/ 1228725 h 1915438"/>
                <a:gd name="connsiteX131" fmla="*/ 2013772 w 3707802"/>
                <a:gd name="connsiteY131" fmla="*/ 1209675 h 1915438"/>
                <a:gd name="connsiteX132" fmla="*/ 2016947 w 3707802"/>
                <a:gd name="connsiteY132" fmla="*/ 1196975 h 1915438"/>
                <a:gd name="connsiteX133" fmla="*/ 2042347 w 3707802"/>
                <a:gd name="connsiteY133" fmla="*/ 1184275 h 1915438"/>
                <a:gd name="connsiteX134" fmla="*/ 2131247 w 3707802"/>
                <a:gd name="connsiteY134" fmla="*/ 1181100 h 1915438"/>
                <a:gd name="connsiteX135" fmla="*/ 2140772 w 3707802"/>
                <a:gd name="connsiteY135" fmla="*/ 1174750 h 1915438"/>
                <a:gd name="connsiteX136" fmla="*/ 2159822 w 3707802"/>
                <a:gd name="connsiteY136" fmla="*/ 1165225 h 1915438"/>
                <a:gd name="connsiteX137" fmla="*/ 2172522 w 3707802"/>
                <a:gd name="connsiteY137" fmla="*/ 1149350 h 1915438"/>
                <a:gd name="connsiteX138" fmla="*/ 2194747 w 3707802"/>
                <a:gd name="connsiteY138" fmla="*/ 1127125 h 1915438"/>
                <a:gd name="connsiteX139" fmla="*/ 2207447 w 3707802"/>
                <a:gd name="connsiteY139" fmla="*/ 1120775 h 1915438"/>
                <a:gd name="connsiteX140" fmla="*/ 2226497 w 3707802"/>
                <a:gd name="connsiteY140" fmla="*/ 1114425 h 1915438"/>
                <a:gd name="connsiteX141" fmla="*/ 2236022 w 3707802"/>
                <a:gd name="connsiteY141" fmla="*/ 1120775 h 1915438"/>
                <a:gd name="connsiteX142" fmla="*/ 2239197 w 3707802"/>
                <a:gd name="connsiteY142" fmla="*/ 1130300 h 1915438"/>
                <a:gd name="connsiteX143" fmla="*/ 2245547 w 3707802"/>
                <a:gd name="connsiteY143" fmla="*/ 1139825 h 1915438"/>
                <a:gd name="connsiteX144" fmla="*/ 2242372 w 3707802"/>
                <a:gd name="connsiteY144" fmla="*/ 1152525 h 1915438"/>
                <a:gd name="connsiteX145" fmla="*/ 2239197 w 3707802"/>
                <a:gd name="connsiteY145" fmla="*/ 1174750 h 1915438"/>
                <a:gd name="connsiteX146" fmla="*/ 2274122 w 3707802"/>
                <a:gd name="connsiteY146" fmla="*/ 1165225 h 1915438"/>
                <a:gd name="connsiteX147" fmla="*/ 2289997 w 3707802"/>
                <a:gd name="connsiteY147" fmla="*/ 1158875 h 1915438"/>
                <a:gd name="connsiteX148" fmla="*/ 2245547 w 3707802"/>
                <a:gd name="connsiteY148" fmla="*/ 1149350 h 1915438"/>
                <a:gd name="connsiteX149" fmla="*/ 2388422 w 3707802"/>
                <a:gd name="connsiteY149" fmla="*/ 1168400 h 1915438"/>
                <a:gd name="connsiteX150" fmla="*/ 2391597 w 3707802"/>
                <a:gd name="connsiteY150" fmla="*/ 1190625 h 1915438"/>
                <a:gd name="connsiteX151" fmla="*/ 2385247 w 3707802"/>
                <a:gd name="connsiteY151" fmla="*/ 1181100 h 1915438"/>
                <a:gd name="connsiteX152" fmla="*/ 2366197 w 3707802"/>
                <a:gd name="connsiteY152" fmla="*/ 1171575 h 1915438"/>
                <a:gd name="connsiteX153" fmla="*/ 2356672 w 3707802"/>
                <a:gd name="connsiteY153" fmla="*/ 1162050 h 1915438"/>
                <a:gd name="connsiteX154" fmla="*/ 2353497 w 3707802"/>
                <a:gd name="connsiteY154" fmla="*/ 1149350 h 1915438"/>
                <a:gd name="connsiteX155" fmla="*/ 2324922 w 3707802"/>
                <a:gd name="connsiteY155" fmla="*/ 1143000 h 1915438"/>
                <a:gd name="connsiteX156" fmla="*/ 2350322 w 3707802"/>
                <a:gd name="connsiteY156" fmla="*/ 1155700 h 1915438"/>
                <a:gd name="connsiteX157" fmla="*/ 2369372 w 3707802"/>
                <a:gd name="connsiteY157" fmla="*/ 1165225 h 1915438"/>
                <a:gd name="connsiteX158" fmla="*/ 2378897 w 3707802"/>
                <a:gd name="connsiteY158" fmla="*/ 1177925 h 1915438"/>
                <a:gd name="connsiteX159" fmla="*/ 2420172 w 3707802"/>
                <a:gd name="connsiteY159" fmla="*/ 1184275 h 1915438"/>
                <a:gd name="connsiteX160" fmla="*/ 2436047 w 3707802"/>
                <a:gd name="connsiteY160" fmla="*/ 1187450 h 1915438"/>
                <a:gd name="connsiteX161" fmla="*/ 2461447 w 3707802"/>
                <a:gd name="connsiteY161" fmla="*/ 1193800 h 1915438"/>
                <a:gd name="connsiteX162" fmla="*/ 2505897 w 3707802"/>
                <a:gd name="connsiteY162" fmla="*/ 1196975 h 1915438"/>
                <a:gd name="connsiteX163" fmla="*/ 2509072 w 3707802"/>
                <a:gd name="connsiteY163" fmla="*/ 1206500 h 1915438"/>
                <a:gd name="connsiteX164" fmla="*/ 2556697 w 3707802"/>
                <a:gd name="connsiteY164" fmla="*/ 1216025 h 1915438"/>
                <a:gd name="connsiteX165" fmla="*/ 2566222 w 3707802"/>
                <a:gd name="connsiteY165" fmla="*/ 1219200 h 1915438"/>
                <a:gd name="connsiteX166" fmla="*/ 2588447 w 3707802"/>
                <a:gd name="connsiteY166" fmla="*/ 1222375 h 1915438"/>
                <a:gd name="connsiteX167" fmla="*/ 2597972 w 3707802"/>
                <a:gd name="connsiteY167" fmla="*/ 1228725 h 1915438"/>
                <a:gd name="connsiteX168" fmla="*/ 2632897 w 3707802"/>
                <a:gd name="connsiteY168" fmla="*/ 1222375 h 1915438"/>
                <a:gd name="connsiteX169" fmla="*/ 2642422 w 3707802"/>
                <a:gd name="connsiteY169" fmla="*/ 1209675 h 1915438"/>
                <a:gd name="connsiteX170" fmla="*/ 2651947 w 3707802"/>
                <a:gd name="connsiteY170" fmla="*/ 1203325 h 1915438"/>
                <a:gd name="connsiteX171" fmla="*/ 2664647 w 3707802"/>
                <a:gd name="connsiteY171" fmla="*/ 1200150 h 1915438"/>
                <a:gd name="connsiteX172" fmla="*/ 2693222 w 3707802"/>
                <a:gd name="connsiteY172" fmla="*/ 1190625 h 1915438"/>
                <a:gd name="connsiteX173" fmla="*/ 2721797 w 3707802"/>
                <a:gd name="connsiteY173" fmla="*/ 1193800 h 1915438"/>
                <a:gd name="connsiteX174" fmla="*/ 2731322 w 3707802"/>
                <a:gd name="connsiteY174" fmla="*/ 1196975 h 1915438"/>
                <a:gd name="connsiteX175" fmla="*/ 2737672 w 3707802"/>
                <a:gd name="connsiteY175" fmla="*/ 1206500 h 1915438"/>
                <a:gd name="connsiteX176" fmla="*/ 2728147 w 3707802"/>
                <a:gd name="connsiteY176" fmla="*/ 1209675 h 1915438"/>
                <a:gd name="connsiteX177" fmla="*/ 2718622 w 3707802"/>
                <a:gd name="connsiteY177" fmla="*/ 1235075 h 1915438"/>
                <a:gd name="connsiteX178" fmla="*/ 2766247 w 3707802"/>
                <a:gd name="connsiteY178" fmla="*/ 1238250 h 1915438"/>
                <a:gd name="connsiteX179" fmla="*/ 2769422 w 3707802"/>
                <a:gd name="connsiteY179" fmla="*/ 1200150 h 1915438"/>
                <a:gd name="connsiteX180" fmla="*/ 2797997 w 3707802"/>
                <a:gd name="connsiteY180" fmla="*/ 1190625 h 1915438"/>
                <a:gd name="connsiteX181" fmla="*/ 2829747 w 3707802"/>
                <a:gd name="connsiteY181" fmla="*/ 1200150 h 1915438"/>
                <a:gd name="connsiteX182" fmla="*/ 2823397 w 3707802"/>
                <a:gd name="connsiteY182" fmla="*/ 1225550 h 1915438"/>
                <a:gd name="connsiteX183" fmla="*/ 2817047 w 3707802"/>
                <a:gd name="connsiteY183" fmla="*/ 1250950 h 1915438"/>
                <a:gd name="connsiteX184" fmla="*/ 2810697 w 3707802"/>
                <a:gd name="connsiteY184" fmla="*/ 1270000 h 1915438"/>
                <a:gd name="connsiteX185" fmla="*/ 2826572 w 3707802"/>
                <a:gd name="connsiteY185" fmla="*/ 1279525 h 1915438"/>
                <a:gd name="connsiteX186" fmla="*/ 2851972 w 3707802"/>
                <a:gd name="connsiteY186" fmla="*/ 1289050 h 1915438"/>
                <a:gd name="connsiteX187" fmla="*/ 2861497 w 3707802"/>
                <a:gd name="connsiteY187" fmla="*/ 1298575 h 1915438"/>
                <a:gd name="connsiteX188" fmla="*/ 2864672 w 3707802"/>
                <a:gd name="connsiteY188" fmla="*/ 1323975 h 1915438"/>
                <a:gd name="connsiteX189" fmla="*/ 2874197 w 3707802"/>
                <a:gd name="connsiteY189" fmla="*/ 1333500 h 1915438"/>
                <a:gd name="connsiteX190" fmla="*/ 2877372 w 3707802"/>
                <a:gd name="connsiteY190" fmla="*/ 1346200 h 1915438"/>
                <a:gd name="connsiteX191" fmla="*/ 2896422 w 3707802"/>
                <a:gd name="connsiteY191" fmla="*/ 1349375 h 1915438"/>
                <a:gd name="connsiteX192" fmla="*/ 2905947 w 3707802"/>
                <a:gd name="connsiteY192" fmla="*/ 1352550 h 1915438"/>
                <a:gd name="connsiteX193" fmla="*/ 2918647 w 3707802"/>
                <a:gd name="connsiteY193" fmla="*/ 1355725 h 1915438"/>
                <a:gd name="connsiteX194" fmla="*/ 2937697 w 3707802"/>
                <a:gd name="connsiteY194" fmla="*/ 1387475 h 1915438"/>
                <a:gd name="connsiteX195" fmla="*/ 2947222 w 3707802"/>
                <a:gd name="connsiteY195" fmla="*/ 1393825 h 1915438"/>
                <a:gd name="connsiteX196" fmla="*/ 2963097 w 3707802"/>
                <a:gd name="connsiteY196" fmla="*/ 1412875 h 1915438"/>
                <a:gd name="connsiteX197" fmla="*/ 2975797 w 3707802"/>
                <a:gd name="connsiteY197" fmla="*/ 1416050 h 1915438"/>
                <a:gd name="connsiteX198" fmla="*/ 2985322 w 3707802"/>
                <a:gd name="connsiteY198" fmla="*/ 1422400 h 1915438"/>
                <a:gd name="connsiteX199" fmla="*/ 3045647 w 3707802"/>
                <a:gd name="connsiteY199" fmla="*/ 1431925 h 1915438"/>
                <a:gd name="connsiteX200" fmla="*/ 3064697 w 3707802"/>
                <a:gd name="connsiteY200" fmla="*/ 1438275 h 1915438"/>
                <a:gd name="connsiteX201" fmla="*/ 3083747 w 3707802"/>
                <a:gd name="connsiteY201" fmla="*/ 1447800 h 1915438"/>
                <a:gd name="connsiteX202" fmla="*/ 3109147 w 3707802"/>
                <a:gd name="connsiteY202" fmla="*/ 1450975 h 1915438"/>
                <a:gd name="connsiteX203" fmla="*/ 3125022 w 3707802"/>
                <a:gd name="connsiteY203" fmla="*/ 1454150 h 1915438"/>
                <a:gd name="connsiteX204" fmla="*/ 3144072 w 3707802"/>
                <a:gd name="connsiteY204" fmla="*/ 1457325 h 1915438"/>
                <a:gd name="connsiteX205" fmla="*/ 3188522 w 3707802"/>
                <a:gd name="connsiteY205" fmla="*/ 1466850 h 1915438"/>
                <a:gd name="connsiteX206" fmla="*/ 3296472 w 3707802"/>
                <a:gd name="connsiteY206" fmla="*/ 1476375 h 1915438"/>
                <a:gd name="connsiteX207" fmla="*/ 3318697 w 3707802"/>
                <a:gd name="connsiteY207" fmla="*/ 1498600 h 1915438"/>
                <a:gd name="connsiteX208" fmla="*/ 3347272 w 3707802"/>
                <a:gd name="connsiteY208" fmla="*/ 1517650 h 1915438"/>
                <a:gd name="connsiteX209" fmla="*/ 3356797 w 3707802"/>
                <a:gd name="connsiteY209" fmla="*/ 1539875 h 1915438"/>
                <a:gd name="connsiteX210" fmla="*/ 3359972 w 3707802"/>
                <a:gd name="connsiteY210" fmla="*/ 1552575 h 1915438"/>
                <a:gd name="connsiteX211" fmla="*/ 3366322 w 3707802"/>
                <a:gd name="connsiteY211" fmla="*/ 1562100 h 1915438"/>
                <a:gd name="connsiteX212" fmla="*/ 3382197 w 3707802"/>
                <a:gd name="connsiteY212" fmla="*/ 1590675 h 1915438"/>
                <a:gd name="connsiteX213" fmla="*/ 3404422 w 3707802"/>
                <a:gd name="connsiteY213" fmla="*/ 1603375 h 1915438"/>
                <a:gd name="connsiteX214" fmla="*/ 3413947 w 3707802"/>
                <a:gd name="connsiteY214" fmla="*/ 1625600 h 1915438"/>
                <a:gd name="connsiteX215" fmla="*/ 3426647 w 3707802"/>
                <a:gd name="connsiteY215" fmla="*/ 1644650 h 1915438"/>
                <a:gd name="connsiteX216" fmla="*/ 3436172 w 3707802"/>
                <a:gd name="connsiteY216" fmla="*/ 1679575 h 1915438"/>
                <a:gd name="connsiteX217" fmla="*/ 3442522 w 3707802"/>
                <a:gd name="connsiteY217" fmla="*/ 1692275 h 1915438"/>
                <a:gd name="connsiteX218" fmla="*/ 3432997 w 3707802"/>
                <a:gd name="connsiteY218" fmla="*/ 1746250 h 1915438"/>
                <a:gd name="connsiteX219" fmla="*/ 3413947 w 3707802"/>
                <a:gd name="connsiteY219" fmla="*/ 1784350 h 1915438"/>
                <a:gd name="connsiteX220" fmla="*/ 3388547 w 3707802"/>
                <a:gd name="connsiteY220" fmla="*/ 1816100 h 1915438"/>
                <a:gd name="connsiteX221" fmla="*/ 3366322 w 3707802"/>
                <a:gd name="connsiteY221" fmla="*/ 1860550 h 1915438"/>
                <a:gd name="connsiteX222" fmla="*/ 3388547 w 3707802"/>
                <a:gd name="connsiteY222" fmla="*/ 1831975 h 1915438"/>
                <a:gd name="connsiteX223" fmla="*/ 3398072 w 3707802"/>
                <a:gd name="connsiteY223" fmla="*/ 1822450 h 1915438"/>
                <a:gd name="connsiteX224" fmla="*/ 3429822 w 3707802"/>
                <a:gd name="connsiteY224" fmla="*/ 1803400 h 1915438"/>
                <a:gd name="connsiteX225" fmla="*/ 3448872 w 3707802"/>
                <a:gd name="connsiteY225" fmla="*/ 1793875 h 1915438"/>
                <a:gd name="connsiteX226" fmla="*/ 3458397 w 3707802"/>
                <a:gd name="connsiteY226" fmla="*/ 1784350 h 1915438"/>
                <a:gd name="connsiteX227" fmla="*/ 3518722 w 3707802"/>
                <a:gd name="connsiteY227" fmla="*/ 1857375 h 1915438"/>
                <a:gd name="connsiteX228" fmla="*/ 740597 w 3707802"/>
                <a:gd name="connsiteY228" fmla="*/ 819150 h 1915438"/>
                <a:gd name="connsiteX229" fmla="*/ 219897 w 3707802"/>
                <a:gd name="connsiteY229" fmla="*/ 460375 h 1915438"/>
                <a:gd name="connsiteX230" fmla="*/ 156397 w 3707802"/>
                <a:gd name="connsiteY230" fmla="*/ 298450 h 1915438"/>
                <a:gd name="connsiteX231" fmla="*/ 822 w 3707802"/>
                <a:gd name="connsiteY231" fmla="*/ 336550 h 1915438"/>
                <a:gd name="connsiteX232" fmla="*/ 165922 w 3707802"/>
                <a:gd name="connsiteY232" fmla="*/ 193675 h 1915438"/>
                <a:gd name="connsiteX233" fmla="*/ 137347 w 3707802"/>
                <a:gd name="connsiteY233" fmla="*/ 161925 h 1915438"/>
                <a:gd name="connsiteX234" fmla="*/ 111947 w 3707802"/>
                <a:gd name="connsiteY234" fmla="*/ 41275 h 1915438"/>
                <a:gd name="connsiteX235" fmla="*/ 111947 w 3707802"/>
                <a:gd name="connsiteY235" fmla="*/ 0 h 1915438"/>
                <a:gd name="connsiteX0" fmla="*/ 111947 w 3740150"/>
                <a:gd name="connsiteY0" fmla="*/ 0 h 1934390"/>
                <a:gd name="connsiteX1" fmla="*/ 492947 w 3740150"/>
                <a:gd name="connsiteY1" fmla="*/ 76200 h 1934390"/>
                <a:gd name="connsiteX2" fmla="*/ 591372 w 3740150"/>
                <a:gd name="connsiteY2" fmla="*/ 28575 h 1934390"/>
                <a:gd name="connsiteX3" fmla="*/ 680272 w 3740150"/>
                <a:gd name="connsiteY3" fmla="*/ 44450 h 1934390"/>
                <a:gd name="connsiteX4" fmla="*/ 680272 w 3740150"/>
                <a:gd name="connsiteY4" fmla="*/ 44450 h 1934390"/>
                <a:gd name="connsiteX5" fmla="*/ 683447 w 3740150"/>
                <a:gd name="connsiteY5" fmla="*/ 73025 h 1934390"/>
                <a:gd name="connsiteX6" fmla="*/ 677097 w 3740150"/>
                <a:gd name="connsiteY6" fmla="*/ 88900 h 1934390"/>
                <a:gd name="connsiteX7" fmla="*/ 673922 w 3740150"/>
                <a:gd name="connsiteY7" fmla="*/ 98425 h 1934390"/>
                <a:gd name="connsiteX8" fmla="*/ 677097 w 3740150"/>
                <a:gd name="connsiteY8" fmla="*/ 114300 h 1934390"/>
                <a:gd name="connsiteX9" fmla="*/ 696147 w 3740150"/>
                <a:gd name="connsiteY9" fmla="*/ 127000 h 1934390"/>
                <a:gd name="connsiteX10" fmla="*/ 708847 w 3740150"/>
                <a:gd name="connsiteY10" fmla="*/ 146050 h 1934390"/>
                <a:gd name="connsiteX11" fmla="*/ 712022 w 3740150"/>
                <a:gd name="connsiteY11" fmla="*/ 155575 h 1934390"/>
                <a:gd name="connsiteX12" fmla="*/ 721547 w 3740150"/>
                <a:gd name="connsiteY12" fmla="*/ 161925 h 1934390"/>
                <a:gd name="connsiteX13" fmla="*/ 727897 w 3740150"/>
                <a:gd name="connsiteY13" fmla="*/ 171450 h 1934390"/>
                <a:gd name="connsiteX14" fmla="*/ 772347 w 3740150"/>
                <a:gd name="connsiteY14" fmla="*/ 165100 h 1934390"/>
                <a:gd name="connsiteX15" fmla="*/ 781872 w 3740150"/>
                <a:gd name="connsiteY15" fmla="*/ 158750 h 1934390"/>
                <a:gd name="connsiteX16" fmla="*/ 791397 w 3740150"/>
                <a:gd name="connsiteY16" fmla="*/ 155575 h 1934390"/>
                <a:gd name="connsiteX17" fmla="*/ 813622 w 3740150"/>
                <a:gd name="connsiteY17" fmla="*/ 142875 h 1934390"/>
                <a:gd name="connsiteX18" fmla="*/ 861247 w 3740150"/>
                <a:gd name="connsiteY18" fmla="*/ 146050 h 1934390"/>
                <a:gd name="connsiteX19" fmla="*/ 867597 w 3740150"/>
                <a:gd name="connsiteY19" fmla="*/ 155575 h 1934390"/>
                <a:gd name="connsiteX20" fmla="*/ 861247 w 3740150"/>
                <a:gd name="connsiteY20" fmla="*/ 200025 h 1934390"/>
                <a:gd name="connsiteX21" fmla="*/ 873947 w 3740150"/>
                <a:gd name="connsiteY21" fmla="*/ 212725 h 1934390"/>
                <a:gd name="connsiteX22" fmla="*/ 883472 w 3740150"/>
                <a:gd name="connsiteY22" fmla="*/ 215900 h 1934390"/>
                <a:gd name="connsiteX23" fmla="*/ 889822 w 3740150"/>
                <a:gd name="connsiteY23" fmla="*/ 228600 h 1934390"/>
                <a:gd name="connsiteX24" fmla="*/ 899347 w 3740150"/>
                <a:gd name="connsiteY24" fmla="*/ 238125 h 1934390"/>
                <a:gd name="connsiteX25" fmla="*/ 905697 w 3740150"/>
                <a:gd name="connsiteY25" fmla="*/ 257175 h 1934390"/>
                <a:gd name="connsiteX26" fmla="*/ 908872 w 3740150"/>
                <a:gd name="connsiteY26" fmla="*/ 288925 h 1934390"/>
                <a:gd name="connsiteX27" fmla="*/ 912047 w 3740150"/>
                <a:gd name="connsiteY27" fmla="*/ 298450 h 1934390"/>
                <a:gd name="connsiteX28" fmla="*/ 921572 w 3740150"/>
                <a:gd name="connsiteY28" fmla="*/ 304800 h 1934390"/>
                <a:gd name="connsiteX29" fmla="*/ 934272 w 3740150"/>
                <a:gd name="connsiteY29" fmla="*/ 314325 h 1934390"/>
                <a:gd name="connsiteX30" fmla="*/ 943797 w 3740150"/>
                <a:gd name="connsiteY30" fmla="*/ 323850 h 1934390"/>
                <a:gd name="connsiteX31" fmla="*/ 966022 w 3740150"/>
                <a:gd name="connsiteY31" fmla="*/ 336550 h 1934390"/>
                <a:gd name="connsiteX32" fmla="*/ 975547 w 3740150"/>
                <a:gd name="connsiteY32" fmla="*/ 346075 h 1934390"/>
                <a:gd name="connsiteX33" fmla="*/ 1004122 w 3740150"/>
                <a:gd name="connsiteY33" fmla="*/ 352425 h 1934390"/>
                <a:gd name="connsiteX34" fmla="*/ 994597 w 3740150"/>
                <a:gd name="connsiteY34" fmla="*/ 355600 h 1934390"/>
                <a:gd name="connsiteX35" fmla="*/ 991422 w 3740150"/>
                <a:gd name="connsiteY35" fmla="*/ 365125 h 1934390"/>
                <a:gd name="connsiteX36" fmla="*/ 988247 w 3740150"/>
                <a:gd name="connsiteY36" fmla="*/ 406400 h 1934390"/>
                <a:gd name="connsiteX37" fmla="*/ 978722 w 3740150"/>
                <a:gd name="connsiteY37" fmla="*/ 434975 h 1934390"/>
                <a:gd name="connsiteX38" fmla="*/ 975547 w 3740150"/>
                <a:gd name="connsiteY38" fmla="*/ 450850 h 1934390"/>
                <a:gd name="connsiteX39" fmla="*/ 972372 w 3740150"/>
                <a:gd name="connsiteY39" fmla="*/ 463550 h 1934390"/>
                <a:gd name="connsiteX40" fmla="*/ 966022 w 3740150"/>
                <a:gd name="connsiteY40" fmla="*/ 482600 h 1934390"/>
                <a:gd name="connsiteX41" fmla="*/ 962847 w 3740150"/>
                <a:gd name="connsiteY41" fmla="*/ 492125 h 1934390"/>
                <a:gd name="connsiteX42" fmla="*/ 953322 w 3740150"/>
                <a:gd name="connsiteY42" fmla="*/ 517525 h 1934390"/>
                <a:gd name="connsiteX43" fmla="*/ 946972 w 3740150"/>
                <a:gd name="connsiteY43" fmla="*/ 552450 h 1934390"/>
                <a:gd name="connsiteX44" fmla="*/ 943797 w 3740150"/>
                <a:gd name="connsiteY44" fmla="*/ 561975 h 1934390"/>
                <a:gd name="connsiteX45" fmla="*/ 934272 w 3740150"/>
                <a:gd name="connsiteY45" fmla="*/ 565150 h 1934390"/>
                <a:gd name="connsiteX46" fmla="*/ 927922 w 3740150"/>
                <a:gd name="connsiteY46" fmla="*/ 574675 h 1934390"/>
                <a:gd name="connsiteX47" fmla="*/ 937447 w 3740150"/>
                <a:gd name="connsiteY47" fmla="*/ 600075 h 1934390"/>
                <a:gd name="connsiteX48" fmla="*/ 953322 w 3740150"/>
                <a:gd name="connsiteY48" fmla="*/ 625475 h 1934390"/>
                <a:gd name="connsiteX49" fmla="*/ 959672 w 3740150"/>
                <a:gd name="connsiteY49" fmla="*/ 650875 h 1934390"/>
                <a:gd name="connsiteX50" fmla="*/ 972372 w 3740150"/>
                <a:gd name="connsiteY50" fmla="*/ 669925 h 1934390"/>
                <a:gd name="connsiteX51" fmla="*/ 978722 w 3740150"/>
                <a:gd name="connsiteY51" fmla="*/ 682625 h 1934390"/>
                <a:gd name="connsiteX52" fmla="*/ 997772 w 3740150"/>
                <a:gd name="connsiteY52" fmla="*/ 695325 h 1934390"/>
                <a:gd name="connsiteX53" fmla="*/ 1016822 w 3740150"/>
                <a:gd name="connsiteY53" fmla="*/ 730250 h 1934390"/>
                <a:gd name="connsiteX54" fmla="*/ 1019997 w 3740150"/>
                <a:gd name="connsiteY54" fmla="*/ 739775 h 1934390"/>
                <a:gd name="connsiteX55" fmla="*/ 1029522 w 3740150"/>
                <a:gd name="connsiteY55" fmla="*/ 742950 h 1934390"/>
                <a:gd name="connsiteX56" fmla="*/ 1048572 w 3740150"/>
                <a:gd name="connsiteY56" fmla="*/ 758825 h 1934390"/>
                <a:gd name="connsiteX57" fmla="*/ 1067622 w 3740150"/>
                <a:gd name="connsiteY57" fmla="*/ 765175 h 1934390"/>
                <a:gd name="connsiteX58" fmla="*/ 1105722 w 3740150"/>
                <a:gd name="connsiteY58" fmla="*/ 762000 h 1934390"/>
                <a:gd name="connsiteX59" fmla="*/ 1124772 w 3740150"/>
                <a:gd name="connsiteY59" fmla="*/ 755650 h 1934390"/>
                <a:gd name="connsiteX60" fmla="*/ 1134297 w 3740150"/>
                <a:gd name="connsiteY60" fmla="*/ 752475 h 1934390"/>
                <a:gd name="connsiteX61" fmla="*/ 1146997 w 3740150"/>
                <a:gd name="connsiteY61" fmla="*/ 742950 h 1934390"/>
                <a:gd name="connsiteX62" fmla="*/ 1156522 w 3740150"/>
                <a:gd name="connsiteY62" fmla="*/ 739775 h 1934390"/>
                <a:gd name="connsiteX63" fmla="*/ 1254947 w 3740150"/>
                <a:gd name="connsiteY63" fmla="*/ 730250 h 1934390"/>
                <a:gd name="connsiteX64" fmla="*/ 1267647 w 3740150"/>
                <a:gd name="connsiteY64" fmla="*/ 685800 h 1934390"/>
                <a:gd name="connsiteX65" fmla="*/ 1273997 w 3740150"/>
                <a:gd name="connsiteY65" fmla="*/ 673100 h 1934390"/>
                <a:gd name="connsiteX66" fmla="*/ 1277172 w 3740150"/>
                <a:gd name="connsiteY66" fmla="*/ 663575 h 1934390"/>
                <a:gd name="connsiteX67" fmla="*/ 1296222 w 3740150"/>
                <a:gd name="connsiteY67" fmla="*/ 654050 h 1934390"/>
                <a:gd name="connsiteX68" fmla="*/ 1318447 w 3740150"/>
                <a:gd name="connsiteY68" fmla="*/ 635000 h 1934390"/>
                <a:gd name="connsiteX69" fmla="*/ 1327972 w 3740150"/>
                <a:gd name="connsiteY69" fmla="*/ 631825 h 1934390"/>
                <a:gd name="connsiteX70" fmla="*/ 1356547 w 3740150"/>
                <a:gd name="connsiteY70" fmla="*/ 615950 h 1934390"/>
                <a:gd name="connsiteX71" fmla="*/ 1375597 w 3740150"/>
                <a:gd name="connsiteY71" fmla="*/ 612775 h 1934390"/>
                <a:gd name="connsiteX72" fmla="*/ 1442272 w 3740150"/>
                <a:gd name="connsiteY72" fmla="*/ 606425 h 1934390"/>
                <a:gd name="connsiteX73" fmla="*/ 1477197 w 3740150"/>
                <a:gd name="connsiteY73" fmla="*/ 612775 h 1934390"/>
                <a:gd name="connsiteX74" fmla="*/ 1480372 w 3740150"/>
                <a:gd name="connsiteY74" fmla="*/ 622300 h 1934390"/>
                <a:gd name="connsiteX75" fmla="*/ 1489897 w 3740150"/>
                <a:gd name="connsiteY75" fmla="*/ 628650 h 1934390"/>
                <a:gd name="connsiteX76" fmla="*/ 1499422 w 3740150"/>
                <a:gd name="connsiteY76" fmla="*/ 638175 h 1934390"/>
                <a:gd name="connsiteX77" fmla="*/ 1499422 w 3740150"/>
                <a:gd name="connsiteY77" fmla="*/ 673100 h 1934390"/>
                <a:gd name="connsiteX78" fmla="*/ 1489897 w 3740150"/>
                <a:gd name="connsiteY78" fmla="*/ 676275 h 1934390"/>
                <a:gd name="connsiteX79" fmla="*/ 1467672 w 3740150"/>
                <a:gd name="connsiteY79" fmla="*/ 685800 h 1934390"/>
                <a:gd name="connsiteX80" fmla="*/ 1461322 w 3740150"/>
                <a:gd name="connsiteY80" fmla="*/ 698500 h 1934390"/>
                <a:gd name="connsiteX81" fmla="*/ 1454972 w 3740150"/>
                <a:gd name="connsiteY81" fmla="*/ 723900 h 1934390"/>
                <a:gd name="connsiteX82" fmla="*/ 1451797 w 3740150"/>
                <a:gd name="connsiteY82" fmla="*/ 733425 h 1934390"/>
                <a:gd name="connsiteX83" fmla="*/ 1445447 w 3740150"/>
                <a:gd name="connsiteY83" fmla="*/ 742950 h 1934390"/>
                <a:gd name="connsiteX84" fmla="*/ 1442272 w 3740150"/>
                <a:gd name="connsiteY84" fmla="*/ 758825 h 1934390"/>
                <a:gd name="connsiteX85" fmla="*/ 1432747 w 3740150"/>
                <a:gd name="connsiteY85" fmla="*/ 784225 h 1934390"/>
                <a:gd name="connsiteX86" fmla="*/ 1423222 w 3740150"/>
                <a:gd name="connsiteY86" fmla="*/ 793750 h 1934390"/>
                <a:gd name="connsiteX87" fmla="*/ 1407347 w 3740150"/>
                <a:gd name="connsiteY87" fmla="*/ 822325 h 1934390"/>
                <a:gd name="connsiteX88" fmla="*/ 1394647 w 3740150"/>
                <a:gd name="connsiteY88" fmla="*/ 831850 h 1934390"/>
                <a:gd name="connsiteX89" fmla="*/ 1385122 w 3740150"/>
                <a:gd name="connsiteY89" fmla="*/ 850900 h 1934390"/>
                <a:gd name="connsiteX90" fmla="*/ 1375597 w 3740150"/>
                <a:gd name="connsiteY90" fmla="*/ 860425 h 1934390"/>
                <a:gd name="connsiteX91" fmla="*/ 1378772 w 3740150"/>
                <a:gd name="connsiteY91" fmla="*/ 908050 h 1934390"/>
                <a:gd name="connsiteX92" fmla="*/ 1388297 w 3740150"/>
                <a:gd name="connsiteY92" fmla="*/ 904875 h 1934390"/>
                <a:gd name="connsiteX93" fmla="*/ 1454972 w 3740150"/>
                <a:gd name="connsiteY93" fmla="*/ 898525 h 1934390"/>
                <a:gd name="connsiteX94" fmla="*/ 1474022 w 3740150"/>
                <a:gd name="connsiteY94" fmla="*/ 892175 h 1934390"/>
                <a:gd name="connsiteX95" fmla="*/ 1486722 w 3740150"/>
                <a:gd name="connsiteY95" fmla="*/ 885825 h 1934390"/>
                <a:gd name="connsiteX96" fmla="*/ 1531172 w 3740150"/>
                <a:gd name="connsiteY96" fmla="*/ 879475 h 1934390"/>
                <a:gd name="connsiteX97" fmla="*/ 1540697 w 3740150"/>
                <a:gd name="connsiteY97" fmla="*/ 885825 h 1934390"/>
                <a:gd name="connsiteX98" fmla="*/ 1553397 w 3740150"/>
                <a:gd name="connsiteY98" fmla="*/ 901700 h 1934390"/>
                <a:gd name="connsiteX99" fmla="*/ 1559747 w 3740150"/>
                <a:gd name="connsiteY99" fmla="*/ 911225 h 1934390"/>
                <a:gd name="connsiteX100" fmla="*/ 1581972 w 3740150"/>
                <a:gd name="connsiteY100" fmla="*/ 927100 h 1934390"/>
                <a:gd name="connsiteX101" fmla="*/ 1597847 w 3740150"/>
                <a:gd name="connsiteY101" fmla="*/ 955675 h 1934390"/>
                <a:gd name="connsiteX102" fmla="*/ 1591497 w 3740150"/>
                <a:gd name="connsiteY102" fmla="*/ 1063625 h 1934390"/>
                <a:gd name="connsiteX103" fmla="*/ 1594672 w 3740150"/>
                <a:gd name="connsiteY103" fmla="*/ 1133475 h 1934390"/>
                <a:gd name="connsiteX104" fmla="*/ 1601022 w 3740150"/>
                <a:gd name="connsiteY104" fmla="*/ 1171575 h 1934390"/>
                <a:gd name="connsiteX105" fmla="*/ 1604197 w 3740150"/>
                <a:gd name="connsiteY105" fmla="*/ 1216025 h 1934390"/>
                <a:gd name="connsiteX106" fmla="*/ 1610547 w 3740150"/>
                <a:gd name="connsiteY106" fmla="*/ 1225550 h 1934390"/>
                <a:gd name="connsiteX107" fmla="*/ 1613722 w 3740150"/>
                <a:gd name="connsiteY107" fmla="*/ 1235075 h 1934390"/>
                <a:gd name="connsiteX108" fmla="*/ 1639122 w 3740150"/>
                <a:gd name="connsiteY108" fmla="*/ 1250950 h 1934390"/>
                <a:gd name="connsiteX109" fmla="*/ 1648647 w 3740150"/>
                <a:gd name="connsiteY109" fmla="*/ 1257300 h 1934390"/>
                <a:gd name="connsiteX110" fmla="*/ 1661347 w 3740150"/>
                <a:gd name="connsiteY110" fmla="*/ 1260475 h 1934390"/>
                <a:gd name="connsiteX111" fmla="*/ 1715322 w 3740150"/>
                <a:gd name="connsiteY111" fmla="*/ 1263650 h 1934390"/>
                <a:gd name="connsiteX112" fmla="*/ 1747072 w 3740150"/>
                <a:gd name="connsiteY112" fmla="*/ 1273175 h 1934390"/>
                <a:gd name="connsiteX113" fmla="*/ 1788347 w 3740150"/>
                <a:gd name="connsiteY113" fmla="*/ 1266825 h 1934390"/>
                <a:gd name="connsiteX114" fmla="*/ 1797872 w 3740150"/>
                <a:gd name="connsiteY114" fmla="*/ 1263650 h 1934390"/>
                <a:gd name="connsiteX115" fmla="*/ 1804222 w 3740150"/>
                <a:gd name="connsiteY115" fmla="*/ 1254125 h 1934390"/>
                <a:gd name="connsiteX116" fmla="*/ 1813747 w 3740150"/>
                <a:gd name="connsiteY116" fmla="*/ 1244600 h 1934390"/>
                <a:gd name="connsiteX117" fmla="*/ 1855022 w 3740150"/>
                <a:gd name="connsiteY117" fmla="*/ 1247775 h 1934390"/>
                <a:gd name="connsiteX118" fmla="*/ 1864547 w 3740150"/>
                <a:gd name="connsiteY118" fmla="*/ 1254125 h 1934390"/>
                <a:gd name="connsiteX119" fmla="*/ 1874072 w 3740150"/>
                <a:gd name="connsiteY119" fmla="*/ 1257300 h 1934390"/>
                <a:gd name="connsiteX120" fmla="*/ 1883597 w 3740150"/>
                <a:gd name="connsiteY120" fmla="*/ 1266825 h 1934390"/>
                <a:gd name="connsiteX121" fmla="*/ 1899472 w 3740150"/>
                <a:gd name="connsiteY121" fmla="*/ 1285875 h 1934390"/>
                <a:gd name="connsiteX122" fmla="*/ 1908997 w 3740150"/>
                <a:gd name="connsiteY122" fmla="*/ 1289050 h 1934390"/>
                <a:gd name="connsiteX123" fmla="*/ 1934397 w 3740150"/>
                <a:gd name="connsiteY123" fmla="*/ 1308100 h 1934390"/>
                <a:gd name="connsiteX124" fmla="*/ 1943922 w 3740150"/>
                <a:gd name="connsiteY124" fmla="*/ 1311275 h 1934390"/>
                <a:gd name="connsiteX125" fmla="*/ 1966147 w 3740150"/>
                <a:gd name="connsiteY125" fmla="*/ 1327150 h 1934390"/>
                <a:gd name="connsiteX126" fmla="*/ 1975672 w 3740150"/>
                <a:gd name="connsiteY126" fmla="*/ 1317625 h 1934390"/>
                <a:gd name="connsiteX127" fmla="*/ 1991547 w 3740150"/>
                <a:gd name="connsiteY127" fmla="*/ 1282700 h 1934390"/>
                <a:gd name="connsiteX128" fmla="*/ 1994722 w 3740150"/>
                <a:gd name="connsiteY128" fmla="*/ 1250950 h 1934390"/>
                <a:gd name="connsiteX129" fmla="*/ 2001072 w 3740150"/>
                <a:gd name="connsiteY129" fmla="*/ 1241425 h 1934390"/>
                <a:gd name="connsiteX130" fmla="*/ 2007422 w 3740150"/>
                <a:gd name="connsiteY130" fmla="*/ 1228725 h 1934390"/>
                <a:gd name="connsiteX131" fmla="*/ 2013772 w 3740150"/>
                <a:gd name="connsiteY131" fmla="*/ 1209675 h 1934390"/>
                <a:gd name="connsiteX132" fmla="*/ 2016947 w 3740150"/>
                <a:gd name="connsiteY132" fmla="*/ 1196975 h 1934390"/>
                <a:gd name="connsiteX133" fmla="*/ 2042347 w 3740150"/>
                <a:gd name="connsiteY133" fmla="*/ 1184275 h 1934390"/>
                <a:gd name="connsiteX134" fmla="*/ 2131247 w 3740150"/>
                <a:gd name="connsiteY134" fmla="*/ 1181100 h 1934390"/>
                <a:gd name="connsiteX135" fmla="*/ 2140772 w 3740150"/>
                <a:gd name="connsiteY135" fmla="*/ 1174750 h 1934390"/>
                <a:gd name="connsiteX136" fmla="*/ 2159822 w 3740150"/>
                <a:gd name="connsiteY136" fmla="*/ 1165225 h 1934390"/>
                <a:gd name="connsiteX137" fmla="*/ 2172522 w 3740150"/>
                <a:gd name="connsiteY137" fmla="*/ 1149350 h 1934390"/>
                <a:gd name="connsiteX138" fmla="*/ 2194747 w 3740150"/>
                <a:gd name="connsiteY138" fmla="*/ 1127125 h 1934390"/>
                <a:gd name="connsiteX139" fmla="*/ 2207447 w 3740150"/>
                <a:gd name="connsiteY139" fmla="*/ 1120775 h 1934390"/>
                <a:gd name="connsiteX140" fmla="*/ 2226497 w 3740150"/>
                <a:gd name="connsiteY140" fmla="*/ 1114425 h 1934390"/>
                <a:gd name="connsiteX141" fmla="*/ 2236022 w 3740150"/>
                <a:gd name="connsiteY141" fmla="*/ 1120775 h 1934390"/>
                <a:gd name="connsiteX142" fmla="*/ 2239197 w 3740150"/>
                <a:gd name="connsiteY142" fmla="*/ 1130300 h 1934390"/>
                <a:gd name="connsiteX143" fmla="*/ 2245547 w 3740150"/>
                <a:gd name="connsiteY143" fmla="*/ 1139825 h 1934390"/>
                <a:gd name="connsiteX144" fmla="*/ 2242372 w 3740150"/>
                <a:gd name="connsiteY144" fmla="*/ 1152525 h 1934390"/>
                <a:gd name="connsiteX145" fmla="*/ 2239197 w 3740150"/>
                <a:gd name="connsiteY145" fmla="*/ 1174750 h 1934390"/>
                <a:gd name="connsiteX146" fmla="*/ 2274122 w 3740150"/>
                <a:gd name="connsiteY146" fmla="*/ 1165225 h 1934390"/>
                <a:gd name="connsiteX147" fmla="*/ 2289997 w 3740150"/>
                <a:gd name="connsiteY147" fmla="*/ 1158875 h 1934390"/>
                <a:gd name="connsiteX148" fmla="*/ 2245547 w 3740150"/>
                <a:gd name="connsiteY148" fmla="*/ 1149350 h 1934390"/>
                <a:gd name="connsiteX149" fmla="*/ 2388422 w 3740150"/>
                <a:gd name="connsiteY149" fmla="*/ 1168400 h 1934390"/>
                <a:gd name="connsiteX150" fmla="*/ 2391597 w 3740150"/>
                <a:gd name="connsiteY150" fmla="*/ 1190625 h 1934390"/>
                <a:gd name="connsiteX151" fmla="*/ 2385247 w 3740150"/>
                <a:gd name="connsiteY151" fmla="*/ 1181100 h 1934390"/>
                <a:gd name="connsiteX152" fmla="*/ 2366197 w 3740150"/>
                <a:gd name="connsiteY152" fmla="*/ 1171575 h 1934390"/>
                <a:gd name="connsiteX153" fmla="*/ 2356672 w 3740150"/>
                <a:gd name="connsiteY153" fmla="*/ 1162050 h 1934390"/>
                <a:gd name="connsiteX154" fmla="*/ 2353497 w 3740150"/>
                <a:gd name="connsiteY154" fmla="*/ 1149350 h 1934390"/>
                <a:gd name="connsiteX155" fmla="*/ 2324922 w 3740150"/>
                <a:gd name="connsiteY155" fmla="*/ 1143000 h 1934390"/>
                <a:gd name="connsiteX156" fmla="*/ 2350322 w 3740150"/>
                <a:gd name="connsiteY156" fmla="*/ 1155700 h 1934390"/>
                <a:gd name="connsiteX157" fmla="*/ 2369372 w 3740150"/>
                <a:gd name="connsiteY157" fmla="*/ 1165225 h 1934390"/>
                <a:gd name="connsiteX158" fmla="*/ 2378897 w 3740150"/>
                <a:gd name="connsiteY158" fmla="*/ 1177925 h 1934390"/>
                <a:gd name="connsiteX159" fmla="*/ 2420172 w 3740150"/>
                <a:gd name="connsiteY159" fmla="*/ 1184275 h 1934390"/>
                <a:gd name="connsiteX160" fmla="*/ 2436047 w 3740150"/>
                <a:gd name="connsiteY160" fmla="*/ 1187450 h 1934390"/>
                <a:gd name="connsiteX161" fmla="*/ 2461447 w 3740150"/>
                <a:gd name="connsiteY161" fmla="*/ 1193800 h 1934390"/>
                <a:gd name="connsiteX162" fmla="*/ 2505897 w 3740150"/>
                <a:gd name="connsiteY162" fmla="*/ 1196975 h 1934390"/>
                <a:gd name="connsiteX163" fmla="*/ 2509072 w 3740150"/>
                <a:gd name="connsiteY163" fmla="*/ 1206500 h 1934390"/>
                <a:gd name="connsiteX164" fmla="*/ 2556697 w 3740150"/>
                <a:gd name="connsiteY164" fmla="*/ 1216025 h 1934390"/>
                <a:gd name="connsiteX165" fmla="*/ 2566222 w 3740150"/>
                <a:gd name="connsiteY165" fmla="*/ 1219200 h 1934390"/>
                <a:gd name="connsiteX166" fmla="*/ 2588447 w 3740150"/>
                <a:gd name="connsiteY166" fmla="*/ 1222375 h 1934390"/>
                <a:gd name="connsiteX167" fmla="*/ 2597972 w 3740150"/>
                <a:gd name="connsiteY167" fmla="*/ 1228725 h 1934390"/>
                <a:gd name="connsiteX168" fmla="*/ 2632897 w 3740150"/>
                <a:gd name="connsiteY168" fmla="*/ 1222375 h 1934390"/>
                <a:gd name="connsiteX169" fmla="*/ 2642422 w 3740150"/>
                <a:gd name="connsiteY169" fmla="*/ 1209675 h 1934390"/>
                <a:gd name="connsiteX170" fmla="*/ 2651947 w 3740150"/>
                <a:gd name="connsiteY170" fmla="*/ 1203325 h 1934390"/>
                <a:gd name="connsiteX171" fmla="*/ 2664647 w 3740150"/>
                <a:gd name="connsiteY171" fmla="*/ 1200150 h 1934390"/>
                <a:gd name="connsiteX172" fmla="*/ 2693222 w 3740150"/>
                <a:gd name="connsiteY172" fmla="*/ 1190625 h 1934390"/>
                <a:gd name="connsiteX173" fmla="*/ 2721797 w 3740150"/>
                <a:gd name="connsiteY173" fmla="*/ 1193800 h 1934390"/>
                <a:gd name="connsiteX174" fmla="*/ 2731322 w 3740150"/>
                <a:gd name="connsiteY174" fmla="*/ 1196975 h 1934390"/>
                <a:gd name="connsiteX175" fmla="*/ 2737672 w 3740150"/>
                <a:gd name="connsiteY175" fmla="*/ 1206500 h 1934390"/>
                <a:gd name="connsiteX176" fmla="*/ 2728147 w 3740150"/>
                <a:gd name="connsiteY176" fmla="*/ 1209675 h 1934390"/>
                <a:gd name="connsiteX177" fmla="*/ 2718622 w 3740150"/>
                <a:gd name="connsiteY177" fmla="*/ 1235075 h 1934390"/>
                <a:gd name="connsiteX178" fmla="*/ 2766247 w 3740150"/>
                <a:gd name="connsiteY178" fmla="*/ 1238250 h 1934390"/>
                <a:gd name="connsiteX179" fmla="*/ 2769422 w 3740150"/>
                <a:gd name="connsiteY179" fmla="*/ 1200150 h 1934390"/>
                <a:gd name="connsiteX180" fmla="*/ 2797997 w 3740150"/>
                <a:gd name="connsiteY180" fmla="*/ 1190625 h 1934390"/>
                <a:gd name="connsiteX181" fmla="*/ 2829747 w 3740150"/>
                <a:gd name="connsiteY181" fmla="*/ 1200150 h 1934390"/>
                <a:gd name="connsiteX182" fmla="*/ 2823397 w 3740150"/>
                <a:gd name="connsiteY182" fmla="*/ 1225550 h 1934390"/>
                <a:gd name="connsiteX183" fmla="*/ 2817047 w 3740150"/>
                <a:gd name="connsiteY183" fmla="*/ 1250950 h 1934390"/>
                <a:gd name="connsiteX184" fmla="*/ 2810697 w 3740150"/>
                <a:gd name="connsiteY184" fmla="*/ 1270000 h 1934390"/>
                <a:gd name="connsiteX185" fmla="*/ 2826572 w 3740150"/>
                <a:gd name="connsiteY185" fmla="*/ 1279525 h 1934390"/>
                <a:gd name="connsiteX186" fmla="*/ 2851972 w 3740150"/>
                <a:gd name="connsiteY186" fmla="*/ 1289050 h 1934390"/>
                <a:gd name="connsiteX187" fmla="*/ 2861497 w 3740150"/>
                <a:gd name="connsiteY187" fmla="*/ 1298575 h 1934390"/>
                <a:gd name="connsiteX188" fmla="*/ 2864672 w 3740150"/>
                <a:gd name="connsiteY188" fmla="*/ 1323975 h 1934390"/>
                <a:gd name="connsiteX189" fmla="*/ 2874197 w 3740150"/>
                <a:gd name="connsiteY189" fmla="*/ 1333500 h 1934390"/>
                <a:gd name="connsiteX190" fmla="*/ 2877372 w 3740150"/>
                <a:gd name="connsiteY190" fmla="*/ 1346200 h 1934390"/>
                <a:gd name="connsiteX191" fmla="*/ 2896422 w 3740150"/>
                <a:gd name="connsiteY191" fmla="*/ 1349375 h 1934390"/>
                <a:gd name="connsiteX192" fmla="*/ 2905947 w 3740150"/>
                <a:gd name="connsiteY192" fmla="*/ 1352550 h 1934390"/>
                <a:gd name="connsiteX193" fmla="*/ 2918647 w 3740150"/>
                <a:gd name="connsiteY193" fmla="*/ 1355725 h 1934390"/>
                <a:gd name="connsiteX194" fmla="*/ 2937697 w 3740150"/>
                <a:gd name="connsiteY194" fmla="*/ 1387475 h 1934390"/>
                <a:gd name="connsiteX195" fmla="*/ 2947222 w 3740150"/>
                <a:gd name="connsiteY195" fmla="*/ 1393825 h 1934390"/>
                <a:gd name="connsiteX196" fmla="*/ 2963097 w 3740150"/>
                <a:gd name="connsiteY196" fmla="*/ 1412875 h 1934390"/>
                <a:gd name="connsiteX197" fmla="*/ 2975797 w 3740150"/>
                <a:gd name="connsiteY197" fmla="*/ 1416050 h 1934390"/>
                <a:gd name="connsiteX198" fmla="*/ 2985322 w 3740150"/>
                <a:gd name="connsiteY198" fmla="*/ 1422400 h 1934390"/>
                <a:gd name="connsiteX199" fmla="*/ 3045647 w 3740150"/>
                <a:gd name="connsiteY199" fmla="*/ 1431925 h 1934390"/>
                <a:gd name="connsiteX200" fmla="*/ 3064697 w 3740150"/>
                <a:gd name="connsiteY200" fmla="*/ 1438275 h 1934390"/>
                <a:gd name="connsiteX201" fmla="*/ 3083747 w 3740150"/>
                <a:gd name="connsiteY201" fmla="*/ 1447800 h 1934390"/>
                <a:gd name="connsiteX202" fmla="*/ 3109147 w 3740150"/>
                <a:gd name="connsiteY202" fmla="*/ 1450975 h 1934390"/>
                <a:gd name="connsiteX203" fmla="*/ 3125022 w 3740150"/>
                <a:gd name="connsiteY203" fmla="*/ 1454150 h 1934390"/>
                <a:gd name="connsiteX204" fmla="*/ 3144072 w 3740150"/>
                <a:gd name="connsiteY204" fmla="*/ 1457325 h 1934390"/>
                <a:gd name="connsiteX205" fmla="*/ 3188522 w 3740150"/>
                <a:gd name="connsiteY205" fmla="*/ 1466850 h 1934390"/>
                <a:gd name="connsiteX206" fmla="*/ 3296472 w 3740150"/>
                <a:gd name="connsiteY206" fmla="*/ 1476375 h 1934390"/>
                <a:gd name="connsiteX207" fmla="*/ 3318697 w 3740150"/>
                <a:gd name="connsiteY207" fmla="*/ 1498600 h 1934390"/>
                <a:gd name="connsiteX208" fmla="*/ 3347272 w 3740150"/>
                <a:gd name="connsiteY208" fmla="*/ 1517650 h 1934390"/>
                <a:gd name="connsiteX209" fmla="*/ 3356797 w 3740150"/>
                <a:gd name="connsiteY209" fmla="*/ 1539875 h 1934390"/>
                <a:gd name="connsiteX210" fmla="*/ 3359972 w 3740150"/>
                <a:gd name="connsiteY210" fmla="*/ 1552575 h 1934390"/>
                <a:gd name="connsiteX211" fmla="*/ 3366322 w 3740150"/>
                <a:gd name="connsiteY211" fmla="*/ 1562100 h 1934390"/>
                <a:gd name="connsiteX212" fmla="*/ 3382197 w 3740150"/>
                <a:gd name="connsiteY212" fmla="*/ 1590675 h 1934390"/>
                <a:gd name="connsiteX213" fmla="*/ 3404422 w 3740150"/>
                <a:gd name="connsiteY213" fmla="*/ 1603375 h 1934390"/>
                <a:gd name="connsiteX214" fmla="*/ 3413947 w 3740150"/>
                <a:gd name="connsiteY214" fmla="*/ 1625600 h 1934390"/>
                <a:gd name="connsiteX215" fmla="*/ 3426647 w 3740150"/>
                <a:gd name="connsiteY215" fmla="*/ 1644650 h 1934390"/>
                <a:gd name="connsiteX216" fmla="*/ 3436172 w 3740150"/>
                <a:gd name="connsiteY216" fmla="*/ 1679575 h 1934390"/>
                <a:gd name="connsiteX217" fmla="*/ 3442522 w 3740150"/>
                <a:gd name="connsiteY217" fmla="*/ 1692275 h 1934390"/>
                <a:gd name="connsiteX218" fmla="*/ 3432997 w 3740150"/>
                <a:gd name="connsiteY218" fmla="*/ 1746250 h 1934390"/>
                <a:gd name="connsiteX219" fmla="*/ 3413947 w 3740150"/>
                <a:gd name="connsiteY219" fmla="*/ 1784350 h 1934390"/>
                <a:gd name="connsiteX220" fmla="*/ 3388547 w 3740150"/>
                <a:gd name="connsiteY220" fmla="*/ 1816100 h 1934390"/>
                <a:gd name="connsiteX221" fmla="*/ 3366322 w 3740150"/>
                <a:gd name="connsiteY221" fmla="*/ 1860550 h 1934390"/>
                <a:gd name="connsiteX222" fmla="*/ 3388547 w 3740150"/>
                <a:gd name="connsiteY222" fmla="*/ 1831975 h 1934390"/>
                <a:gd name="connsiteX223" fmla="*/ 3398072 w 3740150"/>
                <a:gd name="connsiteY223" fmla="*/ 1822450 h 1934390"/>
                <a:gd name="connsiteX224" fmla="*/ 3429822 w 3740150"/>
                <a:gd name="connsiteY224" fmla="*/ 1803400 h 1934390"/>
                <a:gd name="connsiteX225" fmla="*/ 3448872 w 3740150"/>
                <a:gd name="connsiteY225" fmla="*/ 1793875 h 1934390"/>
                <a:gd name="connsiteX226" fmla="*/ 3458397 w 3740150"/>
                <a:gd name="connsiteY226" fmla="*/ 1784350 h 1934390"/>
                <a:gd name="connsiteX227" fmla="*/ 3518722 w 3740150"/>
                <a:gd name="connsiteY227" fmla="*/ 1857375 h 1934390"/>
                <a:gd name="connsiteX228" fmla="*/ 302447 w 3740150"/>
                <a:gd name="connsiteY228" fmla="*/ 555625 h 1934390"/>
                <a:gd name="connsiteX229" fmla="*/ 219897 w 3740150"/>
                <a:gd name="connsiteY229" fmla="*/ 460375 h 1934390"/>
                <a:gd name="connsiteX230" fmla="*/ 156397 w 3740150"/>
                <a:gd name="connsiteY230" fmla="*/ 298450 h 1934390"/>
                <a:gd name="connsiteX231" fmla="*/ 822 w 3740150"/>
                <a:gd name="connsiteY231" fmla="*/ 336550 h 1934390"/>
                <a:gd name="connsiteX232" fmla="*/ 165922 w 3740150"/>
                <a:gd name="connsiteY232" fmla="*/ 193675 h 1934390"/>
                <a:gd name="connsiteX233" fmla="*/ 137347 w 3740150"/>
                <a:gd name="connsiteY233" fmla="*/ 161925 h 1934390"/>
                <a:gd name="connsiteX234" fmla="*/ 111947 w 3740150"/>
                <a:gd name="connsiteY234" fmla="*/ 41275 h 1934390"/>
                <a:gd name="connsiteX235" fmla="*/ 111947 w 3740150"/>
                <a:gd name="connsiteY235" fmla="*/ 0 h 1934390"/>
                <a:gd name="connsiteX0" fmla="*/ 111947 w 3740150"/>
                <a:gd name="connsiteY0" fmla="*/ 0 h 1934390"/>
                <a:gd name="connsiteX1" fmla="*/ 492947 w 3740150"/>
                <a:gd name="connsiteY1" fmla="*/ 76200 h 1934390"/>
                <a:gd name="connsiteX2" fmla="*/ 591372 w 3740150"/>
                <a:gd name="connsiteY2" fmla="*/ 28575 h 1934390"/>
                <a:gd name="connsiteX3" fmla="*/ 680272 w 3740150"/>
                <a:gd name="connsiteY3" fmla="*/ 44450 h 1934390"/>
                <a:gd name="connsiteX4" fmla="*/ 680272 w 3740150"/>
                <a:gd name="connsiteY4" fmla="*/ 44450 h 1934390"/>
                <a:gd name="connsiteX5" fmla="*/ 683447 w 3740150"/>
                <a:gd name="connsiteY5" fmla="*/ 73025 h 1934390"/>
                <a:gd name="connsiteX6" fmla="*/ 677097 w 3740150"/>
                <a:gd name="connsiteY6" fmla="*/ 88900 h 1934390"/>
                <a:gd name="connsiteX7" fmla="*/ 673922 w 3740150"/>
                <a:gd name="connsiteY7" fmla="*/ 98425 h 1934390"/>
                <a:gd name="connsiteX8" fmla="*/ 677097 w 3740150"/>
                <a:gd name="connsiteY8" fmla="*/ 114300 h 1934390"/>
                <a:gd name="connsiteX9" fmla="*/ 696147 w 3740150"/>
                <a:gd name="connsiteY9" fmla="*/ 127000 h 1934390"/>
                <a:gd name="connsiteX10" fmla="*/ 708847 w 3740150"/>
                <a:gd name="connsiteY10" fmla="*/ 146050 h 1934390"/>
                <a:gd name="connsiteX11" fmla="*/ 712022 w 3740150"/>
                <a:gd name="connsiteY11" fmla="*/ 155575 h 1934390"/>
                <a:gd name="connsiteX12" fmla="*/ 721547 w 3740150"/>
                <a:gd name="connsiteY12" fmla="*/ 161925 h 1934390"/>
                <a:gd name="connsiteX13" fmla="*/ 727897 w 3740150"/>
                <a:gd name="connsiteY13" fmla="*/ 171450 h 1934390"/>
                <a:gd name="connsiteX14" fmla="*/ 772347 w 3740150"/>
                <a:gd name="connsiteY14" fmla="*/ 165100 h 1934390"/>
                <a:gd name="connsiteX15" fmla="*/ 781872 w 3740150"/>
                <a:gd name="connsiteY15" fmla="*/ 158750 h 1934390"/>
                <a:gd name="connsiteX16" fmla="*/ 791397 w 3740150"/>
                <a:gd name="connsiteY16" fmla="*/ 155575 h 1934390"/>
                <a:gd name="connsiteX17" fmla="*/ 813622 w 3740150"/>
                <a:gd name="connsiteY17" fmla="*/ 142875 h 1934390"/>
                <a:gd name="connsiteX18" fmla="*/ 861247 w 3740150"/>
                <a:gd name="connsiteY18" fmla="*/ 146050 h 1934390"/>
                <a:gd name="connsiteX19" fmla="*/ 867597 w 3740150"/>
                <a:gd name="connsiteY19" fmla="*/ 155575 h 1934390"/>
                <a:gd name="connsiteX20" fmla="*/ 861247 w 3740150"/>
                <a:gd name="connsiteY20" fmla="*/ 200025 h 1934390"/>
                <a:gd name="connsiteX21" fmla="*/ 873947 w 3740150"/>
                <a:gd name="connsiteY21" fmla="*/ 212725 h 1934390"/>
                <a:gd name="connsiteX22" fmla="*/ 883472 w 3740150"/>
                <a:gd name="connsiteY22" fmla="*/ 215900 h 1934390"/>
                <a:gd name="connsiteX23" fmla="*/ 889822 w 3740150"/>
                <a:gd name="connsiteY23" fmla="*/ 228600 h 1934390"/>
                <a:gd name="connsiteX24" fmla="*/ 899347 w 3740150"/>
                <a:gd name="connsiteY24" fmla="*/ 238125 h 1934390"/>
                <a:gd name="connsiteX25" fmla="*/ 905697 w 3740150"/>
                <a:gd name="connsiteY25" fmla="*/ 257175 h 1934390"/>
                <a:gd name="connsiteX26" fmla="*/ 908872 w 3740150"/>
                <a:gd name="connsiteY26" fmla="*/ 288925 h 1934390"/>
                <a:gd name="connsiteX27" fmla="*/ 912047 w 3740150"/>
                <a:gd name="connsiteY27" fmla="*/ 298450 h 1934390"/>
                <a:gd name="connsiteX28" fmla="*/ 921572 w 3740150"/>
                <a:gd name="connsiteY28" fmla="*/ 304800 h 1934390"/>
                <a:gd name="connsiteX29" fmla="*/ 934272 w 3740150"/>
                <a:gd name="connsiteY29" fmla="*/ 314325 h 1934390"/>
                <a:gd name="connsiteX30" fmla="*/ 943797 w 3740150"/>
                <a:gd name="connsiteY30" fmla="*/ 323850 h 1934390"/>
                <a:gd name="connsiteX31" fmla="*/ 966022 w 3740150"/>
                <a:gd name="connsiteY31" fmla="*/ 336550 h 1934390"/>
                <a:gd name="connsiteX32" fmla="*/ 975547 w 3740150"/>
                <a:gd name="connsiteY32" fmla="*/ 346075 h 1934390"/>
                <a:gd name="connsiteX33" fmla="*/ 1004122 w 3740150"/>
                <a:gd name="connsiteY33" fmla="*/ 352425 h 1934390"/>
                <a:gd name="connsiteX34" fmla="*/ 994597 w 3740150"/>
                <a:gd name="connsiteY34" fmla="*/ 355600 h 1934390"/>
                <a:gd name="connsiteX35" fmla="*/ 991422 w 3740150"/>
                <a:gd name="connsiteY35" fmla="*/ 365125 h 1934390"/>
                <a:gd name="connsiteX36" fmla="*/ 988247 w 3740150"/>
                <a:gd name="connsiteY36" fmla="*/ 406400 h 1934390"/>
                <a:gd name="connsiteX37" fmla="*/ 978722 w 3740150"/>
                <a:gd name="connsiteY37" fmla="*/ 434975 h 1934390"/>
                <a:gd name="connsiteX38" fmla="*/ 975547 w 3740150"/>
                <a:gd name="connsiteY38" fmla="*/ 450850 h 1934390"/>
                <a:gd name="connsiteX39" fmla="*/ 972372 w 3740150"/>
                <a:gd name="connsiteY39" fmla="*/ 463550 h 1934390"/>
                <a:gd name="connsiteX40" fmla="*/ 966022 w 3740150"/>
                <a:gd name="connsiteY40" fmla="*/ 482600 h 1934390"/>
                <a:gd name="connsiteX41" fmla="*/ 962847 w 3740150"/>
                <a:gd name="connsiteY41" fmla="*/ 492125 h 1934390"/>
                <a:gd name="connsiteX42" fmla="*/ 953322 w 3740150"/>
                <a:gd name="connsiteY42" fmla="*/ 517525 h 1934390"/>
                <a:gd name="connsiteX43" fmla="*/ 946972 w 3740150"/>
                <a:gd name="connsiteY43" fmla="*/ 552450 h 1934390"/>
                <a:gd name="connsiteX44" fmla="*/ 943797 w 3740150"/>
                <a:gd name="connsiteY44" fmla="*/ 561975 h 1934390"/>
                <a:gd name="connsiteX45" fmla="*/ 934272 w 3740150"/>
                <a:gd name="connsiteY45" fmla="*/ 565150 h 1934390"/>
                <a:gd name="connsiteX46" fmla="*/ 927922 w 3740150"/>
                <a:gd name="connsiteY46" fmla="*/ 574675 h 1934390"/>
                <a:gd name="connsiteX47" fmla="*/ 937447 w 3740150"/>
                <a:gd name="connsiteY47" fmla="*/ 600075 h 1934390"/>
                <a:gd name="connsiteX48" fmla="*/ 953322 w 3740150"/>
                <a:gd name="connsiteY48" fmla="*/ 625475 h 1934390"/>
                <a:gd name="connsiteX49" fmla="*/ 959672 w 3740150"/>
                <a:gd name="connsiteY49" fmla="*/ 650875 h 1934390"/>
                <a:gd name="connsiteX50" fmla="*/ 972372 w 3740150"/>
                <a:gd name="connsiteY50" fmla="*/ 669925 h 1934390"/>
                <a:gd name="connsiteX51" fmla="*/ 978722 w 3740150"/>
                <a:gd name="connsiteY51" fmla="*/ 682625 h 1934390"/>
                <a:gd name="connsiteX52" fmla="*/ 997772 w 3740150"/>
                <a:gd name="connsiteY52" fmla="*/ 695325 h 1934390"/>
                <a:gd name="connsiteX53" fmla="*/ 1016822 w 3740150"/>
                <a:gd name="connsiteY53" fmla="*/ 730250 h 1934390"/>
                <a:gd name="connsiteX54" fmla="*/ 1019997 w 3740150"/>
                <a:gd name="connsiteY54" fmla="*/ 739775 h 1934390"/>
                <a:gd name="connsiteX55" fmla="*/ 1029522 w 3740150"/>
                <a:gd name="connsiteY55" fmla="*/ 742950 h 1934390"/>
                <a:gd name="connsiteX56" fmla="*/ 1048572 w 3740150"/>
                <a:gd name="connsiteY56" fmla="*/ 758825 h 1934390"/>
                <a:gd name="connsiteX57" fmla="*/ 1067622 w 3740150"/>
                <a:gd name="connsiteY57" fmla="*/ 765175 h 1934390"/>
                <a:gd name="connsiteX58" fmla="*/ 1105722 w 3740150"/>
                <a:gd name="connsiteY58" fmla="*/ 762000 h 1934390"/>
                <a:gd name="connsiteX59" fmla="*/ 1124772 w 3740150"/>
                <a:gd name="connsiteY59" fmla="*/ 755650 h 1934390"/>
                <a:gd name="connsiteX60" fmla="*/ 1134297 w 3740150"/>
                <a:gd name="connsiteY60" fmla="*/ 752475 h 1934390"/>
                <a:gd name="connsiteX61" fmla="*/ 1146997 w 3740150"/>
                <a:gd name="connsiteY61" fmla="*/ 742950 h 1934390"/>
                <a:gd name="connsiteX62" fmla="*/ 1156522 w 3740150"/>
                <a:gd name="connsiteY62" fmla="*/ 739775 h 1934390"/>
                <a:gd name="connsiteX63" fmla="*/ 1254947 w 3740150"/>
                <a:gd name="connsiteY63" fmla="*/ 730250 h 1934390"/>
                <a:gd name="connsiteX64" fmla="*/ 1267647 w 3740150"/>
                <a:gd name="connsiteY64" fmla="*/ 685800 h 1934390"/>
                <a:gd name="connsiteX65" fmla="*/ 1273997 w 3740150"/>
                <a:gd name="connsiteY65" fmla="*/ 673100 h 1934390"/>
                <a:gd name="connsiteX66" fmla="*/ 1277172 w 3740150"/>
                <a:gd name="connsiteY66" fmla="*/ 663575 h 1934390"/>
                <a:gd name="connsiteX67" fmla="*/ 1296222 w 3740150"/>
                <a:gd name="connsiteY67" fmla="*/ 654050 h 1934390"/>
                <a:gd name="connsiteX68" fmla="*/ 1318447 w 3740150"/>
                <a:gd name="connsiteY68" fmla="*/ 635000 h 1934390"/>
                <a:gd name="connsiteX69" fmla="*/ 1327972 w 3740150"/>
                <a:gd name="connsiteY69" fmla="*/ 631825 h 1934390"/>
                <a:gd name="connsiteX70" fmla="*/ 1356547 w 3740150"/>
                <a:gd name="connsiteY70" fmla="*/ 615950 h 1934390"/>
                <a:gd name="connsiteX71" fmla="*/ 1375597 w 3740150"/>
                <a:gd name="connsiteY71" fmla="*/ 612775 h 1934390"/>
                <a:gd name="connsiteX72" fmla="*/ 1442272 w 3740150"/>
                <a:gd name="connsiteY72" fmla="*/ 606425 h 1934390"/>
                <a:gd name="connsiteX73" fmla="*/ 1477197 w 3740150"/>
                <a:gd name="connsiteY73" fmla="*/ 612775 h 1934390"/>
                <a:gd name="connsiteX74" fmla="*/ 1480372 w 3740150"/>
                <a:gd name="connsiteY74" fmla="*/ 622300 h 1934390"/>
                <a:gd name="connsiteX75" fmla="*/ 1489897 w 3740150"/>
                <a:gd name="connsiteY75" fmla="*/ 628650 h 1934390"/>
                <a:gd name="connsiteX76" fmla="*/ 1499422 w 3740150"/>
                <a:gd name="connsiteY76" fmla="*/ 638175 h 1934390"/>
                <a:gd name="connsiteX77" fmla="*/ 1499422 w 3740150"/>
                <a:gd name="connsiteY77" fmla="*/ 673100 h 1934390"/>
                <a:gd name="connsiteX78" fmla="*/ 1489897 w 3740150"/>
                <a:gd name="connsiteY78" fmla="*/ 676275 h 1934390"/>
                <a:gd name="connsiteX79" fmla="*/ 1467672 w 3740150"/>
                <a:gd name="connsiteY79" fmla="*/ 685800 h 1934390"/>
                <a:gd name="connsiteX80" fmla="*/ 1461322 w 3740150"/>
                <a:gd name="connsiteY80" fmla="*/ 698500 h 1934390"/>
                <a:gd name="connsiteX81" fmla="*/ 1454972 w 3740150"/>
                <a:gd name="connsiteY81" fmla="*/ 723900 h 1934390"/>
                <a:gd name="connsiteX82" fmla="*/ 1451797 w 3740150"/>
                <a:gd name="connsiteY82" fmla="*/ 733425 h 1934390"/>
                <a:gd name="connsiteX83" fmla="*/ 1445447 w 3740150"/>
                <a:gd name="connsiteY83" fmla="*/ 742950 h 1934390"/>
                <a:gd name="connsiteX84" fmla="*/ 1442272 w 3740150"/>
                <a:gd name="connsiteY84" fmla="*/ 758825 h 1934390"/>
                <a:gd name="connsiteX85" fmla="*/ 1432747 w 3740150"/>
                <a:gd name="connsiteY85" fmla="*/ 784225 h 1934390"/>
                <a:gd name="connsiteX86" fmla="*/ 1423222 w 3740150"/>
                <a:gd name="connsiteY86" fmla="*/ 793750 h 1934390"/>
                <a:gd name="connsiteX87" fmla="*/ 1407347 w 3740150"/>
                <a:gd name="connsiteY87" fmla="*/ 822325 h 1934390"/>
                <a:gd name="connsiteX88" fmla="*/ 1394647 w 3740150"/>
                <a:gd name="connsiteY88" fmla="*/ 831850 h 1934390"/>
                <a:gd name="connsiteX89" fmla="*/ 1385122 w 3740150"/>
                <a:gd name="connsiteY89" fmla="*/ 850900 h 1934390"/>
                <a:gd name="connsiteX90" fmla="*/ 1375597 w 3740150"/>
                <a:gd name="connsiteY90" fmla="*/ 860425 h 1934390"/>
                <a:gd name="connsiteX91" fmla="*/ 1378772 w 3740150"/>
                <a:gd name="connsiteY91" fmla="*/ 908050 h 1934390"/>
                <a:gd name="connsiteX92" fmla="*/ 1388297 w 3740150"/>
                <a:gd name="connsiteY92" fmla="*/ 904875 h 1934390"/>
                <a:gd name="connsiteX93" fmla="*/ 1454972 w 3740150"/>
                <a:gd name="connsiteY93" fmla="*/ 898525 h 1934390"/>
                <a:gd name="connsiteX94" fmla="*/ 1474022 w 3740150"/>
                <a:gd name="connsiteY94" fmla="*/ 892175 h 1934390"/>
                <a:gd name="connsiteX95" fmla="*/ 1486722 w 3740150"/>
                <a:gd name="connsiteY95" fmla="*/ 885825 h 1934390"/>
                <a:gd name="connsiteX96" fmla="*/ 1531172 w 3740150"/>
                <a:gd name="connsiteY96" fmla="*/ 879475 h 1934390"/>
                <a:gd name="connsiteX97" fmla="*/ 1540697 w 3740150"/>
                <a:gd name="connsiteY97" fmla="*/ 885825 h 1934390"/>
                <a:gd name="connsiteX98" fmla="*/ 1553397 w 3740150"/>
                <a:gd name="connsiteY98" fmla="*/ 901700 h 1934390"/>
                <a:gd name="connsiteX99" fmla="*/ 1559747 w 3740150"/>
                <a:gd name="connsiteY99" fmla="*/ 911225 h 1934390"/>
                <a:gd name="connsiteX100" fmla="*/ 1581972 w 3740150"/>
                <a:gd name="connsiteY100" fmla="*/ 927100 h 1934390"/>
                <a:gd name="connsiteX101" fmla="*/ 1597847 w 3740150"/>
                <a:gd name="connsiteY101" fmla="*/ 955675 h 1934390"/>
                <a:gd name="connsiteX102" fmla="*/ 1591497 w 3740150"/>
                <a:gd name="connsiteY102" fmla="*/ 1063625 h 1934390"/>
                <a:gd name="connsiteX103" fmla="*/ 1594672 w 3740150"/>
                <a:gd name="connsiteY103" fmla="*/ 1133475 h 1934390"/>
                <a:gd name="connsiteX104" fmla="*/ 1601022 w 3740150"/>
                <a:gd name="connsiteY104" fmla="*/ 1171575 h 1934390"/>
                <a:gd name="connsiteX105" fmla="*/ 1604197 w 3740150"/>
                <a:gd name="connsiteY105" fmla="*/ 1216025 h 1934390"/>
                <a:gd name="connsiteX106" fmla="*/ 1610547 w 3740150"/>
                <a:gd name="connsiteY106" fmla="*/ 1225550 h 1934390"/>
                <a:gd name="connsiteX107" fmla="*/ 1613722 w 3740150"/>
                <a:gd name="connsiteY107" fmla="*/ 1235075 h 1934390"/>
                <a:gd name="connsiteX108" fmla="*/ 1639122 w 3740150"/>
                <a:gd name="connsiteY108" fmla="*/ 1250950 h 1934390"/>
                <a:gd name="connsiteX109" fmla="*/ 1648647 w 3740150"/>
                <a:gd name="connsiteY109" fmla="*/ 1257300 h 1934390"/>
                <a:gd name="connsiteX110" fmla="*/ 1661347 w 3740150"/>
                <a:gd name="connsiteY110" fmla="*/ 1260475 h 1934390"/>
                <a:gd name="connsiteX111" fmla="*/ 1715322 w 3740150"/>
                <a:gd name="connsiteY111" fmla="*/ 1263650 h 1934390"/>
                <a:gd name="connsiteX112" fmla="*/ 1747072 w 3740150"/>
                <a:gd name="connsiteY112" fmla="*/ 1273175 h 1934390"/>
                <a:gd name="connsiteX113" fmla="*/ 1788347 w 3740150"/>
                <a:gd name="connsiteY113" fmla="*/ 1266825 h 1934390"/>
                <a:gd name="connsiteX114" fmla="*/ 1797872 w 3740150"/>
                <a:gd name="connsiteY114" fmla="*/ 1263650 h 1934390"/>
                <a:gd name="connsiteX115" fmla="*/ 1804222 w 3740150"/>
                <a:gd name="connsiteY115" fmla="*/ 1254125 h 1934390"/>
                <a:gd name="connsiteX116" fmla="*/ 1813747 w 3740150"/>
                <a:gd name="connsiteY116" fmla="*/ 1244600 h 1934390"/>
                <a:gd name="connsiteX117" fmla="*/ 1855022 w 3740150"/>
                <a:gd name="connsiteY117" fmla="*/ 1247775 h 1934390"/>
                <a:gd name="connsiteX118" fmla="*/ 1864547 w 3740150"/>
                <a:gd name="connsiteY118" fmla="*/ 1254125 h 1934390"/>
                <a:gd name="connsiteX119" fmla="*/ 1874072 w 3740150"/>
                <a:gd name="connsiteY119" fmla="*/ 1257300 h 1934390"/>
                <a:gd name="connsiteX120" fmla="*/ 1883597 w 3740150"/>
                <a:gd name="connsiteY120" fmla="*/ 1266825 h 1934390"/>
                <a:gd name="connsiteX121" fmla="*/ 1899472 w 3740150"/>
                <a:gd name="connsiteY121" fmla="*/ 1285875 h 1934390"/>
                <a:gd name="connsiteX122" fmla="*/ 1908997 w 3740150"/>
                <a:gd name="connsiteY122" fmla="*/ 1289050 h 1934390"/>
                <a:gd name="connsiteX123" fmla="*/ 1934397 w 3740150"/>
                <a:gd name="connsiteY123" fmla="*/ 1308100 h 1934390"/>
                <a:gd name="connsiteX124" fmla="*/ 1943922 w 3740150"/>
                <a:gd name="connsiteY124" fmla="*/ 1311275 h 1934390"/>
                <a:gd name="connsiteX125" fmla="*/ 1966147 w 3740150"/>
                <a:gd name="connsiteY125" fmla="*/ 1327150 h 1934390"/>
                <a:gd name="connsiteX126" fmla="*/ 1975672 w 3740150"/>
                <a:gd name="connsiteY126" fmla="*/ 1317625 h 1934390"/>
                <a:gd name="connsiteX127" fmla="*/ 1991547 w 3740150"/>
                <a:gd name="connsiteY127" fmla="*/ 1282700 h 1934390"/>
                <a:gd name="connsiteX128" fmla="*/ 1994722 w 3740150"/>
                <a:gd name="connsiteY128" fmla="*/ 1250950 h 1934390"/>
                <a:gd name="connsiteX129" fmla="*/ 2001072 w 3740150"/>
                <a:gd name="connsiteY129" fmla="*/ 1241425 h 1934390"/>
                <a:gd name="connsiteX130" fmla="*/ 2007422 w 3740150"/>
                <a:gd name="connsiteY130" fmla="*/ 1228725 h 1934390"/>
                <a:gd name="connsiteX131" fmla="*/ 2013772 w 3740150"/>
                <a:gd name="connsiteY131" fmla="*/ 1209675 h 1934390"/>
                <a:gd name="connsiteX132" fmla="*/ 2016947 w 3740150"/>
                <a:gd name="connsiteY132" fmla="*/ 1196975 h 1934390"/>
                <a:gd name="connsiteX133" fmla="*/ 2042347 w 3740150"/>
                <a:gd name="connsiteY133" fmla="*/ 1184275 h 1934390"/>
                <a:gd name="connsiteX134" fmla="*/ 2131247 w 3740150"/>
                <a:gd name="connsiteY134" fmla="*/ 1181100 h 1934390"/>
                <a:gd name="connsiteX135" fmla="*/ 2140772 w 3740150"/>
                <a:gd name="connsiteY135" fmla="*/ 1174750 h 1934390"/>
                <a:gd name="connsiteX136" fmla="*/ 2159822 w 3740150"/>
                <a:gd name="connsiteY136" fmla="*/ 1165225 h 1934390"/>
                <a:gd name="connsiteX137" fmla="*/ 2172522 w 3740150"/>
                <a:gd name="connsiteY137" fmla="*/ 1149350 h 1934390"/>
                <a:gd name="connsiteX138" fmla="*/ 2194747 w 3740150"/>
                <a:gd name="connsiteY138" fmla="*/ 1127125 h 1934390"/>
                <a:gd name="connsiteX139" fmla="*/ 2207447 w 3740150"/>
                <a:gd name="connsiteY139" fmla="*/ 1120775 h 1934390"/>
                <a:gd name="connsiteX140" fmla="*/ 2226497 w 3740150"/>
                <a:gd name="connsiteY140" fmla="*/ 1114425 h 1934390"/>
                <a:gd name="connsiteX141" fmla="*/ 2236022 w 3740150"/>
                <a:gd name="connsiteY141" fmla="*/ 1120775 h 1934390"/>
                <a:gd name="connsiteX142" fmla="*/ 2239197 w 3740150"/>
                <a:gd name="connsiteY142" fmla="*/ 1130300 h 1934390"/>
                <a:gd name="connsiteX143" fmla="*/ 2245547 w 3740150"/>
                <a:gd name="connsiteY143" fmla="*/ 1139825 h 1934390"/>
                <a:gd name="connsiteX144" fmla="*/ 2242372 w 3740150"/>
                <a:gd name="connsiteY144" fmla="*/ 1152525 h 1934390"/>
                <a:gd name="connsiteX145" fmla="*/ 2239197 w 3740150"/>
                <a:gd name="connsiteY145" fmla="*/ 1174750 h 1934390"/>
                <a:gd name="connsiteX146" fmla="*/ 2274122 w 3740150"/>
                <a:gd name="connsiteY146" fmla="*/ 1165225 h 1934390"/>
                <a:gd name="connsiteX147" fmla="*/ 2289997 w 3740150"/>
                <a:gd name="connsiteY147" fmla="*/ 1158875 h 1934390"/>
                <a:gd name="connsiteX148" fmla="*/ 2245547 w 3740150"/>
                <a:gd name="connsiteY148" fmla="*/ 1149350 h 1934390"/>
                <a:gd name="connsiteX149" fmla="*/ 2388422 w 3740150"/>
                <a:gd name="connsiteY149" fmla="*/ 1168400 h 1934390"/>
                <a:gd name="connsiteX150" fmla="*/ 2391597 w 3740150"/>
                <a:gd name="connsiteY150" fmla="*/ 1190625 h 1934390"/>
                <a:gd name="connsiteX151" fmla="*/ 2385247 w 3740150"/>
                <a:gd name="connsiteY151" fmla="*/ 1181100 h 1934390"/>
                <a:gd name="connsiteX152" fmla="*/ 2366197 w 3740150"/>
                <a:gd name="connsiteY152" fmla="*/ 1171575 h 1934390"/>
                <a:gd name="connsiteX153" fmla="*/ 2356672 w 3740150"/>
                <a:gd name="connsiteY153" fmla="*/ 1162050 h 1934390"/>
                <a:gd name="connsiteX154" fmla="*/ 2353497 w 3740150"/>
                <a:gd name="connsiteY154" fmla="*/ 1149350 h 1934390"/>
                <a:gd name="connsiteX155" fmla="*/ 2324922 w 3740150"/>
                <a:gd name="connsiteY155" fmla="*/ 1143000 h 1934390"/>
                <a:gd name="connsiteX156" fmla="*/ 2350322 w 3740150"/>
                <a:gd name="connsiteY156" fmla="*/ 1155700 h 1934390"/>
                <a:gd name="connsiteX157" fmla="*/ 2369372 w 3740150"/>
                <a:gd name="connsiteY157" fmla="*/ 1165225 h 1934390"/>
                <a:gd name="connsiteX158" fmla="*/ 2378897 w 3740150"/>
                <a:gd name="connsiteY158" fmla="*/ 1177925 h 1934390"/>
                <a:gd name="connsiteX159" fmla="*/ 2420172 w 3740150"/>
                <a:gd name="connsiteY159" fmla="*/ 1184275 h 1934390"/>
                <a:gd name="connsiteX160" fmla="*/ 2436047 w 3740150"/>
                <a:gd name="connsiteY160" fmla="*/ 1187450 h 1934390"/>
                <a:gd name="connsiteX161" fmla="*/ 2461447 w 3740150"/>
                <a:gd name="connsiteY161" fmla="*/ 1193800 h 1934390"/>
                <a:gd name="connsiteX162" fmla="*/ 2505897 w 3740150"/>
                <a:gd name="connsiteY162" fmla="*/ 1196975 h 1934390"/>
                <a:gd name="connsiteX163" fmla="*/ 2509072 w 3740150"/>
                <a:gd name="connsiteY163" fmla="*/ 1206500 h 1934390"/>
                <a:gd name="connsiteX164" fmla="*/ 2556697 w 3740150"/>
                <a:gd name="connsiteY164" fmla="*/ 1216025 h 1934390"/>
                <a:gd name="connsiteX165" fmla="*/ 2566222 w 3740150"/>
                <a:gd name="connsiteY165" fmla="*/ 1219200 h 1934390"/>
                <a:gd name="connsiteX166" fmla="*/ 2588447 w 3740150"/>
                <a:gd name="connsiteY166" fmla="*/ 1222375 h 1934390"/>
                <a:gd name="connsiteX167" fmla="*/ 2597972 w 3740150"/>
                <a:gd name="connsiteY167" fmla="*/ 1228725 h 1934390"/>
                <a:gd name="connsiteX168" fmla="*/ 2632897 w 3740150"/>
                <a:gd name="connsiteY168" fmla="*/ 1222375 h 1934390"/>
                <a:gd name="connsiteX169" fmla="*/ 2642422 w 3740150"/>
                <a:gd name="connsiteY169" fmla="*/ 1209675 h 1934390"/>
                <a:gd name="connsiteX170" fmla="*/ 2651947 w 3740150"/>
                <a:gd name="connsiteY170" fmla="*/ 1203325 h 1934390"/>
                <a:gd name="connsiteX171" fmla="*/ 2664647 w 3740150"/>
                <a:gd name="connsiteY171" fmla="*/ 1200150 h 1934390"/>
                <a:gd name="connsiteX172" fmla="*/ 2693222 w 3740150"/>
                <a:gd name="connsiteY172" fmla="*/ 1190625 h 1934390"/>
                <a:gd name="connsiteX173" fmla="*/ 2721797 w 3740150"/>
                <a:gd name="connsiteY173" fmla="*/ 1193800 h 1934390"/>
                <a:gd name="connsiteX174" fmla="*/ 2731322 w 3740150"/>
                <a:gd name="connsiteY174" fmla="*/ 1196975 h 1934390"/>
                <a:gd name="connsiteX175" fmla="*/ 2737672 w 3740150"/>
                <a:gd name="connsiteY175" fmla="*/ 1206500 h 1934390"/>
                <a:gd name="connsiteX176" fmla="*/ 2728147 w 3740150"/>
                <a:gd name="connsiteY176" fmla="*/ 1209675 h 1934390"/>
                <a:gd name="connsiteX177" fmla="*/ 2718622 w 3740150"/>
                <a:gd name="connsiteY177" fmla="*/ 1235075 h 1934390"/>
                <a:gd name="connsiteX178" fmla="*/ 2766247 w 3740150"/>
                <a:gd name="connsiteY178" fmla="*/ 1238250 h 1934390"/>
                <a:gd name="connsiteX179" fmla="*/ 2769422 w 3740150"/>
                <a:gd name="connsiteY179" fmla="*/ 1200150 h 1934390"/>
                <a:gd name="connsiteX180" fmla="*/ 2797997 w 3740150"/>
                <a:gd name="connsiteY180" fmla="*/ 1190625 h 1934390"/>
                <a:gd name="connsiteX181" fmla="*/ 2829747 w 3740150"/>
                <a:gd name="connsiteY181" fmla="*/ 1200150 h 1934390"/>
                <a:gd name="connsiteX182" fmla="*/ 2823397 w 3740150"/>
                <a:gd name="connsiteY182" fmla="*/ 1225550 h 1934390"/>
                <a:gd name="connsiteX183" fmla="*/ 2817047 w 3740150"/>
                <a:gd name="connsiteY183" fmla="*/ 1250950 h 1934390"/>
                <a:gd name="connsiteX184" fmla="*/ 2810697 w 3740150"/>
                <a:gd name="connsiteY184" fmla="*/ 1270000 h 1934390"/>
                <a:gd name="connsiteX185" fmla="*/ 2826572 w 3740150"/>
                <a:gd name="connsiteY185" fmla="*/ 1279525 h 1934390"/>
                <a:gd name="connsiteX186" fmla="*/ 2851972 w 3740150"/>
                <a:gd name="connsiteY186" fmla="*/ 1289050 h 1934390"/>
                <a:gd name="connsiteX187" fmla="*/ 2861497 w 3740150"/>
                <a:gd name="connsiteY187" fmla="*/ 1298575 h 1934390"/>
                <a:gd name="connsiteX188" fmla="*/ 2864672 w 3740150"/>
                <a:gd name="connsiteY188" fmla="*/ 1323975 h 1934390"/>
                <a:gd name="connsiteX189" fmla="*/ 2874197 w 3740150"/>
                <a:gd name="connsiteY189" fmla="*/ 1333500 h 1934390"/>
                <a:gd name="connsiteX190" fmla="*/ 2877372 w 3740150"/>
                <a:gd name="connsiteY190" fmla="*/ 1346200 h 1934390"/>
                <a:gd name="connsiteX191" fmla="*/ 2896422 w 3740150"/>
                <a:gd name="connsiteY191" fmla="*/ 1349375 h 1934390"/>
                <a:gd name="connsiteX192" fmla="*/ 2905947 w 3740150"/>
                <a:gd name="connsiteY192" fmla="*/ 1352550 h 1934390"/>
                <a:gd name="connsiteX193" fmla="*/ 2918647 w 3740150"/>
                <a:gd name="connsiteY193" fmla="*/ 1355725 h 1934390"/>
                <a:gd name="connsiteX194" fmla="*/ 2937697 w 3740150"/>
                <a:gd name="connsiteY194" fmla="*/ 1387475 h 1934390"/>
                <a:gd name="connsiteX195" fmla="*/ 2947222 w 3740150"/>
                <a:gd name="connsiteY195" fmla="*/ 1393825 h 1934390"/>
                <a:gd name="connsiteX196" fmla="*/ 2963097 w 3740150"/>
                <a:gd name="connsiteY196" fmla="*/ 1412875 h 1934390"/>
                <a:gd name="connsiteX197" fmla="*/ 2975797 w 3740150"/>
                <a:gd name="connsiteY197" fmla="*/ 1416050 h 1934390"/>
                <a:gd name="connsiteX198" fmla="*/ 2985322 w 3740150"/>
                <a:gd name="connsiteY198" fmla="*/ 1422400 h 1934390"/>
                <a:gd name="connsiteX199" fmla="*/ 3045647 w 3740150"/>
                <a:gd name="connsiteY199" fmla="*/ 1431925 h 1934390"/>
                <a:gd name="connsiteX200" fmla="*/ 3064697 w 3740150"/>
                <a:gd name="connsiteY200" fmla="*/ 1438275 h 1934390"/>
                <a:gd name="connsiteX201" fmla="*/ 3083747 w 3740150"/>
                <a:gd name="connsiteY201" fmla="*/ 1447800 h 1934390"/>
                <a:gd name="connsiteX202" fmla="*/ 3109147 w 3740150"/>
                <a:gd name="connsiteY202" fmla="*/ 1450975 h 1934390"/>
                <a:gd name="connsiteX203" fmla="*/ 3125022 w 3740150"/>
                <a:gd name="connsiteY203" fmla="*/ 1454150 h 1934390"/>
                <a:gd name="connsiteX204" fmla="*/ 3144072 w 3740150"/>
                <a:gd name="connsiteY204" fmla="*/ 1457325 h 1934390"/>
                <a:gd name="connsiteX205" fmla="*/ 3188522 w 3740150"/>
                <a:gd name="connsiteY205" fmla="*/ 1466850 h 1934390"/>
                <a:gd name="connsiteX206" fmla="*/ 3296472 w 3740150"/>
                <a:gd name="connsiteY206" fmla="*/ 1476375 h 1934390"/>
                <a:gd name="connsiteX207" fmla="*/ 3318697 w 3740150"/>
                <a:gd name="connsiteY207" fmla="*/ 1498600 h 1934390"/>
                <a:gd name="connsiteX208" fmla="*/ 3347272 w 3740150"/>
                <a:gd name="connsiteY208" fmla="*/ 1517650 h 1934390"/>
                <a:gd name="connsiteX209" fmla="*/ 3356797 w 3740150"/>
                <a:gd name="connsiteY209" fmla="*/ 1539875 h 1934390"/>
                <a:gd name="connsiteX210" fmla="*/ 3359972 w 3740150"/>
                <a:gd name="connsiteY210" fmla="*/ 1552575 h 1934390"/>
                <a:gd name="connsiteX211" fmla="*/ 3366322 w 3740150"/>
                <a:gd name="connsiteY211" fmla="*/ 1562100 h 1934390"/>
                <a:gd name="connsiteX212" fmla="*/ 3382197 w 3740150"/>
                <a:gd name="connsiteY212" fmla="*/ 1590675 h 1934390"/>
                <a:gd name="connsiteX213" fmla="*/ 3404422 w 3740150"/>
                <a:gd name="connsiteY213" fmla="*/ 1603375 h 1934390"/>
                <a:gd name="connsiteX214" fmla="*/ 3413947 w 3740150"/>
                <a:gd name="connsiteY214" fmla="*/ 1625600 h 1934390"/>
                <a:gd name="connsiteX215" fmla="*/ 3426647 w 3740150"/>
                <a:gd name="connsiteY215" fmla="*/ 1644650 h 1934390"/>
                <a:gd name="connsiteX216" fmla="*/ 3436172 w 3740150"/>
                <a:gd name="connsiteY216" fmla="*/ 1679575 h 1934390"/>
                <a:gd name="connsiteX217" fmla="*/ 3442522 w 3740150"/>
                <a:gd name="connsiteY217" fmla="*/ 1692275 h 1934390"/>
                <a:gd name="connsiteX218" fmla="*/ 3432997 w 3740150"/>
                <a:gd name="connsiteY218" fmla="*/ 1746250 h 1934390"/>
                <a:gd name="connsiteX219" fmla="*/ 3413947 w 3740150"/>
                <a:gd name="connsiteY219" fmla="*/ 1784350 h 1934390"/>
                <a:gd name="connsiteX220" fmla="*/ 3388547 w 3740150"/>
                <a:gd name="connsiteY220" fmla="*/ 1816100 h 1934390"/>
                <a:gd name="connsiteX221" fmla="*/ 3366322 w 3740150"/>
                <a:gd name="connsiteY221" fmla="*/ 1860550 h 1934390"/>
                <a:gd name="connsiteX222" fmla="*/ 3388547 w 3740150"/>
                <a:gd name="connsiteY222" fmla="*/ 1831975 h 1934390"/>
                <a:gd name="connsiteX223" fmla="*/ 3398072 w 3740150"/>
                <a:gd name="connsiteY223" fmla="*/ 1822450 h 1934390"/>
                <a:gd name="connsiteX224" fmla="*/ 3429822 w 3740150"/>
                <a:gd name="connsiteY224" fmla="*/ 1803400 h 1934390"/>
                <a:gd name="connsiteX225" fmla="*/ 3448872 w 3740150"/>
                <a:gd name="connsiteY225" fmla="*/ 1793875 h 1934390"/>
                <a:gd name="connsiteX226" fmla="*/ 3458397 w 3740150"/>
                <a:gd name="connsiteY226" fmla="*/ 1784350 h 1934390"/>
                <a:gd name="connsiteX227" fmla="*/ 3518722 w 3740150"/>
                <a:gd name="connsiteY227" fmla="*/ 1857375 h 1934390"/>
                <a:gd name="connsiteX228" fmla="*/ 302447 w 3740150"/>
                <a:gd name="connsiteY228" fmla="*/ 555625 h 1934390"/>
                <a:gd name="connsiteX229" fmla="*/ 219897 w 3740150"/>
                <a:gd name="connsiteY229" fmla="*/ 460375 h 1934390"/>
                <a:gd name="connsiteX230" fmla="*/ 156397 w 3740150"/>
                <a:gd name="connsiteY230" fmla="*/ 298450 h 1934390"/>
                <a:gd name="connsiteX231" fmla="*/ 822 w 3740150"/>
                <a:gd name="connsiteY231" fmla="*/ 336550 h 1934390"/>
                <a:gd name="connsiteX232" fmla="*/ 165922 w 3740150"/>
                <a:gd name="connsiteY232" fmla="*/ 193675 h 1934390"/>
                <a:gd name="connsiteX233" fmla="*/ 137347 w 3740150"/>
                <a:gd name="connsiteY233" fmla="*/ 161925 h 1934390"/>
                <a:gd name="connsiteX234" fmla="*/ 111947 w 3740150"/>
                <a:gd name="connsiteY234" fmla="*/ 41275 h 1934390"/>
                <a:gd name="connsiteX235" fmla="*/ 111947 w 3740150"/>
                <a:gd name="connsiteY235" fmla="*/ 0 h 1934390"/>
                <a:gd name="connsiteX0" fmla="*/ 111947 w 3740150"/>
                <a:gd name="connsiteY0" fmla="*/ 0 h 1934390"/>
                <a:gd name="connsiteX1" fmla="*/ 492947 w 3740150"/>
                <a:gd name="connsiteY1" fmla="*/ 76200 h 1934390"/>
                <a:gd name="connsiteX2" fmla="*/ 591372 w 3740150"/>
                <a:gd name="connsiteY2" fmla="*/ 28575 h 1934390"/>
                <a:gd name="connsiteX3" fmla="*/ 680272 w 3740150"/>
                <a:gd name="connsiteY3" fmla="*/ 44450 h 1934390"/>
                <a:gd name="connsiteX4" fmla="*/ 680272 w 3740150"/>
                <a:gd name="connsiteY4" fmla="*/ 44450 h 1934390"/>
                <a:gd name="connsiteX5" fmla="*/ 683447 w 3740150"/>
                <a:gd name="connsiteY5" fmla="*/ 73025 h 1934390"/>
                <a:gd name="connsiteX6" fmla="*/ 677097 w 3740150"/>
                <a:gd name="connsiteY6" fmla="*/ 88900 h 1934390"/>
                <a:gd name="connsiteX7" fmla="*/ 673922 w 3740150"/>
                <a:gd name="connsiteY7" fmla="*/ 98425 h 1934390"/>
                <a:gd name="connsiteX8" fmla="*/ 677097 w 3740150"/>
                <a:gd name="connsiteY8" fmla="*/ 114300 h 1934390"/>
                <a:gd name="connsiteX9" fmla="*/ 696147 w 3740150"/>
                <a:gd name="connsiteY9" fmla="*/ 127000 h 1934390"/>
                <a:gd name="connsiteX10" fmla="*/ 708847 w 3740150"/>
                <a:gd name="connsiteY10" fmla="*/ 146050 h 1934390"/>
                <a:gd name="connsiteX11" fmla="*/ 712022 w 3740150"/>
                <a:gd name="connsiteY11" fmla="*/ 155575 h 1934390"/>
                <a:gd name="connsiteX12" fmla="*/ 721547 w 3740150"/>
                <a:gd name="connsiteY12" fmla="*/ 161925 h 1934390"/>
                <a:gd name="connsiteX13" fmla="*/ 727897 w 3740150"/>
                <a:gd name="connsiteY13" fmla="*/ 171450 h 1934390"/>
                <a:gd name="connsiteX14" fmla="*/ 772347 w 3740150"/>
                <a:gd name="connsiteY14" fmla="*/ 165100 h 1934390"/>
                <a:gd name="connsiteX15" fmla="*/ 781872 w 3740150"/>
                <a:gd name="connsiteY15" fmla="*/ 158750 h 1934390"/>
                <a:gd name="connsiteX16" fmla="*/ 791397 w 3740150"/>
                <a:gd name="connsiteY16" fmla="*/ 155575 h 1934390"/>
                <a:gd name="connsiteX17" fmla="*/ 813622 w 3740150"/>
                <a:gd name="connsiteY17" fmla="*/ 142875 h 1934390"/>
                <a:gd name="connsiteX18" fmla="*/ 861247 w 3740150"/>
                <a:gd name="connsiteY18" fmla="*/ 146050 h 1934390"/>
                <a:gd name="connsiteX19" fmla="*/ 867597 w 3740150"/>
                <a:gd name="connsiteY19" fmla="*/ 155575 h 1934390"/>
                <a:gd name="connsiteX20" fmla="*/ 861247 w 3740150"/>
                <a:gd name="connsiteY20" fmla="*/ 200025 h 1934390"/>
                <a:gd name="connsiteX21" fmla="*/ 873947 w 3740150"/>
                <a:gd name="connsiteY21" fmla="*/ 212725 h 1934390"/>
                <a:gd name="connsiteX22" fmla="*/ 883472 w 3740150"/>
                <a:gd name="connsiteY22" fmla="*/ 215900 h 1934390"/>
                <a:gd name="connsiteX23" fmla="*/ 889822 w 3740150"/>
                <a:gd name="connsiteY23" fmla="*/ 228600 h 1934390"/>
                <a:gd name="connsiteX24" fmla="*/ 899347 w 3740150"/>
                <a:gd name="connsiteY24" fmla="*/ 238125 h 1934390"/>
                <a:gd name="connsiteX25" fmla="*/ 905697 w 3740150"/>
                <a:gd name="connsiteY25" fmla="*/ 257175 h 1934390"/>
                <a:gd name="connsiteX26" fmla="*/ 908872 w 3740150"/>
                <a:gd name="connsiteY26" fmla="*/ 288925 h 1934390"/>
                <a:gd name="connsiteX27" fmla="*/ 912047 w 3740150"/>
                <a:gd name="connsiteY27" fmla="*/ 298450 h 1934390"/>
                <a:gd name="connsiteX28" fmla="*/ 921572 w 3740150"/>
                <a:gd name="connsiteY28" fmla="*/ 304800 h 1934390"/>
                <a:gd name="connsiteX29" fmla="*/ 934272 w 3740150"/>
                <a:gd name="connsiteY29" fmla="*/ 314325 h 1934390"/>
                <a:gd name="connsiteX30" fmla="*/ 943797 w 3740150"/>
                <a:gd name="connsiteY30" fmla="*/ 323850 h 1934390"/>
                <a:gd name="connsiteX31" fmla="*/ 966022 w 3740150"/>
                <a:gd name="connsiteY31" fmla="*/ 336550 h 1934390"/>
                <a:gd name="connsiteX32" fmla="*/ 975547 w 3740150"/>
                <a:gd name="connsiteY32" fmla="*/ 346075 h 1934390"/>
                <a:gd name="connsiteX33" fmla="*/ 1004122 w 3740150"/>
                <a:gd name="connsiteY33" fmla="*/ 352425 h 1934390"/>
                <a:gd name="connsiteX34" fmla="*/ 994597 w 3740150"/>
                <a:gd name="connsiteY34" fmla="*/ 355600 h 1934390"/>
                <a:gd name="connsiteX35" fmla="*/ 991422 w 3740150"/>
                <a:gd name="connsiteY35" fmla="*/ 365125 h 1934390"/>
                <a:gd name="connsiteX36" fmla="*/ 988247 w 3740150"/>
                <a:gd name="connsiteY36" fmla="*/ 406400 h 1934390"/>
                <a:gd name="connsiteX37" fmla="*/ 978722 w 3740150"/>
                <a:gd name="connsiteY37" fmla="*/ 434975 h 1934390"/>
                <a:gd name="connsiteX38" fmla="*/ 975547 w 3740150"/>
                <a:gd name="connsiteY38" fmla="*/ 450850 h 1934390"/>
                <a:gd name="connsiteX39" fmla="*/ 972372 w 3740150"/>
                <a:gd name="connsiteY39" fmla="*/ 463550 h 1934390"/>
                <a:gd name="connsiteX40" fmla="*/ 966022 w 3740150"/>
                <a:gd name="connsiteY40" fmla="*/ 482600 h 1934390"/>
                <a:gd name="connsiteX41" fmla="*/ 962847 w 3740150"/>
                <a:gd name="connsiteY41" fmla="*/ 492125 h 1934390"/>
                <a:gd name="connsiteX42" fmla="*/ 953322 w 3740150"/>
                <a:gd name="connsiteY42" fmla="*/ 517525 h 1934390"/>
                <a:gd name="connsiteX43" fmla="*/ 946972 w 3740150"/>
                <a:gd name="connsiteY43" fmla="*/ 552450 h 1934390"/>
                <a:gd name="connsiteX44" fmla="*/ 943797 w 3740150"/>
                <a:gd name="connsiteY44" fmla="*/ 561975 h 1934390"/>
                <a:gd name="connsiteX45" fmla="*/ 934272 w 3740150"/>
                <a:gd name="connsiteY45" fmla="*/ 565150 h 1934390"/>
                <a:gd name="connsiteX46" fmla="*/ 927922 w 3740150"/>
                <a:gd name="connsiteY46" fmla="*/ 574675 h 1934390"/>
                <a:gd name="connsiteX47" fmla="*/ 937447 w 3740150"/>
                <a:gd name="connsiteY47" fmla="*/ 600075 h 1934390"/>
                <a:gd name="connsiteX48" fmla="*/ 953322 w 3740150"/>
                <a:gd name="connsiteY48" fmla="*/ 625475 h 1934390"/>
                <a:gd name="connsiteX49" fmla="*/ 959672 w 3740150"/>
                <a:gd name="connsiteY49" fmla="*/ 650875 h 1934390"/>
                <a:gd name="connsiteX50" fmla="*/ 972372 w 3740150"/>
                <a:gd name="connsiteY50" fmla="*/ 669925 h 1934390"/>
                <a:gd name="connsiteX51" fmla="*/ 978722 w 3740150"/>
                <a:gd name="connsiteY51" fmla="*/ 682625 h 1934390"/>
                <a:gd name="connsiteX52" fmla="*/ 997772 w 3740150"/>
                <a:gd name="connsiteY52" fmla="*/ 695325 h 1934390"/>
                <a:gd name="connsiteX53" fmla="*/ 1016822 w 3740150"/>
                <a:gd name="connsiteY53" fmla="*/ 730250 h 1934390"/>
                <a:gd name="connsiteX54" fmla="*/ 1019997 w 3740150"/>
                <a:gd name="connsiteY54" fmla="*/ 739775 h 1934390"/>
                <a:gd name="connsiteX55" fmla="*/ 1029522 w 3740150"/>
                <a:gd name="connsiteY55" fmla="*/ 742950 h 1934390"/>
                <a:gd name="connsiteX56" fmla="*/ 1048572 w 3740150"/>
                <a:gd name="connsiteY56" fmla="*/ 758825 h 1934390"/>
                <a:gd name="connsiteX57" fmla="*/ 1067622 w 3740150"/>
                <a:gd name="connsiteY57" fmla="*/ 765175 h 1934390"/>
                <a:gd name="connsiteX58" fmla="*/ 1105722 w 3740150"/>
                <a:gd name="connsiteY58" fmla="*/ 762000 h 1934390"/>
                <a:gd name="connsiteX59" fmla="*/ 1124772 w 3740150"/>
                <a:gd name="connsiteY59" fmla="*/ 755650 h 1934390"/>
                <a:gd name="connsiteX60" fmla="*/ 1134297 w 3740150"/>
                <a:gd name="connsiteY60" fmla="*/ 752475 h 1934390"/>
                <a:gd name="connsiteX61" fmla="*/ 1146997 w 3740150"/>
                <a:gd name="connsiteY61" fmla="*/ 742950 h 1934390"/>
                <a:gd name="connsiteX62" fmla="*/ 1156522 w 3740150"/>
                <a:gd name="connsiteY62" fmla="*/ 739775 h 1934390"/>
                <a:gd name="connsiteX63" fmla="*/ 1254947 w 3740150"/>
                <a:gd name="connsiteY63" fmla="*/ 730250 h 1934390"/>
                <a:gd name="connsiteX64" fmla="*/ 1267647 w 3740150"/>
                <a:gd name="connsiteY64" fmla="*/ 685800 h 1934390"/>
                <a:gd name="connsiteX65" fmla="*/ 1273997 w 3740150"/>
                <a:gd name="connsiteY65" fmla="*/ 673100 h 1934390"/>
                <a:gd name="connsiteX66" fmla="*/ 1277172 w 3740150"/>
                <a:gd name="connsiteY66" fmla="*/ 663575 h 1934390"/>
                <a:gd name="connsiteX67" fmla="*/ 1296222 w 3740150"/>
                <a:gd name="connsiteY67" fmla="*/ 654050 h 1934390"/>
                <a:gd name="connsiteX68" fmla="*/ 1318447 w 3740150"/>
                <a:gd name="connsiteY68" fmla="*/ 635000 h 1934390"/>
                <a:gd name="connsiteX69" fmla="*/ 1327972 w 3740150"/>
                <a:gd name="connsiteY69" fmla="*/ 631825 h 1934390"/>
                <a:gd name="connsiteX70" fmla="*/ 1356547 w 3740150"/>
                <a:gd name="connsiteY70" fmla="*/ 615950 h 1934390"/>
                <a:gd name="connsiteX71" fmla="*/ 1375597 w 3740150"/>
                <a:gd name="connsiteY71" fmla="*/ 612775 h 1934390"/>
                <a:gd name="connsiteX72" fmla="*/ 1442272 w 3740150"/>
                <a:gd name="connsiteY72" fmla="*/ 606425 h 1934390"/>
                <a:gd name="connsiteX73" fmla="*/ 1477197 w 3740150"/>
                <a:gd name="connsiteY73" fmla="*/ 612775 h 1934390"/>
                <a:gd name="connsiteX74" fmla="*/ 1480372 w 3740150"/>
                <a:gd name="connsiteY74" fmla="*/ 622300 h 1934390"/>
                <a:gd name="connsiteX75" fmla="*/ 1489897 w 3740150"/>
                <a:gd name="connsiteY75" fmla="*/ 628650 h 1934390"/>
                <a:gd name="connsiteX76" fmla="*/ 1499422 w 3740150"/>
                <a:gd name="connsiteY76" fmla="*/ 638175 h 1934390"/>
                <a:gd name="connsiteX77" fmla="*/ 1499422 w 3740150"/>
                <a:gd name="connsiteY77" fmla="*/ 673100 h 1934390"/>
                <a:gd name="connsiteX78" fmla="*/ 1489897 w 3740150"/>
                <a:gd name="connsiteY78" fmla="*/ 676275 h 1934390"/>
                <a:gd name="connsiteX79" fmla="*/ 1467672 w 3740150"/>
                <a:gd name="connsiteY79" fmla="*/ 685800 h 1934390"/>
                <a:gd name="connsiteX80" fmla="*/ 1461322 w 3740150"/>
                <a:gd name="connsiteY80" fmla="*/ 698500 h 1934390"/>
                <a:gd name="connsiteX81" fmla="*/ 1454972 w 3740150"/>
                <a:gd name="connsiteY81" fmla="*/ 723900 h 1934390"/>
                <a:gd name="connsiteX82" fmla="*/ 1451797 w 3740150"/>
                <a:gd name="connsiteY82" fmla="*/ 733425 h 1934390"/>
                <a:gd name="connsiteX83" fmla="*/ 1445447 w 3740150"/>
                <a:gd name="connsiteY83" fmla="*/ 742950 h 1934390"/>
                <a:gd name="connsiteX84" fmla="*/ 1442272 w 3740150"/>
                <a:gd name="connsiteY84" fmla="*/ 758825 h 1934390"/>
                <a:gd name="connsiteX85" fmla="*/ 1432747 w 3740150"/>
                <a:gd name="connsiteY85" fmla="*/ 784225 h 1934390"/>
                <a:gd name="connsiteX86" fmla="*/ 1423222 w 3740150"/>
                <a:gd name="connsiteY86" fmla="*/ 793750 h 1934390"/>
                <a:gd name="connsiteX87" fmla="*/ 1407347 w 3740150"/>
                <a:gd name="connsiteY87" fmla="*/ 822325 h 1934390"/>
                <a:gd name="connsiteX88" fmla="*/ 1394647 w 3740150"/>
                <a:gd name="connsiteY88" fmla="*/ 831850 h 1934390"/>
                <a:gd name="connsiteX89" fmla="*/ 1385122 w 3740150"/>
                <a:gd name="connsiteY89" fmla="*/ 850900 h 1934390"/>
                <a:gd name="connsiteX90" fmla="*/ 1375597 w 3740150"/>
                <a:gd name="connsiteY90" fmla="*/ 860425 h 1934390"/>
                <a:gd name="connsiteX91" fmla="*/ 1378772 w 3740150"/>
                <a:gd name="connsiteY91" fmla="*/ 908050 h 1934390"/>
                <a:gd name="connsiteX92" fmla="*/ 1388297 w 3740150"/>
                <a:gd name="connsiteY92" fmla="*/ 904875 h 1934390"/>
                <a:gd name="connsiteX93" fmla="*/ 1454972 w 3740150"/>
                <a:gd name="connsiteY93" fmla="*/ 898525 h 1934390"/>
                <a:gd name="connsiteX94" fmla="*/ 1474022 w 3740150"/>
                <a:gd name="connsiteY94" fmla="*/ 892175 h 1934390"/>
                <a:gd name="connsiteX95" fmla="*/ 1486722 w 3740150"/>
                <a:gd name="connsiteY95" fmla="*/ 885825 h 1934390"/>
                <a:gd name="connsiteX96" fmla="*/ 1531172 w 3740150"/>
                <a:gd name="connsiteY96" fmla="*/ 879475 h 1934390"/>
                <a:gd name="connsiteX97" fmla="*/ 1540697 w 3740150"/>
                <a:gd name="connsiteY97" fmla="*/ 885825 h 1934390"/>
                <a:gd name="connsiteX98" fmla="*/ 1553397 w 3740150"/>
                <a:gd name="connsiteY98" fmla="*/ 901700 h 1934390"/>
                <a:gd name="connsiteX99" fmla="*/ 1559747 w 3740150"/>
                <a:gd name="connsiteY99" fmla="*/ 911225 h 1934390"/>
                <a:gd name="connsiteX100" fmla="*/ 1581972 w 3740150"/>
                <a:gd name="connsiteY100" fmla="*/ 927100 h 1934390"/>
                <a:gd name="connsiteX101" fmla="*/ 1597847 w 3740150"/>
                <a:gd name="connsiteY101" fmla="*/ 955675 h 1934390"/>
                <a:gd name="connsiteX102" fmla="*/ 1591497 w 3740150"/>
                <a:gd name="connsiteY102" fmla="*/ 1063625 h 1934390"/>
                <a:gd name="connsiteX103" fmla="*/ 1594672 w 3740150"/>
                <a:gd name="connsiteY103" fmla="*/ 1133475 h 1934390"/>
                <a:gd name="connsiteX104" fmla="*/ 1601022 w 3740150"/>
                <a:gd name="connsiteY104" fmla="*/ 1171575 h 1934390"/>
                <a:gd name="connsiteX105" fmla="*/ 1604197 w 3740150"/>
                <a:gd name="connsiteY105" fmla="*/ 1216025 h 1934390"/>
                <a:gd name="connsiteX106" fmla="*/ 1610547 w 3740150"/>
                <a:gd name="connsiteY106" fmla="*/ 1225550 h 1934390"/>
                <a:gd name="connsiteX107" fmla="*/ 1613722 w 3740150"/>
                <a:gd name="connsiteY107" fmla="*/ 1235075 h 1934390"/>
                <a:gd name="connsiteX108" fmla="*/ 1639122 w 3740150"/>
                <a:gd name="connsiteY108" fmla="*/ 1250950 h 1934390"/>
                <a:gd name="connsiteX109" fmla="*/ 1648647 w 3740150"/>
                <a:gd name="connsiteY109" fmla="*/ 1257300 h 1934390"/>
                <a:gd name="connsiteX110" fmla="*/ 1661347 w 3740150"/>
                <a:gd name="connsiteY110" fmla="*/ 1260475 h 1934390"/>
                <a:gd name="connsiteX111" fmla="*/ 1715322 w 3740150"/>
                <a:gd name="connsiteY111" fmla="*/ 1263650 h 1934390"/>
                <a:gd name="connsiteX112" fmla="*/ 1747072 w 3740150"/>
                <a:gd name="connsiteY112" fmla="*/ 1273175 h 1934390"/>
                <a:gd name="connsiteX113" fmla="*/ 1788347 w 3740150"/>
                <a:gd name="connsiteY113" fmla="*/ 1266825 h 1934390"/>
                <a:gd name="connsiteX114" fmla="*/ 1797872 w 3740150"/>
                <a:gd name="connsiteY114" fmla="*/ 1263650 h 1934390"/>
                <a:gd name="connsiteX115" fmla="*/ 1804222 w 3740150"/>
                <a:gd name="connsiteY115" fmla="*/ 1254125 h 1934390"/>
                <a:gd name="connsiteX116" fmla="*/ 1813747 w 3740150"/>
                <a:gd name="connsiteY116" fmla="*/ 1244600 h 1934390"/>
                <a:gd name="connsiteX117" fmla="*/ 1855022 w 3740150"/>
                <a:gd name="connsiteY117" fmla="*/ 1247775 h 1934390"/>
                <a:gd name="connsiteX118" fmla="*/ 1864547 w 3740150"/>
                <a:gd name="connsiteY118" fmla="*/ 1254125 h 1934390"/>
                <a:gd name="connsiteX119" fmla="*/ 1874072 w 3740150"/>
                <a:gd name="connsiteY119" fmla="*/ 1257300 h 1934390"/>
                <a:gd name="connsiteX120" fmla="*/ 1883597 w 3740150"/>
                <a:gd name="connsiteY120" fmla="*/ 1266825 h 1934390"/>
                <a:gd name="connsiteX121" fmla="*/ 1899472 w 3740150"/>
                <a:gd name="connsiteY121" fmla="*/ 1285875 h 1934390"/>
                <a:gd name="connsiteX122" fmla="*/ 1908997 w 3740150"/>
                <a:gd name="connsiteY122" fmla="*/ 1289050 h 1934390"/>
                <a:gd name="connsiteX123" fmla="*/ 1934397 w 3740150"/>
                <a:gd name="connsiteY123" fmla="*/ 1308100 h 1934390"/>
                <a:gd name="connsiteX124" fmla="*/ 1943922 w 3740150"/>
                <a:gd name="connsiteY124" fmla="*/ 1311275 h 1934390"/>
                <a:gd name="connsiteX125" fmla="*/ 1966147 w 3740150"/>
                <a:gd name="connsiteY125" fmla="*/ 1327150 h 1934390"/>
                <a:gd name="connsiteX126" fmla="*/ 1975672 w 3740150"/>
                <a:gd name="connsiteY126" fmla="*/ 1317625 h 1934390"/>
                <a:gd name="connsiteX127" fmla="*/ 1991547 w 3740150"/>
                <a:gd name="connsiteY127" fmla="*/ 1282700 h 1934390"/>
                <a:gd name="connsiteX128" fmla="*/ 1994722 w 3740150"/>
                <a:gd name="connsiteY128" fmla="*/ 1250950 h 1934390"/>
                <a:gd name="connsiteX129" fmla="*/ 2001072 w 3740150"/>
                <a:gd name="connsiteY129" fmla="*/ 1241425 h 1934390"/>
                <a:gd name="connsiteX130" fmla="*/ 2007422 w 3740150"/>
                <a:gd name="connsiteY130" fmla="*/ 1228725 h 1934390"/>
                <a:gd name="connsiteX131" fmla="*/ 2013772 w 3740150"/>
                <a:gd name="connsiteY131" fmla="*/ 1209675 h 1934390"/>
                <a:gd name="connsiteX132" fmla="*/ 2016947 w 3740150"/>
                <a:gd name="connsiteY132" fmla="*/ 1196975 h 1934390"/>
                <a:gd name="connsiteX133" fmla="*/ 2042347 w 3740150"/>
                <a:gd name="connsiteY133" fmla="*/ 1184275 h 1934390"/>
                <a:gd name="connsiteX134" fmla="*/ 2131247 w 3740150"/>
                <a:gd name="connsiteY134" fmla="*/ 1181100 h 1934390"/>
                <a:gd name="connsiteX135" fmla="*/ 2140772 w 3740150"/>
                <a:gd name="connsiteY135" fmla="*/ 1174750 h 1934390"/>
                <a:gd name="connsiteX136" fmla="*/ 2159822 w 3740150"/>
                <a:gd name="connsiteY136" fmla="*/ 1165225 h 1934390"/>
                <a:gd name="connsiteX137" fmla="*/ 2172522 w 3740150"/>
                <a:gd name="connsiteY137" fmla="*/ 1149350 h 1934390"/>
                <a:gd name="connsiteX138" fmla="*/ 2194747 w 3740150"/>
                <a:gd name="connsiteY138" fmla="*/ 1127125 h 1934390"/>
                <a:gd name="connsiteX139" fmla="*/ 2207447 w 3740150"/>
                <a:gd name="connsiteY139" fmla="*/ 1120775 h 1934390"/>
                <a:gd name="connsiteX140" fmla="*/ 2226497 w 3740150"/>
                <a:gd name="connsiteY140" fmla="*/ 1114425 h 1934390"/>
                <a:gd name="connsiteX141" fmla="*/ 2236022 w 3740150"/>
                <a:gd name="connsiteY141" fmla="*/ 1120775 h 1934390"/>
                <a:gd name="connsiteX142" fmla="*/ 2239197 w 3740150"/>
                <a:gd name="connsiteY142" fmla="*/ 1130300 h 1934390"/>
                <a:gd name="connsiteX143" fmla="*/ 2245547 w 3740150"/>
                <a:gd name="connsiteY143" fmla="*/ 1139825 h 1934390"/>
                <a:gd name="connsiteX144" fmla="*/ 2242372 w 3740150"/>
                <a:gd name="connsiteY144" fmla="*/ 1152525 h 1934390"/>
                <a:gd name="connsiteX145" fmla="*/ 2239197 w 3740150"/>
                <a:gd name="connsiteY145" fmla="*/ 1174750 h 1934390"/>
                <a:gd name="connsiteX146" fmla="*/ 2274122 w 3740150"/>
                <a:gd name="connsiteY146" fmla="*/ 1165225 h 1934390"/>
                <a:gd name="connsiteX147" fmla="*/ 2289997 w 3740150"/>
                <a:gd name="connsiteY147" fmla="*/ 1158875 h 1934390"/>
                <a:gd name="connsiteX148" fmla="*/ 2245547 w 3740150"/>
                <a:gd name="connsiteY148" fmla="*/ 1149350 h 1934390"/>
                <a:gd name="connsiteX149" fmla="*/ 2388422 w 3740150"/>
                <a:gd name="connsiteY149" fmla="*/ 1168400 h 1934390"/>
                <a:gd name="connsiteX150" fmla="*/ 2391597 w 3740150"/>
                <a:gd name="connsiteY150" fmla="*/ 1190625 h 1934390"/>
                <a:gd name="connsiteX151" fmla="*/ 2385247 w 3740150"/>
                <a:gd name="connsiteY151" fmla="*/ 1181100 h 1934390"/>
                <a:gd name="connsiteX152" fmla="*/ 2366197 w 3740150"/>
                <a:gd name="connsiteY152" fmla="*/ 1171575 h 1934390"/>
                <a:gd name="connsiteX153" fmla="*/ 2356672 w 3740150"/>
                <a:gd name="connsiteY153" fmla="*/ 1162050 h 1934390"/>
                <a:gd name="connsiteX154" fmla="*/ 2353497 w 3740150"/>
                <a:gd name="connsiteY154" fmla="*/ 1149350 h 1934390"/>
                <a:gd name="connsiteX155" fmla="*/ 2324922 w 3740150"/>
                <a:gd name="connsiteY155" fmla="*/ 1143000 h 1934390"/>
                <a:gd name="connsiteX156" fmla="*/ 2350322 w 3740150"/>
                <a:gd name="connsiteY156" fmla="*/ 1155700 h 1934390"/>
                <a:gd name="connsiteX157" fmla="*/ 2369372 w 3740150"/>
                <a:gd name="connsiteY157" fmla="*/ 1165225 h 1934390"/>
                <a:gd name="connsiteX158" fmla="*/ 2378897 w 3740150"/>
                <a:gd name="connsiteY158" fmla="*/ 1177925 h 1934390"/>
                <a:gd name="connsiteX159" fmla="*/ 2420172 w 3740150"/>
                <a:gd name="connsiteY159" fmla="*/ 1184275 h 1934390"/>
                <a:gd name="connsiteX160" fmla="*/ 2436047 w 3740150"/>
                <a:gd name="connsiteY160" fmla="*/ 1187450 h 1934390"/>
                <a:gd name="connsiteX161" fmla="*/ 2461447 w 3740150"/>
                <a:gd name="connsiteY161" fmla="*/ 1193800 h 1934390"/>
                <a:gd name="connsiteX162" fmla="*/ 2505897 w 3740150"/>
                <a:gd name="connsiteY162" fmla="*/ 1196975 h 1934390"/>
                <a:gd name="connsiteX163" fmla="*/ 2509072 w 3740150"/>
                <a:gd name="connsiteY163" fmla="*/ 1206500 h 1934390"/>
                <a:gd name="connsiteX164" fmla="*/ 2556697 w 3740150"/>
                <a:gd name="connsiteY164" fmla="*/ 1216025 h 1934390"/>
                <a:gd name="connsiteX165" fmla="*/ 2566222 w 3740150"/>
                <a:gd name="connsiteY165" fmla="*/ 1219200 h 1934390"/>
                <a:gd name="connsiteX166" fmla="*/ 2588447 w 3740150"/>
                <a:gd name="connsiteY166" fmla="*/ 1222375 h 1934390"/>
                <a:gd name="connsiteX167" fmla="*/ 2597972 w 3740150"/>
                <a:gd name="connsiteY167" fmla="*/ 1228725 h 1934390"/>
                <a:gd name="connsiteX168" fmla="*/ 2632897 w 3740150"/>
                <a:gd name="connsiteY168" fmla="*/ 1222375 h 1934390"/>
                <a:gd name="connsiteX169" fmla="*/ 2642422 w 3740150"/>
                <a:gd name="connsiteY169" fmla="*/ 1209675 h 1934390"/>
                <a:gd name="connsiteX170" fmla="*/ 2651947 w 3740150"/>
                <a:gd name="connsiteY170" fmla="*/ 1203325 h 1934390"/>
                <a:gd name="connsiteX171" fmla="*/ 2664647 w 3740150"/>
                <a:gd name="connsiteY171" fmla="*/ 1200150 h 1934390"/>
                <a:gd name="connsiteX172" fmla="*/ 2693222 w 3740150"/>
                <a:gd name="connsiteY172" fmla="*/ 1190625 h 1934390"/>
                <a:gd name="connsiteX173" fmla="*/ 2721797 w 3740150"/>
                <a:gd name="connsiteY173" fmla="*/ 1193800 h 1934390"/>
                <a:gd name="connsiteX174" fmla="*/ 2731322 w 3740150"/>
                <a:gd name="connsiteY174" fmla="*/ 1196975 h 1934390"/>
                <a:gd name="connsiteX175" fmla="*/ 2737672 w 3740150"/>
                <a:gd name="connsiteY175" fmla="*/ 1206500 h 1934390"/>
                <a:gd name="connsiteX176" fmla="*/ 2728147 w 3740150"/>
                <a:gd name="connsiteY176" fmla="*/ 1209675 h 1934390"/>
                <a:gd name="connsiteX177" fmla="*/ 2718622 w 3740150"/>
                <a:gd name="connsiteY177" fmla="*/ 1235075 h 1934390"/>
                <a:gd name="connsiteX178" fmla="*/ 2766247 w 3740150"/>
                <a:gd name="connsiteY178" fmla="*/ 1238250 h 1934390"/>
                <a:gd name="connsiteX179" fmla="*/ 2769422 w 3740150"/>
                <a:gd name="connsiteY179" fmla="*/ 1200150 h 1934390"/>
                <a:gd name="connsiteX180" fmla="*/ 2797997 w 3740150"/>
                <a:gd name="connsiteY180" fmla="*/ 1190625 h 1934390"/>
                <a:gd name="connsiteX181" fmla="*/ 2829747 w 3740150"/>
                <a:gd name="connsiteY181" fmla="*/ 1200150 h 1934390"/>
                <a:gd name="connsiteX182" fmla="*/ 2823397 w 3740150"/>
                <a:gd name="connsiteY182" fmla="*/ 1225550 h 1934390"/>
                <a:gd name="connsiteX183" fmla="*/ 2817047 w 3740150"/>
                <a:gd name="connsiteY183" fmla="*/ 1250950 h 1934390"/>
                <a:gd name="connsiteX184" fmla="*/ 2810697 w 3740150"/>
                <a:gd name="connsiteY184" fmla="*/ 1270000 h 1934390"/>
                <a:gd name="connsiteX185" fmla="*/ 2826572 w 3740150"/>
                <a:gd name="connsiteY185" fmla="*/ 1279525 h 1934390"/>
                <a:gd name="connsiteX186" fmla="*/ 2851972 w 3740150"/>
                <a:gd name="connsiteY186" fmla="*/ 1289050 h 1934390"/>
                <a:gd name="connsiteX187" fmla="*/ 2861497 w 3740150"/>
                <a:gd name="connsiteY187" fmla="*/ 1298575 h 1934390"/>
                <a:gd name="connsiteX188" fmla="*/ 2864672 w 3740150"/>
                <a:gd name="connsiteY188" fmla="*/ 1323975 h 1934390"/>
                <a:gd name="connsiteX189" fmla="*/ 2874197 w 3740150"/>
                <a:gd name="connsiteY189" fmla="*/ 1333500 h 1934390"/>
                <a:gd name="connsiteX190" fmla="*/ 2877372 w 3740150"/>
                <a:gd name="connsiteY190" fmla="*/ 1346200 h 1934390"/>
                <a:gd name="connsiteX191" fmla="*/ 2896422 w 3740150"/>
                <a:gd name="connsiteY191" fmla="*/ 1349375 h 1934390"/>
                <a:gd name="connsiteX192" fmla="*/ 2905947 w 3740150"/>
                <a:gd name="connsiteY192" fmla="*/ 1352550 h 1934390"/>
                <a:gd name="connsiteX193" fmla="*/ 2918647 w 3740150"/>
                <a:gd name="connsiteY193" fmla="*/ 1355725 h 1934390"/>
                <a:gd name="connsiteX194" fmla="*/ 2937697 w 3740150"/>
                <a:gd name="connsiteY194" fmla="*/ 1387475 h 1934390"/>
                <a:gd name="connsiteX195" fmla="*/ 2947222 w 3740150"/>
                <a:gd name="connsiteY195" fmla="*/ 1393825 h 1934390"/>
                <a:gd name="connsiteX196" fmla="*/ 2963097 w 3740150"/>
                <a:gd name="connsiteY196" fmla="*/ 1412875 h 1934390"/>
                <a:gd name="connsiteX197" fmla="*/ 2975797 w 3740150"/>
                <a:gd name="connsiteY197" fmla="*/ 1416050 h 1934390"/>
                <a:gd name="connsiteX198" fmla="*/ 2985322 w 3740150"/>
                <a:gd name="connsiteY198" fmla="*/ 1422400 h 1934390"/>
                <a:gd name="connsiteX199" fmla="*/ 3045647 w 3740150"/>
                <a:gd name="connsiteY199" fmla="*/ 1431925 h 1934390"/>
                <a:gd name="connsiteX200" fmla="*/ 3064697 w 3740150"/>
                <a:gd name="connsiteY200" fmla="*/ 1438275 h 1934390"/>
                <a:gd name="connsiteX201" fmla="*/ 3083747 w 3740150"/>
                <a:gd name="connsiteY201" fmla="*/ 1447800 h 1934390"/>
                <a:gd name="connsiteX202" fmla="*/ 3109147 w 3740150"/>
                <a:gd name="connsiteY202" fmla="*/ 1450975 h 1934390"/>
                <a:gd name="connsiteX203" fmla="*/ 3125022 w 3740150"/>
                <a:gd name="connsiteY203" fmla="*/ 1454150 h 1934390"/>
                <a:gd name="connsiteX204" fmla="*/ 3144072 w 3740150"/>
                <a:gd name="connsiteY204" fmla="*/ 1457325 h 1934390"/>
                <a:gd name="connsiteX205" fmla="*/ 3188522 w 3740150"/>
                <a:gd name="connsiteY205" fmla="*/ 1466850 h 1934390"/>
                <a:gd name="connsiteX206" fmla="*/ 3296472 w 3740150"/>
                <a:gd name="connsiteY206" fmla="*/ 1476375 h 1934390"/>
                <a:gd name="connsiteX207" fmla="*/ 3318697 w 3740150"/>
                <a:gd name="connsiteY207" fmla="*/ 1498600 h 1934390"/>
                <a:gd name="connsiteX208" fmla="*/ 3347272 w 3740150"/>
                <a:gd name="connsiteY208" fmla="*/ 1517650 h 1934390"/>
                <a:gd name="connsiteX209" fmla="*/ 3356797 w 3740150"/>
                <a:gd name="connsiteY209" fmla="*/ 1539875 h 1934390"/>
                <a:gd name="connsiteX210" fmla="*/ 3359972 w 3740150"/>
                <a:gd name="connsiteY210" fmla="*/ 1552575 h 1934390"/>
                <a:gd name="connsiteX211" fmla="*/ 3366322 w 3740150"/>
                <a:gd name="connsiteY211" fmla="*/ 1562100 h 1934390"/>
                <a:gd name="connsiteX212" fmla="*/ 3382197 w 3740150"/>
                <a:gd name="connsiteY212" fmla="*/ 1590675 h 1934390"/>
                <a:gd name="connsiteX213" fmla="*/ 3404422 w 3740150"/>
                <a:gd name="connsiteY213" fmla="*/ 1603375 h 1934390"/>
                <a:gd name="connsiteX214" fmla="*/ 3413947 w 3740150"/>
                <a:gd name="connsiteY214" fmla="*/ 1625600 h 1934390"/>
                <a:gd name="connsiteX215" fmla="*/ 3426647 w 3740150"/>
                <a:gd name="connsiteY215" fmla="*/ 1644650 h 1934390"/>
                <a:gd name="connsiteX216" fmla="*/ 3436172 w 3740150"/>
                <a:gd name="connsiteY216" fmla="*/ 1679575 h 1934390"/>
                <a:gd name="connsiteX217" fmla="*/ 3442522 w 3740150"/>
                <a:gd name="connsiteY217" fmla="*/ 1692275 h 1934390"/>
                <a:gd name="connsiteX218" fmla="*/ 3432997 w 3740150"/>
                <a:gd name="connsiteY218" fmla="*/ 1746250 h 1934390"/>
                <a:gd name="connsiteX219" fmla="*/ 3413947 w 3740150"/>
                <a:gd name="connsiteY219" fmla="*/ 1784350 h 1934390"/>
                <a:gd name="connsiteX220" fmla="*/ 3388547 w 3740150"/>
                <a:gd name="connsiteY220" fmla="*/ 1816100 h 1934390"/>
                <a:gd name="connsiteX221" fmla="*/ 3366322 w 3740150"/>
                <a:gd name="connsiteY221" fmla="*/ 1860550 h 1934390"/>
                <a:gd name="connsiteX222" fmla="*/ 3388547 w 3740150"/>
                <a:gd name="connsiteY222" fmla="*/ 1831975 h 1934390"/>
                <a:gd name="connsiteX223" fmla="*/ 3398072 w 3740150"/>
                <a:gd name="connsiteY223" fmla="*/ 1822450 h 1934390"/>
                <a:gd name="connsiteX224" fmla="*/ 3429822 w 3740150"/>
                <a:gd name="connsiteY224" fmla="*/ 1803400 h 1934390"/>
                <a:gd name="connsiteX225" fmla="*/ 3448872 w 3740150"/>
                <a:gd name="connsiteY225" fmla="*/ 1793875 h 1934390"/>
                <a:gd name="connsiteX226" fmla="*/ 3458397 w 3740150"/>
                <a:gd name="connsiteY226" fmla="*/ 1784350 h 1934390"/>
                <a:gd name="connsiteX227" fmla="*/ 3518722 w 3740150"/>
                <a:gd name="connsiteY227" fmla="*/ 1857375 h 1934390"/>
                <a:gd name="connsiteX228" fmla="*/ 302447 w 3740150"/>
                <a:gd name="connsiteY228" fmla="*/ 555625 h 1934390"/>
                <a:gd name="connsiteX229" fmla="*/ 219897 w 3740150"/>
                <a:gd name="connsiteY229" fmla="*/ 460375 h 1934390"/>
                <a:gd name="connsiteX230" fmla="*/ 156397 w 3740150"/>
                <a:gd name="connsiteY230" fmla="*/ 298450 h 1934390"/>
                <a:gd name="connsiteX231" fmla="*/ 822 w 3740150"/>
                <a:gd name="connsiteY231" fmla="*/ 336550 h 1934390"/>
                <a:gd name="connsiteX232" fmla="*/ 165922 w 3740150"/>
                <a:gd name="connsiteY232" fmla="*/ 193675 h 1934390"/>
                <a:gd name="connsiteX233" fmla="*/ 137347 w 3740150"/>
                <a:gd name="connsiteY233" fmla="*/ 161925 h 1934390"/>
                <a:gd name="connsiteX234" fmla="*/ 111947 w 3740150"/>
                <a:gd name="connsiteY234" fmla="*/ 41275 h 1934390"/>
                <a:gd name="connsiteX235" fmla="*/ 111947 w 3740150"/>
                <a:gd name="connsiteY235" fmla="*/ 0 h 1934390"/>
                <a:gd name="connsiteX0" fmla="*/ 111947 w 3743434"/>
                <a:gd name="connsiteY0" fmla="*/ 0 h 1967409"/>
                <a:gd name="connsiteX1" fmla="*/ 492947 w 3743434"/>
                <a:gd name="connsiteY1" fmla="*/ 76200 h 1967409"/>
                <a:gd name="connsiteX2" fmla="*/ 591372 w 3743434"/>
                <a:gd name="connsiteY2" fmla="*/ 28575 h 1967409"/>
                <a:gd name="connsiteX3" fmla="*/ 680272 w 3743434"/>
                <a:gd name="connsiteY3" fmla="*/ 44450 h 1967409"/>
                <a:gd name="connsiteX4" fmla="*/ 680272 w 3743434"/>
                <a:gd name="connsiteY4" fmla="*/ 44450 h 1967409"/>
                <a:gd name="connsiteX5" fmla="*/ 683447 w 3743434"/>
                <a:gd name="connsiteY5" fmla="*/ 73025 h 1967409"/>
                <a:gd name="connsiteX6" fmla="*/ 677097 w 3743434"/>
                <a:gd name="connsiteY6" fmla="*/ 88900 h 1967409"/>
                <a:gd name="connsiteX7" fmla="*/ 673922 w 3743434"/>
                <a:gd name="connsiteY7" fmla="*/ 98425 h 1967409"/>
                <a:gd name="connsiteX8" fmla="*/ 677097 w 3743434"/>
                <a:gd name="connsiteY8" fmla="*/ 114300 h 1967409"/>
                <a:gd name="connsiteX9" fmla="*/ 696147 w 3743434"/>
                <a:gd name="connsiteY9" fmla="*/ 127000 h 1967409"/>
                <a:gd name="connsiteX10" fmla="*/ 708847 w 3743434"/>
                <a:gd name="connsiteY10" fmla="*/ 146050 h 1967409"/>
                <a:gd name="connsiteX11" fmla="*/ 712022 w 3743434"/>
                <a:gd name="connsiteY11" fmla="*/ 155575 h 1967409"/>
                <a:gd name="connsiteX12" fmla="*/ 721547 w 3743434"/>
                <a:gd name="connsiteY12" fmla="*/ 161925 h 1967409"/>
                <a:gd name="connsiteX13" fmla="*/ 727897 w 3743434"/>
                <a:gd name="connsiteY13" fmla="*/ 171450 h 1967409"/>
                <a:gd name="connsiteX14" fmla="*/ 772347 w 3743434"/>
                <a:gd name="connsiteY14" fmla="*/ 165100 h 1967409"/>
                <a:gd name="connsiteX15" fmla="*/ 781872 w 3743434"/>
                <a:gd name="connsiteY15" fmla="*/ 158750 h 1967409"/>
                <a:gd name="connsiteX16" fmla="*/ 791397 w 3743434"/>
                <a:gd name="connsiteY16" fmla="*/ 155575 h 1967409"/>
                <a:gd name="connsiteX17" fmla="*/ 813622 w 3743434"/>
                <a:gd name="connsiteY17" fmla="*/ 142875 h 1967409"/>
                <a:gd name="connsiteX18" fmla="*/ 861247 w 3743434"/>
                <a:gd name="connsiteY18" fmla="*/ 146050 h 1967409"/>
                <a:gd name="connsiteX19" fmla="*/ 867597 w 3743434"/>
                <a:gd name="connsiteY19" fmla="*/ 155575 h 1967409"/>
                <a:gd name="connsiteX20" fmla="*/ 861247 w 3743434"/>
                <a:gd name="connsiteY20" fmla="*/ 200025 h 1967409"/>
                <a:gd name="connsiteX21" fmla="*/ 873947 w 3743434"/>
                <a:gd name="connsiteY21" fmla="*/ 212725 h 1967409"/>
                <a:gd name="connsiteX22" fmla="*/ 883472 w 3743434"/>
                <a:gd name="connsiteY22" fmla="*/ 215900 h 1967409"/>
                <a:gd name="connsiteX23" fmla="*/ 889822 w 3743434"/>
                <a:gd name="connsiteY23" fmla="*/ 228600 h 1967409"/>
                <a:gd name="connsiteX24" fmla="*/ 899347 w 3743434"/>
                <a:gd name="connsiteY24" fmla="*/ 238125 h 1967409"/>
                <a:gd name="connsiteX25" fmla="*/ 905697 w 3743434"/>
                <a:gd name="connsiteY25" fmla="*/ 257175 h 1967409"/>
                <a:gd name="connsiteX26" fmla="*/ 908872 w 3743434"/>
                <a:gd name="connsiteY26" fmla="*/ 288925 h 1967409"/>
                <a:gd name="connsiteX27" fmla="*/ 912047 w 3743434"/>
                <a:gd name="connsiteY27" fmla="*/ 298450 h 1967409"/>
                <a:gd name="connsiteX28" fmla="*/ 921572 w 3743434"/>
                <a:gd name="connsiteY28" fmla="*/ 304800 h 1967409"/>
                <a:gd name="connsiteX29" fmla="*/ 934272 w 3743434"/>
                <a:gd name="connsiteY29" fmla="*/ 314325 h 1967409"/>
                <a:gd name="connsiteX30" fmla="*/ 943797 w 3743434"/>
                <a:gd name="connsiteY30" fmla="*/ 323850 h 1967409"/>
                <a:gd name="connsiteX31" fmla="*/ 966022 w 3743434"/>
                <a:gd name="connsiteY31" fmla="*/ 336550 h 1967409"/>
                <a:gd name="connsiteX32" fmla="*/ 975547 w 3743434"/>
                <a:gd name="connsiteY32" fmla="*/ 346075 h 1967409"/>
                <a:gd name="connsiteX33" fmla="*/ 1004122 w 3743434"/>
                <a:gd name="connsiteY33" fmla="*/ 352425 h 1967409"/>
                <a:gd name="connsiteX34" fmla="*/ 994597 w 3743434"/>
                <a:gd name="connsiteY34" fmla="*/ 355600 h 1967409"/>
                <a:gd name="connsiteX35" fmla="*/ 991422 w 3743434"/>
                <a:gd name="connsiteY35" fmla="*/ 365125 h 1967409"/>
                <a:gd name="connsiteX36" fmla="*/ 988247 w 3743434"/>
                <a:gd name="connsiteY36" fmla="*/ 406400 h 1967409"/>
                <a:gd name="connsiteX37" fmla="*/ 978722 w 3743434"/>
                <a:gd name="connsiteY37" fmla="*/ 434975 h 1967409"/>
                <a:gd name="connsiteX38" fmla="*/ 975547 w 3743434"/>
                <a:gd name="connsiteY38" fmla="*/ 450850 h 1967409"/>
                <a:gd name="connsiteX39" fmla="*/ 972372 w 3743434"/>
                <a:gd name="connsiteY39" fmla="*/ 463550 h 1967409"/>
                <a:gd name="connsiteX40" fmla="*/ 966022 w 3743434"/>
                <a:gd name="connsiteY40" fmla="*/ 482600 h 1967409"/>
                <a:gd name="connsiteX41" fmla="*/ 962847 w 3743434"/>
                <a:gd name="connsiteY41" fmla="*/ 492125 h 1967409"/>
                <a:gd name="connsiteX42" fmla="*/ 953322 w 3743434"/>
                <a:gd name="connsiteY42" fmla="*/ 517525 h 1967409"/>
                <a:gd name="connsiteX43" fmla="*/ 946972 w 3743434"/>
                <a:gd name="connsiteY43" fmla="*/ 552450 h 1967409"/>
                <a:gd name="connsiteX44" fmla="*/ 943797 w 3743434"/>
                <a:gd name="connsiteY44" fmla="*/ 561975 h 1967409"/>
                <a:gd name="connsiteX45" fmla="*/ 934272 w 3743434"/>
                <a:gd name="connsiteY45" fmla="*/ 565150 h 1967409"/>
                <a:gd name="connsiteX46" fmla="*/ 927922 w 3743434"/>
                <a:gd name="connsiteY46" fmla="*/ 574675 h 1967409"/>
                <a:gd name="connsiteX47" fmla="*/ 937447 w 3743434"/>
                <a:gd name="connsiteY47" fmla="*/ 600075 h 1967409"/>
                <a:gd name="connsiteX48" fmla="*/ 953322 w 3743434"/>
                <a:gd name="connsiteY48" fmla="*/ 625475 h 1967409"/>
                <a:gd name="connsiteX49" fmla="*/ 959672 w 3743434"/>
                <a:gd name="connsiteY49" fmla="*/ 650875 h 1967409"/>
                <a:gd name="connsiteX50" fmla="*/ 972372 w 3743434"/>
                <a:gd name="connsiteY50" fmla="*/ 669925 h 1967409"/>
                <a:gd name="connsiteX51" fmla="*/ 978722 w 3743434"/>
                <a:gd name="connsiteY51" fmla="*/ 682625 h 1967409"/>
                <a:gd name="connsiteX52" fmla="*/ 997772 w 3743434"/>
                <a:gd name="connsiteY52" fmla="*/ 695325 h 1967409"/>
                <a:gd name="connsiteX53" fmla="*/ 1016822 w 3743434"/>
                <a:gd name="connsiteY53" fmla="*/ 730250 h 1967409"/>
                <a:gd name="connsiteX54" fmla="*/ 1019997 w 3743434"/>
                <a:gd name="connsiteY54" fmla="*/ 739775 h 1967409"/>
                <a:gd name="connsiteX55" fmla="*/ 1029522 w 3743434"/>
                <a:gd name="connsiteY55" fmla="*/ 742950 h 1967409"/>
                <a:gd name="connsiteX56" fmla="*/ 1048572 w 3743434"/>
                <a:gd name="connsiteY56" fmla="*/ 758825 h 1967409"/>
                <a:gd name="connsiteX57" fmla="*/ 1067622 w 3743434"/>
                <a:gd name="connsiteY57" fmla="*/ 765175 h 1967409"/>
                <a:gd name="connsiteX58" fmla="*/ 1105722 w 3743434"/>
                <a:gd name="connsiteY58" fmla="*/ 762000 h 1967409"/>
                <a:gd name="connsiteX59" fmla="*/ 1124772 w 3743434"/>
                <a:gd name="connsiteY59" fmla="*/ 755650 h 1967409"/>
                <a:gd name="connsiteX60" fmla="*/ 1134297 w 3743434"/>
                <a:gd name="connsiteY60" fmla="*/ 752475 h 1967409"/>
                <a:gd name="connsiteX61" fmla="*/ 1146997 w 3743434"/>
                <a:gd name="connsiteY61" fmla="*/ 742950 h 1967409"/>
                <a:gd name="connsiteX62" fmla="*/ 1156522 w 3743434"/>
                <a:gd name="connsiteY62" fmla="*/ 739775 h 1967409"/>
                <a:gd name="connsiteX63" fmla="*/ 1254947 w 3743434"/>
                <a:gd name="connsiteY63" fmla="*/ 730250 h 1967409"/>
                <a:gd name="connsiteX64" fmla="*/ 1267647 w 3743434"/>
                <a:gd name="connsiteY64" fmla="*/ 685800 h 1967409"/>
                <a:gd name="connsiteX65" fmla="*/ 1273997 w 3743434"/>
                <a:gd name="connsiteY65" fmla="*/ 673100 h 1967409"/>
                <a:gd name="connsiteX66" fmla="*/ 1277172 w 3743434"/>
                <a:gd name="connsiteY66" fmla="*/ 663575 h 1967409"/>
                <a:gd name="connsiteX67" fmla="*/ 1296222 w 3743434"/>
                <a:gd name="connsiteY67" fmla="*/ 654050 h 1967409"/>
                <a:gd name="connsiteX68" fmla="*/ 1318447 w 3743434"/>
                <a:gd name="connsiteY68" fmla="*/ 635000 h 1967409"/>
                <a:gd name="connsiteX69" fmla="*/ 1327972 w 3743434"/>
                <a:gd name="connsiteY69" fmla="*/ 631825 h 1967409"/>
                <a:gd name="connsiteX70" fmla="*/ 1356547 w 3743434"/>
                <a:gd name="connsiteY70" fmla="*/ 615950 h 1967409"/>
                <a:gd name="connsiteX71" fmla="*/ 1375597 w 3743434"/>
                <a:gd name="connsiteY71" fmla="*/ 612775 h 1967409"/>
                <a:gd name="connsiteX72" fmla="*/ 1442272 w 3743434"/>
                <a:gd name="connsiteY72" fmla="*/ 606425 h 1967409"/>
                <a:gd name="connsiteX73" fmla="*/ 1477197 w 3743434"/>
                <a:gd name="connsiteY73" fmla="*/ 612775 h 1967409"/>
                <a:gd name="connsiteX74" fmla="*/ 1480372 w 3743434"/>
                <a:gd name="connsiteY74" fmla="*/ 622300 h 1967409"/>
                <a:gd name="connsiteX75" fmla="*/ 1489897 w 3743434"/>
                <a:gd name="connsiteY75" fmla="*/ 628650 h 1967409"/>
                <a:gd name="connsiteX76" fmla="*/ 1499422 w 3743434"/>
                <a:gd name="connsiteY76" fmla="*/ 638175 h 1967409"/>
                <a:gd name="connsiteX77" fmla="*/ 1499422 w 3743434"/>
                <a:gd name="connsiteY77" fmla="*/ 673100 h 1967409"/>
                <a:gd name="connsiteX78" fmla="*/ 1489897 w 3743434"/>
                <a:gd name="connsiteY78" fmla="*/ 676275 h 1967409"/>
                <a:gd name="connsiteX79" fmla="*/ 1467672 w 3743434"/>
                <a:gd name="connsiteY79" fmla="*/ 685800 h 1967409"/>
                <a:gd name="connsiteX80" fmla="*/ 1461322 w 3743434"/>
                <a:gd name="connsiteY80" fmla="*/ 698500 h 1967409"/>
                <a:gd name="connsiteX81" fmla="*/ 1454972 w 3743434"/>
                <a:gd name="connsiteY81" fmla="*/ 723900 h 1967409"/>
                <a:gd name="connsiteX82" fmla="*/ 1451797 w 3743434"/>
                <a:gd name="connsiteY82" fmla="*/ 733425 h 1967409"/>
                <a:gd name="connsiteX83" fmla="*/ 1445447 w 3743434"/>
                <a:gd name="connsiteY83" fmla="*/ 742950 h 1967409"/>
                <a:gd name="connsiteX84" fmla="*/ 1442272 w 3743434"/>
                <a:gd name="connsiteY84" fmla="*/ 758825 h 1967409"/>
                <a:gd name="connsiteX85" fmla="*/ 1432747 w 3743434"/>
                <a:gd name="connsiteY85" fmla="*/ 784225 h 1967409"/>
                <a:gd name="connsiteX86" fmla="*/ 1423222 w 3743434"/>
                <a:gd name="connsiteY86" fmla="*/ 793750 h 1967409"/>
                <a:gd name="connsiteX87" fmla="*/ 1407347 w 3743434"/>
                <a:gd name="connsiteY87" fmla="*/ 822325 h 1967409"/>
                <a:gd name="connsiteX88" fmla="*/ 1394647 w 3743434"/>
                <a:gd name="connsiteY88" fmla="*/ 831850 h 1967409"/>
                <a:gd name="connsiteX89" fmla="*/ 1385122 w 3743434"/>
                <a:gd name="connsiteY89" fmla="*/ 850900 h 1967409"/>
                <a:gd name="connsiteX90" fmla="*/ 1375597 w 3743434"/>
                <a:gd name="connsiteY90" fmla="*/ 860425 h 1967409"/>
                <a:gd name="connsiteX91" fmla="*/ 1378772 w 3743434"/>
                <a:gd name="connsiteY91" fmla="*/ 908050 h 1967409"/>
                <a:gd name="connsiteX92" fmla="*/ 1388297 w 3743434"/>
                <a:gd name="connsiteY92" fmla="*/ 904875 h 1967409"/>
                <a:gd name="connsiteX93" fmla="*/ 1454972 w 3743434"/>
                <a:gd name="connsiteY93" fmla="*/ 898525 h 1967409"/>
                <a:gd name="connsiteX94" fmla="*/ 1474022 w 3743434"/>
                <a:gd name="connsiteY94" fmla="*/ 892175 h 1967409"/>
                <a:gd name="connsiteX95" fmla="*/ 1486722 w 3743434"/>
                <a:gd name="connsiteY95" fmla="*/ 885825 h 1967409"/>
                <a:gd name="connsiteX96" fmla="*/ 1531172 w 3743434"/>
                <a:gd name="connsiteY96" fmla="*/ 879475 h 1967409"/>
                <a:gd name="connsiteX97" fmla="*/ 1540697 w 3743434"/>
                <a:gd name="connsiteY97" fmla="*/ 885825 h 1967409"/>
                <a:gd name="connsiteX98" fmla="*/ 1553397 w 3743434"/>
                <a:gd name="connsiteY98" fmla="*/ 901700 h 1967409"/>
                <a:gd name="connsiteX99" fmla="*/ 1559747 w 3743434"/>
                <a:gd name="connsiteY99" fmla="*/ 911225 h 1967409"/>
                <a:gd name="connsiteX100" fmla="*/ 1581972 w 3743434"/>
                <a:gd name="connsiteY100" fmla="*/ 927100 h 1967409"/>
                <a:gd name="connsiteX101" fmla="*/ 1597847 w 3743434"/>
                <a:gd name="connsiteY101" fmla="*/ 955675 h 1967409"/>
                <a:gd name="connsiteX102" fmla="*/ 1591497 w 3743434"/>
                <a:gd name="connsiteY102" fmla="*/ 1063625 h 1967409"/>
                <a:gd name="connsiteX103" fmla="*/ 1594672 w 3743434"/>
                <a:gd name="connsiteY103" fmla="*/ 1133475 h 1967409"/>
                <a:gd name="connsiteX104" fmla="*/ 1601022 w 3743434"/>
                <a:gd name="connsiteY104" fmla="*/ 1171575 h 1967409"/>
                <a:gd name="connsiteX105" fmla="*/ 1604197 w 3743434"/>
                <a:gd name="connsiteY105" fmla="*/ 1216025 h 1967409"/>
                <a:gd name="connsiteX106" fmla="*/ 1610547 w 3743434"/>
                <a:gd name="connsiteY106" fmla="*/ 1225550 h 1967409"/>
                <a:gd name="connsiteX107" fmla="*/ 1613722 w 3743434"/>
                <a:gd name="connsiteY107" fmla="*/ 1235075 h 1967409"/>
                <a:gd name="connsiteX108" fmla="*/ 1639122 w 3743434"/>
                <a:gd name="connsiteY108" fmla="*/ 1250950 h 1967409"/>
                <a:gd name="connsiteX109" fmla="*/ 1648647 w 3743434"/>
                <a:gd name="connsiteY109" fmla="*/ 1257300 h 1967409"/>
                <a:gd name="connsiteX110" fmla="*/ 1661347 w 3743434"/>
                <a:gd name="connsiteY110" fmla="*/ 1260475 h 1967409"/>
                <a:gd name="connsiteX111" fmla="*/ 1715322 w 3743434"/>
                <a:gd name="connsiteY111" fmla="*/ 1263650 h 1967409"/>
                <a:gd name="connsiteX112" fmla="*/ 1747072 w 3743434"/>
                <a:gd name="connsiteY112" fmla="*/ 1273175 h 1967409"/>
                <a:gd name="connsiteX113" fmla="*/ 1788347 w 3743434"/>
                <a:gd name="connsiteY113" fmla="*/ 1266825 h 1967409"/>
                <a:gd name="connsiteX114" fmla="*/ 1797872 w 3743434"/>
                <a:gd name="connsiteY114" fmla="*/ 1263650 h 1967409"/>
                <a:gd name="connsiteX115" fmla="*/ 1804222 w 3743434"/>
                <a:gd name="connsiteY115" fmla="*/ 1254125 h 1967409"/>
                <a:gd name="connsiteX116" fmla="*/ 1813747 w 3743434"/>
                <a:gd name="connsiteY116" fmla="*/ 1244600 h 1967409"/>
                <a:gd name="connsiteX117" fmla="*/ 1855022 w 3743434"/>
                <a:gd name="connsiteY117" fmla="*/ 1247775 h 1967409"/>
                <a:gd name="connsiteX118" fmla="*/ 1864547 w 3743434"/>
                <a:gd name="connsiteY118" fmla="*/ 1254125 h 1967409"/>
                <a:gd name="connsiteX119" fmla="*/ 1874072 w 3743434"/>
                <a:gd name="connsiteY119" fmla="*/ 1257300 h 1967409"/>
                <a:gd name="connsiteX120" fmla="*/ 1883597 w 3743434"/>
                <a:gd name="connsiteY120" fmla="*/ 1266825 h 1967409"/>
                <a:gd name="connsiteX121" fmla="*/ 1899472 w 3743434"/>
                <a:gd name="connsiteY121" fmla="*/ 1285875 h 1967409"/>
                <a:gd name="connsiteX122" fmla="*/ 1908997 w 3743434"/>
                <a:gd name="connsiteY122" fmla="*/ 1289050 h 1967409"/>
                <a:gd name="connsiteX123" fmla="*/ 1934397 w 3743434"/>
                <a:gd name="connsiteY123" fmla="*/ 1308100 h 1967409"/>
                <a:gd name="connsiteX124" fmla="*/ 1943922 w 3743434"/>
                <a:gd name="connsiteY124" fmla="*/ 1311275 h 1967409"/>
                <a:gd name="connsiteX125" fmla="*/ 1966147 w 3743434"/>
                <a:gd name="connsiteY125" fmla="*/ 1327150 h 1967409"/>
                <a:gd name="connsiteX126" fmla="*/ 1975672 w 3743434"/>
                <a:gd name="connsiteY126" fmla="*/ 1317625 h 1967409"/>
                <a:gd name="connsiteX127" fmla="*/ 1991547 w 3743434"/>
                <a:gd name="connsiteY127" fmla="*/ 1282700 h 1967409"/>
                <a:gd name="connsiteX128" fmla="*/ 1994722 w 3743434"/>
                <a:gd name="connsiteY128" fmla="*/ 1250950 h 1967409"/>
                <a:gd name="connsiteX129" fmla="*/ 2001072 w 3743434"/>
                <a:gd name="connsiteY129" fmla="*/ 1241425 h 1967409"/>
                <a:gd name="connsiteX130" fmla="*/ 2007422 w 3743434"/>
                <a:gd name="connsiteY130" fmla="*/ 1228725 h 1967409"/>
                <a:gd name="connsiteX131" fmla="*/ 2013772 w 3743434"/>
                <a:gd name="connsiteY131" fmla="*/ 1209675 h 1967409"/>
                <a:gd name="connsiteX132" fmla="*/ 2016947 w 3743434"/>
                <a:gd name="connsiteY132" fmla="*/ 1196975 h 1967409"/>
                <a:gd name="connsiteX133" fmla="*/ 2042347 w 3743434"/>
                <a:gd name="connsiteY133" fmla="*/ 1184275 h 1967409"/>
                <a:gd name="connsiteX134" fmla="*/ 2131247 w 3743434"/>
                <a:gd name="connsiteY134" fmla="*/ 1181100 h 1967409"/>
                <a:gd name="connsiteX135" fmla="*/ 2140772 w 3743434"/>
                <a:gd name="connsiteY135" fmla="*/ 1174750 h 1967409"/>
                <a:gd name="connsiteX136" fmla="*/ 2159822 w 3743434"/>
                <a:gd name="connsiteY136" fmla="*/ 1165225 h 1967409"/>
                <a:gd name="connsiteX137" fmla="*/ 2172522 w 3743434"/>
                <a:gd name="connsiteY137" fmla="*/ 1149350 h 1967409"/>
                <a:gd name="connsiteX138" fmla="*/ 2194747 w 3743434"/>
                <a:gd name="connsiteY138" fmla="*/ 1127125 h 1967409"/>
                <a:gd name="connsiteX139" fmla="*/ 2207447 w 3743434"/>
                <a:gd name="connsiteY139" fmla="*/ 1120775 h 1967409"/>
                <a:gd name="connsiteX140" fmla="*/ 2226497 w 3743434"/>
                <a:gd name="connsiteY140" fmla="*/ 1114425 h 1967409"/>
                <a:gd name="connsiteX141" fmla="*/ 2236022 w 3743434"/>
                <a:gd name="connsiteY141" fmla="*/ 1120775 h 1967409"/>
                <a:gd name="connsiteX142" fmla="*/ 2239197 w 3743434"/>
                <a:gd name="connsiteY142" fmla="*/ 1130300 h 1967409"/>
                <a:gd name="connsiteX143" fmla="*/ 2245547 w 3743434"/>
                <a:gd name="connsiteY143" fmla="*/ 1139825 h 1967409"/>
                <a:gd name="connsiteX144" fmla="*/ 2242372 w 3743434"/>
                <a:gd name="connsiteY144" fmla="*/ 1152525 h 1967409"/>
                <a:gd name="connsiteX145" fmla="*/ 2239197 w 3743434"/>
                <a:gd name="connsiteY145" fmla="*/ 1174750 h 1967409"/>
                <a:gd name="connsiteX146" fmla="*/ 2274122 w 3743434"/>
                <a:gd name="connsiteY146" fmla="*/ 1165225 h 1967409"/>
                <a:gd name="connsiteX147" fmla="*/ 2289997 w 3743434"/>
                <a:gd name="connsiteY147" fmla="*/ 1158875 h 1967409"/>
                <a:gd name="connsiteX148" fmla="*/ 2245547 w 3743434"/>
                <a:gd name="connsiteY148" fmla="*/ 1149350 h 1967409"/>
                <a:gd name="connsiteX149" fmla="*/ 2388422 w 3743434"/>
                <a:gd name="connsiteY149" fmla="*/ 1168400 h 1967409"/>
                <a:gd name="connsiteX150" fmla="*/ 2391597 w 3743434"/>
                <a:gd name="connsiteY150" fmla="*/ 1190625 h 1967409"/>
                <a:gd name="connsiteX151" fmla="*/ 2385247 w 3743434"/>
                <a:gd name="connsiteY151" fmla="*/ 1181100 h 1967409"/>
                <a:gd name="connsiteX152" fmla="*/ 2366197 w 3743434"/>
                <a:gd name="connsiteY152" fmla="*/ 1171575 h 1967409"/>
                <a:gd name="connsiteX153" fmla="*/ 2356672 w 3743434"/>
                <a:gd name="connsiteY153" fmla="*/ 1162050 h 1967409"/>
                <a:gd name="connsiteX154" fmla="*/ 2353497 w 3743434"/>
                <a:gd name="connsiteY154" fmla="*/ 1149350 h 1967409"/>
                <a:gd name="connsiteX155" fmla="*/ 2324922 w 3743434"/>
                <a:gd name="connsiteY155" fmla="*/ 1143000 h 1967409"/>
                <a:gd name="connsiteX156" fmla="*/ 2350322 w 3743434"/>
                <a:gd name="connsiteY156" fmla="*/ 1155700 h 1967409"/>
                <a:gd name="connsiteX157" fmla="*/ 2369372 w 3743434"/>
                <a:gd name="connsiteY157" fmla="*/ 1165225 h 1967409"/>
                <a:gd name="connsiteX158" fmla="*/ 2378897 w 3743434"/>
                <a:gd name="connsiteY158" fmla="*/ 1177925 h 1967409"/>
                <a:gd name="connsiteX159" fmla="*/ 2420172 w 3743434"/>
                <a:gd name="connsiteY159" fmla="*/ 1184275 h 1967409"/>
                <a:gd name="connsiteX160" fmla="*/ 2436047 w 3743434"/>
                <a:gd name="connsiteY160" fmla="*/ 1187450 h 1967409"/>
                <a:gd name="connsiteX161" fmla="*/ 2461447 w 3743434"/>
                <a:gd name="connsiteY161" fmla="*/ 1193800 h 1967409"/>
                <a:gd name="connsiteX162" fmla="*/ 2505897 w 3743434"/>
                <a:gd name="connsiteY162" fmla="*/ 1196975 h 1967409"/>
                <a:gd name="connsiteX163" fmla="*/ 2509072 w 3743434"/>
                <a:gd name="connsiteY163" fmla="*/ 1206500 h 1967409"/>
                <a:gd name="connsiteX164" fmla="*/ 2556697 w 3743434"/>
                <a:gd name="connsiteY164" fmla="*/ 1216025 h 1967409"/>
                <a:gd name="connsiteX165" fmla="*/ 2566222 w 3743434"/>
                <a:gd name="connsiteY165" fmla="*/ 1219200 h 1967409"/>
                <a:gd name="connsiteX166" fmla="*/ 2588447 w 3743434"/>
                <a:gd name="connsiteY166" fmla="*/ 1222375 h 1967409"/>
                <a:gd name="connsiteX167" fmla="*/ 2597972 w 3743434"/>
                <a:gd name="connsiteY167" fmla="*/ 1228725 h 1967409"/>
                <a:gd name="connsiteX168" fmla="*/ 2632897 w 3743434"/>
                <a:gd name="connsiteY168" fmla="*/ 1222375 h 1967409"/>
                <a:gd name="connsiteX169" fmla="*/ 2642422 w 3743434"/>
                <a:gd name="connsiteY169" fmla="*/ 1209675 h 1967409"/>
                <a:gd name="connsiteX170" fmla="*/ 2651947 w 3743434"/>
                <a:gd name="connsiteY170" fmla="*/ 1203325 h 1967409"/>
                <a:gd name="connsiteX171" fmla="*/ 2664647 w 3743434"/>
                <a:gd name="connsiteY171" fmla="*/ 1200150 h 1967409"/>
                <a:gd name="connsiteX172" fmla="*/ 2693222 w 3743434"/>
                <a:gd name="connsiteY172" fmla="*/ 1190625 h 1967409"/>
                <a:gd name="connsiteX173" fmla="*/ 2721797 w 3743434"/>
                <a:gd name="connsiteY173" fmla="*/ 1193800 h 1967409"/>
                <a:gd name="connsiteX174" fmla="*/ 2731322 w 3743434"/>
                <a:gd name="connsiteY174" fmla="*/ 1196975 h 1967409"/>
                <a:gd name="connsiteX175" fmla="*/ 2737672 w 3743434"/>
                <a:gd name="connsiteY175" fmla="*/ 1206500 h 1967409"/>
                <a:gd name="connsiteX176" fmla="*/ 2728147 w 3743434"/>
                <a:gd name="connsiteY176" fmla="*/ 1209675 h 1967409"/>
                <a:gd name="connsiteX177" fmla="*/ 2718622 w 3743434"/>
                <a:gd name="connsiteY177" fmla="*/ 1235075 h 1967409"/>
                <a:gd name="connsiteX178" fmla="*/ 2766247 w 3743434"/>
                <a:gd name="connsiteY178" fmla="*/ 1238250 h 1967409"/>
                <a:gd name="connsiteX179" fmla="*/ 2769422 w 3743434"/>
                <a:gd name="connsiteY179" fmla="*/ 1200150 h 1967409"/>
                <a:gd name="connsiteX180" fmla="*/ 2797997 w 3743434"/>
                <a:gd name="connsiteY180" fmla="*/ 1190625 h 1967409"/>
                <a:gd name="connsiteX181" fmla="*/ 2829747 w 3743434"/>
                <a:gd name="connsiteY181" fmla="*/ 1200150 h 1967409"/>
                <a:gd name="connsiteX182" fmla="*/ 2823397 w 3743434"/>
                <a:gd name="connsiteY182" fmla="*/ 1225550 h 1967409"/>
                <a:gd name="connsiteX183" fmla="*/ 2817047 w 3743434"/>
                <a:gd name="connsiteY183" fmla="*/ 1250950 h 1967409"/>
                <a:gd name="connsiteX184" fmla="*/ 2810697 w 3743434"/>
                <a:gd name="connsiteY184" fmla="*/ 1270000 h 1967409"/>
                <a:gd name="connsiteX185" fmla="*/ 2826572 w 3743434"/>
                <a:gd name="connsiteY185" fmla="*/ 1279525 h 1967409"/>
                <a:gd name="connsiteX186" fmla="*/ 2851972 w 3743434"/>
                <a:gd name="connsiteY186" fmla="*/ 1289050 h 1967409"/>
                <a:gd name="connsiteX187" fmla="*/ 2861497 w 3743434"/>
                <a:gd name="connsiteY187" fmla="*/ 1298575 h 1967409"/>
                <a:gd name="connsiteX188" fmla="*/ 2864672 w 3743434"/>
                <a:gd name="connsiteY188" fmla="*/ 1323975 h 1967409"/>
                <a:gd name="connsiteX189" fmla="*/ 2874197 w 3743434"/>
                <a:gd name="connsiteY189" fmla="*/ 1333500 h 1967409"/>
                <a:gd name="connsiteX190" fmla="*/ 2877372 w 3743434"/>
                <a:gd name="connsiteY190" fmla="*/ 1346200 h 1967409"/>
                <a:gd name="connsiteX191" fmla="*/ 2896422 w 3743434"/>
                <a:gd name="connsiteY191" fmla="*/ 1349375 h 1967409"/>
                <a:gd name="connsiteX192" fmla="*/ 2905947 w 3743434"/>
                <a:gd name="connsiteY192" fmla="*/ 1352550 h 1967409"/>
                <a:gd name="connsiteX193" fmla="*/ 2918647 w 3743434"/>
                <a:gd name="connsiteY193" fmla="*/ 1355725 h 1967409"/>
                <a:gd name="connsiteX194" fmla="*/ 2937697 w 3743434"/>
                <a:gd name="connsiteY194" fmla="*/ 1387475 h 1967409"/>
                <a:gd name="connsiteX195" fmla="*/ 2947222 w 3743434"/>
                <a:gd name="connsiteY195" fmla="*/ 1393825 h 1967409"/>
                <a:gd name="connsiteX196" fmla="*/ 2963097 w 3743434"/>
                <a:gd name="connsiteY196" fmla="*/ 1412875 h 1967409"/>
                <a:gd name="connsiteX197" fmla="*/ 2975797 w 3743434"/>
                <a:gd name="connsiteY197" fmla="*/ 1416050 h 1967409"/>
                <a:gd name="connsiteX198" fmla="*/ 2985322 w 3743434"/>
                <a:gd name="connsiteY198" fmla="*/ 1422400 h 1967409"/>
                <a:gd name="connsiteX199" fmla="*/ 3045647 w 3743434"/>
                <a:gd name="connsiteY199" fmla="*/ 1431925 h 1967409"/>
                <a:gd name="connsiteX200" fmla="*/ 3064697 w 3743434"/>
                <a:gd name="connsiteY200" fmla="*/ 1438275 h 1967409"/>
                <a:gd name="connsiteX201" fmla="*/ 3083747 w 3743434"/>
                <a:gd name="connsiteY201" fmla="*/ 1447800 h 1967409"/>
                <a:gd name="connsiteX202" fmla="*/ 3109147 w 3743434"/>
                <a:gd name="connsiteY202" fmla="*/ 1450975 h 1967409"/>
                <a:gd name="connsiteX203" fmla="*/ 3125022 w 3743434"/>
                <a:gd name="connsiteY203" fmla="*/ 1454150 h 1967409"/>
                <a:gd name="connsiteX204" fmla="*/ 3144072 w 3743434"/>
                <a:gd name="connsiteY204" fmla="*/ 1457325 h 1967409"/>
                <a:gd name="connsiteX205" fmla="*/ 3188522 w 3743434"/>
                <a:gd name="connsiteY205" fmla="*/ 1466850 h 1967409"/>
                <a:gd name="connsiteX206" fmla="*/ 3296472 w 3743434"/>
                <a:gd name="connsiteY206" fmla="*/ 1476375 h 1967409"/>
                <a:gd name="connsiteX207" fmla="*/ 3318697 w 3743434"/>
                <a:gd name="connsiteY207" fmla="*/ 1498600 h 1967409"/>
                <a:gd name="connsiteX208" fmla="*/ 3347272 w 3743434"/>
                <a:gd name="connsiteY208" fmla="*/ 1517650 h 1967409"/>
                <a:gd name="connsiteX209" fmla="*/ 3356797 w 3743434"/>
                <a:gd name="connsiteY209" fmla="*/ 1539875 h 1967409"/>
                <a:gd name="connsiteX210" fmla="*/ 3359972 w 3743434"/>
                <a:gd name="connsiteY210" fmla="*/ 1552575 h 1967409"/>
                <a:gd name="connsiteX211" fmla="*/ 3366322 w 3743434"/>
                <a:gd name="connsiteY211" fmla="*/ 1562100 h 1967409"/>
                <a:gd name="connsiteX212" fmla="*/ 3382197 w 3743434"/>
                <a:gd name="connsiteY212" fmla="*/ 1590675 h 1967409"/>
                <a:gd name="connsiteX213" fmla="*/ 3404422 w 3743434"/>
                <a:gd name="connsiteY213" fmla="*/ 1603375 h 1967409"/>
                <a:gd name="connsiteX214" fmla="*/ 3413947 w 3743434"/>
                <a:gd name="connsiteY214" fmla="*/ 1625600 h 1967409"/>
                <a:gd name="connsiteX215" fmla="*/ 3426647 w 3743434"/>
                <a:gd name="connsiteY215" fmla="*/ 1644650 h 1967409"/>
                <a:gd name="connsiteX216" fmla="*/ 3436172 w 3743434"/>
                <a:gd name="connsiteY216" fmla="*/ 1679575 h 1967409"/>
                <a:gd name="connsiteX217" fmla="*/ 3442522 w 3743434"/>
                <a:gd name="connsiteY217" fmla="*/ 1692275 h 1967409"/>
                <a:gd name="connsiteX218" fmla="*/ 3432997 w 3743434"/>
                <a:gd name="connsiteY218" fmla="*/ 1746250 h 1967409"/>
                <a:gd name="connsiteX219" fmla="*/ 3413947 w 3743434"/>
                <a:gd name="connsiteY219" fmla="*/ 1784350 h 1967409"/>
                <a:gd name="connsiteX220" fmla="*/ 3388547 w 3743434"/>
                <a:gd name="connsiteY220" fmla="*/ 1816100 h 1967409"/>
                <a:gd name="connsiteX221" fmla="*/ 3366322 w 3743434"/>
                <a:gd name="connsiteY221" fmla="*/ 1860550 h 1967409"/>
                <a:gd name="connsiteX222" fmla="*/ 3388547 w 3743434"/>
                <a:gd name="connsiteY222" fmla="*/ 1831975 h 1967409"/>
                <a:gd name="connsiteX223" fmla="*/ 3398072 w 3743434"/>
                <a:gd name="connsiteY223" fmla="*/ 1822450 h 1967409"/>
                <a:gd name="connsiteX224" fmla="*/ 3429822 w 3743434"/>
                <a:gd name="connsiteY224" fmla="*/ 1803400 h 1967409"/>
                <a:gd name="connsiteX225" fmla="*/ 3448872 w 3743434"/>
                <a:gd name="connsiteY225" fmla="*/ 1793875 h 1967409"/>
                <a:gd name="connsiteX226" fmla="*/ 3458397 w 3743434"/>
                <a:gd name="connsiteY226" fmla="*/ 1784350 h 1967409"/>
                <a:gd name="connsiteX227" fmla="*/ 3518722 w 3743434"/>
                <a:gd name="connsiteY227" fmla="*/ 1857375 h 1967409"/>
                <a:gd name="connsiteX228" fmla="*/ 257996 w 3743434"/>
                <a:gd name="connsiteY228" fmla="*/ 101600 h 1967409"/>
                <a:gd name="connsiteX229" fmla="*/ 302447 w 3743434"/>
                <a:gd name="connsiteY229" fmla="*/ 555625 h 1967409"/>
                <a:gd name="connsiteX230" fmla="*/ 219897 w 3743434"/>
                <a:gd name="connsiteY230" fmla="*/ 460375 h 1967409"/>
                <a:gd name="connsiteX231" fmla="*/ 156397 w 3743434"/>
                <a:gd name="connsiteY231" fmla="*/ 298450 h 1967409"/>
                <a:gd name="connsiteX232" fmla="*/ 822 w 3743434"/>
                <a:gd name="connsiteY232" fmla="*/ 336550 h 1967409"/>
                <a:gd name="connsiteX233" fmla="*/ 165922 w 3743434"/>
                <a:gd name="connsiteY233" fmla="*/ 193675 h 1967409"/>
                <a:gd name="connsiteX234" fmla="*/ 137347 w 3743434"/>
                <a:gd name="connsiteY234" fmla="*/ 161925 h 1967409"/>
                <a:gd name="connsiteX235" fmla="*/ 111947 w 3743434"/>
                <a:gd name="connsiteY235" fmla="*/ 41275 h 1967409"/>
                <a:gd name="connsiteX236" fmla="*/ 111947 w 3743434"/>
                <a:gd name="connsiteY236" fmla="*/ 0 h 1967409"/>
                <a:gd name="connsiteX0" fmla="*/ 111947 w 3743434"/>
                <a:gd name="connsiteY0" fmla="*/ 0 h 1967409"/>
                <a:gd name="connsiteX1" fmla="*/ 492947 w 3743434"/>
                <a:gd name="connsiteY1" fmla="*/ 76200 h 1967409"/>
                <a:gd name="connsiteX2" fmla="*/ 591372 w 3743434"/>
                <a:gd name="connsiteY2" fmla="*/ 28575 h 1967409"/>
                <a:gd name="connsiteX3" fmla="*/ 680272 w 3743434"/>
                <a:gd name="connsiteY3" fmla="*/ 44450 h 1967409"/>
                <a:gd name="connsiteX4" fmla="*/ 680272 w 3743434"/>
                <a:gd name="connsiteY4" fmla="*/ 44450 h 1967409"/>
                <a:gd name="connsiteX5" fmla="*/ 683447 w 3743434"/>
                <a:gd name="connsiteY5" fmla="*/ 73025 h 1967409"/>
                <a:gd name="connsiteX6" fmla="*/ 677097 w 3743434"/>
                <a:gd name="connsiteY6" fmla="*/ 88900 h 1967409"/>
                <a:gd name="connsiteX7" fmla="*/ 673922 w 3743434"/>
                <a:gd name="connsiteY7" fmla="*/ 98425 h 1967409"/>
                <a:gd name="connsiteX8" fmla="*/ 677097 w 3743434"/>
                <a:gd name="connsiteY8" fmla="*/ 114300 h 1967409"/>
                <a:gd name="connsiteX9" fmla="*/ 696147 w 3743434"/>
                <a:gd name="connsiteY9" fmla="*/ 127000 h 1967409"/>
                <a:gd name="connsiteX10" fmla="*/ 708847 w 3743434"/>
                <a:gd name="connsiteY10" fmla="*/ 146050 h 1967409"/>
                <a:gd name="connsiteX11" fmla="*/ 712022 w 3743434"/>
                <a:gd name="connsiteY11" fmla="*/ 155575 h 1967409"/>
                <a:gd name="connsiteX12" fmla="*/ 721547 w 3743434"/>
                <a:gd name="connsiteY12" fmla="*/ 161925 h 1967409"/>
                <a:gd name="connsiteX13" fmla="*/ 727897 w 3743434"/>
                <a:gd name="connsiteY13" fmla="*/ 171450 h 1967409"/>
                <a:gd name="connsiteX14" fmla="*/ 772347 w 3743434"/>
                <a:gd name="connsiteY14" fmla="*/ 165100 h 1967409"/>
                <a:gd name="connsiteX15" fmla="*/ 781872 w 3743434"/>
                <a:gd name="connsiteY15" fmla="*/ 158750 h 1967409"/>
                <a:gd name="connsiteX16" fmla="*/ 791397 w 3743434"/>
                <a:gd name="connsiteY16" fmla="*/ 155575 h 1967409"/>
                <a:gd name="connsiteX17" fmla="*/ 813622 w 3743434"/>
                <a:gd name="connsiteY17" fmla="*/ 142875 h 1967409"/>
                <a:gd name="connsiteX18" fmla="*/ 861247 w 3743434"/>
                <a:gd name="connsiteY18" fmla="*/ 146050 h 1967409"/>
                <a:gd name="connsiteX19" fmla="*/ 867597 w 3743434"/>
                <a:gd name="connsiteY19" fmla="*/ 155575 h 1967409"/>
                <a:gd name="connsiteX20" fmla="*/ 861247 w 3743434"/>
                <a:gd name="connsiteY20" fmla="*/ 200025 h 1967409"/>
                <a:gd name="connsiteX21" fmla="*/ 873947 w 3743434"/>
                <a:gd name="connsiteY21" fmla="*/ 212725 h 1967409"/>
                <a:gd name="connsiteX22" fmla="*/ 883472 w 3743434"/>
                <a:gd name="connsiteY22" fmla="*/ 215900 h 1967409"/>
                <a:gd name="connsiteX23" fmla="*/ 889822 w 3743434"/>
                <a:gd name="connsiteY23" fmla="*/ 228600 h 1967409"/>
                <a:gd name="connsiteX24" fmla="*/ 899347 w 3743434"/>
                <a:gd name="connsiteY24" fmla="*/ 238125 h 1967409"/>
                <a:gd name="connsiteX25" fmla="*/ 905697 w 3743434"/>
                <a:gd name="connsiteY25" fmla="*/ 257175 h 1967409"/>
                <a:gd name="connsiteX26" fmla="*/ 908872 w 3743434"/>
                <a:gd name="connsiteY26" fmla="*/ 288925 h 1967409"/>
                <a:gd name="connsiteX27" fmla="*/ 912047 w 3743434"/>
                <a:gd name="connsiteY27" fmla="*/ 298450 h 1967409"/>
                <a:gd name="connsiteX28" fmla="*/ 921572 w 3743434"/>
                <a:gd name="connsiteY28" fmla="*/ 304800 h 1967409"/>
                <a:gd name="connsiteX29" fmla="*/ 934272 w 3743434"/>
                <a:gd name="connsiteY29" fmla="*/ 314325 h 1967409"/>
                <a:gd name="connsiteX30" fmla="*/ 943797 w 3743434"/>
                <a:gd name="connsiteY30" fmla="*/ 323850 h 1967409"/>
                <a:gd name="connsiteX31" fmla="*/ 966022 w 3743434"/>
                <a:gd name="connsiteY31" fmla="*/ 336550 h 1967409"/>
                <a:gd name="connsiteX32" fmla="*/ 975547 w 3743434"/>
                <a:gd name="connsiteY32" fmla="*/ 346075 h 1967409"/>
                <a:gd name="connsiteX33" fmla="*/ 1004122 w 3743434"/>
                <a:gd name="connsiteY33" fmla="*/ 352425 h 1967409"/>
                <a:gd name="connsiteX34" fmla="*/ 994597 w 3743434"/>
                <a:gd name="connsiteY34" fmla="*/ 355600 h 1967409"/>
                <a:gd name="connsiteX35" fmla="*/ 991422 w 3743434"/>
                <a:gd name="connsiteY35" fmla="*/ 365125 h 1967409"/>
                <a:gd name="connsiteX36" fmla="*/ 988247 w 3743434"/>
                <a:gd name="connsiteY36" fmla="*/ 406400 h 1967409"/>
                <a:gd name="connsiteX37" fmla="*/ 978722 w 3743434"/>
                <a:gd name="connsiteY37" fmla="*/ 434975 h 1967409"/>
                <a:gd name="connsiteX38" fmla="*/ 975547 w 3743434"/>
                <a:gd name="connsiteY38" fmla="*/ 450850 h 1967409"/>
                <a:gd name="connsiteX39" fmla="*/ 972372 w 3743434"/>
                <a:gd name="connsiteY39" fmla="*/ 463550 h 1967409"/>
                <a:gd name="connsiteX40" fmla="*/ 966022 w 3743434"/>
                <a:gd name="connsiteY40" fmla="*/ 482600 h 1967409"/>
                <a:gd name="connsiteX41" fmla="*/ 962847 w 3743434"/>
                <a:gd name="connsiteY41" fmla="*/ 492125 h 1967409"/>
                <a:gd name="connsiteX42" fmla="*/ 953322 w 3743434"/>
                <a:gd name="connsiteY42" fmla="*/ 517525 h 1967409"/>
                <a:gd name="connsiteX43" fmla="*/ 946972 w 3743434"/>
                <a:gd name="connsiteY43" fmla="*/ 552450 h 1967409"/>
                <a:gd name="connsiteX44" fmla="*/ 943797 w 3743434"/>
                <a:gd name="connsiteY44" fmla="*/ 561975 h 1967409"/>
                <a:gd name="connsiteX45" fmla="*/ 934272 w 3743434"/>
                <a:gd name="connsiteY45" fmla="*/ 565150 h 1967409"/>
                <a:gd name="connsiteX46" fmla="*/ 927922 w 3743434"/>
                <a:gd name="connsiteY46" fmla="*/ 574675 h 1967409"/>
                <a:gd name="connsiteX47" fmla="*/ 937447 w 3743434"/>
                <a:gd name="connsiteY47" fmla="*/ 600075 h 1967409"/>
                <a:gd name="connsiteX48" fmla="*/ 953322 w 3743434"/>
                <a:gd name="connsiteY48" fmla="*/ 625475 h 1967409"/>
                <a:gd name="connsiteX49" fmla="*/ 959672 w 3743434"/>
                <a:gd name="connsiteY49" fmla="*/ 650875 h 1967409"/>
                <a:gd name="connsiteX50" fmla="*/ 972372 w 3743434"/>
                <a:gd name="connsiteY50" fmla="*/ 669925 h 1967409"/>
                <a:gd name="connsiteX51" fmla="*/ 978722 w 3743434"/>
                <a:gd name="connsiteY51" fmla="*/ 682625 h 1967409"/>
                <a:gd name="connsiteX52" fmla="*/ 997772 w 3743434"/>
                <a:gd name="connsiteY52" fmla="*/ 695325 h 1967409"/>
                <a:gd name="connsiteX53" fmla="*/ 1016822 w 3743434"/>
                <a:gd name="connsiteY53" fmla="*/ 730250 h 1967409"/>
                <a:gd name="connsiteX54" fmla="*/ 1019997 w 3743434"/>
                <a:gd name="connsiteY54" fmla="*/ 739775 h 1967409"/>
                <a:gd name="connsiteX55" fmla="*/ 1029522 w 3743434"/>
                <a:gd name="connsiteY55" fmla="*/ 742950 h 1967409"/>
                <a:gd name="connsiteX56" fmla="*/ 1048572 w 3743434"/>
                <a:gd name="connsiteY56" fmla="*/ 758825 h 1967409"/>
                <a:gd name="connsiteX57" fmla="*/ 1067622 w 3743434"/>
                <a:gd name="connsiteY57" fmla="*/ 765175 h 1967409"/>
                <a:gd name="connsiteX58" fmla="*/ 1105722 w 3743434"/>
                <a:gd name="connsiteY58" fmla="*/ 762000 h 1967409"/>
                <a:gd name="connsiteX59" fmla="*/ 1124772 w 3743434"/>
                <a:gd name="connsiteY59" fmla="*/ 755650 h 1967409"/>
                <a:gd name="connsiteX60" fmla="*/ 1134297 w 3743434"/>
                <a:gd name="connsiteY60" fmla="*/ 752475 h 1967409"/>
                <a:gd name="connsiteX61" fmla="*/ 1146997 w 3743434"/>
                <a:gd name="connsiteY61" fmla="*/ 742950 h 1967409"/>
                <a:gd name="connsiteX62" fmla="*/ 1156522 w 3743434"/>
                <a:gd name="connsiteY62" fmla="*/ 739775 h 1967409"/>
                <a:gd name="connsiteX63" fmla="*/ 1254947 w 3743434"/>
                <a:gd name="connsiteY63" fmla="*/ 730250 h 1967409"/>
                <a:gd name="connsiteX64" fmla="*/ 1267647 w 3743434"/>
                <a:gd name="connsiteY64" fmla="*/ 685800 h 1967409"/>
                <a:gd name="connsiteX65" fmla="*/ 1273997 w 3743434"/>
                <a:gd name="connsiteY65" fmla="*/ 673100 h 1967409"/>
                <a:gd name="connsiteX66" fmla="*/ 1277172 w 3743434"/>
                <a:gd name="connsiteY66" fmla="*/ 663575 h 1967409"/>
                <a:gd name="connsiteX67" fmla="*/ 1296222 w 3743434"/>
                <a:gd name="connsiteY67" fmla="*/ 654050 h 1967409"/>
                <a:gd name="connsiteX68" fmla="*/ 1318447 w 3743434"/>
                <a:gd name="connsiteY68" fmla="*/ 635000 h 1967409"/>
                <a:gd name="connsiteX69" fmla="*/ 1327972 w 3743434"/>
                <a:gd name="connsiteY69" fmla="*/ 631825 h 1967409"/>
                <a:gd name="connsiteX70" fmla="*/ 1356547 w 3743434"/>
                <a:gd name="connsiteY70" fmla="*/ 615950 h 1967409"/>
                <a:gd name="connsiteX71" fmla="*/ 1375597 w 3743434"/>
                <a:gd name="connsiteY71" fmla="*/ 612775 h 1967409"/>
                <a:gd name="connsiteX72" fmla="*/ 1442272 w 3743434"/>
                <a:gd name="connsiteY72" fmla="*/ 606425 h 1967409"/>
                <a:gd name="connsiteX73" fmla="*/ 1477197 w 3743434"/>
                <a:gd name="connsiteY73" fmla="*/ 612775 h 1967409"/>
                <a:gd name="connsiteX74" fmla="*/ 1480372 w 3743434"/>
                <a:gd name="connsiteY74" fmla="*/ 622300 h 1967409"/>
                <a:gd name="connsiteX75" fmla="*/ 1489897 w 3743434"/>
                <a:gd name="connsiteY75" fmla="*/ 628650 h 1967409"/>
                <a:gd name="connsiteX76" fmla="*/ 1499422 w 3743434"/>
                <a:gd name="connsiteY76" fmla="*/ 638175 h 1967409"/>
                <a:gd name="connsiteX77" fmla="*/ 1499422 w 3743434"/>
                <a:gd name="connsiteY77" fmla="*/ 673100 h 1967409"/>
                <a:gd name="connsiteX78" fmla="*/ 1489897 w 3743434"/>
                <a:gd name="connsiteY78" fmla="*/ 676275 h 1967409"/>
                <a:gd name="connsiteX79" fmla="*/ 1467672 w 3743434"/>
                <a:gd name="connsiteY79" fmla="*/ 685800 h 1967409"/>
                <a:gd name="connsiteX80" fmla="*/ 1461322 w 3743434"/>
                <a:gd name="connsiteY80" fmla="*/ 698500 h 1967409"/>
                <a:gd name="connsiteX81" fmla="*/ 1454972 w 3743434"/>
                <a:gd name="connsiteY81" fmla="*/ 723900 h 1967409"/>
                <a:gd name="connsiteX82" fmla="*/ 1451797 w 3743434"/>
                <a:gd name="connsiteY82" fmla="*/ 733425 h 1967409"/>
                <a:gd name="connsiteX83" fmla="*/ 1445447 w 3743434"/>
                <a:gd name="connsiteY83" fmla="*/ 742950 h 1967409"/>
                <a:gd name="connsiteX84" fmla="*/ 1442272 w 3743434"/>
                <a:gd name="connsiteY84" fmla="*/ 758825 h 1967409"/>
                <a:gd name="connsiteX85" fmla="*/ 1432747 w 3743434"/>
                <a:gd name="connsiteY85" fmla="*/ 784225 h 1967409"/>
                <a:gd name="connsiteX86" fmla="*/ 1423222 w 3743434"/>
                <a:gd name="connsiteY86" fmla="*/ 793750 h 1967409"/>
                <a:gd name="connsiteX87" fmla="*/ 1407347 w 3743434"/>
                <a:gd name="connsiteY87" fmla="*/ 822325 h 1967409"/>
                <a:gd name="connsiteX88" fmla="*/ 1394647 w 3743434"/>
                <a:gd name="connsiteY88" fmla="*/ 831850 h 1967409"/>
                <a:gd name="connsiteX89" fmla="*/ 1385122 w 3743434"/>
                <a:gd name="connsiteY89" fmla="*/ 850900 h 1967409"/>
                <a:gd name="connsiteX90" fmla="*/ 1375597 w 3743434"/>
                <a:gd name="connsiteY90" fmla="*/ 860425 h 1967409"/>
                <a:gd name="connsiteX91" fmla="*/ 1378772 w 3743434"/>
                <a:gd name="connsiteY91" fmla="*/ 908050 h 1967409"/>
                <a:gd name="connsiteX92" fmla="*/ 1388297 w 3743434"/>
                <a:gd name="connsiteY92" fmla="*/ 904875 h 1967409"/>
                <a:gd name="connsiteX93" fmla="*/ 1454972 w 3743434"/>
                <a:gd name="connsiteY93" fmla="*/ 898525 h 1967409"/>
                <a:gd name="connsiteX94" fmla="*/ 1474022 w 3743434"/>
                <a:gd name="connsiteY94" fmla="*/ 892175 h 1967409"/>
                <a:gd name="connsiteX95" fmla="*/ 1486722 w 3743434"/>
                <a:gd name="connsiteY95" fmla="*/ 885825 h 1967409"/>
                <a:gd name="connsiteX96" fmla="*/ 1531172 w 3743434"/>
                <a:gd name="connsiteY96" fmla="*/ 879475 h 1967409"/>
                <a:gd name="connsiteX97" fmla="*/ 1540697 w 3743434"/>
                <a:gd name="connsiteY97" fmla="*/ 885825 h 1967409"/>
                <a:gd name="connsiteX98" fmla="*/ 1553397 w 3743434"/>
                <a:gd name="connsiteY98" fmla="*/ 901700 h 1967409"/>
                <a:gd name="connsiteX99" fmla="*/ 1559747 w 3743434"/>
                <a:gd name="connsiteY99" fmla="*/ 911225 h 1967409"/>
                <a:gd name="connsiteX100" fmla="*/ 1581972 w 3743434"/>
                <a:gd name="connsiteY100" fmla="*/ 927100 h 1967409"/>
                <a:gd name="connsiteX101" fmla="*/ 1597847 w 3743434"/>
                <a:gd name="connsiteY101" fmla="*/ 955675 h 1967409"/>
                <a:gd name="connsiteX102" fmla="*/ 1591497 w 3743434"/>
                <a:gd name="connsiteY102" fmla="*/ 1063625 h 1967409"/>
                <a:gd name="connsiteX103" fmla="*/ 1594672 w 3743434"/>
                <a:gd name="connsiteY103" fmla="*/ 1133475 h 1967409"/>
                <a:gd name="connsiteX104" fmla="*/ 1601022 w 3743434"/>
                <a:gd name="connsiteY104" fmla="*/ 1171575 h 1967409"/>
                <a:gd name="connsiteX105" fmla="*/ 1604197 w 3743434"/>
                <a:gd name="connsiteY105" fmla="*/ 1216025 h 1967409"/>
                <a:gd name="connsiteX106" fmla="*/ 1610547 w 3743434"/>
                <a:gd name="connsiteY106" fmla="*/ 1225550 h 1967409"/>
                <a:gd name="connsiteX107" fmla="*/ 1613722 w 3743434"/>
                <a:gd name="connsiteY107" fmla="*/ 1235075 h 1967409"/>
                <a:gd name="connsiteX108" fmla="*/ 1639122 w 3743434"/>
                <a:gd name="connsiteY108" fmla="*/ 1250950 h 1967409"/>
                <a:gd name="connsiteX109" fmla="*/ 1648647 w 3743434"/>
                <a:gd name="connsiteY109" fmla="*/ 1257300 h 1967409"/>
                <a:gd name="connsiteX110" fmla="*/ 1661347 w 3743434"/>
                <a:gd name="connsiteY110" fmla="*/ 1260475 h 1967409"/>
                <a:gd name="connsiteX111" fmla="*/ 1715322 w 3743434"/>
                <a:gd name="connsiteY111" fmla="*/ 1263650 h 1967409"/>
                <a:gd name="connsiteX112" fmla="*/ 1747072 w 3743434"/>
                <a:gd name="connsiteY112" fmla="*/ 1273175 h 1967409"/>
                <a:gd name="connsiteX113" fmla="*/ 1788347 w 3743434"/>
                <a:gd name="connsiteY113" fmla="*/ 1266825 h 1967409"/>
                <a:gd name="connsiteX114" fmla="*/ 1797872 w 3743434"/>
                <a:gd name="connsiteY114" fmla="*/ 1263650 h 1967409"/>
                <a:gd name="connsiteX115" fmla="*/ 1804222 w 3743434"/>
                <a:gd name="connsiteY115" fmla="*/ 1254125 h 1967409"/>
                <a:gd name="connsiteX116" fmla="*/ 1813747 w 3743434"/>
                <a:gd name="connsiteY116" fmla="*/ 1244600 h 1967409"/>
                <a:gd name="connsiteX117" fmla="*/ 1855022 w 3743434"/>
                <a:gd name="connsiteY117" fmla="*/ 1247775 h 1967409"/>
                <a:gd name="connsiteX118" fmla="*/ 1864547 w 3743434"/>
                <a:gd name="connsiteY118" fmla="*/ 1254125 h 1967409"/>
                <a:gd name="connsiteX119" fmla="*/ 1874072 w 3743434"/>
                <a:gd name="connsiteY119" fmla="*/ 1257300 h 1967409"/>
                <a:gd name="connsiteX120" fmla="*/ 1883597 w 3743434"/>
                <a:gd name="connsiteY120" fmla="*/ 1266825 h 1967409"/>
                <a:gd name="connsiteX121" fmla="*/ 1899472 w 3743434"/>
                <a:gd name="connsiteY121" fmla="*/ 1285875 h 1967409"/>
                <a:gd name="connsiteX122" fmla="*/ 1908997 w 3743434"/>
                <a:gd name="connsiteY122" fmla="*/ 1289050 h 1967409"/>
                <a:gd name="connsiteX123" fmla="*/ 1934397 w 3743434"/>
                <a:gd name="connsiteY123" fmla="*/ 1308100 h 1967409"/>
                <a:gd name="connsiteX124" fmla="*/ 1943922 w 3743434"/>
                <a:gd name="connsiteY124" fmla="*/ 1311275 h 1967409"/>
                <a:gd name="connsiteX125" fmla="*/ 1966147 w 3743434"/>
                <a:gd name="connsiteY125" fmla="*/ 1327150 h 1967409"/>
                <a:gd name="connsiteX126" fmla="*/ 1975672 w 3743434"/>
                <a:gd name="connsiteY126" fmla="*/ 1317625 h 1967409"/>
                <a:gd name="connsiteX127" fmla="*/ 1991547 w 3743434"/>
                <a:gd name="connsiteY127" fmla="*/ 1282700 h 1967409"/>
                <a:gd name="connsiteX128" fmla="*/ 1994722 w 3743434"/>
                <a:gd name="connsiteY128" fmla="*/ 1250950 h 1967409"/>
                <a:gd name="connsiteX129" fmla="*/ 2001072 w 3743434"/>
                <a:gd name="connsiteY129" fmla="*/ 1241425 h 1967409"/>
                <a:gd name="connsiteX130" fmla="*/ 2007422 w 3743434"/>
                <a:gd name="connsiteY130" fmla="*/ 1228725 h 1967409"/>
                <a:gd name="connsiteX131" fmla="*/ 2013772 w 3743434"/>
                <a:gd name="connsiteY131" fmla="*/ 1209675 h 1967409"/>
                <a:gd name="connsiteX132" fmla="*/ 2016947 w 3743434"/>
                <a:gd name="connsiteY132" fmla="*/ 1196975 h 1967409"/>
                <a:gd name="connsiteX133" fmla="*/ 2042347 w 3743434"/>
                <a:gd name="connsiteY133" fmla="*/ 1184275 h 1967409"/>
                <a:gd name="connsiteX134" fmla="*/ 2131247 w 3743434"/>
                <a:gd name="connsiteY134" fmla="*/ 1181100 h 1967409"/>
                <a:gd name="connsiteX135" fmla="*/ 2140772 w 3743434"/>
                <a:gd name="connsiteY135" fmla="*/ 1174750 h 1967409"/>
                <a:gd name="connsiteX136" fmla="*/ 2159822 w 3743434"/>
                <a:gd name="connsiteY136" fmla="*/ 1165225 h 1967409"/>
                <a:gd name="connsiteX137" fmla="*/ 2172522 w 3743434"/>
                <a:gd name="connsiteY137" fmla="*/ 1149350 h 1967409"/>
                <a:gd name="connsiteX138" fmla="*/ 2194747 w 3743434"/>
                <a:gd name="connsiteY138" fmla="*/ 1127125 h 1967409"/>
                <a:gd name="connsiteX139" fmla="*/ 2207447 w 3743434"/>
                <a:gd name="connsiteY139" fmla="*/ 1120775 h 1967409"/>
                <a:gd name="connsiteX140" fmla="*/ 2226497 w 3743434"/>
                <a:gd name="connsiteY140" fmla="*/ 1114425 h 1967409"/>
                <a:gd name="connsiteX141" fmla="*/ 2236022 w 3743434"/>
                <a:gd name="connsiteY141" fmla="*/ 1120775 h 1967409"/>
                <a:gd name="connsiteX142" fmla="*/ 2239197 w 3743434"/>
                <a:gd name="connsiteY142" fmla="*/ 1130300 h 1967409"/>
                <a:gd name="connsiteX143" fmla="*/ 2245547 w 3743434"/>
                <a:gd name="connsiteY143" fmla="*/ 1139825 h 1967409"/>
                <a:gd name="connsiteX144" fmla="*/ 2242372 w 3743434"/>
                <a:gd name="connsiteY144" fmla="*/ 1152525 h 1967409"/>
                <a:gd name="connsiteX145" fmla="*/ 2239197 w 3743434"/>
                <a:gd name="connsiteY145" fmla="*/ 1174750 h 1967409"/>
                <a:gd name="connsiteX146" fmla="*/ 2274122 w 3743434"/>
                <a:gd name="connsiteY146" fmla="*/ 1165225 h 1967409"/>
                <a:gd name="connsiteX147" fmla="*/ 2289997 w 3743434"/>
                <a:gd name="connsiteY147" fmla="*/ 1158875 h 1967409"/>
                <a:gd name="connsiteX148" fmla="*/ 2245547 w 3743434"/>
                <a:gd name="connsiteY148" fmla="*/ 1149350 h 1967409"/>
                <a:gd name="connsiteX149" fmla="*/ 2388422 w 3743434"/>
                <a:gd name="connsiteY149" fmla="*/ 1168400 h 1967409"/>
                <a:gd name="connsiteX150" fmla="*/ 2391597 w 3743434"/>
                <a:gd name="connsiteY150" fmla="*/ 1190625 h 1967409"/>
                <a:gd name="connsiteX151" fmla="*/ 2385247 w 3743434"/>
                <a:gd name="connsiteY151" fmla="*/ 1181100 h 1967409"/>
                <a:gd name="connsiteX152" fmla="*/ 2366197 w 3743434"/>
                <a:gd name="connsiteY152" fmla="*/ 1171575 h 1967409"/>
                <a:gd name="connsiteX153" fmla="*/ 2356672 w 3743434"/>
                <a:gd name="connsiteY153" fmla="*/ 1162050 h 1967409"/>
                <a:gd name="connsiteX154" fmla="*/ 2353497 w 3743434"/>
                <a:gd name="connsiteY154" fmla="*/ 1149350 h 1967409"/>
                <a:gd name="connsiteX155" fmla="*/ 2324922 w 3743434"/>
                <a:gd name="connsiteY155" fmla="*/ 1143000 h 1967409"/>
                <a:gd name="connsiteX156" fmla="*/ 2350322 w 3743434"/>
                <a:gd name="connsiteY156" fmla="*/ 1155700 h 1967409"/>
                <a:gd name="connsiteX157" fmla="*/ 2369372 w 3743434"/>
                <a:gd name="connsiteY157" fmla="*/ 1165225 h 1967409"/>
                <a:gd name="connsiteX158" fmla="*/ 2378897 w 3743434"/>
                <a:gd name="connsiteY158" fmla="*/ 1177925 h 1967409"/>
                <a:gd name="connsiteX159" fmla="*/ 2420172 w 3743434"/>
                <a:gd name="connsiteY159" fmla="*/ 1184275 h 1967409"/>
                <a:gd name="connsiteX160" fmla="*/ 2436047 w 3743434"/>
                <a:gd name="connsiteY160" fmla="*/ 1187450 h 1967409"/>
                <a:gd name="connsiteX161" fmla="*/ 2461447 w 3743434"/>
                <a:gd name="connsiteY161" fmla="*/ 1193800 h 1967409"/>
                <a:gd name="connsiteX162" fmla="*/ 2505897 w 3743434"/>
                <a:gd name="connsiteY162" fmla="*/ 1196975 h 1967409"/>
                <a:gd name="connsiteX163" fmla="*/ 2509072 w 3743434"/>
                <a:gd name="connsiteY163" fmla="*/ 1206500 h 1967409"/>
                <a:gd name="connsiteX164" fmla="*/ 2556697 w 3743434"/>
                <a:gd name="connsiteY164" fmla="*/ 1216025 h 1967409"/>
                <a:gd name="connsiteX165" fmla="*/ 2566222 w 3743434"/>
                <a:gd name="connsiteY165" fmla="*/ 1219200 h 1967409"/>
                <a:gd name="connsiteX166" fmla="*/ 2588447 w 3743434"/>
                <a:gd name="connsiteY166" fmla="*/ 1222375 h 1967409"/>
                <a:gd name="connsiteX167" fmla="*/ 2597972 w 3743434"/>
                <a:gd name="connsiteY167" fmla="*/ 1228725 h 1967409"/>
                <a:gd name="connsiteX168" fmla="*/ 2632897 w 3743434"/>
                <a:gd name="connsiteY168" fmla="*/ 1222375 h 1967409"/>
                <a:gd name="connsiteX169" fmla="*/ 2642422 w 3743434"/>
                <a:gd name="connsiteY169" fmla="*/ 1209675 h 1967409"/>
                <a:gd name="connsiteX170" fmla="*/ 2651947 w 3743434"/>
                <a:gd name="connsiteY170" fmla="*/ 1203325 h 1967409"/>
                <a:gd name="connsiteX171" fmla="*/ 2664647 w 3743434"/>
                <a:gd name="connsiteY171" fmla="*/ 1200150 h 1967409"/>
                <a:gd name="connsiteX172" fmla="*/ 2693222 w 3743434"/>
                <a:gd name="connsiteY172" fmla="*/ 1190625 h 1967409"/>
                <a:gd name="connsiteX173" fmla="*/ 2721797 w 3743434"/>
                <a:gd name="connsiteY173" fmla="*/ 1193800 h 1967409"/>
                <a:gd name="connsiteX174" fmla="*/ 2731322 w 3743434"/>
                <a:gd name="connsiteY174" fmla="*/ 1196975 h 1967409"/>
                <a:gd name="connsiteX175" fmla="*/ 2737672 w 3743434"/>
                <a:gd name="connsiteY175" fmla="*/ 1206500 h 1967409"/>
                <a:gd name="connsiteX176" fmla="*/ 2728147 w 3743434"/>
                <a:gd name="connsiteY176" fmla="*/ 1209675 h 1967409"/>
                <a:gd name="connsiteX177" fmla="*/ 2718622 w 3743434"/>
                <a:gd name="connsiteY177" fmla="*/ 1235075 h 1967409"/>
                <a:gd name="connsiteX178" fmla="*/ 2766247 w 3743434"/>
                <a:gd name="connsiteY178" fmla="*/ 1238250 h 1967409"/>
                <a:gd name="connsiteX179" fmla="*/ 2769422 w 3743434"/>
                <a:gd name="connsiteY179" fmla="*/ 1200150 h 1967409"/>
                <a:gd name="connsiteX180" fmla="*/ 2797997 w 3743434"/>
                <a:gd name="connsiteY180" fmla="*/ 1190625 h 1967409"/>
                <a:gd name="connsiteX181" fmla="*/ 2829747 w 3743434"/>
                <a:gd name="connsiteY181" fmla="*/ 1200150 h 1967409"/>
                <a:gd name="connsiteX182" fmla="*/ 2823397 w 3743434"/>
                <a:gd name="connsiteY182" fmla="*/ 1225550 h 1967409"/>
                <a:gd name="connsiteX183" fmla="*/ 2817047 w 3743434"/>
                <a:gd name="connsiteY183" fmla="*/ 1250950 h 1967409"/>
                <a:gd name="connsiteX184" fmla="*/ 2810697 w 3743434"/>
                <a:gd name="connsiteY184" fmla="*/ 1270000 h 1967409"/>
                <a:gd name="connsiteX185" fmla="*/ 2826572 w 3743434"/>
                <a:gd name="connsiteY185" fmla="*/ 1279525 h 1967409"/>
                <a:gd name="connsiteX186" fmla="*/ 2851972 w 3743434"/>
                <a:gd name="connsiteY186" fmla="*/ 1289050 h 1967409"/>
                <a:gd name="connsiteX187" fmla="*/ 2861497 w 3743434"/>
                <a:gd name="connsiteY187" fmla="*/ 1298575 h 1967409"/>
                <a:gd name="connsiteX188" fmla="*/ 2864672 w 3743434"/>
                <a:gd name="connsiteY188" fmla="*/ 1323975 h 1967409"/>
                <a:gd name="connsiteX189" fmla="*/ 2874197 w 3743434"/>
                <a:gd name="connsiteY189" fmla="*/ 1333500 h 1967409"/>
                <a:gd name="connsiteX190" fmla="*/ 2877372 w 3743434"/>
                <a:gd name="connsiteY190" fmla="*/ 1346200 h 1967409"/>
                <a:gd name="connsiteX191" fmla="*/ 2896422 w 3743434"/>
                <a:gd name="connsiteY191" fmla="*/ 1349375 h 1967409"/>
                <a:gd name="connsiteX192" fmla="*/ 2905947 w 3743434"/>
                <a:gd name="connsiteY192" fmla="*/ 1352550 h 1967409"/>
                <a:gd name="connsiteX193" fmla="*/ 2918647 w 3743434"/>
                <a:gd name="connsiteY193" fmla="*/ 1355725 h 1967409"/>
                <a:gd name="connsiteX194" fmla="*/ 2937697 w 3743434"/>
                <a:gd name="connsiteY194" fmla="*/ 1387475 h 1967409"/>
                <a:gd name="connsiteX195" fmla="*/ 2947222 w 3743434"/>
                <a:gd name="connsiteY195" fmla="*/ 1393825 h 1967409"/>
                <a:gd name="connsiteX196" fmla="*/ 2963097 w 3743434"/>
                <a:gd name="connsiteY196" fmla="*/ 1412875 h 1967409"/>
                <a:gd name="connsiteX197" fmla="*/ 2975797 w 3743434"/>
                <a:gd name="connsiteY197" fmla="*/ 1416050 h 1967409"/>
                <a:gd name="connsiteX198" fmla="*/ 2985322 w 3743434"/>
                <a:gd name="connsiteY198" fmla="*/ 1422400 h 1967409"/>
                <a:gd name="connsiteX199" fmla="*/ 3045647 w 3743434"/>
                <a:gd name="connsiteY199" fmla="*/ 1431925 h 1967409"/>
                <a:gd name="connsiteX200" fmla="*/ 3064697 w 3743434"/>
                <a:gd name="connsiteY200" fmla="*/ 1438275 h 1967409"/>
                <a:gd name="connsiteX201" fmla="*/ 3083747 w 3743434"/>
                <a:gd name="connsiteY201" fmla="*/ 1447800 h 1967409"/>
                <a:gd name="connsiteX202" fmla="*/ 3109147 w 3743434"/>
                <a:gd name="connsiteY202" fmla="*/ 1450975 h 1967409"/>
                <a:gd name="connsiteX203" fmla="*/ 3125022 w 3743434"/>
                <a:gd name="connsiteY203" fmla="*/ 1454150 h 1967409"/>
                <a:gd name="connsiteX204" fmla="*/ 3144072 w 3743434"/>
                <a:gd name="connsiteY204" fmla="*/ 1457325 h 1967409"/>
                <a:gd name="connsiteX205" fmla="*/ 3188522 w 3743434"/>
                <a:gd name="connsiteY205" fmla="*/ 1466850 h 1967409"/>
                <a:gd name="connsiteX206" fmla="*/ 3296472 w 3743434"/>
                <a:gd name="connsiteY206" fmla="*/ 1476375 h 1967409"/>
                <a:gd name="connsiteX207" fmla="*/ 3318697 w 3743434"/>
                <a:gd name="connsiteY207" fmla="*/ 1498600 h 1967409"/>
                <a:gd name="connsiteX208" fmla="*/ 3347272 w 3743434"/>
                <a:gd name="connsiteY208" fmla="*/ 1517650 h 1967409"/>
                <a:gd name="connsiteX209" fmla="*/ 3356797 w 3743434"/>
                <a:gd name="connsiteY209" fmla="*/ 1539875 h 1967409"/>
                <a:gd name="connsiteX210" fmla="*/ 3359972 w 3743434"/>
                <a:gd name="connsiteY210" fmla="*/ 1552575 h 1967409"/>
                <a:gd name="connsiteX211" fmla="*/ 3366322 w 3743434"/>
                <a:gd name="connsiteY211" fmla="*/ 1562100 h 1967409"/>
                <a:gd name="connsiteX212" fmla="*/ 3382197 w 3743434"/>
                <a:gd name="connsiteY212" fmla="*/ 1590675 h 1967409"/>
                <a:gd name="connsiteX213" fmla="*/ 3404422 w 3743434"/>
                <a:gd name="connsiteY213" fmla="*/ 1603375 h 1967409"/>
                <a:gd name="connsiteX214" fmla="*/ 3413947 w 3743434"/>
                <a:gd name="connsiteY214" fmla="*/ 1625600 h 1967409"/>
                <a:gd name="connsiteX215" fmla="*/ 3426647 w 3743434"/>
                <a:gd name="connsiteY215" fmla="*/ 1644650 h 1967409"/>
                <a:gd name="connsiteX216" fmla="*/ 3436172 w 3743434"/>
                <a:gd name="connsiteY216" fmla="*/ 1679575 h 1967409"/>
                <a:gd name="connsiteX217" fmla="*/ 3442522 w 3743434"/>
                <a:gd name="connsiteY217" fmla="*/ 1692275 h 1967409"/>
                <a:gd name="connsiteX218" fmla="*/ 3432997 w 3743434"/>
                <a:gd name="connsiteY218" fmla="*/ 1746250 h 1967409"/>
                <a:gd name="connsiteX219" fmla="*/ 3413947 w 3743434"/>
                <a:gd name="connsiteY219" fmla="*/ 1784350 h 1967409"/>
                <a:gd name="connsiteX220" fmla="*/ 3388547 w 3743434"/>
                <a:gd name="connsiteY220" fmla="*/ 1816100 h 1967409"/>
                <a:gd name="connsiteX221" fmla="*/ 3366322 w 3743434"/>
                <a:gd name="connsiteY221" fmla="*/ 1860550 h 1967409"/>
                <a:gd name="connsiteX222" fmla="*/ 3388547 w 3743434"/>
                <a:gd name="connsiteY222" fmla="*/ 1831975 h 1967409"/>
                <a:gd name="connsiteX223" fmla="*/ 3398072 w 3743434"/>
                <a:gd name="connsiteY223" fmla="*/ 1822450 h 1967409"/>
                <a:gd name="connsiteX224" fmla="*/ 3429822 w 3743434"/>
                <a:gd name="connsiteY224" fmla="*/ 1803400 h 1967409"/>
                <a:gd name="connsiteX225" fmla="*/ 3448872 w 3743434"/>
                <a:gd name="connsiteY225" fmla="*/ 1793875 h 1967409"/>
                <a:gd name="connsiteX226" fmla="*/ 3458397 w 3743434"/>
                <a:gd name="connsiteY226" fmla="*/ 1784350 h 1967409"/>
                <a:gd name="connsiteX227" fmla="*/ 3518722 w 3743434"/>
                <a:gd name="connsiteY227" fmla="*/ 1857375 h 1967409"/>
                <a:gd name="connsiteX228" fmla="*/ 257996 w 3743434"/>
                <a:gd name="connsiteY228" fmla="*/ 101600 h 1967409"/>
                <a:gd name="connsiteX229" fmla="*/ 302447 w 3743434"/>
                <a:gd name="connsiteY229" fmla="*/ 555625 h 1967409"/>
                <a:gd name="connsiteX230" fmla="*/ 219897 w 3743434"/>
                <a:gd name="connsiteY230" fmla="*/ 460375 h 1967409"/>
                <a:gd name="connsiteX231" fmla="*/ 156397 w 3743434"/>
                <a:gd name="connsiteY231" fmla="*/ 298450 h 1967409"/>
                <a:gd name="connsiteX232" fmla="*/ 822 w 3743434"/>
                <a:gd name="connsiteY232" fmla="*/ 336550 h 1967409"/>
                <a:gd name="connsiteX233" fmla="*/ 165922 w 3743434"/>
                <a:gd name="connsiteY233" fmla="*/ 193675 h 1967409"/>
                <a:gd name="connsiteX234" fmla="*/ 137347 w 3743434"/>
                <a:gd name="connsiteY234" fmla="*/ 161925 h 1967409"/>
                <a:gd name="connsiteX235" fmla="*/ 111947 w 3743434"/>
                <a:gd name="connsiteY235" fmla="*/ 41275 h 1967409"/>
                <a:gd name="connsiteX236" fmla="*/ 111947 w 3743434"/>
                <a:gd name="connsiteY236" fmla="*/ 0 h 1967409"/>
                <a:gd name="connsiteX0" fmla="*/ 111947 w 3743434"/>
                <a:gd name="connsiteY0" fmla="*/ 0 h 1967409"/>
                <a:gd name="connsiteX1" fmla="*/ 492947 w 3743434"/>
                <a:gd name="connsiteY1" fmla="*/ 76200 h 1967409"/>
                <a:gd name="connsiteX2" fmla="*/ 591372 w 3743434"/>
                <a:gd name="connsiteY2" fmla="*/ 28575 h 1967409"/>
                <a:gd name="connsiteX3" fmla="*/ 680272 w 3743434"/>
                <a:gd name="connsiteY3" fmla="*/ 44450 h 1967409"/>
                <a:gd name="connsiteX4" fmla="*/ 680272 w 3743434"/>
                <a:gd name="connsiteY4" fmla="*/ 44450 h 1967409"/>
                <a:gd name="connsiteX5" fmla="*/ 683447 w 3743434"/>
                <a:gd name="connsiteY5" fmla="*/ 73025 h 1967409"/>
                <a:gd name="connsiteX6" fmla="*/ 677097 w 3743434"/>
                <a:gd name="connsiteY6" fmla="*/ 88900 h 1967409"/>
                <a:gd name="connsiteX7" fmla="*/ 673922 w 3743434"/>
                <a:gd name="connsiteY7" fmla="*/ 98425 h 1967409"/>
                <a:gd name="connsiteX8" fmla="*/ 677097 w 3743434"/>
                <a:gd name="connsiteY8" fmla="*/ 114300 h 1967409"/>
                <a:gd name="connsiteX9" fmla="*/ 696147 w 3743434"/>
                <a:gd name="connsiteY9" fmla="*/ 127000 h 1967409"/>
                <a:gd name="connsiteX10" fmla="*/ 708847 w 3743434"/>
                <a:gd name="connsiteY10" fmla="*/ 146050 h 1967409"/>
                <a:gd name="connsiteX11" fmla="*/ 712022 w 3743434"/>
                <a:gd name="connsiteY11" fmla="*/ 155575 h 1967409"/>
                <a:gd name="connsiteX12" fmla="*/ 721547 w 3743434"/>
                <a:gd name="connsiteY12" fmla="*/ 161925 h 1967409"/>
                <a:gd name="connsiteX13" fmla="*/ 727897 w 3743434"/>
                <a:gd name="connsiteY13" fmla="*/ 171450 h 1967409"/>
                <a:gd name="connsiteX14" fmla="*/ 772347 w 3743434"/>
                <a:gd name="connsiteY14" fmla="*/ 165100 h 1967409"/>
                <a:gd name="connsiteX15" fmla="*/ 781872 w 3743434"/>
                <a:gd name="connsiteY15" fmla="*/ 158750 h 1967409"/>
                <a:gd name="connsiteX16" fmla="*/ 791397 w 3743434"/>
                <a:gd name="connsiteY16" fmla="*/ 155575 h 1967409"/>
                <a:gd name="connsiteX17" fmla="*/ 813622 w 3743434"/>
                <a:gd name="connsiteY17" fmla="*/ 142875 h 1967409"/>
                <a:gd name="connsiteX18" fmla="*/ 861247 w 3743434"/>
                <a:gd name="connsiteY18" fmla="*/ 146050 h 1967409"/>
                <a:gd name="connsiteX19" fmla="*/ 867597 w 3743434"/>
                <a:gd name="connsiteY19" fmla="*/ 155575 h 1967409"/>
                <a:gd name="connsiteX20" fmla="*/ 861247 w 3743434"/>
                <a:gd name="connsiteY20" fmla="*/ 200025 h 1967409"/>
                <a:gd name="connsiteX21" fmla="*/ 873947 w 3743434"/>
                <a:gd name="connsiteY21" fmla="*/ 212725 h 1967409"/>
                <a:gd name="connsiteX22" fmla="*/ 883472 w 3743434"/>
                <a:gd name="connsiteY22" fmla="*/ 215900 h 1967409"/>
                <a:gd name="connsiteX23" fmla="*/ 889822 w 3743434"/>
                <a:gd name="connsiteY23" fmla="*/ 228600 h 1967409"/>
                <a:gd name="connsiteX24" fmla="*/ 899347 w 3743434"/>
                <a:gd name="connsiteY24" fmla="*/ 238125 h 1967409"/>
                <a:gd name="connsiteX25" fmla="*/ 905697 w 3743434"/>
                <a:gd name="connsiteY25" fmla="*/ 257175 h 1967409"/>
                <a:gd name="connsiteX26" fmla="*/ 908872 w 3743434"/>
                <a:gd name="connsiteY26" fmla="*/ 288925 h 1967409"/>
                <a:gd name="connsiteX27" fmla="*/ 912047 w 3743434"/>
                <a:gd name="connsiteY27" fmla="*/ 298450 h 1967409"/>
                <a:gd name="connsiteX28" fmla="*/ 921572 w 3743434"/>
                <a:gd name="connsiteY28" fmla="*/ 304800 h 1967409"/>
                <a:gd name="connsiteX29" fmla="*/ 934272 w 3743434"/>
                <a:gd name="connsiteY29" fmla="*/ 314325 h 1967409"/>
                <a:gd name="connsiteX30" fmla="*/ 943797 w 3743434"/>
                <a:gd name="connsiteY30" fmla="*/ 323850 h 1967409"/>
                <a:gd name="connsiteX31" fmla="*/ 966022 w 3743434"/>
                <a:gd name="connsiteY31" fmla="*/ 336550 h 1967409"/>
                <a:gd name="connsiteX32" fmla="*/ 975547 w 3743434"/>
                <a:gd name="connsiteY32" fmla="*/ 346075 h 1967409"/>
                <a:gd name="connsiteX33" fmla="*/ 1004122 w 3743434"/>
                <a:gd name="connsiteY33" fmla="*/ 352425 h 1967409"/>
                <a:gd name="connsiteX34" fmla="*/ 994597 w 3743434"/>
                <a:gd name="connsiteY34" fmla="*/ 355600 h 1967409"/>
                <a:gd name="connsiteX35" fmla="*/ 991422 w 3743434"/>
                <a:gd name="connsiteY35" fmla="*/ 365125 h 1967409"/>
                <a:gd name="connsiteX36" fmla="*/ 988247 w 3743434"/>
                <a:gd name="connsiteY36" fmla="*/ 406400 h 1967409"/>
                <a:gd name="connsiteX37" fmla="*/ 978722 w 3743434"/>
                <a:gd name="connsiteY37" fmla="*/ 434975 h 1967409"/>
                <a:gd name="connsiteX38" fmla="*/ 975547 w 3743434"/>
                <a:gd name="connsiteY38" fmla="*/ 450850 h 1967409"/>
                <a:gd name="connsiteX39" fmla="*/ 972372 w 3743434"/>
                <a:gd name="connsiteY39" fmla="*/ 463550 h 1967409"/>
                <a:gd name="connsiteX40" fmla="*/ 966022 w 3743434"/>
                <a:gd name="connsiteY40" fmla="*/ 482600 h 1967409"/>
                <a:gd name="connsiteX41" fmla="*/ 962847 w 3743434"/>
                <a:gd name="connsiteY41" fmla="*/ 492125 h 1967409"/>
                <a:gd name="connsiteX42" fmla="*/ 953322 w 3743434"/>
                <a:gd name="connsiteY42" fmla="*/ 517525 h 1967409"/>
                <a:gd name="connsiteX43" fmla="*/ 946972 w 3743434"/>
                <a:gd name="connsiteY43" fmla="*/ 552450 h 1967409"/>
                <a:gd name="connsiteX44" fmla="*/ 943797 w 3743434"/>
                <a:gd name="connsiteY44" fmla="*/ 561975 h 1967409"/>
                <a:gd name="connsiteX45" fmla="*/ 934272 w 3743434"/>
                <a:gd name="connsiteY45" fmla="*/ 565150 h 1967409"/>
                <a:gd name="connsiteX46" fmla="*/ 927922 w 3743434"/>
                <a:gd name="connsiteY46" fmla="*/ 574675 h 1967409"/>
                <a:gd name="connsiteX47" fmla="*/ 937447 w 3743434"/>
                <a:gd name="connsiteY47" fmla="*/ 600075 h 1967409"/>
                <a:gd name="connsiteX48" fmla="*/ 953322 w 3743434"/>
                <a:gd name="connsiteY48" fmla="*/ 625475 h 1967409"/>
                <a:gd name="connsiteX49" fmla="*/ 959672 w 3743434"/>
                <a:gd name="connsiteY49" fmla="*/ 650875 h 1967409"/>
                <a:gd name="connsiteX50" fmla="*/ 972372 w 3743434"/>
                <a:gd name="connsiteY50" fmla="*/ 669925 h 1967409"/>
                <a:gd name="connsiteX51" fmla="*/ 978722 w 3743434"/>
                <a:gd name="connsiteY51" fmla="*/ 682625 h 1967409"/>
                <a:gd name="connsiteX52" fmla="*/ 997772 w 3743434"/>
                <a:gd name="connsiteY52" fmla="*/ 695325 h 1967409"/>
                <a:gd name="connsiteX53" fmla="*/ 1016822 w 3743434"/>
                <a:gd name="connsiteY53" fmla="*/ 730250 h 1967409"/>
                <a:gd name="connsiteX54" fmla="*/ 1019997 w 3743434"/>
                <a:gd name="connsiteY54" fmla="*/ 739775 h 1967409"/>
                <a:gd name="connsiteX55" fmla="*/ 1029522 w 3743434"/>
                <a:gd name="connsiteY55" fmla="*/ 742950 h 1967409"/>
                <a:gd name="connsiteX56" fmla="*/ 1048572 w 3743434"/>
                <a:gd name="connsiteY56" fmla="*/ 758825 h 1967409"/>
                <a:gd name="connsiteX57" fmla="*/ 1067622 w 3743434"/>
                <a:gd name="connsiteY57" fmla="*/ 765175 h 1967409"/>
                <a:gd name="connsiteX58" fmla="*/ 1105722 w 3743434"/>
                <a:gd name="connsiteY58" fmla="*/ 762000 h 1967409"/>
                <a:gd name="connsiteX59" fmla="*/ 1124772 w 3743434"/>
                <a:gd name="connsiteY59" fmla="*/ 755650 h 1967409"/>
                <a:gd name="connsiteX60" fmla="*/ 1134297 w 3743434"/>
                <a:gd name="connsiteY60" fmla="*/ 752475 h 1967409"/>
                <a:gd name="connsiteX61" fmla="*/ 1146997 w 3743434"/>
                <a:gd name="connsiteY61" fmla="*/ 742950 h 1967409"/>
                <a:gd name="connsiteX62" fmla="*/ 1156522 w 3743434"/>
                <a:gd name="connsiteY62" fmla="*/ 739775 h 1967409"/>
                <a:gd name="connsiteX63" fmla="*/ 1254947 w 3743434"/>
                <a:gd name="connsiteY63" fmla="*/ 730250 h 1967409"/>
                <a:gd name="connsiteX64" fmla="*/ 1267647 w 3743434"/>
                <a:gd name="connsiteY64" fmla="*/ 685800 h 1967409"/>
                <a:gd name="connsiteX65" fmla="*/ 1273997 w 3743434"/>
                <a:gd name="connsiteY65" fmla="*/ 673100 h 1967409"/>
                <a:gd name="connsiteX66" fmla="*/ 1277172 w 3743434"/>
                <a:gd name="connsiteY66" fmla="*/ 663575 h 1967409"/>
                <a:gd name="connsiteX67" fmla="*/ 1296222 w 3743434"/>
                <a:gd name="connsiteY67" fmla="*/ 654050 h 1967409"/>
                <a:gd name="connsiteX68" fmla="*/ 1318447 w 3743434"/>
                <a:gd name="connsiteY68" fmla="*/ 635000 h 1967409"/>
                <a:gd name="connsiteX69" fmla="*/ 1327972 w 3743434"/>
                <a:gd name="connsiteY69" fmla="*/ 631825 h 1967409"/>
                <a:gd name="connsiteX70" fmla="*/ 1356547 w 3743434"/>
                <a:gd name="connsiteY70" fmla="*/ 615950 h 1967409"/>
                <a:gd name="connsiteX71" fmla="*/ 1375597 w 3743434"/>
                <a:gd name="connsiteY71" fmla="*/ 612775 h 1967409"/>
                <a:gd name="connsiteX72" fmla="*/ 1442272 w 3743434"/>
                <a:gd name="connsiteY72" fmla="*/ 606425 h 1967409"/>
                <a:gd name="connsiteX73" fmla="*/ 1477197 w 3743434"/>
                <a:gd name="connsiteY73" fmla="*/ 612775 h 1967409"/>
                <a:gd name="connsiteX74" fmla="*/ 1480372 w 3743434"/>
                <a:gd name="connsiteY74" fmla="*/ 622300 h 1967409"/>
                <a:gd name="connsiteX75" fmla="*/ 1489897 w 3743434"/>
                <a:gd name="connsiteY75" fmla="*/ 628650 h 1967409"/>
                <a:gd name="connsiteX76" fmla="*/ 1499422 w 3743434"/>
                <a:gd name="connsiteY76" fmla="*/ 638175 h 1967409"/>
                <a:gd name="connsiteX77" fmla="*/ 1499422 w 3743434"/>
                <a:gd name="connsiteY77" fmla="*/ 673100 h 1967409"/>
                <a:gd name="connsiteX78" fmla="*/ 1489897 w 3743434"/>
                <a:gd name="connsiteY78" fmla="*/ 676275 h 1967409"/>
                <a:gd name="connsiteX79" fmla="*/ 1467672 w 3743434"/>
                <a:gd name="connsiteY79" fmla="*/ 685800 h 1967409"/>
                <a:gd name="connsiteX80" fmla="*/ 1461322 w 3743434"/>
                <a:gd name="connsiteY80" fmla="*/ 698500 h 1967409"/>
                <a:gd name="connsiteX81" fmla="*/ 1454972 w 3743434"/>
                <a:gd name="connsiteY81" fmla="*/ 723900 h 1967409"/>
                <a:gd name="connsiteX82" fmla="*/ 1451797 w 3743434"/>
                <a:gd name="connsiteY82" fmla="*/ 733425 h 1967409"/>
                <a:gd name="connsiteX83" fmla="*/ 1445447 w 3743434"/>
                <a:gd name="connsiteY83" fmla="*/ 742950 h 1967409"/>
                <a:gd name="connsiteX84" fmla="*/ 1442272 w 3743434"/>
                <a:gd name="connsiteY84" fmla="*/ 758825 h 1967409"/>
                <a:gd name="connsiteX85" fmla="*/ 1432747 w 3743434"/>
                <a:gd name="connsiteY85" fmla="*/ 784225 h 1967409"/>
                <a:gd name="connsiteX86" fmla="*/ 1423222 w 3743434"/>
                <a:gd name="connsiteY86" fmla="*/ 793750 h 1967409"/>
                <a:gd name="connsiteX87" fmla="*/ 1407347 w 3743434"/>
                <a:gd name="connsiteY87" fmla="*/ 822325 h 1967409"/>
                <a:gd name="connsiteX88" fmla="*/ 1394647 w 3743434"/>
                <a:gd name="connsiteY88" fmla="*/ 831850 h 1967409"/>
                <a:gd name="connsiteX89" fmla="*/ 1385122 w 3743434"/>
                <a:gd name="connsiteY89" fmla="*/ 850900 h 1967409"/>
                <a:gd name="connsiteX90" fmla="*/ 1375597 w 3743434"/>
                <a:gd name="connsiteY90" fmla="*/ 860425 h 1967409"/>
                <a:gd name="connsiteX91" fmla="*/ 1378772 w 3743434"/>
                <a:gd name="connsiteY91" fmla="*/ 908050 h 1967409"/>
                <a:gd name="connsiteX92" fmla="*/ 1388297 w 3743434"/>
                <a:gd name="connsiteY92" fmla="*/ 904875 h 1967409"/>
                <a:gd name="connsiteX93" fmla="*/ 1454972 w 3743434"/>
                <a:gd name="connsiteY93" fmla="*/ 898525 h 1967409"/>
                <a:gd name="connsiteX94" fmla="*/ 1474022 w 3743434"/>
                <a:gd name="connsiteY94" fmla="*/ 892175 h 1967409"/>
                <a:gd name="connsiteX95" fmla="*/ 1486722 w 3743434"/>
                <a:gd name="connsiteY95" fmla="*/ 885825 h 1967409"/>
                <a:gd name="connsiteX96" fmla="*/ 1531172 w 3743434"/>
                <a:gd name="connsiteY96" fmla="*/ 879475 h 1967409"/>
                <a:gd name="connsiteX97" fmla="*/ 1540697 w 3743434"/>
                <a:gd name="connsiteY97" fmla="*/ 885825 h 1967409"/>
                <a:gd name="connsiteX98" fmla="*/ 1553397 w 3743434"/>
                <a:gd name="connsiteY98" fmla="*/ 901700 h 1967409"/>
                <a:gd name="connsiteX99" fmla="*/ 1559747 w 3743434"/>
                <a:gd name="connsiteY99" fmla="*/ 911225 h 1967409"/>
                <a:gd name="connsiteX100" fmla="*/ 1581972 w 3743434"/>
                <a:gd name="connsiteY100" fmla="*/ 927100 h 1967409"/>
                <a:gd name="connsiteX101" fmla="*/ 1597847 w 3743434"/>
                <a:gd name="connsiteY101" fmla="*/ 955675 h 1967409"/>
                <a:gd name="connsiteX102" fmla="*/ 1591497 w 3743434"/>
                <a:gd name="connsiteY102" fmla="*/ 1063625 h 1967409"/>
                <a:gd name="connsiteX103" fmla="*/ 1594672 w 3743434"/>
                <a:gd name="connsiteY103" fmla="*/ 1133475 h 1967409"/>
                <a:gd name="connsiteX104" fmla="*/ 1601022 w 3743434"/>
                <a:gd name="connsiteY104" fmla="*/ 1171575 h 1967409"/>
                <a:gd name="connsiteX105" fmla="*/ 1604197 w 3743434"/>
                <a:gd name="connsiteY105" fmla="*/ 1216025 h 1967409"/>
                <a:gd name="connsiteX106" fmla="*/ 1610547 w 3743434"/>
                <a:gd name="connsiteY106" fmla="*/ 1225550 h 1967409"/>
                <a:gd name="connsiteX107" fmla="*/ 1613722 w 3743434"/>
                <a:gd name="connsiteY107" fmla="*/ 1235075 h 1967409"/>
                <a:gd name="connsiteX108" fmla="*/ 1639122 w 3743434"/>
                <a:gd name="connsiteY108" fmla="*/ 1250950 h 1967409"/>
                <a:gd name="connsiteX109" fmla="*/ 1648647 w 3743434"/>
                <a:gd name="connsiteY109" fmla="*/ 1257300 h 1967409"/>
                <a:gd name="connsiteX110" fmla="*/ 1661347 w 3743434"/>
                <a:gd name="connsiteY110" fmla="*/ 1260475 h 1967409"/>
                <a:gd name="connsiteX111" fmla="*/ 1715322 w 3743434"/>
                <a:gd name="connsiteY111" fmla="*/ 1263650 h 1967409"/>
                <a:gd name="connsiteX112" fmla="*/ 1747072 w 3743434"/>
                <a:gd name="connsiteY112" fmla="*/ 1273175 h 1967409"/>
                <a:gd name="connsiteX113" fmla="*/ 1788347 w 3743434"/>
                <a:gd name="connsiteY113" fmla="*/ 1266825 h 1967409"/>
                <a:gd name="connsiteX114" fmla="*/ 1797872 w 3743434"/>
                <a:gd name="connsiteY114" fmla="*/ 1263650 h 1967409"/>
                <a:gd name="connsiteX115" fmla="*/ 1804222 w 3743434"/>
                <a:gd name="connsiteY115" fmla="*/ 1254125 h 1967409"/>
                <a:gd name="connsiteX116" fmla="*/ 1813747 w 3743434"/>
                <a:gd name="connsiteY116" fmla="*/ 1244600 h 1967409"/>
                <a:gd name="connsiteX117" fmla="*/ 1855022 w 3743434"/>
                <a:gd name="connsiteY117" fmla="*/ 1247775 h 1967409"/>
                <a:gd name="connsiteX118" fmla="*/ 1864547 w 3743434"/>
                <a:gd name="connsiteY118" fmla="*/ 1254125 h 1967409"/>
                <a:gd name="connsiteX119" fmla="*/ 1874072 w 3743434"/>
                <a:gd name="connsiteY119" fmla="*/ 1257300 h 1967409"/>
                <a:gd name="connsiteX120" fmla="*/ 1883597 w 3743434"/>
                <a:gd name="connsiteY120" fmla="*/ 1266825 h 1967409"/>
                <a:gd name="connsiteX121" fmla="*/ 1899472 w 3743434"/>
                <a:gd name="connsiteY121" fmla="*/ 1285875 h 1967409"/>
                <a:gd name="connsiteX122" fmla="*/ 1908997 w 3743434"/>
                <a:gd name="connsiteY122" fmla="*/ 1289050 h 1967409"/>
                <a:gd name="connsiteX123" fmla="*/ 1934397 w 3743434"/>
                <a:gd name="connsiteY123" fmla="*/ 1308100 h 1967409"/>
                <a:gd name="connsiteX124" fmla="*/ 1943922 w 3743434"/>
                <a:gd name="connsiteY124" fmla="*/ 1311275 h 1967409"/>
                <a:gd name="connsiteX125" fmla="*/ 1966147 w 3743434"/>
                <a:gd name="connsiteY125" fmla="*/ 1327150 h 1967409"/>
                <a:gd name="connsiteX126" fmla="*/ 1975672 w 3743434"/>
                <a:gd name="connsiteY126" fmla="*/ 1317625 h 1967409"/>
                <a:gd name="connsiteX127" fmla="*/ 1991547 w 3743434"/>
                <a:gd name="connsiteY127" fmla="*/ 1282700 h 1967409"/>
                <a:gd name="connsiteX128" fmla="*/ 1994722 w 3743434"/>
                <a:gd name="connsiteY128" fmla="*/ 1250950 h 1967409"/>
                <a:gd name="connsiteX129" fmla="*/ 2001072 w 3743434"/>
                <a:gd name="connsiteY129" fmla="*/ 1241425 h 1967409"/>
                <a:gd name="connsiteX130" fmla="*/ 2007422 w 3743434"/>
                <a:gd name="connsiteY130" fmla="*/ 1228725 h 1967409"/>
                <a:gd name="connsiteX131" fmla="*/ 2013772 w 3743434"/>
                <a:gd name="connsiteY131" fmla="*/ 1209675 h 1967409"/>
                <a:gd name="connsiteX132" fmla="*/ 2016947 w 3743434"/>
                <a:gd name="connsiteY132" fmla="*/ 1196975 h 1967409"/>
                <a:gd name="connsiteX133" fmla="*/ 2042347 w 3743434"/>
                <a:gd name="connsiteY133" fmla="*/ 1184275 h 1967409"/>
                <a:gd name="connsiteX134" fmla="*/ 2131247 w 3743434"/>
                <a:gd name="connsiteY134" fmla="*/ 1181100 h 1967409"/>
                <a:gd name="connsiteX135" fmla="*/ 2140772 w 3743434"/>
                <a:gd name="connsiteY135" fmla="*/ 1174750 h 1967409"/>
                <a:gd name="connsiteX136" fmla="*/ 2159822 w 3743434"/>
                <a:gd name="connsiteY136" fmla="*/ 1165225 h 1967409"/>
                <a:gd name="connsiteX137" fmla="*/ 2172522 w 3743434"/>
                <a:gd name="connsiteY137" fmla="*/ 1149350 h 1967409"/>
                <a:gd name="connsiteX138" fmla="*/ 2194747 w 3743434"/>
                <a:gd name="connsiteY138" fmla="*/ 1127125 h 1967409"/>
                <a:gd name="connsiteX139" fmla="*/ 2207447 w 3743434"/>
                <a:gd name="connsiteY139" fmla="*/ 1120775 h 1967409"/>
                <a:gd name="connsiteX140" fmla="*/ 2226497 w 3743434"/>
                <a:gd name="connsiteY140" fmla="*/ 1114425 h 1967409"/>
                <a:gd name="connsiteX141" fmla="*/ 2236022 w 3743434"/>
                <a:gd name="connsiteY141" fmla="*/ 1120775 h 1967409"/>
                <a:gd name="connsiteX142" fmla="*/ 2239197 w 3743434"/>
                <a:gd name="connsiteY142" fmla="*/ 1130300 h 1967409"/>
                <a:gd name="connsiteX143" fmla="*/ 2245547 w 3743434"/>
                <a:gd name="connsiteY143" fmla="*/ 1139825 h 1967409"/>
                <a:gd name="connsiteX144" fmla="*/ 2242372 w 3743434"/>
                <a:gd name="connsiteY144" fmla="*/ 1152525 h 1967409"/>
                <a:gd name="connsiteX145" fmla="*/ 2239197 w 3743434"/>
                <a:gd name="connsiteY145" fmla="*/ 1174750 h 1967409"/>
                <a:gd name="connsiteX146" fmla="*/ 2274122 w 3743434"/>
                <a:gd name="connsiteY146" fmla="*/ 1165225 h 1967409"/>
                <a:gd name="connsiteX147" fmla="*/ 2289997 w 3743434"/>
                <a:gd name="connsiteY147" fmla="*/ 1158875 h 1967409"/>
                <a:gd name="connsiteX148" fmla="*/ 2245547 w 3743434"/>
                <a:gd name="connsiteY148" fmla="*/ 1149350 h 1967409"/>
                <a:gd name="connsiteX149" fmla="*/ 2388422 w 3743434"/>
                <a:gd name="connsiteY149" fmla="*/ 1168400 h 1967409"/>
                <a:gd name="connsiteX150" fmla="*/ 2391597 w 3743434"/>
                <a:gd name="connsiteY150" fmla="*/ 1190625 h 1967409"/>
                <a:gd name="connsiteX151" fmla="*/ 2385247 w 3743434"/>
                <a:gd name="connsiteY151" fmla="*/ 1181100 h 1967409"/>
                <a:gd name="connsiteX152" fmla="*/ 2366197 w 3743434"/>
                <a:gd name="connsiteY152" fmla="*/ 1171575 h 1967409"/>
                <a:gd name="connsiteX153" fmla="*/ 2356672 w 3743434"/>
                <a:gd name="connsiteY153" fmla="*/ 1162050 h 1967409"/>
                <a:gd name="connsiteX154" fmla="*/ 2353497 w 3743434"/>
                <a:gd name="connsiteY154" fmla="*/ 1149350 h 1967409"/>
                <a:gd name="connsiteX155" fmla="*/ 2324922 w 3743434"/>
                <a:gd name="connsiteY155" fmla="*/ 1143000 h 1967409"/>
                <a:gd name="connsiteX156" fmla="*/ 2350322 w 3743434"/>
                <a:gd name="connsiteY156" fmla="*/ 1155700 h 1967409"/>
                <a:gd name="connsiteX157" fmla="*/ 2369372 w 3743434"/>
                <a:gd name="connsiteY157" fmla="*/ 1165225 h 1967409"/>
                <a:gd name="connsiteX158" fmla="*/ 2378897 w 3743434"/>
                <a:gd name="connsiteY158" fmla="*/ 1177925 h 1967409"/>
                <a:gd name="connsiteX159" fmla="*/ 2420172 w 3743434"/>
                <a:gd name="connsiteY159" fmla="*/ 1184275 h 1967409"/>
                <a:gd name="connsiteX160" fmla="*/ 2436047 w 3743434"/>
                <a:gd name="connsiteY160" fmla="*/ 1187450 h 1967409"/>
                <a:gd name="connsiteX161" fmla="*/ 2461447 w 3743434"/>
                <a:gd name="connsiteY161" fmla="*/ 1193800 h 1967409"/>
                <a:gd name="connsiteX162" fmla="*/ 2505897 w 3743434"/>
                <a:gd name="connsiteY162" fmla="*/ 1196975 h 1967409"/>
                <a:gd name="connsiteX163" fmla="*/ 2509072 w 3743434"/>
                <a:gd name="connsiteY163" fmla="*/ 1206500 h 1967409"/>
                <a:gd name="connsiteX164" fmla="*/ 2556697 w 3743434"/>
                <a:gd name="connsiteY164" fmla="*/ 1216025 h 1967409"/>
                <a:gd name="connsiteX165" fmla="*/ 2566222 w 3743434"/>
                <a:gd name="connsiteY165" fmla="*/ 1219200 h 1967409"/>
                <a:gd name="connsiteX166" fmla="*/ 2588447 w 3743434"/>
                <a:gd name="connsiteY166" fmla="*/ 1222375 h 1967409"/>
                <a:gd name="connsiteX167" fmla="*/ 2597972 w 3743434"/>
                <a:gd name="connsiteY167" fmla="*/ 1228725 h 1967409"/>
                <a:gd name="connsiteX168" fmla="*/ 2632897 w 3743434"/>
                <a:gd name="connsiteY168" fmla="*/ 1222375 h 1967409"/>
                <a:gd name="connsiteX169" fmla="*/ 2642422 w 3743434"/>
                <a:gd name="connsiteY169" fmla="*/ 1209675 h 1967409"/>
                <a:gd name="connsiteX170" fmla="*/ 2651947 w 3743434"/>
                <a:gd name="connsiteY170" fmla="*/ 1203325 h 1967409"/>
                <a:gd name="connsiteX171" fmla="*/ 2664647 w 3743434"/>
                <a:gd name="connsiteY171" fmla="*/ 1200150 h 1967409"/>
                <a:gd name="connsiteX172" fmla="*/ 2693222 w 3743434"/>
                <a:gd name="connsiteY172" fmla="*/ 1190625 h 1967409"/>
                <a:gd name="connsiteX173" fmla="*/ 2721797 w 3743434"/>
                <a:gd name="connsiteY173" fmla="*/ 1193800 h 1967409"/>
                <a:gd name="connsiteX174" fmla="*/ 2731322 w 3743434"/>
                <a:gd name="connsiteY174" fmla="*/ 1196975 h 1967409"/>
                <a:gd name="connsiteX175" fmla="*/ 2737672 w 3743434"/>
                <a:gd name="connsiteY175" fmla="*/ 1206500 h 1967409"/>
                <a:gd name="connsiteX176" fmla="*/ 2728147 w 3743434"/>
                <a:gd name="connsiteY176" fmla="*/ 1209675 h 1967409"/>
                <a:gd name="connsiteX177" fmla="*/ 2718622 w 3743434"/>
                <a:gd name="connsiteY177" fmla="*/ 1235075 h 1967409"/>
                <a:gd name="connsiteX178" fmla="*/ 2766247 w 3743434"/>
                <a:gd name="connsiteY178" fmla="*/ 1238250 h 1967409"/>
                <a:gd name="connsiteX179" fmla="*/ 2769422 w 3743434"/>
                <a:gd name="connsiteY179" fmla="*/ 1200150 h 1967409"/>
                <a:gd name="connsiteX180" fmla="*/ 2797997 w 3743434"/>
                <a:gd name="connsiteY180" fmla="*/ 1190625 h 1967409"/>
                <a:gd name="connsiteX181" fmla="*/ 2829747 w 3743434"/>
                <a:gd name="connsiteY181" fmla="*/ 1200150 h 1967409"/>
                <a:gd name="connsiteX182" fmla="*/ 2823397 w 3743434"/>
                <a:gd name="connsiteY182" fmla="*/ 1225550 h 1967409"/>
                <a:gd name="connsiteX183" fmla="*/ 2817047 w 3743434"/>
                <a:gd name="connsiteY183" fmla="*/ 1250950 h 1967409"/>
                <a:gd name="connsiteX184" fmla="*/ 2810697 w 3743434"/>
                <a:gd name="connsiteY184" fmla="*/ 1270000 h 1967409"/>
                <a:gd name="connsiteX185" fmla="*/ 2826572 w 3743434"/>
                <a:gd name="connsiteY185" fmla="*/ 1279525 h 1967409"/>
                <a:gd name="connsiteX186" fmla="*/ 2851972 w 3743434"/>
                <a:gd name="connsiteY186" fmla="*/ 1289050 h 1967409"/>
                <a:gd name="connsiteX187" fmla="*/ 2861497 w 3743434"/>
                <a:gd name="connsiteY187" fmla="*/ 1298575 h 1967409"/>
                <a:gd name="connsiteX188" fmla="*/ 2864672 w 3743434"/>
                <a:gd name="connsiteY188" fmla="*/ 1323975 h 1967409"/>
                <a:gd name="connsiteX189" fmla="*/ 2874197 w 3743434"/>
                <a:gd name="connsiteY189" fmla="*/ 1333500 h 1967409"/>
                <a:gd name="connsiteX190" fmla="*/ 2877372 w 3743434"/>
                <a:gd name="connsiteY190" fmla="*/ 1346200 h 1967409"/>
                <a:gd name="connsiteX191" fmla="*/ 2896422 w 3743434"/>
                <a:gd name="connsiteY191" fmla="*/ 1349375 h 1967409"/>
                <a:gd name="connsiteX192" fmla="*/ 2905947 w 3743434"/>
                <a:gd name="connsiteY192" fmla="*/ 1352550 h 1967409"/>
                <a:gd name="connsiteX193" fmla="*/ 2918647 w 3743434"/>
                <a:gd name="connsiteY193" fmla="*/ 1355725 h 1967409"/>
                <a:gd name="connsiteX194" fmla="*/ 2937697 w 3743434"/>
                <a:gd name="connsiteY194" fmla="*/ 1387475 h 1967409"/>
                <a:gd name="connsiteX195" fmla="*/ 2947222 w 3743434"/>
                <a:gd name="connsiteY195" fmla="*/ 1393825 h 1967409"/>
                <a:gd name="connsiteX196" fmla="*/ 2963097 w 3743434"/>
                <a:gd name="connsiteY196" fmla="*/ 1412875 h 1967409"/>
                <a:gd name="connsiteX197" fmla="*/ 2975797 w 3743434"/>
                <a:gd name="connsiteY197" fmla="*/ 1416050 h 1967409"/>
                <a:gd name="connsiteX198" fmla="*/ 2985322 w 3743434"/>
                <a:gd name="connsiteY198" fmla="*/ 1422400 h 1967409"/>
                <a:gd name="connsiteX199" fmla="*/ 3045647 w 3743434"/>
                <a:gd name="connsiteY199" fmla="*/ 1431925 h 1967409"/>
                <a:gd name="connsiteX200" fmla="*/ 3064697 w 3743434"/>
                <a:gd name="connsiteY200" fmla="*/ 1438275 h 1967409"/>
                <a:gd name="connsiteX201" fmla="*/ 3083747 w 3743434"/>
                <a:gd name="connsiteY201" fmla="*/ 1447800 h 1967409"/>
                <a:gd name="connsiteX202" fmla="*/ 3109147 w 3743434"/>
                <a:gd name="connsiteY202" fmla="*/ 1450975 h 1967409"/>
                <a:gd name="connsiteX203" fmla="*/ 3125022 w 3743434"/>
                <a:gd name="connsiteY203" fmla="*/ 1454150 h 1967409"/>
                <a:gd name="connsiteX204" fmla="*/ 3144072 w 3743434"/>
                <a:gd name="connsiteY204" fmla="*/ 1457325 h 1967409"/>
                <a:gd name="connsiteX205" fmla="*/ 3188522 w 3743434"/>
                <a:gd name="connsiteY205" fmla="*/ 1466850 h 1967409"/>
                <a:gd name="connsiteX206" fmla="*/ 3296472 w 3743434"/>
                <a:gd name="connsiteY206" fmla="*/ 1476375 h 1967409"/>
                <a:gd name="connsiteX207" fmla="*/ 3318697 w 3743434"/>
                <a:gd name="connsiteY207" fmla="*/ 1498600 h 1967409"/>
                <a:gd name="connsiteX208" fmla="*/ 3347272 w 3743434"/>
                <a:gd name="connsiteY208" fmla="*/ 1517650 h 1967409"/>
                <a:gd name="connsiteX209" fmla="*/ 3356797 w 3743434"/>
                <a:gd name="connsiteY209" fmla="*/ 1539875 h 1967409"/>
                <a:gd name="connsiteX210" fmla="*/ 3359972 w 3743434"/>
                <a:gd name="connsiteY210" fmla="*/ 1552575 h 1967409"/>
                <a:gd name="connsiteX211" fmla="*/ 3366322 w 3743434"/>
                <a:gd name="connsiteY211" fmla="*/ 1562100 h 1967409"/>
                <a:gd name="connsiteX212" fmla="*/ 3382197 w 3743434"/>
                <a:gd name="connsiteY212" fmla="*/ 1590675 h 1967409"/>
                <a:gd name="connsiteX213" fmla="*/ 3404422 w 3743434"/>
                <a:gd name="connsiteY213" fmla="*/ 1603375 h 1967409"/>
                <a:gd name="connsiteX214" fmla="*/ 3413947 w 3743434"/>
                <a:gd name="connsiteY214" fmla="*/ 1625600 h 1967409"/>
                <a:gd name="connsiteX215" fmla="*/ 3426647 w 3743434"/>
                <a:gd name="connsiteY215" fmla="*/ 1644650 h 1967409"/>
                <a:gd name="connsiteX216" fmla="*/ 3436172 w 3743434"/>
                <a:gd name="connsiteY216" fmla="*/ 1679575 h 1967409"/>
                <a:gd name="connsiteX217" fmla="*/ 3442522 w 3743434"/>
                <a:gd name="connsiteY217" fmla="*/ 1692275 h 1967409"/>
                <a:gd name="connsiteX218" fmla="*/ 3432997 w 3743434"/>
                <a:gd name="connsiteY218" fmla="*/ 1746250 h 1967409"/>
                <a:gd name="connsiteX219" fmla="*/ 3413947 w 3743434"/>
                <a:gd name="connsiteY219" fmla="*/ 1784350 h 1967409"/>
                <a:gd name="connsiteX220" fmla="*/ 3388547 w 3743434"/>
                <a:gd name="connsiteY220" fmla="*/ 1816100 h 1967409"/>
                <a:gd name="connsiteX221" fmla="*/ 3366322 w 3743434"/>
                <a:gd name="connsiteY221" fmla="*/ 1860550 h 1967409"/>
                <a:gd name="connsiteX222" fmla="*/ 3388547 w 3743434"/>
                <a:gd name="connsiteY222" fmla="*/ 1831975 h 1967409"/>
                <a:gd name="connsiteX223" fmla="*/ 3398072 w 3743434"/>
                <a:gd name="connsiteY223" fmla="*/ 1822450 h 1967409"/>
                <a:gd name="connsiteX224" fmla="*/ 3429822 w 3743434"/>
                <a:gd name="connsiteY224" fmla="*/ 1803400 h 1967409"/>
                <a:gd name="connsiteX225" fmla="*/ 3448872 w 3743434"/>
                <a:gd name="connsiteY225" fmla="*/ 1793875 h 1967409"/>
                <a:gd name="connsiteX226" fmla="*/ 3458397 w 3743434"/>
                <a:gd name="connsiteY226" fmla="*/ 1784350 h 1967409"/>
                <a:gd name="connsiteX227" fmla="*/ 3518722 w 3743434"/>
                <a:gd name="connsiteY227" fmla="*/ 1857375 h 1967409"/>
                <a:gd name="connsiteX228" fmla="*/ 257996 w 3743434"/>
                <a:gd name="connsiteY228" fmla="*/ 101600 h 1967409"/>
                <a:gd name="connsiteX229" fmla="*/ 302447 w 3743434"/>
                <a:gd name="connsiteY229" fmla="*/ 555625 h 1967409"/>
                <a:gd name="connsiteX230" fmla="*/ 219897 w 3743434"/>
                <a:gd name="connsiteY230" fmla="*/ 460375 h 1967409"/>
                <a:gd name="connsiteX231" fmla="*/ 156397 w 3743434"/>
                <a:gd name="connsiteY231" fmla="*/ 298450 h 1967409"/>
                <a:gd name="connsiteX232" fmla="*/ 822 w 3743434"/>
                <a:gd name="connsiteY232" fmla="*/ 336550 h 1967409"/>
                <a:gd name="connsiteX233" fmla="*/ 165922 w 3743434"/>
                <a:gd name="connsiteY233" fmla="*/ 193675 h 1967409"/>
                <a:gd name="connsiteX234" fmla="*/ 137347 w 3743434"/>
                <a:gd name="connsiteY234" fmla="*/ 161925 h 1967409"/>
                <a:gd name="connsiteX235" fmla="*/ 111947 w 3743434"/>
                <a:gd name="connsiteY235" fmla="*/ 41275 h 1967409"/>
                <a:gd name="connsiteX236" fmla="*/ 111947 w 3743434"/>
                <a:gd name="connsiteY236" fmla="*/ 0 h 1967409"/>
                <a:gd name="connsiteX0" fmla="*/ 111947 w 3743434"/>
                <a:gd name="connsiteY0" fmla="*/ 30929 h 1998338"/>
                <a:gd name="connsiteX1" fmla="*/ 492947 w 3743434"/>
                <a:gd name="connsiteY1" fmla="*/ 107129 h 1998338"/>
                <a:gd name="connsiteX2" fmla="*/ 591372 w 3743434"/>
                <a:gd name="connsiteY2" fmla="*/ 59504 h 1998338"/>
                <a:gd name="connsiteX3" fmla="*/ 680272 w 3743434"/>
                <a:gd name="connsiteY3" fmla="*/ 75379 h 1998338"/>
                <a:gd name="connsiteX4" fmla="*/ 680272 w 3743434"/>
                <a:gd name="connsiteY4" fmla="*/ 75379 h 1998338"/>
                <a:gd name="connsiteX5" fmla="*/ 683447 w 3743434"/>
                <a:gd name="connsiteY5" fmla="*/ 103954 h 1998338"/>
                <a:gd name="connsiteX6" fmla="*/ 677097 w 3743434"/>
                <a:gd name="connsiteY6" fmla="*/ 119829 h 1998338"/>
                <a:gd name="connsiteX7" fmla="*/ 673922 w 3743434"/>
                <a:gd name="connsiteY7" fmla="*/ 129354 h 1998338"/>
                <a:gd name="connsiteX8" fmla="*/ 677097 w 3743434"/>
                <a:gd name="connsiteY8" fmla="*/ 145229 h 1998338"/>
                <a:gd name="connsiteX9" fmla="*/ 696147 w 3743434"/>
                <a:gd name="connsiteY9" fmla="*/ 157929 h 1998338"/>
                <a:gd name="connsiteX10" fmla="*/ 708847 w 3743434"/>
                <a:gd name="connsiteY10" fmla="*/ 176979 h 1998338"/>
                <a:gd name="connsiteX11" fmla="*/ 712022 w 3743434"/>
                <a:gd name="connsiteY11" fmla="*/ 186504 h 1998338"/>
                <a:gd name="connsiteX12" fmla="*/ 721547 w 3743434"/>
                <a:gd name="connsiteY12" fmla="*/ 192854 h 1998338"/>
                <a:gd name="connsiteX13" fmla="*/ 727897 w 3743434"/>
                <a:gd name="connsiteY13" fmla="*/ 202379 h 1998338"/>
                <a:gd name="connsiteX14" fmla="*/ 772347 w 3743434"/>
                <a:gd name="connsiteY14" fmla="*/ 196029 h 1998338"/>
                <a:gd name="connsiteX15" fmla="*/ 781872 w 3743434"/>
                <a:gd name="connsiteY15" fmla="*/ 189679 h 1998338"/>
                <a:gd name="connsiteX16" fmla="*/ 791397 w 3743434"/>
                <a:gd name="connsiteY16" fmla="*/ 186504 h 1998338"/>
                <a:gd name="connsiteX17" fmla="*/ 813622 w 3743434"/>
                <a:gd name="connsiteY17" fmla="*/ 173804 h 1998338"/>
                <a:gd name="connsiteX18" fmla="*/ 861247 w 3743434"/>
                <a:gd name="connsiteY18" fmla="*/ 176979 h 1998338"/>
                <a:gd name="connsiteX19" fmla="*/ 867597 w 3743434"/>
                <a:gd name="connsiteY19" fmla="*/ 186504 h 1998338"/>
                <a:gd name="connsiteX20" fmla="*/ 861247 w 3743434"/>
                <a:gd name="connsiteY20" fmla="*/ 230954 h 1998338"/>
                <a:gd name="connsiteX21" fmla="*/ 873947 w 3743434"/>
                <a:gd name="connsiteY21" fmla="*/ 243654 h 1998338"/>
                <a:gd name="connsiteX22" fmla="*/ 883472 w 3743434"/>
                <a:gd name="connsiteY22" fmla="*/ 246829 h 1998338"/>
                <a:gd name="connsiteX23" fmla="*/ 889822 w 3743434"/>
                <a:gd name="connsiteY23" fmla="*/ 259529 h 1998338"/>
                <a:gd name="connsiteX24" fmla="*/ 899347 w 3743434"/>
                <a:gd name="connsiteY24" fmla="*/ 269054 h 1998338"/>
                <a:gd name="connsiteX25" fmla="*/ 905697 w 3743434"/>
                <a:gd name="connsiteY25" fmla="*/ 288104 h 1998338"/>
                <a:gd name="connsiteX26" fmla="*/ 908872 w 3743434"/>
                <a:gd name="connsiteY26" fmla="*/ 319854 h 1998338"/>
                <a:gd name="connsiteX27" fmla="*/ 912047 w 3743434"/>
                <a:gd name="connsiteY27" fmla="*/ 329379 h 1998338"/>
                <a:gd name="connsiteX28" fmla="*/ 921572 w 3743434"/>
                <a:gd name="connsiteY28" fmla="*/ 335729 h 1998338"/>
                <a:gd name="connsiteX29" fmla="*/ 934272 w 3743434"/>
                <a:gd name="connsiteY29" fmla="*/ 345254 h 1998338"/>
                <a:gd name="connsiteX30" fmla="*/ 943797 w 3743434"/>
                <a:gd name="connsiteY30" fmla="*/ 354779 h 1998338"/>
                <a:gd name="connsiteX31" fmla="*/ 966022 w 3743434"/>
                <a:gd name="connsiteY31" fmla="*/ 367479 h 1998338"/>
                <a:gd name="connsiteX32" fmla="*/ 975547 w 3743434"/>
                <a:gd name="connsiteY32" fmla="*/ 377004 h 1998338"/>
                <a:gd name="connsiteX33" fmla="*/ 1004122 w 3743434"/>
                <a:gd name="connsiteY33" fmla="*/ 383354 h 1998338"/>
                <a:gd name="connsiteX34" fmla="*/ 994597 w 3743434"/>
                <a:gd name="connsiteY34" fmla="*/ 386529 h 1998338"/>
                <a:gd name="connsiteX35" fmla="*/ 991422 w 3743434"/>
                <a:gd name="connsiteY35" fmla="*/ 396054 h 1998338"/>
                <a:gd name="connsiteX36" fmla="*/ 988247 w 3743434"/>
                <a:gd name="connsiteY36" fmla="*/ 437329 h 1998338"/>
                <a:gd name="connsiteX37" fmla="*/ 978722 w 3743434"/>
                <a:gd name="connsiteY37" fmla="*/ 465904 h 1998338"/>
                <a:gd name="connsiteX38" fmla="*/ 975547 w 3743434"/>
                <a:gd name="connsiteY38" fmla="*/ 481779 h 1998338"/>
                <a:gd name="connsiteX39" fmla="*/ 972372 w 3743434"/>
                <a:gd name="connsiteY39" fmla="*/ 494479 h 1998338"/>
                <a:gd name="connsiteX40" fmla="*/ 966022 w 3743434"/>
                <a:gd name="connsiteY40" fmla="*/ 513529 h 1998338"/>
                <a:gd name="connsiteX41" fmla="*/ 962847 w 3743434"/>
                <a:gd name="connsiteY41" fmla="*/ 523054 h 1998338"/>
                <a:gd name="connsiteX42" fmla="*/ 953322 w 3743434"/>
                <a:gd name="connsiteY42" fmla="*/ 548454 h 1998338"/>
                <a:gd name="connsiteX43" fmla="*/ 946972 w 3743434"/>
                <a:gd name="connsiteY43" fmla="*/ 583379 h 1998338"/>
                <a:gd name="connsiteX44" fmla="*/ 943797 w 3743434"/>
                <a:gd name="connsiteY44" fmla="*/ 592904 h 1998338"/>
                <a:gd name="connsiteX45" fmla="*/ 934272 w 3743434"/>
                <a:gd name="connsiteY45" fmla="*/ 596079 h 1998338"/>
                <a:gd name="connsiteX46" fmla="*/ 927922 w 3743434"/>
                <a:gd name="connsiteY46" fmla="*/ 605604 h 1998338"/>
                <a:gd name="connsiteX47" fmla="*/ 937447 w 3743434"/>
                <a:gd name="connsiteY47" fmla="*/ 631004 h 1998338"/>
                <a:gd name="connsiteX48" fmla="*/ 953322 w 3743434"/>
                <a:gd name="connsiteY48" fmla="*/ 656404 h 1998338"/>
                <a:gd name="connsiteX49" fmla="*/ 959672 w 3743434"/>
                <a:gd name="connsiteY49" fmla="*/ 681804 h 1998338"/>
                <a:gd name="connsiteX50" fmla="*/ 972372 w 3743434"/>
                <a:gd name="connsiteY50" fmla="*/ 700854 h 1998338"/>
                <a:gd name="connsiteX51" fmla="*/ 978722 w 3743434"/>
                <a:gd name="connsiteY51" fmla="*/ 713554 h 1998338"/>
                <a:gd name="connsiteX52" fmla="*/ 997772 w 3743434"/>
                <a:gd name="connsiteY52" fmla="*/ 726254 h 1998338"/>
                <a:gd name="connsiteX53" fmla="*/ 1016822 w 3743434"/>
                <a:gd name="connsiteY53" fmla="*/ 761179 h 1998338"/>
                <a:gd name="connsiteX54" fmla="*/ 1019997 w 3743434"/>
                <a:gd name="connsiteY54" fmla="*/ 770704 h 1998338"/>
                <a:gd name="connsiteX55" fmla="*/ 1029522 w 3743434"/>
                <a:gd name="connsiteY55" fmla="*/ 773879 h 1998338"/>
                <a:gd name="connsiteX56" fmla="*/ 1048572 w 3743434"/>
                <a:gd name="connsiteY56" fmla="*/ 789754 h 1998338"/>
                <a:gd name="connsiteX57" fmla="*/ 1067622 w 3743434"/>
                <a:gd name="connsiteY57" fmla="*/ 796104 h 1998338"/>
                <a:gd name="connsiteX58" fmla="*/ 1105722 w 3743434"/>
                <a:gd name="connsiteY58" fmla="*/ 792929 h 1998338"/>
                <a:gd name="connsiteX59" fmla="*/ 1124772 w 3743434"/>
                <a:gd name="connsiteY59" fmla="*/ 786579 h 1998338"/>
                <a:gd name="connsiteX60" fmla="*/ 1134297 w 3743434"/>
                <a:gd name="connsiteY60" fmla="*/ 783404 h 1998338"/>
                <a:gd name="connsiteX61" fmla="*/ 1146997 w 3743434"/>
                <a:gd name="connsiteY61" fmla="*/ 773879 h 1998338"/>
                <a:gd name="connsiteX62" fmla="*/ 1156522 w 3743434"/>
                <a:gd name="connsiteY62" fmla="*/ 770704 h 1998338"/>
                <a:gd name="connsiteX63" fmla="*/ 1254947 w 3743434"/>
                <a:gd name="connsiteY63" fmla="*/ 761179 h 1998338"/>
                <a:gd name="connsiteX64" fmla="*/ 1267647 w 3743434"/>
                <a:gd name="connsiteY64" fmla="*/ 716729 h 1998338"/>
                <a:gd name="connsiteX65" fmla="*/ 1273997 w 3743434"/>
                <a:gd name="connsiteY65" fmla="*/ 704029 h 1998338"/>
                <a:gd name="connsiteX66" fmla="*/ 1277172 w 3743434"/>
                <a:gd name="connsiteY66" fmla="*/ 694504 h 1998338"/>
                <a:gd name="connsiteX67" fmla="*/ 1296222 w 3743434"/>
                <a:gd name="connsiteY67" fmla="*/ 684979 h 1998338"/>
                <a:gd name="connsiteX68" fmla="*/ 1318447 w 3743434"/>
                <a:gd name="connsiteY68" fmla="*/ 665929 h 1998338"/>
                <a:gd name="connsiteX69" fmla="*/ 1327972 w 3743434"/>
                <a:gd name="connsiteY69" fmla="*/ 662754 h 1998338"/>
                <a:gd name="connsiteX70" fmla="*/ 1356547 w 3743434"/>
                <a:gd name="connsiteY70" fmla="*/ 646879 h 1998338"/>
                <a:gd name="connsiteX71" fmla="*/ 1375597 w 3743434"/>
                <a:gd name="connsiteY71" fmla="*/ 643704 h 1998338"/>
                <a:gd name="connsiteX72" fmla="*/ 1442272 w 3743434"/>
                <a:gd name="connsiteY72" fmla="*/ 637354 h 1998338"/>
                <a:gd name="connsiteX73" fmla="*/ 1477197 w 3743434"/>
                <a:gd name="connsiteY73" fmla="*/ 643704 h 1998338"/>
                <a:gd name="connsiteX74" fmla="*/ 1480372 w 3743434"/>
                <a:gd name="connsiteY74" fmla="*/ 653229 h 1998338"/>
                <a:gd name="connsiteX75" fmla="*/ 1489897 w 3743434"/>
                <a:gd name="connsiteY75" fmla="*/ 659579 h 1998338"/>
                <a:gd name="connsiteX76" fmla="*/ 1499422 w 3743434"/>
                <a:gd name="connsiteY76" fmla="*/ 669104 h 1998338"/>
                <a:gd name="connsiteX77" fmla="*/ 1499422 w 3743434"/>
                <a:gd name="connsiteY77" fmla="*/ 704029 h 1998338"/>
                <a:gd name="connsiteX78" fmla="*/ 1489897 w 3743434"/>
                <a:gd name="connsiteY78" fmla="*/ 707204 h 1998338"/>
                <a:gd name="connsiteX79" fmla="*/ 1467672 w 3743434"/>
                <a:gd name="connsiteY79" fmla="*/ 716729 h 1998338"/>
                <a:gd name="connsiteX80" fmla="*/ 1461322 w 3743434"/>
                <a:gd name="connsiteY80" fmla="*/ 729429 h 1998338"/>
                <a:gd name="connsiteX81" fmla="*/ 1454972 w 3743434"/>
                <a:gd name="connsiteY81" fmla="*/ 754829 h 1998338"/>
                <a:gd name="connsiteX82" fmla="*/ 1451797 w 3743434"/>
                <a:gd name="connsiteY82" fmla="*/ 764354 h 1998338"/>
                <a:gd name="connsiteX83" fmla="*/ 1445447 w 3743434"/>
                <a:gd name="connsiteY83" fmla="*/ 773879 h 1998338"/>
                <a:gd name="connsiteX84" fmla="*/ 1442272 w 3743434"/>
                <a:gd name="connsiteY84" fmla="*/ 789754 h 1998338"/>
                <a:gd name="connsiteX85" fmla="*/ 1432747 w 3743434"/>
                <a:gd name="connsiteY85" fmla="*/ 815154 h 1998338"/>
                <a:gd name="connsiteX86" fmla="*/ 1423222 w 3743434"/>
                <a:gd name="connsiteY86" fmla="*/ 824679 h 1998338"/>
                <a:gd name="connsiteX87" fmla="*/ 1407347 w 3743434"/>
                <a:gd name="connsiteY87" fmla="*/ 853254 h 1998338"/>
                <a:gd name="connsiteX88" fmla="*/ 1394647 w 3743434"/>
                <a:gd name="connsiteY88" fmla="*/ 862779 h 1998338"/>
                <a:gd name="connsiteX89" fmla="*/ 1385122 w 3743434"/>
                <a:gd name="connsiteY89" fmla="*/ 881829 h 1998338"/>
                <a:gd name="connsiteX90" fmla="*/ 1375597 w 3743434"/>
                <a:gd name="connsiteY90" fmla="*/ 891354 h 1998338"/>
                <a:gd name="connsiteX91" fmla="*/ 1378772 w 3743434"/>
                <a:gd name="connsiteY91" fmla="*/ 938979 h 1998338"/>
                <a:gd name="connsiteX92" fmla="*/ 1388297 w 3743434"/>
                <a:gd name="connsiteY92" fmla="*/ 935804 h 1998338"/>
                <a:gd name="connsiteX93" fmla="*/ 1454972 w 3743434"/>
                <a:gd name="connsiteY93" fmla="*/ 929454 h 1998338"/>
                <a:gd name="connsiteX94" fmla="*/ 1474022 w 3743434"/>
                <a:gd name="connsiteY94" fmla="*/ 923104 h 1998338"/>
                <a:gd name="connsiteX95" fmla="*/ 1486722 w 3743434"/>
                <a:gd name="connsiteY95" fmla="*/ 916754 h 1998338"/>
                <a:gd name="connsiteX96" fmla="*/ 1531172 w 3743434"/>
                <a:gd name="connsiteY96" fmla="*/ 910404 h 1998338"/>
                <a:gd name="connsiteX97" fmla="*/ 1540697 w 3743434"/>
                <a:gd name="connsiteY97" fmla="*/ 916754 h 1998338"/>
                <a:gd name="connsiteX98" fmla="*/ 1553397 w 3743434"/>
                <a:gd name="connsiteY98" fmla="*/ 932629 h 1998338"/>
                <a:gd name="connsiteX99" fmla="*/ 1559747 w 3743434"/>
                <a:gd name="connsiteY99" fmla="*/ 942154 h 1998338"/>
                <a:gd name="connsiteX100" fmla="*/ 1581972 w 3743434"/>
                <a:gd name="connsiteY100" fmla="*/ 958029 h 1998338"/>
                <a:gd name="connsiteX101" fmla="*/ 1597847 w 3743434"/>
                <a:gd name="connsiteY101" fmla="*/ 986604 h 1998338"/>
                <a:gd name="connsiteX102" fmla="*/ 1591497 w 3743434"/>
                <a:gd name="connsiteY102" fmla="*/ 1094554 h 1998338"/>
                <a:gd name="connsiteX103" fmla="*/ 1594672 w 3743434"/>
                <a:gd name="connsiteY103" fmla="*/ 1164404 h 1998338"/>
                <a:gd name="connsiteX104" fmla="*/ 1601022 w 3743434"/>
                <a:gd name="connsiteY104" fmla="*/ 1202504 h 1998338"/>
                <a:gd name="connsiteX105" fmla="*/ 1604197 w 3743434"/>
                <a:gd name="connsiteY105" fmla="*/ 1246954 h 1998338"/>
                <a:gd name="connsiteX106" fmla="*/ 1610547 w 3743434"/>
                <a:gd name="connsiteY106" fmla="*/ 1256479 h 1998338"/>
                <a:gd name="connsiteX107" fmla="*/ 1613722 w 3743434"/>
                <a:gd name="connsiteY107" fmla="*/ 1266004 h 1998338"/>
                <a:gd name="connsiteX108" fmla="*/ 1639122 w 3743434"/>
                <a:gd name="connsiteY108" fmla="*/ 1281879 h 1998338"/>
                <a:gd name="connsiteX109" fmla="*/ 1648647 w 3743434"/>
                <a:gd name="connsiteY109" fmla="*/ 1288229 h 1998338"/>
                <a:gd name="connsiteX110" fmla="*/ 1661347 w 3743434"/>
                <a:gd name="connsiteY110" fmla="*/ 1291404 h 1998338"/>
                <a:gd name="connsiteX111" fmla="*/ 1715322 w 3743434"/>
                <a:gd name="connsiteY111" fmla="*/ 1294579 h 1998338"/>
                <a:gd name="connsiteX112" fmla="*/ 1747072 w 3743434"/>
                <a:gd name="connsiteY112" fmla="*/ 1304104 h 1998338"/>
                <a:gd name="connsiteX113" fmla="*/ 1788347 w 3743434"/>
                <a:gd name="connsiteY113" fmla="*/ 1297754 h 1998338"/>
                <a:gd name="connsiteX114" fmla="*/ 1797872 w 3743434"/>
                <a:gd name="connsiteY114" fmla="*/ 1294579 h 1998338"/>
                <a:gd name="connsiteX115" fmla="*/ 1804222 w 3743434"/>
                <a:gd name="connsiteY115" fmla="*/ 1285054 h 1998338"/>
                <a:gd name="connsiteX116" fmla="*/ 1813747 w 3743434"/>
                <a:gd name="connsiteY116" fmla="*/ 1275529 h 1998338"/>
                <a:gd name="connsiteX117" fmla="*/ 1855022 w 3743434"/>
                <a:gd name="connsiteY117" fmla="*/ 1278704 h 1998338"/>
                <a:gd name="connsiteX118" fmla="*/ 1864547 w 3743434"/>
                <a:gd name="connsiteY118" fmla="*/ 1285054 h 1998338"/>
                <a:gd name="connsiteX119" fmla="*/ 1874072 w 3743434"/>
                <a:gd name="connsiteY119" fmla="*/ 1288229 h 1998338"/>
                <a:gd name="connsiteX120" fmla="*/ 1883597 w 3743434"/>
                <a:gd name="connsiteY120" fmla="*/ 1297754 h 1998338"/>
                <a:gd name="connsiteX121" fmla="*/ 1899472 w 3743434"/>
                <a:gd name="connsiteY121" fmla="*/ 1316804 h 1998338"/>
                <a:gd name="connsiteX122" fmla="*/ 1908997 w 3743434"/>
                <a:gd name="connsiteY122" fmla="*/ 1319979 h 1998338"/>
                <a:gd name="connsiteX123" fmla="*/ 1934397 w 3743434"/>
                <a:gd name="connsiteY123" fmla="*/ 1339029 h 1998338"/>
                <a:gd name="connsiteX124" fmla="*/ 1943922 w 3743434"/>
                <a:gd name="connsiteY124" fmla="*/ 1342204 h 1998338"/>
                <a:gd name="connsiteX125" fmla="*/ 1966147 w 3743434"/>
                <a:gd name="connsiteY125" fmla="*/ 1358079 h 1998338"/>
                <a:gd name="connsiteX126" fmla="*/ 1975672 w 3743434"/>
                <a:gd name="connsiteY126" fmla="*/ 1348554 h 1998338"/>
                <a:gd name="connsiteX127" fmla="*/ 1991547 w 3743434"/>
                <a:gd name="connsiteY127" fmla="*/ 1313629 h 1998338"/>
                <a:gd name="connsiteX128" fmla="*/ 1994722 w 3743434"/>
                <a:gd name="connsiteY128" fmla="*/ 1281879 h 1998338"/>
                <a:gd name="connsiteX129" fmla="*/ 2001072 w 3743434"/>
                <a:gd name="connsiteY129" fmla="*/ 1272354 h 1998338"/>
                <a:gd name="connsiteX130" fmla="*/ 2007422 w 3743434"/>
                <a:gd name="connsiteY130" fmla="*/ 1259654 h 1998338"/>
                <a:gd name="connsiteX131" fmla="*/ 2013772 w 3743434"/>
                <a:gd name="connsiteY131" fmla="*/ 1240604 h 1998338"/>
                <a:gd name="connsiteX132" fmla="*/ 2016947 w 3743434"/>
                <a:gd name="connsiteY132" fmla="*/ 1227904 h 1998338"/>
                <a:gd name="connsiteX133" fmla="*/ 2042347 w 3743434"/>
                <a:gd name="connsiteY133" fmla="*/ 1215204 h 1998338"/>
                <a:gd name="connsiteX134" fmla="*/ 2131247 w 3743434"/>
                <a:gd name="connsiteY134" fmla="*/ 1212029 h 1998338"/>
                <a:gd name="connsiteX135" fmla="*/ 2140772 w 3743434"/>
                <a:gd name="connsiteY135" fmla="*/ 1205679 h 1998338"/>
                <a:gd name="connsiteX136" fmla="*/ 2159822 w 3743434"/>
                <a:gd name="connsiteY136" fmla="*/ 1196154 h 1998338"/>
                <a:gd name="connsiteX137" fmla="*/ 2172522 w 3743434"/>
                <a:gd name="connsiteY137" fmla="*/ 1180279 h 1998338"/>
                <a:gd name="connsiteX138" fmla="*/ 2194747 w 3743434"/>
                <a:gd name="connsiteY138" fmla="*/ 1158054 h 1998338"/>
                <a:gd name="connsiteX139" fmla="*/ 2207447 w 3743434"/>
                <a:gd name="connsiteY139" fmla="*/ 1151704 h 1998338"/>
                <a:gd name="connsiteX140" fmla="*/ 2226497 w 3743434"/>
                <a:gd name="connsiteY140" fmla="*/ 1145354 h 1998338"/>
                <a:gd name="connsiteX141" fmla="*/ 2236022 w 3743434"/>
                <a:gd name="connsiteY141" fmla="*/ 1151704 h 1998338"/>
                <a:gd name="connsiteX142" fmla="*/ 2239197 w 3743434"/>
                <a:gd name="connsiteY142" fmla="*/ 1161229 h 1998338"/>
                <a:gd name="connsiteX143" fmla="*/ 2245547 w 3743434"/>
                <a:gd name="connsiteY143" fmla="*/ 1170754 h 1998338"/>
                <a:gd name="connsiteX144" fmla="*/ 2242372 w 3743434"/>
                <a:gd name="connsiteY144" fmla="*/ 1183454 h 1998338"/>
                <a:gd name="connsiteX145" fmla="*/ 2239197 w 3743434"/>
                <a:gd name="connsiteY145" fmla="*/ 1205679 h 1998338"/>
                <a:gd name="connsiteX146" fmla="*/ 2274122 w 3743434"/>
                <a:gd name="connsiteY146" fmla="*/ 1196154 h 1998338"/>
                <a:gd name="connsiteX147" fmla="*/ 2289997 w 3743434"/>
                <a:gd name="connsiteY147" fmla="*/ 1189804 h 1998338"/>
                <a:gd name="connsiteX148" fmla="*/ 2245547 w 3743434"/>
                <a:gd name="connsiteY148" fmla="*/ 1180279 h 1998338"/>
                <a:gd name="connsiteX149" fmla="*/ 2388422 w 3743434"/>
                <a:gd name="connsiteY149" fmla="*/ 1199329 h 1998338"/>
                <a:gd name="connsiteX150" fmla="*/ 2391597 w 3743434"/>
                <a:gd name="connsiteY150" fmla="*/ 1221554 h 1998338"/>
                <a:gd name="connsiteX151" fmla="*/ 2385247 w 3743434"/>
                <a:gd name="connsiteY151" fmla="*/ 1212029 h 1998338"/>
                <a:gd name="connsiteX152" fmla="*/ 2366197 w 3743434"/>
                <a:gd name="connsiteY152" fmla="*/ 1202504 h 1998338"/>
                <a:gd name="connsiteX153" fmla="*/ 2356672 w 3743434"/>
                <a:gd name="connsiteY153" fmla="*/ 1192979 h 1998338"/>
                <a:gd name="connsiteX154" fmla="*/ 2353497 w 3743434"/>
                <a:gd name="connsiteY154" fmla="*/ 1180279 h 1998338"/>
                <a:gd name="connsiteX155" fmla="*/ 2324922 w 3743434"/>
                <a:gd name="connsiteY155" fmla="*/ 1173929 h 1998338"/>
                <a:gd name="connsiteX156" fmla="*/ 2350322 w 3743434"/>
                <a:gd name="connsiteY156" fmla="*/ 1186629 h 1998338"/>
                <a:gd name="connsiteX157" fmla="*/ 2369372 w 3743434"/>
                <a:gd name="connsiteY157" fmla="*/ 1196154 h 1998338"/>
                <a:gd name="connsiteX158" fmla="*/ 2378897 w 3743434"/>
                <a:gd name="connsiteY158" fmla="*/ 1208854 h 1998338"/>
                <a:gd name="connsiteX159" fmla="*/ 2420172 w 3743434"/>
                <a:gd name="connsiteY159" fmla="*/ 1215204 h 1998338"/>
                <a:gd name="connsiteX160" fmla="*/ 2436047 w 3743434"/>
                <a:gd name="connsiteY160" fmla="*/ 1218379 h 1998338"/>
                <a:gd name="connsiteX161" fmla="*/ 2461447 w 3743434"/>
                <a:gd name="connsiteY161" fmla="*/ 1224729 h 1998338"/>
                <a:gd name="connsiteX162" fmla="*/ 2505897 w 3743434"/>
                <a:gd name="connsiteY162" fmla="*/ 1227904 h 1998338"/>
                <a:gd name="connsiteX163" fmla="*/ 2509072 w 3743434"/>
                <a:gd name="connsiteY163" fmla="*/ 1237429 h 1998338"/>
                <a:gd name="connsiteX164" fmla="*/ 2556697 w 3743434"/>
                <a:gd name="connsiteY164" fmla="*/ 1246954 h 1998338"/>
                <a:gd name="connsiteX165" fmla="*/ 2566222 w 3743434"/>
                <a:gd name="connsiteY165" fmla="*/ 1250129 h 1998338"/>
                <a:gd name="connsiteX166" fmla="*/ 2588447 w 3743434"/>
                <a:gd name="connsiteY166" fmla="*/ 1253304 h 1998338"/>
                <a:gd name="connsiteX167" fmla="*/ 2597972 w 3743434"/>
                <a:gd name="connsiteY167" fmla="*/ 1259654 h 1998338"/>
                <a:gd name="connsiteX168" fmla="*/ 2632897 w 3743434"/>
                <a:gd name="connsiteY168" fmla="*/ 1253304 h 1998338"/>
                <a:gd name="connsiteX169" fmla="*/ 2642422 w 3743434"/>
                <a:gd name="connsiteY169" fmla="*/ 1240604 h 1998338"/>
                <a:gd name="connsiteX170" fmla="*/ 2651947 w 3743434"/>
                <a:gd name="connsiteY170" fmla="*/ 1234254 h 1998338"/>
                <a:gd name="connsiteX171" fmla="*/ 2664647 w 3743434"/>
                <a:gd name="connsiteY171" fmla="*/ 1231079 h 1998338"/>
                <a:gd name="connsiteX172" fmla="*/ 2693222 w 3743434"/>
                <a:gd name="connsiteY172" fmla="*/ 1221554 h 1998338"/>
                <a:gd name="connsiteX173" fmla="*/ 2721797 w 3743434"/>
                <a:gd name="connsiteY173" fmla="*/ 1224729 h 1998338"/>
                <a:gd name="connsiteX174" fmla="*/ 2731322 w 3743434"/>
                <a:gd name="connsiteY174" fmla="*/ 1227904 h 1998338"/>
                <a:gd name="connsiteX175" fmla="*/ 2737672 w 3743434"/>
                <a:gd name="connsiteY175" fmla="*/ 1237429 h 1998338"/>
                <a:gd name="connsiteX176" fmla="*/ 2728147 w 3743434"/>
                <a:gd name="connsiteY176" fmla="*/ 1240604 h 1998338"/>
                <a:gd name="connsiteX177" fmla="*/ 2718622 w 3743434"/>
                <a:gd name="connsiteY177" fmla="*/ 1266004 h 1998338"/>
                <a:gd name="connsiteX178" fmla="*/ 2766247 w 3743434"/>
                <a:gd name="connsiteY178" fmla="*/ 1269179 h 1998338"/>
                <a:gd name="connsiteX179" fmla="*/ 2769422 w 3743434"/>
                <a:gd name="connsiteY179" fmla="*/ 1231079 h 1998338"/>
                <a:gd name="connsiteX180" fmla="*/ 2797997 w 3743434"/>
                <a:gd name="connsiteY180" fmla="*/ 1221554 h 1998338"/>
                <a:gd name="connsiteX181" fmla="*/ 2829747 w 3743434"/>
                <a:gd name="connsiteY181" fmla="*/ 1231079 h 1998338"/>
                <a:gd name="connsiteX182" fmla="*/ 2823397 w 3743434"/>
                <a:gd name="connsiteY182" fmla="*/ 1256479 h 1998338"/>
                <a:gd name="connsiteX183" fmla="*/ 2817047 w 3743434"/>
                <a:gd name="connsiteY183" fmla="*/ 1281879 h 1998338"/>
                <a:gd name="connsiteX184" fmla="*/ 2810697 w 3743434"/>
                <a:gd name="connsiteY184" fmla="*/ 1300929 h 1998338"/>
                <a:gd name="connsiteX185" fmla="*/ 2826572 w 3743434"/>
                <a:gd name="connsiteY185" fmla="*/ 1310454 h 1998338"/>
                <a:gd name="connsiteX186" fmla="*/ 2851972 w 3743434"/>
                <a:gd name="connsiteY186" fmla="*/ 1319979 h 1998338"/>
                <a:gd name="connsiteX187" fmla="*/ 2861497 w 3743434"/>
                <a:gd name="connsiteY187" fmla="*/ 1329504 h 1998338"/>
                <a:gd name="connsiteX188" fmla="*/ 2864672 w 3743434"/>
                <a:gd name="connsiteY188" fmla="*/ 1354904 h 1998338"/>
                <a:gd name="connsiteX189" fmla="*/ 2874197 w 3743434"/>
                <a:gd name="connsiteY189" fmla="*/ 1364429 h 1998338"/>
                <a:gd name="connsiteX190" fmla="*/ 2877372 w 3743434"/>
                <a:gd name="connsiteY190" fmla="*/ 1377129 h 1998338"/>
                <a:gd name="connsiteX191" fmla="*/ 2896422 w 3743434"/>
                <a:gd name="connsiteY191" fmla="*/ 1380304 h 1998338"/>
                <a:gd name="connsiteX192" fmla="*/ 2905947 w 3743434"/>
                <a:gd name="connsiteY192" fmla="*/ 1383479 h 1998338"/>
                <a:gd name="connsiteX193" fmla="*/ 2918647 w 3743434"/>
                <a:gd name="connsiteY193" fmla="*/ 1386654 h 1998338"/>
                <a:gd name="connsiteX194" fmla="*/ 2937697 w 3743434"/>
                <a:gd name="connsiteY194" fmla="*/ 1418404 h 1998338"/>
                <a:gd name="connsiteX195" fmla="*/ 2947222 w 3743434"/>
                <a:gd name="connsiteY195" fmla="*/ 1424754 h 1998338"/>
                <a:gd name="connsiteX196" fmla="*/ 2963097 w 3743434"/>
                <a:gd name="connsiteY196" fmla="*/ 1443804 h 1998338"/>
                <a:gd name="connsiteX197" fmla="*/ 2975797 w 3743434"/>
                <a:gd name="connsiteY197" fmla="*/ 1446979 h 1998338"/>
                <a:gd name="connsiteX198" fmla="*/ 2985322 w 3743434"/>
                <a:gd name="connsiteY198" fmla="*/ 1453329 h 1998338"/>
                <a:gd name="connsiteX199" fmla="*/ 3045647 w 3743434"/>
                <a:gd name="connsiteY199" fmla="*/ 1462854 h 1998338"/>
                <a:gd name="connsiteX200" fmla="*/ 3064697 w 3743434"/>
                <a:gd name="connsiteY200" fmla="*/ 1469204 h 1998338"/>
                <a:gd name="connsiteX201" fmla="*/ 3083747 w 3743434"/>
                <a:gd name="connsiteY201" fmla="*/ 1478729 h 1998338"/>
                <a:gd name="connsiteX202" fmla="*/ 3109147 w 3743434"/>
                <a:gd name="connsiteY202" fmla="*/ 1481904 h 1998338"/>
                <a:gd name="connsiteX203" fmla="*/ 3125022 w 3743434"/>
                <a:gd name="connsiteY203" fmla="*/ 1485079 h 1998338"/>
                <a:gd name="connsiteX204" fmla="*/ 3144072 w 3743434"/>
                <a:gd name="connsiteY204" fmla="*/ 1488254 h 1998338"/>
                <a:gd name="connsiteX205" fmla="*/ 3188522 w 3743434"/>
                <a:gd name="connsiteY205" fmla="*/ 1497779 h 1998338"/>
                <a:gd name="connsiteX206" fmla="*/ 3296472 w 3743434"/>
                <a:gd name="connsiteY206" fmla="*/ 1507304 h 1998338"/>
                <a:gd name="connsiteX207" fmla="*/ 3318697 w 3743434"/>
                <a:gd name="connsiteY207" fmla="*/ 1529529 h 1998338"/>
                <a:gd name="connsiteX208" fmla="*/ 3347272 w 3743434"/>
                <a:gd name="connsiteY208" fmla="*/ 1548579 h 1998338"/>
                <a:gd name="connsiteX209" fmla="*/ 3356797 w 3743434"/>
                <a:gd name="connsiteY209" fmla="*/ 1570804 h 1998338"/>
                <a:gd name="connsiteX210" fmla="*/ 3359972 w 3743434"/>
                <a:gd name="connsiteY210" fmla="*/ 1583504 h 1998338"/>
                <a:gd name="connsiteX211" fmla="*/ 3366322 w 3743434"/>
                <a:gd name="connsiteY211" fmla="*/ 1593029 h 1998338"/>
                <a:gd name="connsiteX212" fmla="*/ 3382197 w 3743434"/>
                <a:gd name="connsiteY212" fmla="*/ 1621604 h 1998338"/>
                <a:gd name="connsiteX213" fmla="*/ 3404422 w 3743434"/>
                <a:gd name="connsiteY213" fmla="*/ 1634304 h 1998338"/>
                <a:gd name="connsiteX214" fmla="*/ 3413947 w 3743434"/>
                <a:gd name="connsiteY214" fmla="*/ 1656529 h 1998338"/>
                <a:gd name="connsiteX215" fmla="*/ 3426647 w 3743434"/>
                <a:gd name="connsiteY215" fmla="*/ 1675579 h 1998338"/>
                <a:gd name="connsiteX216" fmla="*/ 3436172 w 3743434"/>
                <a:gd name="connsiteY216" fmla="*/ 1710504 h 1998338"/>
                <a:gd name="connsiteX217" fmla="*/ 3442522 w 3743434"/>
                <a:gd name="connsiteY217" fmla="*/ 1723204 h 1998338"/>
                <a:gd name="connsiteX218" fmla="*/ 3432997 w 3743434"/>
                <a:gd name="connsiteY218" fmla="*/ 1777179 h 1998338"/>
                <a:gd name="connsiteX219" fmla="*/ 3413947 w 3743434"/>
                <a:gd name="connsiteY219" fmla="*/ 1815279 h 1998338"/>
                <a:gd name="connsiteX220" fmla="*/ 3388547 w 3743434"/>
                <a:gd name="connsiteY220" fmla="*/ 1847029 h 1998338"/>
                <a:gd name="connsiteX221" fmla="*/ 3366322 w 3743434"/>
                <a:gd name="connsiteY221" fmla="*/ 1891479 h 1998338"/>
                <a:gd name="connsiteX222" fmla="*/ 3388547 w 3743434"/>
                <a:gd name="connsiteY222" fmla="*/ 1862904 h 1998338"/>
                <a:gd name="connsiteX223" fmla="*/ 3398072 w 3743434"/>
                <a:gd name="connsiteY223" fmla="*/ 1853379 h 1998338"/>
                <a:gd name="connsiteX224" fmla="*/ 3429822 w 3743434"/>
                <a:gd name="connsiteY224" fmla="*/ 1834329 h 1998338"/>
                <a:gd name="connsiteX225" fmla="*/ 3448872 w 3743434"/>
                <a:gd name="connsiteY225" fmla="*/ 1824804 h 1998338"/>
                <a:gd name="connsiteX226" fmla="*/ 3458397 w 3743434"/>
                <a:gd name="connsiteY226" fmla="*/ 1815279 h 1998338"/>
                <a:gd name="connsiteX227" fmla="*/ 3518722 w 3743434"/>
                <a:gd name="connsiteY227" fmla="*/ 1888304 h 1998338"/>
                <a:gd name="connsiteX228" fmla="*/ 257996 w 3743434"/>
                <a:gd name="connsiteY228" fmla="*/ 132529 h 1998338"/>
                <a:gd name="connsiteX229" fmla="*/ 223071 w 3743434"/>
                <a:gd name="connsiteY229" fmla="*/ 173804 h 1998338"/>
                <a:gd name="connsiteX230" fmla="*/ 302447 w 3743434"/>
                <a:gd name="connsiteY230" fmla="*/ 586554 h 1998338"/>
                <a:gd name="connsiteX231" fmla="*/ 219897 w 3743434"/>
                <a:gd name="connsiteY231" fmla="*/ 491304 h 1998338"/>
                <a:gd name="connsiteX232" fmla="*/ 156397 w 3743434"/>
                <a:gd name="connsiteY232" fmla="*/ 329379 h 1998338"/>
                <a:gd name="connsiteX233" fmla="*/ 822 w 3743434"/>
                <a:gd name="connsiteY233" fmla="*/ 367479 h 1998338"/>
                <a:gd name="connsiteX234" fmla="*/ 165922 w 3743434"/>
                <a:gd name="connsiteY234" fmla="*/ 224604 h 1998338"/>
                <a:gd name="connsiteX235" fmla="*/ 137347 w 3743434"/>
                <a:gd name="connsiteY235" fmla="*/ 192854 h 1998338"/>
                <a:gd name="connsiteX236" fmla="*/ 111947 w 3743434"/>
                <a:gd name="connsiteY236" fmla="*/ 72204 h 1998338"/>
                <a:gd name="connsiteX237" fmla="*/ 111947 w 3743434"/>
                <a:gd name="connsiteY237" fmla="*/ 30929 h 1998338"/>
                <a:gd name="connsiteX0" fmla="*/ 111947 w 3743434"/>
                <a:gd name="connsiteY0" fmla="*/ 30929 h 1998338"/>
                <a:gd name="connsiteX1" fmla="*/ 492947 w 3743434"/>
                <a:gd name="connsiteY1" fmla="*/ 107129 h 1998338"/>
                <a:gd name="connsiteX2" fmla="*/ 591372 w 3743434"/>
                <a:gd name="connsiteY2" fmla="*/ 59504 h 1998338"/>
                <a:gd name="connsiteX3" fmla="*/ 680272 w 3743434"/>
                <a:gd name="connsiteY3" fmla="*/ 75379 h 1998338"/>
                <a:gd name="connsiteX4" fmla="*/ 680272 w 3743434"/>
                <a:gd name="connsiteY4" fmla="*/ 75379 h 1998338"/>
                <a:gd name="connsiteX5" fmla="*/ 683447 w 3743434"/>
                <a:gd name="connsiteY5" fmla="*/ 103954 h 1998338"/>
                <a:gd name="connsiteX6" fmla="*/ 677097 w 3743434"/>
                <a:gd name="connsiteY6" fmla="*/ 119829 h 1998338"/>
                <a:gd name="connsiteX7" fmla="*/ 673922 w 3743434"/>
                <a:gd name="connsiteY7" fmla="*/ 129354 h 1998338"/>
                <a:gd name="connsiteX8" fmla="*/ 677097 w 3743434"/>
                <a:gd name="connsiteY8" fmla="*/ 145229 h 1998338"/>
                <a:gd name="connsiteX9" fmla="*/ 696147 w 3743434"/>
                <a:gd name="connsiteY9" fmla="*/ 157929 h 1998338"/>
                <a:gd name="connsiteX10" fmla="*/ 708847 w 3743434"/>
                <a:gd name="connsiteY10" fmla="*/ 176979 h 1998338"/>
                <a:gd name="connsiteX11" fmla="*/ 712022 w 3743434"/>
                <a:gd name="connsiteY11" fmla="*/ 186504 h 1998338"/>
                <a:gd name="connsiteX12" fmla="*/ 721547 w 3743434"/>
                <a:gd name="connsiteY12" fmla="*/ 192854 h 1998338"/>
                <a:gd name="connsiteX13" fmla="*/ 727897 w 3743434"/>
                <a:gd name="connsiteY13" fmla="*/ 202379 h 1998338"/>
                <a:gd name="connsiteX14" fmla="*/ 772347 w 3743434"/>
                <a:gd name="connsiteY14" fmla="*/ 196029 h 1998338"/>
                <a:gd name="connsiteX15" fmla="*/ 781872 w 3743434"/>
                <a:gd name="connsiteY15" fmla="*/ 189679 h 1998338"/>
                <a:gd name="connsiteX16" fmla="*/ 791397 w 3743434"/>
                <a:gd name="connsiteY16" fmla="*/ 186504 h 1998338"/>
                <a:gd name="connsiteX17" fmla="*/ 813622 w 3743434"/>
                <a:gd name="connsiteY17" fmla="*/ 173804 h 1998338"/>
                <a:gd name="connsiteX18" fmla="*/ 861247 w 3743434"/>
                <a:gd name="connsiteY18" fmla="*/ 176979 h 1998338"/>
                <a:gd name="connsiteX19" fmla="*/ 867597 w 3743434"/>
                <a:gd name="connsiteY19" fmla="*/ 186504 h 1998338"/>
                <a:gd name="connsiteX20" fmla="*/ 861247 w 3743434"/>
                <a:gd name="connsiteY20" fmla="*/ 230954 h 1998338"/>
                <a:gd name="connsiteX21" fmla="*/ 873947 w 3743434"/>
                <a:gd name="connsiteY21" fmla="*/ 243654 h 1998338"/>
                <a:gd name="connsiteX22" fmla="*/ 883472 w 3743434"/>
                <a:gd name="connsiteY22" fmla="*/ 246829 h 1998338"/>
                <a:gd name="connsiteX23" fmla="*/ 889822 w 3743434"/>
                <a:gd name="connsiteY23" fmla="*/ 259529 h 1998338"/>
                <a:gd name="connsiteX24" fmla="*/ 899347 w 3743434"/>
                <a:gd name="connsiteY24" fmla="*/ 269054 h 1998338"/>
                <a:gd name="connsiteX25" fmla="*/ 905697 w 3743434"/>
                <a:gd name="connsiteY25" fmla="*/ 288104 h 1998338"/>
                <a:gd name="connsiteX26" fmla="*/ 908872 w 3743434"/>
                <a:gd name="connsiteY26" fmla="*/ 319854 h 1998338"/>
                <a:gd name="connsiteX27" fmla="*/ 912047 w 3743434"/>
                <a:gd name="connsiteY27" fmla="*/ 329379 h 1998338"/>
                <a:gd name="connsiteX28" fmla="*/ 921572 w 3743434"/>
                <a:gd name="connsiteY28" fmla="*/ 335729 h 1998338"/>
                <a:gd name="connsiteX29" fmla="*/ 934272 w 3743434"/>
                <a:gd name="connsiteY29" fmla="*/ 345254 h 1998338"/>
                <a:gd name="connsiteX30" fmla="*/ 943797 w 3743434"/>
                <a:gd name="connsiteY30" fmla="*/ 354779 h 1998338"/>
                <a:gd name="connsiteX31" fmla="*/ 966022 w 3743434"/>
                <a:gd name="connsiteY31" fmla="*/ 367479 h 1998338"/>
                <a:gd name="connsiteX32" fmla="*/ 975547 w 3743434"/>
                <a:gd name="connsiteY32" fmla="*/ 377004 h 1998338"/>
                <a:gd name="connsiteX33" fmla="*/ 1004122 w 3743434"/>
                <a:gd name="connsiteY33" fmla="*/ 383354 h 1998338"/>
                <a:gd name="connsiteX34" fmla="*/ 994597 w 3743434"/>
                <a:gd name="connsiteY34" fmla="*/ 386529 h 1998338"/>
                <a:gd name="connsiteX35" fmla="*/ 991422 w 3743434"/>
                <a:gd name="connsiteY35" fmla="*/ 396054 h 1998338"/>
                <a:gd name="connsiteX36" fmla="*/ 988247 w 3743434"/>
                <a:gd name="connsiteY36" fmla="*/ 437329 h 1998338"/>
                <a:gd name="connsiteX37" fmla="*/ 978722 w 3743434"/>
                <a:gd name="connsiteY37" fmla="*/ 465904 h 1998338"/>
                <a:gd name="connsiteX38" fmla="*/ 975547 w 3743434"/>
                <a:gd name="connsiteY38" fmla="*/ 481779 h 1998338"/>
                <a:gd name="connsiteX39" fmla="*/ 972372 w 3743434"/>
                <a:gd name="connsiteY39" fmla="*/ 494479 h 1998338"/>
                <a:gd name="connsiteX40" fmla="*/ 966022 w 3743434"/>
                <a:gd name="connsiteY40" fmla="*/ 513529 h 1998338"/>
                <a:gd name="connsiteX41" fmla="*/ 962847 w 3743434"/>
                <a:gd name="connsiteY41" fmla="*/ 523054 h 1998338"/>
                <a:gd name="connsiteX42" fmla="*/ 953322 w 3743434"/>
                <a:gd name="connsiteY42" fmla="*/ 548454 h 1998338"/>
                <a:gd name="connsiteX43" fmla="*/ 946972 w 3743434"/>
                <a:gd name="connsiteY43" fmla="*/ 583379 h 1998338"/>
                <a:gd name="connsiteX44" fmla="*/ 943797 w 3743434"/>
                <a:gd name="connsiteY44" fmla="*/ 592904 h 1998338"/>
                <a:gd name="connsiteX45" fmla="*/ 934272 w 3743434"/>
                <a:gd name="connsiteY45" fmla="*/ 596079 h 1998338"/>
                <a:gd name="connsiteX46" fmla="*/ 927922 w 3743434"/>
                <a:gd name="connsiteY46" fmla="*/ 605604 h 1998338"/>
                <a:gd name="connsiteX47" fmla="*/ 937447 w 3743434"/>
                <a:gd name="connsiteY47" fmla="*/ 631004 h 1998338"/>
                <a:gd name="connsiteX48" fmla="*/ 953322 w 3743434"/>
                <a:gd name="connsiteY48" fmla="*/ 656404 h 1998338"/>
                <a:gd name="connsiteX49" fmla="*/ 959672 w 3743434"/>
                <a:gd name="connsiteY49" fmla="*/ 681804 h 1998338"/>
                <a:gd name="connsiteX50" fmla="*/ 972372 w 3743434"/>
                <a:gd name="connsiteY50" fmla="*/ 700854 h 1998338"/>
                <a:gd name="connsiteX51" fmla="*/ 978722 w 3743434"/>
                <a:gd name="connsiteY51" fmla="*/ 713554 h 1998338"/>
                <a:gd name="connsiteX52" fmla="*/ 997772 w 3743434"/>
                <a:gd name="connsiteY52" fmla="*/ 726254 h 1998338"/>
                <a:gd name="connsiteX53" fmla="*/ 1016822 w 3743434"/>
                <a:gd name="connsiteY53" fmla="*/ 761179 h 1998338"/>
                <a:gd name="connsiteX54" fmla="*/ 1019997 w 3743434"/>
                <a:gd name="connsiteY54" fmla="*/ 770704 h 1998338"/>
                <a:gd name="connsiteX55" fmla="*/ 1029522 w 3743434"/>
                <a:gd name="connsiteY55" fmla="*/ 773879 h 1998338"/>
                <a:gd name="connsiteX56" fmla="*/ 1048572 w 3743434"/>
                <a:gd name="connsiteY56" fmla="*/ 789754 h 1998338"/>
                <a:gd name="connsiteX57" fmla="*/ 1067622 w 3743434"/>
                <a:gd name="connsiteY57" fmla="*/ 796104 h 1998338"/>
                <a:gd name="connsiteX58" fmla="*/ 1105722 w 3743434"/>
                <a:gd name="connsiteY58" fmla="*/ 792929 h 1998338"/>
                <a:gd name="connsiteX59" fmla="*/ 1124772 w 3743434"/>
                <a:gd name="connsiteY59" fmla="*/ 786579 h 1998338"/>
                <a:gd name="connsiteX60" fmla="*/ 1134297 w 3743434"/>
                <a:gd name="connsiteY60" fmla="*/ 783404 h 1998338"/>
                <a:gd name="connsiteX61" fmla="*/ 1146997 w 3743434"/>
                <a:gd name="connsiteY61" fmla="*/ 773879 h 1998338"/>
                <a:gd name="connsiteX62" fmla="*/ 1156522 w 3743434"/>
                <a:gd name="connsiteY62" fmla="*/ 770704 h 1998338"/>
                <a:gd name="connsiteX63" fmla="*/ 1254947 w 3743434"/>
                <a:gd name="connsiteY63" fmla="*/ 761179 h 1998338"/>
                <a:gd name="connsiteX64" fmla="*/ 1267647 w 3743434"/>
                <a:gd name="connsiteY64" fmla="*/ 716729 h 1998338"/>
                <a:gd name="connsiteX65" fmla="*/ 1273997 w 3743434"/>
                <a:gd name="connsiteY65" fmla="*/ 704029 h 1998338"/>
                <a:gd name="connsiteX66" fmla="*/ 1277172 w 3743434"/>
                <a:gd name="connsiteY66" fmla="*/ 694504 h 1998338"/>
                <a:gd name="connsiteX67" fmla="*/ 1296222 w 3743434"/>
                <a:gd name="connsiteY67" fmla="*/ 684979 h 1998338"/>
                <a:gd name="connsiteX68" fmla="*/ 1318447 w 3743434"/>
                <a:gd name="connsiteY68" fmla="*/ 665929 h 1998338"/>
                <a:gd name="connsiteX69" fmla="*/ 1327972 w 3743434"/>
                <a:gd name="connsiteY69" fmla="*/ 662754 h 1998338"/>
                <a:gd name="connsiteX70" fmla="*/ 1356547 w 3743434"/>
                <a:gd name="connsiteY70" fmla="*/ 646879 h 1998338"/>
                <a:gd name="connsiteX71" fmla="*/ 1375597 w 3743434"/>
                <a:gd name="connsiteY71" fmla="*/ 643704 h 1998338"/>
                <a:gd name="connsiteX72" fmla="*/ 1442272 w 3743434"/>
                <a:gd name="connsiteY72" fmla="*/ 637354 h 1998338"/>
                <a:gd name="connsiteX73" fmla="*/ 1477197 w 3743434"/>
                <a:gd name="connsiteY73" fmla="*/ 643704 h 1998338"/>
                <a:gd name="connsiteX74" fmla="*/ 1480372 w 3743434"/>
                <a:gd name="connsiteY74" fmla="*/ 653229 h 1998338"/>
                <a:gd name="connsiteX75" fmla="*/ 1489897 w 3743434"/>
                <a:gd name="connsiteY75" fmla="*/ 659579 h 1998338"/>
                <a:gd name="connsiteX76" fmla="*/ 1499422 w 3743434"/>
                <a:gd name="connsiteY76" fmla="*/ 669104 h 1998338"/>
                <a:gd name="connsiteX77" fmla="*/ 1499422 w 3743434"/>
                <a:gd name="connsiteY77" fmla="*/ 704029 h 1998338"/>
                <a:gd name="connsiteX78" fmla="*/ 1489897 w 3743434"/>
                <a:gd name="connsiteY78" fmla="*/ 707204 h 1998338"/>
                <a:gd name="connsiteX79" fmla="*/ 1467672 w 3743434"/>
                <a:gd name="connsiteY79" fmla="*/ 716729 h 1998338"/>
                <a:gd name="connsiteX80" fmla="*/ 1461322 w 3743434"/>
                <a:gd name="connsiteY80" fmla="*/ 729429 h 1998338"/>
                <a:gd name="connsiteX81" fmla="*/ 1454972 w 3743434"/>
                <a:gd name="connsiteY81" fmla="*/ 754829 h 1998338"/>
                <a:gd name="connsiteX82" fmla="*/ 1451797 w 3743434"/>
                <a:gd name="connsiteY82" fmla="*/ 764354 h 1998338"/>
                <a:gd name="connsiteX83" fmla="*/ 1445447 w 3743434"/>
                <a:gd name="connsiteY83" fmla="*/ 773879 h 1998338"/>
                <a:gd name="connsiteX84" fmla="*/ 1442272 w 3743434"/>
                <a:gd name="connsiteY84" fmla="*/ 789754 h 1998338"/>
                <a:gd name="connsiteX85" fmla="*/ 1432747 w 3743434"/>
                <a:gd name="connsiteY85" fmla="*/ 815154 h 1998338"/>
                <a:gd name="connsiteX86" fmla="*/ 1423222 w 3743434"/>
                <a:gd name="connsiteY86" fmla="*/ 824679 h 1998338"/>
                <a:gd name="connsiteX87" fmla="*/ 1407347 w 3743434"/>
                <a:gd name="connsiteY87" fmla="*/ 853254 h 1998338"/>
                <a:gd name="connsiteX88" fmla="*/ 1394647 w 3743434"/>
                <a:gd name="connsiteY88" fmla="*/ 862779 h 1998338"/>
                <a:gd name="connsiteX89" fmla="*/ 1385122 w 3743434"/>
                <a:gd name="connsiteY89" fmla="*/ 881829 h 1998338"/>
                <a:gd name="connsiteX90" fmla="*/ 1375597 w 3743434"/>
                <a:gd name="connsiteY90" fmla="*/ 891354 h 1998338"/>
                <a:gd name="connsiteX91" fmla="*/ 1378772 w 3743434"/>
                <a:gd name="connsiteY91" fmla="*/ 938979 h 1998338"/>
                <a:gd name="connsiteX92" fmla="*/ 1388297 w 3743434"/>
                <a:gd name="connsiteY92" fmla="*/ 935804 h 1998338"/>
                <a:gd name="connsiteX93" fmla="*/ 1454972 w 3743434"/>
                <a:gd name="connsiteY93" fmla="*/ 929454 h 1998338"/>
                <a:gd name="connsiteX94" fmla="*/ 1474022 w 3743434"/>
                <a:gd name="connsiteY94" fmla="*/ 923104 h 1998338"/>
                <a:gd name="connsiteX95" fmla="*/ 1486722 w 3743434"/>
                <a:gd name="connsiteY95" fmla="*/ 916754 h 1998338"/>
                <a:gd name="connsiteX96" fmla="*/ 1531172 w 3743434"/>
                <a:gd name="connsiteY96" fmla="*/ 910404 h 1998338"/>
                <a:gd name="connsiteX97" fmla="*/ 1540697 w 3743434"/>
                <a:gd name="connsiteY97" fmla="*/ 916754 h 1998338"/>
                <a:gd name="connsiteX98" fmla="*/ 1553397 w 3743434"/>
                <a:gd name="connsiteY98" fmla="*/ 932629 h 1998338"/>
                <a:gd name="connsiteX99" fmla="*/ 1559747 w 3743434"/>
                <a:gd name="connsiteY99" fmla="*/ 942154 h 1998338"/>
                <a:gd name="connsiteX100" fmla="*/ 1581972 w 3743434"/>
                <a:gd name="connsiteY100" fmla="*/ 958029 h 1998338"/>
                <a:gd name="connsiteX101" fmla="*/ 1597847 w 3743434"/>
                <a:gd name="connsiteY101" fmla="*/ 986604 h 1998338"/>
                <a:gd name="connsiteX102" fmla="*/ 1591497 w 3743434"/>
                <a:gd name="connsiteY102" fmla="*/ 1094554 h 1998338"/>
                <a:gd name="connsiteX103" fmla="*/ 1594672 w 3743434"/>
                <a:gd name="connsiteY103" fmla="*/ 1164404 h 1998338"/>
                <a:gd name="connsiteX104" fmla="*/ 1601022 w 3743434"/>
                <a:gd name="connsiteY104" fmla="*/ 1202504 h 1998338"/>
                <a:gd name="connsiteX105" fmla="*/ 1604197 w 3743434"/>
                <a:gd name="connsiteY105" fmla="*/ 1246954 h 1998338"/>
                <a:gd name="connsiteX106" fmla="*/ 1610547 w 3743434"/>
                <a:gd name="connsiteY106" fmla="*/ 1256479 h 1998338"/>
                <a:gd name="connsiteX107" fmla="*/ 1613722 w 3743434"/>
                <a:gd name="connsiteY107" fmla="*/ 1266004 h 1998338"/>
                <a:gd name="connsiteX108" fmla="*/ 1639122 w 3743434"/>
                <a:gd name="connsiteY108" fmla="*/ 1281879 h 1998338"/>
                <a:gd name="connsiteX109" fmla="*/ 1648647 w 3743434"/>
                <a:gd name="connsiteY109" fmla="*/ 1288229 h 1998338"/>
                <a:gd name="connsiteX110" fmla="*/ 1661347 w 3743434"/>
                <a:gd name="connsiteY110" fmla="*/ 1291404 h 1998338"/>
                <a:gd name="connsiteX111" fmla="*/ 1715322 w 3743434"/>
                <a:gd name="connsiteY111" fmla="*/ 1294579 h 1998338"/>
                <a:gd name="connsiteX112" fmla="*/ 1747072 w 3743434"/>
                <a:gd name="connsiteY112" fmla="*/ 1304104 h 1998338"/>
                <a:gd name="connsiteX113" fmla="*/ 1788347 w 3743434"/>
                <a:gd name="connsiteY113" fmla="*/ 1297754 h 1998338"/>
                <a:gd name="connsiteX114" fmla="*/ 1797872 w 3743434"/>
                <a:gd name="connsiteY114" fmla="*/ 1294579 h 1998338"/>
                <a:gd name="connsiteX115" fmla="*/ 1804222 w 3743434"/>
                <a:gd name="connsiteY115" fmla="*/ 1285054 h 1998338"/>
                <a:gd name="connsiteX116" fmla="*/ 1813747 w 3743434"/>
                <a:gd name="connsiteY116" fmla="*/ 1275529 h 1998338"/>
                <a:gd name="connsiteX117" fmla="*/ 1855022 w 3743434"/>
                <a:gd name="connsiteY117" fmla="*/ 1278704 h 1998338"/>
                <a:gd name="connsiteX118" fmla="*/ 1864547 w 3743434"/>
                <a:gd name="connsiteY118" fmla="*/ 1285054 h 1998338"/>
                <a:gd name="connsiteX119" fmla="*/ 1874072 w 3743434"/>
                <a:gd name="connsiteY119" fmla="*/ 1288229 h 1998338"/>
                <a:gd name="connsiteX120" fmla="*/ 1883597 w 3743434"/>
                <a:gd name="connsiteY120" fmla="*/ 1297754 h 1998338"/>
                <a:gd name="connsiteX121" fmla="*/ 1899472 w 3743434"/>
                <a:gd name="connsiteY121" fmla="*/ 1316804 h 1998338"/>
                <a:gd name="connsiteX122" fmla="*/ 1908997 w 3743434"/>
                <a:gd name="connsiteY122" fmla="*/ 1319979 h 1998338"/>
                <a:gd name="connsiteX123" fmla="*/ 1934397 w 3743434"/>
                <a:gd name="connsiteY123" fmla="*/ 1339029 h 1998338"/>
                <a:gd name="connsiteX124" fmla="*/ 1943922 w 3743434"/>
                <a:gd name="connsiteY124" fmla="*/ 1342204 h 1998338"/>
                <a:gd name="connsiteX125" fmla="*/ 1966147 w 3743434"/>
                <a:gd name="connsiteY125" fmla="*/ 1358079 h 1998338"/>
                <a:gd name="connsiteX126" fmla="*/ 1975672 w 3743434"/>
                <a:gd name="connsiteY126" fmla="*/ 1348554 h 1998338"/>
                <a:gd name="connsiteX127" fmla="*/ 1991547 w 3743434"/>
                <a:gd name="connsiteY127" fmla="*/ 1313629 h 1998338"/>
                <a:gd name="connsiteX128" fmla="*/ 1994722 w 3743434"/>
                <a:gd name="connsiteY128" fmla="*/ 1281879 h 1998338"/>
                <a:gd name="connsiteX129" fmla="*/ 2001072 w 3743434"/>
                <a:gd name="connsiteY129" fmla="*/ 1272354 h 1998338"/>
                <a:gd name="connsiteX130" fmla="*/ 2007422 w 3743434"/>
                <a:gd name="connsiteY130" fmla="*/ 1259654 h 1998338"/>
                <a:gd name="connsiteX131" fmla="*/ 2013772 w 3743434"/>
                <a:gd name="connsiteY131" fmla="*/ 1240604 h 1998338"/>
                <a:gd name="connsiteX132" fmla="*/ 2016947 w 3743434"/>
                <a:gd name="connsiteY132" fmla="*/ 1227904 h 1998338"/>
                <a:gd name="connsiteX133" fmla="*/ 2042347 w 3743434"/>
                <a:gd name="connsiteY133" fmla="*/ 1215204 h 1998338"/>
                <a:gd name="connsiteX134" fmla="*/ 2131247 w 3743434"/>
                <a:gd name="connsiteY134" fmla="*/ 1212029 h 1998338"/>
                <a:gd name="connsiteX135" fmla="*/ 2140772 w 3743434"/>
                <a:gd name="connsiteY135" fmla="*/ 1205679 h 1998338"/>
                <a:gd name="connsiteX136" fmla="*/ 2159822 w 3743434"/>
                <a:gd name="connsiteY136" fmla="*/ 1196154 h 1998338"/>
                <a:gd name="connsiteX137" fmla="*/ 2172522 w 3743434"/>
                <a:gd name="connsiteY137" fmla="*/ 1180279 h 1998338"/>
                <a:gd name="connsiteX138" fmla="*/ 2194747 w 3743434"/>
                <a:gd name="connsiteY138" fmla="*/ 1158054 h 1998338"/>
                <a:gd name="connsiteX139" fmla="*/ 2207447 w 3743434"/>
                <a:gd name="connsiteY139" fmla="*/ 1151704 h 1998338"/>
                <a:gd name="connsiteX140" fmla="*/ 2226497 w 3743434"/>
                <a:gd name="connsiteY140" fmla="*/ 1145354 h 1998338"/>
                <a:gd name="connsiteX141" fmla="*/ 2236022 w 3743434"/>
                <a:gd name="connsiteY141" fmla="*/ 1151704 h 1998338"/>
                <a:gd name="connsiteX142" fmla="*/ 2239197 w 3743434"/>
                <a:gd name="connsiteY142" fmla="*/ 1161229 h 1998338"/>
                <a:gd name="connsiteX143" fmla="*/ 2245547 w 3743434"/>
                <a:gd name="connsiteY143" fmla="*/ 1170754 h 1998338"/>
                <a:gd name="connsiteX144" fmla="*/ 2242372 w 3743434"/>
                <a:gd name="connsiteY144" fmla="*/ 1183454 h 1998338"/>
                <a:gd name="connsiteX145" fmla="*/ 2239197 w 3743434"/>
                <a:gd name="connsiteY145" fmla="*/ 1205679 h 1998338"/>
                <a:gd name="connsiteX146" fmla="*/ 2274122 w 3743434"/>
                <a:gd name="connsiteY146" fmla="*/ 1196154 h 1998338"/>
                <a:gd name="connsiteX147" fmla="*/ 2289997 w 3743434"/>
                <a:gd name="connsiteY147" fmla="*/ 1189804 h 1998338"/>
                <a:gd name="connsiteX148" fmla="*/ 2245547 w 3743434"/>
                <a:gd name="connsiteY148" fmla="*/ 1180279 h 1998338"/>
                <a:gd name="connsiteX149" fmla="*/ 2388422 w 3743434"/>
                <a:gd name="connsiteY149" fmla="*/ 1199329 h 1998338"/>
                <a:gd name="connsiteX150" fmla="*/ 2391597 w 3743434"/>
                <a:gd name="connsiteY150" fmla="*/ 1221554 h 1998338"/>
                <a:gd name="connsiteX151" fmla="*/ 2385247 w 3743434"/>
                <a:gd name="connsiteY151" fmla="*/ 1212029 h 1998338"/>
                <a:gd name="connsiteX152" fmla="*/ 2366197 w 3743434"/>
                <a:gd name="connsiteY152" fmla="*/ 1202504 h 1998338"/>
                <a:gd name="connsiteX153" fmla="*/ 2356672 w 3743434"/>
                <a:gd name="connsiteY153" fmla="*/ 1192979 h 1998338"/>
                <a:gd name="connsiteX154" fmla="*/ 2353497 w 3743434"/>
                <a:gd name="connsiteY154" fmla="*/ 1180279 h 1998338"/>
                <a:gd name="connsiteX155" fmla="*/ 2324922 w 3743434"/>
                <a:gd name="connsiteY155" fmla="*/ 1173929 h 1998338"/>
                <a:gd name="connsiteX156" fmla="*/ 2350322 w 3743434"/>
                <a:gd name="connsiteY156" fmla="*/ 1186629 h 1998338"/>
                <a:gd name="connsiteX157" fmla="*/ 2369372 w 3743434"/>
                <a:gd name="connsiteY157" fmla="*/ 1196154 h 1998338"/>
                <a:gd name="connsiteX158" fmla="*/ 2378897 w 3743434"/>
                <a:gd name="connsiteY158" fmla="*/ 1208854 h 1998338"/>
                <a:gd name="connsiteX159" fmla="*/ 2420172 w 3743434"/>
                <a:gd name="connsiteY159" fmla="*/ 1215204 h 1998338"/>
                <a:gd name="connsiteX160" fmla="*/ 2436047 w 3743434"/>
                <a:gd name="connsiteY160" fmla="*/ 1218379 h 1998338"/>
                <a:gd name="connsiteX161" fmla="*/ 2461447 w 3743434"/>
                <a:gd name="connsiteY161" fmla="*/ 1224729 h 1998338"/>
                <a:gd name="connsiteX162" fmla="*/ 2505897 w 3743434"/>
                <a:gd name="connsiteY162" fmla="*/ 1227904 h 1998338"/>
                <a:gd name="connsiteX163" fmla="*/ 2509072 w 3743434"/>
                <a:gd name="connsiteY163" fmla="*/ 1237429 h 1998338"/>
                <a:gd name="connsiteX164" fmla="*/ 2556697 w 3743434"/>
                <a:gd name="connsiteY164" fmla="*/ 1246954 h 1998338"/>
                <a:gd name="connsiteX165" fmla="*/ 2566222 w 3743434"/>
                <a:gd name="connsiteY165" fmla="*/ 1250129 h 1998338"/>
                <a:gd name="connsiteX166" fmla="*/ 2588447 w 3743434"/>
                <a:gd name="connsiteY166" fmla="*/ 1253304 h 1998338"/>
                <a:gd name="connsiteX167" fmla="*/ 2597972 w 3743434"/>
                <a:gd name="connsiteY167" fmla="*/ 1259654 h 1998338"/>
                <a:gd name="connsiteX168" fmla="*/ 2632897 w 3743434"/>
                <a:gd name="connsiteY168" fmla="*/ 1253304 h 1998338"/>
                <a:gd name="connsiteX169" fmla="*/ 2642422 w 3743434"/>
                <a:gd name="connsiteY169" fmla="*/ 1240604 h 1998338"/>
                <a:gd name="connsiteX170" fmla="*/ 2651947 w 3743434"/>
                <a:gd name="connsiteY170" fmla="*/ 1234254 h 1998338"/>
                <a:gd name="connsiteX171" fmla="*/ 2664647 w 3743434"/>
                <a:gd name="connsiteY171" fmla="*/ 1231079 h 1998338"/>
                <a:gd name="connsiteX172" fmla="*/ 2693222 w 3743434"/>
                <a:gd name="connsiteY172" fmla="*/ 1221554 h 1998338"/>
                <a:gd name="connsiteX173" fmla="*/ 2721797 w 3743434"/>
                <a:gd name="connsiteY173" fmla="*/ 1224729 h 1998338"/>
                <a:gd name="connsiteX174" fmla="*/ 2731322 w 3743434"/>
                <a:gd name="connsiteY174" fmla="*/ 1227904 h 1998338"/>
                <a:gd name="connsiteX175" fmla="*/ 2737672 w 3743434"/>
                <a:gd name="connsiteY175" fmla="*/ 1237429 h 1998338"/>
                <a:gd name="connsiteX176" fmla="*/ 2728147 w 3743434"/>
                <a:gd name="connsiteY176" fmla="*/ 1240604 h 1998338"/>
                <a:gd name="connsiteX177" fmla="*/ 2718622 w 3743434"/>
                <a:gd name="connsiteY177" fmla="*/ 1266004 h 1998338"/>
                <a:gd name="connsiteX178" fmla="*/ 2766247 w 3743434"/>
                <a:gd name="connsiteY178" fmla="*/ 1269179 h 1998338"/>
                <a:gd name="connsiteX179" fmla="*/ 2769422 w 3743434"/>
                <a:gd name="connsiteY179" fmla="*/ 1231079 h 1998338"/>
                <a:gd name="connsiteX180" fmla="*/ 2797997 w 3743434"/>
                <a:gd name="connsiteY180" fmla="*/ 1221554 h 1998338"/>
                <a:gd name="connsiteX181" fmla="*/ 2829747 w 3743434"/>
                <a:gd name="connsiteY181" fmla="*/ 1231079 h 1998338"/>
                <a:gd name="connsiteX182" fmla="*/ 2823397 w 3743434"/>
                <a:gd name="connsiteY182" fmla="*/ 1256479 h 1998338"/>
                <a:gd name="connsiteX183" fmla="*/ 2817047 w 3743434"/>
                <a:gd name="connsiteY183" fmla="*/ 1281879 h 1998338"/>
                <a:gd name="connsiteX184" fmla="*/ 2810697 w 3743434"/>
                <a:gd name="connsiteY184" fmla="*/ 1300929 h 1998338"/>
                <a:gd name="connsiteX185" fmla="*/ 2826572 w 3743434"/>
                <a:gd name="connsiteY185" fmla="*/ 1310454 h 1998338"/>
                <a:gd name="connsiteX186" fmla="*/ 2851972 w 3743434"/>
                <a:gd name="connsiteY186" fmla="*/ 1319979 h 1998338"/>
                <a:gd name="connsiteX187" fmla="*/ 2861497 w 3743434"/>
                <a:gd name="connsiteY187" fmla="*/ 1329504 h 1998338"/>
                <a:gd name="connsiteX188" fmla="*/ 2864672 w 3743434"/>
                <a:gd name="connsiteY188" fmla="*/ 1354904 h 1998338"/>
                <a:gd name="connsiteX189" fmla="*/ 2874197 w 3743434"/>
                <a:gd name="connsiteY189" fmla="*/ 1364429 h 1998338"/>
                <a:gd name="connsiteX190" fmla="*/ 2877372 w 3743434"/>
                <a:gd name="connsiteY190" fmla="*/ 1377129 h 1998338"/>
                <a:gd name="connsiteX191" fmla="*/ 2896422 w 3743434"/>
                <a:gd name="connsiteY191" fmla="*/ 1380304 h 1998338"/>
                <a:gd name="connsiteX192" fmla="*/ 2905947 w 3743434"/>
                <a:gd name="connsiteY192" fmla="*/ 1383479 h 1998338"/>
                <a:gd name="connsiteX193" fmla="*/ 2918647 w 3743434"/>
                <a:gd name="connsiteY193" fmla="*/ 1386654 h 1998338"/>
                <a:gd name="connsiteX194" fmla="*/ 2937697 w 3743434"/>
                <a:gd name="connsiteY194" fmla="*/ 1418404 h 1998338"/>
                <a:gd name="connsiteX195" fmla="*/ 2947222 w 3743434"/>
                <a:gd name="connsiteY195" fmla="*/ 1424754 h 1998338"/>
                <a:gd name="connsiteX196" fmla="*/ 2963097 w 3743434"/>
                <a:gd name="connsiteY196" fmla="*/ 1443804 h 1998338"/>
                <a:gd name="connsiteX197" fmla="*/ 2975797 w 3743434"/>
                <a:gd name="connsiteY197" fmla="*/ 1446979 h 1998338"/>
                <a:gd name="connsiteX198" fmla="*/ 2985322 w 3743434"/>
                <a:gd name="connsiteY198" fmla="*/ 1453329 h 1998338"/>
                <a:gd name="connsiteX199" fmla="*/ 3045647 w 3743434"/>
                <a:gd name="connsiteY199" fmla="*/ 1462854 h 1998338"/>
                <a:gd name="connsiteX200" fmla="*/ 3064697 w 3743434"/>
                <a:gd name="connsiteY200" fmla="*/ 1469204 h 1998338"/>
                <a:gd name="connsiteX201" fmla="*/ 3083747 w 3743434"/>
                <a:gd name="connsiteY201" fmla="*/ 1478729 h 1998338"/>
                <a:gd name="connsiteX202" fmla="*/ 3109147 w 3743434"/>
                <a:gd name="connsiteY202" fmla="*/ 1481904 h 1998338"/>
                <a:gd name="connsiteX203" fmla="*/ 3125022 w 3743434"/>
                <a:gd name="connsiteY203" fmla="*/ 1485079 h 1998338"/>
                <a:gd name="connsiteX204" fmla="*/ 3144072 w 3743434"/>
                <a:gd name="connsiteY204" fmla="*/ 1488254 h 1998338"/>
                <a:gd name="connsiteX205" fmla="*/ 3188522 w 3743434"/>
                <a:gd name="connsiteY205" fmla="*/ 1497779 h 1998338"/>
                <a:gd name="connsiteX206" fmla="*/ 3296472 w 3743434"/>
                <a:gd name="connsiteY206" fmla="*/ 1507304 h 1998338"/>
                <a:gd name="connsiteX207" fmla="*/ 3318697 w 3743434"/>
                <a:gd name="connsiteY207" fmla="*/ 1529529 h 1998338"/>
                <a:gd name="connsiteX208" fmla="*/ 3347272 w 3743434"/>
                <a:gd name="connsiteY208" fmla="*/ 1548579 h 1998338"/>
                <a:gd name="connsiteX209" fmla="*/ 3356797 w 3743434"/>
                <a:gd name="connsiteY209" fmla="*/ 1570804 h 1998338"/>
                <a:gd name="connsiteX210" fmla="*/ 3359972 w 3743434"/>
                <a:gd name="connsiteY210" fmla="*/ 1583504 h 1998338"/>
                <a:gd name="connsiteX211" fmla="*/ 3366322 w 3743434"/>
                <a:gd name="connsiteY211" fmla="*/ 1593029 h 1998338"/>
                <a:gd name="connsiteX212" fmla="*/ 3382197 w 3743434"/>
                <a:gd name="connsiteY212" fmla="*/ 1621604 h 1998338"/>
                <a:gd name="connsiteX213" fmla="*/ 3404422 w 3743434"/>
                <a:gd name="connsiteY213" fmla="*/ 1634304 h 1998338"/>
                <a:gd name="connsiteX214" fmla="*/ 3413947 w 3743434"/>
                <a:gd name="connsiteY214" fmla="*/ 1656529 h 1998338"/>
                <a:gd name="connsiteX215" fmla="*/ 3426647 w 3743434"/>
                <a:gd name="connsiteY215" fmla="*/ 1675579 h 1998338"/>
                <a:gd name="connsiteX216" fmla="*/ 3436172 w 3743434"/>
                <a:gd name="connsiteY216" fmla="*/ 1710504 h 1998338"/>
                <a:gd name="connsiteX217" fmla="*/ 3442522 w 3743434"/>
                <a:gd name="connsiteY217" fmla="*/ 1723204 h 1998338"/>
                <a:gd name="connsiteX218" fmla="*/ 3432997 w 3743434"/>
                <a:gd name="connsiteY218" fmla="*/ 1777179 h 1998338"/>
                <a:gd name="connsiteX219" fmla="*/ 3413947 w 3743434"/>
                <a:gd name="connsiteY219" fmla="*/ 1815279 h 1998338"/>
                <a:gd name="connsiteX220" fmla="*/ 3388547 w 3743434"/>
                <a:gd name="connsiteY220" fmla="*/ 1847029 h 1998338"/>
                <a:gd name="connsiteX221" fmla="*/ 3366322 w 3743434"/>
                <a:gd name="connsiteY221" fmla="*/ 1891479 h 1998338"/>
                <a:gd name="connsiteX222" fmla="*/ 3388547 w 3743434"/>
                <a:gd name="connsiteY222" fmla="*/ 1862904 h 1998338"/>
                <a:gd name="connsiteX223" fmla="*/ 3398072 w 3743434"/>
                <a:gd name="connsiteY223" fmla="*/ 1853379 h 1998338"/>
                <a:gd name="connsiteX224" fmla="*/ 3429822 w 3743434"/>
                <a:gd name="connsiteY224" fmla="*/ 1834329 h 1998338"/>
                <a:gd name="connsiteX225" fmla="*/ 3448872 w 3743434"/>
                <a:gd name="connsiteY225" fmla="*/ 1824804 h 1998338"/>
                <a:gd name="connsiteX226" fmla="*/ 3458397 w 3743434"/>
                <a:gd name="connsiteY226" fmla="*/ 1815279 h 1998338"/>
                <a:gd name="connsiteX227" fmla="*/ 3518722 w 3743434"/>
                <a:gd name="connsiteY227" fmla="*/ 1888304 h 1998338"/>
                <a:gd name="connsiteX228" fmla="*/ 257996 w 3743434"/>
                <a:gd name="connsiteY228" fmla="*/ 132529 h 1998338"/>
                <a:gd name="connsiteX229" fmla="*/ 223071 w 3743434"/>
                <a:gd name="connsiteY229" fmla="*/ 173804 h 1998338"/>
                <a:gd name="connsiteX230" fmla="*/ 302447 w 3743434"/>
                <a:gd name="connsiteY230" fmla="*/ 586554 h 1998338"/>
                <a:gd name="connsiteX231" fmla="*/ 219897 w 3743434"/>
                <a:gd name="connsiteY231" fmla="*/ 491304 h 1998338"/>
                <a:gd name="connsiteX232" fmla="*/ 156397 w 3743434"/>
                <a:gd name="connsiteY232" fmla="*/ 329379 h 1998338"/>
                <a:gd name="connsiteX233" fmla="*/ 822 w 3743434"/>
                <a:gd name="connsiteY233" fmla="*/ 367479 h 1998338"/>
                <a:gd name="connsiteX234" fmla="*/ 165922 w 3743434"/>
                <a:gd name="connsiteY234" fmla="*/ 224604 h 1998338"/>
                <a:gd name="connsiteX235" fmla="*/ 137347 w 3743434"/>
                <a:gd name="connsiteY235" fmla="*/ 192854 h 1998338"/>
                <a:gd name="connsiteX236" fmla="*/ 111947 w 3743434"/>
                <a:gd name="connsiteY236" fmla="*/ 72204 h 1998338"/>
                <a:gd name="connsiteX237" fmla="*/ 111947 w 3743434"/>
                <a:gd name="connsiteY237" fmla="*/ 30929 h 1998338"/>
                <a:gd name="connsiteX0" fmla="*/ 111947 w 3743434"/>
                <a:gd name="connsiteY0" fmla="*/ 0 h 1967409"/>
                <a:gd name="connsiteX1" fmla="*/ 492947 w 3743434"/>
                <a:gd name="connsiteY1" fmla="*/ 76200 h 1967409"/>
                <a:gd name="connsiteX2" fmla="*/ 591372 w 3743434"/>
                <a:gd name="connsiteY2" fmla="*/ 28575 h 1967409"/>
                <a:gd name="connsiteX3" fmla="*/ 680272 w 3743434"/>
                <a:gd name="connsiteY3" fmla="*/ 44450 h 1967409"/>
                <a:gd name="connsiteX4" fmla="*/ 680272 w 3743434"/>
                <a:gd name="connsiteY4" fmla="*/ 44450 h 1967409"/>
                <a:gd name="connsiteX5" fmla="*/ 683447 w 3743434"/>
                <a:gd name="connsiteY5" fmla="*/ 73025 h 1967409"/>
                <a:gd name="connsiteX6" fmla="*/ 677097 w 3743434"/>
                <a:gd name="connsiteY6" fmla="*/ 88900 h 1967409"/>
                <a:gd name="connsiteX7" fmla="*/ 673922 w 3743434"/>
                <a:gd name="connsiteY7" fmla="*/ 98425 h 1967409"/>
                <a:gd name="connsiteX8" fmla="*/ 677097 w 3743434"/>
                <a:gd name="connsiteY8" fmla="*/ 114300 h 1967409"/>
                <a:gd name="connsiteX9" fmla="*/ 696147 w 3743434"/>
                <a:gd name="connsiteY9" fmla="*/ 127000 h 1967409"/>
                <a:gd name="connsiteX10" fmla="*/ 708847 w 3743434"/>
                <a:gd name="connsiteY10" fmla="*/ 146050 h 1967409"/>
                <a:gd name="connsiteX11" fmla="*/ 712022 w 3743434"/>
                <a:gd name="connsiteY11" fmla="*/ 155575 h 1967409"/>
                <a:gd name="connsiteX12" fmla="*/ 721547 w 3743434"/>
                <a:gd name="connsiteY12" fmla="*/ 161925 h 1967409"/>
                <a:gd name="connsiteX13" fmla="*/ 727897 w 3743434"/>
                <a:gd name="connsiteY13" fmla="*/ 171450 h 1967409"/>
                <a:gd name="connsiteX14" fmla="*/ 772347 w 3743434"/>
                <a:gd name="connsiteY14" fmla="*/ 165100 h 1967409"/>
                <a:gd name="connsiteX15" fmla="*/ 781872 w 3743434"/>
                <a:gd name="connsiteY15" fmla="*/ 158750 h 1967409"/>
                <a:gd name="connsiteX16" fmla="*/ 791397 w 3743434"/>
                <a:gd name="connsiteY16" fmla="*/ 155575 h 1967409"/>
                <a:gd name="connsiteX17" fmla="*/ 813622 w 3743434"/>
                <a:gd name="connsiteY17" fmla="*/ 142875 h 1967409"/>
                <a:gd name="connsiteX18" fmla="*/ 861247 w 3743434"/>
                <a:gd name="connsiteY18" fmla="*/ 146050 h 1967409"/>
                <a:gd name="connsiteX19" fmla="*/ 867597 w 3743434"/>
                <a:gd name="connsiteY19" fmla="*/ 155575 h 1967409"/>
                <a:gd name="connsiteX20" fmla="*/ 861247 w 3743434"/>
                <a:gd name="connsiteY20" fmla="*/ 200025 h 1967409"/>
                <a:gd name="connsiteX21" fmla="*/ 873947 w 3743434"/>
                <a:gd name="connsiteY21" fmla="*/ 212725 h 1967409"/>
                <a:gd name="connsiteX22" fmla="*/ 883472 w 3743434"/>
                <a:gd name="connsiteY22" fmla="*/ 215900 h 1967409"/>
                <a:gd name="connsiteX23" fmla="*/ 889822 w 3743434"/>
                <a:gd name="connsiteY23" fmla="*/ 228600 h 1967409"/>
                <a:gd name="connsiteX24" fmla="*/ 899347 w 3743434"/>
                <a:gd name="connsiteY24" fmla="*/ 238125 h 1967409"/>
                <a:gd name="connsiteX25" fmla="*/ 905697 w 3743434"/>
                <a:gd name="connsiteY25" fmla="*/ 257175 h 1967409"/>
                <a:gd name="connsiteX26" fmla="*/ 908872 w 3743434"/>
                <a:gd name="connsiteY26" fmla="*/ 288925 h 1967409"/>
                <a:gd name="connsiteX27" fmla="*/ 912047 w 3743434"/>
                <a:gd name="connsiteY27" fmla="*/ 298450 h 1967409"/>
                <a:gd name="connsiteX28" fmla="*/ 921572 w 3743434"/>
                <a:gd name="connsiteY28" fmla="*/ 304800 h 1967409"/>
                <a:gd name="connsiteX29" fmla="*/ 934272 w 3743434"/>
                <a:gd name="connsiteY29" fmla="*/ 314325 h 1967409"/>
                <a:gd name="connsiteX30" fmla="*/ 943797 w 3743434"/>
                <a:gd name="connsiteY30" fmla="*/ 323850 h 1967409"/>
                <a:gd name="connsiteX31" fmla="*/ 966022 w 3743434"/>
                <a:gd name="connsiteY31" fmla="*/ 336550 h 1967409"/>
                <a:gd name="connsiteX32" fmla="*/ 975547 w 3743434"/>
                <a:gd name="connsiteY32" fmla="*/ 346075 h 1967409"/>
                <a:gd name="connsiteX33" fmla="*/ 1004122 w 3743434"/>
                <a:gd name="connsiteY33" fmla="*/ 352425 h 1967409"/>
                <a:gd name="connsiteX34" fmla="*/ 994597 w 3743434"/>
                <a:gd name="connsiteY34" fmla="*/ 355600 h 1967409"/>
                <a:gd name="connsiteX35" fmla="*/ 991422 w 3743434"/>
                <a:gd name="connsiteY35" fmla="*/ 365125 h 1967409"/>
                <a:gd name="connsiteX36" fmla="*/ 988247 w 3743434"/>
                <a:gd name="connsiteY36" fmla="*/ 406400 h 1967409"/>
                <a:gd name="connsiteX37" fmla="*/ 978722 w 3743434"/>
                <a:gd name="connsiteY37" fmla="*/ 434975 h 1967409"/>
                <a:gd name="connsiteX38" fmla="*/ 975547 w 3743434"/>
                <a:gd name="connsiteY38" fmla="*/ 450850 h 1967409"/>
                <a:gd name="connsiteX39" fmla="*/ 972372 w 3743434"/>
                <a:gd name="connsiteY39" fmla="*/ 463550 h 1967409"/>
                <a:gd name="connsiteX40" fmla="*/ 966022 w 3743434"/>
                <a:gd name="connsiteY40" fmla="*/ 482600 h 1967409"/>
                <a:gd name="connsiteX41" fmla="*/ 962847 w 3743434"/>
                <a:gd name="connsiteY41" fmla="*/ 492125 h 1967409"/>
                <a:gd name="connsiteX42" fmla="*/ 953322 w 3743434"/>
                <a:gd name="connsiteY42" fmla="*/ 517525 h 1967409"/>
                <a:gd name="connsiteX43" fmla="*/ 946972 w 3743434"/>
                <a:gd name="connsiteY43" fmla="*/ 552450 h 1967409"/>
                <a:gd name="connsiteX44" fmla="*/ 943797 w 3743434"/>
                <a:gd name="connsiteY44" fmla="*/ 561975 h 1967409"/>
                <a:gd name="connsiteX45" fmla="*/ 934272 w 3743434"/>
                <a:gd name="connsiteY45" fmla="*/ 565150 h 1967409"/>
                <a:gd name="connsiteX46" fmla="*/ 927922 w 3743434"/>
                <a:gd name="connsiteY46" fmla="*/ 574675 h 1967409"/>
                <a:gd name="connsiteX47" fmla="*/ 937447 w 3743434"/>
                <a:gd name="connsiteY47" fmla="*/ 600075 h 1967409"/>
                <a:gd name="connsiteX48" fmla="*/ 953322 w 3743434"/>
                <a:gd name="connsiteY48" fmla="*/ 625475 h 1967409"/>
                <a:gd name="connsiteX49" fmla="*/ 959672 w 3743434"/>
                <a:gd name="connsiteY49" fmla="*/ 650875 h 1967409"/>
                <a:gd name="connsiteX50" fmla="*/ 972372 w 3743434"/>
                <a:gd name="connsiteY50" fmla="*/ 669925 h 1967409"/>
                <a:gd name="connsiteX51" fmla="*/ 978722 w 3743434"/>
                <a:gd name="connsiteY51" fmla="*/ 682625 h 1967409"/>
                <a:gd name="connsiteX52" fmla="*/ 997772 w 3743434"/>
                <a:gd name="connsiteY52" fmla="*/ 695325 h 1967409"/>
                <a:gd name="connsiteX53" fmla="*/ 1016822 w 3743434"/>
                <a:gd name="connsiteY53" fmla="*/ 730250 h 1967409"/>
                <a:gd name="connsiteX54" fmla="*/ 1019997 w 3743434"/>
                <a:gd name="connsiteY54" fmla="*/ 739775 h 1967409"/>
                <a:gd name="connsiteX55" fmla="*/ 1029522 w 3743434"/>
                <a:gd name="connsiteY55" fmla="*/ 742950 h 1967409"/>
                <a:gd name="connsiteX56" fmla="*/ 1048572 w 3743434"/>
                <a:gd name="connsiteY56" fmla="*/ 758825 h 1967409"/>
                <a:gd name="connsiteX57" fmla="*/ 1067622 w 3743434"/>
                <a:gd name="connsiteY57" fmla="*/ 765175 h 1967409"/>
                <a:gd name="connsiteX58" fmla="*/ 1105722 w 3743434"/>
                <a:gd name="connsiteY58" fmla="*/ 762000 h 1967409"/>
                <a:gd name="connsiteX59" fmla="*/ 1124772 w 3743434"/>
                <a:gd name="connsiteY59" fmla="*/ 755650 h 1967409"/>
                <a:gd name="connsiteX60" fmla="*/ 1134297 w 3743434"/>
                <a:gd name="connsiteY60" fmla="*/ 752475 h 1967409"/>
                <a:gd name="connsiteX61" fmla="*/ 1146997 w 3743434"/>
                <a:gd name="connsiteY61" fmla="*/ 742950 h 1967409"/>
                <a:gd name="connsiteX62" fmla="*/ 1156522 w 3743434"/>
                <a:gd name="connsiteY62" fmla="*/ 739775 h 1967409"/>
                <a:gd name="connsiteX63" fmla="*/ 1254947 w 3743434"/>
                <a:gd name="connsiteY63" fmla="*/ 730250 h 1967409"/>
                <a:gd name="connsiteX64" fmla="*/ 1267647 w 3743434"/>
                <a:gd name="connsiteY64" fmla="*/ 685800 h 1967409"/>
                <a:gd name="connsiteX65" fmla="*/ 1273997 w 3743434"/>
                <a:gd name="connsiteY65" fmla="*/ 673100 h 1967409"/>
                <a:gd name="connsiteX66" fmla="*/ 1277172 w 3743434"/>
                <a:gd name="connsiteY66" fmla="*/ 663575 h 1967409"/>
                <a:gd name="connsiteX67" fmla="*/ 1296222 w 3743434"/>
                <a:gd name="connsiteY67" fmla="*/ 654050 h 1967409"/>
                <a:gd name="connsiteX68" fmla="*/ 1318447 w 3743434"/>
                <a:gd name="connsiteY68" fmla="*/ 635000 h 1967409"/>
                <a:gd name="connsiteX69" fmla="*/ 1327972 w 3743434"/>
                <a:gd name="connsiteY69" fmla="*/ 631825 h 1967409"/>
                <a:gd name="connsiteX70" fmla="*/ 1356547 w 3743434"/>
                <a:gd name="connsiteY70" fmla="*/ 615950 h 1967409"/>
                <a:gd name="connsiteX71" fmla="*/ 1375597 w 3743434"/>
                <a:gd name="connsiteY71" fmla="*/ 612775 h 1967409"/>
                <a:gd name="connsiteX72" fmla="*/ 1442272 w 3743434"/>
                <a:gd name="connsiteY72" fmla="*/ 606425 h 1967409"/>
                <a:gd name="connsiteX73" fmla="*/ 1477197 w 3743434"/>
                <a:gd name="connsiteY73" fmla="*/ 612775 h 1967409"/>
                <a:gd name="connsiteX74" fmla="*/ 1480372 w 3743434"/>
                <a:gd name="connsiteY74" fmla="*/ 622300 h 1967409"/>
                <a:gd name="connsiteX75" fmla="*/ 1489897 w 3743434"/>
                <a:gd name="connsiteY75" fmla="*/ 628650 h 1967409"/>
                <a:gd name="connsiteX76" fmla="*/ 1499422 w 3743434"/>
                <a:gd name="connsiteY76" fmla="*/ 638175 h 1967409"/>
                <a:gd name="connsiteX77" fmla="*/ 1499422 w 3743434"/>
                <a:gd name="connsiteY77" fmla="*/ 673100 h 1967409"/>
                <a:gd name="connsiteX78" fmla="*/ 1489897 w 3743434"/>
                <a:gd name="connsiteY78" fmla="*/ 676275 h 1967409"/>
                <a:gd name="connsiteX79" fmla="*/ 1467672 w 3743434"/>
                <a:gd name="connsiteY79" fmla="*/ 685800 h 1967409"/>
                <a:gd name="connsiteX80" fmla="*/ 1461322 w 3743434"/>
                <a:gd name="connsiteY80" fmla="*/ 698500 h 1967409"/>
                <a:gd name="connsiteX81" fmla="*/ 1454972 w 3743434"/>
                <a:gd name="connsiteY81" fmla="*/ 723900 h 1967409"/>
                <a:gd name="connsiteX82" fmla="*/ 1451797 w 3743434"/>
                <a:gd name="connsiteY82" fmla="*/ 733425 h 1967409"/>
                <a:gd name="connsiteX83" fmla="*/ 1445447 w 3743434"/>
                <a:gd name="connsiteY83" fmla="*/ 742950 h 1967409"/>
                <a:gd name="connsiteX84" fmla="*/ 1442272 w 3743434"/>
                <a:gd name="connsiteY84" fmla="*/ 758825 h 1967409"/>
                <a:gd name="connsiteX85" fmla="*/ 1432747 w 3743434"/>
                <a:gd name="connsiteY85" fmla="*/ 784225 h 1967409"/>
                <a:gd name="connsiteX86" fmla="*/ 1423222 w 3743434"/>
                <a:gd name="connsiteY86" fmla="*/ 793750 h 1967409"/>
                <a:gd name="connsiteX87" fmla="*/ 1407347 w 3743434"/>
                <a:gd name="connsiteY87" fmla="*/ 822325 h 1967409"/>
                <a:gd name="connsiteX88" fmla="*/ 1394647 w 3743434"/>
                <a:gd name="connsiteY88" fmla="*/ 831850 h 1967409"/>
                <a:gd name="connsiteX89" fmla="*/ 1385122 w 3743434"/>
                <a:gd name="connsiteY89" fmla="*/ 850900 h 1967409"/>
                <a:gd name="connsiteX90" fmla="*/ 1375597 w 3743434"/>
                <a:gd name="connsiteY90" fmla="*/ 860425 h 1967409"/>
                <a:gd name="connsiteX91" fmla="*/ 1378772 w 3743434"/>
                <a:gd name="connsiteY91" fmla="*/ 908050 h 1967409"/>
                <a:gd name="connsiteX92" fmla="*/ 1388297 w 3743434"/>
                <a:gd name="connsiteY92" fmla="*/ 904875 h 1967409"/>
                <a:gd name="connsiteX93" fmla="*/ 1454972 w 3743434"/>
                <a:gd name="connsiteY93" fmla="*/ 898525 h 1967409"/>
                <a:gd name="connsiteX94" fmla="*/ 1474022 w 3743434"/>
                <a:gd name="connsiteY94" fmla="*/ 892175 h 1967409"/>
                <a:gd name="connsiteX95" fmla="*/ 1486722 w 3743434"/>
                <a:gd name="connsiteY95" fmla="*/ 885825 h 1967409"/>
                <a:gd name="connsiteX96" fmla="*/ 1531172 w 3743434"/>
                <a:gd name="connsiteY96" fmla="*/ 879475 h 1967409"/>
                <a:gd name="connsiteX97" fmla="*/ 1540697 w 3743434"/>
                <a:gd name="connsiteY97" fmla="*/ 885825 h 1967409"/>
                <a:gd name="connsiteX98" fmla="*/ 1553397 w 3743434"/>
                <a:gd name="connsiteY98" fmla="*/ 901700 h 1967409"/>
                <a:gd name="connsiteX99" fmla="*/ 1559747 w 3743434"/>
                <a:gd name="connsiteY99" fmla="*/ 911225 h 1967409"/>
                <a:gd name="connsiteX100" fmla="*/ 1581972 w 3743434"/>
                <a:gd name="connsiteY100" fmla="*/ 927100 h 1967409"/>
                <a:gd name="connsiteX101" fmla="*/ 1597847 w 3743434"/>
                <a:gd name="connsiteY101" fmla="*/ 955675 h 1967409"/>
                <a:gd name="connsiteX102" fmla="*/ 1591497 w 3743434"/>
                <a:gd name="connsiteY102" fmla="*/ 1063625 h 1967409"/>
                <a:gd name="connsiteX103" fmla="*/ 1594672 w 3743434"/>
                <a:gd name="connsiteY103" fmla="*/ 1133475 h 1967409"/>
                <a:gd name="connsiteX104" fmla="*/ 1601022 w 3743434"/>
                <a:gd name="connsiteY104" fmla="*/ 1171575 h 1967409"/>
                <a:gd name="connsiteX105" fmla="*/ 1604197 w 3743434"/>
                <a:gd name="connsiteY105" fmla="*/ 1216025 h 1967409"/>
                <a:gd name="connsiteX106" fmla="*/ 1610547 w 3743434"/>
                <a:gd name="connsiteY106" fmla="*/ 1225550 h 1967409"/>
                <a:gd name="connsiteX107" fmla="*/ 1613722 w 3743434"/>
                <a:gd name="connsiteY107" fmla="*/ 1235075 h 1967409"/>
                <a:gd name="connsiteX108" fmla="*/ 1639122 w 3743434"/>
                <a:gd name="connsiteY108" fmla="*/ 1250950 h 1967409"/>
                <a:gd name="connsiteX109" fmla="*/ 1648647 w 3743434"/>
                <a:gd name="connsiteY109" fmla="*/ 1257300 h 1967409"/>
                <a:gd name="connsiteX110" fmla="*/ 1661347 w 3743434"/>
                <a:gd name="connsiteY110" fmla="*/ 1260475 h 1967409"/>
                <a:gd name="connsiteX111" fmla="*/ 1715322 w 3743434"/>
                <a:gd name="connsiteY111" fmla="*/ 1263650 h 1967409"/>
                <a:gd name="connsiteX112" fmla="*/ 1747072 w 3743434"/>
                <a:gd name="connsiteY112" fmla="*/ 1273175 h 1967409"/>
                <a:gd name="connsiteX113" fmla="*/ 1788347 w 3743434"/>
                <a:gd name="connsiteY113" fmla="*/ 1266825 h 1967409"/>
                <a:gd name="connsiteX114" fmla="*/ 1797872 w 3743434"/>
                <a:gd name="connsiteY114" fmla="*/ 1263650 h 1967409"/>
                <a:gd name="connsiteX115" fmla="*/ 1804222 w 3743434"/>
                <a:gd name="connsiteY115" fmla="*/ 1254125 h 1967409"/>
                <a:gd name="connsiteX116" fmla="*/ 1813747 w 3743434"/>
                <a:gd name="connsiteY116" fmla="*/ 1244600 h 1967409"/>
                <a:gd name="connsiteX117" fmla="*/ 1855022 w 3743434"/>
                <a:gd name="connsiteY117" fmla="*/ 1247775 h 1967409"/>
                <a:gd name="connsiteX118" fmla="*/ 1864547 w 3743434"/>
                <a:gd name="connsiteY118" fmla="*/ 1254125 h 1967409"/>
                <a:gd name="connsiteX119" fmla="*/ 1874072 w 3743434"/>
                <a:gd name="connsiteY119" fmla="*/ 1257300 h 1967409"/>
                <a:gd name="connsiteX120" fmla="*/ 1883597 w 3743434"/>
                <a:gd name="connsiteY120" fmla="*/ 1266825 h 1967409"/>
                <a:gd name="connsiteX121" fmla="*/ 1899472 w 3743434"/>
                <a:gd name="connsiteY121" fmla="*/ 1285875 h 1967409"/>
                <a:gd name="connsiteX122" fmla="*/ 1908997 w 3743434"/>
                <a:gd name="connsiteY122" fmla="*/ 1289050 h 1967409"/>
                <a:gd name="connsiteX123" fmla="*/ 1934397 w 3743434"/>
                <a:gd name="connsiteY123" fmla="*/ 1308100 h 1967409"/>
                <a:gd name="connsiteX124" fmla="*/ 1943922 w 3743434"/>
                <a:gd name="connsiteY124" fmla="*/ 1311275 h 1967409"/>
                <a:gd name="connsiteX125" fmla="*/ 1966147 w 3743434"/>
                <a:gd name="connsiteY125" fmla="*/ 1327150 h 1967409"/>
                <a:gd name="connsiteX126" fmla="*/ 1975672 w 3743434"/>
                <a:gd name="connsiteY126" fmla="*/ 1317625 h 1967409"/>
                <a:gd name="connsiteX127" fmla="*/ 1991547 w 3743434"/>
                <a:gd name="connsiteY127" fmla="*/ 1282700 h 1967409"/>
                <a:gd name="connsiteX128" fmla="*/ 1994722 w 3743434"/>
                <a:gd name="connsiteY128" fmla="*/ 1250950 h 1967409"/>
                <a:gd name="connsiteX129" fmla="*/ 2001072 w 3743434"/>
                <a:gd name="connsiteY129" fmla="*/ 1241425 h 1967409"/>
                <a:gd name="connsiteX130" fmla="*/ 2007422 w 3743434"/>
                <a:gd name="connsiteY130" fmla="*/ 1228725 h 1967409"/>
                <a:gd name="connsiteX131" fmla="*/ 2013772 w 3743434"/>
                <a:gd name="connsiteY131" fmla="*/ 1209675 h 1967409"/>
                <a:gd name="connsiteX132" fmla="*/ 2016947 w 3743434"/>
                <a:gd name="connsiteY132" fmla="*/ 1196975 h 1967409"/>
                <a:gd name="connsiteX133" fmla="*/ 2042347 w 3743434"/>
                <a:gd name="connsiteY133" fmla="*/ 1184275 h 1967409"/>
                <a:gd name="connsiteX134" fmla="*/ 2131247 w 3743434"/>
                <a:gd name="connsiteY134" fmla="*/ 1181100 h 1967409"/>
                <a:gd name="connsiteX135" fmla="*/ 2140772 w 3743434"/>
                <a:gd name="connsiteY135" fmla="*/ 1174750 h 1967409"/>
                <a:gd name="connsiteX136" fmla="*/ 2159822 w 3743434"/>
                <a:gd name="connsiteY136" fmla="*/ 1165225 h 1967409"/>
                <a:gd name="connsiteX137" fmla="*/ 2172522 w 3743434"/>
                <a:gd name="connsiteY137" fmla="*/ 1149350 h 1967409"/>
                <a:gd name="connsiteX138" fmla="*/ 2194747 w 3743434"/>
                <a:gd name="connsiteY138" fmla="*/ 1127125 h 1967409"/>
                <a:gd name="connsiteX139" fmla="*/ 2207447 w 3743434"/>
                <a:gd name="connsiteY139" fmla="*/ 1120775 h 1967409"/>
                <a:gd name="connsiteX140" fmla="*/ 2226497 w 3743434"/>
                <a:gd name="connsiteY140" fmla="*/ 1114425 h 1967409"/>
                <a:gd name="connsiteX141" fmla="*/ 2236022 w 3743434"/>
                <a:gd name="connsiteY141" fmla="*/ 1120775 h 1967409"/>
                <a:gd name="connsiteX142" fmla="*/ 2239197 w 3743434"/>
                <a:gd name="connsiteY142" fmla="*/ 1130300 h 1967409"/>
                <a:gd name="connsiteX143" fmla="*/ 2245547 w 3743434"/>
                <a:gd name="connsiteY143" fmla="*/ 1139825 h 1967409"/>
                <a:gd name="connsiteX144" fmla="*/ 2242372 w 3743434"/>
                <a:gd name="connsiteY144" fmla="*/ 1152525 h 1967409"/>
                <a:gd name="connsiteX145" fmla="*/ 2239197 w 3743434"/>
                <a:gd name="connsiteY145" fmla="*/ 1174750 h 1967409"/>
                <a:gd name="connsiteX146" fmla="*/ 2274122 w 3743434"/>
                <a:gd name="connsiteY146" fmla="*/ 1165225 h 1967409"/>
                <a:gd name="connsiteX147" fmla="*/ 2289997 w 3743434"/>
                <a:gd name="connsiteY147" fmla="*/ 1158875 h 1967409"/>
                <a:gd name="connsiteX148" fmla="*/ 2245547 w 3743434"/>
                <a:gd name="connsiteY148" fmla="*/ 1149350 h 1967409"/>
                <a:gd name="connsiteX149" fmla="*/ 2388422 w 3743434"/>
                <a:gd name="connsiteY149" fmla="*/ 1168400 h 1967409"/>
                <a:gd name="connsiteX150" fmla="*/ 2391597 w 3743434"/>
                <a:gd name="connsiteY150" fmla="*/ 1190625 h 1967409"/>
                <a:gd name="connsiteX151" fmla="*/ 2385247 w 3743434"/>
                <a:gd name="connsiteY151" fmla="*/ 1181100 h 1967409"/>
                <a:gd name="connsiteX152" fmla="*/ 2366197 w 3743434"/>
                <a:gd name="connsiteY152" fmla="*/ 1171575 h 1967409"/>
                <a:gd name="connsiteX153" fmla="*/ 2356672 w 3743434"/>
                <a:gd name="connsiteY153" fmla="*/ 1162050 h 1967409"/>
                <a:gd name="connsiteX154" fmla="*/ 2353497 w 3743434"/>
                <a:gd name="connsiteY154" fmla="*/ 1149350 h 1967409"/>
                <a:gd name="connsiteX155" fmla="*/ 2324922 w 3743434"/>
                <a:gd name="connsiteY155" fmla="*/ 1143000 h 1967409"/>
                <a:gd name="connsiteX156" fmla="*/ 2350322 w 3743434"/>
                <a:gd name="connsiteY156" fmla="*/ 1155700 h 1967409"/>
                <a:gd name="connsiteX157" fmla="*/ 2369372 w 3743434"/>
                <a:gd name="connsiteY157" fmla="*/ 1165225 h 1967409"/>
                <a:gd name="connsiteX158" fmla="*/ 2378897 w 3743434"/>
                <a:gd name="connsiteY158" fmla="*/ 1177925 h 1967409"/>
                <a:gd name="connsiteX159" fmla="*/ 2420172 w 3743434"/>
                <a:gd name="connsiteY159" fmla="*/ 1184275 h 1967409"/>
                <a:gd name="connsiteX160" fmla="*/ 2436047 w 3743434"/>
                <a:gd name="connsiteY160" fmla="*/ 1187450 h 1967409"/>
                <a:gd name="connsiteX161" fmla="*/ 2461447 w 3743434"/>
                <a:gd name="connsiteY161" fmla="*/ 1193800 h 1967409"/>
                <a:gd name="connsiteX162" fmla="*/ 2505897 w 3743434"/>
                <a:gd name="connsiteY162" fmla="*/ 1196975 h 1967409"/>
                <a:gd name="connsiteX163" fmla="*/ 2509072 w 3743434"/>
                <a:gd name="connsiteY163" fmla="*/ 1206500 h 1967409"/>
                <a:gd name="connsiteX164" fmla="*/ 2556697 w 3743434"/>
                <a:gd name="connsiteY164" fmla="*/ 1216025 h 1967409"/>
                <a:gd name="connsiteX165" fmla="*/ 2566222 w 3743434"/>
                <a:gd name="connsiteY165" fmla="*/ 1219200 h 1967409"/>
                <a:gd name="connsiteX166" fmla="*/ 2588447 w 3743434"/>
                <a:gd name="connsiteY166" fmla="*/ 1222375 h 1967409"/>
                <a:gd name="connsiteX167" fmla="*/ 2597972 w 3743434"/>
                <a:gd name="connsiteY167" fmla="*/ 1228725 h 1967409"/>
                <a:gd name="connsiteX168" fmla="*/ 2632897 w 3743434"/>
                <a:gd name="connsiteY168" fmla="*/ 1222375 h 1967409"/>
                <a:gd name="connsiteX169" fmla="*/ 2642422 w 3743434"/>
                <a:gd name="connsiteY169" fmla="*/ 1209675 h 1967409"/>
                <a:gd name="connsiteX170" fmla="*/ 2651947 w 3743434"/>
                <a:gd name="connsiteY170" fmla="*/ 1203325 h 1967409"/>
                <a:gd name="connsiteX171" fmla="*/ 2664647 w 3743434"/>
                <a:gd name="connsiteY171" fmla="*/ 1200150 h 1967409"/>
                <a:gd name="connsiteX172" fmla="*/ 2693222 w 3743434"/>
                <a:gd name="connsiteY172" fmla="*/ 1190625 h 1967409"/>
                <a:gd name="connsiteX173" fmla="*/ 2721797 w 3743434"/>
                <a:gd name="connsiteY173" fmla="*/ 1193800 h 1967409"/>
                <a:gd name="connsiteX174" fmla="*/ 2731322 w 3743434"/>
                <a:gd name="connsiteY174" fmla="*/ 1196975 h 1967409"/>
                <a:gd name="connsiteX175" fmla="*/ 2737672 w 3743434"/>
                <a:gd name="connsiteY175" fmla="*/ 1206500 h 1967409"/>
                <a:gd name="connsiteX176" fmla="*/ 2728147 w 3743434"/>
                <a:gd name="connsiteY176" fmla="*/ 1209675 h 1967409"/>
                <a:gd name="connsiteX177" fmla="*/ 2718622 w 3743434"/>
                <a:gd name="connsiteY177" fmla="*/ 1235075 h 1967409"/>
                <a:gd name="connsiteX178" fmla="*/ 2766247 w 3743434"/>
                <a:gd name="connsiteY178" fmla="*/ 1238250 h 1967409"/>
                <a:gd name="connsiteX179" fmla="*/ 2769422 w 3743434"/>
                <a:gd name="connsiteY179" fmla="*/ 1200150 h 1967409"/>
                <a:gd name="connsiteX180" fmla="*/ 2797997 w 3743434"/>
                <a:gd name="connsiteY180" fmla="*/ 1190625 h 1967409"/>
                <a:gd name="connsiteX181" fmla="*/ 2829747 w 3743434"/>
                <a:gd name="connsiteY181" fmla="*/ 1200150 h 1967409"/>
                <a:gd name="connsiteX182" fmla="*/ 2823397 w 3743434"/>
                <a:gd name="connsiteY182" fmla="*/ 1225550 h 1967409"/>
                <a:gd name="connsiteX183" fmla="*/ 2817047 w 3743434"/>
                <a:gd name="connsiteY183" fmla="*/ 1250950 h 1967409"/>
                <a:gd name="connsiteX184" fmla="*/ 2810697 w 3743434"/>
                <a:gd name="connsiteY184" fmla="*/ 1270000 h 1967409"/>
                <a:gd name="connsiteX185" fmla="*/ 2826572 w 3743434"/>
                <a:gd name="connsiteY185" fmla="*/ 1279525 h 1967409"/>
                <a:gd name="connsiteX186" fmla="*/ 2851972 w 3743434"/>
                <a:gd name="connsiteY186" fmla="*/ 1289050 h 1967409"/>
                <a:gd name="connsiteX187" fmla="*/ 2861497 w 3743434"/>
                <a:gd name="connsiteY187" fmla="*/ 1298575 h 1967409"/>
                <a:gd name="connsiteX188" fmla="*/ 2864672 w 3743434"/>
                <a:gd name="connsiteY188" fmla="*/ 1323975 h 1967409"/>
                <a:gd name="connsiteX189" fmla="*/ 2874197 w 3743434"/>
                <a:gd name="connsiteY189" fmla="*/ 1333500 h 1967409"/>
                <a:gd name="connsiteX190" fmla="*/ 2877372 w 3743434"/>
                <a:gd name="connsiteY190" fmla="*/ 1346200 h 1967409"/>
                <a:gd name="connsiteX191" fmla="*/ 2896422 w 3743434"/>
                <a:gd name="connsiteY191" fmla="*/ 1349375 h 1967409"/>
                <a:gd name="connsiteX192" fmla="*/ 2905947 w 3743434"/>
                <a:gd name="connsiteY192" fmla="*/ 1352550 h 1967409"/>
                <a:gd name="connsiteX193" fmla="*/ 2918647 w 3743434"/>
                <a:gd name="connsiteY193" fmla="*/ 1355725 h 1967409"/>
                <a:gd name="connsiteX194" fmla="*/ 2937697 w 3743434"/>
                <a:gd name="connsiteY194" fmla="*/ 1387475 h 1967409"/>
                <a:gd name="connsiteX195" fmla="*/ 2947222 w 3743434"/>
                <a:gd name="connsiteY195" fmla="*/ 1393825 h 1967409"/>
                <a:gd name="connsiteX196" fmla="*/ 2963097 w 3743434"/>
                <a:gd name="connsiteY196" fmla="*/ 1412875 h 1967409"/>
                <a:gd name="connsiteX197" fmla="*/ 2975797 w 3743434"/>
                <a:gd name="connsiteY197" fmla="*/ 1416050 h 1967409"/>
                <a:gd name="connsiteX198" fmla="*/ 2985322 w 3743434"/>
                <a:gd name="connsiteY198" fmla="*/ 1422400 h 1967409"/>
                <a:gd name="connsiteX199" fmla="*/ 3045647 w 3743434"/>
                <a:gd name="connsiteY199" fmla="*/ 1431925 h 1967409"/>
                <a:gd name="connsiteX200" fmla="*/ 3064697 w 3743434"/>
                <a:gd name="connsiteY200" fmla="*/ 1438275 h 1967409"/>
                <a:gd name="connsiteX201" fmla="*/ 3083747 w 3743434"/>
                <a:gd name="connsiteY201" fmla="*/ 1447800 h 1967409"/>
                <a:gd name="connsiteX202" fmla="*/ 3109147 w 3743434"/>
                <a:gd name="connsiteY202" fmla="*/ 1450975 h 1967409"/>
                <a:gd name="connsiteX203" fmla="*/ 3125022 w 3743434"/>
                <a:gd name="connsiteY203" fmla="*/ 1454150 h 1967409"/>
                <a:gd name="connsiteX204" fmla="*/ 3144072 w 3743434"/>
                <a:gd name="connsiteY204" fmla="*/ 1457325 h 1967409"/>
                <a:gd name="connsiteX205" fmla="*/ 3188522 w 3743434"/>
                <a:gd name="connsiteY205" fmla="*/ 1466850 h 1967409"/>
                <a:gd name="connsiteX206" fmla="*/ 3296472 w 3743434"/>
                <a:gd name="connsiteY206" fmla="*/ 1476375 h 1967409"/>
                <a:gd name="connsiteX207" fmla="*/ 3318697 w 3743434"/>
                <a:gd name="connsiteY207" fmla="*/ 1498600 h 1967409"/>
                <a:gd name="connsiteX208" fmla="*/ 3347272 w 3743434"/>
                <a:gd name="connsiteY208" fmla="*/ 1517650 h 1967409"/>
                <a:gd name="connsiteX209" fmla="*/ 3356797 w 3743434"/>
                <a:gd name="connsiteY209" fmla="*/ 1539875 h 1967409"/>
                <a:gd name="connsiteX210" fmla="*/ 3359972 w 3743434"/>
                <a:gd name="connsiteY210" fmla="*/ 1552575 h 1967409"/>
                <a:gd name="connsiteX211" fmla="*/ 3366322 w 3743434"/>
                <a:gd name="connsiteY211" fmla="*/ 1562100 h 1967409"/>
                <a:gd name="connsiteX212" fmla="*/ 3382197 w 3743434"/>
                <a:gd name="connsiteY212" fmla="*/ 1590675 h 1967409"/>
                <a:gd name="connsiteX213" fmla="*/ 3404422 w 3743434"/>
                <a:gd name="connsiteY213" fmla="*/ 1603375 h 1967409"/>
                <a:gd name="connsiteX214" fmla="*/ 3413947 w 3743434"/>
                <a:gd name="connsiteY214" fmla="*/ 1625600 h 1967409"/>
                <a:gd name="connsiteX215" fmla="*/ 3426647 w 3743434"/>
                <a:gd name="connsiteY215" fmla="*/ 1644650 h 1967409"/>
                <a:gd name="connsiteX216" fmla="*/ 3436172 w 3743434"/>
                <a:gd name="connsiteY216" fmla="*/ 1679575 h 1967409"/>
                <a:gd name="connsiteX217" fmla="*/ 3442522 w 3743434"/>
                <a:gd name="connsiteY217" fmla="*/ 1692275 h 1967409"/>
                <a:gd name="connsiteX218" fmla="*/ 3432997 w 3743434"/>
                <a:gd name="connsiteY218" fmla="*/ 1746250 h 1967409"/>
                <a:gd name="connsiteX219" fmla="*/ 3413947 w 3743434"/>
                <a:gd name="connsiteY219" fmla="*/ 1784350 h 1967409"/>
                <a:gd name="connsiteX220" fmla="*/ 3388547 w 3743434"/>
                <a:gd name="connsiteY220" fmla="*/ 1816100 h 1967409"/>
                <a:gd name="connsiteX221" fmla="*/ 3366322 w 3743434"/>
                <a:gd name="connsiteY221" fmla="*/ 1860550 h 1967409"/>
                <a:gd name="connsiteX222" fmla="*/ 3388547 w 3743434"/>
                <a:gd name="connsiteY222" fmla="*/ 1831975 h 1967409"/>
                <a:gd name="connsiteX223" fmla="*/ 3398072 w 3743434"/>
                <a:gd name="connsiteY223" fmla="*/ 1822450 h 1967409"/>
                <a:gd name="connsiteX224" fmla="*/ 3429822 w 3743434"/>
                <a:gd name="connsiteY224" fmla="*/ 1803400 h 1967409"/>
                <a:gd name="connsiteX225" fmla="*/ 3448872 w 3743434"/>
                <a:gd name="connsiteY225" fmla="*/ 1793875 h 1967409"/>
                <a:gd name="connsiteX226" fmla="*/ 3458397 w 3743434"/>
                <a:gd name="connsiteY226" fmla="*/ 1784350 h 1967409"/>
                <a:gd name="connsiteX227" fmla="*/ 3518722 w 3743434"/>
                <a:gd name="connsiteY227" fmla="*/ 1857375 h 1967409"/>
                <a:gd name="connsiteX228" fmla="*/ 257996 w 3743434"/>
                <a:gd name="connsiteY228" fmla="*/ 101600 h 1967409"/>
                <a:gd name="connsiteX229" fmla="*/ 223071 w 3743434"/>
                <a:gd name="connsiteY229" fmla="*/ 142875 h 1967409"/>
                <a:gd name="connsiteX230" fmla="*/ 302447 w 3743434"/>
                <a:gd name="connsiteY230" fmla="*/ 555625 h 1967409"/>
                <a:gd name="connsiteX231" fmla="*/ 219897 w 3743434"/>
                <a:gd name="connsiteY231" fmla="*/ 460375 h 1967409"/>
                <a:gd name="connsiteX232" fmla="*/ 156397 w 3743434"/>
                <a:gd name="connsiteY232" fmla="*/ 298450 h 1967409"/>
                <a:gd name="connsiteX233" fmla="*/ 822 w 3743434"/>
                <a:gd name="connsiteY233" fmla="*/ 336550 h 1967409"/>
                <a:gd name="connsiteX234" fmla="*/ 165922 w 3743434"/>
                <a:gd name="connsiteY234" fmla="*/ 193675 h 1967409"/>
                <a:gd name="connsiteX235" fmla="*/ 137347 w 3743434"/>
                <a:gd name="connsiteY235" fmla="*/ 161925 h 1967409"/>
                <a:gd name="connsiteX236" fmla="*/ 111947 w 3743434"/>
                <a:gd name="connsiteY236" fmla="*/ 41275 h 1967409"/>
                <a:gd name="connsiteX237" fmla="*/ 111947 w 3743434"/>
                <a:gd name="connsiteY237" fmla="*/ 0 h 1967409"/>
                <a:gd name="connsiteX0" fmla="*/ 3104 w 3634591"/>
                <a:gd name="connsiteY0" fmla="*/ 0 h 1967409"/>
                <a:gd name="connsiteX1" fmla="*/ 384104 w 3634591"/>
                <a:gd name="connsiteY1" fmla="*/ 76200 h 1967409"/>
                <a:gd name="connsiteX2" fmla="*/ 482529 w 3634591"/>
                <a:gd name="connsiteY2" fmla="*/ 28575 h 1967409"/>
                <a:gd name="connsiteX3" fmla="*/ 571429 w 3634591"/>
                <a:gd name="connsiteY3" fmla="*/ 44450 h 1967409"/>
                <a:gd name="connsiteX4" fmla="*/ 571429 w 3634591"/>
                <a:gd name="connsiteY4" fmla="*/ 44450 h 1967409"/>
                <a:gd name="connsiteX5" fmla="*/ 574604 w 3634591"/>
                <a:gd name="connsiteY5" fmla="*/ 73025 h 1967409"/>
                <a:gd name="connsiteX6" fmla="*/ 568254 w 3634591"/>
                <a:gd name="connsiteY6" fmla="*/ 88900 h 1967409"/>
                <a:gd name="connsiteX7" fmla="*/ 565079 w 3634591"/>
                <a:gd name="connsiteY7" fmla="*/ 98425 h 1967409"/>
                <a:gd name="connsiteX8" fmla="*/ 568254 w 3634591"/>
                <a:gd name="connsiteY8" fmla="*/ 114300 h 1967409"/>
                <a:gd name="connsiteX9" fmla="*/ 587304 w 3634591"/>
                <a:gd name="connsiteY9" fmla="*/ 127000 h 1967409"/>
                <a:gd name="connsiteX10" fmla="*/ 600004 w 3634591"/>
                <a:gd name="connsiteY10" fmla="*/ 146050 h 1967409"/>
                <a:gd name="connsiteX11" fmla="*/ 603179 w 3634591"/>
                <a:gd name="connsiteY11" fmla="*/ 155575 h 1967409"/>
                <a:gd name="connsiteX12" fmla="*/ 612704 w 3634591"/>
                <a:gd name="connsiteY12" fmla="*/ 161925 h 1967409"/>
                <a:gd name="connsiteX13" fmla="*/ 619054 w 3634591"/>
                <a:gd name="connsiteY13" fmla="*/ 171450 h 1967409"/>
                <a:gd name="connsiteX14" fmla="*/ 663504 w 3634591"/>
                <a:gd name="connsiteY14" fmla="*/ 165100 h 1967409"/>
                <a:gd name="connsiteX15" fmla="*/ 673029 w 3634591"/>
                <a:gd name="connsiteY15" fmla="*/ 158750 h 1967409"/>
                <a:gd name="connsiteX16" fmla="*/ 682554 w 3634591"/>
                <a:gd name="connsiteY16" fmla="*/ 155575 h 1967409"/>
                <a:gd name="connsiteX17" fmla="*/ 704779 w 3634591"/>
                <a:gd name="connsiteY17" fmla="*/ 142875 h 1967409"/>
                <a:gd name="connsiteX18" fmla="*/ 752404 w 3634591"/>
                <a:gd name="connsiteY18" fmla="*/ 146050 h 1967409"/>
                <a:gd name="connsiteX19" fmla="*/ 758754 w 3634591"/>
                <a:gd name="connsiteY19" fmla="*/ 155575 h 1967409"/>
                <a:gd name="connsiteX20" fmla="*/ 752404 w 3634591"/>
                <a:gd name="connsiteY20" fmla="*/ 200025 h 1967409"/>
                <a:gd name="connsiteX21" fmla="*/ 765104 w 3634591"/>
                <a:gd name="connsiteY21" fmla="*/ 212725 h 1967409"/>
                <a:gd name="connsiteX22" fmla="*/ 774629 w 3634591"/>
                <a:gd name="connsiteY22" fmla="*/ 215900 h 1967409"/>
                <a:gd name="connsiteX23" fmla="*/ 780979 w 3634591"/>
                <a:gd name="connsiteY23" fmla="*/ 228600 h 1967409"/>
                <a:gd name="connsiteX24" fmla="*/ 790504 w 3634591"/>
                <a:gd name="connsiteY24" fmla="*/ 238125 h 1967409"/>
                <a:gd name="connsiteX25" fmla="*/ 796854 w 3634591"/>
                <a:gd name="connsiteY25" fmla="*/ 257175 h 1967409"/>
                <a:gd name="connsiteX26" fmla="*/ 800029 w 3634591"/>
                <a:gd name="connsiteY26" fmla="*/ 288925 h 1967409"/>
                <a:gd name="connsiteX27" fmla="*/ 803204 w 3634591"/>
                <a:gd name="connsiteY27" fmla="*/ 298450 h 1967409"/>
                <a:gd name="connsiteX28" fmla="*/ 812729 w 3634591"/>
                <a:gd name="connsiteY28" fmla="*/ 304800 h 1967409"/>
                <a:gd name="connsiteX29" fmla="*/ 825429 w 3634591"/>
                <a:gd name="connsiteY29" fmla="*/ 314325 h 1967409"/>
                <a:gd name="connsiteX30" fmla="*/ 834954 w 3634591"/>
                <a:gd name="connsiteY30" fmla="*/ 323850 h 1967409"/>
                <a:gd name="connsiteX31" fmla="*/ 857179 w 3634591"/>
                <a:gd name="connsiteY31" fmla="*/ 336550 h 1967409"/>
                <a:gd name="connsiteX32" fmla="*/ 866704 w 3634591"/>
                <a:gd name="connsiteY32" fmla="*/ 346075 h 1967409"/>
                <a:gd name="connsiteX33" fmla="*/ 895279 w 3634591"/>
                <a:gd name="connsiteY33" fmla="*/ 352425 h 1967409"/>
                <a:gd name="connsiteX34" fmla="*/ 885754 w 3634591"/>
                <a:gd name="connsiteY34" fmla="*/ 355600 h 1967409"/>
                <a:gd name="connsiteX35" fmla="*/ 882579 w 3634591"/>
                <a:gd name="connsiteY35" fmla="*/ 365125 h 1967409"/>
                <a:gd name="connsiteX36" fmla="*/ 879404 w 3634591"/>
                <a:gd name="connsiteY36" fmla="*/ 406400 h 1967409"/>
                <a:gd name="connsiteX37" fmla="*/ 869879 w 3634591"/>
                <a:gd name="connsiteY37" fmla="*/ 434975 h 1967409"/>
                <a:gd name="connsiteX38" fmla="*/ 866704 w 3634591"/>
                <a:gd name="connsiteY38" fmla="*/ 450850 h 1967409"/>
                <a:gd name="connsiteX39" fmla="*/ 863529 w 3634591"/>
                <a:gd name="connsiteY39" fmla="*/ 463550 h 1967409"/>
                <a:gd name="connsiteX40" fmla="*/ 857179 w 3634591"/>
                <a:gd name="connsiteY40" fmla="*/ 482600 h 1967409"/>
                <a:gd name="connsiteX41" fmla="*/ 854004 w 3634591"/>
                <a:gd name="connsiteY41" fmla="*/ 492125 h 1967409"/>
                <a:gd name="connsiteX42" fmla="*/ 844479 w 3634591"/>
                <a:gd name="connsiteY42" fmla="*/ 517525 h 1967409"/>
                <a:gd name="connsiteX43" fmla="*/ 838129 w 3634591"/>
                <a:gd name="connsiteY43" fmla="*/ 552450 h 1967409"/>
                <a:gd name="connsiteX44" fmla="*/ 834954 w 3634591"/>
                <a:gd name="connsiteY44" fmla="*/ 561975 h 1967409"/>
                <a:gd name="connsiteX45" fmla="*/ 825429 w 3634591"/>
                <a:gd name="connsiteY45" fmla="*/ 565150 h 1967409"/>
                <a:gd name="connsiteX46" fmla="*/ 819079 w 3634591"/>
                <a:gd name="connsiteY46" fmla="*/ 574675 h 1967409"/>
                <a:gd name="connsiteX47" fmla="*/ 828604 w 3634591"/>
                <a:gd name="connsiteY47" fmla="*/ 600075 h 1967409"/>
                <a:gd name="connsiteX48" fmla="*/ 844479 w 3634591"/>
                <a:gd name="connsiteY48" fmla="*/ 625475 h 1967409"/>
                <a:gd name="connsiteX49" fmla="*/ 850829 w 3634591"/>
                <a:gd name="connsiteY49" fmla="*/ 650875 h 1967409"/>
                <a:gd name="connsiteX50" fmla="*/ 863529 w 3634591"/>
                <a:gd name="connsiteY50" fmla="*/ 669925 h 1967409"/>
                <a:gd name="connsiteX51" fmla="*/ 869879 w 3634591"/>
                <a:gd name="connsiteY51" fmla="*/ 682625 h 1967409"/>
                <a:gd name="connsiteX52" fmla="*/ 888929 w 3634591"/>
                <a:gd name="connsiteY52" fmla="*/ 695325 h 1967409"/>
                <a:gd name="connsiteX53" fmla="*/ 907979 w 3634591"/>
                <a:gd name="connsiteY53" fmla="*/ 730250 h 1967409"/>
                <a:gd name="connsiteX54" fmla="*/ 911154 w 3634591"/>
                <a:gd name="connsiteY54" fmla="*/ 739775 h 1967409"/>
                <a:gd name="connsiteX55" fmla="*/ 920679 w 3634591"/>
                <a:gd name="connsiteY55" fmla="*/ 742950 h 1967409"/>
                <a:gd name="connsiteX56" fmla="*/ 939729 w 3634591"/>
                <a:gd name="connsiteY56" fmla="*/ 758825 h 1967409"/>
                <a:gd name="connsiteX57" fmla="*/ 958779 w 3634591"/>
                <a:gd name="connsiteY57" fmla="*/ 765175 h 1967409"/>
                <a:gd name="connsiteX58" fmla="*/ 996879 w 3634591"/>
                <a:gd name="connsiteY58" fmla="*/ 762000 h 1967409"/>
                <a:gd name="connsiteX59" fmla="*/ 1015929 w 3634591"/>
                <a:gd name="connsiteY59" fmla="*/ 755650 h 1967409"/>
                <a:gd name="connsiteX60" fmla="*/ 1025454 w 3634591"/>
                <a:gd name="connsiteY60" fmla="*/ 752475 h 1967409"/>
                <a:gd name="connsiteX61" fmla="*/ 1038154 w 3634591"/>
                <a:gd name="connsiteY61" fmla="*/ 742950 h 1967409"/>
                <a:gd name="connsiteX62" fmla="*/ 1047679 w 3634591"/>
                <a:gd name="connsiteY62" fmla="*/ 739775 h 1967409"/>
                <a:gd name="connsiteX63" fmla="*/ 1146104 w 3634591"/>
                <a:gd name="connsiteY63" fmla="*/ 730250 h 1967409"/>
                <a:gd name="connsiteX64" fmla="*/ 1158804 w 3634591"/>
                <a:gd name="connsiteY64" fmla="*/ 685800 h 1967409"/>
                <a:gd name="connsiteX65" fmla="*/ 1165154 w 3634591"/>
                <a:gd name="connsiteY65" fmla="*/ 673100 h 1967409"/>
                <a:gd name="connsiteX66" fmla="*/ 1168329 w 3634591"/>
                <a:gd name="connsiteY66" fmla="*/ 663575 h 1967409"/>
                <a:gd name="connsiteX67" fmla="*/ 1187379 w 3634591"/>
                <a:gd name="connsiteY67" fmla="*/ 654050 h 1967409"/>
                <a:gd name="connsiteX68" fmla="*/ 1209604 w 3634591"/>
                <a:gd name="connsiteY68" fmla="*/ 635000 h 1967409"/>
                <a:gd name="connsiteX69" fmla="*/ 1219129 w 3634591"/>
                <a:gd name="connsiteY69" fmla="*/ 631825 h 1967409"/>
                <a:gd name="connsiteX70" fmla="*/ 1247704 w 3634591"/>
                <a:gd name="connsiteY70" fmla="*/ 615950 h 1967409"/>
                <a:gd name="connsiteX71" fmla="*/ 1266754 w 3634591"/>
                <a:gd name="connsiteY71" fmla="*/ 612775 h 1967409"/>
                <a:gd name="connsiteX72" fmla="*/ 1333429 w 3634591"/>
                <a:gd name="connsiteY72" fmla="*/ 606425 h 1967409"/>
                <a:gd name="connsiteX73" fmla="*/ 1368354 w 3634591"/>
                <a:gd name="connsiteY73" fmla="*/ 612775 h 1967409"/>
                <a:gd name="connsiteX74" fmla="*/ 1371529 w 3634591"/>
                <a:gd name="connsiteY74" fmla="*/ 622300 h 1967409"/>
                <a:gd name="connsiteX75" fmla="*/ 1381054 w 3634591"/>
                <a:gd name="connsiteY75" fmla="*/ 628650 h 1967409"/>
                <a:gd name="connsiteX76" fmla="*/ 1390579 w 3634591"/>
                <a:gd name="connsiteY76" fmla="*/ 638175 h 1967409"/>
                <a:gd name="connsiteX77" fmla="*/ 1390579 w 3634591"/>
                <a:gd name="connsiteY77" fmla="*/ 673100 h 1967409"/>
                <a:gd name="connsiteX78" fmla="*/ 1381054 w 3634591"/>
                <a:gd name="connsiteY78" fmla="*/ 676275 h 1967409"/>
                <a:gd name="connsiteX79" fmla="*/ 1358829 w 3634591"/>
                <a:gd name="connsiteY79" fmla="*/ 685800 h 1967409"/>
                <a:gd name="connsiteX80" fmla="*/ 1352479 w 3634591"/>
                <a:gd name="connsiteY80" fmla="*/ 698500 h 1967409"/>
                <a:gd name="connsiteX81" fmla="*/ 1346129 w 3634591"/>
                <a:gd name="connsiteY81" fmla="*/ 723900 h 1967409"/>
                <a:gd name="connsiteX82" fmla="*/ 1342954 w 3634591"/>
                <a:gd name="connsiteY82" fmla="*/ 733425 h 1967409"/>
                <a:gd name="connsiteX83" fmla="*/ 1336604 w 3634591"/>
                <a:gd name="connsiteY83" fmla="*/ 742950 h 1967409"/>
                <a:gd name="connsiteX84" fmla="*/ 1333429 w 3634591"/>
                <a:gd name="connsiteY84" fmla="*/ 758825 h 1967409"/>
                <a:gd name="connsiteX85" fmla="*/ 1323904 w 3634591"/>
                <a:gd name="connsiteY85" fmla="*/ 784225 h 1967409"/>
                <a:gd name="connsiteX86" fmla="*/ 1314379 w 3634591"/>
                <a:gd name="connsiteY86" fmla="*/ 793750 h 1967409"/>
                <a:gd name="connsiteX87" fmla="*/ 1298504 w 3634591"/>
                <a:gd name="connsiteY87" fmla="*/ 822325 h 1967409"/>
                <a:gd name="connsiteX88" fmla="*/ 1285804 w 3634591"/>
                <a:gd name="connsiteY88" fmla="*/ 831850 h 1967409"/>
                <a:gd name="connsiteX89" fmla="*/ 1276279 w 3634591"/>
                <a:gd name="connsiteY89" fmla="*/ 850900 h 1967409"/>
                <a:gd name="connsiteX90" fmla="*/ 1266754 w 3634591"/>
                <a:gd name="connsiteY90" fmla="*/ 860425 h 1967409"/>
                <a:gd name="connsiteX91" fmla="*/ 1269929 w 3634591"/>
                <a:gd name="connsiteY91" fmla="*/ 908050 h 1967409"/>
                <a:gd name="connsiteX92" fmla="*/ 1279454 w 3634591"/>
                <a:gd name="connsiteY92" fmla="*/ 904875 h 1967409"/>
                <a:gd name="connsiteX93" fmla="*/ 1346129 w 3634591"/>
                <a:gd name="connsiteY93" fmla="*/ 898525 h 1967409"/>
                <a:gd name="connsiteX94" fmla="*/ 1365179 w 3634591"/>
                <a:gd name="connsiteY94" fmla="*/ 892175 h 1967409"/>
                <a:gd name="connsiteX95" fmla="*/ 1377879 w 3634591"/>
                <a:gd name="connsiteY95" fmla="*/ 885825 h 1967409"/>
                <a:gd name="connsiteX96" fmla="*/ 1422329 w 3634591"/>
                <a:gd name="connsiteY96" fmla="*/ 879475 h 1967409"/>
                <a:gd name="connsiteX97" fmla="*/ 1431854 w 3634591"/>
                <a:gd name="connsiteY97" fmla="*/ 885825 h 1967409"/>
                <a:gd name="connsiteX98" fmla="*/ 1444554 w 3634591"/>
                <a:gd name="connsiteY98" fmla="*/ 901700 h 1967409"/>
                <a:gd name="connsiteX99" fmla="*/ 1450904 w 3634591"/>
                <a:gd name="connsiteY99" fmla="*/ 911225 h 1967409"/>
                <a:gd name="connsiteX100" fmla="*/ 1473129 w 3634591"/>
                <a:gd name="connsiteY100" fmla="*/ 927100 h 1967409"/>
                <a:gd name="connsiteX101" fmla="*/ 1489004 w 3634591"/>
                <a:gd name="connsiteY101" fmla="*/ 955675 h 1967409"/>
                <a:gd name="connsiteX102" fmla="*/ 1482654 w 3634591"/>
                <a:gd name="connsiteY102" fmla="*/ 1063625 h 1967409"/>
                <a:gd name="connsiteX103" fmla="*/ 1485829 w 3634591"/>
                <a:gd name="connsiteY103" fmla="*/ 1133475 h 1967409"/>
                <a:gd name="connsiteX104" fmla="*/ 1492179 w 3634591"/>
                <a:gd name="connsiteY104" fmla="*/ 1171575 h 1967409"/>
                <a:gd name="connsiteX105" fmla="*/ 1495354 w 3634591"/>
                <a:gd name="connsiteY105" fmla="*/ 1216025 h 1967409"/>
                <a:gd name="connsiteX106" fmla="*/ 1501704 w 3634591"/>
                <a:gd name="connsiteY106" fmla="*/ 1225550 h 1967409"/>
                <a:gd name="connsiteX107" fmla="*/ 1504879 w 3634591"/>
                <a:gd name="connsiteY107" fmla="*/ 1235075 h 1967409"/>
                <a:gd name="connsiteX108" fmla="*/ 1530279 w 3634591"/>
                <a:gd name="connsiteY108" fmla="*/ 1250950 h 1967409"/>
                <a:gd name="connsiteX109" fmla="*/ 1539804 w 3634591"/>
                <a:gd name="connsiteY109" fmla="*/ 1257300 h 1967409"/>
                <a:gd name="connsiteX110" fmla="*/ 1552504 w 3634591"/>
                <a:gd name="connsiteY110" fmla="*/ 1260475 h 1967409"/>
                <a:gd name="connsiteX111" fmla="*/ 1606479 w 3634591"/>
                <a:gd name="connsiteY111" fmla="*/ 1263650 h 1967409"/>
                <a:gd name="connsiteX112" fmla="*/ 1638229 w 3634591"/>
                <a:gd name="connsiteY112" fmla="*/ 1273175 h 1967409"/>
                <a:gd name="connsiteX113" fmla="*/ 1679504 w 3634591"/>
                <a:gd name="connsiteY113" fmla="*/ 1266825 h 1967409"/>
                <a:gd name="connsiteX114" fmla="*/ 1689029 w 3634591"/>
                <a:gd name="connsiteY114" fmla="*/ 1263650 h 1967409"/>
                <a:gd name="connsiteX115" fmla="*/ 1695379 w 3634591"/>
                <a:gd name="connsiteY115" fmla="*/ 1254125 h 1967409"/>
                <a:gd name="connsiteX116" fmla="*/ 1704904 w 3634591"/>
                <a:gd name="connsiteY116" fmla="*/ 1244600 h 1967409"/>
                <a:gd name="connsiteX117" fmla="*/ 1746179 w 3634591"/>
                <a:gd name="connsiteY117" fmla="*/ 1247775 h 1967409"/>
                <a:gd name="connsiteX118" fmla="*/ 1755704 w 3634591"/>
                <a:gd name="connsiteY118" fmla="*/ 1254125 h 1967409"/>
                <a:gd name="connsiteX119" fmla="*/ 1765229 w 3634591"/>
                <a:gd name="connsiteY119" fmla="*/ 1257300 h 1967409"/>
                <a:gd name="connsiteX120" fmla="*/ 1774754 w 3634591"/>
                <a:gd name="connsiteY120" fmla="*/ 1266825 h 1967409"/>
                <a:gd name="connsiteX121" fmla="*/ 1790629 w 3634591"/>
                <a:gd name="connsiteY121" fmla="*/ 1285875 h 1967409"/>
                <a:gd name="connsiteX122" fmla="*/ 1800154 w 3634591"/>
                <a:gd name="connsiteY122" fmla="*/ 1289050 h 1967409"/>
                <a:gd name="connsiteX123" fmla="*/ 1825554 w 3634591"/>
                <a:gd name="connsiteY123" fmla="*/ 1308100 h 1967409"/>
                <a:gd name="connsiteX124" fmla="*/ 1835079 w 3634591"/>
                <a:gd name="connsiteY124" fmla="*/ 1311275 h 1967409"/>
                <a:gd name="connsiteX125" fmla="*/ 1857304 w 3634591"/>
                <a:gd name="connsiteY125" fmla="*/ 1327150 h 1967409"/>
                <a:gd name="connsiteX126" fmla="*/ 1866829 w 3634591"/>
                <a:gd name="connsiteY126" fmla="*/ 1317625 h 1967409"/>
                <a:gd name="connsiteX127" fmla="*/ 1882704 w 3634591"/>
                <a:gd name="connsiteY127" fmla="*/ 1282700 h 1967409"/>
                <a:gd name="connsiteX128" fmla="*/ 1885879 w 3634591"/>
                <a:gd name="connsiteY128" fmla="*/ 1250950 h 1967409"/>
                <a:gd name="connsiteX129" fmla="*/ 1892229 w 3634591"/>
                <a:gd name="connsiteY129" fmla="*/ 1241425 h 1967409"/>
                <a:gd name="connsiteX130" fmla="*/ 1898579 w 3634591"/>
                <a:gd name="connsiteY130" fmla="*/ 1228725 h 1967409"/>
                <a:gd name="connsiteX131" fmla="*/ 1904929 w 3634591"/>
                <a:gd name="connsiteY131" fmla="*/ 1209675 h 1967409"/>
                <a:gd name="connsiteX132" fmla="*/ 1908104 w 3634591"/>
                <a:gd name="connsiteY132" fmla="*/ 1196975 h 1967409"/>
                <a:gd name="connsiteX133" fmla="*/ 1933504 w 3634591"/>
                <a:gd name="connsiteY133" fmla="*/ 1184275 h 1967409"/>
                <a:gd name="connsiteX134" fmla="*/ 2022404 w 3634591"/>
                <a:gd name="connsiteY134" fmla="*/ 1181100 h 1967409"/>
                <a:gd name="connsiteX135" fmla="*/ 2031929 w 3634591"/>
                <a:gd name="connsiteY135" fmla="*/ 1174750 h 1967409"/>
                <a:gd name="connsiteX136" fmla="*/ 2050979 w 3634591"/>
                <a:gd name="connsiteY136" fmla="*/ 1165225 h 1967409"/>
                <a:gd name="connsiteX137" fmla="*/ 2063679 w 3634591"/>
                <a:gd name="connsiteY137" fmla="*/ 1149350 h 1967409"/>
                <a:gd name="connsiteX138" fmla="*/ 2085904 w 3634591"/>
                <a:gd name="connsiteY138" fmla="*/ 1127125 h 1967409"/>
                <a:gd name="connsiteX139" fmla="*/ 2098604 w 3634591"/>
                <a:gd name="connsiteY139" fmla="*/ 1120775 h 1967409"/>
                <a:gd name="connsiteX140" fmla="*/ 2117654 w 3634591"/>
                <a:gd name="connsiteY140" fmla="*/ 1114425 h 1967409"/>
                <a:gd name="connsiteX141" fmla="*/ 2127179 w 3634591"/>
                <a:gd name="connsiteY141" fmla="*/ 1120775 h 1967409"/>
                <a:gd name="connsiteX142" fmla="*/ 2130354 w 3634591"/>
                <a:gd name="connsiteY142" fmla="*/ 1130300 h 1967409"/>
                <a:gd name="connsiteX143" fmla="*/ 2136704 w 3634591"/>
                <a:gd name="connsiteY143" fmla="*/ 1139825 h 1967409"/>
                <a:gd name="connsiteX144" fmla="*/ 2133529 w 3634591"/>
                <a:gd name="connsiteY144" fmla="*/ 1152525 h 1967409"/>
                <a:gd name="connsiteX145" fmla="*/ 2130354 w 3634591"/>
                <a:gd name="connsiteY145" fmla="*/ 1174750 h 1967409"/>
                <a:gd name="connsiteX146" fmla="*/ 2165279 w 3634591"/>
                <a:gd name="connsiteY146" fmla="*/ 1165225 h 1967409"/>
                <a:gd name="connsiteX147" fmla="*/ 2181154 w 3634591"/>
                <a:gd name="connsiteY147" fmla="*/ 1158875 h 1967409"/>
                <a:gd name="connsiteX148" fmla="*/ 2136704 w 3634591"/>
                <a:gd name="connsiteY148" fmla="*/ 1149350 h 1967409"/>
                <a:gd name="connsiteX149" fmla="*/ 2279579 w 3634591"/>
                <a:gd name="connsiteY149" fmla="*/ 1168400 h 1967409"/>
                <a:gd name="connsiteX150" fmla="*/ 2282754 w 3634591"/>
                <a:gd name="connsiteY150" fmla="*/ 1190625 h 1967409"/>
                <a:gd name="connsiteX151" fmla="*/ 2276404 w 3634591"/>
                <a:gd name="connsiteY151" fmla="*/ 1181100 h 1967409"/>
                <a:gd name="connsiteX152" fmla="*/ 2257354 w 3634591"/>
                <a:gd name="connsiteY152" fmla="*/ 1171575 h 1967409"/>
                <a:gd name="connsiteX153" fmla="*/ 2247829 w 3634591"/>
                <a:gd name="connsiteY153" fmla="*/ 1162050 h 1967409"/>
                <a:gd name="connsiteX154" fmla="*/ 2244654 w 3634591"/>
                <a:gd name="connsiteY154" fmla="*/ 1149350 h 1967409"/>
                <a:gd name="connsiteX155" fmla="*/ 2216079 w 3634591"/>
                <a:gd name="connsiteY155" fmla="*/ 1143000 h 1967409"/>
                <a:gd name="connsiteX156" fmla="*/ 2241479 w 3634591"/>
                <a:gd name="connsiteY156" fmla="*/ 1155700 h 1967409"/>
                <a:gd name="connsiteX157" fmla="*/ 2260529 w 3634591"/>
                <a:gd name="connsiteY157" fmla="*/ 1165225 h 1967409"/>
                <a:gd name="connsiteX158" fmla="*/ 2270054 w 3634591"/>
                <a:gd name="connsiteY158" fmla="*/ 1177925 h 1967409"/>
                <a:gd name="connsiteX159" fmla="*/ 2311329 w 3634591"/>
                <a:gd name="connsiteY159" fmla="*/ 1184275 h 1967409"/>
                <a:gd name="connsiteX160" fmla="*/ 2327204 w 3634591"/>
                <a:gd name="connsiteY160" fmla="*/ 1187450 h 1967409"/>
                <a:gd name="connsiteX161" fmla="*/ 2352604 w 3634591"/>
                <a:gd name="connsiteY161" fmla="*/ 1193800 h 1967409"/>
                <a:gd name="connsiteX162" fmla="*/ 2397054 w 3634591"/>
                <a:gd name="connsiteY162" fmla="*/ 1196975 h 1967409"/>
                <a:gd name="connsiteX163" fmla="*/ 2400229 w 3634591"/>
                <a:gd name="connsiteY163" fmla="*/ 1206500 h 1967409"/>
                <a:gd name="connsiteX164" fmla="*/ 2447854 w 3634591"/>
                <a:gd name="connsiteY164" fmla="*/ 1216025 h 1967409"/>
                <a:gd name="connsiteX165" fmla="*/ 2457379 w 3634591"/>
                <a:gd name="connsiteY165" fmla="*/ 1219200 h 1967409"/>
                <a:gd name="connsiteX166" fmla="*/ 2479604 w 3634591"/>
                <a:gd name="connsiteY166" fmla="*/ 1222375 h 1967409"/>
                <a:gd name="connsiteX167" fmla="*/ 2489129 w 3634591"/>
                <a:gd name="connsiteY167" fmla="*/ 1228725 h 1967409"/>
                <a:gd name="connsiteX168" fmla="*/ 2524054 w 3634591"/>
                <a:gd name="connsiteY168" fmla="*/ 1222375 h 1967409"/>
                <a:gd name="connsiteX169" fmla="*/ 2533579 w 3634591"/>
                <a:gd name="connsiteY169" fmla="*/ 1209675 h 1967409"/>
                <a:gd name="connsiteX170" fmla="*/ 2543104 w 3634591"/>
                <a:gd name="connsiteY170" fmla="*/ 1203325 h 1967409"/>
                <a:gd name="connsiteX171" fmla="*/ 2555804 w 3634591"/>
                <a:gd name="connsiteY171" fmla="*/ 1200150 h 1967409"/>
                <a:gd name="connsiteX172" fmla="*/ 2584379 w 3634591"/>
                <a:gd name="connsiteY172" fmla="*/ 1190625 h 1967409"/>
                <a:gd name="connsiteX173" fmla="*/ 2612954 w 3634591"/>
                <a:gd name="connsiteY173" fmla="*/ 1193800 h 1967409"/>
                <a:gd name="connsiteX174" fmla="*/ 2622479 w 3634591"/>
                <a:gd name="connsiteY174" fmla="*/ 1196975 h 1967409"/>
                <a:gd name="connsiteX175" fmla="*/ 2628829 w 3634591"/>
                <a:gd name="connsiteY175" fmla="*/ 1206500 h 1967409"/>
                <a:gd name="connsiteX176" fmla="*/ 2619304 w 3634591"/>
                <a:gd name="connsiteY176" fmla="*/ 1209675 h 1967409"/>
                <a:gd name="connsiteX177" fmla="*/ 2609779 w 3634591"/>
                <a:gd name="connsiteY177" fmla="*/ 1235075 h 1967409"/>
                <a:gd name="connsiteX178" fmla="*/ 2657404 w 3634591"/>
                <a:gd name="connsiteY178" fmla="*/ 1238250 h 1967409"/>
                <a:gd name="connsiteX179" fmla="*/ 2660579 w 3634591"/>
                <a:gd name="connsiteY179" fmla="*/ 1200150 h 1967409"/>
                <a:gd name="connsiteX180" fmla="*/ 2689154 w 3634591"/>
                <a:gd name="connsiteY180" fmla="*/ 1190625 h 1967409"/>
                <a:gd name="connsiteX181" fmla="*/ 2720904 w 3634591"/>
                <a:gd name="connsiteY181" fmla="*/ 1200150 h 1967409"/>
                <a:gd name="connsiteX182" fmla="*/ 2714554 w 3634591"/>
                <a:gd name="connsiteY182" fmla="*/ 1225550 h 1967409"/>
                <a:gd name="connsiteX183" fmla="*/ 2708204 w 3634591"/>
                <a:gd name="connsiteY183" fmla="*/ 1250950 h 1967409"/>
                <a:gd name="connsiteX184" fmla="*/ 2701854 w 3634591"/>
                <a:gd name="connsiteY184" fmla="*/ 1270000 h 1967409"/>
                <a:gd name="connsiteX185" fmla="*/ 2717729 w 3634591"/>
                <a:gd name="connsiteY185" fmla="*/ 1279525 h 1967409"/>
                <a:gd name="connsiteX186" fmla="*/ 2743129 w 3634591"/>
                <a:gd name="connsiteY186" fmla="*/ 1289050 h 1967409"/>
                <a:gd name="connsiteX187" fmla="*/ 2752654 w 3634591"/>
                <a:gd name="connsiteY187" fmla="*/ 1298575 h 1967409"/>
                <a:gd name="connsiteX188" fmla="*/ 2755829 w 3634591"/>
                <a:gd name="connsiteY188" fmla="*/ 1323975 h 1967409"/>
                <a:gd name="connsiteX189" fmla="*/ 2765354 w 3634591"/>
                <a:gd name="connsiteY189" fmla="*/ 1333500 h 1967409"/>
                <a:gd name="connsiteX190" fmla="*/ 2768529 w 3634591"/>
                <a:gd name="connsiteY190" fmla="*/ 1346200 h 1967409"/>
                <a:gd name="connsiteX191" fmla="*/ 2787579 w 3634591"/>
                <a:gd name="connsiteY191" fmla="*/ 1349375 h 1967409"/>
                <a:gd name="connsiteX192" fmla="*/ 2797104 w 3634591"/>
                <a:gd name="connsiteY192" fmla="*/ 1352550 h 1967409"/>
                <a:gd name="connsiteX193" fmla="*/ 2809804 w 3634591"/>
                <a:gd name="connsiteY193" fmla="*/ 1355725 h 1967409"/>
                <a:gd name="connsiteX194" fmla="*/ 2828854 w 3634591"/>
                <a:gd name="connsiteY194" fmla="*/ 1387475 h 1967409"/>
                <a:gd name="connsiteX195" fmla="*/ 2838379 w 3634591"/>
                <a:gd name="connsiteY195" fmla="*/ 1393825 h 1967409"/>
                <a:gd name="connsiteX196" fmla="*/ 2854254 w 3634591"/>
                <a:gd name="connsiteY196" fmla="*/ 1412875 h 1967409"/>
                <a:gd name="connsiteX197" fmla="*/ 2866954 w 3634591"/>
                <a:gd name="connsiteY197" fmla="*/ 1416050 h 1967409"/>
                <a:gd name="connsiteX198" fmla="*/ 2876479 w 3634591"/>
                <a:gd name="connsiteY198" fmla="*/ 1422400 h 1967409"/>
                <a:gd name="connsiteX199" fmla="*/ 2936804 w 3634591"/>
                <a:gd name="connsiteY199" fmla="*/ 1431925 h 1967409"/>
                <a:gd name="connsiteX200" fmla="*/ 2955854 w 3634591"/>
                <a:gd name="connsiteY200" fmla="*/ 1438275 h 1967409"/>
                <a:gd name="connsiteX201" fmla="*/ 2974904 w 3634591"/>
                <a:gd name="connsiteY201" fmla="*/ 1447800 h 1967409"/>
                <a:gd name="connsiteX202" fmla="*/ 3000304 w 3634591"/>
                <a:gd name="connsiteY202" fmla="*/ 1450975 h 1967409"/>
                <a:gd name="connsiteX203" fmla="*/ 3016179 w 3634591"/>
                <a:gd name="connsiteY203" fmla="*/ 1454150 h 1967409"/>
                <a:gd name="connsiteX204" fmla="*/ 3035229 w 3634591"/>
                <a:gd name="connsiteY204" fmla="*/ 1457325 h 1967409"/>
                <a:gd name="connsiteX205" fmla="*/ 3079679 w 3634591"/>
                <a:gd name="connsiteY205" fmla="*/ 1466850 h 1967409"/>
                <a:gd name="connsiteX206" fmla="*/ 3187629 w 3634591"/>
                <a:gd name="connsiteY206" fmla="*/ 1476375 h 1967409"/>
                <a:gd name="connsiteX207" fmla="*/ 3209854 w 3634591"/>
                <a:gd name="connsiteY207" fmla="*/ 1498600 h 1967409"/>
                <a:gd name="connsiteX208" fmla="*/ 3238429 w 3634591"/>
                <a:gd name="connsiteY208" fmla="*/ 1517650 h 1967409"/>
                <a:gd name="connsiteX209" fmla="*/ 3247954 w 3634591"/>
                <a:gd name="connsiteY209" fmla="*/ 1539875 h 1967409"/>
                <a:gd name="connsiteX210" fmla="*/ 3251129 w 3634591"/>
                <a:gd name="connsiteY210" fmla="*/ 1552575 h 1967409"/>
                <a:gd name="connsiteX211" fmla="*/ 3257479 w 3634591"/>
                <a:gd name="connsiteY211" fmla="*/ 1562100 h 1967409"/>
                <a:gd name="connsiteX212" fmla="*/ 3273354 w 3634591"/>
                <a:gd name="connsiteY212" fmla="*/ 1590675 h 1967409"/>
                <a:gd name="connsiteX213" fmla="*/ 3295579 w 3634591"/>
                <a:gd name="connsiteY213" fmla="*/ 1603375 h 1967409"/>
                <a:gd name="connsiteX214" fmla="*/ 3305104 w 3634591"/>
                <a:gd name="connsiteY214" fmla="*/ 1625600 h 1967409"/>
                <a:gd name="connsiteX215" fmla="*/ 3317804 w 3634591"/>
                <a:gd name="connsiteY215" fmla="*/ 1644650 h 1967409"/>
                <a:gd name="connsiteX216" fmla="*/ 3327329 w 3634591"/>
                <a:gd name="connsiteY216" fmla="*/ 1679575 h 1967409"/>
                <a:gd name="connsiteX217" fmla="*/ 3333679 w 3634591"/>
                <a:gd name="connsiteY217" fmla="*/ 1692275 h 1967409"/>
                <a:gd name="connsiteX218" fmla="*/ 3324154 w 3634591"/>
                <a:gd name="connsiteY218" fmla="*/ 1746250 h 1967409"/>
                <a:gd name="connsiteX219" fmla="*/ 3305104 w 3634591"/>
                <a:gd name="connsiteY219" fmla="*/ 1784350 h 1967409"/>
                <a:gd name="connsiteX220" fmla="*/ 3279704 w 3634591"/>
                <a:gd name="connsiteY220" fmla="*/ 1816100 h 1967409"/>
                <a:gd name="connsiteX221" fmla="*/ 3257479 w 3634591"/>
                <a:gd name="connsiteY221" fmla="*/ 1860550 h 1967409"/>
                <a:gd name="connsiteX222" fmla="*/ 3279704 w 3634591"/>
                <a:gd name="connsiteY222" fmla="*/ 1831975 h 1967409"/>
                <a:gd name="connsiteX223" fmla="*/ 3289229 w 3634591"/>
                <a:gd name="connsiteY223" fmla="*/ 1822450 h 1967409"/>
                <a:gd name="connsiteX224" fmla="*/ 3320979 w 3634591"/>
                <a:gd name="connsiteY224" fmla="*/ 1803400 h 1967409"/>
                <a:gd name="connsiteX225" fmla="*/ 3340029 w 3634591"/>
                <a:gd name="connsiteY225" fmla="*/ 1793875 h 1967409"/>
                <a:gd name="connsiteX226" fmla="*/ 3349554 w 3634591"/>
                <a:gd name="connsiteY226" fmla="*/ 1784350 h 1967409"/>
                <a:gd name="connsiteX227" fmla="*/ 3409879 w 3634591"/>
                <a:gd name="connsiteY227" fmla="*/ 1857375 h 1967409"/>
                <a:gd name="connsiteX228" fmla="*/ 149153 w 3634591"/>
                <a:gd name="connsiteY228" fmla="*/ 101600 h 1967409"/>
                <a:gd name="connsiteX229" fmla="*/ 114228 w 3634591"/>
                <a:gd name="connsiteY229" fmla="*/ 142875 h 1967409"/>
                <a:gd name="connsiteX230" fmla="*/ 193604 w 3634591"/>
                <a:gd name="connsiteY230" fmla="*/ 555625 h 1967409"/>
                <a:gd name="connsiteX231" fmla="*/ 111054 w 3634591"/>
                <a:gd name="connsiteY231" fmla="*/ 460375 h 1967409"/>
                <a:gd name="connsiteX232" fmla="*/ 47554 w 3634591"/>
                <a:gd name="connsiteY232" fmla="*/ 298450 h 1967409"/>
                <a:gd name="connsiteX233" fmla="*/ 25329 w 3634591"/>
                <a:gd name="connsiteY233" fmla="*/ 285750 h 1967409"/>
                <a:gd name="connsiteX234" fmla="*/ 57079 w 3634591"/>
                <a:gd name="connsiteY234" fmla="*/ 193675 h 1967409"/>
                <a:gd name="connsiteX235" fmla="*/ 28504 w 3634591"/>
                <a:gd name="connsiteY235" fmla="*/ 161925 h 1967409"/>
                <a:gd name="connsiteX236" fmla="*/ 3104 w 3634591"/>
                <a:gd name="connsiteY236" fmla="*/ 41275 h 1967409"/>
                <a:gd name="connsiteX237" fmla="*/ 3104 w 3634591"/>
                <a:gd name="connsiteY237" fmla="*/ 0 h 1967409"/>
                <a:gd name="connsiteX0" fmla="*/ 3104 w 3634591"/>
                <a:gd name="connsiteY0" fmla="*/ 0 h 1967409"/>
                <a:gd name="connsiteX1" fmla="*/ 384104 w 3634591"/>
                <a:gd name="connsiteY1" fmla="*/ 76200 h 1967409"/>
                <a:gd name="connsiteX2" fmla="*/ 482529 w 3634591"/>
                <a:gd name="connsiteY2" fmla="*/ 28575 h 1967409"/>
                <a:gd name="connsiteX3" fmla="*/ 571429 w 3634591"/>
                <a:gd name="connsiteY3" fmla="*/ 44450 h 1967409"/>
                <a:gd name="connsiteX4" fmla="*/ 571429 w 3634591"/>
                <a:gd name="connsiteY4" fmla="*/ 44450 h 1967409"/>
                <a:gd name="connsiteX5" fmla="*/ 574604 w 3634591"/>
                <a:gd name="connsiteY5" fmla="*/ 73025 h 1967409"/>
                <a:gd name="connsiteX6" fmla="*/ 568254 w 3634591"/>
                <a:gd name="connsiteY6" fmla="*/ 88900 h 1967409"/>
                <a:gd name="connsiteX7" fmla="*/ 565079 w 3634591"/>
                <a:gd name="connsiteY7" fmla="*/ 98425 h 1967409"/>
                <a:gd name="connsiteX8" fmla="*/ 568254 w 3634591"/>
                <a:gd name="connsiteY8" fmla="*/ 114300 h 1967409"/>
                <a:gd name="connsiteX9" fmla="*/ 587304 w 3634591"/>
                <a:gd name="connsiteY9" fmla="*/ 127000 h 1967409"/>
                <a:gd name="connsiteX10" fmla="*/ 600004 w 3634591"/>
                <a:gd name="connsiteY10" fmla="*/ 146050 h 1967409"/>
                <a:gd name="connsiteX11" fmla="*/ 603179 w 3634591"/>
                <a:gd name="connsiteY11" fmla="*/ 155575 h 1967409"/>
                <a:gd name="connsiteX12" fmla="*/ 612704 w 3634591"/>
                <a:gd name="connsiteY12" fmla="*/ 161925 h 1967409"/>
                <a:gd name="connsiteX13" fmla="*/ 619054 w 3634591"/>
                <a:gd name="connsiteY13" fmla="*/ 171450 h 1967409"/>
                <a:gd name="connsiteX14" fmla="*/ 663504 w 3634591"/>
                <a:gd name="connsiteY14" fmla="*/ 165100 h 1967409"/>
                <a:gd name="connsiteX15" fmla="*/ 673029 w 3634591"/>
                <a:gd name="connsiteY15" fmla="*/ 158750 h 1967409"/>
                <a:gd name="connsiteX16" fmla="*/ 682554 w 3634591"/>
                <a:gd name="connsiteY16" fmla="*/ 155575 h 1967409"/>
                <a:gd name="connsiteX17" fmla="*/ 704779 w 3634591"/>
                <a:gd name="connsiteY17" fmla="*/ 142875 h 1967409"/>
                <a:gd name="connsiteX18" fmla="*/ 752404 w 3634591"/>
                <a:gd name="connsiteY18" fmla="*/ 146050 h 1967409"/>
                <a:gd name="connsiteX19" fmla="*/ 758754 w 3634591"/>
                <a:gd name="connsiteY19" fmla="*/ 155575 h 1967409"/>
                <a:gd name="connsiteX20" fmla="*/ 752404 w 3634591"/>
                <a:gd name="connsiteY20" fmla="*/ 200025 h 1967409"/>
                <a:gd name="connsiteX21" fmla="*/ 765104 w 3634591"/>
                <a:gd name="connsiteY21" fmla="*/ 212725 h 1967409"/>
                <a:gd name="connsiteX22" fmla="*/ 774629 w 3634591"/>
                <a:gd name="connsiteY22" fmla="*/ 215900 h 1967409"/>
                <a:gd name="connsiteX23" fmla="*/ 780979 w 3634591"/>
                <a:gd name="connsiteY23" fmla="*/ 228600 h 1967409"/>
                <a:gd name="connsiteX24" fmla="*/ 790504 w 3634591"/>
                <a:gd name="connsiteY24" fmla="*/ 238125 h 1967409"/>
                <a:gd name="connsiteX25" fmla="*/ 796854 w 3634591"/>
                <a:gd name="connsiteY25" fmla="*/ 257175 h 1967409"/>
                <a:gd name="connsiteX26" fmla="*/ 800029 w 3634591"/>
                <a:gd name="connsiteY26" fmla="*/ 288925 h 1967409"/>
                <a:gd name="connsiteX27" fmla="*/ 803204 w 3634591"/>
                <a:gd name="connsiteY27" fmla="*/ 298450 h 1967409"/>
                <a:gd name="connsiteX28" fmla="*/ 812729 w 3634591"/>
                <a:gd name="connsiteY28" fmla="*/ 304800 h 1967409"/>
                <a:gd name="connsiteX29" fmla="*/ 825429 w 3634591"/>
                <a:gd name="connsiteY29" fmla="*/ 314325 h 1967409"/>
                <a:gd name="connsiteX30" fmla="*/ 834954 w 3634591"/>
                <a:gd name="connsiteY30" fmla="*/ 323850 h 1967409"/>
                <a:gd name="connsiteX31" fmla="*/ 857179 w 3634591"/>
                <a:gd name="connsiteY31" fmla="*/ 336550 h 1967409"/>
                <a:gd name="connsiteX32" fmla="*/ 866704 w 3634591"/>
                <a:gd name="connsiteY32" fmla="*/ 346075 h 1967409"/>
                <a:gd name="connsiteX33" fmla="*/ 895279 w 3634591"/>
                <a:gd name="connsiteY33" fmla="*/ 352425 h 1967409"/>
                <a:gd name="connsiteX34" fmla="*/ 885754 w 3634591"/>
                <a:gd name="connsiteY34" fmla="*/ 355600 h 1967409"/>
                <a:gd name="connsiteX35" fmla="*/ 882579 w 3634591"/>
                <a:gd name="connsiteY35" fmla="*/ 365125 h 1967409"/>
                <a:gd name="connsiteX36" fmla="*/ 879404 w 3634591"/>
                <a:gd name="connsiteY36" fmla="*/ 406400 h 1967409"/>
                <a:gd name="connsiteX37" fmla="*/ 869879 w 3634591"/>
                <a:gd name="connsiteY37" fmla="*/ 434975 h 1967409"/>
                <a:gd name="connsiteX38" fmla="*/ 866704 w 3634591"/>
                <a:gd name="connsiteY38" fmla="*/ 450850 h 1967409"/>
                <a:gd name="connsiteX39" fmla="*/ 863529 w 3634591"/>
                <a:gd name="connsiteY39" fmla="*/ 463550 h 1967409"/>
                <a:gd name="connsiteX40" fmla="*/ 857179 w 3634591"/>
                <a:gd name="connsiteY40" fmla="*/ 482600 h 1967409"/>
                <a:gd name="connsiteX41" fmla="*/ 854004 w 3634591"/>
                <a:gd name="connsiteY41" fmla="*/ 492125 h 1967409"/>
                <a:gd name="connsiteX42" fmla="*/ 844479 w 3634591"/>
                <a:gd name="connsiteY42" fmla="*/ 517525 h 1967409"/>
                <a:gd name="connsiteX43" fmla="*/ 838129 w 3634591"/>
                <a:gd name="connsiteY43" fmla="*/ 552450 h 1967409"/>
                <a:gd name="connsiteX44" fmla="*/ 834954 w 3634591"/>
                <a:gd name="connsiteY44" fmla="*/ 561975 h 1967409"/>
                <a:gd name="connsiteX45" fmla="*/ 825429 w 3634591"/>
                <a:gd name="connsiteY45" fmla="*/ 565150 h 1967409"/>
                <a:gd name="connsiteX46" fmla="*/ 819079 w 3634591"/>
                <a:gd name="connsiteY46" fmla="*/ 574675 h 1967409"/>
                <a:gd name="connsiteX47" fmla="*/ 828604 w 3634591"/>
                <a:gd name="connsiteY47" fmla="*/ 600075 h 1967409"/>
                <a:gd name="connsiteX48" fmla="*/ 844479 w 3634591"/>
                <a:gd name="connsiteY48" fmla="*/ 625475 h 1967409"/>
                <a:gd name="connsiteX49" fmla="*/ 850829 w 3634591"/>
                <a:gd name="connsiteY49" fmla="*/ 650875 h 1967409"/>
                <a:gd name="connsiteX50" fmla="*/ 863529 w 3634591"/>
                <a:gd name="connsiteY50" fmla="*/ 669925 h 1967409"/>
                <a:gd name="connsiteX51" fmla="*/ 869879 w 3634591"/>
                <a:gd name="connsiteY51" fmla="*/ 682625 h 1967409"/>
                <a:gd name="connsiteX52" fmla="*/ 888929 w 3634591"/>
                <a:gd name="connsiteY52" fmla="*/ 695325 h 1967409"/>
                <a:gd name="connsiteX53" fmla="*/ 907979 w 3634591"/>
                <a:gd name="connsiteY53" fmla="*/ 730250 h 1967409"/>
                <a:gd name="connsiteX54" fmla="*/ 911154 w 3634591"/>
                <a:gd name="connsiteY54" fmla="*/ 739775 h 1967409"/>
                <a:gd name="connsiteX55" fmla="*/ 920679 w 3634591"/>
                <a:gd name="connsiteY55" fmla="*/ 742950 h 1967409"/>
                <a:gd name="connsiteX56" fmla="*/ 939729 w 3634591"/>
                <a:gd name="connsiteY56" fmla="*/ 758825 h 1967409"/>
                <a:gd name="connsiteX57" fmla="*/ 958779 w 3634591"/>
                <a:gd name="connsiteY57" fmla="*/ 765175 h 1967409"/>
                <a:gd name="connsiteX58" fmla="*/ 996879 w 3634591"/>
                <a:gd name="connsiteY58" fmla="*/ 762000 h 1967409"/>
                <a:gd name="connsiteX59" fmla="*/ 1015929 w 3634591"/>
                <a:gd name="connsiteY59" fmla="*/ 755650 h 1967409"/>
                <a:gd name="connsiteX60" fmla="*/ 1025454 w 3634591"/>
                <a:gd name="connsiteY60" fmla="*/ 752475 h 1967409"/>
                <a:gd name="connsiteX61" fmla="*/ 1038154 w 3634591"/>
                <a:gd name="connsiteY61" fmla="*/ 742950 h 1967409"/>
                <a:gd name="connsiteX62" fmla="*/ 1047679 w 3634591"/>
                <a:gd name="connsiteY62" fmla="*/ 739775 h 1967409"/>
                <a:gd name="connsiteX63" fmla="*/ 1146104 w 3634591"/>
                <a:gd name="connsiteY63" fmla="*/ 730250 h 1967409"/>
                <a:gd name="connsiteX64" fmla="*/ 1158804 w 3634591"/>
                <a:gd name="connsiteY64" fmla="*/ 685800 h 1967409"/>
                <a:gd name="connsiteX65" fmla="*/ 1165154 w 3634591"/>
                <a:gd name="connsiteY65" fmla="*/ 673100 h 1967409"/>
                <a:gd name="connsiteX66" fmla="*/ 1168329 w 3634591"/>
                <a:gd name="connsiteY66" fmla="*/ 663575 h 1967409"/>
                <a:gd name="connsiteX67" fmla="*/ 1187379 w 3634591"/>
                <a:gd name="connsiteY67" fmla="*/ 654050 h 1967409"/>
                <a:gd name="connsiteX68" fmla="*/ 1209604 w 3634591"/>
                <a:gd name="connsiteY68" fmla="*/ 635000 h 1967409"/>
                <a:gd name="connsiteX69" fmla="*/ 1219129 w 3634591"/>
                <a:gd name="connsiteY69" fmla="*/ 631825 h 1967409"/>
                <a:gd name="connsiteX70" fmla="*/ 1247704 w 3634591"/>
                <a:gd name="connsiteY70" fmla="*/ 615950 h 1967409"/>
                <a:gd name="connsiteX71" fmla="*/ 1266754 w 3634591"/>
                <a:gd name="connsiteY71" fmla="*/ 612775 h 1967409"/>
                <a:gd name="connsiteX72" fmla="*/ 1333429 w 3634591"/>
                <a:gd name="connsiteY72" fmla="*/ 606425 h 1967409"/>
                <a:gd name="connsiteX73" fmla="*/ 1368354 w 3634591"/>
                <a:gd name="connsiteY73" fmla="*/ 612775 h 1967409"/>
                <a:gd name="connsiteX74" fmla="*/ 1371529 w 3634591"/>
                <a:gd name="connsiteY74" fmla="*/ 622300 h 1967409"/>
                <a:gd name="connsiteX75" fmla="*/ 1381054 w 3634591"/>
                <a:gd name="connsiteY75" fmla="*/ 628650 h 1967409"/>
                <a:gd name="connsiteX76" fmla="*/ 1390579 w 3634591"/>
                <a:gd name="connsiteY76" fmla="*/ 638175 h 1967409"/>
                <a:gd name="connsiteX77" fmla="*/ 1390579 w 3634591"/>
                <a:gd name="connsiteY77" fmla="*/ 673100 h 1967409"/>
                <a:gd name="connsiteX78" fmla="*/ 1381054 w 3634591"/>
                <a:gd name="connsiteY78" fmla="*/ 676275 h 1967409"/>
                <a:gd name="connsiteX79" fmla="*/ 1358829 w 3634591"/>
                <a:gd name="connsiteY79" fmla="*/ 685800 h 1967409"/>
                <a:gd name="connsiteX80" fmla="*/ 1352479 w 3634591"/>
                <a:gd name="connsiteY80" fmla="*/ 698500 h 1967409"/>
                <a:gd name="connsiteX81" fmla="*/ 1346129 w 3634591"/>
                <a:gd name="connsiteY81" fmla="*/ 723900 h 1967409"/>
                <a:gd name="connsiteX82" fmla="*/ 1342954 w 3634591"/>
                <a:gd name="connsiteY82" fmla="*/ 733425 h 1967409"/>
                <a:gd name="connsiteX83" fmla="*/ 1336604 w 3634591"/>
                <a:gd name="connsiteY83" fmla="*/ 742950 h 1967409"/>
                <a:gd name="connsiteX84" fmla="*/ 1333429 w 3634591"/>
                <a:gd name="connsiteY84" fmla="*/ 758825 h 1967409"/>
                <a:gd name="connsiteX85" fmla="*/ 1323904 w 3634591"/>
                <a:gd name="connsiteY85" fmla="*/ 784225 h 1967409"/>
                <a:gd name="connsiteX86" fmla="*/ 1314379 w 3634591"/>
                <a:gd name="connsiteY86" fmla="*/ 793750 h 1967409"/>
                <a:gd name="connsiteX87" fmla="*/ 1298504 w 3634591"/>
                <a:gd name="connsiteY87" fmla="*/ 822325 h 1967409"/>
                <a:gd name="connsiteX88" fmla="*/ 1285804 w 3634591"/>
                <a:gd name="connsiteY88" fmla="*/ 831850 h 1967409"/>
                <a:gd name="connsiteX89" fmla="*/ 1276279 w 3634591"/>
                <a:gd name="connsiteY89" fmla="*/ 850900 h 1967409"/>
                <a:gd name="connsiteX90" fmla="*/ 1266754 w 3634591"/>
                <a:gd name="connsiteY90" fmla="*/ 860425 h 1967409"/>
                <a:gd name="connsiteX91" fmla="*/ 1269929 w 3634591"/>
                <a:gd name="connsiteY91" fmla="*/ 908050 h 1967409"/>
                <a:gd name="connsiteX92" fmla="*/ 1279454 w 3634591"/>
                <a:gd name="connsiteY92" fmla="*/ 904875 h 1967409"/>
                <a:gd name="connsiteX93" fmla="*/ 1346129 w 3634591"/>
                <a:gd name="connsiteY93" fmla="*/ 898525 h 1967409"/>
                <a:gd name="connsiteX94" fmla="*/ 1365179 w 3634591"/>
                <a:gd name="connsiteY94" fmla="*/ 892175 h 1967409"/>
                <a:gd name="connsiteX95" fmla="*/ 1377879 w 3634591"/>
                <a:gd name="connsiteY95" fmla="*/ 885825 h 1967409"/>
                <a:gd name="connsiteX96" fmla="*/ 1422329 w 3634591"/>
                <a:gd name="connsiteY96" fmla="*/ 879475 h 1967409"/>
                <a:gd name="connsiteX97" fmla="*/ 1431854 w 3634591"/>
                <a:gd name="connsiteY97" fmla="*/ 885825 h 1967409"/>
                <a:gd name="connsiteX98" fmla="*/ 1444554 w 3634591"/>
                <a:gd name="connsiteY98" fmla="*/ 901700 h 1967409"/>
                <a:gd name="connsiteX99" fmla="*/ 1450904 w 3634591"/>
                <a:gd name="connsiteY99" fmla="*/ 911225 h 1967409"/>
                <a:gd name="connsiteX100" fmla="*/ 1473129 w 3634591"/>
                <a:gd name="connsiteY100" fmla="*/ 927100 h 1967409"/>
                <a:gd name="connsiteX101" fmla="*/ 1489004 w 3634591"/>
                <a:gd name="connsiteY101" fmla="*/ 955675 h 1967409"/>
                <a:gd name="connsiteX102" fmla="*/ 1482654 w 3634591"/>
                <a:gd name="connsiteY102" fmla="*/ 1063625 h 1967409"/>
                <a:gd name="connsiteX103" fmla="*/ 1485829 w 3634591"/>
                <a:gd name="connsiteY103" fmla="*/ 1133475 h 1967409"/>
                <a:gd name="connsiteX104" fmla="*/ 1492179 w 3634591"/>
                <a:gd name="connsiteY104" fmla="*/ 1171575 h 1967409"/>
                <a:gd name="connsiteX105" fmla="*/ 1495354 w 3634591"/>
                <a:gd name="connsiteY105" fmla="*/ 1216025 h 1967409"/>
                <a:gd name="connsiteX106" fmla="*/ 1501704 w 3634591"/>
                <a:gd name="connsiteY106" fmla="*/ 1225550 h 1967409"/>
                <a:gd name="connsiteX107" fmla="*/ 1504879 w 3634591"/>
                <a:gd name="connsiteY107" fmla="*/ 1235075 h 1967409"/>
                <a:gd name="connsiteX108" fmla="*/ 1530279 w 3634591"/>
                <a:gd name="connsiteY108" fmla="*/ 1250950 h 1967409"/>
                <a:gd name="connsiteX109" fmla="*/ 1539804 w 3634591"/>
                <a:gd name="connsiteY109" fmla="*/ 1257300 h 1967409"/>
                <a:gd name="connsiteX110" fmla="*/ 1552504 w 3634591"/>
                <a:gd name="connsiteY110" fmla="*/ 1260475 h 1967409"/>
                <a:gd name="connsiteX111" fmla="*/ 1606479 w 3634591"/>
                <a:gd name="connsiteY111" fmla="*/ 1263650 h 1967409"/>
                <a:gd name="connsiteX112" fmla="*/ 1638229 w 3634591"/>
                <a:gd name="connsiteY112" fmla="*/ 1273175 h 1967409"/>
                <a:gd name="connsiteX113" fmla="*/ 1679504 w 3634591"/>
                <a:gd name="connsiteY113" fmla="*/ 1266825 h 1967409"/>
                <a:gd name="connsiteX114" fmla="*/ 1689029 w 3634591"/>
                <a:gd name="connsiteY114" fmla="*/ 1263650 h 1967409"/>
                <a:gd name="connsiteX115" fmla="*/ 1695379 w 3634591"/>
                <a:gd name="connsiteY115" fmla="*/ 1254125 h 1967409"/>
                <a:gd name="connsiteX116" fmla="*/ 1704904 w 3634591"/>
                <a:gd name="connsiteY116" fmla="*/ 1244600 h 1967409"/>
                <a:gd name="connsiteX117" fmla="*/ 1746179 w 3634591"/>
                <a:gd name="connsiteY117" fmla="*/ 1247775 h 1967409"/>
                <a:gd name="connsiteX118" fmla="*/ 1755704 w 3634591"/>
                <a:gd name="connsiteY118" fmla="*/ 1254125 h 1967409"/>
                <a:gd name="connsiteX119" fmla="*/ 1765229 w 3634591"/>
                <a:gd name="connsiteY119" fmla="*/ 1257300 h 1967409"/>
                <a:gd name="connsiteX120" fmla="*/ 1774754 w 3634591"/>
                <a:gd name="connsiteY120" fmla="*/ 1266825 h 1967409"/>
                <a:gd name="connsiteX121" fmla="*/ 1790629 w 3634591"/>
                <a:gd name="connsiteY121" fmla="*/ 1285875 h 1967409"/>
                <a:gd name="connsiteX122" fmla="*/ 1800154 w 3634591"/>
                <a:gd name="connsiteY122" fmla="*/ 1289050 h 1967409"/>
                <a:gd name="connsiteX123" fmla="*/ 1825554 w 3634591"/>
                <a:gd name="connsiteY123" fmla="*/ 1308100 h 1967409"/>
                <a:gd name="connsiteX124" fmla="*/ 1835079 w 3634591"/>
                <a:gd name="connsiteY124" fmla="*/ 1311275 h 1967409"/>
                <a:gd name="connsiteX125" fmla="*/ 1857304 w 3634591"/>
                <a:gd name="connsiteY125" fmla="*/ 1327150 h 1967409"/>
                <a:gd name="connsiteX126" fmla="*/ 1866829 w 3634591"/>
                <a:gd name="connsiteY126" fmla="*/ 1317625 h 1967409"/>
                <a:gd name="connsiteX127" fmla="*/ 1882704 w 3634591"/>
                <a:gd name="connsiteY127" fmla="*/ 1282700 h 1967409"/>
                <a:gd name="connsiteX128" fmla="*/ 1885879 w 3634591"/>
                <a:gd name="connsiteY128" fmla="*/ 1250950 h 1967409"/>
                <a:gd name="connsiteX129" fmla="*/ 1892229 w 3634591"/>
                <a:gd name="connsiteY129" fmla="*/ 1241425 h 1967409"/>
                <a:gd name="connsiteX130" fmla="*/ 1898579 w 3634591"/>
                <a:gd name="connsiteY130" fmla="*/ 1228725 h 1967409"/>
                <a:gd name="connsiteX131" fmla="*/ 1904929 w 3634591"/>
                <a:gd name="connsiteY131" fmla="*/ 1209675 h 1967409"/>
                <a:gd name="connsiteX132" fmla="*/ 1908104 w 3634591"/>
                <a:gd name="connsiteY132" fmla="*/ 1196975 h 1967409"/>
                <a:gd name="connsiteX133" fmla="*/ 1933504 w 3634591"/>
                <a:gd name="connsiteY133" fmla="*/ 1184275 h 1967409"/>
                <a:gd name="connsiteX134" fmla="*/ 2022404 w 3634591"/>
                <a:gd name="connsiteY134" fmla="*/ 1181100 h 1967409"/>
                <a:gd name="connsiteX135" fmla="*/ 2031929 w 3634591"/>
                <a:gd name="connsiteY135" fmla="*/ 1174750 h 1967409"/>
                <a:gd name="connsiteX136" fmla="*/ 2050979 w 3634591"/>
                <a:gd name="connsiteY136" fmla="*/ 1165225 h 1967409"/>
                <a:gd name="connsiteX137" fmla="*/ 2063679 w 3634591"/>
                <a:gd name="connsiteY137" fmla="*/ 1149350 h 1967409"/>
                <a:gd name="connsiteX138" fmla="*/ 2085904 w 3634591"/>
                <a:gd name="connsiteY138" fmla="*/ 1127125 h 1967409"/>
                <a:gd name="connsiteX139" fmla="*/ 2098604 w 3634591"/>
                <a:gd name="connsiteY139" fmla="*/ 1120775 h 1967409"/>
                <a:gd name="connsiteX140" fmla="*/ 2117654 w 3634591"/>
                <a:gd name="connsiteY140" fmla="*/ 1114425 h 1967409"/>
                <a:gd name="connsiteX141" fmla="*/ 2127179 w 3634591"/>
                <a:gd name="connsiteY141" fmla="*/ 1120775 h 1967409"/>
                <a:gd name="connsiteX142" fmla="*/ 2130354 w 3634591"/>
                <a:gd name="connsiteY142" fmla="*/ 1130300 h 1967409"/>
                <a:gd name="connsiteX143" fmla="*/ 2136704 w 3634591"/>
                <a:gd name="connsiteY143" fmla="*/ 1139825 h 1967409"/>
                <a:gd name="connsiteX144" fmla="*/ 2133529 w 3634591"/>
                <a:gd name="connsiteY144" fmla="*/ 1152525 h 1967409"/>
                <a:gd name="connsiteX145" fmla="*/ 2130354 w 3634591"/>
                <a:gd name="connsiteY145" fmla="*/ 1174750 h 1967409"/>
                <a:gd name="connsiteX146" fmla="*/ 2165279 w 3634591"/>
                <a:gd name="connsiteY146" fmla="*/ 1165225 h 1967409"/>
                <a:gd name="connsiteX147" fmla="*/ 2181154 w 3634591"/>
                <a:gd name="connsiteY147" fmla="*/ 1158875 h 1967409"/>
                <a:gd name="connsiteX148" fmla="*/ 2136704 w 3634591"/>
                <a:gd name="connsiteY148" fmla="*/ 1149350 h 1967409"/>
                <a:gd name="connsiteX149" fmla="*/ 2279579 w 3634591"/>
                <a:gd name="connsiteY149" fmla="*/ 1168400 h 1967409"/>
                <a:gd name="connsiteX150" fmla="*/ 2282754 w 3634591"/>
                <a:gd name="connsiteY150" fmla="*/ 1190625 h 1967409"/>
                <a:gd name="connsiteX151" fmla="*/ 2276404 w 3634591"/>
                <a:gd name="connsiteY151" fmla="*/ 1181100 h 1967409"/>
                <a:gd name="connsiteX152" fmla="*/ 2257354 w 3634591"/>
                <a:gd name="connsiteY152" fmla="*/ 1171575 h 1967409"/>
                <a:gd name="connsiteX153" fmla="*/ 2247829 w 3634591"/>
                <a:gd name="connsiteY153" fmla="*/ 1162050 h 1967409"/>
                <a:gd name="connsiteX154" fmla="*/ 2244654 w 3634591"/>
                <a:gd name="connsiteY154" fmla="*/ 1149350 h 1967409"/>
                <a:gd name="connsiteX155" fmla="*/ 2216079 w 3634591"/>
                <a:gd name="connsiteY155" fmla="*/ 1143000 h 1967409"/>
                <a:gd name="connsiteX156" fmla="*/ 2241479 w 3634591"/>
                <a:gd name="connsiteY156" fmla="*/ 1155700 h 1967409"/>
                <a:gd name="connsiteX157" fmla="*/ 2260529 w 3634591"/>
                <a:gd name="connsiteY157" fmla="*/ 1165225 h 1967409"/>
                <a:gd name="connsiteX158" fmla="*/ 2270054 w 3634591"/>
                <a:gd name="connsiteY158" fmla="*/ 1177925 h 1967409"/>
                <a:gd name="connsiteX159" fmla="*/ 2311329 w 3634591"/>
                <a:gd name="connsiteY159" fmla="*/ 1184275 h 1967409"/>
                <a:gd name="connsiteX160" fmla="*/ 2327204 w 3634591"/>
                <a:gd name="connsiteY160" fmla="*/ 1187450 h 1967409"/>
                <a:gd name="connsiteX161" fmla="*/ 2352604 w 3634591"/>
                <a:gd name="connsiteY161" fmla="*/ 1193800 h 1967409"/>
                <a:gd name="connsiteX162" fmla="*/ 2397054 w 3634591"/>
                <a:gd name="connsiteY162" fmla="*/ 1196975 h 1967409"/>
                <a:gd name="connsiteX163" fmla="*/ 2400229 w 3634591"/>
                <a:gd name="connsiteY163" fmla="*/ 1206500 h 1967409"/>
                <a:gd name="connsiteX164" fmla="*/ 2447854 w 3634591"/>
                <a:gd name="connsiteY164" fmla="*/ 1216025 h 1967409"/>
                <a:gd name="connsiteX165" fmla="*/ 2457379 w 3634591"/>
                <a:gd name="connsiteY165" fmla="*/ 1219200 h 1967409"/>
                <a:gd name="connsiteX166" fmla="*/ 2479604 w 3634591"/>
                <a:gd name="connsiteY166" fmla="*/ 1222375 h 1967409"/>
                <a:gd name="connsiteX167" fmla="*/ 2489129 w 3634591"/>
                <a:gd name="connsiteY167" fmla="*/ 1228725 h 1967409"/>
                <a:gd name="connsiteX168" fmla="*/ 2524054 w 3634591"/>
                <a:gd name="connsiteY168" fmla="*/ 1222375 h 1967409"/>
                <a:gd name="connsiteX169" fmla="*/ 2533579 w 3634591"/>
                <a:gd name="connsiteY169" fmla="*/ 1209675 h 1967409"/>
                <a:gd name="connsiteX170" fmla="*/ 2543104 w 3634591"/>
                <a:gd name="connsiteY170" fmla="*/ 1203325 h 1967409"/>
                <a:gd name="connsiteX171" fmla="*/ 2555804 w 3634591"/>
                <a:gd name="connsiteY171" fmla="*/ 1200150 h 1967409"/>
                <a:gd name="connsiteX172" fmla="*/ 2584379 w 3634591"/>
                <a:gd name="connsiteY172" fmla="*/ 1190625 h 1967409"/>
                <a:gd name="connsiteX173" fmla="*/ 2612954 w 3634591"/>
                <a:gd name="connsiteY173" fmla="*/ 1193800 h 1967409"/>
                <a:gd name="connsiteX174" fmla="*/ 2622479 w 3634591"/>
                <a:gd name="connsiteY174" fmla="*/ 1196975 h 1967409"/>
                <a:gd name="connsiteX175" fmla="*/ 2628829 w 3634591"/>
                <a:gd name="connsiteY175" fmla="*/ 1206500 h 1967409"/>
                <a:gd name="connsiteX176" fmla="*/ 2619304 w 3634591"/>
                <a:gd name="connsiteY176" fmla="*/ 1209675 h 1967409"/>
                <a:gd name="connsiteX177" fmla="*/ 2609779 w 3634591"/>
                <a:gd name="connsiteY177" fmla="*/ 1235075 h 1967409"/>
                <a:gd name="connsiteX178" fmla="*/ 2657404 w 3634591"/>
                <a:gd name="connsiteY178" fmla="*/ 1238250 h 1967409"/>
                <a:gd name="connsiteX179" fmla="*/ 2660579 w 3634591"/>
                <a:gd name="connsiteY179" fmla="*/ 1200150 h 1967409"/>
                <a:gd name="connsiteX180" fmla="*/ 2689154 w 3634591"/>
                <a:gd name="connsiteY180" fmla="*/ 1190625 h 1967409"/>
                <a:gd name="connsiteX181" fmla="*/ 2720904 w 3634591"/>
                <a:gd name="connsiteY181" fmla="*/ 1200150 h 1967409"/>
                <a:gd name="connsiteX182" fmla="*/ 2714554 w 3634591"/>
                <a:gd name="connsiteY182" fmla="*/ 1225550 h 1967409"/>
                <a:gd name="connsiteX183" fmla="*/ 2708204 w 3634591"/>
                <a:gd name="connsiteY183" fmla="*/ 1250950 h 1967409"/>
                <a:gd name="connsiteX184" fmla="*/ 2701854 w 3634591"/>
                <a:gd name="connsiteY184" fmla="*/ 1270000 h 1967409"/>
                <a:gd name="connsiteX185" fmla="*/ 2717729 w 3634591"/>
                <a:gd name="connsiteY185" fmla="*/ 1279525 h 1967409"/>
                <a:gd name="connsiteX186" fmla="*/ 2743129 w 3634591"/>
                <a:gd name="connsiteY186" fmla="*/ 1289050 h 1967409"/>
                <a:gd name="connsiteX187" fmla="*/ 2752654 w 3634591"/>
                <a:gd name="connsiteY187" fmla="*/ 1298575 h 1967409"/>
                <a:gd name="connsiteX188" fmla="*/ 2755829 w 3634591"/>
                <a:gd name="connsiteY188" fmla="*/ 1323975 h 1967409"/>
                <a:gd name="connsiteX189" fmla="*/ 2765354 w 3634591"/>
                <a:gd name="connsiteY189" fmla="*/ 1333500 h 1967409"/>
                <a:gd name="connsiteX190" fmla="*/ 2768529 w 3634591"/>
                <a:gd name="connsiteY190" fmla="*/ 1346200 h 1967409"/>
                <a:gd name="connsiteX191" fmla="*/ 2787579 w 3634591"/>
                <a:gd name="connsiteY191" fmla="*/ 1349375 h 1967409"/>
                <a:gd name="connsiteX192" fmla="*/ 2797104 w 3634591"/>
                <a:gd name="connsiteY192" fmla="*/ 1352550 h 1967409"/>
                <a:gd name="connsiteX193" fmla="*/ 2809804 w 3634591"/>
                <a:gd name="connsiteY193" fmla="*/ 1355725 h 1967409"/>
                <a:gd name="connsiteX194" fmla="*/ 2828854 w 3634591"/>
                <a:gd name="connsiteY194" fmla="*/ 1387475 h 1967409"/>
                <a:gd name="connsiteX195" fmla="*/ 2838379 w 3634591"/>
                <a:gd name="connsiteY195" fmla="*/ 1393825 h 1967409"/>
                <a:gd name="connsiteX196" fmla="*/ 2854254 w 3634591"/>
                <a:gd name="connsiteY196" fmla="*/ 1412875 h 1967409"/>
                <a:gd name="connsiteX197" fmla="*/ 2866954 w 3634591"/>
                <a:gd name="connsiteY197" fmla="*/ 1416050 h 1967409"/>
                <a:gd name="connsiteX198" fmla="*/ 2876479 w 3634591"/>
                <a:gd name="connsiteY198" fmla="*/ 1422400 h 1967409"/>
                <a:gd name="connsiteX199" fmla="*/ 2936804 w 3634591"/>
                <a:gd name="connsiteY199" fmla="*/ 1431925 h 1967409"/>
                <a:gd name="connsiteX200" fmla="*/ 2955854 w 3634591"/>
                <a:gd name="connsiteY200" fmla="*/ 1438275 h 1967409"/>
                <a:gd name="connsiteX201" fmla="*/ 2974904 w 3634591"/>
                <a:gd name="connsiteY201" fmla="*/ 1447800 h 1967409"/>
                <a:gd name="connsiteX202" fmla="*/ 3000304 w 3634591"/>
                <a:gd name="connsiteY202" fmla="*/ 1450975 h 1967409"/>
                <a:gd name="connsiteX203" fmla="*/ 3016179 w 3634591"/>
                <a:gd name="connsiteY203" fmla="*/ 1454150 h 1967409"/>
                <a:gd name="connsiteX204" fmla="*/ 3035229 w 3634591"/>
                <a:gd name="connsiteY204" fmla="*/ 1457325 h 1967409"/>
                <a:gd name="connsiteX205" fmla="*/ 3079679 w 3634591"/>
                <a:gd name="connsiteY205" fmla="*/ 1466850 h 1967409"/>
                <a:gd name="connsiteX206" fmla="*/ 3187629 w 3634591"/>
                <a:gd name="connsiteY206" fmla="*/ 1476375 h 1967409"/>
                <a:gd name="connsiteX207" fmla="*/ 3209854 w 3634591"/>
                <a:gd name="connsiteY207" fmla="*/ 1498600 h 1967409"/>
                <a:gd name="connsiteX208" fmla="*/ 3238429 w 3634591"/>
                <a:gd name="connsiteY208" fmla="*/ 1517650 h 1967409"/>
                <a:gd name="connsiteX209" fmla="*/ 3247954 w 3634591"/>
                <a:gd name="connsiteY209" fmla="*/ 1539875 h 1967409"/>
                <a:gd name="connsiteX210" fmla="*/ 3251129 w 3634591"/>
                <a:gd name="connsiteY210" fmla="*/ 1552575 h 1967409"/>
                <a:gd name="connsiteX211" fmla="*/ 3257479 w 3634591"/>
                <a:gd name="connsiteY211" fmla="*/ 1562100 h 1967409"/>
                <a:gd name="connsiteX212" fmla="*/ 3273354 w 3634591"/>
                <a:gd name="connsiteY212" fmla="*/ 1590675 h 1967409"/>
                <a:gd name="connsiteX213" fmla="*/ 3295579 w 3634591"/>
                <a:gd name="connsiteY213" fmla="*/ 1603375 h 1967409"/>
                <a:gd name="connsiteX214" fmla="*/ 3305104 w 3634591"/>
                <a:gd name="connsiteY214" fmla="*/ 1625600 h 1967409"/>
                <a:gd name="connsiteX215" fmla="*/ 3317804 w 3634591"/>
                <a:gd name="connsiteY215" fmla="*/ 1644650 h 1967409"/>
                <a:gd name="connsiteX216" fmla="*/ 3327329 w 3634591"/>
                <a:gd name="connsiteY216" fmla="*/ 1679575 h 1967409"/>
                <a:gd name="connsiteX217" fmla="*/ 3333679 w 3634591"/>
                <a:gd name="connsiteY217" fmla="*/ 1692275 h 1967409"/>
                <a:gd name="connsiteX218" fmla="*/ 3324154 w 3634591"/>
                <a:gd name="connsiteY218" fmla="*/ 1746250 h 1967409"/>
                <a:gd name="connsiteX219" fmla="*/ 3305104 w 3634591"/>
                <a:gd name="connsiteY219" fmla="*/ 1784350 h 1967409"/>
                <a:gd name="connsiteX220" fmla="*/ 3279704 w 3634591"/>
                <a:gd name="connsiteY220" fmla="*/ 1816100 h 1967409"/>
                <a:gd name="connsiteX221" fmla="*/ 3257479 w 3634591"/>
                <a:gd name="connsiteY221" fmla="*/ 1860550 h 1967409"/>
                <a:gd name="connsiteX222" fmla="*/ 3279704 w 3634591"/>
                <a:gd name="connsiteY222" fmla="*/ 1831975 h 1967409"/>
                <a:gd name="connsiteX223" fmla="*/ 3289229 w 3634591"/>
                <a:gd name="connsiteY223" fmla="*/ 1822450 h 1967409"/>
                <a:gd name="connsiteX224" fmla="*/ 3320979 w 3634591"/>
                <a:gd name="connsiteY224" fmla="*/ 1803400 h 1967409"/>
                <a:gd name="connsiteX225" fmla="*/ 3340029 w 3634591"/>
                <a:gd name="connsiteY225" fmla="*/ 1793875 h 1967409"/>
                <a:gd name="connsiteX226" fmla="*/ 3349554 w 3634591"/>
                <a:gd name="connsiteY226" fmla="*/ 1784350 h 1967409"/>
                <a:gd name="connsiteX227" fmla="*/ 3409879 w 3634591"/>
                <a:gd name="connsiteY227" fmla="*/ 1857375 h 1967409"/>
                <a:gd name="connsiteX228" fmla="*/ 149153 w 3634591"/>
                <a:gd name="connsiteY228" fmla="*/ 101600 h 1967409"/>
                <a:gd name="connsiteX229" fmla="*/ 114228 w 3634591"/>
                <a:gd name="connsiteY229" fmla="*/ 142875 h 1967409"/>
                <a:gd name="connsiteX230" fmla="*/ 193604 w 3634591"/>
                <a:gd name="connsiteY230" fmla="*/ 555625 h 1967409"/>
                <a:gd name="connsiteX231" fmla="*/ 111054 w 3634591"/>
                <a:gd name="connsiteY231" fmla="*/ 460375 h 1967409"/>
                <a:gd name="connsiteX232" fmla="*/ 47554 w 3634591"/>
                <a:gd name="connsiteY232" fmla="*/ 298450 h 1967409"/>
                <a:gd name="connsiteX233" fmla="*/ 25329 w 3634591"/>
                <a:gd name="connsiteY233" fmla="*/ 285750 h 1967409"/>
                <a:gd name="connsiteX234" fmla="*/ 57079 w 3634591"/>
                <a:gd name="connsiteY234" fmla="*/ 193675 h 1967409"/>
                <a:gd name="connsiteX235" fmla="*/ 28504 w 3634591"/>
                <a:gd name="connsiteY235" fmla="*/ 161925 h 1967409"/>
                <a:gd name="connsiteX236" fmla="*/ 3104 w 3634591"/>
                <a:gd name="connsiteY236" fmla="*/ 41275 h 1967409"/>
                <a:gd name="connsiteX237" fmla="*/ 3104 w 3634591"/>
                <a:gd name="connsiteY237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3 w 3631510"/>
                <a:gd name="connsiteY230" fmla="*/ 555625 h 1967409"/>
                <a:gd name="connsiteX231" fmla="*/ 107973 w 3631510"/>
                <a:gd name="connsiteY231" fmla="*/ 460375 h 1967409"/>
                <a:gd name="connsiteX232" fmla="*/ 44473 w 3631510"/>
                <a:gd name="connsiteY232" fmla="*/ 298450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3 w 3631510"/>
                <a:gd name="connsiteY230" fmla="*/ 555625 h 1967409"/>
                <a:gd name="connsiteX231" fmla="*/ 107973 w 3631510"/>
                <a:gd name="connsiteY231" fmla="*/ 460375 h 1967409"/>
                <a:gd name="connsiteX232" fmla="*/ 111148 w 3631510"/>
                <a:gd name="connsiteY232" fmla="*/ 377825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3 w 3631510"/>
                <a:gd name="connsiteY230" fmla="*/ 555625 h 1967409"/>
                <a:gd name="connsiteX231" fmla="*/ 107973 w 3631510"/>
                <a:gd name="connsiteY231" fmla="*/ 460375 h 1967409"/>
                <a:gd name="connsiteX232" fmla="*/ 111148 w 3631510"/>
                <a:gd name="connsiteY232" fmla="*/ 377825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3 w 3631510"/>
                <a:gd name="connsiteY230" fmla="*/ 555625 h 1967409"/>
                <a:gd name="connsiteX231" fmla="*/ 107973 w 3631510"/>
                <a:gd name="connsiteY231" fmla="*/ 460375 h 1967409"/>
                <a:gd name="connsiteX232" fmla="*/ 111148 w 3631510"/>
                <a:gd name="connsiteY232" fmla="*/ 377825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3 w 3631510"/>
                <a:gd name="connsiteY230" fmla="*/ 555625 h 1967409"/>
                <a:gd name="connsiteX231" fmla="*/ 107973 w 3631510"/>
                <a:gd name="connsiteY231" fmla="*/ 460375 h 1967409"/>
                <a:gd name="connsiteX232" fmla="*/ 111148 w 3631510"/>
                <a:gd name="connsiteY232" fmla="*/ 377825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3 w 3631510"/>
                <a:gd name="connsiteY230" fmla="*/ 555625 h 1967409"/>
                <a:gd name="connsiteX231" fmla="*/ 107973 w 3631510"/>
                <a:gd name="connsiteY231" fmla="*/ 460375 h 1967409"/>
                <a:gd name="connsiteX232" fmla="*/ 111148 w 3631510"/>
                <a:gd name="connsiteY232" fmla="*/ 377825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3 w 3631510"/>
                <a:gd name="connsiteY230" fmla="*/ 555625 h 1967409"/>
                <a:gd name="connsiteX231" fmla="*/ 107973 w 3631510"/>
                <a:gd name="connsiteY231" fmla="*/ 460375 h 1967409"/>
                <a:gd name="connsiteX232" fmla="*/ 111148 w 3631510"/>
                <a:gd name="connsiteY232" fmla="*/ 377825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3 w 3631510"/>
                <a:gd name="connsiteY230" fmla="*/ 555625 h 1967409"/>
                <a:gd name="connsiteX231" fmla="*/ 107973 w 3631510"/>
                <a:gd name="connsiteY231" fmla="*/ 460375 h 1967409"/>
                <a:gd name="connsiteX232" fmla="*/ 88923 w 3631510"/>
                <a:gd name="connsiteY232" fmla="*/ 371475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231798 w 3631510"/>
                <a:gd name="connsiteY230" fmla="*/ 542925 h 1967409"/>
                <a:gd name="connsiteX231" fmla="*/ 107973 w 3631510"/>
                <a:gd name="connsiteY231" fmla="*/ 460375 h 1967409"/>
                <a:gd name="connsiteX232" fmla="*/ 88923 w 3631510"/>
                <a:gd name="connsiteY232" fmla="*/ 371475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231798 w 3631510"/>
                <a:gd name="connsiteY230" fmla="*/ 542925 h 1967409"/>
                <a:gd name="connsiteX231" fmla="*/ 107973 w 3631510"/>
                <a:gd name="connsiteY231" fmla="*/ 460375 h 1967409"/>
                <a:gd name="connsiteX232" fmla="*/ 88923 w 3631510"/>
                <a:gd name="connsiteY232" fmla="*/ 371475 h 1967409"/>
                <a:gd name="connsiteX233" fmla="*/ 22248 w 3631510"/>
                <a:gd name="connsiteY233" fmla="*/ 285750 h 1967409"/>
                <a:gd name="connsiteX234" fmla="*/ 53998 w 3631510"/>
                <a:gd name="connsiteY234" fmla="*/ 193675 h 1967409"/>
                <a:gd name="connsiteX235" fmla="*/ 25423 w 3631510"/>
                <a:gd name="connsiteY235" fmla="*/ 161925 h 1967409"/>
                <a:gd name="connsiteX236" fmla="*/ 12722 w 3631510"/>
                <a:gd name="connsiteY236" fmla="*/ 114300 h 1967409"/>
                <a:gd name="connsiteX237" fmla="*/ 23 w 3631510"/>
                <a:gd name="connsiteY237" fmla="*/ 41275 h 1967409"/>
                <a:gd name="connsiteX238" fmla="*/ 23 w 3631510"/>
                <a:gd name="connsiteY238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209571 w 3631510"/>
                <a:gd name="connsiteY230" fmla="*/ 495300 h 1967409"/>
                <a:gd name="connsiteX231" fmla="*/ 231798 w 3631510"/>
                <a:gd name="connsiteY231" fmla="*/ 542925 h 1967409"/>
                <a:gd name="connsiteX232" fmla="*/ 107973 w 3631510"/>
                <a:gd name="connsiteY232" fmla="*/ 460375 h 1967409"/>
                <a:gd name="connsiteX233" fmla="*/ 88923 w 3631510"/>
                <a:gd name="connsiteY233" fmla="*/ 371475 h 1967409"/>
                <a:gd name="connsiteX234" fmla="*/ 22248 w 3631510"/>
                <a:gd name="connsiteY234" fmla="*/ 285750 h 1967409"/>
                <a:gd name="connsiteX235" fmla="*/ 53998 w 3631510"/>
                <a:gd name="connsiteY235" fmla="*/ 193675 h 1967409"/>
                <a:gd name="connsiteX236" fmla="*/ 25423 w 3631510"/>
                <a:gd name="connsiteY236" fmla="*/ 161925 h 1967409"/>
                <a:gd name="connsiteX237" fmla="*/ 12722 w 3631510"/>
                <a:gd name="connsiteY237" fmla="*/ 114300 h 1967409"/>
                <a:gd name="connsiteX238" fmla="*/ 23 w 3631510"/>
                <a:gd name="connsiteY238" fmla="*/ 41275 h 1967409"/>
                <a:gd name="connsiteX239" fmla="*/ 23 w 3631510"/>
                <a:gd name="connsiteY239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209571 w 3631510"/>
                <a:gd name="connsiteY230" fmla="*/ 495300 h 1967409"/>
                <a:gd name="connsiteX231" fmla="*/ 231798 w 3631510"/>
                <a:gd name="connsiteY231" fmla="*/ 542925 h 1967409"/>
                <a:gd name="connsiteX232" fmla="*/ 107973 w 3631510"/>
                <a:gd name="connsiteY232" fmla="*/ 460375 h 1967409"/>
                <a:gd name="connsiteX233" fmla="*/ 88923 w 3631510"/>
                <a:gd name="connsiteY233" fmla="*/ 371475 h 1967409"/>
                <a:gd name="connsiteX234" fmla="*/ 22248 w 3631510"/>
                <a:gd name="connsiteY234" fmla="*/ 285750 h 1967409"/>
                <a:gd name="connsiteX235" fmla="*/ 53998 w 3631510"/>
                <a:gd name="connsiteY235" fmla="*/ 193675 h 1967409"/>
                <a:gd name="connsiteX236" fmla="*/ 25423 w 3631510"/>
                <a:gd name="connsiteY236" fmla="*/ 161925 h 1967409"/>
                <a:gd name="connsiteX237" fmla="*/ 12722 w 3631510"/>
                <a:gd name="connsiteY237" fmla="*/ 114300 h 1967409"/>
                <a:gd name="connsiteX238" fmla="*/ 23 w 3631510"/>
                <a:gd name="connsiteY238" fmla="*/ 41275 h 1967409"/>
                <a:gd name="connsiteX239" fmla="*/ 23 w 3631510"/>
                <a:gd name="connsiteY239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200046 w 3631510"/>
                <a:gd name="connsiteY230" fmla="*/ 492125 h 1967409"/>
                <a:gd name="connsiteX231" fmla="*/ 231798 w 3631510"/>
                <a:gd name="connsiteY231" fmla="*/ 542925 h 1967409"/>
                <a:gd name="connsiteX232" fmla="*/ 107973 w 3631510"/>
                <a:gd name="connsiteY232" fmla="*/ 460375 h 1967409"/>
                <a:gd name="connsiteX233" fmla="*/ 88923 w 3631510"/>
                <a:gd name="connsiteY233" fmla="*/ 371475 h 1967409"/>
                <a:gd name="connsiteX234" fmla="*/ 22248 w 3631510"/>
                <a:gd name="connsiteY234" fmla="*/ 285750 h 1967409"/>
                <a:gd name="connsiteX235" fmla="*/ 53998 w 3631510"/>
                <a:gd name="connsiteY235" fmla="*/ 193675 h 1967409"/>
                <a:gd name="connsiteX236" fmla="*/ 25423 w 3631510"/>
                <a:gd name="connsiteY236" fmla="*/ 161925 h 1967409"/>
                <a:gd name="connsiteX237" fmla="*/ 12722 w 3631510"/>
                <a:gd name="connsiteY237" fmla="*/ 114300 h 1967409"/>
                <a:gd name="connsiteX238" fmla="*/ 23 w 3631510"/>
                <a:gd name="connsiteY238" fmla="*/ 41275 h 1967409"/>
                <a:gd name="connsiteX239" fmla="*/ 23 w 3631510"/>
                <a:gd name="connsiteY239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200046 w 3631510"/>
                <a:gd name="connsiteY230" fmla="*/ 492125 h 1967409"/>
                <a:gd name="connsiteX231" fmla="*/ 231798 w 3631510"/>
                <a:gd name="connsiteY231" fmla="*/ 542925 h 1967409"/>
                <a:gd name="connsiteX232" fmla="*/ 107973 w 3631510"/>
                <a:gd name="connsiteY232" fmla="*/ 460375 h 1967409"/>
                <a:gd name="connsiteX233" fmla="*/ 88923 w 3631510"/>
                <a:gd name="connsiteY233" fmla="*/ 371475 h 1967409"/>
                <a:gd name="connsiteX234" fmla="*/ 22248 w 3631510"/>
                <a:gd name="connsiteY234" fmla="*/ 285750 h 1967409"/>
                <a:gd name="connsiteX235" fmla="*/ 53998 w 3631510"/>
                <a:gd name="connsiteY235" fmla="*/ 193675 h 1967409"/>
                <a:gd name="connsiteX236" fmla="*/ 25423 w 3631510"/>
                <a:gd name="connsiteY236" fmla="*/ 161925 h 1967409"/>
                <a:gd name="connsiteX237" fmla="*/ 12722 w 3631510"/>
                <a:gd name="connsiteY237" fmla="*/ 114300 h 1967409"/>
                <a:gd name="connsiteX238" fmla="*/ 23 w 3631510"/>
                <a:gd name="connsiteY238" fmla="*/ 41275 h 1967409"/>
                <a:gd name="connsiteX239" fmla="*/ 23 w 3631510"/>
                <a:gd name="connsiteY239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200046 w 3631510"/>
                <a:gd name="connsiteY230" fmla="*/ 492125 h 1967409"/>
                <a:gd name="connsiteX231" fmla="*/ 231798 w 3631510"/>
                <a:gd name="connsiteY231" fmla="*/ 542925 h 1967409"/>
                <a:gd name="connsiteX232" fmla="*/ 107973 w 3631510"/>
                <a:gd name="connsiteY232" fmla="*/ 460375 h 1967409"/>
                <a:gd name="connsiteX233" fmla="*/ 88923 w 3631510"/>
                <a:gd name="connsiteY233" fmla="*/ 371475 h 1967409"/>
                <a:gd name="connsiteX234" fmla="*/ 22248 w 3631510"/>
                <a:gd name="connsiteY234" fmla="*/ 285750 h 1967409"/>
                <a:gd name="connsiteX235" fmla="*/ 53998 w 3631510"/>
                <a:gd name="connsiteY235" fmla="*/ 193675 h 1967409"/>
                <a:gd name="connsiteX236" fmla="*/ 25423 w 3631510"/>
                <a:gd name="connsiteY236" fmla="*/ 161925 h 1967409"/>
                <a:gd name="connsiteX237" fmla="*/ 12722 w 3631510"/>
                <a:gd name="connsiteY237" fmla="*/ 114300 h 1967409"/>
                <a:gd name="connsiteX238" fmla="*/ 23 w 3631510"/>
                <a:gd name="connsiteY238" fmla="*/ 41275 h 1967409"/>
                <a:gd name="connsiteX239" fmla="*/ 23 w 3631510"/>
                <a:gd name="connsiteY239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1 w 3631510"/>
                <a:gd name="connsiteY230" fmla="*/ 422275 h 1967409"/>
                <a:gd name="connsiteX231" fmla="*/ 200046 w 3631510"/>
                <a:gd name="connsiteY231" fmla="*/ 492125 h 1967409"/>
                <a:gd name="connsiteX232" fmla="*/ 231798 w 3631510"/>
                <a:gd name="connsiteY232" fmla="*/ 542925 h 1967409"/>
                <a:gd name="connsiteX233" fmla="*/ 107973 w 3631510"/>
                <a:gd name="connsiteY233" fmla="*/ 460375 h 1967409"/>
                <a:gd name="connsiteX234" fmla="*/ 88923 w 3631510"/>
                <a:gd name="connsiteY234" fmla="*/ 371475 h 1967409"/>
                <a:gd name="connsiteX235" fmla="*/ 22248 w 3631510"/>
                <a:gd name="connsiteY235" fmla="*/ 285750 h 1967409"/>
                <a:gd name="connsiteX236" fmla="*/ 53998 w 3631510"/>
                <a:gd name="connsiteY236" fmla="*/ 193675 h 1967409"/>
                <a:gd name="connsiteX237" fmla="*/ 25423 w 3631510"/>
                <a:gd name="connsiteY237" fmla="*/ 161925 h 1967409"/>
                <a:gd name="connsiteX238" fmla="*/ 12722 w 3631510"/>
                <a:gd name="connsiteY238" fmla="*/ 114300 h 1967409"/>
                <a:gd name="connsiteX239" fmla="*/ 23 w 3631510"/>
                <a:gd name="connsiteY239" fmla="*/ 41275 h 1967409"/>
                <a:gd name="connsiteX240" fmla="*/ 23 w 3631510"/>
                <a:gd name="connsiteY240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90521 w 3631510"/>
                <a:gd name="connsiteY230" fmla="*/ 422275 h 1967409"/>
                <a:gd name="connsiteX231" fmla="*/ 200046 w 3631510"/>
                <a:gd name="connsiteY231" fmla="*/ 492125 h 1967409"/>
                <a:gd name="connsiteX232" fmla="*/ 231798 w 3631510"/>
                <a:gd name="connsiteY232" fmla="*/ 542925 h 1967409"/>
                <a:gd name="connsiteX233" fmla="*/ 107973 w 3631510"/>
                <a:gd name="connsiteY233" fmla="*/ 460375 h 1967409"/>
                <a:gd name="connsiteX234" fmla="*/ 88923 w 3631510"/>
                <a:gd name="connsiteY234" fmla="*/ 371475 h 1967409"/>
                <a:gd name="connsiteX235" fmla="*/ 22248 w 3631510"/>
                <a:gd name="connsiteY235" fmla="*/ 285750 h 1967409"/>
                <a:gd name="connsiteX236" fmla="*/ 53998 w 3631510"/>
                <a:gd name="connsiteY236" fmla="*/ 193675 h 1967409"/>
                <a:gd name="connsiteX237" fmla="*/ 25423 w 3631510"/>
                <a:gd name="connsiteY237" fmla="*/ 161925 h 1967409"/>
                <a:gd name="connsiteX238" fmla="*/ 12722 w 3631510"/>
                <a:gd name="connsiteY238" fmla="*/ 114300 h 1967409"/>
                <a:gd name="connsiteX239" fmla="*/ 23 w 3631510"/>
                <a:gd name="connsiteY239" fmla="*/ 41275 h 1967409"/>
                <a:gd name="connsiteX240" fmla="*/ 23 w 3631510"/>
                <a:gd name="connsiteY240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90521 w 3631510"/>
                <a:gd name="connsiteY231" fmla="*/ 422275 h 1967409"/>
                <a:gd name="connsiteX232" fmla="*/ 200046 w 3631510"/>
                <a:gd name="connsiteY232" fmla="*/ 492125 h 1967409"/>
                <a:gd name="connsiteX233" fmla="*/ 231798 w 3631510"/>
                <a:gd name="connsiteY233" fmla="*/ 542925 h 1967409"/>
                <a:gd name="connsiteX234" fmla="*/ 107973 w 3631510"/>
                <a:gd name="connsiteY234" fmla="*/ 460375 h 1967409"/>
                <a:gd name="connsiteX235" fmla="*/ 88923 w 3631510"/>
                <a:gd name="connsiteY235" fmla="*/ 371475 h 1967409"/>
                <a:gd name="connsiteX236" fmla="*/ 22248 w 3631510"/>
                <a:gd name="connsiteY236" fmla="*/ 285750 h 1967409"/>
                <a:gd name="connsiteX237" fmla="*/ 53998 w 3631510"/>
                <a:gd name="connsiteY237" fmla="*/ 193675 h 1967409"/>
                <a:gd name="connsiteX238" fmla="*/ 25423 w 3631510"/>
                <a:gd name="connsiteY238" fmla="*/ 161925 h 1967409"/>
                <a:gd name="connsiteX239" fmla="*/ 12722 w 3631510"/>
                <a:gd name="connsiteY239" fmla="*/ 114300 h 1967409"/>
                <a:gd name="connsiteX240" fmla="*/ 23 w 3631510"/>
                <a:gd name="connsiteY240" fmla="*/ 41275 h 1967409"/>
                <a:gd name="connsiteX241" fmla="*/ 23 w 3631510"/>
                <a:gd name="connsiteY241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90521 w 3631510"/>
                <a:gd name="connsiteY231" fmla="*/ 422275 h 1967409"/>
                <a:gd name="connsiteX232" fmla="*/ 200046 w 3631510"/>
                <a:gd name="connsiteY232" fmla="*/ 492125 h 1967409"/>
                <a:gd name="connsiteX233" fmla="*/ 231798 w 3631510"/>
                <a:gd name="connsiteY233" fmla="*/ 542925 h 1967409"/>
                <a:gd name="connsiteX234" fmla="*/ 107973 w 3631510"/>
                <a:gd name="connsiteY234" fmla="*/ 460375 h 1967409"/>
                <a:gd name="connsiteX235" fmla="*/ 88923 w 3631510"/>
                <a:gd name="connsiteY235" fmla="*/ 371475 h 1967409"/>
                <a:gd name="connsiteX236" fmla="*/ 22248 w 3631510"/>
                <a:gd name="connsiteY236" fmla="*/ 285750 h 1967409"/>
                <a:gd name="connsiteX237" fmla="*/ 53998 w 3631510"/>
                <a:gd name="connsiteY237" fmla="*/ 193675 h 1967409"/>
                <a:gd name="connsiteX238" fmla="*/ 25423 w 3631510"/>
                <a:gd name="connsiteY238" fmla="*/ 161925 h 1967409"/>
                <a:gd name="connsiteX239" fmla="*/ 12722 w 3631510"/>
                <a:gd name="connsiteY239" fmla="*/ 114300 h 1967409"/>
                <a:gd name="connsiteX240" fmla="*/ 23 w 3631510"/>
                <a:gd name="connsiteY240" fmla="*/ 41275 h 1967409"/>
                <a:gd name="connsiteX241" fmla="*/ 23 w 3631510"/>
                <a:gd name="connsiteY241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46071 w 3631510"/>
                <a:gd name="connsiteY231" fmla="*/ 269875 h 1967409"/>
                <a:gd name="connsiteX232" fmla="*/ 190521 w 3631510"/>
                <a:gd name="connsiteY232" fmla="*/ 422275 h 1967409"/>
                <a:gd name="connsiteX233" fmla="*/ 200046 w 3631510"/>
                <a:gd name="connsiteY233" fmla="*/ 492125 h 1967409"/>
                <a:gd name="connsiteX234" fmla="*/ 231798 w 3631510"/>
                <a:gd name="connsiteY234" fmla="*/ 542925 h 1967409"/>
                <a:gd name="connsiteX235" fmla="*/ 107973 w 3631510"/>
                <a:gd name="connsiteY235" fmla="*/ 460375 h 1967409"/>
                <a:gd name="connsiteX236" fmla="*/ 88923 w 3631510"/>
                <a:gd name="connsiteY236" fmla="*/ 371475 h 1967409"/>
                <a:gd name="connsiteX237" fmla="*/ 22248 w 3631510"/>
                <a:gd name="connsiteY237" fmla="*/ 285750 h 1967409"/>
                <a:gd name="connsiteX238" fmla="*/ 53998 w 3631510"/>
                <a:gd name="connsiteY238" fmla="*/ 193675 h 1967409"/>
                <a:gd name="connsiteX239" fmla="*/ 25423 w 3631510"/>
                <a:gd name="connsiteY239" fmla="*/ 161925 h 1967409"/>
                <a:gd name="connsiteX240" fmla="*/ 12722 w 3631510"/>
                <a:gd name="connsiteY240" fmla="*/ 114300 h 1967409"/>
                <a:gd name="connsiteX241" fmla="*/ 23 w 3631510"/>
                <a:gd name="connsiteY241" fmla="*/ 41275 h 1967409"/>
                <a:gd name="connsiteX242" fmla="*/ 23 w 3631510"/>
                <a:gd name="connsiteY242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46071 w 3631510"/>
                <a:gd name="connsiteY231" fmla="*/ 269875 h 1967409"/>
                <a:gd name="connsiteX232" fmla="*/ 190521 w 3631510"/>
                <a:gd name="connsiteY232" fmla="*/ 422275 h 1967409"/>
                <a:gd name="connsiteX233" fmla="*/ 200046 w 3631510"/>
                <a:gd name="connsiteY233" fmla="*/ 492125 h 1967409"/>
                <a:gd name="connsiteX234" fmla="*/ 231798 w 3631510"/>
                <a:gd name="connsiteY234" fmla="*/ 542925 h 1967409"/>
                <a:gd name="connsiteX235" fmla="*/ 107973 w 3631510"/>
                <a:gd name="connsiteY235" fmla="*/ 460375 h 1967409"/>
                <a:gd name="connsiteX236" fmla="*/ 88923 w 3631510"/>
                <a:gd name="connsiteY236" fmla="*/ 371475 h 1967409"/>
                <a:gd name="connsiteX237" fmla="*/ 22248 w 3631510"/>
                <a:gd name="connsiteY237" fmla="*/ 285750 h 1967409"/>
                <a:gd name="connsiteX238" fmla="*/ 53998 w 3631510"/>
                <a:gd name="connsiteY238" fmla="*/ 193675 h 1967409"/>
                <a:gd name="connsiteX239" fmla="*/ 25423 w 3631510"/>
                <a:gd name="connsiteY239" fmla="*/ 161925 h 1967409"/>
                <a:gd name="connsiteX240" fmla="*/ 12722 w 3631510"/>
                <a:gd name="connsiteY240" fmla="*/ 114300 h 1967409"/>
                <a:gd name="connsiteX241" fmla="*/ 23 w 3631510"/>
                <a:gd name="connsiteY241" fmla="*/ 41275 h 1967409"/>
                <a:gd name="connsiteX242" fmla="*/ 23 w 3631510"/>
                <a:gd name="connsiteY242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46071 w 3631510"/>
                <a:gd name="connsiteY231" fmla="*/ 269875 h 1967409"/>
                <a:gd name="connsiteX232" fmla="*/ 161946 w 3631510"/>
                <a:gd name="connsiteY232" fmla="*/ 327025 h 1967409"/>
                <a:gd name="connsiteX233" fmla="*/ 190521 w 3631510"/>
                <a:gd name="connsiteY233" fmla="*/ 422275 h 1967409"/>
                <a:gd name="connsiteX234" fmla="*/ 200046 w 3631510"/>
                <a:gd name="connsiteY234" fmla="*/ 492125 h 1967409"/>
                <a:gd name="connsiteX235" fmla="*/ 231798 w 3631510"/>
                <a:gd name="connsiteY235" fmla="*/ 542925 h 1967409"/>
                <a:gd name="connsiteX236" fmla="*/ 107973 w 3631510"/>
                <a:gd name="connsiteY236" fmla="*/ 460375 h 1967409"/>
                <a:gd name="connsiteX237" fmla="*/ 88923 w 3631510"/>
                <a:gd name="connsiteY237" fmla="*/ 371475 h 1967409"/>
                <a:gd name="connsiteX238" fmla="*/ 22248 w 3631510"/>
                <a:gd name="connsiteY238" fmla="*/ 285750 h 1967409"/>
                <a:gd name="connsiteX239" fmla="*/ 53998 w 3631510"/>
                <a:gd name="connsiteY239" fmla="*/ 193675 h 1967409"/>
                <a:gd name="connsiteX240" fmla="*/ 25423 w 3631510"/>
                <a:gd name="connsiteY240" fmla="*/ 161925 h 1967409"/>
                <a:gd name="connsiteX241" fmla="*/ 12722 w 3631510"/>
                <a:gd name="connsiteY241" fmla="*/ 114300 h 1967409"/>
                <a:gd name="connsiteX242" fmla="*/ 23 w 3631510"/>
                <a:gd name="connsiteY242" fmla="*/ 41275 h 1967409"/>
                <a:gd name="connsiteX243" fmla="*/ 23 w 3631510"/>
                <a:gd name="connsiteY243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46071 w 3631510"/>
                <a:gd name="connsiteY231" fmla="*/ 269875 h 1967409"/>
                <a:gd name="connsiteX232" fmla="*/ 161946 w 3631510"/>
                <a:gd name="connsiteY232" fmla="*/ 327025 h 1967409"/>
                <a:gd name="connsiteX233" fmla="*/ 190521 w 3631510"/>
                <a:gd name="connsiteY233" fmla="*/ 422275 h 1967409"/>
                <a:gd name="connsiteX234" fmla="*/ 200046 w 3631510"/>
                <a:gd name="connsiteY234" fmla="*/ 492125 h 1967409"/>
                <a:gd name="connsiteX235" fmla="*/ 231798 w 3631510"/>
                <a:gd name="connsiteY235" fmla="*/ 542925 h 1967409"/>
                <a:gd name="connsiteX236" fmla="*/ 107973 w 3631510"/>
                <a:gd name="connsiteY236" fmla="*/ 460375 h 1967409"/>
                <a:gd name="connsiteX237" fmla="*/ 88923 w 3631510"/>
                <a:gd name="connsiteY237" fmla="*/ 371475 h 1967409"/>
                <a:gd name="connsiteX238" fmla="*/ 22248 w 3631510"/>
                <a:gd name="connsiteY238" fmla="*/ 285750 h 1967409"/>
                <a:gd name="connsiteX239" fmla="*/ 53998 w 3631510"/>
                <a:gd name="connsiteY239" fmla="*/ 193675 h 1967409"/>
                <a:gd name="connsiteX240" fmla="*/ 25423 w 3631510"/>
                <a:gd name="connsiteY240" fmla="*/ 161925 h 1967409"/>
                <a:gd name="connsiteX241" fmla="*/ 12722 w 3631510"/>
                <a:gd name="connsiteY241" fmla="*/ 114300 h 1967409"/>
                <a:gd name="connsiteX242" fmla="*/ 23 w 3631510"/>
                <a:gd name="connsiteY242" fmla="*/ 41275 h 1967409"/>
                <a:gd name="connsiteX243" fmla="*/ 23 w 3631510"/>
                <a:gd name="connsiteY243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46071 w 3631510"/>
                <a:gd name="connsiteY231" fmla="*/ 269875 h 1967409"/>
                <a:gd name="connsiteX232" fmla="*/ 161946 w 3631510"/>
                <a:gd name="connsiteY232" fmla="*/ 327025 h 1967409"/>
                <a:gd name="connsiteX233" fmla="*/ 184171 w 3631510"/>
                <a:gd name="connsiteY233" fmla="*/ 393700 h 1967409"/>
                <a:gd name="connsiteX234" fmla="*/ 190521 w 3631510"/>
                <a:gd name="connsiteY234" fmla="*/ 422275 h 1967409"/>
                <a:gd name="connsiteX235" fmla="*/ 200046 w 3631510"/>
                <a:gd name="connsiteY235" fmla="*/ 492125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46071 w 3631510"/>
                <a:gd name="connsiteY231" fmla="*/ 269875 h 1967409"/>
                <a:gd name="connsiteX232" fmla="*/ 161946 w 3631510"/>
                <a:gd name="connsiteY232" fmla="*/ 327025 h 1967409"/>
                <a:gd name="connsiteX233" fmla="*/ 184171 w 3631510"/>
                <a:gd name="connsiteY233" fmla="*/ 393700 h 1967409"/>
                <a:gd name="connsiteX234" fmla="*/ 190521 w 3631510"/>
                <a:gd name="connsiteY234" fmla="*/ 422275 h 1967409"/>
                <a:gd name="connsiteX235" fmla="*/ 200046 w 3631510"/>
                <a:gd name="connsiteY235" fmla="*/ 492125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46071 w 3631510"/>
                <a:gd name="connsiteY231" fmla="*/ 269875 h 1967409"/>
                <a:gd name="connsiteX232" fmla="*/ 136546 w 3631510"/>
                <a:gd name="connsiteY232" fmla="*/ 327025 h 1967409"/>
                <a:gd name="connsiteX233" fmla="*/ 184171 w 3631510"/>
                <a:gd name="connsiteY233" fmla="*/ 393700 h 1967409"/>
                <a:gd name="connsiteX234" fmla="*/ 190521 w 3631510"/>
                <a:gd name="connsiteY234" fmla="*/ 422275 h 1967409"/>
                <a:gd name="connsiteX235" fmla="*/ 200046 w 3631510"/>
                <a:gd name="connsiteY235" fmla="*/ 492125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84171 w 3631510"/>
                <a:gd name="connsiteY233" fmla="*/ 393700 h 1967409"/>
                <a:gd name="connsiteX234" fmla="*/ 190521 w 3631510"/>
                <a:gd name="connsiteY234" fmla="*/ 422275 h 1967409"/>
                <a:gd name="connsiteX235" fmla="*/ 200046 w 3631510"/>
                <a:gd name="connsiteY235" fmla="*/ 492125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00046 w 3631510"/>
                <a:gd name="connsiteY235" fmla="*/ 492125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15921 w 3631510"/>
                <a:gd name="connsiteY235" fmla="*/ 495300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15921 w 3631510"/>
                <a:gd name="connsiteY235" fmla="*/ 495300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15921 w 3631510"/>
                <a:gd name="connsiteY235" fmla="*/ 495300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15921 w 3631510"/>
                <a:gd name="connsiteY235" fmla="*/ 495300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15921 w 3631510"/>
                <a:gd name="connsiteY235" fmla="*/ 495300 h 1967409"/>
                <a:gd name="connsiteX236" fmla="*/ 231798 w 3631510"/>
                <a:gd name="connsiteY236" fmla="*/ 542925 h 1967409"/>
                <a:gd name="connsiteX237" fmla="*/ 107973 w 3631510"/>
                <a:gd name="connsiteY237" fmla="*/ 460375 h 1967409"/>
                <a:gd name="connsiteX238" fmla="*/ 88923 w 3631510"/>
                <a:gd name="connsiteY238" fmla="*/ 371475 h 1967409"/>
                <a:gd name="connsiteX239" fmla="*/ 22248 w 3631510"/>
                <a:gd name="connsiteY239" fmla="*/ 285750 h 1967409"/>
                <a:gd name="connsiteX240" fmla="*/ 53998 w 3631510"/>
                <a:gd name="connsiteY240" fmla="*/ 193675 h 1967409"/>
                <a:gd name="connsiteX241" fmla="*/ 25423 w 3631510"/>
                <a:gd name="connsiteY241" fmla="*/ 161925 h 1967409"/>
                <a:gd name="connsiteX242" fmla="*/ 12722 w 3631510"/>
                <a:gd name="connsiteY242" fmla="*/ 114300 h 1967409"/>
                <a:gd name="connsiteX243" fmla="*/ 23 w 3631510"/>
                <a:gd name="connsiteY243" fmla="*/ 41275 h 1967409"/>
                <a:gd name="connsiteX244" fmla="*/ 23 w 3631510"/>
                <a:gd name="connsiteY244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15921 w 3631510"/>
                <a:gd name="connsiteY235" fmla="*/ 495300 h 1967409"/>
                <a:gd name="connsiteX236" fmla="*/ 231798 w 3631510"/>
                <a:gd name="connsiteY236" fmla="*/ 542925 h 1967409"/>
                <a:gd name="connsiteX237" fmla="*/ 168296 w 3631510"/>
                <a:gd name="connsiteY237" fmla="*/ 508000 h 1967409"/>
                <a:gd name="connsiteX238" fmla="*/ 107973 w 3631510"/>
                <a:gd name="connsiteY238" fmla="*/ 460375 h 1967409"/>
                <a:gd name="connsiteX239" fmla="*/ 88923 w 3631510"/>
                <a:gd name="connsiteY239" fmla="*/ 371475 h 1967409"/>
                <a:gd name="connsiteX240" fmla="*/ 22248 w 3631510"/>
                <a:gd name="connsiteY240" fmla="*/ 285750 h 1967409"/>
                <a:gd name="connsiteX241" fmla="*/ 53998 w 3631510"/>
                <a:gd name="connsiteY241" fmla="*/ 193675 h 1967409"/>
                <a:gd name="connsiteX242" fmla="*/ 25423 w 3631510"/>
                <a:gd name="connsiteY242" fmla="*/ 161925 h 1967409"/>
                <a:gd name="connsiteX243" fmla="*/ 12722 w 3631510"/>
                <a:gd name="connsiteY243" fmla="*/ 114300 h 1967409"/>
                <a:gd name="connsiteX244" fmla="*/ 23 w 3631510"/>
                <a:gd name="connsiteY244" fmla="*/ 41275 h 1967409"/>
                <a:gd name="connsiteX245" fmla="*/ 23 w 3631510"/>
                <a:gd name="connsiteY245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15921 w 3631510"/>
                <a:gd name="connsiteY235" fmla="*/ 495300 h 1967409"/>
                <a:gd name="connsiteX236" fmla="*/ 231798 w 3631510"/>
                <a:gd name="connsiteY236" fmla="*/ 542925 h 1967409"/>
                <a:gd name="connsiteX237" fmla="*/ 168296 w 3631510"/>
                <a:gd name="connsiteY237" fmla="*/ 508000 h 1967409"/>
                <a:gd name="connsiteX238" fmla="*/ 107973 w 3631510"/>
                <a:gd name="connsiteY238" fmla="*/ 460375 h 1967409"/>
                <a:gd name="connsiteX239" fmla="*/ 88923 w 3631510"/>
                <a:gd name="connsiteY239" fmla="*/ 371475 h 1967409"/>
                <a:gd name="connsiteX240" fmla="*/ 22248 w 3631510"/>
                <a:gd name="connsiteY240" fmla="*/ 285750 h 1967409"/>
                <a:gd name="connsiteX241" fmla="*/ 53998 w 3631510"/>
                <a:gd name="connsiteY241" fmla="*/ 193675 h 1967409"/>
                <a:gd name="connsiteX242" fmla="*/ 25423 w 3631510"/>
                <a:gd name="connsiteY242" fmla="*/ 161925 h 1967409"/>
                <a:gd name="connsiteX243" fmla="*/ 12722 w 3631510"/>
                <a:gd name="connsiteY243" fmla="*/ 114300 h 1967409"/>
                <a:gd name="connsiteX244" fmla="*/ 23 w 3631510"/>
                <a:gd name="connsiteY244" fmla="*/ 41275 h 1967409"/>
                <a:gd name="connsiteX245" fmla="*/ 23 w 3631510"/>
                <a:gd name="connsiteY245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00046 w 3631510"/>
                <a:gd name="connsiteY235" fmla="*/ 495300 h 1967409"/>
                <a:gd name="connsiteX236" fmla="*/ 231798 w 3631510"/>
                <a:gd name="connsiteY236" fmla="*/ 542925 h 1967409"/>
                <a:gd name="connsiteX237" fmla="*/ 168296 w 3631510"/>
                <a:gd name="connsiteY237" fmla="*/ 508000 h 1967409"/>
                <a:gd name="connsiteX238" fmla="*/ 107973 w 3631510"/>
                <a:gd name="connsiteY238" fmla="*/ 460375 h 1967409"/>
                <a:gd name="connsiteX239" fmla="*/ 88923 w 3631510"/>
                <a:gd name="connsiteY239" fmla="*/ 371475 h 1967409"/>
                <a:gd name="connsiteX240" fmla="*/ 22248 w 3631510"/>
                <a:gd name="connsiteY240" fmla="*/ 285750 h 1967409"/>
                <a:gd name="connsiteX241" fmla="*/ 53998 w 3631510"/>
                <a:gd name="connsiteY241" fmla="*/ 193675 h 1967409"/>
                <a:gd name="connsiteX242" fmla="*/ 25423 w 3631510"/>
                <a:gd name="connsiteY242" fmla="*/ 161925 h 1967409"/>
                <a:gd name="connsiteX243" fmla="*/ 12722 w 3631510"/>
                <a:gd name="connsiteY243" fmla="*/ 114300 h 1967409"/>
                <a:gd name="connsiteX244" fmla="*/ 23 w 3631510"/>
                <a:gd name="connsiteY244" fmla="*/ 41275 h 1967409"/>
                <a:gd name="connsiteX245" fmla="*/ 23 w 3631510"/>
                <a:gd name="connsiteY245" fmla="*/ 0 h 1967409"/>
                <a:gd name="connsiteX0" fmla="*/ 23 w 3631510"/>
                <a:gd name="connsiteY0" fmla="*/ 0 h 1967409"/>
                <a:gd name="connsiteX1" fmla="*/ 381023 w 3631510"/>
                <a:gd name="connsiteY1" fmla="*/ 76200 h 1967409"/>
                <a:gd name="connsiteX2" fmla="*/ 479448 w 3631510"/>
                <a:gd name="connsiteY2" fmla="*/ 28575 h 1967409"/>
                <a:gd name="connsiteX3" fmla="*/ 568348 w 3631510"/>
                <a:gd name="connsiteY3" fmla="*/ 44450 h 1967409"/>
                <a:gd name="connsiteX4" fmla="*/ 568348 w 3631510"/>
                <a:gd name="connsiteY4" fmla="*/ 44450 h 1967409"/>
                <a:gd name="connsiteX5" fmla="*/ 571523 w 3631510"/>
                <a:gd name="connsiteY5" fmla="*/ 73025 h 1967409"/>
                <a:gd name="connsiteX6" fmla="*/ 565173 w 3631510"/>
                <a:gd name="connsiteY6" fmla="*/ 88900 h 1967409"/>
                <a:gd name="connsiteX7" fmla="*/ 561998 w 3631510"/>
                <a:gd name="connsiteY7" fmla="*/ 98425 h 1967409"/>
                <a:gd name="connsiteX8" fmla="*/ 565173 w 3631510"/>
                <a:gd name="connsiteY8" fmla="*/ 114300 h 1967409"/>
                <a:gd name="connsiteX9" fmla="*/ 584223 w 3631510"/>
                <a:gd name="connsiteY9" fmla="*/ 127000 h 1967409"/>
                <a:gd name="connsiteX10" fmla="*/ 596923 w 3631510"/>
                <a:gd name="connsiteY10" fmla="*/ 146050 h 1967409"/>
                <a:gd name="connsiteX11" fmla="*/ 600098 w 3631510"/>
                <a:gd name="connsiteY11" fmla="*/ 155575 h 1967409"/>
                <a:gd name="connsiteX12" fmla="*/ 609623 w 3631510"/>
                <a:gd name="connsiteY12" fmla="*/ 161925 h 1967409"/>
                <a:gd name="connsiteX13" fmla="*/ 615973 w 3631510"/>
                <a:gd name="connsiteY13" fmla="*/ 171450 h 1967409"/>
                <a:gd name="connsiteX14" fmla="*/ 660423 w 3631510"/>
                <a:gd name="connsiteY14" fmla="*/ 165100 h 1967409"/>
                <a:gd name="connsiteX15" fmla="*/ 669948 w 3631510"/>
                <a:gd name="connsiteY15" fmla="*/ 158750 h 1967409"/>
                <a:gd name="connsiteX16" fmla="*/ 679473 w 3631510"/>
                <a:gd name="connsiteY16" fmla="*/ 155575 h 1967409"/>
                <a:gd name="connsiteX17" fmla="*/ 701698 w 3631510"/>
                <a:gd name="connsiteY17" fmla="*/ 142875 h 1967409"/>
                <a:gd name="connsiteX18" fmla="*/ 749323 w 3631510"/>
                <a:gd name="connsiteY18" fmla="*/ 146050 h 1967409"/>
                <a:gd name="connsiteX19" fmla="*/ 755673 w 3631510"/>
                <a:gd name="connsiteY19" fmla="*/ 155575 h 1967409"/>
                <a:gd name="connsiteX20" fmla="*/ 749323 w 3631510"/>
                <a:gd name="connsiteY20" fmla="*/ 200025 h 1967409"/>
                <a:gd name="connsiteX21" fmla="*/ 762023 w 3631510"/>
                <a:gd name="connsiteY21" fmla="*/ 212725 h 1967409"/>
                <a:gd name="connsiteX22" fmla="*/ 771548 w 3631510"/>
                <a:gd name="connsiteY22" fmla="*/ 215900 h 1967409"/>
                <a:gd name="connsiteX23" fmla="*/ 777898 w 3631510"/>
                <a:gd name="connsiteY23" fmla="*/ 228600 h 1967409"/>
                <a:gd name="connsiteX24" fmla="*/ 787423 w 3631510"/>
                <a:gd name="connsiteY24" fmla="*/ 238125 h 1967409"/>
                <a:gd name="connsiteX25" fmla="*/ 793773 w 3631510"/>
                <a:gd name="connsiteY25" fmla="*/ 257175 h 1967409"/>
                <a:gd name="connsiteX26" fmla="*/ 796948 w 3631510"/>
                <a:gd name="connsiteY26" fmla="*/ 288925 h 1967409"/>
                <a:gd name="connsiteX27" fmla="*/ 800123 w 3631510"/>
                <a:gd name="connsiteY27" fmla="*/ 298450 h 1967409"/>
                <a:gd name="connsiteX28" fmla="*/ 809648 w 3631510"/>
                <a:gd name="connsiteY28" fmla="*/ 304800 h 1967409"/>
                <a:gd name="connsiteX29" fmla="*/ 822348 w 3631510"/>
                <a:gd name="connsiteY29" fmla="*/ 314325 h 1967409"/>
                <a:gd name="connsiteX30" fmla="*/ 831873 w 3631510"/>
                <a:gd name="connsiteY30" fmla="*/ 323850 h 1967409"/>
                <a:gd name="connsiteX31" fmla="*/ 854098 w 3631510"/>
                <a:gd name="connsiteY31" fmla="*/ 336550 h 1967409"/>
                <a:gd name="connsiteX32" fmla="*/ 863623 w 3631510"/>
                <a:gd name="connsiteY32" fmla="*/ 346075 h 1967409"/>
                <a:gd name="connsiteX33" fmla="*/ 892198 w 3631510"/>
                <a:gd name="connsiteY33" fmla="*/ 352425 h 1967409"/>
                <a:gd name="connsiteX34" fmla="*/ 882673 w 3631510"/>
                <a:gd name="connsiteY34" fmla="*/ 355600 h 1967409"/>
                <a:gd name="connsiteX35" fmla="*/ 879498 w 3631510"/>
                <a:gd name="connsiteY35" fmla="*/ 365125 h 1967409"/>
                <a:gd name="connsiteX36" fmla="*/ 876323 w 3631510"/>
                <a:gd name="connsiteY36" fmla="*/ 406400 h 1967409"/>
                <a:gd name="connsiteX37" fmla="*/ 866798 w 3631510"/>
                <a:gd name="connsiteY37" fmla="*/ 434975 h 1967409"/>
                <a:gd name="connsiteX38" fmla="*/ 863623 w 3631510"/>
                <a:gd name="connsiteY38" fmla="*/ 450850 h 1967409"/>
                <a:gd name="connsiteX39" fmla="*/ 860448 w 3631510"/>
                <a:gd name="connsiteY39" fmla="*/ 463550 h 1967409"/>
                <a:gd name="connsiteX40" fmla="*/ 854098 w 3631510"/>
                <a:gd name="connsiteY40" fmla="*/ 482600 h 1967409"/>
                <a:gd name="connsiteX41" fmla="*/ 850923 w 3631510"/>
                <a:gd name="connsiteY41" fmla="*/ 492125 h 1967409"/>
                <a:gd name="connsiteX42" fmla="*/ 841398 w 3631510"/>
                <a:gd name="connsiteY42" fmla="*/ 517525 h 1967409"/>
                <a:gd name="connsiteX43" fmla="*/ 835048 w 3631510"/>
                <a:gd name="connsiteY43" fmla="*/ 552450 h 1967409"/>
                <a:gd name="connsiteX44" fmla="*/ 831873 w 3631510"/>
                <a:gd name="connsiteY44" fmla="*/ 561975 h 1967409"/>
                <a:gd name="connsiteX45" fmla="*/ 822348 w 3631510"/>
                <a:gd name="connsiteY45" fmla="*/ 565150 h 1967409"/>
                <a:gd name="connsiteX46" fmla="*/ 815998 w 3631510"/>
                <a:gd name="connsiteY46" fmla="*/ 574675 h 1967409"/>
                <a:gd name="connsiteX47" fmla="*/ 825523 w 3631510"/>
                <a:gd name="connsiteY47" fmla="*/ 600075 h 1967409"/>
                <a:gd name="connsiteX48" fmla="*/ 841398 w 3631510"/>
                <a:gd name="connsiteY48" fmla="*/ 625475 h 1967409"/>
                <a:gd name="connsiteX49" fmla="*/ 847748 w 3631510"/>
                <a:gd name="connsiteY49" fmla="*/ 650875 h 1967409"/>
                <a:gd name="connsiteX50" fmla="*/ 860448 w 3631510"/>
                <a:gd name="connsiteY50" fmla="*/ 669925 h 1967409"/>
                <a:gd name="connsiteX51" fmla="*/ 866798 w 3631510"/>
                <a:gd name="connsiteY51" fmla="*/ 682625 h 1967409"/>
                <a:gd name="connsiteX52" fmla="*/ 885848 w 3631510"/>
                <a:gd name="connsiteY52" fmla="*/ 695325 h 1967409"/>
                <a:gd name="connsiteX53" fmla="*/ 904898 w 3631510"/>
                <a:gd name="connsiteY53" fmla="*/ 730250 h 1967409"/>
                <a:gd name="connsiteX54" fmla="*/ 908073 w 3631510"/>
                <a:gd name="connsiteY54" fmla="*/ 739775 h 1967409"/>
                <a:gd name="connsiteX55" fmla="*/ 917598 w 3631510"/>
                <a:gd name="connsiteY55" fmla="*/ 742950 h 1967409"/>
                <a:gd name="connsiteX56" fmla="*/ 936648 w 3631510"/>
                <a:gd name="connsiteY56" fmla="*/ 758825 h 1967409"/>
                <a:gd name="connsiteX57" fmla="*/ 955698 w 3631510"/>
                <a:gd name="connsiteY57" fmla="*/ 765175 h 1967409"/>
                <a:gd name="connsiteX58" fmla="*/ 993798 w 3631510"/>
                <a:gd name="connsiteY58" fmla="*/ 762000 h 1967409"/>
                <a:gd name="connsiteX59" fmla="*/ 1012848 w 3631510"/>
                <a:gd name="connsiteY59" fmla="*/ 755650 h 1967409"/>
                <a:gd name="connsiteX60" fmla="*/ 1022373 w 3631510"/>
                <a:gd name="connsiteY60" fmla="*/ 752475 h 1967409"/>
                <a:gd name="connsiteX61" fmla="*/ 1035073 w 3631510"/>
                <a:gd name="connsiteY61" fmla="*/ 742950 h 1967409"/>
                <a:gd name="connsiteX62" fmla="*/ 1044598 w 3631510"/>
                <a:gd name="connsiteY62" fmla="*/ 739775 h 1967409"/>
                <a:gd name="connsiteX63" fmla="*/ 1143023 w 3631510"/>
                <a:gd name="connsiteY63" fmla="*/ 730250 h 1967409"/>
                <a:gd name="connsiteX64" fmla="*/ 1155723 w 3631510"/>
                <a:gd name="connsiteY64" fmla="*/ 685800 h 1967409"/>
                <a:gd name="connsiteX65" fmla="*/ 1162073 w 3631510"/>
                <a:gd name="connsiteY65" fmla="*/ 673100 h 1967409"/>
                <a:gd name="connsiteX66" fmla="*/ 1165248 w 3631510"/>
                <a:gd name="connsiteY66" fmla="*/ 663575 h 1967409"/>
                <a:gd name="connsiteX67" fmla="*/ 1184298 w 3631510"/>
                <a:gd name="connsiteY67" fmla="*/ 654050 h 1967409"/>
                <a:gd name="connsiteX68" fmla="*/ 1206523 w 3631510"/>
                <a:gd name="connsiteY68" fmla="*/ 635000 h 1967409"/>
                <a:gd name="connsiteX69" fmla="*/ 1216048 w 3631510"/>
                <a:gd name="connsiteY69" fmla="*/ 631825 h 1967409"/>
                <a:gd name="connsiteX70" fmla="*/ 1244623 w 3631510"/>
                <a:gd name="connsiteY70" fmla="*/ 615950 h 1967409"/>
                <a:gd name="connsiteX71" fmla="*/ 1263673 w 3631510"/>
                <a:gd name="connsiteY71" fmla="*/ 612775 h 1967409"/>
                <a:gd name="connsiteX72" fmla="*/ 1330348 w 3631510"/>
                <a:gd name="connsiteY72" fmla="*/ 606425 h 1967409"/>
                <a:gd name="connsiteX73" fmla="*/ 1365273 w 3631510"/>
                <a:gd name="connsiteY73" fmla="*/ 612775 h 1967409"/>
                <a:gd name="connsiteX74" fmla="*/ 1368448 w 3631510"/>
                <a:gd name="connsiteY74" fmla="*/ 622300 h 1967409"/>
                <a:gd name="connsiteX75" fmla="*/ 1377973 w 3631510"/>
                <a:gd name="connsiteY75" fmla="*/ 628650 h 1967409"/>
                <a:gd name="connsiteX76" fmla="*/ 1387498 w 3631510"/>
                <a:gd name="connsiteY76" fmla="*/ 638175 h 1967409"/>
                <a:gd name="connsiteX77" fmla="*/ 1387498 w 3631510"/>
                <a:gd name="connsiteY77" fmla="*/ 673100 h 1967409"/>
                <a:gd name="connsiteX78" fmla="*/ 1377973 w 3631510"/>
                <a:gd name="connsiteY78" fmla="*/ 676275 h 1967409"/>
                <a:gd name="connsiteX79" fmla="*/ 1355748 w 3631510"/>
                <a:gd name="connsiteY79" fmla="*/ 685800 h 1967409"/>
                <a:gd name="connsiteX80" fmla="*/ 1349398 w 3631510"/>
                <a:gd name="connsiteY80" fmla="*/ 698500 h 1967409"/>
                <a:gd name="connsiteX81" fmla="*/ 1343048 w 3631510"/>
                <a:gd name="connsiteY81" fmla="*/ 723900 h 1967409"/>
                <a:gd name="connsiteX82" fmla="*/ 1339873 w 3631510"/>
                <a:gd name="connsiteY82" fmla="*/ 733425 h 1967409"/>
                <a:gd name="connsiteX83" fmla="*/ 1333523 w 3631510"/>
                <a:gd name="connsiteY83" fmla="*/ 742950 h 1967409"/>
                <a:gd name="connsiteX84" fmla="*/ 1330348 w 3631510"/>
                <a:gd name="connsiteY84" fmla="*/ 758825 h 1967409"/>
                <a:gd name="connsiteX85" fmla="*/ 1320823 w 3631510"/>
                <a:gd name="connsiteY85" fmla="*/ 784225 h 1967409"/>
                <a:gd name="connsiteX86" fmla="*/ 1311298 w 3631510"/>
                <a:gd name="connsiteY86" fmla="*/ 793750 h 1967409"/>
                <a:gd name="connsiteX87" fmla="*/ 1295423 w 3631510"/>
                <a:gd name="connsiteY87" fmla="*/ 822325 h 1967409"/>
                <a:gd name="connsiteX88" fmla="*/ 1282723 w 3631510"/>
                <a:gd name="connsiteY88" fmla="*/ 831850 h 1967409"/>
                <a:gd name="connsiteX89" fmla="*/ 1273198 w 3631510"/>
                <a:gd name="connsiteY89" fmla="*/ 850900 h 1967409"/>
                <a:gd name="connsiteX90" fmla="*/ 1263673 w 3631510"/>
                <a:gd name="connsiteY90" fmla="*/ 860425 h 1967409"/>
                <a:gd name="connsiteX91" fmla="*/ 1266848 w 3631510"/>
                <a:gd name="connsiteY91" fmla="*/ 908050 h 1967409"/>
                <a:gd name="connsiteX92" fmla="*/ 1276373 w 3631510"/>
                <a:gd name="connsiteY92" fmla="*/ 904875 h 1967409"/>
                <a:gd name="connsiteX93" fmla="*/ 1343048 w 3631510"/>
                <a:gd name="connsiteY93" fmla="*/ 898525 h 1967409"/>
                <a:gd name="connsiteX94" fmla="*/ 1362098 w 3631510"/>
                <a:gd name="connsiteY94" fmla="*/ 892175 h 1967409"/>
                <a:gd name="connsiteX95" fmla="*/ 1374798 w 3631510"/>
                <a:gd name="connsiteY95" fmla="*/ 885825 h 1967409"/>
                <a:gd name="connsiteX96" fmla="*/ 1419248 w 3631510"/>
                <a:gd name="connsiteY96" fmla="*/ 879475 h 1967409"/>
                <a:gd name="connsiteX97" fmla="*/ 1428773 w 3631510"/>
                <a:gd name="connsiteY97" fmla="*/ 885825 h 1967409"/>
                <a:gd name="connsiteX98" fmla="*/ 1441473 w 3631510"/>
                <a:gd name="connsiteY98" fmla="*/ 901700 h 1967409"/>
                <a:gd name="connsiteX99" fmla="*/ 1447823 w 3631510"/>
                <a:gd name="connsiteY99" fmla="*/ 911225 h 1967409"/>
                <a:gd name="connsiteX100" fmla="*/ 1470048 w 3631510"/>
                <a:gd name="connsiteY100" fmla="*/ 927100 h 1967409"/>
                <a:gd name="connsiteX101" fmla="*/ 1485923 w 3631510"/>
                <a:gd name="connsiteY101" fmla="*/ 955675 h 1967409"/>
                <a:gd name="connsiteX102" fmla="*/ 1479573 w 3631510"/>
                <a:gd name="connsiteY102" fmla="*/ 1063625 h 1967409"/>
                <a:gd name="connsiteX103" fmla="*/ 1482748 w 3631510"/>
                <a:gd name="connsiteY103" fmla="*/ 1133475 h 1967409"/>
                <a:gd name="connsiteX104" fmla="*/ 1489098 w 3631510"/>
                <a:gd name="connsiteY104" fmla="*/ 1171575 h 1967409"/>
                <a:gd name="connsiteX105" fmla="*/ 1492273 w 3631510"/>
                <a:gd name="connsiteY105" fmla="*/ 1216025 h 1967409"/>
                <a:gd name="connsiteX106" fmla="*/ 1498623 w 3631510"/>
                <a:gd name="connsiteY106" fmla="*/ 1225550 h 1967409"/>
                <a:gd name="connsiteX107" fmla="*/ 1501798 w 3631510"/>
                <a:gd name="connsiteY107" fmla="*/ 1235075 h 1967409"/>
                <a:gd name="connsiteX108" fmla="*/ 1527198 w 3631510"/>
                <a:gd name="connsiteY108" fmla="*/ 1250950 h 1967409"/>
                <a:gd name="connsiteX109" fmla="*/ 1536723 w 3631510"/>
                <a:gd name="connsiteY109" fmla="*/ 1257300 h 1967409"/>
                <a:gd name="connsiteX110" fmla="*/ 1549423 w 3631510"/>
                <a:gd name="connsiteY110" fmla="*/ 1260475 h 1967409"/>
                <a:gd name="connsiteX111" fmla="*/ 1603398 w 3631510"/>
                <a:gd name="connsiteY111" fmla="*/ 1263650 h 1967409"/>
                <a:gd name="connsiteX112" fmla="*/ 1635148 w 3631510"/>
                <a:gd name="connsiteY112" fmla="*/ 1273175 h 1967409"/>
                <a:gd name="connsiteX113" fmla="*/ 1676423 w 3631510"/>
                <a:gd name="connsiteY113" fmla="*/ 1266825 h 1967409"/>
                <a:gd name="connsiteX114" fmla="*/ 1685948 w 3631510"/>
                <a:gd name="connsiteY114" fmla="*/ 1263650 h 1967409"/>
                <a:gd name="connsiteX115" fmla="*/ 1692298 w 3631510"/>
                <a:gd name="connsiteY115" fmla="*/ 1254125 h 1967409"/>
                <a:gd name="connsiteX116" fmla="*/ 1701823 w 3631510"/>
                <a:gd name="connsiteY116" fmla="*/ 1244600 h 1967409"/>
                <a:gd name="connsiteX117" fmla="*/ 1743098 w 3631510"/>
                <a:gd name="connsiteY117" fmla="*/ 1247775 h 1967409"/>
                <a:gd name="connsiteX118" fmla="*/ 1752623 w 3631510"/>
                <a:gd name="connsiteY118" fmla="*/ 1254125 h 1967409"/>
                <a:gd name="connsiteX119" fmla="*/ 1762148 w 3631510"/>
                <a:gd name="connsiteY119" fmla="*/ 1257300 h 1967409"/>
                <a:gd name="connsiteX120" fmla="*/ 1771673 w 3631510"/>
                <a:gd name="connsiteY120" fmla="*/ 1266825 h 1967409"/>
                <a:gd name="connsiteX121" fmla="*/ 1787548 w 3631510"/>
                <a:gd name="connsiteY121" fmla="*/ 1285875 h 1967409"/>
                <a:gd name="connsiteX122" fmla="*/ 1797073 w 3631510"/>
                <a:gd name="connsiteY122" fmla="*/ 1289050 h 1967409"/>
                <a:gd name="connsiteX123" fmla="*/ 1822473 w 3631510"/>
                <a:gd name="connsiteY123" fmla="*/ 1308100 h 1967409"/>
                <a:gd name="connsiteX124" fmla="*/ 1831998 w 3631510"/>
                <a:gd name="connsiteY124" fmla="*/ 1311275 h 1967409"/>
                <a:gd name="connsiteX125" fmla="*/ 1854223 w 3631510"/>
                <a:gd name="connsiteY125" fmla="*/ 1327150 h 1967409"/>
                <a:gd name="connsiteX126" fmla="*/ 1863748 w 3631510"/>
                <a:gd name="connsiteY126" fmla="*/ 1317625 h 1967409"/>
                <a:gd name="connsiteX127" fmla="*/ 1879623 w 3631510"/>
                <a:gd name="connsiteY127" fmla="*/ 1282700 h 1967409"/>
                <a:gd name="connsiteX128" fmla="*/ 1882798 w 3631510"/>
                <a:gd name="connsiteY128" fmla="*/ 1250950 h 1967409"/>
                <a:gd name="connsiteX129" fmla="*/ 1889148 w 3631510"/>
                <a:gd name="connsiteY129" fmla="*/ 1241425 h 1967409"/>
                <a:gd name="connsiteX130" fmla="*/ 1895498 w 3631510"/>
                <a:gd name="connsiteY130" fmla="*/ 1228725 h 1967409"/>
                <a:gd name="connsiteX131" fmla="*/ 1901848 w 3631510"/>
                <a:gd name="connsiteY131" fmla="*/ 1209675 h 1967409"/>
                <a:gd name="connsiteX132" fmla="*/ 1905023 w 3631510"/>
                <a:gd name="connsiteY132" fmla="*/ 1196975 h 1967409"/>
                <a:gd name="connsiteX133" fmla="*/ 1930423 w 3631510"/>
                <a:gd name="connsiteY133" fmla="*/ 1184275 h 1967409"/>
                <a:gd name="connsiteX134" fmla="*/ 2019323 w 3631510"/>
                <a:gd name="connsiteY134" fmla="*/ 1181100 h 1967409"/>
                <a:gd name="connsiteX135" fmla="*/ 2028848 w 3631510"/>
                <a:gd name="connsiteY135" fmla="*/ 1174750 h 1967409"/>
                <a:gd name="connsiteX136" fmla="*/ 2047898 w 3631510"/>
                <a:gd name="connsiteY136" fmla="*/ 1165225 h 1967409"/>
                <a:gd name="connsiteX137" fmla="*/ 2060598 w 3631510"/>
                <a:gd name="connsiteY137" fmla="*/ 1149350 h 1967409"/>
                <a:gd name="connsiteX138" fmla="*/ 2082823 w 3631510"/>
                <a:gd name="connsiteY138" fmla="*/ 1127125 h 1967409"/>
                <a:gd name="connsiteX139" fmla="*/ 2095523 w 3631510"/>
                <a:gd name="connsiteY139" fmla="*/ 1120775 h 1967409"/>
                <a:gd name="connsiteX140" fmla="*/ 2114573 w 3631510"/>
                <a:gd name="connsiteY140" fmla="*/ 1114425 h 1967409"/>
                <a:gd name="connsiteX141" fmla="*/ 2124098 w 3631510"/>
                <a:gd name="connsiteY141" fmla="*/ 1120775 h 1967409"/>
                <a:gd name="connsiteX142" fmla="*/ 2127273 w 3631510"/>
                <a:gd name="connsiteY142" fmla="*/ 1130300 h 1967409"/>
                <a:gd name="connsiteX143" fmla="*/ 2133623 w 3631510"/>
                <a:gd name="connsiteY143" fmla="*/ 1139825 h 1967409"/>
                <a:gd name="connsiteX144" fmla="*/ 2130448 w 3631510"/>
                <a:gd name="connsiteY144" fmla="*/ 1152525 h 1967409"/>
                <a:gd name="connsiteX145" fmla="*/ 2127273 w 3631510"/>
                <a:gd name="connsiteY145" fmla="*/ 1174750 h 1967409"/>
                <a:gd name="connsiteX146" fmla="*/ 2162198 w 3631510"/>
                <a:gd name="connsiteY146" fmla="*/ 1165225 h 1967409"/>
                <a:gd name="connsiteX147" fmla="*/ 2178073 w 3631510"/>
                <a:gd name="connsiteY147" fmla="*/ 1158875 h 1967409"/>
                <a:gd name="connsiteX148" fmla="*/ 2133623 w 3631510"/>
                <a:gd name="connsiteY148" fmla="*/ 1149350 h 1967409"/>
                <a:gd name="connsiteX149" fmla="*/ 2276498 w 3631510"/>
                <a:gd name="connsiteY149" fmla="*/ 1168400 h 1967409"/>
                <a:gd name="connsiteX150" fmla="*/ 2279673 w 3631510"/>
                <a:gd name="connsiteY150" fmla="*/ 1190625 h 1967409"/>
                <a:gd name="connsiteX151" fmla="*/ 2273323 w 3631510"/>
                <a:gd name="connsiteY151" fmla="*/ 1181100 h 1967409"/>
                <a:gd name="connsiteX152" fmla="*/ 2254273 w 3631510"/>
                <a:gd name="connsiteY152" fmla="*/ 1171575 h 1967409"/>
                <a:gd name="connsiteX153" fmla="*/ 2244748 w 3631510"/>
                <a:gd name="connsiteY153" fmla="*/ 1162050 h 1967409"/>
                <a:gd name="connsiteX154" fmla="*/ 2241573 w 3631510"/>
                <a:gd name="connsiteY154" fmla="*/ 1149350 h 1967409"/>
                <a:gd name="connsiteX155" fmla="*/ 2212998 w 3631510"/>
                <a:gd name="connsiteY155" fmla="*/ 1143000 h 1967409"/>
                <a:gd name="connsiteX156" fmla="*/ 2238398 w 3631510"/>
                <a:gd name="connsiteY156" fmla="*/ 1155700 h 1967409"/>
                <a:gd name="connsiteX157" fmla="*/ 2257448 w 3631510"/>
                <a:gd name="connsiteY157" fmla="*/ 1165225 h 1967409"/>
                <a:gd name="connsiteX158" fmla="*/ 2266973 w 3631510"/>
                <a:gd name="connsiteY158" fmla="*/ 1177925 h 1967409"/>
                <a:gd name="connsiteX159" fmla="*/ 2308248 w 3631510"/>
                <a:gd name="connsiteY159" fmla="*/ 1184275 h 1967409"/>
                <a:gd name="connsiteX160" fmla="*/ 2324123 w 3631510"/>
                <a:gd name="connsiteY160" fmla="*/ 1187450 h 1967409"/>
                <a:gd name="connsiteX161" fmla="*/ 2349523 w 3631510"/>
                <a:gd name="connsiteY161" fmla="*/ 1193800 h 1967409"/>
                <a:gd name="connsiteX162" fmla="*/ 2393973 w 3631510"/>
                <a:gd name="connsiteY162" fmla="*/ 1196975 h 1967409"/>
                <a:gd name="connsiteX163" fmla="*/ 2397148 w 3631510"/>
                <a:gd name="connsiteY163" fmla="*/ 1206500 h 1967409"/>
                <a:gd name="connsiteX164" fmla="*/ 2444773 w 3631510"/>
                <a:gd name="connsiteY164" fmla="*/ 1216025 h 1967409"/>
                <a:gd name="connsiteX165" fmla="*/ 2454298 w 3631510"/>
                <a:gd name="connsiteY165" fmla="*/ 1219200 h 1967409"/>
                <a:gd name="connsiteX166" fmla="*/ 2476523 w 3631510"/>
                <a:gd name="connsiteY166" fmla="*/ 1222375 h 1967409"/>
                <a:gd name="connsiteX167" fmla="*/ 2486048 w 3631510"/>
                <a:gd name="connsiteY167" fmla="*/ 1228725 h 1967409"/>
                <a:gd name="connsiteX168" fmla="*/ 2520973 w 3631510"/>
                <a:gd name="connsiteY168" fmla="*/ 1222375 h 1967409"/>
                <a:gd name="connsiteX169" fmla="*/ 2530498 w 3631510"/>
                <a:gd name="connsiteY169" fmla="*/ 1209675 h 1967409"/>
                <a:gd name="connsiteX170" fmla="*/ 2540023 w 3631510"/>
                <a:gd name="connsiteY170" fmla="*/ 1203325 h 1967409"/>
                <a:gd name="connsiteX171" fmla="*/ 2552723 w 3631510"/>
                <a:gd name="connsiteY171" fmla="*/ 1200150 h 1967409"/>
                <a:gd name="connsiteX172" fmla="*/ 2581298 w 3631510"/>
                <a:gd name="connsiteY172" fmla="*/ 1190625 h 1967409"/>
                <a:gd name="connsiteX173" fmla="*/ 2609873 w 3631510"/>
                <a:gd name="connsiteY173" fmla="*/ 1193800 h 1967409"/>
                <a:gd name="connsiteX174" fmla="*/ 2619398 w 3631510"/>
                <a:gd name="connsiteY174" fmla="*/ 1196975 h 1967409"/>
                <a:gd name="connsiteX175" fmla="*/ 2625748 w 3631510"/>
                <a:gd name="connsiteY175" fmla="*/ 1206500 h 1967409"/>
                <a:gd name="connsiteX176" fmla="*/ 2616223 w 3631510"/>
                <a:gd name="connsiteY176" fmla="*/ 1209675 h 1967409"/>
                <a:gd name="connsiteX177" fmla="*/ 2606698 w 3631510"/>
                <a:gd name="connsiteY177" fmla="*/ 1235075 h 1967409"/>
                <a:gd name="connsiteX178" fmla="*/ 2654323 w 3631510"/>
                <a:gd name="connsiteY178" fmla="*/ 1238250 h 1967409"/>
                <a:gd name="connsiteX179" fmla="*/ 2657498 w 3631510"/>
                <a:gd name="connsiteY179" fmla="*/ 1200150 h 1967409"/>
                <a:gd name="connsiteX180" fmla="*/ 2686073 w 3631510"/>
                <a:gd name="connsiteY180" fmla="*/ 1190625 h 1967409"/>
                <a:gd name="connsiteX181" fmla="*/ 2717823 w 3631510"/>
                <a:gd name="connsiteY181" fmla="*/ 1200150 h 1967409"/>
                <a:gd name="connsiteX182" fmla="*/ 2711473 w 3631510"/>
                <a:gd name="connsiteY182" fmla="*/ 1225550 h 1967409"/>
                <a:gd name="connsiteX183" fmla="*/ 2705123 w 3631510"/>
                <a:gd name="connsiteY183" fmla="*/ 1250950 h 1967409"/>
                <a:gd name="connsiteX184" fmla="*/ 2698773 w 3631510"/>
                <a:gd name="connsiteY184" fmla="*/ 1270000 h 1967409"/>
                <a:gd name="connsiteX185" fmla="*/ 2714648 w 3631510"/>
                <a:gd name="connsiteY185" fmla="*/ 1279525 h 1967409"/>
                <a:gd name="connsiteX186" fmla="*/ 2740048 w 3631510"/>
                <a:gd name="connsiteY186" fmla="*/ 1289050 h 1967409"/>
                <a:gd name="connsiteX187" fmla="*/ 2749573 w 3631510"/>
                <a:gd name="connsiteY187" fmla="*/ 1298575 h 1967409"/>
                <a:gd name="connsiteX188" fmla="*/ 2752748 w 3631510"/>
                <a:gd name="connsiteY188" fmla="*/ 1323975 h 1967409"/>
                <a:gd name="connsiteX189" fmla="*/ 2762273 w 3631510"/>
                <a:gd name="connsiteY189" fmla="*/ 1333500 h 1967409"/>
                <a:gd name="connsiteX190" fmla="*/ 2765448 w 3631510"/>
                <a:gd name="connsiteY190" fmla="*/ 1346200 h 1967409"/>
                <a:gd name="connsiteX191" fmla="*/ 2784498 w 3631510"/>
                <a:gd name="connsiteY191" fmla="*/ 1349375 h 1967409"/>
                <a:gd name="connsiteX192" fmla="*/ 2794023 w 3631510"/>
                <a:gd name="connsiteY192" fmla="*/ 1352550 h 1967409"/>
                <a:gd name="connsiteX193" fmla="*/ 2806723 w 3631510"/>
                <a:gd name="connsiteY193" fmla="*/ 1355725 h 1967409"/>
                <a:gd name="connsiteX194" fmla="*/ 2825773 w 3631510"/>
                <a:gd name="connsiteY194" fmla="*/ 1387475 h 1967409"/>
                <a:gd name="connsiteX195" fmla="*/ 2835298 w 3631510"/>
                <a:gd name="connsiteY195" fmla="*/ 1393825 h 1967409"/>
                <a:gd name="connsiteX196" fmla="*/ 2851173 w 3631510"/>
                <a:gd name="connsiteY196" fmla="*/ 1412875 h 1967409"/>
                <a:gd name="connsiteX197" fmla="*/ 2863873 w 3631510"/>
                <a:gd name="connsiteY197" fmla="*/ 1416050 h 1967409"/>
                <a:gd name="connsiteX198" fmla="*/ 2873398 w 3631510"/>
                <a:gd name="connsiteY198" fmla="*/ 1422400 h 1967409"/>
                <a:gd name="connsiteX199" fmla="*/ 2933723 w 3631510"/>
                <a:gd name="connsiteY199" fmla="*/ 1431925 h 1967409"/>
                <a:gd name="connsiteX200" fmla="*/ 2952773 w 3631510"/>
                <a:gd name="connsiteY200" fmla="*/ 1438275 h 1967409"/>
                <a:gd name="connsiteX201" fmla="*/ 2971823 w 3631510"/>
                <a:gd name="connsiteY201" fmla="*/ 1447800 h 1967409"/>
                <a:gd name="connsiteX202" fmla="*/ 2997223 w 3631510"/>
                <a:gd name="connsiteY202" fmla="*/ 1450975 h 1967409"/>
                <a:gd name="connsiteX203" fmla="*/ 3013098 w 3631510"/>
                <a:gd name="connsiteY203" fmla="*/ 1454150 h 1967409"/>
                <a:gd name="connsiteX204" fmla="*/ 3032148 w 3631510"/>
                <a:gd name="connsiteY204" fmla="*/ 1457325 h 1967409"/>
                <a:gd name="connsiteX205" fmla="*/ 3076598 w 3631510"/>
                <a:gd name="connsiteY205" fmla="*/ 1466850 h 1967409"/>
                <a:gd name="connsiteX206" fmla="*/ 3184548 w 3631510"/>
                <a:gd name="connsiteY206" fmla="*/ 1476375 h 1967409"/>
                <a:gd name="connsiteX207" fmla="*/ 3206773 w 3631510"/>
                <a:gd name="connsiteY207" fmla="*/ 1498600 h 1967409"/>
                <a:gd name="connsiteX208" fmla="*/ 3235348 w 3631510"/>
                <a:gd name="connsiteY208" fmla="*/ 1517650 h 1967409"/>
                <a:gd name="connsiteX209" fmla="*/ 3244873 w 3631510"/>
                <a:gd name="connsiteY209" fmla="*/ 1539875 h 1967409"/>
                <a:gd name="connsiteX210" fmla="*/ 3248048 w 3631510"/>
                <a:gd name="connsiteY210" fmla="*/ 1552575 h 1967409"/>
                <a:gd name="connsiteX211" fmla="*/ 3254398 w 3631510"/>
                <a:gd name="connsiteY211" fmla="*/ 1562100 h 1967409"/>
                <a:gd name="connsiteX212" fmla="*/ 3270273 w 3631510"/>
                <a:gd name="connsiteY212" fmla="*/ 1590675 h 1967409"/>
                <a:gd name="connsiteX213" fmla="*/ 3292498 w 3631510"/>
                <a:gd name="connsiteY213" fmla="*/ 1603375 h 1967409"/>
                <a:gd name="connsiteX214" fmla="*/ 3302023 w 3631510"/>
                <a:gd name="connsiteY214" fmla="*/ 1625600 h 1967409"/>
                <a:gd name="connsiteX215" fmla="*/ 3314723 w 3631510"/>
                <a:gd name="connsiteY215" fmla="*/ 1644650 h 1967409"/>
                <a:gd name="connsiteX216" fmla="*/ 3324248 w 3631510"/>
                <a:gd name="connsiteY216" fmla="*/ 1679575 h 1967409"/>
                <a:gd name="connsiteX217" fmla="*/ 3330598 w 3631510"/>
                <a:gd name="connsiteY217" fmla="*/ 1692275 h 1967409"/>
                <a:gd name="connsiteX218" fmla="*/ 3321073 w 3631510"/>
                <a:gd name="connsiteY218" fmla="*/ 1746250 h 1967409"/>
                <a:gd name="connsiteX219" fmla="*/ 3302023 w 3631510"/>
                <a:gd name="connsiteY219" fmla="*/ 1784350 h 1967409"/>
                <a:gd name="connsiteX220" fmla="*/ 3276623 w 3631510"/>
                <a:gd name="connsiteY220" fmla="*/ 1816100 h 1967409"/>
                <a:gd name="connsiteX221" fmla="*/ 3254398 w 3631510"/>
                <a:gd name="connsiteY221" fmla="*/ 1860550 h 1967409"/>
                <a:gd name="connsiteX222" fmla="*/ 3276623 w 3631510"/>
                <a:gd name="connsiteY222" fmla="*/ 1831975 h 1967409"/>
                <a:gd name="connsiteX223" fmla="*/ 3286148 w 3631510"/>
                <a:gd name="connsiteY223" fmla="*/ 1822450 h 1967409"/>
                <a:gd name="connsiteX224" fmla="*/ 3317898 w 3631510"/>
                <a:gd name="connsiteY224" fmla="*/ 1803400 h 1967409"/>
                <a:gd name="connsiteX225" fmla="*/ 3336948 w 3631510"/>
                <a:gd name="connsiteY225" fmla="*/ 1793875 h 1967409"/>
                <a:gd name="connsiteX226" fmla="*/ 3346473 w 3631510"/>
                <a:gd name="connsiteY226" fmla="*/ 1784350 h 1967409"/>
                <a:gd name="connsiteX227" fmla="*/ 3406798 w 3631510"/>
                <a:gd name="connsiteY227" fmla="*/ 1857375 h 1967409"/>
                <a:gd name="connsiteX228" fmla="*/ 146072 w 3631510"/>
                <a:gd name="connsiteY228" fmla="*/ 101600 h 1967409"/>
                <a:gd name="connsiteX229" fmla="*/ 111147 w 3631510"/>
                <a:gd name="connsiteY229" fmla="*/ 142875 h 1967409"/>
                <a:gd name="connsiteX230" fmla="*/ 120671 w 3631510"/>
                <a:gd name="connsiteY230" fmla="*/ 193675 h 1967409"/>
                <a:gd name="connsiteX231" fmla="*/ 123846 w 3631510"/>
                <a:gd name="connsiteY231" fmla="*/ 260350 h 1967409"/>
                <a:gd name="connsiteX232" fmla="*/ 136546 w 3631510"/>
                <a:gd name="connsiteY232" fmla="*/ 327025 h 1967409"/>
                <a:gd name="connsiteX233" fmla="*/ 174646 w 3631510"/>
                <a:gd name="connsiteY233" fmla="*/ 384175 h 1967409"/>
                <a:gd name="connsiteX234" fmla="*/ 190521 w 3631510"/>
                <a:gd name="connsiteY234" fmla="*/ 422275 h 1967409"/>
                <a:gd name="connsiteX235" fmla="*/ 200046 w 3631510"/>
                <a:gd name="connsiteY235" fmla="*/ 495300 h 1967409"/>
                <a:gd name="connsiteX236" fmla="*/ 231798 w 3631510"/>
                <a:gd name="connsiteY236" fmla="*/ 542925 h 1967409"/>
                <a:gd name="connsiteX237" fmla="*/ 168296 w 3631510"/>
                <a:gd name="connsiteY237" fmla="*/ 508000 h 1967409"/>
                <a:gd name="connsiteX238" fmla="*/ 107973 w 3631510"/>
                <a:gd name="connsiteY238" fmla="*/ 460375 h 1967409"/>
                <a:gd name="connsiteX239" fmla="*/ 88923 w 3631510"/>
                <a:gd name="connsiteY239" fmla="*/ 371475 h 1967409"/>
                <a:gd name="connsiteX240" fmla="*/ 22248 w 3631510"/>
                <a:gd name="connsiteY240" fmla="*/ 285750 h 1967409"/>
                <a:gd name="connsiteX241" fmla="*/ 53998 w 3631510"/>
                <a:gd name="connsiteY241" fmla="*/ 193675 h 1967409"/>
                <a:gd name="connsiteX242" fmla="*/ 25423 w 3631510"/>
                <a:gd name="connsiteY242" fmla="*/ 161925 h 1967409"/>
                <a:gd name="connsiteX243" fmla="*/ 12722 w 3631510"/>
                <a:gd name="connsiteY243" fmla="*/ 114300 h 1967409"/>
                <a:gd name="connsiteX244" fmla="*/ 23 w 3631510"/>
                <a:gd name="connsiteY244" fmla="*/ 41275 h 1967409"/>
                <a:gd name="connsiteX245" fmla="*/ 23 w 3631510"/>
                <a:gd name="connsiteY245" fmla="*/ 0 h 1967409"/>
                <a:gd name="connsiteX0" fmla="*/ 23 w 3621895"/>
                <a:gd name="connsiteY0" fmla="*/ 0 h 1948664"/>
                <a:gd name="connsiteX1" fmla="*/ 381023 w 3621895"/>
                <a:gd name="connsiteY1" fmla="*/ 76200 h 1948664"/>
                <a:gd name="connsiteX2" fmla="*/ 479448 w 3621895"/>
                <a:gd name="connsiteY2" fmla="*/ 28575 h 1948664"/>
                <a:gd name="connsiteX3" fmla="*/ 568348 w 3621895"/>
                <a:gd name="connsiteY3" fmla="*/ 44450 h 1948664"/>
                <a:gd name="connsiteX4" fmla="*/ 568348 w 3621895"/>
                <a:gd name="connsiteY4" fmla="*/ 44450 h 1948664"/>
                <a:gd name="connsiteX5" fmla="*/ 571523 w 3621895"/>
                <a:gd name="connsiteY5" fmla="*/ 73025 h 1948664"/>
                <a:gd name="connsiteX6" fmla="*/ 565173 w 3621895"/>
                <a:gd name="connsiteY6" fmla="*/ 88900 h 1948664"/>
                <a:gd name="connsiteX7" fmla="*/ 561998 w 3621895"/>
                <a:gd name="connsiteY7" fmla="*/ 98425 h 1948664"/>
                <a:gd name="connsiteX8" fmla="*/ 565173 w 3621895"/>
                <a:gd name="connsiteY8" fmla="*/ 114300 h 1948664"/>
                <a:gd name="connsiteX9" fmla="*/ 584223 w 3621895"/>
                <a:gd name="connsiteY9" fmla="*/ 127000 h 1948664"/>
                <a:gd name="connsiteX10" fmla="*/ 596923 w 3621895"/>
                <a:gd name="connsiteY10" fmla="*/ 146050 h 1948664"/>
                <a:gd name="connsiteX11" fmla="*/ 600098 w 3621895"/>
                <a:gd name="connsiteY11" fmla="*/ 155575 h 1948664"/>
                <a:gd name="connsiteX12" fmla="*/ 609623 w 3621895"/>
                <a:gd name="connsiteY12" fmla="*/ 161925 h 1948664"/>
                <a:gd name="connsiteX13" fmla="*/ 615973 w 3621895"/>
                <a:gd name="connsiteY13" fmla="*/ 171450 h 1948664"/>
                <a:gd name="connsiteX14" fmla="*/ 660423 w 3621895"/>
                <a:gd name="connsiteY14" fmla="*/ 165100 h 1948664"/>
                <a:gd name="connsiteX15" fmla="*/ 669948 w 3621895"/>
                <a:gd name="connsiteY15" fmla="*/ 158750 h 1948664"/>
                <a:gd name="connsiteX16" fmla="*/ 679473 w 3621895"/>
                <a:gd name="connsiteY16" fmla="*/ 155575 h 1948664"/>
                <a:gd name="connsiteX17" fmla="*/ 701698 w 3621895"/>
                <a:gd name="connsiteY17" fmla="*/ 142875 h 1948664"/>
                <a:gd name="connsiteX18" fmla="*/ 749323 w 3621895"/>
                <a:gd name="connsiteY18" fmla="*/ 146050 h 1948664"/>
                <a:gd name="connsiteX19" fmla="*/ 755673 w 3621895"/>
                <a:gd name="connsiteY19" fmla="*/ 155575 h 1948664"/>
                <a:gd name="connsiteX20" fmla="*/ 749323 w 3621895"/>
                <a:gd name="connsiteY20" fmla="*/ 200025 h 1948664"/>
                <a:gd name="connsiteX21" fmla="*/ 762023 w 3621895"/>
                <a:gd name="connsiteY21" fmla="*/ 212725 h 1948664"/>
                <a:gd name="connsiteX22" fmla="*/ 771548 w 3621895"/>
                <a:gd name="connsiteY22" fmla="*/ 215900 h 1948664"/>
                <a:gd name="connsiteX23" fmla="*/ 777898 w 3621895"/>
                <a:gd name="connsiteY23" fmla="*/ 228600 h 1948664"/>
                <a:gd name="connsiteX24" fmla="*/ 787423 w 3621895"/>
                <a:gd name="connsiteY24" fmla="*/ 238125 h 1948664"/>
                <a:gd name="connsiteX25" fmla="*/ 793773 w 3621895"/>
                <a:gd name="connsiteY25" fmla="*/ 257175 h 1948664"/>
                <a:gd name="connsiteX26" fmla="*/ 796948 w 3621895"/>
                <a:gd name="connsiteY26" fmla="*/ 288925 h 1948664"/>
                <a:gd name="connsiteX27" fmla="*/ 800123 w 3621895"/>
                <a:gd name="connsiteY27" fmla="*/ 298450 h 1948664"/>
                <a:gd name="connsiteX28" fmla="*/ 809648 w 3621895"/>
                <a:gd name="connsiteY28" fmla="*/ 304800 h 1948664"/>
                <a:gd name="connsiteX29" fmla="*/ 822348 w 3621895"/>
                <a:gd name="connsiteY29" fmla="*/ 314325 h 1948664"/>
                <a:gd name="connsiteX30" fmla="*/ 831873 w 3621895"/>
                <a:gd name="connsiteY30" fmla="*/ 323850 h 1948664"/>
                <a:gd name="connsiteX31" fmla="*/ 854098 w 3621895"/>
                <a:gd name="connsiteY31" fmla="*/ 336550 h 1948664"/>
                <a:gd name="connsiteX32" fmla="*/ 863623 w 3621895"/>
                <a:gd name="connsiteY32" fmla="*/ 346075 h 1948664"/>
                <a:gd name="connsiteX33" fmla="*/ 892198 w 3621895"/>
                <a:gd name="connsiteY33" fmla="*/ 352425 h 1948664"/>
                <a:gd name="connsiteX34" fmla="*/ 882673 w 3621895"/>
                <a:gd name="connsiteY34" fmla="*/ 355600 h 1948664"/>
                <a:gd name="connsiteX35" fmla="*/ 879498 w 3621895"/>
                <a:gd name="connsiteY35" fmla="*/ 365125 h 1948664"/>
                <a:gd name="connsiteX36" fmla="*/ 876323 w 3621895"/>
                <a:gd name="connsiteY36" fmla="*/ 406400 h 1948664"/>
                <a:gd name="connsiteX37" fmla="*/ 866798 w 3621895"/>
                <a:gd name="connsiteY37" fmla="*/ 434975 h 1948664"/>
                <a:gd name="connsiteX38" fmla="*/ 863623 w 3621895"/>
                <a:gd name="connsiteY38" fmla="*/ 450850 h 1948664"/>
                <a:gd name="connsiteX39" fmla="*/ 860448 w 3621895"/>
                <a:gd name="connsiteY39" fmla="*/ 463550 h 1948664"/>
                <a:gd name="connsiteX40" fmla="*/ 854098 w 3621895"/>
                <a:gd name="connsiteY40" fmla="*/ 482600 h 1948664"/>
                <a:gd name="connsiteX41" fmla="*/ 850923 w 3621895"/>
                <a:gd name="connsiteY41" fmla="*/ 492125 h 1948664"/>
                <a:gd name="connsiteX42" fmla="*/ 841398 w 3621895"/>
                <a:gd name="connsiteY42" fmla="*/ 517525 h 1948664"/>
                <a:gd name="connsiteX43" fmla="*/ 835048 w 3621895"/>
                <a:gd name="connsiteY43" fmla="*/ 552450 h 1948664"/>
                <a:gd name="connsiteX44" fmla="*/ 831873 w 3621895"/>
                <a:gd name="connsiteY44" fmla="*/ 561975 h 1948664"/>
                <a:gd name="connsiteX45" fmla="*/ 822348 w 3621895"/>
                <a:gd name="connsiteY45" fmla="*/ 565150 h 1948664"/>
                <a:gd name="connsiteX46" fmla="*/ 815998 w 3621895"/>
                <a:gd name="connsiteY46" fmla="*/ 574675 h 1948664"/>
                <a:gd name="connsiteX47" fmla="*/ 825523 w 3621895"/>
                <a:gd name="connsiteY47" fmla="*/ 600075 h 1948664"/>
                <a:gd name="connsiteX48" fmla="*/ 841398 w 3621895"/>
                <a:gd name="connsiteY48" fmla="*/ 625475 h 1948664"/>
                <a:gd name="connsiteX49" fmla="*/ 847748 w 3621895"/>
                <a:gd name="connsiteY49" fmla="*/ 650875 h 1948664"/>
                <a:gd name="connsiteX50" fmla="*/ 860448 w 3621895"/>
                <a:gd name="connsiteY50" fmla="*/ 669925 h 1948664"/>
                <a:gd name="connsiteX51" fmla="*/ 866798 w 3621895"/>
                <a:gd name="connsiteY51" fmla="*/ 682625 h 1948664"/>
                <a:gd name="connsiteX52" fmla="*/ 885848 w 3621895"/>
                <a:gd name="connsiteY52" fmla="*/ 695325 h 1948664"/>
                <a:gd name="connsiteX53" fmla="*/ 904898 w 3621895"/>
                <a:gd name="connsiteY53" fmla="*/ 730250 h 1948664"/>
                <a:gd name="connsiteX54" fmla="*/ 908073 w 3621895"/>
                <a:gd name="connsiteY54" fmla="*/ 739775 h 1948664"/>
                <a:gd name="connsiteX55" fmla="*/ 917598 w 3621895"/>
                <a:gd name="connsiteY55" fmla="*/ 742950 h 1948664"/>
                <a:gd name="connsiteX56" fmla="*/ 936648 w 3621895"/>
                <a:gd name="connsiteY56" fmla="*/ 758825 h 1948664"/>
                <a:gd name="connsiteX57" fmla="*/ 955698 w 3621895"/>
                <a:gd name="connsiteY57" fmla="*/ 765175 h 1948664"/>
                <a:gd name="connsiteX58" fmla="*/ 993798 w 3621895"/>
                <a:gd name="connsiteY58" fmla="*/ 762000 h 1948664"/>
                <a:gd name="connsiteX59" fmla="*/ 1012848 w 3621895"/>
                <a:gd name="connsiteY59" fmla="*/ 755650 h 1948664"/>
                <a:gd name="connsiteX60" fmla="*/ 1022373 w 3621895"/>
                <a:gd name="connsiteY60" fmla="*/ 752475 h 1948664"/>
                <a:gd name="connsiteX61" fmla="*/ 1035073 w 3621895"/>
                <a:gd name="connsiteY61" fmla="*/ 742950 h 1948664"/>
                <a:gd name="connsiteX62" fmla="*/ 1044598 w 3621895"/>
                <a:gd name="connsiteY62" fmla="*/ 739775 h 1948664"/>
                <a:gd name="connsiteX63" fmla="*/ 1143023 w 3621895"/>
                <a:gd name="connsiteY63" fmla="*/ 730250 h 1948664"/>
                <a:gd name="connsiteX64" fmla="*/ 1155723 w 3621895"/>
                <a:gd name="connsiteY64" fmla="*/ 685800 h 1948664"/>
                <a:gd name="connsiteX65" fmla="*/ 1162073 w 3621895"/>
                <a:gd name="connsiteY65" fmla="*/ 673100 h 1948664"/>
                <a:gd name="connsiteX66" fmla="*/ 1165248 w 3621895"/>
                <a:gd name="connsiteY66" fmla="*/ 663575 h 1948664"/>
                <a:gd name="connsiteX67" fmla="*/ 1184298 w 3621895"/>
                <a:gd name="connsiteY67" fmla="*/ 654050 h 1948664"/>
                <a:gd name="connsiteX68" fmla="*/ 1206523 w 3621895"/>
                <a:gd name="connsiteY68" fmla="*/ 635000 h 1948664"/>
                <a:gd name="connsiteX69" fmla="*/ 1216048 w 3621895"/>
                <a:gd name="connsiteY69" fmla="*/ 631825 h 1948664"/>
                <a:gd name="connsiteX70" fmla="*/ 1244623 w 3621895"/>
                <a:gd name="connsiteY70" fmla="*/ 615950 h 1948664"/>
                <a:gd name="connsiteX71" fmla="*/ 1263673 w 3621895"/>
                <a:gd name="connsiteY71" fmla="*/ 612775 h 1948664"/>
                <a:gd name="connsiteX72" fmla="*/ 1330348 w 3621895"/>
                <a:gd name="connsiteY72" fmla="*/ 606425 h 1948664"/>
                <a:gd name="connsiteX73" fmla="*/ 1365273 w 3621895"/>
                <a:gd name="connsiteY73" fmla="*/ 612775 h 1948664"/>
                <a:gd name="connsiteX74" fmla="*/ 1368448 w 3621895"/>
                <a:gd name="connsiteY74" fmla="*/ 622300 h 1948664"/>
                <a:gd name="connsiteX75" fmla="*/ 1377973 w 3621895"/>
                <a:gd name="connsiteY75" fmla="*/ 628650 h 1948664"/>
                <a:gd name="connsiteX76" fmla="*/ 1387498 w 3621895"/>
                <a:gd name="connsiteY76" fmla="*/ 638175 h 1948664"/>
                <a:gd name="connsiteX77" fmla="*/ 1387498 w 3621895"/>
                <a:gd name="connsiteY77" fmla="*/ 673100 h 1948664"/>
                <a:gd name="connsiteX78" fmla="*/ 1377973 w 3621895"/>
                <a:gd name="connsiteY78" fmla="*/ 676275 h 1948664"/>
                <a:gd name="connsiteX79" fmla="*/ 1355748 w 3621895"/>
                <a:gd name="connsiteY79" fmla="*/ 685800 h 1948664"/>
                <a:gd name="connsiteX80" fmla="*/ 1349398 w 3621895"/>
                <a:gd name="connsiteY80" fmla="*/ 698500 h 1948664"/>
                <a:gd name="connsiteX81" fmla="*/ 1343048 w 3621895"/>
                <a:gd name="connsiteY81" fmla="*/ 723900 h 1948664"/>
                <a:gd name="connsiteX82" fmla="*/ 1339873 w 3621895"/>
                <a:gd name="connsiteY82" fmla="*/ 733425 h 1948664"/>
                <a:gd name="connsiteX83" fmla="*/ 1333523 w 3621895"/>
                <a:gd name="connsiteY83" fmla="*/ 742950 h 1948664"/>
                <a:gd name="connsiteX84" fmla="*/ 1330348 w 3621895"/>
                <a:gd name="connsiteY84" fmla="*/ 758825 h 1948664"/>
                <a:gd name="connsiteX85" fmla="*/ 1320823 w 3621895"/>
                <a:gd name="connsiteY85" fmla="*/ 784225 h 1948664"/>
                <a:gd name="connsiteX86" fmla="*/ 1311298 w 3621895"/>
                <a:gd name="connsiteY86" fmla="*/ 793750 h 1948664"/>
                <a:gd name="connsiteX87" fmla="*/ 1295423 w 3621895"/>
                <a:gd name="connsiteY87" fmla="*/ 822325 h 1948664"/>
                <a:gd name="connsiteX88" fmla="*/ 1282723 w 3621895"/>
                <a:gd name="connsiteY88" fmla="*/ 831850 h 1948664"/>
                <a:gd name="connsiteX89" fmla="*/ 1273198 w 3621895"/>
                <a:gd name="connsiteY89" fmla="*/ 850900 h 1948664"/>
                <a:gd name="connsiteX90" fmla="*/ 1263673 w 3621895"/>
                <a:gd name="connsiteY90" fmla="*/ 860425 h 1948664"/>
                <a:gd name="connsiteX91" fmla="*/ 1266848 w 3621895"/>
                <a:gd name="connsiteY91" fmla="*/ 908050 h 1948664"/>
                <a:gd name="connsiteX92" fmla="*/ 1276373 w 3621895"/>
                <a:gd name="connsiteY92" fmla="*/ 904875 h 1948664"/>
                <a:gd name="connsiteX93" fmla="*/ 1343048 w 3621895"/>
                <a:gd name="connsiteY93" fmla="*/ 898525 h 1948664"/>
                <a:gd name="connsiteX94" fmla="*/ 1362098 w 3621895"/>
                <a:gd name="connsiteY94" fmla="*/ 892175 h 1948664"/>
                <a:gd name="connsiteX95" fmla="*/ 1374798 w 3621895"/>
                <a:gd name="connsiteY95" fmla="*/ 885825 h 1948664"/>
                <a:gd name="connsiteX96" fmla="*/ 1419248 w 3621895"/>
                <a:gd name="connsiteY96" fmla="*/ 879475 h 1948664"/>
                <a:gd name="connsiteX97" fmla="*/ 1428773 w 3621895"/>
                <a:gd name="connsiteY97" fmla="*/ 885825 h 1948664"/>
                <a:gd name="connsiteX98" fmla="*/ 1441473 w 3621895"/>
                <a:gd name="connsiteY98" fmla="*/ 901700 h 1948664"/>
                <a:gd name="connsiteX99" fmla="*/ 1447823 w 3621895"/>
                <a:gd name="connsiteY99" fmla="*/ 911225 h 1948664"/>
                <a:gd name="connsiteX100" fmla="*/ 1470048 w 3621895"/>
                <a:gd name="connsiteY100" fmla="*/ 927100 h 1948664"/>
                <a:gd name="connsiteX101" fmla="*/ 1485923 w 3621895"/>
                <a:gd name="connsiteY101" fmla="*/ 955675 h 1948664"/>
                <a:gd name="connsiteX102" fmla="*/ 1479573 w 3621895"/>
                <a:gd name="connsiteY102" fmla="*/ 1063625 h 1948664"/>
                <a:gd name="connsiteX103" fmla="*/ 1482748 w 3621895"/>
                <a:gd name="connsiteY103" fmla="*/ 1133475 h 1948664"/>
                <a:gd name="connsiteX104" fmla="*/ 1489098 w 3621895"/>
                <a:gd name="connsiteY104" fmla="*/ 1171575 h 1948664"/>
                <a:gd name="connsiteX105" fmla="*/ 1492273 w 3621895"/>
                <a:gd name="connsiteY105" fmla="*/ 1216025 h 1948664"/>
                <a:gd name="connsiteX106" fmla="*/ 1498623 w 3621895"/>
                <a:gd name="connsiteY106" fmla="*/ 1225550 h 1948664"/>
                <a:gd name="connsiteX107" fmla="*/ 1501798 w 3621895"/>
                <a:gd name="connsiteY107" fmla="*/ 1235075 h 1948664"/>
                <a:gd name="connsiteX108" fmla="*/ 1527198 w 3621895"/>
                <a:gd name="connsiteY108" fmla="*/ 1250950 h 1948664"/>
                <a:gd name="connsiteX109" fmla="*/ 1536723 w 3621895"/>
                <a:gd name="connsiteY109" fmla="*/ 1257300 h 1948664"/>
                <a:gd name="connsiteX110" fmla="*/ 1549423 w 3621895"/>
                <a:gd name="connsiteY110" fmla="*/ 1260475 h 1948664"/>
                <a:gd name="connsiteX111" fmla="*/ 1603398 w 3621895"/>
                <a:gd name="connsiteY111" fmla="*/ 1263650 h 1948664"/>
                <a:gd name="connsiteX112" fmla="*/ 1635148 w 3621895"/>
                <a:gd name="connsiteY112" fmla="*/ 1273175 h 1948664"/>
                <a:gd name="connsiteX113" fmla="*/ 1676423 w 3621895"/>
                <a:gd name="connsiteY113" fmla="*/ 1266825 h 1948664"/>
                <a:gd name="connsiteX114" fmla="*/ 1685948 w 3621895"/>
                <a:gd name="connsiteY114" fmla="*/ 1263650 h 1948664"/>
                <a:gd name="connsiteX115" fmla="*/ 1692298 w 3621895"/>
                <a:gd name="connsiteY115" fmla="*/ 1254125 h 1948664"/>
                <a:gd name="connsiteX116" fmla="*/ 1701823 w 3621895"/>
                <a:gd name="connsiteY116" fmla="*/ 1244600 h 1948664"/>
                <a:gd name="connsiteX117" fmla="*/ 1743098 w 3621895"/>
                <a:gd name="connsiteY117" fmla="*/ 1247775 h 1948664"/>
                <a:gd name="connsiteX118" fmla="*/ 1752623 w 3621895"/>
                <a:gd name="connsiteY118" fmla="*/ 1254125 h 1948664"/>
                <a:gd name="connsiteX119" fmla="*/ 1762148 w 3621895"/>
                <a:gd name="connsiteY119" fmla="*/ 1257300 h 1948664"/>
                <a:gd name="connsiteX120" fmla="*/ 1771673 w 3621895"/>
                <a:gd name="connsiteY120" fmla="*/ 1266825 h 1948664"/>
                <a:gd name="connsiteX121" fmla="*/ 1787548 w 3621895"/>
                <a:gd name="connsiteY121" fmla="*/ 1285875 h 1948664"/>
                <a:gd name="connsiteX122" fmla="*/ 1797073 w 3621895"/>
                <a:gd name="connsiteY122" fmla="*/ 1289050 h 1948664"/>
                <a:gd name="connsiteX123" fmla="*/ 1822473 w 3621895"/>
                <a:gd name="connsiteY123" fmla="*/ 1308100 h 1948664"/>
                <a:gd name="connsiteX124" fmla="*/ 1831998 w 3621895"/>
                <a:gd name="connsiteY124" fmla="*/ 1311275 h 1948664"/>
                <a:gd name="connsiteX125" fmla="*/ 1854223 w 3621895"/>
                <a:gd name="connsiteY125" fmla="*/ 1327150 h 1948664"/>
                <a:gd name="connsiteX126" fmla="*/ 1863748 w 3621895"/>
                <a:gd name="connsiteY126" fmla="*/ 1317625 h 1948664"/>
                <a:gd name="connsiteX127" fmla="*/ 1879623 w 3621895"/>
                <a:gd name="connsiteY127" fmla="*/ 1282700 h 1948664"/>
                <a:gd name="connsiteX128" fmla="*/ 1882798 w 3621895"/>
                <a:gd name="connsiteY128" fmla="*/ 1250950 h 1948664"/>
                <a:gd name="connsiteX129" fmla="*/ 1889148 w 3621895"/>
                <a:gd name="connsiteY129" fmla="*/ 1241425 h 1948664"/>
                <a:gd name="connsiteX130" fmla="*/ 1895498 w 3621895"/>
                <a:gd name="connsiteY130" fmla="*/ 1228725 h 1948664"/>
                <a:gd name="connsiteX131" fmla="*/ 1901848 w 3621895"/>
                <a:gd name="connsiteY131" fmla="*/ 1209675 h 1948664"/>
                <a:gd name="connsiteX132" fmla="*/ 1905023 w 3621895"/>
                <a:gd name="connsiteY132" fmla="*/ 1196975 h 1948664"/>
                <a:gd name="connsiteX133" fmla="*/ 1930423 w 3621895"/>
                <a:gd name="connsiteY133" fmla="*/ 1184275 h 1948664"/>
                <a:gd name="connsiteX134" fmla="*/ 2019323 w 3621895"/>
                <a:gd name="connsiteY134" fmla="*/ 1181100 h 1948664"/>
                <a:gd name="connsiteX135" fmla="*/ 2028848 w 3621895"/>
                <a:gd name="connsiteY135" fmla="*/ 1174750 h 1948664"/>
                <a:gd name="connsiteX136" fmla="*/ 2047898 w 3621895"/>
                <a:gd name="connsiteY136" fmla="*/ 1165225 h 1948664"/>
                <a:gd name="connsiteX137" fmla="*/ 2060598 w 3621895"/>
                <a:gd name="connsiteY137" fmla="*/ 1149350 h 1948664"/>
                <a:gd name="connsiteX138" fmla="*/ 2082823 w 3621895"/>
                <a:gd name="connsiteY138" fmla="*/ 1127125 h 1948664"/>
                <a:gd name="connsiteX139" fmla="*/ 2095523 w 3621895"/>
                <a:gd name="connsiteY139" fmla="*/ 1120775 h 1948664"/>
                <a:gd name="connsiteX140" fmla="*/ 2114573 w 3621895"/>
                <a:gd name="connsiteY140" fmla="*/ 1114425 h 1948664"/>
                <a:gd name="connsiteX141" fmla="*/ 2124098 w 3621895"/>
                <a:gd name="connsiteY141" fmla="*/ 1120775 h 1948664"/>
                <a:gd name="connsiteX142" fmla="*/ 2127273 w 3621895"/>
                <a:gd name="connsiteY142" fmla="*/ 1130300 h 1948664"/>
                <a:gd name="connsiteX143" fmla="*/ 2133623 w 3621895"/>
                <a:gd name="connsiteY143" fmla="*/ 1139825 h 1948664"/>
                <a:gd name="connsiteX144" fmla="*/ 2130448 w 3621895"/>
                <a:gd name="connsiteY144" fmla="*/ 1152525 h 1948664"/>
                <a:gd name="connsiteX145" fmla="*/ 2127273 w 3621895"/>
                <a:gd name="connsiteY145" fmla="*/ 1174750 h 1948664"/>
                <a:gd name="connsiteX146" fmla="*/ 2162198 w 3621895"/>
                <a:gd name="connsiteY146" fmla="*/ 1165225 h 1948664"/>
                <a:gd name="connsiteX147" fmla="*/ 2178073 w 3621895"/>
                <a:gd name="connsiteY147" fmla="*/ 1158875 h 1948664"/>
                <a:gd name="connsiteX148" fmla="*/ 2133623 w 3621895"/>
                <a:gd name="connsiteY148" fmla="*/ 1149350 h 1948664"/>
                <a:gd name="connsiteX149" fmla="*/ 2276498 w 3621895"/>
                <a:gd name="connsiteY149" fmla="*/ 1168400 h 1948664"/>
                <a:gd name="connsiteX150" fmla="*/ 2279673 w 3621895"/>
                <a:gd name="connsiteY150" fmla="*/ 1190625 h 1948664"/>
                <a:gd name="connsiteX151" fmla="*/ 2273323 w 3621895"/>
                <a:gd name="connsiteY151" fmla="*/ 1181100 h 1948664"/>
                <a:gd name="connsiteX152" fmla="*/ 2254273 w 3621895"/>
                <a:gd name="connsiteY152" fmla="*/ 1171575 h 1948664"/>
                <a:gd name="connsiteX153" fmla="*/ 2244748 w 3621895"/>
                <a:gd name="connsiteY153" fmla="*/ 1162050 h 1948664"/>
                <a:gd name="connsiteX154" fmla="*/ 2241573 w 3621895"/>
                <a:gd name="connsiteY154" fmla="*/ 1149350 h 1948664"/>
                <a:gd name="connsiteX155" fmla="*/ 2212998 w 3621895"/>
                <a:gd name="connsiteY155" fmla="*/ 1143000 h 1948664"/>
                <a:gd name="connsiteX156" fmla="*/ 2238398 w 3621895"/>
                <a:gd name="connsiteY156" fmla="*/ 1155700 h 1948664"/>
                <a:gd name="connsiteX157" fmla="*/ 2257448 w 3621895"/>
                <a:gd name="connsiteY157" fmla="*/ 1165225 h 1948664"/>
                <a:gd name="connsiteX158" fmla="*/ 2266973 w 3621895"/>
                <a:gd name="connsiteY158" fmla="*/ 1177925 h 1948664"/>
                <a:gd name="connsiteX159" fmla="*/ 2308248 w 3621895"/>
                <a:gd name="connsiteY159" fmla="*/ 1184275 h 1948664"/>
                <a:gd name="connsiteX160" fmla="*/ 2324123 w 3621895"/>
                <a:gd name="connsiteY160" fmla="*/ 1187450 h 1948664"/>
                <a:gd name="connsiteX161" fmla="*/ 2349523 w 3621895"/>
                <a:gd name="connsiteY161" fmla="*/ 1193800 h 1948664"/>
                <a:gd name="connsiteX162" fmla="*/ 2393973 w 3621895"/>
                <a:gd name="connsiteY162" fmla="*/ 1196975 h 1948664"/>
                <a:gd name="connsiteX163" fmla="*/ 2397148 w 3621895"/>
                <a:gd name="connsiteY163" fmla="*/ 1206500 h 1948664"/>
                <a:gd name="connsiteX164" fmla="*/ 2444773 w 3621895"/>
                <a:gd name="connsiteY164" fmla="*/ 1216025 h 1948664"/>
                <a:gd name="connsiteX165" fmla="*/ 2454298 w 3621895"/>
                <a:gd name="connsiteY165" fmla="*/ 1219200 h 1948664"/>
                <a:gd name="connsiteX166" fmla="*/ 2476523 w 3621895"/>
                <a:gd name="connsiteY166" fmla="*/ 1222375 h 1948664"/>
                <a:gd name="connsiteX167" fmla="*/ 2486048 w 3621895"/>
                <a:gd name="connsiteY167" fmla="*/ 1228725 h 1948664"/>
                <a:gd name="connsiteX168" fmla="*/ 2520973 w 3621895"/>
                <a:gd name="connsiteY168" fmla="*/ 1222375 h 1948664"/>
                <a:gd name="connsiteX169" fmla="*/ 2530498 w 3621895"/>
                <a:gd name="connsiteY169" fmla="*/ 1209675 h 1948664"/>
                <a:gd name="connsiteX170" fmla="*/ 2540023 w 3621895"/>
                <a:gd name="connsiteY170" fmla="*/ 1203325 h 1948664"/>
                <a:gd name="connsiteX171" fmla="*/ 2552723 w 3621895"/>
                <a:gd name="connsiteY171" fmla="*/ 1200150 h 1948664"/>
                <a:gd name="connsiteX172" fmla="*/ 2581298 w 3621895"/>
                <a:gd name="connsiteY172" fmla="*/ 1190625 h 1948664"/>
                <a:gd name="connsiteX173" fmla="*/ 2609873 w 3621895"/>
                <a:gd name="connsiteY173" fmla="*/ 1193800 h 1948664"/>
                <a:gd name="connsiteX174" fmla="*/ 2619398 w 3621895"/>
                <a:gd name="connsiteY174" fmla="*/ 1196975 h 1948664"/>
                <a:gd name="connsiteX175" fmla="*/ 2625748 w 3621895"/>
                <a:gd name="connsiteY175" fmla="*/ 1206500 h 1948664"/>
                <a:gd name="connsiteX176" fmla="*/ 2616223 w 3621895"/>
                <a:gd name="connsiteY176" fmla="*/ 1209675 h 1948664"/>
                <a:gd name="connsiteX177" fmla="*/ 2606698 w 3621895"/>
                <a:gd name="connsiteY177" fmla="*/ 1235075 h 1948664"/>
                <a:gd name="connsiteX178" fmla="*/ 2654323 w 3621895"/>
                <a:gd name="connsiteY178" fmla="*/ 1238250 h 1948664"/>
                <a:gd name="connsiteX179" fmla="*/ 2657498 w 3621895"/>
                <a:gd name="connsiteY179" fmla="*/ 1200150 h 1948664"/>
                <a:gd name="connsiteX180" fmla="*/ 2686073 w 3621895"/>
                <a:gd name="connsiteY180" fmla="*/ 1190625 h 1948664"/>
                <a:gd name="connsiteX181" fmla="*/ 2717823 w 3621895"/>
                <a:gd name="connsiteY181" fmla="*/ 1200150 h 1948664"/>
                <a:gd name="connsiteX182" fmla="*/ 2711473 w 3621895"/>
                <a:gd name="connsiteY182" fmla="*/ 1225550 h 1948664"/>
                <a:gd name="connsiteX183" fmla="*/ 2705123 w 3621895"/>
                <a:gd name="connsiteY183" fmla="*/ 1250950 h 1948664"/>
                <a:gd name="connsiteX184" fmla="*/ 2698773 w 3621895"/>
                <a:gd name="connsiteY184" fmla="*/ 1270000 h 1948664"/>
                <a:gd name="connsiteX185" fmla="*/ 2714648 w 3621895"/>
                <a:gd name="connsiteY185" fmla="*/ 1279525 h 1948664"/>
                <a:gd name="connsiteX186" fmla="*/ 2740048 w 3621895"/>
                <a:gd name="connsiteY186" fmla="*/ 1289050 h 1948664"/>
                <a:gd name="connsiteX187" fmla="*/ 2749573 w 3621895"/>
                <a:gd name="connsiteY187" fmla="*/ 1298575 h 1948664"/>
                <a:gd name="connsiteX188" fmla="*/ 2752748 w 3621895"/>
                <a:gd name="connsiteY188" fmla="*/ 1323975 h 1948664"/>
                <a:gd name="connsiteX189" fmla="*/ 2762273 w 3621895"/>
                <a:gd name="connsiteY189" fmla="*/ 1333500 h 1948664"/>
                <a:gd name="connsiteX190" fmla="*/ 2765448 w 3621895"/>
                <a:gd name="connsiteY190" fmla="*/ 1346200 h 1948664"/>
                <a:gd name="connsiteX191" fmla="*/ 2784498 w 3621895"/>
                <a:gd name="connsiteY191" fmla="*/ 1349375 h 1948664"/>
                <a:gd name="connsiteX192" fmla="*/ 2794023 w 3621895"/>
                <a:gd name="connsiteY192" fmla="*/ 1352550 h 1948664"/>
                <a:gd name="connsiteX193" fmla="*/ 2806723 w 3621895"/>
                <a:gd name="connsiteY193" fmla="*/ 1355725 h 1948664"/>
                <a:gd name="connsiteX194" fmla="*/ 2825773 w 3621895"/>
                <a:gd name="connsiteY194" fmla="*/ 1387475 h 1948664"/>
                <a:gd name="connsiteX195" fmla="*/ 2835298 w 3621895"/>
                <a:gd name="connsiteY195" fmla="*/ 1393825 h 1948664"/>
                <a:gd name="connsiteX196" fmla="*/ 2851173 w 3621895"/>
                <a:gd name="connsiteY196" fmla="*/ 1412875 h 1948664"/>
                <a:gd name="connsiteX197" fmla="*/ 2863873 w 3621895"/>
                <a:gd name="connsiteY197" fmla="*/ 1416050 h 1948664"/>
                <a:gd name="connsiteX198" fmla="*/ 2873398 w 3621895"/>
                <a:gd name="connsiteY198" fmla="*/ 1422400 h 1948664"/>
                <a:gd name="connsiteX199" fmla="*/ 2933723 w 3621895"/>
                <a:gd name="connsiteY199" fmla="*/ 1431925 h 1948664"/>
                <a:gd name="connsiteX200" fmla="*/ 2952773 w 3621895"/>
                <a:gd name="connsiteY200" fmla="*/ 1438275 h 1948664"/>
                <a:gd name="connsiteX201" fmla="*/ 2971823 w 3621895"/>
                <a:gd name="connsiteY201" fmla="*/ 1447800 h 1948664"/>
                <a:gd name="connsiteX202" fmla="*/ 2997223 w 3621895"/>
                <a:gd name="connsiteY202" fmla="*/ 1450975 h 1948664"/>
                <a:gd name="connsiteX203" fmla="*/ 3013098 w 3621895"/>
                <a:gd name="connsiteY203" fmla="*/ 1454150 h 1948664"/>
                <a:gd name="connsiteX204" fmla="*/ 3032148 w 3621895"/>
                <a:gd name="connsiteY204" fmla="*/ 1457325 h 1948664"/>
                <a:gd name="connsiteX205" fmla="*/ 3076598 w 3621895"/>
                <a:gd name="connsiteY205" fmla="*/ 1466850 h 1948664"/>
                <a:gd name="connsiteX206" fmla="*/ 3184548 w 3621895"/>
                <a:gd name="connsiteY206" fmla="*/ 1476375 h 1948664"/>
                <a:gd name="connsiteX207" fmla="*/ 3206773 w 3621895"/>
                <a:gd name="connsiteY207" fmla="*/ 1498600 h 1948664"/>
                <a:gd name="connsiteX208" fmla="*/ 3235348 w 3621895"/>
                <a:gd name="connsiteY208" fmla="*/ 1517650 h 1948664"/>
                <a:gd name="connsiteX209" fmla="*/ 3244873 w 3621895"/>
                <a:gd name="connsiteY209" fmla="*/ 1539875 h 1948664"/>
                <a:gd name="connsiteX210" fmla="*/ 3248048 w 3621895"/>
                <a:gd name="connsiteY210" fmla="*/ 1552575 h 1948664"/>
                <a:gd name="connsiteX211" fmla="*/ 3254398 w 3621895"/>
                <a:gd name="connsiteY211" fmla="*/ 1562100 h 1948664"/>
                <a:gd name="connsiteX212" fmla="*/ 3270273 w 3621895"/>
                <a:gd name="connsiteY212" fmla="*/ 1590675 h 1948664"/>
                <a:gd name="connsiteX213" fmla="*/ 3292498 w 3621895"/>
                <a:gd name="connsiteY213" fmla="*/ 1603375 h 1948664"/>
                <a:gd name="connsiteX214" fmla="*/ 3302023 w 3621895"/>
                <a:gd name="connsiteY214" fmla="*/ 1625600 h 1948664"/>
                <a:gd name="connsiteX215" fmla="*/ 3314723 w 3621895"/>
                <a:gd name="connsiteY215" fmla="*/ 1644650 h 1948664"/>
                <a:gd name="connsiteX216" fmla="*/ 3324248 w 3621895"/>
                <a:gd name="connsiteY216" fmla="*/ 1679575 h 1948664"/>
                <a:gd name="connsiteX217" fmla="*/ 3330598 w 3621895"/>
                <a:gd name="connsiteY217" fmla="*/ 1692275 h 1948664"/>
                <a:gd name="connsiteX218" fmla="*/ 3321073 w 3621895"/>
                <a:gd name="connsiteY218" fmla="*/ 1746250 h 1948664"/>
                <a:gd name="connsiteX219" fmla="*/ 3302023 w 3621895"/>
                <a:gd name="connsiteY219" fmla="*/ 1784350 h 1948664"/>
                <a:gd name="connsiteX220" fmla="*/ 3276623 w 3621895"/>
                <a:gd name="connsiteY220" fmla="*/ 1816100 h 1948664"/>
                <a:gd name="connsiteX221" fmla="*/ 3254398 w 3621895"/>
                <a:gd name="connsiteY221" fmla="*/ 1860550 h 1948664"/>
                <a:gd name="connsiteX222" fmla="*/ 3276623 w 3621895"/>
                <a:gd name="connsiteY222" fmla="*/ 1831975 h 1948664"/>
                <a:gd name="connsiteX223" fmla="*/ 3286148 w 3621895"/>
                <a:gd name="connsiteY223" fmla="*/ 1822450 h 1948664"/>
                <a:gd name="connsiteX224" fmla="*/ 3317898 w 3621895"/>
                <a:gd name="connsiteY224" fmla="*/ 1803400 h 1948664"/>
                <a:gd name="connsiteX225" fmla="*/ 3336948 w 3621895"/>
                <a:gd name="connsiteY225" fmla="*/ 1793875 h 1948664"/>
                <a:gd name="connsiteX226" fmla="*/ 3346473 w 3621895"/>
                <a:gd name="connsiteY226" fmla="*/ 1784350 h 1948664"/>
                <a:gd name="connsiteX227" fmla="*/ 3406798 w 3621895"/>
                <a:gd name="connsiteY227" fmla="*/ 1857375 h 1948664"/>
                <a:gd name="connsiteX228" fmla="*/ 276246 w 3621895"/>
                <a:gd name="connsiteY228" fmla="*/ 358775 h 1948664"/>
                <a:gd name="connsiteX229" fmla="*/ 146072 w 3621895"/>
                <a:gd name="connsiteY229" fmla="*/ 101600 h 1948664"/>
                <a:gd name="connsiteX230" fmla="*/ 111147 w 3621895"/>
                <a:gd name="connsiteY230" fmla="*/ 142875 h 1948664"/>
                <a:gd name="connsiteX231" fmla="*/ 120671 w 3621895"/>
                <a:gd name="connsiteY231" fmla="*/ 193675 h 1948664"/>
                <a:gd name="connsiteX232" fmla="*/ 123846 w 3621895"/>
                <a:gd name="connsiteY232" fmla="*/ 260350 h 1948664"/>
                <a:gd name="connsiteX233" fmla="*/ 136546 w 3621895"/>
                <a:gd name="connsiteY233" fmla="*/ 327025 h 1948664"/>
                <a:gd name="connsiteX234" fmla="*/ 174646 w 3621895"/>
                <a:gd name="connsiteY234" fmla="*/ 384175 h 1948664"/>
                <a:gd name="connsiteX235" fmla="*/ 190521 w 3621895"/>
                <a:gd name="connsiteY235" fmla="*/ 422275 h 1948664"/>
                <a:gd name="connsiteX236" fmla="*/ 200046 w 3621895"/>
                <a:gd name="connsiteY236" fmla="*/ 495300 h 1948664"/>
                <a:gd name="connsiteX237" fmla="*/ 231798 w 3621895"/>
                <a:gd name="connsiteY237" fmla="*/ 542925 h 1948664"/>
                <a:gd name="connsiteX238" fmla="*/ 168296 w 3621895"/>
                <a:gd name="connsiteY238" fmla="*/ 508000 h 1948664"/>
                <a:gd name="connsiteX239" fmla="*/ 107973 w 3621895"/>
                <a:gd name="connsiteY239" fmla="*/ 460375 h 1948664"/>
                <a:gd name="connsiteX240" fmla="*/ 88923 w 3621895"/>
                <a:gd name="connsiteY240" fmla="*/ 371475 h 1948664"/>
                <a:gd name="connsiteX241" fmla="*/ 22248 w 3621895"/>
                <a:gd name="connsiteY241" fmla="*/ 285750 h 1948664"/>
                <a:gd name="connsiteX242" fmla="*/ 53998 w 3621895"/>
                <a:gd name="connsiteY242" fmla="*/ 193675 h 1948664"/>
                <a:gd name="connsiteX243" fmla="*/ 25423 w 3621895"/>
                <a:gd name="connsiteY243" fmla="*/ 161925 h 1948664"/>
                <a:gd name="connsiteX244" fmla="*/ 12722 w 3621895"/>
                <a:gd name="connsiteY244" fmla="*/ 114300 h 1948664"/>
                <a:gd name="connsiteX245" fmla="*/ 23 w 3621895"/>
                <a:gd name="connsiteY245" fmla="*/ 41275 h 1948664"/>
                <a:gd name="connsiteX246" fmla="*/ 23 w 3621895"/>
                <a:gd name="connsiteY246" fmla="*/ 0 h 1948664"/>
                <a:gd name="connsiteX0" fmla="*/ 23 w 3621895"/>
                <a:gd name="connsiteY0" fmla="*/ 0 h 1948664"/>
                <a:gd name="connsiteX1" fmla="*/ 381023 w 3621895"/>
                <a:gd name="connsiteY1" fmla="*/ 76200 h 1948664"/>
                <a:gd name="connsiteX2" fmla="*/ 479448 w 3621895"/>
                <a:gd name="connsiteY2" fmla="*/ 28575 h 1948664"/>
                <a:gd name="connsiteX3" fmla="*/ 568348 w 3621895"/>
                <a:gd name="connsiteY3" fmla="*/ 44450 h 1948664"/>
                <a:gd name="connsiteX4" fmla="*/ 568348 w 3621895"/>
                <a:gd name="connsiteY4" fmla="*/ 44450 h 1948664"/>
                <a:gd name="connsiteX5" fmla="*/ 571523 w 3621895"/>
                <a:gd name="connsiteY5" fmla="*/ 73025 h 1948664"/>
                <a:gd name="connsiteX6" fmla="*/ 565173 w 3621895"/>
                <a:gd name="connsiteY6" fmla="*/ 88900 h 1948664"/>
                <a:gd name="connsiteX7" fmla="*/ 561998 w 3621895"/>
                <a:gd name="connsiteY7" fmla="*/ 98425 h 1948664"/>
                <a:gd name="connsiteX8" fmla="*/ 565173 w 3621895"/>
                <a:gd name="connsiteY8" fmla="*/ 114300 h 1948664"/>
                <a:gd name="connsiteX9" fmla="*/ 584223 w 3621895"/>
                <a:gd name="connsiteY9" fmla="*/ 127000 h 1948664"/>
                <a:gd name="connsiteX10" fmla="*/ 596923 w 3621895"/>
                <a:gd name="connsiteY10" fmla="*/ 146050 h 1948664"/>
                <a:gd name="connsiteX11" fmla="*/ 600098 w 3621895"/>
                <a:gd name="connsiteY11" fmla="*/ 155575 h 1948664"/>
                <a:gd name="connsiteX12" fmla="*/ 609623 w 3621895"/>
                <a:gd name="connsiteY12" fmla="*/ 161925 h 1948664"/>
                <a:gd name="connsiteX13" fmla="*/ 615973 w 3621895"/>
                <a:gd name="connsiteY13" fmla="*/ 171450 h 1948664"/>
                <a:gd name="connsiteX14" fmla="*/ 660423 w 3621895"/>
                <a:gd name="connsiteY14" fmla="*/ 165100 h 1948664"/>
                <a:gd name="connsiteX15" fmla="*/ 669948 w 3621895"/>
                <a:gd name="connsiteY15" fmla="*/ 158750 h 1948664"/>
                <a:gd name="connsiteX16" fmla="*/ 679473 w 3621895"/>
                <a:gd name="connsiteY16" fmla="*/ 155575 h 1948664"/>
                <a:gd name="connsiteX17" fmla="*/ 701698 w 3621895"/>
                <a:gd name="connsiteY17" fmla="*/ 142875 h 1948664"/>
                <a:gd name="connsiteX18" fmla="*/ 749323 w 3621895"/>
                <a:gd name="connsiteY18" fmla="*/ 146050 h 1948664"/>
                <a:gd name="connsiteX19" fmla="*/ 755673 w 3621895"/>
                <a:gd name="connsiteY19" fmla="*/ 155575 h 1948664"/>
                <a:gd name="connsiteX20" fmla="*/ 749323 w 3621895"/>
                <a:gd name="connsiteY20" fmla="*/ 200025 h 1948664"/>
                <a:gd name="connsiteX21" fmla="*/ 762023 w 3621895"/>
                <a:gd name="connsiteY21" fmla="*/ 212725 h 1948664"/>
                <a:gd name="connsiteX22" fmla="*/ 771548 w 3621895"/>
                <a:gd name="connsiteY22" fmla="*/ 215900 h 1948664"/>
                <a:gd name="connsiteX23" fmla="*/ 777898 w 3621895"/>
                <a:gd name="connsiteY23" fmla="*/ 228600 h 1948664"/>
                <a:gd name="connsiteX24" fmla="*/ 787423 w 3621895"/>
                <a:gd name="connsiteY24" fmla="*/ 238125 h 1948664"/>
                <a:gd name="connsiteX25" fmla="*/ 793773 w 3621895"/>
                <a:gd name="connsiteY25" fmla="*/ 257175 h 1948664"/>
                <a:gd name="connsiteX26" fmla="*/ 796948 w 3621895"/>
                <a:gd name="connsiteY26" fmla="*/ 288925 h 1948664"/>
                <a:gd name="connsiteX27" fmla="*/ 800123 w 3621895"/>
                <a:gd name="connsiteY27" fmla="*/ 298450 h 1948664"/>
                <a:gd name="connsiteX28" fmla="*/ 809648 w 3621895"/>
                <a:gd name="connsiteY28" fmla="*/ 304800 h 1948664"/>
                <a:gd name="connsiteX29" fmla="*/ 822348 w 3621895"/>
                <a:gd name="connsiteY29" fmla="*/ 314325 h 1948664"/>
                <a:gd name="connsiteX30" fmla="*/ 831873 w 3621895"/>
                <a:gd name="connsiteY30" fmla="*/ 323850 h 1948664"/>
                <a:gd name="connsiteX31" fmla="*/ 854098 w 3621895"/>
                <a:gd name="connsiteY31" fmla="*/ 336550 h 1948664"/>
                <a:gd name="connsiteX32" fmla="*/ 863623 w 3621895"/>
                <a:gd name="connsiteY32" fmla="*/ 346075 h 1948664"/>
                <a:gd name="connsiteX33" fmla="*/ 892198 w 3621895"/>
                <a:gd name="connsiteY33" fmla="*/ 352425 h 1948664"/>
                <a:gd name="connsiteX34" fmla="*/ 882673 w 3621895"/>
                <a:gd name="connsiteY34" fmla="*/ 355600 h 1948664"/>
                <a:gd name="connsiteX35" fmla="*/ 879498 w 3621895"/>
                <a:gd name="connsiteY35" fmla="*/ 365125 h 1948664"/>
                <a:gd name="connsiteX36" fmla="*/ 876323 w 3621895"/>
                <a:gd name="connsiteY36" fmla="*/ 406400 h 1948664"/>
                <a:gd name="connsiteX37" fmla="*/ 866798 w 3621895"/>
                <a:gd name="connsiteY37" fmla="*/ 434975 h 1948664"/>
                <a:gd name="connsiteX38" fmla="*/ 863623 w 3621895"/>
                <a:gd name="connsiteY38" fmla="*/ 450850 h 1948664"/>
                <a:gd name="connsiteX39" fmla="*/ 860448 w 3621895"/>
                <a:gd name="connsiteY39" fmla="*/ 463550 h 1948664"/>
                <a:gd name="connsiteX40" fmla="*/ 854098 w 3621895"/>
                <a:gd name="connsiteY40" fmla="*/ 482600 h 1948664"/>
                <a:gd name="connsiteX41" fmla="*/ 850923 w 3621895"/>
                <a:gd name="connsiteY41" fmla="*/ 492125 h 1948664"/>
                <a:gd name="connsiteX42" fmla="*/ 841398 w 3621895"/>
                <a:gd name="connsiteY42" fmla="*/ 517525 h 1948664"/>
                <a:gd name="connsiteX43" fmla="*/ 835048 w 3621895"/>
                <a:gd name="connsiteY43" fmla="*/ 552450 h 1948664"/>
                <a:gd name="connsiteX44" fmla="*/ 831873 w 3621895"/>
                <a:gd name="connsiteY44" fmla="*/ 561975 h 1948664"/>
                <a:gd name="connsiteX45" fmla="*/ 822348 w 3621895"/>
                <a:gd name="connsiteY45" fmla="*/ 565150 h 1948664"/>
                <a:gd name="connsiteX46" fmla="*/ 815998 w 3621895"/>
                <a:gd name="connsiteY46" fmla="*/ 574675 h 1948664"/>
                <a:gd name="connsiteX47" fmla="*/ 825523 w 3621895"/>
                <a:gd name="connsiteY47" fmla="*/ 600075 h 1948664"/>
                <a:gd name="connsiteX48" fmla="*/ 841398 w 3621895"/>
                <a:gd name="connsiteY48" fmla="*/ 625475 h 1948664"/>
                <a:gd name="connsiteX49" fmla="*/ 847748 w 3621895"/>
                <a:gd name="connsiteY49" fmla="*/ 650875 h 1948664"/>
                <a:gd name="connsiteX50" fmla="*/ 860448 w 3621895"/>
                <a:gd name="connsiteY50" fmla="*/ 669925 h 1948664"/>
                <a:gd name="connsiteX51" fmla="*/ 866798 w 3621895"/>
                <a:gd name="connsiteY51" fmla="*/ 682625 h 1948664"/>
                <a:gd name="connsiteX52" fmla="*/ 885848 w 3621895"/>
                <a:gd name="connsiteY52" fmla="*/ 695325 h 1948664"/>
                <a:gd name="connsiteX53" fmla="*/ 904898 w 3621895"/>
                <a:gd name="connsiteY53" fmla="*/ 730250 h 1948664"/>
                <a:gd name="connsiteX54" fmla="*/ 908073 w 3621895"/>
                <a:gd name="connsiteY54" fmla="*/ 739775 h 1948664"/>
                <a:gd name="connsiteX55" fmla="*/ 917598 w 3621895"/>
                <a:gd name="connsiteY55" fmla="*/ 742950 h 1948664"/>
                <a:gd name="connsiteX56" fmla="*/ 936648 w 3621895"/>
                <a:gd name="connsiteY56" fmla="*/ 758825 h 1948664"/>
                <a:gd name="connsiteX57" fmla="*/ 955698 w 3621895"/>
                <a:gd name="connsiteY57" fmla="*/ 765175 h 1948664"/>
                <a:gd name="connsiteX58" fmla="*/ 993798 w 3621895"/>
                <a:gd name="connsiteY58" fmla="*/ 762000 h 1948664"/>
                <a:gd name="connsiteX59" fmla="*/ 1012848 w 3621895"/>
                <a:gd name="connsiteY59" fmla="*/ 755650 h 1948664"/>
                <a:gd name="connsiteX60" fmla="*/ 1022373 w 3621895"/>
                <a:gd name="connsiteY60" fmla="*/ 752475 h 1948664"/>
                <a:gd name="connsiteX61" fmla="*/ 1035073 w 3621895"/>
                <a:gd name="connsiteY61" fmla="*/ 742950 h 1948664"/>
                <a:gd name="connsiteX62" fmla="*/ 1044598 w 3621895"/>
                <a:gd name="connsiteY62" fmla="*/ 739775 h 1948664"/>
                <a:gd name="connsiteX63" fmla="*/ 1143023 w 3621895"/>
                <a:gd name="connsiteY63" fmla="*/ 730250 h 1948664"/>
                <a:gd name="connsiteX64" fmla="*/ 1155723 w 3621895"/>
                <a:gd name="connsiteY64" fmla="*/ 685800 h 1948664"/>
                <a:gd name="connsiteX65" fmla="*/ 1162073 w 3621895"/>
                <a:gd name="connsiteY65" fmla="*/ 673100 h 1948664"/>
                <a:gd name="connsiteX66" fmla="*/ 1165248 w 3621895"/>
                <a:gd name="connsiteY66" fmla="*/ 663575 h 1948664"/>
                <a:gd name="connsiteX67" fmla="*/ 1184298 w 3621895"/>
                <a:gd name="connsiteY67" fmla="*/ 654050 h 1948664"/>
                <a:gd name="connsiteX68" fmla="*/ 1206523 w 3621895"/>
                <a:gd name="connsiteY68" fmla="*/ 635000 h 1948664"/>
                <a:gd name="connsiteX69" fmla="*/ 1216048 w 3621895"/>
                <a:gd name="connsiteY69" fmla="*/ 631825 h 1948664"/>
                <a:gd name="connsiteX70" fmla="*/ 1244623 w 3621895"/>
                <a:gd name="connsiteY70" fmla="*/ 615950 h 1948664"/>
                <a:gd name="connsiteX71" fmla="*/ 1263673 w 3621895"/>
                <a:gd name="connsiteY71" fmla="*/ 612775 h 1948664"/>
                <a:gd name="connsiteX72" fmla="*/ 1330348 w 3621895"/>
                <a:gd name="connsiteY72" fmla="*/ 606425 h 1948664"/>
                <a:gd name="connsiteX73" fmla="*/ 1365273 w 3621895"/>
                <a:gd name="connsiteY73" fmla="*/ 612775 h 1948664"/>
                <a:gd name="connsiteX74" fmla="*/ 1368448 w 3621895"/>
                <a:gd name="connsiteY74" fmla="*/ 622300 h 1948664"/>
                <a:gd name="connsiteX75" fmla="*/ 1377973 w 3621895"/>
                <a:gd name="connsiteY75" fmla="*/ 628650 h 1948664"/>
                <a:gd name="connsiteX76" fmla="*/ 1387498 w 3621895"/>
                <a:gd name="connsiteY76" fmla="*/ 638175 h 1948664"/>
                <a:gd name="connsiteX77" fmla="*/ 1387498 w 3621895"/>
                <a:gd name="connsiteY77" fmla="*/ 673100 h 1948664"/>
                <a:gd name="connsiteX78" fmla="*/ 1377973 w 3621895"/>
                <a:gd name="connsiteY78" fmla="*/ 676275 h 1948664"/>
                <a:gd name="connsiteX79" fmla="*/ 1355748 w 3621895"/>
                <a:gd name="connsiteY79" fmla="*/ 685800 h 1948664"/>
                <a:gd name="connsiteX80" fmla="*/ 1349398 w 3621895"/>
                <a:gd name="connsiteY80" fmla="*/ 698500 h 1948664"/>
                <a:gd name="connsiteX81" fmla="*/ 1343048 w 3621895"/>
                <a:gd name="connsiteY81" fmla="*/ 723900 h 1948664"/>
                <a:gd name="connsiteX82" fmla="*/ 1339873 w 3621895"/>
                <a:gd name="connsiteY82" fmla="*/ 733425 h 1948664"/>
                <a:gd name="connsiteX83" fmla="*/ 1333523 w 3621895"/>
                <a:gd name="connsiteY83" fmla="*/ 742950 h 1948664"/>
                <a:gd name="connsiteX84" fmla="*/ 1330348 w 3621895"/>
                <a:gd name="connsiteY84" fmla="*/ 758825 h 1948664"/>
                <a:gd name="connsiteX85" fmla="*/ 1320823 w 3621895"/>
                <a:gd name="connsiteY85" fmla="*/ 784225 h 1948664"/>
                <a:gd name="connsiteX86" fmla="*/ 1311298 w 3621895"/>
                <a:gd name="connsiteY86" fmla="*/ 793750 h 1948664"/>
                <a:gd name="connsiteX87" fmla="*/ 1295423 w 3621895"/>
                <a:gd name="connsiteY87" fmla="*/ 822325 h 1948664"/>
                <a:gd name="connsiteX88" fmla="*/ 1282723 w 3621895"/>
                <a:gd name="connsiteY88" fmla="*/ 831850 h 1948664"/>
                <a:gd name="connsiteX89" fmla="*/ 1273198 w 3621895"/>
                <a:gd name="connsiteY89" fmla="*/ 850900 h 1948664"/>
                <a:gd name="connsiteX90" fmla="*/ 1263673 w 3621895"/>
                <a:gd name="connsiteY90" fmla="*/ 860425 h 1948664"/>
                <a:gd name="connsiteX91" fmla="*/ 1266848 w 3621895"/>
                <a:gd name="connsiteY91" fmla="*/ 908050 h 1948664"/>
                <a:gd name="connsiteX92" fmla="*/ 1276373 w 3621895"/>
                <a:gd name="connsiteY92" fmla="*/ 904875 h 1948664"/>
                <a:gd name="connsiteX93" fmla="*/ 1343048 w 3621895"/>
                <a:gd name="connsiteY93" fmla="*/ 898525 h 1948664"/>
                <a:gd name="connsiteX94" fmla="*/ 1362098 w 3621895"/>
                <a:gd name="connsiteY94" fmla="*/ 892175 h 1948664"/>
                <a:gd name="connsiteX95" fmla="*/ 1374798 w 3621895"/>
                <a:gd name="connsiteY95" fmla="*/ 885825 h 1948664"/>
                <a:gd name="connsiteX96" fmla="*/ 1419248 w 3621895"/>
                <a:gd name="connsiteY96" fmla="*/ 879475 h 1948664"/>
                <a:gd name="connsiteX97" fmla="*/ 1428773 w 3621895"/>
                <a:gd name="connsiteY97" fmla="*/ 885825 h 1948664"/>
                <a:gd name="connsiteX98" fmla="*/ 1441473 w 3621895"/>
                <a:gd name="connsiteY98" fmla="*/ 901700 h 1948664"/>
                <a:gd name="connsiteX99" fmla="*/ 1447823 w 3621895"/>
                <a:gd name="connsiteY99" fmla="*/ 911225 h 1948664"/>
                <a:gd name="connsiteX100" fmla="*/ 1470048 w 3621895"/>
                <a:gd name="connsiteY100" fmla="*/ 927100 h 1948664"/>
                <a:gd name="connsiteX101" fmla="*/ 1485923 w 3621895"/>
                <a:gd name="connsiteY101" fmla="*/ 955675 h 1948664"/>
                <a:gd name="connsiteX102" fmla="*/ 1479573 w 3621895"/>
                <a:gd name="connsiteY102" fmla="*/ 1063625 h 1948664"/>
                <a:gd name="connsiteX103" fmla="*/ 1482748 w 3621895"/>
                <a:gd name="connsiteY103" fmla="*/ 1133475 h 1948664"/>
                <a:gd name="connsiteX104" fmla="*/ 1489098 w 3621895"/>
                <a:gd name="connsiteY104" fmla="*/ 1171575 h 1948664"/>
                <a:gd name="connsiteX105" fmla="*/ 1492273 w 3621895"/>
                <a:gd name="connsiteY105" fmla="*/ 1216025 h 1948664"/>
                <a:gd name="connsiteX106" fmla="*/ 1498623 w 3621895"/>
                <a:gd name="connsiteY106" fmla="*/ 1225550 h 1948664"/>
                <a:gd name="connsiteX107" fmla="*/ 1501798 w 3621895"/>
                <a:gd name="connsiteY107" fmla="*/ 1235075 h 1948664"/>
                <a:gd name="connsiteX108" fmla="*/ 1527198 w 3621895"/>
                <a:gd name="connsiteY108" fmla="*/ 1250950 h 1948664"/>
                <a:gd name="connsiteX109" fmla="*/ 1536723 w 3621895"/>
                <a:gd name="connsiteY109" fmla="*/ 1257300 h 1948664"/>
                <a:gd name="connsiteX110" fmla="*/ 1549423 w 3621895"/>
                <a:gd name="connsiteY110" fmla="*/ 1260475 h 1948664"/>
                <a:gd name="connsiteX111" fmla="*/ 1603398 w 3621895"/>
                <a:gd name="connsiteY111" fmla="*/ 1263650 h 1948664"/>
                <a:gd name="connsiteX112" fmla="*/ 1635148 w 3621895"/>
                <a:gd name="connsiteY112" fmla="*/ 1273175 h 1948664"/>
                <a:gd name="connsiteX113" fmla="*/ 1676423 w 3621895"/>
                <a:gd name="connsiteY113" fmla="*/ 1266825 h 1948664"/>
                <a:gd name="connsiteX114" fmla="*/ 1685948 w 3621895"/>
                <a:gd name="connsiteY114" fmla="*/ 1263650 h 1948664"/>
                <a:gd name="connsiteX115" fmla="*/ 1692298 w 3621895"/>
                <a:gd name="connsiteY115" fmla="*/ 1254125 h 1948664"/>
                <a:gd name="connsiteX116" fmla="*/ 1701823 w 3621895"/>
                <a:gd name="connsiteY116" fmla="*/ 1244600 h 1948664"/>
                <a:gd name="connsiteX117" fmla="*/ 1743098 w 3621895"/>
                <a:gd name="connsiteY117" fmla="*/ 1247775 h 1948664"/>
                <a:gd name="connsiteX118" fmla="*/ 1752623 w 3621895"/>
                <a:gd name="connsiteY118" fmla="*/ 1254125 h 1948664"/>
                <a:gd name="connsiteX119" fmla="*/ 1762148 w 3621895"/>
                <a:gd name="connsiteY119" fmla="*/ 1257300 h 1948664"/>
                <a:gd name="connsiteX120" fmla="*/ 1771673 w 3621895"/>
                <a:gd name="connsiteY120" fmla="*/ 1266825 h 1948664"/>
                <a:gd name="connsiteX121" fmla="*/ 1787548 w 3621895"/>
                <a:gd name="connsiteY121" fmla="*/ 1285875 h 1948664"/>
                <a:gd name="connsiteX122" fmla="*/ 1797073 w 3621895"/>
                <a:gd name="connsiteY122" fmla="*/ 1289050 h 1948664"/>
                <a:gd name="connsiteX123" fmla="*/ 1822473 w 3621895"/>
                <a:gd name="connsiteY123" fmla="*/ 1308100 h 1948664"/>
                <a:gd name="connsiteX124" fmla="*/ 1831998 w 3621895"/>
                <a:gd name="connsiteY124" fmla="*/ 1311275 h 1948664"/>
                <a:gd name="connsiteX125" fmla="*/ 1854223 w 3621895"/>
                <a:gd name="connsiteY125" fmla="*/ 1327150 h 1948664"/>
                <a:gd name="connsiteX126" fmla="*/ 1863748 w 3621895"/>
                <a:gd name="connsiteY126" fmla="*/ 1317625 h 1948664"/>
                <a:gd name="connsiteX127" fmla="*/ 1879623 w 3621895"/>
                <a:gd name="connsiteY127" fmla="*/ 1282700 h 1948664"/>
                <a:gd name="connsiteX128" fmla="*/ 1882798 w 3621895"/>
                <a:gd name="connsiteY128" fmla="*/ 1250950 h 1948664"/>
                <a:gd name="connsiteX129" fmla="*/ 1889148 w 3621895"/>
                <a:gd name="connsiteY129" fmla="*/ 1241425 h 1948664"/>
                <a:gd name="connsiteX130" fmla="*/ 1895498 w 3621895"/>
                <a:gd name="connsiteY130" fmla="*/ 1228725 h 1948664"/>
                <a:gd name="connsiteX131" fmla="*/ 1901848 w 3621895"/>
                <a:gd name="connsiteY131" fmla="*/ 1209675 h 1948664"/>
                <a:gd name="connsiteX132" fmla="*/ 1905023 w 3621895"/>
                <a:gd name="connsiteY132" fmla="*/ 1196975 h 1948664"/>
                <a:gd name="connsiteX133" fmla="*/ 1930423 w 3621895"/>
                <a:gd name="connsiteY133" fmla="*/ 1184275 h 1948664"/>
                <a:gd name="connsiteX134" fmla="*/ 2019323 w 3621895"/>
                <a:gd name="connsiteY134" fmla="*/ 1181100 h 1948664"/>
                <a:gd name="connsiteX135" fmla="*/ 2028848 w 3621895"/>
                <a:gd name="connsiteY135" fmla="*/ 1174750 h 1948664"/>
                <a:gd name="connsiteX136" fmla="*/ 2047898 w 3621895"/>
                <a:gd name="connsiteY136" fmla="*/ 1165225 h 1948664"/>
                <a:gd name="connsiteX137" fmla="*/ 2060598 w 3621895"/>
                <a:gd name="connsiteY137" fmla="*/ 1149350 h 1948664"/>
                <a:gd name="connsiteX138" fmla="*/ 2082823 w 3621895"/>
                <a:gd name="connsiteY138" fmla="*/ 1127125 h 1948664"/>
                <a:gd name="connsiteX139" fmla="*/ 2095523 w 3621895"/>
                <a:gd name="connsiteY139" fmla="*/ 1120775 h 1948664"/>
                <a:gd name="connsiteX140" fmla="*/ 2114573 w 3621895"/>
                <a:gd name="connsiteY140" fmla="*/ 1114425 h 1948664"/>
                <a:gd name="connsiteX141" fmla="*/ 2124098 w 3621895"/>
                <a:gd name="connsiteY141" fmla="*/ 1120775 h 1948664"/>
                <a:gd name="connsiteX142" fmla="*/ 2127273 w 3621895"/>
                <a:gd name="connsiteY142" fmla="*/ 1130300 h 1948664"/>
                <a:gd name="connsiteX143" fmla="*/ 2133623 w 3621895"/>
                <a:gd name="connsiteY143" fmla="*/ 1139825 h 1948664"/>
                <a:gd name="connsiteX144" fmla="*/ 2130448 w 3621895"/>
                <a:gd name="connsiteY144" fmla="*/ 1152525 h 1948664"/>
                <a:gd name="connsiteX145" fmla="*/ 2127273 w 3621895"/>
                <a:gd name="connsiteY145" fmla="*/ 1174750 h 1948664"/>
                <a:gd name="connsiteX146" fmla="*/ 2162198 w 3621895"/>
                <a:gd name="connsiteY146" fmla="*/ 1165225 h 1948664"/>
                <a:gd name="connsiteX147" fmla="*/ 2178073 w 3621895"/>
                <a:gd name="connsiteY147" fmla="*/ 1158875 h 1948664"/>
                <a:gd name="connsiteX148" fmla="*/ 2133623 w 3621895"/>
                <a:gd name="connsiteY148" fmla="*/ 1149350 h 1948664"/>
                <a:gd name="connsiteX149" fmla="*/ 2276498 w 3621895"/>
                <a:gd name="connsiteY149" fmla="*/ 1168400 h 1948664"/>
                <a:gd name="connsiteX150" fmla="*/ 2279673 w 3621895"/>
                <a:gd name="connsiteY150" fmla="*/ 1190625 h 1948664"/>
                <a:gd name="connsiteX151" fmla="*/ 2273323 w 3621895"/>
                <a:gd name="connsiteY151" fmla="*/ 1181100 h 1948664"/>
                <a:gd name="connsiteX152" fmla="*/ 2254273 w 3621895"/>
                <a:gd name="connsiteY152" fmla="*/ 1171575 h 1948664"/>
                <a:gd name="connsiteX153" fmla="*/ 2244748 w 3621895"/>
                <a:gd name="connsiteY153" fmla="*/ 1162050 h 1948664"/>
                <a:gd name="connsiteX154" fmla="*/ 2241573 w 3621895"/>
                <a:gd name="connsiteY154" fmla="*/ 1149350 h 1948664"/>
                <a:gd name="connsiteX155" fmla="*/ 2212998 w 3621895"/>
                <a:gd name="connsiteY155" fmla="*/ 1143000 h 1948664"/>
                <a:gd name="connsiteX156" fmla="*/ 2238398 w 3621895"/>
                <a:gd name="connsiteY156" fmla="*/ 1155700 h 1948664"/>
                <a:gd name="connsiteX157" fmla="*/ 2257448 w 3621895"/>
                <a:gd name="connsiteY157" fmla="*/ 1165225 h 1948664"/>
                <a:gd name="connsiteX158" fmla="*/ 2266973 w 3621895"/>
                <a:gd name="connsiteY158" fmla="*/ 1177925 h 1948664"/>
                <a:gd name="connsiteX159" fmla="*/ 2308248 w 3621895"/>
                <a:gd name="connsiteY159" fmla="*/ 1184275 h 1948664"/>
                <a:gd name="connsiteX160" fmla="*/ 2324123 w 3621895"/>
                <a:gd name="connsiteY160" fmla="*/ 1187450 h 1948664"/>
                <a:gd name="connsiteX161" fmla="*/ 2349523 w 3621895"/>
                <a:gd name="connsiteY161" fmla="*/ 1193800 h 1948664"/>
                <a:gd name="connsiteX162" fmla="*/ 2393973 w 3621895"/>
                <a:gd name="connsiteY162" fmla="*/ 1196975 h 1948664"/>
                <a:gd name="connsiteX163" fmla="*/ 2397148 w 3621895"/>
                <a:gd name="connsiteY163" fmla="*/ 1206500 h 1948664"/>
                <a:gd name="connsiteX164" fmla="*/ 2444773 w 3621895"/>
                <a:gd name="connsiteY164" fmla="*/ 1216025 h 1948664"/>
                <a:gd name="connsiteX165" fmla="*/ 2454298 w 3621895"/>
                <a:gd name="connsiteY165" fmla="*/ 1219200 h 1948664"/>
                <a:gd name="connsiteX166" fmla="*/ 2476523 w 3621895"/>
                <a:gd name="connsiteY166" fmla="*/ 1222375 h 1948664"/>
                <a:gd name="connsiteX167" fmla="*/ 2486048 w 3621895"/>
                <a:gd name="connsiteY167" fmla="*/ 1228725 h 1948664"/>
                <a:gd name="connsiteX168" fmla="*/ 2520973 w 3621895"/>
                <a:gd name="connsiteY168" fmla="*/ 1222375 h 1948664"/>
                <a:gd name="connsiteX169" fmla="*/ 2530498 w 3621895"/>
                <a:gd name="connsiteY169" fmla="*/ 1209675 h 1948664"/>
                <a:gd name="connsiteX170" fmla="*/ 2540023 w 3621895"/>
                <a:gd name="connsiteY170" fmla="*/ 1203325 h 1948664"/>
                <a:gd name="connsiteX171" fmla="*/ 2552723 w 3621895"/>
                <a:gd name="connsiteY171" fmla="*/ 1200150 h 1948664"/>
                <a:gd name="connsiteX172" fmla="*/ 2581298 w 3621895"/>
                <a:gd name="connsiteY172" fmla="*/ 1190625 h 1948664"/>
                <a:gd name="connsiteX173" fmla="*/ 2609873 w 3621895"/>
                <a:gd name="connsiteY173" fmla="*/ 1193800 h 1948664"/>
                <a:gd name="connsiteX174" fmla="*/ 2619398 w 3621895"/>
                <a:gd name="connsiteY174" fmla="*/ 1196975 h 1948664"/>
                <a:gd name="connsiteX175" fmla="*/ 2625748 w 3621895"/>
                <a:gd name="connsiteY175" fmla="*/ 1206500 h 1948664"/>
                <a:gd name="connsiteX176" fmla="*/ 2616223 w 3621895"/>
                <a:gd name="connsiteY176" fmla="*/ 1209675 h 1948664"/>
                <a:gd name="connsiteX177" fmla="*/ 2606698 w 3621895"/>
                <a:gd name="connsiteY177" fmla="*/ 1235075 h 1948664"/>
                <a:gd name="connsiteX178" fmla="*/ 2654323 w 3621895"/>
                <a:gd name="connsiteY178" fmla="*/ 1238250 h 1948664"/>
                <a:gd name="connsiteX179" fmla="*/ 2657498 w 3621895"/>
                <a:gd name="connsiteY179" fmla="*/ 1200150 h 1948664"/>
                <a:gd name="connsiteX180" fmla="*/ 2686073 w 3621895"/>
                <a:gd name="connsiteY180" fmla="*/ 1190625 h 1948664"/>
                <a:gd name="connsiteX181" fmla="*/ 2717823 w 3621895"/>
                <a:gd name="connsiteY181" fmla="*/ 1200150 h 1948664"/>
                <a:gd name="connsiteX182" fmla="*/ 2711473 w 3621895"/>
                <a:gd name="connsiteY182" fmla="*/ 1225550 h 1948664"/>
                <a:gd name="connsiteX183" fmla="*/ 2705123 w 3621895"/>
                <a:gd name="connsiteY183" fmla="*/ 1250950 h 1948664"/>
                <a:gd name="connsiteX184" fmla="*/ 2698773 w 3621895"/>
                <a:gd name="connsiteY184" fmla="*/ 1270000 h 1948664"/>
                <a:gd name="connsiteX185" fmla="*/ 2714648 w 3621895"/>
                <a:gd name="connsiteY185" fmla="*/ 1279525 h 1948664"/>
                <a:gd name="connsiteX186" fmla="*/ 2740048 w 3621895"/>
                <a:gd name="connsiteY186" fmla="*/ 1289050 h 1948664"/>
                <a:gd name="connsiteX187" fmla="*/ 2749573 w 3621895"/>
                <a:gd name="connsiteY187" fmla="*/ 1298575 h 1948664"/>
                <a:gd name="connsiteX188" fmla="*/ 2752748 w 3621895"/>
                <a:gd name="connsiteY188" fmla="*/ 1323975 h 1948664"/>
                <a:gd name="connsiteX189" fmla="*/ 2762273 w 3621895"/>
                <a:gd name="connsiteY189" fmla="*/ 1333500 h 1948664"/>
                <a:gd name="connsiteX190" fmla="*/ 2765448 w 3621895"/>
                <a:gd name="connsiteY190" fmla="*/ 1346200 h 1948664"/>
                <a:gd name="connsiteX191" fmla="*/ 2784498 w 3621895"/>
                <a:gd name="connsiteY191" fmla="*/ 1349375 h 1948664"/>
                <a:gd name="connsiteX192" fmla="*/ 2794023 w 3621895"/>
                <a:gd name="connsiteY192" fmla="*/ 1352550 h 1948664"/>
                <a:gd name="connsiteX193" fmla="*/ 2806723 w 3621895"/>
                <a:gd name="connsiteY193" fmla="*/ 1355725 h 1948664"/>
                <a:gd name="connsiteX194" fmla="*/ 2825773 w 3621895"/>
                <a:gd name="connsiteY194" fmla="*/ 1387475 h 1948664"/>
                <a:gd name="connsiteX195" fmla="*/ 2835298 w 3621895"/>
                <a:gd name="connsiteY195" fmla="*/ 1393825 h 1948664"/>
                <a:gd name="connsiteX196" fmla="*/ 2851173 w 3621895"/>
                <a:gd name="connsiteY196" fmla="*/ 1412875 h 1948664"/>
                <a:gd name="connsiteX197" fmla="*/ 2863873 w 3621895"/>
                <a:gd name="connsiteY197" fmla="*/ 1416050 h 1948664"/>
                <a:gd name="connsiteX198" fmla="*/ 2873398 w 3621895"/>
                <a:gd name="connsiteY198" fmla="*/ 1422400 h 1948664"/>
                <a:gd name="connsiteX199" fmla="*/ 2933723 w 3621895"/>
                <a:gd name="connsiteY199" fmla="*/ 1431925 h 1948664"/>
                <a:gd name="connsiteX200" fmla="*/ 2952773 w 3621895"/>
                <a:gd name="connsiteY200" fmla="*/ 1438275 h 1948664"/>
                <a:gd name="connsiteX201" fmla="*/ 2971823 w 3621895"/>
                <a:gd name="connsiteY201" fmla="*/ 1447800 h 1948664"/>
                <a:gd name="connsiteX202" fmla="*/ 2997223 w 3621895"/>
                <a:gd name="connsiteY202" fmla="*/ 1450975 h 1948664"/>
                <a:gd name="connsiteX203" fmla="*/ 3013098 w 3621895"/>
                <a:gd name="connsiteY203" fmla="*/ 1454150 h 1948664"/>
                <a:gd name="connsiteX204" fmla="*/ 3032148 w 3621895"/>
                <a:gd name="connsiteY204" fmla="*/ 1457325 h 1948664"/>
                <a:gd name="connsiteX205" fmla="*/ 3076598 w 3621895"/>
                <a:gd name="connsiteY205" fmla="*/ 1466850 h 1948664"/>
                <a:gd name="connsiteX206" fmla="*/ 3184548 w 3621895"/>
                <a:gd name="connsiteY206" fmla="*/ 1476375 h 1948664"/>
                <a:gd name="connsiteX207" fmla="*/ 3206773 w 3621895"/>
                <a:gd name="connsiteY207" fmla="*/ 1498600 h 1948664"/>
                <a:gd name="connsiteX208" fmla="*/ 3235348 w 3621895"/>
                <a:gd name="connsiteY208" fmla="*/ 1517650 h 1948664"/>
                <a:gd name="connsiteX209" fmla="*/ 3244873 w 3621895"/>
                <a:gd name="connsiteY209" fmla="*/ 1539875 h 1948664"/>
                <a:gd name="connsiteX210" fmla="*/ 3248048 w 3621895"/>
                <a:gd name="connsiteY210" fmla="*/ 1552575 h 1948664"/>
                <a:gd name="connsiteX211" fmla="*/ 3254398 w 3621895"/>
                <a:gd name="connsiteY211" fmla="*/ 1562100 h 1948664"/>
                <a:gd name="connsiteX212" fmla="*/ 3270273 w 3621895"/>
                <a:gd name="connsiteY212" fmla="*/ 1590675 h 1948664"/>
                <a:gd name="connsiteX213" fmla="*/ 3292498 w 3621895"/>
                <a:gd name="connsiteY213" fmla="*/ 1603375 h 1948664"/>
                <a:gd name="connsiteX214" fmla="*/ 3302023 w 3621895"/>
                <a:gd name="connsiteY214" fmla="*/ 1625600 h 1948664"/>
                <a:gd name="connsiteX215" fmla="*/ 3314723 w 3621895"/>
                <a:gd name="connsiteY215" fmla="*/ 1644650 h 1948664"/>
                <a:gd name="connsiteX216" fmla="*/ 3324248 w 3621895"/>
                <a:gd name="connsiteY216" fmla="*/ 1679575 h 1948664"/>
                <a:gd name="connsiteX217" fmla="*/ 3330598 w 3621895"/>
                <a:gd name="connsiteY217" fmla="*/ 1692275 h 1948664"/>
                <a:gd name="connsiteX218" fmla="*/ 3321073 w 3621895"/>
                <a:gd name="connsiteY218" fmla="*/ 1746250 h 1948664"/>
                <a:gd name="connsiteX219" fmla="*/ 3302023 w 3621895"/>
                <a:gd name="connsiteY219" fmla="*/ 1784350 h 1948664"/>
                <a:gd name="connsiteX220" fmla="*/ 3276623 w 3621895"/>
                <a:gd name="connsiteY220" fmla="*/ 1816100 h 1948664"/>
                <a:gd name="connsiteX221" fmla="*/ 3254398 w 3621895"/>
                <a:gd name="connsiteY221" fmla="*/ 1860550 h 1948664"/>
                <a:gd name="connsiteX222" fmla="*/ 3276623 w 3621895"/>
                <a:gd name="connsiteY222" fmla="*/ 1831975 h 1948664"/>
                <a:gd name="connsiteX223" fmla="*/ 3286148 w 3621895"/>
                <a:gd name="connsiteY223" fmla="*/ 1822450 h 1948664"/>
                <a:gd name="connsiteX224" fmla="*/ 3317898 w 3621895"/>
                <a:gd name="connsiteY224" fmla="*/ 1803400 h 1948664"/>
                <a:gd name="connsiteX225" fmla="*/ 3336948 w 3621895"/>
                <a:gd name="connsiteY225" fmla="*/ 1793875 h 1948664"/>
                <a:gd name="connsiteX226" fmla="*/ 3346473 w 3621895"/>
                <a:gd name="connsiteY226" fmla="*/ 1784350 h 1948664"/>
                <a:gd name="connsiteX227" fmla="*/ 3406798 w 3621895"/>
                <a:gd name="connsiteY227" fmla="*/ 1857375 h 1948664"/>
                <a:gd name="connsiteX228" fmla="*/ 276246 w 3621895"/>
                <a:gd name="connsiteY228" fmla="*/ 358775 h 1948664"/>
                <a:gd name="connsiteX229" fmla="*/ 146072 w 3621895"/>
                <a:gd name="connsiteY229" fmla="*/ 101600 h 1948664"/>
                <a:gd name="connsiteX230" fmla="*/ 111147 w 3621895"/>
                <a:gd name="connsiteY230" fmla="*/ 142875 h 1948664"/>
                <a:gd name="connsiteX231" fmla="*/ 120671 w 3621895"/>
                <a:gd name="connsiteY231" fmla="*/ 193675 h 1948664"/>
                <a:gd name="connsiteX232" fmla="*/ 123846 w 3621895"/>
                <a:gd name="connsiteY232" fmla="*/ 260350 h 1948664"/>
                <a:gd name="connsiteX233" fmla="*/ 136546 w 3621895"/>
                <a:gd name="connsiteY233" fmla="*/ 327025 h 1948664"/>
                <a:gd name="connsiteX234" fmla="*/ 174646 w 3621895"/>
                <a:gd name="connsiteY234" fmla="*/ 384175 h 1948664"/>
                <a:gd name="connsiteX235" fmla="*/ 190521 w 3621895"/>
                <a:gd name="connsiteY235" fmla="*/ 422275 h 1948664"/>
                <a:gd name="connsiteX236" fmla="*/ 200046 w 3621895"/>
                <a:gd name="connsiteY236" fmla="*/ 495300 h 1948664"/>
                <a:gd name="connsiteX237" fmla="*/ 231798 w 3621895"/>
                <a:gd name="connsiteY237" fmla="*/ 542925 h 1948664"/>
                <a:gd name="connsiteX238" fmla="*/ 168296 w 3621895"/>
                <a:gd name="connsiteY238" fmla="*/ 508000 h 1948664"/>
                <a:gd name="connsiteX239" fmla="*/ 107973 w 3621895"/>
                <a:gd name="connsiteY239" fmla="*/ 460375 h 1948664"/>
                <a:gd name="connsiteX240" fmla="*/ 88923 w 3621895"/>
                <a:gd name="connsiteY240" fmla="*/ 371475 h 1948664"/>
                <a:gd name="connsiteX241" fmla="*/ 22248 w 3621895"/>
                <a:gd name="connsiteY241" fmla="*/ 285750 h 1948664"/>
                <a:gd name="connsiteX242" fmla="*/ 53998 w 3621895"/>
                <a:gd name="connsiteY242" fmla="*/ 193675 h 1948664"/>
                <a:gd name="connsiteX243" fmla="*/ 25423 w 3621895"/>
                <a:gd name="connsiteY243" fmla="*/ 161925 h 1948664"/>
                <a:gd name="connsiteX244" fmla="*/ 12722 w 3621895"/>
                <a:gd name="connsiteY244" fmla="*/ 114300 h 1948664"/>
                <a:gd name="connsiteX245" fmla="*/ 23 w 3621895"/>
                <a:gd name="connsiteY245" fmla="*/ 41275 h 1948664"/>
                <a:gd name="connsiteX246" fmla="*/ 23 w 3621895"/>
                <a:gd name="connsiteY246" fmla="*/ 0 h 1948664"/>
                <a:gd name="connsiteX0" fmla="*/ 23 w 3621895"/>
                <a:gd name="connsiteY0" fmla="*/ 0 h 1948664"/>
                <a:gd name="connsiteX1" fmla="*/ 381023 w 3621895"/>
                <a:gd name="connsiteY1" fmla="*/ 76200 h 1948664"/>
                <a:gd name="connsiteX2" fmla="*/ 479448 w 3621895"/>
                <a:gd name="connsiteY2" fmla="*/ 28575 h 1948664"/>
                <a:gd name="connsiteX3" fmla="*/ 568348 w 3621895"/>
                <a:gd name="connsiteY3" fmla="*/ 44450 h 1948664"/>
                <a:gd name="connsiteX4" fmla="*/ 568348 w 3621895"/>
                <a:gd name="connsiteY4" fmla="*/ 44450 h 1948664"/>
                <a:gd name="connsiteX5" fmla="*/ 571523 w 3621895"/>
                <a:gd name="connsiteY5" fmla="*/ 73025 h 1948664"/>
                <a:gd name="connsiteX6" fmla="*/ 565173 w 3621895"/>
                <a:gd name="connsiteY6" fmla="*/ 88900 h 1948664"/>
                <a:gd name="connsiteX7" fmla="*/ 561998 w 3621895"/>
                <a:gd name="connsiteY7" fmla="*/ 98425 h 1948664"/>
                <a:gd name="connsiteX8" fmla="*/ 565173 w 3621895"/>
                <a:gd name="connsiteY8" fmla="*/ 114300 h 1948664"/>
                <a:gd name="connsiteX9" fmla="*/ 584223 w 3621895"/>
                <a:gd name="connsiteY9" fmla="*/ 127000 h 1948664"/>
                <a:gd name="connsiteX10" fmla="*/ 596923 w 3621895"/>
                <a:gd name="connsiteY10" fmla="*/ 146050 h 1948664"/>
                <a:gd name="connsiteX11" fmla="*/ 600098 w 3621895"/>
                <a:gd name="connsiteY11" fmla="*/ 155575 h 1948664"/>
                <a:gd name="connsiteX12" fmla="*/ 609623 w 3621895"/>
                <a:gd name="connsiteY12" fmla="*/ 161925 h 1948664"/>
                <a:gd name="connsiteX13" fmla="*/ 615973 w 3621895"/>
                <a:gd name="connsiteY13" fmla="*/ 171450 h 1948664"/>
                <a:gd name="connsiteX14" fmla="*/ 660423 w 3621895"/>
                <a:gd name="connsiteY14" fmla="*/ 165100 h 1948664"/>
                <a:gd name="connsiteX15" fmla="*/ 669948 w 3621895"/>
                <a:gd name="connsiteY15" fmla="*/ 158750 h 1948664"/>
                <a:gd name="connsiteX16" fmla="*/ 679473 w 3621895"/>
                <a:gd name="connsiteY16" fmla="*/ 155575 h 1948664"/>
                <a:gd name="connsiteX17" fmla="*/ 701698 w 3621895"/>
                <a:gd name="connsiteY17" fmla="*/ 142875 h 1948664"/>
                <a:gd name="connsiteX18" fmla="*/ 749323 w 3621895"/>
                <a:gd name="connsiteY18" fmla="*/ 146050 h 1948664"/>
                <a:gd name="connsiteX19" fmla="*/ 755673 w 3621895"/>
                <a:gd name="connsiteY19" fmla="*/ 155575 h 1948664"/>
                <a:gd name="connsiteX20" fmla="*/ 749323 w 3621895"/>
                <a:gd name="connsiteY20" fmla="*/ 200025 h 1948664"/>
                <a:gd name="connsiteX21" fmla="*/ 762023 w 3621895"/>
                <a:gd name="connsiteY21" fmla="*/ 212725 h 1948664"/>
                <a:gd name="connsiteX22" fmla="*/ 771548 w 3621895"/>
                <a:gd name="connsiteY22" fmla="*/ 215900 h 1948664"/>
                <a:gd name="connsiteX23" fmla="*/ 777898 w 3621895"/>
                <a:gd name="connsiteY23" fmla="*/ 228600 h 1948664"/>
                <a:gd name="connsiteX24" fmla="*/ 787423 w 3621895"/>
                <a:gd name="connsiteY24" fmla="*/ 238125 h 1948664"/>
                <a:gd name="connsiteX25" fmla="*/ 793773 w 3621895"/>
                <a:gd name="connsiteY25" fmla="*/ 257175 h 1948664"/>
                <a:gd name="connsiteX26" fmla="*/ 796948 w 3621895"/>
                <a:gd name="connsiteY26" fmla="*/ 288925 h 1948664"/>
                <a:gd name="connsiteX27" fmla="*/ 800123 w 3621895"/>
                <a:gd name="connsiteY27" fmla="*/ 298450 h 1948664"/>
                <a:gd name="connsiteX28" fmla="*/ 809648 w 3621895"/>
                <a:gd name="connsiteY28" fmla="*/ 304800 h 1948664"/>
                <a:gd name="connsiteX29" fmla="*/ 822348 w 3621895"/>
                <a:gd name="connsiteY29" fmla="*/ 314325 h 1948664"/>
                <a:gd name="connsiteX30" fmla="*/ 831873 w 3621895"/>
                <a:gd name="connsiteY30" fmla="*/ 323850 h 1948664"/>
                <a:gd name="connsiteX31" fmla="*/ 854098 w 3621895"/>
                <a:gd name="connsiteY31" fmla="*/ 336550 h 1948664"/>
                <a:gd name="connsiteX32" fmla="*/ 863623 w 3621895"/>
                <a:gd name="connsiteY32" fmla="*/ 346075 h 1948664"/>
                <a:gd name="connsiteX33" fmla="*/ 892198 w 3621895"/>
                <a:gd name="connsiteY33" fmla="*/ 352425 h 1948664"/>
                <a:gd name="connsiteX34" fmla="*/ 882673 w 3621895"/>
                <a:gd name="connsiteY34" fmla="*/ 355600 h 1948664"/>
                <a:gd name="connsiteX35" fmla="*/ 879498 w 3621895"/>
                <a:gd name="connsiteY35" fmla="*/ 365125 h 1948664"/>
                <a:gd name="connsiteX36" fmla="*/ 876323 w 3621895"/>
                <a:gd name="connsiteY36" fmla="*/ 406400 h 1948664"/>
                <a:gd name="connsiteX37" fmla="*/ 866798 w 3621895"/>
                <a:gd name="connsiteY37" fmla="*/ 434975 h 1948664"/>
                <a:gd name="connsiteX38" fmla="*/ 863623 w 3621895"/>
                <a:gd name="connsiteY38" fmla="*/ 450850 h 1948664"/>
                <a:gd name="connsiteX39" fmla="*/ 860448 w 3621895"/>
                <a:gd name="connsiteY39" fmla="*/ 463550 h 1948664"/>
                <a:gd name="connsiteX40" fmla="*/ 854098 w 3621895"/>
                <a:gd name="connsiteY40" fmla="*/ 482600 h 1948664"/>
                <a:gd name="connsiteX41" fmla="*/ 850923 w 3621895"/>
                <a:gd name="connsiteY41" fmla="*/ 492125 h 1948664"/>
                <a:gd name="connsiteX42" fmla="*/ 841398 w 3621895"/>
                <a:gd name="connsiteY42" fmla="*/ 517525 h 1948664"/>
                <a:gd name="connsiteX43" fmla="*/ 835048 w 3621895"/>
                <a:gd name="connsiteY43" fmla="*/ 552450 h 1948664"/>
                <a:gd name="connsiteX44" fmla="*/ 831873 w 3621895"/>
                <a:gd name="connsiteY44" fmla="*/ 561975 h 1948664"/>
                <a:gd name="connsiteX45" fmla="*/ 822348 w 3621895"/>
                <a:gd name="connsiteY45" fmla="*/ 565150 h 1948664"/>
                <a:gd name="connsiteX46" fmla="*/ 815998 w 3621895"/>
                <a:gd name="connsiteY46" fmla="*/ 574675 h 1948664"/>
                <a:gd name="connsiteX47" fmla="*/ 825523 w 3621895"/>
                <a:gd name="connsiteY47" fmla="*/ 600075 h 1948664"/>
                <a:gd name="connsiteX48" fmla="*/ 841398 w 3621895"/>
                <a:gd name="connsiteY48" fmla="*/ 625475 h 1948664"/>
                <a:gd name="connsiteX49" fmla="*/ 847748 w 3621895"/>
                <a:gd name="connsiteY49" fmla="*/ 650875 h 1948664"/>
                <a:gd name="connsiteX50" fmla="*/ 860448 w 3621895"/>
                <a:gd name="connsiteY50" fmla="*/ 669925 h 1948664"/>
                <a:gd name="connsiteX51" fmla="*/ 866798 w 3621895"/>
                <a:gd name="connsiteY51" fmla="*/ 682625 h 1948664"/>
                <a:gd name="connsiteX52" fmla="*/ 885848 w 3621895"/>
                <a:gd name="connsiteY52" fmla="*/ 695325 h 1948664"/>
                <a:gd name="connsiteX53" fmla="*/ 904898 w 3621895"/>
                <a:gd name="connsiteY53" fmla="*/ 730250 h 1948664"/>
                <a:gd name="connsiteX54" fmla="*/ 908073 w 3621895"/>
                <a:gd name="connsiteY54" fmla="*/ 739775 h 1948664"/>
                <a:gd name="connsiteX55" fmla="*/ 917598 w 3621895"/>
                <a:gd name="connsiteY55" fmla="*/ 742950 h 1948664"/>
                <a:gd name="connsiteX56" fmla="*/ 936648 w 3621895"/>
                <a:gd name="connsiteY56" fmla="*/ 758825 h 1948664"/>
                <a:gd name="connsiteX57" fmla="*/ 955698 w 3621895"/>
                <a:gd name="connsiteY57" fmla="*/ 765175 h 1948664"/>
                <a:gd name="connsiteX58" fmla="*/ 993798 w 3621895"/>
                <a:gd name="connsiteY58" fmla="*/ 762000 h 1948664"/>
                <a:gd name="connsiteX59" fmla="*/ 1012848 w 3621895"/>
                <a:gd name="connsiteY59" fmla="*/ 755650 h 1948664"/>
                <a:gd name="connsiteX60" fmla="*/ 1022373 w 3621895"/>
                <a:gd name="connsiteY60" fmla="*/ 752475 h 1948664"/>
                <a:gd name="connsiteX61" fmla="*/ 1035073 w 3621895"/>
                <a:gd name="connsiteY61" fmla="*/ 742950 h 1948664"/>
                <a:gd name="connsiteX62" fmla="*/ 1044598 w 3621895"/>
                <a:gd name="connsiteY62" fmla="*/ 739775 h 1948664"/>
                <a:gd name="connsiteX63" fmla="*/ 1143023 w 3621895"/>
                <a:gd name="connsiteY63" fmla="*/ 730250 h 1948664"/>
                <a:gd name="connsiteX64" fmla="*/ 1155723 w 3621895"/>
                <a:gd name="connsiteY64" fmla="*/ 685800 h 1948664"/>
                <a:gd name="connsiteX65" fmla="*/ 1162073 w 3621895"/>
                <a:gd name="connsiteY65" fmla="*/ 673100 h 1948664"/>
                <a:gd name="connsiteX66" fmla="*/ 1165248 w 3621895"/>
                <a:gd name="connsiteY66" fmla="*/ 663575 h 1948664"/>
                <a:gd name="connsiteX67" fmla="*/ 1184298 w 3621895"/>
                <a:gd name="connsiteY67" fmla="*/ 654050 h 1948664"/>
                <a:gd name="connsiteX68" fmla="*/ 1206523 w 3621895"/>
                <a:gd name="connsiteY68" fmla="*/ 635000 h 1948664"/>
                <a:gd name="connsiteX69" fmla="*/ 1216048 w 3621895"/>
                <a:gd name="connsiteY69" fmla="*/ 631825 h 1948664"/>
                <a:gd name="connsiteX70" fmla="*/ 1244623 w 3621895"/>
                <a:gd name="connsiteY70" fmla="*/ 615950 h 1948664"/>
                <a:gd name="connsiteX71" fmla="*/ 1263673 w 3621895"/>
                <a:gd name="connsiteY71" fmla="*/ 612775 h 1948664"/>
                <a:gd name="connsiteX72" fmla="*/ 1330348 w 3621895"/>
                <a:gd name="connsiteY72" fmla="*/ 606425 h 1948664"/>
                <a:gd name="connsiteX73" fmla="*/ 1365273 w 3621895"/>
                <a:gd name="connsiteY73" fmla="*/ 612775 h 1948664"/>
                <a:gd name="connsiteX74" fmla="*/ 1368448 w 3621895"/>
                <a:gd name="connsiteY74" fmla="*/ 622300 h 1948664"/>
                <a:gd name="connsiteX75" fmla="*/ 1377973 w 3621895"/>
                <a:gd name="connsiteY75" fmla="*/ 628650 h 1948664"/>
                <a:gd name="connsiteX76" fmla="*/ 1387498 w 3621895"/>
                <a:gd name="connsiteY76" fmla="*/ 638175 h 1948664"/>
                <a:gd name="connsiteX77" fmla="*/ 1387498 w 3621895"/>
                <a:gd name="connsiteY77" fmla="*/ 673100 h 1948664"/>
                <a:gd name="connsiteX78" fmla="*/ 1377973 w 3621895"/>
                <a:gd name="connsiteY78" fmla="*/ 676275 h 1948664"/>
                <a:gd name="connsiteX79" fmla="*/ 1355748 w 3621895"/>
                <a:gd name="connsiteY79" fmla="*/ 685800 h 1948664"/>
                <a:gd name="connsiteX80" fmla="*/ 1349398 w 3621895"/>
                <a:gd name="connsiteY80" fmla="*/ 698500 h 1948664"/>
                <a:gd name="connsiteX81" fmla="*/ 1343048 w 3621895"/>
                <a:gd name="connsiteY81" fmla="*/ 723900 h 1948664"/>
                <a:gd name="connsiteX82" fmla="*/ 1339873 w 3621895"/>
                <a:gd name="connsiteY82" fmla="*/ 733425 h 1948664"/>
                <a:gd name="connsiteX83" fmla="*/ 1333523 w 3621895"/>
                <a:gd name="connsiteY83" fmla="*/ 742950 h 1948664"/>
                <a:gd name="connsiteX84" fmla="*/ 1330348 w 3621895"/>
                <a:gd name="connsiteY84" fmla="*/ 758825 h 1948664"/>
                <a:gd name="connsiteX85" fmla="*/ 1320823 w 3621895"/>
                <a:gd name="connsiteY85" fmla="*/ 784225 h 1948664"/>
                <a:gd name="connsiteX86" fmla="*/ 1311298 w 3621895"/>
                <a:gd name="connsiteY86" fmla="*/ 793750 h 1948664"/>
                <a:gd name="connsiteX87" fmla="*/ 1295423 w 3621895"/>
                <a:gd name="connsiteY87" fmla="*/ 822325 h 1948664"/>
                <a:gd name="connsiteX88" fmla="*/ 1282723 w 3621895"/>
                <a:gd name="connsiteY88" fmla="*/ 831850 h 1948664"/>
                <a:gd name="connsiteX89" fmla="*/ 1273198 w 3621895"/>
                <a:gd name="connsiteY89" fmla="*/ 850900 h 1948664"/>
                <a:gd name="connsiteX90" fmla="*/ 1263673 w 3621895"/>
                <a:gd name="connsiteY90" fmla="*/ 860425 h 1948664"/>
                <a:gd name="connsiteX91" fmla="*/ 1266848 w 3621895"/>
                <a:gd name="connsiteY91" fmla="*/ 908050 h 1948664"/>
                <a:gd name="connsiteX92" fmla="*/ 1276373 w 3621895"/>
                <a:gd name="connsiteY92" fmla="*/ 904875 h 1948664"/>
                <a:gd name="connsiteX93" fmla="*/ 1343048 w 3621895"/>
                <a:gd name="connsiteY93" fmla="*/ 898525 h 1948664"/>
                <a:gd name="connsiteX94" fmla="*/ 1362098 w 3621895"/>
                <a:gd name="connsiteY94" fmla="*/ 892175 h 1948664"/>
                <a:gd name="connsiteX95" fmla="*/ 1374798 w 3621895"/>
                <a:gd name="connsiteY95" fmla="*/ 885825 h 1948664"/>
                <a:gd name="connsiteX96" fmla="*/ 1419248 w 3621895"/>
                <a:gd name="connsiteY96" fmla="*/ 879475 h 1948664"/>
                <a:gd name="connsiteX97" fmla="*/ 1428773 w 3621895"/>
                <a:gd name="connsiteY97" fmla="*/ 885825 h 1948664"/>
                <a:gd name="connsiteX98" fmla="*/ 1441473 w 3621895"/>
                <a:gd name="connsiteY98" fmla="*/ 901700 h 1948664"/>
                <a:gd name="connsiteX99" fmla="*/ 1447823 w 3621895"/>
                <a:gd name="connsiteY99" fmla="*/ 911225 h 1948664"/>
                <a:gd name="connsiteX100" fmla="*/ 1470048 w 3621895"/>
                <a:gd name="connsiteY100" fmla="*/ 927100 h 1948664"/>
                <a:gd name="connsiteX101" fmla="*/ 1485923 w 3621895"/>
                <a:gd name="connsiteY101" fmla="*/ 955675 h 1948664"/>
                <a:gd name="connsiteX102" fmla="*/ 1479573 w 3621895"/>
                <a:gd name="connsiteY102" fmla="*/ 1063625 h 1948664"/>
                <a:gd name="connsiteX103" fmla="*/ 1482748 w 3621895"/>
                <a:gd name="connsiteY103" fmla="*/ 1133475 h 1948664"/>
                <a:gd name="connsiteX104" fmla="*/ 1489098 w 3621895"/>
                <a:gd name="connsiteY104" fmla="*/ 1171575 h 1948664"/>
                <a:gd name="connsiteX105" fmla="*/ 1492273 w 3621895"/>
                <a:gd name="connsiteY105" fmla="*/ 1216025 h 1948664"/>
                <a:gd name="connsiteX106" fmla="*/ 1498623 w 3621895"/>
                <a:gd name="connsiteY106" fmla="*/ 1225550 h 1948664"/>
                <a:gd name="connsiteX107" fmla="*/ 1501798 w 3621895"/>
                <a:gd name="connsiteY107" fmla="*/ 1235075 h 1948664"/>
                <a:gd name="connsiteX108" fmla="*/ 1527198 w 3621895"/>
                <a:gd name="connsiteY108" fmla="*/ 1250950 h 1948664"/>
                <a:gd name="connsiteX109" fmla="*/ 1536723 w 3621895"/>
                <a:gd name="connsiteY109" fmla="*/ 1257300 h 1948664"/>
                <a:gd name="connsiteX110" fmla="*/ 1549423 w 3621895"/>
                <a:gd name="connsiteY110" fmla="*/ 1260475 h 1948664"/>
                <a:gd name="connsiteX111" fmla="*/ 1603398 w 3621895"/>
                <a:gd name="connsiteY111" fmla="*/ 1263650 h 1948664"/>
                <a:gd name="connsiteX112" fmla="*/ 1635148 w 3621895"/>
                <a:gd name="connsiteY112" fmla="*/ 1273175 h 1948664"/>
                <a:gd name="connsiteX113" fmla="*/ 1676423 w 3621895"/>
                <a:gd name="connsiteY113" fmla="*/ 1266825 h 1948664"/>
                <a:gd name="connsiteX114" fmla="*/ 1685948 w 3621895"/>
                <a:gd name="connsiteY114" fmla="*/ 1263650 h 1948664"/>
                <a:gd name="connsiteX115" fmla="*/ 1692298 w 3621895"/>
                <a:gd name="connsiteY115" fmla="*/ 1254125 h 1948664"/>
                <a:gd name="connsiteX116" fmla="*/ 1701823 w 3621895"/>
                <a:gd name="connsiteY116" fmla="*/ 1244600 h 1948664"/>
                <a:gd name="connsiteX117" fmla="*/ 1743098 w 3621895"/>
                <a:gd name="connsiteY117" fmla="*/ 1247775 h 1948664"/>
                <a:gd name="connsiteX118" fmla="*/ 1752623 w 3621895"/>
                <a:gd name="connsiteY118" fmla="*/ 1254125 h 1948664"/>
                <a:gd name="connsiteX119" fmla="*/ 1762148 w 3621895"/>
                <a:gd name="connsiteY119" fmla="*/ 1257300 h 1948664"/>
                <a:gd name="connsiteX120" fmla="*/ 1771673 w 3621895"/>
                <a:gd name="connsiteY120" fmla="*/ 1266825 h 1948664"/>
                <a:gd name="connsiteX121" fmla="*/ 1787548 w 3621895"/>
                <a:gd name="connsiteY121" fmla="*/ 1285875 h 1948664"/>
                <a:gd name="connsiteX122" fmla="*/ 1797073 w 3621895"/>
                <a:gd name="connsiteY122" fmla="*/ 1289050 h 1948664"/>
                <a:gd name="connsiteX123" fmla="*/ 1822473 w 3621895"/>
                <a:gd name="connsiteY123" fmla="*/ 1308100 h 1948664"/>
                <a:gd name="connsiteX124" fmla="*/ 1831998 w 3621895"/>
                <a:gd name="connsiteY124" fmla="*/ 1311275 h 1948664"/>
                <a:gd name="connsiteX125" fmla="*/ 1854223 w 3621895"/>
                <a:gd name="connsiteY125" fmla="*/ 1327150 h 1948664"/>
                <a:gd name="connsiteX126" fmla="*/ 1863748 w 3621895"/>
                <a:gd name="connsiteY126" fmla="*/ 1317625 h 1948664"/>
                <a:gd name="connsiteX127" fmla="*/ 1879623 w 3621895"/>
                <a:gd name="connsiteY127" fmla="*/ 1282700 h 1948664"/>
                <a:gd name="connsiteX128" fmla="*/ 1882798 w 3621895"/>
                <a:gd name="connsiteY128" fmla="*/ 1250950 h 1948664"/>
                <a:gd name="connsiteX129" fmla="*/ 1889148 w 3621895"/>
                <a:gd name="connsiteY129" fmla="*/ 1241425 h 1948664"/>
                <a:gd name="connsiteX130" fmla="*/ 1895498 w 3621895"/>
                <a:gd name="connsiteY130" fmla="*/ 1228725 h 1948664"/>
                <a:gd name="connsiteX131" fmla="*/ 1901848 w 3621895"/>
                <a:gd name="connsiteY131" fmla="*/ 1209675 h 1948664"/>
                <a:gd name="connsiteX132" fmla="*/ 1905023 w 3621895"/>
                <a:gd name="connsiteY132" fmla="*/ 1196975 h 1948664"/>
                <a:gd name="connsiteX133" fmla="*/ 1930423 w 3621895"/>
                <a:gd name="connsiteY133" fmla="*/ 1184275 h 1948664"/>
                <a:gd name="connsiteX134" fmla="*/ 2019323 w 3621895"/>
                <a:gd name="connsiteY134" fmla="*/ 1181100 h 1948664"/>
                <a:gd name="connsiteX135" fmla="*/ 2028848 w 3621895"/>
                <a:gd name="connsiteY135" fmla="*/ 1174750 h 1948664"/>
                <a:gd name="connsiteX136" fmla="*/ 2047898 w 3621895"/>
                <a:gd name="connsiteY136" fmla="*/ 1165225 h 1948664"/>
                <a:gd name="connsiteX137" fmla="*/ 2060598 w 3621895"/>
                <a:gd name="connsiteY137" fmla="*/ 1149350 h 1948664"/>
                <a:gd name="connsiteX138" fmla="*/ 2082823 w 3621895"/>
                <a:gd name="connsiteY138" fmla="*/ 1127125 h 1948664"/>
                <a:gd name="connsiteX139" fmla="*/ 2095523 w 3621895"/>
                <a:gd name="connsiteY139" fmla="*/ 1120775 h 1948664"/>
                <a:gd name="connsiteX140" fmla="*/ 2114573 w 3621895"/>
                <a:gd name="connsiteY140" fmla="*/ 1114425 h 1948664"/>
                <a:gd name="connsiteX141" fmla="*/ 2124098 w 3621895"/>
                <a:gd name="connsiteY141" fmla="*/ 1120775 h 1948664"/>
                <a:gd name="connsiteX142" fmla="*/ 2127273 w 3621895"/>
                <a:gd name="connsiteY142" fmla="*/ 1130300 h 1948664"/>
                <a:gd name="connsiteX143" fmla="*/ 2133623 w 3621895"/>
                <a:gd name="connsiteY143" fmla="*/ 1139825 h 1948664"/>
                <a:gd name="connsiteX144" fmla="*/ 2130448 w 3621895"/>
                <a:gd name="connsiteY144" fmla="*/ 1152525 h 1948664"/>
                <a:gd name="connsiteX145" fmla="*/ 2127273 w 3621895"/>
                <a:gd name="connsiteY145" fmla="*/ 1174750 h 1948664"/>
                <a:gd name="connsiteX146" fmla="*/ 2162198 w 3621895"/>
                <a:gd name="connsiteY146" fmla="*/ 1165225 h 1948664"/>
                <a:gd name="connsiteX147" fmla="*/ 2178073 w 3621895"/>
                <a:gd name="connsiteY147" fmla="*/ 1158875 h 1948664"/>
                <a:gd name="connsiteX148" fmla="*/ 2133623 w 3621895"/>
                <a:gd name="connsiteY148" fmla="*/ 1149350 h 1948664"/>
                <a:gd name="connsiteX149" fmla="*/ 2276498 w 3621895"/>
                <a:gd name="connsiteY149" fmla="*/ 1168400 h 1948664"/>
                <a:gd name="connsiteX150" fmla="*/ 2279673 w 3621895"/>
                <a:gd name="connsiteY150" fmla="*/ 1190625 h 1948664"/>
                <a:gd name="connsiteX151" fmla="*/ 2273323 w 3621895"/>
                <a:gd name="connsiteY151" fmla="*/ 1181100 h 1948664"/>
                <a:gd name="connsiteX152" fmla="*/ 2254273 w 3621895"/>
                <a:gd name="connsiteY152" fmla="*/ 1171575 h 1948664"/>
                <a:gd name="connsiteX153" fmla="*/ 2244748 w 3621895"/>
                <a:gd name="connsiteY153" fmla="*/ 1162050 h 1948664"/>
                <a:gd name="connsiteX154" fmla="*/ 2241573 w 3621895"/>
                <a:gd name="connsiteY154" fmla="*/ 1149350 h 1948664"/>
                <a:gd name="connsiteX155" fmla="*/ 2212998 w 3621895"/>
                <a:gd name="connsiteY155" fmla="*/ 1143000 h 1948664"/>
                <a:gd name="connsiteX156" fmla="*/ 2238398 w 3621895"/>
                <a:gd name="connsiteY156" fmla="*/ 1155700 h 1948664"/>
                <a:gd name="connsiteX157" fmla="*/ 2257448 w 3621895"/>
                <a:gd name="connsiteY157" fmla="*/ 1165225 h 1948664"/>
                <a:gd name="connsiteX158" fmla="*/ 2266973 w 3621895"/>
                <a:gd name="connsiteY158" fmla="*/ 1177925 h 1948664"/>
                <a:gd name="connsiteX159" fmla="*/ 2308248 w 3621895"/>
                <a:gd name="connsiteY159" fmla="*/ 1184275 h 1948664"/>
                <a:gd name="connsiteX160" fmla="*/ 2324123 w 3621895"/>
                <a:gd name="connsiteY160" fmla="*/ 1187450 h 1948664"/>
                <a:gd name="connsiteX161" fmla="*/ 2349523 w 3621895"/>
                <a:gd name="connsiteY161" fmla="*/ 1193800 h 1948664"/>
                <a:gd name="connsiteX162" fmla="*/ 2393973 w 3621895"/>
                <a:gd name="connsiteY162" fmla="*/ 1196975 h 1948664"/>
                <a:gd name="connsiteX163" fmla="*/ 2397148 w 3621895"/>
                <a:gd name="connsiteY163" fmla="*/ 1206500 h 1948664"/>
                <a:gd name="connsiteX164" fmla="*/ 2444773 w 3621895"/>
                <a:gd name="connsiteY164" fmla="*/ 1216025 h 1948664"/>
                <a:gd name="connsiteX165" fmla="*/ 2454298 w 3621895"/>
                <a:gd name="connsiteY165" fmla="*/ 1219200 h 1948664"/>
                <a:gd name="connsiteX166" fmla="*/ 2476523 w 3621895"/>
                <a:gd name="connsiteY166" fmla="*/ 1222375 h 1948664"/>
                <a:gd name="connsiteX167" fmla="*/ 2486048 w 3621895"/>
                <a:gd name="connsiteY167" fmla="*/ 1228725 h 1948664"/>
                <a:gd name="connsiteX168" fmla="*/ 2520973 w 3621895"/>
                <a:gd name="connsiteY168" fmla="*/ 1222375 h 1948664"/>
                <a:gd name="connsiteX169" fmla="*/ 2530498 w 3621895"/>
                <a:gd name="connsiteY169" fmla="*/ 1209675 h 1948664"/>
                <a:gd name="connsiteX170" fmla="*/ 2540023 w 3621895"/>
                <a:gd name="connsiteY170" fmla="*/ 1203325 h 1948664"/>
                <a:gd name="connsiteX171" fmla="*/ 2552723 w 3621895"/>
                <a:gd name="connsiteY171" fmla="*/ 1200150 h 1948664"/>
                <a:gd name="connsiteX172" fmla="*/ 2581298 w 3621895"/>
                <a:gd name="connsiteY172" fmla="*/ 1190625 h 1948664"/>
                <a:gd name="connsiteX173" fmla="*/ 2609873 w 3621895"/>
                <a:gd name="connsiteY173" fmla="*/ 1193800 h 1948664"/>
                <a:gd name="connsiteX174" fmla="*/ 2619398 w 3621895"/>
                <a:gd name="connsiteY174" fmla="*/ 1196975 h 1948664"/>
                <a:gd name="connsiteX175" fmla="*/ 2625748 w 3621895"/>
                <a:gd name="connsiteY175" fmla="*/ 1206500 h 1948664"/>
                <a:gd name="connsiteX176" fmla="*/ 2616223 w 3621895"/>
                <a:gd name="connsiteY176" fmla="*/ 1209675 h 1948664"/>
                <a:gd name="connsiteX177" fmla="*/ 2606698 w 3621895"/>
                <a:gd name="connsiteY177" fmla="*/ 1235075 h 1948664"/>
                <a:gd name="connsiteX178" fmla="*/ 2654323 w 3621895"/>
                <a:gd name="connsiteY178" fmla="*/ 1238250 h 1948664"/>
                <a:gd name="connsiteX179" fmla="*/ 2657498 w 3621895"/>
                <a:gd name="connsiteY179" fmla="*/ 1200150 h 1948664"/>
                <a:gd name="connsiteX180" fmla="*/ 2686073 w 3621895"/>
                <a:gd name="connsiteY180" fmla="*/ 1190625 h 1948664"/>
                <a:gd name="connsiteX181" fmla="*/ 2717823 w 3621895"/>
                <a:gd name="connsiteY181" fmla="*/ 1200150 h 1948664"/>
                <a:gd name="connsiteX182" fmla="*/ 2711473 w 3621895"/>
                <a:gd name="connsiteY182" fmla="*/ 1225550 h 1948664"/>
                <a:gd name="connsiteX183" fmla="*/ 2705123 w 3621895"/>
                <a:gd name="connsiteY183" fmla="*/ 1250950 h 1948664"/>
                <a:gd name="connsiteX184" fmla="*/ 2698773 w 3621895"/>
                <a:gd name="connsiteY184" fmla="*/ 1270000 h 1948664"/>
                <a:gd name="connsiteX185" fmla="*/ 2714648 w 3621895"/>
                <a:gd name="connsiteY185" fmla="*/ 1279525 h 1948664"/>
                <a:gd name="connsiteX186" fmla="*/ 2740048 w 3621895"/>
                <a:gd name="connsiteY186" fmla="*/ 1289050 h 1948664"/>
                <a:gd name="connsiteX187" fmla="*/ 2749573 w 3621895"/>
                <a:gd name="connsiteY187" fmla="*/ 1298575 h 1948664"/>
                <a:gd name="connsiteX188" fmla="*/ 2752748 w 3621895"/>
                <a:gd name="connsiteY188" fmla="*/ 1323975 h 1948664"/>
                <a:gd name="connsiteX189" fmla="*/ 2762273 w 3621895"/>
                <a:gd name="connsiteY189" fmla="*/ 1333500 h 1948664"/>
                <a:gd name="connsiteX190" fmla="*/ 2765448 w 3621895"/>
                <a:gd name="connsiteY190" fmla="*/ 1346200 h 1948664"/>
                <a:gd name="connsiteX191" fmla="*/ 2784498 w 3621895"/>
                <a:gd name="connsiteY191" fmla="*/ 1349375 h 1948664"/>
                <a:gd name="connsiteX192" fmla="*/ 2794023 w 3621895"/>
                <a:gd name="connsiteY192" fmla="*/ 1352550 h 1948664"/>
                <a:gd name="connsiteX193" fmla="*/ 2806723 w 3621895"/>
                <a:gd name="connsiteY193" fmla="*/ 1355725 h 1948664"/>
                <a:gd name="connsiteX194" fmla="*/ 2825773 w 3621895"/>
                <a:gd name="connsiteY194" fmla="*/ 1387475 h 1948664"/>
                <a:gd name="connsiteX195" fmla="*/ 2835298 w 3621895"/>
                <a:gd name="connsiteY195" fmla="*/ 1393825 h 1948664"/>
                <a:gd name="connsiteX196" fmla="*/ 2851173 w 3621895"/>
                <a:gd name="connsiteY196" fmla="*/ 1412875 h 1948664"/>
                <a:gd name="connsiteX197" fmla="*/ 2863873 w 3621895"/>
                <a:gd name="connsiteY197" fmla="*/ 1416050 h 1948664"/>
                <a:gd name="connsiteX198" fmla="*/ 2873398 w 3621895"/>
                <a:gd name="connsiteY198" fmla="*/ 1422400 h 1948664"/>
                <a:gd name="connsiteX199" fmla="*/ 2933723 w 3621895"/>
                <a:gd name="connsiteY199" fmla="*/ 1431925 h 1948664"/>
                <a:gd name="connsiteX200" fmla="*/ 2952773 w 3621895"/>
                <a:gd name="connsiteY200" fmla="*/ 1438275 h 1948664"/>
                <a:gd name="connsiteX201" fmla="*/ 2971823 w 3621895"/>
                <a:gd name="connsiteY201" fmla="*/ 1447800 h 1948664"/>
                <a:gd name="connsiteX202" fmla="*/ 2997223 w 3621895"/>
                <a:gd name="connsiteY202" fmla="*/ 1450975 h 1948664"/>
                <a:gd name="connsiteX203" fmla="*/ 3013098 w 3621895"/>
                <a:gd name="connsiteY203" fmla="*/ 1454150 h 1948664"/>
                <a:gd name="connsiteX204" fmla="*/ 3032148 w 3621895"/>
                <a:gd name="connsiteY204" fmla="*/ 1457325 h 1948664"/>
                <a:gd name="connsiteX205" fmla="*/ 3076598 w 3621895"/>
                <a:gd name="connsiteY205" fmla="*/ 1466850 h 1948664"/>
                <a:gd name="connsiteX206" fmla="*/ 3184548 w 3621895"/>
                <a:gd name="connsiteY206" fmla="*/ 1476375 h 1948664"/>
                <a:gd name="connsiteX207" fmla="*/ 3206773 w 3621895"/>
                <a:gd name="connsiteY207" fmla="*/ 1498600 h 1948664"/>
                <a:gd name="connsiteX208" fmla="*/ 3235348 w 3621895"/>
                <a:gd name="connsiteY208" fmla="*/ 1517650 h 1948664"/>
                <a:gd name="connsiteX209" fmla="*/ 3244873 w 3621895"/>
                <a:gd name="connsiteY209" fmla="*/ 1539875 h 1948664"/>
                <a:gd name="connsiteX210" fmla="*/ 3248048 w 3621895"/>
                <a:gd name="connsiteY210" fmla="*/ 1552575 h 1948664"/>
                <a:gd name="connsiteX211" fmla="*/ 3254398 w 3621895"/>
                <a:gd name="connsiteY211" fmla="*/ 1562100 h 1948664"/>
                <a:gd name="connsiteX212" fmla="*/ 3270273 w 3621895"/>
                <a:gd name="connsiteY212" fmla="*/ 1590675 h 1948664"/>
                <a:gd name="connsiteX213" fmla="*/ 3292498 w 3621895"/>
                <a:gd name="connsiteY213" fmla="*/ 1603375 h 1948664"/>
                <a:gd name="connsiteX214" fmla="*/ 3302023 w 3621895"/>
                <a:gd name="connsiteY214" fmla="*/ 1625600 h 1948664"/>
                <a:gd name="connsiteX215" fmla="*/ 3314723 w 3621895"/>
                <a:gd name="connsiteY215" fmla="*/ 1644650 h 1948664"/>
                <a:gd name="connsiteX216" fmla="*/ 3324248 w 3621895"/>
                <a:gd name="connsiteY216" fmla="*/ 1679575 h 1948664"/>
                <a:gd name="connsiteX217" fmla="*/ 3330598 w 3621895"/>
                <a:gd name="connsiteY217" fmla="*/ 1692275 h 1948664"/>
                <a:gd name="connsiteX218" fmla="*/ 3321073 w 3621895"/>
                <a:gd name="connsiteY218" fmla="*/ 1746250 h 1948664"/>
                <a:gd name="connsiteX219" fmla="*/ 3302023 w 3621895"/>
                <a:gd name="connsiteY219" fmla="*/ 1784350 h 1948664"/>
                <a:gd name="connsiteX220" fmla="*/ 3276623 w 3621895"/>
                <a:gd name="connsiteY220" fmla="*/ 1816100 h 1948664"/>
                <a:gd name="connsiteX221" fmla="*/ 3254398 w 3621895"/>
                <a:gd name="connsiteY221" fmla="*/ 1860550 h 1948664"/>
                <a:gd name="connsiteX222" fmla="*/ 3276623 w 3621895"/>
                <a:gd name="connsiteY222" fmla="*/ 1831975 h 1948664"/>
                <a:gd name="connsiteX223" fmla="*/ 3286148 w 3621895"/>
                <a:gd name="connsiteY223" fmla="*/ 1822450 h 1948664"/>
                <a:gd name="connsiteX224" fmla="*/ 3317898 w 3621895"/>
                <a:gd name="connsiteY224" fmla="*/ 1803400 h 1948664"/>
                <a:gd name="connsiteX225" fmla="*/ 3336948 w 3621895"/>
                <a:gd name="connsiteY225" fmla="*/ 1793875 h 1948664"/>
                <a:gd name="connsiteX226" fmla="*/ 3346473 w 3621895"/>
                <a:gd name="connsiteY226" fmla="*/ 1784350 h 1948664"/>
                <a:gd name="connsiteX227" fmla="*/ 3406798 w 3621895"/>
                <a:gd name="connsiteY227" fmla="*/ 1857375 h 1948664"/>
                <a:gd name="connsiteX228" fmla="*/ 276246 w 3621895"/>
                <a:gd name="connsiteY228" fmla="*/ 358775 h 1948664"/>
                <a:gd name="connsiteX229" fmla="*/ 146072 w 3621895"/>
                <a:gd name="connsiteY229" fmla="*/ 101600 h 1948664"/>
                <a:gd name="connsiteX230" fmla="*/ 111147 w 3621895"/>
                <a:gd name="connsiteY230" fmla="*/ 142875 h 1948664"/>
                <a:gd name="connsiteX231" fmla="*/ 120671 w 3621895"/>
                <a:gd name="connsiteY231" fmla="*/ 193675 h 1948664"/>
                <a:gd name="connsiteX232" fmla="*/ 123846 w 3621895"/>
                <a:gd name="connsiteY232" fmla="*/ 260350 h 1948664"/>
                <a:gd name="connsiteX233" fmla="*/ 136546 w 3621895"/>
                <a:gd name="connsiteY233" fmla="*/ 327025 h 1948664"/>
                <a:gd name="connsiteX234" fmla="*/ 174646 w 3621895"/>
                <a:gd name="connsiteY234" fmla="*/ 384175 h 1948664"/>
                <a:gd name="connsiteX235" fmla="*/ 190521 w 3621895"/>
                <a:gd name="connsiteY235" fmla="*/ 422275 h 1948664"/>
                <a:gd name="connsiteX236" fmla="*/ 200046 w 3621895"/>
                <a:gd name="connsiteY236" fmla="*/ 495300 h 1948664"/>
                <a:gd name="connsiteX237" fmla="*/ 231798 w 3621895"/>
                <a:gd name="connsiteY237" fmla="*/ 542925 h 1948664"/>
                <a:gd name="connsiteX238" fmla="*/ 168296 w 3621895"/>
                <a:gd name="connsiteY238" fmla="*/ 508000 h 1948664"/>
                <a:gd name="connsiteX239" fmla="*/ 107973 w 3621895"/>
                <a:gd name="connsiteY239" fmla="*/ 460375 h 1948664"/>
                <a:gd name="connsiteX240" fmla="*/ 88923 w 3621895"/>
                <a:gd name="connsiteY240" fmla="*/ 371475 h 1948664"/>
                <a:gd name="connsiteX241" fmla="*/ 22248 w 3621895"/>
                <a:gd name="connsiteY241" fmla="*/ 285750 h 1948664"/>
                <a:gd name="connsiteX242" fmla="*/ 53998 w 3621895"/>
                <a:gd name="connsiteY242" fmla="*/ 193675 h 1948664"/>
                <a:gd name="connsiteX243" fmla="*/ 25423 w 3621895"/>
                <a:gd name="connsiteY243" fmla="*/ 161925 h 1948664"/>
                <a:gd name="connsiteX244" fmla="*/ 12722 w 3621895"/>
                <a:gd name="connsiteY244" fmla="*/ 114300 h 1948664"/>
                <a:gd name="connsiteX245" fmla="*/ 23 w 3621895"/>
                <a:gd name="connsiteY245" fmla="*/ 41275 h 1948664"/>
                <a:gd name="connsiteX246" fmla="*/ 23 w 3621895"/>
                <a:gd name="connsiteY246" fmla="*/ 0 h 1948664"/>
                <a:gd name="connsiteX0" fmla="*/ 23 w 3621895"/>
                <a:gd name="connsiteY0" fmla="*/ 0 h 1948664"/>
                <a:gd name="connsiteX1" fmla="*/ 381023 w 3621895"/>
                <a:gd name="connsiteY1" fmla="*/ 76200 h 1948664"/>
                <a:gd name="connsiteX2" fmla="*/ 479448 w 3621895"/>
                <a:gd name="connsiteY2" fmla="*/ 28575 h 1948664"/>
                <a:gd name="connsiteX3" fmla="*/ 568348 w 3621895"/>
                <a:gd name="connsiteY3" fmla="*/ 44450 h 1948664"/>
                <a:gd name="connsiteX4" fmla="*/ 568348 w 3621895"/>
                <a:gd name="connsiteY4" fmla="*/ 44450 h 1948664"/>
                <a:gd name="connsiteX5" fmla="*/ 571523 w 3621895"/>
                <a:gd name="connsiteY5" fmla="*/ 73025 h 1948664"/>
                <a:gd name="connsiteX6" fmla="*/ 565173 w 3621895"/>
                <a:gd name="connsiteY6" fmla="*/ 88900 h 1948664"/>
                <a:gd name="connsiteX7" fmla="*/ 561998 w 3621895"/>
                <a:gd name="connsiteY7" fmla="*/ 98425 h 1948664"/>
                <a:gd name="connsiteX8" fmla="*/ 565173 w 3621895"/>
                <a:gd name="connsiteY8" fmla="*/ 114300 h 1948664"/>
                <a:gd name="connsiteX9" fmla="*/ 584223 w 3621895"/>
                <a:gd name="connsiteY9" fmla="*/ 127000 h 1948664"/>
                <a:gd name="connsiteX10" fmla="*/ 596923 w 3621895"/>
                <a:gd name="connsiteY10" fmla="*/ 146050 h 1948664"/>
                <a:gd name="connsiteX11" fmla="*/ 600098 w 3621895"/>
                <a:gd name="connsiteY11" fmla="*/ 155575 h 1948664"/>
                <a:gd name="connsiteX12" fmla="*/ 609623 w 3621895"/>
                <a:gd name="connsiteY12" fmla="*/ 161925 h 1948664"/>
                <a:gd name="connsiteX13" fmla="*/ 615973 w 3621895"/>
                <a:gd name="connsiteY13" fmla="*/ 171450 h 1948664"/>
                <a:gd name="connsiteX14" fmla="*/ 660423 w 3621895"/>
                <a:gd name="connsiteY14" fmla="*/ 165100 h 1948664"/>
                <a:gd name="connsiteX15" fmla="*/ 669948 w 3621895"/>
                <a:gd name="connsiteY15" fmla="*/ 158750 h 1948664"/>
                <a:gd name="connsiteX16" fmla="*/ 679473 w 3621895"/>
                <a:gd name="connsiteY16" fmla="*/ 155575 h 1948664"/>
                <a:gd name="connsiteX17" fmla="*/ 701698 w 3621895"/>
                <a:gd name="connsiteY17" fmla="*/ 142875 h 1948664"/>
                <a:gd name="connsiteX18" fmla="*/ 749323 w 3621895"/>
                <a:gd name="connsiteY18" fmla="*/ 146050 h 1948664"/>
                <a:gd name="connsiteX19" fmla="*/ 755673 w 3621895"/>
                <a:gd name="connsiteY19" fmla="*/ 155575 h 1948664"/>
                <a:gd name="connsiteX20" fmla="*/ 749323 w 3621895"/>
                <a:gd name="connsiteY20" fmla="*/ 200025 h 1948664"/>
                <a:gd name="connsiteX21" fmla="*/ 762023 w 3621895"/>
                <a:gd name="connsiteY21" fmla="*/ 212725 h 1948664"/>
                <a:gd name="connsiteX22" fmla="*/ 771548 w 3621895"/>
                <a:gd name="connsiteY22" fmla="*/ 215900 h 1948664"/>
                <a:gd name="connsiteX23" fmla="*/ 777898 w 3621895"/>
                <a:gd name="connsiteY23" fmla="*/ 228600 h 1948664"/>
                <a:gd name="connsiteX24" fmla="*/ 787423 w 3621895"/>
                <a:gd name="connsiteY24" fmla="*/ 238125 h 1948664"/>
                <a:gd name="connsiteX25" fmla="*/ 793773 w 3621895"/>
                <a:gd name="connsiteY25" fmla="*/ 257175 h 1948664"/>
                <a:gd name="connsiteX26" fmla="*/ 796948 w 3621895"/>
                <a:gd name="connsiteY26" fmla="*/ 288925 h 1948664"/>
                <a:gd name="connsiteX27" fmla="*/ 800123 w 3621895"/>
                <a:gd name="connsiteY27" fmla="*/ 298450 h 1948664"/>
                <a:gd name="connsiteX28" fmla="*/ 809648 w 3621895"/>
                <a:gd name="connsiteY28" fmla="*/ 304800 h 1948664"/>
                <a:gd name="connsiteX29" fmla="*/ 822348 w 3621895"/>
                <a:gd name="connsiteY29" fmla="*/ 314325 h 1948664"/>
                <a:gd name="connsiteX30" fmla="*/ 831873 w 3621895"/>
                <a:gd name="connsiteY30" fmla="*/ 323850 h 1948664"/>
                <a:gd name="connsiteX31" fmla="*/ 854098 w 3621895"/>
                <a:gd name="connsiteY31" fmla="*/ 336550 h 1948664"/>
                <a:gd name="connsiteX32" fmla="*/ 863623 w 3621895"/>
                <a:gd name="connsiteY32" fmla="*/ 346075 h 1948664"/>
                <a:gd name="connsiteX33" fmla="*/ 892198 w 3621895"/>
                <a:gd name="connsiteY33" fmla="*/ 352425 h 1948664"/>
                <a:gd name="connsiteX34" fmla="*/ 882673 w 3621895"/>
                <a:gd name="connsiteY34" fmla="*/ 355600 h 1948664"/>
                <a:gd name="connsiteX35" fmla="*/ 879498 w 3621895"/>
                <a:gd name="connsiteY35" fmla="*/ 365125 h 1948664"/>
                <a:gd name="connsiteX36" fmla="*/ 876323 w 3621895"/>
                <a:gd name="connsiteY36" fmla="*/ 406400 h 1948664"/>
                <a:gd name="connsiteX37" fmla="*/ 866798 w 3621895"/>
                <a:gd name="connsiteY37" fmla="*/ 434975 h 1948664"/>
                <a:gd name="connsiteX38" fmla="*/ 863623 w 3621895"/>
                <a:gd name="connsiteY38" fmla="*/ 450850 h 1948664"/>
                <a:gd name="connsiteX39" fmla="*/ 860448 w 3621895"/>
                <a:gd name="connsiteY39" fmla="*/ 463550 h 1948664"/>
                <a:gd name="connsiteX40" fmla="*/ 854098 w 3621895"/>
                <a:gd name="connsiteY40" fmla="*/ 482600 h 1948664"/>
                <a:gd name="connsiteX41" fmla="*/ 850923 w 3621895"/>
                <a:gd name="connsiteY41" fmla="*/ 492125 h 1948664"/>
                <a:gd name="connsiteX42" fmla="*/ 841398 w 3621895"/>
                <a:gd name="connsiteY42" fmla="*/ 517525 h 1948664"/>
                <a:gd name="connsiteX43" fmla="*/ 835048 w 3621895"/>
                <a:gd name="connsiteY43" fmla="*/ 552450 h 1948664"/>
                <a:gd name="connsiteX44" fmla="*/ 831873 w 3621895"/>
                <a:gd name="connsiteY44" fmla="*/ 561975 h 1948664"/>
                <a:gd name="connsiteX45" fmla="*/ 822348 w 3621895"/>
                <a:gd name="connsiteY45" fmla="*/ 565150 h 1948664"/>
                <a:gd name="connsiteX46" fmla="*/ 815998 w 3621895"/>
                <a:gd name="connsiteY46" fmla="*/ 574675 h 1948664"/>
                <a:gd name="connsiteX47" fmla="*/ 825523 w 3621895"/>
                <a:gd name="connsiteY47" fmla="*/ 600075 h 1948664"/>
                <a:gd name="connsiteX48" fmla="*/ 841398 w 3621895"/>
                <a:gd name="connsiteY48" fmla="*/ 625475 h 1948664"/>
                <a:gd name="connsiteX49" fmla="*/ 847748 w 3621895"/>
                <a:gd name="connsiteY49" fmla="*/ 650875 h 1948664"/>
                <a:gd name="connsiteX50" fmla="*/ 860448 w 3621895"/>
                <a:gd name="connsiteY50" fmla="*/ 669925 h 1948664"/>
                <a:gd name="connsiteX51" fmla="*/ 866798 w 3621895"/>
                <a:gd name="connsiteY51" fmla="*/ 682625 h 1948664"/>
                <a:gd name="connsiteX52" fmla="*/ 885848 w 3621895"/>
                <a:gd name="connsiteY52" fmla="*/ 695325 h 1948664"/>
                <a:gd name="connsiteX53" fmla="*/ 904898 w 3621895"/>
                <a:gd name="connsiteY53" fmla="*/ 730250 h 1948664"/>
                <a:gd name="connsiteX54" fmla="*/ 908073 w 3621895"/>
                <a:gd name="connsiteY54" fmla="*/ 739775 h 1948664"/>
                <a:gd name="connsiteX55" fmla="*/ 917598 w 3621895"/>
                <a:gd name="connsiteY55" fmla="*/ 742950 h 1948664"/>
                <a:gd name="connsiteX56" fmla="*/ 936648 w 3621895"/>
                <a:gd name="connsiteY56" fmla="*/ 758825 h 1948664"/>
                <a:gd name="connsiteX57" fmla="*/ 955698 w 3621895"/>
                <a:gd name="connsiteY57" fmla="*/ 765175 h 1948664"/>
                <a:gd name="connsiteX58" fmla="*/ 993798 w 3621895"/>
                <a:gd name="connsiteY58" fmla="*/ 762000 h 1948664"/>
                <a:gd name="connsiteX59" fmla="*/ 1012848 w 3621895"/>
                <a:gd name="connsiteY59" fmla="*/ 755650 h 1948664"/>
                <a:gd name="connsiteX60" fmla="*/ 1022373 w 3621895"/>
                <a:gd name="connsiteY60" fmla="*/ 752475 h 1948664"/>
                <a:gd name="connsiteX61" fmla="*/ 1035073 w 3621895"/>
                <a:gd name="connsiteY61" fmla="*/ 742950 h 1948664"/>
                <a:gd name="connsiteX62" fmla="*/ 1044598 w 3621895"/>
                <a:gd name="connsiteY62" fmla="*/ 739775 h 1948664"/>
                <a:gd name="connsiteX63" fmla="*/ 1143023 w 3621895"/>
                <a:gd name="connsiteY63" fmla="*/ 730250 h 1948664"/>
                <a:gd name="connsiteX64" fmla="*/ 1155723 w 3621895"/>
                <a:gd name="connsiteY64" fmla="*/ 685800 h 1948664"/>
                <a:gd name="connsiteX65" fmla="*/ 1162073 w 3621895"/>
                <a:gd name="connsiteY65" fmla="*/ 673100 h 1948664"/>
                <a:gd name="connsiteX66" fmla="*/ 1165248 w 3621895"/>
                <a:gd name="connsiteY66" fmla="*/ 663575 h 1948664"/>
                <a:gd name="connsiteX67" fmla="*/ 1184298 w 3621895"/>
                <a:gd name="connsiteY67" fmla="*/ 654050 h 1948664"/>
                <a:gd name="connsiteX68" fmla="*/ 1206523 w 3621895"/>
                <a:gd name="connsiteY68" fmla="*/ 635000 h 1948664"/>
                <a:gd name="connsiteX69" fmla="*/ 1216048 w 3621895"/>
                <a:gd name="connsiteY69" fmla="*/ 631825 h 1948664"/>
                <a:gd name="connsiteX70" fmla="*/ 1244623 w 3621895"/>
                <a:gd name="connsiteY70" fmla="*/ 615950 h 1948664"/>
                <a:gd name="connsiteX71" fmla="*/ 1263673 w 3621895"/>
                <a:gd name="connsiteY71" fmla="*/ 612775 h 1948664"/>
                <a:gd name="connsiteX72" fmla="*/ 1330348 w 3621895"/>
                <a:gd name="connsiteY72" fmla="*/ 606425 h 1948664"/>
                <a:gd name="connsiteX73" fmla="*/ 1365273 w 3621895"/>
                <a:gd name="connsiteY73" fmla="*/ 612775 h 1948664"/>
                <a:gd name="connsiteX74" fmla="*/ 1368448 w 3621895"/>
                <a:gd name="connsiteY74" fmla="*/ 622300 h 1948664"/>
                <a:gd name="connsiteX75" fmla="*/ 1377973 w 3621895"/>
                <a:gd name="connsiteY75" fmla="*/ 628650 h 1948664"/>
                <a:gd name="connsiteX76" fmla="*/ 1387498 w 3621895"/>
                <a:gd name="connsiteY76" fmla="*/ 638175 h 1948664"/>
                <a:gd name="connsiteX77" fmla="*/ 1387498 w 3621895"/>
                <a:gd name="connsiteY77" fmla="*/ 673100 h 1948664"/>
                <a:gd name="connsiteX78" fmla="*/ 1377973 w 3621895"/>
                <a:gd name="connsiteY78" fmla="*/ 676275 h 1948664"/>
                <a:gd name="connsiteX79" fmla="*/ 1355748 w 3621895"/>
                <a:gd name="connsiteY79" fmla="*/ 685800 h 1948664"/>
                <a:gd name="connsiteX80" fmla="*/ 1349398 w 3621895"/>
                <a:gd name="connsiteY80" fmla="*/ 698500 h 1948664"/>
                <a:gd name="connsiteX81" fmla="*/ 1343048 w 3621895"/>
                <a:gd name="connsiteY81" fmla="*/ 723900 h 1948664"/>
                <a:gd name="connsiteX82" fmla="*/ 1339873 w 3621895"/>
                <a:gd name="connsiteY82" fmla="*/ 733425 h 1948664"/>
                <a:gd name="connsiteX83" fmla="*/ 1333523 w 3621895"/>
                <a:gd name="connsiteY83" fmla="*/ 742950 h 1948664"/>
                <a:gd name="connsiteX84" fmla="*/ 1330348 w 3621895"/>
                <a:gd name="connsiteY84" fmla="*/ 758825 h 1948664"/>
                <a:gd name="connsiteX85" fmla="*/ 1320823 w 3621895"/>
                <a:gd name="connsiteY85" fmla="*/ 784225 h 1948664"/>
                <a:gd name="connsiteX86" fmla="*/ 1311298 w 3621895"/>
                <a:gd name="connsiteY86" fmla="*/ 793750 h 1948664"/>
                <a:gd name="connsiteX87" fmla="*/ 1295423 w 3621895"/>
                <a:gd name="connsiteY87" fmla="*/ 822325 h 1948664"/>
                <a:gd name="connsiteX88" fmla="*/ 1282723 w 3621895"/>
                <a:gd name="connsiteY88" fmla="*/ 831850 h 1948664"/>
                <a:gd name="connsiteX89" fmla="*/ 1273198 w 3621895"/>
                <a:gd name="connsiteY89" fmla="*/ 850900 h 1948664"/>
                <a:gd name="connsiteX90" fmla="*/ 1263673 w 3621895"/>
                <a:gd name="connsiteY90" fmla="*/ 860425 h 1948664"/>
                <a:gd name="connsiteX91" fmla="*/ 1266848 w 3621895"/>
                <a:gd name="connsiteY91" fmla="*/ 908050 h 1948664"/>
                <a:gd name="connsiteX92" fmla="*/ 1276373 w 3621895"/>
                <a:gd name="connsiteY92" fmla="*/ 904875 h 1948664"/>
                <a:gd name="connsiteX93" fmla="*/ 1343048 w 3621895"/>
                <a:gd name="connsiteY93" fmla="*/ 898525 h 1948664"/>
                <a:gd name="connsiteX94" fmla="*/ 1362098 w 3621895"/>
                <a:gd name="connsiteY94" fmla="*/ 892175 h 1948664"/>
                <a:gd name="connsiteX95" fmla="*/ 1374798 w 3621895"/>
                <a:gd name="connsiteY95" fmla="*/ 885825 h 1948664"/>
                <a:gd name="connsiteX96" fmla="*/ 1419248 w 3621895"/>
                <a:gd name="connsiteY96" fmla="*/ 879475 h 1948664"/>
                <a:gd name="connsiteX97" fmla="*/ 1428773 w 3621895"/>
                <a:gd name="connsiteY97" fmla="*/ 885825 h 1948664"/>
                <a:gd name="connsiteX98" fmla="*/ 1441473 w 3621895"/>
                <a:gd name="connsiteY98" fmla="*/ 901700 h 1948664"/>
                <a:gd name="connsiteX99" fmla="*/ 1447823 w 3621895"/>
                <a:gd name="connsiteY99" fmla="*/ 911225 h 1948664"/>
                <a:gd name="connsiteX100" fmla="*/ 1470048 w 3621895"/>
                <a:gd name="connsiteY100" fmla="*/ 927100 h 1948664"/>
                <a:gd name="connsiteX101" fmla="*/ 1485923 w 3621895"/>
                <a:gd name="connsiteY101" fmla="*/ 955675 h 1948664"/>
                <a:gd name="connsiteX102" fmla="*/ 1479573 w 3621895"/>
                <a:gd name="connsiteY102" fmla="*/ 1063625 h 1948664"/>
                <a:gd name="connsiteX103" fmla="*/ 1482748 w 3621895"/>
                <a:gd name="connsiteY103" fmla="*/ 1133475 h 1948664"/>
                <a:gd name="connsiteX104" fmla="*/ 1489098 w 3621895"/>
                <a:gd name="connsiteY104" fmla="*/ 1171575 h 1948664"/>
                <a:gd name="connsiteX105" fmla="*/ 1492273 w 3621895"/>
                <a:gd name="connsiteY105" fmla="*/ 1216025 h 1948664"/>
                <a:gd name="connsiteX106" fmla="*/ 1498623 w 3621895"/>
                <a:gd name="connsiteY106" fmla="*/ 1225550 h 1948664"/>
                <a:gd name="connsiteX107" fmla="*/ 1501798 w 3621895"/>
                <a:gd name="connsiteY107" fmla="*/ 1235075 h 1948664"/>
                <a:gd name="connsiteX108" fmla="*/ 1527198 w 3621895"/>
                <a:gd name="connsiteY108" fmla="*/ 1250950 h 1948664"/>
                <a:gd name="connsiteX109" fmla="*/ 1536723 w 3621895"/>
                <a:gd name="connsiteY109" fmla="*/ 1257300 h 1948664"/>
                <a:gd name="connsiteX110" fmla="*/ 1549423 w 3621895"/>
                <a:gd name="connsiteY110" fmla="*/ 1260475 h 1948664"/>
                <a:gd name="connsiteX111" fmla="*/ 1603398 w 3621895"/>
                <a:gd name="connsiteY111" fmla="*/ 1263650 h 1948664"/>
                <a:gd name="connsiteX112" fmla="*/ 1635148 w 3621895"/>
                <a:gd name="connsiteY112" fmla="*/ 1273175 h 1948664"/>
                <a:gd name="connsiteX113" fmla="*/ 1676423 w 3621895"/>
                <a:gd name="connsiteY113" fmla="*/ 1266825 h 1948664"/>
                <a:gd name="connsiteX114" fmla="*/ 1685948 w 3621895"/>
                <a:gd name="connsiteY114" fmla="*/ 1263650 h 1948664"/>
                <a:gd name="connsiteX115" fmla="*/ 1692298 w 3621895"/>
                <a:gd name="connsiteY115" fmla="*/ 1254125 h 1948664"/>
                <a:gd name="connsiteX116" fmla="*/ 1701823 w 3621895"/>
                <a:gd name="connsiteY116" fmla="*/ 1244600 h 1948664"/>
                <a:gd name="connsiteX117" fmla="*/ 1743098 w 3621895"/>
                <a:gd name="connsiteY117" fmla="*/ 1247775 h 1948664"/>
                <a:gd name="connsiteX118" fmla="*/ 1752623 w 3621895"/>
                <a:gd name="connsiteY118" fmla="*/ 1254125 h 1948664"/>
                <a:gd name="connsiteX119" fmla="*/ 1762148 w 3621895"/>
                <a:gd name="connsiteY119" fmla="*/ 1257300 h 1948664"/>
                <a:gd name="connsiteX120" fmla="*/ 1771673 w 3621895"/>
                <a:gd name="connsiteY120" fmla="*/ 1266825 h 1948664"/>
                <a:gd name="connsiteX121" fmla="*/ 1787548 w 3621895"/>
                <a:gd name="connsiteY121" fmla="*/ 1285875 h 1948664"/>
                <a:gd name="connsiteX122" fmla="*/ 1797073 w 3621895"/>
                <a:gd name="connsiteY122" fmla="*/ 1289050 h 1948664"/>
                <a:gd name="connsiteX123" fmla="*/ 1822473 w 3621895"/>
                <a:gd name="connsiteY123" fmla="*/ 1308100 h 1948664"/>
                <a:gd name="connsiteX124" fmla="*/ 1831998 w 3621895"/>
                <a:gd name="connsiteY124" fmla="*/ 1311275 h 1948664"/>
                <a:gd name="connsiteX125" fmla="*/ 1854223 w 3621895"/>
                <a:gd name="connsiteY125" fmla="*/ 1327150 h 1948664"/>
                <a:gd name="connsiteX126" fmla="*/ 1863748 w 3621895"/>
                <a:gd name="connsiteY126" fmla="*/ 1317625 h 1948664"/>
                <a:gd name="connsiteX127" fmla="*/ 1879623 w 3621895"/>
                <a:gd name="connsiteY127" fmla="*/ 1282700 h 1948664"/>
                <a:gd name="connsiteX128" fmla="*/ 1882798 w 3621895"/>
                <a:gd name="connsiteY128" fmla="*/ 1250950 h 1948664"/>
                <a:gd name="connsiteX129" fmla="*/ 1889148 w 3621895"/>
                <a:gd name="connsiteY129" fmla="*/ 1241425 h 1948664"/>
                <a:gd name="connsiteX130" fmla="*/ 1895498 w 3621895"/>
                <a:gd name="connsiteY130" fmla="*/ 1228725 h 1948664"/>
                <a:gd name="connsiteX131" fmla="*/ 1901848 w 3621895"/>
                <a:gd name="connsiteY131" fmla="*/ 1209675 h 1948664"/>
                <a:gd name="connsiteX132" fmla="*/ 1905023 w 3621895"/>
                <a:gd name="connsiteY132" fmla="*/ 1196975 h 1948664"/>
                <a:gd name="connsiteX133" fmla="*/ 1930423 w 3621895"/>
                <a:gd name="connsiteY133" fmla="*/ 1184275 h 1948664"/>
                <a:gd name="connsiteX134" fmla="*/ 2019323 w 3621895"/>
                <a:gd name="connsiteY134" fmla="*/ 1181100 h 1948664"/>
                <a:gd name="connsiteX135" fmla="*/ 2028848 w 3621895"/>
                <a:gd name="connsiteY135" fmla="*/ 1174750 h 1948664"/>
                <a:gd name="connsiteX136" fmla="*/ 2047898 w 3621895"/>
                <a:gd name="connsiteY136" fmla="*/ 1165225 h 1948664"/>
                <a:gd name="connsiteX137" fmla="*/ 2060598 w 3621895"/>
                <a:gd name="connsiteY137" fmla="*/ 1149350 h 1948664"/>
                <a:gd name="connsiteX138" fmla="*/ 2082823 w 3621895"/>
                <a:gd name="connsiteY138" fmla="*/ 1127125 h 1948664"/>
                <a:gd name="connsiteX139" fmla="*/ 2095523 w 3621895"/>
                <a:gd name="connsiteY139" fmla="*/ 1120775 h 1948664"/>
                <a:gd name="connsiteX140" fmla="*/ 2114573 w 3621895"/>
                <a:gd name="connsiteY140" fmla="*/ 1114425 h 1948664"/>
                <a:gd name="connsiteX141" fmla="*/ 2124098 w 3621895"/>
                <a:gd name="connsiteY141" fmla="*/ 1120775 h 1948664"/>
                <a:gd name="connsiteX142" fmla="*/ 2127273 w 3621895"/>
                <a:gd name="connsiteY142" fmla="*/ 1130300 h 1948664"/>
                <a:gd name="connsiteX143" fmla="*/ 2133623 w 3621895"/>
                <a:gd name="connsiteY143" fmla="*/ 1139825 h 1948664"/>
                <a:gd name="connsiteX144" fmla="*/ 2130448 w 3621895"/>
                <a:gd name="connsiteY144" fmla="*/ 1152525 h 1948664"/>
                <a:gd name="connsiteX145" fmla="*/ 2127273 w 3621895"/>
                <a:gd name="connsiteY145" fmla="*/ 1174750 h 1948664"/>
                <a:gd name="connsiteX146" fmla="*/ 2162198 w 3621895"/>
                <a:gd name="connsiteY146" fmla="*/ 1165225 h 1948664"/>
                <a:gd name="connsiteX147" fmla="*/ 2178073 w 3621895"/>
                <a:gd name="connsiteY147" fmla="*/ 1158875 h 1948664"/>
                <a:gd name="connsiteX148" fmla="*/ 2133623 w 3621895"/>
                <a:gd name="connsiteY148" fmla="*/ 1149350 h 1948664"/>
                <a:gd name="connsiteX149" fmla="*/ 2276498 w 3621895"/>
                <a:gd name="connsiteY149" fmla="*/ 1168400 h 1948664"/>
                <a:gd name="connsiteX150" fmla="*/ 2279673 w 3621895"/>
                <a:gd name="connsiteY150" fmla="*/ 1190625 h 1948664"/>
                <a:gd name="connsiteX151" fmla="*/ 2273323 w 3621895"/>
                <a:gd name="connsiteY151" fmla="*/ 1181100 h 1948664"/>
                <a:gd name="connsiteX152" fmla="*/ 2254273 w 3621895"/>
                <a:gd name="connsiteY152" fmla="*/ 1171575 h 1948664"/>
                <a:gd name="connsiteX153" fmla="*/ 2244748 w 3621895"/>
                <a:gd name="connsiteY153" fmla="*/ 1162050 h 1948664"/>
                <a:gd name="connsiteX154" fmla="*/ 2241573 w 3621895"/>
                <a:gd name="connsiteY154" fmla="*/ 1149350 h 1948664"/>
                <a:gd name="connsiteX155" fmla="*/ 2212998 w 3621895"/>
                <a:gd name="connsiteY155" fmla="*/ 1143000 h 1948664"/>
                <a:gd name="connsiteX156" fmla="*/ 2238398 w 3621895"/>
                <a:gd name="connsiteY156" fmla="*/ 1155700 h 1948664"/>
                <a:gd name="connsiteX157" fmla="*/ 2257448 w 3621895"/>
                <a:gd name="connsiteY157" fmla="*/ 1165225 h 1948664"/>
                <a:gd name="connsiteX158" fmla="*/ 2266973 w 3621895"/>
                <a:gd name="connsiteY158" fmla="*/ 1177925 h 1948664"/>
                <a:gd name="connsiteX159" fmla="*/ 2308248 w 3621895"/>
                <a:gd name="connsiteY159" fmla="*/ 1184275 h 1948664"/>
                <a:gd name="connsiteX160" fmla="*/ 2324123 w 3621895"/>
                <a:gd name="connsiteY160" fmla="*/ 1187450 h 1948664"/>
                <a:gd name="connsiteX161" fmla="*/ 2349523 w 3621895"/>
                <a:gd name="connsiteY161" fmla="*/ 1193800 h 1948664"/>
                <a:gd name="connsiteX162" fmla="*/ 2393973 w 3621895"/>
                <a:gd name="connsiteY162" fmla="*/ 1196975 h 1948664"/>
                <a:gd name="connsiteX163" fmla="*/ 2397148 w 3621895"/>
                <a:gd name="connsiteY163" fmla="*/ 1206500 h 1948664"/>
                <a:gd name="connsiteX164" fmla="*/ 2444773 w 3621895"/>
                <a:gd name="connsiteY164" fmla="*/ 1216025 h 1948664"/>
                <a:gd name="connsiteX165" fmla="*/ 2454298 w 3621895"/>
                <a:gd name="connsiteY165" fmla="*/ 1219200 h 1948664"/>
                <a:gd name="connsiteX166" fmla="*/ 2476523 w 3621895"/>
                <a:gd name="connsiteY166" fmla="*/ 1222375 h 1948664"/>
                <a:gd name="connsiteX167" fmla="*/ 2486048 w 3621895"/>
                <a:gd name="connsiteY167" fmla="*/ 1228725 h 1948664"/>
                <a:gd name="connsiteX168" fmla="*/ 2520973 w 3621895"/>
                <a:gd name="connsiteY168" fmla="*/ 1222375 h 1948664"/>
                <a:gd name="connsiteX169" fmla="*/ 2530498 w 3621895"/>
                <a:gd name="connsiteY169" fmla="*/ 1209675 h 1948664"/>
                <a:gd name="connsiteX170" fmla="*/ 2540023 w 3621895"/>
                <a:gd name="connsiteY170" fmla="*/ 1203325 h 1948664"/>
                <a:gd name="connsiteX171" fmla="*/ 2552723 w 3621895"/>
                <a:gd name="connsiteY171" fmla="*/ 1200150 h 1948664"/>
                <a:gd name="connsiteX172" fmla="*/ 2581298 w 3621895"/>
                <a:gd name="connsiteY172" fmla="*/ 1190625 h 1948664"/>
                <a:gd name="connsiteX173" fmla="*/ 2609873 w 3621895"/>
                <a:gd name="connsiteY173" fmla="*/ 1193800 h 1948664"/>
                <a:gd name="connsiteX174" fmla="*/ 2619398 w 3621895"/>
                <a:gd name="connsiteY174" fmla="*/ 1196975 h 1948664"/>
                <a:gd name="connsiteX175" fmla="*/ 2625748 w 3621895"/>
                <a:gd name="connsiteY175" fmla="*/ 1206500 h 1948664"/>
                <a:gd name="connsiteX176" fmla="*/ 2616223 w 3621895"/>
                <a:gd name="connsiteY176" fmla="*/ 1209675 h 1948664"/>
                <a:gd name="connsiteX177" fmla="*/ 2606698 w 3621895"/>
                <a:gd name="connsiteY177" fmla="*/ 1235075 h 1948664"/>
                <a:gd name="connsiteX178" fmla="*/ 2654323 w 3621895"/>
                <a:gd name="connsiteY178" fmla="*/ 1238250 h 1948664"/>
                <a:gd name="connsiteX179" fmla="*/ 2657498 w 3621895"/>
                <a:gd name="connsiteY179" fmla="*/ 1200150 h 1948664"/>
                <a:gd name="connsiteX180" fmla="*/ 2686073 w 3621895"/>
                <a:gd name="connsiteY180" fmla="*/ 1190625 h 1948664"/>
                <a:gd name="connsiteX181" fmla="*/ 2717823 w 3621895"/>
                <a:gd name="connsiteY181" fmla="*/ 1200150 h 1948664"/>
                <a:gd name="connsiteX182" fmla="*/ 2711473 w 3621895"/>
                <a:gd name="connsiteY182" fmla="*/ 1225550 h 1948664"/>
                <a:gd name="connsiteX183" fmla="*/ 2705123 w 3621895"/>
                <a:gd name="connsiteY183" fmla="*/ 1250950 h 1948664"/>
                <a:gd name="connsiteX184" fmla="*/ 2698773 w 3621895"/>
                <a:gd name="connsiteY184" fmla="*/ 1270000 h 1948664"/>
                <a:gd name="connsiteX185" fmla="*/ 2714648 w 3621895"/>
                <a:gd name="connsiteY185" fmla="*/ 1279525 h 1948664"/>
                <a:gd name="connsiteX186" fmla="*/ 2740048 w 3621895"/>
                <a:gd name="connsiteY186" fmla="*/ 1289050 h 1948664"/>
                <a:gd name="connsiteX187" fmla="*/ 2749573 w 3621895"/>
                <a:gd name="connsiteY187" fmla="*/ 1298575 h 1948664"/>
                <a:gd name="connsiteX188" fmla="*/ 2752748 w 3621895"/>
                <a:gd name="connsiteY188" fmla="*/ 1323975 h 1948664"/>
                <a:gd name="connsiteX189" fmla="*/ 2762273 w 3621895"/>
                <a:gd name="connsiteY189" fmla="*/ 1333500 h 1948664"/>
                <a:gd name="connsiteX190" fmla="*/ 2765448 w 3621895"/>
                <a:gd name="connsiteY190" fmla="*/ 1346200 h 1948664"/>
                <a:gd name="connsiteX191" fmla="*/ 2784498 w 3621895"/>
                <a:gd name="connsiteY191" fmla="*/ 1349375 h 1948664"/>
                <a:gd name="connsiteX192" fmla="*/ 2794023 w 3621895"/>
                <a:gd name="connsiteY192" fmla="*/ 1352550 h 1948664"/>
                <a:gd name="connsiteX193" fmla="*/ 2806723 w 3621895"/>
                <a:gd name="connsiteY193" fmla="*/ 1355725 h 1948664"/>
                <a:gd name="connsiteX194" fmla="*/ 2825773 w 3621895"/>
                <a:gd name="connsiteY194" fmla="*/ 1387475 h 1948664"/>
                <a:gd name="connsiteX195" fmla="*/ 2835298 w 3621895"/>
                <a:gd name="connsiteY195" fmla="*/ 1393825 h 1948664"/>
                <a:gd name="connsiteX196" fmla="*/ 2851173 w 3621895"/>
                <a:gd name="connsiteY196" fmla="*/ 1412875 h 1948664"/>
                <a:gd name="connsiteX197" fmla="*/ 2863873 w 3621895"/>
                <a:gd name="connsiteY197" fmla="*/ 1416050 h 1948664"/>
                <a:gd name="connsiteX198" fmla="*/ 2873398 w 3621895"/>
                <a:gd name="connsiteY198" fmla="*/ 1422400 h 1948664"/>
                <a:gd name="connsiteX199" fmla="*/ 2933723 w 3621895"/>
                <a:gd name="connsiteY199" fmla="*/ 1431925 h 1948664"/>
                <a:gd name="connsiteX200" fmla="*/ 2952773 w 3621895"/>
                <a:gd name="connsiteY200" fmla="*/ 1438275 h 1948664"/>
                <a:gd name="connsiteX201" fmla="*/ 2971823 w 3621895"/>
                <a:gd name="connsiteY201" fmla="*/ 1447800 h 1948664"/>
                <a:gd name="connsiteX202" fmla="*/ 2997223 w 3621895"/>
                <a:gd name="connsiteY202" fmla="*/ 1450975 h 1948664"/>
                <a:gd name="connsiteX203" fmla="*/ 3013098 w 3621895"/>
                <a:gd name="connsiteY203" fmla="*/ 1454150 h 1948664"/>
                <a:gd name="connsiteX204" fmla="*/ 3032148 w 3621895"/>
                <a:gd name="connsiteY204" fmla="*/ 1457325 h 1948664"/>
                <a:gd name="connsiteX205" fmla="*/ 3076598 w 3621895"/>
                <a:gd name="connsiteY205" fmla="*/ 1466850 h 1948664"/>
                <a:gd name="connsiteX206" fmla="*/ 3184548 w 3621895"/>
                <a:gd name="connsiteY206" fmla="*/ 1476375 h 1948664"/>
                <a:gd name="connsiteX207" fmla="*/ 3206773 w 3621895"/>
                <a:gd name="connsiteY207" fmla="*/ 1498600 h 1948664"/>
                <a:gd name="connsiteX208" fmla="*/ 3235348 w 3621895"/>
                <a:gd name="connsiteY208" fmla="*/ 1517650 h 1948664"/>
                <a:gd name="connsiteX209" fmla="*/ 3244873 w 3621895"/>
                <a:gd name="connsiteY209" fmla="*/ 1539875 h 1948664"/>
                <a:gd name="connsiteX210" fmla="*/ 3248048 w 3621895"/>
                <a:gd name="connsiteY210" fmla="*/ 1552575 h 1948664"/>
                <a:gd name="connsiteX211" fmla="*/ 3254398 w 3621895"/>
                <a:gd name="connsiteY211" fmla="*/ 1562100 h 1948664"/>
                <a:gd name="connsiteX212" fmla="*/ 3270273 w 3621895"/>
                <a:gd name="connsiteY212" fmla="*/ 1590675 h 1948664"/>
                <a:gd name="connsiteX213" fmla="*/ 3292498 w 3621895"/>
                <a:gd name="connsiteY213" fmla="*/ 1603375 h 1948664"/>
                <a:gd name="connsiteX214" fmla="*/ 3302023 w 3621895"/>
                <a:gd name="connsiteY214" fmla="*/ 1625600 h 1948664"/>
                <a:gd name="connsiteX215" fmla="*/ 3314723 w 3621895"/>
                <a:gd name="connsiteY215" fmla="*/ 1644650 h 1948664"/>
                <a:gd name="connsiteX216" fmla="*/ 3324248 w 3621895"/>
                <a:gd name="connsiteY216" fmla="*/ 1679575 h 1948664"/>
                <a:gd name="connsiteX217" fmla="*/ 3330598 w 3621895"/>
                <a:gd name="connsiteY217" fmla="*/ 1692275 h 1948664"/>
                <a:gd name="connsiteX218" fmla="*/ 3321073 w 3621895"/>
                <a:gd name="connsiteY218" fmla="*/ 1746250 h 1948664"/>
                <a:gd name="connsiteX219" fmla="*/ 3302023 w 3621895"/>
                <a:gd name="connsiteY219" fmla="*/ 1784350 h 1948664"/>
                <a:gd name="connsiteX220" fmla="*/ 3276623 w 3621895"/>
                <a:gd name="connsiteY220" fmla="*/ 1816100 h 1948664"/>
                <a:gd name="connsiteX221" fmla="*/ 3254398 w 3621895"/>
                <a:gd name="connsiteY221" fmla="*/ 1860550 h 1948664"/>
                <a:gd name="connsiteX222" fmla="*/ 3276623 w 3621895"/>
                <a:gd name="connsiteY222" fmla="*/ 1831975 h 1948664"/>
                <a:gd name="connsiteX223" fmla="*/ 3286148 w 3621895"/>
                <a:gd name="connsiteY223" fmla="*/ 1822450 h 1948664"/>
                <a:gd name="connsiteX224" fmla="*/ 3317898 w 3621895"/>
                <a:gd name="connsiteY224" fmla="*/ 1803400 h 1948664"/>
                <a:gd name="connsiteX225" fmla="*/ 3336948 w 3621895"/>
                <a:gd name="connsiteY225" fmla="*/ 1793875 h 1948664"/>
                <a:gd name="connsiteX226" fmla="*/ 3346473 w 3621895"/>
                <a:gd name="connsiteY226" fmla="*/ 1784350 h 1948664"/>
                <a:gd name="connsiteX227" fmla="*/ 3406798 w 3621895"/>
                <a:gd name="connsiteY227" fmla="*/ 1857375 h 1948664"/>
                <a:gd name="connsiteX228" fmla="*/ 276246 w 3621895"/>
                <a:gd name="connsiteY228" fmla="*/ 358775 h 1948664"/>
                <a:gd name="connsiteX229" fmla="*/ 146072 w 3621895"/>
                <a:gd name="connsiteY229" fmla="*/ 101600 h 1948664"/>
                <a:gd name="connsiteX230" fmla="*/ 111147 w 3621895"/>
                <a:gd name="connsiteY230" fmla="*/ 142875 h 1948664"/>
                <a:gd name="connsiteX231" fmla="*/ 120671 w 3621895"/>
                <a:gd name="connsiteY231" fmla="*/ 193675 h 1948664"/>
                <a:gd name="connsiteX232" fmla="*/ 123846 w 3621895"/>
                <a:gd name="connsiteY232" fmla="*/ 260350 h 1948664"/>
                <a:gd name="connsiteX233" fmla="*/ 136546 w 3621895"/>
                <a:gd name="connsiteY233" fmla="*/ 327025 h 1948664"/>
                <a:gd name="connsiteX234" fmla="*/ 174646 w 3621895"/>
                <a:gd name="connsiteY234" fmla="*/ 384175 h 1948664"/>
                <a:gd name="connsiteX235" fmla="*/ 190521 w 3621895"/>
                <a:gd name="connsiteY235" fmla="*/ 422275 h 1948664"/>
                <a:gd name="connsiteX236" fmla="*/ 200046 w 3621895"/>
                <a:gd name="connsiteY236" fmla="*/ 495300 h 1948664"/>
                <a:gd name="connsiteX237" fmla="*/ 231798 w 3621895"/>
                <a:gd name="connsiteY237" fmla="*/ 542925 h 1948664"/>
                <a:gd name="connsiteX238" fmla="*/ 168296 w 3621895"/>
                <a:gd name="connsiteY238" fmla="*/ 508000 h 1948664"/>
                <a:gd name="connsiteX239" fmla="*/ 107973 w 3621895"/>
                <a:gd name="connsiteY239" fmla="*/ 460375 h 1948664"/>
                <a:gd name="connsiteX240" fmla="*/ 88923 w 3621895"/>
                <a:gd name="connsiteY240" fmla="*/ 371475 h 1948664"/>
                <a:gd name="connsiteX241" fmla="*/ 22248 w 3621895"/>
                <a:gd name="connsiteY241" fmla="*/ 285750 h 1948664"/>
                <a:gd name="connsiteX242" fmla="*/ 53998 w 3621895"/>
                <a:gd name="connsiteY242" fmla="*/ 193675 h 1948664"/>
                <a:gd name="connsiteX243" fmla="*/ 25423 w 3621895"/>
                <a:gd name="connsiteY243" fmla="*/ 161925 h 1948664"/>
                <a:gd name="connsiteX244" fmla="*/ 12722 w 3621895"/>
                <a:gd name="connsiteY244" fmla="*/ 114300 h 1948664"/>
                <a:gd name="connsiteX245" fmla="*/ 23 w 3621895"/>
                <a:gd name="connsiteY245" fmla="*/ 41275 h 1948664"/>
                <a:gd name="connsiteX246" fmla="*/ 23 w 3621895"/>
                <a:gd name="connsiteY246" fmla="*/ 0 h 1948664"/>
                <a:gd name="connsiteX0" fmla="*/ 23 w 3621895"/>
                <a:gd name="connsiteY0" fmla="*/ 0 h 1948664"/>
                <a:gd name="connsiteX1" fmla="*/ 381023 w 3621895"/>
                <a:gd name="connsiteY1" fmla="*/ 76200 h 1948664"/>
                <a:gd name="connsiteX2" fmla="*/ 479448 w 3621895"/>
                <a:gd name="connsiteY2" fmla="*/ 28575 h 1948664"/>
                <a:gd name="connsiteX3" fmla="*/ 568348 w 3621895"/>
                <a:gd name="connsiteY3" fmla="*/ 44450 h 1948664"/>
                <a:gd name="connsiteX4" fmla="*/ 568348 w 3621895"/>
                <a:gd name="connsiteY4" fmla="*/ 44450 h 1948664"/>
                <a:gd name="connsiteX5" fmla="*/ 571523 w 3621895"/>
                <a:gd name="connsiteY5" fmla="*/ 73025 h 1948664"/>
                <a:gd name="connsiteX6" fmla="*/ 565173 w 3621895"/>
                <a:gd name="connsiteY6" fmla="*/ 88900 h 1948664"/>
                <a:gd name="connsiteX7" fmla="*/ 561998 w 3621895"/>
                <a:gd name="connsiteY7" fmla="*/ 98425 h 1948664"/>
                <a:gd name="connsiteX8" fmla="*/ 565173 w 3621895"/>
                <a:gd name="connsiteY8" fmla="*/ 114300 h 1948664"/>
                <a:gd name="connsiteX9" fmla="*/ 584223 w 3621895"/>
                <a:gd name="connsiteY9" fmla="*/ 127000 h 1948664"/>
                <a:gd name="connsiteX10" fmla="*/ 596923 w 3621895"/>
                <a:gd name="connsiteY10" fmla="*/ 146050 h 1948664"/>
                <a:gd name="connsiteX11" fmla="*/ 600098 w 3621895"/>
                <a:gd name="connsiteY11" fmla="*/ 155575 h 1948664"/>
                <a:gd name="connsiteX12" fmla="*/ 609623 w 3621895"/>
                <a:gd name="connsiteY12" fmla="*/ 161925 h 1948664"/>
                <a:gd name="connsiteX13" fmla="*/ 615973 w 3621895"/>
                <a:gd name="connsiteY13" fmla="*/ 171450 h 1948664"/>
                <a:gd name="connsiteX14" fmla="*/ 660423 w 3621895"/>
                <a:gd name="connsiteY14" fmla="*/ 165100 h 1948664"/>
                <a:gd name="connsiteX15" fmla="*/ 669948 w 3621895"/>
                <a:gd name="connsiteY15" fmla="*/ 158750 h 1948664"/>
                <a:gd name="connsiteX16" fmla="*/ 679473 w 3621895"/>
                <a:gd name="connsiteY16" fmla="*/ 155575 h 1948664"/>
                <a:gd name="connsiteX17" fmla="*/ 701698 w 3621895"/>
                <a:gd name="connsiteY17" fmla="*/ 142875 h 1948664"/>
                <a:gd name="connsiteX18" fmla="*/ 749323 w 3621895"/>
                <a:gd name="connsiteY18" fmla="*/ 146050 h 1948664"/>
                <a:gd name="connsiteX19" fmla="*/ 755673 w 3621895"/>
                <a:gd name="connsiteY19" fmla="*/ 155575 h 1948664"/>
                <a:gd name="connsiteX20" fmla="*/ 749323 w 3621895"/>
                <a:gd name="connsiteY20" fmla="*/ 200025 h 1948664"/>
                <a:gd name="connsiteX21" fmla="*/ 762023 w 3621895"/>
                <a:gd name="connsiteY21" fmla="*/ 212725 h 1948664"/>
                <a:gd name="connsiteX22" fmla="*/ 771548 w 3621895"/>
                <a:gd name="connsiteY22" fmla="*/ 215900 h 1948664"/>
                <a:gd name="connsiteX23" fmla="*/ 777898 w 3621895"/>
                <a:gd name="connsiteY23" fmla="*/ 228600 h 1948664"/>
                <a:gd name="connsiteX24" fmla="*/ 787423 w 3621895"/>
                <a:gd name="connsiteY24" fmla="*/ 238125 h 1948664"/>
                <a:gd name="connsiteX25" fmla="*/ 793773 w 3621895"/>
                <a:gd name="connsiteY25" fmla="*/ 257175 h 1948664"/>
                <a:gd name="connsiteX26" fmla="*/ 796948 w 3621895"/>
                <a:gd name="connsiteY26" fmla="*/ 288925 h 1948664"/>
                <a:gd name="connsiteX27" fmla="*/ 800123 w 3621895"/>
                <a:gd name="connsiteY27" fmla="*/ 298450 h 1948664"/>
                <a:gd name="connsiteX28" fmla="*/ 809648 w 3621895"/>
                <a:gd name="connsiteY28" fmla="*/ 304800 h 1948664"/>
                <a:gd name="connsiteX29" fmla="*/ 822348 w 3621895"/>
                <a:gd name="connsiteY29" fmla="*/ 314325 h 1948664"/>
                <a:gd name="connsiteX30" fmla="*/ 831873 w 3621895"/>
                <a:gd name="connsiteY30" fmla="*/ 323850 h 1948664"/>
                <a:gd name="connsiteX31" fmla="*/ 854098 w 3621895"/>
                <a:gd name="connsiteY31" fmla="*/ 336550 h 1948664"/>
                <a:gd name="connsiteX32" fmla="*/ 863623 w 3621895"/>
                <a:gd name="connsiteY32" fmla="*/ 346075 h 1948664"/>
                <a:gd name="connsiteX33" fmla="*/ 892198 w 3621895"/>
                <a:gd name="connsiteY33" fmla="*/ 352425 h 1948664"/>
                <a:gd name="connsiteX34" fmla="*/ 882673 w 3621895"/>
                <a:gd name="connsiteY34" fmla="*/ 355600 h 1948664"/>
                <a:gd name="connsiteX35" fmla="*/ 879498 w 3621895"/>
                <a:gd name="connsiteY35" fmla="*/ 365125 h 1948664"/>
                <a:gd name="connsiteX36" fmla="*/ 876323 w 3621895"/>
                <a:gd name="connsiteY36" fmla="*/ 406400 h 1948664"/>
                <a:gd name="connsiteX37" fmla="*/ 866798 w 3621895"/>
                <a:gd name="connsiteY37" fmla="*/ 434975 h 1948664"/>
                <a:gd name="connsiteX38" fmla="*/ 863623 w 3621895"/>
                <a:gd name="connsiteY38" fmla="*/ 450850 h 1948664"/>
                <a:gd name="connsiteX39" fmla="*/ 860448 w 3621895"/>
                <a:gd name="connsiteY39" fmla="*/ 463550 h 1948664"/>
                <a:gd name="connsiteX40" fmla="*/ 854098 w 3621895"/>
                <a:gd name="connsiteY40" fmla="*/ 482600 h 1948664"/>
                <a:gd name="connsiteX41" fmla="*/ 850923 w 3621895"/>
                <a:gd name="connsiteY41" fmla="*/ 492125 h 1948664"/>
                <a:gd name="connsiteX42" fmla="*/ 841398 w 3621895"/>
                <a:gd name="connsiteY42" fmla="*/ 517525 h 1948664"/>
                <a:gd name="connsiteX43" fmla="*/ 835048 w 3621895"/>
                <a:gd name="connsiteY43" fmla="*/ 552450 h 1948664"/>
                <a:gd name="connsiteX44" fmla="*/ 831873 w 3621895"/>
                <a:gd name="connsiteY44" fmla="*/ 561975 h 1948664"/>
                <a:gd name="connsiteX45" fmla="*/ 822348 w 3621895"/>
                <a:gd name="connsiteY45" fmla="*/ 565150 h 1948664"/>
                <a:gd name="connsiteX46" fmla="*/ 815998 w 3621895"/>
                <a:gd name="connsiteY46" fmla="*/ 574675 h 1948664"/>
                <a:gd name="connsiteX47" fmla="*/ 825523 w 3621895"/>
                <a:gd name="connsiteY47" fmla="*/ 600075 h 1948664"/>
                <a:gd name="connsiteX48" fmla="*/ 841398 w 3621895"/>
                <a:gd name="connsiteY48" fmla="*/ 625475 h 1948664"/>
                <a:gd name="connsiteX49" fmla="*/ 847748 w 3621895"/>
                <a:gd name="connsiteY49" fmla="*/ 650875 h 1948664"/>
                <a:gd name="connsiteX50" fmla="*/ 860448 w 3621895"/>
                <a:gd name="connsiteY50" fmla="*/ 669925 h 1948664"/>
                <a:gd name="connsiteX51" fmla="*/ 866798 w 3621895"/>
                <a:gd name="connsiteY51" fmla="*/ 682625 h 1948664"/>
                <a:gd name="connsiteX52" fmla="*/ 885848 w 3621895"/>
                <a:gd name="connsiteY52" fmla="*/ 695325 h 1948664"/>
                <a:gd name="connsiteX53" fmla="*/ 904898 w 3621895"/>
                <a:gd name="connsiteY53" fmla="*/ 730250 h 1948664"/>
                <a:gd name="connsiteX54" fmla="*/ 908073 w 3621895"/>
                <a:gd name="connsiteY54" fmla="*/ 739775 h 1948664"/>
                <a:gd name="connsiteX55" fmla="*/ 917598 w 3621895"/>
                <a:gd name="connsiteY55" fmla="*/ 742950 h 1948664"/>
                <a:gd name="connsiteX56" fmla="*/ 936648 w 3621895"/>
                <a:gd name="connsiteY56" fmla="*/ 758825 h 1948664"/>
                <a:gd name="connsiteX57" fmla="*/ 955698 w 3621895"/>
                <a:gd name="connsiteY57" fmla="*/ 765175 h 1948664"/>
                <a:gd name="connsiteX58" fmla="*/ 993798 w 3621895"/>
                <a:gd name="connsiteY58" fmla="*/ 762000 h 1948664"/>
                <a:gd name="connsiteX59" fmla="*/ 1012848 w 3621895"/>
                <a:gd name="connsiteY59" fmla="*/ 755650 h 1948664"/>
                <a:gd name="connsiteX60" fmla="*/ 1022373 w 3621895"/>
                <a:gd name="connsiteY60" fmla="*/ 752475 h 1948664"/>
                <a:gd name="connsiteX61" fmla="*/ 1035073 w 3621895"/>
                <a:gd name="connsiteY61" fmla="*/ 742950 h 1948664"/>
                <a:gd name="connsiteX62" fmla="*/ 1044598 w 3621895"/>
                <a:gd name="connsiteY62" fmla="*/ 739775 h 1948664"/>
                <a:gd name="connsiteX63" fmla="*/ 1143023 w 3621895"/>
                <a:gd name="connsiteY63" fmla="*/ 730250 h 1948664"/>
                <a:gd name="connsiteX64" fmla="*/ 1155723 w 3621895"/>
                <a:gd name="connsiteY64" fmla="*/ 685800 h 1948664"/>
                <a:gd name="connsiteX65" fmla="*/ 1162073 w 3621895"/>
                <a:gd name="connsiteY65" fmla="*/ 673100 h 1948664"/>
                <a:gd name="connsiteX66" fmla="*/ 1165248 w 3621895"/>
                <a:gd name="connsiteY66" fmla="*/ 663575 h 1948664"/>
                <a:gd name="connsiteX67" fmla="*/ 1184298 w 3621895"/>
                <a:gd name="connsiteY67" fmla="*/ 654050 h 1948664"/>
                <a:gd name="connsiteX68" fmla="*/ 1206523 w 3621895"/>
                <a:gd name="connsiteY68" fmla="*/ 635000 h 1948664"/>
                <a:gd name="connsiteX69" fmla="*/ 1216048 w 3621895"/>
                <a:gd name="connsiteY69" fmla="*/ 631825 h 1948664"/>
                <a:gd name="connsiteX70" fmla="*/ 1244623 w 3621895"/>
                <a:gd name="connsiteY70" fmla="*/ 615950 h 1948664"/>
                <a:gd name="connsiteX71" fmla="*/ 1263673 w 3621895"/>
                <a:gd name="connsiteY71" fmla="*/ 612775 h 1948664"/>
                <a:gd name="connsiteX72" fmla="*/ 1330348 w 3621895"/>
                <a:gd name="connsiteY72" fmla="*/ 606425 h 1948664"/>
                <a:gd name="connsiteX73" fmla="*/ 1365273 w 3621895"/>
                <a:gd name="connsiteY73" fmla="*/ 612775 h 1948664"/>
                <a:gd name="connsiteX74" fmla="*/ 1368448 w 3621895"/>
                <a:gd name="connsiteY74" fmla="*/ 622300 h 1948664"/>
                <a:gd name="connsiteX75" fmla="*/ 1377973 w 3621895"/>
                <a:gd name="connsiteY75" fmla="*/ 628650 h 1948664"/>
                <a:gd name="connsiteX76" fmla="*/ 1387498 w 3621895"/>
                <a:gd name="connsiteY76" fmla="*/ 638175 h 1948664"/>
                <a:gd name="connsiteX77" fmla="*/ 1387498 w 3621895"/>
                <a:gd name="connsiteY77" fmla="*/ 673100 h 1948664"/>
                <a:gd name="connsiteX78" fmla="*/ 1377973 w 3621895"/>
                <a:gd name="connsiteY78" fmla="*/ 676275 h 1948664"/>
                <a:gd name="connsiteX79" fmla="*/ 1355748 w 3621895"/>
                <a:gd name="connsiteY79" fmla="*/ 685800 h 1948664"/>
                <a:gd name="connsiteX80" fmla="*/ 1349398 w 3621895"/>
                <a:gd name="connsiteY80" fmla="*/ 698500 h 1948664"/>
                <a:gd name="connsiteX81" fmla="*/ 1343048 w 3621895"/>
                <a:gd name="connsiteY81" fmla="*/ 723900 h 1948664"/>
                <a:gd name="connsiteX82" fmla="*/ 1339873 w 3621895"/>
                <a:gd name="connsiteY82" fmla="*/ 733425 h 1948664"/>
                <a:gd name="connsiteX83" fmla="*/ 1333523 w 3621895"/>
                <a:gd name="connsiteY83" fmla="*/ 742950 h 1948664"/>
                <a:gd name="connsiteX84" fmla="*/ 1330348 w 3621895"/>
                <a:gd name="connsiteY84" fmla="*/ 758825 h 1948664"/>
                <a:gd name="connsiteX85" fmla="*/ 1320823 w 3621895"/>
                <a:gd name="connsiteY85" fmla="*/ 784225 h 1948664"/>
                <a:gd name="connsiteX86" fmla="*/ 1311298 w 3621895"/>
                <a:gd name="connsiteY86" fmla="*/ 793750 h 1948664"/>
                <a:gd name="connsiteX87" fmla="*/ 1295423 w 3621895"/>
                <a:gd name="connsiteY87" fmla="*/ 822325 h 1948664"/>
                <a:gd name="connsiteX88" fmla="*/ 1282723 w 3621895"/>
                <a:gd name="connsiteY88" fmla="*/ 831850 h 1948664"/>
                <a:gd name="connsiteX89" fmla="*/ 1273198 w 3621895"/>
                <a:gd name="connsiteY89" fmla="*/ 850900 h 1948664"/>
                <a:gd name="connsiteX90" fmla="*/ 1263673 w 3621895"/>
                <a:gd name="connsiteY90" fmla="*/ 860425 h 1948664"/>
                <a:gd name="connsiteX91" fmla="*/ 1266848 w 3621895"/>
                <a:gd name="connsiteY91" fmla="*/ 908050 h 1948664"/>
                <a:gd name="connsiteX92" fmla="*/ 1276373 w 3621895"/>
                <a:gd name="connsiteY92" fmla="*/ 904875 h 1948664"/>
                <a:gd name="connsiteX93" fmla="*/ 1343048 w 3621895"/>
                <a:gd name="connsiteY93" fmla="*/ 898525 h 1948664"/>
                <a:gd name="connsiteX94" fmla="*/ 1362098 w 3621895"/>
                <a:gd name="connsiteY94" fmla="*/ 892175 h 1948664"/>
                <a:gd name="connsiteX95" fmla="*/ 1374798 w 3621895"/>
                <a:gd name="connsiteY95" fmla="*/ 885825 h 1948664"/>
                <a:gd name="connsiteX96" fmla="*/ 1419248 w 3621895"/>
                <a:gd name="connsiteY96" fmla="*/ 879475 h 1948664"/>
                <a:gd name="connsiteX97" fmla="*/ 1428773 w 3621895"/>
                <a:gd name="connsiteY97" fmla="*/ 885825 h 1948664"/>
                <a:gd name="connsiteX98" fmla="*/ 1441473 w 3621895"/>
                <a:gd name="connsiteY98" fmla="*/ 901700 h 1948664"/>
                <a:gd name="connsiteX99" fmla="*/ 1447823 w 3621895"/>
                <a:gd name="connsiteY99" fmla="*/ 911225 h 1948664"/>
                <a:gd name="connsiteX100" fmla="*/ 1470048 w 3621895"/>
                <a:gd name="connsiteY100" fmla="*/ 927100 h 1948664"/>
                <a:gd name="connsiteX101" fmla="*/ 1485923 w 3621895"/>
                <a:gd name="connsiteY101" fmla="*/ 955675 h 1948664"/>
                <a:gd name="connsiteX102" fmla="*/ 1479573 w 3621895"/>
                <a:gd name="connsiteY102" fmla="*/ 1063625 h 1948664"/>
                <a:gd name="connsiteX103" fmla="*/ 1482748 w 3621895"/>
                <a:gd name="connsiteY103" fmla="*/ 1133475 h 1948664"/>
                <a:gd name="connsiteX104" fmla="*/ 1489098 w 3621895"/>
                <a:gd name="connsiteY104" fmla="*/ 1171575 h 1948664"/>
                <a:gd name="connsiteX105" fmla="*/ 1492273 w 3621895"/>
                <a:gd name="connsiteY105" fmla="*/ 1216025 h 1948664"/>
                <a:gd name="connsiteX106" fmla="*/ 1498623 w 3621895"/>
                <a:gd name="connsiteY106" fmla="*/ 1225550 h 1948664"/>
                <a:gd name="connsiteX107" fmla="*/ 1501798 w 3621895"/>
                <a:gd name="connsiteY107" fmla="*/ 1235075 h 1948664"/>
                <a:gd name="connsiteX108" fmla="*/ 1527198 w 3621895"/>
                <a:gd name="connsiteY108" fmla="*/ 1250950 h 1948664"/>
                <a:gd name="connsiteX109" fmla="*/ 1536723 w 3621895"/>
                <a:gd name="connsiteY109" fmla="*/ 1257300 h 1948664"/>
                <a:gd name="connsiteX110" fmla="*/ 1549423 w 3621895"/>
                <a:gd name="connsiteY110" fmla="*/ 1260475 h 1948664"/>
                <a:gd name="connsiteX111" fmla="*/ 1603398 w 3621895"/>
                <a:gd name="connsiteY111" fmla="*/ 1263650 h 1948664"/>
                <a:gd name="connsiteX112" fmla="*/ 1635148 w 3621895"/>
                <a:gd name="connsiteY112" fmla="*/ 1273175 h 1948664"/>
                <a:gd name="connsiteX113" fmla="*/ 1676423 w 3621895"/>
                <a:gd name="connsiteY113" fmla="*/ 1266825 h 1948664"/>
                <a:gd name="connsiteX114" fmla="*/ 1685948 w 3621895"/>
                <a:gd name="connsiteY114" fmla="*/ 1263650 h 1948664"/>
                <a:gd name="connsiteX115" fmla="*/ 1692298 w 3621895"/>
                <a:gd name="connsiteY115" fmla="*/ 1254125 h 1948664"/>
                <a:gd name="connsiteX116" fmla="*/ 1701823 w 3621895"/>
                <a:gd name="connsiteY116" fmla="*/ 1244600 h 1948664"/>
                <a:gd name="connsiteX117" fmla="*/ 1743098 w 3621895"/>
                <a:gd name="connsiteY117" fmla="*/ 1247775 h 1948664"/>
                <a:gd name="connsiteX118" fmla="*/ 1752623 w 3621895"/>
                <a:gd name="connsiteY118" fmla="*/ 1254125 h 1948664"/>
                <a:gd name="connsiteX119" fmla="*/ 1762148 w 3621895"/>
                <a:gd name="connsiteY119" fmla="*/ 1257300 h 1948664"/>
                <a:gd name="connsiteX120" fmla="*/ 1771673 w 3621895"/>
                <a:gd name="connsiteY120" fmla="*/ 1266825 h 1948664"/>
                <a:gd name="connsiteX121" fmla="*/ 1787548 w 3621895"/>
                <a:gd name="connsiteY121" fmla="*/ 1285875 h 1948664"/>
                <a:gd name="connsiteX122" fmla="*/ 1797073 w 3621895"/>
                <a:gd name="connsiteY122" fmla="*/ 1289050 h 1948664"/>
                <a:gd name="connsiteX123" fmla="*/ 1822473 w 3621895"/>
                <a:gd name="connsiteY123" fmla="*/ 1308100 h 1948664"/>
                <a:gd name="connsiteX124" fmla="*/ 1831998 w 3621895"/>
                <a:gd name="connsiteY124" fmla="*/ 1311275 h 1948664"/>
                <a:gd name="connsiteX125" fmla="*/ 1854223 w 3621895"/>
                <a:gd name="connsiteY125" fmla="*/ 1327150 h 1948664"/>
                <a:gd name="connsiteX126" fmla="*/ 1863748 w 3621895"/>
                <a:gd name="connsiteY126" fmla="*/ 1317625 h 1948664"/>
                <a:gd name="connsiteX127" fmla="*/ 1879623 w 3621895"/>
                <a:gd name="connsiteY127" fmla="*/ 1282700 h 1948664"/>
                <a:gd name="connsiteX128" fmla="*/ 1882798 w 3621895"/>
                <a:gd name="connsiteY128" fmla="*/ 1250950 h 1948664"/>
                <a:gd name="connsiteX129" fmla="*/ 1889148 w 3621895"/>
                <a:gd name="connsiteY129" fmla="*/ 1241425 h 1948664"/>
                <a:gd name="connsiteX130" fmla="*/ 1895498 w 3621895"/>
                <a:gd name="connsiteY130" fmla="*/ 1228725 h 1948664"/>
                <a:gd name="connsiteX131" fmla="*/ 1901848 w 3621895"/>
                <a:gd name="connsiteY131" fmla="*/ 1209675 h 1948664"/>
                <a:gd name="connsiteX132" fmla="*/ 1905023 w 3621895"/>
                <a:gd name="connsiteY132" fmla="*/ 1196975 h 1948664"/>
                <a:gd name="connsiteX133" fmla="*/ 1930423 w 3621895"/>
                <a:gd name="connsiteY133" fmla="*/ 1184275 h 1948664"/>
                <a:gd name="connsiteX134" fmla="*/ 2019323 w 3621895"/>
                <a:gd name="connsiteY134" fmla="*/ 1181100 h 1948664"/>
                <a:gd name="connsiteX135" fmla="*/ 2028848 w 3621895"/>
                <a:gd name="connsiteY135" fmla="*/ 1174750 h 1948664"/>
                <a:gd name="connsiteX136" fmla="*/ 2047898 w 3621895"/>
                <a:gd name="connsiteY136" fmla="*/ 1165225 h 1948664"/>
                <a:gd name="connsiteX137" fmla="*/ 2060598 w 3621895"/>
                <a:gd name="connsiteY137" fmla="*/ 1149350 h 1948664"/>
                <a:gd name="connsiteX138" fmla="*/ 2082823 w 3621895"/>
                <a:gd name="connsiteY138" fmla="*/ 1127125 h 1948664"/>
                <a:gd name="connsiteX139" fmla="*/ 2095523 w 3621895"/>
                <a:gd name="connsiteY139" fmla="*/ 1120775 h 1948664"/>
                <a:gd name="connsiteX140" fmla="*/ 2114573 w 3621895"/>
                <a:gd name="connsiteY140" fmla="*/ 1114425 h 1948664"/>
                <a:gd name="connsiteX141" fmla="*/ 2124098 w 3621895"/>
                <a:gd name="connsiteY141" fmla="*/ 1120775 h 1948664"/>
                <a:gd name="connsiteX142" fmla="*/ 2127273 w 3621895"/>
                <a:gd name="connsiteY142" fmla="*/ 1130300 h 1948664"/>
                <a:gd name="connsiteX143" fmla="*/ 2133623 w 3621895"/>
                <a:gd name="connsiteY143" fmla="*/ 1139825 h 1948664"/>
                <a:gd name="connsiteX144" fmla="*/ 2130448 w 3621895"/>
                <a:gd name="connsiteY144" fmla="*/ 1152525 h 1948664"/>
                <a:gd name="connsiteX145" fmla="*/ 2127273 w 3621895"/>
                <a:gd name="connsiteY145" fmla="*/ 1174750 h 1948664"/>
                <a:gd name="connsiteX146" fmla="*/ 2162198 w 3621895"/>
                <a:gd name="connsiteY146" fmla="*/ 1165225 h 1948664"/>
                <a:gd name="connsiteX147" fmla="*/ 2178073 w 3621895"/>
                <a:gd name="connsiteY147" fmla="*/ 1158875 h 1948664"/>
                <a:gd name="connsiteX148" fmla="*/ 2133623 w 3621895"/>
                <a:gd name="connsiteY148" fmla="*/ 1149350 h 1948664"/>
                <a:gd name="connsiteX149" fmla="*/ 2276498 w 3621895"/>
                <a:gd name="connsiteY149" fmla="*/ 1168400 h 1948664"/>
                <a:gd name="connsiteX150" fmla="*/ 2279673 w 3621895"/>
                <a:gd name="connsiteY150" fmla="*/ 1190625 h 1948664"/>
                <a:gd name="connsiteX151" fmla="*/ 2273323 w 3621895"/>
                <a:gd name="connsiteY151" fmla="*/ 1181100 h 1948664"/>
                <a:gd name="connsiteX152" fmla="*/ 2254273 w 3621895"/>
                <a:gd name="connsiteY152" fmla="*/ 1171575 h 1948664"/>
                <a:gd name="connsiteX153" fmla="*/ 2244748 w 3621895"/>
                <a:gd name="connsiteY153" fmla="*/ 1162050 h 1948664"/>
                <a:gd name="connsiteX154" fmla="*/ 2241573 w 3621895"/>
                <a:gd name="connsiteY154" fmla="*/ 1149350 h 1948664"/>
                <a:gd name="connsiteX155" fmla="*/ 2212998 w 3621895"/>
                <a:gd name="connsiteY155" fmla="*/ 1143000 h 1948664"/>
                <a:gd name="connsiteX156" fmla="*/ 2238398 w 3621895"/>
                <a:gd name="connsiteY156" fmla="*/ 1155700 h 1948664"/>
                <a:gd name="connsiteX157" fmla="*/ 2257448 w 3621895"/>
                <a:gd name="connsiteY157" fmla="*/ 1165225 h 1948664"/>
                <a:gd name="connsiteX158" fmla="*/ 2266973 w 3621895"/>
                <a:gd name="connsiteY158" fmla="*/ 1177925 h 1948664"/>
                <a:gd name="connsiteX159" fmla="*/ 2308248 w 3621895"/>
                <a:gd name="connsiteY159" fmla="*/ 1184275 h 1948664"/>
                <a:gd name="connsiteX160" fmla="*/ 2324123 w 3621895"/>
                <a:gd name="connsiteY160" fmla="*/ 1187450 h 1948664"/>
                <a:gd name="connsiteX161" fmla="*/ 2349523 w 3621895"/>
                <a:gd name="connsiteY161" fmla="*/ 1193800 h 1948664"/>
                <a:gd name="connsiteX162" fmla="*/ 2393973 w 3621895"/>
                <a:gd name="connsiteY162" fmla="*/ 1196975 h 1948664"/>
                <a:gd name="connsiteX163" fmla="*/ 2397148 w 3621895"/>
                <a:gd name="connsiteY163" fmla="*/ 1206500 h 1948664"/>
                <a:gd name="connsiteX164" fmla="*/ 2444773 w 3621895"/>
                <a:gd name="connsiteY164" fmla="*/ 1216025 h 1948664"/>
                <a:gd name="connsiteX165" fmla="*/ 2454298 w 3621895"/>
                <a:gd name="connsiteY165" fmla="*/ 1219200 h 1948664"/>
                <a:gd name="connsiteX166" fmla="*/ 2476523 w 3621895"/>
                <a:gd name="connsiteY166" fmla="*/ 1222375 h 1948664"/>
                <a:gd name="connsiteX167" fmla="*/ 2486048 w 3621895"/>
                <a:gd name="connsiteY167" fmla="*/ 1228725 h 1948664"/>
                <a:gd name="connsiteX168" fmla="*/ 2520973 w 3621895"/>
                <a:gd name="connsiteY168" fmla="*/ 1222375 h 1948664"/>
                <a:gd name="connsiteX169" fmla="*/ 2530498 w 3621895"/>
                <a:gd name="connsiteY169" fmla="*/ 1209675 h 1948664"/>
                <a:gd name="connsiteX170" fmla="*/ 2540023 w 3621895"/>
                <a:gd name="connsiteY170" fmla="*/ 1203325 h 1948664"/>
                <a:gd name="connsiteX171" fmla="*/ 2552723 w 3621895"/>
                <a:gd name="connsiteY171" fmla="*/ 1200150 h 1948664"/>
                <a:gd name="connsiteX172" fmla="*/ 2581298 w 3621895"/>
                <a:gd name="connsiteY172" fmla="*/ 1190625 h 1948664"/>
                <a:gd name="connsiteX173" fmla="*/ 2609873 w 3621895"/>
                <a:gd name="connsiteY173" fmla="*/ 1193800 h 1948664"/>
                <a:gd name="connsiteX174" fmla="*/ 2619398 w 3621895"/>
                <a:gd name="connsiteY174" fmla="*/ 1196975 h 1948664"/>
                <a:gd name="connsiteX175" fmla="*/ 2625748 w 3621895"/>
                <a:gd name="connsiteY175" fmla="*/ 1206500 h 1948664"/>
                <a:gd name="connsiteX176" fmla="*/ 2616223 w 3621895"/>
                <a:gd name="connsiteY176" fmla="*/ 1209675 h 1948664"/>
                <a:gd name="connsiteX177" fmla="*/ 2606698 w 3621895"/>
                <a:gd name="connsiteY177" fmla="*/ 1235075 h 1948664"/>
                <a:gd name="connsiteX178" fmla="*/ 2654323 w 3621895"/>
                <a:gd name="connsiteY178" fmla="*/ 1238250 h 1948664"/>
                <a:gd name="connsiteX179" fmla="*/ 2657498 w 3621895"/>
                <a:gd name="connsiteY179" fmla="*/ 1200150 h 1948664"/>
                <a:gd name="connsiteX180" fmla="*/ 2686073 w 3621895"/>
                <a:gd name="connsiteY180" fmla="*/ 1190625 h 1948664"/>
                <a:gd name="connsiteX181" fmla="*/ 2717823 w 3621895"/>
                <a:gd name="connsiteY181" fmla="*/ 1200150 h 1948664"/>
                <a:gd name="connsiteX182" fmla="*/ 2711473 w 3621895"/>
                <a:gd name="connsiteY182" fmla="*/ 1225550 h 1948664"/>
                <a:gd name="connsiteX183" fmla="*/ 2705123 w 3621895"/>
                <a:gd name="connsiteY183" fmla="*/ 1250950 h 1948664"/>
                <a:gd name="connsiteX184" fmla="*/ 2698773 w 3621895"/>
                <a:gd name="connsiteY184" fmla="*/ 1270000 h 1948664"/>
                <a:gd name="connsiteX185" fmla="*/ 2714648 w 3621895"/>
                <a:gd name="connsiteY185" fmla="*/ 1279525 h 1948664"/>
                <a:gd name="connsiteX186" fmla="*/ 2740048 w 3621895"/>
                <a:gd name="connsiteY186" fmla="*/ 1289050 h 1948664"/>
                <a:gd name="connsiteX187" fmla="*/ 2749573 w 3621895"/>
                <a:gd name="connsiteY187" fmla="*/ 1298575 h 1948664"/>
                <a:gd name="connsiteX188" fmla="*/ 2752748 w 3621895"/>
                <a:gd name="connsiteY188" fmla="*/ 1323975 h 1948664"/>
                <a:gd name="connsiteX189" fmla="*/ 2762273 w 3621895"/>
                <a:gd name="connsiteY189" fmla="*/ 1333500 h 1948664"/>
                <a:gd name="connsiteX190" fmla="*/ 2765448 w 3621895"/>
                <a:gd name="connsiteY190" fmla="*/ 1346200 h 1948664"/>
                <a:gd name="connsiteX191" fmla="*/ 2784498 w 3621895"/>
                <a:gd name="connsiteY191" fmla="*/ 1349375 h 1948664"/>
                <a:gd name="connsiteX192" fmla="*/ 2794023 w 3621895"/>
                <a:gd name="connsiteY192" fmla="*/ 1352550 h 1948664"/>
                <a:gd name="connsiteX193" fmla="*/ 2806723 w 3621895"/>
                <a:gd name="connsiteY193" fmla="*/ 1355725 h 1948664"/>
                <a:gd name="connsiteX194" fmla="*/ 2825773 w 3621895"/>
                <a:gd name="connsiteY194" fmla="*/ 1387475 h 1948664"/>
                <a:gd name="connsiteX195" fmla="*/ 2835298 w 3621895"/>
                <a:gd name="connsiteY195" fmla="*/ 1393825 h 1948664"/>
                <a:gd name="connsiteX196" fmla="*/ 2851173 w 3621895"/>
                <a:gd name="connsiteY196" fmla="*/ 1412875 h 1948664"/>
                <a:gd name="connsiteX197" fmla="*/ 2863873 w 3621895"/>
                <a:gd name="connsiteY197" fmla="*/ 1416050 h 1948664"/>
                <a:gd name="connsiteX198" fmla="*/ 2873398 w 3621895"/>
                <a:gd name="connsiteY198" fmla="*/ 1422400 h 1948664"/>
                <a:gd name="connsiteX199" fmla="*/ 2933723 w 3621895"/>
                <a:gd name="connsiteY199" fmla="*/ 1431925 h 1948664"/>
                <a:gd name="connsiteX200" fmla="*/ 2952773 w 3621895"/>
                <a:gd name="connsiteY200" fmla="*/ 1438275 h 1948664"/>
                <a:gd name="connsiteX201" fmla="*/ 2971823 w 3621895"/>
                <a:gd name="connsiteY201" fmla="*/ 1447800 h 1948664"/>
                <a:gd name="connsiteX202" fmla="*/ 2997223 w 3621895"/>
                <a:gd name="connsiteY202" fmla="*/ 1450975 h 1948664"/>
                <a:gd name="connsiteX203" fmla="*/ 3013098 w 3621895"/>
                <a:gd name="connsiteY203" fmla="*/ 1454150 h 1948664"/>
                <a:gd name="connsiteX204" fmla="*/ 3032148 w 3621895"/>
                <a:gd name="connsiteY204" fmla="*/ 1457325 h 1948664"/>
                <a:gd name="connsiteX205" fmla="*/ 3076598 w 3621895"/>
                <a:gd name="connsiteY205" fmla="*/ 1466850 h 1948664"/>
                <a:gd name="connsiteX206" fmla="*/ 3184548 w 3621895"/>
                <a:gd name="connsiteY206" fmla="*/ 1476375 h 1948664"/>
                <a:gd name="connsiteX207" fmla="*/ 3206773 w 3621895"/>
                <a:gd name="connsiteY207" fmla="*/ 1498600 h 1948664"/>
                <a:gd name="connsiteX208" fmla="*/ 3235348 w 3621895"/>
                <a:gd name="connsiteY208" fmla="*/ 1517650 h 1948664"/>
                <a:gd name="connsiteX209" fmla="*/ 3244873 w 3621895"/>
                <a:gd name="connsiteY209" fmla="*/ 1539875 h 1948664"/>
                <a:gd name="connsiteX210" fmla="*/ 3248048 w 3621895"/>
                <a:gd name="connsiteY210" fmla="*/ 1552575 h 1948664"/>
                <a:gd name="connsiteX211" fmla="*/ 3254398 w 3621895"/>
                <a:gd name="connsiteY211" fmla="*/ 1562100 h 1948664"/>
                <a:gd name="connsiteX212" fmla="*/ 3270273 w 3621895"/>
                <a:gd name="connsiteY212" fmla="*/ 1590675 h 1948664"/>
                <a:gd name="connsiteX213" fmla="*/ 3292498 w 3621895"/>
                <a:gd name="connsiteY213" fmla="*/ 1603375 h 1948664"/>
                <a:gd name="connsiteX214" fmla="*/ 3302023 w 3621895"/>
                <a:gd name="connsiteY214" fmla="*/ 1625600 h 1948664"/>
                <a:gd name="connsiteX215" fmla="*/ 3314723 w 3621895"/>
                <a:gd name="connsiteY215" fmla="*/ 1644650 h 1948664"/>
                <a:gd name="connsiteX216" fmla="*/ 3324248 w 3621895"/>
                <a:gd name="connsiteY216" fmla="*/ 1679575 h 1948664"/>
                <a:gd name="connsiteX217" fmla="*/ 3330598 w 3621895"/>
                <a:gd name="connsiteY217" fmla="*/ 1692275 h 1948664"/>
                <a:gd name="connsiteX218" fmla="*/ 3321073 w 3621895"/>
                <a:gd name="connsiteY218" fmla="*/ 1746250 h 1948664"/>
                <a:gd name="connsiteX219" fmla="*/ 3302023 w 3621895"/>
                <a:gd name="connsiteY219" fmla="*/ 1784350 h 1948664"/>
                <a:gd name="connsiteX220" fmla="*/ 3276623 w 3621895"/>
                <a:gd name="connsiteY220" fmla="*/ 1816100 h 1948664"/>
                <a:gd name="connsiteX221" fmla="*/ 3254398 w 3621895"/>
                <a:gd name="connsiteY221" fmla="*/ 1860550 h 1948664"/>
                <a:gd name="connsiteX222" fmla="*/ 3276623 w 3621895"/>
                <a:gd name="connsiteY222" fmla="*/ 1831975 h 1948664"/>
                <a:gd name="connsiteX223" fmla="*/ 3286148 w 3621895"/>
                <a:gd name="connsiteY223" fmla="*/ 1822450 h 1948664"/>
                <a:gd name="connsiteX224" fmla="*/ 3317898 w 3621895"/>
                <a:gd name="connsiteY224" fmla="*/ 1803400 h 1948664"/>
                <a:gd name="connsiteX225" fmla="*/ 3336948 w 3621895"/>
                <a:gd name="connsiteY225" fmla="*/ 1793875 h 1948664"/>
                <a:gd name="connsiteX226" fmla="*/ 3346473 w 3621895"/>
                <a:gd name="connsiteY226" fmla="*/ 1784350 h 1948664"/>
                <a:gd name="connsiteX227" fmla="*/ 3406798 w 3621895"/>
                <a:gd name="connsiteY227" fmla="*/ 1857375 h 1948664"/>
                <a:gd name="connsiteX228" fmla="*/ 276246 w 3621895"/>
                <a:gd name="connsiteY228" fmla="*/ 358775 h 1948664"/>
                <a:gd name="connsiteX229" fmla="*/ 146072 w 3621895"/>
                <a:gd name="connsiteY229" fmla="*/ 101600 h 1948664"/>
                <a:gd name="connsiteX230" fmla="*/ 111147 w 3621895"/>
                <a:gd name="connsiteY230" fmla="*/ 142875 h 1948664"/>
                <a:gd name="connsiteX231" fmla="*/ 120671 w 3621895"/>
                <a:gd name="connsiteY231" fmla="*/ 193675 h 1948664"/>
                <a:gd name="connsiteX232" fmla="*/ 123846 w 3621895"/>
                <a:gd name="connsiteY232" fmla="*/ 260350 h 1948664"/>
                <a:gd name="connsiteX233" fmla="*/ 136546 w 3621895"/>
                <a:gd name="connsiteY233" fmla="*/ 327025 h 1948664"/>
                <a:gd name="connsiteX234" fmla="*/ 174646 w 3621895"/>
                <a:gd name="connsiteY234" fmla="*/ 384175 h 1948664"/>
                <a:gd name="connsiteX235" fmla="*/ 190521 w 3621895"/>
                <a:gd name="connsiteY235" fmla="*/ 422275 h 1948664"/>
                <a:gd name="connsiteX236" fmla="*/ 200046 w 3621895"/>
                <a:gd name="connsiteY236" fmla="*/ 495300 h 1948664"/>
                <a:gd name="connsiteX237" fmla="*/ 231798 w 3621895"/>
                <a:gd name="connsiteY237" fmla="*/ 542925 h 1948664"/>
                <a:gd name="connsiteX238" fmla="*/ 168296 w 3621895"/>
                <a:gd name="connsiteY238" fmla="*/ 508000 h 1948664"/>
                <a:gd name="connsiteX239" fmla="*/ 107973 w 3621895"/>
                <a:gd name="connsiteY239" fmla="*/ 460375 h 1948664"/>
                <a:gd name="connsiteX240" fmla="*/ 88923 w 3621895"/>
                <a:gd name="connsiteY240" fmla="*/ 371475 h 1948664"/>
                <a:gd name="connsiteX241" fmla="*/ 22248 w 3621895"/>
                <a:gd name="connsiteY241" fmla="*/ 285750 h 1948664"/>
                <a:gd name="connsiteX242" fmla="*/ 53998 w 3621895"/>
                <a:gd name="connsiteY242" fmla="*/ 193675 h 1948664"/>
                <a:gd name="connsiteX243" fmla="*/ 25423 w 3621895"/>
                <a:gd name="connsiteY243" fmla="*/ 161925 h 1948664"/>
                <a:gd name="connsiteX244" fmla="*/ 12722 w 3621895"/>
                <a:gd name="connsiteY244" fmla="*/ 114300 h 1948664"/>
                <a:gd name="connsiteX245" fmla="*/ 23 w 3621895"/>
                <a:gd name="connsiteY245" fmla="*/ 41275 h 1948664"/>
                <a:gd name="connsiteX246" fmla="*/ 23 w 3621895"/>
                <a:gd name="connsiteY246" fmla="*/ 0 h 1948664"/>
                <a:gd name="connsiteX0" fmla="*/ 23 w 3621895"/>
                <a:gd name="connsiteY0" fmla="*/ 0 h 1948664"/>
                <a:gd name="connsiteX1" fmla="*/ 381023 w 3621895"/>
                <a:gd name="connsiteY1" fmla="*/ 76200 h 1948664"/>
                <a:gd name="connsiteX2" fmla="*/ 479448 w 3621895"/>
                <a:gd name="connsiteY2" fmla="*/ 28575 h 1948664"/>
                <a:gd name="connsiteX3" fmla="*/ 568348 w 3621895"/>
                <a:gd name="connsiteY3" fmla="*/ 44450 h 1948664"/>
                <a:gd name="connsiteX4" fmla="*/ 568348 w 3621895"/>
                <a:gd name="connsiteY4" fmla="*/ 44450 h 1948664"/>
                <a:gd name="connsiteX5" fmla="*/ 571523 w 3621895"/>
                <a:gd name="connsiteY5" fmla="*/ 73025 h 1948664"/>
                <a:gd name="connsiteX6" fmla="*/ 565173 w 3621895"/>
                <a:gd name="connsiteY6" fmla="*/ 88900 h 1948664"/>
                <a:gd name="connsiteX7" fmla="*/ 561998 w 3621895"/>
                <a:gd name="connsiteY7" fmla="*/ 98425 h 1948664"/>
                <a:gd name="connsiteX8" fmla="*/ 565173 w 3621895"/>
                <a:gd name="connsiteY8" fmla="*/ 114300 h 1948664"/>
                <a:gd name="connsiteX9" fmla="*/ 584223 w 3621895"/>
                <a:gd name="connsiteY9" fmla="*/ 127000 h 1948664"/>
                <a:gd name="connsiteX10" fmla="*/ 596923 w 3621895"/>
                <a:gd name="connsiteY10" fmla="*/ 146050 h 1948664"/>
                <a:gd name="connsiteX11" fmla="*/ 600098 w 3621895"/>
                <a:gd name="connsiteY11" fmla="*/ 155575 h 1948664"/>
                <a:gd name="connsiteX12" fmla="*/ 609623 w 3621895"/>
                <a:gd name="connsiteY12" fmla="*/ 161925 h 1948664"/>
                <a:gd name="connsiteX13" fmla="*/ 615973 w 3621895"/>
                <a:gd name="connsiteY13" fmla="*/ 171450 h 1948664"/>
                <a:gd name="connsiteX14" fmla="*/ 660423 w 3621895"/>
                <a:gd name="connsiteY14" fmla="*/ 165100 h 1948664"/>
                <a:gd name="connsiteX15" fmla="*/ 669948 w 3621895"/>
                <a:gd name="connsiteY15" fmla="*/ 158750 h 1948664"/>
                <a:gd name="connsiteX16" fmla="*/ 679473 w 3621895"/>
                <a:gd name="connsiteY16" fmla="*/ 155575 h 1948664"/>
                <a:gd name="connsiteX17" fmla="*/ 701698 w 3621895"/>
                <a:gd name="connsiteY17" fmla="*/ 142875 h 1948664"/>
                <a:gd name="connsiteX18" fmla="*/ 749323 w 3621895"/>
                <a:gd name="connsiteY18" fmla="*/ 146050 h 1948664"/>
                <a:gd name="connsiteX19" fmla="*/ 755673 w 3621895"/>
                <a:gd name="connsiteY19" fmla="*/ 155575 h 1948664"/>
                <a:gd name="connsiteX20" fmla="*/ 749323 w 3621895"/>
                <a:gd name="connsiteY20" fmla="*/ 200025 h 1948664"/>
                <a:gd name="connsiteX21" fmla="*/ 762023 w 3621895"/>
                <a:gd name="connsiteY21" fmla="*/ 212725 h 1948664"/>
                <a:gd name="connsiteX22" fmla="*/ 771548 w 3621895"/>
                <a:gd name="connsiteY22" fmla="*/ 215900 h 1948664"/>
                <a:gd name="connsiteX23" fmla="*/ 777898 w 3621895"/>
                <a:gd name="connsiteY23" fmla="*/ 228600 h 1948664"/>
                <a:gd name="connsiteX24" fmla="*/ 787423 w 3621895"/>
                <a:gd name="connsiteY24" fmla="*/ 238125 h 1948664"/>
                <a:gd name="connsiteX25" fmla="*/ 793773 w 3621895"/>
                <a:gd name="connsiteY25" fmla="*/ 257175 h 1948664"/>
                <a:gd name="connsiteX26" fmla="*/ 796948 w 3621895"/>
                <a:gd name="connsiteY26" fmla="*/ 288925 h 1948664"/>
                <a:gd name="connsiteX27" fmla="*/ 800123 w 3621895"/>
                <a:gd name="connsiteY27" fmla="*/ 298450 h 1948664"/>
                <a:gd name="connsiteX28" fmla="*/ 809648 w 3621895"/>
                <a:gd name="connsiteY28" fmla="*/ 304800 h 1948664"/>
                <a:gd name="connsiteX29" fmla="*/ 822348 w 3621895"/>
                <a:gd name="connsiteY29" fmla="*/ 314325 h 1948664"/>
                <a:gd name="connsiteX30" fmla="*/ 831873 w 3621895"/>
                <a:gd name="connsiteY30" fmla="*/ 323850 h 1948664"/>
                <a:gd name="connsiteX31" fmla="*/ 854098 w 3621895"/>
                <a:gd name="connsiteY31" fmla="*/ 336550 h 1948664"/>
                <a:gd name="connsiteX32" fmla="*/ 863623 w 3621895"/>
                <a:gd name="connsiteY32" fmla="*/ 346075 h 1948664"/>
                <a:gd name="connsiteX33" fmla="*/ 892198 w 3621895"/>
                <a:gd name="connsiteY33" fmla="*/ 352425 h 1948664"/>
                <a:gd name="connsiteX34" fmla="*/ 882673 w 3621895"/>
                <a:gd name="connsiteY34" fmla="*/ 355600 h 1948664"/>
                <a:gd name="connsiteX35" fmla="*/ 879498 w 3621895"/>
                <a:gd name="connsiteY35" fmla="*/ 365125 h 1948664"/>
                <a:gd name="connsiteX36" fmla="*/ 876323 w 3621895"/>
                <a:gd name="connsiteY36" fmla="*/ 406400 h 1948664"/>
                <a:gd name="connsiteX37" fmla="*/ 866798 w 3621895"/>
                <a:gd name="connsiteY37" fmla="*/ 434975 h 1948664"/>
                <a:gd name="connsiteX38" fmla="*/ 863623 w 3621895"/>
                <a:gd name="connsiteY38" fmla="*/ 450850 h 1948664"/>
                <a:gd name="connsiteX39" fmla="*/ 860448 w 3621895"/>
                <a:gd name="connsiteY39" fmla="*/ 463550 h 1948664"/>
                <a:gd name="connsiteX40" fmla="*/ 854098 w 3621895"/>
                <a:gd name="connsiteY40" fmla="*/ 482600 h 1948664"/>
                <a:gd name="connsiteX41" fmla="*/ 850923 w 3621895"/>
                <a:gd name="connsiteY41" fmla="*/ 492125 h 1948664"/>
                <a:gd name="connsiteX42" fmla="*/ 841398 w 3621895"/>
                <a:gd name="connsiteY42" fmla="*/ 517525 h 1948664"/>
                <a:gd name="connsiteX43" fmla="*/ 835048 w 3621895"/>
                <a:gd name="connsiteY43" fmla="*/ 552450 h 1948664"/>
                <a:gd name="connsiteX44" fmla="*/ 831873 w 3621895"/>
                <a:gd name="connsiteY44" fmla="*/ 561975 h 1948664"/>
                <a:gd name="connsiteX45" fmla="*/ 822348 w 3621895"/>
                <a:gd name="connsiteY45" fmla="*/ 565150 h 1948664"/>
                <a:gd name="connsiteX46" fmla="*/ 815998 w 3621895"/>
                <a:gd name="connsiteY46" fmla="*/ 574675 h 1948664"/>
                <a:gd name="connsiteX47" fmla="*/ 825523 w 3621895"/>
                <a:gd name="connsiteY47" fmla="*/ 600075 h 1948664"/>
                <a:gd name="connsiteX48" fmla="*/ 841398 w 3621895"/>
                <a:gd name="connsiteY48" fmla="*/ 625475 h 1948664"/>
                <a:gd name="connsiteX49" fmla="*/ 847748 w 3621895"/>
                <a:gd name="connsiteY49" fmla="*/ 650875 h 1948664"/>
                <a:gd name="connsiteX50" fmla="*/ 860448 w 3621895"/>
                <a:gd name="connsiteY50" fmla="*/ 669925 h 1948664"/>
                <a:gd name="connsiteX51" fmla="*/ 866798 w 3621895"/>
                <a:gd name="connsiteY51" fmla="*/ 682625 h 1948664"/>
                <a:gd name="connsiteX52" fmla="*/ 885848 w 3621895"/>
                <a:gd name="connsiteY52" fmla="*/ 695325 h 1948664"/>
                <a:gd name="connsiteX53" fmla="*/ 904898 w 3621895"/>
                <a:gd name="connsiteY53" fmla="*/ 730250 h 1948664"/>
                <a:gd name="connsiteX54" fmla="*/ 908073 w 3621895"/>
                <a:gd name="connsiteY54" fmla="*/ 739775 h 1948664"/>
                <a:gd name="connsiteX55" fmla="*/ 917598 w 3621895"/>
                <a:gd name="connsiteY55" fmla="*/ 742950 h 1948664"/>
                <a:gd name="connsiteX56" fmla="*/ 936648 w 3621895"/>
                <a:gd name="connsiteY56" fmla="*/ 758825 h 1948664"/>
                <a:gd name="connsiteX57" fmla="*/ 955698 w 3621895"/>
                <a:gd name="connsiteY57" fmla="*/ 765175 h 1948664"/>
                <a:gd name="connsiteX58" fmla="*/ 993798 w 3621895"/>
                <a:gd name="connsiteY58" fmla="*/ 762000 h 1948664"/>
                <a:gd name="connsiteX59" fmla="*/ 1012848 w 3621895"/>
                <a:gd name="connsiteY59" fmla="*/ 755650 h 1948664"/>
                <a:gd name="connsiteX60" fmla="*/ 1022373 w 3621895"/>
                <a:gd name="connsiteY60" fmla="*/ 752475 h 1948664"/>
                <a:gd name="connsiteX61" fmla="*/ 1035073 w 3621895"/>
                <a:gd name="connsiteY61" fmla="*/ 742950 h 1948664"/>
                <a:gd name="connsiteX62" fmla="*/ 1044598 w 3621895"/>
                <a:gd name="connsiteY62" fmla="*/ 739775 h 1948664"/>
                <a:gd name="connsiteX63" fmla="*/ 1143023 w 3621895"/>
                <a:gd name="connsiteY63" fmla="*/ 730250 h 1948664"/>
                <a:gd name="connsiteX64" fmla="*/ 1155723 w 3621895"/>
                <a:gd name="connsiteY64" fmla="*/ 685800 h 1948664"/>
                <a:gd name="connsiteX65" fmla="*/ 1162073 w 3621895"/>
                <a:gd name="connsiteY65" fmla="*/ 673100 h 1948664"/>
                <a:gd name="connsiteX66" fmla="*/ 1165248 w 3621895"/>
                <a:gd name="connsiteY66" fmla="*/ 663575 h 1948664"/>
                <a:gd name="connsiteX67" fmla="*/ 1184298 w 3621895"/>
                <a:gd name="connsiteY67" fmla="*/ 654050 h 1948664"/>
                <a:gd name="connsiteX68" fmla="*/ 1206523 w 3621895"/>
                <a:gd name="connsiteY68" fmla="*/ 635000 h 1948664"/>
                <a:gd name="connsiteX69" fmla="*/ 1216048 w 3621895"/>
                <a:gd name="connsiteY69" fmla="*/ 631825 h 1948664"/>
                <a:gd name="connsiteX70" fmla="*/ 1244623 w 3621895"/>
                <a:gd name="connsiteY70" fmla="*/ 615950 h 1948664"/>
                <a:gd name="connsiteX71" fmla="*/ 1263673 w 3621895"/>
                <a:gd name="connsiteY71" fmla="*/ 612775 h 1948664"/>
                <a:gd name="connsiteX72" fmla="*/ 1330348 w 3621895"/>
                <a:gd name="connsiteY72" fmla="*/ 606425 h 1948664"/>
                <a:gd name="connsiteX73" fmla="*/ 1365273 w 3621895"/>
                <a:gd name="connsiteY73" fmla="*/ 612775 h 1948664"/>
                <a:gd name="connsiteX74" fmla="*/ 1368448 w 3621895"/>
                <a:gd name="connsiteY74" fmla="*/ 622300 h 1948664"/>
                <a:gd name="connsiteX75" fmla="*/ 1377973 w 3621895"/>
                <a:gd name="connsiteY75" fmla="*/ 628650 h 1948664"/>
                <a:gd name="connsiteX76" fmla="*/ 1387498 w 3621895"/>
                <a:gd name="connsiteY76" fmla="*/ 638175 h 1948664"/>
                <a:gd name="connsiteX77" fmla="*/ 1387498 w 3621895"/>
                <a:gd name="connsiteY77" fmla="*/ 673100 h 1948664"/>
                <a:gd name="connsiteX78" fmla="*/ 1377973 w 3621895"/>
                <a:gd name="connsiteY78" fmla="*/ 676275 h 1948664"/>
                <a:gd name="connsiteX79" fmla="*/ 1355748 w 3621895"/>
                <a:gd name="connsiteY79" fmla="*/ 685800 h 1948664"/>
                <a:gd name="connsiteX80" fmla="*/ 1349398 w 3621895"/>
                <a:gd name="connsiteY80" fmla="*/ 698500 h 1948664"/>
                <a:gd name="connsiteX81" fmla="*/ 1343048 w 3621895"/>
                <a:gd name="connsiteY81" fmla="*/ 723900 h 1948664"/>
                <a:gd name="connsiteX82" fmla="*/ 1339873 w 3621895"/>
                <a:gd name="connsiteY82" fmla="*/ 733425 h 1948664"/>
                <a:gd name="connsiteX83" fmla="*/ 1333523 w 3621895"/>
                <a:gd name="connsiteY83" fmla="*/ 742950 h 1948664"/>
                <a:gd name="connsiteX84" fmla="*/ 1330348 w 3621895"/>
                <a:gd name="connsiteY84" fmla="*/ 758825 h 1948664"/>
                <a:gd name="connsiteX85" fmla="*/ 1320823 w 3621895"/>
                <a:gd name="connsiteY85" fmla="*/ 784225 h 1948664"/>
                <a:gd name="connsiteX86" fmla="*/ 1311298 w 3621895"/>
                <a:gd name="connsiteY86" fmla="*/ 793750 h 1948664"/>
                <a:gd name="connsiteX87" fmla="*/ 1295423 w 3621895"/>
                <a:gd name="connsiteY87" fmla="*/ 822325 h 1948664"/>
                <a:gd name="connsiteX88" fmla="*/ 1282723 w 3621895"/>
                <a:gd name="connsiteY88" fmla="*/ 831850 h 1948664"/>
                <a:gd name="connsiteX89" fmla="*/ 1273198 w 3621895"/>
                <a:gd name="connsiteY89" fmla="*/ 850900 h 1948664"/>
                <a:gd name="connsiteX90" fmla="*/ 1263673 w 3621895"/>
                <a:gd name="connsiteY90" fmla="*/ 860425 h 1948664"/>
                <a:gd name="connsiteX91" fmla="*/ 1266848 w 3621895"/>
                <a:gd name="connsiteY91" fmla="*/ 908050 h 1948664"/>
                <a:gd name="connsiteX92" fmla="*/ 1276373 w 3621895"/>
                <a:gd name="connsiteY92" fmla="*/ 904875 h 1948664"/>
                <a:gd name="connsiteX93" fmla="*/ 1343048 w 3621895"/>
                <a:gd name="connsiteY93" fmla="*/ 898525 h 1948664"/>
                <a:gd name="connsiteX94" fmla="*/ 1362098 w 3621895"/>
                <a:gd name="connsiteY94" fmla="*/ 892175 h 1948664"/>
                <a:gd name="connsiteX95" fmla="*/ 1374798 w 3621895"/>
                <a:gd name="connsiteY95" fmla="*/ 885825 h 1948664"/>
                <a:gd name="connsiteX96" fmla="*/ 1419248 w 3621895"/>
                <a:gd name="connsiteY96" fmla="*/ 879475 h 1948664"/>
                <a:gd name="connsiteX97" fmla="*/ 1428773 w 3621895"/>
                <a:gd name="connsiteY97" fmla="*/ 885825 h 1948664"/>
                <a:gd name="connsiteX98" fmla="*/ 1441473 w 3621895"/>
                <a:gd name="connsiteY98" fmla="*/ 901700 h 1948664"/>
                <a:gd name="connsiteX99" fmla="*/ 1447823 w 3621895"/>
                <a:gd name="connsiteY99" fmla="*/ 911225 h 1948664"/>
                <a:gd name="connsiteX100" fmla="*/ 1470048 w 3621895"/>
                <a:gd name="connsiteY100" fmla="*/ 927100 h 1948664"/>
                <a:gd name="connsiteX101" fmla="*/ 1485923 w 3621895"/>
                <a:gd name="connsiteY101" fmla="*/ 955675 h 1948664"/>
                <a:gd name="connsiteX102" fmla="*/ 1479573 w 3621895"/>
                <a:gd name="connsiteY102" fmla="*/ 1063625 h 1948664"/>
                <a:gd name="connsiteX103" fmla="*/ 1482748 w 3621895"/>
                <a:gd name="connsiteY103" fmla="*/ 1133475 h 1948664"/>
                <a:gd name="connsiteX104" fmla="*/ 1489098 w 3621895"/>
                <a:gd name="connsiteY104" fmla="*/ 1171575 h 1948664"/>
                <a:gd name="connsiteX105" fmla="*/ 1492273 w 3621895"/>
                <a:gd name="connsiteY105" fmla="*/ 1216025 h 1948664"/>
                <a:gd name="connsiteX106" fmla="*/ 1498623 w 3621895"/>
                <a:gd name="connsiteY106" fmla="*/ 1225550 h 1948664"/>
                <a:gd name="connsiteX107" fmla="*/ 1501798 w 3621895"/>
                <a:gd name="connsiteY107" fmla="*/ 1235075 h 1948664"/>
                <a:gd name="connsiteX108" fmla="*/ 1527198 w 3621895"/>
                <a:gd name="connsiteY108" fmla="*/ 1250950 h 1948664"/>
                <a:gd name="connsiteX109" fmla="*/ 1536723 w 3621895"/>
                <a:gd name="connsiteY109" fmla="*/ 1257300 h 1948664"/>
                <a:gd name="connsiteX110" fmla="*/ 1549423 w 3621895"/>
                <a:gd name="connsiteY110" fmla="*/ 1260475 h 1948664"/>
                <a:gd name="connsiteX111" fmla="*/ 1603398 w 3621895"/>
                <a:gd name="connsiteY111" fmla="*/ 1263650 h 1948664"/>
                <a:gd name="connsiteX112" fmla="*/ 1635148 w 3621895"/>
                <a:gd name="connsiteY112" fmla="*/ 1273175 h 1948664"/>
                <a:gd name="connsiteX113" fmla="*/ 1676423 w 3621895"/>
                <a:gd name="connsiteY113" fmla="*/ 1266825 h 1948664"/>
                <a:gd name="connsiteX114" fmla="*/ 1685948 w 3621895"/>
                <a:gd name="connsiteY114" fmla="*/ 1263650 h 1948664"/>
                <a:gd name="connsiteX115" fmla="*/ 1692298 w 3621895"/>
                <a:gd name="connsiteY115" fmla="*/ 1254125 h 1948664"/>
                <a:gd name="connsiteX116" fmla="*/ 1701823 w 3621895"/>
                <a:gd name="connsiteY116" fmla="*/ 1244600 h 1948664"/>
                <a:gd name="connsiteX117" fmla="*/ 1743098 w 3621895"/>
                <a:gd name="connsiteY117" fmla="*/ 1247775 h 1948664"/>
                <a:gd name="connsiteX118" fmla="*/ 1752623 w 3621895"/>
                <a:gd name="connsiteY118" fmla="*/ 1254125 h 1948664"/>
                <a:gd name="connsiteX119" fmla="*/ 1762148 w 3621895"/>
                <a:gd name="connsiteY119" fmla="*/ 1257300 h 1948664"/>
                <a:gd name="connsiteX120" fmla="*/ 1771673 w 3621895"/>
                <a:gd name="connsiteY120" fmla="*/ 1266825 h 1948664"/>
                <a:gd name="connsiteX121" fmla="*/ 1787548 w 3621895"/>
                <a:gd name="connsiteY121" fmla="*/ 1285875 h 1948664"/>
                <a:gd name="connsiteX122" fmla="*/ 1797073 w 3621895"/>
                <a:gd name="connsiteY122" fmla="*/ 1289050 h 1948664"/>
                <a:gd name="connsiteX123" fmla="*/ 1822473 w 3621895"/>
                <a:gd name="connsiteY123" fmla="*/ 1308100 h 1948664"/>
                <a:gd name="connsiteX124" fmla="*/ 1831998 w 3621895"/>
                <a:gd name="connsiteY124" fmla="*/ 1311275 h 1948664"/>
                <a:gd name="connsiteX125" fmla="*/ 1854223 w 3621895"/>
                <a:gd name="connsiteY125" fmla="*/ 1327150 h 1948664"/>
                <a:gd name="connsiteX126" fmla="*/ 1863748 w 3621895"/>
                <a:gd name="connsiteY126" fmla="*/ 1317625 h 1948664"/>
                <a:gd name="connsiteX127" fmla="*/ 1879623 w 3621895"/>
                <a:gd name="connsiteY127" fmla="*/ 1282700 h 1948664"/>
                <a:gd name="connsiteX128" fmla="*/ 1882798 w 3621895"/>
                <a:gd name="connsiteY128" fmla="*/ 1250950 h 1948664"/>
                <a:gd name="connsiteX129" fmla="*/ 1889148 w 3621895"/>
                <a:gd name="connsiteY129" fmla="*/ 1241425 h 1948664"/>
                <a:gd name="connsiteX130" fmla="*/ 1895498 w 3621895"/>
                <a:gd name="connsiteY130" fmla="*/ 1228725 h 1948664"/>
                <a:gd name="connsiteX131" fmla="*/ 1901848 w 3621895"/>
                <a:gd name="connsiteY131" fmla="*/ 1209675 h 1948664"/>
                <a:gd name="connsiteX132" fmla="*/ 1905023 w 3621895"/>
                <a:gd name="connsiteY132" fmla="*/ 1196975 h 1948664"/>
                <a:gd name="connsiteX133" fmla="*/ 1930423 w 3621895"/>
                <a:gd name="connsiteY133" fmla="*/ 1184275 h 1948664"/>
                <a:gd name="connsiteX134" fmla="*/ 2019323 w 3621895"/>
                <a:gd name="connsiteY134" fmla="*/ 1181100 h 1948664"/>
                <a:gd name="connsiteX135" fmla="*/ 2028848 w 3621895"/>
                <a:gd name="connsiteY135" fmla="*/ 1174750 h 1948664"/>
                <a:gd name="connsiteX136" fmla="*/ 2047898 w 3621895"/>
                <a:gd name="connsiteY136" fmla="*/ 1165225 h 1948664"/>
                <a:gd name="connsiteX137" fmla="*/ 2060598 w 3621895"/>
                <a:gd name="connsiteY137" fmla="*/ 1149350 h 1948664"/>
                <a:gd name="connsiteX138" fmla="*/ 2082823 w 3621895"/>
                <a:gd name="connsiteY138" fmla="*/ 1127125 h 1948664"/>
                <a:gd name="connsiteX139" fmla="*/ 2095523 w 3621895"/>
                <a:gd name="connsiteY139" fmla="*/ 1120775 h 1948664"/>
                <a:gd name="connsiteX140" fmla="*/ 2114573 w 3621895"/>
                <a:gd name="connsiteY140" fmla="*/ 1114425 h 1948664"/>
                <a:gd name="connsiteX141" fmla="*/ 2124098 w 3621895"/>
                <a:gd name="connsiteY141" fmla="*/ 1120775 h 1948664"/>
                <a:gd name="connsiteX142" fmla="*/ 2127273 w 3621895"/>
                <a:gd name="connsiteY142" fmla="*/ 1130300 h 1948664"/>
                <a:gd name="connsiteX143" fmla="*/ 2133623 w 3621895"/>
                <a:gd name="connsiteY143" fmla="*/ 1139825 h 1948664"/>
                <a:gd name="connsiteX144" fmla="*/ 2130448 w 3621895"/>
                <a:gd name="connsiteY144" fmla="*/ 1152525 h 1948664"/>
                <a:gd name="connsiteX145" fmla="*/ 2127273 w 3621895"/>
                <a:gd name="connsiteY145" fmla="*/ 1174750 h 1948664"/>
                <a:gd name="connsiteX146" fmla="*/ 2162198 w 3621895"/>
                <a:gd name="connsiteY146" fmla="*/ 1165225 h 1948664"/>
                <a:gd name="connsiteX147" fmla="*/ 2178073 w 3621895"/>
                <a:gd name="connsiteY147" fmla="*/ 1158875 h 1948664"/>
                <a:gd name="connsiteX148" fmla="*/ 2133623 w 3621895"/>
                <a:gd name="connsiteY148" fmla="*/ 1149350 h 1948664"/>
                <a:gd name="connsiteX149" fmla="*/ 2276498 w 3621895"/>
                <a:gd name="connsiteY149" fmla="*/ 1168400 h 1948664"/>
                <a:gd name="connsiteX150" fmla="*/ 2279673 w 3621895"/>
                <a:gd name="connsiteY150" fmla="*/ 1190625 h 1948664"/>
                <a:gd name="connsiteX151" fmla="*/ 2273323 w 3621895"/>
                <a:gd name="connsiteY151" fmla="*/ 1181100 h 1948664"/>
                <a:gd name="connsiteX152" fmla="*/ 2254273 w 3621895"/>
                <a:gd name="connsiteY152" fmla="*/ 1171575 h 1948664"/>
                <a:gd name="connsiteX153" fmla="*/ 2244748 w 3621895"/>
                <a:gd name="connsiteY153" fmla="*/ 1162050 h 1948664"/>
                <a:gd name="connsiteX154" fmla="*/ 2241573 w 3621895"/>
                <a:gd name="connsiteY154" fmla="*/ 1149350 h 1948664"/>
                <a:gd name="connsiteX155" fmla="*/ 2212998 w 3621895"/>
                <a:gd name="connsiteY155" fmla="*/ 1143000 h 1948664"/>
                <a:gd name="connsiteX156" fmla="*/ 2238398 w 3621895"/>
                <a:gd name="connsiteY156" fmla="*/ 1155700 h 1948664"/>
                <a:gd name="connsiteX157" fmla="*/ 2257448 w 3621895"/>
                <a:gd name="connsiteY157" fmla="*/ 1165225 h 1948664"/>
                <a:gd name="connsiteX158" fmla="*/ 2266973 w 3621895"/>
                <a:gd name="connsiteY158" fmla="*/ 1177925 h 1948664"/>
                <a:gd name="connsiteX159" fmla="*/ 2308248 w 3621895"/>
                <a:gd name="connsiteY159" fmla="*/ 1184275 h 1948664"/>
                <a:gd name="connsiteX160" fmla="*/ 2324123 w 3621895"/>
                <a:gd name="connsiteY160" fmla="*/ 1187450 h 1948664"/>
                <a:gd name="connsiteX161" fmla="*/ 2349523 w 3621895"/>
                <a:gd name="connsiteY161" fmla="*/ 1193800 h 1948664"/>
                <a:gd name="connsiteX162" fmla="*/ 2393973 w 3621895"/>
                <a:gd name="connsiteY162" fmla="*/ 1196975 h 1948664"/>
                <a:gd name="connsiteX163" fmla="*/ 2397148 w 3621895"/>
                <a:gd name="connsiteY163" fmla="*/ 1206500 h 1948664"/>
                <a:gd name="connsiteX164" fmla="*/ 2444773 w 3621895"/>
                <a:gd name="connsiteY164" fmla="*/ 1216025 h 1948664"/>
                <a:gd name="connsiteX165" fmla="*/ 2454298 w 3621895"/>
                <a:gd name="connsiteY165" fmla="*/ 1219200 h 1948664"/>
                <a:gd name="connsiteX166" fmla="*/ 2476523 w 3621895"/>
                <a:gd name="connsiteY166" fmla="*/ 1222375 h 1948664"/>
                <a:gd name="connsiteX167" fmla="*/ 2486048 w 3621895"/>
                <a:gd name="connsiteY167" fmla="*/ 1228725 h 1948664"/>
                <a:gd name="connsiteX168" fmla="*/ 2520973 w 3621895"/>
                <a:gd name="connsiteY168" fmla="*/ 1222375 h 1948664"/>
                <a:gd name="connsiteX169" fmla="*/ 2530498 w 3621895"/>
                <a:gd name="connsiteY169" fmla="*/ 1209675 h 1948664"/>
                <a:gd name="connsiteX170" fmla="*/ 2540023 w 3621895"/>
                <a:gd name="connsiteY170" fmla="*/ 1203325 h 1948664"/>
                <a:gd name="connsiteX171" fmla="*/ 2552723 w 3621895"/>
                <a:gd name="connsiteY171" fmla="*/ 1200150 h 1948664"/>
                <a:gd name="connsiteX172" fmla="*/ 2581298 w 3621895"/>
                <a:gd name="connsiteY172" fmla="*/ 1190625 h 1948664"/>
                <a:gd name="connsiteX173" fmla="*/ 2609873 w 3621895"/>
                <a:gd name="connsiteY173" fmla="*/ 1193800 h 1948664"/>
                <a:gd name="connsiteX174" fmla="*/ 2619398 w 3621895"/>
                <a:gd name="connsiteY174" fmla="*/ 1196975 h 1948664"/>
                <a:gd name="connsiteX175" fmla="*/ 2625748 w 3621895"/>
                <a:gd name="connsiteY175" fmla="*/ 1206500 h 1948664"/>
                <a:gd name="connsiteX176" fmla="*/ 2616223 w 3621895"/>
                <a:gd name="connsiteY176" fmla="*/ 1209675 h 1948664"/>
                <a:gd name="connsiteX177" fmla="*/ 2606698 w 3621895"/>
                <a:gd name="connsiteY177" fmla="*/ 1235075 h 1948664"/>
                <a:gd name="connsiteX178" fmla="*/ 2654323 w 3621895"/>
                <a:gd name="connsiteY178" fmla="*/ 1238250 h 1948664"/>
                <a:gd name="connsiteX179" fmla="*/ 2657498 w 3621895"/>
                <a:gd name="connsiteY179" fmla="*/ 1200150 h 1948664"/>
                <a:gd name="connsiteX180" fmla="*/ 2686073 w 3621895"/>
                <a:gd name="connsiteY180" fmla="*/ 1190625 h 1948664"/>
                <a:gd name="connsiteX181" fmla="*/ 2717823 w 3621895"/>
                <a:gd name="connsiteY181" fmla="*/ 1200150 h 1948664"/>
                <a:gd name="connsiteX182" fmla="*/ 2711473 w 3621895"/>
                <a:gd name="connsiteY182" fmla="*/ 1225550 h 1948664"/>
                <a:gd name="connsiteX183" fmla="*/ 2705123 w 3621895"/>
                <a:gd name="connsiteY183" fmla="*/ 1250950 h 1948664"/>
                <a:gd name="connsiteX184" fmla="*/ 2698773 w 3621895"/>
                <a:gd name="connsiteY184" fmla="*/ 1270000 h 1948664"/>
                <a:gd name="connsiteX185" fmla="*/ 2714648 w 3621895"/>
                <a:gd name="connsiteY185" fmla="*/ 1279525 h 1948664"/>
                <a:gd name="connsiteX186" fmla="*/ 2740048 w 3621895"/>
                <a:gd name="connsiteY186" fmla="*/ 1289050 h 1948664"/>
                <a:gd name="connsiteX187" fmla="*/ 2749573 w 3621895"/>
                <a:gd name="connsiteY187" fmla="*/ 1298575 h 1948664"/>
                <a:gd name="connsiteX188" fmla="*/ 2752748 w 3621895"/>
                <a:gd name="connsiteY188" fmla="*/ 1323975 h 1948664"/>
                <a:gd name="connsiteX189" fmla="*/ 2762273 w 3621895"/>
                <a:gd name="connsiteY189" fmla="*/ 1333500 h 1948664"/>
                <a:gd name="connsiteX190" fmla="*/ 2765448 w 3621895"/>
                <a:gd name="connsiteY190" fmla="*/ 1346200 h 1948664"/>
                <a:gd name="connsiteX191" fmla="*/ 2784498 w 3621895"/>
                <a:gd name="connsiteY191" fmla="*/ 1349375 h 1948664"/>
                <a:gd name="connsiteX192" fmla="*/ 2794023 w 3621895"/>
                <a:gd name="connsiteY192" fmla="*/ 1352550 h 1948664"/>
                <a:gd name="connsiteX193" fmla="*/ 2806723 w 3621895"/>
                <a:gd name="connsiteY193" fmla="*/ 1355725 h 1948664"/>
                <a:gd name="connsiteX194" fmla="*/ 2825773 w 3621895"/>
                <a:gd name="connsiteY194" fmla="*/ 1387475 h 1948664"/>
                <a:gd name="connsiteX195" fmla="*/ 2835298 w 3621895"/>
                <a:gd name="connsiteY195" fmla="*/ 1393825 h 1948664"/>
                <a:gd name="connsiteX196" fmla="*/ 2851173 w 3621895"/>
                <a:gd name="connsiteY196" fmla="*/ 1412875 h 1948664"/>
                <a:gd name="connsiteX197" fmla="*/ 2863873 w 3621895"/>
                <a:gd name="connsiteY197" fmla="*/ 1416050 h 1948664"/>
                <a:gd name="connsiteX198" fmla="*/ 2873398 w 3621895"/>
                <a:gd name="connsiteY198" fmla="*/ 1422400 h 1948664"/>
                <a:gd name="connsiteX199" fmla="*/ 2933723 w 3621895"/>
                <a:gd name="connsiteY199" fmla="*/ 1431925 h 1948664"/>
                <a:gd name="connsiteX200" fmla="*/ 2952773 w 3621895"/>
                <a:gd name="connsiteY200" fmla="*/ 1438275 h 1948664"/>
                <a:gd name="connsiteX201" fmla="*/ 2971823 w 3621895"/>
                <a:gd name="connsiteY201" fmla="*/ 1447800 h 1948664"/>
                <a:gd name="connsiteX202" fmla="*/ 2997223 w 3621895"/>
                <a:gd name="connsiteY202" fmla="*/ 1450975 h 1948664"/>
                <a:gd name="connsiteX203" fmla="*/ 3013098 w 3621895"/>
                <a:gd name="connsiteY203" fmla="*/ 1454150 h 1948664"/>
                <a:gd name="connsiteX204" fmla="*/ 3032148 w 3621895"/>
                <a:gd name="connsiteY204" fmla="*/ 1457325 h 1948664"/>
                <a:gd name="connsiteX205" fmla="*/ 3076598 w 3621895"/>
                <a:gd name="connsiteY205" fmla="*/ 1466850 h 1948664"/>
                <a:gd name="connsiteX206" fmla="*/ 3184548 w 3621895"/>
                <a:gd name="connsiteY206" fmla="*/ 1476375 h 1948664"/>
                <a:gd name="connsiteX207" fmla="*/ 3206773 w 3621895"/>
                <a:gd name="connsiteY207" fmla="*/ 1498600 h 1948664"/>
                <a:gd name="connsiteX208" fmla="*/ 3235348 w 3621895"/>
                <a:gd name="connsiteY208" fmla="*/ 1517650 h 1948664"/>
                <a:gd name="connsiteX209" fmla="*/ 3244873 w 3621895"/>
                <a:gd name="connsiteY209" fmla="*/ 1539875 h 1948664"/>
                <a:gd name="connsiteX210" fmla="*/ 3248048 w 3621895"/>
                <a:gd name="connsiteY210" fmla="*/ 1552575 h 1948664"/>
                <a:gd name="connsiteX211" fmla="*/ 3254398 w 3621895"/>
                <a:gd name="connsiteY211" fmla="*/ 1562100 h 1948664"/>
                <a:gd name="connsiteX212" fmla="*/ 3270273 w 3621895"/>
                <a:gd name="connsiteY212" fmla="*/ 1590675 h 1948664"/>
                <a:gd name="connsiteX213" fmla="*/ 3292498 w 3621895"/>
                <a:gd name="connsiteY213" fmla="*/ 1603375 h 1948664"/>
                <a:gd name="connsiteX214" fmla="*/ 3302023 w 3621895"/>
                <a:gd name="connsiteY214" fmla="*/ 1625600 h 1948664"/>
                <a:gd name="connsiteX215" fmla="*/ 3314723 w 3621895"/>
                <a:gd name="connsiteY215" fmla="*/ 1644650 h 1948664"/>
                <a:gd name="connsiteX216" fmla="*/ 3324248 w 3621895"/>
                <a:gd name="connsiteY216" fmla="*/ 1679575 h 1948664"/>
                <a:gd name="connsiteX217" fmla="*/ 3330598 w 3621895"/>
                <a:gd name="connsiteY217" fmla="*/ 1692275 h 1948664"/>
                <a:gd name="connsiteX218" fmla="*/ 3321073 w 3621895"/>
                <a:gd name="connsiteY218" fmla="*/ 1746250 h 1948664"/>
                <a:gd name="connsiteX219" fmla="*/ 3302023 w 3621895"/>
                <a:gd name="connsiteY219" fmla="*/ 1784350 h 1948664"/>
                <a:gd name="connsiteX220" fmla="*/ 3276623 w 3621895"/>
                <a:gd name="connsiteY220" fmla="*/ 1816100 h 1948664"/>
                <a:gd name="connsiteX221" fmla="*/ 3254398 w 3621895"/>
                <a:gd name="connsiteY221" fmla="*/ 1860550 h 1948664"/>
                <a:gd name="connsiteX222" fmla="*/ 3276623 w 3621895"/>
                <a:gd name="connsiteY222" fmla="*/ 1831975 h 1948664"/>
                <a:gd name="connsiteX223" fmla="*/ 3286148 w 3621895"/>
                <a:gd name="connsiteY223" fmla="*/ 1822450 h 1948664"/>
                <a:gd name="connsiteX224" fmla="*/ 3317898 w 3621895"/>
                <a:gd name="connsiteY224" fmla="*/ 1803400 h 1948664"/>
                <a:gd name="connsiteX225" fmla="*/ 3336948 w 3621895"/>
                <a:gd name="connsiteY225" fmla="*/ 1793875 h 1948664"/>
                <a:gd name="connsiteX226" fmla="*/ 3346473 w 3621895"/>
                <a:gd name="connsiteY226" fmla="*/ 1784350 h 1948664"/>
                <a:gd name="connsiteX227" fmla="*/ 3406798 w 3621895"/>
                <a:gd name="connsiteY227" fmla="*/ 1857375 h 1948664"/>
                <a:gd name="connsiteX228" fmla="*/ 276246 w 3621895"/>
                <a:gd name="connsiteY228" fmla="*/ 358775 h 1948664"/>
                <a:gd name="connsiteX229" fmla="*/ 146072 w 3621895"/>
                <a:gd name="connsiteY229" fmla="*/ 101600 h 1948664"/>
                <a:gd name="connsiteX230" fmla="*/ 111147 w 3621895"/>
                <a:gd name="connsiteY230" fmla="*/ 142875 h 1948664"/>
                <a:gd name="connsiteX231" fmla="*/ 120671 w 3621895"/>
                <a:gd name="connsiteY231" fmla="*/ 193675 h 1948664"/>
                <a:gd name="connsiteX232" fmla="*/ 123846 w 3621895"/>
                <a:gd name="connsiteY232" fmla="*/ 260350 h 1948664"/>
                <a:gd name="connsiteX233" fmla="*/ 136546 w 3621895"/>
                <a:gd name="connsiteY233" fmla="*/ 327025 h 1948664"/>
                <a:gd name="connsiteX234" fmla="*/ 174646 w 3621895"/>
                <a:gd name="connsiteY234" fmla="*/ 384175 h 1948664"/>
                <a:gd name="connsiteX235" fmla="*/ 190521 w 3621895"/>
                <a:gd name="connsiteY235" fmla="*/ 422275 h 1948664"/>
                <a:gd name="connsiteX236" fmla="*/ 200046 w 3621895"/>
                <a:gd name="connsiteY236" fmla="*/ 495300 h 1948664"/>
                <a:gd name="connsiteX237" fmla="*/ 231798 w 3621895"/>
                <a:gd name="connsiteY237" fmla="*/ 542925 h 1948664"/>
                <a:gd name="connsiteX238" fmla="*/ 168296 w 3621895"/>
                <a:gd name="connsiteY238" fmla="*/ 508000 h 1948664"/>
                <a:gd name="connsiteX239" fmla="*/ 107973 w 3621895"/>
                <a:gd name="connsiteY239" fmla="*/ 460375 h 1948664"/>
                <a:gd name="connsiteX240" fmla="*/ 88923 w 3621895"/>
                <a:gd name="connsiteY240" fmla="*/ 371475 h 1948664"/>
                <a:gd name="connsiteX241" fmla="*/ 22248 w 3621895"/>
                <a:gd name="connsiteY241" fmla="*/ 285750 h 1948664"/>
                <a:gd name="connsiteX242" fmla="*/ 53998 w 3621895"/>
                <a:gd name="connsiteY242" fmla="*/ 193675 h 1948664"/>
                <a:gd name="connsiteX243" fmla="*/ 25423 w 3621895"/>
                <a:gd name="connsiteY243" fmla="*/ 161925 h 1948664"/>
                <a:gd name="connsiteX244" fmla="*/ 12722 w 3621895"/>
                <a:gd name="connsiteY244" fmla="*/ 114300 h 1948664"/>
                <a:gd name="connsiteX245" fmla="*/ 23 w 3621895"/>
                <a:gd name="connsiteY245" fmla="*/ 41275 h 1948664"/>
                <a:gd name="connsiteX246" fmla="*/ 23 w 3621895"/>
                <a:gd name="connsiteY246" fmla="*/ 0 h 1948664"/>
                <a:gd name="connsiteX0" fmla="*/ 23 w 3621895"/>
                <a:gd name="connsiteY0" fmla="*/ 0 h 1948664"/>
                <a:gd name="connsiteX1" fmla="*/ 381023 w 3621895"/>
                <a:gd name="connsiteY1" fmla="*/ 76200 h 1948664"/>
                <a:gd name="connsiteX2" fmla="*/ 479448 w 3621895"/>
                <a:gd name="connsiteY2" fmla="*/ 28575 h 1948664"/>
                <a:gd name="connsiteX3" fmla="*/ 568348 w 3621895"/>
                <a:gd name="connsiteY3" fmla="*/ 44450 h 1948664"/>
                <a:gd name="connsiteX4" fmla="*/ 568348 w 3621895"/>
                <a:gd name="connsiteY4" fmla="*/ 44450 h 1948664"/>
                <a:gd name="connsiteX5" fmla="*/ 571523 w 3621895"/>
                <a:gd name="connsiteY5" fmla="*/ 73025 h 1948664"/>
                <a:gd name="connsiteX6" fmla="*/ 565173 w 3621895"/>
                <a:gd name="connsiteY6" fmla="*/ 88900 h 1948664"/>
                <a:gd name="connsiteX7" fmla="*/ 561998 w 3621895"/>
                <a:gd name="connsiteY7" fmla="*/ 98425 h 1948664"/>
                <a:gd name="connsiteX8" fmla="*/ 565173 w 3621895"/>
                <a:gd name="connsiteY8" fmla="*/ 114300 h 1948664"/>
                <a:gd name="connsiteX9" fmla="*/ 584223 w 3621895"/>
                <a:gd name="connsiteY9" fmla="*/ 127000 h 1948664"/>
                <a:gd name="connsiteX10" fmla="*/ 596923 w 3621895"/>
                <a:gd name="connsiteY10" fmla="*/ 146050 h 1948664"/>
                <a:gd name="connsiteX11" fmla="*/ 600098 w 3621895"/>
                <a:gd name="connsiteY11" fmla="*/ 155575 h 1948664"/>
                <a:gd name="connsiteX12" fmla="*/ 609623 w 3621895"/>
                <a:gd name="connsiteY12" fmla="*/ 161925 h 1948664"/>
                <a:gd name="connsiteX13" fmla="*/ 615973 w 3621895"/>
                <a:gd name="connsiteY13" fmla="*/ 171450 h 1948664"/>
                <a:gd name="connsiteX14" fmla="*/ 660423 w 3621895"/>
                <a:gd name="connsiteY14" fmla="*/ 165100 h 1948664"/>
                <a:gd name="connsiteX15" fmla="*/ 669948 w 3621895"/>
                <a:gd name="connsiteY15" fmla="*/ 158750 h 1948664"/>
                <a:gd name="connsiteX16" fmla="*/ 679473 w 3621895"/>
                <a:gd name="connsiteY16" fmla="*/ 155575 h 1948664"/>
                <a:gd name="connsiteX17" fmla="*/ 701698 w 3621895"/>
                <a:gd name="connsiteY17" fmla="*/ 142875 h 1948664"/>
                <a:gd name="connsiteX18" fmla="*/ 749323 w 3621895"/>
                <a:gd name="connsiteY18" fmla="*/ 146050 h 1948664"/>
                <a:gd name="connsiteX19" fmla="*/ 755673 w 3621895"/>
                <a:gd name="connsiteY19" fmla="*/ 155575 h 1948664"/>
                <a:gd name="connsiteX20" fmla="*/ 749323 w 3621895"/>
                <a:gd name="connsiteY20" fmla="*/ 200025 h 1948664"/>
                <a:gd name="connsiteX21" fmla="*/ 762023 w 3621895"/>
                <a:gd name="connsiteY21" fmla="*/ 212725 h 1948664"/>
                <a:gd name="connsiteX22" fmla="*/ 771548 w 3621895"/>
                <a:gd name="connsiteY22" fmla="*/ 215900 h 1948664"/>
                <a:gd name="connsiteX23" fmla="*/ 777898 w 3621895"/>
                <a:gd name="connsiteY23" fmla="*/ 228600 h 1948664"/>
                <a:gd name="connsiteX24" fmla="*/ 787423 w 3621895"/>
                <a:gd name="connsiteY24" fmla="*/ 238125 h 1948664"/>
                <a:gd name="connsiteX25" fmla="*/ 793773 w 3621895"/>
                <a:gd name="connsiteY25" fmla="*/ 257175 h 1948664"/>
                <a:gd name="connsiteX26" fmla="*/ 796948 w 3621895"/>
                <a:gd name="connsiteY26" fmla="*/ 288925 h 1948664"/>
                <a:gd name="connsiteX27" fmla="*/ 800123 w 3621895"/>
                <a:gd name="connsiteY27" fmla="*/ 298450 h 1948664"/>
                <a:gd name="connsiteX28" fmla="*/ 809648 w 3621895"/>
                <a:gd name="connsiteY28" fmla="*/ 304800 h 1948664"/>
                <a:gd name="connsiteX29" fmla="*/ 822348 w 3621895"/>
                <a:gd name="connsiteY29" fmla="*/ 314325 h 1948664"/>
                <a:gd name="connsiteX30" fmla="*/ 831873 w 3621895"/>
                <a:gd name="connsiteY30" fmla="*/ 323850 h 1948664"/>
                <a:gd name="connsiteX31" fmla="*/ 854098 w 3621895"/>
                <a:gd name="connsiteY31" fmla="*/ 336550 h 1948664"/>
                <a:gd name="connsiteX32" fmla="*/ 863623 w 3621895"/>
                <a:gd name="connsiteY32" fmla="*/ 346075 h 1948664"/>
                <a:gd name="connsiteX33" fmla="*/ 892198 w 3621895"/>
                <a:gd name="connsiteY33" fmla="*/ 352425 h 1948664"/>
                <a:gd name="connsiteX34" fmla="*/ 882673 w 3621895"/>
                <a:gd name="connsiteY34" fmla="*/ 355600 h 1948664"/>
                <a:gd name="connsiteX35" fmla="*/ 879498 w 3621895"/>
                <a:gd name="connsiteY35" fmla="*/ 365125 h 1948664"/>
                <a:gd name="connsiteX36" fmla="*/ 876323 w 3621895"/>
                <a:gd name="connsiteY36" fmla="*/ 406400 h 1948664"/>
                <a:gd name="connsiteX37" fmla="*/ 866798 w 3621895"/>
                <a:gd name="connsiteY37" fmla="*/ 434975 h 1948664"/>
                <a:gd name="connsiteX38" fmla="*/ 863623 w 3621895"/>
                <a:gd name="connsiteY38" fmla="*/ 450850 h 1948664"/>
                <a:gd name="connsiteX39" fmla="*/ 860448 w 3621895"/>
                <a:gd name="connsiteY39" fmla="*/ 463550 h 1948664"/>
                <a:gd name="connsiteX40" fmla="*/ 854098 w 3621895"/>
                <a:gd name="connsiteY40" fmla="*/ 482600 h 1948664"/>
                <a:gd name="connsiteX41" fmla="*/ 850923 w 3621895"/>
                <a:gd name="connsiteY41" fmla="*/ 492125 h 1948664"/>
                <a:gd name="connsiteX42" fmla="*/ 841398 w 3621895"/>
                <a:gd name="connsiteY42" fmla="*/ 517525 h 1948664"/>
                <a:gd name="connsiteX43" fmla="*/ 835048 w 3621895"/>
                <a:gd name="connsiteY43" fmla="*/ 552450 h 1948664"/>
                <a:gd name="connsiteX44" fmla="*/ 831873 w 3621895"/>
                <a:gd name="connsiteY44" fmla="*/ 561975 h 1948664"/>
                <a:gd name="connsiteX45" fmla="*/ 822348 w 3621895"/>
                <a:gd name="connsiteY45" fmla="*/ 565150 h 1948664"/>
                <a:gd name="connsiteX46" fmla="*/ 815998 w 3621895"/>
                <a:gd name="connsiteY46" fmla="*/ 574675 h 1948664"/>
                <a:gd name="connsiteX47" fmla="*/ 825523 w 3621895"/>
                <a:gd name="connsiteY47" fmla="*/ 600075 h 1948664"/>
                <a:gd name="connsiteX48" fmla="*/ 841398 w 3621895"/>
                <a:gd name="connsiteY48" fmla="*/ 625475 h 1948664"/>
                <a:gd name="connsiteX49" fmla="*/ 847748 w 3621895"/>
                <a:gd name="connsiteY49" fmla="*/ 650875 h 1948664"/>
                <a:gd name="connsiteX50" fmla="*/ 860448 w 3621895"/>
                <a:gd name="connsiteY50" fmla="*/ 669925 h 1948664"/>
                <a:gd name="connsiteX51" fmla="*/ 866798 w 3621895"/>
                <a:gd name="connsiteY51" fmla="*/ 682625 h 1948664"/>
                <a:gd name="connsiteX52" fmla="*/ 885848 w 3621895"/>
                <a:gd name="connsiteY52" fmla="*/ 695325 h 1948664"/>
                <a:gd name="connsiteX53" fmla="*/ 904898 w 3621895"/>
                <a:gd name="connsiteY53" fmla="*/ 730250 h 1948664"/>
                <a:gd name="connsiteX54" fmla="*/ 908073 w 3621895"/>
                <a:gd name="connsiteY54" fmla="*/ 739775 h 1948664"/>
                <a:gd name="connsiteX55" fmla="*/ 917598 w 3621895"/>
                <a:gd name="connsiteY55" fmla="*/ 742950 h 1948664"/>
                <a:gd name="connsiteX56" fmla="*/ 936648 w 3621895"/>
                <a:gd name="connsiteY56" fmla="*/ 758825 h 1948664"/>
                <a:gd name="connsiteX57" fmla="*/ 955698 w 3621895"/>
                <a:gd name="connsiteY57" fmla="*/ 765175 h 1948664"/>
                <a:gd name="connsiteX58" fmla="*/ 993798 w 3621895"/>
                <a:gd name="connsiteY58" fmla="*/ 762000 h 1948664"/>
                <a:gd name="connsiteX59" fmla="*/ 1012848 w 3621895"/>
                <a:gd name="connsiteY59" fmla="*/ 755650 h 1948664"/>
                <a:gd name="connsiteX60" fmla="*/ 1022373 w 3621895"/>
                <a:gd name="connsiteY60" fmla="*/ 752475 h 1948664"/>
                <a:gd name="connsiteX61" fmla="*/ 1035073 w 3621895"/>
                <a:gd name="connsiteY61" fmla="*/ 742950 h 1948664"/>
                <a:gd name="connsiteX62" fmla="*/ 1044598 w 3621895"/>
                <a:gd name="connsiteY62" fmla="*/ 739775 h 1948664"/>
                <a:gd name="connsiteX63" fmla="*/ 1143023 w 3621895"/>
                <a:gd name="connsiteY63" fmla="*/ 730250 h 1948664"/>
                <a:gd name="connsiteX64" fmla="*/ 1155723 w 3621895"/>
                <a:gd name="connsiteY64" fmla="*/ 685800 h 1948664"/>
                <a:gd name="connsiteX65" fmla="*/ 1162073 w 3621895"/>
                <a:gd name="connsiteY65" fmla="*/ 673100 h 1948664"/>
                <a:gd name="connsiteX66" fmla="*/ 1165248 w 3621895"/>
                <a:gd name="connsiteY66" fmla="*/ 663575 h 1948664"/>
                <a:gd name="connsiteX67" fmla="*/ 1184298 w 3621895"/>
                <a:gd name="connsiteY67" fmla="*/ 654050 h 1948664"/>
                <a:gd name="connsiteX68" fmla="*/ 1206523 w 3621895"/>
                <a:gd name="connsiteY68" fmla="*/ 635000 h 1948664"/>
                <a:gd name="connsiteX69" fmla="*/ 1216048 w 3621895"/>
                <a:gd name="connsiteY69" fmla="*/ 631825 h 1948664"/>
                <a:gd name="connsiteX70" fmla="*/ 1244623 w 3621895"/>
                <a:gd name="connsiteY70" fmla="*/ 615950 h 1948664"/>
                <a:gd name="connsiteX71" fmla="*/ 1263673 w 3621895"/>
                <a:gd name="connsiteY71" fmla="*/ 612775 h 1948664"/>
                <a:gd name="connsiteX72" fmla="*/ 1330348 w 3621895"/>
                <a:gd name="connsiteY72" fmla="*/ 606425 h 1948664"/>
                <a:gd name="connsiteX73" fmla="*/ 1365273 w 3621895"/>
                <a:gd name="connsiteY73" fmla="*/ 612775 h 1948664"/>
                <a:gd name="connsiteX74" fmla="*/ 1368448 w 3621895"/>
                <a:gd name="connsiteY74" fmla="*/ 622300 h 1948664"/>
                <a:gd name="connsiteX75" fmla="*/ 1377973 w 3621895"/>
                <a:gd name="connsiteY75" fmla="*/ 628650 h 1948664"/>
                <a:gd name="connsiteX76" fmla="*/ 1387498 w 3621895"/>
                <a:gd name="connsiteY76" fmla="*/ 638175 h 1948664"/>
                <a:gd name="connsiteX77" fmla="*/ 1387498 w 3621895"/>
                <a:gd name="connsiteY77" fmla="*/ 673100 h 1948664"/>
                <a:gd name="connsiteX78" fmla="*/ 1377973 w 3621895"/>
                <a:gd name="connsiteY78" fmla="*/ 676275 h 1948664"/>
                <a:gd name="connsiteX79" fmla="*/ 1355748 w 3621895"/>
                <a:gd name="connsiteY79" fmla="*/ 685800 h 1948664"/>
                <a:gd name="connsiteX80" fmla="*/ 1349398 w 3621895"/>
                <a:gd name="connsiteY80" fmla="*/ 698500 h 1948664"/>
                <a:gd name="connsiteX81" fmla="*/ 1343048 w 3621895"/>
                <a:gd name="connsiteY81" fmla="*/ 723900 h 1948664"/>
                <a:gd name="connsiteX82" fmla="*/ 1339873 w 3621895"/>
                <a:gd name="connsiteY82" fmla="*/ 733425 h 1948664"/>
                <a:gd name="connsiteX83" fmla="*/ 1333523 w 3621895"/>
                <a:gd name="connsiteY83" fmla="*/ 742950 h 1948664"/>
                <a:gd name="connsiteX84" fmla="*/ 1330348 w 3621895"/>
                <a:gd name="connsiteY84" fmla="*/ 758825 h 1948664"/>
                <a:gd name="connsiteX85" fmla="*/ 1320823 w 3621895"/>
                <a:gd name="connsiteY85" fmla="*/ 784225 h 1948664"/>
                <a:gd name="connsiteX86" fmla="*/ 1311298 w 3621895"/>
                <a:gd name="connsiteY86" fmla="*/ 793750 h 1948664"/>
                <a:gd name="connsiteX87" fmla="*/ 1295423 w 3621895"/>
                <a:gd name="connsiteY87" fmla="*/ 822325 h 1948664"/>
                <a:gd name="connsiteX88" fmla="*/ 1282723 w 3621895"/>
                <a:gd name="connsiteY88" fmla="*/ 831850 h 1948664"/>
                <a:gd name="connsiteX89" fmla="*/ 1273198 w 3621895"/>
                <a:gd name="connsiteY89" fmla="*/ 850900 h 1948664"/>
                <a:gd name="connsiteX90" fmla="*/ 1263673 w 3621895"/>
                <a:gd name="connsiteY90" fmla="*/ 860425 h 1948664"/>
                <a:gd name="connsiteX91" fmla="*/ 1266848 w 3621895"/>
                <a:gd name="connsiteY91" fmla="*/ 908050 h 1948664"/>
                <a:gd name="connsiteX92" fmla="*/ 1276373 w 3621895"/>
                <a:gd name="connsiteY92" fmla="*/ 904875 h 1948664"/>
                <a:gd name="connsiteX93" fmla="*/ 1343048 w 3621895"/>
                <a:gd name="connsiteY93" fmla="*/ 898525 h 1948664"/>
                <a:gd name="connsiteX94" fmla="*/ 1362098 w 3621895"/>
                <a:gd name="connsiteY94" fmla="*/ 892175 h 1948664"/>
                <a:gd name="connsiteX95" fmla="*/ 1374798 w 3621895"/>
                <a:gd name="connsiteY95" fmla="*/ 885825 h 1948664"/>
                <a:gd name="connsiteX96" fmla="*/ 1419248 w 3621895"/>
                <a:gd name="connsiteY96" fmla="*/ 879475 h 1948664"/>
                <a:gd name="connsiteX97" fmla="*/ 1428773 w 3621895"/>
                <a:gd name="connsiteY97" fmla="*/ 885825 h 1948664"/>
                <a:gd name="connsiteX98" fmla="*/ 1441473 w 3621895"/>
                <a:gd name="connsiteY98" fmla="*/ 901700 h 1948664"/>
                <a:gd name="connsiteX99" fmla="*/ 1447823 w 3621895"/>
                <a:gd name="connsiteY99" fmla="*/ 911225 h 1948664"/>
                <a:gd name="connsiteX100" fmla="*/ 1470048 w 3621895"/>
                <a:gd name="connsiteY100" fmla="*/ 927100 h 1948664"/>
                <a:gd name="connsiteX101" fmla="*/ 1485923 w 3621895"/>
                <a:gd name="connsiteY101" fmla="*/ 955675 h 1948664"/>
                <a:gd name="connsiteX102" fmla="*/ 1479573 w 3621895"/>
                <a:gd name="connsiteY102" fmla="*/ 1063625 h 1948664"/>
                <a:gd name="connsiteX103" fmla="*/ 1482748 w 3621895"/>
                <a:gd name="connsiteY103" fmla="*/ 1133475 h 1948664"/>
                <a:gd name="connsiteX104" fmla="*/ 1489098 w 3621895"/>
                <a:gd name="connsiteY104" fmla="*/ 1171575 h 1948664"/>
                <a:gd name="connsiteX105" fmla="*/ 1492273 w 3621895"/>
                <a:gd name="connsiteY105" fmla="*/ 1216025 h 1948664"/>
                <a:gd name="connsiteX106" fmla="*/ 1498623 w 3621895"/>
                <a:gd name="connsiteY106" fmla="*/ 1225550 h 1948664"/>
                <a:gd name="connsiteX107" fmla="*/ 1501798 w 3621895"/>
                <a:gd name="connsiteY107" fmla="*/ 1235075 h 1948664"/>
                <a:gd name="connsiteX108" fmla="*/ 1527198 w 3621895"/>
                <a:gd name="connsiteY108" fmla="*/ 1250950 h 1948664"/>
                <a:gd name="connsiteX109" fmla="*/ 1536723 w 3621895"/>
                <a:gd name="connsiteY109" fmla="*/ 1257300 h 1948664"/>
                <a:gd name="connsiteX110" fmla="*/ 1549423 w 3621895"/>
                <a:gd name="connsiteY110" fmla="*/ 1260475 h 1948664"/>
                <a:gd name="connsiteX111" fmla="*/ 1603398 w 3621895"/>
                <a:gd name="connsiteY111" fmla="*/ 1263650 h 1948664"/>
                <a:gd name="connsiteX112" fmla="*/ 1635148 w 3621895"/>
                <a:gd name="connsiteY112" fmla="*/ 1273175 h 1948664"/>
                <a:gd name="connsiteX113" fmla="*/ 1676423 w 3621895"/>
                <a:gd name="connsiteY113" fmla="*/ 1266825 h 1948664"/>
                <a:gd name="connsiteX114" fmla="*/ 1685948 w 3621895"/>
                <a:gd name="connsiteY114" fmla="*/ 1263650 h 1948664"/>
                <a:gd name="connsiteX115" fmla="*/ 1692298 w 3621895"/>
                <a:gd name="connsiteY115" fmla="*/ 1254125 h 1948664"/>
                <a:gd name="connsiteX116" fmla="*/ 1701823 w 3621895"/>
                <a:gd name="connsiteY116" fmla="*/ 1244600 h 1948664"/>
                <a:gd name="connsiteX117" fmla="*/ 1743098 w 3621895"/>
                <a:gd name="connsiteY117" fmla="*/ 1247775 h 1948664"/>
                <a:gd name="connsiteX118" fmla="*/ 1752623 w 3621895"/>
                <a:gd name="connsiteY118" fmla="*/ 1254125 h 1948664"/>
                <a:gd name="connsiteX119" fmla="*/ 1762148 w 3621895"/>
                <a:gd name="connsiteY119" fmla="*/ 1257300 h 1948664"/>
                <a:gd name="connsiteX120" fmla="*/ 1771673 w 3621895"/>
                <a:gd name="connsiteY120" fmla="*/ 1266825 h 1948664"/>
                <a:gd name="connsiteX121" fmla="*/ 1787548 w 3621895"/>
                <a:gd name="connsiteY121" fmla="*/ 1285875 h 1948664"/>
                <a:gd name="connsiteX122" fmla="*/ 1797073 w 3621895"/>
                <a:gd name="connsiteY122" fmla="*/ 1289050 h 1948664"/>
                <a:gd name="connsiteX123" fmla="*/ 1822473 w 3621895"/>
                <a:gd name="connsiteY123" fmla="*/ 1308100 h 1948664"/>
                <a:gd name="connsiteX124" fmla="*/ 1831998 w 3621895"/>
                <a:gd name="connsiteY124" fmla="*/ 1311275 h 1948664"/>
                <a:gd name="connsiteX125" fmla="*/ 1854223 w 3621895"/>
                <a:gd name="connsiteY125" fmla="*/ 1327150 h 1948664"/>
                <a:gd name="connsiteX126" fmla="*/ 1863748 w 3621895"/>
                <a:gd name="connsiteY126" fmla="*/ 1317625 h 1948664"/>
                <a:gd name="connsiteX127" fmla="*/ 1879623 w 3621895"/>
                <a:gd name="connsiteY127" fmla="*/ 1282700 h 1948664"/>
                <a:gd name="connsiteX128" fmla="*/ 1882798 w 3621895"/>
                <a:gd name="connsiteY128" fmla="*/ 1250950 h 1948664"/>
                <a:gd name="connsiteX129" fmla="*/ 1889148 w 3621895"/>
                <a:gd name="connsiteY129" fmla="*/ 1241425 h 1948664"/>
                <a:gd name="connsiteX130" fmla="*/ 1895498 w 3621895"/>
                <a:gd name="connsiteY130" fmla="*/ 1228725 h 1948664"/>
                <a:gd name="connsiteX131" fmla="*/ 1901848 w 3621895"/>
                <a:gd name="connsiteY131" fmla="*/ 1209675 h 1948664"/>
                <a:gd name="connsiteX132" fmla="*/ 1905023 w 3621895"/>
                <a:gd name="connsiteY132" fmla="*/ 1196975 h 1948664"/>
                <a:gd name="connsiteX133" fmla="*/ 1930423 w 3621895"/>
                <a:gd name="connsiteY133" fmla="*/ 1184275 h 1948664"/>
                <a:gd name="connsiteX134" fmla="*/ 2019323 w 3621895"/>
                <a:gd name="connsiteY134" fmla="*/ 1181100 h 1948664"/>
                <a:gd name="connsiteX135" fmla="*/ 2028848 w 3621895"/>
                <a:gd name="connsiteY135" fmla="*/ 1174750 h 1948664"/>
                <a:gd name="connsiteX136" fmla="*/ 2047898 w 3621895"/>
                <a:gd name="connsiteY136" fmla="*/ 1165225 h 1948664"/>
                <a:gd name="connsiteX137" fmla="*/ 2060598 w 3621895"/>
                <a:gd name="connsiteY137" fmla="*/ 1149350 h 1948664"/>
                <a:gd name="connsiteX138" fmla="*/ 2082823 w 3621895"/>
                <a:gd name="connsiteY138" fmla="*/ 1127125 h 1948664"/>
                <a:gd name="connsiteX139" fmla="*/ 2095523 w 3621895"/>
                <a:gd name="connsiteY139" fmla="*/ 1120775 h 1948664"/>
                <a:gd name="connsiteX140" fmla="*/ 2114573 w 3621895"/>
                <a:gd name="connsiteY140" fmla="*/ 1114425 h 1948664"/>
                <a:gd name="connsiteX141" fmla="*/ 2124098 w 3621895"/>
                <a:gd name="connsiteY141" fmla="*/ 1120775 h 1948664"/>
                <a:gd name="connsiteX142" fmla="*/ 2127273 w 3621895"/>
                <a:gd name="connsiteY142" fmla="*/ 1130300 h 1948664"/>
                <a:gd name="connsiteX143" fmla="*/ 2133623 w 3621895"/>
                <a:gd name="connsiteY143" fmla="*/ 1139825 h 1948664"/>
                <a:gd name="connsiteX144" fmla="*/ 2130448 w 3621895"/>
                <a:gd name="connsiteY144" fmla="*/ 1152525 h 1948664"/>
                <a:gd name="connsiteX145" fmla="*/ 2127273 w 3621895"/>
                <a:gd name="connsiteY145" fmla="*/ 1174750 h 1948664"/>
                <a:gd name="connsiteX146" fmla="*/ 2162198 w 3621895"/>
                <a:gd name="connsiteY146" fmla="*/ 1165225 h 1948664"/>
                <a:gd name="connsiteX147" fmla="*/ 2178073 w 3621895"/>
                <a:gd name="connsiteY147" fmla="*/ 1158875 h 1948664"/>
                <a:gd name="connsiteX148" fmla="*/ 2133623 w 3621895"/>
                <a:gd name="connsiteY148" fmla="*/ 1149350 h 1948664"/>
                <a:gd name="connsiteX149" fmla="*/ 2276498 w 3621895"/>
                <a:gd name="connsiteY149" fmla="*/ 1168400 h 1948664"/>
                <a:gd name="connsiteX150" fmla="*/ 2279673 w 3621895"/>
                <a:gd name="connsiteY150" fmla="*/ 1190625 h 1948664"/>
                <a:gd name="connsiteX151" fmla="*/ 2273323 w 3621895"/>
                <a:gd name="connsiteY151" fmla="*/ 1181100 h 1948664"/>
                <a:gd name="connsiteX152" fmla="*/ 2254273 w 3621895"/>
                <a:gd name="connsiteY152" fmla="*/ 1171575 h 1948664"/>
                <a:gd name="connsiteX153" fmla="*/ 2244748 w 3621895"/>
                <a:gd name="connsiteY153" fmla="*/ 1162050 h 1948664"/>
                <a:gd name="connsiteX154" fmla="*/ 2241573 w 3621895"/>
                <a:gd name="connsiteY154" fmla="*/ 1149350 h 1948664"/>
                <a:gd name="connsiteX155" fmla="*/ 2212998 w 3621895"/>
                <a:gd name="connsiteY155" fmla="*/ 1143000 h 1948664"/>
                <a:gd name="connsiteX156" fmla="*/ 2238398 w 3621895"/>
                <a:gd name="connsiteY156" fmla="*/ 1155700 h 1948664"/>
                <a:gd name="connsiteX157" fmla="*/ 2257448 w 3621895"/>
                <a:gd name="connsiteY157" fmla="*/ 1165225 h 1948664"/>
                <a:gd name="connsiteX158" fmla="*/ 2266973 w 3621895"/>
                <a:gd name="connsiteY158" fmla="*/ 1177925 h 1948664"/>
                <a:gd name="connsiteX159" fmla="*/ 2308248 w 3621895"/>
                <a:gd name="connsiteY159" fmla="*/ 1184275 h 1948664"/>
                <a:gd name="connsiteX160" fmla="*/ 2324123 w 3621895"/>
                <a:gd name="connsiteY160" fmla="*/ 1187450 h 1948664"/>
                <a:gd name="connsiteX161" fmla="*/ 2349523 w 3621895"/>
                <a:gd name="connsiteY161" fmla="*/ 1193800 h 1948664"/>
                <a:gd name="connsiteX162" fmla="*/ 2393973 w 3621895"/>
                <a:gd name="connsiteY162" fmla="*/ 1196975 h 1948664"/>
                <a:gd name="connsiteX163" fmla="*/ 2397148 w 3621895"/>
                <a:gd name="connsiteY163" fmla="*/ 1206500 h 1948664"/>
                <a:gd name="connsiteX164" fmla="*/ 2444773 w 3621895"/>
                <a:gd name="connsiteY164" fmla="*/ 1216025 h 1948664"/>
                <a:gd name="connsiteX165" fmla="*/ 2454298 w 3621895"/>
                <a:gd name="connsiteY165" fmla="*/ 1219200 h 1948664"/>
                <a:gd name="connsiteX166" fmla="*/ 2476523 w 3621895"/>
                <a:gd name="connsiteY166" fmla="*/ 1222375 h 1948664"/>
                <a:gd name="connsiteX167" fmla="*/ 2486048 w 3621895"/>
                <a:gd name="connsiteY167" fmla="*/ 1228725 h 1948664"/>
                <a:gd name="connsiteX168" fmla="*/ 2520973 w 3621895"/>
                <a:gd name="connsiteY168" fmla="*/ 1222375 h 1948664"/>
                <a:gd name="connsiteX169" fmla="*/ 2530498 w 3621895"/>
                <a:gd name="connsiteY169" fmla="*/ 1209675 h 1948664"/>
                <a:gd name="connsiteX170" fmla="*/ 2540023 w 3621895"/>
                <a:gd name="connsiteY170" fmla="*/ 1203325 h 1948664"/>
                <a:gd name="connsiteX171" fmla="*/ 2552723 w 3621895"/>
                <a:gd name="connsiteY171" fmla="*/ 1200150 h 1948664"/>
                <a:gd name="connsiteX172" fmla="*/ 2581298 w 3621895"/>
                <a:gd name="connsiteY172" fmla="*/ 1190625 h 1948664"/>
                <a:gd name="connsiteX173" fmla="*/ 2609873 w 3621895"/>
                <a:gd name="connsiteY173" fmla="*/ 1193800 h 1948664"/>
                <a:gd name="connsiteX174" fmla="*/ 2619398 w 3621895"/>
                <a:gd name="connsiteY174" fmla="*/ 1196975 h 1948664"/>
                <a:gd name="connsiteX175" fmla="*/ 2625748 w 3621895"/>
                <a:gd name="connsiteY175" fmla="*/ 1206500 h 1948664"/>
                <a:gd name="connsiteX176" fmla="*/ 2616223 w 3621895"/>
                <a:gd name="connsiteY176" fmla="*/ 1209675 h 1948664"/>
                <a:gd name="connsiteX177" fmla="*/ 2606698 w 3621895"/>
                <a:gd name="connsiteY177" fmla="*/ 1235075 h 1948664"/>
                <a:gd name="connsiteX178" fmla="*/ 2654323 w 3621895"/>
                <a:gd name="connsiteY178" fmla="*/ 1238250 h 1948664"/>
                <a:gd name="connsiteX179" fmla="*/ 2657498 w 3621895"/>
                <a:gd name="connsiteY179" fmla="*/ 1200150 h 1948664"/>
                <a:gd name="connsiteX180" fmla="*/ 2686073 w 3621895"/>
                <a:gd name="connsiteY180" fmla="*/ 1190625 h 1948664"/>
                <a:gd name="connsiteX181" fmla="*/ 2717823 w 3621895"/>
                <a:gd name="connsiteY181" fmla="*/ 1200150 h 1948664"/>
                <a:gd name="connsiteX182" fmla="*/ 2711473 w 3621895"/>
                <a:gd name="connsiteY182" fmla="*/ 1225550 h 1948664"/>
                <a:gd name="connsiteX183" fmla="*/ 2705123 w 3621895"/>
                <a:gd name="connsiteY183" fmla="*/ 1250950 h 1948664"/>
                <a:gd name="connsiteX184" fmla="*/ 2698773 w 3621895"/>
                <a:gd name="connsiteY184" fmla="*/ 1270000 h 1948664"/>
                <a:gd name="connsiteX185" fmla="*/ 2714648 w 3621895"/>
                <a:gd name="connsiteY185" fmla="*/ 1279525 h 1948664"/>
                <a:gd name="connsiteX186" fmla="*/ 2740048 w 3621895"/>
                <a:gd name="connsiteY186" fmla="*/ 1289050 h 1948664"/>
                <a:gd name="connsiteX187" fmla="*/ 2749573 w 3621895"/>
                <a:gd name="connsiteY187" fmla="*/ 1298575 h 1948664"/>
                <a:gd name="connsiteX188" fmla="*/ 2752748 w 3621895"/>
                <a:gd name="connsiteY188" fmla="*/ 1323975 h 1948664"/>
                <a:gd name="connsiteX189" fmla="*/ 2762273 w 3621895"/>
                <a:gd name="connsiteY189" fmla="*/ 1333500 h 1948664"/>
                <a:gd name="connsiteX190" fmla="*/ 2765448 w 3621895"/>
                <a:gd name="connsiteY190" fmla="*/ 1346200 h 1948664"/>
                <a:gd name="connsiteX191" fmla="*/ 2784498 w 3621895"/>
                <a:gd name="connsiteY191" fmla="*/ 1349375 h 1948664"/>
                <a:gd name="connsiteX192" fmla="*/ 2794023 w 3621895"/>
                <a:gd name="connsiteY192" fmla="*/ 1352550 h 1948664"/>
                <a:gd name="connsiteX193" fmla="*/ 2806723 w 3621895"/>
                <a:gd name="connsiteY193" fmla="*/ 1355725 h 1948664"/>
                <a:gd name="connsiteX194" fmla="*/ 2825773 w 3621895"/>
                <a:gd name="connsiteY194" fmla="*/ 1387475 h 1948664"/>
                <a:gd name="connsiteX195" fmla="*/ 2835298 w 3621895"/>
                <a:gd name="connsiteY195" fmla="*/ 1393825 h 1948664"/>
                <a:gd name="connsiteX196" fmla="*/ 2851173 w 3621895"/>
                <a:gd name="connsiteY196" fmla="*/ 1412875 h 1948664"/>
                <a:gd name="connsiteX197" fmla="*/ 2863873 w 3621895"/>
                <a:gd name="connsiteY197" fmla="*/ 1416050 h 1948664"/>
                <a:gd name="connsiteX198" fmla="*/ 2873398 w 3621895"/>
                <a:gd name="connsiteY198" fmla="*/ 1422400 h 1948664"/>
                <a:gd name="connsiteX199" fmla="*/ 2933723 w 3621895"/>
                <a:gd name="connsiteY199" fmla="*/ 1431925 h 1948664"/>
                <a:gd name="connsiteX200" fmla="*/ 2952773 w 3621895"/>
                <a:gd name="connsiteY200" fmla="*/ 1438275 h 1948664"/>
                <a:gd name="connsiteX201" fmla="*/ 2971823 w 3621895"/>
                <a:gd name="connsiteY201" fmla="*/ 1447800 h 1948664"/>
                <a:gd name="connsiteX202" fmla="*/ 2997223 w 3621895"/>
                <a:gd name="connsiteY202" fmla="*/ 1450975 h 1948664"/>
                <a:gd name="connsiteX203" fmla="*/ 3013098 w 3621895"/>
                <a:gd name="connsiteY203" fmla="*/ 1454150 h 1948664"/>
                <a:gd name="connsiteX204" fmla="*/ 3032148 w 3621895"/>
                <a:gd name="connsiteY204" fmla="*/ 1457325 h 1948664"/>
                <a:gd name="connsiteX205" fmla="*/ 3076598 w 3621895"/>
                <a:gd name="connsiteY205" fmla="*/ 1466850 h 1948664"/>
                <a:gd name="connsiteX206" fmla="*/ 3184548 w 3621895"/>
                <a:gd name="connsiteY206" fmla="*/ 1476375 h 1948664"/>
                <a:gd name="connsiteX207" fmla="*/ 3206773 w 3621895"/>
                <a:gd name="connsiteY207" fmla="*/ 1498600 h 1948664"/>
                <a:gd name="connsiteX208" fmla="*/ 3235348 w 3621895"/>
                <a:gd name="connsiteY208" fmla="*/ 1517650 h 1948664"/>
                <a:gd name="connsiteX209" fmla="*/ 3244873 w 3621895"/>
                <a:gd name="connsiteY209" fmla="*/ 1539875 h 1948664"/>
                <a:gd name="connsiteX210" fmla="*/ 3248048 w 3621895"/>
                <a:gd name="connsiteY210" fmla="*/ 1552575 h 1948664"/>
                <a:gd name="connsiteX211" fmla="*/ 3254398 w 3621895"/>
                <a:gd name="connsiteY211" fmla="*/ 1562100 h 1948664"/>
                <a:gd name="connsiteX212" fmla="*/ 3270273 w 3621895"/>
                <a:gd name="connsiteY212" fmla="*/ 1590675 h 1948664"/>
                <a:gd name="connsiteX213" fmla="*/ 3292498 w 3621895"/>
                <a:gd name="connsiteY213" fmla="*/ 1603375 h 1948664"/>
                <a:gd name="connsiteX214" fmla="*/ 3302023 w 3621895"/>
                <a:gd name="connsiteY214" fmla="*/ 1625600 h 1948664"/>
                <a:gd name="connsiteX215" fmla="*/ 3314723 w 3621895"/>
                <a:gd name="connsiteY215" fmla="*/ 1644650 h 1948664"/>
                <a:gd name="connsiteX216" fmla="*/ 3324248 w 3621895"/>
                <a:gd name="connsiteY216" fmla="*/ 1679575 h 1948664"/>
                <a:gd name="connsiteX217" fmla="*/ 3330598 w 3621895"/>
                <a:gd name="connsiteY217" fmla="*/ 1692275 h 1948664"/>
                <a:gd name="connsiteX218" fmla="*/ 3321073 w 3621895"/>
                <a:gd name="connsiteY218" fmla="*/ 1746250 h 1948664"/>
                <a:gd name="connsiteX219" fmla="*/ 3302023 w 3621895"/>
                <a:gd name="connsiteY219" fmla="*/ 1784350 h 1948664"/>
                <a:gd name="connsiteX220" fmla="*/ 3276623 w 3621895"/>
                <a:gd name="connsiteY220" fmla="*/ 1816100 h 1948664"/>
                <a:gd name="connsiteX221" fmla="*/ 3254398 w 3621895"/>
                <a:gd name="connsiteY221" fmla="*/ 1860550 h 1948664"/>
                <a:gd name="connsiteX222" fmla="*/ 3276623 w 3621895"/>
                <a:gd name="connsiteY222" fmla="*/ 1831975 h 1948664"/>
                <a:gd name="connsiteX223" fmla="*/ 3286148 w 3621895"/>
                <a:gd name="connsiteY223" fmla="*/ 1822450 h 1948664"/>
                <a:gd name="connsiteX224" fmla="*/ 3317898 w 3621895"/>
                <a:gd name="connsiteY224" fmla="*/ 1803400 h 1948664"/>
                <a:gd name="connsiteX225" fmla="*/ 3336948 w 3621895"/>
                <a:gd name="connsiteY225" fmla="*/ 1793875 h 1948664"/>
                <a:gd name="connsiteX226" fmla="*/ 3346473 w 3621895"/>
                <a:gd name="connsiteY226" fmla="*/ 1784350 h 1948664"/>
                <a:gd name="connsiteX227" fmla="*/ 3406798 w 3621895"/>
                <a:gd name="connsiteY227" fmla="*/ 1857375 h 1948664"/>
                <a:gd name="connsiteX228" fmla="*/ 276246 w 3621895"/>
                <a:gd name="connsiteY228" fmla="*/ 358775 h 1948664"/>
                <a:gd name="connsiteX229" fmla="*/ 206397 w 3621895"/>
                <a:gd name="connsiteY229" fmla="*/ 234950 h 1948664"/>
                <a:gd name="connsiteX230" fmla="*/ 146072 w 3621895"/>
                <a:gd name="connsiteY230" fmla="*/ 101600 h 1948664"/>
                <a:gd name="connsiteX231" fmla="*/ 111147 w 3621895"/>
                <a:gd name="connsiteY231" fmla="*/ 142875 h 1948664"/>
                <a:gd name="connsiteX232" fmla="*/ 120671 w 3621895"/>
                <a:gd name="connsiteY232" fmla="*/ 193675 h 1948664"/>
                <a:gd name="connsiteX233" fmla="*/ 123846 w 3621895"/>
                <a:gd name="connsiteY233" fmla="*/ 260350 h 1948664"/>
                <a:gd name="connsiteX234" fmla="*/ 136546 w 3621895"/>
                <a:gd name="connsiteY234" fmla="*/ 327025 h 1948664"/>
                <a:gd name="connsiteX235" fmla="*/ 174646 w 3621895"/>
                <a:gd name="connsiteY235" fmla="*/ 384175 h 1948664"/>
                <a:gd name="connsiteX236" fmla="*/ 190521 w 3621895"/>
                <a:gd name="connsiteY236" fmla="*/ 422275 h 1948664"/>
                <a:gd name="connsiteX237" fmla="*/ 200046 w 3621895"/>
                <a:gd name="connsiteY237" fmla="*/ 495300 h 1948664"/>
                <a:gd name="connsiteX238" fmla="*/ 231798 w 3621895"/>
                <a:gd name="connsiteY238" fmla="*/ 542925 h 1948664"/>
                <a:gd name="connsiteX239" fmla="*/ 168296 w 3621895"/>
                <a:gd name="connsiteY239" fmla="*/ 508000 h 1948664"/>
                <a:gd name="connsiteX240" fmla="*/ 107973 w 3621895"/>
                <a:gd name="connsiteY240" fmla="*/ 460375 h 1948664"/>
                <a:gd name="connsiteX241" fmla="*/ 88923 w 3621895"/>
                <a:gd name="connsiteY241" fmla="*/ 371475 h 1948664"/>
                <a:gd name="connsiteX242" fmla="*/ 22248 w 3621895"/>
                <a:gd name="connsiteY242" fmla="*/ 285750 h 1948664"/>
                <a:gd name="connsiteX243" fmla="*/ 53998 w 3621895"/>
                <a:gd name="connsiteY243" fmla="*/ 193675 h 1948664"/>
                <a:gd name="connsiteX244" fmla="*/ 25423 w 3621895"/>
                <a:gd name="connsiteY244" fmla="*/ 161925 h 1948664"/>
                <a:gd name="connsiteX245" fmla="*/ 12722 w 3621895"/>
                <a:gd name="connsiteY245" fmla="*/ 114300 h 1948664"/>
                <a:gd name="connsiteX246" fmla="*/ 23 w 3621895"/>
                <a:gd name="connsiteY246" fmla="*/ 41275 h 1948664"/>
                <a:gd name="connsiteX247" fmla="*/ 23 w 3621895"/>
                <a:gd name="connsiteY247" fmla="*/ 0 h 1948664"/>
                <a:gd name="connsiteX0" fmla="*/ 23 w 3621895"/>
                <a:gd name="connsiteY0" fmla="*/ 0 h 1948664"/>
                <a:gd name="connsiteX1" fmla="*/ 381023 w 3621895"/>
                <a:gd name="connsiteY1" fmla="*/ 76200 h 1948664"/>
                <a:gd name="connsiteX2" fmla="*/ 479448 w 3621895"/>
                <a:gd name="connsiteY2" fmla="*/ 28575 h 1948664"/>
                <a:gd name="connsiteX3" fmla="*/ 568348 w 3621895"/>
                <a:gd name="connsiteY3" fmla="*/ 44450 h 1948664"/>
                <a:gd name="connsiteX4" fmla="*/ 568348 w 3621895"/>
                <a:gd name="connsiteY4" fmla="*/ 44450 h 1948664"/>
                <a:gd name="connsiteX5" fmla="*/ 571523 w 3621895"/>
                <a:gd name="connsiteY5" fmla="*/ 73025 h 1948664"/>
                <a:gd name="connsiteX6" fmla="*/ 565173 w 3621895"/>
                <a:gd name="connsiteY6" fmla="*/ 88900 h 1948664"/>
                <a:gd name="connsiteX7" fmla="*/ 561998 w 3621895"/>
                <a:gd name="connsiteY7" fmla="*/ 98425 h 1948664"/>
                <a:gd name="connsiteX8" fmla="*/ 565173 w 3621895"/>
                <a:gd name="connsiteY8" fmla="*/ 114300 h 1948664"/>
                <a:gd name="connsiteX9" fmla="*/ 584223 w 3621895"/>
                <a:gd name="connsiteY9" fmla="*/ 127000 h 1948664"/>
                <a:gd name="connsiteX10" fmla="*/ 596923 w 3621895"/>
                <a:gd name="connsiteY10" fmla="*/ 146050 h 1948664"/>
                <a:gd name="connsiteX11" fmla="*/ 600098 w 3621895"/>
                <a:gd name="connsiteY11" fmla="*/ 155575 h 1948664"/>
                <a:gd name="connsiteX12" fmla="*/ 609623 w 3621895"/>
                <a:gd name="connsiteY12" fmla="*/ 161925 h 1948664"/>
                <a:gd name="connsiteX13" fmla="*/ 615973 w 3621895"/>
                <a:gd name="connsiteY13" fmla="*/ 171450 h 1948664"/>
                <a:gd name="connsiteX14" fmla="*/ 660423 w 3621895"/>
                <a:gd name="connsiteY14" fmla="*/ 165100 h 1948664"/>
                <a:gd name="connsiteX15" fmla="*/ 669948 w 3621895"/>
                <a:gd name="connsiteY15" fmla="*/ 158750 h 1948664"/>
                <a:gd name="connsiteX16" fmla="*/ 679473 w 3621895"/>
                <a:gd name="connsiteY16" fmla="*/ 155575 h 1948664"/>
                <a:gd name="connsiteX17" fmla="*/ 701698 w 3621895"/>
                <a:gd name="connsiteY17" fmla="*/ 142875 h 1948664"/>
                <a:gd name="connsiteX18" fmla="*/ 749323 w 3621895"/>
                <a:gd name="connsiteY18" fmla="*/ 146050 h 1948664"/>
                <a:gd name="connsiteX19" fmla="*/ 755673 w 3621895"/>
                <a:gd name="connsiteY19" fmla="*/ 155575 h 1948664"/>
                <a:gd name="connsiteX20" fmla="*/ 749323 w 3621895"/>
                <a:gd name="connsiteY20" fmla="*/ 200025 h 1948664"/>
                <a:gd name="connsiteX21" fmla="*/ 762023 w 3621895"/>
                <a:gd name="connsiteY21" fmla="*/ 212725 h 1948664"/>
                <a:gd name="connsiteX22" fmla="*/ 771548 w 3621895"/>
                <a:gd name="connsiteY22" fmla="*/ 215900 h 1948664"/>
                <a:gd name="connsiteX23" fmla="*/ 777898 w 3621895"/>
                <a:gd name="connsiteY23" fmla="*/ 228600 h 1948664"/>
                <a:gd name="connsiteX24" fmla="*/ 787423 w 3621895"/>
                <a:gd name="connsiteY24" fmla="*/ 238125 h 1948664"/>
                <a:gd name="connsiteX25" fmla="*/ 793773 w 3621895"/>
                <a:gd name="connsiteY25" fmla="*/ 257175 h 1948664"/>
                <a:gd name="connsiteX26" fmla="*/ 796948 w 3621895"/>
                <a:gd name="connsiteY26" fmla="*/ 288925 h 1948664"/>
                <a:gd name="connsiteX27" fmla="*/ 800123 w 3621895"/>
                <a:gd name="connsiteY27" fmla="*/ 298450 h 1948664"/>
                <a:gd name="connsiteX28" fmla="*/ 809648 w 3621895"/>
                <a:gd name="connsiteY28" fmla="*/ 304800 h 1948664"/>
                <a:gd name="connsiteX29" fmla="*/ 822348 w 3621895"/>
                <a:gd name="connsiteY29" fmla="*/ 314325 h 1948664"/>
                <a:gd name="connsiteX30" fmla="*/ 831873 w 3621895"/>
                <a:gd name="connsiteY30" fmla="*/ 323850 h 1948664"/>
                <a:gd name="connsiteX31" fmla="*/ 854098 w 3621895"/>
                <a:gd name="connsiteY31" fmla="*/ 336550 h 1948664"/>
                <a:gd name="connsiteX32" fmla="*/ 863623 w 3621895"/>
                <a:gd name="connsiteY32" fmla="*/ 346075 h 1948664"/>
                <a:gd name="connsiteX33" fmla="*/ 892198 w 3621895"/>
                <a:gd name="connsiteY33" fmla="*/ 352425 h 1948664"/>
                <a:gd name="connsiteX34" fmla="*/ 882673 w 3621895"/>
                <a:gd name="connsiteY34" fmla="*/ 355600 h 1948664"/>
                <a:gd name="connsiteX35" fmla="*/ 879498 w 3621895"/>
                <a:gd name="connsiteY35" fmla="*/ 365125 h 1948664"/>
                <a:gd name="connsiteX36" fmla="*/ 876323 w 3621895"/>
                <a:gd name="connsiteY36" fmla="*/ 406400 h 1948664"/>
                <a:gd name="connsiteX37" fmla="*/ 866798 w 3621895"/>
                <a:gd name="connsiteY37" fmla="*/ 434975 h 1948664"/>
                <a:gd name="connsiteX38" fmla="*/ 863623 w 3621895"/>
                <a:gd name="connsiteY38" fmla="*/ 450850 h 1948664"/>
                <a:gd name="connsiteX39" fmla="*/ 860448 w 3621895"/>
                <a:gd name="connsiteY39" fmla="*/ 463550 h 1948664"/>
                <a:gd name="connsiteX40" fmla="*/ 854098 w 3621895"/>
                <a:gd name="connsiteY40" fmla="*/ 482600 h 1948664"/>
                <a:gd name="connsiteX41" fmla="*/ 850923 w 3621895"/>
                <a:gd name="connsiteY41" fmla="*/ 492125 h 1948664"/>
                <a:gd name="connsiteX42" fmla="*/ 841398 w 3621895"/>
                <a:gd name="connsiteY42" fmla="*/ 517525 h 1948664"/>
                <a:gd name="connsiteX43" fmla="*/ 835048 w 3621895"/>
                <a:gd name="connsiteY43" fmla="*/ 552450 h 1948664"/>
                <a:gd name="connsiteX44" fmla="*/ 831873 w 3621895"/>
                <a:gd name="connsiteY44" fmla="*/ 561975 h 1948664"/>
                <a:gd name="connsiteX45" fmla="*/ 822348 w 3621895"/>
                <a:gd name="connsiteY45" fmla="*/ 565150 h 1948664"/>
                <a:gd name="connsiteX46" fmla="*/ 815998 w 3621895"/>
                <a:gd name="connsiteY46" fmla="*/ 574675 h 1948664"/>
                <a:gd name="connsiteX47" fmla="*/ 825523 w 3621895"/>
                <a:gd name="connsiteY47" fmla="*/ 600075 h 1948664"/>
                <a:gd name="connsiteX48" fmla="*/ 841398 w 3621895"/>
                <a:gd name="connsiteY48" fmla="*/ 625475 h 1948664"/>
                <a:gd name="connsiteX49" fmla="*/ 847748 w 3621895"/>
                <a:gd name="connsiteY49" fmla="*/ 650875 h 1948664"/>
                <a:gd name="connsiteX50" fmla="*/ 860448 w 3621895"/>
                <a:gd name="connsiteY50" fmla="*/ 669925 h 1948664"/>
                <a:gd name="connsiteX51" fmla="*/ 866798 w 3621895"/>
                <a:gd name="connsiteY51" fmla="*/ 682625 h 1948664"/>
                <a:gd name="connsiteX52" fmla="*/ 885848 w 3621895"/>
                <a:gd name="connsiteY52" fmla="*/ 695325 h 1948664"/>
                <a:gd name="connsiteX53" fmla="*/ 904898 w 3621895"/>
                <a:gd name="connsiteY53" fmla="*/ 730250 h 1948664"/>
                <a:gd name="connsiteX54" fmla="*/ 908073 w 3621895"/>
                <a:gd name="connsiteY54" fmla="*/ 739775 h 1948664"/>
                <a:gd name="connsiteX55" fmla="*/ 917598 w 3621895"/>
                <a:gd name="connsiteY55" fmla="*/ 742950 h 1948664"/>
                <a:gd name="connsiteX56" fmla="*/ 936648 w 3621895"/>
                <a:gd name="connsiteY56" fmla="*/ 758825 h 1948664"/>
                <a:gd name="connsiteX57" fmla="*/ 955698 w 3621895"/>
                <a:gd name="connsiteY57" fmla="*/ 765175 h 1948664"/>
                <a:gd name="connsiteX58" fmla="*/ 993798 w 3621895"/>
                <a:gd name="connsiteY58" fmla="*/ 762000 h 1948664"/>
                <a:gd name="connsiteX59" fmla="*/ 1012848 w 3621895"/>
                <a:gd name="connsiteY59" fmla="*/ 755650 h 1948664"/>
                <a:gd name="connsiteX60" fmla="*/ 1022373 w 3621895"/>
                <a:gd name="connsiteY60" fmla="*/ 752475 h 1948664"/>
                <a:gd name="connsiteX61" fmla="*/ 1035073 w 3621895"/>
                <a:gd name="connsiteY61" fmla="*/ 742950 h 1948664"/>
                <a:gd name="connsiteX62" fmla="*/ 1044598 w 3621895"/>
                <a:gd name="connsiteY62" fmla="*/ 739775 h 1948664"/>
                <a:gd name="connsiteX63" fmla="*/ 1143023 w 3621895"/>
                <a:gd name="connsiteY63" fmla="*/ 730250 h 1948664"/>
                <a:gd name="connsiteX64" fmla="*/ 1155723 w 3621895"/>
                <a:gd name="connsiteY64" fmla="*/ 685800 h 1948664"/>
                <a:gd name="connsiteX65" fmla="*/ 1162073 w 3621895"/>
                <a:gd name="connsiteY65" fmla="*/ 673100 h 1948664"/>
                <a:gd name="connsiteX66" fmla="*/ 1165248 w 3621895"/>
                <a:gd name="connsiteY66" fmla="*/ 663575 h 1948664"/>
                <a:gd name="connsiteX67" fmla="*/ 1184298 w 3621895"/>
                <a:gd name="connsiteY67" fmla="*/ 654050 h 1948664"/>
                <a:gd name="connsiteX68" fmla="*/ 1206523 w 3621895"/>
                <a:gd name="connsiteY68" fmla="*/ 635000 h 1948664"/>
                <a:gd name="connsiteX69" fmla="*/ 1216048 w 3621895"/>
                <a:gd name="connsiteY69" fmla="*/ 631825 h 1948664"/>
                <a:gd name="connsiteX70" fmla="*/ 1244623 w 3621895"/>
                <a:gd name="connsiteY70" fmla="*/ 615950 h 1948664"/>
                <a:gd name="connsiteX71" fmla="*/ 1263673 w 3621895"/>
                <a:gd name="connsiteY71" fmla="*/ 612775 h 1948664"/>
                <a:gd name="connsiteX72" fmla="*/ 1330348 w 3621895"/>
                <a:gd name="connsiteY72" fmla="*/ 606425 h 1948664"/>
                <a:gd name="connsiteX73" fmla="*/ 1365273 w 3621895"/>
                <a:gd name="connsiteY73" fmla="*/ 612775 h 1948664"/>
                <a:gd name="connsiteX74" fmla="*/ 1368448 w 3621895"/>
                <a:gd name="connsiteY74" fmla="*/ 622300 h 1948664"/>
                <a:gd name="connsiteX75" fmla="*/ 1377973 w 3621895"/>
                <a:gd name="connsiteY75" fmla="*/ 628650 h 1948664"/>
                <a:gd name="connsiteX76" fmla="*/ 1387498 w 3621895"/>
                <a:gd name="connsiteY76" fmla="*/ 638175 h 1948664"/>
                <a:gd name="connsiteX77" fmla="*/ 1387498 w 3621895"/>
                <a:gd name="connsiteY77" fmla="*/ 673100 h 1948664"/>
                <a:gd name="connsiteX78" fmla="*/ 1377973 w 3621895"/>
                <a:gd name="connsiteY78" fmla="*/ 676275 h 1948664"/>
                <a:gd name="connsiteX79" fmla="*/ 1355748 w 3621895"/>
                <a:gd name="connsiteY79" fmla="*/ 685800 h 1948664"/>
                <a:gd name="connsiteX80" fmla="*/ 1349398 w 3621895"/>
                <a:gd name="connsiteY80" fmla="*/ 698500 h 1948664"/>
                <a:gd name="connsiteX81" fmla="*/ 1343048 w 3621895"/>
                <a:gd name="connsiteY81" fmla="*/ 723900 h 1948664"/>
                <a:gd name="connsiteX82" fmla="*/ 1339873 w 3621895"/>
                <a:gd name="connsiteY82" fmla="*/ 733425 h 1948664"/>
                <a:gd name="connsiteX83" fmla="*/ 1333523 w 3621895"/>
                <a:gd name="connsiteY83" fmla="*/ 742950 h 1948664"/>
                <a:gd name="connsiteX84" fmla="*/ 1330348 w 3621895"/>
                <a:gd name="connsiteY84" fmla="*/ 758825 h 1948664"/>
                <a:gd name="connsiteX85" fmla="*/ 1320823 w 3621895"/>
                <a:gd name="connsiteY85" fmla="*/ 784225 h 1948664"/>
                <a:gd name="connsiteX86" fmla="*/ 1311298 w 3621895"/>
                <a:gd name="connsiteY86" fmla="*/ 793750 h 1948664"/>
                <a:gd name="connsiteX87" fmla="*/ 1295423 w 3621895"/>
                <a:gd name="connsiteY87" fmla="*/ 822325 h 1948664"/>
                <a:gd name="connsiteX88" fmla="*/ 1282723 w 3621895"/>
                <a:gd name="connsiteY88" fmla="*/ 831850 h 1948664"/>
                <a:gd name="connsiteX89" fmla="*/ 1273198 w 3621895"/>
                <a:gd name="connsiteY89" fmla="*/ 850900 h 1948664"/>
                <a:gd name="connsiteX90" fmla="*/ 1263673 w 3621895"/>
                <a:gd name="connsiteY90" fmla="*/ 860425 h 1948664"/>
                <a:gd name="connsiteX91" fmla="*/ 1266848 w 3621895"/>
                <a:gd name="connsiteY91" fmla="*/ 908050 h 1948664"/>
                <a:gd name="connsiteX92" fmla="*/ 1276373 w 3621895"/>
                <a:gd name="connsiteY92" fmla="*/ 904875 h 1948664"/>
                <a:gd name="connsiteX93" fmla="*/ 1343048 w 3621895"/>
                <a:gd name="connsiteY93" fmla="*/ 898525 h 1948664"/>
                <a:gd name="connsiteX94" fmla="*/ 1362098 w 3621895"/>
                <a:gd name="connsiteY94" fmla="*/ 892175 h 1948664"/>
                <a:gd name="connsiteX95" fmla="*/ 1374798 w 3621895"/>
                <a:gd name="connsiteY95" fmla="*/ 885825 h 1948664"/>
                <a:gd name="connsiteX96" fmla="*/ 1419248 w 3621895"/>
                <a:gd name="connsiteY96" fmla="*/ 879475 h 1948664"/>
                <a:gd name="connsiteX97" fmla="*/ 1428773 w 3621895"/>
                <a:gd name="connsiteY97" fmla="*/ 885825 h 1948664"/>
                <a:gd name="connsiteX98" fmla="*/ 1441473 w 3621895"/>
                <a:gd name="connsiteY98" fmla="*/ 901700 h 1948664"/>
                <a:gd name="connsiteX99" fmla="*/ 1447823 w 3621895"/>
                <a:gd name="connsiteY99" fmla="*/ 911225 h 1948664"/>
                <a:gd name="connsiteX100" fmla="*/ 1470048 w 3621895"/>
                <a:gd name="connsiteY100" fmla="*/ 927100 h 1948664"/>
                <a:gd name="connsiteX101" fmla="*/ 1485923 w 3621895"/>
                <a:gd name="connsiteY101" fmla="*/ 955675 h 1948664"/>
                <a:gd name="connsiteX102" fmla="*/ 1479573 w 3621895"/>
                <a:gd name="connsiteY102" fmla="*/ 1063625 h 1948664"/>
                <a:gd name="connsiteX103" fmla="*/ 1482748 w 3621895"/>
                <a:gd name="connsiteY103" fmla="*/ 1133475 h 1948664"/>
                <a:gd name="connsiteX104" fmla="*/ 1489098 w 3621895"/>
                <a:gd name="connsiteY104" fmla="*/ 1171575 h 1948664"/>
                <a:gd name="connsiteX105" fmla="*/ 1492273 w 3621895"/>
                <a:gd name="connsiteY105" fmla="*/ 1216025 h 1948664"/>
                <a:gd name="connsiteX106" fmla="*/ 1498623 w 3621895"/>
                <a:gd name="connsiteY106" fmla="*/ 1225550 h 1948664"/>
                <a:gd name="connsiteX107" fmla="*/ 1501798 w 3621895"/>
                <a:gd name="connsiteY107" fmla="*/ 1235075 h 1948664"/>
                <a:gd name="connsiteX108" fmla="*/ 1527198 w 3621895"/>
                <a:gd name="connsiteY108" fmla="*/ 1250950 h 1948664"/>
                <a:gd name="connsiteX109" fmla="*/ 1536723 w 3621895"/>
                <a:gd name="connsiteY109" fmla="*/ 1257300 h 1948664"/>
                <a:gd name="connsiteX110" fmla="*/ 1549423 w 3621895"/>
                <a:gd name="connsiteY110" fmla="*/ 1260475 h 1948664"/>
                <a:gd name="connsiteX111" fmla="*/ 1603398 w 3621895"/>
                <a:gd name="connsiteY111" fmla="*/ 1263650 h 1948664"/>
                <a:gd name="connsiteX112" fmla="*/ 1635148 w 3621895"/>
                <a:gd name="connsiteY112" fmla="*/ 1273175 h 1948664"/>
                <a:gd name="connsiteX113" fmla="*/ 1676423 w 3621895"/>
                <a:gd name="connsiteY113" fmla="*/ 1266825 h 1948664"/>
                <a:gd name="connsiteX114" fmla="*/ 1685948 w 3621895"/>
                <a:gd name="connsiteY114" fmla="*/ 1263650 h 1948664"/>
                <a:gd name="connsiteX115" fmla="*/ 1692298 w 3621895"/>
                <a:gd name="connsiteY115" fmla="*/ 1254125 h 1948664"/>
                <a:gd name="connsiteX116" fmla="*/ 1701823 w 3621895"/>
                <a:gd name="connsiteY116" fmla="*/ 1244600 h 1948664"/>
                <a:gd name="connsiteX117" fmla="*/ 1743098 w 3621895"/>
                <a:gd name="connsiteY117" fmla="*/ 1247775 h 1948664"/>
                <a:gd name="connsiteX118" fmla="*/ 1752623 w 3621895"/>
                <a:gd name="connsiteY118" fmla="*/ 1254125 h 1948664"/>
                <a:gd name="connsiteX119" fmla="*/ 1762148 w 3621895"/>
                <a:gd name="connsiteY119" fmla="*/ 1257300 h 1948664"/>
                <a:gd name="connsiteX120" fmla="*/ 1771673 w 3621895"/>
                <a:gd name="connsiteY120" fmla="*/ 1266825 h 1948664"/>
                <a:gd name="connsiteX121" fmla="*/ 1787548 w 3621895"/>
                <a:gd name="connsiteY121" fmla="*/ 1285875 h 1948664"/>
                <a:gd name="connsiteX122" fmla="*/ 1797073 w 3621895"/>
                <a:gd name="connsiteY122" fmla="*/ 1289050 h 1948664"/>
                <a:gd name="connsiteX123" fmla="*/ 1822473 w 3621895"/>
                <a:gd name="connsiteY123" fmla="*/ 1308100 h 1948664"/>
                <a:gd name="connsiteX124" fmla="*/ 1831998 w 3621895"/>
                <a:gd name="connsiteY124" fmla="*/ 1311275 h 1948664"/>
                <a:gd name="connsiteX125" fmla="*/ 1854223 w 3621895"/>
                <a:gd name="connsiteY125" fmla="*/ 1327150 h 1948664"/>
                <a:gd name="connsiteX126" fmla="*/ 1863748 w 3621895"/>
                <a:gd name="connsiteY126" fmla="*/ 1317625 h 1948664"/>
                <a:gd name="connsiteX127" fmla="*/ 1879623 w 3621895"/>
                <a:gd name="connsiteY127" fmla="*/ 1282700 h 1948664"/>
                <a:gd name="connsiteX128" fmla="*/ 1882798 w 3621895"/>
                <a:gd name="connsiteY128" fmla="*/ 1250950 h 1948664"/>
                <a:gd name="connsiteX129" fmla="*/ 1889148 w 3621895"/>
                <a:gd name="connsiteY129" fmla="*/ 1241425 h 1948664"/>
                <a:gd name="connsiteX130" fmla="*/ 1895498 w 3621895"/>
                <a:gd name="connsiteY130" fmla="*/ 1228725 h 1948664"/>
                <a:gd name="connsiteX131" fmla="*/ 1901848 w 3621895"/>
                <a:gd name="connsiteY131" fmla="*/ 1209675 h 1948664"/>
                <a:gd name="connsiteX132" fmla="*/ 1905023 w 3621895"/>
                <a:gd name="connsiteY132" fmla="*/ 1196975 h 1948664"/>
                <a:gd name="connsiteX133" fmla="*/ 1930423 w 3621895"/>
                <a:gd name="connsiteY133" fmla="*/ 1184275 h 1948664"/>
                <a:gd name="connsiteX134" fmla="*/ 2019323 w 3621895"/>
                <a:gd name="connsiteY134" fmla="*/ 1181100 h 1948664"/>
                <a:gd name="connsiteX135" fmla="*/ 2028848 w 3621895"/>
                <a:gd name="connsiteY135" fmla="*/ 1174750 h 1948664"/>
                <a:gd name="connsiteX136" fmla="*/ 2047898 w 3621895"/>
                <a:gd name="connsiteY136" fmla="*/ 1165225 h 1948664"/>
                <a:gd name="connsiteX137" fmla="*/ 2060598 w 3621895"/>
                <a:gd name="connsiteY137" fmla="*/ 1149350 h 1948664"/>
                <a:gd name="connsiteX138" fmla="*/ 2082823 w 3621895"/>
                <a:gd name="connsiteY138" fmla="*/ 1127125 h 1948664"/>
                <a:gd name="connsiteX139" fmla="*/ 2095523 w 3621895"/>
                <a:gd name="connsiteY139" fmla="*/ 1120775 h 1948664"/>
                <a:gd name="connsiteX140" fmla="*/ 2114573 w 3621895"/>
                <a:gd name="connsiteY140" fmla="*/ 1114425 h 1948664"/>
                <a:gd name="connsiteX141" fmla="*/ 2124098 w 3621895"/>
                <a:gd name="connsiteY141" fmla="*/ 1120775 h 1948664"/>
                <a:gd name="connsiteX142" fmla="*/ 2127273 w 3621895"/>
                <a:gd name="connsiteY142" fmla="*/ 1130300 h 1948664"/>
                <a:gd name="connsiteX143" fmla="*/ 2133623 w 3621895"/>
                <a:gd name="connsiteY143" fmla="*/ 1139825 h 1948664"/>
                <a:gd name="connsiteX144" fmla="*/ 2130448 w 3621895"/>
                <a:gd name="connsiteY144" fmla="*/ 1152525 h 1948664"/>
                <a:gd name="connsiteX145" fmla="*/ 2127273 w 3621895"/>
                <a:gd name="connsiteY145" fmla="*/ 1174750 h 1948664"/>
                <a:gd name="connsiteX146" fmla="*/ 2162198 w 3621895"/>
                <a:gd name="connsiteY146" fmla="*/ 1165225 h 1948664"/>
                <a:gd name="connsiteX147" fmla="*/ 2178073 w 3621895"/>
                <a:gd name="connsiteY147" fmla="*/ 1158875 h 1948664"/>
                <a:gd name="connsiteX148" fmla="*/ 2133623 w 3621895"/>
                <a:gd name="connsiteY148" fmla="*/ 1149350 h 1948664"/>
                <a:gd name="connsiteX149" fmla="*/ 2276498 w 3621895"/>
                <a:gd name="connsiteY149" fmla="*/ 1168400 h 1948664"/>
                <a:gd name="connsiteX150" fmla="*/ 2279673 w 3621895"/>
                <a:gd name="connsiteY150" fmla="*/ 1190625 h 1948664"/>
                <a:gd name="connsiteX151" fmla="*/ 2273323 w 3621895"/>
                <a:gd name="connsiteY151" fmla="*/ 1181100 h 1948664"/>
                <a:gd name="connsiteX152" fmla="*/ 2254273 w 3621895"/>
                <a:gd name="connsiteY152" fmla="*/ 1171575 h 1948664"/>
                <a:gd name="connsiteX153" fmla="*/ 2244748 w 3621895"/>
                <a:gd name="connsiteY153" fmla="*/ 1162050 h 1948664"/>
                <a:gd name="connsiteX154" fmla="*/ 2241573 w 3621895"/>
                <a:gd name="connsiteY154" fmla="*/ 1149350 h 1948664"/>
                <a:gd name="connsiteX155" fmla="*/ 2212998 w 3621895"/>
                <a:gd name="connsiteY155" fmla="*/ 1143000 h 1948664"/>
                <a:gd name="connsiteX156" fmla="*/ 2238398 w 3621895"/>
                <a:gd name="connsiteY156" fmla="*/ 1155700 h 1948664"/>
                <a:gd name="connsiteX157" fmla="*/ 2257448 w 3621895"/>
                <a:gd name="connsiteY157" fmla="*/ 1165225 h 1948664"/>
                <a:gd name="connsiteX158" fmla="*/ 2266973 w 3621895"/>
                <a:gd name="connsiteY158" fmla="*/ 1177925 h 1948664"/>
                <a:gd name="connsiteX159" fmla="*/ 2308248 w 3621895"/>
                <a:gd name="connsiteY159" fmla="*/ 1184275 h 1948664"/>
                <a:gd name="connsiteX160" fmla="*/ 2324123 w 3621895"/>
                <a:gd name="connsiteY160" fmla="*/ 1187450 h 1948664"/>
                <a:gd name="connsiteX161" fmla="*/ 2349523 w 3621895"/>
                <a:gd name="connsiteY161" fmla="*/ 1193800 h 1948664"/>
                <a:gd name="connsiteX162" fmla="*/ 2393973 w 3621895"/>
                <a:gd name="connsiteY162" fmla="*/ 1196975 h 1948664"/>
                <a:gd name="connsiteX163" fmla="*/ 2397148 w 3621895"/>
                <a:gd name="connsiteY163" fmla="*/ 1206500 h 1948664"/>
                <a:gd name="connsiteX164" fmla="*/ 2444773 w 3621895"/>
                <a:gd name="connsiteY164" fmla="*/ 1216025 h 1948664"/>
                <a:gd name="connsiteX165" fmla="*/ 2454298 w 3621895"/>
                <a:gd name="connsiteY165" fmla="*/ 1219200 h 1948664"/>
                <a:gd name="connsiteX166" fmla="*/ 2476523 w 3621895"/>
                <a:gd name="connsiteY166" fmla="*/ 1222375 h 1948664"/>
                <a:gd name="connsiteX167" fmla="*/ 2486048 w 3621895"/>
                <a:gd name="connsiteY167" fmla="*/ 1228725 h 1948664"/>
                <a:gd name="connsiteX168" fmla="*/ 2520973 w 3621895"/>
                <a:gd name="connsiteY168" fmla="*/ 1222375 h 1948664"/>
                <a:gd name="connsiteX169" fmla="*/ 2530498 w 3621895"/>
                <a:gd name="connsiteY169" fmla="*/ 1209675 h 1948664"/>
                <a:gd name="connsiteX170" fmla="*/ 2540023 w 3621895"/>
                <a:gd name="connsiteY170" fmla="*/ 1203325 h 1948664"/>
                <a:gd name="connsiteX171" fmla="*/ 2552723 w 3621895"/>
                <a:gd name="connsiteY171" fmla="*/ 1200150 h 1948664"/>
                <a:gd name="connsiteX172" fmla="*/ 2581298 w 3621895"/>
                <a:gd name="connsiteY172" fmla="*/ 1190625 h 1948664"/>
                <a:gd name="connsiteX173" fmla="*/ 2609873 w 3621895"/>
                <a:gd name="connsiteY173" fmla="*/ 1193800 h 1948664"/>
                <a:gd name="connsiteX174" fmla="*/ 2619398 w 3621895"/>
                <a:gd name="connsiteY174" fmla="*/ 1196975 h 1948664"/>
                <a:gd name="connsiteX175" fmla="*/ 2625748 w 3621895"/>
                <a:gd name="connsiteY175" fmla="*/ 1206500 h 1948664"/>
                <a:gd name="connsiteX176" fmla="*/ 2616223 w 3621895"/>
                <a:gd name="connsiteY176" fmla="*/ 1209675 h 1948664"/>
                <a:gd name="connsiteX177" fmla="*/ 2606698 w 3621895"/>
                <a:gd name="connsiteY177" fmla="*/ 1235075 h 1948664"/>
                <a:gd name="connsiteX178" fmla="*/ 2654323 w 3621895"/>
                <a:gd name="connsiteY178" fmla="*/ 1238250 h 1948664"/>
                <a:gd name="connsiteX179" fmla="*/ 2657498 w 3621895"/>
                <a:gd name="connsiteY179" fmla="*/ 1200150 h 1948664"/>
                <a:gd name="connsiteX180" fmla="*/ 2686073 w 3621895"/>
                <a:gd name="connsiteY180" fmla="*/ 1190625 h 1948664"/>
                <a:gd name="connsiteX181" fmla="*/ 2717823 w 3621895"/>
                <a:gd name="connsiteY181" fmla="*/ 1200150 h 1948664"/>
                <a:gd name="connsiteX182" fmla="*/ 2711473 w 3621895"/>
                <a:gd name="connsiteY182" fmla="*/ 1225550 h 1948664"/>
                <a:gd name="connsiteX183" fmla="*/ 2705123 w 3621895"/>
                <a:gd name="connsiteY183" fmla="*/ 1250950 h 1948664"/>
                <a:gd name="connsiteX184" fmla="*/ 2698773 w 3621895"/>
                <a:gd name="connsiteY184" fmla="*/ 1270000 h 1948664"/>
                <a:gd name="connsiteX185" fmla="*/ 2714648 w 3621895"/>
                <a:gd name="connsiteY185" fmla="*/ 1279525 h 1948664"/>
                <a:gd name="connsiteX186" fmla="*/ 2740048 w 3621895"/>
                <a:gd name="connsiteY186" fmla="*/ 1289050 h 1948664"/>
                <a:gd name="connsiteX187" fmla="*/ 2749573 w 3621895"/>
                <a:gd name="connsiteY187" fmla="*/ 1298575 h 1948664"/>
                <a:gd name="connsiteX188" fmla="*/ 2752748 w 3621895"/>
                <a:gd name="connsiteY188" fmla="*/ 1323975 h 1948664"/>
                <a:gd name="connsiteX189" fmla="*/ 2762273 w 3621895"/>
                <a:gd name="connsiteY189" fmla="*/ 1333500 h 1948664"/>
                <a:gd name="connsiteX190" fmla="*/ 2765448 w 3621895"/>
                <a:gd name="connsiteY190" fmla="*/ 1346200 h 1948664"/>
                <a:gd name="connsiteX191" fmla="*/ 2784498 w 3621895"/>
                <a:gd name="connsiteY191" fmla="*/ 1349375 h 1948664"/>
                <a:gd name="connsiteX192" fmla="*/ 2794023 w 3621895"/>
                <a:gd name="connsiteY192" fmla="*/ 1352550 h 1948664"/>
                <a:gd name="connsiteX193" fmla="*/ 2806723 w 3621895"/>
                <a:gd name="connsiteY193" fmla="*/ 1355725 h 1948664"/>
                <a:gd name="connsiteX194" fmla="*/ 2825773 w 3621895"/>
                <a:gd name="connsiteY194" fmla="*/ 1387475 h 1948664"/>
                <a:gd name="connsiteX195" fmla="*/ 2835298 w 3621895"/>
                <a:gd name="connsiteY195" fmla="*/ 1393825 h 1948664"/>
                <a:gd name="connsiteX196" fmla="*/ 2851173 w 3621895"/>
                <a:gd name="connsiteY196" fmla="*/ 1412875 h 1948664"/>
                <a:gd name="connsiteX197" fmla="*/ 2863873 w 3621895"/>
                <a:gd name="connsiteY197" fmla="*/ 1416050 h 1948664"/>
                <a:gd name="connsiteX198" fmla="*/ 2873398 w 3621895"/>
                <a:gd name="connsiteY198" fmla="*/ 1422400 h 1948664"/>
                <a:gd name="connsiteX199" fmla="*/ 2933723 w 3621895"/>
                <a:gd name="connsiteY199" fmla="*/ 1431925 h 1948664"/>
                <a:gd name="connsiteX200" fmla="*/ 2952773 w 3621895"/>
                <a:gd name="connsiteY200" fmla="*/ 1438275 h 1948664"/>
                <a:gd name="connsiteX201" fmla="*/ 2971823 w 3621895"/>
                <a:gd name="connsiteY201" fmla="*/ 1447800 h 1948664"/>
                <a:gd name="connsiteX202" fmla="*/ 2997223 w 3621895"/>
                <a:gd name="connsiteY202" fmla="*/ 1450975 h 1948664"/>
                <a:gd name="connsiteX203" fmla="*/ 3013098 w 3621895"/>
                <a:gd name="connsiteY203" fmla="*/ 1454150 h 1948664"/>
                <a:gd name="connsiteX204" fmla="*/ 3032148 w 3621895"/>
                <a:gd name="connsiteY204" fmla="*/ 1457325 h 1948664"/>
                <a:gd name="connsiteX205" fmla="*/ 3076598 w 3621895"/>
                <a:gd name="connsiteY205" fmla="*/ 1466850 h 1948664"/>
                <a:gd name="connsiteX206" fmla="*/ 3184548 w 3621895"/>
                <a:gd name="connsiteY206" fmla="*/ 1476375 h 1948664"/>
                <a:gd name="connsiteX207" fmla="*/ 3206773 w 3621895"/>
                <a:gd name="connsiteY207" fmla="*/ 1498600 h 1948664"/>
                <a:gd name="connsiteX208" fmla="*/ 3235348 w 3621895"/>
                <a:gd name="connsiteY208" fmla="*/ 1517650 h 1948664"/>
                <a:gd name="connsiteX209" fmla="*/ 3244873 w 3621895"/>
                <a:gd name="connsiteY209" fmla="*/ 1539875 h 1948664"/>
                <a:gd name="connsiteX210" fmla="*/ 3248048 w 3621895"/>
                <a:gd name="connsiteY210" fmla="*/ 1552575 h 1948664"/>
                <a:gd name="connsiteX211" fmla="*/ 3254398 w 3621895"/>
                <a:gd name="connsiteY211" fmla="*/ 1562100 h 1948664"/>
                <a:gd name="connsiteX212" fmla="*/ 3270273 w 3621895"/>
                <a:gd name="connsiteY212" fmla="*/ 1590675 h 1948664"/>
                <a:gd name="connsiteX213" fmla="*/ 3292498 w 3621895"/>
                <a:gd name="connsiteY213" fmla="*/ 1603375 h 1948664"/>
                <a:gd name="connsiteX214" fmla="*/ 3302023 w 3621895"/>
                <a:gd name="connsiteY214" fmla="*/ 1625600 h 1948664"/>
                <a:gd name="connsiteX215" fmla="*/ 3314723 w 3621895"/>
                <a:gd name="connsiteY215" fmla="*/ 1644650 h 1948664"/>
                <a:gd name="connsiteX216" fmla="*/ 3324248 w 3621895"/>
                <a:gd name="connsiteY216" fmla="*/ 1679575 h 1948664"/>
                <a:gd name="connsiteX217" fmla="*/ 3330598 w 3621895"/>
                <a:gd name="connsiteY217" fmla="*/ 1692275 h 1948664"/>
                <a:gd name="connsiteX218" fmla="*/ 3321073 w 3621895"/>
                <a:gd name="connsiteY218" fmla="*/ 1746250 h 1948664"/>
                <a:gd name="connsiteX219" fmla="*/ 3302023 w 3621895"/>
                <a:gd name="connsiteY219" fmla="*/ 1784350 h 1948664"/>
                <a:gd name="connsiteX220" fmla="*/ 3276623 w 3621895"/>
                <a:gd name="connsiteY220" fmla="*/ 1816100 h 1948664"/>
                <a:gd name="connsiteX221" fmla="*/ 3254398 w 3621895"/>
                <a:gd name="connsiteY221" fmla="*/ 1860550 h 1948664"/>
                <a:gd name="connsiteX222" fmla="*/ 3276623 w 3621895"/>
                <a:gd name="connsiteY222" fmla="*/ 1831975 h 1948664"/>
                <a:gd name="connsiteX223" fmla="*/ 3286148 w 3621895"/>
                <a:gd name="connsiteY223" fmla="*/ 1822450 h 1948664"/>
                <a:gd name="connsiteX224" fmla="*/ 3317898 w 3621895"/>
                <a:gd name="connsiteY224" fmla="*/ 1803400 h 1948664"/>
                <a:gd name="connsiteX225" fmla="*/ 3336948 w 3621895"/>
                <a:gd name="connsiteY225" fmla="*/ 1793875 h 1948664"/>
                <a:gd name="connsiteX226" fmla="*/ 3346473 w 3621895"/>
                <a:gd name="connsiteY226" fmla="*/ 1784350 h 1948664"/>
                <a:gd name="connsiteX227" fmla="*/ 3406798 w 3621895"/>
                <a:gd name="connsiteY227" fmla="*/ 1857375 h 1948664"/>
                <a:gd name="connsiteX228" fmla="*/ 276246 w 3621895"/>
                <a:gd name="connsiteY228" fmla="*/ 358775 h 1948664"/>
                <a:gd name="connsiteX229" fmla="*/ 206397 w 3621895"/>
                <a:gd name="connsiteY229" fmla="*/ 234950 h 1948664"/>
                <a:gd name="connsiteX230" fmla="*/ 146072 w 3621895"/>
                <a:gd name="connsiteY230" fmla="*/ 101600 h 1948664"/>
                <a:gd name="connsiteX231" fmla="*/ 111147 w 3621895"/>
                <a:gd name="connsiteY231" fmla="*/ 142875 h 1948664"/>
                <a:gd name="connsiteX232" fmla="*/ 120671 w 3621895"/>
                <a:gd name="connsiteY232" fmla="*/ 193675 h 1948664"/>
                <a:gd name="connsiteX233" fmla="*/ 123846 w 3621895"/>
                <a:gd name="connsiteY233" fmla="*/ 260350 h 1948664"/>
                <a:gd name="connsiteX234" fmla="*/ 136546 w 3621895"/>
                <a:gd name="connsiteY234" fmla="*/ 327025 h 1948664"/>
                <a:gd name="connsiteX235" fmla="*/ 174646 w 3621895"/>
                <a:gd name="connsiteY235" fmla="*/ 384175 h 1948664"/>
                <a:gd name="connsiteX236" fmla="*/ 190521 w 3621895"/>
                <a:gd name="connsiteY236" fmla="*/ 422275 h 1948664"/>
                <a:gd name="connsiteX237" fmla="*/ 200046 w 3621895"/>
                <a:gd name="connsiteY237" fmla="*/ 495300 h 1948664"/>
                <a:gd name="connsiteX238" fmla="*/ 231798 w 3621895"/>
                <a:gd name="connsiteY238" fmla="*/ 542925 h 1948664"/>
                <a:gd name="connsiteX239" fmla="*/ 168296 w 3621895"/>
                <a:gd name="connsiteY239" fmla="*/ 508000 h 1948664"/>
                <a:gd name="connsiteX240" fmla="*/ 107973 w 3621895"/>
                <a:gd name="connsiteY240" fmla="*/ 460375 h 1948664"/>
                <a:gd name="connsiteX241" fmla="*/ 88923 w 3621895"/>
                <a:gd name="connsiteY241" fmla="*/ 371475 h 1948664"/>
                <a:gd name="connsiteX242" fmla="*/ 22248 w 3621895"/>
                <a:gd name="connsiteY242" fmla="*/ 285750 h 1948664"/>
                <a:gd name="connsiteX243" fmla="*/ 53998 w 3621895"/>
                <a:gd name="connsiteY243" fmla="*/ 193675 h 1948664"/>
                <a:gd name="connsiteX244" fmla="*/ 25423 w 3621895"/>
                <a:gd name="connsiteY244" fmla="*/ 161925 h 1948664"/>
                <a:gd name="connsiteX245" fmla="*/ 12722 w 3621895"/>
                <a:gd name="connsiteY245" fmla="*/ 114300 h 1948664"/>
                <a:gd name="connsiteX246" fmla="*/ 23 w 3621895"/>
                <a:gd name="connsiteY246" fmla="*/ 41275 h 1948664"/>
                <a:gd name="connsiteX247" fmla="*/ 23 w 3621895"/>
                <a:gd name="connsiteY247" fmla="*/ 0 h 1948664"/>
                <a:gd name="connsiteX0" fmla="*/ 23 w 3621895"/>
                <a:gd name="connsiteY0" fmla="*/ 0 h 1948664"/>
                <a:gd name="connsiteX1" fmla="*/ 381023 w 3621895"/>
                <a:gd name="connsiteY1" fmla="*/ 76200 h 1948664"/>
                <a:gd name="connsiteX2" fmla="*/ 479448 w 3621895"/>
                <a:gd name="connsiteY2" fmla="*/ 28575 h 1948664"/>
                <a:gd name="connsiteX3" fmla="*/ 568348 w 3621895"/>
                <a:gd name="connsiteY3" fmla="*/ 44450 h 1948664"/>
                <a:gd name="connsiteX4" fmla="*/ 568348 w 3621895"/>
                <a:gd name="connsiteY4" fmla="*/ 44450 h 1948664"/>
                <a:gd name="connsiteX5" fmla="*/ 571523 w 3621895"/>
                <a:gd name="connsiteY5" fmla="*/ 73025 h 1948664"/>
                <a:gd name="connsiteX6" fmla="*/ 565173 w 3621895"/>
                <a:gd name="connsiteY6" fmla="*/ 88900 h 1948664"/>
                <a:gd name="connsiteX7" fmla="*/ 561998 w 3621895"/>
                <a:gd name="connsiteY7" fmla="*/ 98425 h 1948664"/>
                <a:gd name="connsiteX8" fmla="*/ 565173 w 3621895"/>
                <a:gd name="connsiteY8" fmla="*/ 114300 h 1948664"/>
                <a:gd name="connsiteX9" fmla="*/ 584223 w 3621895"/>
                <a:gd name="connsiteY9" fmla="*/ 127000 h 1948664"/>
                <a:gd name="connsiteX10" fmla="*/ 596923 w 3621895"/>
                <a:gd name="connsiteY10" fmla="*/ 146050 h 1948664"/>
                <a:gd name="connsiteX11" fmla="*/ 600098 w 3621895"/>
                <a:gd name="connsiteY11" fmla="*/ 155575 h 1948664"/>
                <a:gd name="connsiteX12" fmla="*/ 609623 w 3621895"/>
                <a:gd name="connsiteY12" fmla="*/ 161925 h 1948664"/>
                <a:gd name="connsiteX13" fmla="*/ 615973 w 3621895"/>
                <a:gd name="connsiteY13" fmla="*/ 171450 h 1948664"/>
                <a:gd name="connsiteX14" fmla="*/ 660423 w 3621895"/>
                <a:gd name="connsiteY14" fmla="*/ 165100 h 1948664"/>
                <a:gd name="connsiteX15" fmla="*/ 669948 w 3621895"/>
                <a:gd name="connsiteY15" fmla="*/ 158750 h 1948664"/>
                <a:gd name="connsiteX16" fmla="*/ 679473 w 3621895"/>
                <a:gd name="connsiteY16" fmla="*/ 155575 h 1948664"/>
                <a:gd name="connsiteX17" fmla="*/ 701698 w 3621895"/>
                <a:gd name="connsiteY17" fmla="*/ 142875 h 1948664"/>
                <a:gd name="connsiteX18" fmla="*/ 749323 w 3621895"/>
                <a:gd name="connsiteY18" fmla="*/ 146050 h 1948664"/>
                <a:gd name="connsiteX19" fmla="*/ 755673 w 3621895"/>
                <a:gd name="connsiteY19" fmla="*/ 155575 h 1948664"/>
                <a:gd name="connsiteX20" fmla="*/ 749323 w 3621895"/>
                <a:gd name="connsiteY20" fmla="*/ 200025 h 1948664"/>
                <a:gd name="connsiteX21" fmla="*/ 762023 w 3621895"/>
                <a:gd name="connsiteY21" fmla="*/ 212725 h 1948664"/>
                <a:gd name="connsiteX22" fmla="*/ 771548 w 3621895"/>
                <a:gd name="connsiteY22" fmla="*/ 215900 h 1948664"/>
                <a:gd name="connsiteX23" fmla="*/ 777898 w 3621895"/>
                <a:gd name="connsiteY23" fmla="*/ 228600 h 1948664"/>
                <a:gd name="connsiteX24" fmla="*/ 787423 w 3621895"/>
                <a:gd name="connsiteY24" fmla="*/ 238125 h 1948664"/>
                <a:gd name="connsiteX25" fmla="*/ 793773 w 3621895"/>
                <a:gd name="connsiteY25" fmla="*/ 257175 h 1948664"/>
                <a:gd name="connsiteX26" fmla="*/ 796948 w 3621895"/>
                <a:gd name="connsiteY26" fmla="*/ 288925 h 1948664"/>
                <a:gd name="connsiteX27" fmla="*/ 800123 w 3621895"/>
                <a:gd name="connsiteY27" fmla="*/ 298450 h 1948664"/>
                <a:gd name="connsiteX28" fmla="*/ 809648 w 3621895"/>
                <a:gd name="connsiteY28" fmla="*/ 304800 h 1948664"/>
                <a:gd name="connsiteX29" fmla="*/ 822348 w 3621895"/>
                <a:gd name="connsiteY29" fmla="*/ 314325 h 1948664"/>
                <a:gd name="connsiteX30" fmla="*/ 831873 w 3621895"/>
                <a:gd name="connsiteY30" fmla="*/ 323850 h 1948664"/>
                <a:gd name="connsiteX31" fmla="*/ 854098 w 3621895"/>
                <a:gd name="connsiteY31" fmla="*/ 336550 h 1948664"/>
                <a:gd name="connsiteX32" fmla="*/ 863623 w 3621895"/>
                <a:gd name="connsiteY32" fmla="*/ 346075 h 1948664"/>
                <a:gd name="connsiteX33" fmla="*/ 892198 w 3621895"/>
                <a:gd name="connsiteY33" fmla="*/ 352425 h 1948664"/>
                <a:gd name="connsiteX34" fmla="*/ 882673 w 3621895"/>
                <a:gd name="connsiteY34" fmla="*/ 355600 h 1948664"/>
                <a:gd name="connsiteX35" fmla="*/ 879498 w 3621895"/>
                <a:gd name="connsiteY35" fmla="*/ 365125 h 1948664"/>
                <a:gd name="connsiteX36" fmla="*/ 876323 w 3621895"/>
                <a:gd name="connsiteY36" fmla="*/ 406400 h 1948664"/>
                <a:gd name="connsiteX37" fmla="*/ 866798 w 3621895"/>
                <a:gd name="connsiteY37" fmla="*/ 434975 h 1948664"/>
                <a:gd name="connsiteX38" fmla="*/ 863623 w 3621895"/>
                <a:gd name="connsiteY38" fmla="*/ 450850 h 1948664"/>
                <a:gd name="connsiteX39" fmla="*/ 860448 w 3621895"/>
                <a:gd name="connsiteY39" fmla="*/ 463550 h 1948664"/>
                <a:gd name="connsiteX40" fmla="*/ 854098 w 3621895"/>
                <a:gd name="connsiteY40" fmla="*/ 482600 h 1948664"/>
                <a:gd name="connsiteX41" fmla="*/ 850923 w 3621895"/>
                <a:gd name="connsiteY41" fmla="*/ 492125 h 1948664"/>
                <a:gd name="connsiteX42" fmla="*/ 841398 w 3621895"/>
                <a:gd name="connsiteY42" fmla="*/ 517525 h 1948664"/>
                <a:gd name="connsiteX43" fmla="*/ 835048 w 3621895"/>
                <a:gd name="connsiteY43" fmla="*/ 552450 h 1948664"/>
                <a:gd name="connsiteX44" fmla="*/ 831873 w 3621895"/>
                <a:gd name="connsiteY44" fmla="*/ 561975 h 1948664"/>
                <a:gd name="connsiteX45" fmla="*/ 822348 w 3621895"/>
                <a:gd name="connsiteY45" fmla="*/ 565150 h 1948664"/>
                <a:gd name="connsiteX46" fmla="*/ 815998 w 3621895"/>
                <a:gd name="connsiteY46" fmla="*/ 574675 h 1948664"/>
                <a:gd name="connsiteX47" fmla="*/ 825523 w 3621895"/>
                <a:gd name="connsiteY47" fmla="*/ 600075 h 1948664"/>
                <a:gd name="connsiteX48" fmla="*/ 841398 w 3621895"/>
                <a:gd name="connsiteY48" fmla="*/ 625475 h 1948664"/>
                <a:gd name="connsiteX49" fmla="*/ 847748 w 3621895"/>
                <a:gd name="connsiteY49" fmla="*/ 650875 h 1948664"/>
                <a:gd name="connsiteX50" fmla="*/ 860448 w 3621895"/>
                <a:gd name="connsiteY50" fmla="*/ 669925 h 1948664"/>
                <a:gd name="connsiteX51" fmla="*/ 866798 w 3621895"/>
                <a:gd name="connsiteY51" fmla="*/ 682625 h 1948664"/>
                <a:gd name="connsiteX52" fmla="*/ 885848 w 3621895"/>
                <a:gd name="connsiteY52" fmla="*/ 695325 h 1948664"/>
                <a:gd name="connsiteX53" fmla="*/ 904898 w 3621895"/>
                <a:gd name="connsiteY53" fmla="*/ 730250 h 1948664"/>
                <a:gd name="connsiteX54" fmla="*/ 908073 w 3621895"/>
                <a:gd name="connsiteY54" fmla="*/ 739775 h 1948664"/>
                <a:gd name="connsiteX55" fmla="*/ 917598 w 3621895"/>
                <a:gd name="connsiteY55" fmla="*/ 742950 h 1948664"/>
                <a:gd name="connsiteX56" fmla="*/ 936648 w 3621895"/>
                <a:gd name="connsiteY56" fmla="*/ 758825 h 1948664"/>
                <a:gd name="connsiteX57" fmla="*/ 955698 w 3621895"/>
                <a:gd name="connsiteY57" fmla="*/ 765175 h 1948664"/>
                <a:gd name="connsiteX58" fmla="*/ 993798 w 3621895"/>
                <a:gd name="connsiteY58" fmla="*/ 762000 h 1948664"/>
                <a:gd name="connsiteX59" fmla="*/ 1012848 w 3621895"/>
                <a:gd name="connsiteY59" fmla="*/ 755650 h 1948664"/>
                <a:gd name="connsiteX60" fmla="*/ 1022373 w 3621895"/>
                <a:gd name="connsiteY60" fmla="*/ 752475 h 1948664"/>
                <a:gd name="connsiteX61" fmla="*/ 1035073 w 3621895"/>
                <a:gd name="connsiteY61" fmla="*/ 742950 h 1948664"/>
                <a:gd name="connsiteX62" fmla="*/ 1044598 w 3621895"/>
                <a:gd name="connsiteY62" fmla="*/ 739775 h 1948664"/>
                <a:gd name="connsiteX63" fmla="*/ 1143023 w 3621895"/>
                <a:gd name="connsiteY63" fmla="*/ 730250 h 1948664"/>
                <a:gd name="connsiteX64" fmla="*/ 1155723 w 3621895"/>
                <a:gd name="connsiteY64" fmla="*/ 685800 h 1948664"/>
                <a:gd name="connsiteX65" fmla="*/ 1162073 w 3621895"/>
                <a:gd name="connsiteY65" fmla="*/ 673100 h 1948664"/>
                <a:gd name="connsiteX66" fmla="*/ 1165248 w 3621895"/>
                <a:gd name="connsiteY66" fmla="*/ 663575 h 1948664"/>
                <a:gd name="connsiteX67" fmla="*/ 1184298 w 3621895"/>
                <a:gd name="connsiteY67" fmla="*/ 654050 h 1948664"/>
                <a:gd name="connsiteX68" fmla="*/ 1206523 w 3621895"/>
                <a:gd name="connsiteY68" fmla="*/ 635000 h 1948664"/>
                <a:gd name="connsiteX69" fmla="*/ 1216048 w 3621895"/>
                <a:gd name="connsiteY69" fmla="*/ 631825 h 1948664"/>
                <a:gd name="connsiteX70" fmla="*/ 1244623 w 3621895"/>
                <a:gd name="connsiteY70" fmla="*/ 615950 h 1948664"/>
                <a:gd name="connsiteX71" fmla="*/ 1263673 w 3621895"/>
                <a:gd name="connsiteY71" fmla="*/ 612775 h 1948664"/>
                <a:gd name="connsiteX72" fmla="*/ 1330348 w 3621895"/>
                <a:gd name="connsiteY72" fmla="*/ 606425 h 1948664"/>
                <a:gd name="connsiteX73" fmla="*/ 1365273 w 3621895"/>
                <a:gd name="connsiteY73" fmla="*/ 612775 h 1948664"/>
                <a:gd name="connsiteX74" fmla="*/ 1368448 w 3621895"/>
                <a:gd name="connsiteY74" fmla="*/ 622300 h 1948664"/>
                <a:gd name="connsiteX75" fmla="*/ 1377973 w 3621895"/>
                <a:gd name="connsiteY75" fmla="*/ 628650 h 1948664"/>
                <a:gd name="connsiteX76" fmla="*/ 1387498 w 3621895"/>
                <a:gd name="connsiteY76" fmla="*/ 638175 h 1948664"/>
                <a:gd name="connsiteX77" fmla="*/ 1387498 w 3621895"/>
                <a:gd name="connsiteY77" fmla="*/ 673100 h 1948664"/>
                <a:gd name="connsiteX78" fmla="*/ 1377973 w 3621895"/>
                <a:gd name="connsiteY78" fmla="*/ 676275 h 1948664"/>
                <a:gd name="connsiteX79" fmla="*/ 1355748 w 3621895"/>
                <a:gd name="connsiteY79" fmla="*/ 685800 h 1948664"/>
                <a:gd name="connsiteX80" fmla="*/ 1349398 w 3621895"/>
                <a:gd name="connsiteY80" fmla="*/ 698500 h 1948664"/>
                <a:gd name="connsiteX81" fmla="*/ 1343048 w 3621895"/>
                <a:gd name="connsiteY81" fmla="*/ 723900 h 1948664"/>
                <a:gd name="connsiteX82" fmla="*/ 1339873 w 3621895"/>
                <a:gd name="connsiteY82" fmla="*/ 733425 h 1948664"/>
                <a:gd name="connsiteX83" fmla="*/ 1333523 w 3621895"/>
                <a:gd name="connsiteY83" fmla="*/ 742950 h 1948664"/>
                <a:gd name="connsiteX84" fmla="*/ 1330348 w 3621895"/>
                <a:gd name="connsiteY84" fmla="*/ 758825 h 1948664"/>
                <a:gd name="connsiteX85" fmla="*/ 1320823 w 3621895"/>
                <a:gd name="connsiteY85" fmla="*/ 784225 h 1948664"/>
                <a:gd name="connsiteX86" fmla="*/ 1311298 w 3621895"/>
                <a:gd name="connsiteY86" fmla="*/ 793750 h 1948664"/>
                <a:gd name="connsiteX87" fmla="*/ 1295423 w 3621895"/>
                <a:gd name="connsiteY87" fmla="*/ 822325 h 1948664"/>
                <a:gd name="connsiteX88" fmla="*/ 1282723 w 3621895"/>
                <a:gd name="connsiteY88" fmla="*/ 831850 h 1948664"/>
                <a:gd name="connsiteX89" fmla="*/ 1273198 w 3621895"/>
                <a:gd name="connsiteY89" fmla="*/ 850900 h 1948664"/>
                <a:gd name="connsiteX90" fmla="*/ 1263673 w 3621895"/>
                <a:gd name="connsiteY90" fmla="*/ 860425 h 1948664"/>
                <a:gd name="connsiteX91" fmla="*/ 1266848 w 3621895"/>
                <a:gd name="connsiteY91" fmla="*/ 908050 h 1948664"/>
                <a:gd name="connsiteX92" fmla="*/ 1276373 w 3621895"/>
                <a:gd name="connsiteY92" fmla="*/ 904875 h 1948664"/>
                <a:gd name="connsiteX93" fmla="*/ 1343048 w 3621895"/>
                <a:gd name="connsiteY93" fmla="*/ 898525 h 1948664"/>
                <a:gd name="connsiteX94" fmla="*/ 1362098 w 3621895"/>
                <a:gd name="connsiteY94" fmla="*/ 892175 h 1948664"/>
                <a:gd name="connsiteX95" fmla="*/ 1374798 w 3621895"/>
                <a:gd name="connsiteY95" fmla="*/ 885825 h 1948664"/>
                <a:gd name="connsiteX96" fmla="*/ 1419248 w 3621895"/>
                <a:gd name="connsiteY96" fmla="*/ 879475 h 1948664"/>
                <a:gd name="connsiteX97" fmla="*/ 1428773 w 3621895"/>
                <a:gd name="connsiteY97" fmla="*/ 885825 h 1948664"/>
                <a:gd name="connsiteX98" fmla="*/ 1441473 w 3621895"/>
                <a:gd name="connsiteY98" fmla="*/ 901700 h 1948664"/>
                <a:gd name="connsiteX99" fmla="*/ 1447823 w 3621895"/>
                <a:gd name="connsiteY99" fmla="*/ 911225 h 1948664"/>
                <a:gd name="connsiteX100" fmla="*/ 1470048 w 3621895"/>
                <a:gd name="connsiteY100" fmla="*/ 927100 h 1948664"/>
                <a:gd name="connsiteX101" fmla="*/ 1485923 w 3621895"/>
                <a:gd name="connsiteY101" fmla="*/ 955675 h 1948664"/>
                <a:gd name="connsiteX102" fmla="*/ 1479573 w 3621895"/>
                <a:gd name="connsiteY102" fmla="*/ 1063625 h 1948664"/>
                <a:gd name="connsiteX103" fmla="*/ 1482748 w 3621895"/>
                <a:gd name="connsiteY103" fmla="*/ 1133475 h 1948664"/>
                <a:gd name="connsiteX104" fmla="*/ 1489098 w 3621895"/>
                <a:gd name="connsiteY104" fmla="*/ 1171575 h 1948664"/>
                <a:gd name="connsiteX105" fmla="*/ 1492273 w 3621895"/>
                <a:gd name="connsiteY105" fmla="*/ 1216025 h 1948664"/>
                <a:gd name="connsiteX106" fmla="*/ 1498623 w 3621895"/>
                <a:gd name="connsiteY106" fmla="*/ 1225550 h 1948664"/>
                <a:gd name="connsiteX107" fmla="*/ 1501798 w 3621895"/>
                <a:gd name="connsiteY107" fmla="*/ 1235075 h 1948664"/>
                <a:gd name="connsiteX108" fmla="*/ 1527198 w 3621895"/>
                <a:gd name="connsiteY108" fmla="*/ 1250950 h 1948664"/>
                <a:gd name="connsiteX109" fmla="*/ 1536723 w 3621895"/>
                <a:gd name="connsiteY109" fmla="*/ 1257300 h 1948664"/>
                <a:gd name="connsiteX110" fmla="*/ 1549423 w 3621895"/>
                <a:gd name="connsiteY110" fmla="*/ 1260475 h 1948664"/>
                <a:gd name="connsiteX111" fmla="*/ 1603398 w 3621895"/>
                <a:gd name="connsiteY111" fmla="*/ 1263650 h 1948664"/>
                <a:gd name="connsiteX112" fmla="*/ 1635148 w 3621895"/>
                <a:gd name="connsiteY112" fmla="*/ 1273175 h 1948664"/>
                <a:gd name="connsiteX113" fmla="*/ 1676423 w 3621895"/>
                <a:gd name="connsiteY113" fmla="*/ 1266825 h 1948664"/>
                <a:gd name="connsiteX114" fmla="*/ 1685948 w 3621895"/>
                <a:gd name="connsiteY114" fmla="*/ 1263650 h 1948664"/>
                <a:gd name="connsiteX115" fmla="*/ 1692298 w 3621895"/>
                <a:gd name="connsiteY115" fmla="*/ 1254125 h 1948664"/>
                <a:gd name="connsiteX116" fmla="*/ 1701823 w 3621895"/>
                <a:gd name="connsiteY116" fmla="*/ 1244600 h 1948664"/>
                <a:gd name="connsiteX117" fmla="*/ 1743098 w 3621895"/>
                <a:gd name="connsiteY117" fmla="*/ 1247775 h 1948664"/>
                <a:gd name="connsiteX118" fmla="*/ 1752623 w 3621895"/>
                <a:gd name="connsiteY118" fmla="*/ 1254125 h 1948664"/>
                <a:gd name="connsiteX119" fmla="*/ 1762148 w 3621895"/>
                <a:gd name="connsiteY119" fmla="*/ 1257300 h 1948664"/>
                <a:gd name="connsiteX120" fmla="*/ 1771673 w 3621895"/>
                <a:gd name="connsiteY120" fmla="*/ 1266825 h 1948664"/>
                <a:gd name="connsiteX121" fmla="*/ 1787548 w 3621895"/>
                <a:gd name="connsiteY121" fmla="*/ 1285875 h 1948664"/>
                <a:gd name="connsiteX122" fmla="*/ 1797073 w 3621895"/>
                <a:gd name="connsiteY122" fmla="*/ 1289050 h 1948664"/>
                <a:gd name="connsiteX123" fmla="*/ 1822473 w 3621895"/>
                <a:gd name="connsiteY123" fmla="*/ 1308100 h 1948664"/>
                <a:gd name="connsiteX124" fmla="*/ 1831998 w 3621895"/>
                <a:gd name="connsiteY124" fmla="*/ 1311275 h 1948664"/>
                <a:gd name="connsiteX125" fmla="*/ 1854223 w 3621895"/>
                <a:gd name="connsiteY125" fmla="*/ 1327150 h 1948664"/>
                <a:gd name="connsiteX126" fmla="*/ 1863748 w 3621895"/>
                <a:gd name="connsiteY126" fmla="*/ 1317625 h 1948664"/>
                <a:gd name="connsiteX127" fmla="*/ 1879623 w 3621895"/>
                <a:gd name="connsiteY127" fmla="*/ 1282700 h 1948664"/>
                <a:gd name="connsiteX128" fmla="*/ 1882798 w 3621895"/>
                <a:gd name="connsiteY128" fmla="*/ 1250950 h 1948664"/>
                <a:gd name="connsiteX129" fmla="*/ 1889148 w 3621895"/>
                <a:gd name="connsiteY129" fmla="*/ 1241425 h 1948664"/>
                <a:gd name="connsiteX130" fmla="*/ 1895498 w 3621895"/>
                <a:gd name="connsiteY130" fmla="*/ 1228725 h 1948664"/>
                <a:gd name="connsiteX131" fmla="*/ 1901848 w 3621895"/>
                <a:gd name="connsiteY131" fmla="*/ 1209675 h 1948664"/>
                <a:gd name="connsiteX132" fmla="*/ 1905023 w 3621895"/>
                <a:gd name="connsiteY132" fmla="*/ 1196975 h 1948664"/>
                <a:gd name="connsiteX133" fmla="*/ 1930423 w 3621895"/>
                <a:gd name="connsiteY133" fmla="*/ 1184275 h 1948664"/>
                <a:gd name="connsiteX134" fmla="*/ 2019323 w 3621895"/>
                <a:gd name="connsiteY134" fmla="*/ 1181100 h 1948664"/>
                <a:gd name="connsiteX135" fmla="*/ 2028848 w 3621895"/>
                <a:gd name="connsiteY135" fmla="*/ 1174750 h 1948664"/>
                <a:gd name="connsiteX136" fmla="*/ 2047898 w 3621895"/>
                <a:gd name="connsiteY136" fmla="*/ 1165225 h 1948664"/>
                <a:gd name="connsiteX137" fmla="*/ 2060598 w 3621895"/>
                <a:gd name="connsiteY137" fmla="*/ 1149350 h 1948664"/>
                <a:gd name="connsiteX138" fmla="*/ 2082823 w 3621895"/>
                <a:gd name="connsiteY138" fmla="*/ 1127125 h 1948664"/>
                <a:gd name="connsiteX139" fmla="*/ 2095523 w 3621895"/>
                <a:gd name="connsiteY139" fmla="*/ 1120775 h 1948664"/>
                <a:gd name="connsiteX140" fmla="*/ 2114573 w 3621895"/>
                <a:gd name="connsiteY140" fmla="*/ 1114425 h 1948664"/>
                <a:gd name="connsiteX141" fmla="*/ 2124098 w 3621895"/>
                <a:gd name="connsiteY141" fmla="*/ 1120775 h 1948664"/>
                <a:gd name="connsiteX142" fmla="*/ 2127273 w 3621895"/>
                <a:gd name="connsiteY142" fmla="*/ 1130300 h 1948664"/>
                <a:gd name="connsiteX143" fmla="*/ 2133623 w 3621895"/>
                <a:gd name="connsiteY143" fmla="*/ 1139825 h 1948664"/>
                <a:gd name="connsiteX144" fmla="*/ 2130448 w 3621895"/>
                <a:gd name="connsiteY144" fmla="*/ 1152525 h 1948664"/>
                <a:gd name="connsiteX145" fmla="*/ 2127273 w 3621895"/>
                <a:gd name="connsiteY145" fmla="*/ 1174750 h 1948664"/>
                <a:gd name="connsiteX146" fmla="*/ 2162198 w 3621895"/>
                <a:gd name="connsiteY146" fmla="*/ 1165225 h 1948664"/>
                <a:gd name="connsiteX147" fmla="*/ 2178073 w 3621895"/>
                <a:gd name="connsiteY147" fmla="*/ 1158875 h 1948664"/>
                <a:gd name="connsiteX148" fmla="*/ 2133623 w 3621895"/>
                <a:gd name="connsiteY148" fmla="*/ 1149350 h 1948664"/>
                <a:gd name="connsiteX149" fmla="*/ 2276498 w 3621895"/>
                <a:gd name="connsiteY149" fmla="*/ 1168400 h 1948664"/>
                <a:gd name="connsiteX150" fmla="*/ 2279673 w 3621895"/>
                <a:gd name="connsiteY150" fmla="*/ 1190625 h 1948664"/>
                <a:gd name="connsiteX151" fmla="*/ 2273323 w 3621895"/>
                <a:gd name="connsiteY151" fmla="*/ 1181100 h 1948664"/>
                <a:gd name="connsiteX152" fmla="*/ 2254273 w 3621895"/>
                <a:gd name="connsiteY152" fmla="*/ 1171575 h 1948664"/>
                <a:gd name="connsiteX153" fmla="*/ 2244748 w 3621895"/>
                <a:gd name="connsiteY153" fmla="*/ 1162050 h 1948664"/>
                <a:gd name="connsiteX154" fmla="*/ 2241573 w 3621895"/>
                <a:gd name="connsiteY154" fmla="*/ 1149350 h 1948664"/>
                <a:gd name="connsiteX155" fmla="*/ 2212998 w 3621895"/>
                <a:gd name="connsiteY155" fmla="*/ 1143000 h 1948664"/>
                <a:gd name="connsiteX156" fmla="*/ 2238398 w 3621895"/>
                <a:gd name="connsiteY156" fmla="*/ 1155700 h 1948664"/>
                <a:gd name="connsiteX157" fmla="*/ 2257448 w 3621895"/>
                <a:gd name="connsiteY157" fmla="*/ 1165225 h 1948664"/>
                <a:gd name="connsiteX158" fmla="*/ 2266973 w 3621895"/>
                <a:gd name="connsiteY158" fmla="*/ 1177925 h 1948664"/>
                <a:gd name="connsiteX159" fmla="*/ 2308248 w 3621895"/>
                <a:gd name="connsiteY159" fmla="*/ 1184275 h 1948664"/>
                <a:gd name="connsiteX160" fmla="*/ 2324123 w 3621895"/>
                <a:gd name="connsiteY160" fmla="*/ 1187450 h 1948664"/>
                <a:gd name="connsiteX161" fmla="*/ 2349523 w 3621895"/>
                <a:gd name="connsiteY161" fmla="*/ 1193800 h 1948664"/>
                <a:gd name="connsiteX162" fmla="*/ 2393973 w 3621895"/>
                <a:gd name="connsiteY162" fmla="*/ 1196975 h 1948664"/>
                <a:gd name="connsiteX163" fmla="*/ 2397148 w 3621895"/>
                <a:gd name="connsiteY163" fmla="*/ 1206500 h 1948664"/>
                <a:gd name="connsiteX164" fmla="*/ 2444773 w 3621895"/>
                <a:gd name="connsiteY164" fmla="*/ 1216025 h 1948664"/>
                <a:gd name="connsiteX165" fmla="*/ 2454298 w 3621895"/>
                <a:gd name="connsiteY165" fmla="*/ 1219200 h 1948664"/>
                <a:gd name="connsiteX166" fmla="*/ 2476523 w 3621895"/>
                <a:gd name="connsiteY166" fmla="*/ 1222375 h 1948664"/>
                <a:gd name="connsiteX167" fmla="*/ 2486048 w 3621895"/>
                <a:gd name="connsiteY167" fmla="*/ 1228725 h 1948664"/>
                <a:gd name="connsiteX168" fmla="*/ 2520973 w 3621895"/>
                <a:gd name="connsiteY168" fmla="*/ 1222375 h 1948664"/>
                <a:gd name="connsiteX169" fmla="*/ 2530498 w 3621895"/>
                <a:gd name="connsiteY169" fmla="*/ 1209675 h 1948664"/>
                <a:gd name="connsiteX170" fmla="*/ 2540023 w 3621895"/>
                <a:gd name="connsiteY170" fmla="*/ 1203325 h 1948664"/>
                <a:gd name="connsiteX171" fmla="*/ 2552723 w 3621895"/>
                <a:gd name="connsiteY171" fmla="*/ 1200150 h 1948664"/>
                <a:gd name="connsiteX172" fmla="*/ 2581298 w 3621895"/>
                <a:gd name="connsiteY172" fmla="*/ 1190625 h 1948664"/>
                <a:gd name="connsiteX173" fmla="*/ 2609873 w 3621895"/>
                <a:gd name="connsiteY173" fmla="*/ 1193800 h 1948664"/>
                <a:gd name="connsiteX174" fmla="*/ 2619398 w 3621895"/>
                <a:gd name="connsiteY174" fmla="*/ 1196975 h 1948664"/>
                <a:gd name="connsiteX175" fmla="*/ 2625748 w 3621895"/>
                <a:gd name="connsiteY175" fmla="*/ 1206500 h 1948664"/>
                <a:gd name="connsiteX176" fmla="*/ 2616223 w 3621895"/>
                <a:gd name="connsiteY176" fmla="*/ 1209675 h 1948664"/>
                <a:gd name="connsiteX177" fmla="*/ 2606698 w 3621895"/>
                <a:gd name="connsiteY177" fmla="*/ 1235075 h 1948664"/>
                <a:gd name="connsiteX178" fmla="*/ 2654323 w 3621895"/>
                <a:gd name="connsiteY178" fmla="*/ 1238250 h 1948664"/>
                <a:gd name="connsiteX179" fmla="*/ 2657498 w 3621895"/>
                <a:gd name="connsiteY179" fmla="*/ 1200150 h 1948664"/>
                <a:gd name="connsiteX180" fmla="*/ 2686073 w 3621895"/>
                <a:gd name="connsiteY180" fmla="*/ 1190625 h 1948664"/>
                <a:gd name="connsiteX181" fmla="*/ 2717823 w 3621895"/>
                <a:gd name="connsiteY181" fmla="*/ 1200150 h 1948664"/>
                <a:gd name="connsiteX182" fmla="*/ 2711473 w 3621895"/>
                <a:gd name="connsiteY182" fmla="*/ 1225550 h 1948664"/>
                <a:gd name="connsiteX183" fmla="*/ 2705123 w 3621895"/>
                <a:gd name="connsiteY183" fmla="*/ 1250950 h 1948664"/>
                <a:gd name="connsiteX184" fmla="*/ 2698773 w 3621895"/>
                <a:gd name="connsiteY184" fmla="*/ 1270000 h 1948664"/>
                <a:gd name="connsiteX185" fmla="*/ 2714648 w 3621895"/>
                <a:gd name="connsiteY185" fmla="*/ 1279525 h 1948664"/>
                <a:gd name="connsiteX186" fmla="*/ 2740048 w 3621895"/>
                <a:gd name="connsiteY186" fmla="*/ 1289050 h 1948664"/>
                <a:gd name="connsiteX187" fmla="*/ 2749573 w 3621895"/>
                <a:gd name="connsiteY187" fmla="*/ 1298575 h 1948664"/>
                <a:gd name="connsiteX188" fmla="*/ 2752748 w 3621895"/>
                <a:gd name="connsiteY188" fmla="*/ 1323975 h 1948664"/>
                <a:gd name="connsiteX189" fmla="*/ 2762273 w 3621895"/>
                <a:gd name="connsiteY189" fmla="*/ 1333500 h 1948664"/>
                <a:gd name="connsiteX190" fmla="*/ 2765448 w 3621895"/>
                <a:gd name="connsiteY190" fmla="*/ 1346200 h 1948664"/>
                <a:gd name="connsiteX191" fmla="*/ 2784498 w 3621895"/>
                <a:gd name="connsiteY191" fmla="*/ 1349375 h 1948664"/>
                <a:gd name="connsiteX192" fmla="*/ 2794023 w 3621895"/>
                <a:gd name="connsiteY192" fmla="*/ 1352550 h 1948664"/>
                <a:gd name="connsiteX193" fmla="*/ 2806723 w 3621895"/>
                <a:gd name="connsiteY193" fmla="*/ 1355725 h 1948664"/>
                <a:gd name="connsiteX194" fmla="*/ 2825773 w 3621895"/>
                <a:gd name="connsiteY194" fmla="*/ 1387475 h 1948664"/>
                <a:gd name="connsiteX195" fmla="*/ 2835298 w 3621895"/>
                <a:gd name="connsiteY195" fmla="*/ 1393825 h 1948664"/>
                <a:gd name="connsiteX196" fmla="*/ 2851173 w 3621895"/>
                <a:gd name="connsiteY196" fmla="*/ 1412875 h 1948664"/>
                <a:gd name="connsiteX197" fmla="*/ 2863873 w 3621895"/>
                <a:gd name="connsiteY197" fmla="*/ 1416050 h 1948664"/>
                <a:gd name="connsiteX198" fmla="*/ 2873398 w 3621895"/>
                <a:gd name="connsiteY198" fmla="*/ 1422400 h 1948664"/>
                <a:gd name="connsiteX199" fmla="*/ 2933723 w 3621895"/>
                <a:gd name="connsiteY199" fmla="*/ 1431925 h 1948664"/>
                <a:gd name="connsiteX200" fmla="*/ 2952773 w 3621895"/>
                <a:gd name="connsiteY200" fmla="*/ 1438275 h 1948664"/>
                <a:gd name="connsiteX201" fmla="*/ 2971823 w 3621895"/>
                <a:gd name="connsiteY201" fmla="*/ 1447800 h 1948664"/>
                <a:gd name="connsiteX202" fmla="*/ 2997223 w 3621895"/>
                <a:gd name="connsiteY202" fmla="*/ 1450975 h 1948664"/>
                <a:gd name="connsiteX203" fmla="*/ 3013098 w 3621895"/>
                <a:gd name="connsiteY203" fmla="*/ 1454150 h 1948664"/>
                <a:gd name="connsiteX204" fmla="*/ 3032148 w 3621895"/>
                <a:gd name="connsiteY204" fmla="*/ 1457325 h 1948664"/>
                <a:gd name="connsiteX205" fmla="*/ 3076598 w 3621895"/>
                <a:gd name="connsiteY205" fmla="*/ 1466850 h 1948664"/>
                <a:gd name="connsiteX206" fmla="*/ 3184548 w 3621895"/>
                <a:gd name="connsiteY206" fmla="*/ 1476375 h 1948664"/>
                <a:gd name="connsiteX207" fmla="*/ 3206773 w 3621895"/>
                <a:gd name="connsiteY207" fmla="*/ 1498600 h 1948664"/>
                <a:gd name="connsiteX208" fmla="*/ 3235348 w 3621895"/>
                <a:gd name="connsiteY208" fmla="*/ 1517650 h 1948664"/>
                <a:gd name="connsiteX209" fmla="*/ 3244873 w 3621895"/>
                <a:gd name="connsiteY209" fmla="*/ 1539875 h 1948664"/>
                <a:gd name="connsiteX210" fmla="*/ 3248048 w 3621895"/>
                <a:gd name="connsiteY210" fmla="*/ 1552575 h 1948664"/>
                <a:gd name="connsiteX211" fmla="*/ 3254398 w 3621895"/>
                <a:gd name="connsiteY211" fmla="*/ 1562100 h 1948664"/>
                <a:gd name="connsiteX212" fmla="*/ 3270273 w 3621895"/>
                <a:gd name="connsiteY212" fmla="*/ 1590675 h 1948664"/>
                <a:gd name="connsiteX213" fmla="*/ 3292498 w 3621895"/>
                <a:gd name="connsiteY213" fmla="*/ 1603375 h 1948664"/>
                <a:gd name="connsiteX214" fmla="*/ 3302023 w 3621895"/>
                <a:gd name="connsiteY214" fmla="*/ 1625600 h 1948664"/>
                <a:gd name="connsiteX215" fmla="*/ 3314723 w 3621895"/>
                <a:gd name="connsiteY215" fmla="*/ 1644650 h 1948664"/>
                <a:gd name="connsiteX216" fmla="*/ 3324248 w 3621895"/>
                <a:gd name="connsiteY216" fmla="*/ 1679575 h 1948664"/>
                <a:gd name="connsiteX217" fmla="*/ 3330598 w 3621895"/>
                <a:gd name="connsiteY217" fmla="*/ 1692275 h 1948664"/>
                <a:gd name="connsiteX218" fmla="*/ 3321073 w 3621895"/>
                <a:gd name="connsiteY218" fmla="*/ 1746250 h 1948664"/>
                <a:gd name="connsiteX219" fmla="*/ 3302023 w 3621895"/>
                <a:gd name="connsiteY219" fmla="*/ 1784350 h 1948664"/>
                <a:gd name="connsiteX220" fmla="*/ 3276623 w 3621895"/>
                <a:gd name="connsiteY220" fmla="*/ 1816100 h 1948664"/>
                <a:gd name="connsiteX221" fmla="*/ 3254398 w 3621895"/>
                <a:gd name="connsiteY221" fmla="*/ 1860550 h 1948664"/>
                <a:gd name="connsiteX222" fmla="*/ 3276623 w 3621895"/>
                <a:gd name="connsiteY222" fmla="*/ 1831975 h 1948664"/>
                <a:gd name="connsiteX223" fmla="*/ 3286148 w 3621895"/>
                <a:gd name="connsiteY223" fmla="*/ 1822450 h 1948664"/>
                <a:gd name="connsiteX224" fmla="*/ 3317898 w 3621895"/>
                <a:gd name="connsiteY224" fmla="*/ 1803400 h 1948664"/>
                <a:gd name="connsiteX225" fmla="*/ 3336948 w 3621895"/>
                <a:gd name="connsiteY225" fmla="*/ 1793875 h 1948664"/>
                <a:gd name="connsiteX226" fmla="*/ 3346473 w 3621895"/>
                <a:gd name="connsiteY226" fmla="*/ 1784350 h 1948664"/>
                <a:gd name="connsiteX227" fmla="*/ 3406798 w 3621895"/>
                <a:gd name="connsiteY227" fmla="*/ 1857375 h 1948664"/>
                <a:gd name="connsiteX228" fmla="*/ 276246 w 3621895"/>
                <a:gd name="connsiteY228" fmla="*/ 358775 h 1948664"/>
                <a:gd name="connsiteX229" fmla="*/ 206397 w 3621895"/>
                <a:gd name="connsiteY229" fmla="*/ 234950 h 1948664"/>
                <a:gd name="connsiteX230" fmla="*/ 146072 w 3621895"/>
                <a:gd name="connsiteY230" fmla="*/ 101600 h 1948664"/>
                <a:gd name="connsiteX231" fmla="*/ 111147 w 3621895"/>
                <a:gd name="connsiteY231" fmla="*/ 142875 h 1948664"/>
                <a:gd name="connsiteX232" fmla="*/ 120671 w 3621895"/>
                <a:gd name="connsiteY232" fmla="*/ 193675 h 1948664"/>
                <a:gd name="connsiteX233" fmla="*/ 123846 w 3621895"/>
                <a:gd name="connsiteY233" fmla="*/ 260350 h 1948664"/>
                <a:gd name="connsiteX234" fmla="*/ 136546 w 3621895"/>
                <a:gd name="connsiteY234" fmla="*/ 327025 h 1948664"/>
                <a:gd name="connsiteX235" fmla="*/ 174646 w 3621895"/>
                <a:gd name="connsiteY235" fmla="*/ 384175 h 1948664"/>
                <a:gd name="connsiteX236" fmla="*/ 190521 w 3621895"/>
                <a:gd name="connsiteY236" fmla="*/ 422275 h 1948664"/>
                <a:gd name="connsiteX237" fmla="*/ 200046 w 3621895"/>
                <a:gd name="connsiteY237" fmla="*/ 495300 h 1948664"/>
                <a:gd name="connsiteX238" fmla="*/ 231798 w 3621895"/>
                <a:gd name="connsiteY238" fmla="*/ 542925 h 1948664"/>
                <a:gd name="connsiteX239" fmla="*/ 168296 w 3621895"/>
                <a:gd name="connsiteY239" fmla="*/ 508000 h 1948664"/>
                <a:gd name="connsiteX240" fmla="*/ 107973 w 3621895"/>
                <a:gd name="connsiteY240" fmla="*/ 460375 h 1948664"/>
                <a:gd name="connsiteX241" fmla="*/ 88923 w 3621895"/>
                <a:gd name="connsiteY241" fmla="*/ 371475 h 1948664"/>
                <a:gd name="connsiteX242" fmla="*/ 22248 w 3621895"/>
                <a:gd name="connsiteY242" fmla="*/ 285750 h 1948664"/>
                <a:gd name="connsiteX243" fmla="*/ 53998 w 3621895"/>
                <a:gd name="connsiteY243" fmla="*/ 193675 h 1948664"/>
                <a:gd name="connsiteX244" fmla="*/ 25423 w 3621895"/>
                <a:gd name="connsiteY244" fmla="*/ 161925 h 1948664"/>
                <a:gd name="connsiteX245" fmla="*/ 12722 w 3621895"/>
                <a:gd name="connsiteY245" fmla="*/ 114300 h 1948664"/>
                <a:gd name="connsiteX246" fmla="*/ 23 w 3621895"/>
                <a:gd name="connsiteY246" fmla="*/ 41275 h 1948664"/>
                <a:gd name="connsiteX247" fmla="*/ 23 w 3621895"/>
                <a:gd name="connsiteY247" fmla="*/ 0 h 1948664"/>
                <a:gd name="connsiteX0" fmla="*/ 23 w 3622598"/>
                <a:gd name="connsiteY0" fmla="*/ 0 h 1946819"/>
                <a:gd name="connsiteX1" fmla="*/ 381023 w 3622598"/>
                <a:gd name="connsiteY1" fmla="*/ 76200 h 1946819"/>
                <a:gd name="connsiteX2" fmla="*/ 479448 w 3622598"/>
                <a:gd name="connsiteY2" fmla="*/ 28575 h 1946819"/>
                <a:gd name="connsiteX3" fmla="*/ 568348 w 3622598"/>
                <a:gd name="connsiteY3" fmla="*/ 44450 h 1946819"/>
                <a:gd name="connsiteX4" fmla="*/ 568348 w 3622598"/>
                <a:gd name="connsiteY4" fmla="*/ 44450 h 1946819"/>
                <a:gd name="connsiteX5" fmla="*/ 571523 w 3622598"/>
                <a:gd name="connsiteY5" fmla="*/ 73025 h 1946819"/>
                <a:gd name="connsiteX6" fmla="*/ 565173 w 3622598"/>
                <a:gd name="connsiteY6" fmla="*/ 88900 h 1946819"/>
                <a:gd name="connsiteX7" fmla="*/ 561998 w 3622598"/>
                <a:gd name="connsiteY7" fmla="*/ 98425 h 1946819"/>
                <a:gd name="connsiteX8" fmla="*/ 565173 w 3622598"/>
                <a:gd name="connsiteY8" fmla="*/ 114300 h 1946819"/>
                <a:gd name="connsiteX9" fmla="*/ 584223 w 3622598"/>
                <a:gd name="connsiteY9" fmla="*/ 127000 h 1946819"/>
                <a:gd name="connsiteX10" fmla="*/ 596923 w 3622598"/>
                <a:gd name="connsiteY10" fmla="*/ 146050 h 1946819"/>
                <a:gd name="connsiteX11" fmla="*/ 600098 w 3622598"/>
                <a:gd name="connsiteY11" fmla="*/ 155575 h 1946819"/>
                <a:gd name="connsiteX12" fmla="*/ 609623 w 3622598"/>
                <a:gd name="connsiteY12" fmla="*/ 161925 h 1946819"/>
                <a:gd name="connsiteX13" fmla="*/ 615973 w 3622598"/>
                <a:gd name="connsiteY13" fmla="*/ 171450 h 1946819"/>
                <a:gd name="connsiteX14" fmla="*/ 660423 w 3622598"/>
                <a:gd name="connsiteY14" fmla="*/ 165100 h 1946819"/>
                <a:gd name="connsiteX15" fmla="*/ 669948 w 3622598"/>
                <a:gd name="connsiteY15" fmla="*/ 158750 h 1946819"/>
                <a:gd name="connsiteX16" fmla="*/ 679473 w 3622598"/>
                <a:gd name="connsiteY16" fmla="*/ 155575 h 1946819"/>
                <a:gd name="connsiteX17" fmla="*/ 701698 w 3622598"/>
                <a:gd name="connsiteY17" fmla="*/ 142875 h 1946819"/>
                <a:gd name="connsiteX18" fmla="*/ 749323 w 3622598"/>
                <a:gd name="connsiteY18" fmla="*/ 146050 h 1946819"/>
                <a:gd name="connsiteX19" fmla="*/ 755673 w 3622598"/>
                <a:gd name="connsiteY19" fmla="*/ 155575 h 1946819"/>
                <a:gd name="connsiteX20" fmla="*/ 749323 w 3622598"/>
                <a:gd name="connsiteY20" fmla="*/ 200025 h 1946819"/>
                <a:gd name="connsiteX21" fmla="*/ 762023 w 3622598"/>
                <a:gd name="connsiteY21" fmla="*/ 212725 h 1946819"/>
                <a:gd name="connsiteX22" fmla="*/ 771548 w 3622598"/>
                <a:gd name="connsiteY22" fmla="*/ 215900 h 1946819"/>
                <a:gd name="connsiteX23" fmla="*/ 777898 w 3622598"/>
                <a:gd name="connsiteY23" fmla="*/ 228600 h 1946819"/>
                <a:gd name="connsiteX24" fmla="*/ 787423 w 3622598"/>
                <a:gd name="connsiteY24" fmla="*/ 238125 h 1946819"/>
                <a:gd name="connsiteX25" fmla="*/ 793773 w 3622598"/>
                <a:gd name="connsiteY25" fmla="*/ 257175 h 1946819"/>
                <a:gd name="connsiteX26" fmla="*/ 796948 w 3622598"/>
                <a:gd name="connsiteY26" fmla="*/ 288925 h 1946819"/>
                <a:gd name="connsiteX27" fmla="*/ 800123 w 3622598"/>
                <a:gd name="connsiteY27" fmla="*/ 298450 h 1946819"/>
                <a:gd name="connsiteX28" fmla="*/ 809648 w 3622598"/>
                <a:gd name="connsiteY28" fmla="*/ 304800 h 1946819"/>
                <a:gd name="connsiteX29" fmla="*/ 822348 w 3622598"/>
                <a:gd name="connsiteY29" fmla="*/ 314325 h 1946819"/>
                <a:gd name="connsiteX30" fmla="*/ 831873 w 3622598"/>
                <a:gd name="connsiteY30" fmla="*/ 323850 h 1946819"/>
                <a:gd name="connsiteX31" fmla="*/ 854098 w 3622598"/>
                <a:gd name="connsiteY31" fmla="*/ 336550 h 1946819"/>
                <a:gd name="connsiteX32" fmla="*/ 863623 w 3622598"/>
                <a:gd name="connsiteY32" fmla="*/ 346075 h 1946819"/>
                <a:gd name="connsiteX33" fmla="*/ 892198 w 3622598"/>
                <a:gd name="connsiteY33" fmla="*/ 352425 h 1946819"/>
                <a:gd name="connsiteX34" fmla="*/ 882673 w 3622598"/>
                <a:gd name="connsiteY34" fmla="*/ 355600 h 1946819"/>
                <a:gd name="connsiteX35" fmla="*/ 879498 w 3622598"/>
                <a:gd name="connsiteY35" fmla="*/ 365125 h 1946819"/>
                <a:gd name="connsiteX36" fmla="*/ 876323 w 3622598"/>
                <a:gd name="connsiteY36" fmla="*/ 406400 h 1946819"/>
                <a:gd name="connsiteX37" fmla="*/ 866798 w 3622598"/>
                <a:gd name="connsiteY37" fmla="*/ 434975 h 1946819"/>
                <a:gd name="connsiteX38" fmla="*/ 863623 w 3622598"/>
                <a:gd name="connsiteY38" fmla="*/ 450850 h 1946819"/>
                <a:gd name="connsiteX39" fmla="*/ 860448 w 3622598"/>
                <a:gd name="connsiteY39" fmla="*/ 463550 h 1946819"/>
                <a:gd name="connsiteX40" fmla="*/ 854098 w 3622598"/>
                <a:gd name="connsiteY40" fmla="*/ 482600 h 1946819"/>
                <a:gd name="connsiteX41" fmla="*/ 850923 w 3622598"/>
                <a:gd name="connsiteY41" fmla="*/ 492125 h 1946819"/>
                <a:gd name="connsiteX42" fmla="*/ 841398 w 3622598"/>
                <a:gd name="connsiteY42" fmla="*/ 517525 h 1946819"/>
                <a:gd name="connsiteX43" fmla="*/ 835048 w 3622598"/>
                <a:gd name="connsiteY43" fmla="*/ 552450 h 1946819"/>
                <a:gd name="connsiteX44" fmla="*/ 831873 w 3622598"/>
                <a:gd name="connsiteY44" fmla="*/ 561975 h 1946819"/>
                <a:gd name="connsiteX45" fmla="*/ 822348 w 3622598"/>
                <a:gd name="connsiteY45" fmla="*/ 565150 h 1946819"/>
                <a:gd name="connsiteX46" fmla="*/ 815998 w 3622598"/>
                <a:gd name="connsiteY46" fmla="*/ 574675 h 1946819"/>
                <a:gd name="connsiteX47" fmla="*/ 825523 w 3622598"/>
                <a:gd name="connsiteY47" fmla="*/ 600075 h 1946819"/>
                <a:gd name="connsiteX48" fmla="*/ 841398 w 3622598"/>
                <a:gd name="connsiteY48" fmla="*/ 625475 h 1946819"/>
                <a:gd name="connsiteX49" fmla="*/ 847748 w 3622598"/>
                <a:gd name="connsiteY49" fmla="*/ 650875 h 1946819"/>
                <a:gd name="connsiteX50" fmla="*/ 860448 w 3622598"/>
                <a:gd name="connsiteY50" fmla="*/ 669925 h 1946819"/>
                <a:gd name="connsiteX51" fmla="*/ 866798 w 3622598"/>
                <a:gd name="connsiteY51" fmla="*/ 682625 h 1946819"/>
                <a:gd name="connsiteX52" fmla="*/ 885848 w 3622598"/>
                <a:gd name="connsiteY52" fmla="*/ 695325 h 1946819"/>
                <a:gd name="connsiteX53" fmla="*/ 904898 w 3622598"/>
                <a:gd name="connsiteY53" fmla="*/ 730250 h 1946819"/>
                <a:gd name="connsiteX54" fmla="*/ 908073 w 3622598"/>
                <a:gd name="connsiteY54" fmla="*/ 739775 h 1946819"/>
                <a:gd name="connsiteX55" fmla="*/ 917598 w 3622598"/>
                <a:gd name="connsiteY55" fmla="*/ 742950 h 1946819"/>
                <a:gd name="connsiteX56" fmla="*/ 936648 w 3622598"/>
                <a:gd name="connsiteY56" fmla="*/ 758825 h 1946819"/>
                <a:gd name="connsiteX57" fmla="*/ 955698 w 3622598"/>
                <a:gd name="connsiteY57" fmla="*/ 765175 h 1946819"/>
                <a:gd name="connsiteX58" fmla="*/ 993798 w 3622598"/>
                <a:gd name="connsiteY58" fmla="*/ 762000 h 1946819"/>
                <a:gd name="connsiteX59" fmla="*/ 1012848 w 3622598"/>
                <a:gd name="connsiteY59" fmla="*/ 755650 h 1946819"/>
                <a:gd name="connsiteX60" fmla="*/ 1022373 w 3622598"/>
                <a:gd name="connsiteY60" fmla="*/ 752475 h 1946819"/>
                <a:gd name="connsiteX61" fmla="*/ 1035073 w 3622598"/>
                <a:gd name="connsiteY61" fmla="*/ 742950 h 1946819"/>
                <a:gd name="connsiteX62" fmla="*/ 1044598 w 3622598"/>
                <a:gd name="connsiteY62" fmla="*/ 739775 h 1946819"/>
                <a:gd name="connsiteX63" fmla="*/ 1143023 w 3622598"/>
                <a:gd name="connsiteY63" fmla="*/ 730250 h 1946819"/>
                <a:gd name="connsiteX64" fmla="*/ 1155723 w 3622598"/>
                <a:gd name="connsiteY64" fmla="*/ 685800 h 1946819"/>
                <a:gd name="connsiteX65" fmla="*/ 1162073 w 3622598"/>
                <a:gd name="connsiteY65" fmla="*/ 673100 h 1946819"/>
                <a:gd name="connsiteX66" fmla="*/ 1165248 w 3622598"/>
                <a:gd name="connsiteY66" fmla="*/ 663575 h 1946819"/>
                <a:gd name="connsiteX67" fmla="*/ 1184298 w 3622598"/>
                <a:gd name="connsiteY67" fmla="*/ 654050 h 1946819"/>
                <a:gd name="connsiteX68" fmla="*/ 1206523 w 3622598"/>
                <a:gd name="connsiteY68" fmla="*/ 635000 h 1946819"/>
                <a:gd name="connsiteX69" fmla="*/ 1216048 w 3622598"/>
                <a:gd name="connsiteY69" fmla="*/ 631825 h 1946819"/>
                <a:gd name="connsiteX70" fmla="*/ 1244623 w 3622598"/>
                <a:gd name="connsiteY70" fmla="*/ 615950 h 1946819"/>
                <a:gd name="connsiteX71" fmla="*/ 1263673 w 3622598"/>
                <a:gd name="connsiteY71" fmla="*/ 612775 h 1946819"/>
                <a:gd name="connsiteX72" fmla="*/ 1330348 w 3622598"/>
                <a:gd name="connsiteY72" fmla="*/ 606425 h 1946819"/>
                <a:gd name="connsiteX73" fmla="*/ 1365273 w 3622598"/>
                <a:gd name="connsiteY73" fmla="*/ 612775 h 1946819"/>
                <a:gd name="connsiteX74" fmla="*/ 1368448 w 3622598"/>
                <a:gd name="connsiteY74" fmla="*/ 622300 h 1946819"/>
                <a:gd name="connsiteX75" fmla="*/ 1377973 w 3622598"/>
                <a:gd name="connsiteY75" fmla="*/ 628650 h 1946819"/>
                <a:gd name="connsiteX76" fmla="*/ 1387498 w 3622598"/>
                <a:gd name="connsiteY76" fmla="*/ 638175 h 1946819"/>
                <a:gd name="connsiteX77" fmla="*/ 1387498 w 3622598"/>
                <a:gd name="connsiteY77" fmla="*/ 673100 h 1946819"/>
                <a:gd name="connsiteX78" fmla="*/ 1377973 w 3622598"/>
                <a:gd name="connsiteY78" fmla="*/ 676275 h 1946819"/>
                <a:gd name="connsiteX79" fmla="*/ 1355748 w 3622598"/>
                <a:gd name="connsiteY79" fmla="*/ 685800 h 1946819"/>
                <a:gd name="connsiteX80" fmla="*/ 1349398 w 3622598"/>
                <a:gd name="connsiteY80" fmla="*/ 698500 h 1946819"/>
                <a:gd name="connsiteX81" fmla="*/ 1343048 w 3622598"/>
                <a:gd name="connsiteY81" fmla="*/ 723900 h 1946819"/>
                <a:gd name="connsiteX82" fmla="*/ 1339873 w 3622598"/>
                <a:gd name="connsiteY82" fmla="*/ 733425 h 1946819"/>
                <a:gd name="connsiteX83" fmla="*/ 1333523 w 3622598"/>
                <a:gd name="connsiteY83" fmla="*/ 742950 h 1946819"/>
                <a:gd name="connsiteX84" fmla="*/ 1330348 w 3622598"/>
                <a:gd name="connsiteY84" fmla="*/ 758825 h 1946819"/>
                <a:gd name="connsiteX85" fmla="*/ 1320823 w 3622598"/>
                <a:gd name="connsiteY85" fmla="*/ 784225 h 1946819"/>
                <a:gd name="connsiteX86" fmla="*/ 1311298 w 3622598"/>
                <a:gd name="connsiteY86" fmla="*/ 793750 h 1946819"/>
                <a:gd name="connsiteX87" fmla="*/ 1295423 w 3622598"/>
                <a:gd name="connsiteY87" fmla="*/ 822325 h 1946819"/>
                <a:gd name="connsiteX88" fmla="*/ 1282723 w 3622598"/>
                <a:gd name="connsiteY88" fmla="*/ 831850 h 1946819"/>
                <a:gd name="connsiteX89" fmla="*/ 1273198 w 3622598"/>
                <a:gd name="connsiteY89" fmla="*/ 850900 h 1946819"/>
                <a:gd name="connsiteX90" fmla="*/ 1263673 w 3622598"/>
                <a:gd name="connsiteY90" fmla="*/ 860425 h 1946819"/>
                <a:gd name="connsiteX91" fmla="*/ 1266848 w 3622598"/>
                <a:gd name="connsiteY91" fmla="*/ 908050 h 1946819"/>
                <a:gd name="connsiteX92" fmla="*/ 1276373 w 3622598"/>
                <a:gd name="connsiteY92" fmla="*/ 904875 h 1946819"/>
                <a:gd name="connsiteX93" fmla="*/ 1343048 w 3622598"/>
                <a:gd name="connsiteY93" fmla="*/ 898525 h 1946819"/>
                <a:gd name="connsiteX94" fmla="*/ 1362098 w 3622598"/>
                <a:gd name="connsiteY94" fmla="*/ 892175 h 1946819"/>
                <a:gd name="connsiteX95" fmla="*/ 1374798 w 3622598"/>
                <a:gd name="connsiteY95" fmla="*/ 885825 h 1946819"/>
                <a:gd name="connsiteX96" fmla="*/ 1419248 w 3622598"/>
                <a:gd name="connsiteY96" fmla="*/ 879475 h 1946819"/>
                <a:gd name="connsiteX97" fmla="*/ 1428773 w 3622598"/>
                <a:gd name="connsiteY97" fmla="*/ 885825 h 1946819"/>
                <a:gd name="connsiteX98" fmla="*/ 1441473 w 3622598"/>
                <a:gd name="connsiteY98" fmla="*/ 901700 h 1946819"/>
                <a:gd name="connsiteX99" fmla="*/ 1447823 w 3622598"/>
                <a:gd name="connsiteY99" fmla="*/ 911225 h 1946819"/>
                <a:gd name="connsiteX100" fmla="*/ 1470048 w 3622598"/>
                <a:gd name="connsiteY100" fmla="*/ 927100 h 1946819"/>
                <a:gd name="connsiteX101" fmla="*/ 1485923 w 3622598"/>
                <a:gd name="connsiteY101" fmla="*/ 955675 h 1946819"/>
                <a:gd name="connsiteX102" fmla="*/ 1479573 w 3622598"/>
                <a:gd name="connsiteY102" fmla="*/ 1063625 h 1946819"/>
                <a:gd name="connsiteX103" fmla="*/ 1482748 w 3622598"/>
                <a:gd name="connsiteY103" fmla="*/ 1133475 h 1946819"/>
                <a:gd name="connsiteX104" fmla="*/ 1489098 w 3622598"/>
                <a:gd name="connsiteY104" fmla="*/ 1171575 h 1946819"/>
                <a:gd name="connsiteX105" fmla="*/ 1492273 w 3622598"/>
                <a:gd name="connsiteY105" fmla="*/ 1216025 h 1946819"/>
                <a:gd name="connsiteX106" fmla="*/ 1498623 w 3622598"/>
                <a:gd name="connsiteY106" fmla="*/ 1225550 h 1946819"/>
                <a:gd name="connsiteX107" fmla="*/ 1501798 w 3622598"/>
                <a:gd name="connsiteY107" fmla="*/ 1235075 h 1946819"/>
                <a:gd name="connsiteX108" fmla="*/ 1527198 w 3622598"/>
                <a:gd name="connsiteY108" fmla="*/ 1250950 h 1946819"/>
                <a:gd name="connsiteX109" fmla="*/ 1536723 w 3622598"/>
                <a:gd name="connsiteY109" fmla="*/ 1257300 h 1946819"/>
                <a:gd name="connsiteX110" fmla="*/ 1549423 w 3622598"/>
                <a:gd name="connsiteY110" fmla="*/ 1260475 h 1946819"/>
                <a:gd name="connsiteX111" fmla="*/ 1603398 w 3622598"/>
                <a:gd name="connsiteY111" fmla="*/ 1263650 h 1946819"/>
                <a:gd name="connsiteX112" fmla="*/ 1635148 w 3622598"/>
                <a:gd name="connsiteY112" fmla="*/ 1273175 h 1946819"/>
                <a:gd name="connsiteX113" fmla="*/ 1676423 w 3622598"/>
                <a:gd name="connsiteY113" fmla="*/ 1266825 h 1946819"/>
                <a:gd name="connsiteX114" fmla="*/ 1685948 w 3622598"/>
                <a:gd name="connsiteY114" fmla="*/ 1263650 h 1946819"/>
                <a:gd name="connsiteX115" fmla="*/ 1692298 w 3622598"/>
                <a:gd name="connsiteY115" fmla="*/ 1254125 h 1946819"/>
                <a:gd name="connsiteX116" fmla="*/ 1701823 w 3622598"/>
                <a:gd name="connsiteY116" fmla="*/ 1244600 h 1946819"/>
                <a:gd name="connsiteX117" fmla="*/ 1743098 w 3622598"/>
                <a:gd name="connsiteY117" fmla="*/ 1247775 h 1946819"/>
                <a:gd name="connsiteX118" fmla="*/ 1752623 w 3622598"/>
                <a:gd name="connsiteY118" fmla="*/ 1254125 h 1946819"/>
                <a:gd name="connsiteX119" fmla="*/ 1762148 w 3622598"/>
                <a:gd name="connsiteY119" fmla="*/ 1257300 h 1946819"/>
                <a:gd name="connsiteX120" fmla="*/ 1771673 w 3622598"/>
                <a:gd name="connsiteY120" fmla="*/ 1266825 h 1946819"/>
                <a:gd name="connsiteX121" fmla="*/ 1787548 w 3622598"/>
                <a:gd name="connsiteY121" fmla="*/ 1285875 h 1946819"/>
                <a:gd name="connsiteX122" fmla="*/ 1797073 w 3622598"/>
                <a:gd name="connsiteY122" fmla="*/ 1289050 h 1946819"/>
                <a:gd name="connsiteX123" fmla="*/ 1822473 w 3622598"/>
                <a:gd name="connsiteY123" fmla="*/ 1308100 h 1946819"/>
                <a:gd name="connsiteX124" fmla="*/ 1831998 w 3622598"/>
                <a:gd name="connsiteY124" fmla="*/ 1311275 h 1946819"/>
                <a:gd name="connsiteX125" fmla="*/ 1854223 w 3622598"/>
                <a:gd name="connsiteY125" fmla="*/ 1327150 h 1946819"/>
                <a:gd name="connsiteX126" fmla="*/ 1863748 w 3622598"/>
                <a:gd name="connsiteY126" fmla="*/ 1317625 h 1946819"/>
                <a:gd name="connsiteX127" fmla="*/ 1879623 w 3622598"/>
                <a:gd name="connsiteY127" fmla="*/ 1282700 h 1946819"/>
                <a:gd name="connsiteX128" fmla="*/ 1882798 w 3622598"/>
                <a:gd name="connsiteY128" fmla="*/ 1250950 h 1946819"/>
                <a:gd name="connsiteX129" fmla="*/ 1889148 w 3622598"/>
                <a:gd name="connsiteY129" fmla="*/ 1241425 h 1946819"/>
                <a:gd name="connsiteX130" fmla="*/ 1895498 w 3622598"/>
                <a:gd name="connsiteY130" fmla="*/ 1228725 h 1946819"/>
                <a:gd name="connsiteX131" fmla="*/ 1901848 w 3622598"/>
                <a:gd name="connsiteY131" fmla="*/ 1209675 h 1946819"/>
                <a:gd name="connsiteX132" fmla="*/ 1905023 w 3622598"/>
                <a:gd name="connsiteY132" fmla="*/ 1196975 h 1946819"/>
                <a:gd name="connsiteX133" fmla="*/ 1930423 w 3622598"/>
                <a:gd name="connsiteY133" fmla="*/ 1184275 h 1946819"/>
                <a:gd name="connsiteX134" fmla="*/ 2019323 w 3622598"/>
                <a:gd name="connsiteY134" fmla="*/ 1181100 h 1946819"/>
                <a:gd name="connsiteX135" fmla="*/ 2028848 w 3622598"/>
                <a:gd name="connsiteY135" fmla="*/ 1174750 h 1946819"/>
                <a:gd name="connsiteX136" fmla="*/ 2047898 w 3622598"/>
                <a:gd name="connsiteY136" fmla="*/ 1165225 h 1946819"/>
                <a:gd name="connsiteX137" fmla="*/ 2060598 w 3622598"/>
                <a:gd name="connsiteY137" fmla="*/ 1149350 h 1946819"/>
                <a:gd name="connsiteX138" fmla="*/ 2082823 w 3622598"/>
                <a:gd name="connsiteY138" fmla="*/ 1127125 h 1946819"/>
                <a:gd name="connsiteX139" fmla="*/ 2095523 w 3622598"/>
                <a:gd name="connsiteY139" fmla="*/ 1120775 h 1946819"/>
                <a:gd name="connsiteX140" fmla="*/ 2114573 w 3622598"/>
                <a:gd name="connsiteY140" fmla="*/ 1114425 h 1946819"/>
                <a:gd name="connsiteX141" fmla="*/ 2124098 w 3622598"/>
                <a:gd name="connsiteY141" fmla="*/ 1120775 h 1946819"/>
                <a:gd name="connsiteX142" fmla="*/ 2127273 w 3622598"/>
                <a:gd name="connsiteY142" fmla="*/ 1130300 h 1946819"/>
                <a:gd name="connsiteX143" fmla="*/ 2133623 w 3622598"/>
                <a:gd name="connsiteY143" fmla="*/ 1139825 h 1946819"/>
                <a:gd name="connsiteX144" fmla="*/ 2130448 w 3622598"/>
                <a:gd name="connsiteY144" fmla="*/ 1152525 h 1946819"/>
                <a:gd name="connsiteX145" fmla="*/ 2127273 w 3622598"/>
                <a:gd name="connsiteY145" fmla="*/ 1174750 h 1946819"/>
                <a:gd name="connsiteX146" fmla="*/ 2162198 w 3622598"/>
                <a:gd name="connsiteY146" fmla="*/ 1165225 h 1946819"/>
                <a:gd name="connsiteX147" fmla="*/ 2178073 w 3622598"/>
                <a:gd name="connsiteY147" fmla="*/ 1158875 h 1946819"/>
                <a:gd name="connsiteX148" fmla="*/ 2133623 w 3622598"/>
                <a:gd name="connsiteY148" fmla="*/ 1149350 h 1946819"/>
                <a:gd name="connsiteX149" fmla="*/ 2276498 w 3622598"/>
                <a:gd name="connsiteY149" fmla="*/ 1168400 h 1946819"/>
                <a:gd name="connsiteX150" fmla="*/ 2279673 w 3622598"/>
                <a:gd name="connsiteY150" fmla="*/ 1190625 h 1946819"/>
                <a:gd name="connsiteX151" fmla="*/ 2273323 w 3622598"/>
                <a:gd name="connsiteY151" fmla="*/ 1181100 h 1946819"/>
                <a:gd name="connsiteX152" fmla="*/ 2254273 w 3622598"/>
                <a:gd name="connsiteY152" fmla="*/ 1171575 h 1946819"/>
                <a:gd name="connsiteX153" fmla="*/ 2244748 w 3622598"/>
                <a:gd name="connsiteY153" fmla="*/ 1162050 h 1946819"/>
                <a:gd name="connsiteX154" fmla="*/ 2241573 w 3622598"/>
                <a:gd name="connsiteY154" fmla="*/ 1149350 h 1946819"/>
                <a:gd name="connsiteX155" fmla="*/ 2212998 w 3622598"/>
                <a:gd name="connsiteY155" fmla="*/ 1143000 h 1946819"/>
                <a:gd name="connsiteX156" fmla="*/ 2238398 w 3622598"/>
                <a:gd name="connsiteY156" fmla="*/ 1155700 h 1946819"/>
                <a:gd name="connsiteX157" fmla="*/ 2257448 w 3622598"/>
                <a:gd name="connsiteY157" fmla="*/ 1165225 h 1946819"/>
                <a:gd name="connsiteX158" fmla="*/ 2266973 w 3622598"/>
                <a:gd name="connsiteY158" fmla="*/ 1177925 h 1946819"/>
                <a:gd name="connsiteX159" fmla="*/ 2308248 w 3622598"/>
                <a:gd name="connsiteY159" fmla="*/ 1184275 h 1946819"/>
                <a:gd name="connsiteX160" fmla="*/ 2324123 w 3622598"/>
                <a:gd name="connsiteY160" fmla="*/ 1187450 h 1946819"/>
                <a:gd name="connsiteX161" fmla="*/ 2349523 w 3622598"/>
                <a:gd name="connsiteY161" fmla="*/ 1193800 h 1946819"/>
                <a:gd name="connsiteX162" fmla="*/ 2393973 w 3622598"/>
                <a:gd name="connsiteY162" fmla="*/ 1196975 h 1946819"/>
                <a:gd name="connsiteX163" fmla="*/ 2397148 w 3622598"/>
                <a:gd name="connsiteY163" fmla="*/ 1206500 h 1946819"/>
                <a:gd name="connsiteX164" fmla="*/ 2444773 w 3622598"/>
                <a:gd name="connsiteY164" fmla="*/ 1216025 h 1946819"/>
                <a:gd name="connsiteX165" fmla="*/ 2454298 w 3622598"/>
                <a:gd name="connsiteY165" fmla="*/ 1219200 h 1946819"/>
                <a:gd name="connsiteX166" fmla="*/ 2476523 w 3622598"/>
                <a:gd name="connsiteY166" fmla="*/ 1222375 h 1946819"/>
                <a:gd name="connsiteX167" fmla="*/ 2486048 w 3622598"/>
                <a:gd name="connsiteY167" fmla="*/ 1228725 h 1946819"/>
                <a:gd name="connsiteX168" fmla="*/ 2520973 w 3622598"/>
                <a:gd name="connsiteY168" fmla="*/ 1222375 h 1946819"/>
                <a:gd name="connsiteX169" fmla="*/ 2530498 w 3622598"/>
                <a:gd name="connsiteY169" fmla="*/ 1209675 h 1946819"/>
                <a:gd name="connsiteX170" fmla="*/ 2540023 w 3622598"/>
                <a:gd name="connsiteY170" fmla="*/ 1203325 h 1946819"/>
                <a:gd name="connsiteX171" fmla="*/ 2552723 w 3622598"/>
                <a:gd name="connsiteY171" fmla="*/ 1200150 h 1946819"/>
                <a:gd name="connsiteX172" fmla="*/ 2581298 w 3622598"/>
                <a:gd name="connsiteY172" fmla="*/ 1190625 h 1946819"/>
                <a:gd name="connsiteX173" fmla="*/ 2609873 w 3622598"/>
                <a:gd name="connsiteY173" fmla="*/ 1193800 h 1946819"/>
                <a:gd name="connsiteX174" fmla="*/ 2619398 w 3622598"/>
                <a:gd name="connsiteY174" fmla="*/ 1196975 h 1946819"/>
                <a:gd name="connsiteX175" fmla="*/ 2625748 w 3622598"/>
                <a:gd name="connsiteY175" fmla="*/ 1206500 h 1946819"/>
                <a:gd name="connsiteX176" fmla="*/ 2616223 w 3622598"/>
                <a:gd name="connsiteY176" fmla="*/ 1209675 h 1946819"/>
                <a:gd name="connsiteX177" fmla="*/ 2606698 w 3622598"/>
                <a:gd name="connsiteY177" fmla="*/ 1235075 h 1946819"/>
                <a:gd name="connsiteX178" fmla="*/ 2654323 w 3622598"/>
                <a:gd name="connsiteY178" fmla="*/ 1238250 h 1946819"/>
                <a:gd name="connsiteX179" fmla="*/ 2657498 w 3622598"/>
                <a:gd name="connsiteY179" fmla="*/ 1200150 h 1946819"/>
                <a:gd name="connsiteX180" fmla="*/ 2686073 w 3622598"/>
                <a:gd name="connsiteY180" fmla="*/ 1190625 h 1946819"/>
                <a:gd name="connsiteX181" fmla="*/ 2717823 w 3622598"/>
                <a:gd name="connsiteY181" fmla="*/ 1200150 h 1946819"/>
                <a:gd name="connsiteX182" fmla="*/ 2711473 w 3622598"/>
                <a:gd name="connsiteY182" fmla="*/ 1225550 h 1946819"/>
                <a:gd name="connsiteX183" fmla="*/ 2705123 w 3622598"/>
                <a:gd name="connsiteY183" fmla="*/ 1250950 h 1946819"/>
                <a:gd name="connsiteX184" fmla="*/ 2698773 w 3622598"/>
                <a:gd name="connsiteY184" fmla="*/ 1270000 h 1946819"/>
                <a:gd name="connsiteX185" fmla="*/ 2714648 w 3622598"/>
                <a:gd name="connsiteY185" fmla="*/ 1279525 h 1946819"/>
                <a:gd name="connsiteX186" fmla="*/ 2740048 w 3622598"/>
                <a:gd name="connsiteY186" fmla="*/ 1289050 h 1946819"/>
                <a:gd name="connsiteX187" fmla="*/ 2749573 w 3622598"/>
                <a:gd name="connsiteY187" fmla="*/ 1298575 h 1946819"/>
                <a:gd name="connsiteX188" fmla="*/ 2752748 w 3622598"/>
                <a:gd name="connsiteY188" fmla="*/ 1323975 h 1946819"/>
                <a:gd name="connsiteX189" fmla="*/ 2762273 w 3622598"/>
                <a:gd name="connsiteY189" fmla="*/ 1333500 h 1946819"/>
                <a:gd name="connsiteX190" fmla="*/ 2765448 w 3622598"/>
                <a:gd name="connsiteY190" fmla="*/ 1346200 h 1946819"/>
                <a:gd name="connsiteX191" fmla="*/ 2784498 w 3622598"/>
                <a:gd name="connsiteY191" fmla="*/ 1349375 h 1946819"/>
                <a:gd name="connsiteX192" fmla="*/ 2794023 w 3622598"/>
                <a:gd name="connsiteY192" fmla="*/ 1352550 h 1946819"/>
                <a:gd name="connsiteX193" fmla="*/ 2806723 w 3622598"/>
                <a:gd name="connsiteY193" fmla="*/ 1355725 h 1946819"/>
                <a:gd name="connsiteX194" fmla="*/ 2825773 w 3622598"/>
                <a:gd name="connsiteY194" fmla="*/ 1387475 h 1946819"/>
                <a:gd name="connsiteX195" fmla="*/ 2835298 w 3622598"/>
                <a:gd name="connsiteY195" fmla="*/ 1393825 h 1946819"/>
                <a:gd name="connsiteX196" fmla="*/ 2851173 w 3622598"/>
                <a:gd name="connsiteY196" fmla="*/ 1412875 h 1946819"/>
                <a:gd name="connsiteX197" fmla="*/ 2863873 w 3622598"/>
                <a:gd name="connsiteY197" fmla="*/ 1416050 h 1946819"/>
                <a:gd name="connsiteX198" fmla="*/ 2873398 w 3622598"/>
                <a:gd name="connsiteY198" fmla="*/ 1422400 h 1946819"/>
                <a:gd name="connsiteX199" fmla="*/ 2933723 w 3622598"/>
                <a:gd name="connsiteY199" fmla="*/ 1431925 h 1946819"/>
                <a:gd name="connsiteX200" fmla="*/ 2952773 w 3622598"/>
                <a:gd name="connsiteY200" fmla="*/ 1438275 h 1946819"/>
                <a:gd name="connsiteX201" fmla="*/ 2971823 w 3622598"/>
                <a:gd name="connsiteY201" fmla="*/ 1447800 h 1946819"/>
                <a:gd name="connsiteX202" fmla="*/ 2997223 w 3622598"/>
                <a:gd name="connsiteY202" fmla="*/ 1450975 h 1946819"/>
                <a:gd name="connsiteX203" fmla="*/ 3013098 w 3622598"/>
                <a:gd name="connsiteY203" fmla="*/ 1454150 h 1946819"/>
                <a:gd name="connsiteX204" fmla="*/ 3032148 w 3622598"/>
                <a:gd name="connsiteY204" fmla="*/ 1457325 h 1946819"/>
                <a:gd name="connsiteX205" fmla="*/ 3076598 w 3622598"/>
                <a:gd name="connsiteY205" fmla="*/ 1466850 h 1946819"/>
                <a:gd name="connsiteX206" fmla="*/ 3184548 w 3622598"/>
                <a:gd name="connsiteY206" fmla="*/ 1476375 h 1946819"/>
                <a:gd name="connsiteX207" fmla="*/ 3206773 w 3622598"/>
                <a:gd name="connsiteY207" fmla="*/ 1498600 h 1946819"/>
                <a:gd name="connsiteX208" fmla="*/ 3235348 w 3622598"/>
                <a:gd name="connsiteY208" fmla="*/ 1517650 h 1946819"/>
                <a:gd name="connsiteX209" fmla="*/ 3244873 w 3622598"/>
                <a:gd name="connsiteY209" fmla="*/ 1539875 h 1946819"/>
                <a:gd name="connsiteX210" fmla="*/ 3248048 w 3622598"/>
                <a:gd name="connsiteY210" fmla="*/ 1552575 h 1946819"/>
                <a:gd name="connsiteX211" fmla="*/ 3254398 w 3622598"/>
                <a:gd name="connsiteY211" fmla="*/ 1562100 h 1946819"/>
                <a:gd name="connsiteX212" fmla="*/ 3270273 w 3622598"/>
                <a:gd name="connsiteY212" fmla="*/ 1590675 h 1946819"/>
                <a:gd name="connsiteX213" fmla="*/ 3292498 w 3622598"/>
                <a:gd name="connsiteY213" fmla="*/ 1603375 h 1946819"/>
                <a:gd name="connsiteX214" fmla="*/ 3302023 w 3622598"/>
                <a:gd name="connsiteY214" fmla="*/ 1625600 h 1946819"/>
                <a:gd name="connsiteX215" fmla="*/ 3314723 w 3622598"/>
                <a:gd name="connsiteY215" fmla="*/ 1644650 h 1946819"/>
                <a:gd name="connsiteX216" fmla="*/ 3324248 w 3622598"/>
                <a:gd name="connsiteY216" fmla="*/ 1679575 h 1946819"/>
                <a:gd name="connsiteX217" fmla="*/ 3330598 w 3622598"/>
                <a:gd name="connsiteY217" fmla="*/ 1692275 h 1946819"/>
                <a:gd name="connsiteX218" fmla="*/ 3321073 w 3622598"/>
                <a:gd name="connsiteY218" fmla="*/ 1746250 h 1946819"/>
                <a:gd name="connsiteX219" fmla="*/ 3302023 w 3622598"/>
                <a:gd name="connsiteY219" fmla="*/ 1784350 h 1946819"/>
                <a:gd name="connsiteX220" fmla="*/ 3276623 w 3622598"/>
                <a:gd name="connsiteY220" fmla="*/ 1816100 h 1946819"/>
                <a:gd name="connsiteX221" fmla="*/ 3254398 w 3622598"/>
                <a:gd name="connsiteY221" fmla="*/ 1860550 h 1946819"/>
                <a:gd name="connsiteX222" fmla="*/ 3276623 w 3622598"/>
                <a:gd name="connsiteY222" fmla="*/ 1831975 h 1946819"/>
                <a:gd name="connsiteX223" fmla="*/ 3286148 w 3622598"/>
                <a:gd name="connsiteY223" fmla="*/ 1822450 h 1946819"/>
                <a:gd name="connsiteX224" fmla="*/ 3317898 w 3622598"/>
                <a:gd name="connsiteY224" fmla="*/ 1803400 h 1946819"/>
                <a:gd name="connsiteX225" fmla="*/ 3336948 w 3622598"/>
                <a:gd name="connsiteY225" fmla="*/ 1793875 h 1946819"/>
                <a:gd name="connsiteX226" fmla="*/ 3346473 w 3622598"/>
                <a:gd name="connsiteY226" fmla="*/ 1784350 h 1946819"/>
                <a:gd name="connsiteX227" fmla="*/ 3406798 w 3622598"/>
                <a:gd name="connsiteY227" fmla="*/ 1857375 h 1946819"/>
                <a:gd name="connsiteX228" fmla="*/ 266722 w 3622598"/>
                <a:gd name="connsiteY228" fmla="*/ 384175 h 1946819"/>
                <a:gd name="connsiteX229" fmla="*/ 276246 w 3622598"/>
                <a:gd name="connsiteY229" fmla="*/ 358775 h 1946819"/>
                <a:gd name="connsiteX230" fmla="*/ 206397 w 3622598"/>
                <a:gd name="connsiteY230" fmla="*/ 234950 h 1946819"/>
                <a:gd name="connsiteX231" fmla="*/ 146072 w 3622598"/>
                <a:gd name="connsiteY231" fmla="*/ 101600 h 1946819"/>
                <a:gd name="connsiteX232" fmla="*/ 111147 w 3622598"/>
                <a:gd name="connsiteY232" fmla="*/ 142875 h 1946819"/>
                <a:gd name="connsiteX233" fmla="*/ 120671 w 3622598"/>
                <a:gd name="connsiteY233" fmla="*/ 193675 h 1946819"/>
                <a:gd name="connsiteX234" fmla="*/ 123846 w 3622598"/>
                <a:gd name="connsiteY234" fmla="*/ 260350 h 1946819"/>
                <a:gd name="connsiteX235" fmla="*/ 136546 w 3622598"/>
                <a:gd name="connsiteY235" fmla="*/ 327025 h 1946819"/>
                <a:gd name="connsiteX236" fmla="*/ 174646 w 3622598"/>
                <a:gd name="connsiteY236" fmla="*/ 384175 h 1946819"/>
                <a:gd name="connsiteX237" fmla="*/ 190521 w 3622598"/>
                <a:gd name="connsiteY237" fmla="*/ 422275 h 1946819"/>
                <a:gd name="connsiteX238" fmla="*/ 200046 w 3622598"/>
                <a:gd name="connsiteY238" fmla="*/ 495300 h 1946819"/>
                <a:gd name="connsiteX239" fmla="*/ 231798 w 3622598"/>
                <a:gd name="connsiteY239" fmla="*/ 542925 h 1946819"/>
                <a:gd name="connsiteX240" fmla="*/ 168296 w 3622598"/>
                <a:gd name="connsiteY240" fmla="*/ 508000 h 1946819"/>
                <a:gd name="connsiteX241" fmla="*/ 107973 w 3622598"/>
                <a:gd name="connsiteY241" fmla="*/ 460375 h 1946819"/>
                <a:gd name="connsiteX242" fmla="*/ 88923 w 3622598"/>
                <a:gd name="connsiteY242" fmla="*/ 371475 h 1946819"/>
                <a:gd name="connsiteX243" fmla="*/ 22248 w 3622598"/>
                <a:gd name="connsiteY243" fmla="*/ 285750 h 1946819"/>
                <a:gd name="connsiteX244" fmla="*/ 53998 w 3622598"/>
                <a:gd name="connsiteY244" fmla="*/ 193675 h 1946819"/>
                <a:gd name="connsiteX245" fmla="*/ 25423 w 3622598"/>
                <a:gd name="connsiteY245" fmla="*/ 161925 h 1946819"/>
                <a:gd name="connsiteX246" fmla="*/ 12722 w 3622598"/>
                <a:gd name="connsiteY246" fmla="*/ 114300 h 1946819"/>
                <a:gd name="connsiteX247" fmla="*/ 23 w 3622598"/>
                <a:gd name="connsiteY247" fmla="*/ 41275 h 1946819"/>
                <a:gd name="connsiteX248" fmla="*/ 23 w 3622598"/>
                <a:gd name="connsiteY248" fmla="*/ 0 h 1946819"/>
                <a:gd name="connsiteX0" fmla="*/ 23 w 3622598"/>
                <a:gd name="connsiteY0" fmla="*/ 0 h 1946819"/>
                <a:gd name="connsiteX1" fmla="*/ 381023 w 3622598"/>
                <a:gd name="connsiteY1" fmla="*/ 76200 h 1946819"/>
                <a:gd name="connsiteX2" fmla="*/ 479448 w 3622598"/>
                <a:gd name="connsiteY2" fmla="*/ 28575 h 1946819"/>
                <a:gd name="connsiteX3" fmla="*/ 568348 w 3622598"/>
                <a:gd name="connsiteY3" fmla="*/ 44450 h 1946819"/>
                <a:gd name="connsiteX4" fmla="*/ 568348 w 3622598"/>
                <a:gd name="connsiteY4" fmla="*/ 44450 h 1946819"/>
                <a:gd name="connsiteX5" fmla="*/ 571523 w 3622598"/>
                <a:gd name="connsiteY5" fmla="*/ 73025 h 1946819"/>
                <a:gd name="connsiteX6" fmla="*/ 565173 w 3622598"/>
                <a:gd name="connsiteY6" fmla="*/ 88900 h 1946819"/>
                <a:gd name="connsiteX7" fmla="*/ 561998 w 3622598"/>
                <a:gd name="connsiteY7" fmla="*/ 98425 h 1946819"/>
                <a:gd name="connsiteX8" fmla="*/ 565173 w 3622598"/>
                <a:gd name="connsiteY8" fmla="*/ 114300 h 1946819"/>
                <a:gd name="connsiteX9" fmla="*/ 584223 w 3622598"/>
                <a:gd name="connsiteY9" fmla="*/ 127000 h 1946819"/>
                <a:gd name="connsiteX10" fmla="*/ 596923 w 3622598"/>
                <a:gd name="connsiteY10" fmla="*/ 146050 h 1946819"/>
                <a:gd name="connsiteX11" fmla="*/ 600098 w 3622598"/>
                <a:gd name="connsiteY11" fmla="*/ 155575 h 1946819"/>
                <a:gd name="connsiteX12" fmla="*/ 609623 w 3622598"/>
                <a:gd name="connsiteY12" fmla="*/ 161925 h 1946819"/>
                <a:gd name="connsiteX13" fmla="*/ 615973 w 3622598"/>
                <a:gd name="connsiteY13" fmla="*/ 171450 h 1946819"/>
                <a:gd name="connsiteX14" fmla="*/ 660423 w 3622598"/>
                <a:gd name="connsiteY14" fmla="*/ 165100 h 1946819"/>
                <a:gd name="connsiteX15" fmla="*/ 669948 w 3622598"/>
                <a:gd name="connsiteY15" fmla="*/ 158750 h 1946819"/>
                <a:gd name="connsiteX16" fmla="*/ 679473 w 3622598"/>
                <a:gd name="connsiteY16" fmla="*/ 155575 h 1946819"/>
                <a:gd name="connsiteX17" fmla="*/ 701698 w 3622598"/>
                <a:gd name="connsiteY17" fmla="*/ 142875 h 1946819"/>
                <a:gd name="connsiteX18" fmla="*/ 749323 w 3622598"/>
                <a:gd name="connsiteY18" fmla="*/ 146050 h 1946819"/>
                <a:gd name="connsiteX19" fmla="*/ 755673 w 3622598"/>
                <a:gd name="connsiteY19" fmla="*/ 155575 h 1946819"/>
                <a:gd name="connsiteX20" fmla="*/ 749323 w 3622598"/>
                <a:gd name="connsiteY20" fmla="*/ 200025 h 1946819"/>
                <a:gd name="connsiteX21" fmla="*/ 762023 w 3622598"/>
                <a:gd name="connsiteY21" fmla="*/ 212725 h 1946819"/>
                <a:gd name="connsiteX22" fmla="*/ 771548 w 3622598"/>
                <a:gd name="connsiteY22" fmla="*/ 215900 h 1946819"/>
                <a:gd name="connsiteX23" fmla="*/ 777898 w 3622598"/>
                <a:gd name="connsiteY23" fmla="*/ 228600 h 1946819"/>
                <a:gd name="connsiteX24" fmla="*/ 787423 w 3622598"/>
                <a:gd name="connsiteY24" fmla="*/ 238125 h 1946819"/>
                <a:gd name="connsiteX25" fmla="*/ 793773 w 3622598"/>
                <a:gd name="connsiteY25" fmla="*/ 257175 h 1946819"/>
                <a:gd name="connsiteX26" fmla="*/ 796948 w 3622598"/>
                <a:gd name="connsiteY26" fmla="*/ 288925 h 1946819"/>
                <a:gd name="connsiteX27" fmla="*/ 800123 w 3622598"/>
                <a:gd name="connsiteY27" fmla="*/ 298450 h 1946819"/>
                <a:gd name="connsiteX28" fmla="*/ 809648 w 3622598"/>
                <a:gd name="connsiteY28" fmla="*/ 304800 h 1946819"/>
                <a:gd name="connsiteX29" fmla="*/ 822348 w 3622598"/>
                <a:gd name="connsiteY29" fmla="*/ 314325 h 1946819"/>
                <a:gd name="connsiteX30" fmla="*/ 831873 w 3622598"/>
                <a:gd name="connsiteY30" fmla="*/ 323850 h 1946819"/>
                <a:gd name="connsiteX31" fmla="*/ 854098 w 3622598"/>
                <a:gd name="connsiteY31" fmla="*/ 336550 h 1946819"/>
                <a:gd name="connsiteX32" fmla="*/ 863623 w 3622598"/>
                <a:gd name="connsiteY32" fmla="*/ 346075 h 1946819"/>
                <a:gd name="connsiteX33" fmla="*/ 892198 w 3622598"/>
                <a:gd name="connsiteY33" fmla="*/ 352425 h 1946819"/>
                <a:gd name="connsiteX34" fmla="*/ 882673 w 3622598"/>
                <a:gd name="connsiteY34" fmla="*/ 355600 h 1946819"/>
                <a:gd name="connsiteX35" fmla="*/ 879498 w 3622598"/>
                <a:gd name="connsiteY35" fmla="*/ 365125 h 1946819"/>
                <a:gd name="connsiteX36" fmla="*/ 876323 w 3622598"/>
                <a:gd name="connsiteY36" fmla="*/ 406400 h 1946819"/>
                <a:gd name="connsiteX37" fmla="*/ 866798 w 3622598"/>
                <a:gd name="connsiteY37" fmla="*/ 434975 h 1946819"/>
                <a:gd name="connsiteX38" fmla="*/ 863623 w 3622598"/>
                <a:gd name="connsiteY38" fmla="*/ 450850 h 1946819"/>
                <a:gd name="connsiteX39" fmla="*/ 860448 w 3622598"/>
                <a:gd name="connsiteY39" fmla="*/ 463550 h 1946819"/>
                <a:gd name="connsiteX40" fmla="*/ 854098 w 3622598"/>
                <a:gd name="connsiteY40" fmla="*/ 482600 h 1946819"/>
                <a:gd name="connsiteX41" fmla="*/ 850923 w 3622598"/>
                <a:gd name="connsiteY41" fmla="*/ 492125 h 1946819"/>
                <a:gd name="connsiteX42" fmla="*/ 841398 w 3622598"/>
                <a:gd name="connsiteY42" fmla="*/ 517525 h 1946819"/>
                <a:gd name="connsiteX43" fmla="*/ 835048 w 3622598"/>
                <a:gd name="connsiteY43" fmla="*/ 552450 h 1946819"/>
                <a:gd name="connsiteX44" fmla="*/ 831873 w 3622598"/>
                <a:gd name="connsiteY44" fmla="*/ 561975 h 1946819"/>
                <a:gd name="connsiteX45" fmla="*/ 822348 w 3622598"/>
                <a:gd name="connsiteY45" fmla="*/ 565150 h 1946819"/>
                <a:gd name="connsiteX46" fmla="*/ 815998 w 3622598"/>
                <a:gd name="connsiteY46" fmla="*/ 574675 h 1946819"/>
                <a:gd name="connsiteX47" fmla="*/ 825523 w 3622598"/>
                <a:gd name="connsiteY47" fmla="*/ 600075 h 1946819"/>
                <a:gd name="connsiteX48" fmla="*/ 841398 w 3622598"/>
                <a:gd name="connsiteY48" fmla="*/ 625475 h 1946819"/>
                <a:gd name="connsiteX49" fmla="*/ 847748 w 3622598"/>
                <a:gd name="connsiteY49" fmla="*/ 650875 h 1946819"/>
                <a:gd name="connsiteX50" fmla="*/ 860448 w 3622598"/>
                <a:gd name="connsiteY50" fmla="*/ 669925 h 1946819"/>
                <a:gd name="connsiteX51" fmla="*/ 866798 w 3622598"/>
                <a:gd name="connsiteY51" fmla="*/ 682625 h 1946819"/>
                <a:gd name="connsiteX52" fmla="*/ 885848 w 3622598"/>
                <a:gd name="connsiteY52" fmla="*/ 695325 h 1946819"/>
                <a:gd name="connsiteX53" fmla="*/ 904898 w 3622598"/>
                <a:gd name="connsiteY53" fmla="*/ 730250 h 1946819"/>
                <a:gd name="connsiteX54" fmla="*/ 908073 w 3622598"/>
                <a:gd name="connsiteY54" fmla="*/ 739775 h 1946819"/>
                <a:gd name="connsiteX55" fmla="*/ 917598 w 3622598"/>
                <a:gd name="connsiteY55" fmla="*/ 742950 h 1946819"/>
                <a:gd name="connsiteX56" fmla="*/ 936648 w 3622598"/>
                <a:gd name="connsiteY56" fmla="*/ 758825 h 1946819"/>
                <a:gd name="connsiteX57" fmla="*/ 955698 w 3622598"/>
                <a:gd name="connsiteY57" fmla="*/ 765175 h 1946819"/>
                <a:gd name="connsiteX58" fmla="*/ 993798 w 3622598"/>
                <a:gd name="connsiteY58" fmla="*/ 762000 h 1946819"/>
                <a:gd name="connsiteX59" fmla="*/ 1012848 w 3622598"/>
                <a:gd name="connsiteY59" fmla="*/ 755650 h 1946819"/>
                <a:gd name="connsiteX60" fmla="*/ 1022373 w 3622598"/>
                <a:gd name="connsiteY60" fmla="*/ 752475 h 1946819"/>
                <a:gd name="connsiteX61" fmla="*/ 1035073 w 3622598"/>
                <a:gd name="connsiteY61" fmla="*/ 742950 h 1946819"/>
                <a:gd name="connsiteX62" fmla="*/ 1044598 w 3622598"/>
                <a:gd name="connsiteY62" fmla="*/ 739775 h 1946819"/>
                <a:gd name="connsiteX63" fmla="*/ 1143023 w 3622598"/>
                <a:gd name="connsiteY63" fmla="*/ 730250 h 1946819"/>
                <a:gd name="connsiteX64" fmla="*/ 1155723 w 3622598"/>
                <a:gd name="connsiteY64" fmla="*/ 685800 h 1946819"/>
                <a:gd name="connsiteX65" fmla="*/ 1162073 w 3622598"/>
                <a:gd name="connsiteY65" fmla="*/ 673100 h 1946819"/>
                <a:gd name="connsiteX66" fmla="*/ 1165248 w 3622598"/>
                <a:gd name="connsiteY66" fmla="*/ 663575 h 1946819"/>
                <a:gd name="connsiteX67" fmla="*/ 1184298 w 3622598"/>
                <a:gd name="connsiteY67" fmla="*/ 654050 h 1946819"/>
                <a:gd name="connsiteX68" fmla="*/ 1206523 w 3622598"/>
                <a:gd name="connsiteY68" fmla="*/ 635000 h 1946819"/>
                <a:gd name="connsiteX69" fmla="*/ 1216048 w 3622598"/>
                <a:gd name="connsiteY69" fmla="*/ 631825 h 1946819"/>
                <a:gd name="connsiteX70" fmla="*/ 1244623 w 3622598"/>
                <a:gd name="connsiteY70" fmla="*/ 615950 h 1946819"/>
                <a:gd name="connsiteX71" fmla="*/ 1263673 w 3622598"/>
                <a:gd name="connsiteY71" fmla="*/ 612775 h 1946819"/>
                <a:gd name="connsiteX72" fmla="*/ 1330348 w 3622598"/>
                <a:gd name="connsiteY72" fmla="*/ 606425 h 1946819"/>
                <a:gd name="connsiteX73" fmla="*/ 1365273 w 3622598"/>
                <a:gd name="connsiteY73" fmla="*/ 612775 h 1946819"/>
                <a:gd name="connsiteX74" fmla="*/ 1368448 w 3622598"/>
                <a:gd name="connsiteY74" fmla="*/ 622300 h 1946819"/>
                <a:gd name="connsiteX75" fmla="*/ 1377973 w 3622598"/>
                <a:gd name="connsiteY75" fmla="*/ 628650 h 1946819"/>
                <a:gd name="connsiteX76" fmla="*/ 1387498 w 3622598"/>
                <a:gd name="connsiteY76" fmla="*/ 638175 h 1946819"/>
                <a:gd name="connsiteX77" fmla="*/ 1387498 w 3622598"/>
                <a:gd name="connsiteY77" fmla="*/ 673100 h 1946819"/>
                <a:gd name="connsiteX78" fmla="*/ 1377973 w 3622598"/>
                <a:gd name="connsiteY78" fmla="*/ 676275 h 1946819"/>
                <a:gd name="connsiteX79" fmla="*/ 1355748 w 3622598"/>
                <a:gd name="connsiteY79" fmla="*/ 685800 h 1946819"/>
                <a:gd name="connsiteX80" fmla="*/ 1349398 w 3622598"/>
                <a:gd name="connsiteY80" fmla="*/ 698500 h 1946819"/>
                <a:gd name="connsiteX81" fmla="*/ 1343048 w 3622598"/>
                <a:gd name="connsiteY81" fmla="*/ 723900 h 1946819"/>
                <a:gd name="connsiteX82" fmla="*/ 1339873 w 3622598"/>
                <a:gd name="connsiteY82" fmla="*/ 733425 h 1946819"/>
                <a:gd name="connsiteX83" fmla="*/ 1333523 w 3622598"/>
                <a:gd name="connsiteY83" fmla="*/ 742950 h 1946819"/>
                <a:gd name="connsiteX84" fmla="*/ 1330348 w 3622598"/>
                <a:gd name="connsiteY84" fmla="*/ 758825 h 1946819"/>
                <a:gd name="connsiteX85" fmla="*/ 1320823 w 3622598"/>
                <a:gd name="connsiteY85" fmla="*/ 784225 h 1946819"/>
                <a:gd name="connsiteX86" fmla="*/ 1311298 w 3622598"/>
                <a:gd name="connsiteY86" fmla="*/ 793750 h 1946819"/>
                <a:gd name="connsiteX87" fmla="*/ 1295423 w 3622598"/>
                <a:gd name="connsiteY87" fmla="*/ 822325 h 1946819"/>
                <a:gd name="connsiteX88" fmla="*/ 1282723 w 3622598"/>
                <a:gd name="connsiteY88" fmla="*/ 831850 h 1946819"/>
                <a:gd name="connsiteX89" fmla="*/ 1273198 w 3622598"/>
                <a:gd name="connsiteY89" fmla="*/ 850900 h 1946819"/>
                <a:gd name="connsiteX90" fmla="*/ 1263673 w 3622598"/>
                <a:gd name="connsiteY90" fmla="*/ 860425 h 1946819"/>
                <a:gd name="connsiteX91" fmla="*/ 1266848 w 3622598"/>
                <a:gd name="connsiteY91" fmla="*/ 908050 h 1946819"/>
                <a:gd name="connsiteX92" fmla="*/ 1276373 w 3622598"/>
                <a:gd name="connsiteY92" fmla="*/ 904875 h 1946819"/>
                <a:gd name="connsiteX93" fmla="*/ 1343048 w 3622598"/>
                <a:gd name="connsiteY93" fmla="*/ 898525 h 1946819"/>
                <a:gd name="connsiteX94" fmla="*/ 1362098 w 3622598"/>
                <a:gd name="connsiteY94" fmla="*/ 892175 h 1946819"/>
                <a:gd name="connsiteX95" fmla="*/ 1374798 w 3622598"/>
                <a:gd name="connsiteY95" fmla="*/ 885825 h 1946819"/>
                <a:gd name="connsiteX96" fmla="*/ 1419248 w 3622598"/>
                <a:gd name="connsiteY96" fmla="*/ 879475 h 1946819"/>
                <a:gd name="connsiteX97" fmla="*/ 1428773 w 3622598"/>
                <a:gd name="connsiteY97" fmla="*/ 885825 h 1946819"/>
                <a:gd name="connsiteX98" fmla="*/ 1441473 w 3622598"/>
                <a:gd name="connsiteY98" fmla="*/ 901700 h 1946819"/>
                <a:gd name="connsiteX99" fmla="*/ 1447823 w 3622598"/>
                <a:gd name="connsiteY99" fmla="*/ 911225 h 1946819"/>
                <a:gd name="connsiteX100" fmla="*/ 1470048 w 3622598"/>
                <a:gd name="connsiteY100" fmla="*/ 927100 h 1946819"/>
                <a:gd name="connsiteX101" fmla="*/ 1485923 w 3622598"/>
                <a:gd name="connsiteY101" fmla="*/ 955675 h 1946819"/>
                <a:gd name="connsiteX102" fmla="*/ 1479573 w 3622598"/>
                <a:gd name="connsiteY102" fmla="*/ 1063625 h 1946819"/>
                <a:gd name="connsiteX103" fmla="*/ 1482748 w 3622598"/>
                <a:gd name="connsiteY103" fmla="*/ 1133475 h 1946819"/>
                <a:gd name="connsiteX104" fmla="*/ 1489098 w 3622598"/>
                <a:gd name="connsiteY104" fmla="*/ 1171575 h 1946819"/>
                <a:gd name="connsiteX105" fmla="*/ 1492273 w 3622598"/>
                <a:gd name="connsiteY105" fmla="*/ 1216025 h 1946819"/>
                <a:gd name="connsiteX106" fmla="*/ 1498623 w 3622598"/>
                <a:gd name="connsiteY106" fmla="*/ 1225550 h 1946819"/>
                <a:gd name="connsiteX107" fmla="*/ 1501798 w 3622598"/>
                <a:gd name="connsiteY107" fmla="*/ 1235075 h 1946819"/>
                <a:gd name="connsiteX108" fmla="*/ 1527198 w 3622598"/>
                <a:gd name="connsiteY108" fmla="*/ 1250950 h 1946819"/>
                <a:gd name="connsiteX109" fmla="*/ 1536723 w 3622598"/>
                <a:gd name="connsiteY109" fmla="*/ 1257300 h 1946819"/>
                <a:gd name="connsiteX110" fmla="*/ 1549423 w 3622598"/>
                <a:gd name="connsiteY110" fmla="*/ 1260475 h 1946819"/>
                <a:gd name="connsiteX111" fmla="*/ 1603398 w 3622598"/>
                <a:gd name="connsiteY111" fmla="*/ 1263650 h 1946819"/>
                <a:gd name="connsiteX112" fmla="*/ 1635148 w 3622598"/>
                <a:gd name="connsiteY112" fmla="*/ 1273175 h 1946819"/>
                <a:gd name="connsiteX113" fmla="*/ 1676423 w 3622598"/>
                <a:gd name="connsiteY113" fmla="*/ 1266825 h 1946819"/>
                <a:gd name="connsiteX114" fmla="*/ 1685948 w 3622598"/>
                <a:gd name="connsiteY114" fmla="*/ 1263650 h 1946819"/>
                <a:gd name="connsiteX115" fmla="*/ 1692298 w 3622598"/>
                <a:gd name="connsiteY115" fmla="*/ 1254125 h 1946819"/>
                <a:gd name="connsiteX116" fmla="*/ 1701823 w 3622598"/>
                <a:gd name="connsiteY116" fmla="*/ 1244600 h 1946819"/>
                <a:gd name="connsiteX117" fmla="*/ 1743098 w 3622598"/>
                <a:gd name="connsiteY117" fmla="*/ 1247775 h 1946819"/>
                <a:gd name="connsiteX118" fmla="*/ 1752623 w 3622598"/>
                <a:gd name="connsiteY118" fmla="*/ 1254125 h 1946819"/>
                <a:gd name="connsiteX119" fmla="*/ 1762148 w 3622598"/>
                <a:gd name="connsiteY119" fmla="*/ 1257300 h 1946819"/>
                <a:gd name="connsiteX120" fmla="*/ 1771673 w 3622598"/>
                <a:gd name="connsiteY120" fmla="*/ 1266825 h 1946819"/>
                <a:gd name="connsiteX121" fmla="*/ 1787548 w 3622598"/>
                <a:gd name="connsiteY121" fmla="*/ 1285875 h 1946819"/>
                <a:gd name="connsiteX122" fmla="*/ 1797073 w 3622598"/>
                <a:gd name="connsiteY122" fmla="*/ 1289050 h 1946819"/>
                <a:gd name="connsiteX123" fmla="*/ 1822473 w 3622598"/>
                <a:gd name="connsiteY123" fmla="*/ 1308100 h 1946819"/>
                <a:gd name="connsiteX124" fmla="*/ 1831998 w 3622598"/>
                <a:gd name="connsiteY124" fmla="*/ 1311275 h 1946819"/>
                <a:gd name="connsiteX125" fmla="*/ 1854223 w 3622598"/>
                <a:gd name="connsiteY125" fmla="*/ 1327150 h 1946819"/>
                <a:gd name="connsiteX126" fmla="*/ 1863748 w 3622598"/>
                <a:gd name="connsiteY126" fmla="*/ 1317625 h 1946819"/>
                <a:gd name="connsiteX127" fmla="*/ 1879623 w 3622598"/>
                <a:gd name="connsiteY127" fmla="*/ 1282700 h 1946819"/>
                <a:gd name="connsiteX128" fmla="*/ 1882798 w 3622598"/>
                <a:gd name="connsiteY128" fmla="*/ 1250950 h 1946819"/>
                <a:gd name="connsiteX129" fmla="*/ 1889148 w 3622598"/>
                <a:gd name="connsiteY129" fmla="*/ 1241425 h 1946819"/>
                <a:gd name="connsiteX130" fmla="*/ 1895498 w 3622598"/>
                <a:gd name="connsiteY130" fmla="*/ 1228725 h 1946819"/>
                <a:gd name="connsiteX131" fmla="*/ 1901848 w 3622598"/>
                <a:gd name="connsiteY131" fmla="*/ 1209675 h 1946819"/>
                <a:gd name="connsiteX132" fmla="*/ 1905023 w 3622598"/>
                <a:gd name="connsiteY132" fmla="*/ 1196975 h 1946819"/>
                <a:gd name="connsiteX133" fmla="*/ 1930423 w 3622598"/>
                <a:gd name="connsiteY133" fmla="*/ 1184275 h 1946819"/>
                <a:gd name="connsiteX134" fmla="*/ 2019323 w 3622598"/>
                <a:gd name="connsiteY134" fmla="*/ 1181100 h 1946819"/>
                <a:gd name="connsiteX135" fmla="*/ 2028848 w 3622598"/>
                <a:gd name="connsiteY135" fmla="*/ 1174750 h 1946819"/>
                <a:gd name="connsiteX136" fmla="*/ 2047898 w 3622598"/>
                <a:gd name="connsiteY136" fmla="*/ 1165225 h 1946819"/>
                <a:gd name="connsiteX137" fmla="*/ 2060598 w 3622598"/>
                <a:gd name="connsiteY137" fmla="*/ 1149350 h 1946819"/>
                <a:gd name="connsiteX138" fmla="*/ 2082823 w 3622598"/>
                <a:gd name="connsiteY138" fmla="*/ 1127125 h 1946819"/>
                <a:gd name="connsiteX139" fmla="*/ 2095523 w 3622598"/>
                <a:gd name="connsiteY139" fmla="*/ 1120775 h 1946819"/>
                <a:gd name="connsiteX140" fmla="*/ 2114573 w 3622598"/>
                <a:gd name="connsiteY140" fmla="*/ 1114425 h 1946819"/>
                <a:gd name="connsiteX141" fmla="*/ 2124098 w 3622598"/>
                <a:gd name="connsiteY141" fmla="*/ 1120775 h 1946819"/>
                <a:gd name="connsiteX142" fmla="*/ 2127273 w 3622598"/>
                <a:gd name="connsiteY142" fmla="*/ 1130300 h 1946819"/>
                <a:gd name="connsiteX143" fmla="*/ 2133623 w 3622598"/>
                <a:gd name="connsiteY143" fmla="*/ 1139825 h 1946819"/>
                <a:gd name="connsiteX144" fmla="*/ 2130448 w 3622598"/>
                <a:gd name="connsiteY144" fmla="*/ 1152525 h 1946819"/>
                <a:gd name="connsiteX145" fmla="*/ 2127273 w 3622598"/>
                <a:gd name="connsiteY145" fmla="*/ 1174750 h 1946819"/>
                <a:gd name="connsiteX146" fmla="*/ 2162198 w 3622598"/>
                <a:gd name="connsiteY146" fmla="*/ 1165225 h 1946819"/>
                <a:gd name="connsiteX147" fmla="*/ 2178073 w 3622598"/>
                <a:gd name="connsiteY147" fmla="*/ 1158875 h 1946819"/>
                <a:gd name="connsiteX148" fmla="*/ 2133623 w 3622598"/>
                <a:gd name="connsiteY148" fmla="*/ 1149350 h 1946819"/>
                <a:gd name="connsiteX149" fmla="*/ 2276498 w 3622598"/>
                <a:gd name="connsiteY149" fmla="*/ 1168400 h 1946819"/>
                <a:gd name="connsiteX150" fmla="*/ 2279673 w 3622598"/>
                <a:gd name="connsiteY150" fmla="*/ 1190625 h 1946819"/>
                <a:gd name="connsiteX151" fmla="*/ 2273323 w 3622598"/>
                <a:gd name="connsiteY151" fmla="*/ 1181100 h 1946819"/>
                <a:gd name="connsiteX152" fmla="*/ 2254273 w 3622598"/>
                <a:gd name="connsiteY152" fmla="*/ 1171575 h 1946819"/>
                <a:gd name="connsiteX153" fmla="*/ 2244748 w 3622598"/>
                <a:gd name="connsiteY153" fmla="*/ 1162050 h 1946819"/>
                <a:gd name="connsiteX154" fmla="*/ 2241573 w 3622598"/>
                <a:gd name="connsiteY154" fmla="*/ 1149350 h 1946819"/>
                <a:gd name="connsiteX155" fmla="*/ 2212998 w 3622598"/>
                <a:gd name="connsiteY155" fmla="*/ 1143000 h 1946819"/>
                <a:gd name="connsiteX156" fmla="*/ 2238398 w 3622598"/>
                <a:gd name="connsiteY156" fmla="*/ 1155700 h 1946819"/>
                <a:gd name="connsiteX157" fmla="*/ 2257448 w 3622598"/>
                <a:gd name="connsiteY157" fmla="*/ 1165225 h 1946819"/>
                <a:gd name="connsiteX158" fmla="*/ 2266973 w 3622598"/>
                <a:gd name="connsiteY158" fmla="*/ 1177925 h 1946819"/>
                <a:gd name="connsiteX159" fmla="*/ 2308248 w 3622598"/>
                <a:gd name="connsiteY159" fmla="*/ 1184275 h 1946819"/>
                <a:gd name="connsiteX160" fmla="*/ 2324123 w 3622598"/>
                <a:gd name="connsiteY160" fmla="*/ 1187450 h 1946819"/>
                <a:gd name="connsiteX161" fmla="*/ 2349523 w 3622598"/>
                <a:gd name="connsiteY161" fmla="*/ 1193800 h 1946819"/>
                <a:gd name="connsiteX162" fmla="*/ 2393973 w 3622598"/>
                <a:gd name="connsiteY162" fmla="*/ 1196975 h 1946819"/>
                <a:gd name="connsiteX163" fmla="*/ 2397148 w 3622598"/>
                <a:gd name="connsiteY163" fmla="*/ 1206500 h 1946819"/>
                <a:gd name="connsiteX164" fmla="*/ 2444773 w 3622598"/>
                <a:gd name="connsiteY164" fmla="*/ 1216025 h 1946819"/>
                <a:gd name="connsiteX165" fmla="*/ 2454298 w 3622598"/>
                <a:gd name="connsiteY165" fmla="*/ 1219200 h 1946819"/>
                <a:gd name="connsiteX166" fmla="*/ 2476523 w 3622598"/>
                <a:gd name="connsiteY166" fmla="*/ 1222375 h 1946819"/>
                <a:gd name="connsiteX167" fmla="*/ 2486048 w 3622598"/>
                <a:gd name="connsiteY167" fmla="*/ 1228725 h 1946819"/>
                <a:gd name="connsiteX168" fmla="*/ 2520973 w 3622598"/>
                <a:gd name="connsiteY168" fmla="*/ 1222375 h 1946819"/>
                <a:gd name="connsiteX169" fmla="*/ 2530498 w 3622598"/>
                <a:gd name="connsiteY169" fmla="*/ 1209675 h 1946819"/>
                <a:gd name="connsiteX170" fmla="*/ 2540023 w 3622598"/>
                <a:gd name="connsiteY170" fmla="*/ 1203325 h 1946819"/>
                <a:gd name="connsiteX171" fmla="*/ 2552723 w 3622598"/>
                <a:gd name="connsiteY171" fmla="*/ 1200150 h 1946819"/>
                <a:gd name="connsiteX172" fmla="*/ 2581298 w 3622598"/>
                <a:gd name="connsiteY172" fmla="*/ 1190625 h 1946819"/>
                <a:gd name="connsiteX173" fmla="*/ 2609873 w 3622598"/>
                <a:gd name="connsiteY173" fmla="*/ 1193800 h 1946819"/>
                <a:gd name="connsiteX174" fmla="*/ 2619398 w 3622598"/>
                <a:gd name="connsiteY174" fmla="*/ 1196975 h 1946819"/>
                <a:gd name="connsiteX175" fmla="*/ 2625748 w 3622598"/>
                <a:gd name="connsiteY175" fmla="*/ 1206500 h 1946819"/>
                <a:gd name="connsiteX176" fmla="*/ 2616223 w 3622598"/>
                <a:gd name="connsiteY176" fmla="*/ 1209675 h 1946819"/>
                <a:gd name="connsiteX177" fmla="*/ 2606698 w 3622598"/>
                <a:gd name="connsiteY177" fmla="*/ 1235075 h 1946819"/>
                <a:gd name="connsiteX178" fmla="*/ 2654323 w 3622598"/>
                <a:gd name="connsiteY178" fmla="*/ 1238250 h 1946819"/>
                <a:gd name="connsiteX179" fmla="*/ 2657498 w 3622598"/>
                <a:gd name="connsiteY179" fmla="*/ 1200150 h 1946819"/>
                <a:gd name="connsiteX180" fmla="*/ 2686073 w 3622598"/>
                <a:gd name="connsiteY180" fmla="*/ 1190625 h 1946819"/>
                <a:gd name="connsiteX181" fmla="*/ 2717823 w 3622598"/>
                <a:gd name="connsiteY181" fmla="*/ 1200150 h 1946819"/>
                <a:gd name="connsiteX182" fmla="*/ 2711473 w 3622598"/>
                <a:gd name="connsiteY182" fmla="*/ 1225550 h 1946819"/>
                <a:gd name="connsiteX183" fmla="*/ 2705123 w 3622598"/>
                <a:gd name="connsiteY183" fmla="*/ 1250950 h 1946819"/>
                <a:gd name="connsiteX184" fmla="*/ 2698773 w 3622598"/>
                <a:gd name="connsiteY184" fmla="*/ 1270000 h 1946819"/>
                <a:gd name="connsiteX185" fmla="*/ 2714648 w 3622598"/>
                <a:gd name="connsiteY185" fmla="*/ 1279525 h 1946819"/>
                <a:gd name="connsiteX186" fmla="*/ 2740048 w 3622598"/>
                <a:gd name="connsiteY186" fmla="*/ 1289050 h 1946819"/>
                <a:gd name="connsiteX187" fmla="*/ 2749573 w 3622598"/>
                <a:gd name="connsiteY187" fmla="*/ 1298575 h 1946819"/>
                <a:gd name="connsiteX188" fmla="*/ 2752748 w 3622598"/>
                <a:gd name="connsiteY188" fmla="*/ 1323975 h 1946819"/>
                <a:gd name="connsiteX189" fmla="*/ 2762273 w 3622598"/>
                <a:gd name="connsiteY189" fmla="*/ 1333500 h 1946819"/>
                <a:gd name="connsiteX190" fmla="*/ 2765448 w 3622598"/>
                <a:gd name="connsiteY190" fmla="*/ 1346200 h 1946819"/>
                <a:gd name="connsiteX191" fmla="*/ 2784498 w 3622598"/>
                <a:gd name="connsiteY191" fmla="*/ 1349375 h 1946819"/>
                <a:gd name="connsiteX192" fmla="*/ 2794023 w 3622598"/>
                <a:gd name="connsiteY192" fmla="*/ 1352550 h 1946819"/>
                <a:gd name="connsiteX193" fmla="*/ 2806723 w 3622598"/>
                <a:gd name="connsiteY193" fmla="*/ 1355725 h 1946819"/>
                <a:gd name="connsiteX194" fmla="*/ 2825773 w 3622598"/>
                <a:gd name="connsiteY194" fmla="*/ 1387475 h 1946819"/>
                <a:gd name="connsiteX195" fmla="*/ 2835298 w 3622598"/>
                <a:gd name="connsiteY195" fmla="*/ 1393825 h 1946819"/>
                <a:gd name="connsiteX196" fmla="*/ 2851173 w 3622598"/>
                <a:gd name="connsiteY196" fmla="*/ 1412875 h 1946819"/>
                <a:gd name="connsiteX197" fmla="*/ 2863873 w 3622598"/>
                <a:gd name="connsiteY197" fmla="*/ 1416050 h 1946819"/>
                <a:gd name="connsiteX198" fmla="*/ 2873398 w 3622598"/>
                <a:gd name="connsiteY198" fmla="*/ 1422400 h 1946819"/>
                <a:gd name="connsiteX199" fmla="*/ 2933723 w 3622598"/>
                <a:gd name="connsiteY199" fmla="*/ 1431925 h 1946819"/>
                <a:gd name="connsiteX200" fmla="*/ 2952773 w 3622598"/>
                <a:gd name="connsiteY200" fmla="*/ 1438275 h 1946819"/>
                <a:gd name="connsiteX201" fmla="*/ 2971823 w 3622598"/>
                <a:gd name="connsiteY201" fmla="*/ 1447800 h 1946819"/>
                <a:gd name="connsiteX202" fmla="*/ 2997223 w 3622598"/>
                <a:gd name="connsiteY202" fmla="*/ 1450975 h 1946819"/>
                <a:gd name="connsiteX203" fmla="*/ 3013098 w 3622598"/>
                <a:gd name="connsiteY203" fmla="*/ 1454150 h 1946819"/>
                <a:gd name="connsiteX204" fmla="*/ 3032148 w 3622598"/>
                <a:gd name="connsiteY204" fmla="*/ 1457325 h 1946819"/>
                <a:gd name="connsiteX205" fmla="*/ 3076598 w 3622598"/>
                <a:gd name="connsiteY205" fmla="*/ 1466850 h 1946819"/>
                <a:gd name="connsiteX206" fmla="*/ 3184548 w 3622598"/>
                <a:gd name="connsiteY206" fmla="*/ 1476375 h 1946819"/>
                <a:gd name="connsiteX207" fmla="*/ 3206773 w 3622598"/>
                <a:gd name="connsiteY207" fmla="*/ 1498600 h 1946819"/>
                <a:gd name="connsiteX208" fmla="*/ 3235348 w 3622598"/>
                <a:gd name="connsiteY208" fmla="*/ 1517650 h 1946819"/>
                <a:gd name="connsiteX209" fmla="*/ 3244873 w 3622598"/>
                <a:gd name="connsiteY209" fmla="*/ 1539875 h 1946819"/>
                <a:gd name="connsiteX210" fmla="*/ 3248048 w 3622598"/>
                <a:gd name="connsiteY210" fmla="*/ 1552575 h 1946819"/>
                <a:gd name="connsiteX211" fmla="*/ 3254398 w 3622598"/>
                <a:gd name="connsiteY211" fmla="*/ 1562100 h 1946819"/>
                <a:gd name="connsiteX212" fmla="*/ 3270273 w 3622598"/>
                <a:gd name="connsiteY212" fmla="*/ 1590675 h 1946819"/>
                <a:gd name="connsiteX213" fmla="*/ 3292498 w 3622598"/>
                <a:gd name="connsiteY213" fmla="*/ 1603375 h 1946819"/>
                <a:gd name="connsiteX214" fmla="*/ 3302023 w 3622598"/>
                <a:gd name="connsiteY214" fmla="*/ 1625600 h 1946819"/>
                <a:gd name="connsiteX215" fmla="*/ 3314723 w 3622598"/>
                <a:gd name="connsiteY215" fmla="*/ 1644650 h 1946819"/>
                <a:gd name="connsiteX216" fmla="*/ 3324248 w 3622598"/>
                <a:gd name="connsiteY216" fmla="*/ 1679575 h 1946819"/>
                <a:gd name="connsiteX217" fmla="*/ 3330598 w 3622598"/>
                <a:gd name="connsiteY217" fmla="*/ 1692275 h 1946819"/>
                <a:gd name="connsiteX218" fmla="*/ 3321073 w 3622598"/>
                <a:gd name="connsiteY218" fmla="*/ 1746250 h 1946819"/>
                <a:gd name="connsiteX219" fmla="*/ 3302023 w 3622598"/>
                <a:gd name="connsiteY219" fmla="*/ 1784350 h 1946819"/>
                <a:gd name="connsiteX220" fmla="*/ 3276623 w 3622598"/>
                <a:gd name="connsiteY220" fmla="*/ 1816100 h 1946819"/>
                <a:gd name="connsiteX221" fmla="*/ 3254398 w 3622598"/>
                <a:gd name="connsiteY221" fmla="*/ 1860550 h 1946819"/>
                <a:gd name="connsiteX222" fmla="*/ 3276623 w 3622598"/>
                <a:gd name="connsiteY222" fmla="*/ 1831975 h 1946819"/>
                <a:gd name="connsiteX223" fmla="*/ 3286148 w 3622598"/>
                <a:gd name="connsiteY223" fmla="*/ 1822450 h 1946819"/>
                <a:gd name="connsiteX224" fmla="*/ 3317898 w 3622598"/>
                <a:gd name="connsiteY224" fmla="*/ 1803400 h 1946819"/>
                <a:gd name="connsiteX225" fmla="*/ 3336948 w 3622598"/>
                <a:gd name="connsiteY225" fmla="*/ 1793875 h 1946819"/>
                <a:gd name="connsiteX226" fmla="*/ 3346473 w 3622598"/>
                <a:gd name="connsiteY226" fmla="*/ 1784350 h 1946819"/>
                <a:gd name="connsiteX227" fmla="*/ 3406798 w 3622598"/>
                <a:gd name="connsiteY227" fmla="*/ 1857375 h 1946819"/>
                <a:gd name="connsiteX228" fmla="*/ 266722 w 3622598"/>
                <a:gd name="connsiteY228" fmla="*/ 384175 h 1946819"/>
                <a:gd name="connsiteX229" fmla="*/ 276246 w 3622598"/>
                <a:gd name="connsiteY229" fmla="*/ 358775 h 1946819"/>
                <a:gd name="connsiteX230" fmla="*/ 206397 w 3622598"/>
                <a:gd name="connsiteY230" fmla="*/ 234950 h 1946819"/>
                <a:gd name="connsiteX231" fmla="*/ 146072 w 3622598"/>
                <a:gd name="connsiteY231" fmla="*/ 101600 h 1946819"/>
                <a:gd name="connsiteX232" fmla="*/ 111147 w 3622598"/>
                <a:gd name="connsiteY232" fmla="*/ 142875 h 1946819"/>
                <a:gd name="connsiteX233" fmla="*/ 120671 w 3622598"/>
                <a:gd name="connsiteY233" fmla="*/ 193675 h 1946819"/>
                <a:gd name="connsiteX234" fmla="*/ 123846 w 3622598"/>
                <a:gd name="connsiteY234" fmla="*/ 260350 h 1946819"/>
                <a:gd name="connsiteX235" fmla="*/ 136546 w 3622598"/>
                <a:gd name="connsiteY235" fmla="*/ 327025 h 1946819"/>
                <a:gd name="connsiteX236" fmla="*/ 174646 w 3622598"/>
                <a:gd name="connsiteY236" fmla="*/ 384175 h 1946819"/>
                <a:gd name="connsiteX237" fmla="*/ 190521 w 3622598"/>
                <a:gd name="connsiteY237" fmla="*/ 422275 h 1946819"/>
                <a:gd name="connsiteX238" fmla="*/ 200046 w 3622598"/>
                <a:gd name="connsiteY238" fmla="*/ 495300 h 1946819"/>
                <a:gd name="connsiteX239" fmla="*/ 231798 w 3622598"/>
                <a:gd name="connsiteY239" fmla="*/ 542925 h 1946819"/>
                <a:gd name="connsiteX240" fmla="*/ 168296 w 3622598"/>
                <a:gd name="connsiteY240" fmla="*/ 508000 h 1946819"/>
                <a:gd name="connsiteX241" fmla="*/ 107973 w 3622598"/>
                <a:gd name="connsiteY241" fmla="*/ 460375 h 1946819"/>
                <a:gd name="connsiteX242" fmla="*/ 88923 w 3622598"/>
                <a:gd name="connsiteY242" fmla="*/ 371475 h 1946819"/>
                <a:gd name="connsiteX243" fmla="*/ 22248 w 3622598"/>
                <a:gd name="connsiteY243" fmla="*/ 285750 h 1946819"/>
                <a:gd name="connsiteX244" fmla="*/ 53998 w 3622598"/>
                <a:gd name="connsiteY244" fmla="*/ 193675 h 1946819"/>
                <a:gd name="connsiteX245" fmla="*/ 25423 w 3622598"/>
                <a:gd name="connsiteY245" fmla="*/ 161925 h 1946819"/>
                <a:gd name="connsiteX246" fmla="*/ 12722 w 3622598"/>
                <a:gd name="connsiteY246" fmla="*/ 114300 h 1946819"/>
                <a:gd name="connsiteX247" fmla="*/ 23 w 3622598"/>
                <a:gd name="connsiteY247" fmla="*/ 41275 h 1946819"/>
                <a:gd name="connsiteX248" fmla="*/ 23 w 3622598"/>
                <a:gd name="connsiteY248" fmla="*/ 0 h 1946819"/>
                <a:gd name="connsiteX0" fmla="*/ 23 w 3622598"/>
                <a:gd name="connsiteY0" fmla="*/ 0 h 1946819"/>
                <a:gd name="connsiteX1" fmla="*/ 381023 w 3622598"/>
                <a:gd name="connsiteY1" fmla="*/ 76200 h 1946819"/>
                <a:gd name="connsiteX2" fmla="*/ 479448 w 3622598"/>
                <a:gd name="connsiteY2" fmla="*/ 28575 h 1946819"/>
                <a:gd name="connsiteX3" fmla="*/ 568348 w 3622598"/>
                <a:gd name="connsiteY3" fmla="*/ 44450 h 1946819"/>
                <a:gd name="connsiteX4" fmla="*/ 568348 w 3622598"/>
                <a:gd name="connsiteY4" fmla="*/ 44450 h 1946819"/>
                <a:gd name="connsiteX5" fmla="*/ 571523 w 3622598"/>
                <a:gd name="connsiteY5" fmla="*/ 73025 h 1946819"/>
                <a:gd name="connsiteX6" fmla="*/ 565173 w 3622598"/>
                <a:gd name="connsiteY6" fmla="*/ 88900 h 1946819"/>
                <a:gd name="connsiteX7" fmla="*/ 561998 w 3622598"/>
                <a:gd name="connsiteY7" fmla="*/ 98425 h 1946819"/>
                <a:gd name="connsiteX8" fmla="*/ 565173 w 3622598"/>
                <a:gd name="connsiteY8" fmla="*/ 114300 h 1946819"/>
                <a:gd name="connsiteX9" fmla="*/ 584223 w 3622598"/>
                <a:gd name="connsiteY9" fmla="*/ 127000 h 1946819"/>
                <a:gd name="connsiteX10" fmla="*/ 596923 w 3622598"/>
                <a:gd name="connsiteY10" fmla="*/ 146050 h 1946819"/>
                <a:gd name="connsiteX11" fmla="*/ 600098 w 3622598"/>
                <a:gd name="connsiteY11" fmla="*/ 155575 h 1946819"/>
                <a:gd name="connsiteX12" fmla="*/ 609623 w 3622598"/>
                <a:gd name="connsiteY12" fmla="*/ 161925 h 1946819"/>
                <a:gd name="connsiteX13" fmla="*/ 615973 w 3622598"/>
                <a:gd name="connsiteY13" fmla="*/ 171450 h 1946819"/>
                <a:gd name="connsiteX14" fmla="*/ 660423 w 3622598"/>
                <a:gd name="connsiteY14" fmla="*/ 165100 h 1946819"/>
                <a:gd name="connsiteX15" fmla="*/ 669948 w 3622598"/>
                <a:gd name="connsiteY15" fmla="*/ 158750 h 1946819"/>
                <a:gd name="connsiteX16" fmla="*/ 679473 w 3622598"/>
                <a:gd name="connsiteY16" fmla="*/ 155575 h 1946819"/>
                <a:gd name="connsiteX17" fmla="*/ 701698 w 3622598"/>
                <a:gd name="connsiteY17" fmla="*/ 142875 h 1946819"/>
                <a:gd name="connsiteX18" fmla="*/ 749323 w 3622598"/>
                <a:gd name="connsiteY18" fmla="*/ 146050 h 1946819"/>
                <a:gd name="connsiteX19" fmla="*/ 755673 w 3622598"/>
                <a:gd name="connsiteY19" fmla="*/ 155575 h 1946819"/>
                <a:gd name="connsiteX20" fmla="*/ 749323 w 3622598"/>
                <a:gd name="connsiteY20" fmla="*/ 200025 h 1946819"/>
                <a:gd name="connsiteX21" fmla="*/ 762023 w 3622598"/>
                <a:gd name="connsiteY21" fmla="*/ 212725 h 1946819"/>
                <a:gd name="connsiteX22" fmla="*/ 771548 w 3622598"/>
                <a:gd name="connsiteY22" fmla="*/ 215900 h 1946819"/>
                <a:gd name="connsiteX23" fmla="*/ 777898 w 3622598"/>
                <a:gd name="connsiteY23" fmla="*/ 228600 h 1946819"/>
                <a:gd name="connsiteX24" fmla="*/ 787423 w 3622598"/>
                <a:gd name="connsiteY24" fmla="*/ 238125 h 1946819"/>
                <a:gd name="connsiteX25" fmla="*/ 793773 w 3622598"/>
                <a:gd name="connsiteY25" fmla="*/ 257175 h 1946819"/>
                <a:gd name="connsiteX26" fmla="*/ 796948 w 3622598"/>
                <a:gd name="connsiteY26" fmla="*/ 288925 h 1946819"/>
                <a:gd name="connsiteX27" fmla="*/ 800123 w 3622598"/>
                <a:gd name="connsiteY27" fmla="*/ 298450 h 1946819"/>
                <a:gd name="connsiteX28" fmla="*/ 809648 w 3622598"/>
                <a:gd name="connsiteY28" fmla="*/ 304800 h 1946819"/>
                <a:gd name="connsiteX29" fmla="*/ 822348 w 3622598"/>
                <a:gd name="connsiteY29" fmla="*/ 314325 h 1946819"/>
                <a:gd name="connsiteX30" fmla="*/ 831873 w 3622598"/>
                <a:gd name="connsiteY30" fmla="*/ 323850 h 1946819"/>
                <a:gd name="connsiteX31" fmla="*/ 854098 w 3622598"/>
                <a:gd name="connsiteY31" fmla="*/ 336550 h 1946819"/>
                <a:gd name="connsiteX32" fmla="*/ 863623 w 3622598"/>
                <a:gd name="connsiteY32" fmla="*/ 346075 h 1946819"/>
                <a:gd name="connsiteX33" fmla="*/ 892198 w 3622598"/>
                <a:gd name="connsiteY33" fmla="*/ 352425 h 1946819"/>
                <a:gd name="connsiteX34" fmla="*/ 882673 w 3622598"/>
                <a:gd name="connsiteY34" fmla="*/ 355600 h 1946819"/>
                <a:gd name="connsiteX35" fmla="*/ 879498 w 3622598"/>
                <a:gd name="connsiteY35" fmla="*/ 365125 h 1946819"/>
                <a:gd name="connsiteX36" fmla="*/ 876323 w 3622598"/>
                <a:gd name="connsiteY36" fmla="*/ 406400 h 1946819"/>
                <a:gd name="connsiteX37" fmla="*/ 866798 w 3622598"/>
                <a:gd name="connsiteY37" fmla="*/ 434975 h 1946819"/>
                <a:gd name="connsiteX38" fmla="*/ 863623 w 3622598"/>
                <a:gd name="connsiteY38" fmla="*/ 450850 h 1946819"/>
                <a:gd name="connsiteX39" fmla="*/ 860448 w 3622598"/>
                <a:gd name="connsiteY39" fmla="*/ 463550 h 1946819"/>
                <a:gd name="connsiteX40" fmla="*/ 854098 w 3622598"/>
                <a:gd name="connsiteY40" fmla="*/ 482600 h 1946819"/>
                <a:gd name="connsiteX41" fmla="*/ 850923 w 3622598"/>
                <a:gd name="connsiteY41" fmla="*/ 492125 h 1946819"/>
                <a:gd name="connsiteX42" fmla="*/ 841398 w 3622598"/>
                <a:gd name="connsiteY42" fmla="*/ 517525 h 1946819"/>
                <a:gd name="connsiteX43" fmla="*/ 835048 w 3622598"/>
                <a:gd name="connsiteY43" fmla="*/ 552450 h 1946819"/>
                <a:gd name="connsiteX44" fmla="*/ 831873 w 3622598"/>
                <a:gd name="connsiteY44" fmla="*/ 561975 h 1946819"/>
                <a:gd name="connsiteX45" fmla="*/ 822348 w 3622598"/>
                <a:gd name="connsiteY45" fmla="*/ 565150 h 1946819"/>
                <a:gd name="connsiteX46" fmla="*/ 815998 w 3622598"/>
                <a:gd name="connsiteY46" fmla="*/ 574675 h 1946819"/>
                <a:gd name="connsiteX47" fmla="*/ 825523 w 3622598"/>
                <a:gd name="connsiteY47" fmla="*/ 600075 h 1946819"/>
                <a:gd name="connsiteX48" fmla="*/ 841398 w 3622598"/>
                <a:gd name="connsiteY48" fmla="*/ 625475 h 1946819"/>
                <a:gd name="connsiteX49" fmla="*/ 847748 w 3622598"/>
                <a:gd name="connsiteY49" fmla="*/ 650875 h 1946819"/>
                <a:gd name="connsiteX50" fmla="*/ 860448 w 3622598"/>
                <a:gd name="connsiteY50" fmla="*/ 669925 h 1946819"/>
                <a:gd name="connsiteX51" fmla="*/ 866798 w 3622598"/>
                <a:gd name="connsiteY51" fmla="*/ 682625 h 1946819"/>
                <a:gd name="connsiteX52" fmla="*/ 885848 w 3622598"/>
                <a:gd name="connsiteY52" fmla="*/ 695325 h 1946819"/>
                <a:gd name="connsiteX53" fmla="*/ 904898 w 3622598"/>
                <a:gd name="connsiteY53" fmla="*/ 730250 h 1946819"/>
                <a:gd name="connsiteX54" fmla="*/ 908073 w 3622598"/>
                <a:gd name="connsiteY54" fmla="*/ 739775 h 1946819"/>
                <a:gd name="connsiteX55" fmla="*/ 917598 w 3622598"/>
                <a:gd name="connsiteY55" fmla="*/ 742950 h 1946819"/>
                <a:gd name="connsiteX56" fmla="*/ 936648 w 3622598"/>
                <a:gd name="connsiteY56" fmla="*/ 758825 h 1946819"/>
                <a:gd name="connsiteX57" fmla="*/ 955698 w 3622598"/>
                <a:gd name="connsiteY57" fmla="*/ 765175 h 1946819"/>
                <a:gd name="connsiteX58" fmla="*/ 993798 w 3622598"/>
                <a:gd name="connsiteY58" fmla="*/ 762000 h 1946819"/>
                <a:gd name="connsiteX59" fmla="*/ 1012848 w 3622598"/>
                <a:gd name="connsiteY59" fmla="*/ 755650 h 1946819"/>
                <a:gd name="connsiteX60" fmla="*/ 1022373 w 3622598"/>
                <a:gd name="connsiteY60" fmla="*/ 752475 h 1946819"/>
                <a:gd name="connsiteX61" fmla="*/ 1035073 w 3622598"/>
                <a:gd name="connsiteY61" fmla="*/ 742950 h 1946819"/>
                <a:gd name="connsiteX62" fmla="*/ 1044598 w 3622598"/>
                <a:gd name="connsiteY62" fmla="*/ 739775 h 1946819"/>
                <a:gd name="connsiteX63" fmla="*/ 1143023 w 3622598"/>
                <a:gd name="connsiteY63" fmla="*/ 730250 h 1946819"/>
                <a:gd name="connsiteX64" fmla="*/ 1155723 w 3622598"/>
                <a:gd name="connsiteY64" fmla="*/ 685800 h 1946819"/>
                <a:gd name="connsiteX65" fmla="*/ 1162073 w 3622598"/>
                <a:gd name="connsiteY65" fmla="*/ 673100 h 1946819"/>
                <a:gd name="connsiteX66" fmla="*/ 1165248 w 3622598"/>
                <a:gd name="connsiteY66" fmla="*/ 663575 h 1946819"/>
                <a:gd name="connsiteX67" fmla="*/ 1184298 w 3622598"/>
                <a:gd name="connsiteY67" fmla="*/ 654050 h 1946819"/>
                <a:gd name="connsiteX68" fmla="*/ 1206523 w 3622598"/>
                <a:gd name="connsiteY68" fmla="*/ 635000 h 1946819"/>
                <a:gd name="connsiteX69" fmla="*/ 1216048 w 3622598"/>
                <a:gd name="connsiteY69" fmla="*/ 631825 h 1946819"/>
                <a:gd name="connsiteX70" fmla="*/ 1244623 w 3622598"/>
                <a:gd name="connsiteY70" fmla="*/ 615950 h 1946819"/>
                <a:gd name="connsiteX71" fmla="*/ 1263673 w 3622598"/>
                <a:gd name="connsiteY71" fmla="*/ 612775 h 1946819"/>
                <a:gd name="connsiteX72" fmla="*/ 1330348 w 3622598"/>
                <a:gd name="connsiteY72" fmla="*/ 606425 h 1946819"/>
                <a:gd name="connsiteX73" fmla="*/ 1365273 w 3622598"/>
                <a:gd name="connsiteY73" fmla="*/ 612775 h 1946819"/>
                <a:gd name="connsiteX74" fmla="*/ 1368448 w 3622598"/>
                <a:gd name="connsiteY74" fmla="*/ 622300 h 1946819"/>
                <a:gd name="connsiteX75" fmla="*/ 1377973 w 3622598"/>
                <a:gd name="connsiteY75" fmla="*/ 628650 h 1946819"/>
                <a:gd name="connsiteX76" fmla="*/ 1387498 w 3622598"/>
                <a:gd name="connsiteY76" fmla="*/ 638175 h 1946819"/>
                <a:gd name="connsiteX77" fmla="*/ 1387498 w 3622598"/>
                <a:gd name="connsiteY77" fmla="*/ 673100 h 1946819"/>
                <a:gd name="connsiteX78" fmla="*/ 1377973 w 3622598"/>
                <a:gd name="connsiteY78" fmla="*/ 676275 h 1946819"/>
                <a:gd name="connsiteX79" fmla="*/ 1355748 w 3622598"/>
                <a:gd name="connsiteY79" fmla="*/ 685800 h 1946819"/>
                <a:gd name="connsiteX80" fmla="*/ 1349398 w 3622598"/>
                <a:gd name="connsiteY80" fmla="*/ 698500 h 1946819"/>
                <a:gd name="connsiteX81" fmla="*/ 1343048 w 3622598"/>
                <a:gd name="connsiteY81" fmla="*/ 723900 h 1946819"/>
                <a:gd name="connsiteX82" fmla="*/ 1339873 w 3622598"/>
                <a:gd name="connsiteY82" fmla="*/ 733425 h 1946819"/>
                <a:gd name="connsiteX83" fmla="*/ 1333523 w 3622598"/>
                <a:gd name="connsiteY83" fmla="*/ 742950 h 1946819"/>
                <a:gd name="connsiteX84" fmla="*/ 1330348 w 3622598"/>
                <a:gd name="connsiteY84" fmla="*/ 758825 h 1946819"/>
                <a:gd name="connsiteX85" fmla="*/ 1320823 w 3622598"/>
                <a:gd name="connsiteY85" fmla="*/ 784225 h 1946819"/>
                <a:gd name="connsiteX86" fmla="*/ 1311298 w 3622598"/>
                <a:gd name="connsiteY86" fmla="*/ 793750 h 1946819"/>
                <a:gd name="connsiteX87" fmla="*/ 1295423 w 3622598"/>
                <a:gd name="connsiteY87" fmla="*/ 822325 h 1946819"/>
                <a:gd name="connsiteX88" fmla="*/ 1282723 w 3622598"/>
                <a:gd name="connsiteY88" fmla="*/ 831850 h 1946819"/>
                <a:gd name="connsiteX89" fmla="*/ 1273198 w 3622598"/>
                <a:gd name="connsiteY89" fmla="*/ 850900 h 1946819"/>
                <a:gd name="connsiteX90" fmla="*/ 1263673 w 3622598"/>
                <a:gd name="connsiteY90" fmla="*/ 860425 h 1946819"/>
                <a:gd name="connsiteX91" fmla="*/ 1266848 w 3622598"/>
                <a:gd name="connsiteY91" fmla="*/ 908050 h 1946819"/>
                <a:gd name="connsiteX92" fmla="*/ 1276373 w 3622598"/>
                <a:gd name="connsiteY92" fmla="*/ 904875 h 1946819"/>
                <a:gd name="connsiteX93" fmla="*/ 1343048 w 3622598"/>
                <a:gd name="connsiteY93" fmla="*/ 898525 h 1946819"/>
                <a:gd name="connsiteX94" fmla="*/ 1362098 w 3622598"/>
                <a:gd name="connsiteY94" fmla="*/ 892175 h 1946819"/>
                <a:gd name="connsiteX95" fmla="*/ 1374798 w 3622598"/>
                <a:gd name="connsiteY95" fmla="*/ 885825 h 1946819"/>
                <a:gd name="connsiteX96" fmla="*/ 1419248 w 3622598"/>
                <a:gd name="connsiteY96" fmla="*/ 879475 h 1946819"/>
                <a:gd name="connsiteX97" fmla="*/ 1428773 w 3622598"/>
                <a:gd name="connsiteY97" fmla="*/ 885825 h 1946819"/>
                <a:gd name="connsiteX98" fmla="*/ 1441473 w 3622598"/>
                <a:gd name="connsiteY98" fmla="*/ 901700 h 1946819"/>
                <a:gd name="connsiteX99" fmla="*/ 1447823 w 3622598"/>
                <a:gd name="connsiteY99" fmla="*/ 911225 h 1946819"/>
                <a:gd name="connsiteX100" fmla="*/ 1470048 w 3622598"/>
                <a:gd name="connsiteY100" fmla="*/ 927100 h 1946819"/>
                <a:gd name="connsiteX101" fmla="*/ 1485923 w 3622598"/>
                <a:gd name="connsiteY101" fmla="*/ 955675 h 1946819"/>
                <a:gd name="connsiteX102" fmla="*/ 1479573 w 3622598"/>
                <a:gd name="connsiteY102" fmla="*/ 1063625 h 1946819"/>
                <a:gd name="connsiteX103" fmla="*/ 1482748 w 3622598"/>
                <a:gd name="connsiteY103" fmla="*/ 1133475 h 1946819"/>
                <a:gd name="connsiteX104" fmla="*/ 1489098 w 3622598"/>
                <a:gd name="connsiteY104" fmla="*/ 1171575 h 1946819"/>
                <a:gd name="connsiteX105" fmla="*/ 1492273 w 3622598"/>
                <a:gd name="connsiteY105" fmla="*/ 1216025 h 1946819"/>
                <a:gd name="connsiteX106" fmla="*/ 1498623 w 3622598"/>
                <a:gd name="connsiteY106" fmla="*/ 1225550 h 1946819"/>
                <a:gd name="connsiteX107" fmla="*/ 1501798 w 3622598"/>
                <a:gd name="connsiteY107" fmla="*/ 1235075 h 1946819"/>
                <a:gd name="connsiteX108" fmla="*/ 1527198 w 3622598"/>
                <a:gd name="connsiteY108" fmla="*/ 1250950 h 1946819"/>
                <a:gd name="connsiteX109" fmla="*/ 1536723 w 3622598"/>
                <a:gd name="connsiteY109" fmla="*/ 1257300 h 1946819"/>
                <a:gd name="connsiteX110" fmla="*/ 1549423 w 3622598"/>
                <a:gd name="connsiteY110" fmla="*/ 1260475 h 1946819"/>
                <a:gd name="connsiteX111" fmla="*/ 1603398 w 3622598"/>
                <a:gd name="connsiteY111" fmla="*/ 1263650 h 1946819"/>
                <a:gd name="connsiteX112" fmla="*/ 1635148 w 3622598"/>
                <a:gd name="connsiteY112" fmla="*/ 1273175 h 1946819"/>
                <a:gd name="connsiteX113" fmla="*/ 1676423 w 3622598"/>
                <a:gd name="connsiteY113" fmla="*/ 1266825 h 1946819"/>
                <a:gd name="connsiteX114" fmla="*/ 1685948 w 3622598"/>
                <a:gd name="connsiteY114" fmla="*/ 1263650 h 1946819"/>
                <a:gd name="connsiteX115" fmla="*/ 1692298 w 3622598"/>
                <a:gd name="connsiteY115" fmla="*/ 1254125 h 1946819"/>
                <a:gd name="connsiteX116" fmla="*/ 1701823 w 3622598"/>
                <a:gd name="connsiteY116" fmla="*/ 1244600 h 1946819"/>
                <a:gd name="connsiteX117" fmla="*/ 1743098 w 3622598"/>
                <a:gd name="connsiteY117" fmla="*/ 1247775 h 1946819"/>
                <a:gd name="connsiteX118" fmla="*/ 1752623 w 3622598"/>
                <a:gd name="connsiteY118" fmla="*/ 1254125 h 1946819"/>
                <a:gd name="connsiteX119" fmla="*/ 1762148 w 3622598"/>
                <a:gd name="connsiteY119" fmla="*/ 1257300 h 1946819"/>
                <a:gd name="connsiteX120" fmla="*/ 1771673 w 3622598"/>
                <a:gd name="connsiteY120" fmla="*/ 1266825 h 1946819"/>
                <a:gd name="connsiteX121" fmla="*/ 1787548 w 3622598"/>
                <a:gd name="connsiteY121" fmla="*/ 1285875 h 1946819"/>
                <a:gd name="connsiteX122" fmla="*/ 1797073 w 3622598"/>
                <a:gd name="connsiteY122" fmla="*/ 1289050 h 1946819"/>
                <a:gd name="connsiteX123" fmla="*/ 1822473 w 3622598"/>
                <a:gd name="connsiteY123" fmla="*/ 1308100 h 1946819"/>
                <a:gd name="connsiteX124" fmla="*/ 1831998 w 3622598"/>
                <a:gd name="connsiteY124" fmla="*/ 1311275 h 1946819"/>
                <a:gd name="connsiteX125" fmla="*/ 1854223 w 3622598"/>
                <a:gd name="connsiteY125" fmla="*/ 1327150 h 1946819"/>
                <a:gd name="connsiteX126" fmla="*/ 1863748 w 3622598"/>
                <a:gd name="connsiteY126" fmla="*/ 1317625 h 1946819"/>
                <a:gd name="connsiteX127" fmla="*/ 1879623 w 3622598"/>
                <a:gd name="connsiteY127" fmla="*/ 1282700 h 1946819"/>
                <a:gd name="connsiteX128" fmla="*/ 1882798 w 3622598"/>
                <a:gd name="connsiteY128" fmla="*/ 1250950 h 1946819"/>
                <a:gd name="connsiteX129" fmla="*/ 1889148 w 3622598"/>
                <a:gd name="connsiteY129" fmla="*/ 1241425 h 1946819"/>
                <a:gd name="connsiteX130" fmla="*/ 1895498 w 3622598"/>
                <a:gd name="connsiteY130" fmla="*/ 1228725 h 1946819"/>
                <a:gd name="connsiteX131" fmla="*/ 1901848 w 3622598"/>
                <a:gd name="connsiteY131" fmla="*/ 1209675 h 1946819"/>
                <a:gd name="connsiteX132" fmla="*/ 1905023 w 3622598"/>
                <a:gd name="connsiteY132" fmla="*/ 1196975 h 1946819"/>
                <a:gd name="connsiteX133" fmla="*/ 1930423 w 3622598"/>
                <a:gd name="connsiteY133" fmla="*/ 1184275 h 1946819"/>
                <a:gd name="connsiteX134" fmla="*/ 2019323 w 3622598"/>
                <a:gd name="connsiteY134" fmla="*/ 1181100 h 1946819"/>
                <a:gd name="connsiteX135" fmla="*/ 2028848 w 3622598"/>
                <a:gd name="connsiteY135" fmla="*/ 1174750 h 1946819"/>
                <a:gd name="connsiteX136" fmla="*/ 2047898 w 3622598"/>
                <a:gd name="connsiteY136" fmla="*/ 1165225 h 1946819"/>
                <a:gd name="connsiteX137" fmla="*/ 2060598 w 3622598"/>
                <a:gd name="connsiteY137" fmla="*/ 1149350 h 1946819"/>
                <a:gd name="connsiteX138" fmla="*/ 2082823 w 3622598"/>
                <a:gd name="connsiteY138" fmla="*/ 1127125 h 1946819"/>
                <a:gd name="connsiteX139" fmla="*/ 2095523 w 3622598"/>
                <a:gd name="connsiteY139" fmla="*/ 1120775 h 1946819"/>
                <a:gd name="connsiteX140" fmla="*/ 2114573 w 3622598"/>
                <a:gd name="connsiteY140" fmla="*/ 1114425 h 1946819"/>
                <a:gd name="connsiteX141" fmla="*/ 2124098 w 3622598"/>
                <a:gd name="connsiteY141" fmla="*/ 1120775 h 1946819"/>
                <a:gd name="connsiteX142" fmla="*/ 2127273 w 3622598"/>
                <a:gd name="connsiteY142" fmla="*/ 1130300 h 1946819"/>
                <a:gd name="connsiteX143" fmla="*/ 2133623 w 3622598"/>
                <a:gd name="connsiteY143" fmla="*/ 1139825 h 1946819"/>
                <a:gd name="connsiteX144" fmla="*/ 2130448 w 3622598"/>
                <a:gd name="connsiteY144" fmla="*/ 1152525 h 1946819"/>
                <a:gd name="connsiteX145" fmla="*/ 2127273 w 3622598"/>
                <a:gd name="connsiteY145" fmla="*/ 1174750 h 1946819"/>
                <a:gd name="connsiteX146" fmla="*/ 2162198 w 3622598"/>
                <a:gd name="connsiteY146" fmla="*/ 1165225 h 1946819"/>
                <a:gd name="connsiteX147" fmla="*/ 2178073 w 3622598"/>
                <a:gd name="connsiteY147" fmla="*/ 1158875 h 1946819"/>
                <a:gd name="connsiteX148" fmla="*/ 2133623 w 3622598"/>
                <a:gd name="connsiteY148" fmla="*/ 1149350 h 1946819"/>
                <a:gd name="connsiteX149" fmla="*/ 2276498 w 3622598"/>
                <a:gd name="connsiteY149" fmla="*/ 1168400 h 1946819"/>
                <a:gd name="connsiteX150" fmla="*/ 2279673 w 3622598"/>
                <a:gd name="connsiteY150" fmla="*/ 1190625 h 1946819"/>
                <a:gd name="connsiteX151" fmla="*/ 2273323 w 3622598"/>
                <a:gd name="connsiteY151" fmla="*/ 1181100 h 1946819"/>
                <a:gd name="connsiteX152" fmla="*/ 2254273 w 3622598"/>
                <a:gd name="connsiteY152" fmla="*/ 1171575 h 1946819"/>
                <a:gd name="connsiteX153" fmla="*/ 2244748 w 3622598"/>
                <a:gd name="connsiteY153" fmla="*/ 1162050 h 1946819"/>
                <a:gd name="connsiteX154" fmla="*/ 2241573 w 3622598"/>
                <a:gd name="connsiteY154" fmla="*/ 1149350 h 1946819"/>
                <a:gd name="connsiteX155" fmla="*/ 2212998 w 3622598"/>
                <a:gd name="connsiteY155" fmla="*/ 1143000 h 1946819"/>
                <a:gd name="connsiteX156" fmla="*/ 2238398 w 3622598"/>
                <a:gd name="connsiteY156" fmla="*/ 1155700 h 1946819"/>
                <a:gd name="connsiteX157" fmla="*/ 2257448 w 3622598"/>
                <a:gd name="connsiteY157" fmla="*/ 1165225 h 1946819"/>
                <a:gd name="connsiteX158" fmla="*/ 2266973 w 3622598"/>
                <a:gd name="connsiteY158" fmla="*/ 1177925 h 1946819"/>
                <a:gd name="connsiteX159" fmla="*/ 2308248 w 3622598"/>
                <a:gd name="connsiteY159" fmla="*/ 1184275 h 1946819"/>
                <a:gd name="connsiteX160" fmla="*/ 2324123 w 3622598"/>
                <a:gd name="connsiteY160" fmla="*/ 1187450 h 1946819"/>
                <a:gd name="connsiteX161" fmla="*/ 2349523 w 3622598"/>
                <a:gd name="connsiteY161" fmla="*/ 1193800 h 1946819"/>
                <a:gd name="connsiteX162" fmla="*/ 2393973 w 3622598"/>
                <a:gd name="connsiteY162" fmla="*/ 1196975 h 1946819"/>
                <a:gd name="connsiteX163" fmla="*/ 2397148 w 3622598"/>
                <a:gd name="connsiteY163" fmla="*/ 1206500 h 1946819"/>
                <a:gd name="connsiteX164" fmla="*/ 2444773 w 3622598"/>
                <a:gd name="connsiteY164" fmla="*/ 1216025 h 1946819"/>
                <a:gd name="connsiteX165" fmla="*/ 2454298 w 3622598"/>
                <a:gd name="connsiteY165" fmla="*/ 1219200 h 1946819"/>
                <a:gd name="connsiteX166" fmla="*/ 2476523 w 3622598"/>
                <a:gd name="connsiteY166" fmla="*/ 1222375 h 1946819"/>
                <a:gd name="connsiteX167" fmla="*/ 2486048 w 3622598"/>
                <a:gd name="connsiteY167" fmla="*/ 1228725 h 1946819"/>
                <a:gd name="connsiteX168" fmla="*/ 2520973 w 3622598"/>
                <a:gd name="connsiteY168" fmla="*/ 1222375 h 1946819"/>
                <a:gd name="connsiteX169" fmla="*/ 2530498 w 3622598"/>
                <a:gd name="connsiteY169" fmla="*/ 1209675 h 1946819"/>
                <a:gd name="connsiteX170" fmla="*/ 2540023 w 3622598"/>
                <a:gd name="connsiteY170" fmla="*/ 1203325 h 1946819"/>
                <a:gd name="connsiteX171" fmla="*/ 2552723 w 3622598"/>
                <a:gd name="connsiteY171" fmla="*/ 1200150 h 1946819"/>
                <a:gd name="connsiteX172" fmla="*/ 2581298 w 3622598"/>
                <a:gd name="connsiteY172" fmla="*/ 1190625 h 1946819"/>
                <a:gd name="connsiteX173" fmla="*/ 2609873 w 3622598"/>
                <a:gd name="connsiteY173" fmla="*/ 1193800 h 1946819"/>
                <a:gd name="connsiteX174" fmla="*/ 2619398 w 3622598"/>
                <a:gd name="connsiteY174" fmla="*/ 1196975 h 1946819"/>
                <a:gd name="connsiteX175" fmla="*/ 2625748 w 3622598"/>
                <a:gd name="connsiteY175" fmla="*/ 1206500 h 1946819"/>
                <a:gd name="connsiteX176" fmla="*/ 2616223 w 3622598"/>
                <a:gd name="connsiteY176" fmla="*/ 1209675 h 1946819"/>
                <a:gd name="connsiteX177" fmla="*/ 2606698 w 3622598"/>
                <a:gd name="connsiteY177" fmla="*/ 1235075 h 1946819"/>
                <a:gd name="connsiteX178" fmla="*/ 2654323 w 3622598"/>
                <a:gd name="connsiteY178" fmla="*/ 1238250 h 1946819"/>
                <a:gd name="connsiteX179" fmla="*/ 2657498 w 3622598"/>
                <a:gd name="connsiteY179" fmla="*/ 1200150 h 1946819"/>
                <a:gd name="connsiteX180" fmla="*/ 2686073 w 3622598"/>
                <a:gd name="connsiteY180" fmla="*/ 1190625 h 1946819"/>
                <a:gd name="connsiteX181" fmla="*/ 2717823 w 3622598"/>
                <a:gd name="connsiteY181" fmla="*/ 1200150 h 1946819"/>
                <a:gd name="connsiteX182" fmla="*/ 2711473 w 3622598"/>
                <a:gd name="connsiteY182" fmla="*/ 1225550 h 1946819"/>
                <a:gd name="connsiteX183" fmla="*/ 2705123 w 3622598"/>
                <a:gd name="connsiteY183" fmla="*/ 1250950 h 1946819"/>
                <a:gd name="connsiteX184" fmla="*/ 2698773 w 3622598"/>
                <a:gd name="connsiteY184" fmla="*/ 1270000 h 1946819"/>
                <a:gd name="connsiteX185" fmla="*/ 2714648 w 3622598"/>
                <a:gd name="connsiteY185" fmla="*/ 1279525 h 1946819"/>
                <a:gd name="connsiteX186" fmla="*/ 2740048 w 3622598"/>
                <a:gd name="connsiteY186" fmla="*/ 1289050 h 1946819"/>
                <a:gd name="connsiteX187" fmla="*/ 2749573 w 3622598"/>
                <a:gd name="connsiteY187" fmla="*/ 1298575 h 1946819"/>
                <a:gd name="connsiteX188" fmla="*/ 2752748 w 3622598"/>
                <a:gd name="connsiteY188" fmla="*/ 1323975 h 1946819"/>
                <a:gd name="connsiteX189" fmla="*/ 2762273 w 3622598"/>
                <a:gd name="connsiteY189" fmla="*/ 1333500 h 1946819"/>
                <a:gd name="connsiteX190" fmla="*/ 2765448 w 3622598"/>
                <a:gd name="connsiteY190" fmla="*/ 1346200 h 1946819"/>
                <a:gd name="connsiteX191" fmla="*/ 2784498 w 3622598"/>
                <a:gd name="connsiteY191" fmla="*/ 1349375 h 1946819"/>
                <a:gd name="connsiteX192" fmla="*/ 2794023 w 3622598"/>
                <a:gd name="connsiteY192" fmla="*/ 1352550 h 1946819"/>
                <a:gd name="connsiteX193" fmla="*/ 2806723 w 3622598"/>
                <a:gd name="connsiteY193" fmla="*/ 1355725 h 1946819"/>
                <a:gd name="connsiteX194" fmla="*/ 2825773 w 3622598"/>
                <a:gd name="connsiteY194" fmla="*/ 1387475 h 1946819"/>
                <a:gd name="connsiteX195" fmla="*/ 2835298 w 3622598"/>
                <a:gd name="connsiteY195" fmla="*/ 1393825 h 1946819"/>
                <a:gd name="connsiteX196" fmla="*/ 2851173 w 3622598"/>
                <a:gd name="connsiteY196" fmla="*/ 1412875 h 1946819"/>
                <a:gd name="connsiteX197" fmla="*/ 2863873 w 3622598"/>
                <a:gd name="connsiteY197" fmla="*/ 1416050 h 1946819"/>
                <a:gd name="connsiteX198" fmla="*/ 2873398 w 3622598"/>
                <a:gd name="connsiteY198" fmla="*/ 1422400 h 1946819"/>
                <a:gd name="connsiteX199" fmla="*/ 2933723 w 3622598"/>
                <a:gd name="connsiteY199" fmla="*/ 1431925 h 1946819"/>
                <a:gd name="connsiteX200" fmla="*/ 2952773 w 3622598"/>
                <a:gd name="connsiteY200" fmla="*/ 1438275 h 1946819"/>
                <a:gd name="connsiteX201" fmla="*/ 2971823 w 3622598"/>
                <a:gd name="connsiteY201" fmla="*/ 1447800 h 1946819"/>
                <a:gd name="connsiteX202" fmla="*/ 2997223 w 3622598"/>
                <a:gd name="connsiteY202" fmla="*/ 1450975 h 1946819"/>
                <a:gd name="connsiteX203" fmla="*/ 3013098 w 3622598"/>
                <a:gd name="connsiteY203" fmla="*/ 1454150 h 1946819"/>
                <a:gd name="connsiteX204" fmla="*/ 3032148 w 3622598"/>
                <a:gd name="connsiteY204" fmla="*/ 1457325 h 1946819"/>
                <a:gd name="connsiteX205" fmla="*/ 3076598 w 3622598"/>
                <a:gd name="connsiteY205" fmla="*/ 1466850 h 1946819"/>
                <a:gd name="connsiteX206" fmla="*/ 3184548 w 3622598"/>
                <a:gd name="connsiteY206" fmla="*/ 1476375 h 1946819"/>
                <a:gd name="connsiteX207" fmla="*/ 3206773 w 3622598"/>
                <a:gd name="connsiteY207" fmla="*/ 1498600 h 1946819"/>
                <a:gd name="connsiteX208" fmla="*/ 3235348 w 3622598"/>
                <a:gd name="connsiteY208" fmla="*/ 1517650 h 1946819"/>
                <a:gd name="connsiteX209" fmla="*/ 3244873 w 3622598"/>
                <a:gd name="connsiteY209" fmla="*/ 1539875 h 1946819"/>
                <a:gd name="connsiteX210" fmla="*/ 3248048 w 3622598"/>
                <a:gd name="connsiteY210" fmla="*/ 1552575 h 1946819"/>
                <a:gd name="connsiteX211" fmla="*/ 3254398 w 3622598"/>
                <a:gd name="connsiteY211" fmla="*/ 1562100 h 1946819"/>
                <a:gd name="connsiteX212" fmla="*/ 3270273 w 3622598"/>
                <a:gd name="connsiteY212" fmla="*/ 1590675 h 1946819"/>
                <a:gd name="connsiteX213" fmla="*/ 3292498 w 3622598"/>
                <a:gd name="connsiteY213" fmla="*/ 1603375 h 1946819"/>
                <a:gd name="connsiteX214" fmla="*/ 3302023 w 3622598"/>
                <a:gd name="connsiteY214" fmla="*/ 1625600 h 1946819"/>
                <a:gd name="connsiteX215" fmla="*/ 3314723 w 3622598"/>
                <a:gd name="connsiteY215" fmla="*/ 1644650 h 1946819"/>
                <a:gd name="connsiteX216" fmla="*/ 3324248 w 3622598"/>
                <a:gd name="connsiteY216" fmla="*/ 1679575 h 1946819"/>
                <a:gd name="connsiteX217" fmla="*/ 3330598 w 3622598"/>
                <a:gd name="connsiteY217" fmla="*/ 1692275 h 1946819"/>
                <a:gd name="connsiteX218" fmla="*/ 3321073 w 3622598"/>
                <a:gd name="connsiteY218" fmla="*/ 1746250 h 1946819"/>
                <a:gd name="connsiteX219" fmla="*/ 3302023 w 3622598"/>
                <a:gd name="connsiteY219" fmla="*/ 1784350 h 1946819"/>
                <a:gd name="connsiteX220" fmla="*/ 3276623 w 3622598"/>
                <a:gd name="connsiteY220" fmla="*/ 1816100 h 1946819"/>
                <a:gd name="connsiteX221" fmla="*/ 3254398 w 3622598"/>
                <a:gd name="connsiteY221" fmla="*/ 1860550 h 1946819"/>
                <a:gd name="connsiteX222" fmla="*/ 3276623 w 3622598"/>
                <a:gd name="connsiteY222" fmla="*/ 1831975 h 1946819"/>
                <a:gd name="connsiteX223" fmla="*/ 3286148 w 3622598"/>
                <a:gd name="connsiteY223" fmla="*/ 1822450 h 1946819"/>
                <a:gd name="connsiteX224" fmla="*/ 3317898 w 3622598"/>
                <a:gd name="connsiteY224" fmla="*/ 1803400 h 1946819"/>
                <a:gd name="connsiteX225" fmla="*/ 3336948 w 3622598"/>
                <a:gd name="connsiteY225" fmla="*/ 1793875 h 1946819"/>
                <a:gd name="connsiteX226" fmla="*/ 3346473 w 3622598"/>
                <a:gd name="connsiteY226" fmla="*/ 1784350 h 1946819"/>
                <a:gd name="connsiteX227" fmla="*/ 3406798 w 3622598"/>
                <a:gd name="connsiteY227" fmla="*/ 1857375 h 1946819"/>
                <a:gd name="connsiteX228" fmla="*/ 266722 w 3622598"/>
                <a:gd name="connsiteY228" fmla="*/ 384175 h 1946819"/>
                <a:gd name="connsiteX229" fmla="*/ 276246 w 3622598"/>
                <a:gd name="connsiteY229" fmla="*/ 358775 h 1946819"/>
                <a:gd name="connsiteX230" fmla="*/ 206397 w 3622598"/>
                <a:gd name="connsiteY230" fmla="*/ 234950 h 1946819"/>
                <a:gd name="connsiteX231" fmla="*/ 146072 w 3622598"/>
                <a:gd name="connsiteY231" fmla="*/ 101600 h 1946819"/>
                <a:gd name="connsiteX232" fmla="*/ 111147 w 3622598"/>
                <a:gd name="connsiteY232" fmla="*/ 142875 h 1946819"/>
                <a:gd name="connsiteX233" fmla="*/ 120671 w 3622598"/>
                <a:gd name="connsiteY233" fmla="*/ 193675 h 1946819"/>
                <a:gd name="connsiteX234" fmla="*/ 123846 w 3622598"/>
                <a:gd name="connsiteY234" fmla="*/ 260350 h 1946819"/>
                <a:gd name="connsiteX235" fmla="*/ 136546 w 3622598"/>
                <a:gd name="connsiteY235" fmla="*/ 327025 h 1946819"/>
                <a:gd name="connsiteX236" fmla="*/ 174646 w 3622598"/>
                <a:gd name="connsiteY236" fmla="*/ 384175 h 1946819"/>
                <a:gd name="connsiteX237" fmla="*/ 190521 w 3622598"/>
                <a:gd name="connsiteY237" fmla="*/ 422275 h 1946819"/>
                <a:gd name="connsiteX238" fmla="*/ 200046 w 3622598"/>
                <a:gd name="connsiteY238" fmla="*/ 495300 h 1946819"/>
                <a:gd name="connsiteX239" fmla="*/ 231798 w 3622598"/>
                <a:gd name="connsiteY239" fmla="*/ 542925 h 1946819"/>
                <a:gd name="connsiteX240" fmla="*/ 168296 w 3622598"/>
                <a:gd name="connsiteY240" fmla="*/ 508000 h 1946819"/>
                <a:gd name="connsiteX241" fmla="*/ 107973 w 3622598"/>
                <a:gd name="connsiteY241" fmla="*/ 460375 h 1946819"/>
                <a:gd name="connsiteX242" fmla="*/ 88923 w 3622598"/>
                <a:gd name="connsiteY242" fmla="*/ 371475 h 1946819"/>
                <a:gd name="connsiteX243" fmla="*/ 22248 w 3622598"/>
                <a:gd name="connsiteY243" fmla="*/ 285750 h 1946819"/>
                <a:gd name="connsiteX244" fmla="*/ 53998 w 3622598"/>
                <a:gd name="connsiteY244" fmla="*/ 193675 h 1946819"/>
                <a:gd name="connsiteX245" fmla="*/ 25423 w 3622598"/>
                <a:gd name="connsiteY245" fmla="*/ 161925 h 1946819"/>
                <a:gd name="connsiteX246" fmla="*/ 12722 w 3622598"/>
                <a:gd name="connsiteY246" fmla="*/ 114300 h 1946819"/>
                <a:gd name="connsiteX247" fmla="*/ 23 w 3622598"/>
                <a:gd name="connsiteY247" fmla="*/ 41275 h 1946819"/>
                <a:gd name="connsiteX248" fmla="*/ 23 w 3622598"/>
                <a:gd name="connsiteY248" fmla="*/ 0 h 1946819"/>
                <a:gd name="connsiteX0" fmla="*/ 23 w 3618612"/>
                <a:gd name="connsiteY0" fmla="*/ 0 h 1945434"/>
                <a:gd name="connsiteX1" fmla="*/ 381023 w 3618612"/>
                <a:gd name="connsiteY1" fmla="*/ 76200 h 1945434"/>
                <a:gd name="connsiteX2" fmla="*/ 479448 w 3618612"/>
                <a:gd name="connsiteY2" fmla="*/ 28575 h 1945434"/>
                <a:gd name="connsiteX3" fmla="*/ 568348 w 3618612"/>
                <a:gd name="connsiteY3" fmla="*/ 44450 h 1945434"/>
                <a:gd name="connsiteX4" fmla="*/ 568348 w 3618612"/>
                <a:gd name="connsiteY4" fmla="*/ 44450 h 1945434"/>
                <a:gd name="connsiteX5" fmla="*/ 571523 w 3618612"/>
                <a:gd name="connsiteY5" fmla="*/ 73025 h 1945434"/>
                <a:gd name="connsiteX6" fmla="*/ 565173 w 3618612"/>
                <a:gd name="connsiteY6" fmla="*/ 88900 h 1945434"/>
                <a:gd name="connsiteX7" fmla="*/ 561998 w 3618612"/>
                <a:gd name="connsiteY7" fmla="*/ 98425 h 1945434"/>
                <a:gd name="connsiteX8" fmla="*/ 565173 w 3618612"/>
                <a:gd name="connsiteY8" fmla="*/ 114300 h 1945434"/>
                <a:gd name="connsiteX9" fmla="*/ 584223 w 3618612"/>
                <a:gd name="connsiteY9" fmla="*/ 127000 h 1945434"/>
                <a:gd name="connsiteX10" fmla="*/ 596923 w 3618612"/>
                <a:gd name="connsiteY10" fmla="*/ 146050 h 1945434"/>
                <a:gd name="connsiteX11" fmla="*/ 600098 w 3618612"/>
                <a:gd name="connsiteY11" fmla="*/ 155575 h 1945434"/>
                <a:gd name="connsiteX12" fmla="*/ 609623 w 3618612"/>
                <a:gd name="connsiteY12" fmla="*/ 161925 h 1945434"/>
                <a:gd name="connsiteX13" fmla="*/ 615973 w 3618612"/>
                <a:gd name="connsiteY13" fmla="*/ 171450 h 1945434"/>
                <a:gd name="connsiteX14" fmla="*/ 660423 w 3618612"/>
                <a:gd name="connsiteY14" fmla="*/ 165100 h 1945434"/>
                <a:gd name="connsiteX15" fmla="*/ 669948 w 3618612"/>
                <a:gd name="connsiteY15" fmla="*/ 158750 h 1945434"/>
                <a:gd name="connsiteX16" fmla="*/ 679473 w 3618612"/>
                <a:gd name="connsiteY16" fmla="*/ 155575 h 1945434"/>
                <a:gd name="connsiteX17" fmla="*/ 701698 w 3618612"/>
                <a:gd name="connsiteY17" fmla="*/ 142875 h 1945434"/>
                <a:gd name="connsiteX18" fmla="*/ 749323 w 3618612"/>
                <a:gd name="connsiteY18" fmla="*/ 146050 h 1945434"/>
                <a:gd name="connsiteX19" fmla="*/ 755673 w 3618612"/>
                <a:gd name="connsiteY19" fmla="*/ 155575 h 1945434"/>
                <a:gd name="connsiteX20" fmla="*/ 749323 w 3618612"/>
                <a:gd name="connsiteY20" fmla="*/ 200025 h 1945434"/>
                <a:gd name="connsiteX21" fmla="*/ 762023 w 3618612"/>
                <a:gd name="connsiteY21" fmla="*/ 212725 h 1945434"/>
                <a:gd name="connsiteX22" fmla="*/ 771548 w 3618612"/>
                <a:gd name="connsiteY22" fmla="*/ 215900 h 1945434"/>
                <a:gd name="connsiteX23" fmla="*/ 777898 w 3618612"/>
                <a:gd name="connsiteY23" fmla="*/ 228600 h 1945434"/>
                <a:gd name="connsiteX24" fmla="*/ 787423 w 3618612"/>
                <a:gd name="connsiteY24" fmla="*/ 238125 h 1945434"/>
                <a:gd name="connsiteX25" fmla="*/ 793773 w 3618612"/>
                <a:gd name="connsiteY25" fmla="*/ 257175 h 1945434"/>
                <a:gd name="connsiteX26" fmla="*/ 796948 w 3618612"/>
                <a:gd name="connsiteY26" fmla="*/ 288925 h 1945434"/>
                <a:gd name="connsiteX27" fmla="*/ 800123 w 3618612"/>
                <a:gd name="connsiteY27" fmla="*/ 298450 h 1945434"/>
                <a:gd name="connsiteX28" fmla="*/ 809648 w 3618612"/>
                <a:gd name="connsiteY28" fmla="*/ 304800 h 1945434"/>
                <a:gd name="connsiteX29" fmla="*/ 822348 w 3618612"/>
                <a:gd name="connsiteY29" fmla="*/ 314325 h 1945434"/>
                <a:gd name="connsiteX30" fmla="*/ 831873 w 3618612"/>
                <a:gd name="connsiteY30" fmla="*/ 323850 h 1945434"/>
                <a:gd name="connsiteX31" fmla="*/ 854098 w 3618612"/>
                <a:gd name="connsiteY31" fmla="*/ 336550 h 1945434"/>
                <a:gd name="connsiteX32" fmla="*/ 863623 w 3618612"/>
                <a:gd name="connsiteY32" fmla="*/ 346075 h 1945434"/>
                <a:gd name="connsiteX33" fmla="*/ 892198 w 3618612"/>
                <a:gd name="connsiteY33" fmla="*/ 352425 h 1945434"/>
                <a:gd name="connsiteX34" fmla="*/ 882673 w 3618612"/>
                <a:gd name="connsiteY34" fmla="*/ 355600 h 1945434"/>
                <a:gd name="connsiteX35" fmla="*/ 879498 w 3618612"/>
                <a:gd name="connsiteY35" fmla="*/ 365125 h 1945434"/>
                <a:gd name="connsiteX36" fmla="*/ 876323 w 3618612"/>
                <a:gd name="connsiteY36" fmla="*/ 406400 h 1945434"/>
                <a:gd name="connsiteX37" fmla="*/ 866798 w 3618612"/>
                <a:gd name="connsiteY37" fmla="*/ 434975 h 1945434"/>
                <a:gd name="connsiteX38" fmla="*/ 863623 w 3618612"/>
                <a:gd name="connsiteY38" fmla="*/ 450850 h 1945434"/>
                <a:gd name="connsiteX39" fmla="*/ 860448 w 3618612"/>
                <a:gd name="connsiteY39" fmla="*/ 463550 h 1945434"/>
                <a:gd name="connsiteX40" fmla="*/ 854098 w 3618612"/>
                <a:gd name="connsiteY40" fmla="*/ 482600 h 1945434"/>
                <a:gd name="connsiteX41" fmla="*/ 850923 w 3618612"/>
                <a:gd name="connsiteY41" fmla="*/ 492125 h 1945434"/>
                <a:gd name="connsiteX42" fmla="*/ 841398 w 3618612"/>
                <a:gd name="connsiteY42" fmla="*/ 517525 h 1945434"/>
                <a:gd name="connsiteX43" fmla="*/ 835048 w 3618612"/>
                <a:gd name="connsiteY43" fmla="*/ 552450 h 1945434"/>
                <a:gd name="connsiteX44" fmla="*/ 831873 w 3618612"/>
                <a:gd name="connsiteY44" fmla="*/ 561975 h 1945434"/>
                <a:gd name="connsiteX45" fmla="*/ 822348 w 3618612"/>
                <a:gd name="connsiteY45" fmla="*/ 565150 h 1945434"/>
                <a:gd name="connsiteX46" fmla="*/ 815998 w 3618612"/>
                <a:gd name="connsiteY46" fmla="*/ 574675 h 1945434"/>
                <a:gd name="connsiteX47" fmla="*/ 825523 w 3618612"/>
                <a:gd name="connsiteY47" fmla="*/ 600075 h 1945434"/>
                <a:gd name="connsiteX48" fmla="*/ 841398 w 3618612"/>
                <a:gd name="connsiteY48" fmla="*/ 625475 h 1945434"/>
                <a:gd name="connsiteX49" fmla="*/ 847748 w 3618612"/>
                <a:gd name="connsiteY49" fmla="*/ 650875 h 1945434"/>
                <a:gd name="connsiteX50" fmla="*/ 860448 w 3618612"/>
                <a:gd name="connsiteY50" fmla="*/ 669925 h 1945434"/>
                <a:gd name="connsiteX51" fmla="*/ 866798 w 3618612"/>
                <a:gd name="connsiteY51" fmla="*/ 682625 h 1945434"/>
                <a:gd name="connsiteX52" fmla="*/ 885848 w 3618612"/>
                <a:gd name="connsiteY52" fmla="*/ 695325 h 1945434"/>
                <a:gd name="connsiteX53" fmla="*/ 904898 w 3618612"/>
                <a:gd name="connsiteY53" fmla="*/ 730250 h 1945434"/>
                <a:gd name="connsiteX54" fmla="*/ 908073 w 3618612"/>
                <a:gd name="connsiteY54" fmla="*/ 739775 h 1945434"/>
                <a:gd name="connsiteX55" fmla="*/ 917598 w 3618612"/>
                <a:gd name="connsiteY55" fmla="*/ 742950 h 1945434"/>
                <a:gd name="connsiteX56" fmla="*/ 936648 w 3618612"/>
                <a:gd name="connsiteY56" fmla="*/ 758825 h 1945434"/>
                <a:gd name="connsiteX57" fmla="*/ 955698 w 3618612"/>
                <a:gd name="connsiteY57" fmla="*/ 765175 h 1945434"/>
                <a:gd name="connsiteX58" fmla="*/ 993798 w 3618612"/>
                <a:gd name="connsiteY58" fmla="*/ 762000 h 1945434"/>
                <a:gd name="connsiteX59" fmla="*/ 1012848 w 3618612"/>
                <a:gd name="connsiteY59" fmla="*/ 755650 h 1945434"/>
                <a:gd name="connsiteX60" fmla="*/ 1022373 w 3618612"/>
                <a:gd name="connsiteY60" fmla="*/ 752475 h 1945434"/>
                <a:gd name="connsiteX61" fmla="*/ 1035073 w 3618612"/>
                <a:gd name="connsiteY61" fmla="*/ 742950 h 1945434"/>
                <a:gd name="connsiteX62" fmla="*/ 1044598 w 3618612"/>
                <a:gd name="connsiteY62" fmla="*/ 739775 h 1945434"/>
                <a:gd name="connsiteX63" fmla="*/ 1143023 w 3618612"/>
                <a:gd name="connsiteY63" fmla="*/ 730250 h 1945434"/>
                <a:gd name="connsiteX64" fmla="*/ 1155723 w 3618612"/>
                <a:gd name="connsiteY64" fmla="*/ 685800 h 1945434"/>
                <a:gd name="connsiteX65" fmla="*/ 1162073 w 3618612"/>
                <a:gd name="connsiteY65" fmla="*/ 673100 h 1945434"/>
                <a:gd name="connsiteX66" fmla="*/ 1165248 w 3618612"/>
                <a:gd name="connsiteY66" fmla="*/ 663575 h 1945434"/>
                <a:gd name="connsiteX67" fmla="*/ 1184298 w 3618612"/>
                <a:gd name="connsiteY67" fmla="*/ 654050 h 1945434"/>
                <a:gd name="connsiteX68" fmla="*/ 1206523 w 3618612"/>
                <a:gd name="connsiteY68" fmla="*/ 635000 h 1945434"/>
                <a:gd name="connsiteX69" fmla="*/ 1216048 w 3618612"/>
                <a:gd name="connsiteY69" fmla="*/ 631825 h 1945434"/>
                <a:gd name="connsiteX70" fmla="*/ 1244623 w 3618612"/>
                <a:gd name="connsiteY70" fmla="*/ 615950 h 1945434"/>
                <a:gd name="connsiteX71" fmla="*/ 1263673 w 3618612"/>
                <a:gd name="connsiteY71" fmla="*/ 612775 h 1945434"/>
                <a:gd name="connsiteX72" fmla="*/ 1330348 w 3618612"/>
                <a:gd name="connsiteY72" fmla="*/ 606425 h 1945434"/>
                <a:gd name="connsiteX73" fmla="*/ 1365273 w 3618612"/>
                <a:gd name="connsiteY73" fmla="*/ 612775 h 1945434"/>
                <a:gd name="connsiteX74" fmla="*/ 1368448 w 3618612"/>
                <a:gd name="connsiteY74" fmla="*/ 622300 h 1945434"/>
                <a:gd name="connsiteX75" fmla="*/ 1377973 w 3618612"/>
                <a:gd name="connsiteY75" fmla="*/ 628650 h 1945434"/>
                <a:gd name="connsiteX76" fmla="*/ 1387498 w 3618612"/>
                <a:gd name="connsiteY76" fmla="*/ 638175 h 1945434"/>
                <a:gd name="connsiteX77" fmla="*/ 1387498 w 3618612"/>
                <a:gd name="connsiteY77" fmla="*/ 673100 h 1945434"/>
                <a:gd name="connsiteX78" fmla="*/ 1377973 w 3618612"/>
                <a:gd name="connsiteY78" fmla="*/ 676275 h 1945434"/>
                <a:gd name="connsiteX79" fmla="*/ 1355748 w 3618612"/>
                <a:gd name="connsiteY79" fmla="*/ 685800 h 1945434"/>
                <a:gd name="connsiteX80" fmla="*/ 1349398 w 3618612"/>
                <a:gd name="connsiteY80" fmla="*/ 698500 h 1945434"/>
                <a:gd name="connsiteX81" fmla="*/ 1343048 w 3618612"/>
                <a:gd name="connsiteY81" fmla="*/ 723900 h 1945434"/>
                <a:gd name="connsiteX82" fmla="*/ 1339873 w 3618612"/>
                <a:gd name="connsiteY82" fmla="*/ 733425 h 1945434"/>
                <a:gd name="connsiteX83" fmla="*/ 1333523 w 3618612"/>
                <a:gd name="connsiteY83" fmla="*/ 742950 h 1945434"/>
                <a:gd name="connsiteX84" fmla="*/ 1330348 w 3618612"/>
                <a:gd name="connsiteY84" fmla="*/ 758825 h 1945434"/>
                <a:gd name="connsiteX85" fmla="*/ 1320823 w 3618612"/>
                <a:gd name="connsiteY85" fmla="*/ 784225 h 1945434"/>
                <a:gd name="connsiteX86" fmla="*/ 1311298 w 3618612"/>
                <a:gd name="connsiteY86" fmla="*/ 793750 h 1945434"/>
                <a:gd name="connsiteX87" fmla="*/ 1295423 w 3618612"/>
                <a:gd name="connsiteY87" fmla="*/ 822325 h 1945434"/>
                <a:gd name="connsiteX88" fmla="*/ 1282723 w 3618612"/>
                <a:gd name="connsiteY88" fmla="*/ 831850 h 1945434"/>
                <a:gd name="connsiteX89" fmla="*/ 1273198 w 3618612"/>
                <a:gd name="connsiteY89" fmla="*/ 850900 h 1945434"/>
                <a:gd name="connsiteX90" fmla="*/ 1263673 w 3618612"/>
                <a:gd name="connsiteY90" fmla="*/ 860425 h 1945434"/>
                <a:gd name="connsiteX91" fmla="*/ 1266848 w 3618612"/>
                <a:gd name="connsiteY91" fmla="*/ 908050 h 1945434"/>
                <a:gd name="connsiteX92" fmla="*/ 1276373 w 3618612"/>
                <a:gd name="connsiteY92" fmla="*/ 904875 h 1945434"/>
                <a:gd name="connsiteX93" fmla="*/ 1343048 w 3618612"/>
                <a:gd name="connsiteY93" fmla="*/ 898525 h 1945434"/>
                <a:gd name="connsiteX94" fmla="*/ 1362098 w 3618612"/>
                <a:gd name="connsiteY94" fmla="*/ 892175 h 1945434"/>
                <a:gd name="connsiteX95" fmla="*/ 1374798 w 3618612"/>
                <a:gd name="connsiteY95" fmla="*/ 885825 h 1945434"/>
                <a:gd name="connsiteX96" fmla="*/ 1419248 w 3618612"/>
                <a:gd name="connsiteY96" fmla="*/ 879475 h 1945434"/>
                <a:gd name="connsiteX97" fmla="*/ 1428773 w 3618612"/>
                <a:gd name="connsiteY97" fmla="*/ 885825 h 1945434"/>
                <a:gd name="connsiteX98" fmla="*/ 1441473 w 3618612"/>
                <a:gd name="connsiteY98" fmla="*/ 901700 h 1945434"/>
                <a:gd name="connsiteX99" fmla="*/ 1447823 w 3618612"/>
                <a:gd name="connsiteY99" fmla="*/ 911225 h 1945434"/>
                <a:gd name="connsiteX100" fmla="*/ 1470048 w 3618612"/>
                <a:gd name="connsiteY100" fmla="*/ 927100 h 1945434"/>
                <a:gd name="connsiteX101" fmla="*/ 1485923 w 3618612"/>
                <a:gd name="connsiteY101" fmla="*/ 955675 h 1945434"/>
                <a:gd name="connsiteX102" fmla="*/ 1479573 w 3618612"/>
                <a:gd name="connsiteY102" fmla="*/ 1063625 h 1945434"/>
                <a:gd name="connsiteX103" fmla="*/ 1482748 w 3618612"/>
                <a:gd name="connsiteY103" fmla="*/ 1133475 h 1945434"/>
                <a:gd name="connsiteX104" fmla="*/ 1489098 w 3618612"/>
                <a:gd name="connsiteY104" fmla="*/ 1171575 h 1945434"/>
                <a:gd name="connsiteX105" fmla="*/ 1492273 w 3618612"/>
                <a:gd name="connsiteY105" fmla="*/ 1216025 h 1945434"/>
                <a:gd name="connsiteX106" fmla="*/ 1498623 w 3618612"/>
                <a:gd name="connsiteY106" fmla="*/ 1225550 h 1945434"/>
                <a:gd name="connsiteX107" fmla="*/ 1501798 w 3618612"/>
                <a:gd name="connsiteY107" fmla="*/ 1235075 h 1945434"/>
                <a:gd name="connsiteX108" fmla="*/ 1527198 w 3618612"/>
                <a:gd name="connsiteY108" fmla="*/ 1250950 h 1945434"/>
                <a:gd name="connsiteX109" fmla="*/ 1536723 w 3618612"/>
                <a:gd name="connsiteY109" fmla="*/ 1257300 h 1945434"/>
                <a:gd name="connsiteX110" fmla="*/ 1549423 w 3618612"/>
                <a:gd name="connsiteY110" fmla="*/ 1260475 h 1945434"/>
                <a:gd name="connsiteX111" fmla="*/ 1603398 w 3618612"/>
                <a:gd name="connsiteY111" fmla="*/ 1263650 h 1945434"/>
                <a:gd name="connsiteX112" fmla="*/ 1635148 w 3618612"/>
                <a:gd name="connsiteY112" fmla="*/ 1273175 h 1945434"/>
                <a:gd name="connsiteX113" fmla="*/ 1676423 w 3618612"/>
                <a:gd name="connsiteY113" fmla="*/ 1266825 h 1945434"/>
                <a:gd name="connsiteX114" fmla="*/ 1685948 w 3618612"/>
                <a:gd name="connsiteY114" fmla="*/ 1263650 h 1945434"/>
                <a:gd name="connsiteX115" fmla="*/ 1692298 w 3618612"/>
                <a:gd name="connsiteY115" fmla="*/ 1254125 h 1945434"/>
                <a:gd name="connsiteX116" fmla="*/ 1701823 w 3618612"/>
                <a:gd name="connsiteY116" fmla="*/ 1244600 h 1945434"/>
                <a:gd name="connsiteX117" fmla="*/ 1743098 w 3618612"/>
                <a:gd name="connsiteY117" fmla="*/ 1247775 h 1945434"/>
                <a:gd name="connsiteX118" fmla="*/ 1752623 w 3618612"/>
                <a:gd name="connsiteY118" fmla="*/ 1254125 h 1945434"/>
                <a:gd name="connsiteX119" fmla="*/ 1762148 w 3618612"/>
                <a:gd name="connsiteY119" fmla="*/ 1257300 h 1945434"/>
                <a:gd name="connsiteX120" fmla="*/ 1771673 w 3618612"/>
                <a:gd name="connsiteY120" fmla="*/ 1266825 h 1945434"/>
                <a:gd name="connsiteX121" fmla="*/ 1787548 w 3618612"/>
                <a:gd name="connsiteY121" fmla="*/ 1285875 h 1945434"/>
                <a:gd name="connsiteX122" fmla="*/ 1797073 w 3618612"/>
                <a:gd name="connsiteY122" fmla="*/ 1289050 h 1945434"/>
                <a:gd name="connsiteX123" fmla="*/ 1822473 w 3618612"/>
                <a:gd name="connsiteY123" fmla="*/ 1308100 h 1945434"/>
                <a:gd name="connsiteX124" fmla="*/ 1831998 w 3618612"/>
                <a:gd name="connsiteY124" fmla="*/ 1311275 h 1945434"/>
                <a:gd name="connsiteX125" fmla="*/ 1854223 w 3618612"/>
                <a:gd name="connsiteY125" fmla="*/ 1327150 h 1945434"/>
                <a:gd name="connsiteX126" fmla="*/ 1863748 w 3618612"/>
                <a:gd name="connsiteY126" fmla="*/ 1317625 h 1945434"/>
                <a:gd name="connsiteX127" fmla="*/ 1879623 w 3618612"/>
                <a:gd name="connsiteY127" fmla="*/ 1282700 h 1945434"/>
                <a:gd name="connsiteX128" fmla="*/ 1882798 w 3618612"/>
                <a:gd name="connsiteY128" fmla="*/ 1250950 h 1945434"/>
                <a:gd name="connsiteX129" fmla="*/ 1889148 w 3618612"/>
                <a:gd name="connsiteY129" fmla="*/ 1241425 h 1945434"/>
                <a:gd name="connsiteX130" fmla="*/ 1895498 w 3618612"/>
                <a:gd name="connsiteY130" fmla="*/ 1228725 h 1945434"/>
                <a:gd name="connsiteX131" fmla="*/ 1901848 w 3618612"/>
                <a:gd name="connsiteY131" fmla="*/ 1209675 h 1945434"/>
                <a:gd name="connsiteX132" fmla="*/ 1905023 w 3618612"/>
                <a:gd name="connsiteY132" fmla="*/ 1196975 h 1945434"/>
                <a:gd name="connsiteX133" fmla="*/ 1930423 w 3618612"/>
                <a:gd name="connsiteY133" fmla="*/ 1184275 h 1945434"/>
                <a:gd name="connsiteX134" fmla="*/ 2019323 w 3618612"/>
                <a:gd name="connsiteY134" fmla="*/ 1181100 h 1945434"/>
                <a:gd name="connsiteX135" fmla="*/ 2028848 w 3618612"/>
                <a:gd name="connsiteY135" fmla="*/ 1174750 h 1945434"/>
                <a:gd name="connsiteX136" fmla="*/ 2047898 w 3618612"/>
                <a:gd name="connsiteY136" fmla="*/ 1165225 h 1945434"/>
                <a:gd name="connsiteX137" fmla="*/ 2060598 w 3618612"/>
                <a:gd name="connsiteY137" fmla="*/ 1149350 h 1945434"/>
                <a:gd name="connsiteX138" fmla="*/ 2082823 w 3618612"/>
                <a:gd name="connsiteY138" fmla="*/ 1127125 h 1945434"/>
                <a:gd name="connsiteX139" fmla="*/ 2095523 w 3618612"/>
                <a:gd name="connsiteY139" fmla="*/ 1120775 h 1945434"/>
                <a:gd name="connsiteX140" fmla="*/ 2114573 w 3618612"/>
                <a:gd name="connsiteY140" fmla="*/ 1114425 h 1945434"/>
                <a:gd name="connsiteX141" fmla="*/ 2124098 w 3618612"/>
                <a:gd name="connsiteY141" fmla="*/ 1120775 h 1945434"/>
                <a:gd name="connsiteX142" fmla="*/ 2127273 w 3618612"/>
                <a:gd name="connsiteY142" fmla="*/ 1130300 h 1945434"/>
                <a:gd name="connsiteX143" fmla="*/ 2133623 w 3618612"/>
                <a:gd name="connsiteY143" fmla="*/ 1139825 h 1945434"/>
                <a:gd name="connsiteX144" fmla="*/ 2130448 w 3618612"/>
                <a:gd name="connsiteY144" fmla="*/ 1152525 h 1945434"/>
                <a:gd name="connsiteX145" fmla="*/ 2127273 w 3618612"/>
                <a:gd name="connsiteY145" fmla="*/ 1174750 h 1945434"/>
                <a:gd name="connsiteX146" fmla="*/ 2162198 w 3618612"/>
                <a:gd name="connsiteY146" fmla="*/ 1165225 h 1945434"/>
                <a:gd name="connsiteX147" fmla="*/ 2178073 w 3618612"/>
                <a:gd name="connsiteY147" fmla="*/ 1158875 h 1945434"/>
                <a:gd name="connsiteX148" fmla="*/ 2133623 w 3618612"/>
                <a:gd name="connsiteY148" fmla="*/ 1149350 h 1945434"/>
                <a:gd name="connsiteX149" fmla="*/ 2276498 w 3618612"/>
                <a:gd name="connsiteY149" fmla="*/ 1168400 h 1945434"/>
                <a:gd name="connsiteX150" fmla="*/ 2279673 w 3618612"/>
                <a:gd name="connsiteY150" fmla="*/ 1190625 h 1945434"/>
                <a:gd name="connsiteX151" fmla="*/ 2273323 w 3618612"/>
                <a:gd name="connsiteY151" fmla="*/ 1181100 h 1945434"/>
                <a:gd name="connsiteX152" fmla="*/ 2254273 w 3618612"/>
                <a:gd name="connsiteY152" fmla="*/ 1171575 h 1945434"/>
                <a:gd name="connsiteX153" fmla="*/ 2244748 w 3618612"/>
                <a:gd name="connsiteY153" fmla="*/ 1162050 h 1945434"/>
                <a:gd name="connsiteX154" fmla="*/ 2241573 w 3618612"/>
                <a:gd name="connsiteY154" fmla="*/ 1149350 h 1945434"/>
                <a:gd name="connsiteX155" fmla="*/ 2212998 w 3618612"/>
                <a:gd name="connsiteY155" fmla="*/ 1143000 h 1945434"/>
                <a:gd name="connsiteX156" fmla="*/ 2238398 w 3618612"/>
                <a:gd name="connsiteY156" fmla="*/ 1155700 h 1945434"/>
                <a:gd name="connsiteX157" fmla="*/ 2257448 w 3618612"/>
                <a:gd name="connsiteY157" fmla="*/ 1165225 h 1945434"/>
                <a:gd name="connsiteX158" fmla="*/ 2266973 w 3618612"/>
                <a:gd name="connsiteY158" fmla="*/ 1177925 h 1945434"/>
                <a:gd name="connsiteX159" fmla="*/ 2308248 w 3618612"/>
                <a:gd name="connsiteY159" fmla="*/ 1184275 h 1945434"/>
                <a:gd name="connsiteX160" fmla="*/ 2324123 w 3618612"/>
                <a:gd name="connsiteY160" fmla="*/ 1187450 h 1945434"/>
                <a:gd name="connsiteX161" fmla="*/ 2349523 w 3618612"/>
                <a:gd name="connsiteY161" fmla="*/ 1193800 h 1945434"/>
                <a:gd name="connsiteX162" fmla="*/ 2393973 w 3618612"/>
                <a:gd name="connsiteY162" fmla="*/ 1196975 h 1945434"/>
                <a:gd name="connsiteX163" fmla="*/ 2397148 w 3618612"/>
                <a:gd name="connsiteY163" fmla="*/ 1206500 h 1945434"/>
                <a:gd name="connsiteX164" fmla="*/ 2444773 w 3618612"/>
                <a:gd name="connsiteY164" fmla="*/ 1216025 h 1945434"/>
                <a:gd name="connsiteX165" fmla="*/ 2454298 w 3618612"/>
                <a:gd name="connsiteY165" fmla="*/ 1219200 h 1945434"/>
                <a:gd name="connsiteX166" fmla="*/ 2476523 w 3618612"/>
                <a:gd name="connsiteY166" fmla="*/ 1222375 h 1945434"/>
                <a:gd name="connsiteX167" fmla="*/ 2486048 w 3618612"/>
                <a:gd name="connsiteY167" fmla="*/ 1228725 h 1945434"/>
                <a:gd name="connsiteX168" fmla="*/ 2520973 w 3618612"/>
                <a:gd name="connsiteY168" fmla="*/ 1222375 h 1945434"/>
                <a:gd name="connsiteX169" fmla="*/ 2530498 w 3618612"/>
                <a:gd name="connsiteY169" fmla="*/ 1209675 h 1945434"/>
                <a:gd name="connsiteX170" fmla="*/ 2540023 w 3618612"/>
                <a:gd name="connsiteY170" fmla="*/ 1203325 h 1945434"/>
                <a:gd name="connsiteX171" fmla="*/ 2552723 w 3618612"/>
                <a:gd name="connsiteY171" fmla="*/ 1200150 h 1945434"/>
                <a:gd name="connsiteX172" fmla="*/ 2581298 w 3618612"/>
                <a:gd name="connsiteY172" fmla="*/ 1190625 h 1945434"/>
                <a:gd name="connsiteX173" fmla="*/ 2609873 w 3618612"/>
                <a:gd name="connsiteY173" fmla="*/ 1193800 h 1945434"/>
                <a:gd name="connsiteX174" fmla="*/ 2619398 w 3618612"/>
                <a:gd name="connsiteY174" fmla="*/ 1196975 h 1945434"/>
                <a:gd name="connsiteX175" fmla="*/ 2625748 w 3618612"/>
                <a:gd name="connsiteY175" fmla="*/ 1206500 h 1945434"/>
                <a:gd name="connsiteX176" fmla="*/ 2616223 w 3618612"/>
                <a:gd name="connsiteY176" fmla="*/ 1209675 h 1945434"/>
                <a:gd name="connsiteX177" fmla="*/ 2606698 w 3618612"/>
                <a:gd name="connsiteY177" fmla="*/ 1235075 h 1945434"/>
                <a:gd name="connsiteX178" fmla="*/ 2654323 w 3618612"/>
                <a:gd name="connsiteY178" fmla="*/ 1238250 h 1945434"/>
                <a:gd name="connsiteX179" fmla="*/ 2657498 w 3618612"/>
                <a:gd name="connsiteY179" fmla="*/ 1200150 h 1945434"/>
                <a:gd name="connsiteX180" fmla="*/ 2686073 w 3618612"/>
                <a:gd name="connsiteY180" fmla="*/ 1190625 h 1945434"/>
                <a:gd name="connsiteX181" fmla="*/ 2717823 w 3618612"/>
                <a:gd name="connsiteY181" fmla="*/ 1200150 h 1945434"/>
                <a:gd name="connsiteX182" fmla="*/ 2711473 w 3618612"/>
                <a:gd name="connsiteY182" fmla="*/ 1225550 h 1945434"/>
                <a:gd name="connsiteX183" fmla="*/ 2705123 w 3618612"/>
                <a:gd name="connsiteY183" fmla="*/ 1250950 h 1945434"/>
                <a:gd name="connsiteX184" fmla="*/ 2698773 w 3618612"/>
                <a:gd name="connsiteY184" fmla="*/ 1270000 h 1945434"/>
                <a:gd name="connsiteX185" fmla="*/ 2714648 w 3618612"/>
                <a:gd name="connsiteY185" fmla="*/ 1279525 h 1945434"/>
                <a:gd name="connsiteX186" fmla="*/ 2740048 w 3618612"/>
                <a:gd name="connsiteY186" fmla="*/ 1289050 h 1945434"/>
                <a:gd name="connsiteX187" fmla="*/ 2749573 w 3618612"/>
                <a:gd name="connsiteY187" fmla="*/ 1298575 h 1945434"/>
                <a:gd name="connsiteX188" fmla="*/ 2752748 w 3618612"/>
                <a:gd name="connsiteY188" fmla="*/ 1323975 h 1945434"/>
                <a:gd name="connsiteX189" fmla="*/ 2762273 w 3618612"/>
                <a:gd name="connsiteY189" fmla="*/ 1333500 h 1945434"/>
                <a:gd name="connsiteX190" fmla="*/ 2765448 w 3618612"/>
                <a:gd name="connsiteY190" fmla="*/ 1346200 h 1945434"/>
                <a:gd name="connsiteX191" fmla="*/ 2784498 w 3618612"/>
                <a:gd name="connsiteY191" fmla="*/ 1349375 h 1945434"/>
                <a:gd name="connsiteX192" fmla="*/ 2794023 w 3618612"/>
                <a:gd name="connsiteY192" fmla="*/ 1352550 h 1945434"/>
                <a:gd name="connsiteX193" fmla="*/ 2806723 w 3618612"/>
                <a:gd name="connsiteY193" fmla="*/ 1355725 h 1945434"/>
                <a:gd name="connsiteX194" fmla="*/ 2825773 w 3618612"/>
                <a:gd name="connsiteY194" fmla="*/ 1387475 h 1945434"/>
                <a:gd name="connsiteX195" fmla="*/ 2835298 w 3618612"/>
                <a:gd name="connsiteY195" fmla="*/ 1393825 h 1945434"/>
                <a:gd name="connsiteX196" fmla="*/ 2851173 w 3618612"/>
                <a:gd name="connsiteY196" fmla="*/ 1412875 h 1945434"/>
                <a:gd name="connsiteX197" fmla="*/ 2863873 w 3618612"/>
                <a:gd name="connsiteY197" fmla="*/ 1416050 h 1945434"/>
                <a:gd name="connsiteX198" fmla="*/ 2873398 w 3618612"/>
                <a:gd name="connsiteY198" fmla="*/ 1422400 h 1945434"/>
                <a:gd name="connsiteX199" fmla="*/ 2933723 w 3618612"/>
                <a:gd name="connsiteY199" fmla="*/ 1431925 h 1945434"/>
                <a:gd name="connsiteX200" fmla="*/ 2952773 w 3618612"/>
                <a:gd name="connsiteY200" fmla="*/ 1438275 h 1945434"/>
                <a:gd name="connsiteX201" fmla="*/ 2971823 w 3618612"/>
                <a:gd name="connsiteY201" fmla="*/ 1447800 h 1945434"/>
                <a:gd name="connsiteX202" fmla="*/ 2997223 w 3618612"/>
                <a:gd name="connsiteY202" fmla="*/ 1450975 h 1945434"/>
                <a:gd name="connsiteX203" fmla="*/ 3013098 w 3618612"/>
                <a:gd name="connsiteY203" fmla="*/ 1454150 h 1945434"/>
                <a:gd name="connsiteX204" fmla="*/ 3032148 w 3618612"/>
                <a:gd name="connsiteY204" fmla="*/ 1457325 h 1945434"/>
                <a:gd name="connsiteX205" fmla="*/ 3076598 w 3618612"/>
                <a:gd name="connsiteY205" fmla="*/ 1466850 h 1945434"/>
                <a:gd name="connsiteX206" fmla="*/ 3184548 w 3618612"/>
                <a:gd name="connsiteY206" fmla="*/ 1476375 h 1945434"/>
                <a:gd name="connsiteX207" fmla="*/ 3206773 w 3618612"/>
                <a:gd name="connsiteY207" fmla="*/ 1498600 h 1945434"/>
                <a:gd name="connsiteX208" fmla="*/ 3235348 w 3618612"/>
                <a:gd name="connsiteY208" fmla="*/ 1517650 h 1945434"/>
                <a:gd name="connsiteX209" fmla="*/ 3244873 w 3618612"/>
                <a:gd name="connsiteY209" fmla="*/ 1539875 h 1945434"/>
                <a:gd name="connsiteX210" fmla="*/ 3248048 w 3618612"/>
                <a:gd name="connsiteY210" fmla="*/ 1552575 h 1945434"/>
                <a:gd name="connsiteX211" fmla="*/ 3254398 w 3618612"/>
                <a:gd name="connsiteY211" fmla="*/ 1562100 h 1945434"/>
                <a:gd name="connsiteX212" fmla="*/ 3270273 w 3618612"/>
                <a:gd name="connsiteY212" fmla="*/ 1590675 h 1945434"/>
                <a:gd name="connsiteX213" fmla="*/ 3292498 w 3618612"/>
                <a:gd name="connsiteY213" fmla="*/ 1603375 h 1945434"/>
                <a:gd name="connsiteX214" fmla="*/ 3302023 w 3618612"/>
                <a:gd name="connsiteY214" fmla="*/ 1625600 h 1945434"/>
                <a:gd name="connsiteX215" fmla="*/ 3314723 w 3618612"/>
                <a:gd name="connsiteY215" fmla="*/ 1644650 h 1945434"/>
                <a:gd name="connsiteX216" fmla="*/ 3324248 w 3618612"/>
                <a:gd name="connsiteY216" fmla="*/ 1679575 h 1945434"/>
                <a:gd name="connsiteX217" fmla="*/ 3330598 w 3618612"/>
                <a:gd name="connsiteY217" fmla="*/ 1692275 h 1945434"/>
                <a:gd name="connsiteX218" fmla="*/ 3321073 w 3618612"/>
                <a:gd name="connsiteY218" fmla="*/ 1746250 h 1945434"/>
                <a:gd name="connsiteX219" fmla="*/ 3302023 w 3618612"/>
                <a:gd name="connsiteY219" fmla="*/ 1784350 h 1945434"/>
                <a:gd name="connsiteX220" fmla="*/ 3276623 w 3618612"/>
                <a:gd name="connsiteY220" fmla="*/ 1816100 h 1945434"/>
                <a:gd name="connsiteX221" fmla="*/ 3254398 w 3618612"/>
                <a:gd name="connsiteY221" fmla="*/ 1860550 h 1945434"/>
                <a:gd name="connsiteX222" fmla="*/ 3276623 w 3618612"/>
                <a:gd name="connsiteY222" fmla="*/ 1831975 h 1945434"/>
                <a:gd name="connsiteX223" fmla="*/ 3286148 w 3618612"/>
                <a:gd name="connsiteY223" fmla="*/ 1822450 h 1945434"/>
                <a:gd name="connsiteX224" fmla="*/ 3317898 w 3618612"/>
                <a:gd name="connsiteY224" fmla="*/ 1803400 h 1945434"/>
                <a:gd name="connsiteX225" fmla="*/ 3336948 w 3618612"/>
                <a:gd name="connsiteY225" fmla="*/ 1793875 h 1945434"/>
                <a:gd name="connsiteX226" fmla="*/ 3346473 w 3618612"/>
                <a:gd name="connsiteY226" fmla="*/ 1784350 h 1945434"/>
                <a:gd name="connsiteX227" fmla="*/ 3406798 w 3618612"/>
                <a:gd name="connsiteY227" fmla="*/ 1857375 h 1945434"/>
                <a:gd name="connsiteX228" fmla="*/ 320696 w 3618612"/>
                <a:gd name="connsiteY228" fmla="*/ 403226 h 1945434"/>
                <a:gd name="connsiteX229" fmla="*/ 266722 w 3618612"/>
                <a:gd name="connsiteY229" fmla="*/ 384175 h 1945434"/>
                <a:gd name="connsiteX230" fmla="*/ 276246 w 3618612"/>
                <a:gd name="connsiteY230" fmla="*/ 358775 h 1945434"/>
                <a:gd name="connsiteX231" fmla="*/ 206397 w 3618612"/>
                <a:gd name="connsiteY231" fmla="*/ 234950 h 1945434"/>
                <a:gd name="connsiteX232" fmla="*/ 146072 w 3618612"/>
                <a:gd name="connsiteY232" fmla="*/ 101600 h 1945434"/>
                <a:gd name="connsiteX233" fmla="*/ 111147 w 3618612"/>
                <a:gd name="connsiteY233" fmla="*/ 142875 h 1945434"/>
                <a:gd name="connsiteX234" fmla="*/ 120671 w 3618612"/>
                <a:gd name="connsiteY234" fmla="*/ 193675 h 1945434"/>
                <a:gd name="connsiteX235" fmla="*/ 123846 w 3618612"/>
                <a:gd name="connsiteY235" fmla="*/ 260350 h 1945434"/>
                <a:gd name="connsiteX236" fmla="*/ 136546 w 3618612"/>
                <a:gd name="connsiteY236" fmla="*/ 327025 h 1945434"/>
                <a:gd name="connsiteX237" fmla="*/ 174646 w 3618612"/>
                <a:gd name="connsiteY237" fmla="*/ 384175 h 1945434"/>
                <a:gd name="connsiteX238" fmla="*/ 190521 w 3618612"/>
                <a:gd name="connsiteY238" fmla="*/ 422275 h 1945434"/>
                <a:gd name="connsiteX239" fmla="*/ 200046 w 3618612"/>
                <a:gd name="connsiteY239" fmla="*/ 495300 h 1945434"/>
                <a:gd name="connsiteX240" fmla="*/ 231798 w 3618612"/>
                <a:gd name="connsiteY240" fmla="*/ 542925 h 1945434"/>
                <a:gd name="connsiteX241" fmla="*/ 168296 w 3618612"/>
                <a:gd name="connsiteY241" fmla="*/ 508000 h 1945434"/>
                <a:gd name="connsiteX242" fmla="*/ 107973 w 3618612"/>
                <a:gd name="connsiteY242" fmla="*/ 460375 h 1945434"/>
                <a:gd name="connsiteX243" fmla="*/ 88923 w 3618612"/>
                <a:gd name="connsiteY243" fmla="*/ 371475 h 1945434"/>
                <a:gd name="connsiteX244" fmla="*/ 22248 w 3618612"/>
                <a:gd name="connsiteY244" fmla="*/ 285750 h 1945434"/>
                <a:gd name="connsiteX245" fmla="*/ 53998 w 3618612"/>
                <a:gd name="connsiteY245" fmla="*/ 193675 h 1945434"/>
                <a:gd name="connsiteX246" fmla="*/ 25423 w 3618612"/>
                <a:gd name="connsiteY246" fmla="*/ 161925 h 1945434"/>
                <a:gd name="connsiteX247" fmla="*/ 12722 w 3618612"/>
                <a:gd name="connsiteY247" fmla="*/ 114300 h 1945434"/>
                <a:gd name="connsiteX248" fmla="*/ 23 w 3618612"/>
                <a:gd name="connsiteY248" fmla="*/ 41275 h 1945434"/>
                <a:gd name="connsiteX249" fmla="*/ 23 w 3618612"/>
                <a:gd name="connsiteY249" fmla="*/ 0 h 1945434"/>
                <a:gd name="connsiteX0" fmla="*/ 23 w 3618612"/>
                <a:gd name="connsiteY0" fmla="*/ 0 h 1945434"/>
                <a:gd name="connsiteX1" fmla="*/ 381023 w 3618612"/>
                <a:gd name="connsiteY1" fmla="*/ 76200 h 1945434"/>
                <a:gd name="connsiteX2" fmla="*/ 479448 w 3618612"/>
                <a:gd name="connsiteY2" fmla="*/ 28575 h 1945434"/>
                <a:gd name="connsiteX3" fmla="*/ 568348 w 3618612"/>
                <a:gd name="connsiteY3" fmla="*/ 44450 h 1945434"/>
                <a:gd name="connsiteX4" fmla="*/ 568348 w 3618612"/>
                <a:gd name="connsiteY4" fmla="*/ 44450 h 1945434"/>
                <a:gd name="connsiteX5" fmla="*/ 571523 w 3618612"/>
                <a:gd name="connsiteY5" fmla="*/ 73025 h 1945434"/>
                <a:gd name="connsiteX6" fmla="*/ 565173 w 3618612"/>
                <a:gd name="connsiteY6" fmla="*/ 88900 h 1945434"/>
                <a:gd name="connsiteX7" fmla="*/ 561998 w 3618612"/>
                <a:gd name="connsiteY7" fmla="*/ 98425 h 1945434"/>
                <a:gd name="connsiteX8" fmla="*/ 565173 w 3618612"/>
                <a:gd name="connsiteY8" fmla="*/ 114300 h 1945434"/>
                <a:gd name="connsiteX9" fmla="*/ 584223 w 3618612"/>
                <a:gd name="connsiteY9" fmla="*/ 127000 h 1945434"/>
                <a:gd name="connsiteX10" fmla="*/ 596923 w 3618612"/>
                <a:gd name="connsiteY10" fmla="*/ 146050 h 1945434"/>
                <a:gd name="connsiteX11" fmla="*/ 600098 w 3618612"/>
                <a:gd name="connsiteY11" fmla="*/ 155575 h 1945434"/>
                <a:gd name="connsiteX12" fmla="*/ 609623 w 3618612"/>
                <a:gd name="connsiteY12" fmla="*/ 161925 h 1945434"/>
                <a:gd name="connsiteX13" fmla="*/ 615973 w 3618612"/>
                <a:gd name="connsiteY13" fmla="*/ 171450 h 1945434"/>
                <a:gd name="connsiteX14" fmla="*/ 660423 w 3618612"/>
                <a:gd name="connsiteY14" fmla="*/ 165100 h 1945434"/>
                <a:gd name="connsiteX15" fmla="*/ 669948 w 3618612"/>
                <a:gd name="connsiteY15" fmla="*/ 158750 h 1945434"/>
                <a:gd name="connsiteX16" fmla="*/ 679473 w 3618612"/>
                <a:gd name="connsiteY16" fmla="*/ 155575 h 1945434"/>
                <a:gd name="connsiteX17" fmla="*/ 701698 w 3618612"/>
                <a:gd name="connsiteY17" fmla="*/ 142875 h 1945434"/>
                <a:gd name="connsiteX18" fmla="*/ 749323 w 3618612"/>
                <a:gd name="connsiteY18" fmla="*/ 146050 h 1945434"/>
                <a:gd name="connsiteX19" fmla="*/ 755673 w 3618612"/>
                <a:gd name="connsiteY19" fmla="*/ 155575 h 1945434"/>
                <a:gd name="connsiteX20" fmla="*/ 749323 w 3618612"/>
                <a:gd name="connsiteY20" fmla="*/ 200025 h 1945434"/>
                <a:gd name="connsiteX21" fmla="*/ 762023 w 3618612"/>
                <a:gd name="connsiteY21" fmla="*/ 212725 h 1945434"/>
                <a:gd name="connsiteX22" fmla="*/ 771548 w 3618612"/>
                <a:gd name="connsiteY22" fmla="*/ 215900 h 1945434"/>
                <a:gd name="connsiteX23" fmla="*/ 777898 w 3618612"/>
                <a:gd name="connsiteY23" fmla="*/ 228600 h 1945434"/>
                <a:gd name="connsiteX24" fmla="*/ 787423 w 3618612"/>
                <a:gd name="connsiteY24" fmla="*/ 238125 h 1945434"/>
                <a:gd name="connsiteX25" fmla="*/ 793773 w 3618612"/>
                <a:gd name="connsiteY25" fmla="*/ 257175 h 1945434"/>
                <a:gd name="connsiteX26" fmla="*/ 796948 w 3618612"/>
                <a:gd name="connsiteY26" fmla="*/ 288925 h 1945434"/>
                <a:gd name="connsiteX27" fmla="*/ 800123 w 3618612"/>
                <a:gd name="connsiteY27" fmla="*/ 298450 h 1945434"/>
                <a:gd name="connsiteX28" fmla="*/ 809648 w 3618612"/>
                <a:gd name="connsiteY28" fmla="*/ 304800 h 1945434"/>
                <a:gd name="connsiteX29" fmla="*/ 822348 w 3618612"/>
                <a:gd name="connsiteY29" fmla="*/ 314325 h 1945434"/>
                <a:gd name="connsiteX30" fmla="*/ 831873 w 3618612"/>
                <a:gd name="connsiteY30" fmla="*/ 323850 h 1945434"/>
                <a:gd name="connsiteX31" fmla="*/ 854098 w 3618612"/>
                <a:gd name="connsiteY31" fmla="*/ 336550 h 1945434"/>
                <a:gd name="connsiteX32" fmla="*/ 863623 w 3618612"/>
                <a:gd name="connsiteY32" fmla="*/ 346075 h 1945434"/>
                <a:gd name="connsiteX33" fmla="*/ 892198 w 3618612"/>
                <a:gd name="connsiteY33" fmla="*/ 352425 h 1945434"/>
                <a:gd name="connsiteX34" fmla="*/ 882673 w 3618612"/>
                <a:gd name="connsiteY34" fmla="*/ 355600 h 1945434"/>
                <a:gd name="connsiteX35" fmla="*/ 879498 w 3618612"/>
                <a:gd name="connsiteY35" fmla="*/ 365125 h 1945434"/>
                <a:gd name="connsiteX36" fmla="*/ 876323 w 3618612"/>
                <a:gd name="connsiteY36" fmla="*/ 406400 h 1945434"/>
                <a:gd name="connsiteX37" fmla="*/ 866798 w 3618612"/>
                <a:gd name="connsiteY37" fmla="*/ 434975 h 1945434"/>
                <a:gd name="connsiteX38" fmla="*/ 863623 w 3618612"/>
                <a:gd name="connsiteY38" fmla="*/ 450850 h 1945434"/>
                <a:gd name="connsiteX39" fmla="*/ 860448 w 3618612"/>
                <a:gd name="connsiteY39" fmla="*/ 463550 h 1945434"/>
                <a:gd name="connsiteX40" fmla="*/ 854098 w 3618612"/>
                <a:gd name="connsiteY40" fmla="*/ 482600 h 1945434"/>
                <a:gd name="connsiteX41" fmla="*/ 850923 w 3618612"/>
                <a:gd name="connsiteY41" fmla="*/ 492125 h 1945434"/>
                <a:gd name="connsiteX42" fmla="*/ 841398 w 3618612"/>
                <a:gd name="connsiteY42" fmla="*/ 517525 h 1945434"/>
                <a:gd name="connsiteX43" fmla="*/ 835048 w 3618612"/>
                <a:gd name="connsiteY43" fmla="*/ 552450 h 1945434"/>
                <a:gd name="connsiteX44" fmla="*/ 831873 w 3618612"/>
                <a:gd name="connsiteY44" fmla="*/ 561975 h 1945434"/>
                <a:gd name="connsiteX45" fmla="*/ 822348 w 3618612"/>
                <a:gd name="connsiteY45" fmla="*/ 565150 h 1945434"/>
                <a:gd name="connsiteX46" fmla="*/ 815998 w 3618612"/>
                <a:gd name="connsiteY46" fmla="*/ 574675 h 1945434"/>
                <a:gd name="connsiteX47" fmla="*/ 825523 w 3618612"/>
                <a:gd name="connsiteY47" fmla="*/ 600075 h 1945434"/>
                <a:gd name="connsiteX48" fmla="*/ 841398 w 3618612"/>
                <a:gd name="connsiteY48" fmla="*/ 625475 h 1945434"/>
                <a:gd name="connsiteX49" fmla="*/ 847748 w 3618612"/>
                <a:gd name="connsiteY49" fmla="*/ 650875 h 1945434"/>
                <a:gd name="connsiteX50" fmla="*/ 860448 w 3618612"/>
                <a:gd name="connsiteY50" fmla="*/ 669925 h 1945434"/>
                <a:gd name="connsiteX51" fmla="*/ 866798 w 3618612"/>
                <a:gd name="connsiteY51" fmla="*/ 682625 h 1945434"/>
                <a:gd name="connsiteX52" fmla="*/ 885848 w 3618612"/>
                <a:gd name="connsiteY52" fmla="*/ 695325 h 1945434"/>
                <a:gd name="connsiteX53" fmla="*/ 904898 w 3618612"/>
                <a:gd name="connsiteY53" fmla="*/ 730250 h 1945434"/>
                <a:gd name="connsiteX54" fmla="*/ 908073 w 3618612"/>
                <a:gd name="connsiteY54" fmla="*/ 739775 h 1945434"/>
                <a:gd name="connsiteX55" fmla="*/ 917598 w 3618612"/>
                <a:gd name="connsiteY55" fmla="*/ 742950 h 1945434"/>
                <a:gd name="connsiteX56" fmla="*/ 936648 w 3618612"/>
                <a:gd name="connsiteY56" fmla="*/ 758825 h 1945434"/>
                <a:gd name="connsiteX57" fmla="*/ 955698 w 3618612"/>
                <a:gd name="connsiteY57" fmla="*/ 765175 h 1945434"/>
                <a:gd name="connsiteX58" fmla="*/ 993798 w 3618612"/>
                <a:gd name="connsiteY58" fmla="*/ 762000 h 1945434"/>
                <a:gd name="connsiteX59" fmla="*/ 1012848 w 3618612"/>
                <a:gd name="connsiteY59" fmla="*/ 755650 h 1945434"/>
                <a:gd name="connsiteX60" fmla="*/ 1022373 w 3618612"/>
                <a:gd name="connsiteY60" fmla="*/ 752475 h 1945434"/>
                <a:gd name="connsiteX61" fmla="*/ 1035073 w 3618612"/>
                <a:gd name="connsiteY61" fmla="*/ 742950 h 1945434"/>
                <a:gd name="connsiteX62" fmla="*/ 1044598 w 3618612"/>
                <a:gd name="connsiteY62" fmla="*/ 739775 h 1945434"/>
                <a:gd name="connsiteX63" fmla="*/ 1143023 w 3618612"/>
                <a:gd name="connsiteY63" fmla="*/ 730250 h 1945434"/>
                <a:gd name="connsiteX64" fmla="*/ 1155723 w 3618612"/>
                <a:gd name="connsiteY64" fmla="*/ 685800 h 1945434"/>
                <a:gd name="connsiteX65" fmla="*/ 1162073 w 3618612"/>
                <a:gd name="connsiteY65" fmla="*/ 673100 h 1945434"/>
                <a:gd name="connsiteX66" fmla="*/ 1165248 w 3618612"/>
                <a:gd name="connsiteY66" fmla="*/ 663575 h 1945434"/>
                <a:gd name="connsiteX67" fmla="*/ 1184298 w 3618612"/>
                <a:gd name="connsiteY67" fmla="*/ 654050 h 1945434"/>
                <a:gd name="connsiteX68" fmla="*/ 1206523 w 3618612"/>
                <a:gd name="connsiteY68" fmla="*/ 635000 h 1945434"/>
                <a:gd name="connsiteX69" fmla="*/ 1216048 w 3618612"/>
                <a:gd name="connsiteY69" fmla="*/ 631825 h 1945434"/>
                <a:gd name="connsiteX70" fmla="*/ 1244623 w 3618612"/>
                <a:gd name="connsiteY70" fmla="*/ 615950 h 1945434"/>
                <a:gd name="connsiteX71" fmla="*/ 1263673 w 3618612"/>
                <a:gd name="connsiteY71" fmla="*/ 612775 h 1945434"/>
                <a:gd name="connsiteX72" fmla="*/ 1330348 w 3618612"/>
                <a:gd name="connsiteY72" fmla="*/ 606425 h 1945434"/>
                <a:gd name="connsiteX73" fmla="*/ 1365273 w 3618612"/>
                <a:gd name="connsiteY73" fmla="*/ 612775 h 1945434"/>
                <a:gd name="connsiteX74" fmla="*/ 1368448 w 3618612"/>
                <a:gd name="connsiteY74" fmla="*/ 622300 h 1945434"/>
                <a:gd name="connsiteX75" fmla="*/ 1377973 w 3618612"/>
                <a:gd name="connsiteY75" fmla="*/ 628650 h 1945434"/>
                <a:gd name="connsiteX76" fmla="*/ 1387498 w 3618612"/>
                <a:gd name="connsiteY76" fmla="*/ 638175 h 1945434"/>
                <a:gd name="connsiteX77" fmla="*/ 1387498 w 3618612"/>
                <a:gd name="connsiteY77" fmla="*/ 673100 h 1945434"/>
                <a:gd name="connsiteX78" fmla="*/ 1377973 w 3618612"/>
                <a:gd name="connsiteY78" fmla="*/ 676275 h 1945434"/>
                <a:gd name="connsiteX79" fmla="*/ 1355748 w 3618612"/>
                <a:gd name="connsiteY79" fmla="*/ 685800 h 1945434"/>
                <a:gd name="connsiteX80" fmla="*/ 1349398 w 3618612"/>
                <a:gd name="connsiteY80" fmla="*/ 698500 h 1945434"/>
                <a:gd name="connsiteX81" fmla="*/ 1343048 w 3618612"/>
                <a:gd name="connsiteY81" fmla="*/ 723900 h 1945434"/>
                <a:gd name="connsiteX82" fmla="*/ 1339873 w 3618612"/>
                <a:gd name="connsiteY82" fmla="*/ 733425 h 1945434"/>
                <a:gd name="connsiteX83" fmla="*/ 1333523 w 3618612"/>
                <a:gd name="connsiteY83" fmla="*/ 742950 h 1945434"/>
                <a:gd name="connsiteX84" fmla="*/ 1330348 w 3618612"/>
                <a:gd name="connsiteY84" fmla="*/ 758825 h 1945434"/>
                <a:gd name="connsiteX85" fmla="*/ 1320823 w 3618612"/>
                <a:gd name="connsiteY85" fmla="*/ 784225 h 1945434"/>
                <a:gd name="connsiteX86" fmla="*/ 1311298 w 3618612"/>
                <a:gd name="connsiteY86" fmla="*/ 793750 h 1945434"/>
                <a:gd name="connsiteX87" fmla="*/ 1295423 w 3618612"/>
                <a:gd name="connsiteY87" fmla="*/ 822325 h 1945434"/>
                <a:gd name="connsiteX88" fmla="*/ 1282723 w 3618612"/>
                <a:gd name="connsiteY88" fmla="*/ 831850 h 1945434"/>
                <a:gd name="connsiteX89" fmla="*/ 1273198 w 3618612"/>
                <a:gd name="connsiteY89" fmla="*/ 850900 h 1945434"/>
                <a:gd name="connsiteX90" fmla="*/ 1263673 w 3618612"/>
                <a:gd name="connsiteY90" fmla="*/ 860425 h 1945434"/>
                <a:gd name="connsiteX91" fmla="*/ 1266848 w 3618612"/>
                <a:gd name="connsiteY91" fmla="*/ 908050 h 1945434"/>
                <a:gd name="connsiteX92" fmla="*/ 1276373 w 3618612"/>
                <a:gd name="connsiteY92" fmla="*/ 904875 h 1945434"/>
                <a:gd name="connsiteX93" fmla="*/ 1343048 w 3618612"/>
                <a:gd name="connsiteY93" fmla="*/ 898525 h 1945434"/>
                <a:gd name="connsiteX94" fmla="*/ 1362098 w 3618612"/>
                <a:gd name="connsiteY94" fmla="*/ 892175 h 1945434"/>
                <a:gd name="connsiteX95" fmla="*/ 1374798 w 3618612"/>
                <a:gd name="connsiteY95" fmla="*/ 885825 h 1945434"/>
                <a:gd name="connsiteX96" fmla="*/ 1419248 w 3618612"/>
                <a:gd name="connsiteY96" fmla="*/ 879475 h 1945434"/>
                <a:gd name="connsiteX97" fmla="*/ 1428773 w 3618612"/>
                <a:gd name="connsiteY97" fmla="*/ 885825 h 1945434"/>
                <a:gd name="connsiteX98" fmla="*/ 1441473 w 3618612"/>
                <a:gd name="connsiteY98" fmla="*/ 901700 h 1945434"/>
                <a:gd name="connsiteX99" fmla="*/ 1447823 w 3618612"/>
                <a:gd name="connsiteY99" fmla="*/ 911225 h 1945434"/>
                <a:gd name="connsiteX100" fmla="*/ 1470048 w 3618612"/>
                <a:gd name="connsiteY100" fmla="*/ 927100 h 1945434"/>
                <a:gd name="connsiteX101" fmla="*/ 1485923 w 3618612"/>
                <a:gd name="connsiteY101" fmla="*/ 955675 h 1945434"/>
                <a:gd name="connsiteX102" fmla="*/ 1479573 w 3618612"/>
                <a:gd name="connsiteY102" fmla="*/ 1063625 h 1945434"/>
                <a:gd name="connsiteX103" fmla="*/ 1482748 w 3618612"/>
                <a:gd name="connsiteY103" fmla="*/ 1133475 h 1945434"/>
                <a:gd name="connsiteX104" fmla="*/ 1489098 w 3618612"/>
                <a:gd name="connsiteY104" fmla="*/ 1171575 h 1945434"/>
                <a:gd name="connsiteX105" fmla="*/ 1492273 w 3618612"/>
                <a:gd name="connsiteY105" fmla="*/ 1216025 h 1945434"/>
                <a:gd name="connsiteX106" fmla="*/ 1498623 w 3618612"/>
                <a:gd name="connsiteY106" fmla="*/ 1225550 h 1945434"/>
                <a:gd name="connsiteX107" fmla="*/ 1501798 w 3618612"/>
                <a:gd name="connsiteY107" fmla="*/ 1235075 h 1945434"/>
                <a:gd name="connsiteX108" fmla="*/ 1527198 w 3618612"/>
                <a:gd name="connsiteY108" fmla="*/ 1250950 h 1945434"/>
                <a:gd name="connsiteX109" fmla="*/ 1536723 w 3618612"/>
                <a:gd name="connsiteY109" fmla="*/ 1257300 h 1945434"/>
                <a:gd name="connsiteX110" fmla="*/ 1549423 w 3618612"/>
                <a:gd name="connsiteY110" fmla="*/ 1260475 h 1945434"/>
                <a:gd name="connsiteX111" fmla="*/ 1603398 w 3618612"/>
                <a:gd name="connsiteY111" fmla="*/ 1263650 h 1945434"/>
                <a:gd name="connsiteX112" fmla="*/ 1635148 w 3618612"/>
                <a:gd name="connsiteY112" fmla="*/ 1273175 h 1945434"/>
                <a:gd name="connsiteX113" fmla="*/ 1676423 w 3618612"/>
                <a:gd name="connsiteY113" fmla="*/ 1266825 h 1945434"/>
                <a:gd name="connsiteX114" fmla="*/ 1685948 w 3618612"/>
                <a:gd name="connsiteY114" fmla="*/ 1263650 h 1945434"/>
                <a:gd name="connsiteX115" fmla="*/ 1692298 w 3618612"/>
                <a:gd name="connsiteY115" fmla="*/ 1254125 h 1945434"/>
                <a:gd name="connsiteX116" fmla="*/ 1701823 w 3618612"/>
                <a:gd name="connsiteY116" fmla="*/ 1244600 h 1945434"/>
                <a:gd name="connsiteX117" fmla="*/ 1743098 w 3618612"/>
                <a:gd name="connsiteY117" fmla="*/ 1247775 h 1945434"/>
                <a:gd name="connsiteX118" fmla="*/ 1752623 w 3618612"/>
                <a:gd name="connsiteY118" fmla="*/ 1254125 h 1945434"/>
                <a:gd name="connsiteX119" fmla="*/ 1762148 w 3618612"/>
                <a:gd name="connsiteY119" fmla="*/ 1257300 h 1945434"/>
                <a:gd name="connsiteX120" fmla="*/ 1771673 w 3618612"/>
                <a:gd name="connsiteY120" fmla="*/ 1266825 h 1945434"/>
                <a:gd name="connsiteX121" fmla="*/ 1787548 w 3618612"/>
                <a:gd name="connsiteY121" fmla="*/ 1285875 h 1945434"/>
                <a:gd name="connsiteX122" fmla="*/ 1797073 w 3618612"/>
                <a:gd name="connsiteY122" fmla="*/ 1289050 h 1945434"/>
                <a:gd name="connsiteX123" fmla="*/ 1822473 w 3618612"/>
                <a:gd name="connsiteY123" fmla="*/ 1308100 h 1945434"/>
                <a:gd name="connsiteX124" fmla="*/ 1831998 w 3618612"/>
                <a:gd name="connsiteY124" fmla="*/ 1311275 h 1945434"/>
                <a:gd name="connsiteX125" fmla="*/ 1854223 w 3618612"/>
                <a:gd name="connsiteY125" fmla="*/ 1327150 h 1945434"/>
                <a:gd name="connsiteX126" fmla="*/ 1863748 w 3618612"/>
                <a:gd name="connsiteY126" fmla="*/ 1317625 h 1945434"/>
                <a:gd name="connsiteX127" fmla="*/ 1879623 w 3618612"/>
                <a:gd name="connsiteY127" fmla="*/ 1282700 h 1945434"/>
                <a:gd name="connsiteX128" fmla="*/ 1882798 w 3618612"/>
                <a:gd name="connsiteY128" fmla="*/ 1250950 h 1945434"/>
                <a:gd name="connsiteX129" fmla="*/ 1889148 w 3618612"/>
                <a:gd name="connsiteY129" fmla="*/ 1241425 h 1945434"/>
                <a:gd name="connsiteX130" fmla="*/ 1895498 w 3618612"/>
                <a:gd name="connsiteY130" fmla="*/ 1228725 h 1945434"/>
                <a:gd name="connsiteX131" fmla="*/ 1901848 w 3618612"/>
                <a:gd name="connsiteY131" fmla="*/ 1209675 h 1945434"/>
                <a:gd name="connsiteX132" fmla="*/ 1905023 w 3618612"/>
                <a:gd name="connsiteY132" fmla="*/ 1196975 h 1945434"/>
                <a:gd name="connsiteX133" fmla="*/ 1930423 w 3618612"/>
                <a:gd name="connsiteY133" fmla="*/ 1184275 h 1945434"/>
                <a:gd name="connsiteX134" fmla="*/ 2019323 w 3618612"/>
                <a:gd name="connsiteY134" fmla="*/ 1181100 h 1945434"/>
                <a:gd name="connsiteX135" fmla="*/ 2028848 w 3618612"/>
                <a:gd name="connsiteY135" fmla="*/ 1174750 h 1945434"/>
                <a:gd name="connsiteX136" fmla="*/ 2047898 w 3618612"/>
                <a:gd name="connsiteY136" fmla="*/ 1165225 h 1945434"/>
                <a:gd name="connsiteX137" fmla="*/ 2060598 w 3618612"/>
                <a:gd name="connsiteY137" fmla="*/ 1149350 h 1945434"/>
                <a:gd name="connsiteX138" fmla="*/ 2082823 w 3618612"/>
                <a:gd name="connsiteY138" fmla="*/ 1127125 h 1945434"/>
                <a:gd name="connsiteX139" fmla="*/ 2095523 w 3618612"/>
                <a:gd name="connsiteY139" fmla="*/ 1120775 h 1945434"/>
                <a:gd name="connsiteX140" fmla="*/ 2114573 w 3618612"/>
                <a:gd name="connsiteY140" fmla="*/ 1114425 h 1945434"/>
                <a:gd name="connsiteX141" fmla="*/ 2124098 w 3618612"/>
                <a:gd name="connsiteY141" fmla="*/ 1120775 h 1945434"/>
                <a:gd name="connsiteX142" fmla="*/ 2127273 w 3618612"/>
                <a:gd name="connsiteY142" fmla="*/ 1130300 h 1945434"/>
                <a:gd name="connsiteX143" fmla="*/ 2133623 w 3618612"/>
                <a:gd name="connsiteY143" fmla="*/ 1139825 h 1945434"/>
                <a:gd name="connsiteX144" fmla="*/ 2130448 w 3618612"/>
                <a:gd name="connsiteY144" fmla="*/ 1152525 h 1945434"/>
                <a:gd name="connsiteX145" fmla="*/ 2127273 w 3618612"/>
                <a:gd name="connsiteY145" fmla="*/ 1174750 h 1945434"/>
                <a:gd name="connsiteX146" fmla="*/ 2162198 w 3618612"/>
                <a:gd name="connsiteY146" fmla="*/ 1165225 h 1945434"/>
                <a:gd name="connsiteX147" fmla="*/ 2178073 w 3618612"/>
                <a:gd name="connsiteY147" fmla="*/ 1158875 h 1945434"/>
                <a:gd name="connsiteX148" fmla="*/ 2133623 w 3618612"/>
                <a:gd name="connsiteY148" fmla="*/ 1149350 h 1945434"/>
                <a:gd name="connsiteX149" fmla="*/ 2276498 w 3618612"/>
                <a:gd name="connsiteY149" fmla="*/ 1168400 h 1945434"/>
                <a:gd name="connsiteX150" fmla="*/ 2279673 w 3618612"/>
                <a:gd name="connsiteY150" fmla="*/ 1190625 h 1945434"/>
                <a:gd name="connsiteX151" fmla="*/ 2273323 w 3618612"/>
                <a:gd name="connsiteY151" fmla="*/ 1181100 h 1945434"/>
                <a:gd name="connsiteX152" fmla="*/ 2254273 w 3618612"/>
                <a:gd name="connsiteY152" fmla="*/ 1171575 h 1945434"/>
                <a:gd name="connsiteX153" fmla="*/ 2244748 w 3618612"/>
                <a:gd name="connsiteY153" fmla="*/ 1162050 h 1945434"/>
                <a:gd name="connsiteX154" fmla="*/ 2241573 w 3618612"/>
                <a:gd name="connsiteY154" fmla="*/ 1149350 h 1945434"/>
                <a:gd name="connsiteX155" fmla="*/ 2212998 w 3618612"/>
                <a:gd name="connsiteY155" fmla="*/ 1143000 h 1945434"/>
                <a:gd name="connsiteX156" fmla="*/ 2238398 w 3618612"/>
                <a:gd name="connsiteY156" fmla="*/ 1155700 h 1945434"/>
                <a:gd name="connsiteX157" fmla="*/ 2257448 w 3618612"/>
                <a:gd name="connsiteY157" fmla="*/ 1165225 h 1945434"/>
                <a:gd name="connsiteX158" fmla="*/ 2266973 w 3618612"/>
                <a:gd name="connsiteY158" fmla="*/ 1177925 h 1945434"/>
                <a:gd name="connsiteX159" fmla="*/ 2308248 w 3618612"/>
                <a:gd name="connsiteY159" fmla="*/ 1184275 h 1945434"/>
                <a:gd name="connsiteX160" fmla="*/ 2324123 w 3618612"/>
                <a:gd name="connsiteY160" fmla="*/ 1187450 h 1945434"/>
                <a:gd name="connsiteX161" fmla="*/ 2349523 w 3618612"/>
                <a:gd name="connsiteY161" fmla="*/ 1193800 h 1945434"/>
                <a:gd name="connsiteX162" fmla="*/ 2393973 w 3618612"/>
                <a:gd name="connsiteY162" fmla="*/ 1196975 h 1945434"/>
                <a:gd name="connsiteX163" fmla="*/ 2397148 w 3618612"/>
                <a:gd name="connsiteY163" fmla="*/ 1206500 h 1945434"/>
                <a:gd name="connsiteX164" fmla="*/ 2444773 w 3618612"/>
                <a:gd name="connsiteY164" fmla="*/ 1216025 h 1945434"/>
                <a:gd name="connsiteX165" fmla="*/ 2454298 w 3618612"/>
                <a:gd name="connsiteY165" fmla="*/ 1219200 h 1945434"/>
                <a:gd name="connsiteX166" fmla="*/ 2476523 w 3618612"/>
                <a:gd name="connsiteY166" fmla="*/ 1222375 h 1945434"/>
                <a:gd name="connsiteX167" fmla="*/ 2486048 w 3618612"/>
                <a:gd name="connsiteY167" fmla="*/ 1228725 h 1945434"/>
                <a:gd name="connsiteX168" fmla="*/ 2520973 w 3618612"/>
                <a:gd name="connsiteY168" fmla="*/ 1222375 h 1945434"/>
                <a:gd name="connsiteX169" fmla="*/ 2530498 w 3618612"/>
                <a:gd name="connsiteY169" fmla="*/ 1209675 h 1945434"/>
                <a:gd name="connsiteX170" fmla="*/ 2540023 w 3618612"/>
                <a:gd name="connsiteY170" fmla="*/ 1203325 h 1945434"/>
                <a:gd name="connsiteX171" fmla="*/ 2552723 w 3618612"/>
                <a:gd name="connsiteY171" fmla="*/ 1200150 h 1945434"/>
                <a:gd name="connsiteX172" fmla="*/ 2581298 w 3618612"/>
                <a:gd name="connsiteY172" fmla="*/ 1190625 h 1945434"/>
                <a:gd name="connsiteX173" fmla="*/ 2609873 w 3618612"/>
                <a:gd name="connsiteY173" fmla="*/ 1193800 h 1945434"/>
                <a:gd name="connsiteX174" fmla="*/ 2619398 w 3618612"/>
                <a:gd name="connsiteY174" fmla="*/ 1196975 h 1945434"/>
                <a:gd name="connsiteX175" fmla="*/ 2625748 w 3618612"/>
                <a:gd name="connsiteY175" fmla="*/ 1206500 h 1945434"/>
                <a:gd name="connsiteX176" fmla="*/ 2616223 w 3618612"/>
                <a:gd name="connsiteY176" fmla="*/ 1209675 h 1945434"/>
                <a:gd name="connsiteX177" fmla="*/ 2606698 w 3618612"/>
                <a:gd name="connsiteY177" fmla="*/ 1235075 h 1945434"/>
                <a:gd name="connsiteX178" fmla="*/ 2654323 w 3618612"/>
                <a:gd name="connsiteY178" fmla="*/ 1238250 h 1945434"/>
                <a:gd name="connsiteX179" fmla="*/ 2657498 w 3618612"/>
                <a:gd name="connsiteY179" fmla="*/ 1200150 h 1945434"/>
                <a:gd name="connsiteX180" fmla="*/ 2686073 w 3618612"/>
                <a:gd name="connsiteY180" fmla="*/ 1190625 h 1945434"/>
                <a:gd name="connsiteX181" fmla="*/ 2717823 w 3618612"/>
                <a:gd name="connsiteY181" fmla="*/ 1200150 h 1945434"/>
                <a:gd name="connsiteX182" fmla="*/ 2711473 w 3618612"/>
                <a:gd name="connsiteY182" fmla="*/ 1225550 h 1945434"/>
                <a:gd name="connsiteX183" fmla="*/ 2705123 w 3618612"/>
                <a:gd name="connsiteY183" fmla="*/ 1250950 h 1945434"/>
                <a:gd name="connsiteX184" fmla="*/ 2698773 w 3618612"/>
                <a:gd name="connsiteY184" fmla="*/ 1270000 h 1945434"/>
                <a:gd name="connsiteX185" fmla="*/ 2714648 w 3618612"/>
                <a:gd name="connsiteY185" fmla="*/ 1279525 h 1945434"/>
                <a:gd name="connsiteX186" fmla="*/ 2740048 w 3618612"/>
                <a:gd name="connsiteY186" fmla="*/ 1289050 h 1945434"/>
                <a:gd name="connsiteX187" fmla="*/ 2749573 w 3618612"/>
                <a:gd name="connsiteY187" fmla="*/ 1298575 h 1945434"/>
                <a:gd name="connsiteX188" fmla="*/ 2752748 w 3618612"/>
                <a:gd name="connsiteY188" fmla="*/ 1323975 h 1945434"/>
                <a:gd name="connsiteX189" fmla="*/ 2762273 w 3618612"/>
                <a:gd name="connsiteY189" fmla="*/ 1333500 h 1945434"/>
                <a:gd name="connsiteX190" fmla="*/ 2765448 w 3618612"/>
                <a:gd name="connsiteY190" fmla="*/ 1346200 h 1945434"/>
                <a:gd name="connsiteX191" fmla="*/ 2784498 w 3618612"/>
                <a:gd name="connsiteY191" fmla="*/ 1349375 h 1945434"/>
                <a:gd name="connsiteX192" fmla="*/ 2794023 w 3618612"/>
                <a:gd name="connsiteY192" fmla="*/ 1352550 h 1945434"/>
                <a:gd name="connsiteX193" fmla="*/ 2806723 w 3618612"/>
                <a:gd name="connsiteY193" fmla="*/ 1355725 h 1945434"/>
                <a:gd name="connsiteX194" fmla="*/ 2825773 w 3618612"/>
                <a:gd name="connsiteY194" fmla="*/ 1387475 h 1945434"/>
                <a:gd name="connsiteX195" fmla="*/ 2835298 w 3618612"/>
                <a:gd name="connsiteY195" fmla="*/ 1393825 h 1945434"/>
                <a:gd name="connsiteX196" fmla="*/ 2851173 w 3618612"/>
                <a:gd name="connsiteY196" fmla="*/ 1412875 h 1945434"/>
                <a:gd name="connsiteX197" fmla="*/ 2863873 w 3618612"/>
                <a:gd name="connsiteY197" fmla="*/ 1416050 h 1945434"/>
                <a:gd name="connsiteX198" fmla="*/ 2873398 w 3618612"/>
                <a:gd name="connsiteY198" fmla="*/ 1422400 h 1945434"/>
                <a:gd name="connsiteX199" fmla="*/ 2933723 w 3618612"/>
                <a:gd name="connsiteY199" fmla="*/ 1431925 h 1945434"/>
                <a:gd name="connsiteX200" fmla="*/ 2952773 w 3618612"/>
                <a:gd name="connsiteY200" fmla="*/ 1438275 h 1945434"/>
                <a:gd name="connsiteX201" fmla="*/ 2971823 w 3618612"/>
                <a:gd name="connsiteY201" fmla="*/ 1447800 h 1945434"/>
                <a:gd name="connsiteX202" fmla="*/ 2997223 w 3618612"/>
                <a:gd name="connsiteY202" fmla="*/ 1450975 h 1945434"/>
                <a:gd name="connsiteX203" fmla="*/ 3013098 w 3618612"/>
                <a:gd name="connsiteY203" fmla="*/ 1454150 h 1945434"/>
                <a:gd name="connsiteX204" fmla="*/ 3032148 w 3618612"/>
                <a:gd name="connsiteY204" fmla="*/ 1457325 h 1945434"/>
                <a:gd name="connsiteX205" fmla="*/ 3076598 w 3618612"/>
                <a:gd name="connsiteY205" fmla="*/ 1466850 h 1945434"/>
                <a:gd name="connsiteX206" fmla="*/ 3184548 w 3618612"/>
                <a:gd name="connsiteY206" fmla="*/ 1476375 h 1945434"/>
                <a:gd name="connsiteX207" fmla="*/ 3206773 w 3618612"/>
                <a:gd name="connsiteY207" fmla="*/ 1498600 h 1945434"/>
                <a:gd name="connsiteX208" fmla="*/ 3235348 w 3618612"/>
                <a:gd name="connsiteY208" fmla="*/ 1517650 h 1945434"/>
                <a:gd name="connsiteX209" fmla="*/ 3244873 w 3618612"/>
                <a:gd name="connsiteY209" fmla="*/ 1539875 h 1945434"/>
                <a:gd name="connsiteX210" fmla="*/ 3248048 w 3618612"/>
                <a:gd name="connsiteY210" fmla="*/ 1552575 h 1945434"/>
                <a:gd name="connsiteX211" fmla="*/ 3254398 w 3618612"/>
                <a:gd name="connsiteY211" fmla="*/ 1562100 h 1945434"/>
                <a:gd name="connsiteX212" fmla="*/ 3270273 w 3618612"/>
                <a:gd name="connsiteY212" fmla="*/ 1590675 h 1945434"/>
                <a:gd name="connsiteX213" fmla="*/ 3292498 w 3618612"/>
                <a:gd name="connsiteY213" fmla="*/ 1603375 h 1945434"/>
                <a:gd name="connsiteX214" fmla="*/ 3302023 w 3618612"/>
                <a:gd name="connsiteY214" fmla="*/ 1625600 h 1945434"/>
                <a:gd name="connsiteX215" fmla="*/ 3314723 w 3618612"/>
                <a:gd name="connsiteY215" fmla="*/ 1644650 h 1945434"/>
                <a:gd name="connsiteX216" fmla="*/ 3324248 w 3618612"/>
                <a:gd name="connsiteY216" fmla="*/ 1679575 h 1945434"/>
                <a:gd name="connsiteX217" fmla="*/ 3330598 w 3618612"/>
                <a:gd name="connsiteY217" fmla="*/ 1692275 h 1945434"/>
                <a:gd name="connsiteX218" fmla="*/ 3321073 w 3618612"/>
                <a:gd name="connsiteY218" fmla="*/ 1746250 h 1945434"/>
                <a:gd name="connsiteX219" fmla="*/ 3302023 w 3618612"/>
                <a:gd name="connsiteY219" fmla="*/ 1784350 h 1945434"/>
                <a:gd name="connsiteX220" fmla="*/ 3276623 w 3618612"/>
                <a:gd name="connsiteY220" fmla="*/ 1816100 h 1945434"/>
                <a:gd name="connsiteX221" fmla="*/ 3254398 w 3618612"/>
                <a:gd name="connsiteY221" fmla="*/ 1860550 h 1945434"/>
                <a:gd name="connsiteX222" fmla="*/ 3276623 w 3618612"/>
                <a:gd name="connsiteY222" fmla="*/ 1831975 h 1945434"/>
                <a:gd name="connsiteX223" fmla="*/ 3286148 w 3618612"/>
                <a:gd name="connsiteY223" fmla="*/ 1822450 h 1945434"/>
                <a:gd name="connsiteX224" fmla="*/ 3317898 w 3618612"/>
                <a:gd name="connsiteY224" fmla="*/ 1803400 h 1945434"/>
                <a:gd name="connsiteX225" fmla="*/ 3336948 w 3618612"/>
                <a:gd name="connsiteY225" fmla="*/ 1793875 h 1945434"/>
                <a:gd name="connsiteX226" fmla="*/ 3346473 w 3618612"/>
                <a:gd name="connsiteY226" fmla="*/ 1784350 h 1945434"/>
                <a:gd name="connsiteX227" fmla="*/ 3406798 w 3618612"/>
                <a:gd name="connsiteY227" fmla="*/ 1857375 h 1945434"/>
                <a:gd name="connsiteX228" fmla="*/ 320696 w 3618612"/>
                <a:gd name="connsiteY228" fmla="*/ 403226 h 1945434"/>
                <a:gd name="connsiteX229" fmla="*/ 266722 w 3618612"/>
                <a:gd name="connsiteY229" fmla="*/ 384175 h 1945434"/>
                <a:gd name="connsiteX230" fmla="*/ 276246 w 3618612"/>
                <a:gd name="connsiteY230" fmla="*/ 358775 h 1945434"/>
                <a:gd name="connsiteX231" fmla="*/ 206397 w 3618612"/>
                <a:gd name="connsiteY231" fmla="*/ 234950 h 1945434"/>
                <a:gd name="connsiteX232" fmla="*/ 146072 w 3618612"/>
                <a:gd name="connsiteY232" fmla="*/ 101600 h 1945434"/>
                <a:gd name="connsiteX233" fmla="*/ 111147 w 3618612"/>
                <a:gd name="connsiteY233" fmla="*/ 142875 h 1945434"/>
                <a:gd name="connsiteX234" fmla="*/ 120671 w 3618612"/>
                <a:gd name="connsiteY234" fmla="*/ 193675 h 1945434"/>
                <a:gd name="connsiteX235" fmla="*/ 123846 w 3618612"/>
                <a:gd name="connsiteY235" fmla="*/ 260350 h 1945434"/>
                <a:gd name="connsiteX236" fmla="*/ 136546 w 3618612"/>
                <a:gd name="connsiteY236" fmla="*/ 327025 h 1945434"/>
                <a:gd name="connsiteX237" fmla="*/ 174646 w 3618612"/>
                <a:gd name="connsiteY237" fmla="*/ 384175 h 1945434"/>
                <a:gd name="connsiteX238" fmla="*/ 190521 w 3618612"/>
                <a:gd name="connsiteY238" fmla="*/ 422275 h 1945434"/>
                <a:gd name="connsiteX239" fmla="*/ 200046 w 3618612"/>
                <a:gd name="connsiteY239" fmla="*/ 495300 h 1945434"/>
                <a:gd name="connsiteX240" fmla="*/ 231798 w 3618612"/>
                <a:gd name="connsiteY240" fmla="*/ 542925 h 1945434"/>
                <a:gd name="connsiteX241" fmla="*/ 168296 w 3618612"/>
                <a:gd name="connsiteY241" fmla="*/ 508000 h 1945434"/>
                <a:gd name="connsiteX242" fmla="*/ 107973 w 3618612"/>
                <a:gd name="connsiteY242" fmla="*/ 460375 h 1945434"/>
                <a:gd name="connsiteX243" fmla="*/ 88923 w 3618612"/>
                <a:gd name="connsiteY243" fmla="*/ 371475 h 1945434"/>
                <a:gd name="connsiteX244" fmla="*/ 22248 w 3618612"/>
                <a:gd name="connsiteY244" fmla="*/ 285750 h 1945434"/>
                <a:gd name="connsiteX245" fmla="*/ 53998 w 3618612"/>
                <a:gd name="connsiteY245" fmla="*/ 193675 h 1945434"/>
                <a:gd name="connsiteX246" fmla="*/ 25423 w 3618612"/>
                <a:gd name="connsiteY246" fmla="*/ 161925 h 1945434"/>
                <a:gd name="connsiteX247" fmla="*/ 12722 w 3618612"/>
                <a:gd name="connsiteY247" fmla="*/ 114300 h 1945434"/>
                <a:gd name="connsiteX248" fmla="*/ 23 w 3618612"/>
                <a:gd name="connsiteY248" fmla="*/ 41275 h 1945434"/>
                <a:gd name="connsiteX249" fmla="*/ 23 w 3618612"/>
                <a:gd name="connsiteY249" fmla="*/ 0 h 1945434"/>
                <a:gd name="connsiteX0" fmla="*/ 23 w 3620254"/>
                <a:gd name="connsiteY0" fmla="*/ 0 h 1941748"/>
                <a:gd name="connsiteX1" fmla="*/ 381023 w 3620254"/>
                <a:gd name="connsiteY1" fmla="*/ 76200 h 1941748"/>
                <a:gd name="connsiteX2" fmla="*/ 479448 w 3620254"/>
                <a:gd name="connsiteY2" fmla="*/ 28575 h 1941748"/>
                <a:gd name="connsiteX3" fmla="*/ 568348 w 3620254"/>
                <a:gd name="connsiteY3" fmla="*/ 44450 h 1941748"/>
                <a:gd name="connsiteX4" fmla="*/ 568348 w 3620254"/>
                <a:gd name="connsiteY4" fmla="*/ 44450 h 1941748"/>
                <a:gd name="connsiteX5" fmla="*/ 571523 w 3620254"/>
                <a:gd name="connsiteY5" fmla="*/ 73025 h 1941748"/>
                <a:gd name="connsiteX6" fmla="*/ 565173 w 3620254"/>
                <a:gd name="connsiteY6" fmla="*/ 88900 h 1941748"/>
                <a:gd name="connsiteX7" fmla="*/ 561998 w 3620254"/>
                <a:gd name="connsiteY7" fmla="*/ 98425 h 1941748"/>
                <a:gd name="connsiteX8" fmla="*/ 565173 w 3620254"/>
                <a:gd name="connsiteY8" fmla="*/ 114300 h 1941748"/>
                <a:gd name="connsiteX9" fmla="*/ 584223 w 3620254"/>
                <a:gd name="connsiteY9" fmla="*/ 127000 h 1941748"/>
                <a:gd name="connsiteX10" fmla="*/ 596923 w 3620254"/>
                <a:gd name="connsiteY10" fmla="*/ 146050 h 1941748"/>
                <a:gd name="connsiteX11" fmla="*/ 600098 w 3620254"/>
                <a:gd name="connsiteY11" fmla="*/ 155575 h 1941748"/>
                <a:gd name="connsiteX12" fmla="*/ 609623 w 3620254"/>
                <a:gd name="connsiteY12" fmla="*/ 161925 h 1941748"/>
                <a:gd name="connsiteX13" fmla="*/ 615973 w 3620254"/>
                <a:gd name="connsiteY13" fmla="*/ 171450 h 1941748"/>
                <a:gd name="connsiteX14" fmla="*/ 660423 w 3620254"/>
                <a:gd name="connsiteY14" fmla="*/ 165100 h 1941748"/>
                <a:gd name="connsiteX15" fmla="*/ 669948 w 3620254"/>
                <a:gd name="connsiteY15" fmla="*/ 158750 h 1941748"/>
                <a:gd name="connsiteX16" fmla="*/ 679473 w 3620254"/>
                <a:gd name="connsiteY16" fmla="*/ 155575 h 1941748"/>
                <a:gd name="connsiteX17" fmla="*/ 701698 w 3620254"/>
                <a:gd name="connsiteY17" fmla="*/ 142875 h 1941748"/>
                <a:gd name="connsiteX18" fmla="*/ 749323 w 3620254"/>
                <a:gd name="connsiteY18" fmla="*/ 146050 h 1941748"/>
                <a:gd name="connsiteX19" fmla="*/ 755673 w 3620254"/>
                <a:gd name="connsiteY19" fmla="*/ 155575 h 1941748"/>
                <a:gd name="connsiteX20" fmla="*/ 749323 w 3620254"/>
                <a:gd name="connsiteY20" fmla="*/ 200025 h 1941748"/>
                <a:gd name="connsiteX21" fmla="*/ 762023 w 3620254"/>
                <a:gd name="connsiteY21" fmla="*/ 212725 h 1941748"/>
                <a:gd name="connsiteX22" fmla="*/ 771548 w 3620254"/>
                <a:gd name="connsiteY22" fmla="*/ 215900 h 1941748"/>
                <a:gd name="connsiteX23" fmla="*/ 777898 w 3620254"/>
                <a:gd name="connsiteY23" fmla="*/ 228600 h 1941748"/>
                <a:gd name="connsiteX24" fmla="*/ 787423 w 3620254"/>
                <a:gd name="connsiteY24" fmla="*/ 238125 h 1941748"/>
                <a:gd name="connsiteX25" fmla="*/ 793773 w 3620254"/>
                <a:gd name="connsiteY25" fmla="*/ 257175 h 1941748"/>
                <a:gd name="connsiteX26" fmla="*/ 796948 w 3620254"/>
                <a:gd name="connsiteY26" fmla="*/ 288925 h 1941748"/>
                <a:gd name="connsiteX27" fmla="*/ 800123 w 3620254"/>
                <a:gd name="connsiteY27" fmla="*/ 298450 h 1941748"/>
                <a:gd name="connsiteX28" fmla="*/ 809648 w 3620254"/>
                <a:gd name="connsiteY28" fmla="*/ 304800 h 1941748"/>
                <a:gd name="connsiteX29" fmla="*/ 822348 w 3620254"/>
                <a:gd name="connsiteY29" fmla="*/ 314325 h 1941748"/>
                <a:gd name="connsiteX30" fmla="*/ 831873 w 3620254"/>
                <a:gd name="connsiteY30" fmla="*/ 323850 h 1941748"/>
                <a:gd name="connsiteX31" fmla="*/ 854098 w 3620254"/>
                <a:gd name="connsiteY31" fmla="*/ 336550 h 1941748"/>
                <a:gd name="connsiteX32" fmla="*/ 863623 w 3620254"/>
                <a:gd name="connsiteY32" fmla="*/ 346075 h 1941748"/>
                <a:gd name="connsiteX33" fmla="*/ 892198 w 3620254"/>
                <a:gd name="connsiteY33" fmla="*/ 352425 h 1941748"/>
                <a:gd name="connsiteX34" fmla="*/ 882673 w 3620254"/>
                <a:gd name="connsiteY34" fmla="*/ 355600 h 1941748"/>
                <a:gd name="connsiteX35" fmla="*/ 879498 w 3620254"/>
                <a:gd name="connsiteY35" fmla="*/ 365125 h 1941748"/>
                <a:gd name="connsiteX36" fmla="*/ 876323 w 3620254"/>
                <a:gd name="connsiteY36" fmla="*/ 406400 h 1941748"/>
                <a:gd name="connsiteX37" fmla="*/ 866798 w 3620254"/>
                <a:gd name="connsiteY37" fmla="*/ 434975 h 1941748"/>
                <a:gd name="connsiteX38" fmla="*/ 863623 w 3620254"/>
                <a:gd name="connsiteY38" fmla="*/ 450850 h 1941748"/>
                <a:gd name="connsiteX39" fmla="*/ 860448 w 3620254"/>
                <a:gd name="connsiteY39" fmla="*/ 463550 h 1941748"/>
                <a:gd name="connsiteX40" fmla="*/ 854098 w 3620254"/>
                <a:gd name="connsiteY40" fmla="*/ 482600 h 1941748"/>
                <a:gd name="connsiteX41" fmla="*/ 850923 w 3620254"/>
                <a:gd name="connsiteY41" fmla="*/ 492125 h 1941748"/>
                <a:gd name="connsiteX42" fmla="*/ 841398 w 3620254"/>
                <a:gd name="connsiteY42" fmla="*/ 517525 h 1941748"/>
                <a:gd name="connsiteX43" fmla="*/ 835048 w 3620254"/>
                <a:gd name="connsiteY43" fmla="*/ 552450 h 1941748"/>
                <a:gd name="connsiteX44" fmla="*/ 831873 w 3620254"/>
                <a:gd name="connsiteY44" fmla="*/ 561975 h 1941748"/>
                <a:gd name="connsiteX45" fmla="*/ 822348 w 3620254"/>
                <a:gd name="connsiteY45" fmla="*/ 565150 h 1941748"/>
                <a:gd name="connsiteX46" fmla="*/ 815998 w 3620254"/>
                <a:gd name="connsiteY46" fmla="*/ 574675 h 1941748"/>
                <a:gd name="connsiteX47" fmla="*/ 825523 w 3620254"/>
                <a:gd name="connsiteY47" fmla="*/ 600075 h 1941748"/>
                <a:gd name="connsiteX48" fmla="*/ 841398 w 3620254"/>
                <a:gd name="connsiteY48" fmla="*/ 625475 h 1941748"/>
                <a:gd name="connsiteX49" fmla="*/ 847748 w 3620254"/>
                <a:gd name="connsiteY49" fmla="*/ 650875 h 1941748"/>
                <a:gd name="connsiteX50" fmla="*/ 860448 w 3620254"/>
                <a:gd name="connsiteY50" fmla="*/ 669925 h 1941748"/>
                <a:gd name="connsiteX51" fmla="*/ 866798 w 3620254"/>
                <a:gd name="connsiteY51" fmla="*/ 682625 h 1941748"/>
                <a:gd name="connsiteX52" fmla="*/ 885848 w 3620254"/>
                <a:gd name="connsiteY52" fmla="*/ 695325 h 1941748"/>
                <a:gd name="connsiteX53" fmla="*/ 904898 w 3620254"/>
                <a:gd name="connsiteY53" fmla="*/ 730250 h 1941748"/>
                <a:gd name="connsiteX54" fmla="*/ 908073 w 3620254"/>
                <a:gd name="connsiteY54" fmla="*/ 739775 h 1941748"/>
                <a:gd name="connsiteX55" fmla="*/ 917598 w 3620254"/>
                <a:gd name="connsiteY55" fmla="*/ 742950 h 1941748"/>
                <a:gd name="connsiteX56" fmla="*/ 936648 w 3620254"/>
                <a:gd name="connsiteY56" fmla="*/ 758825 h 1941748"/>
                <a:gd name="connsiteX57" fmla="*/ 955698 w 3620254"/>
                <a:gd name="connsiteY57" fmla="*/ 765175 h 1941748"/>
                <a:gd name="connsiteX58" fmla="*/ 993798 w 3620254"/>
                <a:gd name="connsiteY58" fmla="*/ 762000 h 1941748"/>
                <a:gd name="connsiteX59" fmla="*/ 1012848 w 3620254"/>
                <a:gd name="connsiteY59" fmla="*/ 755650 h 1941748"/>
                <a:gd name="connsiteX60" fmla="*/ 1022373 w 3620254"/>
                <a:gd name="connsiteY60" fmla="*/ 752475 h 1941748"/>
                <a:gd name="connsiteX61" fmla="*/ 1035073 w 3620254"/>
                <a:gd name="connsiteY61" fmla="*/ 742950 h 1941748"/>
                <a:gd name="connsiteX62" fmla="*/ 1044598 w 3620254"/>
                <a:gd name="connsiteY62" fmla="*/ 739775 h 1941748"/>
                <a:gd name="connsiteX63" fmla="*/ 1143023 w 3620254"/>
                <a:gd name="connsiteY63" fmla="*/ 730250 h 1941748"/>
                <a:gd name="connsiteX64" fmla="*/ 1155723 w 3620254"/>
                <a:gd name="connsiteY64" fmla="*/ 685800 h 1941748"/>
                <a:gd name="connsiteX65" fmla="*/ 1162073 w 3620254"/>
                <a:gd name="connsiteY65" fmla="*/ 673100 h 1941748"/>
                <a:gd name="connsiteX66" fmla="*/ 1165248 w 3620254"/>
                <a:gd name="connsiteY66" fmla="*/ 663575 h 1941748"/>
                <a:gd name="connsiteX67" fmla="*/ 1184298 w 3620254"/>
                <a:gd name="connsiteY67" fmla="*/ 654050 h 1941748"/>
                <a:gd name="connsiteX68" fmla="*/ 1206523 w 3620254"/>
                <a:gd name="connsiteY68" fmla="*/ 635000 h 1941748"/>
                <a:gd name="connsiteX69" fmla="*/ 1216048 w 3620254"/>
                <a:gd name="connsiteY69" fmla="*/ 631825 h 1941748"/>
                <a:gd name="connsiteX70" fmla="*/ 1244623 w 3620254"/>
                <a:gd name="connsiteY70" fmla="*/ 615950 h 1941748"/>
                <a:gd name="connsiteX71" fmla="*/ 1263673 w 3620254"/>
                <a:gd name="connsiteY71" fmla="*/ 612775 h 1941748"/>
                <a:gd name="connsiteX72" fmla="*/ 1330348 w 3620254"/>
                <a:gd name="connsiteY72" fmla="*/ 606425 h 1941748"/>
                <a:gd name="connsiteX73" fmla="*/ 1365273 w 3620254"/>
                <a:gd name="connsiteY73" fmla="*/ 612775 h 1941748"/>
                <a:gd name="connsiteX74" fmla="*/ 1368448 w 3620254"/>
                <a:gd name="connsiteY74" fmla="*/ 622300 h 1941748"/>
                <a:gd name="connsiteX75" fmla="*/ 1377973 w 3620254"/>
                <a:gd name="connsiteY75" fmla="*/ 628650 h 1941748"/>
                <a:gd name="connsiteX76" fmla="*/ 1387498 w 3620254"/>
                <a:gd name="connsiteY76" fmla="*/ 638175 h 1941748"/>
                <a:gd name="connsiteX77" fmla="*/ 1387498 w 3620254"/>
                <a:gd name="connsiteY77" fmla="*/ 673100 h 1941748"/>
                <a:gd name="connsiteX78" fmla="*/ 1377973 w 3620254"/>
                <a:gd name="connsiteY78" fmla="*/ 676275 h 1941748"/>
                <a:gd name="connsiteX79" fmla="*/ 1355748 w 3620254"/>
                <a:gd name="connsiteY79" fmla="*/ 685800 h 1941748"/>
                <a:gd name="connsiteX80" fmla="*/ 1349398 w 3620254"/>
                <a:gd name="connsiteY80" fmla="*/ 698500 h 1941748"/>
                <a:gd name="connsiteX81" fmla="*/ 1343048 w 3620254"/>
                <a:gd name="connsiteY81" fmla="*/ 723900 h 1941748"/>
                <a:gd name="connsiteX82" fmla="*/ 1339873 w 3620254"/>
                <a:gd name="connsiteY82" fmla="*/ 733425 h 1941748"/>
                <a:gd name="connsiteX83" fmla="*/ 1333523 w 3620254"/>
                <a:gd name="connsiteY83" fmla="*/ 742950 h 1941748"/>
                <a:gd name="connsiteX84" fmla="*/ 1330348 w 3620254"/>
                <a:gd name="connsiteY84" fmla="*/ 758825 h 1941748"/>
                <a:gd name="connsiteX85" fmla="*/ 1320823 w 3620254"/>
                <a:gd name="connsiteY85" fmla="*/ 784225 h 1941748"/>
                <a:gd name="connsiteX86" fmla="*/ 1311298 w 3620254"/>
                <a:gd name="connsiteY86" fmla="*/ 793750 h 1941748"/>
                <a:gd name="connsiteX87" fmla="*/ 1295423 w 3620254"/>
                <a:gd name="connsiteY87" fmla="*/ 822325 h 1941748"/>
                <a:gd name="connsiteX88" fmla="*/ 1282723 w 3620254"/>
                <a:gd name="connsiteY88" fmla="*/ 831850 h 1941748"/>
                <a:gd name="connsiteX89" fmla="*/ 1273198 w 3620254"/>
                <a:gd name="connsiteY89" fmla="*/ 850900 h 1941748"/>
                <a:gd name="connsiteX90" fmla="*/ 1263673 w 3620254"/>
                <a:gd name="connsiteY90" fmla="*/ 860425 h 1941748"/>
                <a:gd name="connsiteX91" fmla="*/ 1266848 w 3620254"/>
                <a:gd name="connsiteY91" fmla="*/ 908050 h 1941748"/>
                <a:gd name="connsiteX92" fmla="*/ 1276373 w 3620254"/>
                <a:gd name="connsiteY92" fmla="*/ 904875 h 1941748"/>
                <a:gd name="connsiteX93" fmla="*/ 1343048 w 3620254"/>
                <a:gd name="connsiteY93" fmla="*/ 898525 h 1941748"/>
                <a:gd name="connsiteX94" fmla="*/ 1362098 w 3620254"/>
                <a:gd name="connsiteY94" fmla="*/ 892175 h 1941748"/>
                <a:gd name="connsiteX95" fmla="*/ 1374798 w 3620254"/>
                <a:gd name="connsiteY95" fmla="*/ 885825 h 1941748"/>
                <a:gd name="connsiteX96" fmla="*/ 1419248 w 3620254"/>
                <a:gd name="connsiteY96" fmla="*/ 879475 h 1941748"/>
                <a:gd name="connsiteX97" fmla="*/ 1428773 w 3620254"/>
                <a:gd name="connsiteY97" fmla="*/ 885825 h 1941748"/>
                <a:gd name="connsiteX98" fmla="*/ 1441473 w 3620254"/>
                <a:gd name="connsiteY98" fmla="*/ 901700 h 1941748"/>
                <a:gd name="connsiteX99" fmla="*/ 1447823 w 3620254"/>
                <a:gd name="connsiteY99" fmla="*/ 911225 h 1941748"/>
                <a:gd name="connsiteX100" fmla="*/ 1470048 w 3620254"/>
                <a:gd name="connsiteY100" fmla="*/ 927100 h 1941748"/>
                <a:gd name="connsiteX101" fmla="*/ 1485923 w 3620254"/>
                <a:gd name="connsiteY101" fmla="*/ 955675 h 1941748"/>
                <a:gd name="connsiteX102" fmla="*/ 1479573 w 3620254"/>
                <a:gd name="connsiteY102" fmla="*/ 1063625 h 1941748"/>
                <a:gd name="connsiteX103" fmla="*/ 1482748 w 3620254"/>
                <a:gd name="connsiteY103" fmla="*/ 1133475 h 1941748"/>
                <a:gd name="connsiteX104" fmla="*/ 1489098 w 3620254"/>
                <a:gd name="connsiteY104" fmla="*/ 1171575 h 1941748"/>
                <a:gd name="connsiteX105" fmla="*/ 1492273 w 3620254"/>
                <a:gd name="connsiteY105" fmla="*/ 1216025 h 1941748"/>
                <a:gd name="connsiteX106" fmla="*/ 1498623 w 3620254"/>
                <a:gd name="connsiteY106" fmla="*/ 1225550 h 1941748"/>
                <a:gd name="connsiteX107" fmla="*/ 1501798 w 3620254"/>
                <a:gd name="connsiteY107" fmla="*/ 1235075 h 1941748"/>
                <a:gd name="connsiteX108" fmla="*/ 1527198 w 3620254"/>
                <a:gd name="connsiteY108" fmla="*/ 1250950 h 1941748"/>
                <a:gd name="connsiteX109" fmla="*/ 1536723 w 3620254"/>
                <a:gd name="connsiteY109" fmla="*/ 1257300 h 1941748"/>
                <a:gd name="connsiteX110" fmla="*/ 1549423 w 3620254"/>
                <a:gd name="connsiteY110" fmla="*/ 1260475 h 1941748"/>
                <a:gd name="connsiteX111" fmla="*/ 1603398 w 3620254"/>
                <a:gd name="connsiteY111" fmla="*/ 1263650 h 1941748"/>
                <a:gd name="connsiteX112" fmla="*/ 1635148 w 3620254"/>
                <a:gd name="connsiteY112" fmla="*/ 1273175 h 1941748"/>
                <a:gd name="connsiteX113" fmla="*/ 1676423 w 3620254"/>
                <a:gd name="connsiteY113" fmla="*/ 1266825 h 1941748"/>
                <a:gd name="connsiteX114" fmla="*/ 1685948 w 3620254"/>
                <a:gd name="connsiteY114" fmla="*/ 1263650 h 1941748"/>
                <a:gd name="connsiteX115" fmla="*/ 1692298 w 3620254"/>
                <a:gd name="connsiteY115" fmla="*/ 1254125 h 1941748"/>
                <a:gd name="connsiteX116" fmla="*/ 1701823 w 3620254"/>
                <a:gd name="connsiteY116" fmla="*/ 1244600 h 1941748"/>
                <a:gd name="connsiteX117" fmla="*/ 1743098 w 3620254"/>
                <a:gd name="connsiteY117" fmla="*/ 1247775 h 1941748"/>
                <a:gd name="connsiteX118" fmla="*/ 1752623 w 3620254"/>
                <a:gd name="connsiteY118" fmla="*/ 1254125 h 1941748"/>
                <a:gd name="connsiteX119" fmla="*/ 1762148 w 3620254"/>
                <a:gd name="connsiteY119" fmla="*/ 1257300 h 1941748"/>
                <a:gd name="connsiteX120" fmla="*/ 1771673 w 3620254"/>
                <a:gd name="connsiteY120" fmla="*/ 1266825 h 1941748"/>
                <a:gd name="connsiteX121" fmla="*/ 1787548 w 3620254"/>
                <a:gd name="connsiteY121" fmla="*/ 1285875 h 1941748"/>
                <a:gd name="connsiteX122" fmla="*/ 1797073 w 3620254"/>
                <a:gd name="connsiteY122" fmla="*/ 1289050 h 1941748"/>
                <a:gd name="connsiteX123" fmla="*/ 1822473 w 3620254"/>
                <a:gd name="connsiteY123" fmla="*/ 1308100 h 1941748"/>
                <a:gd name="connsiteX124" fmla="*/ 1831998 w 3620254"/>
                <a:gd name="connsiteY124" fmla="*/ 1311275 h 1941748"/>
                <a:gd name="connsiteX125" fmla="*/ 1854223 w 3620254"/>
                <a:gd name="connsiteY125" fmla="*/ 1327150 h 1941748"/>
                <a:gd name="connsiteX126" fmla="*/ 1863748 w 3620254"/>
                <a:gd name="connsiteY126" fmla="*/ 1317625 h 1941748"/>
                <a:gd name="connsiteX127" fmla="*/ 1879623 w 3620254"/>
                <a:gd name="connsiteY127" fmla="*/ 1282700 h 1941748"/>
                <a:gd name="connsiteX128" fmla="*/ 1882798 w 3620254"/>
                <a:gd name="connsiteY128" fmla="*/ 1250950 h 1941748"/>
                <a:gd name="connsiteX129" fmla="*/ 1889148 w 3620254"/>
                <a:gd name="connsiteY129" fmla="*/ 1241425 h 1941748"/>
                <a:gd name="connsiteX130" fmla="*/ 1895498 w 3620254"/>
                <a:gd name="connsiteY130" fmla="*/ 1228725 h 1941748"/>
                <a:gd name="connsiteX131" fmla="*/ 1901848 w 3620254"/>
                <a:gd name="connsiteY131" fmla="*/ 1209675 h 1941748"/>
                <a:gd name="connsiteX132" fmla="*/ 1905023 w 3620254"/>
                <a:gd name="connsiteY132" fmla="*/ 1196975 h 1941748"/>
                <a:gd name="connsiteX133" fmla="*/ 1930423 w 3620254"/>
                <a:gd name="connsiteY133" fmla="*/ 1184275 h 1941748"/>
                <a:gd name="connsiteX134" fmla="*/ 2019323 w 3620254"/>
                <a:gd name="connsiteY134" fmla="*/ 1181100 h 1941748"/>
                <a:gd name="connsiteX135" fmla="*/ 2028848 w 3620254"/>
                <a:gd name="connsiteY135" fmla="*/ 1174750 h 1941748"/>
                <a:gd name="connsiteX136" fmla="*/ 2047898 w 3620254"/>
                <a:gd name="connsiteY136" fmla="*/ 1165225 h 1941748"/>
                <a:gd name="connsiteX137" fmla="*/ 2060598 w 3620254"/>
                <a:gd name="connsiteY137" fmla="*/ 1149350 h 1941748"/>
                <a:gd name="connsiteX138" fmla="*/ 2082823 w 3620254"/>
                <a:gd name="connsiteY138" fmla="*/ 1127125 h 1941748"/>
                <a:gd name="connsiteX139" fmla="*/ 2095523 w 3620254"/>
                <a:gd name="connsiteY139" fmla="*/ 1120775 h 1941748"/>
                <a:gd name="connsiteX140" fmla="*/ 2114573 w 3620254"/>
                <a:gd name="connsiteY140" fmla="*/ 1114425 h 1941748"/>
                <a:gd name="connsiteX141" fmla="*/ 2124098 w 3620254"/>
                <a:gd name="connsiteY141" fmla="*/ 1120775 h 1941748"/>
                <a:gd name="connsiteX142" fmla="*/ 2127273 w 3620254"/>
                <a:gd name="connsiteY142" fmla="*/ 1130300 h 1941748"/>
                <a:gd name="connsiteX143" fmla="*/ 2133623 w 3620254"/>
                <a:gd name="connsiteY143" fmla="*/ 1139825 h 1941748"/>
                <a:gd name="connsiteX144" fmla="*/ 2130448 w 3620254"/>
                <a:gd name="connsiteY144" fmla="*/ 1152525 h 1941748"/>
                <a:gd name="connsiteX145" fmla="*/ 2127273 w 3620254"/>
                <a:gd name="connsiteY145" fmla="*/ 1174750 h 1941748"/>
                <a:gd name="connsiteX146" fmla="*/ 2162198 w 3620254"/>
                <a:gd name="connsiteY146" fmla="*/ 1165225 h 1941748"/>
                <a:gd name="connsiteX147" fmla="*/ 2178073 w 3620254"/>
                <a:gd name="connsiteY147" fmla="*/ 1158875 h 1941748"/>
                <a:gd name="connsiteX148" fmla="*/ 2133623 w 3620254"/>
                <a:gd name="connsiteY148" fmla="*/ 1149350 h 1941748"/>
                <a:gd name="connsiteX149" fmla="*/ 2276498 w 3620254"/>
                <a:gd name="connsiteY149" fmla="*/ 1168400 h 1941748"/>
                <a:gd name="connsiteX150" fmla="*/ 2279673 w 3620254"/>
                <a:gd name="connsiteY150" fmla="*/ 1190625 h 1941748"/>
                <a:gd name="connsiteX151" fmla="*/ 2273323 w 3620254"/>
                <a:gd name="connsiteY151" fmla="*/ 1181100 h 1941748"/>
                <a:gd name="connsiteX152" fmla="*/ 2254273 w 3620254"/>
                <a:gd name="connsiteY152" fmla="*/ 1171575 h 1941748"/>
                <a:gd name="connsiteX153" fmla="*/ 2244748 w 3620254"/>
                <a:gd name="connsiteY153" fmla="*/ 1162050 h 1941748"/>
                <a:gd name="connsiteX154" fmla="*/ 2241573 w 3620254"/>
                <a:gd name="connsiteY154" fmla="*/ 1149350 h 1941748"/>
                <a:gd name="connsiteX155" fmla="*/ 2212998 w 3620254"/>
                <a:gd name="connsiteY155" fmla="*/ 1143000 h 1941748"/>
                <a:gd name="connsiteX156" fmla="*/ 2238398 w 3620254"/>
                <a:gd name="connsiteY156" fmla="*/ 1155700 h 1941748"/>
                <a:gd name="connsiteX157" fmla="*/ 2257448 w 3620254"/>
                <a:gd name="connsiteY157" fmla="*/ 1165225 h 1941748"/>
                <a:gd name="connsiteX158" fmla="*/ 2266973 w 3620254"/>
                <a:gd name="connsiteY158" fmla="*/ 1177925 h 1941748"/>
                <a:gd name="connsiteX159" fmla="*/ 2308248 w 3620254"/>
                <a:gd name="connsiteY159" fmla="*/ 1184275 h 1941748"/>
                <a:gd name="connsiteX160" fmla="*/ 2324123 w 3620254"/>
                <a:gd name="connsiteY160" fmla="*/ 1187450 h 1941748"/>
                <a:gd name="connsiteX161" fmla="*/ 2349523 w 3620254"/>
                <a:gd name="connsiteY161" fmla="*/ 1193800 h 1941748"/>
                <a:gd name="connsiteX162" fmla="*/ 2393973 w 3620254"/>
                <a:gd name="connsiteY162" fmla="*/ 1196975 h 1941748"/>
                <a:gd name="connsiteX163" fmla="*/ 2397148 w 3620254"/>
                <a:gd name="connsiteY163" fmla="*/ 1206500 h 1941748"/>
                <a:gd name="connsiteX164" fmla="*/ 2444773 w 3620254"/>
                <a:gd name="connsiteY164" fmla="*/ 1216025 h 1941748"/>
                <a:gd name="connsiteX165" fmla="*/ 2454298 w 3620254"/>
                <a:gd name="connsiteY165" fmla="*/ 1219200 h 1941748"/>
                <a:gd name="connsiteX166" fmla="*/ 2476523 w 3620254"/>
                <a:gd name="connsiteY166" fmla="*/ 1222375 h 1941748"/>
                <a:gd name="connsiteX167" fmla="*/ 2486048 w 3620254"/>
                <a:gd name="connsiteY167" fmla="*/ 1228725 h 1941748"/>
                <a:gd name="connsiteX168" fmla="*/ 2520973 w 3620254"/>
                <a:gd name="connsiteY168" fmla="*/ 1222375 h 1941748"/>
                <a:gd name="connsiteX169" fmla="*/ 2530498 w 3620254"/>
                <a:gd name="connsiteY169" fmla="*/ 1209675 h 1941748"/>
                <a:gd name="connsiteX170" fmla="*/ 2540023 w 3620254"/>
                <a:gd name="connsiteY170" fmla="*/ 1203325 h 1941748"/>
                <a:gd name="connsiteX171" fmla="*/ 2552723 w 3620254"/>
                <a:gd name="connsiteY171" fmla="*/ 1200150 h 1941748"/>
                <a:gd name="connsiteX172" fmla="*/ 2581298 w 3620254"/>
                <a:gd name="connsiteY172" fmla="*/ 1190625 h 1941748"/>
                <a:gd name="connsiteX173" fmla="*/ 2609873 w 3620254"/>
                <a:gd name="connsiteY173" fmla="*/ 1193800 h 1941748"/>
                <a:gd name="connsiteX174" fmla="*/ 2619398 w 3620254"/>
                <a:gd name="connsiteY174" fmla="*/ 1196975 h 1941748"/>
                <a:gd name="connsiteX175" fmla="*/ 2625748 w 3620254"/>
                <a:gd name="connsiteY175" fmla="*/ 1206500 h 1941748"/>
                <a:gd name="connsiteX176" fmla="*/ 2616223 w 3620254"/>
                <a:gd name="connsiteY176" fmla="*/ 1209675 h 1941748"/>
                <a:gd name="connsiteX177" fmla="*/ 2606698 w 3620254"/>
                <a:gd name="connsiteY177" fmla="*/ 1235075 h 1941748"/>
                <a:gd name="connsiteX178" fmla="*/ 2654323 w 3620254"/>
                <a:gd name="connsiteY178" fmla="*/ 1238250 h 1941748"/>
                <a:gd name="connsiteX179" fmla="*/ 2657498 w 3620254"/>
                <a:gd name="connsiteY179" fmla="*/ 1200150 h 1941748"/>
                <a:gd name="connsiteX180" fmla="*/ 2686073 w 3620254"/>
                <a:gd name="connsiteY180" fmla="*/ 1190625 h 1941748"/>
                <a:gd name="connsiteX181" fmla="*/ 2717823 w 3620254"/>
                <a:gd name="connsiteY181" fmla="*/ 1200150 h 1941748"/>
                <a:gd name="connsiteX182" fmla="*/ 2711473 w 3620254"/>
                <a:gd name="connsiteY182" fmla="*/ 1225550 h 1941748"/>
                <a:gd name="connsiteX183" fmla="*/ 2705123 w 3620254"/>
                <a:gd name="connsiteY183" fmla="*/ 1250950 h 1941748"/>
                <a:gd name="connsiteX184" fmla="*/ 2698773 w 3620254"/>
                <a:gd name="connsiteY184" fmla="*/ 1270000 h 1941748"/>
                <a:gd name="connsiteX185" fmla="*/ 2714648 w 3620254"/>
                <a:gd name="connsiteY185" fmla="*/ 1279525 h 1941748"/>
                <a:gd name="connsiteX186" fmla="*/ 2740048 w 3620254"/>
                <a:gd name="connsiteY186" fmla="*/ 1289050 h 1941748"/>
                <a:gd name="connsiteX187" fmla="*/ 2749573 w 3620254"/>
                <a:gd name="connsiteY187" fmla="*/ 1298575 h 1941748"/>
                <a:gd name="connsiteX188" fmla="*/ 2752748 w 3620254"/>
                <a:gd name="connsiteY188" fmla="*/ 1323975 h 1941748"/>
                <a:gd name="connsiteX189" fmla="*/ 2762273 w 3620254"/>
                <a:gd name="connsiteY189" fmla="*/ 1333500 h 1941748"/>
                <a:gd name="connsiteX190" fmla="*/ 2765448 w 3620254"/>
                <a:gd name="connsiteY190" fmla="*/ 1346200 h 1941748"/>
                <a:gd name="connsiteX191" fmla="*/ 2784498 w 3620254"/>
                <a:gd name="connsiteY191" fmla="*/ 1349375 h 1941748"/>
                <a:gd name="connsiteX192" fmla="*/ 2794023 w 3620254"/>
                <a:gd name="connsiteY192" fmla="*/ 1352550 h 1941748"/>
                <a:gd name="connsiteX193" fmla="*/ 2806723 w 3620254"/>
                <a:gd name="connsiteY193" fmla="*/ 1355725 h 1941748"/>
                <a:gd name="connsiteX194" fmla="*/ 2825773 w 3620254"/>
                <a:gd name="connsiteY194" fmla="*/ 1387475 h 1941748"/>
                <a:gd name="connsiteX195" fmla="*/ 2835298 w 3620254"/>
                <a:gd name="connsiteY195" fmla="*/ 1393825 h 1941748"/>
                <a:gd name="connsiteX196" fmla="*/ 2851173 w 3620254"/>
                <a:gd name="connsiteY196" fmla="*/ 1412875 h 1941748"/>
                <a:gd name="connsiteX197" fmla="*/ 2863873 w 3620254"/>
                <a:gd name="connsiteY197" fmla="*/ 1416050 h 1941748"/>
                <a:gd name="connsiteX198" fmla="*/ 2873398 w 3620254"/>
                <a:gd name="connsiteY198" fmla="*/ 1422400 h 1941748"/>
                <a:gd name="connsiteX199" fmla="*/ 2933723 w 3620254"/>
                <a:gd name="connsiteY199" fmla="*/ 1431925 h 1941748"/>
                <a:gd name="connsiteX200" fmla="*/ 2952773 w 3620254"/>
                <a:gd name="connsiteY200" fmla="*/ 1438275 h 1941748"/>
                <a:gd name="connsiteX201" fmla="*/ 2971823 w 3620254"/>
                <a:gd name="connsiteY201" fmla="*/ 1447800 h 1941748"/>
                <a:gd name="connsiteX202" fmla="*/ 2997223 w 3620254"/>
                <a:gd name="connsiteY202" fmla="*/ 1450975 h 1941748"/>
                <a:gd name="connsiteX203" fmla="*/ 3013098 w 3620254"/>
                <a:gd name="connsiteY203" fmla="*/ 1454150 h 1941748"/>
                <a:gd name="connsiteX204" fmla="*/ 3032148 w 3620254"/>
                <a:gd name="connsiteY204" fmla="*/ 1457325 h 1941748"/>
                <a:gd name="connsiteX205" fmla="*/ 3076598 w 3620254"/>
                <a:gd name="connsiteY205" fmla="*/ 1466850 h 1941748"/>
                <a:gd name="connsiteX206" fmla="*/ 3184548 w 3620254"/>
                <a:gd name="connsiteY206" fmla="*/ 1476375 h 1941748"/>
                <a:gd name="connsiteX207" fmla="*/ 3206773 w 3620254"/>
                <a:gd name="connsiteY207" fmla="*/ 1498600 h 1941748"/>
                <a:gd name="connsiteX208" fmla="*/ 3235348 w 3620254"/>
                <a:gd name="connsiteY208" fmla="*/ 1517650 h 1941748"/>
                <a:gd name="connsiteX209" fmla="*/ 3244873 w 3620254"/>
                <a:gd name="connsiteY209" fmla="*/ 1539875 h 1941748"/>
                <a:gd name="connsiteX210" fmla="*/ 3248048 w 3620254"/>
                <a:gd name="connsiteY210" fmla="*/ 1552575 h 1941748"/>
                <a:gd name="connsiteX211" fmla="*/ 3254398 w 3620254"/>
                <a:gd name="connsiteY211" fmla="*/ 1562100 h 1941748"/>
                <a:gd name="connsiteX212" fmla="*/ 3270273 w 3620254"/>
                <a:gd name="connsiteY212" fmla="*/ 1590675 h 1941748"/>
                <a:gd name="connsiteX213" fmla="*/ 3292498 w 3620254"/>
                <a:gd name="connsiteY213" fmla="*/ 1603375 h 1941748"/>
                <a:gd name="connsiteX214" fmla="*/ 3302023 w 3620254"/>
                <a:gd name="connsiteY214" fmla="*/ 1625600 h 1941748"/>
                <a:gd name="connsiteX215" fmla="*/ 3314723 w 3620254"/>
                <a:gd name="connsiteY215" fmla="*/ 1644650 h 1941748"/>
                <a:gd name="connsiteX216" fmla="*/ 3324248 w 3620254"/>
                <a:gd name="connsiteY216" fmla="*/ 1679575 h 1941748"/>
                <a:gd name="connsiteX217" fmla="*/ 3330598 w 3620254"/>
                <a:gd name="connsiteY217" fmla="*/ 1692275 h 1941748"/>
                <a:gd name="connsiteX218" fmla="*/ 3321073 w 3620254"/>
                <a:gd name="connsiteY218" fmla="*/ 1746250 h 1941748"/>
                <a:gd name="connsiteX219" fmla="*/ 3302023 w 3620254"/>
                <a:gd name="connsiteY219" fmla="*/ 1784350 h 1941748"/>
                <a:gd name="connsiteX220" fmla="*/ 3276623 w 3620254"/>
                <a:gd name="connsiteY220" fmla="*/ 1816100 h 1941748"/>
                <a:gd name="connsiteX221" fmla="*/ 3254398 w 3620254"/>
                <a:gd name="connsiteY221" fmla="*/ 1860550 h 1941748"/>
                <a:gd name="connsiteX222" fmla="*/ 3276623 w 3620254"/>
                <a:gd name="connsiteY222" fmla="*/ 1831975 h 1941748"/>
                <a:gd name="connsiteX223" fmla="*/ 3286148 w 3620254"/>
                <a:gd name="connsiteY223" fmla="*/ 1822450 h 1941748"/>
                <a:gd name="connsiteX224" fmla="*/ 3317898 w 3620254"/>
                <a:gd name="connsiteY224" fmla="*/ 1803400 h 1941748"/>
                <a:gd name="connsiteX225" fmla="*/ 3336948 w 3620254"/>
                <a:gd name="connsiteY225" fmla="*/ 1793875 h 1941748"/>
                <a:gd name="connsiteX226" fmla="*/ 3346473 w 3620254"/>
                <a:gd name="connsiteY226" fmla="*/ 1784350 h 1941748"/>
                <a:gd name="connsiteX227" fmla="*/ 3406798 w 3620254"/>
                <a:gd name="connsiteY227" fmla="*/ 1857375 h 1941748"/>
                <a:gd name="connsiteX228" fmla="*/ 298471 w 3620254"/>
                <a:gd name="connsiteY228" fmla="*/ 454026 h 1941748"/>
                <a:gd name="connsiteX229" fmla="*/ 266722 w 3620254"/>
                <a:gd name="connsiteY229" fmla="*/ 384175 h 1941748"/>
                <a:gd name="connsiteX230" fmla="*/ 276246 w 3620254"/>
                <a:gd name="connsiteY230" fmla="*/ 358775 h 1941748"/>
                <a:gd name="connsiteX231" fmla="*/ 206397 w 3620254"/>
                <a:gd name="connsiteY231" fmla="*/ 234950 h 1941748"/>
                <a:gd name="connsiteX232" fmla="*/ 146072 w 3620254"/>
                <a:gd name="connsiteY232" fmla="*/ 101600 h 1941748"/>
                <a:gd name="connsiteX233" fmla="*/ 111147 w 3620254"/>
                <a:gd name="connsiteY233" fmla="*/ 142875 h 1941748"/>
                <a:gd name="connsiteX234" fmla="*/ 120671 w 3620254"/>
                <a:gd name="connsiteY234" fmla="*/ 193675 h 1941748"/>
                <a:gd name="connsiteX235" fmla="*/ 123846 w 3620254"/>
                <a:gd name="connsiteY235" fmla="*/ 260350 h 1941748"/>
                <a:gd name="connsiteX236" fmla="*/ 136546 w 3620254"/>
                <a:gd name="connsiteY236" fmla="*/ 327025 h 1941748"/>
                <a:gd name="connsiteX237" fmla="*/ 174646 w 3620254"/>
                <a:gd name="connsiteY237" fmla="*/ 384175 h 1941748"/>
                <a:gd name="connsiteX238" fmla="*/ 190521 w 3620254"/>
                <a:gd name="connsiteY238" fmla="*/ 422275 h 1941748"/>
                <a:gd name="connsiteX239" fmla="*/ 200046 w 3620254"/>
                <a:gd name="connsiteY239" fmla="*/ 495300 h 1941748"/>
                <a:gd name="connsiteX240" fmla="*/ 231798 w 3620254"/>
                <a:gd name="connsiteY240" fmla="*/ 542925 h 1941748"/>
                <a:gd name="connsiteX241" fmla="*/ 168296 w 3620254"/>
                <a:gd name="connsiteY241" fmla="*/ 508000 h 1941748"/>
                <a:gd name="connsiteX242" fmla="*/ 107973 w 3620254"/>
                <a:gd name="connsiteY242" fmla="*/ 460375 h 1941748"/>
                <a:gd name="connsiteX243" fmla="*/ 88923 w 3620254"/>
                <a:gd name="connsiteY243" fmla="*/ 371475 h 1941748"/>
                <a:gd name="connsiteX244" fmla="*/ 22248 w 3620254"/>
                <a:gd name="connsiteY244" fmla="*/ 285750 h 1941748"/>
                <a:gd name="connsiteX245" fmla="*/ 53998 w 3620254"/>
                <a:gd name="connsiteY245" fmla="*/ 193675 h 1941748"/>
                <a:gd name="connsiteX246" fmla="*/ 25423 w 3620254"/>
                <a:gd name="connsiteY246" fmla="*/ 161925 h 1941748"/>
                <a:gd name="connsiteX247" fmla="*/ 12722 w 3620254"/>
                <a:gd name="connsiteY247" fmla="*/ 114300 h 1941748"/>
                <a:gd name="connsiteX248" fmla="*/ 23 w 3620254"/>
                <a:gd name="connsiteY248" fmla="*/ 41275 h 1941748"/>
                <a:gd name="connsiteX249" fmla="*/ 23 w 3620254"/>
                <a:gd name="connsiteY249" fmla="*/ 0 h 1941748"/>
                <a:gd name="connsiteX0" fmla="*/ 23 w 3620254"/>
                <a:gd name="connsiteY0" fmla="*/ 0 h 1941748"/>
                <a:gd name="connsiteX1" fmla="*/ 381023 w 3620254"/>
                <a:gd name="connsiteY1" fmla="*/ 76200 h 1941748"/>
                <a:gd name="connsiteX2" fmla="*/ 479448 w 3620254"/>
                <a:gd name="connsiteY2" fmla="*/ 28575 h 1941748"/>
                <a:gd name="connsiteX3" fmla="*/ 568348 w 3620254"/>
                <a:gd name="connsiteY3" fmla="*/ 44450 h 1941748"/>
                <a:gd name="connsiteX4" fmla="*/ 568348 w 3620254"/>
                <a:gd name="connsiteY4" fmla="*/ 44450 h 1941748"/>
                <a:gd name="connsiteX5" fmla="*/ 571523 w 3620254"/>
                <a:gd name="connsiteY5" fmla="*/ 73025 h 1941748"/>
                <a:gd name="connsiteX6" fmla="*/ 565173 w 3620254"/>
                <a:gd name="connsiteY6" fmla="*/ 88900 h 1941748"/>
                <a:gd name="connsiteX7" fmla="*/ 561998 w 3620254"/>
                <a:gd name="connsiteY7" fmla="*/ 98425 h 1941748"/>
                <a:gd name="connsiteX8" fmla="*/ 565173 w 3620254"/>
                <a:gd name="connsiteY8" fmla="*/ 114300 h 1941748"/>
                <a:gd name="connsiteX9" fmla="*/ 584223 w 3620254"/>
                <a:gd name="connsiteY9" fmla="*/ 127000 h 1941748"/>
                <a:gd name="connsiteX10" fmla="*/ 596923 w 3620254"/>
                <a:gd name="connsiteY10" fmla="*/ 146050 h 1941748"/>
                <a:gd name="connsiteX11" fmla="*/ 600098 w 3620254"/>
                <a:gd name="connsiteY11" fmla="*/ 155575 h 1941748"/>
                <a:gd name="connsiteX12" fmla="*/ 609623 w 3620254"/>
                <a:gd name="connsiteY12" fmla="*/ 161925 h 1941748"/>
                <a:gd name="connsiteX13" fmla="*/ 615973 w 3620254"/>
                <a:gd name="connsiteY13" fmla="*/ 171450 h 1941748"/>
                <a:gd name="connsiteX14" fmla="*/ 660423 w 3620254"/>
                <a:gd name="connsiteY14" fmla="*/ 165100 h 1941748"/>
                <a:gd name="connsiteX15" fmla="*/ 669948 w 3620254"/>
                <a:gd name="connsiteY15" fmla="*/ 158750 h 1941748"/>
                <a:gd name="connsiteX16" fmla="*/ 679473 w 3620254"/>
                <a:gd name="connsiteY16" fmla="*/ 155575 h 1941748"/>
                <a:gd name="connsiteX17" fmla="*/ 701698 w 3620254"/>
                <a:gd name="connsiteY17" fmla="*/ 142875 h 1941748"/>
                <a:gd name="connsiteX18" fmla="*/ 749323 w 3620254"/>
                <a:gd name="connsiteY18" fmla="*/ 146050 h 1941748"/>
                <a:gd name="connsiteX19" fmla="*/ 755673 w 3620254"/>
                <a:gd name="connsiteY19" fmla="*/ 155575 h 1941748"/>
                <a:gd name="connsiteX20" fmla="*/ 749323 w 3620254"/>
                <a:gd name="connsiteY20" fmla="*/ 200025 h 1941748"/>
                <a:gd name="connsiteX21" fmla="*/ 762023 w 3620254"/>
                <a:gd name="connsiteY21" fmla="*/ 212725 h 1941748"/>
                <a:gd name="connsiteX22" fmla="*/ 771548 w 3620254"/>
                <a:gd name="connsiteY22" fmla="*/ 215900 h 1941748"/>
                <a:gd name="connsiteX23" fmla="*/ 777898 w 3620254"/>
                <a:gd name="connsiteY23" fmla="*/ 228600 h 1941748"/>
                <a:gd name="connsiteX24" fmla="*/ 787423 w 3620254"/>
                <a:gd name="connsiteY24" fmla="*/ 238125 h 1941748"/>
                <a:gd name="connsiteX25" fmla="*/ 793773 w 3620254"/>
                <a:gd name="connsiteY25" fmla="*/ 257175 h 1941748"/>
                <a:gd name="connsiteX26" fmla="*/ 796948 w 3620254"/>
                <a:gd name="connsiteY26" fmla="*/ 288925 h 1941748"/>
                <a:gd name="connsiteX27" fmla="*/ 800123 w 3620254"/>
                <a:gd name="connsiteY27" fmla="*/ 298450 h 1941748"/>
                <a:gd name="connsiteX28" fmla="*/ 809648 w 3620254"/>
                <a:gd name="connsiteY28" fmla="*/ 304800 h 1941748"/>
                <a:gd name="connsiteX29" fmla="*/ 822348 w 3620254"/>
                <a:gd name="connsiteY29" fmla="*/ 314325 h 1941748"/>
                <a:gd name="connsiteX30" fmla="*/ 831873 w 3620254"/>
                <a:gd name="connsiteY30" fmla="*/ 323850 h 1941748"/>
                <a:gd name="connsiteX31" fmla="*/ 854098 w 3620254"/>
                <a:gd name="connsiteY31" fmla="*/ 336550 h 1941748"/>
                <a:gd name="connsiteX32" fmla="*/ 863623 w 3620254"/>
                <a:gd name="connsiteY32" fmla="*/ 346075 h 1941748"/>
                <a:gd name="connsiteX33" fmla="*/ 892198 w 3620254"/>
                <a:gd name="connsiteY33" fmla="*/ 352425 h 1941748"/>
                <a:gd name="connsiteX34" fmla="*/ 882673 w 3620254"/>
                <a:gd name="connsiteY34" fmla="*/ 355600 h 1941748"/>
                <a:gd name="connsiteX35" fmla="*/ 879498 w 3620254"/>
                <a:gd name="connsiteY35" fmla="*/ 365125 h 1941748"/>
                <a:gd name="connsiteX36" fmla="*/ 876323 w 3620254"/>
                <a:gd name="connsiteY36" fmla="*/ 406400 h 1941748"/>
                <a:gd name="connsiteX37" fmla="*/ 866798 w 3620254"/>
                <a:gd name="connsiteY37" fmla="*/ 434975 h 1941748"/>
                <a:gd name="connsiteX38" fmla="*/ 863623 w 3620254"/>
                <a:gd name="connsiteY38" fmla="*/ 450850 h 1941748"/>
                <a:gd name="connsiteX39" fmla="*/ 860448 w 3620254"/>
                <a:gd name="connsiteY39" fmla="*/ 463550 h 1941748"/>
                <a:gd name="connsiteX40" fmla="*/ 854098 w 3620254"/>
                <a:gd name="connsiteY40" fmla="*/ 482600 h 1941748"/>
                <a:gd name="connsiteX41" fmla="*/ 850923 w 3620254"/>
                <a:gd name="connsiteY41" fmla="*/ 492125 h 1941748"/>
                <a:gd name="connsiteX42" fmla="*/ 841398 w 3620254"/>
                <a:gd name="connsiteY42" fmla="*/ 517525 h 1941748"/>
                <a:gd name="connsiteX43" fmla="*/ 835048 w 3620254"/>
                <a:gd name="connsiteY43" fmla="*/ 552450 h 1941748"/>
                <a:gd name="connsiteX44" fmla="*/ 831873 w 3620254"/>
                <a:gd name="connsiteY44" fmla="*/ 561975 h 1941748"/>
                <a:gd name="connsiteX45" fmla="*/ 822348 w 3620254"/>
                <a:gd name="connsiteY45" fmla="*/ 565150 h 1941748"/>
                <a:gd name="connsiteX46" fmla="*/ 815998 w 3620254"/>
                <a:gd name="connsiteY46" fmla="*/ 574675 h 1941748"/>
                <a:gd name="connsiteX47" fmla="*/ 825523 w 3620254"/>
                <a:gd name="connsiteY47" fmla="*/ 600075 h 1941748"/>
                <a:gd name="connsiteX48" fmla="*/ 841398 w 3620254"/>
                <a:gd name="connsiteY48" fmla="*/ 625475 h 1941748"/>
                <a:gd name="connsiteX49" fmla="*/ 847748 w 3620254"/>
                <a:gd name="connsiteY49" fmla="*/ 650875 h 1941748"/>
                <a:gd name="connsiteX50" fmla="*/ 860448 w 3620254"/>
                <a:gd name="connsiteY50" fmla="*/ 669925 h 1941748"/>
                <a:gd name="connsiteX51" fmla="*/ 866798 w 3620254"/>
                <a:gd name="connsiteY51" fmla="*/ 682625 h 1941748"/>
                <a:gd name="connsiteX52" fmla="*/ 885848 w 3620254"/>
                <a:gd name="connsiteY52" fmla="*/ 695325 h 1941748"/>
                <a:gd name="connsiteX53" fmla="*/ 904898 w 3620254"/>
                <a:gd name="connsiteY53" fmla="*/ 730250 h 1941748"/>
                <a:gd name="connsiteX54" fmla="*/ 908073 w 3620254"/>
                <a:gd name="connsiteY54" fmla="*/ 739775 h 1941748"/>
                <a:gd name="connsiteX55" fmla="*/ 917598 w 3620254"/>
                <a:gd name="connsiteY55" fmla="*/ 742950 h 1941748"/>
                <a:gd name="connsiteX56" fmla="*/ 936648 w 3620254"/>
                <a:gd name="connsiteY56" fmla="*/ 758825 h 1941748"/>
                <a:gd name="connsiteX57" fmla="*/ 955698 w 3620254"/>
                <a:gd name="connsiteY57" fmla="*/ 765175 h 1941748"/>
                <a:gd name="connsiteX58" fmla="*/ 993798 w 3620254"/>
                <a:gd name="connsiteY58" fmla="*/ 762000 h 1941748"/>
                <a:gd name="connsiteX59" fmla="*/ 1012848 w 3620254"/>
                <a:gd name="connsiteY59" fmla="*/ 755650 h 1941748"/>
                <a:gd name="connsiteX60" fmla="*/ 1022373 w 3620254"/>
                <a:gd name="connsiteY60" fmla="*/ 752475 h 1941748"/>
                <a:gd name="connsiteX61" fmla="*/ 1035073 w 3620254"/>
                <a:gd name="connsiteY61" fmla="*/ 742950 h 1941748"/>
                <a:gd name="connsiteX62" fmla="*/ 1044598 w 3620254"/>
                <a:gd name="connsiteY62" fmla="*/ 739775 h 1941748"/>
                <a:gd name="connsiteX63" fmla="*/ 1143023 w 3620254"/>
                <a:gd name="connsiteY63" fmla="*/ 730250 h 1941748"/>
                <a:gd name="connsiteX64" fmla="*/ 1155723 w 3620254"/>
                <a:gd name="connsiteY64" fmla="*/ 685800 h 1941748"/>
                <a:gd name="connsiteX65" fmla="*/ 1162073 w 3620254"/>
                <a:gd name="connsiteY65" fmla="*/ 673100 h 1941748"/>
                <a:gd name="connsiteX66" fmla="*/ 1165248 w 3620254"/>
                <a:gd name="connsiteY66" fmla="*/ 663575 h 1941748"/>
                <a:gd name="connsiteX67" fmla="*/ 1184298 w 3620254"/>
                <a:gd name="connsiteY67" fmla="*/ 654050 h 1941748"/>
                <a:gd name="connsiteX68" fmla="*/ 1206523 w 3620254"/>
                <a:gd name="connsiteY68" fmla="*/ 635000 h 1941748"/>
                <a:gd name="connsiteX69" fmla="*/ 1216048 w 3620254"/>
                <a:gd name="connsiteY69" fmla="*/ 631825 h 1941748"/>
                <a:gd name="connsiteX70" fmla="*/ 1244623 w 3620254"/>
                <a:gd name="connsiteY70" fmla="*/ 615950 h 1941748"/>
                <a:gd name="connsiteX71" fmla="*/ 1263673 w 3620254"/>
                <a:gd name="connsiteY71" fmla="*/ 612775 h 1941748"/>
                <a:gd name="connsiteX72" fmla="*/ 1330348 w 3620254"/>
                <a:gd name="connsiteY72" fmla="*/ 606425 h 1941748"/>
                <a:gd name="connsiteX73" fmla="*/ 1365273 w 3620254"/>
                <a:gd name="connsiteY73" fmla="*/ 612775 h 1941748"/>
                <a:gd name="connsiteX74" fmla="*/ 1368448 w 3620254"/>
                <a:gd name="connsiteY74" fmla="*/ 622300 h 1941748"/>
                <a:gd name="connsiteX75" fmla="*/ 1377973 w 3620254"/>
                <a:gd name="connsiteY75" fmla="*/ 628650 h 1941748"/>
                <a:gd name="connsiteX76" fmla="*/ 1387498 w 3620254"/>
                <a:gd name="connsiteY76" fmla="*/ 638175 h 1941748"/>
                <a:gd name="connsiteX77" fmla="*/ 1387498 w 3620254"/>
                <a:gd name="connsiteY77" fmla="*/ 673100 h 1941748"/>
                <a:gd name="connsiteX78" fmla="*/ 1377973 w 3620254"/>
                <a:gd name="connsiteY78" fmla="*/ 676275 h 1941748"/>
                <a:gd name="connsiteX79" fmla="*/ 1355748 w 3620254"/>
                <a:gd name="connsiteY79" fmla="*/ 685800 h 1941748"/>
                <a:gd name="connsiteX80" fmla="*/ 1349398 w 3620254"/>
                <a:gd name="connsiteY80" fmla="*/ 698500 h 1941748"/>
                <a:gd name="connsiteX81" fmla="*/ 1343048 w 3620254"/>
                <a:gd name="connsiteY81" fmla="*/ 723900 h 1941748"/>
                <a:gd name="connsiteX82" fmla="*/ 1339873 w 3620254"/>
                <a:gd name="connsiteY82" fmla="*/ 733425 h 1941748"/>
                <a:gd name="connsiteX83" fmla="*/ 1333523 w 3620254"/>
                <a:gd name="connsiteY83" fmla="*/ 742950 h 1941748"/>
                <a:gd name="connsiteX84" fmla="*/ 1330348 w 3620254"/>
                <a:gd name="connsiteY84" fmla="*/ 758825 h 1941748"/>
                <a:gd name="connsiteX85" fmla="*/ 1320823 w 3620254"/>
                <a:gd name="connsiteY85" fmla="*/ 784225 h 1941748"/>
                <a:gd name="connsiteX86" fmla="*/ 1311298 w 3620254"/>
                <a:gd name="connsiteY86" fmla="*/ 793750 h 1941748"/>
                <a:gd name="connsiteX87" fmla="*/ 1295423 w 3620254"/>
                <a:gd name="connsiteY87" fmla="*/ 822325 h 1941748"/>
                <a:gd name="connsiteX88" fmla="*/ 1282723 w 3620254"/>
                <a:gd name="connsiteY88" fmla="*/ 831850 h 1941748"/>
                <a:gd name="connsiteX89" fmla="*/ 1273198 w 3620254"/>
                <a:gd name="connsiteY89" fmla="*/ 850900 h 1941748"/>
                <a:gd name="connsiteX90" fmla="*/ 1263673 w 3620254"/>
                <a:gd name="connsiteY90" fmla="*/ 860425 h 1941748"/>
                <a:gd name="connsiteX91" fmla="*/ 1266848 w 3620254"/>
                <a:gd name="connsiteY91" fmla="*/ 908050 h 1941748"/>
                <a:gd name="connsiteX92" fmla="*/ 1276373 w 3620254"/>
                <a:gd name="connsiteY92" fmla="*/ 904875 h 1941748"/>
                <a:gd name="connsiteX93" fmla="*/ 1343048 w 3620254"/>
                <a:gd name="connsiteY93" fmla="*/ 898525 h 1941748"/>
                <a:gd name="connsiteX94" fmla="*/ 1362098 w 3620254"/>
                <a:gd name="connsiteY94" fmla="*/ 892175 h 1941748"/>
                <a:gd name="connsiteX95" fmla="*/ 1374798 w 3620254"/>
                <a:gd name="connsiteY95" fmla="*/ 885825 h 1941748"/>
                <a:gd name="connsiteX96" fmla="*/ 1419248 w 3620254"/>
                <a:gd name="connsiteY96" fmla="*/ 879475 h 1941748"/>
                <a:gd name="connsiteX97" fmla="*/ 1428773 w 3620254"/>
                <a:gd name="connsiteY97" fmla="*/ 885825 h 1941748"/>
                <a:gd name="connsiteX98" fmla="*/ 1441473 w 3620254"/>
                <a:gd name="connsiteY98" fmla="*/ 901700 h 1941748"/>
                <a:gd name="connsiteX99" fmla="*/ 1447823 w 3620254"/>
                <a:gd name="connsiteY99" fmla="*/ 911225 h 1941748"/>
                <a:gd name="connsiteX100" fmla="*/ 1470048 w 3620254"/>
                <a:gd name="connsiteY100" fmla="*/ 927100 h 1941748"/>
                <a:gd name="connsiteX101" fmla="*/ 1485923 w 3620254"/>
                <a:gd name="connsiteY101" fmla="*/ 955675 h 1941748"/>
                <a:gd name="connsiteX102" fmla="*/ 1479573 w 3620254"/>
                <a:gd name="connsiteY102" fmla="*/ 1063625 h 1941748"/>
                <a:gd name="connsiteX103" fmla="*/ 1482748 w 3620254"/>
                <a:gd name="connsiteY103" fmla="*/ 1133475 h 1941748"/>
                <a:gd name="connsiteX104" fmla="*/ 1489098 w 3620254"/>
                <a:gd name="connsiteY104" fmla="*/ 1171575 h 1941748"/>
                <a:gd name="connsiteX105" fmla="*/ 1492273 w 3620254"/>
                <a:gd name="connsiteY105" fmla="*/ 1216025 h 1941748"/>
                <a:gd name="connsiteX106" fmla="*/ 1498623 w 3620254"/>
                <a:gd name="connsiteY106" fmla="*/ 1225550 h 1941748"/>
                <a:gd name="connsiteX107" fmla="*/ 1501798 w 3620254"/>
                <a:gd name="connsiteY107" fmla="*/ 1235075 h 1941748"/>
                <a:gd name="connsiteX108" fmla="*/ 1527198 w 3620254"/>
                <a:gd name="connsiteY108" fmla="*/ 1250950 h 1941748"/>
                <a:gd name="connsiteX109" fmla="*/ 1536723 w 3620254"/>
                <a:gd name="connsiteY109" fmla="*/ 1257300 h 1941748"/>
                <a:gd name="connsiteX110" fmla="*/ 1549423 w 3620254"/>
                <a:gd name="connsiteY110" fmla="*/ 1260475 h 1941748"/>
                <a:gd name="connsiteX111" fmla="*/ 1603398 w 3620254"/>
                <a:gd name="connsiteY111" fmla="*/ 1263650 h 1941748"/>
                <a:gd name="connsiteX112" fmla="*/ 1635148 w 3620254"/>
                <a:gd name="connsiteY112" fmla="*/ 1273175 h 1941748"/>
                <a:gd name="connsiteX113" fmla="*/ 1676423 w 3620254"/>
                <a:gd name="connsiteY113" fmla="*/ 1266825 h 1941748"/>
                <a:gd name="connsiteX114" fmla="*/ 1685948 w 3620254"/>
                <a:gd name="connsiteY114" fmla="*/ 1263650 h 1941748"/>
                <a:gd name="connsiteX115" fmla="*/ 1692298 w 3620254"/>
                <a:gd name="connsiteY115" fmla="*/ 1254125 h 1941748"/>
                <a:gd name="connsiteX116" fmla="*/ 1701823 w 3620254"/>
                <a:gd name="connsiteY116" fmla="*/ 1244600 h 1941748"/>
                <a:gd name="connsiteX117" fmla="*/ 1743098 w 3620254"/>
                <a:gd name="connsiteY117" fmla="*/ 1247775 h 1941748"/>
                <a:gd name="connsiteX118" fmla="*/ 1752623 w 3620254"/>
                <a:gd name="connsiteY118" fmla="*/ 1254125 h 1941748"/>
                <a:gd name="connsiteX119" fmla="*/ 1762148 w 3620254"/>
                <a:gd name="connsiteY119" fmla="*/ 1257300 h 1941748"/>
                <a:gd name="connsiteX120" fmla="*/ 1771673 w 3620254"/>
                <a:gd name="connsiteY120" fmla="*/ 1266825 h 1941748"/>
                <a:gd name="connsiteX121" fmla="*/ 1787548 w 3620254"/>
                <a:gd name="connsiteY121" fmla="*/ 1285875 h 1941748"/>
                <a:gd name="connsiteX122" fmla="*/ 1797073 w 3620254"/>
                <a:gd name="connsiteY122" fmla="*/ 1289050 h 1941748"/>
                <a:gd name="connsiteX123" fmla="*/ 1822473 w 3620254"/>
                <a:gd name="connsiteY123" fmla="*/ 1308100 h 1941748"/>
                <a:gd name="connsiteX124" fmla="*/ 1831998 w 3620254"/>
                <a:gd name="connsiteY124" fmla="*/ 1311275 h 1941748"/>
                <a:gd name="connsiteX125" fmla="*/ 1854223 w 3620254"/>
                <a:gd name="connsiteY125" fmla="*/ 1327150 h 1941748"/>
                <a:gd name="connsiteX126" fmla="*/ 1863748 w 3620254"/>
                <a:gd name="connsiteY126" fmla="*/ 1317625 h 1941748"/>
                <a:gd name="connsiteX127" fmla="*/ 1879623 w 3620254"/>
                <a:gd name="connsiteY127" fmla="*/ 1282700 h 1941748"/>
                <a:gd name="connsiteX128" fmla="*/ 1882798 w 3620254"/>
                <a:gd name="connsiteY128" fmla="*/ 1250950 h 1941748"/>
                <a:gd name="connsiteX129" fmla="*/ 1889148 w 3620254"/>
                <a:gd name="connsiteY129" fmla="*/ 1241425 h 1941748"/>
                <a:gd name="connsiteX130" fmla="*/ 1895498 w 3620254"/>
                <a:gd name="connsiteY130" fmla="*/ 1228725 h 1941748"/>
                <a:gd name="connsiteX131" fmla="*/ 1901848 w 3620254"/>
                <a:gd name="connsiteY131" fmla="*/ 1209675 h 1941748"/>
                <a:gd name="connsiteX132" fmla="*/ 1905023 w 3620254"/>
                <a:gd name="connsiteY132" fmla="*/ 1196975 h 1941748"/>
                <a:gd name="connsiteX133" fmla="*/ 1930423 w 3620254"/>
                <a:gd name="connsiteY133" fmla="*/ 1184275 h 1941748"/>
                <a:gd name="connsiteX134" fmla="*/ 2019323 w 3620254"/>
                <a:gd name="connsiteY134" fmla="*/ 1181100 h 1941748"/>
                <a:gd name="connsiteX135" fmla="*/ 2028848 w 3620254"/>
                <a:gd name="connsiteY135" fmla="*/ 1174750 h 1941748"/>
                <a:gd name="connsiteX136" fmla="*/ 2047898 w 3620254"/>
                <a:gd name="connsiteY136" fmla="*/ 1165225 h 1941748"/>
                <a:gd name="connsiteX137" fmla="*/ 2060598 w 3620254"/>
                <a:gd name="connsiteY137" fmla="*/ 1149350 h 1941748"/>
                <a:gd name="connsiteX138" fmla="*/ 2082823 w 3620254"/>
                <a:gd name="connsiteY138" fmla="*/ 1127125 h 1941748"/>
                <a:gd name="connsiteX139" fmla="*/ 2095523 w 3620254"/>
                <a:gd name="connsiteY139" fmla="*/ 1120775 h 1941748"/>
                <a:gd name="connsiteX140" fmla="*/ 2114573 w 3620254"/>
                <a:gd name="connsiteY140" fmla="*/ 1114425 h 1941748"/>
                <a:gd name="connsiteX141" fmla="*/ 2124098 w 3620254"/>
                <a:gd name="connsiteY141" fmla="*/ 1120775 h 1941748"/>
                <a:gd name="connsiteX142" fmla="*/ 2127273 w 3620254"/>
                <a:gd name="connsiteY142" fmla="*/ 1130300 h 1941748"/>
                <a:gd name="connsiteX143" fmla="*/ 2133623 w 3620254"/>
                <a:gd name="connsiteY143" fmla="*/ 1139825 h 1941748"/>
                <a:gd name="connsiteX144" fmla="*/ 2130448 w 3620254"/>
                <a:gd name="connsiteY144" fmla="*/ 1152525 h 1941748"/>
                <a:gd name="connsiteX145" fmla="*/ 2127273 w 3620254"/>
                <a:gd name="connsiteY145" fmla="*/ 1174750 h 1941748"/>
                <a:gd name="connsiteX146" fmla="*/ 2162198 w 3620254"/>
                <a:gd name="connsiteY146" fmla="*/ 1165225 h 1941748"/>
                <a:gd name="connsiteX147" fmla="*/ 2178073 w 3620254"/>
                <a:gd name="connsiteY147" fmla="*/ 1158875 h 1941748"/>
                <a:gd name="connsiteX148" fmla="*/ 2133623 w 3620254"/>
                <a:gd name="connsiteY148" fmla="*/ 1149350 h 1941748"/>
                <a:gd name="connsiteX149" fmla="*/ 2276498 w 3620254"/>
                <a:gd name="connsiteY149" fmla="*/ 1168400 h 1941748"/>
                <a:gd name="connsiteX150" fmla="*/ 2279673 w 3620254"/>
                <a:gd name="connsiteY150" fmla="*/ 1190625 h 1941748"/>
                <a:gd name="connsiteX151" fmla="*/ 2273323 w 3620254"/>
                <a:gd name="connsiteY151" fmla="*/ 1181100 h 1941748"/>
                <a:gd name="connsiteX152" fmla="*/ 2254273 w 3620254"/>
                <a:gd name="connsiteY152" fmla="*/ 1171575 h 1941748"/>
                <a:gd name="connsiteX153" fmla="*/ 2244748 w 3620254"/>
                <a:gd name="connsiteY153" fmla="*/ 1162050 h 1941748"/>
                <a:gd name="connsiteX154" fmla="*/ 2241573 w 3620254"/>
                <a:gd name="connsiteY154" fmla="*/ 1149350 h 1941748"/>
                <a:gd name="connsiteX155" fmla="*/ 2212998 w 3620254"/>
                <a:gd name="connsiteY155" fmla="*/ 1143000 h 1941748"/>
                <a:gd name="connsiteX156" fmla="*/ 2238398 w 3620254"/>
                <a:gd name="connsiteY156" fmla="*/ 1155700 h 1941748"/>
                <a:gd name="connsiteX157" fmla="*/ 2257448 w 3620254"/>
                <a:gd name="connsiteY157" fmla="*/ 1165225 h 1941748"/>
                <a:gd name="connsiteX158" fmla="*/ 2266973 w 3620254"/>
                <a:gd name="connsiteY158" fmla="*/ 1177925 h 1941748"/>
                <a:gd name="connsiteX159" fmla="*/ 2308248 w 3620254"/>
                <a:gd name="connsiteY159" fmla="*/ 1184275 h 1941748"/>
                <a:gd name="connsiteX160" fmla="*/ 2324123 w 3620254"/>
                <a:gd name="connsiteY160" fmla="*/ 1187450 h 1941748"/>
                <a:gd name="connsiteX161" fmla="*/ 2349523 w 3620254"/>
                <a:gd name="connsiteY161" fmla="*/ 1193800 h 1941748"/>
                <a:gd name="connsiteX162" fmla="*/ 2393973 w 3620254"/>
                <a:gd name="connsiteY162" fmla="*/ 1196975 h 1941748"/>
                <a:gd name="connsiteX163" fmla="*/ 2397148 w 3620254"/>
                <a:gd name="connsiteY163" fmla="*/ 1206500 h 1941748"/>
                <a:gd name="connsiteX164" fmla="*/ 2444773 w 3620254"/>
                <a:gd name="connsiteY164" fmla="*/ 1216025 h 1941748"/>
                <a:gd name="connsiteX165" fmla="*/ 2454298 w 3620254"/>
                <a:gd name="connsiteY165" fmla="*/ 1219200 h 1941748"/>
                <a:gd name="connsiteX166" fmla="*/ 2476523 w 3620254"/>
                <a:gd name="connsiteY166" fmla="*/ 1222375 h 1941748"/>
                <a:gd name="connsiteX167" fmla="*/ 2486048 w 3620254"/>
                <a:gd name="connsiteY167" fmla="*/ 1228725 h 1941748"/>
                <a:gd name="connsiteX168" fmla="*/ 2520973 w 3620254"/>
                <a:gd name="connsiteY168" fmla="*/ 1222375 h 1941748"/>
                <a:gd name="connsiteX169" fmla="*/ 2530498 w 3620254"/>
                <a:gd name="connsiteY169" fmla="*/ 1209675 h 1941748"/>
                <a:gd name="connsiteX170" fmla="*/ 2540023 w 3620254"/>
                <a:gd name="connsiteY170" fmla="*/ 1203325 h 1941748"/>
                <a:gd name="connsiteX171" fmla="*/ 2552723 w 3620254"/>
                <a:gd name="connsiteY171" fmla="*/ 1200150 h 1941748"/>
                <a:gd name="connsiteX172" fmla="*/ 2581298 w 3620254"/>
                <a:gd name="connsiteY172" fmla="*/ 1190625 h 1941748"/>
                <a:gd name="connsiteX173" fmla="*/ 2609873 w 3620254"/>
                <a:gd name="connsiteY173" fmla="*/ 1193800 h 1941748"/>
                <a:gd name="connsiteX174" fmla="*/ 2619398 w 3620254"/>
                <a:gd name="connsiteY174" fmla="*/ 1196975 h 1941748"/>
                <a:gd name="connsiteX175" fmla="*/ 2625748 w 3620254"/>
                <a:gd name="connsiteY175" fmla="*/ 1206500 h 1941748"/>
                <a:gd name="connsiteX176" fmla="*/ 2616223 w 3620254"/>
                <a:gd name="connsiteY176" fmla="*/ 1209675 h 1941748"/>
                <a:gd name="connsiteX177" fmla="*/ 2606698 w 3620254"/>
                <a:gd name="connsiteY177" fmla="*/ 1235075 h 1941748"/>
                <a:gd name="connsiteX178" fmla="*/ 2654323 w 3620254"/>
                <a:gd name="connsiteY178" fmla="*/ 1238250 h 1941748"/>
                <a:gd name="connsiteX179" fmla="*/ 2657498 w 3620254"/>
                <a:gd name="connsiteY179" fmla="*/ 1200150 h 1941748"/>
                <a:gd name="connsiteX180" fmla="*/ 2686073 w 3620254"/>
                <a:gd name="connsiteY180" fmla="*/ 1190625 h 1941748"/>
                <a:gd name="connsiteX181" fmla="*/ 2717823 w 3620254"/>
                <a:gd name="connsiteY181" fmla="*/ 1200150 h 1941748"/>
                <a:gd name="connsiteX182" fmla="*/ 2711473 w 3620254"/>
                <a:gd name="connsiteY182" fmla="*/ 1225550 h 1941748"/>
                <a:gd name="connsiteX183" fmla="*/ 2705123 w 3620254"/>
                <a:gd name="connsiteY183" fmla="*/ 1250950 h 1941748"/>
                <a:gd name="connsiteX184" fmla="*/ 2698773 w 3620254"/>
                <a:gd name="connsiteY184" fmla="*/ 1270000 h 1941748"/>
                <a:gd name="connsiteX185" fmla="*/ 2714648 w 3620254"/>
                <a:gd name="connsiteY185" fmla="*/ 1279525 h 1941748"/>
                <a:gd name="connsiteX186" fmla="*/ 2740048 w 3620254"/>
                <a:gd name="connsiteY186" fmla="*/ 1289050 h 1941748"/>
                <a:gd name="connsiteX187" fmla="*/ 2749573 w 3620254"/>
                <a:gd name="connsiteY187" fmla="*/ 1298575 h 1941748"/>
                <a:gd name="connsiteX188" fmla="*/ 2752748 w 3620254"/>
                <a:gd name="connsiteY188" fmla="*/ 1323975 h 1941748"/>
                <a:gd name="connsiteX189" fmla="*/ 2762273 w 3620254"/>
                <a:gd name="connsiteY189" fmla="*/ 1333500 h 1941748"/>
                <a:gd name="connsiteX190" fmla="*/ 2765448 w 3620254"/>
                <a:gd name="connsiteY190" fmla="*/ 1346200 h 1941748"/>
                <a:gd name="connsiteX191" fmla="*/ 2784498 w 3620254"/>
                <a:gd name="connsiteY191" fmla="*/ 1349375 h 1941748"/>
                <a:gd name="connsiteX192" fmla="*/ 2794023 w 3620254"/>
                <a:gd name="connsiteY192" fmla="*/ 1352550 h 1941748"/>
                <a:gd name="connsiteX193" fmla="*/ 2806723 w 3620254"/>
                <a:gd name="connsiteY193" fmla="*/ 1355725 h 1941748"/>
                <a:gd name="connsiteX194" fmla="*/ 2825773 w 3620254"/>
                <a:gd name="connsiteY194" fmla="*/ 1387475 h 1941748"/>
                <a:gd name="connsiteX195" fmla="*/ 2835298 w 3620254"/>
                <a:gd name="connsiteY195" fmla="*/ 1393825 h 1941748"/>
                <a:gd name="connsiteX196" fmla="*/ 2851173 w 3620254"/>
                <a:gd name="connsiteY196" fmla="*/ 1412875 h 1941748"/>
                <a:gd name="connsiteX197" fmla="*/ 2863873 w 3620254"/>
                <a:gd name="connsiteY197" fmla="*/ 1416050 h 1941748"/>
                <a:gd name="connsiteX198" fmla="*/ 2873398 w 3620254"/>
                <a:gd name="connsiteY198" fmla="*/ 1422400 h 1941748"/>
                <a:gd name="connsiteX199" fmla="*/ 2933723 w 3620254"/>
                <a:gd name="connsiteY199" fmla="*/ 1431925 h 1941748"/>
                <a:gd name="connsiteX200" fmla="*/ 2952773 w 3620254"/>
                <a:gd name="connsiteY200" fmla="*/ 1438275 h 1941748"/>
                <a:gd name="connsiteX201" fmla="*/ 2971823 w 3620254"/>
                <a:gd name="connsiteY201" fmla="*/ 1447800 h 1941748"/>
                <a:gd name="connsiteX202" fmla="*/ 2997223 w 3620254"/>
                <a:gd name="connsiteY202" fmla="*/ 1450975 h 1941748"/>
                <a:gd name="connsiteX203" fmla="*/ 3013098 w 3620254"/>
                <a:gd name="connsiteY203" fmla="*/ 1454150 h 1941748"/>
                <a:gd name="connsiteX204" fmla="*/ 3032148 w 3620254"/>
                <a:gd name="connsiteY204" fmla="*/ 1457325 h 1941748"/>
                <a:gd name="connsiteX205" fmla="*/ 3076598 w 3620254"/>
                <a:gd name="connsiteY205" fmla="*/ 1466850 h 1941748"/>
                <a:gd name="connsiteX206" fmla="*/ 3184548 w 3620254"/>
                <a:gd name="connsiteY206" fmla="*/ 1476375 h 1941748"/>
                <a:gd name="connsiteX207" fmla="*/ 3206773 w 3620254"/>
                <a:gd name="connsiteY207" fmla="*/ 1498600 h 1941748"/>
                <a:gd name="connsiteX208" fmla="*/ 3235348 w 3620254"/>
                <a:gd name="connsiteY208" fmla="*/ 1517650 h 1941748"/>
                <a:gd name="connsiteX209" fmla="*/ 3244873 w 3620254"/>
                <a:gd name="connsiteY209" fmla="*/ 1539875 h 1941748"/>
                <a:gd name="connsiteX210" fmla="*/ 3248048 w 3620254"/>
                <a:gd name="connsiteY210" fmla="*/ 1552575 h 1941748"/>
                <a:gd name="connsiteX211" fmla="*/ 3254398 w 3620254"/>
                <a:gd name="connsiteY211" fmla="*/ 1562100 h 1941748"/>
                <a:gd name="connsiteX212" fmla="*/ 3270273 w 3620254"/>
                <a:gd name="connsiteY212" fmla="*/ 1590675 h 1941748"/>
                <a:gd name="connsiteX213" fmla="*/ 3292498 w 3620254"/>
                <a:gd name="connsiteY213" fmla="*/ 1603375 h 1941748"/>
                <a:gd name="connsiteX214" fmla="*/ 3302023 w 3620254"/>
                <a:gd name="connsiteY214" fmla="*/ 1625600 h 1941748"/>
                <a:gd name="connsiteX215" fmla="*/ 3314723 w 3620254"/>
                <a:gd name="connsiteY215" fmla="*/ 1644650 h 1941748"/>
                <a:gd name="connsiteX216" fmla="*/ 3324248 w 3620254"/>
                <a:gd name="connsiteY216" fmla="*/ 1679575 h 1941748"/>
                <a:gd name="connsiteX217" fmla="*/ 3330598 w 3620254"/>
                <a:gd name="connsiteY217" fmla="*/ 1692275 h 1941748"/>
                <a:gd name="connsiteX218" fmla="*/ 3321073 w 3620254"/>
                <a:gd name="connsiteY218" fmla="*/ 1746250 h 1941748"/>
                <a:gd name="connsiteX219" fmla="*/ 3302023 w 3620254"/>
                <a:gd name="connsiteY219" fmla="*/ 1784350 h 1941748"/>
                <a:gd name="connsiteX220" fmla="*/ 3276623 w 3620254"/>
                <a:gd name="connsiteY220" fmla="*/ 1816100 h 1941748"/>
                <a:gd name="connsiteX221" fmla="*/ 3254398 w 3620254"/>
                <a:gd name="connsiteY221" fmla="*/ 1860550 h 1941748"/>
                <a:gd name="connsiteX222" fmla="*/ 3276623 w 3620254"/>
                <a:gd name="connsiteY222" fmla="*/ 1831975 h 1941748"/>
                <a:gd name="connsiteX223" fmla="*/ 3286148 w 3620254"/>
                <a:gd name="connsiteY223" fmla="*/ 1822450 h 1941748"/>
                <a:gd name="connsiteX224" fmla="*/ 3317898 w 3620254"/>
                <a:gd name="connsiteY224" fmla="*/ 1803400 h 1941748"/>
                <a:gd name="connsiteX225" fmla="*/ 3336948 w 3620254"/>
                <a:gd name="connsiteY225" fmla="*/ 1793875 h 1941748"/>
                <a:gd name="connsiteX226" fmla="*/ 3346473 w 3620254"/>
                <a:gd name="connsiteY226" fmla="*/ 1784350 h 1941748"/>
                <a:gd name="connsiteX227" fmla="*/ 3406798 w 3620254"/>
                <a:gd name="connsiteY227" fmla="*/ 1857375 h 1941748"/>
                <a:gd name="connsiteX228" fmla="*/ 298471 w 3620254"/>
                <a:gd name="connsiteY228" fmla="*/ 454026 h 1941748"/>
                <a:gd name="connsiteX229" fmla="*/ 266722 w 3620254"/>
                <a:gd name="connsiteY229" fmla="*/ 384175 h 1941748"/>
                <a:gd name="connsiteX230" fmla="*/ 276246 w 3620254"/>
                <a:gd name="connsiteY230" fmla="*/ 358775 h 1941748"/>
                <a:gd name="connsiteX231" fmla="*/ 206397 w 3620254"/>
                <a:gd name="connsiteY231" fmla="*/ 234950 h 1941748"/>
                <a:gd name="connsiteX232" fmla="*/ 146072 w 3620254"/>
                <a:gd name="connsiteY232" fmla="*/ 101600 h 1941748"/>
                <a:gd name="connsiteX233" fmla="*/ 111147 w 3620254"/>
                <a:gd name="connsiteY233" fmla="*/ 142875 h 1941748"/>
                <a:gd name="connsiteX234" fmla="*/ 120671 w 3620254"/>
                <a:gd name="connsiteY234" fmla="*/ 193675 h 1941748"/>
                <a:gd name="connsiteX235" fmla="*/ 123846 w 3620254"/>
                <a:gd name="connsiteY235" fmla="*/ 260350 h 1941748"/>
                <a:gd name="connsiteX236" fmla="*/ 136546 w 3620254"/>
                <a:gd name="connsiteY236" fmla="*/ 327025 h 1941748"/>
                <a:gd name="connsiteX237" fmla="*/ 174646 w 3620254"/>
                <a:gd name="connsiteY237" fmla="*/ 384175 h 1941748"/>
                <a:gd name="connsiteX238" fmla="*/ 190521 w 3620254"/>
                <a:gd name="connsiteY238" fmla="*/ 422275 h 1941748"/>
                <a:gd name="connsiteX239" fmla="*/ 200046 w 3620254"/>
                <a:gd name="connsiteY239" fmla="*/ 495300 h 1941748"/>
                <a:gd name="connsiteX240" fmla="*/ 231798 w 3620254"/>
                <a:gd name="connsiteY240" fmla="*/ 542925 h 1941748"/>
                <a:gd name="connsiteX241" fmla="*/ 168296 w 3620254"/>
                <a:gd name="connsiteY241" fmla="*/ 508000 h 1941748"/>
                <a:gd name="connsiteX242" fmla="*/ 107973 w 3620254"/>
                <a:gd name="connsiteY242" fmla="*/ 460375 h 1941748"/>
                <a:gd name="connsiteX243" fmla="*/ 88923 w 3620254"/>
                <a:gd name="connsiteY243" fmla="*/ 371475 h 1941748"/>
                <a:gd name="connsiteX244" fmla="*/ 22248 w 3620254"/>
                <a:gd name="connsiteY244" fmla="*/ 285750 h 1941748"/>
                <a:gd name="connsiteX245" fmla="*/ 53998 w 3620254"/>
                <a:gd name="connsiteY245" fmla="*/ 193675 h 1941748"/>
                <a:gd name="connsiteX246" fmla="*/ 25423 w 3620254"/>
                <a:gd name="connsiteY246" fmla="*/ 161925 h 1941748"/>
                <a:gd name="connsiteX247" fmla="*/ 12722 w 3620254"/>
                <a:gd name="connsiteY247" fmla="*/ 114300 h 1941748"/>
                <a:gd name="connsiteX248" fmla="*/ 23 w 3620254"/>
                <a:gd name="connsiteY248" fmla="*/ 41275 h 1941748"/>
                <a:gd name="connsiteX249" fmla="*/ 23 w 3620254"/>
                <a:gd name="connsiteY249" fmla="*/ 0 h 1941748"/>
                <a:gd name="connsiteX0" fmla="*/ 23 w 3514998"/>
                <a:gd name="connsiteY0" fmla="*/ 0 h 1880980"/>
                <a:gd name="connsiteX1" fmla="*/ 381023 w 3514998"/>
                <a:gd name="connsiteY1" fmla="*/ 76200 h 1880980"/>
                <a:gd name="connsiteX2" fmla="*/ 479448 w 3514998"/>
                <a:gd name="connsiteY2" fmla="*/ 28575 h 1880980"/>
                <a:gd name="connsiteX3" fmla="*/ 568348 w 3514998"/>
                <a:gd name="connsiteY3" fmla="*/ 44450 h 1880980"/>
                <a:gd name="connsiteX4" fmla="*/ 568348 w 3514998"/>
                <a:gd name="connsiteY4" fmla="*/ 44450 h 1880980"/>
                <a:gd name="connsiteX5" fmla="*/ 571523 w 3514998"/>
                <a:gd name="connsiteY5" fmla="*/ 73025 h 1880980"/>
                <a:gd name="connsiteX6" fmla="*/ 565173 w 3514998"/>
                <a:gd name="connsiteY6" fmla="*/ 88900 h 1880980"/>
                <a:gd name="connsiteX7" fmla="*/ 561998 w 3514998"/>
                <a:gd name="connsiteY7" fmla="*/ 98425 h 1880980"/>
                <a:gd name="connsiteX8" fmla="*/ 565173 w 3514998"/>
                <a:gd name="connsiteY8" fmla="*/ 114300 h 1880980"/>
                <a:gd name="connsiteX9" fmla="*/ 584223 w 3514998"/>
                <a:gd name="connsiteY9" fmla="*/ 127000 h 1880980"/>
                <a:gd name="connsiteX10" fmla="*/ 596923 w 3514998"/>
                <a:gd name="connsiteY10" fmla="*/ 146050 h 1880980"/>
                <a:gd name="connsiteX11" fmla="*/ 600098 w 3514998"/>
                <a:gd name="connsiteY11" fmla="*/ 155575 h 1880980"/>
                <a:gd name="connsiteX12" fmla="*/ 609623 w 3514998"/>
                <a:gd name="connsiteY12" fmla="*/ 161925 h 1880980"/>
                <a:gd name="connsiteX13" fmla="*/ 615973 w 3514998"/>
                <a:gd name="connsiteY13" fmla="*/ 171450 h 1880980"/>
                <a:gd name="connsiteX14" fmla="*/ 660423 w 3514998"/>
                <a:gd name="connsiteY14" fmla="*/ 165100 h 1880980"/>
                <a:gd name="connsiteX15" fmla="*/ 669948 w 3514998"/>
                <a:gd name="connsiteY15" fmla="*/ 158750 h 1880980"/>
                <a:gd name="connsiteX16" fmla="*/ 679473 w 3514998"/>
                <a:gd name="connsiteY16" fmla="*/ 155575 h 1880980"/>
                <a:gd name="connsiteX17" fmla="*/ 701698 w 3514998"/>
                <a:gd name="connsiteY17" fmla="*/ 142875 h 1880980"/>
                <a:gd name="connsiteX18" fmla="*/ 749323 w 3514998"/>
                <a:gd name="connsiteY18" fmla="*/ 146050 h 1880980"/>
                <a:gd name="connsiteX19" fmla="*/ 755673 w 3514998"/>
                <a:gd name="connsiteY19" fmla="*/ 155575 h 1880980"/>
                <a:gd name="connsiteX20" fmla="*/ 749323 w 3514998"/>
                <a:gd name="connsiteY20" fmla="*/ 200025 h 1880980"/>
                <a:gd name="connsiteX21" fmla="*/ 762023 w 3514998"/>
                <a:gd name="connsiteY21" fmla="*/ 212725 h 1880980"/>
                <a:gd name="connsiteX22" fmla="*/ 771548 w 3514998"/>
                <a:gd name="connsiteY22" fmla="*/ 215900 h 1880980"/>
                <a:gd name="connsiteX23" fmla="*/ 777898 w 3514998"/>
                <a:gd name="connsiteY23" fmla="*/ 228600 h 1880980"/>
                <a:gd name="connsiteX24" fmla="*/ 787423 w 3514998"/>
                <a:gd name="connsiteY24" fmla="*/ 238125 h 1880980"/>
                <a:gd name="connsiteX25" fmla="*/ 793773 w 3514998"/>
                <a:gd name="connsiteY25" fmla="*/ 257175 h 1880980"/>
                <a:gd name="connsiteX26" fmla="*/ 796948 w 3514998"/>
                <a:gd name="connsiteY26" fmla="*/ 288925 h 1880980"/>
                <a:gd name="connsiteX27" fmla="*/ 800123 w 3514998"/>
                <a:gd name="connsiteY27" fmla="*/ 298450 h 1880980"/>
                <a:gd name="connsiteX28" fmla="*/ 809648 w 3514998"/>
                <a:gd name="connsiteY28" fmla="*/ 304800 h 1880980"/>
                <a:gd name="connsiteX29" fmla="*/ 822348 w 3514998"/>
                <a:gd name="connsiteY29" fmla="*/ 314325 h 1880980"/>
                <a:gd name="connsiteX30" fmla="*/ 831873 w 3514998"/>
                <a:gd name="connsiteY30" fmla="*/ 323850 h 1880980"/>
                <a:gd name="connsiteX31" fmla="*/ 854098 w 3514998"/>
                <a:gd name="connsiteY31" fmla="*/ 336550 h 1880980"/>
                <a:gd name="connsiteX32" fmla="*/ 863623 w 3514998"/>
                <a:gd name="connsiteY32" fmla="*/ 346075 h 1880980"/>
                <a:gd name="connsiteX33" fmla="*/ 892198 w 3514998"/>
                <a:gd name="connsiteY33" fmla="*/ 352425 h 1880980"/>
                <a:gd name="connsiteX34" fmla="*/ 882673 w 3514998"/>
                <a:gd name="connsiteY34" fmla="*/ 355600 h 1880980"/>
                <a:gd name="connsiteX35" fmla="*/ 879498 w 3514998"/>
                <a:gd name="connsiteY35" fmla="*/ 365125 h 1880980"/>
                <a:gd name="connsiteX36" fmla="*/ 876323 w 3514998"/>
                <a:gd name="connsiteY36" fmla="*/ 406400 h 1880980"/>
                <a:gd name="connsiteX37" fmla="*/ 866798 w 3514998"/>
                <a:gd name="connsiteY37" fmla="*/ 434975 h 1880980"/>
                <a:gd name="connsiteX38" fmla="*/ 863623 w 3514998"/>
                <a:gd name="connsiteY38" fmla="*/ 450850 h 1880980"/>
                <a:gd name="connsiteX39" fmla="*/ 860448 w 3514998"/>
                <a:gd name="connsiteY39" fmla="*/ 463550 h 1880980"/>
                <a:gd name="connsiteX40" fmla="*/ 854098 w 3514998"/>
                <a:gd name="connsiteY40" fmla="*/ 482600 h 1880980"/>
                <a:gd name="connsiteX41" fmla="*/ 850923 w 3514998"/>
                <a:gd name="connsiteY41" fmla="*/ 492125 h 1880980"/>
                <a:gd name="connsiteX42" fmla="*/ 841398 w 3514998"/>
                <a:gd name="connsiteY42" fmla="*/ 517525 h 1880980"/>
                <a:gd name="connsiteX43" fmla="*/ 835048 w 3514998"/>
                <a:gd name="connsiteY43" fmla="*/ 552450 h 1880980"/>
                <a:gd name="connsiteX44" fmla="*/ 831873 w 3514998"/>
                <a:gd name="connsiteY44" fmla="*/ 561975 h 1880980"/>
                <a:gd name="connsiteX45" fmla="*/ 822348 w 3514998"/>
                <a:gd name="connsiteY45" fmla="*/ 565150 h 1880980"/>
                <a:gd name="connsiteX46" fmla="*/ 815998 w 3514998"/>
                <a:gd name="connsiteY46" fmla="*/ 574675 h 1880980"/>
                <a:gd name="connsiteX47" fmla="*/ 825523 w 3514998"/>
                <a:gd name="connsiteY47" fmla="*/ 600075 h 1880980"/>
                <a:gd name="connsiteX48" fmla="*/ 841398 w 3514998"/>
                <a:gd name="connsiteY48" fmla="*/ 625475 h 1880980"/>
                <a:gd name="connsiteX49" fmla="*/ 847748 w 3514998"/>
                <a:gd name="connsiteY49" fmla="*/ 650875 h 1880980"/>
                <a:gd name="connsiteX50" fmla="*/ 860448 w 3514998"/>
                <a:gd name="connsiteY50" fmla="*/ 669925 h 1880980"/>
                <a:gd name="connsiteX51" fmla="*/ 866798 w 3514998"/>
                <a:gd name="connsiteY51" fmla="*/ 682625 h 1880980"/>
                <a:gd name="connsiteX52" fmla="*/ 885848 w 3514998"/>
                <a:gd name="connsiteY52" fmla="*/ 695325 h 1880980"/>
                <a:gd name="connsiteX53" fmla="*/ 904898 w 3514998"/>
                <a:gd name="connsiteY53" fmla="*/ 730250 h 1880980"/>
                <a:gd name="connsiteX54" fmla="*/ 908073 w 3514998"/>
                <a:gd name="connsiteY54" fmla="*/ 739775 h 1880980"/>
                <a:gd name="connsiteX55" fmla="*/ 917598 w 3514998"/>
                <a:gd name="connsiteY55" fmla="*/ 742950 h 1880980"/>
                <a:gd name="connsiteX56" fmla="*/ 936648 w 3514998"/>
                <a:gd name="connsiteY56" fmla="*/ 758825 h 1880980"/>
                <a:gd name="connsiteX57" fmla="*/ 955698 w 3514998"/>
                <a:gd name="connsiteY57" fmla="*/ 765175 h 1880980"/>
                <a:gd name="connsiteX58" fmla="*/ 993798 w 3514998"/>
                <a:gd name="connsiteY58" fmla="*/ 762000 h 1880980"/>
                <a:gd name="connsiteX59" fmla="*/ 1012848 w 3514998"/>
                <a:gd name="connsiteY59" fmla="*/ 755650 h 1880980"/>
                <a:gd name="connsiteX60" fmla="*/ 1022373 w 3514998"/>
                <a:gd name="connsiteY60" fmla="*/ 752475 h 1880980"/>
                <a:gd name="connsiteX61" fmla="*/ 1035073 w 3514998"/>
                <a:gd name="connsiteY61" fmla="*/ 742950 h 1880980"/>
                <a:gd name="connsiteX62" fmla="*/ 1044598 w 3514998"/>
                <a:gd name="connsiteY62" fmla="*/ 739775 h 1880980"/>
                <a:gd name="connsiteX63" fmla="*/ 1143023 w 3514998"/>
                <a:gd name="connsiteY63" fmla="*/ 730250 h 1880980"/>
                <a:gd name="connsiteX64" fmla="*/ 1155723 w 3514998"/>
                <a:gd name="connsiteY64" fmla="*/ 685800 h 1880980"/>
                <a:gd name="connsiteX65" fmla="*/ 1162073 w 3514998"/>
                <a:gd name="connsiteY65" fmla="*/ 673100 h 1880980"/>
                <a:gd name="connsiteX66" fmla="*/ 1165248 w 3514998"/>
                <a:gd name="connsiteY66" fmla="*/ 663575 h 1880980"/>
                <a:gd name="connsiteX67" fmla="*/ 1184298 w 3514998"/>
                <a:gd name="connsiteY67" fmla="*/ 654050 h 1880980"/>
                <a:gd name="connsiteX68" fmla="*/ 1206523 w 3514998"/>
                <a:gd name="connsiteY68" fmla="*/ 635000 h 1880980"/>
                <a:gd name="connsiteX69" fmla="*/ 1216048 w 3514998"/>
                <a:gd name="connsiteY69" fmla="*/ 631825 h 1880980"/>
                <a:gd name="connsiteX70" fmla="*/ 1244623 w 3514998"/>
                <a:gd name="connsiteY70" fmla="*/ 615950 h 1880980"/>
                <a:gd name="connsiteX71" fmla="*/ 1263673 w 3514998"/>
                <a:gd name="connsiteY71" fmla="*/ 612775 h 1880980"/>
                <a:gd name="connsiteX72" fmla="*/ 1330348 w 3514998"/>
                <a:gd name="connsiteY72" fmla="*/ 606425 h 1880980"/>
                <a:gd name="connsiteX73" fmla="*/ 1365273 w 3514998"/>
                <a:gd name="connsiteY73" fmla="*/ 612775 h 1880980"/>
                <a:gd name="connsiteX74" fmla="*/ 1368448 w 3514998"/>
                <a:gd name="connsiteY74" fmla="*/ 622300 h 1880980"/>
                <a:gd name="connsiteX75" fmla="*/ 1377973 w 3514998"/>
                <a:gd name="connsiteY75" fmla="*/ 628650 h 1880980"/>
                <a:gd name="connsiteX76" fmla="*/ 1387498 w 3514998"/>
                <a:gd name="connsiteY76" fmla="*/ 638175 h 1880980"/>
                <a:gd name="connsiteX77" fmla="*/ 1387498 w 3514998"/>
                <a:gd name="connsiteY77" fmla="*/ 673100 h 1880980"/>
                <a:gd name="connsiteX78" fmla="*/ 1377973 w 3514998"/>
                <a:gd name="connsiteY78" fmla="*/ 676275 h 1880980"/>
                <a:gd name="connsiteX79" fmla="*/ 1355748 w 3514998"/>
                <a:gd name="connsiteY79" fmla="*/ 685800 h 1880980"/>
                <a:gd name="connsiteX80" fmla="*/ 1349398 w 3514998"/>
                <a:gd name="connsiteY80" fmla="*/ 698500 h 1880980"/>
                <a:gd name="connsiteX81" fmla="*/ 1343048 w 3514998"/>
                <a:gd name="connsiteY81" fmla="*/ 723900 h 1880980"/>
                <a:gd name="connsiteX82" fmla="*/ 1339873 w 3514998"/>
                <a:gd name="connsiteY82" fmla="*/ 733425 h 1880980"/>
                <a:gd name="connsiteX83" fmla="*/ 1333523 w 3514998"/>
                <a:gd name="connsiteY83" fmla="*/ 742950 h 1880980"/>
                <a:gd name="connsiteX84" fmla="*/ 1330348 w 3514998"/>
                <a:gd name="connsiteY84" fmla="*/ 758825 h 1880980"/>
                <a:gd name="connsiteX85" fmla="*/ 1320823 w 3514998"/>
                <a:gd name="connsiteY85" fmla="*/ 784225 h 1880980"/>
                <a:gd name="connsiteX86" fmla="*/ 1311298 w 3514998"/>
                <a:gd name="connsiteY86" fmla="*/ 793750 h 1880980"/>
                <a:gd name="connsiteX87" fmla="*/ 1295423 w 3514998"/>
                <a:gd name="connsiteY87" fmla="*/ 822325 h 1880980"/>
                <a:gd name="connsiteX88" fmla="*/ 1282723 w 3514998"/>
                <a:gd name="connsiteY88" fmla="*/ 831850 h 1880980"/>
                <a:gd name="connsiteX89" fmla="*/ 1273198 w 3514998"/>
                <a:gd name="connsiteY89" fmla="*/ 850900 h 1880980"/>
                <a:gd name="connsiteX90" fmla="*/ 1263673 w 3514998"/>
                <a:gd name="connsiteY90" fmla="*/ 860425 h 1880980"/>
                <a:gd name="connsiteX91" fmla="*/ 1266848 w 3514998"/>
                <a:gd name="connsiteY91" fmla="*/ 908050 h 1880980"/>
                <a:gd name="connsiteX92" fmla="*/ 1276373 w 3514998"/>
                <a:gd name="connsiteY92" fmla="*/ 904875 h 1880980"/>
                <a:gd name="connsiteX93" fmla="*/ 1343048 w 3514998"/>
                <a:gd name="connsiteY93" fmla="*/ 898525 h 1880980"/>
                <a:gd name="connsiteX94" fmla="*/ 1362098 w 3514998"/>
                <a:gd name="connsiteY94" fmla="*/ 892175 h 1880980"/>
                <a:gd name="connsiteX95" fmla="*/ 1374798 w 3514998"/>
                <a:gd name="connsiteY95" fmla="*/ 885825 h 1880980"/>
                <a:gd name="connsiteX96" fmla="*/ 1419248 w 3514998"/>
                <a:gd name="connsiteY96" fmla="*/ 879475 h 1880980"/>
                <a:gd name="connsiteX97" fmla="*/ 1428773 w 3514998"/>
                <a:gd name="connsiteY97" fmla="*/ 885825 h 1880980"/>
                <a:gd name="connsiteX98" fmla="*/ 1441473 w 3514998"/>
                <a:gd name="connsiteY98" fmla="*/ 901700 h 1880980"/>
                <a:gd name="connsiteX99" fmla="*/ 1447823 w 3514998"/>
                <a:gd name="connsiteY99" fmla="*/ 911225 h 1880980"/>
                <a:gd name="connsiteX100" fmla="*/ 1470048 w 3514998"/>
                <a:gd name="connsiteY100" fmla="*/ 927100 h 1880980"/>
                <a:gd name="connsiteX101" fmla="*/ 1485923 w 3514998"/>
                <a:gd name="connsiteY101" fmla="*/ 955675 h 1880980"/>
                <a:gd name="connsiteX102" fmla="*/ 1479573 w 3514998"/>
                <a:gd name="connsiteY102" fmla="*/ 1063625 h 1880980"/>
                <a:gd name="connsiteX103" fmla="*/ 1482748 w 3514998"/>
                <a:gd name="connsiteY103" fmla="*/ 1133475 h 1880980"/>
                <a:gd name="connsiteX104" fmla="*/ 1489098 w 3514998"/>
                <a:gd name="connsiteY104" fmla="*/ 1171575 h 1880980"/>
                <a:gd name="connsiteX105" fmla="*/ 1492273 w 3514998"/>
                <a:gd name="connsiteY105" fmla="*/ 1216025 h 1880980"/>
                <a:gd name="connsiteX106" fmla="*/ 1498623 w 3514998"/>
                <a:gd name="connsiteY106" fmla="*/ 1225550 h 1880980"/>
                <a:gd name="connsiteX107" fmla="*/ 1501798 w 3514998"/>
                <a:gd name="connsiteY107" fmla="*/ 1235075 h 1880980"/>
                <a:gd name="connsiteX108" fmla="*/ 1527198 w 3514998"/>
                <a:gd name="connsiteY108" fmla="*/ 1250950 h 1880980"/>
                <a:gd name="connsiteX109" fmla="*/ 1536723 w 3514998"/>
                <a:gd name="connsiteY109" fmla="*/ 1257300 h 1880980"/>
                <a:gd name="connsiteX110" fmla="*/ 1549423 w 3514998"/>
                <a:gd name="connsiteY110" fmla="*/ 1260475 h 1880980"/>
                <a:gd name="connsiteX111" fmla="*/ 1603398 w 3514998"/>
                <a:gd name="connsiteY111" fmla="*/ 1263650 h 1880980"/>
                <a:gd name="connsiteX112" fmla="*/ 1635148 w 3514998"/>
                <a:gd name="connsiteY112" fmla="*/ 1273175 h 1880980"/>
                <a:gd name="connsiteX113" fmla="*/ 1676423 w 3514998"/>
                <a:gd name="connsiteY113" fmla="*/ 1266825 h 1880980"/>
                <a:gd name="connsiteX114" fmla="*/ 1685948 w 3514998"/>
                <a:gd name="connsiteY114" fmla="*/ 1263650 h 1880980"/>
                <a:gd name="connsiteX115" fmla="*/ 1692298 w 3514998"/>
                <a:gd name="connsiteY115" fmla="*/ 1254125 h 1880980"/>
                <a:gd name="connsiteX116" fmla="*/ 1701823 w 3514998"/>
                <a:gd name="connsiteY116" fmla="*/ 1244600 h 1880980"/>
                <a:gd name="connsiteX117" fmla="*/ 1743098 w 3514998"/>
                <a:gd name="connsiteY117" fmla="*/ 1247775 h 1880980"/>
                <a:gd name="connsiteX118" fmla="*/ 1752623 w 3514998"/>
                <a:gd name="connsiteY118" fmla="*/ 1254125 h 1880980"/>
                <a:gd name="connsiteX119" fmla="*/ 1762148 w 3514998"/>
                <a:gd name="connsiteY119" fmla="*/ 1257300 h 1880980"/>
                <a:gd name="connsiteX120" fmla="*/ 1771673 w 3514998"/>
                <a:gd name="connsiteY120" fmla="*/ 1266825 h 1880980"/>
                <a:gd name="connsiteX121" fmla="*/ 1787548 w 3514998"/>
                <a:gd name="connsiteY121" fmla="*/ 1285875 h 1880980"/>
                <a:gd name="connsiteX122" fmla="*/ 1797073 w 3514998"/>
                <a:gd name="connsiteY122" fmla="*/ 1289050 h 1880980"/>
                <a:gd name="connsiteX123" fmla="*/ 1822473 w 3514998"/>
                <a:gd name="connsiteY123" fmla="*/ 1308100 h 1880980"/>
                <a:gd name="connsiteX124" fmla="*/ 1831998 w 3514998"/>
                <a:gd name="connsiteY124" fmla="*/ 1311275 h 1880980"/>
                <a:gd name="connsiteX125" fmla="*/ 1854223 w 3514998"/>
                <a:gd name="connsiteY125" fmla="*/ 1327150 h 1880980"/>
                <a:gd name="connsiteX126" fmla="*/ 1863748 w 3514998"/>
                <a:gd name="connsiteY126" fmla="*/ 1317625 h 1880980"/>
                <a:gd name="connsiteX127" fmla="*/ 1879623 w 3514998"/>
                <a:gd name="connsiteY127" fmla="*/ 1282700 h 1880980"/>
                <a:gd name="connsiteX128" fmla="*/ 1882798 w 3514998"/>
                <a:gd name="connsiteY128" fmla="*/ 1250950 h 1880980"/>
                <a:gd name="connsiteX129" fmla="*/ 1889148 w 3514998"/>
                <a:gd name="connsiteY129" fmla="*/ 1241425 h 1880980"/>
                <a:gd name="connsiteX130" fmla="*/ 1895498 w 3514998"/>
                <a:gd name="connsiteY130" fmla="*/ 1228725 h 1880980"/>
                <a:gd name="connsiteX131" fmla="*/ 1901848 w 3514998"/>
                <a:gd name="connsiteY131" fmla="*/ 1209675 h 1880980"/>
                <a:gd name="connsiteX132" fmla="*/ 1905023 w 3514998"/>
                <a:gd name="connsiteY132" fmla="*/ 1196975 h 1880980"/>
                <a:gd name="connsiteX133" fmla="*/ 1930423 w 3514998"/>
                <a:gd name="connsiteY133" fmla="*/ 1184275 h 1880980"/>
                <a:gd name="connsiteX134" fmla="*/ 2019323 w 3514998"/>
                <a:gd name="connsiteY134" fmla="*/ 1181100 h 1880980"/>
                <a:gd name="connsiteX135" fmla="*/ 2028848 w 3514998"/>
                <a:gd name="connsiteY135" fmla="*/ 1174750 h 1880980"/>
                <a:gd name="connsiteX136" fmla="*/ 2047898 w 3514998"/>
                <a:gd name="connsiteY136" fmla="*/ 1165225 h 1880980"/>
                <a:gd name="connsiteX137" fmla="*/ 2060598 w 3514998"/>
                <a:gd name="connsiteY137" fmla="*/ 1149350 h 1880980"/>
                <a:gd name="connsiteX138" fmla="*/ 2082823 w 3514998"/>
                <a:gd name="connsiteY138" fmla="*/ 1127125 h 1880980"/>
                <a:gd name="connsiteX139" fmla="*/ 2095523 w 3514998"/>
                <a:gd name="connsiteY139" fmla="*/ 1120775 h 1880980"/>
                <a:gd name="connsiteX140" fmla="*/ 2114573 w 3514998"/>
                <a:gd name="connsiteY140" fmla="*/ 1114425 h 1880980"/>
                <a:gd name="connsiteX141" fmla="*/ 2124098 w 3514998"/>
                <a:gd name="connsiteY141" fmla="*/ 1120775 h 1880980"/>
                <a:gd name="connsiteX142" fmla="*/ 2127273 w 3514998"/>
                <a:gd name="connsiteY142" fmla="*/ 1130300 h 1880980"/>
                <a:gd name="connsiteX143" fmla="*/ 2133623 w 3514998"/>
                <a:gd name="connsiteY143" fmla="*/ 1139825 h 1880980"/>
                <a:gd name="connsiteX144" fmla="*/ 2130448 w 3514998"/>
                <a:gd name="connsiteY144" fmla="*/ 1152525 h 1880980"/>
                <a:gd name="connsiteX145" fmla="*/ 2127273 w 3514998"/>
                <a:gd name="connsiteY145" fmla="*/ 1174750 h 1880980"/>
                <a:gd name="connsiteX146" fmla="*/ 2162198 w 3514998"/>
                <a:gd name="connsiteY146" fmla="*/ 1165225 h 1880980"/>
                <a:gd name="connsiteX147" fmla="*/ 2178073 w 3514998"/>
                <a:gd name="connsiteY147" fmla="*/ 1158875 h 1880980"/>
                <a:gd name="connsiteX148" fmla="*/ 2133623 w 3514998"/>
                <a:gd name="connsiteY148" fmla="*/ 1149350 h 1880980"/>
                <a:gd name="connsiteX149" fmla="*/ 2276498 w 3514998"/>
                <a:gd name="connsiteY149" fmla="*/ 1168400 h 1880980"/>
                <a:gd name="connsiteX150" fmla="*/ 2279673 w 3514998"/>
                <a:gd name="connsiteY150" fmla="*/ 1190625 h 1880980"/>
                <a:gd name="connsiteX151" fmla="*/ 2273323 w 3514998"/>
                <a:gd name="connsiteY151" fmla="*/ 1181100 h 1880980"/>
                <a:gd name="connsiteX152" fmla="*/ 2254273 w 3514998"/>
                <a:gd name="connsiteY152" fmla="*/ 1171575 h 1880980"/>
                <a:gd name="connsiteX153" fmla="*/ 2244748 w 3514998"/>
                <a:gd name="connsiteY153" fmla="*/ 1162050 h 1880980"/>
                <a:gd name="connsiteX154" fmla="*/ 2241573 w 3514998"/>
                <a:gd name="connsiteY154" fmla="*/ 1149350 h 1880980"/>
                <a:gd name="connsiteX155" fmla="*/ 2212998 w 3514998"/>
                <a:gd name="connsiteY155" fmla="*/ 1143000 h 1880980"/>
                <a:gd name="connsiteX156" fmla="*/ 2238398 w 3514998"/>
                <a:gd name="connsiteY156" fmla="*/ 1155700 h 1880980"/>
                <a:gd name="connsiteX157" fmla="*/ 2257448 w 3514998"/>
                <a:gd name="connsiteY157" fmla="*/ 1165225 h 1880980"/>
                <a:gd name="connsiteX158" fmla="*/ 2266973 w 3514998"/>
                <a:gd name="connsiteY158" fmla="*/ 1177925 h 1880980"/>
                <a:gd name="connsiteX159" fmla="*/ 2308248 w 3514998"/>
                <a:gd name="connsiteY159" fmla="*/ 1184275 h 1880980"/>
                <a:gd name="connsiteX160" fmla="*/ 2324123 w 3514998"/>
                <a:gd name="connsiteY160" fmla="*/ 1187450 h 1880980"/>
                <a:gd name="connsiteX161" fmla="*/ 2349523 w 3514998"/>
                <a:gd name="connsiteY161" fmla="*/ 1193800 h 1880980"/>
                <a:gd name="connsiteX162" fmla="*/ 2393973 w 3514998"/>
                <a:gd name="connsiteY162" fmla="*/ 1196975 h 1880980"/>
                <a:gd name="connsiteX163" fmla="*/ 2397148 w 3514998"/>
                <a:gd name="connsiteY163" fmla="*/ 1206500 h 1880980"/>
                <a:gd name="connsiteX164" fmla="*/ 2444773 w 3514998"/>
                <a:gd name="connsiteY164" fmla="*/ 1216025 h 1880980"/>
                <a:gd name="connsiteX165" fmla="*/ 2454298 w 3514998"/>
                <a:gd name="connsiteY165" fmla="*/ 1219200 h 1880980"/>
                <a:gd name="connsiteX166" fmla="*/ 2476523 w 3514998"/>
                <a:gd name="connsiteY166" fmla="*/ 1222375 h 1880980"/>
                <a:gd name="connsiteX167" fmla="*/ 2486048 w 3514998"/>
                <a:gd name="connsiteY167" fmla="*/ 1228725 h 1880980"/>
                <a:gd name="connsiteX168" fmla="*/ 2520973 w 3514998"/>
                <a:gd name="connsiteY168" fmla="*/ 1222375 h 1880980"/>
                <a:gd name="connsiteX169" fmla="*/ 2530498 w 3514998"/>
                <a:gd name="connsiteY169" fmla="*/ 1209675 h 1880980"/>
                <a:gd name="connsiteX170" fmla="*/ 2540023 w 3514998"/>
                <a:gd name="connsiteY170" fmla="*/ 1203325 h 1880980"/>
                <a:gd name="connsiteX171" fmla="*/ 2552723 w 3514998"/>
                <a:gd name="connsiteY171" fmla="*/ 1200150 h 1880980"/>
                <a:gd name="connsiteX172" fmla="*/ 2581298 w 3514998"/>
                <a:gd name="connsiteY172" fmla="*/ 1190625 h 1880980"/>
                <a:gd name="connsiteX173" fmla="*/ 2609873 w 3514998"/>
                <a:gd name="connsiteY173" fmla="*/ 1193800 h 1880980"/>
                <a:gd name="connsiteX174" fmla="*/ 2619398 w 3514998"/>
                <a:gd name="connsiteY174" fmla="*/ 1196975 h 1880980"/>
                <a:gd name="connsiteX175" fmla="*/ 2625748 w 3514998"/>
                <a:gd name="connsiteY175" fmla="*/ 1206500 h 1880980"/>
                <a:gd name="connsiteX176" fmla="*/ 2616223 w 3514998"/>
                <a:gd name="connsiteY176" fmla="*/ 1209675 h 1880980"/>
                <a:gd name="connsiteX177" fmla="*/ 2606698 w 3514998"/>
                <a:gd name="connsiteY177" fmla="*/ 1235075 h 1880980"/>
                <a:gd name="connsiteX178" fmla="*/ 2654323 w 3514998"/>
                <a:gd name="connsiteY178" fmla="*/ 1238250 h 1880980"/>
                <a:gd name="connsiteX179" fmla="*/ 2657498 w 3514998"/>
                <a:gd name="connsiteY179" fmla="*/ 1200150 h 1880980"/>
                <a:gd name="connsiteX180" fmla="*/ 2686073 w 3514998"/>
                <a:gd name="connsiteY180" fmla="*/ 1190625 h 1880980"/>
                <a:gd name="connsiteX181" fmla="*/ 2717823 w 3514998"/>
                <a:gd name="connsiteY181" fmla="*/ 1200150 h 1880980"/>
                <a:gd name="connsiteX182" fmla="*/ 2711473 w 3514998"/>
                <a:gd name="connsiteY182" fmla="*/ 1225550 h 1880980"/>
                <a:gd name="connsiteX183" fmla="*/ 2705123 w 3514998"/>
                <a:gd name="connsiteY183" fmla="*/ 1250950 h 1880980"/>
                <a:gd name="connsiteX184" fmla="*/ 2698773 w 3514998"/>
                <a:gd name="connsiteY184" fmla="*/ 1270000 h 1880980"/>
                <a:gd name="connsiteX185" fmla="*/ 2714648 w 3514998"/>
                <a:gd name="connsiteY185" fmla="*/ 1279525 h 1880980"/>
                <a:gd name="connsiteX186" fmla="*/ 2740048 w 3514998"/>
                <a:gd name="connsiteY186" fmla="*/ 1289050 h 1880980"/>
                <a:gd name="connsiteX187" fmla="*/ 2749573 w 3514998"/>
                <a:gd name="connsiteY187" fmla="*/ 1298575 h 1880980"/>
                <a:gd name="connsiteX188" fmla="*/ 2752748 w 3514998"/>
                <a:gd name="connsiteY188" fmla="*/ 1323975 h 1880980"/>
                <a:gd name="connsiteX189" fmla="*/ 2762273 w 3514998"/>
                <a:gd name="connsiteY189" fmla="*/ 1333500 h 1880980"/>
                <a:gd name="connsiteX190" fmla="*/ 2765448 w 3514998"/>
                <a:gd name="connsiteY190" fmla="*/ 1346200 h 1880980"/>
                <a:gd name="connsiteX191" fmla="*/ 2784498 w 3514998"/>
                <a:gd name="connsiteY191" fmla="*/ 1349375 h 1880980"/>
                <a:gd name="connsiteX192" fmla="*/ 2794023 w 3514998"/>
                <a:gd name="connsiteY192" fmla="*/ 1352550 h 1880980"/>
                <a:gd name="connsiteX193" fmla="*/ 2806723 w 3514998"/>
                <a:gd name="connsiteY193" fmla="*/ 1355725 h 1880980"/>
                <a:gd name="connsiteX194" fmla="*/ 2825773 w 3514998"/>
                <a:gd name="connsiteY194" fmla="*/ 1387475 h 1880980"/>
                <a:gd name="connsiteX195" fmla="*/ 2835298 w 3514998"/>
                <a:gd name="connsiteY195" fmla="*/ 1393825 h 1880980"/>
                <a:gd name="connsiteX196" fmla="*/ 2851173 w 3514998"/>
                <a:gd name="connsiteY196" fmla="*/ 1412875 h 1880980"/>
                <a:gd name="connsiteX197" fmla="*/ 2863873 w 3514998"/>
                <a:gd name="connsiteY197" fmla="*/ 1416050 h 1880980"/>
                <a:gd name="connsiteX198" fmla="*/ 2873398 w 3514998"/>
                <a:gd name="connsiteY198" fmla="*/ 1422400 h 1880980"/>
                <a:gd name="connsiteX199" fmla="*/ 2933723 w 3514998"/>
                <a:gd name="connsiteY199" fmla="*/ 1431925 h 1880980"/>
                <a:gd name="connsiteX200" fmla="*/ 2952773 w 3514998"/>
                <a:gd name="connsiteY200" fmla="*/ 1438275 h 1880980"/>
                <a:gd name="connsiteX201" fmla="*/ 2971823 w 3514998"/>
                <a:gd name="connsiteY201" fmla="*/ 1447800 h 1880980"/>
                <a:gd name="connsiteX202" fmla="*/ 2997223 w 3514998"/>
                <a:gd name="connsiteY202" fmla="*/ 1450975 h 1880980"/>
                <a:gd name="connsiteX203" fmla="*/ 3013098 w 3514998"/>
                <a:gd name="connsiteY203" fmla="*/ 1454150 h 1880980"/>
                <a:gd name="connsiteX204" fmla="*/ 3032148 w 3514998"/>
                <a:gd name="connsiteY204" fmla="*/ 1457325 h 1880980"/>
                <a:gd name="connsiteX205" fmla="*/ 3076598 w 3514998"/>
                <a:gd name="connsiteY205" fmla="*/ 1466850 h 1880980"/>
                <a:gd name="connsiteX206" fmla="*/ 3184548 w 3514998"/>
                <a:gd name="connsiteY206" fmla="*/ 1476375 h 1880980"/>
                <a:gd name="connsiteX207" fmla="*/ 3206773 w 3514998"/>
                <a:gd name="connsiteY207" fmla="*/ 1498600 h 1880980"/>
                <a:gd name="connsiteX208" fmla="*/ 3235348 w 3514998"/>
                <a:gd name="connsiteY208" fmla="*/ 1517650 h 1880980"/>
                <a:gd name="connsiteX209" fmla="*/ 3244873 w 3514998"/>
                <a:gd name="connsiteY209" fmla="*/ 1539875 h 1880980"/>
                <a:gd name="connsiteX210" fmla="*/ 3248048 w 3514998"/>
                <a:gd name="connsiteY210" fmla="*/ 1552575 h 1880980"/>
                <a:gd name="connsiteX211" fmla="*/ 3254398 w 3514998"/>
                <a:gd name="connsiteY211" fmla="*/ 1562100 h 1880980"/>
                <a:gd name="connsiteX212" fmla="*/ 3270273 w 3514998"/>
                <a:gd name="connsiteY212" fmla="*/ 1590675 h 1880980"/>
                <a:gd name="connsiteX213" fmla="*/ 3292498 w 3514998"/>
                <a:gd name="connsiteY213" fmla="*/ 1603375 h 1880980"/>
                <a:gd name="connsiteX214" fmla="*/ 3302023 w 3514998"/>
                <a:gd name="connsiteY214" fmla="*/ 1625600 h 1880980"/>
                <a:gd name="connsiteX215" fmla="*/ 3314723 w 3514998"/>
                <a:gd name="connsiteY215" fmla="*/ 1644650 h 1880980"/>
                <a:gd name="connsiteX216" fmla="*/ 3324248 w 3514998"/>
                <a:gd name="connsiteY216" fmla="*/ 1679575 h 1880980"/>
                <a:gd name="connsiteX217" fmla="*/ 3330598 w 3514998"/>
                <a:gd name="connsiteY217" fmla="*/ 1692275 h 1880980"/>
                <a:gd name="connsiteX218" fmla="*/ 3321073 w 3514998"/>
                <a:gd name="connsiteY218" fmla="*/ 1746250 h 1880980"/>
                <a:gd name="connsiteX219" fmla="*/ 3302023 w 3514998"/>
                <a:gd name="connsiteY219" fmla="*/ 1784350 h 1880980"/>
                <a:gd name="connsiteX220" fmla="*/ 3276623 w 3514998"/>
                <a:gd name="connsiteY220" fmla="*/ 1816100 h 1880980"/>
                <a:gd name="connsiteX221" fmla="*/ 3254398 w 3514998"/>
                <a:gd name="connsiteY221" fmla="*/ 1860550 h 1880980"/>
                <a:gd name="connsiteX222" fmla="*/ 3276623 w 3514998"/>
                <a:gd name="connsiteY222" fmla="*/ 1831975 h 1880980"/>
                <a:gd name="connsiteX223" fmla="*/ 3286148 w 3514998"/>
                <a:gd name="connsiteY223" fmla="*/ 1822450 h 1880980"/>
                <a:gd name="connsiteX224" fmla="*/ 3317898 w 3514998"/>
                <a:gd name="connsiteY224" fmla="*/ 1803400 h 1880980"/>
                <a:gd name="connsiteX225" fmla="*/ 3336948 w 3514998"/>
                <a:gd name="connsiteY225" fmla="*/ 1793875 h 1880980"/>
                <a:gd name="connsiteX226" fmla="*/ 3346473 w 3514998"/>
                <a:gd name="connsiteY226" fmla="*/ 1784350 h 1880980"/>
                <a:gd name="connsiteX227" fmla="*/ 3406798 w 3514998"/>
                <a:gd name="connsiteY227" fmla="*/ 1857375 h 1880980"/>
                <a:gd name="connsiteX228" fmla="*/ 1727221 w 3514998"/>
                <a:gd name="connsiteY228" fmla="*/ 1314451 h 1880980"/>
                <a:gd name="connsiteX229" fmla="*/ 298471 w 3514998"/>
                <a:gd name="connsiteY229" fmla="*/ 454026 h 1880980"/>
                <a:gd name="connsiteX230" fmla="*/ 266722 w 3514998"/>
                <a:gd name="connsiteY230" fmla="*/ 384175 h 1880980"/>
                <a:gd name="connsiteX231" fmla="*/ 276246 w 3514998"/>
                <a:gd name="connsiteY231" fmla="*/ 358775 h 1880980"/>
                <a:gd name="connsiteX232" fmla="*/ 206397 w 3514998"/>
                <a:gd name="connsiteY232" fmla="*/ 234950 h 1880980"/>
                <a:gd name="connsiteX233" fmla="*/ 146072 w 3514998"/>
                <a:gd name="connsiteY233" fmla="*/ 101600 h 1880980"/>
                <a:gd name="connsiteX234" fmla="*/ 111147 w 3514998"/>
                <a:gd name="connsiteY234" fmla="*/ 142875 h 1880980"/>
                <a:gd name="connsiteX235" fmla="*/ 120671 w 3514998"/>
                <a:gd name="connsiteY235" fmla="*/ 193675 h 1880980"/>
                <a:gd name="connsiteX236" fmla="*/ 123846 w 3514998"/>
                <a:gd name="connsiteY236" fmla="*/ 260350 h 1880980"/>
                <a:gd name="connsiteX237" fmla="*/ 136546 w 3514998"/>
                <a:gd name="connsiteY237" fmla="*/ 327025 h 1880980"/>
                <a:gd name="connsiteX238" fmla="*/ 174646 w 3514998"/>
                <a:gd name="connsiteY238" fmla="*/ 384175 h 1880980"/>
                <a:gd name="connsiteX239" fmla="*/ 190521 w 3514998"/>
                <a:gd name="connsiteY239" fmla="*/ 422275 h 1880980"/>
                <a:gd name="connsiteX240" fmla="*/ 200046 w 3514998"/>
                <a:gd name="connsiteY240" fmla="*/ 495300 h 1880980"/>
                <a:gd name="connsiteX241" fmla="*/ 231798 w 3514998"/>
                <a:gd name="connsiteY241" fmla="*/ 542925 h 1880980"/>
                <a:gd name="connsiteX242" fmla="*/ 168296 w 3514998"/>
                <a:gd name="connsiteY242" fmla="*/ 508000 h 1880980"/>
                <a:gd name="connsiteX243" fmla="*/ 107973 w 3514998"/>
                <a:gd name="connsiteY243" fmla="*/ 460375 h 1880980"/>
                <a:gd name="connsiteX244" fmla="*/ 88923 w 3514998"/>
                <a:gd name="connsiteY244" fmla="*/ 371475 h 1880980"/>
                <a:gd name="connsiteX245" fmla="*/ 22248 w 3514998"/>
                <a:gd name="connsiteY245" fmla="*/ 285750 h 1880980"/>
                <a:gd name="connsiteX246" fmla="*/ 53998 w 3514998"/>
                <a:gd name="connsiteY246" fmla="*/ 193675 h 1880980"/>
                <a:gd name="connsiteX247" fmla="*/ 25423 w 3514998"/>
                <a:gd name="connsiteY247" fmla="*/ 161925 h 1880980"/>
                <a:gd name="connsiteX248" fmla="*/ 12722 w 3514998"/>
                <a:gd name="connsiteY248" fmla="*/ 114300 h 1880980"/>
                <a:gd name="connsiteX249" fmla="*/ 23 w 3514998"/>
                <a:gd name="connsiteY249" fmla="*/ 41275 h 1880980"/>
                <a:gd name="connsiteX250" fmla="*/ 23 w 3514998"/>
                <a:gd name="connsiteY250" fmla="*/ 0 h 1880980"/>
                <a:gd name="connsiteX0" fmla="*/ 23 w 3514998"/>
                <a:gd name="connsiteY0" fmla="*/ 0 h 1880980"/>
                <a:gd name="connsiteX1" fmla="*/ 381023 w 3514998"/>
                <a:gd name="connsiteY1" fmla="*/ 76200 h 1880980"/>
                <a:gd name="connsiteX2" fmla="*/ 479448 w 3514998"/>
                <a:gd name="connsiteY2" fmla="*/ 28575 h 1880980"/>
                <a:gd name="connsiteX3" fmla="*/ 568348 w 3514998"/>
                <a:gd name="connsiteY3" fmla="*/ 44450 h 1880980"/>
                <a:gd name="connsiteX4" fmla="*/ 568348 w 3514998"/>
                <a:gd name="connsiteY4" fmla="*/ 44450 h 1880980"/>
                <a:gd name="connsiteX5" fmla="*/ 571523 w 3514998"/>
                <a:gd name="connsiteY5" fmla="*/ 73025 h 1880980"/>
                <a:gd name="connsiteX6" fmla="*/ 565173 w 3514998"/>
                <a:gd name="connsiteY6" fmla="*/ 88900 h 1880980"/>
                <a:gd name="connsiteX7" fmla="*/ 561998 w 3514998"/>
                <a:gd name="connsiteY7" fmla="*/ 98425 h 1880980"/>
                <a:gd name="connsiteX8" fmla="*/ 565173 w 3514998"/>
                <a:gd name="connsiteY8" fmla="*/ 114300 h 1880980"/>
                <a:gd name="connsiteX9" fmla="*/ 584223 w 3514998"/>
                <a:gd name="connsiteY9" fmla="*/ 127000 h 1880980"/>
                <a:gd name="connsiteX10" fmla="*/ 596923 w 3514998"/>
                <a:gd name="connsiteY10" fmla="*/ 146050 h 1880980"/>
                <a:gd name="connsiteX11" fmla="*/ 600098 w 3514998"/>
                <a:gd name="connsiteY11" fmla="*/ 155575 h 1880980"/>
                <a:gd name="connsiteX12" fmla="*/ 609623 w 3514998"/>
                <a:gd name="connsiteY12" fmla="*/ 161925 h 1880980"/>
                <a:gd name="connsiteX13" fmla="*/ 615973 w 3514998"/>
                <a:gd name="connsiteY13" fmla="*/ 171450 h 1880980"/>
                <a:gd name="connsiteX14" fmla="*/ 660423 w 3514998"/>
                <a:gd name="connsiteY14" fmla="*/ 165100 h 1880980"/>
                <a:gd name="connsiteX15" fmla="*/ 669948 w 3514998"/>
                <a:gd name="connsiteY15" fmla="*/ 158750 h 1880980"/>
                <a:gd name="connsiteX16" fmla="*/ 679473 w 3514998"/>
                <a:gd name="connsiteY16" fmla="*/ 155575 h 1880980"/>
                <a:gd name="connsiteX17" fmla="*/ 701698 w 3514998"/>
                <a:gd name="connsiteY17" fmla="*/ 142875 h 1880980"/>
                <a:gd name="connsiteX18" fmla="*/ 749323 w 3514998"/>
                <a:gd name="connsiteY18" fmla="*/ 146050 h 1880980"/>
                <a:gd name="connsiteX19" fmla="*/ 755673 w 3514998"/>
                <a:gd name="connsiteY19" fmla="*/ 155575 h 1880980"/>
                <a:gd name="connsiteX20" fmla="*/ 749323 w 3514998"/>
                <a:gd name="connsiteY20" fmla="*/ 200025 h 1880980"/>
                <a:gd name="connsiteX21" fmla="*/ 762023 w 3514998"/>
                <a:gd name="connsiteY21" fmla="*/ 212725 h 1880980"/>
                <a:gd name="connsiteX22" fmla="*/ 771548 w 3514998"/>
                <a:gd name="connsiteY22" fmla="*/ 215900 h 1880980"/>
                <a:gd name="connsiteX23" fmla="*/ 777898 w 3514998"/>
                <a:gd name="connsiteY23" fmla="*/ 228600 h 1880980"/>
                <a:gd name="connsiteX24" fmla="*/ 787423 w 3514998"/>
                <a:gd name="connsiteY24" fmla="*/ 238125 h 1880980"/>
                <a:gd name="connsiteX25" fmla="*/ 793773 w 3514998"/>
                <a:gd name="connsiteY25" fmla="*/ 257175 h 1880980"/>
                <a:gd name="connsiteX26" fmla="*/ 796948 w 3514998"/>
                <a:gd name="connsiteY26" fmla="*/ 288925 h 1880980"/>
                <a:gd name="connsiteX27" fmla="*/ 800123 w 3514998"/>
                <a:gd name="connsiteY27" fmla="*/ 298450 h 1880980"/>
                <a:gd name="connsiteX28" fmla="*/ 809648 w 3514998"/>
                <a:gd name="connsiteY28" fmla="*/ 304800 h 1880980"/>
                <a:gd name="connsiteX29" fmla="*/ 822348 w 3514998"/>
                <a:gd name="connsiteY29" fmla="*/ 314325 h 1880980"/>
                <a:gd name="connsiteX30" fmla="*/ 831873 w 3514998"/>
                <a:gd name="connsiteY30" fmla="*/ 323850 h 1880980"/>
                <a:gd name="connsiteX31" fmla="*/ 854098 w 3514998"/>
                <a:gd name="connsiteY31" fmla="*/ 336550 h 1880980"/>
                <a:gd name="connsiteX32" fmla="*/ 863623 w 3514998"/>
                <a:gd name="connsiteY32" fmla="*/ 346075 h 1880980"/>
                <a:gd name="connsiteX33" fmla="*/ 892198 w 3514998"/>
                <a:gd name="connsiteY33" fmla="*/ 352425 h 1880980"/>
                <a:gd name="connsiteX34" fmla="*/ 882673 w 3514998"/>
                <a:gd name="connsiteY34" fmla="*/ 355600 h 1880980"/>
                <a:gd name="connsiteX35" fmla="*/ 879498 w 3514998"/>
                <a:gd name="connsiteY35" fmla="*/ 365125 h 1880980"/>
                <a:gd name="connsiteX36" fmla="*/ 876323 w 3514998"/>
                <a:gd name="connsiteY36" fmla="*/ 406400 h 1880980"/>
                <a:gd name="connsiteX37" fmla="*/ 866798 w 3514998"/>
                <a:gd name="connsiteY37" fmla="*/ 434975 h 1880980"/>
                <a:gd name="connsiteX38" fmla="*/ 863623 w 3514998"/>
                <a:gd name="connsiteY38" fmla="*/ 450850 h 1880980"/>
                <a:gd name="connsiteX39" fmla="*/ 860448 w 3514998"/>
                <a:gd name="connsiteY39" fmla="*/ 463550 h 1880980"/>
                <a:gd name="connsiteX40" fmla="*/ 854098 w 3514998"/>
                <a:gd name="connsiteY40" fmla="*/ 482600 h 1880980"/>
                <a:gd name="connsiteX41" fmla="*/ 850923 w 3514998"/>
                <a:gd name="connsiteY41" fmla="*/ 492125 h 1880980"/>
                <a:gd name="connsiteX42" fmla="*/ 841398 w 3514998"/>
                <a:gd name="connsiteY42" fmla="*/ 517525 h 1880980"/>
                <a:gd name="connsiteX43" fmla="*/ 835048 w 3514998"/>
                <a:gd name="connsiteY43" fmla="*/ 552450 h 1880980"/>
                <a:gd name="connsiteX44" fmla="*/ 831873 w 3514998"/>
                <a:gd name="connsiteY44" fmla="*/ 561975 h 1880980"/>
                <a:gd name="connsiteX45" fmla="*/ 822348 w 3514998"/>
                <a:gd name="connsiteY45" fmla="*/ 565150 h 1880980"/>
                <a:gd name="connsiteX46" fmla="*/ 815998 w 3514998"/>
                <a:gd name="connsiteY46" fmla="*/ 574675 h 1880980"/>
                <a:gd name="connsiteX47" fmla="*/ 825523 w 3514998"/>
                <a:gd name="connsiteY47" fmla="*/ 600075 h 1880980"/>
                <a:gd name="connsiteX48" fmla="*/ 841398 w 3514998"/>
                <a:gd name="connsiteY48" fmla="*/ 625475 h 1880980"/>
                <a:gd name="connsiteX49" fmla="*/ 847748 w 3514998"/>
                <a:gd name="connsiteY49" fmla="*/ 650875 h 1880980"/>
                <a:gd name="connsiteX50" fmla="*/ 860448 w 3514998"/>
                <a:gd name="connsiteY50" fmla="*/ 669925 h 1880980"/>
                <a:gd name="connsiteX51" fmla="*/ 866798 w 3514998"/>
                <a:gd name="connsiteY51" fmla="*/ 682625 h 1880980"/>
                <a:gd name="connsiteX52" fmla="*/ 885848 w 3514998"/>
                <a:gd name="connsiteY52" fmla="*/ 695325 h 1880980"/>
                <a:gd name="connsiteX53" fmla="*/ 904898 w 3514998"/>
                <a:gd name="connsiteY53" fmla="*/ 730250 h 1880980"/>
                <a:gd name="connsiteX54" fmla="*/ 908073 w 3514998"/>
                <a:gd name="connsiteY54" fmla="*/ 739775 h 1880980"/>
                <a:gd name="connsiteX55" fmla="*/ 917598 w 3514998"/>
                <a:gd name="connsiteY55" fmla="*/ 742950 h 1880980"/>
                <a:gd name="connsiteX56" fmla="*/ 936648 w 3514998"/>
                <a:gd name="connsiteY56" fmla="*/ 758825 h 1880980"/>
                <a:gd name="connsiteX57" fmla="*/ 955698 w 3514998"/>
                <a:gd name="connsiteY57" fmla="*/ 765175 h 1880980"/>
                <a:gd name="connsiteX58" fmla="*/ 993798 w 3514998"/>
                <a:gd name="connsiteY58" fmla="*/ 762000 h 1880980"/>
                <a:gd name="connsiteX59" fmla="*/ 1012848 w 3514998"/>
                <a:gd name="connsiteY59" fmla="*/ 755650 h 1880980"/>
                <a:gd name="connsiteX60" fmla="*/ 1022373 w 3514998"/>
                <a:gd name="connsiteY60" fmla="*/ 752475 h 1880980"/>
                <a:gd name="connsiteX61" fmla="*/ 1035073 w 3514998"/>
                <a:gd name="connsiteY61" fmla="*/ 742950 h 1880980"/>
                <a:gd name="connsiteX62" fmla="*/ 1044598 w 3514998"/>
                <a:gd name="connsiteY62" fmla="*/ 739775 h 1880980"/>
                <a:gd name="connsiteX63" fmla="*/ 1143023 w 3514998"/>
                <a:gd name="connsiteY63" fmla="*/ 730250 h 1880980"/>
                <a:gd name="connsiteX64" fmla="*/ 1155723 w 3514998"/>
                <a:gd name="connsiteY64" fmla="*/ 685800 h 1880980"/>
                <a:gd name="connsiteX65" fmla="*/ 1162073 w 3514998"/>
                <a:gd name="connsiteY65" fmla="*/ 673100 h 1880980"/>
                <a:gd name="connsiteX66" fmla="*/ 1165248 w 3514998"/>
                <a:gd name="connsiteY66" fmla="*/ 663575 h 1880980"/>
                <a:gd name="connsiteX67" fmla="*/ 1184298 w 3514998"/>
                <a:gd name="connsiteY67" fmla="*/ 654050 h 1880980"/>
                <a:gd name="connsiteX68" fmla="*/ 1206523 w 3514998"/>
                <a:gd name="connsiteY68" fmla="*/ 635000 h 1880980"/>
                <a:gd name="connsiteX69" fmla="*/ 1216048 w 3514998"/>
                <a:gd name="connsiteY69" fmla="*/ 631825 h 1880980"/>
                <a:gd name="connsiteX70" fmla="*/ 1244623 w 3514998"/>
                <a:gd name="connsiteY70" fmla="*/ 615950 h 1880980"/>
                <a:gd name="connsiteX71" fmla="*/ 1263673 w 3514998"/>
                <a:gd name="connsiteY71" fmla="*/ 612775 h 1880980"/>
                <a:gd name="connsiteX72" fmla="*/ 1330348 w 3514998"/>
                <a:gd name="connsiteY72" fmla="*/ 606425 h 1880980"/>
                <a:gd name="connsiteX73" fmla="*/ 1365273 w 3514998"/>
                <a:gd name="connsiteY73" fmla="*/ 612775 h 1880980"/>
                <a:gd name="connsiteX74" fmla="*/ 1368448 w 3514998"/>
                <a:gd name="connsiteY74" fmla="*/ 622300 h 1880980"/>
                <a:gd name="connsiteX75" fmla="*/ 1377973 w 3514998"/>
                <a:gd name="connsiteY75" fmla="*/ 628650 h 1880980"/>
                <a:gd name="connsiteX76" fmla="*/ 1387498 w 3514998"/>
                <a:gd name="connsiteY76" fmla="*/ 638175 h 1880980"/>
                <a:gd name="connsiteX77" fmla="*/ 1387498 w 3514998"/>
                <a:gd name="connsiteY77" fmla="*/ 673100 h 1880980"/>
                <a:gd name="connsiteX78" fmla="*/ 1377973 w 3514998"/>
                <a:gd name="connsiteY78" fmla="*/ 676275 h 1880980"/>
                <a:gd name="connsiteX79" fmla="*/ 1355748 w 3514998"/>
                <a:gd name="connsiteY79" fmla="*/ 685800 h 1880980"/>
                <a:gd name="connsiteX80" fmla="*/ 1349398 w 3514998"/>
                <a:gd name="connsiteY80" fmla="*/ 698500 h 1880980"/>
                <a:gd name="connsiteX81" fmla="*/ 1343048 w 3514998"/>
                <a:gd name="connsiteY81" fmla="*/ 723900 h 1880980"/>
                <a:gd name="connsiteX82" fmla="*/ 1339873 w 3514998"/>
                <a:gd name="connsiteY82" fmla="*/ 733425 h 1880980"/>
                <a:gd name="connsiteX83" fmla="*/ 1333523 w 3514998"/>
                <a:gd name="connsiteY83" fmla="*/ 742950 h 1880980"/>
                <a:gd name="connsiteX84" fmla="*/ 1330348 w 3514998"/>
                <a:gd name="connsiteY84" fmla="*/ 758825 h 1880980"/>
                <a:gd name="connsiteX85" fmla="*/ 1320823 w 3514998"/>
                <a:gd name="connsiteY85" fmla="*/ 784225 h 1880980"/>
                <a:gd name="connsiteX86" fmla="*/ 1311298 w 3514998"/>
                <a:gd name="connsiteY86" fmla="*/ 793750 h 1880980"/>
                <a:gd name="connsiteX87" fmla="*/ 1295423 w 3514998"/>
                <a:gd name="connsiteY87" fmla="*/ 822325 h 1880980"/>
                <a:gd name="connsiteX88" fmla="*/ 1282723 w 3514998"/>
                <a:gd name="connsiteY88" fmla="*/ 831850 h 1880980"/>
                <a:gd name="connsiteX89" fmla="*/ 1273198 w 3514998"/>
                <a:gd name="connsiteY89" fmla="*/ 850900 h 1880980"/>
                <a:gd name="connsiteX90" fmla="*/ 1263673 w 3514998"/>
                <a:gd name="connsiteY90" fmla="*/ 860425 h 1880980"/>
                <a:gd name="connsiteX91" fmla="*/ 1266848 w 3514998"/>
                <a:gd name="connsiteY91" fmla="*/ 908050 h 1880980"/>
                <a:gd name="connsiteX92" fmla="*/ 1276373 w 3514998"/>
                <a:gd name="connsiteY92" fmla="*/ 904875 h 1880980"/>
                <a:gd name="connsiteX93" fmla="*/ 1343048 w 3514998"/>
                <a:gd name="connsiteY93" fmla="*/ 898525 h 1880980"/>
                <a:gd name="connsiteX94" fmla="*/ 1362098 w 3514998"/>
                <a:gd name="connsiteY94" fmla="*/ 892175 h 1880980"/>
                <a:gd name="connsiteX95" fmla="*/ 1374798 w 3514998"/>
                <a:gd name="connsiteY95" fmla="*/ 885825 h 1880980"/>
                <a:gd name="connsiteX96" fmla="*/ 1419248 w 3514998"/>
                <a:gd name="connsiteY96" fmla="*/ 879475 h 1880980"/>
                <a:gd name="connsiteX97" fmla="*/ 1428773 w 3514998"/>
                <a:gd name="connsiteY97" fmla="*/ 885825 h 1880980"/>
                <a:gd name="connsiteX98" fmla="*/ 1441473 w 3514998"/>
                <a:gd name="connsiteY98" fmla="*/ 901700 h 1880980"/>
                <a:gd name="connsiteX99" fmla="*/ 1447823 w 3514998"/>
                <a:gd name="connsiteY99" fmla="*/ 911225 h 1880980"/>
                <a:gd name="connsiteX100" fmla="*/ 1470048 w 3514998"/>
                <a:gd name="connsiteY100" fmla="*/ 927100 h 1880980"/>
                <a:gd name="connsiteX101" fmla="*/ 1485923 w 3514998"/>
                <a:gd name="connsiteY101" fmla="*/ 955675 h 1880980"/>
                <a:gd name="connsiteX102" fmla="*/ 1479573 w 3514998"/>
                <a:gd name="connsiteY102" fmla="*/ 1063625 h 1880980"/>
                <a:gd name="connsiteX103" fmla="*/ 1482748 w 3514998"/>
                <a:gd name="connsiteY103" fmla="*/ 1133475 h 1880980"/>
                <a:gd name="connsiteX104" fmla="*/ 1489098 w 3514998"/>
                <a:gd name="connsiteY104" fmla="*/ 1171575 h 1880980"/>
                <a:gd name="connsiteX105" fmla="*/ 1492273 w 3514998"/>
                <a:gd name="connsiteY105" fmla="*/ 1216025 h 1880980"/>
                <a:gd name="connsiteX106" fmla="*/ 1498623 w 3514998"/>
                <a:gd name="connsiteY106" fmla="*/ 1225550 h 1880980"/>
                <a:gd name="connsiteX107" fmla="*/ 1501798 w 3514998"/>
                <a:gd name="connsiteY107" fmla="*/ 1235075 h 1880980"/>
                <a:gd name="connsiteX108" fmla="*/ 1527198 w 3514998"/>
                <a:gd name="connsiteY108" fmla="*/ 1250950 h 1880980"/>
                <a:gd name="connsiteX109" fmla="*/ 1536723 w 3514998"/>
                <a:gd name="connsiteY109" fmla="*/ 1257300 h 1880980"/>
                <a:gd name="connsiteX110" fmla="*/ 1549423 w 3514998"/>
                <a:gd name="connsiteY110" fmla="*/ 1260475 h 1880980"/>
                <a:gd name="connsiteX111" fmla="*/ 1603398 w 3514998"/>
                <a:gd name="connsiteY111" fmla="*/ 1263650 h 1880980"/>
                <a:gd name="connsiteX112" fmla="*/ 1635148 w 3514998"/>
                <a:gd name="connsiteY112" fmla="*/ 1273175 h 1880980"/>
                <a:gd name="connsiteX113" fmla="*/ 1676423 w 3514998"/>
                <a:gd name="connsiteY113" fmla="*/ 1266825 h 1880980"/>
                <a:gd name="connsiteX114" fmla="*/ 1685948 w 3514998"/>
                <a:gd name="connsiteY114" fmla="*/ 1263650 h 1880980"/>
                <a:gd name="connsiteX115" fmla="*/ 1692298 w 3514998"/>
                <a:gd name="connsiteY115" fmla="*/ 1254125 h 1880980"/>
                <a:gd name="connsiteX116" fmla="*/ 1701823 w 3514998"/>
                <a:gd name="connsiteY116" fmla="*/ 1244600 h 1880980"/>
                <a:gd name="connsiteX117" fmla="*/ 1743098 w 3514998"/>
                <a:gd name="connsiteY117" fmla="*/ 1247775 h 1880980"/>
                <a:gd name="connsiteX118" fmla="*/ 1752623 w 3514998"/>
                <a:gd name="connsiteY118" fmla="*/ 1254125 h 1880980"/>
                <a:gd name="connsiteX119" fmla="*/ 1762148 w 3514998"/>
                <a:gd name="connsiteY119" fmla="*/ 1257300 h 1880980"/>
                <a:gd name="connsiteX120" fmla="*/ 1771673 w 3514998"/>
                <a:gd name="connsiteY120" fmla="*/ 1266825 h 1880980"/>
                <a:gd name="connsiteX121" fmla="*/ 1787548 w 3514998"/>
                <a:gd name="connsiteY121" fmla="*/ 1285875 h 1880980"/>
                <a:gd name="connsiteX122" fmla="*/ 1797073 w 3514998"/>
                <a:gd name="connsiteY122" fmla="*/ 1289050 h 1880980"/>
                <a:gd name="connsiteX123" fmla="*/ 1822473 w 3514998"/>
                <a:gd name="connsiteY123" fmla="*/ 1308100 h 1880980"/>
                <a:gd name="connsiteX124" fmla="*/ 1831998 w 3514998"/>
                <a:gd name="connsiteY124" fmla="*/ 1311275 h 1880980"/>
                <a:gd name="connsiteX125" fmla="*/ 1854223 w 3514998"/>
                <a:gd name="connsiteY125" fmla="*/ 1327150 h 1880980"/>
                <a:gd name="connsiteX126" fmla="*/ 1863748 w 3514998"/>
                <a:gd name="connsiteY126" fmla="*/ 1317625 h 1880980"/>
                <a:gd name="connsiteX127" fmla="*/ 1879623 w 3514998"/>
                <a:gd name="connsiteY127" fmla="*/ 1282700 h 1880980"/>
                <a:gd name="connsiteX128" fmla="*/ 1882798 w 3514998"/>
                <a:gd name="connsiteY128" fmla="*/ 1250950 h 1880980"/>
                <a:gd name="connsiteX129" fmla="*/ 1889148 w 3514998"/>
                <a:gd name="connsiteY129" fmla="*/ 1241425 h 1880980"/>
                <a:gd name="connsiteX130" fmla="*/ 1895498 w 3514998"/>
                <a:gd name="connsiteY130" fmla="*/ 1228725 h 1880980"/>
                <a:gd name="connsiteX131" fmla="*/ 1901848 w 3514998"/>
                <a:gd name="connsiteY131" fmla="*/ 1209675 h 1880980"/>
                <a:gd name="connsiteX132" fmla="*/ 1905023 w 3514998"/>
                <a:gd name="connsiteY132" fmla="*/ 1196975 h 1880980"/>
                <a:gd name="connsiteX133" fmla="*/ 1930423 w 3514998"/>
                <a:gd name="connsiteY133" fmla="*/ 1184275 h 1880980"/>
                <a:gd name="connsiteX134" fmla="*/ 2019323 w 3514998"/>
                <a:gd name="connsiteY134" fmla="*/ 1181100 h 1880980"/>
                <a:gd name="connsiteX135" fmla="*/ 2028848 w 3514998"/>
                <a:gd name="connsiteY135" fmla="*/ 1174750 h 1880980"/>
                <a:gd name="connsiteX136" fmla="*/ 2047898 w 3514998"/>
                <a:gd name="connsiteY136" fmla="*/ 1165225 h 1880980"/>
                <a:gd name="connsiteX137" fmla="*/ 2060598 w 3514998"/>
                <a:gd name="connsiteY137" fmla="*/ 1149350 h 1880980"/>
                <a:gd name="connsiteX138" fmla="*/ 2082823 w 3514998"/>
                <a:gd name="connsiteY138" fmla="*/ 1127125 h 1880980"/>
                <a:gd name="connsiteX139" fmla="*/ 2095523 w 3514998"/>
                <a:gd name="connsiteY139" fmla="*/ 1120775 h 1880980"/>
                <a:gd name="connsiteX140" fmla="*/ 2114573 w 3514998"/>
                <a:gd name="connsiteY140" fmla="*/ 1114425 h 1880980"/>
                <a:gd name="connsiteX141" fmla="*/ 2124098 w 3514998"/>
                <a:gd name="connsiteY141" fmla="*/ 1120775 h 1880980"/>
                <a:gd name="connsiteX142" fmla="*/ 2127273 w 3514998"/>
                <a:gd name="connsiteY142" fmla="*/ 1130300 h 1880980"/>
                <a:gd name="connsiteX143" fmla="*/ 2133623 w 3514998"/>
                <a:gd name="connsiteY143" fmla="*/ 1139825 h 1880980"/>
                <a:gd name="connsiteX144" fmla="*/ 2130448 w 3514998"/>
                <a:gd name="connsiteY144" fmla="*/ 1152525 h 1880980"/>
                <a:gd name="connsiteX145" fmla="*/ 2127273 w 3514998"/>
                <a:gd name="connsiteY145" fmla="*/ 1174750 h 1880980"/>
                <a:gd name="connsiteX146" fmla="*/ 2162198 w 3514998"/>
                <a:gd name="connsiteY146" fmla="*/ 1165225 h 1880980"/>
                <a:gd name="connsiteX147" fmla="*/ 2178073 w 3514998"/>
                <a:gd name="connsiteY147" fmla="*/ 1158875 h 1880980"/>
                <a:gd name="connsiteX148" fmla="*/ 2133623 w 3514998"/>
                <a:gd name="connsiteY148" fmla="*/ 1149350 h 1880980"/>
                <a:gd name="connsiteX149" fmla="*/ 2276498 w 3514998"/>
                <a:gd name="connsiteY149" fmla="*/ 1168400 h 1880980"/>
                <a:gd name="connsiteX150" fmla="*/ 2279673 w 3514998"/>
                <a:gd name="connsiteY150" fmla="*/ 1190625 h 1880980"/>
                <a:gd name="connsiteX151" fmla="*/ 2273323 w 3514998"/>
                <a:gd name="connsiteY151" fmla="*/ 1181100 h 1880980"/>
                <a:gd name="connsiteX152" fmla="*/ 2254273 w 3514998"/>
                <a:gd name="connsiteY152" fmla="*/ 1171575 h 1880980"/>
                <a:gd name="connsiteX153" fmla="*/ 2244748 w 3514998"/>
                <a:gd name="connsiteY153" fmla="*/ 1162050 h 1880980"/>
                <a:gd name="connsiteX154" fmla="*/ 2241573 w 3514998"/>
                <a:gd name="connsiteY154" fmla="*/ 1149350 h 1880980"/>
                <a:gd name="connsiteX155" fmla="*/ 2212998 w 3514998"/>
                <a:gd name="connsiteY155" fmla="*/ 1143000 h 1880980"/>
                <a:gd name="connsiteX156" fmla="*/ 2238398 w 3514998"/>
                <a:gd name="connsiteY156" fmla="*/ 1155700 h 1880980"/>
                <a:gd name="connsiteX157" fmla="*/ 2257448 w 3514998"/>
                <a:gd name="connsiteY157" fmla="*/ 1165225 h 1880980"/>
                <a:gd name="connsiteX158" fmla="*/ 2266973 w 3514998"/>
                <a:gd name="connsiteY158" fmla="*/ 1177925 h 1880980"/>
                <a:gd name="connsiteX159" fmla="*/ 2308248 w 3514998"/>
                <a:gd name="connsiteY159" fmla="*/ 1184275 h 1880980"/>
                <a:gd name="connsiteX160" fmla="*/ 2324123 w 3514998"/>
                <a:gd name="connsiteY160" fmla="*/ 1187450 h 1880980"/>
                <a:gd name="connsiteX161" fmla="*/ 2349523 w 3514998"/>
                <a:gd name="connsiteY161" fmla="*/ 1193800 h 1880980"/>
                <a:gd name="connsiteX162" fmla="*/ 2393973 w 3514998"/>
                <a:gd name="connsiteY162" fmla="*/ 1196975 h 1880980"/>
                <a:gd name="connsiteX163" fmla="*/ 2397148 w 3514998"/>
                <a:gd name="connsiteY163" fmla="*/ 1206500 h 1880980"/>
                <a:gd name="connsiteX164" fmla="*/ 2444773 w 3514998"/>
                <a:gd name="connsiteY164" fmla="*/ 1216025 h 1880980"/>
                <a:gd name="connsiteX165" fmla="*/ 2454298 w 3514998"/>
                <a:gd name="connsiteY165" fmla="*/ 1219200 h 1880980"/>
                <a:gd name="connsiteX166" fmla="*/ 2476523 w 3514998"/>
                <a:gd name="connsiteY166" fmla="*/ 1222375 h 1880980"/>
                <a:gd name="connsiteX167" fmla="*/ 2486048 w 3514998"/>
                <a:gd name="connsiteY167" fmla="*/ 1228725 h 1880980"/>
                <a:gd name="connsiteX168" fmla="*/ 2520973 w 3514998"/>
                <a:gd name="connsiteY168" fmla="*/ 1222375 h 1880980"/>
                <a:gd name="connsiteX169" fmla="*/ 2530498 w 3514998"/>
                <a:gd name="connsiteY169" fmla="*/ 1209675 h 1880980"/>
                <a:gd name="connsiteX170" fmla="*/ 2540023 w 3514998"/>
                <a:gd name="connsiteY170" fmla="*/ 1203325 h 1880980"/>
                <a:gd name="connsiteX171" fmla="*/ 2552723 w 3514998"/>
                <a:gd name="connsiteY171" fmla="*/ 1200150 h 1880980"/>
                <a:gd name="connsiteX172" fmla="*/ 2581298 w 3514998"/>
                <a:gd name="connsiteY172" fmla="*/ 1190625 h 1880980"/>
                <a:gd name="connsiteX173" fmla="*/ 2609873 w 3514998"/>
                <a:gd name="connsiteY173" fmla="*/ 1193800 h 1880980"/>
                <a:gd name="connsiteX174" fmla="*/ 2619398 w 3514998"/>
                <a:gd name="connsiteY174" fmla="*/ 1196975 h 1880980"/>
                <a:gd name="connsiteX175" fmla="*/ 2625748 w 3514998"/>
                <a:gd name="connsiteY175" fmla="*/ 1206500 h 1880980"/>
                <a:gd name="connsiteX176" fmla="*/ 2616223 w 3514998"/>
                <a:gd name="connsiteY176" fmla="*/ 1209675 h 1880980"/>
                <a:gd name="connsiteX177" fmla="*/ 2606698 w 3514998"/>
                <a:gd name="connsiteY177" fmla="*/ 1235075 h 1880980"/>
                <a:gd name="connsiteX178" fmla="*/ 2654323 w 3514998"/>
                <a:gd name="connsiteY178" fmla="*/ 1238250 h 1880980"/>
                <a:gd name="connsiteX179" fmla="*/ 2657498 w 3514998"/>
                <a:gd name="connsiteY179" fmla="*/ 1200150 h 1880980"/>
                <a:gd name="connsiteX180" fmla="*/ 2686073 w 3514998"/>
                <a:gd name="connsiteY180" fmla="*/ 1190625 h 1880980"/>
                <a:gd name="connsiteX181" fmla="*/ 2717823 w 3514998"/>
                <a:gd name="connsiteY181" fmla="*/ 1200150 h 1880980"/>
                <a:gd name="connsiteX182" fmla="*/ 2711473 w 3514998"/>
                <a:gd name="connsiteY182" fmla="*/ 1225550 h 1880980"/>
                <a:gd name="connsiteX183" fmla="*/ 2705123 w 3514998"/>
                <a:gd name="connsiteY183" fmla="*/ 1250950 h 1880980"/>
                <a:gd name="connsiteX184" fmla="*/ 2698773 w 3514998"/>
                <a:gd name="connsiteY184" fmla="*/ 1270000 h 1880980"/>
                <a:gd name="connsiteX185" fmla="*/ 2714648 w 3514998"/>
                <a:gd name="connsiteY185" fmla="*/ 1279525 h 1880980"/>
                <a:gd name="connsiteX186" fmla="*/ 2740048 w 3514998"/>
                <a:gd name="connsiteY186" fmla="*/ 1289050 h 1880980"/>
                <a:gd name="connsiteX187" fmla="*/ 2749573 w 3514998"/>
                <a:gd name="connsiteY187" fmla="*/ 1298575 h 1880980"/>
                <a:gd name="connsiteX188" fmla="*/ 2752748 w 3514998"/>
                <a:gd name="connsiteY188" fmla="*/ 1323975 h 1880980"/>
                <a:gd name="connsiteX189" fmla="*/ 2762273 w 3514998"/>
                <a:gd name="connsiteY189" fmla="*/ 1333500 h 1880980"/>
                <a:gd name="connsiteX190" fmla="*/ 2765448 w 3514998"/>
                <a:gd name="connsiteY190" fmla="*/ 1346200 h 1880980"/>
                <a:gd name="connsiteX191" fmla="*/ 2784498 w 3514998"/>
                <a:gd name="connsiteY191" fmla="*/ 1349375 h 1880980"/>
                <a:gd name="connsiteX192" fmla="*/ 2794023 w 3514998"/>
                <a:gd name="connsiteY192" fmla="*/ 1352550 h 1880980"/>
                <a:gd name="connsiteX193" fmla="*/ 2806723 w 3514998"/>
                <a:gd name="connsiteY193" fmla="*/ 1355725 h 1880980"/>
                <a:gd name="connsiteX194" fmla="*/ 2825773 w 3514998"/>
                <a:gd name="connsiteY194" fmla="*/ 1387475 h 1880980"/>
                <a:gd name="connsiteX195" fmla="*/ 2835298 w 3514998"/>
                <a:gd name="connsiteY195" fmla="*/ 1393825 h 1880980"/>
                <a:gd name="connsiteX196" fmla="*/ 2851173 w 3514998"/>
                <a:gd name="connsiteY196" fmla="*/ 1412875 h 1880980"/>
                <a:gd name="connsiteX197" fmla="*/ 2863873 w 3514998"/>
                <a:gd name="connsiteY197" fmla="*/ 1416050 h 1880980"/>
                <a:gd name="connsiteX198" fmla="*/ 2873398 w 3514998"/>
                <a:gd name="connsiteY198" fmla="*/ 1422400 h 1880980"/>
                <a:gd name="connsiteX199" fmla="*/ 2933723 w 3514998"/>
                <a:gd name="connsiteY199" fmla="*/ 1431925 h 1880980"/>
                <a:gd name="connsiteX200" fmla="*/ 2952773 w 3514998"/>
                <a:gd name="connsiteY200" fmla="*/ 1438275 h 1880980"/>
                <a:gd name="connsiteX201" fmla="*/ 2971823 w 3514998"/>
                <a:gd name="connsiteY201" fmla="*/ 1447800 h 1880980"/>
                <a:gd name="connsiteX202" fmla="*/ 2997223 w 3514998"/>
                <a:gd name="connsiteY202" fmla="*/ 1450975 h 1880980"/>
                <a:gd name="connsiteX203" fmla="*/ 3013098 w 3514998"/>
                <a:gd name="connsiteY203" fmla="*/ 1454150 h 1880980"/>
                <a:gd name="connsiteX204" fmla="*/ 3032148 w 3514998"/>
                <a:gd name="connsiteY204" fmla="*/ 1457325 h 1880980"/>
                <a:gd name="connsiteX205" fmla="*/ 3076598 w 3514998"/>
                <a:gd name="connsiteY205" fmla="*/ 1466850 h 1880980"/>
                <a:gd name="connsiteX206" fmla="*/ 3184548 w 3514998"/>
                <a:gd name="connsiteY206" fmla="*/ 1476375 h 1880980"/>
                <a:gd name="connsiteX207" fmla="*/ 3206773 w 3514998"/>
                <a:gd name="connsiteY207" fmla="*/ 1498600 h 1880980"/>
                <a:gd name="connsiteX208" fmla="*/ 3235348 w 3514998"/>
                <a:gd name="connsiteY208" fmla="*/ 1517650 h 1880980"/>
                <a:gd name="connsiteX209" fmla="*/ 3244873 w 3514998"/>
                <a:gd name="connsiteY209" fmla="*/ 1539875 h 1880980"/>
                <a:gd name="connsiteX210" fmla="*/ 3248048 w 3514998"/>
                <a:gd name="connsiteY210" fmla="*/ 1552575 h 1880980"/>
                <a:gd name="connsiteX211" fmla="*/ 3254398 w 3514998"/>
                <a:gd name="connsiteY211" fmla="*/ 1562100 h 1880980"/>
                <a:gd name="connsiteX212" fmla="*/ 3270273 w 3514998"/>
                <a:gd name="connsiteY212" fmla="*/ 1590675 h 1880980"/>
                <a:gd name="connsiteX213" fmla="*/ 3292498 w 3514998"/>
                <a:gd name="connsiteY213" fmla="*/ 1603375 h 1880980"/>
                <a:gd name="connsiteX214" fmla="*/ 3302023 w 3514998"/>
                <a:gd name="connsiteY214" fmla="*/ 1625600 h 1880980"/>
                <a:gd name="connsiteX215" fmla="*/ 3314723 w 3514998"/>
                <a:gd name="connsiteY215" fmla="*/ 1644650 h 1880980"/>
                <a:gd name="connsiteX216" fmla="*/ 3324248 w 3514998"/>
                <a:gd name="connsiteY216" fmla="*/ 1679575 h 1880980"/>
                <a:gd name="connsiteX217" fmla="*/ 3330598 w 3514998"/>
                <a:gd name="connsiteY217" fmla="*/ 1692275 h 1880980"/>
                <a:gd name="connsiteX218" fmla="*/ 3321073 w 3514998"/>
                <a:gd name="connsiteY218" fmla="*/ 1746250 h 1880980"/>
                <a:gd name="connsiteX219" fmla="*/ 3302023 w 3514998"/>
                <a:gd name="connsiteY219" fmla="*/ 1784350 h 1880980"/>
                <a:gd name="connsiteX220" fmla="*/ 3276623 w 3514998"/>
                <a:gd name="connsiteY220" fmla="*/ 1816100 h 1880980"/>
                <a:gd name="connsiteX221" fmla="*/ 3254398 w 3514998"/>
                <a:gd name="connsiteY221" fmla="*/ 1860550 h 1880980"/>
                <a:gd name="connsiteX222" fmla="*/ 3276623 w 3514998"/>
                <a:gd name="connsiteY222" fmla="*/ 1831975 h 1880980"/>
                <a:gd name="connsiteX223" fmla="*/ 3286148 w 3514998"/>
                <a:gd name="connsiteY223" fmla="*/ 1822450 h 1880980"/>
                <a:gd name="connsiteX224" fmla="*/ 3317898 w 3514998"/>
                <a:gd name="connsiteY224" fmla="*/ 1803400 h 1880980"/>
                <a:gd name="connsiteX225" fmla="*/ 3336948 w 3514998"/>
                <a:gd name="connsiteY225" fmla="*/ 1793875 h 1880980"/>
                <a:gd name="connsiteX226" fmla="*/ 3346473 w 3514998"/>
                <a:gd name="connsiteY226" fmla="*/ 1784350 h 1880980"/>
                <a:gd name="connsiteX227" fmla="*/ 3406798 w 3514998"/>
                <a:gd name="connsiteY227" fmla="*/ 1857375 h 1880980"/>
                <a:gd name="connsiteX228" fmla="*/ 1727221 w 3514998"/>
                <a:gd name="connsiteY228" fmla="*/ 1314451 h 1880980"/>
                <a:gd name="connsiteX229" fmla="*/ 298471 w 3514998"/>
                <a:gd name="connsiteY229" fmla="*/ 454026 h 1880980"/>
                <a:gd name="connsiteX230" fmla="*/ 266722 w 3514998"/>
                <a:gd name="connsiteY230" fmla="*/ 384175 h 1880980"/>
                <a:gd name="connsiteX231" fmla="*/ 276246 w 3514998"/>
                <a:gd name="connsiteY231" fmla="*/ 358775 h 1880980"/>
                <a:gd name="connsiteX232" fmla="*/ 206397 w 3514998"/>
                <a:gd name="connsiteY232" fmla="*/ 234950 h 1880980"/>
                <a:gd name="connsiteX233" fmla="*/ 146072 w 3514998"/>
                <a:gd name="connsiteY233" fmla="*/ 101600 h 1880980"/>
                <a:gd name="connsiteX234" fmla="*/ 111147 w 3514998"/>
                <a:gd name="connsiteY234" fmla="*/ 142875 h 1880980"/>
                <a:gd name="connsiteX235" fmla="*/ 120671 w 3514998"/>
                <a:gd name="connsiteY235" fmla="*/ 193675 h 1880980"/>
                <a:gd name="connsiteX236" fmla="*/ 123846 w 3514998"/>
                <a:gd name="connsiteY236" fmla="*/ 260350 h 1880980"/>
                <a:gd name="connsiteX237" fmla="*/ 136546 w 3514998"/>
                <a:gd name="connsiteY237" fmla="*/ 327025 h 1880980"/>
                <a:gd name="connsiteX238" fmla="*/ 174646 w 3514998"/>
                <a:gd name="connsiteY238" fmla="*/ 384175 h 1880980"/>
                <a:gd name="connsiteX239" fmla="*/ 190521 w 3514998"/>
                <a:gd name="connsiteY239" fmla="*/ 422275 h 1880980"/>
                <a:gd name="connsiteX240" fmla="*/ 200046 w 3514998"/>
                <a:gd name="connsiteY240" fmla="*/ 495300 h 1880980"/>
                <a:gd name="connsiteX241" fmla="*/ 231798 w 3514998"/>
                <a:gd name="connsiteY241" fmla="*/ 542925 h 1880980"/>
                <a:gd name="connsiteX242" fmla="*/ 168296 w 3514998"/>
                <a:gd name="connsiteY242" fmla="*/ 508000 h 1880980"/>
                <a:gd name="connsiteX243" fmla="*/ 107973 w 3514998"/>
                <a:gd name="connsiteY243" fmla="*/ 460375 h 1880980"/>
                <a:gd name="connsiteX244" fmla="*/ 88923 w 3514998"/>
                <a:gd name="connsiteY244" fmla="*/ 371475 h 1880980"/>
                <a:gd name="connsiteX245" fmla="*/ 22248 w 3514998"/>
                <a:gd name="connsiteY245" fmla="*/ 285750 h 1880980"/>
                <a:gd name="connsiteX246" fmla="*/ 53998 w 3514998"/>
                <a:gd name="connsiteY246" fmla="*/ 193675 h 1880980"/>
                <a:gd name="connsiteX247" fmla="*/ 25423 w 3514998"/>
                <a:gd name="connsiteY247" fmla="*/ 161925 h 1880980"/>
                <a:gd name="connsiteX248" fmla="*/ 12722 w 3514998"/>
                <a:gd name="connsiteY248" fmla="*/ 114300 h 1880980"/>
                <a:gd name="connsiteX249" fmla="*/ 23 w 3514998"/>
                <a:gd name="connsiteY249" fmla="*/ 41275 h 1880980"/>
                <a:gd name="connsiteX250" fmla="*/ 23 w 3514998"/>
                <a:gd name="connsiteY250" fmla="*/ 0 h 1880980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27221 w 3508481"/>
                <a:gd name="connsiteY229" fmla="*/ 1314451 h 1864901"/>
                <a:gd name="connsiteX230" fmla="*/ 298471 w 3508481"/>
                <a:gd name="connsiteY230" fmla="*/ 454026 h 1864901"/>
                <a:gd name="connsiteX231" fmla="*/ 266722 w 3508481"/>
                <a:gd name="connsiteY231" fmla="*/ 384175 h 1864901"/>
                <a:gd name="connsiteX232" fmla="*/ 276246 w 3508481"/>
                <a:gd name="connsiteY232" fmla="*/ 358775 h 1864901"/>
                <a:gd name="connsiteX233" fmla="*/ 206397 w 3508481"/>
                <a:gd name="connsiteY233" fmla="*/ 234950 h 1864901"/>
                <a:gd name="connsiteX234" fmla="*/ 146072 w 3508481"/>
                <a:gd name="connsiteY234" fmla="*/ 101600 h 1864901"/>
                <a:gd name="connsiteX235" fmla="*/ 111147 w 3508481"/>
                <a:gd name="connsiteY235" fmla="*/ 142875 h 1864901"/>
                <a:gd name="connsiteX236" fmla="*/ 120671 w 3508481"/>
                <a:gd name="connsiteY236" fmla="*/ 193675 h 1864901"/>
                <a:gd name="connsiteX237" fmla="*/ 123846 w 3508481"/>
                <a:gd name="connsiteY237" fmla="*/ 260350 h 1864901"/>
                <a:gd name="connsiteX238" fmla="*/ 136546 w 3508481"/>
                <a:gd name="connsiteY238" fmla="*/ 327025 h 1864901"/>
                <a:gd name="connsiteX239" fmla="*/ 174646 w 3508481"/>
                <a:gd name="connsiteY239" fmla="*/ 384175 h 1864901"/>
                <a:gd name="connsiteX240" fmla="*/ 190521 w 3508481"/>
                <a:gd name="connsiteY240" fmla="*/ 422275 h 1864901"/>
                <a:gd name="connsiteX241" fmla="*/ 200046 w 3508481"/>
                <a:gd name="connsiteY241" fmla="*/ 495300 h 1864901"/>
                <a:gd name="connsiteX242" fmla="*/ 231798 w 3508481"/>
                <a:gd name="connsiteY242" fmla="*/ 542925 h 1864901"/>
                <a:gd name="connsiteX243" fmla="*/ 168296 w 3508481"/>
                <a:gd name="connsiteY243" fmla="*/ 508000 h 1864901"/>
                <a:gd name="connsiteX244" fmla="*/ 107973 w 3508481"/>
                <a:gd name="connsiteY244" fmla="*/ 460375 h 1864901"/>
                <a:gd name="connsiteX245" fmla="*/ 88923 w 3508481"/>
                <a:gd name="connsiteY245" fmla="*/ 371475 h 1864901"/>
                <a:gd name="connsiteX246" fmla="*/ 22248 w 3508481"/>
                <a:gd name="connsiteY246" fmla="*/ 285750 h 1864901"/>
                <a:gd name="connsiteX247" fmla="*/ 53998 w 3508481"/>
                <a:gd name="connsiteY247" fmla="*/ 193675 h 1864901"/>
                <a:gd name="connsiteX248" fmla="*/ 25423 w 3508481"/>
                <a:gd name="connsiteY248" fmla="*/ 161925 h 1864901"/>
                <a:gd name="connsiteX249" fmla="*/ 12722 w 3508481"/>
                <a:gd name="connsiteY249" fmla="*/ 114300 h 1864901"/>
                <a:gd name="connsiteX250" fmla="*/ 23 w 3508481"/>
                <a:gd name="connsiteY250" fmla="*/ 41275 h 1864901"/>
                <a:gd name="connsiteX251" fmla="*/ 23 w 3508481"/>
                <a:gd name="connsiteY25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27221 w 3508481"/>
                <a:gd name="connsiteY229" fmla="*/ 1314451 h 1864901"/>
                <a:gd name="connsiteX230" fmla="*/ 298471 w 3508481"/>
                <a:gd name="connsiteY230" fmla="*/ 454026 h 1864901"/>
                <a:gd name="connsiteX231" fmla="*/ 266722 w 3508481"/>
                <a:gd name="connsiteY231" fmla="*/ 384175 h 1864901"/>
                <a:gd name="connsiteX232" fmla="*/ 276246 w 3508481"/>
                <a:gd name="connsiteY232" fmla="*/ 358775 h 1864901"/>
                <a:gd name="connsiteX233" fmla="*/ 206397 w 3508481"/>
                <a:gd name="connsiteY233" fmla="*/ 234950 h 1864901"/>
                <a:gd name="connsiteX234" fmla="*/ 146072 w 3508481"/>
                <a:gd name="connsiteY234" fmla="*/ 101600 h 1864901"/>
                <a:gd name="connsiteX235" fmla="*/ 111147 w 3508481"/>
                <a:gd name="connsiteY235" fmla="*/ 142875 h 1864901"/>
                <a:gd name="connsiteX236" fmla="*/ 120671 w 3508481"/>
                <a:gd name="connsiteY236" fmla="*/ 193675 h 1864901"/>
                <a:gd name="connsiteX237" fmla="*/ 123846 w 3508481"/>
                <a:gd name="connsiteY237" fmla="*/ 260350 h 1864901"/>
                <a:gd name="connsiteX238" fmla="*/ 136546 w 3508481"/>
                <a:gd name="connsiteY238" fmla="*/ 327025 h 1864901"/>
                <a:gd name="connsiteX239" fmla="*/ 174646 w 3508481"/>
                <a:gd name="connsiteY239" fmla="*/ 384175 h 1864901"/>
                <a:gd name="connsiteX240" fmla="*/ 190521 w 3508481"/>
                <a:gd name="connsiteY240" fmla="*/ 422275 h 1864901"/>
                <a:gd name="connsiteX241" fmla="*/ 200046 w 3508481"/>
                <a:gd name="connsiteY241" fmla="*/ 495300 h 1864901"/>
                <a:gd name="connsiteX242" fmla="*/ 231798 w 3508481"/>
                <a:gd name="connsiteY242" fmla="*/ 542925 h 1864901"/>
                <a:gd name="connsiteX243" fmla="*/ 168296 w 3508481"/>
                <a:gd name="connsiteY243" fmla="*/ 508000 h 1864901"/>
                <a:gd name="connsiteX244" fmla="*/ 107973 w 3508481"/>
                <a:gd name="connsiteY244" fmla="*/ 460375 h 1864901"/>
                <a:gd name="connsiteX245" fmla="*/ 88923 w 3508481"/>
                <a:gd name="connsiteY245" fmla="*/ 371475 h 1864901"/>
                <a:gd name="connsiteX246" fmla="*/ 22248 w 3508481"/>
                <a:gd name="connsiteY246" fmla="*/ 285750 h 1864901"/>
                <a:gd name="connsiteX247" fmla="*/ 53998 w 3508481"/>
                <a:gd name="connsiteY247" fmla="*/ 193675 h 1864901"/>
                <a:gd name="connsiteX248" fmla="*/ 25423 w 3508481"/>
                <a:gd name="connsiteY248" fmla="*/ 161925 h 1864901"/>
                <a:gd name="connsiteX249" fmla="*/ 12722 w 3508481"/>
                <a:gd name="connsiteY249" fmla="*/ 114300 h 1864901"/>
                <a:gd name="connsiteX250" fmla="*/ 23 w 3508481"/>
                <a:gd name="connsiteY250" fmla="*/ 41275 h 1864901"/>
                <a:gd name="connsiteX251" fmla="*/ 23 w 3508481"/>
                <a:gd name="connsiteY25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27221 w 3508481"/>
                <a:gd name="connsiteY229" fmla="*/ 1314451 h 1864901"/>
                <a:gd name="connsiteX230" fmla="*/ 298471 w 3508481"/>
                <a:gd name="connsiteY230" fmla="*/ 454026 h 1864901"/>
                <a:gd name="connsiteX231" fmla="*/ 266722 w 3508481"/>
                <a:gd name="connsiteY231" fmla="*/ 384175 h 1864901"/>
                <a:gd name="connsiteX232" fmla="*/ 276246 w 3508481"/>
                <a:gd name="connsiteY232" fmla="*/ 358775 h 1864901"/>
                <a:gd name="connsiteX233" fmla="*/ 206397 w 3508481"/>
                <a:gd name="connsiteY233" fmla="*/ 234950 h 1864901"/>
                <a:gd name="connsiteX234" fmla="*/ 146072 w 3508481"/>
                <a:gd name="connsiteY234" fmla="*/ 101600 h 1864901"/>
                <a:gd name="connsiteX235" fmla="*/ 111147 w 3508481"/>
                <a:gd name="connsiteY235" fmla="*/ 142875 h 1864901"/>
                <a:gd name="connsiteX236" fmla="*/ 120671 w 3508481"/>
                <a:gd name="connsiteY236" fmla="*/ 193675 h 1864901"/>
                <a:gd name="connsiteX237" fmla="*/ 123846 w 3508481"/>
                <a:gd name="connsiteY237" fmla="*/ 260350 h 1864901"/>
                <a:gd name="connsiteX238" fmla="*/ 136546 w 3508481"/>
                <a:gd name="connsiteY238" fmla="*/ 327025 h 1864901"/>
                <a:gd name="connsiteX239" fmla="*/ 174646 w 3508481"/>
                <a:gd name="connsiteY239" fmla="*/ 384175 h 1864901"/>
                <a:gd name="connsiteX240" fmla="*/ 190521 w 3508481"/>
                <a:gd name="connsiteY240" fmla="*/ 422275 h 1864901"/>
                <a:gd name="connsiteX241" fmla="*/ 200046 w 3508481"/>
                <a:gd name="connsiteY241" fmla="*/ 495300 h 1864901"/>
                <a:gd name="connsiteX242" fmla="*/ 231798 w 3508481"/>
                <a:gd name="connsiteY242" fmla="*/ 542925 h 1864901"/>
                <a:gd name="connsiteX243" fmla="*/ 168296 w 3508481"/>
                <a:gd name="connsiteY243" fmla="*/ 508000 h 1864901"/>
                <a:gd name="connsiteX244" fmla="*/ 107973 w 3508481"/>
                <a:gd name="connsiteY244" fmla="*/ 460375 h 1864901"/>
                <a:gd name="connsiteX245" fmla="*/ 88923 w 3508481"/>
                <a:gd name="connsiteY245" fmla="*/ 371475 h 1864901"/>
                <a:gd name="connsiteX246" fmla="*/ 22248 w 3508481"/>
                <a:gd name="connsiteY246" fmla="*/ 285750 h 1864901"/>
                <a:gd name="connsiteX247" fmla="*/ 53998 w 3508481"/>
                <a:gd name="connsiteY247" fmla="*/ 193675 h 1864901"/>
                <a:gd name="connsiteX248" fmla="*/ 25423 w 3508481"/>
                <a:gd name="connsiteY248" fmla="*/ 161925 h 1864901"/>
                <a:gd name="connsiteX249" fmla="*/ 12722 w 3508481"/>
                <a:gd name="connsiteY249" fmla="*/ 114300 h 1864901"/>
                <a:gd name="connsiteX250" fmla="*/ 23 w 3508481"/>
                <a:gd name="connsiteY250" fmla="*/ 41275 h 1864901"/>
                <a:gd name="connsiteX251" fmla="*/ 23 w 3508481"/>
                <a:gd name="connsiteY25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27221 w 3508481"/>
                <a:gd name="connsiteY229" fmla="*/ 1314451 h 1864901"/>
                <a:gd name="connsiteX230" fmla="*/ 298471 w 3508481"/>
                <a:gd name="connsiteY230" fmla="*/ 454026 h 1864901"/>
                <a:gd name="connsiteX231" fmla="*/ 266722 w 3508481"/>
                <a:gd name="connsiteY231" fmla="*/ 384175 h 1864901"/>
                <a:gd name="connsiteX232" fmla="*/ 276246 w 3508481"/>
                <a:gd name="connsiteY232" fmla="*/ 358775 h 1864901"/>
                <a:gd name="connsiteX233" fmla="*/ 206397 w 3508481"/>
                <a:gd name="connsiteY233" fmla="*/ 234950 h 1864901"/>
                <a:gd name="connsiteX234" fmla="*/ 146072 w 3508481"/>
                <a:gd name="connsiteY234" fmla="*/ 101600 h 1864901"/>
                <a:gd name="connsiteX235" fmla="*/ 111147 w 3508481"/>
                <a:gd name="connsiteY235" fmla="*/ 142875 h 1864901"/>
                <a:gd name="connsiteX236" fmla="*/ 120671 w 3508481"/>
                <a:gd name="connsiteY236" fmla="*/ 193675 h 1864901"/>
                <a:gd name="connsiteX237" fmla="*/ 123846 w 3508481"/>
                <a:gd name="connsiteY237" fmla="*/ 260350 h 1864901"/>
                <a:gd name="connsiteX238" fmla="*/ 136546 w 3508481"/>
                <a:gd name="connsiteY238" fmla="*/ 327025 h 1864901"/>
                <a:gd name="connsiteX239" fmla="*/ 174646 w 3508481"/>
                <a:gd name="connsiteY239" fmla="*/ 384175 h 1864901"/>
                <a:gd name="connsiteX240" fmla="*/ 190521 w 3508481"/>
                <a:gd name="connsiteY240" fmla="*/ 422275 h 1864901"/>
                <a:gd name="connsiteX241" fmla="*/ 200046 w 3508481"/>
                <a:gd name="connsiteY241" fmla="*/ 495300 h 1864901"/>
                <a:gd name="connsiteX242" fmla="*/ 231798 w 3508481"/>
                <a:gd name="connsiteY242" fmla="*/ 542925 h 1864901"/>
                <a:gd name="connsiteX243" fmla="*/ 168296 w 3508481"/>
                <a:gd name="connsiteY243" fmla="*/ 508000 h 1864901"/>
                <a:gd name="connsiteX244" fmla="*/ 107973 w 3508481"/>
                <a:gd name="connsiteY244" fmla="*/ 460375 h 1864901"/>
                <a:gd name="connsiteX245" fmla="*/ 88923 w 3508481"/>
                <a:gd name="connsiteY245" fmla="*/ 371475 h 1864901"/>
                <a:gd name="connsiteX246" fmla="*/ 22248 w 3508481"/>
                <a:gd name="connsiteY246" fmla="*/ 285750 h 1864901"/>
                <a:gd name="connsiteX247" fmla="*/ 53998 w 3508481"/>
                <a:gd name="connsiteY247" fmla="*/ 193675 h 1864901"/>
                <a:gd name="connsiteX248" fmla="*/ 25423 w 3508481"/>
                <a:gd name="connsiteY248" fmla="*/ 161925 h 1864901"/>
                <a:gd name="connsiteX249" fmla="*/ 12722 w 3508481"/>
                <a:gd name="connsiteY249" fmla="*/ 114300 h 1864901"/>
                <a:gd name="connsiteX250" fmla="*/ 23 w 3508481"/>
                <a:gd name="connsiteY250" fmla="*/ 41275 h 1864901"/>
                <a:gd name="connsiteX251" fmla="*/ 23 w 3508481"/>
                <a:gd name="connsiteY25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298471 w 3508481"/>
                <a:gd name="connsiteY231" fmla="*/ 454026 h 1864901"/>
                <a:gd name="connsiteX232" fmla="*/ 266722 w 3508481"/>
                <a:gd name="connsiteY232" fmla="*/ 384175 h 1864901"/>
                <a:gd name="connsiteX233" fmla="*/ 276246 w 3508481"/>
                <a:gd name="connsiteY233" fmla="*/ 358775 h 1864901"/>
                <a:gd name="connsiteX234" fmla="*/ 206397 w 3508481"/>
                <a:gd name="connsiteY234" fmla="*/ 234950 h 1864901"/>
                <a:gd name="connsiteX235" fmla="*/ 146072 w 3508481"/>
                <a:gd name="connsiteY235" fmla="*/ 101600 h 1864901"/>
                <a:gd name="connsiteX236" fmla="*/ 111147 w 3508481"/>
                <a:gd name="connsiteY236" fmla="*/ 142875 h 1864901"/>
                <a:gd name="connsiteX237" fmla="*/ 120671 w 3508481"/>
                <a:gd name="connsiteY237" fmla="*/ 193675 h 1864901"/>
                <a:gd name="connsiteX238" fmla="*/ 123846 w 3508481"/>
                <a:gd name="connsiteY238" fmla="*/ 260350 h 1864901"/>
                <a:gd name="connsiteX239" fmla="*/ 136546 w 3508481"/>
                <a:gd name="connsiteY239" fmla="*/ 327025 h 1864901"/>
                <a:gd name="connsiteX240" fmla="*/ 174646 w 3508481"/>
                <a:gd name="connsiteY240" fmla="*/ 384175 h 1864901"/>
                <a:gd name="connsiteX241" fmla="*/ 190521 w 3508481"/>
                <a:gd name="connsiteY241" fmla="*/ 422275 h 1864901"/>
                <a:gd name="connsiteX242" fmla="*/ 200046 w 3508481"/>
                <a:gd name="connsiteY242" fmla="*/ 495300 h 1864901"/>
                <a:gd name="connsiteX243" fmla="*/ 231798 w 3508481"/>
                <a:gd name="connsiteY243" fmla="*/ 542925 h 1864901"/>
                <a:gd name="connsiteX244" fmla="*/ 168296 w 3508481"/>
                <a:gd name="connsiteY244" fmla="*/ 508000 h 1864901"/>
                <a:gd name="connsiteX245" fmla="*/ 107973 w 3508481"/>
                <a:gd name="connsiteY245" fmla="*/ 460375 h 1864901"/>
                <a:gd name="connsiteX246" fmla="*/ 88923 w 3508481"/>
                <a:gd name="connsiteY246" fmla="*/ 371475 h 1864901"/>
                <a:gd name="connsiteX247" fmla="*/ 22248 w 3508481"/>
                <a:gd name="connsiteY247" fmla="*/ 285750 h 1864901"/>
                <a:gd name="connsiteX248" fmla="*/ 53998 w 3508481"/>
                <a:gd name="connsiteY248" fmla="*/ 193675 h 1864901"/>
                <a:gd name="connsiteX249" fmla="*/ 25423 w 3508481"/>
                <a:gd name="connsiteY249" fmla="*/ 161925 h 1864901"/>
                <a:gd name="connsiteX250" fmla="*/ 12722 w 3508481"/>
                <a:gd name="connsiteY250" fmla="*/ 114300 h 1864901"/>
                <a:gd name="connsiteX251" fmla="*/ 23 w 3508481"/>
                <a:gd name="connsiteY251" fmla="*/ 41275 h 1864901"/>
                <a:gd name="connsiteX252" fmla="*/ 23 w 3508481"/>
                <a:gd name="connsiteY252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298471 w 3508481"/>
                <a:gd name="connsiteY231" fmla="*/ 454026 h 1864901"/>
                <a:gd name="connsiteX232" fmla="*/ 266722 w 3508481"/>
                <a:gd name="connsiteY232" fmla="*/ 384175 h 1864901"/>
                <a:gd name="connsiteX233" fmla="*/ 276246 w 3508481"/>
                <a:gd name="connsiteY233" fmla="*/ 358775 h 1864901"/>
                <a:gd name="connsiteX234" fmla="*/ 206397 w 3508481"/>
                <a:gd name="connsiteY234" fmla="*/ 234950 h 1864901"/>
                <a:gd name="connsiteX235" fmla="*/ 146072 w 3508481"/>
                <a:gd name="connsiteY235" fmla="*/ 101600 h 1864901"/>
                <a:gd name="connsiteX236" fmla="*/ 111147 w 3508481"/>
                <a:gd name="connsiteY236" fmla="*/ 142875 h 1864901"/>
                <a:gd name="connsiteX237" fmla="*/ 120671 w 3508481"/>
                <a:gd name="connsiteY237" fmla="*/ 193675 h 1864901"/>
                <a:gd name="connsiteX238" fmla="*/ 123846 w 3508481"/>
                <a:gd name="connsiteY238" fmla="*/ 260350 h 1864901"/>
                <a:gd name="connsiteX239" fmla="*/ 136546 w 3508481"/>
                <a:gd name="connsiteY239" fmla="*/ 327025 h 1864901"/>
                <a:gd name="connsiteX240" fmla="*/ 174646 w 3508481"/>
                <a:gd name="connsiteY240" fmla="*/ 384175 h 1864901"/>
                <a:gd name="connsiteX241" fmla="*/ 190521 w 3508481"/>
                <a:gd name="connsiteY241" fmla="*/ 422275 h 1864901"/>
                <a:gd name="connsiteX242" fmla="*/ 200046 w 3508481"/>
                <a:gd name="connsiteY242" fmla="*/ 495300 h 1864901"/>
                <a:gd name="connsiteX243" fmla="*/ 231798 w 3508481"/>
                <a:gd name="connsiteY243" fmla="*/ 542925 h 1864901"/>
                <a:gd name="connsiteX244" fmla="*/ 168296 w 3508481"/>
                <a:gd name="connsiteY244" fmla="*/ 508000 h 1864901"/>
                <a:gd name="connsiteX245" fmla="*/ 107973 w 3508481"/>
                <a:gd name="connsiteY245" fmla="*/ 460375 h 1864901"/>
                <a:gd name="connsiteX246" fmla="*/ 88923 w 3508481"/>
                <a:gd name="connsiteY246" fmla="*/ 371475 h 1864901"/>
                <a:gd name="connsiteX247" fmla="*/ 22248 w 3508481"/>
                <a:gd name="connsiteY247" fmla="*/ 285750 h 1864901"/>
                <a:gd name="connsiteX248" fmla="*/ 53998 w 3508481"/>
                <a:gd name="connsiteY248" fmla="*/ 193675 h 1864901"/>
                <a:gd name="connsiteX249" fmla="*/ 25423 w 3508481"/>
                <a:gd name="connsiteY249" fmla="*/ 161925 h 1864901"/>
                <a:gd name="connsiteX250" fmla="*/ 12722 w 3508481"/>
                <a:gd name="connsiteY250" fmla="*/ 114300 h 1864901"/>
                <a:gd name="connsiteX251" fmla="*/ 23 w 3508481"/>
                <a:gd name="connsiteY251" fmla="*/ 41275 h 1864901"/>
                <a:gd name="connsiteX252" fmla="*/ 23 w 3508481"/>
                <a:gd name="connsiteY252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298471 w 3508481"/>
                <a:gd name="connsiteY231" fmla="*/ 454026 h 1864901"/>
                <a:gd name="connsiteX232" fmla="*/ 266722 w 3508481"/>
                <a:gd name="connsiteY232" fmla="*/ 384175 h 1864901"/>
                <a:gd name="connsiteX233" fmla="*/ 276246 w 3508481"/>
                <a:gd name="connsiteY233" fmla="*/ 358775 h 1864901"/>
                <a:gd name="connsiteX234" fmla="*/ 206397 w 3508481"/>
                <a:gd name="connsiteY234" fmla="*/ 234950 h 1864901"/>
                <a:gd name="connsiteX235" fmla="*/ 146072 w 3508481"/>
                <a:gd name="connsiteY235" fmla="*/ 101600 h 1864901"/>
                <a:gd name="connsiteX236" fmla="*/ 111147 w 3508481"/>
                <a:gd name="connsiteY236" fmla="*/ 142875 h 1864901"/>
                <a:gd name="connsiteX237" fmla="*/ 120671 w 3508481"/>
                <a:gd name="connsiteY237" fmla="*/ 193675 h 1864901"/>
                <a:gd name="connsiteX238" fmla="*/ 123846 w 3508481"/>
                <a:gd name="connsiteY238" fmla="*/ 260350 h 1864901"/>
                <a:gd name="connsiteX239" fmla="*/ 136546 w 3508481"/>
                <a:gd name="connsiteY239" fmla="*/ 327025 h 1864901"/>
                <a:gd name="connsiteX240" fmla="*/ 174646 w 3508481"/>
                <a:gd name="connsiteY240" fmla="*/ 384175 h 1864901"/>
                <a:gd name="connsiteX241" fmla="*/ 190521 w 3508481"/>
                <a:gd name="connsiteY241" fmla="*/ 422275 h 1864901"/>
                <a:gd name="connsiteX242" fmla="*/ 200046 w 3508481"/>
                <a:gd name="connsiteY242" fmla="*/ 495300 h 1864901"/>
                <a:gd name="connsiteX243" fmla="*/ 231798 w 3508481"/>
                <a:gd name="connsiteY243" fmla="*/ 542925 h 1864901"/>
                <a:gd name="connsiteX244" fmla="*/ 168296 w 3508481"/>
                <a:gd name="connsiteY244" fmla="*/ 508000 h 1864901"/>
                <a:gd name="connsiteX245" fmla="*/ 107973 w 3508481"/>
                <a:gd name="connsiteY245" fmla="*/ 460375 h 1864901"/>
                <a:gd name="connsiteX246" fmla="*/ 88923 w 3508481"/>
                <a:gd name="connsiteY246" fmla="*/ 371475 h 1864901"/>
                <a:gd name="connsiteX247" fmla="*/ 22248 w 3508481"/>
                <a:gd name="connsiteY247" fmla="*/ 285750 h 1864901"/>
                <a:gd name="connsiteX248" fmla="*/ 53998 w 3508481"/>
                <a:gd name="connsiteY248" fmla="*/ 193675 h 1864901"/>
                <a:gd name="connsiteX249" fmla="*/ 25423 w 3508481"/>
                <a:gd name="connsiteY249" fmla="*/ 161925 h 1864901"/>
                <a:gd name="connsiteX250" fmla="*/ 12722 w 3508481"/>
                <a:gd name="connsiteY250" fmla="*/ 114300 h 1864901"/>
                <a:gd name="connsiteX251" fmla="*/ 23 w 3508481"/>
                <a:gd name="connsiteY251" fmla="*/ 41275 h 1864901"/>
                <a:gd name="connsiteX252" fmla="*/ 23 w 3508481"/>
                <a:gd name="connsiteY252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68322 w 3508481"/>
                <a:gd name="connsiteY231" fmla="*/ 584202 h 1864901"/>
                <a:gd name="connsiteX232" fmla="*/ 298471 w 3508481"/>
                <a:gd name="connsiteY232" fmla="*/ 454026 h 1864901"/>
                <a:gd name="connsiteX233" fmla="*/ 266722 w 3508481"/>
                <a:gd name="connsiteY233" fmla="*/ 384175 h 1864901"/>
                <a:gd name="connsiteX234" fmla="*/ 276246 w 3508481"/>
                <a:gd name="connsiteY234" fmla="*/ 358775 h 1864901"/>
                <a:gd name="connsiteX235" fmla="*/ 206397 w 3508481"/>
                <a:gd name="connsiteY235" fmla="*/ 234950 h 1864901"/>
                <a:gd name="connsiteX236" fmla="*/ 146072 w 3508481"/>
                <a:gd name="connsiteY236" fmla="*/ 101600 h 1864901"/>
                <a:gd name="connsiteX237" fmla="*/ 111147 w 3508481"/>
                <a:gd name="connsiteY237" fmla="*/ 142875 h 1864901"/>
                <a:gd name="connsiteX238" fmla="*/ 120671 w 3508481"/>
                <a:gd name="connsiteY238" fmla="*/ 193675 h 1864901"/>
                <a:gd name="connsiteX239" fmla="*/ 123846 w 3508481"/>
                <a:gd name="connsiteY239" fmla="*/ 260350 h 1864901"/>
                <a:gd name="connsiteX240" fmla="*/ 136546 w 3508481"/>
                <a:gd name="connsiteY240" fmla="*/ 327025 h 1864901"/>
                <a:gd name="connsiteX241" fmla="*/ 174646 w 3508481"/>
                <a:gd name="connsiteY241" fmla="*/ 384175 h 1864901"/>
                <a:gd name="connsiteX242" fmla="*/ 190521 w 3508481"/>
                <a:gd name="connsiteY242" fmla="*/ 422275 h 1864901"/>
                <a:gd name="connsiteX243" fmla="*/ 200046 w 3508481"/>
                <a:gd name="connsiteY243" fmla="*/ 495300 h 1864901"/>
                <a:gd name="connsiteX244" fmla="*/ 231798 w 3508481"/>
                <a:gd name="connsiteY244" fmla="*/ 542925 h 1864901"/>
                <a:gd name="connsiteX245" fmla="*/ 168296 w 3508481"/>
                <a:gd name="connsiteY245" fmla="*/ 508000 h 1864901"/>
                <a:gd name="connsiteX246" fmla="*/ 107973 w 3508481"/>
                <a:gd name="connsiteY246" fmla="*/ 460375 h 1864901"/>
                <a:gd name="connsiteX247" fmla="*/ 88923 w 3508481"/>
                <a:gd name="connsiteY247" fmla="*/ 371475 h 1864901"/>
                <a:gd name="connsiteX248" fmla="*/ 22248 w 3508481"/>
                <a:gd name="connsiteY248" fmla="*/ 285750 h 1864901"/>
                <a:gd name="connsiteX249" fmla="*/ 53998 w 3508481"/>
                <a:gd name="connsiteY249" fmla="*/ 193675 h 1864901"/>
                <a:gd name="connsiteX250" fmla="*/ 25423 w 3508481"/>
                <a:gd name="connsiteY250" fmla="*/ 161925 h 1864901"/>
                <a:gd name="connsiteX251" fmla="*/ 12722 w 3508481"/>
                <a:gd name="connsiteY251" fmla="*/ 114300 h 1864901"/>
                <a:gd name="connsiteX252" fmla="*/ 23 w 3508481"/>
                <a:gd name="connsiteY252" fmla="*/ 41275 h 1864901"/>
                <a:gd name="connsiteX253" fmla="*/ 23 w 3508481"/>
                <a:gd name="connsiteY25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68322 w 3508481"/>
                <a:gd name="connsiteY231" fmla="*/ 584202 h 1864901"/>
                <a:gd name="connsiteX232" fmla="*/ 368322 w 3508481"/>
                <a:gd name="connsiteY232" fmla="*/ 584202 h 1864901"/>
                <a:gd name="connsiteX233" fmla="*/ 298471 w 3508481"/>
                <a:gd name="connsiteY233" fmla="*/ 454026 h 1864901"/>
                <a:gd name="connsiteX234" fmla="*/ 266722 w 3508481"/>
                <a:gd name="connsiteY234" fmla="*/ 384175 h 1864901"/>
                <a:gd name="connsiteX235" fmla="*/ 276246 w 3508481"/>
                <a:gd name="connsiteY235" fmla="*/ 358775 h 1864901"/>
                <a:gd name="connsiteX236" fmla="*/ 206397 w 3508481"/>
                <a:gd name="connsiteY236" fmla="*/ 234950 h 1864901"/>
                <a:gd name="connsiteX237" fmla="*/ 146072 w 3508481"/>
                <a:gd name="connsiteY237" fmla="*/ 101600 h 1864901"/>
                <a:gd name="connsiteX238" fmla="*/ 111147 w 3508481"/>
                <a:gd name="connsiteY238" fmla="*/ 142875 h 1864901"/>
                <a:gd name="connsiteX239" fmla="*/ 120671 w 3508481"/>
                <a:gd name="connsiteY239" fmla="*/ 193675 h 1864901"/>
                <a:gd name="connsiteX240" fmla="*/ 123846 w 3508481"/>
                <a:gd name="connsiteY240" fmla="*/ 260350 h 1864901"/>
                <a:gd name="connsiteX241" fmla="*/ 136546 w 3508481"/>
                <a:gd name="connsiteY241" fmla="*/ 327025 h 1864901"/>
                <a:gd name="connsiteX242" fmla="*/ 174646 w 3508481"/>
                <a:gd name="connsiteY242" fmla="*/ 384175 h 1864901"/>
                <a:gd name="connsiteX243" fmla="*/ 190521 w 3508481"/>
                <a:gd name="connsiteY243" fmla="*/ 422275 h 1864901"/>
                <a:gd name="connsiteX244" fmla="*/ 200046 w 3508481"/>
                <a:gd name="connsiteY244" fmla="*/ 495300 h 1864901"/>
                <a:gd name="connsiteX245" fmla="*/ 231798 w 3508481"/>
                <a:gd name="connsiteY245" fmla="*/ 542925 h 1864901"/>
                <a:gd name="connsiteX246" fmla="*/ 168296 w 3508481"/>
                <a:gd name="connsiteY246" fmla="*/ 508000 h 1864901"/>
                <a:gd name="connsiteX247" fmla="*/ 107973 w 3508481"/>
                <a:gd name="connsiteY247" fmla="*/ 460375 h 1864901"/>
                <a:gd name="connsiteX248" fmla="*/ 88923 w 3508481"/>
                <a:gd name="connsiteY248" fmla="*/ 371475 h 1864901"/>
                <a:gd name="connsiteX249" fmla="*/ 22248 w 3508481"/>
                <a:gd name="connsiteY249" fmla="*/ 285750 h 1864901"/>
                <a:gd name="connsiteX250" fmla="*/ 53998 w 3508481"/>
                <a:gd name="connsiteY250" fmla="*/ 193675 h 1864901"/>
                <a:gd name="connsiteX251" fmla="*/ 25423 w 3508481"/>
                <a:gd name="connsiteY251" fmla="*/ 161925 h 1864901"/>
                <a:gd name="connsiteX252" fmla="*/ 12722 w 3508481"/>
                <a:gd name="connsiteY252" fmla="*/ 114300 h 1864901"/>
                <a:gd name="connsiteX253" fmla="*/ 23 w 3508481"/>
                <a:gd name="connsiteY253" fmla="*/ 41275 h 1864901"/>
                <a:gd name="connsiteX254" fmla="*/ 23 w 3508481"/>
                <a:gd name="connsiteY25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68322 w 3508481"/>
                <a:gd name="connsiteY231" fmla="*/ 584202 h 1864901"/>
                <a:gd name="connsiteX232" fmla="*/ 368322 w 3508481"/>
                <a:gd name="connsiteY232" fmla="*/ 584202 h 1864901"/>
                <a:gd name="connsiteX233" fmla="*/ 298471 w 3508481"/>
                <a:gd name="connsiteY233" fmla="*/ 454026 h 1864901"/>
                <a:gd name="connsiteX234" fmla="*/ 266722 w 3508481"/>
                <a:gd name="connsiteY234" fmla="*/ 384175 h 1864901"/>
                <a:gd name="connsiteX235" fmla="*/ 276246 w 3508481"/>
                <a:gd name="connsiteY235" fmla="*/ 358775 h 1864901"/>
                <a:gd name="connsiteX236" fmla="*/ 206397 w 3508481"/>
                <a:gd name="connsiteY236" fmla="*/ 234950 h 1864901"/>
                <a:gd name="connsiteX237" fmla="*/ 146072 w 3508481"/>
                <a:gd name="connsiteY237" fmla="*/ 101600 h 1864901"/>
                <a:gd name="connsiteX238" fmla="*/ 111147 w 3508481"/>
                <a:gd name="connsiteY238" fmla="*/ 142875 h 1864901"/>
                <a:gd name="connsiteX239" fmla="*/ 120671 w 3508481"/>
                <a:gd name="connsiteY239" fmla="*/ 193675 h 1864901"/>
                <a:gd name="connsiteX240" fmla="*/ 123846 w 3508481"/>
                <a:gd name="connsiteY240" fmla="*/ 260350 h 1864901"/>
                <a:gd name="connsiteX241" fmla="*/ 136546 w 3508481"/>
                <a:gd name="connsiteY241" fmla="*/ 327025 h 1864901"/>
                <a:gd name="connsiteX242" fmla="*/ 174646 w 3508481"/>
                <a:gd name="connsiteY242" fmla="*/ 384175 h 1864901"/>
                <a:gd name="connsiteX243" fmla="*/ 190521 w 3508481"/>
                <a:gd name="connsiteY243" fmla="*/ 422275 h 1864901"/>
                <a:gd name="connsiteX244" fmla="*/ 200046 w 3508481"/>
                <a:gd name="connsiteY244" fmla="*/ 495300 h 1864901"/>
                <a:gd name="connsiteX245" fmla="*/ 231798 w 3508481"/>
                <a:gd name="connsiteY245" fmla="*/ 542925 h 1864901"/>
                <a:gd name="connsiteX246" fmla="*/ 168296 w 3508481"/>
                <a:gd name="connsiteY246" fmla="*/ 508000 h 1864901"/>
                <a:gd name="connsiteX247" fmla="*/ 107973 w 3508481"/>
                <a:gd name="connsiteY247" fmla="*/ 460375 h 1864901"/>
                <a:gd name="connsiteX248" fmla="*/ 88923 w 3508481"/>
                <a:gd name="connsiteY248" fmla="*/ 371475 h 1864901"/>
                <a:gd name="connsiteX249" fmla="*/ 22248 w 3508481"/>
                <a:gd name="connsiteY249" fmla="*/ 285750 h 1864901"/>
                <a:gd name="connsiteX250" fmla="*/ 53998 w 3508481"/>
                <a:gd name="connsiteY250" fmla="*/ 193675 h 1864901"/>
                <a:gd name="connsiteX251" fmla="*/ 25423 w 3508481"/>
                <a:gd name="connsiteY251" fmla="*/ 161925 h 1864901"/>
                <a:gd name="connsiteX252" fmla="*/ 12722 w 3508481"/>
                <a:gd name="connsiteY252" fmla="*/ 114300 h 1864901"/>
                <a:gd name="connsiteX253" fmla="*/ 23 w 3508481"/>
                <a:gd name="connsiteY253" fmla="*/ 41275 h 1864901"/>
                <a:gd name="connsiteX254" fmla="*/ 23 w 3508481"/>
                <a:gd name="connsiteY25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68322 w 3508481"/>
                <a:gd name="connsiteY231" fmla="*/ 584202 h 1864901"/>
                <a:gd name="connsiteX232" fmla="*/ 371497 w 3508481"/>
                <a:gd name="connsiteY232" fmla="*/ 574677 h 1864901"/>
                <a:gd name="connsiteX233" fmla="*/ 298471 w 3508481"/>
                <a:gd name="connsiteY233" fmla="*/ 454026 h 1864901"/>
                <a:gd name="connsiteX234" fmla="*/ 266722 w 3508481"/>
                <a:gd name="connsiteY234" fmla="*/ 384175 h 1864901"/>
                <a:gd name="connsiteX235" fmla="*/ 276246 w 3508481"/>
                <a:gd name="connsiteY235" fmla="*/ 358775 h 1864901"/>
                <a:gd name="connsiteX236" fmla="*/ 206397 w 3508481"/>
                <a:gd name="connsiteY236" fmla="*/ 234950 h 1864901"/>
                <a:gd name="connsiteX237" fmla="*/ 146072 w 3508481"/>
                <a:gd name="connsiteY237" fmla="*/ 101600 h 1864901"/>
                <a:gd name="connsiteX238" fmla="*/ 111147 w 3508481"/>
                <a:gd name="connsiteY238" fmla="*/ 142875 h 1864901"/>
                <a:gd name="connsiteX239" fmla="*/ 120671 w 3508481"/>
                <a:gd name="connsiteY239" fmla="*/ 193675 h 1864901"/>
                <a:gd name="connsiteX240" fmla="*/ 123846 w 3508481"/>
                <a:gd name="connsiteY240" fmla="*/ 260350 h 1864901"/>
                <a:gd name="connsiteX241" fmla="*/ 136546 w 3508481"/>
                <a:gd name="connsiteY241" fmla="*/ 327025 h 1864901"/>
                <a:gd name="connsiteX242" fmla="*/ 174646 w 3508481"/>
                <a:gd name="connsiteY242" fmla="*/ 384175 h 1864901"/>
                <a:gd name="connsiteX243" fmla="*/ 190521 w 3508481"/>
                <a:gd name="connsiteY243" fmla="*/ 422275 h 1864901"/>
                <a:gd name="connsiteX244" fmla="*/ 200046 w 3508481"/>
                <a:gd name="connsiteY244" fmla="*/ 495300 h 1864901"/>
                <a:gd name="connsiteX245" fmla="*/ 231798 w 3508481"/>
                <a:gd name="connsiteY245" fmla="*/ 542925 h 1864901"/>
                <a:gd name="connsiteX246" fmla="*/ 168296 w 3508481"/>
                <a:gd name="connsiteY246" fmla="*/ 508000 h 1864901"/>
                <a:gd name="connsiteX247" fmla="*/ 107973 w 3508481"/>
                <a:gd name="connsiteY247" fmla="*/ 460375 h 1864901"/>
                <a:gd name="connsiteX248" fmla="*/ 88923 w 3508481"/>
                <a:gd name="connsiteY248" fmla="*/ 371475 h 1864901"/>
                <a:gd name="connsiteX249" fmla="*/ 22248 w 3508481"/>
                <a:gd name="connsiteY249" fmla="*/ 285750 h 1864901"/>
                <a:gd name="connsiteX250" fmla="*/ 53998 w 3508481"/>
                <a:gd name="connsiteY250" fmla="*/ 193675 h 1864901"/>
                <a:gd name="connsiteX251" fmla="*/ 25423 w 3508481"/>
                <a:gd name="connsiteY251" fmla="*/ 161925 h 1864901"/>
                <a:gd name="connsiteX252" fmla="*/ 12722 w 3508481"/>
                <a:gd name="connsiteY252" fmla="*/ 114300 h 1864901"/>
                <a:gd name="connsiteX253" fmla="*/ 23 w 3508481"/>
                <a:gd name="connsiteY253" fmla="*/ 41275 h 1864901"/>
                <a:gd name="connsiteX254" fmla="*/ 23 w 3508481"/>
                <a:gd name="connsiteY25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68322 w 3508481"/>
                <a:gd name="connsiteY231" fmla="*/ 584202 h 1864901"/>
                <a:gd name="connsiteX232" fmla="*/ 371497 w 3508481"/>
                <a:gd name="connsiteY232" fmla="*/ 574677 h 1864901"/>
                <a:gd name="connsiteX233" fmla="*/ 298471 w 3508481"/>
                <a:gd name="connsiteY233" fmla="*/ 454026 h 1864901"/>
                <a:gd name="connsiteX234" fmla="*/ 266722 w 3508481"/>
                <a:gd name="connsiteY234" fmla="*/ 384175 h 1864901"/>
                <a:gd name="connsiteX235" fmla="*/ 276246 w 3508481"/>
                <a:gd name="connsiteY235" fmla="*/ 358775 h 1864901"/>
                <a:gd name="connsiteX236" fmla="*/ 206397 w 3508481"/>
                <a:gd name="connsiteY236" fmla="*/ 234950 h 1864901"/>
                <a:gd name="connsiteX237" fmla="*/ 146072 w 3508481"/>
                <a:gd name="connsiteY237" fmla="*/ 101600 h 1864901"/>
                <a:gd name="connsiteX238" fmla="*/ 111147 w 3508481"/>
                <a:gd name="connsiteY238" fmla="*/ 142875 h 1864901"/>
                <a:gd name="connsiteX239" fmla="*/ 120671 w 3508481"/>
                <a:gd name="connsiteY239" fmla="*/ 193675 h 1864901"/>
                <a:gd name="connsiteX240" fmla="*/ 123846 w 3508481"/>
                <a:gd name="connsiteY240" fmla="*/ 260350 h 1864901"/>
                <a:gd name="connsiteX241" fmla="*/ 136546 w 3508481"/>
                <a:gd name="connsiteY241" fmla="*/ 327025 h 1864901"/>
                <a:gd name="connsiteX242" fmla="*/ 174646 w 3508481"/>
                <a:gd name="connsiteY242" fmla="*/ 384175 h 1864901"/>
                <a:gd name="connsiteX243" fmla="*/ 190521 w 3508481"/>
                <a:gd name="connsiteY243" fmla="*/ 422275 h 1864901"/>
                <a:gd name="connsiteX244" fmla="*/ 200046 w 3508481"/>
                <a:gd name="connsiteY244" fmla="*/ 495300 h 1864901"/>
                <a:gd name="connsiteX245" fmla="*/ 231798 w 3508481"/>
                <a:gd name="connsiteY245" fmla="*/ 542925 h 1864901"/>
                <a:gd name="connsiteX246" fmla="*/ 168296 w 3508481"/>
                <a:gd name="connsiteY246" fmla="*/ 508000 h 1864901"/>
                <a:gd name="connsiteX247" fmla="*/ 107973 w 3508481"/>
                <a:gd name="connsiteY247" fmla="*/ 460375 h 1864901"/>
                <a:gd name="connsiteX248" fmla="*/ 88923 w 3508481"/>
                <a:gd name="connsiteY248" fmla="*/ 371475 h 1864901"/>
                <a:gd name="connsiteX249" fmla="*/ 22248 w 3508481"/>
                <a:gd name="connsiteY249" fmla="*/ 285750 h 1864901"/>
                <a:gd name="connsiteX250" fmla="*/ 53998 w 3508481"/>
                <a:gd name="connsiteY250" fmla="*/ 193675 h 1864901"/>
                <a:gd name="connsiteX251" fmla="*/ 25423 w 3508481"/>
                <a:gd name="connsiteY251" fmla="*/ 161925 h 1864901"/>
                <a:gd name="connsiteX252" fmla="*/ 12722 w 3508481"/>
                <a:gd name="connsiteY252" fmla="*/ 114300 h 1864901"/>
                <a:gd name="connsiteX253" fmla="*/ 23 w 3508481"/>
                <a:gd name="connsiteY253" fmla="*/ 41275 h 1864901"/>
                <a:gd name="connsiteX254" fmla="*/ 23 w 3508481"/>
                <a:gd name="connsiteY25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68322 w 3508481"/>
                <a:gd name="connsiteY231" fmla="*/ 584202 h 1864901"/>
                <a:gd name="connsiteX232" fmla="*/ 371497 w 3508481"/>
                <a:gd name="connsiteY232" fmla="*/ 574677 h 1864901"/>
                <a:gd name="connsiteX233" fmla="*/ 298471 w 3508481"/>
                <a:gd name="connsiteY233" fmla="*/ 454026 h 1864901"/>
                <a:gd name="connsiteX234" fmla="*/ 266722 w 3508481"/>
                <a:gd name="connsiteY234" fmla="*/ 384175 h 1864901"/>
                <a:gd name="connsiteX235" fmla="*/ 276246 w 3508481"/>
                <a:gd name="connsiteY235" fmla="*/ 358775 h 1864901"/>
                <a:gd name="connsiteX236" fmla="*/ 206397 w 3508481"/>
                <a:gd name="connsiteY236" fmla="*/ 234950 h 1864901"/>
                <a:gd name="connsiteX237" fmla="*/ 146072 w 3508481"/>
                <a:gd name="connsiteY237" fmla="*/ 101600 h 1864901"/>
                <a:gd name="connsiteX238" fmla="*/ 111147 w 3508481"/>
                <a:gd name="connsiteY238" fmla="*/ 142875 h 1864901"/>
                <a:gd name="connsiteX239" fmla="*/ 120671 w 3508481"/>
                <a:gd name="connsiteY239" fmla="*/ 193675 h 1864901"/>
                <a:gd name="connsiteX240" fmla="*/ 123846 w 3508481"/>
                <a:gd name="connsiteY240" fmla="*/ 260350 h 1864901"/>
                <a:gd name="connsiteX241" fmla="*/ 136546 w 3508481"/>
                <a:gd name="connsiteY241" fmla="*/ 327025 h 1864901"/>
                <a:gd name="connsiteX242" fmla="*/ 174646 w 3508481"/>
                <a:gd name="connsiteY242" fmla="*/ 384175 h 1864901"/>
                <a:gd name="connsiteX243" fmla="*/ 190521 w 3508481"/>
                <a:gd name="connsiteY243" fmla="*/ 422275 h 1864901"/>
                <a:gd name="connsiteX244" fmla="*/ 200046 w 3508481"/>
                <a:gd name="connsiteY244" fmla="*/ 495300 h 1864901"/>
                <a:gd name="connsiteX245" fmla="*/ 231798 w 3508481"/>
                <a:gd name="connsiteY245" fmla="*/ 542925 h 1864901"/>
                <a:gd name="connsiteX246" fmla="*/ 168296 w 3508481"/>
                <a:gd name="connsiteY246" fmla="*/ 508000 h 1864901"/>
                <a:gd name="connsiteX247" fmla="*/ 107973 w 3508481"/>
                <a:gd name="connsiteY247" fmla="*/ 460375 h 1864901"/>
                <a:gd name="connsiteX248" fmla="*/ 88923 w 3508481"/>
                <a:gd name="connsiteY248" fmla="*/ 371475 h 1864901"/>
                <a:gd name="connsiteX249" fmla="*/ 22248 w 3508481"/>
                <a:gd name="connsiteY249" fmla="*/ 285750 h 1864901"/>
                <a:gd name="connsiteX250" fmla="*/ 53998 w 3508481"/>
                <a:gd name="connsiteY250" fmla="*/ 193675 h 1864901"/>
                <a:gd name="connsiteX251" fmla="*/ 25423 w 3508481"/>
                <a:gd name="connsiteY251" fmla="*/ 161925 h 1864901"/>
                <a:gd name="connsiteX252" fmla="*/ 12722 w 3508481"/>
                <a:gd name="connsiteY252" fmla="*/ 114300 h 1864901"/>
                <a:gd name="connsiteX253" fmla="*/ 23 w 3508481"/>
                <a:gd name="connsiteY253" fmla="*/ 41275 h 1864901"/>
                <a:gd name="connsiteX254" fmla="*/ 23 w 3508481"/>
                <a:gd name="connsiteY25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68322 w 3508481"/>
                <a:gd name="connsiteY231" fmla="*/ 584202 h 1864901"/>
                <a:gd name="connsiteX232" fmla="*/ 361972 w 3508481"/>
                <a:gd name="connsiteY232" fmla="*/ 555627 h 1864901"/>
                <a:gd name="connsiteX233" fmla="*/ 298471 w 3508481"/>
                <a:gd name="connsiteY233" fmla="*/ 454026 h 1864901"/>
                <a:gd name="connsiteX234" fmla="*/ 266722 w 3508481"/>
                <a:gd name="connsiteY234" fmla="*/ 384175 h 1864901"/>
                <a:gd name="connsiteX235" fmla="*/ 276246 w 3508481"/>
                <a:gd name="connsiteY235" fmla="*/ 358775 h 1864901"/>
                <a:gd name="connsiteX236" fmla="*/ 206397 w 3508481"/>
                <a:gd name="connsiteY236" fmla="*/ 234950 h 1864901"/>
                <a:gd name="connsiteX237" fmla="*/ 146072 w 3508481"/>
                <a:gd name="connsiteY237" fmla="*/ 101600 h 1864901"/>
                <a:gd name="connsiteX238" fmla="*/ 111147 w 3508481"/>
                <a:gd name="connsiteY238" fmla="*/ 142875 h 1864901"/>
                <a:gd name="connsiteX239" fmla="*/ 120671 w 3508481"/>
                <a:gd name="connsiteY239" fmla="*/ 193675 h 1864901"/>
                <a:gd name="connsiteX240" fmla="*/ 123846 w 3508481"/>
                <a:gd name="connsiteY240" fmla="*/ 260350 h 1864901"/>
                <a:gd name="connsiteX241" fmla="*/ 136546 w 3508481"/>
                <a:gd name="connsiteY241" fmla="*/ 327025 h 1864901"/>
                <a:gd name="connsiteX242" fmla="*/ 174646 w 3508481"/>
                <a:gd name="connsiteY242" fmla="*/ 384175 h 1864901"/>
                <a:gd name="connsiteX243" fmla="*/ 190521 w 3508481"/>
                <a:gd name="connsiteY243" fmla="*/ 422275 h 1864901"/>
                <a:gd name="connsiteX244" fmla="*/ 200046 w 3508481"/>
                <a:gd name="connsiteY244" fmla="*/ 495300 h 1864901"/>
                <a:gd name="connsiteX245" fmla="*/ 231798 w 3508481"/>
                <a:gd name="connsiteY245" fmla="*/ 542925 h 1864901"/>
                <a:gd name="connsiteX246" fmla="*/ 168296 w 3508481"/>
                <a:gd name="connsiteY246" fmla="*/ 508000 h 1864901"/>
                <a:gd name="connsiteX247" fmla="*/ 107973 w 3508481"/>
                <a:gd name="connsiteY247" fmla="*/ 460375 h 1864901"/>
                <a:gd name="connsiteX248" fmla="*/ 88923 w 3508481"/>
                <a:gd name="connsiteY248" fmla="*/ 371475 h 1864901"/>
                <a:gd name="connsiteX249" fmla="*/ 22248 w 3508481"/>
                <a:gd name="connsiteY249" fmla="*/ 285750 h 1864901"/>
                <a:gd name="connsiteX250" fmla="*/ 53998 w 3508481"/>
                <a:gd name="connsiteY250" fmla="*/ 193675 h 1864901"/>
                <a:gd name="connsiteX251" fmla="*/ 25423 w 3508481"/>
                <a:gd name="connsiteY251" fmla="*/ 161925 h 1864901"/>
                <a:gd name="connsiteX252" fmla="*/ 12722 w 3508481"/>
                <a:gd name="connsiteY252" fmla="*/ 114300 h 1864901"/>
                <a:gd name="connsiteX253" fmla="*/ 23 w 3508481"/>
                <a:gd name="connsiteY253" fmla="*/ 41275 h 1864901"/>
                <a:gd name="connsiteX254" fmla="*/ 23 w 3508481"/>
                <a:gd name="connsiteY25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90547 w 3508481"/>
                <a:gd name="connsiteY231" fmla="*/ 679452 h 1864901"/>
                <a:gd name="connsiteX232" fmla="*/ 361972 w 3508481"/>
                <a:gd name="connsiteY232" fmla="*/ 555627 h 1864901"/>
                <a:gd name="connsiteX233" fmla="*/ 298471 w 3508481"/>
                <a:gd name="connsiteY233" fmla="*/ 454026 h 1864901"/>
                <a:gd name="connsiteX234" fmla="*/ 266722 w 3508481"/>
                <a:gd name="connsiteY234" fmla="*/ 384175 h 1864901"/>
                <a:gd name="connsiteX235" fmla="*/ 276246 w 3508481"/>
                <a:gd name="connsiteY235" fmla="*/ 358775 h 1864901"/>
                <a:gd name="connsiteX236" fmla="*/ 206397 w 3508481"/>
                <a:gd name="connsiteY236" fmla="*/ 234950 h 1864901"/>
                <a:gd name="connsiteX237" fmla="*/ 146072 w 3508481"/>
                <a:gd name="connsiteY237" fmla="*/ 101600 h 1864901"/>
                <a:gd name="connsiteX238" fmla="*/ 111147 w 3508481"/>
                <a:gd name="connsiteY238" fmla="*/ 142875 h 1864901"/>
                <a:gd name="connsiteX239" fmla="*/ 120671 w 3508481"/>
                <a:gd name="connsiteY239" fmla="*/ 193675 h 1864901"/>
                <a:gd name="connsiteX240" fmla="*/ 123846 w 3508481"/>
                <a:gd name="connsiteY240" fmla="*/ 260350 h 1864901"/>
                <a:gd name="connsiteX241" fmla="*/ 136546 w 3508481"/>
                <a:gd name="connsiteY241" fmla="*/ 327025 h 1864901"/>
                <a:gd name="connsiteX242" fmla="*/ 174646 w 3508481"/>
                <a:gd name="connsiteY242" fmla="*/ 384175 h 1864901"/>
                <a:gd name="connsiteX243" fmla="*/ 190521 w 3508481"/>
                <a:gd name="connsiteY243" fmla="*/ 422275 h 1864901"/>
                <a:gd name="connsiteX244" fmla="*/ 200046 w 3508481"/>
                <a:gd name="connsiteY244" fmla="*/ 495300 h 1864901"/>
                <a:gd name="connsiteX245" fmla="*/ 231798 w 3508481"/>
                <a:gd name="connsiteY245" fmla="*/ 542925 h 1864901"/>
                <a:gd name="connsiteX246" fmla="*/ 168296 w 3508481"/>
                <a:gd name="connsiteY246" fmla="*/ 508000 h 1864901"/>
                <a:gd name="connsiteX247" fmla="*/ 107973 w 3508481"/>
                <a:gd name="connsiteY247" fmla="*/ 460375 h 1864901"/>
                <a:gd name="connsiteX248" fmla="*/ 88923 w 3508481"/>
                <a:gd name="connsiteY248" fmla="*/ 371475 h 1864901"/>
                <a:gd name="connsiteX249" fmla="*/ 22248 w 3508481"/>
                <a:gd name="connsiteY249" fmla="*/ 285750 h 1864901"/>
                <a:gd name="connsiteX250" fmla="*/ 53998 w 3508481"/>
                <a:gd name="connsiteY250" fmla="*/ 193675 h 1864901"/>
                <a:gd name="connsiteX251" fmla="*/ 25423 w 3508481"/>
                <a:gd name="connsiteY251" fmla="*/ 161925 h 1864901"/>
                <a:gd name="connsiteX252" fmla="*/ 12722 w 3508481"/>
                <a:gd name="connsiteY252" fmla="*/ 114300 h 1864901"/>
                <a:gd name="connsiteX253" fmla="*/ 23 w 3508481"/>
                <a:gd name="connsiteY253" fmla="*/ 41275 h 1864901"/>
                <a:gd name="connsiteX254" fmla="*/ 23 w 3508481"/>
                <a:gd name="connsiteY25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55622 w 3508481"/>
                <a:gd name="connsiteY231" fmla="*/ 676277 h 1864901"/>
                <a:gd name="connsiteX232" fmla="*/ 390547 w 3508481"/>
                <a:gd name="connsiteY232" fmla="*/ 679452 h 1864901"/>
                <a:gd name="connsiteX233" fmla="*/ 361972 w 3508481"/>
                <a:gd name="connsiteY233" fmla="*/ 555627 h 1864901"/>
                <a:gd name="connsiteX234" fmla="*/ 298471 w 3508481"/>
                <a:gd name="connsiteY234" fmla="*/ 454026 h 1864901"/>
                <a:gd name="connsiteX235" fmla="*/ 266722 w 3508481"/>
                <a:gd name="connsiteY235" fmla="*/ 384175 h 1864901"/>
                <a:gd name="connsiteX236" fmla="*/ 276246 w 3508481"/>
                <a:gd name="connsiteY236" fmla="*/ 358775 h 1864901"/>
                <a:gd name="connsiteX237" fmla="*/ 206397 w 3508481"/>
                <a:gd name="connsiteY237" fmla="*/ 234950 h 1864901"/>
                <a:gd name="connsiteX238" fmla="*/ 146072 w 3508481"/>
                <a:gd name="connsiteY238" fmla="*/ 101600 h 1864901"/>
                <a:gd name="connsiteX239" fmla="*/ 111147 w 3508481"/>
                <a:gd name="connsiteY239" fmla="*/ 142875 h 1864901"/>
                <a:gd name="connsiteX240" fmla="*/ 120671 w 3508481"/>
                <a:gd name="connsiteY240" fmla="*/ 193675 h 1864901"/>
                <a:gd name="connsiteX241" fmla="*/ 123846 w 3508481"/>
                <a:gd name="connsiteY241" fmla="*/ 260350 h 1864901"/>
                <a:gd name="connsiteX242" fmla="*/ 136546 w 3508481"/>
                <a:gd name="connsiteY242" fmla="*/ 327025 h 1864901"/>
                <a:gd name="connsiteX243" fmla="*/ 174646 w 3508481"/>
                <a:gd name="connsiteY243" fmla="*/ 384175 h 1864901"/>
                <a:gd name="connsiteX244" fmla="*/ 190521 w 3508481"/>
                <a:gd name="connsiteY244" fmla="*/ 422275 h 1864901"/>
                <a:gd name="connsiteX245" fmla="*/ 200046 w 3508481"/>
                <a:gd name="connsiteY245" fmla="*/ 495300 h 1864901"/>
                <a:gd name="connsiteX246" fmla="*/ 231798 w 3508481"/>
                <a:gd name="connsiteY246" fmla="*/ 542925 h 1864901"/>
                <a:gd name="connsiteX247" fmla="*/ 168296 w 3508481"/>
                <a:gd name="connsiteY247" fmla="*/ 508000 h 1864901"/>
                <a:gd name="connsiteX248" fmla="*/ 107973 w 3508481"/>
                <a:gd name="connsiteY248" fmla="*/ 460375 h 1864901"/>
                <a:gd name="connsiteX249" fmla="*/ 88923 w 3508481"/>
                <a:gd name="connsiteY249" fmla="*/ 371475 h 1864901"/>
                <a:gd name="connsiteX250" fmla="*/ 22248 w 3508481"/>
                <a:gd name="connsiteY250" fmla="*/ 285750 h 1864901"/>
                <a:gd name="connsiteX251" fmla="*/ 53998 w 3508481"/>
                <a:gd name="connsiteY251" fmla="*/ 193675 h 1864901"/>
                <a:gd name="connsiteX252" fmla="*/ 25423 w 3508481"/>
                <a:gd name="connsiteY252" fmla="*/ 161925 h 1864901"/>
                <a:gd name="connsiteX253" fmla="*/ 12722 w 3508481"/>
                <a:gd name="connsiteY253" fmla="*/ 114300 h 1864901"/>
                <a:gd name="connsiteX254" fmla="*/ 23 w 3508481"/>
                <a:gd name="connsiteY254" fmla="*/ 41275 h 1864901"/>
                <a:gd name="connsiteX255" fmla="*/ 23 w 3508481"/>
                <a:gd name="connsiteY255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55622 w 3508481"/>
                <a:gd name="connsiteY231" fmla="*/ 676277 h 1864901"/>
                <a:gd name="connsiteX232" fmla="*/ 390547 w 3508481"/>
                <a:gd name="connsiteY232" fmla="*/ 679452 h 1864901"/>
                <a:gd name="connsiteX233" fmla="*/ 361972 w 3508481"/>
                <a:gd name="connsiteY233" fmla="*/ 555627 h 1864901"/>
                <a:gd name="connsiteX234" fmla="*/ 298471 w 3508481"/>
                <a:gd name="connsiteY234" fmla="*/ 454026 h 1864901"/>
                <a:gd name="connsiteX235" fmla="*/ 266722 w 3508481"/>
                <a:gd name="connsiteY235" fmla="*/ 384175 h 1864901"/>
                <a:gd name="connsiteX236" fmla="*/ 276246 w 3508481"/>
                <a:gd name="connsiteY236" fmla="*/ 358775 h 1864901"/>
                <a:gd name="connsiteX237" fmla="*/ 206397 w 3508481"/>
                <a:gd name="connsiteY237" fmla="*/ 234950 h 1864901"/>
                <a:gd name="connsiteX238" fmla="*/ 146072 w 3508481"/>
                <a:gd name="connsiteY238" fmla="*/ 101600 h 1864901"/>
                <a:gd name="connsiteX239" fmla="*/ 111147 w 3508481"/>
                <a:gd name="connsiteY239" fmla="*/ 142875 h 1864901"/>
                <a:gd name="connsiteX240" fmla="*/ 120671 w 3508481"/>
                <a:gd name="connsiteY240" fmla="*/ 193675 h 1864901"/>
                <a:gd name="connsiteX241" fmla="*/ 123846 w 3508481"/>
                <a:gd name="connsiteY241" fmla="*/ 260350 h 1864901"/>
                <a:gd name="connsiteX242" fmla="*/ 136546 w 3508481"/>
                <a:gd name="connsiteY242" fmla="*/ 327025 h 1864901"/>
                <a:gd name="connsiteX243" fmla="*/ 174646 w 3508481"/>
                <a:gd name="connsiteY243" fmla="*/ 384175 h 1864901"/>
                <a:gd name="connsiteX244" fmla="*/ 190521 w 3508481"/>
                <a:gd name="connsiteY244" fmla="*/ 422275 h 1864901"/>
                <a:gd name="connsiteX245" fmla="*/ 200046 w 3508481"/>
                <a:gd name="connsiteY245" fmla="*/ 495300 h 1864901"/>
                <a:gd name="connsiteX246" fmla="*/ 231798 w 3508481"/>
                <a:gd name="connsiteY246" fmla="*/ 542925 h 1864901"/>
                <a:gd name="connsiteX247" fmla="*/ 168296 w 3508481"/>
                <a:gd name="connsiteY247" fmla="*/ 508000 h 1864901"/>
                <a:gd name="connsiteX248" fmla="*/ 107973 w 3508481"/>
                <a:gd name="connsiteY248" fmla="*/ 460375 h 1864901"/>
                <a:gd name="connsiteX249" fmla="*/ 88923 w 3508481"/>
                <a:gd name="connsiteY249" fmla="*/ 371475 h 1864901"/>
                <a:gd name="connsiteX250" fmla="*/ 22248 w 3508481"/>
                <a:gd name="connsiteY250" fmla="*/ 285750 h 1864901"/>
                <a:gd name="connsiteX251" fmla="*/ 53998 w 3508481"/>
                <a:gd name="connsiteY251" fmla="*/ 193675 h 1864901"/>
                <a:gd name="connsiteX252" fmla="*/ 25423 w 3508481"/>
                <a:gd name="connsiteY252" fmla="*/ 161925 h 1864901"/>
                <a:gd name="connsiteX253" fmla="*/ 12722 w 3508481"/>
                <a:gd name="connsiteY253" fmla="*/ 114300 h 1864901"/>
                <a:gd name="connsiteX254" fmla="*/ 23 w 3508481"/>
                <a:gd name="connsiteY254" fmla="*/ 41275 h 1864901"/>
                <a:gd name="connsiteX255" fmla="*/ 23 w 3508481"/>
                <a:gd name="connsiteY255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55622 w 3508481"/>
                <a:gd name="connsiteY231" fmla="*/ 676277 h 1864901"/>
                <a:gd name="connsiteX232" fmla="*/ 390547 w 3508481"/>
                <a:gd name="connsiteY232" fmla="*/ 679452 h 1864901"/>
                <a:gd name="connsiteX233" fmla="*/ 361972 w 3508481"/>
                <a:gd name="connsiteY233" fmla="*/ 555627 h 1864901"/>
                <a:gd name="connsiteX234" fmla="*/ 298471 w 3508481"/>
                <a:gd name="connsiteY234" fmla="*/ 454026 h 1864901"/>
                <a:gd name="connsiteX235" fmla="*/ 266722 w 3508481"/>
                <a:gd name="connsiteY235" fmla="*/ 384175 h 1864901"/>
                <a:gd name="connsiteX236" fmla="*/ 276246 w 3508481"/>
                <a:gd name="connsiteY236" fmla="*/ 358775 h 1864901"/>
                <a:gd name="connsiteX237" fmla="*/ 206397 w 3508481"/>
                <a:gd name="connsiteY237" fmla="*/ 234950 h 1864901"/>
                <a:gd name="connsiteX238" fmla="*/ 146072 w 3508481"/>
                <a:gd name="connsiteY238" fmla="*/ 101600 h 1864901"/>
                <a:gd name="connsiteX239" fmla="*/ 111147 w 3508481"/>
                <a:gd name="connsiteY239" fmla="*/ 142875 h 1864901"/>
                <a:gd name="connsiteX240" fmla="*/ 120671 w 3508481"/>
                <a:gd name="connsiteY240" fmla="*/ 193675 h 1864901"/>
                <a:gd name="connsiteX241" fmla="*/ 123846 w 3508481"/>
                <a:gd name="connsiteY241" fmla="*/ 260350 h 1864901"/>
                <a:gd name="connsiteX242" fmla="*/ 136546 w 3508481"/>
                <a:gd name="connsiteY242" fmla="*/ 327025 h 1864901"/>
                <a:gd name="connsiteX243" fmla="*/ 174646 w 3508481"/>
                <a:gd name="connsiteY243" fmla="*/ 384175 h 1864901"/>
                <a:gd name="connsiteX244" fmla="*/ 190521 w 3508481"/>
                <a:gd name="connsiteY244" fmla="*/ 422275 h 1864901"/>
                <a:gd name="connsiteX245" fmla="*/ 200046 w 3508481"/>
                <a:gd name="connsiteY245" fmla="*/ 495300 h 1864901"/>
                <a:gd name="connsiteX246" fmla="*/ 231798 w 3508481"/>
                <a:gd name="connsiteY246" fmla="*/ 542925 h 1864901"/>
                <a:gd name="connsiteX247" fmla="*/ 168296 w 3508481"/>
                <a:gd name="connsiteY247" fmla="*/ 508000 h 1864901"/>
                <a:gd name="connsiteX248" fmla="*/ 107973 w 3508481"/>
                <a:gd name="connsiteY248" fmla="*/ 460375 h 1864901"/>
                <a:gd name="connsiteX249" fmla="*/ 88923 w 3508481"/>
                <a:gd name="connsiteY249" fmla="*/ 371475 h 1864901"/>
                <a:gd name="connsiteX250" fmla="*/ 22248 w 3508481"/>
                <a:gd name="connsiteY250" fmla="*/ 285750 h 1864901"/>
                <a:gd name="connsiteX251" fmla="*/ 53998 w 3508481"/>
                <a:gd name="connsiteY251" fmla="*/ 193675 h 1864901"/>
                <a:gd name="connsiteX252" fmla="*/ 25423 w 3508481"/>
                <a:gd name="connsiteY252" fmla="*/ 161925 h 1864901"/>
                <a:gd name="connsiteX253" fmla="*/ 12722 w 3508481"/>
                <a:gd name="connsiteY253" fmla="*/ 114300 h 1864901"/>
                <a:gd name="connsiteX254" fmla="*/ 23 w 3508481"/>
                <a:gd name="connsiteY254" fmla="*/ 41275 h 1864901"/>
                <a:gd name="connsiteX255" fmla="*/ 23 w 3508481"/>
                <a:gd name="connsiteY255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55622 w 3508481"/>
                <a:gd name="connsiteY231" fmla="*/ 676277 h 1864901"/>
                <a:gd name="connsiteX232" fmla="*/ 396897 w 3508481"/>
                <a:gd name="connsiteY232" fmla="*/ 660402 h 1864901"/>
                <a:gd name="connsiteX233" fmla="*/ 361972 w 3508481"/>
                <a:gd name="connsiteY233" fmla="*/ 555627 h 1864901"/>
                <a:gd name="connsiteX234" fmla="*/ 298471 w 3508481"/>
                <a:gd name="connsiteY234" fmla="*/ 454026 h 1864901"/>
                <a:gd name="connsiteX235" fmla="*/ 266722 w 3508481"/>
                <a:gd name="connsiteY235" fmla="*/ 384175 h 1864901"/>
                <a:gd name="connsiteX236" fmla="*/ 276246 w 3508481"/>
                <a:gd name="connsiteY236" fmla="*/ 358775 h 1864901"/>
                <a:gd name="connsiteX237" fmla="*/ 206397 w 3508481"/>
                <a:gd name="connsiteY237" fmla="*/ 234950 h 1864901"/>
                <a:gd name="connsiteX238" fmla="*/ 146072 w 3508481"/>
                <a:gd name="connsiteY238" fmla="*/ 101600 h 1864901"/>
                <a:gd name="connsiteX239" fmla="*/ 111147 w 3508481"/>
                <a:gd name="connsiteY239" fmla="*/ 142875 h 1864901"/>
                <a:gd name="connsiteX240" fmla="*/ 120671 w 3508481"/>
                <a:gd name="connsiteY240" fmla="*/ 193675 h 1864901"/>
                <a:gd name="connsiteX241" fmla="*/ 123846 w 3508481"/>
                <a:gd name="connsiteY241" fmla="*/ 260350 h 1864901"/>
                <a:gd name="connsiteX242" fmla="*/ 136546 w 3508481"/>
                <a:gd name="connsiteY242" fmla="*/ 327025 h 1864901"/>
                <a:gd name="connsiteX243" fmla="*/ 174646 w 3508481"/>
                <a:gd name="connsiteY243" fmla="*/ 384175 h 1864901"/>
                <a:gd name="connsiteX244" fmla="*/ 190521 w 3508481"/>
                <a:gd name="connsiteY244" fmla="*/ 422275 h 1864901"/>
                <a:gd name="connsiteX245" fmla="*/ 200046 w 3508481"/>
                <a:gd name="connsiteY245" fmla="*/ 495300 h 1864901"/>
                <a:gd name="connsiteX246" fmla="*/ 231798 w 3508481"/>
                <a:gd name="connsiteY246" fmla="*/ 542925 h 1864901"/>
                <a:gd name="connsiteX247" fmla="*/ 168296 w 3508481"/>
                <a:gd name="connsiteY247" fmla="*/ 508000 h 1864901"/>
                <a:gd name="connsiteX248" fmla="*/ 107973 w 3508481"/>
                <a:gd name="connsiteY248" fmla="*/ 460375 h 1864901"/>
                <a:gd name="connsiteX249" fmla="*/ 88923 w 3508481"/>
                <a:gd name="connsiteY249" fmla="*/ 371475 h 1864901"/>
                <a:gd name="connsiteX250" fmla="*/ 22248 w 3508481"/>
                <a:gd name="connsiteY250" fmla="*/ 285750 h 1864901"/>
                <a:gd name="connsiteX251" fmla="*/ 53998 w 3508481"/>
                <a:gd name="connsiteY251" fmla="*/ 193675 h 1864901"/>
                <a:gd name="connsiteX252" fmla="*/ 25423 w 3508481"/>
                <a:gd name="connsiteY252" fmla="*/ 161925 h 1864901"/>
                <a:gd name="connsiteX253" fmla="*/ 12722 w 3508481"/>
                <a:gd name="connsiteY253" fmla="*/ 114300 h 1864901"/>
                <a:gd name="connsiteX254" fmla="*/ 23 w 3508481"/>
                <a:gd name="connsiteY254" fmla="*/ 41275 h 1864901"/>
                <a:gd name="connsiteX255" fmla="*/ 23 w 3508481"/>
                <a:gd name="connsiteY255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55622 w 3508481"/>
                <a:gd name="connsiteY231" fmla="*/ 676277 h 1864901"/>
                <a:gd name="connsiteX232" fmla="*/ 396897 w 3508481"/>
                <a:gd name="connsiteY232" fmla="*/ 660402 h 1864901"/>
                <a:gd name="connsiteX233" fmla="*/ 361972 w 3508481"/>
                <a:gd name="connsiteY233" fmla="*/ 555627 h 1864901"/>
                <a:gd name="connsiteX234" fmla="*/ 298471 w 3508481"/>
                <a:gd name="connsiteY234" fmla="*/ 454026 h 1864901"/>
                <a:gd name="connsiteX235" fmla="*/ 266722 w 3508481"/>
                <a:gd name="connsiteY235" fmla="*/ 384175 h 1864901"/>
                <a:gd name="connsiteX236" fmla="*/ 276246 w 3508481"/>
                <a:gd name="connsiteY236" fmla="*/ 358775 h 1864901"/>
                <a:gd name="connsiteX237" fmla="*/ 206397 w 3508481"/>
                <a:gd name="connsiteY237" fmla="*/ 234950 h 1864901"/>
                <a:gd name="connsiteX238" fmla="*/ 146072 w 3508481"/>
                <a:gd name="connsiteY238" fmla="*/ 101600 h 1864901"/>
                <a:gd name="connsiteX239" fmla="*/ 111147 w 3508481"/>
                <a:gd name="connsiteY239" fmla="*/ 142875 h 1864901"/>
                <a:gd name="connsiteX240" fmla="*/ 120671 w 3508481"/>
                <a:gd name="connsiteY240" fmla="*/ 193675 h 1864901"/>
                <a:gd name="connsiteX241" fmla="*/ 123846 w 3508481"/>
                <a:gd name="connsiteY241" fmla="*/ 260350 h 1864901"/>
                <a:gd name="connsiteX242" fmla="*/ 136546 w 3508481"/>
                <a:gd name="connsiteY242" fmla="*/ 327025 h 1864901"/>
                <a:gd name="connsiteX243" fmla="*/ 174646 w 3508481"/>
                <a:gd name="connsiteY243" fmla="*/ 384175 h 1864901"/>
                <a:gd name="connsiteX244" fmla="*/ 190521 w 3508481"/>
                <a:gd name="connsiteY244" fmla="*/ 422275 h 1864901"/>
                <a:gd name="connsiteX245" fmla="*/ 200046 w 3508481"/>
                <a:gd name="connsiteY245" fmla="*/ 495300 h 1864901"/>
                <a:gd name="connsiteX246" fmla="*/ 231798 w 3508481"/>
                <a:gd name="connsiteY246" fmla="*/ 542925 h 1864901"/>
                <a:gd name="connsiteX247" fmla="*/ 168296 w 3508481"/>
                <a:gd name="connsiteY247" fmla="*/ 508000 h 1864901"/>
                <a:gd name="connsiteX248" fmla="*/ 107973 w 3508481"/>
                <a:gd name="connsiteY248" fmla="*/ 460375 h 1864901"/>
                <a:gd name="connsiteX249" fmla="*/ 88923 w 3508481"/>
                <a:gd name="connsiteY249" fmla="*/ 371475 h 1864901"/>
                <a:gd name="connsiteX250" fmla="*/ 22248 w 3508481"/>
                <a:gd name="connsiteY250" fmla="*/ 285750 h 1864901"/>
                <a:gd name="connsiteX251" fmla="*/ 53998 w 3508481"/>
                <a:gd name="connsiteY251" fmla="*/ 193675 h 1864901"/>
                <a:gd name="connsiteX252" fmla="*/ 25423 w 3508481"/>
                <a:gd name="connsiteY252" fmla="*/ 161925 h 1864901"/>
                <a:gd name="connsiteX253" fmla="*/ 12722 w 3508481"/>
                <a:gd name="connsiteY253" fmla="*/ 114300 h 1864901"/>
                <a:gd name="connsiteX254" fmla="*/ 23 w 3508481"/>
                <a:gd name="connsiteY254" fmla="*/ 41275 h 1864901"/>
                <a:gd name="connsiteX255" fmla="*/ 23 w 3508481"/>
                <a:gd name="connsiteY255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355622 w 3508481"/>
                <a:gd name="connsiteY231" fmla="*/ 676277 h 1864901"/>
                <a:gd name="connsiteX232" fmla="*/ 396897 w 3508481"/>
                <a:gd name="connsiteY232" fmla="*/ 660402 h 1864901"/>
                <a:gd name="connsiteX233" fmla="*/ 361972 w 3508481"/>
                <a:gd name="connsiteY233" fmla="*/ 555627 h 1864901"/>
                <a:gd name="connsiteX234" fmla="*/ 298471 w 3508481"/>
                <a:gd name="connsiteY234" fmla="*/ 454026 h 1864901"/>
                <a:gd name="connsiteX235" fmla="*/ 266722 w 3508481"/>
                <a:gd name="connsiteY235" fmla="*/ 384175 h 1864901"/>
                <a:gd name="connsiteX236" fmla="*/ 276246 w 3508481"/>
                <a:gd name="connsiteY236" fmla="*/ 358775 h 1864901"/>
                <a:gd name="connsiteX237" fmla="*/ 206397 w 3508481"/>
                <a:gd name="connsiteY237" fmla="*/ 234950 h 1864901"/>
                <a:gd name="connsiteX238" fmla="*/ 146072 w 3508481"/>
                <a:gd name="connsiteY238" fmla="*/ 101600 h 1864901"/>
                <a:gd name="connsiteX239" fmla="*/ 111147 w 3508481"/>
                <a:gd name="connsiteY239" fmla="*/ 142875 h 1864901"/>
                <a:gd name="connsiteX240" fmla="*/ 120671 w 3508481"/>
                <a:gd name="connsiteY240" fmla="*/ 193675 h 1864901"/>
                <a:gd name="connsiteX241" fmla="*/ 123846 w 3508481"/>
                <a:gd name="connsiteY241" fmla="*/ 260350 h 1864901"/>
                <a:gd name="connsiteX242" fmla="*/ 136546 w 3508481"/>
                <a:gd name="connsiteY242" fmla="*/ 327025 h 1864901"/>
                <a:gd name="connsiteX243" fmla="*/ 174646 w 3508481"/>
                <a:gd name="connsiteY243" fmla="*/ 384175 h 1864901"/>
                <a:gd name="connsiteX244" fmla="*/ 190521 w 3508481"/>
                <a:gd name="connsiteY244" fmla="*/ 422275 h 1864901"/>
                <a:gd name="connsiteX245" fmla="*/ 200046 w 3508481"/>
                <a:gd name="connsiteY245" fmla="*/ 495300 h 1864901"/>
                <a:gd name="connsiteX246" fmla="*/ 231798 w 3508481"/>
                <a:gd name="connsiteY246" fmla="*/ 542925 h 1864901"/>
                <a:gd name="connsiteX247" fmla="*/ 168296 w 3508481"/>
                <a:gd name="connsiteY247" fmla="*/ 508000 h 1864901"/>
                <a:gd name="connsiteX248" fmla="*/ 107973 w 3508481"/>
                <a:gd name="connsiteY248" fmla="*/ 460375 h 1864901"/>
                <a:gd name="connsiteX249" fmla="*/ 88923 w 3508481"/>
                <a:gd name="connsiteY249" fmla="*/ 371475 h 1864901"/>
                <a:gd name="connsiteX250" fmla="*/ 22248 w 3508481"/>
                <a:gd name="connsiteY250" fmla="*/ 285750 h 1864901"/>
                <a:gd name="connsiteX251" fmla="*/ 53998 w 3508481"/>
                <a:gd name="connsiteY251" fmla="*/ 193675 h 1864901"/>
                <a:gd name="connsiteX252" fmla="*/ 25423 w 3508481"/>
                <a:gd name="connsiteY252" fmla="*/ 161925 h 1864901"/>
                <a:gd name="connsiteX253" fmla="*/ 12722 w 3508481"/>
                <a:gd name="connsiteY253" fmla="*/ 114300 h 1864901"/>
                <a:gd name="connsiteX254" fmla="*/ 23 w 3508481"/>
                <a:gd name="connsiteY254" fmla="*/ 41275 h 1864901"/>
                <a:gd name="connsiteX255" fmla="*/ 23 w 3508481"/>
                <a:gd name="connsiteY255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403247 w 3508481"/>
                <a:gd name="connsiteY231" fmla="*/ 749302 h 1864901"/>
                <a:gd name="connsiteX232" fmla="*/ 355622 w 3508481"/>
                <a:gd name="connsiteY232" fmla="*/ 676277 h 1864901"/>
                <a:gd name="connsiteX233" fmla="*/ 396897 w 3508481"/>
                <a:gd name="connsiteY233" fmla="*/ 660402 h 1864901"/>
                <a:gd name="connsiteX234" fmla="*/ 361972 w 3508481"/>
                <a:gd name="connsiteY234" fmla="*/ 555627 h 1864901"/>
                <a:gd name="connsiteX235" fmla="*/ 298471 w 3508481"/>
                <a:gd name="connsiteY235" fmla="*/ 454026 h 1864901"/>
                <a:gd name="connsiteX236" fmla="*/ 266722 w 3508481"/>
                <a:gd name="connsiteY236" fmla="*/ 384175 h 1864901"/>
                <a:gd name="connsiteX237" fmla="*/ 276246 w 3508481"/>
                <a:gd name="connsiteY237" fmla="*/ 358775 h 1864901"/>
                <a:gd name="connsiteX238" fmla="*/ 206397 w 3508481"/>
                <a:gd name="connsiteY238" fmla="*/ 234950 h 1864901"/>
                <a:gd name="connsiteX239" fmla="*/ 146072 w 3508481"/>
                <a:gd name="connsiteY239" fmla="*/ 101600 h 1864901"/>
                <a:gd name="connsiteX240" fmla="*/ 111147 w 3508481"/>
                <a:gd name="connsiteY240" fmla="*/ 142875 h 1864901"/>
                <a:gd name="connsiteX241" fmla="*/ 120671 w 3508481"/>
                <a:gd name="connsiteY241" fmla="*/ 193675 h 1864901"/>
                <a:gd name="connsiteX242" fmla="*/ 123846 w 3508481"/>
                <a:gd name="connsiteY242" fmla="*/ 260350 h 1864901"/>
                <a:gd name="connsiteX243" fmla="*/ 136546 w 3508481"/>
                <a:gd name="connsiteY243" fmla="*/ 327025 h 1864901"/>
                <a:gd name="connsiteX244" fmla="*/ 174646 w 3508481"/>
                <a:gd name="connsiteY244" fmla="*/ 384175 h 1864901"/>
                <a:gd name="connsiteX245" fmla="*/ 190521 w 3508481"/>
                <a:gd name="connsiteY245" fmla="*/ 422275 h 1864901"/>
                <a:gd name="connsiteX246" fmla="*/ 200046 w 3508481"/>
                <a:gd name="connsiteY246" fmla="*/ 495300 h 1864901"/>
                <a:gd name="connsiteX247" fmla="*/ 231798 w 3508481"/>
                <a:gd name="connsiteY247" fmla="*/ 542925 h 1864901"/>
                <a:gd name="connsiteX248" fmla="*/ 168296 w 3508481"/>
                <a:gd name="connsiteY248" fmla="*/ 508000 h 1864901"/>
                <a:gd name="connsiteX249" fmla="*/ 107973 w 3508481"/>
                <a:gd name="connsiteY249" fmla="*/ 460375 h 1864901"/>
                <a:gd name="connsiteX250" fmla="*/ 88923 w 3508481"/>
                <a:gd name="connsiteY250" fmla="*/ 371475 h 1864901"/>
                <a:gd name="connsiteX251" fmla="*/ 22248 w 3508481"/>
                <a:gd name="connsiteY251" fmla="*/ 285750 h 1864901"/>
                <a:gd name="connsiteX252" fmla="*/ 53998 w 3508481"/>
                <a:gd name="connsiteY252" fmla="*/ 193675 h 1864901"/>
                <a:gd name="connsiteX253" fmla="*/ 25423 w 3508481"/>
                <a:gd name="connsiteY253" fmla="*/ 161925 h 1864901"/>
                <a:gd name="connsiteX254" fmla="*/ 12722 w 3508481"/>
                <a:gd name="connsiteY254" fmla="*/ 114300 h 1864901"/>
                <a:gd name="connsiteX255" fmla="*/ 23 w 3508481"/>
                <a:gd name="connsiteY255" fmla="*/ 41275 h 1864901"/>
                <a:gd name="connsiteX256" fmla="*/ 23 w 3508481"/>
                <a:gd name="connsiteY256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488972 w 3508481"/>
                <a:gd name="connsiteY231" fmla="*/ 800102 h 1864901"/>
                <a:gd name="connsiteX232" fmla="*/ 403247 w 3508481"/>
                <a:gd name="connsiteY232" fmla="*/ 749302 h 1864901"/>
                <a:gd name="connsiteX233" fmla="*/ 355622 w 3508481"/>
                <a:gd name="connsiteY233" fmla="*/ 676277 h 1864901"/>
                <a:gd name="connsiteX234" fmla="*/ 396897 w 3508481"/>
                <a:gd name="connsiteY234" fmla="*/ 660402 h 1864901"/>
                <a:gd name="connsiteX235" fmla="*/ 361972 w 3508481"/>
                <a:gd name="connsiteY235" fmla="*/ 555627 h 1864901"/>
                <a:gd name="connsiteX236" fmla="*/ 298471 w 3508481"/>
                <a:gd name="connsiteY236" fmla="*/ 454026 h 1864901"/>
                <a:gd name="connsiteX237" fmla="*/ 266722 w 3508481"/>
                <a:gd name="connsiteY237" fmla="*/ 384175 h 1864901"/>
                <a:gd name="connsiteX238" fmla="*/ 276246 w 3508481"/>
                <a:gd name="connsiteY238" fmla="*/ 358775 h 1864901"/>
                <a:gd name="connsiteX239" fmla="*/ 206397 w 3508481"/>
                <a:gd name="connsiteY239" fmla="*/ 234950 h 1864901"/>
                <a:gd name="connsiteX240" fmla="*/ 146072 w 3508481"/>
                <a:gd name="connsiteY240" fmla="*/ 101600 h 1864901"/>
                <a:gd name="connsiteX241" fmla="*/ 111147 w 3508481"/>
                <a:gd name="connsiteY241" fmla="*/ 142875 h 1864901"/>
                <a:gd name="connsiteX242" fmla="*/ 120671 w 3508481"/>
                <a:gd name="connsiteY242" fmla="*/ 193675 h 1864901"/>
                <a:gd name="connsiteX243" fmla="*/ 123846 w 3508481"/>
                <a:gd name="connsiteY243" fmla="*/ 260350 h 1864901"/>
                <a:gd name="connsiteX244" fmla="*/ 136546 w 3508481"/>
                <a:gd name="connsiteY244" fmla="*/ 327025 h 1864901"/>
                <a:gd name="connsiteX245" fmla="*/ 174646 w 3508481"/>
                <a:gd name="connsiteY245" fmla="*/ 384175 h 1864901"/>
                <a:gd name="connsiteX246" fmla="*/ 190521 w 3508481"/>
                <a:gd name="connsiteY246" fmla="*/ 422275 h 1864901"/>
                <a:gd name="connsiteX247" fmla="*/ 200046 w 3508481"/>
                <a:gd name="connsiteY247" fmla="*/ 495300 h 1864901"/>
                <a:gd name="connsiteX248" fmla="*/ 231798 w 3508481"/>
                <a:gd name="connsiteY248" fmla="*/ 542925 h 1864901"/>
                <a:gd name="connsiteX249" fmla="*/ 168296 w 3508481"/>
                <a:gd name="connsiteY249" fmla="*/ 508000 h 1864901"/>
                <a:gd name="connsiteX250" fmla="*/ 107973 w 3508481"/>
                <a:gd name="connsiteY250" fmla="*/ 460375 h 1864901"/>
                <a:gd name="connsiteX251" fmla="*/ 88923 w 3508481"/>
                <a:gd name="connsiteY251" fmla="*/ 371475 h 1864901"/>
                <a:gd name="connsiteX252" fmla="*/ 22248 w 3508481"/>
                <a:gd name="connsiteY252" fmla="*/ 285750 h 1864901"/>
                <a:gd name="connsiteX253" fmla="*/ 53998 w 3508481"/>
                <a:gd name="connsiteY253" fmla="*/ 193675 h 1864901"/>
                <a:gd name="connsiteX254" fmla="*/ 25423 w 3508481"/>
                <a:gd name="connsiteY254" fmla="*/ 161925 h 1864901"/>
                <a:gd name="connsiteX255" fmla="*/ 12722 w 3508481"/>
                <a:gd name="connsiteY255" fmla="*/ 114300 h 1864901"/>
                <a:gd name="connsiteX256" fmla="*/ 23 w 3508481"/>
                <a:gd name="connsiteY256" fmla="*/ 41275 h 1864901"/>
                <a:gd name="connsiteX257" fmla="*/ 23 w 3508481"/>
                <a:gd name="connsiteY25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488972 w 3508481"/>
                <a:gd name="connsiteY231" fmla="*/ 800102 h 1864901"/>
                <a:gd name="connsiteX232" fmla="*/ 403247 w 3508481"/>
                <a:gd name="connsiteY232" fmla="*/ 749302 h 1864901"/>
                <a:gd name="connsiteX233" fmla="*/ 355622 w 3508481"/>
                <a:gd name="connsiteY233" fmla="*/ 676277 h 1864901"/>
                <a:gd name="connsiteX234" fmla="*/ 396897 w 3508481"/>
                <a:gd name="connsiteY234" fmla="*/ 660402 h 1864901"/>
                <a:gd name="connsiteX235" fmla="*/ 361972 w 3508481"/>
                <a:gd name="connsiteY235" fmla="*/ 555627 h 1864901"/>
                <a:gd name="connsiteX236" fmla="*/ 298471 w 3508481"/>
                <a:gd name="connsiteY236" fmla="*/ 454026 h 1864901"/>
                <a:gd name="connsiteX237" fmla="*/ 266722 w 3508481"/>
                <a:gd name="connsiteY237" fmla="*/ 384175 h 1864901"/>
                <a:gd name="connsiteX238" fmla="*/ 276246 w 3508481"/>
                <a:gd name="connsiteY238" fmla="*/ 358775 h 1864901"/>
                <a:gd name="connsiteX239" fmla="*/ 206397 w 3508481"/>
                <a:gd name="connsiteY239" fmla="*/ 234950 h 1864901"/>
                <a:gd name="connsiteX240" fmla="*/ 146072 w 3508481"/>
                <a:gd name="connsiteY240" fmla="*/ 101600 h 1864901"/>
                <a:gd name="connsiteX241" fmla="*/ 111147 w 3508481"/>
                <a:gd name="connsiteY241" fmla="*/ 142875 h 1864901"/>
                <a:gd name="connsiteX242" fmla="*/ 120671 w 3508481"/>
                <a:gd name="connsiteY242" fmla="*/ 193675 h 1864901"/>
                <a:gd name="connsiteX243" fmla="*/ 123846 w 3508481"/>
                <a:gd name="connsiteY243" fmla="*/ 260350 h 1864901"/>
                <a:gd name="connsiteX244" fmla="*/ 136546 w 3508481"/>
                <a:gd name="connsiteY244" fmla="*/ 327025 h 1864901"/>
                <a:gd name="connsiteX245" fmla="*/ 174646 w 3508481"/>
                <a:gd name="connsiteY245" fmla="*/ 384175 h 1864901"/>
                <a:gd name="connsiteX246" fmla="*/ 190521 w 3508481"/>
                <a:gd name="connsiteY246" fmla="*/ 422275 h 1864901"/>
                <a:gd name="connsiteX247" fmla="*/ 200046 w 3508481"/>
                <a:gd name="connsiteY247" fmla="*/ 495300 h 1864901"/>
                <a:gd name="connsiteX248" fmla="*/ 231798 w 3508481"/>
                <a:gd name="connsiteY248" fmla="*/ 542925 h 1864901"/>
                <a:gd name="connsiteX249" fmla="*/ 168296 w 3508481"/>
                <a:gd name="connsiteY249" fmla="*/ 508000 h 1864901"/>
                <a:gd name="connsiteX250" fmla="*/ 107973 w 3508481"/>
                <a:gd name="connsiteY250" fmla="*/ 460375 h 1864901"/>
                <a:gd name="connsiteX251" fmla="*/ 88923 w 3508481"/>
                <a:gd name="connsiteY251" fmla="*/ 371475 h 1864901"/>
                <a:gd name="connsiteX252" fmla="*/ 22248 w 3508481"/>
                <a:gd name="connsiteY252" fmla="*/ 285750 h 1864901"/>
                <a:gd name="connsiteX253" fmla="*/ 53998 w 3508481"/>
                <a:gd name="connsiteY253" fmla="*/ 193675 h 1864901"/>
                <a:gd name="connsiteX254" fmla="*/ 25423 w 3508481"/>
                <a:gd name="connsiteY254" fmla="*/ 161925 h 1864901"/>
                <a:gd name="connsiteX255" fmla="*/ 12722 w 3508481"/>
                <a:gd name="connsiteY255" fmla="*/ 114300 h 1864901"/>
                <a:gd name="connsiteX256" fmla="*/ 23 w 3508481"/>
                <a:gd name="connsiteY256" fmla="*/ 41275 h 1864901"/>
                <a:gd name="connsiteX257" fmla="*/ 23 w 3508481"/>
                <a:gd name="connsiteY25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488972 w 3508481"/>
                <a:gd name="connsiteY231" fmla="*/ 800102 h 1864901"/>
                <a:gd name="connsiteX232" fmla="*/ 403247 w 3508481"/>
                <a:gd name="connsiteY232" fmla="*/ 749302 h 1864901"/>
                <a:gd name="connsiteX233" fmla="*/ 355622 w 3508481"/>
                <a:gd name="connsiteY233" fmla="*/ 676277 h 1864901"/>
                <a:gd name="connsiteX234" fmla="*/ 396897 w 3508481"/>
                <a:gd name="connsiteY234" fmla="*/ 660402 h 1864901"/>
                <a:gd name="connsiteX235" fmla="*/ 361972 w 3508481"/>
                <a:gd name="connsiteY235" fmla="*/ 555627 h 1864901"/>
                <a:gd name="connsiteX236" fmla="*/ 298471 w 3508481"/>
                <a:gd name="connsiteY236" fmla="*/ 454026 h 1864901"/>
                <a:gd name="connsiteX237" fmla="*/ 266722 w 3508481"/>
                <a:gd name="connsiteY237" fmla="*/ 384175 h 1864901"/>
                <a:gd name="connsiteX238" fmla="*/ 276246 w 3508481"/>
                <a:gd name="connsiteY238" fmla="*/ 358775 h 1864901"/>
                <a:gd name="connsiteX239" fmla="*/ 206397 w 3508481"/>
                <a:gd name="connsiteY239" fmla="*/ 234950 h 1864901"/>
                <a:gd name="connsiteX240" fmla="*/ 146072 w 3508481"/>
                <a:gd name="connsiteY240" fmla="*/ 101600 h 1864901"/>
                <a:gd name="connsiteX241" fmla="*/ 111147 w 3508481"/>
                <a:gd name="connsiteY241" fmla="*/ 142875 h 1864901"/>
                <a:gd name="connsiteX242" fmla="*/ 120671 w 3508481"/>
                <a:gd name="connsiteY242" fmla="*/ 193675 h 1864901"/>
                <a:gd name="connsiteX243" fmla="*/ 123846 w 3508481"/>
                <a:gd name="connsiteY243" fmla="*/ 260350 h 1864901"/>
                <a:gd name="connsiteX244" fmla="*/ 136546 w 3508481"/>
                <a:gd name="connsiteY244" fmla="*/ 327025 h 1864901"/>
                <a:gd name="connsiteX245" fmla="*/ 174646 w 3508481"/>
                <a:gd name="connsiteY245" fmla="*/ 384175 h 1864901"/>
                <a:gd name="connsiteX246" fmla="*/ 190521 w 3508481"/>
                <a:gd name="connsiteY246" fmla="*/ 422275 h 1864901"/>
                <a:gd name="connsiteX247" fmla="*/ 200046 w 3508481"/>
                <a:gd name="connsiteY247" fmla="*/ 495300 h 1864901"/>
                <a:gd name="connsiteX248" fmla="*/ 231798 w 3508481"/>
                <a:gd name="connsiteY248" fmla="*/ 542925 h 1864901"/>
                <a:gd name="connsiteX249" fmla="*/ 168296 w 3508481"/>
                <a:gd name="connsiteY249" fmla="*/ 508000 h 1864901"/>
                <a:gd name="connsiteX250" fmla="*/ 107973 w 3508481"/>
                <a:gd name="connsiteY250" fmla="*/ 460375 h 1864901"/>
                <a:gd name="connsiteX251" fmla="*/ 88923 w 3508481"/>
                <a:gd name="connsiteY251" fmla="*/ 371475 h 1864901"/>
                <a:gd name="connsiteX252" fmla="*/ 22248 w 3508481"/>
                <a:gd name="connsiteY252" fmla="*/ 285750 h 1864901"/>
                <a:gd name="connsiteX253" fmla="*/ 53998 w 3508481"/>
                <a:gd name="connsiteY253" fmla="*/ 193675 h 1864901"/>
                <a:gd name="connsiteX254" fmla="*/ 25423 w 3508481"/>
                <a:gd name="connsiteY254" fmla="*/ 161925 h 1864901"/>
                <a:gd name="connsiteX255" fmla="*/ 12722 w 3508481"/>
                <a:gd name="connsiteY255" fmla="*/ 114300 h 1864901"/>
                <a:gd name="connsiteX256" fmla="*/ 23 w 3508481"/>
                <a:gd name="connsiteY256" fmla="*/ 41275 h 1864901"/>
                <a:gd name="connsiteX257" fmla="*/ 23 w 3508481"/>
                <a:gd name="connsiteY25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488972 w 3508481"/>
                <a:gd name="connsiteY231" fmla="*/ 800102 h 1864901"/>
                <a:gd name="connsiteX232" fmla="*/ 403247 w 3508481"/>
                <a:gd name="connsiteY232" fmla="*/ 749302 h 1864901"/>
                <a:gd name="connsiteX233" fmla="*/ 361972 w 3508481"/>
                <a:gd name="connsiteY233" fmla="*/ 695327 h 1864901"/>
                <a:gd name="connsiteX234" fmla="*/ 396897 w 3508481"/>
                <a:gd name="connsiteY234" fmla="*/ 660402 h 1864901"/>
                <a:gd name="connsiteX235" fmla="*/ 361972 w 3508481"/>
                <a:gd name="connsiteY235" fmla="*/ 555627 h 1864901"/>
                <a:gd name="connsiteX236" fmla="*/ 298471 w 3508481"/>
                <a:gd name="connsiteY236" fmla="*/ 454026 h 1864901"/>
                <a:gd name="connsiteX237" fmla="*/ 266722 w 3508481"/>
                <a:gd name="connsiteY237" fmla="*/ 384175 h 1864901"/>
                <a:gd name="connsiteX238" fmla="*/ 276246 w 3508481"/>
                <a:gd name="connsiteY238" fmla="*/ 358775 h 1864901"/>
                <a:gd name="connsiteX239" fmla="*/ 206397 w 3508481"/>
                <a:gd name="connsiteY239" fmla="*/ 234950 h 1864901"/>
                <a:gd name="connsiteX240" fmla="*/ 146072 w 3508481"/>
                <a:gd name="connsiteY240" fmla="*/ 101600 h 1864901"/>
                <a:gd name="connsiteX241" fmla="*/ 111147 w 3508481"/>
                <a:gd name="connsiteY241" fmla="*/ 142875 h 1864901"/>
                <a:gd name="connsiteX242" fmla="*/ 120671 w 3508481"/>
                <a:gd name="connsiteY242" fmla="*/ 193675 h 1864901"/>
                <a:gd name="connsiteX243" fmla="*/ 123846 w 3508481"/>
                <a:gd name="connsiteY243" fmla="*/ 260350 h 1864901"/>
                <a:gd name="connsiteX244" fmla="*/ 136546 w 3508481"/>
                <a:gd name="connsiteY244" fmla="*/ 327025 h 1864901"/>
                <a:gd name="connsiteX245" fmla="*/ 174646 w 3508481"/>
                <a:gd name="connsiteY245" fmla="*/ 384175 h 1864901"/>
                <a:gd name="connsiteX246" fmla="*/ 190521 w 3508481"/>
                <a:gd name="connsiteY246" fmla="*/ 422275 h 1864901"/>
                <a:gd name="connsiteX247" fmla="*/ 200046 w 3508481"/>
                <a:gd name="connsiteY247" fmla="*/ 495300 h 1864901"/>
                <a:gd name="connsiteX248" fmla="*/ 231798 w 3508481"/>
                <a:gd name="connsiteY248" fmla="*/ 542925 h 1864901"/>
                <a:gd name="connsiteX249" fmla="*/ 168296 w 3508481"/>
                <a:gd name="connsiteY249" fmla="*/ 508000 h 1864901"/>
                <a:gd name="connsiteX250" fmla="*/ 107973 w 3508481"/>
                <a:gd name="connsiteY250" fmla="*/ 460375 h 1864901"/>
                <a:gd name="connsiteX251" fmla="*/ 88923 w 3508481"/>
                <a:gd name="connsiteY251" fmla="*/ 371475 h 1864901"/>
                <a:gd name="connsiteX252" fmla="*/ 22248 w 3508481"/>
                <a:gd name="connsiteY252" fmla="*/ 285750 h 1864901"/>
                <a:gd name="connsiteX253" fmla="*/ 53998 w 3508481"/>
                <a:gd name="connsiteY253" fmla="*/ 193675 h 1864901"/>
                <a:gd name="connsiteX254" fmla="*/ 25423 w 3508481"/>
                <a:gd name="connsiteY254" fmla="*/ 161925 h 1864901"/>
                <a:gd name="connsiteX255" fmla="*/ 12722 w 3508481"/>
                <a:gd name="connsiteY255" fmla="*/ 114300 h 1864901"/>
                <a:gd name="connsiteX256" fmla="*/ 23 w 3508481"/>
                <a:gd name="connsiteY256" fmla="*/ 41275 h 1864901"/>
                <a:gd name="connsiteX257" fmla="*/ 23 w 3508481"/>
                <a:gd name="connsiteY25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488972 w 3508481"/>
                <a:gd name="connsiteY231" fmla="*/ 800102 h 1864901"/>
                <a:gd name="connsiteX232" fmla="*/ 403247 w 3508481"/>
                <a:gd name="connsiteY232" fmla="*/ 749302 h 1864901"/>
                <a:gd name="connsiteX233" fmla="*/ 361972 w 3508481"/>
                <a:gd name="connsiteY233" fmla="*/ 695327 h 1864901"/>
                <a:gd name="connsiteX234" fmla="*/ 396897 w 3508481"/>
                <a:gd name="connsiteY234" fmla="*/ 660402 h 1864901"/>
                <a:gd name="connsiteX235" fmla="*/ 361972 w 3508481"/>
                <a:gd name="connsiteY235" fmla="*/ 555627 h 1864901"/>
                <a:gd name="connsiteX236" fmla="*/ 298471 w 3508481"/>
                <a:gd name="connsiteY236" fmla="*/ 454026 h 1864901"/>
                <a:gd name="connsiteX237" fmla="*/ 266722 w 3508481"/>
                <a:gd name="connsiteY237" fmla="*/ 384175 h 1864901"/>
                <a:gd name="connsiteX238" fmla="*/ 276246 w 3508481"/>
                <a:gd name="connsiteY238" fmla="*/ 358775 h 1864901"/>
                <a:gd name="connsiteX239" fmla="*/ 206397 w 3508481"/>
                <a:gd name="connsiteY239" fmla="*/ 234950 h 1864901"/>
                <a:gd name="connsiteX240" fmla="*/ 146072 w 3508481"/>
                <a:gd name="connsiteY240" fmla="*/ 101600 h 1864901"/>
                <a:gd name="connsiteX241" fmla="*/ 111147 w 3508481"/>
                <a:gd name="connsiteY241" fmla="*/ 142875 h 1864901"/>
                <a:gd name="connsiteX242" fmla="*/ 120671 w 3508481"/>
                <a:gd name="connsiteY242" fmla="*/ 193675 h 1864901"/>
                <a:gd name="connsiteX243" fmla="*/ 123846 w 3508481"/>
                <a:gd name="connsiteY243" fmla="*/ 260350 h 1864901"/>
                <a:gd name="connsiteX244" fmla="*/ 136546 w 3508481"/>
                <a:gd name="connsiteY244" fmla="*/ 327025 h 1864901"/>
                <a:gd name="connsiteX245" fmla="*/ 174646 w 3508481"/>
                <a:gd name="connsiteY245" fmla="*/ 384175 h 1864901"/>
                <a:gd name="connsiteX246" fmla="*/ 190521 w 3508481"/>
                <a:gd name="connsiteY246" fmla="*/ 422275 h 1864901"/>
                <a:gd name="connsiteX247" fmla="*/ 200046 w 3508481"/>
                <a:gd name="connsiteY247" fmla="*/ 495300 h 1864901"/>
                <a:gd name="connsiteX248" fmla="*/ 231798 w 3508481"/>
                <a:gd name="connsiteY248" fmla="*/ 542925 h 1864901"/>
                <a:gd name="connsiteX249" fmla="*/ 168296 w 3508481"/>
                <a:gd name="connsiteY249" fmla="*/ 508000 h 1864901"/>
                <a:gd name="connsiteX250" fmla="*/ 107973 w 3508481"/>
                <a:gd name="connsiteY250" fmla="*/ 460375 h 1864901"/>
                <a:gd name="connsiteX251" fmla="*/ 88923 w 3508481"/>
                <a:gd name="connsiteY251" fmla="*/ 371475 h 1864901"/>
                <a:gd name="connsiteX252" fmla="*/ 22248 w 3508481"/>
                <a:gd name="connsiteY252" fmla="*/ 285750 h 1864901"/>
                <a:gd name="connsiteX253" fmla="*/ 53998 w 3508481"/>
                <a:gd name="connsiteY253" fmla="*/ 193675 h 1864901"/>
                <a:gd name="connsiteX254" fmla="*/ 25423 w 3508481"/>
                <a:gd name="connsiteY254" fmla="*/ 161925 h 1864901"/>
                <a:gd name="connsiteX255" fmla="*/ 12722 w 3508481"/>
                <a:gd name="connsiteY255" fmla="*/ 114300 h 1864901"/>
                <a:gd name="connsiteX256" fmla="*/ 23 w 3508481"/>
                <a:gd name="connsiteY256" fmla="*/ 41275 h 1864901"/>
                <a:gd name="connsiteX257" fmla="*/ 23 w 3508481"/>
                <a:gd name="connsiteY25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641372 w 3508481"/>
                <a:gd name="connsiteY231" fmla="*/ 860427 h 1864901"/>
                <a:gd name="connsiteX232" fmla="*/ 488972 w 3508481"/>
                <a:gd name="connsiteY232" fmla="*/ 800102 h 1864901"/>
                <a:gd name="connsiteX233" fmla="*/ 403247 w 3508481"/>
                <a:gd name="connsiteY233" fmla="*/ 749302 h 1864901"/>
                <a:gd name="connsiteX234" fmla="*/ 361972 w 3508481"/>
                <a:gd name="connsiteY234" fmla="*/ 695327 h 1864901"/>
                <a:gd name="connsiteX235" fmla="*/ 396897 w 3508481"/>
                <a:gd name="connsiteY235" fmla="*/ 660402 h 1864901"/>
                <a:gd name="connsiteX236" fmla="*/ 361972 w 3508481"/>
                <a:gd name="connsiteY236" fmla="*/ 555627 h 1864901"/>
                <a:gd name="connsiteX237" fmla="*/ 298471 w 3508481"/>
                <a:gd name="connsiteY237" fmla="*/ 454026 h 1864901"/>
                <a:gd name="connsiteX238" fmla="*/ 266722 w 3508481"/>
                <a:gd name="connsiteY238" fmla="*/ 384175 h 1864901"/>
                <a:gd name="connsiteX239" fmla="*/ 276246 w 3508481"/>
                <a:gd name="connsiteY239" fmla="*/ 358775 h 1864901"/>
                <a:gd name="connsiteX240" fmla="*/ 206397 w 3508481"/>
                <a:gd name="connsiteY240" fmla="*/ 234950 h 1864901"/>
                <a:gd name="connsiteX241" fmla="*/ 146072 w 3508481"/>
                <a:gd name="connsiteY241" fmla="*/ 101600 h 1864901"/>
                <a:gd name="connsiteX242" fmla="*/ 111147 w 3508481"/>
                <a:gd name="connsiteY242" fmla="*/ 142875 h 1864901"/>
                <a:gd name="connsiteX243" fmla="*/ 120671 w 3508481"/>
                <a:gd name="connsiteY243" fmla="*/ 193675 h 1864901"/>
                <a:gd name="connsiteX244" fmla="*/ 123846 w 3508481"/>
                <a:gd name="connsiteY244" fmla="*/ 260350 h 1864901"/>
                <a:gd name="connsiteX245" fmla="*/ 136546 w 3508481"/>
                <a:gd name="connsiteY245" fmla="*/ 327025 h 1864901"/>
                <a:gd name="connsiteX246" fmla="*/ 174646 w 3508481"/>
                <a:gd name="connsiteY246" fmla="*/ 384175 h 1864901"/>
                <a:gd name="connsiteX247" fmla="*/ 190521 w 3508481"/>
                <a:gd name="connsiteY247" fmla="*/ 422275 h 1864901"/>
                <a:gd name="connsiteX248" fmla="*/ 200046 w 3508481"/>
                <a:gd name="connsiteY248" fmla="*/ 495300 h 1864901"/>
                <a:gd name="connsiteX249" fmla="*/ 231798 w 3508481"/>
                <a:gd name="connsiteY249" fmla="*/ 542925 h 1864901"/>
                <a:gd name="connsiteX250" fmla="*/ 168296 w 3508481"/>
                <a:gd name="connsiteY250" fmla="*/ 508000 h 1864901"/>
                <a:gd name="connsiteX251" fmla="*/ 107973 w 3508481"/>
                <a:gd name="connsiteY251" fmla="*/ 460375 h 1864901"/>
                <a:gd name="connsiteX252" fmla="*/ 88923 w 3508481"/>
                <a:gd name="connsiteY252" fmla="*/ 371475 h 1864901"/>
                <a:gd name="connsiteX253" fmla="*/ 22248 w 3508481"/>
                <a:gd name="connsiteY253" fmla="*/ 285750 h 1864901"/>
                <a:gd name="connsiteX254" fmla="*/ 53998 w 3508481"/>
                <a:gd name="connsiteY254" fmla="*/ 193675 h 1864901"/>
                <a:gd name="connsiteX255" fmla="*/ 25423 w 3508481"/>
                <a:gd name="connsiteY255" fmla="*/ 161925 h 1864901"/>
                <a:gd name="connsiteX256" fmla="*/ 12722 w 3508481"/>
                <a:gd name="connsiteY256" fmla="*/ 114300 h 1864901"/>
                <a:gd name="connsiteX257" fmla="*/ 23 w 3508481"/>
                <a:gd name="connsiteY257" fmla="*/ 41275 h 1864901"/>
                <a:gd name="connsiteX258" fmla="*/ 23 w 3508481"/>
                <a:gd name="connsiteY258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641372 w 3508481"/>
                <a:gd name="connsiteY231" fmla="*/ 860427 h 1864901"/>
                <a:gd name="connsiteX232" fmla="*/ 488972 w 3508481"/>
                <a:gd name="connsiteY232" fmla="*/ 800102 h 1864901"/>
                <a:gd name="connsiteX233" fmla="*/ 403247 w 3508481"/>
                <a:gd name="connsiteY233" fmla="*/ 749302 h 1864901"/>
                <a:gd name="connsiteX234" fmla="*/ 361972 w 3508481"/>
                <a:gd name="connsiteY234" fmla="*/ 695327 h 1864901"/>
                <a:gd name="connsiteX235" fmla="*/ 396897 w 3508481"/>
                <a:gd name="connsiteY235" fmla="*/ 660402 h 1864901"/>
                <a:gd name="connsiteX236" fmla="*/ 361972 w 3508481"/>
                <a:gd name="connsiteY236" fmla="*/ 555627 h 1864901"/>
                <a:gd name="connsiteX237" fmla="*/ 298471 w 3508481"/>
                <a:gd name="connsiteY237" fmla="*/ 454026 h 1864901"/>
                <a:gd name="connsiteX238" fmla="*/ 266722 w 3508481"/>
                <a:gd name="connsiteY238" fmla="*/ 384175 h 1864901"/>
                <a:gd name="connsiteX239" fmla="*/ 276246 w 3508481"/>
                <a:gd name="connsiteY239" fmla="*/ 358775 h 1864901"/>
                <a:gd name="connsiteX240" fmla="*/ 206397 w 3508481"/>
                <a:gd name="connsiteY240" fmla="*/ 234950 h 1864901"/>
                <a:gd name="connsiteX241" fmla="*/ 146072 w 3508481"/>
                <a:gd name="connsiteY241" fmla="*/ 101600 h 1864901"/>
                <a:gd name="connsiteX242" fmla="*/ 111147 w 3508481"/>
                <a:gd name="connsiteY242" fmla="*/ 142875 h 1864901"/>
                <a:gd name="connsiteX243" fmla="*/ 120671 w 3508481"/>
                <a:gd name="connsiteY243" fmla="*/ 193675 h 1864901"/>
                <a:gd name="connsiteX244" fmla="*/ 123846 w 3508481"/>
                <a:gd name="connsiteY244" fmla="*/ 260350 h 1864901"/>
                <a:gd name="connsiteX245" fmla="*/ 136546 w 3508481"/>
                <a:gd name="connsiteY245" fmla="*/ 327025 h 1864901"/>
                <a:gd name="connsiteX246" fmla="*/ 174646 w 3508481"/>
                <a:gd name="connsiteY246" fmla="*/ 384175 h 1864901"/>
                <a:gd name="connsiteX247" fmla="*/ 190521 w 3508481"/>
                <a:gd name="connsiteY247" fmla="*/ 422275 h 1864901"/>
                <a:gd name="connsiteX248" fmla="*/ 200046 w 3508481"/>
                <a:gd name="connsiteY248" fmla="*/ 495300 h 1864901"/>
                <a:gd name="connsiteX249" fmla="*/ 231798 w 3508481"/>
                <a:gd name="connsiteY249" fmla="*/ 542925 h 1864901"/>
                <a:gd name="connsiteX250" fmla="*/ 168296 w 3508481"/>
                <a:gd name="connsiteY250" fmla="*/ 508000 h 1864901"/>
                <a:gd name="connsiteX251" fmla="*/ 107973 w 3508481"/>
                <a:gd name="connsiteY251" fmla="*/ 460375 h 1864901"/>
                <a:gd name="connsiteX252" fmla="*/ 88923 w 3508481"/>
                <a:gd name="connsiteY252" fmla="*/ 371475 h 1864901"/>
                <a:gd name="connsiteX253" fmla="*/ 22248 w 3508481"/>
                <a:gd name="connsiteY253" fmla="*/ 285750 h 1864901"/>
                <a:gd name="connsiteX254" fmla="*/ 53998 w 3508481"/>
                <a:gd name="connsiteY254" fmla="*/ 193675 h 1864901"/>
                <a:gd name="connsiteX255" fmla="*/ 25423 w 3508481"/>
                <a:gd name="connsiteY255" fmla="*/ 161925 h 1864901"/>
                <a:gd name="connsiteX256" fmla="*/ 12722 w 3508481"/>
                <a:gd name="connsiteY256" fmla="*/ 114300 h 1864901"/>
                <a:gd name="connsiteX257" fmla="*/ 23 w 3508481"/>
                <a:gd name="connsiteY257" fmla="*/ 41275 h 1864901"/>
                <a:gd name="connsiteX258" fmla="*/ 23 w 3508481"/>
                <a:gd name="connsiteY258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641372 w 3508481"/>
                <a:gd name="connsiteY231" fmla="*/ 860427 h 1864901"/>
                <a:gd name="connsiteX232" fmla="*/ 488972 w 3508481"/>
                <a:gd name="connsiteY232" fmla="*/ 800102 h 1864901"/>
                <a:gd name="connsiteX233" fmla="*/ 403247 w 3508481"/>
                <a:gd name="connsiteY233" fmla="*/ 749302 h 1864901"/>
                <a:gd name="connsiteX234" fmla="*/ 361972 w 3508481"/>
                <a:gd name="connsiteY234" fmla="*/ 695327 h 1864901"/>
                <a:gd name="connsiteX235" fmla="*/ 396897 w 3508481"/>
                <a:gd name="connsiteY235" fmla="*/ 660402 h 1864901"/>
                <a:gd name="connsiteX236" fmla="*/ 361972 w 3508481"/>
                <a:gd name="connsiteY236" fmla="*/ 555627 h 1864901"/>
                <a:gd name="connsiteX237" fmla="*/ 298471 w 3508481"/>
                <a:gd name="connsiteY237" fmla="*/ 454026 h 1864901"/>
                <a:gd name="connsiteX238" fmla="*/ 266722 w 3508481"/>
                <a:gd name="connsiteY238" fmla="*/ 384175 h 1864901"/>
                <a:gd name="connsiteX239" fmla="*/ 276246 w 3508481"/>
                <a:gd name="connsiteY239" fmla="*/ 358775 h 1864901"/>
                <a:gd name="connsiteX240" fmla="*/ 206397 w 3508481"/>
                <a:gd name="connsiteY240" fmla="*/ 234950 h 1864901"/>
                <a:gd name="connsiteX241" fmla="*/ 146072 w 3508481"/>
                <a:gd name="connsiteY241" fmla="*/ 101600 h 1864901"/>
                <a:gd name="connsiteX242" fmla="*/ 111147 w 3508481"/>
                <a:gd name="connsiteY242" fmla="*/ 142875 h 1864901"/>
                <a:gd name="connsiteX243" fmla="*/ 120671 w 3508481"/>
                <a:gd name="connsiteY243" fmla="*/ 193675 h 1864901"/>
                <a:gd name="connsiteX244" fmla="*/ 123846 w 3508481"/>
                <a:gd name="connsiteY244" fmla="*/ 260350 h 1864901"/>
                <a:gd name="connsiteX245" fmla="*/ 136546 w 3508481"/>
                <a:gd name="connsiteY245" fmla="*/ 327025 h 1864901"/>
                <a:gd name="connsiteX246" fmla="*/ 174646 w 3508481"/>
                <a:gd name="connsiteY246" fmla="*/ 384175 h 1864901"/>
                <a:gd name="connsiteX247" fmla="*/ 190521 w 3508481"/>
                <a:gd name="connsiteY247" fmla="*/ 422275 h 1864901"/>
                <a:gd name="connsiteX248" fmla="*/ 200046 w 3508481"/>
                <a:gd name="connsiteY248" fmla="*/ 495300 h 1864901"/>
                <a:gd name="connsiteX249" fmla="*/ 231798 w 3508481"/>
                <a:gd name="connsiteY249" fmla="*/ 542925 h 1864901"/>
                <a:gd name="connsiteX250" fmla="*/ 168296 w 3508481"/>
                <a:gd name="connsiteY250" fmla="*/ 508000 h 1864901"/>
                <a:gd name="connsiteX251" fmla="*/ 107973 w 3508481"/>
                <a:gd name="connsiteY251" fmla="*/ 460375 h 1864901"/>
                <a:gd name="connsiteX252" fmla="*/ 88923 w 3508481"/>
                <a:gd name="connsiteY252" fmla="*/ 371475 h 1864901"/>
                <a:gd name="connsiteX253" fmla="*/ 22248 w 3508481"/>
                <a:gd name="connsiteY253" fmla="*/ 285750 h 1864901"/>
                <a:gd name="connsiteX254" fmla="*/ 53998 w 3508481"/>
                <a:gd name="connsiteY254" fmla="*/ 193675 h 1864901"/>
                <a:gd name="connsiteX255" fmla="*/ 25423 w 3508481"/>
                <a:gd name="connsiteY255" fmla="*/ 161925 h 1864901"/>
                <a:gd name="connsiteX256" fmla="*/ 12722 w 3508481"/>
                <a:gd name="connsiteY256" fmla="*/ 114300 h 1864901"/>
                <a:gd name="connsiteX257" fmla="*/ 23 w 3508481"/>
                <a:gd name="connsiteY257" fmla="*/ 41275 h 1864901"/>
                <a:gd name="connsiteX258" fmla="*/ 23 w 3508481"/>
                <a:gd name="connsiteY258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669947 w 3508481"/>
                <a:gd name="connsiteY231" fmla="*/ 889002 h 1864901"/>
                <a:gd name="connsiteX232" fmla="*/ 641372 w 3508481"/>
                <a:gd name="connsiteY232" fmla="*/ 860427 h 1864901"/>
                <a:gd name="connsiteX233" fmla="*/ 488972 w 3508481"/>
                <a:gd name="connsiteY233" fmla="*/ 800102 h 1864901"/>
                <a:gd name="connsiteX234" fmla="*/ 403247 w 3508481"/>
                <a:gd name="connsiteY234" fmla="*/ 749302 h 1864901"/>
                <a:gd name="connsiteX235" fmla="*/ 361972 w 3508481"/>
                <a:gd name="connsiteY235" fmla="*/ 695327 h 1864901"/>
                <a:gd name="connsiteX236" fmla="*/ 396897 w 3508481"/>
                <a:gd name="connsiteY236" fmla="*/ 660402 h 1864901"/>
                <a:gd name="connsiteX237" fmla="*/ 361972 w 3508481"/>
                <a:gd name="connsiteY237" fmla="*/ 555627 h 1864901"/>
                <a:gd name="connsiteX238" fmla="*/ 298471 w 3508481"/>
                <a:gd name="connsiteY238" fmla="*/ 454026 h 1864901"/>
                <a:gd name="connsiteX239" fmla="*/ 266722 w 3508481"/>
                <a:gd name="connsiteY239" fmla="*/ 384175 h 1864901"/>
                <a:gd name="connsiteX240" fmla="*/ 276246 w 3508481"/>
                <a:gd name="connsiteY240" fmla="*/ 358775 h 1864901"/>
                <a:gd name="connsiteX241" fmla="*/ 206397 w 3508481"/>
                <a:gd name="connsiteY241" fmla="*/ 234950 h 1864901"/>
                <a:gd name="connsiteX242" fmla="*/ 146072 w 3508481"/>
                <a:gd name="connsiteY242" fmla="*/ 101600 h 1864901"/>
                <a:gd name="connsiteX243" fmla="*/ 111147 w 3508481"/>
                <a:gd name="connsiteY243" fmla="*/ 142875 h 1864901"/>
                <a:gd name="connsiteX244" fmla="*/ 120671 w 3508481"/>
                <a:gd name="connsiteY244" fmla="*/ 193675 h 1864901"/>
                <a:gd name="connsiteX245" fmla="*/ 123846 w 3508481"/>
                <a:gd name="connsiteY245" fmla="*/ 260350 h 1864901"/>
                <a:gd name="connsiteX246" fmla="*/ 136546 w 3508481"/>
                <a:gd name="connsiteY246" fmla="*/ 327025 h 1864901"/>
                <a:gd name="connsiteX247" fmla="*/ 174646 w 3508481"/>
                <a:gd name="connsiteY247" fmla="*/ 384175 h 1864901"/>
                <a:gd name="connsiteX248" fmla="*/ 190521 w 3508481"/>
                <a:gd name="connsiteY248" fmla="*/ 422275 h 1864901"/>
                <a:gd name="connsiteX249" fmla="*/ 200046 w 3508481"/>
                <a:gd name="connsiteY249" fmla="*/ 495300 h 1864901"/>
                <a:gd name="connsiteX250" fmla="*/ 231798 w 3508481"/>
                <a:gd name="connsiteY250" fmla="*/ 542925 h 1864901"/>
                <a:gd name="connsiteX251" fmla="*/ 168296 w 3508481"/>
                <a:gd name="connsiteY251" fmla="*/ 508000 h 1864901"/>
                <a:gd name="connsiteX252" fmla="*/ 107973 w 3508481"/>
                <a:gd name="connsiteY252" fmla="*/ 460375 h 1864901"/>
                <a:gd name="connsiteX253" fmla="*/ 88923 w 3508481"/>
                <a:gd name="connsiteY253" fmla="*/ 371475 h 1864901"/>
                <a:gd name="connsiteX254" fmla="*/ 22248 w 3508481"/>
                <a:gd name="connsiteY254" fmla="*/ 285750 h 1864901"/>
                <a:gd name="connsiteX255" fmla="*/ 53998 w 3508481"/>
                <a:gd name="connsiteY255" fmla="*/ 193675 h 1864901"/>
                <a:gd name="connsiteX256" fmla="*/ 25423 w 3508481"/>
                <a:gd name="connsiteY256" fmla="*/ 161925 h 1864901"/>
                <a:gd name="connsiteX257" fmla="*/ 12722 w 3508481"/>
                <a:gd name="connsiteY257" fmla="*/ 114300 h 1864901"/>
                <a:gd name="connsiteX258" fmla="*/ 23 w 3508481"/>
                <a:gd name="connsiteY258" fmla="*/ 41275 h 1864901"/>
                <a:gd name="connsiteX259" fmla="*/ 23 w 3508481"/>
                <a:gd name="connsiteY259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669947 w 3508481"/>
                <a:gd name="connsiteY231" fmla="*/ 889002 h 1864901"/>
                <a:gd name="connsiteX232" fmla="*/ 641372 w 3508481"/>
                <a:gd name="connsiteY232" fmla="*/ 860427 h 1864901"/>
                <a:gd name="connsiteX233" fmla="*/ 488972 w 3508481"/>
                <a:gd name="connsiteY233" fmla="*/ 800102 h 1864901"/>
                <a:gd name="connsiteX234" fmla="*/ 403247 w 3508481"/>
                <a:gd name="connsiteY234" fmla="*/ 749302 h 1864901"/>
                <a:gd name="connsiteX235" fmla="*/ 361972 w 3508481"/>
                <a:gd name="connsiteY235" fmla="*/ 695327 h 1864901"/>
                <a:gd name="connsiteX236" fmla="*/ 396897 w 3508481"/>
                <a:gd name="connsiteY236" fmla="*/ 660402 h 1864901"/>
                <a:gd name="connsiteX237" fmla="*/ 361972 w 3508481"/>
                <a:gd name="connsiteY237" fmla="*/ 555627 h 1864901"/>
                <a:gd name="connsiteX238" fmla="*/ 298471 w 3508481"/>
                <a:gd name="connsiteY238" fmla="*/ 454026 h 1864901"/>
                <a:gd name="connsiteX239" fmla="*/ 266722 w 3508481"/>
                <a:gd name="connsiteY239" fmla="*/ 384175 h 1864901"/>
                <a:gd name="connsiteX240" fmla="*/ 276246 w 3508481"/>
                <a:gd name="connsiteY240" fmla="*/ 358775 h 1864901"/>
                <a:gd name="connsiteX241" fmla="*/ 206397 w 3508481"/>
                <a:gd name="connsiteY241" fmla="*/ 234950 h 1864901"/>
                <a:gd name="connsiteX242" fmla="*/ 146072 w 3508481"/>
                <a:gd name="connsiteY242" fmla="*/ 101600 h 1864901"/>
                <a:gd name="connsiteX243" fmla="*/ 111147 w 3508481"/>
                <a:gd name="connsiteY243" fmla="*/ 142875 h 1864901"/>
                <a:gd name="connsiteX244" fmla="*/ 120671 w 3508481"/>
                <a:gd name="connsiteY244" fmla="*/ 193675 h 1864901"/>
                <a:gd name="connsiteX245" fmla="*/ 123846 w 3508481"/>
                <a:gd name="connsiteY245" fmla="*/ 260350 h 1864901"/>
                <a:gd name="connsiteX246" fmla="*/ 136546 w 3508481"/>
                <a:gd name="connsiteY246" fmla="*/ 327025 h 1864901"/>
                <a:gd name="connsiteX247" fmla="*/ 174646 w 3508481"/>
                <a:gd name="connsiteY247" fmla="*/ 384175 h 1864901"/>
                <a:gd name="connsiteX248" fmla="*/ 190521 w 3508481"/>
                <a:gd name="connsiteY248" fmla="*/ 422275 h 1864901"/>
                <a:gd name="connsiteX249" fmla="*/ 200046 w 3508481"/>
                <a:gd name="connsiteY249" fmla="*/ 495300 h 1864901"/>
                <a:gd name="connsiteX250" fmla="*/ 231798 w 3508481"/>
                <a:gd name="connsiteY250" fmla="*/ 542925 h 1864901"/>
                <a:gd name="connsiteX251" fmla="*/ 168296 w 3508481"/>
                <a:gd name="connsiteY251" fmla="*/ 508000 h 1864901"/>
                <a:gd name="connsiteX252" fmla="*/ 107973 w 3508481"/>
                <a:gd name="connsiteY252" fmla="*/ 460375 h 1864901"/>
                <a:gd name="connsiteX253" fmla="*/ 88923 w 3508481"/>
                <a:gd name="connsiteY253" fmla="*/ 371475 h 1864901"/>
                <a:gd name="connsiteX254" fmla="*/ 22248 w 3508481"/>
                <a:gd name="connsiteY254" fmla="*/ 285750 h 1864901"/>
                <a:gd name="connsiteX255" fmla="*/ 53998 w 3508481"/>
                <a:gd name="connsiteY255" fmla="*/ 193675 h 1864901"/>
                <a:gd name="connsiteX256" fmla="*/ 25423 w 3508481"/>
                <a:gd name="connsiteY256" fmla="*/ 161925 h 1864901"/>
                <a:gd name="connsiteX257" fmla="*/ 12722 w 3508481"/>
                <a:gd name="connsiteY257" fmla="*/ 114300 h 1864901"/>
                <a:gd name="connsiteX258" fmla="*/ 23 w 3508481"/>
                <a:gd name="connsiteY258" fmla="*/ 41275 h 1864901"/>
                <a:gd name="connsiteX259" fmla="*/ 23 w 3508481"/>
                <a:gd name="connsiteY259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669947 w 3508481"/>
                <a:gd name="connsiteY231" fmla="*/ 889002 h 1864901"/>
                <a:gd name="connsiteX232" fmla="*/ 641372 w 3508481"/>
                <a:gd name="connsiteY232" fmla="*/ 860427 h 1864901"/>
                <a:gd name="connsiteX233" fmla="*/ 488972 w 3508481"/>
                <a:gd name="connsiteY233" fmla="*/ 800102 h 1864901"/>
                <a:gd name="connsiteX234" fmla="*/ 403247 w 3508481"/>
                <a:gd name="connsiteY234" fmla="*/ 749302 h 1864901"/>
                <a:gd name="connsiteX235" fmla="*/ 361972 w 3508481"/>
                <a:gd name="connsiteY235" fmla="*/ 695327 h 1864901"/>
                <a:gd name="connsiteX236" fmla="*/ 396897 w 3508481"/>
                <a:gd name="connsiteY236" fmla="*/ 660402 h 1864901"/>
                <a:gd name="connsiteX237" fmla="*/ 361972 w 3508481"/>
                <a:gd name="connsiteY237" fmla="*/ 555627 h 1864901"/>
                <a:gd name="connsiteX238" fmla="*/ 298471 w 3508481"/>
                <a:gd name="connsiteY238" fmla="*/ 454026 h 1864901"/>
                <a:gd name="connsiteX239" fmla="*/ 266722 w 3508481"/>
                <a:gd name="connsiteY239" fmla="*/ 384175 h 1864901"/>
                <a:gd name="connsiteX240" fmla="*/ 276246 w 3508481"/>
                <a:gd name="connsiteY240" fmla="*/ 358775 h 1864901"/>
                <a:gd name="connsiteX241" fmla="*/ 206397 w 3508481"/>
                <a:gd name="connsiteY241" fmla="*/ 234950 h 1864901"/>
                <a:gd name="connsiteX242" fmla="*/ 146072 w 3508481"/>
                <a:gd name="connsiteY242" fmla="*/ 101600 h 1864901"/>
                <a:gd name="connsiteX243" fmla="*/ 111147 w 3508481"/>
                <a:gd name="connsiteY243" fmla="*/ 142875 h 1864901"/>
                <a:gd name="connsiteX244" fmla="*/ 120671 w 3508481"/>
                <a:gd name="connsiteY244" fmla="*/ 193675 h 1864901"/>
                <a:gd name="connsiteX245" fmla="*/ 123846 w 3508481"/>
                <a:gd name="connsiteY245" fmla="*/ 260350 h 1864901"/>
                <a:gd name="connsiteX246" fmla="*/ 136546 w 3508481"/>
                <a:gd name="connsiteY246" fmla="*/ 327025 h 1864901"/>
                <a:gd name="connsiteX247" fmla="*/ 174646 w 3508481"/>
                <a:gd name="connsiteY247" fmla="*/ 384175 h 1864901"/>
                <a:gd name="connsiteX248" fmla="*/ 190521 w 3508481"/>
                <a:gd name="connsiteY248" fmla="*/ 422275 h 1864901"/>
                <a:gd name="connsiteX249" fmla="*/ 200046 w 3508481"/>
                <a:gd name="connsiteY249" fmla="*/ 495300 h 1864901"/>
                <a:gd name="connsiteX250" fmla="*/ 231798 w 3508481"/>
                <a:gd name="connsiteY250" fmla="*/ 542925 h 1864901"/>
                <a:gd name="connsiteX251" fmla="*/ 168296 w 3508481"/>
                <a:gd name="connsiteY251" fmla="*/ 508000 h 1864901"/>
                <a:gd name="connsiteX252" fmla="*/ 107973 w 3508481"/>
                <a:gd name="connsiteY252" fmla="*/ 460375 h 1864901"/>
                <a:gd name="connsiteX253" fmla="*/ 88923 w 3508481"/>
                <a:gd name="connsiteY253" fmla="*/ 371475 h 1864901"/>
                <a:gd name="connsiteX254" fmla="*/ 22248 w 3508481"/>
                <a:gd name="connsiteY254" fmla="*/ 285750 h 1864901"/>
                <a:gd name="connsiteX255" fmla="*/ 53998 w 3508481"/>
                <a:gd name="connsiteY255" fmla="*/ 193675 h 1864901"/>
                <a:gd name="connsiteX256" fmla="*/ 25423 w 3508481"/>
                <a:gd name="connsiteY256" fmla="*/ 161925 h 1864901"/>
                <a:gd name="connsiteX257" fmla="*/ 12722 w 3508481"/>
                <a:gd name="connsiteY257" fmla="*/ 114300 h 1864901"/>
                <a:gd name="connsiteX258" fmla="*/ 23 w 3508481"/>
                <a:gd name="connsiteY258" fmla="*/ 41275 h 1864901"/>
                <a:gd name="connsiteX259" fmla="*/ 23 w 3508481"/>
                <a:gd name="connsiteY259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669947 w 3508481"/>
                <a:gd name="connsiteY231" fmla="*/ 889002 h 1864901"/>
                <a:gd name="connsiteX232" fmla="*/ 641372 w 3508481"/>
                <a:gd name="connsiteY232" fmla="*/ 860427 h 1864901"/>
                <a:gd name="connsiteX233" fmla="*/ 488972 w 3508481"/>
                <a:gd name="connsiteY233" fmla="*/ 800102 h 1864901"/>
                <a:gd name="connsiteX234" fmla="*/ 403247 w 3508481"/>
                <a:gd name="connsiteY234" fmla="*/ 749302 h 1864901"/>
                <a:gd name="connsiteX235" fmla="*/ 361972 w 3508481"/>
                <a:gd name="connsiteY235" fmla="*/ 695327 h 1864901"/>
                <a:gd name="connsiteX236" fmla="*/ 396897 w 3508481"/>
                <a:gd name="connsiteY236" fmla="*/ 660402 h 1864901"/>
                <a:gd name="connsiteX237" fmla="*/ 361972 w 3508481"/>
                <a:gd name="connsiteY237" fmla="*/ 555627 h 1864901"/>
                <a:gd name="connsiteX238" fmla="*/ 298471 w 3508481"/>
                <a:gd name="connsiteY238" fmla="*/ 454026 h 1864901"/>
                <a:gd name="connsiteX239" fmla="*/ 266722 w 3508481"/>
                <a:gd name="connsiteY239" fmla="*/ 384175 h 1864901"/>
                <a:gd name="connsiteX240" fmla="*/ 276246 w 3508481"/>
                <a:gd name="connsiteY240" fmla="*/ 358775 h 1864901"/>
                <a:gd name="connsiteX241" fmla="*/ 206397 w 3508481"/>
                <a:gd name="connsiteY241" fmla="*/ 234950 h 1864901"/>
                <a:gd name="connsiteX242" fmla="*/ 146072 w 3508481"/>
                <a:gd name="connsiteY242" fmla="*/ 101600 h 1864901"/>
                <a:gd name="connsiteX243" fmla="*/ 111147 w 3508481"/>
                <a:gd name="connsiteY243" fmla="*/ 142875 h 1864901"/>
                <a:gd name="connsiteX244" fmla="*/ 120671 w 3508481"/>
                <a:gd name="connsiteY244" fmla="*/ 193675 h 1864901"/>
                <a:gd name="connsiteX245" fmla="*/ 123846 w 3508481"/>
                <a:gd name="connsiteY245" fmla="*/ 260350 h 1864901"/>
                <a:gd name="connsiteX246" fmla="*/ 136546 w 3508481"/>
                <a:gd name="connsiteY246" fmla="*/ 327025 h 1864901"/>
                <a:gd name="connsiteX247" fmla="*/ 174646 w 3508481"/>
                <a:gd name="connsiteY247" fmla="*/ 384175 h 1864901"/>
                <a:gd name="connsiteX248" fmla="*/ 190521 w 3508481"/>
                <a:gd name="connsiteY248" fmla="*/ 422275 h 1864901"/>
                <a:gd name="connsiteX249" fmla="*/ 200046 w 3508481"/>
                <a:gd name="connsiteY249" fmla="*/ 495300 h 1864901"/>
                <a:gd name="connsiteX250" fmla="*/ 231798 w 3508481"/>
                <a:gd name="connsiteY250" fmla="*/ 542925 h 1864901"/>
                <a:gd name="connsiteX251" fmla="*/ 168296 w 3508481"/>
                <a:gd name="connsiteY251" fmla="*/ 508000 h 1864901"/>
                <a:gd name="connsiteX252" fmla="*/ 107973 w 3508481"/>
                <a:gd name="connsiteY252" fmla="*/ 460375 h 1864901"/>
                <a:gd name="connsiteX253" fmla="*/ 88923 w 3508481"/>
                <a:gd name="connsiteY253" fmla="*/ 371475 h 1864901"/>
                <a:gd name="connsiteX254" fmla="*/ 22248 w 3508481"/>
                <a:gd name="connsiteY254" fmla="*/ 285750 h 1864901"/>
                <a:gd name="connsiteX255" fmla="*/ 53998 w 3508481"/>
                <a:gd name="connsiteY255" fmla="*/ 193675 h 1864901"/>
                <a:gd name="connsiteX256" fmla="*/ 25423 w 3508481"/>
                <a:gd name="connsiteY256" fmla="*/ 161925 h 1864901"/>
                <a:gd name="connsiteX257" fmla="*/ 12722 w 3508481"/>
                <a:gd name="connsiteY257" fmla="*/ 114300 h 1864901"/>
                <a:gd name="connsiteX258" fmla="*/ 23 w 3508481"/>
                <a:gd name="connsiteY258" fmla="*/ 41275 h 1864901"/>
                <a:gd name="connsiteX259" fmla="*/ 23 w 3508481"/>
                <a:gd name="connsiteY259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746147 w 3508481"/>
                <a:gd name="connsiteY231" fmla="*/ 936627 h 1864901"/>
                <a:gd name="connsiteX232" fmla="*/ 669947 w 3508481"/>
                <a:gd name="connsiteY232" fmla="*/ 889002 h 1864901"/>
                <a:gd name="connsiteX233" fmla="*/ 641372 w 3508481"/>
                <a:gd name="connsiteY233" fmla="*/ 860427 h 1864901"/>
                <a:gd name="connsiteX234" fmla="*/ 488972 w 3508481"/>
                <a:gd name="connsiteY234" fmla="*/ 800102 h 1864901"/>
                <a:gd name="connsiteX235" fmla="*/ 403247 w 3508481"/>
                <a:gd name="connsiteY235" fmla="*/ 749302 h 1864901"/>
                <a:gd name="connsiteX236" fmla="*/ 361972 w 3508481"/>
                <a:gd name="connsiteY236" fmla="*/ 695327 h 1864901"/>
                <a:gd name="connsiteX237" fmla="*/ 396897 w 3508481"/>
                <a:gd name="connsiteY237" fmla="*/ 660402 h 1864901"/>
                <a:gd name="connsiteX238" fmla="*/ 361972 w 3508481"/>
                <a:gd name="connsiteY238" fmla="*/ 555627 h 1864901"/>
                <a:gd name="connsiteX239" fmla="*/ 298471 w 3508481"/>
                <a:gd name="connsiteY239" fmla="*/ 454026 h 1864901"/>
                <a:gd name="connsiteX240" fmla="*/ 266722 w 3508481"/>
                <a:gd name="connsiteY240" fmla="*/ 384175 h 1864901"/>
                <a:gd name="connsiteX241" fmla="*/ 276246 w 3508481"/>
                <a:gd name="connsiteY241" fmla="*/ 358775 h 1864901"/>
                <a:gd name="connsiteX242" fmla="*/ 206397 w 3508481"/>
                <a:gd name="connsiteY242" fmla="*/ 234950 h 1864901"/>
                <a:gd name="connsiteX243" fmla="*/ 146072 w 3508481"/>
                <a:gd name="connsiteY243" fmla="*/ 101600 h 1864901"/>
                <a:gd name="connsiteX244" fmla="*/ 111147 w 3508481"/>
                <a:gd name="connsiteY244" fmla="*/ 142875 h 1864901"/>
                <a:gd name="connsiteX245" fmla="*/ 120671 w 3508481"/>
                <a:gd name="connsiteY245" fmla="*/ 193675 h 1864901"/>
                <a:gd name="connsiteX246" fmla="*/ 123846 w 3508481"/>
                <a:gd name="connsiteY246" fmla="*/ 260350 h 1864901"/>
                <a:gd name="connsiteX247" fmla="*/ 136546 w 3508481"/>
                <a:gd name="connsiteY247" fmla="*/ 327025 h 1864901"/>
                <a:gd name="connsiteX248" fmla="*/ 174646 w 3508481"/>
                <a:gd name="connsiteY248" fmla="*/ 384175 h 1864901"/>
                <a:gd name="connsiteX249" fmla="*/ 190521 w 3508481"/>
                <a:gd name="connsiteY249" fmla="*/ 422275 h 1864901"/>
                <a:gd name="connsiteX250" fmla="*/ 200046 w 3508481"/>
                <a:gd name="connsiteY250" fmla="*/ 495300 h 1864901"/>
                <a:gd name="connsiteX251" fmla="*/ 231798 w 3508481"/>
                <a:gd name="connsiteY251" fmla="*/ 542925 h 1864901"/>
                <a:gd name="connsiteX252" fmla="*/ 168296 w 3508481"/>
                <a:gd name="connsiteY252" fmla="*/ 508000 h 1864901"/>
                <a:gd name="connsiteX253" fmla="*/ 107973 w 3508481"/>
                <a:gd name="connsiteY253" fmla="*/ 460375 h 1864901"/>
                <a:gd name="connsiteX254" fmla="*/ 88923 w 3508481"/>
                <a:gd name="connsiteY254" fmla="*/ 371475 h 1864901"/>
                <a:gd name="connsiteX255" fmla="*/ 22248 w 3508481"/>
                <a:gd name="connsiteY255" fmla="*/ 285750 h 1864901"/>
                <a:gd name="connsiteX256" fmla="*/ 53998 w 3508481"/>
                <a:gd name="connsiteY256" fmla="*/ 193675 h 1864901"/>
                <a:gd name="connsiteX257" fmla="*/ 25423 w 3508481"/>
                <a:gd name="connsiteY257" fmla="*/ 161925 h 1864901"/>
                <a:gd name="connsiteX258" fmla="*/ 12722 w 3508481"/>
                <a:gd name="connsiteY258" fmla="*/ 114300 h 1864901"/>
                <a:gd name="connsiteX259" fmla="*/ 23 w 3508481"/>
                <a:gd name="connsiteY259" fmla="*/ 41275 h 1864901"/>
                <a:gd name="connsiteX260" fmla="*/ 23 w 3508481"/>
                <a:gd name="connsiteY26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746147 w 3508481"/>
                <a:gd name="connsiteY231" fmla="*/ 936627 h 1864901"/>
                <a:gd name="connsiteX232" fmla="*/ 669947 w 3508481"/>
                <a:gd name="connsiteY232" fmla="*/ 889002 h 1864901"/>
                <a:gd name="connsiteX233" fmla="*/ 641372 w 3508481"/>
                <a:gd name="connsiteY233" fmla="*/ 860427 h 1864901"/>
                <a:gd name="connsiteX234" fmla="*/ 488972 w 3508481"/>
                <a:gd name="connsiteY234" fmla="*/ 800102 h 1864901"/>
                <a:gd name="connsiteX235" fmla="*/ 403247 w 3508481"/>
                <a:gd name="connsiteY235" fmla="*/ 749302 h 1864901"/>
                <a:gd name="connsiteX236" fmla="*/ 361972 w 3508481"/>
                <a:gd name="connsiteY236" fmla="*/ 695327 h 1864901"/>
                <a:gd name="connsiteX237" fmla="*/ 396897 w 3508481"/>
                <a:gd name="connsiteY237" fmla="*/ 660402 h 1864901"/>
                <a:gd name="connsiteX238" fmla="*/ 361972 w 3508481"/>
                <a:gd name="connsiteY238" fmla="*/ 555627 h 1864901"/>
                <a:gd name="connsiteX239" fmla="*/ 298471 w 3508481"/>
                <a:gd name="connsiteY239" fmla="*/ 454026 h 1864901"/>
                <a:gd name="connsiteX240" fmla="*/ 266722 w 3508481"/>
                <a:gd name="connsiteY240" fmla="*/ 384175 h 1864901"/>
                <a:gd name="connsiteX241" fmla="*/ 276246 w 3508481"/>
                <a:gd name="connsiteY241" fmla="*/ 358775 h 1864901"/>
                <a:gd name="connsiteX242" fmla="*/ 206397 w 3508481"/>
                <a:gd name="connsiteY242" fmla="*/ 234950 h 1864901"/>
                <a:gd name="connsiteX243" fmla="*/ 146072 w 3508481"/>
                <a:gd name="connsiteY243" fmla="*/ 101600 h 1864901"/>
                <a:gd name="connsiteX244" fmla="*/ 111147 w 3508481"/>
                <a:gd name="connsiteY244" fmla="*/ 142875 h 1864901"/>
                <a:gd name="connsiteX245" fmla="*/ 120671 w 3508481"/>
                <a:gd name="connsiteY245" fmla="*/ 193675 h 1864901"/>
                <a:gd name="connsiteX246" fmla="*/ 123846 w 3508481"/>
                <a:gd name="connsiteY246" fmla="*/ 260350 h 1864901"/>
                <a:gd name="connsiteX247" fmla="*/ 136546 w 3508481"/>
                <a:gd name="connsiteY247" fmla="*/ 327025 h 1864901"/>
                <a:gd name="connsiteX248" fmla="*/ 174646 w 3508481"/>
                <a:gd name="connsiteY248" fmla="*/ 384175 h 1864901"/>
                <a:gd name="connsiteX249" fmla="*/ 190521 w 3508481"/>
                <a:gd name="connsiteY249" fmla="*/ 422275 h 1864901"/>
                <a:gd name="connsiteX250" fmla="*/ 200046 w 3508481"/>
                <a:gd name="connsiteY250" fmla="*/ 495300 h 1864901"/>
                <a:gd name="connsiteX251" fmla="*/ 231798 w 3508481"/>
                <a:gd name="connsiteY251" fmla="*/ 542925 h 1864901"/>
                <a:gd name="connsiteX252" fmla="*/ 168296 w 3508481"/>
                <a:gd name="connsiteY252" fmla="*/ 508000 h 1864901"/>
                <a:gd name="connsiteX253" fmla="*/ 107973 w 3508481"/>
                <a:gd name="connsiteY253" fmla="*/ 460375 h 1864901"/>
                <a:gd name="connsiteX254" fmla="*/ 88923 w 3508481"/>
                <a:gd name="connsiteY254" fmla="*/ 371475 h 1864901"/>
                <a:gd name="connsiteX255" fmla="*/ 22248 w 3508481"/>
                <a:gd name="connsiteY255" fmla="*/ 285750 h 1864901"/>
                <a:gd name="connsiteX256" fmla="*/ 53998 w 3508481"/>
                <a:gd name="connsiteY256" fmla="*/ 193675 h 1864901"/>
                <a:gd name="connsiteX257" fmla="*/ 25423 w 3508481"/>
                <a:gd name="connsiteY257" fmla="*/ 161925 h 1864901"/>
                <a:gd name="connsiteX258" fmla="*/ 12722 w 3508481"/>
                <a:gd name="connsiteY258" fmla="*/ 114300 h 1864901"/>
                <a:gd name="connsiteX259" fmla="*/ 23 w 3508481"/>
                <a:gd name="connsiteY259" fmla="*/ 41275 h 1864901"/>
                <a:gd name="connsiteX260" fmla="*/ 23 w 3508481"/>
                <a:gd name="connsiteY26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746147 w 3508481"/>
                <a:gd name="connsiteY231" fmla="*/ 936627 h 1864901"/>
                <a:gd name="connsiteX232" fmla="*/ 669947 w 3508481"/>
                <a:gd name="connsiteY232" fmla="*/ 889002 h 1864901"/>
                <a:gd name="connsiteX233" fmla="*/ 641372 w 3508481"/>
                <a:gd name="connsiteY233" fmla="*/ 860427 h 1864901"/>
                <a:gd name="connsiteX234" fmla="*/ 488972 w 3508481"/>
                <a:gd name="connsiteY234" fmla="*/ 800102 h 1864901"/>
                <a:gd name="connsiteX235" fmla="*/ 403247 w 3508481"/>
                <a:gd name="connsiteY235" fmla="*/ 749302 h 1864901"/>
                <a:gd name="connsiteX236" fmla="*/ 361972 w 3508481"/>
                <a:gd name="connsiteY236" fmla="*/ 695327 h 1864901"/>
                <a:gd name="connsiteX237" fmla="*/ 396897 w 3508481"/>
                <a:gd name="connsiteY237" fmla="*/ 660402 h 1864901"/>
                <a:gd name="connsiteX238" fmla="*/ 361972 w 3508481"/>
                <a:gd name="connsiteY238" fmla="*/ 555627 h 1864901"/>
                <a:gd name="connsiteX239" fmla="*/ 298471 w 3508481"/>
                <a:gd name="connsiteY239" fmla="*/ 454026 h 1864901"/>
                <a:gd name="connsiteX240" fmla="*/ 266722 w 3508481"/>
                <a:gd name="connsiteY240" fmla="*/ 384175 h 1864901"/>
                <a:gd name="connsiteX241" fmla="*/ 276246 w 3508481"/>
                <a:gd name="connsiteY241" fmla="*/ 358775 h 1864901"/>
                <a:gd name="connsiteX242" fmla="*/ 206397 w 3508481"/>
                <a:gd name="connsiteY242" fmla="*/ 234950 h 1864901"/>
                <a:gd name="connsiteX243" fmla="*/ 146072 w 3508481"/>
                <a:gd name="connsiteY243" fmla="*/ 101600 h 1864901"/>
                <a:gd name="connsiteX244" fmla="*/ 111147 w 3508481"/>
                <a:gd name="connsiteY244" fmla="*/ 142875 h 1864901"/>
                <a:gd name="connsiteX245" fmla="*/ 120671 w 3508481"/>
                <a:gd name="connsiteY245" fmla="*/ 193675 h 1864901"/>
                <a:gd name="connsiteX246" fmla="*/ 123846 w 3508481"/>
                <a:gd name="connsiteY246" fmla="*/ 260350 h 1864901"/>
                <a:gd name="connsiteX247" fmla="*/ 136546 w 3508481"/>
                <a:gd name="connsiteY247" fmla="*/ 327025 h 1864901"/>
                <a:gd name="connsiteX248" fmla="*/ 174646 w 3508481"/>
                <a:gd name="connsiteY248" fmla="*/ 384175 h 1864901"/>
                <a:gd name="connsiteX249" fmla="*/ 190521 w 3508481"/>
                <a:gd name="connsiteY249" fmla="*/ 422275 h 1864901"/>
                <a:gd name="connsiteX250" fmla="*/ 200046 w 3508481"/>
                <a:gd name="connsiteY250" fmla="*/ 495300 h 1864901"/>
                <a:gd name="connsiteX251" fmla="*/ 231798 w 3508481"/>
                <a:gd name="connsiteY251" fmla="*/ 542925 h 1864901"/>
                <a:gd name="connsiteX252" fmla="*/ 168296 w 3508481"/>
                <a:gd name="connsiteY252" fmla="*/ 508000 h 1864901"/>
                <a:gd name="connsiteX253" fmla="*/ 107973 w 3508481"/>
                <a:gd name="connsiteY253" fmla="*/ 460375 h 1864901"/>
                <a:gd name="connsiteX254" fmla="*/ 88923 w 3508481"/>
                <a:gd name="connsiteY254" fmla="*/ 371475 h 1864901"/>
                <a:gd name="connsiteX255" fmla="*/ 22248 w 3508481"/>
                <a:gd name="connsiteY255" fmla="*/ 285750 h 1864901"/>
                <a:gd name="connsiteX256" fmla="*/ 53998 w 3508481"/>
                <a:gd name="connsiteY256" fmla="*/ 193675 h 1864901"/>
                <a:gd name="connsiteX257" fmla="*/ 25423 w 3508481"/>
                <a:gd name="connsiteY257" fmla="*/ 161925 h 1864901"/>
                <a:gd name="connsiteX258" fmla="*/ 12722 w 3508481"/>
                <a:gd name="connsiteY258" fmla="*/ 114300 h 1864901"/>
                <a:gd name="connsiteX259" fmla="*/ 23 w 3508481"/>
                <a:gd name="connsiteY259" fmla="*/ 41275 h 1864901"/>
                <a:gd name="connsiteX260" fmla="*/ 23 w 3508481"/>
                <a:gd name="connsiteY26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733447 w 3508481"/>
                <a:gd name="connsiteY231" fmla="*/ 942977 h 1864901"/>
                <a:gd name="connsiteX232" fmla="*/ 669947 w 3508481"/>
                <a:gd name="connsiteY232" fmla="*/ 889002 h 1864901"/>
                <a:gd name="connsiteX233" fmla="*/ 641372 w 3508481"/>
                <a:gd name="connsiteY233" fmla="*/ 860427 h 1864901"/>
                <a:gd name="connsiteX234" fmla="*/ 488972 w 3508481"/>
                <a:gd name="connsiteY234" fmla="*/ 800102 h 1864901"/>
                <a:gd name="connsiteX235" fmla="*/ 403247 w 3508481"/>
                <a:gd name="connsiteY235" fmla="*/ 749302 h 1864901"/>
                <a:gd name="connsiteX236" fmla="*/ 361972 w 3508481"/>
                <a:gd name="connsiteY236" fmla="*/ 695327 h 1864901"/>
                <a:gd name="connsiteX237" fmla="*/ 396897 w 3508481"/>
                <a:gd name="connsiteY237" fmla="*/ 660402 h 1864901"/>
                <a:gd name="connsiteX238" fmla="*/ 361972 w 3508481"/>
                <a:gd name="connsiteY238" fmla="*/ 555627 h 1864901"/>
                <a:gd name="connsiteX239" fmla="*/ 298471 w 3508481"/>
                <a:gd name="connsiteY239" fmla="*/ 454026 h 1864901"/>
                <a:gd name="connsiteX240" fmla="*/ 266722 w 3508481"/>
                <a:gd name="connsiteY240" fmla="*/ 384175 h 1864901"/>
                <a:gd name="connsiteX241" fmla="*/ 276246 w 3508481"/>
                <a:gd name="connsiteY241" fmla="*/ 358775 h 1864901"/>
                <a:gd name="connsiteX242" fmla="*/ 206397 w 3508481"/>
                <a:gd name="connsiteY242" fmla="*/ 234950 h 1864901"/>
                <a:gd name="connsiteX243" fmla="*/ 146072 w 3508481"/>
                <a:gd name="connsiteY243" fmla="*/ 101600 h 1864901"/>
                <a:gd name="connsiteX244" fmla="*/ 111147 w 3508481"/>
                <a:gd name="connsiteY244" fmla="*/ 142875 h 1864901"/>
                <a:gd name="connsiteX245" fmla="*/ 120671 w 3508481"/>
                <a:gd name="connsiteY245" fmla="*/ 193675 h 1864901"/>
                <a:gd name="connsiteX246" fmla="*/ 123846 w 3508481"/>
                <a:gd name="connsiteY246" fmla="*/ 260350 h 1864901"/>
                <a:gd name="connsiteX247" fmla="*/ 136546 w 3508481"/>
                <a:gd name="connsiteY247" fmla="*/ 327025 h 1864901"/>
                <a:gd name="connsiteX248" fmla="*/ 174646 w 3508481"/>
                <a:gd name="connsiteY248" fmla="*/ 384175 h 1864901"/>
                <a:gd name="connsiteX249" fmla="*/ 190521 w 3508481"/>
                <a:gd name="connsiteY249" fmla="*/ 422275 h 1864901"/>
                <a:gd name="connsiteX250" fmla="*/ 200046 w 3508481"/>
                <a:gd name="connsiteY250" fmla="*/ 495300 h 1864901"/>
                <a:gd name="connsiteX251" fmla="*/ 231798 w 3508481"/>
                <a:gd name="connsiteY251" fmla="*/ 542925 h 1864901"/>
                <a:gd name="connsiteX252" fmla="*/ 168296 w 3508481"/>
                <a:gd name="connsiteY252" fmla="*/ 508000 h 1864901"/>
                <a:gd name="connsiteX253" fmla="*/ 107973 w 3508481"/>
                <a:gd name="connsiteY253" fmla="*/ 460375 h 1864901"/>
                <a:gd name="connsiteX254" fmla="*/ 88923 w 3508481"/>
                <a:gd name="connsiteY254" fmla="*/ 371475 h 1864901"/>
                <a:gd name="connsiteX255" fmla="*/ 22248 w 3508481"/>
                <a:gd name="connsiteY255" fmla="*/ 285750 h 1864901"/>
                <a:gd name="connsiteX256" fmla="*/ 53998 w 3508481"/>
                <a:gd name="connsiteY256" fmla="*/ 193675 h 1864901"/>
                <a:gd name="connsiteX257" fmla="*/ 25423 w 3508481"/>
                <a:gd name="connsiteY257" fmla="*/ 161925 h 1864901"/>
                <a:gd name="connsiteX258" fmla="*/ 12722 w 3508481"/>
                <a:gd name="connsiteY258" fmla="*/ 114300 h 1864901"/>
                <a:gd name="connsiteX259" fmla="*/ 23 w 3508481"/>
                <a:gd name="connsiteY259" fmla="*/ 41275 h 1864901"/>
                <a:gd name="connsiteX260" fmla="*/ 23 w 3508481"/>
                <a:gd name="connsiteY26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787422 w 3508481"/>
                <a:gd name="connsiteY231" fmla="*/ 933452 h 1864901"/>
                <a:gd name="connsiteX232" fmla="*/ 733447 w 3508481"/>
                <a:gd name="connsiteY232" fmla="*/ 942977 h 1864901"/>
                <a:gd name="connsiteX233" fmla="*/ 669947 w 3508481"/>
                <a:gd name="connsiteY233" fmla="*/ 889002 h 1864901"/>
                <a:gd name="connsiteX234" fmla="*/ 641372 w 3508481"/>
                <a:gd name="connsiteY234" fmla="*/ 860427 h 1864901"/>
                <a:gd name="connsiteX235" fmla="*/ 488972 w 3508481"/>
                <a:gd name="connsiteY235" fmla="*/ 800102 h 1864901"/>
                <a:gd name="connsiteX236" fmla="*/ 403247 w 3508481"/>
                <a:gd name="connsiteY236" fmla="*/ 749302 h 1864901"/>
                <a:gd name="connsiteX237" fmla="*/ 361972 w 3508481"/>
                <a:gd name="connsiteY237" fmla="*/ 695327 h 1864901"/>
                <a:gd name="connsiteX238" fmla="*/ 396897 w 3508481"/>
                <a:gd name="connsiteY238" fmla="*/ 660402 h 1864901"/>
                <a:gd name="connsiteX239" fmla="*/ 361972 w 3508481"/>
                <a:gd name="connsiteY239" fmla="*/ 555627 h 1864901"/>
                <a:gd name="connsiteX240" fmla="*/ 298471 w 3508481"/>
                <a:gd name="connsiteY240" fmla="*/ 454026 h 1864901"/>
                <a:gd name="connsiteX241" fmla="*/ 266722 w 3508481"/>
                <a:gd name="connsiteY241" fmla="*/ 384175 h 1864901"/>
                <a:gd name="connsiteX242" fmla="*/ 276246 w 3508481"/>
                <a:gd name="connsiteY242" fmla="*/ 358775 h 1864901"/>
                <a:gd name="connsiteX243" fmla="*/ 206397 w 3508481"/>
                <a:gd name="connsiteY243" fmla="*/ 234950 h 1864901"/>
                <a:gd name="connsiteX244" fmla="*/ 146072 w 3508481"/>
                <a:gd name="connsiteY244" fmla="*/ 101600 h 1864901"/>
                <a:gd name="connsiteX245" fmla="*/ 111147 w 3508481"/>
                <a:gd name="connsiteY245" fmla="*/ 142875 h 1864901"/>
                <a:gd name="connsiteX246" fmla="*/ 120671 w 3508481"/>
                <a:gd name="connsiteY246" fmla="*/ 193675 h 1864901"/>
                <a:gd name="connsiteX247" fmla="*/ 123846 w 3508481"/>
                <a:gd name="connsiteY247" fmla="*/ 260350 h 1864901"/>
                <a:gd name="connsiteX248" fmla="*/ 136546 w 3508481"/>
                <a:gd name="connsiteY248" fmla="*/ 327025 h 1864901"/>
                <a:gd name="connsiteX249" fmla="*/ 174646 w 3508481"/>
                <a:gd name="connsiteY249" fmla="*/ 384175 h 1864901"/>
                <a:gd name="connsiteX250" fmla="*/ 190521 w 3508481"/>
                <a:gd name="connsiteY250" fmla="*/ 422275 h 1864901"/>
                <a:gd name="connsiteX251" fmla="*/ 200046 w 3508481"/>
                <a:gd name="connsiteY251" fmla="*/ 495300 h 1864901"/>
                <a:gd name="connsiteX252" fmla="*/ 231798 w 3508481"/>
                <a:gd name="connsiteY252" fmla="*/ 542925 h 1864901"/>
                <a:gd name="connsiteX253" fmla="*/ 168296 w 3508481"/>
                <a:gd name="connsiteY253" fmla="*/ 508000 h 1864901"/>
                <a:gd name="connsiteX254" fmla="*/ 107973 w 3508481"/>
                <a:gd name="connsiteY254" fmla="*/ 460375 h 1864901"/>
                <a:gd name="connsiteX255" fmla="*/ 88923 w 3508481"/>
                <a:gd name="connsiteY255" fmla="*/ 371475 h 1864901"/>
                <a:gd name="connsiteX256" fmla="*/ 22248 w 3508481"/>
                <a:gd name="connsiteY256" fmla="*/ 285750 h 1864901"/>
                <a:gd name="connsiteX257" fmla="*/ 53998 w 3508481"/>
                <a:gd name="connsiteY257" fmla="*/ 193675 h 1864901"/>
                <a:gd name="connsiteX258" fmla="*/ 25423 w 3508481"/>
                <a:gd name="connsiteY258" fmla="*/ 161925 h 1864901"/>
                <a:gd name="connsiteX259" fmla="*/ 12722 w 3508481"/>
                <a:gd name="connsiteY259" fmla="*/ 114300 h 1864901"/>
                <a:gd name="connsiteX260" fmla="*/ 23 w 3508481"/>
                <a:gd name="connsiteY260" fmla="*/ 41275 h 1864901"/>
                <a:gd name="connsiteX261" fmla="*/ 23 w 3508481"/>
                <a:gd name="connsiteY26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787422 w 3508481"/>
                <a:gd name="connsiteY231" fmla="*/ 933452 h 1864901"/>
                <a:gd name="connsiteX232" fmla="*/ 733447 w 3508481"/>
                <a:gd name="connsiteY232" fmla="*/ 942977 h 1864901"/>
                <a:gd name="connsiteX233" fmla="*/ 669947 w 3508481"/>
                <a:gd name="connsiteY233" fmla="*/ 889002 h 1864901"/>
                <a:gd name="connsiteX234" fmla="*/ 641372 w 3508481"/>
                <a:gd name="connsiteY234" fmla="*/ 860427 h 1864901"/>
                <a:gd name="connsiteX235" fmla="*/ 488972 w 3508481"/>
                <a:gd name="connsiteY235" fmla="*/ 800102 h 1864901"/>
                <a:gd name="connsiteX236" fmla="*/ 403247 w 3508481"/>
                <a:gd name="connsiteY236" fmla="*/ 749302 h 1864901"/>
                <a:gd name="connsiteX237" fmla="*/ 361972 w 3508481"/>
                <a:gd name="connsiteY237" fmla="*/ 695327 h 1864901"/>
                <a:gd name="connsiteX238" fmla="*/ 396897 w 3508481"/>
                <a:gd name="connsiteY238" fmla="*/ 660402 h 1864901"/>
                <a:gd name="connsiteX239" fmla="*/ 361972 w 3508481"/>
                <a:gd name="connsiteY239" fmla="*/ 555627 h 1864901"/>
                <a:gd name="connsiteX240" fmla="*/ 298471 w 3508481"/>
                <a:gd name="connsiteY240" fmla="*/ 454026 h 1864901"/>
                <a:gd name="connsiteX241" fmla="*/ 266722 w 3508481"/>
                <a:gd name="connsiteY241" fmla="*/ 384175 h 1864901"/>
                <a:gd name="connsiteX242" fmla="*/ 276246 w 3508481"/>
                <a:gd name="connsiteY242" fmla="*/ 358775 h 1864901"/>
                <a:gd name="connsiteX243" fmla="*/ 206397 w 3508481"/>
                <a:gd name="connsiteY243" fmla="*/ 234950 h 1864901"/>
                <a:gd name="connsiteX244" fmla="*/ 146072 w 3508481"/>
                <a:gd name="connsiteY244" fmla="*/ 101600 h 1864901"/>
                <a:gd name="connsiteX245" fmla="*/ 111147 w 3508481"/>
                <a:gd name="connsiteY245" fmla="*/ 142875 h 1864901"/>
                <a:gd name="connsiteX246" fmla="*/ 120671 w 3508481"/>
                <a:gd name="connsiteY246" fmla="*/ 193675 h 1864901"/>
                <a:gd name="connsiteX247" fmla="*/ 123846 w 3508481"/>
                <a:gd name="connsiteY247" fmla="*/ 260350 h 1864901"/>
                <a:gd name="connsiteX248" fmla="*/ 136546 w 3508481"/>
                <a:gd name="connsiteY248" fmla="*/ 327025 h 1864901"/>
                <a:gd name="connsiteX249" fmla="*/ 174646 w 3508481"/>
                <a:gd name="connsiteY249" fmla="*/ 384175 h 1864901"/>
                <a:gd name="connsiteX250" fmla="*/ 190521 w 3508481"/>
                <a:gd name="connsiteY250" fmla="*/ 422275 h 1864901"/>
                <a:gd name="connsiteX251" fmla="*/ 200046 w 3508481"/>
                <a:gd name="connsiteY251" fmla="*/ 495300 h 1864901"/>
                <a:gd name="connsiteX252" fmla="*/ 231798 w 3508481"/>
                <a:gd name="connsiteY252" fmla="*/ 542925 h 1864901"/>
                <a:gd name="connsiteX253" fmla="*/ 168296 w 3508481"/>
                <a:gd name="connsiteY253" fmla="*/ 508000 h 1864901"/>
                <a:gd name="connsiteX254" fmla="*/ 107973 w 3508481"/>
                <a:gd name="connsiteY254" fmla="*/ 460375 h 1864901"/>
                <a:gd name="connsiteX255" fmla="*/ 88923 w 3508481"/>
                <a:gd name="connsiteY255" fmla="*/ 371475 h 1864901"/>
                <a:gd name="connsiteX256" fmla="*/ 22248 w 3508481"/>
                <a:gd name="connsiteY256" fmla="*/ 285750 h 1864901"/>
                <a:gd name="connsiteX257" fmla="*/ 53998 w 3508481"/>
                <a:gd name="connsiteY257" fmla="*/ 193675 h 1864901"/>
                <a:gd name="connsiteX258" fmla="*/ 25423 w 3508481"/>
                <a:gd name="connsiteY258" fmla="*/ 161925 h 1864901"/>
                <a:gd name="connsiteX259" fmla="*/ 12722 w 3508481"/>
                <a:gd name="connsiteY259" fmla="*/ 114300 h 1864901"/>
                <a:gd name="connsiteX260" fmla="*/ 23 w 3508481"/>
                <a:gd name="connsiteY260" fmla="*/ 41275 h 1864901"/>
                <a:gd name="connsiteX261" fmla="*/ 23 w 3508481"/>
                <a:gd name="connsiteY26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787422 w 3508481"/>
                <a:gd name="connsiteY231" fmla="*/ 933452 h 1864901"/>
                <a:gd name="connsiteX232" fmla="*/ 733447 w 3508481"/>
                <a:gd name="connsiteY232" fmla="*/ 942977 h 1864901"/>
                <a:gd name="connsiteX233" fmla="*/ 669947 w 3508481"/>
                <a:gd name="connsiteY233" fmla="*/ 889002 h 1864901"/>
                <a:gd name="connsiteX234" fmla="*/ 641372 w 3508481"/>
                <a:gd name="connsiteY234" fmla="*/ 860427 h 1864901"/>
                <a:gd name="connsiteX235" fmla="*/ 488972 w 3508481"/>
                <a:gd name="connsiteY235" fmla="*/ 800102 h 1864901"/>
                <a:gd name="connsiteX236" fmla="*/ 403247 w 3508481"/>
                <a:gd name="connsiteY236" fmla="*/ 749302 h 1864901"/>
                <a:gd name="connsiteX237" fmla="*/ 361972 w 3508481"/>
                <a:gd name="connsiteY237" fmla="*/ 695327 h 1864901"/>
                <a:gd name="connsiteX238" fmla="*/ 396897 w 3508481"/>
                <a:gd name="connsiteY238" fmla="*/ 660402 h 1864901"/>
                <a:gd name="connsiteX239" fmla="*/ 361972 w 3508481"/>
                <a:gd name="connsiteY239" fmla="*/ 555627 h 1864901"/>
                <a:gd name="connsiteX240" fmla="*/ 298471 w 3508481"/>
                <a:gd name="connsiteY240" fmla="*/ 454026 h 1864901"/>
                <a:gd name="connsiteX241" fmla="*/ 266722 w 3508481"/>
                <a:gd name="connsiteY241" fmla="*/ 384175 h 1864901"/>
                <a:gd name="connsiteX242" fmla="*/ 276246 w 3508481"/>
                <a:gd name="connsiteY242" fmla="*/ 358775 h 1864901"/>
                <a:gd name="connsiteX243" fmla="*/ 206397 w 3508481"/>
                <a:gd name="connsiteY243" fmla="*/ 234950 h 1864901"/>
                <a:gd name="connsiteX244" fmla="*/ 146072 w 3508481"/>
                <a:gd name="connsiteY244" fmla="*/ 101600 h 1864901"/>
                <a:gd name="connsiteX245" fmla="*/ 111147 w 3508481"/>
                <a:gd name="connsiteY245" fmla="*/ 142875 h 1864901"/>
                <a:gd name="connsiteX246" fmla="*/ 120671 w 3508481"/>
                <a:gd name="connsiteY246" fmla="*/ 193675 h 1864901"/>
                <a:gd name="connsiteX247" fmla="*/ 123846 w 3508481"/>
                <a:gd name="connsiteY247" fmla="*/ 260350 h 1864901"/>
                <a:gd name="connsiteX248" fmla="*/ 136546 w 3508481"/>
                <a:gd name="connsiteY248" fmla="*/ 327025 h 1864901"/>
                <a:gd name="connsiteX249" fmla="*/ 174646 w 3508481"/>
                <a:gd name="connsiteY249" fmla="*/ 384175 h 1864901"/>
                <a:gd name="connsiteX250" fmla="*/ 190521 w 3508481"/>
                <a:gd name="connsiteY250" fmla="*/ 422275 h 1864901"/>
                <a:gd name="connsiteX251" fmla="*/ 200046 w 3508481"/>
                <a:gd name="connsiteY251" fmla="*/ 495300 h 1864901"/>
                <a:gd name="connsiteX252" fmla="*/ 231798 w 3508481"/>
                <a:gd name="connsiteY252" fmla="*/ 542925 h 1864901"/>
                <a:gd name="connsiteX253" fmla="*/ 168296 w 3508481"/>
                <a:gd name="connsiteY253" fmla="*/ 508000 h 1864901"/>
                <a:gd name="connsiteX254" fmla="*/ 107973 w 3508481"/>
                <a:gd name="connsiteY254" fmla="*/ 460375 h 1864901"/>
                <a:gd name="connsiteX255" fmla="*/ 88923 w 3508481"/>
                <a:gd name="connsiteY255" fmla="*/ 371475 h 1864901"/>
                <a:gd name="connsiteX256" fmla="*/ 22248 w 3508481"/>
                <a:gd name="connsiteY256" fmla="*/ 285750 h 1864901"/>
                <a:gd name="connsiteX257" fmla="*/ 53998 w 3508481"/>
                <a:gd name="connsiteY257" fmla="*/ 193675 h 1864901"/>
                <a:gd name="connsiteX258" fmla="*/ 25423 w 3508481"/>
                <a:gd name="connsiteY258" fmla="*/ 161925 h 1864901"/>
                <a:gd name="connsiteX259" fmla="*/ 12722 w 3508481"/>
                <a:gd name="connsiteY259" fmla="*/ 114300 h 1864901"/>
                <a:gd name="connsiteX260" fmla="*/ 23 w 3508481"/>
                <a:gd name="connsiteY260" fmla="*/ 41275 h 1864901"/>
                <a:gd name="connsiteX261" fmla="*/ 23 w 3508481"/>
                <a:gd name="connsiteY26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787422 w 3508481"/>
                <a:gd name="connsiteY231" fmla="*/ 933452 h 1864901"/>
                <a:gd name="connsiteX232" fmla="*/ 733447 w 3508481"/>
                <a:gd name="connsiteY232" fmla="*/ 942977 h 1864901"/>
                <a:gd name="connsiteX233" fmla="*/ 669947 w 3508481"/>
                <a:gd name="connsiteY233" fmla="*/ 889002 h 1864901"/>
                <a:gd name="connsiteX234" fmla="*/ 641372 w 3508481"/>
                <a:gd name="connsiteY234" fmla="*/ 860427 h 1864901"/>
                <a:gd name="connsiteX235" fmla="*/ 488972 w 3508481"/>
                <a:gd name="connsiteY235" fmla="*/ 800102 h 1864901"/>
                <a:gd name="connsiteX236" fmla="*/ 403247 w 3508481"/>
                <a:gd name="connsiteY236" fmla="*/ 749302 h 1864901"/>
                <a:gd name="connsiteX237" fmla="*/ 361972 w 3508481"/>
                <a:gd name="connsiteY237" fmla="*/ 695327 h 1864901"/>
                <a:gd name="connsiteX238" fmla="*/ 396897 w 3508481"/>
                <a:gd name="connsiteY238" fmla="*/ 660402 h 1864901"/>
                <a:gd name="connsiteX239" fmla="*/ 361972 w 3508481"/>
                <a:gd name="connsiteY239" fmla="*/ 555627 h 1864901"/>
                <a:gd name="connsiteX240" fmla="*/ 298471 w 3508481"/>
                <a:gd name="connsiteY240" fmla="*/ 454026 h 1864901"/>
                <a:gd name="connsiteX241" fmla="*/ 266722 w 3508481"/>
                <a:gd name="connsiteY241" fmla="*/ 384175 h 1864901"/>
                <a:gd name="connsiteX242" fmla="*/ 276246 w 3508481"/>
                <a:gd name="connsiteY242" fmla="*/ 358775 h 1864901"/>
                <a:gd name="connsiteX243" fmla="*/ 206397 w 3508481"/>
                <a:gd name="connsiteY243" fmla="*/ 234950 h 1864901"/>
                <a:gd name="connsiteX244" fmla="*/ 146072 w 3508481"/>
                <a:gd name="connsiteY244" fmla="*/ 101600 h 1864901"/>
                <a:gd name="connsiteX245" fmla="*/ 111147 w 3508481"/>
                <a:gd name="connsiteY245" fmla="*/ 142875 h 1864901"/>
                <a:gd name="connsiteX246" fmla="*/ 120671 w 3508481"/>
                <a:gd name="connsiteY246" fmla="*/ 193675 h 1864901"/>
                <a:gd name="connsiteX247" fmla="*/ 123846 w 3508481"/>
                <a:gd name="connsiteY247" fmla="*/ 260350 h 1864901"/>
                <a:gd name="connsiteX248" fmla="*/ 136546 w 3508481"/>
                <a:gd name="connsiteY248" fmla="*/ 327025 h 1864901"/>
                <a:gd name="connsiteX249" fmla="*/ 174646 w 3508481"/>
                <a:gd name="connsiteY249" fmla="*/ 384175 h 1864901"/>
                <a:gd name="connsiteX250" fmla="*/ 190521 w 3508481"/>
                <a:gd name="connsiteY250" fmla="*/ 422275 h 1864901"/>
                <a:gd name="connsiteX251" fmla="*/ 200046 w 3508481"/>
                <a:gd name="connsiteY251" fmla="*/ 495300 h 1864901"/>
                <a:gd name="connsiteX252" fmla="*/ 231798 w 3508481"/>
                <a:gd name="connsiteY252" fmla="*/ 542925 h 1864901"/>
                <a:gd name="connsiteX253" fmla="*/ 168296 w 3508481"/>
                <a:gd name="connsiteY253" fmla="*/ 508000 h 1864901"/>
                <a:gd name="connsiteX254" fmla="*/ 107973 w 3508481"/>
                <a:gd name="connsiteY254" fmla="*/ 460375 h 1864901"/>
                <a:gd name="connsiteX255" fmla="*/ 88923 w 3508481"/>
                <a:gd name="connsiteY255" fmla="*/ 371475 h 1864901"/>
                <a:gd name="connsiteX256" fmla="*/ 22248 w 3508481"/>
                <a:gd name="connsiteY256" fmla="*/ 285750 h 1864901"/>
                <a:gd name="connsiteX257" fmla="*/ 53998 w 3508481"/>
                <a:gd name="connsiteY257" fmla="*/ 193675 h 1864901"/>
                <a:gd name="connsiteX258" fmla="*/ 25423 w 3508481"/>
                <a:gd name="connsiteY258" fmla="*/ 161925 h 1864901"/>
                <a:gd name="connsiteX259" fmla="*/ 12722 w 3508481"/>
                <a:gd name="connsiteY259" fmla="*/ 114300 h 1864901"/>
                <a:gd name="connsiteX260" fmla="*/ 23 w 3508481"/>
                <a:gd name="connsiteY260" fmla="*/ 41275 h 1864901"/>
                <a:gd name="connsiteX261" fmla="*/ 23 w 3508481"/>
                <a:gd name="connsiteY26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923947 w 3508481"/>
                <a:gd name="connsiteY231" fmla="*/ 914402 h 1864901"/>
                <a:gd name="connsiteX232" fmla="*/ 787422 w 3508481"/>
                <a:gd name="connsiteY232" fmla="*/ 933452 h 1864901"/>
                <a:gd name="connsiteX233" fmla="*/ 733447 w 3508481"/>
                <a:gd name="connsiteY233" fmla="*/ 942977 h 1864901"/>
                <a:gd name="connsiteX234" fmla="*/ 669947 w 3508481"/>
                <a:gd name="connsiteY234" fmla="*/ 889002 h 1864901"/>
                <a:gd name="connsiteX235" fmla="*/ 641372 w 3508481"/>
                <a:gd name="connsiteY235" fmla="*/ 860427 h 1864901"/>
                <a:gd name="connsiteX236" fmla="*/ 488972 w 3508481"/>
                <a:gd name="connsiteY236" fmla="*/ 800102 h 1864901"/>
                <a:gd name="connsiteX237" fmla="*/ 403247 w 3508481"/>
                <a:gd name="connsiteY237" fmla="*/ 749302 h 1864901"/>
                <a:gd name="connsiteX238" fmla="*/ 361972 w 3508481"/>
                <a:gd name="connsiteY238" fmla="*/ 695327 h 1864901"/>
                <a:gd name="connsiteX239" fmla="*/ 396897 w 3508481"/>
                <a:gd name="connsiteY239" fmla="*/ 660402 h 1864901"/>
                <a:gd name="connsiteX240" fmla="*/ 361972 w 3508481"/>
                <a:gd name="connsiteY240" fmla="*/ 555627 h 1864901"/>
                <a:gd name="connsiteX241" fmla="*/ 298471 w 3508481"/>
                <a:gd name="connsiteY241" fmla="*/ 454026 h 1864901"/>
                <a:gd name="connsiteX242" fmla="*/ 266722 w 3508481"/>
                <a:gd name="connsiteY242" fmla="*/ 384175 h 1864901"/>
                <a:gd name="connsiteX243" fmla="*/ 276246 w 3508481"/>
                <a:gd name="connsiteY243" fmla="*/ 358775 h 1864901"/>
                <a:gd name="connsiteX244" fmla="*/ 206397 w 3508481"/>
                <a:gd name="connsiteY244" fmla="*/ 234950 h 1864901"/>
                <a:gd name="connsiteX245" fmla="*/ 146072 w 3508481"/>
                <a:gd name="connsiteY245" fmla="*/ 101600 h 1864901"/>
                <a:gd name="connsiteX246" fmla="*/ 111147 w 3508481"/>
                <a:gd name="connsiteY246" fmla="*/ 142875 h 1864901"/>
                <a:gd name="connsiteX247" fmla="*/ 120671 w 3508481"/>
                <a:gd name="connsiteY247" fmla="*/ 193675 h 1864901"/>
                <a:gd name="connsiteX248" fmla="*/ 123846 w 3508481"/>
                <a:gd name="connsiteY248" fmla="*/ 260350 h 1864901"/>
                <a:gd name="connsiteX249" fmla="*/ 136546 w 3508481"/>
                <a:gd name="connsiteY249" fmla="*/ 327025 h 1864901"/>
                <a:gd name="connsiteX250" fmla="*/ 174646 w 3508481"/>
                <a:gd name="connsiteY250" fmla="*/ 384175 h 1864901"/>
                <a:gd name="connsiteX251" fmla="*/ 190521 w 3508481"/>
                <a:gd name="connsiteY251" fmla="*/ 422275 h 1864901"/>
                <a:gd name="connsiteX252" fmla="*/ 200046 w 3508481"/>
                <a:gd name="connsiteY252" fmla="*/ 495300 h 1864901"/>
                <a:gd name="connsiteX253" fmla="*/ 231798 w 3508481"/>
                <a:gd name="connsiteY253" fmla="*/ 542925 h 1864901"/>
                <a:gd name="connsiteX254" fmla="*/ 168296 w 3508481"/>
                <a:gd name="connsiteY254" fmla="*/ 508000 h 1864901"/>
                <a:gd name="connsiteX255" fmla="*/ 107973 w 3508481"/>
                <a:gd name="connsiteY255" fmla="*/ 460375 h 1864901"/>
                <a:gd name="connsiteX256" fmla="*/ 88923 w 3508481"/>
                <a:gd name="connsiteY256" fmla="*/ 371475 h 1864901"/>
                <a:gd name="connsiteX257" fmla="*/ 22248 w 3508481"/>
                <a:gd name="connsiteY257" fmla="*/ 285750 h 1864901"/>
                <a:gd name="connsiteX258" fmla="*/ 53998 w 3508481"/>
                <a:gd name="connsiteY258" fmla="*/ 193675 h 1864901"/>
                <a:gd name="connsiteX259" fmla="*/ 25423 w 3508481"/>
                <a:gd name="connsiteY259" fmla="*/ 161925 h 1864901"/>
                <a:gd name="connsiteX260" fmla="*/ 12722 w 3508481"/>
                <a:gd name="connsiteY260" fmla="*/ 114300 h 1864901"/>
                <a:gd name="connsiteX261" fmla="*/ 23 w 3508481"/>
                <a:gd name="connsiteY261" fmla="*/ 41275 h 1864901"/>
                <a:gd name="connsiteX262" fmla="*/ 23 w 3508481"/>
                <a:gd name="connsiteY262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923947 w 3508481"/>
                <a:gd name="connsiteY231" fmla="*/ 914402 h 1864901"/>
                <a:gd name="connsiteX232" fmla="*/ 787422 w 3508481"/>
                <a:gd name="connsiteY232" fmla="*/ 933452 h 1864901"/>
                <a:gd name="connsiteX233" fmla="*/ 733447 w 3508481"/>
                <a:gd name="connsiteY233" fmla="*/ 942977 h 1864901"/>
                <a:gd name="connsiteX234" fmla="*/ 669947 w 3508481"/>
                <a:gd name="connsiteY234" fmla="*/ 889002 h 1864901"/>
                <a:gd name="connsiteX235" fmla="*/ 641372 w 3508481"/>
                <a:gd name="connsiteY235" fmla="*/ 860427 h 1864901"/>
                <a:gd name="connsiteX236" fmla="*/ 488972 w 3508481"/>
                <a:gd name="connsiteY236" fmla="*/ 800102 h 1864901"/>
                <a:gd name="connsiteX237" fmla="*/ 403247 w 3508481"/>
                <a:gd name="connsiteY237" fmla="*/ 749302 h 1864901"/>
                <a:gd name="connsiteX238" fmla="*/ 361972 w 3508481"/>
                <a:gd name="connsiteY238" fmla="*/ 695327 h 1864901"/>
                <a:gd name="connsiteX239" fmla="*/ 396897 w 3508481"/>
                <a:gd name="connsiteY239" fmla="*/ 660402 h 1864901"/>
                <a:gd name="connsiteX240" fmla="*/ 361972 w 3508481"/>
                <a:gd name="connsiteY240" fmla="*/ 555627 h 1864901"/>
                <a:gd name="connsiteX241" fmla="*/ 298471 w 3508481"/>
                <a:gd name="connsiteY241" fmla="*/ 454026 h 1864901"/>
                <a:gd name="connsiteX242" fmla="*/ 266722 w 3508481"/>
                <a:gd name="connsiteY242" fmla="*/ 384175 h 1864901"/>
                <a:gd name="connsiteX243" fmla="*/ 276246 w 3508481"/>
                <a:gd name="connsiteY243" fmla="*/ 358775 h 1864901"/>
                <a:gd name="connsiteX244" fmla="*/ 206397 w 3508481"/>
                <a:gd name="connsiteY244" fmla="*/ 234950 h 1864901"/>
                <a:gd name="connsiteX245" fmla="*/ 146072 w 3508481"/>
                <a:gd name="connsiteY245" fmla="*/ 101600 h 1864901"/>
                <a:gd name="connsiteX246" fmla="*/ 111147 w 3508481"/>
                <a:gd name="connsiteY246" fmla="*/ 142875 h 1864901"/>
                <a:gd name="connsiteX247" fmla="*/ 120671 w 3508481"/>
                <a:gd name="connsiteY247" fmla="*/ 193675 h 1864901"/>
                <a:gd name="connsiteX248" fmla="*/ 123846 w 3508481"/>
                <a:gd name="connsiteY248" fmla="*/ 260350 h 1864901"/>
                <a:gd name="connsiteX249" fmla="*/ 136546 w 3508481"/>
                <a:gd name="connsiteY249" fmla="*/ 327025 h 1864901"/>
                <a:gd name="connsiteX250" fmla="*/ 174646 w 3508481"/>
                <a:gd name="connsiteY250" fmla="*/ 384175 h 1864901"/>
                <a:gd name="connsiteX251" fmla="*/ 190521 w 3508481"/>
                <a:gd name="connsiteY251" fmla="*/ 422275 h 1864901"/>
                <a:gd name="connsiteX252" fmla="*/ 200046 w 3508481"/>
                <a:gd name="connsiteY252" fmla="*/ 495300 h 1864901"/>
                <a:gd name="connsiteX253" fmla="*/ 231798 w 3508481"/>
                <a:gd name="connsiteY253" fmla="*/ 542925 h 1864901"/>
                <a:gd name="connsiteX254" fmla="*/ 168296 w 3508481"/>
                <a:gd name="connsiteY254" fmla="*/ 508000 h 1864901"/>
                <a:gd name="connsiteX255" fmla="*/ 107973 w 3508481"/>
                <a:gd name="connsiteY255" fmla="*/ 460375 h 1864901"/>
                <a:gd name="connsiteX256" fmla="*/ 88923 w 3508481"/>
                <a:gd name="connsiteY256" fmla="*/ 371475 h 1864901"/>
                <a:gd name="connsiteX257" fmla="*/ 22248 w 3508481"/>
                <a:gd name="connsiteY257" fmla="*/ 285750 h 1864901"/>
                <a:gd name="connsiteX258" fmla="*/ 53998 w 3508481"/>
                <a:gd name="connsiteY258" fmla="*/ 193675 h 1864901"/>
                <a:gd name="connsiteX259" fmla="*/ 25423 w 3508481"/>
                <a:gd name="connsiteY259" fmla="*/ 161925 h 1864901"/>
                <a:gd name="connsiteX260" fmla="*/ 12722 w 3508481"/>
                <a:gd name="connsiteY260" fmla="*/ 114300 h 1864901"/>
                <a:gd name="connsiteX261" fmla="*/ 23 w 3508481"/>
                <a:gd name="connsiteY261" fmla="*/ 41275 h 1864901"/>
                <a:gd name="connsiteX262" fmla="*/ 23 w 3508481"/>
                <a:gd name="connsiteY262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923947 w 3508481"/>
                <a:gd name="connsiteY231" fmla="*/ 914402 h 1864901"/>
                <a:gd name="connsiteX232" fmla="*/ 787422 w 3508481"/>
                <a:gd name="connsiteY232" fmla="*/ 933452 h 1864901"/>
                <a:gd name="connsiteX233" fmla="*/ 733447 w 3508481"/>
                <a:gd name="connsiteY233" fmla="*/ 942977 h 1864901"/>
                <a:gd name="connsiteX234" fmla="*/ 669947 w 3508481"/>
                <a:gd name="connsiteY234" fmla="*/ 889002 h 1864901"/>
                <a:gd name="connsiteX235" fmla="*/ 641372 w 3508481"/>
                <a:gd name="connsiteY235" fmla="*/ 860427 h 1864901"/>
                <a:gd name="connsiteX236" fmla="*/ 488972 w 3508481"/>
                <a:gd name="connsiteY236" fmla="*/ 800102 h 1864901"/>
                <a:gd name="connsiteX237" fmla="*/ 403247 w 3508481"/>
                <a:gd name="connsiteY237" fmla="*/ 749302 h 1864901"/>
                <a:gd name="connsiteX238" fmla="*/ 361972 w 3508481"/>
                <a:gd name="connsiteY238" fmla="*/ 695327 h 1864901"/>
                <a:gd name="connsiteX239" fmla="*/ 396897 w 3508481"/>
                <a:gd name="connsiteY239" fmla="*/ 660402 h 1864901"/>
                <a:gd name="connsiteX240" fmla="*/ 361972 w 3508481"/>
                <a:gd name="connsiteY240" fmla="*/ 555627 h 1864901"/>
                <a:gd name="connsiteX241" fmla="*/ 298471 w 3508481"/>
                <a:gd name="connsiteY241" fmla="*/ 454026 h 1864901"/>
                <a:gd name="connsiteX242" fmla="*/ 266722 w 3508481"/>
                <a:gd name="connsiteY242" fmla="*/ 384175 h 1864901"/>
                <a:gd name="connsiteX243" fmla="*/ 276246 w 3508481"/>
                <a:gd name="connsiteY243" fmla="*/ 358775 h 1864901"/>
                <a:gd name="connsiteX244" fmla="*/ 206397 w 3508481"/>
                <a:gd name="connsiteY244" fmla="*/ 234950 h 1864901"/>
                <a:gd name="connsiteX245" fmla="*/ 146072 w 3508481"/>
                <a:gd name="connsiteY245" fmla="*/ 101600 h 1864901"/>
                <a:gd name="connsiteX246" fmla="*/ 111147 w 3508481"/>
                <a:gd name="connsiteY246" fmla="*/ 142875 h 1864901"/>
                <a:gd name="connsiteX247" fmla="*/ 120671 w 3508481"/>
                <a:gd name="connsiteY247" fmla="*/ 193675 h 1864901"/>
                <a:gd name="connsiteX248" fmla="*/ 123846 w 3508481"/>
                <a:gd name="connsiteY248" fmla="*/ 260350 h 1864901"/>
                <a:gd name="connsiteX249" fmla="*/ 136546 w 3508481"/>
                <a:gd name="connsiteY249" fmla="*/ 327025 h 1864901"/>
                <a:gd name="connsiteX250" fmla="*/ 174646 w 3508481"/>
                <a:gd name="connsiteY250" fmla="*/ 384175 h 1864901"/>
                <a:gd name="connsiteX251" fmla="*/ 190521 w 3508481"/>
                <a:gd name="connsiteY251" fmla="*/ 422275 h 1864901"/>
                <a:gd name="connsiteX252" fmla="*/ 200046 w 3508481"/>
                <a:gd name="connsiteY252" fmla="*/ 495300 h 1864901"/>
                <a:gd name="connsiteX253" fmla="*/ 231798 w 3508481"/>
                <a:gd name="connsiteY253" fmla="*/ 542925 h 1864901"/>
                <a:gd name="connsiteX254" fmla="*/ 168296 w 3508481"/>
                <a:gd name="connsiteY254" fmla="*/ 508000 h 1864901"/>
                <a:gd name="connsiteX255" fmla="*/ 107973 w 3508481"/>
                <a:gd name="connsiteY255" fmla="*/ 460375 h 1864901"/>
                <a:gd name="connsiteX256" fmla="*/ 88923 w 3508481"/>
                <a:gd name="connsiteY256" fmla="*/ 371475 h 1864901"/>
                <a:gd name="connsiteX257" fmla="*/ 22248 w 3508481"/>
                <a:gd name="connsiteY257" fmla="*/ 285750 h 1864901"/>
                <a:gd name="connsiteX258" fmla="*/ 53998 w 3508481"/>
                <a:gd name="connsiteY258" fmla="*/ 193675 h 1864901"/>
                <a:gd name="connsiteX259" fmla="*/ 25423 w 3508481"/>
                <a:gd name="connsiteY259" fmla="*/ 161925 h 1864901"/>
                <a:gd name="connsiteX260" fmla="*/ 12722 w 3508481"/>
                <a:gd name="connsiteY260" fmla="*/ 114300 h 1864901"/>
                <a:gd name="connsiteX261" fmla="*/ 23 w 3508481"/>
                <a:gd name="connsiteY261" fmla="*/ 41275 h 1864901"/>
                <a:gd name="connsiteX262" fmla="*/ 23 w 3508481"/>
                <a:gd name="connsiteY262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923947 w 3508481"/>
                <a:gd name="connsiteY231" fmla="*/ 914402 h 1864901"/>
                <a:gd name="connsiteX232" fmla="*/ 787422 w 3508481"/>
                <a:gd name="connsiteY232" fmla="*/ 933452 h 1864901"/>
                <a:gd name="connsiteX233" fmla="*/ 733447 w 3508481"/>
                <a:gd name="connsiteY233" fmla="*/ 942977 h 1864901"/>
                <a:gd name="connsiteX234" fmla="*/ 669947 w 3508481"/>
                <a:gd name="connsiteY234" fmla="*/ 889002 h 1864901"/>
                <a:gd name="connsiteX235" fmla="*/ 641372 w 3508481"/>
                <a:gd name="connsiteY235" fmla="*/ 860427 h 1864901"/>
                <a:gd name="connsiteX236" fmla="*/ 488972 w 3508481"/>
                <a:gd name="connsiteY236" fmla="*/ 800102 h 1864901"/>
                <a:gd name="connsiteX237" fmla="*/ 403247 w 3508481"/>
                <a:gd name="connsiteY237" fmla="*/ 749302 h 1864901"/>
                <a:gd name="connsiteX238" fmla="*/ 361972 w 3508481"/>
                <a:gd name="connsiteY238" fmla="*/ 695327 h 1864901"/>
                <a:gd name="connsiteX239" fmla="*/ 396897 w 3508481"/>
                <a:gd name="connsiteY239" fmla="*/ 660402 h 1864901"/>
                <a:gd name="connsiteX240" fmla="*/ 361972 w 3508481"/>
                <a:gd name="connsiteY240" fmla="*/ 555627 h 1864901"/>
                <a:gd name="connsiteX241" fmla="*/ 298471 w 3508481"/>
                <a:gd name="connsiteY241" fmla="*/ 454026 h 1864901"/>
                <a:gd name="connsiteX242" fmla="*/ 266722 w 3508481"/>
                <a:gd name="connsiteY242" fmla="*/ 384175 h 1864901"/>
                <a:gd name="connsiteX243" fmla="*/ 276246 w 3508481"/>
                <a:gd name="connsiteY243" fmla="*/ 358775 h 1864901"/>
                <a:gd name="connsiteX244" fmla="*/ 206397 w 3508481"/>
                <a:gd name="connsiteY244" fmla="*/ 234950 h 1864901"/>
                <a:gd name="connsiteX245" fmla="*/ 146072 w 3508481"/>
                <a:gd name="connsiteY245" fmla="*/ 101600 h 1864901"/>
                <a:gd name="connsiteX246" fmla="*/ 111147 w 3508481"/>
                <a:gd name="connsiteY246" fmla="*/ 142875 h 1864901"/>
                <a:gd name="connsiteX247" fmla="*/ 120671 w 3508481"/>
                <a:gd name="connsiteY247" fmla="*/ 193675 h 1864901"/>
                <a:gd name="connsiteX248" fmla="*/ 123846 w 3508481"/>
                <a:gd name="connsiteY248" fmla="*/ 260350 h 1864901"/>
                <a:gd name="connsiteX249" fmla="*/ 136546 w 3508481"/>
                <a:gd name="connsiteY249" fmla="*/ 327025 h 1864901"/>
                <a:gd name="connsiteX250" fmla="*/ 174646 w 3508481"/>
                <a:gd name="connsiteY250" fmla="*/ 384175 h 1864901"/>
                <a:gd name="connsiteX251" fmla="*/ 190521 w 3508481"/>
                <a:gd name="connsiteY251" fmla="*/ 422275 h 1864901"/>
                <a:gd name="connsiteX252" fmla="*/ 200046 w 3508481"/>
                <a:gd name="connsiteY252" fmla="*/ 495300 h 1864901"/>
                <a:gd name="connsiteX253" fmla="*/ 231798 w 3508481"/>
                <a:gd name="connsiteY253" fmla="*/ 542925 h 1864901"/>
                <a:gd name="connsiteX254" fmla="*/ 168296 w 3508481"/>
                <a:gd name="connsiteY254" fmla="*/ 508000 h 1864901"/>
                <a:gd name="connsiteX255" fmla="*/ 107973 w 3508481"/>
                <a:gd name="connsiteY255" fmla="*/ 460375 h 1864901"/>
                <a:gd name="connsiteX256" fmla="*/ 88923 w 3508481"/>
                <a:gd name="connsiteY256" fmla="*/ 371475 h 1864901"/>
                <a:gd name="connsiteX257" fmla="*/ 22248 w 3508481"/>
                <a:gd name="connsiteY257" fmla="*/ 285750 h 1864901"/>
                <a:gd name="connsiteX258" fmla="*/ 53998 w 3508481"/>
                <a:gd name="connsiteY258" fmla="*/ 193675 h 1864901"/>
                <a:gd name="connsiteX259" fmla="*/ 25423 w 3508481"/>
                <a:gd name="connsiteY259" fmla="*/ 161925 h 1864901"/>
                <a:gd name="connsiteX260" fmla="*/ 12722 w 3508481"/>
                <a:gd name="connsiteY260" fmla="*/ 114300 h 1864901"/>
                <a:gd name="connsiteX261" fmla="*/ 23 w 3508481"/>
                <a:gd name="connsiteY261" fmla="*/ 41275 h 1864901"/>
                <a:gd name="connsiteX262" fmla="*/ 23 w 3508481"/>
                <a:gd name="connsiteY262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923947 w 3508481"/>
                <a:gd name="connsiteY231" fmla="*/ 914402 h 1864901"/>
                <a:gd name="connsiteX232" fmla="*/ 787422 w 3508481"/>
                <a:gd name="connsiteY232" fmla="*/ 933452 h 1864901"/>
                <a:gd name="connsiteX233" fmla="*/ 733447 w 3508481"/>
                <a:gd name="connsiteY233" fmla="*/ 942977 h 1864901"/>
                <a:gd name="connsiteX234" fmla="*/ 669947 w 3508481"/>
                <a:gd name="connsiteY234" fmla="*/ 889002 h 1864901"/>
                <a:gd name="connsiteX235" fmla="*/ 641372 w 3508481"/>
                <a:gd name="connsiteY235" fmla="*/ 860427 h 1864901"/>
                <a:gd name="connsiteX236" fmla="*/ 488972 w 3508481"/>
                <a:gd name="connsiteY236" fmla="*/ 800102 h 1864901"/>
                <a:gd name="connsiteX237" fmla="*/ 403247 w 3508481"/>
                <a:gd name="connsiteY237" fmla="*/ 749302 h 1864901"/>
                <a:gd name="connsiteX238" fmla="*/ 361972 w 3508481"/>
                <a:gd name="connsiteY238" fmla="*/ 695327 h 1864901"/>
                <a:gd name="connsiteX239" fmla="*/ 396897 w 3508481"/>
                <a:gd name="connsiteY239" fmla="*/ 660402 h 1864901"/>
                <a:gd name="connsiteX240" fmla="*/ 361972 w 3508481"/>
                <a:gd name="connsiteY240" fmla="*/ 555627 h 1864901"/>
                <a:gd name="connsiteX241" fmla="*/ 298471 w 3508481"/>
                <a:gd name="connsiteY241" fmla="*/ 454026 h 1864901"/>
                <a:gd name="connsiteX242" fmla="*/ 266722 w 3508481"/>
                <a:gd name="connsiteY242" fmla="*/ 384175 h 1864901"/>
                <a:gd name="connsiteX243" fmla="*/ 276246 w 3508481"/>
                <a:gd name="connsiteY243" fmla="*/ 358775 h 1864901"/>
                <a:gd name="connsiteX244" fmla="*/ 206397 w 3508481"/>
                <a:gd name="connsiteY244" fmla="*/ 234950 h 1864901"/>
                <a:gd name="connsiteX245" fmla="*/ 146072 w 3508481"/>
                <a:gd name="connsiteY245" fmla="*/ 101600 h 1864901"/>
                <a:gd name="connsiteX246" fmla="*/ 111147 w 3508481"/>
                <a:gd name="connsiteY246" fmla="*/ 142875 h 1864901"/>
                <a:gd name="connsiteX247" fmla="*/ 120671 w 3508481"/>
                <a:gd name="connsiteY247" fmla="*/ 193675 h 1864901"/>
                <a:gd name="connsiteX248" fmla="*/ 123846 w 3508481"/>
                <a:gd name="connsiteY248" fmla="*/ 260350 h 1864901"/>
                <a:gd name="connsiteX249" fmla="*/ 136546 w 3508481"/>
                <a:gd name="connsiteY249" fmla="*/ 327025 h 1864901"/>
                <a:gd name="connsiteX250" fmla="*/ 174646 w 3508481"/>
                <a:gd name="connsiteY250" fmla="*/ 384175 h 1864901"/>
                <a:gd name="connsiteX251" fmla="*/ 190521 w 3508481"/>
                <a:gd name="connsiteY251" fmla="*/ 422275 h 1864901"/>
                <a:gd name="connsiteX252" fmla="*/ 200046 w 3508481"/>
                <a:gd name="connsiteY252" fmla="*/ 495300 h 1864901"/>
                <a:gd name="connsiteX253" fmla="*/ 231798 w 3508481"/>
                <a:gd name="connsiteY253" fmla="*/ 542925 h 1864901"/>
                <a:gd name="connsiteX254" fmla="*/ 168296 w 3508481"/>
                <a:gd name="connsiteY254" fmla="*/ 508000 h 1864901"/>
                <a:gd name="connsiteX255" fmla="*/ 107973 w 3508481"/>
                <a:gd name="connsiteY255" fmla="*/ 460375 h 1864901"/>
                <a:gd name="connsiteX256" fmla="*/ 88923 w 3508481"/>
                <a:gd name="connsiteY256" fmla="*/ 371475 h 1864901"/>
                <a:gd name="connsiteX257" fmla="*/ 22248 w 3508481"/>
                <a:gd name="connsiteY257" fmla="*/ 285750 h 1864901"/>
                <a:gd name="connsiteX258" fmla="*/ 53998 w 3508481"/>
                <a:gd name="connsiteY258" fmla="*/ 193675 h 1864901"/>
                <a:gd name="connsiteX259" fmla="*/ 25423 w 3508481"/>
                <a:gd name="connsiteY259" fmla="*/ 161925 h 1864901"/>
                <a:gd name="connsiteX260" fmla="*/ 12722 w 3508481"/>
                <a:gd name="connsiteY260" fmla="*/ 114300 h 1864901"/>
                <a:gd name="connsiteX261" fmla="*/ 23 w 3508481"/>
                <a:gd name="connsiteY261" fmla="*/ 41275 h 1864901"/>
                <a:gd name="connsiteX262" fmla="*/ 23 w 3508481"/>
                <a:gd name="connsiteY262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984272 w 3508481"/>
                <a:gd name="connsiteY231" fmla="*/ 981077 h 1864901"/>
                <a:gd name="connsiteX232" fmla="*/ 923947 w 3508481"/>
                <a:gd name="connsiteY232" fmla="*/ 914402 h 1864901"/>
                <a:gd name="connsiteX233" fmla="*/ 787422 w 3508481"/>
                <a:gd name="connsiteY233" fmla="*/ 933452 h 1864901"/>
                <a:gd name="connsiteX234" fmla="*/ 733447 w 3508481"/>
                <a:gd name="connsiteY234" fmla="*/ 942977 h 1864901"/>
                <a:gd name="connsiteX235" fmla="*/ 669947 w 3508481"/>
                <a:gd name="connsiteY235" fmla="*/ 889002 h 1864901"/>
                <a:gd name="connsiteX236" fmla="*/ 641372 w 3508481"/>
                <a:gd name="connsiteY236" fmla="*/ 860427 h 1864901"/>
                <a:gd name="connsiteX237" fmla="*/ 488972 w 3508481"/>
                <a:gd name="connsiteY237" fmla="*/ 800102 h 1864901"/>
                <a:gd name="connsiteX238" fmla="*/ 403247 w 3508481"/>
                <a:gd name="connsiteY238" fmla="*/ 749302 h 1864901"/>
                <a:gd name="connsiteX239" fmla="*/ 361972 w 3508481"/>
                <a:gd name="connsiteY239" fmla="*/ 695327 h 1864901"/>
                <a:gd name="connsiteX240" fmla="*/ 396897 w 3508481"/>
                <a:gd name="connsiteY240" fmla="*/ 660402 h 1864901"/>
                <a:gd name="connsiteX241" fmla="*/ 361972 w 3508481"/>
                <a:gd name="connsiteY241" fmla="*/ 555627 h 1864901"/>
                <a:gd name="connsiteX242" fmla="*/ 298471 w 3508481"/>
                <a:gd name="connsiteY242" fmla="*/ 454026 h 1864901"/>
                <a:gd name="connsiteX243" fmla="*/ 266722 w 3508481"/>
                <a:gd name="connsiteY243" fmla="*/ 384175 h 1864901"/>
                <a:gd name="connsiteX244" fmla="*/ 276246 w 3508481"/>
                <a:gd name="connsiteY244" fmla="*/ 358775 h 1864901"/>
                <a:gd name="connsiteX245" fmla="*/ 206397 w 3508481"/>
                <a:gd name="connsiteY245" fmla="*/ 234950 h 1864901"/>
                <a:gd name="connsiteX246" fmla="*/ 146072 w 3508481"/>
                <a:gd name="connsiteY246" fmla="*/ 101600 h 1864901"/>
                <a:gd name="connsiteX247" fmla="*/ 111147 w 3508481"/>
                <a:gd name="connsiteY247" fmla="*/ 142875 h 1864901"/>
                <a:gd name="connsiteX248" fmla="*/ 120671 w 3508481"/>
                <a:gd name="connsiteY248" fmla="*/ 193675 h 1864901"/>
                <a:gd name="connsiteX249" fmla="*/ 123846 w 3508481"/>
                <a:gd name="connsiteY249" fmla="*/ 260350 h 1864901"/>
                <a:gd name="connsiteX250" fmla="*/ 136546 w 3508481"/>
                <a:gd name="connsiteY250" fmla="*/ 327025 h 1864901"/>
                <a:gd name="connsiteX251" fmla="*/ 174646 w 3508481"/>
                <a:gd name="connsiteY251" fmla="*/ 384175 h 1864901"/>
                <a:gd name="connsiteX252" fmla="*/ 190521 w 3508481"/>
                <a:gd name="connsiteY252" fmla="*/ 422275 h 1864901"/>
                <a:gd name="connsiteX253" fmla="*/ 200046 w 3508481"/>
                <a:gd name="connsiteY253" fmla="*/ 495300 h 1864901"/>
                <a:gd name="connsiteX254" fmla="*/ 231798 w 3508481"/>
                <a:gd name="connsiteY254" fmla="*/ 542925 h 1864901"/>
                <a:gd name="connsiteX255" fmla="*/ 168296 w 3508481"/>
                <a:gd name="connsiteY255" fmla="*/ 508000 h 1864901"/>
                <a:gd name="connsiteX256" fmla="*/ 107973 w 3508481"/>
                <a:gd name="connsiteY256" fmla="*/ 460375 h 1864901"/>
                <a:gd name="connsiteX257" fmla="*/ 88923 w 3508481"/>
                <a:gd name="connsiteY257" fmla="*/ 371475 h 1864901"/>
                <a:gd name="connsiteX258" fmla="*/ 22248 w 3508481"/>
                <a:gd name="connsiteY258" fmla="*/ 285750 h 1864901"/>
                <a:gd name="connsiteX259" fmla="*/ 53998 w 3508481"/>
                <a:gd name="connsiteY259" fmla="*/ 193675 h 1864901"/>
                <a:gd name="connsiteX260" fmla="*/ 25423 w 3508481"/>
                <a:gd name="connsiteY260" fmla="*/ 161925 h 1864901"/>
                <a:gd name="connsiteX261" fmla="*/ 12722 w 3508481"/>
                <a:gd name="connsiteY261" fmla="*/ 114300 h 1864901"/>
                <a:gd name="connsiteX262" fmla="*/ 23 w 3508481"/>
                <a:gd name="connsiteY262" fmla="*/ 41275 h 1864901"/>
                <a:gd name="connsiteX263" fmla="*/ 23 w 3508481"/>
                <a:gd name="connsiteY26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984272 w 3508481"/>
                <a:gd name="connsiteY231" fmla="*/ 981077 h 1864901"/>
                <a:gd name="connsiteX232" fmla="*/ 923947 w 3508481"/>
                <a:gd name="connsiteY232" fmla="*/ 914402 h 1864901"/>
                <a:gd name="connsiteX233" fmla="*/ 787422 w 3508481"/>
                <a:gd name="connsiteY233" fmla="*/ 933452 h 1864901"/>
                <a:gd name="connsiteX234" fmla="*/ 733447 w 3508481"/>
                <a:gd name="connsiteY234" fmla="*/ 942977 h 1864901"/>
                <a:gd name="connsiteX235" fmla="*/ 669947 w 3508481"/>
                <a:gd name="connsiteY235" fmla="*/ 889002 h 1864901"/>
                <a:gd name="connsiteX236" fmla="*/ 641372 w 3508481"/>
                <a:gd name="connsiteY236" fmla="*/ 860427 h 1864901"/>
                <a:gd name="connsiteX237" fmla="*/ 488972 w 3508481"/>
                <a:gd name="connsiteY237" fmla="*/ 800102 h 1864901"/>
                <a:gd name="connsiteX238" fmla="*/ 403247 w 3508481"/>
                <a:gd name="connsiteY238" fmla="*/ 749302 h 1864901"/>
                <a:gd name="connsiteX239" fmla="*/ 361972 w 3508481"/>
                <a:gd name="connsiteY239" fmla="*/ 695327 h 1864901"/>
                <a:gd name="connsiteX240" fmla="*/ 396897 w 3508481"/>
                <a:gd name="connsiteY240" fmla="*/ 660402 h 1864901"/>
                <a:gd name="connsiteX241" fmla="*/ 361972 w 3508481"/>
                <a:gd name="connsiteY241" fmla="*/ 555627 h 1864901"/>
                <a:gd name="connsiteX242" fmla="*/ 298471 w 3508481"/>
                <a:gd name="connsiteY242" fmla="*/ 454026 h 1864901"/>
                <a:gd name="connsiteX243" fmla="*/ 266722 w 3508481"/>
                <a:gd name="connsiteY243" fmla="*/ 384175 h 1864901"/>
                <a:gd name="connsiteX244" fmla="*/ 276246 w 3508481"/>
                <a:gd name="connsiteY244" fmla="*/ 358775 h 1864901"/>
                <a:gd name="connsiteX245" fmla="*/ 206397 w 3508481"/>
                <a:gd name="connsiteY245" fmla="*/ 234950 h 1864901"/>
                <a:gd name="connsiteX246" fmla="*/ 146072 w 3508481"/>
                <a:gd name="connsiteY246" fmla="*/ 101600 h 1864901"/>
                <a:gd name="connsiteX247" fmla="*/ 111147 w 3508481"/>
                <a:gd name="connsiteY247" fmla="*/ 142875 h 1864901"/>
                <a:gd name="connsiteX248" fmla="*/ 120671 w 3508481"/>
                <a:gd name="connsiteY248" fmla="*/ 193675 h 1864901"/>
                <a:gd name="connsiteX249" fmla="*/ 123846 w 3508481"/>
                <a:gd name="connsiteY249" fmla="*/ 260350 h 1864901"/>
                <a:gd name="connsiteX250" fmla="*/ 136546 w 3508481"/>
                <a:gd name="connsiteY250" fmla="*/ 327025 h 1864901"/>
                <a:gd name="connsiteX251" fmla="*/ 174646 w 3508481"/>
                <a:gd name="connsiteY251" fmla="*/ 384175 h 1864901"/>
                <a:gd name="connsiteX252" fmla="*/ 190521 w 3508481"/>
                <a:gd name="connsiteY252" fmla="*/ 422275 h 1864901"/>
                <a:gd name="connsiteX253" fmla="*/ 200046 w 3508481"/>
                <a:gd name="connsiteY253" fmla="*/ 495300 h 1864901"/>
                <a:gd name="connsiteX254" fmla="*/ 231798 w 3508481"/>
                <a:gd name="connsiteY254" fmla="*/ 542925 h 1864901"/>
                <a:gd name="connsiteX255" fmla="*/ 168296 w 3508481"/>
                <a:gd name="connsiteY255" fmla="*/ 508000 h 1864901"/>
                <a:gd name="connsiteX256" fmla="*/ 107973 w 3508481"/>
                <a:gd name="connsiteY256" fmla="*/ 460375 h 1864901"/>
                <a:gd name="connsiteX257" fmla="*/ 88923 w 3508481"/>
                <a:gd name="connsiteY257" fmla="*/ 371475 h 1864901"/>
                <a:gd name="connsiteX258" fmla="*/ 22248 w 3508481"/>
                <a:gd name="connsiteY258" fmla="*/ 285750 h 1864901"/>
                <a:gd name="connsiteX259" fmla="*/ 53998 w 3508481"/>
                <a:gd name="connsiteY259" fmla="*/ 193675 h 1864901"/>
                <a:gd name="connsiteX260" fmla="*/ 25423 w 3508481"/>
                <a:gd name="connsiteY260" fmla="*/ 161925 h 1864901"/>
                <a:gd name="connsiteX261" fmla="*/ 12722 w 3508481"/>
                <a:gd name="connsiteY261" fmla="*/ 114300 h 1864901"/>
                <a:gd name="connsiteX262" fmla="*/ 23 w 3508481"/>
                <a:gd name="connsiteY262" fmla="*/ 41275 h 1864901"/>
                <a:gd name="connsiteX263" fmla="*/ 23 w 3508481"/>
                <a:gd name="connsiteY26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984272 w 3508481"/>
                <a:gd name="connsiteY231" fmla="*/ 981077 h 1864901"/>
                <a:gd name="connsiteX232" fmla="*/ 923947 w 3508481"/>
                <a:gd name="connsiteY232" fmla="*/ 914402 h 1864901"/>
                <a:gd name="connsiteX233" fmla="*/ 787422 w 3508481"/>
                <a:gd name="connsiteY233" fmla="*/ 933452 h 1864901"/>
                <a:gd name="connsiteX234" fmla="*/ 733447 w 3508481"/>
                <a:gd name="connsiteY234" fmla="*/ 942977 h 1864901"/>
                <a:gd name="connsiteX235" fmla="*/ 669947 w 3508481"/>
                <a:gd name="connsiteY235" fmla="*/ 889002 h 1864901"/>
                <a:gd name="connsiteX236" fmla="*/ 641372 w 3508481"/>
                <a:gd name="connsiteY236" fmla="*/ 860427 h 1864901"/>
                <a:gd name="connsiteX237" fmla="*/ 488972 w 3508481"/>
                <a:gd name="connsiteY237" fmla="*/ 800102 h 1864901"/>
                <a:gd name="connsiteX238" fmla="*/ 403247 w 3508481"/>
                <a:gd name="connsiteY238" fmla="*/ 749302 h 1864901"/>
                <a:gd name="connsiteX239" fmla="*/ 361972 w 3508481"/>
                <a:gd name="connsiteY239" fmla="*/ 695327 h 1864901"/>
                <a:gd name="connsiteX240" fmla="*/ 396897 w 3508481"/>
                <a:gd name="connsiteY240" fmla="*/ 660402 h 1864901"/>
                <a:gd name="connsiteX241" fmla="*/ 361972 w 3508481"/>
                <a:gd name="connsiteY241" fmla="*/ 555627 h 1864901"/>
                <a:gd name="connsiteX242" fmla="*/ 298471 w 3508481"/>
                <a:gd name="connsiteY242" fmla="*/ 454026 h 1864901"/>
                <a:gd name="connsiteX243" fmla="*/ 266722 w 3508481"/>
                <a:gd name="connsiteY243" fmla="*/ 384175 h 1864901"/>
                <a:gd name="connsiteX244" fmla="*/ 276246 w 3508481"/>
                <a:gd name="connsiteY244" fmla="*/ 358775 h 1864901"/>
                <a:gd name="connsiteX245" fmla="*/ 206397 w 3508481"/>
                <a:gd name="connsiteY245" fmla="*/ 234950 h 1864901"/>
                <a:gd name="connsiteX246" fmla="*/ 146072 w 3508481"/>
                <a:gd name="connsiteY246" fmla="*/ 101600 h 1864901"/>
                <a:gd name="connsiteX247" fmla="*/ 111147 w 3508481"/>
                <a:gd name="connsiteY247" fmla="*/ 142875 h 1864901"/>
                <a:gd name="connsiteX248" fmla="*/ 120671 w 3508481"/>
                <a:gd name="connsiteY248" fmla="*/ 193675 h 1864901"/>
                <a:gd name="connsiteX249" fmla="*/ 123846 w 3508481"/>
                <a:gd name="connsiteY249" fmla="*/ 260350 h 1864901"/>
                <a:gd name="connsiteX250" fmla="*/ 136546 w 3508481"/>
                <a:gd name="connsiteY250" fmla="*/ 327025 h 1864901"/>
                <a:gd name="connsiteX251" fmla="*/ 174646 w 3508481"/>
                <a:gd name="connsiteY251" fmla="*/ 384175 h 1864901"/>
                <a:gd name="connsiteX252" fmla="*/ 190521 w 3508481"/>
                <a:gd name="connsiteY252" fmla="*/ 422275 h 1864901"/>
                <a:gd name="connsiteX253" fmla="*/ 200046 w 3508481"/>
                <a:gd name="connsiteY253" fmla="*/ 495300 h 1864901"/>
                <a:gd name="connsiteX254" fmla="*/ 231798 w 3508481"/>
                <a:gd name="connsiteY254" fmla="*/ 542925 h 1864901"/>
                <a:gd name="connsiteX255" fmla="*/ 168296 w 3508481"/>
                <a:gd name="connsiteY255" fmla="*/ 508000 h 1864901"/>
                <a:gd name="connsiteX256" fmla="*/ 107973 w 3508481"/>
                <a:gd name="connsiteY256" fmla="*/ 460375 h 1864901"/>
                <a:gd name="connsiteX257" fmla="*/ 88923 w 3508481"/>
                <a:gd name="connsiteY257" fmla="*/ 371475 h 1864901"/>
                <a:gd name="connsiteX258" fmla="*/ 22248 w 3508481"/>
                <a:gd name="connsiteY258" fmla="*/ 285750 h 1864901"/>
                <a:gd name="connsiteX259" fmla="*/ 53998 w 3508481"/>
                <a:gd name="connsiteY259" fmla="*/ 193675 h 1864901"/>
                <a:gd name="connsiteX260" fmla="*/ 25423 w 3508481"/>
                <a:gd name="connsiteY260" fmla="*/ 161925 h 1864901"/>
                <a:gd name="connsiteX261" fmla="*/ 12722 w 3508481"/>
                <a:gd name="connsiteY261" fmla="*/ 114300 h 1864901"/>
                <a:gd name="connsiteX262" fmla="*/ 23 w 3508481"/>
                <a:gd name="connsiteY262" fmla="*/ 41275 h 1864901"/>
                <a:gd name="connsiteX263" fmla="*/ 23 w 3508481"/>
                <a:gd name="connsiteY26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000147 w 3508481"/>
                <a:gd name="connsiteY231" fmla="*/ 962027 h 1864901"/>
                <a:gd name="connsiteX232" fmla="*/ 923947 w 3508481"/>
                <a:gd name="connsiteY232" fmla="*/ 914402 h 1864901"/>
                <a:gd name="connsiteX233" fmla="*/ 787422 w 3508481"/>
                <a:gd name="connsiteY233" fmla="*/ 933452 h 1864901"/>
                <a:gd name="connsiteX234" fmla="*/ 733447 w 3508481"/>
                <a:gd name="connsiteY234" fmla="*/ 942977 h 1864901"/>
                <a:gd name="connsiteX235" fmla="*/ 669947 w 3508481"/>
                <a:gd name="connsiteY235" fmla="*/ 889002 h 1864901"/>
                <a:gd name="connsiteX236" fmla="*/ 641372 w 3508481"/>
                <a:gd name="connsiteY236" fmla="*/ 860427 h 1864901"/>
                <a:gd name="connsiteX237" fmla="*/ 488972 w 3508481"/>
                <a:gd name="connsiteY237" fmla="*/ 800102 h 1864901"/>
                <a:gd name="connsiteX238" fmla="*/ 403247 w 3508481"/>
                <a:gd name="connsiteY238" fmla="*/ 749302 h 1864901"/>
                <a:gd name="connsiteX239" fmla="*/ 361972 w 3508481"/>
                <a:gd name="connsiteY239" fmla="*/ 695327 h 1864901"/>
                <a:gd name="connsiteX240" fmla="*/ 396897 w 3508481"/>
                <a:gd name="connsiteY240" fmla="*/ 660402 h 1864901"/>
                <a:gd name="connsiteX241" fmla="*/ 361972 w 3508481"/>
                <a:gd name="connsiteY241" fmla="*/ 555627 h 1864901"/>
                <a:gd name="connsiteX242" fmla="*/ 298471 w 3508481"/>
                <a:gd name="connsiteY242" fmla="*/ 454026 h 1864901"/>
                <a:gd name="connsiteX243" fmla="*/ 266722 w 3508481"/>
                <a:gd name="connsiteY243" fmla="*/ 384175 h 1864901"/>
                <a:gd name="connsiteX244" fmla="*/ 276246 w 3508481"/>
                <a:gd name="connsiteY244" fmla="*/ 358775 h 1864901"/>
                <a:gd name="connsiteX245" fmla="*/ 206397 w 3508481"/>
                <a:gd name="connsiteY245" fmla="*/ 234950 h 1864901"/>
                <a:gd name="connsiteX246" fmla="*/ 146072 w 3508481"/>
                <a:gd name="connsiteY246" fmla="*/ 101600 h 1864901"/>
                <a:gd name="connsiteX247" fmla="*/ 111147 w 3508481"/>
                <a:gd name="connsiteY247" fmla="*/ 142875 h 1864901"/>
                <a:gd name="connsiteX248" fmla="*/ 120671 w 3508481"/>
                <a:gd name="connsiteY248" fmla="*/ 193675 h 1864901"/>
                <a:gd name="connsiteX249" fmla="*/ 123846 w 3508481"/>
                <a:gd name="connsiteY249" fmla="*/ 260350 h 1864901"/>
                <a:gd name="connsiteX250" fmla="*/ 136546 w 3508481"/>
                <a:gd name="connsiteY250" fmla="*/ 327025 h 1864901"/>
                <a:gd name="connsiteX251" fmla="*/ 174646 w 3508481"/>
                <a:gd name="connsiteY251" fmla="*/ 384175 h 1864901"/>
                <a:gd name="connsiteX252" fmla="*/ 190521 w 3508481"/>
                <a:gd name="connsiteY252" fmla="*/ 422275 h 1864901"/>
                <a:gd name="connsiteX253" fmla="*/ 200046 w 3508481"/>
                <a:gd name="connsiteY253" fmla="*/ 495300 h 1864901"/>
                <a:gd name="connsiteX254" fmla="*/ 231798 w 3508481"/>
                <a:gd name="connsiteY254" fmla="*/ 542925 h 1864901"/>
                <a:gd name="connsiteX255" fmla="*/ 168296 w 3508481"/>
                <a:gd name="connsiteY255" fmla="*/ 508000 h 1864901"/>
                <a:gd name="connsiteX256" fmla="*/ 107973 w 3508481"/>
                <a:gd name="connsiteY256" fmla="*/ 460375 h 1864901"/>
                <a:gd name="connsiteX257" fmla="*/ 88923 w 3508481"/>
                <a:gd name="connsiteY257" fmla="*/ 371475 h 1864901"/>
                <a:gd name="connsiteX258" fmla="*/ 22248 w 3508481"/>
                <a:gd name="connsiteY258" fmla="*/ 285750 h 1864901"/>
                <a:gd name="connsiteX259" fmla="*/ 53998 w 3508481"/>
                <a:gd name="connsiteY259" fmla="*/ 193675 h 1864901"/>
                <a:gd name="connsiteX260" fmla="*/ 25423 w 3508481"/>
                <a:gd name="connsiteY260" fmla="*/ 161925 h 1864901"/>
                <a:gd name="connsiteX261" fmla="*/ 12722 w 3508481"/>
                <a:gd name="connsiteY261" fmla="*/ 114300 h 1864901"/>
                <a:gd name="connsiteX262" fmla="*/ 23 w 3508481"/>
                <a:gd name="connsiteY262" fmla="*/ 41275 h 1864901"/>
                <a:gd name="connsiteX263" fmla="*/ 23 w 3508481"/>
                <a:gd name="connsiteY26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000147 w 3508481"/>
                <a:gd name="connsiteY231" fmla="*/ 962027 h 1864901"/>
                <a:gd name="connsiteX232" fmla="*/ 923947 w 3508481"/>
                <a:gd name="connsiteY232" fmla="*/ 914402 h 1864901"/>
                <a:gd name="connsiteX233" fmla="*/ 787422 w 3508481"/>
                <a:gd name="connsiteY233" fmla="*/ 933452 h 1864901"/>
                <a:gd name="connsiteX234" fmla="*/ 733447 w 3508481"/>
                <a:gd name="connsiteY234" fmla="*/ 942977 h 1864901"/>
                <a:gd name="connsiteX235" fmla="*/ 669947 w 3508481"/>
                <a:gd name="connsiteY235" fmla="*/ 889002 h 1864901"/>
                <a:gd name="connsiteX236" fmla="*/ 641372 w 3508481"/>
                <a:gd name="connsiteY236" fmla="*/ 860427 h 1864901"/>
                <a:gd name="connsiteX237" fmla="*/ 488972 w 3508481"/>
                <a:gd name="connsiteY237" fmla="*/ 800102 h 1864901"/>
                <a:gd name="connsiteX238" fmla="*/ 403247 w 3508481"/>
                <a:gd name="connsiteY238" fmla="*/ 749302 h 1864901"/>
                <a:gd name="connsiteX239" fmla="*/ 361972 w 3508481"/>
                <a:gd name="connsiteY239" fmla="*/ 695327 h 1864901"/>
                <a:gd name="connsiteX240" fmla="*/ 396897 w 3508481"/>
                <a:gd name="connsiteY240" fmla="*/ 660402 h 1864901"/>
                <a:gd name="connsiteX241" fmla="*/ 361972 w 3508481"/>
                <a:gd name="connsiteY241" fmla="*/ 555627 h 1864901"/>
                <a:gd name="connsiteX242" fmla="*/ 298471 w 3508481"/>
                <a:gd name="connsiteY242" fmla="*/ 454026 h 1864901"/>
                <a:gd name="connsiteX243" fmla="*/ 266722 w 3508481"/>
                <a:gd name="connsiteY243" fmla="*/ 384175 h 1864901"/>
                <a:gd name="connsiteX244" fmla="*/ 276246 w 3508481"/>
                <a:gd name="connsiteY244" fmla="*/ 358775 h 1864901"/>
                <a:gd name="connsiteX245" fmla="*/ 206397 w 3508481"/>
                <a:gd name="connsiteY245" fmla="*/ 234950 h 1864901"/>
                <a:gd name="connsiteX246" fmla="*/ 146072 w 3508481"/>
                <a:gd name="connsiteY246" fmla="*/ 101600 h 1864901"/>
                <a:gd name="connsiteX247" fmla="*/ 111147 w 3508481"/>
                <a:gd name="connsiteY247" fmla="*/ 142875 h 1864901"/>
                <a:gd name="connsiteX248" fmla="*/ 120671 w 3508481"/>
                <a:gd name="connsiteY248" fmla="*/ 193675 h 1864901"/>
                <a:gd name="connsiteX249" fmla="*/ 123846 w 3508481"/>
                <a:gd name="connsiteY249" fmla="*/ 260350 h 1864901"/>
                <a:gd name="connsiteX250" fmla="*/ 136546 w 3508481"/>
                <a:gd name="connsiteY250" fmla="*/ 327025 h 1864901"/>
                <a:gd name="connsiteX251" fmla="*/ 174646 w 3508481"/>
                <a:gd name="connsiteY251" fmla="*/ 384175 h 1864901"/>
                <a:gd name="connsiteX252" fmla="*/ 190521 w 3508481"/>
                <a:gd name="connsiteY252" fmla="*/ 422275 h 1864901"/>
                <a:gd name="connsiteX253" fmla="*/ 200046 w 3508481"/>
                <a:gd name="connsiteY253" fmla="*/ 495300 h 1864901"/>
                <a:gd name="connsiteX254" fmla="*/ 231798 w 3508481"/>
                <a:gd name="connsiteY254" fmla="*/ 542925 h 1864901"/>
                <a:gd name="connsiteX255" fmla="*/ 168296 w 3508481"/>
                <a:gd name="connsiteY255" fmla="*/ 508000 h 1864901"/>
                <a:gd name="connsiteX256" fmla="*/ 107973 w 3508481"/>
                <a:gd name="connsiteY256" fmla="*/ 460375 h 1864901"/>
                <a:gd name="connsiteX257" fmla="*/ 88923 w 3508481"/>
                <a:gd name="connsiteY257" fmla="*/ 371475 h 1864901"/>
                <a:gd name="connsiteX258" fmla="*/ 22248 w 3508481"/>
                <a:gd name="connsiteY258" fmla="*/ 285750 h 1864901"/>
                <a:gd name="connsiteX259" fmla="*/ 53998 w 3508481"/>
                <a:gd name="connsiteY259" fmla="*/ 193675 h 1864901"/>
                <a:gd name="connsiteX260" fmla="*/ 25423 w 3508481"/>
                <a:gd name="connsiteY260" fmla="*/ 161925 h 1864901"/>
                <a:gd name="connsiteX261" fmla="*/ 12722 w 3508481"/>
                <a:gd name="connsiteY261" fmla="*/ 114300 h 1864901"/>
                <a:gd name="connsiteX262" fmla="*/ 23 w 3508481"/>
                <a:gd name="connsiteY262" fmla="*/ 41275 h 1864901"/>
                <a:gd name="connsiteX263" fmla="*/ 23 w 3508481"/>
                <a:gd name="connsiteY26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000147 w 3508481"/>
                <a:gd name="connsiteY231" fmla="*/ 962027 h 1864901"/>
                <a:gd name="connsiteX232" fmla="*/ 923947 w 3508481"/>
                <a:gd name="connsiteY232" fmla="*/ 914402 h 1864901"/>
                <a:gd name="connsiteX233" fmla="*/ 787422 w 3508481"/>
                <a:gd name="connsiteY233" fmla="*/ 933452 h 1864901"/>
                <a:gd name="connsiteX234" fmla="*/ 733447 w 3508481"/>
                <a:gd name="connsiteY234" fmla="*/ 942977 h 1864901"/>
                <a:gd name="connsiteX235" fmla="*/ 669947 w 3508481"/>
                <a:gd name="connsiteY235" fmla="*/ 889002 h 1864901"/>
                <a:gd name="connsiteX236" fmla="*/ 641372 w 3508481"/>
                <a:gd name="connsiteY236" fmla="*/ 860427 h 1864901"/>
                <a:gd name="connsiteX237" fmla="*/ 488972 w 3508481"/>
                <a:gd name="connsiteY237" fmla="*/ 800102 h 1864901"/>
                <a:gd name="connsiteX238" fmla="*/ 403247 w 3508481"/>
                <a:gd name="connsiteY238" fmla="*/ 749302 h 1864901"/>
                <a:gd name="connsiteX239" fmla="*/ 361972 w 3508481"/>
                <a:gd name="connsiteY239" fmla="*/ 695327 h 1864901"/>
                <a:gd name="connsiteX240" fmla="*/ 396897 w 3508481"/>
                <a:gd name="connsiteY240" fmla="*/ 660402 h 1864901"/>
                <a:gd name="connsiteX241" fmla="*/ 361972 w 3508481"/>
                <a:gd name="connsiteY241" fmla="*/ 555627 h 1864901"/>
                <a:gd name="connsiteX242" fmla="*/ 298471 w 3508481"/>
                <a:gd name="connsiteY242" fmla="*/ 454026 h 1864901"/>
                <a:gd name="connsiteX243" fmla="*/ 266722 w 3508481"/>
                <a:gd name="connsiteY243" fmla="*/ 384175 h 1864901"/>
                <a:gd name="connsiteX244" fmla="*/ 276246 w 3508481"/>
                <a:gd name="connsiteY244" fmla="*/ 358775 h 1864901"/>
                <a:gd name="connsiteX245" fmla="*/ 206397 w 3508481"/>
                <a:gd name="connsiteY245" fmla="*/ 234950 h 1864901"/>
                <a:gd name="connsiteX246" fmla="*/ 146072 w 3508481"/>
                <a:gd name="connsiteY246" fmla="*/ 101600 h 1864901"/>
                <a:gd name="connsiteX247" fmla="*/ 111147 w 3508481"/>
                <a:gd name="connsiteY247" fmla="*/ 142875 h 1864901"/>
                <a:gd name="connsiteX248" fmla="*/ 120671 w 3508481"/>
                <a:gd name="connsiteY248" fmla="*/ 193675 h 1864901"/>
                <a:gd name="connsiteX249" fmla="*/ 123846 w 3508481"/>
                <a:gd name="connsiteY249" fmla="*/ 260350 h 1864901"/>
                <a:gd name="connsiteX250" fmla="*/ 136546 w 3508481"/>
                <a:gd name="connsiteY250" fmla="*/ 327025 h 1864901"/>
                <a:gd name="connsiteX251" fmla="*/ 174646 w 3508481"/>
                <a:gd name="connsiteY251" fmla="*/ 384175 h 1864901"/>
                <a:gd name="connsiteX252" fmla="*/ 190521 w 3508481"/>
                <a:gd name="connsiteY252" fmla="*/ 422275 h 1864901"/>
                <a:gd name="connsiteX253" fmla="*/ 200046 w 3508481"/>
                <a:gd name="connsiteY253" fmla="*/ 495300 h 1864901"/>
                <a:gd name="connsiteX254" fmla="*/ 231798 w 3508481"/>
                <a:gd name="connsiteY254" fmla="*/ 542925 h 1864901"/>
                <a:gd name="connsiteX255" fmla="*/ 168296 w 3508481"/>
                <a:gd name="connsiteY255" fmla="*/ 508000 h 1864901"/>
                <a:gd name="connsiteX256" fmla="*/ 107973 w 3508481"/>
                <a:gd name="connsiteY256" fmla="*/ 460375 h 1864901"/>
                <a:gd name="connsiteX257" fmla="*/ 88923 w 3508481"/>
                <a:gd name="connsiteY257" fmla="*/ 371475 h 1864901"/>
                <a:gd name="connsiteX258" fmla="*/ 22248 w 3508481"/>
                <a:gd name="connsiteY258" fmla="*/ 285750 h 1864901"/>
                <a:gd name="connsiteX259" fmla="*/ 53998 w 3508481"/>
                <a:gd name="connsiteY259" fmla="*/ 193675 h 1864901"/>
                <a:gd name="connsiteX260" fmla="*/ 25423 w 3508481"/>
                <a:gd name="connsiteY260" fmla="*/ 161925 h 1864901"/>
                <a:gd name="connsiteX261" fmla="*/ 12722 w 3508481"/>
                <a:gd name="connsiteY261" fmla="*/ 114300 h 1864901"/>
                <a:gd name="connsiteX262" fmla="*/ 23 w 3508481"/>
                <a:gd name="connsiteY262" fmla="*/ 41275 h 1864901"/>
                <a:gd name="connsiteX263" fmla="*/ 23 w 3508481"/>
                <a:gd name="connsiteY26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000147 w 3508481"/>
                <a:gd name="connsiteY231" fmla="*/ 962027 h 1864901"/>
                <a:gd name="connsiteX232" fmla="*/ 923947 w 3508481"/>
                <a:gd name="connsiteY232" fmla="*/ 914402 h 1864901"/>
                <a:gd name="connsiteX233" fmla="*/ 787422 w 3508481"/>
                <a:gd name="connsiteY233" fmla="*/ 933452 h 1864901"/>
                <a:gd name="connsiteX234" fmla="*/ 733447 w 3508481"/>
                <a:gd name="connsiteY234" fmla="*/ 942977 h 1864901"/>
                <a:gd name="connsiteX235" fmla="*/ 669947 w 3508481"/>
                <a:gd name="connsiteY235" fmla="*/ 889002 h 1864901"/>
                <a:gd name="connsiteX236" fmla="*/ 641372 w 3508481"/>
                <a:gd name="connsiteY236" fmla="*/ 860427 h 1864901"/>
                <a:gd name="connsiteX237" fmla="*/ 488972 w 3508481"/>
                <a:gd name="connsiteY237" fmla="*/ 800102 h 1864901"/>
                <a:gd name="connsiteX238" fmla="*/ 403247 w 3508481"/>
                <a:gd name="connsiteY238" fmla="*/ 749302 h 1864901"/>
                <a:gd name="connsiteX239" fmla="*/ 361972 w 3508481"/>
                <a:gd name="connsiteY239" fmla="*/ 695327 h 1864901"/>
                <a:gd name="connsiteX240" fmla="*/ 396897 w 3508481"/>
                <a:gd name="connsiteY240" fmla="*/ 660402 h 1864901"/>
                <a:gd name="connsiteX241" fmla="*/ 361972 w 3508481"/>
                <a:gd name="connsiteY241" fmla="*/ 555627 h 1864901"/>
                <a:gd name="connsiteX242" fmla="*/ 298471 w 3508481"/>
                <a:gd name="connsiteY242" fmla="*/ 454026 h 1864901"/>
                <a:gd name="connsiteX243" fmla="*/ 266722 w 3508481"/>
                <a:gd name="connsiteY243" fmla="*/ 384175 h 1864901"/>
                <a:gd name="connsiteX244" fmla="*/ 276246 w 3508481"/>
                <a:gd name="connsiteY244" fmla="*/ 358775 h 1864901"/>
                <a:gd name="connsiteX245" fmla="*/ 206397 w 3508481"/>
                <a:gd name="connsiteY245" fmla="*/ 234950 h 1864901"/>
                <a:gd name="connsiteX246" fmla="*/ 146072 w 3508481"/>
                <a:gd name="connsiteY246" fmla="*/ 101600 h 1864901"/>
                <a:gd name="connsiteX247" fmla="*/ 111147 w 3508481"/>
                <a:gd name="connsiteY247" fmla="*/ 142875 h 1864901"/>
                <a:gd name="connsiteX248" fmla="*/ 120671 w 3508481"/>
                <a:gd name="connsiteY248" fmla="*/ 193675 h 1864901"/>
                <a:gd name="connsiteX249" fmla="*/ 123846 w 3508481"/>
                <a:gd name="connsiteY249" fmla="*/ 260350 h 1864901"/>
                <a:gd name="connsiteX250" fmla="*/ 136546 w 3508481"/>
                <a:gd name="connsiteY250" fmla="*/ 327025 h 1864901"/>
                <a:gd name="connsiteX251" fmla="*/ 174646 w 3508481"/>
                <a:gd name="connsiteY251" fmla="*/ 384175 h 1864901"/>
                <a:gd name="connsiteX252" fmla="*/ 190521 w 3508481"/>
                <a:gd name="connsiteY252" fmla="*/ 422275 h 1864901"/>
                <a:gd name="connsiteX253" fmla="*/ 200046 w 3508481"/>
                <a:gd name="connsiteY253" fmla="*/ 495300 h 1864901"/>
                <a:gd name="connsiteX254" fmla="*/ 231798 w 3508481"/>
                <a:gd name="connsiteY254" fmla="*/ 542925 h 1864901"/>
                <a:gd name="connsiteX255" fmla="*/ 168296 w 3508481"/>
                <a:gd name="connsiteY255" fmla="*/ 508000 h 1864901"/>
                <a:gd name="connsiteX256" fmla="*/ 107973 w 3508481"/>
                <a:gd name="connsiteY256" fmla="*/ 460375 h 1864901"/>
                <a:gd name="connsiteX257" fmla="*/ 88923 w 3508481"/>
                <a:gd name="connsiteY257" fmla="*/ 371475 h 1864901"/>
                <a:gd name="connsiteX258" fmla="*/ 22248 w 3508481"/>
                <a:gd name="connsiteY258" fmla="*/ 285750 h 1864901"/>
                <a:gd name="connsiteX259" fmla="*/ 53998 w 3508481"/>
                <a:gd name="connsiteY259" fmla="*/ 193675 h 1864901"/>
                <a:gd name="connsiteX260" fmla="*/ 25423 w 3508481"/>
                <a:gd name="connsiteY260" fmla="*/ 161925 h 1864901"/>
                <a:gd name="connsiteX261" fmla="*/ 12722 w 3508481"/>
                <a:gd name="connsiteY261" fmla="*/ 114300 h 1864901"/>
                <a:gd name="connsiteX262" fmla="*/ 23 w 3508481"/>
                <a:gd name="connsiteY262" fmla="*/ 41275 h 1864901"/>
                <a:gd name="connsiteX263" fmla="*/ 23 w 3508481"/>
                <a:gd name="connsiteY26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073172 w 3508481"/>
                <a:gd name="connsiteY231" fmla="*/ 1003302 h 1864901"/>
                <a:gd name="connsiteX232" fmla="*/ 1000147 w 3508481"/>
                <a:gd name="connsiteY232" fmla="*/ 962027 h 1864901"/>
                <a:gd name="connsiteX233" fmla="*/ 923947 w 3508481"/>
                <a:gd name="connsiteY233" fmla="*/ 914402 h 1864901"/>
                <a:gd name="connsiteX234" fmla="*/ 787422 w 3508481"/>
                <a:gd name="connsiteY234" fmla="*/ 933452 h 1864901"/>
                <a:gd name="connsiteX235" fmla="*/ 733447 w 3508481"/>
                <a:gd name="connsiteY235" fmla="*/ 942977 h 1864901"/>
                <a:gd name="connsiteX236" fmla="*/ 669947 w 3508481"/>
                <a:gd name="connsiteY236" fmla="*/ 889002 h 1864901"/>
                <a:gd name="connsiteX237" fmla="*/ 641372 w 3508481"/>
                <a:gd name="connsiteY237" fmla="*/ 860427 h 1864901"/>
                <a:gd name="connsiteX238" fmla="*/ 488972 w 3508481"/>
                <a:gd name="connsiteY238" fmla="*/ 800102 h 1864901"/>
                <a:gd name="connsiteX239" fmla="*/ 403247 w 3508481"/>
                <a:gd name="connsiteY239" fmla="*/ 749302 h 1864901"/>
                <a:gd name="connsiteX240" fmla="*/ 361972 w 3508481"/>
                <a:gd name="connsiteY240" fmla="*/ 695327 h 1864901"/>
                <a:gd name="connsiteX241" fmla="*/ 396897 w 3508481"/>
                <a:gd name="connsiteY241" fmla="*/ 660402 h 1864901"/>
                <a:gd name="connsiteX242" fmla="*/ 361972 w 3508481"/>
                <a:gd name="connsiteY242" fmla="*/ 555627 h 1864901"/>
                <a:gd name="connsiteX243" fmla="*/ 298471 w 3508481"/>
                <a:gd name="connsiteY243" fmla="*/ 454026 h 1864901"/>
                <a:gd name="connsiteX244" fmla="*/ 266722 w 3508481"/>
                <a:gd name="connsiteY244" fmla="*/ 384175 h 1864901"/>
                <a:gd name="connsiteX245" fmla="*/ 276246 w 3508481"/>
                <a:gd name="connsiteY245" fmla="*/ 358775 h 1864901"/>
                <a:gd name="connsiteX246" fmla="*/ 206397 w 3508481"/>
                <a:gd name="connsiteY246" fmla="*/ 234950 h 1864901"/>
                <a:gd name="connsiteX247" fmla="*/ 146072 w 3508481"/>
                <a:gd name="connsiteY247" fmla="*/ 101600 h 1864901"/>
                <a:gd name="connsiteX248" fmla="*/ 111147 w 3508481"/>
                <a:gd name="connsiteY248" fmla="*/ 142875 h 1864901"/>
                <a:gd name="connsiteX249" fmla="*/ 120671 w 3508481"/>
                <a:gd name="connsiteY249" fmla="*/ 193675 h 1864901"/>
                <a:gd name="connsiteX250" fmla="*/ 123846 w 3508481"/>
                <a:gd name="connsiteY250" fmla="*/ 260350 h 1864901"/>
                <a:gd name="connsiteX251" fmla="*/ 136546 w 3508481"/>
                <a:gd name="connsiteY251" fmla="*/ 327025 h 1864901"/>
                <a:gd name="connsiteX252" fmla="*/ 174646 w 3508481"/>
                <a:gd name="connsiteY252" fmla="*/ 384175 h 1864901"/>
                <a:gd name="connsiteX253" fmla="*/ 190521 w 3508481"/>
                <a:gd name="connsiteY253" fmla="*/ 422275 h 1864901"/>
                <a:gd name="connsiteX254" fmla="*/ 200046 w 3508481"/>
                <a:gd name="connsiteY254" fmla="*/ 495300 h 1864901"/>
                <a:gd name="connsiteX255" fmla="*/ 231798 w 3508481"/>
                <a:gd name="connsiteY255" fmla="*/ 542925 h 1864901"/>
                <a:gd name="connsiteX256" fmla="*/ 168296 w 3508481"/>
                <a:gd name="connsiteY256" fmla="*/ 508000 h 1864901"/>
                <a:gd name="connsiteX257" fmla="*/ 107973 w 3508481"/>
                <a:gd name="connsiteY257" fmla="*/ 460375 h 1864901"/>
                <a:gd name="connsiteX258" fmla="*/ 88923 w 3508481"/>
                <a:gd name="connsiteY258" fmla="*/ 371475 h 1864901"/>
                <a:gd name="connsiteX259" fmla="*/ 22248 w 3508481"/>
                <a:gd name="connsiteY259" fmla="*/ 285750 h 1864901"/>
                <a:gd name="connsiteX260" fmla="*/ 53998 w 3508481"/>
                <a:gd name="connsiteY260" fmla="*/ 193675 h 1864901"/>
                <a:gd name="connsiteX261" fmla="*/ 25423 w 3508481"/>
                <a:gd name="connsiteY261" fmla="*/ 161925 h 1864901"/>
                <a:gd name="connsiteX262" fmla="*/ 12722 w 3508481"/>
                <a:gd name="connsiteY262" fmla="*/ 114300 h 1864901"/>
                <a:gd name="connsiteX263" fmla="*/ 23 w 3508481"/>
                <a:gd name="connsiteY263" fmla="*/ 41275 h 1864901"/>
                <a:gd name="connsiteX264" fmla="*/ 23 w 3508481"/>
                <a:gd name="connsiteY26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073172 w 3508481"/>
                <a:gd name="connsiteY231" fmla="*/ 1003302 h 1864901"/>
                <a:gd name="connsiteX232" fmla="*/ 1000147 w 3508481"/>
                <a:gd name="connsiteY232" fmla="*/ 962027 h 1864901"/>
                <a:gd name="connsiteX233" fmla="*/ 923947 w 3508481"/>
                <a:gd name="connsiteY233" fmla="*/ 914402 h 1864901"/>
                <a:gd name="connsiteX234" fmla="*/ 787422 w 3508481"/>
                <a:gd name="connsiteY234" fmla="*/ 933452 h 1864901"/>
                <a:gd name="connsiteX235" fmla="*/ 733447 w 3508481"/>
                <a:gd name="connsiteY235" fmla="*/ 942977 h 1864901"/>
                <a:gd name="connsiteX236" fmla="*/ 669947 w 3508481"/>
                <a:gd name="connsiteY236" fmla="*/ 889002 h 1864901"/>
                <a:gd name="connsiteX237" fmla="*/ 641372 w 3508481"/>
                <a:gd name="connsiteY237" fmla="*/ 860427 h 1864901"/>
                <a:gd name="connsiteX238" fmla="*/ 488972 w 3508481"/>
                <a:gd name="connsiteY238" fmla="*/ 800102 h 1864901"/>
                <a:gd name="connsiteX239" fmla="*/ 403247 w 3508481"/>
                <a:gd name="connsiteY239" fmla="*/ 749302 h 1864901"/>
                <a:gd name="connsiteX240" fmla="*/ 361972 w 3508481"/>
                <a:gd name="connsiteY240" fmla="*/ 695327 h 1864901"/>
                <a:gd name="connsiteX241" fmla="*/ 396897 w 3508481"/>
                <a:gd name="connsiteY241" fmla="*/ 660402 h 1864901"/>
                <a:gd name="connsiteX242" fmla="*/ 361972 w 3508481"/>
                <a:gd name="connsiteY242" fmla="*/ 555627 h 1864901"/>
                <a:gd name="connsiteX243" fmla="*/ 298471 w 3508481"/>
                <a:gd name="connsiteY243" fmla="*/ 454026 h 1864901"/>
                <a:gd name="connsiteX244" fmla="*/ 266722 w 3508481"/>
                <a:gd name="connsiteY244" fmla="*/ 384175 h 1864901"/>
                <a:gd name="connsiteX245" fmla="*/ 276246 w 3508481"/>
                <a:gd name="connsiteY245" fmla="*/ 358775 h 1864901"/>
                <a:gd name="connsiteX246" fmla="*/ 206397 w 3508481"/>
                <a:gd name="connsiteY246" fmla="*/ 234950 h 1864901"/>
                <a:gd name="connsiteX247" fmla="*/ 146072 w 3508481"/>
                <a:gd name="connsiteY247" fmla="*/ 101600 h 1864901"/>
                <a:gd name="connsiteX248" fmla="*/ 111147 w 3508481"/>
                <a:gd name="connsiteY248" fmla="*/ 142875 h 1864901"/>
                <a:gd name="connsiteX249" fmla="*/ 120671 w 3508481"/>
                <a:gd name="connsiteY249" fmla="*/ 193675 h 1864901"/>
                <a:gd name="connsiteX250" fmla="*/ 123846 w 3508481"/>
                <a:gd name="connsiteY250" fmla="*/ 260350 h 1864901"/>
                <a:gd name="connsiteX251" fmla="*/ 136546 w 3508481"/>
                <a:gd name="connsiteY251" fmla="*/ 327025 h 1864901"/>
                <a:gd name="connsiteX252" fmla="*/ 174646 w 3508481"/>
                <a:gd name="connsiteY252" fmla="*/ 384175 h 1864901"/>
                <a:gd name="connsiteX253" fmla="*/ 190521 w 3508481"/>
                <a:gd name="connsiteY253" fmla="*/ 422275 h 1864901"/>
                <a:gd name="connsiteX254" fmla="*/ 200046 w 3508481"/>
                <a:gd name="connsiteY254" fmla="*/ 495300 h 1864901"/>
                <a:gd name="connsiteX255" fmla="*/ 231798 w 3508481"/>
                <a:gd name="connsiteY255" fmla="*/ 542925 h 1864901"/>
                <a:gd name="connsiteX256" fmla="*/ 168296 w 3508481"/>
                <a:gd name="connsiteY256" fmla="*/ 508000 h 1864901"/>
                <a:gd name="connsiteX257" fmla="*/ 107973 w 3508481"/>
                <a:gd name="connsiteY257" fmla="*/ 460375 h 1864901"/>
                <a:gd name="connsiteX258" fmla="*/ 88923 w 3508481"/>
                <a:gd name="connsiteY258" fmla="*/ 371475 h 1864901"/>
                <a:gd name="connsiteX259" fmla="*/ 22248 w 3508481"/>
                <a:gd name="connsiteY259" fmla="*/ 285750 h 1864901"/>
                <a:gd name="connsiteX260" fmla="*/ 53998 w 3508481"/>
                <a:gd name="connsiteY260" fmla="*/ 193675 h 1864901"/>
                <a:gd name="connsiteX261" fmla="*/ 25423 w 3508481"/>
                <a:gd name="connsiteY261" fmla="*/ 161925 h 1864901"/>
                <a:gd name="connsiteX262" fmla="*/ 12722 w 3508481"/>
                <a:gd name="connsiteY262" fmla="*/ 114300 h 1864901"/>
                <a:gd name="connsiteX263" fmla="*/ 23 w 3508481"/>
                <a:gd name="connsiteY263" fmla="*/ 41275 h 1864901"/>
                <a:gd name="connsiteX264" fmla="*/ 23 w 3508481"/>
                <a:gd name="connsiteY26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136672 w 3508481"/>
                <a:gd name="connsiteY231" fmla="*/ 1031877 h 1864901"/>
                <a:gd name="connsiteX232" fmla="*/ 1073172 w 3508481"/>
                <a:gd name="connsiteY232" fmla="*/ 1003302 h 1864901"/>
                <a:gd name="connsiteX233" fmla="*/ 1000147 w 3508481"/>
                <a:gd name="connsiteY233" fmla="*/ 962027 h 1864901"/>
                <a:gd name="connsiteX234" fmla="*/ 923947 w 3508481"/>
                <a:gd name="connsiteY234" fmla="*/ 914402 h 1864901"/>
                <a:gd name="connsiteX235" fmla="*/ 787422 w 3508481"/>
                <a:gd name="connsiteY235" fmla="*/ 933452 h 1864901"/>
                <a:gd name="connsiteX236" fmla="*/ 733447 w 3508481"/>
                <a:gd name="connsiteY236" fmla="*/ 942977 h 1864901"/>
                <a:gd name="connsiteX237" fmla="*/ 669947 w 3508481"/>
                <a:gd name="connsiteY237" fmla="*/ 889002 h 1864901"/>
                <a:gd name="connsiteX238" fmla="*/ 641372 w 3508481"/>
                <a:gd name="connsiteY238" fmla="*/ 860427 h 1864901"/>
                <a:gd name="connsiteX239" fmla="*/ 488972 w 3508481"/>
                <a:gd name="connsiteY239" fmla="*/ 800102 h 1864901"/>
                <a:gd name="connsiteX240" fmla="*/ 403247 w 3508481"/>
                <a:gd name="connsiteY240" fmla="*/ 749302 h 1864901"/>
                <a:gd name="connsiteX241" fmla="*/ 361972 w 3508481"/>
                <a:gd name="connsiteY241" fmla="*/ 695327 h 1864901"/>
                <a:gd name="connsiteX242" fmla="*/ 396897 w 3508481"/>
                <a:gd name="connsiteY242" fmla="*/ 660402 h 1864901"/>
                <a:gd name="connsiteX243" fmla="*/ 361972 w 3508481"/>
                <a:gd name="connsiteY243" fmla="*/ 555627 h 1864901"/>
                <a:gd name="connsiteX244" fmla="*/ 298471 w 3508481"/>
                <a:gd name="connsiteY244" fmla="*/ 454026 h 1864901"/>
                <a:gd name="connsiteX245" fmla="*/ 266722 w 3508481"/>
                <a:gd name="connsiteY245" fmla="*/ 384175 h 1864901"/>
                <a:gd name="connsiteX246" fmla="*/ 276246 w 3508481"/>
                <a:gd name="connsiteY246" fmla="*/ 358775 h 1864901"/>
                <a:gd name="connsiteX247" fmla="*/ 206397 w 3508481"/>
                <a:gd name="connsiteY247" fmla="*/ 234950 h 1864901"/>
                <a:gd name="connsiteX248" fmla="*/ 146072 w 3508481"/>
                <a:gd name="connsiteY248" fmla="*/ 101600 h 1864901"/>
                <a:gd name="connsiteX249" fmla="*/ 111147 w 3508481"/>
                <a:gd name="connsiteY249" fmla="*/ 142875 h 1864901"/>
                <a:gd name="connsiteX250" fmla="*/ 120671 w 3508481"/>
                <a:gd name="connsiteY250" fmla="*/ 193675 h 1864901"/>
                <a:gd name="connsiteX251" fmla="*/ 123846 w 3508481"/>
                <a:gd name="connsiteY251" fmla="*/ 260350 h 1864901"/>
                <a:gd name="connsiteX252" fmla="*/ 136546 w 3508481"/>
                <a:gd name="connsiteY252" fmla="*/ 327025 h 1864901"/>
                <a:gd name="connsiteX253" fmla="*/ 174646 w 3508481"/>
                <a:gd name="connsiteY253" fmla="*/ 384175 h 1864901"/>
                <a:gd name="connsiteX254" fmla="*/ 190521 w 3508481"/>
                <a:gd name="connsiteY254" fmla="*/ 422275 h 1864901"/>
                <a:gd name="connsiteX255" fmla="*/ 200046 w 3508481"/>
                <a:gd name="connsiteY255" fmla="*/ 495300 h 1864901"/>
                <a:gd name="connsiteX256" fmla="*/ 231798 w 3508481"/>
                <a:gd name="connsiteY256" fmla="*/ 542925 h 1864901"/>
                <a:gd name="connsiteX257" fmla="*/ 168296 w 3508481"/>
                <a:gd name="connsiteY257" fmla="*/ 508000 h 1864901"/>
                <a:gd name="connsiteX258" fmla="*/ 107973 w 3508481"/>
                <a:gd name="connsiteY258" fmla="*/ 460375 h 1864901"/>
                <a:gd name="connsiteX259" fmla="*/ 88923 w 3508481"/>
                <a:gd name="connsiteY259" fmla="*/ 371475 h 1864901"/>
                <a:gd name="connsiteX260" fmla="*/ 22248 w 3508481"/>
                <a:gd name="connsiteY260" fmla="*/ 285750 h 1864901"/>
                <a:gd name="connsiteX261" fmla="*/ 53998 w 3508481"/>
                <a:gd name="connsiteY261" fmla="*/ 193675 h 1864901"/>
                <a:gd name="connsiteX262" fmla="*/ 25423 w 3508481"/>
                <a:gd name="connsiteY262" fmla="*/ 161925 h 1864901"/>
                <a:gd name="connsiteX263" fmla="*/ 12722 w 3508481"/>
                <a:gd name="connsiteY263" fmla="*/ 114300 h 1864901"/>
                <a:gd name="connsiteX264" fmla="*/ 23 w 3508481"/>
                <a:gd name="connsiteY264" fmla="*/ 41275 h 1864901"/>
                <a:gd name="connsiteX265" fmla="*/ 23 w 3508481"/>
                <a:gd name="connsiteY265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136672 w 3508481"/>
                <a:gd name="connsiteY231" fmla="*/ 1031877 h 1864901"/>
                <a:gd name="connsiteX232" fmla="*/ 1073172 w 3508481"/>
                <a:gd name="connsiteY232" fmla="*/ 1003302 h 1864901"/>
                <a:gd name="connsiteX233" fmla="*/ 1000147 w 3508481"/>
                <a:gd name="connsiteY233" fmla="*/ 962027 h 1864901"/>
                <a:gd name="connsiteX234" fmla="*/ 923947 w 3508481"/>
                <a:gd name="connsiteY234" fmla="*/ 914402 h 1864901"/>
                <a:gd name="connsiteX235" fmla="*/ 787422 w 3508481"/>
                <a:gd name="connsiteY235" fmla="*/ 933452 h 1864901"/>
                <a:gd name="connsiteX236" fmla="*/ 733447 w 3508481"/>
                <a:gd name="connsiteY236" fmla="*/ 942977 h 1864901"/>
                <a:gd name="connsiteX237" fmla="*/ 669947 w 3508481"/>
                <a:gd name="connsiteY237" fmla="*/ 889002 h 1864901"/>
                <a:gd name="connsiteX238" fmla="*/ 641372 w 3508481"/>
                <a:gd name="connsiteY238" fmla="*/ 860427 h 1864901"/>
                <a:gd name="connsiteX239" fmla="*/ 488972 w 3508481"/>
                <a:gd name="connsiteY239" fmla="*/ 800102 h 1864901"/>
                <a:gd name="connsiteX240" fmla="*/ 403247 w 3508481"/>
                <a:gd name="connsiteY240" fmla="*/ 749302 h 1864901"/>
                <a:gd name="connsiteX241" fmla="*/ 361972 w 3508481"/>
                <a:gd name="connsiteY241" fmla="*/ 695327 h 1864901"/>
                <a:gd name="connsiteX242" fmla="*/ 396897 w 3508481"/>
                <a:gd name="connsiteY242" fmla="*/ 660402 h 1864901"/>
                <a:gd name="connsiteX243" fmla="*/ 361972 w 3508481"/>
                <a:gd name="connsiteY243" fmla="*/ 555627 h 1864901"/>
                <a:gd name="connsiteX244" fmla="*/ 298471 w 3508481"/>
                <a:gd name="connsiteY244" fmla="*/ 454026 h 1864901"/>
                <a:gd name="connsiteX245" fmla="*/ 266722 w 3508481"/>
                <a:gd name="connsiteY245" fmla="*/ 384175 h 1864901"/>
                <a:gd name="connsiteX246" fmla="*/ 276246 w 3508481"/>
                <a:gd name="connsiteY246" fmla="*/ 358775 h 1864901"/>
                <a:gd name="connsiteX247" fmla="*/ 206397 w 3508481"/>
                <a:gd name="connsiteY247" fmla="*/ 234950 h 1864901"/>
                <a:gd name="connsiteX248" fmla="*/ 146072 w 3508481"/>
                <a:gd name="connsiteY248" fmla="*/ 101600 h 1864901"/>
                <a:gd name="connsiteX249" fmla="*/ 111147 w 3508481"/>
                <a:gd name="connsiteY249" fmla="*/ 142875 h 1864901"/>
                <a:gd name="connsiteX250" fmla="*/ 120671 w 3508481"/>
                <a:gd name="connsiteY250" fmla="*/ 193675 h 1864901"/>
                <a:gd name="connsiteX251" fmla="*/ 123846 w 3508481"/>
                <a:gd name="connsiteY251" fmla="*/ 260350 h 1864901"/>
                <a:gd name="connsiteX252" fmla="*/ 136546 w 3508481"/>
                <a:gd name="connsiteY252" fmla="*/ 327025 h 1864901"/>
                <a:gd name="connsiteX253" fmla="*/ 174646 w 3508481"/>
                <a:gd name="connsiteY253" fmla="*/ 384175 h 1864901"/>
                <a:gd name="connsiteX254" fmla="*/ 190521 w 3508481"/>
                <a:gd name="connsiteY254" fmla="*/ 422275 h 1864901"/>
                <a:gd name="connsiteX255" fmla="*/ 200046 w 3508481"/>
                <a:gd name="connsiteY255" fmla="*/ 495300 h 1864901"/>
                <a:gd name="connsiteX256" fmla="*/ 231798 w 3508481"/>
                <a:gd name="connsiteY256" fmla="*/ 542925 h 1864901"/>
                <a:gd name="connsiteX257" fmla="*/ 168296 w 3508481"/>
                <a:gd name="connsiteY257" fmla="*/ 508000 h 1864901"/>
                <a:gd name="connsiteX258" fmla="*/ 107973 w 3508481"/>
                <a:gd name="connsiteY258" fmla="*/ 460375 h 1864901"/>
                <a:gd name="connsiteX259" fmla="*/ 88923 w 3508481"/>
                <a:gd name="connsiteY259" fmla="*/ 371475 h 1864901"/>
                <a:gd name="connsiteX260" fmla="*/ 22248 w 3508481"/>
                <a:gd name="connsiteY260" fmla="*/ 285750 h 1864901"/>
                <a:gd name="connsiteX261" fmla="*/ 53998 w 3508481"/>
                <a:gd name="connsiteY261" fmla="*/ 193675 h 1864901"/>
                <a:gd name="connsiteX262" fmla="*/ 25423 w 3508481"/>
                <a:gd name="connsiteY262" fmla="*/ 161925 h 1864901"/>
                <a:gd name="connsiteX263" fmla="*/ 12722 w 3508481"/>
                <a:gd name="connsiteY263" fmla="*/ 114300 h 1864901"/>
                <a:gd name="connsiteX264" fmla="*/ 23 w 3508481"/>
                <a:gd name="connsiteY264" fmla="*/ 41275 h 1864901"/>
                <a:gd name="connsiteX265" fmla="*/ 23 w 3508481"/>
                <a:gd name="connsiteY265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181122 w 3508481"/>
                <a:gd name="connsiteY231" fmla="*/ 1054102 h 1864901"/>
                <a:gd name="connsiteX232" fmla="*/ 1136672 w 3508481"/>
                <a:gd name="connsiteY232" fmla="*/ 1031877 h 1864901"/>
                <a:gd name="connsiteX233" fmla="*/ 1073172 w 3508481"/>
                <a:gd name="connsiteY233" fmla="*/ 1003302 h 1864901"/>
                <a:gd name="connsiteX234" fmla="*/ 1000147 w 3508481"/>
                <a:gd name="connsiteY234" fmla="*/ 962027 h 1864901"/>
                <a:gd name="connsiteX235" fmla="*/ 923947 w 3508481"/>
                <a:gd name="connsiteY235" fmla="*/ 914402 h 1864901"/>
                <a:gd name="connsiteX236" fmla="*/ 787422 w 3508481"/>
                <a:gd name="connsiteY236" fmla="*/ 933452 h 1864901"/>
                <a:gd name="connsiteX237" fmla="*/ 733447 w 3508481"/>
                <a:gd name="connsiteY237" fmla="*/ 942977 h 1864901"/>
                <a:gd name="connsiteX238" fmla="*/ 669947 w 3508481"/>
                <a:gd name="connsiteY238" fmla="*/ 889002 h 1864901"/>
                <a:gd name="connsiteX239" fmla="*/ 641372 w 3508481"/>
                <a:gd name="connsiteY239" fmla="*/ 860427 h 1864901"/>
                <a:gd name="connsiteX240" fmla="*/ 488972 w 3508481"/>
                <a:gd name="connsiteY240" fmla="*/ 800102 h 1864901"/>
                <a:gd name="connsiteX241" fmla="*/ 403247 w 3508481"/>
                <a:gd name="connsiteY241" fmla="*/ 749302 h 1864901"/>
                <a:gd name="connsiteX242" fmla="*/ 361972 w 3508481"/>
                <a:gd name="connsiteY242" fmla="*/ 695327 h 1864901"/>
                <a:gd name="connsiteX243" fmla="*/ 396897 w 3508481"/>
                <a:gd name="connsiteY243" fmla="*/ 660402 h 1864901"/>
                <a:gd name="connsiteX244" fmla="*/ 361972 w 3508481"/>
                <a:gd name="connsiteY244" fmla="*/ 555627 h 1864901"/>
                <a:gd name="connsiteX245" fmla="*/ 298471 w 3508481"/>
                <a:gd name="connsiteY245" fmla="*/ 454026 h 1864901"/>
                <a:gd name="connsiteX246" fmla="*/ 266722 w 3508481"/>
                <a:gd name="connsiteY246" fmla="*/ 384175 h 1864901"/>
                <a:gd name="connsiteX247" fmla="*/ 276246 w 3508481"/>
                <a:gd name="connsiteY247" fmla="*/ 358775 h 1864901"/>
                <a:gd name="connsiteX248" fmla="*/ 206397 w 3508481"/>
                <a:gd name="connsiteY248" fmla="*/ 234950 h 1864901"/>
                <a:gd name="connsiteX249" fmla="*/ 146072 w 3508481"/>
                <a:gd name="connsiteY249" fmla="*/ 101600 h 1864901"/>
                <a:gd name="connsiteX250" fmla="*/ 111147 w 3508481"/>
                <a:gd name="connsiteY250" fmla="*/ 142875 h 1864901"/>
                <a:gd name="connsiteX251" fmla="*/ 120671 w 3508481"/>
                <a:gd name="connsiteY251" fmla="*/ 193675 h 1864901"/>
                <a:gd name="connsiteX252" fmla="*/ 123846 w 3508481"/>
                <a:gd name="connsiteY252" fmla="*/ 260350 h 1864901"/>
                <a:gd name="connsiteX253" fmla="*/ 136546 w 3508481"/>
                <a:gd name="connsiteY253" fmla="*/ 327025 h 1864901"/>
                <a:gd name="connsiteX254" fmla="*/ 174646 w 3508481"/>
                <a:gd name="connsiteY254" fmla="*/ 384175 h 1864901"/>
                <a:gd name="connsiteX255" fmla="*/ 190521 w 3508481"/>
                <a:gd name="connsiteY255" fmla="*/ 422275 h 1864901"/>
                <a:gd name="connsiteX256" fmla="*/ 200046 w 3508481"/>
                <a:gd name="connsiteY256" fmla="*/ 495300 h 1864901"/>
                <a:gd name="connsiteX257" fmla="*/ 231798 w 3508481"/>
                <a:gd name="connsiteY257" fmla="*/ 542925 h 1864901"/>
                <a:gd name="connsiteX258" fmla="*/ 168296 w 3508481"/>
                <a:gd name="connsiteY258" fmla="*/ 508000 h 1864901"/>
                <a:gd name="connsiteX259" fmla="*/ 107973 w 3508481"/>
                <a:gd name="connsiteY259" fmla="*/ 460375 h 1864901"/>
                <a:gd name="connsiteX260" fmla="*/ 88923 w 3508481"/>
                <a:gd name="connsiteY260" fmla="*/ 371475 h 1864901"/>
                <a:gd name="connsiteX261" fmla="*/ 22248 w 3508481"/>
                <a:gd name="connsiteY261" fmla="*/ 285750 h 1864901"/>
                <a:gd name="connsiteX262" fmla="*/ 53998 w 3508481"/>
                <a:gd name="connsiteY262" fmla="*/ 193675 h 1864901"/>
                <a:gd name="connsiteX263" fmla="*/ 25423 w 3508481"/>
                <a:gd name="connsiteY263" fmla="*/ 161925 h 1864901"/>
                <a:gd name="connsiteX264" fmla="*/ 12722 w 3508481"/>
                <a:gd name="connsiteY264" fmla="*/ 114300 h 1864901"/>
                <a:gd name="connsiteX265" fmla="*/ 23 w 3508481"/>
                <a:gd name="connsiteY265" fmla="*/ 41275 h 1864901"/>
                <a:gd name="connsiteX266" fmla="*/ 23 w 3508481"/>
                <a:gd name="connsiteY266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181122 w 3508481"/>
                <a:gd name="connsiteY231" fmla="*/ 1054102 h 1864901"/>
                <a:gd name="connsiteX232" fmla="*/ 1136672 w 3508481"/>
                <a:gd name="connsiteY232" fmla="*/ 1031877 h 1864901"/>
                <a:gd name="connsiteX233" fmla="*/ 1073172 w 3508481"/>
                <a:gd name="connsiteY233" fmla="*/ 1003302 h 1864901"/>
                <a:gd name="connsiteX234" fmla="*/ 1000147 w 3508481"/>
                <a:gd name="connsiteY234" fmla="*/ 962027 h 1864901"/>
                <a:gd name="connsiteX235" fmla="*/ 923947 w 3508481"/>
                <a:gd name="connsiteY235" fmla="*/ 914402 h 1864901"/>
                <a:gd name="connsiteX236" fmla="*/ 787422 w 3508481"/>
                <a:gd name="connsiteY236" fmla="*/ 933452 h 1864901"/>
                <a:gd name="connsiteX237" fmla="*/ 733447 w 3508481"/>
                <a:gd name="connsiteY237" fmla="*/ 942977 h 1864901"/>
                <a:gd name="connsiteX238" fmla="*/ 669947 w 3508481"/>
                <a:gd name="connsiteY238" fmla="*/ 889002 h 1864901"/>
                <a:gd name="connsiteX239" fmla="*/ 641372 w 3508481"/>
                <a:gd name="connsiteY239" fmla="*/ 860427 h 1864901"/>
                <a:gd name="connsiteX240" fmla="*/ 488972 w 3508481"/>
                <a:gd name="connsiteY240" fmla="*/ 800102 h 1864901"/>
                <a:gd name="connsiteX241" fmla="*/ 403247 w 3508481"/>
                <a:gd name="connsiteY241" fmla="*/ 749302 h 1864901"/>
                <a:gd name="connsiteX242" fmla="*/ 361972 w 3508481"/>
                <a:gd name="connsiteY242" fmla="*/ 695327 h 1864901"/>
                <a:gd name="connsiteX243" fmla="*/ 396897 w 3508481"/>
                <a:gd name="connsiteY243" fmla="*/ 660402 h 1864901"/>
                <a:gd name="connsiteX244" fmla="*/ 361972 w 3508481"/>
                <a:gd name="connsiteY244" fmla="*/ 555627 h 1864901"/>
                <a:gd name="connsiteX245" fmla="*/ 298471 w 3508481"/>
                <a:gd name="connsiteY245" fmla="*/ 454026 h 1864901"/>
                <a:gd name="connsiteX246" fmla="*/ 266722 w 3508481"/>
                <a:gd name="connsiteY246" fmla="*/ 384175 h 1864901"/>
                <a:gd name="connsiteX247" fmla="*/ 276246 w 3508481"/>
                <a:gd name="connsiteY247" fmla="*/ 358775 h 1864901"/>
                <a:gd name="connsiteX248" fmla="*/ 206397 w 3508481"/>
                <a:gd name="connsiteY248" fmla="*/ 234950 h 1864901"/>
                <a:gd name="connsiteX249" fmla="*/ 146072 w 3508481"/>
                <a:gd name="connsiteY249" fmla="*/ 101600 h 1864901"/>
                <a:gd name="connsiteX250" fmla="*/ 111147 w 3508481"/>
                <a:gd name="connsiteY250" fmla="*/ 142875 h 1864901"/>
                <a:gd name="connsiteX251" fmla="*/ 120671 w 3508481"/>
                <a:gd name="connsiteY251" fmla="*/ 193675 h 1864901"/>
                <a:gd name="connsiteX252" fmla="*/ 123846 w 3508481"/>
                <a:gd name="connsiteY252" fmla="*/ 260350 h 1864901"/>
                <a:gd name="connsiteX253" fmla="*/ 136546 w 3508481"/>
                <a:gd name="connsiteY253" fmla="*/ 327025 h 1864901"/>
                <a:gd name="connsiteX254" fmla="*/ 174646 w 3508481"/>
                <a:gd name="connsiteY254" fmla="*/ 384175 h 1864901"/>
                <a:gd name="connsiteX255" fmla="*/ 190521 w 3508481"/>
                <a:gd name="connsiteY255" fmla="*/ 422275 h 1864901"/>
                <a:gd name="connsiteX256" fmla="*/ 200046 w 3508481"/>
                <a:gd name="connsiteY256" fmla="*/ 495300 h 1864901"/>
                <a:gd name="connsiteX257" fmla="*/ 231798 w 3508481"/>
                <a:gd name="connsiteY257" fmla="*/ 542925 h 1864901"/>
                <a:gd name="connsiteX258" fmla="*/ 168296 w 3508481"/>
                <a:gd name="connsiteY258" fmla="*/ 508000 h 1864901"/>
                <a:gd name="connsiteX259" fmla="*/ 107973 w 3508481"/>
                <a:gd name="connsiteY259" fmla="*/ 460375 h 1864901"/>
                <a:gd name="connsiteX260" fmla="*/ 88923 w 3508481"/>
                <a:gd name="connsiteY260" fmla="*/ 371475 h 1864901"/>
                <a:gd name="connsiteX261" fmla="*/ 22248 w 3508481"/>
                <a:gd name="connsiteY261" fmla="*/ 285750 h 1864901"/>
                <a:gd name="connsiteX262" fmla="*/ 53998 w 3508481"/>
                <a:gd name="connsiteY262" fmla="*/ 193675 h 1864901"/>
                <a:gd name="connsiteX263" fmla="*/ 25423 w 3508481"/>
                <a:gd name="connsiteY263" fmla="*/ 161925 h 1864901"/>
                <a:gd name="connsiteX264" fmla="*/ 12722 w 3508481"/>
                <a:gd name="connsiteY264" fmla="*/ 114300 h 1864901"/>
                <a:gd name="connsiteX265" fmla="*/ 23 w 3508481"/>
                <a:gd name="connsiteY265" fmla="*/ 41275 h 1864901"/>
                <a:gd name="connsiteX266" fmla="*/ 23 w 3508481"/>
                <a:gd name="connsiteY266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228747 w 3508481"/>
                <a:gd name="connsiteY231" fmla="*/ 1073152 h 1864901"/>
                <a:gd name="connsiteX232" fmla="*/ 1181122 w 3508481"/>
                <a:gd name="connsiteY232" fmla="*/ 1054102 h 1864901"/>
                <a:gd name="connsiteX233" fmla="*/ 1136672 w 3508481"/>
                <a:gd name="connsiteY233" fmla="*/ 1031877 h 1864901"/>
                <a:gd name="connsiteX234" fmla="*/ 1073172 w 3508481"/>
                <a:gd name="connsiteY234" fmla="*/ 1003302 h 1864901"/>
                <a:gd name="connsiteX235" fmla="*/ 1000147 w 3508481"/>
                <a:gd name="connsiteY235" fmla="*/ 9620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228747 w 3508481"/>
                <a:gd name="connsiteY231" fmla="*/ 1073152 h 1864901"/>
                <a:gd name="connsiteX232" fmla="*/ 1181122 w 3508481"/>
                <a:gd name="connsiteY232" fmla="*/ 1054102 h 1864901"/>
                <a:gd name="connsiteX233" fmla="*/ 1136672 w 3508481"/>
                <a:gd name="connsiteY233" fmla="*/ 1031877 h 1864901"/>
                <a:gd name="connsiteX234" fmla="*/ 1073172 w 3508481"/>
                <a:gd name="connsiteY234" fmla="*/ 1003302 h 1864901"/>
                <a:gd name="connsiteX235" fmla="*/ 1000147 w 3508481"/>
                <a:gd name="connsiteY235" fmla="*/ 9620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58922 w 3508481"/>
                <a:gd name="connsiteY231" fmla="*/ 1187452 h 1864901"/>
                <a:gd name="connsiteX232" fmla="*/ 1181122 w 3508481"/>
                <a:gd name="connsiteY232" fmla="*/ 1054102 h 1864901"/>
                <a:gd name="connsiteX233" fmla="*/ 1136672 w 3508481"/>
                <a:gd name="connsiteY233" fmla="*/ 1031877 h 1864901"/>
                <a:gd name="connsiteX234" fmla="*/ 1073172 w 3508481"/>
                <a:gd name="connsiteY234" fmla="*/ 1003302 h 1864901"/>
                <a:gd name="connsiteX235" fmla="*/ 1000147 w 3508481"/>
                <a:gd name="connsiteY235" fmla="*/ 9620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58922 w 3508481"/>
                <a:gd name="connsiteY231" fmla="*/ 1187452 h 1864901"/>
                <a:gd name="connsiteX232" fmla="*/ 1181122 w 3508481"/>
                <a:gd name="connsiteY232" fmla="*/ 1054102 h 1864901"/>
                <a:gd name="connsiteX233" fmla="*/ 1136672 w 3508481"/>
                <a:gd name="connsiteY233" fmla="*/ 1031877 h 1864901"/>
                <a:gd name="connsiteX234" fmla="*/ 1073172 w 3508481"/>
                <a:gd name="connsiteY234" fmla="*/ 1003302 h 1864901"/>
                <a:gd name="connsiteX235" fmla="*/ 1000147 w 3508481"/>
                <a:gd name="connsiteY235" fmla="*/ 9620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58922 w 3508481"/>
                <a:gd name="connsiteY231" fmla="*/ 1187452 h 1864901"/>
                <a:gd name="connsiteX232" fmla="*/ 1308122 w 3508481"/>
                <a:gd name="connsiteY232" fmla="*/ 1098552 h 1864901"/>
                <a:gd name="connsiteX233" fmla="*/ 1136672 w 3508481"/>
                <a:gd name="connsiteY233" fmla="*/ 1031877 h 1864901"/>
                <a:gd name="connsiteX234" fmla="*/ 1073172 w 3508481"/>
                <a:gd name="connsiteY234" fmla="*/ 1003302 h 1864901"/>
                <a:gd name="connsiteX235" fmla="*/ 1000147 w 3508481"/>
                <a:gd name="connsiteY235" fmla="*/ 9620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58922 w 3508481"/>
                <a:gd name="connsiteY231" fmla="*/ 1187452 h 1864901"/>
                <a:gd name="connsiteX232" fmla="*/ 1308122 w 3508481"/>
                <a:gd name="connsiteY232" fmla="*/ 1098552 h 1864901"/>
                <a:gd name="connsiteX233" fmla="*/ 1212872 w 3508481"/>
                <a:gd name="connsiteY233" fmla="*/ 1057277 h 1864901"/>
                <a:gd name="connsiteX234" fmla="*/ 1073172 w 3508481"/>
                <a:gd name="connsiteY234" fmla="*/ 1003302 h 1864901"/>
                <a:gd name="connsiteX235" fmla="*/ 1000147 w 3508481"/>
                <a:gd name="connsiteY235" fmla="*/ 9620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58922 w 3508481"/>
                <a:gd name="connsiteY231" fmla="*/ 1187452 h 1864901"/>
                <a:gd name="connsiteX232" fmla="*/ 1308122 w 3508481"/>
                <a:gd name="connsiteY232" fmla="*/ 1098552 h 1864901"/>
                <a:gd name="connsiteX233" fmla="*/ 1212872 w 3508481"/>
                <a:gd name="connsiteY233" fmla="*/ 1057277 h 1864901"/>
                <a:gd name="connsiteX234" fmla="*/ 1073172 w 3508481"/>
                <a:gd name="connsiteY234" fmla="*/ 1003302 h 1864901"/>
                <a:gd name="connsiteX235" fmla="*/ 996972 w 3508481"/>
                <a:gd name="connsiteY235" fmla="*/ 9747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58922 w 3508481"/>
                <a:gd name="connsiteY231" fmla="*/ 1187452 h 1864901"/>
                <a:gd name="connsiteX232" fmla="*/ 1308122 w 3508481"/>
                <a:gd name="connsiteY232" fmla="*/ 1098552 h 1864901"/>
                <a:gd name="connsiteX233" fmla="*/ 1212872 w 3508481"/>
                <a:gd name="connsiteY233" fmla="*/ 1057277 h 1864901"/>
                <a:gd name="connsiteX234" fmla="*/ 1073172 w 3508481"/>
                <a:gd name="connsiteY234" fmla="*/ 1003302 h 1864901"/>
                <a:gd name="connsiteX235" fmla="*/ 996972 w 3508481"/>
                <a:gd name="connsiteY235" fmla="*/ 9747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58922 w 3508481"/>
                <a:gd name="connsiteY231" fmla="*/ 1187452 h 1864901"/>
                <a:gd name="connsiteX232" fmla="*/ 1298597 w 3508481"/>
                <a:gd name="connsiteY232" fmla="*/ 1114427 h 1864901"/>
                <a:gd name="connsiteX233" fmla="*/ 1212872 w 3508481"/>
                <a:gd name="connsiteY233" fmla="*/ 1057277 h 1864901"/>
                <a:gd name="connsiteX234" fmla="*/ 1073172 w 3508481"/>
                <a:gd name="connsiteY234" fmla="*/ 1003302 h 1864901"/>
                <a:gd name="connsiteX235" fmla="*/ 996972 w 3508481"/>
                <a:gd name="connsiteY235" fmla="*/ 9747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58922 w 3508481"/>
                <a:gd name="connsiteY231" fmla="*/ 1187452 h 1864901"/>
                <a:gd name="connsiteX232" fmla="*/ 1298597 w 3508481"/>
                <a:gd name="connsiteY232" fmla="*/ 1114427 h 1864901"/>
                <a:gd name="connsiteX233" fmla="*/ 1212872 w 3508481"/>
                <a:gd name="connsiteY233" fmla="*/ 1057277 h 1864901"/>
                <a:gd name="connsiteX234" fmla="*/ 1073172 w 3508481"/>
                <a:gd name="connsiteY234" fmla="*/ 1003302 h 1864901"/>
                <a:gd name="connsiteX235" fmla="*/ 996972 w 3508481"/>
                <a:gd name="connsiteY235" fmla="*/ 974727 h 1864901"/>
                <a:gd name="connsiteX236" fmla="*/ 923947 w 3508481"/>
                <a:gd name="connsiteY236" fmla="*/ 914402 h 1864901"/>
                <a:gd name="connsiteX237" fmla="*/ 787422 w 3508481"/>
                <a:gd name="connsiteY237" fmla="*/ 933452 h 1864901"/>
                <a:gd name="connsiteX238" fmla="*/ 733447 w 3508481"/>
                <a:gd name="connsiteY238" fmla="*/ 942977 h 1864901"/>
                <a:gd name="connsiteX239" fmla="*/ 669947 w 3508481"/>
                <a:gd name="connsiteY239" fmla="*/ 889002 h 1864901"/>
                <a:gd name="connsiteX240" fmla="*/ 641372 w 3508481"/>
                <a:gd name="connsiteY240" fmla="*/ 860427 h 1864901"/>
                <a:gd name="connsiteX241" fmla="*/ 488972 w 3508481"/>
                <a:gd name="connsiteY241" fmla="*/ 800102 h 1864901"/>
                <a:gd name="connsiteX242" fmla="*/ 403247 w 3508481"/>
                <a:gd name="connsiteY242" fmla="*/ 749302 h 1864901"/>
                <a:gd name="connsiteX243" fmla="*/ 361972 w 3508481"/>
                <a:gd name="connsiteY243" fmla="*/ 695327 h 1864901"/>
                <a:gd name="connsiteX244" fmla="*/ 396897 w 3508481"/>
                <a:gd name="connsiteY244" fmla="*/ 660402 h 1864901"/>
                <a:gd name="connsiteX245" fmla="*/ 361972 w 3508481"/>
                <a:gd name="connsiteY245" fmla="*/ 555627 h 1864901"/>
                <a:gd name="connsiteX246" fmla="*/ 298471 w 3508481"/>
                <a:gd name="connsiteY246" fmla="*/ 454026 h 1864901"/>
                <a:gd name="connsiteX247" fmla="*/ 266722 w 3508481"/>
                <a:gd name="connsiteY247" fmla="*/ 384175 h 1864901"/>
                <a:gd name="connsiteX248" fmla="*/ 276246 w 3508481"/>
                <a:gd name="connsiteY248" fmla="*/ 358775 h 1864901"/>
                <a:gd name="connsiteX249" fmla="*/ 206397 w 3508481"/>
                <a:gd name="connsiteY249" fmla="*/ 234950 h 1864901"/>
                <a:gd name="connsiteX250" fmla="*/ 146072 w 3508481"/>
                <a:gd name="connsiteY250" fmla="*/ 101600 h 1864901"/>
                <a:gd name="connsiteX251" fmla="*/ 111147 w 3508481"/>
                <a:gd name="connsiteY251" fmla="*/ 142875 h 1864901"/>
                <a:gd name="connsiteX252" fmla="*/ 120671 w 3508481"/>
                <a:gd name="connsiteY252" fmla="*/ 193675 h 1864901"/>
                <a:gd name="connsiteX253" fmla="*/ 123846 w 3508481"/>
                <a:gd name="connsiteY253" fmla="*/ 260350 h 1864901"/>
                <a:gd name="connsiteX254" fmla="*/ 136546 w 3508481"/>
                <a:gd name="connsiteY254" fmla="*/ 327025 h 1864901"/>
                <a:gd name="connsiteX255" fmla="*/ 174646 w 3508481"/>
                <a:gd name="connsiteY255" fmla="*/ 384175 h 1864901"/>
                <a:gd name="connsiteX256" fmla="*/ 190521 w 3508481"/>
                <a:gd name="connsiteY256" fmla="*/ 422275 h 1864901"/>
                <a:gd name="connsiteX257" fmla="*/ 200046 w 3508481"/>
                <a:gd name="connsiteY257" fmla="*/ 495300 h 1864901"/>
                <a:gd name="connsiteX258" fmla="*/ 231798 w 3508481"/>
                <a:gd name="connsiteY258" fmla="*/ 542925 h 1864901"/>
                <a:gd name="connsiteX259" fmla="*/ 168296 w 3508481"/>
                <a:gd name="connsiteY259" fmla="*/ 508000 h 1864901"/>
                <a:gd name="connsiteX260" fmla="*/ 107973 w 3508481"/>
                <a:gd name="connsiteY260" fmla="*/ 460375 h 1864901"/>
                <a:gd name="connsiteX261" fmla="*/ 88923 w 3508481"/>
                <a:gd name="connsiteY261" fmla="*/ 371475 h 1864901"/>
                <a:gd name="connsiteX262" fmla="*/ 22248 w 3508481"/>
                <a:gd name="connsiteY262" fmla="*/ 285750 h 1864901"/>
                <a:gd name="connsiteX263" fmla="*/ 53998 w 3508481"/>
                <a:gd name="connsiteY263" fmla="*/ 193675 h 1864901"/>
                <a:gd name="connsiteX264" fmla="*/ 25423 w 3508481"/>
                <a:gd name="connsiteY264" fmla="*/ 161925 h 1864901"/>
                <a:gd name="connsiteX265" fmla="*/ 12722 w 3508481"/>
                <a:gd name="connsiteY265" fmla="*/ 114300 h 1864901"/>
                <a:gd name="connsiteX266" fmla="*/ 23 w 3508481"/>
                <a:gd name="connsiteY266" fmla="*/ 41275 h 1864901"/>
                <a:gd name="connsiteX267" fmla="*/ 23 w 3508481"/>
                <a:gd name="connsiteY267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74797 w 3508481"/>
                <a:gd name="connsiteY231" fmla="*/ 1257302 h 1864901"/>
                <a:gd name="connsiteX232" fmla="*/ 1358922 w 3508481"/>
                <a:gd name="connsiteY232" fmla="*/ 1187452 h 1864901"/>
                <a:gd name="connsiteX233" fmla="*/ 1298597 w 3508481"/>
                <a:gd name="connsiteY233" fmla="*/ 1114427 h 1864901"/>
                <a:gd name="connsiteX234" fmla="*/ 1212872 w 3508481"/>
                <a:gd name="connsiteY234" fmla="*/ 1057277 h 1864901"/>
                <a:gd name="connsiteX235" fmla="*/ 1073172 w 3508481"/>
                <a:gd name="connsiteY235" fmla="*/ 1003302 h 1864901"/>
                <a:gd name="connsiteX236" fmla="*/ 996972 w 3508481"/>
                <a:gd name="connsiteY236" fmla="*/ 974727 h 1864901"/>
                <a:gd name="connsiteX237" fmla="*/ 923947 w 3508481"/>
                <a:gd name="connsiteY237" fmla="*/ 914402 h 1864901"/>
                <a:gd name="connsiteX238" fmla="*/ 787422 w 3508481"/>
                <a:gd name="connsiteY238" fmla="*/ 933452 h 1864901"/>
                <a:gd name="connsiteX239" fmla="*/ 733447 w 3508481"/>
                <a:gd name="connsiteY239" fmla="*/ 942977 h 1864901"/>
                <a:gd name="connsiteX240" fmla="*/ 669947 w 3508481"/>
                <a:gd name="connsiteY240" fmla="*/ 889002 h 1864901"/>
                <a:gd name="connsiteX241" fmla="*/ 641372 w 3508481"/>
                <a:gd name="connsiteY241" fmla="*/ 860427 h 1864901"/>
                <a:gd name="connsiteX242" fmla="*/ 488972 w 3508481"/>
                <a:gd name="connsiteY242" fmla="*/ 800102 h 1864901"/>
                <a:gd name="connsiteX243" fmla="*/ 403247 w 3508481"/>
                <a:gd name="connsiteY243" fmla="*/ 749302 h 1864901"/>
                <a:gd name="connsiteX244" fmla="*/ 361972 w 3508481"/>
                <a:gd name="connsiteY244" fmla="*/ 695327 h 1864901"/>
                <a:gd name="connsiteX245" fmla="*/ 396897 w 3508481"/>
                <a:gd name="connsiteY245" fmla="*/ 660402 h 1864901"/>
                <a:gd name="connsiteX246" fmla="*/ 361972 w 3508481"/>
                <a:gd name="connsiteY246" fmla="*/ 555627 h 1864901"/>
                <a:gd name="connsiteX247" fmla="*/ 298471 w 3508481"/>
                <a:gd name="connsiteY247" fmla="*/ 454026 h 1864901"/>
                <a:gd name="connsiteX248" fmla="*/ 266722 w 3508481"/>
                <a:gd name="connsiteY248" fmla="*/ 384175 h 1864901"/>
                <a:gd name="connsiteX249" fmla="*/ 276246 w 3508481"/>
                <a:gd name="connsiteY249" fmla="*/ 358775 h 1864901"/>
                <a:gd name="connsiteX250" fmla="*/ 206397 w 3508481"/>
                <a:gd name="connsiteY250" fmla="*/ 234950 h 1864901"/>
                <a:gd name="connsiteX251" fmla="*/ 146072 w 3508481"/>
                <a:gd name="connsiteY251" fmla="*/ 101600 h 1864901"/>
                <a:gd name="connsiteX252" fmla="*/ 111147 w 3508481"/>
                <a:gd name="connsiteY252" fmla="*/ 142875 h 1864901"/>
                <a:gd name="connsiteX253" fmla="*/ 120671 w 3508481"/>
                <a:gd name="connsiteY253" fmla="*/ 193675 h 1864901"/>
                <a:gd name="connsiteX254" fmla="*/ 123846 w 3508481"/>
                <a:gd name="connsiteY254" fmla="*/ 260350 h 1864901"/>
                <a:gd name="connsiteX255" fmla="*/ 136546 w 3508481"/>
                <a:gd name="connsiteY255" fmla="*/ 327025 h 1864901"/>
                <a:gd name="connsiteX256" fmla="*/ 174646 w 3508481"/>
                <a:gd name="connsiteY256" fmla="*/ 384175 h 1864901"/>
                <a:gd name="connsiteX257" fmla="*/ 190521 w 3508481"/>
                <a:gd name="connsiteY257" fmla="*/ 422275 h 1864901"/>
                <a:gd name="connsiteX258" fmla="*/ 200046 w 3508481"/>
                <a:gd name="connsiteY258" fmla="*/ 495300 h 1864901"/>
                <a:gd name="connsiteX259" fmla="*/ 231798 w 3508481"/>
                <a:gd name="connsiteY259" fmla="*/ 542925 h 1864901"/>
                <a:gd name="connsiteX260" fmla="*/ 168296 w 3508481"/>
                <a:gd name="connsiteY260" fmla="*/ 508000 h 1864901"/>
                <a:gd name="connsiteX261" fmla="*/ 107973 w 3508481"/>
                <a:gd name="connsiteY261" fmla="*/ 460375 h 1864901"/>
                <a:gd name="connsiteX262" fmla="*/ 88923 w 3508481"/>
                <a:gd name="connsiteY262" fmla="*/ 371475 h 1864901"/>
                <a:gd name="connsiteX263" fmla="*/ 22248 w 3508481"/>
                <a:gd name="connsiteY263" fmla="*/ 285750 h 1864901"/>
                <a:gd name="connsiteX264" fmla="*/ 53998 w 3508481"/>
                <a:gd name="connsiteY264" fmla="*/ 193675 h 1864901"/>
                <a:gd name="connsiteX265" fmla="*/ 25423 w 3508481"/>
                <a:gd name="connsiteY265" fmla="*/ 161925 h 1864901"/>
                <a:gd name="connsiteX266" fmla="*/ 12722 w 3508481"/>
                <a:gd name="connsiteY266" fmla="*/ 114300 h 1864901"/>
                <a:gd name="connsiteX267" fmla="*/ 23 w 3508481"/>
                <a:gd name="connsiteY267" fmla="*/ 41275 h 1864901"/>
                <a:gd name="connsiteX268" fmla="*/ 23 w 3508481"/>
                <a:gd name="connsiteY268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74797 w 3508481"/>
                <a:gd name="connsiteY231" fmla="*/ 1257302 h 1864901"/>
                <a:gd name="connsiteX232" fmla="*/ 1358922 w 3508481"/>
                <a:gd name="connsiteY232" fmla="*/ 1187452 h 1864901"/>
                <a:gd name="connsiteX233" fmla="*/ 1298597 w 3508481"/>
                <a:gd name="connsiteY233" fmla="*/ 1114427 h 1864901"/>
                <a:gd name="connsiteX234" fmla="*/ 1212872 w 3508481"/>
                <a:gd name="connsiteY234" fmla="*/ 1057277 h 1864901"/>
                <a:gd name="connsiteX235" fmla="*/ 1073172 w 3508481"/>
                <a:gd name="connsiteY235" fmla="*/ 1003302 h 1864901"/>
                <a:gd name="connsiteX236" fmla="*/ 996972 w 3508481"/>
                <a:gd name="connsiteY236" fmla="*/ 974727 h 1864901"/>
                <a:gd name="connsiteX237" fmla="*/ 923947 w 3508481"/>
                <a:gd name="connsiteY237" fmla="*/ 914402 h 1864901"/>
                <a:gd name="connsiteX238" fmla="*/ 787422 w 3508481"/>
                <a:gd name="connsiteY238" fmla="*/ 933452 h 1864901"/>
                <a:gd name="connsiteX239" fmla="*/ 733447 w 3508481"/>
                <a:gd name="connsiteY239" fmla="*/ 942977 h 1864901"/>
                <a:gd name="connsiteX240" fmla="*/ 669947 w 3508481"/>
                <a:gd name="connsiteY240" fmla="*/ 889002 h 1864901"/>
                <a:gd name="connsiteX241" fmla="*/ 641372 w 3508481"/>
                <a:gd name="connsiteY241" fmla="*/ 860427 h 1864901"/>
                <a:gd name="connsiteX242" fmla="*/ 488972 w 3508481"/>
                <a:gd name="connsiteY242" fmla="*/ 800102 h 1864901"/>
                <a:gd name="connsiteX243" fmla="*/ 403247 w 3508481"/>
                <a:gd name="connsiteY243" fmla="*/ 749302 h 1864901"/>
                <a:gd name="connsiteX244" fmla="*/ 361972 w 3508481"/>
                <a:gd name="connsiteY244" fmla="*/ 695327 h 1864901"/>
                <a:gd name="connsiteX245" fmla="*/ 396897 w 3508481"/>
                <a:gd name="connsiteY245" fmla="*/ 660402 h 1864901"/>
                <a:gd name="connsiteX246" fmla="*/ 361972 w 3508481"/>
                <a:gd name="connsiteY246" fmla="*/ 555627 h 1864901"/>
                <a:gd name="connsiteX247" fmla="*/ 298471 w 3508481"/>
                <a:gd name="connsiteY247" fmla="*/ 454026 h 1864901"/>
                <a:gd name="connsiteX248" fmla="*/ 266722 w 3508481"/>
                <a:gd name="connsiteY248" fmla="*/ 384175 h 1864901"/>
                <a:gd name="connsiteX249" fmla="*/ 276246 w 3508481"/>
                <a:gd name="connsiteY249" fmla="*/ 358775 h 1864901"/>
                <a:gd name="connsiteX250" fmla="*/ 206397 w 3508481"/>
                <a:gd name="connsiteY250" fmla="*/ 234950 h 1864901"/>
                <a:gd name="connsiteX251" fmla="*/ 146072 w 3508481"/>
                <a:gd name="connsiteY251" fmla="*/ 101600 h 1864901"/>
                <a:gd name="connsiteX252" fmla="*/ 111147 w 3508481"/>
                <a:gd name="connsiteY252" fmla="*/ 142875 h 1864901"/>
                <a:gd name="connsiteX253" fmla="*/ 120671 w 3508481"/>
                <a:gd name="connsiteY253" fmla="*/ 193675 h 1864901"/>
                <a:gd name="connsiteX254" fmla="*/ 123846 w 3508481"/>
                <a:gd name="connsiteY254" fmla="*/ 260350 h 1864901"/>
                <a:gd name="connsiteX255" fmla="*/ 136546 w 3508481"/>
                <a:gd name="connsiteY255" fmla="*/ 327025 h 1864901"/>
                <a:gd name="connsiteX256" fmla="*/ 174646 w 3508481"/>
                <a:gd name="connsiteY256" fmla="*/ 384175 h 1864901"/>
                <a:gd name="connsiteX257" fmla="*/ 190521 w 3508481"/>
                <a:gd name="connsiteY257" fmla="*/ 422275 h 1864901"/>
                <a:gd name="connsiteX258" fmla="*/ 200046 w 3508481"/>
                <a:gd name="connsiteY258" fmla="*/ 495300 h 1864901"/>
                <a:gd name="connsiteX259" fmla="*/ 231798 w 3508481"/>
                <a:gd name="connsiteY259" fmla="*/ 542925 h 1864901"/>
                <a:gd name="connsiteX260" fmla="*/ 168296 w 3508481"/>
                <a:gd name="connsiteY260" fmla="*/ 508000 h 1864901"/>
                <a:gd name="connsiteX261" fmla="*/ 107973 w 3508481"/>
                <a:gd name="connsiteY261" fmla="*/ 460375 h 1864901"/>
                <a:gd name="connsiteX262" fmla="*/ 88923 w 3508481"/>
                <a:gd name="connsiteY262" fmla="*/ 371475 h 1864901"/>
                <a:gd name="connsiteX263" fmla="*/ 22248 w 3508481"/>
                <a:gd name="connsiteY263" fmla="*/ 285750 h 1864901"/>
                <a:gd name="connsiteX264" fmla="*/ 53998 w 3508481"/>
                <a:gd name="connsiteY264" fmla="*/ 193675 h 1864901"/>
                <a:gd name="connsiteX265" fmla="*/ 25423 w 3508481"/>
                <a:gd name="connsiteY265" fmla="*/ 161925 h 1864901"/>
                <a:gd name="connsiteX266" fmla="*/ 12722 w 3508481"/>
                <a:gd name="connsiteY266" fmla="*/ 114300 h 1864901"/>
                <a:gd name="connsiteX267" fmla="*/ 23 w 3508481"/>
                <a:gd name="connsiteY267" fmla="*/ 41275 h 1864901"/>
                <a:gd name="connsiteX268" fmla="*/ 23 w 3508481"/>
                <a:gd name="connsiteY268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74797 w 3508481"/>
                <a:gd name="connsiteY231" fmla="*/ 1257302 h 1864901"/>
                <a:gd name="connsiteX232" fmla="*/ 1358922 w 3508481"/>
                <a:gd name="connsiteY232" fmla="*/ 1187452 h 1864901"/>
                <a:gd name="connsiteX233" fmla="*/ 1298597 w 3508481"/>
                <a:gd name="connsiteY233" fmla="*/ 1114427 h 1864901"/>
                <a:gd name="connsiteX234" fmla="*/ 1212872 w 3508481"/>
                <a:gd name="connsiteY234" fmla="*/ 1057277 h 1864901"/>
                <a:gd name="connsiteX235" fmla="*/ 1073172 w 3508481"/>
                <a:gd name="connsiteY235" fmla="*/ 1003302 h 1864901"/>
                <a:gd name="connsiteX236" fmla="*/ 996972 w 3508481"/>
                <a:gd name="connsiteY236" fmla="*/ 974727 h 1864901"/>
                <a:gd name="connsiteX237" fmla="*/ 923947 w 3508481"/>
                <a:gd name="connsiteY237" fmla="*/ 914402 h 1864901"/>
                <a:gd name="connsiteX238" fmla="*/ 787422 w 3508481"/>
                <a:gd name="connsiteY238" fmla="*/ 933452 h 1864901"/>
                <a:gd name="connsiteX239" fmla="*/ 733447 w 3508481"/>
                <a:gd name="connsiteY239" fmla="*/ 942977 h 1864901"/>
                <a:gd name="connsiteX240" fmla="*/ 669947 w 3508481"/>
                <a:gd name="connsiteY240" fmla="*/ 889002 h 1864901"/>
                <a:gd name="connsiteX241" fmla="*/ 641372 w 3508481"/>
                <a:gd name="connsiteY241" fmla="*/ 860427 h 1864901"/>
                <a:gd name="connsiteX242" fmla="*/ 488972 w 3508481"/>
                <a:gd name="connsiteY242" fmla="*/ 800102 h 1864901"/>
                <a:gd name="connsiteX243" fmla="*/ 403247 w 3508481"/>
                <a:gd name="connsiteY243" fmla="*/ 749302 h 1864901"/>
                <a:gd name="connsiteX244" fmla="*/ 361972 w 3508481"/>
                <a:gd name="connsiteY244" fmla="*/ 695327 h 1864901"/>
                <a:gd name="connsiteX245" fmla="*/ 396897 w 3508481"/>
                <a:gd name="connsiteY245" fmla="*/ 660402 h 1864901"/>
                <a:gd name="connsiteX246" fmla="*/ 361972 w 3508481"/>
                <a:gd name="connsiteY246" fmla="*/ 555627 h 1864901"/>
                <a:gd name="connsiteX247" fmla="*/ 298471 w 3508481"/>
                <a:gd name="connsiteY247" fmla="*/ 454026 h 1864901"/>
                <a:gd name="connsiteX248" fmla="*/ 266722 w 3508481"/>
                <a:gd name="connsiteY248" fmla="*/ 384175 h 1864901"/>
                <a:gd name="connsiteX249" fmla="*/ 276246 w 3508481"/>
                <a:gd name="connsiteY249" fmla="*/ 358775 h 1864901"/>
                <a:gd name="connsiteX250" fmla="*/ 206397 w 3508481"/>
                <a:gd name="connsiteY250" fmla="*/ 234950 h 1864901"/>
                <a:gd name="connsiteX251" fmla="*/ 146072 w 3508481"/>
                <a:gd name="connsiteY251" fmla="*/ 101600 h 1864901"/>
                <a:gd name="connsiteX252" fmla="*/ 111147 w 3508481"/>
                <a:gd name="connsiteY252" fmla="*/ 142875 h 1864901"/>
                <a:gd name="connsiteX253" fmla="*/ 120671 w 3508481"/>
                <a:gd name="connsiteY253" fmla="*/ 193675 h 1864901"/>
                <a:gd name="connsiteX254" fmla="*/ 123846 w 3508481"/>
                <a:gd name="connsiteY254" fmla="*/ 260350 h 1864901"/>
                <a:gd name="connsiteX255" fmla="*/ 136546 w 3508481"/>
                <a:gd name="connsiteY255" fmla="*/ 327025 h 1864901"/>
                <a:gd name="connsiteX256" fmla="*/ 174646 w 3508481"/>
                <a:gd name="connsiteY256" fmla="*/ 384175 h 1864901"/>
                <a:gd name="connsiteX257" fmla="*/ 190521 w 3508481"/>
                <a:gd name="connsiteY257" fmla="*/ 422275 h 1864901"/>
                <a:gd name="connsiteX258" fmla="*/ 200046 w 3508481"/>
                <a:gd name="connsiteY258" fmla="*/ 495300 h 1864901"/>
                <a:gd name="connsiteX259" fmla="*/ 231798 w 3508481"/>
                <a:gd name="connsiteY259" fmla="*/ 542925 h 1864901"/>
                <a:gd name="connsiteX260" fmla="*/ 168296 w 3508481"/>
                <a:gd name="connsiteY260" fmla="*/ 508000 h 1864901"/>
                <a:gd name="connsiteX261" fmla="*/ 107973 w 3508481"/>
                <a:gd name="connsiteY261" fmla="*/ 460375 h 1864901"/>
                <a:gd name="connsiteX262" fmla="*/ 88923 w 3508481"/>
                <a:gd name="connsiteY262" fmla="*/ 371475 h 1864901"/>
                <a:gd name="connsiteX263" fmla="*/ 22248 w 3508481"/>
                <a:gd name="connsiteY263" fmla="*/ 285750 h 1864901"/>
                <a:gd name="connsiteX264" fmla="*/ 53998 w 3508481"/>
                <a:gd name="connsiteY264" fmla="*/ 193675 h 1864901"/>
                <a:gd name="connsiteX265" fmla="*/ 25423 w 3508481"/>
                <a:gd name="connsiteY265" fmla="*/ 161925 h 1864901"/>
                <a:gd name="connsiteX266" fmla="*/ 12722 w 3508481"/>
                <a:gd name="connsiteY266" fmla="*/ 114300 h 1864901"/>
                <a:gd name="connsiteX267" fmla="*/ 23 w 3508481"/>
                <a:gd name="connsiteY267" fmla="*/ 41275 h 1864901"/>
                <a:gd name="connsiteX268" fmla="*/ 23 w 3508481"/>
                <a:gd name="connsiteY268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374797 w 3508481"/>
                <a:gd name="connsiteY231" fmla="*/ 1257302 h 1864901"/>
                <a:gd name="connsiteX232" fmla="*/ 1358922 w 3508481"/>
                <a:gd name="connsiteY232" fmla="*/ 1187452 h 1864901"/>
                <a:gd name="connsiteX233" fmla="*/ 1298597 w 3508481"/>
                <a:gd name="connsiteY233" fmla="*/ 1114427 h 1864901"/>
                <a:gd name="connsiteX234" fmla="*/ 1212872 w 3508481"/>
                <a:gd name="connsiteY234" fmla="*/ 1057277 h 1864901"/>
                <a:gd name="connsiteX235" fmla="*/ 1073172 w 3508481"/>
                <a:gd name="connsiteY235" fmla="*/ 1003302 h 1864901"/>
                <a:gd name="connsiteX236" fmla="*/ 996972 w 3508481"/>
                <a:gd name="connsiteY236" fmla="*/ 974727 h 1864901"/>
                <a:gd name="connsiteX237" fmla="*/ 923947 w 3508481"/>
                <a:gd name="connsiteY237" fmla="*/ 914402 h 1864901"/>
                <a:gd name="connsiteX238" fmla="*/ 787422 w 3508481"/>
                <a:gd name="connsiteY238" fmla="*/ 933452 h 1864901"/>
                <a:gd name="connsiteX239" fmla="*/ 733447 w 3508481"/>
                <a:gd name="connsiteY239" fmla="*/ 942977 h 1864901"/>
                <a:gd name="connsiteX240" fmla="*/ 669947 w 3508481"/>
                <a:gd name="connsiteY240" fmla="*/ 889002 h 1864901"/>
                <a:gd name="connsiteX241" fmla="*/ 641372 w 3508481"/>
                <a:gd name="connsiteY241" fmla="*/ 860427 h 1864901"/>
                <a:gd name="connsiteX242" fmla="*/ 488972 w 3508481"/>
                <a:gd name="connsiteY242" fmla="*/ 800102 h 1864901"/>
                <a:gd name="connsiteX243" fmla="*/ 403247 w 3508481"/>
                <a:gd name="connsiteY243" fmla="*/ 749302 h 1864901"/>
                <a:gd name="connsiteX244" fmla="*/ 361972 w 3508481"/>
                <a:gd name="connsiteY244" fmla="*/ 695327 h 1864901"/>
                <a:gd name="connsiteX245" fmla="*/ 396897 w 3508481"/>
                <a:gd name="connsiteY245" fmla="*/ 660402 h 1864901"/>
                <a:gd name="connsiteX246" fmla="*/ 361972 w 3508481"/>
                <a:gd name="connsiteY246" fmla="*/ 555627 h 1864901"/>
                <a:gd name="connsiteX247" fmla="*/ 298471 w 3508481"/>
                <a:gd name="connsiteY247" fmla="*/ 454026 h 1864901"/>
                <a:gd name="connsiteX248" fmla="*/ 266722 w 3508481"/>
                <a:gd name="connsiteY248" fmla="*/ 384175 h 1864901"/>
                <a:gd name="connsiteX249" fmla="*/ 276246 w 3508481"/>
                <a:gd name="connsiteY249" fmla="*/ 358775 h 1864901"/>
                <a:gd name="connsiteX250" fmla="*/ 206397 w 3508481"/>
                <a:gd name="connsiteY250" fmla="*/ 234950 h 1864901"/>
                <a:gd name="connsiteX251" fmla="*/ 146072 w 3508481"/>
                <a:gd name="connsiteY251" fmla="*/ 101600 h 1864901"/>
                <a:gd name="connsiteX252" fmla="*/ 111147 w 3508481"/>
                <a:gd name="connsiteY252" fmla="*/ 142875 h 1864901"/>
                <a:gd name="connsiteX253" fmla="*/ 120671 w 3508481"/>
                <a:gd name="connsiteY253" fmla="*/ 193675 h 1864901"/>
                <a:gd name="connsiteX254" fmla="*/ 123846 w 3508481"/>
                <a:gd name="connsiteY254" fmla="*/ 260350 h 1864901"/>
                <a:gd name="connsiteX255" fmla="*/ 136546 w 3508481"/>
                <a:gd name="connsiteY255" fmla="*/ 327025 h 1864901"/>
                <a:gd name="connsiteX256" fmla="*/ 174646 w 3508481"/>
                <a:gd name="connsiteY256" fmla="*/ 384175 h 1864901"/>
                <a:gd name="connsiteX257" fmla="*/ 190521 w 3508481"/>
                <a:gd name="connsiteY257" fmla="*/ 422275 h 1864901"/>
                <a:gd name="connsiteX258" fmla="*/ 200046 w 3508481"/>
                <a:gd name="connsiteY258" fmla="*/ 495300 h 1864901"/>
                <a:gd name="connsiteX259" fmla="*/ 231798 w 3508481"/>
                <a:gd name="connsiteY259" fmla="*/ 542925 h 1864901"/>
                <a:gd name="connsiteX260" fmla="*/ 168296 w 3508481"/>
                <a:gd name="connsiteY260" fmla="*/ 508000 h 1864901"/>
                <a:gd name="connsiteX261" fmla="*/ 107973 w 3508481"/>
                <a:gd name="connsiteY261" fmla="*/ 460375 h 1864901"/>
                <a:gd name="connsiteX262" fmla="*/ 88923 w 3508481"/>
                <a:gd name="connsiteY262" fmla="*/ 371475 h 1864901"/>
                <a:gd name="connsiteX263" fmla="*/ 22248 w 3508481"/>
                <a:gd name="connsiteY263" fmla="*/ 285750 h 1864901"/>
                <a:gd name="connsiteX264" fmla="*/ 53998 w 3508481"/>
                <a:gd name="connsiteY264" fmla="*/ 193675 h 1864901"/>
                <a:gd name="connsiteX265" fmla="*/ 25423 w 3508481"/>
                <a:gd name="connsiteY265" fmla="*/ 161925 h 1864901"/>
                <a:gd name="connsiteX266" fmla="*/ 12722 w 3508481"/>
                <a:gd name="connsiteY266" fmla="*/ 114300 h 1864901"/>
                <a:gd name="connsiteX267" fmla="*/ 23 w 3508481"/>
                <a:gd name="connsiteY267" fmla="*/ 41275 h 1864901"/>
                <a:gd name="connsiteX268" fmla="*/ 23 w 3508481"/>
                <a:gd name="connsiteY268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441472 w 3508481"/>
                <a:gd name="connsiteY231" fmla="*/ 1289052 h 1864901"/>
                <a:gd name="connsiteX232" fmla="*/ 1374797 w 3508481"/>
                <a:gd name="connsiteY232" fmla="*/ 1257302 h 1864901"/>
                <a:gd name="connsiteX233" fmla="*/ 1358922 w 3508481"/>
                <a:gd name="connsiteY233" fmla="*/ 1187452 h 1864901"/>
                <a:gd name="connsiteX234" fmla="*/ 1298597 w 3508481"/>
                <a:gd name="connsiteY234" fmla="*/ 1114427 h 1864901"/>
                <a:gd name="connsiteX235" fmla="*/ 1212872 w 3508481"/>
                <a:gd name="connsiteY235" fmla="*/ 1057277 h 1864901"/>
                <a:gd name="connsiteX236" fmla="*/ 1073172 w 3508481"/>
                <a:gd name="connsiteY236" fmla="*/ 1003302 h 1864901"/>
                <a:gd name="connsiteX237" fmla="*/ 996972 w 3508481"/>
                <a:gd name="connsiteY237" fmla="*/ 974727 h 1864901"/>
                <a:gd name="connsiteX238" fmla="*/ 923947 w 3508481"/>
                <a:gd name="connsiteY238" fmla="*/ 914402 h 1864901"/>
                <a:gd name="connsiteX239" fmla="*/ 787422 w 3508481"/>
                <a:gd name="connsiteY239" fmla="*/ 933452 h 1864901"/>
                <a:gd name="connsiteX240" fmla="*/ 733447 w 3508481"/>
                <a:gd name="connsiteY240" fmla="*/ 942977 h 1864901"/>
                <a:gd name="connsiteX241" fmla="*/ 669947 w 3508481"/>
                <a:gd name="connsiteY241" fmla="*/ 889002 h 1864901"/>
                <a:gd name="connsiteX242" fmla="*/ 641372 w 3508481"/>
                <a:gd name="connsiteY242" fmla="*/ 860427 h 1864901"/>
                <a:gd name="connsiteX243" fmla="*/ 488972 w 3508481"/>
                <a:gd name="connsiteY243" fmla="*/ 800102 h 1864901"/>
                <a:gd name="connsiteX244" fmla="*/ 403247 w 3508481"/>
                <a:gd name="connsiteY244" fmla="*/ 749302 h 1864901"/>
                <a:gd name="connsiteX245" fmla="*/ 361972 w 3508481"/>
                <a:gd name="connsiteY245" fmla="*/ 695327 h 1864901"/>
                <a:gd name="connsiteX246" fmla="*/ 396897 w 3508481"/>
                <a:gd name="connsiteY246" fmla="*/ 660402 h 1864901"/>
                <a:gd name="connsiteX247" fmla="*/ 361972 w 3508481"/>
                <a:gd name="connsiteY247" fmla="*/ 555627 h 1864901"/>
                <a:gd name="connsiteX248" fmla="*/ 298471 w 3508481"/>
                <a:gd name="connsiteY248" fmla="*/ 454026 h 1864901"/>
                <a:gd name="connsiteX249" fmla="*/ 266722 w 3508481"/>
                <a:gd name="connsiteY249" fmla="*/ 384175 h 1864901"/>
                <a:gd name="connsiteX250" fmla="*/ 276246 w 3508481"/>
                <a:gd name="connsiteY250" fmla="*/ 358775 h 1864901"/>
                <a:gd name="connsiteX251" fmla="*/ 206397 w 3508481"/>
                <a:gd name="connsiteY251" fmla="*/ 234950 h 1864901"/>
                <a:gd name="connsiteX252" fmla="*/ 146072 w 3508481"/>
                <a:gd name="connsiteY252" fmla="*/ 101600 h 1864901"/>
                <a:gd name="connsiteX253" fmla="*/ 111147 w 3508481"/>
                <a:gd name="connsiteY253" fmla="*/ 142875 h 1864901"/>
                <a:gd name="connsiteX254" fmla="*/ 120671 w 3508481"/>
                <a:gd name="connsiteY254" fmla="*/ 193675 h 1864901"/>
                <a:gd name="connsiteX255" fmla="*/ 123846 w 3508481"/>
                <a:gd name="connsiteY255" fmla="*/ 260350 h 1864901"/>
                <a:gd name="connsiteX256" fmla="*/ 136546 w 3508481"/>
                <a:gd name="connsiteY256" fmla="*/ 327025 h 1864901"/>
                <a:gd name="connsiteX257" fmla="*/ 174646 w 3508481"/>
                <a:gd name="connsiteY257" fmla="*/ 384175 h 1864901"/>
                <a:gd name="connsiteX258" fmla="*/ 190521 w 3508481"/>
                <a:gd name="connsiteY258" fmla="*/ 422275 h 1864901"/>
                <a:gd name="connsiteX259" fmla="*/ 200046 w 3508481"/>
                <a:gd name="connsiteY259" fmla="*/ 495300 h 1864901"/>
                <a:gd name="connsiteX260" fmla="*/ 231798 w 3508481"/>
                <a:gd name="connsiteY260" fmla="*/ 542925 h 1864901"/>
                <a:gd name="connsiteX261" fmla="*/ 168296 w 3508481"/>
                <a:gd name="connsiteY261" fmla="*/ 508000 h 1864901"/>
                <a:gd name="connsiteX262" fmla="*/ 107973 w 3508481"/>
                <a:gd name="connsiteY262" fmla="*/ 460375 h 1864901"/>
                <a:gd name="connsiteX263" fmla="*/ 88923 w 3508481"/>
                <a:gd name="connsiteY263" fmla="*/ 371475 h 1864901"/>
                <a:gd name="connsiteX264" fmla="*/ 22248 w 3508481"/>
                <a:gd name="connsiteY264" fmla="*/ 285750 h 1864901"/>
                <a:gd name="connsiteX265" fmla="*/ 53998 w 3508481"/>
                <a:gd name="connsiteY265" fmla="*/ 193675 h 1864901"/>
                <a:gd name="connsiteX266" fmla="*/ 25423 w 3508481"/>
                <a:gd name="connsiteY266" fmla="*/ 161925 h 1864901"/>
                <a:gd name="connsiteX267" fmla="*/ 12722 w 3508481"/>
                <a:gd name="connsiteY267" fmla="*/ 114300 h 1864901"/>
                <a:gd name="connsiteX268" fmla="*/ 23 w 3508481"/>
                <a:gd name="connsiteY268" fmla="*/ 41275 h 1864901"/>
                <a:gd name="connsiteX269" fmla="*/ 23 w 3508481"/>
                <a:gd name="connsiteY269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441472 w 3508481"/>
                <a:gd name="connsiteY231" fmla="*/ 1289052 h 1864901"/>
                <a:gd name="connsiteX232" fmla="*/ 1374797 w 3508481"/>
                <a:gd name="connsiteY232" fmla="*/ 1257302 h 1864901"/>
                <a:gd name="connsiteX233" fmla="*/ 1358922 w 3508481"/>
                <a:gd name="connsiteY233" fmla="*/ 1187452 h 1864901"/>
                <a:gd name="connsiteX234" fmla="*/ 1298597 w 3508481"/>
                <a:gd name="connsiteY234" fmla="*/ 1114427 h 1864901"/>
                <a:gd name="connsiteX235" fmla="*/ 1212872 w 3508481"/>
                <a:gd name="connsiteY235" fmla="*/ 1057277 h 1864901"/>
                <a:gd name="connsiteX236" fmla="*/ 1073172 w 3508481"/>
                <a:gd name="connsiteY236" fmla="*/ 1003302 h 1864901"/>
                <a:gd name="connsiteX237" fmla="*/ 996972 w 3508481"/>
                <a:gd name="connsiteY237" fmla="*/ 974727 h 1864901"/>
                <a:gd name="connsiteX238" fmla="*/ 923947 w 3508481"/>
                <a:gd name="connsiteY238" fmla="*/ 914402 h 1864901"/>
                <a:gd name="connsiteX239" fmla="*/ 787422 w 3508481"/>
                <a:gd name="connsiteY239" fmla="*/ 933452 h 1864901"/>
                <a:gd name="connsiteX240" fmla="*/ 733447 w 3508481"/>
                <a:gd name="connsiteY240" fmla="*/ 942977 h 1864901"/>
                <a:gd name="connsiteX241" fmla="*/ 669947 w 3508481"/>
                <a:gd name="connsiteY241" fmla="*/ 889002 h 1864901"/>
                <a:gd name="connsiteX242" fmla="*/ 641372 w 3508481"/>
                <a:gd name="connsiteY242" fmla="*/ 860427 h 1864901"/>
                <a:gd name="connsiteX243" fmla="*/ 488972 w 3508481"/>
                <a:gd name="connsiteY243" fmla="*/ 800102 h 1864901"/>
                <a:gd name="connsiteX244" fmla="*/ 403247 w 3508481"/>
                <a:gd name="connsiteY244" fmla="*/ 749302 h 1864901"/>
                <a:gd name="connsiteX245" fmla="*/ 361972 w 3508481"/>
                <a:gd name="connsiteY245" fmla="*/ 695327 h 1864901"/>
                <a:gd name="connsiteX246" fmla="*/ 396897 w 3508481"/>
                <a:gd name="connsiteY246" fmla="*/ 660402 h 1864901"/>
                <a:gd name="connsiteX247" fmla="*/ 361972 w 3508481"/>
                <a:gd name="connsiteY247" fmla="*/ 555627 h 1864901"/>
                <a:gd name="connsiteX248" fmla="*/ 298471 w 3508481"/>
                <a:gd name="connsiteY248" fmla="*/ 454026 h 1864901"/>
                <a:gd name="connsiteX249" fmla="*/ 266722 w 3508481"/>
                <a:gd name="connsiteY249" fmla="*/ 384175 h 1864901"/>
                <a:gd name="connsiteX250" fmla="*/ 276246 w 3508481"/>
                <a:gd name="connsiteY250" fmla="*/ 358775 h 1864901"/>
                <a:gd name="connsiteX251" fmla="*/ 206397 w 3508481"/>
                <a:gd name="connsiteY251" fmla="*/ 234950 h 1864901"/>
                <a:gd name="connsiteX252" fmla="*/ 146072 w 3508481"/>
                <a:gd name="connsiteY252" fmla="*/ 101600 h 1864901"/>
                <a:gd name="connsiteX253" fmla="*/ 111147 w 3508481"/>
                <a:gd name="connsiteY253" fmla="*/ 142875 h 1864901"/>
                <a:gd name="connsiteX254" fmla="*/ 120671 w 3508481"/>
                <a:gd name="connsiteY254" fmla="*/ 193675 h 1864901"/>
                <a:gd name="connsiteX255" fmla="*/ 123846 w 3508481"/>
                <a:gd name="connsiteY255" fmla="*/ 260350 h 1864901"/>
                <a:gd name="connsiteX256" fmla="*/ 136546 w 3508481"/>
                <a:gd name="connsiteY256" fmla="*/ 327025 h 1864901"/>
                <a:gd name="connsiteX257" fmla="*/ 174646 w 3508481"/>
                <a:gd name="connsiteY257" fmla="*/ 384175 h 1864901"/>
                <a:gd name="connsiteX258" fmla="*/ 190521 w 3508481"/>
                <a:gd name="connsiteY258" fmla="*/ 422275 h 1864901"/>
                <a:gd name="connsiteX259" fmla="*/ 200046 w 3508481"/>
                <a:gd name="connsiteY259" fmla="*/ 495300 h 1864901"/>
                <a:gd name="connsiteX260" fmla="*/ 231798 w 3508481"/>
                <a:gd name="connsiteY260" fmla="*/ 542925 h 1864901"/>
                <a:gd name="connsiteX261" fmla="*/ 168296 w 3508481"/>
                <a:gd name="connsiteY261" fmla="*/ 508000 h 1864901"/>
                <a:gd name="connsiteX262" fmla="*/ 107973 w 3508481"/>
                <a:gd name="connsiteY262" fmla="*/ 460375 h 1864901"/>
                <a:gd name="connsiteX263" fmla="*/ 88923 w 3508481"/>
                <a:gd name="connsiteY263" fmla="*/ 371475 h 1864901"/>
                <a:gd name="connsiteX264" fmla="*/ 22248 w 3508481"/>
                <a:gd name="connsiteY264" fmla="*/ 285750 h 1864901"/>
                <a:gd name="connsiteX265" fmla="*/ 53998 w 3508481"/>
                <a:gd name="connsiteY265" fmla="*/ 193675 h 1864901"/>
                <a:gd name="connsiteX266" fmla="*/ 25423 w 3508481"/>
                <a:gd name="connsiteY266" fmla="*/ 161925 h 1864901"/>
                <a:gd name="connsiteX267" fmla="*/ 12722 w 3508481"/>
                <a:gd name="connsiteY267" fmla="*/ 114300 h 1864901"/>
                <a:gd name="connsiteX268" fmla="*/ 23 w 3508481"/>
                <a:gd name="connsiteY268" fmla="*/ 41275 h 1864901"/>
                <a:gd name="connsiteX269" fmla="*/ 23 w 3508481"/>
                <a:gd name="connsiteY269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441472 w 3508481"/>
                <a:gd name="connsiteY231" fmla="*/ 1289052 h 1864901"/>
                <a:gd name="connsiteX232" fmla="*/ 1374797 w 3508481"/>
                <a:gd name="connsiteY232" fmla="*/ 1257302 h 1864901"/>
                <a:gd name="connsiteX233" fmla="*/ 1358922 w 3508481"/>
                <a:gd name="connsiteY233" fmla="*/ 1187452 h 1864901"/>
                <a:gd name="connsiteX234" fmla="*/ 1298597 w 3508481"/>
                <a:gd name="connsiteY234" fmla="*/ 1114427 h 1864901"/>
                <a:gd name="connsiteX235" fmla="*/ 1212872 w 3508481"/>
                <a:gd name="connsiteY235" fmla="*/ 1057277 h 1864901"/>
                <a:gd name="connsiteX236" fmla="*/ 1073172 w 3508481"/>
                <a:gd name="connsiteY236" fmla="*/ 1003302 h 1864901"/>
                <a:gd name="connsiteX237" fmla="*/ 996972 w 3508481"/>
                <a:gd name="connsiteY237" fmla="*/ 974727 h 1864901"/>
                <a:gd name="connsiteX238" fmla="*/ 923947 w 3508481"/>
                <a:gd name="connsiteY238" fmla="*/ 914402 h 1864901"/>
                <a:gd name="connsiteX239" fmla="*/ 787422 w 3508481"/>
                <a:gd name="connsiteY239" fmla="*/ 933452 h 1864901"/>
                <a:gd name="connsiteX240" fmla="*/ 733447 w 3508481"/>
                <a:gd name="connsiteY240" fmla="*/ 942977 h 1864901"/>
                <a:gd name="connsiteX241" fmla="*/ 669947 w 3508481"/>
                <a:gd name="connsiteY241" fmla="*/ 889002 h 1864901"/>
                <a:gd name="connsiteX242" fmla="*/ 641372 w 3508481"/>
                <a:gd name="connsiteY242" fmla="*/ 860427 h 1864901"/>
                <a:gd name="connsiteX243" fmla="*/ 488972 w 3508481"/>
                <a:gd name="connsiteY243" fmla="*/ 800102 h 1864901"/>
                <a:gd name="connsiteX244" fmla="*/ 403247 w 3508481"/>
                <a:gd name="connsiteY244" fmla="*/ 749302 h 1864901"/>
                <a:gd name="connsiteX245" fmla="*/ 361972 w 3508481"/>
                <a:gd name="connsiteY245" fmla="*/ 695327 h 1864901"/>
                <a:gd name="connsiteX246" fmla="*/ 396897 w 3508481"/>
                <a:gd name="connsiteY246" fmla="*/ 660402 h 1864901"/>
                <a:gd name="connsiteX247" fmla="*/ 361972 w 3508481"/>
                <a:gd name="connsiteY247" fmla="*/ 555627 h 1864901"/>
                <a:gd name="connsiteX248" fmla="*/ 298471 w 3508481"/>
                <a:gd name="connsiteY248" fmla="*/ 454026 h 1864901"/>
                <a:gd name="connsiteX249" fmla="*/ 266722 w 3508481"/>
                <a:gd name="connsiteY249" fmla="*/ 384175 h 1864901"/>
                <a:gd name="connsiteX250" fmla="*/ 276246 w 3508481"/>
                <a:gd name="connsiteY250" fmla="*/ 358775 h 1864901"/>
                <a:gd name="connsiteX251" fmla="*/ 206397 w 3508481"/>
                <a:gd name="connsiteY251" fmla="*/ 234950 h 1864901"/>
                <a:gd name="connsiteX252" fmla="*/ 146072 w 3508481"/>
                <a:gd name="connsiteY252" fmla="*/ 101600 h 1864901"/>
                <a:gd name="connsiteX253" fmla="*/ 111147 w 3508481"/>
                <a:gd name="connsiteY253" fmla="*/ 142875 h 1864901"/>
                <a:gd name="connsiteX254" fmla="*/ 120671 w 3508481"/>
                <a:gd name="connsiteY254" fmla="*/ 193675 h 1864901"/>
                <a:gd name="connsiteX255" fmla="*/ 123846 w 3508481"/>
                <a:gd name="connsiteY255" fmla="*/ 260350 h 1864901"/>
                <a:gd name="connsiteX256" fmla="*/ 136546 w 3508481"/>
                <a:gd name="connsiteY256" fmla="*/ 327025 h 1864901"/>
                <a:gd name="connsiteX257" fmla="*/ 174646 w 3508481"/>
                <a:gd name="connsiteY257" fmla="*/ 384175 h 1864901"/>
                <a:gd name="connsiteX258" fmla="*/ 190521 w 3508481"/>
                <a:gd name="connsiteY258" fmla="*/ 422275 h 1864901"/>
                <a:gd name="connsiteX259" fmla="*/ 200046 w 3508481"/>
                <a:gd name="connsiteY259" fmla="*/ 495300 h 1864901"/>
                <a:gd name="connsiteX260" fmla="*/ 231798 w 3508481"/>
                <a:gd name="connsiteY260" fmla="*/ 542925 h 1864901"/>
                <a:gd name="connsiteX261" fmla="*/ 168296 w 3508481"/>
                <a:gd name="connsiteY261" fmla="*/ 508000 h 1864901"/>
                <a:gd name="connsiteX262" fmla="*/ 107973 w 3508481"/>
                <a:gd name="connsiteY262" fmla="*/ 460375 h 1864901"/>
                <a:gd name="connsiteX263" fmla="*/ 88923 w 3508481"/>
                <a:gd name="connsiteY263" fmla="*/ 371475 h 1864901"/>
                <a:gd name="connsiteX264" fmla="*/ 22248 w 3508481"/>
                <a:gd name="connsiteY264" fmla="*/ 285750 h 1864901"/>
                <a:gd name="connsiteX265" fmla="*/ 53998 w 3508481"/>
                <a:gd name="connsiteY265" fmla="*/ 193675 h 1864901"/>
                <a:gd name="connsiteX266" fmla="*/ 25423 w 3508481"/>
                <a:gd name="connsiteY266" fmla="*/ 161925 h 1864901"/>
                <a:gd name="connsiteX267" fmla="*/ 12722 w 3508481"/>
                <a:gd name="connsiteY267" fmla="*/ 114300 h 1864901"/>
                <a:gd name="connsiteX268" fmla="*/ 23 w 3508481"/>
                <a:gd name="connsiteY268" fmla="*/ 41275 h 1864901"/>
                <a:gd name="connsiteX269" fmla="*/ 23 w 3508481"/>
                <a:gd name="connsiteY269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41472 w 3508481"/>
                <a:gd name="connsiteY232" fmla="*/ 128905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41472 w 3508481"/>
                <a:gd name="connsiteY232" fmla="*/ 128905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41472 w 3508481"/>
                <a:gd name="connsiteY232" fmla="*/ 128905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41472 w 3508481"/>
                <a:gd name="connsiteY232" fmla="*/ 128905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28772 w 3508481"/>
                <a:gd name="connsiteY232" fmla="*/ 125730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28772 w 3508481"/>
                <a:gd name="connsiteY232" fmla="*/ 125730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28772 w 3508481"/>
                <a:gd name="connsiteY232" fmla="*/ 125730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28772 w 3508481"/>
                <a:gd name="connsiteY232" fmla="*/ 125730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28772 w 3508481"/>
                <a:gd name="connsiteY232" fmla="*/ 125730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28772 w 3508481"/>
                <a:gd name="connsiteY232" fmla="*/ 125730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428772 w 3508481"/>
                <a:gd name="connsiteY232" fmla="*/ 1257302 h 1864901"/>
                <a:gd name="connsiteX233" fmla="*/ 1374797 w 3508481"/>
                <a:gd name="connsiteY233" fmla="*/ 1257302 h 1864901"/>
                <a:gd name="connsiteX234" fmla="*/ 1358922 w 3508481"/>
                <a:gd name="connsiteY234" fmla="*/ 1187452 h 1864901"/>
                <a:gd name="connsiteX235" fmla="*/ 1298597 w 3508481"/>
                <a:gd name="connsiteY235" fmla="*/ 1114427 h 1864901"/>
                <a:gd name="connsiteX236" fmla="*/ 1212872 w 3508481"/>
                <a:gd name="connsiteY236" fmla="*/ 1057277 h 1864901"/>
                <a:gd name="connsiteX237" fmla="*/ 1073172 w 3508481"/>
                <a:gd name="connsiteY237" fmla="*/ 1003302 h 1864901"/>
                <a:gd name="connsiteX238" fmla="*/ 996972 w 3508481"/>
                <a:gd name="connsiteY238" fmla="*/ 974727 h 1864901"/>
                <a:gd name="connsiteX239" fmla="*/ 923947 w 3508481"/>
                <a:gd name="connsiteY239" fmla="*/ 914402 h 1864901"/>
                <a:gd name="connsiteX240" fmla="*/ 787422 w 3508481"/>
                <a:gd name="connsiteY240" fmla="*/ 933452 h 1864901"/>
                <a:gd name="connsiteX241" fmla="*/ 733447 w 3508481"/>
                <a:gd name="connsiteY241" fmla="*/ 942977 h 1864901"/>
                <a:gd name="connsiteX242" fmla="*/ 669947 w 3508481"/>
                <a:gd name="connsiteY242" fmla="*/ 889002 h 1864901"/>
                <a:gd name="connsiteX243" fmla="*/ 641372 w 3508481"/>
                <a:gd name="connsiteY243" fmla="*/ 860427 h 1864901"/>
                <a:gd name="connsiteX244" fmla="*/ 488972 w 3508481"/>
                <a:gd name="connsiteY244" fmla="*/ 800102 h 1864901"/>
                <a:gd name="connsiteX245" fmla="*/ 403247 w 3508481"/>
                <a:gd name="connsiteY245" fmla="*/ 749302 h 1864901"/>
                <a:gd name="connsiteX246" fmla="*/ 361972 w 3508481"/>
                <a:gd name="connsiteY246" fmla="*/ 695327 h 1864901"/>
                <a:gd name="connsiteX247" fmla="*/ 396897 w 3508481"/>
                <a:gd name="connsiteY247" fmla="*/ 660402 h 1864901"/>
                <a:gd name="connsiteX248" fmla="*/ 361972 w 3508481"/>
                <a:gd name="connsiteY248" fmla="*/ 555627 h 1864901"/>
                <a:gd name="connsiteX249" fmla="*/ 298471 w 3508481"/>
                <a:gd name="connsiteY249" fmla="*/ 454026 h 1864901"/>
                <a:gd name="connsiteX250" fmla="*/ 266722 w 3508481"/>
                <a:gd name="connsiteY250" fmla="*/ 384175 h 1864901"/>
                <a:gd name="connsiteX251" fmla="*/ 276246 w 3508481"/>
                <a:gd name="connsiteY251" fmla="*/ 358775 h 1864901"/>
                <a:gd name="connsiteX252" fmla="*/ 206397 w 3508481"/>
                <a:gd name="connsiteY252" fmla="*/ 234950 h 1864901"/>
                <a:gd name="connsiteX253" fmla="*/ 146072 w 3508481"/>
                <a:gd name="connsiteY253" fmla="*/ 101600 h 1864901"/>
                <a:gd name="connsiteX254" fmla="*/ 111147 w 3508481"/>
                <a:gd name="connsiteY254" fmla="*/ 142875 h 1864901"/>
                <a:gd name="connsiteX255" fmla="*/ 120671 w 3508481"/>
                <a:gd name="connsiteY255" fmla="*/ 193675 h 1864901"/>
                <a:gd name="connsiteX256" fmla="*/ 123846 w 3508481"/>
                <a:gd name="connsiteY256" fmla="*/ 260350 h 1864901"/>
                <a:gd name="connsiteX257" fmla="*/ 136546 w 3508481"/>
                <a:gd name="connsiteY257" fmla="*/ 327025 h 1864901"/>
                <a:gd name="connsiteX258" fmla="*/ 174646 w 3508481"/>
                <a:gd name="connsiteY258" fmla="*/ 384175 h 1864901"/>
                <a:gd name="connsiteX259" fmla="*/ 190521 w 3508481"/>
                <a:gd name="connsiteY259" fmla="*/ 422275 h 1864901"/>
                <a:gd name="connsiteX260" fmla="*/ 200046 w 3508481"/>
                <a:gd name="connsiteY260" fmla="*/ 495300 h 1864901"/>
                <a:gd name="connsiteX261" fmla="*/ 231798 w 3508481"/>
                <a:gd name="connsiteY261" fmla="*/ 542925 h 1864901"/>
                <a:gd name="connsiteX262" fmla="*/ 168296 w 3508481"/>
                <a:gd name="connsiteY262" fmla="*/ 508000 h 1864901"/>
                <a:gd name="connsiteX263" fmla="*/ 107973 w 3508481"/>
                <a:gd name="connsiteY263" fmla="*/ 460375 h 1864901"/>
                <a:gd name="connsiteX264" fmla="*/ 88923 w 3508481"/>
                <a:gd name="connsiteY264" fmla="*/ 371475 h 1864901"/>
                <a:gd name="connsiteX265" fmla="*/ 22248 w 3508481"/>
                <a:gd name="connsiteY265" fmla="*/ 285750 h 1864901"/>
                <a:gd name="connsiteX266" fmla="*/ 53998 w 3508481"/>
                <a:gd name="connsiteY266" fmla="*/ 193675 h 1864901"/>
                <a:gd name="connsiteX267" fmla="*/ 25423 w 3508481"/>
                <a:gd name="connsiteY267" fmla="*/ 161925 h 1864901"/>
                <a:gd name="connsiteX268" fmla="*/ 12722 w 3508481"/>
                <a:gd name="connsiteY268" fmla="*/ 114300 h 1864901"/>
                <a:gd name="connsiteX269" fmla="*/ 23 w 3508481"/>
                <a:gd name="connsiteY269" fmla="*/ 41275 h 1864901"/>
                <a:gd name="connsiteX270" fmla="*/ 23 w 3508481"/>
                <a:gd name="connsiteY270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527197 w 3508481"/>
                <a:gd name="connsiteY232" fmla="*/ 1327152 h 1864901"/>
                <a:gd name="connsiteX233" fmla="*/ 1428772 w 3508481"/>
                <a:gd name="connsiteY233" fmla="*/ 1257302 h 1864901"/>
                <a:gd name="connsiteX234" fmla="*/ 1374797 w 3508481"/>
                <a:gd name="connsiteY234" fmla="*/ 1257302 h 1864901"/>
                <a:gd name="connsiteX235" fmla="*/ 1358922 w 3508481"/>
                <a:gd name="connsiteY235" fmla="*/ 1187452 h 1864901"/>
                <a:gd name="connsiteX236" fmla="*/ 1298597 w 3508481"/>
                <a:gd name="connsiteY236" fmla="*/ 1114427 h 1864901"/>
                <a:gd name="connsiteX237" fmla="*/ 1212872 w 3508481"/>
                <a:gd name="connsiteY237" fmla="*/ 1057277 h 1864901"/>
                <a:gd name="connsiteX238" fmla="*/ 1073172 w 3508481"/>
                <a:gd name="connsiteY238" fmla="*/ 1003302 h 1864901"/>
                <a:gd name="connsiteX239" fmla="*/ 996972 w 3508481"/>
                <a:gd name="connsiteY239" fmla="*/ 974727 h 1864901"/>
                <a:gd name="connsiteX240" fmla="*/ 923947 w 3508481"/>
                <a:gd name="connsiteY240" fmla="*/ 914402 h 1864901"/>
                <a:gd name="connsiteX241" fmla="*/ 787422 w 3508481"/>
                <a:gd name="connsiteY241" fmla="*/ 933452 h 1864901"/>
                <a:gd name="connsiteX242" fmla="*/ 733447 w 3508481"/>
                <a:gd name="connsiteY242" fmla="*/ 942977 h 1864901"/>
                <a:gd name="connsiteX243" fmla="*/ 669947 w 3508481"/>
                <a:gd name="connsiteY243" fmla="*/ 889002 h 1864901"/>
                <a:gd name="connsiteX244" fmla="*/ 641372 w 3508481"/>
                <a:gd name="connsiteY244" fmla="*/ 860427 h 1864901"/>
                <a:gd name="connsiteX245" fmla="*/ 488972 w 3508481"/>
                <a:gd name="connsiteY245" fmla="*/ 800102 h 1864901"/>
                <a:gd name="connsiteX246" fmla="*/ 403247 w 3508481"/>
                <a:gd name="connsiteY246" fmla="*/ 749302 h 1864901"/>
                <a:gd name="connsiteX247" fmla="*/ 361972 w 3508481"/>
                <a:gd name="connsiteY247" fmla="*/ 695327 h 1864901"/>
                <a:gd name="connsiteX248" fmla="*/ 396897 w 3508481"/>
                <a:gd name="connsiteY248" fmla="*/ 660402 h 1864901"/>
                <a:gd name="connsiteX249" fmla="*/ 361972 w 3508481"/>
                <a:gd name="connsiteY249" fmla="*/ 555627 h 1864901"/>
                <a:gd name="connsiteX250" fmla="*/ 298471 w 3508481"/>
                <a:gd name="connsiteY250" fmla="*/ 454026 h 1864901"/>
                <a:gd name="connsiteX251" fmla="*/ 266722 w 3508481"/>
                <a:gd name="connsiteY251" fmla="*/ 384175 h 1864901"/>
                <a:gd name="connsiteX252" fmla="*/ 276246 w 3508481"/>
                <a:gd name="connsiteY252" fmla="*/ 358775 h 1864901"/>
                <a:gd name="connsiteX253" fmla="*/ 206397 w 3508481"/>
                <a:gd name="connsiteY253" fmla="*/ 234950 h 1864901"/>
                <a:gd name="connsiteX254" fmla="*/ 146072 w 3508481"/>
                <a:gd name="connsiteY254" fmla="*/ 101600 h 1864901"/>
                <a:gd name="connsiteX255" fmla="*/ 111147 w 3508481"/>
                <a:gd name="connsiteY255" fmla="*/ 142875 h 1864901"/>
                <a:gd name="connsiteX256" fmla="*/ 120671 w 3508481"/>
                <a:gd name="connsiteY256" fmla="*/ 193675 h 1864901"/>
                <a:gd name="connsiteX257" fmla="*/ 123846 w 3508481"/>
                <a:gd name="connsiteY257" fmla="*/ 260350 h 1864901"/>
                <a:gd name="connsiteX258" fmla="*/ 136546 w 3508481"/>
                <a:gd name="connsiteY258" fmla="*/ 327025 h 1864901"/>
                <a:gd name="connsiteX259" fmla="*/ 174646 w 3508481"/>
                <a:gd name="connsiteY259" fmla="*/ 384175 h 1864901"/>
                <a:gd name="connsiteX260" fmla="*/ 190521 w 3508481"/>
                <a:gd name="connsiteY260" fmla="*/ 422275 h 1864901"/>
                <a:gd name="connsiteX261" fmla="*/ 200046 w 3508481"/>
                <a:gd name="connsiteY261" fmla="*/ 495300 h 1864901"/>
                <a:gd name="connsiteX262" fmla="*/ 231798 w 3508481"/>
                <a:gd name="connsiteY262" fmla="*/ 542925 h 1864901"/>
                <a:gd name="connsiteX263" fmla="*/ 168296 w 3508481"/>
                <a:gd name="connsiteY263" fmla="*/ 508000 h 1864901"/>
                <a:gd name="connsiteX264" fmla="*/ 107973 w 3508481"/>
                <a:gd name="connsiteY264" fmla="*/ 460375 h 1864901"/>
                <a:gd name="connsiteX265" fmla="*/ 88923 w 3508481"/>
                <a:gd name="connsiteY265" fmla="*/ 371475 h 1864901"/>
                <a:gd name="connsiteX266" fmla="*/ 22248 w 3508481"/>
                <a:gd name="connsiteY266" fmla="*/ 285750 h 1864901"/>
                <a:gd name="connsiteX267" fmla="*/ 53998 w 3508481"/>
                <a:gd name="connsiteY267" fmla="*/ 193675 h 1864901"/>
                <a:gd name="connsiteX268" fmla="*/ 25423 w 3508481"/>
                <a:gd name="connsiteY268" fmla="*/ 161925 h 1864901"/>
                <a:gd name="connsiteX269" fmla="*/ 12722 w 3508481"/>
                <a:gd name="connsiteY269" fmla="*/ 114300 h 1864901"/>
                <a:gd name="connsiteX270" fmla="*/ 23 w 3508481"/>
                <a:gd name="connsiteY270" fmla="*/ 41275 h 1864901"/>
                <a:gd name="connsiteX271" fmla="*/ 23 w 3508481"/>
                <a:gd name="connsiteY27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527197 w 3508481"/>
                <a:gd name="connsiteY232" fmla="*/ 1327152 h 1864901"/>
                <a:gd name="connsiteX233" fmla="*/ 1428772 w 3508481"/>
                <a:gd name="connsiteY233" fmla="*/ 1257302 h 1864901"/>
                <a:gd name="connsiteX234" fmla="*/ 1374797 w 3508481"/>
                <a:gd name="connsiteY234" fmla="*/ 1257302 h 1864901"/>
                <a:gd name="connsiteX235" fmla="*/ 1358922 w 3508481"/>
                <a:gd name="connsiteY235" fmla="*/ 1187452 h 1864901"/>
                <a:gd name="connsiteX236" fmla="*/ 1298597 w 3508481"/>
                <a:gd name="connsiteY236" fmla="*/ 1114427 h 1864901"/>
                <a:gd name="connsiteX237" fmla="*/ 1212872 w 3508481"/>
                <a:gd name="connsiteY237" fmla="*/ 1057277 h 1864901"/>
                <a:gd name="connsiteX238" fmla="*/ 1073172 w 3508481"/>
                <a:gd name="connsiteY238" fmla="*/ 1003302 h 1864901"/>
                <a:gd name="connsiteX239" fmla="*/ 996972 w 3508481"/>
                <a:gd name="connsiteY239" fmla="*/ 974727 h 1864901"/>
                <a:gd name="connsiteX240" fmla="*/ 923947 w 3508481"/>
                <a:gd name="connsiteY240" fmla="*/ 914402 h 1864901"/>
                <a:gd name="connsiteX241" fmla="*/ 787422 w 3508481"/>
                <a:gd name="connsiteY241" fmla="*/ 933452 h 1864901"/>
                <a:gd name="connsiteX242" fmla="*/ 733447 w 3508481"/>
                <a:gd name="connsiteY242" fmla="*/ 942977 h 1864901"/>
                <a:gd name="connsiteX243" fmla="*/ 669947 w 3508481"/>
                <a:gd name="connsiteY243" fmla="*/ 889002 h 1864901"/>
                <a:gd name="connsiteX244" fmla="*/ 641372 w 3508481"/>
                <a:gd name="connsiteY244" fmla="*/ 860427 h 1864901"/>
                <a:gd name="connsiteX245" fmla="*/ 488972 w 3508481"/>
                <a:gd name="connsiteY245" fmla="*/ 800102 h 1864901"/>
                <a:gd name="connsiteX246" fmla="*/ 403247 w 3508481"/>
                <a:gd name="connsiteY246" fmla="*/ 749302 h 1864901"/>
                <a:gd name="connsiteX247" fmla="*/ 361972 w 3508481"/>
                <a:gd name="connsiteY247" fmla="*/ 695327 h 1864901"/>
                <a:gd name="connsiteX248" fmla="*/ 396897 w 3508481"/>
                <a:gd name="connsiteY248" fmla="*/ 660402 h 1864901"/>
                <a:gd name="connsiteX249" fmla="*/ 361972 w 3508481"/>
                <a:gd name="connsiteY249" fmla="*/ 555627 h 1864901"/>
                <a:gd name="connsiteX250" fmla="*/ 298471 w 3508481"/>
                <a:gd name="connsiteY250" fmla="*/ 454026 h 1864901"/>
                <a:gd name="connsiteX251" fmla="*/ 266722 w 3508481"/>
                <a:gd name="connsiteY251" fmla="*/ 384175 h 1864901"/>
                <a:gd name="connsiteX252" fmla="*/ 276246 w 3508481"/>
                <a:gd name="connsiteY252" fmla="*/ 358775 h 1864901"/>
                <a:gd name="connsiteX253" fmla="*/ 206397 w 3508481"/>
                <a:gd name="connsiteY253" fmla="*/ 234950 h 1864901"/>
                <a:gd name="connsiteX254" fmla="*/ 146072 w 3508481"/>
                <a:gd name="connsiteY254" fmla="*/ 101600 h 1864901"/>
                <a:gd name="connsiteX255" fmla="*/ 111147 w 3508481"/>
                <a:gd name="connsiteY255" fmla="*/ 142875 h 1864901"/>
                <a:gd name="connsiteX256" fmla="*/ 120671 w 3508481"/>
                <a:gd name="connsiteY256" fmla="*/ 193675 h 1864901"/>
                <a:gd name="connsiteX257" fmla="*/ 123846 w 3508481"/>
                <a:gd name="connsiteY257" fmla="*/ 260350 h 1864901"/>
                <a:gd name="connsiteX258" fmla="*/ 136546 w 3508481"/>
                <a:gd name="connsiteY258" fmla="*/ 327025 h 1864901"/>
                <a:gd name="connsiteX259" fmla="*/ 174646 w 3508481"/>
                <a:gd name="connsiteY259" fmla="*/ 384175 h 1864901"/>
                <a:gd name="connsiteX260" fmla="*/ 190521 w 3508481"/>
                <a:gd name="connsiteY260" fmla="*/ 422275 h 1864901"/>
                <a:gd name="connsiteX261" fmla="*/ 200046 w 3508481"/>
                <a:gd name="connsiteY261" fmla="*/ 495300 h 1864901"/>
                <a:gd name="connsiteX262" fmla="*/ 231798 w 3508481"/>
                <a:gd name="connsiteY262" fmla="*/ 542925 h 1864901"/>
                <a:gd name="connsiteX263" fmla="*/ 168296 w 3508481"/>
                <a:gd name="connsiteY263" fmla="*/ 508000 h 1864901"/>
                <a:gd name="connsiteX264" fmla="*/ 107973 w 3508481"/>
                <a:gd name="connsiteY264" fmla="*/ 460375 h 1864901"/>
                <a:gd name="connsiteX265" fmla="*/ 88923 w 3508481"/>
                <a:gd name="connsiteY265" fmla="*/ 371475 h 1864901"/>
                <a:gd name="connsiteX266" fmla="*/ 22248 w 3508481"/>
                <a:gd name="connsiteY266" fmla="*/ 285750 h 1864901"/>
                <a:gd name="connsiteX267" fmla="*/ 53998 w 3508481"/>
                <a:gd name="connsiteY267" fmla="*/ 193675 h 1864901"/>
                <a:gd name="connsiteX268" fmla="*/ 25423 w 3508481"/>
                <a:gd name="connsiteY268" fmla="*/ 161925 h 1864901"/>
                <a:gd name="connsiteX269" fmla="*/ 12722 w 3508481"/>
                <a:gd name="connsiteY269" fmla="*/ 114300 h 1864901"/>
                <a:gd name="connsiteX270" fmla="*/ 23 w 3508481"/>
                <a:gd name="connsiteY270" fmla="*/ 41275 h 1864901"/>
                <a:gd name="connsiteX271" fmla="*/ 23 w 3508481"/>
                <a:gd name="connsiteY27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527197 w 3508481"/>
                <a:gd name="connsiteY232" fmla="*/ 1327152 h 1864901"/>
                <a:gd name="connsiteX233" fmla="*/ 1428772 w 3508481"/>
                <a:gd name="connsiteY233" fmla="*/ 1257302 h 1864901"/>
                <a:gd name="connsiteX234" fmla="*/ 1374797 w 3508481"/>
                <a:gd name="connsiteY234" fmla="*/ 1257302 h 1864901"/>
                <a:gd name="connsiteX235" fmla="*/ 1358922 w 3508481"/>
                <a:gd name="connsiteY235" fmla="*/ 1187452 h 1864901"/>
                <a:gd name="connsiteX236" fmla="*/ 1298597 w 3508481"/>
                <a:gd name="connsiteY236" fmla="*/ 1114427 h 1864901"/>
                <a:gd name="connsiteX237" fmla="*/ 1212872 w 3508481"/>
                <a:gd name="connsiteY237" fmla="*/ 1057277 h 1864901"/>
                <a:gd name="connsiteX238" fmla="*/ 1073172 w 3508481"/>
                <a:gd name="connsiteY238" fmla="*/ 1003302 h 1864901"/>
                <a:gd name="connsiteX239" fmla="*/ 996972 w 3508481"/>
                <a:gd name="connsiteY239" fmla="*/ 974727 h 1864901"/>
                <a:gd name="connsiteX240" fmla="*/ 923947 w 3508481"/>
                <a:gd name="connsiteY240" fmla="*/ 914402 h 1864901"/>
                <a:gd name="connsiteX241" fmla="*/ 787422 w 3508481"/>
                <a:gd name="connsiteY241" fmla="*/ 933452 h 1864901"/>
                <a:gd name="connsiteX242" fmla="*/ 733447 w 3508481"/>
                <a:gd name="connsiteY242" fmla="*/ 942977 h 1864901"/>
                <a:gd name="connsiteX243" fmla="*/ 669947 w 3508481"/>
                <a:gd name="connsiteY243" fmla="*/ 889002 h 1864901"/>
                <a:gd name="connsiteX244" fmla="*/ 641372 w 3508481"/>
                <a:gd name="connsiteY244" fmla="*/ 860427 h 1864901"/>
                <a:gd name="connsiteX245" fmla="*/ 488972 w 3508481"/>
                <a:gd name="connsiteY245" fmla="*/ 800102 h 1864901"/>
                <a:gd name="connsiteX246" fmla="*/ 403247 w 3508481"/>
                <a:gd name="connsiteY246" fmla="*/ 749302 h 1864901"/>
                <a:gd name="connsiteX247" fmla="*/ 361972 w 3508481"/>
                <a:gd name="connsiteY247" fmla="*/ 695327 h 1864901"/>
                <a:gd name="connsiteX248" fmla="*/ 396897 w 3508481"/>
                <a:gd name="connsiteY248" fmla="*/ 660402 h 1864901"/>
                <a:gd name="connsiteX249" fmla="*/ 361972 w 3508481"/>
                <a:gd name="connsiteY249" fmla="*/ 555627 h 1864901"/>
                <a:gd name="connsiteX250" fmla="*/ 298471 w 3508481"/>
                <a:gd name="connsiteY250" fmla="*/ 454026 h 1864901"/>
                <a:gd name="connsiteX251" fmla="*/ 266722 w 3508481"/>
                <a:gd name="connsiteY251" fmla="*/ 384175 h 1864901"/>
                <a:gd name="connsiteX252" fmla="*/ 276246 w 3508481"/>
                <a:gd name="connsiteY252" fmla="*/ 358775 h 1864901"/>
                <a:gd name="connsiteX253" fmla="*/ 206397 w 3508481"/>
                <a:gd name="connsiteY253" fmla="*/ 234950 h 1864901"/>
                <a:gd name="connsiteX254" fmla="*/ 146072 w 3508481"/>
                <a:gd name="connsiteY254" fmla="*/ 101600 h 1864901"/>
                <a:gd name="connsiteX255" fmla="*/ 111147 w 3508481"/>
                <a:gd name="connsiteY255" fmla="*/ 142875 h 1864901"/>
                <a:gd name="connsiteX256" fmla="*/ 120671 w 3508481"/>
                <a:gd name="connsiteY256" fmla="*/ 193675 h 1864901"/>
                <a:gd name="connsiteX257" fmla="*/ 123846 w 3508481"/>
                <a:gd name="connsiteY257" fmla="*/ 260350 h 1864901"/>
                <a:gd name="connsiteX258" fmla="*/ 136546 w 3508481"/>
                <a:gd name="connsiteY258" fmla="*/ 327025 h 1864901"/>
                <a:gd name="connsiteX259" fmla="*/ 174646 w 3508481"/>
                <a:gd name="connsiteY259" fmla="*/ 384175 h 1864901"/>
                <a:gd name="connsiteX260" fmla="*/ 190521 w 3508481"/>
                <a:gd name="connsiteY260" fmla="*/ 422275 h 1864901"/>
                <a:gd name="connsiteX261" fmla="*/ 200046 w 3508481"/>
                <a:gd name="connsiteY261" fmla="*/ 495300 h 1864901"/>
                <a:gd name="connsiteX262" fmla="*/ 231798 w 3508481"/>
                <a:gd name="connsiteY262" fmla="*/ 542925 h 1864901"/>
                <a:gd name="connsiteX263" fmla="*/ 168296 w 3508481"/>
                <a:gd name="connsiteY263" fmla="*/ 508000 h 1864901"/>
                <a:gd name="connsiteX264" fmla="*/ 107973 w 3508481"/>
                <a:gd name="connsiteY264" fmla="*/ 460375 h 1864901"/>
                <a:gd name="connsiteX265" fmla="*/ 88923 w 3508481"/>
                <a:gd name="connsiteY265" fmla="*/ 371475 h 1864901"/>
                <a:gd name="connsiteX266" fmla="*/ 22248 w 3508481"/>
                <a:gd name="connsiteY266" fmla="*/ 285750 h 1864901"/>
                <a:gd name="connsiteX267" fmla="*/ 53998 w 3508481"/>
                <a:gd name="connsiteY267" fmla="*/ 193675 h 1864901"/>
                <a:gd name="connsiteX268" fmla="*/ 25423 w 3508481"/>
                <a:gd name="connsiteY268" fmla="*/ 161925 h 1864901"/>
                <a:gd name="connsiteX269" fmla="*/ 12722 w 3508481"/>
                <a:gd name="connsiteY269" fmla="*/ 114300 h 1864901"/>
                <a:gd name="connsiteX270" fmla="*/ 23 w 3508481"/>
                <a:gd name="connsiteY270" fmla="*/ 41275 h 1864901"/>
                <a:gd name="connsiteX271" fmla="*/ 23 w 3508481"/>
                <a:gd name="connsiteY27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527197 w 3508481"/>
                <a:gd name="connsiteY232" fmla="*/ 1327152 h 1864901"/>
                <a:gd name="connsiteX233" fmla="*/ 1428772 w 3508481"/>
                <a:gd name="connsiteY233" fmla="*/ 1257302 h 1864901"/>
                <a:gd name="connsiteX234" fmla="*/ 1374797 w 3508481"/>
                <a:gd name="connsiteY234" fmla="*/ 1257302 h 1864901"/>
                <a:gd name="connsiteX235" fmla="*/ 1358922 w 3508481"/>
                <a:gd name="connsiteY235" fmla="*/ 1187452 h 1864901"/>
                <a:gd name="connsiteX236" fmla="*/ 1298597 w 3508481"/>
                <a:gd name="connsiteY236" fmla="*/ 1114427 h 1864901"/>
                <a:gd name="connsiteX237" fmla="*/ 1212872 w 3508481"/>
                <a:gd name="connsiteY237" fmla="*/ 1057277 h 1864901"/>
                <a:gd name="connsiteX238" fmla="*/ 1073172 w 3508481"/>
                <a:gd name="connsiteY238" fmla="*/ 1003302 h 1864901"/>
                <a:gd name="connsiteX239" fmla="*/ 996972 w 3508481"/>
                <a:gd name="connsiteY239" fmla="*/ 974727 h 1864901"/>
                <a:gd name="connsiteX240" fmla="*/ 923947 w 3508481"/>
                <a:gd name="connsiteY240" fmla="*/ 914402 h 1864901"/>
                <a:gd name="connsiteX241" fmla="*/ 787422 w 3508481"/>
                <a:gd name="connsiteY241" fmla="*/ 933452 h 1864901"/>
                <a:gd name="connsiteX242" fmla="*/ 733447 w 3508481"/>
                <a:gd name="connsiteY242" fmla="*/ 942977 h 1864901"/>
                <a:gd name="connsiteX243" fmla="*/ 669947 w 3508481"/>
                <a:gd name="connsiteY243" fmla="*/ 889002 h 1864901"/>
                <a:gd name="connsiteX244" fmla="*/ 641372 w 3508481"/>
                <a:gd name="connsiteY244" fmla="*/ 860427 h 1864901"/>
                <a:gd name="connsiteX245" fmla="*/ 488972 w 3508481"/>
                <a:gd name="connsiteY245" fmla="*/ 800102 h 1864901"/>
                <a:gd name="connsiteX246" fmla="*/ 403247 w 3508481"/>
                <a:gd name="connsiteY246" fmla="*/ 749302 h 1864901"/>
                <a:gd name="connsiteX247" fmla="*/ 361972 w 3508481"/>
                <a:gd name="connsiteY247" fmla="*/ 695327 h 1864901"/>
                <a:gd name="connsiteX248" fmla="*/ 396897 w 3508481"/>
                <a:gd name="connsiteY248" fmla="*/ 660402 h 1864901"/>
                <a:gd name="connsiteX249" fmla="*/ 361972 w 3508481"/>
                <a:gd name="connsiteY249" fmla="*/ 555627 h 1864901"/>
                <a:gd name="connsiteX250" fmla="*/ 298471 w 3508481"/>
                <a:gd name="connsiteY250" fmla="*/ 454026 h 1864901"/>
                <a:gd name="connsiteX251" fmla="*/ 266722 w 3508481"/>
                <a:gd name="connsiteY251" fmla="*/ 384175 h 1864901"/>
                <a:gd name="connsiteX252" fmla="*/ 276246 w 3508481"/>
                <a:gd name="connsiteY252" fmla="*/ 358775 h 1864901"/>
                <a:gd name="connsiteX253" fmla="*/ 206397 w 3508481"/>
                <a:gd name="connsiteY253" fmla="*/ 234950 h 1864901"/>
                <a:gd name="connsiteX254" fmla="*/ 146072 w 3508481"/>
                <a:gd name="connsiteY254" fmla="*/ 101600 h 1864901"/>
                <a:gd name="connsiteX255" fmla="*/ 111147 w 3508481"/>
                <a:gd name="connsiteY255" fmla="*/ 142875 h 1864901"/>
                <a:gd name="connsiteX256" fmla="*/ 120671 w 3508481"/>
                <a:gd name="connsiteY256" fmla="*/ 193675 h 1864901"/>
                <a:gd name="connsiteX257" fmla="*/ 123846 w 3508481"/>
                <a:gd name="connsiteY257" fmla="*/ 260350 h 1864901"/>
                <a:gd name="connsiteX258" fmla="*/ 136546 w 3508481"/>
                <a:gd name="connsiteY258" fmla="*/ 327025 h 1864901"/>
                <a:gd name="connsiteX259" fmla="*/ 174646 w 3508481"/>
                <a:gd name="connsiteY259" fmla="*/ 384175 h 1864901"/>
                <a:gd name="connsiteX260" fmla="*/ 190521 w 3508481"/>
                <a:gd name="connsiteY260" fmla="*/ 422275 h 1864901"/>
                <a:gd name="connsiteX261" fmla="*/ 200046 w 3508481"/>
                <a:gd name="connsiteY261" fmla="*/ 495300 h 1864901"/>
                <a:gd name="connsiteX262" fmla="*/ 231798 w 3508481"/>
                <a:gd name="connsiteY262" fmla="*/ 542925 h 1864901"/>
                <a:gd name="connsiteX263" fmla="*/ 168296 w 3508481"/>
                <a:gd name="connsiteY263" fmla="*/ 508000 h 1864901"/>
                <a:gd name="connsiteX264" fmla="*/ 107973 w 3508481"/>
                <a:gd name="connsiteY264" fmla="*/ 460375 h 1864901"/>
                <a:gd name="connsiteX265" fmla="*/ 88923 w 3508481"/>
                <a:gd name="connsiteY265" fmla="*/ 371475 h 1864901"/>
                <a:gd name="connsiteX266" fmla="*/ 22248 w 3508481"/>
                <a:gd name="connsiteY266" fmla="*/ 285750 h 1864901"/>
                <a:gd name="connsiteX267" fmla="*/ 53998 w 3508481"/>
                <a:gd name="connsiteY267" fmla="*/ 193675 h 1864901"/>
                <a:gd name="connsiteX268" fmla="*/ 25423 w 3508481"/>
                <a:gd name="connsiteY268" fmla="*/ 161925 h 1864901"/>
                <a:gd name="connsiteX269" fmla="*/ 12722 w 3508481"/>
                <a:gd name="connsiteY269" fmla="*/ 114300 h 1864901"/>
                <a:gd name="connsiteX270" fmla="*/ 23 w 3508481"/>
                <a:gd name="connsiteY270" fmla="*/ 41275 h 1864901"/>
                <a:gd name="connsiteX271" fmla="*/ 23 w 3508481"/>
                <a:gd name="connsiteY27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527197 w 3508481"/>
                <a:gd name="connsiteY232" fmla="*/ 1327152 h 1864901"/>
                <a:gd name="connsiteX233" fmla="*/ 1428772 w 3508481"/>
                <a:gd name="connsiteY233" fmla="*/ 1257302 h 1864901"/>
                <a:gd name="connsiteX234" fmla="*/ 1374797 w 3508481"/>
                <a:gd name="connsiteY234" fmla="*/ 1257302 h 1864901"/>
                <a:gd name="connsiteX235" fmla="*/ 1358922 w 3508481"/>
                <a:gd name="connsiteY235" fmla="*/ 1187452 h 1864901"/>
                <a:gd name="connsiteX236" fmla="*/ 1298597 w 3508481"/>
                <a:gd name="connsiteY236" fmla="*/ 1114427 h 1864901"/>
                <a:gd name="connsiteX237" fmla="*/ 1212872 w 3508481"/>
                <a:gd name="connsiteY237" fmla="*/ 1057277 h 1864901"/>
                <a:gd name="connsiteX238" fmla="*/ 1073172 w 3508481"/>
                <a:gd name="connsiteY238" fmla="*/ 1003302 h 1864901"/>
                <a:gd name="connsiteX239" fmla="*/ 996972 w 3508481"/>
                <a:gd name="connsiteY239" fmla="*/ 974727 h 1864901"/>
                <a:gd name="connsiteX240" fmla="*/ 923947 w 3508481"/>
                <a:gd name="connsiteY240" fmla="*/ 914402 h 1864901"/>
                <a:gd name="connsiteX241" fmla="*/ 787422 w 3508481"/>
                <a:gd name="connsiteY241" fmla="*/ 933452 h 1864901"/>
                <a:gd name="connsiteX242" fmla="*/ 733447 w 3508481"/>
                <a:gd name="connsiteY242" fmla="*/ 942977 h 1864901"/>
                <a:gd name="connsiteX243" fmla="*/ 669947 w 3508481"/>
                <a:gd name="connsiteY243" fmla="*/ 889002 h 1864901"/>
                <a:gd name="connsiteX244" fmla="*/ 641372 w 3508481"/>
                <a:gd name="connsiteY244" fmla="*/ 860427 h 1864901"/>
                <a:gd name="connsiteX245" fmla="*/ 488972 w 3508481"/>
                <a:gd name="connsiteY245" fmla="*/ 800102 h 1864901"/>
                <a:gd name="connsiteX246" fmla="*/ 403247 w 3508481"/>
                <a:gd name="connsiteY246" fmla="*/ 749302 h 1864901"/>
                <a:gd name="connsiteX247" fmla="*/ 361972 w 3508481"/>
                <a:gd name="connsiteY247" fmla="*/ 695327 h 1864901"/>
                <a:gd name="connsiteX248" fmla="*/ 396897 w 3508481"/>
                <a:gd name="connsiteY248" fmla="*/ 660402 h 1864901"/>
                <a:gd name="connsiteX249" fmla="*/ 361972 w 3508481"/>
                <a:gd name="connsiteY249" fmla="*/ 555627 h 1864901"/>
                <a:gd name="connsiteX250" fmla="*/ 298471 w 3508481"/>
                <a:gd name="connsiteY250" fmla="*/ 454026 h 1864901"/>
                <a:gd name="connsiteX251" fmla="*/ 266722 w 3508481"/>
                <a:gd name="connsiteY251" fmla="*/ 384175 h 1864901"/>
                <a:gd name="connsiteX252" fmla="*/ 276246 w 3508481"/>
                <a:gd name="connsiteY252" fmla="*/ 358775 h 1864901"/>
                <a:gd name="connsiteX253" fmla="*/ 206397 w 3508481"/>
                <a:gd name="connsiteY253" fmla="*/ 234950 h 1864901"/>
                <a:gd name="connsiteX254" fmla="*/ 146072 w 3508481"/>
                <a:gd name="connsiteY254" fmla="*/ 101600 h 1864901"/>
                <a:gd name="connsiteX255" fmla="*/ 111147 w 3508481"/>
                <a:gd name="connsiteY255" fmla="*/ 142875 h 1864901"/>
                <a:gd name="connsiteX256" fmla="*/ 120671 w 3508481"/>
                <a:gd name="connsiteY256" fmla="*/ 193675 h 1864901"/>
                <a:gd name="connsiteX257" fmla="*/ 123846 w 3508481"/>
                <a:gd name="connsiteY257" fmla="*/ 260350 h 1864901"/>
                <a:gd name="connsiteX258" fmla="*/ 136546 w 3508481"/>
                <a:gd name="connsiteY258" fmla="*/ 327025 h 1864901"/>
                <a:gd name="connsiteX259" fmla="*/ 174646 w 3508481"/>
                <a:gd name="connsiteY259" fmla="*/ 384175 h 1864901"/>
                <a:gd name="connsiteX260" fmla="*/ 190521 w 3508481"/>
                <a:gd name="connsiteY260" fmla="*/ 422275 h 1864901"/>
                <a:gd name="connsiteX261" fmla="*/ 200046 w 3508481"/>
                <a:gd name="connsiteY261" fmla="*/ 495300 h 1864901"/>
                <a:gd name="connsiteX262" fmla="*/ 231798 w 3508481"/>
                <a:gd name="connsiteY262" fmla="*/ 542925 h 1864901"/>
                <a:gd name="connsiteX263" fmla="*/ 168296 w 3508481"/>
                <a:gd name="connsiteY263" fmla="*/ 508000 h 1864901"/>
                <a:gd name="connsiteX264" fmla="*/ 107973 w 3508481"/>
                <a:gd name="connsiteY264" fmla="*/ 460375 h 1864901"/>
                <a:gd name="connsiteX265" fmla="*/ 88923 w 3508481"/>
                <a:gd name="connsiteY265" fmla="*/ 371475 h 1864901"/>
                <a:gd name="connsiteX266" fmla="*/ 22248 w 3508481"/>
                <a:gd name="connsiteY266" fmla="*/ 285750 h 1864901"/>
                <a:gd name="connsiteX267" fmla="*/ 53998 w 3508481"/>
                <a:gd name="connsiteY267" fmla="*/ 193675 h 1864901"/>
                <a:gd name="connsiteX268" fmla="*/ 25423 w 3508481"/>
                <a:gd name="connsiteY268" fmla="*/ 161925 h 1864901"/>
                <a:gd name="connsiteX269" fmla="*/ 12722 w 3508481"/>
                <a:gd name="connsiteY269" fmla="*/ 114300 h 1864901"/>
                <a:gd name="connsiteX270" fmla="*/ 23 w 3508481"/>
                <a:gd name="connsiteY270" fmla="*/ 41275 h 1864901"/>
                <a:gd name="connsiteX271" fmla="*/ 23 w 3508481"/>
                <a:gd name="connsiteY27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527197 w 3508481"/>
                <a:gd name="connsiteY232" fmla="*/ 1327152 h 1864901"/>
                <a:gd name="connsiteX233" fmla="*/ 1428772 w 3508481"/>
                <a:gd name="connsiteY233" fmla="*/ 1257302 h 1864901"/>
                <a:gd name="connsiteX234" fmla="*/ 1374797 w 3508481"/>
                <a:gd name="connsiteY234" fmla="*/ 1257302 h 1864901"/>
                <a:gd name="connsiteX235" fmla="*/ 1358922 w 3508481"/>
                <a:gd name="connsiteY235" fmla="*/ 1187452 h 1864901"/>
                <a:gd name="connsiteX236" fmla="*/ 1298597 w 3508481"/>
                <a:gd name="connsiteY236" fmla="*/ 1114427 h 1864901"/>
                <a:gd name="connsiteX237" fmla="*/ 1212872 w 3508481"/>
                <a:gd name="connsiteY237" fmla="*/ 1057277 h 1864901"/>
                <a:gd name="connsiteX238" fmla="*/ 1073172 w 3508481"/>
                <a:gd name="connsiteY238" fmla="*/ 1003302 h 1864901"/>
                <a:gd name="connsiteX239" fmla="*/ 996972 w 3508481"/>
                <a:gd name="connsiteY239" fmla="*/ 974727 h 1864901"/>
                <a:gd name="connsiteX240" fmla="*/ 923947 w 3508481"/>
                <a:gd name="connsiteY240" fmla="*/ 914402 h 1864901"/>
                <a:gd name="connsiteX241" fmla="*/ 787422 w 3508481"/>
                <a:gd name="connsiteY241" fmla="*/ 933452 h 1864901"/>
                <a:gd name="connsiteX242" fmla="*/ 733447 w 3508481"/>
                <a:gd name="connsiteY242" fmla="*/ 942977 h 1864901"/>
                <a:gd name="connsiteX243" fmla="*/ 669947 w 3508481"/>
                <a:gd name="connsiteY243" fmla="*/ 889002 h 1864901"/>
                <a:gd name="connsiteX244" fmla="*/ 641372 w 3508481"/>
                <a:gd name="connsiteY244" fmla="*/ 860427 h 1864901"/>
                <a:gd name="connsiteX245" fmla="*/ 488972 w 3508481"/>
                <a:gd name="connsiteY245" fmla="*/ 800102 h 1864901"/>
                <a:gd name="connsiteX246" fmla="*/ 403247 w 3508481"/>
                <a:gd name="connsiteY246" fmla="*/ 749302 h 1864901"/>
                <a:gd name="connsiteX247" fmla="*/ 361972 w 3508481"/>
                <a:gd name="connsiteY247" fmla="*/ 695327 h 1864901"/>
                <a:gd name="connsiteX248" fmla="*/ 396897 w 3508481"/>
                <a:gd name="connsiteY248" fmla="*/ 660402 h 1864901"/>
                <a:gd name="connsiteX249" fmla="*/ 361972 w 3508481"/>
                <a:gd name="connsiteY249" fmla="*/ 555627 h 1864901"/>
                <a:gd name="connsiteX250" fmla="*/ 298471 w 3508481"/>
                <a:gd name="connsiteY250" fmla="*/ 454026 h 1864901"/>
                <a:gd name="connsiteX251" fmla="*/ 266722 w 3508481"/>
                <a:gd name="connsiteY251" fmla="*/ 384175 h 1864901"/>
                <a:gd name="connsiteX252" fmla="*/ 276246 w 3508481"/>
                <a:gd name="connsiteY252" fmla="*/ 358775 h 1864901"/>
                <a:gd name="connsiteX253" fmla="*/ 206397 w 3508481"/>
                <a:gd name="connsiteY253" fmla="*/ 234950 h 1864901"/>
                <a:gd name="connsiteX254" fmla="*/ 146072 w 3508481"/>
                <a:gd name="connsiteY254" fmla="*/ 101600 h 1864901"/>
                <a:gd name="connsiteX255" fmla="*/ 111147 w 3508481"/>
                <a:gd name="connsiteY255" fmla="*/ 142875 h 1864901"/>
                <a:gd name="connsiteX256" fmla="*/ 120671 w 3508481"/>
                <a:gd name="connsiteY256" fmla="*/ 193675 h 1864901"/>
                <a:gd name="connsiteX257" fmla="*/ 123846 w 3508481"/>
                <a:gd name="connsiteY257" fmla="*/ 260350 h 1864901"/>
                <a:gd name="connsiteX258" fmla="*/ 136546 w 3508481"/>
                <a:gd name="connsiteY258" fmla="*/ 327025 h 1864901"/>
                <a:gd name="connsiteX259" fmla="*/ 174646 w 3508481"/>
                <a:gd name="connsiteY259" fmla="*/ 384175 h 1864901"/>
                <a:gd name="connsiteX260" fmla="*/ 190521 w 3508481"/>
                <a:gd name="connsiteY260" fmla="*/ 422275 h 1864901"/>
                <a:gd name="connsiteX261" fmla="*/ 200046 w 3508481"/>
                <a:gd name="connsiteY261" fmla="*/ 495300 h 1864901"/>
                <a:gd name="connsiteX262" fmla="*/ 231798 w 3508481"/>
                <a:gd name="connsiteY262" fmla="*/ 542925 h 1864901"/>
                <a:gd name="connsiteX263" fmla="*/ 168296 w 3508481"/>
                <a:gd name="connsiteY263" fmla="*/ 508000 h 1864901"/>
                <a:gd name="connsiteX264" fmla="*/ 107973 w 3508481"/>
                <a:gd name="connsiteY264" fmla="*/ 460375 h 1864901"/>
                <a:gd name="connsiteX265" fmla="*/ 88923 w 3508481"/>
                <a:gd name="connsiteY265" fmla="*/ 371475 h 1864901"/>
                <a:gd name="connsiteX266" fmla="*/ 22248 w 3508481"/>
                <a:gd name="connsiteY266" fmla="*/ 285750 h 1864901"/>
                <a:gd name="connsiteX267" fmla="*/ 53998 w 3508481"/>
                <a:gd name="connsiteY267" fmla="*/ 193675 h 1864901"/>
                <a:gd name="connsiteX268" fmla="*/ 25423 w 3508481"/>
                <a:gd name="connsiteY268" fmla="*/ 161925 h 1864901"/>
                <a:gd name="connsiteX269" fmla="*/ 12722 w 3508481"/>
                <a:gd name="connsiteY269" fmla="*/ 114300 h 1864901"/>
                <a:gd name="connsiteX270" fmla="*/ 23 w 3508481"/>
                <a:gd name="connsiteY270" fmla="*/ 41275 h 1864901"/>
                <a:gd name="connsiteX271" fmla="*/ 23 w 3508481"/>
                <a:gd name="connsiteY27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527197 w 3508481"/>
                <a:gd name="connsiteY232" fmla="*/ 1327152 h 1864901"/>
                <a:gd name="connsiteX233" fmla="*/ 1428772 w 3508481"/>
                <a:gd name="connsiteY233" fmla="*/ 1257302 h 1864901"/>
                <a:gd name="connsiteX234" fmla="*/ 1374797 w 3508481"/>
                <a:gd name="connsiteY234" fmla="*/ 1257302 h 1864901"/>
                <a:gd name="connsiteX235" fmla="*/ 1358922 w 3508481"/>
                <a:gd name="connsiteY235" fmla="*/ 1187452 h 1864901"/>
                <a:gd name="connsiteX236" fmla="*/ 1298597 w 3508481"/>
                <a:gd name="connsiteY236" fmla="*/ 1114427 h 1864901"/>
                <a:gd name="connsiteX237" fmla="*/ 1212872 w 3508481"/>
                <a:gd name="connsiteY237" fmla="*/ 1057277 h 1864901"/>
                <a:gd name="connsiteX238" fmla="*/ 1073172 w 3508481"/>
                <a:gd name="connsiteY238" fmla="*/ 1003302 h 1864901"/>
                <a:gd name="connsiteX239" fmla="*/ 996972 w 3508481"/>
                <a:gd name="connsiteY239" fmla="*/ 974727 h 1864901"/>
                <a:gd name="connsiteX240" fmla="*/ 923947 w 3508481"/>
                <a:gd name="connsiteY240" fmla="*/ 914402 h 1864901"/>
                <a:gd name="connsiteX241" fmla="*/ 787422 w 3508481"/>
                <a:gd name="connsiteY241" fmla="*/ 933452 h 1864901"/>
                <a:gd name="connsiteX242" fmla="*/ 733447 w 3508481"/>
                <a:gd name="connsiteY242" fmla="*/ 942977 h 1864901"/>
                <a:gd name="connsiteX243" fmla="*/ 669947 w 3508481"/>
                <a:gd name="connsiteY243" fmla="*/ 889002 h 1864901"/>
                <a:gd name="connsiteX244" fmla="*/ 641372 w 3508481"/>
                <a:gd name="connsiteY244" fmla="*/ 860427 h 1864901"/>
                <a:gd name="connsiteX245" fmla="*/ 488972 w 3508481"/>
                <a:gd name="connsiteY245" fmla="*/ 800102 h 1864901"/>
                <a:gd name="connsiteX246" fmla="*/ 403247 w 3508481"/>
                <a:gd name="connsiteY246" fmla="*/ 749302 h 1864901"/>
                <a:gd name="connsiteX247" fmla="*/ 361972 w 3508481"/>
                <a:gd name="connsiteY247" fmla="*/ 695327 h 1864901"/>
                <a:gd name="connsiteX248" fmla="*/ 396897 w 3508481"/>
                <a:gd name="connsiteY248" fmla="*/ 660402 h 1864901"/>
                <a:gd name="connsiteX249" fmla="*/ 361972 w 3508481"/>
                <a:gd name="connsiteY249" fmla="*/ 555627 h 1864901"/>
                <a:gd name="connsiteX250" fmla="*/ 298471 w 3508481"/>
                <a:gd name="connsiteY250" fmla="*/ 454026 h 1864901"/>
                <a:gd name="connsiteX251" fmla="*/ 266722 w 3508481"/>
                <a:gd name="connsiteY251" fmla="*/ 384175 h 1864901"/>
                <a:gd name="connsiteX252" fmla="*/ 276246 w 3508481"/>
                <a:gd name="connsiteY252" fmla="*/ 358775 h 1864901"/>
                <a:gd name="connsiteX253" fmla="*/ 206397 w 3508481"/>
                <a:gd name="connsiteY253" fmla="*/ 234950 h 1864901"/>
                <a:gd name="connsiteX254" fmla="*/ 146072 w 3508481"/>
                <a:gd name="connsiteY254" fmla="*/ 101600 h 1864901"/>
                <a:gd name="connsiteX255" fmla="*/ 111147 w 3508481"/>
                <a:gd name="connsiteY255" fmla="*/ 142875 h 1864901"/>
                <a:gd name="connsiteX256" fmla="*/ 120671 w 3508481"/>
                <a:gd name="connsiteY256" fmla="*/ 193675 h 1864901"/>
                <a:gd name="connsiteX257" fmla="*/ 123846 w 3508481"/>
                <a:gd name="connsiteY257" fmla="*/ 260350 h 1864901"/>
                <a:gd name="connsiteX258" fmla="*/ 136546 w 3508481"/>
                <a:gd name="connsiteY258" fmla="*/ 327025 h 1864901"/>
                <a:gd name="connsiteX259" fmla="*/ 174646 w 3508481"/>
                <a:gd name="connsiteY259" fmla="*/ 384175 h 1864901"/>
                <a:gd name="connsiteX260" fmla="*/ 190521 w 3508481"/>
                <a:gd name="connsiteY260" fmla="*/ 422275 h 1864901"/>
                <a:gd name="connsiteX261" fmla="*/ 200046 w 3508481"/>
                <a:gd name="connsiteY261" fmla="*/ 495300 h 1864901"/>
                <a:gd name="connsiteX262" fmla="*/ 231798 w 3508481"/>
                <a:gd name="connsiteY262" fmla="*/ 542925 h 1864901"/>
                <a:gd name="connsiteX263" fmla="*/ 168296 w 3508481"/>
                <a:gd name="connsiteY263" fmla="*/ 508000 h 1864901"/>
                <a:gd name="connsiteX264" fmla="*/ 107973 w 3508481"/>
                <a:gd name="connsiteY264" fmla="*/ 460375 h 1864901"/>
                <a:gd name="connsiteX265" fmla="*/ 88923 w 3508481"/>
                <a:gd name="connsiteY265" fmla="*/ 371475 h 1864901"/>
                <a:gd name="connsiteX266" fmla="*/ 22248 w 3508481"/>
                <a:gd name="connsiteY266" fmla="*/ 285750 h 1864901"/>
                <a:gd name="connsiteX267" fmla="*/ 53998 w 3508481"/>
                <a:gd name="connsiteY267" fmla="*/ 193675 h 1864901"/>
                <a:gd name="connsiteX268" fmla="*/ 25423 w 3508481"/>
                <a:gd name="connsiteY268" fmla="*/ 161925 h 1864901"/>
                <a:gd name="connsiteX269" fmla="*/ 12722 w 3508481"/>
                <a:gd name="connsiteY269" fmla="*/ 114300 h 1864901"/>
                <a:gd name="connsiteX270" fmla="*/ 23 w 3508481"/>
                <a:gd name="connsiteY270" fmla="*/ 41275 h 1864901"/>
                <a:gd name="connsiteX271" fmla="*/ 23 w 3508481"/>
                <a:gd name="connsiteY27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527197 w 3508481"/>
                <a:gd name="connsiteY232" fmla="*/ 1327152 h 1864901"/>
                <a:gd name="connsiteX233" fmla="*/ 1428772 w 3508481"/>
                <a:gd name="connsiteY233" fmla="*/ 1257302 h 1864901"/>
                <a:gd name="connsiteX234" fmla="*/ 1374797 w 3508481"/>
                <a:gd name="connsiteY234" fmla="*/ 1257302 h 1864901"/>
                <a:gd name="connsiteX235" fmla="*/ 1358922 w 3508481"/>
                <a:gd name="connsiteY235" fmla="*/ 1187452 h 1864901"/>
                <a:gd name="connsiteX236" fmla="*/ 1298597 w 3508481"/>
                <a:gd name="connsiteY236" fmla="*/ 1114427 h 1864901"/>
                <a:gd name="connsiteX237" fmla="*/ 1212872 w 3508481"/>
                <a:gd name="connsiteY237" fmla="*/ 1057277 h 1864901"/>
                <a:gd name="connsiteX238" fmla="*/ 1073172 w 3508481"/>
                <a:gd name="connsiteY238" fmla="*/ 1003302 h 1864901"/>
                <a:gd name="connsiteX239" fmla="*/ 996972 w 3508481"/>
                <a:gd name="connsiteY239" fmla="*/ 974727 h 1864901"/>
                <a:gd name="connsiteX240" fmla="*/ 923947 w 3508481"/>
                <a:gd name="connsiteY240" fmla="*/ 914402 h 1864901"/>
                <a:gd name="connsiteX241" fmla="*/ 787422 w 3508481"/>
                <a:gd name="connsiteY241" fmla="*/ 933452 h 1864901"/>
                <a:gd name="connsiteX242" fmla="*/ 733447 w 3508481"/>
                <a:gd name="connsiteY242" fmla="*/ 942977 h 1864901"/>
                <a:gd name="connsiteX243" fmla="*/ 669947 w 3508481"/>
                <a:gd name="connsiteY243" fmla="*/ 889002 h 1864901"/>
                <a:gd name="connsiteX244" fmla="*/ 641372 w 3508481"/>
                <a:gd name="connsiteY244" fmla="*/ 860427 h 1864901"/>
                <a:gd name="connsiteX245" fmla="*/ 488972 w 3508481"/>
                <a:gd name="connsiteY245" fmla="*/ 800102 h 1864901"/>
                <a:gd name="connsiteX246" fmla="*/ 403247 w 3508481"/>
                <a:gd name="connsiteY246" fmla="*/ 749302 h 1864901"/>
                <a:gd name="connsiteX247" fmla="*/ 361972 w 3508481"/>
                <a:gd name="connsiteY247" fmla="*/ 695327 h 1864901"/>
                <a:gd name="connsiteX248" fmla="*/ 396897 w 3508481"/>
                <a:gd name="connsiteY248" fmla="*/ 660402 h 1864901"/>
                <a:gd name="connsiteX249" fmla="*/ 361972 w 3508481"/>
                <a:gd name="connsiteY249" fmla="*/ 555627 h 1864901"/>
                <a:gd name="connsiteX250" fmla="*/ 298471 w 3508481"/>
                <a:gd name="connsiteY250" fmla="*/ 454026 h 1864901"/>
                <a:gd name="connsiteX251" fmla="*/ 266722 w 3508481"/>
                <a:gd name="connsiteY251" fmla="*/ 384175 h 1864901"/>
                <a:gd name="connsiteX252" fmla="*/ 276246 w 3508481"/>
                <a:gd name="connsiteY252" fmla="*/ 358775 h 1864901"/>
                <a:gd name="connsiteX253" fmla="*/ 206397 w 3508481"/>
                <a:gd name="connsiteY253" fmla="*/ 234950 h 1864901"/>
                <a:gd name="connsiteX254" fmla="*/ 146072 w 3508481"/>
                <a:gd name="connsiteY254" fmla="*/ 101600 h 1864901"/>
                <a:gd name="connsiteX255" fmla="*/ 111147 w 3508481"/>
                <a:gd name="connsiteY255" fmla="*/ 142875 h 1864901"/>
                <a:gd name="connsiteX256" fmla="*/ 120671 w 3508481"/>
                <a:gd name="connsiteY256" fmla="*/ 193675 h 1864901"/>
                <a:gd name="connsiteX257" fmla="*/ 123846 w 3508481"/>
                <a:gd name="connsiteY257" fmla="*/ 260350 h 1864901"/>
                <a:gd name="connsiteX258" fmla="*/ 136546 w 3508481"/>
                <a:gd name="connsiteY258" fmla="*/ 327025 h 1864901"/>
                <a:gd name="connsiteX259" fmla="*/ 174646 w 3508481"/>
                <a:gd name="connsiteY259" fmla="*/ 384175 h 1864901"/>
                <a:gd name="connsiteX260" fmla="*/ 190521 w 3508481"/>
                <a:gd name="connsiteY260" fmla="*/ 422275 h 1864901"/>
                <a:gd name="connsiteX261" fmla="*/ 200046 w 3508481"/>
                <a:gd name="connsiteY261" fmla="*/ 495300 h 1864901"/>
                <a:gd name="connsiteX262" fmla="*/ 231798 w 3508481"/>
                <a:gd name="connsiteY262" fmla="*/ 542925 h 1864901"/>
                <a:gd name="connsiteX263" fmla="*/ 168296 w 3508481"/>
                <a:gd name="connsiteY263" fmla="*/ 508000 h 1864901"/>
                <a:gd name="connsiteX264" fmla="*/ 107973 w 3508481"/>
                <a:gd name="connsiteY264" fmla="*/ 460375 h 1864901"/>
                <a:gd name="connsiteX265" fmla="*/ 88923 w 3508481"/>
                <a:gd name="connsiteY265" fmla="*/ 371475 h 1864901"/>
                <a:gd name="connsiteX266" fmla="*/ 22248 w 3508481"/>
                <a:gd name="connsiteY266" fmla="*/ 285750 h 1864901"/>
                <a:gd name="connsiteX267" fmla="*/ 53998 w 3508481"/>
                <a:gd name="connsiteY267" fmla="*/ 193675 h 1864901"/>
                <a:gd name="connsiteX268" fmla="*/ 25423 w 3508481"/>
                <a:gd name="connsiteY268" fmla="*/ 161925 h 1864901"/>
                <a:gd name="connsiteX269" fmla="*/ 12722 w 3508481"/>
                <a:gd name="connsiteY269" fmla="*/ 114300 h 1864901"/>
                <a:gd name="connsiteX270" fmla="*/ 23 w 3508481"/>
                <a:gd name="connsiteY270" fmla="*/ 41275 h 1864901"/>
                <a:gd name="connsiteX271" fmla="*/ 23 w 3508481"/>
                <a:gd name="connsiteY271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25622 w 3508481"/>
                <a:gd name="connsiteY231" fmla="*/ 1377952 h 1864901"/>
                <a:gd name="connsiteX232" fmla="*/ 1587522 w 3508481"/>
                <a:gd name="connsiteY232" fmla="*/ 1349377 h 1864901"/>
                <a:gd name="connsiteX233" fmla="*/ 1527197 w 3508481"/>
                <a:gd name="connsiteY233" fmla="*/ 1327152 h 1864901"/>
                <a:gd name="connsiteX234" fmla="*/ 1428772 w 3508481"/>
                <a:gd name="connsiteY234" fmla="*/ 1257302 h 1864901"/>
                <a:gd name="connsiteX235" fmla="*/ 1374797 w 3508481"/>
                <a:gd name="connsiteY235" fmla="*/ 1257302 h 1864901"/>
                <a:gd name="connsiteX236" fmla="*/ 1358922 w 3508481"/>
                <a:gd name="connsiteY236" fmla="*/ 1187452 h 1864901"/>
                <a:gd name="connsiteX237" fmla="*/ 1298597 w 3508481"/>
                <a:gd name="connsiteY237" fmla="*/ 1114427 h 1864901"/>
                <a:gd name="connsiteX238" fmla="*/ 1212872 w 3508481"/>
                <a:gd name="connsiteY238" fmla="*/ 1057277 h 1864901"/>
                <a:gd name="connsiteX239" fmla="*/ 1073172 w 3508481"/>
                <a:gd name="connsiteY239" fmla="*/ 1003302 h 1864901"/>
                <a:gd name="connsiteX240" fmla="*/ 996972 w 3508481"/>
                <a:gd name="connsiteY240" fmla="*/ 974727 h 1864901"/>
                <a:gd name="connsiteX241" fmla="*/ 923947 w 3508481"/>
                <a:gd name="connsiteY241" fmla="*/ 914402 h 1864901"/>
                <a:gd name="connsiteX242" fmla="*/ 787422 w 3508481"/>
                <a:gd name="connsiteY242" fmla="*/ 933452 h 1864901"/>
                <a:gd name="connsiteX243" fmla="*/ 733447 w 3508481"/>
                <a:gd name="connsiteY243" fmla="*/ 942977 h 1864901"/>
                <a:gd name="connsiteX244" fmla="*/ 669947 w 3508481"/>
                <a:gd name="connsiteY244" fmla="*/ 889002 h 1864901"/>
                <a:gd name="connsiteX245" fmla="*/ 641372 w 3508481"/>
                <a:gd name="connsiteY245" fmla="*/ 860427 h 1864901"/>
                <a:gd name="connsiteX246" fmla="*/ 488972 w 3508481"/>
                <a:gd name="connsiteY246" fmla="*/ 800102 h 1864901"/>
                <a:gd name="connsiteX247" fmla="*/ 403247 w 3508481"/>
                <a:gd name="connsiteY247" fmla="*/ 749302 h 1864901"/>
                <a:gd name="connsiteX248" fmla="*/ 361972 w 3508481"/>
                <a:gd name="connsiteY248" fmla="*/ 695327 h 1864901"/>
                <a:gd name="connsiteX249" fmla="*/ 396897 w 3508481"/>
                <a:gd name="connsiteY249" fmla="*/ 660402 h 1864901"/>
                <a:gd name="connsiteX250" fmla="*/ 361972 w 3508481"/>
                <a:gd name="connsiteY250" fmla="*/ 555627 h 1864901"/>
                <a:gd name="connsiteX251" fmla="*/ 298471 w 3508481"/>
                <a:gd name="connsiteY251" fmla="*/ 454026 h 1864901"/>
                <a:gd name="connsiteX252" fmla="*/ 266722 w 3508481"/>
                <a:gd name="connsiteY252" fmla="*/ 384175 h 1864901"/>
                <a:gd name="connsiteX253" fmla="*/ 276246 w 3508481"/>
                <a:gd name="connsiteY253" fmla="*/ 358775 h 1864901"/>
                <a:gd name="connsiteX254" fmla="*/ 206397 w 3508481"/>
                <a:gd name="connsiteY254" fmla="*/ 234950 h 1864901"/>
                <a:gd name="connsiteX255" fmla="*/ 146072 w 3508481"/>
                <a:gd name="connsiteY255" fmla="*/ 101600 h 1864901"/>
                <a:gd name="connsiteX256" fmla="*/ 111147 w 3508481"/>
                <a:gd name="connsiteY256" fmla="*/ 142875 h 1864901"/>
                <a:gd name="connsiteX257" fmla="*/ 120671 w 3508481"/>
                <a:gd name="connsiteY257" fmla="*/ 193675 h 1864901"/>
                <a:gd name="connsiteX258" fmla="*/ 123846 w 3508481"/>
                <a:gd name="connsiteY258" fmla="*/ 260350 h 1864901"/>
                <a:gd name="connsiteX259" fmla="*/ 136546 w 3508481"/>
                <a:gd name="connsiteY259" fmla="*/ 327025 h 1864901"/>
                <a:gd name="connsiteX260" fmla="*/ 174646 w 3508481"/>
                <a:gd name="connsiteY260" fmla="*/ 384175 h 1864901"/>
                <a:gd name="connsiteX261" fmla="*/ 190521 w 3508481"/>
                <a:gd name="connsiteY261" fmla="*/ 422275 h 1864901"/>
                <a:gd name="connsiteX262" fmla="*/ 200046 w 3508481"/>
                <a:gd name="connsiteY262" fmla="*/ 495300 h 1864901"/>
                <a:gd name="connsiteX263" fmla="*/ 231798 w 3508481"/>
                <a:gd name="connsiteY263" fmla="*/ 542925 h 1864901"/>
                <a:gd name="connsiteX264" fmla="*/ 168296 w 3508481"/>
                <a:gd name="connsiteY264" fmla="*/ 508000 h 1864901"/>
                <a:gd name="connsiteX265" fmla="*/ 107973 w 3508481"/>
                <a:gd name="connsiteY265" fmla="*/ 460375 h 1864901"/>
                <a:gd name="connsiteX266" fmla="*/ 88923 w 3508481"/>
                <a:gd name="connsiteY266" fmla="*/ 371475 h 1864901"/>
                <a:gd name="connsiteX267" fmla="*/ 22248 w 3508481"/>
                <a:gd name="connsiteY267" fmla="*/ 285750 h 1864901"/>
                <a:gd name="connsiteX268" fmla="*/ 53998 w 3508481"/>
                <a:gd name="connsiteY268" fmla="*/ 193675 h 1864901"/>
                <a:gd name="connsiteX269" fmla="*/ 25423 w 3508481"/>
                <a:gd name="connsiteY269" fmla="*/ 161925 h 1864901"/>
                <a:gd name="connsiteX270" fmla="*/ 12722 w 3508481"/>
                <a:gd name="connsiteY270" fmla="*/ 114300 h 1864901"/>
                <a:gd name="connsiteX271" fmla="*/ 23 w 3508481"/>
                <a:gd name="connsiteY271" fmla="*/ 41275 h 1864901"/>
                <a:gd name="connsiteX272" fmla="*/ 23 w 3508481"/>
                <a:gd name="connsiteY272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63722 w 3508481"/>
                <a:gd name="connsiteY231" fmla="*/ 1343027 h 1864901"/>
                <a:gd name="connsiteX232" fmla="*/ 1625622 w 3508481"/>
                <a:gd name="connsiteY232" fmla="*/ 1377952 h 1864901"/>
                <a:gd name="connsiteX233" fmla="*/ 1587522 w 3508481"/>
                <a:gd name="connsiteY233" fmla="*/ 1349377 h 1864901"/>
                <a:gd name="connsiteX234" fmla="*/ 1527197 w 3508481"/>
                <a:gd name="connsiteY234" fmla="*/ 1327152 h 1864901"/>
                <a:gd name="connsiteX235" fmla="*/ 1428772 w 3508481"/>
                <a:gd name="connsiteY235" fmla="*/ 1257302 h 1864901"/>
                <a:gd name="connsiteX236" fmla="*/ 1374797 w 3508481"/>
                <a:gd name="connsiteY236" fmla="*/ 1257302 h 1864901"/>
                <a:gd name="connsiteX237" fmla="*/ 1358922 w 3508481"/>
                <a:gd name="connsiteY237" fmla="*/ 1187452 h 1864901"/>
                <a:gd name="connsiteX238" fmla="*/ 1298597 w 3508481"/>
                <a:gd name="connsiteY238" fmla="*/ 1114427 h 1864901"/>
                <a:gd name="connsiteX239" fmla="*/ 1212872 w 3508481"/>
                <a:gd name="connsiteY239" fmla="*/ 1057277 h 1864901"/>
                <a:gd name="connsiteX240" fmla="*/ 1073172 w 3508481"/>
                <a:gd name="connsiteY240" fmla="*/ 1003302 h 1864901"/>
                <a:gd name="connsiteX241" fmla="*/ 996972 w 3508481"/>
                <a:gd name="connsiteY241" fmla="*/ 974727 h 1864901"/>
                <a:gd name="connsiteX242" fmla="*/ 923947 w 3508481"/>
                <a:gd name="connsiteY242" fmla="*/ 914402 h 1864901"/>
                <a:gd name="connsiteX243" fmla="*/ 787422 w 3508481"/>
                <a:gd name="connsiteY243" fmla="*/ 933452 h 1864901"/>
                <a:gd name="connsiteX244" fmla="*/ 733447 w 3508481"/>
                <a:gd name="connsiteY244" fmla="*/ 942977 h 1864901"/>
                <a:gd name="connsiteX245" fmla="*/ 669947 w 3508481"/>
                <a:gd name="connsiteY245" fmla="*/ 889002 h 1864901"/>
                <a:gd name="connsiteX246" fmla="*/ 641372 w 3508481"/>
                <a:gd name="connsiteY246" fmla="*/ 860427 h 1864901"/>
                <a:gd name="connsiteX247" fmla="*/ 488972 w 3508481"/>
                <a:gd name="connsiteY247" fmla="*/ 800102 h 1864901"/>
                <a:gd name="connsiteX248" fmla="*/ 403247 w 3508481"/>
                <a:gd name="connsiteY248" fmla="*/ 749302 h 1864901"/>
                <a:gd name="connsiteX249" fmla="*/ 361972 w 3508481"/>
                <a:gd name="connsiteY249" fmla="*/ 695327 h 1864901"/>
                <a:gd name="connsiteX250" fmla="*/ 396897 w 3508481"/>
                <a:gd name="connsiteY250" fmla="*/ 660402 h 1864901"/>
                <a:gd name="connsiteX251" fmla="*/ 361972 w 3508481"/>
                <a:gd name="connsiteY251" fmla="*/ 555627 h 1864901"/>
                <a:gd name="connsiteX252" fmla="*/ 298471 w 3508481"/>
                <a:gd name="connsiteY252" fmla="*/ 454026 h 1864901"/>
                <a:gd name="connsiteX253" fmla="*/ 266722 w 3508481"/>
                <a:gd name="connsiteY253" fmla="*/ 384175 h 1864901"/>
                <a:gd name="connsiteX254" fmla="*/ 276246 w 3508481"/>
                <a:gd name="connsiteY254" fmla="*/ 358775 h 1864901"/>
                <a:gd name="connsiteX255" fmla="*/ 206397 w 3508481"/>
                <a:gd name="connsiteY255" fmla="*/ 234950 h 1864901"/>
                <a:gd name="connsiteX256" fmla="*/ 146072 w 3508481"/>
                <a:gd name="connsiteY256" fmla="*/ 101600 h 1864901"/>
                <a:gd name="connsiteX257" fmla="*/ 111147 w 3508481"/>
                <a:gd name="connsiteY257" fmla="*/ 142875 h 1864901"/>
                <a:gd name="connsiteX258" fmla="*/ 120671 w 3508481"/>
                <a:gd name="connsiteY258" fmla="*/ 193675 h 1864901"/>
                <a:gd name="connsiteX259" fmla="*/ 123846 w 3508481"/>
                <a:gd name="connsiteY259" fmla="*/ 260350 h 1864901"/>
                <a:gd name="connsiteX260" fmla="*/ 136546 w 3508481"/>
                <a:gd name="connsiteY260" fmla="*/ 327025 h 1864901"/>
                <a:gd name="connsiteX261" fmla="*/ 174646 w 3508481"/>
                <a:gd name="connsiteY261" fmla="*/ 384175 h 1864901"/>
                <a:gd name="connsiteX262" fmla="*/ 190521 w 3508481"/>
                <a:gd name="connsiteY262" fmla="*/ 422275 h 1864901"/>
                <a:gd name="connsiteX263" fmla="*/ 200046 w 3508481"/>
                <a:gd name="connsiteY263" fmla="*/ 495300 h 1864901"/>
                <a:gd name="connsiteX264" fmla="*/ 231798 w 3508481"/>
                <a:gd name="connsiteY264" fmla="*/ 542925 h 1864901"/>
                <a:gd name="connsiteX265" fmla="*/ 168296 w 3508481"/>
                <a:gd name="connsiteY265" fmla="*/ 508000 h 1864901"/>
                <a:gd name="connsiteX266" fmla="*/ 107973 w 3508481"/>
                <a:gd name="connsiteY266" fmla="*/ 460375 h 1864901"/>
                <a:gd name="connsiteX267" fmla="*/ 88923 w 3508481"/>
                <a:gd name="connsiteY267" fmla="*/ 371475 h 1864901"/>
                <a:gd name="connsiteX268" fmla="*/ 22248 w 3508481"/>
                <a:gd name="connsiteY268" fmla="*/ 285750 h 1864901"/>
                <a:gd name="connsiteX269" fmla="*/ 53998 w 3508481"/>
                <a:gd name="connsiteY269" fmla="*/ 193675 h 1864901"/>
                <a:gd name="connsiteX270" fmla="*/ 25423 w 3508481"/>
                <a:gd name="connsiteY270" fmla="*/ 161925 h 1864901"/>
                <a:gd name="connsiteX271" fmla="*/ 12722 w 3508481"/>
                <a:gd name="connsiteY271" fmla="*/ 114300 h 1864901"/>
                <a:gd name="connsiteX272" fmla="*/ 23 w 3508481"/>
                <a:gd name="connsiteY272" fmla="*/ 41275 h 1864901"/>
                <a:gd name="connsiteX273" fmla="*/ 23 w 3508481"/>
                <a:gd name="connsiteY27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66897 w 3508481"/>
                <a:gd name="connsiteY231" fmla="*/ 1355727 h 1864901"/>
                <a:gd name="connsiteX232" fmla="*/ 1625622 w 3508481"/>
                <a:gd name="connsiteY232" fmla="*/ 1377952 h 1864901"/>
                <a:gd name="connsiteX233" fmla="*/ 1587522 w 3508481"/>
                <a:gd name="connsiteY233" fmla="*/ 1349377 h 1864901"/>
                <a:gd name="connsiteX234" fmla="*/ 1527197 w 3508481"/>
                <a:gd name="connsiteY234" fmla="*/ 1327152 h 1864901"/>
                <a:gd name="connsiteX235" fmla="*/ 1428772 w 3508481"/>
                <a:gd name="connsiteY235" fmla="*/ 1257302 h 1864901"/>
                <a:gd name="connsiteX236" fmla="*/ 1374797 w 3508481"/>
                <a:gd name="connsiteY236" fmla="*/ 1257302 h 1864901"/>
                <a:gd name="connsiteX237" fmla="*/ 1358922 w 3508481"/>
                <a:gd name="connsiteY237" fmla="*/ 1187452 h 1864901"/>
                <a:gd name="connsiteX238" fmla="*/ 1298597 w 3508481"/>
                <a:gd name="connsiteY238" fmla="*/ 1114427 h 1864901"/>
                <a:gd name="connsiteX239" fmla="*/ 1212872 w 3508481"/>
                <a:gd name="connsiteY239" fmla="*/ 1057277 h 1864901"/>
                <a:gd name="connsiteX240" fmla="*/ 1073172 w 3508481"/>
                <a:gd name="connsiteY240" fmla="*/ 1003302 h 1864901"/>
                <a:gd name="connsiteX241" fmla="*/ 996972 w 3508481"/>
                <a:gd name="connsiteY241" fmla="*/ 974727 h 1864901"/>
                <a:gd name="connsiteX242" fmla="*/ 923947 w 3508481"/>
                <a:gd name="connsiteY242" fmla="*/ 914402 h 1864901"/>
                <a:gd name="connsiteX243" fmla="*/ 787422 w 3508481"/>
                <a:gd name="connsiteY243" fmla="*/ 933452 h 1864901"/>
                <a:gd name="connsiteX244" fmla="*/ 733447 w 3508481"/>
                <a:gd name="connsiteY244" fmla="*/ 942977 h 1864901"/>
                <a:gd name="connsiteX245" fmla="*/ 669947 w 3508481"/>
                <a:gd name="connsiteY245" fmla="*/ 889002 h 1864901"/>
                <a:gd name="connsiteX246" fmla="*/ 641372 w 3508481"/>
                <a:gd name="connsiteY246" fmla="*/ 860427 h 1864901"/>
                <a:gd name="connsiteX247" fmla="*/ 488972 w 3508481"/>
                <a:gd name="connsiteY247" fmla="*/ 800102 h 1864901"/>
                <a:gd name="connsiteX248" fmla="*/ 403247 w 3508481"/>
                <a:gd name="connsiteY248" fmla="*/ 749302 h 1864901"/>
                <a:gd name="connsiteX249" fmla="*/ 361972 w 3508481"/>
                <a:gd name="connsiteY249" fmla="*/ 695327 h 1864901"/>
                <a:gd name="connsiteX250" fmla="*/ 396897 w 3508481"/>
                <a:gd name="connsiteY250" fmla="*/ 660402 h 1864901"/>
                <a:gd name="connsiteX251" fmla="*/ 361972 w 3508481"/>
                <a:gd name="connsiteY251" fmla="*/ 555627 h 1864901"/>
                <a:gd name="connsiteX252" fmla="*/ 298471 w 3508481"/>
                <a:gd name="connsiteY252" fmla="*/ 454026 h 1864901"/>
                <a:gd name="connsiteX253" fmla="*/ 266722 w 3508481"/>
                <a:gd name="connsiteY253" fmla="*/ 384175 h 1864901"/>
                <a:gd name="connsiteX254" fmla="*/ 276246 w 3508481"/>
                <a:gd name="connsiteY254" fmla="*/ 358775 h 1864901"/>
                <a:gd name="connsiteX255" fmla="*/ 206397 w 3508481"/>
                <a:gd name="connsiteY255" fmla="*/ 234950 h 1864901"/>
                <a:gd name="connsiteX256" fmla="*/ 146072 w 3508481"/>
                <a:gd name="connsiteY256" fmla="*/ 101600 h 1864901"/>
                <a:gd name="connsiteX257" fmla="*/ 111147 w 3508481"/>
                <a:gd name="connsiteY257" fmla="*/ 142875 h 1864901"/>
                <a:gd name="connsiteX258" fmla="*/ 120671 w 3508481"/>
                <a:gd name="connsiteY258" fmla="*/ 193675 h 1864901"/>
                <a:gd name="connsiteX259" fmla="*/ 123846 w 3508481"/>
                <a:gd name="connsiteY259" fmla="*/ 260350 h 1864901"/>
                <a:gd name="connsiteX260" fmla="*/ 136546 w 3508481"/>
                <a:gd name="connsiteY260" fmla="*/ 327025 h 1864901"/>
                <a:gd name="connsiteX261" fmla="*/ 174646 w 3508481"/>
                <a:gd name="connsiteY261" fmla="*/ 384175 h 1864901"/>
                <a:gd name="connsiteX262" fmla="*/ 190521 w 3508481"/>
                <a:gd name="connsiteY262" fmla="*/ 422275 h 1864901"/>
                <a:gd name="connsiteX263" fmla="*/ 200046 w 3508481"/>
                <a:gd name="connsiteY263" fmla="*/ 495300 h 1864901"/>
                <a:gd name="connsiteX264" fmla="*/ 231798 w 3508481"/>
                <a:gd name="connsiteY264" fmla="*/ 542925 h 1864901"/>
                <a:gd name="connsiteX265" fmla="*/ 168296 w 3508481"/>
                <a:gd name="connsiteY265" fmla="*/ 508000 h 1864901"/>
                <a:gd name="connsiteX266" fmla="*/ 107973 w 3508481"/>
                <a:gd name="connsiteY266" fmla="*/ 460375 h 1864901"/>
                <a:gd name="connsiteX267" fmla="*/ 88923 w 3508481"/>
                <a:gd name="connsiteY267" fmla="*/ 371475 h 1864901"/>
                <a:gd name="connsiteX268" fmla="*/ 22248 w 3508481"/>
                <a:gd name="connsiteY268" fmla="*/ 285750 h 1864901"/>
                <a:gd name="connsiteX269" fmla="*/ 53998 w 3508481"/>
                <a:gd name="connsiteY269" fmla="*/ 193675 h 1864901"/>
                <a:gd name="connsiteX270" fmla="*/ 25423 w 3508481"/>
                <a:gd name="connsiteY270" fmla="*/ 161925 h 1864901"/>
                <a:gd name="connsiteX271" fmla="*/ 12722 w 3508481"/>
                <a:gd name="connsiteY271" fmla="*/ 114300 h 1864901"/>
                <a:gd name="connsiteX272" fmla="*/ 23 w 3508481"/>
                <a:gd name="connsiteY272" fmla="*/ 41275 h 1864901"/>
                <a:gd name="connsiteX273" fmla="*/ 23 w 3508481"/>
                <a:gd name="connsiteY27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66897 w 3508481"/>
                <a:gd name="connsiteY231" fmla="*/ 1355727 h 1864901"/>
                <a:gd name="connsiteX232" fmla="*/ 1625622 w 3508481"/>
                <a:gd name="connsiteY232" fmla="*/ 1377952 h 1864901"/>
                <a:gd name="connsiteX233" fmla="*/ 1587522 w 3508481"/>
                <a:gd name="connsiteY233" fmla="*/ 1349377 h 1864901"/>
                <a:gd name="connsiteX234" fmla="*/ 1527197 w 3508481"/>
                <a:gd name="connsiteY234" fmla="*/ 1327152 h 1864901"/>
                <a:gd name="connsiteX235" fmla="*/ 1428772 w 3508481"/>
                <a:gd name="connsiteY235" fmla="*/ 1257302 h 1864901"/>
                <a:gd name="connsiteX236" fmla="*/ 1374797 w 3508481"/>
                <a:gd name="connsiteY236" fmla="*/ 1257302 h 1864901"/>
                <a:gd name="connsiteX237" fmla="*/ 1358922 w 3508481"/>
                <a:gd name="connsiteY237" fmla="*/ 1187452 h 1864901"/>
                <a:gd name="connsiteX238" fmla="*/ 1298597 w 3508481"/>
                <a:gd name="connsiteY238" fmla="*/ 1114427 h 1864901"/>
                <a:gd name="connsiteX239" fmla="*/ 1212872 w 3508481"/>
                <a:gd name="connsiteY239" fmla="*/ 1057277 h 1864901"/>
                <a:gd name="connsiteX240" fmla="*/ 1073172 w 3508481"/>
                <a:gd name="connsiteY240" fmla="*/ 1003302 h 1864901"/>
                <a:gd name="connsiteX241" fmla="*/ 996972 w 3508481"/>
                <a:gd name="connsiteY241" fmla="*/ 974727 h 1864901"/>
                <a:gd name="connsiteX242" fmla="*/ 923947 w 3508481"/>
                <a:gd name="connsiteY242" fmla="*/ 914402 h 1864901"/>
                <a:gd name="connsiteX243" fmla="*/ 787422 w 3508481"/>
                <a:gd name="connsiteY243" fmla="*/ 933452 h 1864901"/>
                <a:gd name="connsiteX244" fmla="*/ 733447 w 3508481"/>
                <a:gd name="connsiteY244" fmla="*/ 942977 h 1864901"/>
                <a:gd name="connsiteX245" fmla="*/ 669947 w 3508481"/>
                <a:gd name="connsiteY245" fmla="*/ 889002 h 1864901"/>
                <a:gd name="connsiteX246" fmla="*/ 641372 w 3508481"/>
                <a:gd name="connsiteY246" fmla="*/ 860427 h 1864901"/>
                <a:gd name="connsiteX247" fmla="*/ 488972 w 3508481"/>
                <a:gd name="connsiteY247" fmla="*/ 800102 h 1864901"/>
                <a:gd name="connsiteX248" fmla="*/ 403247 w 3508481"/>
                <a:gd name="connsiteY248" fmla="*/ 749302 h 1864901"/>
                <a:gd name="connsiteX249" fmla="*/ 361972 w 3508481"/>
                <a:gd name="connsiteY249" fmla="*/ 695327 h 1864901"/>
                <a:gd name="connsiteX250" fmla="*/ 396897 w 3508481"/>
                <a:gd name="connsiteY250" fmla="*/ 660402 h 1864901"/>
                <a:gd name="connsiteX251" fmla="*/ 361972 w 3508481"/>
                <a:gd name="connsiteY251" fmla="*/ 555627 h 1864901"/>
                <a:gd name="connsiteX252" fmla="*/ 298471 w 3508481"/>
                <a:gd name="connsiteY252" fmla="*/ 454026 h 1864901"/>
                <a:gd name="connsiteX253" fmla="*/ 266722 w 3508481"/>
                <a:gd name="connsiteY253" fmla="*/ 384175 h 1864901"/>
                <a:gd name="connsiteX254" fmla="*/ 276246 w 3508481"/>
                <a:gd name="connsiteY254" fmla="*/ 358775 h 1864901"/>
                <a:gd name="connsiteX255" fmla="*/ 206397 w 3508481"/>
                <a:gd name="connsiteY255" fmla="*/ 234950 h 1864901"/>
                <a:gd name="connsiteX256" fmla="*/ 146072 w 3508481"/>
                <a:gd name="connsiteY256" fmla="*/ 101600 h 1864901"/>
                <a:gd name="connsiteX257" fmla="*/ 111147 w 3508481"/>
                <a:gd name="connsiteY257" fmla="*/ 142875 h 1864901"/>
                <a:gd name="connsiteX258" fmla="*/ 120671 w 3508481"/>
                <a:gd name="connsiteY258" fmla="*/ 193675 h 1864901"/>
                <a:gd name="connsiteX259" fmla="*/ 123846 w 3508481"/>
                <a:gd name="connsiteY259" fmla="*/ 260350 h 1864901"/>
                <a:gd name="connsiteX260" fmla="*/ 136546 w 3508481"/>
                <a:gd name="connsiteY260" fmla="*/ 327025 h 1864901"/>
                <a:gd name="connsiteX261" fmla="*/ 174646 w 3508481"/>
                <a:gd name="connsiteY261" fmla="*/ 384175 h 1864901"/>
                <a:gd name="connsiteX262" fmla="*/ 190521 w 3508481"/>
                <a:gd name="connsiteY262" fmla="*/ 422275 h 1864901"/>
                <a:gd name="connsiteX263" fmla="*/ 200046 w 3508481"/>
                <a:gd name="connsiteY263" fmla="*/ 495300 h 1864901"/>
                <a:gd name="connsiteX264" fmla="*/ 231798 w 3508481"/>
                <a:gd name="connsiteY264" fmla="*/ 542925 h 1864901"/>
                <a:gd name="connsiteX265" fmla="*/ 168296 w 3508481"/>
                <a:gd name="connsiteY265" fmla="*/ 508000 h 1864901"/>
                <a:gd name="connsiteX266" fmla="*/ 107973 w 3508481"/>
                <a:gd name="connsiteY266" fmla="*/ 460375 h 1864901"/>
                <a:gd name="connsiteX267" fmla="*/ 88923 w 3508481"/>
                <a:gd name="connsiteY267" fmla="*/ 371475 h 1864901"/>
                <a:gd name="connsiteX268" fmla="*/ 22248 w 3508481"/>
                <a:gd name="connsiteY268" fmla="*/ 285750 h 1864901"/>
                <a:gd name="connsiteX269" fmla="*/ 53998 w 3508481"/>
                <a:gd name="connsiteY269" fmla="*/ 193675 h 1864901"/>
                <a:gd name="connsiteX270" fmla="*/ 25423 w 3508481"/>
                <a:gd name="connsiteY270" fmla="*/ 161925 h 1864901"/>
                <a:gd name="connsiteX271" fmla="*/ 12722 w 3508481"/>
                <a:gd name="connsiteY271" fmla="*/ 114300 h 1864901"/>
                <a:gd name="connsiteX272" fmla="*/ 23 w 3508481"/>
                <a:gd name="connsiteY272" fmla="*/ 41275 h 1864901"/>
                <a:gd name="connsiteX273" fmla="*/ 23 w 3508481"/>
                <a:gd name="connsiteY27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27221 w 3508481"/>
                <a:gd name="connsiteY230" fmla="*/ 1314451 h 1864901"/>
                <a:gd name="connsiteX231" fmla="*/ 1666897 w 3508481"/>
                <a:gd name="connsiteY231" fmla="*/ 1355727 h 1864901"/>
                <a:gd name="connsiteX232" fmla="*/ 1625622 w 3508481"/>
                <a:gd name="connsiteY232" fmla="*/ 1377952 h 1864901"/>
                <a:gd name="connsiteX233" fmla="*/ 1587522 w 3508481"/>
                <a:gd name="connsiteY233" fmla="*/ 1349377 h 1864901"/>
                <a:gd name="connsiteX234" fmla="*/ 1527197 w 3508481"/>
                <a:gd name="connsiteY234" fmla="*/ 1327152 h 1864901"/>
                <a:gd name="connsiteX235" fmla="*/ 1428772 w 3508481"/>
                <a:gd name="connsiteY235" fmla="*/ 1257302 h 1864901"/>
                <a:gd name="connsiteX236" fmla="*/ 1374797 w 3508481"/>
                <a:gd name="connsiteY236" fmla="*/ 1257302 h 1864901"/>
                <a:gd name="connsiteX237" fmla="*/ 1358922 w 3508481"/>
                <a:gd name="connsiteY237" fmla="*/ 1187452 h 1864901"/>
                <a:gd name="connsiteX238" fmla="*/ 1298597 w 3508481"/>
                <a:gd name="connsiteY238" fmla="*/ 1114427 h 1864901"/>
                <a:gd name="connsiteX239" fmla="*/ 1212872 w 3508481"/>
                <a:gd name="connsiteY239" fmla="*/ 1057277 h 1864901"/>
                <a:gd name="connsiteX240" fmla="*/ 1073172 w 3508481"/>
                <a:gd name="connsiteY240" fmla="*/ 1003302 h 1864901"/>
                <a:gd name="connsiteX241" fmla="*/ 996972 w 3508481"/>
                <a:gd name="connsiteY241" fmla="*/ 974727 h 1864901"/>
                <a:gd name="connsiteX242" fmla="*/ 923947 w 3508481"/>
                <a:gd name="connsiteY242" fmla="*/ 914402 h 1864901"/>
                <a:gd name="connsiteX243" fmla="*/ 787422 w 3508481"/>
                <a:gd name="connsiteY243" fmla="*/ 933452 h 1864901"/>
                <a:gd name="connsiteX244" fmla="*/ 733447 w 3508481"/>
                <a:gd name="connsiteY244" fmla="*/ 942977 h 1864901"/>
                <a:gd name="connsiteX245" fmla="*/ 669947 w 3508481"/>
                <a:gd name="connsiteY245" fmla="*/ 889002 h 1864901"/>
                <a:gd name="connsiteX246" fmla="*/ 641372 w 3508481"/>
                <a:gd name="connsiteY246" fmla="*/ 860427 h 1864901"/>
                <a:gd name="connsiteX247" fmla="*/ 488972 w 3508481"/>
                <a:gd name="connsiteY247" fmla="*/ 800102 h 1864901"/>
                <a:gd name="connsiteX248" fmla="*/ 403247 w 3508481"/>
                <a:gd name="connsiteY248" fmla="*/ 749302 h 1864901"/>
                <a:gd name="connsiteX249" fmla="*/ 361972 w 3508481"/>
                <a:gd name="connsiteY249" fmla="*/ 695327 h 1864901"/>
                <a:gd name="connsiteX250" fmla="*/ 396897 w 3508481"/>
                <a:gd name="connsiteY250" fmla="*/ 660402 h 1864901"/>
                <a:gd name="connsiteX251" fmla="*/ 361972 w 3508481"/>
                <a:gd name="connsiteY251" fmla="*/ 555627 h 1864901"/>
                <a:gd name="connsiteX252" fmla="*/ 298471 w 3508481"/>
                <a:gd name="connsiteY252" fmla="*/ 454026 h 1864901"/>
                <a:gd name="connsiteX253" fmla="*/ 266722 w 3508481"/>
                <a:gd name="connsiteY253" fmla="*/ 384175 h 1864901"/>
                <a:gd name="connsiteX254" fmla="*/ 276246 w 3508481"/>
                <a:gd name="connsiteY254" fmla="*/ 358775 h 1864901"/>
                <a:gd name="connsiteX255" fmla="*/ 206397 w 3508481"/>
                <a:gd name="connsiteY255" fmla="*/ 234950 h 1864901"/>
                <a:gd name="connsiteX256" fmla="*/ 146072 w 3508481"/>
                <a:gd name="connsiteY256" fmla="*/ 101600 h 1864901"/>
                <a:gd name="connsiteX257" fmla="*/ 111147 w 3508481"/>
                <a:gd name="connsiteY257" fmla="*/ 142875 h 1864901"/>
                <a:gd name="connsiteX258" fmla="*/ 120671 w 3508481"/>
                <a:gd name="connsiteY258" fmla="*/ 193675 h 1864901"/>
                <a:gd name="connsiteX259" fmla="*/ 123846 w 3508481"/>
                <a:gd name="connsiteY259" fmla="*/ 260350 h 1864901"/>
                <a:gd name="connsiteX260" fmla="*/ 136546 w 3508481"/>
                <a:gd name="connsiteY260" fmla="*/ 327025 h 1864901"/>
                <a:gd name="connsiteX261" fmla="*/ 174646 w 3508481"/>
                <a:gd name="connsiteY261" fmla="*/ 384175 h 1864901"/>
                <a:gd name="connsiteX262" fmla="*/ 190521 w 3508481"/>
                <a:gd name="connsiteY262" fmla="*/ 422275 h 1864901"/>
                <a:gd name="connsiteX263" fmla="*/ 200046 w 3508481"/>
                <a:gd name="connsiteY263" fmla="*/ 495300 h 1864901"/>
                <a:gd name="connsiteX264" fmla="*/ 231798 w 3508481"/>
                <a:gd name="connsiteY264" fmla="*/ 542925 h 1864901"/>
                <a:gd name="connsiteX265" fmla="*/ 168296 w 3508481"/>
                <a:gd name="connsiteY265" fmla="*/ 508000 h 1864901"/>
                <a:gd name="connsiteX266" fmla="*/ 107973 w 3508481"/>
                <a:gd name="connsiteY266" fmla="*/ 460375 h 1864901"/>
                <a:gd name="connsiteX267" fmla="*/ 88923 w 3508481"/>
                <a:gd name="connsiteY267" fmla="*/ 371475 h 1864901"/>
                <a:gd name="connsiteX268" fmla="*/ 22248 w 3508481"/>
                <a:gd name="connsiteY268" fmla="*/ 285750 h 1864901"/>
                <a:gd name="connsiteX269" fmla="*/ 53998 w 3508481"/>
                <a:gd name="connsiteY269" fmla="*/ 193675 h 1864901"/>
                <a:gd name="connsiteX270" fmla="*/ 25423 w 3508481"/>
                <a:gd name="connsiteY270" fmla="*/ 161925 h 1864901"/>
                <a:gd name="connsiteX271" fmla="*/ 12722 w 3508481"/>
                <a:gd name="connsiteY271" fmla="*/ 114300 h 1864901"/>
                <a:gd name="connsiteX272" fmla="*/ 23 w 3508481"/>
                <a:gd name="connsiteY272" fmla="*/ 41275 h 1864901"/>
                <a:gd name="connsiteX273" fmla="*/ 23 w 3508481"/>
                <a:gd name="connsiteY273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65322 w 3508481"/>
                <a:gd name="connsiteY230" fmla="*/ 1381127 h 1864901"/>
                <a:gd name="connsiteX231" fmla="*/ 1727221 w 3508481"/>
                <a:gd name="connsiteY231" fmla="*/ 1314451 h 1864901"/>
                <a:gd name="connsiteX232" fmla="*/ 1666897 w 3508481"/>
                <a:gd name="connsiteY232" fmla="*/ 1355727 h 1864901"/>
                <a:gd name="connsiteX233" fmla="*/ 1625622 w 3508481"/>
                <a:gd name="connsiteY233" fmla="*/ 1377952 h 1864901"/>
                <a:gd name="connsiteX234" fmla="*/ 1587522 w 3508481"/>
                <a:gd name="connsiteY234" fmla="*/ 1349377 h 1864901"/>
                <a:gd name="connsiteX235" fmla="*/ 1527197 w 3508481"/>
                <a:gd name="connsiteY235" fmla="*/ 1327152 h 1864901"/>
                <a:gd name="connsiteX236" fmla="*/ 1428772 w 3508481"/>
                <a:gd name="connsiteY236" fmla="*/ 1257302 h 1864901"/>
                <a:gd name="connsiteX237" fmla="*/ 1374797 w 3508481"/>
                <a:gd name="connsiteY237" fmla="*/ 1257302 h 1864901"/>
                <a:gd name="connsiteX238" fmla="*/ 1358922 w 3508481"/>
                <a:gd name="connsiteY238" fmla="*/ 1187452 h 1864901"/>
                <a:gd name="connsiteX239" fmla="*/ 1298597 w 3508481"/>
                <a:gd name="connsiteY239" fmla="*/ 1114427 h 1864901"/>
                <a:gd name="connsiteX240" fmla="*/ 1212872 w 3508481"/>
                <a:gd name="connsiteY240" fmla="*/ 1057277 h 1864901"/>
                <a:gd name="connsiteX241" fmla="*/ 1073172 w 3508481"/>
                <a:gd name="connsiteY241" fmla="*/ 1003302 h 1864901"/>
                <a:gd name="connsiteX242" fmla="*/ 996972 w 3508481"/>
                <a:gd name="connsiteY242" fmla="*/ 974727 h 1864901"/>
                <a:gd name="connsiteX243" fmla="*/ 923947 w 3508481"/>
                <a:gd name="connsiteY243" fmla="*/ 914402 h 1864901"/>
                <a:gd name="connsiteX244" fmla="*/ 787422 w 3508481"/>
                <a:gd name="connsiteY244" fmla="*/ 933452 h 1864901"/>
                <a:gd name="connsiteX245" fmla="*/ 733447 w 3508481"/>
                <a:gd name="connsiteY245" fmla="*/ 942977 h 1864901"/>
                <a:gd name="connsiteX246" fmla="*/ 669947 w 3508481"/>
                <a:gd name="connsiteY246" fmla="*/ 889002 h 1864901"/>
                <a:gd name="connsiteX247" fmla="*/ 641372 w 3508481"/>
                <a:gd name="connsiteY247" fmla="*/ 860427 h 1864901"/>
                <a:gd name="connsiteX248" fmla="*/ 488972 w 3508481"/>
                <a:gd name="connsiteY248" fmla="*/ 800102 h 1864901"/>
                <a:gd name="connsiteX249" fmla="*/ 403247 w 3508481"/>
                <a:gd name="connsiteY249" fmla="*/ 749302 h 1864901"/>
                <a:gd name="connsiteX250" fmla="*/ 361972 w 3508481"/>
                <a:gd name="connsiteY250" fmla="*/ 695327 h 1864901"/>
                <a:gd name="connsiteX251" fmla="*/ 396897 w 3508481"/>
                <a:gd name="connsiteY251" fmla="*/ 660402 h 1864901"/>
                <a:gd name="connsiteX252" fmla="*/ 361972 w 3508481"/>
                <a:gd name="connsiteY252" fmla="*/ 555627 h 1864901"/>
                <a:gd name="connsiteX253" fmla="*/ 298471 w 3508481"/>
                <a:gd name="connsiteY253" fmla="*/ 454026 h 1864901"/>
                <a:gd name="connsiteX254" fmla="*/ 266722 w 3508481"/>
                <a:gd name="connsiteY254" fmla="*/ 384175 h 1864901"/>
                <a:gd name="connsiteX255" fmla="*/ 276246 w 3508481"/>
                <a:gd name="connsiteY255" fmla="*/ 358775 h 1864901"/>
                <a:gd name="connsiteX256" fmla="*/ 206397 w 3508481"/>
                <a:gd name="connsiteY256" fmla="*/ 234950 h 1864901"/>
                <a:gd name="connsiteX257" fmla="*/ 146072 w 3508481"/>
                <a:gd name="connsiteY257" fmla="*/ 101600 h 1864901"/>
                <a:gd name="connsiteX258" fmla="*/ 111147 w 3508481"/>
                <a:gd name="connsiteY258" fmla="*/ 142875 h 1864901"/>
                <a:gd name="connsiteX259" fmla="*/ 120671 w 3508481"/>
                <a:gd name="connsiteY259" fmla="*/ 193675 h 1864901"/>
                <a:gd name="connsiteX260" fmla="*/ 123846 w 3508481"/>
                <a:gd name="connsiteY260" fmla="*/ 260350 h 1864901"/>
                <a:gd name="connsiteX261" fmla="*/ 136546 w 3508481"/>
                <a:gd name="connsiteY261" fmla="*/ 327025 h 1864901"/>
                <a:gd name="connsiteX262" fmla="*/ 174646 w 3508481"/>
                <a:gd name="connsiteY262" fmla="*/ 384175 h 1864901"/>
                <a:gd name="connsiteX263" fmla="*/ 190521 w 3508481"/>
                <a:gd name="connsiteY263" fmla="*/ 422275 h 1864901"/>
                <a:gd name="connsiteX264" fmla="*/ 200046 w 3508481"/>
                <a:gd name="connsiteY264" fmla="*/ 495300 h 1864901"/>
                <a:gd name="connsiteX265" fmla="*/ 231798 w 3508481"/>
                <a:gd name="connsiteY265" fmla="*/ 542925 h 1864901"/>
                <a:gd name="connsiteX266" fmla="*/ 168296 w 3508481"/>
                <a:gd name="connsiteY266" fmla="*/ 508000 h 1864901"/>
                <a:gd name="connsiteX267" fmla="*/ 107973 w 3508481"/>
                <a:gd name="connsiteY267" fmla="*/ 460375 h 1864901"/>
                <a:gd name="connsiteX268" fmla="*/ 88923 w 3508481"/>
                <a:gd name="connsiteY268" fmla="*/ 371475 h 1864901"/>
                <a:gd name="connsiteX269" fmla="*/ 22248 w 3508481"/>
                <a:gd name="connsiteY269" fmla="*/ 285750 h 1864901"/>
                <a:gd name="connsiteX270" fmla="*/ 53998 w 3508481"/>
                <a:gd name="connsiteY270" fmla="*/ 193675 h 1864901"/>
                <a:gd name="connsiteX271" fmla="*/ 25423 w 3508481"/>
                <a:gd name="connsiteY271" fmla="*/ 161925 h 1864901"/>
                <a:gd name="connsiteX272" fmla="*/ 12722 w 3508481"/>
                <a:gd name="connsiteY272" fmla="*/ 114300 h 1864901"/>
                <a:gd name="connsiteX273" fmla="*/ 23 w 3508481"/>
                <a:gd name="connsiteY273" fmla="*/ 41275 h 1864901"/>
                <a:gd name="connsiteX274" fmla="*/ 23 w 3508481"/>
                <a:gd name="connsiteY27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65322 w 3508481"/>
                <a:gd name="connsiteY230" fmla="*/ 1381127 h 1864901"/>
                <a:gd name="connsiteX231" fmla="*/ 1727221 w 3508481"/>
                <a:gd name="connsiteY231" fmla="*/ 1314451 h 1864901"/>
                <a:gd name="connsiteX232" fmla="*/ 1666897 w 3508481"/>
                <a:gd name="connsiteY232" fmla="*/ 1355727 h 1864901"/>
                <a:gd name="connsiteX233" fmla="*/ 1625622 w 3508481"/>
                <a:gd name="connsiteY233" fmla="*/ 1377952 h 1864901"/>
                <a:gd name="connsiteX234" fmla="*/ 1587522 w 3508481"/>
                <a:gd name="connsiteY234" fmla="*/ 1349377 h 1864901"/>
                <a:gd name="connsiteX235" fmla="*/ 1527197 w 3508481"/>
                <a:gd name="connsiteY235" fmla="*/ 1327152 h 1864901"/>
                <a:gd name="connsiteX236" fmla="*/ 1428772 w 3508481"/>
                <a:gd name="connsiteY236" fmla="*/ 1257302 h 1864901"/>
                <a:gd name="connsiteX237" fmla="*/ 1374797 w 3508481"/>
                <a:gd name="connsiteY237" fmla="*/ 1257302 h 1864901"/>
                <a:gd name="connsiteX238" fmla="*/ 1358922 w 3508481"/>
                <a:gd name="connsiteY238" fmla="*/ 1187452 h 1864901"/>
                <a:gd name="connsiteX239" fmla="*/ 1298597 w 3508481"/>
                <a:gd name="connsiteY239" fmla="*/ 1114427 h 1864901"/>
                <a:gd name="connsiteX240" fmla="*/ 1212872 w 3508481"/>
                <a:gd name="connsiteY240" fmla="*/ 1057277 h 1864901"/>
                <a:gd name="connsiteX241" fmla="*/ 1073172 w 3508481"/>
                <a:gd name="connsiteY241" fmla="*/ 1003302 h 1864901"/>
                <a:gd name="connsiteX242" fmla="*/ 996972 w 3508481"/>
                <a:gd name="connsiteY242" fmla="*/ 974727 h 1864901"/>
                <a:gd name="connsiteX243" fmla="*/ 923947 w 3508481"/>
                <a:gd name="connsiteY243" fmla="*/ 914402 h 1864901"/>
                <a:gd name="connsiteX244" fmla="*/ 787422 w 3508481"/>
                <a:gd name="connsiteY244" fmla="*/ 933452 h 1864901"/>
                <a:gd name="connsiteX245" fmla="*/ 733447 w 3508481"/>
                <a:gd name="connsiteY245" fmla="*/ 942977 h 1864901"/>
                <a:gd name="connsiteX246" fmla="*/ 669947 w 3508481"/>
                <a:gd name="connsiteY246" fmla="*/ 889002 h 1864901"/>
                <a:gd name="connsiteX247" fmla="*/ 641372 w 3508481"/>
                <a:gd name="connsiteY247" fmla="*/ 860427 h 1864901"/>
                <a:gd name="connsiteX248" fmla="*/ 488972 w 3508481"/>
                <a:gd name="connsiteY248" fmla="*/ 800102 h 1864901"/>
                <a:gd name="connsiteX249" fmla="*/ 403247 w 3508481"/>
                <a:gd name="connsiteY249" fmla="*/ 749302 h 1864901"/>
                <a:gd name="connsiteX250" fmla="*/ 361972 w 3508481"/>
                <a:gd name="connsiteY250" fmla="*/ 695327 h 1864901"/>
                <a:gd name="connsiteX251" fmla="*/ 396897 w 3508481"/>
                <a:gd name="connsiteY251" fmla="*/ 660402 h 1864901"/>
                <a:gd name="connsiteX252" fmla="*/ 361972 w 3508481"/>
                <a:gd name="connsiteY252" fmla="*/ 555627 h 1864901"/>
                <a:gd name="connsiteX253" fmla="*/ 298471 w 3508481"/>
                <a:gd name="connsiteY253" fmla="*/ 454026 h 1864901"/>
                <a:gd name="connsiteX254" fmla="*/ 266722 w 3508481"/>
                <a:gd name="connsiteY254" fmla="*/ 384175 h 1864901"/>
                <a:gd name="connsiteX255" fmla="*/ 276246 w 3508481"/>
                <a:gd name="connsiteY255" fmla="*/ 358775 h 1864901"/>
                <a:gd name="connsiteX256" fmla="*/ 206397 w 3508481"/>
                <a:gd name="connsiteY256" fmla="*/ 234950 h 1864901"/>
                <a:gd name="connsiteX257" fmla="*/ 146072 w 3508481"/>
                <a:gd name="connsiteY257" fmla="*/ 101600 h 1864901"/>
                <a:gd name="connsiteX258" fmla="*/ 111147 w 3508481"/>
                <a:gd name="connsiteY258" fmla="*/ 142875 h 1864901"/>
                <a:gd name="connsiteX259" fmla="*/ 120671 w 3508481"/>
                <a:gd name="connsiteY259" fmla="*/ 193675 h 1864901"/>
                <a:gd name="connsiteX260" fmla="*/ 123846 w 3508481"/>
                <a:gd name="connsiteY260" fmla="*/ 260350 h 1864901"/>
                <a:gd name="connsiteX261" fmla="*/ 136546 w 3508481"/>
                <a:gd name="connsiteY261" fmla="*/ 327025 h 1864901"/>
                <a:gd name="connsiteX262" fmla="*/ 174646 w 3508481"/>
                <a:gd name="connsiteY262" fmla="*/ 384175 h 1864901"/>
                <a:gd name="connsiteX263" fmla="*/ 190521 w 3508481"/>
                <a:gd name="connsiteY263" fmla="*/ 422275 h 1864901"/>
                <a:gd name="connsiteX264" fmla="*/ 200046 w 3508481"/>
                <a:gd name="connsiteY264" fmla="*/ 495300 h 1864901"/>
                <a:gd name="connsiteX265" fmla="*/ 231798 w 3508481"/>
                <a:gd name="connsiteY265" fmla="*/ 542925 h 1864901"/>
                <a:gd name="connsiteX266" fmla="*/ 168296 w 3508481"/>
                <a:gd name="connsiteY266" fmla="*/ 508000 h 1864901"/>
                <a:gd name="connsiteX267" fmla="*/ 107973 w 3508481"/>
                <a:gd name="connsiteY267" fmla="*/ 460375 h 1864901"/>
                <a:gd name="connsiteX268" fmla="*/ 88923 w 3508481"/>
                <a:gd name="connsiteY268" fmla="*/ 371475 h 1864901"/>
                <a:gd name="connsiteX269" fmla="*/ 22248 w 3508481"/>
                <a:gd name="connsiteY269" fmla="*/ 285750 h 1864901"/>
                <a:gd name="connsiteX270" fmla="*/ 53998 w 3508481"/>
                <a:gd name="connsiteY270" fmla="*/ 193675 h 1864901"/>
                <a:gd name="connsiteX271" fmla="*/ 25423 w 3508481"/>
                <a:gd name="connsiteY271" fmla="*/ 161925 h 1864901"/>
                <a:gd name="connsiteX272" fmla="*/ 12722 w 3508481"/>
                <a:gd name="connsiteY272" fmla="*/ 114300 h 1864901"/>
                <a:gd name="connsiteX273" fmla="*/ 23 w 3508481"/>
                <a:gd name="connsiteY273" fmla="*/ 41275 h 1864901"/>
                <a:gd name="connsiteX274" fmla="*/ 23 w 3508481"/>
                <a:gd name="connsiteY274" fmla="*/ 0 h 1864901"/>
                <a:gd name="connsiteX0" fmla="*/ 23 w 3508481"/>
                <a:gd name="connsiteY0" fmla="*/ 0 h 1864901"/>
                <a:gd name="connsiteX1" fmla="*/ 381023 w 3508481"/>
                <a:gd name="connsiteY1" fmla="*/ 76200 h 1864901"/>
                <a:gd name="connsiteX2" fmla="*/ 479448 w 3508481"/>
                <a:gd name="connsiteY2" fmla="*/ 28575 h 1864901"/>
                <a:gd name="connsiteX3" fmla="*/ 568348 w 3508481"/>
                <a:gd name="connsiteY3" fmla="*/ 44450 h 1864901"/>
                <a:gd name="connsiteX4" fmla="*/ 568348 w 3508481"/>
                <a:gd name="connsiteY4" fmla="*/ 44450 h 1864901"/>
                <a:gd name="connsiteX5" fmla="*/ 571523 w 3508481"/>
                <a:gd name="connsiteY5" fmla="*/ 73025 h 1864901"/>
                <a:gd name="connsiteX6" fmla="*/ 565173 w 3508481"/>
                <a:gd name="connsiteY6" fmla="*/ 88900 h 1864901"/>
                <a:gd name="connsiteX7" fmla="*/ 561998 w 3508481"/>
                <a:gd name="connsiteY7" fmla="*/ 98425 h 1864901"/>
                <a:gd name="connsiteX8" fmla="*/ 565173 w 3508481"/>
                <a:gd name="connsiteY8" fmla="*/ 114300 h 1864901"/>
                <a:gd name="connsiteX9" fmla="*/ 584223 w 3508481"/>
                <a:gd name="connsiteY9" fmla="*/ 127000 h 1864901"/>
                <a:gd name="connsiteX10" fmla="*/ 596923 w 3508481"/>
                <a:gd name="connsiteY10" fmla="*/ 146050 h 1864901"/>
                <a:gd name="connsiteX11" fmla="*/ 600098 w 3508481"/>
                <a:gd name="connsiteY11" fmla="*/ 155575 h 1864901"/>
                <a:gd name="connsiteX12" fmla="*/ 609623 w 3508481"/>
                <a:gd name="connsiteY12" fmla="*/ 161925 h 1864901"/>
                <a:gd name="connsiteX13" fmla="*/ 615973 w 3508481"/>
                <a:gd name="connsiteY13" fmla="*/ 171450 h 1864901"/>
                <a:gd name="connsiteX14" fmla="*/ 660423 w 3508481"/>
                <a:gd name="connsiteY14" fmla="*/ 165100 h 1864901"/>
                <a:gd name="connsiteX15" fmla="*/ 669948 w 3508481"/>
                <a:gd name="connsiteY15" fmla="*/ 158750 h 1864901"/>
                <a:gd name="connsiteX16" fmla="*/ 679473 w 3508481"/>
                <a:gd name="connsiteY16" fmla="*/ 155575 h 1864901"/>
                <a:gd name="connsiteX17" fmla="*/ 701698 w 3508481"/>
                <a:gd name="connsiteY17" fmla="*/ 142875 h 1864901"/>
                <a:gd name="connsiteX18" fmla="*/ 749323 w 3508481"/>
                <a:gd name="connsiteY18" fmla="*/ 146050 h 1864901"/>
                <a:gd name="connsiteX19" fmla="*/ 755673 w 3508481"/>
                <a:gd name="connsiteY19" fmla="*/ 155575 h 1864901"/>
                <a:gd name="connsiteX20" fmla="*/ 749323 w 3508481"/>
                <a:gd name="connsiteY20" fmla="*/ 200025 h 1864901"/>
                <a:gd name="connsiteX21" fmla="*/ 762023 w 3508481"/>
                <a:gd name="connsiteY21" fmla="*/ 212725 h 1864901"/>
                <a:gd name="connsiteX22" fmla="*/ 771548 w 3508481"/>
                <a:gd name="connsiteY22" fmla="*/ 215900 h 1864901"/>
                <a:gd name="connsiteX23" fmla="*/ 777898 w 3508481"/>
                <a:gd name="connsiteY23" fmla="*/ 228600 h 1864901"/>
                <a:gd name="connsiteX24" fmla="*/ 787423 w 3508481"/>
                <a:gd name="connsiteY24" fmla="*/ 238125 h 1864901"/>
                <a:gd name="connsiteX25" fmla="*/ 793773 w 3508481"/>
                <a:gd name="connsiteY25" fmla="*/ 257175 h 1864901"/>
                <a:gd name="connsiteX26" fmla="*/ 796948 w 3508481"/>
                <a:gd name="connsiteY26" fmla="*/ 288925 h 1864901"/>
                <a:gd name="connsiteX27" fmla="*/ 800123 w 3508481"/>
                <a:gd name="connsiteY27" fmla="*/ 298450 h 1864901"/>
                <a:gd name="connsiteX28" fmla="*/ 809648 w 3508481"/>
                <a:gd name="connsiteY28" fmla="*/ 304800 h 1864901"/>
                <a:gd name="connsiteX29" fmla="*/ 822348 w 3508481"/>
                <a:gd name="connsiteY29" fmla="*/ 314325 h 1864901"/>
                <a:gd name="connsiteX30" fmla="*/ 831873 w 3508481"/>
                <a:gd name="connsiteY30" fmla="*/ 323850 h 1864901"/>
                <a:gd name="connsiteX31" fmla="*/ 854098 w 3508481"/>
                <a:gd name="connsiteY31" fmla="*/ 336550 h 1864901"/>
                <a:gd name="connsiteX32" fmla="*/ 863623 w 3508481"/>
                <a:gd name="connsiteY32" fmla="*/ 346075 h 1864901"/>
                <a:gd name="connsiteX33" fmla="*/ 892198 w 3508481"/>
                <a:gd name="connsiteY33" fmla="*/ 352425 h 1864901"/>
                <a:gd name="connsiteX34" fmla="*/ 882673 w 3508481"/>
                <a:gd name="connsiteY34" fmla="*/ 355600 h 1864901"/>
                <a:gd name="connsiteX35" fmla="*/ 879498 w 3508481"/>
                <a:gd name="connsiteY35" fmla="*/ 365125 h 1864901"/>
                <a:gd name="connsiteX36" fmla="*/ 876323 w 3508481"/>
                <a:gd name="connsiteY36" fmla="*/ 406400 h 1864901"/>
                <a:gd name="connsiteX37" fmla="*/ 866798 w 3508481"/>
                <a:gd name="connsiteY37" fmla="*/ 434975 h 1864901"/>
                <a:gd name="connsiteX38" fmla="*/ 863623 w 3508481"/>
                <a:gd name="connsiteY38" fmla="*/ 450850 h 1864901"/>
                <a:gd name="connsiteX39" fmla="*/ 860448 w 3508481"/>
                <a:gd name="connsiteY39" fmla="*/ 463550 h 1864901"/>
                <a:gd name="connsiteX40" fmla="*/ 854098 w 3508481"/>
                <a:gd name="connsiteY40" fmla="*/ 482600 h 1864901"/>
                <a:gd name="connsiteX41" fmla="*/ 850923 w 3508481"/>
                <a:gd name="connsiteY41" fmla="*/ 492125 h 1864901"/>
                <a:gd name="connsiteX42" fmla="*/ 841398 w 3508481"/>
                <a:gd name="connsiteY42" fmla="*/ 517525 h 1864901"/>
                <a:gd name="connsiteX43" fmla="*/ 835048 w 3508481"/>
                <a:gd name="connsiteY43" fmla="*/ 552450 h 1864901"/>
                <a:gd name="connsiteX44" fmla="*/ 831873 w 3508481"/>
                <a:gd name="connsiteY44" fmla="*/ 561975 h 1864901"/>
                <a:gd name="connsiteX45" fmla="*/ 822348 w 3508481"/>
                <a:gd name="connsiteY45" fmla="*/ 565150 h 1864901"/>
                <a:gd name="connsiteX46" fmla="*/ 815998 w 3508481"/>
                <a:gd name="connsiteY46" fmla="*/ 574675 h 1864901"/>
                <a:gd name="connsiteX47" fmla="*/ 825523 w 3508481"/>
                <a:gd name="connsiteY47" fmla="*/ 600075 h 1864901"/>
                <a:gd name="connsiteX48" fmla="*/ 841398 w 3508481"/>
                <a:gd name="connsiteY48" fmla="*/ 625475 h 1864901"/>
                <a:gd name="connsiteX49" fmla="*/ 847748 w 3508481"/>
                <a:gd name="connsiteY49" fmla="*/ 650875 h 1864901"/>
                <a:gd name="connsiteX50" fmla="*/ 860448 w 3508481"/>
                <a:gd name="connsiteY50" fmla="*/ 669925 h 1864901"/>
                <a:gd name="connsiteX51" fmla="*/ 866798 w 3508481"/>
                <a:gd name="connsiteY51" fmla="*/ 682625 h 1864901"/>
                <a:gd name="connsiteX52" fmla="*/ 885848 w 3508481"/>
                <a:gd name="connsiteY52" fmla="*/ 695325 h 1864901"/>
                <a:gd name="connsiteX53" fmla="*/ 904898 w 3508481"/>
                <a:gd name="connsiteY53" fmla="*/ 730250 h 1864901"/>
                <a:gd name="connsiteX54" fmla="*/ 908073 w 3508481"/>
                <a:gd name="connsiteY54" fmla="*/ 739775 h 1864901"/>
                <a:gd name="connsiteX55" fmla="*/ 917598 w 3508481"/>
                <a:gd name="connsiteY55" fmla="*/ 742950 h 1864901"/>
                <a:gd name="connsiteX56" fmla="*/ 936648 w 3508481"/>
                <a:gd name="connsiteY56" fmla="*/ 758825 h 1864901"/>
                <a:gd name="connsiteX57" fmla="*/ 955698 w 3508481"/>
                <a:gd name="connsiteY57" fmla="*/ 765175 h 1864901"/>
                <a:gd name="connsiteX58" fmla="*/ 993798 w 3508481"/>
                <a:gd name="connsiteY58" fmla="*/ 762000 h 1864901"/>
                <a:gd name="connsiteX59" fmla="*/ 1012848 w 3508481"/>
                <a:gd name="connsiteY59" fmla="*/ 755650 h 1864901"/>
                <a:gd name="connsiteX60" fmla="*/ 1022373 w 3508481"/>
                <a:gd name="connsiteY60" fmla="*/ 752475 h 1864901"/>
                <a:gd name="connsiteX61" fmla="*/ 1035073 w 3508481"/>
                <a:gd name="connsiteY61" fmla="*/ 742950 h 1864901"/>
                <a:gd name="connsiteX62" fmla="*/ 1044598 w 3508481"/>
                <a:gd name="connsiteY62" fmla="*/ 739775 h 1864901"/>
                <a:gd name="connsiteX63" fmla="*/ 1143023 w 3508481"/>
                <a:gd name="connsiteY63" fmla="*/ 730250 h 1864901"/>
                <a:gd name="connsiteX64" fmla="*/ 1155723 w 3508481"/>
                <a:gd name="connsiteY64" fmla="*/ 685800 h 1864901"/>
                <a:gd name="connsiteX65" fmla="*/ 1162073 w 3508481"/>
                <a:gd name="connsiteY65" fmla="*/ 673100 h 1864901"/>
                <a:gd name="connsiteX66" fmla="*/ 1165248 w 3508481"/>
                <a:gd name="connsiteY66" fmla="*/ 663575 h 1864901"/>
                <a:gd name="connsiteX67" fmla="*/ 1184298 w 3508481"/>
                <a:gd name="connsiteY67" fmla="*/ 654050 h 1864901"/>
                <a:gd name="connsiteX68" fmla="*/ 1206523 w 3508481"/>
                <a:gd name="connsiteY68" fmla="*/ 635000 h 1864901"/>
                <a:gd name="connsiteX69" fmla="*/ 1216048 w 3508481"/>
                <a:gd name="connsiteY69" fmla="*/ 631825 h 1864901"/>
                <a:gd name="connsiteX70" fmla="*/ 1244623 w 3508481"/>
                <a:gd name="connsiteY70" fmla="*/ 615950 h 1864901"/>
                <a:gd name="connsiteX71" fmla="*/ 1263673 w 3508481"/>
                <a:gd name="connsiteY71" fmla="*/ 612775 h 1864901"/>
                <a:gd name="connsiteX72" fmla="*/ 1330348 w 3508481"/>
                <a:gd name="connsiteY72" fmla="*/ 606425 h 1864901"/>
                <a:gd name="connsiteX73" fmla="*/ 1365273 w 3508481"/>
                <a:gd name="connsiteY73" fmla="*/ 612775 h 1864901"/>
                <a:gd name="connsiteX74" fmla="*/ 1368448 w 3508481"/>
                <a:gd name="connsiteY74" fmla="*/ 622300 h 1864901"/>
                <a:gd name="connsiteX75" fmla="*/ 1377973 w 3508481"/>
                <a:gd name="connsiteY75" fmla="*/ 628650 h 1864901"/>
                <a:gd name="connsiteX76" fmla="*/ 1387498 w 3508481"/>
                <a:gd name="connsiteY76" fmla="*/ 638175 h 1864901"/>
                <a:gd name="connsiteX77" fmla="*/ 1387498 w 3508481"/>
                <a:gd name="connsiteY77" fmla="*/ 673100 h 1864901"/>
                <a:gd name="connsiteX78" fmla="*/ 1377973 w 3508481"/>
                <a:gd name="connsiteY78" fmla="*/ 676275 h 1864901"/>
                <a:gd name="connsiteX79" fmla="*/ 1355748 w 3508481"/>
                <a:gd name="connsiteY79" fmla="*/ 685800 h 1864901"/>
                <a:gd name="connsiteX80" fmla="*/ 1349398 w 3508481"/>
                <a:gd name="connsiteY80" fmla="*/ 698500 h 1864901"/>
                <a:gd name="connsiteX81" fmla="*/ 1343048 w 3508481"/>
                <a:gd name="connsiteY81" fmla="*/ 723900 h 1864901"/>
                <a:gd name="connsiteX82" fmla="*/ 1339873 w 3508481"/>
                <a:gd name="connsiteY82" fmla="*/ 733425 h 1864901"/>
                <a:gd name="connsiteX83" fmla="*/ 1333523 w 3508481"/>
                <a:gd name="connsiteY83" fmla="*/ 742950 h 1864901"/>
                <a:gd name="connsiteX84" fmla="*/ 1330348 w 3508481"/>
                <a:gd name="connsiteY84" fmla="*/ 758825 h 1864901"/>
                <a:gd name="connsiteX85" fmla="*/ 1320823 w 3508481"/>
                <a:gd name="connsiteY85" fmla="*/ 784225 h 1864901"/>
                <a:gd name="connsiteX86" fmla="*/ 1311298 w 3508481"/>
                <a:gd name="connsiteY86" fmla="*/ 793750 h 1864901"/>
                <a:gd name="connsiteX87" fmla="*/ 1295423 w 3508481"/>
                <a:gd name="connsiteY87" fmla="*/ 822325 h 1864901"/>
                <a:gd name="connsiteX88" fmla="*/ 1282723 w 3508481"/>
                <a:gd name="connsiteY88" fmla="*/ 831850 h 1864901"/>
                <a:gd name="connsiteX89" fmla="*/ 1273198 w 3508481"/>
                <a:gd name="connsiteY89" fmla="*/ 850900 h 1864901"/>
                <a:gd name="connsiteX90" fmla="*/ 1263673 w 3508481"/>
                <a:gd name="connsiteY90" fmla="*/ 860425 h 1864901"/>
                <a:gd name="connsiteX91" fmla="*/ 1266848 w 3508481"/>
                <a:gd name="connsiteY91" fmla="*/ 908050 h 1864901"/>
                <a:gd name="connsiteX92" fmla="*/ 1276373 w 3508481"/>
                <a:gd name="connsiteY92" fmla="*/ 904875 h 1864901"/>
                <a:gd name="connsiteX93" fmla="*/ 1343048 w 3508481"/>
                <a:gd name="connsiteY93" fmla="*/ 898525 h 1864901"/>
                <a:gd name="connsiteX94" fmla="*/ 1362098 w 3508481"/>
                <a:gd name="connsiteY94" fmla="*/ 892175 h 1864901"/>
                <a:gd name="connsiteX95" fmla="*/ 1374798 w 3508481"/>
                <a:gd name="connsiteY95" fmla="*/ 885825 h 1864901"/>
                <a:gd name="connsiteX96" fmla="*/ 1419248 w 3508481"/>
                <a:gd name="connsiteY96" fmla="*/ 879475 h 1864901"/>
                <a:gd name="connsiteX97" fmla="*/ 1428773 w 3508481"/>
                <a:gd name="connsiteY97" fmla="*/ 885825 h 1864901"/>
                <a:gd name="connsiteX98" fmla="*/ 1441473 w 3508481"/>
                <a:gd name="connsiteY98" fmla="*/ 901700 h 1864901"/>
                <a:gd name="connsiteX99" fmla="*/ 1447823 w 3508481"/>
                <a:gd name="connsiteY99" fmla="*/ 911225 h 1864901"/>
                <a:gd name="connsiteX100" fmla="*/ 1470048 w 3508481"/>
                <a:gd name="connsiteY100" fmla="*/ 927100 h 1864901"/>
                <a:gd name="connsiteX101" fmla="*/ 1485923 w 3508481"/>
                <a:gd name="connsiteY101" fmla="*/ 955675 h 1864901"/>
                <a:gd name="connsiteX102" fmla="*/ 1479573 w 3508481"/>
                <a:gd name="connsiteY102" fmla="*/ 1063625 h 1864901"/>
                <a:gd name="connsiteX103" fmla="*/ 1482748 w 3508481"/>
                <a:gd name="connsiteY103" fmla="*/ 1133475 h 1864901"/>
                <a:gd name="connsiteX104" fmla="*/ 1489098 w 3508481"/>
                <a:gd name="connsiteY104" fmla="*/ 1171575 h 1864901"/>
                <a:gd name="connsiteX105" fmla="*/ 1492273 w 3508481"/>
                <a:gd name="connsiteY105" fmla="*/ 1216025 h 1864901"/>
                <a:gd name="connsiteX106" fmla="*/ 1498623 w 3508481"/>
                <a:gd name="connsiteY106" fmla="*/ 1225550 h 1864901"/>
                <a:gd name="connsiteX107" fmla="*/ 1501798 w 3508481"/>
                <a:gd name="connsiteY107" fmla="*/ 1235075 h 1864901"/>
                <a:gd name="connsiteX108" fmla="*/ 1527198 w 3508481"/>
                <a:gd name="connsiteY108" fmla="*/ 1250950 h 1864901"/>
                <a:gd name="connsiteX109" fmla="*/ 1536723 w 3508481"/>
                <a:gd name="connsiteY109" fmla="*/ 1257300 h 1864901"/>
                <a:gd name="connsiteX110" fmla="*/ 1549423 w 3508481"/>
                <a:gd name="connsiteY110" fmla="*/ 1260475 h 1864901"/>
                <a:gd name="connsiteX111" fmla="*/ 1603398 w 3508481"/>
                <a:gd name="connsiteY111" fmla="*/ 1263650 h 1864901"/>
                <a:gd name="connsiteX112" fmla="*/ 1635148 w 3508481"/>
                <a:gd name="connsiteY112" fmla="*/ 1273175 h 1864901"/>
                <a:gd name="connsiteX113" fmla="*/ 1676423 w 3508481"/>
                <a:gd name="connsiteY113" fmla="*/ 1266825 h 1864901"/>
                <a:gd name="connsiteX114" fmla="*/ 1685948 w 3508481"/>
                <a:gd name="connsiteY114" fmla="*/ 1263650 h 1864901"/>
                <a:gd name="connsiteX115" fmla="*/ 1692298 w 3508481"/>
                <a:gd name="connsiteY115" fmla="*/ 1254125 h 1864901"/>
                <a:gd name="connsiteX116" fmla="*/ 1701823 w 3508481"/>
                <a:gd name="connsiteY116" fmla="*/ 1244600 h 1864901"/>
                <a:gd name="connsiteX117" fmla="*/ 1743098 w 3508481"/>
                <a:gd name="connsiteY117" fmla="*/ 1247775 h 1864901"/>
                <a:gd name="connsiteX118" fmla="*/ 1752623 w 3508481"/>
                <a:gd name="connsiteY118" fmla="*/ 1254125 h 1864901"/>
                <a:gd name="connsiteX119" fmla="*/ 1762148 w 3508481"/>
                <a:gd name="connsiteY119" fmla="*/ 1257300 h 1864901"/>
                <a:gd name="connsiteX120" fmla="*/ 1771673 w 3508481"/>
                <a:gd name="connsiteY120" fmla="*/ 1266825 h 1864901"/>
                <a:gd name="connsiteX121" fmla="*/ 1787548 w 3508481"/>
                <a:gd name="connsiteY121" fmla="*/ 1285875 h 1864901"/>
                <a:gd name="connsiteX122" fmla="*/ 1797073 w 3508481"/>
                <a:gd name="connsiteY122" fmla="*/ 1289050 h 1864901"/>
                <a:gd name="connsiteX123" fmla="*/ 1822473 w 3508481"/>
                <a:gd name="connsiteY123" fmla="*/ 1308100 h 1864901"/>
                <a:gd name="connsiteX124" fmla="*/ 1831998 w 3508481"/>
                <a:gd name="connsiteY124" fmla="*/ 1311275 h 1864901"/>
                <a:gd name="connsiteX125" fmla="*/ 1854223 w 3508481"/>
                <a:gd name="connsiteY125" fmla="*/ 1327150 h 1864901"/>
                <a:gd name="connsiteX126" fmla="*/ 1863748 w 3508481"/>
                <a:gd name="connsiteY126" fmla="*/ 1317625 h 1864901"/>
                <a:gd name="connsiteX127" fmla="*/ 1879623 w 3508481"/>
                <a:gd name="connsiteY127" fmla="*/ 1282700 h 1864901"/>
                <a:gd name="connsiteX128" fmla="*/ 1882798 w 3508481"/>
                <a:gd name="connsiteY128" fmla="*/ 1250950 h 1864901"/>
                <a:gd name="connsiteX129" fmla="*/ 1889148 w 3508481"/>
                <a:gd name="connsiteY129" fmla="*/ 1241425 h 1864901"/>
                <a:gd name="connsiteX130" fmla="*/ 1895498 w 3508481"/>
                <a:gd name="connsiteY130" fmla="*/ 1228725 h 1864901"/>
                <a:gd name="connsiteX131" fmla="*/ 1901848 w 3508481"/>
                <a:gd name="connsiteY131" fmla="*/ 1209675 h 1864901"/>
                <a:gd name="connsiteX132" fmla="*/ 1905023 w 3508481"/>
                <a:gd name="connsiteY132" fmla="*/ 1196975 h 1864901"/>
                <a:gd name="connsiteX133" fmla="*/ 1930423 w 3508481"/>
                <a:gd name="connsiteY133" fmla="*/ 1184275 h 1864901"/>
                <a:gd name="connsiteX134" fmla="*/ 2019323 w 3508481"/>
                <a:gd name="connsiteY134" fmla="*/ 1181100 h 1864901"/>
                <a:gd name="connsiteX135" fmla="*/ 2028848 w 3508481"/>
                <a:gd name="connsiteY135" fmla="*/ 1174750 h 1864901"/>
                <a:gd name="connsiteX136" fmla="*/ 2047898 w 3508481"/>
                <a:gd name="connsiteY136" fmla="*/ 1165225 h 1864901"/>
                <a:gd name="connsiteX137" fmla="*/ 2060598 w 3508481"/>
                <a:gd name="connsiteY137" fmla="*/ 1149350 h 1864901"/>
                <a:gd name="connsiteX138" fmla="*/ 2082823 w 3508481"/>
                <a:gd name="connsiteY138" fmla="*/ 1127125 h 1864901"/>
                <a:gd name="connsiteX139" fmla="*/ 2095523 w 3508481"/>
                <a:gd name="connsiteY139" fmla="*/ 1120775 h 1864901"/>
                <a:gd name="connsiteX140" fmla="*/ 2114573 w 3508481"/>
                <a:gd name="connsiteY140" fmla="*/ 1114425 h 1864901"/>
                <a:gd name="connsiteX141" fmla="*/ 2124098 w 3508481"/>
                <a:gd name="connsiteY141" fmla="*/ 1120775 h 1864901"/>
                <a:gd name="connsiteX142" fmla="*/ 2127273 w 3508481"/>
                <a:gd name="connsiteY142" fmla="*/ 1130300 h 1864901"/>
                <a:gd name="connsiteX143" fmla="*/ 2133623 w 3508481"/>
                <a:gd name="connsiteY143" fmla="*/ 1139825 h 1864901"/>
                <a:gd name="connsiteX144" fmla="*/ 2130448 w 3508481"/>
                <a:gd name="connsiteY144" fmla="*/ 1152525 h 1864901"/>
                <a:gd name="connsiteX145" fmla="*/ 2127273 w 3508481"/>
                <a:gd name="connsiteY145" fmla="*/ 1174750 h 1864901"/>
                <a:gd name="connsiteX146" fmla="*/ 2162198 w 3508481"/>
                <a:gd name="connsiteY146" fmla="*/ 1165225 h 1864901"/>
                <a:gd name="connsiteX147" fmla="*/ 2178073 w 3508481"/>
                <a:gd name="connsiteY147" fmla="*/ 1158875 h 1864901"/>
                <a:gd name="connsiteX148" fmla="*/ 2133623 w 3508481"/>
                <a:gd name="connsiteY148" fmla="*/ 1149350 h 1864901"/>
                <a:gd name="connsiteX149" fmla="*/ 2276498 w 3508481"/>
                <a:gd name="connsiteY149" fmla="*/ 1168400 h 1864901"/>
                <a:gd name="connsiteX150" fmla="*/ 2279673 w 3508481"/>
                <a:gd name="connsiteY150" fmla="*/ 1190625 h 1864901"/>
                <a:gd name="connsiteX151" fmla="*/ 2273323 w 3508481"/>
                <a:gd name="connsiteY151" fmla="*/ 1181100 h 1864901"/>
                <a:gd name="connsiteX152" fmla="*/ 2254273 w 3508481"/>
                <a:gd name="connsiteY152" fmla="*/ 1171575 h 1864901"/>
                <a:gd name="connsiteX153" fmla="*/ 2244748 w 3508481"/>
                <a:gd name="connsiteY153" fmla="*/ 1162050 h 1864901"/>
                <a:gd name="connsiteX154" fmla="*/ 2241573 w 3508481"/>
                <a:gd name="connsiteY154" fmla="*/ 1149350 h 1864901"/>
                <a:gd name="connsiteX155" fmla="*/ 2212998 w 3508481"/>
                <a:gd name="connsiteY155" fmla="*/ 1143000 h 1864901"/>
                <a:gd name="connsiteX156" fmla="*/ 2238398 w 3508481"/>
                <a:gd name="connsiteY156" fmla="*/ 1155700 h 1864901"/>
                <a:gd name="connsiteX157" fmla="*/ 2257448 w 3508481"/>
                <a:gd name="connsiteY157" fmla="*/ 1165225 h 1864901"/>
                <a:gd name="connsiteX158" fmla="*/ 2266973 w 3508481"/>
                <a:gd name="connsiteY158" fmla="*/ 1177925 h 1864901"/>
                <a:gd name="connsiteX159" fmla="*/ 2308248 w 3508481"/>
                <a:gd name="connsiteY159" fmla="*/ 1184275 h 1864901"/>
                <a:gd name="connsiteX160" fmla="*/ 2324123 w 3508481"/>
                <a:gd name="connsiteY160" fmla="*/ 1187450 h 1864901"/>
                <a:gd name="connsiteX161" fmla="*/ 2349523 w 3508481"/>
                <a:gd name="connsiteY161" fmla="*/ 1193800 h 1864901"/>
                <a:gd name="connsiteX162" fmla="*/ 2393973 w 3508481"/>
                <a:gd name="connsiteY162" fmla="*/ 1196975 h 1864901"/>
                <a:gd name="connsiteX163" fmla="*/ 2397148 w 3508481"/>
                <a:gd name="connsiteY163" fmla="*/ 1206500 h 1864901"/>
                <a:gd name="connsiteX164" fmla="*/ 2444773 w 3508481"/>
                <a:gd name="connsiteY164" fmla="*/ 1216025 h 1864901"/>
                <a:gd name="connsiteX165" fmla="*/ 2454298 w 3508481"/>
                <a:gd name="connsiteY165" fmla="*/ 1219200 h 1864901"/>
                <a:gd name="connsiteX166" fmla="*/ 2476523 w 3508481"/>
                <a:gd name="connsiteY166" fmla="*/ 1222375 h 1864901"/>
                <a:gd name="connsiteX167" fmla="*/ 2486048 w 3508481"/>
                <a:gd name="connsiteY167" fmla="*/ 1228725 h 1864901"/>
                <a:gd name="connsiteX168" fmla="*/ 2520973 w 3508481"/>
                <a:gd name="connsiteY168" fmla="*/ 1222375 h 1864901"/>
                <a:gd name="connsiteX169" fmla="*/ 2530498 w 3508481"/>
                <a:gd name="connsiteY169" fmla="*/ 1209675 h 1864901"/>
                <a:gd name="connsiteX170" fmla="*/ 2540023 w 3508481"/>
                <a:gd name="connsiteY170" fmla="*/ 1203325 h 1864901"/>
                <a:gd name="connsiteX171" fmla="*/ 2552723 w 3508481"/>
                <a:gd name="connsiteY171" fmla="*/ 1200150 h 1864901"/>
                <a:gd name="connsiteX172" fmla="*/ 2581298 w 3508481"/>
                <a:gd name="connsiteY172" fmla="*/ 1190625 h 1864901"/>
                <a:gd name="connsiteX173" fmla="*/ 2609873 w 3508481"/>
                <a:gd name="connsiteY173" fmla="*/ 1193800 h 1864901"/>
                <a:gd name="connsiteX174" fmla="*/ 2619398 w 3508481"/>
                <a:gd name="connsiteY174" fmla="*/ 1196975 h 1864901"/>
                <a:gd name="connsiteX175" fmla="*/ 2625748 w 3508481"/>
                <a:gd name="connsiteY175" fmla="*/ 1206500 h 1864901"/>
                <a:gd name="connsiteX176" fmla="*/ 2616223 w 3508481"/>
                <a:gd name="connsiteY176" fmla="*/ 1209675 h 1864901"/>
                <a:gd name="connsiteX177" fmla="*/ 2606698 w 3508481"/>
                <a:gd name="connsiteY177" fmla="*/ 1235075 h 1864901"/>
                <a:gd name="connsiteX178" fmla="*/ 2654323 w 3508481"/>
                <a:gd name="connsiteY178" fmla="*/ 1238250 h 1864901"/>
                <a:gd name="connsiteX179" fmla="*/ 2657498 w 3508481"/>
                <a:gd name="connsiteY179" fmla="*/ 1200150 h 1864901"/>
                <a:gd name="connsiteX180" fmla="*/ 2686073 w 3508481"/>
                <a:gd name="connsiteY180" fmla="*/ 1190625 h 1864901"/>
                <a:gd name="connsiteX181" fmla="*/ 2717823 w 3508481"/>
                <a:gd name="connsiteY181" fmla="*/ 1200150 h 1864901"/>
                <a:gd name="connsiteX182" fmla="*/ 2711473 w 3508481"/>
                <a:gd name="connsiteY182" fmla="*/ 1225550 h 1864901"/>
                <a:gd name="connsiteX183" fmla="*/ 2705123 w 3508481"/>
                <a:gd name="connsiteY183" fmla="*/ 1250950 h 1864901"/>
                <a:gd name="connsiteX184" fmla="*/ 2698773 w 3508481"/>
                <a:gd name="connsiteY184" fmla="*/ 1270000 h 1864901"/>
                <a:gd name="connsiteX185" fmla="*/ 2714648 w 3508481"/>
                <a:gd name="connsiteY185" fmla="*/ 1279525 h 1864901"/>
                <a:gd name="connsiteX186" fmla="*/ 2740048 w 3508481"/>
                <a:gd name="connsiteY186" fmla="*/ 1289050 h 1864901"/>
                <a:gd name="connsiteX187" fmla="*/ 2749573 w 3508481"/>
                <a:gd name="connsiteY187" fmla="*/ 1298575 h 1864901"/>
                <a:gd name="connsiteX188" fmla="*/ 2752748 w 3508481"/>
                <a:gd name="connsiteY188" fmla="*/ 1323975 h 1864901"/>
                <a:gd name="connsiteX189" fmla="*/ 2762273 w 3508481"/>
                <a:gd name="connsiteY189" fmla="*/ 1333500 h 1864901"/>
                <a:gd name="connsiteX190" fmla="*/ 2765448 w 3508481"/>
                <a:gd name="connsiteY190" fmla="*/ 1346200 h 1864901"/>
                <a:gd name="connsiteX191" fmla="*/ 2784498 w 3508481"/>
                <a:gd name="connsiteY191" fmla="*/ 1349375 h 1864901"/>
                <a:gd name="connsiteX192" fmla="*/ 2794023 w 3508481"/>
                <a:gd name="connsiteY192" fmla="*/ 1352550 h 1864901"/>
                <a:gd name="connsiteX193" fmla="*/ 2806723 w 3508481"/>
                <a:gd name="connsiteY193" fmla="*/ 1355725 h 1864901"/>
                <a:gd name="connsiteX194" fmla="*/ 2825773 w 3508481"/>
                <a:gd name="connsiteY194" fmla="*/ 1387475 h 1864901"/>
                <a:gd name="connsiteX195" fmla="*/ 2835298 w 3508481"/>
                <a:gd name="connsiteY195" fmla="*/ 1393825 h 1864901"/>
                <a:gd name="connsiteX196" fmla="*/ 2851173 w 3508481"/>
                <a:gd name="connsiteY196" fmla="*/ 1412875 h 1864901"/>
                <a:gd name="connsiteX197" fmla="*/ 2863873 w 3508481"/>
                <a:gd name="connsiteY197" fmla="*/ 1416050 h 1864901"/>
                <a:gd name="connsiteX198" fmla="*/ 2873398 w 3508481"/>
                <a:gd name="connsiteY198" fmla="*/ 1422400 h 1864901"/>
                <a:gd name="connsiteX199" fmla="*/ 2933723 w 3508481"/>
                <a:gd name="connsiteY199" fmla="*/ 1431925 h 1864901"/>
                <a:gd name="connsiteX200" fmla="*/ 2952773 w 3508481"/>
                <a:gd name="connsiteY200" fmla="*/ 1438275 h 1864901"/>
                <a:gd name="connsiteX201" fmla="*/ 2971823 w 3508481"/>
                <a:gd name="connsiteY201" fmla="*/ 1447800 h 1864901"/>
                <a:gd name="connsiteX202" fmla="*/ 2997223 w 3508481"/>
                <a:gd name="connsiteY202" fmla="*/ 1450975 h 1864901"/>
                <a:gd name="connsiteX203" fmla="*/ 3013098 w 3508481"/>
                <a:gd name="connsiteY203" fmla="*/ 1454150 h 1864901"/>
                <a:gd name="connsiteX204" fmla="*/ 3032148 w 3508481"/>
                <a:gd name="connsiteY204" fmla="*/ 1457325 h 1864901"/>
                <a:gd name="connsiteX205" fmla="*/ 3076598 w 3508481"/>
                <a:gd name="connsiteY205" fmla="*/ 1466850 h 1864901"/>
                <a:gd name="connsiteX206" fmla="*/ 3184548 w 3508481"/>
                <a:gd name="connsiteY206" fmla="*/ 1476375 h 1864901"/>
                <a:gd name="connsiteX207" fmla="*/ 3206773 w 3508481"/>
                <a:gd name="connsiteY207" fmla="*/ 1498600 h 1864901"/>
                <a:gd name="connsiteX208" fmla="*/ 3235348 w 3508481"/>
                <a:gd name="connsiteY208" fmla="*/ 1517650 h 1864901"/>
                <a:gd name="connsiteX209" fmla="*/ 3244873 w 3508481"/>
                <a:gd name="connsiteY209" fmla="*/ 1539875 h 1864901"/>
                <a:gd name="connsiteX210" fmla="*/ 3248048 w 3508481"/>
                <a:gd name="connsiteY210" fmla="*/ 1552575 h 1864901"/>
                <a:gd name="connsiteX211" fmla="*/ 3254398 w 3508481"/>
                <a:gd name="connsiteY211" fmla="*/ 1562100 h 1864901"/>
                <a:gd name="connsiteX212" fmla="*/ 3270273 w 3508481"/>
                <a:gd name="connsiteY212" fmla="*/ 1590675 h 1864901"/>
                <a:gd name="connsiteX213" fmla="*/ 3292498 w 3508481"/>
                <a:gd name="connsiteY213" fmla="*/ 1603375 h 1864901"/>
                <a:gd name="connsiteX214" fmla="*/ 3302023 w 3508481"/>
                <a:gd name="connsiteY214" fmla="*/ 1625600 h 1864901"/>
                <a:gd name="connsiteX215" fmla="*/ 3314723 w 3508481"/>
                <a:gd name="connsiteY215" fmla="*/ 1644650 h 1864901"/>
                <a:gd name="connsiteX216" fmla="*/ 3324248 w 3508481"/>
                <a:gd name="connsiteY216" fmla="*/ 1679575 h 1864901"/>
                <a:gd name="connsiteX217" fmla="*/ 3330598 w 3508481"/>
                <a:gd name="connsiteY217" fmla="*/ 1692275 h 1864901"/>
                <a:gd name="connsiteX218" fmla="*/ 3321073 w 3508481"/>
                <a:gd name="connsiteY218" fmla="*/ 1746250 h 1864901"/>
                <a:gd name="connsiteX219" fmla="*/ 3302023 w 3508481"/>
                <a:gd name="connsiteY219" fmla="*/ 1784350 h 1864901"/>
                <a:gd name="connsiteX220" fmla="*/ 3276623 w 3508481"/>
                <a:gd name="connsiteY220" fmla="*/ 1816100 h 1864901"/>
                <a:gd name="connsiteX221" fmla="*/ 3254398 w 3508481"/>
                <a:gd name="connsiteY221" fmla="*/ 1860550 h 1864901"/>
                <a:gd name="connsiteX222" fmla="*/ 3276623 w 3508481"/>
                <a:gd name="connsiteY222" fmla="*/ 1831975 h 1864901"/>
                <a:gd name="connsiteX223" fmla="*/ 3286148 w 3508481"/>
                <a:gd name="connsiteY223" fmla="*/ 1822450 h 1864901"/>
                <a:gd name="connsiteX224" fmla="*/ 3317898 w 3508481"/>
                <a:gd name="connsiteY224" fmla="*/ 1803400 h 1864901"/>
                <a:gd name="connsiteX225" fmla="*/ 3336948 w 3508481"/>
                <a:gd name="connsiteY225" fmla="*/ 1793875 h 1864901"/>
                <a:gd name="connsiteX226" fmla="*/ 3346473 w 3508481"/>
                <a:gd name="connsiteY226" fmla="*/ 1784350 h 1864901"/>
                <a:gd name="connsiteX227" fmla="*/ 3406798 w 3508481"/>
                <a:gd name="connsiteY227" fmla="*/ 1857375 h 1864901"/>
                <a:gd name="connsiteX228" fmla="*/ 1816121 w 3508481"/>
                <a:gd name="connsiteY228" fmla="*/ 1574801 h 1864901"/>
                <a:gd name="connsiteX229" fmla="*/ 1793897 w 3508481"/>
                <a:gd name="connsiteY229" fmla="*/ 1473202 h 1864901"/>
                <a:gd name="connsiteX230" fmla="*/ 1765322 w 3508481"/>
                <a:gd name="connsiteY230" fmla="*/ 1381127 h 1864901"/>
                <a:gd name="connsiteX231" fmla="*/ 1727221 w 3508481"/>
                <a:gd name="connsiteY231" fmla="*/ 1314451 h 1864901"/>
                <a:gd name="connsiteX232" fmla="*/ 1666897 w 3508481"/>
                <a:gd name="connsiteY232" fmla="*/ 1355727 h 1864901"/>
                <a:gd name="connsiteX233" fmla="*/ 1625622 w 3508481"/>
                <a:gd name="connsiteY233" fmla="*/ 1377952 h 1864901"/>
                <a:gd name="connsiteX234" fmla="*/ 1587522 w 3508481"/>
                <a:gd name="connsiteY234" fmla="*/ 1349377 h 1864901"/>
                <a:gd name="connsiteX235" fmla="*/ 1527197 w 3508481"/>
                <a:gd name="connsiteY235" fmla="*/ 1327152 h 1864901"/>
                <a:gd name="connsiteX236" fmla="*/ 1428772 w 3508481"/>
                <a:gd name="connsiteY236" fmla="*/ 1257302 h 1864901"/>
                <a:gd name="connsiteX237" fmla="*/ 1374797 w 3508481"/>
                <a:gd name="connsiteY237" fmla="*/ 1257302 h 1864901"/>
                <a:gd name="connsiteX238" fmla="*/ 1358922 w 3508481"/>
                <a:gd name="connsiteY238" fmla="*/ 1187452 h 1864901"/>
                <a:gd name="connsiteX239" fmla="*/ 1298597 w 3508481"/>
                <a:gd name="connsiteY239" fmla="*/ 1114427 h 1864901"/>
                <a:gd name="connsiteX240" fmla="*/ 1212872 w 3508481"/>
                <a:gd name="connsiteY240" fmla="*/ 1057277 h 1864901"/>
                <a:gd name="connsiteX241" fmla="*/ 1073172 w 3508481"/>
                <a:gd name="connsiteY241" fmla="*/ 1003302 h 1864901"/>
                <a:gd name="connsiteX242" fmla="*/ 996972 w 3508481"/>
                <a:gd name="connsiteY242" fmla="*/ 974727 h 1864901"/>
                <a:gd name="connsiteX243" fmla="*/ 923947 w 3508481"/>
                <a:gd name="connsiteY243" fmla="*/ 914402 h 1864901"/>
                <a:gd name="connsiteX244" fmla="*/ 787422 w 3508481"/>
                <a:gd name="connsiteY244" fmla="*/ 933452 h 1864901"/>
                <a:gd name="connsiteX245" fmla="*/ 733447 w 3508481"/>
                <a:gd name="connsiteY245" fmla="*/ 942977 h 1864901"/>
                <a:gd name="connsiteX246" fmla="*/ 669947 w 3508481"/>
                <a:gd name="connsiteY246" fmla="*/ 889002 h 1864901"/>
                <a:gd name="connsiteX247" fmla="*/ 641372 w 3508481"/>
                <a:gd name="connsiteY247" fmla="*/ 860427 h 1864901"/>
                <a:gd name="connsiteX248" fmla="*/ 488972 w 3508481"/>
                <a:gd name="connsiteY248" fmla="*/ 800102 h 1864901"/>
                <a:gd name="connsiteX249" fmla="*/ 403247 w 3508481"/>
                <a:gd name="connsiteY249" fmla="*/ 749302 h 1864901"/>
                <a:gd name="connsiteX250" fmla="*/ 361972 w 3508481"/>
                <a:gd name="connsiteY250" fmla="*/ 695327 h 1864901"/>
                <a:gd name="connsiteX251" fmla="*/ 396897 w 3508481"/>
                <a:gd name="connsiteY251" fmla="*/ 660402 h 1864901"/>
                <a:gd name="connsiteX252" fmla="*/ 361972 w 3508481"/>
                <a:gd name="connsiteY252" fmla="*/ 555627 h 1864901"/>
                <a:gd name="connsiteX253" fmla="*/ 298471 w 3508481"/>
                <a:gd name="connsiteY253" fmla="*/ 454026 h 1864901"/>
                <a:gd name="connsiteX254" fmla="*/ 266722 w 3508481"/>
                <a:gd name="connsiteY254" fmla="*/ 384175 h 1864901"/>
                <a:gd name="connsiteX255" fmla="*/ 276246 w 3508481"/>
                <a:gd name="connsiteY255" fmla="*/ 358775 h 1864901"/>
                <a:gd name="connsiteX256" fmla="*/ 206397 w 3508481"/>
                <a:gd name="connsiteY256" fmla="*/ 234950 h 1864901"/>
                <a:gd name="connsiteX257" fmla="*/ 146072 w 3508481"/>
                <a:gd name="connsiteY257" fmla="*/ 101600 h 1864901"/>
                <a:gd name="connsiteX258" fmla="*/ 111147 w 3508481"/>
                <a:gd name="connsiteY258" fmla="*/ 142875 h 1864901"/>
                <a:gd name="connsiteX259" fmla="*/ 120671 w 3508481"/>
                <a:gd name="connsiteY259" fmla="*/ 193675 h 1864901"/>
                <a:gd name="connsiteX260" fmla="*/ 123846 w 3508481"/>
                <a:gd name="connsiteY260" fmla="*/ 260350 h 1864901"/>
                <a:gd name="connsiteX261" fmla="*/ 136546 w 3508481"/>
                <a:gd name="connsiteY261" fmla="*/ 327025 h 1864901"/>
                <a:gd name="connsiteX262" fmla="*/ 174646 w 3508481"/>
                <a:gd name="connsiteY262" fmla="*/ 384175 h 1864901"/>
                <a:gd name="connsiteX263" fmla="*/ 190521 w 3508481"/>
                <a:gd name="connsiteY263" fmla="*/ 422275 h 1864901"/>
                <a:gd name="connsiteX264" fmla="*/ 200046 w 3508481"/>
                <a:gd name="connsiteY264" fmla="*/ 495300 h 1864901"/>
                <a:gd name="connsiteX265" fmla="*/ 231798 w 3508481"/>
                <a:gd name="connsiteY265" fmla="*/ 542925 h 1864901"/>
                <a:gd name="connsiteX266" fmla="*/ 168296 w 3508481"/>
                <a:gd name="connsiteY266" fmla="*/ 508000 h 1864901"/>
                <a:gd name="connsiteX267" fmla="*/ 107973 w 3508481"/>
                <a:gd name="connsiteY267" fmla="*/ 460375 h 1864901"/>
                <a:gd name="connsiteX268" fmla="*/ 88923 w 3508481"/>
                <a:gd name="connsiteY268" fmla="*/ 371475 h 1864901"/>
                <a:gd name="connsiteX269" fmla="*/ 22248 w 3508481"/>
                <a:gd name="connsiteY269" fmla="*/ 285750 h 1864901"/>
                <a:gd name="connsiteX270" fmla="*/ 53998 w 3508481"/>
                <a:gd name="connsiteY270" fmla="*/ 193675 h 1864901"/>
                <a:gd name="connsiteX271" fmla="*/ 25423 w 3508481"/>
                <a:gd name="connsiteY271" fmla="*/ 161925 h 1864901"/>
                <a:gd name="connsiteX272" fmla="*/ 12722 w 3508481"/>
                <a:gd name="connsiteY272" fmla="*/ 114300 h 1864901"/>
                <a:gd name="connsiteX273" fmla="*/ 23 w 3508481"/>
                <a:gd name="connsiteY273" fmla="*/ 41275 h 1864901"/>
                <a:gd name="connsiteX274" fmla="*/ 23 w 3508481"/>
                <a:gd name="connsiteY274" fmla="*/ 0 h 1864901"/>
                <a:gd name="connsiteX0" fmla="*/ 23 w 3497094"/>
                <a:gd name="connsiteY0" fmla="*/ 0 h 1863813"/>
                <a:gd name="connsiteX1" fmla="*/ 381023 w 3497094"/>
                <a:gd name="connsiteY1" fmla="*/ 76200 h 1863813"/>
                <a:gd name="connsiteX2" fmla="*/ 479448 w 3497094"/>
                <a:gd name="connsiteY2" fmla="*/ 28575 h 1863813"/>
                <a:gd name="connsiteX3" fmla="*/ 568348 w 3497094"/>
                <a:gd name="connsiteY3" fmla="*/ 44450 h 1863813"/>
                <a:gd name="connsiteX4" fmla="*/ 568348 w 3497094"/>
                <a:gd name="connsiteY4" fmla="*/ 44450 h 1863813"/>
                <a:gd name="connsiteX5" fmla="*/ 571523 w 3497094"/>
                <a:gd name="connsiteY5" fmla="*/ 73025 h 1863813"/>
                <a:gd name="connsiteX6" fmla="*/ 565173 w 3497094"/>
                <a:gd name="connsiteY6" fmla="*/ 88900 h 1863813"/>
                <a:gd name="connsiteX7" fmla="*/ 561998 w 3497094"/>
                <a:gd name="connsiteY7" fmla="*/ 98425 h 1863813"/>
                <a:gd name="connsiteX8" fmla="*/ 565173 w 3497094"/>
                <a:gd name="connsiteY8" fmla="*/ 114300 h 1863813"/>
                <a:gd name="connsiteX9" fmla="*/ 584223 w 3497094"/>
                <a:gd name="connsiteY9" fmla="*/ 127000 h 1863813"/>
                <a:gd name="connsiteX10" fmla="*/ 596923 w 3497094"/>
                <a:gd name="connsiteY10" fmla="*/ 146050 h 1863813"/>
                <a:gd name="connsiteX11" fmla="*/ 600098 w 3497094"/>
                <a:gd name="connsiteY11" fmla="*/ 155575 h 1863813"/>
                <a:gd name="connsiteX12" fmla="*/ 609623 w 3497094"/>
                <a:gd name="connsiteY12" fmla="*/ 161925 h 1863813"/>
                <a:gd name="connsiteX13" fmla="*/ 615973 w 3497094"/>
                <a:gd name="connsiteY13" fmla="*/ 171450 h 1863813"/>
                <a:gd name="connsiteX14" fmla="*/ 660423 w 3497094"/>
                <a:gd name="connsiteY14" fmla="*/ 165100 h 1863813"/>
                <a:gd name="connsiteX15" fmla="*/ 669948 w 3497094"/>
                <a:gd name="connsiteY15" fmla="*/ 158750 h 1863813"/>
                <a:gd name="connsiteX16" fmla="*/ 679473 w 3497094"/>
                <a:gd name="connsiteY16" fmla="*/ 155575 h 1863813"/>
                <a:gd name="connsiteX17" fmla="*/ 701698 w 3497094"/>
                <a:gd name="connsiteY17" fmla="*/ 142875 h 1863813"/>
                <a:gd name="connsiteX18" fmla="*/ 749323 w 3497094"/>
                <a:gd name="connsiteY18" fmla="*/ 146050 h 1863813"/>
                <a:gd name="connsiteX19" fmla="*/ 755673 w 3497094"/>
                <a:gd name="connsiteY19" fmla="*/ 155575 h 1863813"/>
                <a:gd name="connsiteX20" fmla="*/ 749323 w 3497094"/>
                <a:gd name="connsiteY20" fmla="*/ 200025 h 1863813"/>
                <a:gd name="connsiteX21" fmla="*/ 762023 w 3497094"/>
                <a:gd name="connsiteY21" fmla="*/ 212725 h 1863813"/>
                <a:gd name="connsiteX22" fmla="*/ 771548 w 3497094"/>
                <a:gd name="connsiteY22" fmla="*/ 215900 h 1863813"/>
                <a:gd name="connsiteX23" fmla="*/ 777898 w 3497094"/>
                <a:gd name="connsiteY23" fmla="*/ 228600 h 1863813"/>
                <a:gd name="connsiteX24" fmla="*/ 787423 w 3497094"/>
                <a:gd name="connsiteY24" fmla="*/ 238125 h 1863813"/>
                <a:gd name="connsiteX25" fmla="*/ 793773 w 3497094"/>
                <a:gd name="connsiteY25" fmla="*/ 257175 h 1863813"/>
                <a:gd name="connsiteX26" fmla="*/ 796948 w 3497094"/>
                <a:gd name="connsiteY26" fmla="*/ 288925 h 1863813"/>
                <a:gd name="connsiteX27" fmla="*/ 800123 w 3497094"/>
                <a:gd name="connsiteY27" fmla="*/ 298450 h 1863813"/>
                <a:gd name="connsiteX28" fmla="*/ 809648 w 3497094"/>
                <a:gd name="connsiteY28" fmla="*/ 304800 h 1863813"/>
                <a:gd name="connsiteX29" fmla="*/ 822348 w 3497094"/>
                <a:gd name="connsiteY29" fmla="*/ 314325 h 1863813"/>
                <a:gd name="connsiteX30" fmla="*/ 831873 w 3497094"/>
                <a:gd name="connsiteY30" fmla="*/ 323850 h 1863813"/>
                <a:gd name="connsiteX31" fmla="*/ 854098 w 3497094"/>
                <a:gd name="connsiteY31" fmla="*/ 336550 h 1863813"/>
                <a:gd name="connsiteX32" fmla="*/ 863623 w 3497094"/>
                <a:gd name="connsiteY32" fmla="*/ 346075 h 1863813"/>
                <a:gd name="connsiteX33" fmla="*/ 892198 w 3497094"/>
                <a:gd name="connsiteY33" fmla="*/ 352425 h 1863813"/>
                <a:gd name="connsiteX34" fmla="*/ 882673 w 3497094"/>
                <a:gd name="connsiteY34" fmla="*/ 355600 h 1863813"/>
                <a:gd name="connsiteX35" fmla="*/ 879498 w 3497094"/>
                <a:gd name="connsiteY35" fmla="*/ 365125 h 1863813"/>
                <a:gd name="connsiteX36" fmla="*/ 876323 w 3497094"/>
                <a:gd name="connsiteY36" fmla="*/ 406400 h 1863813"/>
                <a:gd name="connsiteX37" fmla="*/ 866798 w 3497094"/>
                <a:gd name="connsiteY37" fmla="*/ 434975 h 1863813"/>
                <a:gd name="connsiteX38" fmla="*/ 863623 w 3497094"/>
                <a:gd name="connsiteY38" fmla="*/ 450850 h 1863813"/>
                <a:gd name="connsiteX39" fmla="*/ 860448 w 3497094"/>
                <a:gd name="connsiteY39" fmla="*/ 463550 h 1863813"/>
                <a:gd name="connsiteX40" fmla="*/ 854098 w 3497094"/>
                <a:gd name="connsiteY40" fmla="*/ 482600 h 1863813"/>
                <a:gd name="connsiteX41" fmla="*/ 850923 w 3497094"/>
                <a:gd name="connsiteY41" fmla="*/ 492125 h 1863813"/>
                <a:gd name="connsiteX42" fmla="*/ 841398 w 3497094"/>
                <a:gd name="connsiteY42" fmla="*/ 517525 h 1863813"/>
                <a:gd name="connsiteX43" fmla="*/ 835048 w 3497094"/>
                <a:gd name="connsiteY43" fmla="*/ 552450 h 1863813"/>
                <a:gd name="connsiteX44" fmla="*/ 831873 w 3497094"/>
                <a:gd name="connsiteY44" fmla="*/ 561975 h 1863813"/>
                <a:gd name="connsiteX45" fmla="*/ 822348 w 3497094"/>
                <a:gd name="connsiteY45" fmla="*/ 565150 h 1863813"/>
                <a:gd name="connsiteX46" fmla="*/ 815998 w 3497094"/>
                <a:gd name="connsiteY46" fmla="*/ 574675 h 1863813"/>
                <a:gd name="connsiteX47" fmla="*/ 825523 w 3497094"/>
                <a:gd name="connsiteY47" fmla="*/ 600075 h 1863813"/>
                <a:gd name="connsiteX48" fmla="*/ 841398 w 3497094"/>
                <a:gd name="connsiteY48" fmla="*/ 625475 h 1863813"/>
                <a:gd name="connsiteX49" fmla="*/ 847748 w 3497094"/>
                <a:gd name="connsiteY49" fmla="*/ 650875 h 1863813"/>
                <a:gd name="connsiteX50" fmla="*/ 860448 w 3497094"/>
                <a:gd name="connsiteY50" fmla="*/ 669925 h 1863813"/>
                <a:gd name="connsiteX51" fmla="*/ 866798 w 3497094"/>
                <a:gd name="connsiteY51" fmla="*/ 682625 h 1863813"/>
                <a:gd name="connsiteX52" fmla="*/ 885848 w 3497094"/>
                <a:gd name="connsiteY52" fmla="*/ 695325 h 1863813"/>
                <a:gd name="connsiteX53" fmla="*/ 904898 w 3497094"/>
                <a:gd name="connsiteY53" fmla="*/ 730250 h 1863813"/>
                <a:gd name="connsiteX54" fmla="*/ 908073 w 3497094"/>
                <a:gd name="connsiteY54" fmla="*/ 739775 h 1863813"/>
                <a:gd name="connsiteX55" fmla="*/ 917598 w 3497094"/>
                <a:gd name="connsiteY55" fmla="*/ 742950 h 1863813"/>
                <a:gd name="connsiteX56" fmla="*/ 936648 w 3497094"/>
                <a:gd name="connsiteY56" fmla="*/ 758825 h 1863813"/>
                <a:gd name="connsiteX57" fmla="*/ 955698 w 3497094"/>
                <a:gd name="connsiteY57" fmla="*/ 765175 h 1863813"/>
                <a:gd name="connsiteX58" fmla="*/ 993798 w 3497094"/>
                <a:gd name="connsiteY58" fmla="*/ 762000 h 1863813"/>
                <a:gd name="connsiteX59" fmla="*/ 1012848 w 3497094"/>
                <a:gd name="connsiteY59" fmla="*/ 755650 h 1863813"/>
                <a:gd name="connsiteX60" fmla="*/ 1022373 w 3497094"/>
                <a:gd name="connsiteY60" fmla="*/ 752475 h 1863813"/>
                <a:gd name="connsiteX61" fmla="*/ 1035073 w 3497094"/>
                <a:gd name="connsiteY61" fmla="*/ 742950 h 1863813"/>
                <a:gd name="connsiteX62" fmla="*/ 1044598 w 3497094"/>
                <a:gd name="connsiteY62" fmla="*/ 739775 h 1863813"/>
                <a:gd name="connsiteX63" fmla="*/ 1143023 w 3497094"/>
                <a:gd name="connsiteY63" fmla="*/ 730250 h 1863813"/>
                <a:gd name="connsiteX64" fmla="*/ 1155723 w 3497094"/>
                <a:gd name="connsiteY64" fmla="*/ 685800 h 1863813"/>
                <a:gd name="connsiteX65" fmla="*/ 1162073 w 3497094"/>
                <a:gd name="connsiteY65" fmla="*/ 673100 h 1863813"/>
                <a:gd name="connsiteX66" fmla="*/ 1165248 w 3497094"/>
                <a:gd name="connsiteY66" fmla="*/ 663575 h 1863813"/>
                <a:gd name="connsiteX67" fmla="*/ 1184298 w 3497094"/>
                <a:gd name="connsiteY67" fmla="*/ 654050 h 1863813"/>
                <a:gd name="connsiteX68" fmla="*/ 1206523 w 3497094"/>
                <a:gd name="connsiteY68" fmla="*/ 635000 h 1863813"/>
                <a:gd name="connsiteX69" fmla="*/ 1216048 w 3497094"/>
                <a:gd name="connsiteY69" fmla="*/ 631825 h 1863813"/>
                <a:gd name="connsiteX70" fmla="*/ 1244623 w 3497094"/>
                <a:gd name="connsiteY70" fmla="*/ 615950 h 1863813"/>
                <a:gd name="connsiteX71" fmla="*/ 1263673 w 3497094"/>
                <a:gd name="connsiteY71" fmla="*/ 612775 h 1863813"/>
                <a:gd name="connsiteX72" fmla="*/ 1330348 w 3497094"/>
                <a:gd name="connsiteY72" fmla="*/ 606425 h 1863813"/>
                <a:gd name="connsiteX73" fmla="*/ 1365273 w 3497094"/>
                <a:gd name="connsiteY73" fmla="*/ 612775 h 1863813"/>
                <a:gd name="connsiteX74" fmla="*/ 1368448 w 3497094"/>
                <a:gd name="connsiteY74" fmla="*/ 622300 h 1863813"/>
                <a:gd name="connsiteX75" fmla="*/ 1377973 w 3497094"/>
                <a:gd name="connsiteY75" fmla="*/ 628650 h 1863813"/>
                <a:gd name="connsiteX76" fmla="*/ 1387498 w 3497094"/>
                <a:gd name="connsiteY76" fmla="*/ 638175 h 1863813"/>
                <a:gd name="connsiteX77" fmla="*/ 1387498 w 3497094"/>
                <a:gd name="connsiteY77" fmla="*/ 673100 h 1863813"/>
                <a:gd name="connsiteX78" fmla="*/ 1377973 w 3497094"/>
                <a:gd name="connsiteY78" fmla="*/ 676275 h 1863813"/>
                <a:gd name="connsiteX79" fmla="*/ 1355748 w 3497094"/>
                <a:gd name="connsiteY79" fmla="*/ 685800 h 1863813"/>
                <a:gd name="connsiteX80" fmla="*/ 1349398 w 3497094"/>
                <a:gd name="connsiteY80" fmla="*/ 698500 h 1863813"/>
                <a:gd name="connsiteX81" fmla="*/ 1343048 w 3497094"/>
                <a:gd name="connsiteY81" fmla="*/ 723900 h 1863813"/>
                <a:gd name="connsiteX82" fmla="*/ 1339873 w 3497094"/>
                <a:gd name="connsiteY82" fmla="*/ 733425 h 1863813"/>
                <a:gd name="connsiteX83" fmla="*/ 1333523 w 3497094"/>
                <a:gd name="connsiteY83" fmla="*/ 742950 h 1863813"/>
                <a:gd name="connsiteX84" fmla="*/ 1330348 w 3497094"/>
                <a:gd name="connsiteY84" fmla="*/ 758825 h 1863813"/>
                <a:gd name="connsiteX85" fmla="*/ 1320823 w 3497094"/>
                <a:gd name="connsiteY85" fmla="*/ 784225 h 1863813"/>
                <a:gd name="connsiteX86" fmla="*/ 1311298 w 3497094"/>
                <a:gd name="connsiteY86" fmla="*/ 793750 h 1863813"/>
                <a:gd name="connsiteX87" fmla="*/ 1295423 w 3497094"/>
                <a:gd name="connsiteY87" fmla="*/ 822325 h 1863813"/>
                <a:gd name="connsiteX88" fmla="*/ 1282723 w 3497094"/>
                <a:gd name="connsiteY88" fmla="*/ 831850 h 1863813"/>
                <a:gd name="connsiteX89" fmla="*/ 1273198 w 3497094"/>
                <a:gd name="connsiteY89" fmla="*/ 850900 h 1863813"/>
                <a:gd name="connsiteX90" fmla="*/ 1263673 w 3497094"/>
                <a:gd name="connsiteY90" fmla="*/ 860425 h 1863813"/>
                <a:gd name="connsiteX91" fmla="*/ 1266848 w 3497094"/>
                <a:gd name="connsiteY91" fmla="*/ 908050 h 1863813"/>
                <a:gd name="connsiteX92" fmla="*/ 1276373 w 3497094"/>
                <a:gd name="connsiteY92" fmla="*/ 904875 h 1863813"/>
                <a:gd name="connsiteX93" fmla="*/ 1343048 w 3497094"/>
                <a:gd name="connsiteY93" fmla="*/ 898525 h 1863813"/>
                <a:gd name="connsiteX94" fmla="*/ 1362098 w 3497094"/>
                <a:gd name="connsiteY94" fmla="*/ 892175 h 1863813"/>
                <a:gd name="connsiteX95" fmla="*/ 1374798 w 3497094"/>
                <a:gd name="connsiteY95" fmla="*/ 885825 h 1863813"/>
                <a:gd name="connsiteX96" fmla="*/ 1419248 w 3497094"/>
                <a:gd name="connsiteY96" fmla="*/ 879475 h 1863813"/>
                <a:gd name="connsiteX97" fmla="*/ 1428773 w 3497094"/>
                <a:gd name="connsiteY97" fmla="*/ 885825 h 1863813"/>
                <a:gd name="connsiteX98" fmla="*/ 1441473 w 3497094"/>
                <a:gd name="connsiteY98" fmla="*/ 901700 h 1863813"/>
                <a:gd name="connsiteX99" fmla="*/ 1447823 w 3497094"/>
                <a:gd name="connsiteY99" fmla="*/ 911225 h 1863813"/>
                <a:gd name="connsiteX100" fmla="*/ 1470048 w 3497094"/>
                <a:gd name="connsiteY100" fmla="*/ 927100 h 1863813"/>
                <a:gd name="connsiteX101" fmla="*/ 1485923 w 3497094"/>
                <a:gd name="connsiteY101" fmla="*/ 955675 h 1863813"/>
                <a:gd name="connsiteX102" fmla="*/ 1479573 w 3497094"/>
                <a:gd name="connsiteY102" fmla="*/ 1063625 h 1863813"/>
                <a:gd name="connsiteX103" fmla="*/ 1482748 w 3497094"/>
                <a:gd name="connsiteY103" fmla="*/ 1133475 h 1863813"/>
                <a:gd name="connsiteX104" fmla="*/ 1489098 w 3497094"/>
                <a:gd name="connsiteY104" fmla="*/ 1171575 h 1863813"/>
                <a:gd name="connsiteX105" fmla="*/ 1492273 w 3497094"/>
                <a:gd name="connsiteY105" fmla="*/ 1216025 h 1863813"/>
                <a:gd name="connsiteX106" fmla="*/ 1498623 w 3497094"/>
                <a:gd name="connsiteY106" fmla="*/ 1225550 h 1863813"/>
                <a:gd name="connsiteX107" fmla="*/ 1501798 w 3497094"/>
                <a:gd name="connsiteY107" fmla="*/ 1235075 h 1863813"/>
                <a:gd name="connsiteX108" fmla="*/ 1527198 w 3497094"/>
                <a:gd name="connsiteY108" fmla="*/ 1250950 h 1863813"/>
                <a:gd name="connsiteX109" fmla="*/ 1536723 w 3497094"/>
                <a:gd name="connsiteY109" fmla="*/ 1257300 h 1863813"/>
                <a:gd name="connsiteX110" fmla="*/ 1549423 w 3497094"/>
                <a:gd name="connsiteY110" fmla="*/ 1260475 h 1863813"/>
                <a:gd name="connsiteX111" fmla="*/ 1603398 w 3497094"/>
                <a:gd name="connsiteY111" fmla="*/ 1263650 h 1863813"/>
                <a:gd name="connsiteX112" fmla="*/ 1635148 w 3497094"/>
                <a:gd name="connsiteY112" fmla="*/ 1273175 h 1863813"/>
                <a:gd name="connsiteX113" fmla="*/ 1676423 w 3497094"/>
                <a:gd name="connsiteY113" fmla="*/ 1266825 h 1863813"/>
                <a:gd name="connsiteX114" fmla="*/ 1685948 w 3497094"/>
                <a:gd name="connsiteY114" fmla="*/ 1263650 h 1863813"/>
                <a:gd name="connsiteX115" fmla="*/ 1692298 w 3497094"/>
                <a:gd name="connsiteY115" fmla="*/ 1254125 h 1863813"/>
                <a:gd name="connsiteX116" fmla="*/ 1701823 w 3497094"/>
                <a:gd name="connsiteY116" fmla="*/ 1244600 h 1863813"/>
                <a:gd name="connsiteX117" fmla="*/ 1743098 w 3497094"/>
                <a:gd name="connsiteY117" fmla="*/ 1247775 h 1863813"/>
                <a:gd name="connsiteX118" fmla="*/ 1752623 w 3497094"/>
                <a:gd name="connsiteY118" fmla="*/ 1254125 h 1863813"/>
                <a:gd name="connsiteX119" fmla="*/ 1762148 w 3497094"/>
                <a:gd name="connsiteY119" fmla="*/ 1257300 h 1863813"/>
                <a:gd name="connsiteX120" fmla="*/ 1771673 w 3497094"/>
                <a:gd name="connsiteY120" fmla="*/ 1266825 h 1863813"/>
                <a:gd name="connsiteX121" fmla="*/ 1787548 w 3497094"/>
                <a:gd name="connsiteY121" fmla="*/ 1285875 h 1863813"/>
                <a:gd name="connsiteX122" fmla="*/ 1797073 w 3497094"/>
                <a:gd name="connsiteY122" fmla="*/ 1289050 h 1863813"/>
                <a:gd name="connsiteX123" fmla="*/ 1822473 w 3497094"/>
                <a:gd name="connsiteY123" fmla="*/ 1308100 h 1863813"/>
                <a:gd name="connsiteX124" fmla="*/ 1831998 w 3497094"/>
                <a:gd name="connsiteY124" fmla="*/ 1311275 h 1863813"/>
                <a:gd name="connsiteX125" fmla="*/ 1854223 w 3497094"/>
                <a:gd name="connsiteY125" fmla="*/ 1327150 h 1863813"/>
                <a:gd name="connsiteX126" fmla="*/ 1863748 w 3497094"/>
                <a:gd name="connsiteY126" fmla="*/ 1317625 h 1863813"/>
                <a:gd name="connsiteX127" fmla="*/ 1879623 w 3497094"/>
                <a:gd name="connsiteY127" fmla="*/ 1282700 h 1863813"/>
                <a:gd name="connsiteX128" fmla="*/ 1882798 w 3497094"/>
                <a:gd name="connsiteY128" fmla="*/ 1250950 h 1863813"/>
                <a:gd name="connsiteX129" fmla="*/ 1889148 w 3497094"/>
                <a:gd name="connsiteY129" fmla="*/ 1241425 h 1863813"/>
                <a:gd name="connsiteX130" fmla="*/ 1895498 w 3497094"/>
                <a:gd name="connsiteY130" fmla="*/ 1228725 h 1863813"/>
                <a:gd name="connsiteX131" fmla="*/ 1901848 w 3497094"/>
                <a:gd name="connsiteY131" fmla="*/ 1209675 h 1863813"/>
                <a:gd name="connsiteX132" fmla="*/ 1905023 w 3497094"/>
                <a:gd name="connsiteY132" fmla="*/ 1196975 h 1863813"/>
                <a:gd name="connsiteX133" fmla="*/ 1930423 w 3497094"/>
                <a:gd name="connsiteY133" fmla="*/ 1184275 h 1863813"/>
                <a:gd name="connsiteX134" fmla="*/ 2019323 w 3497094"/>
                <a:gd name="connsiteY134" fmla="*/ 1181100 h 1863813"/>
                <a:gd name="connsiteX135" fmla="*/ 2028848 w 3497094"/>
                <a:gd name="connsiteY135" fmla="*/ 1174750 h 1863813"/>
                <a:gd name="connsiteX136" fmla="*/ 2047898 w 3497094"/>
                <a:gd name="connsiteY136" fmla="*/ 1165225 h 1863813"/>
                <a:gd name="connsiteX137" fmla="*/ 2060598 w 3497094"/>
                <a:gd name="connsiteY137" fmla="*/ 1149350 h 1863813"/>
                <a:gd name="connsiteX138" fmla="*/ 2082823 w 3497094"/>
                <a:gd name="connsiteY138" fmla="*/ 1127125 h 1863813"/>
                <a:gd name="connsiteX139" fmla="*/ 2095523 w 3497094"/>
                <a:gd name="connsiteY139" fmla="*/ 1120775 h 1863813"/>
                <a:gd name="connsiteX140" fmla="*/ 2114573 w 3497094"/>
                <a:gd name="connsiteY140" fmla="*/ 1114425 h 1863813"/>
                <a:gd name="connsiteX141" fmla="*/ 2124098 w 3497094"/>
                <a:gd name="connsiteY141" fmla="*/ 1120775 h 1863813"/>
                <a:gd name="connsiteX142" fmla="*/ 2127273 w 3497094"/>
                <a:gd name="connsiteY142" fmla="*/ 1130300 h 1863813"/>
                <a:gd name="connsiteX143" fmla="*/ 2133623 w 3497094"/>
                <a:gd name="connsiteY143" fmla="*/ 1139825 h 1863813"/>
                <a:gd name="connsiteX144" fmla="*/ 2130448 w 3497094"/>
                <a:gd name="connsiteY144" fmla="*/ 1152525 h 1863813"/>
                <a:gd name="connsiteX145" fmla="*/ 2127273 w 3497094"/>
                <a:gd name="connsiteY145" fmla="*/ 1174750 h 1863813"/>
                <a:gd name="connsiteX146" fmla="*/ 2162198 w 3497094"/>
                <a:gd name="connsiteY146" fmla="*/ 1165225 h 1863813"/>
                <a:gd name="connsiteX147" fmla="*/ 2178073 w 3497094"/>
                <a:gd name="connsiteY147" fmla="*/ 1158875 h 1863813"/>
                <a:gd name="connsiteX148" fmla="*/ 2133623 w 3497094"/>
                <a:gd name="connsiteY148" fmla="*/ 1149350 h 1863813"/>
                <a:gd name="connsiteX149" fmla="*/ 2276498 w 3497094"/>
                <a:gd name="connsiteY149" fmla="*/ 1168400 h 1863813"/>
                <a:gd name="connsiteX150" fmla="*/ 2279673 w 3497094"/>
                <a:gd name="connsiteY150" fmla="*/ 1190625 h 1863813"/>
                <a:gd name="connsiteX151" fmla="*/ 2273323 w 3497094"/>
                <a:gd name="connsiteY151" fmla="*/ 1181100 h 1863813"/>
                <a:gd name="connsiteX152" fmla="*/ 2254273 w 3497094"/>
                <a:gd name="connsiteY152" fmla="*/ 1171575 h 1863813"/>
                <a:gd name="connsiteX153" fmla="*/ 2244748 w 3497094"/>
                <a:gd name="connsiteY153" fmla="*/ 1162050 h 1863813"/>
                <a:gd name="connsiteX154" fmla="*/ 2241573 w 3497094"/>
                <a:gd name="connsiteY154" fmla="*/ 1149350 h 1863813"/>
                <a:gd name="connsiteX155" fmla="*/ 2212998 w 3497094"/>
                <a:gd name="connsiteY155" fmla="*/ 1143000 h 1863813"/>
                <a:gd name="connsiteX156" fmla="*/ 2238398 w 3497094"/>
                <a:gd name="connsiteY156" fmla="*/ 1155700 h 1863813"/>
                <a:gd name="connsiteX157" fmla="*/ 2257448 w 3497094"/>
                <a:gd name="connsiteY157" fmla="*/ 1165225 h 1863813"/>
                <a:gd name="connsiteX158" fmla="*/ 2266973 w 3497094"/>
                <a:gd name="connsiteY158" fmla="*/ 1177925 h 1863813"/>
                <a:gd name="connsiteX159" fmla="*/ 2308248 w 3497094"/>
                <a:gd name="connsiteY159" fmla="*/ 1184275 h 1863813"/>
                <a:gd name="connsiteX160" fmla="*/ 2324123 w 3497094"/>
                <a:gd name="connsiteY160" fmla="*/ 1187450 h 1863813"/>
                <a:gd name="connsiteX161" fmla="*/ 2349523 w 3497094"/>
                <a:gd name="connsiteY161" fmla="*/ 1193800 h 1863813"/>
                <a:gd name="connsiteX162" fmla="*/ 2393973 w 3497094"/>
                <a:gd name="connsiteY162" fmla="*/ 1196975 h 1863813"/>
                <a:gd name="connsiteX163" fmla="*/ 2397148 w 3497094"/>
                <a:gd name="connsiteY163" fmla="*/ 1206500 h 1863813"/>
                <a:gd name="connsiteX164" fmla="*/ 2444773 w 3497094"/>
                <a:gd name="connsiteY164" fmla="*/ 1216025 h 1863813"/>
                <a:gd name="connsiteX165" fmla="*/ 2454298 w 3497094"/>
                <a:gd name="connsiteY165" fmla="*/ 1219200 h 1863813"/>
                <a:gd name="connsiteX166" fmla="*/ 2476523 w 3497094"/>
                <a:gd name="connsiteY166" fmla="*/ 1222375 h 1863813"/>
                <a:gd name="connsiteX167" fmla="*/ 2486048 w 3497094"/>
                <a:gd name="connsiteY167" fmla="*/ 1228725 h 1863813"/>
                <a:gd name="connsiteX168" fmla="*/ 2520973 w 3497094"/>
                <a:gd name="connsiteY168" fmla="*/ 1222375 h 1863813"/>
                <a:gd name="connsiteX169" fmla="*/ 2530498 w 3497094"/>
                <a:gd name="connsiteY169" fmla="*/ 1209675 h 1863813"/>
                <a:gd name="connsiteX170" fmla="*/ 2540023 w 3497094"/>
                <a:gd name="connsiteY170" fmla="*/ 1203325 h 1863813"/>
                <a:gd name="connsiteX171" fmla="*/ 2552723 w 3497094"/>
                <a:gd name="connsiteY171" fmla="*/ 1200150 h 1863813"/>
                <a:gd name="connsiteX172" fmla="*/ 2581298 w 3497094"/>
                <a:gd name="connsiteY172" fmla="*/ 1190625 h 1863813"/>
                <a:gd name="connsiteX173" fmla="*/ 2609873 w 3497094"/>
                <a:gd name="connsiteY173" fmla="*/ 1193800 h 1863813"/>
                <a:gd name="connsiteX174" fmla="*/ 2619398 w 3497094"/>
                <a:gd name="connsiteY174" fmla="*/ 1196975 h 1863813"/>
                <a:gd name="connsiteX175" fmla="*/ 2625748 w 3497094"/>
                <a:gd name="connsiteY175" fmla="*/ 1206500 h 1863813"/>
                <a:gd name="connsiteX176" fmla="*/ 2616223 w 3497094"/>
                <a:gd name="connsiteY176" fmla="*/ 1209675 h 1863813"/>
                <a:gd name="connsiteX177" fmla="*/ 2606698 w 3497094"/>
                <a:gd name="connsiteY177" fmla="*/ 1235075 h 1863813"/>
                <a:gd name="connsiteX178" fmla="*/ 2654323 w 3497094"/>
                <a:gd name="connsiteY178" fmla="*/ 1238250 h 1863813"/>
                <a:gd name="connsiteX179" fmla="*/ 2657498 w 3497094"/>
                <a:gd name="connsiteY179" fmla="*/ 1200150 h 1863813"/>
                <a:gd name="connsiteX180" fmla="*/ 2686073 w 3497094"/>
                <a:gd name="connsiteY180" fmla="*/ 1190625 h 1863813"/>
                <a:gd name="connsiteX181" fmla="*/ 2717823 w 3497094"/>
                <a:gd name="connsiteY181" fmla="*/ 1200150 h 1863813"/>
                <a:gd name="connsiteX182" fmla="*/ 2711473 w 3497094"/>
                <a:gd name="connsiteY182" fmla="*/ 1225550 h 1863813"/>
                <a:gd name="connsiteX183" fmla="*/ 2705123 w 3497094"/>
                <a:gd name="connsiteY183" fmla="*/ 1250950 h 1863813"/>
                <a:gd name="connsiteX184" fmla="*/ 2698773 w 3497094"/>
                <a:gd name="connsiteY184" fmla="*/ 1270000 h 1863813"/>
                <a:gd name="connsiteX185" fmla="*/ 2714648 w 3497094"/>
                <a:gd name="connsiteY185" fmla="*/ 1279525 h 1863813"/>
                <a:gd name="connsiteX186" fmla="*/ 2740048 w 3497094"/>
                <a:gd name="connsiteY186" fmla="*/ 1289050 h 1863813"/>
                <a:gd name="connsiteX187" fmla="*/ 2749573 w 3497094"/>
                <a:gd name="connsiteY187" fmla="*/ 1298575 h 1863813"/>
                <a:gd name="connsiteX188" fmla="*/ 2752748 w 3497094"/>
                <a:gd name="connsiteY188" fmla="*/ 1323975 h 1863813"/>
                <a:gd name="connsiteX189" fmla="*/ 2762273 w 3497094"/>
                <a:gd name="connsiteY189" fmla="*/ 1333500 h 1863813"/>
                <a:gd name="connsiteX190" fmla="*/ 2765448 w 3497094"/>
                <a:gd name="connsiteY190" fmla="*/ 1346200 h 1863813"/>
                <a:gd name="connsiteX191" fmla="*/ 2784498 w 3497094"/>
                <a:gd name="connsiteY191" fmla="*/ 1349375 h 1863813"/>
                <a:gd name="connsiteX192" fmla="*/ 2794023 w 3497094"/>
                <a:gd name="connsiteY192" fmla="*/ 1352550 h 1863813"/>
                <a:gd name="connsiteX193" fmla="*/ 2806723 w 3497094"/>
                <a:gd name="connsiteY193" fmla="*/ 1355725 h 1863813"/>
                <a:gd name="connsiteX194" fmla="*/ 2825773 w 3497094"/>
                <a:gd name="connsiteY194" fmla="*/ 1387475 h 1863813"/>
                <a:gd name="connsiteX195" fmla="*/ 2835298 w 3497094"/>
                <a:gd name="connsiteY195" fmla="*/ 1393825 h 1863813"/>
                <a:gd name="connsiteX196" fmla="*/ 2851173 w 3497094"/>
                <a:gd name="connsiteY196" fmla="*/ 1412875 h 1863813"/>
                <a:gd name="connsiteX197" fmla="*/ 2863873 w 3497094"/>
                <a:gd name="connsiteY197" fmla="*/ 1416050 h 1863813"/>
                <a:gd name="connsiteX198" fmla="*/ 2873398 w 3497094"/>
                <a:gd name="connsiteY198" fmla="*/ 1422400 h 1863813"/>
                <a:gd name="connsiteX199" fmla="*/ 2933723 w 3497094"/>
                <a:gd name="connsiteY199" fmla="*/ 1431925 h 1863813"/>
                <a:gd name="connsiteX200" fmla="*/ 2952773 w 3497094"/>
                <a:gd name="connsiteY200" fmla="*/ 1438275 h 1863813"/>
                <a:gd name="connsiteX201" fmla="*/ 2971823 w 3497094"/>
                <a:gd name="connsiteY201" fmla="*/ 1447800 h 1863813"/>
                <a:gd name="connsiteX202" fmla="*/ 2997223 w 3497094"/>
                <a:gd name="connsiteY202" fmla="*/ 1450975 h 1863813"/>
                <a:gd name="connsiteX203" fmla="*/ 3013098 w 3497094"/>
                <a:gd name="connsiteY203" fmla="*/ 1454150 h 1863813"/>
                <a:gd name="connsiteX204" fmla="*/ 3032148 w 3497094"/>
                <a:gd name="connsiteY204" fmla="*/ 1457325 h 1863813"/>
                <a:gd name="connsiteX205" fmla="*/ 3076598 w 3497094"/>
                <a:gd name="connsiteY205" fmla="*/ 1466850 h 1863813"/>
                <a:gd name="connsiteX206" fmla="*/ 3184548 w 3497094"/>
                <a:gd name="connsiteY206" fmla="*/ 1476375 h 1863813"/>
                <a:gd name="connsiteX207" fmla="*/ 3206773 w 3497094"/>
                <a:gd name="connsiteY207" fmla="*/ 1498600 h 1863813"/>
                <a:gd name="connsiteX208" fmla="*/ 3235348 w 3497094"/>
                <a:gd name="connsiteY208" fmla="*/ 1517650 h 1863813"/>
                <a:gd name="connsiteX209" fmla="*/ 3244873 w 3497094"/>
                <a:gd name="connsiteY209" fmla="*/ 1539875 h 1863813"/>
                <a:gd name="connsiteX210" fmla="*/ 3248048 w 3497094"/>
                <a:gd name="connsiteY210" fmla="*/ 1552575 h 1863813"/>
                <a:gd name="connsiteX211" fmla="*/ 3254398 w 3497094"/>
                <a:gd name="connsiteY211" fmla="*/ 1562100 h 1863813"/>
                <a:gd name="connsiteX212" fmla="*/ 3270273 w 3497094"/>
                <a:gd name="connsiteY212" fmla="*/ 1590675 h 1863813"/>
                <a:gd name="connsiteX213" fmla="*/ 3292498 w 3497094"/>
                <a:gd name="connsiteY213" fmla="*/ 1603375 h 1863813"/>
                <a:gd name="connsiteX214" fmla="*/ 3302023 w 3497094"/>
                <a:gd name="connsiteY214" fmla="*/ 1625600 h 1863813"/>
                <a:gd name="connsiteX215" fmla="*/ 3314723 w 3497094"/>
                <a:gd name="connsiteY215" fmla="*/ 1644650 h 1863813"/>
                <a:gd name="connsiteX216" fmla="*/ 3324248 w 3497094"/>
                <a:gd name="connsiteY216" fmla="*/ 1679575 h 1863813"/>
                <a:gd name="connsiteX217" fmla="*/ 3330598 w 3497094"/>
                <a:gd name="connsiteY217" fmla="*/ 1692275 h 1863813"/>
                <a:gd name="connsiteX218" fmla="*/ 3321073 w 3497094"/>
                <a:gd name="connsiteY218" fmla="*/ 1746250 h 1863813"/>
                <a:gd name="connsiteX219" fmla="*/ 3302023 w 3497094"/>
                <a:gd name="connsiteY219" fmla="*/ 1784350 h 1863813"/>
                <a:gd name="connsiteX220" fmla="*/ 3276623 w 3497094"/>
                <a:gd name="connsiteY220" fmla="*/ 1816100 h 1863813"/>
                <a:gd name="connsiteX221" fmla="*/ 3254398 w 3497094"/>
                <a:gd name="connsiteY221" fmla="*/ 1860550 h 1863813"/>
                <a:gd name="connsiteX222" fmla="*/ 3276623 w 3497094"/>
                <a:gd name="connsiteY222" fmla="*/ 1831975 h 1863813"/>
                <a:gd name="connsiteX223" fmla="*/ 3286148 w 3497094"/>
                <a:gd name="connsiteY223" fmla="*/ 1822450 h 1863813"/>
                <a:gd name="connsiteX224" fmla="*/ 3317898 w 3497094"/>
                <a:gd name="connsiteY224" fmla="*/ 1803400 h 1863813"/>
                <a:gd name="connsiteX225" fmla="*/ 3336948 w 3497094"/>
                <a:gd name="connsiteY225" fmla="*/ 1793875 h 1863813"/>
                <a:gd name="connsiteX226" fmla="*/ 3346473 w 3497094"/>
                <a:gd name="connsiteY226" fmla="*/ 1784350 h 1863813"/>
                <a:gd name="connsiteX227" fmla="*/ 3406798 w 3497094"/>
                <a:gd name="connsiteY227" fmla="*/ 1857375 h 1863813"/>
                <a:gd name="connsiteX228" fmla="*/ 1971697 w 3497094"/>
                <a:gd name="connsiteY228" fmla="*/ 1603377 h 1863813"/>
                <a:gd name="connsiteX229" fmla="*/ 1816121 w 3497094"/>
                <a:gd name="connsiteY229" fmla="*/ 1574801 h 1863813"/>
                <a:gd name="connsiteX230" fmla="*/ 1793897 w 3497094"/>
                <a:gd name="connsiteY230" fmla="*/ 1473202 h 1863813"/>
                <a:gd name="connsiteX231" fmla="*/ 1765322 w 3497094"/>
                <a:gd name="connsiteY231" fmla="*/ 1381127 h 1863813"/>
                <a:gd name="connsiteX232" fmla="*/ 1727221 w 3497094"/>
                <a:gd name="connsiteY232" fmla="*/ 1314451 h 1863813"/>
                <a:gd name="connsiteX233" fmla="*/ 1666897 w 3497094"/>
                <a:gd name="connsiteY233" fmla="*/ 1355727 h 1863813"/>
                <a:gd name="connsiteX234" fmla="*/ 1625622 w 3497094"/>
                <a:gd name="connsiteY234" fmla="*/ 1377952 h 1863813"/>
                <a:gd name="connsiteX235" fmla="*/ 1587522 w 3497094"/>
                <a:gd name="connsiteY235" fmla="*/ 1349377 h 1863813"/>
                <a:gd name="connsiteX236" fmla="*/ 1527197 w 3497094"/>
                <a:gd name="connsiteY236" fmla="*/ 1327152 h 1863813"/>
                <a:gd name="connsiteX237" fmla="*/ 1428772 w 3497094"/>
                <a:gd name="connsiteY237" fmla="*/ 1257302 h 1863813"/>
                <a:gd name="connsiteX238" fmla="*/ 1374797 w 3497094"/>
                <a:gd name="connsiteY238" fmla="*/ 1257302 h 1863813"/>
                <a:gd name="connsiteX239" fmla="*/ 1358922 w 3497094"/>
                <a:gd name="connsiteY239" fmla="*/ 1187452 h 1863813"/>
                <a:gd name="connsiteX240" fmla="*/ 1298597 w 3497094"/>
                <a:gd name="connsiteY240" fmla="*/ 1114427 h 1863813"/>
                <a:gd name="connsiteX241" fmla="*/ 1212872 w 3497094"/>
                <a:gd name="connsiteY241" fmla="*/ 1057277 h 1863813"/>
                <a:gd name="connsiteX242" fmla="*/ 1073172 w 3497094"/>
                <a:gd name="connsiteY242" fmla="*/ 1003302 h 1863813"/>
                <a:gd name="connsiteX243" fmla="*/ 996972 w 3497094"/>
                <a:gd name="connsiteY243" fmla="*/ 974727 h 1863813"/>
                <a:gd name="connsiteX244" fmla="*/ 923947 w 3497094"/>
                <a:gd name="connsiteY244" fmla="*/ 914402 h 1863813"/>
                <a:gd name="connsiteX245" fmla="*/ 787422 w 3497094"/>
                <a:gd name="connsiteY245" fmla="*/ 933452 h 1863813"/>
                <a:gd name="connsiteX246" fmla="*/ 733447 w 3497094"/>
                <a:gd name="connsiteY246" fmla="*/ 942977 h 1863813"/>
                <a:gd name="connsiteX247" fmla="*/ 669947 w 3497094"/>
                <a:gd name="connsiteY247" fmla="*/ 889002 h 1863813"/>
                <a:gd name="connsiteX248" fmla="*/ 641372 w 3497094"/>
                <a:gd name="connsiteY248" fmla="*/ 860427 h 1863813"/>
                <a:gd name="connsiteX249" fmla="*/ 488972 w 3497094"/>
                <a:gd name="connsiteY249" fmla="*/ 800102 h 1863813"/>
                <a:gd name="connsiteX250" fmla="*/ 403247 w 3497094"/>
                <a:gd name="connsiteY250" fmla="*/ 749302 h 1863813"/>
                <a:gd name="connsiteX251" fmla="*/ 361972 w 3497094"/>
                <a:gd name="connsiteY251" fmla="*/ 695327 h 1863813"/>
                <a:gd name="connsiteX252" fmla="*/ 396897 w 3497094"/>
                <a:gd name="connsiteY252" fmla="*/ 660402 h 1863813"/>
                <a:gd name="connsiteX253" fmla="*/ 361972 w 3497094"/>
                <a:gd name="connsiteY253" fmla="*/ 555627 h 1863813"/>
                <a:gd name="connsiteX254" fmla="*/ 298471 w 3497094"/>
                <a:gd name="connsiteY254" fmla="*/ 454026 h 1863813"/>
                <a:gd name="connsiteX255" fmla="*/ 266722 w 3497094"/>
                <a:gd name="connsiteY255" fmla="*/ 384175 h 1863813"/>
                <a:gd name="connsiteX256" fmla="*/ 276246 w 3497094"/>
                <a:gd name="connsiteY256" fmla="*/ 358775 h 1863813"/>
                <a:gd name="connsiteX257" fmla="*/ 206397 w 3497094"/>
                <a:gd name="connsiteY257" fmla="*/ 234950 h 1863813"/>
                <a:gd name="connsiteX258" fmla="*/ 146072 w 3497094"/>
                <a:gd name="connsiteY258" fmla="*/ 101600 h 1863813"/>
                <a:gd name="connsiteX259" fmla="*/ 111147 w 3497094"/>
                <a:gd name="connsiteY259" fmla="*/ 142875 h 1863813"/>
                <a:gd name="connsiteX260" fmla="*/ 120671 w 3497094"/>
                <a:gd name="connsiteY260" fmla="*/ 193675 h 1863813"/>
                <a:gd name="connsiteX261" fmla="*/ 123846 w 3497094"/>
                <a:gd name="connsiteY261" fmla="*/ 260350 h 1863813"/>
                <a:gd name="connsiteX262" fmla="*/ 136546 w 3497094"/>
                <a:gd name="connsiteY262" fmla="*/ 327025 h 1863813"/>
                <a:gd name="connsiteX263" fmla="*/ 174646 w 3497094"/>
                <a:gd name="connsiteY263" fmla="*/ 384175 h 1863813"/>
                <a:gd name="connsiteX264" fmla="*/ 190521 w 3497094"/>
                <a:gd name="connsiteY264" fmla="*/ 422275 h 1863813"/>
                <a:gd name="connsiteX265" fmla="*/ 200046 w 3497094"/>
                <a:gd name="connsiteY265" fmla="*/ 495300 h 1863813"/>
                <a:gd name="connsiteX266" fmla="*/ 231798 w 3497094"/>
                <a:gd name="connsiteY266" fmla="*/ 542925 h 1863813"/>
                <a:gd name="connsiteX267" fmla="*/ 168296 w 3497094"/>
                <a:gd name="connsiteY267" fmla="*/ 508000 h 1863813"/>
                <a:gd name="connsiteX268" fmla="*/ 107973 w 3497094"/>
                <a:gd name="connsiteY268" fmla="*/ 460375 h 1863813"/>
                <a:gd name="connsiteX269" fmla="*/ 88923 w 3497094"/>
                <a:gd name="connsiteY269" fmla="*/ 371475 h 1863813"/>
                <a:gd name="connsiteX270" fmla="*/ 22248 w 3497094"/>
                <a:gd name="connsiteY270" fmla="*/ 285750 h 1863813"/>
                <a:gd name="connsiteX271" fmla="*/ 53998 w 3497094"/>
                <a:gd name="connsiteY271" fmla="*/ 193675 h 1863813"/>
                <a:gd name="connsiteX272" fmla="*/ 25423 w 3497094"/>
                <a:gd name="connsiteY272" fmla="*/ 161925 h 1863813"/>
                <a:gd name="connsiteX273" fmla="*/ 12722 w 3497094"/>
                <a:gd name="connsiteY273" fmla="*/ 114300 h 1863813"/>
                <a:gd name="connsiteX274" fmla="*/ 23 w 3497094"/>
                <a:gd name="connsiteY274" fmla="*/ 41275 h 1863813"/>
                <a:gd name="connsiteX275" fmla="*/ 23 w 3497094"/>
                <a:gd name="connsiteY275" fmla="*/ 0 h 1863813"/>
                <a:gd name="connsiteX0" fmla="*/ 23 w 3497094"/>
                <a:gd name="connsiteY0" fmla="*/ 0 h 1863813"/>
                <a:gd name="connsiteX1" fmla="*/ 381023 w 3497094"/>
                <a:gd name="connsiteY1" fmla="*/ 76200 h 1863813"/>
                <a:gd name="connsiteX2" fmla="*/ 479448 w 3497094"/>
                <a:gd name="connsiteY2" fmla="*/ 28575 h 1863813"/>
                <a:gd name="connsiteX3" fmla="*/ 568348 w 3497094"/>
                <a:gd name="connsiteY3" fmla="*/ 44450 h 1863813"/>
                <a:gd name="connsiteX4" fmla="*/ 568348 w 3497094"/>
                <a:gd name="connsiteY4" fmla="*/ 44450 h 1863813"/>
                <a:gd name="connsiteX5" fmla="*/ 571523 w 3497094"/>
                <a:gd name="connsiteY5" fmla="*/ 73025 h 1863813"/>
                <a:gd name="connsiteX6" fmla="*/ 565173 w 3497094"/>
                <a:gd name="connsiteY6" fmla="*/ 88900 h 1863813"/>
                <a:gd name="connsiteX7" fmla="*/ 561998 w 3497094"/>
                <a:gd name="connsiteY7" fmla="*/ 98425 h 1863813"/>
                <a:gd name="connsiteX8" fmla="*/ 565173 w 3497094"/>
                <a:gd name="connsiteY8" fmla="*/ 114300 h 1863813"/>
                <a:gd name="connsiteX9" fmla="*/ 584223 w 3497094"/>
                <a:gd name="connsiteY9" fmla="*/ 127000 h 1863813"/>
                <a:gd name="connsiteX10" fmla="*/ 596923 w 3497094"/>
                <a:gd name="connsiteY10" fmla="*/ 146050 h 1863813"/>
                <a:gd name="connsiteX11" fmla="*/ 600098 w 3497094"/>
                <a:gd name="connsiteY11" fmla="*/ 155575 h 1863813"/>
                <a:gd name="connsiteX12" fmla="*/ 609623 w 3497094"/>
                <a:gd name="connsiteY12" fmla="*/ 161925 h 1863813"/>
                <a:gd name="connsiteX13" fmla="*/ 615973 w 3497094"/>
                <a:gd name="connsiteY13" fmla="*/ 171450 h 1863813"/>
                <a:gd name="connsiteX14" fmla="*/ 660423 w 3497094"/>
                <a:gd name="connsiteY14" fmla="*/ 165100 h 1863813"/>
                <a:gd name="connsiteX15" fmla="*/ 669948 w 3497094"/>
                <a:gd name="connsiteY15" fmla="*/ 158750 h 1863813"/>
                <a:gd name="connsiteX16" fmla="*/ 679473 w 3497094"/>
                <a:gd name="connsiteY16" fmla="*/ 155575 h 1863813"/>
                <a:gd name="connsiteX17" fmla="*/ 701698 w 3497094"/>
                <a:gd name="connsiteY17" fmla="*/ 142875 h 1863813"/>
                <a:gd name="connsiteX18" fmla="*/ 749323 w 3497094"/>
                <a:gd name="connsiteY18" fmla="*/ 146050 h 1863813"/>
                <a:gd name="connsiteX19" fmla="*/ 755673 w 3497094"/>
                <a:gd name="connsiteY19" fmla="*/ 155575 h 1863813"/>
                <a:gd name="connsiteX20" fmla="*/ 749323 w 3497094"/>
                <a:gd name="connsiteY20" fmla="*/ 200025 h 1863813"/>
                <a:gd name="connsiteX21" fmla="*/ 762023 w 3497094"/>
                <a:gd name="connsiteY21" fmla="*/ 212725 h 1863813"/>
                <a:gd name="connsiteX22" fmla="*/ 771548 w 3497094"/>
                <a:gd name="connsiteY22" fmla="*/ 215900 h 1863813"/>
                <a:gd name="connsiteX23" fmla="*/ 777898 w 3497094"/>
                <a:gd name="connsiteY23" fmla="*/ 228600 h 1863813"/>
                <a:gd name="connsiteX24" fmla="*/ 787423 w 3497094"/>
                <a:gd name="connsiteY24" fmla="*/ 238125 h 1863813"/>
                <a:gd name="connsiteX25" fmla="*/ 793773 w 3497094"/>
                <a:gd name="connsiteY25" fmla="*/ 257175 h 1863813"/>
                <a:gd name="connsiteX26" fmla="*/ 796948 w 3497094"/>
                <a:gd name="connsiteY26" fmla="*/ 288925 h 1863813"/>
                <a:gd name="connsiteX27" fmla="*/ 800123 w 3497094"/>
                <a:gd name="connsiteY27" fmla="*/ 298450 h 1863813"/>
                <a:gd name="connsiteX28" fmla="*/ 809648 w 3497094"/>
                <a:gd name="connsiteY28" fmla="*/ 304800 h 1863813"/>
                <a:gd name="connsiteX29" fmla="*/ 822348 w 3497094"/>
                <a:gd name="connsiteY29" fmla="*/ 314325 h 1863813"/>
                <a:gd name="connsiteX30" fmla="*/ 831873 w 3497094"/>
                <a:gd name="connsiteY30" fmla="*/ 323850 h 1863813"/>
                <a:gd name="connsiteX31" fmla="*/ 854098 w 3497094"/>
                <a:gd name="connsiteY31" fmla="*/ 336550 h 1863813"/>
                <a:gd name="connsiteX32" fmla="*/ 863623 w 3497094"/>
                <a:gd name="connsiteY32" fmla="*/ 346075 h 1863813"/>
                <a:gd name="connsiteX33" fmla="*/ 892198 w 3497094"/>
                <a:gd name="connsiteY33" fmla="*/ 352425 h 1863813"/>
                <a:gd name="connsiteX34" fmla="*/ 882673 w 3497094"/>
                <a:gd name="connsiteY34" fmla="*/ 355600 h 1863813"/>
                <a:gd name="connsiteX35" fmla="*/ 879498 w 3497094"/>
                <a:gd name="connsiteY35" fmla="*/ 365125 h 1863813"/>
                <a:gd name="connsiteX36" fmla="*/ 876323 w 3497094"/>
                <a:gd name="connsiteY36" fmla="*/ 406400 h 1863813"/>
                <a:gd name="connsiteX37" fmla="*/ 866798 w 3497094"/>
                <a:gd name="connsiteY37" fmla="*/ 434975 h 1863813"/>
                <a:gd name="connsiteX38" fmla="*/ 863623 w 3497094"/>
                <a:gd name="connsiteY38" fmla="*/ 450850 h 1863813"/>
                <a:gd name="connsiteX39" fmla="*/ 860448 w 3497094"/>
                <a:gd name="connsiteY39" fmla="*/ 463550 h 1863813"/>
                <a:gd name="connsiteX40" fmla="*/ 854098 w 3497094"/>
                <a:gd name="connsiteY40" fmla="*/ 482600 h 1863813"/>
                <a:gd name="connsiteX41" fmla="*/ 850923 w 3497094"/>
                <a:gd name="connsiteY41" fmla="*/ 492125 h 1863813"/>
                <a:gd name="connsiteX42" fmla="*/ 841398 w 3497094"/>
                <a:gd name="connsiteY42" fmla="*/ 517525 h 1863813"/>
                <a:gd name="connsiteX43" fmla="*/ 835048 w 3497094"/>
                <a:gd name="connsiteY43" fmla="*/ 552450 h 1863813"/>
                <a:gd name="connsiteX44" fmla="*/ 831873 w 3497094"/>
                <a:gd name="connsiteY44" fmla="*/ 561975 h 1863813"/>
                <a:gd name="connsiteX45" fmla="*/ 822348 w 3497094"/>
                <a:gd name="connsiteY45" fmla="*/ 565150 h 1863813"/>
                <a:gd name="connsiteX46" fmla="*/ 815998 w 3497094"/>
                <a:gd name="connsiteY46" fmla="*/ 574675 h 1863813"/>
                <a:gd name="connsiteX47" fmla="*/ 825523 w 3497094"/>
                <a:gd name="connsiteY47" fmla="*/ 600075 h 1863813"/>
                <a:gd name="connsiteX48" fmla="*/ 841398 w 3497094"/>
                <a:gd name="connsiteY48" fmla="*/ 625475 h 1863813"/>
                <a:gd name="connsiteX49" fmla="*/ 847748 w 3497094"/>
                <a:gd name="connsiteY49" fmla="*/ 650875 h 1863813"/>
                <a:gd name="connsiteX50" fmla="*/ 860448 w 3497094"/>
                <a:gd name="connsiteY50" fmla="*/ 669925 h 1863813"/>
                <a:gd name="connsiteX51" fmla="*/ 866798 w 3497094"/>
                <a:gd name="connsiteY51" fmla="*/ 682625 h 1863813"/>
                <a:gd name="connsiteX52" fmla="*/ 885848 w 3497094"/>
                <a:gd name="connsiteY52" fmla="*/ 695325 h 1863813"/>
                <a:gd name="connsiteX53" fmla="*/ 904898 w 3497094"/>
                <a:gd name="connsiteY53" fmla="*/ 730250 h 1863813"/>
                <a:gd name="connsiteX54" fmla="*/ 908073 w 3497094"/>
                <a:gd name="connsiteY54" fmla="*/ 739775 h 1863813"/>
                <a:gd name="connsiteX55" fmla="*/ 917598 w 3497094"/>
                <a:gd name="connsiteY55" fmla="*/ 742950 h 1863813"/>
                <a:gd name="connsiteX56" fmla="*/ 936648 w 3497094"/>
                <a:gd name="connsiteY56" fmla="*/ 758825 h 1863813"/>
                <a:gd name="connsiteX57" fmla="*/ 955698 w 3497094"/>
                <a:gd name="connsiteY57" fmla="*/ 765175 h 1863813"/>
                <a:gd name="connsiteX58" fmla="*/ 993798 w 3497094"/>
                <a:gd name="connsiteY58" fmla="*/ 762000 h 1863813"/>
                <a:gd name="connsiteX59" fmla="*/ 1012848 w 3497094"/>
                <a:gd name="connsiteY59" fmla="*/ 755650 h 1863813"/>
                <a:gd name="connsiteX60" fmla="*/ 1022373 w 3497094"/>
                <a:gd name="connsiteY60" fmla="*/ 752475 h 1863813"/>
                <a:gd name="connsiteX61" fmla="*/ 1035073 w 3497094"/>
                <a:gd name="connsiteY61" fmla="*/ 742950 h 1863813"/>
                <a:gd name="connsiteX62" fmla="*/ 1044598 w 3497094"/>
                <a:gd name="connsiteY62" fmla="*/ 739775 h 1863813"/>
                <a:gd name="connsiteX63" fmla="*/ 1143023 w 3497094"/>
                <a:gd name="connsiteY63" fmla="*/ 730250 h 1863813"/>
                <a:gd name="connsiteX64" fmla="*/ 1155723 w 3497094"/>
                <a:gd name="connsiteY64" fmla="*/ 685800 h 1863813"/>
                <a:gd name="connsiteX65" fmla="*/ 1162073 w 3497094"/>
                <a:gd name="connsiteY65" fmla="*/ 673100 h 1863813"/>
                <a:gd name="connsiteX66" fmla="*/ 1165248 w 3497094"/>
                <a:gd name="connsiteY66" fmla="*/ 663575 h 1863813"/>
                <a:gd name="connsiteX67" fmla="*/ 1184298 w 3497094"/>
                <a:gd name="connsiteY67" fmla="*/ 654050 h 1863813"/>
                <a:gd name="connsiteX68" fmla="*/ 1206523 w 3497094"/>
                <a:gd name="connsiteY68" fmla="*/ 635000 h 1863813"/>
                <a:gd name="connsiteX69" fmla="*/ 1216048 w 3497094"/>
                <a:gd name="connsiteY69" fmla="*/ 631825 h 1863813"/>
                <a:gd name="connsiteX70" fmla="*/ 1244623 w 3497094"/>
                <a:gd name="connsiteY70" fmla="*/ 615950 h 1863813"/>
                <a:gd name="connsiteX71" fmla="*/ 1263673 w 3497094"/>
                <a:gd name="connsiteY71" fmla="*/ 612775 h 1863813"/>
                <a:gd name="connsiteX72" fmla="*/ 1330348 w 3497094"/>
                <a:gd name="connsiteY72" fmla="*/ 606425 h 1863813"/>
                <a:gd name="connsiteX73" fmla="*/ 1365273 w 3497094"/>
                <a:gd name="connsiteY73" fmla="*/ 612775 h 1863813"/>
                <a:gd name="connsiteX74" fmla="*/ 1368448 w 3497094"/>
                <a:gd name="connsiteY74" fmla="*/ 622300 h 1863813"/>
                <a:gd name="connsiteX75" fmla="*/ 1377973 w 3497094"/>
                <a:gd name="connsiteY75" fmla="*/ 628650 h 1863813"/>
                <a:gd name="connsiteX76" fmla="*/ 1387498 w 3497094"/>
                <a:gd name="connsiteY76" fmla="*/ 638175 h 1863813"/>
                <a:gd name="connsiteX77" fmla="*/ 1387498 w 3497094"/>
                <a:gd name="connsiteY77" fmla="*/ 673100 h 1863813"/>
                <a:gd name="connsiteX78" fmla="*/ 1377973 w 3497094"/>
                <a:gd name="connsiteY78" fmla="*/ 676275 h 1863813"/>
                <a:gd name="connsiteX79" fmla="*/ 1355748 w 3497094"/>
                <a:gd name="connsiteY79" fmla="*/ 685800 h 1863813"/>
                <a:gd name="connsiteX80" fmla="*/ 1349398 w 3497094"/>
                <a:gd name="connsiteY80" fmla="*/ 698500 h 1863813"/>
                <a:gd name="connsiteX81" fmla="*/ 1343048 w 3497094"/>
                <a:gd name="connsiteY81" fmla="*/ 723900 h 1863813"/>
                <a:gd name="connsiteX82" fmla="*/ 1339873 w 3497094"/>
                <a:gd name="connsiteY82" fmla="*/ 733425 h 1863813"/>
                <a:gd name="connsiteX83" fmla="*/ 1333523 w 3497094"/>
                <a:gd name="connsiteY83" fmla="*/ 742950 h 1863813"/>
                <a:gd name="connsiteX84" fmla="*/ 1330348 w 3497094"/>
                <a:gd name="connsiteY84" fmla="*/ 758825 h 1863813"/>
                <a:gd name="connsiteX85" fmla="*/ 1320823 w 3497094"/>
                <a:gd name="connsiteY85" fmla="*/ 784225 h 1863813"/>
                <a:gd name="connsiteX86" fmla="*/ 1311298 w 3497094"/>
                <a:gd name="connsiteY86" fmla="*/ 793750 h 1863813"/>
                <a:gd name="connsiteX87" fmla="*/ 1295423 w 3497094"/>
                <a:gd name="connsiteY87" fmla="*/ 822325 h 1863813"/>
                <a:gd name="connsiteX88" fmla="*/ 1282723 w 3497094"/>
                <a:gd name="connsiteY88" fmla="*/ 831850 h 1863813"/>
                <a:gd name="connsiteX89" fmla="*/ 1273198 w 3497094"/>
                <a:gd name="connsiteY89" fmla="*/ 850900 h 1863813"/>
                <a:gd name="connsiteX90" fmla="*/ 1263673 w 3497094"/>
                <a:gd name="connsiteY90" fmla="*/ 860425 h 1863813"/>
                <a:gd name="connsiteX91" fmla="*/ 1266848 w 3497094"/>
                <a:gd name="connsiteY91" fmla="*/ 908050 h 1863813"/>
                <a:gd name="connsiteX92" fmla="*/ 1276373 w 3497094"/>
                <a:gd name="connsiteY92" fmla="*/ 904875 h 1863813"/>
                <a:gd name="connsiteX93" fmla="*/ 1343048 w 3497094"/>
                <a:gd name="connsiteY93" fmla="*/ 898525 h 1863813"/>
                <a:gd name="connsiteX94" fmla="*/ 1362098 w 3497094"/>
                <a:gd name="connsiteY94" fmla="*/ 892175 h 1863813"/>
                <a:gd name="connsiteX95" fmla="*/ 1374798 w 3497094"/>
                <a:gd name="connsiteY95" fmla="*/ 885825 h 1863813"/>
                <a:gd name="connsiteX96" fmla="*/ 1419248 w 3497094"/>
                <a:gd name="connsiteY96" fmla="*/ 879475 h 1863813"/>
                <a:gd name="connsiteX97" fmla="*/ 1428773 w 3497094"/>
                <a:gd name="connsiteY97" fmla="*/ 885825 h 1863813"/>
                <a:gd name="connsiteX98" fmla="*/ 1441473 w 3497094"/>
                <a:gd name="connsiteY98" fmla="*/ 901700 h 1863813"/>
                <a:gd name="connsiteX99" fmla="*/ 1447823 w 3497094"/>
                <a:gd name="connsiteY99" fmla="*/ 911225 h 1863813"/>
                <a:gd name="connsiteX100" fmla="*/ 1470048 w 3497094"/>
                <a:gd name="connsiteY100" fmla="*/ 927100 h 1863813"/>
                <a:gd name="connsiteX101" fmla="*/ 1485923 w 3497094"/>
                <a:gd name="connsiteY101" fmla="*/ 955675 h 1863813"/>
                <a:gd name="connsiteX102" fmla="*/ 1479573 w 3497094"/>
                <a:gd name="connsiteY102" fmla="*/ 1063625 h 1863813"/>
                <a:gd name="connsiteX103" fmla="*/ 1482748 w 3497094"/>
                <a:gd name="connsiteY103" fmla="*/ 1133475 h 1863813"/>
                <a:gd name="connsiteX104" fmla="*/ 1489098 w 3497094"/>
                <a:gd name="connsiteY104" fmla="*/ 1171575 h 1863813"/>
                <a:gd name="connsiteX105" fmla="*/ 1492273 w 3497094"/>
                <a:gd name="connsiteY105" fmla="*/ 1216025 h 1863813"/>
                <a:gd name="connsiteX106" fmla="*/ 1498623 w 3497094"/>
                <a:gd name="connsiteY106" fmla="*/ 1225550 h 1863813"/>
                <a:gd name="connsiteX107" fmla="*/ 1501798 w 3497094"/>
                <a:gd name="connsiteY107" fmla="*/ 1235075 h 1863813"/>
                <a:gd name="connsiteX108" fmla="*/ 1527198 w 3497094"/>
                <a:gd name="connsiteY108" fmla="*/ 1250950 h 1863813"/>
                <a:gd name="connsiteX109" fmla="*/ 1536723 w 3497094"/>
                <a:gd name="connsiteY109" fmla="*/ 1257300 h 1863813"/>
                <a:gd name="connsiteX110" fmla="*/ 1549423 w 3497094"/>
                <a:gd name="connsiteY110" fmla="*/ 1260475 h 1863813"/>
                <a:gd name="connsiteX111" fmla="*/ 1603398 w 3497094"/>
                <a:gd name="connsiteY111" fmla="*/ 1263650 h 1863813"/>
                <a:gd name="connsiteX112" fmla="*/ 1635148 w 3497094"/>
                <a:gd name="connsiteY112" fmla="*/ 1273175 h 1863813"/>
                <a:gd name="connsiteX113" fmla="*/ 1676423 w 3497094"/>
                <a:gd name="connsiteY113" fmla="*/ 1266825 h 1863813"/>
                <a:gd name="connsiteX114" fmla="*/ 1685948 w 3497094"/>
                <a:gd name="connsiteY114" fmla="*/ 1263650 h 1863813"/>
                <a:gd name="connsiteX115" fmla="*/ 1692298 w 3497094"/>
                <a:gd name="connsiteY115" fmla="*/ 1254125 h 1863813"/>
                <a:gd name="connsiteX116" fmla="*/ 1701823 w 3497094"/>
                <a:gd name="connsiteY116" fmla="*/ 1244600 h 1863813"/>
                <a:gd name="connsiteX117" fmla="*/ 1743098 w 3497094"/>
                <a:gd name="connsiteY117" fmla="*/ 1247775 h 1863813"/>
                <a:gd name="connsiteX118" fmla="*/ 1752623 w 3497094"/>
                <a:gd name="connsiteY118" fmla="*/ 1254125 h 1863813"/>
                <a:gd name="connsiteX119" fmla="*/ 1762148 w 3497094"/>
                <a:gd name="connsiteY119" fmla="*/ 1257300 h 1863813"/>
                <a:gd name="connsiteX120" fmla="*/ 1771673 w 3497094"/>
                <a:gd name="connsiteY120" fmla="*/ 1266825 h 1863813"/>
                <a:gd name="connsiteX121" fmla="*/ 1787548 w 3497094"/>
                <a:gd name="connsiteY121" fmla="*/ 1285875 h 1863813"/>
                <a:gd name="connsiteX122" fmla="*/ 1797073 w 3497094"/>
                <a:gd name="connsiteY122" fmla="*/ 1289050 h 1863813"/>
                <a:gd name="connsiteX123" fmla="*/ 1822473 w 3497094"/>
                <a:gd name="connsiteY123" fmla="*/ 1308100 h 1863813"/>
                <a:gd name="connsiteX124" fmla="*/ 1831998 w 3497094"/>
                <a:gd name="connsiteY124" fmla="*/ 1311275 h 1863813"/>
                <a:gd name="connsiteX125" fmla="*/ 1854223 w 3497094"/>
                <a:gd name="connsiteY125" fmla="*/ 1327150 h 1863813"/>
                <a:gd name="connsiteX126" fmla="*/ 1863748 w 3497094"/>
                <a:gd name="connsiteY126" fmla="*/ 1317625 h 1863813"/>
                <a:gd name="connsiteX127" fmla="*/ 1879623 w 3497094"/>
                <a:gd name="connsiteY127" fmla="*/ 1282700 h 1863813"/>
                <a:gd name="connsiteX128" fmla="*/ 1882798 w 3497094"/>
                <a:gd name="connsiteY128" fmla="*/ 1250950 h 1863813"/>
                <a:gd name="connsiteX129" fmla="*/ 1889148 w 3497094"/>
                <a:gd name="connsiteY129" fmla="*/ 1241425 h 1863813"/>
                <a:gd name="connsiteX130" fmla="*/ 1895498 w 3497094"/>
                <a:gd name="connsiteY130" fmla="*/ 1228725 h 1863813"/>
                <a:gd name="connsiteX131" fmla="*/ 1901848 w 3497094"/>
                <a:gd name="connsiteY131" fmla="*/ 1209675 h 1863813"/>
                <a:gd name="connsiteX132" fmla="*/ 1905023 w 3497094"/>
                <a:gd name="connsiteY132" fmla="*/ 1196975 h 1863813"/>
                <a:gd name="connsiteX133" fmla="*/ 1930423 w 3497094"/>
                <a:gd name="connsiteY133" fmla="*/ 1184275 h 1863813"/>
                <a:gd name="connsiteX134" fmla="*/ 2019323 w 3497094"/>
                <a:gd name="connsiteY134" fmla="*/ 1181100 h 1863813"/>
                <a:gd name="connsiteX135" fmla="*/ 2028848 w 3497094"/>
                <a:gd name="connsiteY135" fmla="*/ 1174750 h 1863813"/>
                <a:gd name="connsiteX136" fmla="*/ 2047898 w 3497094"/>
                <a:gd name="connsiteY136" fmla="*/ 1165225 h 1863813"/>
                <a:gd name="connsiteX137" fmla="*/ 2060598 w 3497094"/>
                <a:gd name="connsiteY137" fmla="*/ 1149350 h 1863813"/>
                <a:gd name="connsiteX138" fmla="*/ 2082823 w 3497094"/>
                <a:gd name="connsiteY138" fmla="*/ 1127125 h 1863813"/>
                <a:gd name="connsiteX139" fmla="*/ 2095523 w 3497094"/>
                <a:gd name="connsiteY139" fmla="*/ 1120775 h 1863813"/>
                <a:gd name="connsiteX140" fmla="*/ 2114573 w 3497094"/>
                <a:gd name="connsiteY140" fmla="*/ 1114425 h 1863813"/>
                <a:gd name="connsiteX141" fmla="*/ 2124098 w 3497094"/>
                <a:gd name="connsiteY141" fmla="*/ 1120775 h 1863813"/>
                <a:gd name="connsiteX142" fmla="*/ 2127273 w 3497094"/>
                <a:gd name="connsiteY142" fmla="*/ 1130300 h 1863813"/>
                <a:gd name="connsiteX143" fmla="*/ 2133623 w 3497094"/>
                <a:gd name="connsiteY143" fmla="*/ 1139825 h 1863813"/>
                <a:gd name="connsiteX144" fmla="*/ 2130448 w 3497094"/>
                <a:gd name="connsiteY144" fmla="*/ 1152525 h 1863813"/>
                <a:gd name="connsiteX145" fmla="*/ 2127273 w 3497094"/>
                <a:gd name="connsiteY145" fmla="*/ 1174750 h 1863813"/>
                <a:gd name="connsiteX146" fmla="*/ 2162198 w 3497094"/>
                <a:gd name="connsiteY146" fmla="*/ 1165225 h 1863813"/>
                <a:gd name="connsiteX147" fmla="*/ 2178073 w 3497094"/>
                <a:gd name="connsiteY147" fmla="*/ 1158875 h 1863813"/>
                <a:gd name="connsiteX148" fmla="*/ 2133623 w 3497094"/>
                <a:gd name="connsiteY148" fmla="*/ 1149350 h 1863813"/>
                <a:gd name="connsiteX149" fmla="*/ 2276498 w 3497094"/>
                <a:gd name="connsiteY149" fmla="*/ 1168400 h 1863813"/>
                <a:gd name="connsiteX150" fmla="*/ 2279673 w 3497094"/>
                <a:gd name="connsiteY150" fmla="*/ 1190625 h 1863813"/>
                <a:gd name="connsiteX151" fmla="*/ 2273323 w 3497094"/>
                <a:gd name="connsiteY151" fmla="*/ 1181100 h 1863813"/>
                <a:gd name="connsiteX152" fmla="*/ 2254273 w 3497094"/>
                <a:gd name="connsiteY152" fmla="*/ 1171575 h 1863813"/>
                <a:gd name="connsiteX153" fmla="*/ 2244748 w 3497094"/>
                <a:gd name="connsiteY153" fmla="*/ 1162050 h 1863813"/>
                <a:gd name="connsiteX154" fmla="*/ 2241573 w 3497094"/>
                <a:gd name="connsiteY154" fmla="*/ 1149350 h 1863813"/>
                <a:gd name="connsiteX155" fmla="*/ 2212998 w 3497094"/>
                <a:gd name="connsiteY155" fmla="*/ 1143000 h 1863813"/>
                <a:gd name="connsiteX156" fmla="*/ 2238398 w 3497094"/>
                <a:gd name="connsiteY156" fmla="*/ 1155700 h 1863813"/>
                <a:gd name="connsiteX157" fmla="*/ 2257448 w 3497094"/>
                <a:gd name="connsiteY157" fmla="*/ 1165225 h 1863813"/>
                <a:gd name="connsiteX158" fmla="*/ 2266973 w 3497094"/>
                <a:gd name="connsiteY158" fmla="*/ 1177925 h 1863813"/>
                <a:gd name="connsiteX159" fmla="*/ 2308248 w 3497094"/>
                <a:gd name="connsiteY159" fmla="*/ 1184275 h 1863813"/>
                <a:gd name="connsiteX160" fmla="*/ 2324123 w 3497094"/>
                <a:gd name="connsiteY160" fmla="*/ 1187450 h 1863813"/>
                <a:gd name="connsiteX161" fmla="*/ 2349523 w 3497094"/>
                <a:gd name="connsiteY161" fmla="*/ 1193800 h 1863813"/>
                <a:gd name="connsiteX162" fmla="*/ 2393973 w 3497094"/>
                <a:gd name="connsiteY162" fmla="*/ 1196975 h 1863813"/>
                <a:gd name="connsiteX163" fmla="*/ 2397148 w 3497094"/>
                <a:gd name="connsiteY163" fmla="*/ 1206500 h 1863813"/>
                <a:gd name="connsiteX164" fmla="*/ 2444773 w 3497094"/>
                <a:gd name="connsiteY164" fmla="*/ 1216025 h 1863813"/>
                <a:gd name="connsiteX165" fmla="*/ 2454298 w 3497094"/>
                <a:gd name="connsiteY165" fmla="*/ 1219200 h 1863813"/>
                <a:gd name="connsiteX166" fmla="*/ 2476523 w 3497094"/>
                <a:gd name="connsiteY166" fmla="*/ 1222375 h 1863813"/>
                <a:gd name="connsiteX167" fmla="*/ 2486048 w 3497094"/>
                <a:gd name="connsiteY167" fmla="*/ 1228725 h 1863813"/>
                <a:gd name="connsiteX168" fmla="*/ 2520973 w 3497094"/>
                <a:gd name="connsiteY168" fmla="*/ 1222375 h 1863813"/>
                <a:gd name="connsiteX169" fmla="*/ 2530498 w 3497094"/>
                <a:gd name="connsiteY169" fmla="*/ 1209675 h 1863813"/>
                <a:gd name="connsiteX170" fmla="*/ 2540023 w 3497094"/>
                <a:gd name="connsiteY170" fmla="*/ 1203325 h 1863813"/>
                <a:gd name="connsiteX171" fmla="*/ 2552723 w 3497094"/>
                <a:gd name="connsiteY171" fmla="*/ 1200150 h 1863813"/>
                <a:gd name="connsiteX172" fmla="*/ 2581298 w 3497094"/>
                <a:gd name="connsiteY172" fmla="*/ 1190625 h 1863813"/>
                <a:gd name="connsiteX173" fmla="*/ 2609873 w 3497094"/>
                <a:gd name="connsiteY173" fmla="*/ 1193800 h 1863813"/>
                <a:gd name="connsiteX174" fmla="*/ 2619398 w 3497094"/>
                <a:gd name="connsiteY174" fmla="*/ 1196975 h 1863813"/>
                <a:gd name="connsiteX175" fmla="*/ 2625748 w 3497094"/>
                <a:gd name="connsiteY175" fmla="*/ 1206500 h 1863813"/>
                <a:gd name="connsiteX176" fmla="*/ 2616223 w 3497094"/>
                <a:gd name="connsiteY176" fmla="*/ 1209675 h 1863813"/>
                <a:gd name="connsiteX177" fmla="*/ 2606698 w 3497094"/>
                <a:gd name="connsiteY177" fmla="*/ 1235075 h 1863813"/>
                <a:gd name="connsiteX178" fmla="*/ 2654323 w 3497094"/>
                <a:gd name="connsiteY178" fmla="*/ 1238250 h 1863813"/>
                <a:gd name="connsiteX179" fmla="*/ 2657498 w 3497094"/>
                <a:gd name="connsiteY179" fmla="*/ 1200150 h 1863813"/>
                <a:gd name="connsiteX180" fmla="*/ 2686073 w 3497094"/>
                <a:gd name="connsiteY180" fmla="*/ 1190625 h 1863813"/>
                <a:gd name="connsiteX181" fmla="*/ 2717823 w 3497094"/>
                <a:gd name="connsiteY181" fmla="*/ 1200150 h 1863813"/>
                <a:gd name="connsiteX182" fmla="*/ 2711473 w 3497094"/>
                <a:gd name="connsiteY182" fmla="*/ 1225550 h 1863813"/>
                <a:gd name="connsiteX183" fmla="*/ 2705123 w 3497094"/>
                <a:gd name="connsiteY183" fmla="*/ 1250950 h 1863813"/>
                <a:gd name="connsiteX184" fmla="*/ 2698773 w 3497094"/>
                <a:gd name="connsiteY184" fmla="*/ 1270000 h 1863813"/>
                <a:gd name="connsiteX185" fmla="*/ 2714648 w 3497094"/>
                <a:gd name="connsiteY185" fmla="*/ 1279525 h 1863813"/>
                <a:gd name="connsiteX186" fmla="*/ 2740048 w 3497094"/>
                <a:gd name="connsiteY186" fmla="*/ 1289050 h 1863813"/>
                <a:gd name="connsiteX187" fmla="*/ 2749573 w 3497094"/>
                <a:gd name="connsiteY187" fmla="*/ 1298575 h 1863813"/>
                <a:gd name="connsiteX188" fmla="*/ 2752748 w 3497094"/>
                <a:gd name="connsiteY188" fmla="*/ 1323975 h 1863813"/>
                <a:gd name="connsiteX189" fmla="*/ 2762273 w 3497094"/>
                <a:gd name="connsiteY189" fmla="*/ 1333500 h 1863813"/>
                <a:gd name="connsiteX190" fmla="*/ 2765448 w 3497094"/>
                <a:gd name="connsiteY190" fmla="*/ 1346200 h 1863813"/>
                <a:gd name="connsiteX191" fmla="*/ 2784498 w 3497094"/>
                <a:gd name="connsiteY191" fmla="*/ 1349375 h 1863813"/>
                <a:gd name="connsiteX192" fmla="*/ 2794023 w 3497094"/>
                <a:gd name="connsiteY192" fmla="*/ 1352550 h 1863813"/>
                <a:gd name="connsiteX193" fmla="*/ 2806723 w 3497094"/>
                <a:gd name="connsiteY193" fmla="*/ 1355725 h 1863813"/>
                <a:gd name="connsiteX194" fmla="*/ 2825773 w 3497094"/>
                <a:gd name="connsiteY194" fmla="*/ 1387475 h 1863813"/>
                <a:gd name="connsiteX195" fmla="*/ 2835298 w 3497094"/>
                <a:gd name="connsiteY195" fmla="*/ 1393825 h 1863813"/>
                <a:gd name="connsiteX196" fmla="*/ 2851173 w 3497094"/>
                <a:gd name="connsiteY196" fmla="*/ 1412875 h 1863813"/>
                <a:gd name="connsiteX197" fmla="*/ 2863873 w 3497094"/>
                <a:gd name="connsiteY197" fmla="*/ 1416050 h 1863813"/>
                <a:gd name="connsiteX198" fmla="*/ 2873398 w 3497094"/>
                <a:gd name="connsiteY198" fmla="*/ 1422400 h 1863813"/>
                <a:gd name="connsiteX199" fmla="*/ 2933723 w 3497094"/>
                <a:gd name="connsiteY199" fmla="*/ 1431925 h 1863813"/>
                <a:gd name="connsiteX200" fmla="*/ 2952773 w 3497094"/>
                <a:gd name="connsiteY200" fmla="*/ 1438275 h 1863813"/>
                <a:gd name="connsiteX201" fmla="*/ 2971823 w 3497094"/>
                <a:gd name="connsiteY201" fmla="*/ 1447800 h 1863813"/>
                <a:gd name="connsiteX202" fmla="*/ 2997223 w 3497094"/>
                <a:gd name="connsiteY202" fmla="*/ 1450975 h 1863813"/>
                <a:gd name="connsiteX203" fmla="*/ 3013098 w 3497094"/>
                <a:gd name="connsiteY203" fmla="*/ 1454150 h 1863813"/>
                <a:gd name="connsiteX204" fmla="*/ 3032148 w 3497094"/>
                <a:gd name="connsiteY204" fmla="*/ 1457325 h 1863813"/>
                <a:gd name="connsiteX205" fmla="*/ 3076598 w 3497094"/>
                <a:gd name="connsiteY205" fmla="*/ 1466850 h 1863813"/>
                <a:gd name="connsiteX206" fmla="*/ 3184548 w 3497094"/>
                <a:gd name="connsiteY206" fmla="*/ 1476375 h 1863813"/>
                <a:gd name="connsiteX207" fmla="*/ 3206773 w 3497094"/>
                <a:gd name="connsiteY207" fmla="*/ 1498600 h 1863813"/>
                <a:gd name="connsiteX208" fmla="*/ 3235348 w 3497094"/>
                <a:gd name="connsiteY208" fmla="*/ 1517650 h 1863813"/>
                <a:gd name="connsiteX209" fmla="*/ 3244873 w 3497094"/>
                <a:gd name="connsiteY209" fmla="*/ 1539875 h 1863813"/>
                <a:gd name="connsiteX210" fmla="*/ 3248048 w 3497094"/>
                <a:gd name="connsiteY210" fmla="*/ 1552575 h 1863813"/>
                <a:gd name="connsiteX211" fmla="*/ 3254398 w 3497094"/>
                <a:gd name="connsiteY211" fmla="*/ 1562100 h 1863813"/>
                <a:gd name="connsiteX212" fmla="*/ 3270273 w 3497094"/>
                <a:gd name="connsiteY212" fmla="*/ 1590675 h 1863813"/>
                <a:gd name="connsiteX213" fmla="*/ 3292498 w 3497094"/>
                <a:gd name="connsiteY213" fmla="*/ 1603375 h 1863813"/>
                <a:gd name="connsiteX214" fmla="*/ 3302023 w 3497094"/>
                <a:gd name="connsiteY214" fmla="*/ 1625600 h 1863813"/>
                <a:gd name="connsiteX215" fmla="*/ 3314723 w 3497094"/>
                <a:gd name="connsiteY215" fmla="*/ 1644650 h 1863813"/>
                <a:gd name="connsiteX216" fmla="*/ 3324248 w 3497094"/>
                <a:gd name="connsiteY216" fmla="*/ 1679575 h 1863813"/>
                <a:gd name="connsiteX217" fmla="*/ 3330598 w 3497094"/>
                <a:gd name="connsiteY217" fmla="*/ 1692275 h 1863813"/>
                <a:gd name="connsiteX218" fmla="*/ 3321073 w 3497094"/>
                <a:gd name="connsiteY218" fmla="*/ 1746250 h 1863813"/>
                <a:gd name="connsiteX219" fmla="*/ 3302023 w 3497094"/>
                <a:gd name="connsiteY219" fmla="*/ 1784350 h 1863813"/>
                <a:gd name="connsiteX220" fmla="*/ 3276623 w 3497094"/>
                <a:gd name="connsiteY220" fmla="*/ 1816100 h 1863813"/>
                <a:gd name="connsiteX221" fmla="*/ 3254398 w 3497094"/>
                <a:gd name="connsiteY221" fmla="*/ 1860550 h 1863813"/>
                <a:gd name="connsiteX222" fmla="*/ 3276623 w 3497094"/>
                <a:gd name="connsiteY222" fmla="*/ 1831975 h 1863813"/>
                <a:gd name="connsiteX223" fmla="*/ 3286148 w 3497094"/>
                <a:gd name="connsiteY223" fmla="*/ 1822450 h 1863813"/>
                <a:gd name="connsiteX224" fmla="*/ 3317898 w 3497094"/>
                <a:gd name="connsiteY224" fmla="*/ 1803400 h 1863813"/>
                <a:gd name="connsiteX225" fmla="*/ 3336948 w 3497094"/>
                <a:gd name="connsiteY225" fmla="*/ 1793875 h 1863813"/>
                <a:gd name="connsiteX226" fmla="*/ 3346473 w 3497094"/>
                <a:gd name="connsiteY226" fmla="*/ 1784350 h 1863813"/>
                <a:gd name="connsiteX227" fmla="*/ 3406798 w 3497094"/>
                <a:gd name="connsiteY227" fmla="*/ 1857375 h 1863813"/>
                <a:gd name="connsiteX228" fmla="*/ 1971697 w 3497094"/>
                <a:gd name="connsiteY228" fmla="*/ 1603377 h 1863813"/>
                <a:gd name="connsiteX229" fmla="*/ 1816121 w 3497094"/>
                <a:gd name="connsiteY229" fmla="*/ 1574801 h 1863813"/>
                <a:gd name="connsiteX230" fmla="*/ 1793897 w 3497094"/>
                <a:gd name="connsiteY230" fmla="*/ 1473202 h 1863813"/>
                <a:gd name="connsiteX231" fmla="*/ 1765322 w 3497094"/>
                <a:gd name="connsiteY231" fmla="*/ 1381127 h 1863813"/>
                <a:gd name="connsiteX232" fmla="*/ 1727221 w 3497094"/>
                <a:gd name="connsiteY232" fmla="*/ 1314451 h 1863813"/>
                <a:gd name="connsiteX233" fmla="*/ 1666897 w 3497094"/>
                <a:gd name="connsiteY233" fmla="*/ 1355727 h 1863813"/>
                <a:gd name="connsiteX234" fmla="*/ 1625622 w 3497094"/>
                <a:gd name="connsiteY234" fmla="*/ 1377952 h 1863813"/>
                <a:gd name="connsiteX235" fmla="*/ 1587522 w 3497094"/>
                <a:gd name="connsiteY235" fmla="*/ 1349377 h 1863813"/>
                <a:gd name="connsiteX236" fmla="*/ 1527197 w 3497094"/>
                <a:gd name="connsiteY236" fmla="*/ 1327152 h 1863813"/>
                <a:gd name="connsiteX237" fmla="*/ 1428772 w 3497094"/>
                <a:gd name="connsiteY237" fmla="*/ 1257302 h 1863813"/>
                <a:gd name="connsiteX238" fmla="*/ 1374797 w 3497094"/>
                <a:gd name="connsiteY238" fmla="*/ 1257302 h 1863813"/>
                <a:gd name="connsiteX239" fmla="*/ 1358922 w 3497094"/>
                <a:gd name="connsiteY239" fmla="*/ 1187452 h 1863813"/>
                <a:gd name="connsiteX240" fmla="*/ 1298597 w 3497094"/>
                <a:gd name="connsiteY240" fmla="*/ 1114427 h 1863813"/>
                <a:gd name="connsiteX241" fmla="*/ 1212872 w 3497094"/>
                <a:gd name="connsiteY241" fmla="*/ 1057277 h 1863813"/>
                <a:gd name="connsiteX242" fmla="*/ 1073172 w 3497094"/>
                <a:gd name="connsiteY242" fmla="*/ 1003302 h 1863813"/>
                <a:gd name="connsiteX243" fmla="*/ 996972 w 3497094"/>
                <a:gd name="connsiteY243" fmla="*/ 974727 h 1863813"/>
                <a:gd name="connsiteX244" fmla="*/ 923947 w 3497094"/>
                <a:gd name="connsiteY244" fmla="*/ 914402 h 1863813"/>
                <a:gd name="connsiteX245" fmla="*/ 787422 w 3497094"/>
                <a:gd name="connsiteY245" fmla="*/ 933452 h 1863813"/>
                <a:gd name="connsiteX246" fmla="*/ 733447 w 3497094"/>
                <a:gd name="connsiteY246" fmla="*/ 942977 h 1863813"/>
                <a:gd name="connsiteX247" fmla="*/ 669947 w 3497094"/>
                <a:gd name="connsiteY247" fmla="*/ 889002 h 1863813"/>
                <a:gd name="connsiteX248" fmla="*/ 641372 w 3497094"/>
                <a:gd name="connsiteY248" fmla="*/ 860427 h 1863813"/>
                <a:gd name="connsiteX249" fmla="*/ 488972 w 3497094"/>
                <a:gd name="connsiteY249" fmla="*/ 800102 h 1863813"/>
                <a:gd name="connsiteX250" fmla="*/ 403247 w 3497094"/>
                <a:gd name="connsiteY250" fmla="*/ 749302 h 1863813"/>
                <a:gd name="connsiteX251" fmla="*/ 361972 w 3497094"/>
                <a:gd name="connsiteY251" fmla="*/ 695327 h 1863813"/>
                <a:gd name="connsiteX252" fmla="*/ 396897 w 3497094"/>
                <a:gd name="connsiteY252" fmla="*/ 660402 h 1863813"/>
                <a:gd name="connsiteX253" fmla="*/ 361972 w 3497094"/>
                <a:gd name="connsiteY253" fmla="*/ 555627 h 1863813"/>
                <a:gd name="connsiteX254" fmla="*/ 298471 w 3497094"/>
                <a:gd name="connsiteY254" fmla="*/ 454026 h 1863813"/>
                <a:gd name="connsiteX255" fmla="*/ 266722 w 3497094"/>
                <a:gd name="connsiteY255" fmla="*/ 384175 h 1863813"/>
                <a:gd name="connsiteX256" fmla="*/ 276246 w 3497094"/>
                <a:gd name="connsiteY256" fmla="*/ 358775 h 1863813"/>
                <a:gd name="connsiteX257" fmla="*/ 206397 w 3497094"/>
                <a:gd name="connsiteY257" fmla="*/ 234950 h 1863813"/>
                <a:gd name="connsiteX258" fmla="*/ 146072 w 3497094"/>
                <a:gd name="connsiteY258" fmla="*/ 101600 h 1863813"/>
                <a:gd name="connsiteX259" fmla="*/ 111147 w 3497094"/>
                <a:gd name="connsiteY259" fmla="*/ 142875 h 1863813"/>
                <a:gd name="connsiteX260" fmla="*/ 120671 w 3497094"/>
                <a:gd name="connsiteY260" fmla="*/ 193675 h 1863813"/>
                <a:gd name="connsiteX261" fmla="*/ 123846 w 3497094"/>
                <a:gd name="connsiteY261" fmla="*/ 260350 h 1863813"/>
                <a:gd name="connsiteX262" fmla="*/ 136546 w 3497094"/>
                <a:gd name="connsiteY262" fmla="*/ 327025 h 1863813"/>
                <a:gd name="connsiteX263" fmla="*/ 174646 w 3497094"/>
                <a:gd name="connsiteY263" fmla="*/ 384175 h 1863813"/>
                <a:gd name="connsiteX264" fmla="*/ 190521 w 3497094"/>
                <a:gd name="connsiteY264" fmla="*/ 422275 h 1863813"/>
                <a:gd name="connsiteX265" fmla="*/ 200046 w 3497094"/>
                <a:gd name="connsiteY265" fmla="*/ 495300 h 1863813"/>
                <a:gd name="connsiteX266" fmla="*/ 231798 w 3497094"/>
                <a:gd name="connsiteY266" fmla="*/ 542925 h 1863813"/>
                <a:gd name="connsiteX267" fmla="*/ 168296 w 3497094"/>
                <a:gd name="connsiteY267" fmla="*/ 508000 h 1863813"/>
                <a:gd name="connsiteX268" fmla="*/ 107973 w 3497094"/>
                <a:gd name="connsiteY268" fmla="*/ 460375 h 1863813"/>
                <a:gd name="connsiteX269" fmla="*/ 88923 w 3497094"/>
                <a:gd name="connsiteY269" fmla="*/ 371475 h 1863813"/>
                <a:gd name="connsiteX270" fmla="*/ 22248 w 3497094"/>
                <a:gd name="connsiteY270" fmla="*/ 285750 h 1863813"/>
                <a:gd name="connsiteX271" fmla="*/ 53998 w 3497094"/>
                <a:gd name="connsiteY271" fmla="*/ 193675 h 1863813"/>
                <a:gd name="connsiteX272" fmla="*/ 25423 w 3497094"/>
                <a:gd name="connsiteY272" fmla="*/ 161925 h 1863813"/>
                <a:gd name="connsiteX273" fmla="*/ 12722 w 3497094"/>
                <a:gd name="connsiteY273" fmla="*/ 114300 h 1863813"/>
                <a:gd name="connsiteX274" fmla="*/ 23 w 3497094"/>
                <a:gd name="connsiteY274" fmla="*/ 41275 h 1863813"/>
                <a:gd name="connsiteX275" fmla="*/ 23 w 3497094"/>
                <a:gd name="connsiteY275" fmla="*/ 0 h 1863813"/>
                <a:gd name="connsiteX0" fmla="*/ 23 w 3491527"/>
                <a:gd name="connsiteY0" fmla="*/ 0 h 1863813"/>
                <a:gd name="connsiteX1" fmla="*/ 381023 w 3491527"/>
                <a:gd name="connsiteY1" fmla="*/ 76200 h 1863813"/>
                <a:gd name="connsiteX2" fmla="*/ 479448 w 3491527"/>
                <a:gd name="connsiteY2" fmla="*/ 28575 h 1863813"/>
                <a:gd name="connsiteX3" fmla="*/ 568348 w 3491527"/>
                <a:gd name="connsiteY3" fmla="*/ 44450 h 1863813"/>
                <a:gd name="connsiteX4" fmla="*/ 568348 w 3491527"/>
                <a:gd name="connsiteY4" fmla="*/ 44450 h 1863813"/>
                <a:gd name="connsiteX5" fmla="*/ 571523 w 3491527"/>
                <a:gd name="connsiteY5" fmla="*/ 73025 h 1863813"/>
                <a:gd name="connsiteX6" fmla="*/ 565173 w 3491527"/>
                <a:gd name="connsiteY6" fmla="*/ 88900 h 1863813"/>
                <a:gd name="connsiteX7" fmla="*/ 561998 w 3491527"/>
                <a:gd name="connsiteY7" fmla="*/ 98425 h 1863813"/>
                <a:gd name="connsiteX8" fmla="*/ 565173 w 3491527"/>
                <a:gd name="connsiteY8" fmla="*/ 114300 h 1863813"/>
                <a:gd name="connsiteX9" fmla="*/ 584223 w 3491527"/>
                <a:gd name="connsiteY9" fmla="*/ 127000 h 1863813"/>
                <a:gd name="connsiteX10" fmla="*/ 596923 w 3491527"/>
                <a:gd name="connsiteY10" fmla="*/ 146050 h 1863813"/>
                <a:gd name="connsiteX11" fmla="*/ 600098 w 3491527"/>
                <a:gd name="connsiteY11" fmla="*/ 155575 h 1863813"/>
                <a:gd name="connsiteX12" fmla="*/ 609623 w 3491527"/>
                <a:gd name="connsiteY12" fmla="*/ 161925 h 1863813"/>
                <a:gd name="connsiteX13" fmla="*/ 615973 w 3491527"/>
                <a:gd name="connsiteY13" fmla="*/ 171450 h 1863813"/>
                <a:gd name="connsiteX14" fmla="*/ 660423 w 3491527"/>
                <a:gd name="connsiteY14" fmla="*/ 165100 h 1863813"/>
                <a:gd name="connsiteX15" fmla="*/ 669948 w 3491527"/>
                <a:gd name="connsiteY15" fmla="*/ 158750 h 1863813"/>
                <a:gd name="connsiteX16" fmla="*/ 679473 w 3491527"/>
                <a:gd name="connsiteY16" fmla="*/ 155575 h 1863813"/>
                <a:gd name="connsiteX17" fmla="*/ 701698 w 3491527"/>
                <a:gd name="connsiteY17" fmla="*/ 142875 h 1863813"/>
                <a:gd name="connsiteX18" fmla="*/ 749323 w 3491527"/>
                <a:gd name="connsiteY18" fmla="*/ 146050 h 1863813"/>
                <a:gd name="connsiteX19" fmla="*/ 755673 w 3491527"/>
                <a:gd name="connsiteY19" fmla="*/ 155575 h 1863813"/>
                <a:gd name="connsiteX20" fmla="*/ 749323 w 3491527"/>
                <a:gd name="connsiteY20" fmla="*/ 200025 h 1863813"/>
                <a:gd name="connsiteX21" fmla="*/ 762023 w 3491527"/>
                <a:gd name="connsiteY21" fmla="*/ 212725 h 1863813"/>
                <a:gd name="connsiteX22" fmla="*/ 771548 w 3491527"/>
                <a:gd name="connsiteY22" fmla="*/ 215900 h 1863813"/>
                <a:gd name="connsiteX23" fmla="*/ 777898 w 3491527"/>
                <a:gd name="connsiteY23" fmla="*/ 228600 h 1863813"/>
                <a:gd name="connsiteX24" fmla="*/ 787423 w 3491527"/>
                <a:gd name="connsiteY24" fmla="*/ 238125 h 1863813"/>
                <a:gd name="connsiteX25" fmla="*/ 793773 w 3491527"/>
                <a:gd name="connsiteY25" fmla="*/ 257175 h 1863813"/>
                <a:gd name="connsiteX26" fmla="*/ 796948 w 3491527"/>
                <a:gd name="connsiteY26" fmla="*/ 288925 h 1863813"/>
                <a:gd name="connsiteX27" fmla="*/ 800123 w 3491527"/>
                <a:gd name="connsiteY27" fmla="*/ 298450 h 1863813"/>
                <a:gd name="connsiteX28" fmla="*/ 809648 w 3491527"/>
                <a:gd name="connsiteY28" fmla="*/ 304800 h 1863813"/>
                <a:gd name="connsiteX29" fmla="*/ 822348 w 3491527"/>
                <a:gd name="connsiteY29" fmla="*/ 314325 h 1863813"/>
                <a:gd name="connsiteX30" fmla="*/ 831873 w 3491527"/>
                <a:gd name="connsiteY30" fmla="*/ 323850 h 1863813"/>
                <a:gd name="connsiteX31" fmla="*/ 854098 w 3491527"/>
                <a:gd name="connsiteY31" fmla="*/ 336550 h 1863813"/>
                <a:gd name="connsiteX32" fmla="*/ 863623 w 3491527"/>
                <a:gd name="connsiteY32" fmla="*/ 346075 h 1863813"/>
                <a:gd name="connsiteX33" fmla="*/ 892198 w 3491527"/>
                <a:gd name="connsiteY33" fmla="*/ 352425 h 1863813"/>
                <a:gd name="connsiteX34" fmla="*/ 882673 w 3491527"/>
                <a:gd name="connsiteY34" fmla="*/ 355600 h 1863813"/>
                <a:gd name="connsiteX35" fmla="*/ 879498 w 3491527"/>
                <a:gd name="connsiteY35" fmla="*/ 365125 h 1863813"/>
                <a:gd name="connsiteX36" fmla="*/ 876323 w 3491527"/>
                <a:gd name="connsiteY36" fmla="*/ 406400 h 1863813"/>
                <a:gd name="connsiteX37" fmla="*/ 866798 w 3491527"/>
                <a:gd name="connsiteY37" fmla="*/ 434975 h 1863813"/>
                <a:gd name="connsiteX38" fmla="*/ 863623 w 3491527"/>
                <a:gd name="connsiteY38" fmla="*/ 450850 h 1863813"/>
                <a:gd name="connsiteX39" fmla="*/ 860448 w 3491527"/>
                <a:gd name="connsiteY39" fmla="*/ 463550 h 1863813"/>
                <a:gd name="connsiteX40" fmla="*/ 854098 w 3491527"/>
                <a:gd name="connsiteY40" fmla="*/ 482600 h 1863813"/>
                <a:gd name="connsiteX41" fmla="*/ 850923 w 3491527"/>
                <a:gd name="connsiteY41" fmla="*/ 492125 h 1863813"/>
                <a:gd name="connsiteX42" fmla="*/ 841398 w 3491527"/>
                <a:gd name="connsiteY42" fmla="*/ 517525 h 1863813"/>
                <a:gd name="connsiteX43" fmla="*/ 835048 w 3491527"/>
                <a:gd name="connsiteY43" fmla="*/ 552450 h 1863813"/>
                <a:gd name="connsiteX44" fmla="*/ 831873 w 3491527"/>
                <a:gd name="connsiteY44" fmla="*/ 561975 h 1863813"/>
                <a:gd name="connsiteX45" fmla="*/ 822348 w 3491527"/>
                <a:gd name="connsiteY45" fmla="*/ 565150 h 1863813"/>
                <a:gd name="connsiteX46" fmla="*/ 815998 w 3491527"/>
                <a:gd name="connsiteY46" fmla="*/ 574675 h 1863813"/>
                <a:gd name="connsiteX47" fmla="*/ 825523 w 3491527"/>
                <a:gd name="connsiteY47" fmla="*/ 600075 h 1863813"/>
                <a:gd name="connsiteX48" fmla="*/ 841398 w 3491527"/>
                <a:gd name="connsiteY48" fmla="*/ 625475 h 1863813"/>
                <a:gd name="connsiteX49" fmla="*/ 847748 w 3491527"/>
                <a:gd name="connsiteY49" fmla="*/ 650875 h 1863813"/>
                <a:gd name="connsiteX50" fmla="*/ 860448 w 3491527"/>
                <a:gd name="connsiteY50" fmla="*/ 669925 h 1863813"/>
                <a:gd name="connsiteX51" fmla="*/ 866798 w 3491527"/>
                <a:gd name="connsiteY51" fmla="*/ 682625 h 1863813"/>
                <a:gd name="connsiteX52" fmla="*/ 885848 w 3491527"/>
                <a:gd name="connsiteY52" fmla="*/ 695325 h 1863813"/>
                <a:gd name="connsiteX53" fmla="*/ 904898 w 3491527"/>
                <a:gd name="connsiteY53" fmla="*/ 730250 h 1863813"/>
                <a:gd name="connsiteX54" fmla="*/ 908073 w 3491527"/>
                <a:gd name="connsiteY54" fmla="*/ 739775 h 1863813"/>
                <a:gd name="connsiteX55" fmla="*/ 917598 w 3491527"/>
                <a:gd name="connsiteY55" fmla="*/ 742950 h 1863813"/>
                <a:gd name="connsiteX56" fmla="*/ 936648 w 3491527"/>
                <a:gd name="connsiteY56" fmla="*/ 758825 h 1863813"/>
                <a:gd name="connsiteX57" fmla="*/ 955698 w 3491527"/>
                <a:gd name="connsiteY57" fmla="*/ 765175 h 1863813"/>
                <a:gd name="connsiteX58" fmla="*/ 993798 w 3491527"/>
                <a:gd name="connsiteY58" fmla="*/ 762000 h 1863813"/>
                <a:gd name="connsiteX59" fmla="*/ 1012848 w 3491527"/>
                <a:gd name="connsiteY59" fmla="*/ 755650 h 1863813"/>
                <a:gd name="connsiteX60" fmla="*/ 1022373 w 3491527"/>
                <a:gd name="connsiteY60" fmla="*/ 752475 h 1863813"/>
                <a:gd name="connsiteX61" fmla="*/ 1035073 w 3491527"/>
                <a:gd name="connsiteY61" fmla="*/ 742950 h 1863813"/>
                <a:gd name="connsiteX62" fmla="*/ 1044598 w 3491527"/>
                <a:gd name="connsiteY62" fmla="*/ 739775 h 1863813"/>
                <a:gd name="connsiteX63" fmla="*/ 1143023 w 3491527"/>
                <a:gd name="connsiteY63" fmla="*/ 730250 h 1863813"/>
                <a:gd name="connsiteX64" fmla="*/ 1155723 w 3491527"/>
                <a:gd name="connsiteY64" fmla="*/ 685800 h 1863813"/>
                <a:gd name="connsiteX65" fmla="*/ 1162073 w 3491527"/>
                <a:gd name="connsiteY65" fmla="*/ 673100 h 1863813"/>
                <a:gd name="connsiteX66" fmla="*/ 1165248 w 3491527"/>
                <a:gd name="connsiteY66" fmla="*/ 663575 h 1863813"/>
                <a:gd name="connsiteX67" fmla="*/ 1184298 w 3491527"/>
                <a:gd name="connsiteY67" fmla="*/ 654050 h 1863813"/>
                <a:gd name="connsiteX68" fmla="*/ 1206523 w 3491527"/>
                <a:gd name="connsiteY68" fmla="*/ 635000 h 1863813"/>
                <a:gd name="connsiteX69" fmla="*/ 1216048 w 3491527"/>
                <a:gd name="connsiteY69" fmla="*/ 631825 h 1863813"/>
                <a:gd name="connsiteX70" fmla="*/ 1244623 w 3491527"/>
                <a:gd name="connsiteY70" fmla="*/ 615950 h 1863813"/>
                <a:gd name="connsiteX71" fmla="*/ 1263673 w 3491527"/>
                <a:gd name="connsiteY71" fmla="*/ 612775 h 1863813"/>
                <a:gd name="connsiteX72" fmla="*/ 1330348 w 3491527"/>
                <a:gd name="connsiteY72" fmla="*/ 606425 h 1863813"/>
                <a:gd name="connsiteX73" fmla="*/ 1365273 w 3491527"/>
                <a:gd name="connsiteY73" fmla="*/ 612775 h 1863813"/>
                <a:gd name="connsiteX74" fmla="*/ 1368448 w 3491527"/>
                <a:gd name="connsiteY74" fmla="*/ 622300 h 1863813"/>
                <a:gd name="connsiteX75" fmla="*/ 1377973 w 3491527"/>
                <a:gd name="connsiteY75" fmla="*/ 628650 h 1863813"/>
                <a:gd name="connsiteX76" fmla="*/ 1387498 w 3491527"/>
                <a:gd name="connsiteY76" fmla="*/ 638175 h 1863813"/>
                <a:gd name="connsiteX77" fmla="*/ 1387498 w 3491527"/>
                <a:gd name="connsiteY77" fmla="*/ 673100 h 1863813"/>
                <a:gd name="connsiteX78" fmla="*/ 1377973 w 3491527"/>
                <a:gd name="connsiteY78" fmla="*/ 676275 h 1863813"/>
                <a:gd name="connsiteX79" fmla="*/ 1355748 w 3491527"/>
                <a:gd name="connsiteY79" fmla="*/ 685800 h 1863813"/>
                <a:gd name="connsiteX80" fmla="*/ 1349398 w 3491527"/>
                <a:gd name="connsiteY80" fmla="*/ 698500 h 1863813"/>
                <a:gd name="connsiteX81" fmla="*/ 1343048 w 3491527"/>
                <a:gd name="connsiteY81" fmla="*/ 723900 h 1863813"/>
                <a:gd name="connsiteX82" fmla="*/ 1339873 w 3491527"/>
                <a:gd name="connsiteY82" fmla="*/ 733425 h 1863813"/>
                <a:gd name="connsiteX83" fmla="*/ 1333523 w 3491527"/>
                <a:gd name="connsiteY83" fmla="*/ 742950 h 1863813"/>
                <a:gd name="connsiteX84" fmla="*/ 1330348 w 3491527"/>
                <a:gd name="connsiteY84" fmla="*/ 758825 h 1863813"/>
                <a:gd name="connsiteX85" fmla="*/ 1320823 w 3491527"/>
                <a:gd name="connsiteY85" fmla="*/ 784225 h 1863813"/>
                <a:gd name="connsiteX86" fmla="*/ 1311298 w 3491527"/>
                <a:gd name="connsiteY86" fmla="*/ 793750 h 1863813"/>
                <a:gd name="connsiteX87" fmla="*/ 1295423 w 3491527"/>
                <a:gd name="connsiteY87" fmla="*/ 822325 h 1863813"/>
                <a:gd name="connsiteX88" fmla="*/ 1282723 w 3491527"/>
                <a:gd name="connsiteY88" fmla="*/ 831850 h 1863813"/>
                <a:gd name="connsiteX89" fmla="*/ 1273198 w 3491527"/>
                <a:gd name="connsiteY89" fmla="*/ 850900 h 1863813"/>
                <a:gd name="connsiteX90" fmla="*/ 1263673 w 3491527"/>
                <a:gd name="connsiteY90" fmla="*/ 860425 h 1863813"/>
                <a:gd name="connsiteX91" fmla="*/ 1266848 w 3491527"/>
                <a:gd name="connsiteY91" fmla="*/ 908050 h 1863813"/>
                <a:gd name="connsiteX92" fmla="*/ 1276373 w 3491527"/>
                <a:gd name="connsiteY92" fmla="*/ 904875 h 1863813"/>
                <a:gd name="connsiteX93" fmla="*/ 1343048 w 3491527"/>
                <a:gd name="connsiteY93" fmla="*/ 898525 h 1863813"/>
                <a:gd name="connsiteX94" fmla="*/ 1362098 w 3491527"/>
                <a:gd name="connsiteY94" fmla="*/ 892175 h 1863813"/>
                <a:gd name="connsiteX95" fmla="*/ 1374798 w 3491527"/>
                <a:gd name="connsiteY95" fmla="*/ 885825 h 1863813"/>
                <a:gd name="connsiteX96" fmla="*/ 1419248 w 3491527"/>
                <a:gd name="connsiteY96" fmla="*/ 879475 h 1863813"/>
                <a:gd name="connsiteX97" fmla="*/ 1428773 w 3491527"/>
                <a:gd name="connsiteY97" fmla="*/ 885825 h 1863813"/>
                <a:gd name="connsiteX98" fmla="*/ 1441473 w 3491527"/>
                <a:gd name="connsiteY98" fmla="*/ 901700 h 1863813"/>
                <a:gd name="connsiteX99" fmla="*/ 1447823 w 3491527"/>
                <a:gd name="connsiteY99" fmla="*/ 911225 h 1863813"/>
                <a:gd name="connsiteX100" fmla="*/ 1470048 w 3491527"/>
                <a:gd name="connsiteY100" fmla="*/ 927100 h 1863813"/>
                <a:gd name="connsiteX101" fmla="*/ 1485923 w 3491527"/>
                <a:gd name="connsiteY101" fmla="*/ 955675 h 1863813"/>
                <a:gd name="connsiteX102" fmla="*/ 1479573 w 3491527"/>
                <a:gd name="connsiteY102" fmla="*/ 1063625 h 1863813"/>
                <a:gd name="connsiteX103" fmla="*/ 1482748 w 3491527"/>
                <a:gd name="connsiteY103" fmla="*/ 1133475 h 1863813"/>
                <a:gd name="connsiteX104" fmla="*/ 1489098 w 3491527"/>
                <a:gd name="connsiteY104" fmla="*/ 1171575 h 1863813"/>
                <a:gd name="connsiteX105" fmla="*/ 1492273 w 3491527"/>
                <a:gd name="connsiteY105" fmla="*/ 1216025 h 1863813"/>
                <a:gd name="connsiteX106" fmla="*/ 1498623 w 3491527"/>
                <a:gd name="connsiteY106" fmla="*/ 1225550 h 1863813"/>
                <a:gd name="connsiteX107" fmla="*/ 1501798 w 3491527"/>
                <a:gd name="connsiteY107" fmla="*/ 1235075 h 1863813"/>
                <a:gd name="connsiteX108" fmla="*/ 1527198 w 3491527"/>
                <a:gd name="connsiteY108" fmla="*/ 1250950 h 1863813"/>
                <a:gd name="connsiteX109" fmla="*/ 1536723 w 3491527"/>
                <a:gd name="connsiteY109" fmla="*/ 1257300 h 1863813"/>
                <a:gd name="connsiteX110" fmla="*/ 1549423 w 3491527"/>
                <a:gd name="connsiteY110" fmla="*/ 1260475 h 1863813"/>
                <a:gd name="connsiteX111" fmla="*/ 1603398 w 3491527"/>
                <a:gd name="connsiteY111" fmla="*/ 1263650 h 1863813"/>
                <a:gd name="connsiteX112" fmla="*/ 1635148 w 3491527"/>
                <a:gd name="connsiteY112" fmla="*/ 1273175 h 1863813"/>
                <a:gd name="connsiteX113" fmla="*/ 1676423 w 3491527"/>
                <a:gd name="connsiteY113" fmla="*/ 1266825 h 1863813"/>
                <a:gd name="connsiteX114" fmla="*/ 1685948 w 3491527"/>
                <a:gd name="connsiteY114" fmla="*/ 1263650 h 1863813"/>
                <a:gd name="connsiteX115" fmla="*/ 1692298 w 3491527"/>
                <a:gd name="connsiteY115" fmla="*/ 1254125 h 1863813"/>
                <a:gd name="connsiteX116" fmla="*/ 1701823 w 3491527"/>
                <a:gd name="connsiteY116" fmla="*/ 1244600 h 1863813"/>
                <a:gd name="connsiteX117" fmla="*/ 1743098 w 3491527"/>
                <a:gd name="connsiteY117" fmla="*/ 1247775 h 1863813"/>
                <a:gd name="connsiteX118" fmla="*/ 1752623 w 3491527"/>
                <a:gd name="connsiteY118" fmla="*/ 1254125 h 1863813"/>
                <a:gd name="connsiteX119" fmla="*/ 1762148 w 3491527"/>
                <a:gd name="connsiteY119" fmla="*/ 1257300 h 1863813"/>
                <a:gd name="connsiteX120" fmla="*/ 1771673 w 3491527"/>
                <a:gd name="connsiteY120" fmla="*/ 1266825 h 1863813"/>
                <a:gd name="connsiteX121" fmla="*/ 1787548 w 3491527"/>
                <a:gd name="connsiteY121" fmla="*/ 1285875 h 1863813"/>
                <a:gd name="connsiteX122" fmla="*/ 1797073 w 3491527"/>
                <a:gd name="connsiteY122" fmla="*/ 1289050 h 1863813"/>
                <a:gd name="connsiteX123" fmla="*/ 1822473 w 3491527"/>
                <a:gd name="connsiteY123" fmla="*/ 1308100 h 1863813"/>
                <a:gd name="connsiteX124" fmla="*/ 1831998 w 3491527"/>
                <a:gd name="connsiteY124" fmla="*/ 1311275 h 1863813"/>
                <a:gd name="connsiteX125" fmla="*/ 1854223 w 3491527"/>
                <a:gd name="connsiteY125" fmla="*/ 1327150 h 1863813"/>
                <a:gd name="connsiteX126" fmla="*/ 1863748 w 3491527"/>
                <a:gd name="connsiteY126" fmla="*/ 1317625 h 1863813"/>
                <a:gd name="connsiteX127" fmla="*/ 1879623 w 3491527"/>
                <a:gd name="connsiteY127" fmla="*/ 1282700 h 1863813"/>
                <a:gd name="connsiteX128" fmla="*/ 1882798 w 3491527"/>
                <a:gd name="connsiteY128" fmla="*/ 1250950 h 1863813"/>
                <a:gd name="connsiteX129" fmla="*/ 1889148 w 3491527"/>
                <a:gd name="connsiteY129" fmla="*/ 1241425 h 1863813"/>
                <a:gd name="connsiteX130" fmla="*/ 1895498 w 3491527"/>
                <a:gd name="connsiteY130" fmla="*/ 1228725 h 1863813"/>
                <a:gd name="connsiteX131" fmla="*/ 1901848 w 3491527"/>
                <a:gd name="connsiteY131" fmla="*/ 1209675 h 1863813"/>
                <a:gd name="connsiteX132" fmla="*/ 1905023 w 3491527"/>
                <a:gd name="connsiteY132" fmla="*/ 1196975 h 1863813"/>
                <a:gd name="connsiteX133" fmla="*/ 1930423 w 3491527"/>
                <a:gd name="connsiteY133" fmla="*/ 1184275 h 1863813"/>
                <a:gd name="connsiteX134" fmla="*/ 2019323 w 3491527"/>
                <a:gd name="connsiteY134" fmla="*/ 1181100 h 1863813"/>
                <a:gd name="connsiteX135" fmla="*/ 2028848 w 3491527"/>
                <a:gd name="connsiteY135" fmla="*/ 1174750 h 1863813"/>
                <a:gd name="connsiteX136" fmla="*/ 2047898 w 3491527"/>
                <a:gd name="connsiteY136" fmla="*/ 1165225 h 1863813"/>
                <a:gd name="connsiteX137" fmla="*/ 2060598 w 3491527"/>
                <a:gd name="connsiteY137" fmla="*/ 1149350 h 1863813"/>
                <a:gd name="connsiteX138" fmla="*/ 2082823 w 3491527"/>
                <a:gd name="connsiteY138" fmla="*/ 1127125 h 1863813"/>
                <a:gd name="connsiteX139" fmla="*/ 2095523 w 3491527"/>
                <a:gd name="connsiteY139" fmla="*/ 1120775 h 1863813"/>
                <a:gd name="connsiteX140" fmla="*/ 2114573 w 3491527"/>
                <a:gd name="connsiteY140" fmla="*/ 1114425 h 1863813"/>
                <a:gd name="connsiteX141" fmla="*/ 2124098 w 3491527"/>
                <a:gd name="connsiteY141" fmla="*/ 1120775 h 1863813"/>
                <a:gd name="connsiteX142" fmla="*/ 2127273 w 3491527"/>
                <a:gd name="connsiteY142" fmla="*/ 1130300 h 1863813"/>
                <a:gd name="connsiteX143" fmla="*/ 2133623 w 3491527"/>
                <a:gd name="connsiteY143" fmla="*/ 1139825 h 1863813"/>
                <a:gd name="connsiteX144" fmla="*/ 2130448 w 3491527"/>
                <a:gd name="connsiteY144" fmla="*/ 1152525 h 1863813"/>
                <a:gd name="connsiteX145" fmla="*/ 2127273 w 3491527"/>
                <a:gd name="connsiteY145" fmla="*/ 1174750 h 1863813"/>
                <a:gd name="connsiteX146" fmla="*/ 2162198 w 3491527"/>
                <a:gd name="connsiteY146" fmla="*/ 1165225 h 1863813"/>
                <a:gd name="connsiteX147" fmla="*/ 2178073 w 3491527"/>
                <a:gd name="connsiteY147" fmla="*/ 1158875 h 1863813"/>
                <a:gd name="connsiteX148" fmla="*/ 2133623 w 3491527"/>
                <a:gd name="connsiteY148" fmla="*/ 1149350 h 1863813"/>
                <a:gd name="connsiteX149" fmla="*/ 2276498 w 3491527"/>
                <a:gd name="connsiteY149" fmla="*/ 1168400 h 1863813"/>
                <a:gd name="connsiteX150" fmla="*/ 2279673 w 3491527"/>
                <a:gd name="connsiteY150" fmla="*/ 1190625 h 1863813"/>
                <a:gd name="connsiteX151" fmla="*/ 2273323 w 3491527"/>
                <a:gd name="connsiteY151" fmla="*/ 1181100 h 1863813"/>
                <a:gd name="connsiteX152" fmla="*/ 2254273 w 3491527"/>
                <a:gd name="connsiteY152" fmla="*/ 1171575 h 1863813"/>
                <a:gd name="connsiteX153" fmla="*/ 2244748 w 3491527"/>
                <a:gd name="connsiteY153" fmla="*/ 1162050 h 1863813"/>
                <a:gd name="connsiteX154" fmla="*/ 2241573 w 3491527"/>
                <a:gd name="connsiteY154" fmla="*/ 1149350 h 1863813"/>
                <a:gd name="connsiteX155" fmla="*/ 2212998 w 3491527"/>
                <a:gd name="connsiteY155" fmla="*/ 1143000 h 1863813"/>
                <a:gd name="connsiteX156" fmla="*/ 2238398 w 3491527"/>
                <a:gd name="connsiteY156" fmla="*/ 1155700 h 1863813"/>
                <a:gd name="connsiteX157" fmla="*/ 2257448 w 3491527"/>
                <a:gd name="connsiteY157" fmla="*/ 1165225 h 1863813"/>
                <a:gd name="connsiteX158" fmla="*/ 2266973 w 3491527"/>
                <a:gd name="connsiteY158" fmla="*/ 1177925 h 1863813"/>
                <a:gd name="connsiteX159" fmla="*/ 2308248 w 3491527"/>
                <a:gd name="connsiteY159" fmla="*/ 1184275 h 1863813"/>
                <a:gd name="connsiteX160" fmla="*/ 2324123 w 3491527"/>
                <a:gd name="connsiteY160" fmla="*/ 1187450 h 1863813"/>
                <a:gd name="connsiteX161" fmla="*/ 2349523 w 3491527"/>
                <a:gd name="connsiteY161" fmla="*/ 1193800 h 1863813"/>
                <a:gd name="connsiteX162" fmla="*/ 2393973 w 3491527"/>
                <a:gd name="connsiteY162" fmla="*/ 1196975 h 1863813"/>
                <a:gd name="connsiteX163" fmla="*/ 2397148 w 3491527"/>
                <a:gd name="connsiteY163" fmla="*/ 1206500 h 1863813"/>
                <a:gd name="connsiteX164" fmla="*/ 2444773 w 3491527"/>
                <a:gd name="connsiteY164" fmla="*/ 1216025 h 1863813"/>
                <a:gd name="connsiteX165" fmla="*/ 2454298 w 3491527"/>
                <a:gd name="connsiteY165" fmla="*/ 1219200 h 1863813"/>
                <a:gd name="connsiteX166" fmla="*/ 2476523 w 3491527"/>
                <a:gd name="connsiteY166" fmla="*/ 1222375 h 1863813"/>
                <a:gd name="connsiteX167" fmla="*/ 2486048 w 3491527"/>
                <a:gd name="connsiteY167" fmla="*/ 1228725 h 1863813"/>
                <a:gd name="connsiteX168" fmla="*/ 2520973 w 3491527"/>
                <a:gd name="connsiteY168" fmla="*/ 1222375 h 1863813"/>
                <a:gd name="connsiteX169" fmla="*/ 2530498 w 3491527"/>
                <a:gd name="connsiteY169" fmla="*/ 1209675 h 1863813"/>
                <a:gd name="connsiteX170" fmla="*/ 2540023 w 3491527"/>
                <a:gd name="connsiteY170" fmla="*/ 1203325 h 1863813"/>
                <a:gd name="connsiteX171" fmla="*/ 2552723 w 3491527"/>
                <a:gd name="connsiteY171" fmla="*/ 1200150 h 1863813"/>
                <a:gd name="connsiteX172" fmla="*/ 2581298 w 3491527"/>
                <a:gd name="connsiteY172" fmla="*/ 1190625 h 1863813"/>
                <a:gd name="connsiteX173" fmla="*/ 2609873 w 3491527"/>
                <a:gd name="connsiteY173" fmla="*/ 1193800 h 1863813"/>
                <a:gd name="connsiteX174" fmla="*/ 2619398 w 3491527"/>
                <a:gd name="connsiteY174" fmla="*/ 1196975 h 1863813"/>
                <a:gd name="connsiteX175" fmla="*/ 2625748 w 3491527"/>
                <a:gd name="connsiteY175" fmla="*/ 1206500 h 1863813"/>
                <a:gd name="connsiteX176" fmla="*/ 2616223 w 3491527"/>
                <a:gd name="connsiteY176" fmla="*/ 1209675 h 1863813"/>
                <a:gd name="connsiteX177" fmla="*/ 2606698 w 3491527"/>
                <a:gd name="connsiteY177" fmla="*/ 1235075 h 1863813"/>
                <a:gd name="connsiteX178" fmla="*/ 2654323 w 3491527"/>
                <a:gd name="connsiteY178" fmla="*/ 1238250 h 1863813"/>
                <a:gd name="connsiteX179" fmla="*/ 2657498 w 3491527"/>
                <a:gd name="connsiteY179" fmla="*/ 1200150 h 1863813"/>
                <a:gd name="connsiteX180" fmla="*/ 2686073 w 3491527"/>
                <a:gd name="connsiteY180" fmla="*/ 1190625 h 1863813"/>
                <a:gd name="connsiteX181" fmla="*/ 2717823 w 3491527"/>
                <a:gd name="connsiteY181" fmla="*/ 1200150 h 1863813"/>
                <a:gd name="connsiteX182" fmla="*/ 2711473 w 3491527"/>
                <a:gd name="connsiteY182" fmla="*/ 1225550 h 1863813"/>
                <a:gd name="connsiteX183" fmla="*/ 2705123 w 3491527"/>
                <a:gd name="connsiteY183" fmla="*/ 1250950 h 1863813"/>
                <a:gd name="connsiteX184" fmla="*/ 2698773 w 3491527"/>
                <a:gd name="connsiteY184" fmla="*/ 1270000 h 1863813"/>
                <a:gd name="connsiteX185" fmla="*/ 2714648 w 3491527"/>
                <a:gd name="connsiteY185" fmla="*/ 1279525 h 1863813"/>
                <a:gd name="connsiteX186" fmla="*/ 2740048 w 3491527"/>
                <a:gd name="connsiteY186" fmla="*/ 1289050 h 1863813"/>
                <a:gd name="connsiteX187" fmla="*/ 2749573 w 3491527"/>
                <a:gd name="connsiteY187" fmla="*/ 1298575 h 1863813"/>
                <a:gd name="connsiteX188" fmla="*/ 2752748 w 3491527"/>
                <a:gd name="connsiteY188" fmla="*/ 1323975 h 1863813"/>
                <a:gd name="connsiteX189" fmla="*/ 2762273 w 3491527"/>
                <a:gd name="connsiteY189" fmla="*/ 1333500 h 1863813"/>
                <a:gd name="connsiteX190" fmla="*/ 2765448 w 3491527"/>
                <a:gd name="connsiteY190" fmla="*/ 1346200 h 1863813"/>
                <a:gd name="connsiteX191" fmla="*/ 2784498 w 3491527"/>
                <a:gd name="connsiteY191" fmla="*/ 1349375 h 1863813"/>
                <a:gd name="connsiteX192" fmla="*/ 2794023 w 3491527"/>
                <a:gd name="connsiteY192" fmla="*/ 1352550 h 1863813"/>
                <a:gd name="connsiteX193" fmla="*/ 2806723 w 3491527"/>
                <a:gd name="connsiteY193" fmla="*/ 1355725 h 1863813"/>
                <a:gd name="connsiteX194" fmla="*/ 2825773 w 3491527"/>
                <a:gd name="connsiteY194" fmla="*/ 1387475 h 1863813"/>
                <a:gd name="connsiteX195" fmla="*/ 2835298 w 3491527"/>
                <a:gd name="connsiteY195" fmla="*/ 1393825 h 1863813"/>
                <a:gd name="connsiteX196" fmla="*/ 2851173 w 3491527"/>
                <a:gd name="connsiteY196" fmla="*/ 1412875 h 1863813"/>
                <a:gd name="connsiteX197" fmla="*/ 2863873 w 3491527"/>
                <a:gd name="connsiteY197" fmla="*/ 1416050 h 1863813"/>
                <a:gd name="connsiteX198" fmla="*/ 2873398 w 3491527"/>
                <a:gd name="connsiteY198" fmla="*/ 1422400 h 1863813"/>
                <a:gd name="connsiteX199" fmla="*/ 2933723 w 3491527"/>
                <a:gd name="connsiteY199" fmla="*/ 1431925 h 1863813"/>
                <a:gd name="connsiteX200" fmla="*/ 2952773 w 3491527"/>
                <a:gd name="connsiteY200" fmla="*/ 1438275 h 1863813"/>
                <a:gd name="connsiteX201" fmla="*/ 2971823 w 3491527"/>
                <a:gd name="connsiteY201" fmla="*/ 1447800 h 1863813"/>
                <a:gd name="connsiteX202" fmla="*/ 2997223 w 3491527"/>
                <a:gd name="connsiteY202" fmla="*/ 1450975 h 1863813"/>
                <a:gd name="connsiteX203" fmla="*/ 3013098 w 3491527"/>
                <a:gd name="connsiteY203" fmla="*/ 1454150 h 1863813"/>
                <a:gd name="connsiteX204" fmla="*/ 3032148 w 3491527"/>
                <a:gd name="connsiteY204" fmla="*/ 1457325 h 1863813"/>
                <a:gd name="connsiteX205" fmla="*/ 3076598 w 3491527"/>
                <a:gd name="connsiteY205" fmla="*/ 1466850 h 1863813"/>
                <a:gd name="connsiteX206" fmla="*/ 3184548 w 3491527"/>
                <a:gd name="connsiteY206" fmla="*/ 1476375 h 1863813"/>
                <a:gd name="connsiteX207" fmla="*/ 3206773 w 3491527"/>
                <a:gd name="connsiteY207" fmla="*/ 1498600 h 1863813"/>
                <a:gd name="connsiteX208" fmla="*/ 3235348 w 3491527"/>
                <a:gd name="connsiteY208" fmla="*/ 1517650 h 1863813"/>
                <a:gd name="connsiteX209" fmla="*/ 3244873 w 3491527"/>
                <a:gd name="connsiteY209" fmla="*/ 1539875 h 1863813"/>
                <a:gd name="connsiteX210" fmla="*/ 3248048 w 3491527"/>
                <a:gd name="connsiteY210" fmla="*/ 1552575 h 1863813"/>
                <a:gd name="connsiteX211" fmla="*/ 3254398 w 3491527"/>
                <a:gd name="connsiteY211" fmla="*/ 1562100 h 1863813"/>
                <a:gd name="connsiteX212" fmla="*/ 3270273 w 3491527"/>
                <a:gd name="connsiteY212" fmla="*/ 1590675 h 1863813"/>
                <a:gd name="connsiteX213" fmla="*/ 3292498 w 3491527"/>
                <a:gd name="connsiteY213" fmla="*/ 1603375 h 1863813"/>
                <a:gd name="connsiteX214" fmla="*/ 3302023 w 3491527"/>
                <a:gd name="connsiteY214" fmla="*/ 1625600 h 1863813"/>
                <a:gd name="connsiteX215" fmla="*/ 3314723 w 3491527"/>
                <a:gd name="connsiteY215" fmla="*/ 1644650 h 1863813"/>
                <a:gd name="connsiteX216" fmla="*/ 3324248 w 3491527"/>
                <a:gd name="connsiteY216" fmla="*/ 1679575 h 1863813"/>
                <a:gd name="connsiteX217" fmla="*/ 3330598 w 3491527"/>
                <a:gd name="connsiteY217" fmla="*/ 1692275 h 1863813"/>
                <a:gd name="connsiteX218" fmla="*/ 3321073 w 3491527"/>
                <a:gd name="connsiteY218" fmla="*/ 1746250 h 1863813"/>
                <a:gd name="connsiteX219" fmla="*/ 3302023 w 3491527"/>
                <a:gd name="connsiteY219" fmla="*/ 1784350 h 1863813"/>
                <a:gd name="connsiteX220" fmla="*/ 3276623 w 3491527"/>
                <a:gd name="connsiteY220" fmla="*/ 1816100 h 1863813"/>
                <a:gd name="connsiteX221" fmla="*/ 3254398 w 3491527"/>
                <a:gd name="connsiteY221" fmla="*/ 1860550 h 1863813"/>
                <a:gd name="connsiteX222" fmla="*/ 3276623 w 3491527"/>
                <a:gd name="connsiteY222" fmla="*/ 1831975 h 1863813"/>
                <a:gd name="connsiteX223" fmla="*/ 3286148 w 3491527"/>
                <a:gd name="connsiteY223" fmla="*/ 1822450 h 1863813"/>
                <a:gd name="connsiteX224" fmla="*/ 3317898 w 3491527"/>
                <a:gd name="connsiteY224" fmla="*/ 1803400 h 1863813"/>
                <a:gd name="connsiteX225" fmla="*/ 3336948 w 3491527"/>
                <a:gd name="connsiteY225" fmla="*/ 1793875 h 1863813"/>
                <a:gd name="connsiteX226" fmla="*/ 3346473 w 3491527"/>
                <a:gd name="connsiteY226" fmla="*/ 1784350 h 1863813"/>
                <a:gd name="connsiteX227" fmla="*/ 3406798 w 3491527"/>
                <a:gd name="connsiteY227" fmla="*/ 1857375 h 1863813"/>
                <a:gd name="connsiteX228" fmla="*/ 2047897 w 3491527"/>
                <a:gd name="connsiteY228" fmla="*/ 1616077 h 1863813"/>
                <a:gd name="connsiteX229" fmla="*/ 1971697 w 3491527"/>
                <a:gd name="connsiteY229" fmla="*/ 1603377 h 1863813"/>
                <a:gd name="connsiteX230" fmla="*/ 1816121 w 3491527"/>
                <a:gd name="connsiteY230" fmla="*/ 1574801 h 1863813"/>
                <a:gd name="connsiteX231" fmla="*/ 1793897 w 3491527"/>
                <a:gd name="connsiteY231" fmla="*/ 1473202 h 1863813"/>
                <a:gd name="connsiteX232" fmla="*/ 1765322 w 3491527"/>
                <a:gd name="connsiteY232" fmla="*/ 1381127 h 1863813"/>
                <a:gd name="connsiteX233" fmla="*/ 1727221 w 3491527"/>
                <a:gd name="connsiteY233" fmla="*/ 1314451 h 1863813"/>
                <a:gd name="connsiteX234" fmla="*/ 1666897 w 3491527"/>
                <a:gd name="connsiteY234" fmla="*/ 1355727 h 1863813"/>
                <a:gd name="connsiteX235" fmla="*/ 1625622 w 3491527"/>
                <a:gd name="connsiteY235" fmla="*/ 1377952 h 1863813"/>
                <a:gd name="connsiteX236" fmla="*/ 1587522 w 3491527"/>
                <a:gd name="connsiteY236" fmla="*/ 1349377 h 1863813"/>
                <a:gd name="connsiteX237" fmla="*/ 1527197 w 3491527"/>
                <a:gd name="connsiteY237" fmla="*/ 1327152 h 1863813"/>
                <a:gd name="connsiteX238" fmla="*/ 1428772 w 3491527"/>
                <a:gd name="connsiteY238" fmla="*/ 1257302 h 1863813"/>
                <a:gd name="connsiteX239" fmla="*/ 1374797 w 3491527"/>
                <a:gd name="connsiteY239" fmla="*/ 1257302 h 1863813"/>
                <a:gd name="connsiteX240" fmla="*/ 1358922 w 3491527"/>
                <a:gd name="connsiteY240" fmla="*/ 1187452 h 1863813"/>
                <a:gd name="connsiteX241" fmla="*/ 1298597 w 3491527"/>
                <a:gd name="connsiteY241" fmla="*/ 1114427 h 1863813"/>
                <a:gd name="connsiteX242" fmla="*/ 1212872 w 3491527"/>
                <a:gd name="connsiteY242" fmla="*/ 1057277 h 1863813"/>
                <a:gd name="connsiteX243" fmla="*/ 1073172 w 3491527"/>
                <a:gd name="connsiteY243" fmla="*/ 1003302 h 1863813"/>
                <a:gd name="connsiteX244" fmla="*/ 996972 w 3491527"/>
                <a:gd name="connsiteY244" fmla="*/ 974727 h 1863813"/>
                <a:gd name="connsiteX245" fmla="*/ 923947 w 3491527"/>
                <a:gd name="connsiteY245" fmla="*/ 914402 h 1863813"/>
                <a:gd name="connsiteX246" fmla="*/ 787422 w 3491527"/>
                <a:gd name="connsiteY246" fmla="*/ 933452 h 1863813"/>
                <a:gd name="connsiteX247" fmla="*/ 733447 w 3491527"/>
                <a:gd name="connsiteY247" fmla="*/ 942977 h 1863813"/>
                <a:gd name="connsiteX248" fmla="*/ 669947 w 3491527"/>
                <a:gd name="connsiteY248" fmla="*/ 889002 h 1863813"/>
                <a:gd name="connsiteX249" fmla="*/ 641372 w 3491527"/>
                <a:gd name="connsiteY249" fmla="*/ 860427 h 1863813"/>
                <a:gd name="connsiteX250" fmla="*/ 488972 w 3491527"/>
                <a:gd name="connsiteY250" fmla="*/ 800102 h 1863813"/>
                <a:gd name="connsiteX251" fmla="*/ 403247 w 3491527"/>
                <a:gd name="connsiteY251" fmla="*/ 749302 h 1863813"/>
                <a:gd name="connsiteX252" fmla="*/ 361972 w 3491527"/>
                <a:gd name="connsiteY252" fmla="*/ 695327 h 1863813"/>
                <a:gd name="connsiteX253" fmla="*/ 396897 w 3491527"/>
                <a:gd name="connsiteY253" fmla="*/ 660402 h 1863813"/>
                <a:gd name="connsiteX254" fmla="*/ 361972 w 3491527"/>
                <a:gd name="connsiteY254" fmla="*/ 555627 h 1863813"/>
                <a:gd name="connsiteX255" fmla="*/ 298471 w 3491527"/>
                <a:gd name="connsiteY255" fmla="*/ 454026 h 1863813"/>
                <a:gd name="connsiteX256" fmla="*/ 266722 w 3491527"/>
                <a:gd name="connsiteY256" fmla="*/ 384175 h 1863813"/>
                <a:gd name="connsiteX257" fmla="*/ 276246 w 3491527"/>
                <a:gd name="connsiteY257" fmla="*/ 358775 h 1863813"/>
                <a:gd name="connsiteX258" fmla="*/ 206397 w 3491527"/>
                <a:gd name="connsiteY258" fmla="*/ 234950 h 1863813"/>
                <a:gd name="connsiteX259" fmla="*/ 146072 w 3491527"/>
                <a:gd name="connsiteY259" fmla="*/ 101600 h 1863813"/>
                <a:gd name="connsiteX260" fmla="*/ 111147 w 3491527"/>
                <a:gd name="connsiteY260" fmla="*/ 142875 h 1863813"/>
                <a:gd name="connsiteX261" fmla="*/ 120671 w 3491527"/>
                <a:gd name="connsiteY261" fmla="*/ 193675 h 1863813"/>
                <a:gd name="connsiteX262" fmla="*/ 123846 w 3491527"/>
                <a:gd name="connsiteY262" fmla="*/ 260350 h 1863813"/>
                <a:gd name="connsiteX263" fmla="*/ 136546 w 3491527"/>
                <a:gd name="connsiteY263" fmla="*/ 327025 h 1863813"/>
                <a:gd name="connsiteX264" fmla="*/ 174646 w 3491527"/>
                <a:gd name="connsiteY264" fmla="*/ 384175 h 1863813"/>
                <a:gd name="connsiteX265" fmla="*/ 190521 w 3491527"/>
                <a:gd name="connsiteY265" fmla="*/ 422275 h 1863813"/>
                <a:gd name="connsiteX266" fmla="*/ 200046 w 3491527"/>
                <a:gd name="connsiteY266" fmla="*/ 495300 h 1863813"/>
                <a:gd name="connsiteX267" fmla="*/ 231798 w 3491527"/>
                <a:gd name="connsiteY267" fmla="*/ 542925 h 1863813"/>
                <a:gd name="connsiteX268" fmla="*/ 168296 w 3491527"/>
                <a:gd name="connsiteY268" fmla="*/ 508000 h 1863813"/>
                <a:gd name="connsiteX269" fmla="*/ 107973 w 3491527"/>
                <a:gd name="connsiteY269" fmla="*/ 460375 h 1863813"/>
                <a:gd name="connsiteX270" fmla="*/ 88923 w 3491527"/>
                <a:gd name="connsiteY270" fmla="*/ 371475 h 1863813"/>
                <a:gd name="connsiteX271" fmla="*/ 22248 w 3491527"/>
                <a:gd name="connsiteY271" fmla="*/ 285750 h 1863813"/>
                <a:gd name="connsiteX272" fmla="*/ 53998 w 3491527"/>
                <a:gd name="connsiteY272" fmla="*/ 193675 h 1863813"/>
                <a:gd name="connsiteX273" fmla="*/ 25423 w 3491527"/>
                <a:gd name="connsiteY273" fmla="*/ 161925 h 1863813"/>
                <a:gd name="connsiteX274" fmla="*/ 12722 w 3491527"/>
                <a:gd name="connsiteY274" fmla="*/ 114300 h 1863813"/>
                <a:gd name="connsiteX275" fmla="*/ 23 w 3491527"/>
                <a:gd name="connsiteY275" fmla="*/ 41275 h 1863813"/>
                <a:gd name="connsiteX276" fmla="*/ 23 w 3491527"/>
                <a:gd name="connsiteY276" fmla="*/ 0 h 1863813"/>
                <a:gd name="connsiteX0" fmla="*/ 23 w 3491527"/>
                <a:gd name="connsiteY0" fmla="*/ 0 h 1863813"/>
                <a:gd name="connsiteX1" fmla="*/ 381023 w 3491527"/>
                <a:gd name="connsiteY1" fmla="*/ 76200 h 1863813"/>
                <a:gd name="connsiteX2" fmla="*/ 479448 w 3491527"/>
                <a:gd name="connsiteY2" fmla="*/ 28575 h 1863813"/>
                <a:gd name="connsiteX3" fmla="*/ 568348 w 3491527"/>
                <a:gd name="connsiteY3" fmla="*/ 44450 h 1863813"/>
                <a:gd name="connsiteX4" fmla="*/ 568348 w 3491527"/>
                <a:gd name="connsiteY4" fmla="*/ 44450 h 1863813"/>
                <a:gd name="connsiteX5" fmla="*/ 571523 w 3491527"/>
                <a:gd name="connsiteY5" fmla="*/ 73025 h 1863813"/>
                <a:gd name="connsiteX6" fmla="*/ 565173 w 3491527"/>
                <a:gd name="connsiteY6" fmla="*/ 88900 h 1863813"/>
                <a:gd name="connsiteX7" fmla="*/ 561998 w 3491527"/>
                <a:gd name="connsiteY7" fmla="*/ 98425 h 1863813"/>
                <a:gd name="connsiteX8" fmla="*/ 565173 w 3491527"/>
                <a:gd name="connsiteY8" fmla="*/ 114300 h 1863813"/>
                <a:gd name="connsiteX9" fmla="*/ 584223 w 3491527"/>
                <a:gd name="connsiteY9" fmla="*/ 127000 h 1863813"/>
                <a:gd name="connsiteX10" fmla="*/ 596923 w 3491527"/>
                <a:gd name="connsiteY10" fmla="*/ 146050 h 1863813"/>
                <a:gd name="connsiteX11" fmla="*/ 600098 w 3491527"/>
                <a:gd name="connsiteY11" fmla="*/ 155575 h 1863813"/>
                <a:gd name="connsiteX12" fmla="*/ 609623 w 3491527"/>
                <a:gd name="connsiteY12" fmla="*/ 161925 h 1863813"/>
                <a:gd name="connsiteX13" fmla="*/ 615973 w 3491527"/>
                <a:gd name="connsiteY13" fmla="*/ 171450 h 1863813"/>
                <a:gd name="connsiteX14" fmla="*/ 660423 w 3491527"/>
                <a:gd name="connsiteY14" fmla="*/ 165100 h 1863813"/>
                <a:gd name="connsiteX15" fmla="*/ 669948 w 3491527"/>
                <a:gd name="connsiteY15" fmla="*/ 158750 h 1863813"/>
                <a:gd name="connsiteX16" fmla="*/ 679473 w 3491527"/>
                <a:gd name="connsiteY16" fmla="*/ 155575 h 1863813"/>
                <a:gd name="connsiteX17" fmla="*/ 701698 w 3491527"/>
                <a:gd name="connsiteY17" fmla="*/ 142875 h 1863813"/>
                <a:gd name="connsiteX18" fmla="*/ 749323 w 3491527"/>
                <a:gd name="connsiteY18" fmla="*/ 146050 h 1863813"/>
                <a:gd name="connsiteX19" fmla="*/ 755673 w 3491527"/>
                <a:gd name="connsiteY19" fmla="*/ 155575 h 1863813"/>
                <a:gd name="connsiteX20" fmla="*/ 749323 w 3491527"/>
                <a:gd name="connsiteY20" fmla="*/ 200025 h 1863813"/>
                <a:gd name="connsiteX21" fmla="*/ 762023 w 3491527"/>
                <a:gd name="connsiteY21" fmla="*/ 212725 h 1863813"/>
                <a:gd name="connsiteX22" fmla="*/ 771548 w 3491527"/>
                <a:gd name="connsiteY22" fmla="*/ 215900 h 1863813"/>
                <a:gd name="connsiteX23" fmla="*/ 777898 w 3491527"/>
                <a:gd name="connsiteY23" fmla="*/ 228600 h 1863813"/>
                <a:gd name="connsiteX24" fmla="*/ 787423 w 3491527"/>
                <a:gd name="connsiteY24" fmla="*/ 238125 h 1863813"/>
                <a:gd name="connsiteX25" fmla="*/ 793773 w 3491527"/>
                <a:gd name="connsiteY25" fmla="*/ 257175 h 1863813"/>
                <a:gd name="connsiteX26" fmla="*/ 796948 w 3491527"/>
                <a:gd name="connsiteY26" fmla="*/ 288925 h 1863813"/>
                <a:gd name="connsiteX27" fmla="*/ 800123 w 3491527"/>
                <a:gd name="connsiteY27" fmla="*/ 298450 h 1863813"/>
                <a:gd name="connsiteX28" fmla="*/ 809648 w 3491527"/>
                <a:gd name="connsiteY28" fmla="*/ 304800 h 1863813"/>
                <a:gd name="connsiteX29" fmla="*/ 822348 w 3491527"/>
                <a:gd name="connsiteY29" fmla="*/ 314325 h 1863813"/>
                <a:gd name="connsiteX30" fmla="*/ 831873 w 3491527"/>
                <a:gd name="connsiteY30" fmla="*/ 323850 h 1863813"/>
                <a:gd name="connsiteX31" fmla="*/ 854098 w 3491527"/>
                <a:gd name="connsiteY31" fmla="*/ 336550 h 1863813"/>
                <a:gd name="connsiteX32" fmla="*/ 863623 w 3491527"/>
                <a:gd name="connsiteY32" fmla="*/ 346075 h 1863813"/>
                <a:gd name="connsiteX33" fmla="*/ 892198 w 3491527"/>
                <a:gd name="connsiteY33" fmla="*/ 352425 h 1863813"/>
                <a:gd name="connsiteX34" fmla="*/ 882673 w 3491527"/>
                <a:gd name="connsiteY34" fmla="*/ 355600 h 1863813"/>
                <a:gd name="connsiteX35" fmla="*/ 879498 w 3491527"/>
                <a:gd name="connsiteY35" fmla="*/ 365125 h 1863813"/>
                <a:gd name="connsiteX36" fmla="*/ 876323 w 3491527"/>
                <a:gd name="connsiteY36" fmla="*/ 406400 h 1863813"/>
                <a:gd name="connsiteX37" fmla="*/ 866798 w 3491527"/>
                <a:gd name="connsiteY37" fmla="*/ 434975 h 1863813"/>
                <a:gd name="connsiteX38" fmla="*/ 863623 w 3491527"/>
                <a:gd name="connsiteY38" fmla="*/ 450850 h 1863813"/>
                <a:gd name="connsiteX39" fmla="*/ 860448 w 3491527"/>
                <a:gd name="connsiteY39" fmla="*/ 463550 h 1863813"/>
                <a:gd name="connsiteX40" fmla="*/ 854098 w 3491527"/>
                <a:gd name="connsiteY40" fmla="*/ 482600 h 1863813"/>
                <a:gd name="connsiteX41" fmla="*/ 850923 w 3491527"/>
                <a:gd name="connsiteY41" fmla="*/ 492125 h 1863813"/>
                <a:gd name="connsiteX42" fmla="*/ 841398 w 3491527"/>
                <a:gd name="connsiteY42" fmla="*/ 517525 h 1863813"/>
                <a:gd name="connsiteX43" fmla="*/ 835048 w 3491527"/>
                <a:gd name="connsiteY43" fmla="*/ 552450 h 1863813"/>
                <a:gd name="connsiteX44" fmla="*/ 831873 w 3491527"/>
                <a:gd name="connsiteY44" fmla="*/ 561975 h 1863813"/>
                <a:gd name="connsiteX45" fmla="*/ 822348 w 3491527"/>
                <a:gd name="connsiteY45" fmla="*/ 565150 h 1863813"/>
                <a:gd name="connsiteX46" fmla="*/ 815998 w 3491527"/>
                <a:gd name="connsiteY46" fmla="*/ 574675 h 1863813"/>
                <a:gd name="connsiteX47" fmla="*/ 825523 w 3491527"/>
                <a:gd name="connsiteY47" fmla="*/ 600075 h 1863813"/>
                <a:gd name="connsiteX48" fmla="*/ 841398 w 3491527"/>
                <a:gd name="connsiteY48" fmla="*/ 625475 h 1863813"/>
                <a:gd name="connsiteX49" fmla="*/ 847748 w 3491527"/>
                <a:gd name="connsiteY49" fmla="*/ 650875 h 1863813"/>
                <a:gd name="connsiteX50" fmla="*/ 860448 w 3491527"/>
                <a:gd name="connsiteY50" fmla="*/ 669925 h 1863813"/>
                <a:gd name="connsiteX51" fmla="*/ 866798 w 3491527"/>
                <a:gd name="connsiteY51" fmla="*/ 682625 h 1863813"/>
                <a:gd name="connsiteX52" fmla="*/ 885848 w 3491527"/>
                <a:gd name="connsiteY52" fmla="*/ 695325 h 1863813"/>
                <a:gd name="connsiteX53" fmla="*/ 904898 w 3491527"/>
                <a:gd name="connsiteY53" fmla="*/ 730250 h 1863813"/>
                <a:gd name="connsiteX54" fmla="*/ 908073 w 3491527"/>
                <a:gd name="connsiteY54" fmla="*/ 739775 h 1863813"/>
                <a:gd name="connsiteX55" fmla="*/ 917598 w 3491527"/>
                <a:gd name="connsiteY55" fmla="*/ 742950 h 1863813"/>
                <a:gd name="connsiteX56" fmla="*/ 936648 w 3491527"/>
                <a:gd name="connsiteY56" fmla="*/ 758825 h 1863813"/>
                <a:gd name="connsiteX57" fmla="*/ 955698 w 3491527"/>
                <a:gd name="connsiteY57" fmla="*/ 765175 h 1863813"/>
                <a:gd name="connsiteX58" fmla="*/ 993798 w 3491527"/>
                <a:gd name="connsiteY58" fmla="*/ 762000 h 1863813"/>
                <a:gd name="connsiteX59" fmla="*/ 1012848 w 3491527"/>
                <a:gd name="connsiteY59" fmla="*/ 755650 h 1863813"/>
                <a:gd name="connsiteX60" fmla="*/ 1022373 w 3491527"/>
                <a:gd name="connsiteY60" fmla="*/ 752475 h 1863813"/>
                <a:gd name="connsiteX61" fmla="*/ 1035073 w 3491527"/>
                <a:gd name="connsiteY61" fmla="*/ 742950 h 1863813"/>
                <a:gd name="connsiteX62" fmla="*/ 1044598 w 3491527"/>
                <a:gd name="connsiteY62" fmla="*/ 739775 h 1863813"/>
                <a:gd name="connsiteX63" fmla="*/ 1143023 w 3491527"/>
                <a:gd name="connsiteY63" fmla="*/ 730250 h 1863813"/>
                <a:gd name="connsiteX64" fmla="*/ 1155723 w 3491527"/>
                <a:gd name="connsiteY64" fmla="*/ 685800 h 1863813"/>
                <a:gd name="connsiteX65" fmla="*/ 1162073 w 3491527"/>
                <a:gd name="connsiteY65" fmla="*/ 673100 h 1863813"/>
                <a:gd name="connsiteX66" fmla="*/ 1165248 w 3491527"/>
                <a:gd name="connsiteY66" fmla="*/ 663575 h 1863813"/>
                <a:gd name="connsiteX67" fmla="*/ 1184298 w 3491527"/>
                <a:gd name="connsiteY67" fmla="*/ 654050 h 1863813"/>
                <a:gd name="connsiteX68" fmla="*/ 1206523 w 3491527"/>
                <a:gd name="connsiteY68" fmla="*/ 635000 h 1863813"/>
                <a:gd name="connsiteX69" fmla="*/ 1216048 w 3491527"/>
                <a:gd name="connsiteY69" fmla="*/ 631825 h 1863813"/>
                <a:gd name="connsiteX70" fmla="*/ 1244623 w 3491527"/>
                <a:gd name="connsiteY70" fmla="*/ 615950 h 1863813"/>
                <a:gd name="connsiteX71" fmla="*/ 1263673 w 3491527"/>
                <a:gd name="connsiteY71" fmla="*/ 612775 h 1863813"/>
                <a:gd name="connsiteX72" fmla="*/ 1330348 w 3491527"/>
                <a:gd name="connsiteY72" fmla="*/ 606425 h 1863813"/>
                <a:gd name="connsiteX73" fmla="*/ 1365273 w 3491527"/>
                <a:gd name="connsiteY73" fmla="*/ 612775 h 1863813"/>
                <a:gd name="connsiteX74" fmla="*/ 1368448 w 3491527"/>
                <a:gd name="connsiteY74" fmla="*/ 622300 h 1863813"/>
                <a:gd name="connsiteX75" fmla="*/ 1377973 w 3491527"/>
                <a:gd name="connsiteY75" fmla="*/ 628650 h 1863813"/>
                <a:gd name="connsiteX76" fmla="*/ 1387498 w 3491527"/>
                <a:gd name="connsiteY76" fmla="*/ 638175 h 1863813"/>
                <a:gd name="connsiteX77" fmla="*/ 1387498 w 3491527"/>
                <a:gd name="connsiteY77" fmla="*/ 673100 h 1863813"/>
                <a:gd name="connsiteX78" fmla="*/ 1377973 w 3491527"/>
                <a:gd name="connsiteY78" fmla="*/ 676275 h 1863813"/>
                <a:gd name="connsiteX79" fmla="*/ 1355748 w 3491527"/>
                <a:gd name="connsiteY79" fmla="*/ 685800 h 1863813"/>
                <a:gd name="connsiteX80" fmla="*/ 1349398 w 3491527"/>
                <a:gd name="connsiteY80" fmla="*/ 698500 h 1863813"/>
                <a:gd name="connsiteX81" fmla="*/ 1343048 w 3491527"/>
                <a:gd name="connsiteY81" fmla="*/ 723900 h 1863813"/>
                <a:gd name="connsiteX82" fmla="*/ 1339873 w 3491527"/>
                <a:gd name="connsiteY82" fmla="*/ 733425 h 1863813"/>
                <a:gd name="connsiteX83" fmla="*/ 1333523 w 3491527"/>
                <a:gd name="connsiteY83" fmla="*/ 742950 h 1863813"/>
                <a:gd name="connsiteX84" fmla="*/ 1330348 w 3491527"/>
                <a:gd name="connsiteY84" fmla="*/ 758825 h 1863813"/>
                <a:gd name="connsiteX85" fmla="*/ 1320823 w 3491527"/>
                <a:gd name="connsiteY85" fmla="*/ 784225 h 1863813"/>
                <a:gd name="connsiteX86" fmla="*/ 1311298 w 3491527"/>
                <a:gd name="connsiteY86" fmla="*/ 793750 h 1863813"/>
                <a:gd name="connsiteX87" fmla="*/ 1295423 w 3491527"/>
                <a:gd name="connsiteY87" fmla="*/ 822325 h 1863813"/>
                <a:gd name="connsiteX88" fmla="*/ 1282723 w 3491527"/>
                <a:gd name="connsiteY88" fmla="*/ 831850 h 1863813"/>
                <a:gd name="connsiteX89" fmla="*/ 1273198 w 3491527"/>
                <a:gd name="connsiteY89" fmla="*/ 850900 h 1863813"/>
                <a:gd name="connsiteX90" fmla="*/ 1263673 w 3491527"/>
                <a:gd name="connsiteY90" fmla="*/ 860425 h 1863813"/>
                <a:gd name="connsiteX91" fmla="*/ 1266848 w 3491527"/>
                <a:gd name="connsiteY91" fmla="*/ 908050 h 1863813"/>
                <a:gd name="connsiteX92" fmla="*/ 1276373 w 3491527"/>
                <a:gd name="connsiteY92" fmla="*/ 904875 h 1863813"/>
                <a:gd name="connsiteX93" fmla="*/ 1343048 w 3491527"/>
                <a:gd name="connsiteY93" fmla="*/ 898525 h 1863813"/>
                <a:gd name="connsiteX94" fmla="*/ 1362098 w 3491527"/>
                <a:gd name="connsiteY94" fmla="*/ 892175 h 1863813"/>
                <a:gd name="connsiteX95" fmla="*/ 1374798 w 3491527"/>
                <a:gd name="connsiteY95" fmla="*/ 885825 h 1863813"/>
                <a:gd name="connsiteX96" fmla="*/ 1419248 w 3491527"/>
                <a:gd name="connsiteY96" fmla="*/ 879475 h 1863813"/>
                <a:gd name="connsiteX97" fmla="*/ 1428773 w 3491527"/>
                <a:gd name="connsiteY97" fmla="*/ 885825 h 1863813"/>
                <a:gd name="connsiteX98" fmla="*/ 1441473 w 3491527"/>
                <a:gd name="connsiteY98" fmla="*/ 901700 h 1863813"/>
                <a:gd name="connsiteX99" fmla="*/ 1447823 w 3491527"/>
                <a:gd name="connsiteY99" fmla="*/ 911225 h 1863813"/>
                <a:gd name="connsiteX100" fmla="*/ 1470048 w 3491527"/>
                <a:gd name="connsiteY100" fmla="*/ 927100 h 1863813"/>
                <a:gd name="connsiteX101" fmla="*/ 1485923 w 3491527"/>
                <a:gd name="connsiteY101" fmla="*/ 955675 h 1863813"/>
                <a:gd name="connsiteX102" fmla="*/ 1479573 w 3491527"/>
                <a:gd name="connsiteY102" fmla="*/ 1063625 h 1863813"/>
                <a:gd name="connsiteX103" fmla="*/ 1482748 w 3491527"/>
                <a:gd name="connsiteY103" fmla="*/ 1133475 h 1863813"/>
                <a:gd name="connsiteX104" fmla="*/ 1489098 w 3491527"/>
                <a:gd name="connsiteY104" fmla="*/ 1171575 h 1863813"/>
                <a:gd name="connsiteX105" fmla="*/ 1492273 w 3491527"/>
                <a:gd name="connsiteY105" fmla="*/ 1216025 h 1863813"/>
                <a:gd name="connsiteX106" fmla="*/ 1498623 w 3491527"/>
                <a:gd name="connsiteY106" fmla="*/ 1225550 h 1863813"/>
                <a:gd name="connsiteX107" fmla="*/ 1501798 w 3491527"/>
                <a:gd name="connsiteY107" fmla="*/ 1235075 h 1863813"/>
                <a:gd name="connsiteX108" fmla="*/ 1527198 w 3491527"/>
                <a:gd name="connsiteY108" fmla="*/ 1250950 h 1863813"/>
                <a:gd name="connsiteX109" fmla="*/ 1536723 w 3491527"/>
                <a:gd name="connsiteY109" fmla="*/ 1257300 h 1863813"/>
                <a:gd name="connsiteX110" fmla="*/ 1549423 w 3491527"/>
                <a:gd name="connsiteY110" fmla="*/ 1260475 h 1863813"/>
                <a:gd name="connsiteX111" fmla="*/ 1603398 w 3491527"/>
                <a:gd name="connsiteY111" fmla="*/ 1263650 h 1863813"/>
                <a:gd name="connsiteX112" fmla="*/ 1635148 w 3491527"/>
                <a:gd name="connsiteY112" fmla="*/ 1273175 h 1863813"/>
                <a:gd name="connsiteX113" fmla="*/ 1676423 w 3491527"/>
                <a:gd name="connsiteY113" fmla="*/ 1266825 h 1863813"/>
                <a:gd name="connsiteX114" fmla="*/ 1685948 w 3491527"/>
                <a:gd name="connsiteY114" fmla="*/ 1263650 h 1863813"/>
                <a:gd name="connsiteX115" fmla="*/ 1692298 w 3491527"/>
                <a:gd name="connsiteY115" fmla="*/ 1254125 h 1863813"/>
                <a:gd name="connsiteX116" fmla="*/ 1701823 w 3491527"/>
                <a:gd name="connsiteY116" fmla="*/ 1244600 h 1863813"/>
                <a:gd name="connsiteX117" fmla="*/ 1743098 w 3491527"/>
                <a:gd name="connsiteY117" fmla="*/ 1247775 h 1863813"/>
                <a:gd name="connsiteX118" fmla="*/ 1752623 w 3491527"/>
                <a:gd name="connsiteY118" fmla="*/ 1254125 h 1863813"/>
                <a:gd name="connsiteX119" fmla="*/ 1762148 w 3491527"/>
                <a:gd name="connsiteY119" fmla="*/ 1257300 h 1863813"/>
                <a:gd name="connsiteX120" fmla="*/ 1771673 w 3491527"/>
                <a:gd name="connsiteY120" fmla="*/ 1266825 h 1863813"/>
                <a:gd name="connsiteX121" fmla="*/ 1787548 w 3491527"/>
                <a:gd name="connsiteY121" fmla="*/ 1285875 h 1863813"/>
                <a:gd name="connsiteX122" fmla="*/ 1797073 w 3491527"/>
                <a:gd name="connsiteY122" fmla="*/ 1289050 h 1863813"/>
                <a:gd name="connsiteX123" fmla="*/ 1822473 w 3491527"/>
                <a:gd name="connsiteY123" fmla="*/ 1308100 h 1863813"/>
                <a:gd name="connsiteX124" fmla="*/ 1831998 w 3491527"/>
                <a:gd name="connsiteY124" fmla="*/ 1311275 h 1863813"/>
                <a:gd name="connsiteX125" fmla="*/ 1854223 w 3491527"/>
                <a:gd name="connsiteY125" fmla="*/ 1327150 h 1863813"/>
                <a:gd name="connsiteX126" fmla="*/ 1863748 w 3491527"/>
                <a:gd name="connsiteY126" fmla="*/ 1317625 h 1863813"/>
                <a:gd name="connsiteX127" fmla="*/ 1879623 w 3491527"/>
                <a:gd name="connsiteY127" fmla="*/ 1282700 h 1863813"/>
                <a:gd name="connsiteX128" fmla="*/ 1882798 w 3491527"/>
                <a:gd name="connsiteY128" fmla="*/ 1250950 h 1863813"/>
                <a:gd name="connsiteX129" fmla="*/ 1889148 w 3491527"/>
                <a:gd name="connsiteY129" fmla="*/ 1241425 h 1863813"/>
                <a:gd name="connsiteX130" fmla="*/ 1895498 w 3491527"/>
                <a:gd name="connsiteY130" fmla="*/ 1228725 h 1863813"/>
                <a:gd name="connsiteX131" fmla="*/ 1901848 w 3491527"/>
                <a:gd name="connsiteY131" fmla="*/ 1209675 h 1863813"/>
                <a:gd name="connsiteX132" fmla="*/ 1905023 w 3491527"/>
                <a:gd name="connsiteY132" fmla="*/ 1196975 h 1863813"/>
                <a:gd name="connsiteX133" fmla="*/ 1930423 w 3491527"/>
                <a:gd name="connsiteY133" fmla="*/ 1184275 h 1863813"/>
                <a:gd name="connsiteX134" fmla="*/ 2019323 w 3491527"/>
                <a:gd name="connsiteY134" fmla="*/ 1181100 h 1863813"/>
                <a:gd name="connsiteX135" fmla="*/ 2028848 w 3491527"/>
                <a:gd name="connsiteY135" fmla="*/ 1174750 h 1863813"/>
                <a:gd name="connsiteX136" fmla="*/ 2047898 w 3491527"/>
                <a:gd name="connsiteY136" fmla="*/ 1165225 h 1863813"/>
                <a:gd name="connsiteX137" fmla="*/ 2060598 w 3491527"/>
                <a:gd name="connsiteY137" fmla="*/ 1149350 h 1863813"/>
                <a:gd name="connsiteX138" fmla="*/ 2082823 w 3491527"/>
                <a:gd name="connsiteY138" fmla="*/ 1127125 h 1863813"/>
                <a:gd name="connsiteX139" fmla="*/ 2095523 w 3491527"/>
                <a:gd name="connsiteY139" fmla="*/ 1120775 h 1863813"/>
                <a:gd name="connsiteX140" fmla="*/ 2114573 w 3491527"/>
                <a:gd name="connsiteY140" fmla="*/ 1114425 h 1863813"/>
                <a:gd name="connsiteX141" fmla="*/ 2124098 w 3491527"/>
                <a:gd name="connsiteY141" fmla="*/ 1120775 h 1863813"/>
                <a:gd name="connsiteX142" fmla="*/ 2127273 w 3491527"/>
                <a:gd name="connsiteY142" fmla="*/ 1130300 h 1863813"/>
                <a:gd name="connsiteX143" fmla="*/ 2133623 w 3491527"/>
                <a:gd name="connsiteY143" fmla="*/ 1139825 h 1863813"/>
                <a:gd name="connsiteX144" fmla="*/ 2130448 w 3491527"/>
                <a:gd name="connsiteY144" fmla="*/ 1152525 h 1863813"/>
                <a:gd name="connsiteX145" fmla="*/ 2127273 w 3491527"/>
                <a:gd name="connsiteY145" fmla="*/ 1174750 h 1863813"/>
                <a:gd name="connsiteX146" fmla="*/ 2162198 w 3491527"/>
                <a:gd name="connsiteY146" fmla="*/ 1165225 h 1863813"/>
                <a:gd name="connsiteX147" fmla="*/ 2178073 w 3491527"/>
                <a:gd name="connsiteY147" fmla="*/ 1158875 h 1863813"/>
                <a:gd name="connsiteX148" fmla="*/ 2133623 w 3491527"/>
                <a:gd name="connsiteY148" fmla="*/ 1149350 h 1863813"/>
                <a:gd name="connsiteX149" fmla="*/ 2276498 w 3491527"/>
                <a:gd name="connsiteY149" fmla="*/ 1168400 h 1863813"/>
                <a:gd name="connsiteX150" fmla="*/ 2279673 w 3491527"/>
                <a:gd name="connsiteY150" fmla="*/ 1190625 h 1863813"/>
                <a:gd name="connsiteX151" fmla="*/ 2273323 w 3491527"/>
                <a:gd name="connsiteY151" fmla="*/ 1181100 h 1863813"/>
                <a:gd name="connsiteX152" fmla="*/ 2254273 w 3491527"/>
                <a:gd name="connsiteY152" fmla="*/ 1171575 h 1863813"/>
                <a:gd name="connsiteX153" fmla="*/ 2244748 w 3491527"/>
                <a:gd name="connsiteY153" fmla="*/ 1162050 h 1863813"/>
                <a:gd name="connsiteX154" fmla="*/ 2241573 w 3491527"/>
                <a:gd name="connsiteY154" fmla="*/ 1149350 h 1863813"/>
                <a:gd name="connsiteX155" fmla="*/ 2212998 w 3491527"/>
                <a:gd name="connsiteY155" fmla="*/ 1143000 h 1863813"/>
                <a:gd name="connsiteX156" fmla="*/ 2238398 w 3491527"/>
                <a:gd name="connsiteY156" fmla="*/ 1155700 h 1863813"/>
                <a:gd name="connsiteX157" fmla="*/ 2257448 w 3491527"/>
                <a:gd name="connsiteY157" fmla="*/ 1165225 h 1863813"/>
                <a:gd name="connsiteX158" fmla="*/ 2266973 w 3491527"/>
                <a:gd name="connsiteY158" fmla="*/ 1177925 h 1863813"/>
                <a:gd name="connsiteX159" fmla="*/ 2308248 w 3491527"/>
                <a:gd name="connsiteY159" fmla="*/ 1184275 h 1863813"/>
                <a:gd name="connsiteX160" fmla="*/ 2324123 w 3491527"/>
                <a:gd name="connsiteY160" fmla="*/ 1187450 h 1863813"/>
                <a:gd name="connsiteX161" fmla="*/ 2349523 w 3491527"/>
                <a:gd name="connsiteY161" fmla="*/ 1193800 h 1863813"/>
                <a:gd name="connsiteX162" fmla="*/ 2393973 w 3491527"/>
                <a:gd name="connsiteY162" fmla="*/ 1196975 h 1863813"/>
                <a:gd name="connsiteX163" fmla="*/ 2397148 w 3491527"/>
                <a:gd name="connsiteY163" fmla="*/ 1206500 h 1863813"/>
                <a:gd name="connsiteX164" fmla="*/ 2444773 w 3491527"/>
                <a:gd name="connsiteY164" fmla="*/ 1216025 h 1863813"/>
                <a:gd name="connsiteX165" fmla="*/ 2454298 w 3491527"/>
                <a:gd name="connsiteY165" fmla="*/ 1219200 h 1863813"/>
                <a:gd name="connsiteX166" fmla="*/ 2476523 w 3491527"/>
                <a:gd name="connsiteY166" fmla="*/ 1222375 h 1863813"/>
                <a:gd name="connsiteX167" fmla="*/ 2486048 w 3491527"/>
                <a:gd name="connsiteY167" fmla="*/ 1228725 h 1863813"/>
                <a:gd name="connsiteX168" fmla="*/ 2520973 w 3491527"/>
                <a:gd name="connsiteY168" fmla="*/ 1222375 h 1863813"/>
                <a:gd name="connsiteX169" fmla="*/ 2530498 w 3491527"/>
                <a:gd name="connsiteY169" fmla="*/ 1209675 h 1863813"/>
                <a:gd name="connsiteX170" fmla="*/ 2540023 w 3491527"/>
                <a:gd name="connsiteY170" fmla="*/ 1203325 h 1863813"/>
                <a:gd name="connsiteX171" fmla="*/ 2552723 w 3491527"/>
                <a:gd name="connsiteY171" fmla="*/ 1200150 h 1863813"/>
                <a:gd name="connsiteX172" fmla="*/ 2581298 w 3491527"/>
                <a:gd name="connsiteY172" fmla="*/ 1190625 h 1863813"/>
                <a:gd name="connsiteX173" fmla="*/ 2609873 w 3491527"/>
                <a:gd name="connsiteY173" fmla="*/ 1193800 h 1863813"/>
                <a:gd name="connsiteX174" fmla="*/ 2619398 w 3491527"/>
                <a:gd name="connsiteY174" fmla="*/ 1196975 h 1863813"/>
                <a:gd name="connsiteX175" fmla="*/ 2625748 w 3491527"/>
                <a:gd name="connsiteY175" fmla="*/ 1206500 h 1863813"/>
                <a:gd name="connsiteX176" fmla="*/ 2616223 w 3491527"/>
                <a:gd name="connsiteY176" fmla="*/ 1209675 h 1863813"/>
                <a:gd name="connsiteX177" fmla="*/ 2606698 w 3491527"/>
                <a:gd name="connsiteY177" fmla="*/ 1235075 h 1863813"/>
                <a:gd name="connsiteX178" fmla="*/ 2654323 w 3491527"/>
                <a:gd name="connsiteY178" fmla="*/ 1238250 h 1863813"/>
                <a:gd name="connsiteX179" fmla="*/ 2657498 w 3491527"/>
                <a:gd name="connsiteY179" fmla="*/ 1200150 h 1863813"/>
                <a:gd name="connsiteX180" fmla="*/ 2686073 w 3491527"/>
                <a:gd name="connsiteY180" fmla="*/ 1190625 h 1863813"/>
                <a:gd name="connsiteX181" fmla="*/ 2717823 w 3491527"/>
                <a:gd name="connsiteY181" fmla="*/ 1200150 h 1863813"/>
                <a:gd name="connsiteX182" fmla="*/ 2711473 w 3491527"/>
                <a:gd name="connsiteY182" fmla="*/ 1225550 h 1863813"/>
                <a:gd name="connsiteX183" fmla="*/ 2705123 w 3491527"/>
                <a:gd name="connsiteY183" fmla="*/ 1250950 h 1863813"/>
                <a:gd name="connsiteX184" fmla="*/ 2698773 w 3491527"/>
                <a:gd name="connsiteY184" fmla="*/ 1270000 h 1863813"/>
                <a:gd name="connsiteX185" fmla="*/ 2714648 w 3491527"/>
                <a:gd name="connsiteY185" fmla="*/ 1279525 h 1863813"/>
                <a:gd name="connsiteX186" fmla="*/ 2740048 w 3491527"/>
                <a:gd name="connsiteY186" fmla="*/ 1289050 h 1863813"/>
                <a:gd name="connsiteX187" fmla="*/ 2749573 w 3491527"/>
                <a:gd name="connsiteY187" fmla="*/ 1298575 h 1863813"/>
                <a:gd name="connsiteX188" fmla="*/ 2752748 w 3491527"/>
                <a:gd name="connsiteY188" fmla="*/ 1323975 h 1863813"/>
                <a:gd name="connsiteX189" fmla="*/ 2762273 w 3491527"/>
                <a:gd name="connsiteY189" fmla="*/ 1333500 h 1863813"/>
                <a:gd name="connsiteX190" fmla="*/ 2765448 w 3491527"/>
                <a:gd name="connsiteY190" fmla="*/ 1346200 h 1863813"/>
                <a:gd name="connsiteX191" fmla="*/ 2784498 w 3491527"/>
                <a:gd name="connsiteY191" fmla="*/ 1349375 h 1863813"/>
                <a:gd name="connsiteX192" fmla="*/ 2794023 w 3491527"/>
                <a:gd name="connsiteY192" fmla="*/ 1352550 h 1863813"/>
                <a:gd name="connsiteX193" fmla="*/ 2806723 w 3491527"/>
                <a:gd name="connsiteY193" fmla="*/ 1355725 h 1863813"/>
                <a:gd name="connsiteX194" fmla="*/ 2825773 w 3491527"/>
                <a:gd name="connsiteY194" fmla="*/ 1387475 h 1863813"/>
                <a:gd name="connsiteX195" fmla="*/ 2835298 w 3491527"/>
                <a:gd name="connsiteY195" fmla="*/ 1393825 h 1863813"/>
                <a:gd name="connsiteX196" fmla="*/ 2851173 w 3491527"/>
                <a:gd name="connsiteY196" fmla="*/ 1412875 h 1863813"/>
                <a:gd name="connsiteX197" fmla="*/ 2863873 w 3491527"/>
                <a:gd name="connsiteY197" fmla="*/ 1416050 h 1863813"/>
                <a:gd name="connsiteX198" fmla="*/ 2873398 w 3491527"/>
                <a:gd name="connsiteY198" fmla="*/ 1422400 h 1863813"/>
                <a:gd name="connsiteX199" fmla="*/ 2933723 w 3491527"/>
                <a:gd name="connsiteY199" fmla="*/ 1431925 h 1863813"/>
                <a:gd name="connsiteX200" fmla="*/ 2952773 w 3491527"/>
                <a:gd name="connsiteY200" fmla="*/ 1438275 h 1863813"/>
                <a:gd name="connsiteX201" fmla="*/ 2971823 w 3491527"/>
                <a:gd name="connsiteY201" fmla="*/ 1447800 h 1863813"/>
                <a:gd name="connsiteX202" fmla="*/ 2997223 w 3491527"/>
                <a:gd name="connsiteY202" fmla="*/ 1450975 h 1863813"/>
                <a:gd name="connsiteX203" fmla="*/ 3013098 w 3491527"/>
                <a:gd name="connsiteY203" fmla="*/ 1454150 h 1863813"/>
                <a:gd name="connsiteX204" fmla="*/ 3032148 w 3491527"/>
                <a:gd name="connsiteY204" fmla="*/ 1457325 h 1863813"/>
                <a:gd name="connsiteX205" fmla="*/ 3076598 w 3491527"/>
                <a:gd name="connsiteY205" fmla="*/ 1466850 h 1863813"/>
                <a:gd name="connsiteX206" fmla="*/ 3184548 w 3491527"/>
                <a:gd name="connsiteY206" fmla="*/ 1476375 h 1863813"/>
                <a:gd name="connsiteX207" fmla="*/ 3206773 w 3491527"/>
                <a:gd name="connsiteY207" fmla="*/ 1498600 h 1863813"/>
                <a:gd name="connsiteX208" fmla="*/ 3235348 w 3491527"/>
                <a:gd name="connsiteY208" fmla="*/ 1517650 h 1863813"/>
                <a:gd name="connsiteX209" fmla="*/ 3244873 w 3491527"/>
                <a:gd name="connsiteY209" fmla="*/ 1539875 h 1863813"/>
                <a:gd name="connsiteX210" fmla="*/ 3248048 w 3491527"/>
                <a:gd name="connsiteY210" fmla="*/ 1552575 h 1863813"/>
                <a:gd name="connsiteX211" fmla="*/ 3254398 w 3491527"/>
                <a:gd name="connsiteY211" fmla="*/ 1562100 h 1863813"/>
                <a:gd name="connsiteX212" fmla="*/ 3270273 w 3491527"/>
                <a:gd name="connsiteY212" fmla="*/ 1590675 h 1863813"/>
                <a:gd name="connsiteX213" fmla="*/ 3292498 w 3491527"/>
                <a:gd name="connsiteY213" fmla="*/ 1603375 h 1863813"/>
                <a:gd name="connsiteX214" fmla="*/ 3302023 w 3491527"/>
                <a:gd name="connsiteY214" fmla="*/ 1625600 h 1863813"/>
                <a:gd name="connsiteX215" fmla="*/ 3314723 w 3491527"/>
                <a:gd name="connsiteY215" fmla="*/ 1644650 h 1863813"/>
                <a:gd name="connsiteX216" fmla="*/ 3324248 w 3491527"/>
                <a:gd name="connsiteY216" fmla="*/ 1679575 h 1863813"/>
                <a:gd name="connsiteX217" fmla="*/ 3330598 w 3491527"/>
                <a:gd name="connsiteY217" fmla="*/ 1692275 h 1863813"/>
                <a:gd name="connsiteX218" fmla="*/ 3321073 w 3491527"/>
                <a:gd name="connsiteY218" fmla="*/ 1746250 h 1863813"/>
                <a:gd name="connsiteX219" fmla="*/ 3302023 w 3491527"/>
                <a:gd name="connsiteY219" fmla="*/ 1784350 h 1863813"/>
                <a:gd name="connsiteX220" fmla="*/ 3276623 w 3491527"/>
                <a:gd name="connsiteY220" fmla="*/ 1816100 h 1863813"/>
                <a:gd name="connsiteX221" fmla="*/ 3254398 w 3491527"/>
                <a:gd name="connsiteY221" fmla="*/ 1860550 h 1863813"/>
                <a:gd name="connsiteX222" fmla="*/ 3276623 w 3491527"/>
                <a:gd name="connsiteY222" fmla="*/ 1831975 h 1863813"/>
                <a:gd name="connsiteX223" fmla="*/ 3286148 w 3491527"/>
                <a:gd name="connsiteY223" fmla="*/ 1822450 h 1863813"/>
                <a:gd name="connsiteX224" fmla="*/ 3317898 w 3491527"/>
                <a:gd name="connsiteY224" fmla="*/ 1803400 h 1863813"/>
                <a:gd name="connsiteX225" fmla="*/ 3336948 w 3491527"/>
                <a:gd name="connsiteY225" fmla="*/ 1793875 h 1863813"/>
                <a:gd name="connsiteX226" fmla="*/ 3346473 w 3491527"/>
                <a:gd name="connsiteY226" fmla="*/ 1784350 h 1863813"/>
                <a:gd name="connsiteX227" fmla="*/ 3406798 w 3491527"/>
                <a:gd name="connsiteY227" fmla="*/ 1857375 h 1863813"/>
                <a:gd name="connsiteX228" fmla="*/ 2047897 w 3491527"/>
                <a:gd name="connsiteY228" fmla="*/ 1616077 h 1863813"/>
                <a:gd name="connsiteX229" fmla="*/ 1971697 w 3491527"/>
                <a:gd name="connsiteY229" fmla="*/ 1603377 h 1863813"/>
                <a:gd name="connsiteX230" fmla="*/ 1816121 w 3491527"/>
                <a:gd name="connsiteY230" fmla="*/ 1574801 h 1863813"/>
                <a:gd name="connsiteX231" fmla="*/ 1793897 w 3491527"/>
                <a:gd name="connsiteY231" fmla="*/ 1473202 h 1863813"/>
                <a:gd name="connsiteX232" fmla="*/ 1765322 w 3491527"/>
                <a:gd name="connsiteY232" fmla="*/ 1381127 h 1863813"/>
                <a:gd name="connsiteX233" fmla="*/ 1727221 w 3491527"/>
                <a:gd name="connsiteY233" fmla="*/ 1314451 h 1863813"/>
                <a:gd name="connsiteX234" fmla="*/ 1666897 w 3491527"/>
                <a:gd name="connsiteY234" fmla="*/ 1355727 h 1863813"/>
                <a:gd name="connsiteX235" fmla="*/ 1625622 w 3491527"/>
                <a:gd name="connsiteY235" fmla="*/ 1377952 h 1863813"/>
                <a:gd name="connsiteX236" fmla="*/ 1587522 w 3491527"/>
                <a:gd name="connsiteY236" fmla="*/ 1349377 h 1863813"/>
                <a:gd name="connsiteX237" fmla="*/ 1527197 w 3491527"/>
                <a:gd name="connsiteY237" fmla="*/ 1327152 h 1863813"/>
                <a:gd name="connsiteX238" fmla="*/ 1428772 w 3491527"/>
                <a:gd name="connsiteY238" fmla="*/ 1257302 h 1863813"/>
                <a:gd name="connsiteX239" fmla="*/ 1374797 w 3491527"/>
                <a:gd name="connsiteY239" fmla="*/ 1257302 h 1863813"/>
                <a:gd name="connsiteX240" fmla="*/ 1358922 w 3491527"/>
                <a:gd name="connsiteY240" fmla="*/ 1187452 h 1863813"/>
                <a:gd name="connsiteX241" fmla="*/ 1298597 w 3491527"/>
                <a:gd name="connsiteY241" fmla="*/ 1114427 h 1863813"/>
                <a:gd name="connsiteX242" fmla="*/ 1212872 w 3491527"/>
                <a:gd name="connsiteY242" fmla="*/ 1057277 h 1863813"/>
                <a:gd name="connsiteX243" fmla="*/ 1073172 w 3491527"/>
                <a:gd name="connsiteY243" fmla="*/ 1003302 h 1863813"/>
                <a:gd name="connsiteX244" fmla="*/ 996972 w 3491527"/>
                <a:gd name="connsiteY244" fmla="*/ 974727 h 1863813"/>
                <a:gd name="connsiteX245" fmla="*/ 923947 w 3491527"/>
                <a:gd name="connsiteY245" fmla="*/ 914402 h 1863813"/>
                <a:gd name="connsiteX246" fmla="*/ 787422 w 3491527"/>
                <a:gd name="connsiteY246" fmla="*/ 933452 h 1863813"/>
                <a:gd name="connsiteX247" fmla="*/ 733447 w 3491527"/>
                <a:gd name="connsiteY247" fmla="*/ 942977 h 1863813"/>
                <a:gd name="connsiteX248" fmla="*/ 669947 w 3491527"/>
                <a:gd name="connsiteY248" fmla="*/ 889002 h 1863813"/>
                <a:gd name="connsiteX249" fmla="*/ 641372 w 3491527"/>
                <a:gd name="connsiteY249" fmla="*/ 860427 h 1863813"/>
                <a:gd name="connsiteX250" fmla="*/ 488972 w 3491527"/>
                <a:gd name="connsiteY250" fmla="*/ 800102 h 1863813"/>
                <a:gd name="connsiteX251" fmla="*/ 403247 w 3491527"/>
                <a:gd name="connsiteY251" fmla="*/ 749302 h 1863813"/>
                <a:gd name="connsiteX252" fmla="*/ 361972 w 3491527"/>
                <a:gd name="connsiteY252" fmla="*/ 695327 h 1863813"/>
                <a:gd name="connsiteX253" fmla="*/ 396897 w 3491527"/>
                <a:gd name="connsiteY253" fmla="*/ 660402 h 1863813"/>
                <a:gd name="connsiteX254" fmla="*/ 361972 w 3491527"/>
                <a:gd name="connsiteY254" fmla="*/ 555627 h 1863813"/>
                <a:gd name="connsiteX255" fmla="*/ 298471 w 3491527"/>
                <a:gd name="connsiteY255" fmla="*/ 454026 h 1863813"/>
                <a:gd name="connsiteX256" fmla="*/ 266722 w 3491527"/>
                <a:gd name="connsiteY256" fmla="*/ 384175 h 1863813"/>
                <a:gd name="connsiteX257" fmla="*/ 276246 w 3491527"/>
                <a:gd name="connsiteY257" fmla="*/ 358775 h 1863813"/>
                <a:gd name="connsiteX258" fmla="*/ 206397 w 3491527"/>
                <a:gd name="connsiteY258" fmla="*/ 234950 h 1863813"/>
                <a:gd name="connsiteX259" fmla="*/ 146072 w 3491527"/>
                <a:gd name="connsiteY259" fmla="*/ 101600 h 1863813"/>
                <a:gd name="connsiteX260" fmla="*/ 111147 w 3491527"/>
                <a:gd name="connsiteY260" fmla="*/ 142875 h 1863813"/>
                <a:gd name="connsiteX261" fmla="*/ 120671 w 3491527"/>
                <a:gd name="connsiteY261" fmla="*/ 193675 h 1863813"/>
                <a:gd name="connsiteX262" fmla="*/ 123846 w 3491527"/>
                <a:gd name="connsiteY262" fmla="*/ 260350 h 1863813"/>
                <a:gd name="connsiteX263" fmla="*/ 136546 w 3491527"/>
                <a:gd name="connsiteY263" fmla="*/ 327025 h 1863813"/>
                <a:gd name="connsiteX264" fmla="*/ 174646 w 3491527"/>
                <a:gd name="connsiteY264" fmla="*/ 384175 h 1863813"/>
                <a:gd name="connsiteX265" fmla="*/ 190521 w 3491527"/>
                <a:gd name="connsiteY265" fmla="*/ 422275 h 1863813"/>
                <a:gd name="connsiteX266" fmla="*/ 200046 w 3491527"/>
                <a:gd name="connsiteY266" fmla="*/ 495300 h 1863813"/>
                <a:gd name="connsiteX267" fmla="*/ 231798 w 3491527"/>
                <a:gd name="connsiteY267" fmla="*/ 542925 h 1863813"/>
                <a:gd name="connsiteX268" fmla="*/ 168296 w 3491527"/>
                <a:gd name="connsiteY268" fmla="*/ 508000 h 1863813"/>
                <a:gd name="connsiteX269" fmla="*/ 107973 w 3491527"/>
                <a:gd name="connsiteY269" fmla="*/ 460375 h 1863813"/>
                <a:gd name="connsiteX270" fmla="*/ 88923 w 3491527"/>
                <a:gd name="connsiteY270" fmla="*/ 371475 h 1863813"/>
                <a:gd name="connsiteX271" fmla="*/ 22248 w 3491527"/>
                <a:gd name="connsiteY271" fmla="*/ 285750 h 1863813"/>
                <a:gd name="connsiteX272" fmla="*/ 53998 w 3491527"/>
                <a:gd name="connsiteY272" fmla="*/ 193675 h 1863813"/>
                <a:gd name="connsiteX273" fmla="*/ 25423 w 3491527"/>
                <a:gd name="connsiteY273" fmla="*/ 161925 h 1863813"/>
                <a:gd name="connsiteX274" fmla="*/ 12722 w 3491527"/>
                <a:gd name="connsiteY274" fmla="*/ 114300 h 1863813"/>
                <a:gd name="connsiteX275" fmla="*/ 23 w 3491527"/>
                <a:gd name="connsiteY275" fmla="*/ 41275 h 1863813"/>
                <a:gd name="connsiteX276" fmla="*/ 23 w 3491527"/>
                <a:gd name="connsiteY276" fmla="*/ 0 h 1863813"/>
                <a:gd name="connsiteX0" fmla="*/ 23 w 3487126"/>
                <a:gd name="connsiteY0" fmla="*/ 0 h 1863813"/>
                <a:gd name="connsiteX1" fmla="*/ 381023 w 3487126"/>
                <a:gd name="connsiteY1" fmla="*/ 76200 h 1863813"/>
                <a:gd name="connsiteX2" fmla="*/ 479448 w 3487126"/>
                <a:gd name="connsiteY2" fmla="*/ 28575 h 1863813"/>
                <a:gd name="connsiteX3" fmla="*/ 568348 w 3487126"/>
                <a:gd name="connsiteY3" fmla="*/ 44450 h 1863813"/>
                <a:gd name="connsiteX4" fmla="*/ 568348 w 3487126"/>
                <a:gd name="connsiteY4" fmla="*/ 44450 h 1863813"/>
                <a:gd name="connsiteX5" fmla="*/ 571523 w 3487126"/>
                <a:gd name="connsiteY5" fmla="*/ 73025 h 1863813"/>
                <a:gd name="connsiteX6" fmla="*/ 565173 w 3487126"/>
                <a:gd name="connsiteY6" fmla="*/ 88900 h 1863813"/>
                <a:gd name="connsiteX7" fmla="*/ 561998 w 3487126"/>
                <a:gd name="connsiteY7" fmla="*/ 98425 h 1863813"/>
                <a:gd name="connsiteX8" fmla="*/ 565173 w 3487126"/>
                <a:gd name="connsiteY8" fmla="*/ 114300 h 1863813"/>
                <a:gd name="connsiteX9" fmla="*/ 584223 w 3487126"/>
                <a:gd name="connsiteY9" fmla="*/ 127000 h 1863813"/>
                <a:gd name="connsiteX10" fmla="*/ 596923 w 3487126"/>
                <a:gd name="connsiteY10" fmla="*/ 146050 h 1863813"/>
                <a:gd name="connsiteX11" fmla="*/ 600098 w 3487126"/>
                <a:gd name="connsiteY11" fmla="*/ 155575 h 1863813"/>
                <a:gd name="connsiteX12" fmla="*/ 609623 w 3487126"/>
                <a:gd name="connsiteY12" fmla="*/ 161925 h 1863813"/>
                <a:gd name="connsiteX13" fmla="*/ 615973 w 3487126"/>
                <a:gd name="connsiteY13" fmla="*/ 171450 h 1863813"/>
                <a:gd name="connsiteX14" fmla="*/ 660423 w 3487126"/>
                <a:gd name="connsiteY14" fmla="*/ 165100 h 1863813"/>
                <a:gd name="connsiteX15" fmla="*/ 669948 w 3487126"/>
                <a:gd name="connsiteY15" fmla="*/ 158750 h 1863813"/>
                <a:gd name="connsiteX16" fmla="*/ 679473 w 3487126"/>
                <a:gd name="connsiteY16" fmla="*/ 155575 h 1863813"/>
                <a:gd name="connsiteX17" fmla="*/ 701698 w 3487126"/>
                <a:gd name="connsiteY17" fmla="*/ 142875 h 1863813"/>
                <a:gd name="connsiteX18" fmla="*/ 749323 w 3487126"/>
                <a:gd name="connsiteY18" fmla="*/ 146050 h 1863813"/>
                <a:gd name="connsiteX19" fmla="*/ 755673 w 3487126"/>
                <a:gd name="connsiteY19" fmla="*/ 155575 h 1863813"/>
                <a:gd name="connsiteX20" fmla="*/ 749323 w 3487126"/>
                <a:gd name="connsiteY20" fmla="*/ 200025 h 1863813"/>
                <a:gd name="connsiteX21" fmla="*/ 762023 w 3487126"/>
                <a:gd name="connsiteY21" fmla="*/ 212725 h 1863813"/>
                <a:gd name="connsiteX22" fmla="*/ 771548 w 3487126"/>
                <a:gd name="connsiteY22" fmla="*/ 215900 h 1863813"/>
                <a:gd name="connsiteX23" fmla="*/ 777898 w 3487126"/>
                <a:gd name="connsiteY23" fmla="*/ 228600 h 1863813"/>
                <a:gd name="connsiteX24" fmla="*/ 787423 w 3487126"/>
                <a:gd name="connsiteY24" fmla="*/ 238125 h 1863813"/>
                <a:gd name="connsiteX25" fmla="*/ 793773 w 3487126"/>
                <a:gd name="connsiteY25" fmla="*/ 257175 h 1863813"/>
                <a:gd name="connsiteX26" fmla="*/ 796948 w 3487126"/>
                <a:gd name="connsiteY26" fmla="*/ 288925 h 1863813"/>
                <a:gd name="connsiteX27" fmla="*/ 800123 w 3487126"/>
                <a:gd name="connsiteY27" fmla="*/ 298450 h 1863813"/>
                <a:gd name="connsiteX28" fmla="*/ 809648 w 3487126"/>
                <a:gd name="connsiteY28" fmla="*/ 304800 h 1863813"/>
                <a:gd name="connsiteX29" fmla="*/ 822348 w 3487126"/>
                <a:gd name="connsiteY29" fmla="*/ 314325 h 1863813"/>
                <a:gd name="connsiteX30" fmla="*/ 831873 w 3487126"/>
                <a:gd name="connsiteY30" fmla="*/ 323850 h 1863813"/>
                <a:gd name="connsiteX31" fmla="*/ 854098 w 3487126"/>
                <a:gd name="connsiteY31" fmla="*/ 336550 h 1863813"/>
                <a:gd name="connsiteX32" fmla="*/ 863623 w 3487126"/>
                <a:gd name="connsiteY32" fmla="*/ 346075 h 1863813"/>
                <a:gd name="connsiteX33" fmla="*/ 892198 w 3487126"/>
                <a:gd name="connsiteY33" fmla="*/ 352425 h 1863813"/>
                <a:gd name="connsiteX34" fmla="*/ 882673 w 3487126"/>
                <a:gd name="connsiteY34" fmla="*/ 355600 h 1863813"/>
                <a:gd name="connsiteX35" fmla="*/ 879498 w 3487126"/>
                <a:gd name="connsiteY35" fmla="*/ 365125 h 1863813"/>
                <a:gd name="connsiteX36" fmla="*/ 876323 w 3487126"/>
                <a:gd name="connsiteY36" fmla="*/ 406400 h 1863813"/>
                <a:gd name="connsiteX37" fmla="*/ 866798 w 3487126"/>
                <a:gd name="connsiteY37" fmla="*/ 434975 h 1863813"/>
                <a:gd name="connsiteX38" fmla="*/ 863623 w 3487126"/>
                <a:gd name="connsiteY38" fmla="*/ 450850 h 1863813"/>
                <a:gd name="connsiteX39" fmla="*/ 860448 w 3487126"/>
                <a:gd name="connsiteY39" fmla="*/ 463550 h 1863813"/>
                <a:gd name="connsiteX40" fmla="*/ 854098 w 3487126"/>
                <a:gd name="connsiteY40" fmla="*/ 482600 h 1863813"/>
                <a:gd name="connsiteX41" fmla="*/ 850923 w 3487126"/>
                <a:gd name="connsiteY41" fmla="*/ 492125 h 1863813"/>
                <a:gd name="connsiteX42" fmla="*/ 841398 w 3487126"/>
                <a:gd name="connsiteY42" fmla="*/ 517525 h 1863813"/>
                <a:gd name="connsiteX43" fmla="*/ 835048 w 3487126"/>
                <a:gd name="connsiteY43" fmla="*/ 552450 h 1863813"/>
                <a:gd name="connsiteX44" fmla="*/ 831873 w 3487126"/>
                <a:gd name="connsiteY44" fmla="*/ 561975 h 1863813"/>
                <a:gd name="connsiteX45" fmla="*/ 822348 w 3487126"/>
                <a:gd name="connsiteY45" fmla="*/ 565150 h 1863813"/>
                <a:gd name="connsiteX46" fmla="*/ 815998 w 3487126"/>
                <a:gd name="connsiteY46" fmla="*/ 574675 h 1863813"/>
                <a:gd name="connsiteX47" fmla="*/ 825523 w 3487126"/>
                <a:gd name="connsiteY47" fmla="*/ 600075 h 1863813"/>
                <a:gd name="connsiteX48" fmla="*/ 841398 w 3487126"/>
                <a:gd name="connsiteY48" fmla="*/ 625475 h 1863813"/>
                <a:gd name="connsiteX49" fmla="*/ 847748 w 3487126"/>
                <a:gd name="connsiteY49" fmla="*/ 650875 h 1863813"/>
                <a:gd name="connsiteX50" fmla="*/ 860448 w 3487126"/>
                <a:gd name="connsiteY50" fmla="*/ 669925 h 1863813"/>
                <a:gd name="connsiteX51" fmla="*/ 866798 w 3487126"/>
                <a:gd name="connsiteY51" fmla="*/ 682625 h 1863813"/>
                <a:gd name="connsiteX52" fmla="*/ 885848 w 3487126"/>
                <a:gd name="connsiteY52" fmla="*/ 695325 h 1863813"/>
                <a:gd name="connsiteX53" fmla="*/ 904898 w 3487126"/>
                <a:gd name="connsiteY53" fmla="*/ 730250 h 1863813"/>
                <a:gd name="connsiteX54" fmla="*/ 908073 w 3487126"/>
                <a:gd name="connsiteY54" fmla="*/ 739775 h 1863813"/>
                <a:gd name="connsiteX55" fmla="*/ 917598 w 3487126"/>
                <a:gd name="connsiteY55" fmla="*/ 742950 h 1863813"/>
                <a:gd name="connsiteX56" fmla="*/ 936648 w 3487126"/>
                <a:gd name="connsiteY56" fmla="*/ 758825 h 1863813"/>
                <a:gd name="connsiteX57" fmla="*/ 955698 w 3487126"/>
                <a:gd name="connsiteY57" fmla="*/ 765175 h 1863813"/>
                <a:gd name="connsiteX58" fmla="*/ 993798 w 3487126"/>
                <a:gd name="connsiteY58" fmla="*/ 762000 h 1863813"/>
                <a:gd name="connsiteX59" fmla="*/ 1012848 w 3487126"/>
                <a:gd name="connsiteY59" fmla="*/ 755650 h 1863813"/>
                <a:gd name="connsiteX60" fmla="*/ 1022373 w 3487126"/>
                <a:gd name="connsiteY60" fmla="*/ 752475 h 1863813"/>
                <a:gd name="connsiteX61" fmla="*/ 1035073 w 3487126"/>
                <a:gd name="connsiteY61" fmla="*/ 742950 h 1863813"/>
                <a:gd name="connsiteX62" fmla="*/ 1044598 w 3487126"/>
                <a:gd name="connsiteY62" fmla="*/ 739775 h 1863813"/>
                <a:gd name="connsiteX63" fmla="*/ 1143023 w 3487126"/>
                <a:gd name="connsiteY63" fmla="*/ 730250 h 1863813"/>
                <a:gd name="connsiteX64" fmla="*/ 1155723 w 3487126"/>
                <a:gd name="connsiteY64" fmla="*/ 685800 h 1863813"/>
                <a:gd name="connsiteX65" fmla="*/ 1162073 w 3487126"/>
                <a:gd name="connsiteY65" fmla="*/ 673100 h 1863813"/>
                <a:gd name="connsiteX66" fmla="*/ 1165248 w 3487126"/>
                <a:gd name="connsiteY66" fmla="*/ 663575 h 1863813"/>
                <a:gd name="connsiteX67" fmla="*/ 1184298 w 3487126"/>
                <a:gd name="connsiteY67" fmla="*/ 654050 h 1863813"/>
                <a:gd name="connsiteX68" fmla="*/ 1206523 w 3487126"/>
                <a:gd name="connsiteY68" fmla="*/ 635000 h 1863813"/>
                <a:gd name="connsiteX69" fmla="*/ 1216048 w 3487126"/>
                <a:gd name="connsiteY69" fmla="*/ 631825 h 1863813"/>
                <a:gd name="connsiteX70" fmla="*/ 1244623 w 3487126"/>
                <a:gd name="connsiteY70" fmla="*/ 615950 h 1863813"/>
                <a:gd name="connsiteX71" fmla="*/ 1263673 w 3487126"/>
                <a:gd name="connsiteY71" fmla="*/ 612775 h 1863813"/>
                <a:gd name="connsiteX72" fmla="*/ 1330348 w 3487126"/>
                <a:gd name="connsiteY72" fmla="*/ 606425 h 1863813"/>
                <a:gd name="connsiteX73" fmla="*/ 1365273 w 3487126"/>
                <a:gd name="connsiteY73" fmla="*/ 612775 h 1863813"/>
                <a:gd name="connsiteX74" fmla="*/ 1368448 w 3487126"/>
                <a:gd name="connsiteY74" fmla="*/ 622300 h 1863813"/>
                <a:gd name="connsiteX75" fmla="*/ 1377973 w 3487126"/>
                <a:gd name="connsiteY75" fmla="*/ 628650 h 1863813"/>
                <a:gd name="connsiteX76" fmla="*/ 1387498 w 3487126"/>
                <a:gd name="connsiteY76" fmla="*/ 638175 h 1863813"/>
                <a:gd name="connsiteX77" fmla="*/ 1387498 w 3487126"/>
                <a:gd name="connsiteY77" fmla="*/ 673100 h 1863813"/>
                <a:gd name="connsiteX78" fmla="*/ 1377973 w 3487126"/>
                <a:gd name="connsiteY78" fmla="*/ 676275 h 1863813"/>
                <a:gd name="connsiteX79" fmla="*/ 1355748 w 3487126"/>
                <a:gd name="connsiteY79" fmla="*/ 685800 h 1863813"/>
                <a:gd name="connsiteX80" fmla="*/ 1349398 w 3487126"/>
                <a:gd name="connsiteY80" fmla="*/ 698500 h 1863813"/>
                <a:gd name="connsiteX81" fmla="*/ 1343048 w 3487126"/>
                <a:gd name="connsiteY81" fmla="*/ 723900 h 1863813"/>
                <a:gd name="connsiteX82" fmla="*/ 1339873 w 3487126"/>
                <a:gd name="connsiteY82" fmla="*/ 733425 h 1863813"/>
                <a:gd name="connsiteX83" fmla="*/ 1333523 w 3487126"/>
                <a:gd name="connsiteY83" fmla="*/ 742950 h 1863813"/>
                <a:gd name="connsiteX84" fmla="*/ 1330348 w 3487126"/>
                <a:gd name="connsiteY84" fmla="*/ 758825 h 1863813"/>
                <a:gd name="connsiteX85" fmla="*/ 1320823 w 3487126"/>
                <a:gd name="connsiteY85" fmla="*/ 784225 h 1863813"/>
                <a:gd name="connsiteX86" fmla="*/ 1311298 w 3487126"/>
                <a:gd name="connsiteY86" fmla="*/ 793750 h 1863813"/>
                <a:gd name="connsiteX87" fmla="*/ 1295423 w 3487126"/>
                <a:gd name="connsiteY87" fmla="*/ 822325 h 1863813"/>
                <a:gd name="connsiteX88" fmla="*/ 1282723 w 3487126"/>
                <a:gd name="connsiteY88" fmla="*/ 831850 h 1863813"/>
                <a:gd name="connsiteX89" fmla="*/ 1273198 w 3487126"/>
                <a:gd name="connsiteY89" fmla="*/ 850900 h 1863813"/>
                <a:gd name="connsiteX90" fmla="*/ 1263673 w 3487126"/>
                <a:gd name="connsiteY90" fmla="*/ 860425 h 1863813"/>
                <a:gd name="connsiteX91" fmla="*/ 1266848 w 3487126"/>
                <a:gd name="connsiteY91" fmla="*/ 908050 h 1863813"/>
                <a:gd name="connsiteX92" fmla="*/ 1276373 w 3487126"/>
                <a:gd name="connsiteY92" fmla="*/ 904875 h 1863813"/>
                <a:gd name="connsiteX93" fmla="*/ 1343048 w 3487126"/>
                <a:gd name="connsiteY93" fmla="*/ 898525 h 1863813"/>
                <a:gd name="connsiteX94" fmla="*/ 1362098 w 3487126"/>
                <a:gd name="connsiteY94" fmla="*/ 892175 h 1863813"/>
                <a:gd name="connsiteX95" fmla="*/ 1374798 w 3487126"/>
                <a:gd name="connsiteY95" fmla="*/ 885825 h 1863813"/>
                <a:gd name="connsiteX96" fmla="*/ 1419248 w 3487126"/>
                <a:gd name="connsiteY96" fmla="*/ 879475 h 1863813"/>
                <a:gd name="connsiteX97" fmla="*/ 1428773 w 3487126"/>
                <a:gd name="connsiteY97" fmla="*/ 885825 h 1863813"/>
                <a:gd name="connsiteX98" fmla="*/ 1441473 w 3487126"/>
                <a:gd name="connsiteY98" fmla="*/ 901700 h 1863813"/>
                <a:gd name="connsiteX99" fmla="*/ 1447823 w 3487126"/>
                <a:gd name="connsiteY99" fmla="*/ 911225 h 1863813"/>
                <a:gd name="connsiteX100" fmla="*/ 1470048 w 3487126"/>
                <a:gd name="connsiteY100" fmla="*/ 927100 h 1863813"/>
                <a:gd name="connsiteX101" fmla="*/ 1485923 w 3487126"/>
                <a:gd name="connsiteY101" fmla="*/ 955675 h 1863813"/>
                <a:gd name="connsiteX102" fmla="*/ 1479573 w 3487126"/>
                <a:gd name="connsiteY102" fmla="*/ 1063625 h 1863813"/>
                <a:gd name="connsiteX103" fmla="*/ 1482748 w 3487126"/>
                <a:gd name="connsiteY103" fmla="*/ 1133475 h 1863813"/>
                <a:gd name="connsiteX104" fmla="*/ 1489098 w 3487126"/>
                <a:gd name="connsiteY104" fmla="*/ 1171575 h 1863813"/>
                <a:gd name="connsiteX105" fmla="*/ 1492273 w 3487126"/>
                <a:gd name="connsiteY105" fmla="*/ 1216025 h 1863813"/>
                <a:gd name="connsiteX106" fmla="*/ 1498623 w 3487126"/>
                <a:gd name="connsiteY106" fmla="*/ 1225550 h 1863813"/>
                <a:gd name="connsiteX107" fmla="*/ 1501798 w 3487126"/>
                <a:gd name="connsiteY107" fmla="*/ 1235075 h 1863813"/>
                <a:gd name="connsiteX108" fmla="*/ 1527198 w 3487126"/>
                <a:gd name="connsiteY108" fmla="*/ 1250950 h 1863813"/>
                <a:gd name="connsiteX109" fmla="*/ 1536723 w 3487126"/>
                <a:gd name="connsiteY109" fmla="*/ 1257300 h 1863813"/>
                <a:gd name="connsiteX110" fmla="*/ 1549423 w 3487126"/>
                <a:gd name="connsiteY110" fmla="*/ 1260475 h 1863813"/>
                <a:gd name="connsiteX111" fmla="*/ 1603398 w 3487126"/>
                <a:gd name="connsiteY111" fmla="*/ 1263650 h 1863813"/>
                <a:gd name="connsiteX112" fmla="*/ 1635148 w 3487126"/>
                <a:gd name="connsiteY112" fmla="*/ 1273175 h 1863813"/>
                <a:gd name="connsiteX113" fmla="*/ 1676423 w 3487126"/>
                <a:gd name="connsiteY113" fmla="*/ 1266825 h 1863813"/>
                <a:gd name="connsiteX114" fmla="*/ 1685948 w 3487126"/>
                <a:gd name="connsiteY114" fmla="*/ 1263650 h 1863813"/>
                <a:gd name="connsiteX115" fmla="*/ 1692298 w 3487126"/>
                <a:gd name="connsiteY115" fmla="*/ 1254125 h 1863813"/>
                <a:gd name="connsiteX116" fmla="*/ 1701823 w 3487126"/>
                <a:gd name="connsiteY116" fmla="*/ 1244600 h 1863813"/>
                <a:gd name="connsiteX117" fmla="*/ 1743098 w 3487126"/>
                <a:gd name="connsiteY117" fmla="*/ 1247775 h 1863813"/>
                <a:gd name="connsiteX118" fmla="*/ 1752623 w 3487126"/>
                <a:gd name="connsiteY118" fmla="*/ 1254125 h 1863813"/>
                <a:gd name="connsiteX119" fmla="*/ 1762148 w 3487126"/>
                <a:gd name="connsiteY119" fmla="*/ 1257300 h 1863813"/>
                <a:gd name="connsiteX120" fmla="*/ 1771673 w 3487126"/>
                <a:gd name="connsiteY120" fmla="*/ 1266825 h 1863813"/>
                <a:gd name="connsiteX121" fmla="*/ 1787548 w 3487126"/>
                <a:gd name="connsiteY121" fmla="*/ 1285875 h 1863813"/>
                <a:gd name="connsiteX122" fmla="*/ 1797073 w 3487126"/>
                <a:gd name="connsiteY122" fmla="*/ 1289050 h 1863813"/>
                <a:gd name="connsiteX123" fmla="*/ 1822473 w 3487126"/>
                <a:gd name="connsiteY123" fmla="*/ 1308100 h 1863813"/>
                <a:gd name="connsiteX124" fmla="*/ 1831998 w 3487126"/>
                <a:gd name="connsiteY124" fmla="*/ 1311275 h 1863813"/>
                <a:gd name="connsiteX125" fmla="*/ 1854223 w 3487126"/>
                <a:gd name="connsiteY125" fmla="*/ 1327150 h 1863813"/>
                <a:gd name="connsiteX126" fmla="*/ 1863748 w 3487126"/>
                <a:gd name="connsiteY126" fmla="*/ 1317625 h 1863813"/>
                <a:gd name="connsiteX127" fmla="*/ 1879623 w 3487126"/>
                <a:gd name="connsiteY127" fmla="*/ 1282700 h 1863813"/>
                <a:gd name="connsiteX128" fmla="*/ 1882798 w 3487126"/>
                <a:gd name="connsiteY128" fmla="*/ 1250950 h 1863813"/>
                <a:gd name="connsiteX129" fmla="*/ 1889148 w 3487126"/>
                <a:gd name="connsiteY129" fmla="*/ 1241425 h 1863813"/>
                <a:gd name="connsiteX130" fmla="*/ 1895498 w 3487126"/>
                <a:gd name="connsiteY130" fmla="*/ 1228725 h 1863813"/>
                <a:gd name="connsiteX131" fmla="*/ 1901848 w 3487126"/>
                <a:gd name="connsiteY131" fmla="*/ 1209675 h 1863813"/>
                <a:gd name="connsiteX132" fmla="*/ 1905023 w 3487126"/>
                <a:gd name="connsiteY132" fmla="*/ 1196975 h 1863813"/>
                <a:gd name="connsiteX133" fmla="*/ 1930423 w 3487126"/>
                <a:gd name="connsiteY133" fmla="*/ 1184275 h 1863813"/>
                <a:gd name="connsiteX134" fmla="*/ 2019323 w 3487126"/>
                <a:gd name="connsiteY134" fmla="*/ 1181100 h 1863813"/>
                <a:gd name="connsiteX135" fmla="*/ 2028848 w 3487126"/>
                <a:gd name="connsiteY135" fmla="*/ 1174750 h 1863813"/>
                <a:gd name="connsiteX136" fmla="*/ 2047898 w 3487126"/>
                <a:gd name="connsiteY136" fmla="*/ 1165225 h 1863813"/>
                <a:gd name="connsiteX137" fmla="*/ 2060598 w 3487126"/>
                <a:gd name="connsiteY137" fmla="*/ 1149350 h 1863813"/>
                <a:gd name="connsiteX138" fmla="*/ 2082823 w 3487126"/>
                <a:gd name="connsiteY138" fmla="*/ 1127125 h 1863813"/>
                <a:gd name="connsiteX139" fmla="*/ 2095523 w 3487126"/>
                <a:gd name="connsiteY139" fmla="*/ 1120775 h 1863813"/>
                <a:gd name="connsiteX140" fmla="*/ 2114573 w 3487126"/>
                <a:gd name="connsiteY140" fmla="*/ 1114425 h 1863813"/>
                <a:gd name="connsiteX141" fmla="*/ 2124098 w 3487126"/>
                <a:gd name="connsiteY141" fmla="*/ 1120775 h 1863813"/>
                <a:gd name="connsiteX142" fmla="*/ 2127273 w 3487126"/>
                <a:gd name="connsiteY142" fmla="*/ 1130300 h 1863813"/>
                <a:gd name="connsiteX143" fmla="*/ 2133623 w 3487126"/>
                <a:gd name="connsiteY143" fmla="*/ 1139825 h 1863813"/>
                <a:gd name="connsiteX144" fmla="*/ 2130448 w 3487126"/>
                <a:gd name="connsiteY144" fmla="*/ 1152525 h 1863813"/>
                <a:gd name="connsiteX145" fmla="*/ 2127273 w 3487126"/>
                <a:gd name="connsiteY145" fmla="*/ 1174750 h 1863813"/>
                <a:gd name="connsiteX146" fmla="*/ 2162198 w 3487126"/>
                <a:gd name="connsiteY146" fmla="*/ 1165225 h 1863813"/>
                <a:gd name="connsiteX147" fmla="*/ 2178073 w 3487126"/>
                <a:gd name="connsiteY147" fmla="*/ 1158875 h 1863813"/>
                <a:gd name="connsiteX148" fmla="*/ 2133623 w 3487126"/>
                <a:gd name="connsiteY148" fmla="*/ 1149350 h 1863813"/>
                <a:gd name="connsiteX149" fmla="*/ 2276498 w 3487126"/>
                <a:gd name="connsiteY149" fmla="*/ 1168400 h 1863813"/>
                <a:gd name="connsiteX150" fmla="*/ 2279673 w 3487126"/>
                <a:gd name="connsiteY150" fmla="*/ 1190625 h 1863813"/>
                <a:gd name="connsiteX151" fmla="*/ 2273323 w 3487126"/>
                <a:gd name="connsiteY151" fmla="*/ 1181100 h 1863813"/>
                <a:gd name="connsiteX152" fmla="*/ 2254273 w 3487126"/>
                <a:gd name="connsiteY152" fmla="*/ 1171575 h 1863813"/>
                <a:gd name="connsiteX153" fmla="*/ 2244748 w 3487126"/>
                <a:gd name="connsiteY153" fmla="*/ 1162050 h 1863813"/>
                <a:gd name="connsiteX154" fmla="*/ 2241573 w 3487126"/>
                <a:gd name="connsiteY154" fmla="*/ 1149350 h 1863813"/>
                <a:gd name="connsiteX155" fmla="*/ 2212998 w 3487126"/>
                <a:gd name="connsiteY155" fmla="*/ 1143000 h 1863813"/>
                <a:gd name="connsiteX156" fmla="*/ 2238398 w 3487126"/>
                <a:gd name="connsiteY156" fmla="*/ 1155700 h 1863813"/>
                <a:gd name="connsiteX157" fmla="*/ 2257448 w 3487126"/>
                <a:gd name="connsiteY157" fmla="*/ 1165225 h 1863813"/>
                <a:gd name="connsiteX158" fmla="*/ 2266973 w 3487126"/>
                <a:gd name="connsiteY158" fmla="*/ 1177925 h 1863813"/>
                <a:gd name="connsiteX159" fmla="*/ 2308248 w 3487126"/>
                <a:gd name="connsiteY159" fmla="*/ 1184275 h 1863813"/>
                <a:gd name="connsiteX160" fmla="*/ 2324123 w 3487126"/>
                <a:gd name="connsiteY160" fmla="*/ 1187450 h 1863813"/>
                <a:gd name="connsiteX161" fmla="*/ 2349523 w 3487126"/>
                <a:gd name="connsiteY161" fmla="*/ 1193800 h 1863813"/>
                <a:gd name="connsiteX162" fmla="*/ 2393973 w 3487126"/>
                <a:gd name="connsiteY162" fmla="*/ 1196975 h 1863813"/>
                <a:gd name="connsiteX163" fmla="*/ 2397148 w 3487126"/>
                <a:gd name="connsiteY163" fmla="*/ 1206500 h 1863813"/>
                <a:gd name="connsiteX164" fmla="*/ 2444773 w 3487126"/>
                <a:gd name="connsiteY164" fmla="*/ 1216025 h 1863813"/>
                <a:gd name="connsiteX165" fmla="*/ 2454298 w 3487126"/>
                <a:gd name="connsiteY165" fmla="*/ 1219200 h 1863813"/>
                <a:gd name="connsiteX166" fmla="*/ 2476523 w 3487126"/>
                <a:gd name="connsiteY166" fmla="*/ 1222375 h 1863813"/>
                <a:gd name="connsiteX167" fmla="*/ 2486048 w 3487126"/>
                <a:gd name="connsiteY167" fmla="*/ 1228725 h 1863813"/>
                <a:gd name="connsiteX168" fmla="*/ 2520973 w 3487126"/>
                <a:gd name="connsiteY168" fmla="*/ 1222375 h 1863813"/>
                <a:gd name="connsiteX169" fmla="*/ 2530498 w 3487126"/>
                <a:gd name="connsiteY169" fmla="*/ 1209675 h 1863813"/>
                <a:gd name="connsiteX170" fmla="*/ 2540023 w 3487126"/>
                <a:gd name="connsiteY170" fmla="*/ 1203325 h 1863813"/>
                <a:gd name="connsiteX171" fmla="*/ 2552723 w 3487126"/>
                <a:gd name="connsiteY171" fmla="*/ 1200150 h 1863813"/>
                <a:gd name="connsiteX172" fmla="*/ 2581298 w 3487126"/>
                <a:gd name="connsiteY172" fmla="*/ 1190625 h 1863813"/>
                <a:gd name="connsiteX173" fmla="*/ 2609873 w 3487126"/>
                <a:gd name="connsiteY173" fmla="*/ 1193800 h 1863813"/>
                <a:gd name="connsiteX174" fmla="*/ 2619398 w 3487126"/>
                <a:gd name="connsiteY174" fmla="*/ 1196975 h 1863813"/>
                <a:gd name="connsiteX175" fmla="*/ 2625748 w 3487126"/>
                <a:gd name="connsiteY175" fmla="*/ 1206500 h 1863813"/>
                <a:gd name="connsiteX176" fmla="*/ 2616223 w 3487126"/>
                <a:gd name="connsiteY176" fmla="*/ 1209675 h 1863813"/>
                <a:gd name="connsiteX177" fmla="*/ 2606698 w 3487126"/>
                <a:gd name="connsiteY177" fmla="*/ 1235075 h 1863813"/>
                <a:gd name="connsiteX178" fmla="*/ 2654323 w 3487126"/>
                <a:gd name="connsiteY178" fmla="*/ 1238250 h 1863813"/>
                <a:gd name="connsiteX179" fmla="*/ 2657498 w 3487126"/>
                <a:gd name="connsiteY179" fmla="*/ 1200150 h 1863813"/>
                <a:gd name="connsiteX180" fmla="*/ 2686073 w 3487126"/>
                <a:gd name="connsiteY180" fmla="*/ 1190625 h 1863813"/>
                <a:gd name="connsiteX181" fmla="*/ 2717823 w 3487126"/>
                <a:gd name="connsiteY181" fmla="*/ 1200150 h 1863813"/>
                <a:gd name="connsiteX182" fmla="*/ 2711473 w 3487126"/>
                <a:gd name="connsiteY182" fmla="*/ 1225550 h 1863813"/>
                <a:gd name="connsiteX183" fmla="*/ 2705123 w 3487126"/>
                <a:gd name="connsiteY183" fmla="*/ 1250950 h 1863813"/>
                <a:gd name="connsiteX184" fmla="*/ 2698773 w 3487126"/>
                <a:gd name="connsiteY184" fmla="*/ 1270000 h 1863813"/>
                <a:gd name="connsiteX185" fmla="*/ 2714648 w 3487126"/>
                <a:gd name="connsiteY185" fmla="*/ 1279525 h 1863813"/>
                <a:gd name="connsiteX186" fmla="*/ 2740048 w 3487126"/>
                <a:gd name="connsiteY186" fmla="*/ 1289050 h 1863813"/>
                <a:gd name="connsiteX187" fmla="*/ 2749573 w 3487126"/>
                <a:gd name="connsiteY187" fmla="*/ 1298575 h 1863813"/>
                <a:gd name="connsiteX188" fmla="*/ 2752748 w 3487126"/>
                <a:gd name="connsiteY188" fmla="*/ 1323975 h 1863813"/>
                <a:gd name="connsiteX189" fmla="*/ 2762273 w 3487126"/>
                <a:gd name="connsiteY189" fmla="*/ 1333500 h 1863813"/>
                <a:gd name="connsiteX190" fmla="*/ 2765448 w 3487126"/>
                <a:gd name="connsiteY190" fmla="*/ 1346200 h 1863813"/>
                <a:gd name="connsiteX191" fmla="*/ 2784498 w 3487126"/>
                <a:gd name="connsiteY191" fmla="*/ 1349375 h 1863813"/>
                <a:gd name="connsiteX192" fmla="*/ 2794023 w 3487126"/>
                <a:gd name="connsiteY192" fmla="*/ 1352550 h 1863813"/>
                <a:gd name="connsiteX193" fmla="*/ 2806723 w 3487126"/>
                <a:gd name="connsiteY193" fmla="*/ 1355725 h 1863813"/>
                <a:gd name="connsiteX194" fmla="*/ 2825773 w 3487126"/>
                <a:gd name="connsiteY194" fmla="*/ 1387475 h 1863813"/>
                <a:gd name="connsiteX195" fmla="*/ 2835298 w 3487126"/>
                <a:gd name="connsiteY195" fmla="*/ 1393825 h 1863813"/>
                <a:gd name="connsiteX196" fmla="*/ 2851173 w 3487126"/>
                <a:gd name="connsiteY196" fmla="*/ 1412875 h 1863813"/>
                <a:gd name="connsiteX197" fmla="*/ 2863873 w 3487126"/>
                <a:gd name="connsiteY197" fmla="*/ 1416050 h 1863813"/>
                <a:gd name="connsiteX198" fmla="*/ 2873398 w 3487126"/>
                <a:gd name="connsiteY198" fmla="*/ 1422400 h 1863813"/>
                <a:gd name="connsiteX199" fmla="*/ 2933723 w 3487126"/>
                <a:gd name="connsiteY199" fmla="*/ 1431925 h 1863813"/>
                <a:gd name="connsiteX200" fmla="*/ 2952773 w 3487126"/>
                <a:gd name="connsiteY200" fmla="*/ 1438275 h 1863813"/>
                <a:gd name="connsiteX201" fmla="*/ 2971823 w 3487126"/>
                <a:gd name="connsiteY201" fmla="*/ 1447800 h 1863813"/>
                <a:gd name="connsiteX202" fmla="*/ 2997223 w 3487126"/>
                <a:gd name="connsiteY202" fmla="*/ 1450975 h 1863813"/>
                <a:gd name="connsiteX203" fmla="*/ 3013098 w 3487126"/>
                <a:gd name="connsiteY203" fmla="*/ 1454150 h 1863813"/>
                <a:gd name="connsiteX204" fmla="*/ 3032148 w 3487126"/>
                <a:gd name="connsiteY204" fmla="*/ 1457325 h 1863813"/>
                <a:gd name="connsiteX205" fmla="*/ 3076598 w 3487126"/>
                <a:gd name="connsiteY205" fmla="*/ 1466850 h 1863813"/>
                <a:gd name="connsiteX206" fmla="*/ 3184548 w 3487126"/>
                <a:gd name="connsiteY206" fmla="*/ 1476375 h 1863813"/>
                <a:gd name="connsiteX207" fmla="*/ 3206773 w 3487126"/>
                <a:gd name="connsiteY207" fmla="*/ 1498600 h 1863813"/>
                <a:gd name="connsiteX208" fmla="*/ 3235348 w 3487126"/>
                <a:gd name="connsiteY208" fmla="*/ 1517650 h 1863813"/>
                <a:gd name="connsiteX209" fmla="*/ 3244873 w 3487126"/>
                <a:gd name="connsiteY209" fmla="*/ 1539875 h 1863813"/>
                <a:gd name="connsiteX210" fmla="*/ 3248048 w 3487126"/>
                <a:gd name="connsiteY210" fmla="*/ 1552575 h 1863813"/>
                <a:gd name="connsiteX211" fmla="*/ 3254398 w 3487126"/>
                <a:gd name="connsiteY211" fmla="*/ 1562100 h 1863813"/>
                <a:gd name="connsiteX212" fmla="*/ 3270273 w 3487126"/>
                <a:gd name="connsiteY212" fmla="*/ 1590675 h 1863813"/>
                <a:gd name="connsiteX213" fmla="*/ 3292498 w 3487126"/>
                <a:gd name="connsiteY213" fmla="*/ 1603375 h 1863813"/>
                <a:gd name="connsiteX214" fmla="*/ 3302023 w 3487126"/>
                <a:gd name="connsiteY214" fmla="*/ 1625600 h 1863813"/>
                <a:gd name="connsiteX215" fmla="*/ 3314723 w 3487126"/>
                <a:gd name="connsiteY215" fmla="*/ 1644650 h 1863813"/>
                <a:gd name="connsiteX216" fmla="*/ 3324248 w 3487126"/>
                <a:gd name="connsiteY216" fmla="*/ 1679575 h 1863813"/>
                <a:gd name="connsiteX217" fmla="*/ 3330598 w 3487126"/>
                <a:gd name="connsiteY217" fmla="*/ 1692275 h 1863813"/>
                <a:gd name="connsiteX218" fmla="*/ 3321073 w 3487126"/>
                <a:gd name="connsiteY218" fmla="*/ 1746250 h 1863813"/>
                <a:gd name="connsiteX219" fmla="*/ 3302023 w 3487126"/>
                <a:gd name="connsiteY219" fmla="*/ 1784350 h 1863813"/>
                <a:gd name="connsiteX220" fmla="*/ 3276623 w 3487126"/>
                <a:gd name="connsiteY220" fmla="*/ 1816100 h 1863813"/>
                <a:gd name="connsiteX221" fmla="*/ 3254398 w 3487126"/>
                <a:gd name="connsiteY221" fmla="*/ 1860550 h 1863813"/>
                <a:gd name="connsiteX222" fmla="*/ 3276623 w 3487126"/>
                <a:gd name="connsiteY222" fmla="*/ 1831975 h 1863813"/>
                <a:gd name="connsiteX223" fmla="*/ 3286148 w 3487126"/>
                <a:gd name="connsiteY223" fmla="*/ 1822450 h 1863813"/>
                <a:gd name="connsiteX224" fmla="*/ 3317898 w 3487126"/>
                <a:gd name="connsiteY224" fmla="*/ 1803400 h 1863813"/>
                <a:gd name="connsiteX225" fmla="*/ 3336948 w 3487126"/>
                <a:gd name="connsiteY225" fmla="*/ 1793875 h 1863813"/>
                <a:gd name="connsiteX226" fmla="*/ 3346473 w 3487126"/>
                <a:gd name="connsiteY226" fmla="*/ 1784350 h 1863813"/>
                <a:gd name="connsiteX227" fmla="*/ 3406798 w 3487126"/>
                <a:gd name="connsiteY227" fmla="*/ 1857375 h 1863813"/>
                <a:gd name="connsiteX228" fmla="*/ 2108223 w 3487126"/>
                <a:gd name="connsiteY228" fmla="*/ 1625602 h 1863813"/>
                <a:gd name="connsiteX229" fmla="*/ 2047897 w 3487126"/>
                <a:gd name="connsiteY229" fmla="*/ 1616077 h 1863813"/>
                <a:gd name="connsiteX230" fmla="*/ 1971697 w 3487126"/>
                <a:gd name="connsiteY230" fmla="*/ 1603377 h 1863813"/>
                <a:gd name="connsiteX231" fmla="*/ 1816121 w 3487126"/>
                <a:gd name="connsiteY231" fmla="*/ 1574801 h 1863813"/>
                <a:gd name="connsiteX232" fmla="*/ 1793897 w 3487126"/>
                <a:gd name="connsiteY232" fmla="*/ 1473202 h 1863813"/>
                <a:gd name="connsiteX233" fmla="*/ 1765322 w 3487126"/>
                <a:gd name="connsiteY233" fmla="*/ 1381127 h 1863813"/>
                <a:gd name="connsiteX234" fmla="*/ 1727221 w 3487126"/>
                <a:gd name="connsiteY234" fmla="*/ 1314451 h 1863813"/>
                <a:gd name="connsiteX235" fmla="*/ 1666897 w 3487126"/>
                <a:gd name="connsiteY235" fmla="*/ 1355727 h 1863813"/>
                <a:gd name="connsiteX236" fmla="*/ 1625622 w 3487126"/>
                <a:gd name="connsiteY236" fmla="*/ 1377952 h 1863813"/>
                <a:gd name="connsiteX237" fmla="*/ 1587522 w 3487126"/>
                <a:gd name="connsiteY237" fmla="*/ 1349377 h 1863813"/>
                <a:gd name="connsiteX238" fmla="*/ 1527197 w 3487126"/>
                <a:gd name="connsiteY238" fmla="*/ 1327152 h 1863813"/>
                <a:gd name="connsiteX239" fmla="*/ 1428772 w 3487126"/>
                <a:gd name="connsiteY239" fmla="*/ 1257302 h 1863813"/>
                <a:gd name="connsiteX240" fmla="*/ 1374797 w 3487126"/>
                <a:gd name="connsiteY240" fmla="*/ 1257302 h 1863813"/>
                <a:gd name="connsiteX241" fmla="*/ 1358922 w 3487126"/>
                <a:gd name="connsiteY241" fmla="*/ 1187452 h 1863813"/>
                <a:gd name="connsiteX242" fmla="*/ 1298597 w 3487126"/>
                <a:gd name="connsiteY242" fmla="*/ 1114427 h 1863813"/>
                <a:gd name="connsiteX243" fmla="*/ 1212872 w 3487126"/>
                <a:gd name="connsiteY243" fmla="*/ 1057277 h 1863813"/>
                <a:gd name="connsiteX244" fmla="*/ 1073172 w 3487126"/>
                <a:gd name="connsiteY244" fmla="*/ 1003302 h 1863813"/>
                <a:gd name="connsiteX245" fmla="*/ 996972 w 3487126"/>
                <a:gd name="connsiteY245" fmla="*/ 974727 h 1863813"/>
                <a:gd name="connsiteX246" fmla="*/ 923947 w 3487126"/>
                <a:gd name="connsiteY246" fmla="*/ 914402 h 1863813"/>
                <a:gd name="connsiteX247" fmla="*/ 787422 w 3487126"/>
                <a:gd name="connsiteY247" fmla="*/ 933452 h 1863813"/>
                <a:gd name="connsiteX248" fmla="*/ 733447 w 3487126"/>
                <a:gd name="connsiteY248" fmla="*/ 942977 h 1863813"/>
                <a:gd name="connsiteX249" fmla="*/ 669947 w 3487126"/>
                <a:gd name="connsiteY249" fmla="*/ 889002 h 1863813"/>
                <a:gd name="connsiteX250" fmla="*/ 641372 w 3487126"/>
                <a:gd name="connsiteY250" fmla="*/ 860427 h 1863813"/>
                <a:gd name="connsiteX251" fmla="*/ 488972 w 3487126"/>
                <a:gd name="connsiteY251" fmla="*/ 800102 h 1863813"/>
                <a:gd name="connsiteX252" fmla="*/ 403247 w 3487126"/>
                <a:gd name="connsiteY252" fmla="*/ 749302 h 1863813"/>
                <a:gd name="connsiteX253" fmla="*/ 361972 w 3487126"/>
                <a:gd name="connsiteY253" fmla="*/ 695327 h 1863813"/>
                <a:gd name="connsiteX254" fmla="*/ 396897 w 3487126"/>
                <a:gd name="connsiteY254" fmla="*/ 660402 h 1863813"/>
                <a:gd name="connsiteX255" fmla="*/ 361972 w 3487126"/>
                <a:gd name="connsiteY255" fmla="*/ 555627 h 1863813"/>
                <a:gd name="connsiteX256" fmla="*/ 298471 w 3487126"/>
                <a:gd name="connsiteY256" fmla="*/ 454026 h 1863813"/>
                <a:gd name="connsiteX257" fmla="*/ 266722 w 3487126"/>
                <a:gd name="connsiteY257" fmla="*/ 384175 h 1863813"/>
                <a:gd name="connsiteX258" fmla="*/ 276246 w 3487126"/>
                <a:gd name="connsiteY258" fmla="*/ 358775 h 1863813"/>
                <a:gd name="connsiteX259" fmla="*/ 206397 w 3487126"/>
                <a:gd name="connsiteY259" fmla="*/ 234950 h 1863813"/>
                <a:gd name="connsiteX260" fmla="*/ 146072 w 3487126"/>
                <a:gd name="connsiteY260" fmla="*/ 101600 h 1863813"/>
                <a:gd name="connsiteX261" fmla="*/ 111147 w 3487126"/>
                <a:gd name="connsiteY261" fmla="*/ 142875 h 1863813"/>
                <a:gd name="connsiteX262" fmla="*/ 120671 w 3487126"/>
                <a:gd name="connsiteY262" fmla="*/ 193675 h 1863813"/>
                <a:gd name="connsiteX263" fmla="*/ 123846 w 3487126"/>
                <a:gd name="connsiteY263" fmla="*/ 260350 h 1863813"/>
                <a:gd name="connsiteX264" fmla="*/ 136546 w 3487126"/>
                <a:gd name="connsiteY264" fmla="*/ 327025 h 1863813"/>
                <a:gd name="connsiteX265" fmla="*/ 174646 w 3487126"/>
                <a:gd name="connsiteY265" fmla="*/ 384175 h 1863813"/>
                <a:gd name="connsiteX266" fmla="*/ 190521 w 3487126"/>
                <a:gd name="connsiteY266" fmla="*/ 422275 h 1863813"/>
                <a:gd name="connsiteX267" fmla="*/ 200046 w 3487126"/>
                <a:gd name="connsiteY267" fmla="*/ 495300 h 1863813"/>
                <a:gd name="connsiteX268" fmla="*/ 231798 w 3487126"/>
                <a:gd name="connsiteY268" fmla="*/ 542925 h 1863813"/>
                <a:gd name="connsiteX269" fmla="*/ 168296 w 3487126"/>
                <a:gd name="connsiteY269" fmla="*/ 508000 h 1863813"/>
                <a:gd name="connsiteX270" fmla="*/ 107973 w 3487126"/>
                <a:gd name="connsiteY270" fmla="*/ 460375 h 1863813"/>
                <a:gd name="connsiteX271" fmla="*/ 88923 w 3487126"/>
                <a:gd name="connsiteY271" fmla="*/ 371475 h 1863813"/>
                <a:gd name="connsiteX272" fmla="*/ 22248 w 3487126"/>
                <a:gd name="connsiteY272" fmla="*/ 285750 h 1863813"/>
                <a:gd name="connsiteX273" fmla="*/ 53998 w 3487126"/>
                <a:gd name="connsiteY273" fmla="*/ 193675 h 1863813"/>
                <a:gd name="connsiteX274" fmla="*/ 25423 w 3487126"/>
                <a:gd name="connsiteY274" fmla="*/ 161925 h 1863813"/>
                <a:gd name="connsiteX275" fmla="*/ 12722 w 3487126"/>
                <a:gd name="connsiteY275" fmla="*/ 114300 h 1863813"/>
                <a:gd name="connsiteX276" fmla="*/ 23 w 3487126"/>
                <a:gd name="connsiteY276" fmla="*/ 41275 h 1863813"/>
                <a:gd name="connsiteX277" fmla="*/ 23 w 3487126"/>
                <a:gd name="connsiteY277" fmla="*/ 0 h 1863813"/>
                <a:gd name="connsiteX0" fmla="*/ 23 w 3487126"/>
                <a:gd name="connsiteY0" fmla="*/ 0 h 1863813"/>
                <a:gd name="connsiteX1" fmla="*/ 381023 w 3487126"/>
                <a:gd name="connsiteY1" fmla="*/ 76200 h 1863813"/>
                <a:gd name="connsiteX2" fmla="*/ 479448 w 3487126"/>
                <a:gd name="connsiteY2" fmla="*/ 28575 h 1863813"/>
                <a:gd name="connsiteX3" fmla="*/ 568348 w 3487126"/>
                <a:gd name="connsiteY3" fmla="*/ 44450 h 1863813"/>
                <a:gd name="connsiteX4" fmla="*/ 568348 w 3487126"/>
                <a:gd name="connsiteY4" fmla="*/ 44450 h 1863813"/>
                <a:gd name="connsiteX5" fmla="*/ 571523 w 3487126"/>
                <a:gd name="connsiteY5" fmla="*/ 73025 h 1863813"/>
                <a:gd name="connsiteX6" fmla="*/ 565173 w 3487126"/>
                <a:gd name="connsiteY6" fmla="*/ 88900 h 1863813"/>
                <a:gd name="connsiteX7" fmla="*/ 561998 w 3487126"/>
                <a:gd name="connsiteY7" fmla="*/ 98425 h 1863813"/>
                <a:gd name="connsiteX8" fmla="*/ 565173 w 3487126"/>
                <a:gd name="connsiteY8" fmla="*/ 114300 h 1863813"/>
                <a:gd name="connsiteX9" fmla="*/ 584223 w 3487126"/>
                <a:gd name="connsiteY9" fmla="*/ 127000 h 1863813"/>
                <a:gd name="connsiteX10" fmla="*/ 596923 w 3487126"/>
                <a:gd name="connsiteY10" fmla="*/ 146050 h 1863813"/>
                <a:gd name="connsiteX11" fmla="*/ 600098 w 3487126"/>
                <a:gd name="connsiteY11" fmla="*/ 155575 h 1863813"/>
                <a:gd name="connsiteX12" fmla="*/ 609623 w 3487126"/>
                <a:gd name="connsiteY12" fmla="*/ 161925 h 1863813"/>
                <a:gd name="connsiteX13" fmla="*/ 615973 w 3487126"/>
                <a:gd name="connsiteY13" fmla="*/ 171450 h 1863813"/>
                <a:gd name="connsiteX14" fmla="*/ 660423 w 3487126"/>
                <a:gd name="connsiteY14" fmla="*/ 165100 h 1863813"/>
                <a:gd name="connsiteX15" fmla="*/ 669948 w 3487126"/>
                <a:gd name="connsiteY15" fmla="*/ 158750 h 1863813"/>
                <a:gd name="connsiteX16" fmla="*/ 679473 w 3487126"/>
                <a:gd name="connsiteY16" fmla="*/ 155575 h 1863813"/>
                <a:gd name="connsiteX17" fmla="*/ 701698 w 3487126"/>
                <a:gd name="connsiteY17" fmla="*/ 142875 h 1863813"/>
                <a:gd name="connsiteX18" fmla="*/ 749323 w 3487126"/>
                <a:gd name="connsiteY18" fmla="*/ 146050 h 1863813"/>
                <a:gd name="connsiteX19" fmla="*/ 755673 w 3487126"/>
                <a:gd name="connsiteY19" fmla="*/ 155575 h 1863813"/>
                <a:gd name="connsiteX20" fmla="*/ 749323 w 3487126"/>
                <a:gd name="connsiteY20" fmla="*/ 200025 h 1863813"/>
                <a:gd name="connsiteX21" fmla="*/ 762023 w 3487126"/>
                <a:gd name="connsiteY21" fmla="*/ 212725 h 1863813"/>
                <a:gd name="connsiteX22" fmla="*/ 771548 w 3487126"/>
                <a:gd name="connsiteY22" fmla="*/ 215900 h 1863813"/>
                <a:gd name="connsiteX23" fmla="*/ 777898 w 3487126"/>
                <a:gd name="connsiteY23" fmla="*/ 228600 h 1863813"/>
                <a:gd name="connsiteX24" fmla="*/ 787423 w 3487126"/>
                <a:gd name="connsiteY24" fmla="*/ 238125 h 1863813"/>
                <a:gd name="connsiteX25" fmla="*/ 793773 w 3487126"/>
                <a:gd name="connsiteY25" fmla="*/ 257175 h 1863813"/>
                <a:gd name="connsiteX26" fmla="*/ 796948 w 3487126"/>
                <a:gd name="connsiteY26" fmla="*/ 288925 h 1863813"/>
                <a:gd name="connsiteX27" fmla="*/ 800123 w 3487126"/>
                <a:gd name="connsiteY27" fmla="*/ 298450 h 1863813"/>
                <a:gd name="connsiteX28" fmla="*/ 809648 w 3487126"/>
                <a:gd name="connsiteY28" fmla="*/ 304800 h 1863813"/>
                <a:gd name="connsiteX29" fmla="*/ 822348 w 3487126"/>
                <a:gd name="connsiteY29" fmla="*/ 314325 h 1863813"/>
                <a:gd name="connsiteX30" fmla="*/ 831873 w 3487126"/>
                <a:gd name="connsiteY30" fmla="*/ 323850 h 1863813"/>
                <a:gd name="connsiteX31" fmla="*/ 854098 w 3487126"/>
                <a:gd name="connsiteY31" fmla="*/ 336550 h 1863813"/>
                <a:gd name="connsiteX32" fmla="*/ 863623 w 3487126"/>
                <a:gd name="connsiteY32" fmla="*/ 346075 h 1863813"/>
                <a:gd name="connsiteX33" fmla="*/ 892198 w 3487126"/>
                <a:gd name="connsiteY33" fmla="*/ 352425 h 1863813"/>
                <a:gd name="connsiteX34" fmla="*/ 882673 w 3487126"/>
                <a:gd name="connsiteY34" fmla="*/ 355600 h 1863813"/>
                <a:gd name="connsiteX35" fmla="*/ 879498 w 3487126"/>
                <a:gd name="connsiteY35" fmla="*/ 365125 h 1863813"/>
                <a:gd name="connsiteX36" fmla="*/ 876323 w 3487126"/>
                <a:gd name="connsiteY36" fmla="*/ 406400 h 1863813"/>
                <a:gd name="connsiteX37" fmla="*/ 866798 w 3487126"/>
                <a:gd name="connsiteY37" fmla="*/ 434975 h 1863813"/>
                <a:gd name="connsiteX38" fmla="*/ 863623 w 3487126"/>
                <a:gd name="connsiteY38" fmla="*/ 450850 h 1863813"/>
                <a:gd name="connsiteX39" fmla="*/ 860448 w 3487126"/>
                <a:gd name="connsiteY39" fmla="*/ 463550 h 1863813"/>
                <a:gd name="connsiteX40" fmla="*/ 854098 w 3487126"/>
                <a:gd name="connsiteY40" fmla="*/ 482600 h 1863813"/>
                <a:gd name="connsiteX41" fmla="*/ 850923 w 3487126"/>
                <a:gd name="connsiteY41" fmla="*/ 492125 h 1863813"/>
                <a:gd name="connsiteX42" fmla="*/ 841398 w 3487126"/>
                <a:gd name="connsiteY42" fmla="*/ 517525 h 1863813"/>
                <a:gd name="connsiteX43" fmla="*/ 835048 w 3487126"/>
                <a:gd name="connsiteY43" fmla="*/ 552450 h 1863813"/>
                <a:gd name="connsiteX44" fmla="*/ 831873 w 3487126"/>
                <a:gd name="connsiteY44" fmla="*/ 561975 h 1863813"/>
                <a:gd name="connsiteX45" fmla="*/ 822348 w 3487126"/>
                <a:gd name="connsiteY45" fmla="*/ 565150 h 1863813"/>
                <a:gd name="connsiteX46" fmla="*/ 815998 w 3487126"/>
                <a:gd name="connsiteY46" fmla="*/ 574675 h 1863813"/>
                <a:gd name="connsiteX47" fmla="*/ 825523 w 3487126"/>
                <a:gd name="connsiteY47" fmla="*/ 600075 h 1863813"/>
                <a:gd name="connsiteX48" fmla="*/ 841398 w 3487126"/>
                <a:gd name="connsiteY48" fmla="*/ 625475 h 1863813"/>
                <a:gd name="connsiteX49" fmla="*/ 847748 w 3487126"/>
                <a:gd name="connsiteY49" fmla="*/ 650875 h 1863813"/>
                <a:gd name="connsiteX50" fmla="*/ 860448 w 3487126"/>
                <a:gd name="connsiteY50" fmla="*/ 669925 h 1863813"/>
                <a:gd name="connsiteX51" fmla="*/ 866798 w 3487126"/>
                <a:gd name="connsiteY51" fmla="*/ 682625 h 1863813"/>
                <a:gd name="connsiteX52" fmla="*/ 885848 w 3487126"/>
                <a:gd name="connsiteY52" fmla="*/ 695325 h 1863813"/>
                <a:gd name="connsiteX53" fmla="*/ 904898 w 3487126"/>
                <a:gd name="connsiteY53" fmla="*/ 730250 h 1863813"/>
                <a:gd name="connsiteX54" fmla="*/ 908073 w 3487126"/>
                <a:gd name="connsiteY54" fmla="*/ 739775 h 1863813"/>
                <a:gd name="connsiteX55" fmla="*/ 917598 w 3487126"/>
                <a:gd name="connsiteY55" fmla="*/ 742950 h 1863813"/>
                <a:gd name="connsiteX56" fmla="*/ 936648 w 3487126"/>
                <a:gd name="connsiteY56" fmla="*/ 758825 h 1863813"/>
                <a:gd name="connsiteX57" fmla="*/ 955698 w 3487126"/>
                <a:gd name="connsiteY57" fmla="*/ 765175 h 1863813"/>
                <a:gd name="connsiteX58" fmla="*/ 993798 w 3487126"/>
                <a:gd name="connsiteY58" fmla="*/ 762000 h 1863813"/>
                <a:gd name="connsiteX59" fmla="*/ 1012848 w 3487126"/>
                <a:gd name="connsiteY59" fmla="*/ 755650 h 1863813"/>
                <a:gd name="connsiteX60" fmla="*/ 1022373 w 3487126"/>
                <a:gd name="connsiteY60" fmla="*/ 752475 h 1863813"/>
                <a:gd name="connsiteX61" fmla="*/ 1035073 w 3487126"/>
                <a:gd name="connsiteY61" fmla="*/ 742950 h 1863813"/>
                <a:gd name="connsiteX62" fmla="*/ 1044598 w 3487126"/>
                <a:gd name="connsiteY62" fmla="*/ 739775 h 1863813"/>
                <a:gd name="connsiteX63" fmla="*/ 1143023 w 3487126"/>
                <a:gd name="connsiteY63" fmla="*/ 730250 h 1863813"/>
                <a:gd name="connsiteX64" fmla="*/ 1155723 w 3487126"/>
                <a:gd name="connsiteY64" fmla="*/ 685800 h 1863813"/>
                <a:gd name="connsiteX65" fmla="*/ 1162073 w 3487126"/>
                <a:gd name="connsiteY65" fmla="*/ 673100 h 1863813"/>
                <a:gd name="connsiteX66" fmla="*/ 1165248 w 3487126"/>
                <a:gd name="connsiteY66" fmla="*/ 663575 h 1863813"/>
                <a:gd name="connsiteX67" fmla="*/ 1184298 w 3487126"/>
                <a:gd name="connsiteY67" fmla="*/ 654050 h 1863813"/>
                <a:gd name="connsiteX68" fmla="*/ 1206523 w 3487126"/>
                <a:gd name="connsiteY68" fmla="*/ 635000 h 1863813"/>
                <a:gd name="connsiteX69" fmla="*/ 1216048 w 3487126"/>
                <a:gd name="connsiteY69" fmla="*/ 631825 h 1863813"/>
                <a:gd name="connsiteX70" fmla="*/ 1244623 w 3487126"/>
                <a:gd name="connsiteY70" fmla="*/ 615950 h 1863813"/>
                <a:gd name="connsiteX71" fmla="*/ 1263673 w 3487126"/>
                <a:gd name="connsiteY71" fmla="*/ 612775 h 1863813"/>
                <a:gd name="connsiteX72" fmla="*/ 1330348 w 3487126"/>
                <a:gd name="connsiteY72" fmla="*/ 606425 h 1863813"/>
                <a:gd name="connsiteX73" fmla="*/ 1365273 w 3487126"/>
                <a:gd name="connsiteY73" fmla="*/ 612775 h 1863813"/>
                <a:gd name="connsiteX74" fmla="*/ 1368448 w 3487126"/>
                <a:gd name="connsiteY74" fmla="*/ 622300 h 1863813"/>
                <a:gd name="connsiteX75" fmla="*/ 1377973 w 3487126"/>
                <a:gd name="connsiteY75" fmla="*/ 628650 h 1863813"/>
                <a:gd name="connsiteX76" fmla="*/ 1387498 w 3487126"/>
                <a:gd name="connsiteY76" fmla="*/ 638175 h 1863813"/>
                <a:gd name="connsiteX77" fmla="*/ 1387498 w 3487126"/>
                <a:gd name="connsiteY77" fmla="*/ 673100 h 1863813"/>
                <a:gd name="connsiteX78" fmla="*/ 1377973 w 3487126"/>
                <a:gd name="connsiteY78" fmla="*/ 676275 h 1863813"/>
                <a:gd name="connsiteX79" fmla="*/ 1355748 w 3487126"/>
                <a:gd name="connsiteY79" fmla="*/ 685800 h 1863813"/>
                <a:gd name="connsiteX80" fmla="*/ 1349398 w 3487126"/>
                <a:gd name="connsiteY80" fmla="*/ 698500 h 1863813"/>
                <a:gd name="connsiteX81" fmla="*/ 1343048 w 3487126"/>
                <a:gd name="connsiteY81" fmla="*/ 723900 h 1863813"/>
                <a:gd name="connsiteX82" fmla="*/ 1339873 w 3487126"/>
                <a:gd name="connsiteY82" fmla="*/ 733425 h 1863813"/>
                <a:gd name="connsiteX83" fmla="*/ 1333523 w 3487126"/>
                <a:gd name="connsiteY83" fmla="*/ 742950 h 1863813"/>
                <a:gd name="connsiteX84" fmla="*/ 1330348 w 3487126"/>
                <a:gd name="connsiteY84" fmla="*/ 758825 h 1863813"/>
                <a:gd name="connsiteX85" fmla="*/ 1320823 w 3487126"/>
                <a:gd name="connsiteY85" fmla="*/ 784225 h 1863813"/>
                <a:gd name="connsiteX86" fmla="*/ 1311298 w 3487126"/>
                <a:gd name="connsiteY86" fmla="*/ 793750 h 1863813"/>
                <a:gd name="connsiteX87" fmla="*/ 1295423 w 3487126"/>
                <a:gd name="connsiteY87" fmla="*/ 822325 h 1863813"/>
                <a:gd name="connsiteX88" fmla="*/ 1282723 w 3487126"/>
                <a:gd name="connsiteY88" fmla="*/ 831850 h 1863813"/>
                <a:gd name="connsiteX89" fmla="*/ 1273198 w 3487126"/>
                <a:gd name="connsiteY89" fmla="*/ 850900 h 1863813"/>
                <a:gd name="connsiteX90" fmla="*/ 1263673 w 3487126"/>
                <a:gd name="connsiteY90" fmla="*/ 860425 h 1863813"/>
                <a:gd name="connsiteX91" fmla="*/ 1266848 w 3487126"/>
                <a:gd name="connsiteY91" fmla="*/ 908050 h 1863813"/>
                <a:gd name="connsiteX92" fmla="*/ 1276373 w 3487126"/>
                <a:gd name="connsiteY92" fmla="*/ 904875 h 1863813"/>
                <a:gd name="connsiteX93" fmla="*/ 1343048 w 3487126"/>
                <a:gd name="connsiteY93" fmla="*/ 898525 h 1863813"/>
                <a:gd name="connsiteX94" fmla="*/ 1362098 w 3487126"/>
                <a:gd name="connsiteY94" fmla="*/ 892175 h 1863813"/>
                <a:gd name="connsiteX95" fmla="*/ 1374798 w 3487126"/>
                <a:gd name="connsiteY95" fmla="*/ 885825 h 1863813"/>
                <a:gd name="connsiteX96" fmla="*/ 1419248 w 3487126"/>
                <a:gd name="connsiteY96" fmla="*/ 879475 h 1863813"/>
                <a:gd name="connsiteX97" fmla="*/ 1428773 w 3487126"/>
                <a:gd name="connsiteY97" fmla="*/ 885825 h 1863813"/>
                <a:gd name="connsiteX98" fmla="*/ 1441473 w 3487126"/>
                <a:gd name="connsiteY98" fmla="*/ 901700 h 1863813"/>
                <a:gd name="connsiteX99" fmla="*/ 1447823 w 3487126"/>
                <a:gd name="connsiteY99" fmla="*/ 911225 h 1863813"/>
                <a:gd name="connsiteX100" fmla="*/ 1470048 w 3487126"/>
                <a:gd name="connsiteY100" fmla="*/ 927100 h 1863813"/>
                <a:gd name="connsiteX101" fmla="*/ 1485923 w 3487126"/>
                <a:gd name="connsiteY101" fmla="*/ 955675 h 1863813"/>
                <a:gd name="connsiteX102" fmla="*/ 1479573 w 3487126"/>
                <a:gd name="connsiteY102" fmla="*/ 1063625 h 1863813"/>
                <a:gd name="connsiteX103" fmla="*/ 1482748 w 3487126"/>
                <a:gd name="connsiteY103" fmla="*/ 1133475 h 1863813"/>
                <a:gd name="connsiteX104" fmla="*/ 1489098 w 3487126"/>
                <a:gd name="connsiteY104" fmla="*/ 1171575 h 1863813"/>
                <a:gd name="connsiteX105" fmla="*/ 1492273 w 3487126"/>
                <a:gd name="connsiteY105" fmla="*/ 1216025 h 1863813"/>
                <a:gd name="connsiteX106" fmla="*/ 1498623 w 3487126"/>
                <a:gd name="connsiteY106" fmla="*/ 1225550 h 1863813"/>
                <a:gd name="connsiteX107" fmla="*/ 1501798 w 3487126"/>
                <a:gd name="connsiteY107" fmla="*/ 1235075 h 1863813"/>
                <a:gd name="connsiteX108" fmla="*/ 1527198 w 3487126"/>
                <a:gd name="connsiteY108" fmla="*/ 1250950 h 1863813"/>
                <a:gd name="connsiteX109" fmla="*/ 1536723 w 3487126"/>
                <a:gd name="connsiteY109" fmla="*/ 1257300 h 1863813"/>
                <a:gd name="connsiteX110" fmla="*/ 1549423 w 3487126"/>
                <a:gd name="connsiteY110" fmla="*/ 1260475 h 1863813"/>
                <a:gd name="connsiteX111" fmla="*/ 1603398 w 3487126"/>
                <a:gd name="connsiteY111" fmla="*/ 1263650 h 1863813"/>
                <a:gd name="connsiteX112" fmla="*/ 1635148 w 3487126"/>
                <a:gd name="connsiteY112" fmla="*/ 1273175 h 1863813"/>
                <a:gd name="connsiteX113" fmla="*/ 1676423 w 3487126"/>
                <a:gd name="connsiteY113" fmla="*/ 1266825 h 1863813"/>
                <a:gd name="connsiteX114" fmla="*/ 1685948 w 3487126"/>
                <a:gd name="connsiteY114" fmla="*/ 1263650 h 1863813"/>
                <a:gd name="connsiteX115" fmla="*/ 1692298 w 3487126"/>
                <a:gd name="connsiteY115" fmla="*/ 1254125 h 1863813"/>
                <a:gd name="connsiteX116" fmla="*/ 1701823 w 3487126"/>
                <a:gd name="connsiteY116" fmla="*/ 1244600 h 1863813"/>
                <a:gd name="connsiteX117" fmla="*/ 1743098 w 3487126"/>
                <a:gd name="connsiteY117" fmla="*/ 1247775 h 1863813"/>
                <a:gd name="connsiteX118" fmla="*/ 1752623 w 3487126"/>
                <a:gd name="connsiteY118" fmla="*/ 1254125 h 1863813"/>
                <a:gd name="connsiteX119" fmla="*/ 1762148 w 3487126"/>
                <a:gd name="connsiteY119" fmla="*/ 1257300 h 1863813"/>
                <a:gd name="connsiteX120" fmla="*/ 1771673 w 3487126"/>
                <a:gd name="connsiteY120" fmla="*/ 1266825 h 1863813"/>
                <a:gd name="connsiteX121" fmla="*/ 1787548 w 3487126"/>
                <a:gd name="connsiteY121" fmla="*/ 1285875 h 1863813"/>
                <a:gd name="connsiteX122" fmla="*/ 1797073 w 3487126"/>
                <a:gd name="connsiteY122" fmla="*/ 1289050 h 1863813"/>
                <a:gd name="connsiteX123" fmla="*/ 1822473 w 3487126"/>
                <a:gd name="connsiteY123" fmla="*/ 1308100 h 1863813"/>
                <a:gd name="connsiteX124" fmla="*/ 1831998 w 3487126"/>
                <a:gd name="connsiteY124" fmla="*/ 1311275 h 1863813"/>
                <a:gd name="connsiteX125" fmla="*/ 1854223 w 3487126"/>
                <a:gd name="connsiteY125" fmla="*/ 1327150 h 1863813"/>
                <a:gd name="connsiteX126" fmla="*/ 1863748 w 3487126"/>
                <a:gd name="connsiteY126" fmla="*/ 1317625 h 1863813"/>
                <a:gd name="connsiteX127" fmla="*/ 1879623 w 3487126"/>
                <a:gd name="connsiteY127" fmla="*/ 1282700 h 1863813"/>
                <a:gd name="connsiteX128" fmla="*/ 1882798 w 3487126"/>
                <a:gd name="connsiteY128" fmla="*/ 1250950 h 1863813"/>
                <a:gd name="connsiteX129" fmla="*/ 1889148 w 3487126"/>
                <a:gd name="connsiteY129" fmla="*/ 1241425 h 1863813"/>
                <a:gd name="connsiteX130" fmla="*/ 1895498 w 3487126"/>
                <a:gd name="connsiteY130" fmla="*/ 1228725 h 1863813"/>
                <a:gd name="connsiteX131" fmla="*/ 1901848 w 3487126"/>
                <a:gd name="connsiteY131" fmla="*/ 1209675 h 1863813"/>
                <a:gd name="connsiteX132" fmla="*/ 1905023 w 3487126"/>
                <a:gd name="connsiteY132" fmla="*/ 1196975 h 1863813"/>
                <a:gd name="connsiteX133" fmla="*/ 1930423 w 3487126"/>
                <a:gd name="connsiteY133" fmla="*/ 1184275 h 1863813"/>
                <a:gd name="connsiteX134" fmla="*/ 2019323 w 3487126"/>
                <a:gd name="connsiteY134" fmla="*/ 1181100 h 1863813"/>
                <a:gd name="connsiteX135" fmla="*/ 2028848 w 3487126"/>
                <a:gd name="connsiteY135" fmla="*/ 1174750 h 1863813"/>
                <a:gd name="connsiteX136" fmla="*/ 2047898 w 3487126"/>
                <a:gd name="connsiteY136" fmla="*/ 1165225 h 1863813"/>
                <a:gd name="connsiteX137" fmla="*/ 2060598 w 3487126"/>
                <a:gd name="connsiteY137" fmla="*/ 1149350 h 1863813"/>
                <a:gd name="connsiteX138" fmla="*/ 2082823 w 3487126"/>
                <a:gd name="connsiteY138" fmla="*/ 1127125 h 1863813"/>
                <a:gd name="connsiteX139" fmla="*/ 2095523 w 3487126"/>
                <a:gd name="connsiteY139" fmla="*/ 1120775 h 1863813"/>
                <a:gd name="connsiteX140" fmla="*/ 2114573 w 3487126"/>
                <a:gd name="connsiteY140" fmla="*/ 1114425 h 1863813"/>
                <a:gd name="connsiteX141" fmla="*/ 2124098 w 3487126"/>
                <a:gd name="connsiteY141" fmla="*/ 1120775 h 1863813"/>
                <a:gd name="connsiteX142" fmla="*/ 2127273 w 3487126"/>
                <a:gd name="connsiteY142" fmla="*/ 1130300 h 1863813"/>
                <a:gd name="connsiteX143" fmla="*/ 2133623 w 3487126"/>
                <a:gd name="connsiteY143" fmla="*/ 1139825 h 1863813"/>
                <a:gd name="connsiteX144" fmla="*/ 2130448 w 3487126"/>
                <a:gd name="connsiteY144" fmla="*/ 1152525 h 1863813"/>
                <a:gd name="connsiteX145" fmla="*/ 2127273 w 3487126"/>
                <a:gd name="connsiteY145" fmla="*/ 1174750 h 1863813"/>
                <a:gd name="connsiteX146" fmla="*/ 2162198 w 3487126"/>
                <a:gd name="connsiteY146" fmla="*/ 1165225 h 1863813"/>
                <a:gd name="connsiteX147" fmla="*/ 2178073 w 3487126"/>
                <a:gd name="connsiteY147" fmla="*/ 1158875 h 1863813"/>
                <a:gd name="connsiteX148" fmla="*/ 2133623 w 3487126"/>
                <a:gd name="connsiteY148" fmla="*/ 1149350 h 1863813"/>
                <a:gd name="connsiteX149" fmla="*/ 2276498 w 3487126"/>
                <a:gd name="connsiteY149" fmla="*/ 1168400 h 1863813"/>
                <a:gd name="connsiteX150" fmla="*/ 2279673 w 3487126"/>
                <a:gd name="connsiteY150" fmla="*/ 1190625 h 1863813"/>
                <a:gd name="connsiteX151" fmla="*/ 2273323 w 3487126"/>
                <a:gd name="connsiteY151" fmla="*/ 1181100 h 1863813"/>
                <a:gd name="connsiteX152" fmla="*/ 2254273 w 3487126"/>
                <a:gd name="connsiteY152" fmla="*/ 1171575 h 1863813"/>
                <a:gd name="connsiteX153" fmla="*/ 2244748 w 3487126"/>
                <a:gd name="connsiteY153" fmla="*/ 1162050 h 1863813"/>
                <a:gd name="connsiteX154" fmla="*/ 2241573 w 3487126"/>
                <a:gd name="connsiteY154" fmla="*/ 1149350 h 1863813"/>
                <a:gd name="connsiteX155" fmla="*/ 2212998 w 3487126"/>
                <a:gd name="connsiteY155" fmla="*/ 1143000 h 1863813"/>
                <a:gd name="connsiteX156" fmla="*/ 2238398 w 3487126"/>
                <a:gd name="connsiteY156" fmla="*/ 1155700 h 1863813"/>
                <a:gd name="connsiteX157" fmla="*/ 2257448 w 3487126"/>
                <a:gd name="connsiteY157" fmla="*/ 1165225 h 1863813"/>
                <a:gd name="connsiteX158" fmla="*/ 2266973 w 3487126"/>
                <a:gd name="connsiteY158" fmla="*/ 1177925 h 1863813"/>
                <a:gd name="connsiteX159" fmla="*/ 2308248 w 3487126"/>
                <a:gd name="connsiteY159" fmla="*/ 1184275 h 1863813"/>
                <a:gd name="connsiteX160" fmla="*/ 2324123 w 3487126"/>
                <a:gd name="connsiteY160" fmla="*/ 1187450 h 1863813"/>
                <a:gd name="connsiteX161" fmla="*/ 2349523 w 3487126"/>
                <a:gd name="connsiteY161" fmla="*/ 1193800 h 1863813"/>
                <a:gd name="connsiteX162" fmla="*/ 2393973 w 3487126"/>
                <a:gd name="connsiteY162" fmla="*/ 1196975 h 1863813"/>
                <a:gd name="connsiteX163" fmla="*/ 2397148 w 3487126"/>
                <a:gd name="connsiteY163" fmla="*/ 1206500 h 1863813"/>
                <a:gd name="connsiteX164" fmla="*/ 2444773 w 3487126"/>
                <a:gd name="connsiteY164" fmla="*/ 1216025 h 1863813"/>
                <a:gd name="connsiteX165" fmla="*/ 2454298 w 3487126"/>
                <a:gd name="connsiteY165" fmla="*/ 1219200 h 1863813"/>
                <a:gd name="connsiteX166" fmla="*/ 2476523 w 3487126"/>
                <a:gd name="connsiteY166" fmla="*/ 1222375 h 1863813"/>
                <a:gd name="connsiteX167" fmla="*/ 2486048 w 3487126"/>
                <a:gd name="connsiteY167" fmla="*/ 1228725 h 1863813"/>
                <a:gd name="connsiteX168" fmla="*/ 2520973 w 3487126"/>
                <a:gd name="connsiteY168" fmla="*/ 1222375 h 1863813"/>
                <a:gd name="connsiteX169" fmla="*/ 2530498 w 3487126"/>
                <a:gd name="connsiteY169" fmla="*/ 1209675 h 1863813"/>
                <a:gd name="connsiteX170" fmla="*/ 2540023 w 3487126"/>
                <a:gd name="connsiteY170" fmla="*/ 1203325 h 1863813"/>
                <a:gd name="connsiteX171" fmla="*/ 2552723 w 3487126"/>
                <a:gd name="connsiteY171" fmla="*/ 1200150 h 1863813"/>
                <a:gd name="connsiteX172" fmla="*/ 2581298 w 3487126"/>
                <a:gd name="connsiteY172" fmla="*/ 1190625 h 1863813"/>
                <a:gd name="connsiteX173" fmla="*/ 2609873 w 3487126"/>
                <a:gd name="connsiteY173" fmla="*/ 1193800 h 1863813"/>
                <a:gd name="connsiteX174" fmla="*/ 2619398 w 3487126"/>
                <a:gd name="connsiteY174" fmla="*/ 1196975 h 1863813"/>
                <a:gd name="connsiteX175" fmla="*/ 2625748 w 3487126"/>
                <a:gd name="connsiteY175" fmla="*/ 1206500 h 1863813"/>
                <a:gd name="connsiteX176" fmla="*/ 2616223 w 3487126"/>
                <a:gd name="connsiteY176" fmla="*/ 1209675 h 1863813"/>
                <a:gd name="connsiteX177" fmla="*/ 2606698 w 3487126"/>
                <a:gd name="connsiteY177" fmla="*/ 1235075 h 1863813"/>
                <a:gd name="connsiteX178" fmla="*/ 2654323 w 3487126"/>
                <a:gd name="connsiteY178" fmla="*/ 1238250 h 1863813"/>
                <a:gd name="connsiteX179" fmla="*/ 2657498 w 3487126"/>
                <a:gd name="connsiteY179" fmla="*/ 1200150 h 1863813"/>
                <a:gd name="connsiteX180" fmla="*/ 2686073 w 3487126"/>
                <a:gd name="connsiteY180" fmla="*/ 1190625 h 1863813"/>
                <a:gd name="connsiteX181" fmla="*/ 2717823 w 3487126"/>
                <a:gd name="connsiteY181" fmla="*/ 1200150 h 1863813"/>
                <a:gd name="connsiteX182" fmla="*/ 2711473 w 3487126"/>
                <a:gd name="connsiteY182" fmla="*/ 1225550 h 1863813"/>
                <a:gd name="connsiteX183" fmla="*/ 2705123 w 3487126"/>
                <a:gd name="connsiteY183" fmla="*/ 1250950 h 1863813"/>
                <a:gd name="connsiteX184" fmla="*/ 2698773 w 3487126"/>
                <a:gd name="connsiteY184" fmla="*/ 1270000 h 1863813"/>
                <a:gd name="connsiteX185" fmla="*/ 2714648 w 3487126"/>
                <a:gd name="connsiteY185" fmla="*/ 1279525 h 1863813"/>
                <a:gd name="connsiteX186" fmla="*/ 2740048 w 3487126"/>
                <a:gd name="connsiteY186" fmla="*/ 1289050 h 1863813"/>
                <a:gd name="connsiteX187" fmla="*/ 2749573 w 3487126"/>
                <a:gd name="connsiteY187" fmla="*/ 1298575 h 1863813"/>
                <a:gd name="connsiteX188" fmla="*/ 2752748 w 3487126"/>
                <a:gd name="connsiteY188" fmla="*/ 1323975 h 1863813"/>
                <a:gd name="connsiteX189" fmla="*/ 2762273 w 3487126"/>
                <a:gd name="connsiteY189" fmla="*/ 1333500 h 1863813"/>
                <a:gd name="connsiteX190" fmla="*/ 2765448 w 3487126"/>
                <a:gd name="connsiteY190" fmla="*/ 1346200 h 1863813"/>
                <a:gd name="connsiteX191" fmla="*/ 2784498 w 3487126"/>
                <a:gd name="connsiteY191" fmla="*/ 1349375 h 1863813"/>
                <a:gd name="connsiteX192" fmla="*/ 2794023 w 3487126"/>
                <a:gd name="connsiteY192" fmla="*/ 1352550 h 1863813"/>
                <a:gd name="connsiteX193" fmla="*/ 2806723 w 3487126"/>
                <a:gd name="connsiteY193" fmla="*/ 1355725 h 1863813"/>
                <a:gd name="connsiteX194" fmla="*/ 2825773 w 3487126"/>
                <a:gd name="connsiteY194" fmla="*/ 1387475 h 1863813"/>
                <a:gd name="connsiteX195" fmla="*/ 2835298 w 3487126"/>
                <a:gd name="connsiteY195" fmla="*/ 1393825 h 1863813"/>
                <a:gd name="connsiteX196" fmla="*/ 2851173 w 3487126"/>
                <a:gd name="connsiteY196" fmla="*/ 1412875 h 1863813"/>
                <a:gd name="connsiteX197" fmla="*/ 2863873 w 3487126"/>
                <a:gd name="connsiteY197" fmla="*/ 1416050 h 1863813"/>
                <a:gd name="connsiteX198" fmla="*/ 2873398 w 3487126"/>
                <a:gd name="connsiteY198" fmla="*/ 1422400 h 1863813"/>
                <a:gd name="connsiteX199" fmla="*/ 2933723 w 3487126"/>
                <a:gd name="connsiteY199" fmla="*/ 1431925 h 1863813"/>
                <a:gd name="connsiteX200" fmla="*/ 2952773 w 3487126"/>
                <a:gd name="connsiteY200" fmla="*/ 1438275 h 1863813"/>
                <a:gd name="connsiteX201" fmla="*/ 2971823 w 3487126"/>
                <a:gd name="connsiteY201" fmla="*/ 1447800 h 1863813"/>
                <a:gd name="connsiteX202" fmla="*/ 2997223 w 3487126"/>
                <a:gd name="connsiteY202" fmla="*/ 1450975 h 1863813"/>
                <a:gd name="connsiteX203" fmla="*/ 3013098 w 3487126"/>
                <a:gd name="connsiteY203" fmla="*/ 1454150 h 1863813"/>
                <a:gd name="connsiteX204" fmla="*/ 3032148 w 3487126"/>
                <a:gd name="connsiteY204" fmla="*/ 1457325 h 1863813"/>
                <a:gd name="connsiteX205" fmla="*/ 3076598 w 3487126"/>
                <a:gd name="connsiteY205" fmla="*/ 1466850 h 1863813"/>
                <a:gd name="connsiteX206" fmla="*/ 3184548 w 3487126"/>
                <a:gd name="connsiteY206" fmla="*/ 1476375 h 1863813"/>
                <a:gd name="connsiteX207" fmla="*/ 3206773 w 3487126"/>
                <a:gd name="connsiteY207" fmla="*/ 1498600 h 1863813"/>
                <a:gd name="connsiteX208" fmla="*/ 3235348 w 3487126"/>
                <a:gd name="connsiteY208" fmla="*/ 1517650 h 1863813"/>
                <a:gd name="connsiteX209" fmla="*/ 3244873 w 3487126"/>
                <a:gd name="connsiteY209" fmla="*/ 1539875 h 1863813"/>
                <a:gd name="connsiteX210" fmla="*/ 3248048 w 3487126"/>
                <a:gd name="connsiteY210" fmla="*/ 1552575 h 1863813"/>
                <a:gd name="connsiteX211" fmla="*/ 3254398 w 3487126"/>
                <a:gd name="connsiteY211" fmla="*/ 1562100 h 1863813"/>
                <a:gd name="connsiteX212" fmla="*/ 3270273 w 3487126"/>
                <a:gd name="connsiteY212" fmla="*/ 1590675 h 1863813"/>
                <a:gd name="connsiteX213" fmla="*/ 3292498 w 3487126"/>
                <a:gd name="connsiteY213" fmla="*/ 1603375 h 1863813"/>
                <a:gd name="connsiteX214" fmla="*/ 3302023 w 3487126"/>
                <a:gd name="connsiteY214" fmla="*/ 1625600 h 1863813"/>
                <a:gd name="connsiteX215" fmla="*/ 3314723 w 3487126"/>
                <a:gd name="connsiteY215" fmla="*/ 1644650 h 1863813"/>
                <a:gd name="connsiteX216" fmla="*/ 3324248 w 3487126"/>
                <a:gd name="connsiteY216" fmla="*/ 1679575 h 1863813"/>
                <a:gd name="connsiteX217" fmla="*/ 3330598 w 3487126"/>
                <a:gd name="connsiteY217" fmla="*/ 1692275 h 1863813"/>
                <a:gd name="connsiteX218" fmla="*/ 3321073 w 3487126"/>
                <a:gd name="connsiteY218" fmla="*/ 1746250 h 1863813"/>
                <a:gd name="connsiteX219" fmla="*/ 3302023 w 3487126"/>
                <a:gd name="connsiteY219" fmla="*/ 1784350 h 1863813"/>
                <a:gd name="connsiteX220" fmla="*/ 3276623 w 3487126"/>
                <a:gd name="connsiteY220" fmla="*/ 1816100 h 1863813"/>
                <a:gd name="connsiteX221" fmla="*/ 3254398 w 3487126"/>
                <a:gd name="connsiteY221" fmla="*/ 1860550 h 1863813"/>
                <a:gd name="connsiteX222" fmla="*/ 3276623 w 3487126"/>
                <a:gd name="connsiteY222" fmla="*/ 1831975 h 1863813"/>
                <a:gd name="connsiteX223" fmla="*/ 3286148 w 3487126"/>
                <a:gd name="connsiteY223" fmla="*/ 1822450 h 1863813"/>
                <a:gd name="connsiteX224" fmla="*/ 3317898 w 3487126"/>
                <a:gd name="connsiteY224" fmla="*/ 1803400 h 1863813"/>
                <a:gd name="connsiteX225" fmla="*/ 3336948 w 3487126"/>
                <a:gd name="connsiteY225" fmla="*/ 1793875 h 1863813"/>
                <a:gd name="connsiteX226" fmla="*/ 3346473 w 3487126"/>
                <a:gd name="connsiteY226" fmla="*/ 1784350 h 1863813"/>
                <a:gd name="connsiteX227" fmla="*/ 3406798 w 3487126"/>
                <a:gd name="connsiteY227" fmla="*/ 1857375 h 1863813"/>
                <a:gd name="connsiteX228" fmla="*/ 2108223 w 3487126"/>
                <a:gd name="connsiteY228" fmla="*/ 1625602 h 1863813"/>
                <a:gd name="connsiteX229" fmla="*/ 2047897 w 3487126"/>
                <a:gd name="connsiteY229" fmla="*/ 1616077 h 1863813"/>
                <a:gd name="connsiteX230" fmla="*/ 1971697 w 3487126"/>
                <a:gd name="connsiteY230" fmla="*/ 1603377 h 1863813"/>
                <a:gd name="connsiteX231" fmla="*/ 1816121 w 3487126"/>
                <a:gd name="connsiteY231" fmla="*/ 1574801 h 1863813"/>
                <a:gd name="connsiteX232" fmla="*/ 1793897 w 3487126"/>
                <a:gd name="connsiteY232" fmla="*/ 1473202 h 1863813"/>
                <a:gd name="connsiteX233" fmla="*/ 1765322 w 3487126"/>
                <a:gd name="connsiteY233" fmla="*/ 1381127 h 1863813"/>
                <a:gd name="connsiteX234" fmla="*/ 1727221 w 3487126"/>
                <a:gd name="connsiteY234" fmla="*/ 1314451 h 1863813"/>
                <a:gd name="connsiteX235" fmla="*/ 1666897 w 3487126"/>
                <a:gd name="connsiteY235" fmla="*/ 1355727 h 1863813"/>
                <a:gd name="connsiteX236" fmla="*/ 1625622 w 3487126"/>
                <a:gd name="connsiteY236" fmla="*/ 1377952 h 1863813"/>
                <a:gd name="connsiteX237" fmla="*/ 1587522 w 3487126"/>
                <a:gd name="connsiteY237" fmla="*/ 1349377 h 1863813"/>
                <a:gd name="connsiteX238" fmla="*/ 1527197 w 3487126"/>
                <a:gd name="connsiteY238" fmla="*/ 1327152 h 1863813"/>
                <a:gd name="connsiteX239" fmla="*/ 1428772 w 3487126"/>
                <a:gd name="connsiteY239" fmla="*/ 1257302 h 1863813"/>
                <a:gd name="connsiteX240" fmla="*/ 1374797 w 3487126"/>
                <a:gd name="connsiteY240" fmla="*/ 1257302 h 1863813"/>
                <a:gd name="connsiteX241" fmla="*/ 1358922 w 3487126"/>
                <a:gd name="connsiteY241" fmla="*/ 1187452 h 1863813"/>
                <a:gd name="connsiteX242" fmla="*/ 1298597 w 3487126"/>
                <a:gd name="connsiteY242" fmla="*/ 1114427 h 1863813"/>
                <a:gd name="connsiteX243" fmla="*/ 1212872 w 3487126"/>
                <a:gd name="connsiteY243" fmla="*/ 1057277 h 1863813"/>
                <a:gd name="connsiteX244" fmla="*/ 1073172 w 3487126"/>
                <a:gd name="connsiteY244" fmla="*/ 1003302 h 1863813"/>
                <a:gd name="connsiteX245" fmla="*/ 996972 w 3487126"/>
                <a:gd name="connsiteY245" fmla="*/ 974727 h 1863813"/>
                <a:gd name="connsiteX246" fmla="*/ 923947 w 3487126"/>
                <a:gd name="connsiteY246" fmla="*/ 914402 h 1863813"/>
                <a:gd name="connsiteX247" fmla="*/ 787422 w 3487126"/>
                <a:gd name="connsiteY247" fmla="*/ 933452 h 1863813"/>
                <a:gd name="connsiteX248" fmla="*/ 733447 w 3487126"/>
                <a:gd name="connsiteY248" fmla="*/ 942977 h 1863813"/>
                <a:gd name="connsiteX249" fmla="*/ 669947 w 3487126"/>
                <a:gd name="connsiteY249" fmla="*/ 889002 h 1863813"/>
                <a:gd name="connsiteX250" fmla="*/ 641372 w 3487126"/>
                <a:gd name="connsiteY250" fmla="*/ 860427 h 1863813"/>
                <a:gd name="connsiteX251" fmla="*/ 488972 w 3487126"/>
                <a:gd name="connsiteY251" fmla="*/ 800102 h 1863813"/>
                <a:gd name="connsiteX252" fmla="*/ 403247 w 3487126"/>
                <a:gd name="connsiteY252" fmla="*/ 749302 h 1863813"/>
                <a:gd name="connsiteX253" fmla="*/ 361972 w 3487126"/>
                <a:gd name="connsiteY253" fmla="*/ 695327 h 1863813"/>
                <a:gd name="connsiteX254" fmla="*/ 396897 w 3487126"/>
                <a:gd name="connsiteY254" fmla="*/ 660402 h 1863813"/>
                <a:gd name="connsiteX255" fmla="*/ 361972 w 3487126"/>
                <a:gd name="connsiteY255" fmla="*/ 555627 h 1863813"/>
                <a:gd name="connsiteX256" fmla="*/ 298471 w 3487126"/>
                <a:gd name="connsiteY256" fmla="*/ 454026 h 1863813"/>
                <a:gd name="connsiteX257" fmla="*/ 266722 w 3487126"/>
                <a:gd name="connsiteY257" fmla="*/ 384175 h 1863813"/>
                <a:gd name="connsiteX258" fmla="*/ 276246 w 3487126"/>
                <a:gd name="connsiteY258" fmla="*/ 358775 h 1863813"/>
                <a:gd name="connsiteX259" fmla="*/ 206397 w 3487126"/>
                <a:gd name="connsiteY259" fmla="*/ 234950 h 1863813"/>
                <a:gd name="connsiteX260" fmla="*/ 146072 w 3487126"/>
                <a:gd name="connsiteY260" fmla="*/ 101600 h 1863813"/>
                <a:gd name="connsiteX261" fmla="*/ 111147 w 3487126"/>
                <a:gd name="connsiteY261" fmla="*/ 142875 h 1863813"/>
                <a:gd name="connsiteX262" fmla="*/ 120671 w 3487126"/>
                <a:gd name="connsiteY262" fmla="*/ 193675 h 1863813"/>
                <a:gd name="connsiteX263" fmla="*/ 123846 w 3487126"/>
                <a:gd name="connsiteY263" fmla="*/ 260350 h 1863813"/>
                <a:gd name="connsiteX264" fmla="*/ 136546 w 3487126"/>
                <a:gd name="connsiteY264" fmla="*/ 327025 h 1863813"/>
                <a:gd name="connsiteX265" fmla="*/ 174646 w 3487126"/>
                <a:gd name="connsiteY265" fmla="*/ 384175 h 1863813"/>
                <a:gd name="connsiteX266" fmla="*/ 190521 w 3487126"/>
                <a:gd name="connsiteY266" fmla="*/ 422275 h 1863813"/>
                <a:gd name="connsiteX267" fmla="*/ 200046 w 3487126"/>
                <a:gd name="connsiteY267" fmla="*/ 495300 h 1863813"/>
                <a:gd name="connsiteX268" fmla="*/ 231798 w 3487126"/>
                <a:gd name="connsiteY268" fmla="*/ 542925 h 1863813"/>
                <a:gd name="connsiteX269" fmla="*/ 168296 w 3487126"/>
                <a:gd name="connsiteY269" fmla="*/ 508000 h 1863813"/>
                <a:gd name="connsiteX270" fmla="*/ 107973 w 3487126"/>
                <a:gd name="connsiteY270" fmla="*/ 460375 h 1863813"/>
                <a:gd name="connsiteX271" fmla="*/ 88923 w 3487126"/>
                <a:gd name="connsiteY271" fmla="*/ 371475 h 1863813"/>
                <a:gd name="connsiteX272" fmla="*/ 22248 w 3487126"/>
                <a:gd name="connsiteY272" fmla="*/ 285750 h 1863813"/>
                <a:gd name="connsiteX273" fmla="*/ 53998 w 3487126"/>
                <a:gd name="connsiteY273" fmla="*/ 193675 h 1863813"/>
                <a:gd name="connsiteX274" fmla="*/ 25423 w 3487126"/>
                <a:gd name="connsiteY274" fmla="*/ 161925 h 1863813"/>
                <a:gd name="connsiteX275" fmla="*/ 12722 w 3487126"/>
                <a:gd name="connsiteY275" fmla="*/ 114300 h 1863813"/>
                <a:gd name="connsiteX276" fmla="*/ 23 w 3487126"/>
                <a:gd name="connsiteY276" fmla="*/ 41275 h 1863813"/>
                <a:gd name="connsiteX277" fmla="*/ 23 w 3487126"/>
                <a:gd name="connsiteY277" fmla="*/ 0 h 1863813"/>
                <a:gd name="connsiteX0" fmla="*/ 23 w 3483193"/>
                <a:gd name="connsiteY0" fmla="*/ 0 h 1863813"/>
                <a:gd name="connsiteX1" fmla="*/ 381023 w 3483193"/>
                <a:gd name="connsiteY1" fmla="*/ 76200 h 1863813"/>
                <a:gd name="connsiteX2" fmla="*/ 479448 w 3483193"/>
                <a:gd name="connsiteY2" fmla="*/ 28575 h 1863813"/>
                <a:gd name="connsiteX3" fmla="*/ 568348 w 3483193"/>
                <a:gd name="connsiteY3" fmla="*/ 44450 h 1863813"/>
                <a:gd name="connsiteX4" fmla="*/ 568348 w 3483193"/>
                <a:gd name="connsiteY4" fmla="*/ 44450 h 1863813"/>
                <a:gd name="connsiteX5" fmla="*/ 571523 w 3483193"/>
                <a:gd name="connsiteY5" fmla="*/ 73025 h 1863813"/>
                <a:gd name="connsiteX6" fmla="*/ 565173 w 3483193"/>
                <a:gd name="connsiteY6" fmla="*/ 88900 h 1863813"/>
                <a:gd name="connsiteX7" fmla="*/ 561998 w 3483193"/>
                <a:gd name="connsiteY7" fmla="*/ 98425 h 1863813"/>
                <a:gd name="connsiteX8" fmla="*/ 565173 w 3483193"/>
                <a:gd name="connsiteY8" fmla="*/ 114300 h 1863813"/>
                <a:gd name="connsiteX9" fmla="*/ 584223 w 3483193"/>
                <a:gd name="connsiteY9" fmla="*/ 127000 h 1863813"/>
                <a:gd name="connsiteX10" fmla="*/ 596923 w 3483193"/>
                <a:gd name="connsiteY10" fmla="*/ 146050 h 1863813"/>
                <a:gd name="connsiteX11" fmla="*/ 600098 w 3483193"/>
                <a:gd name="connsiteY11" fmla="*/ 155575 h 1863813"/>
                <a:gd name="connsiteX12" fmla="*/ 609623 w 3483193"/>
                <a:gd name="connsiteY12" fmla="*/ 161925 h 1863813"/>
                <a:gd name="connsiteX13" fmla="*/ 615973 w 3483193"/>
                <a:gd name="connsiteY13" fmla="*/ 171450 h 1863813"/>
                <a:gd name="connsiteX14" fmla="*/ 660423 w 3483193"/>
                <a:gd name="connsiteY14" fmla="*/ 165100 h 1863813"/>
                <a:gd name="connsiteX15" fmla="*/ 669948 w 3483193"/>
                <a:gd name="connsiteY15" fmla="*/ 158750 h 1863813"/>
                <a:gd name="connsiteX16" fmla="*/ 679473 w 3483193"/>
                <a:gd name="connsiteY16" fmla="*/ 155575 h 1863813"/>
                <a:gd name="connsiteX17" fmla="*/ 701698 w 3483193"/>
                <a:gd name="connsiteY17" fmla="*/ 142875 h 1863813"/>
                <a:gd name="connsiteX18" fmla="*/ 749323 w 3483193"/>
                <a:gd name="connsiteY18" fmla="*/ 146050 h 1863813"/>
                <a:gd name="connsiteX19" fmla="*/ 755673 w 3483193"/>
                <a:gd name="connsiteY19" fmla="*/ 155575 h 1863813"/>
                <a:gd name="connsiteX20" fmla="*/ 749323 w 3483193"/>
                <a:gd name="connsiteY20" fmla="*/ 200025 h 1863813"/>
                <a:gd name="connsiteX21" fmla="*/ 762023 w 3483193"/>
                <a:gd name="connsiteY21" fmla="*/ 212725 h 1863813"/>
                <a:gd name="connsiteX22" fmla="*/ 771548 w 3483193"/>
                <a:gd name="connsiteY22" fmla="*/ 215900 h 1863813"/>
                <a:gd name="connsiteX23" fmla="*/ 777898 w 3483193"/>
                <a:gd name="connsiteY23" fmla="*/ 228600 h 1863813"/>
                <a:gd name="connsiteX24" fmla="*/ 787423 w 3483193"/>
                <a:gd name="connsiteY24" fmla="*/ 238125 h 1863813"/>
                <a:gd name="connsiteX25" fmla="*/ 793773 w 3483193"/>
                <a:gd name="connsiteY25" fmla="*/ 257175 h 1863813"/>
                <a:gd name="connsiteX26" fmla="*/ 796948 w 3483193"/>
                <a:gd name="connsiteY26" fmla="*/ 288925 h 1863813"/>
                <a:gd name="connsiteX27" fmla="*/ 800123 w 3483193"/>
                <a:gd name="connsiteY27" fmla="*/ 298450 h 1863813"/>
                <a:gd name="connsiteX28" fmla="*/ 809648 w 3483193"/>
                <a:gd name="connsiteY28" fmla="*/ 304800 h 1863813"/>
                <a:gd name="connsiteX29" fmla="*/ 822348 w 3483193"/>
                <a:gd name="connsiteY29" fmla="*/ 314325 h 1863813"/>
                <a:gd name="connsiteX30" fmla="*/ 831873 w 3483193"/>
                <a:gd name="connsiteY30" fmla="*/ 323850 h 1863813"/>
                <a:gd name="connsiteX31" fmla="*/ 854098 w 3483193"/>
                <a:gd name="connsiteY31" fmla="*/ 336550 h 1863813"/>
                <a:gd name="connsiteX32" fmla="*/ 863623 w 3483193"/>
                <a:gd name="connsiteY32" fmla="*/ 346075 h 1863813"/>
                <a:gd name="connsiteX33" fmla="*/ 892198 w 3483193"/>
                <a:gd name="connsiteY33" fmla="*/ 352425 h 1863813"/>
                <a:gd name="connsiteX34" fmla="*/ 882673 w 3483193"/>
                <a:gd name="connsiteY34" fmla="*/ 355600 h 1863813"/>
                <a:gd name="connsiteX35" fmla="*/ 879498 w 3483193"/>
                <a:gd name="connsiteY35" fmla="*/ 365125 h 1863813"/>
                <a:gd name="connsiteX36" fmla="*/ 876323 w 3483193"/>
                <a:gd name="connsiteY36" fmla="*/ 406400 h 1863813"/>
                <a:gd name="connsiteX37" fmla="*/ 866798 w 3483193"/>
                <a:gd name="connsiteY37" fmla="*/ 434975 h 1863813"/>
                <a:gd name="connsiteX38" fmla="*/ 863623 w 3483193"/>
                <a:gd name="connsiteY38" fmla="*/ 450850 h 1863813"/>
                <a:gd name="connsiteX39" fmla="*/ 860448 w 3483193"/>
                <a:gd name="connsiteY39" fmla="*/ 463550 h 1863813"/>
                <a:gd name="connsiteX40" fmla="*/ 854098 w 3483193"/>
                <a:gd name="connsiteY40" fmla="*/ 482600 h 1863813"/>
                <a:gd name="connsiteX41" fmla="*/ 850923 w 3483193"/>
                <a:gd name="connsiteY41" fmla="*/ 492125 h 1863813"/>
                <a:gd name="connsiteX42" fmla="*/ 841398 w 3483193"/>
                <a:gd name="connsiteY42" fmla="*/ 517525 h 1863813"/>
                <a:gd name="connsiteX43" fmla="*/ 835048 w 3483193"/>
                <a:gd name="connsiteY43" fmla="*/ 552450 h 1863813"/>
                <a:gd name="connsiteX44" fmla="*/ 831873 w 3483193"/>
                <a:gd name="connsiteY44" fmla="*/ 561975 h 1863813"/>
                <a:gd name="connsiteX45" fmla="*/ 822348 w 3483193"/>
                <a:gd name="connsiteY45" fmla="*/ 565150 h 1863813"/>
                <a:gd name="connsiteX46" fmla="*/ 815998 w 3483193"/>
                <a:gd name="connsiteY46" fmla="*/ 574675 h 1863813"/>
                <a:gd name="connsiteX47" fmla="*/ 825523 w 3483193"/>
                <a:gd name="connsiteY47" fmla="*/ 600075 h 1863813"/>
                <a:gd name="connsiteX48" fmla="*/ 841398 w 3483193"/>
                <a:gd name="connsiteY48" fmla="*/ 625475 h 1863813"/>
                <a:gd name="connsiteX49" fmla="*/ 847748 w 3483193"/>
                <a:gd name="connsiteY49" fmla="*/ 650875 h 1863813"/>
                <a:gd name="connsiteX50" fmla="*/ 860448 w 3483193"/>
                <a:gd name="connsiteY50" fmla="*/ 669925 h 1863813"/>
                <a:gd name="connsiteX51" fmla="*/ 866798 w 3483193"/>
                <a:gd name="connsiteY51" fmla="*/ 682625 h 1863813"/>
                <a:gd name="connsiteX52" fmla="*/ 885848 w 3483193"/>
                <a:gd name="connsiteY52" fmla="*/ 695325 h 1863813"/>
                <a:gd name="connsiteX53" fmla="*/ 904898 w 3483193"/>
                <a:gd name="connsiteY53" fmla="*/ 730250 h 1863813"/>
                <a:gd name="connsiteX54" fmla="*/ 908073 w 3483193"/>
                <a:gd name="connsiteY54" fmla="*/ 739775 h 1863813"/>
                <a:gd name="connsiteX55" fmla="*/ 917598 w 3483193"/>
                <a:gd name="connsiteY55" fmla="*/ 742950 h 1863813"/>
                <a:gd name="connsiteX56" fmla="*/ 936648 w 3483193"/>
                <a:gd name="connsiteY56" fmla="*/ 758825 h 1863813"/>
                <a:gd name="connsiteX57" fmla="*/ 955698 w 3483193"/>
                <a:gd name="connsiteY57" fmla="*/ 765175 h 1863813"/>
                <a:gd name="connsiteX58" fmla="*/ 993798 w 3483193"/>
                <a:gd name="connsiteY58" fmla="*/ 762000 h 1863813"/>
                <a:gd name="connsiteX59" fmla="*/ 1012848 w 3483193"/>
                <a:gd name="connsiteY59" fmla="*/ 755650 h 1863813"/>
                <a:gd name="connsiteX60" fmla="*/ 1022373 w 3483193"/>
                <a:gd name="connsiteY60" fmla="*/ 752475 h 1863813"/>
                <a:gd name="connsiteX61" fmla="*/ 1035073 w 3483193"/>
                <a:gd name="connsiteY61" fmla="*/ 742950 h 1863813"/>
                <a:gd name="connsiteX62" fmla="*/ 1044598 w 3483193"/>
                <a:gd name="connsiteY62" fmla="*/ 739775 h 1863813"/>
                <a:gd name="connsiteX63" fmla="*/ 1143023 w 3483193"/>
                <a:gd name="connsiteY63" fmla="*/ 730250 h 1863813"/>
                <a:gd name="connsiteX64" fmla="*/ 1155723 w 3483193"/>
                <a:gd name="connsiteY64" fmla="*/ 685800 h 1863813"/>
                <a:gd name="connsiteX65" fmla="*/ 1162073 w 3483193"/>
                <a:gd name="connsiteY65" fmla="*/ 673100 h 1863813"/>
                <a:gd name="connsiteX66" fmla="*/ 1165248 w 3483193"/>
                <a:gd name="connsiteY66" fmla="*/ 663575 h 1863813"/>
                <a:gd name="connsiteX67" fmla="*/ 1184298 w 3483193"/>
                <a:gd name="connsiteY67" fmla="*/ 654050 h 1863813"/>
                <a:gd name="connsiteX68" fmla="*/ 1206523 w 3483193"/>
                <a:gd name="connsiteY68" fmla="*/ 635000 h 1863813"/>
                <a:gd name="connsiteX69" fmla="*/ 1216048 w 3483193"/>
                <a:gd name="connsiteY69" fmla="*/ 631825 h 1863813"/>
                <a:gd name="connsiteX70" fmla="*/ 1244623 w 3483193"/>
                <a:gd name="connsiteY70" fmla="*/ 615950 h 1863813"/>
                <a:gd name="connsiteX71" fmla="*/ 1263673 w 3483193"/>
                <a:gd name="connsiteY71" fmla="*/ 612775 h 1863813"/>
                <a:gd name="connsiteX72" fmla="*/ 1330348 w 3483193"/>
                <a:gd name="connsiteY72" fmla="*/ 606425 h 1863813"/>
                <a:gd name="connsiteX73" fmla="*/ 1365273 w 3483193"/>
                <a:gd name="connsiteY73" fmla="*/ 612775 h 1863813"/>
                <a:gd name="connsiteX74" fmla="*/ 1368448 w 3483193"/>
                <a:gd name="connsiteY74" fmla="*/ 622300 h 1863813"/>
                <a:gd name="connsiteX75" fmla="*/ 1377973 w 3483193"/>
                <a:gd name="connsiteY75" fmla="*/ 628650 h 1863813"/>
                <a:gd name="connsiteX76" fmla="*/ 1387498 w 3483193"/>
                <a:gd name="connsiteY76" fmla="*/ 638175 h 1863813"/>
                <a:gd name="connsiteX77" fmla="*/ 1387498 w 3483193"/>
                <a:gd name="connsiteY77" fmla="*/ 673100 h 1863813"/>
                <a:gd name="connsiteX78" fmla="*/ 1377973 w 3483193"/>
                <a:gd name="connsiteY78" fmla="*/ 676275 h 1863813"/>
                <a:gd name="connsiteX79" fmla="*/ 1355748 w 3483193"/>
                <a:gd name="connsiteY79" fmla="*/ 685800 h 1863813"/>
                <a:gd name="connsiteX80" fmla="*/ 1349398 w 3483193"/>
                <a:gd name="connsiteY80" fmla="*/ 698500 h 1863813"/>
                <a:gd name="connsiteX81" fmla="*/ 1343048 w 3483193"/>
                <a:gd name="connsiteY81" fmla="*/ 723900 h 1863813"/>
                <a:gd name="connsiteX82" fmla="*/ 1339873 w 3483193"/>
                <a:gd name="connsiteY82" fmla="*/ 733425 h 1863813"/>
                <a:gd name="connsiteX83" fmla="*/ 1333523 w 3483193"/>
                <a:gd name="connsiteY83" fmla="*/ 742950 h 1863813"/>
                <a:gd name="connsiteX84" fmla="*/ 1330348 w 3483193"/>
                <a:gd name="connsiteY84" fmla="*/ 758825 h 1863813"/>
                <a:gd name="connsiteX85" fmla="*/ 1320823 w 3483193"/>
                <a:gd name="connsiteY85" fmla="*/ 784225 h 1863813"/>
                <a:gd name="connsiteX86" fmla="*/ 1311298 w 3483193"/>
                <a:gd name="connsiteY86" fmla="*/ 793750 h 1863813"/>
                <a:gd name="connsiteX87" fmla="*/ 1295423 w 3483193"/>
                <a:gd name="connsiteY87" fmla="*/ 822325 h 1863813"/>
                <a:gd name="connsiteX88" fmla="*/ 1282723 w 3483193"/>
                <a:gd name="connsiteY88" fmla="*/ 831850 h 1863813"/>
                <a:gd name="connsiteX89" fmla="*/ 1273198 w 3483193"/>
                <a:gd name="connsiteY89" fmla="*/ 850900 h 1863813"/>
                <a:gd name="connsiteX90" fmla="*/ 1263673 w 3483193"/>
                <a:gd name="connsiteY90" fmla="*/ 860425 h 1863813"/>
                <a:gd name="connsiteX91" fmla="*/ 1266848 w 3483193"/>
                <a:gd name="connsiteY91" fmla="*/ 908050 h 1863813"/>
                <a:gd name="connsiteX92" fmla="*/ 1276373 w 3483193"/>
                <a:gd name="connsiteY92" fmla="*/ 904875 h 1863813"/>
                <a:gd name="connsiteX93" fmla="*/ 1343048 w 3483193"/>
                <a:gd name="connsiteY93" fmla="*/ 898525 h 1863813"/>
                <a:gd name="connsiteX94" fmla="*/ 1362098 w 3483193"/>
                <a:gd name="connsiteY94" fmla="*/ 892175 h 1863813"/>
                <a:gd name="connsiteX95" fmla="*/ 1374798 w 3483193"/>
                <a:gd name="connsiteY95" fmla="*/ 885825 h 1863813"/>
                <a:gd name="connsiteX96" fmla="*/ 1419248 w 3483193"/>
                <a:gd name="connsiteY96" fmla="*/ 879475 h 1863813"/>
                <a:gd name="connsiteX97" fmla="*/ 1428773 w 3483193"/>
                <a:gd name="connsiteY97" fmla="*/ 885825 h 1863813"/>
                <a:gd name="connsiteX98" fmla="*/ 1441473 w 3483193"/>
                <a:gd name="connsiteY98" fmla="*/ 901700 h 1863813"/>
                <a:gd name="connsiteX99" fmla="*/ 1447823 w 3483193"/>
                <a:gd name="connsiteY99" fmla="*/ 911225 h 1863813"/>
                <a:gd name="connsiteX100" fmla="*/ 1470048 w 3483193"/>
                <a:gd name="connsiteY100" fmla="*/ 927100 h 1863813"/>
                <a:gd name="connsiteX101" fmla="*/ 1485923 w 3483193"/>
                <a:gd name="connsiteY101" fmla="*/ 955675 h 1863813"/>
                <a:gd name="connsiteX102" fmla="*/ 1479573 w 3483193"/>
                <a:gd name="connsiteY102" fmla="*/ 1063625 h 1863813"/>
                <a:gd name="connsiteX103" fmla="*/ 1482748 w 3483193"/>
                <a:gd name="connsiteY103" fmla="*/ 1133475 h 1863813"/>
                <a:gd name="connsiteX104" fmla="*/ 1489098 w 3483193"/>
                <a:gd name="connsiteY104" fmla="*/ 1171575 h 1863813"/>
                <a:gd name="connsiteX105" fmla="*/ 1492273 w 3483193"/>
                <a:gd name="connsiteY105" fmla="*/ 1216025 h 1863813"/>
                <a:gd name="connsiteX106" fmla="*/ 1498623 w 3483193"/>
                <a:gd name="connsiteY106" fmla="*/ 1225550 h 1863813"/>
                <a:gd name="connsiteX107" fmla="*/ 1501798 w 3483193"/>
                <a:gd name="connsiteY107" fmla="*/ 1235075 h 1863813"/>
                <a:gd name="connsiteX108" fmla="*/ 1527198 w 3483193"/>
                <a:gd name="connsiteY108" fmla="*/ 1250950 h 1863813"/>
                <a:gd name="connsiteX109" fmla="*/ 1536723 w 3483193"/>
                <a:gd name="connsiteY109" fmla="*/ 1257300 h 1863813"/>
                <a:gd name="connsiteX110" fmla="*/ 1549423 w 3483193"/>
                <a:gd name="connsiteY110" fmla="*/ 1260475 h 1863813"/>
                <a:gd name="connsiteX111" fmla="*/ 1603398 w 3483193"/>
                <a:gd name="connsiteY111" fmla="*/ 1263650 h 1863813"/>
                <a:gd name="connsiteX112" fmla="*/ 1635148 w 3483193"/>
                <a:gd name="connsiteY112" fmla="*/ 1273175 h 1863813"/>
                <a:gd name="connsiteX113" fmla="*/ 1676423 w 3483193"/>
                <a:gd name="connsiteY113" fmla="*/ 1266825 h 1863813"/>
                <a:gd name="connsiteX114" fmla="*/ 1685948 w 3483193"/>
                <a:gd name="connsiteY114" fmla="*/ 1263650 h 1863813"/>
                <a:gd name="connsiteX115" fmla="*/ 1692298 w 3483193"/>
                <a:gd name="connsiteY115" fmla="*/ 1254125 h 1863813"/>
                <a:gd name="connsiteX116" fmla="*/ 1701823 w 3483193"/>
                <a:gd name="connsiteY116" fmla="*/ 1244600 h 1863813"/>
                <a:gd name="connsiteX117" fmla="*/ 1743098 w 3483193"/>
                <a:gd name="connsiteY117" fmla="*/ 1247775 h 1863813"/>
                <a:gd name="connsiteX118" fmla="*/ 1752623 w 3483193"/>
                <a:gd name="connsiteY118" fmla="*/ 1254125 h 1863813"/>
                <a:gd name="connsiteX119" fmla="*/ 1762148 w 3483193"/>
                <a:gd name="connsiteY119" fmla="*/ 1257300 h 1863813"/>
                <a:gd name="connsiteX120" fmla="*/ 1771673 w 3483193"/>
                <a:gd name="connsiteY120" fmla="*/ 1266825 h 1863813"/>
                <a:gd name="connsiteX121" fmla="*/ 1787548 w 3483193"/>
                <a:gd name="connsiteY121" fmla="*/ 1285875 h 1863813"/>
                <a:gd name="connsiteX122" fmla="*/ 1797073 w 3483193"/>
                <a:gd name="connsiteY122" fmla="*/ 1289050 h 1863813"/>
                <a:gd name="connsiteX123" fmla="*/ 1822473 w 3483193"/>
                <a:gd name="connsiteY123" fmla="*/ 1308100 h 1863813"/>
                <a:gd name="connsiteX124" fmla="*/ 1831998 w 3483193"/>
                <a:gd name="connsiteY124" fmla="*/ 1311275 h 1863813"/>
                <a:gd name="connsiteX125" fmla="*/ 1854223 w 3483193"/>
                <a:gd name="connsiteY125" fmla="*/ 1327150 h 1863813"/>
                <a:gd name="connsiteX126" fmla="*/ 1863748 w 3483193"/>
                <a:gd name="connsiteY126" fmla="*/ 1317625 h 1863813"/>
                <a:gd name="connsiteX127" fmla="*/ 1879623 w 3483193"/>
                <a:gd name="connsiteY127" fmla="*/ 1282700 h 1863813"/>
                <a:gd name="connsiteX128" fmla="*/ 1882798 w 3483193"/>
                <a:gd name="connsiteY128" fmla="*/ 1250950 h 1863813"/>
                <a:gd name="connsiteX129" fmla="*/ 1889148 w 3483193"/>
                <a:gd name="connsiteY129" fmla="*/ 1241425 h 1863813"/>
                <a:gd name="connsiteX130" fmla="*/ 1895498 w 3483193"/>
                <a:gd name="connsiteY130" fmla="*/ 1228725 h 1863813"/>
                <a:gd name="connsiteX131" fmla="*/ 1901848 w 3483193"/>
                <a:gd name="connsiteY131" fmla="*/ 1209675 h 1863813"/>
                <a:gd name="connsiteX132" fmla="*/ 1905023 w 3483193"/>
                <a:gd name="connsiteY132" fmla="*/ 1196975 h 1863813"/>
                <a:gd name="connsiteX133" fmla="*/ 1930423 w 3483193"/>
                <a:gd name="connsiteY133" fmla="*/ 1184275 h 1863813"/>
                <a:gd name="connsiteX134" fmla="*/ 2019323 w 3483193"/>
                <a:gd name="connsiteY134" fmla="*/ 1181100 h 1863813"/>
                <a:gd name="connsiteX135" fmla="*/ 2028848 w 3483193"/>
                <a:gd name="connsiteY135" fmla="*/ 1174750 h 1863813"/>
                <a:gd name="connsiteX136" fmla="*/ 2047898 w 3483193"/>
                <a:gd name="connsiteY136" fmla="*/ 1165225 h 1863813"/>
                <a:gd name="connsiteX137" fmla="*/ 2060598 w 3483193"/>
                <a:gd name="connsiteY137" fmla="*/ 1149350 h 1863813"/>
                <a:gd name="connsiteX138" fmla="*/ 2082823 w 3483193"/>
                <a:gd name="connsiteY138" fmla="*/ 1127125 h 1863813"/>
                <a:gd name="connsiteX139" fmla="*/ 2095523 w 3483193"/>
                <a:gd name="connsiteY139" fmla="*/ 1120775 h 1863813"/>
                <a:gd name="connsiteX140" fmla="*/ 2114573 w 3483193"/>
                <a:gd name="connsiteY140" fmla="*/ 1114425 h 1863813"/>
                <a:gd name="connsiteX141" fmla="*/ 2124098 w 3483193"/>
                <a:gd name="connsiteY141" fmla="*/ 1120775 h 1863813"/>
                <a:gd name="connsiteX142" fmla="*/ 2127273 w 3483193"/>
                <a:gd name="connsiteY142" fmla="*/ 1130300 h 1863813"/>
                <a:gd name="connsiteX143" fmla="*/ 2133623 w 3483193"/>
                <a:gd name="connsiteY143" fmla="*/ 1139825 h 1863813"/>
                <a:gd name="connsiteX144" fmla="*/ 2130448 w 3483193"/>
                <a:gd name="connsiteY144" fmla="*/ 1152525 h 1863813"/>
                <a:gd name="connsiteX145" fmla="*/ 2127273 w 3483193"/>
                <a:gd name="connsiteY145" fmla="*/ 1174750 h 1863813"/>
                <a:gd name="connsiteX146" fmla="*/ 2162198 w 3483193"/>
                <a:gd name="connsiteY146" fmla="*/ 1165225 h 1863813"/>
                <a:gd name="connsiteX147" fmla="*/ 2178073 w 3483193"/>
                <a:gd name="connsiteY147" fmla="*/ 1158875 h 1863813"/>
                <a:gd name="connsiteX148" fmla="*/ 2133623 w 3483193"/>
                <a:gd name="connsiteY148" fmla="*/ 1149350 h 1863813"/>
                <a:gd name="connsiteX149" fmla="*/ 2276498 w 3483193"/>
                <a:gd name="connsiteY149" fmla="*/ 1168400 h 1863813"/>
                <a:gd name="connsiteX150" fmla="*/ 2279673 w 3483193"/>
                <a:gd name="connsiteY150" fmla="*/ 1190625 h 1863813"/>
                <a:gd name="connsiteX151" fmla="*/ 2273323 w 3483193"/>
                <a:gd name="connsiteY151" fmla="*/ 1181100 h 1863813"/>
                <a:gd name="connsiteX152" fmla="*/ 2254273 w 3483193"/>
                <a:gd name="connsiteY152" fmla="*/ 1171575 h 1863813"/>
                <a:gd name="connsiteX153" fmla="*/ 2244748 w 3483193"/>
                <a:gd name="connsiteY153" fmla="*/ 1162050 h 1863813"/>
                <a:gd name="connsiteX154" fmla="*/ 2241573 w 3483193"/>
                <a:gd name="connsiteY154" fmla="*/ 1149350 h 1863813"/>
                <a:gd name="connsiteX155" fmla="*/ 2212998 w 3483193"/>
                <a:gd name="connsiteY155" fmla="*/ 1143000 h 1863813"/>
                <a:gd name="connsiteX156" fmla="*/ 2238398 w 3483193"/>
                <a:gd name="connsiteY156" fmla="*/ 1155700 h 1863813"/>
                <a:gd name="connsiteX157" fmla="*/ 2257448 w 3483193"/>
                <a:gd name="connsiteY157" fmla="*/ 1165225 h 1863813"/>
                <a:gd name="connsiteX158" fmla="*/ 2266973 w 3483193"/>
                <a:gd name="connsiteY158" fmla="*/ 1177925 h 1863813"/>
                <a:gd name="connsiteX159" fmla="*/ 2308248 w 3483193"/>
                <a:gd name="connsiteY159" fmla="*/ 1184275 h 1863813"/>
                <a:gd name="connsiteX160" fmla="*/ 2324123 w 3483193"/>
                <a:gd name="connsiteY160" fmla="*/ 1187450 h 1863813"/>
                <a:gd name="connsiteX161" fmla="*/ 2349523 w 3483193"/>
                <a:gd name="connsiteY161" fmla="*/ 1193800 h 1863813"/>
                <a:gd name="connsiteX162" fmla="*/ 2393973 w 3483193"/>
                <a:gd name="connsiteY162" fmla="*/ 1196975 h 1863813"/>
                <a:gd name="connsiteX163" fmla="*/ 2397148 w 3483193"/>
                <a:gd name="connsiteY163" fmla="*/ 1206500 h 1863813"/>
                <a:gd name="connsiteX164" fmla="*/ 2444773 w 3483193"/>
                <a:gd name="connsiteY164" fmla="*/ 1216025 h 1863813"/>
                <a:gd name="connsiteX165" fmla="*/ 2454298 w 3483193"/>
                <a:gd name="connsiteY165" fmla="*/ 1219200 h 1863813"/>
                <a:gd name="connsiteX166" fmla="*/ 2476523 w 3483193"/>
                <a:gd name="connsiteY166" fmla="*/ 1222375 h 1863813"/>
                <a:gd name="connsiteX167" fmla="*/ 2486048 w 3483193"/>
                <a:gd name="connsiteY167" fmla="*/ 1228725 h 1863813"/>
                <a:gd name="connsiteX168" fmla="*/ 2520973 w 3483193"/>
                <a:gd name="connsiteY168" fmla="*/ 1222375 h 1863813"/>
                <a:gd name="connsiteX169" fmla="*/ 2530498 w 3483193"/>
                <a:gd name="connsiteY169" fmla="*/ 1209675 h 1863813"/>
                <a:gd name="connsiteX170" fmla="*/ 2540023 w 3483193"/>
                <a:gd name="connsiteY170" fmla="*/ 1203325 h 1863813"/>
                <a:gd name="connsiteX171" fmla="*/ 2552723 w 3483193"/>
                <a:gd name="connsiteY171" fmla="*/ 1200150 h 1863813"/>
                <a:gd name="connsiteX172" fmla="*/ 2581298 w 3483193"/>
                <a:gd name="connsiteY172" fmla="*/ 1190625 h 1863813"/>
                <a:gd name="connsiteX173" fmla="*/ 2609873 w 3483193"/>
                <a:gd name="connsiteY173" fmla="*/ 1193800 h 1863813"/>
                <a:gd name="connsiteX174" fmla="*/ 2619398 w 3483193"/>
                <a:gd name="connsiteY174" fmla="*/ 1196975 h 1863813"/>
                <a:gd name="connsiteX175" fmla="*/ 2625748 w 3483193"/>
                <a:gd name="connsiteY175" fmla="*/ 1206500 h 1863813"/>
                <a:gd name="connsiteX176" fmla="*/ 2616223 w 3483193"/>
                <a:gd name="connsiteY176" fmla="*/ 1209675 h 1863813"/>
                <a:gd name="connsiteX177" fmla="*/ 2606698 w 3483193"/>
                <a:gd name="connsiteY177" fmla="*/ 1235075 h 1863813"/>
                <a:gd name="connsiteX178" fmla="*/ 2654323 w 3483193"/>
                <a:gd name="connsiteY178" fmla="*/ 1238250 h 1863813"/>
                <a:gd name="connsiteX179" fmla="*/ 2657498 w 3483193"/>
                <a:gd name="connsiteY179" fmla="*/ 1200150 h 1863813"/>
                <a:gd name="connsiteX180" fmla="*/ 2686073 w 3483193"/>
                <a:gd name="connsiteY180" fmla="*/ 1190625 h 1863813"/>
                <a:gd name="connsiteX181" fmla="*/ 2717823 w 3483193"/>
                <a:gd name="connsiteY181" fmla="*/ 1200150 h 1863813"/>
                <a:gd name="connsiteX182" fmla="*/ 2711473 w 3483193"/>
                <a:gd name="connsiteY182" fmla="*/ 1225550 h 1863813"/>
                <a:gd name="connsiteX183" fmla="*/ 2705123 w 3483193"/>
                <a:gd name="connsiteY183" fmla="*/ 1250950 h 1863813"/>
                <a:gd name="connsiteX184" fmla="*/ 2698773 w 3483193"/>
                <a:gd name="connsiteY184" fmla="*/ 1270000 h 1863813"/>
                <a:gd name="connsiteX185" fmla="*/ 2714648 w 3483193"/>
                <a:gd name="connsiteY185" fmla="*/ 1279525 h 1863813"/>
                <a:gd name="connsiteX186" fmla="*/ 2740048 w 3483193"/>
                <a:gd name="connsiteY186" fmla="*/ 1289050 h 1863813"/>
                <a:gd name="connsiteX187" fmla="*/ 2749573 w 3483193"/>
                <a:gd name="connsiteY187" fmla="*/ 1298575 h 1863813"/>
                <a:gd name="connsiteX188" fmla="*/ 2752748 w 3483193"/>
                <a:gd name="connsiteY188" fmla="*/ 1323975 h 1863813"/>
                <a:gd name="connsiteX189" fmla="*/ 2762273 w 3483193"/>
                <a:gd name="connsiteY189" fmla="*/ 1333500 h 1863813"/>
                <a:gd name="connsiteX190" fmla="*/ 2765448 w 3483193"/>
                <a:gd name="connsiteY190" fmla="*/ 1346200 h 1863813"/>
                <a:gd name="connsiteX191" fmla="*/ 2784498 w 3483193"/>
                <a:gd name="connsiteY191" fmla="*/ 1349375 h 1863813"/>
                <a:gd name="connsiteX192" fmla="*/ 2794023 w 3483193"/>
                <a:gd name="connsiteY192" fmla="*/ 1352550 h 1863813"/>
                <a:gd name="connsiteX193" fmla="*/ 2806723 w 3483193"/>
                <a:gd name="connsiteY193" fmla="*/ 1355725 h 1863813"/>
                <a:gd name="connsiteX194" fmla="*/ 2825773 w 3483193"/>
                <a:gd name="connsiteY194" fmla="*/ 1387475 h 1863813"/>
                <a:gd name="connsiteX195" fmla="*/ 2835298 w 3483193"/>
                <a:gd name="connsiteY195" fmla="*/ 1393825 h 1863813"/>
                <a:gd name="connsiteX196" fmla="*/ 2851173 w 3483193"/>
                <a:gd name="connsiteY196" fmla="*/ 1412875 h 1863813"/>
                <a:gd name="connsiteX197" fmla="*/ 2863873 w 3483193"/>
                <a:gd name="connsiteY197" fmla="*/ 1416050 h 1863813"/>
                <a:gd name="connsiteX198" fmla="*/ 2873398 w 3483193"/>
                <a:gd name="connsiteY198" fmla="*/ 1422400 h 1863813"/>
                <a:gd name="connsiteX199" fmla="*/ 2933723 w 3483193"/>
                <a:gd name="connsiteY199" fmla="*/ 1431925 h 1863813"/>
                <a:gd name="connsiteX200" fmla="*/ 2952773 w 3483193"/>
                <a:gd name="connsiteY200" fmla="*/ 1438275 h 1863813"/>
                <a:gd name="connsiteX201" fmla="*/ 2971823 w 3483193"/>
                <a:gd name="connsiteY201" fmla="*/ 1447800 h 1863813"/>
                <a:gd name="connsiteX202" fmla="*/ 2997223 w 3483193"/>
                <a:gd name="connsiteY202" fmla="*/ 1450975 h 1863813"/>
                <a:gd name="connsiteX203" fmla="*/ 3013098 w 3483193"/>
                <a:gd name="connsiteY203" fmla="*/ 1454150 h 1863813"/>
                <a:gd name="connsiteX204" fmla="*/ 3032148 w 3483193"/>
                <a:gd name="connsiteY204" fmla="*/ 1457325 h 1863813"/>
                <a:gd name="connsiteX205" fmla="*/ 3076598 w 3483193"/>
                <a:gd name="connsiteY205" fmla="*/ 1466850 h 1863813"/>
                <a:gd name="connsiteX206" fmla="*/ 3184548 w 3483193"/>
                <a:gd name="connsiteY206" fmla="*/ 1476375 h 1863813"/>
                <a:gd name="connsiteX207" fmla="*/ 3206773 w 3483193"/>
                <a:gd name="connsiteY207" fmla="*/ 1498600 h 1863813"/>
                <a:gd name="connsiteX208" fmla="*/ 3235348 w 3483193"/>
                <a:gd name="connsiteY208" fmla="*/ 1517650 h 1863813"/>
                <a:gd name="connsiteX209" fmla="*/ 3244873 w 3483193"/>
                <a:gd name="connsiteY209" fmla="*/ 1539875 h 1863813"/>
                <a:gd name="connsiteX210" fmla="*/ 3248048 w 3483193"/>
                <a:gd name="connsiteY210" fmla="*/ 1552575 h 1863813"/>
                <a:gd name="connsiteX211" fmla="*/ 3254398 w 3483193"/>
                <a:gd name="connsiteY211" fmla="*/ 1562100 h 1863813"/>
                <a:gd name="connsiteX212" fmla="*/ 3270273 w 3483193"/>
                <a:gd name="connsiteY212" fmla="*/ 1590675 h 1863813"/>
                <a:gd name="connsiteX213" fmla="*/ 3292498 w 3483193"/>
                <a:gd name="connsiteY213" fmla="*/ 1603375 h 1863813"/>
                <a:gd name="connsiteX214" fmla="*/ 3302023 w 3483193"/>
                <a:gd name="connsiteY214" fmla="*/ 1625600 h 1863813"/>
                <a:gd name="connsiteX215" fmla="*/ 3314723 w 3483193"/>
                <a:gd name="connsiteY215" fmla="*/ 1644650 h 1863813"/>
                <a:gd name="connsiteX216" fmla="*/ 3324248 w 3483193"/>
                <a:gd name="connsiteY216" fmla="*/ 1679575 h 1863813"/>
                <a:gd name="connsiteX217" fmla="*/ 3330598 w 3483193"/>
                <a:gd name="connsiteY217" fmla="*/ 1692275 h 1863813"/>
                <a:gd name="connsiteX218" fmla="*/ 3321073 w 3483193"/>
                <a:gd name="connsiteY218" fmla="*/ 1746250 h 1863813"/>
                <a:gd name="connsiteX219" fmla="*/ 3302023 w 3483193"/>
                <a:gd name="connsiteY219" fmla="*/ 1784350 h 1863813"/>
                <a:gd name="connsiteX220" fmla="*/ 3276623 w 3483193"/>
                <a:gd name="connsiteY220" fmla="*/ 1816100 h 1863813"/>
                <a:gd name="connsiteX221" fmla="*/ 3254398 w 3483193"/>
                <a:gd name="connsiteY221" fmla="*/ 1860550 h 1863813"/>
                <a:gd name="connsiteX222" fmla="*/ 3276623 w 3483193"/>
                <a:gd name="connsiteY222" fmla="*/ 1831975 h 1863813"/>
                <a:gd name="connsiteX223" fmla="*/ 3286148 w 3483193"/>
                <a:gd name="connsiteY223" fmla="*/ 1822450 h 1863813"/>
                <a:gd name="connsiteX224" fmla="*/ 3317898 w 3483193"/>
                <a:gd name="connsiteY224" fmla="*/ 1803400 h 1863813"/>
                <a:gd name="connsiteX225" fmla="*/ 3336948 w 3483193"/>
                <a:gd name="connsiteY225" fmla="*/ 1793875 h 1863813"/>
                <a:gd name="connsiteX226" fmla="*/ 3346473 w 3483193"/>
                <a:gd name="connsiteY226" fmla="*/ 1784350 h 1863813"/>
                <a:gd name="connsiteX227" fmla="*/ 3406798 w 3483193"/>
                <a:gd name="connsiteY227" fmla="*/ 1857375 h 1863813"/>
                <a:gd name="connsiteX228" fmla="*/ 2162198 w 3483193"/>
                <a:gd name="connsiteY228" fmla="*/ 1635127 h 1863813"/>
                <a:gd name="connsiteX229" fmla="*/ 2108223 w 3483193"/>
                <a:gd name="connsiteY229" fmla="*/ 1625602 h 1863813"/>
                <a:gd name="connsiteX230" fmla="*/ 2047897 w 3483193"/>
                <a:gd name="connsiteY230" fmla="*/ 1616077 h 1863813"/>
                <a:gd name="connsiteX231" fmla="*/ 1971697 w 3483193"/>
                <a:gd name="connsiteY231" fmla="*/ 1603377 h 1863813"/>
                <a:gd name="connsiteX232" fmla="*/ 1816121 w 3483193"/>
                <a:gd name="connsiteY232" fmla="*/ 1574801 h 1863813"/>
                <a:gd name="connsiteX233" fmla="*/ 1793897 w 3483193"/>
                <a:gd name="connsiteY233" fmla="*/ 1473202 h 1863813"/>
                <a:gd name="connsiteX234" fmla="*/ 1765322 w 3483193"/>
                <a:gd name="connsiteY234" fmla="*/ 1381127 h 1863813"/>
                <a:gd name="connsiteX235" fmla="*/ 1727221 w 3483193"/>
                <a:gd name="connsiteY235" fmla="*/ 1314451 h 1863813"/>
                <a:gd name="connsiteX236" fmla="*/ 1666897 w 3483193"/>
                <a:gd name="connsiteY236" fmla="*/ 1355727 h 1863813"/>
                <a:gd name="connsiteX237" fmla="*/ 1625622 w 3483193"/>
                <a:gd name="connsiteY237" fmla="*/ 1377952 h 1863813"/>
                <a:gd name="connsiteX238" fmla="*/ 1587522 w 3483193"/>
                <a:gd name="connsiteY238" fmla="*/ 1349377 h 1863813"/>
                <a:gd name="connsiteX239" fmla="*/ 1527197 w 3483193"/>
                <a:gd name="connsiteY239" fmla="*/ 1327152 h 1863813"/>
                <a:gd name="connsiteX240" fmla="*/ 1428772 w 3483193"/>
                <a:gd name="connsiteY240" fmla="*/ 1257302 h 1863813"/>
                <a:gd name="connsiteX241" fmla="*/ 1374797 w 3483193"/>
                <a:gd name="connsiteY241" fmla="*/ 1257302 h 1863813"/>
                <a:gd name="connsiteX242" fmla="*/ 1358922 w 3483193"/>
                <a:gd name="connsiteY242" fmla="*/ 1187452 h 1863813"/>
                <a:gd name="connsiteX243" fmla="*/ 1298597 w 3483193"/>
                <a:gd name="connsiteY243" fmla="*/ 1114427 h 1863813"/>
                <a:gd name="connsiteX244" fmla="*/ 1212872 w 3483193"/>
                <a:gd name="connsiteY244" fmla="*/ 1057277 h 1863813"/>
                <a:gd name="connsiteX245" fmla="*/ 1073172 w 3483193"/>
                <a:gd name="connsiteY245" fmla="*/ 1003302 h 1863813"/>
                <a:gd name="connsiteX246" fmla="*/ 996972 w 3483193"/>
                <a:gd name="connsiteY246" fmla="*/ 974727 h 1863813"/>
                <a:gd name="connsiteX247" fmla="*/ 923947 w 3483193"/>
                <a:gd name="connsiteY247" fmla="*/ 914402 h 1863813"/>
                <a:gd name="connsiteX248" fmla="*/ 787422 w 3483193"/>
                <a:gd name="connsiteY248" fmla="*/ 933452 h 1863813"/>
                <a:gd name="connsiteX249" fmla="*/ 733447 w 3483193"/>
                <a:gd name="connsiteY249" fmla="*/ 942977 h 1863813"/>
                <a:gd name="connsiteX250" fmla="*/ 669947 w 3483193"/>
                <a:gd name="connsiteY250" fmla="*/ 889002 h 1863813"/>
                <a:gd name="connsiteX251" fmla="*/ 641372 w 3483193"/>
                <a:gd name="connsiteY251" fmla="*/ 860427 h 1863813"/>
                <a:gd name="connsiteX252" fmla="*/ 488972 w 3483193"/>
                <a:gd name="connsiteY252" fmla="*/ 800102 h 1863813"/>
                <a:gd name="connsiteX253" fmla="*/ 403247 w 3483193"/>
                <a:gd name="connsiteY253" fmla="*/ 749302 h 1863813"/>
                <a:gd name="connsiteX254" fmla="*/ 361972 w 3483193"/>
                <a:gd name="connsiteY254" fmla="*/ 695327 h 1863813"/>
                <a:gd name="connsiteX255" fmla="*/ 396897 w 3483193"/>
                <a:gd name="connsiteY255" fmla="*/ 660402 h 1863813"/>
                <a:gd name="connsiteX256" fmla="*/ 361972 w 3483193"/>
                <a:gd name="connsiteY256" fmla="*/ 555627 h 1863813"/>
                <a:gd name="connsiteX257" fmla="*/ 298471 w 3483193"/>
                <a:gd name="connsiteY257" fmla="*/ 454026 h 1863813"/>
                <a:gd name="connsiteX258" fmla="*/ 266722 w 3483193"/>
                <a:gd name="connsiteY258" fmla="*/ 384175 h 1863813"/>
                <a:gd name="connsiteX259" fmla="*/ 276246 w 3483193"/>
                <a:gd name="connsiteY259" fmla="*/ 358775 h 1863813"/>
                <a:gd name="connsiteX260" fmla="*/ 206397 w 3483193"/>
                <a:gd name="connsiteY260" fmla="*/ 234950 h 1863813"/>
                <a:gd name="connsiteX261" fmla="*/ 146072 w 3483193"/>
                <a:gd name="connsiteY261" fmla="*/ 101600 h 1863813"/>
                <a:gd name="connsiteX262" fmla="*/ 111147 w 3483193"/>
                <a:gd name="connsiteY262" fmla="*/ 142875 h 1863813"/>
                <a:gd name="connsiteX263" fmla="*/ 120671 w 3483193"/>
                <a:gd name="connsiteY263" fmla="*/ 193675 h 1863813"/>
                <a:gd name="connsiteX264" fmla="*/ 123846 w 3483193"/>
                <a:gd name="connsiteY264" fmla="*/ 260350 h 1863813"/>
                <a:gd name="connsiteX265" fmla="*/ 136546 w 3483193"/>
                <a:gd name="connsiteY265" fmla="*/ 327025 h 1863813"/>
                <a:gd name="connsiteX266" fmla="*/ 174646 w 3483193"/>
                <a:gd name="connsiteY266" fmla="*/ 384175 h 1863813"/>
                <a:gd name="connsiteX267" fmla="*/ 190521 w 3483193"/>
                <a:gd name="connsiteY267" fmla="*/ 422275 h 1863813"/>
                <a:gd name="connsiteX268" fmla="*/ 200046 w 3483193"/>
                <a:gd name="connsiteY268" fmla="*/ 495300 h 1863813"/>
                <a:gd name="connsiteX269" fmla="*/ 231798 w 3483193"/>
                <a:gd name="connsiteY269" fmla="*/ 542925 h 1863813"/>
                <a:gd name="connsiteX270" fmla="*/ 168296 w 3483193"/>
                <a:gd name="connsiteY270" fmla="*/ 508000 h 1863813"/>
                <a:gd name="connsiteX271" fmla="*/ 107973 w 3483193"/>
                <a:gd name="connsiteY271" fmla="*/ 460375 h 1863813"/>
                <a:gd name="connsiteX272" fmla="*/ 88923 w 3483193"/>
                <a:gd name="connsiteY272" fmla="*/ 371475 h 1863813"/>
                <a:gd name="connsiteX273" fmla="*/ 22248 w 3483193"/>
                <a:gd name="connsiteY273" fmla="*/ 285750 h 1863813"/>
                <a:gd name="connsiteX274" fmla="*/ 53998 w 3483193"/>
                <a:gd name="connsiteY274" fmla="*/ 193675 h 1863813"/>
                <a:gd name="connsiteX275" fmla="*/ 25423 w 3483193"/>
                <a:gd name="connsiteY275" fmla="*/ 161925 h 1863813"/>
                <a:gd name="connsiteX276" fmla="*/ 12722 w 3483193"/>
                <a:gd name="connsiteY276" fmla="*/ 114300 h 1863813"/>
                <a:gd name="connsiteX277" fmla="*/ 23 w 3483193"/>
                <a:gd name="connsiteY277" fmla="*/ 41275 h 1863813"/>
                <a:gd name="connsiteX278" fmla="*/ 23 w 3483193"/>
                <a:gd name="connsiteY278" fmla="*/ 0 h 1863813"/>
                <a:gd name="connsiteX0" fmla="*/ 23 w 3483193"/>
                <a:gd name="connsiteY0" fmla="*/ 0 h 1863813"/>
                <a:gd name="connsiteX1" fmla="*/ 381023 w 3483193"/>
                <a:gd name="connsiteY1" fmla="*/ 76200 h 1863813"/>
                <a:gd name="connsiteX2" fmla="*/ 479448 w 3483193"/>
                <a:gd name="connsiteY2" fmla="*/ 28575 h 1863813"/>
                <a:gd name="connsiteX3" fmla="*/ 568348 w 3483193"/>
                <a:gd name="connsiteY3" fmla="*/ 44450 h 1863813"/>
                <a:gd name="connsiteX4" fmla="*/ 568348 w 3483193"/>
                <a:gd name="connsiteY4" fmla="*/ 44450 h 1863813"/>
                <a:gd name="connsiteX5" fmla="*/ 571523 w 3483193"/>
                <a:gd name="connsiteY5" fmla="*/ 73025 h 1863813"/>
                <a:gd name="connsiteX6" fmla="*/ 565173 w 3483193"/>
                <a:gd name="connsiteY6" fmla="*/ 88900 h 1863813"/>
                <a:gd name="connsiteX7" fmla="*/ 561998 w 3483193"/>
                <a:gd name="connsiteY7" fmla="*/ 98425 h 1863813"/>
                <a:gd name="connsiteX8" fmla="*/ 565173 w 3483193"/>
                <a:gd name="connsiteY8" fmla="*/ 114300 h 1863813"/>
                <a:gd name="connsiteX9" fmla="*/ 584223 w 3483193"/>
                <a:gd name="connsiteY9" fmla="*/ 127000 h 1863813"/>
                <a:gd name="connsiteX10" fmla="*/ 596923 w 3483193"/>
                <a:gd name="connsiteY10" fmla="*/ 146050 h 1863813"/>
                <a:gd name="connsiteX11" fmla="*/ 600098 w 3483193"/>
                <a:gd name="connsiteY11" fmla="*/ 155575 h 1863813"/>
                <a:gd name="connsiteX12" fmla="*/ 609623 w 3483193"/>
                <a:gd name="connsiteY12" fmla="*/ 161925 h 1863813"/>
                <a:gd name="connsiteX13" fmla="*/ 615973 w 3483193"/>
                <a:gd name="connsiteY13" fmla="*/ 171450 h 1863813"/>
                <a:gd name="connsiteX14" fmla="*/ 660423 w 3483193"/>
                <a:gd name="connsiteY14" fmla="*/ 165100 h 1863813"/>
                <a:gd name="connsiteX15" fmla="*/ 669948 w 3483193"/>
                <a:gd name="connsiteY15" fmla="*/ 158750 h 1863813"/>
                <a:gd name="connsiteX16" fmla="*/ 679473 w 3483193"/>
                <a:gd name="connsiteY16" fmla="*/ 155575 h 1863813"/>
                <a:gd name="connsiteX17" fmla="*/ 701698 w 3483193"/>
                <a:gd name="connsiteY17" fmla="*/ 142875 h 1863813"/>
                <a:gd name="connsiteX18" fmla="*/ 749323 w 3483193"/>
                <a:gd name="connsiteY18" fmla="*/ 146050 h 1863813"/>
                <a:gd name="connsiteX19" fmla="*/ 755673 w 3483193"/>
                <a:gd name="connsiteY19" fmla="*/ 155575 h 1863813"/>
                <a:gd name="connsiteX20" fmla="*/ 749323 w 3483193"/>
                <a:gd name="connsiteY20" fmla="*/ 200025 h 1863813"/>
                <a:gd name="connsiteX21" fmla="*/ 762023 w 3483193"/>
                <a:gd name="connsiteY21" fmla="*/ 212725 h 1863813"/>
                <a:gd name="connsiteX22" fmla="*/ 771548 w 3483193"/>
                <a:gd name="connsiteY22" fmla="*/ 215900 h 1863813"/>
                <a:gd name="connsiteX23" fmla="*/ 777898 w 3483193"/>
                <a:gd name="connsiteY23" fmla="*/ 228600 h 1863813"/>
                <a:gd name="connsiteX24" fmla="*/ 787423 w 3483193"/>
                <a:gd name="connsiteY24" fmla="*/ 238125 h 1863813"/>
                <a:gd name="connsiteX25" fmla="*/ 793773 w 3483193"/>
                <a:gd name="connsiteY25" fmla="*/ 257175 h 1863813"/>
                <a:gd name="connsiteX26" fmla="*/ 796948 w 3483193"/>
                <a:gd name="connsiteY26" fmla="*/ 288925 h 1863813"/>
                <a:gd name="connsiteX27" fmla="*/ 800123 w 3483193"/>
                <a:gd name="connsiteY27" fmla="*/ 298450 h 1863813"/>
                <a:gd name="connsiteX28" fmla="*/ 809648 w 3483193"/>
                <a:gd name="connsiteY28" fmla="*/ 304800 h 1863813"/>
                <a:gd name="connsiteX29" fmla="*/ 822348 w 3483193"/>
                <a:gd name="connsiteY29" fmla="*/ 314325 h 1863813"/>
                <a:gd name="connsiteX30" fmla="*/ 831873 w 3483193"/>
                <a:gd name="connsiteY30" fmla="*/ 323850 h 1863813"/>
                <a:gd name="connsiteX31" fmla="*/ 854098 w 3483193"/>
                <a:gd name="connsiteY31" fmla="*/ 336550 h 1863813"/>
                <a:gd name="connsiteX32" fmla="*/ 863623 w 3483193"/>
                <a:gd name="connsiteY32" fmla="*/ 346075 h 1863813"/>
                <a:gd name="connsiteX33" fmla="*/ 892198 w 3483193"/>
                <a:gd name="connsiteY33" fmla="*/ 352425 h 1863813"/>
                <a:gd name="connsiteX34" fmla="*/ 882673 w 3483193"/>
                <a:gd name="connsiteY34" fmla="*/ 355600 h 1863813"/>
                <a:gd name="connsiteX35" fmla="*/ 879498 w 3483193"/>
                <a:gd name="connsiteY35" fmla="*/ 365125 h 1863813"/>
                <a:gd name="connsiteX36" fmla="*/ 876323 w 3483193"/>
                <a:gd name="connsiteY36" fmla="*/ 406400 h 1863813"/>
                <a:gd name="connsiteX37" fmla="*/ 866798 w 3483193"/>
                <a:gd name="connsiteY37" fmla="*/ 434975 h 1863813"/>
                <a:gd name="connsiteX38" fmla="*/ 863623 w 3483193"/>
                <a:gd name="connsiteY38" fmla="*/ 450850 h 1863813"/>
                <a:gd name="connsiteX39" fmla="*/ 860448 w 3483193"/>
                <a:gd name="connsiteY39" fmla="*/ 463550 h 1863813"/>
                <a:gd name="connsiteX40" fmla="*/ 854098 w 3483193"/>
                <a:gd name="connsiteY40" fmla="*/ 482600 h 1863813"/>
                <a:gd name="connsiteX41" fmla="*/ 850923 w 3483193"/>
                <a:gd name="connsiteY41" fmla="*/ 492125 h 1863813"/>
                <a:gd name="connsiteX42" fmla="*/ 841398 w 3483193"/>
                <a:gd name="connsiteY42" fmla="*/ 517525 h 1863813"/>
                <a:gd name="connsiteX43" fmla="*/ 835048 w 3483193"/>
                <a:gd name="connsiteY43" fmla="*/ 552450 h 1863813"/>
                <a:gd name="connsiteX44" fmla="*/ 831873 w 3483193"/>
                <a:gd name="connsiteY44" fmla="*/ 561975 h 1863813"/>
                <a:gd name="connsiteX45" fmla="*/ 822348 w 3483193"/>
                <a:gd name="connsiteY45" fmla="*/ 565150 h 1863813"/>
                <a:gd name="connsiteX46" fmla="*/ 815998 w 3483193"/>
                <a:gd name="connsiteY46" fmla="*/ 574675 h 1863813"/>
                <a:gd name="connsiteX47" fmla="*/ 825523 w 3483193"/>
                <a:gd name="connsiteY47" fmla="*/ 600075 h 1863813"/>
                <a:gd name="connsiteX48" fmla="*/ 841398 w 3483193"/>
                <a:gd name="connsiteY48" fmla="*/ 625475 h 1863813"/>
                <a:gd name="connsiteX49" fmla="*/ 847748 w 3483193"/>
                <a:gd name="connsiteY49" fmla="*/ 650875 h 1863813"/>
                <a:gd name="connsiteX50" fmla="*/ 860448 w 3483193"/>
                <a:gd name="connsiteY50" fmla="*/ 669925 h 1863813"/>
                <a:gd name="connsiteX51" fmla="*/ 866798 w 3483193"/>
                <a:gd name="connsiteY51" fmla="*/ 682625 h 1863813"/>
                <a:gd name="connsiteX52" fmla="*/ 885848 w 3483193"/>
                <a:gd name="connsiteY52" fmla="*/ 695325 h 1863813"/>
                <a:gd name="connsiteX53" fmla="*/ 904898 w 3483193"/>
                <a:gd name="connsiteY53" fmla="*/ 730250 h 1863813"/>
                <a:gd name="connsiteX54" fmla="*/ 908073 w 3483193"/>
                <a:gd name="connsiteY54" fmla="*/ 739775 h 1863813"/>
                <a:gd name="connsiteX55" fmla="*/ 917598 w 3483193"/>
                <a:gd name="connsiteY55" fmla="*/ 742950 h 1863813"/>
                <a:gd name="connsiteX56" fmla="*/ 936648 w 3483193"/>
                <a:gd name="connsiteY56" fmla="*/ 758825 h 1863813"/>
                <a:gd name="connsiteX57" fmla="*/ 955698 w 3483193"/>
                <a:gd name="connsiteY57" fmla="*/ 765175 h 1863813"/>
                <a:gd name="connsiteX58" fmla="*/ 993798 w 3483193"/>
                <a:gd name="connsiteY58" fmla="*/ 762000 h 1863813"/>
                <a:gd name="connsiteX59" fmla="*/ 1012848 w 3483193"/>
                <a:gd name="connsiteY59" fmla="*/ 755650 h 1863813"/>
                <a:gd name="connsiteX60" fmla="*/ 1022373 w 3483193"/>
                <a:gd name="connsiteY60" fmla="*/ 752475 h 1863813"/>
                <a:gd name="connsiteX61" fmla="*/ 1035073 w 3483193"/>
                <a:gd name="connsiteY61" fmla="*/ 742950 h 1863813"/>
                <a:gd name="connsiteX62" fmla="*/ 1044598 w 3483193"/>
                <a:gd name="connsiteY62" fmla="*/ 739775 h 1863813"/>
                <a:gd name="connsiteX63" fmla="*/ 1143023 w 3483193"/>
                <a:gd name="connsiteY63" fmla="*/ 730250 h 1863813"/>
                <a:gd name="connsiteX64" fmla="*/ 1155723 w 3483193"/>
                <a:gd name="connsiteY64" fmla="*/ 685800 h 1863813"/>
                <a:gd name="connsiteX65" fmla="*/ 1162073 w 3483193"/>
                <a:gd name="connsiteY65" fmla="*/ 673100 h 1863813"/>
                <a:gd name="connsiteX66" fmla="*/ 1165248 w 3483193"/>
                <a:gd name="connsiteY66" fmla="*/ 663575 h 1863813"/>
                <a:gd name="connsiteX67" fmla="*/ 1184298 w 3483193"/>
                <a:gd name="connsiteY67" fmla="*/ 654050 h 1863813"/>
                <a:gd name="connsiteX68" fmla="*/ 1206523 w 3483193"/>
                <a:gd name="connsiteY68" fmla="*/ 635000 h 1863813"/>
                <a:gd name="connsiteX69" fmla="*/ 1216048 w 3483193"/>
                <a:gd name="connsiteY69" fmla="*/ 631825 h 1863813"/>
                <a:gd name="connsiteX70" fmla="*/ 1244623 w 3483193"/>
                <a:gd name="connsiteY70" fmla="*/ 615950 h 1863813"/>
                <a:gd name="connsiteX71" fmla="*/ 1263673 w 3483193"/>
                <a:gd name="connsiteY71" fmla="*/ 612775 h 1863813"/>
                <a:gd name="connsiteX72" fmla="*/ 1330348 w 3483193"/>
                <a:gd name="connsiteY72" fmla="*/ 606425 h 1863813"/>
                <a:gd name="connsiteX73" fmla="*/ 1365273 w 3483193"/>
                <a:gd name="connsiteY73" fmla="*/ 612775 h 1863813"/>
                <a:gd name="connsiteX74" fmla="*/ 1368448 w 3483193"/>
                <a:gd name="connsiteY74" fmla="*/ 622300 h 1863813"/>
                <a:gd name="connsiteX75" fmla="*/ 1377973 w 3483193"/>
                <a:gd name="connsiteY75" fmla="*/ 628650 h 1863813"/>
                <a:gd name="connsiteX76" fmla="*/ 1387498 w 3483193"/>
                <a:gd name="connsiteY76" fmla="*/ 638175 h 1863813"/>
                <a:gd name="connsiteX77" fmla="*/ 1387498 w 3483193"/>
                <a:gd name="connsiteY77" fmla="*/ 673100 h 1863813"/>
                <a:gd name="connsiteX78" fmla="*/ 1377973 w 3483193"/>
                <a:gd name="connsiteY78" fmla="*/ 676275 h 1863813"/>
                <a:gd name="connsiteX79" fmla="*/ 1355748 w 3483193"/>
                <a:gd name="connsiteY79" fmla="*/ 685800 h 1863813"/>
                <a:gd name="connsiteX80" fmla="*/ 1349398 w 3483193"/>
                <a:gd name="connsiteY80" fmla="*/ 698500 h 1863813"/>
                <a:gd name="connsiteX81" fmla="*/ 1343048 w 3483193"/>
                <a:gd name="connsiteY81" fmla="*/ 723900 h 1863813"/>
                <a:gd name="connsiteX82" fmla="*/ 1339873 w 3483193"/>
                <a:gd name="connsiteY82" fmla="*/ 733425 h 1863813"/>
                <a:gd name="connsiteX83" fmla="*/ 1333523 w 3483193"/>
                <a:gd name="connsiteY83" fmla="*/ 742950 h 1863813"/>
                <a:gd name="connsiteX84" fmla="*/ 1330348 w 3483193"/>
                <a:gd name="connsiteY84" fmla="*/ 758825 h 1863813"/>
                <a:gd name="connsiteX85" fmla="*/ 1320823 w 3483193"/>
                <a:gd name="connsiteY85" fmla="*/ 784225 h 1863813"/>
                <a:gd name="connsiteX86" fmla="*/ 1311298 w 3483193"/>
                <a:gd name="connsiteY86" fmla="*/ 793750 h 1863813"/>
                <a:gd name="connsiteX87" fmla="*/ 1295423 w 3483193"/>
                <a:gd name="connsiteY87" fmla="*/ 822325 h 1863813"/>
                <a:gd name="connsiteX88" fmla="*/ 1282723 w 3483193"/>
                <a:gd name="connsiteY88" fmla="*/ 831850 h 1863813"/>
                <a:gd name="connsiteX89" fmla="*/ 1273198 w 3483193"/>
                <a:gd name="connsiteY89" fmla="*/ 850900 h 1863813"/>
                <a:gd name="connsiteX90" fmla="*/ 1263673 w 3483193"/>
                <a:gd name="connsiteY90" fmla="*/ 860425 h 1863813"/>
                <a:gd name="connsiteX91" fmla="*/ 1266848 w 3483193"/>
                <a:gd name="connsiteY91" fmla="*/ 908050 h 1863813"/>
                <a:gd name="connsiteX92" fmla="*/ 1276373 w 3483193"/>
                <a:gd name="connsiteY92" fmla="*/ 904875 h 1863813"/>
                <a:gd name="connsiteX93" fmla="*/ 1343048 w 3483193"/>
                <a:gd name="connsiteY93" fmla="*/ 898525 h 1863813"/>
                <a:gd name="connsiteX94" fmla="*/ 1362098 w 3483193"/>
                <a:gd name="connsiteY94" fmla="*/ 892175 h 1863813"/>
                <a:gd name="connsiteX95" fmla="*/ 1374798 w 3483193"/>
                <a:gd name="connsiteY95" fmla="*/ 885825 h 1863813"/>
                <a:gd name="connsiteX96" fmla="*/ 1419248 w 3483193"/>
                <a:gd name="connsiteY96" fmla="*/ 879475 h 1863813"/>
                <a:gd name="connsiteX97" fmla="*/ 1428773 w 3483193"/>
                <a:gd name="connsiteY97" fmla="*/ 885825 h 1863813"/>
                <a:gd name="connsiteX98" fmla="*/ 1441473 w 3483193"/>
                <a:gd name="connsiteY98" fmla="*/ 901700 h 1863813"/>
                <a:gd name="connsiteX99" fmla="*/ 1447823 w 3483193"/>
                <a:gd name="connsiteY99" fmla="*/ 911225 h 1863813"/>
                <a:gd name="connsiteX100" fmla="*/ 1470048 w 3483193"/>
                <a:gd name="connsiteY100" fmla="*/ 927100 h 1863813"/>
                <a:gd name="connsiteX101" fmla="*/ 1485923 w 3483193"/>
                <a:gd name="connsiteY101" fmla="*/ 955675 h 1863813"/>
                <a:gd name="connsiteX102" fmla="*/ 1479573 w 3483193"/>
                <a:gd name="connsiteY102" fmla="*/ 1063625 h 1863813"/>
                <a:gd name="connsiteX103" fmla="*/ 1482748 w 3483193"/>
                <a:gd name="connsiteY103" fmla="*/ 1133475 h 1863813"/>
                <a:gd name="connsiteX104" fmla="*/ 1489098 w 3483193"/>
                <a:gd name="connsiteY104" fmla="*/ 1171575 h 1863813"/>
                <a:gd name="connsiteX105" fmla="*/ 1492273 w 3483193"/>
                <a:gd name="connsiteY105" fmla="*/ 1216025 h 1863813"/>
                <a:gd name="connsiteX106" fmla="*/ 1498623 w 3483193"/>
                <a:gd name="connsiteY106" fmla="*/ 1225550 h 1863813"/>
                <a:gd name="connsiteX107" fmla="*/ 1501798 w 3483193"/>
                <a:gd name="connsiteY107" fmla="*/ 1235075 h 1863813"/>
                <a:gd name="connsiteX108" fmla="*/ 1527198 w 3483193"/>
                <a:gd name="connsiteY108" fmla="*/ 1250950 h 1863813"/>
                <a:gd name="connsiteX109" fmla="*/ 1536723 w 3483193"/>
                <a:gd name="connsiteY109" fmla="*/ 1257300 h 1863813"/>
                <a:gd name="connsiteX110" fmla="*/ 1549423 w 3483193"/>
                <a:gd name="connsiteY110" fmla="*/ 1260475 h 1863813"/>
                <a:gd name="connsiteX111" fmla="*/ 1603398 w 3483193"/>
                <a:gd name="connsiteY111" fmla="*/ 1263650 h 1863813"/>
                <a:gd name="connsiteX112" fmla="*/ 1635148 w 3483193"/>
                <a:gd name="connsiteY112" fmla="*/ 1273175 h 1863813"/>
                <a:gd name="connsiteX113" fmla="*/ 1676423 w 3483193"/>
                <a:gd name="connsiteY113" fmla="*/ 1266825 h 1863813"/>
                <a:gd name="connsiteX114" fmla="*/ 1685948 w 3483193"/>
                <a:gd name="connsiteY114" fmla="*/ 1263650 h 1863813"/>
                <a:gd name="connsiteX115" fmla="*/ 1692298 w 3483193"/>
                <a:gd name="connsiteY115" fmla="*/ 1254125 h 1863813"/>
                <a:gd name="connsiteX116" fmla="*/ 1701823 w 3483193"/>
                <a:gd name="connsiteY116" fmla="*/ 1244600 h 1863813"/>
                <a:gd name="connsiteX117" fmla="*/ 1743098 w 3483193"/>
                <a:gd name="connsiteY117" fmla="*/ 1247775 h 1863813"/>
                <a:gd name="connsiteX118" fmla="*/ 1752623 w 3483193"/>
                <a:gd name="connsiteY118" fmla="*/ 1254125 h 1863813"/>
                <a:gd name="connsiteX119" fmla="*/ 1762148 w 3483193"/>
                <a:gd name="connsiteY119" fmla="*/ 1257300 h 1863813"/>
                <a:gd name="connsiteX120" fmla="*/ 1771673 w 3483193"/>
                <a:gd name="connsiteY120" fmla="*/ 1266825 h 1863813"/>
                <a:gd name="connsiteX121" fmla="*/ 1787548 w 3483193"/>
                <a:gd name="connsiteY121" fmla="*/ 1285875 h 1863813"/>
                <a:gd name="connsiteX122" fmla="*/ 1797073 w 3483193"/>
                <a:gd name="connsiteY122" fmla="*/ 1289050 h 1863813"/>
                <a:gd name="connsiteX123" fmla="*/ 1822473 w 3483193"/>
                <a:gd name="connsiteY123" fmla="*/ 1308100 h 1863813"/>
                <a:gd name="connsiteX124" fmla="*/ 1831998 w 3483193"/>
                <a:gd name="connsiteY124" fmla="*/ 1311275 h 1863813"/>
                <a:gd name="connsiteX125" fmla="*/ 1854223 w 3483193"/>
                <a:gd name="connsiteY125" fmla="*/ 1327150 h 1863813"/>
                <a:gd name="connsiteX126" fmla="*/ 1863748 w 3483193"/>
                <a:gd name="connsiteY126" fmla="*/ 1317625 h 1863813"/>
                <a:gd name="connsiteX127" fmla="*/ 1879623 w 3483193"/>
                <a:gd name="connsiteY127" fmla="*/ 1282700 h 1863813"/>
                <a:gd name="connsiteX128" fmla="*/ 1882798 w 3483193"/>
                <a:gd name="connsiteY128" fmla="*/ 1250950 h 1863813"/>
                <a:gd name="connsiteX129" fmla="*/ 1889148 w 3483193"/>
                <a:gd name="connsiteY129" fmla="*/ 1241425 h 1863813"/>
                <a:gd name="connsiteX130" fmla="*/ 1895498 w 3483193"/>
                <a:gd name="connsiteY130" fmla="*/ 1228725 h 1863813"/>
                <a:gd name="connsiteX131" fmla="*/ 1901848 w 3483193"/>
                <a:gd name="connsiteY131" fmla="*/ 1209675 h 1863813"/>
                <a:gd name="connsiteX132" fmla="*/ 1905023 w 3483193"/>
                <a:gd name="connsiteY132" fmla="*/ 1196975 h 1863813"/>
                <a:gd name="connsiteX133" fmla="*/ 1930423 w 3483193"/>
                <a:gd name="connsiteY133" fmla="*/ 1184275 h 1863813"/>
                <a:gd name="connsiteX134" fmla="*/ 2019323 w 3483193"/>
                <a:gd name="connsiteY134" fmla="*/ 1181100 h 1863813"/>
                <a:gd name="connsiteX135" fmla="*/ 2028848 w 3483193"/>
                <a:gd name="connsiteY135" fmla="*/ 1174750 h 1863813"/>
                <a:gd name="connsiteX136" fmla="*/ 2047898 w 3483193"/>
                <a:gd name="connsiteY136" fmla="*/ 1165225 h 1863813"/>
                <a:gd name="connsiteX137" fmla="*/ 2060598 w 3483193"/>
                <a:gd name="connsiteY137" fmla="*/ 1149350 h 1863813"/>
                <a:gd name="connsiteX138" fmla="*/ 2082823 w 3483193"/>
                <a:gd name="connsiteY138" fmla="*/ 1127125 h 1863813"/>
                <a:gd name="connsiteX139" fmla="*/ 2095523 w 3483193"/>
                <a:gd name="connsiteY139" fmla="*/ 1120775 h 1863813"/>
                <a:gd name="connsiteX140" fmla="*/ 2114573 w 3483193"/>
                <a:gd name="connsiteY140" fmla="*/ 1114425 h 1863813"/>
                <a:gd name="connsiteX141" fmla="*/ 2124098 w 3483193"/>
                <a:gd name="connsiteY141" fmla="*/ 1120775 h 1863813"/>
                <a:gd name="connsiteX142" fmla="*/ 2127273 w 3483193"/>
                <a:gd name="connsiteY142" fmla="*/ 1130300 h 1863813"/>
                <a:gd name="connsiteX143" fmla="*/ 2133623 w 3483193"/>
                <a:gd name="connsiteY143" fmla="*/ 1139825 h 1863813"/>
                <a:gd name="connsiteX144" fmla="*/ 2130448 w 3483193"/>
                <a:gd name="connsiteY144" fmla="*/ 1152525 h 1863813"/>
                <a:gd name="connsiteX145" fmla="*/ 2127273 w 3483193"/>
                <a:gd name="connsiteY145" fmla="*/ 1174750 h 1863813"/>
                <a:gd name="connsiteX146" fmla="*/ 2162198 w 3483193"/>
                <a:gd name="connsiteY146" fmla="*/ 1165225 h 1863813"/>
                <a:gd name="connsiteX147" fmla="*/ 2178073 w 3483193"/>
                <a:gd name="connsiteY147" fmla="*/ 1158875 h 1863813"/>
                <a:gd name="connsiteX148" fmla="*/ 2133623 w 3483193"/>
                <a:gd name="connsiteY148" fmla="*/ 1149350 h 1863813"/>
                <a:gd name="connsiteX149" fmla="*/ 2276498 w 3483193"/>
                <a:gd name="connsiteY149" fmla="*/ 1168400 h 1863813"/>
                <a:gd name="connsiteX150" fmla="*/ 2279673 w 3483193"/>
                <a:gd name="connsiteY150" fmla="*/ 1190625 h 1863813"/>
                <a:gd name="connsiteX151" fmla="*/ 2273323 w 3483193"/>
                <a:gd name="connsiteY151" fmla="*/ 1181100 h 1863813"/>
                <a:gd name="connsiteX152" fmla="*/ 2254273 w 3483193"/>
                <a:gd name="connsiteY152" fmla="*/ 1171575 h 1863813"/>
                <a:gd name="connsiteX153" fmla="*/ 2244748 w 3483193"/>
                <a:gd name="connsiteY153" fmla="*/ 1162050 h 1863813"/>
                <a:gd name="connsiteX154" fmla="*/ 2241573 w 3483193"/>
                <a:gd name="connsiteY154" fmla="*/ 1149350 h 1863813"/>
                <a:gd name="connsiteX155" fmla="*/ 2212998 w 3483193"/>
                <a:gd name="connsiteY155" fmla="*/ 1143000 h 1863813"/>
                <a:gd name="connsiteX156" fmla="*/ 2238398 w 3483193"/>
                <a:gd name="connsiteY156" fmla="*/ 1155700 h 1863813"/>
                <a:gd name="connsiteX157" fmla="*/ 2257448 w 3483193"/>
                <a:gd name="connsiteY157" fmla="*/ 1165225 h 1863813"/>
                <a:gd name="connsiteX158" fmla="*/ 2266973 w 3483193"/>
                <a:gd name="connsiteY158" fmla="*/ 1177925 h 1863813"/>
                <a:gd name="connsiteX159" fmla="*/ 2308248 w 3483193"/>
                <a:gd name="connsiteY159" fmla="*/ 1184275 h 1863813"/>
                <a:gd name="connsiteX160" fmla="*/ 2324123 w 3483193"/>
                <a:gd name="connsiteY160" fmla="*/ 1187450 h 1863813"/>
                <a:gd name="connsiteX161" fmla="*/ 2349523 w 3483193"/>
                <a:gd name="connsiteY161" fmla="*/ 1193800 h 1863813"/>
                <a:gd name="connsiteX162" fmla="*/ 2393973 w 3483193"/>
                <a:gd name="connsiteY162" fmla="*/ 1196975 h 1863813"/>
                <a:gd name="connsiteX163" fmla="*/ 2397148 w 3483193"/>
                <a:gd name="connsiteY163" fmla="*/ 1206500 h 1863813"/>
                <a:gd name="connsiteX164" fmla="*/ 2444773 w 3483193"/>
                <a:gd name="connsiteY164" fmla="*/ 1216025 h 1863813"/>
                <a:gd name="connsiteX165" fmla="*/ 2454298 w 3483193"/>
                <a:gd name="connsiteY165" fmla="*/ 1219200 h 1863813"/>
                <a:gd name="connsiteX166" fmla="*/ 2476523 w 3483193"/>
                <a:gd name="connsiteY166" fmla="*/ 1222375 h 1863813"/>
                <a:gd name="connsiteX167" fmla="*/ 2486048 w 3483193"/>
                <a:gd name="connsiteY167" fmla="*/ 1228725 h 1863813"/>
                <a:gd name="connsiteX168" fmla="*/ 2520973 w 3483193"/>
                <a:gd name="connsiteY168" fmla="*/ 1222375 h 1863813"/>
                <a:gd name="connsiteX169" fmla="*/ 2530498 w 3483193"/>
                <a:gd name="connsiteY169" fmla="*/ 1209675 h 1863813"/>
                <a:gd name="connsiteX170" fmla="*/ 2540023 w 3483193"/>
                <a:gd name="connsiteY170" fmla="*/ 1203325 h 1863813"/>
                <a:gd name="connsiteX171" fmla="*/ 2552723 w 3483193"/>
                <a:gd name="connsiteY171" fmla="*/ 1200150 h 1863813"/>
                <a:gd name="connsiteX172" fmla="*/ 2581298 w 3483193"/>
                <a:gd name="connsiteY172" fmla="*/ 1190625 h 1863813"/>
                <a:gd name="connsiteX173" fmla="*/ 2609873 w 3483193"/>
                <a:gd name="connsiteY173" fmla="*/ 1193800 h 1863813"/>
                <a:gd name="connsiteX174" fmla="*/ 2619398 w 3483193"/>
                <a:gd name="connsiteY174" fmla="*/ 1196975 h 1863813"/>
                <a:gd name="connsiteX175" fmla="*/ 2625748 w 3483193"/>
                <a:gd name="connsiteY175" fmla="*/ 1206500 h 1863813"/>
                <a:gd name="connsiteX176" fmla="*/ 2616223 w 3483193"/>
                <a:gd name="connsiteY176" fmla="*/ 1209675 h 1863813"/>
                <a:gd name="connsiteX177" fmla="*/ 2606698 w 3483193"/>
                <a:gd name="connsiteY177" fmla="*/ 1235075 h 1863813"/>
                <a:gd name="connsiteX178" fmla="*/ 2654323 w 3483193"/>
                <a:gd name="connsiteY178" fmla="*/ 1238250 h 1863813"/>
                <a:gd name="connsiteX179" fmla="*/ 2657498 w 3483193"/>
                <a:gd name="connsiteY179" fmla="*/ 1200150 h 1863813"/>
                <a:gd name="connsiteX180" fmla="*/ 2686073 w 3483193"/>
                <a:gd name="connsiteY180" fmla="*/ 1190625 h 1863813"/>
                <a:gd name="connsiteX181" fmla="*/ 2717823 w 3483193"/>
                <a:gd name="connsiteY181" fmla="*/ 1200150 h 1863813"/>
                <a:gd name="connsiteX182" fmla="*/ 2711473 w 3483193"/>
                <a:gd name="connsiteY182" fmla="*/ 1225550 h 1863813"/>
                <a:gd name="connsiteX183" fmla="*/ 2705123 w 3483193"/>
                <a:gd name="connsiteY183" fmla="*/ 1250950 h 1863813"/>
                <a:gd name="connsiteX184" fmla="*/ 2698773 w 3483193"/>
                <a:gd name="connsiteY184" fmla="*/ 1270000 h 1863813"/>
                <a:gd name="connsiteX185" fmla="*/ 2714648 w 3483193"/>
                <a:gd name="connsiteY185" fmla="*/ 1279525 h 1863813"/>
                <a:gd name="connsiteX186" fmla="*/ 2740048 w 3483193"/>
                <a:gd name="connsiteY186" fmla="*/ 1289050 h 1863813"/>
                <a:gd name="connsiteX187" fmla="*/ 2749573 w 3483193"/>
                <a:gd name="connsiteY187" fmla="*/ 1298575 h 1863813"/>
                <a:gd name="connsiteX188" fmla="*/ 2752748 w 3483193"/>
                <a:gd name="connsiteY188" fmla="*/ 1323975 h 1863813"/>
                <a:gd name="connsiteX189" fmla="*/ 2762273 w 3483193"/>
                <a:gd name="connsiteY189" fmla="*/ 1333500 h 1863813"/>
                <a:gd name="connsiteX190" fmla="*/ 2765448 w 3483193"/>
                <a:gd name="connsiteY190" fmla="*/ 1346200 h 1863813"/>
                <a:gd name="connsiteX191" fmla="*/ 2784498 w 3483193"/>
                <a:gd name="connsiteY191" fmla="*/ 1349375 h 1863813"/>
                <a:gd name="connsiteX192" fmla="*/ 2794023 w 3483193"/>
                <a:gd name="connsiteY192" fmla="*/ 1352550 h 1863813"/>
                <a:gd name="connsiteX193" fmla="*/ 2806723 w 3483193"/>
                <a:gd name="connsiteY193" fmla="*/ 1355725 h 1863813"/>
                <a:gd name="connsiteX194" fmla="*/ 2825773 w 3483193"/>
                <a:gd name="connsiteY194" fmla="*/ 1387475 h 1863813"/>
                <a:gd name="connsiteX195" fmla="*/ 2835298 w 3483193"/>
                <a:gd name="connsiteY195" fmla="*/ 1393825 h 1863813"/>
                <a:gd name="connsiteX196" fmla="*/ 2851173 w 3483193"/>
                <a:gd name="connsiteY196" fmla="*/ 1412875 h 1863813"/>
                <a:gd name="connsiteX197" fmla="*/ 2863873 w 3483193"/>
                <a:gd name="connsiteY197" fmla="*/ 1416050 h 1863813"/>
                <a:gd name="connsiteX198" fmla="*/ 2873398 w 3483193"/>
                <a:gd name="connsiteY198" fmla="*/ 1422400 h 1863813"/>
                <a:gd name="connsiteX199" fmla="*/ 2933723 w 3483193"/>
                <a:gd name="connsiteY199" fmla="*/ 1431925 h 1863813"/>
                <a:gd name="connsiteX200" fmla="*/ 2952773 w 3483193"/>
                <a:gd name="connsiteY200" fmla="*/ 1438275 h 1863813"/>
                <a:gd name="connsiteX201" fmla="*/ 2971823 w 3483193"/>
                <a:gd name="connsiteY201" fmla="*/ 1447800 h 1863813"/>
                <a:gd name="connsiteX202" fmla="*/ 2997223 w 3483193"/>
                <a:gd name="connsiteY202" fmla="*/ 1450975 h 1863813"/>
                <a:gd name="connsiteX203" fmla="*/ 3013098 w 3483193"/>
                <a:gd name="connsiteY203" fmla="*/ 1454150 h 1863813"/>
                <a:gd name="connsiteX204" fmla="*/ 3032148 w 3483193"/>
                <a:gd name="connsiteY204" fmla="*/ 1457325 h 1863813"/>
                <a:gd name="connsiteX205" fmla="*/ 3076598 w 3483193"/>
                <a:gd name="connsiteY205" fmla="*/ 1466850 h 1863813"/>
                <a:gd name="connsiteX206" fmla="*/ 3184548 w 3483193"/>
                <a:gd name="connsiteY206" fmla="*/ 1476375 h 1863813"/>
                <a:gd name="connsiteX207" fmla="*/ 3206773 w 3483193"/>
                <a:gd name="connsiteY207" fmla="*/ 1498600 h 1863813"/>
                <a:gd name="connsiteX208" fmla="*/ 3235348 w 3483193"/>
                <a:gd name="connsiteY208" fmla="*/ 1517650 h 1863813"/>
                <a:gd name="connsiteX209" fmla="*/ 3244873 w 3483193"/>
                <a:gd name="connsiteY209" fmla="*/ 1539875 h 1863813"/>
                <a:gd name="connsiteX210" fmla="*/ 3248048 w 3483193"/>
                <a:gd name="connsiteY210" fmla="*/ 1552575 h 1863813"/>
                <a:gd name="connsiteX211" fmla="*/ 3254398 w 3483193"/>
                <a:gd name="connsiteY211" fmla="*/ 1562100 h 1863813"/>
                <a:gd name="connsiteX212" fmla="*/ 3270273 w 3483193"/>
                <a:gd name="connsiteY212" fmla="*/ 1590675 h 1863813"/>
                <a:gd name="connsiteX213" fmla="*/ 3292498 w 3483193"/>
                <a:gd name="connsiteY213" fmla="*/ 1603375 h 1863813"/>
                <a:gd name="connsiteX214" fmla="*/ 3302023 w 3483193"/>
                <a:gd name="connsiteY214" fmla="*/ 1625600 h 1863813"/>
                <a:gd name="connsiteX215" fmla="*/ 3314723 w 3483193"/>
                <a:gd name="connsiteY215" fmla="*/ 1644650 h 1863813"/>
                <a:gd name="connsiteX216" fmla="*/ 3324248 w 3483193"/>
                <a:gd name="connsiteY216" fmla="*/ 1679575 h 1863813"/>
                <a:gd name="connsiteX217" fmla="*/ 3330598 w 3483193"/>
                <a:gd name="connsiteY217" fmla="*/ 1692275 h 1863813"/>
                <a:gd name="connsiteX218" fmla="*/ 3321073 w 3483193"/>
                <a:gd name="connsiteY218" fmla="*/ 1746250 h 1863813"/>
                <a:gd name="connsiteX219" fmla="*/ 3302023 w 3483193"/>
                <a:gd name="connsiteY219" fmla="*/ 1784350 h 1863813"/>
                <a:gd name="connsiteX220" fmla="*/ 3276623 w 3483193"/>
                <a:gd name="connsiteY220" fmla="*/ 1816100 h 1863813"/>
                <a:gd name="connsiteX221" fmla="*/ 3254398 w 3483193"/>
                <a:gd name="connsiteY221" fmla="*/ 1860550 h 1863813"/>
                <a:gd name="connsiteX222" fmla="*/ 3276623 w 3483193"/>
                <a:gd name="connsiteY222" fmla="*/ 1831975 h 1863813"/>
                <a:gd name="connsiteX223" fmla="*/ 3286148 w 3483193"/>
                <a:gd name="connsiteY223" fmla="*/ 1822450 h 1863813"/>
                <a:gd name="connsiteX224" fmla="*/ 3317898 w 3483193"/>
                <a:gd name="connsiteY224" fmla="*/ 1803400 h 1863813"/>
                <a:gd name="connsiteX225" fmla="*/ 3336948 w 3483193"/>
                <a:gd name="connsiteY225" fmla="*/ 1793875 h 1863813"/>
                <a:gd name="connsiteX226" fmla="*/ 3346473 w 3483193"/>
                <a:gd name="connsiteY226" fmla="*/ 1784350 h 1863813"/>
                <a:gd name="connsiteX227" fmla="*/ 3406798 w 3483193"/>
                <a:gd name="connsiteY227" fmla="*/ 1857375 h 1863813"/>
                <a:gd name="connsiteX228" fmla="*/ 2162198 w 3483193"/>
                <a:gd name="connsiteY228" fmla="*/ 1635127 h 1863813"/>
                <a:gd name="connsiteX229" fmla="*/ 2108223 w 3483193"/>
                <a:gd name="connsiteY229" fmla="*/ 1625602 h 1863813"/>
                <a:gd name="connsiteX230" fmla="*/ 2047897 w 3483193"/>
                <a:gd name="connsiteY230" fmla="*/ 1616077 h 1863813"/>
                <a:gd name="connsiteX231" fmla="*/ 1971697 w 3483193"/>
                <a:gd name="connsiteY231" fmla="*/ 1603377 h 1863813"/>
                <a:gd name="connsiteX232" fmla="*/ 1816121 w 3483193"/>
                <a:gd name="connsiteY232" fmla="*/ 1574801 h 1863813"/>
                <a:gd name="connsiteX233" fmla="*/ 1793897 w 3483193"/>
                <a:gd name="connsiteY233" fmla="*/ 1473202 h 1863813"/>
                <a:gd name="connsiteX234" fmla="*/ 1765322 w 3483193"/>
                <a:gd name="connsiteY234" fmla="*/ 1381127 h 1863813"/>
                <a:gd name="connsiteX235" fmla="*/ 1727221 w 3483193"/>
                <a:gd name="connsiteY235" fmla="*/ 1314451 h 1863813"/>
                <a:gd name="connsiteX236" fmla="*/ 1666897 w 3483193"/>
                <a:gd name="connsiteY236" fmla="*/ 1355727 h 1863813"/>
                <a:gd name="connsiteX237" fmla="*/ 1625622 w 3483193"/>
                <a:gd name="connsiteY237" fmla="*/ 1377952 h 1863813"/>
                <a:gd name="connsiteX238" fmla="*/ 1587522 w 3483193"/>
                <a:gd name="connsiteY238" fmla="*/ 1349377 h 1863813"/>
                <a:gd name="connsiteX239" fmla="*/ 1527197 w 3483193"/>
                <a:gd name="connsiteY239" fmla="*/ 1327152 h 1863813"/>
                <a:gd name="connsiteX240" fmla="*/ 1428772 w 3483193"/>
                <a:gd name="connsiteY240" fmla="*/ 1257302 h 1863813"/>
                <a:gd name="connsiteX241" fmla="*/ 1374797 w 3483193"/>
                <a:gd name="connsiteY241" fmla="*/ 1257302 h 1863813"/>
                <a:gd name="connsiteX242" fmla="*/ 1358922 w 3483193"/>
                <a:gd name="connsiteY242" fmla="*/ 1187452 h 1863813"/>
                <a:gd name="connsiteX243" fmla="*/ 1298597 w 3483193"/>
                <a:gd name="connsiteY243" fmla="*/ 1114427 h 1863813"/>
                <a:gd name="connsiteX244" fmla="*/ 1212872 w 3483193"/>
                <a:gd name="connsiteY244" fmla="*/ 1057277 h 1863813"/>
                <a:gd name="connsiteX245" fmla="*/ 1073172 w 3483193"/>
                <a:gd name="connsiteY245" fmla="*/ 1003302 h 1863813"/>
                <a:gd name="connsiteX246" fmla="*/ 996972 w 3483193"/>
                <a:gd name="connsiteY246" fmla="*/ 974727 h 1863813"/>
                <a:gd name="connsiteX247" fmla="*/ 923947 w 3483193"/>
                <a:gd name="connsiteY247" fmla="*/ 914402 h 1863813"/>
                <a:gd name="connsiteX248" fmla="*/ 787422 w 3483193"/>
                <a:gd name="connsiteY248" fmla="*/ 933452 h 1863813"/>
                <a:gd name="connsiteX249" fmla="*/ 733447 w 3483193"/>
                <a:gd name="connsiteY249" fmla="*/ 942977 h 1863813"/>
                <a:gd name="connsiteX250" fmla="*/ 669947 w 3483193"/>
                <a:gd name="connsiteY250" fmla="*/ 889002 h 1863813"/>
                <a:gd name="connsiteX251" fmla="*/ 641372 w 3483193"/>
                <a:gd name="connsiteY251" fmla="*/ 860427 h 1863813"/>
                <a:gd name="connsiteX252" fmla="*/ 488972 w 3483193"/>
                <a:gd name="connsiteY252" fmla="*/ 800102 h 1863813"/>
                <a:gd name="connsiteX253" fmla="*/ 403247 w 3483193"/>
                <a:gd name="connsiteY253" fmla="*/ 749302 h 1863813"/>
                <a:gd name="connsiteX254" fmla="*/ 361972 w 3483193"/>
                <a:gd name="connsiteY254" fmla="*/ 695327 h 1863813"/>
                <a:gd name="connsiteX255" fmla="*/ 396897 w 3483193"/>
                <a:gd name="connsiteY255" fmla="*/ 660402 h 1863813"/>
                <a:gd name="connsiteX256" fmla="*/ 361972 w 3483193"/>
                <a:gd name="connsiteY256" fmla="*/ 555627 h 1863813"/>
                <a:gd name="connsiteX257" fmla="*/ 298471 w 3483193"/>
                <a:gd name="connsiteY257" fmla="*/ 454026 h 1863813"/>
                <a:gd name="connsiteX258" fmla="*/ 266722 w 3483193"/>
                <a:gd name="connsiteY258" fmla="*/ 384175 h 1863813"/>
                <a:gd name="connsiteX259" fmla="*/ 276246 w 3483193"/>
                <a:gd name="connsiteY259" fmla="*/ 358775 h 1863813"/>
                <a:gd name="connsiteX260" fmla="*/ 206397 w 3483193"/>
                <a:gd name="connsiteY260" fmla="*/ 234950 h 1863813"/>
                <a:gd name="connsiteX261" fmla="*/ 146072 w 3483193"/>
                <a:gd name="connsiteY261" fmla="*/ 101600 h 1863813"/>
                <a:gd name="connsiteX262" fmla="*/ 111147 w 3483193"/>
                <a:gd name="connsiteY262" fmla="*/ 142875 h 1863813"/>
                <a:gd name="connsiteX263" fmla="*/ 120671 w 3483193"/>
                <a:gd name="connsiteY263" fmla="*/ 193675 h 1863813"/>
                <a:gd name="connsiteX264" fmla="*/ 123846 w 3483193"/>
                <a:gd name="connsiteY264" fmla="*/ 260350 h 1863813"/>
                <a:gd name="connsiteX265" fmla="*/ 136546 w 3483193"/>
                <a:gd name="connsiteY265" fmla="*/ 327025 h 1863813"/>
                <a:gd name="connsiteX266" fmla="*/ 174646 w 3483193"/>
                <a:gd name="connsiteY266" fmla="*/ 384175 h 1863813"/>
                <a:gd name="connsiteX267" fmla="*/ 190521 w 3483193"/>
                <a:gd name="connsiteY267" fmla="*/ 422275 h 1863813"/>
                <a:gd name="connsiteX268" fmla="*/ 200046 w 3483193"/>
                <a:gd name="connsiteY268" fmla="*/ 495300 h 1863813"/>
                <a:gd name="connsiteX269" fmla="*/ 231798 w 3483193"/>
                <a:gd name="connsiteY269" fmla="*/ 542925 h 1863813"/>
                <a:gd name="connsiteX270" fmla="*/ 168296 w 3483193"/>
                <a:gd name="connsiteY270" fmla="*/ 508000 h 1863813"/>
                <a:gd name="connsiteX271" fmla="*/ 107973 w 3483193"/>
                <a:gd name="connsiteY271" fmla="*/ 460375 h 1863813"/>
                <a:gd name="connsiteX272" fmla="*/ 88923 w 3483193"/>
                <a:gd name="connsiteY272" fmla="*/ 371475 h 1863813"/>
                <a:gd name="connsiteX273" fmla="*/ 22248 w 3483193"/>
                <a:gd name="connsiteY273" fmla="*/ 285750 h 1863813"/>
                <a:gd name="connsiteX274" fmla="*/ 53998 w 3483193"/>
                <a:gd name="connsiteY274" fmla="*/ 193675 h 1863813"/>
                <a:gd name="connsiteX275" fmla="*/ 25423 w 3483193"/>
                <a:gd name="connsiteY275" fmla="*/ 161925 h 1863813"/>
                <a:gd name="connsiteX276" fmla="*/ 12722 w 3483193"/>
                <a:gd name="connsiteY276" fmla="*/ 114300 h 1863813"/>
                <a:gd name="connsiteX277" fmla="*/ 23 w 3483193"/>
                <a:gd name="connsiteY277" fmla="*/ 41275 h 1863813"/>
                <a:gd name="connsiteX278" fmla="*/ 23 w 3483193"/>
                <a:gd name="connsiteY278" fmla="*/ 0 h 1863813"/>
                <a:gd name="connsiteX0" fmla="*/ 23 w 3479959"/>
                <a:gd name="connsiteY0" fmla="*/ 0 h 1863813"/>
                <a:gd name="connsiteX1" fmla="*/ 381023 w 3479959"/>
                <a:gd name="connsiteY1" fmla="*/ 76200 h 1863813"/>
                <a:gd name="connsiteX2" fmla="*/ 479448 w 3479959"/>
                <a:gd name="connsiteY2" fmla="*/ 28575 h 1863813"/>
                <a:gd name="connsiteX3" fmla="*/ 568348 w 3479959"/>
                <a:gd name="connsiteY3" fmla="*/ 44450 h 1863813"/>
                <a:gd name="connsiteX4" fmla="*/ 568348 w 3479959"/>
                <a:gd name="connsiteY4" fmla="*/ 44450 h 1863813"/>
                <a:gd name="connsiteX5" fmla="*/ 571523 w 3479959"/>
                <a:gd name="connsiteY5" fmla="*/ 73025 h 1863813"/>
                <a:gd name="connsiteX6" fmla="*/ 565173 w 3479959"/>
                <a:gd name="connsiteY6" fmla="*/ 88900 h 1863813"/>
                <a:gd name="connsiteX7" fmla="*/ 561998 w 3479959"/>
                <a:gd name="connsiteY7" fmla="*/ 98425 h 1863813"/>
                <a:gd name="connsiteX8" fmla="*/ 565173 w 3479959"/>
                <a:gd name="connsiteY8" fmla="*/ 114300 h 1863813"/>
                <a:gd name="connsiteX9" fmla="*/ 584223 w 3479959"/>
                <a:gd name="connsiteY9" fmla="*/ 127000 h 1863813"/>
                <a:gd name="connsiteX10" fmla="*/ 596923 w 3479959"/>
                <a:gd name="connsiteY10" fmla="*/ 146050 h 1863813"/>
                <a:gd name="connsiteX11" fmla="*/ 600098 w 3479959"/>
                <a:gd name="connsiteY11" fmla="*/ 155575 h 1863813"/>
                <a:gd name="connsiteX12" fmla="*/ 609623 w 3479959"/>
                <a:gd name="connsiteY12" fmla="*/ 161925 h 1863813"/>
                <a:gd name="connsiteX13" fmla="*/ 615973 w 3479959"/>
                <a:gd name="connsiteY13" fmla="*/ 171450 h 1863813"/>
                <a:gd name="connsiteX14" fmla="*/ 660423 w 3479959"/>
                <a:gd name="connsiteY14" fmla="*/ 165100 h 1863813"/>
                <a:gd name="connsiteX15" fmla="*/ 669948 w 3479959"/>
                <a:gd name="connsiteY15" fmla="*/ 158750 h 1863813"/>
                <a:gd name="connsiteX16" fmla="*/ 679473 w 3479959"/>
                <a:gd name="connsiteY16" fmla="*/ 155575 h 1863813"/>
                <a:gd name="connsiteX17" fmla="*/ 701698 w 3479959"/>
                <a:gd name="connsiteY17" fmla="*/ 142875 h 1863813"/>
                <a:gd name="connsiteX18" fmla="*/ 749323 w 3479959"/>
                <a:gd name="connsiteY18" fmla="*/ 146050 h 1863813"/>
                <a:gd name="connsiteX19" fmla="*/ 755673 w 3479959"/>
                <a:gd name="connsiteY19" fmla="*/ 155575 h 1863813"/>
                <a:gd name="connsiteX20" fmla="*/ 749323 w 3479959"/>
                <a:gd name="connsiteY20" fmla="*/ 200025 h 1863813"/>
                <a:gd name="connsiteX21" fmla="*/ 762023 w 3479959"/>
                <a:gd name="connsiteY21" fmla="*/ 212725 h 1863813"/>
                <a:gd name="connsiteX22" fmla="*/ 771548 w 3479959"/>
                <a:gd name="connsiteY22" fmla="*/ 215900 h 1863813"/>
                <a:gd name="connsiteX23" fmla="*/ 777898 w 3479959"/>
                <a:gd name="connsiteY23" fmla="*/ 228600 h 1863813"/>
                <a:gd name="connsiteX24" fmla="*/ 787423 w 3479959"/>
                <a:gd name="connsiteY24" fmla="*/ 238125 h 1863813"/>
                <a:gd name="connsiteX25" fmla="*/ 793773 w 3479959"/>
                <a:gd name="connsiteY25" fmla="*/ 257175 h 1863813"/>
                <a:gd name="connsiteX26" fmla="*/ 796948 w 3479959"/>
                <a:gd name="connsiteY26" fmla="*/ 288925 h 1863813"/>
                <a:gd name="connsiteX27" fmla="*/ 800123 w 3479959"/>
                <a:gd name="connsiteY27" fmla="*/ 298450 h 1863813"/>
                <a:gd name="connsiteX28" fmla="*/ 809648 w 3479959"/>
                <a:gd name="connsiteY28" fmla="*/ 304800 h 1863813"/>
                <a:gd name="connsiteX29" fmla="*/ 822348 w 3479959"/>
                <a:gd name="connsiteY29" fmla="*/ 314325 h 1863813"/>
                <a:gd name="connsiteX30" fmla="*/ 831873 w 3479959"/>
                <a:gd name="connsiteY30" fmla="*/ 323850 h 1863813"/>
                <a:gd name="connsiteX31" fmla="*/ 854098 w 3479959"/>
                <a:gd name="connsiteY31" fmla="*/ 336550 h 1863813"/>
                <a:gd name="connsiteX32" fmla="*/ 863623 w 3479959"/>
                <a:gd name="connsiteY32" fmla="*/ 346075 h 1863813"/>
                <a:gd name="connsiteX33" fmla="*/ 892198 w 3479959"/>
                <a:gd name="connsiteY33" fmla="*/ 352425 h 1863813"/>
                <a:gd name="connsiteX34" fmla="*/ 882673 w 3479959"/>
                <a:gd name="connsiteY34" fmla="*/ 355600 h 1863813"/>
                <a:gd name="connsiteX35" fmla="*/ 879498 w 3479959"/>
                <a:gd name="connsiteY35" fmla="*/ 365125 h 1863813"/>
                <a:gd name="connsiteX36" fmla="*/ 876323 w 3479959"/>
                <a:gd name="connsiteY36" fmla="*/ 406400 h 1863813"/>
                <a:gd name="connsiteX37" fmla="*/ 866798 w 3479959"/>
                <a:gd name="connsiteY37" fmla="*/ 434975 h 1863813"/>
                <a:gd name="connsiteX38" fmla="*/ 863623 w 3479959"/>
                <a:gd name="connsiteY38" fmla="*/ 450850 h 1863813"/>
                <a:gd name="connsiteX39" fmla="*/ 860448 w 3479959"/>
                <a:gd name="connsiteY39" fmla="*/ 463550 h 1863813"/>
                <a:gd name="connsiteX40" fmla="*/ 854098 w 3479959"/>
                <a:gd name="connsiteY40" fmla="*/ 482600 h 1863813"/>
                <a:gd name="connsiteX41" fmla="*/ 850923 w 3479959"/>
                <a:gd name="connsiteY41" fmla="*/ 492125 h 1863813"/>
                <a:gd name="connsiteX42" fmla="*/ 841398 w 3479959"/>
                <a:gd name="connsiteY42" fmla="*/ 517525 h 1863813"/>
                <a:gd name="connsiteX43" fmla="*/ 835048 w 3479959"/>
                <a:gd name="connsiteY43" fmla="*/ 552450 h 1863813"/>
                <a:gd name="connsiteX44" fmla="*/ 831873 w 3479959"/>
                <a:gd name="connsiteY44" fmla="*/ 561975 h 1863813"/>
                <a:gd name="connsiteX45" fmla="*/ 822348 w 3479959"/>
                <a:gd name="connsiteY45" fmla="*/ 565150 h 1863813"/>
                <a:gd name="connsiteX46" fmla="*/ 815998 w 3479959"/>
                <a:gd name="connsiteY46" fmla="*/ 574675 h 1863813"/>
                <a:gd name="connsiteX47" fmla="*/ 825523 w 3479959"/>
                <a:gd name="connsiteY47" fmla="*/ 600075 h 1863813"/>
                <a:gd name="connsiteX48" fmla="*/ 841398 w 3479959"/>
                <a:gd name="connsiteY48" fmla="*/ 625475 h 1863813"/>
                <a:gd name="connsiteX49" fmla="*/ 847748 w 3479959"/>
                <a:gd name="connsiteY49" fmla="*/ 650875 h 1863813"/>
                <a:gd name="connsiteX50" fmla="*/ 860448 w 3479959"/>
                <a:gd name="connsiteY50" fmla="*/ 669925 h 1863813"/>
                <a:gd name="connsiteX51" fmla="*/ 866798 w 3479959"/>
                <a:gd name="connsiteY51" fmla="*/ 682625 h 1863813"/>
                <a:gd name="connsiteX52" fmla="*/ 885848 w 3479959"/>
                <a:gd name="connsiteY52" fmla="*/ 695325 h 1863813"/>
                <a:gd name="connsiteX53" fmla="*/ 904898 w 3479959"/>
                <a:gd name="connsiteY53" fmla="*/ 730250 h 1863813"/>
                <a:gd name="connsiteX54" fmla="*/ 908073 w 3479959"/>
                <a:gd name="connsiteY54" fmla="*/ 739775 h 1863813"/>
                <a:gd name="connsiteX55" fmla="*/ 917598 w 3479959"/>
                <a:gd name="connsiteY55" fmla="*/ 742950 h 1863813"/>
                <a:gd name="connsiteX56" fmla="*/ 936648 w 3479959"/>
                <a:gd name="connsiteY56" fmla="*/ 758825 h 1863813"/>
                <a:gd name="connsiteX57" fmla="*/ 955698 w 3479959"/>
                <a:gd name="connsiteY57" fmla="*/ 765175 h 1863813"/>
                <a:gd name="connsiteX58" fmla="*/ 993798 w 3479959"/>
                <a:gd name="connsiteY58" fmla="*/ 762000 h 1863813"/>
                <a:gd name="connsiteX59" fmla="*/ 1012848 w 3479959"/>
                <a:gd name="connsiteY59" fmla="*/ 755650 h 1863813"/>
                <a:gd name="connsiteX60" fmla="*/ 1022373 w 3479959"/>
                <a:gd name="connsiteY60" fmla="*/ 752475 h 1863813"/>
                <a:gd name="connsiteX61" fmla="*/ 1035073 w 3479959"/>
                <a:gd name="connsiteY61" fmla="*/ 742950 h 1863813"/>
                <a:gd name="connsiteX62" fmla="*/ 1044598 w 3479959"/>
                <a:gd name="connsiteY62" fmla="*/ 739775 h 1863813"/>
                <a:gd name="connsiteX63" fmla="*/ 1143023 w 3479959"/>
                <a:gd name="connsiteY63" fmla="*/ 730250 h 1863813"/>
                <a:gd name="connsiteX64" fmla="*/ 1155723 w 3479959"/>
                <a:gd name="connsiteY64" fmla="*/ 685800 h 1863813"/>
                <a:gd name="connsiteX65" fmla="*/ 1162073 w 3479959"/>
                <a:gd name="connsiteY65" fmla="*/ 673100 h 1863813"/>
                <a:gd name="connsiteX66" fmla="*/ 1165248 w 3479959"/>
                <a:gd name="connsiteY66" fmla="*/ 663575 h 1863813"/>
                <a:gd name="connsiteX67" fmla="*/ 1184298 w 3479959"/>
                <a:gd name="connsiteY67" fmla="*/ 654050 h 1863813"/>
                <a:gd name="connsiteX68" fmla="*/ 1206523 w 3479959"/>
                <a:gd name="connsiteY68" fmla="*/ 635000 h 1863813"/>
                <a:gd name="connsiteX69" fmla="*/ 1216048 w 3479959"/>
                <a:gd name="connsiteY69" fmla="*/ 631825 h 1863813"/>
                <a:gd name="connsiteX70" fmla="*/ 1244623 w 3479959"/>
                <a:gd name="connsiteY70" fmla="*/ 615950 h 1863813"/>
                <a:gd name="connsiteX71" fmla="*/ 1263673 w 3479959"/>
                <a:gd name="connsiteY71" fmla="*/ 612775 h 1863813"/>
                <a:gd name="connsiteX72" fmla="*/ 1330348 w 3479959"/>
                <a:gd name="connsiteY72" fmla="*/ 606425 h 1863813"/>
                <a:gd name="connsiteX73" fmla="*/ 1365273 w 3479959"/>
                <a:gd name="connsiteY73" fmla="*/ 612775 h 1863813"/>
                <a:gd name="connsiteX74" fmla="*/ 1368448 w 3479959"/>
                <a:gd name="connsiteY74" fmla="*/ 622300 h 1863813"/>
                <a:gd name="connsiteX75" fmla="*/ 1377973 w 3479959"/>
                <a:gd name="connsiteY75" fmla="*/ 628650 h 1863813"/>
                <a:gd name="connsiteX76" fmla="*/ 1387498 w 3479959"/>
                <a:gd name="connsiteY76" fmla="*/ 638175 h 1863813"/>
                <a:gd name="connsiteX77" fmla="*/ 1387498 w 3479959"/>
                <a:gd name="connsiteY77" fmla="*/ 673100 h 1863813"/>
                <a:gd name="connsiteX78" fmla="*/ 1377973 w 3479959"/>
                <a:gd name="connsiteY78" fmla="*/ 676275 h 1863813"/>
                <a:gd name="connsiteX79" fmla="*/ 1355748 w 3479959"/>
                <a:gd name="connsiteY79" fmla="*/ 685800 h 1863813"/>
                <a:gd name="connsiteX80" fmla="*/ 1349398 w 3479959"/>
                <a:gd name="connsiteY80" fmla="*/ 698500 h 1863813"/>
                <a:gd name="connsiteX81" fmla="*/ 1343048 w 3479959"/>
                <a:gd name="connsiteY81" fmla="*/ 723900 h 1863813"/>
                <a:gd name="connsiteX82" fmla="*/ 1339873 w 3479959"/>
                <a:gd name="connsiteY82" fmla="*/ 733425 h 1863813"/>
                <a:gd name="connsiteX83" fmla="*/ 1333523 w 3479959"/>
                <a:gd name="connsiteY83" fmla="*/ 742950 h 1863813"/>
                <a:gd name="connsiteX84" fmla="*/ 1330348 w 3479959"/>
                <a:gd name="connsiteY84" fmla="*/ 758825 h 1863813"/>
                <a:gd name="connsiteX85" fmla="*/ 1320823 w 3479959"/>
                <a:gd name="connsiteY85" fmla="*/ 784225 h 1863813"/>
                <a:gd name="connsiteX86" fmla="*/ 1311298 w 3479959"/>
                <a:gd name="connsiteY86" fmla="*/ 793750 h 1863813"/>
                <a:gd name="connsiteX87" fmla="*/ 1295423 w 3479959"/>
                <a:gd name="connsiteY87" fmla="*/ 822325 h 1863813"/>
                <a:gd name="connsiteX88" fmla="*/ 1282723 w 3479959"/>
                <a:gd name="connsiteY88" fmla="*/ 831850 h 1863813"/>
                <a:gd name="connsiteX89" fmla="*/ 1273198 w 3479959"/>
                <a:gd name="connsiteY89" fmla="*/ 850900 h 1863813"/>
                <a:gd name="connsiteX90" fmla="*/ 1263673 w 3479959"/>
                <a:gd name="connsiteY90" fmla="*/ 860425 h 1863813"/>
                <a:gd name="connsiteX91" fmla="*/ 1266848 w 3479959"/>
                <a:gd name="connsiteY91" fmla="*/ 908050 h 1863813"/>
                <a:gd name="connsiteX92" fmla="*/ 1276373 w 3479959"/>
                <a:gd name="connsiteY92" fmla="*/ 904875 h 1863813"/>
                <a:gd name="connsiteX93" fmla="*/ 1343048 w 3479959"/>
                <a:gd name="connsiteY93" fmla="*/ 898525 h 1863813"/>
                <a:gd name="connsiteX94" fmla="*/ 1362098 w 3479959"/>
                <a:gd name="connsiteY94" fmla="*/ 892175 h 1863813"/>
                <a:gd name="connsiteX95" fmla="*/ 1374798 w 3479959"/>
                <a:gd name="connsiteY95" fmla="*/ 885825 h 1863813"/>
                <a:gd name="connsiteX96" fmla="*/ 1419248 w 3479959"/>
                <a:gd name="connsiteY96" fmla="*/ 879475 h 1863813"/>
                <a:gd name="connsiteX97" fmla="*/ 1428773 w 3479959"/>
                <a:gd name="connsiteY97" fmla="*/ 885825 h 1863813"/>
                <a:gd name="connsiteX98" fmla="*/ 1441473 w 3479959"/>
                <a:gd name="connsiteY98" fmla="*/ 901700 h 1863813"/>
                <a:gd name="connsiteX99" fmla="*/ 1447823 w 3479959"/>
                <a:gd name="connsiteY99" fmla="*/ 911225 h 1863813"/>
                <a:gd name="connsiteX100" fmla="*/ 1470048 w 3479959"/>
                <a:gd name="connsiteY100" fmla="*/ 927100 h 1863813"/>
                <a:gd name="connsiteX101" fmla="*/ 1485923 w 3479959"/>
                <a:gd name="connsiteY101" fmla="*/ 955675 h 1863813"/>
                <a:gd name="connsiteX102" fmla="*/ 1479573 w 3479959"/>
                <a:gd name="connsiteY102" fmla="*/ 1063625 h 1863813"/>
                <a:gd name="connsiteX103" fmla="*/ 1482748 w 3479959"/>
                <a:gd name="connsiteY103" fmla="*/ 1133475 h 1863813"/>
                <a:gd name="connsiteX104" fmla="*/ 1489098 w 3479959"/>
                <a:gd name="connsiteY104" fmla="*/ 1171575 h 1863813"/>
                <a:gd name="connsiteX105" fmla="*/ 1492273 w 3479959"/>
                <a:gd name="connsiteY105" fmla="*/ 1216025 h 1863813"/>
                <a:gd name="connsiteX106" fmla="*/ 1498623 w 3479959"/>
                <a:gd name="connsiteY106" fmla="*/ 1225550 h 1863813"/>
                <a:gd name="connsiteX107" fmla="*/ 1501798 w 3479959"/>
                <a:gd name="connsiteY107" fmla="*/ 1235075 h 1863813"/>
                <a:gd name="connsiteX108" fmla="*/ 1527198 w 3479959"/>
                <a:gd name="connsiteY108" fmla="*/ 1250950 h 1863813"/>
                <a:gd name="connsiteX109" fmla="*/ 1536723 w 3479959"/>
                <a:gd name="connsiteY109" fmla="*/ 1257300 h 1863813"/>
                <a:gd name="connsiteX110" fmla="*/ 1549423 w 3479959"/>
                <a:gd name="connsiteY110" fmla="*/ 1260475 h 1863813"/>
                <a:gd name="connsiteX111" fmla="*/ 1603398 w 3479959"/>
                <a:gd name="connsiteY111" fmla="*/ 1263650 h 1863813"/>
                <a:gd name="connsiteX112" fmla="*/ 1635148 w 3479959"/>
                <a:gd name="connsiteY112" fmla="*/ 1273175 h 1863813"/>
                <a:gd name="connsiteX113" fmla="*/ 1676423 w 3479959"/>
                <a:gd name="connsiteY113" fmla="*/ 1266825 h 1863813"/>
                <a:gd name="connsiteX114" fmla="*/ 1685948 w 3479959"/>
                <a:gd name="connsiteY114" fmla="*/ 1263650 h 1863813"/>
                <a:gd name="connsiteX115" fmla="*/ 1692298 w 3479959"/>
                <a:gd name="connsiteY115" fmla="*/ 1254125 h 1863813"/>
                <a:gd name="connsiteX116" fmla="*/ 1701823 w 3479959"/>
                <a:gd name="connsiteY116" fmla="*/ 1244600 h 1863813"/>
                <a:gd name="connsiteX117" fmla="*/ 1743098 w 3479959"/>
                <a:gd name="connsiteY117" fmla="*/ 1247775 h 1863813"/>
                <a:gd name="connsiteX118" fmla="*/ 1752623 w 3479959"/>
                <a:gd name="connsiteY118" fmla="*/ 1254125 h 1863813"/>
                <a:gd name="connsiteX119" fmla="*/ 1762148 w 3479959"/>
                <a:gd name="connsiteY119" fmla="*/ 1257300 h 1863813"/>
                <a:gd name="connsiteX120" fmla="*/ 1771673 w 3479959"/>
                <a:gd name="connsiteY120" fmla="*/ 1266825 h 1863813"/>
                <a:gd name="connsiteX121" fmla="*/ 1787548 w 3479959"/>
                <a:gd name="connsiteY121" fmla="*/ 1285875 h 1863813"/>
                <a:gd name="connsiteX122" fmla="*/ 1797073 w 3479959"/>
                <a:gd name="connsiteY122" fmla="*/ 1289050 h 1863813"/>
                <a:gd name="connsiteX123" fmla="*/ 1822473 w 3479959"/>
                <a:gd name="connsiteY123" fmla="*/ 1308100 h 1863813"/>
                <a:gd name="connsiteX124" fmla="*/ 1831998 w 3479959"/>
                <a:gd name="connsiteY124" fmla="*/ 1311275 h 1863813"/>
                <a:gd name="connsiteX125" fmla="*/ 1854223 w 3479959"/>
                <a:gd name="connsiteY125" fmla="*/ 1327150 h 1863813"/>
                <a:gd name="connsiteX126" fmla="*/ 1863748 w 3479959"/>
                <a:gd name="connsiteY126" fmla="*/ 1317625 h 1863813"/>
                <a:gd name="connsiteX127" fmla="*/ 1879623 w 3479959"/>
                <a:gd name="connsiteY127" fmla="*/ 1282700 h 1863813"/>
                <a:gd name="connsiteX128" fmla="*/ 1882798 w 3479959"/>
                <a:gd name="connsiteY128" fmla="*/ 1250950 h 1863813"/>
                <a:gd name="connsiteX129" fmla="*/ 1889148 w 3479959"/>
                <a:gd name="connsiteY129" fmla="*/ 1241425 h 1863813"/>
                <a:gd name="connsiteX130" fmla="*/ 1895498 w 3479959"/>
                <a:gd name="connsiteY130" fmla="*/ 1228725 h 1863813"/>
                <a:gd name="connsiteX131" fmla="*/ 1901848 w 3479959"/>
                <a:gd name="connsiteY131" fmla="*/ 1209675 h 1863813"/>
                <a:gd name="connsiteX132" fmla="*/ 1905023 w 3479959"/>
                <a:gd name="connsiteY132" fmla="*/ 1196975 h 1863813"/>
                <a:gd name="connsiteX133" fmla="*/ 1930423 w 3479959"/>
                <a:gd name="connsiteY133" fmla="*/ 1184275 h 1863813"/>
                <a:gd name="connsiteX134" fmla="*/ 2019323 w 3479959"/>
                <a:gd name="connsiteY134" fmla="*/ 1181100 h 1863813"/>
                <a:gd name="connsiteX135" fmla="*/ 2028848 w 3479959"/>
                <a:gd name="connsiteY135" fmla="*/ 1174750 h 1863813"/>
                <a:gd name="connsiteX136" fmla="*/ 2047898 w 3479959"/>
                <a:gd name="connsiteY136" fmla="*/ 1165225 h 1863813"/>
                <a:gd name="connsiteX137" fmla="*/ 2060598 w 3479959"/>
                <a:gd name="connsiteY137" fmla="*/ 1149350 h 1863813"/>
                <a:gd name="connsiteX138" fmla="*/ 2082823 w 3479959"/>
                <a:gd name="connsiteY138" fmla="*/ 1127125 h 1863813"/>
                <a:gd name="connsiteX139" fmla="*/ 2095523 w 3479959"/>
                <a:gd name="connsiteY139" fmla="*/ 1120775 h 1863813"/>
                <a:gd name="connsiteX140" fmla="*/ 2114573 w 3479959"/>
                <a:gd name="connsiteY140" fmla="*/ 1114425 h 1863813"/>
                <a:gd name="connsiteX141" fmla="*/ 2124098 w 3479959"/>
                <a:gd name="connsiteY141" fmla="*/ 1120775 h 1863813"/>
                <a:gd name="connsiteX142" fmla="*/ 2127273 w 3479959"/>
                <a:gd name="connsiteY142" fmla="*/ 1130300 h 1863813"/>
                <a:gd name="connsiteX143" fmla="*/ 2133623 w 3479959"/>
                <a:gd name="connsiteY143" fmla="*/ 1139825 h 1863813"/>
                <a:gd name="connsiteX144" fmla="*/ 2130448 w 3479959"/>
                <a:gd name="connsiteY144" fmla="*/ 1152525 h 1863813"/>
                <a:gd name="connsiteX145" fmla="*/ 2127273 w 3479959"/>
                <a:gd name="connsiteY145" fmla="*/ 1174750 h 1863813"/>
                <a:gd name="connsiteX146" fmla="*/ 2162198 w 3479959"/>
                <a:gd name="connsiteY146" fmla="*/ 1165225 h 1863813"/>
                <a:gd name="connsiteX147" fmla="*/ 2178073 w 3479959"/>
                <a:gd name="connsiteY147" fmla="*/ 1158875 h 1863813"/>
                <a:gd name="connsiteX148" fmla="*/ 2133623 w 3479959"/>
                <a:gd name="connsiteY148" fmla="*/ 1149350 h 1863813"/>
                <a:gd name="connsiteX149" fmla="*/ 2276498 w 3479959"/>
                <a:gd name="connsiteY149" fmla="*/ 1168400 h 1863813"/>
                <a:gd name="connsiteX150" fmla="*/ 2279673 w 3479959"/>
                <a:gd name="connsiteY150" fmla="*/ 1190625 h 1863813"/>
                <a:gd name="connsiteX151" fmla="*/ 2273323 w 3479959"/>
                <a:gd name="connsiteY151" fmla="*/ 1181100 h 1863813"/>
                <a:gd name="connsiteX152" fmla="*/ 2254273 w 3479959"/>
                <a:gd name="connsiteY152" fmla="*/ 1171575 h 1863813"/>
                <a:gd name="connsiteX153" fmla="*/ 2244748 w 3479959"/>
                <a:gd name="connsiteY153" fmla="*/ 1162050 h 1863813"/>
                <a:gd name="connsiteX154" fmla="*/ 2241573 w 3479959"/>
                <a:gd name="connsiteY154" fmla="*/ 1149350 h 1863813"/>
                <a:gd name="connsiteX155" fmla="*/ 2212998 w 3479959"/>
                <a:gd name="connsiteY155" fmla="*/ 1143000 h 1863813"/>
                <a:gd name="connsiteX156" fmla="*/ 2238398 w 3479959"/>
                <a:gd name="connsiteY156" fmla="*/ 1155700 h 1863813"/>
                <a:gd name="connsiteX157" fmla="*/ 2257448 w 3479959"/>
                <a:gd name="connsiteY157" fmla="*/ 1165225 h 1863813"/>
                <a:gd name="connsiteX158" fmla="*/ 2266973 w 3479959"/>
                <a:gd name="connsiteY158" fmla="*/ 1177925 h 1863813"/>
                <a:gd name="connsiteX159" fmla="*/ 2308248 w 3479959"/>
                <a:gd name="connsiteY159" fmla="*/ 1184275 h 1863813"/>
                <a:gd name="connsiteX160" fmla="*/ 2324123 w 3479959"/>
                <a:gd name="connsiteY160" fmla="*/ 1187450 h 1863813"/>
                <a:gd name="connsiteX161" fmla="*/ 2349523 w 3479959"/>
                <a:gd name="connsiteY161" fmla="*/ 1193800 h 1863813"/>
                <a:gd name="connsiteX162" fmla="*/ 2393973 w 3479959"/>
                <a:gd name="connsiteY162" fmla="*/ 1196975 h 1863813"/>
                <a:gd name="connsiteX163" fmla="*/ 2397148 w 3479959"/>
                <a:gd name="connsiteY163" fmla="*/ 1206500 h 1863813"/>
                <a:gd name="connsiteX164" fmla="*/ 2444773 w 3479959"/>
                <a:gd name="connsiteY164" fmla="*/ 1216025 h 1863813"/>
                <a:gd name="connsiteX165" fmla="*/ 2454298 w 3479959"/>
                <a:gd name="connsiteY165" fmla="*/ 1219200 h 1863813"/>
                <a:gd name="connsiteX166" fmla="*/ 2476523 w 3479959"/>
                <a:gd name="connsiteY166" fmla="*/ 1222375 h 1863813"/>
                <a:gd name="connsiteX167" fmla="*/ 2486048 w 3479959"/>
                <a:gd name="connsiteY167" fmla="*/ 1228725 h 1863813"/>
                <a:gd name="connsiteX168" fmla="*/ 2520973 w 3479959"/>
                <a:gd name="connsiteY168" fmla="*/ 1222375 h 1863813"/>
                <a:gd name="connsiteX169" fmla="*/ 2530498 w 3479959"/>
                <a:gd name="connsiteY169" fmla="*/ 1209675 h 1863813"/>
                <a:gd name="connsiteX170" fmla="*/ 2540023 w 3479959"/>
                <a:gd name="connsiteY170" fmla="*/ 1203325 h 1863813"/>
                <a:gd name="connsiteX171" fmla="*/ 2552723 w 3479959"/>
                <a:gd name="connsiteY171" fmla="*/ 1200150 h 1863813"/>
                <a:gd name="connsiteX172" fmla="*/ 2581298 w 3479959"/>
                <a:gd name="connsiteY172" fmla="*/ 1190625 h 1863813"/>
                <a:gd name="connsiteX173" fmla="*/ 2609873 w 3479959"/>
                <a:gd name="connsiteY173" fmla="*/ 1193800 h 1863813"/>
                <a:gd name="connsiteX174" fmla="*/ 2619398 w 3479959"/>
                <a:gd name="connsiteY174" fmla="*/ 1196975 h 1863813"/>
                <a:gd name="connsiteX175" fmla="*/ 2625748 w 3479959"/>
                <a:gd name="connsiteY175" fmla="*/ 1206500 h 1863813"/>
                <a:gd name="connsiteX176" fmla="*/ 2616223 w 3479959"/>
                <a:gd name="connsiteY176" fmla="*/ 1209675 h 1863813"/>
                <a:gd name="connsiteX177" fmla="*/ 2606698 w 3479959"/>
                <a:gd name="connsiteY177" fmla="*/ 1235075 h 1863813"/>
                <a:gd name="connsiteX178" fmla="*/ 2654323 w 3479959"/>
                <a:gd name="connsiteY178" fmla="*/ 1238250 h 1863813"/>
                <a:gd name="connsiteX179" fmla="*/ 2657498 w 3479959"/>
                <a:gd name="connsiteY179" fmla="*/ 1200150 h 1863813"/>
                <a:gd name="connsiteX180" fmla="*/ 2686073 w 3479959"/>
                <a:gd name="connsiteY180" fmla="*/ 1190625 h 1863813"/>
                <a:gd name="connsiteX181" fmla="*/ 2717823 w 3479959"/>
                <a:gd name="connsiteY181" fmla="*/ 1200150 h 1863813"/>
                <a:gd name="connsiteX182" fmla="*/ 2711473 w 3479959"/>
                <a:gd name="connsiteY182" fmla="*/ 1225550 h 1863813"/>
                <a:gd name="connsiteX183" fmla="*/ 2705123 w 3479959"/>
                <a:gd name="connsiteY183" fmla="*/ 1250950 h 1863813"/>
                <a:gd name="connsiteX184" fmla="*/ 2698773 w 3479959"/>
                <a:gd name="connsiteY184" fmla="*/ 1270000 h 1863813"/>
                <a:gd name="connsiteX185" fmla="*/ 2714648 w 3479959"/>
                <a:gd name="connsiteY185" fmla="*/ 1279525 h 1863813"/>
                <a:gd name="connsiteX186" fmla="*/ 2740048 w 3479959"/>
                <a:gd name="connsiteY186" fmla="*/ 1289050 h 1863813"/>
                <a:gd name="connsiteX187" fmla="*/ 2749573 w 3479959"/>
                <a:gd name="connsiteY187" fmla="*/ 1298575 h 1863813"/>
                <a:gd name="connsiteX188" fmla="*/ 2752748 w 3479959"/>
                <a:gd name="connsiteY188" fmla="*/ 1323975 h 1863813"/>
                <a:gd name="connsiteX189" fmla="*/ 2762273 w 3479959"/>
                <a:gd name="connsiteY189" fmla="*/ 1333500 h 1863813"/>
                <a:gd name="connsiteX190" fmla="*/ 2765448 w 3479959"/>
                <a:gd name="connsiteY190" fmla="*/ 1346200 h 1863813"/>
                <a:gd name="connsiteX191" fmla="*/ 2784498 w 3479959"/>
                <a:gd name="connsiteY191" fmla="*/ 1349375 h 1863813"/>
                <a:gd name="connsiteX192" fmla="*/ 2794023 w 3479959"/>
                <a:gd name="connsiteY192" fmla="*/ 1352550 h 1863813"/>
                <a:gd name="connsiteX193" fmla="*/ 2806723 w 3479959"/>
                <a:gd name="connsiteY193" fmla="*/ 1355725 h 1863813"/>
                <a:gd name="connsiteX194" fmla="*/ 2825773 w 3479959"/>
                <a:gd name="connsiteY194" fmla="*/ 1387475 h 1863813"/>
                <a:gd name="connsiteX195" fmla="*/ 2835298 w 3479959"/>
                <a:gd name="connsiteY195" fmla="*/ 1393825 h 1863813"/>
                <a:gd name="connsiteX196" fmla="*/ 2851173 w 3479959"/>
                <a:gd name="connsiteY196" fmla="*/ 1412875 h 1863813"/>
                <a:gd name="connsiteX197" fmla="*/ 2863873 w 3479959"/>
                <a:gd name="connsiteY197" fmla="*/ 1416050 h 1863813"/>
                <a:gd name="connsiteX198" fmla="*/ 2873398 w 3479959"/>
                <a:gd name="connsiteY198" fmla="*/ 1422400 h 1863813"/>
                <a:gd name="connsiteX199" fmla="*/ 2933723 w 3479959"/>
                <a:gd name="connsiteY199" fmla="*/ 1431925 h 1863813"/>
                <a:gd name="connsiteX200" fmla="*/ 2952773 w 3479959"/>
                <a:gd name="connsiteY200" fmla="*/ 1438275 h 1863813"/>
                <a:gd name="connsiteX201" fmla="*/ 2971823 w 3479959"/>
                <a:gd name="connsiteY201" fmla="*/ 1447800 h 1863813"/>
                <a:gd name="connsiteX202" fmla="*/ 2997223 w 3479959"/>
                <a:gd name="connsiteY202" fmla="*/ 1450975 h 1863813"/>
                <a:gd name="connsiteX203" fmla="*/ 3013098 w 3479959"/>
                <a:gd name="connsiteY203" fmla="*/ 1454150 h 1863813"/>
                <a:gd name="connsiteX204" fmla="*/ 3032148 w 3479959"/>
                <a:gd name="connsiteY204" fmla="*/ 1457325 h 1863813"/>
                <a:gd name="connsiteX205" fmla="*/ 3076598 w 3479959"/>
                <a:gd name="connsiteY205" fmla="*/ 1466850 h 1863813"/>
                <a:gd name="connsiteX206" fmla="*/ 3184548 w 3479959"/>
                <a:gd name="connsiteY206" fmla="*/ 1476375 h 1863813"/>
                <a:gd name="connsiteX207" fmla="*/ 3206773 w 3479959"/>
                <a:gd name="connsiteY207" fmla="*/ 1498600 h 1863813"/>
                <a:gd name="connsiteX208" fmla="*/ 3235348 w 3479959"/>
                <a:gd name="connsiteY208" fmla="*/ 1517650 h 1863813"/>
                <a:gd name="connsiteX209" fmla="*/ 3244873 w 3479959"/>
                <a:gd name="connsiteY209" fmla="*/ 1539875 h 1863813"/>
                <a:gd name="connsiteX210" fmla="*/ 3248048 w 3479959"/>
                <a:gd name="connsiteY210" fmla="*/ 1552575 h 1863813"/>
                <a:gd name="connsiteX211" fmla="*/ 3254398 w 3479959"/>
                <a:gd name="connsiteY211" fmla="*/ 1562100 h 1863813"/>
                <a:gd name="connsiteX212" fmla="*/ 3270273 w 3479959"/>
                <a:gd name="connsiteY212" fmla="*/ 1590675 h 1863813"/>
                <a:gd name="connsiteX213" fmla="*/ 3292498 w 3479959"/>
                <a:gd name="connsiteY213" fmla="*/ 1603375 h 1863813"/>
                <a:gd name="connsiteX214" fmla="*/ 3302023 w 3479959"/>
                <a:gd name="connsiteY214" fmla="*/ 1625600 h 1863813"/>
                <a:gd name="connsiteX215" fmla="*/ 3314723 w 3479959"/>
                <a:gd name="connsiteY215" fmla="*/ 1644650 h 1863813"/>
                <a:gd name="connsiteX216" fmla="*/ 3324248 w 3479959"/>
                <a:gd name="connsiteY216" fmla="*/ 1679575 h 1863813"/>
                <a:gd name="connsiteX217" fmla="*/ 3330598 w 3479959"/>
                <a:gd name="connsiteY217" fmla="*/ 1692275 h 1863813"/>
                <a:gd name="connsiteX218" fmla="*/ 3321073 w 3479959"/>
                <a:gd name="connsiteY218" fmla="*/ 1746250 h 1863813"/>
                <a:gd name="connsiteX219" fmla="*/ 3302023 w 3479959"/>
                <a:gd name="connsiteY219" fmla="*/ 1784350 h 1863813"/>
                <a:gd name="connsiteX220" fmla="*/ 3276623 w 3479959"/>
                <a:gd name="connsiteY220" fmla="*/ 1816100 h 1863813"/>
                <a:gd name="connsiteX221" fmla="*/ 3254398 w 3479959"/>
                <a:gd name="connsiteY221" fmla="*/ 1860550 h 1863813"/>
                <a:gd name="connsiteX222" fmla="*/ 3276623 w 3479959"/>
                <a:gd name="connsiteY222" fmla="*/ 1831975 h 1863813"/>
                <a:gd name="connsiteX223" fmla="*/ 3286148 w 3479959"/>
                <a:gd name="connsiteY223" fmla="*/ 1822450 h 1863813"/>
                <a:gd name="connsiteX224" fmla="*/ 3317898 w 3479959"/>
                <a:gd name="connsiteY224" fmla="*/ 1803400 h 1863813"/>
                <a:gd name="connsiteX225" fmla="*/ 3336948 w 3479959"/>
                <a:gd name="connsiteY225" fmla="*/ 1793875 h 1863813"/>
                <a:gd name="connsiteX226" fmla="*/ 3346473 w 3479959"/>
                <a:gd name="connsiteY226" fmla="*/ 1784350 h 1863813"/>
                <a:gd name="connsiteX227" fmla="*/ 3406798 w 3479959"/>
                <a:gd name="connsiteY227" fmla="*/ 1857375 h 1863813"/>
                <a:gd name="connsiteX228" fmla="*/ 2206649 w 3479959"/>
                <a:gd name="connsiteY228" fmla="*/ 1638302 h 1863813"/>
                <a:gd name="connsiteX229" fmla="*/ 2162198 w 3479959"/>
                <a:gd name="connsiteY229" fmla="*/ 1635127 h 1863813"/>
                <a:gd name="connsiteX230" fmla="*/ 2108223 w 3479959"/>
                <a:gd name="connsiteY230" fmla="*/ 1625602 h 1863813"/>
                <a:gd name="connsiteX231" fmla="*/ 2047897 w 3479959"/>
                <a:gd name="connsiteY231" fmla="*/ 1616077 h 1863813"/>
                <a:gd name="connsiteX232" fmla="*/ 1971697 w 3479959"/>
                <a:gd name="connsiteY232" fmla="*/ 1603377 h 1863813"/>
                <a:gd name="connsiteX233" fmla="*/ 1816121 w 3479959"/>
                <a:gd name="connsiteY233" fmla="*/ 1574801 h 1863813"/>
                <a:gd name="connsiteX234" fmla="*/ 1793897 w 3479959"/>
                <a:gd name="connsiteY234" fmla="*/ 1473202 h 1863813"/>
                <a:gd name="connsiteX235" fmla="*/ 1765322 w 3479959"/>
                <a:gd name="connsiteY235" fmla="*/ 1381127 h 1863813"/>
                <a:gd name="connsiteX236" fmla="*/ 1727221 w 3479959"/>
                <a:gd name="connsiteY236" fmla="*/ 1314451 h 1863813"/>
                <a:gd name="connsiteX237" fmla="*/ 1666897 w 3479959"/>
                <a:gd name="connsiteY237" fmla="*/ 1355727 h 1863813"/>
                <a:gd name="connsiteX238" fmla="*/ 1625622 w 3479959"/>
                <a:gd name="connsiteY238" fmla="*/ 1377952 h 1863813"/>
                <a:gd name="connsiteX239" fmla="*/ 1587522 w 3479959"/>
                <a:gd name="connsiteY239" fmla="*/ 1349377 h 1863813"/>
                <a:gd name="connsiteX240" fmla="*/ 1527197 w 3479959"/>
                <a:gd name="connsiteY240" fmla="*/ 1327152 h 1863813"/>
                <a:gd name="connsiteX241" fmla="*/ 1428772 w 3479959"/>
                <a:gd name="connsiteY241" fmla="*/ 1257302 h 1863813"/>
                <a:gd name="connsiteX242" fmla="*/ 1374797 w 3479959"/>
                <a:gd name="connsiteY242" fmla="*/ 1257302 h 1863813"/>
                <a:gd name="connsiteX243" fmla="*/ 1358922 w 3479959"/>
                <a:gd name="connsiteY243" fmla="*/ 1187452 h 1863813"/>
                <a:gd name="connsiteX244" fmla="*/ 1298597 w 3479959"/>
                <a:gd name="connsiteY244" fmla="*/ 1114427 h 1863813"/>
                <a:gd name="connsiteX245" fmla="*/ 1212872 w 3479959"/>
                <a:gd name="connsiteY245" fmla="*/ 1057277 h 1863813"/>
                <a:gd name="connsiteX246" fmla="*/ 1073172 w 3479959"/>
                <a:gd name="connsiteY246" fmla="*/ 1003302 h 1863813"/>
                <a:gd name="connsiteX247" fmla="*/ 996972 w 3479959"/>
                <a:gd name="connsiteY247" fmla="*/ 974727 h 1863813"/>
                <a:gd name="connsiteX248" fmla="*/ 923947 w 3479959"/>
                <a:gd name="connsiteY248" fmla="*/ 914402 h 1863813"/>
                <a:gd name="connsiteX249" fmla="*/ 787422 w 3479959"/>
                <a:gd name="connsiteY249" fmla="*/ 933452 h 1863813"/>
                <a:gd name="connsiteX250" fmla="*/ 733447 w 3479959"/>
                <a:gd name="connsiteY250" fmla="*/ 942977 h 1863813"/>
                <a:gd name="connsiteX251" fmla="*/ 669947 w 3479959"/>
                <a:gd name="connsiteY251" fmla="*/ 889002 h 1863813"/>
                <a:gd name="connsiteX252" fmla="*/ 641372 w 3479959"/>
                <a:gd name="connsiteY252" fmla="*/ 860427 h 1863813"/>
                <a:gd name="connsiteX253" fmla="*/ 488972 w 3479959"/>
                <a:gd name="connsiteY253" fmla="*/ 800102 h 1863813"/>
                <a:gd name="connsiteX254" fmla="*/ 403247 w 3479959"/>
                <a:gd name="connsiteY254" fmla="*/ 749302 h 1863813"/>
                <a:gd name="connsiteX255" fmla="*/ 361972 w 3479959"/>
                <a:gd name="connsiteY255" fmla="*/ 695327 h 1863813"/>
                <a:gd name="connsiteX256" fmla="*/ 396897 w 3479959"/>
                <a:gd name="connsiteY256" fmla="*/ 660402 h 1863813"/>
                <a:gd name="connsiteX257" fmla="*/ 361972 w 3479959"/>
                <a:gd name="connsiteY257" fmla="*/ 555627 h 1863813"/>
                <a:gd name="connsiteX258" fmla="*/ 298471 w 3479959"/>
                <a:gd name="connsiteY258" fmla="*/ 454026 h 1863813"/>
                <a:gd name="connsiteX259" fmla="*/ 266722 w 3479959"/>
                <a:gd name="connsiteY259" fmla="*/ 384175 h 1863813"/>
                <a:gd name="connsiteX260" fmla="*/ 276246 w 3479959"/>
                <a:gd name="connsiteY260" fmla="*/ 358775 h 1863813"/>
                <a:gd name="connsiteX261" fmla="*/ 206397 w 3479959"/>
                <a:gd name="connsiteY261" fmla="*/ 234950 h 1863813"/>
                <a:gd name="connsiteX262" fmla="*/ 146072 w 3479959"/>
                <a:gd name="connsiteY262" fmla="*/ 101600 h 1863813"/>
                <a:gd name="connsiteX263" fmla="*/ 111147 w 3479959"/>
                <a:gd name="connsiteY263" fmla="*/ 142875 h 1863813"/>
                <a:gd name="connsiteX264" fmla="*/ 120671 w 3479959"/>
                <a:gd name="connsiteY264" fmla="*/ 193675 h 1863813"/>
                <a:gd name="connsiteX265" fmla="*/ 123846 w 3479959"/>
                <a:gd name="connsiteY265" fmla="*/ 260350 h 1863813"/>
                <a:gd name="connsiteX266" fmla="*/ 136546 w 3479959"/>
                <a:gd name="connsiteY266" fmla="*/ 327025 h 1863813"/>
                <a:gd name="connsiteX267" fmla="*/ 174646 w 3479959"/>
                <a:gd name="connsiteY267" fmla="*/ 384175 h 1863813"/>
                <a:gd name="connsiteX268" fmla="*/ 190521 w 3479959"/>
                <a:gd name="connsiteY268" fmla="*/ 422275 h 1863813"/>
                <a:gd name="connsiteX269" fmla="*/ 200046 w 3479959"/>
                <a:gd name="connsiteY269" fmla="*/ 495300 h 1863813"/>
                <a:gd name="connsiteX270" fmla="*/ 231798 w 3479959"/>
                <a:gd name="connsiteY270" fmla="*/ 542925 h 1863813"/>
                <a:gd name="connsiteX271" fmla="*/ 168296 w 3479959"/>
                <a:gd name="connsiteY271" fmla="*/ 508000 h 1863813"/>
                <a:gd name="connsiteX272" fmla="*/ 107973 w 3479959"/>
                <a:gd name="connsiteY272" fmla="*/ 460375 h 1863813"/>
                <a:gd name="connsiteX273" fmla="*/ 88923 w 3479959"/>
                <a:gd name="connsiteY273" fmla="*/ 371475 h 1863813"/>
                <a:gd name="connsiteX274" fmla="*/ 22248 w 3479959"/>
                <a:gd name="connsiteY274" fmla="*/ 285750 h 1863813"/>
                <a:gd name="connsiteX275" fmla="*/ 53998 w 3479959"/>
                <a:gd name="connsiteY275" fmla="*/ 193675 h 1863813"/>
                <a:gd name="connsiteX276" fmla="*/ 25423 w 3479959"/>
                <a:gd name="connsiteY276" fmla="*/ 161925 h 1863813"/>
                <a:gd name="connsiteX277" fmla="*/ 12722 w 3479959"/>
                <a:gd name="connsiteY277" fmla="*/ 114300 h 1863813"/>
                <a:gd name="connsiteX278" fmla="*/ 23 w 3479959"/>
                <a:gd name="connsiteY278" fmla="*/ 41275 h 1863813"/>
                <a:gd name="connsiteX279" fmla="*/ 23 w 3479959"/>
                <a:gd name="connsiteY279" fmla="*/ 0 h 1863813"/>
                <a:gd name="connsiteX0" fmla="*/ 23 w 3479959"/>
                <a:gd name="connsiteY0" fmla="*/ 0 h 1863813"/>
                <a:gd name="connsiteX1" fmla="*/ 381023 w 3479959"/>
                <a:gd name="connsiteY1" fmla="*/ 76200 h 1863813"/>
                <a:gd name="connsiteX2" fmla="*/ 479448 w 3479959"/>
                <a:gd name="connsiteY2" fmla="*/ 28575 h 1863813"/>
                <a:gd name="connsiteX3" fmla="*/ 568348 w 3479959"/>
                <a:gd name="connsiteY3" fmla="*/ 44450 h 1863813"/>
                <a:gd name="connsiteX4" fmla="*/ 568348 w 3479959"/>
                <a:gd name="connsiteY4" fmla="*/ 44450 h 1863813"/>
                <a:gd name="connsiteX5" fmla="*/ 571523 w 3479959"/>
                <a:gd name="connsiteY5" fmla="*/ 73025 h 1863813"/>
                <a:gd name="connsiteX6" fmla="*/ 565173 w 3479959"/>
                <a:gd name="connsiteY6" fmla="*/ 88900 h 1863813"/>
                <a:gd name="connsiteX7" fmla="*/ 561998 w 3479959"/>
                <a:gd name="connsiteY7" fmla="*/ 98425 h 1863813"/>
                <a:gd name="connsiteX8" fmla="*/ 565173 w 3479959"/>
                <a:gd name="connsiteY8" fmla="*/ 114300 h 1863813"/>
                <a:gd name="connsiteX9" fmla="*/ 584223 w 3479959"/>
                <a:gd name="connsiteY9" fmla="*/ 127000 h 1863813"/>
                <a:gd name="connsiteX10" fmla="*/ 596923 w 3479959"/>
                <a:gd name="connsiteY10" fmla="*/ 146050 h 1863813"/>
                <a:gd name="connsiteX11" fmla="*/ 600098 w 3479959"/>
                <a:gd name="connsiteY11" fmla="*/ 155575 h 1863813"/>
                <a:gd name="connsiteX12" fmla="*/ 609623 w 3479959"/>
                <a:gd name="connsiteY12" fmla="*/ 161925 h 1863813"/>
                <a:gd name="connsiteX13" fmla="*/ 615973 w 3479959"/>
                <a:gd name="connsiteY13" fmla="*/ 171450 h 1863813"/>
                <a:gd name="connsiteX14" fmla="*/ 660423 w 3479959"/>
                <a:gd name="connsiteY14" fmla="*/ 165100 h 1863813"/>
                <a:gd name="connsiteX15" fmla="*/ 669948 w 3479959"/>
                <a:gd name="connsiteY15" fmla="*/ 158750 h 1863813"/>
                <a:gd name="connsiteX16" fmla="*/ 679473 w 3479959"/>
                <a:gd name="connsiteY16" fmla="*/ 155575 h 1863813"/>
                <a:gd name="connsiteX17" fmla="*/ 701698 w 3479959"/>
                <a:gd name="connsiteY17" fmla="*/ 142875 h 1863813"/>
                <a:gd name="connsiteX18" fmla="*/ 749323 w 3479959"/>
                <a:gd name="connsiteY18" fmla="*/ 146050 h 1863813"/>
                <a:gd name="connsiteX19" fmla="*/ 755673 w 3479959"/>
                <a:gd name="connsiteY19" fmla="*/ 155575 h 1863813"/>
                <a:gd name="connsiteX20" fmla="*/ 749323 w 3479959"/>
                <a:gd name="connsiteY20" fmla="*/ 200025 h 1863813"/>
                <a:gd name="connsiteX21" fmla="*/ 762023 w 3479959"/>
                <a:gd name="connsiteY21" fmla="*/ 212725 h 1863813"/>
                <a:gd name="connsiteX22" fmla="*/ 771548 w 3479959"/>
                <a:gd name="connsiteY22" fmla="*/ 215900 h 1863813"/>
                <a:gd name="connsiteX23" fmla="*/ 777898 w 3479959"/>
                <a:gd name="connsiteY23" fmla="*/ 228600 h 1863813"/>
                <a:gd name="connsiteX24" fmla="*/ 787423 w 3479959"/>
                <a:gd name="connsiteY24" fmla="*/ 238125 h 1863813"/>
                <a:gd name="connsiteX25" fmla="*/ 793773 w 3479959"/>
                <a:gd name="connsiteY25" fmla="*/ 257175 h 1863813"/>
                <a:gd name="connsiteX26" fmla="*/ 796948 w 3479959"/>
                <a:gd name="connsiteY26" fmla="*/ 288925 h 1863813"/>
                <a:gd name="connsiteX27" fmla="*/ 800123 w 3479959"/>
                <a:gd name="connsiteY27" fmla="*/ 298450 h 1863813"/>
                <a:gd name="connsiteX28" fmla="*/ 809648 w 3479959"/>
                <a:gd name="connsiteY28" fmla="*/ 304800 h 1863813"/>
                <a:gd name="connsiteX29" fmla="*/ 822348 w 3479959"/>
                <a:gd name="connsiteY29" fmla="*/ 314325 h 1863813"/>
                <a:gd name="connsiteX30" fmla="*/ 831873 w 3479959"/>
                <a:gd name="connsiteY30" fmla="*/ 323850 h 1863813"/>
                <a:gd name="connsiteX31" fmla="*/ 854098 w 3479959"/>
                <a:gd name="connsiteY31" fmla="*/ 336550 h 1863813"/>
                <a:gd name="connsiteX32" fmla="*/ 863623 w 3479959"/>
                <a:gd name="connsiteY32" fmla="*/ 346075 h 1863813"/>
                <a:gd name="connsiteX33" fmla="*/ 892198 w 3479959"/>
                <a:gd name="connsiteY33" fmla="*/ 352425 h 1863813"/>
                <a:gd name="connsiteX34" fmla="*/ 882673 w 3479959"/>
                <a:gd name="connsiteY34" fmla="*/ 355600 h 1863813"/>
                <a:gd name="connsiteX35" fmla="*/ 879498 w 3479959"/>
                <a:gd name="connsiteY35" fmla="*/ 365125 h 1863813"/>
                <a:gd name="connsiteX36" fmla="*/ 876323 w 3479959"/>
                <a:gd name="connsiteY36" fmla="*/ 406400 h 1863813"/>
                <a:gd name="connsiteX37" fmla="*/ 866798 w 3479959"/>
                <a:gd name="connsiteY37" fmla="*/ 434975 h 1863813"/>
                <a:gd name="connsiteX38" fmla="*/ 863623 w 3479959"/>
                <a:gd name="connsiteY38" fmla="*/ 450850 h 1863813"/>
                <a:gd name="connsiteX39" fmla="*/ 860448 w 3479959"/>
                <a:gd name="connsiteY39" fmla="*/ 463550 h 1863813"/>
                <a:gd name="connsiteX40" fmla="*/ 854098 w 3479959"/>
                <a:gd name="connsiteY40" fmla="*/ 482600 h 1863813"/>
                <a:gd name="connsiteX41" fmla="*/ 850923 w 3479959"/>
                <a:gd name="connsiteY41" fmla="*/ 492125 h 1863813"/>
                <a:gd name="connsiteX42" fmla="*/ 841398 w 3479959"/>
                <a:gd name="connsiteY42" fmla="*/ 517525 h 1863813"/>
                <a:gd name="connsiteX43" fmla="*/ 835048 w 3479959"/>
                <a:gd name="connsiteY43" fmla="*/ 552450 h 1863813"/>
                <a:gd name="connsiteX44" fmla="*/ 831873 w 3479959"/>
                <a:gd name="connsiteY44" fmla="*/ 561975 h 1863813"/>
                <a:gd name="connsiteX45" fmla="*/ 822348 w 3479959"/>
                <a:gd name="connsiteY45" fmla="*/ 565150 h 1863813"/>
                <a:gd name="connsiteX46" fmla="*/ 815998 w 3479959"/>
                <a:gd name="connsiteY46" fmla="*/ 574675 h 1863813"/>
                <a:gd name="connsiteX47" fmla="*/ 825523 w 3479959"/>
                <a:gd name="connsiteY47" fmla="*/ 600075 h 1863813"/>
                <a:gd name="connsiteX48" fmla="*/ 841398 w 3479959"/>
                <a:gd name="connsiteY48" fmla="*/ 625475 h 1863813"/>
                <a:gd name="connsiteX49" fmla="*/ 847748 w 3479959"/>
                <a:gd name="connsiteY49" fmla="*/ 650875 h 1863813"/>
                <a:gd name="connsiteX50" fmla="*/ 860448 w 3479959"/>
                <a:gd name="connsiteY50" fmla="*/ 669925 h 1863813"/>
                <a:gd name="connsiteX51" fmla="*/ 866798 w 3479959"/>
                <a:gd name="connsiteY51" fmla="*/ 682625 h 1863813"/>
                <a:gd name="connsiteX52" fmla="*/ 885848 w 3479959"/>
                <a:gd name="connsiteY52" fmla="*/ 695325 h 1863813"/>
                <a:gd name="connsiteX53" fmla="*/ 904898 w 3479959"/>
                <a:gd name="connsiteY53" fmla="*/ 730250 h 1863813"/>
                <a:gd name="connsiteX54" fmla="*/ 908073 w 3479959"/>
                <a:gd name="connsiteY54" fmla="*/ 739775 h 1863813"/>
                <a:gd name="connsiteX55" fmla="*/ 917598 w 3479959"/>
                <a:gd name="connsiteY55" fmla="*/ 742950 h 1863813"/>
                <a:gd name="connsiteX56" fmla="*/ 936648 w 3479959"/>
                <a:gd name="connsiteY56" fmla="*/ 758825 h 1863813"/>
                <a:gd name="connsiteX57" fmla="*/ 955698 w 3479959"/>
                <a:gd name="connsiteY57" fmla="*/ 765175 h 1863813"/>
                <a:gd name="connsiteX58" fmla="*/ 993798 w 3479959"/>
                <a:gd name="connsiteY58" fmla="*/ 762000 h 1863813"/>
                <a:gd name="connsiteX59" fmla="*/ 1012848 w 3479959"/>
                <a:gd name="connsiteY59" fmla="*/ 755650 h 1863813"/>
                <a:gd name="connsiteX60" fmla="*/ 1022373 w 3479959"/>
                <a:gd name="connsiteY60" fmla="*/ 752475 h 1863813"/>
                <a:gd name="connsiteX61" fmla="*/ 1035073 w 3479959"/>
                <a:gd name="connsiteY61" fmla="*/ 742950 h 1863813"/>
                <a:gd name="connsiteX62" fmla="*/ 1044598 w 3479959"/>
                <a:gd name="connsiteY62" fmla="*/ 739775 h 1863813"/>
                <a:gd name="connsiteX63" fmla="*/ 1143023 w 3479959"/>
                <a:gd name="connsiteY63" fmla="*/ 730250 h 1863813"/>
                <a:gd name="connsiteX64" fmla="*/ 1155723 w 3479959"/>
                <a:gd name="connsiteY64" fmla="*/ 685800 h 1863813"/>
                <a:gd name="connsiteX65" fmla="*/ 1162073 w 3479959"/>
                <a:gd name="connsiteY65" fmla="*/ 673100 h 1863813"/>
                <a:gd name="connsiteX66" fmla="*/ 1165248 w 3479959"/>
                <a:gd name="connsiteY66" fmla="*/ 663575 h 1863813"/>
                <a:gd name="connsiteX67" fmla="*/ 1184298 w 3479959"/>
                <a:gd name="connsiteY67" fmla="*/ 654050 h 1863813"/>
                <a:gd name="connsiteX68" fmla="*/ 1206523 w 3479959"/>
                <a:gd name="connsiteY68" fmla="*/ 635000 h 1863813"/>
                <a:gd name="connsiteX69" fmla="*/ 1216048 w 3479959"/>
                <a:gd name="connsiteY69" fmla="*/ 631825 h 1863813"/>
                <a:gd name="connsiteX70" fmla="*/ 1244623 w 3479959"/>
                <a:gd name="connsiteY70" fmla="*/ 615950 h 1863813"/>
                <a:gd name="connsiteX71" fmla="*/ 1263673 w 3479959"/>
                <a:gd name="connsiteY71" fmla="*/ 612775 h 1863813"/>
                <a:gd name="connsiteX72" fmla="*/ 1330348 w 3479959"/>
                <a:gd name="connsiteY72" fmla="*/ 606425 h 1863813"/>
                <a:gd name="connsiteX73" fmla="*/ 1365273 w 3479959"/>
                <a:gd name="connsiteY73" fmla="*/ 612775 h 1863813"/>
                <a:gd name="connsiteX74" fmla="*/ 1368448 w 3479959"/>
                <a:gd name="connsiteY74" fmla="*/ 622300 h 1863813"/>
                <a:gd name="connsiteX75" fmla="*/ 1377973 w 3479959"/>
                <a:gd name="connsiteY75" fmla="*/ 628650 h 1863813"/>
                <a:gd name="connsiteX76" fmla="*/ 1387498 w 3479959"/>
                <a:gd name="connsiteY76" fmla="*/ 638175 h 1863813"/>
                <a:gd name="connsiteX77" fmla="*/ 1387498 w 3479959"/>
                <a:gd name="connsiteY77" fmla="*/ 673100 h 1863813"/>
                <a:gd name="connsiteX78" fmla="*/ 1377973 w 3479959"/>
                <a:gd name="connsiteY78" fmla="*/ 676275 h 1863813"/>
                <a:gd name="connsiteX79" fmla="*/ 1355748 w 3479959"/>
                <a:gd name="connsiteY79" fmla="*/ 685800 h 1863813"/>
                <a:gd name="connsiteX80" fmla="*/ 1349398 w 3479959"/>
                <a:gd name="connsiteY80" fmla="*/ 698500 h 1863813"/>
                <a:gd name="connsiteX81" fmla="*/ 1343048 w 3479959"/>
                <a:gd name="connsiteY81" fmla="*/ 723900 h 1863813"/>
                <a:gd name="connsiteX82" fmla="*/ 1339873 w 3479959"/>
                <a:gd name="connsiteY82" fmla="*/ 733425 h 1863813"/>
                <a:gd name="connsiteX83" fmla="*/ 1333523 w 3479959"/>
                <a:gd name="connsiteY83" fmla="*/ 742950 h 1863813"/>
                <a:gd name="connsiteX84" fmla="*/ 1330348 w 3479959"/>
                <a:gd name="connsiteY84" fmla="*/ 758825 h 1863813"/>
                <a:gd name="connsiteX85" fmla="*/ 1320823 w 3479959"/>
                <a:gd name="connsiteY85" fmla="*/ 784225 h 1863813"/>
                <a:gd name="connsiteX86" fmla="*/ 1311298 w 3479959"/>
                <a:gd name="connsiteY86" fmla="*/ 793750 h 1863813"/>
                <a:gd name="connsiteX87" fmla="*/ 1295423 w 3479959"/>
                <a:gd name="connsiteY87" fmla="*/ 822325 h 1863813"/>
                <a:gd name="connsiteX88" fmla="*/ 1282723 w 3479959"/>
                <a:gd name="connsiteY88" fmla="*/ 831850 h 1863813"/>
                <a:gd name="connsiteX89" fmla="*/ 1273198 w 3479959"/>
                <a:gd name="connsiteY89" fmla="*/ 850900 h 1863813"/>
                <a:gd name="connsiteX90" fmla="*/ 1263673 w 3479959"/>
                <a:gd name="connsiteY90" fmla="*/ 860425 h 1863813"/>
                <a:gd name="connsiteX91" fmla="*/ 1266848 w 3479959"/>
                <a:gd name="connsiteY91" fmla="*/ 908050 h 1863813"/>
                <a:gd name="connsiteX92" fmla="*/ 1276373 w 3479959"/>
                <a:gd name="connsiteY92" fmla="*/ 904875 h 1863813"/>
                <a:gd name="connsiteX93" fmla="*/ 1343048 w 3479959"/>
                <a:gd name="connsiteY93" fmla="*/ 898525 h 1863813"/>
                <a:gd name="connsiteX94" fmla="*/ 1362098 w 3479959"/>
                <a:gd name="connsiteY94" fmla="*/ 892175 h 1863813"/>
                <a:gd name="connsiteX95" fmla="*/ 1374798 w 3479959"/>
                <a:gd name="connsiteY95" fmla="*/ 885825 h 1863813"/>
                <a:gd name="connsiteX96" fmla="*/ 1419248 w 3479959"/>
                <a:gd name="connsiteY96" fmla="*/ 879475 h 1863813"/>
                <a:gd name="connsiteX97" fmla="*/ 1428773 w 3479959"/>
                <a:gd name="connsiteY97" fmla="*/ 885825 h 1863813"/>
                <a:gd name="connsiteX98" fmla="*/ 1441473 w 3479959"/>
                <a:gd name="connsiteY98" fmla="*/ 901700 h 1863813"/>
                <a:gd name="connsiteX99" fmla="*/ 1447823 w 3479959"/>
                <a:gd name="connsiteY99" fmla="*/ 911225 h 1863813"/>
                <a:gd name="connsiteX100" fmla="*/ 1470048 w 3479959"/>
                <a:gd name="connsiteY100" fmla="*/ 927100 h 1863813"/>
                <a:gd name="connsiteX101" fmla="*/ 1485923 w 3479959"/>
                <a:gd name="connsiteY101" fmla="*/ 955675 h 1863813"/>
                <a:gd name="connsiteX102" fmla="*/ 1479573 w 3479959"/>
                <a:gd name="connsiteY102" fmla="*/ 1063625 h 1863813"/>
                <a:gd name="connsiteX103" fmla="*/ 1482748 w 3479959"/>
                <a:gd name="connsiteY103" fmla="*/ 1133475 h 1863813"/>
                <a:gd name="connsiteX104" fmla="*/ 1489098 w 3479959"/>
                <a:gd name="connsiteY104" fmla="*/ 1171575 h 1863813"/>
                <a:gd name="connsiteX105" fmla="*/ 1492273 w 3479959"/>
                <a:gd name="connsiteY105" fmla="*/ 1216025 h 1863813"/>
                <a:gd name="connsiteX106" fmla="*/ 1498623 w 3479959"/>
                <a:gd name="connsiteY106" fmla="*/ 1225550 h 1863813"/>
                <a:gd name="connsiteX107" fmla="*/ 1501798 w 3479959"/>
                <a:gd name="connsiteY107" fmla="*/ 1235075 h 1863813"/>
                <a:gd name="connsiteX108" fmla="*/ 1527198 w 3479959"/>
                <a:gd name="connsiteY108" fmla="*/ 1250950 h 1863813"/>
                <a:gd name="connsiteX109" fmla="*/ 1536723 w 3479959"/>
                <a:gd name="connsiteY109" fmla="*/ 1257300 h 1863813"/>
                <a:gd name="connsiteX110" fmla="*/ 1549423 w 3479959"/>
                <a:gd name="connsiteY110" fmla="*/ 1260475 h 1863813"/>
                <a:gd name="connsiteX111" fmla="*/ 1603398 w 3479959"/>
                <a:gd name="connsiteY111" fmla="*/ 1263650 h 1863813"/>
                <a:gd name="connsiteX112" fmla="*/ 1635148 w 3479959"/>
                <a:gd name="connsiteY112" fmla="*/ 1273175 h 1863813"/>
                <a:gd name="connsiteX113" fmla="*/ 1676423 w 3479959"/>
                <a:gd name="connsiteY113" fmla="*/ 1266825 h 1863813"/>
                <a:gd name="connsiteX114" fmla="*/ 1685948 w 3479959"/>
                <a:gd name="connsiteY114" fmla="*/ 1263650 h 1863813"/>
                <a:gd name="connsiteX115" fmla="*/ 1692298 w 3479959"/>
                <a:gd name="connsiteY115" fmla="*/ 1254125 h 1863813"/>
                <a:gd name="connsiteX116" fmla="*/ 1701823 w 3479959"/>
                <a:gd name="connsiteY116" fmla="*/ 1244600 h 1863813"/>
                <a:gd name="connsiteX117" fmla="*/ 1743098 w 3479959"/>
                <a:gd name="connsiteY117" fmla="*/ 1247775 h 1863813"/>
                <a:gd name="connsiteX118" fmla="*/ 1752623 w 3479959"/>
                <a:gd name="connsiteY118" fmla="*/ 1254125 h 1863813"/>
                <a:gd name="connsiteX119" fmla="*/ 1762148 w 3479959"/>
                <a:gd name="connsiteY119" fmla="*/ 1257300 h 1863813"/>
                <a:gd name="connsiteX120" fmla="*/ 1771673 w 3479959"/>
                <a:gd name="connsiteY120" fmla="*/ 1266825 h 1863813"/>
                <a:gd name="connsiteX121" fmla="*/ 1787548 w 3479959"/>
                <a:gd name="connsiteY121" fmla="*/ 1285875 h 1863813"/>
                <a:gd name="connsiteX122" fmla="*/ 1797073 w 3479959"/>
                <a:gd name="connsiteY122" fmla="*/ 1289050 h 1863813"/>
                <a:gd name="connsiteX123" fmla="*/ 1822473 w 3479959"/>
                <a:gd name="connsiteY123" fmla="*/ 1308100 h 1863813"/>
                <a:gd name="connsiteX124" fmla="*/ 1831998 w 3479959"/>
                <a:gd name="connsiteY124" fmla="*/ 1311275 h 1863813"/>
                <a:gd name="connsiteX125" fmla="*/ 1854223 w 3479959"/>
                <a:gd name="connsiteY125" fmla="*/ 1327150 h 1863813"/>
                <a:gd name="connsiteX126" fmla="*/ 1863748 w 3479959"/>
                <a:gd name="connsiteY126" fmla="*/ 1317625 h 1863813"/>
                <a:gd name="connsiteX127" fmla="*/ 1879623 w 3479959"/>
                <a:gd name="connsiteY127" fmla="*/ 1282700 h 1863813"/>
                <a:gd name="connsiteX128" fmla="*/ 1882798 w 3479959"/>
                <a:gd name="connsiteY128" fmla="*/ 1250950 h 1863813"/>
                <a:gd name="connsiteX129" fmla="*/ 1889148 w 3479959"/>
                <a:gd name="connsiteY129" fmla="*/ 1241425 h 1863813"/>
                <a:gd name="connsiteX130" fmla="*/ 1895498 w 3479959"/>
                <a:gd name="connsiteY130" fmla="*/ 1228725 h 1863813"/>
                <a:gd name="connsiteX131" fmla="*/ 1901848 w 3479959"/>
                <a:gd name="connsiteY131" fmla="*/ 1209675 h 1863813"/>
                <a:gd name="connsiteX132" fmla="*/ 1905023 w 3479959"/>
                <a:gd name="connsiteY132" fmla="*/ 1196975 h 1863813"/>
                <a:gd name="connsiteX133" fmla="*/ 1930423 w 3479959"/>
                <a:gd name="connsiteY133" fmla="*/ 1184275 h 1863813"/>
                <a:gd name="connsiteX134" fmla="*/ 2019323 w 3479959"/>
                <a:gd name="connsiteY134" fmla="*/ 1181100 h 1863813"/>
                <a:gd name="connsiteX135" fmla="*/ 2028848 w 3479959"/>
                <a:gd name="connsiteY135" fmla="*/ 1174750 h 1863813"/>
                <a:gd name="connsiteX136" fmla="*/ 2047898 w 3479959"/>
                <a:gd name="connsiteY136" fmla="*/ 1165225 h 1863813"/>
                <a:gd name="connsiteX137" fmla="*/ 2060598 w 3479959"/>
                <a:gd name="connsiteY137" fmla="*/ 1149350 h 1863813"/>
                <a:gd name="connsiteX138" fmla="*/ 2082823 w 3479959"/>
                <a:gd name="connsiteY138" fmla="*/ 1127125 h 1863813"/>
                <a:gd name="connsiteX139" fmla="*/ 2095523 w 3479959"/>
                <a:gd name="connsiteY139" fmla="*/ 1120775 h 1863813"/>
                <a:gd name="connsiteX140" fmla="*/ 2114573 w 3479959"/>
                <a:gd name="connsiteY140" fmla="*/ 1114425 h 1863813"/>
                <a:gd name="connsiteX141" fmla="*/ 2124098 w 3479959"/>
                <a:gd name="connsiteY141" fmla="*/ 1120775 h 1863813"/>
                <a:gd name="connsiteX142" fmla="*/ 2127273 w 3479959"/>
                <a:gd name="connsiteY142" fmla="*/ 1130300 h 1863813"/>
                <a:gd name="connsiteX143" fmla="*/ 2133623 w 3479959"/>
                <a:gd name="connsiteY143" fmla="*/ 1139825 h 1863813"/>
                <a:gd name="connsiteX144" fmla="*/ 2130448 w 3479959"/>
                <a:gd name="connsiteY144" fmla="*/ 1152525 h 1863813"/>
                <a:gd name="connsiteX145" fmla="*/ 2127273 w 3479959"/>
                <a:gd name="connsiteY145" fmla="*/ 1174750 h 1863813"/>
                <a:gd name="connsiteX146" fmla="*/ 2162198 w 3479959"/>
                <a:gd name="connsiteY146" fmla="*/ 1165225 h 1863813"/>
                <a:gd name="connsiteX147" fmla="*/ 2178073 w 3479959"/>
                <a:gd name="connsiteY147" fmla="*/ 1158875 h 1863813"/>
                <a:gd name="connsiteX148" fmla="*/ 2133623 w 3479959"/>
                <a:gd name="connsiteY148" fmla="*/ 1149350 h 1863813"/>
                <a:gd name="connsiteX149" fmla="*/ 2276498 w 3479959"/>
                <a:gd name="connsiteY149" fmla="*/ 1168400 h 1863813"/>
                <a:gd name="connsiteX150" fmla="*/ 2279673 w 3479959"/>
                <a:gd name="connsiteY150" fmla="*/ 1190625 h 1863813"/>
                <a:gd name="connsiteX151" fmla="*/ 2273323 w 3479959"/>
                <a:gd name="connsiteY151" fmla="*/ 1181100 h 1863813"/>
                <a:gd name="connsiteX152" fmla="*/ 2254273 w 3479959"/>
                <a:gd name="connsiteY152" fmla="*/ 1171575 h 1863813"/>
                <a:gd name="connsiteX153" fmla="*/ 2244748 w 3479959"/>
                <a:gd name="connsiteY153" fmla="*/ 1162050 h 1863813"/>
                <a:gd name="connsiteX154" fmla="*/ 2241573 w 3479959"/>
                <a:gd name="connsiteY154" fmla="*/ 1149350 h 1863813"/>
                <a:gd name="connsiteX155" fmla="*/ 2212998 w 3479959"/>
                <a:gd name="connsiteY155" fmla="*/ 1143000 h 1863813"/>
                <a:gd name="connsiteX156" fmla="*/ 2238398 w 3479959"/>
                <a:gd name="connsiteY156" fmla="*/ 1155700 h 1863813"/>
                <a:gd name="connsiteX157" fmla="*/ 2257448 w 3479959"/>
                <a:gd name="connsiteY157" fmla="*/ 1165225 h 1863813"/>
                <a:gd name="connsiteX158" fmla="*/ 2266973 w 3479959"/>
                <a:gd name="connsiteY158" fmla="*/ 1177925 h 1863813"/>
                <a:gd name="connsiteX159" fmla="*/ 2308248 w 3479959"/>
                <a:gd name="connsiteY159" fmla="*/ 1184275 h 1863813"/>
                <a:gd name="connsiteX160" fmla="*/ 2324123 w 3479959"/>
                <a:gd name="connsiteY160" fmla="*/ 1187450 h 1863813"/>
                <a:gd name="connsiteX161" fmla="*/ 2349523 w 3479959"/>
                <a:gd name="connsiteY161" fmla="*/ 1193800 h 1863813"/>
                <a:gd name="connsiteX162" fmla="*/ 2393973 w 3479959"/>
                <a:gd name="connsiteY162" fmla="*/ 1196975 h 1863813"/>
                <a:gd name="connsiteX163" fmla="*/ 2397148 w 3479959"/>
                <a:gd name="connsiteY163" fmla="*/ 1206500 h 1863813"/>
                <a:gd name="connsiteX164" fmla="*/ 2444773 w 3479959"/>
                <a:gd name="connsiteY164" fmla="*/ 1216025 h 1863813"/>
                <a:gd name="connsiteX165" fmla="*/ 2454298 w 3479959"/>
                <a:gd name="connsiteY165" fmla="*/ 1219200 h 1863813"/>
                <a:gd name="connsiteX166" fmla="*/ 2476523 w 3479959"/>
                <a:gd name="connsiteY166" fmla="*/ 1222375 h 1863813"/>
                <a:gd name="connsiteX167" fmla="*/ 2486048 w 3479959"/>
                <a:gd name="connsiteY167" fmla="*/ 1228725 h 1863813"/>
                <a:gd name="connsiteX168" fmla="*/ 2520973 w 3479959"/>
                <a:gd name="connsiteY168" fmla="*/ 1222375 h 1863813"/>
                <a:gd name="connsiteX169" fmla="*/ 2530498 w 3479959"/>
                <a:gd name="connsiteY169" fmla="*/ 1209675 h 1863813"/>
                <a:gd name="connsiteX170" fmla="*/ 2540023 w 3479959"/>
                <a:gd name="connsiteY170" fmla="*/ 1203325 h 1863813"/>
                <a:gd name="connsiteX171" fmla="*/ 2552723 w 3479959"/>
                <a:gd name="connsiteY171" fmla="*/ 1200150 h 1863813"/>
                <a:gd name="connsiteX172" fmla="*/ 2581298 w 3479959"/>
                <a:gd name="connsiteY172" fmla="*/ 1190625 h 1863813"/>
                <a:gd name="connsiteX173" fmla="*/ 2609873 w 3479959"/>
                <a:gd name="connsiteY173" fmla="*/ 1193800 h 1863813"/>
                <a:gd name="connsiteX174" fmla="*/ 2619398 w 3479959"/>
                <a:gd name="connsiteY174" fmla="*/ 1196975 h 1863813"/>
                <a:gd name="connsiteX175" fmla="*/ 2625748 w 3479959"/>
                <a:gd name="connsiteY175" fmla="*/ 1206500 h 1863813"/>
                <a:gd name="connsiteX176" fmla="*/ 2616223 w 3479959"/>
                <a:gd name="connsiteY176" fmla="*/ 1209675 h 1863813"/>
                <a:gd name="connsiteX177" fmla="*/ 2606698 w 3479959"/>
                <a:gd name="connsiteY177" fmla="*/ 1235075 h 1863813"/>
                <a:gd name="connsiteX178" fmla="*/ 2654323 w 3479959"/>
                <a:gd name="connsiteY178" fmla="*/ 1238250 h 1863813"/>
                <a:gd name="connsiteX179" fmla="*/ 2657498 w 3479959"/>
                <a:gd name="connsiteY179" fmla="*/ 1200150 h 1863813"/>
                <a:gd name="connsiteX180" fmla="*/ 2686073 w 3479959"/>
                <a:gd name="connsiteY180" fmla="*/ 1190625 h 1863813"/>
                <a:gd name="connsiteX181" fmla="*/ 2717823 w 3479959"/>
                <a:gd name="connsiteY181" fmla="*/ 1200150 h 1863813"/>
                <a:gd name="connsiteX182" fmla="*/ 2711473 w 3479959"/>
                <a:gd name="connsiteY182" fmla="*/ 1225550 h 1863813"/>
                <a:gd name="connsiteX183" fmla="*/ 2705123 w 3479959"/>
                <a:gd name="connsiteY183" fmla="*/ 1250950 h 1863813"/>
                <a:gd name="connsiteX184" fmla="*/ 2698773 w 3479959"/>
                <a:gd name="connsiteY184" fmla="*/ 1270000 h 1863813"/>
                <a:gd name="connsiteX185" fmla="*/ 2714648 w 3479959"/>
                <a:gd name="connsiteY185" fmla="*/ 1279525 h 1863813"/>
                <a:gd name="connsiteX186" fmla="*/ 2740048 w 3479959"/>
                <a:gd name="connsiteY186" fmla="*/ 1289050 h 1863813"/>
                <a:gd name="connsiteX187" fmla="*/ 2749573 w 3479959"/>
                <a:gd name="connsiteY187" fmla="*/ 1298575 h 1863813"/>
                <a:gd name="connsiteX188" fmla="*/ 2752748 w 3479959"/>
                <a:gd name="connsiteY188" fmla="*/ 1323975 h 1863813"/>
                <a:gd name="connsiteX189" fmla="*/ 2762273 w 3479959"/>
                <a:gd name="connsiteY189" fmla="*/ 1333500 h 1863813"/>
                <a:gd name="connsiteX190" fmla="*/ 2765448 w 3479959"/>
                <a:gd name="connsiteY190" fmla="*/ 1346200 h 1863813"/>
                <a:gd name="connsiteX191" fmla="*/ 2784498 w 3479959"/>
                <a:gd name="connsiteY191" fmla="*/ 1349375 h 1863813"/>
                <a:gd name="connsiteX192" fmla="*/ 2794023 w 3479959"/>
                <a:gd name="connsiteY192" fmla="*/ 1352550 h 1863813"/>
                <a:gd name="connsiteX193" fmla="*/ 2806723 w 3479959"/>
                <a:gd name="connsiteY193" fmla="*/ 1355725 h 1863813"/>
                <a:gd name="connsiteX194" fmla="*/ 2825773 w 3479959"/>
                <a:gd name="connsiteY194" fmla="*/ 1387475 h 1863813"/>
                <a:gd name="connsiteX195" fmla="*/ 2835298 w 3479959"/>
                <a:gd name="connsiteY195" fmla="*/ 1393825 h 1863813"/>
                <a:gd name="connsiteX196" fmla="*/ 2851173 w 3479959"/>
                <a:gd name="connsiteY196" fmla="*/ 1412875 h 1863813"/>
                <a:gd name="connsiteX197" fmla="*/ 2863873 w 3479959"/>
                <a:gd name="connsiteY197" fmla="*/ 1416050 h 1863813"/>
                <a:gd name="connsiteX198" fmla="*/ 2873398 w 3479959"/>
                <a:gd name="connsiteY198" fmla="*/ 1422400 h 1863813"/>
                <a:gd name="connsiteX199" fmla="*/ 2933723 w 3479959"/>
                <a:gd name="connsiteY199" fmla="*/ 1431925 h 1863813"/>
                <a:gd name="connsiteX200" fmla="*/ 2952773 w 3479959"/>
                <a:gd name="connsiteY200" fmla="*/ 1438275 h 1863813"/>
                <a:gd name="connsiteX201" fmla="*/ 2971823 w 3479959"/>
                <a:gd name="connsiteY201" fmla="*/ 1447800 h 1863813"/>
                <a:gd name="connsiteX202" fmla="*/ 2997223 w 3479959"/>
                <a:gd name="connsiteY202" fmla="*/ 1450975 h 1863813"/>
                <a:gd name="connsiteX203" fmla="*/ 3013098 w 3479959"/>
                <a:gd name="connsiteY203" fmla="*/ 1454150 h 1863813"/>
                <a:gd name="connsiteX204" fmla="*/ 3032148 w 3479959"/>
                <a:gd name="connsiteY204" fmla="*/ 1457325 h 1863813"/>
                <a:gd name="connsiteX205" fmla="*/ 3076598 w 3479959"/>
                <a:gd name="connsiteY205" fmla="*/ 1466850 h 1863813"/>
                <a:gd name="connsiteX206" fmla="*/ 3184548 w 3479959"/>
                <a:gd name="connsiteY206" fmla="*/ 1476375 h 1863813"/>
                <a:gd name="connsiteX207" fmla="*/ 3206773 w 3479959"/>
                <a:gd name="connsiteY207" fmla="*/ 1498600 h 1863813"/>
                <a:gd name="connsiteX208" fmla="*/ 3235348 w 3479959"/>
                <a:gd name="connsiteY208" fmla="*/ 1517650 h 1863813"/>
                <a:gd name="connsiteX209" fmla="*/ 3244873 w 3479959"/>
                <a:gd name="connsiteY209" fmla="*/ 1539875 h 1863813"/>
                <a:gd name="connsiteX210" fmla="*/ 3248048 w 3479959"/>
                <a:gd name="connsiteY210" fmla="*/ 1552575 h 1863813"/>
                <a:gd name="connsiteX211" fmla="*/ 3254398 w 3479959"/>
                <a:gd name="connsiteY211" fmla="*/ 1562100 h 1863813"/>
                <a:gd name="connsiteX212" fmla="*/ 3270273 w 3479959"/>
                <a:gd name="connsiteY212" fmla="*/ 1590675 h 1863813"/>
                <a:gd name="connsiteX213" fmla="*/ 3292498 w 3479959"/>
                <a:gd name="connsiteY213" fmla="*/ 1603375 h 1863813"/>
                <a:gd name="connsiteX214" fmla="*/ 3302023 w 3479959"/>
                <a:gd name="connsiteY214" fmla="*/ 1625600 h 1863813"/>
                <a:gd name="connsiteX215" fmla="*/ 3314723 w 3479959"/>
                <a:gd name="connsiteY215" fmla="*/ 1644650 h 1863813"/>
                <a:gd name="connsiteX216" fmla="*/ 3324248 w 3479959"/>
                <a:gd name="connsiteY216" fmla="*/ 1679575 h 1863813"/>
                <a:gd name="connsiteX217" fmla="*/ 3330598 w 3479959"/>
                <a:gd name="connsiteY217" fmla="*/ 1692275 h 1863813"/>
                <a:gd name="connsiteX218" fmla="*/ 3321073 w 3479959"/>
                <a:gd name="connsiteY218" fmla="*/ 1746250 h 1863813"/>
                <a:gd name="connsiteX219" fmla="*/ 3302023 w 3479959"/>
                <a:gd name="connsiteY219" fmla="*/ 1784350 h 1863813"/>
                <a:gd name="connsiteX220" fmla="*/ 3276623 w 3479959"/>
                <a:gd name="connsiteY220" fmla="*/ 1816100 h 1863813"/>
                <a:gd name="connsiteX221" fmla="*/ 3254398 w 3479959"/>
                <a:gd name="connsiteY221" fmla="*/ 1860550 h 1863813"/>
                <a:gd name="connsiteX222" fmla="*/ 3276623 w 3479959"/>
                <a:gd name="connsiteY222" fmla="*/ 1831975 h 1863813"/>
                <a:gd name="connsiteX223" fmla="*/ 3286148 w 3479959"/>
                <a:gd name="connsiteY223" fmla="*/ 1822450 h 1863813"/>
                <a:gd name="connsiteX224" fmla="*/ 3317898 w 3479959"/>
                <a:gd name="connsiteY224" fmla="*/ 1803400 h 1863813"/>
                <a:gd name="connsiteX225" fmla="*/ 3336948 w 3479959"/>
                <a:gd name="connsiteY225" fmla="*/ 1793875 h 1863813"/>
                <a:gd name="connsiteX226" fmla="*/ 3346473 w 3479959"/>
                <a:gd name="connsiteY226" fmla="*/ 1784350 h 1863813"/>
                <a:gd name="connsiteX227" fmla="*/ 3406798 w 3479959"/>
                <a:gd name="connsiteY227" fmla="*/ 1857375 h 1863813"/>
                <a:gd name="connsiteX228" fmla="*/ 2206649 w 3479959"/>
                <a:gd name="connsiteY228" fmla="*/ 1638302 h 1863813"/>
                <a:gd name="connsiteX229" fmla="*/ 2162198 w 3479959"/>
                <a:gd name="connsiteY229" fmla="*/ 1635127 h 1863813"/>
                <a:gd name="connsiteX230" fmla="*/ 2108223 w 3479959"/>
                <a:gd name="connsiteY230" fmla="*/ 1625602 h 1863813"/>
                <a:gd name="connsiteX231" fmla="*/ 2047897 w 3479959"/>
                <a:gd name="connsiteY231" fmla="*/ 1616077 h 1863813"/>
                <a:gd name="connsiteX232" fmla="*/ 1971697 w 3479959"/>
                <a:gd name="connsiteY232" fmla="*/ 1603377 h 1863813"/>
                <a:gd name="connsiteX233" fmla="*/ 1816121 w 3479959"/>
                <a:gd name="connsiteY233" fmla="*/ 1574801 h 1863813"/>
                <a:gd name="connsiteX234" fmla="*/ 1793897 w 3479959"/>
                <a:gd name="connsiteY234" fmla="*/ 1473202 h 1863813"/>
                <a:gd name="connsiteX235" fmla="*/ 1765322 w 3479959"/>
                <a:gd name="connsiteY235" fmla="*/ 1381127 h 1863813"/>
                <a:gd name="connsiteX236" fmla="*/ 1727221 w 3479959"/>
                <a:gd name="connsiteY236" fmla="*/ 1314451 h 1863813"/>
                <a:gd name="connsiteX237" fmla="*/ 1666897 w 3479959"/>
                <a:gd name="connsiteY237" fmla="*/ 1355727 h 1863813"/>
                <a:gd name="connsiteX238" fmla="*/ 1625622 w 3479959"/>
                <a:gd name="connsiteY238" fmla="*/ 1377952 h 1863813"/>
                <a:gd name="connsiteX239" fmla="*/ 1587522 w 3479959"/>
                <a:gd name="connsiteY239" fmla="*/ 1349377 h 1863813"/>
                <a:gd name="connsiteX240" fmla="*/ 1527197 w 3479959"/>
                <a:gd name="connsiteY240" fmla="*/ 1327152 h 1863813"/>
                <a:gd name="connsiteX241" fmla="*/ 1428772 w 3479959"/>
                <a:gd name="connsiteY241" fmla="*/ 1257302 h 1863813"/>
                <a:gd name="connsiteX242" fmla="*/ 1374797 w 3479959"/>
                <a:gd name="connsiteY242" fmla="*/ 1257302 h 1863813"/>
                <a:gd name="connsiteX243" fmla="*/ 1358922 w 3479959"/>
                <a:gd name="connsiteY243" fmla="*/ 1187452 h 1863813"/>
                <a:gd name="connsiteX244" fmla="*/ 1298597 w 3479959"/>
                <a:gd name="connsiteY244" fmla="*/ 1114427 h 1863813"/>
                <a:gd name="connsiteX245" fmla="*/ 1212872 w 3479959"/>
                <a:gd name="connsiteY245" fmla="*/ 1057277 h 1863813"/>
                <a:gd name="connsiteX246" fmla="*/ 1073172 w 3479959"/>
                <a:gd name="connsiteY246" fmla="*/ 1003302 h 1863813"/>
                <a:gd name="connsiteX247" fmla="*/ 996972 w 3479959"/>
                <a:gd name="connsiteY247" fmla="*/ 974727 h 1863813"/>
                <a:gd name="connsiteX248" fmla="*/ 923947 w 3479959"/>
                <a:gd name="connsiteY248" fmla="*/ 914402 h 1863813"/>
                <a:gd name="connsiteX249" fmla="*/ 787422 w 3479959"/>
                <a:gd name="connsiteY249" fmla="*/ 933452 h 1863813"/>
                <a:gd name="connsiteX250" fmla="*/ 733447 w 3479959"/>
                <a:gd name="connsiteY250" fmla="*/ 942977 h 1863813"/>
                <a:gd name="connsiteX251" fmla="*/ 669947 w 3479959"/>
                <a:gd name="connsiteY251" fmla="*/ 889002 h 1863813"/>
                <a:gd name="connsiteX252" fmla="*/ 641372 w 3479959"/>
                <a:gd name="connsiteY252" fmla="*/ 860427 h 1863813"/>
                <a:gd name="connsiteX253" fmla="*/ 488972 w 3479959"/>
                <a:gd name="connsiteY253" fmla="*/ 800102 h 1863813"/>
                <a:gd name="connsiteX254" fmla="*/ 403247 w 3479959"/>
                <a:gd name="connsiteY254" fmla="*/ 749302 h 1863813"/>
                <a:gd name="connsiteX255" fmla="*/ 361972 w 3479959"/>
                <a:gd name="connsiteY255" fmla="*/ 695327 h 1863813"/>
                <a:gd name="connsiteX256" fmla="*/ 396897 w 3479959"/>
                <a:gd name="connsiteY256" fmla="*/ 660402 h 1863813"/>
                <a:gd name="connsiteX257" fmla="*/ 361972 w 3479959"/>
                <a:gd name="connsiteY257" fmla="*/ 555627 h 1863813"/>
                <a:gd name="connsiteX258" fmla="*/ 298471 w 3479959"/>
                <a:gd name="connsiteY258" fmla="*/ 454026 h 1863813"/>
                <a:gd name="connsiteX259" fmla="*/ 266722 w 3479959"/>
                <a:gd name="connsiteY259" fmla="*/ 384175 h 1863813"/>
                <a:gd name="connsiteX260" fmla="*/ 276246 w 3479959"/>
                <a:gd name="connsiteY260" fmla="*/ 358775 h 1863813"/>
                <a:gd name="connsiteX261" fmla="*/ 206397 w 3479959"/>
                <a:gd name="connsiteY261" fmla="*/ 234950 h 1863813"/>
                <a:gd name="connsiteX262" fmla="*/ 146072 w 3479959"/>
                <a:gd name="connsiteY262" fmla="*/ 101600 h 1863813"/>
                <a:gd name="connsiteX263" fmla="*/ 111147 w 3479959"/>
                <a:gd name="connsiteY263" fmla="*/ 142875 h 1863813"/>
                <a:gd name="connsiteX264" fmla="*/ 120671 w 3479959"/>
                <a:gd name="connsiteY264" fmla="*/ 193675 h 1863813"/>
                <a:gd name="connsiteX265" fmla="*/ 123846 w 3479959"/>
                <a:gd name="connsiteY265" fmla="*/ 260350 h 1863813"/>
                <a:gd name="connsiteX266" fmla="*/ 136546 w 3479959"/>
                <a:gd name="connsiteY266" fmla="*/ 327025 h 1863813"/>
                <a:gd name="connsiteX267" fmla="*/ 174646 w 3479959"/>
                <a:gd name="connsiteY267" fmla="*/ 384175 h 1863813"/>
                <a:gd name="connsiteX268" fmla="*/ 190521 w 3479959"/>
                <a:gd name="connsiteY268" fmla="*/ 422275 h 1863813"/>
                <a:gd name="connsiteX269" fmla="*/ 200046 w 3479959"/>
                <a:gd name="connsiteY269" fmla="*/ 495300 h 1863813"/>
                <a:gd name="connsiteX270" fmla="*/ 231798 w 3479959"/>
                <a:gd name="connsiteY270" fmla="*/ 542925 h 1863813"/>
                <a:gd name="connsiteX271" fmla="*/ 168296 w 3479959"/>
                <a:gd name="connsiteY271" fmla="*/ 508000 h 1863813"/>
                <a:gd name="connsiteX272" fmla="*/ 107973 w 3479959"/>
                <a:gd name="connsiteY272" fmla="*/ 460375 h 1863813"/>
                <a:gd name="connsiteX273" fmla="*/ 88923 w 3479959"/>
                <a:gd name="connsiteY273" fmla="*/ 371475 h 1863813"/>
                <a:gd name="connsiteX274" fmla="*/ 22248 w 3479959"/>
                <a:gd name="connsiteY274" fmla="*/ 285750 h 1863813"/>
                <a:gd name="connsiteX275" fmla="*/ 53998 w 3479959"/>
                <a:gd name="connsiteY275" fmla="*/ 193675 h 1863813"/>
                <a:gd name="connsiteX276" fmla="*/ 25423 w 3479959"/>
                <a:gd name="connsiteY276" fmla="*/ 161925 h 1863813"/>
                <a:gd name="connsiteX277" fmla="*/ 12722 w 3479959"/>
                <a:gd name="connsiteY277" fmla="*/ 114300 h 1863813"/>
                <a:gd name="connsiteX278" fmla="*/ 23 w 3479959"/>
                <a:gd name="connsiteY278" fmla="*/ 41275 h 1863813"/>
                <a:gd name="connsiteX279" fmla="*/ 23 w 3479959"/>
                <a:gd name="connsiteY279" fmla="*/ 0 h 1863813"/>
                <a:gd name="connsiteX0" fmla="*/ 23 w 3478343"/>
                <a:gd name="connsiteY0" fmla="*/ 0 h 1863813"/>
                <a:gd name="connsiteX1" fmla="*/ 381023 w 3478343"/>
                <a:gd name="connsiteY1" fmla="*/ 76200 h 1863813"/>
                <a:gd name="connsiteX2" fmla="*/ 479448 w 3478343"/>
                <a:gd name="connsiteY2" fmla="*/ 28575 h 1863813"/>
                <a:gd name="connsiteX3" fmla="*/ 568348 w 3478343"/>
                <a:gd name="connsiteY3" fmla="*/ 44450 h 1863813"/>
                <a:gd name="connsiteX4" fmla="*/ 568348 w 3478343"/>
                <a:gd name="connsiteY4" fmla="*/ 44450 h 1863813"/>
                <a:gd name="connsiteX5" fmla="*/ 571523 w 3478343"/>
                <a:gd name="connsiteY5" fmla="*/ 73025 h 1863813"/>
                <a:gd name="connsiteX6" fmla="*/ 565173 w 3478343"/>
                <a:gd name="connsiteY6" fmla="*/ 88900 h 1863813"/>
                <a:gd name="connsiteX7" fmla="*/ 561998 w 3478343"/>
                <a:gd name="connsiteY7" fmla="*/ 98425 h 1863813"/>
                <a:gd name="connsiteX8" fmla="*/ 565173 w 3478343"/>
                <a:gd name="connsiteY8" fmla="*/ 114300 h 1863813"/>
                <a:gd name="connsiteX9" fmla="*/ 584223 w 3478343"/>
                <a:gd name="connsiteY9" fmla="*/ 127000 h 1863813"/>
                <a:gd name="connsiteX10" fmla="*/ 596923 w 3478343"/>
                <a:gd name="connsiteY10" fmla="*/ 146050 h 1863813"/>
                <a:gd name="connsiteX11" fmla="*/ 600098 w 3478343"/>
                <a:gd name="connsiteY11" fmla="*/ 155575 h 1863813"/>
                <a:gd name="connsiteX12" fmla="*/ 609623 w 3478343"/>
                <a:gd name="connsiteY12" fmla="*/ 161925 h 1863813"/>
                <a:gd name="connsiteX13" fmla="*/ 615973 w 3478343"/>
                <a:gd name="connsiteY13" fmla="*/ 171450 h 1863813"/>
                <a:gd name="connsiteX14" fmla="*/ 660423 w 3478343"/>
                <a:gd name="connsiteY14" fmla="*/ 165100 h 1863813"/>
                <a:gd name="connsiteX15" fmla="*/ 669948 w 3478343"/>
                <a:gd name="connsiteY15" fmla="*/ 158750 h 1863813"/>
                <a:gd name="connsiteX16" fmla="*/ 679473 w 3478343"/>
                <a:gd name="connsiteY16" fmla="*/ 155575 h 1863813"/>
                <a:gd name="connsiteX17" fmla="*/ 701698 w 3478343"/>
                <a:gd name="connsiteY17" fmla="*/ 142875 h 1863813"/>
                <a:gd name="connsiteX18" fmla="*/ 749323 w 3478343"/>
                <a:gd name="connsiteY18" fmla="*/ 146050 h 1863813"/>
                <a:gd name="connsiteX19" fmla="*/ 755673 w 3478343"/>
                <a:gd name="connsiteY19" fmla="*/ 155575 h 1863813"/>
                <a:gd name="connsiteX20" fmla="*/ 749323 w 3478343"/>
                <a:gd name="connsiteY20" fmla="*/ 200025 h 1863813"/>
                <a:gd name="connsiteX21" fmla="*/ 762023 w 3478343"/>
                <a:gd name="connsiteY21" fmla="*/ 212725 h 1863813"/>
                <a:gd name="connsiteX22" fmla="*/ 771548 w 3478343"/>
                <a:gd name="connsiteY22" fmla="*/ 215900 h 1863813"/>
                <a:gd name="connsiteX23" fmla="*/ 777898 w 3478343"/>
                <a:gd name="connsiteY23" fmla="*/ 228600 h 1863813"/>
                <a:gd name="connsiteX24" fmla="*/ 787423 w 3478343"/>
                <a:gd name="connsiteY24" fmla="*/ 238125 h 1863813"/>
                <a:gd name="connsiteX25" fmla="*/ 793773 w 3478343"/>
                <a:gd name="connsiteY25" fmla="*/ 257175 h 1863813"/>
                <a:gd name="connsiteX26" fmla="*/ 796948 w 3478343"/>
                <a:gd name="connsiteY26" fmla="*/ 288925 h 1863813"/>
                <a:gd name="connsiteX27" fmla="*/ 800123 w 3478343"/>
                <a:gd name="connsiteY27" fmla="*/ 298450 h 1863813"/>
                <a:gd name="connsiteX28" fmla="*/ 809648 w 3478343"/>
                <a:gd name="connsiteY28" fmla="*/ 304800 h 1863813"/>
                <a:gd name="connsiteX29" fmla="*/ 822348 w 3478343"/>
                <a:gd name="connsiteY29" fmla="*/ 314325 h 1863813"/>
                <a:gd name="connsiteX30" fmla="*/ 831873 w 3478343"/>
                <a:gd name="connsiteY30" fmla="*/ 323850 h 1863813"/>
                <a:gd name="connsiteX31" fmla="*/ 854098 w 3478343"/>
                <a:gd name="connsiteY31" fmla="*/ 336550 h 1863813"/>
                <a:gd name="connsiteX32" fmla="*/ 863623 w 3478343"/>
                <a:gd name="connsiteY32" fmla="*/ 346075 h 1863813"/>
                <a:gd name="connsiteX33" fmla="*/ 892198 w 3478343"/>
                <a:gd name="connsiteY33" fmla="*/ 352425 h 1863813"/>
                <a:gd name="connsiteX34" fmla="*/ 882673 w 3478343"/>
                <a:gd name="connsiteY34" fmla="*/ 355600 h 1863813"/>
                <a:gd name="connsiteX35" fmla="*/ 879498 w 3478343"/>
                <a:gd name="connsiteY35" fmla="*/ 365125 h 1863813"/>
                <a:gd name="connsiteX36" fmla="*/ 876323 w 3478343"/>
                <a:gd name="connsiteY36" fmla="*/ 406400 h 1863813"/>
                <a:gd name="connsiteX37" fmla="*/ 866798 w 3478343"/>
                <a:gd name="connsiteY37" fmla="*/ 434975 h 1863813"/>
                <a:gd name="connsiteX38" fmla="*/ 863623 w 3478343"/>
                <a:gd name="connsiteY38" fmla="*/ 450850 h 1863813"/>
                <a:gd name="connsiteX39" fmla="*/ 860448 w 3478343"/>
                <a:gd name="connsiteY39" fmla="*/ 463550 h 1863813"/>
                <a:gd name="connsiteX40" fmla="*/ 854098 w 3478343"/>
                <a:gd name="connsiteY40" fmla="*/ 482600 h 1863813"/>
                <a:gd name="connsiteX41" fmla="*/ 850923 w 3478343"/>
                <a:gd name="connsiteY41" fmla="*/ 492125 h 1863813"/>
                <a:gd name="connsiteX42" fmla="*/ 841398 w 3478343"/>
                <a:gd name="connsiteY42" fmla="*/ 517525 h 1863813"/>
                <a:gd name="connsiteX43" fmla="*/ 835048 w 3478343"/>
                <a:gd name="connsiteY43" fmla="*/ 552450 h 1863813"/>
                <a:gd name="connsiteX44" fmla="*/ 831873 w 3478343"/>
                <a:gd name="connsiteY44" fmla="*/ 561975 h 1863813"/>
                <a:gd name="connsiteX45" fmla="*/ 822348 w 3478343"/>
                <a:gd name="connsiteY45" fmla="*/ 565150 h 1863813"/>
                <a:gd name="connsiteX46" fmla="*/ 815998 w 3478343"/>
                <a:gd name="connsiteY46" fmla="*/ 574675 h 1863813"/>
                <a:gd name="connsiteX47" fmla="*/ 825523 w 3478343"/>
                <a:gd name="connsiteY47" fmla="*/ 600075 h 1863813"/>
                <a:gd name="connsiteX48" fmla="*/ 841398 w 3478343"/>
                <a:gd name="connsiteY48" fmla="*/ 625475 h 1863813"/>
                <a:gd name="connsiteX49" fmla="*/ 847748 w 3478343"/>
                <a:gd name="connsiteY49" fmla="*/ 650875 h 1863813"/>
                <a:gd name="connsiteX50" fmla="*/ 860448 w 3478343"/>
                <a:gd name="connsiteY50" fmla="*/ 669925 h 1863813"/>
                <a:gd name="connsiteX51" fmla="*/ 866798 w 3478343"/>
                <a:gd name="connsiteY51" fmla="*/ 682625 h 1863813"/>
                <a:gd name="connsiteX52" fmla="*/ 885848 w 3478343"/>
                <a:gd name="connsiteY52" fmla="*/ 695325 h 1863813"/>
                <a:gd name="connsiteX53" fmla="*/ 904898 w 3478343"/>
                <a:gd name="connsiteY53" fmla="*/ 730250 h 1863813"/>
                <a:gd name="connsiteX54" fmla="*/ 908073 w 3478343"/>
                <a:gd name="connsiteY54" fmla="*/ 739775 h 1863813"/>
                <a:gd name="connsiteX55" fmla="*/ 917598 w 3478343"/>
                <a:gd name="connsiteY55" fmla="*/ 742950 h 1863813"/>
                <a:gd name="connsiteX56" fmla="*/ 936648 w 3478343"/>
                <a:gd name="connsiteY56" fmla="*/ 758825 h 1863813"/>
                <a:gd name="connsiteX57" fmla="*/ 955698 w 3478343"/>
                <a:gd name="connsiteY57" fmla="*/ 765175 h 1863813"/>
                <a:gd name="connsiteX58" fmla="*/ 993798 w 3478343"/>
                <a:gd name="connsiteY58" fmla="*/ 762000 h 1863813"/>
                <a:gd name="connsiteX59" fmla="*/ 1012848 w 3478343"/>
                <a:gd name="connsiteY59" fmla="*/ 755650 h 1863813"/>
                <a:gd name="connsiteX60" fmla="*/ 1022373 w 3478343"/>
                <a:gd name="connsiteY60" fmla="*/ 752475 h 1863813"/>
                <a:gd name="connsiteX61" fmla="*/ 1035073 w 3478343"/>
                <a:gd name="connsiteY61" fmla="*/ 742950 h 1863813"/>
                <a:gd name="connsiteX62" fmla="*/ 1044598 w 3478343"/>
                <a:gd name="connsiteY62" fmla="*/ 739775 h 1863813"/>
                <a:gd name="connsiteX63" fmla="*/ 1143023 w 3478343"/>
                <a:gd name="connsiteY63" fmla="*/ 730250 h 1863813"/>
                <a:gd name="connsiteX64" fmla="*/ 1155723 w 3478343"/>
                <a:gd name="connsiteY64" fmla="*/ 685800 h 1863813"/>
                <a:gd name="connsiteX65" fmla="*/ 1162073 w 3478343"/>
                <a:gd name="connsiteY65" fmla="*/ 673100 h 1863813"/>
                <a:gd name="connsiteX66" fmla="*/ 1165248 w 3478343"/>
                <a:gd name="connsiteY66" fmla="*/ 663575 h 1863813"/>
                <a:gd name="connsiteX67" fmla="*/ 1184298 w 3478343"/>
                <a:gd name="connsiteY67" fmla="*/ 654050 h 1863813"/>
                <a:gd name="connsiteX68" fmla="*/ 1206523 w 3478343"/>
                <a:gd name="connsiteY68" fmla="*/ 635000 h 1863813"/>
                <a:gd name="connsiteX69" fmla="*/ 1216048 w 3478343"/>
                <a:gd name="connsiteY69" fmla="*/ 631825 h 1863813"/>
                <a:gd name="connsiteX70" fmla="*/ 1244623 w 3478343"/>
                <a:gd name="connsiteY70" fmla="*/ 615950 h 1863813"/>
                <a:gd name="connsiteX71" fmla="*/ 1263673 w 3478343"/>
                <a:gd name="connsiteY71" fmla="*/ 612775 h 1863813"/>
                <a:gd name="connsiteX72" fmla="*/ 1330348 w 3478343"/>
                <a:gd name="connsiteY72" fmla="*/ 606425 h 1863813"/>
                <a:gd name="connsiteX73" fmla="*/ 1365273 w 3478343"/>
                <a:gd name="connsiteY73" fmla="*/ 612775 h 1863813"/>
                <a:gd name="connsiteX74" fmla="*/ 1368448 w 3478343"/>
                <a:gd name="connsiteY74" fmla="*/ 622300 h 1863813"/>
                <a:gd name="connsiteX75" fmla="*/ 1377973 w 3478343"/>
                <a:gd name="connsiteY75" fmla="*/ 628650 h 1863813"/>
                <a:gd name="connsiteX76" fmla="*/ 1387498 w 3478343"/>
                <a:gd name="connsiteY76" fmla="*/ 638175 h 1863813"/>
                <a:gd name="connsiteX77" fmla="*/ 1387498 w 3478343"/>
                <a:gd name="connsiteY77" fmla="*/ 673100 h 1863813"/>
                <a:gd name="connsiteX78" fmla="*/ 1377973 w 3478343"/>
                <a:gd name="connsiteY78" fmla="*/ 676275 h 1863813"/>
                <a:gd name="connsiteX79" fmla="*/ 1355748 w 3478343"/>
                <a:gd name="connsiteY79" fmla="*/ 685800 h 1863813"/>
                <a:gd name="connsiteX80" fmla="*/ 1349398 w 3478343"/>
                <a:gd name="connsiteY80" fmla="*/ 698500 h 1863813"/>
                <a:gd name="connsiteX81" fmla="*/ 1343048 w 3478343"/>
                <a:gd name="connsiteY81" fmla="*/ 723900 h 1863813"/>
                <a:gd name="connsiteX82" fmla="*/ 1339873 w 3478343"/>
                <a:gd name="connsiteY82" fmla="*/ 733425 h 1863813"/>
                <a:gd name="connsiteX83" fmla="*/ 1333523 w 3478343"/>
                <a:gd name="connsiteY83" fmla="*/ 742950 h 1863813"/>
                <a:gd name="connsiteX84" fmla="*/ 1330348 w 3478343"/>
                <a:gd name="connsiteY84" fmla="*/ 758825 h 1863813"/>
                <a:gd name="connsiteX85" fmla="*/ 1320823 w 3478343"/>
                <a:gd name="connsiteY85" fmla="*/ 784225 h 1863813"/>
                <a:gd name="connsiteX86" fmla="*/ 1311298 w 3478343"/>
                <a:gd name="connsiteY86" fmla="*/ 793750 h 1863813"/>
                <a:gd name="connsiteX87" fmla="*/ 1295423 w 3478343"/>
                <a:gd name="connsiteY87" fmla="*/ 822325 h 1863813"/>
                <a:gd name="connsiteX88" fmla="*/ 1282723 w 3478343"/>
                <a:gd name="connsiteY88" fmla="*/ 831850 h 1863813"/>
                <a:gd name="connsiteX89" fmla="*/ 1273198 w 3478343"/>
                <a:gd name="connsiteY89" fmla="*/ 850900 h 1863813"/>
                <a:gd name="connsiteX90" fmla="*/ 1263673 w 3478343"/>
                <a:gd name="connsiteY90" fmla="*/ 860425 h 1863813"/>
                <a:gd name="connsiteX91" fmla="*/ 1266848 w 3478343"/>
                <a:gd name="connsiteY91" fmla="*/ 908050 h 1863813"/>
                <a:gd name="connsiteX92" fmla="*/ 1276373 w 3478343"/>
                <a:gd name="connsiteY92" fmla="*/ 904875 h 1863813"/>
                <a:gd name="connsiteX93" fmla="*/ 1343048 w 3478343"/>
                <a:gd name="connsiteY93" fmla="*/ 898525 h 1863813"/>
                <a:gd name="connsiteX94" fmla="*/ 1362098 w 3478343"/>
                <a:gd name="connsiteY94" fmla="*/ 892175 h 1863813"/>
                <a:gd name="connsiteX95" fmla="*/ 1374798 w 3478343"/>
                <a:gd name="connsiteY95" fmla="*/ 885825 h 1863813"/>
                <a:gd name="connsiteX96" fmla="*/ 1419248 w 3478343"/>
                <a:gd name="connsiteY96" fmla="*/ 879475 h 1863813"/>
                <a:gd name="connsiteX97" fmla="*/ 1428773 w 3478343"/>
                <a:gd name="connsiteY97" fmla="*/ 885825 h 1863813"/>
                <a:gd name="connsiteX98" fmla="*/ 1441473 w 3478343"/>
                <a:gd name="connsiteY98" fmla="*/ 901700 h 1863813"/>
                <a:gd name="connsiteX99" fmla="*/ 1447823 w 3478343"/>
                <a:gd name="connsiteY99" fmla="*/ 911225 h 1863813"/>
                <a:gd name="connsiteX100" fmla="*/ 1470048 w 3478343"/>
                <a:gd name="connsiteY100" fmla="*/ 927100 h 1863813"/>
                <a:gd name="connsiteX101" fmla="*/ 1485923 w 3478343"/>
                <a:gd name="connsiteY101" fmla="*/ 955675 h 1863813"/>
                <a:gd name="connsiteX102" fmla="*/ 1479573 w 3478343"/>
                <a:gd name="connsiteY102" fmla="*/ 1063625 h 1863813"/>
                <a:gd name="connsiteX103" fmla="*/ 1482748 w 3478343"/>
                <a:gd name="connsiteY103" fmla="*/ 1133475 h 1863813"/>
                <a:gd name="connsiteX104" fmla="*/ 1489098 w 3478343"/>
                <a:gd name="connsiteY104" fmla="*/ 1171575 h 1863813"/>
                <a:gd name="connsiteX105" fmla="*/ 1492273 w 3478343"/>
                <a:gd name="connsiteY105" fmla="*/ 1216025 h 1863813"/>
                <a:gd name="connsiteX106" fmla="*/ 1498623 w 3478343"/>
                <a:gd name="connsiteY106" fmla="*/ 1225550 h 1863813"/>
                <a:gd name="connsiteX107" fmla="*/ 1501798 w 3478343"/>
                <a:gd name="connsiteY107" fmla="*/ 1235075 h 1863813"/>
                <a:gd name="connsiteX108" fmla="*/ 1527198 w 3478343"/>
                <a:gd name="connsiteY108" fmla="*/ 1250950 h 1863813"/>
                <a:gd name="connsiteX109" fmla="*/ 1536723 w 3478343"/>
                <a:gd name="connsiteY109" fmla="*/ 1257300 h 1863813"/>
                <a:gd name="connsiteX110" fmla="*/ 1549423 w 3478343"/>
                <a:gd name="connsiteY110" fmla="*/ 1260475 h 1863813"/>
                <a:gd name="connsiteX111" fmla="*/ 1603398 w 3478343"/>
                <a:gd name="connsiteY111" fmla="*/ 1263650 h 1863813"/>
                <a:gd name="connsiteX112" fmla="*/ 1635148 w 3478343"/>
                <a:gd name="connsiteY112" fmla="*/ 1273175 h 1863813"/>
                <a:gd name="connsiteX113" fmla="*/ 1676423 w 3478343"/>
                <a:gd name="connsiteY113" fmla="*/ 1266825 h 1863813"/>
                <a:gd name="connsiteX114" fmla="*/ 1685948 w 3478343"/>
                <a:gd name="connsiteY114" fmla="*/ 1263650 h 1863813"/>
                <a:gd name="connsiteX115" fmla="*/ 1692298 w 3478343"/>
                <a:gd name="connsiteY115" fmla="*/ 1254125 h 1863813"/>
                <a:gd name="connsiteX116" fmla="*/ 1701823 w 3478343"/>
                <a:gd name="connsiteY116" fmla="*/ 1244600 h 1863813"/>
                <a:gd name="connsiteX117" fmla="*/ 1743098 w 3478343"/>
                <a:gd name="connsiteY117" fmla="*/ 1247775 h 1863813"/>
                <a:gd name="connsiteX118" fmla="*/ 1752623 w 3478343"/>
                <a:gd name="connsiteY118" fmla="*/ 1254125 h 1863813"/>
                <a:gd name="connsiteX119" fmla="*/ 1762148 w 3478343"/>
                <a:gd name="connsiteY119" fmla="*/ 1257300 h 1863813"/>
                <a:gd name="connsiteX120" fmla="*/ 1771673 w 3478343"/>
                <a:gd name="connsiteY120" fmla="*/ 1266825 h 1863813"/>
                <a:gd name="connsiteX121" fmla="*/ 1787548 w 3478343"/>
                <a:gd name="connsiteY121" fmla="*/ 1285875 h 1863813"/>
                <a:gd name="connsiteX122" fmla="*/ 1797073 w 3478343"/>
                <a:gd name="connsiteY122" fmla="*/ 1289050 h 1863813"/>
                <a:gd name="connsiteX123" fmla="*/ 1822473 w 3478343"/>
                <a:gd name="connsiteY123" fmla="*/ 1308100 h 1863813"/>
                <a:gd name="connsiteX124" fmla="*/ 1831998 w 3478343"/>
                <a:gd name="connsiteY124" fmla="*/ 1311275 h 1863813"/>
                <a:gd name="connsiteX125" fmla="*/ 1854223 w 3478343"/>
                <a:gd name="connsiteY125" fmla="*/ 1327150 h 1863813"/>
                <a:gd name="connsiteX126" fmla="*/ 1863748 w 3478343"/>
                <a:gd name="connsiteY126" fmla="*/ 1317625 h 1863813"/>
                <a:gd name="connsiteX127" fmla="*/ 1879623 w 3478343"/>
                <a:gd name="connsiteY127" fmla="*/ 1282700 h 1863813"/>
                <a:gd name="connsiteX128" fmla="*/ 1882798 w 3478343"/>
                <a:gd name="connsiteY128" fmla="*/ 1250950 h 1863813"/>
                <a:gd name="connsiteX129" fmla="*/ 1889148 w 3478343"/>
                <a:gd name="connsiteY129" fmla="*/ 1241425 h 1863813"/>
                <a:gd name="connsiteX130" fmla="*/ 1895498 w 3478343"/>
                <a:gd name="connsiteY130" fmla="*/ 1228725 h 1863813"/>
                <a:gd name="connsiteX131" fmla="*/ 1901848 w 3478343"/>
                <a:gd name="connsiteY131" fmla="*/ 1209675 h 1863813"/>
                <a:gd name="connsiteX132" fmla="*/ 1905023 w 3478343"/>
                <a:gd name="connsiteY132" fmla="*/ 1196975 h 1863813"/>
                <a:gd name="connsiteX133" fmla="*/ 1930423 w 3478343"/>
                <a:gd name="connsiteY133" fmla="*/ 1184275 h 1863813"/>
                <a:gd name="connsiteX134" fmla="*/ 2019323 w 3478343"/>
                <a:gd name="connsiteY134" fmla="*/ 1181100 h 1863813"/>
                <a:gd name="connsiteX135" fmla="*/ 2028848 w 3478343"/>
                <a:gd name="connsiteY135" fmla="*/ 1174750 h 1863813"/>
                <a:gd name="connsiteX136" fmla="*/ 2047898 w 3478343"/>
                <a:gd name="connsiteY136" fmla="*/ 1165225 h 1863813"/>
                <a:gd name="connsiteX137" fmla="*/ 2060598 w 3478343"/>
                <a:gd name="connsiteY137" fmla="*/ 1149350 h 1863813"/>
                <a:gd name="connsiteX138" fmla="*/ 2082823 w 3478343"/>
                <a:gd name="connsiteY138" fmla="*/ 1127125 h 1863813"/>
                <a:gd name="connsiteX139" fmla="*/ 2095523 w 3478343"/>
                <a:gd name="connsiteY139" fmla="*/ 1120775 h 1863813"/>
                <a:gd name="connsiteX140" fmla="*/ 2114573 w 3478343"/>
                <a:gd name="connsiteY140" fmla="*/ 1114425 h 1863813"/>
                <a:gd name="connsiteX141" fmla="*/ 2124098 w 3478343"/>
                <a:gd name="connsiteY141" fmla="*/ 1120775 h 1863813"/>
                <a:gd name="connsiteX142" fmla="*/ 2127273 w 3478343"/>
                <a:gd name="connsiteY142" fmla="*/ 1130300 h 1863813"/>
                <a:gd name="connsiteX143" fmla="*/ 2133623 w 3478343"/>
                <a:gd name="connsiteY143" fmla="*/ 1139825 h 1863813"/>
                <a:gd name="connsiteX144" fmla="*/ 2130448 w 3478343"/>
                <a:gd name="connsiteY144" fmla="*/ 1152525 h 1863813"/>
                <a:gd name="connsiteX145" fmla="*/ 2127273 w 3478343"/>
                <a:gd name="connsiteY145" fmla="*/ 1174750 h 1863813"/>
                <a:gd name="connsiteX146" fmla="*/ 2162198 w 3478343"/>
                <a:gd name="connsiteY146" fmla="*/ 1165225 h 1863813"/>
                <a:gd name="connsiteX147" fmla="*/ 2178073 w 3478343"/>
                <a:gd name="connsiteY147" fmla="*/ 1158875 h 1863813"/>
                <a:gd name="connsiteX148" fmla="*/ 2133623 w 3478343"/>
                <a:gd name="connsiteY148" fmla="*/ 1149350 h 1863813"/>
                <a:gd name="connsiteX149" fmla="*/ 2276498 w 3478343"/>
                <a:gd name="connsiteY149" fmla="*/ 1168400 h 1863813"/>
                <a:gd name="connsiteX150" fmla="*/ 2279673 w 3478343"/>
                <a:gd name="connsiteY150" fmla="*/ 1190625 h 1863813"/>
                <a:gd name="connsiteX151" fmla="*/ 2273323 w 3478343"/>
                <a:gd name="connsiteY151" fmla="*/ 1181100 h 1863813"/>
                <a:gd name="connsiteX152" fmla="*/ 2254273 w 3478343"/>
                <a:gd name="connsiteY152" fmla="*/ 1171575 h 1863813"/>
                <a:gd name="connsiteX153" fmla="*/ 2244748 w 3478343"/>
                <a:gd name="connsiteY153" fmla="*/ 1162050 h 1863813"/>
                <a:gd name="connsiteX154" fmla="*/ 2241573 w 3478343"/>
                <a:gd name="connsiteY154" fmla="*/ 1149350 h 1863813"/>
                <a:gd name="connsiteX155" fmla="*/ 2212998 w 3478343"/>
                <a:gd name="connsiteY155" fmla="*/ 1143000 h 1863813"/>
                <a:gd name="connsiteX156" fmla="*/ 2238398 w 3478343"/>
                <a:gd name="connsiteY156" fmla="*/ 1155700 h 1863813"/>
                <a:gd name="connsiteX157" fmla="*/ 2257448 w 3478343"/>
                <a:gd name="connsiteY157" fmla="*/ 1165225 h 1863813"/>
                <a:gd name="connsiteX158" fmla="*/ 2266973 w 3478343"/>
                <a:gd name="connsiteY158" fmla="*/ 1177925 h 1863813"/>
                <a:gd name="connsiteX159" fmla="*/ 2308248 w 3478343"/>
                <a:gd name="connsiteY159" fmla="*/ 1184275 h 1863813"/>
                <a:gd name="connsiteX160" fmla="*/ 2324123 w 3478343"/>
                <a:gd name="connsiteY160" fmla="*/ 1187450 h 1863813"/>
                <a:gd name="connsiteX161" fmla="*/ 2349523 w 3478343"/>
                <a:gd name="connsiteY161" fmla="*/ 1193800 h 1863813"/>
                <a:gd name="connsiteX162" fmla="*/ 2393973 w 3478343"/>
                <a:gd name="connsiteY162" fmla="*/ 1196975 h 1863813"/>
                <a:gd name="connsiteX163" fmla="*/ 2397148 w 3478343"/>
                <a:gd name="connsiteY163" fmla="*/ 1206500 h 1863813"/>
                <a:gd name="connsiteX164" fmla="*/ 2444773 w 3478343"/>
                <a:gd name="connsiteY164" fmla="*/ 1216025 h 1863813"/>
                <a:gd name="connsiteX165" fmla="*/ 2454298 w 3478343"/>
                <a:gd name="connsiteY165" fmla="*/ 1219200 h 1863813"/>
                <a:gd name="connsiteX166" fmla="*/ 2476523 w 3478343"/>
                <a:gd name="connsiteY166" fmla="*/ 1222375 h 1863813"/>
                <a:gd name="connsiteX167" fmla="*/ 2486048 w 3478343"/>
                <a:gd name="connsiteY167" fmla="*/ 1228725 h 1863813"/>
                <a:gd name="connsiteX168" fmla="*/ 2520973 w 3478343"/>
                <a:gd name="connsiteY168" fmla="*/ 1222375 h 1863813"/>
                <a:gd name="connsiteX169" fmla="*/ 2530498 w 3478343"/>
                <a:gd name="connsiteY169" fmla="*/ 1209675 h 1863813"/>
                <a:gd name="connsiteX170" fmla="*/ 2540023 w 3478343"/>
                <a:gd name="connsiteY170" fmla="*/ 1203325 h 1863813"/>
                <a:gd name="connsiteX171" fmla="*/ 2552723 w 3478343"/>
                <a:gd name="connsiteY171" fmla="*/ 1200150 h 1863813"/>
                <a:gd name="connsiteX172" fmla="*/ 2581298 w 3478343"/>
                <a:gd name="connsiteY172" fmla="*/ 1190625 h 1863813"/>
                <a:gd name="connsiteX173" fmla="*/ 2609873 w 3478343"/>
                <a:gd name="connsiteY173" fmla="*/ 1193800 h 1863813"/>
                <a:gd name="connsiteX174" fmla="*/ 2619398 w 3478343"/>
                <a:gd name="connsiteY174" fmla="*/ 1196975 h 1863813"/>
                <a:gd name="connsiteX175" fmla="*/ 2625748 w 3478343"/>
                <a:gd name="connsiteY175" fmla="*/ 1206500 h 1863813"/>
                <a:gd name="connsiteX176" fmla="*/ 2616223 w 3478343"/>
                <a:gd name="connsiteY176" fmla="*/ 1209675 h 1863813"/>
                <a:gd name="connsiteX177" fmla="*/ 2606698 w 3478343"/>
                <a:gd name="connsiteY177" fmla="*/ 1235075 h 1863813"/>
                <a:gd name="connsiteX178" fmla="*/ 2654323 w 3478343"/>
                <a:gd name="connsiteY178" fmla="*/ 1238250 h 1863813"/>
                <a:gd name="connsiteX179" fmla="*/ 2657498 w 3478343"/>
                <a:gd name="connsiteY179" fmla="*/ 1200150 h 1863813"/>
                <a:gd name="connsiteX180" fmla="*/ 2686073 w 3478343"/>
                <a:gd name="connsiteY180" fmla="*/ 1190625 h 1863813"/>
                <a:gd name="connsiteX181" fmla="*/ 2717823 w 3478343"/>
                <a:gd name="connsiteY181" fmla="*/ 1200150 h 1863813"/>
                <a:gd name="connsiteX182" fmla="*/ 2711473 w 3478343"/>
                <a:gd name="connsiteY182" fmla="*/ 1225550 h 1863813"/>
                <a:gd name="connsiteX183" fmla="*/ 2705123 w 3478343"/>
                <a:gd name="connsiteY183" fmla="*/ 1250950 h 1863813"/>
                <a:gd name="connsiteX184" fmla="*/ 2698773 w 3478343"/>
                <a:gd name="connsiteY184" fmla="*/ 1270000 h 1863813"/>
                <a:gd name="connsiteX185" fmla="*/ 2714648 w 3478343"/>
                <a:gd name="connsiteY185" fmla="*/ 1279525 h 1863813"/>
                <a:gd name="connsiteX186" fmla="*/ 2740048 w 3478343"/>
                <a:gd name="connsiteY186" fmla="*/ 1289050 h 1863813"/>
                <a:gd name="connsiteX187" fmla="*/ 2749573 w 3478343"/>
                <a:gd name="connsiteY187" fmla="*/ 1298575 h 1863813"/>
                <a:gd name="connsiteX188" fmla="*/ 2752748 w 3478343"/>
                <a:gd name="connsiteY188" fmla="*/ 1323975 h 1863813"/>
                <a:gd name="connsiteX189" fmla="*/ 2762273 w 3478343"/>
                <a:gd name="connsiteY189" fmla="*/ 1333500 h 1863813"/>
                <a:gd name="connsiteX190" fmla="*/ 2765448 w 3478343"/>
                <a:gd name="connsiteY190" fmla="*/ 1346200 h 1863813"/>
                <a:gd name="connsiteX191" fmla="*/ 2784498 w 3478343"/>
                <a:gd name="connsiteY191" fmla="*/ 1349375 h 1863813"/>
                <a:gd name="connsiteX192" fmla="*/ 2794023 w 3478343"/>
                <a:gd name="connsiteY192" fmla="*/ 1352550 h 1863813"/>
                <a:gd name="connsiteX193" fmla="*/ 2806723 w 3478343"/>
                <a:gd name="connsiteY193" fmla="*/ 1355725 h 1863813"/>
                <a:gd name="connsiteX194" fmla="*/ 2825773 w 3478343"/>
                <a:gd name="connsiteY194" fmla="*/ 1387475 h 1863813"/>
                <a:gd name="connsiteX195" fmla="*/ 2835298 w 3478343"/>
                <a:gd name="connsiteY195" fmla="*/ 1393825 h 1863813"/>
                <a:gd name="connsiteX196" fmla="*/ 2851173 w 3478343"/>
                <a:gd name="connsiteY196" fmla="*/ 1412875 h 1863813"/>
                <a:gd name="connsiteX197" fmla="*/ 2863873 w 3478343"/>
                <a:gd name="connsiteY197" fmla="*/ 1416050 h 1863813"/>
                <a:gd name="connsiteX198" fmla="*/ 2873398 w 3478343"/>
                <a:gd name="connsiteY198" fmla="*/ 1422400 h 1863813"/>
                <a:gd name="connsiteX199" fmla="*/ 2933723 w 3478343"/>
                <a:gd name="connsiteY199" fmla="*/ 1431925 h 1863813"/>
                <a:gd name="connsiteX200" fmla="*/ 2952773 w 3478343"/>
                <a:gd name="connsiteY200" fmla="*/ 1438275 h 1863813"/>
                <a:gd name="connsiteX201" fmla="*/ 2971823 w 3478343"/>
                <a:gd name="connsiteY201" fmla="*/ 1447800 h 1863813"/>
                <a:gd name="connsiteX202" fmla="*/ 2997223 w 3478343"/>
                <a:gd name="connsiteY202" fmla="*/ 1450975 h 1863813"/>
                <a:gd name="connsiteX203" fmla="*/ 3013098 w 3478343"/>
                <a:gd name="connsiteY203" fmla="*/ 1454150 h 1863813"/>
                <a:gd name="connsiteX204" fmla="*/ 3032148 w 3478343"/>
                <a:gd name="connsiteY204" fmla="*/ 1457325 h 1863813"/>
                <a:gd name="connsiteX205" fmla="*/ 3076598 w 3478343"/>
                <a:gd name="connsiteY205" fmla="*/ 1466850 h 1863813"/>
                <a:gd name="connsiteX206" fmla="*/ 3184548 w 3478343"/>
                <a:gd name="connsiteY206" fmla="*/ 1476375 h 1863813"/>
                <a:gd name="connsiteX207" fmla="*/ 3206773 w 3478343"/>
                <a:gd name="connsiteY207" fmla="*/ 1498600 h 1863813"/>
                <a:gd name="connsiteX208" fmla="*/ 3235348 w 3478343"/>
                <a:gd name="connsiteY208" fmla="*/ 1517650 h 1863813"/>
                <a:gd name="connsiteX209" fmla="*/ 3244873 w 3478343"/>
                <a:gd name="connsiteY209" fmla="*/ 1539875 h 1863813"/>
                <a:gd name="connsiteX210" fmla="*/ 3248048 w 3478343"/>
                <a:gd name="connsiteY210" fmla="*/ 1552575 h 1863813"/>
                <a:gd name="connsiteX211" fmla="*/ 3254398 w 3478343"/>
                <a:gd name="connsiteY211" fmla="*/ 1562100 h 1863813"/>
                <a:gd name="connsiteX212" fmla="*/ 3270273 w 3478343"/>
                <a:gd name="connsiteY212" fmla="*/ 1590675 h 1863813"/>
                <a:gd name="connsiteX213" fmla="*/ 3292498 w 3478343"/>
                <a:gd name="connsiteY213" fmla="*/ 1603375 h 1863813"/>
                <a:gd name="connsiteX214" fmla="*/ 3302023 w 3478343"/>
                <a:gd name="connsiteY214" fmla="*/ 1625600 h 1863813"/>
                <a:gd name="connsiteX215" fmla="*/ 3314723 w 3478343"/>
                <a:gd name="connsiteY215" fmla="*/ 1644650 h 1863813"/>
                <a:gd name="connsiteX216" fmla="*/ 3324248 w 3478343"/>
                <a:gd name="connsiteY216" fmla="*/ 1679575 h 1863813"/>
                <a:gd name="connsiteX217" fmla="*/ 3330598 w 3478343"/>
                <a:gd name="connsiteY217" fmla="*/ 1692275 h 1863813"/>
                <a:gd name="connsiteX218" fmla="*/ 3321073 w 3478343"/>
                <a:gd name="connsiteY218" fmla="*/ 1746250 h 1863813"/>
                <a:gd name="connsiteX219" fmla="*/ 3302023 w 3478343"/>
                <a:gd name="connsiteY219" fmla="*/ 1784350 h 1863813"/>
                <a:gd name="connsiteX220" fmla="*/ 3276623 w 3478343"/>
                <a:gd name="connsiteY220" fmla="*/ 1816100 h 1863813"/>
                <a:gd name="connsiteX221" fmla="*/ 3254398 w 3478343"/>
                <a:gd name="connsiteY221" fmla="*/ 1860550 h 1863813"/>
                <a:gd name="connsiteX222" fmla="*/ 3276623 w 3478343"/>
                <a:gd name="connsiteY222" fmla="*/ 1831975 h 1863813"/>
                <a:gd name="connsiteX223" fmla="*/ 3286148 w 3478343"/>
                <a:gd name="connsiteY223" fmla="*/ 1822450 h 1863813"/>
                <a:gd name="connsiteX224" fmla="*/ 3317898 w 3478343"/>
                <a:gd name="connsiteY224" fmla="*/ 1803400 h 1863813"/>
                <a:gd name="connsiteX225" fmla="*/ 3336948 w 3478343"/>
                <a:gd name="connsiteY225" fmla="*/ 1793875 h 1863813"/>
                <a:gd name="connsiteX226" fmla="*/ 3346473 w 3478343"/>
                <a:gd name="connsiteY226" fmla="*/ 1784350 h 1863813"/>
                <a:gd name="connsiteX227" fmla="*/ 3406798 w 3478343"/>
                <a:gd name="connsiteY227" fmla="*/ 1857375 h 1863813"/>
                <a:gd name="connsiteX228" fmla="*/ 2228874 w 3478343"/>
                <a:gd name="connsiteY228" fmla="*/ 1641477 h 1863813"/>
                <a:gd name="connsiteX229" fmla="*/ 2206649 w 3478343"/>
                <a:gd name="connsiteY229" fmla="*/ 1638302 h 1863813"/>
                <a:gd name="connsiteX230" fmla="*/ 2162198 w 3478343"/>
                <a:gd name="connsiteY230" fmla="*/ 1635127 h 1863813"/>
                <a:gd name="connsiteX231" fmla="*/ 2108223 w 3478343"/>
                <a:gd name="connsiteY231" fmla="*/ 1625602 h 1863813"/>
                <a:gd name="connsiteX232" fmla="*/ 2047897 w 3478343"/>
                <a:gd name="connsiteY232" fmla="*/ 1616077 h 1863813"/>
                <a:gd name="connsiteX233" fmla="*/ 1971697 w 3478343"/>
                <a:gd name="connsiteY233" fmla="*/ 1603377 h 1863813"/>
                <a:gd name="connsiteX234" fmla="*/ 1816121 w 3478343"/>
                <a:gd name="connsiteY234" fmla="*/ 1574801 h 1863813"/>
                <a:gd name="connsiteX235" fmla="*/ 1793897 w 3478343"/>
                <a:gd name="connsiteY235" fmla="*/ 1473202 h 1863813"/>
                <a:gd name="connsiteX236" fmla="*/ 1765322 w 3478343"/>
                <a:gd name="connsiteY236" fmla="*/ 1381127 h 1863813"/>
                <a:gd name="connsiteX237" fmla="*/ 1727221 w 3478343"/>
                <a:gd name="connsiteY237" fmla="*/ 1314451 h 1863813"/>
                <a:gd name="connsiteX238" fmla="*/ 1666897 w 3478343"/>
                <a:gd name="connsiteY238" fmla="*/ 1355727 h 1863813"/>
                <a:gd name="connsiteX239" fmla="*/ 1625622 w 3478343"/>
                <a:gd name="connsiteY239" fmla="*/ 1377952 h 1863813"/>
                <a:gd name="connsiteX240" fmla="*/ 1587522 w 3478343"/>
                <a:gd name="connsiteY240" fmla="*/ 1349377 h 1863813"/>
                <a:gd name="connsiteX241" fmla="*/ 1527197 w 3478343"/>
                <a:gd name="connsiteY241" fmla="*/ 1327152 h 1863813"/>
                <a:gd name="connsiteX242" fmla="*/ 1428772 w 3478343"/>
                <a:gd name="connsiteY242" fmla="*/ 1257302 h 1863813"/>
                <a:gd name="connsiteX243" fmla="*/ 1374797 w 3478343"/>
                <a:gd name="connsiteY243" fmla="*/ 1257302 h 1863813"/>
                <a:gd name="connsiteX244" fmla="*/ 1358922 w 3478343"/>
                <a:gd name="connsiteY244" fmla="*/ 1187452 h 1863813"/>
                <a:gd name="connsiteX245" fmla="*/ 1298597 w 3478343"/>
                <a:gd name="connsiteY245" fmla="*/ 1114427 h 1863813"/>
                <a:gd name="connsiteX246" fmla="*/ 1212872 w 3478343"/>
                <a:gd name="connsiteY246" fmla="*/ 1057277 h 1863813"/>
                <a:gd name="connsiteX247" fmla="*/ 1073172 w 3478343"/>
                <a:gd name="connsiteY247" fmla="*/ 1003302 h 1863813"/>
                <a:gd name="connsiteX248" fmla="*/ 996972 w 3478343"/>
                <a:gd name="connsiteY248" fmla="*/ 974727 h 1863813"/>
                <a:gd name="connsiteX249" fmla="*/ 923947 w 3478343"/>
                <a:gd name="connsiteY249" fmla="*/ 914402 h 1863813"/>
                <a:gd name="connsiteX250" fmla="*/ 787422 w 3478343"/>
                <a:gd name="connsiteY250" fmla="*/ 933452 h 1863813"/>
                <a:gd name="connsiteX251" fmla="*/ 733447 w 3478343"/>
                <a:gd name="connsiteY251" fmla="*/ 942977 h 1863813"/>
                <a:gd name="connsiteX252" fmla="*/ 669947 w 3478343"/>
                <a:gd name="connsiteY252" fmla="*/ 889002 h 1863813"/>
                <a:gd name="connsiteX253" fmla="*/ 641372 w 3478343"/>
                <a:gd name="connsiteY253" fmla="*/ 860427 h 1863813"/>
                <a:gd name="connsiteX254" fmla="*/ 488972 w 3478343"/>
                <a:gd name="connsiteY254" fmla="*/ 800102 h 1863813"/>
                <a:gd name="connsiteX255" fmla="*/ 403247 w 3478343"/>
                <a:gd name="connsiteY255" fmla="*/ 749302 h 1863813"/>
                <a:gd name="connsiteX256" fmla="*/ 361972 w 3478343"/>
                <a:gd name="connsiteY256" fmla="*/ 695327 h 1863813"/>
                <a:gd name="connsiteX257" fmla="*/ 396897 w 3478343"/>
                <a:gd name="connsiteY257" fmla="*/ 660402 h 1863813"/>
                <a:gd name="connsiteX258" fmla="*/ 361972 w 3478343"/>
                <a:gd name="connsiteY258" fmla="*/ 555627 h 1863813"/>
                <a:gd name="connsiteX259" fmla="*/ 298471 w 3478343"/>
                <a:gd name="connsiteY259" fmla="*/ 454026 h 1863813"/>
                <a:gd name="connsiteX260" fmla="*/ 266722 w 3478343"/>
                <a:gd name="connsiteY260" fmla="*/ 384175 h 1863813"/>
                <a:gd name="connsiteX261" fmla="*/ 276246 w 3478343"/>
                <a:gd name="connsiteY261" fmla="*/ 358775 h 1863813"/>
                <a:gd name="connsiteX262" fmla="*/ 206397 w 3478343"/>
                <a:gd name="connsiteY262" fmla="*/ 234950 h 1863813"/>
                <a:gd name="connsiteX263" fmla="*/ 146072 w 3478343"/>
                <a:gd name="connsiteY263" fmla="*/ 101600 h 1863813"/>
                <a:gd name="connsiteX264" fmla="*/ 111147 w 3478343"/>
                <a:gd name="connsiteY264" fmla="*/ 142875 h 1863813"/>
                <a:gd name="connsiteX265" fmla="*/ 120671 w 3478343"/>
                <a:gd name="connsiteY265" fmla="*/ 193675 h 1863813"/>
                <a:gd name="connsiteX266" fmla="*/ 123846 w 3478343"/>
                <a:gd name="connsiteY266" fmla="*/ 260350 h 1863813"/>
                <a:gd name="connsiteX267" fmla="*/ 136546 w 3478343"/>
                <a:gd name="connsiteY267" fmla="*/ 327025 h 1863813"/>
                <a:gd name="connsiteX268" fmla="*/ 174646 w 3478343"/>
                <a:gd name="connsiteY268" fmla="*/ 384175 h 1863813"/>
                <a:gd name="connsiteX269" fmla="*/ 190521 w 3478343"/>
                <a:gd name="connsiteY269" fmla="*/ 422275 h 1863813"/>
                <a:gd name="connsiteX270" fmla="*/ 200046 w 3478343"/>
                <a:gd name="connsiteY270" fmla="*/ 495300 h 1863813"/>
                <a:gd name="connsiteX271" fmla="*/ 231798 w 3478343"/>
                <a:gd name="connsiteY271" fmla="*/ 542925 h 1863813"/>
                <a:gd name="connsiteX272" fmla="*/ 168296 w 3478343"/>
                <a:gd name="connsiteY272" fmla="*/ 508000 h 1863813"/>
                <a:gd name="connsiteX273" fmla="*/ 107973 w 3478343"/>
                <a:gd name="connsiteY273" fmla="*/ 460375 h 1863813"/>
                <a:gd name="connsiteX274" fmla="*/ 88923 w 3478343"/>
                <a:gd name="connsiteY274" fmla="*/ 371475 h 1863813"/>
                <a:gd name="connsiteX275" fmla="*/ 22248 w 3478343"/>
                <a:gd name="connsiteY275" fmla="*/ 285750 h 1863813"/>
                <a:gd name="connsiteX276" fmla="*/ 53998 w 3478343"/>
                <a:gd name="connsiteY276" fmla="*/ 193675 h 1863813"/>
                <a:gd name="connsiteX277" fmla="*/ 25423 w 3478343"/>
                <a:gd name="connsiteY277" fmla="*/ 161925 h 1863813"/>
                <a:gd name="connsiteX278" fmla="*/ 12722 w 3478343"/>
                <a:gd name="connsiteY278" fmla="*/ 114300 h 1863813"/>
                <a:gd name="connsiteX279" fmla="*/ 23 w 3478343"/>
                <a:gd name="connsiteY279" fmla="*/ 41275 h 1863813"/>
                <a:gd name="connsiteX280" fmla="*/ 23 w 3478343"/>
                <a:gd name="connsiteY280" fmla="*/ 0 h 1863813"/>
                <a:gd name="connsiteX0" fmla="*/ 23 w 3478343"/>
                <a:gd name="connsiteY0" fmla="*/ 0 h 1863813"/>
                <a:gd name="connsiteX1" fmla="*/ 381023 w 3478343"/>
                <a:gd name="connsiteY1" fmla="*/ 76200 h 1863813"/>
                <a:gd name="connsiteX2" fmla="*/ 479448 w 3478343"/>
                <a:gd name="connsiteY2" fmla="*/ 28575 h 1863813"/>
                <a:gd name="connsiteX3" fmla="*/ 568348 w 3478343"/>
                <a:gd name="connsiteY3" fmla="*/ 44450 h 1863813"/>
                <a:gd name="connsiteX4" fmla="*/ 568348 w 3478343"/>
                <a:gd name="connsiteY4" fmla="*/ 44450 h 1863813"/>
                <a:gd name="connsiteX5" fmla="*/ 571523 w 3478343"/>
                <a:gd name="connsiteY5" fmla="*/ 73025 h 1863813"/>
                <a:gd name="connsiteX6" fmla="*/ 565173 w 3478343"/>
                <a:gd name="connsiteY6" fmla="*/ 88900 h 1863813"/>
                <a:gd name="connsiteX7" fmla="*/ 561998 w 3478343"/>
                <a:gd name="connsiteY7" fmla="*/ 98425 h 1863813"/>
                <a:gd name="connsiteX8" fmla="*/ 565173 w 3478343"/>
                <a:gd name="connsiteY8" fmla="*/ 114300 h 1863813"/>
                <a:gd name="connsiteX9" fmla="*/ 584223 w 3478343"/>
                <a:gd name="connsiteY9" fmla="*/ 127000 h 1863813"/>
                <a:gd name="connsiteX10" fmla="*/ 596923 w 3478343"/>
                <a:gd name="connsiteY10" fmla="*/ 146050 h 1863813"/>
                <a:gd name="connsiteX11" fmla="*/ 600098 w 3478343"/>
                <a:gd name="connsiteY11" fmla="*/ 155575 h 1863813"/>
                <a:gd name="connsiteX12" fmla="*/ 609623 w 3478343"/>
                <a:gd name="connsiteY12" fmla="*/ 161925 h 1863813"/>
                <a:gd name="connsiteX13" fmla="*/ 615973 w 3478343"/>
                <a:gd name="connsiteY13" fmla="*/ 171450 h 1863813"/>
                <a:gd name="connsiteX14" fmla="*/ 660423 w 3478343"/>
                <a:gd name="connsiteY14" fmla="*/ 165100 h 1863813"/>
                <a:gd name="connsiteX15" fmla="*/ 669948 w 3478343"/>
                <a:gd name="connsiteY15" fmla="*/ 158750 h 1863813"/>
                <a:gd name="connsiteX16" fmla="*/ 679473 w 3478343"/>
                <a:gd name="connsiteY16" fmla="*/ 155575 h 1863813"/>
                <a:gd name="connsiteX17" fmla="*/ 701698 w 3478343"/>
                <a:gd name="connsiteY17" fmla="*/ 142875 h 1863813"/>
                <a:gd name="connsiteX18" fmla="*/ 749323 w 3478343"/>
                <a:gd name="connsiteY18" fmla="*/ 146050 h 1863813"/>
                <a:gd name="connsiteX19" fmla="*/ 755673 w 3478343"/>
                <a:gd name="connsiteY19" fmla="*/ 155575 h 1863813"/>
                <a:gd name="connsiteX20" fmla="*/ 749323 w 3478343"/>
                <a:gd name="connsiteY20" fmla="*/ 200025 h 1863813"/>
                <a:gd name="connsiteX21" fmla="*/ 762023 w 3478343"/>
                <a:gd name="connsiteY21" fmla="*/ 212725 h 1863813"/>
                <a:gd name="connsiteX22" fmla="*/ 771548 w 3478343"/>
                <a:gd name="connsiteY22" fmla="*/ 215900 h 1863813"/>
                <a:gd name="connsiteX23" fmla="*/ 777898 w 3478343"/>
                <a:gd name="connsiteY23" fmla="*/ 228600 h 1863813"/>
                <a:gd name="connsiteX24" fmla="*/ 787423 w 3478343"/>
                <a:gd name="connsiteY24" fmla="*/ 238125 h 1863813"/>
                <a:gd name="connsiteX25" fmla="*/ 793773 w 3478343"/>
                <a:gd name="connsiteY25" fmla="*/ 257175 h 1863813"/>
                <a:gd name="connsiteX26" fmla="*/ 796948 w 3478343"/>
                <a:gd name="connsiteY26" fmla="*/ 288925 h 1863813"/>
                <a:gd name="connsiteX27" fmla="*/ 800123 w 3478343"/>
                <a:gd name="connsiteY27" fmla="*/ 298450 h 1863813"/>
                <a:gd name="connsiteX28" fmla="*/ 809648 w 3478343"/>
                <a:gd name="connsiteY28" fmla="*/ 304800 h 1863813"/>
                <a:gd name="connsiteX29" fmla="*/ 822348 w 3478343"/>
                <a:gd name="connsiteY29" fmla="*/ 314325 h 1863813"/>
                <a:gd name="connsiteX30" fmla="*/ 831873 w 3478343"/>
                <a:gd name="connsiteY30" fmla="*/ 323850 h 1863813"/>
                <a:gd name="connsiteX31" fmla="*/ 854098 w 3478343"/>
                <a:gd name="connsiteY31" fmla="*/ 336550 h 1863813"/>
                <a:gd name="connsiteX32" fmla="*/ 863623 w 3478343"/>
                <a:gd name="connsiteY32" fmla="*/ 346075 h 1863813"/>
                <a:gd name="connsiteX33" fmla="*/ 892198 w 3478343"/>
                <a:gd name="connsiteY33" fmla="*/ 352425 h 1863813"/>
                <a:gd name="connsiteX34" fmla="*/ 882673 w 3478343"/>
                <a:gd name="connsiteY34" fmla="*/ 355600 h 1863813"/>
                <a:gd name="connsiteX35" fmla="*/ 879498 w 3478343"/>
                <a:gd name="connsiteY35" fmla="*/ 365125 h 1863813"/>
                <a:gd name="connsiteX36" fmla="*/ 876323 w 3478343"/>
                <a:gd name="connsiteY36" fmla="*/ 406400 h 1863813"/>
                <a:gd name="connsiteX37" fmla="*/ 866798 w 3478343"/>
                <a:gd name="connsiteY37" fmla="*/ 434975 h 1863813"/>
                <a:gd name="connsiteX38" fmla="*/ 863623 w 3478343"/>
                <a:gd name="connsiteY38" fmla="*/ 450850 h 1863813"/>
                <a:gd name="connsiteX39" fmla="*/ 860448 w 3478343"/>
                <a:gd name="connsiteY39" fmla="*/ 463550 h 1863813"/>
                <a:gd name="connsiteX40" fmla="*/ 854098 w 3478343"/>
                <a:gd name="connsiteY40" fmla="*/ 482600 h 1863813"/>
                <a:gd name="connsiteX41" fmla="*/ 850923 w 3478343"/>
                <a:gd name="connsiteY41" fmla="*/ 492125 h 1863813"/>
                <a:gd name="connsiteX42" fmla="*/ 841398 w 3478343"/>
                <a:gd name="connsiteY42" fmla="*/ 517525 h 1863813"/>
                <a:gd name="connsiteX43" fmla="*/ 835048 w 3478343"/>
                <a:gd name="connsiteY43" fmla="*/ 552450 h 1863813"/>
                <a:gd name="connsiteX44" fmla="*/ 831873 w 3478343"/>
                <a:gd name="connsiteY44" fmla="*/ 561975 h 1863813"/>
                <a:gd name="connsiteX45" fmla="*/ 822348 w 3478343"/>
                <a:gd name="connsiteY45" fmla="*/ 565150 h 1863813"/>
                <a:gd name="connsiteX46" fmla="*/ 815998 w 3478343"/>
                <a:gd name="connsiteY46" fmla="*/ 574675 h 1863813"/>
                <a:gd name="connsiteX47" fmla="*/ 825523 w 3478343"/>
                <a:gd name="connsiteY47" fmla="*/ 600075 h 1863813"/>
                <a:gd name="connsiteX48" fmla="*/ 841398 w 3478343"/>
                <a:gd name="connsiteY48" fmla="*/ 625475 h 1863813"/>
                <a:gd name="connsiteX49" fmla="*/ 847748 w 3478343"/>
                <a:gd name="connsiteY49" fmla="*/ 650875 h 1863813"/>
                <a:gd name="connsiteX50" fmla="*/ 860448 w 3478343"/>
                <a:gd name="connsiteY50" fmla="*/ 669925 h 1863813"/>
                <a:gd name="connsiteX51" fmla="*/ 866798 w 3478343"/>
                <a:gd name="connsiteY51" fmla="*/ 682625 h 1863813"/>
                <a:gd name="connsiteX52" fmla="*/ 885848 w 3478343"/>
                <a:gd name="connsiteY52" fmla="*/ 695325 h 1863813"/>
                <a:gd name="connsiteX53" fmla="*/ 904898 w 3478343"/>
                <a:gd name="connsiteY53" fmla="*/ 730250 h 1863813"/>
                <a:gd name="connsiteX54" fmla="*/ 908073 w 3478343"/>
                <a:gd name="connsiteY54" fmla="*/ 739775 h 1863813"/>
                <a:gd name="connsiteX55" fmla="*/ 917598 w 3478343"/>
                <a:gd name="connsiteY55" fmla="*/ 742950 h 1863813"/>
                <a:gd name="connsiteX56" fmla="*/ 936648 w 3478343"/>
                <a:gd name="connsiteY56" fmla="*/ 758825 h 1863813"/>
                <a:gd name="connsiteX57" fmla="*/ 955698 w 3478343"/>
                <a:gd name="connsiteY57" fmla="*/ 765175 h 1863813"/>
                <a:gd name="connsiteX58" fmla="*/ 993798 w 3478343"/>
                <a:gd name="connsiteY58" fmla="*/ 762000 h 1863813"/>
                <a:gd name="connsiteX59" fmla="*/ 1012848 w 3478343"/>
                <a:gd name="connsiteY59" fmla="*/ 755650 h 1863813"/>
                <a:gd name="connsiteX60" fmla="*/ 1022373 w 3478343"/>
                <a:gd name="connsiteY60" fmla="*/ 752475 h 1863813"/>
                <a:gd name="connsiteX61" fmla="*/ 1035073 w 3478343"/>
                <a:gd name="connsiteY61" fmla="*/ 742950 h 1863813"/>
                <a:gd name="connsiteX62" fmla="*/ 1044598 w 3478343"/>
                <a:gd name="connsiteY62" fmla="*/ 739775 h 1863813"/>
                <a:gd name="connsiteX63" fmla="*/ 1143023 w 3478343"/>
                <a:gd name="connsiteY63" fmla="*/ 730250 h 1863813"/>
                <a:gd name="connsiteX64" fmla="*/ 1155723 w 3478343"/>
                <a:gd name="connsiteY64" fmla="*/ 685800 h 1863813"/>
                <a:gd name="connsiteX65" fmla="*/ 1162073 w 3478343"/>
                <a:gd name="connsiteY65" fmla="*/ 673100 h 1863813"/>
                <a:gd name="connsiteX66" fmla="*/ 1165248 w 3478343"/>
                <a:gd name="connsiteY66" fmla="*/ 663575 h 1863813"/>
                <a:gd name="connsiteX67" fmla="*/ 1184298 w 3478343"/>
                <a:gd name="connsiteY67" fmla="*/ 654050 h 1863813"/>
                <a:gd name="connsiteX68" fmla="*/ 1206523 w 3478343"/>
                <a:gd name="connsiteY68" fmla="*/ 635000 h 1863813"/>
                <a:gd name="connsiteX69" fmla="*/ 1216048 w 3478343"/>
                <a:gd name="connsiteY69" fmla="*/ 631825 h 1863813"/>
                <a:gd name="connsiteX70" fmla="*/ 1244623 w 3478343"/>
                <a:gd name="connsiteY70" fmla="*/ 615950 h 1863813"/>
                <a:gd name="connsiteX71" fmla="*/ 1263673 w 3478343"/>
                <a:gd name="connsiteY71" fmla="*/ 612775 h 1863813"/>
                <a:gd name="connsiteX72" fmla="*/ 1330348 w 3478343"/>
                <a:gd name="connsiteY72" fmla="*/ 606425 h 1863813"/>
                <a:gd name="connsiteX73" fmla="*/ 1365273 w 3478343"/>
                <a:gd name="connsiteY73" fmla="*/ 612775 h 1863813"/>
                <a:gd name="connsiteX74" fmla="*/ 1368448 w 3478343"/>
                <a:gd name="connsiteY74" fmla="*/ 622300 h 1863813"/>
                <a:gd name="connsiteX75" fmla="*/ 1377973 w 3478343"/>
                <a:gd name="connsiteY75" fmla="*/ 628650 h 1863813"/>
                <a:gd name="connsiteX76" fmla="*/ 1387498 w 3478343"/>
                <a:gd name="connsiteY76" fmla="*/ 638175 h 1863813"/>
                <a:gd name="connsiteX77" fmla="*/ 1387498 w 3478343"/>
                <a:gd name="connsiteY77" fmla="*/ 673100 h 1863813"/>
                <a:gd name="connsiteX78" fmla="*/ 1377973 w 3478343"/>
                <a:gd name="connsiteY78" fmla="*/ 676275 h 1863813"/>
                <a:gd name="connsiteX79" fmla="*/ 1355748 w 3478343"/>
                <a:gd name="connsiteY79" fmla="*/ 685800 h 1863813"/>
                <a:gd name="connsiteX80" fmla="*/ 1349398 w 3478343"/>
                <a:gd name="connsiteY80" fmla="*/ 698500 h 1863813"/>
                <a:gd name="connsiteX81" fmla="*/ 1343048 w 3478343"/>
                <a:gd name="connsiteY81" fmla="*/ 723900 h 1863813"/>
                <a:gd name="connsiteX82" fmla="*/ 1339873 w 3478343"/>
                <a:gd name="connsiteY82" fmla="*/ 733425 h 1863813"/>
                <a:gd name="connsiteX83" fmla="*/ 1333523 w 3478343"/>
                <a:gd name="connsiteY83" fmla="*/ 742950 h 1863813"/>
                <a:gd name="connsiteX84" fmla="*/ 1330348 w 3478343"/>
                <a:gd name="connsiteY84" fmla="*/ 758825 h 1863813"/>
                <a:gd name="connsiteX85" fmla="*/ 1320823 w 3478343"/>
                <a:gd name="connsiteY85" fmla="*/ 784225 h 1863813"/>
                <a:gd name="connsiteX86" fmla="*/ 1311298 w 3478343"/>
                <a:gd name="connsiteY86" fmla="*/ 793750 h 1863813"/>
                <a:gd name="connsiteX87" fmla="*/ 1295423 w 3478343"/>
                <a:gd name="connsiteY87" fmla="*/ 822325 h 1863813"/>
                <a:gd name="connsiteX88" fmla="*/ 1282723 w 3478343"/>
                <a:gd name="connsiteY88" fmla="*/ 831850 h 1863813"/>
                <a:gd name="connsiteX89" fmla="*/ 1273198 w 3478343"/>
                <a:gd name="connsiteY89" fmla="*/ 850900 h 1863813"/>
                <a:gd name="connsiteX90" fmla="*/ 1263673 w 3478343"/>
                <a:gd name="connsiteY90" fmla="*/ 860425 h 1863813"/>
                <a:gd name="connsiteX91" fmla="*/ 1266848 w 3478343"/>
                <a:gd name="connsiteY91" fmla="*/ 908050 h 1863813"/>
                <a:gd name="connsiteX92" fmla="*/ 1276373 w 3478343"/>
                <a:gd name="connsiteY92" fmla="*/ 904875 h 1863813"/>
                <a:gd name="connsiteX93" fmla="*/ 1343048 w 3478343"/>
                <a:gd name="connsiteY93" fmla="*/ 898525 h 1863813"/>
                <a:gd name="connsiteX94" fmla="*/ 1362098 w 3478343"/>
                <a:gd name="connsiteY94" fmla="*/ 892175 h 1863813"/>
                <a:gd name="connsiteX95" fmla="*/ 1374798 w 3478343"/>
                <a:gd name="connsiteY95" fmla="*/ 885825 h 1863813"/>
                <a:gd name="connsiteX96" fmla="*/ 1419248 w 3478343"/>
                <a:gd name="connsiteY96" fmla="*/ 879475 h 1863813"/>
                <a:gd name="connsiteX97" fmla="*/ 1428773 w 3478343"/>
                <a:gd name="connsiteY97" fmla="*/ 885825 h 1863813"/>
                <a:gd name="connsiteX98" fmla="*/ 1441473 w 3478343"/>
                <a:gd name="connsiteY98" fmla="*/ 901700 h 1863813"/>
                <a:gd name="connsiteX99" fmla="*/ 1447823 w 3478343"/>
                <a:gd name="connsiteY99" fmla="*/ 911225 h 1863813"/>
                <a:gd name="connsiteX100" fmla="*/ 1470048 w 3478343"/>
                <a:gd name="connsiteY100" fmla="*/ 927100 h 1863813"/>
                <a:gd name="connsiteX101" fmla="*/ 1485923 w 3478343"/>
                <a:gd name="connsiteY101" fmla="*/ 955675 h 1863813"/>
                <a:gd name="connsiteX102" fmla="*/ 1479573 w 3478343"/>
                <a:gd name="connsiteY102" fmla="*/ 1063625 h 1863813"/>
                <a:gd name="connsiteX103" fmla="*/ 1482748 w 3478343"/>
                <a:gd name="connsiteY103" fmla="*/ 1133475 h 1863813"/>
                <a:gd name="connsiteX104" fmla="*/ 1489098 w 3478343"/>
                <a:gd name="connsiteY104" fmla="*/ 1171575 h 1863813"/>
                <a:gd name="connsiteX105" fmla="*/ 1492273 w 3478343"/>
                <a:gd name="connsiteY105" fmla="*/ 1216025 h 1863813"/>
                <a:gd name="connsiteX106" fmla="*/ 1498623 w 3478343"/>
                <a:gd name="connsiteY106" fmla="*/ 1225550 h 1863813"/>
                <a:gd name="connsiteX107" fmla="*/ 1501798 w 3478343"/>
                <a:gd name="connsiteY107" fmla="*/ 1235075 h 1863813"/>
                <a:gd name="connsiteX108" fmla="*/ 1527198 w 3478343"/>
                <a:gd name="connsiteY108" fmla="*/ 1250950 h 1863813"/>
                <a:gd name="connsiteX109" fmla="*/ 1536723 w 3478343"/>
                <a:gd name="connsiteY109" fmla="*/ 1257300 h 1863813"/>
                <a:gd name="connsiteX110" fmla="*/ 1549423 w 3478343"/>
                <a:gd name="connsiteY110" fmla="*/ 1260475 h 1863813"/>
                <a:gd name="connsiteX111" fmla="*/ 1603398 w 3478343"/>
                <a:gd name="connsiteY111" fmla="*/ 1263650 h 1863813"/>
                <a:gd name="connsiteX112" fmla="*/ 1635148 w 3478343"/>
                <a:gd name="connsiteY112" fmla="*/ 1273175 h 1863813"/>
                <a:gd name="connsiteX113" fmla="*/ 1676423 w 3478343"/>
                <a:gd name="connsiteY113" fmla="*/ 1266825 h 1863813"/>
                <a:gd name="connsiteX114" fmla="*/ 1685948 w 3478343"/>
                <a:gd name="connsiteY114" fmla="*/ 1263650 h 1863813"/>
                <a:gd name="connsiteX115" fmla="*/ 1692298 w 3478343"/>
                <a:gd name="connsiteY115" fmla="*/ 1254125 h 1863813"/>
                <a:gd name="connsiteX116" fmla="*/ 1701823 w 3478343"/>
                <a:gd name="connsiteY116" fmla="*/ 1244600 h 1863813"/>
                <a:gd name="connsiteX117" fmla="*/ 1743098 w 3478343"/>
                <a:gd name="connsiteY117" fmla="*/ 1247775 h 1863813"/>
                <a:gd name="connsiteX118" fmla="*/ 1752623 w 3478343"/>
                <a:gd name="connsiteY118" fmla="*/ 1254125 h 1863813"/>
                <a:gd name="connsiteX119" fmla="*/ 1762148 w 3478343"/>
                <a:gd name="connsiteY119" fmla="*/ 1257300 h 1863813"/>
                <a:gd name="connsiteX120" fmla="*/ 1771673 w 3478343"/>
                <a:gd name="connsiteY120" fmla="*/ 1266825 h 1863813"/>
                <a:gd name="connsiteX121" fmla="*/ 1787548 w 3478343"/>
                <a:gd name="connsiteY121" fmla="*/ 1285875 h 1863813"/>
                <a:gd name="connsiteX122" fmla="*/ 1797073 w 3478343"/>
                <a:gd name="connsiteY122" fmla="*/ 1289050 h 1863813"/>
                <a:gd name="connsiteX123" fmla="*/ 1822473 w 3478343"/>
                <a:gd name="connsiteY123" fmla="*/ 1308100 h 1863813"/>
                <a:gd name="connsiteX124" fmla="*/ 1831998 w 3478343"/>
                <a:gd name="connsiteY124" fmla="*/ 1311275 h 1863813"/>
                <a:gd name="connsiteX125" fmla="*/ 1854223 w 3478343"/>
                <a:gd name="connsiteY125" fmla="*/ 1327150 h 1863813"/>
                <a:gd name="connsiteX126" fmla="*/ 1863748 w 3478343"/>
                <a:gd name="connsiteY126" fmla="*/ 1317625 h 1863813"/>
                <a:gd name="connsiteX127" fmla="*/ 1879623 w 3478343"/>
                <a:gd name="connsiteY127" fmla="*/ 1282700 h 1863813"/>
                <a:gd name="connsiteX128" fmla="*/ 1882798 w 3478343"/>
                <a:gd name="connsiteY128" fmla="*/ 1250950 h 1863813"/>
                <a:gd name="connsiteX129" fmla="*/ 1889148 w 3478343"/>
                <a:gd name="connsiteY129" fmla="*/ 1241425 h 1863813"/>
                <a:gd name="connsiteX130" fmla="*/ 1895498 w 3478343"/>
                <a:gd name="connsiteY130" fmla="*/ 1228725 h 1863813"/>
                <a:gd name="connsiteX131" fmla="*/ 1901848 w 3478343"/>
                <a:gd name="connsiteY131" fmla="*/ 1209675 h 1863813"/>
                <a:gd name="connsiteX132" fmla="*/ 1905023 w 3478343"/>
                <a:gd name="connsiteY132" fmla="*/ 1196975 h 1863813"/>
                <a:gd name="connsiteX133" fmla="*/ 1930423 w 3478343"/>
                <a:gd name="connsiteY133" fmla="*/ 1184275 h 1863813"/>
                <a:gd name="connsiteX134" fmla="*/ 2019323 w 3478343"/>
                <a:gd name="connsiteY134" fmla="*/ 1181100 h 1863813"/>
                <a:gd name="connsiteX135" fmla="*/ 2028848 w 3478343"/>
                <a:gd name="connsiteY135" fmla="*/ 1174750 h 1863813"/>
                <a:gd name="connsiteX136" fmla="*/ 2047898 w 3478343"/>
                <a:gd name="connsiteY136" fmla="*/ 1165225 h 1863813"/>
                <a:gd name="connsiteX137" fmla="*/ 2060598 w 3478343"/>
                <a:gd name="connsiteY137" fmla="*/ 1149350 h 1863813"/>
                <a:gd name="connsiteX138" fmla="*/ 2082823 w 3478343"/>
                <a:gd name="connsiteY138" fmla="*/ 1127125 h 1863813"/>
                <a:gd name="connsiteX139" fmla="*/ 2095523 w 3478343"/>
                <a:gd name="connsiteY139" fmla="*/ 1120775 h 1863813"/>
                <a:gd name="connsiteX140" fmla="*/ 2114573 w 3478343"/>
                <a:gd name="connsiteY140" fmla="*/ 1114425 h 1863813"/>
                <a:gd name="connsiteX141" fmla="*/ 2124098 w 3478343"/>
                <a:gd name="connsiteY141" fmla="*/ 1120775 h 1863813"/>
                <a:gd name="connsiteX142" fmla="*/ 2127273 w 3478343"/>
                <a:gd name="connsiteY142" fmla="*/ 1130300 h 1863813"/>
                <a:gd name="connsiteX143" fmla="*/ 2133623 w 3478343"/>
                <a:gd name="connsiteY143" fmla="*/ 1139825 h 1863813"/>
                <a:gd name="connsiteX144" fmla="*/ 2130448 w 3478343"/>
                <a:gd name="connsiteY144" fmla="*/ 1152525 h 1863813"/>
                <a:gd name="connsiteX145" fmla="*/ 2127273 w 3478343"/>
                <a:gd name="connsiteY145" fmla="*/ 1174750 h 1863813"/>
                <a:gd name="connsiteX146" fmla="*/ 2162198 w 3478343"/>
                <a:gd name="connsiteY146" fmla="*/ 1165225 h 1863813"/>
                <a:gd name="connsiteX147" fmla="*/ 2178073 w 3478343"/>
                <a:gd name="connsiteY147" fmla="*/ 1158875 h 1863813"/>
                <a:gd name="connsiteX148" fmla="*/ 2133623 w 3478343"/>
                <a:gd name="connsiteY148" fmla="*/ 1149350 h 1863813"/>
                <a:gd name="connsiteX149" fmla="*/ 2276498 w 3478343"/>
                <a:gd name="connsiteY149" fmla="*/ 1168400 h 1863813"/>
                <a:gd name="connsiteX150" fmla="*/ 2279673 w 3478343"/>
                <a:gd name="connsiteY150" fmla="*/ 1190625 h 1863813"/>
                <a:gd name="connsiteX151" fmla="*/ 2273323 w 3478343"/>
                <a:gd name="connsiteY151" fmla="*/ 1181100 h 1863813"/>
                <a:gd name="connsiteX152" fmla="*/ 2254273 w 3478343"/>
                <a:gd name="connsiteY152" fmla="*/ 1171575 h 1863813"/>
                <a:gd name="connsiteX153" fmla="*/ 2244748 w 3478343"/>
                <a:gd name="connsiteY153" fmla="*/ 1162050 h 1863813"/>
                <a:gd name="connsiteX154" fmla="*/ 2241573 w 3478343"/>
                <a:gd name="connsiteY154" fmla="*/ 1149350 h 1863813"/>
                <a:gd name="connsiteX155" fmla="*/ 2212998 w 3478343"/>
                <a:gd name="connsiteY155" fmla="*/ 1143000 h 1863813"/>
                <a:gd name="connsiteX156" fmla="*/ 2238398 w 3478343"/>
                <a:gd name="connsiteY156" fmla="*/ 1155700 h 1863813"/>
                <a:gd name="connsiteX157" fmla="*/ 2257448 w 3478343"/>
                <a:gd name="connsiteY157" fmla="*/ 1165225 h 1863813"/>
                <a:gd name="connsiteX158" fmla="*/ 2266973 w 3478343"/>
                <a:gd name="connsiteY158" fmla="*/ 1177925 h 1863813"/>
                <a:gd name="connsiteX159" fmla="*/ 2308248 w 3478343"/>
                <a:gd name="connsiteY159" fmla="*/ 1184275 h 1863813"/>
                <a:gd name="connsiteX160" fmla="*/ 2324123 w 3478343"/>
                <a:gd name="connsiteY160" fmla="*/ 1187450 h 1863813"/>
                <a:gd name="connsiteX161" fmla="*/ 2349523 w 3478343"/>
                <a:gd name="connsiteY161" fmla="*/ 1193800 h 1863813"/>
                <a:gd name="connsiteX162" fmla="*/ 2393973 w 3478343"/>
                <a:gd name="connsiteY162" fmla="*/ 1196975 h 1863813"/>
                <a:gd name="connsiteX163" fmla="*/ 2397148 w 3478343"/>
                <a:gd name="connsiteY163" fmla="*/ 1206500 h 1863813"/>
                <a:gd name="connsiteX164" fmla="*/ 2444773 w 3478343"/>
                <a:gd name="connsiteY164" fmla="*/ 1216025 h 1863813"/>
                <a:gd name="connsiteX165" fmla="*/ 2454298 w 3478343"/>
                <a:gd name="connsiteY165" fmla="*/ 1219200 h 1863813"/>
                <a:gd name="connsiteX166" fmla="*/ 2476523 w 3478343"/>
                <a:gd name="connsiteY166" fmla="*/ 1222375 h 1863813"/>
                <a:gd name="connsiteX167" fmla="*/ 2486048 w 3478343"/>
                <a:gd name="connsiteY167" fmla="*/ 1228725 h 1863813"/>
                <a:gd name="connsiteX168" fmla="*/ 2520973 w 3478343"/>
                <a:gd name="connsiteY168" fmla="*/ 1222375 h 1863813"/>
                <a:gd name="connsiteX169" fmla="*/ 2530498 w 3478343"/>
                <a:gd name="connsiteY169" fmla="*/ 1209675 h 1863813"/>
                <a:gd name="connsiteX170" fmla="*/ 2540023 w 3478343"/>
                <a:gd name="connsiteY170" fmla="*/ 1203325 h 1863813"/>
                <a:gd name="connsiteX171" fmla="*/ 2552723 w 3478343"/>
                <a:gd name="connsiteY171" fmla="*/ 1200150 h 1863813"/>
                <a:gd name="connsiteX172" fmla="*/ 2581298 w 3478343"/>
                <a:gd name="connsiteY172" fmla="*/ 1190625 h 1863813"/>
                <a:gd name="connsiteX173" fmla="*/ 2609873 w 3478343"/>
                <a:gd name="connsiteY173" fmla="*/ 1193800 h 1863813"/>
                <a:gd name="connsiteX174" fmla="*/ 2619398 w 3478343"/>
                <a:gd name="connsiteY174" fmla="*/ 1196975 h 1863813"/>
                <a:gd name="connsiteX175" fmla="*/ 2625748 w 3478343"/>
                <a:gd name="connsiteY175" fmla="*/ 1206500 h 1863813"/>
                <a:gd name="connsiteX176" fmla="*/ 2616223 w 3478343"/>
                <a:gd name="connsiteY176" fmla="*/ 1209675 h 1863813"/>
                <a:gd name="connsiteX177" fmla="*/ 2606698 w 3478343"/>
                <a:gd name="connsiteY177" fmla="*/ 1235075 h 1863813"/>
                <a:gd name="connsiteX178" fmla="*/ 2654323 w 3478343"/>
                <a:gd name="connsiteY178" fmla="*/ 1238250 h 1863813"/>
                <a:gd name="connsiteX179" fmla="*/ 2657498 w 3478343"/>
                <a:gd name="connsiteY179" fmla="*/ 1200150 h 1863813"/>
                <a:gd name="connsiteX180" fmla="*/ 2686073 w 3478343"/>
                <a:gd name="connsiteY180" fmla="*/ 1190625 h 1863813"/>
                <a:gd name="connsiteX181" fmla="*/ 2717823 w 3478343"/>
                <a:gd name="connsiteY181" fmla="*/ 1200150 h 1863813"/>
                <a:gd name="connsiteX182" fmla="*/ 2711473 w 3478343"/>
                <a:gd name="connsiteY182" fmla="*/ 1225550 h 1863813"/>
                <a:gd name="connsiteX183" fmla="*/ 2705123 w 3478343"/>
                <a:gd name="connsiteY183" fmla="*/ 1250950 h 1863813"/>
                <a:gd name="connsiteX184" fmla="*/ 2698773 w 3478343"/>
                <a:gd name="connsiteY184" fmla="*/ 1270000 h 1863813"/>
                <a:gd name="connsiteX185" fmla="*/ 2714648 w 3478343"/>
                <a:gd name="connsiteY185" fmla="*/ 1279525 h 1863813"/>
                <a:gd name="connsiteX186" fmla="*/ 2740048 w 3478343"/>
                <a:gd name="connsiteY186" fmla="*/ 1289050 h 1863813"/>
                <a:gd name="connsiteX187" fmla="*/ 2749573 w 3478343"/>
                <a:gd name="connsiteY187" fmla="*/ 1298575 h 1863813"/>
                <a:gd name="connsiteX188" fmla="*/ 2752748 w 3478343"/>
                <a:gd name="connsiteY188" fmla="*/ 1323975 h 1863813"/>
                <a:gd name="connsiteX189" fmla="*/ 2762273 w 3478343"/>
                <a:gd name="connsiteY189" fmla="*/ 1333500 h 1863813"/>
                <a:gd name="connsiteX190" fmla="*/ 2765448 w 3478343"/>
                <a:gd name="connsiteY190" fmla="*/ 1346200 h 1863813"/>
                <a:gd name="connsiteX191" fmla="*/ 2784498 w 3478343"/>
                <a:gd name="connsiteY191" fmla="*/ 1349375 h 1863813"/>
                <a:gd name="connsiteX192" fmla="*/ 2794023 w 3478343"/>
                <a:gd name="connsiteY192" fmla="*/ 1352550 h 1863813"/>
                <a:gd name="connsiteX193" fmla="*/ 2806723 w 3478343"/>
                <a:gd name="connsiteY193" fmla="*/ 1355725 h 1863813"/>
                <a:gd name="connsiteX194" fmla="*/ 2825773 w 3478343"/>
                <a:gd name="connsiteY194" fmla="*/ 1387475 h 1863813"/>
                <a:gd name="connsiteX195" fmla="*/ 2835298 w 3478343"/>
                <a:gd name="connsiteY195" fmla="*/ 1393825 h 1863813"/>
                <a:gd name="connsiteX196" fmla="*/ 2851173 w 3478343"/>
                <a:gd name="connsiteY196" fmla="*/ 1412875 h 1863813"/>
                <a:gd name="connsiteX197" fmla="*/ 2863873 w 3478343"/>
                <a:gd name="connsiteY197" fmla="*/ 1416050 h 1863813"/>
                <a:gd name="connsiteX198" fmla="*/ 2873398 w 3478343"/>
                <a:gd name="connsiteY198" fmla="*/ 1422400 h 1863813"/>
                <a:gd name="connsiteX199" fmla="*/ 2933723 w 3478343"/>
                <a:gd name="connsiteY199" fmla="*/ 1431925 h 1863813"/>
                <a:gd name="connsiteX200" fmla="*/ 2952773 w 3478343"/>
                <a:gd name="connsiteY200" fmla="*/ 1438275 h 1863813"/>
                <a:gd name="connsiteX201" fmla="*/ 2971823 w 3478343"/>
                <a:gd name="connsiteY201" fmla="*/ 1447800 h 1863813"/>
                <a:gd name="connsiteX202" fmla="*/ 2997223 w 3478343"/>
                <a:gd name="connsiteY202" fmla="*/ 1450975 h 1863813"/>
                <a:gd name="connsiteX203" fmla="*/ 3013098 w 3478343"/>
                <a:gd name="connsiteY203" fmla="*/ 1454150 h 1863813"/>
                <a:gd name="connsiteX204" fmla="*/ 3032148 w 3478343"/>
                <a:gd name="connsiteY204" fmla="*/ 1457325 h 1863813"/>
                <a:gd name="connsiteX205" fmla="*/ 3076598 w 3478343"/>
                <a:gd name="connsiteY205" fmla="*/ 1466850 h 1863813"/>
                <a:gd name="connsiteX206" fmla="*/ 3184548 w 3478343"/>
                <a:gd name="connsiteY206" fmla="*/ 1476375 h 1863813"/>
                <a:gd name="connsiteX207" fmla="*/ 3206773 w 3478343"/>
                <a:gd name="connsiteY207" fmla="*/ 1498600 h 1863813"/>
                <a:gd name="connsiteX208" fmla="*/ 3235348 w 3478343"/>
                <a:gd name="connsiteY208" fmla="*/ 1517650 h 1863813"/>
                <a:gd name="connsiteX209" fmla="*/ 3244873 w 3478343"/>
                <a:gd name="connsiteY209" fmla="*/ 1539875 h 1863813"/>
                <a:gd name="connsiteX210" fmla="*/ 3248048 w 3478343"/>
                <a:gd name="connsiteY210" fmla="*/ 1552575 h 1863813"/>
                <a:gd name="connsiteX211" fmla="*/ 3254398 w 3478343"/>
                <a:gd name="connsiteY211" fmla="*/ 1562100 h 1863813"/>
                <a:gd name="connsiteX212" fmla="*/ 3270273 w 3478343"/>
                <a:gd name="connsiteY212" fmla="*/ 1590675 h 1863813"/>
                <a:gd name="connsiteX213" fmla="*/ 3292498 w 3478343"/>
                <a:gd name="connsiteY213" fmla="*/ 1603375 h 1863813"/>
                <a:gd name="connsiteX214" fmla="*/ 3302023 w 3478343"/>
                <a:gd name="connsiteY214" fmla="*/ 1625600 h 1863813"/>
                <a:gd name="connsiteX215" fmla="*/ 3314723 w 3478343"/>
                <a:gd name="connsiteY215" fmla="*/ 1644650 h 1863813"/>
                <a:gd name="connsiteX216" fmla="*/ 3324248 w 3478343"/>
                <a:gd name="connsiteY216" fmla="*/ 1679575 h 1863813"/>
                <a:gd name="connsiteX217" fmla="*/ 3330598 w 3478343"/>
                <a:gd name="connsiteY217" fmla="*/ 1692275 h 1863813"/>
                <a:gd name="connsiteX218" fmla="*/ 3321073 w 3478343"/>
                <a:gd name="connsiteY218" fmla="*/ 1746250 h 1863813"/>
                <a:gd name="connsiteX219" fmla="*/ 3302023 w 3478343"/>
                <a:gd name="connsiteY219" fmla="*/ 1784350 h 1863813"/>
                <a:gd name="connsiteX220" fmla="*/ 3276623 w 3478343"/>
                <a:gd name="connsiteY220" fmla="*/ 1816100 h 1863813"/>
                <a:gd name="connsiteX221" fmla="*/ 3254398 w 3478343"/>
                <a:gd name="connsiteY221" fmla="*/ 1860550 h 1863813"/>
                <a:gd name="connsiteX222" fmla="*/ 3276623 w 3478343"/>
                <a:gd name="connsiteY222" fmla="*/ 1831975 h 1863813"/>
                <a:gd name="connsiteX223" fmla="*/ 3286148 w 3478343"/>
                <a:gd name="connsiteY223" fmla="*/ 1822450 h 1863813"/>
                <a:gd name="connsiteX224" fmla="*/ 3317898 w 3478343"/>
                <a:gd name="connsiteY224" fmla="*/ 1803400 h 1863813"/>
                <a:gd name="connsiteX225" fmla="*/ 3336948 w 3478343"/>
                <a:gd name="connsiteY225" fmla="*/ 1793875 h 1863813"/>
                <a:gd name="connsiteX226" fmla="*/ 3346473 w 3478343"/>
                <a:gd name="connsiteY226" fmla="*/ 1784350 h 1863813"/>
                <a:gd name="connsiteX227" fmla="*/ 3406798 w 3478343"/>
                <a:gd name="connsiteY227" fmla="*/ 1857375 h 1863813"/>
                <a:gd name="connsiteX228" fmla="*/ 2228874 w 3478343"/>
                <a:gd name="connsiteY228" fmla="*/ 1641477 h 1863813"/>
                <a:gd name="connsiteX229" fmla="*/ 2206649 w 3478343"/>
                <a:gd name="connsiteY229" fmla="*/ 1638302 h 1863813"/>
                <a:gd name="connsiteX230" fmla="*/ 2162198 w 3478343"/>
                <a:gd name="connsiteY230" fmla="*/ 1635127 h 1863813"/>
                <a:gd name="connsiteX231" fmla="*/ 2108223 w 3478343"/>
                <a:gd name="connsiteY231" fmla="*/ 1625602 h 1863813"/>
                <a:gd name="connsiteX232" fmla="*/ 2047897 w 3478343"/>
                <a:gd name="connsiteY232" fmla="*/ 1616077 h 1863813"/>
                <a:gd name="connsiteX233" fmla="*/ 1971697 w 3478343"/>
                <a:gd name="connsiteY233" fmla="*/ 1603377 h 1863813"/>
                <a:gd name="connsiteX234" fmla="*/ 1816121 w 3478343"/>
                <a:gd name="connsiteY234" fmla="*/ 1574801 h 1863813"/>
                <a:gd name="connsiteX235" fmla="*/ 1793897 w 3478343"/>
                <a:gd name="connsiteY235" fmla="*/ 1473202 h 1863813"/>
                <a:gd name="connsiteX236" fmla="*/ 1765322 w 3478343"/>
                <a:gd name="connsiteY236" fmla="*/ 1381127 h 1863813"/>
                <a:gd name="connsiteX237" fmla="*/ 1727221 w 3478343"/>
                <a:gd name="connsiteY237" fmla="*/ 1314451 h 1863813"/>
                <a:gd name="connsiteX238" fmla="*/ 1666897 w 3478343"/>
                <a:gd name="connsiteY238" fmla="*/ 1355727 h 1863813"/>
                <a:gd name="connsiteX239" fmla="*/ 1625622 w 3478343"/>
                <a:gd name="connsiteY239" fmla="*/ 1377952 h 1863813"/>
                <a:gd name="connsiteX240" fmla="*/ 1587522 w 3478343"/>
                <a:gd name="connsiteY240" fmla="*/ 1349377 h 1863813"/>
                <a:gd name="connsiteX241" fmla="*/ 1527197 w 3478343"/>
                <a:gd name="connsiteY241" fmla="*/ 1327152 h 1863813"/>
                <a:gd name="connsiteX242" fmla="*/ 1428772 w 3478343"/>
                <a:gd name="connsiteY242" fmla="*/ 1257302 h 1863813"/>
                <a:gd name="connsiteX243" fmla="*/ 1374797 w 3478343"/>
                <a:gd name="connsiteY243" fmla="*/ 1257302 h 1863813"/>
                <a:gd name="connsiteX244" fmla="*/ 1358922 w 3478343"/>
                <a:gd name="connsiteY244" fmla="*/ 1187452 h 1863813"/>
                <a:gd name="connsiteX245" fmla="*/ 1298597 w 3478343"/>
                <a:gd name="connsiteY245" fmla="*/ 1114427 h 1863813"/>
                <a:gd name="connsiteX246" fmla="*/ 1212872 w 3478343"/>
                <a:gd name="connsiteY246" fmla="*/ 1057277 h 1863813"/>
                <a:gd name="connsiteX247" fmla="*/ 1073172 w 3478343"/>
                <a:gd name="connsiteY247" fmla="*/ 1003302 h 1863813"/>
                <a:gd name="connsiteX248" fmla="*/ 996972 w 3478343"/>
                <a:gd name="connsiteY248" fmla="*/ 974727 h 1863813"/>
                <a:gd name="connsiteX249" fmla="*/ 923947 w 3478343"/>
                <a:gd name="connsiteY249" fmla="*/ 914402 h 1863813"/>
                <a:gd name="connsiteX250" fmla="*/ 787422 w 3478343"/>
                <a:gd name="connsiteY250" fmla="*/ 933452 h 1863813"/>
                <a:gd name="connsiteX251" fmla="*/ 733447 w 3478343"/>
                <a:gd name="connsiteY251" fmla="*/ 942977 h 1863813"/>
                <a:gd name="connsiteX252" fmla="*/ 669947 w 3478343"/>
                <a:gd name="connsiteY252" fmla="*/ 889002 h 1863813"/>
                <a:gd name="connsiteX253" fmla="*/ 641372 w 3478343"/>
                <a:gd name="connsiteY253" fmla="*/ 860427 h 1863813"/>
                <a:gd name="connsiteX254" fmla="*/ 488972 w 3478343"/>
                <a:gd name="connsiteY254" fmla="*/ 800102 h 1863813"/>
                <a:gd name="connsiteX255" fmla="*/ 403247 w 3478343"/>
                <a:gd name="connsiteY255" fmla="*/ 749302 h 1863813"/>
                <a:gd name="connsiteX256" fmla="*/ 361972 w 3478343"/>
                <a:gd name="connsiteY256" fmla="*/ 695327 h 1863813"/>
                <a:gd name="connsiteX257" fmla="*/ 396897 w 3478343"/>
                <a:gd name="connsiteY257" fmla="*/ 660402 h 1863813"/>
                <a:gd name="connsiteX258" fmla="*/ 361972 w 3478343"/>
                <a:gd name="connsiteY258" fmla="*/ 555627 h 1863813"/>
                <a:gd name="connsiteX259" fmla="*/ 298471 w 3478343"/>
                <a:gd name="connsiteY259" fmla="*/ 454026 h 1863813"/>
                <a:gd name="connsiteX260" fmla="*/ 266722 w 3478343"/>
                <a:gd name="connsiteY260" fmla="*/ 384175 h 1863813"/>
                <a:gd name="connsiteX261" fmla="*/ 276246 w 3478343"/>
                <a:gd name="connsiteY261" fmla="*/ 358775 h 1863813"/>
                <a:gd name="connsiteX262" fmla="*/ 206397 w 3478343"/>
                <a:gd name="connsiteY262" fmla="*/ 234950 h 1863813"/>
                <a:gd name="connsiteX263" fmla="*/ 146072 w 3478343"/>
                <a:gd name="connsiteY263" fmla="*/ 101600 h 1863813"/>
                <a:gd name="connsiteX264" fmla="*/ 111147 w 3478343"/>
                <a:gd name="connsiteY264" fmla="*/ 142875 h 1863813"/>
                <a:gd name="connsiteX265" fmla="*/ 120671 w 3478343"/>
                <a:gd name="connsiteY265" fmla="*/ 193675 h 1863813"/>
                <a:gd name="connsiteX266" fmla="*/ 123846 w 3478343"/>
                <a:gd name="connsiteY266" fmla="*/ 260350 h 1863813"/>
                <a:gd name="connsiteX267" fmla="*/ 136546 w 3478343"/>
                <a:gd name="connsiteY267" fmla="*/ 327025 h 1863813"/>
                <a:gd name="connsiteX268" fmla="*/ 174646 w 3478343"/>
                <a:gd name="connsiteY268" fmla="*/ 384175 h 1863813"/>
                <a:gd name="connsiteX269" fmla="*/ 190521 w 3478343"/>
                <a:gd name="connsiteY269" fmla="*/ 422275 h 1863813"/>
                <a:gd name="connsiteX270" fmla="*/ 200046 w 3478343"/>
                <a:gd name="connsiteY270" fmla="*/ 495300 h 1863813"/>
                <a:gd name="connsiteX271" fmla="*/ 231798 w 3478343"/>
                <a:gd name="connsiteY271" fmla="*/ 542925 h 1863813"/>
                <a:gd name="connsiteX272" fmla="*/ 168296 w 3478343"/>
                <a:gd name="connsiteY272" fmla="*/ 508000 h 1863813"/>
                <a:gd name="connsiteX273" fmla="*/ 107973 w 3478343"/>
                <a:gd name="connsiteY273" fmla="*/ 460375 h 1863813"/>
                <a:gd name="connsiteX274" fmla="*/ 88923 w 3478343"/>
                <a:gd name="connsiteY274" fmla="*/ 371475 h 1863813"/>
                <a:gd name="connsiteX275" fmla="*/ 22248 w 3478343"/>
                <a:gd name="connsiteY275" fmla="*/ 285750 h 1863813"/>
                <a:gd name="connsiteX276" fmla="*/ 53998 w 3478343"/>
                <a:gd name="connsiteY276" fmla="*/ 193675 h 1863813"/>
                <a:gd name="connsiteX277" fmla="*/ 25423 w 3478343"/>
                <a:gd name="connsiteY277" fmla="*/ 161925 h 1863813"/>
                <a:gd name="connsiteX278" fmla="*/ 12722 w 3478343"/>
                <a:gd name="connsiteY278" fmla="*/ 114300 h 1863813"/>
                <a:gd name="connsiteX279" fmla="*/ 23 w 3478343"/>
                <a:gd name="connsiteY279" fmla="*/ 41275 h 1863813"/>
                <a:gd name="connsiteX280" fmla="*/ 23 w 3478343"/>
                <a:gd name="connsiteY280" fmla="*/ 0 h 1863813"/>
                <a:gd name="connsiteX0" fmla="*/ 23 w 3474653"/>
                <a:gd name="connsiteY0" fmla="*/ 0 h 1863813"/>
                <a:gd name="connsiteX1" fmla="*/ 381023 w 3474653"/>
                <a:gd name="connsiteY1" fmla="*/ 76200 h 1863813"/>
                <a:gd name="connsiteX2" fmla="*/ 479448 w 3474653"/>
                <a:gd name="connsiteY2" fmla="*/ 28575 h 1863813"/>
                <a:gd name="connsiteX3" fmla="*/ 568348 w 3474653"/>
                <a:gd name="connsiteY3" fmla="*/ 44450 h 1863813"/>
                <a:gd name="connsiteX4" fmla="*/ 568348 w 3474653"/>
                <a:gd name="connsiteY4" fmla="*/ 44450 h 1863813"/>
                <a:gd name="connsiteX5" fmla="*/ 571523 w 3474653"/>
                <a:gd name="connsiteY5" fmla="*/ 73025 h 1863813"/>
                <a:gd name="connsiteX6" fmla="*/ 565173 w 3474653"/>
                <a:gd name="connsiteY6" fmla="*/ 88900 h 1863813"/>
                <a:gd name="connsiteX7" fmla="*/ 561998 w 3474653"/>
                <a:gd name="connsiteY7" fmla="*/ 98425 h 1863813"/>
                <a:gd name="connsiteX8" fmla="*/ 565173 w 3474653"/>
                <a:gd name="connsiteY8" fmla="*/ 114300 h 1863813"/>
                <a:gd name="connsiteX9" fmla="*/ 584223 w 3474653"/>
                <a:gd name="connsiteY9" fmla="*/ 127000 h 1863813"/>
                <a:gd name="connsiteX10" fmla="*/ 596923 w 3474653"/>
                <a:gd name="connsiteY10" fmla="*/ 146050 h 1863813"/>
                <a:gd name="connsiteX11" fmla="*/ 600098 w 3474653"/>
                <a:gd name="connsiteY11" fmla="*/ 155575 h 1863813"/>
                <a:gd name="connsiteX12" fmla="*/ 609623 w 3474653"/>
                <a:gd name="connsiteY12" fmla="*/ 161925 h 1863813"/>
                <a:gd name="connsiteX13" fmla="*/ 615973 w 3474653"/>
                <a:gd name="connsiteY13" fmla="*/ 171450 h 1863813"/>
                <a:gd name="connsiteX14" fmla="*/ 660423 w 3474653"/>
                <a:gd name="connsiteY14" fmla="*/ 165100 h 1863813"/>
                <a:gd name="connsiteX15" fmla="*/ 669948 w 3474653"/>
                <a:gd name="connsiteY15" fmla="*/ 158750 h 1863813"/>
                <a:gd name="connsiteX16" fmla="*/ 679473 w 3474653"/>
                <a:gd name="connsiteY16" fmla="*/ 155575 h 1863813"/>
                <a:gd name="connsiteX17" fmla="*/ 701698 w 3474653"/>
                <a:gd name="connsiteY17" fmla="*/ 142875 h 1863813"/>
                <a:gd name="connsiteX18" fmla="*/ 749323 w 3474653"/>
                <a:gd name="connsiteY18" fmla="*/ 146050 h 1863813"/>
                <a:gd name="connsiteX19" fmla="*/ 755673 w 3474653"/>
                <a:gd name="connsiteY19" fmla="*/ 155575 h 1863813"/>
                <a:gd name="connsiteX20" fmla="*/ 749323 w 3474653"/>
                <a:gd name="connsiteY20" fmla="*/ 200025 h 1863813"/>
                <a:gd name="connsiteX21" fmla="*/ 762023 w 3474653"/>
                <a:gd name="connsiteY21" fmla="*/ 212725 h 1863813"/>
                <a:gd name="connsiteX22" fmla="*/ 771548 w 3474653"/>
                <a:gd name="connsiteY22" fmla="*/ 215900 h 1863813"/>
                <a:gd name="connsiteX23" fmla="*/ 777898 w 3474653"/>
                <a:gd name="connsiteY23" fmla="*/ 228600 h 1863813"/>
                <a:gd name="connsiteX24" fmla="*/ 787423 w 3474653"/>
                <a:gd name="connsiteY24" fmla="*/ 238125 h 1863813"/>
                <a:gd name="connsiteX25" fmla="*/ 793773 w 3474653"/>
                <a:gd name="connsiteY25" fmla="*/ 257175 h 1863813"/>
                <a:gd name="connsiteX26" fmla="*/ 796948 w 3474653"/>
                <a:gd name="connsiteY26" fmla="*/ 288925 h 1863813"/>
                <a:gd name="connsiteX27" fmla="*/ 800123 w 3474653"/>
                <a:gd name="connsiteY27" fmla="*/ 298450 h 1863813"/>
                <a:gd name="connsiteX28" fmla="*/ 809648 w 3474653"/>
                <a:gd name="connsiteY28" fmla="*/ 304800 h 1863813"/>
                <a:gd name="connsiteX29" fmla="*/ 822348 w 3474653"/>
                <a:gd name="connsiteY29" fmla="*/ 314325 h 1863813"/>
                <a:gd name="connsiteX30" fmla="*/ 831873 w 3474653"/>
                <a:gd name="connsiteY30" fmla="*/ 323850 h 1863813"/>
                <a:gd name="connsiteX31" fmla="*/ 854098 w 3474653"/>
                <a:gd name="connsiteY31" fmla="*/ 336550 h 1863813"/>
                <a:gd name="connsiteX32" fmla="*/ 863623 w 3474653"/>
                <a:gd name="connsiteY32" fmla="*/ 346075 h 1863813"/>
                <a:gd name="connsiteX33" fmla="*/ 892198 w 3474653"/>
                <a:gd name="connsiteY33" fmla="*/ 352425 h 1863813"/>
                <a:gd name="connsiteX34" fmla="*/ 882673 w 3474653"/>
                <a:gd name="connsiteY34" fmla="*/ 355600 h 1863813"/>
                <a:gd name="connsiteX35" fmla="*/ 879498 w 3474653"/>
                <a:gd name="connsiteY35" fmla="*/ 365125 h 1863813"/>
                <a:gd name="connsiteX36" fmla="*/ 876323 w 3474653"/>
                <a:gd name="connsiteY36" fmla="*/ 406400 h 1863813"/>
                <a:gd name="connsiteX37" fmla="*/ 866798 w 3474653"/>
                <a:gd name="connsiteY37" fmla="*/ 434975 h 1863813"/>
                <a:gd name="connsiteX38" fmla="*/ 863623 w 3474653"/>
                <a:gd name="connsiteY38" fmla="*/ 450850 h 1863813"/>
                <a:gd name="connsiteX39" fmla="*/ 860448 w 3474653"/>
                <a:gd name="connsiteY39" fmla="*/ 463550 h 1863813"/>
                <a:gd name="connsiteX40" fmla="*/ 854098 w 3474653"/>
                <a:gd name="connsiteY40" fmla="*/ 482600 h 1863813"/>
                <a:gd name="connsiteX41" fmla="*/ 850923 w 3474653"/>
                <a:gd name="connsiteY41" fmla="*/ 492125 h 1863813"/>
                <a:gd name="connsiteX42" fmla="*/ 841398 w 3474653"/>
                <a:gd name="connsiteY42" fmla="*/ 517525 h 1863813"/>
                <a:gd name="connsiteX43" fmla="*/ 835048 w 3474653"/>
                <a:gd name="connsiteY43" fmla="*/ 552450 h 1863813"/>
                <a:gd name="connsiteX44" fmla="*/ 831873 w 3474653"/>
                <a:gd name="connsiteY44" fmla="*/ 561975 h 1863813"/>
                <a:gd name="connsiteX45" fmla="*/ 822348 w 3474653"/>
                <a:gd name="connsiteY45" fmla="*/ 565150 h 1863813"/>
                <a:gd name="connsiteX46" fmla="*/ 815998 w 3474653"/>
                <a:gd name="connsiteY46" fmla="*/ 574675 h 1863813"/>
                <a:gd name="connsiteX47" fmla="*/ 825523 w 3474653"/>
                <a:gd name="connsiteY47" fmla="*/ 600075 h 1863813"/>
                <a:gd name="connsiteX48" fmla="*/ 841398 w 3474653"/>
                <a:gd name="connsiteY48" fmla="*/ 625475 h 1863813"/>
                <a:gd name="connsiteX49" fmla="*/ 847748 w 3474653"/>
                <a:gd name="connsiteY49" fmla="*/ 650875 h 1863813"/>
                <a:gd name="connsiteX50" fmla="*/ 860448 w 3474653"/>
                <a:gd name="connsiteY50" fmla="*/ 669925 h 1863813"/>
                <a:gd name="connsiteX51" fmla="*/ 866798 w 3474653"/>
                <a:gd name="connsiteY51" fmla="*/ 682625 h 1863813"/>
                <a:gd name="connsiteX52" fmla="*/ 885848 w 3474653"/>
                <a:gd name="connsiteY52" fmla="*/ 695325 h 1863813"/>
                <a:gd name="connsiteX53" fmla="*/ 904898 w 3474653"/>
                <a:gd name="connsiteY53" fmla="*/ 730250 h 1863813"/>
                <a:gd name="connsiteX54" fmla="*/ 908073 w 3474653"/>
                <a:gd name="connsiteY54" fmla="*/ 739775 h 1863813"/>
                <a:gd name="connsiteX55" fmla="*/ 917598 w 3474653"/>
                <a:gd name="connsiteY55" fmla="*/ 742950 h 1863813"/>
                <a:gd name="connsiteX56" fmla="*/ 936648 w 3474653"/>
                <a:gd name="connsiteY56" fmla="*/ 758825 h 1863813"/>
                <a:gd name="connsiteX57" fmla="*/ 955698 w 3474653"/>
                <a:gd name="connsiteY57" fmla="*/ 765175 h 1863813"/>
                <a:gd name="connsiteX58" fmla="*/ 993798 w 3474653"/>
                <a:gd name="connsiteY58" fmla="*/ 762000 h 1863813"/>
                <a:gd name="connsiteX59" fmla="*/ 1012848 w 3474653"/>
                <a:gd name="connsiteY59" fmla="*/ 755650 h 1863813"/>
                <a:gd name="connsiteX60" fmla="*/ 1022373 w 3474653"/>
                <a:gd name="connsiteY60" fmla="*/ 752475 h 1863813"/>
                <a:gd name="connsiteX61" fmla="*/ 1035073 w 3474653"/>
                <a:gd name="connsiteY61" fmla="*/ 742950 h 1863813"/>
                <a:gd name="connsiteX62" fmla="*/ 1044598 w 3474653"/>
                <a:gd name="connsiteY62" fmla="*/ 739775 h 1863813"/>
                <a:gd name="connsiteX63" fmla="*/ 1143023 w 3474653"/>
                <a:gd name="connsiteY63" fmla="*/ 730250 h 1863813"/>
                <a:gd name="connsiteX64" fmla="*/ 1155723 w 3474653"/>
                <a:gd name="connsiteY64" fmla="*/ 685800 h 1863813"/>
                <a:gd name="connsiteX65" fmla="*/ 1162073 w 3474653"/>
                <a:gd name="connsiteY65" fmla="*/ 673100 h 1863813"/>
                <a:gd name="connsiteX66" fmla="*/ 1165248 w 3474653"/>
                <a:gd name="connsiteY66" fmla="*/ 663575 h 1863813"/>
                <a:gd name="connsiteX67" fmla="*/ 1184298 w 3474653"/>
                <a:gd name="connsiteY67" fmla="*/ 654050 h 1863813"/>
                <a:gd name="connsiteX68" fmla="*/ 1206523 w 3474653"/>
                <a:gd name="connsiteY68" fmla="*/ 635000 h 1863813"/>
                <a:gd name="connsiteX69" fmla="*/ 1216048 w 3474653"/>
                <a:gd name="connsiteY69" fmla="*/ 631825 h 1863813"/>
                <a:gd name="connsiteX70" fmla="*/ 1244623 w 3474653"/>
                <a:gd name="connsiteY70" fmla="*/ 615950 h 1863813"/>
                <a:gd name="connsiteX71" fmla="*/ 1263673 w 3474653"/>
                <a:gd name="connsiteY71" fmla="*/ 612775 h 1863813"/>
                <a:gd name="connsiteX72" fmla="*/ 1330348 w 3474653"/>
                <a:gd name="connsiteY72" fmla="*/ 606425 h 1863813"/>
                <a:gd name="connsiteX73" fmla="*/ 1365273 w 3474653"/>
                <a:gd name="connsiteY73" fmla="*/ 612775 h 1863813"/>
                <a:gd name="connsiteX74" fmla="*/ 1368448 w 3474653"/>
                <a:gd name="connsiteY74" fmla="*/ 622300 h 1863813"/>
                <a:gd name="connsiteX75" fmla="*/ 1377973 w 3474653"/>
                <a:gd name="connsiteY75" fmla="*/ 628650 h 1863813"/>
                <a:gd name="connsiteX76" fmla="*/ 1387498 w 3474653"/>
                <a:gd name="connsiteY76" fmla="*/ 638175 h 1863813"/>
                <a:gd name="connsiteX77" fmla="*/ 1387498 w 3474653"/>
                <a:gd name="connsiteY77" fmla="*/ 673100 h 1863813"/>
                <a:gd name="connsiteX78" fmla="*/ 1377973 w 3474653"/>
                <a:gd name="connsiteY78" fmla="*/ 676275 h 1863813"/>
                <a:gd name="connsiteX79" fmla="*/ 1355748 w 3474653"/>
                <a:gd name="connsiteY79" fmla="*/ 685800 h 1863813"/>
                <a:gd name="connsiteX80" fmla="*/ 1349398 w 3474653"/>
                <a:gd name="connsiteY80" fmla="*/ 698500 h 1863813"/>
                <a:gd name="connsiteX81" fmla="*/ 1343048 w 3474653"/>
                <a:gd name="connsiteY81" fmla="*/ 723900 h 1863813"/>
                <a:gd name="connsiteX82" fmla="*/ 1339873 w 3474653"/>
                <a:gd name="connsiteY82" fmla="*/ 733425 h 1863813"/>
                <a:gd name="connsiteX83" fmla="*/ 1333523 w 3474653"/>
                <a:gd name="connsiteY83" fmla="*/ 742950 h 1863813"/>
                <a:gd name="connsiteX84" fmla="*/ 1330348 w 3474653"/>
                <a:gd name="connsiteY84" fmla="*/ 758825 h 1863813"/>
                <a:gd name="connsiteX85" fmla="*/ 1320823 w 3474653"/>
                <a:gd name="connsiteY85" fmla="*/ 784225 h 1863813"/>
                <a:gd name="connsiteX86" fmla="*/ 1311298 w 3474653"/>
                <a:gd name="connsiteY86" fmla="*/ 793750 h 1863813"/>
                <a:gd name="connsiteX87" fmla="*/ 1295423 w 3474653"/>
                <a:gd name="connsiteY87" fmla="*/ 822325 h 1863813"/>
                <a:gd name="connsiteX88" fmla="*/ 1282723 w 3474653"/>
                <a:gd name="connsiteY88" fmla="*/ 831850 h 1863813"/>
                <a:gd name="connsiteX89" fmla="*/ 1273198 w 3474653"/>
                <a:gd name="connsiteY89" fmla="*/ 850900 h 1863813"/>
                <a:gd name="connsiteX90" fmla="*/ 1263673 w 3474653"/>
                <a:gd name="connsiteY90" fmla="*/ 860425 h 1863813"/>
                <a:gd name="connsiteX91" fmla="*/ 1266848 w 3474653"/>
                <a:gd name="connsiteY91" fmla="*/ 908050 h 1863813"/>
                <a:gd name="connsiteX92" fmla="*/ 1276373 w 3474653"/>
                <a:gd name="connsiteY92" fmla="*/ 904875 h 1863813"/>
                <a:gd name="connsiteX93" fmla="*/ 1343048 w 3474653"/>
                <a:gd name="connsiteY93" fmla="*/ 898525 h 1863813"/>
                <a:gd name="connsiteX94" fmla="*/ 1362098 w 3474653"/>
                <a:gd name="connsiteY94" fmla="*/ 892175 h 1863813"/>
                <a:gd name="connsiteX95" fmla="*/ 1374798 w 3474653"/>
                <a:gd name="connsiteY95" fmla="*/ 885825 h 1863813"/>
                <a:gd name="connsiteX96" fmla="*/ 1419248 w 3474653"/>
                <a:gd name="connsiteY96" fmla="*/ 879475 h 1863813"/>
                <a:gd name="connsiteX97" fmla="*/ 1428773 w 3474653"/>
                <a:gd name="connsiteY97" fmla="*/ 885825 h 1863813"/>
                <a:gd name="connsiteX98" fmla="*/ 1441473 w 3474653"/>
                <a:gd name="connsiteY98" fmla="*/ 901700 h 1863813"/>
                <a:gd name="connsiteX99" fmla="*/ 1447823 w 3474653"/>
                <a:gd name="connsiteY99" fmla="*/ 911225 h 1863813"/>
                <a:gd name="connsiteX100" fmla="*/ 1470048 w 3474653"/>
                <a:gd name="connsiteY100" fmla="*/ 927100 h 1863813"/>
                <a:gd name="connsiteX101" fmla="*/ 1485923 w 3474653"/>
                <a:gd name="connsiteY101" fmla="*/ 955675 h 1863813"/>
                <a:gd name="connsiteX102" fmla="*/ 1479573 w 3474653"/>
                <a:gd name="connsiteY102" fmla="*/ 1063625 h 1863813"/>
                <a:gd name="connsiteX103" fmla="*/ 1482748 w 3474653"/>
                <a:gd name="connsiteY103" fmla="*/ 1133475 h 1863813"/>
                <a:gd name="connsiteX104" fmla="*/ 1489098 w 3474653"/>
                <a:gd name="connsiteY104" fmla="*/ 1171575 h 1863813"/>
                <a:gd name="connsiteX105" fmla="*/ 1492273 w 3474653"/>
                <a:gd name="connsiteY105" fmla="*/ 1216025 h 1863813"/>
                <a:gd name="connsiteX106" fmla="*/ 1498623 w 3474653"/>
                <a:gd name="connsiteY106" fmla="*/ 1225550 h 1863813"/>
                <a:gd name="connsiteX107" fmla="*/ 1501798 w 3474653"/>
                <a:gd name="connsiteY107" fmla="*/ 1235075 h 1863813"/>
                <a:gd name="connsiteX108" fmla="*/ 1527198 w 3474653"/>
                <a:gd name="connsiteY108" fmla="*/ 1250950 h 1863813"/>
                <a:gd name="connsiteX109" fmla="*/ 1536723 w 3474653"/>
                <a:gd name="connsiteY109" fmla="*/ 1257300 h 1863813"/>
                <a:gd name="connsiteX110" fmla="*/ 1549423 w 3474653"/>
                <a:gd name="connsiteY110" fmla="*/ 1260475 h 1863813"/>
                <a:gd name="connsiteX111" fmla="*/ 1603398 w 3474653"/>
                <a:gd name="connsiteY111" fmla="*/ 1263650 h 1863813"/>
                <a:gd name="connsiteX112" fmla="*/ 1635148 w 3474653"/>
                <a:gd name="connsiteY112" fmla="*/ 1273175 h 1863813"/>
                <a:gd name="connsiteX113" fmla="*/ 1676423 w 3474653"/>
                <a:gd name="connsiteY113" fmla="*/ 1266825 h 1863813"/>
                <a:gd name="connsiteX114" fmla="*/ 1685948 w 3474653"/>
                <a:gd name="connsiteY114" fmla="*/ 1263650 h 1863813"/>
                <a:gd name="connsiteX115" fmla="*/ 1692298 w 3474653"/>
                <a:gd name="connsiteY115" fmla="*/ 1254125 h 1863813"/>
                <a:gd name="connsiteX116" fmla="*/ 1701823 w 3474653"/>
                <a:gd name="connsiteY116" fmla="*/ 1244600 h 1863813"/>
                <a:gd name="connsiteX117" fmla="*/ 1743098 w 3474653"/>
                <a:gd name="connsiteY117" fmla="*/ 1247775 h 1863813"/>
                <a:gd name="connsiteX118" fmla="*/ 1752623 w 3474653"/>
                <a:gd name="connsiteY118" fmla="*/ 1254125 h 1863813"/>
                <a:gd name="connsiteX119" fmla="*/ 1762148 w 3474653"/>
                <a:gd name="connsiteY119" fmla="*/ 1257300 h 1863813"/>
                <a:gd name="connsiteX120" fmla="*/ 1771673 w 3474653"/>
                <a:gd name="connsiteY120" fmla="*/ 1266825 h 1863813"/>
                <a:gd name="connsiteX121" fmla="*/ 1787548 w 3474653"/>
                <a:gd name="connsiteY121" fmla="*/ 1285875 h 1863813"/>
                <a:gd name="connsiteX122" fmla="*/ 1797073 w 3474653"/>
                <a:gd name="connsiteY122" fmla="*/ 1289050 h 1863813"/>
                <a:gd name="connsiteX123" fmla="*/ 1822473 w 3474653"/>
                <a:gd name="connsiteY123" fmla="*/ 1308100 h 1863813"/>
                <a:gd name="connsiteX124" fmla="*/ 1831998 w 3474653"/>
                <a:gd name="connsiteY124" fmla="*/ 1311275 h 1863813"/>
                <a:gd name="connsiteX125" fmla="*/ 1854223 w 3474653"/>
                <a:gd name="connsiteY125" fmla="*/ 1327150 h 1863813"/>
                <a:gd name="connsiteX126" fmla="*/ 1863748 w 3474653"/>
                <a:gd name="connsiteY126" fmla="*/ 1317625 h 1863813"/>
                <a:gd name="connsiteX127" fmla="*/ 1879623 w 3474653"/>
                <a:gd name="connsiteY127" fmla="*/ 1282700 h 1863813"/>
                <a:gd name="connsiteX128" fmla="*/ 1882798 w 3474653"/>
                <a:gd name="connsiteY128" fmla="*/ 1250950 h 1863813"/>
                <a:gd name="connsiteX129" fmla="*/ 1889148 w 3474653"/>
                <a:gd name="connsiteY129" fmla="*/ 1241425 h 1863813"/>
                <a:gd name="connsiteX130" fmla="*/ 1895498 w 3474653"/>
                <a:gd name="connsiteY130" fmla="*/ 1228725 h 1863813"/>
                <a:gd name="connsiteX131" fmla="*/ 1901848 w 3474653"/>
                <a:gd name="connsiteY131" fmla="*/ 1209675 h 1863813"/>
                <a:gd name="connsiteX132" fmla="*/ 1905023 w 3474653"/>
                <a:gd name="connsiteY132" fmla="*/ 1196975 h 1863813"/>
                <a:gd name="connsiteX133" fmla="*/ 1930423 w 3474653"/>
                <a:gd name="connsiteY133" fmla="*/ 1184275 h 1863813"/>
                <a:gd name="connsiteX134" fmla="*/ 2019323 w 3474653"/>
                <a:gd name="connsiteY134" fmla="*/ 1181100 h 1863813"/>
                <a:gd name="connsiteX135" fmla="*/ 2028848 w 3474653"/>
                <a:gd name="connsiteY135" fmla="*/ 1174750 h 1863813"/>
                <a:gd name="connsiteX136" fmla="*/ 2047898 w 3474653"/>
                <a:gd name="connsiteY136" fmla="*/ 1165225 h 1863813"/>
                <a:gd name="connsiteX137" fmla="*/ 2060598 w 3474653"/>
                <a:gd name="connsiteY137" fmla="*/ 1149350 h 1863813"/>
                <a:gd name="connsiteX138" fmla="*/ 2082823 w 3474653"/>
                <a:gd name="connsiteY138" fmla="*/ 1127125 h 1863813"/>
                <a:gd name="connsiteX139" fmla="*/ 2095523 w 3474653"/>
                <a:gd name="connsiteY139" fmla="*/ 1120775 h 1863813"/>
                <a:gd name="connsiteX140" fmla="*/ 2114573 w 3474653"/>
                <a:gd name="connsiteY140" fmla="*/ 1114425 h 1863813"/>
                <a:gd name="connsiteX141" fmla="*/ 2124098 w 3474653"/>
                <a:gd name="connsiteY141" fmla="*/ 1120775 h 1863813"/>
                <a:gd name="connsiteX142" fmla="*/ 2127273 w 3474653"/>
                <a:gd name="connsiteY142" fmla="*/ 1130300 h 1863813"/>
                <a:gd name="connsiteX143" fmla="*/ 2133623 w 3474653"/>
                <a:gd name="connsiteY143" fmla="*/ 1139825 h 1863813"/>
                <a:gd name="connsiteX144" fmla="*/ 2130448 w 3474653"/>
                <a:gd name="connsiteY144" fmla="*/ 1152525 h 1863813"/>
                <a:gd name="connsiteX145" fmla="*/ 2127273 w 3474653"/>
                <a:gd name="connsiteY145" fmla="*/ 1174750 h 1863813"/>
                <a:gd name="connsiteX146" fmla="*/ 2162198 w 3474653"/>
                <a:gd name="connsiteY146" fmla="*/ 1165225 h 1863813"/>
                <a:gd name="connsiteX147" fmla="*/ 2178073 w 3474653"/>
                <a:gd name="connsiteY147" fmla="*/ 1158875 h 1863813"/>
                <a:gd name="connsiteX148" fmla="*/ 2133623 w 3474653"/>
                <a:gd name="connsiteY148" fmla="*/ 1149350 h 1863813"/>
                <a:gd name="connsiteX149" fmla="*/ 2276498 w 3474653"/>
                <a:gd name="connsiteY149" fmla="*/ 1168400 h 1863813"/>
                <a:gd name="connsiteX150" fmla="*/ 2279673 w 3474653"/>
                <a:gd name="connsiteY150" fmla="*/ 1190625 h 1863813"/>
                <a:gd name="connsiteX151" fmla="*/ 2273323 w 3474653"/>
                <a:gd name="connsiteY151" fmla="*/ 1181100 h 1863813"/>
                <a:gd name="connsiteX152" fmla="*/ 2254273 w 3474653"/>
                <a:gd name="connsiteY152" fmla="*/ 1171575 h 1863813"/>
                <a:gd name="connsiteX153" fmla="*/ 2244748 w 3474653"/>
                <a:gd name="connsiteY153" fmla="*/ 1162050 h 1863813"/>
                <a:gd name="connsiteX154" fmla="*/ 2241573 w 3474653"/>
                <a:gd name="connsiteY154" fmla="*/ 1149350 h 1863813"/>
                <a:gd name="connsiteX155" fmla="*/ 2212998 w 3474653"/>
                <a:gd name="connsiteY155" fmla="*/ 1143000 h 1863813"/>
                <a:gd name="connsiteX156" fmla="*/ 2238398 w 3474653"/>
                <a:gd name="connsiteY156" fmla="*/ 1155700 h 1863813"/>
                <a:gd name="connsiteX157" fmla="*/ 2257448 w 3474653"/>
                <a:gd name="connsiteY157" fmla="*/ 1165225 h 1863813"/>
                <a:gd name="connsiteX158" fmla="*/ 2266973 w 3474653"/>
                <a:gd name="connsiteY158" fmla="*/ 1177925 h 1863813"/>
                <a:gd name="connsiteX159" fmla="*/ 2308248 w 3474653"/>
                <a:gd name="connsiteY159" fmla="*/ 1184275 h 1863813"/>
                <a:gd name="connsiteX160" fmla="*/ 2324123 w 3474653"/>
                <a:gd name="connsiteY160" fmla="*/ 1187450 h 1863813"/>
                <a:gd name="connsiteX161" fmla="*/ 2349523 w 3474653"/>
                <a:gd name="connsiteY161" fmla="*/ 1193800 h 1863813"/>
                <a:gd name="connsiteX162" fmla="*/ 2393973 w 3474653"/>
                <a:gd name="connsiteY162" fmla="*/ 1196975 h 1863813"/>
                <a:gd name="connsiteX163" fmla="*/ 2397148 w 3474653"/>
                <a:gd name="connsiteY163" fmla="*/ 1206500 h 1863813"/>
                <a:gd name="connsiteX164" fmla="*/ 2444773 w 3474653"/>
                <a:gd name="connsiteY164" fmla="*/ 1216025 h 1863813"/>
                <a:gd name="connsiteX165" fmla="*/ 2454298 w 3474653"/>
                <a:gd name="connsiteY165" fmla="*/ 1219200 h 1863813"/>
                <a:gd name="connsiteX166" fmla="*/ 2476523 w 3474653"/>
                <a:gd name="connsiteY166" fmla="*/ 1222375 h 1863813"/>
                <a:gd name="connsiteX167" fmla="*/ 2486048 w 3474653"/>
                <a:gd name="connsiteY167" fmla="*/ 1228725 h 1863813"/>
                <a:gd name="connsiteX168" fmla="*/ 2520973 w 3474653"/>
                <a:gd name="connsiteY168" fmla="*/ 1222375 h 1863813"/>
                <a:gd name="connsiteX169" fmla="*/ 2530498 w 3474653"/>
                <a:gd name="connsiteY169" fmla="*/ 1209675 h 1863813"/>
                <a:gd name="connsiteX170" fmla="*/ 2540023 w 3474653"/>
                <a:gd name="connsiteY170" fmla="*/ 1203325 h 1863813"/>
                <a:gd name="connsiteX171" fmla="*/ 2552723 w 3474653"/>
                <a:gd name="connsiteY171" fmla="*/ 1200150 h 1863813"/>
                <a:gd name="connsiteX172" fmla="*/ 2581298 w 3474653"/>
                <a:gd name="connsiteY172" fmla="*/ 1190625 h 1863813"/>
                <a:gd name="connsiteX173" fmla="*/ 2609873 w 3474653"/>
                <a:gd name="connsiteY173" fmla="*/ 1193800 h 1863813"/>
                <a:gd name="connsiteX174" fmla="*/ 2619398 w 3474653"/>
                <a:gd name="connsiteY174" fmla="*/ 1196975 h 1863813"/>
                <a:gd name="connsiteX175" fmla="*/ 2625748 w 3474653"/>
                <a:gd name="connsiteY175" fmla="*/ 1206500 h 1863813"/>
                <a:gd name="connsiteX176" fmla="*/ 2616223 w 3474653"/>
                <a:gd name="connsiteY176" fmla="*/ 1209675 h 1863813"/>
                <a:gd name="connsiteX177" fmla="*/ 2606698 w 3474653"/>
                <a:gd name="connsiteY177" fmla="*/ 1235075 h 1863813"/>
                <a:gd name="connsiteX178" fmla="*/ 2654323 w 3474653"/>
                <a:gd name="connsiteY178" fmla="*/ 1238250 h 1863813"/>
                <a:gd name="connsiteX179" fmla="*/ 2657498 w 3474653"/>
                <a:gd name="connsiteY179" fmla="*/ 1200150 h 1863813"/>
                <a:gd name="connsiteX180" fmla="*/ 2686073 w 3474653"/>
                <a:gd name="connsiteY180" fmla="*/ 1190625 h 1863813"/>
                <a:gd name="connsiteX181" fmla="*/ 2717823 w 3474653"/>
                <a:gd name="connsiteY181" fmla="*/ 1200150 h 1863813"/>
                <a:gd name="connsiteX182" fmla="*/ 2711473 w 3474653"/>
                <a:gd name="connsiteY182" fmla="*/ 1225550 h 1863813"/>
                <a:gd name="connsiteX183" fmla="*/ 2705123 w 3474653"/>
                <a:gd name="connsiteY183" fmla="*/ 1250950 h 1863813"/>
                <a:gd name="connsiteX184" fmla="*/ 2698773 w 3474653"/>
                <a:gd name="connsiteY184" fmla="*/ 1270000 h 1863813"/>
                <a:gd name="connsiteX185" fmla="*/ 2714648 w 3474653"/>
                <a:gd name="connsiteY185" fmla="*/ 1279525 h 1863813"/>
                <a:gd name="connsiteX186" fmla="*/ 2740048 w 3474653"/>
                <a:gd name="connsiteY186" fmla="*/ 1289050 h 1863813"/>
                <a:gd name="connsiteX187" fmla="*/ 2749573 w 3474653"/>
                <a:gd name="connsiteY187" fmla="*/ 1298575 h 1863813"/>
                <a:gd name="connsiteX188" fmla="*/ 2752748 w 3474653"/>
                <a:gd name="connsiteY188" fmla="*/ 1323975 h 1863813"/>
                <a:gd name="connsiteX189" fmla="*/ 2762273 w 3474653"/>
                <a:gd name="connsiteY189" fmla="*/ 1333500 h 1863813"/>
                <a:gd name="connsiteX190" fmla="*/ 2765448 w 3474653"/>
                <a:gd name="connsiteY190" fmla="*/ 1346200 h 1863813"/>
                <a:gd name="connsiteX191" fmla="*/ 2784498 w 3474653"/>
                <a:gd name="connsiteY191" fmla="*/ 1349375 h 1863813"/>
                <a:gd name="connsiteX192" fmla="*/ 2794023 w 3474653"/>
                <a:gd name="connsiteY192" fmla="*/ 1352550 h 1863813"/>
                <a:gd name="connsiteX193" fmla="*/ 2806723 w 3474653"/>
                <a:gd name="connsiteY193" fmla="*/ 1355725 h 1863813"/>
                <a:gd name="connsiteX194" fmla="*/ 2825773 w 3474653"/>
                <a:gd name="connsiteY194" fmla="*/ 1387475 h 1863813"/>
                <a:gd name="connsiteX195" fmla="*/ 2835298 w 3474653"/>
                <a:gd name="connsiteY195" fmla="*/ 1393825 h 1863813"/>
                <a:gd name="connsiteX196" fmla="*/ 2851173 w 3474653"/>
                <a:gd name="connsiteY196" fmla="*/ 1412875 h 1863813"/>
                <a:gd name="connsiteX197" fmla="*/ 2863873 w 3474653"/>
                <a:gd name="connsiteY197" fmla="*/ 1416050 h 1863813"/>
                <a:gd name="connsiteX198" fmla="*/ 2873398 w 3474653"/>
                <a:gd name="connsiteY198" fmla="*/ 1422400 h 1863813"/>
                <a:gd name="connsiteX199" fmla="*/ 2933723 w 3474653"/>
                <a:gd name="connsiteY199" fmla="*/ 1431925 h 1863813"/>
                <a:gd name="connsiteX200" fmla="*/ 2952773 w 3474653"/>
                <a:gd name="connsiteY200" fmla="*/ 1438275 h 1863813"/>
                <a:gd name="connsiteX201" fmla="*/ 2971823 w 3474653"/>
                <a:gd name="connsiteY201" fmla="*/ 1447800 h 1863813"/>
                <a:gd name="connsiteX202" fmla="*/ 2997223 w 3474653"/>
                <a:gd name="connsiteY202" fmla="*/ 1450975 h 1863813"/>
                <a:gd name="connsiteX203" fmla="*/ 3013098 w 3474653"/>
                <a:gd name="connsiteY203" fmla="*/ 1454150 h 1863813"/>
                <a:gd name="connsiteX204" fmla="*/ 3032148 w 3474653"/>
                <a:gd name="connsiteY204" fmla="*/ 1457325 h 1863813"/>
                <a:gd name="connsiteX205" fmla="*/ 3076598 w 3474653"/>
                <a:gd name="connsiteY205" fmla="*/ 1466850 h 1863813"/>
                <a:gd name="connsiteX206" fmla="*/ 3184548 w 3474653"/>
                <a:gd name="connsiteY206" fmla="*/ 1476375 h 1863813"/>
                <a:gd name="connsiteX207" fmla="*/ 3206773 w 3474653"/>
                <a:gd name="connsiteY207" fmla="*/ 1498600 h 1863813"/>
                <a:gd name="connsiteX208" fmla="*/ 3235348 w 3474653"/>
                <a:gd name="connsiteY208" fmla="*/ 1517650 h 1863813"/>
                <a:gd name="connsiteX209" fmla="*/ 3244873 w 3474653"/>
                <a:gd name="connsiteY209" fmla="*/ 1539875 h 1863813"/>
                <a:gd name="connsiteX210" fmla="*/ 3248048 w 3474653"/>
                <a:gd name="connsiteY210" fmla="*/ 1552575 h 1863813"/>
                <a:gd name="connsiteX211" fmla="*/ 3254398 w 3474653"/>
                <a:gd name="connsiteY211" fmla="*/ 1562100 h 1863813"/>
                <a:gd name="connsiteX212" fmla="*/ 3270273 w 3474653"/>
                <a:gd name="connsiteY212" fmla="*/ 1590675 h 1863813"/>
                <a:gd name="connsiteX213" fmla="*/ 3292498 w 3474653"/>
                <a:gd name="connsiteY213" fmla="*/ 1603375 h 1863813"/>
                <a:gd name="connsiteX214" fmla="*/ 3302023 w 3474653"/>
                <a:gd name="connsiteY214" fmla="*/ 1625600 h 1863813"/>
                <a:gd name="connsiteX215" fmla="*/ 3314723 w 3474653"/>
                <a:gd name="connsiteY215" fmla="*/ 1644650 h 1863813"/>
                <a:gd name="connsiteX216" fmla="*/ 3324248 w 3474653"/>
                <a:gd name="connsiteY216" fmla="*/ 1679575 h 1863813"/>
                <a:gd name="connsiteX217" fmla="*/ 3330598 w 3474653"/>
                <a:gd name="connsiteY217" fmla="*/ 1692275 h 1863813"/>
                <a:gd name="connsiteX218" fmla="*/ 3321073 w 3474653"/>
                <a:gd name="connsiteY218" fmla="*/ 1746250 h 1863813"/>
                <a:gd name="connsiteX219" fmla="*/ 3302023 w 3474653"/>
                <a:gd name="connsiteY219" fmla="*/ 1784350 h 1863813"/>
                <a:gd name="connsiteX220" fmla="*/ 3276623 w 3474653"/>
                <a:gd name="connsiteY220" fmla="*/ 1816100 h 1863813"/>
                <a:gd name="connsiteX221" fmla="*/ 3254398 w 3474653"/>
                <a:gd name="connsiteY221" fmla="*/ 1860550 h 1863813"/>
                <a:gd name="connsiteX222" fmla="*/ 3276623 w 3474653"/>
                <a:gd name="connsiteY222" fmla="*/ 1831975 h 1863813"/>
                <a:gd name="connsiteX223" fmla="*/ 3286148 w 3474653"/>
                <a:gd name="connsiteY223" fmla="*/ 1822450 h 1863813"/>
                <a:gd name="connsiteX224" fmla="*/ 3317898 w 3474653"/>
                <a:gd name="connsiteY224" fmla="*/ 1803400 h 1863813"/>
                <a:gd name="connsiteX225" fmla="*/ 3336948 w 3474653"/>
                <a:gd name="connsiteY225" fmla="*/ 1793875 h 1863813"/>
                <a:gd name="connsiteX226" fmla="*/ 3346473 w 3474653"/>
                <a:gd name="connsiteY226" fmla="*/ 1784350 h 1863813"/>
                <a:gd name="connsiteX227" fmla="*/ 3406798 w 3474653"/>
                <a:gd name="connsiteY227" fmla="*/ 1857375 h 1863813"/>
                <a:gd name="connsiteX228" fmla="*/ 2279674 w 3474653"/>
                <a:gd name="connsiteY228" fmla="*/ 1651002 h 1863813"/>
                <a:gd name="connsiteX229" fmla="*/ 2228874 w 3474653"/>
                <a:gd name="connsiteY229" fmla="*/ 1641477 h 1863813"/>
                <a:gd name="connsiteX230" fmla="*/ 2206649 w 3474653"/>
                <a:gd name="connsiteY230" fmla="*/ 1638302 h 1863813"/>
                <a:gd name="connsiteX231" fmla="*/ 2162198 w 3474653"/>
                <a:gd name="connsiteY231" fmla="*/ 1635127 h 1863813"/>
                <a:gd name="connsiteX232" fmla="*/ 2108223 w 3474653"/>
                <a:gd name="connsiteY232" fmla="*/ 1625602 h 1863813"/>
                <a:gd name="connsiteX233" fmla="*/ 2047897 w 3474653"/>
                <a:gd name="connsiteY233" fmla="*/ 1616077 h 1863813"/>
                <a:gd name="connsiteX234" fmla="*/ 1971697 w 3474653"/>
                <a:gd name="connsiteY234" fmla="*/ 1603377 h 1863813"/>
                <a:gd name="connsiteX235" fmla="*/ 1816121 w 3474653"/>
                <a:gd name="connsiteY235" fmla="*/ 1574801 h 1863813"/>
                <a:gd name="connsiteX236" fmla="*/ 1793897 w 3474653"/>
                <a:gd name="connsiteY236" fmla="*/ 1473202 h 1863813"/>
                <a:gd name="connsiteX237" fmla="*/ 1765322 w 3474653"/>
                <a:gd name="connsiteY237" fmla="*/ 1381127 h 1863813"/>
                <a:gd name="connsiteX238" fmla="*/ 1727221 w 3474653"/>
                <a:gd name="connsiteY238" fmla="*/ 1314451 h 1863813"/>
                <a:gd name="connsiteX239" fmla="*/ 1666897 w 3474653"/>
                <a:gd name="connsiteY239" fmla="*/ 1355727 h 1863813"/>
                <a:gd name="connsiteX240" fmla="*/ 1625622 w 3474653"/>
                <a:gd name="connsiteY240" fmla="*/ 1377952 h 1863813"/>
                <a:gd name="connsiteX241" fmla="*/ 1587522 w 3474653"/>
                <a:gd name="connsiteY241" fmla="*/ 1349377 h 1863813"/>
                <a:gd name="connsiteX242" fmla="*/ 1527197 w 3474653"/>
                <a:gd name="connsiteY242" fmla="*/ 1327152 h 1863813"/>
                <a:gd name="connsiteX243" fmla="*/ 1428772 w 3474653"/>
                <a:gd name="connsiteY243" fmla="*/ 1257302 h 1863813"/>
                <a:gd name="connsiteX244" fmla="*/ 1374797 w 3474653"/>
                <a:gd name="connsiteY244" fmla="*/ 1257302 h 1863813"/>
                <a:gd name="connsiteX245" fmla="*/ 1358922 w 3474653"/>
                <a:gd name="connsiteY245" fmla="*/ 1187452 h 1863813"/>
                <a:gd name="connsiteX246" fmla="*/ 1298597 w 3474653"/>
                <a:gd name="connsiteY246" fmla="*/ 1114427 h 1863813"/>
                <a:gd name="connsiteX247" fmla="*/ 1212872 w 3474653"/>
                <a:gd name="connsiteY247" fmla="*/ 1057277 h 1863813"/>
                <a:gd name="connsiteX248" fmla="*/ 1073172 w 3474653"/>
                <a:gd name="connsiteY248" fmla="*/ 1003302 h 1863813"/>
                <a:gd name="connsiteX249" fmla="*/ 996972 w 3474653"/>
                <a:gd name="connsiteY249" fmla="*/ 974727 h 1863813"/>
                <a:gd name="connsiteX250" fmla="*/ 923947 w 3474653"/>
                <a:gd name="connsiteY250" fmla="*/ 914402 h 1863813"/>
                <a:gd name="connsiteX251" fmla="*/ 787422 w 3474653"/>
                <a:gd name="connsiteY251" fmla="*/ 933452 h 1863813"/>
                <a:gd name="connsiteX252" fmla="*/ 733447 w 3474653"/>
                <a:gd name="connsiteY252" fmla="*/ 942977 h 1863813"/>
                <a:gd name="connsiteX253" fmla="*/ 669947 w 3474653"/>
                <a:gd name="connsiteY253" fmla="*/ 889002 h 1863813"/>
                <a:gd name="connsiteX254" fmla="*/ 641372 w 3474653"/>
                <a:gd name="connsiteY254" fmla="*/ 860427 h 1863813"/>
                <a:gd name="connsiteX255" fmla="*/ 488972 w 3474653"/>
                <a:gd name="connsiteY255" fmla="*/ 800102 h 1863813"/>
                <a:gd name="connsiteX256" fmla="*/ 403247 w 3474653"/>
                <a:gd name="connsiteY256" fmla="*/ 749302 h 1863813"/>
                <a:gd name="connsiteX257" fmla="*/ 361972 w 3474653"/>
                <a:gd name="connsiteY257" fmla="*/ 695327 h 1863813"/>
                <a:gd name="connsiteX258" fmla="*/ 396897 w 3474653"/>
                <a:gd name="connsiteY258" fmla="*/ 660402 h 1863813"/>
                <a:gd name="connsiteX259" fmla="*/ 361972 w 3474653"/>
                <a:gd name="connsiteY259" fmla="*/ 555627 h 1863813"/>
                <a:gd name="connsiteX260" fmla="*/ 298471 w 3474653"/>
                <a:gd name="connsiteY260" fmla="*/ 454026 h 1863813"/>
                <a:gd name="connsiteX261" fmla="*/ 266722 w 3474653"/>
                <a:gd name="connsiteY261" fmla="*/ 384175 h 1863813"/>
                <a:gd name="connsiteX262" fmla="*/ 276246 w 3474653"/>
                <a:gd name="connsiteY262" fmla="*/ 358775 h 1863813"/>
                <a:gd name="connsiteX263" fmla="*/ 206397 w 3474653"/>
                <a:gd name="connsiteY263" fmla="*/ 234950 h 1863813"/>
                <a:gd name="connsiteX264" fmla="*/ 146072 w 3474653"/>
                <a:gd name="connsiteY264" fmla="*/ 101600 h 1863813"/>
                <a:gd name="connsiteX265" fmla="*/ 111147 w 3474653"/>
                <a:gd name="connsiteY265" fmla="*/ 142875 h 1863813"/>
                <a:gd name="connsiteX266" fmla="*/ 120671 w 3474653"/>
                <a:gd name="connsiteY266" fmla="*/ 193675 h 1863813"/>
                <a:gd name="connsiteX267" fmla="*/ 123846 w 3474653"/>
                <a:gd name="connsiteY267" fmla="*/ 260350 h 1863813"/>
                <a:gd name="connsiteX268" fmla="*/ 136546 w 3474653"/>
                <a:gd name="connsiteY268" fmla="*/ 327025 h 1863813"/>
                <a:gd name="connsiteX269" fmla="*/ 174646 w 3474653"/>
                <a:gd name="connsiteY269" fmla="*/ 384175 h 1863813"/>
                <a:gd name="connsiteX270" fmla="*/ 190521 w 3474653"/>
                <a:gd name="connsiteY270" fmla="*/ 422275 h 1863813"/>
                <a:gd name="connsiteX271" fmla="*/ 200046 w 3474653"/>
                <a:gd name="connsiteY271" fmla="*/ 495300 h 1863813"/>
                <a:gd name="connsiteX272" fmla="*/ 231798 w 3474653"/>
                <a:gd name="connsiteY272" fmla="*/ 542925 h 1863813"/>
                <a:gd name="connsiteX273" fmla="*/ 168296 w 3474653"/>
                <a:gd name="connsiteY273" fmla="*/ 508000 h 1863813"/>
                <a:gd name="connsiteX274" fmla="*/ 107973 w 3474653"/>
                <a:gd name="connsiteY274" fmla="*/ 460375 h 1863813"/>
                <a:gd name="connsiteX275" fmla="*/ 88923 w 3474653"/>
                <a:gd name="connsiteY275" fmla="*/ 371475 h 1863813"/>
                <a:gd name="connsiteX276" fmla="*/ 22248 w 3474653"/>
                <a:gd name="connsiteY276" fmla="*/ 285750 h 1863813"/>
                <a:gd name="connsiteX277" fmla="*/ 53998 w 3474653"/>
                <a:gd name="connsiteY277" fmla="*/ 193675 h 1863813"/>
                <a:gd name="connsiteX278" fmla="*/ 25423 w 3474653"/>
                <a:gd name="connsiteY278" fmla="*/ 161925 h 1863813"/>
                <a:gd name="connsiteX279" fmla="*/ 12722 w 3474653"/>
                <a:gd name="connsiteY279" fmla="*/ 114300 h 1863813"/>
                <a:gd name="connsiteX280" fmla="*/ 23 w 3474653"/>
                <a:gd name="connsiteY280" fmla="*/ 41275 h 1863813"/>
                <a:gd name="connsiteX281" fmla="*/ 23 w 3474653"/>
                <a:gd name="connsiteY281" fmla="*/ 0 h 1863813"/>
                <a:gd name="connsiteX0" fmla="*/ 23 w 3474653"/>
                <a:gd name="connsiteY0" fmla="*/ 0 h 1863813"/>
                <a:gd name="connsiteX1" fmla="*/ 381023 w 3474653"/>
                <a:gd name="connsiteY1" fmla="*/ 76200 h 1863813"/>
                <a:gd name="connsiteX2" fmla="*/ 479448 w 3474653"/>
                <a:gd name="connsiteY2" fmla="*/ 28575 h 1863813"/>
                <a:gd name="connsiteX3" fmla="*/ 568348 w 3474653"/>
                <a:gd name="connsiteY3" fmla="*/ 44450 h 1863813"/>
                <a:gd name="connsiteX4" fmla="*/ 568348 w 3474653"/>
                <a:gd name="connsiteY4" fmla="*/ 44450 h 1863813"/>
                <a:gd name="connsiteX5" fmla="*/ 571523 w 3474653"/>
                <a:gd name="connsiteY5" fmla="*/ 73025 h 1863813"/>
                <a:gd name="connsiteX6" fmla="*/ 565173 w 3474653"/>
                <a:gd name="connsiteY6" fmla="*/ 88900 h 1863813"/>
                <a:gd name="connsiteX7" fmla="*/ 561998 w 3474653"/>
                <a:gd name="connsiteY7" fmla="*/ 98425 h 1863813"/>
                <a:gd name="connsiteX8" fmla="*/ 565173 w 3474653"/>
                <a:gd name="connsiteY8" fmla="*/ 114300 h 1863813"/>
                <a:gd name="connsiteX9" fmla="*/ 584223 w 3474653"/>
                <a:gd name="connsiteY9" fmla="*/ 127000 h 1863813"/>
                <a:gd name="connsiteX10" fmla="*/ 596923 w 3474653"/>
                <a:gd name="connsiteY10" fmla="*/ 146050 h 1863813"/>
                <a:gd name="connsiteX11" fmla="*/ 600098 w 3474653"/>
                <a:gd name="connsiteY11" fmla="*/ 155575 h 1863813"/>
                <a:gd name="connsiteX12" fmla="*/ 609623 w 3474653"/>
                <a:gd name="connsiteY12" fmla="*/ 161925 h 1863813"/>
                <a:gd name="connsiteX13" fmla="*/ 615973 w 3474653"/>
                <a:gd name="connsiteY13" fmla="*/ 171450 h 1863813"/>
                <a:gd name="connsiteX14" fmla="*/ 660423 w 3474653"/>
                <a:gd name="connsiteY14" fmla="*/ 165100 h 1863813"/>
                <a:gd name="connsiteX15" fmla="*/ 669948 w 3474653"/>
                <a:gd name="connsiteY15" fmla="*/ 158750 h 1863813"/>
                <a:gd name="connsiteX16" fmla="*/ 679473 w 3474653"/>
                <a:gd name="connsiteY16" fmla="*/ 155575 h 1863813"/>
                <a:gd name="connsiteX17" fmla="*/ 701698 w 3474653"/>
                <a:gd name="connsiteY17" fmla="*/ 142875 h 1863813"/>
                <a:gd name="connsiteX18" fmla="*/ 749323 w 3474653"/>
                <a:gd name="connsiteY18" fmla="*/ 146050 h 1863813"/>
                <a:gd name="connsiteX19" fmla="*/ 755673 w 3474653"/>
                <a:gd name="connsiteY19" fmla="*/ 155575 h 1863813"/>
                <a:gd name="connsiteX20" fmla="*/ 749323 w 3474653"/>
                <a:gd name="connsiteY20" fmla="*/ 200025 h 1863813"/>
                <a:gd name="connsiteX21" fmla="*/ 762023 w 3474653"/>
                <a:gd name="connsiteY21" fmla="*/ 212725 h 1863813"/>
                <a:gd name="connsiteX22" fmla="*/ 771548 w 3474653"/>
                <a:gd name="connsiteY22" fmla="*/ 215900 h 1863813"/>
                <a:gd name="connsiteX23" fmla="*/ 777898 w 3474653"/>
                <a:gd name="connsiteY23" fmla="*/ 228600 h 1863813"/>
                <a:gd name="connsiteX24" fmla="*/ 787423 w 3474653"/>
                <a:gd name="connsiteY24" fmla="*/ 238125 h 1863813"/>
                <a:gd name="connsiteX25" fmla="*/ 793773 w 3474653"/>
                <a:gd name="connsiteY25" fmla="*/ 257175 h 1863813"/>
                <a:gd name="connsiteX26" fmla="*/ 796948 w 3474653"/>
                <a:gd name="connsiteY26" fmla="*/ 288925 h 1863813"/>
                <a:gd name="connsiteX27" fmla="*/ 800123 w 3474653"/>
                <a:gd name="connsiteY27" fmla="*/ 298450 h 1863813"/>
                <a:gd name="connsiteX28" fmla="*/ 809648 w 3474653"/>
                <a:gd name="connsiteY28" fmla="*/ 304800 h 1863813"/>
                <a:gd name="connsiteX29" fmla="*/ 822348 w 3474653"/>
                <a:gd name="connsiteY29" fmla="*/ 314325 h 1863813"/>
                <a:gd name="connsiteX30" fmla="*/ 831873 w 3474653"/>
                <a:gd name="connsiteY30" fmla="*/ 323850 h 1863813"/>
                <a:gd name="connsiteX31" fmla="*/ 854098 w 3474653"/>
                <a:gd name="connsiteY31" fmla="*/ 336550 h 1863813"/>
                <a:gd name="connsiteX32" fmla="*/ 863623 w 3474653"/>
                <a:gd name="connsiteY32" fmla="*/ 346075 h 1863813"/>
                <a:gd name="connsiteX33" fmla="*/ 892198 w 3474653"/>
                <a:gd name="connsiteY33" fmla="*/ 352425 h 1863813"/>
                <a:gd name="connsiteX34" fmla="*/ 882673 w 3474653"/>
                <a:gd name="connsiteY34" fmla="*/ 355600 h 1863813"/>
                <a:gd name="connsiteX35" fmla="*/ 879498 w 3474653"/>
                <a:gd name="connsiteY35" fmla="*/ 365125 h 1863813"/>
                <a:gd name="connsiteX36" fmla="*/ 876323 w 3474653"/>
                <a:gd name="connsiteY36" fmla="*/ 406400 h 1863813"/>
                <a:gd name="connsiteX37" fmla="*/ 866798 w 3474653"/>
                <a:gd name="connsiteY37" fmla="*/ 434975 h 1863813"/>
                <a:gd name="connsiteX38" fmla="*/ 863623 w 3474653"/>
                <a:gd name="connsiteY38" fmla="*/ 450850 h 1863813"/>
                <a:gd name="connsiteX39" fmla="*/ 860448 w 3474653"/>
                <a:gd name="connsiteY39" fmla="*/ 463550 h 1863813"/>
                <a:gd name="connsiteX40" fmla="*/ 854098 w 3474653"/>
                <a:gd name="connsiteY40" fmla="*/ 482600 h 1863813"/>
                <a:gd name="connsiteX41" fmla="*/ 850923 w 3474653"/>
                <a:gd name="connsiteY41" fmla="*/ 492125 h 1863813"/>
                <a:gd name="connsiteX42" fmla="*/ 841398 w 3474653"/>
                <a:gd name="connsiteY42" fmla="*/ 517525 h 1863813"/>
                <a:gd name="connsiteX43" fmla="*/ 835048 w 3474653"/>
                <a:gd name="connsiteY43" fmla="*/ 552450 h 1863813"/>
                <a:gd name="connsiteX44" fmla="*/ 831873 w 3474653"/>
                <a:gd name="connsiteY44" fmla="*/ 561975 h 1863813"/>
                <a:gd name="connsiteX45" fmla="*/ 822348 w 3474653"/>
                <a:gd name="connsiteY45" fmla="*/ 565150 h 1863813"/>
                <a:gd name="connsiteX46" fmla="*/ 815998 w 3474653"/>
                <a:gd name="connsiteY46" fmla="*/ 574675 h 1863813"/>
                <a:gd name="connsiteX47" fmla="*/ 825523 w 3474653"/>
                <a:gd name="connsiteY47" fmla="*/ 600075 h 1863813"/>
                <a:gd name="connsiteX48" fmla="*/ 841398 w 3474653"/>
                <a:gd name="connsiteY48" fmla="*/ 625475 h 1863813"/>
                <a:gd name="connsiteX49" fmla="*/ 847748 w 3474653"/>
                <a:gd name="connsiteY49" fmla="*/ 650875 h 1863813"/>
                <a:gd name="connsiteX50" fmla="*/ 860448 w 3474653"/>
                <a:gd name="connsiteY50" fmla="*/ 669925 h 1863813"/>
                <a:gd name="connsiteX51" fmla="*/ 866798 w 3474653"/>
                <a:gd name="connsiteY51" fmla="*/ 682625 h 1863813"/>
                <a:gd name="connsiteX52" fmla="*/ 885848 w 3474653"/>
                <a:gd name="connsiteY52" fmla="*/ 695325 h 1863813"/>
                <a:gd name="connsiteX53" fmla="*/ 904898 w 3474653"/>
                <a:gd name="connsiteY53" fmla="*/ 730250 h 1863813"/>
                <a:gd name="connsiteX54" fmla="*/ 908073 w 3474653"/>
                <a:gd name="connsiteY54" fmla="*/ 739775 h 1863813"/>
                <a:gd name="connsiteX55" fmla="*/ 917598 w 3474653"/>
                <a:gd name="connsiteY55" fmla="*/ 742950 h 1863813"/>
                <a:gd name="connsiteX56" fmla="*/ 936648 w 3474653"/>
                <a:gd name="connsiteY56" fmla="*/ 758825 h 1863813"/>
                <a:gd name="connsiteX57" fmla="*/ 955698 w 3474653"/>
                <a:gd name="connsiteY57" fmla="*/ 765175 h 1863813"/>
                <a:gd name="connsiteX58" fmla="*/ 993798 w 3474653"/>
                <a:gd name="connsiteY58" fmla="*/ 762000 h 1863813"/>
                <a:gd name="connsiteX59" fmla="*/ 1012848 w 3474653"/>
                <a:gd name="connsiteY59" fmla="*/ 755650 h 1863813"/>
                <a:gd name="connsiteX60" fmla="*/ 1022373 w 3474653"/>
                <a:gd name="connsiteY60" fmla="*/ 752475 h 1863813"/>
                <a:gd name="connsiteX61" fmla="*/ 1035073 w 3474653"/>
                <a:gd name="connsiteY61" fmla="*/ 742950 h 1863813"/>
                <a:gd name="connsiteX62" fmla="*/ 1044598 w 3474653"/>
                <a:gd name="connsiteY62" fmla="*/ 739775 h 1863813"/>
                <a:gd name="connsiteX63" fmla="*/ 1143023 w 3474653"/>
                <a:gd name="connsiteY63" fmla="*/ 730250 h 1863813"/>
                <a:gd name="connsiteX64" fmla="*/ 1155723 w 3474653"/>
                <a:gd name="connsiteY64" fmla="*/ 685800 h 1863813"/>
                <a:gd name="connsiteX65" fmla="*/ 1162073 w 3474653"/>
                <a:gd name="connsiteY65" fmla="*/ 673100 h 1863813"/>
                <a:gd name="connsiteX66" fmla="*/ 1165248 w 3474653"/>
                <a:gd name="connsiteY66" fmla="*/ 663575 h 1863813"/>
                <a:gd name="connsiteX67" fmla="*/ 1184298 w 3474653"/>
                <a:gd name="connsiteY67" fmla="*/ 654050 h 1863813"/>
                <a:gd name="connsiteX68" fmla="*/ 1206523 w 3474653"/>
                <a:gd name="connsiteY68" fmla="*/ 635000 h 1863813"/>
                <a:gd name="connsiteX69" fmla="*/ 1216048 w 3474653"/>
                <a:gd name="connsiteY69" fmla="*/ 631825 h 1863813"/>
                <a:gd name="connsiteX70" fmla="*/ 1244623 w 3474653"/>
                <a:gd name="connsiteY70" fmla="*/ 615950 h 1863813"/>
                <a:gd name="connsiteX71" fmla="*/ 1263673 w 3474653"/>
                <a:gd name="connsiteY71" fmla="*/ 612775 h 1863813"/>
                <a:gd name="connsiteX72" fmla="*/ 1330348 w 3474653"/>
                <a:gd name="connsiteY72" fmla="*/ 606425 h 1863813"/>
                <a:gd name="connsiteX73" fmla="*/ 1365273 w 3474653"/>
                <a:gd name="connsiteY73" fmla="*/ 612775 h 1863813"/>
                <a:gd name="connsiteX74" fmla="*/ 1368448 w 3474653"/>
                <a:gd name="connsiteY74" fmla="*/ 622300 h 1863813"/>
                <a:gd name="connsiteX75" fmla="*/ 1377973 w 3474653"/>
                <a:gd name="connsiteY75" fmla="*/ 628650 h 1863813"/>
                <a:gd name="connsiteX76" fmla="*/ 1387498 w 3474653"/>
                <a:gd name="connsiteY76" fmla="*/ 638175 h 1863813"/>
                <a:gd name="connsiteX77" fmla="*/ 1387498 w 3474653"/>
                <a:gd name="connsiteY77" fmla="*/ 673100 h 1863813"/>
                <a:gd name="connsiteX78" fmla="*/ 1377973 w 3474653"/>
                <a:gd name="connsiteY78" fmla="*/ 676275 h 1863813"/>
                <a:gd name="connsiteX79" fmla="*/ 1355748 w 3474653"/>
                <a:gd name="connsiteY79" fmla="*/ 685800 h 1863813"/>
                <a:gd name="connsiteX80" fmla="*/ 1349398 w 3474653"/>
                <a:gd name="connsiteY80" fmla="*/ 698500 h 1863813"/>
                <a:gd name="connsiteX81" fmla="*/ 1343048 w 3474653"/>
                <a:gd name="connsiteY81" fmla="*/ 723900 h 1863813"/>
                <a:gd name="connsiteX82" fmla="*/ 1339873 w 3474653"/>
                <a:gd name="connsiteY82" fmla="*/ 733425 h 1863813"/>
                <a:gd name="connsiteX83" fmla="*/ 1333523 w 3474653"/>
                <a:gd name="connsiteY83" fmla="*/ 742950 h 1863813"/>
                <a:gd name="connsiteX84" fmla="*/ 1330348 w 3474653"/>
                <a:gd name="connsiteY84" fmla="*/ 758825 h 1863813"/>
                <a:gd name="connsiteX85" fmla="*/ 1320823 w 3474653"/>
                <a:gd name="connsiteY85" fmla="*/ 784225 h 1863813"/>
                <a:gd name="connsiteX86" fmla="*/ 1311298 w 3474653"/>
                <a:gd name="connsiteY86" fmla="*/ 793750 h 1863813"/>
                <a:gd name="connsiteX87" fmla="*/ 1295423 w 3474653"/>
                <a:gd name="connsiteY87" fmla="*/ 822325 h 1863813"/>
                <a:gd name="connsiteX88" fmla="*/ 1282723 w 3474653"/>
                <a:gd name="connsiteY88" fmla="*/ 831850 h 1863813"/>
                <a:gd name="connsiteX89" fmla="*/ 1273198 w 3474653"/>
                <a:gd name="connsiteY89" fmla="*/ 850900 h 1863813"/>
                <a:gd name="connsiteX90" fmla="*/ 1263673 w 3474653"/>
                <a:gd name="connsiteY90" fmla="*/ 860425 h 1863813"/>
                <a:gd name="connsiteX91" fmla="*/ 1266848 w 3474653"/>
                <a:gd name="connsiteY91" fmla="*/ 908050 h 1863813"/>
                <a:gd name="connsiteX92" fmla="*/ 1276373 w 3474653"/>
                <a:gd name="connsiteY92" fmla="*/ 904875 h 1863813"/>
                <a:gd name="connsiteX93" fmla="*/ 1343048 w 3474653"/>
                <a:gd name="connsiteY93" fmla="*/ 898525 h 1863813"/>
                <a:gd name="connsiteX94" fmla="*/ 1362098 w 3474653"/>
                <a:gd name="connsiteY94" fmla="*/ 892175 h 1863813"/>
                <a:gd name="connsiteX95" fmla="*/ 1374798 w 3474653"/>
                <a:gd name="connsiteY95" fmla="*/ 885825 h 1863813"/>
                <a:gd name="connsiteX96" fmla="*/ 1419248 w 3474653"/>
                <a:gd name="connsiteY96" fmla="*/ 879475 h 1863813"/>
                <a:gd name="connsiteX97" fmla="*/ 1428773 w 3474653"/>
                <a:gd name="connsiteY97" fmla="*/ 885825 h 1863813"/>
                <a:gd name="connsiteX98" fmla="*/ 1441473 w 3474653"/>
                <a:gd name="connsiteY98" fmla="*/ 901700 h 1863813"/>
                <a:gd name="connsiteX99" fmla="*/ 1447823 w 3474653"/>
                <a:gd name="connsiteY99" fmla="*/ 911225 h 1863813"/>
                <a:gd name="connsiteX100" fmla="*/ 1470048 w 3474653"/>
                <a:gd name="connsiteY100" fmla="*/ 927100 h 1863813"/>
                <a:gd name="connsiteX101" fmla="*/ 1485923 w 3474653"/>
                <a:gd name="connsiteY101" fmla="*/ 955675 h 1863813"/>
                <a:gd name="connsiteX102" fmla="*/ 1479573 w 3474653"/>
                <a:gd name="connsiteY102" fmla="*/ 1063625 h 1863813"/>
                <a:gd name="connsiteX103" fmla="*/ 1482748 w 3474653"/>
                <a:gd name="connsiteY103" fmla="*/ 1133475 h 1863813"/>
                <a:gd name="connsiteX104" fmla="*/ 1489098 w 3474653"/>
                <a:gd name="connsiteY104" fmla="*/ 1171575 h 1863813"/>
                <a:gd name="connsiteX105" fmla="*/ 1492273 w 3474653"/>
                <a:gd name="connsiteY105" fmla="*/ 1216025 h 1863813"/>
                <a:gd name="connsiteX106" fmla="*/ 1498623 w 3474653"/>
                <a:gd name="connsiteY106" fmla="*/ 1225550 h 1863813"/>
                <a:gd name="connsiteX107" fmla="*/ 1501798 w 3474653"/>
                <a:gd name="connsiteY107" fmla="*/ 1235075 h 1863813"/>
                <a:gd name="connsiteX108" fmla="*/ 1527198 w 3474653"/>
                <a:gd name="connsiteY108" fmla="*/ 1250950 h 1863813"/>
                <a:gd name="connsiteX109" fmla="*/ 1536723 w 3474653"/>
                <a:gd name="connsiteY109" fmla="*/ 1257300 h 1863813"/>
                <a:gd name="connsiteX110" fmla="*/ 1549423 w 3474653"/>
                <a:gd name="connsiteY110" fmla="*/ 1260475 h 1863813"/>
                <a:gd name="connsiteX111" fmla="*/ 1603398 w 3474653"/>
                <a:gd name="connsiteY111" fmla="*/ 1263650 h 1863813"/>
                <a:gd name="connsiteX112" fmla="*/ 1635148 w 3474653"/>
                <a:gd name="connsiteY112" fmla="*/ 1273175 h 1863813"/>
                <a:gd name="connsiteX113" fmla="*/ 1676423 w 3474653"/>
                <a:gd name="connsiteY113" fmla="*/ 1266825 h 1863813"/>
                <a:gd name="connsiteX114" fmla="*/ 1685948 w 3474653"/>
                <a:gd name="connsiteY114" fmla="*/ 1263650 h 1863813"/>
                <a:gd name="connsiteX115" fmla="*/ 1692298 w 3474653"/>
                <a:gd name="connsiteY115" fmla="*/ 1254125 h 1863813"/>
                <a:gd name="connsiteX116" fmla="*/ 1701823 w 3474653"/>
                <a:gd name="connsiteY116" fmla="*/ 1244600 h 1863813"/>
                <a:gd name="connsiteX117" fmla="*/ 1743098 w 3474653"/>
                <a:gd name="connsiteY117" fmla="*/ 1247775 h 1863813"/>
                <a:gd name="connsiteX118" fmla="*/ 1752623 w 3474653"/>
                <a:gd name="connsiteY118" fmla="*/ 1254125 h 1863813"/>
                <a:gd name="connsiteX119" fmla="*/ 1762148 w 3474653"/>
                <a:gd name="connsiteY119" fmla="*/ 1257300 h 1863813"/>
                <a:gd name="connsiteX120" fmla="*/ 1771673 w 3474653"/>
                <a:gd name="connsiteY120" fmla="*/ 1266825 h 1863813"/>
                <a:gd name="connsiteX121" fmla="*/ 1787548 w 3474653"/>
                <a:gd name="connsiteY121" fmla="*/ 1285875 h 1863813"/>
                <a:gd name="connsiteX122" fmla="*/ 1797073 w 3474653"/>
                <a:gd name="connsiteY122" fmla="*/ 1289050 h 1863813"/>
                <a:gd name="connsiteX123" fmla="*/ 1822473 w 3474653"/>
                <a:gd name="connsiteY123" fmla="*/ 1308100 h 1863813"/>
                <a:gd name="connsiteX124" fmla="*/ 1831998 w 3474653"/>
                <a:gd name="connsiteY124" fmla="*/ 1311275 h 1863813"/>
                <a:gd name="connsiteX125" fmla="*/ 1854223 w 3474653"/>
                <a:gd name="connsiteY125" fmla="*/ 1327150 h 1863813"/>
                <a:gd name="connsiteX126" fmla="*/ 1863748 w 3474653"/>
                <a:gd name="connsiteY126" fmla="*/ 1317625 h 1863813"/>
                <a:gd name="connsiteX127" fmla="*/ 1879623 w 3474653"/>
                <a:gd name="connsiteY127" fmla="*/ 1282700 h 1863813"/>
                <a:gd name="connsiteX128" fmla="*/ 1882798 w 3474653"/>
                <a:gd name="connsiteY128" fmla="*/ 1250950 h 1863813"/>
                <a:gd name="connsiteX129" fmla="*/ 1889148 w 3474653"/>
                <a:gd name="connsiteY129" fmla="*/ 1241425 h 1863813"/>
                <a:gd name="connsiteX130" fmla="*/ 1895498 w 3474653"/>
                <a:gd name="connsiteY130" fmla="*/ 1228725 h 1863813"/>
                <a:gd name="connsiteX131" fmla="*/ 1901848 w 3474653"/>
                <a:gd name="connsiteY131" fmla="*/ 1209675 h 1863813"/>
                <a:gd name="connsiteX132" fmla="*/ 1905023 w 3474653"/>
                <a:gd name="connsiteY132" fmla="*/ 1196975 h 1863813"/>
                <a:gd name="connsiteX133" fmla="*/ 1930423 w 3474653"/>
                <a:gd name="connsiteY133" fmla="*/ 1184275 h 1863813"/>
                <a:gd name="connsiteX134" fmla="*/ 2019323 w 3474653"/>
                <a:gd name="connsiteY134" fmla="*/ 1181100 h 1863813"/>
                <a:gd name="connsiteX135" fmla="*/ 2028848 w 3474653"/>
                <a:gd name="connsiteY135" fmla="*/ 1174750 h 1863813"/>
                <a:gd name="connsiteX136" fmla="*/ 2047898 w 3474653"/>
                <a:gd name="connsiteY136" fmla="*/ 1165225 h 1863813"/>
                <a:gd name="connsiteX137" fmla="*/ 2060598 w 3474653"/>
                <a:gd name="connsiteY137" fmla="*/ 1149350 h 1863813"/>
                <a:gd name="connsiteX138" fmla="*/ 2082823 w 3474653"/>
                <a:gd name="connsiteY138" fmla="*/ 1127125 h 1863813"/>
                <a:gd name="connsiteX139" fmla="*/ 2095523 w 3474653"/>
                <a:gd name="connsiteY139" fmla="*/ 1120775 h 1863813"/>
                <a:gd name="connsiteX140" fmla="*/ 2114573 w 3474653"/>
                <a:gd name="connsiteY140" fmla="*/ 1114425 h 1863813"/>
                <a:gd name="connsiteX141" fmla="*/ 2124098 w 3474653"/>
                <a:gd name="connsiteY141" fmla="*/ 1120775 h 1863813"/>
                <a:gd name="connsiteX142" fmla="*/ 2127273 w 3474653"/>
                <a:gd name="connsiteY142" fmla="*/ 1130300 h 1863813"/>
                <a:gd name="connsiteX143" fmla="*/ 2133623 w 3474653"/>
                <a:gd name="connsiteY143" fmla="*/ 1139825 h 1863813"/>
                <a:gd name="connsiteX144" fmla="*/ 2130448 w 3474653"/>
                <a:gd name="connsiteY144" fmla="*/ 1152525 h 1863813"/>
                <a:gd name="connsiteX145" fmla="*/ 2127273 w 3474653"/>
                <a:gd name="connsiteY145" fmla="*/ 1174750 h 1863813"/>
                <a:gd name="connsiteX146" fmla="*/ 2162198 w 3474653"/>
                <a:gd name="connsiteY146" fmla="*/ 1165225 h 1863813"/>
                <a:gd name="connsiteX147" fmla="*/ 2178073 w 3474653"/>
                <a:gd name="connsiteY147" fmla="*/ 1158875 h 1863813"/>
                <a:gd name="connsiteX148" fmla="*/ 2133623 w 3474653"/>
                <a:gd name="connsiteY148" fmla="*/ 1149350 h 1863813"/>
                <a:gd name="connsiteX149" fmla="*/ 2276498 w 3474653"/>
                <a:gd name="connsiteY149" fmla="*/ 1168400 h 1863813"/>
                <a:gd name="connsiteX150" fmla="*/ 2279673 w 3474653"/>
                <a:gd name="connsiteY150" fmla="*/ 1190625 h 1863813"/>
                <a:gd name="connsiteX151" fmla="*/ 2273323 w 3474653"/>
                <a:gd name="connsiteY151" fmla="*/ 1181100 h 1863813"/>
                <a:gd name="connsiteX152" fmla="*/ 2254273 w 3474653"/>
                <a:gd name="connsiteY152" fmla="*/ 1171575 h 1863813"/>
                <a:gd name="connsiteX153" fmla="*/ 2244748 w 3474653"/>
                <a:gd name="connsiteY153" fmla="*/ 1162050 h 1863813"/>
                <a:gd name="connsiteX154" fmla="*/ 2241573 w 3474653"/>
                <a:gd name="connsiteY154" fmla="*/ 1149350 h 1863813"/>
                <a:gd name="connsiteX155" fmla="*/ 2212998 w 3474653"/>
                <a:gd name="connsiteY155" fmla="*/ 1143000 h 1863813"/>
                <a:gd name="connsiteX156" fmla="*/ 2238398 w 3474653"/>
                <a:gd name="connsiteY156" fmla="*/ 1155700 h 1863813"/>
                <a:gd name="connsiteX157" fmla="*/ 2257448 w 3474653"/>
                <a:gd name="connsiteY157" fmla="*/ 1165225 h 1863813"/>
                <a:gd name="connsiteX158" fmla="*/ 2266973 w 3474653"/>
                <a:gd name="connsiteY158" fmla="*/ 1177925 h 1863813"/>
                <a:gd name="connsiteX159" fmla="*/ 2308248 w 3474653"/>
                <a:gd name="connsiteY159" fmla="*/ 1184275 h 1863813"/>
                <a:gd name="connsiteX160" fmla="*/ 2324123 w 3474653"/>
                <a:gd name="connsiteY160" fmla="*/ 1187450 h 1863813"/>
                <a:gd name="connsiteX161" fmla="*/ 2349523 w 3474653"/>
                <a:gd name="connsiteY161" fmla="*/ 1193800 h 1863813"/>
                <a:gd name="connsiteX162" fmla="*/ 2393973 w 3474653"/>
                <a:gd name="connsiteY162" fmla="*/ 1196975 h 1863813"/>
                <a:gd name="connsiteX163" fmla="*/ 2397148 w 3474653"/>
                <a:gd name="connsiteY163" fmla="*/ 1206500 h 1863813"/>
                <a:gd name="connsiteX164" fmla="*/ 2444773 w 3474653"/>
                <a:gd name="connsiteY164" fmla="*/ 1216025 h 1863813"/>
                <a:gd name="connsiteX165" fmla="*/ 2454298 w 3474653"/>
                <a:gd name="connsiteY165" fmla="*/ 1219200 h 1863813"/>
                <a:gd name="connsiteX166" fmla="*/ 2476523 w 3474653"/>
                <a:gd name="connsiteY166" fmla="*/ 1222375 h 1863813"/>
                <a:gd name="connsiteX167" fmla="*/ 2486048 w 3474653"/>
                <a:gd name="connsiteY167" fmla="*/ 1228725 h 1863813"/>
                <a:gd name="connsiteX168" fmla="*/ 2520973 w 3474653"/>
                <a:gd name="connsiteY168" fmla="*/ 1222375 h 1863813"/>
                <a:gd name="connsiteX169" fmla="*/ 2530498 w 3474653"/>
                <a:gd name="connsiteY169" fmla="*/ 1209675 h 1863813"/>
                <a:gd name="connsiteX170" fmla="*/ 2540023 w 3474653"/>
                <a:gd name="connsiteY170" fmla="*/ 1203325 h 1863813"/>
                <a:gd name="connsiteX171" fmla="*/ 2552723 w 3474653"/>
                <a:gd name="connsiteY171" fmla="*/ 1200150 h 1863813"/>
                <a:gd name="connsiteX172" fmla="*/ 2581298 w 3474653"/>
                <a:gd name="connsiteY172" fmla="*/ 1190625 h 1863813"/>
                <a:gd name="connsiteX173" fmla="*/ 2609873 w 3474653"/>
                <a:gd name="connsiteY173" fmla="*/ 1193800 h 1863813"/>
                <a:gd name="connsiteX174" fmla="*/ 2619398 w 3474653"/>
                <a:gd name="connsiteY174" fmla="*/ 1196975 h 1863813"/>
                <a:gd name="connsiteX175" fmla="*/ 2625748 w 3474653"/>
                <a:gd name="connsiteY175" fmla="*/ 1206500 h 1863813"/>
                <a:gd name="connsiteX176" fmla="*/ 2616223 w 3474653"/>
                <a:gd name="connsiteY176" fmla="*/ 1209675 h 1863813"/>
                <a:gd name="connsiteX177" fmla="*/ 2606698 w 3474653"/>
                <a:gd name="connsiteY177" fmla="*/ 1235075 h 1863813"/>
                <a:gd name="connsiteX178" fmla="*/ 2654323 w 3474653"/>
                <a:gd name="connsiteY178" fmla="*/ 1238250 h 1863813"/>
                <a:gd name="connsiteX179" fmla="*/ 2657498 w 3474653"/>
                <a:gd name="connsiteY179" fmla="*/ 1200150 h 1863813"/>
                <a:gd name="connsiteX180" fmla="*/ 2686073 w 3474653"/>
                <a:gd name="connsiteY180" fmla="*/ 1190625 h 1863813"/>
                <a:gd name="connsiteX181" fmla="*/ 2717823 w 3474653"/>
                <a:gd name="connsiteY181" fmla="*/ 1200150 h 1863813"/>
                <a:gd name="connsiteX182" fmla="*/ 2711473 w 3474653"/>
                <a:gd name="connsiteY182" fmla="*/ 1225550 h 1863813"/>
                <a:gd name="connsiteX183" fmla="*/ 2705123 w 3474653"/>
                <a:gd name="connsiteY183" fmla="*/ 1250950 h 1863813"/>
                <a:gd name="connsiteX184" fmla="*/ 2698773 w 3474653"/>
                <a:gd name="connsiteY184" fmla="*/ 1270000 h 1863813"/>
                <a:gd name="connsiteX185" fmla="*/ 2714648 w 3474653"/>
                <a:gd name="connsiteY185" fmla="*/ 1279525 h 1863813"/>
                <a:gd name="connsiteX186" fmla="*/ 2740048 w 3474653"/>
                <a:gd name="connsiteY186" fmla="*/ 1289050 h 1863813"/>
                <a:gd name="connsiteX187" fmla="*/ 2749573 w 3474653"/>
                <a:gd name="connsiteY187" fmla="*/ 1298575 h 1863813"/>
                <a:gd name="connsiteX188" fmla="*/ 2752748 w 3474653"/>
                <a:gd name="connsiteY188" fmla="*/ 1323975 h 1863813"/>
                <a:gd name="connsiteX189" fmla="*/ 2762273 w 3474653"/>
                <a:gd name="connsiteY189" fmla="*/ 1333500 h 1863813"/>
                <a:gd name="connsiteX190" fmla="*/ 2765448 w 3474653"/>
                <a:gd name="connsiteY190" fmla="*/ 1346200 h 1863813"/>
                <a:gd name="connsiteX191" fmla="*/ 2784498 w 3474653"/>
                <a:gd name="connsiteY191" fmla="*/ 1349375 h 1863813"/>
                <a:gd name="connsiteX192" fmla="*/ 2794023 w 3474653"/>
                <a:gd name="connsiteY192" fmla="*/ 1352550 h 1863813"/>
                <a:gd name="connsiteX193" fmla="*/ 2806723 w 3474653"/>
                <a:gd name="connsiteY193" fmla="*/ 1355725 h 1863813"/>
                <a:gd name="connsiteX194" fmla="*/ 2825773 w 3474653"/>
                <a:gd name="connsiteY194" fmla="*/ 1387475 h 1863813"/>
                <a:gd name="connsiteX195" fmla="*/ 2835298 w 3474653"/>
                <a:gd name="connsiteY195" fmla="*/ 1393825 h 1863813"/>
                <a:gd name="connsiteX196" fmla="*/ 2851173 w 3474653"/>
                <a:gd name="connsiteY196" fmla="*/ 1412875 h 1863813"/>
                <a:gd name="connsiteX197" fmla="*/ 2863873 w 3474653"/>
                <a:gd name="connsiteY197" fmla="*/ 1416050 h 1863813"/>
                <a:gd name="connsiteX198" fmla="*/ 2873398 w 3474653"/>
                <a:gd name="connsiteY198" fmla="*/ 1422400 h 1863813"/>
                <a:gd name="connsiteX199" fmla="*/ 2933723 w 3474653"/>
                <a:gd name="connsiteY199" fmla="*/ 1431925 h 1863813"/>
                <a:gd name="connsiteX200" fmla="*/ 2952773 w 3474653"/>
                <a:gd name="connsiteY200" fmla="*/ 1438275 h 1863813"/>
                <a:gd name="connsiteX201" fmla="*/ 2971823 w 3474653"/>
                <a:gd name="connsiteY201" fmla="*/ 1447800 h 1863813"/>
                <a:gd name="connsiteX202" fmla="*/ 2997223 w 3474653"/>
                <a:gd name="connsiteY202" fmla="*/ 1450975 h 1863813"/>
                <a:gd name="connsiteX203" fmla="*/ 3013098 w 3474653"/>
                <a:gd name="connsiteY203" fmla="*/ 1454150 h 1863813"/>
                <a:gd name="connsiteX204" fmla="*/ 3032148 w 3474653"/>
                <a:gd name="connsiteY204" fmla="*/ 1457325 h 1863813"/>
                <a:gd name="connsiteX205" fmla="*/ 3076598 w 3474653"/>
                <a:gd name="connsiteY205" fmla="*/ 1466850 h 1863813"/>
                <a:gd name="connsiteX206" fmla="*/ 3184548 w 3474653"/>
                <a:gd name="connsiteY206" fmla="*/ 1476375 h 1863813"/>
                <a:gd name="connsiteX207" fmla="*/ 3206773 w 3474653"/>
                <a:gd name="connsiteY207" fmla="*/ 1498600 h 1863813"/>
                <a:gd name="connsiteX208" fmla="*/ 3235348 w 3474653"/>
                <a:gd name="connsiteY208" fmla="*/ 1517650 h 1863813"/>
                <a:gd name="connsiteX209" fmla="*/ 3244873 w 3474653"/>
                <a:gd name="connsiteY209" fmla="*/ 1539875 h 1863813"/>
                <a:gd name="connsiteX210" fmla="*/ 3248048 w 3474653"/>
                <a:gd name="connsiteY210" fmla="*/ 1552575 h 1863813"/>
                <a:gd name="connsiteX211" fmla="*/ 3254398 w 3474653"/>
                <a:gd name="connsiteY211" fmla="*/ 1562100 h 1863813"/>
                <a:gd name="connsiteX212" fmla="*/ 3270273 w 3474653"/>
                <a:gd name="connsiteY212" fmla="*/ 1590675 h 1863813"/>
                <a:gd name="connsiteX213" fmla="*/ 3292498 w 3474653"/>
                <a:gd name="connsiteY213" fmla="*/ 1603375 h 1863813"/>
                <a:gd name="connsiteX214" fmla="*/ 3302023 w 3474653"/>
                <a:gd name="connsiteY214" fmla="*/ 1625600 h 1863813"/>
                <a:gd name="connsiteX215" fmla="*/ 3314723 w 3474653"/>
                <a:gd name="connsiteY215" fmla="*/ 1644650 h 1863813"/>
                <a:gd name="connsiteX216" fmla="*/ 3324248 w 3474653"/>
                <a:gd name="connsiteY216" fmla="*/ 1679575 h 1863813"/>
                <a:gd name="connsiteX217" fmla="*/ 3330598 w 3474653"/>
                <a:gd name="connsiteY217" fmla="*/ 1692275 h 1863813"/>
                <a:gd name="connsiteX218" fmla="*/ 3321073 w 3474653"/>
                <a:gd name="connsiteY218" fmla="*/ 1746250 h 1863813"/>
                <a:gd name="connsiteX219" fmla="*/ 3302023 w 3474653"/>
                <a:gd name="connsiteY219" fmla="*/ 1784350 h 1863813"/>
                <a:gd name="connsiteX220" fmla="*/ 3276623 w 3474653"/>
                <a:gd name="connsiteY220" fmla="*/ 1816100 h 1863813"/>
                <a:gd name="connsiteX221" fmla="*/ 3254398 w 3474653"/>
                <a:gd name="connsiteY221" fmla="*/ 1860550 h 1863813"/>
                <a:gd name="connsiteX222" fmla="*/ 3276623 w 3474653"/>
                <a:gd name="connsiteY222" fmla="*/ 1831975 h 1863813"/>
                <a:gd name="connsiteX223" fmla="*/ 3286148 w 3474653"/>
                <a:gd name="connsiteY223" fmla="*/ 1822450 h 1863813"/>
                <a:gd name="connsiteX224" fmla="*/ 3317898 w 3474653"/>
                <a:gd name="connsiteY224" fmla="*/ 1803400 h 1863813"/>
                <a:gd name="connsiteX225" fmla="*/ 3336948 w 3474653"/>
                <a:gd name="connsiteY225" fmla="*/ 1793875 h 1863813"/>
                <a:gd name="connsiteX226" fmla="*/ 3346473 w 3474653"/>
                <a:gd name="connsiteY226" fmla="*/ 1784350 h 1863813"/>
                <a:gd name="connsiteX227" fmla="*/ 3406798 w 3474653"/>
                <a:gd name="connsiteY227" fmla="*/ 1857375 h 1863813"/>
                <a:gd name="connsiteX228" fmla="*/ 2279674 w 3474653"/>
                <a:gd name="connsiteY228" fmla="*/ 1651002 h 1863813"/>
                <a:gd name="connsiteX229" fmla="*/ 2228874 w 3474653"/>
                <a:gd name="connsiteY229" fmla="*/ 1641477 h 1863813"/>
                <a:gd name="connsiteX230" fmla="*/ 2206649 w 3474653"/>
                <a:gd name="connsiteY230" fmla="*/ 1638302 h 1863813"/>
                <a:gd name="connsiteX231" fmla="*/ 2162198 w 3474653"/>
                <a:gd name="connsiteY231" fmla="*/ 1635127 h 1863813"/>
                <a:gd name="connsiteX232" fmla="*/ 2108223 w 3474653"/>
                <a:gd name="connsiteY232" fmla="*/ 1625602 h 1863813"/>
                <a:gd name="connsiteX233" fmla="*/ 2047897 w 3474653"/>
                <a:gd name="connsiteY233" fmla="*/ 1616077 h 1863813"/>
                <a:gd name="connsiteX234" fmla="*/ 1971697 w 3474653"/>
                <a:gd name="connsiteY234" fmla="*/ 1603377 h 1863813"/>
                <a:gd name="connsiteX235" fmla="*/ 1816121 w 3474653"/>
                <a:gd name="connsiteY235" fmla="*/ 1574801 h 1863813"/>
                <a:gd name="connsiteX236" fmla="*/ 1793897 w 3474653"/>
                <a:gd name="connsiteY236" fmla="*/ 1473202 h 1863813"/>
                <a:gd name="connsiteX237" fmla="*/ 1765322 w 3474653"/>
                <a:gd name="connsiteY237" fmla="*/ 1381127 h 1863813"/>
                <a:gd name="connsiteX238" fmla="*/ 1727221 w 3474653"/>
                <a:gd name="connsiteY238" fmla="*/ 1314451 h 1863813"/>
                <a:gd name="connsiteX239" fmla="*/ 1666897 w 3474653"/>
                <a:gd name="connsiteY239" fmla="*/ 1355727 h 1863813"/>
                <a:gd name="connsiteX240" fmla="*/ 1625622 w 3474653"/>
                <a:gd name="connsiteY240" fmla="*/ 1377952 h 1863813"/>
                <a:gd name="connsiteX241" fmla="*/ 1587522 w 3474653"/>
                <a:gd name="connsiteY241" fmla="*/ 1349377 h 1863813"/>
                <a:gd name="connsiteX242" fmla="*/ 1527197 w 3474653"/>
                <a:gd name="connsiteY242" fmla="*/ 1327152 h 1863813"/>
                <a:gd name="connsiteX243" fmla="*/ 1428772 w 3474653"/>
                <a:gd name="connsiteY243" fmla="*/ 1257302 h 1863813"/>
                <a:gd name="connsiteX244" fmla="*/ 1374797 w 3474653"/>
                <a:gd name="connsiteY244" fmla="*/ 1257302 h 1863813"/>
                <a:gd name="connsiteX245" fmla="*/ 1358922 w 3474653"/>
                <a:gd name="connsiteY245" fmla="*/ 1187452 h 1863813"/>
                <a:gd name="connsiteX246" fmla="*/ 1298597 w 3474653"/>
                <a:gd name="connsiteY246" fmla="*/ 1114427 h 1863813"/>
                <a:gd name="connsiteX247" fmla="*/ 1212872 w 3474653"/>
                <a:gd name="connsiteY247" fmla="*/ 1057277 h 1863813"/>
                <a:gd name="connsiteX248" fmla="*/ 1073172 w 3474653"/>
                <a:gd name="connsiteY248" fmla="*/ 1003302 h 1863813"/>
                <a:gd name="connsiteX249" fmla="*/ 996972 w 3474653"/>
                <a:gd name="connsiteY249" fmla="*/ 974727 h 1863813"/>
                <a:gd name="connsiteX250" fmla="*/ 923947 w 3474653"/>
                <a:gd name="connsiteY250" fmla="*/ 914402 h 1863813"/>
                <a:gd name="connsiteX251" fmla="*/ 787422 w 3474653"/>
                <a:gd name="connsiteY251" fmla="*/ 933452 h 1863813"/>
                <a:gd name="connsiteX252" fmla="*/ 733447 w 3474653"/>
                <a:gd name="connsiteY252" fmla="*/ 942977 h 1863813"/>
                <a:gd name="connsiteX253" fmla="*/ 669947 w 3474653"/>
                <a:gd name="connsiteY253" fmla="*/ 889002 h 1863813"/>
                <a:gd name="connsiteX254" fmla="*/ 641372 w 3474653"/>
                <a:gd name="connsiteY254" fmla="*/ 860427 h 1863813"/>
                <a:gd name="connsiteX255" fmla="*/ 488972 w 3474653"/>
                <a:gd name="connsiteY255" fmla="*/ 800102 h 1863813"/>
                <a:gd name="connsiteX256" fmla="*/ 403247 w 3474653"/>
                <a:gd name="connsiteY256" fmla="*/ 749302 h 1863813"/>
                <a:gd name="connsiteX257" fmla="*/ 361972 w 3474653"/>
                <a:gd name="connsiteY257" fmla="*/ 695327 h 1863813"/>
                <a:gd name="connsiteX258" fmla="*/ 396897 w 3474653"/>
                <a:gd name="connsiteY258" fmla="*/ 660402 h 1863813"/>
                <a:gd name="connsiteX259" fmla="*/ 361972 w 3474653"/>
                <a:gd name="connsiteY259" fmla="*/ 555627 h 1863813"/>
                <a:gd name="connsiteX260" fmla="*/ 298471 w 3474653"/>
                <a:gd name="connsiteY260" fmla="*/ 454026 h 1863813"/>
                <a:gd name="connsiteX261" fmla="*/ 266722 w 3474653"/>
                <a:gd name="connsiteY261" fmla="*/ 384175 h 1863813"/>
                <a:gd name="connsiteX262" fmla="*/ 276246 w 3474653"/>
                <a:gd name="connsiteY262" fmla="*/ 358775 h 1863813"/>
                <a:gd name="connsiteX263" fmla="*/ 206397 w 3474653"/>
                <a:gd name="connsiteY263" fmla="*/ 234950 h 1863813"/>
                <a:gd name="connsiteX264" fmla="*/ 146072 w 3474653"/>
                <a:gd name="connsiteY264" fmla="*/ 101600 h 1863813"/>
                <a:gd name="connsiteX265" fmla="*/ 111147 w 3474653"/>
                <a:gd name="connsiteY265" fmla="*/ 142875 h 1863813"/>
                <a:gd name="connsiteX266" fmla="*/ 120671 w 3474653"/>
                <a:gd name="connsiteY266" fmla="*/ 193675 h 1863813"/>
                <a:gd name="connsiteX267" fmla="*/ 123846 w 3474653"/>
                <a:gd name="connsiteY267" fmla="*/ 260350 h 1863813"/>
                <a:gd name="connsiteX268" fmla="*/ 136546 w 3474653"/>
                <a:gd name="connsiteY268" fmla="*/ 327025 h 1863813"/>
                <a:gd name="connsiteX269" fmla="*/ 174646 w 3474653"/>
                <a:gd name="connsiteY269" fmla="*/ 384175 h 1863813"/>
                <a:gd name="connsiteX270" fmla="*/ 190521 w 3474653"/>
                <a:gd name="connsiteY270" fmla="*/ 422275 h 1863813"/>
                <a:gd name="connsiteX271" fmla="*/ 200046 w 3474653"/>
                <a:gd name="connsiteY271" fmla="*/ 495300 h 1863813"/>
                <a:gd name="connsiteX272" fmla="*/ 231798 w 3474653"/>
                <a:gd name="connsiteY272" fmla="*/ 542925 h 1863813"/>
                <a:gd name="connsiteX273" fmla="*/ 168296 w 3474653"/>
                <a:gd name="connsiteY273" fmla="*/ 508000 h 1863813"/>
                <a:gd name="connsiteX274" fmla="*/ 107973 w 3474653"/>
                <a:gd name="connsiteY274" fmla="*/ 460375 h 1863813"/>
                <a:gd name="connsiteX275" fmla="*/ 88923 w 3474653"/>
                <a:gd name="connsiteY275" fmla="*/ 371475 h 1863813"/>
                <a:gd name="connsiteX276" fmla="*/ 22248 w 3474653"/>
                <a:gd name="connsiteY276" fmla="*/ 285750 h 1863813"/>
                <a:gd name="connsiteX277" fmla="*/ 53998 w 3474653"/>
                <a:gd name="connsiteY277" fmla="*/ 193675 h 1863813"/>
                <a:gd name="connsiteX278" fmla="*/ 25423 w 3474653"/>
                <a:gd name="connsiteY278" fmla="*/ 161925 h 1863813"/>
                <a:gd name="connsiteX279" fmla="*/ 12722 w 3474653"/>
                <a:gd name="connsiteY279" fmla="*/ 114300 h 1863813"/>
                <a:gd name="connsiteX280" fmla="*/ 23 w 3474653"/>
                <a:gd name="connsiteY280" fmla="*/ 41275 h 1863813"/>
                <a:gd name="connsiteX281" fmla="*/ 23 w 3474653"/>
                <a:gd name="connsiteY281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62198 w 3472350"/>
                <a:gd name="connsiteY146" fmla="*/ 1165225 h 1863813"/>
                <a:gd name="connsiteX147" fmla="*/ 2178073 w 3472350"/>
                <a:gd name="connsiteY147" fmla="*/ 1158875 h 1863813"/>
                <a:gd name="connsiteX148" fmla="*/ 2133623 w 3472350"/>
                <a:gd name="connsiteY148" fmla="*/ 1149350 h 1863813"/>
                <a:gd name="connsiteX149" fmla="*/ 2276498 w 3472350"/>
                <a:gd name="connsiteY149" fmla="*/ 1168400 h 1863813"/>
                <a:gd name="connsiteX150" fmla="*/ 2279673 w 3472350"/>
                <a:gd name="connsiteY150" fmla="*/ 1190625 h 1863813"/>
                <a:gd name="connsiteX151" fmla="*/ 2273323 w 3472350"/>
                <a:gd name="connsiteY151" fmla="*/ 1181100 h 1863813"/>
                <a:gd name="connsiteX152" fmla="*/ 2254273 w 3472350"/>
                <a:gd name="connsiteY152" fmla="*/ 1171575 h 1863813"/>
                <a:gd name="connsiteX153" fmla="*/ 2244748 w 3472350"/>
                <a:gd name="connsiteY153" fmla="*/ 1162050 h 1863813"/>
                <a:gd name="connsiteX154" fmla="*/ 2241573 w 3472350"/>
                <a:gd name="connsiteY154" fmla="*/ 1149350 h 1863813"/>
                <a:gd name="connsiteX155" fmla="*/ 2212998 w 3472350"/>
                <a:gd name="connsiteY155" fmla="*/ 1143000 h 1863813"/>
                <a:gd name="connsiteX156" fmla="*/ 2238398 w 3472350"/>
                <a:gd name="connsiteY156" fmla="*/ 1155700 h 1863813"/>
                <a:gd name="connsiteX157" fmla="*/ 2257448 w 3472350"/>
                <a:gd name="connsiteY157" fmla="*/ 1165225 h 1863813"/>
                <a:gd name="connsiteX158" fmla="*/ 2266973 w 3472350"/>
                <a:gd name="connsiteY158" fmla="*/ 1177925 h 1863813"/>
                <a:gd name="connsiteX159" fmla="*/ 2308248 w 3472350"/>
                <a:gd name="connsiteY159" fmla="*/ 1184275 h 1863813"/>
                <a:gd name="connsiteX160" fmla="*/ 2324123 w 3472350"/>
                <a:gd name="connsiteY160" fmla="*/ 1187450 h 1863813"/>
                <a:gd name="connsiteX161" fmla="*/ 2349523 w 3472350"/>
                <a:gd name="connsiteY161" fmla="*/ 1193800 h 1863813"/>
                <a:gd name="connsiteX162" fmla="*/ 2393973 w 3472350"/>
                <a:gd name="connsiteY162" fmla="*/ 1196975 h 1863813"/>
                <a:gd name="connsiteX163" fmla="*/ 2397148 w 3472350"/>
                <a:gd name="connsiteY163" fmla="*/ 1206500 h 1863813"/>
                <a:gd name="connsiteX164" fmla="*/ 2444773 w 3472350"/>
                <a:gd name="connsiteY164" fmla="*/ 1216025 h 1863813"/>
                <a:gd name="connsiteX165" fmla="*/ 2454298 w 3472350"/>
                <a:gd name="connsiteY165" fmla="*/ 1219200 h 1863813"/>
                <a:gd name="connsiteX166" fmla="*/ 2476523 w 3472350"/>
                <a:gd name="connsiteY166" fmla="*/ 1222375 h 1863813"/>
                <a:gd name="connsiteX167" fmla="*/ 2486048 w 3472350"/>
                <a:gd name="connsiteY167" fmla="*/ 1228725 h 1863813"/>
                <a:gd name="connsiteX168" fmla="*/ 2520973 w 3472350"/>
                <a:gd name="connsiteY168" fmla="*/ 1222375 h 1863813"/>
                <a:gd name="connsiteX169" fmla="*/ 2530498 w 3472350"/>
                <a:gd name="connsiteY169" fmla="*/ 1209675 h 1863813"/>
                <a:gd name="connsiteX170" fmla="*/ 2540023 w 3472350"/>
                <a:gd name="connsiteY170" fmla="*/ 1203325 h 1863813"/>
                <a:gd name="connsiteX171" fmla="*/ 2552723 w 3472350"/>
                <a:gd name="connsiteY171" fmla="*/ 1200150 h 1863813"/>
                <a:gd name="connsiteX172" fmla="*/ 2581298 w 3472350"/>
                <a:gd name="connsiteY172" fmla="*/ 1190625 h 1863813"/>
                <a:gd name="connsiteX173" fmla="*/ 2609873 w 3472350"/>
                <a:gd name="connsiteY173" fmla="*/ 1193800 h 1863813"/>
                <a:gd name="connsiteX174" fmla="*/ 2619398 w 3472350"/>
                <a:gd name="connsiteY174" fmla="*/ 1196975 h 1863813"/>
                <a:gd name="connsiteX175" fmla="*/ 2625748 w 3472350"/>
                <a:gd name="connsiteY175" fmla="*/ 1206500 h 1863813"/>
                <a:gd name="connsiteX176" fmla="*/ 2616223 w 3472350"/>
                <a:gd name="connsiteY176" fmla="*/ 1209675 h 1863813"/>
                <a:gd name="connsiteX177" fmla="*/ 2606698 w 3472350"/>
                <a:gd name="connsiteY177" fmla="*/ 1235075 h 1863813"/>
                <a:gd name="connsiteX178" fmla="*/ 2654323 w 3472350"/>
                <a:gd name="connsiteY178" fmla="*/ 1238250 h 1863813"/>
                <a:gd name="connsiteX179" fmla="*/ 2657498 w 3472350"/>
                <a:gd name="connsiteY179" fmla="*/ 1200150 h 1863813"/>
                <a:gd name="connsiteX180" fmla="*/ 2686073 w 3472350"/>
                <a:gd name="connsiteY180" fmla="*/ 1190625 h 1863813"/>
                <a:gd name="connsiteX181" fmla="*/ 2717823 w 3472350"/>
                <a:gd name="connsiteY181" fmla="*/ 1200150 h 1863813"/>
                <a:gd name="connsiteX182" fmla="*/ 2711473 w 3472350"/>
                <a:gd name="connsiteY182" fmla="*/ 1225550 h 1863813"/>
                <a:gd name="connsiteX183" fmla="*/ 2705123 w 3472350"/>
                <a:gd name="connsiteY183" fmla="*/ 1250950 h 1863813"/>
                <a:gd name="connsiteX184" fmla="*/ 2698773 w 3472350"/>
                <a:gd name="connsiteY184" fmla="*/ 1270000 h 1863813"/>
                <a:gd name="connsiteX185" fmla="*/ 2714648 w 3472350"/>
                <a:gd name="connsiteY185" fmla="*/ 1279525 h 1863813"/>
                <a:gd name="connsiteX186" fmla="*/ 2740048 w 3472350"/>
                <a:gd name="connsiteY186" fmla="*/ 1289050 h 1863813"/>
                <a:gd name="connsiteX187" fmla="*/ 2749573 w 3472350"/>
                <a:gd name="connsiteY187" fmla="*/ 1298575 h 1863813"/>
                <a:gd name="connsiteX188" fmla="*/ 2752748 w 3472350"/>
                <a:gd name="connsiteY188" fmla="*/ 1323975 h 1863813"/>
                <a:gd name="connsiteX189" fmla="*/ 2762273 w 3472350"/>
                <a:gd name="connsiteY189" fmla="*/ 1333500 h 1863813"/>
                <a:gd name="connsiteX190" fmla="*/ 2765448 w 3472350"/>
                <a:gd name="connsiteY190" fmla="*/ 1346200 h 1863813"/>
                <a:gd name="connsiteX191" fmla="*/ 2784498 w 3472350"/>
                <a:gd name="connsiteY191" fmla="*/ 1349375 h 1863813"/>
                <a:gd name="connsiteX192" fmla="*/ 2794023 w 3472350"/>
                <a:gd name="connsiteY192" fmla="*/ 1352550 h 1863813"/>
                <a:gd name="connsiteX193" fmla="*/ 2806723 w 3472350"/>
                <a:gd name="connsiteY193" fmla="*/ 1355725 h 1863813"/>
                <a:gd name="connsiteX194" fmla="*/ 2825773 w 3472350"/>
                <a:gd name="connsiteY194" fmla="*/ 1387475 h 1863813"/>
                <a:gd name="connsiteX195" fmla="*/ 2835298 w 3472350"/>
                <a:gd name="connsiteY195" fmla="*/ 1393825 h 1863813"/>
                <a:gd name="connsiteX196" fmla="*/ 2851173 w 3472350"/>
                <a:gd name="connsiteY196" fmla="*/ 1412875 h 1863813"/>
                <a:gd name="connsiteX197" fmla="*/ 2863873 w 3472350"/>
                <a:gd name="connsiteY197" fmla="*/ 1416050 h 1863813"/>
                <a:gd name="connsiteX198" fmla="*/ 2873398 w 3472350"/>
                <a:gd name="connsiteY198" fmla="*/ 1422400 h 1863813"/>
                <a:gd name="connsiteX199" fmla="*/ 2933723 w 3472350"/>
                <a:gd name="connsiteY199" fmla="*/ 1431925 h 1863813"/>
                <a:gd name="connsiteX200" fmla="*/ 2952773 w 3472350"/>
                <a:gd name="connsiteY200" fmla="*/ 1438275 h 1863813"/>
                <a:gd name="connsiteX201" fmla="*/ 2971823 w 3472350"/>
                <a:gd name="connsiteY201" fmla="*/ 1447800 h 1863813"/>
                <a:gd name="connsiteX202" fmla="*/ 2997223 w 3472350"/>
                <a:gd name="connsiteY202" fmla="*/ 1450975 h 1863813"/>
                <a:gd name="connsiteX203" fmla="*/ 3013098 w 3472350"/>
                <a:gd name="connsiteY203" fmla="*/ 1454150 h 1863813"/>
                <a:gd name="connsiteX204" fmla="*/ 3032148 w 3472350"/>
                <a:gd name="connsiteY204" fmla="*/ 1457325 h 1863813"/>
                <a:gd name="connsiteX205" fmla="*/ 3076598 w 3472350"/>
                <a:gd name="connsiteY205" fmla="*/ 1466850 h 1863813"/>
                <a:gd name="connsiteX206" fmla="*/ 3184548 w 3472350"/>
                <a:gd name="connsiteY206" fmla="*/ 1476375 h 1863813"/>
                <a:gd name="connsiteX207" fmla="*/ 3206773 w 3472350"/>
                <a:gd name="connsiteY207" fmla="*/ 1498600 h 1863813"/>
                <a:gd name="connsiteX208" fmla="*/ 3235348 w 3472350"/>
                <a:gd name="connsiteY208" fmla="*/ 1517650 h 1863813"/>
                <a:gd name="connsiteX209" fmla="*/ 3244873 w 3472350"/>
                <a:gd name="connsiteY209" fmla="*/ 1539875 h 1863813"/>
                <a:gd name="connsiteX210" fmla="*/ 3248048 w 3472350"/>
                <a:gd name="connsiteY210" fmla="*/ 1552575 h 1863813"/>
                <a:gd name="connsiteX211" fmla="*/ 3254398 w 3472350"/>
                <a:gd name="connsiteY211" fmla="*/ 1562100 h 1863813"/>
                <a:gd name="connsiteX212" fmla="*/ 3270273 w 3472350"/>
                <a:gd name="connsiteY212" fmla="*/ 1590675 h 1863813"/>
                <a:gd name="connsiteX213" fmla="*/ 3292498 w 3472350"/>
                <a:gd name="connsiteY213" fmla="*/ 1603375 h 1863813"/>
                <a:gd name="connsiteX214" fmla="*/ 3302023 w 3472350"/>
                <a:gd name="connsiteY214" fmla="*/ 1625600 h 1863813"/>
                <a:gd name="connsiteX215" fmla="*/ 3314723 w 3472350"/>
                <a:gd name="connsiteY215" fmla="*/ 1644650 h 1863813"/>
                <a:gd name="connsiteX216" fmla="*/ 3324248 w 3472350"/>
                <a:gd name="connsiteY216" fmla="*/ 1679575 h 1863813"/>
                <a:gd name="connsiteX217" fmla="*/ 3330598 w 3472350"/>
                <a:gd name="connsiteY217" fmla="*/ 1692275 h 1863813"/>
                <a:gd name="connsiteX218" fmla="*/ 3321073 w 3472350"/>
                <a:gd name="connsiteY218" fmla="*/ 1746250 h 1863813"/>
                <a:gd name="connsiteX219" fmla="*/ 3302023 w 3472350"/>
                <a:gd name="connsiteY219" fmla="*/ 1784350 h 1863813"/>
                <a:gd name="connsiteX220" fmla="*/ 3276623 w 3472350"/>
                <a:gd name="connsiteY220" fmla="*/ 1816100 h 1863813"/>
                <a:gd name="connsiteX221" fmla="*/ 3254398 w 3472350"/>
                <a:gd name="connsiteY221" fmla="*/ 1860550 h 1863813"/>
                <a:gd name="connsiteX222" fmla="*/ 3276623 w 3472350"/>
                <a:gd name="connsiteY222" fmla="*/ 1831975 h 1863813"/>
                <a:gd name="connsiteX223" fmla="*/ 3286148 w 3472350"/>
                <a:gd name="connsiteY223" fmla="*/ 1822450 h 1863813"/>
                <a:gd name="connsiteX224" fmla="*/ 3317898 w 3472350"/>
                <a:gd name="connsiteY224" fmla="*/ 1803400 h 1863813"/>
                <a:gd name="connsiteX225" fmla="*/ 3336948 w 3472350"/>
                <a:gd name="connsiteY225" fmla="*/ 1793875 h 1863813"/>
                <a:gd name="connsiteX226" fmla="*/ 3346473 w 3472350"/>
                <a:gd name="connsiteY226" fmla="*/ 1784350 h 1863813"/>
                <a:gd name="connsiteX227" fmla="*/ 3406798 w 3472350"/>
                <a:gd name="connsiteY227" fmla="*/ 1857375 h 1863813"/>
                <a:gd name="connsiteX228" fmla="*/ 2311424 w 3472350"/>
                <a:gd name="connsiteY228" fmla="*/ 1657352 h 1863813"/>
                <a:gd name="connsiteX229" fmla="*/ 2279674 w 3472350"/>
                <a:gd name="connsiteY229" fmla="*/ 1651002 h 1863813"/>
                <a:gd name="connsiteX230" fmla="*/ 2228874 w 3472350"/>
                <a:gd name="connsiteY230" fmla="*/ 1641477 h 1863813"/>
                <a:gd name="connsiteX231" fmla="*/ 2206649 w 3472350"/>
                <a:gd name="connsiteY231" fmla="*/ 1638302 h 1863813"/>
                <a:gd name="connsiteX232" fmla="*/ 2162198 w 3472350"/>
                <a:gd name="connsiteY232" fmla="*/ 1635127 h 1863813"/>
                <a:gd name="connsiteX233" fmla="*/ 2108223 w 3472350"/>
                <a:gd name="connsiteY233" fmla="*/ 1625602 h 1863813"/>
                <a:gd name="connsiteX234" fmla="*/ 2047897 w 3472350"/>
                <a:gd name="connsiteY234" fmla="*/ 1616077 h 1863813"/>
                <a:gd name="connsiteX235" fmla="*/ 1971697 w 3472350"/>
                <a:gd name="connsiteY235" fmla="*/ 1603377 h 1863813"/>
                <a:gd name="connsiteX236" fmla="*/ 1816121 w 3472350"/>
                <a:gd name="connsiteY236" fmla="*/ 1574801 h 1863813"/>
                <a:gd name="connsiteX237" fmla="*/ 1793897 w 3472350"/>
                <a:gd name="connsiteY237" fmla="*/ 1473202 h 1863813"/>
                <a:gd name="connsiteX238" fmla="*/ 1765322 w 3472350"/>
                <a:gd name="connsiteY238" fmla="*/ 1381127 h 1863813"/>
                <a:gd name="connsiteX239" fmla="*/ 1727221 w 3472350"/>
                <a:gd name="connsiteY239" fmla="*/ 1314451 h 1863813"/>
                <a:gd name="connsiteX240" fmla="*/ 1666897 w 3472350"/>
                <a:gd name="connsiteY240" fmla="*/ 1355727 h 1863813"/>
                <a:gd name="connsiteX241" fmla="*/ 1625622 w 3472350"/>
                <a:gd name="connsiteY241" fmla="*/ 1377952 h 1863813"/>
                <a:gd name="connsiteX242" fmla="*/ 1587522 w 3472350"/>
                <a:gd name="connsiteY242" fmla="*/ 1349377 h 1863813"/>
                <a:gd name="connsiteX243" fmla="*/ 1527197 w 3472350"/>
                <a:gd name="connsiteY243" fmla="*/ 1327152 h 1863813"/>
                <a:gd name="connsiteX244" fmla="*/ 1428772 w 3472350"/>
                <a:gd name="connsiteY244" fmla="*/ 1257302 h 1863813"/>
                <a:gd name="connsiteX245" fmla="*/ 1374797 w 3472350"/>
                <a:gd name="connsiteY245" fmla="*/ 1257302 h 1863813"/>
                <a:gd name="connsiteX246" fmla="*/ 1358922 w 3472350"/>
                <a:gd name="connsiteY246" fmla="*/ 1187452 h 1863813"/>
                <a:gd name="connsiteX247" fmla="*/ 1298597 w 3472350"/>
                <a:gd name="connsiteY247" fmla="*/ 1114427 h 1863813"/>
                <a:gd name="connsiteX248" fmla="*/ 1212872 w 3472350"/>
                <a:gd name="connsiteY248" fmla="*/ 1057277 h 1863813"/>
                <a:gd name="connsiteX249" fmla="*/ 1073172 w 3472350"/>
                <a:gd name="connsiteY249" fmla="*/ 1003302 h 1863813"/>
                <a:gd name="connsiteX250" fmla="*/ 996972 w 3472350"/>
                <a:gd name="connsiteY250" fmla="*/ 974727 h 1863813"/>
                <a:gd name="connsiteX251" fmla="*/ 923947 w 3472350"/>
                <a:gd name="connsiteY251" fmla="*/ 914402 h 1863813"/>
                <a:gd name="connsiteX252" fmla="*/ 787422 w 3472350"/>
                <a:gd name="connsiteY252" fmla="*/ 933452 h 1863813"/>
                <a:gd name="connsiteX253" fmla="*/ 733447 w 3472350"/>
                <a:gd name="connsiteY253" fmla="*/ 942977 h 1863813"/>
                <a:gd name="connsiteX254" fmla="*/ 669947 w 3472350"/>
                <a:gd name="connsiteY254" fmla="*/ 889002 h 1863813"/>
                <a:gd name="connsiteX255" fmla="*/ 641372 w 3472350"/>
                <a:gd name="connsiteY255" fmla="*/ 860427 h 1863813"/>
                <a:gd name="connsiteX256" fmla="*/ 488972 w 3472350"/>
                <a:gd name="connsiteY256" fmla="*/ 800102 h 1863813"/>
                <a:gd name="connsiteX257" fmla="*/ 403247 w 3472350"/>
                <a:gd name="connsiteY257" fmla="*/ 749302 h 1863813"/>
                <a:gd name="connsiteX258" fmla="*/ 361972 w 3472350"/>
                <a:gd name="connsiteY258" fmla="*/ 695327 h 1863813"/>
                <a:gd name="connsiteX259" fmla="*/ 396897 w 3472350"/>
                <a:gd name="connsiteY259" fmla="*/ 660402 h 1863813"/>
                <a:gd name="connsiteX260" fmla="*/ 361972 w 3472350"/>
                <a:gd name="connsiteY260" fmla="*/ 555627 h 1863813"/>
                <a:gd name="connsiteX261" fmla="*/ 298471 w 3472350"/>
                <a:gd name="connsiteY261" fmla="*/ 454026 h 1863813"/>
                <a:gd name="connsiteX262" fmla="*/ 266722 w 3472350"/>
                <a:gd name="connsiteY262" fmla="*/ 384175 h 1863813"/>
                <a:gd name="connsiteX263" fmla="*/ 276246 w 3472350"/>
                <a:gd name="connsiteY263" fmla="*/ 358775 h 1863813"/>
                <a:gd name="connsiteX264" fmla="*/ 206397 w 3472350"/>
                <a:gd name="connsiteY264" fmla="*/ 234950 h 1863813"/>
                <a:gd name="connsiteX265" fmla="*/ 146072 w 3472350"/>
                <a:gd name="connsiteY265" fmla="*/ 101600 h 1863813"/>
                <a:gd name="connsiteX266" fmla="*/ 111147 w 3472350"/>
                <a:gd name="connsiteY266" fmla="*/ 142875 h 1863813"/>
                <a:gd name="connsiteX267" fmla="*/ 120671 w 3472350"/>
                <a:gd name="connsiteY267" fmla="*/ 193675 h 1863813"/>
                <a:gd name="connsiteX268" fmla="*/ 123846 w 3472350"/>
                <a:gd name="connsiteY268" fmla="*/ 260350 h 1863813"/>
                <a:gd name="connsiteX269" fmla="*/ 136546 w 3472350"/>
                <a:gd name="connsiteY269" fmla="*/ 327025 h 1863813"/>
                <a:gd name="connsiteX270" fmla="*/ 174646 w 3472350"/>
                <a:gd name="connsiteY270" fmla="*/ 384175 h 1863813"/>
                <a:gd name="connsiteX271" fmla="*/ 190521 w 3472350"/>
                <a:gd name="connsiteY271" fmla="*/ 422275 h 1863813"/>
                <a:gd name="connsiteX272" fmla="*/ 200046 w 3472350"/>
                <a:gd name="connsiteY272" fmla="*/ 495300 h 1863813"/>
                <a:gd name="connsiteX273" fmla="*/ 231798 w 3472350"/>
                <a:gd name="connsiteY273" fmla="*/ 542925 h 1863813"/>
                <a:gd name="connsiteX274" fmla="*/ 168296 w 3472350"/>
                <a:gd name="connsiteY274" fmla="*/ 508000 h 1863813"/>
                <a:gd name="connsiteX275" fmla="*/ 107973 w 3472350"/>
                <a:gd name="connsiteY275" fmla="*/ 460375 h 1863813"/>
                <a:gd name="connsiteX276" fmla="*/ 88923 w 3472350"/>
                <a:gd name="connsiteY276" fmla="*/ 371475 h 1863813"/>
                <a:gd name="connsiteX277" fmla="*/ 22248 w 3472350"/>
                <a:gd name="connsiteY277" fmla="*/ 285750 h 1863813"/>
                <a:gd name="connsiteX278" fmla="*/ 53998 w 3472350"/>
                <a:gd name="connsiteY278" fmla="*/ 193675 h 1863813"/>
                <a:gd name="connsiteX279" fmla="*/ 25423 w 3472350"/>
                <a:gd name="connsiteY279" fmla="*/ 161925 h 1863813"/>
                <a:gd name="connsiteX280" fmla="*/ 12722 w 3472350"/>
                <a:gd name="connsiteY280" fmla="*/ 114300 h 1863813"/>
                <a:gd name="connsiteX281" fmla="*/ 23 w 3472350"/>
                <a:gd name="connsiteY281" fmla="*/ 41275 h 1863813"/>
                <a:gd name="connsiteX282" fmla="*/ 23 w 3472350"/>
                <a:gd name="connsiteY282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62198 w 3472350"/>
                <a:gd name="connsiteY146" fmla="*/ 1165225 h 1863813"/>
                <a:gd name="connsiteX147" fmla="*/ 2178073 w 3472350"/>
                <a:gd name="connsiteY147" fmla="*/ 1158875 h 1863813"/>
                <a:gd name="connsiteX148" fmla="*/ 2133623 w 3472350"/>
                <a:gd name="connsiteY148" fmla="*/ 1149350 h 1863813"/>
                <a:gd name="connsiteX149" fmla="*/ 2276498 w 3472350"/>
                <a:gd name="connsiteY149" fmla="*/ 1168400 h 1863813"/>
                <a:gd name="connsiteX150" fmla="*/ 2279673 w 3472350"/>
                <a:gd name="connsiteY150" fmla="*/ 1190625 h 1863813"/>
                <a:gd name="connsiteX151" fmla="*/ 2273323 w 3472350"/>
                <a:gd name="connsiteY151" fmla="*/ 1181100 h 1863813"/>
                <a:gd name="connsiteX152" fmla="*/ 2254273 w 3472350"/>
                <a:gd name="connsiteY152" fmla="*/ 1171575 h 1863813"/>
                <a:gd name="connsiteX153" fmla="*/ 2244748 w 3472350"/>
                <a:gd name="connsiteY153" fmla="*/ 1162050 h 1863813"/>
                <a:gd name="connsiteX154" fmla="*/ 2241573 w 3472350"/>
                <a:gd name="connsiteY154" fmla="*/ 1149350 h 1863813"/>
                <a:gd name="connsiteX155" fmla="*/ 2212998 w 3472350"/>
                <a:gd name="connsiteY155" fmla="*/ 1143000 h 1863813"/>
                <a:gd name="connsiteX156" fmla="*/ 2238398 w 3472350"/>
                <a:gd name="connsiteY156" fmla="*/ 1155700 h 1863813"/>
                <a:gd name="connsiteX157" fmla="*/ 2257448 w 3472350"/>
                <a:gd name="connsiteY157" fmla="*/ 1165225 h 1863813"/>
                <a:gd name="connsiteX158" fmla="*/ 2266973 w 3472350"/>
                <a:gd name="connsiteY158" fmla="*/ 1177925 h 1863813"/>
                <a:gd name="connsiteX159" fmla="*/ 2308248 w 3472350"/>
                <a:gd name="connsiteY159" fmla="*/ 1184275 h 1863813"/>
                <a:gd name="connsiteX160" fmla="*/ 2324123 w 3472350"/>
                <a:gd name="connsiteY160" fmla="*/ 1187450 h 1863813"/>
                <a:gd name="connsiteX161" fmla="*/ 2349523 w 3472350"/>
                <a:gd name="connsiteY161" fmla="*/ 1193800 h 1863813"/>
                <a:gd name="connsiteX162" fmla="*/ 2393973 w 3472350"/>
                <a:gd name="connsiteY162" fmla="*/ 1196975 h 1863813"/>
                <a:gd name="connsiteX163" fmla="*/ 2397148 w 3472350"/>
                <a:gd name="connsiteY163" fmla="*/ 1206500 h 1863813"/>
                <a:gd name="connsiteX164" fmla="*/ 2444773 w 3472350"/>
                <a:gd name="connsiteY164" fmla="*/ 1216025 h 1863813"/>
                <a:gd name="connsiteX165" fmla="*/ 2454298 w 3472350"/>
                <a:gd name="connsiteY165" fmla="*/ 1219200 h 1863813"/>
                <a:gd name="connsiteX166" fmla="*/ 2476523 w 3472350"/>
                <a:gd name="connsiteY166" fmla="*/ 1222375 h 1863813"/>
                <a:gd name="connsiteX167" fmla="*/ 2486048 w 3472350"/>
                <a:gd name="connsiteY167" fmla="*/ 1228725 h 1863813"/>
                <a:gd name="connsiteX168" fmla="*/ 2520973 w 3472350"/>
                <a:gd name="connsiteY168" fmla="*/ 1222375 h 1863813"/>
                <a:gd name="connsiteX169" fmla="*/ 2530498 w 3472350"/>
                <a:gd name="connsiteY169" fmla="*/ 1209675 h 1863813"/>
                <a:gd name="connsiteX170" fmla="*/ 2540023 w 3472350"/>
                <a:gd name="connsiteY170" fmla="*/ 1203325 h 1863813"/>
                <a:gd name="connsiteX171" fmla="*/ 2552723 w 3472350"/>
                <a:gd name="connsiteY171" fmla="*/ 1200150 h 1863813"/>
                <a:gd name="connsiteX172" fmla="*/ 2581298 w 3472350"/>
                <a:gd name="connsiteY172" fmla="*/ 1190625 h 1863813"/>
                <a:gd name="connsiteX173" fmla="*/ 2609873 w 3472350"/>
                <a:gd name="connsiteY173" fmla="*/ 1193800 h 1863813"/>
                <a:gd name="connsiteX174" fmla="*/ 2619398 w 3472350"/>
                <a:gd name="connsiteY174" fmla="*/ 1196975 h 1863813"/>
                <a:gd name="connsiteX175" fmla="*/ 2625748 w 3472350"/>
                <a:gd name="connsiteY175" fmla="*/ 1206500 h 1863813"/>
                <a:gd name="connsiteX176" fmla="*/ 2616223 w 3472350"/>
                <a:gd name="connsiteY176" fmla="*/ 1209675 h 1863813"/>
                <a:gd name="connsiteX177" fmla="*/ 2606698 w 3472350"/>
                <a:gd name="connsiteY177" fmla="*/ 1235075 h 1863813"/>
                <a:gd name="connsiteX178" fmla="*/ 2654323 w 3472350"/>
                <a:gd name="connsiteY178" fmla="*/ 1238250 h 1863813"/>
                <a:gd name="connsiteX179" fmla="*/ 2657498 w 3472350"/>
                <a:gd name="connsiteY179" fmla="*/ 1200150 h 1863813"/>
                <a:gd name="connsiteX180" fmla="*/ 2686073 w 3472350"/>
                <a:gd name="connsiteY180" fmla="*/ 1190625 h 1863813"/>
                <a:gd name="connsiteX181" fmla="*/ 2717823 w 3472350"/>
                <a:gd name="connsiteY181" fmla="*/ 1200150 h 1863813"/>
                <a:gd name="connsiteX182" fmla="*/ 2711473 w 3472350"/>
                <a:gd name="connsiteY182" fmla="*/ 1225550 h 1863813"/>
                <a:gd name="connsiteX183" fmla="*/ 2705123 w 3472350"/>
                <a:gd name="connsiteY183" fmla="*/ 1250950 h 1863813"/>
                <a:gd name="connsiteX184" fmla="*/ 2698773 w 3472350"/>
                <a:gd name="connsiteY184" fmla="*/ 1270000 h 1863813"/>
                <a:gd name="connsiteX185" fmla="*/ 2714648 w 3472350"/>
                <a:gd name="connsiteY185" fmla="*/ 1279525 h 1863813"/>
                <a:gd name="connsiteX186" fmla="*/ 2740048 w 3472350"/>
                <a:gd name="connsiteY186" fmla="*/ 1289050 h 1863813"/>
                <a:gd name="connsiteX187" fmla="*/ 2749573 w 3472350"/>
                <a:gd name="connsiteY187" fmla="*/ 1298575 h 1863813"/>
                <a:gd name="connsiteX188" fmla="*/ 2752748 w 3472350"/>
                <a:gd name="connsiteY188" fmla="*/ 1323975 h 1863813"/>
                <a:gd name="connsiteX189" fmla="*/ 2762273 w 3472350"/>
                <a:gd name="connsiteY189" fmla="*/ 1333500 h 1863813"/>
                <a:gd name="connsiteX190" fmla="*/ 2765448 w 3472350"/>
                <a:gd name="connsiteY190" fmla="*/ 1346200 h 1863813"/>
                <a:gd name="connsiteX191" fmla="*/ 2784498 w 3472350"/>
                <a:gd name="connsiteY191" fmla="*/ 1349375 h 1863813"/>
                <a:gd name="connsiteX192" fmla="*/ 2794023 w 3472350"/>
                <a:gd name="connsiteY192" fmla="*/ 1352550 h 1863813"/>
                <a:gd name="connsiteX193" fmla="*/ 2806723 w 3472350"/>
                <a:gd name="connsiteY193" fmla="*/ 1355725 h 1863813"/>
                <a:gd name="connsiteX194" fmla="*/ 2825773 w 3472350"/>
                <a:gd name="connsiteY194" fmla="*/ 1387475 h 1863813"/>
                <a:gd name="connsiteX195" fmla="*/ 2835298 w 3472350"/>
                <a:gd name="connsiteY195" fmla="*/ 1393825 h 1863813"/>
                <a:gd name="connsiteX196" fmla="*/ 2851173 w 3472350"/>
                <a:gd name="connsiteY196" fmla="*/ 1412875 h 1863813"/>
                <a:gd name="connsiteX197" fmla="*/ 2863873 w 3472350"/>
                <a:gd name="connsiteY197" fmla="*/ 1416050 h 1863813"/>
                <a:gd name="connsiteX198" fmla="*/ 2873398 w 3472350"/>
                <a:gd name="connsiteY198" fmla="*/ 1422400 h 1863813"/>
                <a:gd name="connsiteX199" fmla="*/ 2933723 w 3472350"/>
                <a:gd name="connsiteY199" fmla="*/ 1431925 h 1863813"/>
                <a:gd name="connsiteX200" fmla="*/ 2952773 w 3472350"/>
                <a:gd name="connsiteY200" fmla="*/ 1438275 h 1863813"/>
                <a:gd name="connsiteX201" fmla="*/ 2971823 w 3472350"/>
                <a:gd name="connsiteY201" fmla="*/ 1447800 h 1863813"/>
                <a:gd name="connsiteX202" fmla="*/ 2997223 w 3472350"/>
                <a:gd name="connsiteY202" fmla="*/ 1450975 h 1863813"/>
                <a:gd name="connsiteX203" fmla="*/ 3013098 w 3472350"/>
                <a:gd name="connsiteY203" fmla="*/ 1454150 h 1863813"/>
                <a:gd name="connsiteX204" fmla="*/ 3032148 w 3472350"/>
                <a:gd name="connsiteY204" fmla="*/ 1457325 h 1863813"/>
                <a:gd name="connsiteX205" fmla="*/ 3076598 w 3472350"/>
                <a:gd name="connsiteY205" fmla="*/ 1466850 h 1863813"/>
                <a:gd name="connsiteX206" fmla="*/ 3184548 w 3472350"/>
                <a:gd name="connsiteY206" fmla="*/ 1476375 h 1863813"/>
                <a:gd name="connsiteX207" fmla="*/ 3206773 w 3472350"/>
                <a:gd name="connsiteY207" fmla="*/ 1498600 h 1863813"/>
                <a:gd name="connsiteX208" fmla="*/ 3235348 w 3472350"/>
                <a:gd name="connsiteY208" fmla="*/ 1517650 h 1863813"/>
                <a:gd name="connsiteX209" fmla="*/ 3244873 w 3472350"/>
                <a:gd name="connsiteY209" fmla="*/ 1539875 h 1863813"/>
                <a:gd name="connsiteX210" fmla="*/ 3248048 w 3472350"/>
                <a:gd name="connsiteY210" fmla="*/ 1552575 h 1863813"/>
                <a:gd name="connsiteX211" fmla="*/ 3254398 w 3472350"/>
                <a:gd name="connsiteY211" fmla="*/ 1562100 h 1863813"/>
                <a:gd name="connsiteX212" fmla="*/ 3270273 w 3472350"/>
                <a:gd name="connsiteY212" fmla="*/ 1590675 h 1863813"/>
                <a:gd name="connsiteX213" fmla="*/ 3292498 w 3472350"/>
                <a:gd name="connsiteY213" fmla="*/ 1603375 h 1863813"/>
                <a:gd name="connsiteX214" fmla="*/ 3302023 w 3472350"/>
                <a:gd name="connsiteY214" fmla="*/ 1625600 h 1863813"/>
                <a:gd name="connsiteX215" fmla="*/ 3314723 w 3472350"/>
                <a:gd name="connsiteY215" fmla="*/ 1644650 h 1863813"/>
                <a:gd name="connsiteX216" fmla="*/ 3324248 w 3472350"/>
                <a:gd name="connsiteY216" fmla="*/ 1679575 h 1863813"/>
                <a:gd name="connsiteX217" fmla="*/ 3330598 w 3472350"/>
                <a:gd name="connsiteY217" fmla="*/ 1692275 h 1863813"/>
                <a:gd name="connsiteX218" fmla="*/ 3321073 w 3472350"/>
                <a:gd name="connsiteY218" fmla="*/ 1746250 h 1863813"/>
                <a:gd name="connsiteX219" fmla="*/ 3302023 w 3472350"/>
                <a:gd name="connsiteY219" fmla="*/ 1784350 h 1863813"/>
                <a:gd name="connsiteX220" fmla="*/ 3276623 w 3472350"/>
                <a:gd name="connsiteY220" fmla="*/ 1816100 h 1863813"/>
                <a:gd name="connsiteX221" fmla="*/ 3254398 w 3472350"/>
                <a:gd name="connsiteY221" fmla="*/ 1860550 h 1863813"/>
                <a:gd name="connsiteX222" fmla="*/ 3276623 w 3472350"/>
                <a:gd name="connsiteY222" fmla="*/ 1831975 h 1863813"/>
                <a:gd name="connsiteX223" fmla="*/ 3286148 w 3472350"/>
                <a:gd name="connsiteY223" fmla="*/ 1822450 h 1863813"/>
                <a:gd name="connsiteX224" fmla="*/ 3317898 w 3472350"/>
                <a:gd name="connsiteY224" fmla="*/ 1803400 h 1863813"/>
                <a:gd name="connsiteX225" fmla="*/ 3336948 w 3472350"/>
                <a:gd name="connsiteY225" fmla="*/ 1793875 h 1863813"/>
                <a:gd name="connsiteX226" fmla="*/ 3346473 w 3472350"/>
                <a:gd name="connsiteY226" fmla="*/ 1784350 h 1863813"/>
                <a:gd name="connsiteX227" fmla="*/ 3406798 w 3472350"/>
                <a:gd name="connsiteY227" fmla="*/ 1857375 h 1863813"/>
                <a:gd name="connsiteX228" fmla="*/ 2311424 w 3472350"/>
                <a:gd name="connsiteY228" fmla="*/ 1657352 h 1863813"/>
                <a:gd name="connsiteX229" fmla="*/ 2279674 w 3472350"/>
                <a:gd name="connsiteY229" fmla="*/ 1651002 h 1863813"/>
                <a:gd name="connsiteX230" fmla="*/ 2228874 w 3472350"/>
                <a:gd name="connsiteY230" fmla="*/ 1641477 h 1863813"/>
                <a:gd name="connsiteX231" fmla="*/ 2206649 w 3472350"/>
                <a:gd name="connsiteY231" fmla="*/ 1638302 h 1863813"/>
                <a:gd name="connsiteX232" fmla="*/ 2162198 w 3472350"/>
                <a:gd name="connsiteY232" fmla="*/ 1635127 h 1863813"/>
                <a:gd name="connsiteX233" fmla="*/ 2108223 w 3472350"/>
                <a:gd name="connsiteY233" fmla="*/ 1625602 h 1863813"/>
                <a:gd name="connsiteX234" fmla="*/ 2047897 w 3472350"/>
                <a:gd name="connsiteY234" fmla="*/ 1616077 h 1863813"/>
                <a:gd name="connsiteX235" fmla="*/ 1971697 w 3472350"/>
                <a:gd name="connsiteY235" fmla="*/ 1603377 h 1863813"/>
                <a:gd name="connsiteX236" fmla="*/ 1816121 w 3472350"/>
                <a:gd name="connsiteY236" fmla="*/ 1574801 h 1863813"/>
                <a:gd name="connsiteX237" fmla="*/ 1793897 w 3472350"/>
                <a:gd name="connsiteY237" fmla="*/ 1473202 h 1863813"/>
                <a:gd name="connsiteX238" fmla="*/ 1765322 w 3472350"/>
                <a:gd name="connsiteY238" fmla="*/ 1381127 h 1863813"/>
                <a:gd name="connsiteX239" fmla="*/ 1727221 w 3472350"/>
                <a:gd name="connsiteY239" fmla="*/ 1314451 h 1863813"/>
                <a:gd name="connsiteX240" fmla="*/ 1666897 w 3472350"/>
                <a:gd name="connsiteY240" fmla="*/ 1355727 h 1863813"/>
                <a:gd name="connsiteX241" fmla="*/ 1625622 w 3472350"/>
                <a:gd name="connsiteY241" fmla="*/ 1377952 h 1863813"/>
                <a:gd name="connsiteX242" fmla="*/ 1587522 w 3472350"/>
                <a:gd name="connsiteY242" fmla="*/ 1349377 h 1863813"/>
                <a:gd name="connsiteX243" fmla="*/ 1527197 w 3472350"/>
                <a:gd name="connsiteY243" fmla="*/ 1327152 h 1863813"/>
                <a:gd name="connsiteX244" fmla="*/ 1428772 w 3472350"/>
                <a:gd name="connsiteY244" fmla="*/ 1257302 h 1863813"/>
                <a:gd name="connsiteX245" fmla="*/ 1374797 w 3472350"/>
                <a:gd name="connsiteY245" fmla="*/ 1257302 h 1863813"/>
                <a:gd name="connsiteX246" fmla="*/ 1358922 w 3472350"/>
                <a:gd name="connsiteY246" fmla="*/ 1187452 h 1863813"/>
                <a:gd name="connsiteX247" fmla="*/ 1298597 w 3472350"/>
                <a:gd name="connsiteY247" fmla="*/ 1114427 h 1863813"/>
                <a:gd name="connsiteX248" fmla="*/ 1212872 w 3472350"/>
                <a:gd name="connsiteY248" fmla="*/ 1057277 h 1863813"/>
                <a:gd name="connsiteX249" fmla="*/ 1073172 w 3472350"/>
                <a:gd name="connsiteY249" fmla="*/ 1003302 h 1863813"/>
                <a:gd name="connsiteX250" fmla="*/ 996972 w 3472350"/>
                <a:gd name="connsiteY250" fmla="*/ 974727 h 1863813"/>
                <a:gd name="connsiteX251" fmla="*/ 923947 w 3472350"/>
                <a:gd name="connsiteY251" fmla="*/ 914402 h 1863813"/>
                <a:gd name="connsiteX252" fmla="*/ 787422 w 3472350"/>
                <a:gd name="connsiteY252" fmla="*/ 933452 h 1863813"/>
                <a:gd name="connsiteX253" fmla="*/ 733447 w 3472350"/>
                <a:gd name="connsiteY253" fmla="*/ 942977 h 1863813"/>
                <a:gd name="connsiteX254" fmla="*/ 669947 w 3472350"/>
                <a:gd name="connsiteY254" fmla="*/ 889002 h 1863813"/>
                <a:gd name="connsiteX255" fmla="*/ 641372 w 3472350"/>
                <a:gd name="connsiteY255" fmla="*/ 860427 h 1863813"/>
                <a:gd name="connsiteX256" fmla="*/ 488972 w 3472350"/>
                <a:gd name="connsiteY256" fmla="*/ 800102 h 1863813"/>
                <a:gd name="connsiteX257" fmla="*/ 403247 w 3472350"/>
                <a:gd name="connsiteY257" fmla="*/ 749302 h 1863813"/>
                <a:gd name="connsiteX258" fmla="*/ 361972 w 3472350"/>
                <a:gd name="connsiteY258" fmla="*/ 695327 h 1863813"/>
                <a:gd name="connsiteX259" fmla="*/ 396897 w 3472350"/>
                <a:gd name="connsiteY259" fmla="*/ 660402 h 1863813"/>
                <a:gd name="connsiteX260" fmla="*/ 361972 w 3472350"/>
                <a:gd name="connsiteY260" fmla="*/ 555627 h 1863813"/>
                <a:gd name="connsiteX261" fmla="*/ 298471 w 3472350"/>
                <a:gd name="connsiteY261" fmla="*/ 454026 h 1863813"/>
                <a:gd name="connsiteX262" fmla="*/ 266722 w 3472350"/>
                <a:gd name="connsiteY262" fmla="*/ 384175 h 1863813"/>
                <a:gd name="connsiteX263" fmla="*/ 276246 w 3472350"/>
                <a:gd name="connsiteY263" fmla="*/ 358775 h 1863813"/>
                <a:gd name="connsiteX264" fmla="*/ 206397 w 3472350"/>
                <a:gd name="connsiteY264" fmla="*/ 234950 h 1863813"/>
                <a:gd name="connsiteX265" fmla="*/ 146072 w 3472350"/>
                <a:gd name="connsiteY265" fmla="*/ 101600 h 1863813"/>
                <a:gd name="connsiteX266" fmla="*/ 111147 w 3472350"/>
                <a:gd name="connsiteY266" fmla="*/ 142875 h 1863813"/>
                <a:gd name="connsiteX267" fmla="*/ 120671 w 3472350"/>
                <a:gd name="connsiteY267" fmla="*/ 193675 h 1863813"/>
                <a:gd name="connsiteX268" fmla="*/ 123846 w 3472350"/>
                <a:gd name="connsiteY268" fmla="*/ 260350 h 1863813"/>
                <a:gd name="connsiteX269" fmla="*/ 136546 w 3472350"/>
                <a:gd name="connsiteY269" fmla="*/ 327025 h 1863813"/>
                <a:gd name="connsiteX270" fmla="*/ 174646 w 3472350"/>
                <a:gd name="connsiteY270" fmla="*/ 384175 h 1863813"/>
                <a:gd name="connsiteX271" fmla="*/ 190521 w 3472350"/>
                <a:gd name="connsiteY271" fmla="*/ 422275 h 1863813"/>
                <a:gd name="connsiteX272" fmla="*/ 200046 w 3472350"/>
                <a:gd name="connsiteY272" fmla="*/ 495300 h 1863813"/>
                <a:gd name="connsiteX273" fmla="*/ 231798 w 3472350"/>
                <a:gd name="connsiteY273" fmla="*/ 542925 h 1863813"/>
                <a:gd name="connsiteX274" fmla="*/ 168296 w 3472350"/>
                <a:gd name="connsiteY274" fmla="*/ 508000 h 1863813"/>
                <a:gd name="connsiteX275" fmla="*/ 107973 w 3472350"/>
                <a:gd name="connsiteY275" fmla="*/ 460375 h 1863813"/>
                <a:gd name="connsiteX276" fmla="*/ 88923 w 3472350"/>
                <a:gd name="connsiteY276" fmla="*/ 371475 h 1863813"/>
                <a:gd name="connsiteX277" fmla="*/ 22248 w 3472350"/>
                <a:gd name="connsiteY277" fmla="*/ 285750 h 1863813"/>
                <a:gd name="connsiteX278" fmla="*/ 53998 w 3472350"/>
                <a:gd name="connsiteY278" fmla="*/ 193675 h 1863813"/>
                <a:gd name="connsiteX279" fmla="*/ 25423 w 3472350"/>
                <a:gd name="connsiteY279" fmla="*/ 161925 h 1863813"/>
                <a:gd name="connsiteX280" fmla="*/ 12722 w 3472350"/>
                <a:gd name="connsiteY280" fmla="*/ 114300 h 1863813"/>
                <a:gd name="connsiteX281" fmla="*/ 23 w 3472350"/>
                <a:gd name="connsiteY281" fmla="*/ 41275 h 1863813"/>
                <a:gd name="connsiteX282" fmla="*/ 23 w 3472350"/>
                <a:gd name="connsiteY282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62198 w 3472350"/>
                <a:gd name="connsiteY146" fmla="*/ 1165225 h 1863813"/>
                <a:gd name="connsiteX147" fmla="*/ 2178073 w 3472350"/>
                <a:gd name="connsiteY147" fmla="*/ 1158875 h 1863813"/>
                <a:gd name="connsiteX148" fmla="*/ 2133623 w 3472350"/>
                <a:gd name="connsiteY148" fmla="*/ 1149350 h 1863813"/>
                <a:gd name="connsiteX149" fmla="*/ 2276498 w 3472350"/>
                <a:gd name="connsiteY149" fmla="*/ 1168400 h 1863813"/>
                <a:gd name="connsiteX150" fmla="*/ 2279673 w 3472350"/>
                <a:gd name="connsiteY150" fmla="*/ 1190625 h 1863813"/>
                <a:gd name="connsiteX151" fmla="*/ 2273323 w 3472350"/>
                <a:gd name="connsiteY151" fmla="*/ 1181100 h 1863813"/>
                <a:gd name="connsiteX152" fmla="*/ 2254273 w 3472350"/>
                <a:gd name="connsiteY152" fmla="*/ 1171575 h 1863813"/>
                <a:gd name="connsiteX153" fmla="*/ 2244748 w 3472350"/>
                <a:gd name="connsiteY153" fmla="*/ 1162050 h 1863813"/>
                <a:gd name="connsiteX154" fmla="*/ 2241573 w 3472350"/>
                <a:gd name="connsiteY154" fmla="*/ 1149350 h 1863813"/>
                <a:gd name="connsiteX155" fmla="*/ 2238398 w 3472350"/>
                <a:gd name="connsiteY155" fmla="*/ 1155700 h 1863813"/>
                <a:gd name="connsiteX156" fmla="*/ 2257448 w 3472350"/>
                <a:gd name="connsiteY156" fmla="*/ 1165225 h 1863813"/>
                <a:gd name="connsiteX157" fmla="*/ 2266973 w 3472350"/>
                <a:gd name="connsiteY157" fmla="*/ 1177925 h 1863813"/>
                <a:gd name="connsiteX158" fmla="*/ 2308248 w 3472350"/>
                <a:gd name="connsiteY158" fmla="*/ 1184275 h 1863813"/>
                <a:gd name="connsiteX159" fmla="*/ 2324123 w 3472350"/>
                <a:gd name="connsiteY159" fmla="*/ 1187450 h 1863813"/>
                <a:gd name="connsiteX160" fmla="*/ 2349523 w 3472350"/>
                <a:gd name="connsiteY160" fmla="*/ 1193800 h 1863813"/>
                <a:gd name="connsiteX161" fmla="*/ 2393973 w 3472350"/>
                <a:gd name="connsiteY161" fmla="*/ 1196975 h 1863813"/>
                <a:gd name="connsiteX162" fmla="*/ 2397148 w 3472350"/>
                <a:gd name="connsiteY162" fmla="*/ 1206500 h 1863813"/>
                <a:gd name="connsiteX163" fmla="*/ 2444773 w 3472350"/>
                <a:gd name="connsiteY163" fmla="*/ 1216025 h 1863813"/>
                <a:gd name="connsiteX164" fmla="*/ 2454298 w 3472350"/>
                <a:gd name="connsiteY164" fmla="*/ 1219200 h 1863813"/>
                <a:gd name="connsiteX165" fmla="*/ 2476523 w 3472350"/>
                <a:gd name="connsiteY165" fmla="*/ 1222375 h 1863813"/>
                <a:gd name="connsiteX166" fmla="*/ 2486048 w 3472350"/>
                <a:gd name="connsiteY166" fmla="*/ 1228725 h 1863813"/>
                <a:gd name="connsiteX167" fmla="*/ 2520973 w 3472350"/>
                <a:gd name="connsiteY167" fmla="*/ 1222375 h 1863813"/>
                <a:gd name="connsiteX168" fmla="*/ 2530498 w 3472350"/>
                <a:gd name="connsiteY168" fmla="*/ 1209675 h 1863813"/>
                <a:gd name="connsiteX169" fmla="*/ 2540023 w 3472350"/>
                <a:gd name="connsiteY169" fmla="*/ 1203325 h 1863813"/>
                <a:gd name="connsiteX170" fmla="*/ 2552723 w 3472350"/>
                <a:gd name="connsiteY170" fmla="*/ 1200150 h 1863813"/>
                <a:gd name="connsiteX171" fmla="*/ 2581298 w 3472350"/>
                <a:gd name="connsiteY171" fmla="*/ 1190625 h 1863813"/>
                <a:gd name="connsiteX172" fmla="*/ 2609873 w 3472350"/>
                <a:gd name="connsiteY172" fmla="*/ 1193800 h 1863813"/>
                <a:gd name="connsiteX173" fmla="*/ 2619398 w 3472350"/>
                <a:gd name="connsiteY173" fmla="*/ 1196975 h 1863813"/>
                <a:gd name="connsiteX174" fmla="*/ 2625748 w 3472350"/>
                <a:gd name="connsiteY174" fmla="*/ 1206500 h 1863813"/>
                <a:gd name="connsiteX175" fmla="*/ 2616223 w 3472350"/>
                <a:gd name="connsiteY175" fmla="*/ 1209675 h 1863813"/>
                <a:gd name="connsiteX176" fmla="*/ 2606698 w 3472350"/>
                <a:gd name="connsiteY176" fmla="*/ 1235075 h 1863813"/>
                <a:gd name="connsiteX177" fmla="*/ 2654323 w 3472350"/>
                <a:gd name="connsiteY177" fmla="*/ 1238250 h 1863813"/>
                <a:gd name="connsiteX178" fmla="*/ 2657498 w 3472350"/>
                <a:gd name="connsiteY178" fmla="*/ 1200150 h 1863813"/>
                <a:gd name="connsiteX179" fmla="*/ 2686073 w 3472350"/>
                <a:gd name="connsiteY179" fmla="*/ 1190625 h 1863813"/>
                <a:gd name="connsiteX180" fmla="*/ 2717823 w 3472350"/>
                <a:gd name="connsiteY180" fmla="*/ 1200150 h 1863813"/>
                <a:gd name="connsiteX181" fmla="*/ 2711473 w 3472350"/>
                <a:gd name="connsiteY181" fmla="*/ 1225550 h 1863813"/>
                <a:gd name="connsiteX182" fmla="*/ 2705123 w 3472350"/>
                <a:gd name="connsiteY182" fmla="*/ 1250950 h 1863813"/>
                <a:gd name="connsiteX183" fmla="*/ 2698773 w 3472350"/>
                <a:gd name="connsiteY183" fmla="*/ 1270000 h 1863813"/>
                <a:gd name="connsiteX184" fmla="*/ 2714648 w 3472350"/>
                <a:gd name="connsiteY184" fmla="*/ 1279525 h 1863813"/>
                <a:gd name="connsiteX185" fmla="*/ 2740048 w 3472350"/>
                <a:gd name="connsiteY185" fmla="*/ 1289050 h 1863813"/>
                <a:gd name="connsiteX186" fmla="*/ 2749573 w 3472350"/>
                <a:gd name="connsiteY186" fmla="*/ 1298575 h 1863813"/>
                <a:gd name="connsiteX187" fmla="*/ 2752748 w 3472350"/>
                <a:gd name="connsiteY187" fmla="*/ 1323975 h 1863813"/>
                <a:gd name="connsiteX188" fmla="*/ 2762273 w 3472350"/>
                <a:gd name="connsiteY188" fmla="*/ 1333500 h 1863813"/>
                <a:gd name="connsiteX189" fmla="*/ 2765448 w 3472350"/>
                <a:gd name="connsiteY189" fmla="*/ 1346200 h 1863813"/>
                <a:gd name="connsiteX190" fmla="*/ 2784498 w 3472350"/>
                <a:gd name="connsiteY190" fmla="*/ 1349375 h 1863813"/>
                <a:gd name="connsiteX191" fmla="*/ 2794023 w 3472350"/>
                <a:gd name="connsiteY191" fmla="*/ 1352550 h 1863813"/>
                <a:gd name="connsiteX192" fmla="*/ 2806723 w 3472350"/>
                <a:gd name="connsiteY192" fmla="*/ 1355725 h 1863813"/>
                <a:gd name="connsiteX193" fmla="*/ 2825773 w 3472350"/>
                <a:gd name="connsiteY193" fmla="*/ 1387475 h 1863813"/>
                <a:gd name="connsiteX194" fmla="*/ 2835298 w 3472350"/>
                <a:gd name="connsiteY194" fmla="*/ 1393825 h 1863813"/>
                <a:gd name="connsiteX195" fmla="*/ 2851173 w 3472350"/>
                <a:gd name="connsiteY195" fmla="*/ 1412875 h 1863813"/>
                <a:gd name="connsiteX196" fmla="*/ 2863873 w 3472350"/>
                <a:gd name="connsiteY196" fmla="*/ 1416050 h 1863813"/>
                <a:gd name="connsiteX197" fmla="*/ 2873398 w 3472350"/>
                <a:gd name="connsiteY197" fmla="*/ 1422400 h 1863813"/>
                <a:gd name="connsiteX198" fmla="*/ 2933723 w 3472350"/>
                <a:gd name="connsiteY198" fmla="*/ 1431925 h 1863813"/>
                <a:gd name="connsiteX199" fmla="*/ 2952773 w 3472350"/>
                <a:gd name="connsiteY199" fmla="*/ 1438275 h 1863813"/>
                <a:gd name="connsiteX200" fmla="*/ 2971823 w 3472350"/>
                <a:gd name="connsiteY200" fmla="*/ 1447800 h 1863813"/>
                <a:gd name="connsiteX201" fmla="*/ 2997223 w 3472350"/>
                <a:gd name="connsiteY201" fmla="*/ 1450975 h 1863813"/>
                <a:gd name="connsiteX202" fmla="*/ 3013098 w 3472350"/>
                <a:gd name="connsiteY202" fmla="*/ 1454150 h 1863813"/>
                <a:gd name="connsiteX203" fmla="*/ 3032148 w 3472350"/>
                <a:gd name="connsiteY203" fmla="*/ 1457325 h 1863813"/>
                <a:gd name="connsiteX204" fmla="*/ 3076598 w 3472350"/>
                <a:gd name="connsiteY204" fmla="*/ 1466850 h 1863813"/>
                <a:gd name="connsiteX205" fmla="*/ 3184548 w 3472350"/>
                <a:gd name="connsiteY205" fmla="*/ 1476375 h 1863813"/>
                <a:gd name="connsiteX206" fmla="*/ 3206773 w 3472350"/>
                <a:gd name="connsiteY206" fmla="*/ 1498600 h 1863813"/>
                <a:gd name="connsiteX207" fmla="*/ 3235348 w 3472350"/>
                <a:gd name="connsiteY207" fmla="*/ 1517650 h 1863813"/>
                <a:gd name="connsiteX208" fmla="*/ 3244873 w 3472350"/>
                <a:gd name="connsiteY208" fmla="*/ 1539875 h 1863813"/>
                <a:gd name="connsiteX209" fmla="*/ 3248048 w 3472350"/>
                <a:gd name="connsiteY209" fmla="*/ 1552575 h 1863813"/>
                <a:gd name="connsiteX210" fmla="*/ 3254398 w 3472350"/>
                <a:gd name="connsiteY210" fmla="*/ 1562100 h 1863813"/>
                <a:gd name="connsiteX211" fmla="*/ 3270273 w 3472350"/>
                <a:gd name="connsiteY211" fmla="*/ 1590675 h 1863813"/>
                <a:gd name="connsiteX212" fmla="*/ 3292498 w 3472350"/>
                <a:gd name="connsiteY212" fmla="*/ 1603375 h 1863813"/>
                <a:gd name="connsiteX213" fmla="*/ 3302023 w 3472350"/>
                <a:gd name="connsiteY213" fmla="*/ 1625600 h 1863813"/>
                <a:gd name="connsiteX214" fmla="*/ 3314723 w 3472350"/>
                <a:gd name="connsiteY214" fmla="*/ 1644650 h 1863813"/>
                <a:gd name="connsiteX215" fmla="*/ 3324248 w 3472350"/>
                <a:gd name="connsiteY215" fmla="*/ 1679575 h 1863813"/>
                <a:gd name="connsiteX216" fmla="*/ 3330598 w 3472350"/>
                <a:gd name="connsiteY216" fmla="*/ 1692275 h 1863813"/>
                <a:gd name="connsiteX217" fmla="*/ 3321073 w 3472350"/>
                <a:gd name="connsiteY217" fmla="*/ 1746250 h 1863813"/>
                <a:gd name="connsiteX218" fmla="*/ 3302023 w 3472350"/>
                <a:gd name="connsiteY218" fmla="*/ 1784350 h 1863813"/>
                <a:gd name="connsiteX219" fmla="*/ 3276623 w 3472350"/>
                <a:gd name="connsiteY219" fmla="*/ 1816100 h 1863813"/>
                <a:gd name="connsiteX220" fmla="*/ 3254398 w 3472350"/>
                <a:gd name="connsiteY220" fmla="*/ 1860550 h 1863813"/>
                <a:gd name="connsiteX221" fmla="*/ 3276623 w 3472350"/>
                <a:gd name="connsiteY221" fmla="*/ 1831975 h 1863813"/>
                <a:gd name="connsiteX222" fmla="*/ 3286148 w 3472350"/>
                <a:gd name="connsiteY222" fmla="*/ 1822450 h 1863813"/>
                <a:gd name="connsiteX223" fmla="*/ 3317898 w 3472350"/>
                <a:gd name="connsiteY223" fmla="*/ 1803400 h 1863813"/>
                <a:gd name="connsiteX224" fmla="*/ 3336948 w 3472350"/>
                <a:gd name="connsiteY224" fmla="*/ 1793875 h 1863813"/>
                <a:gd name="connsiteX225" fmla="*/ 3346473 w 3472350"/>
                <a:gd name="connsiteY225" fmla="*/ 1784350 h 1863813"/>
                <a:gd name="connsiteX226" fmla="*/ 3406798 w 3472350"/>
                <a:gd name="connsiteY226" fmla="*/ 1857375 h 1863813"/>
                <a:gd name="connsiteX227" fmla="*/ 2311424 w 3472350"/>
                <a:gd name="connsiteY227" fmla="*/ 1657352 h 1863813"/>
                <a:gd name="connsiteX228" fmla="*/ 2279674 w 3472350"/>
                <a:gd name="connsiteY228" fmla="*/ 1651002 h 1863813"/>
                <a:gd name="connsiteX229" fmla="*/ 2228874 w 3472350"/>
                <a:gd name="connsiteY229" fmla="*/ 1641477 h 1863813"/>
                <a:gd name="connsiteX230" fmla="*/ 2206649 w 3472350"/>
                <a:gd name="connsiteY230" fmla="*/ 1638302 h 1863813"/>
                <a:gd name="connsiteX231" fmla="*/ 2162198 w 3472350"/>
                <a:gd name="connsiteY231" fmla="*/ 1635127 h 1863813"/>
                <a:gd name="connsiteX232" fmla="*/ 2108223 w 3472350"/>
                <a:gd name="connsiteY232" fmla="*/ 1625602 h 1863813"/>
                <a:gd name="connsiteX233" fmla="*/ 2047897 w 3472350"/>
                <a:gd name="connsiteY233" fmla="*/ 1616077 h 1863813"/>
                <a:gd name="connsiteX234" fmla="*/ 1971697 w 3472350"/>
                <a:gd name="connsiteY234" fmla="*/ 1603377 h 1863813"/>
                <a:gd name="connsiteX235" fmla="*/ 1816121 w 3472350"/>
                <a:gd name="connsiteY235" fmla="*/ 1574801 h 1863813"/>
                <a:gd name="connsiteX236" fmla="*/ 1793897 w 3472350"/>
                <a:gd name="connsiteY236" fmla="*/ 1473202 h 1863813"/>
                <a:gd name="connsiteX237" fmla="*/ 1765322 w 3472350"/>
                <a:gd name="connsiteY237" fmla="*/ 1381127 h 1863813"/>
                <a:gd name="connsiteX238" fmla="*/ 1727221 w 3472350"/>
                <a:gd name="connsiteY238" fmla="*/ 1314451 h 1863813"/>
                <a:gd name="connsiteX239" fmla="*/ 1666897 w 3472350"/>
                <a:gd name="connsiteY239" fmla="*/ 1355727 h 1863813"/>
                <a:gd name="connsiteX240" fmla="*/ 1625622 w 3472350"/>
                <a:gd name="connsiteY240" fmla="*/ 1377952 h 1863813"/>
                <a:gd name="connsiteX241" fmla="*/ 1587522 w 3472350"/>
                <a:gd name="connsiteY241" fmla="*/ 1349377 h 1863813"/>
                <a:gd name="connsiteX242" fmla="*/ 1527197 w 3472350"/>
                <a:gd name="connsiteY242" fmla="*/ 1327152 h 1863813"/>
                <a:gd name="connsiteX243" fmla="*/ 1428772 w 3472350"/>
                <a:gd name="connsiteY243" fmla="*/ 1257302 h 1863813"/>
                <a:gd name="connsiteX244" fmla="*/ 1374797 w 3472350"/>
                <a:gd name="connsiteY244" fmla="*/ 1257302 h 1863813"/>
                <a:gd name="connsiteX245" fmla="*/ 1358922 w 3472350"/>
                <a:gd name="connsiteY245" fmla="*/ 1187452 h 1863813"/>
                <a:gd name="connsiteX246" fmla="*/ 1298597 w 3472350"/>
                <a:gd name="connsiteY246" fmla="*/ 1114427 h 1863813"/>
                <a:gd name="connsiteX247" fmla="*/ 1212872 w 3472350"/>
                <a:gd name="connsiteY247" fmla="*/ 1057277 h 1863813"/>
                <a:gd name="connsiteX248" fmla="*/ 1073172 w 3472350"/>
                <a:gd name="connsiteY248" fmla="*/ 1003302 h 1863813"/>
                <a:gd name="connsiteX249" fmla="*/ 996972 w 3472350"/>
                <a:gd name="connsiteY249" fmla="*/ 974727 h 1863813"/>
                <a:gd name="connsiteX250" fmla="*/ 923947 w 3472350"/>
                <a:gd name="connsiteY250" fmla="*/ 914402 h 1863813"/>
                <a:gd name="connsiteX251" fmla="*/ 787422 w 3472350"/>
                <a:gd name="connsiteY251" fmla="*/ 933452 h 1863813"/>
                <a:gd name="connsiteX252" fmla="*/ 733447 w 3472350"/>
                <a:gd name="connsiteY252" fmla="*/ 942977 h 1863813"/>
                <a:gd name="connsiteX253" fmla="*/ 669947 w 3472350"/>
                <a:gd name="connsiteY253" fmla="*/ 889002 h 1863813"/>
                <a:gd name="connsiteX254" fmla="*/ 641372 w 3472350"/>
                <a:gd name="connsiteY254" fmla="*/ 860427 h 1863813"/>
                <a:gd name="connsiteX255" fmla="*/ 488972 w 3472350"/>
                <a:gd name="connsiteY255" fmla="*/ 800102 h 1863813"/>
                <a:gd name="connsiteX256" fmla="*/ 403247 w 3472350"/>
                <a:gd name="connsiteY256" fmla="*/ 749302 h 1863813"/>
                <a:gd name="connsiteX257" fmla="*/ 361972 w 3472350"/>
                <a:gd name="connsiteY257" fmla="*/ 695327 h 1863813"/>
                <a:gd name="connsiteX258" fmla="*/ 396897 w 3472350"/>
                <a:gd name="connsiteY258" fmla="*/ 660402 h 1863813"/>
                <a:gd name="connsiteX259" fmla="*/ 361972 w 3472350"/>
                <a:gd name="connsiteY259" fmla="*/ 555627 h 1863813"/>
                <a:gd name="connsiteX260" fmla="*/ 298471 w 3472350"/>
                <a:gd name="connsiteY260" fmla="*/ 454026 h 1863813"/>
                <a:gd name="connsiteX261" fmla="*/ 266722 w 3472350"/>
                <a:gd name="connsiteY261" fmla="*/ 384175 h 1863813"/>
                <a:gd name="connsiteX262" fmla="*/ 276246 w 3472350"/>
                <a:gd name="connsiteY262" fmla="*/ 358775 h 1863813"/>
                <a:gd name="connsiteX263" fmla="*/ 206397 w 3472350"/>
                <a:gd name="connsiteY263" fmla="*/ 234950 h 1863813"/>
                <a:gd name="connsiteX264" fmla="*/ 146072 w 3472350"/>
                <a:gd name="connsiteY264" fmla="*/ 101600 h 1863813"/>
                <a:gd name="connsiteX265" fmla="*/ 111147 w 3472350"/>
                <a:gd name="connsiteY265" fmla="*/ 142875 h 1863813"/>
                <a:gd name="connsiteX266" fmla="*/ 120671 w 3472350"/>
                <a:gd name="connsiteY266" fmla="*/ 193675 h 1863813"/>
                <a:gd name="connsiteX267" fmla="*/ 123846 w 3472350"/>
                <a:gd name="connsiteY267" fmla="*/ 260350 h 1863813"/>
                <a:gd name="connsiteX268" fmla="*/ 136546 w 3472350"/>
                <a:gd name="connsiteY268" fmla="*/ 327025 h 1863813"/>
                <a:gd name="connsiteX269" fmla="*/ 174646 w 3472350"/>
                <a:gd name="connsiteY269" fmla="*/ 384175 h 1863813"/>
                <a:gd name="connsiteX270" fmla="*/ 190521 w 3472350"/>
                <a:gd name="connsiteY270" fmla="*/ 422275 h 1863813"/>
                <a:gd name="connsiteX271" fmla="*/ 200046 w 3472350"/>
                <a:gd name="connsiteY271" fmla="*/ 495300 h 1863813"/>
                <a:gd name="connsiteX272" fmla="*/ 231798 w 3472350"/>
                <a:gd name="connsiteY272" fmla="*/ 542925 h 1863813"/>
                <a:gd name="connsiteX273" fmla="*/ 168296 w 3472350"/>
                <a:gd name="connsiteY273" fmla="*/ 508000 h 1863813"/>
                <a:gd name="connsiteX274" fmla="*/ 107973 w 3472350"/>
                <a:gd name="connsiteY274" fmla="*/ 460375 h 1863813"/>
                <a:gd name="connsiteX275" fmla="*/ 88923 w 3472350"/>
                <a:gd name="connsiteY275" fmla="*/ 371475 h 1863813"/>
                <a:gd name="connsiteX276" fmla="*/ 22248 w 3472350"/>
                <a:gd name="connsiteY276" fmla="*/ 285750 h 1863813"/>
                <a:gd name="connsiteX277" fmla="*/ 53998 w 3472350"/>
                <a:gd name="connsiteY277" fmla="*/ 193675 h 1863813"/>
                <a:gd name="connsiteX278" fmla="*/ 25423 w 3472350"/>
                <a:gd name="connsiteY278" fmla="*/ 161925 h 1863813"/>
                <a:gd name="connsiteX279" fmla="*/ 12722 w 3472350"/>
                <a:gd name="connsiteY279" fmla="*/ 114300 h 1863813"/>
                <a:gd name="connsiteX280" fmla="*/ 23 w 3472350"/>
                <a:gd name="connsiteY280" fmla="*/ 41275 h 1863813"/>
                <a:gd name="connsiteX281" fmla="*/ 23 w 3472350"/>
                <a:gd name="connsiteY281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62198 w 3472350"/>
                <a:gd name="connsiteY146" fmla="*/ 1165225 h 1863813"/>
                <a:gd name="connsiteX147" fmla="*/ 2178073 w 3472350"/>
                <a:gd name="connsiteY147" fmla="*/ 1158875 h 1863813"/>
                <a:gd name="connsiteX148" fmla="*/ 2133623 w 3472350"/>
                <a:gd name="connsiteY148" fmla="*/ 1149350 h 1863813"/>
                <a:gd name="connsiteX149" fmla="*/ 2276498 w 3472350"/>
                <a:gd name="connsiteY149" fmla="*/ 1168400 h 1863813"/>
                <a:gd name="connsiteX150" fmla="*/ 2279673 w 3472350"/>
                <a:gd name="connsiteY150" fmla="*/ 1190625 h 1863813"/>
                <a:gd name="connsiteX151" fmla="*/ 2273323 w 3472350"/>
                <a:gd name="connsiteY151" fmla="*/ 1181100 h 1863813"/>
                <a:gd name="connsiteX152" fmla="*/ 2254273 w 3472350"/>
                <a:gd name="connsiteY152" fmla="*/ 1171575 h 1863813"/>
                <a:gd name="connsiteX153" fmla="*/ 2244748 w 3472350"/>
                <a:gd name="connsiteY153" fmla="*/ 1162050 h 1863813"/>
                <a:gd name="connsiteX154" fmla="*/ 2241573 w 3472350"/>
                <a:gd name="connsiteY154" fmla="*/ 1149350 h 1863813"/>
                <a:gd name="connsiteX155" fmla="*/ 2257448 w 3472350"/>
                <a:gd name="connsiteY155" fmla="*/ 1165225 h 1863813"/>
                <a:gd name="connsiteX156" fmla="*/ 2266973 w 3472350"/>
                <a:gd name="connsiteY156" fmla="*/ 1177925 h 1863813"/>
                <a:gd name="connsiteX157" fmla="*/ 2308248 w 3472350"/>
                <a:gd name="connsiteY157" fmla="*/ 1184275 h 1863813"/>
                <a:gd name="connsiteX158" fmla="*/ 2324123 w 3472350"/>
                <a:gd name="connsiteY158" fmla="*/ 1187450 h 1863813"/>
                <a:gd name="connsiteX159" fmla="*/ 2349523 w 3472350"/>
                <a:gd name="connsiteY159" fmla="*/ 1193800 h 1863813"/>
                <a:gd name="connsiteX160" fmla="*/ 2393973 w 3472350"/>
                <a:gd name="connsiteY160" fmla="*/ 1196975 h 1863813"/>
                <a:gd name="connsiteX161" fmla="*/ 2397148 w 3472350"/>
                <a:gd name="connsiteY161" fmla="*/ 1206500 h 1863813"/>
                <a:gd name="connsiteX162" fmla="*/ 2444773 w 3472350"/>
                <a:gd name="connsiteY162" fmla="*/ 1216025 h 1863813"/>
                <a:gd name="connsiteX163" fmla="*/ 2454298 w 3472350"/>
                <a:gd name="connsiteY163" fmla="*/ 1219200 h 1863813"/>
                <a:gd name="connsiteX164" fmla="*/ 2476523 w 3472350"/>
                <a:gd name="connsiteY164" fmla="*/ 1222375 h 1863813"/>
                <a:gd name="connsiteX165" fmla="*/ 2486048 w 3472350"/>
                <a:gd name="connsiteY165" fmla="*/ 1228725 h 1863813"/>
                <a:gd name="connsiteX166" fmla="*/ 2520973 w 3472350"/>
                <a:gd name="connsiteY166" fmla="*/ 1222375 h 1863813"/>
                <a:gd name="connsiteX167" fmla="*/ 2530498 w 3472350"/>
                <a:gd name="connsiteY167" fmla="*/ 1209675 h 1863813"/>
                <a:gd name="connsiteX168" fmla="*/ 2540023 w 3472350"/>
                <a:gd name="connsiteY168" fmla="*/ 1203325 h 1863813"/>
                <a:gd name="connsiteX169" fmla="*/ 2552723 w 3472350"/>
                <a:gd name="connsiteY169" fmla="*/ 1200150 h 1863813"/>
                <a:gd name="connsiteX170" fmla="*/ 2581298 w 3472350"/>
                <a:gd name="connsiteY170" fmla="*/ 1190625 h 1863813"/>
                <a:gd name="connsiteX171" fmla="*/ 2609873 w 3472350"/>
                <a:gd name="connsiteY171" fmla="*/ 1193800 h 1863813"/>
                <a:gd name="connsiteX172" fmla="*/ 2619398 w 3472350"/>
                <a:gd name="connsiteY172" fmla="*/ 1196975 h 1863813"/>
                <a:gd name="connsiteX173" fmla="*/ 2625748 w 3472350"/>
                <a:gd name="connsiteY173" fmla="*/ 1206500 h 1863813"/>
                <a:gd name="connsiteX174" fmla="*/ 2616223 w 3472350"/>
                <a:gd name="connsiteY174" fmla="*/ 1209675 h 1863813"/>
                <a:gd name="connsiteX175" fmla="*/ 2606698 w 3472350"/>
                <a:gd name="connsiteY175" fmla="*/ 1235075 h 1863813"/>
                <a:gd name="connsiteX176" fmla="*/ 2654323 w 3472350"/>
                <a:gd name="connsiteY176" fmla="*/ 1238250 h 1863813"/>
                <a:gd name="connsiteX177" fmla="*/ 2657498 w 3472350"/>
                <a:gd name="connsiteY177" fmla="*/ 1200150 h 1863813"/>
                <a:gd name="connsiteX178" fmla="*/ 2686073 w 3472350"/>
                <a:gd name="connsiteY178" fmla="*/ 1190625 h 1863813"/>
                <a:gd name="connsiteX179" fmla="*/ 2717823 w 3472350"/>
                <a:gd name="connsiteY179" fmla="*/ 1200150 h 1863813"/>
                <a:gd name="connsiteX180" fmla="*/ 2711473 w 3472350"/>
                <a:gd name="connsiteY180" fmla="*/ 1225550 h 1863813"/>
                <a:gd name="connsiteX181" fmla="*/ 2705123 w 3472350"/>
                <a:gd name="connsiteY181" fmla="*/ 1250950 h 1863813"/>
                <a:gd name="connsiteX182" fmla="*/ 2698773 w 3472350"/>
                <a:gd name="connsiteY182" fmla="*/ 1270000 h 1863813"/>
                <a:gd name="connsiteX183" fmla="*/ 2714648 w 3472350"/>
                <a:gd name="connsiteY183" fmla="*/ 1279525 h 1863813"/>
                <a:gd name="connsiteX184" fmla="*/ 2740048 w 3472350"/>
                <a:gd name="connsiteY184" fmla="*/ 1289050 h 1863813"/>
                <a:gd name="connsiteX185" fmla="*/ 2749573 w 3472350"/>
                <a:gd name="connsiteY185" fmla="*/ 1298575 h 1863813"/>
                <a:gd name="connsiteX186" fmla="*/ 2752748 w 3472350"/>
                <a:gd name="connsiteY186" fmla="*/ 1323975 h 1863813"/>
                <a:gd name="connsiteX187" fmla="*/ 2762273 w 3472350"/>
                <a:gd name="connsiteY187" fmla="*/ 1333500 h 1863813"/>
                <a:gd name="connsiteX188" fmla="*/ 2765448 w 3472350"/>
                <a:gd name="connsiteY188" fmla="*/ 1346200 h 1863813"/>
                <a:gd name="connsiteX189" fmla="*/ 2784498 w 3472350"/>
                <a:gd name="connsiteY189" fmla="*/ 1349375 h 1863813"/>
                <a:gd name="connsiteX190" fmla="*/ 2794023 w 3472350"/>
                <a:gd name="connsiteY190" fmla="*/ 1352550 h 1863813"/>
                <a:gd name="connsiteX191" fmla="*/ 2806723 w 3472350"/>
                <a:gd name="connsiteY191" fmla="*/ 1355725 h 1863813"/>
                <a:gd name="connsiteX192" fmla="*/ 2825773 w 3472350"/>
                <a:gd name="connsiteY192" fmla="*/ 1387475 h 1863813"/>
                <a:gd name="connsiteX193" fmla="*/ 2835298 w 3472350"/>
                <a:gd name="connsiteY193" fmla="*/ 1393825 h 1863813"/>
                <a:gd name="connsiteX194" fmla="*/ 2851173 w 3472350"/>
                <a:gd name="connsiteY194" fmla="*/ 1412875 h 1863813"/>
                <a:gd name="connsiteX195" fmla="*/ 2863873 w 3472350"/>
                <a:gd name="connsiteY195" fmla="*/ 1416050 h 1863813"/>
                <a:gd name="connsiteX196" fmla="*/ 2873398 w 3472350"/>
                <a:gd name="connsiteY196" fmla="*/ 1422400 h 1863813"/>
                <a:gd name="connsiteX197" fmla="*/ 2933723 w 3472350"/>
                <a:gd name="connsiteY197" fmla="*/ 1431925 h 1863813"/>
                <a:gd name="connsiteX198" fmla="*/ 2952773 w 3472350"/>
                <a:gd name="connsiteY198" fmla="*/ 1438275 h 1863813"/>
                <a:gd name="connsiteX199" fmla="*/ 2971823 w 3472350"/>
                <a:gd name="connsiteY199" fmla="*/ 1447800 h 1863813"/>
                <a:gd name="connsiteX200" fmla="*/ 2997223 w 3472350"/>
                <a:gd name="connsiteY200" fmla="*/ 1450975 h 1863813"/>
                <a:gd name="connsiteX201" fmla="*/ 3013098 w 3472350"/>
                <a:gd name="connsiteY201" fmla="*/ 1454150 h 1863813"/>
                <a:gd name="connsiteX202" fmla="*/ 3032148 w 3472350"/>
                <a:gd name="connsiteY202" fmla="*/ 1457325 h 1863813"/>
                <a:gd name="connsiteX203" fmla="*/ 3076598 w 3472350"/>
                <a:gd name="connsiteY203" fmla="*/ 1466850 h 1863813"/>
                <a:gd name="connsiteX204" fmla="*/ 3184548 w 3472350"/>
                <a:gd name="connsiteY204" fmla="*/ 1476375 h 1863813"/>
                <a:gd name="connsiteX205" fmla="*/ 3206773 w 3472350"/>
                <a:gd name="connsiteY205" fmla="*/ 1498600 h 1863813"/>
                <a:gd name="connsiteX206" fmla="*/ 3235348 w 3472350"/>
                <a:gd name="connsiteY206" fmla="*/ 1517650 h 1863813"/>
                <a:gd name="connsiteX207" fmla="*/ 3244873 w 3472350"/>
                <a:gd name="connsiteY207" fmla="*/ 1539875 h 1863813"/>
                <a:gd name="connsiteX208" fmla="*/ 3248048 w 3472350"/>
                <a:gd name="connsiteY208" fmla="*/ 1552575 h 1863813"/>
                <a:gd name="connsiteX209" fmla="*/ 3254398 w 3472350"/>
                <a:gd name="connsiteY209" fmla="*/ 1562100 h 1863813"/>
                <a:gd name="connsiteX210" fmla="*/ 3270273 w 3472350"/>
                <a:gd name="connsiteY210" fmla="*/ 1590675 h 1863813"/>
                <a:gd name="connsiteX211" fmla="*/ 3292498 w 3472350"/>
                <a:gd name="connsiteY211" fmla="*/ 1603375 h 1863813"/>
                <a:gd name="connsiteX212" fmla="*/ 3302023 w 3472350"/>
                <a:gd name="connsiteY212" fmla="*/ 1625600 h 1863813"/>
                <a:gd name="connsiteX213" fmla="*/ 3314723 w 3472350"/>
                <a:gd name="connsiteY213" fmla="*/ 1644650 h 1863813"/>
                <a:gd name="connsiteX214" fmla="*/ 3324248 w 3472350"/>
                <a:gd name="connsiteY214" fmla="*/ 1679575 h 1863813"/>
                <a:gd name="connsiteX215" fmla="*/ 3330598 w 3472350"/>
                <a:gd name="connsiteY215" fmla="*/ 1692275 h 1863813"/>
                <a:gd name="connsiteX216" fmla="*/ 3321073 w 3472350"/>
                <a:gd name="connsiteY216" fmla="*/ 1746250 h 1863813"/>
                <a:gd name="connsiteX217" fmla="*/ 3302023 w 3472350"/>
                <a:gd name="connsiteY217" fmla="*/ 1784350 h 1863813"/>
                <a:gd name="connsiteX218" fmla="*/ 3276623 w 3472350"/>
                <a:gd name="connsiteY218" fmla="*/ 1816100 h 1863813"/>
                <a:gd name="connsiteX219" fmla="*/ 3254398 w 3472350"/>
                <a:gd name="connsiteY219" fmla="*/ 1860550 h 1863813"/>
                <a:gd name="connsiteX220" fmla="*/ 3276623 w 3472350"/>
                <a:gd name="connsiteY220" fmla="*/ 1831975 h 1863813"/>
                <a:gd name="connsiteX221" fmla="*/ 3286148 w 3472350"/>
                <a:gd name="connsiteY221" fmla="*/ 1822450 h 1863813"/>
                <a:gd name="connsiteX222" fmla="*/ 3317898 w 3472350"/>
                <a:gd name="connsiteY222" fmla="*/ 1803400 h 1863813"/>
                <a:gd name="connsiteX223" fmla="*/ 3336948 w 3472350"/>
                <a:gd name="connsiteY223" fmla="*/ 1793875 h 1863813"/>
                <a:gd name="connsiteX224" fmla="*/ 3346473 w 3472350"/>
                <a:gd name="connsiteY224" fmla="*/ 1784350 h 1863813"/>
                <a:gd name="connsiteX225" fmla="*/ 3406798 w 3472350"/>
                <a:gd name="connsiteY225" fmla="*/ 1857375 h 1863813"/>
                <a:gd name="connsiteX226" fmla="*/ 2311424 w 3472350"/>
                <a:gd name="connsiteY226" fmla="*/ 1657352 h 1863813"/>
                <a:gd name="connsiteX227" fmla="*/ 2279674 w 3472350"/>
                <a:gd name="connsiteY227" fmla="*/ 1651002 h 1863813"/>
                <a:gd name="connsiteX228" fmla="*/ 2228874 w 3472350"/>
                <a:gd name="connsiteY228" fmla="*/ 1641477 h 1863813"/>
                <a:gd name="connsiteX229" fmla="*/ 2206649 w 3472350"/>
                <a:gd name="connsiteY229" fmla="*/ 1638302 h 1863813"/>
                <a:gd name="connsiteX230" fmla="*/ 2162198 w 3472350"/>
                <a:gd name="connsiteY230" fmla="*/ 1635127 h 1863813"/>
                <a:gd name="connsiteX231" fmla="*/ 2108223 w 3472350"/>
                <a:gd name="connsiteY231" fmla="*/ 1625602 h 1863813"/>
                <a:gd name="connsiteX232" fmla="*/ 2047897 w 3472350"/>
                <a:gd name="connsiteY232" fmla="*/ 1616077 h 1863813"/>
                <a:gd name="connsiteX233" fmla="*/ 1971697 w 3472350"/>
                <a:gd name="connsiteY233" fmla="*/ 1603377 h 1863813"/>
                <a:gd name="connsiteX234" fmla="*/ 1816121 w 3472350"/>
                <a:gd name="connsiteY234" fmla="*/ 1574801 h 1863813"/>
                <a:gd name="connsiteX235" fmla="*/ 1793897 w 3472350"/>
                <a:gd name="connsiteY235" fmla="*/ 1473202 h 1863813"/>
                <a:gd name="connsiteX236" fmla="*/ 1765322 w 3472350"/>
                <a:gd name="connsiteY236" fmla="*/ 1381127 h 1863813"/>
                <a:gd name="connsiteX237" fmla="*/ 1727221 w 3472350"/>
                <a:gd name="connsiteY237" fmla="*/ 1314451 h 1863813"/>
                <a:gd name="connsiteX238" fmla="*/ 1666897 w 3472350"/>
                <a:gd name="connsiteY238" fmla="*/ 1355727 h 1863813"/>
                <a:gd name="connsiteX239" fmla="*/ 1625622 w 3472350"/>
                <a:gd name="connsiteY239" fmla="*/ 1377952 h 1863813"/>
                <a:gd name="connsiteX240" fmla="*/ 1587522 w 3472350"/>
                <a:gd name="connsiteY240" fmla="*/ 1349377 h 1863813"/>
                <a:gd name="connsiteX241" fmla="*/ 1527197 w 3472350"/>
                <a:gd name="connsiteY241" fmla="*/ 1327152 h 1863813"/>
                <a:gd name="connsiteX242" fmla="*/ 1428772 w 3472350"/>
                <a:gd name="connsiteY242" fmla="*/ 1257302 h 1863813"/>
                <a:gd name="connsiteX243" fmla="*/ 1374797 w 3472350"/>
                <a:gd name="connsiteY243" fmla="*/ 1257302 h 1863813"/>
                <a:gd name="connsiteX244" fmla="*/ 1358922 w 3472350"/>
                <a:gd name="connsiteY244" fmla="*/ 1187452 h 1863813"/>
                <a:gd name="connsiteX245" fmla="*/ 1298597 w 3472350"/>
                <a:gd name="connsiteY245" fmla="*/ 1114427 h 1863813"/>
                <a:gd name="connsiteX246" fmla="*/ 1212872 w 3472350"/>
                <a:gd name="connsiteY246" fmla="*/ 1057277 h 1863813"/>
                <a:gd name="connsiteX247" fmla="*/ 1073172 w 3472350"/>
                <a:gd name="connsiteY247" fmla="*/ 1003302 h 1863813"/>
                <a:gd name="connsiteX248" fmla="*/ 996972 w 3472350"/>
                <a:gd name="connsiteY248" fmla="*/ 974727 h 1863813"/>
                <a:gd name="connsiteX249" fmla="*/ 923947 w 3472350"/>
                <a:gd name="connsiteY249" fmla="*/ 914402 h 1863813"/>
                <a:gd name="connsiteX250" fmla="*/ 787422 w 3472350"/>
                <a:gd name="connsiteY250" fmla="*/ 933452 h 1863813"/>
                <a:gd name="connsiteX251" fmla="*/ 733447 w 3472350"/>
                <a:gd name="connsiteY251" fmla="*/ 942977 h 1863813"/>
                <a:gd name="connsiteX252" fmla="*/ 669947 w 3472350"/>
                <a:gd name="connsiteY252" fmla="*/ 889002 h 1863813"/>
                <a:gd name="connsiteX253" fmla="*/ 641372 w 3472350"/>
                <a:gd name="connsiteY253" fmla="*/ 860427 h 1863813"/>
                <a:gd name="connsiteX254" fmla="*/ 488972 w 3472350"/>
                <a:gd name="connsiteY254" fmla="*/ 800102 h 1863813"/>
                <a:gd name="connsiteX255" fmla="*/ 403247 w 3472350"/>
                <a:gd name="connsiteY255" fmla="*/ 749302 h 1863813"/>
                <a:gd name="connsiteX256" fmla="*/ 361972 w 3472350"/>
                <a:gd name="connsiteY256" fmla="*/ 695327 h 1863813"/>
                <a:gd name="connsiteX257" fmla="*/ 396897 w 3472350"/>
                <a:gd name="connsiteY257" fmla="*/ 660402 h 1863813"/>
                <a:gd name="connsiteX258" fmla="*/ 361972 w 3472350"/>
                <a:gd name="connsiteY258" fmla="*/ 555627 h 1863813"/>
                <a:gd name="connsiteX259" fmla="*/ 298471 w 3472350"/>
                <a:gd name="connsiteY259" fmla="*/ 454026 h 1863813"/>
                <a:gd name="connsiteX260" fmla="*/ 266722 w 3472350"/>
                <a:gd name="connsiteY260" fmla="*/ 384175 h 1863813"/>
                <a:gd name="connsiteX261" fmla="*/ 276246 w 3472350"/>
                <a:gd name="connsiteY261" fmla="*/ 358775 h 1863813"/>
                <a:gd name="connsiteX262" fmla="*/ 206397 w 3472350"/>
                <a:gd name="connsiteY262" fmla="*/ 234950 h 1863813"/>
                <a:gd name="connsiteX263" fmla="*/ 146072 w 3472350"/>
                <a:gd name="connsiteY263" fmla="*/ 101600 h 1863813"/>
                <a:gd name="connsiteX264" fmla="*/ 111147 w 3472350"/>
                <a:gd name="connsiteY264" fmla="*/ 142875 h 1863813"/>
                <a:gd name="connsiteX265" fmla="*/ 120671 w 3472350"/>
                <a:gd name="connsiteY265" fmla="*/ 193675 h 1863813"/>
                <a:gd name="connsiteX266" fmla="*/ 123846 w 3472350"/>
                <a:gd name="connsiteY266" fmla="*/ 260350 h 1863813"/>
                <a:gd name="connsiteX267" fmla="*/ 136546 w 3472350"/>
                <a:gd name="connsiteY267" fmla="*/ 327025 h 1863813"/>
                <a:gd name="connsiteX268" fmla="*/ 174646 w 3472350"/>
                <a:gd name="connsiteY268" fmla="*/ 384175 h 1863813"/>
                <a:gd name="connsiteX269" fmla="*/ 190521 w 3472350"/>
                <a:gd name="connsiteY269" fmla="*/ 422275 h 1863813"/>
                <a:gd name="connsiteX270" fmla="*/ 200046 w 3472350"/>
                <a:gd name="connsiteY270" fmla="*/ 495300 h 1863813"/>
                <a:gd name="connsiteX271" fmla="*/ 231798 w 3472350"/>
                <a:gd name="connsiteY271" fmla="*/ 542925 h 1863813"/>
                <a:gd name="connsiteX272" fmla="*/ 168296 w 3472350"/>
                <a:gd name="connsiteY272" fmla="*/ 508000 h 1863813"/>
                <a:gd name="connsiteX273" fmla="*/ 107973 w 3472350"/>
                <a:gd name="connsiteY273" fmla="*/ 460375 h 1863813"/>
                <a:gd name="connsiteX274" fmla="*/ 88923 w 3472350"/>
                <a:gd name="connsiteY274" fmla="*/ 371475 h 1863813"/>
                <a:gd name="connsiteX275" fmla="*/ 22248 w 3472350"/>
                <a:gd name="connsiteY275" fmla="*/ 285750 h 1863813"/>
                <a:gd name="connsiteX276" fmla="*/ 53998 w 3472350"/>
                <a:gd name="connsiteY276" fmla="*/ 193675 h 1863813"/>
                <a:gd name="connsiteX277" fmla="*/ 25423 w 3472350"/>
                <a:gd name="connsiteY277" fmla="*/ 161925 h 1863813"/>
                <a:gd name="connsiteX278" fmla="*/ 12722 w 3472350"/>
                <a:gd name="connsiteY278" fmla="*/ 114300 h 1863813"/>
                <a:gd name="connsiteX279" fmla="*/ 23 w 3472350"/>
                <a:gd name="connsiteY279" fmla="*/ 41275 h 1863813"/>
                <a:gd name="connsiteX280" fmla="*/ 23 w 3472350"/>
                <a:gd name="connsiteY280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62198 w 3472350"/>
                <a:gd name="connsiteY146" fmla="*/ 1165225 h 1863813"/>
                <a:gd name="connsiteX147" fmla="*/ 2178073 w 3472350"/>
                <a:gd name="connsiteY147" fmla="*/ 1158875 h 1863813"/>
                <a:gd name="connsiteX148" fmla="*/ 2133623 w 3472350"/>
                <a:gd name="connsiteY148" fmla="*/ 1149350 h 1863813"/>
                <a:gd name="connsiteX149" fmla="*/ 2276498 w 3472350"/>
                <a:gd name="connsiteY149" fmla="*/ 1168400 h 1863813"/>
                <a:gd name="connsiteX150" fmla="*/ 2279673 w 3472350"/>
                <a:gd name="connsiteY150" fmla="*/ 1190625 h 1863813"/>
                <a:gd name="connsiteX151" fmla="*/ 2273323 w 3472350"/>
                <a:gd name="connsiteY151" fmla="*/ 1181100 h 1863813"/>
                <a:gd name="connsiteX152" fmla="*/ 2254273 w 3472350"/>
                <a:gd name="connsiteY152" fmla="*/ 1171575 h 1863813"/>
                <a:gd name="connsiteX153" fmla="*/ 2244748 w 3472350"/>
                <a:gd name="connsiteY153" fmla="*/ 1162050 h 1863813"/>
                <a:gd name="connsiteX154" fmla="*/ 2257448 w 3472350"/>
                <a:gd name="connsiteY154" fmla="*/ 1165225 h 1863813"/>
                <a:gd name="connsiteX155" fmla="*/ 2266973 w 3472350"/>
                <a:gd name="connsiteY155" fmla="*/ 1177925 h 1863813"/>
                <a:gd name="connsiteX156" fmla="*/ 2308248 w 3472350"/>
                <a:gd name="connsiteY156" fmla="*/ 1184275 h 1863813"/>
                <a:gd name="connsiteX157" fmla="*/ 2324123 w 3472350"/>
                <a:gd name="connsiteY157" fmla="*/ 1187450 h 1863813"/>
                <a:gd name="connsiteX158" fmla="*/ 2349523 w 3472350"/>
                <a:gd name="connsiteY158" fmla="*/ 1193800 h 1863813"/>
                <a:gd name="connsiteX159" fmla="*/ 2393973 w 3472350"/>
                <a:gd name="connsiteY159" fmla="*/ 1196975 h 1863813"/>
                <a:gd name="connsiteX160" fmla="*/ 2397148 w 3472350"/>
                <a:gd name="connsiteY160" fmla="*/ 1206500 h 1863813"/>
                <a:gd name="connsiteX161" fmla="*/ 2444773 w 3472350"/>
                <a:gd name="connsiteY161" fmla="*/ 1216025 h 1863813"/>
                <a:gd name="connsiteX162" fmla="*/ 2454298 w 3472350"/>
                <a:gd name="connsiteY162" fmla="*/ 1219200 h 1863813"/>
                <a:gd name="connsiteX163" fmla="*/ 2476523 w 3472350"/>
                <a:gd name="connsiteY163" fmla="*/ 1222375 h 1863813"/>
                <a:gd name="connsiteX164" fmla="*/ 2486048 w 3472350"/>
                <a:gd name="connsiteY164" fmla="*/ 1228725 h 1863813"/>
                <a:gd name="connsiteX165" fmla="*/ 2520973 w 3472350"/>
                <a:gd name="connsiteY165" fmla="*/ 1222375 h 1863813"/>
                <a:gd name="connsiteX166" fmla="*/ 2530498 w 3472350"/>
                <a:gd name="connsiteY166" fmla="*/ 1209675 h 1863813"/>
                <a:gd name="connsiteX167" fmla="*/ 2540023 w 3472350"/>
                <a:gd name="connsiteY167" fmla="*/ 1203325 h 1863813"/>
                <a:gd name="connsiteX168" fmla="*/ 2552723 w 3472350"/>
                <a:gd name="connsiteY168" fmla="*/ 1200150 h 1863813"/>
                <a:gd name="connsiteX169" fmla="*/ 2581298 w 3472350"/>
                <a:gd name="connsiteY169" fmla="*/ 1190625 h 1863813"/>
                <a:gd name="connsiteX170" fmla="*/ 2609873 w 3472350"/>
                <a:gd name="connsiteY170" fmla="*/ 1193800 h 1863813"/>
                <a:gd name="connsiteX171" fmla="*/ 2619398 w 3472350"/>
                <a:gd name="connsiteY171" fmla="*/ 1196975 h 1863813"/>
                <a:gd name="connsiteX172" fmla="*/ 2625748 w 3472350"/>
                <a:gd name="connsiteY172" fmla="*/ 1206500 h 1863813"/>
                <a:gd name="connsiteX173" fmla="*/ 2616223 w 3472350"/>
                <a:gd name="connsiteY173" fmla="*/ 1209675 h 1863813"/>
                <a:gd name="connsiteX174" fmla="*/ 2606698 w 3472350"/>
                <a:gd name="connsiteY174" fmla="*/ 1235075 h 1863813"/>
                <a:gd name="connsiteX175" fmla="*/ 2654323 w 3472350"/>
                <a:gd name="connsiteY175" fmla="*/ 1238250 h 1863813"/>
                <a:gd name="connsiteX176" fmla="*/ 2657498 w 3472350"/>
                <a:gd name="connsiteY176" fmla="*/ 1200150 h 1863813"/>
                <a:gd name="connsiteX177" fmla="*/ 2686073 w 3472350"/>
                <a:gd name="connsiteY177" fmla="*/ 1190625 h 1863813"/>
                <a:gd name="connsiteX178" fmla="*/ 2717823 w 3472350"/>
                <a:gd name="connsiteY178" fmla="*/ 1200150 h 1863813"/>
                <a:gd name="connsiteX179" fmla="*/ 2711473 w 3472350"/>
                <a:gd name="connsiteY179" fmla="*/ 1225550 h 1863813"/>
                <a:gd name="connsiteX180" fmla="*/ 2705123 w 3472350"/>
                <a:gd name="connsiteY180" fmla="*/ 1250950 h 1863813"/>
                <a:gd name="connsiteX181" fmla="*/ 2698773 w 3472350"/>
                <a:gd name="connsiteY181" fmla="*/ 1270000 h 1863813"/>
                <a:gd name="connsiteX182" fmla="*/ 2714648 w 3472350"/>
                <a:gd name="connsiteY182" fmla="*/ 1279525 h 1863813"/>
                <a:gd name="connsiteX183" fmla="*/ 2740048 w 3472350"/>
                <a:gd name="connsiteY183" fmla="*/ 1289050 h 1863813"/>
                <a:gd name="connsiteX184" fmla="*/ 2749573 w 3472350"/>
                <a:gd name="connsiteY184" fmla="*/ 1298575 h 1863813"/>
                <a:gd name="connsiteX185" fmla="*/ 2752748 w 3472350"/>
                <a:gd name="connsiteY185" fmla="*/ 1323975 h 1863813"/>
                <a:gd name="connsiteX186" fmla="*/ 2762273 w 3472350"/>
                <a:gd name="connsiteY186" fmla="*/ 1333500 h 1863813"/>
                <a:gd name="connsiteX187" fmla="*/ 2765448 w 3472350"/>
                <a:gd name="connsiteY187" fmla="*/ 1346200 h 1863813"/>
                <a:gd name="connsiteX188" fmla="*/ 2784498 w 3472350"/>
                <a:gd name="connsiteY188" fmla="*/ 1349375 h 1863813"/>
                <a:gd name="connsiteX189" fmla="*/ 2794023 w 3472350"/>
                <a:gd name="connsiteY189" fmla="*/ 1352550 h 1863813"/>
                <a:gd name="connsiteX190" fmla="*/ 2806723 w 3472350"/>
                <a:gd name="connsiteY190" fmla="*/ 1355725 h 1863813"/>
                <a:gd name="connsiteX191" fmla="*/ 2825773 w 3472350"/>
                <a:gd name="connsiteY191" fmla="*/ 1387475 h 1863813"/>
                <a:gd name="connsiteX192" fmla="*/ 2835298 w 3472350"/>
                <a:gd name="connsiteY192" fmla="*/ 1393825 h 1863813"/>
                <a:gd name="connsiteX193" fmla="*/ 2851173 w 3472350"/>
                <a:gd name="connsiteY193" fmla="*/ 1412875 h 1863813"/>
                <a:gd name="connsiteX194" fmla="*/ 2863873 w 3472350"/>
                <a:gd name="connsiteY194" fmla="*/ 1416050 h 1863813"/>
                <a:gd name="connsiteX195" fmla="*/ 2873398 w 3472350"/>
                <a:gd name="connsiteY195" fmla="*/ 1422400 h 1863813"/>
                <a:gd name="connsiteX196" fmla="*/ 2933723 w 3472350"/>
                <a:gd name="connsiteY196" fmla="*/ 1431925 h 1863813"/>
                <a:gd name="connsiteX197" fmla="*/ 2952773 w 3472350"/>
                <a:gd name="connsiteY197" fmla="*/ 1438275 h 1863813"/>
                <a:gd name="connsiteX198" fmla="*/ 2971823 w 3472350"/>
                <a:gd name="connsiteY198" fmla="*/ 1447800 h 1863813"/>
                <a:gd name="connsiteX199" fmla="*/ 2997223 w 3472350"/>
                <a:gd name="connsiteY199" fmla="*/ 1450975 h 1863813"/>
                <a:gd name="connsiteX200" fmla="*/ 3013098 w 3472350"/>
                <a:gd name="connsiteY200" fmla="*/ 1454150 h 1863813"/>
                <a:gd name="connsiteX201" fmla="*/ 3032148 w 3472350"/>
                <a:gd name="connsiteY201" fmla="*/ 1457325 h 1863813"/>
                <a:gd name="connsiteX202" fmla="*/ 3076598 w 3472350"/>
                <a:gd name="connsiteY202" fmla="*/ 1466850 h 1863813"/>
                <a:gd name="connsiteX203" fmla="*/ 3184548 w 3472350"/>
                <a:gd name="connsiteY203" fmla="*/ 1476375 h 1863813"/>
                <a:gd name="connsiteX204" fmla="*/ 3206773 w 3472350"/>
                <a:gd name="connsiteY204" fmla="*/ 1498600 h 1863813"/>
                <a:gd name="connsiteX205" fmla="*/ 3235348 w 3472350"/>
                <a:gd name="connsiteY205" fmla="*/ 1517650 h 1863813"/>
                <a:gd name="connsiteX206" fmla="*/ 3244873 w 3472350"/>
                <a:gd name="connsiteY206" fmla="*/ 1539875 h 1863813"/>
                <a:gd name="connsiteX207" fmla="*/ 3248048 w 3472350"/>
                <a:gd name="connsiteY207" fmla="*/ 1552575 h 1863813"/>
                <a:gd name="connsiteX208" fmla="*/ 3254398 w 3472350"/>
                <a:gd name="connsiteY208" fmla="*/ 1562100 h 1863813"/>
                <a:gd name="connsiteX209" fmla="*/ 3270273 w 3472350"/>
                <a:gd name="connsiteY209" fmla="*/ 1590675 h 1863813"/>
                <a:gd name="connsiteX210" fmla="*/ 3292498 w 3472350"/>
                <a:gd name="connsiteY210" fmla="*/ 1603375 h 1863813"/>
                <a:gd name="connsiteX211" fmla="*/ 3302023 w 3472350"/>
                <a:gd name="connsiteY211" fmla="*/ 1625600 h 1863813"/>
                <a:gd name="connsiteX212" fmla="*/ 3314723 w 3472350"/>
                <a:gd name="connsiteY212" fmla="*/ 1644650 h 1863813"/>
                <a:gd name="connsiteX213" fmla="*/ 3324248 w 3472350"/>
                <a:gd name="connsiteY213" fmla="*/ 1679575 h 1863813"/>
                <a:gd name="connsiteX214" fmla="*/ 3330598 w 3472350"/>
                <a:gd name="connsiteY214" fmla="*/ 1692275 h 1863813"/>
                <a:gd name="connsiteX215" fmla="*/ 3321073 w 3472350"/>
                <a:gd name="connsiteY215" fmla="*/ 1746250 h 1863813"/>
                <a:gd name="connsiteX216" fmla="*/ 3302023 w 3472350"/>
                <a:gd name="connsiteY216" fmla="*/ 1784350 h 1863813"/>
                <a:gd name="connsiteX217" fmla="*/ 3276623 w 3472350"/>
                <a:gd name="connsiteY217" fmla="*/ 1816100 h 1863813"/>
                <a:gd name="connsiteX218" fmla="*/ 3254398 w 3472350"/>
                <a:gd name="connsiteY218" fmla="*/ 1860550 h 1863813"/>
                <a:gd name="connsiteX219" fmla="*/ 3276623 w 3472350"/>
                <a:gd name="connsiteY219" fmla="*/ 1831975 h 1863813"/>
                <a:gd name="connsiteX220" fmla="*/ 3286148 w 3472350"/>
                <a:gd name="connsiteY220" fmla="*/ 1822450 h 1863813"/>
                <a:gd name="connsiteX221" fmla="*/ 3317898 w 3472350"/>
                <a:gd name="connsiteY221" fmla="*/ 1803400 h 1863813"/>
                <a:gd name="connsiteX222" fmla="*/ 3336948 w 3472350"/>
                <a:gd name="connsiteY222" fmla="*/ 1793875 h 1863813"/>
                <a:gd name="connsiteX223" fmla="*/ 3346473 w 3472350"/>
                <a:gd name="connsiteY223" fmla="*/ 1784350 h 1863813"/>
                <a:gd name="connsiteX224" fmla="*/ 3406798 w 3472350"/>
                <a:gd name="connsiteY224" fmla="*/ 1857375 h 1863813"/>
                <a:gd name="connsiteX225" fmla="*/ 2311424 w 3472350"/>
                <a:gd name="connsiteY225" fmla="*/ 1657352 h 1863813"/>
                <a:gd name="connsiteX226" fmla="*/ 2279674 w 3472350"/>
                <a:gd name="connsiteY226" fmla="*/ 1651002 h 1863813"/>
                <a:gd name="connsiteX227" fmla="*/ 2228874 w 3472350"/>
                <a:gd name="connsiteY227" fmla="*/ 1641477 h 1863813"/>
                <a:gd name="connsiteX228" fmla="*/ 2206649 w 3472350"/>
                <a:gd name="connsiteY228" fmla="*/ 1638302 h 1863813"/>
                <a:gd name="connsiteX229" fmla="*/ 2162198 w 3472350"/>
                <a:gd name="connsiteY229" fmla="*/ 1635127 h 1863813"/>
                <a:gd name="connsiteX230" fmla="*/ 2108223 w 3472350"/>
                <a:gd name="connsiteY230" fmla="*/ 1625602 h 1863813"/>
                <a:gd name="connsiteX231" fmla="*/ 2047897 w 3472350"/>
                <a:gd name="connsiteY231" fmla="*/ 1616077 h 1863813"/>
                <a:gd name="connsiteX232" fmla="*/ 1971697 w 3472350"/>
                <a:gd name="connsiteY232" fmla="*/ 1603377 h 1863813"/>
                <a:gd name="connsiteX233" fmla="*/ 1816121 w 3472350"/>
                <a:gd name="connsiteY233" fmla="*/ 1574801 h 1863813"/>
                <a:gd name="connsiteX234" fmla="*/ 1793897 w 3472350"/>
                <a:gd name="connsiteY234" fmla="*/ 1473202 h 1863813"/>
                <a:gd name="connsiteX235" fmla="*/ 1765322 w 3472350"/>
                <a:gd name="connsiteY235" fmla="*/ 1381127 h 1863813"/>
                <a:gd name="connsiteX236" fmla="*/ 1727221 w 3472350"/>
                <a:gd name="connsiteY236" fmla="*/ 1314451 h 1863813"/>
                <a:gd name="connsiteX237" fmla="*/ 1666897 w 3472350"/>
                <a:gd name="connsiteY237" fmla="*/ 1355727 h 1863813"/>
                <a:gd name="connsiteX238" fmla="*/ 1625622 w 3472350"/>
                <a:gd name="connsiteY238" fmla="*/ 1377952 h 1863813"/>
                <a:gd name="connsiteX239" fmla="*/ 1587522 w 3472350"/>
                <a:gd name="connsiteY239" fmla="*/ 1349377 h 1863813"/>
                <a:gd name="connsiteX240" fmla="*/ 1527197 w 3472350"/>
                <a:gd name="connsiteY240" fmla="*/ 1327152 h 1863813"/>
                <a:gd name="connsiteX241" fmla="*/ 1428772 w 3472350"/>
                <a:gd name="connsiteY241" fmla="*/ 1257302 h 1863813"/>
                <a:gd name="connsiteX242" fmla="*/ 1374797 w 3472350"/>
                <a:gd name="connsiteY242" fmla="*/ 1257302 h 1863813"/>
                <a:gd name="connsiteX243" fmla="*/ 1358922 w 3472350"/>
                <a:gd name="connsiteY243" fmla="*/ 1187452 h 1863813"/>
                <a:gd name="connsiteX244" fmla="*/ 1298597 w 3472350"/>
                <a:gd name="connsiteY244" fmla="*/ 1114427 h 1863813"/>
                <a:gd name="connsiteX245" fmla="*/ 1212872 w 3472350"/>
                <a:gd name="connsiteY245" fmla="*/ 1057277 h 1863813"/>
                <a:gd name="connsiteX246" fmla="*/ 1073172 w 3472350"/>
                <a:gd name="connsiteY246" fmla="*/ 1003302 h 1863813"/>
                <a:gd name="connsiteX247" fmla="*/ 996972 w 3472350"/>
                <a:gd name="connsiteY247" fmla="*/ 974727 h 1863813"/>
                <a:gd name="connsiteX248" fmla="*/ 923947 w 3472350"/>
                <a:gd name="connsiteY248" fmla="*/ 914402 h 1863813"/>
                <a:gd name="connsiteX249" fmla="*/ 787422 w 3472350"/>
                <a:gd name="connsiteY249" fmla="*/ 933452 h 1863813"/>
                <a:gd name="connsiteX250" fmla="*/ 733447 w 3472350"/>
                <a:gd name="connsiteY250" fmla="*/ 942977 h 1863813"/>
                <a:gd name="connsiteX251" fmla="*/ 669947 w 3472350"/>
                <a:gd name="connsiteY251" fmla="*/ 889002 h 1863813"/>
                <a:gd name="connsiteX252" fmla="*/ 641372 w 3472350"/>
                <a:gd name="connsiteY252" fmla="*/ 860427 h 1863813"/>
                <a:gd name="connsiteX253" fmla="*/ 488972 w 3472350"/>
                <a:gd name="connsiteY253" fmla="*/ 800102 h 1863813"/>
                <a:gd name="connsiteX254" fmla="*/ 403247 w 3472350"/>
                <a:gd name="connsiteY254" fmla="*/ 749302 h 1863813"/>
                <a:gd name="connsiteX255" fmla="*/ 361972 w 3472350"/>
                <a:gd name="connsiteY255" fmla="*/ 695327 h 1863813"/>
                <a:gd name="connsiteX256" fmla="*/ 396897 w 3472350"/>
                <a:gd name="connsiteY256" fmla="*/ 660402 h 1863813"/>
                <a:gd name="connsiteX257" fmla="*/ 361972 w 3472350"/>
                <a:gd name="connsiteY257" fmla="*/ 555627 h 1863813"/>
                <a:gd name="connsiteX258" fmla="*/ 298471 w 3472350"/>
                <a:gd name="connsiteY258" fmla="*/ 454026 h 1863813"/>
                <a:gd name="connsiteX259" fmla="*/ 266722 w 3472350"/>
                <a:gd name="connsiteY259" fmla="*/ 384175 h 1863813"/>
                <a:gd name="connsiteX260" fmla="*/ 276246 w 3472350"/>
                <a:gd name="connsiteY260" fmla="*/ 358775 h 1863813"/>
                <a:gd name="connsiteX261" fmla="*/ 206397 w 3472350"/>
                <a:gd name="connsiteY261" fmla="*/ 234950 h 1863813"/>
                <a:gd name="connsiteX262" fmla="*/ 146072 w 3472350"/>
                <a:gd name="connsiteY262" fmla="*/ 101600 h 1863813"/>
                <a:gd name="connsiteX263" fmla="*/ 111147 w 3472350"/>
                <a:gd name="connsiteY263" fmla="*/ 142875 h 1863813"/>
                <a:gd name="connsiteX264" fmla="*/ 120671 w 3472350"/>
                <a:gd name="connsiteY264" fmla="*/ 193675 h 1863813"/>
                <a:gd name="connsiteX265" fmla="*/ 123846 w 3472350"/>
                <a:gd name="connsiteY265" fmla="*/ 260350 h 1863813"/>
                <a:gd name="connsiteX266" fmla="*/ 136546 w 3472350"/>
                <a:gd name="connsiteY266" fmla="*/ 327025 h 1863813"/>
                <a:gd name="connsiteX267" fmla="*/ 174646 w 3472350"/>
                <a:gd name="connsiteY267" fmla="*/ 384175 h 1863813"/>
                <a:gd name="connsiteX268" fmla="*/ 190521 w 3472350"/>
                <a:gd name="connsiteY268" fmla="*/ 422275 h 1863813"/>
                <a:gd name="connsiteX269" fmla="*/ 200046 w 3472350"/>
                <a:gd name="connsiteY269" fmla="*/ 495300 h 1863813"/>
                <a:gd name="connsiteX270" fmla="*/ 231798 w 3472350"/>
                <a:gd name="connsiteY270" fmla="*/ 542925 h 1863813"/>
                <a:gd name="connsiteX271" fmla="*/ 168296 w 3472350"/>
                <a:gd name="connsiteY271" fmla="*/ 508000 h 1863813"/>
                <a:gd name="connsiteX272" fmla="*/ 107973 w 3472350"/>
                <a:gd name="connsiteY272" fmla="*/ 460375 h 1863813"/>
                <a:gd name="connsiteX273" fmla="*/ 88923 w 3472350"/>
                <a:gd name="connsiteY273" fmla="*/ 371475 h 1863813"/>
                <a:gd name="connsiteX274" fmla="*/ 22248 w 3472350"/>
                <a:gd name="connsiteY274" fmla="*/ 285750 h 1863813"/>
                <a:gd name="connsiteX275" fmla="*/ 53998 w 3472350"/>
                <a:gd name="connsiteY275" fmla="*/ 193675 h 1863813"/>
                <a:gd name="connsiteX276" fmla="*/ 25423 w 3472350"/>
                <a:gd name="connsiteY276" fmla="*/ 161925 h 1863813"/>
                <a:gd name="connsiteX277" fmla="*/ 12722 w 3472350"/>
                <a:gd name="connsiteY277" fmla="*/ 114300 h 1863813"/>
                <a:gd name="connsiteX278" fmla="*/ 23 w 3472350"/>
                <a:gd name="connsiteY278" fmla="*/ 41275 h 1863813"/>
                <a:gd name="connsiteX279" fmla="*/ 23 w 3472350"/>
                <a:gd name="connsiteY279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62198 w 3472350"/>
                <a:gd name="connsiteY146" fmla="*/ 1165225 h 1863813"/>
                <a:gd name="connsiteX147" fmla="*/ 2178073 w 3472350"/>
                <a:gd name="connsiteY147" fmla="*/ 1158875 h 1863813"/>
                <a:gd name="connsiteX148" fmla="*/ 2133623 w 3472350"/>
                <a:gd name="connsiteY148" fmla="*/ 1149350 h 1863813"/>
                <a:gd name="connsiteX149" fmla="*/ 2276498 w 3472350"/>
                <a:gd name="connsiteY149" fmla="*/ 1168400 h 1863813"/>
                <a:gd name="connsiteX150" fmla="*/ 2279673 w 3472350"/>
                <a:gd name="connsiteY150" fmla="*/ 1190625 h 1863813"/>
                <a:gd name="connsiteX151" fmla="*/ 2273323 w 3472350"/>
                <a:gd name="connsiteY151" fmla="*/ 1181100 h 1863813"/>
                <a:gd name="connsiteX152" fmla="*/ 2254273 w 3472350"/>
                <a:gd name="connsiteY152" fmla="*/ 1171575 h 1863813"/>
                <a:gd name="connsiteX153" fmla="*/ 2257448 w 3472350"/>
                <a:gd name="connsiteY153" fmla="*/ 1165225 h 1863813"/>
                <a:gd name="connsiteX154" fmla="*/ 2266973 w 3472350"/>
                <a:gd name="connsiteY154" fmla="*/ 1177925 h 1863813"/>
                <a:gd name="connsiteX155" fmla="*/ 2308248 w 3472350"/>
                <a:gd name="connsiteY155" fmla="*/ 1184275 h 1863813"/>
                <a:gd name="connsiteX156" fmla="*/ 2324123 w 3472350"/>
                <a:gd name="connsiteY156" fmla="*/ 1187450 h 1863813"/>
                <a:gd name="connsiteX157" fmla="*/ 2349523 w 3472350"/>
                <a:gd name="connsiteY157" fmla="*/ 1193800 h 1863813"/>
                <a:gd name="connsiteX158" fmla="*/ 2393973 w 3472350"/>
                <a:gd name="connsiteY158" fmla="*/ 1196975 h 1863813"/>
                <a:gd name="connsiteX159" fmla="*/ 2397148 w 3472350"/>
                <a:gd name="connsiteY159" fmla="*/ 1206500 h 1863813"/>
                <a:gd name="connsiteX160" fmla="*/ 2444773 w 3472350"/>
                <a:gd name="connsiteY160" fmla="*/ 1216025 h 1863813"/>
                <a:gd name="connsiteX161" fmla="*/ 2454298 w 3472350"/>
                <a:gd name="connsiteY161" fmla="*/ 1219200 h 1863813"/>
                <a:gd name="connsiteX162" fmla="*/ 2476523 w 3472350"/>
                <a:gd name="connsiteY162" fmla="*/ 1222375 h 1863813"/>
                <a:gd name="connsiteX163" fmla="*/ 2486048 w 3472350"/>
                <a:gd name="connsiteY163" fmla="*/ 1228725 h 1863813"/>
                <a:gd name="connsiteX164" fmla="*/ 2520973 w 3472350"/>
                <a:gd name="connsiteY164" fmla="*/ 1222375 h 1863813"/>
                <a:gd name="connsiteX165" fmla="*/ 2530498 w 3472350"/>
                <a:gd name="connsiteY165" fmla="*/ 1209675 h 1863813"/>
                <a:gd name="connsiteX166" fmla="*/ 2540023 w 3472350"/>
                <a:gd name="connsiteY166" fmla="*/ 1203325 h 1863813"/>
                <a:gd name="connsiteX167" fmla="*/ 2552723 w 3472350"/>
                <a:gd name="connsiteY167" fmla="*/ 1200150 h 1863813"/>
                <a:gd name="connsiteX168" fmla="*/ 2581298 w 3472350"/>
                <a:gd name="connsiteY168" fmla="*/ 1190625 h 1863813"/>
                <a:gd name="connsiteX169" fmla="*/ 2609873 w 3472350"/>
                <a:gd name="connsiteY169" fmla="*/ 1193800 h 1863813"/>
                <a:gd name="connsiteX170" fmla="*/ 2619398 w 3472350"/>
                <a:gd name="connsiteY170" fmla="*/ 1196975 h 1863813"/>
                <a:gd name="connsiteX171" fmla="*/ 2625748 w 3472350"/>
                <a:gd name="connsiteY171" fmla="*/ 1206500 h 1863813"/>
                <a:gd name="connsiteX172" fmla="*/ 2616223 w 3472350"/>
                <a:gd name="connsiteY172" fmla="*/ 1209675 h 1863813"/>
                <a:gd name="connsiteX173" fmla="*/ 2606698 w 3472350"/>
                <a:gd name="connsiteY173" fmla="*/ 1235075 h 1863813"/>
                <a:gd name="connsiteX174" fmla="*/ 2654323 w 3472350"/>
                <a:gd name="connsiteY174" fmla="*/ 1238250 h 1863813"/>
                <a:gd name="connsiteX175" fmla="*/ 2657498 w 3472350"/>
                <a:gd name="connsiteY175" fmla="*/ 1200150 h 1863813"/>
                <a:gd name="connsiteX176" fmla="*/ 2686073 w 3472350"/>
                <a:gd name="connsiteY176" fmla="*/ 1190625 h 1863813"/>
                <a:gd name="connsiteX177" fmla="*/ 2717823 w 3472350"/>
                <a:gd name="connsiteY177" fmla="*/ 1200150 h 1863813"/>
                <a:gd name="connsiteX178" fmla="*/ 2711473 w 3472350"/>
                <a:gd name="connsiteY178" fmla="*/ 1225550 h 1863813"/>
                <a:gd name="connsiteX179" fmla="*/ 2705123 w 3472350"/>
                <a:gd name="connsiteY179" fmla="*/ 1250950 h 1863813"/>
                <a:gd name="connsiteX180" fmla="*/ 2698773 w 3472350"/>
                <a:gd name="connsiteY180" fmla="*/ 1270000 h 1863813"/>
                <a:gd name="connsiteX181" fmla="*/ 2714648 w 3472350"/>
                <a:gd name="connsiteY181" fmla="*/ 1279525 h 1863813"/>
                <a:gd name="connsiteX182" fmla="*/ 2740048 w 3472350"/>
                <a:gd name="connsiteY182" fmla="*/ 1289050 h 1863813"/>
                <a:gd name="connsiteX183" fmla="*/ 2749573 w 3472350"/>
                <a:gd name="connsiteY183" fmla="*/ 1298575 h 1863813"/>
                <a:gd name="connsiteX184" fmla="*/ 2752748 w 3472350"/>
                <a:gd name="connsiteY184" fmla="*/ 1323975 h 1863813"/>
                <a:gd name="connsiteX185" fmla="*/ 2762273 w 3472350"/>
                <a:gd name="connsiteY185" fmla="*/ 1333500 h 1863813"/>
                <a:gd name="connsiteX186" fmla="*/ 2765448 w 3472350"/>
                <a:gd name="connsiteY186" fmla="*/ 1346200 h 1863813"/>
                <a:gd name="connsiteX187" fmla="*/ 2784498 w 3472350"/>
                <a:gd name="connsiteY187" fmla="*/ 1349375 h 1863813"/>
                <a:gd name="connsiteX188" fmla="*/ 2794023 w 3472350"/>
                <a:gd name="connsiteY188" fmla="*/ 1352550 h 1863813"/>
                <a:gd name="connsiteX189" fmla="*/ 2806723 w 3472350"/>
                <a:gd name="connsiteY189" fmla="*/ 1355725 h 1863813"/>
                <a:gd name="connsiteX190" fmla="*/ 2825773 w 3472350"/>
                <a:gd name="connsiteY190" fmla="*/ 1387475 h 1863813"/>
                <a:gd name="connsiteX191" fmla="*/ 2835298 w 3472350"/>
                <a:gd name="connsiteY191" fmla="*/ 1393825 h 1863813"/>
                <a:gd name="connsiteX192" fmla="*/ 2851173 w 3472350"/>
                <a:gd name="connsiteY192" fmla="*/ 1412875 h 1863813"/>
                <a:gd name="connsiteX193" fmla="*/ 2863873 w 3472350"/>
                <a:gd name="connsiteY193" fmla="*/ 1416050 h 1863813"/>
                <a:gd name="connsiteX194" fmla="*/ 2873398 w 3472350"/>
                <a:gd name="connsiteY194" fmla="*/ 1422400 h 1863813"/>
                <a:gd name="connsiteX195" fmla="*/ 2933723 w 3472350"/>
                <a:gd name="connsiteY195" fmla="*/ 1431925 h 1863813"/>
                <a:gd name="connsiteX196" fmla="*/ 2952773 w 3472350"/>
                <a:gd name="connsiteY196" fmla="*/ 1438275 h 1863813"/>
                <a:gd name="connsiteX197" fmla="*/ 2971823 w 3472350"/>
                <a:gd name="connsiteY197" fmla="*/ 1447800 h 1863813"/>
                <a:gd name="connsiteX198" fmla="*/ 2997223 w 3472350"/>
                <a:gd name="connsiteY198" fmla="*/ 1450975 h 1863813"/>
                <a:gd name="connsiteX199" fmla="*/ 3013098 w 3472350"/>
                <a:gd name="connsiteY199" fmla="*/ 1454150 h 1863813"/>
                <a:gd name="connsiteX200" fmla="*/ 3032148 w 3472350"/>
                <a:gd name="connsiteY200" fmla="*/ 1457325 h 1863813"/>
                <a:gd name="connsiteX201" fmla="*/ 3076598 w 3472350"/>
                <a:gd name="connsiteY201" fmla="*/ 1466850 h 1863813"/>
                <a:gd name="connsiteX202" fmla="*/ 3184548 w 3472350"/>
                <a:gd name="connsiteY202" fmla="*/ 1476375 h 1863813"/>
                <a:gd name="connsiteX203" fmla="*/ 3206773 w 3472350"/>
                <a:gd name="connsiteY203" fmla="*/ 1498600 h 1863813"/>
                <a:gd name="connsiteX204" fmla="*/ 3235348 w 3472350"/>
                <a:gd name="connsiteY204" fmla="*/ 1517650 h 1863813"/>
                <a:gd name="connsiteX205" fmla="*/ 3244873 w 3472350"/>
                <a:gd name="connsiteY205" fmla="*/ 1539875 h 1863813"/>
                <a:gd name="connsiteX206" fmla="*/ 3248048 w 3472350"/>
                <a:gd name="connsiteY206" fmla="*/ 1552575 h 1863813"/>
                <a:gd name="connsiteX207" fmla="*/ 3254398 w 3472350"/>
                <a:gd name="connsiteY207" fmla="*/ 1562100 h 1863813"/>
                <a:gd name="connsiteX208" fmla="*/ 3270273 w 3472350"/>
                <a:gd name="connsiteY208" fmla="*/ 1590675 h 1863813"/>
                <a:gd name="connsiteX209" fmla="*/ 3292498 w 3472350"/>
                <a:gd name="connsiteY209" fmla="*/ 1603375 h 1863813"/>
                <a:gd name="connsiteX210" fmla="*/ 3302023 w 3472350"/>
                <a:gd name="connsiteY210" fmla="*/ 1625600 h 1863813"/>
                <a:gd name="connsiteX211" fmla="*/ 3314723 w 3472350"/>
                <a:gd name="connsiteY211" fmla="*/ 1644650 h 1863813"/>
                <a:gd name="connsiteX212" fmla="*/ 3324248 w 3472350"/>
                <a:gd name="connsiteY212" fmla="*/ 1679575 h 1863813"/>
                <a:gd name="connsiteX213" fmla="*/ 3330598 w 3472350"/>
                <a:gd name="connsiteY213" fmla="*/ 1692275 h 1863813"/>
                <a:gd name="connsiteX214" fmla="*/ 3321073 w 3472350"/>
                <a:gd name="connsiteY214" fmla="*/ 1746250 h 1863813"/>
                <a:gd name="connsiteX215" fmla="*/ 3302023 w 3472350"/>
                <a:gd name="connsiteY215" fmla="*/ 1784350 h 1863813"/>
                <a:gd name="connsiteX216" fmla="*/ 3276623 w 3472350"/>
                <a:gd name="connsiteY216" fmla="*/ 1816100 h 1863813"/>
                <a:gd name="connsiteX217" fmla="*/ 3254398 w 3472350"/>
                <a:gd name="connsiteY217" fmla="*/ 1860550 h 1863813"/>
                <a:gd name="connsiteX218" fmla="*/ 3276623 w 3472350"/>
                <a:gd name="connsiteY218" fmla="*/ 1831975 h 1863813"/>
                <a:gd name="connsiteX219" fmla="*/ 3286148 w 3472350"/>
                <a:gd name="connsiteY219" fmla="*/ 1822450 h 1863813"/>
                <a:gd name="connsiteX220" fmla="*/ 3317898 w 3472350"/>
                <a:gd name="connsiteY220" fmla="*/ 1803400 h 1863813"/>
                <a:gd name="connsiteX221" fmla="*/ 3336948 w 3472350"/>
                <a:gd name="connsiteY221" fmla="*/ 1793875 h 1863813"/>
                <a:gd name="connsiteX222" fmla="*/ 3346473 w 3472350"/>
                <a:gd name="connsiteY222" fmla="*/ 1784350 h 1863813"/>
                <a:gd name="connsiteX223" fmla="*/ 3406798 w 3472350"/>
                <a:gd name="connsiteY223" fmla="*/ 1857375 h 1863813"/>
                <a:gd name="connsiteX224" fmla="*/ 2311424 w 3472350"/>
                <a:gd name="connsiteY224" fmla="*/ 1657352 h 1863813"/>
                <a:gd name="connsiteX225" fmla="*/ 2279674 w 3472350"/>
                <a:gd name="connsiteY225" fmla="*/ 1651002 h 1863813"/>
                <a:gd name="connsiteX226" fmla="*/ 2228874 w 3472350"/>
                <a:gd name="connsiteY226" fmla="*/ 1641477 h 1863813"/>
                <a:gd name="connsiteX227" fmla="*/ 2206649 w 3472350"/>
                <a:gd name="connsiteY227" fmla="*/ 1638302 h 1863813"/>
                <a:gd name="connsiteX228" fmla="*/ 2162198 w 3472350"/>
                <a:gd name="connsiteY228" fmla="*/ 1635127 h 1863813"/>
                <a:gd name="connsiteX229" fmla="*/ 2108223 w 3472350"/>
                <a:gd name="connsiteY229" fmla="*/ 1625602 h 1863813"/>
                <a:gd name="connsiteX230" fmla="*/ 2047897 w 3472350"/>
                <a:gd name="connsiteY230" fmla="*/ 1616077 h 1863813"/>
                <a:gd name="connsiteX231" fmla="*/ 1971697 w 3472350"/>
                <a:gd name="connsiteY231" fmla="*/ 1603377 h 1863813"/>
                <a:gd name="connsiteX232" fmla="*/ 1816121 w 3472350"/>
                <a:gd name="connsiteY232" fmla="*/ 1574801 h 1863813"/>
                <a:gd name="connsiteX233" fmla="*/ 1793897 w 3472350"/>
                <a:gd name="connsiteY233" fmla="*/ 1473202 h 1863813"/>
                <a:gd name="connsiteX234" fmla="*/ 1765322 w 3472350"/>
                <a:gd name="connsiteY234" fmla="*/ 1381127 h 1863813"/>
                <a:gd name="connsiteX235" fmla="*/ 1727221 w 3472350"/>
                <a:gd name="connsiteY235" fmla="*/ 1314451 h 1863813"/>
                <a:gd name="connsiteX236" fmla="*/ 1666897 w 3472350"/>
                <a:gd name="connsiteY236" fmla="*/ 1355727 h 1863813"/>
                <a:gd name="connsiteX237" fmla="*/ 1625622 w 3472350"/>
                <a:gd name="connsiteY237" fmla="*/ 1377952 h 1863813"/>
                <a:gd name="connsiteX238" fmla="*/ 1587522 w 3472350"/>
                <a:gd name="connsiteY238" fmla="*/ 1349377 h 1863813"/>
                <a:gd name="connsiteX239" fmla="*/ 1527197 w 3472350"/>
                <a:gd name="connsiteY239" fmla="*/ 1327152 h 1863813"/>
                <a:gd name="connsiteX240" fmla="*/ 1428772 w 3472350"/>
                <a:gd name="connsiteY240" fmla="*/ 1257302 h 1863813"/>
                <a:gd name="connsiteX241" fmla="*/ 1374797 w 3472350"/>
                <a:gd name="connsiteY241" fmla="*/ 1257302 h 1863813"/>
                <a:gd name="connsiteX242" fmla="*/ 1358922 w 3472350"/>
                <a:gd name="connsiteY242" fmla="*/ 1187452 h 1863813"/>
                <a:gd name="connsiteX243" fmla="*/ 1298597 w 3472350"/>
                <a:gd name="connsiteY243" fmla="*/ 1114427 h 1863813"/>
                <a:gd name="connsiteX244" fmla="*/ 1212872 w 3472350"/>
                <a:gd name="connsiteY244" fmla="*/ 1057277 h 1863813"/>
                <a:gd name="connsiteX245" fmla="*/ 1073172 w 3472350"/>
                <a:gd name="connsiteY245" fmla="*/ 1003302 h 1863813"/>
                <a:gd name="connsiteX246" fmla="*/ 996972 w 3472350"/>
                <a:gd name="connsiteY246" fmla="*/ 974727 h 1863813"/>
                <a:gd name="connsiteX247" fmla="*/ 923947 w 3472350"/>
                <a:gd name="connsiteY247" fmla="*/ 914402 h 1863813"/>
                <a:gd name="connsiteX248" fmla="*/ 787422 w 3472350"/>
                <a:gd name="connsiteY248" fmla="*/ 933452 h 1863813"/>
                <a:gd name="connsiteX249" fmla="*/ 733447 w 3472350"/>
                <a:gd name="connsiteY249" fmla="*/ 942977 h 1863813"/>
                <a:gd name="connsiteX250" fmla="*/ 669947 w 3472350"/>
                <a:gd name="connsiteY250" fmla="*/ 889002 h 1863813"/>
                <a:gd name="connsiteX251" fmla="*/ 641372 w 3472350"/>
                <a:gd name="connsiteY251" fmla="*/ 860427 h 1863813"/>
                <a:gd name="connsiteX252" fmla="*/ 488972 w 3472350"/>
                <a:gd name="connsiteY252" fmla="*/ 800102 h 1863813"/>
                <a:gd name="connsiteX253" fmla="*/ 403247 w 3472350"/>
                <a:gd name="connsiteY253" fmla="*/ 749302 h 1863813"/>
                <a:gd name="connsiteX254" fmla="*/ 361972 w 3472350"/>
                <a:gd name="connsiteY254" fmla="*/ 695327 h 1863813"/>
                <a:gd name="connsiteX255" fmla="*/ 396897 w 3472350"/>
                <a:gd name="connsiteY255" fmla="*/ 660402 h 1863813"/>
                <a:gd name="connsiteX256" fmla="*/ 361972 w 3472350"/>
                <a:gd name="connsiteY256" fmla="*/ 555627 h 1863813"/>
                <a:gd name="connsiteX257" fmla="*/ 298471 w 3472350"/>
                <a:gd name="connsiteY257" fmla="*/ 454026 h 1863813"/>
                <a:gd name="connsiteX258" fmla="*/ 266722 w 3472350"/>
                <a:gd name="connsiteY258" fmla="*/ 384175 h 1863813"/>
                <a:gd name="connsiteX259" fmla="*/ 276246 w 3472350"/>
                <a:gd name="connsiteY259" fmla="*/ 358775 h 1863813"/>
                <a:gd name="connsiteX260" fmla="*/ 206397 w 3472350"/>
                <a:gd name="connsiteY260" fmla="*/ 234950 h 1863813"/>
                <a:gd name="connsiteX261" fmla="*/ 146072 w 3472350"/>
                <a:gd name="connsiteY261" fmla="*/ 101600 h 1863813"/>
                <a:gd name="connsiteX262" fmla="*/ 111147 w 3472350"/>
                <a:gd name="connsiteY262" fmla="*/ 142875 h 1863813"/>
                <a:gd name="connsiteX263" fmla="*/ 120671 w 3472350"/>
                <a:gd name="connsiteY263" fmla="*/ 193675 h 1863813"/>
                <a:gd name="connsiteX264" fmla="*/ 123846 w 3472350"/>
                <a:gd name="connsiteY264" fmla="*/ 260350 h 1863813"/>
                <a:gd name="connsiteX265" fmla="*/ 136546 w 3472350"/>
                <a:gd name="connsiteY265" fmla="*/ 327025 h 1863813"/>
                <a:gd name="connsiteX266" fmla="*/ 174646 w 3472350"/>
                <a:gd name="connsiteY266" fmla="*/ 384175 h 1863813"/>
                <a:gd name="connsiteX267" fmla="*/ 190521 w 3472350"/>
                <a:gd name="connsiteY267" fmla="*/ 422275 h 1863813"/>
                <a:gd name="connsiteX268" fmla="*/ 200046 w 3472350"/>
                <a:gd name="connsiteY268" fmla="*/ 495300 h 1863813"/>
                <a:gd name="connsiteX269" fmla="*/ 231798 w 3472350"/>
                <a:gd name="connsiteY269" fmla="*/ 542925 h 1863813"/>
                <a:gd name="connsiteX270" fmla="*/ 168296 w 3472350"/>
                <a:gd name="connsiteY270" fmla="*/ 508000 h 1863813"/>
                <a:gd name="connsiteX271" fmla="*/ 107973 w 3472350"/>
                <a:gd name="connsiteY271" fmla="*/ 460375 h 1863813"/>
                <a:gd name="connsiteX272" fmla="*/ 88923 w 3472350"/>
                <a:gd name="connsiteY272" fmla="*/ 371475 h 1863813"/>
                <a:gd name="connsiteX273" fmla="*/ 22248 w 3472350"/>
                <a:gd name="connsiteY273" fmla="*/ 285750 h 1863813"/>
                <a:gd name="connsiteX274" fmla="*/ 53998 w 3472350"/>
                <a:gd name="connsiteY274" fmla="*/ 193675 h 1863813"/>
                <a:gd name="connsiteX275" fmla="*/ 25423 w 3472350"/>
                <a:gd name="connsiteY275" fmla="*/ 161925 h 1863813"/>
                <a:gd name="connsiteX276" fmla="*/ 12722 w 3472350"/>
                <a:gd name="connsiteY276" fmla="*/ 114300 h 1863813"/>
                <a:gd name="connsiteX277" fmla="*/ 23 w 3472350"/>
                <a:gd name="connsiteY277" fmla="*/ 41275 h 1863813"/>
                <a:gd name="connsiteX278" fmla="*/ 23 w 3472350"/>
                <a:gd name="connsiteY278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62198 w 3472350"/>
                <a:gd name="connsiteY146" fmla="*/ 1165225 h 1863813"/>
                <a:gd name="connsiteX147" fmla="*/ 2178073 w 3472350"/>
                <a:gd name="connsiteY147" fmla="*/ 1158875 h 1863813"/>
                <a:gd name="connsiteX148" fmla="*/ 2133623 w 3472350"/>
                <a:gd name="connsiteY148" fmla="*/ 1149350 h 1863813"/>
                <a:gd name="connsiteX149" fmla="*/ 2276498 w 3472350"/>
                <a:gd name="connsiteY149" fmla="*/ 1168400 h 1863813"/>
                <a:gd name="connsiteX150" fmla="*/ 2279673 w 3472350"/>
                <a:gd name="connsiteY150" fmla="*/ 1190625 h 1863813"/>
                <a:gd name="connsiteX151" fmla="*/ 2273323 w 3472350"/>
                <a:gd name="connsiteY151" fmla="*/ 1181100 h 1863813"/>
                <a:gd name="connsiteX152" fmla="*/ 2254273 w 3472350"/>
                <a:gd name="connsiteY152" fmla="*/ 1171575 h 1863813"/>
                <a:gd name="connsiteX153" fmla="*/ 2257448 w 3472350"/>
                <a:gd name="connsiteY153" fmla="*/ 1165225 h 1863813"/>
                <a:gd name="connsiteX154" fmla="*/ 2308248 w 3472350"/>
                <a:gd name="connsiteY154" fmla="*/ 1184275 h 1863813"/>
                <a:gd name="connsiteX155" fmla="*/ 2324123 w 3472350"/>
                <a:gd name="connsiteY155" fmla="*/ 1187450 h 1863813"/>
                <a:gd name="connsiteX156" fmla="*/ 2349523 w 3472350"/>
                <a:gd name="connsiteY156" fmla="*/ 1193800 h 1863813"/>
                <a:gd name="connsiteX157" fmla="*/ 2393973 w 3472350"/>
                <a:gd name="connsiteY157" fmla="*/ 1196975 h 1863813"/>
                <a:gd name="connsiteX158" fmla="*/ 2397148 w 3472350"/>
                <a:gd name="connsiteY158" fmla="*/ 1206500 h 1863813"/>
                <a:gd name="connsiteX159" fmla="*/ 2444773 w 3472350"/>
                <a:gd name="connsiteY159" fmla="*/ 1216025 h 1863813"/>
                <a:gd name="connsiteX160" fmla="*/ 2454298 w 3472350"/>
                <a:gd name="connsiteY160" fmla="*/ 1219200 h 1863813"/>
                <a:gd name="connsiteX161" fmla="*/ 2476523 w 3472350"/>
                <a:gd name="connsiteY161" fmla="*/ 1222375 h 1863813"/>
                <a:gd name="connsiteX162" fmla="*/ 2486048 w 3472350"/>
                <a:gd name="connsiteY162" fmla="*/ 1228725 h 1863813"/>
                <a:gd name="connsiteX163" fmla="*/ 2520973 w 3472350"/>
                <a:gd name="connsiteY163" fmla="*/ 1222375 h 1863813"/>
                <a:gd name="connsiteX164" fmla="*/ 2530498 w 3472350"/>
                <a:gd name="connsiteY164" fmla="*/ 1209675 h 1863813"/>
                <a:gd name="connsiteX165" fmla="*/ 2540023 w 3472350"/>
                <a:gd name="connsiteY165" fmla="*/ 1203325 h 1863813"/>
                <a:gd name="connsiteX166" fmla="*/ 2552723 w 3472350"/>
                <a:gd name="connsiteY166" fmla="*/ 1200150 h 1863813"/>
                <a:gd name="connsiteX167" fmla="*/ 2581298 w 3472350"/>
                <a:gd name="connsiteY167" fmla="*/ 1190625 h 1863813"/>
                <a:gd name="connsiteX168" fmla="*/ 2609873 w 3472350"/>
                <a:gd name="connsiteY168" fmla="*/ 1193800 h 1863813"/>
                <a:gd name="connsiteX169" fmla="*/ 2619398 w 3472350"/>
                <a:gd name="connsiteY169" fmla="*/ 1196975 h 1863813"/>
                <a:gd name="connsiteX170" fmla="*/ 2625748 w 3472350"/>
                <a:gd name="connsiteY170" fmla="*/ 1206500 h 1863813"/>
                <a:gd name="connsiteX171" fmla="*/ 2616223 w 3472350"/>
                <a:gd name="connsiteY171" fmla="*/ 1209675 h 1863813"/>
                <a:gd name="connsiteX172" fmla="*/ 2606698 w 3472350"/>
                <a:gd name="connsiteY172" fmla="*/ 1235075 h 1863813"/>
                <a:gd name="connsiteX173" fmla="*/ 2654323 w 3472350"/>
                <a:gd name="connsiteY173" fmla="*/ 1238250 h 1863813"/>
                <a:gd name="connsiteX174" fmla="*/ 2657498 w 3472350"/>
                <a:gd name="connsiteY174" fmla="*/ 1200150 h 1863813"/>
                <a:gd name="connsiteX175" fmla="*/ 2686073 w 3472350"/>
                <a:gd name="connsiteY175" fmla="*/ 1190625 h 1863813"/>
                <a:gd name="connsiteX176" fmla="*/ 2717823 w 3472350"/>
                <a:gd name="connsiteY176" fmla="*/ 1200150 h 1863813"/>
                <a:gd name="connsiteX177" fmla="*/ 2711473 w 3472350"/>
                <a:gd name="connsiteY177" fmla="*/ 1225550 h 1863813"/>
                <a:gd name="connsiteX178" fmla="*/ 2705123 w 3472350"/>
                <a:gd name="connsiteY178" fmla="*/ 1250950 h 1863813"/>
                <a:gd name="connsiteX179" fmla="*/ 2698773 w 3472350"/>
                <a:gd name="connsiteY179" fmla="*/ 1270000 h 1863813"/>
                <a:gd name="connsiteX180" fmla="*/ 2714648 w 3472350"/>
                <a:gd name="connsiteY180" fmla="*/ 1279525 h 1863813"/>
                <a:gd name="connsiteX181" fmla="*/ 2740048 w 3472350"/>
                <a:gd name="connsiteY181" fmla="*/ 1289050 h 1863813"/>
                <a:gd name="connsiteX182" fmla="*/ 2749573 w 3472350"/>
                <a:gd name="connsiteY182" fmla="*/ 1298575 h 1863813"/>
                <a:gd name="connsiteX183" fmla="*/ 2752748 w 3472350"/>
                <a:gd name="connsiteY183" fmla="*/ 1323975 h 1863813"/>
                <a:gd name="connsiteX184" fmla="*/ 2762273 w 3472350"/>
                <a:gd name="connsiteY184" fmla="*/ 1333500 h 1863813"/>
                <a:gd name="connsiteX185" fmla="*/ 2765448 w 3472350"/>
                <a:gd name="connsiteY185" fmla="*/ 1346200 h 1863813"/>
                <a:gd name="connsiteX186" fmla="*/ 2784498 w 3472350"/>
                <a:gd name="connsiteY186" fmla="*/ 1349375 h 1863813"/>
                <a:gd name="connsiteX187" fmla="*/ 2794023 w 3472350"/>
                <a:gd name="connsiteY187" fmla="*/ 1352550 h 1863813"/>
                <a:gd name="connsiteX188" fmla="*/ 2806723 w 3472350"/>
                <a:gd name="connsiteY188" fmla="*/ 1355725 h 1863813"/>
                <a:gd name="connsiteX189" fmla="*/ 2825773 w 3472350"/>
                <a:gd name="connsiteY189" fmla="*/ 1387475 h 1863813"/>
                <a:gd name="connsiteX190" fmla="*/ 2835298 w 3472350"/>
                <a:gd name="connsiteY190" fmla="*/ 1393825 h 1863813"/>
                <a:gd name="connsiteX191" fmla="*/ 2851173 w 3472350"/>
                <a:gd name="connsiteY191" fmla="*/ 1412875 h 1863813"/>
                <a:gd name="connsiteX192" fmla="*/ 2863873 w 3472350"/>
                <a:gd name="connsiteY192" fmla="*/ 1416050 h 1863813"/>
                <a:gd name="connsiteX193" fmla="*/ 2873398 w 3472350"/>
                <a:gd name="connsiteY193" fmla="*/ 1422400 h 1863813"/>
                <a:gd name="connsiteX194" fmla="*/ 2933723 w 3472350"/>
                <a:gd name="connsiteY194" fmla="*/ 1431925 h 1863813"/>
                <a:gd name="connsiteX195" fmla="*/ 2952773 w 3472350"/>
                <a:gd name="connsiteY195" fmla="*/ 1438275 h 1863813"/>
                <a:gd name="connsiteX196" fmla="*/ 2971823 w 3472350"/>
                <a:gd name="connsiteY196" fmla="*/ 1447800 h 1863813"/>
                <a:gd name="connsiteX197" fmla="*/ 2997223 w 3472350"/>
                <a:gd name="connsiteY197" fmla="*/ 1450975 h 1863813"/>
                <a:gd name="connsiteX198" fmla="*/ 3013098 w 3472350"/>
                <a:gd name="connsiteY198" fmla="*/ 1454150 h 1863813"/>
                <a:gd name="connsiteX199" fmla="*/ 3032148 w 3472350"/>
                <a:gd name="connsiteY199" fmla="*/ 1457325 h 1863813"/>
                <a:gd name="connsiteX200" fmla="*/ 3076598 w 3472350"/>
                <a:gd name="connsiteY200" fmla="*/ 1466850 h 1863813"/>
                <a:gd name="connsiteX201" fmla="*/ 3184548 w 3472350"/>
                <a:gd name="connsiteY201" fmla="*/ 1476375 h 1863813"/>
                <a:gd name="connsiteX202" fmla="*/ 3206773 w 3472350"/>
                <a:gd name="connsiteY202" fmla="*/ 1498600 h 1863813"/>
                <a:gd name="connsiteX203" fmla="*/ 3235348 w 3472350"/>
                <a:gd name="connsiteY203" fmla="*/ 1517650 h 1863813"/>
                <a:gd name="connsiteX204" fmla="*/ 3244873 w 3472350"/>
                <a:gd name="connsiteY204" fmla="*/ 1539875 h 1863813"/>
                <a:gd name="connsiteX205" fmla="*/ 3248048 w 3472350"/>
                <a:gd name="connsiteY205" fmla="*/ 1552575 h 1863813"/>
                <a:gd name="connsiteX206" fmla="*/ 3254398 w 3472350"/>
                <a:gd name="connsiteY206" fmla="*/ 1562100 h 1863813"/>
                <a:gd name="connsiteX207" fmla="*/ 3270273 w 3472350"/>
                <a:gd name="connsiteY207" fmla="*/ 1590675 h 1863813"/>
                <a:gd name="connsiteX208" fmla="*/ 3292498 w 3472350"/>
                <a:gd name="connsiteY208" fmla="*/ 1603375 h 1863813"/>
                <a:gd name="connsiteX209" fmla="*/ 3302023 w 3472350"/>
                <a:gd name="connsiteY209" fmla="*/ 1625600 h 1863813"/>
                <a:gd name="connsiteX210" fmla="*/ 3314723 w 3472350"/>
                <a:gd name="connsiteY210" fmla="*/ 1644650 h 1863813"/>
                <a:gd name="connsiteX211" fmla="*/ 3324248 w 3472350"/>
                <a:gd name="connsiteY211" fmla="*/ 1679575 h 1863813"/>
                <a:gd name="connsiteX212" fmla="*/ 3330598 w 3472350"/>
                <a:gd name="connsiteY212" fmla="*/ 1692275 h 1863813"/>
                <a:gd name="connsiteX213" fmla="*/ 3321073 w 3472350"/>
                <a:gd name="connsiteY213" fmla="*/ 1746250 h 1863813"/>
                <a:gd name="connsiteX214" fmla="*/ 3302023 w 3472350"/>
                <a:gd name="connsiteY214" fmla="*/ 1784350 h 1863813"/>
                <a:gd name="connsiteX215" fmla="*/ 3276623 w 3472350"/>
                <a:gd name="connsiteY215" fmla="*/ 1816100 h 1863813"/>
                <a:gd name="connsiteX216" fmla="*/ 3254398 w 3472350"/>
                <a:gd name="connsiteY216" fmla="*/ 1860550 h 1863813"/>
                <a:gd name="connsiteX217" fmla="*/ 3276623 w 3472350"/>
                <a:gd name="connsiteY217" fmla="*/ 1831975 h 1863813"/>
                <a:gd name="connsiteX218" fmla="*/ 3286148 w 3472350"/>
                <a:gd name="connsiteY218" fmla="*/ 1822450 h 1863813"/>
                <a:gd name="connsiteX219" fmla="*/ 3317898 w 3472350"/>
                <a:gd name="connsiteY219" fmla="*/ 1803400 h 1863813"/>
                <a:gd name="connsiteX220" fmla="*/ 3336948 w 3472350"/>
                <a:gd name="connsiteY220" fmla="*/ 1793875 h 1863813"/>
                <a:gd name="connsiteX221" fmla="*/ 3346473 w 3472350"/>
                <a:gd name="connsiteY221" fmla="*/ 1784350 h 1863813"/>
                <a:gd name="connsiteX222" fmla="*/ 3406798 w 3472350"/>
                <a:gd name="connsiteY222" fmla="*/ 1857375 h 1863813"/>
                <a:gd name="connsiteX223" fmla="*/ 2311424 w 3472350"/>
                <a:gd name="connsiteY223" fmla="*/ 1657352 h 1863813"/>
                <a:gd name="connsiteX224" fmla="*/ 2279674 w 3472350"/>
                <a:gd name="connsiteY224" fmla="*/ 1651002 h 1863813"/>
                <a:gd name="connsiteX225" fmla="*/ 2228874 w 3472350"/>
                <a:gd name="connsiteY225" fmla="*/ 1641477 h 1863813"/>
                <a:gd name="connsiteX226" fmla="*/ 2206649 w 3472350"/>
                <a:gd name="connsiteY226" fmla="*/ 1638302 h 1863813"/>
                <a:gd name="connsiteX227" fmla="*/ 2162198 w 3472350"/>
                <a:gd name="connsiteY227" fmla="*/ 1635127 h 1863813"/>
                <a:gd name="connsiteX228" fmla="*/ 2108223 w 3472350"/>
                <a:gd name="connsiteY228" fmla="*/ 1625602 h 1863813"/>
                <a:gd name="connsiteX229" fmla="*/ 2047897 w 3472350"/>
                <a:gd name="connsiteY229" fmla="*/ 1616077 h 1863813"/>
                <a:gd name="connsiteX230" fmla="*/ 1971697 w 3472350"/>
                <a:gd name="connsiteY230" fmla="*/ 1603377 h 1863813"/>
                <a:gd name="connsiteX231" fmla="*/ 1816121 w 3472350"/>
                <a:gd name="connsiteY231" fmla="*/ 1574801 h 1863813"/>
                <a:gd name="connsiteX232" fmla="*/ 1793897 w 3472350"/>
                <a:gd name="connsiteY232" fmla="*/ 1473202 h 1863813"/>
                <a:gd name="connsiteX233" fmla="*/ 1765322 w 3472350"/>
                <a:gd name="connsiteY233" fmla="*/ 1381127 h 1863813"/>
                <a:gd name="connsiteX234" fmla="*/ 1727221 w 3472350"/>
                <a:gd name="connsiteY234" fmla="*/ 1314451 h 1863813"/>
                <a:gd name="connsiteX235" fmla="*/ 1666897 w 3472350"/>
                <a:gd name="connsiteY235" fmla="*/ 1355727 h 1863813"/>
                <a:gd name="connsiteX236" fmla="*/ 1625622 w 3472350"/>
                <a:gd name="connsiteY236" fmla="*/ 1377952 h 1863813"/>
                <a:gd name="connsiteX237" fmla="*/ 1587522 w 3472350"/>
                <a:gd name="connsiteY237" fmla="*/ 1349377 h 1863813"/>
                <a:gd name="connsiteX238" fmla="*/ 1527197 w 3472350"/>
                <a:gd name="connsiteY238" fmla="*/ 1327152 h 1863813"/>
                <a:gd name="connsiteX239" fmla="*/ 1428772 w 3472350"/>
                <a:gd name="connsiteY239" fmla="*/ 1257302 h 1863813"/>
                <a:gd name="connsiteX240" fmla="*/ 1374797 w 3472350"/>
                <a:gd name="connsiteY240" fmla="*/ 1257302 h 1863813"/>
                <a:gd name="connsiteX241" fmla="*/ 1358922 w 3472350"/>
                <a:gd name="connsiteY241" fmla="*/ 1187452 h 1863813"/>
                <a:gd name="connsiteX242" fmla="*/ 1298597 w 3472350"/>
                <a:gd name="connsiteY242" fmla="*/ 1114427 h 1863813"/>
                <a:gd name="connsiteX243" fmla="*/ 1212872 w 3472350"/>
                <a:gd name="connsiteY243" fmla="*/ 1057277 h 1863813"/>
                <a:gd name="connsiteX244" fmla="*/ 1073172 w 3472350"/>
                <a:gd name="connsiteY244" fmla="*/ 1003302 h 1863813"/>
                <a:gd name="connsiteX245" fmla="*/ 996972 w 3472350"/>
                <a:gd name="connsiteY245" fmla="*/ 974727 h 1863813"/>
                <a:gd name="connsiteX246" fmla="*/ 923947 w 3472350"/>
                <a:gd name="connsiteY246" fmla="*/ 914402 h 1863813"/>
                <a:gd name="connsiteX247" fmla="*/ 787422 w 3472350"/>
                <a:gd name="connsiteY247" fmla="*/ 933452 h 1863813"/>
                <a:gd name="connsiteX248" fmla="*/ 733447 w 3472350"/>
                <a:gd name="connsiteY248" fmla="*/ 942977 h 1863813"/>
                <a:gd name="connsiteX249" fmla="*/ 669947 w 3472350"/>
                <a:gd name="connsiteY249" fmla="*/ 889002 h 1863813"/>
                <a:gd name="connsiteX250" fmla="*/ 641372 w 3472350"/>
                <a:gd name="connsiteY250" fmla="*/ 860427 h 1863813"/>
                <a:gd name="connsiteX251" fmla="*/ 488972 w 3472350"/>
                <a:gd name="connsiteY251" fmla="*/ 800102 h 1863813"/>
                <a:gd name="connsiteX252" fmla="*/ 403247 w 3472350"/>
                <a:gd name="connsiteY252" fmla="*/ 749302 h 1863813"/>
                <a:gd name="connsiteX253" fmla="*/ 361972 w 3472350"/>
                <a:gd name="connsiteY253" fmla="*/ 695327 h 1863813"/>
                <a:gd name="connsiteX254" fmla="*/ 396897 w 3472350"/>
                <a:gd name="connsiteY254" fmla="*/ 660402 h 1863813"/>
                <a:gd name="connsiteX255" fmla="*/ 361972 w 3472350"/>
                <a:gd name="connsiteY255" fmla="*/ 555627 h 1863813"/>
                <a:gd name="connsiteX256" fmla="*/ 298471 w 3472350"/>
                <a:gd name="connsiteY256" fmla="*/ 454026 h 1863813"/>
                <a:gd name="connsiteX257" fmla="*/ 266722 w 3472350"/>
                <a:gd name="connsiteY257" fmla="*/ 384175 h 1863813"/>
                <a:gd name="connsiteX258" fmla="*/ 276246 w 3472350"/>
                <a:gd name="connsiteY258" fmla="*/ 358775 h 1863813"/>
                <a:gd name="connsiteX259" fmla="*/ 206397 w 3472350"/>
                <a:gd name="connsiteY259" fmla="*/ 234950 h 1863813"/>
                <a:gd name="connsiteX260" fmla="*/ 146072 w 3472350"/>
                <a:gd name="connsiteY260" fmla="*/ 101600 h 1863813"/>
                <a:gd name="connsiteX261" fmla="*/ 111147 w 3472350"/>
                <a:gd name="connsiteY261" fmla="*/ 142875 h 1863813"/>
                <a:gd name="connsiteX262" fmla="*/ 120671 w 3472350"/>
                <a:gd name="connsiteY262" fmla="*/ 193675 h 1863813"/>
                <a:gd name="connsiteX263" fmla="*/ 123846 w 3472350"/>
                <a:gd name="connsiteY263" fmla="*/ 260350 h 1863813"/>
                <a:gd name="connsiteX264" fmla="*/ 136546 w 3472350"/>
                <a:gd name="connsiteY264" fmla="*/ 327025 h 1863813"/>
                <a:gd name="connsiteX265" fmla="*/ 174646 w 3472350"/>
                <a:gd name="connsiteY265" fmla="*/ 384175 h 1863813"/>
                <a:gd name="connsiteX266" fmla="*/ 190521 w 3472350"/>
                <a:gd name="connsiteY266" fmla="*/ 422275 h 1863813"/>
                <a:gd name="connsiteX267" fmla="*/ 200046 w 3472350"/>
                <a:gd name="connsiteY267" fmla="*/ 495300 h 1863813"/>
                <a:gd name="connsiteX268" fmla="*/ 231798 w 3472350"/>
                <a:gd name="connsiteY268" fmla="*/ 542925 h 1863813"/>
                <a:gd name="connsiteX269" fmla="*/ 168296 w 3472350"/>
                <a:gd name="connsiteY269" fmla="*/ 508000 h 1863813"/>
                <a:gd name="connsiteX270" fmla="*/ 107973 w 3472350"/>
                <a:gd name="connsiteY270" fmla="*/ 460375 h 1863813"/>
                <a:gd name="connsiteX271" fmla="*/ 88923 w 3472350"/>
                <a:gd name="connsiteY271" fmla="*/ 371475 h 1863813"/>
                <a:gd name="connsiteX272" fmla="*/ 22248 w 3472350"/>
                <a:gd name="connsiteY272" fmla="*/ 285750 h 1863813"/>
                <a:gd name="connsiteX273" fmla="*/ 53998 w 3472350"/>
                <a:gd name="connsiteY273" fmla="*/ 193675 h 1863813"/>
                <a:gd name="connsiteX274" fmla="*/ 25423 w 3472350"/>
                <a:gd name="connsiteY274" fmla="*/ 161925 h 1863813"/>
                <a:gd name="connsiteX275" fmla="*/ 12722 w 3472350"/>
                <a:gd name="connsiteY275" fmla="*/ 114300 h 1863813"/>
                <a:gd name="connsiteX276" fmla="*/ 23 w 3472350"/>
                <a:gd name="connsiteY276" fmla="*/ 41275 h 1863813"/>
                <a:gd name="connsiteX277" fmla="*/ 23 w 3472350"/>
                <a:gd name="connsiteY277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178073 w 3472350"/>
                <a:gd name="connsiteY147" fmla="*/ 1158875 h 1863813"/>
                <a:gd name="connsiteX148" fmla="*/ 2133623 w 3472350"/>
                <a:gd name="connsiteY148" fmla="*/ 1149350 h 1863813"/>
                <a:gd name="connsiteX149" fmla="*/ 2276498 w 3472350"/>
                <a:gd name="connsiteY149" fmla="*/ 1168400 h 1863813"/>
                <a:gd name="connsiteX150" fmla="*/ 2279673 w 3472350"/>
                <a:gd name="connsiteY150" fmla="*/ 1190625 h 1863813"/>
                <a:gd name="connsiteX151" fmla="*/ 2273323 w 3472350"/>
                <a:gd name="connsiteY151" fmla="*/ 1181100 h 1863813"/>
                <a:gd name="connsiteX152" fmla="*/ 2254273 w 3472350"/>
                <a:gd name="connsiteY152" fmla="*/ 1171575 h 1863813"/>
                <a:gd name="connsiteX153" fmla="*/ 2257448 w 3472350"/>
                <a:gd name="connsiteY153" fmla="*/ 1165225 h 1863813"/>
                <a:gd name="connsiteX154" fmla="*/ 2308248 w 3472350"/>
                <a:gd name="connsiteY154" fmla="*/ 1184275 h 1863813"/>
                <a:gd name="connsiteX155" fmla="*/ 2324123 w 3472350"/>
                <a:gd name="connsiteY155" fmla="*/ 1187450 h 1863813"/>
                <a:gd name="connsiteX156" fmla="*/ 2349523 w 3472350"/>
                <a:gd name="connsiteY156" fmla="*/ 1193800 h 1863813"/>
                <a:gd name="connsiteX157" fmla="*/ 2393973 w 3472350"/>
                <a:gd name="connsiteY157" fmla="*/ 1196975 h 1863813"/>
                <a:gd name="connsiteX158" fmla="*/ 2397148 w 3472350"/>
                <a:gd name="connsiteY158" fmla="*/ 1206500 h 1863813"/>
                <a:gd name="connsiteX159" fmla="*/ 2444773 w 3472350"/>
                <a:gd name="connsiteY159" fmla="*/ 1216025 h 1863813"/>
                <a:gd name="connsiteX160" fmla="*/ 2454298 w 3472350"/>
                <a:gd name="connsiteY160" fmla="*/ 1219200 h 1863813"/>
                <a:gd name="connsiteX161" fmla="*/ 2476523 w 3472350"/>
                <a:gd name="connsiteY161" fmla="*/ 1222375 h 1863813"/>
                <a:gd name="connsiteX162" fmla="*/ 2486048 w 3472350"/>
                <a:gd name="connsiteY162" fmla="*/ 1228725 h 1863813"/>
                <a:gd name="connsiteX163" fmla="*/ 2520973 w 3472350"/>
                <a:gd name="connsiteY163" fmla="*/ 1222375 h 1863813"/>
                <a:gd name="connsiteX164" fmla="*/ 2530498 w 3472350"/>
                <a:gd name="connsiteY164" fmla="*/ 1209675 h 1863813"/>
                <a:gd name="connsiteX165" fmla="*/ 2540023 w 3472350"/>
                <a:gd name="connsiteY165" fmla="*/ 1203325 h 1863813"/>
                <a:gd name="connsiteX166" fmla="*/ 2552723 w 3472350"/>
                <a:gd name="connsiteY166" fmla="*/ 1200150 h 1863813"/>
                <a:gd name="connsiteX167" fmla="*/ 2581298 w 3472350"/>
                <a:gd name="connsiteY167" fmla="*/ 1190625 h 1863813"/>
                <a:gd name="connsiteX168" fmla="*/ 2609873 w 3472350"/>
                <a:gd name="connsiteY168" fmla="*/ 1193800 h 1863813"/>
                <a:gd name="connsiteX169" fmla="*/ 2619398 w 3472350"/>
                <a:gd name="connsiteY169" fmla="*/ 1196975 h 1863813"/>
                <a:gd name="connsiteX170" fmla="*/ 2625748 w 3472350"/>
                <a:gd name="connsiteY170" fmla="*/ 1206500 h 1863813"/>
                <a:gd name="connsiteX171" fmla="*/ 2616223 w 3472350"/>
                <a:gd name="connsiteY171" fmla="*/ 1209675 h 1863813"/>
                <a:gd name="connsiteX172" fmla="*/ 2606698 w 3472350"/>
                <a:gd name="connsiteY172" fmla="*/ 1235075 h 1863813"/>
                <a:gd name="connsiteX173" fmla="*/ 2654323 w 3472350"/>
                <a:gd name="connsiteY173" fmla="*/ 1238250 h 1863813"/>
                <a:gd name="connsiteX174" fmla="*/ 2657498 w 3472350"/>
                <a:gd name="connsiteY174" fmla="*/ 1200150 h 1863813"/>
                <a:gd name="connsiteX175" fmla="*/ 2686073 w 3472350"/>
                <a:gd name="connsiteY175" fmla="*/ 1190625 h 1863813"/>
                <a:gd name="connsiteX176" fmla="*/ 2717823 w 3472350"/>
                <a:gd name="connsiteY176" fmla="*/ 1200150 h 1863813"/>
                <a:gd name="connsiteX177" fmla="*/ 2711473 w 3472350"/>
                <a:gd name="connsiteY177" fmla="*/ 1225550 h 1863813"/>
                <a:gd name="connsiteX178" fmla="*/ 2705123 w 3472350"/>
                <a:gd name="connsiteY178" fmla="*/ 1250950 h 1863813"/>
                <a:gd name="connsiteX179" fmla="*/ 2698773 w 3472350"/>
                <a:gd name="connsiteY179" fmla="*/ 1270000 h 1863813"/>
                <a:gd name="connsiteX180" fmla="*/ 2714648 w 3472350"/>
                <a:gd name="connsiteY180" fmla="*/ 1279525 h 1863813"/>
                <a:gd name="connsiteX181" fmla="*/ 2740048 w 3472350"/>
                <a:gd name="connsiteY181" fmla="*/ 1289050 h 1863813"/>
                <a:gd name="connsiteX182" fmla="*/ 2749573 w 3472350"/>
                <a:gd name="connsiteY182" fmla="*/ 1298575 h 1863813"/>
                <a:gd name="connsiteX183" fmla="*/ 2752748 w 3472350"/>
                <a:gd name="connsiteY183" fmla="*/ 1323975 h 1863813"/>
                <a:gd name="connsiteX184" fmla="*/ 2762273 w 3472350"/>
                <a:gd name="connsiteY184" fmla="*/ 1333500 h 1863813"/>
                <a:gd name="connsiteX185" fmla="*/ 2765448 w 3472350"/>
                <a:gd name="connsiteY185" fmla="*/ 1346200 h 1863813"/>
                <a:gd name="connsiteX186" fmla="*/ 2784498 w 3472350"/>
                <a:gd name="connsiteY186" fmla="*/ 1349375 h 1863813"/>
                <a:gd name="connsiteX187" fmla="*/ 2794023 w 3472350"/>
                <a:gd name="connsiteY187" fmla="*/ 1352550 h 1863813"/>
                <a:gd name="connsiteX188" fmla="*/ 2806723 w 3472350"/>
                <a:gd name="connsiteY188" fmla="*/ 1355725 h 1863813"/>
                <a:gd name="connsiteX189" fmla="*/ 2825773 w 3472350"/>
                <a:gd name="connsiteY189" fmla="*/ 1387475 h 1863813"/>
                <a:gd name="connsiteX190" fmla="*/ 2835298 w 3472350"/>
                <a:gd name="connsiteY190" fmla="*/ 1393825 h 1863813"/>
                <a:gd name="connsiteX191" fmla="*/ 2851173 w 3472350"/>
                <a:gd name="connsiteY191" fmla="*/ 1412875 h 1863813"/>
                <a:gd name="connsiteX192" fmla="*/ 2863873 w 3472350"/>
                <a:gd name="connsiteY192" fmla="*/ 1416050 h 1863813"/>
                <a:gd name="connsiteX193" fmla="*/ 2873398 w 3472350"/>
                <a:gd name="connsiteY193" fmla="*/ 1422400 h 1863813"/>
                <a:gd name="connsiteX194" fmla="*/ 2933723 w 3472350"/>
                <a:gd name="connsiteY194" fmla="*/ 1431925 h 1863813"/>
                <a:gd name="connsiteX195" fmla="*/ 2952773 w 3472350"/>
                <a:gd name="connsiteY195" fmla="*/ 1438275 h 1863813"/>
                <a:gd name="connsiteX196" fmla="*/ 2971823 w 3472350"/>
                <a:gd name="connsiteY196" fmla="*/ 1447800 h 1863813"/>
                <a:gd name="connsiteX197" fmla="*/ 2997223 w 3472350"/>
                <a:gd name="connsiteY197" fmla="*/ 1450975 h 1863813"/>
                <a:gd name="connsiteX198" fmla="*/ 3013098 w 3472350"/>
                <a:gd name="connsiteY198" fmla="*/ 1454150 h 1863813"/>
                <a:gd name="connsiteX199" fmla="*/ 3032148 w 3472350"/>
                <a:gd name="connsiteY199" fmla="*/ 1457325 h 1863813"/>
                <a:gd name="connsiteX200" fmla="*/ 3076598 w 3472350"/>
                <a:gd name="connsiteY200" fmla="*/ 1466850 h 1863813"/>
                <a:gd name="connsiteX201" fmla="*/ 3184548 w 3472350"/>
                <a:gd name="connsiteY201" fmla="*/ 1476375 h 1863813"/>
                <a:gd name="connsiteX202" fmla="*/ 3206773 w 3472350"/>
                <a:gd name="connsiteY202" fmla="*/ 1498600 h 1863813"/>
                <a:gd name="connsiteX203" fmla="*/ 3235348 w 3472350"/>
                <a:gd name="connsiteY203" fmla="*/ 1517650 h 1863813"/>
                <a:gd name="connsiteX204" fmla="*/ 3244873 w 3472350"/>
                <a:gd name="connsiteY204" fmla="*/ 1539875 h 1863813"/>
                <a:gd name="connsiteX205" fmla="*/ 3248048 w 3472350"/>
                <a:gd name="connsiteY205" fmla="*/ 1552575 h 1863813"/>
                <a:gd name="connsiteX206" fmla="*/ 3254398 w 3472350"/>
                <a:gd name="connsiteY206" fmla="*/ 1562100 h 1863813"/>
                <a:gd name="connsiteX207" fmla="*/ 3270273 w 3472350"/>
                <a:gd name="connsiteY207" fmla="*/ 1590675 h 1863813"/>
                <a:gd name="connsiteX208" fmla="*/ 3292498 w 3472350"/>
                <a:gd name="connsiteY208" fmla="*/ 1603375 h 1863813"/>
                <a:gd name="connsiteX209" fmla="*/ 3302023 w 3472350"/>
                <a:gd name="connsiteY209" fmla="*/ 1625600 h 1863813"/>
                <a:gd name="connsiteX210" fmla="*/ 3314723 w 3472350"/>
                <a:gd name="connsiteY210" fmla="*/ 1644650 h 1863813"/>
                <a:gd name="connsiteX211" fmla="*/ 3324248 w 3472350"/>
                <a:gd name="connsiteY211" fmla="*/ 1679575 h 1863813"/>
                <a:gd name="connsiteX212" fmla="*/ 3330598 w 3472350"/>
                <a:gd name="connsiteY212" fmla="*/ 1692275 h 1863813"/>
                <a:gd name="connsiteX213" fmla="*/ 3321073 w 3472350"/>
                <a:gd name="connsiteY213" fmla="*/ 1746250 h 1863813"/>
                <a:gd name="connsiteX214" fmla="*/ 3302023 w 3472350"/>
                <a:gd name="connsiteY214" fmla="*/ 1784350 h 1863813"/>
                <a:gd name="connsiteX215" fmla="*/ 3276623 w 3472350"/>
                <a:gd name="connsiteY215" fmla="*/ 1816100 h 1863813"/>
                <a:gd name="connsiteX216" fmla="*/ 3254398 w 3472350"/>
                <a:gd name="connsiteY216" fmla="*/ 1860550 h 1863813"/>
                <a:gd name="connsiteX217" fmla="*/ 3276623 w 3472350"/>
                <a:gd name="connsiteY217" fmla="*/ 1831975 h 1863813"/>
                <a:gd name="connsiteX218" fmla="*/ 3286148 w 3472350"/>
                <a:gd name="connsiteY218" fmla="*/ 1822450 h 1863813"/>
                <a:gd name="connsiteX219" fmla="*/ 3317898 w 3472350"/>
                <a:gd name="connsiteY219" fmla="*/ 1803400 h 1863813"/>
                <a:gd name="connsiteX220" fmla="*/ 3336948 w 3472350"/>
                <a:gd name="connsiteY220" fmla="*/ 1793875 h 1863813"/>
                <a:gd name="connsiteX221" fmla="*/ 3346473 w 3472350"/>
                <a:gd name="connsiteY221" fmla="*/ 1784350 h 1863813"/>
                <a:gd name="connsiteX222" fmla="*/ 3406798 w 3472350"/>
                <a:gd name="connsiteY222" fmla="*/ 1857375 h 1863813"/>
                <a:gd name="connsiteX223" fmla="*/ 2311424 w 3472350"/>
                <a:gd name="connsiteY223" fmla="*/ 1657352 h 1863813"/>
                <a:gd name="connsiteX224" fmla="*/ 2279674 w 3472350"/>
                <a:gd name="connsiteY224" fmla="*/ 1651002 h 1863813"/>
                <a:gd name="connsiteX225" fmla="*/ 2228874 w 3472350"/>
                <a:gd name="connsiteY225" fmla="*/ 1641477 h 1863813"/>
                <a:gd name="connsiteX226" fmla="*/ 2206649 w 3472350"/>
                <a:gd name="connsiteY226" fmla="*/ 1638302 h 1863813"/>
                <a:gd name="connsiteX227" fmla="*/ 2162198 w 3472350"/>
                <a:gd name="connsiteY227" fmla="*/ 1635127 h 1863813"/>
                <a:gd name="connsiteX228" fmla="*/ 2108223 w 3472350"/>
                <a:gd name="connsiteY228" fmla="*/ 1625602 h 1863813"/>
                <a:gd name="connsiteX229" fmla="*/ 2047897 w 3472350"/>
                <a:gd name="connsiteY229" fmla="*/ 1616077 h 1863813"/>
                <a:gd name="connsiteX230" fmla="*/ 1971697 w 3472350"/>
                <a:gd name="connsiteY230" fmla="*/ 1603377 h 1863813"/>
                <a:gd name="connsiteX231" fmla="*/ 1816121 w 3472350"/>
                <a:gd name="connsiteY231" fmla="*/ 1574801 h 1863813"/>
                <a:gd name="connsiteX232" fmla="*/ 1793897 w 3472350"/>
                <a:gd name="connsiteY232" fmla="*/ 1473202 h 1863813"/>
                <a:gd name="connsiteX233" fmla="*/ 1765322 w 3472350"/>
                <a:gd name="connsiteY233" fmla="*/ 1381127 h 1863813"/>
                <a:gd name="connsiteX234" fmla="*/ 1727221 w 3472350"/>
                <a:gd name="connsiteY234" fmla="*/ 1314451 h 1863813"/>
                <a:gd name="connsiteX235" fmla="*/ 1666897 w 3472350"/>
                <a:gd name="connsiteY235" fmla="*/ 1355727 h 1863813"/>
                <a:gd name="connsiteX236" fmla="*/ 1625622 w 3472350"/>
                <a:gd name="connsiteY236" fmla="*/ 1377952 h 1863813"/>
                <a:gd name="connsiteX237" fmla="*/ 1587522 w 3472350"/>
                <a:gd name="connsiteY237" fmla="*/ 1349377 h 1863813"/>
                <a:gd name="connsiteX238" fmla="*/ 1527197 w 3472350"/>
                <a:gd name="connsiteY238" fmla="*/ 1327152 h 1863813"/>
                <a:gd name="connsiteX239" fmla="*/ 1428772 w 3472350"/>
                <a:gd name="connsiteY239" fmla="*/ 1257302 h 1863813"/>
                <a:gd name="connsiteX240" fmla="*/ 1374797 w 3472350"/>
                <a:gd name="connsiteY240" fmla="*/ 1257302 h 1863813"/>
                <a:gd name="connsiteX241" fmla="*/ 1358922 w 3472350"/>
                <a:gd name="connsiteY241" fmla="*/ 1187452 h 1863813"/>
                <a:gd name="connsiteX242" fmla="*/ 1298597 w 3472350"/>
                <a:gd name="connsiteY242" fmla="*/ 1114427 h 1863813"/>
                <a:gd name="connsiteX243" fmla="*/ 1212872 w 3472350"/>
                <a:gd name="connsiteY243" fmla="*/ 1057277 h 1863813"/>
                <a:gd name="connsiteX244" fmla="*/ 1073172 w 3472350"/>
                <a:gd name="connsiteY244" fmla="*/ 1003302 h 1863813"/>
                <a:gd name="connsiteX245" fmla="*/ 996972 w 3472350"/>
                <a:gd name="connsiteY245" fmla="*/ 974727 h 1863813"/>
                <a:gd name="connsiteX246" fmla="*/ 923947 w 3472350"/>
                <a:gd name="connsiteY246" fmla="*/ 914402 h 1863813"/>
                <a:gd name="connsiteX247" fmla="*/ 787422 w 3472350"/>
                <a:gd name="connsiteY247" fmla="*/ 933452 h 1863813"/>
                <a:gd name="connsiteX248" fmla="*/ 733447 w 3472350"/>
                <a:gd name="connsiteY248" fmla="*/ 942977 h 1863813"/>
                <a:gd name="connsiteX249" fmla="*/ 669947 w 3472350"/>
                <a:gd name="connsiteY249" fmla="*/ 889002 h 1863813"/>
                <a:gd name="connsiteX250" fmla="*/ 641372 w 3472350"/>
                <a:gd name="connsiteY250" fmla="*/ 860427 h 1863813"/>
                <a:gd name="connsiteX251" fmla="*/ 488972 w 3472350"/>
                <a:gd name="connsiteY251" fmla="*/ 800102 h 1863813"/>
                <a:gd name="connsiteX252" fmla="*/ 403247 w 3472350"/>
                <a:gd name="connsiteY252" fmla="*/ 749302 h 1863813"/>
                <a:gd name="connsiteX253" fmla="*/ 361972 w 3472350"/>
                <a:gd name="connsiteY253" fmla="*/ 695327 h 1863813"/>
                <a:gd name="connsiteX254" fmla="*/ 396897 w 3472350"/>
                <a:gd name="connsiteY254" fmla="*/ 660402 h 1863813"/>
                <a:gd name="connsiteX255" fmla="*/ 361972 w 3472350"/>
                <a:gd name="connsiteY255" fmla="*/ 555627 h 1863813"/>
                <a:gd name="connsiteX256" fmla="*/ 298471 w 3472350"/>
                <a:gd name="connsiteY256" fmla="*/ 454026 h 1863813"/>
                <a:gd name="connsiteX257" fmla="*/ 266722 w 3472350"/>
                <a:gd name="connsiteY257" fmla="*/ 384175 h 1863813"/>
                <a:gd name="connsiteX258" fmla="*/ 276246 w 3472350"/>
                <a:gd name="connsiteY258" fmla="*/ 358775 h 1863813"/>
                <a:gd name="connsiteX259" fmla="*/ 206397 w 3472350"/>
                <a:gd name="connsiteY259" fmla="*/ 234950 h 1863813"/>
                <a:gd name="connsiteX260" fmla="*/ 146072 w 3472350"/>
                <a:gd name="connsiteY260" fmla="*/ 101600 h 1863813"/>
                <a:gd name="connsiteX261" fmla="*/ 111147 w 3472350"/>
                <a:gd name="connsiteY261" fmla="*/ 142875 h 1863813"/>
                <a:gd name="connsiteX262" fmla="*/ 120671 w 3472350"/>
                <a:gd name="connsiteY262" fmla="*/ 193675 h 1863813"/>
                <a:gd name="connsiteX263" fmla="*/ 123846 w 3472350"/>
                <a:gd name="connsiteY263" fmla="*/ 260350 h 1863813"/>
                <a:gd name="connsiteX264" fmla="*/ 136546 w 3472350"/>
                <a:gd name="connsiteY264" fmla="*/ 327025 h 1863813"/>
                <a:gd name="connsiteX265" fmla="*/ 174646 w 3472350"/>
                <a:gd name="connsiteY265" fmla="*/ 384175 h 1863813"/>
                <a:gd name="connsiteX266" fmla="*/ 190521 w 3472350"/>
                <a:gd name="connsiteY266" fmla="*/ 422275 h 1863813"/>
                <a:gd name="connsiteX267" fmla="*/ 200046 w 3472350"/>
                <a:gd name="connsiteY267" fmla="*/ 495300 h 1863813"/>
                <a:gd name="connsiteX268" fmla="*/ 231798 w 3472350"/>
                <a:gd name="connsiteY268" fmla="*/ 542925 h 1863813"/>
                <a:gd name="connsiteX269" fmla="*/ 168296 w 3472350"/>
                <a:gd name="connsiteY269" fmla="*/ 508000 h 1863813"/>
                <a:gd name="connsiteX270" fmla="*/ 107973 w 3472350"/>
                <a:gd name="connsiteY270" fmla="*/ 460375 h 1863813"/>
                <a:gd name="connsiteX271" fmla="*/ 88923 w 3472350"/>
                <a:gd name="connsiteY271" fmla="*/ 371475 h 1863813"/>
                <a:gd name="connsiteX272" fmla="*/ 22248 w 3472350"/>
                <a:gd name="connsiteY272" fmla="*/ 285750 h 1863813"/>
                <a:gd name="connsiteX273" fmla="*/ 53998 w 3472350"/>
                <a:gd name="connsiteY273" fmla="*/ 193675 h 1863813"/>
                <a:gd name="connsiteX274" fmla="*/ 25423 w 3472350"/>
                <a:gd name="connsiteY274" fmla="*/ 161925 h 1863813"/>
                <a:gd name="connsiteX275" fmla="*/ 12722 w 3472350"/>
                <a:gd name="connsiteY275" fmla="*/ 114300 h 1863813"/>
                <a:gd name="connsiteX276" fmla="*/ 23 w 3472350"/>
                <a:gd name="connsiteY276" fmla="*/ 41275 h 1863813"/>
                <a:gd name="connsiteX277" fmla="*/ 23 w 3472350"/>
                <a:gd name="connsiteY277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133623 w 3472350"/>
                <a:gd name="connsiteY147" fmla="*/ 1149350 h 1863813"/>
                <a:gd name="connsiteX148" fmla="*/ 2276498 w 3472350"/>
                <a:gd name="connsiteY148" fmla="*/ 1168400 h 1863813"/>
                <a:gd name="connsiteX149" fmla="*/ 2279673 w 3472350"/>
                <a:gd name="connsiteY149" fmla="*/ 1190625 h 1863813"/>
                <a:gd name="connsiteX150" fmla="*/ 2273323 w 3472350"/>
                <a:gd name="connsiteY150" fmla="*/ 1181100 h 1863813"/>
                <a:gd name="connsiteX151" fmla="*/ 2254273 w 3472350"/>
                <a:gd name="connsiteY151" fmla="*/ 1171575 h 1863813"/>
                <a:gd name="connsiteX152" fmla="*/ 2257448 w 3472350"/>
                <a:gd name="connsiteY152" fmla="*/ 1165225 h 1863813"/>
                <a:gd name="connsiteX153" fmla="*/ 2308248 w 3472350"/>
                <a:gd name="connsiteY153" fmla="*/ 1184275 h 1863813"/>
                <a:gd name="connsiteX154" fmla="*/ 2324123 w 3472350"/>
                <a:gd name="connsiteY154" fmla="*/ 1187450 h 1863813"/>
                <a:gd name="connsiteX155" fmla="*/ 2349523 w 3472350"/>
                <a:gd name="connsiteY155" fmla="*/ 1193800 h 1863813"/>
                <a:gd name="connsiteX156" fmla="*/ 2393973 w 3472350"/>
                <a:gd name="connsiteY156" fmla="*/ 1196975 h 1863813"/>
                <a:gd name="connsiteX157" fmla="*/ 2397148 w 3472350"/>
                <a:gd name="connsiteY157" fmla="*/ 1206500 h 1863813"/>
                <a:gd name="connsiteX158" fmla="*/ 2444773 w 3472350"/>
                <a:gd name="connsiteY158" fmla="*/ 1216025 h 1863813"/>
                <a:gd name="connsiteX159" fmla="*/ 2454298 w 3472350"/>
                <a:gd name="connsiteY159" fmla="*/ 1219200 h 1863813"/>
                <a:gd name="connsiteX160" fmla="*/ 2476523 w 3472350"/>
                <a:gd name="connsiteY160" fmla="*/ 1222375 h 1863813"/>
                <a:gd name="connsiteX161" fmla="*/ 2486048 w 3472350"/>
                <a:gd name="connsiteY161" fmla="*/ 1228725 h 1863813"/>
                <a:gd name="connsiteX162" fmla="*/ 2520973 w 3472350"/>
                <a:gd name="connsiteY162" fmla="*/ 1222375 h 1863813"/>
                <a:gd name="connsiteX163" fmla="*/ 2530498 w 3472350"/>
                <a:gd name="connsiteY163" fmla="*/ 1209675 h 1863813"/>
                <a:gd name="connsiteX164" fmla="*/ 2540023 w 3472350"/>
                <a:gd name="connsiteY164" fmla="*/ 1203325 h 1863813"/>
                <a:gd name="connsiteX165" fmla="*/ 2552723 w 3472350"/>
                <a:gd name="connsiteY165" fmla="*/ 1200150 h 1863813"/>
                <a:gd name="connsiteX166" fmla="*/ 2581298 w 3472350"/>
                <a:gd name="connsiteY166" fmla="*/ 1190625 h 1863813"/>
                <a:gd name="connsiteX167" fmla="*/ 2609873 w 3472350"/>
                <a:gd name="connsiteY167" fmla="*/ 1193800 h 1863813"/>
                <a:gd name="connsiteX168" fmla="*/ 2619398 w 3472350"/>
                <a:gd name="connsiteY168" fmla="*/ 1196975 h 1863813"/>
                <a:gd name="connsiteX169" fmla="*/ 2625748 w 3472350"/>
                <a:gd name="connsiteY169" fmla="*/ 1206500 h 1863813"/>
                <a:gd name="connsiteX170" fmla="*/ 2616223 w 3472350"/>
                <a:gd name="connsiteY170" fmla="*/ 1209675 h 1863813"/>
                <a:gd name="connsiteX171" fmla="*/ 2606698 w 3472350"/>
                <a:gd name="connsiteY171" fmla="*/ 1235075 h 1863813"/>
                <a:gd name="connsiteX172" fmla="*/ 2654323 w 3472350"/>
                <a:gd name="connsiteY172" fmla="*/ 1238250 h 1863813"/>
                <a:gd name="connsiteX173" fmla="*/ 2657498 w 3472350"/>
                <a:gd name="connsiteY173" fmla="*/ 1200150 h 1863813"/>
                <a:gd name="connsiteX174" fmla="*/ 2686073 w 3472350"/>
                <a:gd name="connsiteY174" fmla="*/ 1190625 h 1863813"/>
                <a:gd name="connsiteX175" fmla="*/ 2717823 w 3472350"/>
                <a:gd name="connsiteY175" fmla="*/ 1200150 h 1863813"/>
                <a:gd name="connsiteX176" fmla="*/ 2711473 w 3472350"/>
                <a:gd name="connsiteY176" fmla="*/ 1225550 h 1863813"/>
                <a:gd name="connsiteX177" fmla="*/ 2705123 w 3472350"/>
                <a:gd name="connsiteY177" fmla="*/ 1250950 h 1863813"/>
                <a:gd name="connsiteX178" fmla="*/ 2698773 w 3472350"/>
                <a:gd name="connsiteY178" fmla="*/ 1270000 h 1863813"/>
                <a:gd name="connsiteX179" fmla="*/ 2714648 w 3472350"/>
                <a:gd name="connsiteY179" fmla="*/ 1279525 h 1863813"/>
                <a:gd name="connsiteX180" fmla="*/ 2740048 w 3472350"/>
                <a:gd name="connsiteY180" fmla="*/ 1289050 h 1863813"/>
                <a:gd name="connsiteX181" fmla="*/ 2749573 w 3472350"/>
                <a:gd name="connsiteY181" fmla="*/ 1298575 h 1863813"/>
                <a:gd name="connsiteX182" fmla="*/ 2752748 w 3472350"/>
                <a:gd name="connsiteY182" fmla="*/ 1323975 h 1863813"/>
                <a:gd name="connsiteX183" fmla="*/ 2762273 w 3472350"/>
                <a:gd name="connsiteY183" fmla="*/ 1333500 h 1863813"/>
                <a:gd name="connsiteX184" fmla="*/ 2765448 w 3472350"/>
                <a:gd name="connsiteY184" fmla="*/ 1346200 h 1863813"/>
                <a:gd name="connsiteX185" fmla="*/ 2784498 w 3472350"/>
                <a:gd name="connsiteY185" fmla="*/ 1349375 h 1863813"/>
                <a:gd name="connsiteX186" fmla="*/ 2794023 w 3472350"/>
                <a:gd name="connsiteY186" fmla="*/ 1352550 h 1863813"/>
                <a:gd name="connsiteX187" fmla="*/ 2806723 w 3472350"/>
                <a:gd name="connsiteY187" fmla="*/ 1355725 h 1863813"/>
                <a:gd name="connsiteX188" fmla="*/ 2825773 w 3472350"/>
                <a:gd name="connsiteY188" fmla="*/ 1387475 h 1863813"/>
                <a:gd name="connsiteX189" fmla="*/ 2835298 w 3472350"/>
                <a:gd name="connsiteY189" fmla="*/ 1393825 h 1863813"/>
                <a:gd name="connsiteX190" fmla="*/ 2851173 w 3472350"/>
                <a:gd name="connsiteY190" fmla="*/ 1412875 h 1863813"/>
                <a:gd name="connsiteX191" fmla="*/ 2863873 w 3472350"/>
                <a:gd name="connsiteY191" fmla="*/ 1416050 h 1863813"/>
                <a:gd name="connsiteX192" fmla="*/ 2873398 w 3472350"/>
                <a:gd name="connsiteY192" fmla="*/ 1422400 h 1863813"/>
                <a:gd name="connsiteX193" fmla="*/ 2933723 w 3472350"/>
                <a:gd name="connsiteY193" fmla="*/ 1431925 h 1863813"/>
                <a:gd name="connsiteX194" fmla="*/ 2952773 w 3472350"/>
                <a:gd name="connsiteY194" fmla="*/ 1438275 h 1863813"/>
                <a:gd name="connsiteX195" fmla="*/ 2971823 w 3472350"/>
                <a:gd name="connsiteY195" fmla="*/ 1447800 h 1863813"/>
                <a:gd name="connsiteX196" fmla="*/ 2997223 w 3472350"/>
                <a:gd name="connsiteY196" fmla="*/ 1450975 h 1863813"/>
                <a:gd name="connsiteX197" fmla="*/ 3013098 w 3472350"/>
                <a:gd name="connsiteY197" fmla="*/ 1454150 h 1863813"/>
                <a:gd name="connsiteX198" fmla="*/ 3032148 w 3472350"/>
                <a:gd name="connsiteY198" fmla="*/ 1457325 h 1863813"/>
                <a:gd name="connsiteX199" fmla="*/ 3076598 w 3472350"/>
                <a:gd name="connsiteY199" fmla="*/ 1466850 h 1863813"/>
                <a:gd name="connsiteX200" fmla="*/ 3184548 w 3472350"/>
                <a:gd name="connsiteY200" fmla="*/ 1476375 h 1863813"/>
                <a:gd name="connsiteX201" fmla="*/ 3206773 w 3472350"/>
                <a:gd name="connsiteY201" fmla="*/ 1498600 h 1863813"/>
                <a:gd name="connsiteX202" fmla="*/ 3235348 w 3472350"/>
                <a:gd name="connsiteY202" fmla="*/ 1517650 h 1863813"/>
                <a:gd name="connsiteX203" fmla="*/ 3244873 w 3472350"/>
                <a:gd name="connsiteY203" fmla="*/ 1539875 h 1863813"/>
                <a:gd name="connsiteX204" fmla="*/ 3248048 w 3472350"/>
                <a:gd name="connsiteY204" fmla="*/ 1552575 h 1863813"/>
                <a:gd name="connsiteX205" fmla="*/ 3254398 w 3472350"/>
                <a:gd name="connsiteY205" fmla="*/ 1562100 h 1863813"/>
                <a:gd name="connsiteX206" fmla="*/ 3270273 w 3472350"/>
                <a:gd name="connsiteY206" fmla="*/ 1590675 h 1863813"/>
                <a:gd name="connsiteX207" fmla="*/ 3292498 w 3472350"/>
                <a:gd name="connsiteY207" fmla="*/ 1603375 h 1863813"/>
                <a:gd name="connsiteX208" fmla="*/ 3302023 w 3472350"/>
                <a:gd name="connsiteY208" fmla="*/ 1625600 h 1863813"/>
                <a:gd name="connsiteX209" fmla="*/ 3314723 w 3472350"/>
                <a:gd name="connsiteY209" fmla="*/ 1644650 h 1863813"/>
                <a:gd name="connsiteX210" fmla="*/ 3324248 w 3472350"/>
                <a:gd name="connsiteY210" fmla="*/ 1679575 h 1863813"/>
                <a:gd name="connsiteX211" fmla="*/ 3330598 w 3472350"/>
                <a:gd name="connsiteY211" fmla="*/ 1692275 h 1863813"/>
                <a:gd name="connsiteX212" fmla="*/ 3321073 w 3472350"/>
                <a:gd name="connsiteY212" fmla="*/ 1746250 h 1863813"/>
                <a:gd name="connsiteX213" fmla="*/ 3302023 w 3472350"/>
                <a:gd name="connsiteY213" fmla="*/ 1784350 h 1863813"/>
                <a:gd name="connsiteX214" fmla="*/ 3276623 w 3472350"/>
                <a:gd name="connsiteY214" fmla="*/ 1816100 h 1863813"/>
                <a:gd name="connsiteX215" fmla="*/ 3254398 w 3472350"/>
                <a:gd name="connsiteY215" fmla="*/ 1860550 h 1863813"/>
                <a:gd name="connsiteX216" fmla="*/ 3276623 w 3472350"/>
                <a:gd name="connsiteY216" fmla="*/ 1831975 h 1863813"/>
                <a:gd name="connsiteX217" fmla="*/ 3286148 w 3472350"/>
                <a:gd name="connsiteY217" fmla="*/ 1822450 h 1863813"/>
                <a:gd name="connsiteX218" fmla="*/ 3317898 w 3472350"/>
                <a:gd name="connsiteY218" fmla="*/ 1803400 h 1863813"/>
                <a:gd name="connsiteX219" fmla="*/ 3336948 w 3472350"/>
                <a:gd name="connsiteY219" fmla="*/ 1793875 h 1863813"/>
                <a:gd name="connsiteX220" fmla="*/ 3346473 w 3472350"/>
                <a:gd name="connsiteY220" fmla="*/ 1784350 h 1863813"/>
                <a:gd name="connsiteX221" fmla="*/ 3406798 w 3472350"/>
                <a:gd name="connsiteY221" fmla="*/ 1857375 h 1863813"/>
                <a:gd name="connsiteX222" fmla="*/ 2311424 w 3472350"/>
                <a:gd name="connsiteY222" fmla="*/ 1657352 h 1863813"/>
                <a:gd name="connsiteX223" fmla="*/ 2279674 w 3472350"/>
                <a:gd name="connsiteY223" fmla="*/ 1651002 h 1863813"/>
                <a:gd name="connsiteX224" fmla="*/ 2228874 w 3472350"/>
                <a:gd name="connsiteY224" fmla="*/ 1641477 h 1863813"/>
                <a:gd name="connsiteX225" fmla="*/ 2206649 w 3472350"/>
                <a:gd name="connsiteY225" fmla="*/ 1638302 h 1863813"/>
                <a:gd name="connsiteX226" fmla="*/ 2162198 w 3472350"/>
                <a:gd name="connsiteY226" fmla="*/ 1635127 h 1863813"/>
                <a:gd name="connsiteX227" fmla="*/ 2108223 w 3472350"/>
                <a:gd name="connsiteY227" fmla="*/ 1625602 h 1863813"/>
                <a:gd name="connsiteX228" fmla="*/ 2047897 w 3472350"/>
                <a:gd name="connsiteY228" fmla="*/ 1616077 h 1863813"/>
                <a:gd name="connsiteX229" fmla="*/ 1971697 w 3472350"/>
                <a:gd name="connsiteY229" fmla="*/ 1603377 h 1863813"/>
                <a:gd name="connsiteX230" fmla="*/ 1816121 w 3472350"/>
                <a:gd name="connsiteY230" fmla="*/ 1574801 h 1863813"/>
                <a:gd name="connsiteX231" fmla="*/ 1793897 w 3472350"/>
                <a:gd name="connsiteY231" fmla="*/ 1473202 h 1863813"/>
                <a:gd name="connsiteX232" fmla="*/ 1765322 w 3472350"/>
                <a:gd name="connsiteY232" fmla="*/ 1381127 h 1863813"/>
                <a:gd name="connsiteX233" fmla="*/ 1727221 w 3472350"/>
                <a:gd name="connsiteY233" fmla="*/ 1314451 h 1863813"/>
                <a:gd name="connsiteX234" fmla="*/ 1666897 w 3472350"/>
                <a:gd name="connsiteY234" fmla="*/ 1355727 h 1863813"/>
                <a:gd name="connsiteX235" fmla="*/ 1625622 w 3472350"/>
                <a:gd name="connsiteY235" fmla="*/ 1377952 h 1863813"/>
                <a:gd name="connsiteX236" fmla="*/ 1587522 w 3472350"/>
                <a:gd name="connsiteY236" fmla="*/ 1349377 h 1863813"/>
                <a:gd name="connsiteX237" fmla="*/ 1527197 w 3472350"/>
                <a:gd name="connsiteY237" fmla="*/ 1327152 h 1863813"/>
                <a:gd name="connsiteX238" fmla="*/ 1428772 w 3472350"/>
                <a:gd name="connsiteY238" fmla="*/ 1257302 h 1863813"/>
                <a:gd name="connsiteX239" fmla="*/ 1374797 w 3472350"/>
                <a:gd name="connsiteY239" fmla="*/ 1257302 h 1863813"/>
                <a:gd name="connsiteX240" fmla="*/ 1358922 w 3472350"/>
                <a:gd name="connsiteY240" fmla="*/ 1187452 h 1863813"/>
                <a:gd name="connsiteX241" fmla="*/ 1298597 w 3472350"/>
                <a:gd name="connsiteY241" fmla="*/ 1114427 h 1863813"/>
                <a:gd name="connsiteX242" fmla="*/ 1212872 w 3472350"/>
                <a:gd name="connsiteY242" fmla="*/ 1057277 h 1863813"/>
                <a:gd name="connsiteX243" fmla="*/ 1073172 w 3472350"/>
                <a:gd name="connsiteY243" fmla="*/ 1003302 h 1863813"/>
                <a:gd name="connsiteX244" fmla="*/ 996972 w 3472350"/>
                <a:gd name="connsiteY244" fmla="*/ 974727 h 1863813"/>
                <a:gd name="connsiteX245" fmla="*/ 923947 w 3472350"/>
                <a:gd name="connsiteY245" fmla="*/ 914402 h 1863813"/>
                <a:gd name="connsiteX246" fmla="*/ 787422 w 3472350"/>
                <a:gd name="connsiteY246" fmla="*/ 933452 h 1863813"/>
                <a:gd name="connsiteX247" fmla="*/ 733447 w 3472350"/>
                <a:gd name="connsiteY247" fmla="*/ 942977 h 1863813"/>
                <a:gd name="connsiteX248" fmla="*/ 669947 w 3472350"/>
                <a:gd name="connsiteY248" fmla="*/ 889002 h 1863813"/>
                <a:gd name="connsiteX249" fmla="*/ 641372 w 3472350"/>
                <a:gd name="connsiteY249" fmla="*/ 860427 h 1863813"/>
                <a:gd name="connsiteX250" fmla="*/ 488972 w 3472350"/>
                <a:gd name="connsiteY250" fmla="*/ 800102 h 1863813"/>
                <a:gd name="connsiteX251" fmla="*/ 403247 w 3472350"/>
                <a:gd name="connsiteY251" fmla="*/ 749302 h 1863813"/>
                <a:gd name="connsiteX252" fmla="*/ 361972 w 3472350"/>
                <a:gd name="connsiteY252" fmla="*/ 695327 h 1863813"/>
                <a:gd name="connsiteX253" fmla="*/ 396897 w 3472350"/>
                <a:gd name="connsiteY253" fmla="*/ 660402 h 1863813"/>
                <a:gd name="connsiteX254" fmla="*/ 361972 w 3472350"/>
                <a:gd name="connsiteY254" fmla="*/ 555627 h 1863813"/>
                <a:gd name="connsiteX255" fmla="*/ 298471 w 3472350"/>
                <a:gd name="connsiteY255" fmla="*/ 454026 h 1863813"/>
                <a:gd name="connsiteX256" fmla="*/ 266722 w 3472350"/>
                <a:gd name="connsiteY256" fmla="*/ 384175 h 1863813"/>
                <a:gd name="connsiteX257" fmla="*/ 276246 w 3472350"/>
                <a:gd name="connsiteY257" fmla="*/ 358775 h 1863813"/>
                <a:gd name="connsiteX258" fmla="*/ 206397 w 3472350"/>
                <a:gd name="connsiteY258" fmla="*/ 234950 h 1863813"/>
                <a:gd name="connsiteX259" fmla="*/ 146072 w 3472350"/>
                <a:gd name="connsiteY259" fmla="*/ 101600 h 1863813"/>
                <a:gd name="connsiteX260" fmla="*/ 111147 w 3472350"/>
                <a:gd name="connsiteY260" fmla="*/ 142875 h 1863813"/>
                <a:gd name="connsiteX261" fmla="*/ 120671 w 3472350"/>
                <a:gd name="connsiteY261" fmla="*/ 193675 h 1863813"/>
                <a:gd name="connsiteX262" fmla="*/ 123846 w 3472350"/>
                <a:gd name="connsiteY262" fmla="*/ 260350 h 1863813"/>
                <a:gd name="connsiteX263" fmla="*/ 136546 w 3472350"/>
                <a:gd name="connsiteY263" fmla="*/ 327025 h 1863813"/>
                <a:gd name="connsiteX264" fmla="*/ 174646 w 3472350"/>
                <a:gd name="connsiteY264" fmla="*/ 384175 h 1863813"/>
                <a:gd name="connsiteX265" fmla="*/ 190521 w 3472350"/>
                <a:gd name="connsiteY265" fmla="*/ 422275 h 1863813"/>
                <a:gd name="connsiteX266" fmla="*/ 200046 w 3472350"/>
                <a:gd name="connsiteY266" fmla="*/ 495300 h 1863813"/>
                <a:gd name="connsiteX267" fmla="*/ 231798 w 3472350"/>
                <a:gd name="connsiteY267" fmla="*/ 542925 h 1863813"/>
                <a:gd name="connsiteX268" fmla="*/ 168296 w 3472350"/>
                <a:gd name="connsiteY268" fmla="*/ 508000 h 1863813"/>
                <a:gd name="connsiteX269" fmla="*/ 107973 w 3472350"/>
                <a:gd name="connsiteY269" fmla="*/ 460375 h 1863813"/>
                <a:gd name="connsiteX270" fmla="*/ 88923 w 3472350"/>
                <a:gd name="connsiteY270" fmla="*/ 371475 h 1863813"/>
                <a:gd name="connsiteX271" fmla="*/ 22248 w 3472350"/>
                <a:gd name="connsiteY271" fmla="*/ 285750 h 1863813"/>
                <a:gd name="connsiteX272" fmla="*/ 53998 w 3472350"/>
                <a:gd name="connsiteY272" fmla="*/ 193675 h 1863813"/>
                <a:gd name="connsiteX273" fmla="*/ 25423 w 3472350"/>
                <a:gd name="connsiteY273" fmla="*/ 161925 h 1863813"/>
                <a:gd name="connsiteX274" fmla="*/ 12722 w 3472350"/>
                <a:gd name="connsiteY274" fmla="*/ 114300 h 1863813"/>
                <a:gd name="connsiteX275" fmla="*/ 23 w 3472350"/>
                <a:gd name="connsiteY275" fmla="*/ 41275 h 1863813"/>
                <a:gd name="connsiteX276" fmla="*/ 23 w 3472350"/>
                <a:gd name="connsiteY276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71575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2162198 w 3472350"/>
                <a:gd name="connsiteY225" fmla="*/ 1635127 h 1863813"/>
                <a:gd name="connsiteX226" fmla="*/ 2108223 w 3472350"/>
                <a:gd name="connsiteY226" fmla="*/ 1625602 h 1863813"/>
                <a:gd name="connsiteX227" fmla="*/ 2047897 w 3472350"/>
                <a:gd name="connsiteY227" fmla="*/ 1616077 h 1863813"/>
                <a:gd name="connsiteX228" fmla="*/ 1971697 w 3472350"/>
                <a:gd name="connsiteY228" fmla="*/ 1603377 h 1863813"/>
                <a:gd name="connsiteX229" fmla="*/ 1816121 w 3472350"/>
                <a:gd name="connsiteY229" fmla="*/ 1574801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71575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2162198 w 3472350"/>
                <a:gd name="connsiteY225" fmla="*/ 1635127 h 1863813"/>
                <a:gd name="connsiteX226" fmla="*/ 2108223 w 3472350"/>
                <a:gd name="connsiteY226" fmla="*/ 1625602 h 1863813"/>
                <a:gd name="connsiteX227" fmla="*/ 2047897 w 3472350"/>
                <a:gd name="connsiteY227" fmla="*/ 1616077 h 1863813"/>
                <a:gd name="connsiteX228" fmla="*/ 1971697 w 3472350"/>
                <a:gd name="connsiteY228" fmla="*/ 1603377 h 1863813"/>
                <a:gd name="connsiteX229" fmla="*/ 1816121 w 3472350"/>
                <a:gd name="connsiteY229" fmla="*/ 1574801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2162198 w 3472350"/>
                <a:gd name="connsiteY225" fmla="*/ 1635127 h 1863813"/>
                <a:gd name="connsiteX226" fmla="*/ 2108223 w 3472350"/>
                <a:gd name="connsiteY226" fmla="*/ 1625602 h 1863813"/>
                <a:gd name="connsiteX227" fmla="*/ 2047897 w 3472350"/>
                <a:gd name="connsiteY227" fmla="*/ 1616077 h 1863813"/>
                <a:gd name="connsiteX228" fmla="*/ 1971697 w 3472350"/>
                <a:gd name="connsiteY228" fmla="*/ 1603377 h 1863813"/>
                <a:gd name="connsiteX229" fmla="*/ 1816121 w 3472350"/>
                <a:gd name="connsiteY229" fmla="*/ 1574801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2162198 w 3472350"/>
                <a:gd name="connsiteY225" fmla="*/ 1635127 h 1863813"/>
                <a:gd name="connsiteX226" fmla="*/ 2108223 w 3472350"/>
                <a:gd name="connsiteY226" fmla="*/ 1625602 h 1863813"/>
                <a:gd name="connsiteX227" fmla="*/ 2047897 w 3472350"/>
                <a:gd name="connsiteY227" fmla="*/ 1616077 h 1863813"/>
                <a:gd name="connsiteX228" fmla="*/ 1971697 w 3472350"/>
                <a:gd name="connsiteY228" fmla="*/ 1603377 h 1863813"/>
                <a:gd name="connsiteX229" fmla="*/ 1790721 w 3472350"/>
                <a:gd name="connsiteY229" fmla="*/ 1539876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2162198 w 3472350"/>
                <a:gd name="connsiteY225" fmla="*/ 1635127 h 1863813"/>
                <a:gd name="connsiteX226" fmla="*/ 2108223 w 3472350"/>
                <a:gd name="connsiteY226" fmla="*/ 1625602 h 1863813"/>
                <a:gd name="connsiteX227" fmla="*/ 2047897 w 3472350"/>
                <a:gd name="connsiteY227" fmla="*/ 1616077 h 1863813"/>
                <a:gd name="connsiteX228" fmla="*/ 1971697 w 3472350"/>
                <a:gd name="connsiteY228" fmla="*/ 1603377 h 1863813"/>
                <a:gd name="connsiteX229" fmla="*/ 1790721 w 3472350"/>
                <a:gd name="connsiteY229" fmla="*/ 1539876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2162198 w 3472350"/>
                <a:gd name="connsiteY225" fmla="*/ 1635127 h 1863813"/>
                <a:gd name="connsiteX226" fmla="*/ 2108223 w 3472350"/>
                <a:gd name="connsiteY226" fmla="*/ 1625602 h 1863813"/>
                <a:gd name="connsiteX227" fmla="*/ 2047897 w 3472350"/>
                <a:gd name="connsiteY227" fmla="*/ 1616077 h 1863813"/>
                <a:gd name="connsiteX228" fmla="*/ 1812947 w 3472350"/>
                <a:gd name="connsiteY228" fmla="*/ 1571627 h 1863813"/>
                <a:gd name="connsiteX229" fmla="*/ 1790721 w 3472350"/>
                <a:gd name="connsiteY229" fmla="*/ 1539876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2162198 w 3472350"/>
                <a:gd name="connsiteY225" fmla="*/ 1635127 h 1863813"/>
                <a:gd name="connsiteX226" fmla="*/ 2108223 w 3472350"/>
                <a:gd name="connsiteY226" fmla="*/ 1625602 h 1863813"/>
                <a:gd name="connsiteX227" fmla="*/ 2047897 w 3472350"/>
                <a:gd name="connsiteY227" fmla="*/ 1616077 h 1863813"/>
                <a:gd name="connsiteX228" fmla="*/ 1812947 w 3472350"/>
                <a:gd name="connsiteY228" fmla="*/ 1571627 h 1863813"/>
                <a:gd name="connsiteX229" fmla="*/ 1790721 w 3472350"/>
                <a:gd name="connsiteY229" fmla="*/ 1539876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2162198 w 3472350"/>
                <a:gd name="connsiteY225" fmla="*/ 1635127 h 1863813"/>
                <a:gd name="connsiteX226" fmla="*/ 2108223 w 3472350"/>
                <a:gd name="connsiteY226" fmla="*/ 1625602 h 1863813"/>
                <a:gd name="connsiteX227" fmla="*/ 1793897 w 3472350"/>
                <a:gd name="connsiteY227" fmla="*/ 1612902 h 1863813"/>
                <a:gd name="connsiteX228" fmla="*/ 1812947 w 3472350"/>
                <a:gd name="connsiteY228" fmla="*/ 1571627 h 1863813"/>
                <a:gd name="connsiteX229" fmla="*/ 1790721 w 3472350"/>
                <a:gd name="connsiteY229" fmla="*/ 1539876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2162198 w 3472350"/>
                <a:gd name="connsiteY225" fmla="*/ 1635127 h 1863813"/>
                <a:gd name="connsiteX226" fmla="*/ 1765323 w 3472350"/>
                <a:gd name="connsiteY226" fmla="*/ 1647827 h 1863813"/>
                <a:gd name="connsiteX227" fmla="*/ 1793897 w 3472350"/>
                <a:gd name="connsiteY227" fmla="*/ 1612902 h 1863813"/>
                <a:gd name="connsiteX228" fmla="*/ 1812947 w 3472350"/>
                <a:gd name="connsiteY228" fmla="*/ 1571627 h 1863813"/>
                <a:gd name="connsiteX229" fmla="*/ 1790721 w 3472350"/>
                <a:gd name="connsiteY229" fmla="*/ 1539876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2206649 w 3472350"/>
                <a:gd name="connsiteY224" fmla="*/ 1638302 h 1863813"/>
                <a:gd name="connsiteX225" fmla="*/ 1714523 w 3472350"/>
                <a:gd name="connsiteY225" fmla="*/ 1685927 h 1863813"/>
                <a:gd name="connsiteX226" fmla="*/ 1765323 w 3472350"/>
                <a:gd name="connsiteY226" fmla="*/ 1647827 h 1863813"/>
                <a:gd name="connsiteX227" fmla="*/ 1793897 w 3472350"/>
                <a:gd name="connsiteY227" fmla="*/ 1612902 h 1863813"/>
                <a:gd name="connsiteX228" fmla="*/ 1812947 w 3472350"/>
                <a:gd name="connsiteY228" fmla="*/ 1571627 h 1863813"/>
                <a:gd name="connsiteX229" fmla="*/ 1790721 w 3472350"/>
                <a:gd name="connsiteY229" fmla="*/ 1539876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2228874 w 3472350"/>
                <a:gd name="connsiteY223" fmla="*/ 1641477 h 1863813"/>
                <a:gd name="connsiteX224" fmla="*/ 1651024 w 3472350"/>
                <a:gd name="connsiteY224" fmla="*/ 1730377 h 1863813"/>
                <a:gd name="connsiteX225" fmla="*/ 1714523 w 3472350"/>
                <a:gd name="connsiteY225" fmla="*/ 1685927 h 1863813"/>
                <a:gd name="connsiteX226" fmla="*/ 1765323 w 3472350"/>
                <a:gd name="connsiteY226" fmla="*/ 1647827 h 1863813"/>
                <a:gd name="connsiteX227" fmla="*/ 1793897 w 3472350"/>
                <a:gd name="connsiteY227" fmla="*/ 1612902 h 1863813"/>
                <a:gd name="connsiteX228" fmla="*/ 1812947 w 3472350"/>
                <a:gd name="connsiteY228" fmla="*/ 1571627 h 1863813"/>
                <a:gd name="connsiteX229" fmla="*/ 1790721 w 3472350"/>
                <a:gd name="connsiteY229" fmla="*/ 1539876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63813"/>
                <a:gd name="connsiteX1" fmla="*/ 381023 w 3472350"/>
                <a:gd name="connsiteY1" fmla="*/ 76200 h 1863813"/>
                <a:gd name="connsiteX2" fmla="*/ 479448 w 3472350"/>
                <a:gd name="connsiteY2" fmla="*/ 28575 h 1863813"/>
                <a:gd name="connsiteX3" fmla="*/ 568348 w 3472350"/>
                <a:gd name="connsiteY3" fmla="*/ 44450 h 1863813"/>
                <a:gd name="connsiteX4" fmla="*/ 568348 w 3472350"/>
                <a:gd name="connsiteY4" fmla="*/ 44450 h 1863813"/>
                <a:gd name="connsiteX5" fmla="*/ 571523 w 3472350"/>
                <a:gd name="connsiteY5" fmla="*/ 73025 h 1863813"/>
                <a:gd name="connsiteX6" fmla="*/ 565173 w 3472350"/>
                <a:gd name="connsiteY6" fmla="*/ 88900 h 1863813"/>
                <a:gd name="connsiteX7" fmla="*/ 561998 w 3472350"/>
                <a:gd name="connsiteY7" fmla="*/ 98425 h 1863813"/>
                <a:gd name="connsiteX8" fmla="*/ 565173 w 3472350"/>
                <a:gd name="connsiteY8" fmla="*/ 114300 h 1863813"/>
                <a:gd name="connsiteX9" fmla="*/ 584223 w 3472350"/>
                <a:gd name="connsiteY9" fmla="*/ 127000 h 1863813"/>
                <a:gd name="connsiteX10" fmla="*/ 596923 w 3472350"/>
                <a:gd name="connsiteY10" fmla="*/ 146050 h 1863813"/>
                <a:gd name="connsiteX11" fmla="*/ 600098 w 3472350"/>
                <a:gd name="connsiteY11" fmla="*/ 155575 h 1863813"/>
                <a:gd name="connsiteX12" fmla="*/ 609623 w 3472350"/>
                <a:gd name="connsiteY12" fmla="*/ 161925 h 1863813"/>
                <a:gd name="connsiteX13" fmla="*/ 615973 w 3472350"/>
                <a:gd name="connsiteY13" fmla="*/ 171450 h 1863813"/>
                <a:gd name="connsiteX14" fmla="*/ 660423 w 3472350"/>
                <a:gd name="connsiteY14" fmla="*/ 165100 h 1863813"/>
                <a:gd name="connsiteX15" fmla="*/ 669948 w 3472350"/>
                <a:gd name="connsiteY15" fmla="*/ 158750 h 1863813"/>
                <a:gd name="connsiteX16" fmla="*/ 679473 w 3472350"/>
                <a:gd name="connsiteY16" fmla="*/ 155575 h 1863813"/>
                <a:gd name="connsiteX17" fmla="*/ 701698 w 3472350"/>
                <a:gd name="connsiteY17" fmla="*/ 142875 h 1863813"/>
                <a:gd name="connsiteX18" fmla="*/ 749323 w 3472350"/>
                <a:gd name="connsiteY18" fmla="*/ 146050 h 1863813"/>
                <a:gd name="connsiteX19" fmla="*/ 755673 w 3472350"/>
                <a:gd name="connsiteY19" fmla="*/ 155575 h 1863813"/>
                <a:gd name="connsiteX20" fmla="*/ 749323 w 3472350"/>
                <a:gd name="connsiteY20" fmla="*/ 200025 h 1863813"/>
                <a:gd name="connsiteX21" fmla="*/ 762023 w 3472350"/>
                <a:gd name="connsiteY21" fmla="*/ 212725 h 1863813"/>
                <a:gd name="connsiteX22" fmla="*/ 771548 w 3472350"/>
                <a:gd name="connsiteY22" fmla="*/ 215900 h 1863813"/>
                <a:gd name="connsiteX23" fmla="*/ 777898 w 3472350"/>
                <a:gd name="connsiteY23" fmla="*/ 228600 h 1863813"/>
                <a:gd name="connsiteX24" fmla="*/ 787423 w 3472350"/>
                <a:gd name="connsiteY24" fmla="*/ 238125 h 1863813"/>
                <a:gd name="connsiteX25" fmla="*/ 793773 w 3472350"/>
                <a:gd name="connsiteY25" fmla="*/ 257175 h 1863813"/>
                <a:gd name="connsiteX26" fmla="*/ 796948 w 3472350"/>
                <a:gd name="connsiteY26" fmla="*/ 288925 h 1863813"/>
                <a:gd name="connsiteX27" fmla="*/ 800123 w 3472350"/>
                <a:gd name="connsiteY27" fmla="*/ 298450 h 1863813"/>
                <a:gd name="connsiteX28" fmla="*/ 809648 w 3472350"/>
                <a:gd name="connsiteY28" fmla="*/ 304800 h 1863813"/>
                <a:gd name="connsiteX29" fmla="*/ 822348 w 3472350"/>
                <a:gd name="connsiteY29" fmla="*/ 314325 h 1863813"/>
                <a:gd name="connsiteX30" fmla="*/ 831873 w 3472350"/>
                <a:gd name="connsiteY30" fmla="*/ 323850 h 1863813"/>
                <a:gd name="connsiteX31" fmla="*/ 854098 w 3472350"/>
                <a:gd name="connsiteY31" fmla="*/ 336550 h 1863813"/>
                <a:gd name="connsiteX32" fmla="*/ 863623 w 3472350"/>
                <a:gd name="connsiteY32" fmla="*/ 346075 h 1863813"/>
                <a:gd name="connsiteX33" fmla="*/ 892198 w 3472350"/>
                <a:gd name="connsiteY33" fmla="*/ 352425 h 1863813"/>
                <a:gd name="connsiteX34" fmla="*/ 882673 w 3472350"/>
                <a:gd name="connsiteY34" fmla="*/ 355600 h 1863813"/>
                <a:gd name="connsiteX35" fmla="*/ 879498 w 3472350"/>
                <a:gd name="connsiteY35" fmla="*/ 365125 h 1863813"/>
                <a:gd name="connsiteX36" fmla="*/ 876323 w 3472350"/>
                <a:gd name="connsiteY36" fmla="*/ 406400 h 1863813"/>
                <a:gd name="connsiteX37" fmla="*/ 866798 w 3472350"/>
                <a:gd name="connsiteY37" fmla="*/ 434975 h 1863813"/>
                <a:gd name="connsiteX38" fmla="*/ 863623 w 3472350"/>
                <a:gd name="connsiteY38" fmla="*/ 450850 h 1863813"/>
                <a:gd name="connsiteX39" fmla="*/ 860448 w 3472350"/>
                <a:gd name="connsiteY39" fmla="*/ 463550 h 1863813"/>
                <a:gd name="connsiteX40" fmla="*/ 854098 w 3472350"/>
                <a:gd name="connsiteY40" fmla="*/ 482600 h 1863813"/>
                <a:gd name="connsiteX41" fmla="*/ 850923 w 3472350"/>
                <a:gd name="connsiteY41" fmla="*/ 492125 h 1863813"/>
                <a:gd name="connsiteX42" fmla="*/ 841398 w 3472350"/>
                <a:gd name="connsiteY42" fmla="*/ 517525 h 1863813"/>
                <a:gd name="connsiteX43" fmla="*/ 835048 w 3472350"/>
                <a:gd name="connsiteY43" fmla="*/ 552450 h 1863813"/>
                <a:gd name="connsiteX44" fmla="*/ 831873 w 3472350"/>
                <a:gd name="connsiteY44" fmla="*/ 561975 h 1863813"/>
                <a:gd name="connsiteX45" fmla="*/ 822348 w 3472350"/>
                <a:gd name="connsiteY45" fmla="*/ 565150 h 1863813"/>
                <a:gd name="connsiteX46" fmla="*/ 815998 w 3472350"/>
                <a:gd name="connsiteY46" fmla="*/ 574675 h 1863813"/>
                <a:gd name="connsiteX47" fmla="*/ 825523 w 3472350"/>
                <a:gd name="connsiteY47" fmla="*/ 600075 h 1863813"/>
                <a:gd name="connsiteX48" fmla="*/ 841398 w 3472350"/>
                <a:gd name="connsiteY48" fmla="*/ 625475 h 1863813"/>
                <a:gd name="connsiteX49" fmla="*/ 847748 w 3472350"/>
                <a:gd name="connsiteY49" fmla="*/ 650875 h 1863813"/>
                <a:gd name="connsiteX50" fmla="*/ 860448 w 3472350"/>
                <a:gd name="connsiteY50" fmla="*/ 669925 h 1863813"/>
                <a:gd name="connsiteX51" fmla="*/ 866798 w 3472350"/>
                <a:gd name="connsiteY51" fmla="*/ 682625 h 1863813"/>
                <a:gd name="connsiteX52" fmla="*/ 885848 w 3472350"/>
                <a:gd name="connsiteY52" fmla="*/ 695325 h 1863813"/>
                <a:gd name="connsiteX53" fmla="*/ 904898 w 3472350"/>
                <a:gd name="connsiteY53" fmla="*/ 730250 h 1863813"/>
                <a:gd name="connsiteX54" fmla="*/ 908073 w 3472350"/>
                <a:gd name="connsiteY54" fmla="*/ 739775 h 1863813"/>
                <a:gd name="connsiteX55" fmla="*/ 917598 w 3472350"/>
                <a:gd name="connsiteY55" fmla="*/ 742950 h 1863813"/>
                <a:gd name="connsiteX56" fmla="*/ 936648 w 3472350"/>
                <a:gd name="connsiteY56" fmla="*/ 758825 h 1863813"/>
                <a:gd name="connsiteX57" fmla="*/ 955698 w 3472350"/>
                <a:gd name="connsiteY57" fmla="*/ 765175 h 1863813"/>
                <a:gd name="connsiteX58" fmla="*/ 993798 w 3472350"/>
                <a:gd name="connsiteY58" fmla="*/ 762000 h 1863813"/>
                <a:gd name="connsiteX59" fmla="*/ 1012848 w 3472350"/>
                <a:gd name="connsiteY59" fmla="*/ 755650 h 1863813"/>
                <a:gd name="connsiteX60" fmla="*/ 1022373 w 3472350"/>
                <a:gd name="connsiteY60" fmla="*/ 752475 h 1863813"/>
                <a:gd name="connsiteX61" fmla="*/ 1035073 w 3472350"/>
                <a:gd name="connsiteY61" fmla="*/ 742950 h 1863813"/>
                <a:gd name="connsiteX62" fmla="*/ 1044598 w 3472350"/>
                <a:gd name="connsiteY62" fmla="*/ 739775 h 1863813"/>
                <a:gd name="connsiteX63" fmla="*/ 1143023 w 3472350"/>
                <a:gd name="connsiteY63" fmla="*/ 730250 h 1863813"/>
                <a:gd name="connsiteX64" fmla="*/ 1155723 w 3472350"/>
                <a:gd name="connsiteY64" fmla="*/ 685800 h 1863813"/>
                <a:gd name="connsiteX65" fmla="*/ 1162073 w 3472350"/>
                <a:gd name="connsiteY65" fmla="*/ 673100 h 1863813"/>
                <a:gd name="connsiteX66" fmla="*/ 1165248 w 3472350"/>
                <a:gd name="connsiteY66" fmla="*/ 663575 h 1863813"/>
                <a:gd name="connsiteX67" fmla="*/ 1184298 w 3472350"/>
                <a:gd name="connsiteY67" fmla="*/ 654050 h 1863813"/>
                <a:gd name="connsiteX68" fmla="*/ 1206523 w 3472350"/>
                <a:gd name="connsiteY68" fmla="*/ 635000 h 1863813"/>
                <a:gd name="connsiteX69" fmla="*/ 1216048 w 3472350"/>
                <a:gd name="connsiteY69" fmla="*/ 631825 h 1863813"/>
                <a:gd name="connsiteX70" fmla="*/ 1244623 w 3472350"/>
                <a:gd name="connsiteY70" fmla="*/ 615950 h 1863813"/>
                <a:gd name="connsiteX71" fmla="*/ 1263673 w 3472350"/>
                <a:gd name="connsiteY71" fmla="*/ 612775 h 1863813"/>
                <a:gd name="connsiteX72" fmla="*/ 1330348 w 3472350"/>
                <a:gd name="connsiteY72" fmla="*/ 606425 h 1863813"/>
                <a:gd name="connsiteX73" fmla="*/ 1365273 w 3472350"/>
                <a:gd name="connsiteY73" fmla="*/ 612775 h 1863813"/>
                <a:gd name="connsiteX74" fmla="*/ 1368448 w 3472350"/>
                <a:gd name="connsiteY74" fmla="*/ 622300 h 1863813"/>
                <a:gd name="connsiteX75" fmla="*/ 1377973 w 3472350"/>
                <a:gd name="connsiteY75" fmla="*/ 628650 h 1863813"/>
                <a:gd name="connsiteX76" fmla="*/ 1387498 w 3472350"/>
                <a:gd name="connsiteY76" fmla="*/ 638175 h 1863813"/>
                <a:gd name="connsiteX77" fmla="*/ 1387498 w 3472350"/>
                <a:gd name="connsiteY77" fmla="*/ 673100 h 1863813"/>
                <a:gd name="connsiteX78" fmla="*/ 1377973 w 3472350"/>
                <a:gd name="connsiteY78" fmla="*/ 676275 h 1863813"/>
                <a:gd name="connsiteX79" fmla="*/ 1355748 w 3472350"/>
                <a:gd name="connsiteY79" fmla="*/ 685800 h 1863813"/>
                <a:gd name="connsiteX80" fmla="*/ 1349398 w 3472350"/>
                <a:gd name="connsiteY80" fmla="*/ 698500 h 1863813"/>
                <a:gd name="connsiteX81" fmla="*/ 1343048 w 3472350"/>
                <a:gd name="connsiteY81" fmla="*/ 723900 h 1863813"/>
                <a:gd name="connsiteX82" fmla="*/ 1339873 w 3472350"/>
                <a:gd name="connsiteY82" fmla="*/ 733425 h 1863813"/>
                <a:gd name="connsiteX83" fmla="*/ 1333523 w 3472350"/>
                <a:gd name="connsiteY83" fmla="*/ 742950 h 1863813"/>
                <a:gd name="connsiteX84" fmla="*/ 1330348 w 3472350"/>
                <a:gd name="connsiteY84" fmla="*/ 758825 h 1863813"/>
                <a:gd name="connsiteX85" fmla="*/ 1320823 w 3472350"/>
                <a:gd name="connsiteY85" fmla="*/ 784225 h 1863813"/>
                <a:gd name="connsiteX86" fmla="*/ 1311298 w 3472350"/>
                <a:gd name="connsiteY86" fmla="*/ 793750 h 1863813"/>
                <a:gd name="connsiteX87" fmla="*/ 1295423 w 3472350"/>
                <a:gd name="connsiteY87" fmla="*/ 822325 h 1863813"/>
                <a:gd name="connsiteX88" fmla="*/ 1282723 w 3472350"/>
                <a:gd name="connsiteY88" fmla="*/ 831850 h 1863813"/>
                <a:gd name="connsiteX89" fmla="*/ 1273198 w 3472350"/>
                <a:gd name="connsiteY89" fmla="*/ 850900 h 1863813"/>
                <a:gd name="connsiteX90" fmla="*/ 1263673 w 3472350"/>
                <a:gd name="connsiteY90" fmla="*/ 860425 h 1863813"/>
                <a:gd name="connsiteX91" fmla="*/ 1266848 w 3472350"/>
                <a:gd name="connsiteY91" fmla="*/ 908050 h 1863813"/>
                <a:gd name="connsiteX92" fmla="*/ 1276373 w 3472350"/>
                <a:gd name="connsiteY92" fmla="*/ 904875 h 1863813"/>
                <a:gd name="connsiteX93" fmla="*/ 1343048 w 3472350"/>
                <a:gd name="connsiteY93" fmla="*/ 898525 h 1863813"/>
                <a:gd name="connsiteX94" fmla="*/ 1362098 w 3472350"/>
                <a:gd name="connsiteY94" fmla="*/ 892175 h 1863813"/>
                <a:gd name="connsiteX95" fmla="*/ 1374798 w 3472350"/>
                <a:gd name="connsiteY95" fmla="*/ 885825 h 1863813"/>
                <a:gd name="connsiteX96" fmla="*/ 1419248 w 3472350"/>
                <a:gd name="connsiteY96" fmla="*/ 879475 h 1863813"/>
                <a:gd name="connsiteX97" fmla="*/ 1428773 w 3472350"/>
                <a:gd name="connsiteY97" fmla="*/ 885825 h 1863813"/>
                <a:gd name="connsiteX98" fmla="*/ 1441473 w 3472350"/>
                <a:gd name="connsiteY98" fmla="*/ 901700 h 1863813"/>
                <a:gd name="connsiteX99" fmla="*/ 1447823 w 3472350"/>
                <a:gd name="connsiteY99" fmla="*/ 911225 h 1863813"/>
                <a:gd name="connsiteX100" fmla="*/ 1470048 w 3472350"/>
                <a:gd name="connsiteY100" fmla="*/ 927100 h 1863813"/>
                <a:gd name="connsiteX101" fmla="*/ 1485923 w 3472350"/>
                <a:gd name="connsiteY101" fmla="*/ 955675 h 1863813"/>
                <a:gd name="connsiteX102" fmla="*/ 1479573 w 3472350"/>
                <a:gd name="connsiteY102" fmla="*/ 1063625 h 1863813"/>
                <a:gd name="connsiteX103" fmla="*/ 1482748 w 3472350"/>
                <a:gd name="connsiteY103" fmla="*/ 1133475 h 1863813"/>
                <a:gd name="connsiteX104" fmla="*/ 1489098 w 3472350"/>
                <a:gd name="connsiteY104" fmla="*/ 1171575 h 1863813"/>
                <a:gd name="connsiteX105" fmla="*/ 1492273 w 3472350"/>
                <a:gd name="connsiteY105" fmla="*/ 1216025 h 1863813"/>
                <a:gd name="connsiteX106" fmla="*/ 1498623 w 3472350"/>
                <a:gd name="connsiteY106" fmla="*/ 1225550 h 1863813"/>
                <a:gd name="connsiteX107" fmla="*/ 1501798 w 3472350"/>
                <a:gd name="connsiteY107" fmla="*/ 1235075 h 1863813"/>
                <a:gd name="connsiteX108" fmla="*/ 1527198 w 3472350"/>
                <a:gd name="connsiteY108" fmla="*/ 1250950 h 1863813"/>
                <a:gd name="connsiteX109" fmla="*/ 1536723 w 3472350"/>
                <a:gd name="connsiteY109" fmla="*/ 1257300 h 1863813"/>
                <a:gd name="connsiteX110" fmla="*/ 1549423 w 3472350"/>
                <a:gd name="connsiteY110" fmla="*/ 1260475 h 1863813"/>
                <a:gd name="connsiteX111" fmla="*/ 1603398 w 3472350"/>
                <a:gd name="connsiteY111" fmla="*/ 1263650 h 1863813"/>
                <a:gd name="connsiteX112" fmla="*/ 1635148 w 3472350"/>
                <a:gd name="connsiteY112" fmla="*/ 1273175 h 1863813"/>
                <a:gd name="connsiteX113" fmla="*/ 1676423 w 3472350"/>
                <a:gd name="connsiteY113" fmla="*/ 1266825 h 1863813"/>
                <a:gd name="connsiteX114" fmla="*/ 1685948 w 3472350"/>
                <a:gd name="connsiteY114" fmla="*/ 1263650 h 1863813"/>
                <a:gd name="connsiteX115" fmla="*/ 1692298 w 3472350"/>
                <a:gd name="connsiteY115" fmla="*/ 1254125 h 1863813"/>
                <a:gd name="connsiteX116" fmla="*/ 1701823 w 3472350"/>
                <a:gd name="connsiteY116" fmla="*/ 1244600 h 1863813"/>
                <a:gd name="connsiteX117" fmla="*/ 1743098 w 3472350"/>
                <a:gd name="connsiteY117" fmla="*/ 1247775 h 1863813"/>
                <a:gd name="connsiteX118" fmla="*/ 1752623 w 3472350"/>
                <a:gd name="connsiteY118" fmla="*/ 1254125 h 1863813"/>
                <a:gd name="connsiteX119" fmla="*/ 1762148 w 3472350"/>
                <a:gd name="connsiteY119" fmla="*/ 1257300 h 1863813"/>
                <a:gd name="connsiteX120" fmla="*/ 1771673 w 3472350"/>
                <a:gd name="connsiteY120" fmla="*/ 1266825 h 1863813"/>
                <a:gd name="connsiteX121" fmla="*/ 1787548 w 3472350"/>
                <a:gd name="connsiteY121" fmla="*/ 1285875 h 1863813"/>
                <a:gd name="connsiteX122" fmla="*/ 1797073 w 3472350"/>
                <a:gd name="connsiteY122" fmla="*/ 1289050 h 1863813"/>
                <a:gd name="connsiteX123" fmla="*/ 1822473 w 3472350"/>
                <a:gd name="connsiteY123" fmla="*/ 1308100 h 1863813"/>
                <a:gd name="connsiteX124" fmla="*/ 1831998 w 3472350"/>
                <a:gd name="connsiteY124" fmla="*/ 1311275 h 1863813"/>
                <a:gd name="connsiteX125" fmla="*/ 1854223 w 3472350"/>
                <a:gd name="connsiteY125" fmla="*/ 1327150 h 1863813"/>
                <a:gd name="connsiteX126" fmla="*/ 1863748 w 3472350"/>
                <a:gd name="connsiteY126" fmla="*/ 1317625 h 1863813"/>
                <a:gd name="connsiteX127" fmla="*/ 1879623 w 3472350"/>
                <a:gd name="connsiteY127" fmla="*/ 1282700 h 1863813"/>
                <a:gd name="connsiteX128" fmla="*/ 1882798 w 3472350"/>
                <a:gd name="connsiteY128" fmla="*/ 1250950 h 1863813"/>
                <a:gd name="connsiteX129" fmla="*/ 1889148 w 3472350"/>
                <a:gd name="connsiteY129" fmla="*/ 1241425 h 1863813"/>
                <a:gd name="connsiteX130" fmla="*/ 1895498 w 3472350"/>
                <a:gd name="connsiteY130" fmla="*/ 1228725 h 1863813"/>
                <a:gd name="connsiteX131" fmla="*/ 1901848 w 3472350"/>
                <a:gd name="connsiteY131" fmla="*/ 1209675 h 1863813"/>
                <a:gd name="connsiteX132" fmla="*/ 1905023 w 3472350"/>
                <a:gd name="connsiteY132" fmla="*/ 1196975 h 1863813"/>
                <a:gd name="connsiteX133" fmla="*/ 1930423 w 3472350"/>
                <a:gd name="connsiteY133" fmla="*/ 1184275 h 1863813"/>
                <a:gd name="connsiteX134" fmla="*/ 2019323 w 3472350"/>
                <a:gd name="connsiteY134" fmla="*/ 1181100 h 1863813"/>
                <a:gd name="connsiteX135" fmla="*/ 2028848 w 3472350"/>
                <a:gd name="connsiteY135" fmla="*/ 1174750 h 1863813"/>
                <a:gd name="connsiteX136" fmla="*/ 2047898 w 3472350"/>
                <a:gd name="connsiteY136" fmla="*/ 1165225 h 1863813"/>
                <a:gd name="connsiteX137" fmla="*/ 2060598 w 3472350"/>
                <a:gd name="connsiteY137" fmla="*/ 1149350 h 1863813"/>
                <a:gd name="connsiteX138" fmla="*/ 2082823 w 3472350"/>
                <a:gd name="connsiteY138" fmla="*/ 1127125 h 1863813"/>
                <a:gd name="connsiteX139" fmla="*/ 2095523 w 3472350"/>
                <a:gd name="connsiteY139" fmla="*/ 1120775 h 1863813"/>
                <a:gd name="connsiteX140" fmla="*/ 2114573 w 3472350"/>
                <a:gd name="connsiteY140" fmla="*/ 1114425 h 1863813"/>
                <a:gd name="connsiteX141" fmla="*/ 2124098 w 3472350"/>
                <a:gd name="connsiteY141" fmla="*/ 1120775 h 1863813"/>
                <a:gd name="connsiteX142" fmla="*/ 2127273 w 3472350"/>
                <a:gd name="connsiteY142" fmla="*/ 1130300 h 1863813"/>
                <a:gd name="connsiteX143" fmla="*/ 2133623 w 3472350"/>
                <a:gd name="connsiteY143" fmla="*/ 1139825 h 1863813"/>
                <a:gd name="connsiteX144" fmla="*/ 2130448 w 3472350"/>
                <a:gd name="connsiteY144" fmla="*/ 1152525 h 1863813"/>
                <a:gd name="connsiteX145" fmla="*/ 2127273 w 3472350"/>
                <a:gd name="connsiteY145" fmla="*/ 1174750 h 1863813"/>
                <a:gd name="connsiteX146" fmla="*/ 2187598 w 3472350"/>
                <a:gd name="connsiteY146" fmla="*/ 1155700 h 1863813"/>
                <a:gd name="connsiteX147" fmla="*/ 2276498 w 3472350"/>
                <a:gd name="connsiteY147" fmla="*/ 1168400 h 1863813"/>
                <a:gd name="connsiteX148" fmla="*/ 2279673 w 3472350"/>
                <a:gd name="connsiteY148" fmla="*/ 1190625 h 1863813"/>
                <a:gd name="connsiteX149" fmla="*/ 2273323 w 3472350"/>
                <a:gd name="connsiteY149" fmla="*/ 1181100 h 1863813"/>
                <a:gd name="connsiteX150" fmla="*/ 2254273 w 3472350"/>
                <a:gd name="connsiteY150" fmla="*/ 1162050 h 1863813"/>
                <a:gd name="connsiteX151" fmla="*/ 2257448 w 3472350"/>
                <a:gd name="connsiteY151" fmla="*/ 1165225 h 1863813"/>
                <a:gd name="connsiteX152" fmla="*/ 2308248 w 3472350"/>
                <a:gd name="connsiteY152" fmla="*/ 1184275 h 1863813"/>
                <a:gd name="connsiteX153" fmla="*/ 2324123 w 3472350"/>
                <a:gd name="connsiteY153" fmla="*/ 1187450 h 1863813"/>
                <a:gd name="connsiteX154" fmla="*/ 2349523 w 3472350"/>
                <a:gd name="connsiteY154" fmla="*/ 1193800 h 1863813"/>
                <a:gd name="connsiteX155" fmla="*/ 2393973 w 3472350"/>
                <a:gd name="connsiteY155" fmla="*/ 1196975 h 1863813"/>
                <a:gd name="connsiteX156" fmla="*/ 2397148 w 3472350"/>
                <a:gd name="connsiteY156" fmla="*/ 1206500 h 1863813"/>
                <a:gd name="connsiteX157" fmla="*/ 2444773 w 3472350"/>
                <a:gd name="connsiteY157" fmla="*/ 1216025 h 1863813"/>
                <a:gd name="connsiteX158" fmla="*/ 2454298 w 3472350"/>
                <a:gd name="connsiteY158" fmla="*/ 1219200 h 1863813"/>
                <a:gd name="connsiteX159" fmla="*/ 2476523 w 3472350"/>
                <a:gd name="connsiteY159" fmla="*/ 1222375 h 1863813"/>
                <a:gd name="connsiteX160" fmla="*/ 2486048 w 3472350"/>
                <a:gd name="connsiteY160" fmla="*/ 1228725 h 1863813"/>
                <a:gd name="connsiteX161" fmla="*/ 2520973 w 3472350"/>
                <a:gd name="connsiteY161" fmla="*/ 1222375 h 1863813"/>
                <a:gd name="connsiteX162" fmla="*/ 2530498 w 3472350"/>
                <a:gd name="connsiteY162" fmla="*/ 1209675 h 1863813"/>
                <a:gd name="connsiteX163" fmla="*/ 2540023 w 3472350"/>
                <a:gd name="connsiteY163" fmla="*/ 1203325 h 1863813"/>
                <a:gd name="connsiteX164" fmla="*/ 2552723 w 3472350"/>
                <a:gd name="connsiteY164" fmla="*/ 1200150 h 1863813"/>
                <a:gd name="connsiteX165" fmla="*/ 2581298 w 3472350"/>
                <a:gd name="connsiteY165" fmla="*/ 1190625 h 1863813"/>
                <a:gd name="connsiteX166" fmla="*/ 2609873 w 3472350"/>
                <a:gd name="connsiteY166" fmla="*/ 1193800 h 1863813"/>
                <a:gd name="connsiteX167" fmla="*/ 2619398 w 3472350"/>
                <a:gd name="connsiteY167" fmla="*/ 1196975 h 1863813"/>
                <a:gd name="connsiteX168" fmla="*/ 2625748 w 3472350"/>
                <a:gd name="connsiteY168" fmla="*/ 1206500 h 1863813"/>
                <a:gd name="connsiteX169" fmla="*/ 2616223 w 3472350"/>
                <a:gd name="connsiteY169" fmla="*/ 1209675 h 1863813"/>
                <a:gd name="connsiteX170" fmla="*/ 2606698 w 3472350"/>
                <a:gd name="connsiteY170" fmla="*/ 1235075 h 1863813"/>
                <a:gd name="connsiteX171" fmla="*/ 2654323 w 3472350"/>
                <a:gd name="connsiteY171" fmla="*/ 1238250 h 1863813"/>
                <a:gd name="connsiteX172" fmla="*/ 2657498 w 3472350"/>
                <a:gd name="connsiteY172" fmla="*/ 1200150 h 1863813"/>
                <a:gd name="connsiteX173" fmla="*/ 2686073 w 3472350"/>
                <a:gd name="connsiteY173" fmla="*/ 1190625 h 1863813"/>
                <a:gd name="connsiteX174" fmla="*/ 2717823 w 3472350"/>
                <a:gd name="connsiteY174" fmla="*/ 1200150 h 1863813"/>
                <a:gd name="connsiteX175" fmla="*/ 2711473 w 3472350"/>
                <a:gd name="connsiteY175" fmla="*/ 1225550 h 1863813"/>
                <a:gd name="connsiteX176" fmla="*/ 2705123 w 3472350"/>
                <a:gd name="connsiteY176" fmla="*/ 1250950 h 1863813"/>
                <a:gd name="connsiteX177" fmla="*/ 2698773 w 3472350"/>
                <a:gd name="connsiteY177" fmla="*/ 1270000 h 1863813"/>
                <a:gd name="connsiteX178" fmla="*/ 2714648 w 3472350"/>
                <a:gd name="connsiteY178" fmla="*/ 1279525 h 1863813"/>
                <a:gd name="connsiteX179" fmla="*/ 2740048 w 3472350"/>
                <a:gd name="connsiteY179" fmla="*/ 1289050 h 1863813"/>
                <a:gd name="connsiteX180" fmla="*/ 2749573 w 3472350"/>
                <a:gd name="connsiteY180" fmla="*/ 1298575 h 1863813"/>
                <a:gd name="connsiteX181" fmla="*/ 2752748 w 3472350"/>
                <a:gd name="connsiteY181" fmla="*/ 1323975 h 1863813"/>
                <a:gd name="connsiteX182" fmla="*/ 2762273 w 3472350"/>
                <a:gd name="connsiteY182" fmla="*/ 1333500 h 1863813"/>
                <a:gd name="connsiteX183" fmla="*/ 2765448 w 3472350"/>
                <a:gd name="connsiteY183" fmla="*/ 1346200 h 1863813"/>
                <a:gd name="connsiteX184" fmla="*/ 2784498 w 3472350"/>
                <a:gd name="connsiteY184" fmla="*/ 1349375 h 1863813"/>
                <a:gd name="connsiteX185" fmla="*/ 2794023 w 3472350"/>
                <a:gd name="connsiteY185" fmla="*/ 1352550 h 1863813"/>
                <a:gd name="connsiteX186" fmla="*/ 2806723 w 3472350"/>
                <a:gd name="connsiteY186" fmla="*/ 1355725 h 1863813"/>
                <a:gd name="connsiteX187" fmla="*/ 2825773 w 3472350"/>
                <a:gd name="connsiteY187" fmla="*/ 1387475 h 1863813"/>
                <a:gd name="connsiteX188" fmla="*/ 2835298 w 3472350"/>
                <a:gd name="connsiteY188" fmla="*/ 1393825 h 1863813"/>
                <a:gd name="connsiteX189" fmla="*/ 2851173 w 3472350"/>
                <a:gd name="connsiteY189" fmla="*/ 1412875 h 1863813"/>
                <a:gd name="connsiteX190" fmla="*/ 2863873 w 3472350"/>
                <a:gd name="connsiteY190" fmla="*/ 1416050 h 1863813"/>
                <a:gd name="connsiteX191" fmla="*/ 2873398 w 3472350"/>
                <a:gd name="connsiteY191" fmla="*/ 1422400 h 1863813"/>
                <a:gd name="connsiteX192" fmla="*/ 2933723 w 3472350"/>
                <a:gd name="connsiteY192" fmla="*/ 1431925 h 1863813"/>
                <a:gd name="connsiteX193" fmla="*/ 2952773 w 3472350"/>
                <a:gd name="connsiteY193" fmla="*/ 1438275 h 1863813"/>
                <a:gd name="connsiteX194" fmla="*/ 2971823 w 3472350"/>
                <a:gd name="connsiteY194" fmla="*/ 1447800 h 1863813"/>
                <a:gd name="connsiteX195" fmla="*/ 2997223 w 3472350"/>
                <a:gd name="connsiteY195" fmla="*/ 1450975 h 1863813"/>
                <a:gd name="connsiteX196" fmla="*/ 3013098 w 3472350"/>
                <a:gd name="connsiteY196" fmla="*/ 1454150 h 1863813"/>
                <a:gd name="connsiteX197" fmla="*/ 3032148 w 3472350"/>
                <a:gd name="connsiteY197" fmla="*/ 1457325 h 1863813"/>
                <a:gd name="connsiteX198" fmla="*/ 3076598 w 3472350"/>
                <a:gd name="connsiteY198" fmla="*/ 1466850 h 1863813"/>
                <a:gd name="connsiteX199" fmla="*/ 3184548 w 3472350"/>
                <a:gd name="connsiteY199" fmla="*/ 1476375 h 1863813"/>
                <a:gd name="connsiteX200" fmla="*/ 3206773 w 3472350"/>
                <a:gd name="connsiteY200" fmla="*/ 1498600 h 1863813"/>
                <a:gd name="connsiteX201" fmla="*/ 3235348 w 3472350"/>
                <a:gd name="connsiteY201" fmla="*/ 1517650 h 1863813"/>
                <a:gd name="connsiteX202" fmla="*/ 3244873 w 3472350"/>
                <a:gd name="connsiteY202" fmla="*/ 1539875 h 1863813"/>
                <a:gd name="connsiteX203" fmla="*/ 3248048 w 3472350"/>
                <a:gd name="connsiteY203" fmla="*/ 1552575 h 1863813"/>
                <a:gd name="connsiteX204" fmla="*/ 3254398 w 3472350"/>
                <a:gd name="connsiteY204" fmla="*/ 1562100 h 1863813"/>
                <a:gd name="connsiteX205" fmla="*/ 3270273 w 3472350"/>
                <a:gd name="connsiteY205" fmla="*/ 1590675 h 1863813"/>
                <a:gd name="connsiteX206" fmla="*/ 3292498 w 3472350"/>
                <a:gd name="connsiteY206" fmla="*/ 1603375 h 1863813"/>
                <a:gd name="connsiteX207" fmla="*/ 3302023 w 3472350"/>
                <a:gd name="connsiteY207" fmla="*/ 1625600 h 1863813"/>
                <a:gd name="connsiteX208" fmla="*/ 3314723 w 3472350"/>
                <a:gd name="connsiteY208" fmla="*/ 1644650 h 1863813"/>
                <a:gd name="connsiteX209" fmla="*/ 3324248 w 3472350"/>
                <a:gd name="connsiteY209" fmla="*/ 1679575 h 1863813"/>
                <a:gd name="connsiteX210" fmla="*/ 3330598 w 3472350"/>
                <a:gd name="connsiteY210" fmla="*/ 1692275 h 1863813"/>
                <a:gd name="connsiteX211" fmla="*/ 3321073 w 3472350"/>
                <a:gd name="connsiteY211" fmla="*/ 1746250 h 1863813"/>
                <a:gd name="connsiteX212" fmla="*/ 3302023 w 3472350"/>
                <a:gd name="connsiteY212" fmla="*/ 1784350 h 1863813"/>
                <a:gd name="connsiteX213" fmla="*/ 3276623 w 3472350"/>
                <a:gd name="connsiteY213" fmla="*/ 1816100 h 1863813"/>
                <a:gd name="connsiteX214" fmla="*/ 3254398 w 3472350"/>
                <a:gd name="connsiteY214" fmla="*/ 1860550 h 1863813"/>
                <a:gd name="connsiteX215" fmla="*/ 3276623 w 3472350"/>
                <a:gd name="connsiteY215" fmla="*/ 1831975 h 1863813"/>
                <a:gd name="connsiteX216" fmla="*/ 3286148 w 3472350"/>
                <a:gd name="connsiteY216" fmla="*/ 1822450 h 1863813"/>
                <a:gd name="connsiteX217" fmla="*/ 3317898 w 3472350"/>
                <a:gd name="connsiteY217" fmla="*/ 1803400 h 1863813"/>
                <a:gd name="connsiteX218" fmla="*/ 3336948 w 3472350"/>
                <a:gd name="connsiteY218" fmla="*/ 1793875 h 1863813"/>
                <a:gd name="connsiteX219" fmla="*/ 3346473 w 3472350"/>
                <a:gd name="connsiteY219" fmla="*/ 1784350 h 1863813"/>
                <a:gd name="connsiteX220" fmla="*/ 3406798 w 3472350"/>
                <a:gd name="connsiteY220" fmla="*/ 1857375 h 1863813"/>
                <a:gd name="connsiteX221" fmla="*/ 2311424 w 3472350"/>
                <a:gd name="connsiteY221" fmla="*/ 1657352 h 1863813"/>
                <a:gd name="connsiteX222" fmla="*/ 2279674 w 3472350"/>
                <a:gd name="connsiteY222" fmla="*/ 1651002 h 1863813"/>
                <a:gd name="connsiteX223" fmla="*/ 1622449 w 3472350"/>
                <a:gd name="connsiteY223" fmla="*/ 1809752 h 1863813"/>
                <a:gd name="connsiteX224" fmla="*/ 1651024 w 3472350"/>
                <a:gd name="connsiteY224" fmla="*/ 1730377 h 1863813"/>
                <a:gd name="connsiteX225" fmla="*/ 1714523 w 3472350"/>
                <a:gd name="connsiteY225" fmla="*/ 1685927 h 1863813"/>
                <a:gd name="connsiteX226" fmla="*/ 1765323 w 3472350"/>
                <a:gd name="connsiteY226" fmla="*/ 1647827 h 1863813"/>
                <a:gd name="connsiteX227" fmla="*/ 1793897 w 3472350"/>
                <a:gd name="connsiteY227" fmla="*/ 1612902 h 1863813"/>
                <a:gd name="connsiteX228" fmla="*/ 1812947 w 3472350"/>
                <a:gd name="connsiteY228" fmla="*/ 1571627 h 1863813"/>
                <a:gd name="connsiteX229" fmla="*/ 1790721 w 3472350"/>
                <a:gd name="connsiteY229" fmla="*/ 1539876 h 1863813"/>
                <a:gd name="connsiteX230" fmla="*/ 1793897 w 3472350"/>
                <a:gd name="connsiteY230" fmla="*/ 1473202 h 1863813"/>
                <a:gd name="connsiteX231" fmla="*/ 1765322 w 3472350"/>
                <a:gd name="connsiteY231" fmla="*/ 1381127 h 1863813"/>
                <a:gd name="connsiteX232" fmla="*/ 1727221 w 3472350"/>
                <a:gd name="connsiteY232" fmla="*/ 1314451 h 1863813"/>
                <a:gd name="connsiteX233" fmla="*/ 1666897 w 3472350"/>
                <a:gd name="connsiteY233" fmla="*/ 1355727 h 1863813"/>
                <a:gd name="connsiteX234" fmla="*/ 1625622 w 3472350"/>
                <a:gd name="connsiteY234" fmla="*/ 1377952 h 1863813"/>
                <a:gd name="connsiteX235" fmla="*/ 1587522 w 3472350"/>
                <a:gd name="connsiteY235" fmla="*/ 1349377 h 1863813"/>
                <a:gd name="connsiteX236" fmla="*/ 1527197 w 3472350"/>
                <a:gd name="connsiteY236" fmla="*/ 1327152 h 1863813"/>
                <a:gd name="connsiteX237" fmla="*/ 1428772 w 3472350"/>
                <a:gd name="connsiteY237" fmla="*/ 1257302 h 1863813"/>
                <a:gd name="connsiteX238" fmla="*/ 1374797 w 3472350"/>
                <a:gd name="connsiteY238" fmla="*/ 1257302 h 1863813"/>
                <a:gd name="connsiteX239" fmla="*/ 1358922 w 3472350"/>
                <a:gd name="connsiteY239" fmla="*/ 1187452 h 1863813"/>
                <a:gd name="connsiteX240" fmla="*/ 1298597 w 3472350"/>
                <a:gd name="connsiteY240" fmla="*/ 1114427 h 1863813"/>
                <a:gd name="connsiteX241" fmla="*/ 1212872 w 3472350"/>
                <a:gd name="connsiteY241" fmla="*/ 1057277 h 1863813"/>
                <a:gd name="connsiteX242" fmla="*/ 1073172 w 3472350"/>
                <a:gd name="connsiteY242" fmla="*/ 1003302 h 1863813"/>
                <a:gd name="connsiteX243" fmla="*/ 996972 w 3472350"/>
                <a:gd name="connsiteY243" fmla="*/ 974727 h 1863813"/>
                <a:gd name="connsiteX244" fmla="*/ 923947 w 3472350"/>
                <a:gd name="connsiteY244" fmla="*/ 914402 h 1863813"/>
                <a:gd name="connsiteX245" fmla="*/ 787422 w 3472350"/>
                <a:gd name="connsiteY245" fmla="*/ 933452 h 1863813"/>
                <a:gd name="connsiteX246" fmla="*/ 733447 w 3472350"/>
                <a:gd name="connsiteY246" fmla="*/ 942977 h 1863813"/>
                <a:gd name="connsiteX247" fmla="*/ 669947 w 3472350"/>
                <a:gd name="connsiteY247" fmla="*/ 889002 h 1863813"/>
                <a:gd name="connsiteX248" fmla="*/ 641372 w 3472350"/>
                <a:gd name="connsiteY248" fmla="*/ 860427 h 1863813"/>
                <a:gd name="connsiteX249" fmla="*/ 488972 w 3472350"/>
                <a:gd name="connsiteY249" fmla="*/ 800102 h 1863813"/>
                <a:gd name="connsiteX250" fmla="*/ 403247 w 3472350"/>
                <a:gd name="connsiteY250" fmla="*/ 749302 h 1863813"/>
                <a:gd name="connsiteX251" fmla="*/ 361972 w 3472350"/>
                <a:gd name="connsiteY251" fmla="*/ 695327 h 1863813"/>
                <a:gd name="connsiteX252" fmla="*/ 396897 w 3472350"/>
                <a:gd name="connsiteY252" fmla="*/ 660402 h 1863813"/>
                <a:gd name="connsiteX253" fmla="*/ 361972 w 3472350"/>
                <a:gd name="connsiteY253" fmla="*/ 555627 h 1863813"/>
                <a:gd name="connsiteX254" fmla="*/ 298471 w 3472350"/>
                <a:gd name="connsiteY254" fmla="*/ 454026 h 1863813"/>
                <a:gd name="connsiteX255" fmla="*/ 266722 w 3472350"/>
                <a:gd name="connsiteY255" fmla="*/ 384175 h 1863813"/>
                <a:gd name="connsiteX256" fmla="*/ 276246 w 3472350"/>
                <a:gd name="connsiteY256" fmla="*/ 358775 h 1863813"/>
                <a:gd name="connsiteX257" fmla="*/ 206397 w 3472350"/>
                <a:gd name="connsiteY257" fmla="*/ 234950 h 1863813"/>
                <a:gd name="connsiteX258" fmla="*/ 146072 w 3472350"/>
                <a:gd name="connsiteY258" fmla="*/ 101600 h 1863813"/>
                <a:gd name="connsiteX259" fmla="*/ 111147 w 3472350"/>
                <a:gd name="connsiteY259" fmla="*/ 142875 h 1863813"/>
                <a:gd name="connsiteX260" fmla="*/ 120671 w 3472350"/>
                <a:gd name="connsiteY260" fmla="*/ 193675 h 1863813"/>
                <a:gd name="connsiteX261" fmla="*/ 123846 w 3472350"/>
                <a:gd name="connsiteY261" fmla="*/ 260350 h 1863813"/>
                <a:gd name="connsiteX262" fmla="*/ 136546 w 3472350"/>
                <a:gd name="connsiteY262" fmla="*/ 327025 h 1863813"/>
                <a:gd name="connsiteX263" fmla="*/ 174646 w 3472350"/>
                <a:gd name="connsiteY263" fmla="*/ 384175 h 1863813"/>
                <a:gd name="connsiteX264" fmla="*/ 190521 w 3472350"/>
                <a:gd name="connsiteY264" fmla="*/ 422275 h 1863813"/>
                <a:gd name="connsiteX265" fmla="*/ 200046 w 3472350"/>
                <a:gd name="connsiteY265" fmla="*/ 495300 h 1863813"/>
                <a:gd name="connsiteX266" fmla="*/ 231798 w 3472350"/>
                <a:gd name="connsiteY266" fmla="*/ 542925 h 1863813"/>
                <a:gd name="connsiteX267" fmla="*/ 168296 w 3472350"/>
                <a:gd name="connsiteY267" fmla="*/ 508000 h 1863813"/>
                <a:gd name="connsiteX268" fmla="*/ 107973 w 3472350"/>
                <a:gd name="connsiteY268" fmla="*/ 460375 h 1863813"/>
                <a:gd name="connsiteX269" fmla="*/ 88923 w 3472350"/>
                <a:gd name="connsiteY269" fmla="*/ 371475 h 1863813"/>
                <a:gd name="connsiteX270" fmla="*/ 22248 w 3472350"/>
                <a:gd name="connsiteY270" fmla="*/ 285750 h 1863813"/>
                <a:gd name="connsiteX271" fmla="*/ 53998 w 3472350"/>
                <a:gd name="connsiteY271" fmla="*/ 193675 h 1863813"/>
                <a:gd name="connsiteX272" fmla="*/ 25423 w 3472350"/>
                <a:gd name="connsiteY272" fmla="*/ 161925 h 1863813"/>
                <a:gd name="connsiteX273" fmla="*/ 12722 w 3472350"/>
                <a:gd name="connsiteY273" fmla="*/ 114300 h 1863813"/>
                <a:gd name="connsiteX274" fmla="*/ 23 w 3472350"/>
                <a:gd name="connsiteY274" fmla="*/ 41275 h 1863813"/>
                <a:gd name="connsiteX275" fmla="*/ 23 w 3472350"/>
                <a:gd name="connsiteY275" fmla="*/ 0 h 1863813"/>
                <a:gd name="connsiteX0" fmla="*/ 23 w 3472350"/>
                <a:gd name="connsiteY0" fmla="*/ 0 h 1882796"/>
                <a:gd name="connsiteX1" fmla="*/ 381023 w 3472350"/>
                <a:gd name="connsiteY1" fmla="*/ 76200 h 1882796"/>
                <a:gd name="connsiteX2" fmla="*/ 479448 w 3472350"/>
                <a:gd name="connsiteY2" fmla="*/ 28575 h 1882796"/>
                <a:gd name="connsiteX3" fmla="*/ 568348 w 3472350"/>
                <a:gd name="connsiteY3" fmla="*/ 44450 h 1882796"/>
                <a:gd name="connsiteX4" fmla="*/ 568348 w 3472350"/>
                <a:gd name="connsiteY4" fmla="*/ 44450 h 1882796"/>
                <a:gd name="connsiteX5" fmla="*/ 571523 w 3472350"/>
                <a:gd name="connsiteY5" fmla="*/ 73025 h 1882796"/>
                <a:gd name="connsiteX6" fmla="*/ 565173 w 3472350"/>
                <a:gd name="connsiteY6" fmla="*/ 88900 h 1882796"/>
                <a:gd name="connsiteX7" fmla="*/ 561998 w 3472350"/>
                <a:gd name="connsiteY7" fmla="*/ 98425 h 1882796"/>
                <a:gd name="connsiteX8" fmla="*/ 565173 w 3472350"/>
                <a:gd name="connsiteY8" fmla="*/ 114300 h 1882796"/>
                <a:gd name="connsiteX9" fmla="*/ 584223 w 3472350"/>
                <a:gd name="connsiteY9" fmla="*/ 127000 h 1882796"/>
                <a:gd name="connsiteX10" fmla="*/ 596923 w 3472350"/>
                <a:gd name="connsiteY10" fmla="*/ 146050 h 1882796"/>
                <a:gd name="connsiteX11" fmla="*/ 600098 w 3472350"/>
                <a:gd name="connsiteY11" fmla="*/ 155575 h 1882796"/>
                <a:gd name="connsiteX12" fmla="*/ 609623 w 3472350"/>
                <a:gd name="connsiteY12" fmla="*/ 161925 h 1882796"/>
                <a:gd name="connsiteX13" fmla="*/ 615973 w 3472350"/>
                <a:gd name="connsiteY13" fmla="*/ 171450 h 1882796"/>
                <a:gd name="connsiteX14" fmla="*/ 660423 w 3472350"/>
                <a:gd name="connsiteY14" fmla="*/ 165100 h 1882796"/>
                <a:gd name="connsiteX15" fmla="*/ 669948 w 3472350"/>
                <a:gd name="connsiteY15" fmla="*/ 158750 h 1882796"/>
                <a:gd name="connsiteX16" fmla="*/ 679473 w 3472350"/>
                <a:gd name="connsiteY16" fmla="*/ 155575 h 1882796"/>
                <a:gd name="connsiteX17" fmla="*/ 701698 w 3472350"/>
                <a:gd name="connsiteY17" fmla="*/ 142875 h 1882796"/>
                <a:gd name="connsiteX18" fmla="*/ 749323 w 3472350"/>
                <a:gd name="connsiteY18" fmla="*/ 146050 h 1882796"/>
                <a:gd name="connsiteX19" fmla="*/ 755673 w 3472350"/>
                <a:gd name="connsiteY19" fmla="*/ 155575 h 1882796"/>
                <a:gd name="connsiteX20" fmla="*/ 749323 w 3472350"/>
                <a:gd name="connsiteY20" fmla="*/ 200025 h 1882796"/>
                <a:gd name="connsiteX21" fmla="*/ 762023 w 3472350"/>
                <a:gd name="connsiteY21" fmla="*/ 212725 h 1882796"/>
                <a:gd name="connsiteX22" fmla="*/ 771548 w 3472350"/>
                <a:gd name="connsiteY22" fmla="*/ 215900 h 1882796"/>
                <a:gd name="connsiteX23" fmla="*/ 777898 w 3472350"/>
                <a:gd name="connsiteY23" fmla="*/ 228600 h 1882796"/>
                <a:gd name="connsiteX24" fmla="*/ 787423 w 3472350"/>
                <a:gd name="connsiteY24" fmla="*/ 238125 h 1882796"/>
                <a:gd name="connsiteX25" fmla="*/ 793773 w 3472350"/>
                <a:gd name="connsiteY25" fmla="*/ 257175 h 1882796"/>
                <a:gd name="connsiteX26" fmla="*/ 796948 w 3472350"/>
                <a:gd name="connsiteY26" fmla="*/ 288925 h 1882796"/>
                <a:gd name="connsiteX27" fmla="*/ 800123 w 3472350"/>
                <a:gd name="connsiteY27" fmla="*/ 298450 h 1882796"/>
                <a:gd name="connsiteX28" fmla="*/ 809648 w 3472350"/>
                <a:gd name="connsiteY28" fmla="*/ 304800 h 1882796"/>
                <a:gd name="connsiteX29" fmla="*/ 822348 w 3472350"/>
                <a:gd name="connsiteY29" fmla="*/ 314325 h 1882796"/>
                <a:gd name="connsiteX30" fmla="*/ 831873 w 3472350"/>
                <a:gd name="connsiteY30" fmla="*/ 323850 h 1882796"/>
                <a:gd name="connsiteX31" fmla="*/ 854098 w 3472350"/>
                <a:gd name="connsiteY31" fmla="*/ 336550 h 1882796"/>
                <a:gd name="connsiteX32" fmla="*/ 863623 w 3472350"/>
                <a:gd name="connsiteY32" fmla="*/ 346075 h 1882796"/>
                <a:gd name="connsiteX33" fmla="*/ 892198 w 3472350"/>
                <a:gd name="connsiteY33" fmla="*/ 352425 h 1882796"/>
                <a:gd name="connsiteX34" fmla="*/ 882673 w 3472350"/>
                <a:gd name="connsiteY34" fmla="*/ 355600 h 1882796"/>
                <a:gd name="connsiteX35" fmla="*/ 879498 w 3472350"/>
                <a:gd name="connsiteY35" fmla="*/ 365125 h 1882796"/>
                <a:gd name="connsiteX36" fmla="*/ 876323 w 3472350"/>
                <a:gd name="connsiteY36" fmla="*/ 406400 h 1882796"/>
                <a:gd name="connsiteX37" fmla="*/ 866798 w 3472350"/>
                <a:gd name="connsiteY37" fmla="*/ 434975 h 1882796"/>
                <a:gd name="connsiteX38" fmla="*/ 863623 w 3472350"/>
                <a:gd name="connsiteY38" fmla="*/ 450850 h 1882796"/>
                <a:gd name="connsiteX39" fmla="*/ 860448 w 3472350"/>
                <a:gd name="connsiteY39" fmla="*/ 463550 h 1882796"/>
                <a:gd name="connsiteX40" fmla="*/ 854098 w 3472350"/>
                <a:gd name="connsiteY40" fmla="*/ 482600 h 1882796"/>
                <a:gd name="connsiteX41" fmla="*/ 850923 w 3472350"/>
                <a:gd name="connsiteY41" fmla="*/ 492125 h 1882796"/>
                <a:gd name="connsiteX42" fmla="*/ 841398 w 3472350"/>
                <a:gd name="connsiteY42" fmla="*/ 517525 h 1882796"/>
                <a:gd name="connsiteX43" fmla="*/ 835048 w 3472350"/>
                <a:gd name="connsiteY43" fmla="*/ 552450 h 1882796"/>
                <a:gd name="connsiteX44" fmla="*/ 831873 w 3472350"/>
                <a:gd name="connsiteY44" fmla="*/ 561975 h 1882796"/>
                <a:gd name="connsiteX45" fmla="*/ 822348 w 3472350"/>
                <a:gd name="connsiteY45" fmla="*/ 565150 h 1882796"/>
                <a:gd name="connsiteX46" fmla="*/ 815998 w 3472350"/>
                <a:gd name="connsiteY46" fmla="*/ 574675 h 1882796"/>
                <a:gd name="connsiteX47" fmla="*/ 825523 w 3472350"/>
                <a:gd name="connsiteY47" fmla="*/ 600075 h 1882796"/>
                <a:gd name="connsiteX48" fmla="*/ 841398 w 3472350"/>
                <a:gd name="connsiteY48" fmla="*/ 625475 h 1882796"/>
                <a:gd name="connsiteX49" fmla="*/ 847748 w 3472350"/>
                <a:gd name="connsiteY49" fmla="*/ 650875 h 1882796"/>
                <a:gd name="connsiteX50" fmla="*/ 860448 w 3472350"/>
                <a:gd name="connsiteY50" fmla="*/ 669925 h 1882796"/>
                <a:gd name="connsiteX51" fmla="*/ 866798 w 3472350"/>
                <a:gd name="connsiteY51" fmla="*/ 682625 h 1882796"/>
                <a:gd name="connsiteX52" fmla="*/ 885848 w 3472350"/>
                <a:gd name="connsiteY52" fmla="*/ 695325 h 1882796"/>
                <a:gd name="connsiteX53" fmla="*/ 904898 w 3472350"/>
                <a:gd name="connsiteY53" fmla="*/ 730250 h 1882796"/>
                <a:gd name="connsiteX54" fmla="*/ 908073 w 3472350"/>
                <a:gd name="connsiteY54" fmla="*/ 739775 h 1882796"/>
                <a:gd name="connsiteX55" fmla="*/ 917598 w 3472350"/>
                <a:gd name="connsiteY55" fmla="*/ 742950 h 1882796"/>
                <a:gd name="connsiteX56" fmla="*/ 936648 w 3472350"/>
                <a:gd name="connsiteY56" fmla="*/ 758825 h 1882796"/>
                <a:gd name="connsiteX57" fmla="*/ 955698 w 3472350"/>
                <a:gd name="connsiteY57" fmla="*/ 765175 h 1882796"/>
                <a:gd name="connsiteX58" fmla="*/ 993798 w 3472350"/>
                <a:gd name="connsiteY58" fmla="*/ 762000 h 1882796"/>
                <a:gd name="connsiteX59" fmla="*/ 1012848 w 3472350"/>
                <a:gd name="connsiteY59" fmla="*/ 755650 h 1882796"/>
                <a:gd name="connsiteX60" fmla="*/ 1022373 w 3472350"/>
                <a:gd name="connsiteY60" fmla="*/ 752475 h 1882796"/>
                <a:gd name="connsiteX61" fmla="*/ 1035073 w 3472350"/>
                <a:gd name="connsiteY61" fmla="*/ 742950 h 1882796"/>
                <a:gd name="connsiteX62" fmla="*/ 1044598 w 3472350"/>
                <a:gd name="connsiteY62" fmla="*/ 739775 h 1882796"/>
                <a:gd name="connsiteX63" fmla="*/ 1143023 w 3472350"/>
                <a:gd name="connsiteY63" fmla="*/ 730250 h 1882796"/>
                <a:gd name="connsiteX64" fmla="*/ 1155723 w 3472350"/>
                <a:gd name="connsiteY64" fmla="*/ 685800 h 1882796"/>
                <a:gd name="connsiteX65" fmla="*/ 1162073 w 3472350"/>
                <a:gd name="connsiteY65" fmla="*/ 673100 h 1882796"/>
                <a:gd name="connsiteX66" fmla="*/ 1165248 w 3472350"/>
                <a:gd name="connsiteY66" fmla="*/ 663575 h 1882796"/>
                <a:gd name="connsiteX67" fmla="*/ 1184298 w 3472350"/>
                <a:gd name="connsiteY67" fmla="*/ 654050 h 1882796"/>
                <a:gd name="connsiteX68" fmla="*/ 1206523 w 3472350"/>
                <a:gd name="connsiteY68" fmla="*/ 635000 h 1882796"/>
                <a:gd name="connsiteX69" fmla="*/ 1216048 w 3472350"/>
                <a:gd name="connsiteY69" fmla="*/ 631825 h 1882796"/>
                <a:gd name="connsiteX70" fmla="*/ 1244623 w 3472350"/>
                <a:gd name="connsiteY70" fmla="*/ 615950 h 1882796"/>
                <a:gd name="connsiteX71" fmla="*/ 1263673 w 3472350"/>
                <a:gd name="connsiteY71" fmla="*/ 612775 h 1882796"/>
                <a:gd name="connsiteX72" fmla="*/ 1330348 w 3472350"/>
                <a:gd name="connsiteY72" fmla="*/ 606425 h 1882796"/>
                <a:gd name="connsiteX73" fmla="*/ 1365273 w 3472350"/>
                <a:gd name="connsiteY73" fmla="*/ 612775 h 1882796"/>
                <a:gd name="connsiteX74" fmla="*/ 1368448 w 3472350"/>
                <a:gd name="connsiteY74" fmla="*/ 622300 h 1882796"/>
                <a:gd name="connsiteX75" fmla="*/ 1377973 w 3472350"/>
                <a:gd name="connsiteY75" fmla="*/ 628650 h 1882796"/>
                <a:gd name="connsiteX76" fmla="*/ 1387498 w 3472350"/>
                <a:gd name="connsiteY76" fmla="*/ 638175 h 1882796"/>
                <a:gd name="connsiteX77" fmla="*/ 1387498 w 3472350"/>
                <a:gd name="connsiteY77" fmla="*/ 673100 h 1882796"/>
                <a:gd name="connsiteX78" fmla="*/ 1377973 w 3472350"/>
                <a:gd name="connsiteY78" fmla="*/ 676275 h 1882796"/>
                <a:gd name="connsiteX79" fmla="*/ 1355748 w 3472350"/>
                <a:gd name="connsiteY79" fmla="*/ 685800 h 1882796"/>
                <a:gd name="connsiteX80" fmla="*/ 1349398 w 3472350"/>
                <a:gd name="connsiteY80" fmla="*/ 698500 h 1882796"/>
                <a:gd name="connsiteX81" fmla="*/ 1343048 w 3472350"/>
                <a:gd name="connsiteY81" fmla="*/ 723900 h 1882796"/>
                <a:gd name="connsiteX82" fmla="*/ 1339873 w 3472350"/>
                <a:gd name="connsiteY82" fmla="*/ 733425 h 1882796"/>
                <a:gd name="connsiteX83" fmla="*/ 1333523 w 3472350"/>
                <a:gd name="connsiteY83" fmla="*/ 742950 h 1882796"/>
                <a:gd name="connsiteX84" fmla="*/ 1330348 w 3472350"/>
                <a:gd name="connsiteY84" fmla="*/ 758825 h 1882796"/>
                <a:gd name="connsiteX85" fmla="*/ 1320823 w 3472350"/>
                <a:gd name="connsiteY85" fmla="*/ 784225 h 1882796"/>
                <a:gd name="connsiteX86" fmla="*/ 1311298 w 3472350"/>
                <a:gd name="connsiteY86" fmla="*/ 793750 h 1882796"/>
                <a:gd name="connsiteX87" fmla="*/ 1295423 w 3472350"/>
                <a:gd name="connsiteY87" fmla="*/ 822325 h 1882796"/>
                <a:gd name="connsiteX88" fmla="*/ 1282723 w 3472350"/>
                <a:gd name="connsiteY88" fmla="*/ 831850 h 1882796"/>
                <a:gd name="connsiteX89" fmla="*/ 1273198 w 3472350"/>
                <a:gd name="connsiteY89" fmla="*/ 850900 h 1882796"/>
                <a:gd name="connsiteX90" fmla="*/ 1263673 w 3472350"/>
                <a:gd name="connsiteY90" fmla="*/ 860425 h 1882796"/>
                <a:gd name="connsiteX91" fmla="*/ 1266848 w 3472350"/>
                <a:gd name="connsiteY91" fmla="*/ 908050 h 1882796"/>
                <a:gd name="connsiteX92" fmla="*/ 1276373 w 3472350"/>
                <a:gd name="connsiteY92" fmla="*/ 904875 h 1882796"/>
                <a:gd name="connsiteX93" fmla="*/ 1343048 w 3472350"/>
                <a:gd name="connsiteY93" fmla="*/ 898525 h 1882796"/>
                <a:gd name="connsiteX94" fmla="*/ 1362098 w 3472350"/>
                <a:gd name="connsiteY94" fmla="*/ 892175 h 1882796"/>
                <a:gd name="connsiteX95" fmla="*/ 1374798 w 3472350"/>
                <a:gd name="connsiteY95" fmla="*/ 885825 h 1882796"/>
                <a:gd name="connsiteX96" fmla="*/ 1419248 w 3472350"/>
                <a:gd name="connsiteY96" fmla="*/ 879475 h 1882796"/>
                <a:gd name="connsiteX97" fmla="*/ 1428773 w 3472350"/>
                <a:gd name="connsiteY97" fmla="*/ 885825 h 1882796"/>
                <a:gd name="connsiteX98" fmla="*/ 1441473 w 3472350"/>
                <a:gd name="connsiteY98" fmla="*/ 901700 h 1882796"/>
                <a:gd name="connsiteX99" fmla="*/ 1447823 w 3472350"/>
                <a:gd name="connsiteY99" fmla="*/ 911225 h 1882796"/>
                <a:gd name="connsiteX100" fmla="*/ 1470048 w 3472350"/>
                <a:gd name="connsiteY100" fmla="*/ 927100 h 1882796"/>
                <a:gd name="connsiteX101" fmla="*/ 1485923 w 3472350"/>
                <a:gd name="connsiteY101" fmla="*/ 955675 h 1882796"/>
                <a:gd name="connsiteX102" fmla="*/ 1479573 w 3472350"/>
                <a:gd name="connsiteY102" fmla="*/ 1063625 h 1882796"/>
                <a:gd name="connsiteX103" fmla="*/ 1482748 w 3472350"/>
                <a:gd name="connsiteY103" fmla="*/ 1133475 h 1882796"/>
                <a:gd name="connsiteX104" fmla="*/ 1489098 w 3472350"/>
                <a:gd name="connsiteY104" fmla="*/ 1171575 h 1882796"/>
                <a:gd name="connsiteX105" fmla="*/ 1492273 w 3472350"/>
                <a:gd name="connsiteY105" fmla="*/ 1216025 h 1882796"/>
                <a:gd name="connsiteX106" fmla="*/ 1498623 w 3472350"/>
                <a:gd name="connsiteY106" fmla="*/ 1225550 h 1882796"/>
                <a:gd name="connsiteX107" fmla="*/ 1501798 w 3472350"/>
                <a:gd name="connsiteY107" fmla="*/ 1235075 h 1882796"/>
                <a:gd name="connsiteX108" fmla="*/ 1527198 w 3472350"/>
                <a:gd name="connsiteY108" fmla="*/ 1250950 h 1882796"/>
                <a:gd name="connsiteX109" fmla="*/ 1536723 w 3472350"/>
                <a:gd name="connsiteY109" fmla="*/ 1257300 h 1882796"/>
                <a:gd name="connsiteX110" fmla="*/ 1549423 w 3472350"/>
                <a:gd name="connsiteY110" fmla="*/ 1260475 h 1882796"/>
                <a:gd name="connsiteX111" fmla="*/ 1603398 w 3472350"/>
                <a:gd name="connsiteY111" fmla="*/ 1263650 h 1882796"/>
                <a:gd name="connsiteX112" fmla="*/ 1635148 w 3472350"/>
                <a:gd name="connsiteY112" fmla="*/ 1273175 h 1882796"/>
                <a:gd name="connsiteX113" fmla="*/ 1676423 w 3472350"/>
                <a:gd name="connsiteY113" fmla="*/ 1266825 h 1882796"/>
                <a:gd name="connsiteX114" fmla="*/ 1685948 w 3472350"/>
                <a:gd name="connsiteY114" fmla="*/ 1263650 h 1882796"/>
                <a:gd name="connsiteX115" fmla="*/ 1692298 w 3472350"/>
                <a:gd name="connsiteY115" fmla="*/ 1254125 h 1882796"/>
                <a:gd name="connsiteX116" fmla="*/ 1701823 w 3472350"/>
                <a:gd name="connsiteY116" fmla="*/ 1244600 h 1882796"/>
                <a:gd name="connsiteX117" fmla="*/ 1743098 w 3472350"/>
                <a:gd name="connsiteY117" fmla="*/ 1247775 h 1882796"/>
                <a:gd name="connsiteX118" fmla="*/ 1752623 w 3472350"/>
                <a:gd name="connsiteY118" fmla="*/ 1254125 h 1882796"/>
                <a:gd name="connsiteX119" fmla="*/ 1762148 w 3472350"/>
                <a:gd name="connsiteY119" fmla="*/ 1257300 h 1882796"/>
                <a:gd name="connsiteX120" fmla="*/ 1771673 w 3472350"/>
                <a:gd name="connsiteY120" fmla="*/ 1266825 h 1882796"/>
                <a:gd name="connsiteX121" fmla="*/ 1787548 w 3472350"/>
                <a:gd name="connsiteY121" fmla="*/ 1285875 h 1882796"/>
                <a:gd name="connsiteX122" fmla="*/ 1797073 w 3472350"/>
                <a:gd name="connsiteY122" fmla="*/ 1289050 h 1882796"/>
                <a:gd name="connsiteX123" fmla="*/ 1822473 w 3472350"/>
                <a:gd name="connsiteY123" fmla="*/ 1308100 h 1882796"/>
                <a:gd name="connsiteX124" fmla="*/ 1831998 w 3472350"/>
                <a:gd name="connsiteY124" fmla="*/ 1311275 h 1882796"/>
                <a:gd name="connsiteX125" fmla="*/ 1854223 w 3472350"/>
                <a:gd name="connsiteY125" fmla="*/ 1327150 h 1882796"/>
                <a:gd name="connsiteX126" fmla="*/ 1863748 w 3472350"/>
                <a:gd name="connsiteY126" fmla="*/ 1317625 h 1882796"/>
                <a:gd name="connsiteX127" fmla="*/ 1879623 w 3472350"/>
                <a:gd name="connsiteY127" fmla="*/ 1282700 h 1882796"/>
                <a:gd name="connsiteX128" fmla="*/ 1882798 w 3472350"/>
                <a:gd name="connsiteY128" fmla="*/ 1250950 h 1882796"/>
                <a:gd name="connsiteX129" fmla="*/ 1889148 w 3472350"/>
                <a:gd name="connsiteY129" fmla="*/ 1241425 h 1882796"/>
                <a:gd name="connsiteX130" fmla="*/ 1895498 w 3472350"/>
                <a:gd name="connsiteY130" fmla="*/ 1228725 h 1882796"/>
                <a:gd name="connsiteX131" fmla="*/ 1901848 w 3472350"/>
                <a:gd name="connsiteY131" fmla="*/ 1209675 h 1882796"/>
                <a:gd name="connsiteX132" fmla="*/ 1905023 w 3472350"/>
                <a:gd name="connsiteY132" fmla="*/ 1196975 h 1882796"/>
                <a:gd name="connsiteX133" fmla="*/ 1930423 w 3472350"/>
                <a:gd name="connsiteY133" fmla="*/ 1184275 h 1882796"/>
                <a:gd name="connsiteX134" fmla="*/ 2019323 w 3472350"/>
                <a:gd name="connsiteY134" fmla="*/ 1181100 h 1882796"/>
                <a:gd name="connsiteX135" fmla="*/ 2028848 w 3472350"/>
                <a:gd name="connsiteY135" fmla="*/ 1174750 h 1882796"/>
                <a:gd name="connsiteX136" fmla="*/ 2047898 w 3472350"/>
                <a:gd name="connsiteY136" fmla="*/ 1165225 h 1882796"/>
                <a:gd name="connsiteX137" fmla="*/ 2060598 w 3472350"/>
                <a:gd name="connsiteY137" fmla="*/ 1149350 h 1882796"/>
                <a:gd name="connsiteX138" fmla="*/ 2082823 w 3472350"/>
                <a:gd name="connsiteY138" fmla="*/ 1127125 h 1882796"/>
                <a:gd name="connsiteX139" fmla="*/ 2095523 w 3472350"/>
                <a:gd name="connsiteY139" fmla="*/ 1120775 h 1882796"/>
                <a:gd name="connsiteX140" fmla="*/ 2114573 w 3472350"/>
                <a:gd name="connsiteY140" fmla="*/ 1114425 h 1882796"/>
                <a:gd name="connsiteX141" fmla="*/ 2124098 w 3472350"/>
                <a:gd name="connsiteY141" fmla="*/ 1120775 h 1882796"/>
                <a:gd name="connsiteX142" fmla="*/ 2127273 w 3472350"/>
                <a:gd name="connsiteY142" fmla="*/ 1130300 h 1882796"/>
                <a:gd name="connsiteX143" fmla="*/ 2133623 w 3472350"/>
                <a:gd name="connsiteY143" fmla="*/ 1139825 h 1882796"/>
                <a:gd name="connsiteX144" fmla="*/ 2130448 w 3472350"/>
                <a:gd name="connsiteY144" fmla="*/ 1152525 h 1882796"/>
                <a:gd name="connsiteX145" fmla="*/ 2127273 w 3472350"/>
                <a:gd name="connsiteY145" fmla="*/ 1174750 h 1882796"/>
                <a:gd name="connsiteX146" fmla="*/ 2187598 w 3472350"/>
                <a:gd name="connsiteY146" fmla="*/ 1155700 h 1882796"/>
                <a:gd name="connsiteX147" fmla="*/ 2276498 w 3472350"/>
                <a:gd name="connsiteY147" fmla="*/ 1168400 h 1882796"/>
                <a:gd name="connsiteX148" fmla="*/ 2279673 w 3472350"/>
                <a:gd name="connsiteY148" fmla="*/ 1190625 h 1882796"/>
                <a:gd name="connsiteX149" fmla="*/ 2273323 w 3472350"/>
                <a:gd name="connsiteY149" fmla="*/ 1181100 h 1882796"/>
                <a:gd name="connsiteX150" fmla="*/ 2254273 w 3472350"/>
                <a:gd name="connsiteY150" fmla="*/ 1162050 h 1882796"/>
                <a:gd name="connsiteX151" fmla="*/ 2257448 w 3472350"/>
                <a:gd name="connsiteY151" fmla="*/ 1165225 h 1882796"/>
                <a:gd name="connsiteX152" fmla="*/ 2308248 w 3472350"/>
                <a:gd name="connsiteY152" fmla="*/ 1184275 h 1882796"/>
                <a:gd name="connsiteX153" fmla="*/ 2324123 w 3472350"/>
                <a:gd name="connsiteY153" fmla="*/ 1187450 h 1882796"/>
                <a:gd name="connsiteX154" fmla="*/ 2349523 w 3472350"/>
                <a:gd name="connsiteY154" fmla="*/ 1193800 h 1882796"/>
                <a:gd name="connsiteX155" fmla="*/ 2393973 w 3472350"/>
                <a:gd name="connsiteY155" fmla="*/ 1196975 h 1882796"/>
                <a:gd name="connsiteX156" fmla="*/ 2397148 w 3472350"/>
                <a:gd name="connsiteY156" fmla="*/ 1206500 h 1882796"/>
                <a:gd name="connsiteX157" fmla="*/ 2444773 w 3472350"/>
                <a:gd name="connsiteY157" fmla="*/ 1216025 h 1882796"/>
                <a:gd name="connsiteX158" fmla="*/ 2454298 w 3472350"/>
                <a:gd name="connsiteY158" fmla="*/ 1219200 h 1882796"/>
                <a:gd name="connsiteX159" fmla="*/ 2476523 w 3472350"/>
                <a:gd name="connsiteY159" fmla="*/ 1222375 h 1882796"/>
                <a:gd name="connsiteX160" fmla="*/ 2486048 w 3472350"/>
                <a:gd name="connsiteY160" fmla="*/ 1228725 h 1882796"/>
                <a:gd name="connsiteX161" fmla="*/ 2520973 w 3472350"/>
                <a:gd name="connsiteY161" fmla="*/ 1222375 h 1882796"/>
                <a:gd name="connsiteX162" fmla="*/ 2530498 w 3472350"/>
                <a:gd name="connsiteY162" fmla="*/ 1209675 h 1882796"/>
                <a:gd name="connsiteX163" fmla="*/ 2540023 w 3472350"/>
                <a:gd name="connsiteY163" fmla="*/ 1203325 h 1882796"/>
                <a:gd name="connsiteX164" fmla="*/ 2552723 w 3472350"/>
                <a:gd name="connsiteY164" fmla="*/ 1200150 h 1882796"/>
                <a:gd name="connsiteX165" fmla="*/ 2581298 w 3472350"/>
                <a:gd name="connsiteY165" fmla="*/ 1190625 h 1882796"/>
                <a:gd name="connsiteX166" fmla="*/ 2609873 w 3472350"/>
                <a:gd name="connsiteY166" fmla="*/ 1193800 h 1882796"/>
                <a:gd name="connsiteX167" fmla="*/ 2619398 w 3472350"/>
                <a:gd name="connsiteY167" fmla="*/ 1196975 h 1882796"/>
                <a:gd name="connsiteX168" fmla="*/ 2625748 w 3472350"/>
                <a:gd name="connsiteY168" fmla="*/ 1206500 h 1882796"/>
                <a:gd name="connsiteX169" fmla="*/ 2616223 w 3472350"/>
                <a:gd name="connsiteY169" fmla="*/ 1209675 h 1882796"/>
                <a:gd name="connsiteX170" fmla="*/ 2606698 w 3472350"/>
                <a:gd name="connsiteY170" fmla="*/ 1235075 h 1882796"/>
                <a:gd name="connsiteX171" fmla="*/ 2654323 w 3472350"/>
                <a:gd name="connsiteY171" fmla="*/ 1238250 h 1882796"/>
                <a:gd name="connsiteX172" fmla="*/ 2657498 w 3472350"/>
                <a:gd name="connsiteY172" fmla="*/ 1200150 h 1882796"/>
                <a:gd name="connsiteX173" fmla="*/ 2686073 w 3472350"/>
                <a:gd name="connsiteY173" fmla="*/ 1190625 h 1882796"/>
                <a:gd name="connsiteX174" fmla="*/ 2717823 w 3472350"/>
                <a:gd name="connsiteY174" fmla="*/ 1200150 h 1882796"/>
                <a:gd name="connsiteX175" fmla="*/ 2711473 w 3472350"/>
                <a:gd name="connsiteY175" fmla="*/ 1225550 h 1882796"/>
                <a:gd name="connsiteX176" fmla="*/ 2705123 w 3472350"/>
                <a:gd name="connsiteY176" fmla="*/ 1250950 h 1882796"/>
                <a:gd name="connsiteX177" fmla="*/ 2698773 w 3472350"/>
                <a:gd name="connsiteY177" fmla="*/ 1270000 h 1882796"/>
                <a:gd name="connsiteX178" fmla="*/ 2714648 w 3472350"/>
                <a:gd name="connsiteY178" fmla="*/ 1279525 h 1882796"/>
                <a:gd name="connsiteX179" fmla="*/ 2740048 w 3472350"/>
                <a:gd name="connsiteY179" fmla="*/ 1289050 h 1882796"/>
                <a:gd name="connsiteX180" fmla="*/ 2749573 w 3472350"/>
                <a:gd name="connsiteY180" fmla="*/ 1298575 h 1882796"/>
                <a:gd name="connsiteX181" fmla="*/ 2752748 w 3472350"/>
                <a:gd name="connsiteY181" fmla="*/ 1323975 h 1882796"/>
                <a:gd name="connsiteX182" fmla="*/ 2762273 w 3472350"/>
                <a:gd name="connsiteY182" fmla="*/ 1333500 h 1882796"/>
                <a:gd name="connsiteX183" fmla="*/ 2765448 w 3472350"/>
                <a:gd name="connsiteY183" fmla="*/ 1346200 h 1882796"/>
                <a:gd name="connsiteX184" fmla="*/ 2784498 w 3472350"/>
                <a:gd name="connsiteY184" fmla="*/ 1349375 h 1882796"/>
                <a:gd name="connsiteX185" fmla="*/ 2794023 w 3472350"/>
                <a:gd name="connsiteY185" fmla="*/ 1352550 h 1882796"/>
                <a:gd name="connsiteX186" fmla="*/ 2806723 w 3472350"/>
                <a:gd name="connsiteY186" fmla="*/ 1355725 h 1882796"/>
                <a:gd name="connsiteX187" fmla="*/ 2825773 w 3472350"/>
                <a:gd name="connsiteY187" fmla="*/ 1387475 h 1882796"/>
                <a:gd name="connsiteX188" fmla="*/ 2835298 w 3472350"/>
                <a:gd name="connsiteY188" fmla="*/ 1393825 h 1882796"/>
                <a:gd name="connsiteX189" fmla="*/ 2851173 w 3472350"/>
                <a:gd name="connsiteY189" fmla="*/ 1412875 h 1882796"/>
                <a:gd name="connsiteX190" fmla="*/ 2863873 w 3472350"/>
                <a:gd name="connsiteY190" fmla="*/ 1416050 h 1882796"/>
                <a:gd name="connsiteX191" fmla="*/ 2873398 w 3472350"/>
                <a:gd name="connsiteY191" fmla="*/ 1422400 h 1882796"/>
                <a:gd name="connsiteX192" fmla="*/ 2933723 w 3472350"/>
                <a:gd name="connsiteY192" fmla="*/ 1431925 h 1882796"/>
                <a:gd name="connsiteX193" fmla="*/ 2952773 w 3472350"/>
                <a:gd name="connsiteY193" fmla="*/ 1438275 h 1882796"/>
                <a:gd name="connsiteX194" fmla="*/ 2971823 w 3472350"/>
                <a:gd name="connsiteY194" fmla="*/ 1447800 h 1882796"/>
                <a:gd name="connsiteX195" fmla="*/ 2997223 w 3472350"/>
                <a:gd name="connsiteY195" fmla="*/ 1450975 h 1882796"/>
                <a:gd name="connsiteX196" fmla="*/ 3013098 w 3472350"/>
                <a:gd name="connsiteY196" fmla="*/ 1454150 h 1882796"/>
                <a:gd name="connsiteX197" fmla="*/ 3032148 w 3472350"/>
                <a:gd name="connsiteY197" fmla="*/ 1457325 h 1882796"/>
                <a:gd name="connsiteX198" fmla="*/ 3076598 w 3472350"/>
                <a:gd name="connsiteY198" fmla="*/ 1466850 h 1882796"/>
                <a:gd name="connsiteX199" fmla="*/ 3184548 w 3472350"/>
                <a:gd name="connsiteY199" fmla="*/ 1476375 h 1882796"/>
                <a:gd name="connsiteX200" fmla="*/ 3206773 w 3472350"/>
                <a:gd name="connsiteY200" fmla="*/ 1498600 h 1882796"/>
                <a:gd name="connsiteX201" fmla="*/ 3235348 w 3472350"/>
                <a:gd name="connsiteY201" fmla="*/ 1517650 h 1882796"/>
                <a:gd name="connsiteX202" fmla="*/ 3244873 w 3472350"/>
                <a:gd name="connsiteY202" fmla="*/ 1539875 h 1882796"/>
                <a:gd name="connsiteX203" fmla="*/ 3248048 w 3472350"/>
                <a:gd name="connsiteY203" fmla="*/ 1552575 h 1882796"/>
                <a:gd name="connsiteX204" fmla="*/ 3254398 w 3472350"/>
                <a:gd name="connsiteY204" fmla="*/ 1562100 h 1882796"/>
                <a:gd name="connsiteX205" fmla="*/ 3270273 w 3472350"/>
                <a:gd name="connsiteY205" fmla="*/ 1590675 h 1882796"/>
                <a:gd name="connsiteX206" fmla="*/ 3292498 w 3472350"/>
                <a:gd name="connsiteY206" fmla="*/ 1603375 h 1882796"/>
                <a:gd name="connsiteX207" fmla="*/ 3302023 w 3472350"/>
                <a:gd name="connsiteY207" fmla="*/ 1625600 h 1882796"/>
                <a:gd name="connsiteX208" fmla="*/ 3314723 w 3472350"/>
                <a:gd name="connsiteY208" fmla="*/ 1644650 h 1882796"/>
                <a:gd name="connsiteX209" fmla="*/ 3324248 w 3472350"/>
                <a:gd name="connsiteY209" fmla="*/ 1679575 h 1882796"/>
                <a:gd name="connsiteX210" fmla="*/ 3330598 w 3472350"/>
                <a:gd name="connsiteY210" fmla="*/ 1692275 h 1882796"/>
                <a:gd name="connsiteX211" fmla="*/ 3321073 w 3472350"/>
                <a:gd name="connsiteY211" fmla="*/ 1746250 h 1882796"/>
                <a:gd name="connsiteX212" fmla="*/ 3302023 w 3472350"/>
                <a:gd name="connsiteY212" fmla="*/ 1784350 h 1882796"/>
                <a:gd name="connsiteX213" fmla="*/ 3276623 w 3472350"/>
                <a:gd name="connsiteY213" fmla="*/ 1816100 h 1882796"/>
                <a:gd name="connsiteX214" fmla="*/ 3254398 w 3472350"/>
                <a:gd name="connsiteY214" fmla="*/ 1860550 h 1882796"/>
                <a:gd name="connsiteX215" fmla="*/ 3276623 w 3472350"/>
                <a:gd name="connsiteY215" fmla="*/ 1831975 h 1882796"/>
                <a:gd name="connsiteX216" fmla="*/ 3286148 w 3472350"/>
                <a:gd name="connsiteY216" fmla="*/ 1822450 h 1882796"/>
                <a:gd name="connsiteX217" fmla="*/ 3317898 w 3472350"/>
                <a:gd name="connsiteY217" fmla="*/ 1803400 h 1882796"/>
                <a:gd name="connsiteX218" fmla="*/ 3336948 w 3472350"/>
                <a:gd name="connsiteY218" fmla="*/ 1793875 h 1882796"/>
                <a:gd name="connsiteX219" fmla="*/ 3346473 w 3472350"/>
                <a:gd name="connsiteY219" fmla="*/ 1784350 h 1882796"/>
                <a:gd name="connsiteX220" fmla="*/ 3406798 w 3472350"/>
                <a:gd name="connsiteY220" fmla="*/ 1857375 h 1882796"/>
                <a:gd name="connsiteX221" fmla="*/ 2311424 w 3472350"/>
                <a:gd name="connsiteY221" fmla="*/ 1657352 h 1882796"/>
                <a:gd name="connsiteX222" fmla="*/ 1609749 w 3472350"/>
                <a:gd name="connsiteY222" fmla="*/ 1882777 h 1882796"/>
                <a:gd name="connsiteX223" fmla="*/ 1622449 w 3472350"/>
                <a:gd name="connsiteY223" fmla="*/ 1809752 h 1882796"/>
                <a:gd name="connsiteX224" fmla="*/ 1651024 w 3472350"/>
                <a:gd name="connsiteY224" fmla="*/ 1730377 h 1882796"/>
                <a:gd name="connsiteX225" fmla="*/ 1714523 w 3472350"/>
                <a:gd name="connsiteY225" fmla="*/ 1685927 h 1882796"/>
                <a:gd name="connsiteX226" fmla="*/ 1765323 w 3472350"/>
                <a:gd name="connsiteY226" fmla="*/ 1647827 h 1882796"/>
                <a:gd name="connsiteX227" fmla="*/ 1793897 w 3472350"/>
                <a:gd name="connsiteY227" fmla="*/ 1612902 h 1882796"/>
                <a:gd name="connsiteX228" fmla="*/ 1812947 w 3472350"/>
                <a:gd name="connsiteY228" fmla="*/ 1571627 h 1882796"/>
                <a:gd name="connsiteX229" fmla="*/ 1790721 w 3472350"/>
                <a:gd name="connsiteY229" fmla="*/ 1539876 h 1882796"/>
                <a:gd name="connsiteX230" fmla="*/ 1793897 w 3472350"/>
                <a:gd name="connsiteY230" fmla="*/ 1473202 h 1882796"/>
                <a:gd name="connsiteX231" fmla="*/ 1765322 w 3472350"/>
                <a:gd name="connsiteY231" fmla="*/ 1381127 h 1882796"/>
                <a:gd name="connsiteX232" fmla="*/ 1727221 w 3472350"/>
                <a:gd name="connsiteY232" fmla="*/ 1314451 h 1882796"/>
                <a:gd name="connsiteX233" fmla="*/ 1666897 w 3472350"/>
                <a:gd name="connsiteY233" fmla="*/ 1355727 h 1882796"/>
                <a:gd name="connsiteX234" fmla="*/ 1625622 w 3472350"/>
                <a:gd name="connsiteY234" fmla="*/ 1377952 h 1882796"/>
                <a:gd name="connsiteX235" fmla="*/ 1587522 w 3472350"/>
                <a:gd name="connsiteY235" fmla="*/ 1349377 h 1882796"/>
                <a:gd name="connsiteX236" fmla="*/ 1527197 w 3472350"/>
                <a:gd name="connsiteY236" fmla="*/ 1327152 h 1882796"/>
                <a:gd name="connsiteX237" fmla="*/ 1428772 w 3472350"/>
                <a:gd name="connsiteY237" fmla="*/ 1257302 h 1882796"/>
                <a:gd name="connsiteX238" fmla="*/ 1374797 w 3472350"/>
                <a:gd name="connsiteY238" fmla="*/ 1257302 h 1882796"/>
                <a:gd name="connsiteX239" fmla="*/ 1358922 w 3472350"/>
                <a:gd name="connsiteY239" fmla="*/ 1187452 h 1882796"/>
                <a:gd name="connsiteX240" fmla="*/ 1298597 w 3472350"/>
                <a:gd name="connsiteY240" fmla="*/ 1114427 h 1882796"/>
                <a:gd name="connsiteX241" fmla="*/ 1212872 w 3472350"/>
                <a:gd name="connsiteY241" fmla="*/ 1057277 h 1882796"/>
                <a:gd name="connsiteX242" fmla="*/ 1073172 w 3472350"/>
                <a:gd name="connsiteY242" fmla="*/ 1003302 h 1882796"/>
                <a:gd name="connsiteX243" fmla="*/ 996972 w 3472350"/>
                <a:gd name="connsiteY243" fmla="*/ 974727 h 1882796"/>
                <a:gd name="connsiteX244" fmla="*/ 923947 w 3472350"/>
                <a:gd name="connsiteY244" fmla="*/ 914402 h 1882796"/>
                <a:gd name="connsiteX245" fmla="*/ 787422 w 3472350"/>
                <a:gd name="connsiteY245" fmla="*/ 933452 h 1882796"/>
                <a:gd name="connsiteX246" fmla="*/ 733447 w 3472350"/>
                <a:gd name="connsiteY246" fmla="*/ 942977 h 1882796"/>
                <a:gd name="connsiteX247" fmla="*/ 669947 w 3472350"/>
                <a:gd name="connsiteY247" fmla="*/ 889002 h 1882796"/>
                <a:gd name="connsiteX248" fmla="*/ 641372 w 3472350"/>
                <a:gd name="connsiteY248" fmla="*/ 860427 h 1882796"/>
                <a:gd name="connsiteX249" fmla="*/ 488972 w 3472350"/>
                <a:gd name="connsiteY249" fmla="*/ 800102 h 1882796"/>
                <a:gd name="connsiteX250" fmla="*/ 403247 w 3472350"/>
                <a:gd name="connsiteY250" fmla="*/ 749302 h 1882796"/>
                <a:gd name="connsiteX251" fmla="*/ 361972 w 3472350"/>
                <a:gd name="connsiteY251" fmla="*/ 695327 h 1882796"/>
                <a:gd name="connsiteX252" fmla="*/ 396897 w 3472350"/>
                <a:gd name="connsiteY252" fmla="*/ 660402 h 1882796"/>
                <a:gd name="connsiteX253" fmla="*/ 361972 w 3472350"/>
                <a:gd name="connsiteY253" fmla="*/ 555627 h 1882796"/>
                <a:gd name="connsiteX254" fmla="*/ 298471 w 3472350"/>
                <a:gd name="connsiteY254" fmla="*/ 454026 h 1882796"/>
                <a:gd name="connsiteX255" fmla="*/ 266722 w 3472350"/>
                <a:gd name="connsiteY255" fmla="*/ 384175 h 1882796"/>
                <a:gd name="connsiteX256" fmla="*/ 276246 w 3472350"/>
                <a:gd name="connsiteY256" fmla="*/ 358775 h 1882796"/>
                <a:gd name="connsiteX257" fmla="*/ 206397 w 3472350"/>
                <a:gd name="connsiteY257" fmla="*/ 234950 h 1882796"/>
                <a:gd name="connsiteX258" fmla="*/ 146072 w 3472350"/>
                <a:gd name="connsiteY258" fmla="*/ 101600 h 1882796"/>
                <a:gd name="connsiteX259" fmla="*/ 111147 w 3472350"/>
                <a:gd name="connsiteY259" fmla="*/ 142875 h 1882796"/>
                <a:gd name="connsiteX260" fmla="*/ 120671 w 3472350"/>
                <a:gd name="connsiteY260" fmla="*/ 193675 h 1882796"/>
                <a:gd name="connsiteX261" fmla="*/ 123846 w 3472350"/>
                <a:gd name="connsiteY261" fmla="*/ 260350 h 1882796"/>
                <a:gd name="connsiteX262" fmla="*/ 136546 w 3472350"/>
                <a:gd name="connsiteY262" fmla="*/ 327025 h 1882796"/>
                <a:gd name="connsiteX263" fmla="*/ 174646 w 3472350"/>
                <a:gd name="connsiteY263" fmla="*/ 384175 h 1882796"/>
                <a:gd name="connsiteX264" fmla="*/ 190521 w 3472350"/>
                <a:gd name="connsiteY264" fmla="*/ 422275 h 1882796"/>
                <a:gd name="connsiteX265" fmla="*/ 200046 w 3472350"/>
                <a:gd name="connsiteY265" fmla="*/ 495300 h 1882796"/>
                <a:gd name="connsiteX266" fmla="*/ 231798 w 3472350"/>
                <a:gd name="connsiteY266" fmla="*/ 542925 h 1882796"/>
                <a:gd name="connsiteX267" fmla="*/ 168296 w 3472350"/>
                <a:gd name="connsiteY267" fmla="*/ 508000 h 1882796"/>
                <a:gd name="connsiteX268" fmla="*/ 107973 w 3472350"/>
                <a:gd name="connsiteY268" fmla="*/ 460375 h 1882796"/>
                <a:gd name="connsiteX269" fmla="*/ 88923 w 3472350"/>
                <a:gd name="connsiteY269" fmla="*/ 371475 h 1882796"/>
                <a:gd name="connsiteX270" fmla="*/ 22248 w 3472350"/>
                <a:gd name="connsiteY270" fmla="*/ 285750 h 1882796"/>
                <a:gd name="connsiteX271" fmla="*/ 53998 w 3472350"/>
                <a:gd name="connsiteY271" fmla="*/ 193675 h 1882796"/>
                <a:gd name="connsiteX272" fmla="*/ 25423 w 3472350"/>
                <a:gd name="connsiteY272" fmla="*/ 161925 h 1882796"/>
                <a:gd name="connsiteX273" fmla="*/ 12722 w 3472350"/>
                <a:gd name="connsiteY273" fmla="*/ 114300 h 1882796"/>
                <a:gd name="connsiteX274" fmla="*/ 23 w 3472350"/>
                <a:gd name="connsiteY274" fmla="*/ 41275 h 1882796"/>
                <a:gd name="connsiteX275" fmla="*/ 23 w 3472350"/>
                <a:gd name="connsiteY275" fmla="*/ 0 h 1882796"/>
                <a:gd name="connsiteX0" fmla="*/ 23 w 3518726"/>
                <a:gd name="connsiteY0" fmla="*/ 0 h 1965721"/>
                <a:gd name="connsiteX1" fmla="*/ 381023 w 3518726"/>
                <a:gd name="connsiteY1" fmla="*/ 76200 h 1965721"/>
                <a:gd name="connsiteX2" fmla="*/ 479448 w 3518726"/>
                <a:gd name="connsiteY2" fmla="*/ 28575 h 1965721"/>
                <a:gd name="connsiteX3" fmla="*/ 568348 w 3518726"/>
                <a:gd name="connsiteY3" fmla="*/ 44450 h 1965721"/>
                <a:gd name="connsiteX4" fmla="*/ 568348 w 3518726"/>
                <a:gd name="connsiteY4" fmla="*/ 44450 h 1965721"/>
                <a:gd name="connsiteX5" fmla="*/ 571523 w 3518726"/>
                <a:gd name="connsiteY5" fmla="*/ 73025 h 1965721"/>
                <a:gd name="connsiteX6" fmla="*/ 565173 w 3518726"/>
                <a:gd name="connsiteY6" fmla="*/ 88900 h 1965721"/>
                <a:gd name="connsiteX7" fmla="*/ 561998 w 3518726"/>
                <a:gd name="connsiteY7" fmla="*/ 98425 h 1965721"/>
                <a:gd name="connsiteX8" fmla="*/ 565173 w 3518726"/>
                <a:gd name="connsiteY8" fmla="*/ 114300 h 1965721"/>
                <a:gd name="connsiteX9" fmla="*/ 584223 w 3518726"/>
                <a:gd name="connsiteY9" fmla="*/ 127000 h 1965721"/>
                <a:gd name="connsiteX10" fmla="*/ 596923 w 3518726"/>
                <a:gd name="connsiteY10" fmla="*/ 146050 h 1965721"/>
                <a:gd name="connsiteX11" fmla="*/ 600098 w 3518726"/>
                <a:gd name="connsiteY11" fmla="*/ 155575 h 1965721"/>
                <a:gd name="connsiteX12" fmla="*/ 609623 w 3518726"/>
                <a:gd name="connsiteY12" fmla="*/ 161925 h 1965721"/>
                <a:gd name="connsiteX13" fmla="*/ 615973 w 3518726"/>
                <a:gd name="connsiteY13" fmla="*/ 171450 h 1965721"/>
                <a:gd name="connsiteX14" fmla="*/ 660423 w 3518726"/>
                <a:gd name="connsiteY14" fmla="*/ 165100 h 1965721"/>
                <a:gd name="connsiteX15" fmla="*/ 669948 w 3518726"/>
                <a:gd name="connsiteY15" fmla="*/ 158750 h 1965721"/>
                <a:gd name="connsiteX16" fmla="*/ 679473 w 3518726"/>
                <a:gd name="connsiteY16" fmla="*/ 155575 h 1965721"/>
                <a:gd name="connsiteX17" fmla="*/ 701698 w 3518726"/>
                <a:gd name="connsiteY17" fmla="*/ 142875 h 1965721"/>
                <a:gd name="connsiteX18" fmla="*/ 749323 w 3518726"/>
                <a:gd name="connsiteY18" fmla="*/ 146050 h 1965721"/>
                <a:gd name="connsiteX19" fmla="*/ 755673 w 3518726"/>
                <a:gd name="connsiteY19" fmla="*/ 155575 h 1965721"/>
                <a:gd name="connsiteX20" fmla="*/ 749323 w 3518726"/>
                <a:gd name="connsiteY20" fmla="*/ 200025 h 1965721"/>
                <a:gd name="connsiteX21" fmla="*/ 762023 w 3518726"/>
                <a:gd name="connsiteY21" fmla="*/ 212725 h 1965721"/>
                <a:gd name="connsiteX22" fmla="*/ 771548 w 3518726"/>
                <a:gd name="connsiteY22" fmla="*/ 215900 h 1965721"/>
                <a:gd name="connsiteX23" fmla="*/ 777898 w 3518726"/>
                <a:gd name="connsiteY23" fmla="*/ 228600 h 1965721"/>
                <a:gd name="connsiteX24" fmla="*/ 787423 w 3518726"/>
                <a:gd name="connsiteY24" fmla="*/ 238125 h 1965721"/>
                <a:gd name="connsiteX25" fmla="*/ 793773 w 3518726"/>
                <a:gd name="connsiteY25" fmla="*/ 257175 h 1965721"/>
                <a:gd name="connsiteX26" fmla="*/ 796948 w 3518726"/>
                <a:gd name="connsiteY26" fmla="*/ 288925 h 1965721"/>
                <a:gd name="connsiteX27" fmla="*/ 800123 w 3518726"/>
                <a:gd name="connsiteY27" fmla="*/ 298450 h 1965721"/>
                <a:gd name="connsiteX28" fmla="*/ 809648 w 3518726"/>
                <a:gd name="connsiteY28" fmla="*/ 304800 h 1965721"/>
                <a:gd name="connsiteX29" fmla="*/ 822348 w 3518726"/>
                <a:gd name="connsiteY29" fmla="*/ 314325 h 1965721"/>
                <a:gd name="connsiteX30" fmla="*/ 831873 w 3518726"/>
                <a:gd name="connsiteY30" fmla="*/ 323850 h 1965721"/>
                <a:gd name="connsiteX31" fmla="*/ 854098 w 3518726"/>
                <a:gd name="connsiteY31" fmla="*/ 336550 h 1965721"/>
                <a:gd name="connsiteX32" fmla="*/ 863623 w 3518726"/>
                <a:gd name="connsiteY32" fmla="*/ 346075 h 1965721"/>
                <a:gd name="connsiteX33" fmla="*/ 892198 w 3518726"/>
                <a:gd name="connsiteY33" fmla="*/ 352425 h 1965721"/>
                <a:gd name="connsiteX34" fmla="*/ 882673 w 3518726"/>
                <a:gd name="connsiteY34" fmla="*/ 355600 h 1965721"/>
                <a:gd name="connsiteX35" fmla="*/ 879498 w 3518726"/>
                <a:gd name="connsiteY35" fmla="*/ 365125 h 1965721"/>
                <a:gd name="connsiteX36" fmla="*/ 876323 w 3518726"/>
                <a:gd name="connsiteY36" fmla="*/ 406400 h 1965721"/>
                <a:gd name="connsiteX37" fmla="*/ 866798 w 3518726"/>
                <a:gd name="connsiteY37" fmla="*/ 434975 h 1965721"/>
                <a:gd name="connsiteX38" fmla="*/ 863623 w 3518726"/>
                <a:gd name="connsiteY38" fmla="*/ 450850 h 1965721"/>
                <a:gd name="connsiteX39" fmla="*/ 860448 w 3518726"/>
                <a:gd name="connsiteY39" fmla="*/ 463550 h 1965721"/>
                <a:gd name="connsiteX40" fmla="*/ 854098 w 3518726"/>
                <a:gd name="connsiteY40" fmla="*/ 482600 h 1965721"/>
                <a:gd name="connsiteX41" fmla="*/ 850923 w 3518726"/>
                <a:gd name="connsiteY41" fmla="*/ 492125 h 1965721"/>
                <a:gd name="connsiteX42" fmla="*/ 841398 w 3518726"/>
                <a:gd name="connsiteY42" fmla="*/ 517525 h 1965721"/>
                <a:gd name="connsiteX43" fmla="*/ 835048 w 3518726"/>
                <a:gd name="connsiteY43" fmla="*/ 552450 h 1965721"/>
                <a:gd name="connsiteX44" fmla="*/ 831873 w 3518726"/>
                <a:gd name="connsiteY44" fmla="*/ 561975 h 1965721"/>
                <a:gd name="connsiteX45" fmla="*/ 822348 w 3518726"/>
                <a:gd name="connsiteY45" fmla="*/ 565150 h 1965721"/>
                <a:gd name="connsiteX46" fmla="*/ 815998 w 3518726"/>
                <a:gd name="connsiteY46" fmla="*/ 574675 h 1965721"/>
                <a:gd name="connsiteX47" fmla="*/ 825523 w 3518726"/>
                <a:gd name="connsiteY47" fmla="*/ 600075 h 1965721"/>
                <a:gd name="connsiteX48" fmla="*/ 841398 w 3518726"/>
                <a:gd name="connsiteY48" fmla="*/ 625475 h 1965721"/>
                <a:gd name="connsiteX49" fmla="*/ 847748 w 3518726"/>
                <a:gd name="connsiteY49" fmla="*/ 650875 h 1965721"/>
                <a:gd name="connsiteX50" fmla="*/ 860448 w 3518726"/>
                <a:gd name="connsiteY50" fmla="*/ 669925 h 1965721"/>
                <a:gd name="connsiteX51" fmla="*/ 866798 w 3518726"/>
                <a:gd name="connsiteY51" fmla="*/ 682625 h 1965721"/>
                <a:gd name="connsiteX52" fmla="*/ 885848 w 3518726"/>
                <a:gd name="connsiteY52" fmla="*/ 695325 h 1965721"/>
                <a:gd name="connsiteX53" fmla="*/ 904898 w 3518726"/>
                <a:gd name="connsiteY53" fmla="*/ 730250 h 1965721"/>
                <a:gd name="connsiteX54" fmla="*/ 908073 w 3518726"/>
                <a:gd name="connsiteY54" fmla="*/ 739775 h 1965721"/>
                <a:gd name="connsiteX55" fmla="*/ 917598 w 3518726"/>
                <a:gd name="connsiteY55" fmla="*/ 742950 h 1965721"/>
                <a:gd name="connsiteX56" fmla="*/ 936648 w 3518726"/>
                <a:gd name="connsiteY56" fmla="*/ 758825 h 1965721"/>
                <a:gd name="connsiteX57" fmla="*/ 955698 w 3518726"/>
                <a:gd name="connsiteY57" fmla="*/ 765175 h 1965721"/>
                <a:gd name="connsiteX58" fmla="*/ 993798 w 3518726"/>
                <a:gd name="connsiteY58" fmla="*/ 762000 h 1965721"/>
                <a:gd name="connsiteX59" fmla="*/ 1012848 w 3518726"/>
                <a:gd name="connsiteY59" fmla="*/ 755650 h 1965721"/>
                <a:gd name="connsiteX60" fmla="*/ 1022373 w 3518726"/>
                <a:gd name="connsiteY60" fmla="*/ 752475 h 1965721"/>
                <a:gd name="connsiteX61" fmla="*/ 1035073 w 3518726"/>
                <a:gd name="connsiteY61" fmla="*/ 742950 h 1965721"/>
                <a:gd name="connsiteX62" fmla="*/ 1044598 w 3518726"/>
                <a:gd name="connsiteY62" fmla="*/ 739775 h 1965721"/>
                <a:gd name="connsiteX63" fmla="*/ 1143023 w 3518726"/>
                <a:gd name="connsiteY63" fmla="*/ 730250 h 1965721"/>
                <a:gd name="connsiteX64" fmla="*/ 1155723 w 3518726"/>
                <a:gd name="connsiteY64" fmla="*/ 685800 h 1965721"/>
                <a:gd name="connsiteX65" fmla="*/ 1162073 w 3518726"/>
                <a:gd name="connsiteY65" fmla="*/ 673100 h 1965721"/>
                <a:gd name="connsiteX66" fmla="*/ 1165248 w 3518726"/>
                <a:gd name="connsiteY66" fmla="*/ 663575 h 1965721"/>
                <a:gd name="connsiteX67" fmla="*/ 1184298 w 3518726"/>
                <a:gd name="connsiteY67" fmla="*/ 654050 h 1965721"/>
                <a:gd name="connsiteX68" fmla="*/ 1206523 w 3518726"/>
                <a:gd name="connsiteY68" fmla="*/ 635000 h 1965721"/>
                <a:gd name="connsiteX69" fmla="*/ 1216048 w 3518726"/>
                <a:gd name="connsiteY69" fmla="*/ 631825 h 1965721"/>
                <a:gd name="connsiteX70" fmla="*/ 1244623 w 3518726"/>
                <a:gd name="connsiteY70" fmla="*/ 615950 h 1965721"/>
                <a:gd name="connsiteX71" fmla="*/ 1263673 w 3518726"/>
                <a:gd name="connsiteY71" fmla="*/ 612775 h 1965721"/>
                <a:gd name="connsiteX72" fmla="*/ 1330348 w 3518726"/>
                <a:gd name="connsiteY72" fmla="*/ 606425 h 1965721"/>
                <a:gd name="connsiteX73" fmla="*/ 1365273 w 3518726"/>
                <a:gd name="connsiteY73" fmla="*/ 612775 h 1965721"/>
                <a:gd name="connsiteX74" fmla="*/ 1368448 w 3518726"/>
                <a:gd name="connsiteY74" fmla="*/ 622300 h 1965721"/>
                <a:gd name="connsiteX75" fmla="*/ 1377973 w 3518726"/>
                <a:gd name="connsiteY75" fmla="*/ 628650 h 1965721"/>
                <a:gd name="connsiteX76" fmla="*/ 1387498 w 3518726"/>
                <a:gd name="connsiteY76" fmla="*/ 638175 h 1965721"/>
                <a:gd name="connsiteX77" fmla="*/ 1387498 w 3518726"/>
                <a:gd name="connsiteY77" fmla="*/ 673100 h 1965721"/>
                <a:gd name="connsiteX78" fmla="*/ 1377973 w 3518726"/>
                <a:gd name="connsiteY78" fmla="*/ 676275 h 1965721"/>
                <a:gd name="connsiteX79" fmla="*/ 1355748 w 3518726"/>
                <a:gd name="connsiteY79" fmla="*/ 685800 h 1965721"/>
                <a:gd name="connsiteX80" fmla="*/ 1349398 w 3518726"/>
                <a:gd name="connsiteY80" fmla="*/ 698500 h 1965721"/>
                <a:gd name="connsiteX81" fmla="*/ 1343048 w 3518726"/>
                <a:gd name="connsiteY81" fmla="*/ 723900 h 1965721"/>
                <a:gd name="connsiteX82" fmla="*/ 1339873 w 3518726"/>
                <a:gd name="connsiteY82" fmla="*/ 733425 h 1965721"/>
                <a:gd name="connsiteX83" fmla="*/ 1333523 w 3518726"/>
                <a:gd name="connsiteY83" fmla="*/ 742950 h 1965721"/>
                <a:gd name="connsiteX84" fmla="*/ 1330348 w 3518726"/>
                <a:gd name="connsiteY84" fmla="*/ 758825 h 1965721"/>
                <a:gd name="connsiteX85" fmla="*/ 1320823 w 3518726"/>
                <a:gd name="connsiteY85" fmla="*/ 784225 h 1965721"/>
                <a:gd name="connsiteX86" fmla="*/ 1311298 w 3518726"/>
                <a:gd name="connsiteY86" fmla="*/ 793750 h 1965721"/>
                <a:gd name="connsiteX87" fmla="*/ 1295423 w 3518726"/>
                <a:gd name="connsiteY87" fmla="*/ 822325 h 1965721"/>
                <a:gd name="connsiteX88" fmla="*/ 1282723 w 3518726"/>
                <a:gd name="connsiteY88" fmla="*/ 831850 h 1965721"/>
                <a:gd name="connsiteX89" fmla="*/ 1273198 w 3518726"/>
                <a:gd name="connsiteY89" fmla="*/ 850900 h 1965721"/>
                <a:gd name="connsiteX90" fmla="*/ 1263673 w 3518726"/>
                <a:gd name="connsiteY90" fmla="*/ 860425 h 1965721"/>
                <a:gd name="connsiteX91" fmla="*/ 1266848 w 3518726"/>
                <a:gd name="connsiteY91" fmla="*/ 908050 h 1965721"/>
                <a:gd name="connsiteX92" fmla="*/ 1276373 w 3518726"/>
                <a:gd name="connsiteY92" fmla="*/ 904875 h 1965721"/>
                <a:gd name="connsiteX93" fmla="*/ 1343048 w 3518726"/>
                <a:gd name="connsiteY93" fmla="*/ 898525 h 1965721"/>
                <a:gd name="connsiteX94" fmla="*/ 1362098 w 3518726"/>
                <a:gd name="connsiteY94" fmla="*/ 892175 h 1965721"/>
                <a:gd name="connsiteX95" fmla="*/ 1374798 w 3518726"/>
                <a:gd name="connsiteY95" fmla="*/ 885825 h 1965721"/>
                <a:gd name="connsiteX96" fmla="*/ 1419248 w 3518726"/>
                <a:gd name="connsiteY96" fmla="*/ 879475 h 1965721"/>
                <a:gd name="connsiteX97" fmla="*/ 1428773 w 3518726"/>
                <a:gd name="connsiteY97" fmla="*/ 885825 h 1965721"/>
                <a:gd name="connsiteX98" fmla="*/ 1441473 w 3518726"/>
                <a:gd name="connsiteY98" fmla="*/ 901700 h 1965721"/>
                <a:gd name="connsiteX99" fmla="*/ 1447823 w 3518726"/>
                <a:gd name="connsiteY99" fmla="*/ 911225 h 1965721"/>
                <a:gd name="connsiteX100" fmla="*/ 1470048 w 3518726"/>
                <a:gd name="connsiteY100" fmla="*/ 927100 h 1965721"/>
                <a:gd name="connsiteX101" fmla="*/ 1485923 w 3518726"/>
                <a:gd name="connsiteY101" fmla="*/ 955675 h 1965721"/>
                <a:gd name="connsiteX102" fmla="*/ 1479573 w 3518726"/>
                <a:gd name="connsiteY102" fmla="*/ 1063625 h 1965721"/>
                <a:gd name="connsiteX103" fmla="*/ 1482748 w 3518726"/>
                <a:gd name="connsiteY103" fmla="*/ 1133475 h 1965721"/>
                <a:gd name="connsiteX104" fmla="*/ 1489098 w 3518726"/>
                <a:gd name="connsiteY104" fmla="*/ 1171575 h 1965721"/>
                <a:gd name="connsiteX105" fmla="*/ 1492273 w 3518726"/>
                <a:gd name="connsiteY105" fmla="*/ 1216025 h 1965721"/>
                <a:gd name="connsiteX106" fmla="*/ 1498623 w 3518726"/>
                <a:gd name="connsiteY106" fmla="*/ 1225550 h 1965721"/>
                <a:gd name="connsiteX107" fmla="*/ 1501798 w 3518726"/>
                <a:gd name="connsiteY107" fmla="*/ 1235075 h 1965721"/>
                <a:gd name="connsiteX108" fmla="*/ 1527198 w 3518726"/>
                <a:gd name="connsiteY108" fmla="*/ 1250950 h 1965721"/>
                <a:gd name="connsiteX109" fmla="*/ 1536723 w 3518726"/>
                <a:gd name="connsiteY109" fmla="*/ 1257300 h 1965721"/>
                <a:gd name="connsiteX110" fmla="*/ 1549423 w 3518726"/>
                <a:gd name="connsiteY110" fmla="*/ 1260475 h 1965721"/>
                <a:gd name="connsiteX111" fmla="*/ 1603398 w 3518726"/>
                <a:gd name="connsiteY111" fmla="*/ 1263650 h 1965721"/>
                <a:gd name="connsiteX112" fmla="*/ 1635148 w 3518726"/>
                <a:gd name="connsiteY112" fmla="*/ 1273175 h 1965721"/>
                <a:gd name="connsiteX113" fmla="*/ 1676423 w 3518726"/>
                <a:gd name="connsiteY113" fmla="*/ 1266825 h 1965721"/>
                <a:gd name="connsiteX114" fmla="*/ 1685948 w 3518726"/>
                <a:gd name="connsiteY114" fmla="*/ 1263650 h 1965721"/>
                <a:gd name="connsiteX115" fmla="*/ 1692298 w 3518726"/>
                <a:gd name="connsiteY115" fmla="*/ 1254125 h 1965721"/>
                <a:gd name="connsiteX116" fmla="*/ 1701823 w 3518726"/>
                <a:gd name="connsiteY116" fmla="*/ 1244600 h 1965721"/>
                <a:gd name="connsiteX117" fmla="*/ 1743098 w 3518726"/>
                <a:gd name="connsiteY117" fmla="*/ 1247775 h 1965721"/>
                <a:gd name="connsiteX118" fmla="*/ 1752623 w 3518726"/>
                <a:gd name="connsiteY118" fmla="*/ 1254125 h 1965721"/>
                <a:gd name="connsiteX119" fmla="*/ 1762148 w 3518726"/>
                <a:gd name="connsiteY119" fmla="*/ 1257300 h 1965721"/>
                <a:gd name="connsiteX120" fmla="*/ 1771673 w 3518726"/>
                <a:gd name="connsiteY120" fmla="*/ 1266825 h 1965721"/>
                <a:gd name="connsiteX121" fmla="*/ 1787548 w 3518726"/>
                <a:gd name="connsiteY121" fmla="*/ 1285875 h 1965721"/>
                <a:gd name="connsiteX122" fmla="*/ 1797073 w 3518726"/>
                <a:gd name="connsiteY122" fmla="*/ 1289050 h 1965721"/>
                <a:gd name="connsiteX123" fmla="*/ 1822473 w 3518726"/>
                <a:gd name="connsiteY123" fmla="*/ 1308100 h 1965721"/>
                <a:gd name="connsiteX124" fmla="*/ 1831998 w 3518726"/>
                <a:gd name="connsiteY124" fmla="*/ 1311275 h 1965721"/>
                <a:gd name="connsiteX125" fmla="*/ 1854223 w 3518726"/>
                <a:gd name="connsiteY125" fmla="*/ 1327150 h 1965721"/>
                <a:gd name="connsiteX126" fmla="*/ 1863748 w 3518726"/>
                <a:gd name="connsiteY126" fmla="*/ 1317625 h 1965721"/>
                <a:gd name="connsiteX127" fmla="*/ 1879623 w 3518726"/>
                <a:gd name="connsiteY127" fmla="*/ 1282700 h 1965721"/>
                <a:gd name="connsiteX128" fmla="*/ 1882798 w 3518726"/>
                <a:gd name="connsiteY128" fmla="*/ 1250950 h 1965721"/>
                <a:gd name="connsiteX129" fmla="*/ 1889148 w 3518726"/>
                <a:gd name="connsiteY129" fmla="*/ 1241425 h 1965721"/>
                <a:gd name="connsiteX130" fmla="*/ 1895498 w 3518726"/>
                <a:gd name="connsiteY130" fmla="*/ 1228725 h 1965721"/>
                <a:gd name="connsiteX131" fmla="*/ 1901848 w 3518726"/>
                <a:gd name="connsiteY131" fmla="*/ 1209675 h 1965721"/>
                <a:gd name="connsiteX132" fmla="*/ 1905023 w 3518726"/>
                <a:gd name="connsiteY132" fmla="*/ 1196975 h 1965721"/>
                <a:gd name="connsiteX133" fmla="*/ 1930423 w 3518726"/>
                <a:gd name="connsiteY133" fmla="*/ 1184275 h 1965721"/>
                <a:gd name="connsiteX134" fmla="*/ 2019323 w 3518726"/>
                <a:gd name="connsiteY134" fmla="*/ 1181100 h 1965721"/>
                <a:gd name="connsiteX135" fmla="*/ 2028848 w 3518726"/>
                <a:gd name="connsiteY135" fmla="*/ 1174750 h 1965721"/>
                <a:gd name="connsiteX136" fmla="*/ 2047898 w 3518726"/>
                <a:gd name="connsiteY136" fmla="*/ 1165225 h 1965721"/>
                <a:gd name="connsiteX137" fmla="*/ 2060598 w 3518726"/>
                <a:gd name="connsiteY137" fmla="*/ 1149350 h 1965721"/>
                <a:gd name="connsiteX138" fmla="*/ 2082823 w 3518726"/>
                <a:gd name="connsiteY138" fmla="*/ 1127125 h 1965721"/>
                <a:gd name="connsiteX139" fmla="*/ 2095523 w 3518726"/>
                <a:gd name="connsiteY139" fmla="*/ 1120775 h 1965721"/>
                <a:gd name="connsiteX140" fmla="*/ 2114573 w 3518726"/>
                <a:gd name="connsiteY140" fmla="*/ 1114425 h 1965721"/>
                <a:gd name="connsiteX141" fmla="*/ 2124098 w 3518726"/>
                <a:gd name="connsiteY141" fmla="*/ 1120775 h 1965721"/>
                <a:gd name="connsiteX142" fmla="*/ 2127273 w 3518726"/>
                <a:gd name="connsiteY142" fmla="*/ 1130300 h 1965721"/>
                <a:gd name="connsiteX143" fmla="*/ 2133623 w 3518726"/>
                <a:gd name="connsiteY143" fmla="*/ 1139825 h 1965721"/>
                <a:gd name="connsiteX144" fmla="*/ 2130448 w 3518726"/>
                <a:gd name="connsiteY144" fmla="*/ 1152525 h 1965721"/>
                <a:gd name="connsiteX145" fmla="*/ 2127273 w 3518726"/>
                <a:gd name="connsiteY145" fmla="*/ 1174750 h 1965721"/>
                <a:gd name="connsiteX146" fmla="*/ 2187598 w 3518726"/>
                <a:gd name="connsiteY146" fmla="*/ 1155700 h 1965721"/>
                <a:gd name="connsiteX147" fmla="*/ 2276498 w 3518726"/>
                <a:gd name="connsiteY147" fmla="*/ 1168400 h 1965721"/>
                <a:gd name="connsiteX148" fmla="*/ 2279673 w 3518726"/>
                <a:gd name="connsiteY148" fmla="*/ 1190625 h 1965721"/>
                <a:gd name="connsiteX149" fmla="*/ 2273323 w 3518726"/>
                <a:gd name="connsiteY149" fmla="*/ 1181100 h 1965721"/>
                <a:gd name="connsiteX150" fmla="*/ 2254273 w 3518726"/>
                <a:gd name="connsiteY150" fmla="*/ 1162050 h 1965721"/>
                <a:gd name="connsiteX151" fmla="*/ 2257448 w 3518726"/>
                <a:gd name="connsiteY151" fmla="*/ 1165225 h 1965721"/>
                <a:gd name="connsiteX152" fmla="*/ 2308248 w 3518726"/>
                <a:gd name="connsiteY152" fmla="*/ 1184275 h 1965721"/>
                <a:gd name="connsiteX153" fmla="*/ 2324123 w 3518726"/>
                <a:gd name="connsiteY153" fmla="*/ 1187450 h 1965721"/>
                <a:gd name="connsiteX154" fmla="*/ 2349523 w 3518726"/>
                <a:gd name="connsiteY154" fmla="*/ 1193800 h 1965721"/>
                <a:gd name="connsiteX155" fmla="*/ 2393973 w 3518726"/>
                <a:gd name="connsiteY155" fmla="*/ 1196975 h 1965721"/>
                <a:gd name="connsiteX156" fmla="*/ 2397148 w 3518726"/>
                <a:gd name="connsiteY156" fmla="*/ 1206500 h 1965721"/>
                <a:gd name="connsiteX157" fmla="*/ 2444773 w 3518726"/>
                <a:gd name="connsiteY157" fmla="*/ 1216025 h 1965721"/>
                <a:gd name="connsiteX158" fmla="*/ 2454298 w 3518726"/>
                <a:gd name="connsiteY158" fmla="*/ 1219200 h 1965721"/>
                <a:gd name="connsiteX159" fmla="*/ 2476523 w 3518726"/>
                <a:gd name="connsiteY159" fmla="*/ 1222375 h 1965721"/>
                <a:gd name="connsiteX160" fmla="*/ 2486048 w 3518726"/>
                <a:gd name="connsiteY160" fmla="*/ 1228725 h 1965721"/>
                <a:gd name="connsiteX161" fmla="*/ 2520973 w 3518726"/>
                <a:gd name="connsiteY161" fmla="*/ 1222375 h 1965721"/>
                <a:gd name="connsiteX162" fmla="*/ 2530498 w 3518726"/>
                <a:gd name="connsiteY162" fmla="*/ 1209675 h 1965721"/>
                <a:gd name="connsiteX163" fmla="*/ 2540023 w 3518726"/>
                <a:gd name="connsiteY163" fmla="*/ 1203325 h 1965721"/>
                <a:gd name="connsiteX164" fmla="*/ 2552723 w 3518726"/>
                <a:gd name="connsiteY164" fmla="*/ 1200150 h 1965721"/>
                <a:gd name="connsiteX165" fmla="*/ 2581298 w 3518726"/>
                <a:gd name="connsiteY165" fmla="*/ 1190625 h 1965721"/>
                <a:gd name="connsiteX166" fmla="*/ 2609873 w 3518726"/>
                <a:gd name="connsiteY166" fmla="*/ 1193800 h 1965721"/>
                <a:gd name="connsiteX167" fmla="*/ 2619398 w 3518726"/>
                <a:gd name="connsiteY167" fmla="*/ 1196975 h 1965721"/>
                <a:gd name="connsiteX168" fmla="*/ 2625748 w 3518726"/>
                <a:gd name="connsiteY168" fmla="*/ 1206500 h 1965721"/>
                <a:gd name="connsiteX169" fmla="*/ 2616223 w 3518726"/>
                <a:gd name="connsiteY169" fmla="*/ 1209675 h 1965721"/>
                <a:gd name="connsiteX170" fmla="*/ 2606698 w 3518726"/>
                <a:gd name="connsiteY170" fmla="*/ 1235075 h 1965721"/>
                <a:gd name="connsiteX171" fmla="*/ 2654323 w 3518726"/>
                <a:gd name="connsiteY171" fmla="*/ 1238250 h 1965721"/>
                <a:gd name="connsiteX172" fmla="*/ 2657498 w 3518726"/>
                <a:gd name="connsiteY172" fmla="*/ 1200150 h 1965721"/>
                <a:gd name="connsiteX173" fmla="*/ 2686073 w 3518726"/>
                <a:gd name="connsiteY173" fmla="*/ 1190625 h 1965721"/>
                <a:gd name="connsiteX174" fmla="*/ 2717823 w 3518726"/>
                <a:gd name="connsiteY174" fmla="*/ 1200150 h 1965721"/>
                <a:gd name="connsiteX175" fmla="*/ 2711473 w 3518726"/>
                <a:gd name="connsiteY175" fmla="*/ 1225550 h 1965721"/>
                <a:gd name="connsiteX176" fmla="*/ 2705123 w 3518726"/>
                <a:gd name="connsiteY176" fmla="*/ 1250950 h 1965721"/>
                <a:gd name="connsiteX177" fmla="*/ 2698773 w 3518726"/>
                <a:gd name="connsiteY177" fmla="*/ 1270000 h 1965721"/>
                <a:gd name="connsiteX178" fmla="*/ 2714648 w 3518726"/>
                <a:gd name="connsiteY178" fmla="*/ 1279525 h 1965721"/>
                <a:gd name="connsiteX179" fmla="*/ 2740048 w 3518726"/>
                <a:gd name="connsiteY179" fmla="*/ 1289050 h 1965721"/>
                <a:gd name="connsiteX180" fmla="*/ 2749573 w 3518726"/>
                <a:gd name="connsiteY180" fmla="*/ 1298575 h 1965721"/>
                <a:gd name="connsiteX181" fmla="*/ 2752748 w 3518726"/>
                <a:gd name="connsiteY181" fmla="*/ 1323975 h 1965721"/>
                <a:gd name="connsiteX182" fmla="*/ 2762273 w 3518726"/>
                <a:gd name="connsiteY182" fmla="*/ 1333500 h 1965721"/>
                <a:gd name="connsiteX183" fmla="*/ 2765448 w 3518726"/>
                <a:gd name="connsiteY183" fmla="*/ 1346200 h 1965721"/>
                <a:gd name="connsiteX184" fmla="*/ 2784498 w 3518726"/>
                <a:gd name="connsiteY184" fmla="*/ 1349375 h 1965721"/>
                <a:gd name="connsiteX185" fmla="*/ 2794023 w 3518726"/>
                <a:gd name="connsiteY185" fmla="*/ 1352550 h 1965721"/>
                <a:gd name="connsiteX186" fmla="*/ 2806723 w 3518726"/>
                <a:gd name="connsiteY186" fmla="*/ 1355725 h 1965721"/>
                <a:gd name="connsiteX187" fmla="*/ 2825773 w 3518726"/>
                <a:gd name="connsiteY187" fmla="*/ 1387475 h 1965721"/>
                <a:gd name="connsiteX188" fmla="*/ 2835298 w 3518726"/>
                <a:gd name="connsiteY188" fmla="*/ 1393825 h 1965721"/>
                <a:gd name="connsiteX189" fmla="*/ 2851173 w 3518726"/>
                <a:gd name="connsiteY189" fmla="*/ 1412875 h 1965721"/>
                <a:gd name="connsiteX190" fmla="*/ 2863873 w 3518726"/>
                <a:gd name="connsiteY190" fmla="*/ 1416050 h 1965721"/>
                <a:gd name="connsiteX191" fmla="*/ 2873398 w 3518726"/>
                <a:gd name="connsiteY191" fmla="*/ 1422400 h 1965721"/>
                <a:gd name="connsiteX192" fmla="*/ 2933723 w 3518726"/>
                <a:gd name="connsiteY192" fmla="*/ 1431925 h 1965721"/>
                <a:gd name="connsiteX193" fmla="*/ 2952773 w 3518726"/>
                <a:gd name="connsiteY193" fmla="*/ 1438275 h 1965721"/>
                <a:gd name="connsiteX194" fmla="*/ 2971823 w 3518726"/>
                <a:gd name="connsiteY194" fmla="*/ 1447800 h 1965721"/>
                <a:gd name="connsiteX195" fmla="*/ 2997223 w 3518726"/>
                <a:gd name="connsiteY195" fmla="*/ 1450975 h 1965721"/>
                <a:gd name="connsiteX196" fmla="*/ 3013098 w 3518726"/>
                <a:gd name="connsiteY196" fmla="*/ 1454150 h 1965721"/>
                <a:gd name="connsiteX197" fmla="*/ 3032148 w 3518726"/>
                <a:gd name="connsiteY197" fmla="*/ 1457325 h 1965721"/>
                <a:gd name="connsiteX198" fmla="*/ 3076598 w 3518726"/>
                <a:gd name="connsiteY198" fmla="*/ 1466850 h 1965721"/>
                <a:gd name="connsiteX199" fmla="*/ 3184548 w 3518726"/>
                <a:gd name="connsiteY199" fmla="*/ 1476375 h 1965721"/>
                <a:gd name="connsiteX200" fmla="*/ 3206773 w 3518726"/>
                <a:gd name="connsiteY200" fmla="*/ 1498600 h 1965721"/>
                <a:gd name="connsiteX201" fmla="*/ 3235348 w 3518726"/>
                <a:gd name="connsiteY201" fmla="*/ 1517650 h 1965721"/>
                <a:gd name="connsiteX202" fmla="*/ 3244873 w 3518726"/>
                <a:gd name="connsiteY202" fmla="*/ 1539875 h 1965721"/>
                <a:gd name="connsiteX203" fmla="*/ 3248048 w 3518726"/>
                <a:gd name="connsiteY203" fmla="*/ 1552575 h 1965721"/>
                <a:gd name="connsiteX204" fmla="*/ 3254398 w 3518726"/>
                <a:gd name="connsiteY204" fmla="*/ 1562100 h 1965721"/>
                <a:gd name="connsiteX205" fmla="*/ 3270273 w 3518726"/>
                <a:gd name="connsiteY205" fmla="*/ 1590675 h 1965721"/>
                <a:gd name="connsiteX206" fmla="*/ 3292498 w 3518726"/>
                <a:gd name="connsiteY206" fmla="*/ 1603375 h 1965721"/>
                <a:gd name="connsiteX207" fmla="*/ 3302023 w 3518726"/>
                <a:gd name="connsiteY207" fmla="*/ 1625600 h 1965721"/>
                <a:gd name="connsiteX208" fmla="*/ 3314723 w 3518726"/>
                <a:gd name="connsiteY208" fmla="*/ 1644650 h 1965721"/>
                <a:gd name="connsiteX209" fmla="*/ 3324248 w 3518726"/>
                <a:gd name="connsiteY209" fmla="*/ 1679575 h 1965721"/>
                <a:gd name="connsiteX210" fmla="*/ 3330598 w 3518726"/>
                <a:gd name="connsiteY210" fmla="*/ 1692275 h 1965721"/>
                <a:gd name="connsiteX211" fmla="*/ 3321073 w 3518726"/>
                <a:gd name="connsiteY211" fmla="*/ 1746250 h 1965721"/>
                <a:gd name="connsiteX212" fmla="*/ 3302023 w 3518726"/>
                <a:gd name="connsiteY212" fmla="*/ 1784350 h 1965721"/>
                <a:gd name="connsiteX213" fmla="*/ 3276623 w 3518726"/>
                <a:gd name="connsiteY213" fmla="*/ 1816100 h 1965721"/>
                <a:gd name="connsiteX214" fmla="*/ 3254398 w 3518726"/>
                <a:gd name="connsiteY214" fmla="*/ 1860550 h 1965721"/>
                <a:gd name="connsiteX215" fmla="*/ 3276623 w 3518726"/>
                <a:gd name="connsiteY215" fmla="*/ 1831975 h 1965721"/>
                <a:gd name="connsiteX216" fmla="*/ 3286148 w 3518726"/>
                <a:gd name="connsiteY216" fmla="*/ 1822450 h 1965721"/>
                <a:gd name="connsiteX217" fmla="*/ 3317898 w 3518726"/>
                <a:gd name="connsiteY217" fmla="*/ 1803400 h 1965721"/>
                <a:gd name="connsiteX218" fmla="*/ 3336948 w 3518726"/>
                <a:gd name="connsiteY218" fmla="*/ 1793875 h 1965721"/>
                <a:gd name="connsiteX219" fmla="*/ 3346473 w 3518726"/>
                <a:gd name="connsiteY219" fmla="*/ 1784350 h 1965721"/>
                <a:gd name="connsiteX220" fmla="*/ 3406798 w 3518726"/>
                <a:gd name="connsiteY220" fmla="*/ 1857375 h 1965721"/>
                <a:gd name="connsiteX221" fmla="*/ 1676424 w 3518726"/>
                <a:gd name="connsiteY221" fmla="*/ 1958977 h 1965721"/>
                <a:gd name="connsiteX222" fmla="*/ 1609749 w 3518726"/>
                <a:gd name="connsiteY222" fmla="*/ 1882777 h 1965721"/>
                <a:gd name="connsiteX223" fmla="*/ 1622449 w 3518726"/>
                <a:gd name="connsiteY223" fmla="*/ 1809752 h 1965721"/>
                <a:gd name="connsiteX224" fmla="*/ 1651024 w 3518726"/>
                <a:gd name="connsiteY224" fmla="*/ 1730377 h 1965721"/>
                <a:gd name="connsiteX225" fmla="*/ 1714523 w 3518726"/>
                <a:gd name="connsiteY225" fmla="*/ 1685927 h 1965721"/>
                <a:gd name="connsiteX226" fmla="*/ 1765323 w 3518726"/>
                <a:gd name="connsiteY226" fmla="*/ 1647827 h 1965721"/>
                <a:gd name="connsiteX227" fmla="*/ 1793897 w 3518726"/>
                <a:gd name="connsiteY227" fmla="*/ 1612902 h 1965721"/>
                <a:gd name="connsiteX228" fmla="*/ 1812947 w 3518726"/>
                <a:gd name="connsiteY228" fmla="*/ 1571627 h 1965721"/>
                <a:gd name="connsiteX229" fmla="*/ 1790721 w 3518726"/>
                <a:gd name="connsiteY229" fmla="*/ 1539876 h 1965721"/>
                <a:gd name="connsiteX230" fmla="*/ 1793897 w 3518726"/>
                <a:gd name="connsiteY230" fmla="*/ 1473202 h 1965721"/>
                <a:gd name="connsiteX231" fmla="*/ 1765322 w 3518726"/>
                <a:gd name="connsiteY231" fmla="*/ 1381127 h 1965721"/>
                <a:gd name="connsiteX232" fmla="*/ 1727221 w 3518726"/>
                <a:gd name="connsiteY232" fmla="*/ 1314451 h 1965721"/>
                <a:gd name="connsiteX233" fmla="*/ 1666897 w 3518726"/>
                <a:gd name="connsiteY233" fmla="*/ 1355727 h 1965721"/>
                <a:gd name="connsiteX234" fmla="*/ 1625622 w 3518726"/>
                <a:gd name="connsiteY234" fmla="*/ 1377952 h 1965721"/>
                <a:gd name="connsiteX235" fmla="*/ 1587522 w 3518726"/>
                <a:gd name="connsiteY235" fmla="*/ 1349377 h 1965721"/>
                <a:gd name="connsiteX236" fmla="*/ 1527197 w 3518726"/>
                <a:gd name="connsiteY236" fmla="*/ 1327152 h 1965721"/>
                <a:gd name="connsiteX237" fmla="*/ 1428772 w 3518726"/>
                <a:gd name="connsiteY237" fmla="*/ 1257302 h 1965721"/>
                <a:gd name="connsiteX238" fmla="*/ 1374797 w 3518726"/>
                <a:gd name="connsiteY238" fmla="*/ 1257302 h 1965721"/>
                <a:gd name="connsiteX239" fmla="*/ 1358922 w 3518726"/>
                <a:gd name="connsiteY239" fmla="*/ 1187452 h 1965721"/>
                <a:gd name="connsiteX240" fmla="*/ 1298597 w 3518726"/>
                <a:gd name="connsiteY240" fmla="*/ 1114427 h 1965721"/>
                <a:gd name="connsiteX241" fmla="*/ 1212872 w 3518726"/>
                <a:gd name="connsiteY241" fmla="*/ 1057277 h 1965721"/>
                <a:gd name="connsiteX242" fmla="*/ 1073172 w 3518726"/>
                <a:gd name="connsiteY242" fmla="*/ 1003302 h 1965721"/>
                <a:gd name="connsiteX243" fmla="*/ 996972 w 3518726"/>
                <a:gd name="connsiteY243" fmla="*/ 974727 h 1965721"/>
                <a:gd name="connsiteX244" fmla="*/ 923947 w 3518726"/>
                <a:gd name="connsiteY244" fmla="*/ 914402 h 1965721"/>
                <a:gd name="connsiteX245" fmla="*/ 787422 w 3518726"/>
                <a:gd name="connsiteY245" fmla="*/ 933452 h 1965721"/>
                <a:gd name="connsiteX246" fmla="*/ 733447 w 3518726"/>
                <a:gd name="connsiteY246" fmla="*/ 942977 h 1965721"/>
                <a:gd name="connsiteX247" fmla="*/ 669947 w 3518726"/>
                <a:gd name="connsiteY247" fmla="*/ 889002 h 1965721"/>
                <a:gd name="connsiteX248" fmla="*/ 641372 w 3518726"/>
                <a:gd name="connsiteY248" fmla="*/ 860427 h 1965721"/>
                <a:gd name="connsiteX249" fmla="*/ 488972 w 3518726"/>
                <a:gd name="connsiteY249" fmla="*/ 800102 h 1965721"/>
                <a:gd name="connsiteX250" fmla="*/ 403247 w 3518726"/>
                <a:gd name="connsiteY250" fmla="*/ 749302 h 1965721"/>
                <a:gd name="connsiteX251" fmla="*/ 361972 w 3518726"/>
                <a:gd name="connsiteY251" fmla="*/ 695327 h 1965721"/>
                <a:gd name="connsiteX252" fmla="*/ 396897 w 3518726"/>
                <a:gd name="connsiteY252" fmla="*/ 660402 h 1965721"/>
                <a:gd name="connsiteX253" fmla="*/ 361972 w 3518726"/>
                <a:gd name="connsiteY253" fmla="*/ 555627 h 1965721"/>
                <a:gd name="connsiteX254" fmla="*/ 298471 w 3518726"/>
                <a:gd name="connsiteY254" fmla="*/ 454026 h 1965721"/>
                <a:gd name="connsiteX255" fmla="*/ 266722 w 3518726"/>
                <a:gd name="connsiteY255" fmla="*/ 384175 h 1965721"/>
                <a:gd name="connsiteX256" fmla="*/ 276246 w 3518726"/>
                <a:gd name="connsiteY256" fmla="*/ 358775 h 1965721"/>
                <a:gd name="connsiteX257" fmla="*/ 206397 w 3518726"/>
                <a:gd name="connsiteY257" fmla="*/ 234950 h 1965721"/>
                <a:gd name="connsiteX258" fmla="*/ 146072 w 3518726"/>
                <a:gd name="connsiteY258" fmla="*/ 101600 h 1965721"/>
                <a:gd name="connsiteX259" fmla="*/ 111147 w 3518726"/>
                <a:gd name="connsiteY259" fmla="*/ 142875 h 1965721"/>
                <a:gd name="connsiteX260" fmla="*/ 120671 w 3518726"/>
                <a:gd name="connsiteY260" fmla="*/ 193675 h 1965721"/>
                <a:gd name="connsiteX261" fmla="*/ 123846 w 3518726"/>
                <a:gd name="connsiteY261" fmla="*/ 260350 h 1965721"/>
                <a:gd name="connsiteX262" fmla="*/ 136546 w 3518726"/>
                <a:gd name="connsiteY262" fmla="*/ 327025 h 1965721"/>
                <a:gd name="connsiteX263" fmla="*/ 174646 w 3518726"/>
                <a:gd name="connsiteY263" fmla="*/ 384175 h 1965721"/>
                <a:gd name="connsiteX264" fmla="*/ 190521 w 3518726"/>
                <a:gd name="connsiteY264" fmla="*/ 422275 h 1965721"/>
                <a:gd name="connsiteX265" fmla="*/ 200046 w 3518726"/>
                <a:gd name="connsiteY265" fmla="*/ 495300 h 1965721"/>
                <a:gd name="connsiteX266" fmla="*/ 231798 w 3518726"/>
                <a:gd name="connsiteY266" fmla="*/ 542925 h 1965721"/>
                <a:gd name="connsiteX267" fmla="*/ 168296 w 3518726"/>
                <a:gd name="connsiteY267" fmla="*/ 508000 h 1965721"/>
                <a:gd name="connsiteX268" fmla="*/ 107973 w 3518726"/>
                <a:gd name="connsiteY268" fmla="*/ 460375 h 1965721"/>
                <a:gd name="connsiteX269" fmla="*/ 88923 w 3518726"/>
                <a:gd name="connsiteY269" fmla="*/ 371475 h 1965721"/>
                <a:gd name="connsiteX270" fmla="*/ 22248 w 3518726"/>
                <a:gd name="connsiteY270" fmla="*/ 285750 h 1965721"/>
                <a:gd name="connsiteX271" fmla="*/ 53998 w 3518726"/>
                <a:gd name="connsiteY271" fmla="*/ 193675 h 1965721"/>
                <a:gd name="connsiteX272" fmla="*/ 25423 w 3518726"/>
                <a:gd name="connsiteY272" fmla="*/ 161925 h 1965721"/>
                <a:gd name="connsiteX273" fmla="*/ 12722 w 3518726"/>
                <a:gd name="connsiteY273" fmla="*/ 114300 h 1965721"/>
                <a:gd name="connsiteX274" fmla="*/ 23 w 3518726"/>
                <a:gd name="connsiteY274" fmla="*/ 41275 h 1965721"/>
                <a:gd name="connsiteX275" fmla="*/ 23 w 3518726"/>
                <a:gd name="connsiteY275" fmla="*/ 0 h 1965721"/>
                <a:gd name="connsiteX0" fmla="*/ 23 w 3518726"/>
                <a:gd name="connsiteY0" fmla="*/ 0 h 1965721"/>
                <a:gd name="connsiteX1" fmla="*/ 381023 w 3518726"/>
                <a:gd name="connsiteY1" fmla="*/ 76200 h 1965721"/>
                <a:gd name="connsiteX2" fmla="*/ 479448 w 3518726"/>
                <a:gd name="connsiteY2" fmla="*/ 28575 h 1965721"/>
                <a:gd name="connsiteX3" fmla="*/ 568348 w 3518726"/>
                <a:gd name="connsiteY3" fmla="*/ 44450 h 1965721"/>
                <a:gd name="connsiteX4" fmla="*/ 568348 w 3518726"/>
                <a:gd name="connsiteY4" fmla="*/ 44450 h 1965721"/>
                <a:gd name="connsiteX5" fmla="*/ 571523 w 3518726"/>
                <a:gd name="connsiteY5" fmla="*/ 73025 h 1965721"/>
                <a:gd name="connsiteX6" fmla="*/ 565173 w 3518726"/>
                <a:gd name="connsiteY6" fmla="*/ 88900 h 1965721"/>
                <a:gd name="connsiteX7" fmla="*/ 561998 w 3518726"/>
                <a:gd name="connsiteY7" fmla="*/ 98425 h 1965721"/>
                <a:gd name="connsiteX8" fmla="*/ 565173 w 3518726"/>
                <a:gd name="connsiteY8" fmla="*/ 114300 h 1965721"/>
                <a:gd name="connsiteX9" fmla="*/ 584223 w 3518726"/>
                <a:gd name="connsiteY9" fmla="*/ 127000 h 1965721"/>
                <a:gd name="connsiteX10" fmla="*/ 596923 w 3518726"/>
                <a:gd name="connsiteY10" fmla="*/ 146050 h 1965721"/>
                <a:gd name="connsiteX11" fmla="*/ 600098 w 3518726"/>
                <a:gd name="connsiteY11" fmla="*/ 155575 h 1965721"/>
                <a:gd name="connsiteX12" fmla="*/ 609623 w 3518726"/>
                <a:gd name="connsiteY12" fmla="*/ 161925 h 1965721"/>
                <a:gd name="connsiteX13" fmla="*/ 615973 w 3518726"/>
                <a:gd name="connsiteY13" fmla="*/ 171450 h 1965721"/>
                <a:gd name="connsiteX14" fmla="*/ 660423 w 3518726"/>
                <a:gd name="connsiteY14" fmla="*/ 165100 h 1965721"/>
                <a:gd name="connsiteX15" fmla="*/ 669948 w 3518726"/>
                <a:gd name="connsiteY15" fmla="*/ 158750 h 1965721"/>
                <a:gd name="connsiteX16" fmla="*/ 679473 w 3518726"/>
                <a:gd name="connsiteY16" fmla="*/ 155575 h 1965721"/>
                <a:gd name="connsiteX17" fmla="*/ 701698 w 3518726"/>
                <a:gd name="connsiteY17" fmla="*/ 142875 h 1965721"/>
                <a:gd name="connsiteX18" fmla="*/ 749323 w 3518726"/>
                <a:gd name="connsiteY18" fmla="*/ 146050 h 1965721"/>
                <a:gd name="connsiteX19" fmla="*/ 755673 w 3518726"/>
                <a:gd name="connsiteY19" fmla="*/ 155575 h 1965721"/>
                <a:gd name="connsiteX20" fmla="*/ 749323 w 3518726"/>
                <a:gd name="connsiteY20" fmla="*/ 200025 h 1965721"/>
                <a:gd name="connsiteX21" fmla="*/ 762023 w 3518726"/>
                <a:gd name="connsiteY21" fmla="*/ 212725 h 1965721"/>
                <a:gd name="connsiteX22" fmla="*/ 771548 w 3518726"/>
                <a:gd name="connsiteY22" fmla="*/ 215900 h 1965721"/>
                <a:gd name="connsiteX23" fmla="*/ 777898 w 3518726"/>
                <a:gd name="connsiteY23" fmla="*/ 228600 h 1965721"/>
                <a:gd name="connsiteX24" fmla="*/ 787423 w 3518726"/>
                <a:gd name="connsiteY24" fmla="*/ 238125 h 1965721"/>
                <a:gd name="connsiteX25" fmla="*/ 793773 w 3518726"/>
                <a:gd name="connsiteY25" fmla="*/ 257175 h 1965721"/>
                <a:gd name="connsiteX26" fmla="*/ 796948 w 3518726"/>
                <a:gd name="connsiteY26" fmla="*/ 288925 h 1965721"/>
                <a:gd name="connsiteX27" fmla="*/ 800123 w 3518726"/>
                <a:gd name="connsiteY27" fmla="*/ 298450 h 1965721"/>
                <a:gd name="connsiteX28" fmla="*/ 809648 w 3518726"/>
                <a:gd name="connsiteY28" fmla="*/ 304800 h 1965721"/>
                <a:gd name="connsiteX29" fmla="*/ 822348 w 3518726"/>
                <a:gd name="connsiteY29" fmla="*/ 314325 h 1965721"/>
                <a:gd name="connsiteX30" fmla="*/ 831873 w 3518726"/>
                <a:gd name="connsiteY30" fmla="*/ 323850 h 1965721"/>
                <a:gd name="connsiteX31" fmla="*/ 854098 w 3518726"/>
                <a:gd name="connsiteY31" fmla="*/ 336550 h 1965721"/>
                <a:gd name="connsiteX32" fmla="*/ 863623 w 3518726"/>
                <a:gd name="connsiteY32" fmla="*/ 346075 h 1965721"/>
                <a:gd name="connsiteX33" fmla="*/ 892198 w 3518726"/>
                <a:gd name="connsiteY33" fmla="*/ 352425 h 1965721"/>
                <a:gd name="connsiteX34" fmla="*/ 882673 w 3518726"/>
                <a:gd name="connsiteY34" fmla="*/ 355600 h 1965721"/>
                <a:gd name="connsiteX35" fmla="*/ 879498 w 3518726"/>
                <a:gd name="connsiteY35" fmla="*/ 365125 h 1965721"/>
                <a:gd name="connsiteX36" fmla="*/ 876323 w 3518726"/>
                <a:gd name="connsiteY36" fmla="*/ 406400 h 1965721"/>
                <a:gd name="connsiteX37" fmla="*/ 866798 w 3518726"/>
                <a:gd name="connsiteY37" fmla="*/ 434975 h 1965721"/>
                <a:gd name="connsiteX38" fmla="*/ 863623 w 3518726"/>
                <a:gd name="connsiteY38" fmla="*/ 450850 h 1965721"/>
                <a:gd name="connsiteX39" fmla="*/ 860448 w 3518726"/>
                <a:gd name="connsiteY39" fmla="*/ 463550 h 1965721"/>
                <a:gd name="connsiteX40" fmla="*/ 854098 w 3518726"/>
                <a:gd name="connsiteY40" fmla="*/ 482600 h 1965721"/>
                <a:gd name="connsiteX41" fmla="*/ 850923 w 3518726"/>
                <a:gd name="connsiteY41" fmla="*/ 492125 h 1965721"/>
                <a:gd name="connsiteX42" fmla="*/ 841398 w 3518726"/>
                <a:gd name="connsiteY42" fmla="*/ 517525 h 1965721"/>
                <a:gd name="connsiteX43" fmla="*/ 835048 w 3518726"/>
                <a:gd name="connsiteY43" fmla="*/ 552450 h 1965721"/>
                <a:gd name="connsiteX44" fmla="*/ 831873 w 3518726"/>
                <a:gd name="connsiteY44" fmla="*/ 561975 h 1965721"/>
                <a:gd name="connsiteX45" fmla="*/ 822348 w 3518726"/>
                <a:gd name="connsiteY45" fmla="*/ 565150 h 1965721"/>
                <a:gd name="connsiteX46" fmla="*/ 815998 w 3518726"/>
                <a:gd name="connsiteY46" fmla="*/ 574675 h 1965721"/>
                <a:gd name="connsiteX47" fmla="*/ 825523 w 3518726"/>
                <a:gd name="connsiteY47" fmla="*/ 600075 h 1965721"/>
                <a:gd name="connsiteX48" fmla="*/ 841398 w 3518726"/>
                <a:gd name="connsiteY48" fmla="*/ 625475 h 1965721"/>
                <a:gd name="connsiteX49" fmla="*/ 847748 w 3518726"/>
                <a:gd name="connsiteY49" fmla="*/ 650875 h 1965721"/>
                <a:gd name="connsiteX50" fmla="*/ 860448 w 3518726"/>
                <a:gd name="connsiteY50" fmla="*/ 669925 h 1965721"/>
                <a:gd name="connsiteX51" fmla="*/ 866798 w 3518726"/>
                <a:gd name="connsiteY51" fmla="*/ 682625 h 1965721"/>
                <a:gd name="connsiteX52" fmla="*/ 885848 w 3518726"/>
                <a:gd name="connsiteY52" fmla="*/ 695325 h 1965721"/>
                <a:gd name="connsiteX53" fmla="*/ 904898 w 3518726"/>
                <a:gd name="connsiteY53" fmla="*/ 730250 h 1965721"/>
                <a:gd name="connsiteX54" fmla="*/ 908073 w 3518726"/>
                <a:gd name="connsiteY54" fmla="*/ 739775 h 1965721"/>
                <a:gd name="connsiteX55" fmla="*/ 917598 w 3518726"/>
                <a:gd name="connsiteY55" fmla="*/ 742950 h 1965721"/>
                <a:gd name="connsiteX56" fmla="*/ 936648 w 3518726"/>
                <a:gd name="connsiteY56" fmla="*/ 758825 h 1965721"/>
                <a:gd name="connsiteX57" fmla="*/ 955698 w 3518726"/>
                <a:gd name="connsiteY57" fmla="*/ 765175 h 1965721"/>
                <a:gd name="connsiteX58" fmla="*/ 993798 w 3518726"/>
                <a:gd name="connsiteY58" fmla="*/ 762000 h 1965721"/>
                <a:gd name="connsiteX59" fmla="*/ 1012848 w 3518726"/>
                <a:gd name="connsiteY59" fmla="*/ 755650 h 1965721"/>
                <a:gd name="connsiteX60" fmla="*/ 1022373 w 3518726"/>
                <a:gd name="connsiteY60" fmla="*/ 752475 h 1965721"/>
                <a:gd name="connsiteX61" fmla="*/ 1035073 w 3518726"/>
                <a:gd name="connsiteY61" fmla="*/ 742950 h 1965721"/>
                <a:gd name="connsiteX62" fmla="*/ 1044598 w 3518726"/>
                <a:gd name="connsiteY62" fmla="*/ 739775 h 1965721"/>
                <a:gd name="connsiteX63" fmla="*/ 1143023 w 3518726"/>
                <a:gd name="connsiteY63" fmla="*/ 730250 h 1965721"/>
                <a:gd name="connsiteX64" fmla="*/ 1155723 w 3518726"/>
                <a:gd name="connsiteY64" fmla="*/ 685800 h 1965721"/>
                <a:gd name="connsiteX65" fmla="*/ 1162073 w 3518726"/>
                <a:gd name="connsiteY65" fmla="*/ 673100 h 1965721"/>
                <a:gd name="connsiteX66" fmla="*/ 1165248 w 3518726"/>
                <a:gd name="connsiteY66" fmla="*/ 663575 h 1965721"/>
                <a:gd name="connsiteX67" fmla="*/ 1184298 w 3518726"/>
                <a:gd name="connsiteY67" fmla="*/ 654050 h 1965721"/>
                <a:gd name="connsiteX68" fmla="*/ 1206523 w 3518726"/>
                <a:gd name="connsiteY68" fmla="*/ 635000 h 1965721"/>
                <a:gd name="connsiteX69" fmla="*/ 1216048 w 3518726"/>
                <a:gd name="connsiteY69" fmla="*/ 631825 h 1965721"/>
                <a:gd name="connsiteX70" fmla="*/ 1244623 w 3518726"/>
                <a:gd name="connsiteY70" fmla="*/ 615950 h 1965721"/>
                <a:gd name="connsiteX71" fmla="*/ 1263673 w 3518726"/>
                <a:gd name="connsiteY71" fmla="*/ 612775 h 1965721"/>
                <a:gd name="connsiteX72" fmla="*/ 1330348 w 3518726"/>
                <a:gd name="connsiteY72" fmla="*/ 606425 h 1965721"/>
                <a:gd name="connsiteX73" fmla="*/ 1365273 w 3518726"/>
                <a:gd name="connsiteY73" fmla="*/ 612775 h 1965721"/>
                <a:gd name="connsiteX74" fmla="*/ 1368448 w 3518726"/>
                <a:gd name="connsiteY74" fmla="*/ 622300 h 1965721"/>
                <a:gd name="connsiteX75" fmla="*/ 1377973 w 3518726"/>
                <a:gd name="connsiteY75" fmla="*/ 628650 h 1965721"/>
                <a:gd name="connsiteX76" fmla="*/ 1387498 w 3518726"/>
                <a:gd name="connsiteY76" fmla="*/ 638175 h 1965721"/>
                <a:gd name="connsiteX77" fmla="*/ 1387498 w 3518726"/>
                <a:gd name="connsiteY77" fmla="*/ 673100 h 1965721"/>
                <a:gd name="connsiteX78" fmla="*/ 1377973 w 3518726"/>
                <a:gd name="connsiteY78" fmla="*/ 676275 h 1965721"/>
                <a:gd name="connsiteX79" fmla="*/ 1355748 w 3518726"/>
                <a:gd name="connsiteY79" fmla="*/ 685800 h 1965721"/>
                <a:gd name="connsiteX80" fmla="*/ 1349398 w 3518726"/>
                <a:gd name="connsiteY80" fmla="*/ 698500 h 1965721"/>
                <a:gd name="connsiteX81" fmla="*/ 1343048 w 3518726"/>
                <a:gd name="connsiteY81" fmla="*/ 723900 h 1965721"/>
                <a:gd name="connsiteX82" fmla="*/ 1339873 w 3518726"/>
                <a:gd name="connsiteY82" fmla="*/ 733425 h 1965721"/>
                <a:gd name="connsiteX83" fmla="*/ 1333523 w 3518726"/>
                <a:gd name="connsiteY83" fmla="*/ 742950 h 1965721"/>
                <a:gd name="connsiteX84" fmla="*/ 1330348 w 3518726"/>
                <a:gd name="connsiteY84" fmla="*/ 758825 h 1965721"/>
                <a:gd name="connsiteX85" fmla="*/ 1320823 w 3518726"/>
                <a:gd name="connsiteY85" fmla="*/ 784225 h 1965721"/>
                <a:gd name="connsiteX86" fmla="*/ 1311298 w 3518726"/>
                <a:gd name="connsiteY86" fmla="*/ 793750 h 1965721"/>
                <a:gd name="connsiteX87" fmla="*/ 1295423 w 3518726"/>
                <a:gd name="connsiteY87" fmla="*/ 822325 h 1965721"/>
                <a:gd name="connsiteX88" fmla="*/ 1282723 w 3518726"/>
                <a:gd name="connsiteY88" fmla="*/ 831850 h 1965721"/>
                <a:gd name="connsiteX89" fmla="*/ 1273198 w 3518726"/>
                <a:gd name="connsiteY89" fmla="*/ 850900 h 1965721"/>
                <a:gd name="connsiteX90" fmla="*/ 1263673 w 3518726"/>
                <a:gd name="connsiteY90" fmla="*/ 860425 h 1965721"/>
                <a:gd name="connsiteX91" fmla="*/ 1266848 w 3518726"/>
                <a:gd name="connsiteY91" fmla="*/ 908050 h 1965721"/>
                <a:gd name="connsiteX92" fmla="*/ 1276373 w 3518726"/>
                <a:gd name="connsiteY92" fmla="*/ 904875 h 1965721"/>
                <a:gd name="connsiteX93" fmla="*/ 1343048 w 3518726"/>
                <a:gd name="connsiteY93" fmla="*/ 898525 h 1965721"/>
                <a:gd name="connsiteX94" fmla="*/ 1362098 w 3518726"/>
                <a:gd name="connsiteY94" fmla="*/ 892175 h 1965721"/>
                <a:gd name="connsiteX95" fmla="*/ 1374798 w 3518726"/>
                <a:gd name="connsiteY95" fmla="*/ 885825 h 1965721"/>
                <a:gd name="connsiteX96" fmla="*/ 1419248 w 3518726"/>
                <a:gd name="connsiteY96" fmla="*/ 879475 h 1965721"/>
                <a:gd name="connsiteX97" fmla="*/ 1428773 w 3518726"/>
                <a:gd name="connsiteY97" fmla="*/ 885825 h 1965721"/>
                <a:gd name="connsiteX98" fmla="*/ 1441473 w 3518726"/>
                <a:gd name="connsiteY98" fmla="*/ 901700 h 1965721"/>
                <a:gd name="connsiteX99" fmla="*/ 1447823 w 3518726"/>
                <a:gd name="connsiteY99" fmla="*/ 911225 h 1965721"/>
                <a:gd name="connsiteX100" fmla="*/ 1470048 w 3518726"/>
                <a:gd name="connsiteY100" fmla="*/ 927100 h 1965721"/>
                <a:gd name="connsiteX101" fmla="*/ 1485923 w 3518726"/>
                <a:gd name="connsiteY101" fmla="*/ 955675 h 1965721"/>
                <a:gd name="connsiteX102" fmla="*/ 1479573 w 3518726"/>
                <a:gd name="connsiteY102" fmla="*/ 1063625 h 1965721"/>
                <a:gd name="connsiteX103" fmla="*/ 1482748 w 3518726"/>
                <a:gd name="connsiteY103" fmla="*/ 1133475 h 1965721"/>
                <a:gd name="connsiteX104" fmla="*/ 1489098 w 3518726"/>
                <a:gd name="connsiteY104" fmla="*/ 1171575 h 1965721"/>
                <a:gd name="connsiteX105" fmla="*/ 1492273 w 3518726"/>
                <a:gd name="connsiteY105" fmla="*/ 1216025 h 1965721"/>
                <a:gd name="connsiteX106" fmla="*/ 1498623 w 3518726"/>
                <a:gd name="connsiteY106" fmla="*/ 1225550 h 1965721"/>
                <a:gd name="connsiteX107" fmla="*/ 1501798 w 3518726"/>
                <a:gd name="connsiteY107" fmla="*/ 1235075 h 1965721"/>
                <a:gd name="connsiteX108" fmla="*/ 1527198 w 3518726"/>
                <a:gd name="connsiteY108" fmla="*/ 1250950 h 1965721"/>
                <a:gd name="connsiteX109" fmla="*/ 1536723 w 3518726"/>
                <a:gd name="connsiteY109" fmla="*/ 1257300 h 1965721"/>
                <a:gd name="connsiteX110" fmla="*/ 1549423 w 3518726"/>
                <a:gd name="connsiteY110" fmla="*/ 1260475 h 1965721"/>
                <a:gd name="connsiteX111" fmla="*/ 1603398 w 3518726"/>
                <a:gd name="connsiteY111" fmla="*/ 1263650 h 1965721"/>
                <a:gd name="connsiteX112" fmla="*/ 1635148 w 3518726"/>
                <a:gd name="connsiteY112" fmla="*/ 1273175 h 1965721"/>
                <a:gd name="connsiteX113" fmla="*/ 1676423 w 3518726"/>
                <a:gd name="connsiteY113" fmla="*/ 1266825 h 1965721"/>
                <a:gd name="connsiteX114" fmla="*/ 1685948 w 3518726"/>
                <a:gd name="connsiteY114" fmla="*/ 1263650 h 1965721"/>
                <a:gd name="connsiteX115" fmla="*/ 1692298 w 3518726"/>
                <a:gd name="connsiteY115" fmla="*/ 1254125 h 1965721"/>
                <a:gd name="connsiteX116" fmla="*/ 1701823 w 3518726"/>
                <a:gd name="connsiteY116" fmla="*/ 1244600 h 1965721"/>
                <a:gd name="connsiteX117" fmla="*/ 1743098 w 3518726"/>
                <a:gd name="connsiteY117" fmla="*/ 1247775 h 1965721"/>
                <a:gd name="connsiteX118" fmla="*/ 1752623 w 3518726"/>
                <a:gd name="connsiteY118" fmla="*/ 1254125 h 1965721"/>
                <a:gd name="connsiteX119" fmla="*/ 1762148 w 3518726"/>
                <a:gd name="connsiteY119" fmla="*/ 1257300 h 1965721"/>
                <a:gd name="connsiteX120" fmla="*/ 1771673 w 3518726"/>
                <a:gd name="connsiteY120" fmla="*/ 1266825 h 1965721"/>
                <a:gd name="connsiteX121" fmla="*/ 1787548 w 3518726"/>
                <a:gd name="connsiteY121" fmla="*/ 1285875 h 1965721"/>
                <a:gd name="connsiteX122" fmla="*/ 1797073 w 3518726"/>
                <a:gd name="connsiteY122" fmla="*/ 1289050 h 1965721"/>
                <a:gd name="connsiteX123" fmla="*/ 1822473 w 3518726"/>
                <a:gd name="connsiteY123" fmla="*/ 1308100 h 1965721"/>
                <a:gd name="connsiteX124" fmla="*/ 1831998 w 3518726"/>
                <a:gd name="connsiteY124" fmla="*/ 1311275 h 1965721"/>
                <a:gd name="connsiteX125" fmla="*/ 1854223 w 3518726"/>
                <a:gd name="connsiteY125" fmla="*/ 1327150 h 1965721"/>
                <a:gd name="connsiteX126" fmla="*/ 1863748 w 3518726"/>
                <a:gd name="connsiteY126" fmla="*/ 1317625 h 1965721"/>
                <a:gd name="connsiteX127" fmla="*/ 1879623 w 3518726"/>
                <a:gd name="connsiteY127" fmla="*/ 1282700 h 1965721"/>
                <a:gd name="connsiteX128" fmla="*/ 1882798 w 3518726"/>
                <a:gd name="connsiteY128" fmla="*/ 1250950 h 1965721"/>
                <a:gd name="connsiteX129" fmla="*/ 1889148 w 3518726"/>
                <a:gd name="connsiteY129" fmla="*/ 1241425 h 1965721"/>
                <a:gd name="connsiteX130" fmla="*/ 1895498 w 3518726"/>
                <a:gd name="connsiteY130" fmla="*/ 1228725 h 1965721"/>
                <a:gd name="connsiteX131" fmla="*/ 1901848 w 3518726"/>
                <a:gd name="connsiteY131" fmla="*/ 1209675 h 1965721"/>
                <a:gd name="connsiteX132" fmla="*/ 1905023 w 3518726"/>
                <a:gd name="connsiteY132" fmla="*/ 1196975 h 1965721"/>
                <a:gd name="connsiteX133" fmla="*/ 1930423 w 3518726"/>
                <a:gd name="connsiteY133" fmla="*/ 1184275 h 1965721"/>
                <a:gd name="connsiteX134" fmla="*/ 2019323 w 3518726"/>
                <a:gd name="connsiteY134" fmla="*/ 1181100 h 1965721"/>
                <a:gd name="connsiteX135" fmla="*/ 2028848 w 3518726"/>
                <a:gd name="connsiteY135" fmla="*/ 1174750 h 1965721"/>
                <a:gd name="connsiteX136" fmla="*/ 2047898 w 3518726"/>
                <a:gd name="connsiteY136" fmla="*/ 1165225 h 1965721"/>
                <a:gd name="connsiteX137" fmla="*/ 2060598 w 3518726"/>
                <a:gd name="connsiteY137" fmla="*/ 1149350 h 1965721"/>
                <a:gd name="connsiteX138" fmla="*/ 2082823 w 3518726"/>
                <a:gd name="connsiteY138" fmla="*/ 1127125 h 1965721"/>
                <a:gd name="connsiteX139" fmla="*/ 2095523 w 3518726"/>
                <a:gd name="connsiteY139" fmla="*/ 1120775 h 1965721"/>
                <a:gd name="connsiteX140" fmla="*/ 2114573 w 3518726"/>
                <a:gd name="connsiteY140" fmla="*/ 1114425 h 1965721"/>
                <a:gd name="connsiteX141" fmla="*/ 2124098 w 3518726"/>
                <a:gd name="connsiteY141" fmla="*/ 1120775 h 1965721"/>
                <a:gd name="connsiteX142" fmla="*/ 2127273 w 3518726"/>
                <a:gd name="connsiteY142" fmla="*/ 1130300 h 1965721"/>
                <a:gd name="connsiteX143" fmla="*/ 2133623 w 3518726"/>
                <a:gd name="connsiteY143" fmla="*/ 1139825 h 1965721"/>
                <a:gd name="connsiteX144" fmla="*/ 2130448 w 3518726"/>
                <a:gd name="connsiteY144" fmla="*/ 1152525 h 1965721"/>
                <a:gd name="connsiteX145" fmla="*/ 2127273 w 3518726"/>
                <a:gd name="connsiteY145" fmla="*/ 1174750 h 1965721"/>
                <a:gd name="connsiteX146" fmla="*/ 2187598 w 3518726"/>
                <a:gd name="connsiteY146" fmla="*/ 1155700 h 1965721"/>
                <a:gd name="connsiteX147" fmla="*/ 2276498 w 3518726"/>
                <a:gd name="connsiteY147" fmla="*/ 1168400 h 1965721"/>
                <a:gd name="connsiteX148" fmla="*/ 2279673 w 3518726"/>
                <a:gd name="connsiteY148" fmla="*/ 1190625 h 1965721"/>
                <a:gd name="connsiteX149" fmla="*/ 2273323 w 3518726"/>
                <a:gd name="connsiteY149" fmla="*/ 1181100 h 1965721"/>
                <a:gd name="connsiteX150" fmla="*/ 2254273 w 3518726"/>
                <a:gd name="connsiteY150" fmla="*/ 1162050 h 1965721"/>
                <a:gd name="connsiteX151" fmla="*/ 2257448 w 3518726"/>
                <a:gd name="connsiteY151" fmla="*/ 1165225 h 1965721"/>
                <a:gd name="connsiteX152" fmla="*/ 2308248 w 3518726"/>
                <a:gd name="connsiteY152" fmla="*/ 1184275 h 1965721"/>
                <a:gd name="connsiteX153" fmla="*/ 2324123 w 3518726"/>
                <a:gd name="connsiteY153" fmla="*/ 1187450 h 1965721"/>
                <a:gd name="connsiteX154" fmla="*/ 2349523 w 3518726"/>
                <a:gd name="connsiteY154" fmla="*/ 1193800 h 1965721"/>
                <a:gd name="connsiteX155" fmla="*/ 2393973 w 3518726"/>
                <a:gd name="connsiteY155" fmla="*/ 1196975 h 1965721"/>
                <a:gd name="connsiteX156" fmla="*/ 2397148 w 3518726"/>
                <a:gd name="connsiteY156" fmla="*/ 1206500 h 1965721"/>
                <a:gd name="connsiteX157" fmla="*/ 2444773 w 3518726"/>
                <a:gd name="connsiteY157" fmla="*/ 1216025 h 1965721"/>
                <a:gd name="connsiteX158" fmla="*/ 2454298 w 3518726"/>
                <a:gd name="connsiteY158" fmla="*/ 1219200 h 1965721"/>
                <a:gd name="connsiteX159" fmla="*/ 2476523 w 3518726"/>
                <a:gd name="connsiteY159" fmla="*/ 1222375 h 1965721"/>
                <a:gd name="connsiteX160" fmla="*/ 2486048 w 3518726"/>
                <a:gd name="connsiteY160" fmla="*/ 1228725 h 1965721"/>
                <a:gd name="connsiteX161" fmla="*/ 2520973 w 3518726"/>
                <a:gd name="connsiteY161" fmla="*/ 1222375 h 1965721"/>
                <a:gd name="connsiteX162" fmla="*/ 2530498 w 3518726"/>
                <a:gd name="connsiteY162" fmla="*/ 1209675 h 1965721"/>
                <a:gd name="connsiteX163" fmla="*/ 2540023 w 3518726"/>
                <a:gd name="connsiteY163" fmla="*/ 1203325 h 1965721"/>
                <a:gd name="connsiteX164" fmla="*/ 2552723 w 3518726"/>
                <a:gd name="connsiteY164" fmla="*/ 1200150 h 1965721"/>
                <a:gd name="connsiteX165" fmla="*/ 2581298 w 3518726"/>
                <a:gd name="connsiteY165" fmla="*/ 1190625 h 1965721"/>
                <a:gd name="connsiteX166" fmla="*/ 2609873 w 3518726"/>
                <a:gd name="connsiteY166" fmla="*/ 1193800 h 1965721"/>
                <a:gd name="connsiteX167" fmla="*/ 2619398 w 3518726"/>
                <a:gd name="connsiteY167" fmla="*/ 1196975 h 1965721"/>
                <a:gd name="connsiteX168" fmla="*/ 2625748 w 3518726"/>
                <a:gd name="connsiteY168" fmla="*/ 1206500 h 1965721"/>
                <a:gd name="connsiteX169" fmla="*/ 2616223 w 3518726"/>
                <a:gd name="connsiteY169" fmla="*/ 1209675 h 1965721"/>
                <a:gd name="connsiteX170" fmla="*/ 2606698 w 3518726"/>
                <a:gd name="connsiteY170" fmla="*/ 1235075 h 1965721"/>
                <a:gd name="connsiteX171" fmla="*/ 2654323 w 3518726"/>
                <a:gd name="connsiteY171" fmla="*/ 1238250 h 1965721"/>
                <a:gd name="connsiteX172" fmla="*/ 2657498 w 3518726"/>
                <a:gd name="connsiteY172" fmla="*/ 1200150 h 1965721"/>
                <a:gd name="connsiteX173" fmla="*/ 2686073 w 3518726"/>
                <a:gd name="connsiteY173" fmla="*/ 1190625 h 1965721"/>
                <a:gd name="connsiteX174" fmla="*/ 2717823 w 3518726"/>
                <a:gd name="connsiteY174" fmla="*/ 1200150 h 1965721"/>
                <a:gd name="connsiteX175" fmla="*/ 2711473 w 3518726"/>
                <a:gd name="connsiteY175" fmla="*/ 1225550 h 1965721"/>
                <a:gd name="connsiteX176" fmla="*/ 2705123 w 3518726"/>
                <a:gd name="connsiteY176" fmla="*/ 1250950 h 1965721"/>
                <a:gd name="connsiteX177" fmla="*/ 2698773 w 3518726"/>
                <a:gd name="connsiteY177" fmla="*/ 1270000 h 1965721"/>
                <a:gd name="connsiteX178" fmla="*/ 2714648 w 3518726"/>
                <a:gd name="connsiteY178" fmla="*/ 1279525 h 1965721"/>
                <a:gd name="connsiteX179" fmla="*/ 2740048 w 3518726"/>
                <a:gd name="connsiteY179" fmla="*/ 1289050 h 1965721"/>
                <a:gd name="connsiteX180" fmla="*/ 2749573 w 3518726"/>
                <a:gd name="connsiteY180" fmla="*/ 1298575 h 1965721"/>
                <a:gd name="connsiteX181" fmla="*/ 2752748 w 3518726"/>
                <a:gd name="connsiteY181" fmla="*/ 1323975 h 1965721"/>
                <a:gd name="connsiteX182" fmla="*/ 2762273 w 3518726"/>
                <a:gd name="connsiteY182" fmla="*/ 1333500 h 1965721"/>
                <a:gd name="connsiteX183" fmla="*/ 2765448 w 3518726"/>
                <a:gd name="connsiteY183" fmla="*/ 1346200 h 1965721"/>
                <a:gd name="connsiteX184" fmla="*/ 2784498 w 3518726"/>
                <a:gd name="connsiteY184" fmla="*/ 1349375 h 1965721"/>
                <a:gd name="connsiteX185" fmla="*/ 2794023 w 3518726"/>
                <a:gd name="connsiteY185" fmla="*/ 1352550 h 1965721"/>
                <a:gd name="connsiteX186" fmla="*/ 2806723 w 3518726"/>
                <a:gd name="connsiteY186" fmla="*/ 1355725 h 1965721"/>
                <a:gd name="connsiteX187" fmla="*/ 2825773 w 3518726"/>
                <a:gd name="connsiteY187" fmla="*/ 1387475 h 1965721"/>
                <a:gd name="connsiteX188" fmla="*/ 2835298 w 3518726"/>
                <a:gd name="connsiteY188" fmla="*/ 1393825 h 1965721"/>
                <a:gd name="connsiteX189" fmla="*/ 2851173 w 3518726"/>
                <a:gd name="connsiteY189" fmla="*/ 1412875 h 1965721"/>
                <a:gd name="connsiteX190" fmla="*/ 2863873 w 3518726"/>
                <a:gd name="connsiteY190" fmla="*/ 1416050 h 1965721"/>
                <a:gd name="connsiteX191" fmla="*/ 2873398 w 3518726"/>
                <a:gd name="connsiteY191" fmla="*/ 1422400 h 1965721"/>
                <a:gd name="connsiteX192" fmla="*/ 2933723 w 3518726"/>
                <a:gd name="connsiteY192" fmla="*/ 1431925 h 1965721"/>
                <a:gd name="connsiteX193" fmla="*/ 2952773 w 3518726"/>
                <a:gd name="connsiteY193" fmla="*/ 1438275 h 1965721"/>
                <a:gd name="connsiteX194" fmla="*/ 2971823 w 3518726"/>
                <a:gd name="connsiteY194" fmla="*/ 1447800 h 1965721"/>
                <a:gd name="connsiteX195" fmla="*/ 2997223 w 3518726"/>
                <a:gd name="connsiteY195" fmla="*/ 1450975 h 1965721"/>
                <a:gd name="connsiteX196" fmla="*/ 3013098 w 3518726"/>
                <a:gd name="connsiteY196" fmla="*/ 1454150 h 1965721"/>
                <a:gd name="connsiteX197" fmla="*/ 3032148 w 3518726"/>
                <a:gd name="connsiteY197" fmla="*/ 1457325 h 1965721"/>
                <a:gd name="connsiteX198" fmla="*/ 3076598 w 3518726"/>
                <a:gd name="connsiteY198" fmla="*/ 1466850 h 1965721"/>
                <a:gd name="connsiteX199" fmla="*/ 3184548 w 3518726"/>
                <a:gd name="connsiteY199" fmla="*/ 1476375 h 1965721"/>
                <a:gd name="connsiteX200" fmla="*/ 3206773 w 3518726"/>
                <a:gd name="connsiteY200" fmla="*/ 1498600 h 1965721"/>
                <a:gd name="connsiteX201" fmla="*/ 3235348 w 3518726"/>
                <a:gd name="connsiteY201" fmla="*/ 1517650 h 1965721"/>
                <a:gd name="connsiteX202" fmla="*/ 3244873 w 3518726"/>
                <a:gd name="connsiteY202" fmla="*/ 1539875 h 1965721"/>
                <a:gd name="connsiteX203" fmla="*/ 3248048 w 3518726"/>
                <a:gd name="connsiteY203" fmla="*/ 1552575 h 1965721"/>
                <a:gd name="connsiteX204" fmla="*/ 3254398 w 3518726"/>
                <a:gd name="connsiteY204" fmla="*/ 1562100 h 1965721"/>
                <a:gd name="connsiteX205" fmla="*/ 3270273 w 3518726"/>
                <a:gd name="connsiteY205" fmla="*/ 1590675 h 1965721"/>
                <a:gd name="connsiteX206" fmla="*/ 3292498 w 3518726"/>
                <a:gd name="connsiteY206" fmla="*/ 1603375 h 1965721"/>
                <a:gd name="connsiteX207" fmla="*/ 3302023 w 3518726"/>
                <a:gd name="connsiteY207" fmla="*/ 1625600 h 1965721"/>
                <a:gd name="connsiteX208" fmla="*/ 3314723 w 3518726"/>
                <a:gd name="connsiteY208" fmla="*/ 1644650 h 1965721"/>
                <a:gd name="connsiteX209" fmla="*/ 3324248 w 3518726"/>
                <a:gd name="connsiteY209" fmla="*/ 1679575 h 1965721"/>
                <a:gd name="connsiteX210" fmla="*/ 3330598 w 3518726"/>
                <a:gd name="connsiteY210" fmla="*/ 1692275 h 1965721"/>
                <a:gd name="connsiteX211" fmla="*/ 3321073 w 3518726"/>
                <a:gd name="connsiteY211" fmla="*/ 1746250 h 1965721"/>
                <a:gd name="connsiteX212" fmla="*/ 3302023 w 3518726"/>
                <a:gd name="connsiteY212" fmla="*/ 1784350 h 1965721"/>
                <a:gd name="connsiteX213" fmla="*/ 3276623 w 3518726"/>
                <a:gd name="connsiteY213" fmla="*/ 1816100 h 1965721"/>
                <a:gd name="connsiteX214" fmla="*/ 3254398 w 3518726"/>
                <a:gd name="connsiteY214" fmla="*/ 1860550 h 1965721"/>
                <a:gd name="connsiteX215" fmla="*/ 3276623 w 3518726"/>
                <a:gd name="connsiteY215" fmla="*/ 1831975 h 1965721"/>
                <a:gd name="connsiteX216" fmla="*/ 3286148 w 3518726"/>
                <a:gd name="connsiteY216" fmla="*/ 1822450 h 1965721"/>
                <a:gd name="connsiteX217" fmla="*/ 3317898 w 3518726"/>
                <a:gd name="connsiteY217" fmla="*/ 1803400 h 1965721"/>
                <a:gd name="connsiteX218" fmla="*/ 3336948 w 3518726"/>
                <a:gd name="connsiteY218" fmla="*/ 1793875 h 1965721"/>
                <a:gd name="connsiteX219" fmla="*/ 3346473 w 3518726"/>
                <a:gd name="connsiteY219" fmla="*/ 1784350 h 1965721"/>
                <a:gd name="connsiteX220" fmla="*/ 3406798 w 3518726"/>
                <a:gd name="connsiteY220" fmla="*/ 1857375 h 1965721"/>
                <a:gd name="connsiteX221" fmla="*/ 1676424 w 3518726"/>
                <a:gd name="connsiteY221" fmla="*/ 1958977 h 1965721"/>
                <a:gd name="connsiteX222" fmla="*/ 1609749 w 3518726"/>
                <a:gd name="connsiteY222" fmla="*/ 1882777 h 1965721"/>
                <a:gd name="connsiteX223" fmla="*/ 1622449 w 3518726"/>
                <a:gd name="connsiteY223" fmla="*/ 1809752 h 1965721"/>
                <a:gd name="connsiteX224" fmla="*/ 1651024 w 3518726"/>
                <a:gd name="connsiteY224" fmla="*/ 1730377 h 1965721"/>
                <a:gd name="connsiteX225" fmla="*/ 1714523 w 3518726"/>
                <a:gd name="connsiteY225" fmla="*/ 1685927 h 1965721"/>
                <a:gd name="connsiteX226" fmla="*/ 1765323 w 3518726"/>
                <a:gd name="connsiteY226" fmla="*/ 1647827 h 1965721"/>
                <a:gd name="connsiteX227" fmla="*/ 1793897 w 3518726"/>
                <a:gd name="connsiteY227" fmla="*/ 1612902 h 1965721"/>
                <a:gd name="connsiteX228" fmla="*/ 1812947 w 3518726"/>
                <a:gd name="connsiteY228" fmla="*/ 1571627 h 1965721"/>
                <a:gd name="connsiteX229" fmla="*/ 1790721 w 3518726"/>
                <a:gd name="connsiteY229" fmla="*/ 1539876 h 1965721"/>
                <a:gd name="connsiteX230" fmla="*/ 1793897 w 3518726"/>
                <a:gd name="connsiteY230" fmla="*/ 1473202 h 1965721"/>
                <a:gd name="connsiteX231" fmla="*/ 1765322 w 3518726"/>
                <a:gd name="connsiteY231" fmla="*/ 1381127 h 1965721"/>
                <a:gd name="connsiteX232" fmla="*/ 1727221 w 3518726"/>
                <a:gd name="connsiteY232" fmla="*/ 1314451 h 1965721"/>
                <a:gd name="connsiteX233" fmla="*/ 1666897 w 3518726"/>
                <a:gd name="connsiteY233" fmla="*/ 1355727 h 1965721"/>
                <a:gd name="connsiteX234" fmla="*/ 1625622 w 3518726"/>
                <a:gd name="connsiteY234" fmla="*/ 1377952 h 1965721"/>
                <a:gd name="connsiteX235" fmla="*/ 1587522 w 3518726"/>
                <a:gd name="connsiteY235" fmla="*/ 1349377 h 1965721"/>
                <a:gd name="connsiteX236" fmla="*/ 1527197 w 3518726"/>
                <a:gd name="connsiteY236" fmla="*/ 1327152 h 1965721"/>
                <a:gd name="connsiteX237" fmla="*/ 1428772 w 3518726"/>
                <a:gd name="connsiteY237" fmla="*/ 1257302 h 1965721"/>
                <a:gd name="connsiteX238" fmla="*/ 1374797 w 3518726"/>
                <a:gd name="connsiteY238" fmla="*/ 1257302 h 1965721"/>
                <a:gd name="connsiteX239" fmla="*/ 1358922 w 3518726"/>
                <a:gd name="connsiteY239" fmla="*/ 1187452 h 1965721"/>
                <a:gd name="connsiteX240" fmla="*/ 1298597 w 3518726"/>
                <a:gd name="connsiteY240" fmla="*/ 1114427 h 1965721"/>
                <a:gd name="connsiteX241" fmla="*/ 1212872 w 3518726"/>
                <a:gd name="connsiteY241" fmla="*/ 1057277 h 1965721"/>
                <a:gd name="connsiteX242" fmla="*/ 1073172 w 3518726"/>
                <a:gd name="connsiteY242" fmla="*/ 1003302 h 1965721"/>
                <a:gd name="connsiteX243" fmla="*/ 996972 w 3518726"/>
                <a:gd name="connsiteY243" fmla="*/ 974727 h 1965721"/>
                <a:gd name="connsiteX244" fmla="*/ 923947 w 3518726"/>
                <a:gd name="connsiteY244" fmla="*/ 914402 h 1965721"/>
                <a:gd name="connsiteX245" fmla="*/ 787422 w 3518726"/>
                <a:gd name="connsiteY245" fmla="*/ 933452 h 1965721"/>
                <a:gd name="connsiteX246" fmla="*/ 733447 w 3518726"/>
                <a:gd name="connsiteY246" fmla="*/ 942977 h 1965721"/>
                <a:gd name="connsiteX247" fmla="*/ 669947 w 3518726"/>
                <a:gd name="connsiteY247" fmla="*/ 889002 h 1965721"/>
                <a:gd name="connsiteX248" fmla="*/ 641372 w 3518726"/>
                <a:gd name="connsiteY248" fmla="*/ 860427 h 1965721"/>
                <a:gd name="connsiteX249" fmla="*/ 488972 w 3518726"/>
                <a:gd name="connsiteY249" fmla="*/ 800102 h 1965721"/>
                <a:gd name="connsiteX250" fmla="*/ 403247 w 3518726"/>
                <a:gd name="connsiteY250" fmla="*/ 749302 h 1965721"/>
                <a:gd name="connsiteX251" fmla="*/ 361972 w 3518726"/>
                <a:gd name="connsiteY251" fmla="*/ 695327 h 1965721"/>
                <a:gd name="connsiteX252" fmla="*/ 396897 w 3518726"/>
                <a:gd name="connsiteY252" fmla="*/ 660402 h 1965721"/>
                <a:gd name="connsiteX253" fmla="*/ 361972 w 3518726"/>
                <a:gd name="connsiteY253" fmla="*/ 555627 h 1965721"/>
                <a:gd name="connsiteX254" fmla="*/ 298471 w 3518726"/>
                <a:gd name="connsiteY254" fmla="*/ 454026 h 1965721"/>
                <a:gd name="connsiteX255" fmla="*/ 266722 w 3518726"/>
                <a:gd name="connsiteY255" fmla="*/ 384175 h 1965721"/>
                <a:gd name="connsiteX256" fmla="*/ 276246 w 3518726"/>
                <a:gd name="connsiteY256" fmla="*/ 358775 h 1965721"/>
                <a:gd name="connsiteX257" fmla="*/ 206397 w 3518726"/>
                <a:gd name="connsiteY257" fmla="*/ 234950 h 1965721"/>
                <a:gd name="connsiteX258" fmla="*/ 146072 w 3518726"/>
                <a:gd name="connsiteY258" fmla="*/ 101600 h 1965721"/>
                <a:gd name="connsiteX259" fmla="*/ 111147 w 3518726"/>
                <a:gd name="connsiteY259" fmla="*/ 142875 h 1965721"/>
                <a:gd name="connsiteX260" fmla="*/ 120671 w 3518726"/>
                <a:gd name="connsiteY260" fmla="*/ 193675 h 1965721"/>
                <a:gd name="connsiteX261" fmla="*/ 123846 w 3518726"/>
                <a:gd name="connsiteY261" fmla="*/ 260350 h 1965721"/>
                <a:gd name="connsiteX262" fmla="*/ 136546 w 3518726"/>
                <a:gd name="connsiteY262" fmla="*/ 327025 h 1965721"/>
                <a:gd name="connsiteX263" fmla="*/ 174646 w 3518726"/>
                <a:gd name="connsiteY263" fmla="*/ 384175 h 1965721"/>
                <a:gd name="connsiteX264" fmla="*/ 190521 w 3518726"/>
                <a:gd name="connsiteY264" fmla="*/ 422275 h 1965721"/>
                <a:gd name="connsiteX265" fmla="*/ 200046 w 3518726"/>
                <a:gd name="connsiteY265" fmla="*/ 495300 h 1965721"/>
                <a:gd name="connsiteX266" fmla="*/ 231798 w 3518726"/>
                <a:gd name="connsiteY266" fmla="*/ 542925 h 1965721"/>
                <a:gd name="connsiteX267" fmla="*/ 168296 w 3518726"/>
                <a:gd name="connsiteY267" fmla="*/ 508000 h 1965721"/>
                <a:gd name="connsiteX268" fmla="*/ 107973 w 3518726"/>
                <a:gd name="connsiteY268" fmla="*/ 460375 h 1965721"/>
                <a:gd name="connsiteX269" fmla="*/ 88923 w 3518726"/>
                <a:gd name="connsiteY269" fmla="*/ 371475 h 1965721"/>
                <a:gd name="connsiteX270" fmla="*/ 22248 w 3518726"/>
                <a:gd name="connsiteY270" fmla="*/ 285750 h 1965721"/>
                <a:gd name="connsiteX271" fmla="*/ 53998 w 3518726"/>
                <a:gd name="connsiteY271" fmla="*/ 193675 h 1965721"/>
                <a:gd name="connsiteX272" fmla="*/ 25423 w 3518726"/>
                <a:gd name="connsiteY272" fmla="*/ 161925 h 1965721"/>
                <a:gd name="connsiteX273" fmla="*/ 12722 w 3518726"/>
                <a:gd name="connsiteY273" fmla="*/ 114300 h 1965721"/>
                <a:gd name="connsiteX274" fmla="*/ 23 w 3518726"/>
                <a:gd name="connsiteY274" fmla="*/ 41275 h 1965721"/>
                <a:gd name="connsiteX275" fmla="*/ 23 w 3518726"/>
                <a:gd name="connsiteY275" fmla="*/ 0 h 1965721"/>
                <a:gd name="connsiteX0" fmla="*/ 23 w 3518726"/>
                <a:gd name="connsiteY0" fmla="*/ 0 h 1965721"/>
                <a:gd name="connsiteX1" fmla="*/ 381023 w 3518726"/>
                <a:gd name="connsiteY1" fmla="*/ 76200 h 1965721"/>
                <a:gd name="connsiteX2" fmla="*/ 479448 w 3518726"/>
                <a:gd name="connsiteY2" fmla="*/ 28575 h 1965721"/>
                <a:gd name="connsiteX3" fmla="*/ 568348 w 3518726"/>
                <a:gd name="connsiteY3" fmla="*/ 44450 h 1965721"/>
                <a:gd name="connsiteX4" fmla="*/ 568348 w 3518726"/>
                <a:gd name="connsiteY4" fmla="*/ 44450 h 1965721"/>
                <a:gd name="connsiteX5" fmla="*/ 571523 w 3518726"/>
                <a:gd name="connsiteY5" fmla="*/ 73025 h 1965721"/>
                <a:gd name="connsiteX6" fmla="*/ 565173 w 3518726"/>
                <a:gd name="connsiteY6" fmla="*/ 88900 h 1965721"/>
                <a:gd name="connsiteX7" fmla="*/ 561998 w 3518726"/>
                <a:gd name="connsiteY7" fmla="*/ 98425 h 1965721"/>
                <a:gd name="connsiteX8" fmla="*/ 565173 w 3518726"/>
                <a:gd name="connsiteY8" fmla="*/ 114300 h 1965721"/>
                <a:gd name="connsiteX9" fmla="*/ 584223 w 3518726"/>
                <a:gd name="connsiteY9" fmla="*/ 127000 h 1965721"/>
                <a:gd name="connsiteX10" fmla="*/ 596923 w 3518726"/>
                <a:gd name="connsiteY10" fmla="*/ 146050 h 1965721"/>
                <a:gd name="connsiteX11" fmla="*/ 600098 w 3518726"/>
                <a:gd name="connsiteY11" fmla="*/ 155575 h 1965721"/>
                <a:gd name="connsiteX12" fmla="*/ 609623 w 3518726"/>
                <a:gd name="connsiteY12" fmla="*/ 161925 h 1965721"/>
                <a:gd name="connsiteX13" fmla="*/ 615973 w 3518726"/>
                <a:gd name="connsiteY13" fmla="*/ 171450 h 1965721"/>
                <a:gd name="connsiteX14" fmla="*/ 660423 w 3518726"/>
                <a:gd name="connsiteY14" fmla="*/ 165100 h 1965721"/>
                <a:gd name="connsiteX15" fmla="*/ 669948 w 3518726"/>
                <a:gd name="connsiteY15" fmla="*/ 158750 h 1965721"/>
                <a:gd name="connsiteX16" fmla="*/ 679473 w 3518726"/>
                <a:gd name="connsiteY16" fmla="*/ 155575 h 1965721"/>
                <a:gd name="connsiteX17" fmla="*/ 701698 w 3518726"/>
                <a:gd name="connsiteY17" fmla="*/ 142875 h 1965721"/>
                <a:gd name="connsiteX18" fmla="*/ 749323 w 3518726"/>
                <a:gd name="connsiteY18" fmla="*/ 146050 h 1965721"/>
                <a:gd name="connsiteX19" fmla="*/ 755673 w 3518726"/>
                <a:gd name="connsiteY19" fmla="*/ 155575 h 1965721"/>
                <a:gd name="connsiteX20" fmla="*/ 749323 w 3518726"/>
                <a:gd name="connsiteY20" fmla="*/ 200025 h 1965721"/>
                <a:gd name="connsiteX21" fmla="*/ 762023 w 3518726"/>
                <a:gd name="connsiteY21" fmla="*/ 212725 h 1965721"/>
                <a:gd name="connsiteX22" fmla="*/ 771548 w 3518726"/>
                <a:gd name="connsiteY22" fmla="*/ 215900 h 1965721"/>
                <a:gd name="connsiteX23" fmla="*/ 777898 w 3518726"/>
                <a:gd name="connsiteY23" fmla="*/ 228600 h 1965721"/>
                <a:gd name="connsiteX24" fmla="*/ 787423 w 3518726"/>
                <a:gd name="connsiteY24" fmla="*/ 238125 h 1965721"/>
                <a:gd name="connsiteX25" fmla="*/ 793773 w 3518726"/>
                <a:gd name="connsiteY25" fmla="*/ 257175 h 1965721"/>
                <a:gd name="connsiteX26" fmla="*/ 796948 w 3518726"/>
                <a:gd name="connsiteY26" fmla="*/ 288925 h 1965721"/>
                <a:gd name="connsiteX27" fmla="*/ 800123 w 3518726"/>
                <a:gd name="connsiteY27" fmla="*/ 298450 h 1965721"/>
                <a:gd name="connsiteX28" fmla="*/ 809648 w 3518726"/>
                <a:gd name="connsiteY28" fmla="*/ 304800 h 1965721"/>
                <a:gd name="connsiteX29" fmla="*/ 822348 w 3518726"/>
                <a:gd name="connsiteY29" fmla="*/ 314325 h 1965721"/>
                <a:gd name="connsiteX30" fmla="*/ 831873 w 3518726"/>
                <a:gd name="connsiteY30" fmla="*/ 323850 h 1965721"/>
                <a:gd name="connsiteX31" fmla="*/ 854098 w 3518726"/>
                <a:gd name="connsiteY31" fmla="*/ 336550 h 1965721"/>
                <a:gd name="connsiteX32" fmla="*/ 863623 w 3518726"/>
                <a:gd name="connsiteY32" fmla="*/ 346075 h 1965721"/>
                <a:gd name="connsiteX33" fmla="*/ 892198 w 3518726"/>
                <a:gd name="connsiteY33" fmla="*/ 352425 h 1965721"/>
                <a:gd name="connsiteX34" fmla="*/ 882673 w 3518726"/>
                <a:gd name="connsiteY34" fmla="*/ 355600 h 1965721"/>
                <a:gd name="connsiteX35" fmla="*/ 879498 w 3518726"/>
                <a:gd name="connsiteY35" fmla="*/ 365125 h 1965721"/>
                <a:gd name="connsiteX36" fmla="*/ 876323 w 3518726"/>
                <a:gd name="connsiteY36" fmla="*/ 406400 h 1965721"/>
                <a:gd name="connsiteX37" fmla="*/ 866798 w 3518726"/>
                <a:gd name="connsiteY37" fmla="*/ 434975 h 1965721"/>
                <a:gd name="connsiteX38" fmla="*/ 863623 w 3518726"/>
                <a:gd name="connsiteY38" fmla="*/ 450850 h 1965721"/>
                <a:gd name="connsiteX39" fmla="*/ 860448 w 3518726"/>
                <a:gd name="connsiteY39" fmla="*/ 463550 h 1965721"/>
                <a:gd name="connsiteX40" fmla="*/ 854098 w 3518726"/>
                <a:gd name="connsiteY40" fmla="*/ 482600 h 1965721"/>
                <a:gd name="connsiteX41" fmla="*/ 850923 w 3518726"/>
                <a:gd name="connsiteY41" fmla="*/ 492125 h 1965721"/>
                <a:gd name="connsiteX42" fmla="*/ 841398 w 3518726"/>
                <a:gd name="connsiteY42" fmla="*/ 517525 h 1965721"/>
                <a:gd name="connsiteX43" fmla="*/ 835048 w 3518726"/>
                <a:gd name="connsiteY43" fmla="*/ 552450 h 1965721"/>
                <a:gd name="connsiteX44" fmla="*/ 831873 w 3518726"/>
                <a:gd name="connsiteY44" fmla="*/ 561975 h 1965721"/>
                <a:gd name="connsiteX45" fmla="*/ 822348 w 3518726"/>
                <a:gd name="connsiteY45" fmla="*/ 565150 h 1965721"/>
                <a:gd name="connsiteX46" fmla="*/ 815998 w 3518726"/>
                <a:gd name="connsiteY46" fmla="*/ 574675 h 1965721"/>
                <a:gd name="connsiteX47" fmla="*/ 825523 w 3518726"/>
                <a:gd name="connsiteY47" fmla="*/ 600075 h 1965721"/>
                <a:gd name="connsiteX48" fmla="*/ 841398 w 3518726"/>
                <a:gd name="connsiteY48" fmla="*/ 625475 h 1965721"/>
                <a:gd name="connsiteX49" fmla="*/ 847748 w 3518726"/>
                <a:gd name="connsiteY49" fmla="*/ 650875 h 1965721"/>
                <a:gd name="connsiteX50" fmla="*/ 860448 w 3518726"/>
                <a:gd name="connsiteY50" fmla="*/ 669925 h 1965721"/>
                <a:gd name="connsiteX51" fmla="*/ 866798 w 3518726"/>
                <a:gd name="connsiteY51" fmla="*/ 682625 h 1965721"/>
                <a:gd name="connsiteX52" fmla="*/ 885848 w 3518726"/>
                <a:gd name="connsiteY52" fmla="*/ 695325 h 1965721"/>
                <a:gd name="connsiteX53" fmla="*/ 904898 w 3518726"/>
                <a:gd name="connsiteY53" fmla="*/ 730250 h 1965721"/>
                <a:gd name="connsiteX54" fmla="*/ 908073 w 3518726"/>
                <a:gd name="connsiteY54" fmla="*/ 739775 h 1965721"/>
                <a:gd name="connsiteX55" fmla="*/ 917598 w 3518726"/>
                <a:gd name="connsiteY55" fmla="*/ 742950 h 1965721"/>
                <a:gd name="connsiteX56" fmla="*/ 936648 w 3518726"/>
                <a:gd name="connsiteY56" fmla="*/ 758825 h 1965721"/>
                <a:gd name="connsiteX57" fmla="*/ 955698 w 3518726"/>
                <a:gd name="connsiteY57" fmla="*/ 765175 h 1965721"/>
                <a:gd name="connsiteX58" fmla="*/ 993798 w 3518726"/>
                <a:gd name="connsiteY58" fmla="*/ 762000 h 1965721"/>
                <a:gd name="connsiteX59" fmla="*/ 1012848 w 3518726"/>
                <a:gd name="connsiteY59" fmla="*/ 755650 h 1965721"/>
                <a:gd name="connsiteX60" fmla="*/ 1022373 w 3518726"/>
                <a:gd name="connsiteY60" fmla="*/ 752475 h 1965721"/>
                <a:gd name="connsiteX61" fmla="*/ 1035073 w 3518726"/>
                <a:gd name="connsiteY61" fmla="*/ 742950 h 1965721"/>
                <a:gd name="connsiteX62" fmla="*/ 1044598 w 3518726"/>
                <a:gd name="connsiteY62" fmla="*/ 739775 h 1965721"/>
                <a:gd name="connsiteX63" fmla="*/ 1143023 w 3518726"/>
                <a:gd name="connsiteY63" fmla="*/ 730250 h 1965721"/>
                <a:gd name="connsiteX64" fmla="*/ 1155723 w 3518726"/>
                <a:gd name="connsiteY64" fmla="*/ 685800 h 1965721"/>
                <a:gd name="connsiteX65" fmla="*/ 1162073 w 3518726"/>
                <a:gd name="connsiteY65" fmla="*/ 673100 h 1965721"/>
                <a:gd name="connsiteX66" fmla="*/ 1165248 w 3518726"/>
                <a:gd name="connsiteY66" fmla="*/ 663575 h 1965721"/>
                <a:gd name="connsiteX67" fmla="*/ 1184298 w 3518726"/>
                <a:gd name="connsiteY67" fmla="*/ 654050 h 1965721"/>
                <a:gd name="connsiteX68" fmla="*/ 1206523 w 3518726"/>
                <a:gd name="connsiteY68" fmla="*/ 635000 h 1965721"/>
                <a:gd name="connsiteX69" fmla="*/ 1216048 w 3518726"/>
                <a:gd name="connsiteY69" fmla="*/ 631825 h 1965721"/>
                <a:gd name="connsiteX70" fmla="*/ 1244623 w 3518726"/>
                <a:gd name="connsiteY70" fmla="*/ 615950 h 1965721"/>
                <a:gd name="connsiteX71" fmla="*/ 1263673 w 3518726"/>
                <a:gd name="connsiteY71" fmla="*/ 612775 h 1965721"/>
                <a:gd name="connsiteX72" fmla="*/ 1330348 w 3518726"/>
                <a:gd name="connsiteY72" fmla="*/ 606425 h 1965721"/>
                <a:gd name="connsiteX73" fmla="*/ 1365273 w 3518726"/>
                <a:gd name="connsiteY73" fmla="*/ 612775 h 1965721"/>
                <a:gd name="connsiteX74" fmla="*/ 1368448 w 3518726"/>
                <a:gd name="connsiteY74" fmla="*/ 622300 h 1965721"/>
                <a:gd name="connsiteX75" fmla="*/ 1377973 w 3518726"/>
                <a:gd name="connsiteY75" fmla="*/ 628650 h 1965721"/>
                <a:gd name="connsiteX76" fmla="*/ 1387498 w 3518726"/>
                <a:gd name="connsiteY76" fmla="*/ 638175 h 1965721"/>
                <a:gd name="connsiteX77" fmla="*/ 1387498 w 3518726"/>
                <a:gd name="connsiteY77" fmla="*/ 673100 h 1965721"/>
                <a:gd name="connsiteX78" fmla="*/ 1377973 w 3518726"/>
                <a:gd name="connsiteY78" fmla="*/ 676275 h 1965721"/>
                <a:gd name="connsiteX79" fmla="*/ 1355748 w 3518726"/>
                <a:gd name="connsiteY79" fmla="*/ 685800 h 1965721"/>
                <a:gd name="connsiteX80" fmla="*/ 1349398 w 3518726"/>
                <a:gd name="connsiteY80" fmla="*/ 698500 h 1965721"/>
                <a:gd name="connsiteX81" fmla="*/ 1343048 w 3518726"/>
                <a:gd name="connsiteY81" fmla="*/ 723900 h 1965721"/>
                <a:gd name="connsiteX82" fmla="*/ 1339873 w 3518726"/>
                <a:gd name="connsiteY82" fmla="*/ 733425 h 1965721"/>
                <a:gd name="connsiteX83" fmla="*/ 1333523 w 3518726"/>
                <a:gd name="connsiteY83" fmla="*/ 742950 h 1965721"/>
                <a:gd name="connsiteX84" fmla="*/ 1330348 w 3518726"/>
                <a:gd name="connsiteY84" fmla="*/ 758825 h 1965721"/>
                <a:gd name="connsiteX85" fmla="*/ 1320823 w 3518726"/>
                <a:gd name="connsiteY85" fmla="*/ 784225 h 1965721"/>
                <a:gd name="connsiteX86" fmla="*/ 1311298 w 3518726"/>
                <a:gd name="connsiteY86" fmla="*/ 793750 h 1965721"/>
                <a:gd name="connsiteX87" fmla="*/ 1295423 w 3518726"/>
                <a:gd name="connsiteY87" fmla="*/ 822325 h 1965721"/>
                <a:gd name="connsiteX88" fmla="*/ 1282723 w 3518726"/>
                <a:gd name="connsiteY88" fmla="*/ 831850 h 1965721"/>
                <a:gd name="connsiteX89" fmla="*/ 1273198 w 3518726"/>
                <a:gd name="connsiteY89" fmla="*/ 850900 h 1965721"/>
                <a:gd name="connsiteX90" fmla="*/ 1263673 w 3518726"/>
                <a:gd name="connsiteY90" fmla="*/ 860425 h 1965721"/>
                <a:gd name="connsiteX91" fmla="*/ 1266848 w 3518726"/>
                <a:gd name="connsiteY91" fmla="*/ 908050 h 1965721"/>
                <a:gd name="connsiteX92" fmla="*/ 1276373 w 3518726"/>
                <a:gd name="connsiteY92" fmla="*/ 904875 h 1965721"/>
                <a:gd name="connsiteX93" fmla="*/ 1343048 w 3518726"/>
                <a:gd name="connsiteY93" fmla="*/ 898525 h 1965721"/>
                <a:gd name="connsiteX94" fmla="*/ 1362098 w 3518726"/>
                <a:gd name="connsiteY94" fmla="*/ 892175 h 1965721"/>
                <a:gd name="connsiteX95" fmla="*/ 1374798 w 3518726"/>
                <a:gd name="connsiteY95" fmla="*/ 885825 h 1965721"/>
                <a:gd name="connsiteX96" fmla="*/ 1419248 w 3518726"/>
                <a:gd name="connsiteY96" fmla="*/ 879475 h 1965721"/>
                <a:gd name="connsiteX97" fmla="*/ 1428773 w 3518726"/>
                <a:gd name="connsiteY97" fmla="*/ 885825 h 1965721"/>
                <a:gd name="connsiteX98" fmla="*/ 1441473 w 3518726"/>
                <a:gd name="connsiteY98" fmla="*/ 901700 h 1965721"/>
                <a:gd name="connsiteX99" fmla="*/ 1447823 w 3518726"/>
                <a:gd name="connsiteY99" fmla="*/ 911225 h 1965721"/>
                <a:gd name="connsiteX100" fmla="*/ 1470048 w 3518726"/>
                <a:gd name="connsiteY100" fmla="*/ 927100 h 1965721"/>
                <a:gd name="connsiteX101" fmla="*/ 1485923 w 3518726"/>
                <a:gd name="connsiteY101" fmla="*/ 955675 h 1965721"/>
                <a:gd name="connsiteX102" fmla="*/ 1479573 w 3518726"/>
                <a:gd name="connsiteY102" fmla="*/ 1063625 h 1965721"/>
                <a:gd name="connsiteX103" fmla="*/ 1482748 w 3518726"/>
                <a:gd name="connsiteY103" fmla="*/ 1133475 h 1965721"/>
                <a:gd name="connsiteX104" fmla="*/ 1489098 w 3518726"/>
                <a:gd name="connsiteY104" fmla="*/ 1171575 h 1965721"/>
                <a:gd name="connsiteX105" fmla="*/ 1492273 w 3518726"/>
                <a:gd name="connsiteY105" fmla="*/ 1216025 h 1965721"/>
                <a:gd name="connsiteX106" fmla="*/ 1498623 w 3518726"/>
                <a:gd name="connsiteY106" fmla="*/ 1225550 h 1965721"/>
                <a:gd name="connsiteX107" fmla="*/ 1501798 w 3518726"/>
                <a:gd name="connsiteY107" fmla="*/ 1235075 h 1965721"/>
                <a:gd name="connsiteX108" fmla="*/ 1527198 w 3518726"/>
                <a:gd name="connsiteY108" fmla="*/ 1250950 h 1965721"/>
                <a:gd name="connsiteX109" fmla="*/ 1536723 w 3518726"/>
                <a:gd name="connsiteY109" fmla="*/ 1257300 h 1965721"/>
                <a:gd name="connsiteX110" fmla="*/ 1549423 w 3518726"/>
                <a:gd name="connsiteY110" fmla="*/ 1260475 h 1965721"/>
                <a:gd name="connsiteX111" fmla="*/ 1603398 w 3518726"/>
                <a:gd name="connsiteY111" fmla="*/ 1263650 h 1965721"/>
                <a:gd name="connsiteX112" fmla="*/ 1635148 w 3518726"/>
                <a:gd name="connsiteY112" fmla="*/ 1273175 h 1965721"/>
                <a:gd name="connsiteX113" fmla="*/ 1676423 w 3518726"/>
                <a:gd name="connsiteY113" fmla="*/ 1266825 h 1965721"/>
                <a:gd name="connsiteX114" fmla="*/ 1685948 w 3518726"/>
                <a:gd name="connsiteY114" fmla="*/ 1263650 h 1965721"/>
                <a:gd name="connsiteX115" fmla="*/ 1692298 w 3518726"/>
                <a:gd name="connsiteY115" fmla="*/ 1254125 h 1965721"/>
                <a:gd name="connsiteX116" fmla="*/ 1701823 w 3518726"/>
                <a:gd name="connsiteY116" fmla="*/ 1244600 h 1965721"/>
                <a:gd name="connsiteX117" fmla="*/ 1743098 w 3518726"/>
                <a:gd name="connsiteY117" fmla="*/ 1247775 h 1965721"/>
                <a:gd name="connsiteX118" fmla="*/ 1752623 w 3518726"/>
                <a:gd name="connsiteY118" fmla="*/ 1254125 h 1965721"/>
                <a:gd name="connsiteX119" fmla="*/ 1762148 w 3518726"/>
                <a:gd name="connsiteY119" fmla="*/ 1257300 h 1965721"/>
                <a:gd name="connsiteX120" fmla="*/ 1771673 w 3518726"/>
                <a:gd name="connsiteY120" fmla="*/ 1266825 h 1965721"/>
                <a:gd name="connsiteX121" fmla="*/ 1787548 w 3518726"/>
                <a:gd name="connsiteY121" fmla="*/ 1285875 h 1965721"/>
                <a:gd name="connsiteX122" fmla="*/ 1797073 w 3518726"/>
                <a:gd name="connsiteY122" fmla="*/ 1289050 h 1965721"/>
                <a:gd name="connsiteX123" fmla="*/ 1822473 w 3518726"/>
                <a:gd name="connsiteY123" fmla="*/ 1308100 h 1965721"/>
                <a:gd name="connsiteX124" fmla="*/ 1831998 w 3518726"/>
                <a:gd name="connsiteY124" fmla="*/ 1311275 h 1965721"/>
                <a:gd name="connsiteX125" fmla="*/ 1854223 w 3518726"/>
                <a:gd name="connsiteY125" fmla="*/ 1327150 h 1965721"/>
                <a:gd name="connsiteX126" fmla="*/ 1863748 w 3518726"/>
                <a:gd name="connsiteY126" fmla="*/ 1317625 h 1965721"/>
                <a:gd name="connsiteX127" fmla="*/ 1879623 w 3518726"/>
                <a:gd name="connsiteY127" fmla="*/ 1282700 h 1965721"/>
                <a:gd name="connsiteX128" fmla="*/ 1882798 w 3518726"/>
                <a:gd name="connsiteY128" fmla="*/ 1250950 h 1965721"/>
                <a:gd name="connsiteX129" fmla="*/ 1889148 w 3518726"/>
                <a:gd name="connsiteY129" fmla="*/ 1241425 h 1965721"/>
                <a:gd name="connsiteX130" fmla="*/ 1895498 w 3518726"/>
                <a:gd name="connsiteY130" fmla="*/ 1228725 h 1965721"/>
                <a:gd name="connsiteX131" fmla="*/ 1901848 w 3518726"/>
                <a:gd name="connsiteY131" fmla="*/ 1209675 h 1965721"/>
                <a:gd name="connsiteX132" fmla="*/ 1905023 w 3518726"/>
                <a:gd name="connsiteY132" fmla="*/ 1196975 h 1965721"/>
                <a:gd name="connsiteX133" fmla="*/ 1930423 w 3518726"/>
                <a:gd name="connsiteY133" fmla="*/ 1184275 h 1965721"/>
                <a:gd name="connsiteX134" fmla="*/ 2019323 w 3518726"/>
                <a:gd name="connsiteY134" fmla="*/ 1181100 h 1965721"/>
                <a:gd name="connsiteX135" fmla="*/ 2028848 w 3518726"/>
                <a:gd name="connsiteY135" fmla="*/ 1174750 h 1965721"/>
                <a:gd name="connsiteX136" fmla="*/ 2047898 w 3518726"/>
                <a:gd name="connsiteY136" fmla="*/ 1165225 h 1965721"/>
                <a:gd name="connsiteX137" fmla="*/ 2060598 w 3518726"/>
                <a:gd name="connsiteY137" fmla="*/ 1149350 h 1965721"/>
                <a:gd name="connsiteX138" fmla="*/ 2082823 w 3518726"/>
                <a:gd name="connsiteY138" fmla="*/ 1127125 h 1965721"/>
                <a:gd name="connsiteX139" fmla="*/ 2095523 w 3518726"/>
                <a:gd name="connsiteY139" fmla="*/ 1120775 h 1965721"/>
                <a:gd name="connsiteX140" fmla="*/ 2114573 w 3518726"/>
                <a:gd name="connsiteY140" fmla="*/ 1114425 h 1965721"/>
                <a:gd name="connsiteX141" fmla="*/ 2124098 w 3518726"/>
                <a:gd name="connsiteY141" fmla="*/ 1120775 h 1965721"/>
                <a:gd name="connsiteX142" fmla="*/ 2127273 w 3518726"/>
                <a:gd name="connsiteY142" fmla="*/ 1130300 h 1965721"/>
                <a:gd name="connsiteX143" fmla="*/ 2133623 w 3518726"/>
                <a:gd name="connsiteY143" fmla="*/ 1139825 h 1965721"/>
                <a:gd name="connsiteX144" fmla="*/ 2130448 w 3518726"/>
                <a:gd name="connsiteY144" fmla="*/ 1152525 h 1965721"/>
                <a:gd name="connsiteX145" fmla="*/ 2127273 w 3518726"/>
                <a:gd name="connsiteY145" fmla="*/ 1174750 h 1965721"/>
                <a:gd name="connsiteX146" fmla="*/ 2187598 w 3518726"/>
                <a:gd name="connsiteY146" fmla="*/ 1155700 h 1965721"/>
                <a:gd name="connsiteX147" fmla="*/ 2276498 w 3518726"/>
                <a:gd name="connsiteY147" fmla="*/ 1168400 h 1965721"/>
                <a:gd name="connsiteX148" fmla="*/ 2279673 w 3518726"/>
                <a:gd name="connsiteY148" fmla="*/ 1190625 h 1965721"/>
                <a:gd name="connsiteX149" fmla="*/ 2273323 w 3518726"/>
                <a:gd name="connsiteY149" fmla="*/ 1181100 h 1965721"/>
                <a:gd name="connsiteX150" fmla="*/ 2254273 w 3518726"/>
                <a:gd name="connsiteY150" fmla="*/ 1162050 h 1965721"/>
                <a:gd name="connsiteX151" fmla="*/ 2257448 w 3518726"/>
                <a:gd name="connsiteY151" fmla="*/ 1165225 h 1965721"/>
                <a:gd name="connsiteX152" fmla="*/ 2308248 w 3518726"/>
                <a:gd name="connsiteY152" fmla="*/ 1184275 h 1965721"/>
                <a:gd name="connsiteX153" fmla="*/ 2324123 w 3518726"/>
                <a:gd name="connsiteY153" fmla="*/ 1187450 h 1965721"/>
                <a:gd name="connsiteX154" fmla="*/ 2349523 w 3518726"/>
                <a:gd name="connsiteY154" fmla="*/ 1193800 h 1965721"/>
                <a:gd name="connsiteX155" fmla="*/ 2393973 w 3518726"/>
                <a:gd name="connsiteY155" fmla="*/ 1196975 h 1965721"/>
                <a:gd name="connsiteX156" fmla="*/ 2397148 w 3518726"/>
                <a:gd name="connsiteY156" fmla="*/ 1206500 h 1965721"/>
                <a:gd name="connsiteX157" fmla="*/ 2444773 w 3518726"/>
                <a:gd name="connsiteY157" fmla="*/ 1216025 h 1965721"/>
                <a:gd name="connsiteX158" fmla="*/ 2454298 w 3518726"/>
                <a:gd name="connsiteY158" fmla="*/ 1219200 h 1965721"/>
                <a:gd name="connsiteX159" fmla="*/ 2476523 w 3518726"/>
                <a:gd name="connsiteY159" fmla="*/ 1222375 h 1965721"/>
                <a:gd name="connsiteX160" fmla="*/ 2486048 w 3518726"/>
                <a:gd name="connsiteY160" fmla="*/ 1228725 h 1965721"/>
                <a:gd name="connsiteX161" fmla="*/ 2520973 w 3518726"/>
                <a:gd name="connsiteY161" fmla="*/ 1222375 h 1965721"/>
                <a:gd name="connsiteX162" fmla="*/ 2530498 w 3518726"/>
                <a:gd name="connsiteY162" fmla="*/ 1209675 h 1965721"/>
                <a:gd name="connsiteX163" fmla="*/ 2540023 w 3518726"/>
                <a:gd name="connsiteY163" fmla="*/ 1203325 h 1965721"/>
                <a:gd name="connsiteX164" fmla="*/ 2552723 w 3518726"/>
                <a:gd name="connsiteY164" fmla="*/ 1200150 h 1965721"/>
                <a:gd name="connsiteX165" fmla="*/ 2581298 w 3518726"/>
                <a:gd name="connsiteY165" fmla="*/ 1190625 h 1965721"/>
                <a:gd name="connsiteX166" fmla="*/ 2609873 w 3518726"/>
                <a:gd name="connsiteY166" fmla="*/ 1193800 h 1965721"/>
                <a:gd name="connsiteX167" fmla="*/ 2619398 w 3518726"/>
                <a:gd name="connsiteY167" fmla="*/ 1196975 h 1965721"/>
                <a:gd name="connsiteX168" fmla="*/ 2625748 w 3518726"/>
                <a:gd name="connsiteY168" fmla="*/ 1206500 h 1965721"/>
                <a:gd name="connsiteX169" fmla="*/ 2616223 w 3518726"/>
                <a:gd name="connsiteY169" fmla="*/ 1209675 h 1965721"/>
                <a:gd name="connsiteX170" fmla="*/ 2606698 w 3518726"/>
                <a:gd name="connsiteY170" fmla="*/ 1235075 h 1965721"/>
                <a:gd name="connsiteX171" fmla="*/ 2654323 w 3518726"/>
                <a:gd name="connsiteY171" fmla="*/ 1238250 h 1965721"/>
                <a:gd name="connsiteX172" fmla="*/ 2657498 w 3518726"/>
                <a:gd name="connsiteY172" fmla="*/ 1200150 h 1965721"/>
                <a:gd name="connsiteX173" fmla="*/ 2686073 w 3518726"/>
                <a:gd name="connsiteY173" fmla="*/ 1190625 h 1965721"/>
                <a:gd name="connsiteX174" fmla="*/ 2717823 w 3518726"/>
                <a:gd name="connsiteY174" fmla="*/ 1200150 h 1965721"/>
                <a:gd name="connsiteX175" fmla="*/ 2711473 w 3518726"/>
                <a:gd name="connsiteY175" fmla="*/ 1225550 h 1965721"/>
                <a:gd name="connsiteX176" fmla="*/ 2705123 w 3518726"/>
                <a:gd name="connsiteY176" fmla="*/ 1250950 h 1965721"/>
                <a:gd name="connsiteX177" fmla="*/ 2698773 w 3518726"/>
                <a:gd name="connsiteY177" fmla="*/ 1270000 h 1965721"/>
                <a:gd name="connsiteX178" fmla="*/ 2714648 w 3518726"/>
                <a:gd name="connsiteY178" fmla="*/ 1279525 h 1965721"/>
                <a:gd name="connsiteX179" fmla="*/ 2740048 w 3518726"/>
                <a:gd name="connsiteY179" fmla="*/ 1289050 h 1965721"/>
                <a:gd name="connsiteX180" fmla="*/ 2749573 w 3518726"/>
                <a:gd name="connsiteY180" fmla="*/ 1298575 h 1965721"/>
                <a:gd name="connsiteX181" fmla="*/ 2752748 w 3518726"/>
                <a:gd name="connsiteY181" fmla="*/ 1323975 h 1965721"/>
                <a:gd name="connsiteX182" fmla="*/ 2762273 w 3518726"/>
                <a:gd name="connsiteY182" fmla="*/ 1333500 h 1965721"/>
                <a:gd name="connsiteX183" fmla="*/ 2765448 w 3518726"/>
                <a:gd name="connsiteY183" fmla="*/ 1346200 h 1965721"/>
                <a:gd name="connsiteX184" fmla="*/ 2784498 w 3518726"/>
                <a:gd name="connsiteY184" fmla="*/ 1349375 h 1965721"/>
                <a:gd name="connsiteX185" fmla="*/ 2794023 w 3518726"/>
                <a:gd name="connsiteY185" fmla="*/ 1352550 h 1965721"/>
                <a:gd name="connsiteX186" fmla="*/ 2806723 w 3518726"/>
                <a:gd name="connsiteY186" fmla="*/ 1355725 h 1965721"/>
                <a:gd name="connsiteX187" fmla="*/ 2825773 w 3518726"/>
                <a:gd name="connsiteY187" fmla="*/ 1387475 h 1965721"/>
                <a:gd name="connsiteX188" fmla="*/ 2835298 w 3518726"/>
                <a:gd name="connsiteY188" fmla="*/ 1393825 h 1965721"/>
                <a:gd name="connsiteX189" fmla="*/ 2851173 w 3518726"/>
                <a:gd name="connsiteY189" fmla="*/ 1412875 h 1965721"/>
                <a:gd name="connsiteX190" fmla="*/ 2863873 w 3518726"/>
                <a:gd name="connsiteY190" fmla="*/ 1416050 h 1965721"/>
                <a:gd name="connsiteX191" fmla="*/ 2873398 w 3518726"/>
                <a:gd name="connsiteY191" fmla="*/ 1422400 h 1965721"/>
                <a:gd name="connsiteX192" fmla="*/ 2933723 w 3518726"/>
                <a:gd name="connsiteY192" fmla="*/ 1431925 h 1965721"/>
                <a:gd name="connsiteX193" fmla="*/ 2952773 w 3518726"/>
                <a:gd name="connsiteY193" fmla="*/ 1438275 h 1965721"/>
                <a:gd name="connsiteX194" fmla="*/ 2971823 w 3518726"/>
                <a:gd name="connsiteY194" fmla="*/ 1447800 h 1965721"/>
                <a:gd name="connsiteX195" fmla="*/ 2997223 w 3518726"/>
                <a:gd name="connsiteY195" fmla="*/ 1450975 h 1965721"/>
                <a:gd name="connsiteX196" fmla="*/ 3013098 w 3518726"/>
                <a:gd name="connsiteY196" fmla="*/ 1454150 h 1965721"/>
                <a:gd name="connsiteX197" fmla="*/ 3032148 w 3518726"/>
                <a:gd name="connsiteY197" fmla="*/ 1457325 h 1965721"/>
                <a:gd name="connsiteX198" fmla="*/ 3076598 w 3518726"/>
                <a:gd name="connsiteY198" fmla="*/ 1466850 h 1965721"/>
                <a:gd name="connsiteX199" fmla="*/ 3184548 w 3518726"/>
                <a:gd name="connsiteY199" fmla="*/ 1476375 h 1965721"/>
                <a:gd name="connsiteX200" fmla="*/ 3206773 w 3518726"/>
                <a:gd name="connsiteY200" fmla="*/ 1498600 h 1965721"/>
                <a:gd name="connsiteX201" fmla="*/ 3235348 w 3518726"/>
                <a:gd name="connsiteY201" fmla="*/ 1517650 h 1965721"/>
                <a:gd name="connsiteX202" fmla="*/ 3244873 w 3518726"/>
                <a:gd name="connsiteY202" fmla="*/ 1539875 h 1965721"/>
                <a:gd name="connsiteX203" fmla="*/ 3248048 w 3518726"/>
                <a:gd name="connsiteY203" fmla="*/ 1552575 h 1965721"/>
                <a:gd name="connsiteX204" fmla="*/ 3254398 w 3518726"/>
                <a:gd name="connsiteY204" fmla="*/ 1562100 h 1965721"/>
                <a:gd name="connsiteX205" fmla="*/ 3270273 w 3518726"/>
                <a:gd name="connsiteY205" fmla="*/ 1590675 h 1965721"/>
                <a:gd name="connsiteX206" fmla="*/ 3292498 w 3518726"/>
                <a:gd name="connsiteY206" fmla="*/ 1603375 h 1965721"/>
                <a:gd name="connsiteX207" fmla="*/ 3302023 w 3518726"/>
                <a:gd name="connsiteY207" fmla="*/ 1625600 h 1965721"/>
                <a:gd name="connsiteX208" fmla="*/ 3314723 w 3518726"/>
                <a:gd name="connsiteY208" fmla="*/ 1644650 h 1965721"/>
                <a:gd name="connsiteX209" fmla="*/ 3324248 w 3518726"/>
                <a:gd name="connsiteY209" fmla="*/ 1679575 h 1965721"/>
                <a:gd name="connsiteX210" fmla="*/ 3330598 w 3518726"/>
                <a:gd name="connsiteY210" fmla="*/ 1692275 h 1965721"/>
                <a:gd name="connsiteX211" fmla="*/ 3321073 w 3518726"/>
                <a:gd name="connsiteY211" fmla="*/ 1746250 h 1965721"/>
                <a:gd name="connsiteX212" fmla="*/ 3302023 w 3518726"/>
                <a:gd name="connsiteY212" fmla="*/ 1784350 h 1965721"/>
                <a:gd name="connsiteX213" fmla="*/ 3276623 w 3518726"/>
                <a:gd name="connsiteY213" fmla="*/ 1816100 h 1965721"/>
                <a:gd name="connsiteX214" fmla="*/ 3254398 w 3518726"/>
                <a:gd name="connsiteY214" fmla="*/ 1860550 h 1965721"/>
                <a:gd name="connsiteX215" fmla="*/ 3276623 w 3518726"/>
                <a:gd name="connsiteY215" fmla="*/ 1831975 h 1965721"/>
                <a:gd name="connsiteX216" fmla="*/ 3286148 w 3518726"/>
                <a:gd name="connsiteY216" fmla="*/ 1822450 h 1965721"/>
                <a:gd name="connsiteX217" fmla="*/ 3317898 w 3518726"/>
                <a:gd name="connsiteY217" fmla="*/ 1803400 h 1965721"/>
                <a:gd name="connsiteX218" fmla="*/ 3336948 w 3518726"/>
                <a:gd name="connsiteY218" fmla="*/ 1793875 h 1965721"/>
                <a:gd name="connsiteX219" fmla="*/ 3346473 w 3518726"/>
                <a:gd name="connsiteY219" fmla="*/ 1784350 h 1965721"/>
                <a:gd name="connsiteX220" fmla="*/ 3406798 w 3518726"/>
                <a:gd name="connsiteY220" fmla="*/ 1857375 h 1965721"/>
                <a:gd name="connsiteX221" fmla="*/ 1676424 w 3518726"/>
                <a:gd name="connsiteY221" fmla="*/ 1958977 h 1965721"/>
                <a:gd name="connsiteX222" fmla="*/ 1609749 w 3518726"/>
                <a:gd name="connsiteY222" fmla="*/ 1882777 h 1965721"/>
                <a:gd name="connsiteX223" fmla="*/ 1622449 w 3518726"/>
                <a:gd name="connsiteY223" fmla="*/ 1809752 h 1965721"/>
                <a:gd name="connsiteX224" fmla="*/ 1651024 w 3518726"/>
                <a:gd name="connsiteY224" fmla="*/ 1730377 h 1965721"/>
                <a:gd name="connsiteX225" fmla="*/ 1714523 w 3518726"/>
                <a:gd name="connsiteY225" fmla="*/ 1685927 h 1965721"/>
                <a:gd name="connsiteX226" fmla="*/ 1765323 w 3518726"/>
                <a:gd name="connsiteY226" fmla="*/ 1647827 h 1965721"/>
                <a:gd name="connsiteX227" fmla="*/ 1793897 w 3518726"/>
                <a:gd name="connsiteY227" fmla="*/ 1612902 h 1965721"/>
                <a:gd name="connsiteX228" fmla="*/ 1812947 w 3518726"/>
                <a:gd name="connsiteY228" fmla="*/ 1571627 h 1965721"/>
                <a:gd name="connsiteX229" fmla="*/ 1790721 w 3518726"/>
                <a:gd name="connsiteY229" fmla="*/ 1539876 h 1965721"/>
                <a:gd name="connsiteX230" fmla="*/ 1793897 w 3518726"/>
                <a:gd name="connsiteY230" fmla="*/ 1473202 h 1965721"/>
                <a:gd name="connsiteX231" fmla="*/ 1765322 w 3518726"/>
                <a:gd name="connsiteY231" fmla="*/ 1381127 h 1965721"/>
                <a:gd name="connsiteX232" fmla="*/ 1727221 w 3518726"/>
                <a:gd name="connsiteY232" fmla="*/ 1314451 h 1965721"/>
                <a:gd name="connsiteX233" fmla="*/ 1666897 w 3518726"/>
                <a:gd name="connsiteY233" fmla="*/ 1355727 h 1965721"/>
                <a:gd name="connsiteX234" fmla="*/ 1625622 w 3518726"/>
                <a:gd name="connsiteY234" fmla="*/ 1377952 h 1965721"/>
                <a:gd name="connsiteX235" fmla="*/ 1587522 w 3518726"/>
                <a:gd name="connsiteY235" fmla="*/ 1349377 h 1965721"/>
                <a:gd name="connsiteX236" fmla="*/ 1527197 w 3518726"/>
                <a:gd name="connsiteY236" fmla="*/ 1327152 h 1965721"/>
                <a:gd name="connsiteX237" fmla="*/ 1428772 w 3518726"/>
                <a:gd name="connsiteY237" fmla="*/ 1257302 h 1965721"/>
                <a:gd name="connsiteX238" fmla="*/ 1374797 w 3518726"/>
                <a:gd name="connsiteY238" fmla="*/ 1257302 h 1965721"/>
                <a:gd name="connsiteX239" fmla="*/ 1358922 w 3518726"/>
                <a:gd name="connsiteY239" fmla="*/ 1187452 h 1965721"/>
                <a:gd name="connsiteX240" fmla="*/ 1298597 w 3518726"/>
                <a:gd name="connsiteY240" fmla="*/ 1114427 h 1965721"/>
                <a:gd name="connsiteX241" fmla="*/ 1212872 w 3518726"/>
                <a:gd name="connsiteY241" fmla="*/ 1057277 h 1965721"/>
                <a:gd name="connsiteX242" fmla="*/ 1073172 w 3518726"/>
                <a:gd name="connsiteY242" fmla="*/ 1003302 h 1965721"/>
                <a:gd name="connsiteX243" fmla="*/ 996972 w 3518726"/>
                <a:gd name="connsiteY243" fmla="*/ 974727 h 1965721"/>
                <a:gd name="connsiteX244" fmla="*/ 923947 w 3518726"/>
                <a:gd name="connsiteY244" fmla="*/ 914402 h 1965721"/>
                <a:gd name="connsiteX245" fmla="*/ 787422 w 3518726"/>
                <a:gd name="connsiteY245" fmla="*/ 933452 h 1965721"/>
                <a:gd name="connsiteX246" fmla="*/ 733447 w 3518726"/>
                <a:gd name="connsiteY246" fmla="*/ 942977 h 1965721"/>
                <a:gd name="connsiteX247" fmla="*/ 669947 w 3518726"/>
                <a:gd name="connsiteY247" fmla="*/ 889002 h 1965721"/>
                <a:gd name="connsiteX248" fmla="*/ 641372 w 3518726"/>
                <a:gd name="connsiteY248" fmla="*/ 860427 h 1965721"/>
                <a:gd name="connsiteX249" fmla="*/ 488972 w 3518726"/>
                <a:gd name="connsiteY249" fmla="*/ 800102 h 1965721"/>
                <a:gd name="connsiteX250" fmla="*/ 403247 w 3518726"/>
                <a:gd name="connsiteY250" fmla="*/ 749302 h 1965721"/>
                <a:gd name="connsiteX251" fmla="*/ 361972 w 3518726"/>
                <a:gd name="connsiteY251" fmla="*/ 695327 h 1965721"/>
                <a:gd name="connsiteX252" fmla="*/ 396897 w 3518726"/>
                <a:gd name="connsiteY252" fmla="*/ 660402 h 1965721"/>
                <a:gd name="connsiteX253" fmla="*/ 361972 w 3518726"/>
                <a:gd name="connsiteY253" fmla="*/ 555627 h 1965721"/>
                <a:gd name="connsiteX254" fmla="*/ 298471 w 3518726"/>
                <a:gd name="connsiteY254" fmla="*/ 454026 h 1965721"/>
                <a:gd name="connsiteX255" fmla="*/ 266722 w 3518726"/>
                <a:gd name="connsiteY255" fmla="*/ 384175 h 1965721"/>
                <a:gd name="connsiteX256" fmla="*/ 276246 w 3518726"/>
                <a:gd name="connsiteY256" fmla="*/ 358775 h 1965721"/>
                <a:gd name="connsiteX257" fmla="*/ 206397 w 3518726"/>
                <a:gd name="connsiteY257" fmla="*/ 234950 h 1965721"/>
                <a:gd name="connsiteX258" fmla="*/ 146072 w 3518726"/>
                <a:gd name="connsiteY258" fmla="*/ 101600 h 1965721"/>
                <a:gd name="connsiteX259" fmla="*/ 111147 w 3518726"/>
                <a:gd name="connsiteY259" fmla="*/ 142875 h 1965721"/>
                <a:gd name="connsiteX260" fmla="*/ 120671 w 3518726"/>
                <a:gd name="connsiteY260" fmla="*/ 193675 h 1965721"/>
                <a:gd name="connsiteX261" fmla="*/ 123846 w 3518726"/>
                <a:gd name="connsiteY261" fmla="*/ 260350 h 1965721"/>
                <a:gd name="connsiteX262" fmla="*/ 136546 w 3518726"/>
                <a:gd name="connsiteY262" fmla="*/ 327025 h 1965721"/>
                <a:gd name="connsiteX263" fmla="*/ 174646 w 3518726"/>
                <a:gd name="connsiteY263" fmla="*/ 384175 h 1965721"/>
                <a:gd name="connsiteX264" fmla="*/ 190521 w 3518726"/>
                <a:gd name="connsiteY264" fmla="*/ 422275 h 1965721"/>
                <a:gd name="connsiteX265" fmla="*/ 200046 w 3518726"/>
                <a:gd name="connsiteY265" fmla="*/ 495300 h 1965721"/>
                <a:gd name="connsiteX266" fmla="*/ 231798 w 3518726"/>
                <a:gd name="connsiteY266" fmla="*/ 542925 h 1965721"/>
                <a:gd name="connsiteX267" fmla="*/ 168296 w 3518726"/>
                <a:gd name="connsiteY267" fmla="*/ 508000 h 1965721"/>
                <a:gd name="connsiteX268" fmla="*/ 107973 w 3518726"/>
                <a:gd name="connsiteY268" fmla="*/ 460375 h 1965721"/>
                <a:gd name="connsiteX269" fmla="*/ 88923 w 3518726"/>
                <a:gd name="connsiteY269" fmla="*/ 371475 h 1965721"/>
                <a:gd name="connsiteX270" fmla="*/ 22248 w 3518726"/>
                <a:gd name="connsiteY270" fmla="*/ 285750 h 1965721"/>
                <a:gd name="connsiteX271" fmla="*/ 53998 w 3518726"/>
                <a:gd name="connsiteY271" fmla="*/ 193675 h 1965721"/>
                <a:gd name="connsiteX272" fmla="*/ 25423 w 3518726"/>
                <a:gd name="connsiteY272" fmla="*/ 161925 h 1965721"/>
                <a:gd name="connsiteX273" fmla="*/ 12722 w 3518726"/>
                <a:gd name="connsiteY273" fmla="*/ 114300 h 1965721"/>
                <a:gd name="connsiteX274" fmla="*/ 23 w 3518726"/>
                <a:gd name="connsiteY274" fmla="*/ 41275 h 1965721"/>
                <a:gd name="connsiteX275" fmla="*/ 23 w 3518726"/>
                <a:gd name="connsiteY275" fmla="*/ 0 h 1965721"/>
                <a:gd name="connsiteX0" fmla="*/ 23 w 3518726"/>
                <a:gd name="connsiteY0" fmla="*/ 0 h 1965721"/>
                <a:gd name="connsiteX1" fmla="*/ 381023 w 3518726"/>
                <a:gd name="connsiteY1" fmla="*/ 76200 h 1965721"/>
                <a:gd name="connsiteX2" fmla="*/ 479448 w 3518726"/>
                <a:gd name="connsiteY2" fmla="*/ 28575 h 1965721"/>
                <a:gd name="connsiteX3" fmla="*/ 568348 w 3518726"/>
                <a:gd name="connsiteY3" fmla="*/ 44450 h 1965721"/>
                <a:gd name="connsiteX4" fmla="*/ 568348 w 3518726"/>
                <a:gd name="connsiteY4" fmla="*/ 44450 h 1965721"/>
                <a:gd name="connsiteX5" fmla="*/ 571523 w 3518726"/>
                <a:gd name="connsiteY5" fmla="*/ 73025 h 1965721"/>
                <a:gd name="connsiteX6" fmla="*/ 565173 w 3518726"/>
                <a:gd name="connsiteY6" fmla="*/ 88900 h 1965721"/>
                <a:gd name="connsiteX7" fmla="*/ 561998 w 3518726"/>
                <a:gd name="connsiteY7" fmla="*/ 98425 h 1965721"/>
                <a:gd name="connsiteX8" fmla="*/ 565173 w 3518726"/>
                <a:gd name="connsiteY8" fmla="*/ 114300 h 1965721"/>
                <a:gd name="connsiteX9" fmla="*/ 584223 w 3518726"/>
                <a:gd name="connsiteY9" fmla="*/ 127000 h 1965721"/>
                <a:gd name="connsiteX10" fmla="*/ 596923 w 3518726"/>
                <a:gd name="connsiteY10" fmla="*/ 146050 h 1965721"/>
                <a:gd name="connsiteX11" fmla="*/ 600098 w 3518726"/>
                <a:gd name="connsiteY11" fmla="*/ 155575 h 1965721"/>
                <a:gd name="connsiteX12" fmla="*/ 609623 w 3518726"/>
                <a:gd name="connsiteY12" fmla="*/ 161925 h 1965721"/>
                <a:gd name="connsiteX13" fmla="*/ 615973 w 3518726"/>
                <a:gd name="connsiteY13" fmla="*/ 171450 h 1965721"/>
                <a:gd name="connsiteX14" fmla="*/ 660423 w 3518726"/>
                <a:gd name="connsiteY14" fmla="*/ 165100 h 1965721"/>
                <a:gd name="connsiteX15" fmla="*/ 669948 w 3518726"/>
                <a:gd name="connsiteY15" fmla="*/ 158750 h 1965721"/>
                <a:gd name="connsiteX16" fmla="*/ 679473 w 3518726"/>
                <a:gd name="connsiteY16" fmla="*/ 155575 h 1965721"/>
                <a:gd name="connsiteX17" fmla="*/ 701698 w 3518726"/>
                <a:gd name="connsiteY17" fmla="*/ 142875 h 1965721"/>
                <a:gd name="connsiteX18" fmla="*/ 749323 w 3518726"/>
                <a:gd name="connsiteY18" fmla="*/ 146050 h 1965721"/>
                <a:gd name="connsiteX19" fmla="*/ 755673 w 3518726"/>
                <a:gd name="connsiteY19" fmla="*/ 155575 h 1965721"/>
                <a:gd name="connsiteX20" fmla="*/ 749323 w 3518726"/>
                <a:gd name="connsiteY20" fmla="*/ 200025 h 1965721"/>
                <a:gd name="connsiteX21" fmla="*/ 762023 w 3518726"/>
                <a:gd name="connsiteY21" fmla="*/ 212725 h 1965721"/>
                <a:gd name="connsiteX22" fmla="*/ 771548 w 3518726"/>
                <a:gd name="connsiteY22" fmla="*/ 215900 h 1965721"/>
                <a:gd name="connsiteX23" fmla="*/ 777898 w 3518726"/>
                <a:gd name="connsiteY23" fmla="*/ 228600 h 1965721"/>
                <a:gd name="connsiteX24" fmla="*/ 787423 w 3518726"/>
                <a:gd name="connsiteY24" fmla="*/ 238125 h 1965721"/>
                <a:gd name="connsiteX25" fmla="*/ 793773 w 3518726"/>
                <a:gd name="connsiteY25" fmla="*/ 257175 h 1965721"/>
                <a:gd name="connsiteX26" fmla="*/ 796948 w 3518726"/>
                <a:gd name="connsiteY26" fmla="*/ 288925 h 1965721"/>
                <a:gd name="connsiteX27" fmla="*/ 800123 w 3518726"/>
                <a:gd name="connsiteY27" fmla="*/ 298450 h 1965721"/>
                <a:gd name="connsiteX28" fmla="*/ 809648 w 3518726"/>
                <a:gd name="connsiteY28" fmla="*/ 304800 h 1965721"/>
                <a:gd name="connsiteX29" fmla="*/ 822348 w 3518726"/>
                <a:gd name="connsiteY29" fmla="*/ 314325 h 1965721"/>
                <a:gd name="connsiteX30" fmla="*/ 831873 w 3518726"/>
                <a:gd name="connsiteY30" fmla="*/ 323850 h 1965721"/>
                <a:gd name="connsiteX31" fmla="*/ 854098 w 3518726"/>
                <a:gd name="connsiteY31" fmla="*/ 336550 h 1965721"/>
                <a:gd name="connsiteX32" fmla="*/ 863623 w 3518726"/>
                <a:gd name="connsiteY32" fmla="*/ 346075 h 1965721"/>
                <a:gd name="connsiteX33" fmla="*/ 892198 w 3518726"/>
                <a:gd name="connsiteY33" fmla="*/ 352425 h 1965721"/>
                <a:gd name="connsiteX34" fmla="*/ 882673 w 3518726"/>
                <a:gd name="connsiteY34" fmla="*/ 355600 h 1965721"/>
                <a:gd name="connsiteX35" fmla="*/ 879498 w 3518726"/>
                <a:gd name="connsiteY35" fmla="*/ 365125 h 1965721"/>
                <a:gd name="connsiteX36" fmla="*/ 876323 w 3518726"/>
                <a:gd name="connsiteY36" fmla="*/ 406400 h 1965721"/>
                <a:gd name="connsiteX37" fmla="*/ 866798 w 3518726"/>
                <a:gd name="connsiteY37" fmla="*/ 434975 h 1965721"/>
                <a:gd name="connsiteX38" fmla="*/ 863623 w 3518726"/>
                <a:gd name="connsiteY38" fmla="*/ 450850 h 1965721"/>
                <a:gd name="connsiteX39" fmla="*/ 860448 w 3518726"/>
                <a:gd name="connsiteY39" fmla="*/ 463550 h 1965721"/>
                <a:gd name="connsiteX40" fmla="*/ 854098 w 3518726"/>
                <a:gd name="connsiteY40" fmla="*/ 482600 h 1965721"/>
                <a:gd name="connsiteX41" fmla="*/ 850923 w 3518726"/>
                <a:gd name="connsiteY41" fmla="*/ 492125 h 1965721"/>
                <a:gd name="connsiteX42" fmla="*/ 841398 w 3518726"/>
                <a:gd name="connsiteY42" fmla="*/ 517525 h 1965721"/>
                <a:gd name="connsiteX43" fmla="*/ 835048 w 3518726"/>
                <a:gd name="connsiteY43" fmla="*/ 552450 h 1965721"/>
                <a:gd name="connsiteX44" fmla="*/ 831873 w 3518726"/>
                <a:gd name="connsiteY44" fmla="*/ 561975 h 1965721"/>
                <a:gd name="connsiteX45" fmla="*/ 822348 w 3518726"/>
                <a:gd name="connsiteY45" fmla="*/ 565150 h 1965721"/>
                <a:gd name="connsiteX46" fmla="*/ 815998 w 3518726"/>
                <a:gd name="connsiteY46" fmla="*/ 574675 h 1965721"/>
                <a:gd name="connsiteX47" fmla="*/ 825523 w 3518726"/>
                <a:gd name="connsiteY47" fmla="*/ 600075 h 1965721"/>
                <a:gd name="connsiteX48" fmla="*/ 841398 w 3518726"/>
                <a:gd name="connsiteY48" fmla="*/ 625475 h 1965721"/>
                <a:gd name="connsiteX49" fmla="*/ 847748 w 3518726"/>
                <a:gd name="connsiteY49" fmla="*/ 650875 h 1965721"/>
                <a:gd name="connsiteX50" fmla="*/ 860448 w 3518726"/>
                <a:gd name="connsiteY50" fmla="*/ 669925 h 1965721"/>
                <a:gd name="connsiteX51" fmla="*/ 866798 w 3518726"/>
                <a:gd name="connsiteY51" fmla="*/ 682625 h 1965721"/>
                <a:gd name="connsiteX52" fmla="*/ 885848 w 3518726"/>
                <a:gd name="connsiteY52" fmla="*/ 695325 h 1965721"/>
                <a:gd name="connsiteX53" fmla="*/ 904898 w 3518726"/>
                <a:gd name="connsiteY53" fmla="*/ 730250 h 1965721"/>
                <a:gd name="connsiteX54" fmla="*/ 908073 w 3518726"/>
                <a:gd name="connsiteY54" fmla="*/ 739775 h 1965721"/>
                <a:gd name="connsiteX55" fmla="*/ 917598 w 3518726"/>
                <a:gd name="connsiteY55" fmla="*/ 742950 h 1965721"/>
                <a:gd name="connsiteX56" fmla="*/ 936648 w 3518726"/>
                <a:gd name="connsiteY56" fmla="*/ 758825 h 1965721"/>
                <a:gd name="connsiteX57" fmla="*/ 955698 w 3518726"/>
                <a:gd name="connsiteY57" fmla="*/ 765175 h 1965721"/>
                <a:gd name="connsiteX58" fmla="*/ 993798 w 3518726"/>
                <a:gd name="connsiteY58" fmla="*/ 762000 h 1965721"/>
                <a:gd name="connsiteX59" fmla="*/ 1012848 w 3518726"/>
                <a:gd name="connsiteY59" fmla="*/ 755650 h 1965721"/>
                <a:gd name="connsiteX60" fmla="*/ 1022373 w 3518726"/>
                <a:gd name="connsiteY60" fmla="*/ 752475 h 1965721"/>
                <a:gd name="connsiteX61" fmla="*/ 1035073 w 3518726"/>
                <a:gd name="connsiteY61" fmla="*/ 742950 h 1965721"/>
                <a:gd name="connsiteX62" fmla="*/ 1044598 w 3518726"/>
                <a:gd name="connsiteY62" fmla="*/ 739775 h 1965721"/>
                <a:gd name="connsiteX63" fmla="*/ 1143023 w 3518726"/>
                <a:gd name="connsiteY63" fmla="*/ 730250 h 1965721"/>
                <a:gd name="connsiteX64" fmla="*/ 1155723 w 3518726"/>
                <a:gd name="connsiteY64" fmla="*/ 685800 h 1965721"/>
                <a:gd name="connsiteX65" fmla="*/ 1162073 w 3518726"/>
                <a:gd name="connsiteY65" fmla="*/ 673100 h 1965721"/>
                <a:gd name="connsiteX66" fmla="*/ 1165248 w 3518726"/>
                <a:gd name="connsiteY66" fmla="*/ 663575 h 1965721"/>
                <a:gd name="connsiteX67" fmla="*/ 1184298 w 3518726"/>
                <a:gd name="connsiteY67" fmla="*/ 654050 h 1965721"/>
                <a:gd name="connsiteX68" fmla="*/ 1206523 w 3518726"/>
                <a:gd name="connsiteY68" fmla="*/ 635000 h 1965721"/>
                <a:gd name="connsiteX69" fmla="*/ 1216048 w 3518726"/>
                <a:gd name="connsiteY69" fmla="*/ 631825 h 1965721"/>
                <a:gd name="connsiteX70" fmla="*/ 1244623 w 3518726"/>
                <a:gd name="connsiteY70" fmla="*/ 615950 h 1965721"/>
                <a:gd name="connsiteX71" fmla="*/ 1263673 w 3518726"/>
                <a:gd name="connsiteY71" fmla="*/ 612775 h 1965721"/>
                <a:gd name="connsiteX72" fmla="*/ 1330348 w 3518726"/>
                <a:gd name="connsiteY72" fmla="*/ 606425 h 1965721"/>
                <a:gd name="connsiteX73" fmla="*/ 1365273 w 3518726"/>
                <a:gd name="connsiteY73" fmla="*/ 612775 h 1965721"/>
                <a:gd name="connsiteX74" fmla="*/ 1368448 w 3518726"/>
                <a:gd name="connsiteY74" fmla="*/ 622300 h 1965721"/>
                <a:gd name="connsiteX75" fmla="*/ 1377973 w 3518726"/>
                <a:gd name="connsiteY75" fmla="*/ 628650 h 1965721"/>
                <a:gd name="connsiteX76" fmla="*/ 1387498 w 3518726"/>
                <a:gd name="connsiteY76" fmla="*/ 638175 h 1965721"/>
                <a:gd name="connsiteX77" fmla="*/ 1387498 w 3518726"/>
                <a:gd name="connsiteY77" fmla="*/ 673100 h 1965721"/>
                <a:gd name="connsiteX78" fmla="*/ 1377973 w 3518726"/>
                <a:gd name="connsiteY78" fmla="*/ 676275 h 1965721"/>
                <a:gd name="connsiteX79" fmla="*/ 1355748 w 3518726"/>
                <a:gd name="connsiteY79" fmla="*/ 685800 h 1965721"/>
                <a:gd name="connsiteX80" fmla="*/ 1349398 w 3518726"/>
                <a:gd name="connsiteY80" fmla="*/ 698500 h 1965721"/>
                <a:gd name="connsiteX81" fmla="*/ 1343048 w 3518726"/>
                <a:gd name="connsiteY81" fmla="*/ 723900 h 1965721"/>
                <a:gd name="connsiteX82" fmla="*/ 1339873 w 3518726"/>
                <a:gd name="connsiteY82" fmla="*/ 733425 h 1965721"/>
                <a:gd name="connsiteX83" fmla="*/ 1333523 w 3518726"/>
                <a:gd name="connsiteY83" fmla="*/ 742950 h 1965721"/>
                <a:gd name="connsiteX84" fmla="*/ 1330348 w 3518726"/>
                <a:gd name="connsiteY84" fmla="*/ 758825 h 1965721"/>
                <a:gd name="connsiteX85" fmla="*/ 1320823 w 3518726"/>
                <a:gd name="connsiteY85" fmla="*/ 784225 h 1965721"/>
                <a:gd name="connsiteX86" fmla="*/ 1311298 w 3518726"/>
                <a:gd name="connsiteY86" fmla="*/ 793750 h 1965721"/>
                <a:gd name="connsiteX87" fmla="*/ 1295423 w 3518726"/>
                <a:gd name="connsiteY87" fmla="*/ 822325 h 1965721"/>
                <a:gd name="connsiteX88" fmla="*/ 1282723 w 3518726"/>
                <a:gd name="connsiteY88" fmla="*/ 831850 h 1965721"/>
                <a:gd name="connsiteX89" fmla="*/ 1273198 w 3518726"/>
                <a:gd name="connsiteY89" fmla="*/ 850900 h 1965721"/>
                <a:gd name="connsiteX90" fmla="*/ 1263673 w 3518726"/>
                <a:gd name="connsiteY90" fmla="*/ 860425 h 1965721"/>
                <a:gd name="connsiteX91" fmla="*/ 1266848 w 3518726"/>
                <a:gd name="connsiteY91" fmla="*/ 908050 h 1965721"/>
                <a:gd name="connsiteX92" fmla="*/ 1276373 w 3518726"/>
                <a:gd name="connsiteY92" fmla="*/ 904875 h 1965721"/>
                <a:gd name="connsiteX93" fmla="*/ 1343048 w 3518726"/>
                <a:gd name="connsiteY93" fmla="*/ 898525 h 1965721"/>
                <a:gd name="connsiteX94" fmla="*/ 1362098 w 3518726"/>
                <a:gd name="connsiteY94" fmla="*/ 892175 h 1965721"/>
                <a:gd name="connsiteX95" fmla="*/ 1374798 w 3518726"/>
                <a:gd name="connsiteY95" fmla="*/ 885825 h 1965721"/>
                <a:gd name="connsiteX96" fmla="*/ 1419248 w 3518726"/>
                <a:gd name="connsiteY96" fmla="*/ 879475 h 1965721"/>
                <a:gd name="connsiteX97" fmla="*/ 1428773 w 3518726"/>
                <a:gd name="connsiteY97" fmla="*/ 885825 h 1965721"/>
                <a:gd name="connsiteX98" fmla="*/ 1441473 w 3518726"/>
                <a:gd name="connsiteY98" fmla="*/ 901700 h 1965721"/>
                <a:gd name="connsiteX99" fmla="*/ 1447823 w 3518726"/>
                <a:gd name="connsiteY99" fmla="*/ 911225 h 1965721"/>
                <a:gd name="connsiteX100" fmla="*/ 1470048 w 3518726"/>
                <a:gd name="connsiteY100" fmla="*/ 927100 h 1965721"/>
                <a:gd name="connsiteX101" fmla="*/ 1485923 w 3518726"/>
                <a:gd name="connsiteY101" fmla="*/ 955675 h 1965721"/>
                <a:gd name="connsiteX102" fmla="*/ 1479573 w 3518726"/>
                <a:gd name="connsiteY102" fmla="*/ 1063625 h 1965721"/>
                <a:gd name="connsiteX103" fmla="*/ 1482748 w 3518726"/>
                <a:gd name="connsiteY103" fmla="*/ 1133475 h 1965721"/>
                <a:gd name="connsiteX104" fmla="*/ 1489098 w 3518726"/>
                <a:gd name="connsiteY104" fmla="*/ 1171575 h 1965721"/>
                <a:gd name="connsiteX105" fmla="*/ 1492273 w 3518726"/>
                <a:gd name="connsiteY105" fmla="*/ 1216025 h 1965721"/>
                <a:gd name="connsiteX106" fmla="*/ 1498623 w 3518726"/>
                <a:gd name="connsiteY106" fmla="*/ 1225550 h 1965721"/>
                <a:gd name="connsiteX107" fmla="*/ 1501798 w 3518726"/>
                <a:gd name="connsiteY107" fmla="*/ 1235075 h 1965721"/>
                <a:gd name="connsiteX108" fmla="*/ 1527198 w 3518726"/>
                <a:gd name="connsiteY108" fmla="*/ 1250950 h 1965721"/>
                <a:gd name="connsiteX109" fmla="*/ 1536723 w 3518726"/>
                <a:gd name="connsiteY109" fmla="*/ 1257300 h 1965721"/>
                <a:gd name="connsiteX110" fmla="*/ 1549423 w 3518726"/>
                <a:gd name="connsiteY110" fmla="*/ 1260475 h 1965721"/>
                <a:gd name="connsiteX111" fmla="*/ 1603398 w 3518726"/>
                <a:gd name="connsiteY111" fmla="*/ 1263650 h 1965721"/>
                <a:gd name="connsiteX112" fmla="*/ 1635148 w 3518726"/>
                <a:gd name="connsiteY112" fmla="*/ 1273175 h 1965721"/>
                <a:gd name="connsiteX113" fmla="*/ 1676423 w 3518726"/>
                <a:gd name="connsiteY113" fmla="*/ 1266825 h 1965721"/>
                <a:gd name="connsiteX114" fmla="*/ 1685948 w 3518726"/>
                <a:gd name="connsiteY114" fmla="*/ 1263650 h 1965721"/>
                <a:gd name="connsiteX115" fmla="*/ 1692298 w 3518726"/>
                <a:gd name="connsiteY115" fmla="*/ 1254125 h 1965721"/>
                <a:gd name="connsiteX116" fmla="*/ 1701823 w 3518726"/>
                <a:gd name="connsiteY116" fmla="*/ 1244600 h 1965721"/>
                <a:gd name="connsiteX117" fmla="*/ 1743098 w 3518726"/>
                <a:gd name="connsiteY117" fmla="*/ 1247775 h 1965721"/>
                <a:gd name="connsiteX118" fmla="*/ 1752623 w 3518726"/>
                <a:gd name="connsiteY118" fmla="*/ 1254125 h 1965721"/>
                <a:gd name="connsiteX119" fmla="*/ 1762148 w 3518726"/>
                <a:gd name="connsiteY119" fmla="*/ 1257300 h 1965721"/>
                <a:gd name="connsiteX120" fmla="*/ 1771673 w 3518726"/>
                <a:gd name="connsiteY120" fmla="*/ 1266825 h 1965721"/>
                <a:gd name="connsiteX121" fmla="*/ 1787548 w 3518726"/>
                <a:gd name="connsiteY121" fmla="*/ 1285875 h 1965721"/>
                <a:gd name="connsiteX122" fmla="*/ 1797073 w 3518726"/>
                <a:gd name="connsiteY122" fmla="*/ 1289050 h 1965721"/>
                <a:gd name="connsiteX123" fmla="*/ 1822473 w 3518726"/>
                <a:gd name="connsiteY123" fmla="*/ 1308100 h 1965721"/>
                <a:gd name="connsiteX124" fmla="*/ 1831998 w 3518726"/>
                <a:gd name="connsiteY124" fmla="*/ 1311275 h 1965721"/>
                <a:gd name="connsiteX125" fmla="*/ 1854223 w 3518726"/>
                <a:gd name="connsiteY125" fmla="*/ 1327150 h 1965721"/>
                <a:gd name="connsiteX126" fmla="*/ 1863748 w 3518726"/>
                <a:gd name="connsiteY126" fmla="*/ 1317625 h 1965721"/>
                <a:gd name="connsiteX127" fmla="*/ 1879623 w 3518726"/>
                <a:gd name="connsiteY127" fmla="*/ 1282700 h 1965721"/>
                <a:gd name="connsiteX128" fmla="*/ 1882798 w 3518726"/>
                <a:gd name="connsiteY128" fmla="*/ 1250950 h 1965721"/>
                <a:gd name="connsiteX129" fmla="*/ 1889148 w 3518726"/>
                <a:gd name="connsiteY129" fmla="*/ 1241425 h 1965721"/>
                <a:gd name="connsiteX130" fmla="*/ 1895498 w 3518726"/>
                <a:gd name="connsiteY130" fmla="*/ 1228725 h 1965721"/>
                <a:gd name="connsiteX131" fmla="*/ 1901848 w 3518726"/>
                <a:gd name="connsiteY131" fmla="*/ 1209675 h 1965721"/>
                <a:gd name="connsiteX132" fmla="*/ 1905023 w 3518726"/>
                <a:gd name="connsiteY132" fmla="*/ 1196975 h 1965721"/>
                <a:gd name="connsiteX133" fmla="*/ 1930423 w 3518726"/>
                <a:gd name="connsiteY133" fmla="*/ 1184275 h 1965721"/>
                <a:gd name="connsiteX134" fmla="*/ 2019323 w 3518726"/>
                <a:gd name="connsiteY134" fmla="*/ 1181100 h 1965721"/>
                <a:gd name="connsiteX135" fmla="*/ 2028848 w 3518726"/>
                <a:gd name="connsiteY135" fmla="*/ 1174750 h 1965721"/>
                <a:gd name="connsiteX136" fmla="*/ 2047898 w 3518726"/>
                <a:gd name="connsiteY136" fmla="*/ 1165225 h 1965721"/>
                <a:gd name="connsiteX137" fmla="*/ 2060598 w 3518726"/>
                <a:gd name="connsiteY137" fmla="*/ 1149350 h 1965721"/>
                <a:gd name="connsiteX138" fmla="*/ 2082823 w 3518726"/>
                <a:gd name="connsiteY138" fmla="*/ 1127125 h 1965721"/>
                <a:gd name="connsiteX139" fmla="*/ 2095523 w 3518726"/>
                <a:gd name="connsiteY139" fmla="*/ 1120775 h 1965721"/>
                <a:gd name="connsiteX140" fmla="*/ 2114573 w 3518726"/>
                <a:gd name="connsiteY140" fmla="*/ 1114425 h 1965721"/>
                <a:gd name="connsiteX141" fmla="*/ 2124098 w 3518726"/>
                <a:gd name="connsiteY141" fmla="*/ 1120775 h 1965721"/>
                <a:gd name="connsiteX142" fmla="*/ 2127273 w 3518726"/>
                <a:gd name="connsiteY142" fmla="*/ 1130300 h 1965721"/>
                <a:gd name="connsiteX143" fmla="*/ 2133623 w 3518726"/>
                <a:gd name="connsiteY143" fmla="*/ 1139825 h 1965721"/>
                <a:gd name="connsiteX144" fmla="*/ 2130448 w 3518726"/>
                <a:gd name="connsiteY144" fmla="*/ 1152525 h 1965721"/>
                <a:gd name="connsiteX145" fmla="*/ 2127273 w 3518726"/>
                <a:gd name="connsiteY145" fmla="*/ 1174750 h 1965721"/>
                <a:gd name="connsiteX146" fmla="*/ 2187598 w 3518726"/>
                <a:gd name="connsiteY146" fmla="*/ 1155700 h 1965721"/>
                <a:gd name="connsiteX147" fmla="*/ 2276498 w 3518726"/>
                <a:gd name="connsiteY147" fmla="*/ 1168400 h 1965721"/>
                <a:gd name="connsiteX148" fmla="*/ 2279673 w 3518726"/>
                <a:gd name="connsiteY148" fmla="*/ 1190625 h 1965721"/>
                <a:gd name="connsiteX149" fmla="*/ 2273323 w 3518726"/>
                <a:gd name="connsiteY149" fmla="*/ 1181100 h 1965721"/>
                <a:gd name="connsiteX150" fmla="*/ 2254273 w 3518726"/>
                <a:gd name="connsiteY150" fmla="*/ 1162050 h 1965721"/>
                <a:gd name="connsiteX151" fmla="*/ 2257448 w 3518726"/>
                <a:gd name="connsiteY151" fmla="*/ 1165225 h 1965721"/>
                <a:gd name="connsiteX152" fmla="*/ 2308248 w 3518726"/>
                <a:gd name="connsiteY152" fmla="*/ 1184275 h 1965721"/>
                <a:gd name="connsiteX153" fmla="*/ 2324123 w 3518726"/>
                <a:gd name="connsiteY153" fmla="*/ 1187450 h 1965721"/>
                <a:gd name="connsiteX154" fmla="*/ 2349523 w 3518726"/>
                <a:gd name="connsiteY154" fmla="*/ 1193800 h 1965721"/>
                <a:gd name="connsiteX155" fmla="*/ 2393973 w 3518726"/>
                <a:gd name="connsiteY155" fmla="*/ 1196975 h 1965721"/>
                <a:gd name="connsiteX156" fmla="*/ 2397148 w 3518726"/>
                <a:gd name="connsiteY156" fmla="*/ 1206500 h 1965721"/>
                <a:gd name="connsiteX157" fmla="*/ 2444773 w 3518726"/>
                <a:gd name="connsiteY157" fmla="*/ 1216025 h 1965721"/>
                <a:gd name="connsiteX158" fmla="*/ 2454298 w 3518726"/>
                <a:gd name="connsiteY158" fmla="*/ 1219200 h 1965721"/>
                <a:gd name="connsiteX159" fmla="*/ 2476523 w 3518726"/>
                <a:gd name="connsiteY159" fmla="*/ 1222375 h 1965721"/>
                <a:gd name="connsiteX160" fmla="*/ 2486048 w 3518726"/>
                <a:gd name="connsiteY160" fmla="*/ 1228725 h 1965721"/>
                <a:gd name="connsiteX161" fmla="*/ 2520973 w 3518726"/>
                <a:gd name="connsiteY161" fmla="*/ 1222375 h 1965721"/>
                <a:gd name="connsiteX162" fmla="*/ 2530498 w 3518726"/>
                <a:gd name="connsiteY162" fmla="*/ 1209675 h 1965721"/>
                <a:gd name="connsiteX163" fmla="*/ 2540023 w 3518726"/>
                <a:gd name="connsiteY163" fmla="*/ 1203325 h 1965721"/>
                <a:gd name="connsiteX164" fmla="*/ 2552723 w 3518726"/>
                <a:gd name="connsiteY164" fmla="*/ 1200150 h 1965721"/>
                <a:gd name="connsiteX165" fmla="*/ 2581298 w 3518726"/>
                <a:gd name="connsiteY165" fmla="*/ 1190625 h 1965721"/>
                <a:gd name="connsiteX166" fmla="*/ 2609873 w 3518726"/>
                <a:gd name="connsiteY166" fmla="*/ 1193800 h 1965721"/>
                <a:gd name="connsiteX167" fmla="*/ 2619398 w 3518726"/>
                <a:gd name="connsiteY167" fmla="*/ 1196975 h 1965721"/>
                <a:gd name="connsiteX168" fmla="*/ 2625748 w 3518726"/>
                <a:gd name="connsiteY168" fmla="*/ 1206500 h 1965721"/>
                <a:gd name="connsiteX169" fmla="*/ 2616223 w 3518726"/>
                <a:gd name="connsiteY169" fmla="*/ 1209675 h 1965721"/>
                <a:gd name="connsiteX170" fmla="*/ 2606698 w 3518726"/>
                <a:gd name="connsiteY170" fmla="*/ 1235075 h 1965721"/>
                <a:gd name="connsiteX171" fmla="*/ 2654323 w 3518726"/>
                <a:gd name="connsiteY171" fmla="*/ 1238250 h 1965721"/>
                <a:gd name="connsiteX172" fmla="*/ 2657498 w 3518726"/>
                <a:gd name="connsiteY172" fmla="*/ 1200150 h 1965721"/>
                <a:gd name="connsiteX173" fmla="*/ 2686073 w 3518726"/>
                <a:gd name="connsiteY173" fmla="*/ 1190625 h 1965721"/>
                <a:gd name="connsiteX174" fmla="*/ 2717823 w 3518726"/>
                <a:gd name="connsiteY174" fmla="*/ 1200150 h 1965721"/>
                <a:gd name="connsiteX175" fmla="*/ 2711473 w 3518726"/>
                <a:gd name="connsiteY175" fmla="*/ 1225550 h 1965721"/>
                <a:gd name="connsiteX176" fmla="*/ 2705123 w 3518726"/>
                <a:gd name="connsiteY176" fmla="*/ 1250950 h 1965721"/>
                <a:gd name="connsiteX177" fmla="*/ 2698773 w 3518726"/>
                <a:gd name="connsiteY177" fmla="*/ 1270000 h 1965721"/>
                <a:gd name="connsiteX178" fmla="*/ 2714648 w 3518726"/>
                <a:gd name="connsiteY178" fmla="*/ 1279525 h 1965721"/>
                <a:gd name="connsiteX179" fmla="*/ 2740048 w 3518726"/>
                <a:gd name="connsiteY179" fmla="*/ 1289050 h 1965721"/>
                <a:gd name="connsiteX180" fmla="*/ 2749573 w 3518726"/>
                <a:gd name="connsiteY180" fmla="*/ 1298575 h 1965721"/>
                <a:gd name="connsiteX181" fmla="*/ 2752748 w 3518726"/>
                <a:gd name="connsiteY181" fmla="*/ 1323975 h 1965721"/>
                <a:gd name="connsiteX182" fmla="*/ 2762273 w 3518726"/>
                <a:gd name="connsiteY182" fmla="*/ 1333500 h 1965721"/>
                <a:gd name="connsiteX183" fmla="*/ 2765448 w 3518726"/>
                <a:gd name="connsiteY183" fmla="*/ 1346200 h 1965721"/>
                <a:gd name="connsiteX184" fmla="*/ 2784498 w 3518726"/>
                <a:gd name="connsiteY184" fmla="*/ 1349375 h 1965721"/>
                <a:gd name="connsiteX185" fmla="*/ 2794023 w 3518726"/>
                <a:gd name="connsiteY185" fmla="*/ 1352550 h 1965721"/>
                <a:gd name="connsiteX186" fmla="*/ 2806723 w 3518726"/>
                <a:gd name="connsiteY186" fmla="*/ 1355725 h 1965721"/>
                <a:gd name="connsiteX187" fmla="*/ 2825773 w 3518726"/>
                <a:gd name="connsiteY187" fmla="*/ 1387475 h 1965721"/>
                <a:gd name="connsiteX188" fmla="*/ 2835298 w 3518726"/>
                <a:gd name="connsiteY188" fmla="*/ 1393825 h 1965721"/>
                <a:gd name="connsiteX189" fmla="*/ 2851173 w 3518726"/>
                <a:gd name="connsiteY189" fmla="*/ 1412875 h 1965721"/>
                <a:gd name="connsiteX190" fmla="*/ 2863873 w 3518726"/>
                <a:gd name="connsiteY190" fmla="*/ 1416050 h 1965721"/>
                <a:gd name="connsiteX191" fmla="*/ 2873398 w 3518726"/>
                <a:gd name="connsiteY191" fmla="*/ 1422400 h 1965721"/>
                <a:gd name="connsiteX192" fmla="*/ 2933723 w 3518726"/>
                <a:gd name="connsiteY192" fmla="*/ 1431925 h 1965721"/>
                <a:gd name="connsiteX193" fmla="*/ 2952773 w 3518726"/>
                <a:gd name="connsiteY193" fmla="*/ 1438275 h 1965721"/>
                <a:gd name="connsiteX194" fmla="*/ 2971823 w 3518726"/>
                <a:gd name="connsiteY194" fmla="*/ 1447800 h 1965721"/>
                <a:gd name="connsiteX195" fmla="*/ 2997223 w 3518726"/>
                <a:gd name="connsiteY195" fmla="*/ 1450975 h 1965721"/>
                <a:gd name="connsiteX196" fmla="*/ 3013098 w 3518726"/>
                <a:gd name="connsiteY196" fmla="*/ 1454150 h 1965721"/>
                <a:gd name="connsiteX197" fmla="*/ 3032148 w 3518726"/>
                <a:gd name="connsiteY197" fmla="*/ 1457325 h 1965721"/>
                <a:gd name="connsiteX198" fmla="*/ 3076598 w 3518726"/>
                <a:gd name="connsiteY198" fmla="*/ 1466850 h 1965721"/>
                <a:gd name="connsiteX199" fmla="*/ 3184548 w 3518726"/>
                <a:gd name="connsiteY199" fmla="*/ 1476375 h 1965721"/>
                <a:gd name="connsiteX200" fmla="*/ 3206773 w 3518726"/>
                <a:gd name="connsiteY200" fmla="*/ 1498600 h 1965721"/>
                <a:gd name="connsiteX201" fmla="*/ 3235348 w 3518726"/>
                <a:gd name="connsiteY201" fmla="*/ 1517650 h 1965721"/>
                <a:gd name="connsiteX202" fmla="*/ 3244873 w 3518726"/>
                <a:gd name="connsiteY202" fmla="*/ 1539875 h 1965721"/>
                <a:gd name="connsiteX203" fmla="*/ 3248048 w 3518726"/>
                <a:gd name="connsiteY203" fmla="*/ 1552575 h 1965721"/>
                <a:gd name="connsiteX204" fmla="*/ 3254398 w 3518726"/>
                <a:gd name="connsiteY204" fmla="*/ 1562100 h 1965721"/>
                <a:gd name="connsiteX205" fmla="*/ 3270273 w 3518726"/>
                <a:gd name="connsiteY205" fmla="*/ 1590675 h 1965721"/>
                <a:gd name="connsiteX206" fmla="*/ 3292498 w 3518726"/>
                <a:gd name="connsiteY206" fmla="*/ 1603375 h 1965721"/>
                <a:gd name="connsiteX207" fmla="*/ 3302023 w 3518726"/>
                <a:gd name="connsiteY207" fmla="*/ 1625600 h 1965721"/>
                <a:gd name="connsiteX208" fmla="*/ 3314723 w 3518726"/>
                <a:gd name="connsiteY208" fmla="*/ 1644650 h 1965721"/>
                <a:gd name="connsiteX209" fmla="*/ 3324248 w 3518726"/>
                <a:gd name="connsiteY209" fmla="*/ 1679575 h 1965721"/>
                <a:gd name="connsiteX210" fmla="*/ 3330598 w 3518726"/>
                <a:gd name="connsiteY210" fmla="*/ 1692275 h 1965721"/>
                <a:gd name="connsiteX211" fmla="*/ 3321073 w 3518726"/>
                <a:gd name="connsiteY211" fmla="*/ 1746250 h 1965721"/>
                <a:gd name="connsiteX212" fmla="*/ 3302023 w 3518726"/>
                <a:gd name="connsiteY212" fmla="*/ 1784350 h 1965721"/>
                <a:gd name="connsiteX213" fmla="*/ 3276623 w 3518726"/>
                <a:gd name="connsiteY213" fmla="*/ 1816100 h 1965721"/>
                <a:gd name="connsiteX214" fmla="*/ 3254398 w 3518726"/>
                <a:gd name="connsiteY214" fmla="*/ 1860550 h 1965721"/>
                <a:gd name="connsiteX215" fmla="*/ 3276623 w 3518726"/>
                <a:gd name="connsiteY215" fmla="*/ 1831975 h 1965721"/>
                <a:gd name="connsiteX216" fmla="*/ 3286148 w 3518726"/>
                <a:gd name="connsiteY216" fmla="*/ 1822450 h 1965721"/>
                <a:gd name="connsiteX217" fmla="*/ 3317898 w 3518726"/>
                <a:gd name="connsiteY217" fmla="*/ 1803400 h 1965721"/>
                <a:gd name="connsiteX218" fmla="*/ 3336948 w 3518726"/>
                <a:gd name="connsiteY218" fmla="*/ 1793875 h 1965721"/>
                <a:gd name="connsiteX219" fmla="*/ 3346473 w 3518726"/>
                <a:gd name="connsiteY219" fmla="*/ 1784350 h 1965721"/>
                <a:gd name="connsiteX220" fmla="*/ 3406798 w 3518726"/>
                <a:gd name="connsiteY220" fmla="*/ 1857375 h 1965721"/>
                <a:gd name="connsiteX221" fmla="*/ 1676424 w 3518726"/>
                <a:gd name="connsiteY221" fmla="*/ 1958977 h 1965721"/>
                <a:gd name="connsiteX222" fmla="*/ 1609749 w 3518726"/>
                <a:gd name="connsiteY222" fmla="*/ 1882777 h 1965721"/>
                <a:gd name="connsiteX223" fmla="*/ 1622449 w 3518726"/>
                <a:gd name="connsiteY223" fmla="*/ 1809752 h 1965721"/>
                <a:gd name="connsiteX224" fmla="*/ 1651024 w 3518726"/>
                <a:gd name="connsiteY224" fmla="*/ 1730377 h 1965721"/>
                <a:gd name="connsiteX225" fmla="*/ 1714523 w 3518726"/>
                <a:gd name="connsiteY225" fmla="*/ 1685927 h 1965721"/>
                <a:gd name="connsiteX226" fmla="*/ 1765323 w 3518726"/>
                <a:gd name="connsiteY226" fmla="*/ 1647827 h 1965721"/>
                <a:gd name="connsiteX227" fmla="*/ 1793897 w 3518726"/>
                <a:gd name="connsiteY227" fmla="*/ 1612902 h 1965721"/>
                <a:gd name="connsiteX228" fmla="*/ 1812947 w 3518726"/>
                <a:gd name="connsiteY228" fmla="*/ 1571627 h 1965721"/>
                <a:gd name="connsiteX229" fmla="*/ 1790721 w 3518726"/>
                <a:gd name="connsiteY229" fmla="*/ 1539876 h 1965721"/>
                <a:gd name="connsiteX230" fmla="*/ 1793897 w 3518726"/>
                <a:gd name="connsiteY230" fmla="*/ 1473202 h 1965721"/>
                <a:gd name="connsiteX231" fmla="*/ 1765322 w 3518726"/>
                <a:gd name="connsiteY231" fmla="*/ 1381127 h 1965721"/>
                <a:gd name="connsiteX232" fmla="*/ 1727221 w 3518726"/>
                <a:gd name="connsiteY232" fmla="*/ 1314451 h 1965721"/>
                <a:gd name="connsiteX233" fmla="*/ 1666897 w 3518726"/>
                <a:gd name="connsiteY233" fmla="*/ 1355727 h 1965721"/>
                <a:gd name="connsiteX234" fmla="*/ 1625622 w 3518726"/>
                <a:gd name="connsiteY234" fmla="*/ 1377952 h 1965721"/>
                <a:gd name="connsiteX235" fmla="*/ 1587522 w 3518726"/>
                <a:gd name="connsiteY235" fmla="*/ 1349377 h 1965721"/>
                <a:gd name="connsiteX236" fmla="*/ 1527197 w 3518726"/>
                <a:gd name="connsiteY236" fmla="*/ 1327152 h 1965721"/>
                <a:gd name="connsiteX237" fmla="*/ 1428772 w 3518726"/>
                <a:gd name="connsiteY237" fmla="*/ 1257302 h 1965721"/>
                <a:gd name="connsiteX238" fmla="*/ 1374797 w 3518726"/>
                <a:gd name="connsiteY238" fmla="*/ 1257302 h 1965721"/>
                <a:gd name="connsiteX239" fmla="*/ 1358922 w 3518726"/>
                <a:gd name="connsiteY239" fmla="*/ 1187452 h 1965721"/>
                <a:gd name="connsiteX240" fmla="*/ 1298597 w 3518726"/>
                <a:gd name="connsiteY240" fmla="*/ 1114427 h 1965721"/>
                <a:gd name="connsiteX241" fmla="*/ 1212872 w 3518726"/>
                <a:gd name="connsiteY241" fmla="*/ 1057277 h 1965721"/>
                <a:gd name="connsiteX242" fmla="*/ 1073172 w 3518726"/>
                <a:gd name="connsiteY242" fmla="*/ 1003302 h 1965721"/>
                <a:gd name="connsiteX243" fmla="*/ 996972 w 3518726"/>
                <a:gd name="connsiteY243" fmla="*/ 974727 h 1965721"/>
                <a:gd name="connsiteX244" fmla="*/ 923947 w 3518726"/>
                <a:gd name="connsiteY244" fmla="*/ 914402 h 1965721"/>
                <a:gd name="connsiteX245" fmla="*/ 787422 w 3518726"/>
                <a:gd name="connsiteY245" fmla="*/ 933452 h 1965721"/>
                <a:gd name="connsiteX246" fmla="*/ 733447 w 3518726"/>
                <a:gd name="connsiteY246" fmla="*/ 942977 h 1965721"/>
                <a:gd name="connsiteX247" fmla="*/ 669947 w 3518726"/>
                <a:gd name="connsiteY247" fmla="*/ 889002 h 1965721"/>
                <a:gd name="connsiteX248" fmla="*/ 641372 w 3518726"/>
                <a:gd name="connsiteY248" fmla="*/ 860427 h 1965721"/>
                <a:gd name="connsiteX249" fmla="*/ 488972 w 3518726"/>
                <a:gd name="connsiteY249" fmla="*/ 800102 h 1965721"/>
                <a:gd name="connsiteX250" fmla="*/ 403247 w 3518726"/>
                <a:gd name="connsiteY250" fmla="*/ 749302 h 1965721"/>
                <a:gd name="connsiteX251" fmla="*/ 361972 w 3518726"/>
                <a:gd name="connsiteY251" fmla="*/ 695327 h 1965721"/>
                <a:gd name="connsiteX252" fmla="*/ 396897 w 3518726"/>
                <a:gd name="connsiteY252" fmla="*/ 660402 h 1965721"/>
                <a:gd name="connsiteX253" fmla="*/ 361972 w 3518726"/>
                <a:gd name="connsiteY253" fmla="*/ 555627 h 1965721"/>
                <a:gd name="connsiteX254" fmla="*/ 298471 w 3518726"/>
                <a:gd name="connsiteY254" fmla="*/ 454026 h 1965721"/>
                <a:gd name="connsiteX255" fmla="*/ 266722 w 3518726"/>
                <a:gd name="connsiteY255" fmla="*/ 384175 h 1965721"/>
                <a:gd name="connsiteX256" fmla="*/ 276246 w 3518726"/>
                <a:gd name="connsiteY256" fmla="*/ 358775 h 1965721"/>
                <a:gd name="connsiteX257" fmla="*/ 206397 w 3518726"/>
                <a:gd name="connsiteY257" fmla="*/ 234950 h 1965721"/>
                <a:gd name="connsiteX258" fmla="*/ 146072 w 3518726"/>
                <a:gd name="connsiteY258" fmla="*/ 101600 h 1965721"/>
                <a:gd name="connsiteX259" fmla="*/ 111147 w 3518726"/>
                <a:gd name="connsiteY259" fmla="*/ 142875 h 1965721"/>
                <a:gd name="connsiteX260" fmla="*/ 120671 w 3518726"/>
                <a:gd name="connsiteY260" fmla="*/ 193675 h 1965721"/>
                <a:gd name="connsiteX261" fmla="*/ 123846 w 3518726"/>
                <a:gd name="connsiteY261" fmla="*/ 260350 h 1965721"/>
                <a:gd name="connsiteX262" fmla="*/ 136546 w 3518726"/>
                <a:gd name="connsiteY262" fmla="*/ 327025 h 1965721"/>
                <a:gd name="connsiteX263" fmla="*/ 174646 w 3518726"/>
                <a:gd name="connsiteY263" fmla="*/ 384175 h 1965721"/>
                <a:gd name="connsiteX264" fmla="*/ 190521 w 3518726"/>
                <a:gd name="connsiteY264" fmla="*/ 422275 h 1965721"/>
                <a:gd name="connsiteX265" fmla="*/ 200046 w 3518726"/>
                <a:gd name="connsiteY265" fmla="*/ 495300 h 1965721"/>
                <a:gd name="connsiteX266" fmla="*/ 231798 w 3518726"/>
                <a:gd name="connsiteY266" fmla="*/ 542925 h 1965721"/>
                <a:gd name="connsiteX267" fmla="*/ 168296 w 3518726"/>
                <a:gd name="connsiteY267" fmla="*/ 508000 h 1965721"/>
                <a:gd name="connsiteX268" fmla="*/ 107973 w 3518726"/>
                <a:gd name="connsiteY268" fmla="*/ 460375 h 1965721"/>
                <a:gd name="connsiteX269" fmla="*/ 88923 w 3518726"/>
                <a:gd name="connsiteY269" fmla="*/ 371475 h 1965721"/>
                <a:gd name="connsiteX270" fmla="*/ 22248 w 3518726"/>
                <a:gd name="connsiteY270" fmla="*/ 285750 h 1965721"/>
                <a:gd name="connsiteX271" fmla="*/ 53998 w 3518726"/>
                <a:gd name="connsiteY271" fmla="*/ 193675 h 1965721"/>
                <a:gd name="connsiteX272" fmla="*/ 25423 w 3518726"/>
                <a:gd name="connsiteY272" fmla="*/ 161925 h 1965721"/>
                <a:gd name="connsiteX273" fmla="*/ 12722 w 3518726"/>
                <a:gd name="connsiteY273" fmla="*/ 114300 h 1965721"/>
                <a:gd name="connsiteX274" fmla="*/ 23 w 3518726"/>
                <a:gd name="connsiteY274" fmla="*/ 41275 h 1965721"/>
                <a:gd name="connsiteX275" fmla="*/ 23 w 3518726"/>
                <a:gd name="connsiteY275" fmla="*/ 0 h 1965721"/>
                <a:gd name="connsiteX0" fmla="*/ 23 w 3518726"/>
                <a:gd name="connsiteY0" fmla="*/ 0 h 1965721"/>
                <a:gd name="connsiteX1" fmla="*/ 381023 w 3518726"/>
                <a:gd name="connsiteY1" fmla="*/ 76200 h 1965721"/>
                <a:gd name="connsiteX2" fmla="*/ 479448 w 3518726"/>
                <a:gd name="connsiteY2" fmla="*/ 28575 h 1965721"/>
                <a:gd name="connsiteX3" fmla="*/ 568348 w 3518726"/>
                <a:gd name="connsiteY3" fmla="*/ 44450 h 1965721"/>
                <a:gd name="connsiteX4" fmla="*/ 568348 w 3518726"/>
                <a:gd name="connsiteY4" fmla="*/ 44450 h 1965721"/>
                <a:gd name="connsiteX5" fmla="*/ 571523 w 3518726"/>
                <a:gd name="connsiteY5" fmla="*/ 73025 h 1965721"/>
                <a:gd name="connsiteX6" fmla="*/ 565173 w 3518726"/>
                <a:gd name="connsiteY6" fmla="*/ 88900 h 1965721"/>
                <a:gd name="connsiteX7" fmla="*/ 561998 w 3518726"/>
                <a:gd name="connsiteY7" fmla="*/ 98425 h 1965721"/>
                <a:gd name="connsiteX8" fmla="*/ 565173 w 3518726"/>
                <a:gd name="connsiteY8" fmla="*/ 114300 h 1965721"/>
                <a:gd name="connsiteX9" fmla="*/ 584223 w 3518726"/>
                <a:gd name="connsiteY9" fmla="*/ 127000 h 1965721"/>
                <a:gd name="connsiteX10" fmla="*/ 596923 w 3518726"/>
                <a:gd name="connsiteY10" fmla="*/ 146050 h 1965721"/>
                <a:gd name="connsiteX11" fmla="*/ 600098 w 3518726"/>
                <a:gd name="connsiteY11" fmla="*/ 155575 h 1965721"/>
                <a:gd name="connsiteX12" fmla="*/ 609623 w 3518726"/>
                <a:gd name="connsiteY12" fmla="*/ 161925 h 1965721"/>
                <a:gd name="connsiteX13" fmla="*/ 615973 w 3518726"/>
                <a:gd name="connsiteY13" fmla="*/ 171450 h 1965721"/>
                <a:gd name="connsiteX14" fmla="*/ 660423 w 3518726"/>
                <a:gd name="connsiteY14" fmla="*/ 165100 h 1965721"/>
                <a:gd name="connsiteX15" fmla="*/ 669948 w 3518726"/>
                <a:gd name="connsiteY15" fmla="*/ 158750 h 1965721"/>
                <a:gd name="connsiteX16" fmla="*/ 679473 w 3518726"/>
                <a:gd name="connsiteY16" fmla="*/ 155575 h 1965721"/>
                <a:gd name="connsiteX17" fmla="*/ 701698 w 3518726"/>
                <a:gd name="connsiteY17" fmla="*/ 142875 h 1965721"/>
                <a:gd name="connsiteX18" fmla="*/ 749323 w 3518726"/>
                <a:gd name="connsiteY18" fmla="*/ 146050 h 1965721"/>
                <a:gd name="connsiteX19" fmla="*/ 755673 w 3518726"/>
                <a:gd name="connsiteY19" fmla="*/ 155575 h 1965721"/>
                <a:gd name="connsiteX20" fmla="*/ 749323 w 3518726"/>
                <a:gd name="connsiteY20" fmla="*/ 200025 h 1965721"/>
                <a:gd name="connsiteX21" fmla="*/ 762023 w 3518726"/>
                <a:gd name="connsiteY21" fmla="*/ 212725 h 1965721"/>
                <a:gd name="connsiteX22" fmla="*/ 771548 w 3518726"/>
                <a:gd name="connsiteY22" fmla="*/ 215900 h 1965721"/>
                <a:gd name="connsiteX23" fmla="*/ 777898 w 3518726"/>
                <a:gd name="connsiteY23" fmla="*/ 228600 h 1965721"/>
                <a:gd name="connsiteX24" fmla="*/ 787423 w 3518726"/>
                <a:gd name="connsiteY24" fmla="*/ 238125 h 1965721"/>
                <a:gd name="connsiteX25" fmla="*/ 793773 w 3518726"/>
                <a:gd name="connsiteY25" fmla="*/ 257175 h 1965721"/>
                <a:gd name="connsiteX26" fmla="*/ 796948 w 3518726"/>
                <a:gd name="connsiteY26" fmla="*/ 288925 h 1965721"/>
                <a:gd name="connsiteX27" fmla="*/ 800123 w 3518726"/>
                <a:gd name="connsiteY27" fmla="*/ 298450 h 1965721"/>
                <a:gd name="connsiteX28" fmla="*/ 809648 w 3518726"/>
                <a:gd name="connsiteY28" fmla="*/ 304800 h 1965721"/>
                <a:gd name="connsiteX29" fmla="*/ 822348 w 3518726"/>
                <a:gd name="connsiteY29" fmla="*/ 314325 h 1965721"/>
                <a:gd name="connsiteX30" fmla="*/ 831873 w 3518726"/>
                <a:gd name="connsiteY30" fmla="*/ 323850 h 1965721"/>
                <a:gd name="connsiteX31" fmla="*/ 854098 w 3518726"/>
                <a:gd name="connsiteY31" fmla="*/ 336550 h 1965721"/>
                <a:gd name="connsiteX32" fmla="*/ 863623 w 3518726"/>
                <a:gd name="connsiteY32" fmla="*/ 346075 h 1965721"/>
                <a:gd name="connsiteX33" fmla="*/ 892198 w 3518726"/>
                <a:gd name="connsiteY33" fmla="*/ 352425 h 1965721"/>
                <a:gd name="connsiteX34" fmla="*/ 882673 w 3518726"/>
                <a:gd name="connsiteY34" fmla="*/ 355600 h 1965721"/>
                <a:gd name="connsiteX35" fmla="*/ 879498 w 3518726"/>
                <a:gd name="connsiteY35" fmla="*/ 365125 h 1965721"/>
                <a:gd name="connsiteX36" fmla="*/ 876323 w 3518726"/>
                <a:gd name="connsiteY36" fmla="*/ 406400 h 1965721"/>
                <a:gd name="connsiteX37" fmla="*/ 866798 w 3518726"/>
                <a:gd name="connsiteY37" fmla="*/ 434975 h 1965721"/>
                <a:gd name="connsiteX38" fmla="*/ 863623 w 3518726"/>
                <a:gd name="connsiteY38" fmla="*/ 450850 h 1965721"/>
                <a:gd name="connsiteX39" fmla="*/ 860448 w 3518726"/>
                <a:gd name="connsiteY39" fmla="*/ 463550 h 1965721"/>
                <a:gd name="connsiteX40" fmla="*/ 854098 w 3518726"/>
                <a:gd name="connsiteY40" fmla="*/ 482600 h 1965721"/>
                <a:gd name="connsiteX41" fmla="*/ 850923 w 3518726"/>
                <a:gd name="connsiteY41" fmla="*/ 492125 h 1965721"/>
                <a:gd name="connsiteX42" fmla="*/ 841398 w 3518726"/>
                <a:gd name="connsiteY42" fmla="*/ 517525 h 1965721"/>
                <a:gd name="connsiteX43" fmla="*/ 835048 w 3518726"/>
                <a:gd name="connsiteY43" fmla="*/ 552450 h 1965721"/>
                <a:gd name="connsiteX44" fmla="*/ 831873 w 3518726"/>
                <a:gd name="connsiteY44" fmla="*/ 561975 h 1965721"/>
                <a:gd name="connsiteX45" fmla="*/ 822348 w 3518726"/>
                <a:gd name="connsiteY45" fmla="*/ 565150 h 1965721"/>
                <a:gd name="connsiteX46" fmla="*/ 815998 w 3518726"/>
                <a:gd name="connsiteY46" fmla="*/ 574675 h 1965721"/>
                <a:gd name="connsiteX47" fmla="*/ 825523 w 3518726"/>
                <a:gd name="connsiteY47" fmla="*/ 600075 h 1965721"/>
                <a:gd name="connsiteX48" fmla="*/ 841398 w 3518726"/>
                <a:gd name="connsiteY48" fmla="*/ 625475 h 1965721"/>
                <a:gd name="connsiteX49" fmla="*/ 847748 w 3518726"/>
                <a:gd name="connsiteY49" fmla="*/ 650875 h 1965721"/>
                <a:gd name="connsiteX50" fmla="*/ 860448 w 3518726"/>
                <a:gd name="connsiteY50" fmla="*/ 669925 h 1965721"/>
                <a:gd name="connsiteX51" fmla="*/ 866798 w 3518726"/>
                <a:gd name="connsiteY51" fmla="*/ 682625 h 1965721"/>
                <a:gd name="connsiteX52" fmla="*/ 885848 w 3518726"/>
                <a:gd name="connsiteY52" fmla="*/ 695325 h 1965721"/>
                <a:gd name="connsiteX53" fmla="*/ 904898 w 3518726"/>
                <a:gd name="connsiteY53" fmla="*/ 730250 h 1965721"/>
                <a:gd name="connsiteX54" fmla="*/ 908073 w 3518726"/>
                <a:gd name="connsiteY54" fmla="*/ 739775 h 1965721"/>
                <a:gd name="connsiteX55" fmla="*/ 917598 w 3518726"/>
                <a:gd name="connsiteY55" fmla="*/ 742950 h 1965721"/>
                <a:gd name="connsiteX56" fmla="*/ 936648 w 3518726"/>
                <a:gd name="connsiteY56" fmla="*/ 758825 h 1965721"/>
                <a:gd name="connsiteX57" fmla="*/ 955698 w 3518726"/>
                <a:gd name="connsiteY57" fmla="*/ 765175 h 1965721"/>
                <a:gd name="connsiteX58" fmla="*/ 993798 w 3518726"/>
                <a:gd name="connsiteY58" fmla="*/ 762000 h 1965721"/>
                <a:gd name="connsiteX59" fmla="*/ 1012848 w 3518726"/>
                <a:gd name="connsiteY59" fmla="*/ 755650 h 1965721"/>
                <a:gd name="connsiteX60" fmla="*/ 1022373 w 3518726"/>
                <a:gd name="connsiteY60" fmla="*/ 752475 h 1965721"/>
                <a:gd name="connsiteX61" fmla="*/ 1035073 w 3518726"/>
                <a:gd name="connsiteY61" fmla="*/ 742950 h 1965721"/>
                <a:gd name="connsiteX62" fmla="*/ 1044598 w 3518726"/>
                <a:gd name="connsiteY62" fmla="*/ 739775 h 1965721"/>
                <a:gd name="connsiteX63" fmla="*/ 1143023 w 3518726"/>
                <a:gd name="connsiteY63" fmla="*/ 730250 h 1965721"/>
                <a:gd name="connsiteX64" fmla="*/ 1155723 w 3518726"/>
                <a:gd name="connsiteY64" fmla="*/ 685800 h 1965721"/>
                <a:gd name="connsiteX65" fmla="*/ 1162073 w 3518726"/>
                <a:gd name="connsiteY65" fmla="*/ 673100 h 1965721"/>
                <a:gd name="connsiteX66" fmla="*/ 1165248 w 3518726"/>
                <a:gd name="connsiteY66" fmla="*/ 663575 h 1965721"/>
                <a:gd name="connsiteX67" fmla="*/ 1184298 w 3518726"/>
                <a:gd name="connsiteY67" fmla="*/ 654050 h 1965721"/>
                <a:gd name="connsiteX68" fmla="*/ 1206523 w 3518726"/>
                <a:gd name="connsiteY68" fmla="*/ 635000 h 1965721"/>
                <a:gd name="connsiteX69" fmla="*/ 1216048 w 3518726"/>
                <a:gd name="connsiteY69" fmla="*/ 631825 h 1965721"/>
                <a:gd name="connsiteX70" fmla="*/ 1244623 w 3518726"/>
                <a:gd name="connsiteY70" fmla="*/ 615950 h 1965721"/>
                <a:gd name="connsiteX71" fmla="*/ 1263673 w 3518726"/>
                <a:gd name="connsiteY71" fmla="*/ 612775 h 1965721"/>
                <a:gd name="connsiteX72" fmla="*/ 1330348 w 3518726"/>
                <a:gd name="connsiteY72" fmla="*/ 606425 h 1965721"/>
                <a:gd name="connsiteX73" fmla="*/ 1365273 w 3518726"/>
                <a:gd name="connsiteY73" fmla="*/ 612775 h 1965721"/>
                <a:gd name="connsiteX74" fmla="*/ 1368448 w 3518726"/>
                <a:gd name="connsiteY74" fmla="*/ 622300 h 1965721"/>
                <a:gd name="connsiteX75" fmla="*/ 1377973 w 3518726"/>
                <a:gd name="connsiteY75" fmla="*/ 628650 h 1965721"/>
                <a:gd name="connsiteX76" fmla="*/ 1387498 w 3518726"/>
                <a:gd name="connsiteY76" fmla="*/ 638175 h 1965721"/>
                <a:gd name="connsiteX77" fmla="*/ 1387498 w 3518726"/>
                <a:gd name="connsiteY77" fmla="*/ 673100 h 1965721"/>
                <a:gd name="connsiteX78" fmla="*/ 1377973 w 3518726"/>
                <a:gd name="connsiteY78" fmla="*/ 676275 h 1965721"/>
                <a:gd name="connsiteX79" fmla="*/ 1355748 w 3518726"/>
                <a:gd name="connsiteY79" fmla="*/ 685800 h 1965721"/>
                <a:gd name="connsiteX80" fmla="*/ 1349398 w 3518726"/>
                <a:gd name="connsiteY80" fmla="*/ 698500 h 1965721"/>
                <a:gd name="connsiteX81" fmla="*/ 1343048 w 3518726"/>
                <a:gd name="connsiteY81" fmla="*/ 723900 h 1965721"/>
                <a:gd name="connsiteX82" fmla="*/ 1339873 w 3518726"/>
                <a:gd name="connsiteY82" fmla="*/ 733425 h 1965721"/>
                <a:gd name="connsiteX83" fmla="*/ 1333523 w 3518726"/>
                <a:gd name="connsiteY83" fmla="*/ 742950 h 1965721"/>
                <a:gd name="connsiteX84" fmla="*/ 1330348 w 3518726"/>
                <a:gd name="connsiteY84" fmla="*/ 758825 h 1965721"/>
                <a:gd name="connsiteX85" fmla="*/ 1320823 w 3518726"/>
                <a:gd name="connsiteY85" fmla="*/ 784225 h 1965721"/>
                <a:gd name="connsiteX86" fmla="*/ 1311298 w 3518726"/>
                <a:gd name="connsiteY86" fmla="*/ 793750 h 1965721"/>
                <a:gd name="connsiteX87" fmla="*/ 1295423 w 3518726"/>
                <a:gd name="connsiteY87" fmla="*/ 822325 h 1965721"/>
                <a:gd name="connsiteX88" fmla="*/ 1282723 w 3518726"/>
                <a:gd name="connsiteY88" fmla="*/ 831850 h 1965721"/>
                <a:gd name="connsiteX89" fmla="*/ 1273198 w 3518726"/>
                <a:gd name="connsiteY89" fmla="*/ 850900 h 1965721"/>
                <a:gd name="connsiteX90" fmla="*/ 1263673 w 3518726"/>
                <a:gd name="connsiteY90" fmla="*/ 860425 h 1965721"/>
                <a:gd name="connsiteX91" fmla="*/ 1266848 w 3518726"/>
                <a:gd name="connsiteY91" fmla="*/ 908050 h 1965721"/>
                <a:gd name="connsiteX92" fmla="*/ 1276373 w 3518726"/>
                <a:gd name="connsiteY92" fmla="*/ 904875 h 1965721"/>
                <a:gd name="connsiteX93" fmla="*/ 1343048 w 3518726"/>
                <a:gd name="connsiteY93" fmla="*/ 898525 h 1965721"/>
                <a:gd name="connsiteX94" fmla="*/ 1362098 w 3518726"/>
                <a:gd name="connsiteY94" fmla="*/ 892175 h 1965721"/>
                <a:gd name="connsiteX95" fmla="*/ 1374798 w 3518726"/>
                <a:gd name="connsiteY95" fmla="*/ 885825 h 1965721"/>
                <a:gd name="connsiteX96" fmla="*/ 1419248 w 3518726"/>
                <a:gd name="connsiteY96" fmla="*/ 879475 h 1965721"/>
                <a:gd name="connsiteX97" fmla="*/ 1428773 w 3518726"/>
                <a:gd name="connsiteY97" fmla="*/ 885825 h 1965721"/>
                <a:gd name="connsiteX98" fmla="*/ 1441473 w 3518726"/>
                <a:gd name="connsiteY98" fmla="*/ 901700 h 1965721"/>
                <a:gd name="connsiteX99" fmla="*/ 1447823 w 3518726"/>
                <a:gd name="connsiteY99" fmla="*/ 911225 h 1965721"/>
                <a:gd name="connsiteX100" fmla="*/ 1470048 w 3518726"/>
                <a:gd name="connsiteY100" fmla="*/ 927100 h 1965721"/>
                <a:gd name="connsiteX101" fmla="*/ 1485923 w 3518726"/>
                <a:gd name="connsiteY101" fmla="*/ 955675 h 1965721"/>
                <a:gd name="connsiteX102" fmla="*/ 1479573 w 3518726"/>
                <a:gd name="connsiteY102" fmla="*/ 1063625 h 1965721"/>
                <a:gd name="connsiteX103" fmla="*/ 1482748 w 3518726"/>
                <a:gd name="connsiteY103" fmla="*/ 1133475 h 1965721"/>
                <a:gd name="connsiteX104" fmla="*/ 1489098 w 3518726"/>
                <a:gd name="connsiteY104" fmla="*/ 1171575 h 1965721"/>
                <a:gd name="connsiteX105" fmla="*/ 1492273 w 3518726"/>
                <a:gd name="connsiteY105" fmla="*/ 1216025 h 1965721"/>
                <a:gd name="connsiteX106" fmla="*/ 1498623 w 3518726"/>
                <a:gd name="connsiteY106" fmla="*/ 1225550 h 1965721"/>
                <a:gd name="connsiteX107" fmla="*/ 1501798 w 3518726"/>
                <a:gd name="connsiteY107" fmla="*/ 1235075 h 1965721"/>
                <a:gd name="connsiteX108" fmla="*/ 1527198 w 3518726"/>
                <a:gd name="connsiteY108" fmla="*/ 1250950 h 1965721"/>
                <a:gd name="connsiteX109" fmla="*/ 1536723 w 3518726"/>
                <a:gd name="connsiteY109" fmla="*/ 1257300 h 1965721"/>
                <a:gd name="connsiteX110" fmla="*/ 1549423 w 3518726"/>
                <a:gd name="connsiteY110" fmla="*/ 1260475 h 1965721"/>
                <a:gd name="connsiteX111" fmla="*/ 1603398 w 3518726"/>
                <a:gd name="connsiteY111" fmla="*/ 1263650 h 1965721"/>
                <a:gd name="connsiteX112" fmla="*/ 1635148 w 3518726"/>
                <a:gd name="connsiteY112" fmla="*/ 1273175 h 1965721"/>
                <a:gd name="connsiteX113" fmla="*/ 1676423 w 3518726"/>
                <a:gd name="connsiteY113" fmla="*/ 1266825 h 1965721"/>
                <a:gd name="connsiteX114" fmla="*/ 1685948 w 3518726"/>
                <a:gd name="connsiteY114" fmla="*/ 1263650 h 1965721"/>
                <a:gd name="connsiteX115" fmla="*/ 1692298 w 3518726"/>
                <a:gd name="connsiteY115" fmla="*/ 1254125 h 1965721"/>
                <a:gd name="connsiteX116" fmla="*/ 1701823 w 3518726"/>
                <a:gd name="connsiteY116" fmla="*/ 1244600 h 1965721"/>
                <a:gd name="connsiteX117" fmla="*/ 1743098 w 3518726"/>
                <a:gd name="connsiteY117" fmla="*/ 1247775 h 1965721"/>
                <a:gd name="connsiteX118" fmla="*/ 1752623 w 3518726"/>
                <a:gd name="connsiteY118" fmla="*/ 1254125 h 1965721"/>
                <a:gd name="connsiteX119" fmla="*/ 1762148 w 3518726"/>
                <a:gd name="connsiteY119" fmla="*/ 1257300 h 1965721"/>
                <a:gd name="connsiteX120" fmla="*/ 1771673 w 3518726"/>
                <a:gd name="connsiteY120" fmla="*/ 1266825 h 1965721"/>
                <a:gd name="connsiteX121" fmla="*/ 1787548 w 3518726"/>
                <a:gd name="connsiteY121" fmla="*/ 1285875 h 1965721"/>
                <a:gd name="connsiteX122" fmla="*/ 1797073 w 3518726"/>
                <a:gd name="connsiteY122" fmla="*/ 1289050 h 1965721"/>
                <a:gd name="connsiteX123" fmla="*/ 1822473 w 3518726"/>
                <a:gd name="connsiteY123" fmla="*/ 1308100 h 1965721"/>
                <a:gd name="connsiteX124" fmla="*/ 1831998 w 3518726"/>
                <a:gd name="connsiteY124" fmla="*/ 1311275 h 1965721"/>
                <a:gd name="connsiteX125" fmla="*/ 1854223 w 3518726"/>
                <a:gd name="connsiteY125" fmla="*/ 1327150 h 1965721"/>
                <a:gd name="connsiteX126" fmla="*/ 1863748 w 3518726"/>
                <a:gd name="connsiteY126" fmla="*/ 1317625 h 1965721"/>
                <a:gd name="connsiteX127" fmla="*/ 1879623 w 3518726"/>
                <a:gd name="connsiteY127" fmla="*/ 1282700 h 1965721"/>
                <a:gd name="connsiteX128" fmla="*/ 1882798 w 3518726"/>
                <a:gd name="connsiteY128" fmla="*/ 1250950 h 1965721"/>
                <a:gd name="connsiteX129" fmla="*/ 1889148 w 3518726"/>
                <a:gd name="connsiteY129" fmla="*/ 1241425 h 1965721"/>
                <a:gd name="connsiteX130" fmla="*/ 1895498 w 3518726"/>
                <a:gd name="connsiteY130" fmla="*/ 1228725 h 1965721"/>
                <a:gd name="connsiteX131" fmla="*/ 1901848 w 3518726"/>
                <a:gd name="connsiteY131" fmla="*/ 1209675 h 1965721"/>
                <a:gd name="connsiteX132" fmla="*/ 1905023 w 3518726"/>
                <a:gd name="connsiteY132" fmla="*/ 1196975 h 1965721"/>
                <a:gd name="connsiteX133" fmla="*/ 1930423 w 3518726"/>
                <a:gd name="connsiteY133" fmla="*/ 1184275 h 1965721"/>
                <a:gd name="connsiteX134" fmla="*/ 2019323 w 3518726"/>
                <a:gd name="connsiteY134" fmla="*/ 1181100 h 1965721"/>
                <a:gd name="connsiteX135" fmla="*/ 2028848 w 3518726"/>
                <a:gd name="connsiteY135" fmla="*/ 1174750 h 1965721"/>
                <a:gd name="connsiteX136" fmla="*/ 2047898 w 3518726"/>
                <a:gd name="connsiteY136" fmla="*/ 1165225 h 1965721"/>
                <a:gd name="connsiteX137" fmla="*/ 2060598 w 3518726"/>
                <a:gd name="connsiteY137" fmla="*/ 1149350 h 1965721"/>
                <a:gd name="connsiteX138" fmla="*/ 2082823 w 3518726"/>
                <a:gd name="connsiteY138" fmla="*/ 1127125 h 1965721"/>
                <a:gd name="connsiteX139" fmla="*/ 2095523 w 3518726"/>
                <a:gd name="connsiteY139" fmla="*/ 1120775 h 1965721"/>
                <a:gd name="connsiteX140" fmla="*/ 2114573 w 3518726"/>
                <a:gd name="connsiteY140" fmla="*/ 1114425 h 1965721"/>
                <a:gd name="connsiteX141" fmla="*/ 2124098 w 3518726"/>
                <a:gd name="connsiteY141" fmla="*/ 1120775 h 1965721"/>
                <a:gd name="connsiteX142" fmla="*/ 2127273 w 3518726"/>
                <a:gd name="connsiteY142" fmla="*/ 1130300 h 1965721"/>
                <a:gd name="connsiteX143" fmla="*/ 2133623 w 3518726"/>
                <a:gd name="connsiteY143" fmla="*/ 1139825 h 1965721"/>
                <a:gd name="connsiteX144" fmla="*/ 2130448 w 3518726"/>
                <a:gd name="connsiteY144" fmla="*/ 1152525 h 1965721"/>
                <a:gd name="connsiteX145" fmla="*/ 2127273 w 3518726"/>
                <a:gd name="connsiteY145" fmla="*/ 1174750 h 1965721"/>
                <a:gd name="connsiteX146" fmla="*/ 2187598 w 3518726"/>
                <a:gd name="connsiteY146" fmla="*/ 1155700 h 1965721"/>
                <a:gd name="connsiteX147" fmla="*/ 2276498 w 3518726"/>
                <a:gd name="connsiteY147" fmla="*/ 1168400 h 1965721"/>
                <a:gd name="connsiteX148" fmla="*/ 2279673 w 3518726"/>
                <a:gd name="connsiteY148" fmla="*/ 1190625 h 1965721"/>
                <a:gd name="connsiteX149" fmla="*/ 2273323 w 3518726"/>
                <a:gd name="connsiteY149" fmla="*/ 1181100 h 1965721"/>
                <a:gd name="connsiteX150" fmla="*/ 2254273 w 3518726"/>
                <a:gd name="connsiteY150" fmla="*/ 1162050 h 1965721"/>
                <a:gd name="connsiteX151" fmla="*/ 2257448 w 3518726"/>
                <a:gd name="connsiteY151" fmla="*/ 1165225 h 1965721"/>
                <a:gd name="connsiteX152" fmla="*/ 2308248 w 3518726"/>
                <a:gd name="connsiteY152" fmla="*/ 1184275 h 1965721"/>
                <a:gd name="connsiteX153" fmla="*/ 2324123 w 3518726"/>
                <a:gd name="connsiteY153" fmla="*/ 1187450 h 1965721"/>
                <a:gd name="connsiteX154" fmla="*/ 2349523 w 3518726"/>
                <a:gd name="connsiteY154" fmla="*/ 1193800 h 1965721"/>
                <a:gd name="connsiteX155" fmla="*/ 2393973 w 3518726"/>
                <a:gd name="connsiteY155" fmla="*/ 1196975 h 1965721"/>
                <a:gd name="connsiteX156" fmla="*/ 2397148 w 3518726"/>
                <a:gd name="connsiteY156" fmla="*/ 1206500 h 1965721"/>
                <a:gd name="connsiteX157" fmla="*/ 2444773 w 3518726"/>
                <a:gd name="connsiteY157" fmla="*/ 1216025 h 1965721"/>
                <a:gd name="connsiteX158" fmla="*/ 2454298 w 3518726"/>
                <a:gd name="connsiteY158" fmla="*/ 1219200 h 1965721"/>
                <a:gd name="connsiteX159" fmla="*/ 2476523 w 3518726"/>
                <a:gd name="connsiteY159" fmla="*/ 1222375 h 1965721"/>
                <a:gd name="connsiteX160" fmla="*/ 2486048 w 3518726"/>
                <a:gd name="connsiteY160" fmla="*/ 1228725 h 1965721"/>
                <a:gd name="connsiteX161" fmla="*/ 2520973 w 3518726"/>
                <a:gd name="connsiteY161" fmla="*/ 1222375 h 1965721"/>
                <a:gd name="connsiteX162" fmla="*/ 2530498 w 3518726"/>
                <a:gd name="connsiteY162" fmla="*/ 1209675 h 1965721"/>
                <a:gd name="connsiteX163" fmla="*/ 2540023 w 3518726"/>
                <a:gd name="connsiteY163" fmla="*/ 1203325 h 1965721"/>
                <a:gd name="connsiteX164" fmla="*/ 2552723 w 3518726"/>
                <a:gd name="connsiteY164" fmla="*/ 1200150 h 1965721"/>
                <a:gd name="connsiteX165" fmla="*/ 2581298 w 3518726"/>
                <a:gd name="connsiteY165" fmla="*/ 1190625 h 1965721"/>
                <a:gd name="connsiteX166" fmla="*/ 2609873 w 3518726"/>
                <a:gd name="connsiteY166" fmla="*/ 1193800 h 1965721"/>
                <a:gd name="connsiteX167" fmla="*/ 2619398 w 3518726"/>
                <a:gd name="connsiteY167" fmla="*/ 1196975 h 1965721"/>
                <a:gd name="connsiteX168" fmla="*/ 2625748 w 3518726"/>
                <a:gd name="connsiteY168" fmla="*/ 1206500 h 1965721"/>
                <a:gd name="connsiteX169" fmla="*/ 2616223 w 3518726"/>
                <a:gd name="connsiteY169" fmla="*/ 1209675 h 1965721"/>
                <a:gd name="connsiteX170" fmla="*/ 2606698 w 3518726"/>
                <a:gd name="connsiteY170" fmla="*/ 1235075 h 1965721"/>
                <a:gd name="connsiteX171" fmla="*/ 2654323 w 3518726"/>
                <a:gd name="connsiteY171" fmla="*/ 1238250 h 1965721"/>
                <a:gd name="connsiteX172" fmla="*/ 2657498 w 3518726"/>
                <a:gd name="connsiteY172" fmla="*/ 1200150 h 1965721"/>
                <a:gd name="connsiteX173" fmla="*/ 2686073 w 3518726"/>
                <a:gd name="connsiteY173" fmla="*/ 1190625 h 1965721"/>
                <a:gd name="connsiteX174" fmla="*/ 2717823 w 3518726"/>
                <a:gd name="connsiteY174" fmla="*/ 1200150 h 1965721"/>
                <a:gd name="connsiteX175" fmla="*/ 2711473 w 3518726"/>
                <a:gd name="connsiteY175" fmla="*/ 1225550 h 1965721"/>
                <a:gd name="connsiteX176" fmla="*/ 2705123 w 3518726"/>
                <a:gd name="connsiteY176" fmla="*/ 1250950 h 1965721"/>
                <a:gd name="connsiteX177" fmla="*/ 2698773 w 3518726"/>
                <a:gd name="connsiteY177" fmla="*/ 1270000 h 1965721"/>
                <a:gd name="connsiteX178" fmla="*/ 2714648 w 3518726"/>
                <a:gd name="connsiteY178" fmla="*/ 1279525 h 1965721"/>
                <a:gd name="connsiteX179" fmla="*/ 2740048 w 3518726"/>
                <a:gd name="connsiteY179" fmla="*/ 1289050 h 1965721"/>
                <a:gd name="connsiteX180" fmla="*/ 2749573 w 3518726"/>
                <a:gd name="connsiteY180" fmla="*/ 1298575 h 1965721"/>
                <a:gd name="connsiteX181" fmla="*/ 2752748 w 3518726"/>
                <a:gd name="connsiteY181" fmla="*/ 1323975 h 1965721"/>
                <a:gd name="connsiteX182" fmla="*/ 2762273 w 3518726"/>
                <a:gd name="connsiteY182" fmla="*/ 1333500 h 1965721"/>
                <a:gd name="connsiteX183" fmla="*/ 2765448 w 3518726"/>
                <a:gd name="connsiteY183" fmla="*/ 1346200 h 1965721"/>
                <a:gd name="connsiteX184" fmla="*/ 2784498 w 3518726"/>
                <a:gd name="connsiteY184" fmla="*/ 1349375 h 1965721"/>
                <a:gd name="connsiteX185" fmla="*/ 2794023 w 3518726"/>
                <a:gd name="connsiteY185" fmla="*/ 1352550 h 1965721"/>
                <a:gd name="connsiteX186" fmla="*/ 2806723 w 3518726"/>
                <a:gd name="connsiteY186" fmla="*/ 1355725 h 1965721"/>
                <a:gd name="connsiteX187" fmla="*/ 2825773 w 3518726"/>
                <a:gd name="connsiteY187" fmla="*/ 1387475 h 1965721"/>
                <a:gd name="connsiteX188" fmla="*/ 2835298 w 3518726"/>
                <a:gd name="connsiteY188" fmla="*/ 1393825 h 1965721"/>
                <a:gd name="connsiteX189" fmla="*/ 2851173 w 3518726"/>
                <a:gd name="connsiteY189" fmla="*/ 1412875 h 1965721"/>
                <a:gd name="connsiteX190" fmla="*/ 2863873 w 3518726"/>
                <a:gd name="connsiteY190" fmla="*/ 1416050 h 1965721"/>
                <a:gd name="connsiteX191" fmla="*/ 2873398 w 3518726"/>
                <a:gd name="connsiteY191" fmla="*/ 1422400 h 1965721"/>
                <a:gd name="connsiteX192" fmla="*/ 2933723 w 3518726"/>
                <a:gd name="connsiteY192" fmla="*/ 1431925 h 1965721"/>
                <a:gd name="connsiteX193" fmla="*/ 2952773 w 3518726"/>
                <a:gd name="connsiteY193" fmla="*/ 1438275 h 1965721"/>
                <a:gd name="connsiteX194" fmla="*/ 2971823 w 3518726"/>
                <a:gd name="connsiteY194" fmla="*/ 1447800 h 1965721"/>
                <a:gd name="connsiteX195" fmla="*/ 2997223 w 3518726"/>
                <a:gd name="connsiteY195" fmla="*/ 1450975 h 1965721"/>
                <a:gd name="connsiteX196" fmla="*/ 3013098 w 3518726"/>
                <a:gd name="connsiteY196" fmla="*/ 1454150 h 1965721"/>
                <a:gd name="connsiteX197" fmla="*/ 3032148 w 3518726"/>
                <a:gd name="connsiteY197" fmla="*/ 1457325 h 1965721"/>
                <a:gd name="connsiteX198" fmla="*/ 3076598 w 3518726"/>
                <a:gd name="connsiteY198" fmla="*/ 1466850 h 1965721"/>
                <a:gd name="connsiteX199" fmla="*/ 3184548 w 3518726"/>
                <a:gd name="connsiteY199" fmla="*/ 1476375 h 1965721"/>
                <a:gd name="connsiteX200" fmla="*/ 3206773 w 3518726"/>
                <a:gd name="connsiteY200" fmla="*/ 1498600 h 1965721"/>
                <a:gd name="connsiteX201" fmla="*/ 3235348 w 3518726"/>
                <a:gd name="connsiteY201" fmla="*/ 1517650 h 1965721"/>
                <a:gd name="connsiteX202" fmla="*/ 3244873 w 3518726"/>
                <a:gd name="connsiteY202" fmla="*/ 1539875 h 1965721"/>
                <a:gd name="connsiteX203" fmla="*/ 3248048 w 3518726"/>
                <a:gd name="connsiteY203" fmla="*/ 1552575 h 1965721"/>
                <a:gd name="connsiteX204" fmla="*/ 3254398 w 3518726"/>
                <a:gd name="connsiteY204" fmla="*/ 1562100 h 1965721"/>
                <a:gd name="connsiteX205" fmla="*/ 3270273 w 3518726"/>
                <a:gd name="connsiteY205" fmla="*/ 1590675 h 1965721"/>
                <a:gd name="connsiteX206" fmla="*/ 3292498 w 3518726"/>
                <a:gd name="connsiteY206" fmla="*/ 1603375 h 1965721"/>
                <a:gd name="connsiteX207" fmla="*/ 3302023 w 3518726"/>
                <a:gd name="connsiteY207" fmla="*/ 1625600 h 1965721"/>
                <a:gd name="connsiteX208" fmla="*/ 3314723 w 3518726"/>
                <a:gd name="connsiteY208" fmla="*/ 1644650 h 1965721"/>
                <a:gd name="connsiteX209" fmla="*/ 3324248 w 3518726"/>
                <a:gd name="connsiteY209" fmla="*/ 1679575 h 1965721"/>
                <a:gd name="connsiteX210" fmla="*/ 3330598 w 3518726"/>
                <a:gd name="connsiteY210" fmla="*/ 1692275 h 1965721"/>
                <a:gd name="connsiteX211" fmla="*/ 3321073 w 3518726"/>
                <a:gd name="connsiteY211" fmla="*/ 1746250 h 1965721"/>
                <a:gd name="connsiteX212" fmla="*/ 3302023 w 3518726"/>
                <a:gd name="connsiteY212" fmla="*/ 1784350 h 1965721"/>
                <a:gd name="connsiteX213" fmla="*/ 3276623 w 3518726"/>
                <a:gd name="connsiteY213" fmla="*/ 1816100 h 1965721"/>
                <a:gd name="connsiteX214" fmla="*/ 3254398 w 3518726"/>
                <a:gd name="connsiteY214" fmla="*/ 1860550 h 1965721"/>
                <a:gd name="connsiteX215" fmla="*/ 3276623 w 3518726"/>
                <a:gd name="connsiteY215" fmla="*/ 1831975 h 1965721"/>
                <a:gd name="connsiteX216" fmla="*/ 3286148 w 3518726"/>
                <a:gd name="connsiteY216" fmla="*/ 1822450 h 1965721"/>
                <a:gd name="connsiteX217" fmla="*/ 3317898 w 3518726"/>
                <a:gd name="connsiteY217" fmla="*/ 1803400 h 1965721"/>
                <a:gd name="connsiteX218" fmla="*/ 3336948 w 3518726"/>
                <a:gd name="connsiteY218" fmla="*/ 1793875 h 1965721"/>
                <a:gd name="connsiteX219" fmla="*/ 3346473 w 3518726"/>
                <a:gd name="connsiteY219" fmla="*/ 1784350 h 1965721"/>
                <a:gd name="connsiteX220" fmla="*/ 3406798 w 3518726"/>
                <a:gd name="connsiteY220" fmla="*/ 1857375 h 1965721"/>
                <a:gd name="connsiteX221" fmla="*/ 1676424 w 3518726"/>
                <a:gd name="connsiteY221" fmla="*/ 1958977 h 1965721"/>
                <a:gd name="connsiteX222" fmla="*/ 1609749 w 3518726"/>
                <a:gd name="connsiteY222" fmla="*/ 1882777 h 1965721"/>
                <a:gd name="connsiteX223" fmla="*/ 1622449 w 3518726"/>
                <a:gd name="connsiteY223" fmla="*/ 1809752 h 1965721"/>
                <a:gd name="connsiteX224" fmla="*/ 1651024 w 3518726"/>
                <a:gd name="connsiteY224" fmla="*/ 1730377 h 1965721"/>
                <a:gd name="connsiteX225" fmla="*/ 1714523 w 3518726"/>
                <a:gd name="connsiteY225" fmla="*/ 1685927 h 1965721"/>
                <a:gd name="connsiteX226" fmla="*/ 1765323 w 3518726"/>
                <a:gd name="connsiteY226" fmla="*/ 1647827 h 1965721"/>
                <a:gd name="connsiteX227" fmla="*/ 1793897 w 3518726"/>
                <a:gd name="connsiteY227" fmla="*/ 1612902 h 1965721"/>
                <a:gd name="connsiteX228" fmla="*/ 1812947 w 3518726"/>
                <a:gd name="connsiteY228" fmla="*/ 1571627 h 1965721"/>
                <a:gd name="connsiteX229" fmla="*/ 1790721 w 3518726"/>
                <a:gd name="connsiteY229" fmla="*/ 1539876 h 1965721"/>
                <a:gd name="connsiteX230" fmla="*/ 1793897 w 3518726"/>
                <a:gd name="connsiteY230" fmla="*/ 1473202 h 1965721"/>
                <a:gd name="connsiteX231" fmla="*/ 1765322 w 3518726"/>
                <a:gd name="connsiteY231" fmla="*/ 1381127 h 1965721"/>
                <a:gd name="connsiteX232" fmla="*/ 1727221 w 3518726"/>
                <a:gd name="connsiteY232" fmla="*/ 1314451 h 1965721"/>
                <a:gd name="connsiteX233" fmla="*/ 1666897 w 3518726"/>
                <a:gd name="connsiteY233" fmla="*/ 1355727 h 1965721"/>
                <a:gd name="connsiteX234" fmla="*/ 1625622 w 3518726"/>
                <a:gd name="connsiteY234" fmla="*/ 1377952 h 1965721"/>
                <a:gd name="connsiteX235" fmla="*/ 1587522 w 3518726"/>
                <a:gd name="connsiteY235" fmla="*/ 1349377 h 1965721"/>
                <a:gd name="connsiteX236" fmla="*/ 1527197 w 3518726"/>
                <a:gd name="connsiteY236" fmla="*/ 1327152 h 1965721"/>
                <a:gd name="connsiteX237" fmla="*/ 1428772 w 3518726"/>
                <a:gd name="connsiteY237" fmla="*/ 1257302 h 1965721"/>
                <a:gd name="connsiteX238" fmla="*/ 1374797 w 3518726"/>
                <a:gd name="connsiteY238" fmla="*/ 1257302 h 1965721"/>
                <a:gd name="connsiteX239" fmla="*/ 1358922 w 3518726"/>
                <a:gd name="connsiteY239" fmla="*/ 1187452 h 1965721"/>
                <a:gd name="connsiteX240" fmla="*/ 1298597 w 3518726"/>
                <a:gd name="connsiteY240" fmla="*/ 1114427 h 1965721"/>
                <a:gd name="connsiteX241" fmla="*/ 1212872 w 3518726"/>
                <a:gd name="connsiteY241" fmla="*/ 1057277 h 1965721"/>
                <a:gd name="connsiteX242" fmla="*/ 1073172 w 3518726"/>
                <a:gd name="connsiteY242" fmla="*/ 1003302 h 1965721"/>
                <a:gd name="connsiteX243" fmla="*/ 996972 w 3518726"/>
                <a:gd name="connsiteY243" fmla="*/ 974727 h 1965721"/>
                <a:gd name="connsiteX244" fmla="*/ 923947 w 3518726"/>
                <a:gd name="connsiteY244" fmla="*/ 914402 h 1965721"/>
                <a:gd name="connsiteX245" fmla="*/ 787422 w 3518726"/>
                <a:gd name="connsiteY245" fmla="*/ 933452 h 1965721"/>
                <a:gd name="connsiteX246" fmla="*/ 733447 w 3518726"/>
                <a:gd name="connsiteY246" fmla="*/ 942977 h 1965721"/>
                <a:gd name="connsiteX247" fmla="*/ 669947 w 3518726"/>
                <a:gd name="connsiteY247" fmla="*/ 889002 h 1965721"/>
                <a:gd name="connsiteX248" fmla="*/ 641372 w 3518726"/>
                <a:gd name="connsiteY248" fmla="*/ 860427 h 1965721"/>
                <a:gd name="connsiteX249" fmla="*/ 488972 w 3518726"/>
                <a:gd name="connsiteY249" fmla="*/ 800102 h 1965721"/>
                <a:gd name="connsiteX250" fmla="*/ 403247 w 3518726"/>
                <a:gd name="connsiteY250" fmla="*/ 749302 h 1965721"/>
                <a:gd name="connsiteX251" fmla="*/ 361972 w 3518726"/>
                <a:gd name="connsiteY251" fmla="*/ 695327 h 1965721"/>
                <a:gd name="connsiteX252" fmla="*/ 396897 w 3518726"/>
                <a:gd name="connsiteY252" fmla="*/ 660402 h 1965721"/>
                <a:gd name="connsiteX253" fmla="*/ 361972 w 3518726"/>
                <a:gd name="connsiteY253" fmla="*/ 555627 h 1965721"/>
                <a:gd name="connsiteX254" fmla="*/ 298471 w 3518726"/>
                <a:gd name="connsiteY254" fmla="*/ 454026 h 1965721"/>
                <a:gd name="connsiteX255" fmla="*/ 266722 w 3518726"/>
                <a:gd name="connsiteY255" fmla="*/ 384175 h 1965721"/>
                <a:gd name="connsiteX256" fmla="*/ 276246 w 3518726"/>
                <a:gd name="connsiteY256" fmla="*/ 358775 h 1965721"/>
                <a:gd name="connsiteX257" fmla="*/ 206397 w 3518726"/>
                <a:gd name="connsiteY257" fmla="*/ 234950 h 1965721"/>
                <a:gd name="connsiteX258" fmla="*/ 146072 w 3518726"/>
                <a:gd name="connsiteY258" fmla="*/ 101600 h 1965721"/>
                <a:gd name="connsiteX259" fmla="*/ 111147 w 3518726"/>
                <a:gd name="connsiteY259" fmla="*/ 142875 h 1965721"/>
                <a:gd name="connsiteX260" fmla="*/ 120671 w 3518726"/>
                <a:gd name="connsiteY260" fmla="*/ 193675 h 1965721"/>
                <a:gd name="connsiteX261" fmla="*/ 123846 w 3518726"/>
                <a:gd name="connsiteY261" fmla="*/ 260350 h 1965721"/>
                <a:gd name="connsiteX262" fmla="*/ 136546 w 3518726"/>
                <a:gd name="connsiteY262" fmla="*/ 327025 h 1965721"/>
                <a:gd name="connsiteX263" fmla="*/ 174646 w 3518726"/>
                <a:gd name="connsiteY263" fmla="*/ 384175 h 1965721"/>
                <a:gd name="connsiteX264" fmla="*/ 190521 w 3518726"/>
                <a:gd name="connsiteY264" fmla="*/ 422275 h 1965721"/>
                <a:gd name="connsiteX265" fmla="*/ 200046 w 3518726"/>
                <a:gd name="connsiteY265" fmla="*/ 495300 h 1965721"/>
                <a:gd name="connsiteX266" fmla="*/ 231798 w 3518726"/>
                <a:gd name="connsiteY266" fmla="*/ 542925 h 1965721"/>
                <a:gd name="connsiteX267" fmla="*/ 168296 w 3518726"/>
                <a:gd name="connsiteY267" fmla="*/ 508000 h 1965721"/>
                <a:gd name="connsiteX268" fmla="*/ 107973 w 3518726"/>
                <a:gd name="connsiteY268" fmla="*/ 460375 h 1965721"/>
                <a:gd name="connsiteX269" fmla="*/ 88923 w 3518726"/>
                <a:gd name="connsiteY269" fmla="*/ 371475 h 1965721"/>
                <a:gd name="connsiteX270" fmla="*/ 22248 w 3518726"/>
                <a:gd name="connsiteY270" fmla="*/ 285750 h 1965721"/>
                <a:gd name="connsiteX271" fmla="*/ 53998 w 3518726"/>
                <a:gd name="connsiteY271" fmla="*/ 193675 h 1965721"/>
                <a:gd name="connsiteX272" fmla="*/ 25423 w 3518726"/>
                <a:gd name="connsiteY272" fmla="*/ 161925 h 1965721"/>
                <a:gd name="connsiteX273" fmla="*/ 12722 w 3518726"/>
                <a:gd name="connsiteY273" fmla="*/ 114300 h 1965721"/>
                <a:gd name="connsiteX274" fmla="*/ 23 w 3518726"/>
                <a:gd name="connsiteY274" fmla="*/ 41275 h 1965721"/>
                <a:gd name="connsiteX275" fmla="*/ 23 w 3518726"/>
                <a:gd name="connsiteY275" fmla="*/ 0 h 1965721"/>
                <a:gd name="connsiteX0" fmla="*/ 23 w 3512437"/>
                <a:gd name="connsiteY0" fmla="*/ 0 h 1974388"/>
                <a:gd name="connsiteX1" fmla="*/ 381023 w 3512437"/>
                <a:gd name="connsiteY1" fmla="*/ 76200 h 1974388"/>
                <a:gd name="connsiteX2" fmla="*/ 479448 w 3512437"/>
                <a:gd name="connsiteY2" fmla="*/ 28575 h 1974388"/>
                <a:gd name="connsiteX3" fmla="*/ 568348 w 3512437"/>
                <a:gd name="connsiteY3" fmla="*/ 44450 h 1974388"/>
                <a:gd name="connsiteX4" fmla="*/ 568348 w 3512437"/>
                <a:gd name="connsiteY4" fmla="*/ 44450 h 1974388"/>
                <a:gd name="connsiteX5" fmla="*/ 571523 w 3512437"/>
                <a:gd name="connsiteY5" fmla="*/ 73025 h 1974388"/>
                <a:gd name="connsiteX6" fmla="*/ 565173 w 3512437"/>
                <a:gd name="connsiteY6" fmla="*/ 88900 h 1974388"/>
                <a:gd name="connsiteX7" fmla="*/ 561998 w 3512437"/>
                <a:gd name="connsiteY7" fmla="*/ 98425 h 1974388"/>
                <a:gd name="connsiteX8" fmla="*/ 565173 w 3512437"/>
                <a:gd name="connsiteY8" fmla="*/ 114300 h 1974388"/>
                <a:gd name="connsiteX9" fmla="*/ 584223 w 3512437"/>
                <a:gd name="connsiteY9" fmla="*/ 127000 h 1974388"/>
                <a:gd name="connsiteX10" fmla="*/ 596923 w 3512437"/>
                <a:gd name="connsiteY10" fmla="*/ 146050 h 1974388"/>
                <a:gd name="connsiteX11" fmla="*/ 600098 w 3512437"/>
                <a:gd name="connsiteY11" fmla="*/ 155575 h 1974388"/>
                <a:gd name="connsiteX12" fmla="*/ 609623 w 3512437"/>
                <a:gd name="connsiteY12" fmla="*/ 161925 h 1974388"/>
                <a:gd name="connsiteX13" fmla="*/ 615973 w 3512437"/>
                <a:gd name="connsiteY13" fmla="*/ 171450 h 1974388"/>
                <a:gd name="connsiteX14" fmla="*/ 660423 w 3512437"/>
                <a:gd name="connsiteY14" fmla="*/ 165100 h 1974388"/>
                <a:gd name="connsiteX15" fmla="*/ 669948 w 3512437"/>
                <a:gd name="connsiteY15" fmla="*/ 158750 h 1974388"/>
                <a:gd name="connsiteX16" fmla="*/ 679473 w 3512437"/>
                <a:gd name="connsiteY16" fmla="*/ 155575 h 1974388"/>
                <a:gd name="connsiteX17" fmla="*/ 701698 w 3512437"/>
                <a:gd name="connsiteY17" fmla="*/ 142875 h 1974388"/>
                <a:gd name="connsiteX18" fmla="*/ 749323 w 3512437"/>
                <a:gd name="connsiteY18" fmla="*/ 146050 h 1974388"/>
                <a:gd name="connsiteX19" fmla="*/ 755673 w 3512437"/>
                <a:gd name="connsiteY19" fmla="*/ 155575 h 1974388"/>
                <a:gd name="connsiteX20" fmla="*/ 749323 w 3512437"/>
                <a:gd name="connsiteY20" fmla="*/ 200025 h 1974388"/>
                <a:gd name="connsiteX21" fmla="*/ 762023 w 3512437"/>
                <a:gd name="connsiteY21" fmla="*/ 212725 h 1974388"/>
                <a:gd name="connsiteX22" fmla="*/ 771548 w 3512437"/>
                <a:gd name="connsiteY22" fmla="*/ 215900 h 1974388"/>
                <a:gd name="connsiteX23" fmla="*/ 777898 w 3512437"/>
                <a:gd name="connsiteY23" fmla="*/ 228600 h 1974388"/>
                <a:gd name="connsiteX24" fmla="*/ 787423 w 3512437"/>
                <a:gd name="connsiteY24" fmla="*/ 238125 h 1974388"/>
                <a:gd name="connsiteX25" fmla="*/ 793773 w 3512437"/>
                <a:gd name="connsiteY25" fmla="*/ 257175 h 1974388"/>
                <a:gd name="connsiteX26" fmla="*/ 796948 w 3512437"/>
                <a:gd name="connsiteY26" fmla="*/ 288925 h 1974388"/>
                <a:gd name="connsiteX27" fmla="*/ 800123 w 3512437"/>
                <a:gd name="connsiteY27" fmla="*/ 298450 h 1974388"/>
                <a:gd name="connsiteX28" fmla="*/ 809648 w 3512437"/>
                <a:gd name="connsiteY28" fmla="*/ 304800 h 1974388"/>
                <a:gd name="connsiteX29" fmla="*/ 822348 w 3512437"/>
                <a:gd name="connsiteY29" fmla="*/ 314325 h 1974388"/>
                <a:gd name="connsiteX30" fmla="*/ 831873 w 3512437"/>
                <a:gd name="connsiteY30" fmla="*/ 323850 h 1974388"/>
                <a:gd name="connsiteX31" fmla="*/ 854098 w 3512437"/>
                <a:gd name="connsiteY31" fmla="*/ 336550 h 1974388"/>
                <a:gd name="connsiteX32" fmla="*/ 863623 w 3512437"/>
                <a:gd name="connsiteY32" fmla="*/ 346075 h 1974388"/>
                <a:gd name="connsiteX33" fmla="*/ 892198 w 3512437"/>
                <a:gd name="connsiteY33" fmla="*/ 352425 h 1974388"/>
                <a:gd name="connsiteX34" fmla="*/ 882673 w 3512437"/>
                <a:gd name="connsiteY34" fmla="*/ 355600 h 1974388"/>
                <a:gd name="connsiteX35" fmla="*/ 879498 w 3512437"/>
                <a:gd name="connsiteY35" fmla="*/ 365125 h 1974388"/>
                <a:gd name="connsiteX36" fmla="*/ 876323 w 3512437"/>
                <a:gd name="connsiteY36" fmla="*/ 406400 h 1974388"/>
                <a:gd name="connsiteX37" fmla="*/ 866798 w 3512437"/>
                <a:gd name="connsiteY37" fmla="*/ 434975 h 1974388"/>
                <a:gd name="connsiteX38" fmla="*/ 863623 w 3512437"/>
                <a:gd name="connsiteY38" fmla="*/ 450850 h 1974388"/>
                <a:gd name="connsiteX39" fmla="*/ 860448 w 3512437"/>
                <a:gd name="connsiteY39" fmla="*/ 463550 h 1974388"/>
                <a:gd name="connsiteX40" fmla="*/ 854098 w 3512437"/>
                <a:gd name="connsiteY40" fmla="*/ 482600 h 1974388"/>
                <a:gd name="connsiteX41" fmla="*/ 850923 w 3512437"/>
                <a:gd name="connsiteY41" fmla="*/ 492125 h 1974388"/>
                <a:gd name="connsiteX42" fmla="*/ 841398 w 3512437"/>
                <a:gd name="connsiteY42" fmla="*/ 517525 h 1974388"/>
                <a:gd name="connsiteX43" fmla="*/ 835048 w 3512437"/>
                <a:gd name="connsiteY43" fmla="*/ 552450 h 1974388"/>
                <a:gd name="connsiteX44" fmla="*/ 831873 w 3512437"/>
                <a:gd name="connsiteY44" fmla="*/ 561975 h 1974388"/>
                <a:gd name="connsiteX45" fmla="*/ 822348 w 3512437"/>
                <a:gd name="connsiteY45" fmla="*/ 565150 h 1974388"/>
                <a:gd name="connsiteX46" fmla="*/ 815998 w 3512437"/>
                <a:gd name="connsiteY46" fmla="*/ 574675 h 1974388"/>
                <a:gd name="connsiteX47" fmla="*/ 825523 w 3512437"/>
                <a:gd name="connsiteY47" fmla="*/ 600075 h 1974388"/>
                <a:gd name="connsiteX48" fmla="*/ 841398 w 3512437"/>
                <a:gd name="connsiteY48" fmla="*/ 625475 h 1974388"/>
                <a:gd name="connsiteX49" fmla="*/ 847748 w 3512437"/>
                <a:gd name="connsiteY49" fmla="*/ 650875 h 1974388"/>
                <a:gd name="connsiteX50" fmla="*/ 860448 w 3512437"/>
                <a:gd name="connsiteY50" fmla="*/ 669925 h 1974388"/>
                <a:gd name="connsiteX51" fmla="*/ 866798 w 3512437"/>
                <a:gd name="connsiteY51" fmla="*/ 682625 h 1974388"/>
                <a:gd name="connsiteX52" fmla="*/ 885848 w 3512437"/>
                <a:gd name="connsiteY52" fmla="*/ 695325 h 1974388"/>
                <a:gd name="connsiteX53" fmla="*/ 904898 w 3512437"/>
                <a:gd name="connsiteY53" fmla="*/ 730250 h 1974388"/>
                <a:gd name="connsiteX54" fmla="*/ 908073 w 3512437"/>
                <a:gd name="connsiteY54" fmla="*/ 739775 h 1974388"/>
                <a:gd name="connsiteX55" fmla="*/ 917598 w 3512437"/>
                <a:gd name="connsiteY55" fmla="*/ 742950 h 1974388"/>
                <a:gd name="connsiteX56" fmla="*/ 936648 w 3512437"/>
                <a:gd name="connsiteY56" fmla="*/ 758825 h 1974388"/>
                <a:gd name="connsiteX57" fmla="*/ 955698 w 3512437"/>
                <a:gd name="connsiteY57" fmla="*/ 765175 h 1974388"/>
                <a:gd name="connsiteX58" fmla="*/ 993798 w 3512437"/>
                <a:gd name="connsiteY58" fmla="*/ 762000 h 1974388"/>
                <a:gd name="connsiteX59" fmla="*/ 1012848 w 3512437"/>
                <a:gd name="connsiteY59" fmla="*/ 755650 h 1974388"/>
                <a:gd name="connsiteX60" fmla="*/ 1022373 w 3512437"/>
                <a:gd name="connsiteY60" fmla="*/ 752475 h 1974388"/>
                <a:gd name="connsiteX61" fmla="*/ 1035073 w 3512437"/>
                <a:gd name="connsiteY61" fmla="*/ 742950 h 1974388"/>
                <a:gd name="connsiteX62" fmla="*/ 1044598 w 3512437"/>
                <a:gd name="connsiteY62" fmla="*/ 739775 h 1974388"/>
                <a:gd name="connsiteX63" fmla="*/ 1143023 w 3512437"/>
                <a:gd name="connsiteY63" fmla="*/ 730250 h 1974388"/>
                <a:gd name="connsiteX64" fmla="*/ 1155723 w 3512437"/>
                <a:gd name="connsiteY64" fmla="*/ 685800 h 1974388"/>
                <a:gd name="connsiteX65" fmla="*/ 1162073 w 3512437"/>
                <a:gd name="connsiteY65" fmla="*/ 673100 h 1974388"/>
                <a:gd name="connsiteX66" fmla="*/ 1165248 w 3512437"/>
                <a:gd name="connsiteY66" fmla="*/ 663575 h 1974388"/>
                <a:gd name="connsiteX67" fmla="*/ 1184298 w 3512437"/>
                <a:gd name="connsiteY67" fmla="*/ 654050 h 1974388"/>
                <a:gd name="connsiteX68" fmla="*/ 1206523 w 3512437"/>
                <a:gd name="connsiteY68" fmla="*/ 635000 h 1974388"/>
                <a:gd name="connsiteX69" fmla="*/ 1216048 w 3512437"/>
                <a:gd name="connsiteY69" fmla="*/ 631825 h 1974388"/>
                <a:gd name="connsiteX70" fmla="*/ 1244623 w 3512437"/>
                <a:gd name="connsiteY70" fmla="*/ 615950 h 1974388"/>
                <a:gd name="connsiteX71" fmla="*/ 1263673 w 3512437"/>
                <a:gd name="connsiteY71" fmla="*/ 612775 h 1974388"/>
                <a:gd name="connsiteX72" fmla="*/ 1330348 w 3512437"/>
                <a:gd name="connsiteY72" fmla="*/ 606425 h 1974388"/>
                <a:gd name="connsiteX73" fmla="*/ 1365273 w 3512437"/>
                <a:gd name="connsiteY73" fmla="*/ 612775 h 1974388"/>
                <a:gd name="connsiteX74" fmla="*/ 1368448 w 3512437"/>
                <a:gd name="connsiteY74" fmla="*/ 622300 h 1974388"/>
                <a:gd name="connsiteX75" fmla="*/ 1377973 w 3512437"/>
                <a:gd name="connsiteY75" fmla="*/ 628650 h 1974388"/>
                <a:gd name="connsiteX76" fmla="*/ 1387498 w 3512437"/>
                <a:gd name="connsiteY76" fmla="*/ 638175 h 1974388"/>
                <a:gd name="connsiteX77" fmla="*/ 1387498 w 3512437"/>
                <a:gd name="connsiteY77" fmla="*/ 673100 h 1974388"/>
                <a:gd name="connsiteX78" fmla="*/ 1377973 w 3512437"/>
                <a:gd name="connsiteY78" fmla="*/ 676275 h 1974388"/>
                <a:gd name="connsiteX79" fmla="*/ 1355748 w 3512437"/>
                <a:gd name="connsiteY79" fmla="*/ 685800 h 1974388"/>
                <a:gd name="connsiteX80" fmla="*/ 1349398 w 3512437"/>
                <a:gd name="connsiteY80" fmla="*/ 698500 h 1974388"/>
                <a:gd name="connsiteX81" fmla="*/ 1343048 w 3512437"/>
                <a:gd name="connsiteY81" fmla="*/ 723900 h 1974388"/>
                <a:gd name="connsiteX82" fmla="*/ 1339873 w 3512437"/>
                <a:gd name="connsiteY82" fmla="*/ 733425 h 1974388"/>
                <a:gd name="connsiteX83" fmla="*/ 1333523 w 3512437"/>
                <a:gd name="connsiteY83" fmla="*/ 742950 h 1974388"/>
                <a:gd name="connsiteX84" fmla="*/ 1330348 w 3512437"/>
                <a:gd name="connsiteY84" fmla="*/ 758825 h 1974388"/>
                <a:gd name="connsiteX85" fmla="*/ 1320823 w 3512437"/>
                <a:gd name="connsiteY85" fmla="*/ 784225 h 1974388"/>
                <a:gd name="connsiteX86" fmla="*/ 1311298 w 3512437"/>
                <a:gd name="connsiteY86" fmla="*/ 793750 h 1974388"/>
                <a:gd name="connsiteX87" fmla="*/ 1295423 w 3512437"/>
                <a:gd name="connsiteY87" fmla="*/ 822325 h 1974388"/>
                <a:gd name="connsiteX88" fmla="*/ 1282723 w 3512437"/>
                <a:gd name="connsiteY88" fmla="*/ 831850 h 1974388"/>
                <a:gd name="connsiteX89" fmla="*/ 1273198 w 3512437"/>
                <a:gd name="connsiteY89" fmla="*/ 850900 h 1974388"/>
                <a:gd name="connsiteX90" fmla="*/ 1263673 w 3512437"/>
                <a:gd name="connsiteY90" fmla="*/ 860425 h 1974388"/>
                <a:gd name="connsiteX91" fmla="*/ 1266848 w 3512437"/>
                <a:gd name="connsiteY91" fmla="*/ 908050 h 1974388"/>
                <a:gd name="connsiteX92" fmla="*/ 1276373 w 3512437"/>
                <a:gd name="connsiteY92" fmla="*/ 904875 h 1974388"/>
                <a:gd name="connsiteX93" fmla="*/ 1343048 w 3512437"/>
                <a:gd name="connsiteY93" fmla="*/ 898525 h 1974388"/>
                <a:gd name="connsiteX94" fmla="*/ 1362098 w 3512437"/>
                <a:gd name="connsiteY94" fmla="*/ 892175 h 1974388"/>
                <a:gd name="connsiteX95" fmla="*/ 1374798 w 3512437"/>
                <a:gd name="connsiteY95" fmla="*/ 885825 h 1974388"/>
                <a:gd name="connsiteX96" fmla="*/ 1419248 w 3512437"/>
                <a:gd name="connsiteY96" fmla="*/ 879475 h 1974388"/>
                <a:gd name="connsiteX97" fmla="*/ 1428773 w 3512437"/>
                <a:gd name="connsiteY97" fmla="*/ 885825 h 1974388"/>
                <a:gd name="connsiteX98" fmla="*/ 1441473 w 3512437"/>
                <a:gd name="connsiteY98" fmla="*/ 901700 h 1974388"/>
                <a:gd name="connsiteX99" fmla="*/ 1447823 w 3512437"/>
                <a:gd name="connsiteY99" fmla="*/ 911225 h 1974388"/>
                <a:gd name="connsiteX100" fmla="*/ 1470048 w 3512437"/>
                <a:gd name="connsiteY100" fmla="*/ 927100 h 1974388"/>
                <a:gd name="connsiteX101" fmla="*/ 1485923 w 3512437"/>
                <a:gd name="connsiteY101" fmla="*/ 955675 h 1974388"/>
                <a:gd name="connsiteX102" fmla="*/ 1479573 w 3512437"/>
                <a:gd name="connsiteY102" fmla="*/ 1063625 h 1974388"/>
                <a:gd name="connsiteX103" fmla="*/ 1482748 w 3512437"/>
                <a:gd name="connsiteY103" fmla="*/ 1133475 h 1974388"/>
                <a:gd name="connsiteX104" fmla="*/ 1489098 w 3512437"/>
                <a:gd name="connsiteY104" fmla="*/ 1171575 h 1974388"/>
                <a:gd name="connsiteX105" fmla="*/ 1492273 w 3512437"/>
                <a:gd name="connsiteY105" fmla="*/ 1216025 h 1974388"/>
                <a:gd name="connsiteX106" fmla="*/ 1498623 w 3512437"/>
                <a:gd name="connsiteY106" fmla="*/ 1225550 h 1974388"/>
                <a:gd name="connsiteX107" fmla="*/ 1501798 w 3512437"/>
                <a:gd name="connsiteY107" fmla="*/ 1235075 h 1974388"/>
                <a:gd name="connsiteX108" fmla="*/ 1527198 w 3512437"/>
                <a:gd name="connsiteY108" fmla="*/ 1250950 h 1974388"/>
                <a:gd name="connsiteX109" fmla="*/ 1536723 w 3512437"/>
                <a:gd name="connsiteY109" fmla="*/ 1257300 h 1974388"/>
                <a:gd name="connsiteX110" fmla="*/ 1549423 w 3512437"/>
                <a:gd name="connsiteY110" fmla="*/ 1260475 h 1974388"/>
                <a:gd name="connsiteX111" fmla="*/ 1603398 w 3512437"/>
                <a:gd name="connsiteY111" fmla="*/ 1263650 h 1974388"/>
                <a:gd name="connsiteX112" fmla="*/ 1635148 w 3512437"/>
                <a:gd name="connsiteY112" fmla="*/ 1273175 h 1974388"/>
                <a:gd name="connsiteX113" fmla="*/ 1676423 w 3512437"/>
                <a:gd name="connsiteY113" fmla="*/ 1266825 h 1974388"/>
                <a:gd name="connsiteX114" fmla="*/ 1685948 w 3512437"/>
                <a:gd name="connsiteY114" fmla="*/ 1263650 h 1974388"/>
                <a:gd name="connsiteX115" fmla="*/ 1692298 w 3512437"/>
                <a:gd name="connsiteY115" fmla="*/ 1254125 h 1974388"/>
                <a:gd name="connsiteX116" fmla="*/ 1701823 w 3512437"/>
                <a:gd name="connsiteY116" fmla="*/ 1244600 h 1974388"/>
                <a:gd name="connsiteX117" fmla="*/ 1743098 w 3512437"/>
                <a:gd name="connsiteY117" fmla="*/ 1247775 h 1974388"/>
                <a:gd name="connsiteX118" fmla="*/ 1752623 w 3512437"/>
                <a:gd name="connsiteY118" fmla="*/ 1254125 h 1974388"/>
                <a:gd name="connsiteX119" fmla="*/ 1762148 w 3512437"/>
                <a:gd name="connsiteY119" fmla="*/ 1257300 h 1974388"/>
                <a:gd name="connsiteX120" fmla="*/ 1771673 w 3512437"/>
                <a:gd name="connsiteY120" fmla="*/ 1266825 h 1974388"/>
                <a:gd name="connsiteX121" fmla="*/ 1787548 w 3512437"/>
                <a:gd name="connsiteY121" fmla="*/ 1285875 h 1974388"/>
                <a:gd name="connsiteX122" fmla="*/ 1797073 w 3512437"/>
                <a:gd name="connsiteY122" fmla="*/ 1289050 h 1974388"/>
                <a:gd name="connsiteX123" fmla="*/ 1822473 w 3512437"/>
                <a:gd name="connsiteY123" fmla="*/ 1308100 h 1974388"/>
                <a:gd name="connsiteX124" fmla="*/ 1831998 w 3512437"/>
                <a:gd name="connsiteY124" fmla="*/ 1311275 h 1974388"/>
                <a:gd name="connsiteX125" fmla="*/ 1854223 w 3512437"/>
                <a:gd name="connsiteY125" fmla="*/ 1327150 h 1974388"/>
                <a:gd name="connsiteX126" fmla="*/ 1863748 w 3512437"/>
                <a:gd name="connsiteY126" fmla="*/ 1317625 h 1974388"/>
                <a:gd name="connsiteX127" fmla="*/ 1879623 w 3512437"/>
                <a:gd name="connsiteY127" fmla="*/ 1282700 h 1974388"/>
                <a:gd name="connsiteX128" fmla="*/ 1882798 w 3512437"/>
                <a:gd name="connsiteY128" fmla="*/ 1250950 h 1974388"/>
                <a:gd name="connsiteX129" fmla="*/ 1889148 w 3512437"/>
                <a:gd name="connsiteY129" fmla="*/ 1241425 h 1974388"/>
                <a:gd name="connsiteX130" fmla="*/ 1895498 w 3512437"/>
                <a:gd name="connsiteY130" fmla="*/ 1228725 h 1974388"/>
                <a:gd name="connsiteX131" fmla="*/ 1901848 w 3512437"/>
                <a:gd name="connsiteY131" fmla="*/ 1209675 h 1974388"/>
                <a:gd name="connsiteX132" fmla="*/ 1905023 w 3512437"/>
                <a:gd name="connsiteY132" fmla="*/ 1196975 h 1974388"/>
                <a:gd name="connsiteX133" fmla="*/ 1930423 w 3512437"/>
                <a:gd name="connsiteY133" fmla="*/ 1184275 h 1974388"/>
                <a:gd name="connsiteX134" fmla="*/ 2019323 w 3512437"/>
                <a:gd name="connsiteY134" fmla="*/ 1181100 h 1974388"/>
                <a:gd name="connsiteX135" fmla="*/ 2028848 w 3512437"/>
                <a:gd name="connsiteY135" fmla="*/ 1174750 h 1974388"/>
                <a:gd name="connsiteX136" fmla="*/ 2047898 w 3512437"/>
                <a:gd name="connsiteY136" fmla="*/ 1165225 h 1974388"/>
                <a:gd name="connsiteX137" fmla="*/ 2060598 w 3512437"/>
                <a:gd name="connsiteY137" fmla="*/ 1149350 h 1974388"/>
                <a:gd name="connsiteX138" fmla="*/ 2082823 w 3512437"/>
                <a:gd name="connsiteY138" fmla="*/ 1127125 h 1974388"/>
                <a:gd name="connsiteX139" fmla="*/ 2095523 w 3512437"/>
                <a:gd name="connsiteY139" fmla="*/ 1120775 h 1974388"/>
                <a:gd name="connsiteX140" fmla="*/ 2114573 w 3512437"/>
                <a:gd name="connsiteY140" fmla="*/ 1114425 h 1974388"/>
                <a:gd name="connsiteX141" fmla="*/ 2124098 w 3512437"/>
                <a:gd name="connsiteY141" fmla="*/ 1120775 h 1974388"/>
                <a:gd name="connsiteX142" fmla="*/ 2127273 w 3512437"/>
                <a:gd name="connsiteY142" fmla="*/ 1130300 h 1974388"/>
                <a:gd name="connsiteX143" fmla="*/ 2133623 w 3512437"/>
                <a:gd name="connsiteY143" fmla="*/ 1139825 h 1974388"/>
                <a:gd name="connsiteX144" fmla="*/ 2130448 w 3512437"/>
                <a:gd name="connsiteY144" fmla="*/ 1152525 h 1974388"/>
                <a:gd name="connsiteX145" fmla="*/ 2127273 w 3512437"/>
                <a:gd name="connsiteY145" fmla="*/ 1174750 h 1974388"/>
                <a:gd name="connsiteX146" fmla="*/ 2187598 w 3512437"/>
                <a:gd name="connsiteY146" fmla="*/ 1155700 h 1974388"/>
                <a:gd name="connsiteX147" fmla="*/ 2276498 w 3512437"/>
                <a:gd name="connsiteY147" fmla="*/ 1168400 h 1974388"/>
                <a:gd name="connsiteX148" fmla="*/ 2279673 w 3512437"/>
                <a:gd name="connsiteY148" fmla="*/ 1190625 h 1974388"/>
                <a:gd name="connsiteX149" fmla="*/ 2273323 w 3512437"/>
                <a:gd name="connsiteY149" fmla="*/ 1181100 h 1974388"/>
                <a:gd name="connsiteX150" fmla="*/ 2254273 w 3512437"/>
                <a:gd name="connsiteY150" fmla="*/ 1162050 h 1974388"/>
                <a:gd name="connsiteX151" fmla="*/ 2257448 w 3512437"/>
                <a:gd name="connsiteY151" fmla="*/ 1165225 h 1974388"/>
                <a:gd name="connsiteX152" fmla="*/ 2308248 w 3512437"/>
                <a:gd name="connsiteY152" fmla="*/ 1184275 h 1974388"/>
                <a:gd name="connsiteX153" fmla="*/ 2324123 w 3512437"/>
                <a:gd name="connsiteY153" fmla="*/ 1187450 h 1974388"/>
                <a:gd name="connsiteX154" fmla="*/ 2349523 w 3512437"/>
                <a:gd name="connsiteY154" fmla="*/ 1193800 h 1974388"/>
                <a:gd name="connsiteX155" fmla="*/ 2393973 w 3512437"/>
                <a:gd name="connsiteY155" fmla="*/ 1196975 h 1974388"/>
                <a:gd name="connsiteX156" fmla="*/ 2397148 w 3512437"/>
                <a:gd name="connsiteY156" fmla="*/ 1206500 h 1974388"/>
                <a:gd name="connsiteX157" fmla="*/ 2444773 w 3512437"/>
                <a:gd name="connsiteY157" fmla="*/ 1216025 h 1974388"/>
                <a:gd name="connsiteX158" fmla="*/ 2454298 w 3512437"/>
                <a:gd name="connsiteY158" fmla="*/ 1219200 h 1974388"/>
                <a:gd name="connsiteX159" fmla="*/ 2476523 w 3512437"/>
                <a:gd name="connsiteY159" fmla="*/ 1222375 h 1974388"/>
                <a:gd name="connsiteX160" fmla="*/ 2486048 w 3512437"/>
                <a:gd name="connsiteY160" fmla="*/ 1228725 h 1974388"/>
                <a:gd name="connsiteX161" fmla="*/ 2520973 w 3512437"/>
                <a:gd name="connsiteY161" fmla="*/ 1222375 h 1974388"/>
                <a:gd name="connsiteX162" fmla="*/ 2530498 w 3512437"/>
                <a:gd name="connsiteY162" fmla="*/ 1209675 h 1974388"/>
                <a:gd name="connsiteX163" fmla="*/ 2540023 w 3512437"/>
                <a:gd name="connsiteY163" fmla="*/ 1203325 h 1974388"/>
                <a:gd name="connsiteX164" fmla="*/ 2552723 w 3512437"/>
                <a:gd name="connsiteY164" fmla="*/ 1200150 h 1974388"/>
                <a:gd name="connsiteX165" fmla="*/ 2581298 w 3512437"/>
                <a:gd name="connsiteY165" fmla="*/ 1190625 h 1974388"/>
                <a:gd name="connsiteX166" fmla="*/ 2609873 w 3512437"/>
                <a:gd name="connsiteY166" fmla="*/ 1193800 h 1974388"/>
                <a:gd name="connsiteX167" fmla="*/ 2619398 w 3512437"/>
                <a:gd name="connsiteY167" fmla="*/ 1196975 h 1974388"/>
                <a:gd name="connsiteX168" fmla="*/ 2625748 w 3512437"/>
                <a:gd name="connsiteY168" fmla="*/ 1206500 h 1974388"/>
                <a:gd name="connsiteX169" fmla="*/ 2616223 w 3512437"/>
                <a:gd name="connsiteY169" fmla="*/ 1209675 h 1974388"/>
                <a:gd name="connsiteX170" fmla="*/ 2606698 w 3512437"/>
                <a:gd name="connsiteY170" fmla="*/ 1235075 h 1974388"/>
                <a:gd name="connsiteX171" fmla="*/ 2654323 w 3512437"/>
                <a:gd name="connsiteY171" fmla="*/ 1238250 h 1974388"/>
                <a:gd name="connsiteX172" fmla="*/ 2657498 w 3512437"/>
                <a:gd name="connsiteY172" fmla="*/ 1200150 h 1974388"/>
                <a:gd name="connsiteX173" fmla="*/ 2686073 w 3512437"/>
                <a:gd name="connsiteY173" fmla="*/ 1190625 h 1974388"/>
                <a:gd name="connsiteX174" fmla="*/ 2717823 w 3512437"/>
                <a:gd name="connsiteY174" fmla="*/ 1200150 h 1974388"/>
                <a:gd name="connsiteX175" fmla="*/ 2711473 w 3512437"/>
                <a:gd name="connsiteY175" fmla="*/ 1225550 h 1974388"/>
                <a:gd name="connsiteX176" fmla="*/ 2705123 w 3512437"/>
                <a:gd name="connsiteY176" fmla="*/ 1250950 h 1974388"/>
                <a:gd name="connsiteX177" fmla="*/ 2698773 w 3512437"/>
                <a:gd name="connsiteY177" fmla="*/ 1270000 h 1974388"/>
                <a:gd name="connsiteX178" fmla="*/ 2714648 w 3512437"/>
                <a:gd name="connsiteY178" fmla="*/ 1279525 h 1974388"/>
                <a:gd name="connsiteX179" fmla="*/ 2740048 w 3512437"/>
                <a:gd name="connsiteY179" fmla="*/ 1289050 h 1974388"/>
                <a:gd name="connsiteX180" fmla="*/ 2749573 w 3512437"/>
                <a:gd name="connsiteY180" fmla="*/ 1298575 h 1974388"/>
                <a:gd name="connsiteX181" fmla="*/ 2752748 w 3512437"/>
                <a:gd name="connsiteY181" fmla="*/ 1323975 h 1974388"/>
                <a:gd name="connsiteX182" fmla="*/ 2762273 w 3512437"/>
                <a:gd name="connsiteY182" fmla="*/ 1333500 h 1974388"/>
                <a:gd name="connsiteX183" fmla="*/ 2765448 w 3512437"/>
                <a:gd name="connsiteY183" fmla="*/ 1346200 h 1974388"/>
                <a:gd name="connsiteX184" fmla="*/ 2784498 w 3512437"/>
                <a:gd name="connsiteY184" fmla="*/ 1349375 h 1974388"/>
                <a:gd name="connsiteX185" fmla="*/ 2794023 w 3512437"/>
                <a:gd name="connsiteY185" fmla="*/ 1352550 h 1974388"/>
                <a:gd name="connsiteX186" fmla="*/ 2806723 w 3512437"/>
                <a:gd name="connsiteY186" fmla="*/ 1355725 h 1974388"/>
                <a:gd name="connsiteX187" fmla="*/ 2825773 w 3512437"/>
                <a:gd name="connsiteY187" fmla="*/ 1387475 h 1974388"/>
                <a:gd name="connsiteX188" fmla="*/ 2835298 w 3512437"/>
                <a:gd name="connsiteY188" fmla="*/ 1393825 h 1974388"/>
                <a:gd name="connsiteX189" fmla="*/ 2851173 w 3512437"/>
                <a:gd name="connsiteY189" fmla="*/ 1412875 h 1974388"/>
                <a:gd name="connsiteX190" fmla="*/ 2863873 w 3512437"/>
                <a:gd name="connsiteY190" fmla="*/ 1416050 h 1974388"/>
                <a:gd name="connsiteX191" fmla="*/ 2873398 w 3512437"/>
                <a:gd name="connsiteY191" fmla="*/ 1422400 h 1974388"/>
                <a:gd name="connsiteX192" fmla="*/ 2933723 w 3512437"/>
                <a:gd name="connsiteY192" fmla="*/ 1431925 h 1974388"/>
                <a:gd name="connsiteX193" fmla="*/ 2952773 w 3512437"/>
                <a:gd name="connsiteY193" fmla="*/ 1438275 h 1974388"/>
                <a:gd name="connsiteX194" fmla="*/ 2971823 w 3512437"/>
                <a:gd name="connsiteY194" fmla="*/ 1447800 h 1974388"/>
                <a:gd name="connsiteX195" fmla="*/ 2997223 w 3512437"/>
                <a:gd name="connsiteY195" fmla="*/ 1450975 h 1974388"/>
                <a:gd name="connsiteX196" fmla="*/ 3013098 w 3512437"/>
                <a:gd name="connsiteY196" fmla="*/ 1454150 h 1974388"/>
                <a:gd name="connsiteX197" fmla="*/ 3032148 w 3512437"/>
                <a:gd name="connsiteY197" fmla="*/ 1457325 h 1974388"/>
                <a:gd name="connsiteX198" fmla="*/ 3076598 w 3512437"/>
                <a:gd name="connsiteY198" fmla="*/ 1466850 h 1974388"/>
                <a:gd name="connsiteX199" fmla="*/ 3184548 w 3512437"/>
                <a:gd name="connsiteY199" fmla="*/ 1476375 h 1974388"/>
                <a:gd name="connsiteX200" fmla="*/ 3206773 w 3512437"/>
                <a:gd name="connsiteY200" fmla="*/ 1498600 h 1974388"/>
                <a:gd name="connsiteX201" fmla="*/ 3235348 w 3512437"/>
                <a:gd name="connsiteY201" fmla="*/ 1517650 h 1974388"/>
                <a:gd name="connsiteX202" fmla="*/ 3244873 w 3512437"/>
                <a:gd name="connsiteY202" fmla="*/ 1539875 h 1974388"/>
                <a:gd name="connsiteX203" fmla="*/ 3248048 w 3512437"/>
                <a:gd name="connsiteY203" fmla="*/ 1552575 h 1974388"/>
                <a:gd name="connsiteX204" fmla="*/ 3254398 w 3512437"/>
                <a:gd name="connsiteY204" fmla="*/ 1562100 h 1974388"/>
                <a:gd name="connsiteX205" fmla="*/ 3270273 w 3512437"/>
                <a:gd name="connsiteY205" fmla="*/ 1590675 h 1974388"/>
                <a:gd name="connsiteX206" fmla="*/ 3292498 w 3512437"/>
                <a:gd name="connsiteY206" fmla="*/ 1603375 h 1974388"/>
                <a:gd name="connsiteX207" fmla="*/ 3302023 w 3512437"/>
                <a:gd name="connsiteY207" fmla="*/ 1625600 h 1974388"/>
                <a:gd name="connsiteX208" fmla="*/ 3314723 w 3512437"/>
                <a:gd name="connsiteY208" fmla="*/ 1644650 h 1974388"/>
                <a:gd name="connsiteX209" fmla="*/ 3324248 w 3512437"/>
                <a:gd name="connsiteY209" fmla="*/ 1679575 h 1974388"/>
                <a:gd name="connsiteX210" fmla="*/ 3330598 w 3512437"/>
                <a:gd name="connsiteY210" fmla="*/ 1692275 h 1974388"/>
                <a:gd name="connsiteX211" fmla="*/ 3321073 w 3512437"/>
                <a:gd name="connsiteY211" fmla="*/ 1746250 h 1974388"/>
                <a:gd name="connsiteX212" fmla="*/ 3302023 w 3512437"/>
                <a:gd name="connsiteY212" fmla="*/ 1784350 h 1974388"/>
                <a:gd name="connsiteX213" fmla="*/ 3276623 w 3512437"/>
                <a:gd name="connsiteY213" fmla="*/ 1816100 h 1974388"/>
                <a:gd name="connsiteX214" fmla="*/ 3254398 w 3512437"/>
                <a:gd name="connsiteY214" fmla="*/ 1860550 h 1974388"/>
                <a:gd name="connsiteX215" fmla="*/ 3276623 w 3512437"/>
                <a:gd name="connsiteY215" fmla="*/ 1831975 h 1974388"/>
                <a:gd name="connsiteX216" fmla="*/ 3286148 w 3512437"/>
                <a:gd name="connsiteY216" fmla="*/ 1822450 h 1974388"/>
                <a:gd name="connsiteX217" fmla="*/ 3317898 w 3512437"/>
                <a:gd name="connsiteY217" fmla="*/ 1803400 h 1974388"/>
                <a:gd name="connsiteX218" fmla="*/ 3336948 w 3512437"/>
                <a:gd name="connsiteY218" fmla="*/ 1793875 h 1974388"/>
                <a:gd name="connsiteX219" fmla="*/ 3346473 w 3512437"/>
                <a:gd name="connsiteY219" fmla="*/ 1784350 h 1974388"/>
                <a:gd name="connsiteX220" fmla="*/ 3406798 w 3512437"/>
                <a:gd name="connsiteY220" fmla="*/ 1857375 h 1974388"/>
                <a:gd name="connsiteX221" fmla="*/ 1762149 w 3512437"/>
                <a:gd name="connsiteY221" fmla="*/ 1965326 h 1974388"/>
                <a:gd name="connsiteX222" fmla="*/ 1676424 w 3512437"/>
                <a:gd name="connsiteY222" fmla="*/ 1958977 h 1974388"/>
                <a:gd name="connsiteX223" fmla="*/ 1609749 w 3512437"/>
                <a:gd name="connsiteY223" fmla="*/ 1882777 h 1974388"/>
                <a:gd name="connsiteX224" fmla="*/ 1622449 w 3512437"/>
                <a:gd name="connsiteY224" fmla="*/ 1809752 h 1974388"/>
                <a:gd name="connsiteX225" fmla="*/ 1651024 w 3512437"/>
                <a:gd name="connsiteY225" fmla="*/ 1730377 h 1974388"/>
                <a:gd name="connsiteX226" fmla="*/ 1714523 w 3512437"/>
                <a:gd name="connsiteY226" fmla="*/ 1685927 h 1974388"/>
                <a:gd name="connsiteX227" fmla="*/ 1765323 w 3512437"/>
                <a:gd name="connsiteY227" fmla="*/ 1647827 h 1974388"/>
                <a:gd name="connsiteX228" fmla="*/ 1793897 w 3512437"/>
                <a:gd name="connsiteY228" fmla="*/ 1612902 h 1974388"/>
                <a:gd name="connsiteX229" fmla="*/ 1812947 w 3512437"/>
                <a:gd name="connsiteY229" fmla="*/ 1571627 h 1974388"/>
                <a:gd name="connsiteX230" fmla="*/ 1790721 w 3512437"/>
                <a:gd name="connsiteY230" fmla="*/ 1539876 h 1974388"/>
                <a:gd name="connsiteX231" fmla="*/ 1793897 w 3512437"/>
                <a:gd name="connsiteY231" fmla="*/ 1473202 h 1974388"/>
                <a:gd name="connsiteX232" fmla="*/ 1765322 w 3512437"/>
                <a:gd name="connsiteY232" fmla="*/ 1381127 h 1974388"/>
                <a:gd name="connsiteX233" fmla="*/ 1727221 w 3512437"/>
                <a:gd name="connsiteY233" fmla="*/ 1314451 h 1974388"/>
                <a:gd name="connsiteX234" fmla="*/ 1666897 w 3512437"/>
                <a:gd name="connsiteY234" fmla="*/ 1355727 h 1974388"/>
                <a:gd name="connsiteX235" fmla="*/ 1625622 w 3512437"/>
                <a:gd name="connsiteY235" fmla="*/ 1377952 h 1974388"/>
                <a:gd name="connsiteX236" fmla="*/ 1587522 w 3512437"/>
                <a:gd name="connsiteY236" fmla="*/ 1349377 h 1974388"/>
                <a:gd name="connsiteX237" fmla="*/ 1527197 w 3512437"/>
                <a:gd name="connsiteY237" fmla="*/ 1327152 h 1974388"/>
                <a:gd name="connsiteX238" fmla="*/ 1428772 w 3512437"/>
                <a:gd name="connsiteY238" fmla="*/ 1257302 h 1974388"/>
                <a:gd name="connsiteX239" fmla="*/ 1374797 w 3512437"/>
                <a:gd name="connsiteY239" fmla="*/ 1257302 h 1974388"/>
                <a:gd name="connsiteX240" fmla="*/ 1358922 w 3512437"/>
                <a:gd name="connsiteY240" fmla="*/ 1187452 h 1974388"/>
                <a:gd name="connsiteX241" fmla="*/ 1298597 w 3512437"/>
                <a:gd name="connsiteY241" fmla="*/ 1114427 h 1974388"/>
                <a:gd name="connsiteX242" fmla="*/ 1212872 w 3512437"/>
                <a:gd name="connsiteY242" fmla="*/ 1057277 h 1974388"/>
                <a:gd name="connsiteX243" fmla="*/ 1073172 w 3512437"/>
                <a:gd name="connsiteY243" fmla="*/ 1003302 h 1974388"/>
                <a:gd name="connsiteX244" fmla="*/ 996972 w 3512437"/>
                <a:gd name="connsiteY244" fmla="*/ 974727 h 1974388"/>
                <a:gd name="connsiteX245" fmla="*/ 923947 w 3512437"/>
                <a:gd name="connsiteY245" fmla="*/ 914402 h 1974388"/>
                <a:gd name="connsiteX246" fmla="*/ 787422 w 3512437"/>
                <a:gd name="connsiteY246" fmla="*/ 933452 h 1974388"/>
                <a:gd name="connsiteX247" fmla="*/ 733447 w 3512437"/>
                <a:gd name="connsiteY247" fmla="*/ 942977 h 1974388"/>
                <a:gd name="connsiteX248" fmla="*/ 669947 w 3512437"/>
                <a:gd name="connsiteY248" fmla="*/ 889002 h 1974388"/>
                <a:gd name="connsiteX249" fmla="*/ 641372 w 3512437"/>
                <a:gd name="connsiteY249" fmla="*/ 860427 h 1974388"/>
                <a:gd name="connsiteX250" fmla="*/ 488972 w 3512437"/>
                <a:gd name="connsiteY250" fmla="*/ 800102 h 1974388"/>
                <a:gd name="connsiteX251" fmla="*/ 403247 w 3512437"/>
                <a:gd name="connsiteY251" fmla="*/ 749302 h 1974388"/>
                <a:gd name="connsiteX252" fmla="*/ 361972 w 3512437"/>
                <a:gd name="connsiteY252" fmla="*/ 695327 h 1974388"/>
                <a:gd name="connsiteX253" fmla="*/ 396897 w 3512437"/>
                <a:gd name="connsiteY253" fmla="*/ 660402 h 1974388"/>
                <a:gd name="connsiteX254" fmla="*/ 361972 w 3512437"/>
                <a:gd name="connsiteY254" fmla="*/ 555627 h 1974388"/>
                <a:gd name="connsiteX255" fmla="*/ 298471 w 3512437"/>
                <a:gd name="connsiteY255" fmla="*/ 454026 h 1974388"/>
                <a:gd name="connsiteX256" fmla="*/ 266722 w 3512437"/>
                <a:gd name="connsiteY256" fmla="*/ 384175 h 1974388"/>
                <a:gd name="connsiteX257" fmla="*/ 276246 w 3512437"/>
                <a:gd name="connsiteY257" fmla="*/ 358775 h 1974388"/>
                <a:gd name="connsiteX258" fmla="*/ 206397 w 3512437"/>
                <a:gd name="connsiteY258" fmla="*/ 234950 h 1974388"/>
                <a:gd name="connsiteX259" fmla="*/ 146072 w 3512437"/>
                <a:gd name="connsiteY259" fmla="*/ 101600 h 1974388"/>
                <a:gd name="connsiteX260" fmla="*/ 111147 w 3512437"/>
                <a:gd name="connsiteY260" fmla="*/ 142875 h 1974388"/>
                <a:gd name="connsiteX261" fmla="*/ 120671 w 3512437"/>
                <a:gd name="connsiteY261" fmla="*/ 193675 h 1974388"/>
                <a:gd name="connsiteX262" fmla="*/ 123846 w 3512437"/>
                <a:gd name="connsiteY262" fmla="*/ 260350 h 1974388"/>
                <a:gd name="connsiteX263" fmla="*/ 136546 w 3512437"/>
                <a:gd name="connsiteY263" fmla="*/ 327025 h 1974388"/>
                <a:gd name="connsiteX264" fmla="*/ 174646 w 3512437"/>
                <a:gd name="connsiteY264" fmla="*/ 384175 h 1974388"/>
                <a:gd name="connsiteX265" fmla="*/ 190521 w 3512437"/>
                <a:gd name="connsiteY265" fmla="*/ 422275 h 1974388"/>
                <a:gd name="connsiteX266" fmla="*/ 200046 w 3512437"/>
                <a:gd name="connsiteY266" fmla="*/ 495300 h 1974388"/>
                <a:gd name="connsiteX267" fmla="*/ 231798 w 3512437"/>
                <a:gd name="connsiteY267" fmla="*/ 542925 h 1974388"/>
                <a:gd name="connsiteX268" fmla="*/ 168296 w 3512437"/>
                <a:gd name="connsiteY268" fmla="*/ 508000 h 1974388"/>
                <a:gd name="connsiteX269" fmla="*/ 107973 w 3512437"/>
                <a:gd name="connsiteY269" fmla="*/ 460375 h 1974388"/>
                <a:gd name="connsiteX270" fmla="*/ 88923 w 3512437"/>
                <a:gd name="connsiteY270" fmla="*/ 371475 h 1974388"/>
                <a:gd name="connsiteX271" fmla="*/ 22248 w 3512437"/>
                <a:gd name="connsiteY271" fmla="*/ 285750 h 1974388"/>
                <a:gd name="connsiteX272" fmla="*/ 53998 w 3512437"/>
                <a:gd name="connsiteY272" fmla="*/ 193675 h 1974388"/>
                <a:gd name="connsiteX273" fmla="*/ 25423 w 3512437"/>
                <a:gd name="connsiteY273" fmla="*/ 161925 h 1974388"/>
                <a:gd name="connsiteX274" fmla="*/ 12722 w 3512437"/>
                <a:gd name="connsiteY274" fmla="*/ 114300 h 1974388"/>
                <a:gd name="connsiteX275" fmla="*/ 23 w 3512437"/>
                <a:gd name="connsiteY275" fmla="*/ 41275 h 1974388"/>
                <a:gd name="connsiteX276" fmla="*/ 23 w 3512437"/>
                <a:gd name="connsiteY276" fmla="*/ 0 h 1974388"/>
                <a:gd name="connsiteX0" fmla="*/ 23 w 3509877"/>
                <a:gd name="connsiteY0" fmla="*/ 0 h 1971204"/>
                <a:gd name="connsiteX1" fmla="*/ 381023 w 3509877"/>
                <a:gd name="connsiteY1" fmla="*/ 76200 h 1971204"/>
                <a:gd name="connsiteX2" fmla="*/ 479448 w 3509877"/>
                <a:gd name="connsiteY2" fmla="*/ 28575 h 1971204"/>
                <a:gd name="connsiteX3" fmla="*/ 568348 w 3509877"/>
                <a:gd name="connsiteY3" fmla="*/ 44450 h 1971204"/>
                <a:gd name="connsiteX4" fmla="*/ 568348 w 3509877"/>
                <a:gd name="connsiteY4" fmla="*/ 44450 h 1971204"/>
                <a:gd name="connsiteX5" fmla="*/ 571523 w 3509877"/>
                <a:gd name="connsiteY5" fmla="*/ 73025 h 1971204"/>
                <a:gd name="connsiteX6" fmla="*/ 565173 w 3509877"/>
                <a:gd name="connsiteY6" fmla="*/ 88900 h 1971204"/>
                <a:gd name="connsiteX7" fmla="*/ 561998 w 3509877"/>
                <a:gd name="connsiteY7" fmla="*/ 98425 h 1971204"/>
                <a:gd name="connsiteX8" fmla="*/ 565173 w 3509877"/>
                <a:gd name="connsiteY8" fmla="*/ 114300 h 1971204"/>
                <a:gd name="connsiteX9" fmla="*/ 584223 w 3509877"/>
                <a:gd name="connsiteY9" fmla="*/ 127000 h 1971204"/>
                <a:gd name="connsiteX10" fmla="*/ 596923 w 3509877"/>
                <a:gd name="connsiteY10" fmla="*/ 146050 h 1971204"/>
                <a:gd name="connsiteX11" fmla="*/ 600098 w 3509877"/>
                <a:gd name="connsiteY11" fmla="*/ 155575 h 1971204"/>
                <a:gd name="connsiteX12" fmla="*/ 609623 w 3509877"/>
                <a:gd name="connsiteY12" fmla="*/ 161925 h 1971204"/>
                <a:gd name="connsiteX13" fmla="*/ 615973 w 3509877"/>
                <a:gd name="connsiteY13" fmla="*/ 171450 h 1971204"/>
                <a:gd name="connsiteX14" fmla="*/ 660423 w 3509877"/>
                <a:gd name="connsiteY14" fmla="*/ 165100 h 1971204"/>
                <a:gd name="connsiteX15" fmla="*/ 669948 w 3509877"/>
                <a:gd name="connsiteY15" fmla="*/ 158750 h 1971204"/>
                <a:gd name="connsiteX16" fmla="*/ 679473 w 3509877"/>
                <a:gd name="connsiteY16" fmla="*/ 155575 h 1971204"/>
                <a:gd name="connsiteX17" fmla="*/ 701698 w 3509877"/>
                <a:gd name="connsiteY17" fmla="*/ 142875 h 1971204"/>
                <a:gd name="connsiteX18" fmla="*/ 749323 w 3509877"/>
                <a:gd name="connsiteY18" fmla="*/ 146050 h 1971204"/>
                <a:gd name="connsiteX19" fmla="*/ 755673 w 3509877"/>
                <a:gd name="connsiteY19" fmla="*/ 155575 h 1971204"/>
                <a:gd name="connsiteX20" fmla="*/ 749323 w 3509877"/>
                <a:gd name="connsiteY20" fmla="*/ 200025 h 1971204"/>
                <a:gd name="connsiteX21" fmla="*/ 762023 w 3509877"/>
                <a:gd name="connsiteY21" fmla="*/ 212725 h 1971204"/>
                <a:gd name="connsiteX22" fmla="*/ 771548 w 3509877"/>
                <a:gd name="connsiteY22" fmla="*/ 215900 h 1971204"/>
                <a:gd name="connsiteX23" fmla="*/ 777898 w 3509877"/>
                <a:gd name="connsiteY23" fmla="*/ 228600 h 1971204"/>
                <a:gd name="connsiteX24" fmla="*/ 787423 w 3509877"/>
                <a:gd name="connsiteY24" fmla="*/ 238125 h 1971204"/>
                <a:gd name="connsiteX25" fmla="*/ 793773 w 3509877"/>
                <a:gd name="connsiteY25" fmla="*/ 257175 h 1971204"/>
                <a:gd name="connsiteX26" fmla="*/ 796948 w 3509877"/>
                <a:gd name="connsiteY26" fmla="*/ 288925 h 1971204"/>
                <a:gd name="connsiteX27" fmla="*/ 800123 w 3509877"/>
                <a:gd name="connsiteY27" fmla="*/ 298450 h 1971204"/>
                <a:gd name="connsiteX28" fmla="*/ 809648 w 3509877"/>
                <a:gd name="connsiteY28" fmla="*/ 304800 h 1971204"/>
                <a:gd name="connsiteX29" fmla="*/ 822348 w 3509877"/>
                <a:gd name="connsiteY29" fmla="*/ 314325 h 1971204"/>
                <a:gd name="connsiteX30" fmla="*/ 831873 w 3509877"/>
                <a:gd name="connsiteY30" fmla="*/ 323850 h 1971204"/>
                <a:gd name="connsiteX31" fmla="*/ 854098 w 3509877"/>
                <a:gd name="connsiteY31" fmla="*/ 336550 h 1971204"/>
                <a:gd name="connsiteX32" fmla="*/ 863623 w 3509877"/>
                <a:gd name="connsiteY32" fmla="*/ 346075 h 1971204"/>
                <a:gd name="connsiteX33" fmla="*/ 892198 w 3509877"/>
                <a:gd name="connsiteY33" fmla="*/ 352425 h 1971204"/>
                <a:gd name="connsiteX34" fmla="*/ 882673 w 3509877"/>
                <a:gd name="connsiteY34" fmla="*/ 355600 h 1971204"/>
                <a:gd name="connsiteX35" fmla="*/ 879498 w 3509877"/>
                <a:gd name="connsiteY35" fmla="*/ 365125 h 1971204"/>
                <a:gd name="connsiteX36" fmla="*/ 876323 w 3509877"/>
                <a:gd name="connsiteY36" fmla="*/ 406400 h 1971204"/>
                <a:gd name="connsiteX37" fmla="*/ 866798 w 3509877"/>
                <a:gd name="connsiteY37" fmla="*/ 434975 h 1971204"/>
                <a:gd name="connsiteX38" fmla="*/ 863623 w 3509877"/>
                <a:gd name="connsiteY38" fmla="*/ 450850 h 1971204"/>
                <a:gd name="connsiteX39" fmla="*/ 860448 w 3509877"/>
                <a:gd name="connsiteY39" fmla="*/ 463550 h 1971204"/>
                <a:gd name="connsiteX40" fmla="*/ 854098 w 3509877"/>
                <a:gd name="connsiteY40" fmla="*/ 482600 h 1971204"/>
                <a:gd name="connsiteX41" fmla="*/ 850923 w 3509877"/>
                <a:gd name="connsiteY41" fmla="*/ 492125 h 1971204"/>
                <a:gd name="connsiteX42" fmla="*/ 841398 w 3509877"/>
                <a:gd name="connsiteY42" fmla="*/ 517525 h 1971204"/>
                <a:gd name="connsiteX43" fmla="*/ 835048 w 3509877"/>
                <a:gd name="connsiteY43" fmla="*/ 552450 h 1971204"/>
                <a:gd name="connsiteX44" fmla="*/ 831873 w 3509877"/>
                <a:gd name="connsiteY44" fmla="*/ 561975 h 1971204"/>
                <a:gd name="connsiteX45" fmla="*/ 822348 w 3509877"/>
                <a:gd name="connsiteY45" fmla="*/ 565150 h 1971204"/>
                <a:gd name="connsiteX46" fmla="*/ 815998 w 3509877"/>
                <a:gd name="connsiteY46" fmla="*/ 574675 h 1971204"/>
                <a:gd name="connsiteX47" fmla="*/ 825523 w 3509877"/>
                <a:gd name="connsiteY47" fmla="*/ 600075 h 1971204"/>
                <a:gd name="connsiteX48" fmla="*/ 841398 w 3509877"/>
                <a:gd name="connsiteY48" fmla="*/ 625475 h 1971204"/>
                <a:gd name="connsiteX49" fmla="*/ 847748 w 3509877"/>
                <a:gd name="connsiteY49" fmla="*/ 650875 h 1971204"/>
                <a:gd name="connsiteX50" fmla="*/ 860448 w 3509877"/>
                <a:gd name="connsiteY50" fmla="*/ 669925 h 1971204"/>
                <a:gd name="connsiteX51" fmla="*/ 866798 w 3509877"/>
                <a:gd name="connsiteY51" fmla="*/ 682625 h 1971204"/>
                <a:gd name="connsiteX52" fmla="*/ 885848 w 3509877"/>
                <a:gd name="connsiteY52" fmla="*/ 695325 h 1971204"/>
                <a:gd name="connsiteX53" fmla="*/ 904898 w 3509877"/>
                <a:gd name="connsiteY53" fmla="*/ 730250 h 1971204"/>
                <a:gd name="connsiteX54" fmla="*/ 908073 w 3509877"/>
                <a:gd name="connsiteY54" fmla="*/ 739775 h 1971204"/>
                <a:gd name="connsiteX55" fmla="*/ 917598 w 3509877"/>
                <a:gd name="connsiteY55" fmla="*/ 742950 h 1971204"/>
                <a:gd name="connsiteX56" fmla="*/ 936648 w 3509877"/>
                <a:gd name="connsiteY56" fmla="*/ 758825 h 1971204"/>
                <a:gd name="connsiteX57" fmla="*/ 955698 w 3509877"/>
                <a:gd name="connsiteY57" fmla="*/ 765175 h 1971204"/>
                <a:gd name="connsiteX58" fmla="*/ 993798 w 3509877"/>
                <a:gd name="connsiteY58" fmla="*/ 762000 h 1971204"/>
                <a:gd name="connsiteX59" fmla="*/ 1012848 w 3509877"/>
                <a:gd name="connsiteY59" fmla="*/ 755650 h 1971204"/>
                <a:gd name="connsiteX60" fmla="*/ 1022373 w 3509877"/>
                <a:gd name="connsiteY60" fmla="*/ 752475 h 1971204"/>
                <a:gd name="connsiteX61" fmla="*/ 1035073 w 3509877"/>
                <a:gd name="connsiteY61" fmla="*/ 742950 h 1971204"/>
                <a:gd name="connsiteX62" fmla="*/ 1044598 w 3509877"/>
                <a:gd name="connsiteY62" fmla="*/ 739775 h 1971204"/>
                <a:gd name="connsiteX63" fmla="*/ 1143023 w 3509877"/>
                <a:gd name="connsiteY63" fmla="*/ 730250 h 1971204"/>
                <a:gd name="connsiteX64" fmla="*/ 1155723 w 3509877"/>
                <a:gd name="connsiteY64" fmla="*/ 685800 h 1971204"/>
                <a:gd name="connsiteX65" fmla="*/ 1162073 w 3509877"/>
                <a:gd name="connsiteY65" fmla="*/ 673100 h 1971204"/>
                <a:gd name="connsiteX66" fmla="*/ 1165248 w 3509877"/>
                <a:gd name="connsiteY66" fmla="*/ 663575 h 1971204"/>
                <a:gd name="connsiteX67" fmla="*/ 1184298 w 3509877"/>
                <a:gd name="connsiteY67" fmla="*/ 654050 h 1971204"/>
                <a:gd name="connsiteX68" fmla="*/ 1206523 w 3509877"/>
                <a:gd name="connsiteY68" fmla="*/ 635000 h 1971204"/>
                <a:gd name="connsiteX69" fmla="*/ 1216048 w 3509877"/>
                <a:gd name="connsiteY69" fmla="*/ 631825 h 1971204"/>
                <a:gd name="connsiteX70" fmla="*/ 1244623 w 3509877"/>
                <a:gd name="connsiteY70" fmla="*/ 615950 h 1971204"/>
                <a:gd name="connsiteX71" fmla="*/ 1263673 w 3509877"/>
                <a:gd name="connsiteY71" fmla="*/ 612775 h 1971204"/>
                <a:gd name="connsiteX72" fmla="*/ 1330348 w 3509877"/>
                <a:gd name="connsiteY72" fmla="*/ 606425 h 1971204"/>
                <a:gd name="connsiteX73" fmla="*/ 1365273 w 3509877"/>
                <a:gd name="connsiteY73" fmla="*/ 612775 h 1971204"/>
                <a:gd name="connsiteX74" fmla="*/ 1368448 w 3509877"/>
                <a:gd name="connsiteY74" fmla="*/ 622300 h 1971204"/>
                <a:gd name="connsiteX75" fmla="*/ 1377973 w 3509877"/>
                <a:gd name="connsiteY75" fmla="*/ 628650 h 1971204"/>
                <a:gd name="connsiteX76" fmla="*/ 1387498 w 3509877"/>
                <a:gd name="connsiteY76" fmla="*/ 638175 h 1971204"/>
                <a:gd name="connsiteX77" fmla="*/ 1387498 w 3509877"/>
                <a:gd name="connsiteY77" fmla="*/ 673100 h 1971204"/>
                <a:gd name="connsiteX78" fmla="*/ 1377973 w 3509877"/>
                <a:gd name="connsiteY78" fmla="*/ 676275 h 1971204"/>
                <a:gd name="connsiteX79" fmla="*/ 1355748 w 3509877"/>
                <a:gd name="connsiteY79" fmla="*/ 685800 h 1971204"/>
                <a:gd name="connsiteX80" fmla="*/ 1349398 w 3509877"/>
                <a:gd name="connsiteY80" fmla="*/ 698500 h 1971204"/>
                <a:gd name="connsiteX81" fmla="*/ 1343048 w 3509877"/>
                <a:gd name="connsiteY81" fmla="*/ 723900 h 1971204"/>
                <a:gd name="connsiteX82" fmla="*/ 1339873 w 3509877"/>
                <a:gd name="connsiteY82" fmla="*/ 733425 h 1971204"/>
                <a:gd name="connsiteX83" fmla="*/ 1333523 w 3509877"/>
                <a:gd name="connsiteY83" fmla="*/ 742950 h 1971204"/>
                <a:gd name="connsiteX84" fmla="*/ 1330348 w 3509877"/>
                <a:gd name="connsiteY84" fmla="*/ 758825 h 1971204"/>
                <a:gd name="connsiteX85" fmla="*/ 1320823 w 3509877"/>
                <a:gd name="connsiteY85" fmla="*/ 784225 h 1971204"/>
                <a:gd name="connsiteX86" fmla="*/ 1311298 w 3509877"/>
                <a:gd name="connsiteY86" fmla="*/ 793750 h 1971204"/>
                <a:gd name="connsiteX87" fmla="*/ 1295423 w 3509877"/>
                <a:gd name="connsiteY87" fmla="*/ 822325 h 1971204"/>
                <a:gd name="connsiteX88" fmla="*/ 1282723 w 3509877"/>
                <a:gd name="connsiteY88" fmla="*/ 831850 h 1971204"/>
                <a:gd name="connsiteX89" fmla="*/ 1273198 w 3509877"/>
                <a:gd name="connsiteY89" fmla="*/ 850900 h 1971204"/>
                <a:gd name="connsiteX90" fmla="*/ 1263673 w 3509877"/>
                <a:gd name="connsiteY90" fmla="*/ 860425 h 1971204"/>
                <a:gd name="connsiteX91" fmla="*/ 1266848 w 3509877"/>
                <a:gd name="connsiteY91" fmla="*/ 908050 h 1971204"/>
                <a:gd name="connsiteX92" fmla="*/ 1276373 w 3509877"/>
                <a:gd name="connsiteY92" fmla="*/ 904875 h 1971204"/>
                <a:gd name="connsiteX93" fmla="*/ 1343048 w 3509877"/>
                <a:gd name="connsiteY93" fmla="*/ 898525 h 1971204"/>
                <a:gd name="connsiteX94" fmla="*/ 1362098 w 3509877"/>
                <a:gd name="connsiteY94" fmla="*/ 892175 h 1971204"/>
                <a:gd name="connsiteX95" fmla="*/ 1374798 w 3509877"/>
                <a:gd name="connsiteY95" fmla="*/ 885825 h 1971204"/>
                <a:gd name="connsiteX96" fmla="*/ 1419248 w 3509877"/>
                <a:gd name="connsiteY96" fmla="*/ 879475 h 1971204"/>
                <a:gd name="connsiteX97" fmla="*/ 1428773 w 3509877"/>
                <a:gd name="connsiteY97" fmla="*/ 885825 h 1971204"/>
                <a:gd name="connsiteX98" fmla="*/ 1441473 w 3509877"/>
                <a:gd name="connsiteY98" fmla="*/ 901700 h 1971204"/>
                <a:gd name="connsiteX99" fmla="*/ 1447823 w 3509877"/>
                <a:gd name="connsiteY99" fmla="*/ 911225 h 1971204"/>
                <a:gd name="connsiteX100" fmla="*/ 1470048 w 3509877"/>
                <a:gd name="connsiteY100" fmla="*/ 927100 h 1971204"/>
                <a:gd name="connsiteX101" fmla="*/ 1485923 w 3509877"/>
                <a:gd name="connsiteY101" fmla="*/ 955675 h 1971204"/>
                <a:gd name="connsiteX102" fmla="*/ 1479573 w 3509877"/>
                <a:gd name="connsiteY102" fmla="*/ 1063625 h 1971204"/>
                <a:gd name="connsiteX103" fmla="*/ 1482748 w 3509877"/>
                <a:gd name="connsiteY103" fmla="*/ 1133475 h 1971204"/>
                <a:gd name="connsiteX104" fmla="*/ 1489098 w 3509877"/>
                <a:gd name="connsiteY104" fmla="*/ 1171575 h 1971204"/>
                <a:gd name="connsiteX105" fmla="*/ 1492273 w 3509877"/>
                <a:gd name="connsiteY105" fmla="*/ 1216025 h 1971204"/>
                <a:gd name="connsiteX106" fmla="*/ 1498623 w 3509877"/>
                <a:gd name="connsiteY106" fmla="*/ 1225550 h 1971204"/>
                <a:gd name="connsiteX107" fmla="*/ 1501798 w 3509877"/>
                <a:gd name="connsiteY107" fmla="*/ 1235075 h 1971204"/>
                <a:gd name="connsiteX108" fmla="*/ 1527198 w 3509877"/>
                <a:gd name="connsiteY108" fmla="*/ 1250950 h 1971204"/>
                <a:gd name="connsiteX109" fmla="*/ 1536723 w 3509877"/>
                <a:gd name="connsiteY109" fmla="*/ 1257300 h 1971204"/>
                <a:gd name="connsiteX110" fmla="*/ 1549423 w 3509877"/>
                <a:gd name="connsiteY110" fmla="*/ 1260475 h 1971204"/>
                <a:gd name="connsiteX111" fmla="*/ 1603398 w 3509877"/>
                <a:gd name="connsiteY111" fmla="*/ 1263650 h 1971204"/>
                <a:gd name="connsiteX112" fmla="*/ 1635148 w 3509877"/>
                <a:gd name="connsiteY112" fmla="*/ 1273175 h 1971204"/>
                <a:gd name="connsiteX113" fmla="*/ 1676423 w 3509877"/>
                <a:gd name="connsiteY113" fmla="*/ 1266825 h 1971204"/>
                <a:gd name="connsiteX114" fmla="*/ 1685948 w 3509877"/>
                <a:gd name="connsiteY114" fmla="*/ 1263650 h 1971204"/>
                <a:gd name="connsiteX115" fmla="*/ 1692298 w 3509877"/>
                <a:gd name="connsiteY115" fmla="*/ 1254125 h 1971204"/>
                <a:gd name="connsiteX116" fmla="*/ 1701823 w 3509877"/>
                <a:gd name="connsiteY116" fmla="*/ 1244600 h 1971204"/>
                <a:gd name="connsiteX117" fmla="*/ 1743098 w 3509877"/>
                <a:gd name="connsiteY117" fmla="*/ 1247775 h 1971204"/>
                <a:gd name="connsiteX118" fmla="*/ 1752623 w 3509877"/>
                <a:gd name="connsiteY118" fmla="*/ 1254125 h 1971204"/>
                <a:gd name="connsiteX119" fmla="*/ 1762148 w 3509877"/>
                <a:gd name="connsiteY119" fmla="*/ 1257300 h 1971204"/>
                <a:gd name="connsiteX120" fmla="*/ 1771673 w 3509877"/>
                <a:gd name="connsiteY120" fmla="*/ 1266825 h 1971204"/>
                <a:gd name="connsiteX121" fmla="*/ 1787548 w 3509877"/>
                <a:gd name="connsiteY121" fmla="*/ 1285875 h 1971204"/>
                <a:gd name="connsiteX122" fmla="*/ 1797073 w 3509877"/>
                <a:gd name="connsiteY122" fmla="*/ 1289050 h 1971204"/>
                <a:gd name="connsiteX123" fmla="*/ 1822473 w 3509877"/>
                <a:gd name="connsiteY123" fmla="*/ 1308100 h 1971204"/>
                <a:gd name="connsiteX124" fmla="*/ 1831998 w 3509877"/>
                <a:gd name="connsiteY124" fmla="*/ 1311275 h 1971204"/>
                <a:gd name="connsiteX125" fmla="*/ 1854223 w 3509877"/>
                <a:gd name="connsiteY125" fmla="*/ 1327150 h 1971204"/>
                <a:gd name="connsiteX126" fmla="*/ 1863748 w 3509877"/>
                <a:gd name="connsiteY126" fmla="*/ 1317625 h 1971204"/>
                <a:gd name="connsiteX127" fmla="*/ 1879623 w 3509877"/>
                <a:gd name="connsiteY127" fmla="*/ 1282700 h 1971204"/>
                <a:gd name="connsiteX128" fmla="*/ 1882798 w 3509877"/>
                <a:gd name="connsiteY128" fmla="*/ 1250950 h 1971204"/>
                <a:gd name="connsiteX129" fmla="*/ 1889148 w 3509877"/>
                <a:gd name="connsiteY129" fmla="*/ 1241425 h 1971204"/>
                <a:gd name="connsiteX130" fmla="*/ 1895498 w 3509877"/>
                <a:gd name="connsiteY130" fmla="*/ 1228725 h 1971204"/>
                <a:gd name="connsiteX131" fmla="*/ 1901848 w 3509877"/>
                <a:gd name="connsiteY131" fmla="*/ 1209675 h 1971204"/>
                <a:gd name="connsiteX132" fmla="*/ 1905023 w 3509877"/>
                <a:gd name="connsiteY132" fmla="*/ 1196975 h 1971204"/>
                <a:gd name="connsiteX133" fmla="*/ 1930423 w 3509877"/>
                <a:gd name="connsiteY133" fmla="*/ 1184275 h 1971204"/>
                <a:gd name="connsiteX134" fmla="*/ 2019323 w 3509877"/>
                <a:gd name="connsiteY134" fmla="*/ 1181100 h 1971204"/>
                <a:gd name="connsiteX135" fmla="*/ 2028848 w 3509877"/>
                <a:gd name="connsiteY135" fmla="*/ 1174750 h 1971204"/>
                <a:gd name="connsiteX136" fmla="*/ 2047898 w 3509877"/>
                <a:gd name="connsiteY136" fmla="*/ 1165225 h 1971204"/>
                <a:gd name="connsiteX137" fmla="*/ 2060598 w 3509877"/>
                <a:gd name="connsiteY137" fmla="*/ 1149350 h 1971204"/>
                <a:gd name="connsiteX138" fmla="*/ 2082823 w 3509877"/>
                <a:gd name="connsiteY138" fmla="*/ 1127125 h 1971204"/>
                <a:gd name="connsiteX139" fmla="*/ 2095523 w 3509877"/>
                <a:gd name="connsiteY139" fmla="*/ 1120775 h 1971204"/>
                <a:gd name="connsiteX140" fmla="*/ 2114573 w 3509877"/>
                <a:gd name="connsiteY140" fmla="*/ 1114425 h 1971204"/>
                <a:gd name="connsiteX141" fmla="*/ 2124098 w 3509877"/>
                <a:gd name="connsiteY141" fmla="*/ 1120775 h 1971204"/>
                <a:gd name="connsiteX142" fmla="*/ 2127273 w 3509877"/>
                <a:gd name="connsiteY142" fmla="*/ 1130300 h 1971204"/>
                <a:gd name="connsiteX143" fmla="*/ 2133623 w 3509877"/>
                <a:gd name="connsiteY143" fmla="*/ 1139825 h 1971204"/>
                <a:gd name="connsiteX144" fmla="*/ 2130448 w 3509877"/>
                <a:gd name="connsiteY144" fmla="*/ 1152525 h 1971204"/>
                <a:gd name="connsiteX145" fmla="*/ 2127273 w 3509877"/>
                <a:gd name="connsiteY145" fmla="*/ 1174750 h 1971204"/>
                <a:gd name="connsiteX146" fmla="*/ 2187598 w 3509877"/>
                <a:gd name="connsiteY146" fmla="*/ 1155700 h 1971204"/>
                <a:gd name="connsiteX147" fmla="*/ 2276498 w 3509877"/>
                <a:gd name="connsiteY147" fmla="*/ 1168400 h 1971204"/>
                <a:gd name="connsiteX148" fmla="*/ 2279673 w 3509877"/>
                <a:gd name="connsiteY148" fmla="*/ 1190625 h 1971204"/>
                <a:gd name="connsiteX149" fmla="*/ 2273323 w 3509877"/>
                <a:gd name="connsiteY149" fmla="*/ 1181100 h 1971204"/>
                <a:gd name="connsiteX150" fmla="*/ 2254273 w 3509877"/>
                <a:gd name="connsiteY150" fmla="*/ 1162050 h 1971204"/>
                <a:gd name="connsiteX151" fmla="*/ 2257448 w 3509877"/>
                <a:gd name="connsiteY151" fmla="*/ 1165225 h 1971204"/>
                <a:gd name="connsiteX152" fmla="*/ 2308248 w 3509877"/>
                <a:gd name="connsiteY152" fmla="*/ 1184275 h 1971204"/>
                <a:gd name="connsiteX153" fmla="*/ 2324123 w 3509877"/>
                <a:gd name="connsiteY153" fmla="*/ 1187450 h 1971204"/>
                <a:gd name="connsiteX154" fmla="*/ 2349523 w 3509877"/>
                <a:gd name="connsiteY154" fmla="*/ 1193800 h 1971204"/>
                <a:gd name="connsiteX155" fmla="*/ 2393973 w 3509877"/>
                <a:gd name="connsiteY155" fmla="*/ 1196975 h 1971204"/>
                <a:gd name="connsiteX156" fmla="*/ 2397148 w 3509877"/>
                <a:gd name="connsiteY156" fmla="*/ 1206500 h 1971204"/>
                <a:gd name="connsiteX157" fmla="*/ 2444773 w 3509877"/>
                <a:gd name="connsiteY157" fmla="*/ 1216025 h 1971204"/>
                <a:gd name="connsiteX158" fmla="*/ 2454298 w 3509877"/>
                <a:gd name="connsiteY158" fmla="*/ 1219200 h 1971204"/>
                <a:gd name="connsiteX159" fmla="*/ 2476523 w 3509877"/>
                <a:gd name="connsiteY159" fmla="*/ 1222375 h 1971204"/>
                <a:gd name="connsiteX160" fmla="*/ 2486048 w 3509877"/>
                <a:gd name="connsiteY160" fmla="*/ 1228725 h 1971204"/>
                <a:gd name="connsiteX161" fmla="*/ 2520973 w 3509877"/>
                <a:gd name="connsiteY161" fmla="*/ 1222375 h 1971204"/>
                <a:gd name="connsiteX162" fmla="*/ 2530498 w 3509877"/>
                <a:gd name="connsiteY162" fmla="*/ 1209675 h 1971204"/>
                <a:gd name="connsiteX163" fmla="*/ 2540023 w 3509877"/>
                <a:gd name="connsiteY163" fmla="*/ 1203325 h 1971204"/>
                <a:gd name="connsiteX164" fmla="*/ 2552723 w 3509877"/>
                <a:gd name="connsiteY164" fmla="*/ 1200150 h 1971204"/>
                <a:gd name="connsiteX165" fmla="*/ 2581298 w 3509877"/>
                <a:gd name="connsiteY165" fmla="*/ 1190625 h 1971204"/>
                <a:gd name="connsiteX166" fmla="*/ 2609873 w 3509877"/>
                <a:gd name="connsiteY166" fmla="*/ 1193800 h 1971204"/>
                <a:gd name="connsiteX167" fmla="*/ 2619398 w 3509877"/>
                <a:gd name="connsiteY167" fmla="*/ 1196975 h 1971204"/>
                <a:gd name="connsiteX168" fmla="*/ 2625748 w 3509877"/>
                <a:gd name="connsiteY168" fmla="*/ 1206500 h 1971204"/>
                <a:gd name="connsiteX169" fmla="*/ 2616223 w 3509877"/>
                <a:gd name="connsiteY169" fmla="*/ 1209675 h 1971204"/>
                <a:gd name="connsiteX170" fmla="*/ 2606698 w 3509877"/>
                <a:gd name="connsiteY170" fmla="*/ 1235075 h 1971204"/>
                <a:gd name="connsiteX171" fmla="*/ 2654323 w 3509877"/>
                <a:gd name="connsiteY171" fmla="*/ 1238250 h 1971204"/>
                <a:gd name="connsiteX172" fmla="*/ 2657498 w 3509877"/>
                <a:gd name="connsiteY172" fmla="*/ 1200150 h 1971204"/>
                <a:gd name="connsiteX173" fmla="*/ 2686073 w 3509877"/>
                <a:gd name="connsiteY173" fmla="*/ 1190625 h 1971204"/>
                <a:gd name="connsiteX174" fmla="*/ 2717823 w 3509877"/>
                <a:gd name="connsiteY174" fmla="*/ 1200150 h 1971204"/>
                <a:gd name="connsiteX175" fmla="*/ 2711473 w 3509877"/>
                <a:gd name="connsiteY175" fmla="*/ 1225550 h 1971204"/>
                <a:gd name="connsiteX176" fmla="*/ 2705123 w 3509877"/>
                <a:gd name="connsiteY176" fmla="*/ 1250950 h 1971204"/>
                <a:gd name="connsiteX177" fmla="*/ 2698773 w 3509877"/>
                <a:gd name="connsiteY177" fmla="*/ 1270000 h 1971204"/>
                <a:gd name="connsiteX178" fmla="*/ 2714648 w 3509877"/>
                <a:gd name="connsiteY178" fmla="*/ 1279525 h 1971204"/>
                <a:gd name="connsiteX179" fmla="*/ 2740048 w 3509877"/>
                <a:gd name="connsiteY179" fmla="*/ 1289050 h 1971204"/>
                <a:gd name="connsiteX180" fmla="*/ 2749573 w 3509877"/>
                <a:gd name="connsiteY180" fmla="*/ 1298575 h 1971204"/>
                <a:gd name="connsiteX181" fmla="*/ 2752748 w 3509877"/>
                <a:gd name="connsiteY181" fmla="*/ 1323975 h 1971204"/>
                <a:gd name="connsiteX182" fmla="*/ 2762273 w 3509877"/>
                <a:gd name="connsiteY182" fmla="*/ 1333500 h 1971204"/>
                <a:gd name="connsiteX183" fmla="*/ 2765448 w 3509877"/>
                <a:gd name="connsiteY183" fmla="*/ 1346200 h 1971204"/>
                <a:gd name="connsiteX184" fmla="*/ 2784498 w 3509877"/>
                <a:gd name="connsiteY184" fmla="*/ 1349375 h 1971204"/>
                <a:gd name="connsiteX185" fmla="*/ 2794023 w 3509877"/>
                <a:gd name="connsiteY185" fmla="*/ 1352550 h 1971204"/>
                <a:gd name="connsiteX186" fmla="*/ 2806723 w 3509877"/>
                <a:gd name="connsiteY186" fmla="*/ 1355725 h 1971204"/>
                <a:gd name="connsiteX187" fmla="*/ 2825773 w 3509877"/>
                <a:gd name="connsiteY187" fmla="*/ 1387475 h 1971204"/>
                <a:gd name="connsiteX188" fmla="*/ 2835298 w 3509877"/>
                <a:gd name="connsiteY188" fmla="*/ 1393825 h 1971204"/>
                <a:gd name="connsiteX189" fmla="*/ 2851173 w 3509877"/>
                <a:gd name="connsiteY189" fmla="*/ 1412875 h 1971204"/>
                <a:gd name="connsiteX190" fmla="*/ 2863873 w 3509877"/>
                <a:gd name="connsiteY190" fmla="*/ 1416050 h 1971204"/>
                <a:gd name="connsiteX191" fmla="*/ 2873398 w 3509877"/>
                <a:gd name="connsiteY191" fmla="*/ 1422400 h 1971204"/>
                <a:gd name="connsiteX192" fmla="*/ 2933723 w 3509877"/>
                <a:gd name="connsiteY192" fmla="*/ 1431925 h 1971204"/>
                <a:gd name="connsiteX193" fmla="*/ 2952773 w 3509877"/>
                <a:gd name="connsiteY193" fmla="*/ 1438275 h 1971204"/>
                <a:gd name="connsiteX194" fmla="*/ 2971823 w 3509877"/>
                <a:gd name="connsiteY194" fmla="*/ 1447800 h 1971204"/>
                <a:gd name="connsiteX195" fmla="*/ 2997223 w 3509877"/>
                <a:gd name="connsiteY195" fmla="*/ 1450975 h 1971204"/>
                <a:gd name="connsiteX196" fmla="*/ 3013098 w 3509877"/>
                <a:gd name="connsiteY196" fmla="*/ 1454150 h 1971204"/>
                <a:gd name="connsiteX197" fmla="*/ 3032148 w 3509877"/>
                <a:gd name="connsiteY197" fmla="*/ 1457325 h 1971204"/>
                <a:gd name="connsiteX198" fmla="*/ 3076598 w 3509877"/>
                <a:gd name="connsiteY198" fmla="*/ 1466850 h 1971204"/>
                <a:gd name="connsiteX199" fmla="*/ 3184548 w 3509877"/>
                <a:gd name="connsiteY199" fmla="*/ 1476375 h 1971204"/>
                <a:gd name="connsiteX200" fmla="*/ 3206773 w 3509877"/>
                <a:gd name="connsiteY200" fmla="*/ 1498600 h 1971204"/>
                <a:gd name="connsiteX201" fmla="*/ 3235348 w 3509877"/>
                <a:gd name="connsiteY201" fmla="*/ 1517650 h 1971204"/>
                <a:gd name="connsiteX202" fmla="*/ 3244873 w 3509877"/>
                <a:gd name="connsiteY202" fmla="*/ 1539875 h 1971204"/>
                <a:gd name="connsiteX203" fmla="*/ 3248048 w 3509877"/>
                <a:gd name="connsiteY203" fmla="*/ 1552575 h 1971204"/>
                <a:gd name="connsiteX204" fmla="*/ 3254398 w 3509877"/>
                <a:gd name="connsiteY204" fmla="*/ 1562100 h 1971204"/>
                <a:gd name="connsiteX205" fmla="*/ 3270273 w 3509877"/>
                <a:gd name="connsiteY205" fmla="*/ 1590675 h 1971204"/>
                <a:gd name="connsiteX206" fmla="*/ 3292498 w 3509877"/>
                <a:gd name="connsiteY206" fmla="*/ 1603375 h 1971204"/>
                <a:gd name="connsiteX207" fmla="*/ 3302023 w 3509877"/>
                <a:gd name="connsiteY207" fmla="*/ 1625600 h 1971204"/>
                <a:gd name="connsiteX208" fmla="*/ 3314723 w 3509877"/>
                <a:gd name="connsiteY208" fmla="*/ 1644650 h 1971204"/>
                <a:gd name="connsiteX209" fmla="*/ 3324248 w 3509877"/>
                <a:gd name="connsiteY209" fmla="*/ 1679575 h 1971204"/>
                <a:gd name="connsiteX210" fmla="*/ 3330598 w 3509877"/>
                <a:gd name="connsiteY210" fmla="*/ 1692275 h 1971204"/>
                <a:gd name="connsiteX211" fmla="*/ 3321073 w 3509877"/>
                <a:gd name="connsiteY211" fmla="*/ 1746250 h 1971204"/>
                <a:gd name="connsiteX212" fmla="*/ 3302023 w 3509877"/>
                <a:gd name="connsiteY212" fmla="*/ 1784350 h 1971204"/>
                <a:gd name="connsiteX213" fmla="*/ 3276623 w 3509877"/>
                <a:gd name="connsiteY213" fmla="*/ 1816100 h 1971204"/>
                <a:gd name="connsiteX214" fmla="*/ 3254398 w 3509877"/>
                <a:gd name="connsiteY214" fmla="*/ 1860550 h 1971204"/>
                <a:gd name="connsiteX215" fmla="*/ 3276623 w 3509877"/>
                <a:gd name="connsiteY215" fmla="*/ 1831975 h 1971204"/>
                <a:gd name="connsiteX216" fmla="*/ 3286148 w 3509877"/>
                <a:gd name="connsiteY216" fmla="*/ 1822450 h 1971204"/>
                <a:gd name="connsiteX217" fmla="*/ 3317898 w 3509877"/>
                <a:gd name="connsiteY217" fmla="*/ 1803400 h 1971204"/>
                <a:gd name="connsiteX218" fmla="*/ 3336948 w 3509877"/>
                <a:gd name="connsiteY218" fmla="*/ 1793875 h 1971204"/>
                <a:gd name="connsiteX219" fmla="*/ 3346473 w 3509877"/>
                <a:gd name="connsiteY219" fmla="*/ 1784350 h 1971204"/>
                <a:gd name="connsiteX220" fmla="*/ 3406798 w 3509877"/>
                <a:gd name="connsiteY220" fmla="*/ 1857375 h 1971204"/>
                <a:gd name="connsiteX221" fmla="*/ 1797075 w 3509877"/>
                <a:gd name="connsiteY221" fmla="*/ 1962150 h 1971204"/>
                <a:gd name="connsiteX222" fmla="*/ 1762149 w 3509877"/>
                <a:gd name="connsiteY222" fmla="*/ 1965326 h 1971204"/>
                <a:gd name="connsiteX223" fmla="*/ 1676424 w 3509877"/>
                <a:gd name="connsiteY223" fmla="*/ 1958977 h 1971204"/>
                <a:gd name="connsiteX224" fmla="*/ 1609749 w 3509877"/>
                <a:gd name="connsiteY224" fmla="*/ 1882777 h 1971204"/>
                <a:gd name="connsiteX225" fmla="*/ 1622449 w 3509877"/>
                <a:gd name="connsiteY225" fmla="*/ 1809752 h 1971204"/>
                <a:gd name="connsiteX226" fmla="*/ 1651024 w 3509877"/>
                <a:gd name="connsiteY226" fmla="*/ 1730377 h 1971204"/>
                <a:gd name="connsiteX227" fmla="*/ 1714523 w 3509877"/>
                <a:gd name="connsiteY227" fmla="*/ 1685927 h 1971204"/>
                <a:gd name="connsiteX228" fmla="*/ 1765323 w 3509877"/>
                <a:gd name="connsiteY228" fmla="*/ 1647827 h 1971204"/>
                <a:gd name="connsiteX229" fmla="*/ 1793897 w 3509877"/>
                <a:gd name="connsiteY229" fmla="*/ 1612902 h 1971204"/>
                <a:gd name="connsiteX230" fmla="*/ 1812947 w 3509877"/>
                <a:gd name="connsiteY230" fmla="*/ 1571627 h 1971204"/>
                <a:gd name="connsiteX231" fmla="*/ 1790721 w 3509877"/>
                <a:gd name="connsiteY231" fmla="*/ 1539876 h 1971204"/>
                <a:gd name="connsiteX232" fmla="*/ 1793897 w 3509877"/>
                <a:gd name="connsiteY232" fmla="*/ 1473202 h 1971204"/>
                <a:gd name="connsiteX233" fmla="*/ 1765322 w 3509877"/>
                <a:gd name="connsiteY233" fmla="*/ 1381127 h 1971204"/>
                <a:gd name="connsiteX234" fmla="*/ 1727221 w 3509877"/>
                <a:gd name="connsiteY234" fmla="*/ 1314451 h 1971204"/>
                <a:gd name="connsiteX235" fmla="*/ 1666897 w 3509877"/>
                <a:gd name="connsiteY235" fmla="*/ 1355727 h 1971204"/>
                <a:gd name="connsiteX236" fmla="*/ 1625622 w 3509877"/>
                <a:gd name="connsiteY236" fmla="*/ 1377952 h 1971204"/>
                <a:gd name="connsiteX237" fmla="*/ 1587522 w 3509877"/>
                <a:gd name="connsiteY237" fmla="*/ 1349377 h 1971204"/>
                <a:gd name="connsiteX238" fmla="*/ 1527197 w 3509877"/>
                <a:gd name="connsiteY238" fmla="*/ 1327152 h 1971204"/>
                <a:gd name="connsiteX239" fmla="*/ 1428772 w 3509877"/>
                <a:gd name="connsiteY239" fmla="*/ 1257302 h 1971204"/>
                <a:gd name="connsiteX240" fmla="*/ 1374797 w 3509877"/>
                <a:gd name="connsiteY240" fmla="*/ 1257302 h 1971204"/>
                <a:gd name="connsiteX241" fmla="*/ 1358922 w 3509877"/>
                <a:gd name="connsiteY241" fmla="*/ 1187452 h 1971204"/>
                <a:gd name="connsiteX242" fmla="*/ 1298597 w 3509877"/>
                <a:gd name="connsiteY242" fmla="*/ 1114427 h 1971204"/>
                <a:gd name="connsiteX243" fmla="*/ 1212872 w 3509877"/>
                <a:gd name="connsiteY243" fmla="*/ 1057277 h 1971204"/>
                <a:gd name="connsiteX244" fmla="*/ 1073172 w 3509877"/>
                <a:gd name="connsiteY244" fmla="*/ 1003302 h 1971204"/>
                <a:gd name="connsiteX245" fmla="*/ 996972 w 3509877"/>
                <a:gd name="connsiteY245" fmla="*/ 974727 h 1971204"/>
                <a:gd name="connsiteX246" fmla="*/ 923947 w 3509877"/>
                <a:gd name="connsiteY246" fmla="*/ 914402 h 1971204"/>
                <a:gd name="connsiteX247" fmla="*/ 787422 w 3509877"/>
                <a:gd name="connsiteY247" fmla="*/ 933452 h 1971204"/>
                <a:gd name="connsiteX248" fmla="*/ 733447 w 3509877"/>
                <a:gd name="connsiteY248" fmla="*/ 942977 h 1971204"/>
                <a:gd name="connsiteX249" fmla="*/ 669947 w 3509877"/>
                <a:gd name="connsiteY249" fmla="*/ 889002 h 1971204"/>
                <a:gd name="connsiteX250" fmla="*/ 641372 w 3509877"/>
                <a:gd name="connsiteY250" fmla="*/ 860427 h 1971204"/>
                <a:gd name="connsiteX251" fmla="*/ 488972 w 3509877"/>
                <a:gd name="connsiteY251" fmla="*/ 800102 h 1971204"/>
                <a:gd name="connsiteX252" fmla="*/ 403247 w 3509877"/>
                <a:gd name="connsiteY252" fmla="*/ 749302 h 1971204"/>
                <a:gd name="connsiteX253" fmla="*/ 361972 w 3509877"/>
                <a:gd name="connsiteY253" fmla="*/ 695327 h 1971204"/>
                <a:gd name="connsiteX254" fmla="*/ 396897 w 3509877"/>
                <a:gd name="connsiteY254" fmla="*/ 660402 h 1971204"/>
                <a:gd name="connsiteX255" fmla="*/ 361972 w 3509877"/>
                <a:gd name="connsiteY255" fmla="*/ 555627 h 1971204"/>
                <a:gd name="connsiteX256" fmla="*/ 298471 w 3509877"/>
                <a:gd name="connsiteY256" fmla="*/ 454026 h 1971204"/>
                <a:gd name="connsiteX257" fmla="*/ 266722 w 3509877"/>
                <a:gd name="connsiteY257" fmla="*/ 384175 h 1971204"/>
                <a:gd name="connsiteX258" fmla="*/ 276246 w 3509877"/>
                <a:gd name="connsiteY258" fmla="*/ 358775 h 1971204"/>
                <a:gd name="connsiteX259" fmla="*/ 206397 w 3509877"/>
                <a:gd name="connsiteY259" fmla="*/ 234950 h 1971204"/>
                <a:gd name="connsiteX260" fmla="*/ 146072 w 3509877"/>
                <a:gd name="connsiteY260" fmla="*/ 101600 h 1971204"/>
                <a:gd name="connsiteX261" fmla="*/ 111147 w 3509877"/>
                <a:gd name="connsiteY261" fmla="*/ 142875 h 1971204"/>
                <a:gd name="connsiteX262" fmla="*/ 120671 w 3509877"/>
                <a:gd name="connsiteY262" fmla="*/ 193675 h 1971204"/>
                <a:gd name="connsiteX263" fmla="*/ 123846 w 3509877"/>
                <a:gd name="connsiteY263" fmla="*/ 260350 h 1971204"/>
                <a:gd name="connsiteX264" fmla="*/ 136546 w 3509877"/>
                <a:gd name="connsiteY264" fmla="*/ 327025 h 1971204"/>
                <a:gd name="connsiteX265" fmla="*/ 174646 w 3509877"/>
                <a:gd name="connsiteY265" fmla="*/ 384175 h 1971204"/>
                <a:gd name="connsiteX266" fmla="*/ 190521 w 3509877"/>
                <a:gd name="connsiteY266" fmla="*/ 422275 h 1971204"/>
                <a:gd name="connsiteX267" fmla="*/ 200046 w 3509877"/>
                <a:gd name="connsiteY267" fmla="*/ 495300 h 1971204"/>
                <a:gd name="connsiteX268" fmla="*/ 231798 w 3509877"/>
                <a:gd name="connsiteY268" fmla="*/ 542925 h 1971204"/>
                <a:gd name="connsiteX269" fmla="*/ 168296 w 3509877"/>
                <a:gd name="connsiteY269" fmla="*/ 508000 h 1971204"/>
                <a:gd name="connsiteX270" fmla="*/ 107973 w 3509877"/>
                <a:gd name="connsiteY270" fmla="*/ 460375 h 1971204"/>
                <a:gd name="connsiteX271" fmla="*/ 88923 w 3509877"/>
                <a:gd name="connsiteY271" fmla="*/ 371475 h 1971204"/>
                <a:gd name="connsiteX272" fmla="*/ 22248 w 3509877"/>
                <a:gd name="connsiteY272" fmla="*/ 285750 h 1971204"/>
                <a:gd name="connsiteX273" fmla="*/ 53998 w 3509877"/>
                <a:gd name="connsiteY273" fmla="*/ 193675 h 1971204"/>
                <a:gd name="connsiteX274" fmla="*/ 25423 w 3509877"/>
                <a:gd name="connsiteY274" fmla="*/ 161925 h 1971204"/>
                <a:gd name="connsiteX275" fmla="*/ 12722 w 3509877"/>
                <a:gd name="connsiteY275" fmla="*/ 114300 h 1971204"/>
                <a:gd name="connsiteX276" fmla="*/ 23 w 3509877"/>
                <a:gd name="connsiteY276" fmla="*/ 41275 h 1971204"/>
                <a:gd name="connsiteX277" fmla="*/ 23 w 3509877"/>
                <a:gd name="connsiteY277" fmla="*/ 0 h 1971204"/>
                <a:gd name="connsiteX0" fmla="*/ 23 w 3508946"/>
                <a:gd name="connsiteY0" fmla="*/ 0 h 1967376"/>
                <a:gd name="connsiteX1" fmla="*/ 381023 w 3508946"/>
                <a:gd name="connsiteY1" fmla="*/ 76200 h 1967376"/>
                <a:gd name="connsiteX2" fmla="*/ 479448 w 3508946"/>
                <a:gd name="connsiteY2" fmla="*/ 28575 h 1967376"/>
                <a:gd name="connsiteX3" fmla="*/ 568348 w 3508946"/>
                <a:gd name="connsiteY3" fmla="*/ 44450 h 1967376"/>
                <a:gd name="connsiteX4" fmla="*/ 568348 w 3508946"/>
                <a:gd name="connsiteY4" fmla="*/ 44450 h 1967376"/>
                <a:gd name="connsiteX5" fmla="*/ 571523 w 3508946"/>
                <a:gd name="connsiteY5" fmla="*/ 73025 h 1967376"/>
                <a:gd name="connsiteX6" fmla="*/ 565173 w 3508946"/>
                <a:gd name="connsiteY6" fmla="*/ 88900 h 1967376"/>
                <a:gd name="connsiteX7" fmla="*/ 561998 w 3508946"/>
                <a:gd name="connsiteY7" fmla="*/ 98425 h 1967376"/>
                <a:gd name="connsiteX8" fmla="*/ 565173 w 3508946"/>
                <a:gd name="connsiteY8" fmla="*/ 114300 h 1967376"/>
                <a:gd name="connsiteX9" fmla="*/ 584223 w 3508946"/>
                <a:gd name="connsiteY9" fmla="*/ 127000 h 1967376"/>
                <a:gd name="connsiteX10" fmla="*/ 596923 w 3508946"/>
                <a:gd name="connsiteY10" fmla="*/ 146050 h 1967376"/>
                <a:gd name="connsiteX11" fmla="*/ 600098 w 3508946"/>
                <a:gd name="connsiteY11" fmla="*/ 155575 h 1967376"/>
                <a:gd name="connsiteX12" fmla="*/ 609623 w 3508946"/>
                <a:gd name="connsiteY12" fmla="*/ 161925 h 1967376"/>
                <a:gd name="connsiteX13" fmla="*/ 615973 w 3508946"/>
                <a:gd name="connsiteY13" fmla="*/ 171450 h 1967376"/>
                <a:gd name="connsiteX14" fmla="*/ 660423 w 3508946"/>
                <a:gd name="connsiteY14" fmla="*/ 165100 h 1967376"/>
                <a:gd name="connsiteX15" fmla="*/ 669948 w 3508946"/>
                <a:gd name="connsiteY15" fmla="*/ 158750 h 1967376"/>
                <a:gd name="connsiteX16" fmla="*/ 679473 w 3508946"/>
                <a:gd name="connsiteY16" fmla="*/ 155575 h 1967376"/>
                <a:gd name="connsiteX17" fmla="*/ 701698 w 3508946"/>
                <a:gd name="connsiteY17" fmla="*/ 142875 h 1967376"/>
                <a:gd name="connsiteX18" fmla="*/ 749323 w 3508946"/>
                <a:gd name="connsiteY18" fmla="*/ 146050 h 1967376"/>
                <a:gd name="connsiteX19" fmla="*/ 755673 w 3508946"/>
                <a:gd name="connsiteY19" fmla="*/ 155575 h 1967376"/>
                <a:gd name="connsiteX20" fmla="*/ 749323 w 3508946"/>
                <a:gd name="connsiteY20" fmla="*/ 200025 h 1967376"/>
                <a:gd name="connsiteX21" fmla="*/ 762023 w 3508946"/>
                <a:gd name="connsiteY21" fmla="*/ 212725 h 1967376"/>
                <a:gd name="connsiteX22" fmla="*/ 771548 w 3508946"/>
                <a:gd name="connsiteY22" fmla="*/ 215900 h 1967376"/>
                <a:gd name="connsiteX23" fmla="*/ 777898 w 3508946"/>
                <a:gd name="connsiteY23" fmla="*/ 228600 h 1967376"/>
                <a:gd name="connsiteX24" fmla="*/ 787423 w 3508946"/>
                <a:gd name="connsiteY24" fmla="*/ 238125 h 1967376"/>
                <a:gd name="connsiteX25" fmla="*/ 793773 w 3508946"/>
                <a:gd name="connsiteY25" fmla="*/ 257175 h 1967376"/>
                <a:gd name="connsiteX26" fmla="*/ 796948 w 3508946"/>
                <a:gd name="connsiteY26" fmla="*/ 288925 h 1967376"/>
                <a:gd name="connsiteX27" fmla="*/ 800123 w 3508946"/>
                <a:gd name="connsiteY27" fmla="*/ 298450 h 1967376"/>
                <a:gd name="connsiteX28" fmla="*/ 809648 w 3508946"/>
                <a:gd name="connsiteY28" fmla="*/ 304800 h 1967376"/>
                <a:gd name="connsiteX29" fmla="*/ 822348 w 3508946"/>
                <a:gd name="connsiteY29" fmla="*/ 314325 h 1967376"/>
                <a:gd name="connsiteX30" fmla="*/ 831873 w 3508946"/>
                <a:gd name="connsiteY30" fmla="*/ 323850 h 1967376"/>
                <a:gd name="connsiteX31" fmla="*/ 854098 w 3508946"/>
                <a:gd name="connsiteY31" fmla="*/ 336550 h 1967376"/>
                <a:gd name="connsiteX32" fmla="*/ 863623 w 3508946"/>
                <a:gd name="connsiteY32" fmla="*/ 346075 h 1967376"/>
                <a:gd name="connsiteX33" fmla="*/ 892198 w 3508946"/>
                <a:gd name="connsiteY33" fmla="*/ 352425 h 1967376"/>
                <a:gd name="connsiteX34" fmla="*/ 882673 w 3508946"/>
                <a:gd name="connsiteY34" fmla="*/ 355600 h 1967376"/>
                <a:gd name="connsiteX35" fmla="*/ 879498 w 3508946"/>
                <a:gd name="connsiteY35" fmla="*/ 365125 h 1967376"/>
                <a:gd name="connsiteX36" fmla="*/ 876323 w 3508946"/>
                <a:gd name="connsiteY36" fmla="*/ 406400 h 1967376"/>
                <a:gd name="connsiteX37" fmla="*/ 866798 w 3508946"/>
                <a:gd name="connsiteY37" fmla="*/ 434975 h 1967376"/>
                <a:gd name="connsiteX38" fmla="*/ 863623 w 3508946"/>
                <a:gd name="connsiteY38" fmla="*/ 450850 h 1967376"/>
                <a:gd name="connsiteX39" fmla="*/ 860448 w 3508946"/>
                <a:gd name="connsiteY39" fmla="*/ 463550 h 1967376"/>
                <a:gd name="connsiteX40" fmla="*/ 854098 w 3508946"/>
                <a:gd name="connsiteY40" fmla="*/ 482600 h 1967376"/>
                <a:gd name="connsiteX41" fmla="*/ 850923 w 3508946"/>
                <a:gd name="connsiteY41" fmla="*/ 492125 h 1967376"/>
                <a:gd name="connsiteX42" fmla="*/ 841398 w 3508946"/>
                <a:gd name="connsiteY42" fmla="*/ 517525 h 1967376"/>
                <a:gd name="connsiteX43" fmla="*/ 835048 w 3508946"/>
                <a:gd name="connsiteY43" fmla="*/ 552450 h 1967376"/>
                <a:gd name="connsiteX44" fmla="*/ 831873 w 3508946"/>
                <a:gd name="connsiteY44" fmla="*/ 561975 h 1967376"/>
                <a:gd name="connsiteX45" fmla="*/ 822348 w 3508946"/>
                <a:gd name="connsiteY45" fmla="*/ 565150 h 1967376"/>
                <a:gd name="connsiteX46" fmla="*/ 815998 w 3508946"/>
                <a:gd name="connsiteY46" fmla="*/ 574675 h 1967376"/>
                <a:gd name="connsiteX47" fmla="*/ 825523 w 3508946"/>
                <a:gd name="connsiteY47" fmla="*/ 600075 h 1967376"/>
                <a:gd name="connsiteX48" fmla="*/ 841398 w 3508946"/>
                <a:gd name="connsiteY48" fmla="*/ 625475 h 1967376"/>
                <a:gd name="connsiteX49" fmla="*/ 847748 w 3508946"/>
                <a:gd name="connsiteY49" fmla="*/ 650875 h 1967376"/>
                <a:gd name="connsiteX50" fmla="*/ 860448 w 3508946"/>
                <a:gd name="connsiteY50" fmla="*/ 669925 h 1967376"/>
                <a:gd name="connsiteX51" fmla="*/ 866798 w 3508946"/>
                <a:gd name="connsiteY51" fmla="*/ 682625 h 1967376"/>
                <a:gd name="connsiteX52" fmla="*/ 885848 w 3508946"/>
                <a:gd name="connsiteY52" fmla="*/ 695325 h 1967376"/>
                <a:gd name="connsiteX53" fmla="*/ 904898 w 3508946"/>
                <a:gd name="connsiteY53" fmla="*/ 730250 h 1967376"/>
                <a:gd name="connsiteX54" fmla="*/ 908073 w 3508946"/>
                <a:gd name="connsiteY54" fmla="*/ 739775 h 1967376"/>
                <a:gd name="connsiteX55" fmla="*/ 917598 w 3508946"/>
                <a:gd name="connsiteY55" fmla="*/ 742950 h 1967376"/>
                <a:gd name="connsiteX56" fmla="*/ 936648 w 3508946"/>
                <a:gd name="connsiteY56" fmla="*/ 758825 h 1967376"/>
                <a:gd name="connsiteX57" fmla="*/ 955698 w 3508946"/>
                <a:gd name="connsiteY57" fmla="*/ 765175 h 1967376"/>
                <a:gd name="connsiteX58" fmla="*/ 993798 w 3508946"/>
                <a:gd name="connsiteY58" fmla="*/ 762000 h 1967376"/>
                <a:gd name="connsiteX59" fmla="*/ 1012848 w 3508946"/>
                <a:gd name="connsiteY59" fmla="*/ 755650 h 1967376"/>
                <a:gd name="connsiteX60" fmla="*/ 1022373 w 3508946"/>
                <a:gd name="connsiteY60" fmla="*/ 752475 h 1967376"/>
                <a:gd name="connsiteX61" fmla="*/ 1035073 w 3508946"/>
                <a:gd name="connsiteY61" fmla="*/ 742950 h 1967376"/>
                <a:gd name="connsiteX62" fmla="*/ 1044598 w 3508946"/>
                <a:gd name="connsiteY62" fmla="*/ 739775 h 1967376"/>
                <a:gd name="connsiteX63" fmla="*/ 1143023 w 3508946"/>
                <a:gd name="connsiteY63" fmla="*/ 730250 h 1967376"/>
                <a:gd name="connsiteX64" fmla="*/ 1155723 w 3508946"/>
                <a:gd name="connsiteY64" fmla="*/ 685800 h 1967376"/>
                <a:gd name="connsiteX65" fmla="*/ 1162073 w 3508946"/>
                <a:gd name="connsiteY65" fmla="*/ 673100 h 1967376"/>
                <a:gd name="connsiteX66" fmla="*/ 1165248 w 3508946"/>
                <a:gd name="connsiteY66" fmla="*/ 663575 h 1967376"/>
                <a:gd name="connsiteX67" fmla="*/ 1184298 w 3508946"/>
                <a:gd name="connsiteY67" fmla="*/ 654050 h 1967376"/>
                <a:gd name="connsiteX68" fmla="*/ 1206523 w 3508946"/>
                <a:gd name="connsiteY68" fmla="*/ 635000 h 1967376"/>
                <a:gd name="connsiteX69" fmla="*/ 1216048 w 3508946"/>
                <a:gd name="connsiteY69" fmla="*/ 631825 h 1967376"/>
                <a:gd name="connsiteX70" fmla="*/ 1244623 w 3508946"/>
                <a:gd name="connsiteY70" fmla="*/ 615950 h 1967376"/>
                <a:gd name="connsiteX71" fmla="*/ 1263673 w 3508946"/>
                <a:gd name="connsiteY71" fmla="*/ 612775 h 1967376"/>
                <a:gd name="connsiteX72" fmla="*/ 1330348 w 3508946"/>
                <a:gd name="connsiteY72" fmla="*/ 606425 h 1967376"/>
                <a:gd name="connsiteX73" fmla="*/ 1365273 w 3508946"/>
                <a:gd name="connsiteY73" fmla="*/ 612775 h 1967376"/>
                <a:gd name="connsiteX74" fmla="*/ 1368448 w 3508946"/>
                <a:gd name="connsiteY74" fmla="*/ 622300 h 1967376"/>
                <a:gd name="connsiteX75" fmla="*/ 1377973 w 3508946"/>
                <a:gd name="connsiteY75" fmla="*/ 628650 h 1967376"/>
                <a:gd name="connsiteX76" fmla="*/ 1387498 w 3508946"/>
                <a:gd name="connsiteY76" fmla="*/ 638175 h 1967376"/>
                <a:gd name="connsiteX77" fmla="*/ 1387498 w 3508946"/>
                <a:gd name="connsiteY77" fmla="*/ 673100 h 1967376"/>
                <a:gd name="connsiteX78" fmla="*/ 1377973 w 3508946"/>
                <a:gd name="connsiteY78" fmla="*/ 676275 h 1967376"/>
                <a:gd name="connsiteX79" fmla="*/ 1355748 w 3508946"/>
                <a:gd name="connsiteY79" fmla="*/ 685800 h 1967376"/>
                <a:gd name="connsiteX80" fmla="*/ 1349398 w 3508946"/>
                <a:gd name="connsiteY80" fmla="*/ 698500 h 1967376"/>
                <a:gd name="connsiteX81" fmla="*/ 1343048 w 3508946"/>
                <a:gd name="connsiteY81" fmla="*/ 723900 h 1967376"/>
                <a:gd name="connsiteX82" fmla="*/ 1339873 w 3508946"/>
                <a:gd name="connsiteY82" fmla="*/ 733425 h 1967376"/>
                <a:gd name="connsiteX83" fmla="*/ 1333523 w 3508946"/>
                <a:gd name="connsiteY83" fmla="*/ 742950 h 1967376"/>
                <a:gd name="connsiteX84" fmla="*/ 1330348 w 3508946"/>
                <a:gd name="connsiteY84" fmla="*/ 758825 h 1967376"/>
                <a:gd name="connsiteX85" fmla="*/ 1320823 w 3508946"/>
                <a:gd name="connsiteY85" fmla="*/ 784225 h 1967376"/>
                <a:gd name="connsiteX86" fmla="*/ 1311298 w 3508946"/>
                <a:gd name="connsiteY86" fmla="*/ 793750 h 1967376"/>
                <a:gd name="connsiteX87" fmla="*/ 1295423 w 3508946"/>
                <a:gd name="connsiteY87" fmla="*/ 822325 h 1967376"/>
                <a:gd name="connsiteX88" fmla="*/ 1282723 w 3508946"/>
                <a:gd name="connsiteY88" fmla="*/ 831850 h 1967376"/>
                <a:gd name="connsiteX89" fmla="*/ 1273198 w 3508946"/>
                <a:gd name="connsiteY89" fmla="*/ 850900 h 1967376"/>
                <a:gd name="connsiteX90" fmla="*/ 1263673 w 3508946"/>
                <a:gd name="connsiteY90" fmla="*/ 860425 h 1967376"/>
                <a:gd name="connsiteX91" fmla="*/ 1266848 w 3508946"/>
                <a:gd name="connsiteY91" fmla="*/ 908050 h 1967376"/>
                <a:gd name="connsiteX92" fmla="*/ 1276373 w 3508946"/>
                <a:gd name="connsiteY92" fmla="*/ 904875 h 1967376"/>
                <a:gd name="connsiteX93" fmla="*/ 1343048 w 3508946"/>
                <a:gd name="connsiteY93" fmla="*/ 898525 h 1967376"/>
                <a:gd name="connsiteX94" fmla="*/ 1362098 w 3508946"/>
                <a:gd name="connsiteY94" fmla="*/ 892175 h 1967376"/>
                <a:gd name="connsiteX95" fmla="*/ 1374798 w 3508946"/>
                <a:gd name="connsiteY95" fmla="*/ 885825 h 1967376"/>
                <a:gd name="connsiteX96" fmla="*/ 1419248 w 3508946"/>
                <a:gd name="connsiteY96" fmla="*/ 879475 h 1967376"/>
                <a:gd name="connsiteX97" fmla="*/ 1428773 w 3508946"/>
                <a:gd name="connsiteY97" fmla="*/ 885825 h 1967376"/>
                <a:gd name="connsiteX98" fmla="*/ 1441473 w 3508946"/>
                <a:gd name="connsiteY98" fmla="*/ 901700 h 1967376"/>
                <a:gd name="connsiteX99" fmla="*/ 1447823 w 3508946"/>
                <a:gd name="connsiteY99" fmla="*/ 911225 h 1967376"/>
                <a:gd name="connsiteX100" fmla="*/ 1470048 w 3508946"/>
                <a:gd name="connsiteY100" fmla="*/ 927100 h 1967376"/>
                <a:gd name="connsiteX101" fmla="*/ 1485923 w 3508946"/>
                <a:gd name="connsiteY101" fmla="*/ 955675 h 1967376"/>
                <a:gd name="connsiteX102" fmla="*/ 1479573 w 3508946"/>
                <a:gd name="connsiteY102" fmla="*/ 1063625 h 1967376"/>
                <a:gd name="connsiteX103" fmla="*/ 1482748 w 3508946"/>
                <a:gd name="connsiteY103" fmla="*/ 1133475 h 1967376"/>
                <a:gd name="connsiteX104" fmla="*/ 1489098 w 3508946"/>
                <a:gd name="connsiteY104" fmla="*/ 1171575 h 1967376"/>
                <a:gd name="connsiteX105" fmla="*/ 1492273 w 3508946"/>
                <a:gd name="connsiteY105" fmla="*/ 1216025 h 1967376"/>
                <a:gd name="connsiteX106" fmla="*/ 1498623 w 3508946"/>
                <a:gd name="connsiteY106" fmla="*/ 1225550 h 1967376"/>
                <a:gd name="connsiteX107" fmla="*/ 1501798 w 3508946"/>
                <a:gd name="connsiteY107" fmla="*/ 1235075 h 1967376"/>
                <a:gd name="connsiteX108" fmla="*/ 1527198 w 3508946"/>
                <a:gd name="connsiteY108" fmla="*/ 1250950 h 1967376"/>
                <a:gd name="connsiteX109" fmla="*/ 1536723 w 3508946"/>
                <a:gd name="connsiteY109" fmla="*/ 1257300 h 1967376"/>
                <a:gd name="connsiteX110" fmla="*/ 1549423 w 3508946"/>
                <a:gd name="connsiteY110" fmla="*/ 1260475 h 1967376"/>
                <a:gd name="connsiteX111" fmla="*/ 1603398 w 3508946"/>
                <a:gd name="connsiteY111" fmla="*/ 1263650 h 1967376"/>
                <a:gd name="connsiteX112" fmla="*/ 1635148 w 3508946"/>
                <a:gd name="connsiteY112" fmla="*/ 1273175 h 1967376"/>
                <a:gd name="connsiteX113" fmla="*/ 1676423 w 3508946"/>
                <a:gd name="connsiteY113" fmla="*/ 1266825 h 1967376"/>
                <a:gd name="connsiteX114" fmla="*/ 1685948 w 3508946"/>
                <a:gd name="connsiteY114" fmla="*/ 1263650 h 1967376"/>
                <a:gd name="connsiteX115" fmla="*/ 1692298 w 3508946"/>
                <a:gd name="connsiteY115" fmla="*/ 1254125 h 1967376"/>
                <a:gd name="connsiteX116" fmla="*/ 1701823 w 3508946"/>
                <a:gd name="connsiteY116" fmla="*/ 1244600 h 1967376"/>
                <a:gd name="connsiteX117" fmla="*/ 1743098 w 3508946"/>
                <a:gd name="connsiteY117" fmla="*/ 1247775 h 1967376"/>
                <a:gd name="connsiteX118" fmla="*/ 1752623 w 3508946"/>
                <a:gd name="connsiteY118" fmla="*/ 1254125 h 1967376"/>
                <a:gd name="connsiteX119" fmla="*/ 1762148 w 3508946"/>
                <a:gd name="connsiteY119" fmla="*/ 1257300 h 1967376"/>
                <a:gd name="connsiteX120" fmla="*/ 1771673 w 3508946"/>
                <a:gd name="connsiteY120" fmla="*/ 1266825 h 1967376"/>
                <a:gd name="connsiteX121" fmla="*/ 1787548 w 3508946"/>
                <a:gd name="connsiteY121" fmla="*/ 1285875 h 1967376"/>
                <a:gd name="connsiteX122" fmla="*/ 1797073 w 3508946"/>
                <a:gd name="connsiteY122" fmla="*/ 1289050 h 1967376"/>
                <a:gd name="connsiteX123" fmla="*/ 1822473 w 3508946"/>
                <a:gd name="connsiteY123" fmla="*/ 1308100 h 1967376"/>
                <a:gd name="connsiteX124" fmla="*/ 1831998 w 3508946"/>
                <a:gd name="connsiteY124" fmla="*/ 1311275 h 1967376"/>
                <a:gd name="connsiteX125" fmla="*/ 1854223 w 3508946"/>
                <a:gd name="connsiteY125" fmla="*/ 1327150 h 1967376"/>
                <a:gd name="connsiteX126" fmla="*/ 1863748 w 3508946"/>
                <a:gd name="connsiteY126" fmla="*/ 1317625 h 1967376"/>
                <a:gd name="connsiteX127" fmla="*/ 1879623 w 3508946"/>
                <a:gd name="connsiteY127" fmla="*/ 1282700 h 1967376"/>
                <a:gd name="connsiteX128" fmla="*/ 1882798 w 3508946"/>
                <a:gd name="connsiteY128" fmla="*/ 1250950 h 1967376"/>
                <a:gd name="connsiteX129" fmla="*/ 1889148 w 3508946"/>
                <a:gd name="connsiteY129" fmla="*/ 1241425 h 1967376"/>
                <a:gd name="connsiteX130" fmla="*/ 1895498 w 3508946"/>
                <a:gd name="connsiteY130" fmla="*/ 1228725 h 1967376"/>
                <a:gd name="connsiteX131" fmla="*/ 1901848 w 3508946"/>
                <a:gd name="connsiteY131" fmla="*/ 1209675 h 1967376"/>
                <a:gd name="connsiteX132" fmla="*/ 1905023 w 3508946"/>
                <a:gd name="connsiteY132" fmla="*/ 1196975 h 1967376"/>
                <a:gd name="connsiteX133" fmla="*/ 1930423 w 3508946"/>
                <a:gd name="connsiteY133" fmla="*/ 1184275 h 1967376"/>
                <a:gd name="connsiteX134" fmla="*/ 2019323 w 3508946"/>
                <a:gd name="connsiteY134" fmla="*/ 1181100 h 1967376"/>
                <a:gd name="connsiteX135" fmla="*/ 2028848 w 3508946"/>
                <a:gd name="connsiteY135" fmla="*/ 1174750 h 1967376"/>
                <a:gd name="connsiteX136" fmla="*/ 2047898 w 3508946"/>
                <a:gd name="connsiteY136" fmla="*/ 1165225 h 1967376"/>
                <a:gd name="connsiteX137" fmla="*/ 2060598 w 3508946"/>
                <a:gd name="connsiteY137" fmla="*/ 1149350 h 1967376"/>
                <a:gd name="connsiteX138" fmla="*/ 2082823 w 3508946"/>
                <a:gd name="connsiteY138" fmla="*/ 1127125 h 1967376"/>
                <a:gd name="connsiteX139" fmla="*/ 2095523 w 3508946"/>
                <a:gd name="connsiteY139" fmla="*/ 1120775 h 1967376"/>
                <a:gd name="connsiteX140" fmla="*/ 2114573 w 3508946"/>
                <a:gd name="connsiteY140" fmla="*/ 1114425 h 1967376"/>
                <a:gd name="connsiteX141" fmla="*/ 2124098 w 3508946"/>
                <a:gd name="connsiteY141" fmla="*/ 1120775 h 1967376"/>
                <a:gd name="connsiteX142" fmla="*/ 2127273 w 3508946"/>
                <a:gd name="connsiteY142" fmla="*/ 1130300 h 1967376"/>
                <a:gd name="connsiteX143" fmla="*/ 2133623 w 3508946"/>
                <a:gd name="connsiteY143" fmla="*/ 1139825 h 1967376"/>
                <a:gd name="connsiteX144" fmla="*/ 2130448 w 3508946"/>
                <a:gd name="connsiteY144" fmla="*/ 1152525 h 1967376"/>
                <a:gd name="connsiteX145" fmla="*/ 2127273 w 3508946"/>
                <a:gd name="connsiteY145" fmla="*/ 1174750 h 1967376"/>
                <a:gd name="connsiteX146" fmla="*/ 2187598 w 3508946"/>
                <a:gd name="connsiteY146" fmla="*/ 1155700 h 1967376"/>
                <a:gd name="connsiteX147" fmla="*/ 2276498 w 3508946"/>
                <a:gd name="connsiteY147" fmla="*/ 1168400 h 1967376"/>
                <a:gd name="connsiteX148" fmla="*/ 2279673 w 3508946"/>
                <a:gd name="connsiteY148" fmla="*/ 1190625 h 1967376"/>
                <a:gd name="connsiteX149" fmla="*/ 2273323 w 3508946"/>
                <a:gd name="connsiteY149" fmla="*/ 1181100 h 1967376"/>
                <a:gd name="connsiteX150" fmla="*/ 2254273 w 3508946"/>
                <a:gd name="connsiteY150" fmla="*/ 1162050 h 1967376"/>
                <a:gd name="connsiteX151" fmla="*/ 2257448 w 3508946"/>
                <a:gd name="connsiteY151" fmla="*/ 1165225 h 1967376"/>
                <a:gd name="connsiteX152" fmla="*/ 2308248 w 3508946"/>
                <a:gd name="connsiteY152" fmla="*/ 1184275 h 1967376"/>
                <a:gd name="connsiteX153" fmla="*/ 2324123 w 3508946"/>
                <a:gd name="connsiteY153" fmla="*/ 1187450 h 1967376"/>
                <a:gd name="connsiteX154" fmla="*/ 2349523 w 3508946"/>
                <a:gd name="connsiteY154" fmla="*/ 1193800 h 1967376"/>
                <a:gd name="connsiteX155" fmla="*/ 2393973 w 3508946"/>
                <a:gd name="connsiteY155" fmla="*/ 1196975 h 1967376"/>
                <a:gd name="connsiteX156" fmla="*/ 2397148 w 3508946"/>
                <a:gd name="connsiteY156" fmla="*/ 1206500 h 1967376"/>
                <a:gd name="connsiteX157" fmla="*/ 2444773 w 3508946"/>
                <a:gd name="connsiteY157" fmla="*/ 1216025 h 1967376"/>
                <a:gd name="connsiteX158" fmla="*/ 2454298 w 3508946"/>
                <a:gd name="connsiteY158" fmla="*/ 1219200 h 1967376"/>
                <a:gd name="connsiteX159" fmla="*/ 2476523 w 3508946"/>
                <a:gd name="connsiteY159" fmla="*/ 1222375 h 1967376"/>
                <a:gd name="connsiteX160" fmla="*/ 2486048 w 3508946"/>
                <a:gd name="connsiteY160" fmla="*/ 1228725 h 1967376"/>
                <a:gd name="connsiteX161" fmla="*/ 2520973 w 3508946"/>
                <a:gd name="connsiteY161" fmla="*/ 1222375 h 1967376"/>
                <a:gd name="connsiteX162" fmla="*/ 2530498 w 3508946"/>
                <a:gd name="connsiteY162" fmla="*/ 1209675 h 1967376"/>
                <a:gd name="connsiteX163" fmla="*/ 2540023 w 3508946"/>
                <a:gd name="connsiteY163" fmla="*/ 1203325 h 1967376"/>
                <a:gd name="connsiteX164" fmla="*/ 2552723 w 3508946"/>
                <a:gd name="connsiteY164" fmla="*/ 1200150 h 1967376"/>
                <a:gd name="connsiteX165" fmla="*/ 2581298 w 3508946"/>
                <a:gd name="connsiteY165" fmla="*/ 1190625 h 1967376"/>
                <a:gd name="connsiteX166" fmla="*/ 2609873 w 3508946"/>
                <a:gd name="connsiteY166" fmla="*/ 1193800 h 1967376"/>
                <a:gd name="connsiteX167" fmla="*/ 2619398 w 3508946"/>
                <a:gd name="connsiteY167" fmla="*/ 1196975 h 1967376"/>
                <a:gd name="connsiteX168" fmla="*/ 2625748 w 3508946"/>
                <a:gd name="connsiteY168" fmla="*/ 1206500 h 1967376"/>
                <a:gd name="connsiteX169" fmla="*/ 2616223 w 3508946"/>
                <a:gd name="connsiteY169" fmla="*/ 1209675 h 1967376"/>
                <a:gd name="connsiteX170" fmla="*/ 2606698 w 3508946"/>
                <a:gd name="connsiteY170" fmla="*/ 1235075 h 1967376"/>
                <a:gd name="connsiteX171" fmla="*/ 2654323 w 3508946"/>
                <a:gd name="connsiteY171" fmla="*/ 1238250 h 1967376"/>
                <a:gd name="connsiteX172" fmla="*/ 2657498 w 3508946"/>
                <a:gd name="connsiteY172" fmla="*/ 1200150 h 1967376"/>
                <a:gd name="connsiteX173" fmla="*/ 2686073 w 3508946"/>
                <a:gd name="connsiteY173" fmla="*/ 1190625 h 1967376"/>
                <a:gd name="connsiteX174" fmla="*/ 2717823 w 3508946"/>
                <a:gd name="connsiteY174" fmla="*/ 1200150 h 1967376"/>
                <a:gd name="connsiteX175" fmla="*/ 2711473 w 3508946"/>
                <a:gd name="connsiteY175" fmla="*/ 1225550 h 1967376"/>
                <a:gd name="connsiteX176" fmla="*/ 2705123 w 3508946"/>
                <a:gd name="connsiteY176" fmla="*/ 1250950 h 1967376"/>
                <a:gd name="connsiteX177" fmla="*/ 2698773 w 3508946"/>
                <a:gd name="connsiteY177" fmla="*/ 1270000 h 1967376"/>
                <a:gd name="connsiteX178" fmla="*/ 2714648 w 3508946"/>
                <a:gd name="connsiteY178" fmla="*/ 1279525 h 1967376"/>
                <a:gd name="connsiteX179" fmla="*/ 2740048 w 3508946"/>
                <a:gd name="connsiteY179" fmla="*/ 1289050 h 1967376"/>
                <a:gd name="connsiteX180" fmla="*/ 2749573 w 3508946"/>
                <a:gd name="connsiteY180" fmla="*/ 1298575 h 1967376"/>
                <a:gd name="connsiteX181" fmla="*/ 2752748 w 3508946"/>
                <a:gd name="connsiteY181" fmla="*/ 1323975 h 1967376"/>
                <a:gd name="connsiteX182" fmla="*/ 2762273 w 3508946"/>
                <a:gd name="connsiteY182" fmla="*/ 1333500 h 1967376"/>
                <a:gd name="connsiteX183" fmla="*/ 2765448 w 3508946"/>
                <a:gd name="connsiteY183" fmla="*/ 1346200 h 1967376"/>
                <a:gd name="connsiteX184" fmla="*/ 2784498 w 3508946"/>
                <a:gd name="connsiteY184" fmla="*/ 1349375 h 1967376"/>
                <a:gd name="connsiteX185" fmla="*/ 2794023 w 3508946"/>
                <a:gd name="connsiteY185" fmla="*/ 1352550 h 1967376"/>
                <a:gd name="connsiteX186" fmla="*/ 2806723 w 3508946"/>
                <a:gd name="connsiteY186" fmla="*/ 1355725 h 1967376"/>
                <a:gd name="connsiteX187" fmla="*/ 2825773 w 3508946"/>
                <a:gd name="connsiteY187" fmla="*/ 1387475 h 1967376"/>
                <a:gd name="connsiteX188" fmla="*/ 2835298 w 3508946"/>
                <a:gd name="connsiteY188" fmla="*/ 1393825 h 1967376"/>
                <a:gd name="connsiteX189" fmla="*/ 2851173 w 3508946"/>
                <a:gd name="connsiteY189" fmla="*/ 1412875 h 1967376"/>
                <a:gd name="connsiteX190" fmla="*/ 2863873 w 3508946"/>
                <a:gd name="connsiteY190" fmla="*/ 1416050 h 1967376"/>
                <a:gd name="connsiteX191" fmla="*/ 2873398 w 3508946"/>
                <a:gd name="connsiteY191" fmla="*/ 1422400 h 1967376"/>
                <a:gd name="connsiteX192" fmla="*/ 2933723 w 3508946"/>
                <a:gd name="connsiteY192" fmla="*/ 1431925 h 1967376"/>
                <a:gd name="connsiteX193" fmla="*/ 2952773 w 3508946"/>
                <a:gd name="connsiteY193" fmla="*/ 1438275 h 1967376"/>
                <a:gd name="connsiteX194" fmla="*/ 2971823 w 3508946"/>
                <a:gd name="connsiteY194" fmla="*/ 1447800 h 1967376"/>
                <a:gd name="connsiteX195" fmla="*/ 2997223 w 3508946"/>
                <a:gd name="connsiteY195" fmla="*/ 1450975 h 1967376"/>
                <a:gd name="connsiteX196" fmla="*/ 3013098 w 3508946"/>
                <a:gd name="connsiteY196" fmla="*/ 1454150 h 1967376"/>
                <a:gd name="connsiteX197" fmla="*/ 3032148 w 3508946"/>
                <a:gd name="connsiteY197" fmla="*/ 1457325 h 1967376"/>
                <a:gd name="connsiteX198" fmla="*/ 3076598 w 3508946"/>
                <a:gd name="connsiteY198" fmla="*/ 1466850 h 1967376"/>
                <a:gd name="connsiteX199" fmla="*/ 3184548 w 3508946"/>
                <a:gd name="connsiteY199" fmla="*/ 1476375 h 1967376"/>
                <a:gd name="connsiteX200" fmla="*/ 3206773 w 3508946"/>
                <a:gd name="connsiteY200" fmla="*/ 1498600 h 1967376"/>
                <a:gd name="connsiteX201" fmla="*/ 3235348 w 3508946"/>
                <a:gd name="connsiteY201" fmla="*/ 1517650 h 1967376"/>
                <a:gd name="connsiteX202" fmla="*/ 3244873 w 3508946"/>
                <a:gd name="connsiteY202" fmla="*/ 1539875 h 1967376"/>
                <a:gd name="connsiteX203" fmla="*/ 3248048 w 3508946"/>
                <a:gd name="connsiteY203" fmla="*/ 1552575 h 1967376"/>
                <a:gd name="connsiteX204" fmla="*/ 3254398 w 3508946"/>
                <a:gd name="connsiteY204" fmla="*/ 1562100 h 1967376"/>
                <a:gd name="connsiteX205" fmla="*/ 3270273 w 3508946"/>
                <a:gd name="connsiteY205" fmla="*/ 1590675 h 1967376"/>
                <a:gd name="connsiteX206" fmla="*/ 3292498 w 3508946"/>
                <a:gd name="connsiteY206" fmla="*/ 1603375 h 1967376"/>
                <a:gd name="connsiteX207" fmla="*/ 3302023 w 3508946"/>
                <a:gd name="connsiteY207" fmla="*/ 1625600 h 1967376"/>
                <a:gd name="connsiteX208" fmla="*/ 3314723 w 3508946"/>
                <a:gd name="connsiteY208" fmla="*/ 1644650 h 1967376"/>
                <a:gd name="connsiteX209" fmla="*/ 3324248 w 3508946"/>
                <a:gd name="connsiteY209" fmla="*/ 1679575 h 1967376"/>
                <a:gd name="connsiteX210" fmla="*/ 3330598 w 3508946"/>
                <a:gd name="connsiteY210" fmla="*/ 1692275 h 1967376"/>
                <a:gd name="connsiteX211" fmla="*/ 3321073 w 3508946"/>
                <a:gd name="connsiteY211" fmla="*/ 1746250 h 1967376"/>
                <a:gd name="connsiteX212" fmla="*/ 3302023 w 3508946"/>
                <a:gd name="connsiteY212" fmla="*/ 1784350 h 1967376"/>
                <a:gd name="connsiteX213" fmla="*/ 3276623 w 3508946"/>
                <a:gd name="connsiteY213" fmla="*/ 1816100 h 1967376"/>
                <a:gd name="connsiteX214" fmla="*/ 3254398 w 3508946"/>
                <a:gd name="connsiteY214" fmla="*/ 1860550 h 1967376"/>
                <a:gd name="connsiteX215" fmla="*/ 3276623 w 3508946"/>
                <a:gd name="connsiteY215" fmla="*/ 1831975 h 1967376"/>
                <a:gd name="connsiteX216" fmla="*/ 3286148 w 3508946"/>
                <a:gd name="connsiteY216" fmla="*/ 1822450 h 1967376"/>
                <a:gd name="connsiteX217" fmla="*/ 3317898 w 3508946"/>
                <a:gd name="connsiteY217" fmla="*/ 1803400 h 1967376"/>
                <a:gd name="connsiteX218" fmla="*/ 3336948 w 3508946"/>
                <a:gd name="connsiteY218" fmla="*/ 1793875 h 1967376"/>
                <a:gd name="connsiteX219" fmla="*/ 3346473 w 3508946"/>
                <a:gd name="connsiteY219" fmla="*/ 1784350 h 1967376"/>
                <a:gd name="connsiteX220" fmla="*/ 3406798 w 3508946"/>
                <a:gd name="connsiteY220" fmla="*/ 1857375 h 1967376"/>
                <a:gd name="connsiteX221" fmla="*/ 1809775 w 3508946"/>
                <a:gd name="connsiteY221" fmla="*/ 1958975 h 1967376"/>
                <a:gd name="connsiteX222" fmla="*/ 1797075 w 3508946"/>
                <a:gd name="connsiteY222" fmla="*/ 1962150 h 1967376"/>
                <a:gd name="connsiteX223" fmla="*/ 1762149 w 3508946"/>
                <a:gd name="connsiteY223" fmla="*/ 1965326 h 1967376"/>
                <a:gd name="connsiteX224" fmla="*/ 1676424 w 3508946"/>
                <a:gd name="connsiteY224" fmla="*/ 1958977 h 1967376"/>
                <a:gd name="connsiteX225" fmla="*/ 1609749 w 3508946"/>
                <a:gd name="connsiteY225" fmla="*/ 1882777 h 1967376"/>
                <a:gd name="connsiteX226" fmla="*/ 1622449 w 3508946"/>
                <a:gd name="connsiteY226" fmla="*/ 1809752 h 1967376"/>
                <a:gd name="connsiteX227" fmla="*/ 1651024 w 3508946"/>
                <a:gd name="connsiteY227" fmla="*/ 1730377 h 1967376"/>
                <a:gd name="connsiteX228" fmla="*/ 1714523 w 3508946"/>
                <a:gd name="connsiteY228" fmla="*/ 1685927 h 1967376"/>
                <a:gd name="connsiteX229" fmla="*/ 1765323 w 3508946"/>
                <a:gd name="connsiteY229" fmla="*/ 1647827 h 1967376"/>
                <a:gd name="connsiteX230" fmla="*/ 1793897 w 3508946"/>
                <a:gd name="connsiteY230" fmla="*/ 1612902 h 1967376"/>
                <a:gd name="connsiteX231" fmla="*/ 1812947 w 3508946"/>
                <a:gd name="connsiteY231" fmla="*/ 1571627 h 1967376"/>
                <a:gd name="connsiteX232" fmla="*/ 1790721 w 3508946"/>
                <a:gd name="connsiteY232" fmla="*/ 1539876 h 1967376"/>
                <a:gd name="connsiteX233" fmla="*/ 1793897 w 3508946"/>
                <a:gd name="connsiteY233" fmla="*/ 1473202 h 1967376"/>
                <a:gd name="connsiteX234" fmla="*/ 1765322 w 3508946"/>
                <a:gd name="connsiteY234" fmla="*/ 1381127 h 1967376"/>
                <a:gd name="connsiteX235" fmla="*/ 1727221 w 3508946"/>
                <a:gd name="connsiteY235" fmla="*/ 1314451 h 1967376"/>
                <a:gd name="connsiteX236" fmla="*/ 1666897 w 3508946"/>
                <a:gd name="connsiteY236" fmla="*/ 1355727 h 1967376"/>
                <a:gd name="connsiteX237" fmla="*/ 1625622 w 3508946"/>
                <a:gd name="connsiteY237" fmla="*/ 1377952 h 1967376"/>
                <a:gd name="connsiteX238" fmla="*/ 1587522 w 3508946"/>
                <a:gd name="connsiteY238" fmla="*/ 1349377 h 1967376"/>
                <a:gd name="connsiteX239" fmla="*/ 1527197 w 3508946"/>
                <a:gd name="connsiteY239" fmla="*/ 1327152 h 1967376"/>
                <a:gd name="connsiteX240" fmla="*/ 1428772 w 3508946"/>
                <a:gd name="connsiteY240" fmla="*/ 1257302 h 1967376"/>
                <a:gd name="connsiteX241" fmla="*/ 1374797 w 3508946"/>
                <a:gd name="connsiteY241" fmla="*/ 1257302 h 1967376"/>
                <a:gd name="connsiteX242" fmla="*/ 1358922 w 3508946"/>
                <a:gd name="connsiteY242" fmla="*/ 1187452 h 1967376"/>
                <a:gd name="connsiteX243" fmla="*/ 1298597 w 3508946"/>
                <a:gd name="connsiteY243" fmla="*/ 1114427 h 1967376"/>
                <a:gd name="connsiteX244" fmla="*/ 1212872 w 3508946"/>
                <a:gd name="connsiteY244" fmla="*/ 1057277 h 1967376"/>
                <a:gd name="connsiteX245" fmla="*/ 1073172 w 3508946"/>
                <a:gd name="connsiteY245" fmla="*/ 1003302 h 1967376"/>
                <a:gd name="connsiteX246" fmla="*/ 996972 w 3508946"/>
                <a:gd name="connsiteY246" fmla="*/ 974727 h 1967376"/>
                <a:gd name="connsiteX247" fmla="*/ 923947 w 3508946"/>
                <a:gd name="connsiteY247" fmla="*/ 914402 h 1967376"/>
                <a:gd name="connsiteX248" fmla="*/ 787422 w 3508946"/>
                <a:gd name="connsiteY248" fmla="*/ 933452 h 1967376"/>
                <a:gd name="connsiteX249" fmla="*/ 733447 w 3508946"/>
                <a:gd name="connsiteY249" fmla="*/ 942977 h 1967376"/>
                <a:gd name="connsiteX250" fmla="*/ 669947 w 3508946"/>
                <a:gd name="connsiteY250" fmla="*/ 889002 h 1967376"/>
                <a:gd name="connsiteX251" fmla="*/ 641372 w 3508946"/>
                <a:gd name="connsiteY251" fmla="*/ 860427 h 1967376"/>
                <a:gd name="connsiteX252" fmla="*/ 488972 w 3508946"/>
                <a:gd name="connsiteY252" fmla="*/ 800102 h 1967376"/>
                <a:gd name="connsiteX253" fmla="*/ 403247 w 3508946"/>
                <a:gd name="connsiteY253" fmla="*/ 749302 h 1967376"/>
                <a:gd name="connsiteX254" fmla="*/ 361972 w 3508946"/>
                <a:gd name="connsiteY254" fmla="*/ 695327 h 1967376"/>
                <a:gd name="connsiteX255" fmla="*/ 396897 w 3508946"/>
                <a:gd name="connsiteY255" fmla="*/ 660402 h 1967376"/>
                <a:gd name="connsiteX256" fmla="*/ 361972 w 3508946"/>
                <a:gd name="connsiteY256" fmla="*/ 555627 h 1967376"/>
                <a:gd name="connsiteX257" fmla="*/ 298471 w 3508946"/>
                <a:gd name="connsiteY257" fmla="*/ 454026 h 1967376"/>
                <a:gd name="connsiteX258" fmla="*/ 266722 w 3508946"/>
                <a:gd name="connsiteY258" fmla="*/ 384175 h 1967376"/>
                <a:gd name="connsiteX259" fmla="*/ 276246 w 3508946"/>
                <a:gd name="connsiteY259" fmla="*/ 358775 h 1967376"/>
                <a:gd name="connsiteX260" fmla="*/ 206397 w 3508946"/>
                <a:gd name="connsiteY260" fmla="*/ 234950 h 1967376"/>
                <a:gd name="connsiteX261" fmla="*/ 146072 w 3508946"/>
                <a:gd name="connsiteY261" fmla="*/ 101600 h 1967376"/>
                <a:gd name="connsiteX262" fmla="*/ 111147 w 3508946"/>
                <a:gd name="connsiteY262" fmla="*/ 142875 h 1967376"/>
                <a:gd name="connsiteX263" fmla="*/ 120671 w 3508946"/>
                <a:gd name="connsiteY263" fmla="*/ 193675 h 1967376"/>
                <a:gd name="connsiteX264" fmla="*/ 123846 w 3508946"/>
                <a:gd name="connsiteY264" fmla="*/ 260350 h 1967376"/>
                <a:gd name="connsiteX265" fmla="*/ 136546 w 3508946"/>
                <a:gd name="connsiteY265" fmla="*/ 327025 h 1967376"/>
                <a:gd name="connsiteX266" fmla="*/ 174646 w 3508946"/>
                <a:gd name="connsiteY266" fmla="*/ 384175 h 1967376"/>
                <a:gd name="connsiteX267" fmla="*/ 190521 w 3508946"/>
                <a:gd name="connsiteY267" fmla="*/ 422275 h 1967376"/>
                <a:gd name="connsiteX268" fmla="*/ 200046 w 3508946"/>
                <a:gd name="connsiteY268" fmla="*/ 495300 h 1967376"/>
                <a:gd name="connsiteX269" fmla="*/ 231798 w 3508946"/>
                <a:gd name="connsiteY269" fmla="*/ 542925 h 1967376"/>
                <a:gd name="connsiteX270" fmla="*/ 168296 w 3508946"/>
                <a:gd name="connsiteY270" fmla="*/ 508000 h 1967376"/>
                <a:gd name="connsiteX271" fmla="*/ 107973 w 3508946"/>
                <a:gd name="connsiteY271" fmla="*/ 460375 h 1967376"/>
                <a:gd name="connsiteX272" fmla="*/ 88923 w 3508946"/>
                <a:gd name="connsiteY272" fmla="*/ 371475 h 1967376"/>
                <a:gd name="connsiteX273" fmla="*/ 22248 w 3508946"/>
                <a:gd name="connsiteY273" fmla="*/ 285750 h 1967376"/>
                <a:gd name="connsiteX274" fmla="*/ 53998 w 3508946"/>
                <a:gd name="connsiteY274" fmla="*/ 193675 h 1967376"/>
                <a:gd name="connsiteX275" fmla="*/ 25423 w 3508946"/>
                <a:gd name="connsiteY275" fmla="*/ 161925 h 1967376"/>
                <a:gd name="connsiteX276" fmla="*/ 12722 w 3508946"/>
                <a:gd name="connsiteY276" fmla="*/ 114300 h 1967376"/>
                <a:gd name="connsiteX277" fmla="*/ 23 w 3508946"/>
                <a:gd name="connsiteY277" fmla="*/ 41275 h 1967376"/>
                <a:gd name="connsiteX278" fmla="*/ 23 w 3508946"/>
                <a:gd name="connsiteY278" fmla="*/ 0 h 1967376"/>
                <a:gd name="connsiteX0" fmla="*/ 23 w 3507318"/>
                <a:gd name="connsiteY0" fmla="*/ 0 h 1967129"/>
                <a:gd name="connsiteX1" fmla="*/ 381023 w 3507318"/>
                <a:gd name="connsiteY1" fmla="*/ 76200 h 1967129"/>
                <a:gd name="connsiteX2" fmla="*/ 479448 w 3507318"/>
                <a:gd name="connsiteY2" fmla="*/ 28575 h 1967129"/>
                <a:gd name="connsiteX3" fmla="*/ 568348 w 3507318"/>
                <a:gd name="connsiteY3" fmla="*/ 44450 h 1967129"/>
                <a:gd name="connsiteX4" fmla="*/ 568348 w 3507318"/>
                <a:gd name="connsiteY4" fmla="*/ 44450 h 1967129"/>
                <a:gd name="connsiteX5" fmla="*/ 571523 w 3507318"/>
                <a:gd name="connsiteY5" fmla="*/ 73025 h 1967129"/>
                <a:gd name="connsiteX6" fmla="*/ 565173 w 3507318"/>
                <a:gd name="connsiteY6" fmla="*/ 88900 h 1967129"/>
                <a:gd name="connsiteX7" fmla="*/ 561998 w 3507318"/>
                <a:gd name="connsiteY7" fmla="*/ 98425 h 1967129"/>
                <a:gd name="connsiteX8" fmla="*/ 565173 w 3507318"/>
                <a:gd name="connsiteY8" fmla="*/ 114300 h 1967129"/>
                <a:gd name="connsiteX9" fmla="*/ 584223 w 3507318"/>
                <a:gd name="connsiteY9" fmla="*/ 127000 h 1967129"/>
                <a:gd name="connsiteX10" fmla="*/ 596923 w 3507318"/>
                <a:gd name="connsiteY10" fmla="*/ 146050 h 1967129"/>
                <a:gd name="connsiteX11" fmla="*/ 600098 w 3507318"/>
                <a:gd name="connsiteY11" fmla="*/ 155575 h 1967129"/>
                <a:gd name="connsiteX12" fmla="*/ 609623 w 3507318"/>
                <a:gd name="connsiteY12" fmla="*/ 161925 h 1967129"/>
                <a:gd name="connsiteX13" fmla="*/ 615973 w 3507318"/>
                <a:gd name="connsiteY13" fmla="*/ 171450 h 1967129"/>
                <a:gd name="connsiteX14" fmla="*/ 660423 w 3507318"/>
                <a:gd name="connsiteY14" fmla="*/ 165100 h 1967129"/>
                <a:gd name="connsiteX15" fmla="*/ 669948 w 3507318"/>
                <a:gd name="connsiteY15" fmla="*/ 158750 h 1967129"/>
                <a:gd name="connsiteX16" fmla="*/ 679473 w 3507318"/>
                <a:gd name="connsiteY16" fmla="*/ 155575 h 1967129"/>
                <a:gd name="connsiteX17" fmla="*/ 701698 w 3507318"/>
                <a:gd name="connsiteY17" fmla="*/ 142875 h 1967129"/>
                <a:gd name="connsiteX18" fmla="*/ 749323 w 3507318"/>
                <a:gd name="connsiteY18" fmla="*/ 146050 h 1967129"/>
                <a:gd name="connsiteX19" fmla="*/ 755673 w 3507318"/>
                <a:gd name="connsiteY19" fmla="*/ 155575 h 1967129"/>
                <a:gd name="connsiteX20" fmla="*/ 749323 w 3507318"/>
                <a:gd name="connsiteY20" fmla="*/ 200025 h 1967129"/>
                <a:gd name="connsiteX21" fmla="*/ 762023 w 3507318"/>
                <a:gd name="connsiteY21" fmla="*/ 212725 h 1967129"/>
                <a:gd name="connsiteX22" fmla="*/ 771548 w 3507318"/>
                <a:gd name="connsiteY22" fmla="*/ 215900 h 1967129"/>
                <a:gd name="connsiteX23" fmla="*/ 777898 w 3507318"/>
                <a:gd name="connsiteY23" fmla="*/ 228600 h 1967129"/>
                <a:gd name="connsiteX24" fmla="*/ 787423 w 3507318"/>
                <a:gd name="connsiteY24" fmla="*/ 238125 h 1967129"/>
                <a:gd name="connsiteX25" fmla="*/ 793773 w 3507318"/>
                <a:gd name="connsiteY25" fmla="*/ 257175 h 1967129"/>
                <a:gd name="connsiteX26" fmla="*/ 796948 w 3507318"/>
                <a:gd name="connsiteY26" fmla="*/ 288925 h 1967129"/>
                <a:gd name="connsiteX27" fmla="*/ 800123 w 3507318"/>
                <a:gd name="connsiteY27" fmla="*/ 298450 h 1967129"/>
                <a:gd name="connsiteX28" fmla="*/ 809648 w 3507318"/>
                <a:gd name="connsiteY28" fmla="*/ 304800 h 1967129"/>
                <a:gd name="connsiteX29" fmla="*/ 822348 w 3507318"/>
                <a:gd name="connsiteY29" fmla="*/ 314325 h 1967129"/>
                <a:gd name="connsiteX30" fmla="*/ 831873 w 3507318"/>
                <a:gd name="connsiteY30" fmla="*/ 323850 h 1967129"/>
                <a:gd name="connsiteX31" fmla="*/ 854098 w 3507318"/>
                <a:gd name="connsiteY31" fmla="*/ 336550 h 1967129"/>
                <a:gd name="connsiteX32" fmla="*/ 863623 w 3507318"/>
                <a:gd name="connsiteY32" fmla="*/ 346075 h 1967129"/>
                <a:gd name="connsiteX33" fmla="*/ 892198 w 3507318"/>
                <a:gd name="connsiteY33" fmla="*/ 352425 h 1967129"/>
                <a:gd name="connsiteX34" fmla="*/ 882673 w 3507318"/>
                <a:gd name="connsiteY34" fmla="*/ 355600 h 1967129"/>
                <a:gd name="connsiteX35" fmla="*/ 879498 w 3507318"/>
                <a:gd name="connsiteY35" fmla="*/ 365125 h 1967129"/>
                <a:gd name="connsiteX36" fmla="*/ 876323 w 3507318"/>
                <a:gd name="connsiteY36" fmla="*/ 406400 h 1967129"/>
                <a:gd name="connsiteX37" fmla="*/ 866798 w 3507318"/>
                <a:gd name="connsiteY37" fmla="*/ 434975 h 1967129"/>
                <a:gd name="connsiteX38" fmla="*/ 863623 w 3507318"/>
                <a:gd name="connsiteY38" fmla="*/ 450850 h 1967129"/>
                <a:gd name="connsiteX39" fmla="*/ 860448 w 3507318"/>
                <a:gd name="connsiteY39" fmla="*/ 463550 h 1967129"/>
                <a:gd name="connsiteX40" fmla="*/ 854098 w 3507318"/>
                <a:gd name="connsiteY40" fmla="*/ 482600 h 1967129"/>
                <a:gd name="connsiteX41" fmla="*/ 850923 w 3507318"/>
                <a:gd name="connsiteY41" fmla="*/ 492125 h 1967129"/>
                <a:gd name="connsiteX42" fmla="*/ 841398 w 3507318"/>
                <a:gd name="connsiteY42" fmla="*/ 517525 h 1967129"/>
                <a:gd name="connsiteX43" fmla="*/ 835048 w 3507318"/>
                <a:gd name="connsiteY43" fmla="*/ 552450 h 1967129"/>
                <a:gd name="connsiteX44" fmla="*/ 831873 w 3507318"/>
                <a:gd name="connsiteY44" fmla="*/ 561975 h 1967129"/>
                <a:gd name="connsiteX45" fmla="*/ 822348 w 3507318"/>
                <a:gd name="connsiteY45" fmla="*/ 565150 h 1967129"/>
                <a:gd name="connsiteX46" fmla="*/ 815998 w 3507318"/>
                <a:gd name="connsiteY46" fmla="*/ 574675 h 1967129"/>
                <a:gd name="connsiteX47" fmla="*/ 825523 w 3507318"/>
                <a:gd name="connsiteY47" fmla="*/ 600075 h 1967129"/>
                <a:gd name="connsiteX48" fmla="*/ 841398 w 3507318"/>
                <a:gd name="connsiteY48" fmla="*/ 625475 h 1967129"/>
                <a:gd name="connsiteX49" fmla="*/ 847748 w 3507318"/>
                <a:gd name="connsiteY49" fmla="*/ 650875 h 1967129"/>
                <a:gd name="connsiteX50" fmla="*/ 860448 w 3507318"/>
                <a:gd name="connsiteY50" fmla="*/ 669925 h 1967129"/>
                <a:gd name="connsiteX51" fmla="*/ 866798 w 3507318"/>
                <a:gd name="connsiteY51" fmla="*/ 682625 h 1967129"/>
                <a:gd name="connsiteX52" fmla="*/ 885848 w 3507318"/>
                <a:gd name="connsiteY52" fmla="*/ 695325 h 1967129"/>
                <a:gd name="connsiteX53" fmla="*/ 904898 w 3507318"/>
                <a:gd name="connsiteY53" fmla="*/ 730250 h 1967129"/>
                <a:gd name="connsiteX54" fmla="*/ 908073 w 3507318"/>
                <a:gd name="connsiteY54" fmla="*/ 739775 h 1967129"/>
                <a:gd name="connsiteX55" fmla="*/ 917598 w 3507318"/>
                <a:gd name="connsiteY55" fmla="*/ 742950 h 1967129"/>
                <a:gd name="connsiteX56" fmla="*/ 936648 w 3507318"/>
                <a:gd name="connsiteY56" fmla="*/ 758825 h 1967129"/>
                <a:gd name="connsiteX57" fmla="*/ 955698 w 3507318"/>
                <a:gd name="connsiteY57" fmla="*/ 765175 h 1967129"/>
                <a:gd name="connsiteX58" fmla="*/ 993798 w 3507318"/>
                <a:gd name="connsiteY58" fmla="*/ 762000 h 1967129"/>
                <a:gd name="connsiteX59" fmla="*/ 1012848 w 3507318"/>
                <a:gd name="connsiteY59" fmla="*/ 755650 h 1967129"/>
                <a:gd name="connsiteX60" fmla="*/ 1022373 w 3507318"/>
                <a:gd name="connsiteY60" fmla="*/ 752475 h 1967129"/>
                <a:gd name="connsiteX61" fmla="*/ 1035073 w 3507318"/>
                <a:gd name="connsiteY61" fmla="*/ 742950 h 1967129"/>
                <a:gd name="connsiteX62" fmla="*/ 1044598 w 3507318"/>
                <a:gd name="connsiteY62" fmla="*/ 739775 h 1967129"/>
                <a:gd name="connsiteX63" fmla="*/ 1143023 w 3507318"/>
                <a:gd name="connsiteY63" fmla="*/ 730250 h 1967129"/>
                <a:gd name="connsiteX64" fmla="*/ 1155723 w 3507318"/>
                <a:gd name="connsiteY64" fmla="*/ 685800 h 1967129"/>
                <a:gd name="connsiteX65" fmla="*/ 1162073 w 3507318"/>
                <a:gd name="connsiteY65" fmla="*/ 673100 h 1967129"/>
                <a:gd name="connsiteX66" fmla="*/ 1165248 w 3507318"/>
                <a:gd name="connsiteY66" fmla="*/ 663575 h 1967129"/>
                <a:gd name="connsiteX67" fmla="*/ 1184298 w 3507318"/>
                <a:gd name="connsiteY67" fmla="*/ 654050 h 1967129"/>
                <a:gd name="connsiteX68" fmla="*/ 1206523 w 3507318"/>
                <a:gd name="connsiteY68" fmla="*/ 635000 h 1967129"/>
                <a:gd name="connsiteX69" fmla="*/ 1216048 w 3507318"/>
                <a:gd name="connsiteY69" fmla="*/ 631825 h 1967129"/>
                <a:gd name="connsiteX70" fmla="*/ 1244623 w 3507318"/>
                <a:gd name="connsiteY70" fmla="*/ 615950 h 1967129"/>
                <a:gd name="connsiteX71" fmla="*/ 1263673 w 3507318"/>
                <a:gd name="connsiteY71" fmla="*/ 612775 h 1967129"/>
                <a:gd name="connsiteX72" fmla="*/ 1330348 w 3507318"/>
                <a:gd name="connsiteY72" fmla="*/ 606425 h 1967129"/>
                <a:gd name="connsiteX73" fmla="*/ 1365273 w 3507318"/>
                <a:gd name="connsiteY73" fmla="*/ 612775 h 1967129"/>
                <a:gd name="connsiteX74" fmla="*/ 1368448 w 3507318"/>
                <a:gd name="connsiteY74" fmla="*/ 622300 h 1967129"/>
                <a:gd name="connsiteX75" fmla="*/ 1377973 w 3507318"/>
                <a:gd name="connsiteY75" fmla="*/ 628650 h 1967129"/>
                <a:gd name="connsiteX76" fmla="*/ 1387498 w 3507318"/>
                <a:gd name="connsiteY76" fmla="*/ 638175 h 1967129"/>
                <a:gd name="connsiteX77" fmla="*/ 1387498 w 3507318"/>
                <a:gd name="connsiteY77" fmla="*/ 673100 h 1967129"/>
                <a:gd name="connsiteX78" fmla="*/ 1377973 w 3507318"/>
                <a:gd name="connsiteY78" fmla="*/ 676275 h 1967129"/>
                <a:gd name="connsiteX79" fmla="*/ 1355748 w 3507318"/>
                <a:gd name="connsiteY79" fmla="*/ 685800 h 1967129"/>
                <a:gd name="connsiteX80" fmla="*/ 1349398 w 3507318"/>
                <a:gd name="connsiteY80" fmla="*/ 698500 h 1967129"/>
                <a:gd name="connsiteX81" fmla="*/ 1343048 w 3507318"/>
                <a:gd name="connsiteY81" fmla="*/ 723900 h 1967129"/>
                <a:gd name="connsiteX82" fmla="*/ 1339873 w 3507318"/>
                <a:gd name="connsiteY82" fmla="*/ 733425 h 1967129"/>
                <a:gd name="connsiteX83" fmla="*/ 1333523 w 3507318"/>
                <a:gd name="connsiteY83" fmla="*/ 742950 h 1967129"/>
                <a:gd name="connsiteX84" fmla="*/ 1330348 w 3507318"/>
                <a:gd name="connsiteY84" fmla="*/ 758825 h 1967129"/>
                <a:gd name="connsiteX85" fmla="*/ 1320823 w 3507318"/>
                <a:gd name="connsiteY85" fmla="*/ 784225 h 1967129"/>
                <a:gd name="connsiteX86" fmla="*/ 1311298 w 3507318"/>
                <a:gd name="connsiteY86" fmla="*/ 793750 h 1967129"/>
                <a:gd name="connsiteX87" fmla="*/ 1295423 w 3507318"/>
                <a:gd name="connsiteY87" fmla="*/ 822325 h 1967129"/>
                <a:gd name="connsiteX88" fmla="*/ 1282723 w 3507318"/>
                <a:gd name="connsiteY88" fmla="*/ 831850 h 1967129"/>
                <a:gd name="connsiteX89" fmla="*/ 1273198 w 3507318"/>
                <a:gd name="connsiteY89" fmla="*/ 850900 h 1967129"/>
                <a:gd name="connsiteX90" fmla="*/ 1263673 w 3507318"/>
                <a:gd name="connsiteY90" fmla="*/ 860425 h 1967129"/>
                <a:gd name="connsiteX91" fmla="*/ 1266848 w 3507318"/>
                <a:gd name="connsiteY91" fmla="*/ 908050 h 1967129"/>
                <a:gd name="connsiteX92" fmla="*/ 1276373 w 3507318"/>
                <a:gd name="connsiteY92" fmla="*/ 904875 h 1967129"/>
                <a:gd name="connsiteX93" fmla="*/ 1343048 w 3507318"/>
                <a:gd name="connsiteY93" fmla="*/ 898525 h 1967129"/>
                <a:gd name="connsiteX94" fmla="*/ 1362098 w 3507318"/>
                <a:gd name="connsiteY94" fmla="*/ 892175 h 1967129"/>
                <a:gd name="connsiteX95" fmla="*/ 1374798 w 3507318"/>
                <a:gd name="connsiteY95" fmla="*/ 885825 h 1967129"/>
                <a:gd name="connsiteX96" fmla="*/ 1419248 w 3507318"/>
                <a:gd name="connsiteY96" fmla="*/ 879475 h 1967129"/>
                <a:gd name="connsiteX97" fmla="*/ 1428773 w 3507318"/>
                <a:gd name="connsiteY97" fmla="*/ 885825 h 1967129"/>
                <a:gd name="connsiteX98" fmla="*/ 1441473 w 3507318"/>
                <a:gd name="connsiteY98" fmla="*/ 901700 h 1967129"/>
                <a:gd name="connsiteX99" fmla="*/ 1447823 w 3507318"/>
                <a:gd name="connsiteY99" fmla="*/ 911225 h 1967129"/>
                <a:gd name="connsiteX100" fmla="*/ 1470048 w 3507318"/>
                <a:gd name="connsiteY100" fmla="*/ 927100 h 1967129"/>
                <a:gd name="connsiteX101" fmla="*/ 1485923 w 3507318"/>
                <a:gd name="connsiteY101" fmla="*/ 955675 h 1967129"/>
                <a:gd name="connsiteX102" fmla="*/ 1479573 w 3507318"/>
                <a:gd name="connsiteY102" fmla="*/ 1063625 h 1967129"/>
                <a:gd name="connsiteX103" fmla="*/ 1482748 w 3507318"/>
                <a:gd name="connsiteY103" fmla="*/ 1133475 h 1967129"/>
                <a:gd name="connsiteX104" fmla="*/ 1489098 w 3507318"/>
                <a:gd name="connsiteY104" fmla="*/ 1171575 h 1967129"/>
                <a:gd name="connsiteX105" fmla="*/ 1492273 w 3507318"/>
                <a:gd name="connsiteY105" fmla="*/ 1216025 h 1967129"/>
                <a:gd name="connsiteX106" fmla="*/ 1498623 w 3507318"/>
                <a:gd name="connsiteY106" fmla="*/ 1225550 h 1967129"/>
                <a:gd name="connsiteX107" fmla="*/ 1501798 w 3507318"/>
                <a:gd name="connsiteY107" fmla="*/ 1235075 h 1967129"/>
                <a:gd name="connsiteX108" fmla="*/ 1527198 w 3507318"/>
                <a:gd name="connsiteY108" fmla="*/ 1250950 h 1967129"/>
                <a:gd name="connsiteX109" fmla="*/ 1536723 w 3507318"/>
                <a:gd name="connsiteY109" fmla="*/ 1257300 h 1967129"/>
                <a:gd name="connsiteX110" fmla="*/ 1549423 w 3507318"/>
                <a:gd name="connsiteY110" fmla="*/ 1260475 h 1967129"/>
                <a:gd name="connsiteX111" fmla="*/ 1603398 w 3507318"/>
                <a:gd name="connsiteY111" fmla="*/ 1263650 h 1967129"/>
                <a:gd name="connsiteX112" fmla="*/ 1635148 w 3507318"/>
                <a:gd name="connsiteY112" fmla="*/ 1273175 h 1967129"/>
                <a:gd name="connsiteX113" fmla="*/ 1676423 w 3507318"/>
                <a:gd name="connsiteY113" fmla="*/ 1266825 h 1967129"/>
                <a:gd name="connsiteX114" fmla="*/ 1685948 w 3507318"/>
                <a:gd name="connsiteY114" fmla="*/ 1263650 h 1967129"/>
                <a:gd name="connsiteX115" fmla="*/ 1692298 w 3507318"/>
                <a:gd name="connsiteY115" fmla="*/ 1254125 h 1967129"/>
                <a:gd name="connsiteX116" fmla="*/ 1701823 w 3507318"/>
                <a:gd name="connsiteY116" fmla="*/ 1244600 h 1967129"/>
                <a:gd name="connsiteX117" fmla="*/ 1743098 w 3507318"/>
                <a:gd name="connsiteY117" fmla="*/ 1247775 h 1967129"/>
                <a:gd name="connsiteX118" fmla="*/ 1752623 w 3507318"/>
                <a:gd name="connsiteY118" fmla="*/ 1254125 h 1967129"/>
                <a:gd name="connsiteX119" fmla="*/ 1762148 w 3507318"/>
                <a:gd name="connsiteY119" fmla="*/ 1257300 h 1967129"/>
                <a:gd name="connsiteX120" fmla="*/ 1771673 w 3507318"/>
                <a:gd name="connsiteY120" fmla="*/ 1266825 h 1967129"/>
                <a:gd name="connsiteX121" fmla="*/ 1787548 w 3507318"/>
                <a:gd name="connsiteY121" fmla="*/ 1285875 h 1967129"/>
                <a:gd name="connsiteX122" fmla="*/ 1797073 w 3507318"/>
                <a:gd name="connsiteY122" fmla="*/ 1289050 h 1967129"/>
                <a:gd name="connsiteX123" fmla="*/ 1822473 w 3507318"/>
                <a:gd name="connsiteY123" fmla="*/ 1308100 h 1967129"/>
                <a:gd name="connsiteX124" fmla="*/ 1831998 w 3507318"/>
                <a:gd name="connsiteY124" fmla="*/ 1311275 h 1967129"/>
                <a:gd name="connsiteX125" fmla="*/ 1854223 w 3507318"/>
                <a:gd name="connsiteY125" fmla="*/ 1327150 h 1967129"/>
                <a:gd name="connsiteX126" fmla="*/ 1863748 w 3507318"/>
                <a:gd name="connsiteY126" fmla="*/ 1317625 h 1967129"/>
                <a:gd name="connsiteX127" fmla="*/ 1879623 w 3507318"/>
                <a:gd name="connsiteY127" fmla="*/ 1282700 h 1967129"/>
                <a:gd name="connsiteX128" fmla="*/ 1882798 w 3507318"/>
                <a:gd name="connsiteY128" fmla="*/ 1250950 h 1967129"/>
                <a:gd name="connsiteX129" fmla="*/ 1889148 w 3507318"/>
                <a:gd name="connsiteY129" fmla="*/ 1241425 h 1967129"/>
                <a:gd name="connsiteX130" fmla="*/ 1895498 w 3507318"/>
                <a:gd name="connsiteY130" fmla="*/ 1228725 h 1967129"/>
                <a:gd name="connsiteX131" fmla="*/ 1901848 w 3507318"/>
                <a:gd name="connsiteY131" fmla="*/ 1209675 h 1967129"/>
                <a:gd name="connsiteX132" fmla="*/ 1905023 w 3507318"/>
                <a:gd name="connsiteY132" fmla="*/ 1196975 h 1967129"/>
                <a:gd name="connsiteX133" fmla="*/ 1930423 w 3507318"/>
                <a:gd name="connsiteY133" fmla="*/ 1184275 h 1967129"/>
                <a:gd name="connsiteX134" fmla="*/ 2019323 w 3507318"/>
                <a:gd name="connsiteY134" fmla="*/ 1181100 h 1967129"/>
                <a:gd name="connsiteX135" fmla="*/ 2028848 w 3507318"/>
                <a:gd name="connsiteY135" fmla="*/ 1174750 h 1967129"/>
                <a:gd name="connsiteX136" fmla="*/ 2047898 w 3507318"/>
                <a:gd name="connsiteY136" fmla="*/ 1165225 h 1967129"/>
                <a:gd name="connsiteX137" fmla="*/ 2060598 w 3507318"/>
                <a:gd name="connsiteY137" fmla="*/ 1149350 h 1967129"/>
                <a:gd name="connsiteX138" fmla="*/ 2082823 w 3507318"/>
                <a:gd name="connsiteY138" fmla="*/ 1127125 h 1967129"/>
                <a:gd name="connsiteX139" fmla="*/ 2095523 w 3507318"/>
                <a:gd name="connsiteY139" fmla="*/ 1120775 h 1967129"/>
                <a:gd name="connsiteX140" fmla="*/ 2114573 w 3507318"/>
                <a:gd name="connsiteY140" fmla="*/ 1114425 h 1967129"/>
                <a:gd name="connsiteX141" fmla="*/ 2124098 w 3507318"/>
                <a:gd name="connsiteY141" fmla="*/ 1120775 h 1967129"/>
                <a:gd name="connsiteX142" fmla="*/ 2127273 w 3507318"/>
                <a:gd name="connsiteY142" fmla="*/ 1130300 h 1967129"/>
                <a:gd name="connsiteX143" fmla="*/ 2133623 w 3507318"/>
                <a:gd name="connsiteY143" fmla="*/ 1139825 h 1967129"/>
                <a:gd name="connsiteX144" fmla="*/ 2130448 w 3507318"/>
                <a:gd name="connsiteY144" fmla="*/ 1152525 h 1967129"/>
                <a:gd name="connsiteX145" fmla="*/ 2127273 w 3507318"/>
                <a:gd name="connsiteY145" fmla="*/ 1174750 h 1967129"/>
                <a:gd name="connsiteX146" fmla="*/ 2187598 w 3507318"/>
                <a:gd name="connsiteY146" fmla="*/ 1155700 h 1967129"/>
                <a:gd name="connsiteX147" fmla="*/ 2276498 w 3507318"/>
                <a:gd name="connsiteY147" fmla="*/ 1168400 h 1967129"/>
                <a:gd name="connsiteX148" fmla="*/ 2279673 w 3507318"/>
                <a:gd name="connsiteY148" fmla="*/ 1190625 h 1967129"/>
                <a:gd name="connsiteX149" fmla="*/ 2273323 w 3507318"/>
                <a:gd name="connsiteY149" fmla="*/ 1181100 h 1967129"/>
                <a:gd name="connsiteX150" fmla="*/ 2254273 w 3507318"/>
                <a:gd name="connsiteY150" fmla="*/ 1162050 h 1967129"/>
                <a:gd name="connsiteX151" fmla="*/ 2257448 w 3507318"/>
                <a:gd name="connsiteY151" fmla="*/ 1165225 h 1967129"/>
                <a:gd name="connsiteX152" fmla="*/ 2308248 w 3507318"/>
                <a:gd name="connsiteY152" fmla="*/ 1184275 h 1967129"/>
                <a:gd name="connsiteX153" fmla="*/ 2324123 w 3507318"/>
                <a:gd name="connsiteY153" fmla="*/ 1187450 h 1967129"/>
                <a:gd name="connsiteX154" fmla="*/ 2349523 w 3507318"/>
                <a:gd name="connsiteY154" fmla="*/ 1193800 h 1967129"/>
                <a:gd name="connsiteX155" fmla="*/ 2393973 w 3507318"/>
                <a:gd name="connsiteY155" fmla="*/ 1196975 h 1967129"/>
                <a:gd name="connsiteX156" fmla="*/ 2397148 w 3507318"/>
                <a:gd name="connsiteY156" fmla="*/ 1206500 h 1967129"/>
                <a:gd name="connsiteX157" fmla="*/ 2444773 w 3507318"/>
                <a:gd name="connsiteY157" fmla="*/ 1216025 h 1967129"/>
                <a:gd name="connsiteX158" fmla="*/ 2454298 w 3507318"/>
                <a:gd name="connsiteY158" fmla="*/ 1219200 h 1967129"/>
                <a:gd name="connsiteX159" fmla="*/ 2476523 w 3507318"/>
                <a:gd name="connsiteY159" fmla="*/ 1222375 h 1967129"/>
                <a:gd name="connsiteX160" fmla="*/ 2486048 w 3507318"/>
                <a:gd name="connsiteY160" fmla="*/ 1228725 h 1967129"/>
                <a:gd name="connsiteX161" fmla="*/ 2520973 w 3507318"/>
                <a:gd name="connsiteY161" fmla="*/ 1222375 h 1967129"/>
                <a:gd name="connsiteX162" fmla="*/ 2530498 w 3507318"/>
                <a:gd name="connsiteY162" fmla="*/ 1209675 h 1967129"/>
                <a:gd name="connsiteX163" fmla="*/ 2540023 w 3507318"/>
                <a:gd name="connsiteY163" fmla="*/ 1203325 h 1967129"/>
                <a:gd name="connsiteX164" fmla="*/ 2552723 w 3507318"/>
                <a:gd name="connsiteY164" fmla="*/ 1200150 h 1967129"/>
                <a:gd name="connsiteX165" fmla="*/ 2581298 w 3507318"/>
                <a:gd name="connsiteY165" fmla="*/ 1190625 h 1967129"/>
                <a:gd name="connsiteX166" fmla="*/ 2609873 w 3507318"/>
                <a:gd name="connsiteY166" fmla="*/ 1193800 h 1967129"/>
                <a:gd name="connsiteX167" fmla="*/ 2619398 w 3507318"/>
                <a:gd name="connsiteY167" fmla="*/ 1196975 h 1967129"/>
                <a:gd name="connsiteX168" fmla="*/ 2625748 w 3507318"/>
                <a:gd name="connsiteY168" fmla="*/ 1206500 h 1967129"/>
                <a:gd name="connsiteX169" fmla="*/ 2616223 w 3507318"/>
                <a:gd name="connsiteY169" fmla="*/ 1209675 h 1967129"/>
                <a:gd name="connsiteX170" fmla="*/ 2606698 w 3507318"/>
                <a:gd name="connsiteY170" fmla="*/ 1235075 h 1967129"/>
                <a:gd name="connsiteX171" fmla="*/ 2654323 w 3507318"/>
                <a:gd name="connsiteY171" fmla="*/ 1238250 h 1967129"/>
                <a:gd name="connsiteX172" fmla="*/ 2657498 w 3507318"/>
                <a:gd name="connsiteY172" fmla="*/ 1200150 h 1967129"/>
                <a:gd name="connsiteX173" fmla="*/ 2686073 w 3507318"/>
                <a:gd name="connsiteY173" fmla="*/ 1190625 h 1967129"/>
                <a:gd name="connsiteX174" fmla="*/ 2717823 w 3507318"/>
                <a:gd name="connsiteY174" fmla="*/ 1200150 h 1967129"/>
                <a:gd name="connsiteX175" fmla="*/ 2711473 w 3507318"/>
                <a:gd name="connsiteY175" fmla="*/ 1225550 h 1967129"/>
                <a:gd name="connsiteX176" fmla="*/ 2705123 w 3507318"/>
                <a:gd name="connsiteY176" fmla="*/ 1250950 h 1967129"/>
                <a:gd name="connsiteX177" fmla="*/ 2698773 w 3507318"/>
                <a:gd name="connsiteY177" fmla="*/ 1270000 h 1967129"/>
                <a:gd name="connsiteX178" fmla="*/ 2714648 w 3507318"/>
                <a:gd name="connsiteY178" fmla="*/ 1279525 h 1967129"/>
                <a:gd name="connsiteX179" fmla="*/ 2740048 w 3507318"/>
                <a:gd name="connsiteY179" fmla="*/ 1289050 h 1967129"/>
                <a:gd name="connsiteX180" fmla="*/ 2749573 w 3507318"/>
                <a:gd name="connsiteY180" fmla="*/ 1298575 h 1967129"/>
                <a:gd name="connsiteX181" fmla="*/ 2752748 w 3507318"/>
                <a:gd name="connsiteY181" fmla="*/ 1323975 h 1967129"/>
                <a:gd name="connsiteX182" fmla="*/ 2762273 w 3507318"/>
                <a:gd name="connsiteY182" fmla="*/ 1333500 h 1967129"/>
                <a:gd name="connsiteX183" fmla="*/ 2765448 w 3507318"/>
                <a:gd name="connsiteY183" fmla="*/ 1346200 h 1967129"/>
                <a:gd name="connsiteX184" fmla="*/ 2784498 w 3507318"/>
                <a:gd name="connsiteY184" fmla="*/ 1349375 h 1967129"/>
                <a:gd name="connsiteX185" fmla="*/ 2794023 w 3507318"/>
                <a:gd name="connsiteY185" fmla="*/ 1352550 h 1967129"/>
                <a:gd name="connsiteX186" fmla="*/ 2806723 w 3507318"/>
                <a:gd name="connsiteY186" fmla="*/ 1355725 h 1967129"/>
                <a:gd name="connsiteX187" fmla="*/ 2825773 w 3507318"/>
                <a:gd name="connsiteY187" fmla="*/ 1387475 h 1967129"/>
                <a:gd name="connsiteX188" fmla="*/ 2835298 w 3507318"/>
                <a:gd name="connsiteY188" fmla="*/ 1393825 h 1967129"/>
                <a:gd name="connsiteX189" fmla="*/ 2851173 w 3507318"/>
                <a:gd name="connsiteY189" fmla="*/ 1412875 h 1967129"/>
                <a:gd name="connsiteX190" fmla="*/ 2863873 w 3507318"/>
                <a:gd name="connsiteY190" fmla="*/ 1416050 h 1967129"/>
                <a:gd name="connsiteX191" fmla="*/ 2873398 w 3507318"/>
                <a:gd name="connsiteY191" fmla="*/ 1422400 h 1967129"/>
                <a:gd name="connsiteX192" fmla="*/ 2933723 w 3507318"/>
                <a:gd name="connsiteY192" fmla="*/ 1431925 h 1967129"/>
                <a:gd name="connsiteX193" fmla="*/ 2952773 w 3507318"/>
                <a:gd name="connsiteY193" fmla="*/ 1438275 h 1967129"/>
                <a:gd name="connsiteX194" fmla="*/ 2971823 w 3507318"/>
                <a:gd name="connsiteY194" fmla="*/ 1447800 h 1967129"/>
                <a:gd name="connsiteX195" fmla="*/ 2997223 w 3507318"/>
                <a:gd name="connsiteY195" fmla="*/ 1450975 h 1967129"/>
                <a:gd name="connsiteX196" fmla="*/ 3013098 w 3507318"/>
                <a:gd name="connsiteY196" fmla="*/ 1454150 h 1967129"/>
                <a:gd name="connsiteX197" fmla="*/ 3032148 w 3507318"/>
                <a:gd name="connsiteY197" fmla="*/ 1457325 h 1967129"/>
                <a:gd name="connsiteX198" fmla="*/ 3076598 w 3507318"/>
                <a:gd name="connsiteY198" fmla="*/ 1466850 h 1967129"/>
                <a:gd name="connsiteX199" fmla="*/ 3184548 w 3507318"/>
                <a:gd name="connsiteY199" fmla="*/ 1476375 h 1967129"/>
                <a:gd name="connsiteX200" fmla="*/ 3206773 w 3507318"/>
                <a:gd name="connsiteY200" fmla="*/ 1498600 h 1967129"/>
                <a:gd name="connsiteX201" fmla="*/ 3235348 w 3507318"/>
                <a:gd name="connsiteY201" fmla="*/ 1517650 h 1967129"/>
                <a:gd name="connsiteX202" fmla="*/ 3244873 w 3507318"/>
                <a:gd name="connsiteY202" fmla="*/ 1539875 h 1967129"/>
                <a:gd name="connsiteX203" fmla="*/ 3248048 w 3507318"/>
                <a:gd name="connsiteY203" fmla="*/ 1552575 h 1967129"/>
                <a:gd name="connsiteX204" fmla="*/ 3254398 w 3507318"/>
                <a:gd name="connsiteY204" fmla="*/ 1562100 h 1967129"/>
                <a:gd name="connsiteX205" fmla="*/ 3270273 w 3507318"/>
                <a:gd name="connsiteY205" fmla="*/ 1590675 h 1967129"/>
                <a:gd name="connsiteX206" fmla="*/ 3292498 w 3507318"/>
                <a:gd name="connsiteY206" fmla="*/ 1603375 h 1967129"/>
                <a:gd name="connsiteX207" fmla="*/ 3302023 w 3507318"/>
                <a:gd name="connsiteY207" fmla="*/ 1625600 h 1967129"/>
                <a:gd name="connsiteX208" fmla="*/ 3314723 w 3507318"/>
                <a:gd name="connsiteY208" fmla="*/ 1644650 h 1967129"/>
                <a:gd name="connsiteX209" fmla="*/ 3324248 w 3507318"/>
                <a:gd name="connsiteY209" fmla="*/ 1679575 h 1967129"/>
                <a:gd name="connsiteX210" fmla="*/ 3330598 w 3507318"/>
                <a:gd name="connsiteY210" fmla="*/ 1692275 h 1967129"/>
                <a:gd name="connsiteX211" fmla="*/ 3321073 w 3507318"/>
                <a:gd name="connsiteY211" fmla="*/ 1746250 h 1967129"/>
                <a:gd name="connsiteX212" fmla="*/ 3302023 w 3507318"/>
                <a:gd name="connsiteY212" fmla="*/ 1784350 h 1967129"/>
                <a:gd name="connsiteX213" fmla="*/ 3276623 w 3507318"/>
                <a:gd name="connsiteY213" fmla="*/ 1816100 h 1967129"/>
                <a:gd name="connsiteX214" fmla="*/ 3254398 w 3507318"/>
                <a:gd name="connsiteY214" fmla="*/ 1860550 h 1967129"/>
                <a:gd name="connsiteX215" fmla="*/ 3276623 w 3507318"/>
                <a:gd name="connsiteY215" fmla="*/ 1831975 h 1967129"/>
                <a:gd name="connsiteX216" fmla="*/ 3286148 w 3507318"/>
                <a:gd name="connsiteY216" fmla="*/ 1822450 h 1967129"/>
                <a:gd name="connsiteX217" fmla="*/ 3317898 w 3507318"/>
                <a:gd name="connsiteY217" fmla="*/ 1803400 h 1967129"/>
                <a:gd name="connsiteX218" fmla="*/ 3336948 w 3507318"/>
                <a:gd name="connsiteY218" fmla="*/ 1793875 h 1967129"/>
                <a:gd name="connsiteX219" fmla="*/ 3346473 w 3507318"/>
                <a:gd name="connsiteY219" fmla="*/ 1784350 h 1967129"/>
                <a:gd name="connsiteX220" fmla="*/ 3406798 w 3507318"/>
                <a:gd name="connsiteY220" fmla="*/ 1857375 h 1967129"/>
                <a:gd name="connsiteX221" fmla="*/ 1832000 w 3507318"/>
                <a:gd name="connsiteY221" fmla="*/ 1958975 h 1967129"/>
                <a:gd name="connsiteX222" fmla="*/ 1809775 w 3507318"/>
                <a:gd name="connsiteY222" fmla="*/ 1958975 h 1967129"/>
                <a:gd name="connsiteX223" fmla="*/ 1797075 w 3507318"/>
                <a:gd name="connsiteY223" fmla="*/ 1962150 h 1967129"/>
                <a:gd name="connsiteX224" fmla="*/ 1762149 w 3507318"/>
                <a:gd name="connsiteY224" fmla="*/ 1965326 h 1967129"/>
                <a:gd name="connsiteX225" fmla="*/ 1676424 w 3507318"/>
                <a:gd name="connsiteY225" fmla="*/ 1958977 h 1967129"/>
                <a:gd name="connsiteX226" fmla="*/ 1609749 w 3507318"/>
                <a:gd name="connsiteY226" fmla="*/ 1882777 h 1967129"/>
                <a:gd name="connsiteX227" fmla="*/ 1622449 w 3507318"/>
                <a:gd name="connsiteY227" fmla="*/ 1809752 h 1967129"/>
                <a:gd name="connsiteX228" fmla="*/ 1651024 w 3507318"/>
                <a:gd name="connsiteY228" fmla="*/ 1730377 h 1967129"/>
                <a:gd name="connsiteX229" fmla="*/ 1714523 w 3507318"/>
                <a:gd name="connsiteY229" fmla="*/ 1685927 h 1967129"/>
                <a:gd name="connsiteX230" fmla="*/ 1765323 w 3507318"/>
                <a:gd name="connsiteY230" fmla="*/ 1647827 h 1967129"/>
                <a:gd name="connsiteX231" fmla="*/ 1793897 w 3507318"/>
                <a:gd name="connsiteY231" fmla="*/ 1612902 h 1967129"/>
                <a:gd name="connsiteX232" fmla="*/ 1812947 w 3507318"/>
                <a:gd name="connsiteY232" fmla="*/ 1571627 h 1967129"/>
                <a:gd name="connsiteX233" fmla="*/ 1790721 w 3507318"/>
                <a:gd name="connsiteY233" fmla="*/ 1539876 h 1967129"/>
                <a:gd name="connsiteX234" fmla="*/ 1793897 w 3507318"/>
                <a:gd name="connsiteY234" fmla="*/ 1473202 h 1967129"/>
                <a:gd name="connsiteX235" fmla="*/ 1765322 w 3507318"/>
                <a:gd name="connsiteY235" fmla="*/ 1381127 h 1967129"/>
                <a:gd name="connsiteX236" fmla="*/ 1727221 w 3507318"/>
                <a:gd name="connsiteY236" fmla="*/ 1314451 h 1967129"/>
                <a:gd name="connsiteX237" fmla="*/ 1666897 w 3507318"/>
                <a:gd name="connsiteY237" fmla="*/ 1355727 h 1967129"/>
                <a:gd name="connsiteX238" fmla="*/ 1625622 w 3507318"/>
                <a:gd name="connsiteY238" fmla="*/ 1377952 h 1967129"/>
                <a:gd name="connsiteX239" fmla="*/ 1587522 w 3507318"/>
                <a:gd name="connsiteY239" fmla="*/ 1349377 h 1967129"/>
                <a:gd name="connsiteX240" fmla="*/ 1527197 w 3507318"/>
                <a:gd name="connsiteY240" fmla="*/ 1327152 h 1967129"/>
                <a:gd name="connsiteX241" fmla="*/ 1428772 w 3507318"/>
                <a:gd name="connsiteY241" fmla="*/ 1257302 h 1967129"/>
                <a:gd name="connsiteX242" fmla="*/ 1374797 w 3507318"/>
                <a:gd name="connsiteY242" fmla="*/ 1257302 h 1967129"/>
                <a:gd name="connsiteX243" fmla="*/ 1358922 w 3507318"/>
                <a:gd name="connsiteY243" fmla="*/ 1187452 h 1967129"/>
                <a:gd name="connsiteX244" fmla="*/ 1298597 w 3507318"/>
                <a:gd name="connsiteY244" fmla="*/ 1114427 h 1967129"/>
                <a:gd name="connsiteX245" fmla="*/ 1212872 w 3507318"/>
                <a:gd name="connsiteY245" fmla="*/ 1057277 h 1967129"/>
                <a:gd name="connsiteX246" fmla="*/ 1073172 w 3507318"/>
                <a:gd name="connsiteY246" fmla="*/ 1003302 h 1967129"/>
                <a:gd name="connsiteX247" fmla="*/ 996972 w 3507318"/>
                <a:gd name="connsiteY247" fmla="*/ 974727 h 1967129"/>
                <a:gd name="connsiteX248" fmla="*/ 923947 w 3507318"/>
                <a:gd name="connsiteY248" fmla="*/ 914402 h 1967129"/>
                <a:gd name="connsiteX249" fmla="*/ 787422 w 3507318"/>
                <a:gd name="connsiteY249" fmla="*/ 933452 h 1967129"/>
                <a:gd name="connsiteX250" fmla="*/ 733447 w 3507318"/>
                <a:gd name="connsiteY250" fmla="*/ 942977 h 1967129"/>
                <a:gd name="connsiteX251" fmla="*/ 669947 w 3507318"/>
                <a:gd name="connsiteY251" fmla="*/ 889002 h 1967129"/>
                <a:gd name="connsiteX252" fmla="*/ 641372 w 3507318"/>
                <a:gd name="connsiteY252" fmla="*/ 860427 h 1967129"/>
                <a:gd name="connsiteX253" fmla="*/ 488972 w 3507318"/>
                <a:gd name="connsiteY253" fmla="*/ 800102 h 1967129"/>
                <a:gd name="connsiteX254" fmla="*/ 403247 w 3507318"/>
                <a:gd name="connsiteY254" fmla="*/ 749302 h 1967129"/>
                <a:gd name="connsiteX255" fmla="*/ 361972 w 3507318"/>
                <a:gd name="connsiteY255" fmla="*/ 695327 h 1967129"/>
                <a:gd name="connsiteX256" fmla="*/ 396897 w 3507318"/>
                <a:gd name="connsiteY256" fmla="*/ 660402 h 1967129"/>
                <a:gd name="connsiteX257" fmla="*/ 361972 w 3507318"/>
                <a:gd name="connsiteY257" fmla="*/ 555627 h 1967129"/>
                <a:gd name="connsiteX258" fmla="*/ 298471 w 3507318"/>
                <a:gd name="connsiteY258" fmla="*/ 454026 h 1967129"/>
                <a:gd name="connsiteX259" fmla="*/ 266722 w 3507318"/>
                <a:gd name="connsiteY259" fmla="*/ 384175 h 1967129"/>
                <a:gd name="connsiteX260" fmla="*/ 276246 w 3507318"/>
                <a:gd name="connsiteY260" fmla="*/ 358775 h 1967129"/>
                <a:gd name="connsiteX261" fmla="*/ 206397 w 3507318"/>
                <a:gd name="connsiteY261" fmla="*/ 234950 h 1967129"/>
                <a:gd name="connsiteX262" fmla="*/ 146072 w 3507318"/>
                <a:gd name="connsiteY262" fmla="*/ 101600 h 1967129"/>
                <a:gd name="connsiteX263" fmla="*/ 111147 w 3507318"/>
                <a:gd name="connsiteY263" fmla="*/ 142875 h 1967129"/>
                <a:gd name="connsiteX264" fmla="*/ 120671 w 3507318"/>
                <a:gd name="connsiteY264" fmla="*/ 193675 h 1967129"/>
                <a:gd name="connsiteX265" fmla="*/ 123846 w 3507318"/>
                <a:gd name="connsiteY265" fmla="*/ 260350 h 1967129"/>
                <a:gd name="connsiteX266" fmla="*/ 136546 w 3507318"/>
                <a:gd name="connsiteY266" fmla="*/ 327025 h 1967129"/>
                <a:gd name="connsiteX267" fmla="*/ 174646 w 3507318"/>
                <a:gd name="connsiteY267" fmla="*/ 384175 h 1967129"/>
                <a:gd name="connsiteX268" fmla="*/ 190521 w 3507318"/>
                <a:gd name="connsiteY268" fmla="*/ 422275 h 1967129"/>
                <a:gd name="connsiteX269" fmla="*/ 200046 w 3507318"/>
                <a:gd name="connsiteY269" fmla="*/ 495300 h 1967129"/>
                <a:gd name="connsiteX270" fmla="*/ 231798 w 3507318"/>
                <a:gd name="connsiteY270" fmla="*/ 542925 h 1967129"/>
                <a:gd name="connsiteX271" fmla="*/ 168296 w 3507318"/>
                <a:gd name="connsiteY271" fmla="*/ 508000 h 1967129"/>
                <a:gd name="connsiteX272" fmla="*/ 107973 w 3507318"/>
                <a:gd name="connsiteY272" fmla="*/ 460375 h 1967129"/>
                <a:gd name="connsiteX273" fmla="*/ 88923 w 3507318"/>
                <a:gd name="connsiteY273" fmla="*/ 371475 h 1967129"/>
                <a:gd name="connsiteX274" fmla="*/ 22248 w 3507318"/>
                <a:gd name="connsiteY274" fmla="*/ 285750 h 1967129"/>
                <a:gd name="connsiteX275" fmla="*/ 53998 w 3507318"/>
                <a:gd name="connsiteY275" fmla="*/ 193675 h 1967129"/>
                <a:gd name="connsiteX276" fmla="*/ 25423 w 3507318"/>
                <a:gd name="connsiteY276" fmla="*/ 161925 h 1967129"/>
                <a:gd name="connsiteX277" fmla="*/ 12722 w 3507318"/>
                <a:gd name="connsiteY277" fmla="*/ 114300 h 1967129"/>
                <a:gd name="connsiteX278" fmla="*/ 23 w 3507318"/>
                <a:gd name="connsiteY278" fmla="*/ 41275 h 1967129"/>
                <a:gd name="connsiteX279" fmla="*/ 23 w 3507318"/>
                <a:gd name="connsiteY279" fmla="*/ 0 h 1967129"/>
                <a:gd name="connsiteX0" fmla="*/ 23 w 3507318"/>
                <a:gd name="connsiteY0" fmla="*/ 0 h 1967129"/>
                <a:gd name="connsiteX1" fmla="*/ 381023 w 3507318"/>
                <a:gd name="connsiteY1" fmla="*/ 76200 h 1967129"/>
                <a:gd name="connsiteX2" fmla="*/ 479448 w 3507318"/>
                <a:gd name="connsiteY2" fmla="*/ 28575 h 1967129"/>
                <a:gd name="connsiteX3" fmla="*/ 568348 w 3507318"/>
                <a:gd name="connsiteY3" fmla="*/ 44450 h 1967129"/>
                <a:gd name="connsiteX4" fmla="*/ 568348 w 3507318"/>
                <a:gd name="connsiteY4" fmla="*/ 44450 h 1967129"/>
                <a:gd name="connsiteX5" fmla="*/ 571523 w 3507318"/>
                <a:gd name="connsiteY5" fmla="*/ 73025 h 1967129"/>
                <a:gd name="connsiteX6" fmla="*/ 565173 w 3507318"/>
                <a:gd name="connsiteY6" fmla="*/ 88900 h 1967129"/>
                <a:gd name="connsiteX7" fmla="*/ 561998 w 3507318"/>
                <a:gd name="connsiteY7" fmla="*/ 98425 h 1967129"/>
                <a:gd name="connsiteX8" fmla="*/ 565173 w 3507318"/>
                <a:gd name="connsiteY8" fmla="*/ 114300 h 1967129"/>
                <a:gd name="connsiteX9" fmla="*/ 584223 w 3507318"/>
                <a:gd name="connsiteY9" fmla="*/ 127000 h 1967129"/>
                <a:gd name="connsiteX10" fmla="*/ 596923 w 3507318"/>
                <a:gd name="connsiteY10" fmla="*/ 146050 h 1967129"/>
                <a:gd name="connsiteX11" fmla="*/ 600098 w 3507318"/>
                <a:gd name="connsiteY11" fmla="*/ 155575 h 1967129"/>
                <a:gd name="connsiteX12" fmla="*/ 609623 w 3507318"/>
                <a:gd name="connsiteY12" fmla="*/ 161925 h 1967129"/>
                <a:gd name="connsiteX13" fmla="*/ 615973 w 3507318"/>
                <a:gd name="connsiteY13" fmla="*/ 171450 h 1967129"/>
                <a:gd name="connsiteX14" fmla="*/ 660423 w 3507318"/>
                <a:gd name="connsiteY14" fmla="*/ 165100 h 1967129"/>
                <a:gd name="connsiteX15" fmla="*/ 669948 w 3507318"/>
                <a:gd name="connsiteY15" fmla="*/ 158750 h 1967129"/>
                <a:gd name="connsiteX16" fmla="*/ 679473 w 3507318"/>
                <a:gd name="connsiteY16" fmla="*/ 155575 h 1967129"/>
                <a:gd name="connsiteX17" fmla="*/ 701698 w 3507318"/>
                <a:gd name="connsiteY17" fmla="*/ 142875 h 1967129"/>
                <a:gd name="connsiteX18" fmla="*/ 749323 w 3507318"/>
                <a:gd name="connsiteY18" fmla="*/ 146050 h 1967129"/>
                <a:gd name="connsiteX19" fmla="*/ 755673 w 3507318"/>
                <a:gd name="connsiteY19" fmla="*/ 155575 h 1967129"/>
                <a:gd name="connsiteX20" fmla="*/ 749323 w 3507318"/>
                <a:gd name="connsiteY20" fmla="*/ 200025 h 1967129"/>
                <a:gd name="connsiteX21" fmla="*/ 762023 w 3507318"/>
                <a:gd name="connsiteY21" fmla="*/ 212725 h 1967129"/>
                <a:gd name="connsiteX22" fmla="*/ 771548 w 3507318"/>
                <a:gd name="connsiteY22" fmla="*/ 215900 h 1967129"/>
                <a:gd name="connsiteX23" fmla="*/ 777898 w 3507318"/>
                <a:gd name="connsiteY23" fmla="*/ 228600 h 1967129"/>
                <a:gd name="connsiteX24" fmla="*/ 787423 w 3507318"/>
                <a:gd name="connsiteY24" fmla="*/ 238125 h 1967129"/>
                <a:gd name="connsiteX25" fmla="*/ 793773 w 3507318"/>
                <a:gd name="connsiteY25" fmla="*/ 257175 h 1967129"/>
                <a:gd name="connsiteX26" fmla="*/ 796948 w 3507318"/>
                <a:gd name="connsiteY26" fmla="*/ 288925 h 1967129"/>
                <a:gd name="connsiteX27" fmla="*/ 800123 w 3507318"/>
                <a:gd name="connsiteY27" fmla="*/ 298450 h 1967129"/>
                <a:gd name="connsiteX28" fmla="*/ 809648 w 3507318"/>
                <a:gd name="connsiteY28" fmla="*/ 304800 h 1967129"/>
                <a:gd name="connsiteX29" fmla="*/ 822348 w 3507318"/>
                <a:gd name="connsiteY29" fmla="*/ 314325 h 1967129"/>
                <a:gd name="connsiteX30" fmla="*/ 831873 w 3507318"/>
                <a:gd name="connsiteY30" fmla="*/ 323850 h 1967129"/>
                <a:gd name="connsiteX31" fmla="*/ 854098 w 3507318"/>
                <a:gd name="connsiteY31" fmla="*/ 336550 h 1967129"/>
                <a:gd name="connsiteX32" fmla="*/ 863623 w 3507318"/>
                <a:gd name="connsiteY32" fmla="*/ 346075 h 1967129"/>
                <a:gd name="connsiteX33" fmla="*/ 892198 w 3507318"/>
                <a:gd name="connsiteY33" fmla="*/ 352425 h 1967129"/>
                <a:gd name="connsiteX34" fmla="*/ 882673 w 3507318"/>
                <a:gd name="connsiteY34" fmla="*/ 355600 h 1967129"/>
                <a:gd name="connsiteX35" fmla="*/ 879498 w 3507318"/>
                <a:gd name="connsiteY35" fmla="*/ 365125 h 1967129"/>
                <a:gd name="connsiteX36" fmla="*/ 876323 w 3507318"/>
                <a:gd name="connsiteY36" fmla="*/ 406400 h 1967129"/>
                <a:gd name="connsiteX37" fmla="*/ 866798 w 3507318"/>
                <a:gd name="connsiteY37" fmla="*/ 434975 h 1967129"/>
                <a:gd name="connsiteX38" fmla="*/ 863623 w 3507318"/>
                <a:gd name="connsiteY38" fmla="*/ 450850 h 1967129"/>
                <a:gd name="connsiteX39" fmla="*/ 860448 w 3507318"/>
                <a:gd name="connsiteY39" fmla="*/ 463550 h 1967129"/>
                <a:gd name="connsiteX40" fmla="*/ 854098 w 3507318"/>
                <a:gd name="connsiteY40" fmla="*/ 482600 h 1967129"/>
                <a:gd name="connsiteX41" fmla="*/ 850923 w 3507318"/>
                <a:gd name="connsiteY41" fmla="*/ 492125 h 1967129"/>
                <a:gd name="connsiteX42" fmla="*/ 841398 w 3507318"/>
                <a:gd name="connsiteY42" fmla="*/ 517525 h 1967129"/>
                <a:gd name="connsiteX43" fmla="*/ 835048 w 3507318"/>
                <a:gd name="connsiteY43" fmla="*/ 552450 h 1967129"/>
                <a:gd name="connsiteX44" fmla="*/ 831873 w 3507318"/>
                <a:gd name="connsiteY44" fmla="*/ 561975 h 1967129"/>
                <a:gd name="connsiteX45" fmla="*/ 822348 w 3507318"/>
                <a:gd name="connsiteY45" fmla="*/ 565150 h 1967129"/>
                <a:gd name="connsiteX46" fmla="*/ 815998 w 3507318"/>
                <a:gd name="connsiteY46" fmla="*/ 574675 h 1967129"/>
                <a:gd name="connsiteX47" fmla="*/ 825523 w 3507318"/>
                <a:gd name="connsiteY47" fmla="*/ 600075 h 1967129"/>
                <a:gd name="connsiteX48" fmla="*/ 841398 w 3507318"/>
                <a:gd name="connsiteY48" fmla="*/ 625475 h 1967129"/>
                <a:gd name="connsiteX49" fmla="*/ 847748 w 3507318"/>
                <a:gd name="connsiteY49" fmla="*/ 650875 h 1967129"/>
                <a:gd name="connsiteX50" fmla="*/ 860448 w 3507318"/>
                <a:gd name="connsiteY50" fmla="*/ 669925 h 1967129"/>
                <a:gd name="connsiteX51" fmla="*/ 866798 w 3507318"/>
                <a:gd name="connsiteY51" fmla="*/ 682625 h 1967129"/>
                <a:gd name="connsiteX52" fmla="*/ 885848 w 3507318"/>
                <a:gd name="connsiteY52" fmla="*/ 695325 h 1967129"/>
                <a:gd name="connsiteX53" fmla="*/ 904898 w 3507318"/>
                <a:gd name="connsiteY53" fmla="*/ 730250 h 1967129"/>
                <a:gd name="connsiteX54" fmla="*/ 908073 w 3507318"/>
                <a:gd name="connsiteY54" fmla="*/ 739775 h 1967129"/>
                <a:gd name="connsiteX55" fmla="*/ 917598 w 3507318"/>
                <a:gd name="connsiteY55" fmla="*/ 742950 h 1967129"/>
                <a:gd name="connsiteX56" fmla="*/ 936648 w 3507318"/>
                <a:gd name="connsiteY56" fmla="*/ 758825 h 1967129"/>
                <a:gd name="connsiteX57" fmla="*/ 955698 w 3507318"/>
                <a:gd name="connsiteY57" fmla="*/ 765175 h 1967129"/>
                <a:gd name="connsiteX58" fmla="*/ 993798 w 3507318"/>
                <a:gd name="connsiteY58" fmla="*/ 762000 h 1967129"/>
                <a:gd name="connsiteX59" fmla="*/ 1012848 w 3507318"/>
                <a:gd name="connsiteY59" fmla="*/ 755650 h 1967129"/>
                <a:gd name="connsiteX60" fmla="*/ 1022373 w 3507318"/>
                <a:gd name="connsiteY60" fmla="*/ 752475 h 1967129"/>
                <a:gd name="connsiteX61" fmla="*/ 1035073 w 3507318"/>
                <a:gd name="connsiteY61" fmla="*/ 742950 h 1967129"/>
                <a:gd name="connsiteX62" fmla="*/ 1044598 w 3507318"/>
                <a:gd name="connsiteY62" fmla="*/ 739775 h 1967129"/>
                <a:gd name="connsiteX63" fmla="*/ 1143023 w 3507318"/>
                <a:gd name="connsiteY63" fmla="*/ 730250 h 1967129"/>
                <a:gd name="connsiteX64" fmla="*/ 1155723 w 3507318"/>
                <a:gd name="connsiteY64" fmla="*/ 685800 h 1967129"/>
                <a:gd name="connsiteX65" fmla="*/ 1162073 w 3507318"/>
                <a:gd name="connsiteY65" fmla="*/ 673100 h 1967129"/>
                <a:gd name="connsiteX66" fmla="*/ 1165248 w 3507318"/>
                <a:gd name="connsiteY66" fmla="*/ 663575 h 1967129"/>
                <a:gd name="connsiteX67" fmla="*/ 1184298 w 3507318"/>
                <a:gd name="connsiteY67" fmla="*/ 654050 h 1967129"/>
                <a:gd name="connsiteX68" fmla="*/ 1206523 w 3507318"/>
                <a:gd name="connsiteY68" fmla="*/ 635000 h 1967129"/>
                <a:gd name="connsiteX69" fmla="*/ 1216048 w 3507318"/>
                <a:gd name="connsiteY69" fmla="*/ 631825 h 1967129"/>
                <a:gd name="connsiteX70" fmla="*/ 1244623 w 3507318"/>
                <a:gd name="connsiteY70" fmla="*/ 615950 h 1967129"/>
                <a:gd name="connsiteX71" fmla="*/ 1263673 w 3507318"/>
                <a:gd name="connsiteY71" fmla="*/ 612775 h 1967129"/>
                <a:gd name="connsiteX72" fmla="*/ 1330348 w 3507318"/>
                <a:gd name="connsiteY72" fmla="*/ 606425 h 1967129"/>
                <a:gd name="connsiteX73" fmla="*/ 1365273 w 3507318"/>
                <a:gd name="connsiteY73" fmla="*/ 612775 h 1967129"/>
                <a:gd name="connsiteX74" fmla="*/ 1368448 w 3507318"/>
                <a:gd name="connsiteY74" fmla="*/ 622300 h 1967129"/>
                <a:gd name="connsiteX75" fmla="*/ 1377973 w 3507318"/>
                <a:gd name="connsiteY75" fmla="*/ 628650 h 1967129"/>
                <a:gd name="connsiteX76" fmla="*/ 1387498 w 3507318"/>
                <a:gd name="connsiteY76" fmla="*/ 638175 h 1967129"/>
                <a:gd name="connsiteX77" fmla="*/ 1387498 w 3507318"/>
                <a:gd name="connsiteY77" fmla="*/ 673100 h 1967129"/>
                <a:gd name="connsiteX78" fmla="*/ 1377973 w 3507318"/>
                <a:gd name="connsiteY78" fmla="*/ 676275 h 1967129"/>
                <a:gd name="connsiteX79" fmla="*/ 1355748 w 3507318"/>
                <a:gd name="connsiteY79" fmla="*/ 685800 h 1967129"/>
                <a:gd name="connsiteX80" fmla="*/ 1349398 w 3507318"/>
                <a:gd name="connsiteY80" fmla="*/ 698500 h 1967129"/>
                <a:gd name="connsiteX81" fmla="*/ 1343048 w 3507318"/>
                <a:gd name="connsiteY81" fmla="*/ 723900 h 1967129"/>
                <a:gd name="connsiteX82" fmla="*/ 1339873 w 3507318"/>
                <a:gd name="connsiteY82" fmla="*/ 733425 h 1967129"/>
                <a:gd name="connsiteX83" fmla="*/ 1333523 w 3507318"/>
                <a:gd name="connsiteY83" fmla="*/ 742950 h 1967129"/>
                <a:gd name="connsiteX84" fmla="*/ 1330348 w 3507318"/>
                <a:gd name="connsiteY84" fmla="*/ 758825 h 1967129"/>
                <a:gd name="connsiteX85" fmla="*/ 1320823 w 3507318"/>
                <a:gd name="connsiteY85" fmla="*/ 784225 h 1967129"/>
                <a:gd name="connsiteX86" fmla="*/ 1311298 w 3507318"/>
                <a:gd name="connsiteY86" fmla="*/ 793750 h 1967129"/>
                <a:gd name="connsiteX87" fmla="*/ 1295423 w 3507318"/>
                <a:gd name="connsiteY87" fmla="*/ 822325 h 1967129"/>
                <a:gd name="connsiteX88" fmla="*/ 1282723 w 3507318"/>
                <a:gd name="connsiteY88" fmla="*/ 831850 h 1967129"/>
                <a:gd name="connsiteX89" fmla="*/ 1273198 w 3507318"/>
                <a:gd name="connsiteY89" fmla="*/ 850900 h 1967129"/>
                <a:gd name="connsiteX90" fmla="*/ 1263673 w 3507318"/>
                <a:gd name="connsiteY90" fmla="*/ 860425 h 1967129"/>
                <a:gd name="connsiteX91" fmla="*/ 1266848 w 3507318"/>
                <a:gd name="connsiteY91" fmla="*/ 908050 h 1967129"/>
                <a:gd name="connsiteX92" fmla="*/ 1276373 w 3507318"/>
                <a:gd name="connsiteY92" fmla="*/ 904875 h 1967129"/>
                <a:gd name="connsiteX93" fmla="*/ 1343048 w 3507318"/>
                <a:gd name="connsiteY93" fmla="*/ 898525 h 1967129"/>
                <a:gd name="connsiteX94" fmla="*/ 1362098 w 3507318"/>
                <a:gd name="connsiteY94" fmla="*/ 892175 h 1967129"/>
                <a:gd name="connsiteX95" fmla="*/ 1374798 w 3507318"/>
                <a:gd name="connsiteY95" fmla="*/ 885825 h 1967129"/>
                <a:gd name="connsiteX96" fmla="*/ 1419248 w 3507318"/>
                <a:gd name="connsiteY96" fmla="*/ 879475 h 1967129"/>
                <a:gd name="connsiteX97" fmla="*/ 1428773 w 3507318"/>
                <a:gd name="connsiteY97" fmla="*/ 885825 h 1967129"/>
                <a:gd name="connsiteX98" fmla="*/ 1441473 w 3507318"/>
                <a:gd name="connsiteY98" fmla="*/ 901700 h 1967129"/>
                <a:gd name="connsiteX99" fmla="*/ 1447823 w 3507318"/>
                <a:gd name="connsiteY99" fmla="*/ 911225 h 1967129"/>
                <a:gd name="connsiteX100" fmla="*/ 1470048 w 3507318"/>
                <a:gd name="connsiteY100" fmla="*/ 927100 h 1967129"/>
                <a:gd name="connsiteX101" fmla="*/ 1485923 w 3507318"/>
                <a:gd name="connsiteY101" fmla="*/ 955675 h 1967129"/>
                <a:gd name="connsiteX102" fmla="*/ 1479573 w 3507318"/>
                <a:gd name="connsiteY102" fmla="*/ 1063625 h 1967129"/>
                <a:gd name="connsiteX103" fmla="*/ 1482748 w 3507318"/>
                <a:gd name="connsiteY103" fmla="*/ 1133475 h 1967129"/>
                <a:gd name="connsiteX104" fmla="*/ 1489098 w 3507318"/>
                <a:gd name="connsiteY104" fmla="*/ 1171575 h 1967129"/>
                <a:gd name="connsiteX105" fmla="*/ 1492273 w 3507318"/>
                <a:gd name="connsiteY105" fmla="*/ 1216025 h 1967129"/>
                <a:gd name="connsiteX106" fmla="*/ 1498623 w 3507318"/>
                <a:gd name="connsiteY106" fmla="*/ 1225550 h 1967129"/>
                <a:gd name="connsiteX107" fmla="*/ 1501798 w 3507318"/>
                <a:gd name="connsiteY107" fmla="*/ 1235075 h 1967129"/>
                <a:gd name="connsiteX108" fmla="*/ 1527198 w 3507318"/>
                <a:gd name="connsiteY108" fmla="*/ 1250950 h 1967129"/>
                <a:gd name="connsiteX109" fmla="*/ 1536723 w 3507318"/>
                <a:gd name="connsiteY109" fmla="*/ 1257300 h 1967129"/>
                <a:gd name="connsiteX110" fmla="*/ 1549423 w 3507318"/>
                <a:gd name="connsiteY110" fmla="*/ 1260475 h 1967129"/>
                <a:gd name="connsiteX111" fmla="*/ 1603398 w 3507318"/>
                <a:gd name="connsiteY111" fmla="*/ 1263650 h 1967129"/>
                <a:gd name="connsiteX112" fmla="*/ 1635148 w 3507318"/>
                <a:gd name="connsiteY112" fmla="*/ 1273175 h 1967129"/>
                <a:gd name="connsiteX113" fmla="*/ 1676423 w 3507318"/>
                <a:gd name="connsiteY113" fmla="*/ 1266825 h 1967129"/>
                <a:gd name="connsiteX114" fmla="*/ 1685948 w 3507318"/>
                <a:gd name="connsiteY114" fmla="*/ 1263650 h 1967129"/>
                <a:gd name="connsiteX115" fmla="*/ 1692298 w 3507318"/>
                <a:gd name="connsiteY115" fmla="*/ 1254125 h 1967129"/>
                <a:gd name="connsiteX116" fmla="*/ 1701823 w 3507318"/>
                <a:gd name="connsiteY116" fmla="*/ 1244600 h 1967129"/>
                <a:gd name="connsiteX117" fmla="*/ 1743098 w 3507318"/>
                <a:gd name="connsiteY117" fmla="*/ 1247775 h 1967129"/>
                <a:gd name="connsiteX118" fmla="*/ 1752623 w 3507318"/>
                <a:gd name="connsiteY118" fmla="*/ 1254125 h 1967129"/>
                <a:gd name="connsiteX119" fmla="*/ 1762148 w 3507318"/>
                <a:gd name="connsiteY119" fmla="*/ 1257300 h 1967129"/>
                <a:gd name="connsiteX120" fmla="*/ 1771673 w 3507318"/>
                <a:gd name="connsiteY120" fmla="*/ 1266825 h 1967129"/>
                <a:gd name="connsiteX121" fmla="*/ 1787548 w 3507318"/>
                <a:gd name="connsiteY121" fmla="*/ 1285875 h 1967129"/>
                <a:gd name="connsiteX122" fmla="*/ 1797073 w 3507318"/>
                <a:gd name="connsiteY122" fmla="*/ 1289050 h 1967129"/>
                <a:gd name="connsiteX123" fmla="*/ 1822473 w 3507318"/>
                <a:gd name="connsiteY123" fmla="*/ 1308100 h 1967129"/>
                <a:gd name="connsiteX124" fmla="*/ 1831998 w 3507318"/>
                <a:gd name="connsiteY124" fmla="*/ 1311275 h 1967129"/>
                <a:gd name="connsiteX125" fmla="*/ 1854223 w 3507318"/>
                <a:gd name="connsiteY125" fmla="*/ 1327150 h 1967129"/>
                <a:gd name="connsiteX126" fmla="*/ 1863748 w 3507318"/>
                <a:gd name="connsiteY126" fmla="*/ 1317625 h 1967129"/>
                <a:gd name="connsiteX127" fmla="*/ 1879623 w 3507318"/>
                <a:gd name="connsiteY127" fmla="*/ 1282700 h 1967129"/>
                <a:gd name="connsiteX128" fmla="*/ 1882798 w 3507318"/>
                <a:gd name="connsiteY128" fmla="*/ 1250950 h 1967129"/>
                <a:gd name="connsiteX129" fmla="*/ 1889148 w 3507318"/>
                <a:gd name="connsiteY129" fmla="*/ 1241425 h 1967129"/>
                <a:gd name="connsiteX130" fmla="*/ 1895498 w 3507318"/>
                <a:gd name="connsiteY130" fmla="*/ 1228725 h 1967129"/>
                <a:gd name="connsiteX131" fmla="*/ 1901848 w 3507318"/>
                <a:gd name="connsiteY131" fmla="*/ 1209675 h 1967129"/>
                <a:gd name="connsiteX132" fmla="*/ 1905023 w 3507318"/>
                <a:gd name="connsiteY132" fmla="*/ 1196975 h 1967129"/>
                <a:gd name="connsiteX133" fmla="*/ 1930423 w 3507318"/>
                <a:gd name="connsiteY133" fmla="*/ 1184275 h 1967129"/>
                <a:gd name="connsiteX134" fmla="*/ 2019323 w 3507318"/>
                <a:gd name="connsiteY134" fmla="*/ 1181100 h 1967129"/>
                <a:gd name="connsiteX135" fmla="*/ 2028848 w 3507318"/>
                <a:gd name="connsiteY135" fmla="*/ 1174750 h 1967129"/>
                <a:gd name="connsiteX136" fmla="*/ 2047898 w 3507318"/>
                <a:gd name="connsiteY136" fmla="*/ 1165225 h 1967129"/>
                <a:gd name="connsiteX137" fmla="*/ 2060598 w 3507318"/>
                <a:gd name="connsiteY137" fmla="*/ 1149350 h 1967129"/>
                <a:gd name="connsiteX138" fmla="*/ 2082823 w 3507318"/>
                <a:gd name="connsiteY138" fmla="*/ 1127125 h 1967129"/>
                <a:gd name="connsiteX139" fmla="*/ 2095523 w 3507318"/>
                <a:gd name="connsiteY139" fmla="*/ 1120775 h 1967129"/>
                <a:gd name="connsiteX140" fmla="*/ 2114573 w 3507318"/>
                <a:gd name="connsiteY140" fmla="*/ 1114425 h 1967129"/>
                <a:gd name="connsiteX141" fmla="*/ 2124098 w 3507318"/>
                <a:gd name="connsiteY141" fmla="*/ 1120775 h 1967129"/>
                <a:gd name="connsiteX142" fmla="*/ 2127273 w 3507318"/>
                <a:gd name="connsiteY142" fmla="*/ 1130300 h 1967129"/>
                <a:gd name="connsiteX143" fmla="*/ 2133623 w 3507318"/>
                <a:gd name="connsiteY143" fmla="*/ 1139825 h 1967129"/>
                <a:gd name="connsiteX144" fmla="*/ 2130448 w 3507318"/>
                <a:gd name="connsiteY144" fmla="*/ 1152525 h 1967129"/>
                <a:gd name="connsiteX145" fmla="*/ 2127273 w 3507318"/>
                <a:gd name="connsiteY145" fmla="*/ 1174750 h 1967129"/>
                <a:gd name="connsiteX146" fmla="*/ 2187598 w 3507318"/>
                <a:gd name="connsiteY146" fmla="*/ 1155700 h 1967129"/>
                <a:gd name="connsiteX147" fmla="*/ 2276498 w 3507318"/>
                <a:gd name="connsiteY147" fmla="*/ 1168400 h 1967129"/>
                <a:gd name="connsiteX148" fmla="*/ 2279673 w 3507318"/>
                <a:gd name="connsiteY148" fmla="*/ 1190625 h 1967129"/>
                <a:gd name="connsiteX149" fmla="*/ 2273323 w 3507318"/>
                <a:gd name="connsiteY149" fmla="*/ 1181100 h 1967129"/>
                <a:gd name="connsiteX150" fmla="*/ 2254273 w 3507318"/>
                <a:gd name="connsiteY150" fmla="*/ 1162050 h 1967129"/>
                <a:gd name="connsiteX151" fmla="*/ 2257448 w 3507318"/>
                <a:gd name="connsiteY151" fmla="*/ 1165225 h 1967129"/>
                <a:gd name="connsiteX152" fmla="*/ 2308248 w 3507318"/>
                <a:gd name="connsiteY152" fmla="*/ 1184275 h 1967129"/>
                <a:gd name="connsiteX153" fmla="*/ 2324123 w 3507318"/>
                <a:gd name="connsiteY153" fmla="*/ 1187450 h 1967129"/>
                <a:gd name="connsiteX154" fmla="*/ 2349523 w 3507318"/>
                <a:gd name="connsiteY154" fmla="*/ 1193800 h 1967129"/>
                <a:gd name="connsiteX155" fmla="*/ 2393973 w 3507318"/>
                <a:gd name="connsiteY155" fmla="*/ 1196975 h 1967129"/>
                <a:gd name="connsiteX156" fmla="*/ 2397148 w 3507318"/>
                <a:gd name="connsiteY156" fmla="*/ 1206500 h 1967129"/>
                <a:gd name="connsiteX157" fmla="*/ 2444773 w 3507318"/>
                <a:gd name="connsiteY157" fmla="*/ 1216025 h 1967129"/>
                <a:gd name="connsiteX158" fmla="*/ 2454298 w 3507318"/>
                <a:gd name="connsiteY158" fmla="*/ 1219200 h 1967129"/>
                <a:gd name="connsiteX159" fmla="*/ 2476523 w 3507318"/>
                <a:gd name="connsiteY159" fmla="*/ 1222375 h 1967129"/>
                <a:gd name="connsiteX160" fmla="*/ 2486048 w 3507318"/>
                <a:gd name="connsiteY160" fmla="*/ 1228725 h 1967129"/>
                <a:gd name="connsiteX161" fmla="*/ 2520973 w 3507318"/>
                <a:gd name="connsiteY161" fmla="*/ 1222375 h 1967129"/>
                <a:gd name="connsiteX162" fmla="*/ 2530498 w 3507318"/>
                <a:gd name="connsiteY162" fmla="*/ 1209675 h 1967129"/>
                <a:gd name="connsiteX163" fmla="*/ 2540023 w 3507318"/>
                <a:gd name="connsiteY163" fmla="*/ 1203325 h 1967129"/>
                <a:gd name="connsiteX164" fmla="*/ 2552723 w 3507318"/>
                <a:gd name="connsiteY164" fmla="*/ 1200150 h 1967129"/>
                <a:gd name="connsiteX165" fmla="*/ 2581298 w 3507318"/>
                <a:gd name="connsiteY165" fmla="*/ 1190625 h 1967129"/>
                <a:gd name="connsiteX166" fmla="*/ 2609873 w 3507318"/>
                <a:gd name="connsiteY166" fmla="*/ 1193800 h 1967129"/>
                <a:gd name="connsiteX167" fmla="*/ 2619398 w 3507318"/>
                <a:gd name="connsiteY167" fmla="*/ 1196975 h 1967129"/>
                <a:gd name="connsiteX168" fmla="*/ 2625748 w 3507318"/>
                <a:gd name="connsiteY168" fmla="*/ 1206500 h 1967129"/>
                <a:gd name="connsiteX169" fmla="*/ 2616223 w 3507318"/>
                <a:gd name="connsiteY169" fmla="*/ 1209675 h 1967129"/>
                <a:gd name="connsiteX170" fmla="*/ 2606698 w 3507318"/>
                <a:gd name="connsiteY170" fmla="*/ 1235075 h 1967129"/>
                <a:gd name="connsiteX171" fmla="*/ 2654323 w 3507318"/>
                <a:gd name="connsiteY171" fmla="*/ 1238250 h 1967129"/>
                <a:gd name="connsiteX172" fmla="*/ 2657498 w 3507318"/>
                <a:gd name="connsiteY172" fmla="*/ 1200150 h 1967129"/>
                <a:gd name="connsiteX173" fmla="*/ 2686073 w 3507318"/>
                <a:gd name="connsiteY173" fmla="*/ 1190625 h 1967129"/>
                <a:gd name="connsiteX174" fmla="*/ 2717823 w 3507318"/>
                <a:gd name="connsiteY174" fmla="*/ 1200150 h 1967129"/>
                <a:gd name="connsiteX175" fmla="*/ 2711473 w 3507318"/>
                <a:gd name="connsiteY175" fmla="*/ 1225550 h 1967129"/>
                <a:gd name="connsiteX176" fmla="*/ 2705123 w 3507318"/>
                <a:gd name="connsiteY176" fmla="*/ 1250950 h 1967129"/>
                <a:gd name="connsiteX177" fmla="*/ 2698773 w 3507318"/>
                <a:gd name="connsiteY177" fmla="*/ 1270000 h 1967129"/>
                <a:gd name="connsiteX178" fmla="*/ 2714648 w 3507318"/>
                <a:gd name="connsiteY178" fmla="*/ 1279525 h 1967129"/>
                <a:gd name="connsiteX179" fmla="*/ 2740048 w 3507318"/>
                <a:gd name="connsiteY179" fmla="*/ 1289050 h 1967129"/>
                <a:gd name="connsiteX180" fmla="*/ 2749573 w 3507318"/>
                <a:gd name="connsiteY180" fmla="*/ 1298575 h 1967129"/>
                <a:gd name="connsiteX181" fmla="*/ 2752748 w 3507318"/>
                <a:gd name="connsiteY181" fmla="*/ 1323975 h 1967129"/>
                <a:gd name="connsiteX182" fmla="*/ 2762273 w 3507318"/>
                <a:gd name="connsiteY182" fmla="*/ 1333500 h 1967129"/>
                <a:gd name="connsiteX183" fmla="*/ 2765448 w 3507318"/>
                <a:gd name="connsiteY183" fmla="*/ 1346200 h 1967129"/>
                <a:gd name="connsiteX184" fmla="*/ 2784498 w 3507318"/>
                <a:gd name="connsiteY184" fmla="*/ 1349375 h 1967129"/>
                <a:gd name="connsiteX185" fmla="*/ 2794023 w 3507318"/>
                <a:gd name="connsiteY185" fmla="*/ 1352550 h 1967129"/>
                <a:gd name="connsiteX186" fmla="*/ 2806723 w 3507318"/>
                <a:gd name="connsiteY186" fmla="*/ 1355725 h 1967129"/>
                <a:gd name="connsiteX187" fmla="*/ 2825773 w 3507318"/>
                <a:gd name="connsiteY187" fmla="*/ 1387475 h 1967129"/>
                <a:gd name="connsiteX188" fmla="*/ 2835298 w 3507318"/>
                <a:gd name="connsiteY188" fmla="*/ 1393825 h 1967129"/>
                <a:gd name="connsiteX189" fmla="*/ 2851173 w 3507318"/>
                <a:gd name="connsiteY189" fmla="*/ 1412875 h 1967129"/>
                <a:gd name="connsiteX190" fmla="*/ 2863873 w 3507318"/>
                <a:gd name="connsiteY190" fmla="*/ 1416050 h 1967129"/>
                <a:gd name="connsiteX191" fmla="*/ 2873398 w 3507318"/>
                <a:gd name="connsiteY191" fmla="*/ 1422400 h 1967129"/>
                <a:gd name="connsiteX192" fmla="*/ 2933723 w 3507318"/>
                <a:gd name="connsiteY192" fmla="*/ 1431925 h 1967129"/>
                <a:gd name="connsiteX193" fmla="*/ 2952773 w 3507318"/>
                <a:gd name="connsiteY193" fmla="*/ 1438275 h 1967129"/>
                <a:gd name="connsiteX194" fmla="*/ 2971823 w 3507318"/>
                <a:gd name="connsiteY194" fmla="*/ 1447800 h 1967129"/>
                <a:gd name="connsiteX195" fmla="*/ 2997223 w 3507318"/>
                <a:gd name="connsiteY195" fmla="*/ 1450975 h 1967129"/>
                <a:gd name="connsiteX196" fmla="*/ 3013098 w 3507318"/>
                <a:gd name="connsiteY196" fmla="*/ 1454150 h 1967129"/>
                <a:gd name="connsiteX197" fmla="*/ 3032148 w 3507318"/>
                <a:gd name="connsiteY197" fmla="*/ 1457325 h 1967129"/>
                <a:gd name="connsiteX198" fmla="*/ 3076598 w 3507318"/>
                <a:gd name="connsiteY198" fmla="*/ 1466850 h 1967129"/>
                <a:gd name="connsiteX199" fmla="*/ 3184548 w 3507318"/>
                <a:gd name="connsiteY199" fmla="*/ 1476375 h 1967129"/>
                <a:gd name="connsiteX200" fmla="*/ 3206773 w 3507318"/>
                <a:gd name="connsiteY200" fmla="*/ 1498600 h 1967129"/>
                <a:gd name="connsiteX201" fmla="*/ 3235348 w 3507318"/>
                <a:gd name="connsiteY201" fmla="*/ 1517650 h 1967129"/>
                <a:gd name="connsiteX202" fmla="*/ 3244873 w 3507318"/>
                <a:gd name="connsiteY202" fmla="*/ 1539875 h 1967129"/>
                <a:gd name="connsiteX203" fmla="*/ 3248048 w 3507318"/>
                <a:gd name="connsiteY203" fmla="*/ 1552575 h 1967129"/>
                <a:gd name="connsiteX204" fmla="*/ 3254398 w 3507318"/>
                <a:gd name="connsiteY204" fmla="*/ 1562100 h 1967129"/>
                <a:gd name="connsiteX205" fmla="*/ 3270273 w 3507318"/>
                <a:gd name="connsiteY205" fmla="*/ 1590675 h 1967129"/>
                <a:gd name="connsiteX206" fmla="*/ 3292498 w 3507318"/>
                <a:gd name="connsiteY206" fmla="*/ 1603375 h 1967129"/>
                <a:gd name="connsiteX207" fmla="*/ 3302023 w 3507318"/>
                <a:gd name="connsiteY207" fmla="*/ 1625600 h 1967129"/>
                <a:gd name="connsiteX208" fmla="*/ 3314723 w 3507318"/>
                <a:gd name="connsiteY208" fmla="*/ 1644650 h 1967129"/>
                <a:gd name="connsiteX209" fmla="*/ 3324248 w 3507318"/>
                <a:gd name="connsiteY209" fmla="*/ 1679575 h 1967129"/>
                <a:gd name="connsiteX210" fmla="*/ 3330598 w 3507318"/>
                <a:gd name="connsiteY210" fmla="*/ 1692275 h 1967129"/>
                <a:gd name="connsiteX211" fmla="*/ 3321073 w 3507318"/>
                <a:gd name="connsiteY211" fmla="*/ 1746250 h 1967129"/>
                <a:gd name="connsiteX212" fmla="*/ 3302023 w 3507318"/>
                <a:gd name="connsiteY212" fmla="*/ 1784350 h 1967129"/>
                <a:gd name="connsiteX213" fmla="*/ 3276623 w 3507318"/>
                <a:gd name="connsiteY213" fmla="*/ 1816100 h 1967129"/>
                <a:gd name="connsiteX214" fmla="*/ 3254398 w 3507318"/>
                <a:gd name="connsiteY214" fmla="*/ 1860550 h 1967129"/>
                <a:gd name="connsiteX215" fmla="*/ 3276623 w 3507318"/>
                <a:gd name="connsiteY215" fmla="*/ 1831975 h 1967129"/>
                <a:gd name="connsiteX216" fmla="*/ 3286148 w 3507318"/>
                <a:gd name="connsiteY216" fmla="*/ 1822450 h 1967129"/>
                <a:gd name="connsiteX217" fmla="*/ 3317898 w 3507318"/>
                <a:gd name="connsiteY217" fmla="*/ 1803400 h 1967129"/>
                <a:gd name="connsiteX218" fmla="*/ 3336948 w 3507318"/>
                <a:gd name="connsiteY218" fmla="*/ 1793875 h 1967129"/>
                <a:gd name="connsiteX219" fmla="*/ 3346473 w 3507318"/>
                <a:gd name="connsiteY219" fmla="*/ 1784350 h 1967129"/>
                <a:gd name="connsiteX220" fmla="*/ 3406798 w 3507318"/>
                <a:gd name="connsiteY220" fmla="*/ 1857375 h 1967129"/>
                <a:gd name="connsiteX221" fmla="*/ 1832000 w 3507318"/>
                <a:gd name="connsiteY221" fmla="*/ 1958975 h 1967129"/>
                <a:gd name="connsiteX222" fmla="*/ 1809775 w 3507318"/>
                <a:gd name="connsiteY222" fmla="*/ 1958975 h 1967129"/>
                <a:gd name="connsiteX223" fmla="*/ 1797075 w 3507318"/>
                <a:gd name="connsiteY223" fmla="*/ 1962150 h 1967129"/>
                <a:gd name="connsiteX224" fmla="*/ 1762149 w 3507318"/>
                <a:gd name="connsiteY224" fmla="*/ 1965326 h 1967129"/>
                <a:gd name="connsiteX225" fmla="*/ 1676424 w 3507318"/>
                <a:gd name="connsiteY225" fmla="*/ 1958977 h 1967129"/>
                <a:gd name="connsiteX226" fmla="*/ 1609749 w 3507318"/>
                <a:gd name="connsiteY226" fmla="*/ 1882777 h 1967129"/>
                <a:gd name="connsiteX227" fmla="*/ 1622449 w 3507318"/>
                <a:gd name="connsiteY227" fmla="*/ 1809752 h 1967129"/>
                <a:gd name="connsiteX228" fmla="*/ 1651024 w 3507318"/>
                <a:gd name="connsiteY228" fmla="*/ 1730377 h 1967129"/>
                <a:gd name="connsiteX229" fmla="*/ 1714523 w 3507318"/>
                <a:gd name="connsiteY229" fmla="*/ 1685927 h 1967129"/>
                <a:gd name="connsiteX230" fmla="*/ 1765323 w 3507318"/>
                <a:gd name="connsiteY230" fmla="*/ 1647827 h 1967129"/>
                <a:gd name="connsiteX231" fmla="*/ 1793897 w 3507318"/>
                <a:gd name="connsiteY231" fmla="*/ 1612902 h 1967129"/>
                <a:gd name="connsiteX232" fmla="*/ 1812947 w 3507318"/>
                <a:gd name="connsiteY232" fmla="*/ 1571627 h 1967129"/>
                <a:gd name="connsiteX233" fmla="*/ 1790721 w 3507318"/>
                <a:gd name="connsiteY233" fmla="*/ 1539876 h 1967129"/>
                <a:gd name="connsiteX234" fmla="*/ 1793897 w 3507318"/>
                <a:gd name="connsiteY234" fmla="*/ 1473202 h 1967129"/>
                <a:gd name="connsiteX235" fmla="*/ 1765322 w 3507318"/>
                <a:gd name="connsiteY235" fmla="*/ 1381127 h 1967129"/>
                <a:gd name="connsiteX236" fmla="*/ 1727221 w 3507318"/>
                <a:gd name="connsiteY236" fmla="*/ 1314451 h 1967129"/>
                <a:gd name="connsiteX237" fmla="*/ 1666897 w 3507318"/>
                <a:gd name="connsiteY237" fmla="*/ 1355727 h 1967129"/>
                <a:gd name="connsiteX238" fmla="*/ 1625622 w 3507318"/>
                <a:gd name="connsiteY238" fmla="*/ 1377952 h 1967129"/>
                <a:gd name="connsiteX239" fmla="*/ 1587522 w 3507318"/>
                <a:gd name="connsiteY239" fmla="*/ 1349377 h 1967129"/>
                <a:gd name="connsiteX240" fmla="*/ 1527197 w 3507318"/>
                <a:gd name="connsiteY240" fmla="*/ 1327152 h 1967129"/>
                <a:gd name="connsiteX241" fmla="*/ 1428772 w 3507318"/>
                <a:gd name="connsiteY241" fmla="*/ 1257302 h 1967129"/>
                <a:gd name="connsiteX242" fmla="*/ 1374797 w 3507318"/>
                <a:gd name="connsiteY242" fmla="*/ 1257302 h 1967129"/>
                <a:gd name="connsiteX243" fmla="*/ 1358922 w 3507318"/>
                <a:gd name="connsiteY243" fmla="*/ 1187452 h 1967129"/>
                <a:gd name="connsiteX244" fmla="*/ 1298597 w 3507318"/>
                <a:gd name="connsiteY244" fmla="*/ 1114427 h 1967129"/>
                <a:gd name="connsiteX245" fmla="*/ 1212872 w 3507318"/>
                <a:gd name="connsiteY245" fmla="*/ 1057277 h 1967129"/>
                <a:gd name="connsiteX246" fmla="*/ 1073172 w 3507318"/>
                <a:gd name="connsiteY246" fmla="*/ 1003302 h 1967129"/>
                <a:gd name="connsiteX247" fmla="*/ 996972 w 3507318"/>
                <a:gd name="connsiteY247" fmla="*/ 974727 h 1967129"/>
                <a:gd name="connsiteX248" fmla="*/ 923947 w 3507318"/>
                <a:gd name="connsiteY248" fmla="*/ 914402 h 1967129"/>
                <a:gd name="connsiteX249" fmla="*/ 787422 w 3507318"/>
                <a:gd name="connsiteY249" fmla="*/ 933452 h 1967129"/>
                <a:gd name="connsiteX250" fmla="*/ 733447 w 3507318"/>
                <a:gd name="connsiteY250" fmla="*/ 942977 h 1967129"/>
                <a:gd name="connsiteX251" fmla="*/ 669947 w 3507318"/>
                <a:gd name="connsiteY251" fmla="*/ 889002 h 1967129"/>
                <a:gd name="connsiteX252" fmla="*/ 641372 w 3507318"/>
                <a:gd name="connsiteY252" fmla="*/ 860427 h 1967129"/>
                <a:gd name="connsiteX253" fmla="*/ 488972 w 3507318"/>
                <a:gd name="connsiteY253" fmla="*/ 800102 h 1967129"/>
                <a:gd name="connsiteX254" fmla="*/ 403247 w 3507318"/>
                <a:gd name="connsiteY254" fmla="*/ 749302 h 1967129"/>
                <a:gd name="connsiteX255" fmla="*/ 361972 w 3507318"/>
                <a:gd name="connsiteY255" fmla="*/ 695327 h 1967129"/>
                <a:gd name="connsiteX256" fmla="*/ 396897 w 3507318"/>
                <a:gd name="connsiteY256" fmla="*/ 660402 h 1967129"/>
                <a:gd name="connsiteX257" fmla="*/ 361972 w 3507318"/>
                <a:gd name="connsiteY257" fmla="*/ 555627 h 1967129"/>
                <a:gd name="connsiteX258" fmla="*/ 298471 w 3507318"/>
                <a:gd name="connsiteY258" fmla="*/ 454026 h 1967129"/>
                <a:gd name="connsiteX259" fmla="*/ 266722 w 3507318"/>
                <a:gd name="connsiteY259" fmla="*/ 384175 h 1967129"/>
                <a:gd name="connsiteX260" fmla="*/ 276246 w 3507318"/>
                <a:gd name="connsiteY260" fmla="*/ 358775 h 1967129"/>
                <a:gd name="connsiteX261" fmla="*/ 206397 w 3507318"/>
                <a:gd name="connsiteY261" fmla="*/ 234950 h 1967129"/>
                <a:gd name="connsiteX262" fmla="*/ 146072 w 3507318"/>
                <a:gd name="connsiteY262" fmla="*/ 101600 h 1967129"/>
                <a:gd name="connsiteX263" fmla="*/ 111147 w 3507318"/>
                <a:gd name="connsiteY263" fmla="*/ 142875 h 1967129"/>
                <a:gd name="connsiteX264" fmla="*/ 120671 w 3507318"/>
                <a:gd name="connsiteY264" fmla="*/ 193675 h 1967129"/>
                <a:gd name="connsiteX265" fmla="*/ 123846 w 3507318"/>
                <a:gd name="connsiteY265" fmla="*/ 260350 h 1967129"/>
                <a:gd name="connsiteX266" fmla="*/ 136546 w 3507318"/>
                <a:gd name="connsiteY266" fmla="*/ 327025 h 1967129"/>
                <a:gd name="connsiteX267" fmla="*/ 174646 w 3507318"/>
                <a:gd name="connsiteY267" fmla="*/ 384175 h 1967129"/>
                <a:gd name="connsiteX268" fmla="*/ 190521 w 3507318"/>
                <a:gd name="connsiteY268" fmla="*/ 422275 h 1967129"/>
                <a:gd name="connsiteX269" fmla="*/ 200046 w 3507318"/>
                <a:gd name="connsiteY269" fmla="*/ 495300 h 1967129"/>
                <a:gd name="connsiteX270" fmla="*/ 231798 w 3507318"/>
                <a:gd name="connsiteY270" fmla="*/ 542925 h 1967129"/>
                <a:gd name="connsiteX271" fmla="*/ 168296 w 3507318"/>
                <a:gd name="connsiteY271" fmla="*/ 508000 h 1967129"/>
                <a:gd name="connsiteX272" fmla="*/ 107973 w 3507318"/>
                <a:gd name="connsiteY272" fmla="*/ 460375 h 1967129"/>
                <a:gd name="connsiteX273" fmla="*/ 88923 w 3507318"/>
                <a:gd name="connsiteY273" fmla="*/ 371475 h 1967129"/>
                <a:gd name="connsiteX274" fmla="*/ 22248 w 3507318"/>
                <a:gd name="connsiteY274" fmla="*/ 285750 h 1967129"/>
                <a:gd name="connsiteX275" fmla="*/ 53998 w 3507318"/>
                <a:gd name="connsiteY275" fmla="*/ 193675 h 1967129"/>
                <a:gd name="connsiteX276" fmla="*/ 25423 w 3507318"/>
                <a:gd name="connsiteY276" fmla="*/ 161925 h 1967129"/>
                <a:gd name="connsiteX277" fmla="*/ 12722 w 3507318"/>
                <a:gd name="connsiteY277" fmla="*/ 114300 h 1967129"/>
                <a:gd name="connsiteX278" fmla="*/ 23 w 3507318"/>
                <a:gd name="connsiteY278" fmla="*/ 41275 h 1967129"/>
                <a:gd name="connsiteX279" fmla="*/ 23 w 3507318"/>
                <a:gd name="connsiteY279" fmla="*/ 0 h 1967129"/>
                <a:gd name="connsiteX0" fmla="*/ 23 w 3507318"/>
                <a:gd name="connsiteY0" fmla="*/ 0 h 1967129"/>
                <a:gd name="connsiteX1" fmla="*/ 381023 w 3507318"/>
                <a:gd name="connsiteY1" fmla="*/ 76200 h 1967129"/>
                <a:gd name="connsiteX2" fmla="*/ 479448 w 3507318"/>
                <a:gd name="connsiteY2" fmla="*/ 28575 h 1967129"/>
                <a:gd name="connsiteX3" fmla="*/ 568348 w 3507318"/>
                <a:gd name="connsiteY3" fmla="*/ 44450 h 1967129"/>
                <a:gd name="connsiteX4" fmla="*/ 568348 w 3507318"/>
                <a:gd name="connsiteY4" fmla="*/ 44450 h 1967129"/>
                <a:gd name="connsiteX5" fmla="*/ 571523 w 3507318"/>
                <a:gd name="connsiteY5" fmla="*/ 73025 h 1967129"/>
                <a:gd name="connsiteX6" fmla="*/ 565173 w 3507318"/>
                <a:gd name="connsiteY6" fmla="*/ 88900 h 1967129"/>
                <a:gd name="connsiteX7" fmla="*/ 561998 w 3507318"/>
                <a:gd name="connsiteY7" fmla="*/ 98425 h 1967129"/>
                <a:gd name="connsiteX8" fmla="*/ 565173 w 3507318"/>
                <a:gd name="connsiteY8" fmla="*/ 114300 h 1967129"/>
                <a:gd name="connsiteX9" fmla="*/ 584223 w 3507318"/>
                <a:gd name="connsiteY9" fmla="*/ 127000 h 1967129"/>
                <a:gd name="connsiteX10" fmla="*/ 596923 w 3507318"/>
                <a:gd name="connsiteY10" fmla="*/ 146050 h 1967129"/>
                <a:gd name="connsiteX11" fmla="*/ 600098 w 3507318"/>
                <a:gd name="connsiteY11" fmla="*/ 155575 h 1967129"/>
                <a:gd name="connsiteX12" fmla="*/ 609623 w 3507318"/>
                <a:gd name="connsiteY12" fmla="*/ 161925 h 1967129"/>
                <a:gd name="connsiteX13" fmla="*/ 615973 w 3507318"/>
                <a:gd name="connsiteY13" fmla="*/ 171450 h 1967129"/>
                <a:gd name="connsiteX14" fmla="*/ 660423 w 3507318"/>
                <a:gd name="connsiteY14" fmla="*/ 165100 h 1967129"/>
                <a:gd name="connsiteX15" fmla="*/ 669948 w 3507318"/>
                <a:gd name="connsiteY15" fmla="*/ 158750 h 1967129"/>
                <a:gd name="connsiteX16" fmla="*/ 679473 w 3507318"/>
                <a:gd name="connsiteY16" fmla="*/ 155575 h 1967129"/>
                <a:gd name="connsiteX17" fmla="*/ 701698 w 3507318"/>
                <a:gd name="connsiteY17" fmla="*/ 142875 h 1967129"/>
                <a:gd name="connsiteX18" fmla="*/ 749323 w 3507318"/>
                <a:gd name="connsiteY18" fmla="*/ 146050 h 1967129"/>
                <a:gd name="connsiteX19" fmla="*/ 755673 w 3507318"/>
                <a:gd name="connsiteY19" fmla="*/ 155575 h 1967129"/>
                <a:gd name="connsiteX20" fmla="*/ 749323 w 3507318"/>
                <a:gd name="connsiteY20" fmla="*/ 200025 h 1967129"/>
                <a:gd name="connsiteX21" fmla="*/ 762023 w 3507318"/>
                <a:gd name="connsiteY21" fmla="*/ 212725 h 1967129"/>
                <a:gd name="connsiteX22" fmla="*/ 771548 w 3507318"/>
                <a:gd name="connsiteY22" fmla="*/ 215900 h 1967129"/>
                <a:gd name="connsiteX23" fmla="*/ 777898 w 3507318"/>
                <a:gd name="connsiteY23" fmla="*/ 228600 h 1967129"/>
                <a:gd name="connsiteX24" fmla="*/ 787423 w 3507318"/>
                <a:gd name="connsiteY24" fmla="*/ 238125 h 1967129"/>
                <a:gd name="connsiteX25" fmla="*/ 793773 w 3507318"/>
                <a:gd name="connsiteY25" fmla="*/ 257175 h 1967129"/>
                <a:gd name="connsiteX26" fmla="*/ 796948 w 3507318"/>
                <a:gd name="connsiteY26" fmla="*/ 288925 h 1967129"/>
                <a:gd name="connsiteX27" fmla="*/ 800123 w 3507318"/>
                <a:gd name="connsiteY27" fmla="*/ 298450 h 1967129"/>
                <a:gd name="connsiteX28" fmla="*/ 809648 w 3507318"/>
                <a:gd name="connsiteY28" fmla="*/ 304800 h 1967129"/>
                <a:gd name="connsiteX29" fmla="*/ 822348 w 3507318"/>
                <a:gd name="connsiteY29" fmla="*/ 314325 h 1967129"/>
                <a:gd name="connsiteX30" fmla="*/ 831873 w 3507318"/>
                <a:gd name="connsiteY30" fmla="*/ 323850 h 1967129"/>
                <a:gd name="connsiteX31" fmla="*/ 854098 w 3507318"/>
                <a:gd name="connsiteY31" fmla="*/ 336550 h 1967129"/>
                <a:gd name="connsiteX32" fmla="*/ 863623 w 3507318"/>
                <a:gd name="connsiteY32" fmla="*/ 346075 h 1967129"/>
                <a:gd name="connsiteX33" fmla="*/ 892198 w 3507318"/>
                <a:gd name="connsiteY33" fmla="*/ 352425 h 1967129"/>
                <a:gd name="connsiteX34" fmla="*/ 882673 w 3507318"/>
                <a:gd name="connsiteY34" fmla="*/ 355600 h 1967129"/>
                <a:gd name="connsiteX35" fmla="*/ 879498 w 3507318"/>
                <a:gd name="connsiteY35" fmla="*/ 365125 h 1967129"/>
                <a:gd name="connsiteX36" fmla="*/ 876323 w 3507318"/>
                <a:gd name="connsiteY36" fmla="*/ 406400 h 1967129"/>
                <a:gd name="connsiteX37" fmla="*/ 866798 w 3507318"/>
                <a:gd name="connsiteY37" fmla="*/ 434975 h 1967129"/>
                <a:gd name="connsiteX38" fmla="*/ 863623 w 3507318"/>
                <a:gd name="connsiteY38" fmla="*/ 450850 h 1967129"/>
                <a:gd name="connsiteX39" fmla="*/ 860448 w 3507318"/>
                <a:gd name="connsiteY39" fmla="*/ 463550 h 1967129"/>
                <a:gd name="connsiteX40" fmla="*/ 854098 w 3507318"/>
                <a:gd name="connsiteY40" fmla="*/ 482600 h 1967129"/>
                <a:gd name="connsiteX41" fmla="*/ 850923 w 3507318"/>
                <a:gd name="connsiteY41" fmla="*/ 492125 h 1967129"/>
                <a:gd name="connsiteX42" fmla="*/ 841398 w 3507318"/>
                <a:gd name="connsiteY42" fmla="*/ 517525 h 1967129"/>
                <a:gd name="connsiteX43" fmla="*/ 835048 w 3507318"/>
                <a:gd name="connsiteY43" fmla="*/ 552450 h 1967129"/>
                <a:gd name="connsiteX44" fmla="*/ 831873 w 3507318"/>
                <a:gd name="connsiteY44" fmla="*/ 561975 h 1967129"/>
                <a:gd name="connsiteX45" fmla="*/ 822348 w 3507318"/>
                <a:gd name="connsiteY45" fmla="*/ 565150 h 1967129"/>
                <a:gd name="connsiteX46" fmla="*/ 815998 w 3507318"/>
                <a:gd name="connsiteY46" fmla="*/ 574675 h 1967129"/>
                <a:gd name="connsiteX47" fmla="*/ 825523 w 3507318"/>
                <a:gd name="connsiteY47" fmla="*/ 600075 h 1967129"/>
                <a:gd name="connsiteX48" fmla="*/ 841398 w 3507318"/>
                <a:gd name="connsiteY48" fmla="*/ 625475 h 1967129"/>
                <a:gd name="connsiteX49" fmla="*/ 847748 w 3507318"/>
                <a:gd name="connsiteY49" fmla="*/ 650875 h 1967129"/>
                <a:gd name="connsiteX50" fmla="*/ 860448 w 3507318"/>
                <a:gd name="connsiteY50" fmla="*/ 669925 h 1967129"/>
                <a:gd name="connsiteX51" fmla="*/ 866798 w 3507318"/>
                <a:gd name="connsiteY51" fmla="*/ 682625 h 1967129"/>
                <a:gd name="connsiteX52" fmla="*/ 885848 w 3507318"/>
                <a:gd name="connsiteY52" fmla="*/ 695325 h 1967129"/>
                <a:gd name="connsiteX53" fmla="*/ 904898 w 3507318"/>
                <a:gd name="connsiteY53" fmla="*/ 730250 h 1967129"/>
                <a:gd name="connsiteX54" fmla="*/ 908073 w 3507318"/>
                <a:gd name="connsiteY54" fmla="*/ 739775 h 1967129"/>
                <a:gd name="connsiteX55" fmla="*/ 917598 w 3507318"/>
                <a:gd name="connsiteY55" fmla="*/ 742950 h 1967129"/>
                <a:gd name="connsiteX56" fmla="*/ 936648 w 3507318"/>
                <a:gd name="connsiteY56" fmla="*/ 758825 h 1967129"/>
                <a:gd name="connsiteX57" fmla="*/ 955698 w 3507318"/>
                <a:gd name="connsiteY57" fmla="*/ 765175 h 1967129"/>
                <a:gd name="connsiteX58" fmla="*/ 993798 w 3507318"/>
                <a:gd name="connsiteY58" fmla="*/ 762000 h 1967129"/>
                <a:gd name="connsiteX59" fmla="*/ 1012848 w 3507318"/>
                <a:gd name="connsiteY59" fmla="*/ 755650 h 1967129"/>
                <a:gd name="connsiteX60" fmla="*/ 1022373 w 3507318"/>
                <a:gd name="connsiteY60" fmla="*/ 752475 h 1967129"/>
                <a:gd name="connsiteX61" fmla="*/ 1035073 w 3507318"/>
                <a:gd name="connsiteY61" fmla="*/ 742950 h 1967129"/>
                <a:gd name="connsiteX62" fmla="*/ 1044598 w 3507318"/>
                <a:gd name="connsiteY62" fmla="*/ 739775 h 1967129"/>
                <a:gd name="connsiteX63" fmla="*/ 1143023 w 3507318"/>
                <a:gd name="connsiteY63" fmla="*/ 730250 h 1967129"/>
                <a:gd name="connsiteX64" fmla="*/ 1155723 w 3507318"/>
                <a:gd name="connsiteY64" fmla="*/ 685800 h 1967129"/>
                <a:gd name="connsiteX65" fmla="*/ 1162073 w 3507318"/>
                <a:gd name="connsiteY65" fmla="*/ 673100 h 1967129"/>
                <a:gd name="connsiteX66" fmla="*/ 1165248 w 3507318"/>
                <a:gd name="connsiteY66" fmla="*/ 663575 h 1967129"/>
                <a:gd name="connsiteX67" fmla="*/ 1184298 w 3507318"/>
                <a:gd name="connsiteY67" fmla="*/ 654050 h 1967129"/>
                <a:gd name="connsiteX68" fmla="*/ 1206523 w 3507318"/>
                <a:gd name="connsiteY68" fmla="*/ 635000 h 1967129"/>
                <a:gd name="connsiteX69" fmla="*/ 1216048 w 3507318"/>
                <a:gd name="connsiteY69" fmla="*/ 631825 h 1967129"/>
                <a:gd name="connsiteX70" fmla="*/ 1244623 w 3507318"/>
                <a:gd name="connsiteY70" fmla="*/ 615950 h 1967129"/>
                <a:gd name="connsiteX71" fmla="*/ 1263673 w 3507318"/>
                <a:gd name="connsiteY71" fmla="*/ 612775 h 1967129"/>
                <a:gd name="connsiteX72" fmla="*/ 1330348 w 3507318"/>
                <a:gd name="connsiteY72" fmla="*/ 606425 h 1967129"/>
                <a:gd name="connsiteX73" fmla="*/ 1365273 w 3507318"/>
                <a:gd name="connsiteY73" fmla="*/ 612775 h 1967129"/>
                <a:gd name="connsiteX74" fmla="*/ 1368448 w 3507318"/>
                <a:gd name="connsiteY74" fmla="*/ 622300 h 1967129"/>
                <a:gd name="connsiteX75" fmla="*/ 1377973 w 3507318"/>
                <a:gd name="connsiteY75" fmla="*/ 628650 h 1967129"/>
                <a:gd name="connsiteX76" fmla="*/ 1387498 w 3507318"/>
                <a:gd name="connsiteY76" fmla="*/ 638175 h 1967129"/>
                <a:gd name="connsiteX77" fmla="*/ 1387498 w 3507318"/>
                <a:gd name="connsiteY77" fmla="*/ 673100 h 1967129"/>
                <a:gd name="connsiteX78" fmla="*/ 1377973 w 3507318"/>
                <a:gd name="connsiteY78" fmla="*/ 676275 h 1967129"/>
                <a:gd name="connsiteX79" fmla="*/ 1355748 w 3507318"/>
                <a:gd name="connsiteY79" fmla="*/ 685800 h 1967129"/>
                <a:gd name="connsiteX80" fmla="*/ 1349398 w 3507318"/>
                <a:gd name="connsiteY80" fmla="*/ 698500 h 1967129"/>
                <a:gd name="connsiteX81" fmla="*/ 1343048 w 3507318"/>
                <a:gd name="connsiteY81" fmla="*/ 723900 h 1967129"/>
                <a:gd name="connsiteX82" fmla="*/ 1339873 w 3507318"/>
                <a:gd name="connsiteY82" fmla="*/ 733425 h 1967129"/>
                <a:gd name="connsiteX83" fmla="*/ 1333523 w 3507318"/>
                <a:gd name="connsiteY83" fmla="*/ 742950 h 1967129"/>
                <a:gd name="connsiteX84" fmla="*/ 1330348 w 3507318"/>
                <a:gd name="connsiteY84" fmla="*/ 758825 h 1967129"/>
                <a:gd name="connsiteX85" fmla="*/ 1320823 w 3507318"/>
                <a:gd name="connsiteY85" fmla="*/ 784225 h 1967129"/>
                <a:gd name="connsiteX86" fmla="*/ 1311298 w 3507318"/>
                <a:gd name="connsiteY86" fmla="*/ 793750 h 1967129"/>
                <a:gd name="connsiteX87" fmla="*/ 1295423 w 3507318"/>
                <a:gd name="connsiteY87" fmla="*/ 822325 h 1967129"/>
                <a:gd name="connsiteX88" fmla="*/ 1282723 w 3507318"/>
                <a:gd name="connsiteY88" fmla="*/ 831850 h 1967129"/>
                <a:gd name="connsiteX89" fmla="*/ 1273198 w 3507318"/>
                <a:gd name="connsiteY89" fmla="*/ 850900 h 1967129"/>
                <a:gd name="connsiteX90" fmla="*/ 1263673 w 3507318"/>
                <a:gd name="connsiteY90" fmla="*/ 860425 h 1967129"/>
                <a:gd name="connsiteX91" fmla="*/ 1266848 w 3507318"/>
                <a:gd name="connsiteY91" fmla="*/ 908050 h 1967129"/>
                <a:gd name="connsiteX92" fmla="*/ 1276373 w 3507318"/>
                <a:gd name="connsiteY92" fmla="*/ 904875 h 1967129"/>
                <a:gd name="connsiteX93" fmla="*/ 1343048 w 3507318"/>
                <a:gd name="connsiteY93" fmla="*/ 898525 h 1967129"/>
                <a:gd name="connsiteX94" fmla="*/ 1362098 w 3507318"/>
                <a:gd name="connsiteY94" fmla="*/ 892175 h 1967129"/>
                <a:gd name="connsiteX95" fmla="*/ 1374798 w 3507318"/>
                <a:gd name="connsiteY95" fmla="*/ 885825 h 1967129"/>
                <a:gd name="connsiteX96" fmla="*/ 1419248 w 3507318"/>
                <a:gd name="connsiteY96" fmla="*/ 879475 h 1967129"/>
                <a:gd name="connsiteX97" fmla="*/ 1428773 w 3507318"/>
                <a:gd name="connsiteY97" fmla="*/ 885825 h 1967129"/>
                <a:gd name="connsiteX98" fmla="*/ 1441473 w 3507318"/>
                <a:gd name="connsiteY98" fmla="*/ 901700 h 1967129"/>
                <a:gd name="connsiteX99" fmla="*/ 1447823 w 3507318"/>
                <a:gd name="connsiteY99" fmla="*/ 911225 h 1967129"/>
                <a:gd name="connsiteX100" fmla="*/ 1470048 w 3507318"/>
                <a:gd name="connsiteY100" fmla="*/ 927100 h 1967129"/>
                <a:gd name="connsiteX101" fmla="*/ 1485923 w 3507318"/>
                <a:gd name="connsiteY101" fmla="*/ 955675 h 1967129"/>
                <a:gd name="connsiteX102" fmla="*/ 1479573 w 3507318"/>
                <a:gd name="connsiteY102" fmla="*/ 1063625 h 1967129"/>
                <a:gd name="connsiteX103" fmla="*/ 1482748 w 3507318"/>
                <a:gd name="connsiteY103" fmla="*/ 1133475 h 1967129"/>
                <a:gd name="connsiteX104" fmla="*/ 1489098 w 3507318"/>
                <a:gd name="connsiteY104" fmla="*/ 1171575 h 1967129"/>
                <a:gd name="connsiteX105" fmla="*/ 1492273 w 3507318"/>
                <a:gd name="connsiteY105" fmla="*/ 1216025 h 1967129"/>
                <a:gd name="connsiteX106" fmla="*/ 1498623 w 3507318"/>
                <a:gd name="connsiteY106" fmla="*/ 1225550 h 1967129"/>
                <a:gd name="connsiteX107" fmla="*/ 1501798 w 3507318"/>
                <a:gd name="connsiteY107" fmla="*/ 1235075 h 1967129"/>
                <a:gd name="connsiteX108" fmla="*/ 1527198 w 3507318"/>
                <a:gd name="connsiteY108" fmla="*/ 1250950 h 1967129"/>
                <a:gd name="connsiteX109" fmla="*/ 1536723 w 3507318"/>
                <a:gd name="connsiteY109" fmla="*/ 1257300 h 1967129"/>
                <a:gd name="connsiteX110" fmla="*/ 1549423 w 3507318"/>
                <a:gd name="connsiteY110" fmla="*/ 1260475 h 1967129"/>
                <a:gd name="connsiteX111" fmla="*/ 1603398 w 3507318"/>
                <a:gd name="connsiteY111" fmla="*/ 1263650 h 1967129"/>
                <a:gd name="connsiteX112" fmla="*/ 1635148 w 3507318"/>
                <a:gd name="connsiteY112" fmla="*/ 1273175 h 1967129"/>
                <a:gd name="connsiteX113" fmla="*/ 1676423 w 3507318"/>
                <a:gd name="connsiteY113" fmla="*/ 1266825 h 1967129"/>
                <a:gd name="connsiteX114" fmla="*/ 1685948 w 3507318"/>
                <a:gd name="connsiteY114" fmla="*/ 1263650 h 1967129"/>
                <a:gd name="connsiteX115" fmla="*/ 1692298 w 3507318"/>
                <a:gd name="connsiteY115" fmla="*/ 1254125 h 1967129"/>
                <a:gd name="connsiteX116" fmla="*/ 1701823 w 3507318"/>
                <a:gd name="connsiteY116" fmla="*/ 1244600 h 1967129"/>
                <a:gd name="connsiteX117" fmla="*/ 1743098 w 3507318"/>
                <a:gd name="connsiteY117" fmla="*/ 1247775 h 1967129"/>
                <a:gd name="connsiteX118" fmla="*/ 1752623 w 3507318"/>
                <a:gd name="connsiteY118" fmla="*/ 1254125 h 1967129"/>
                <a:gd name="connsiteX119" fmla="*/ 1762148 w 3507318"/>
                <a:gd name="connsiteY119" fmla="*/ 1257300 h 1967129"/>
                <a:gd name="connsiteX120" fmla="*/ 1771673 w 3507318"/>
                <a:gd name="connsiteY120" fmla="*/ 1266825 h 1967129"/>
                <a:gd name="connsiteX121" fmla="*/ 1787548 w 3507318"/>
                <a:gd name="connsiteY121" fmla="*/ 1285875 h 1967129"/>
                <a:gd name="connsiteX122" fmla="*/ 1797073 w 3507318"/>
                <a:gd name="connsiteY122" fmla="*/ 1289050 h 1967129"/>
                <a:gd name="connsiteX123" fmla="*/ 1822473 w 3507318"/>
                <a:gd name="connsiteY123" fmla="*/ 1308100 h 1967129"/>
                <a:gd name="connsiteX124" fmla="*/ 1831998 w 3507318"/>
                <a:gd name="connsiteY124" fmla="*/ 1311275 h 1967129"/>
                <a:gd name="connsiteX125" fmla="*/ 1854223 w 3507318"/>
                <a:gd name="connsiteY125" fmla="*/ 1327150 h 1967129"/>
                <a:gd name="connsiteX126" fmla="*/ 1863748 w 3507318"/>
                <a:gd name="connsiteY126" fmla="*/ 1317625 h 1967129"/>
                <a:gd name="connsiteX127" fmla="*/ 1879623 w 3507318"/>
                <a:gd name="connsiteY127" fmla="*/ 1282700 h 1967129"/>
                <a:gd name="connsiteX128" fmla="*/ 1882798 w 3507318"/>
                <a:gd name="connsiteY128" fmla="*/ 1250950 h 1967129"/>
                <a:gd name="connsiteX129" fmla="*/ 1889148 w 3507318"/>
                <a:gd name="connsiteY129" fmla="*/ 1241425 h 1967129"/>
                <a:gd name="connsiteX130" fmla="*/ 1895498 w 3507318"/>
                <a:gd name="connsiteY130" fmla="*/ 1228725 h 1967129"/>
                <a:gd name="connsiteX131" fmla="*/ 1901848 w 3507318"/>
                <a:gd name="connsiteY131" fmla="*/ 1209675 h 1967129"/>
                <a:gd name="connsiteX132" fmla="*/ 1905023 w 3507318"/>
                <a:gd name="connsiteY132" fmla="*/ 1196975 h 1967129"/>
                <a:gd name="connsiteX133" fmla="*/ 1930423 w 3507318"/>
                <a:gd name="connsiteY133" fmla="*/ 1184275 h 1967129"/>
                <a:gd name="connsiteX134" fmla="*/ 2019323 w 3507318"/>
                <a:gd name="connsiteY134" fmla="*/ 1181100 h 1967129"/>
                <a:gd name="connsiteX135" fmla="*/ 2028848 w 3507318"/>
                <a:gd name="connsiteY135" fmla="*/ 1174750 h 1967129"/>
                <a:gd name="connsiteX136" fmla="*/ 2047898 w 3507318"/>
                <a:gd name="connsiteY136" fmla="*/ 1165225 h 1967129"/>
                <a:gd name="connsiteX137" fmla="*/ 2060598 w 3507318"/>
                <a:gd name="connsiteY137" fmla="*/ 1149350 h 1967129"/>
                <a:gd name="connsiteX138" fmla="*/ 2082823 w 3507318"/>
                <a:gd name="connsiteY138" fmla="*/ 1127125 h 1967129"/>
                <a:gd name="connsiteX139" fmla="*/ 2095523 w 3507318"/>
                <a:gd name="connsiteY139" fmla="*/ 1120775 h 1967129"/>
                <a:gd name="connsiteX140" fmla="*/ 2114573 w 3507318"/>
                <a:gd name="connsiteY140" fmla="*/ 1114425 h 1967129"/>
                <a:gd name="connsiteX141" fmla="*/ 2124098 w 3507318"/>
                <a:gd name="connsiteY141" fmla="*/ 1120775 h 1967129"/>
                <a:gd name="connsiteX142" fmla="*/ 2127273 w 3507318"/>
                <a:gd name="connsiteY142" fmla="*/ 1130300 h 1967129"/>
                <a:gd name="connsiteX143" fmla="*/ 2133623 w 3507318"/>
                <a:gd name="connsiteY143" fmla="*/ 1139825 h 1967129"/>
                <a:gd name="connsiteX144" fmla="*/ 2130448 w 3507318"/>
                <a:gd name="connsiteY144" fmla="*/ 1152525 h 1967129"/>
                <a:gd name="connsiteX145" fmla="*/ 2127273 w 3507318"/>
                <a:gd name="connsiteY145" fmla="*/ 1174750 h 1967129"/>
                <a:gd name="connsiteX146" fmla="*/ 2187598 w 3507318"/>
                <a:gd name="connsiteY146" fmla="*/ 1155700 h 1967129"/>
                <a:gd name="connsiteX147" fmla="*/ 2276498 w 3507318"/>
                <a:gd name="connsiteY147" fmla="*/ 1168400 h 1967129"/>
                <a:gd name="connsiteX148" fmla="*/ 2279673 w 3507318"/>
                <a:gd name="connsiteY148" fmla="*/ 1190625 h 1967129"/>
                <a:gd name="connsiteX149" fmla="*/ 2273323 w 3507318"/>
                <a:gd name="connsiteY149" fmla="*/ 1181100 h 1967129"/>
                <a:gd name="connsiteX150" fmla="*/ 2254273 w 3507318"/>
                <a:gd name="connsiteY150" fmla="*/ 1162050 h 1967129"/>
                <a:gd name="connsiteX151" fmla="*/ 2257448 w 3507318"/>
                <a:gd name="connsiteY151" fmla="*/ 1165225 h 1967129"/>
                <a:gd name="connsiteX152" fmla="*/ 2308248 w 3507318"/>
                <a:gd name="connsiteY152" fmla="*/ 1184275 h 1967129"/>
                <a:gd name="connsiteX153" fmla="*/ 2324123 w 3507318"/>
                <a:gd name="connsiteY153" fmla="*/ 1187450 h 1967129"/>
                <a:gd name="connsiteX154" fmla="*/ 2349523 w 3507318"/>
                <a:gd name="connsiteY154" fmla="*/ 1193800 h 1967129"/>
                <a:gd name="connsiteX155" fmla="*/ 2393973 w 3507318"/>
                <a:gd name="connsiteY155" fmla="*/ 1196975 h 1967129"/>
                <a:gd name="connsiteX156" fmla="*/ 2397148 w 3507318"/>
                <a:gd name="connsiteY156" fmla="*/ 1206500 h 1967129"/>
                <a:gd name="connsiteX157" fmla="*/ 2444773 w 3507318"/>
                <a:gd name="connsiteY157" fmla="*/ 1216025 h 1967129"/>
                <a:gd name="connsiteX158" fmla="*/ 2454298 w 3507318"/>
                <a:gd name="connsiteY158" fmla="*/ 1219200 h 1967129"/>
                <a:gd name="connsiteX159" fmla="*/ 2476523 w 3507318"/>
                <a:gd name="connsiteY159" fmla="*/ 1222375 h 1967129"/>
                <a:gd name="connsiteX160" fmla="*/ 2486048 w 3507318"/>
                <a:gd name="connsiteY160" fmla="*/ 1228725 h 1967129"/>
                <a:gd name="connsiteX161" fmla="*/ 2520973 w 3507318"/>
                <a:gd name="connsiteY161" fmla="*/ 1222375 h 1967129"/>
                <a:gd name="connsiteX162" fmla="*/ 2530498 w 3507318"/>
                <a:gd name="connsiteY162" fmla="*/ 1209675 h 1967129"/>
                <a:gd name="connsiteX163" fmla="*/ 2540023 w 3507318"/>
                <a:gd name="connsiteY163" fmla="*/ 1203325 h 1967129"/>
                <a:gd name="connsiteX164" fmla="*/ 2552723 w 3507318"/>
                <a:gd name="connsiteY164" fmla="*/ 1200150 h 1967129"/>
                <a:gd name="connsiteX165" fmla="*/ 2581298 w 3507318"/>
                <a:gd name="connsiteY165" fmla="*/ 1190625 h 1967129"/>
                <a:gd name="connsiteX166" fmla="*/ 2609873 w 3507318"/>
                <a:gd name="connsiteY166" fmla="*/ 1193800 h 1967129"/>
                <a:gd name="connsiteX167" fmla="*/ 2619398 w 3507318"/>
                <a:gd name="connsiteY167" fmla="*/ 1196975 h 1967129"/>
                <a:gd name="connsiteX168" fmla="*/ 2625748 w 3507318"/>
                <a:gd name="connsiteY168" fmla="*/ 1206500 h 1967129"/>
                <a:gd name="connsiteX169" fmla="*/ 2616223 w 3507318"/>
                <a:gd name="connsiteY169" fmla="*/ 1209675 h 1967129"/>
                <a:gd name="connsiteX170" fmla="*/ 2606698 w 3507318"/>
                <a:gd name="connsiteY170" fmla="*/ 1235075 h 1967129"/>
                <a:gd name="connsiteX171" fmla="*/ 2654323 w 3507318"/>
                <a:gd name="connsiteY171" fmla="*/ 1238250 h 1967129"/>
                <a:gd name="connsiteX172" fmla="*/ 2657498 w 3507318"/>
                <a:gd name="connsiteY172" fmla="*/ 1200150 h 1967129"/>
                <a:gd name="connsiteX173" fmla="*/ 2686073 w 3507318"/>
                <a:gd name="connsiteY173" fmla="*/ 1190625 h 1967129"/>
                <a:gd name="connsiteX174" fmla="*/ 2717823 w 3507318"/>
                <a:gd name="connsiteY174" fmla="*/ 1200150 h 1967129"/>
                <a:gd name="connsiteX175" fmla="*/ 2711473 w 3507318"/>
                <a:gd name="connsiteY175" fmla="*/ 1225550 h 1967129"/>
                <a:gd name="connsiteX176" fmla="*/ 2705123 w 3507318"/>
                <a:gd name="connsiteY176" fmla="*/ 1250950 h 1967129"/>
                <a:gd name="connsiteX177" fmla="*/ 2698773 w 3507318"/>
                <a:gd name="connsiteY177" fmla="*/ 1270000 h 1967129"/>
                <a:gd name="connsiteX178" fmla="*/ 2714648 w 3507318"/>
                <a:gd name="connsiteY178" fmla="*/ 1279525 h 1967129"/>
                <a:gd name="connsiteX179" fmla="*/ 2740048 w 3507318"/>
                <a:gd name="connsiteY179" fmla="*/ 1289050 h 1967129"/>
                <a:gd name="connsiteX180" fmla="*/ 2749573 w 3507318"/>
                <a:gd name="connsiteY180" fmla="*/ 1298575 h 1967129"/>
                <a:gd name="connsiteX181" fmla="*/ 2752748 w 3507318"/>
                <a:gd name="connsiteY181" fmla="*/ 1323975 h 1967129"/>
                <a:gd name="connsiteX182" fmla="*/ 2762273 w 3507318"/>
                <a:gd name="connsiteY182" fmla="*/ 1333500 h 1967129"/>
                <a:gd name="connsiteX183" fmla="*/ 2765448 w 3507318"/>
                <a:gd name="connsiteY183" fmla="*/ 1346200 h 1967129"/>
                <a:gd name="connsiteX184" fmla="*/ 2784498 w 3507318"/>
                <a:gd name="connsiteY184" fmla="*/ 1349375 h 1967129"/>
                <a:gd name="connsiteX185" fmla="*/ 2794023 w 3507318"/>
                <a:gd name="connsiteY185" fmla="*/ 1352550 h 1967129"/>
                <a:gd name="connsiteX186" fmla="*/ 2806723 w 3507318"/>
                <a:gd name="connsiteY186" fmla="*/ 1355725 h 1967129"/>
                <a:gd name="connsiteX187" fmla="*/ 2825773 w 3507318"/>
                <a:gd name="connsiteY187" fmla="*/ 1387475 h 1967129"/>
                <a:gd name="connsiteX188" fmla="*/ 2835298 w 3507318"/>
                <a:gd name="connsiteY188" fmla="*/ 1393825 h 1967129"/>
                <a:gd name="connsiteX189" fmla="*/ 2851173 w 3507318"/>
                <a:gd name="connsiteY189" fmla="*/ 1412875 h 1967129"/>
                <a:gd name="connsiteX190" fmla="*/ 2863873 w 3507318"/>
                <a:gd name="connsiteY190" fmla="*/ 1416050 h 1967129"/>
                <a:gd name="connsiteX191" fmla="*/ 2873398 w 3507318"/>
                <a:gd name="connsiteY191" fmla="*/ 1422400 h 1967129"/>
                <a:gd name="connsiteX192" fmla="*/ 2933723 w 3507318"/>
                <a:gd name="connsiteY192" fmla="*/ 1431925 h 1967129"/>
                <a:gd name="connsiteX193" fmla="*/ 2952773 w 3507318"/>
                <a:gd name="connsiteY193" fmla="*/ 1438275 h 1967129"/>
                <a:gd name="connsiteX194" fmla="*/ 2971823 w 3507318"/>
                <a:gd name="connsiteY194" fmla="*/ 1447800 h 1967129"/>
                <a:gd name="connsiteX195" fmla="*/ 2997223 w 3507318"/>
                <a:gd name="connsiteY195" fmla="*/ 1450975 h 1967129"/>
                <a:gd name="connsiteX196" fmla="*/ 3013098 w 3507318"/>
                <a:gd name="connsiteY196" fmla="*/ 1454150 h 1967129"/>
                <a:gd name="connsiteX197" fmla="*/ 3032148 w 3507318"/>
                <a:gd name="connsiteY197" fmla="*/ 1457325 h 1967129"/>
                <a:gd name="connsiteX198" fmla="*/ 3076598 w 3507318"/>
                <a:gd name="connsiteY198" fmla="*/ 1466850 h 1967129"/>
                <a:gd name="connsiteX199" fmla="*/ 3184548 w 3507318"/>
                <a:gd name="connsiteY199" fmla="*/ 1476375 h 1967129"/>
                <a:gd name="connsiteX200" fmla="*/ 3206773 w 3507318"/>
                <a:gd name="connsiteY200" fmla="*/ 1498600 h 1967129"/>
                <a:gd name="connsiteX201" fmla="*/ 3235348 w 3507318"/>
                <a:gd name="connsiteY201" fmla="*/ 1517650 h 1967129"/>
                <a:gd name="connsiteX202" fmla="*/ 3244873 w 3507318"/>
                <a:gd name="connsiteY202" fmla="*/ 1539875 h 1967129"/>
                <a:gd name="connsiteX203" fmla="*/ 3248048 w 3507318"/>
                <a:gd name="connsiteY203" fmla="*/ 1552575 h 1967129"/>
                <a:gd name="connsiteX204" fmla="*/ 3254398 w 3507318"/>
                <a:gd name="connsiteY204" fmla="*/ 1562100 h 1967129"/>
                <a:gd name="connsiteX205" fmla="*/ 3270273 w 3507318"/>
                <a:gd name="connsiteY205" fmla="*/ 1590675 h 1967129"/>
                <a:gd name="connsiteX206" fmla="*/ 3292498 w 3507318"/>
                <a:gd name="connsiteY206" fmla="*/ 1603375 h 1967129"/>
                <a:gd name="connsiteX207" fmla="*/ 3302023 w 3507318"/>
                <a:gd name="connsiteY207" fmla="*/ 1625600 h 1967129"/>
                <a:gd name="connsiteX208" fmla="*/ 3314723 w 3507318"/>
                <a:gd name="connsiteY208" fmla="*/ 1644650 h 1967129"/>
                <a:gd name="connsiteX209" fmla="*/ 3324248 w 3507318"/>
                <a:gd name="connsiteY209" fmla="*/ 1679575 h 1967129"/>
                <a:gd name="connsiteX210" fmla="*/ 3330598 w 3507318"/>
                <a:gd name="connsiteY210" fmla="*/ 1692275 h 1967129"/>
                <a:gd name="connsiteX211" fmla="*/ 3321073 w 3507318"/>
                <a:gd name="connsiteY211" fmla="*/ 1746250 h 1967129"/>
                <a:gd name="connsiteX212" fmla="*/ 3302023 w 3507318"/>
                <a:gd name="connsiteY212" fmla="*/ 1784350 h 1967129"/>
                <a:gd name="connsiteX213" fmla="*/ 3276623 w 3507318"/>
                <a:gd name="connsiteY213" fmla="*/ 1816100 h 1967129"/>
                <a:gd name="connsiteX214" fmla="*/ 3254398 w 3507318"/>
                <a:gd name="connsiteY214" fmla="*/ 1860550 h 1967129"/>
                <a:gd name="connsiteX215" fmla="*/ 3276623 w 3507318"/>
                <a:gd name="connsiteY215" fmla="*/ 1831975 h 1967129"/>
                <a:gd name="connsiteX216" fmla="*/ 3286148 w 3507318"/>
                <a:gd name="connsiteY216" fmla="*/ 1822450 h 1967129"/>
                <a:gd name="connsiteX217" fmla="*/ 3317898 w 3507318"/>
                <a:gd name="connsiteY217" fmla="*/ 1803400 h 1967129"/>
                <a:gd name="connsiteX218" fmla="*/ 3336948 w 3507318"/>
                <a:gd name="connsiteY218" fmla="*/ 1793875 h 1967129"/>
                <a:gd name="connsiteX219" fmla="*/ 3346473 w 3507318"/>
                <a:gd name="connsiteY219" fmla="*/ 1784350 h 1967129"/>
                <a:gd name="connsiteX220" fmla="*/ 3406798 w 3507318"/>
                <a:gd name="connsiteY220" fmla="*/ 1857375 h 1967129"/>
                <a:gd name="connsiteX221" fmla="*/ 1832000 w 3507318"/>
                <a:gd name="connsiteY221" fmla="*/ 1958975 h 1967129"/>
                <a:gd name="connsiteX222" fmla="*/ 1809775 w 3507318"/>
                <a:gd name="connsiteY222" fmla="*/ 1958975 h 1967129"/>
                <a:gd name="connsiteX223" fmla="*/ 1797075 w 3507318"/>
                <a:gd name="connsiteY223" fmla="*/ 1962150 h 1967129"/>
                <a:gd name="connsiteX224" fmla="*/ 1762149 w 3507318"/>
                <a:gd name="connsiteY224" fmla="*/ 1965326 h 1967129"/>
                <a:gd name="connsiteX225" fmla="*/ 1676424 w 3507318"/>
                <a:gd name="connsiteY225" fmla="*/ 1958977 h 1967129"/>
                <a:gd name="connsiteX226" fmla="*/ 1609749 w 3507318"/>
                <a:gd name="connsiteY226" fmla="*/ 1882777 h 1967129"/>
                <a:gd name="connsiteX227" fmla="*/ 1622449 w 3507318"/>
                <a:gd name="connsiteY227" fmla="*/ 1809752 h 1967129"/>
                <a:gd name="connsiteX228" fmla="*/ 1651024 w 3507318"/>
                <a:gd name="connsiteY228" fmla="*/ 1730377 h 1967129"/>
                <a:gd name="connsiteX229" fmla="*/ 1714523 w 3507318"/>
                <a:gd name="connsiteY229" fmla="*/ 1685927 h 1967129"/>
                <a:gd name="connsiteX230" fmla="*/ 1765323 w 3507318"/>
                <a:gd name="connsiteY230" fmla="*/ 1647827 h 1967129"/>
                <a:gd name="connsiteX231" fmla="*/ 1793897 w 3507318"/>
                <a:gd name="connsiteY231" fmla="*/ 1612902 h 1967129"/>
                <a:gd name="connsiteX232" fmla="*/ 1812947 w 3507318"/>
                <a:gd name="connsiteY232" fmla="*/ 1571627 h 1967129"/>
                <a:gd name="connsiteX233" fmla="*/ 1790721 w 3507318"/>
                <a:gd name="connsiteY233" fmla="*/ 1539876 h 1967129"/>
                <a:gd name="connsiteX234" fmla="*/ 1793897 w 3507318"/>
                <a:gd name="connsiteY234" fmla="*/ 1473202 h 1967129"/>
                <a:gd name="connsiteX235" fmla="*/ 1765322 w 3507318"/>
                <a:gd name="connsiteY235" fmla="*/ 1381127 h 1967129"/>
                <a:gd name="connsiteX236" fmla="*/ 1727221 w 3507318"/>
                <a:gd name="connsiteY236" fmla="*/ 1314451 h 1967129"/>
                <a:gd name="connsiteX237" fmla="*/ 1666897 w 3507318"/>
                <a:gd name="connsiteY237" fmla="*/ 1355727 h 1967129"/>
                <a:gd name="connsiteX238" fmla="*/ 1625622 w 3507318"/>
                <a:gd name="connsiteY238" fmla="*/ 1377952 h 1967129"/>
                <a:gd name="connsiteX239" fmla="*/ 1587522 w 3507318"/>
                <a:gd name="connsiteY239" fmla="*/ 1349377 h 1967129"/>
                <a:gd name="connsiteX240" fmla="*/ 1527197 w 3507318"/>
                <a:gd name="connsiteY240" fmla="*/ 1327152 h 1967129"/>
                <a:gd name="connsiteX241" fmla="*/ 1428772 w 3507318"/>
                <a:gd name="connsiteY241" fmla="*/ 1257302 h 1967129"/>
                <a:gd name="connsiteX242" fmla="*/ 1374797 w 3507318"/>
                <a:gd name="connsiteY242" fmla="*/ 1257302 h 1967129"/>
                <a:gd name="connsiteX243" fmla="*/ 1358922 w 3507318"/>
                <a:gd name="connsiteY243" fmla="*/ 1187452 h 1967129"/>
                <a:gd name="connsiteX244" fmla="*/ 1298597 w 3507318"/>
                <a:gd name="connsiteY244" fmla="*/ 1114427 h 1967129"/>
                <a:gd name="connsiteX245" fmla="*/ 1212872 w 3507318"/>
                <a:gd name="connsiteY245" fmla="*/ 1057277 h 1967129"/>
                <a:gd name="connsiteX246" fmla="*/ 1073172 w 3507318"/>
                <a:gd name="connsiteY246" fmla="*/ 1003302 h 1967129"/>
                <a:gd name="connsiteX247" fmla="*/ 996972 w 3507318"/>
                <a:gd name="connsiteY247" fmla="*/ 974727 h 1967129"/>
                <a:gd name="connsiteX248" fmla="*/ 923947 w 3507318"/>
                <a:gd name="connsiteY248" fmla="*/ 914402 h 1967129"/>
                <a:gd name="connsiteX249" fmla="*/ 787422 w 3507318"/>
                <a:gd name="connsiteY249" fmla="*/ 933452 h 1967129"/>
                <a:gd name="connsiteX250" fmla="*/ 733447 w 3507318"/>
                <a:gd name="connsiteY250" fmla="*/ 942977 h 1967129"/>
                <a:gd name="connsiteX251" fmla="*/ 669947 w 3507318"/>
                <a:gd name="connsiteY251" fmla="*/ 889002 h 1967129"/>
                <a:gd name="connsiteX252" fmla="*/ 641372 w 3507318"/>
                <a:gd name="connsiteY252" fmla="*/ 860427 h 1967129"/>
                <a:gd name="connsiteX253" fmla="*/ 488972 w 3507318"/>
                <a:gd name="connsiteY253" fmla="*/ 800102 h 1967129"/>
                <a:gd name="connsiteX254" fmla="*/ 403247 w 3507318"/>
                <a:gd name="connsiteY254" fmla="*/ 749302 h 1967129"/>
                <a:gd name="connsiteX255" fmla="*/ 361972 w 3507318"/>
                <a:gd name="connsiteY255" fmla="*/ 695327 h 1967129"/>
                <a:gd name="connsiteX256" fmla="*/ 396897 w 3507318"/>
                <a:gd name="connsiteY256" fmla="*/ 660402 h 1967129"/>
                <a:gd name="connsiteX257" fmla="*/ 361972 w 3507318"/>
                <a:gd name="connsiteY257" fmla="*/ 555627 h 1967129"/>
                <a:gd name="connsiteX258" fmla="*/ 298471 w 3507318"/>
                <a:gd name="connsiteY258" fmla="*/ 454026 h 1967129"/>
                <a:gd name="connsiteX259" fmla="*/ 266722 w 3507318"/>
                <a:gd name="connsiteY259" fmla="*/ 384175 h 1967129"/>
                <a:gd name="connsiteX260" fmla="*/ 276246 w 3507318"/>
                <a:gd name="connsiteY260" fmla="*/ 358775 h 1967129"/>
                <a:gd name="connsiteX261" fmla="*/ 206397 w 3507318"/>
                <a:gd name="connsiteY261" fmla="*/ 234950 h 1967129"/>
                <a:gd name="connsiteX262" fmla="*/ 146072 w 3507318"/>
                <a:gd name="connsiteY262" fmla="*/ 101600 h 1967129"/>
                <a:gd name="connsiteX263" fmla="*/ 111147 w 3507318"/>
                <a:gd name="connsiteY263" fmla="*/ 142875 h 1967129"/>
                <a:gd name="connsiteX264" fmla="*/ 120671 w 3507318"/>
                <a:gd name="connsiteY264" fmla="*/ 193675 h 1967129"/>
                <a:gd name="connsiteX265" fmla="*/ 123846 w 3507318"/>
                <a:gd name="connsiteY265" fmla="*/ 260350 h 1967129"/>
                <a:gd name="connsiteX266" fmla="*/ 136546 w 3507318"/>
                <a:gd name="connsiteY266" fmla="*/ 327025 h 1967129"/>
                <a:gd name="connsiteX267" fmla="*/ 174646 w 3507318"/>
                <a:gd name="connsiteY267" fmla="*/ 384175 h 1967129"/>
                <a:gd name="connsiteX268" fmla="*/ 190521 w 3507318"/>
                <a:gd name="connsiteY268" fmla="*/ 422275 h 1967129"/>
                <a:gd name="connsiteX269" fmla="*/ 200046 w 3507318"/>
                <a:gd name="connsiteY269" fmla="*/ 495300 h 1967129"/>
                <a:gd name="connsiteX270" fmla="*/ 231798 w 3507318"/>
                <a:gd name="connsiteY270" fmla="*/ 542925 h 1967129"/>
                <a:gd name="connsiteX271" fmla="*/ 168296 w 3507318"/>
                <a:gd name="connsiteY271" fmla="*/ 508000 h 1967129"/>
                <a:gd name="connsiteX272" fmla="*/ 107973 w 3507318"/>
                <a:gd name="connsiteY272" fmla="*/ 460375 h 1967129"/>
                <a:gd name="connsiteX273" fmla="*/ 88923 w 3507318"/>
                <a:gd name="connsiteY273" fmla="*/ 371475 h 1967129"/>
                <a:gd name="connsiteX274" fmla="*/ 22248 w 3507318"/>
                <a:gd name="connsiteY274" fmla="*/ 285750 h 1967129"/>
                <a:gd name="connsiteX275" fmla="*/ 53998 w 3507318"/>
                <a:gd name="connsiteY275" fmla="*/ 193675 h 1967129"/>
                <a:gd name="connsiteX276" fmla="*/ 25423 w 3507318"/>
                <a:gd name="connsiteY276" fmla="*/ 161925 h 1967129"/>
                <a:gd name="connsiteX277" fmla="*/ 12722 w 3507318"/>
                <a:gd name="connsiteY277" fmla="*/ 114300 h 1967129"/>
                <a:gd name="connsiteX278" fmla="*/ 23 w 3507318"/>
                <a:gd name="connsiteY278" fmla="*/ 41275 h 1967129"/>
                <a:gd name="connsiteX279" fmla="*/ 23 w 3507318"/>
                <a:gd name="connsiteY279" fmla="*/ 0 h 1967129"/>
                <a:gd name="connsiteX0" fmla="*/ 23 w 3507318"/>
                <a:gd name="connsiteY0" fmla="*/ 0 h 1967129"/>
                <a:gd name="connsiteX1" fmla="*/ 381023 w 3507318"/>
                <a:gd name="connsiteY1" fmla="*/ 76200 h 1967129"/>
                <a:gd name="connsiteX2" fmla="*/ 479448 w 3507318"/>
                <a:gd name="connsiteY2" fmla="*/ 28575 h 1967129"/>
                <a:gd name="connsiteX3" fmla="*/ 568348 w 3507318"/>
                <a:gd name="connsiteY3" fmla="*/ 44450 h 1967129"/>
                <a:gd name="connsiteX4" fmla="*/ 568348 w 3507318"/>
                <a:gd name="connsiteY4" fmla="*/ 44450 h 1967129"/>
                <a:gd name="connsiteX5" fmla="*/ 571523 w 3507318"/>
                <a:gd name="connsiteY5" fmla="*/ 73025 h 1967129"/>
                <a:gd name="connsiteX6" fmla="*/ 565173 w 3507318"/>
                <a:gd name="connsiteY6" fmla="*/ 88900 h 1967129"/>
                <a:gd name="connsiteX7" fmla="*/ 561998 w 3507318"/>
                <a:gd name="connsiteY7" fmla="*/ 98425 h 1967129"/>
                <a:gd name="connsiteX8" fmla="*/ 565173 w 3507318"/>
                <a:gd name="connsiteY8" fmla="*/ 114300 h 1967129"/>
                <a:gd name="connsiteX9" fmla="*/ 584223 w 3507318"/>
                <a:gd name="connsiteY9" fmla="*/ 127000 h 1967129"/>
                <a:gd name="connsiteX10" fmla="*/ 596923 w 3507318"/>
                <a:gd name="connsiteY10" fmla="*/ 146050 h 1967129"/>
                <a:gd name="connsiteX11" fmla="*/ 600098 w 3507318"/>
                <a:gd name="connsiteY11" fmla="*/ 155575 h 1967129"/>
                <a:gd name="connsiteX12" fmla="*/ 609623 w 3507318"/>
                <a:gd name="connsiteY12" fmla="*/ 161925 h 1967129"/>
                <a:gd name="connsiteX13" fmla="*/ 615973 w 3507318"/>
                <a:gd name="connsiteY13" fmla="*/ 171450 h 1967129"/>
                <a:gd name="connsiteX14" fmla="*/ 660423 w 3507318"/>
                <a:gd name="connsiteY14" fmla="*/ 165100 h 1967129"/>
                <a:gd name="connsiteX15" fmla="*/ 669948 w 3507318"/>
                <a:gd name="connsiteY15" fmla="*/ 158750 h 1967129"/>
                <a:gd name="connsiteX16" fmla="*/ 679473 w 3507318"/>
                <a:gd name="connsiteY16" fmla="*/ 155575 h 1967129"/>
                <a:gd name="connsiteX17" fmla="*/ 701698 w 3507318"/>
                <a:gd name="connsiteY17" fmla="*/ 142875 h 1967129"/>
                <a:gd name="connsiteX18" fmla="*/ 749323 w 3507318"/>
                <a:gd name="connsiteY18" fmla="*/ 146050 h 1967129"/>
                <a:gd name="connsiteX19" fmla="*/ 755673 w 3507318"/>
                <a:gd name="connsiteY19" fmla="*/ 155575 h 1967129"/>
                <a:gd name="connsiteX20" fmla="*/ 749323 w 3507318"/>
                <a:gd name="connsiteY20" fmla="*/ 200025 h 1967129"/>
                <a:gd name="connsiteX21" fmla="*/ 762023 w 3507318"/>
                <a:gd name="connsiteY21" fmla="*/ 212725 h 1967129"/>
                <a:gd name="connsiteX22" fmla="*/ 771548 w 3507318"/>
                <a:gd name="connsiteY22" fmla="*/ 215900 h 1967129"/>
                <a:gd name="connsiteX23" fmla="*/ 777898 w 3507318"/>
                <a:gd name="connsiteY23" fmla="*/ 228600 h 1967129"/>
                <a:gd name="connsiteX24" fmla="*/ 787423 w 3507318"/>
                <a:gd name="connsiteY24" fmla="*/ 238125 h 1967129"/>
                <a:gd name="connsiteX25" fmla="*/ 793773 w 3507318"/>
                <a:gd name="connsiteY25" fmla="*/ 257175 h 1967129"/>
                <a:gd name="connsiteX26" fmla="*/ 796948 w 3507318"/>
                <a:gd name="connsiteY26" fmla="*/ 288925 h 1967129"/>
                <a:gd name="connsiteX27" fmla="*/ 800123 w 3507318"/>
                <a:gd name="connsiteY27" fmla="*/ 298450 h 1967129"/>
                <a:gd name="connsiteX28" fmla="*/ 809648 w 3507318"/>
                <a:gd name="connsiteY28" fmla="*/ 304800 h 1967129"/>
                <a:gd name="connsiteX29" fmla="*/ 822348 w 3507318"/>
                <a:gd name="connsiteY29" fmla="*/ 314325 h 1967129"/>
                <a:gd name="connsiteX30" fmla="*/ 831873 w 3507318"/>
                <a:gd name="connsiteY30" fmla="*/ 323850 h 1967129"/>
                <a:gd name="connsiteX31" fmla="*/ 854098 w 3507318"/>
                <a:gd name="connsiteY31" fmla="*/ 336550 h 1967129"/>
                <a:gd name="connsiteX32" fmla="*/ 863623 w 3507318"/>
                <a:gd name="connsiteY32" fmla="*/ 346075 h 1967129"/>
                <a:gd name="connsiteX33" fmla="*/ 892198 w 3507318"/>
                <a:gd name="connsiteY33" fmla="*/ 352425 h 1967129"/>
                <a:gd name="connsiteX34" fmla="*/ 882673 w 3507318"/>
                <a:gd name="connsiteY34" fmla="*/ 355600 h 1967129"/>
                <a:gd name="connsiteX35" fmla="*/ 879498 w 3507318"/>
                <a:gd name="connsiteY35" fmla="*/ 365125 h 1967129"/>
                <a:gd name="connsiteX36" fmla="*/ 876323 w 3507318"/>
                <a:gd name="connsiteY36" fmla="*/ 406400 h 1967129"/>
                <a:gd name="connsiteX37" fmla="*/ 866798 w 3507318"/>
                <a:gd name="connsiteY37" fmla="*/ 434975 h 1967129"/>
                <a:gd name="connsiteX38" fmla="*/ 863623 w 3507318"/>
                <a:gd name="connsiteY38" fmla="*/ 450850 h 1967129"/>
                <a:gd name="connsiteX39" fmla="*/ 860448 w 3507318"/>
                <a:gd name="connsiteY39" fmla="*/ 463550 h 1967129"/>
                <a:gd name="connsiteX40" fmla="*/ 854098 w 3507318"/>
                <a:gd name="connsiteY40" fmla="*/ 482600 h 1967129"/>
                <a:gd name="connsiteX41" fmla="*/ 850923 w 3507318"/>
                <a:gd name="connsiteY41" fmla="*/ 492125 h 1967129"/>
                <a:gd name="connsiteX42" fmla="*/ 841398 w 3507318"/>
                <a:gd name="connsiteY42" fmla="*/ 517525 h 1967129"/>
                <a:gd name="connsiteX43" fmla="*/ 835048 w 3507318"/>
                <a:gd name="connsiteY43" fmla="*/ 552450 h 1967129"/>
                <a:gd name="connsiteX44" fmla="*/ 831873 w 3507318"/>
                <a:gd name="connsiteY44" fmla="*/ 561975 h 1967129"/>
                <a:gd name="connsiteX45" fmla="*/ 822348 w 3507318"/>
                <a:gd name="connsiteY45" fmla="*/ 565150 h 1967129"/>
                <a:gd name="connsiteX46" fmla="*/ 815998 w 3507318"/>
                <a:gd name="connsiteY46" fmla="*/ 574675 h 1967129"/>
                <a:gd name="connsiteX47" fmla="*/ 825523 w 3507318"/>
                <a:gd name="connsiteY47" fmla="*/ 600075 h 1967129"/>
                <a:gd name="connsiteX48" fmla="*/ 841398 w 3507318"/>
                <a:gd name="connsiteY48" fmla="*/ 625475 h 1967129"/>
                <a:gd name="connsiteX49" fmla="*/ 847748 w 3507318"/>
                <a:gd name="connsiteY49" fmla="*/ 650875 h 1967129"/>
                <a:gd name="connsiteX50" fmla="*/ 860448 w 3507318"/>
                <a:gd name="connsiteY50" fmla="*/ 669925 h 1967129"/>
                <a:gd name="connsiteX51" fmla="*/ 866798 w 3507318"/>
                <a:gd name="connsiteY51" fmla="*/ 682625 h 1967129"/>
                <a:gd name="connsiteX52" fmla="*/ 885848 w 3507318"/>
                <a:gd name="connsiteY52" fmla="*/ 695325 h 1967129"/>
                <a:gd name="connsiteX53" fmla="*/ 904898 w 3507318"/>
                <a:gd name="connsiteY53" fmla="*/ 730250 h 1967129"/>
                <a:gd name="connsiteX54" fmla="*/ 908073 w 3507318"/>
                <a:gd name="connsiteY54" fmla="*/ 739775 h 1967129"/>
                <a:gd name="connsiteX55" fmla="*/ 917598 w 3507318"/>
                <a:gd name="connsiteY55" fmla="*/ 742950 h 1967129"/>
                <a:gd name="connsiteX56" fmla="*/ 936648 w 3507318"/>
                <a:gd name="connsiteY56" fmla="*/ 758825 h 1967129"/>
                <a:gd name="connsiteX57" fmla="*/ 955698 w 3507318"/>
                <a:gd name="connsiteY57" fmla="*/ 765175 h 1967129"/>
                <a:gd name="connsiteX58" fmla="*/ 993798 w 3507318"/>
                <a:gd name="connsiteY58" fmla="*/ 762000 h 1967129"/>
                <a:gd name="connsiteX59" fmla="*/ 1012848 w 3507318"/>
                <a:gd name="connsiteY59" fmla="*/ 755650 h 1967129"/>
                <a:gd name="connsiteX60" fmla="*/ 1022373 w 3507318"/>
                <a:gd name="connsiteY60" fmla="*/ 752475 h 1967129"/>
                <a:gd name="connsiteX61" fmla="*/ 1035073 w 3507318"/>
                <a:gd name="connsiteY61" fmla="*/ 742950 h 1967129"/>
                <a:gd name="connsiteX62" fmla="*/ 1044598 w 3507318"/>
                <a:gd name="connsiteY62" fmla="*/ 739775 h 1967129"/>
                <a:gd name="connsiteX63" fmla="*/ 1143023 w 3507318"/>
                <a:gd name="connsiteY63" fmla="*/ 730250 h 1967129"/>
                <a:gd name="connsiteX64" fmla="*/ 1155723 w 3507318"/>
                <a:gd name="connsiteY64" fmla="*/ 685800 h 1967129"/>
                <a:gd name="connsiteX65" fmla="*/ 1162073 w 3507318"/>
                <a:gd name="connsiteY65" fmla="*/ 673100 h 1967129"/>
                <a:gd name="connsiteX66" fmla="*/ 1165248 w 3507318"/>
                <a:gd name="connsiteY66" fmla="*/ 663575 h 1967129"/>
                <a:gd name="connsiteX67" fmla="*/ 1184298 w 3507318"/>
                <a:gd name="connsiteY67" fmla="*/ 654050 h 1967129"/>
                <a:gd name="connsiteX68" fmla="*/ 1206523 w 3507318"/>
                <a:gd name="connsiteY68" fmla="*/ 635000 h 1967129"/>
                <a:gd name="connsiteX69" fmla="*/ 1216048 w 3507318"/>
                <a:gd name="connsiteY69" fmla="*/ 631825 h 1967129"/>
                <a:gd name="connsiteX70" fmla="*/ 1244623 w 3507318"/>
                <a:gd name="connsiteY70" fmla="*/ 615950 h 1967129"/>
                <a:gd name="connsiteX71" fmla="*/ 1263673 w 3507318"/>
                <a:gd name="connsiteY71" fmla="*/ 612775 h 1967129"/>
                <a:gd name="connsiteX72" fmla="*/ 1330348 w 3507318"/>
                <a:gd name="connsiteY72" fmla="*/ 606425 h 1967129"/>
                <a:gd name="connsiteX73" fmla="*/ 1365273 w 3507318"/>
                <a:gd name="connsiteY73" fmla="*/ 612775 h 1967129"/>
                <a:gd name="connsiteX74" fmla="*/ 1368448 w 3507318"/>
                <a:gd name="connsiteY74" fmla="*/ 622300 h 1967129"/>
                <a:gd name="connsiteX75" fmla="*/ 1377973 w 3507318"/>
                <a:gd name="connsiteY75" fmla="*/ 628650 h 1967129"/>
                <a:gd name="connsiteX76" fmla="*/ 1387498 w 3507318"/>
                <a:gd name="connsiteY76" fmla="*/ 638175 h 1967129"/>
                <a:gd name="connsiteX77" fmla="*/ 1387498 w 3507318"/>
                <a:gd name="connsiteY77" fmla="*/ 673100 h 1967129"/>
                <a:gd name="connsiteX78" fmla="*/ 1377973 w 3507318"/>
                <a:gd name="connsiteY78" fmla="*/ 676275 h 1967129"/>
                <a:gd name="connsiteX79" fmla="*/ 1355748 w 3507318"/>
                <a:gd name="connsiteY79" fmla="*/ 685800 h 1967129"/>
                <a:gd name="connsiteX80" fmla="*/ 1349398 w 3507318"/>
                <a:gd name="connsiteY80" fmla="*/ 698500 h 1967129"/>
                <a:gd name="connsiteX81" fmla="*/ 1343048 w 3507318"/>
                <a:gd name="connsiteY81" fmla="*/ 723900 h 1967129"/>
                <a:gd name="connsiteX82" fmla="*/ 1339873 w 3507318"/>
                <a:gd name="connsiteY82" fmla="*/ 733425 h 1967129"/>
                <a:gd name="connsiteX83" fmla="*/ 1333523 w 3507318"/>
                <a:gd name="connsiteY83" fmla="*/ 742950 h 1967129"/>
                <a:gd name="connsiteX84" fmla="*/ 1330348 w 3507318"/>
                <a:gd name="connsiteY84" fmla="*/ 758825 h 1967129"/>
                <a:gd name="connsiteX85" fmla="*/ 1320823 w 3507318"/>
                <a:gd name="connsiteY85" fmla="*/ 784225 h 1967129"/>
                <a:gd name="connsiteX86" fmla="*/ 1311298 w 3507318"/>
                <a:gd name="connsiteY86" fmla="*/ 793750 h 1967129"/>
                <a:gd name="connsiteX87" fmla="*/ 1295423 w 3507318"/>
                <a:gd name="connsiteY87" fmla="*/ 822325 h 1967129"/>
                <a:gd name="connsiteX88" fmla="*/ 1282723 w 3507318"/>
                <a:gd name="connsiteY88" fmla="*/ 831850 h 1967129"/>
                <a:gd name="connsiteX89" fmla="*/ 1273198 w 3507318"/>
                <a:gd name="connsiteY89" fmla="*/ 850900 h 1967129"/>
                <a:gd name="connsiteX90" fmla="*/ 1263673 w 3507318"/>
                <a:gd name="connsiteY90" fmla="*/ 860425 h 1967129"/>
                <a:gd name="connsiteX91" fmla="*/ 1266848 w 3507318"/>
                <a:gd name="connsiteY91" fmla="*/ 908050 h 1967129"/>
                <a:gd name="connsiteX92" fmla="*/ 1276373 w 3507318"/>
                <a:gd name="connsiteY92" fmla="*/ 904875 h 1967129"/>
                <a:gd name="connsiteX93" fmla="*/ 1343048 w 3507318"/>
                <a:gd name="connsiteY93" fmla="*/ 898525 h 1967129"/>
                <a:gd name="connsiteX94" fmla="*/ 1362098 w 3507318"/>
                <a:gd name="connsiteY94" fmla="*/ 892175 h 1967129"/>
                <a:gd name="connsiteX95" fmla="*/ 1374798 w 3507318"/>
                <a:gd name="connsiteY95" fmla="*/ 885825 h 1967129"/>
                <a:gd name="connsiteX96" fmla="*/ 1419248 w 3507318"/>
                <a:gd name="connsiteY96" fmla="*/ 879475 h 1967129"/>
                <a:gd name="connsiteX97" fmla="*/ 1428773 w 3507318"/>
                <a:gd name="connsiteY97" fmla="*/ 885825 h 1967129"/>
                <a:gd name="connsiteX98" fmla="*/ 1441473 w 3507318"/>
                <a:gd name="connsiteY98" fmla="*/ 901700 h 1967129"/>
                <a:gd name="connsiteX99" fmla="*/ 1447823 w 3507318"/>
                <a:gd name="connsiteY99" fmla="*/ 911225 h 1967129"/>
                <a:gd name="connsiteX100" fmla="*/ 1470048 w 3507318"/>
                <a:gd name="connsiteY100" fmla="*/ 927100 h 1967129"/>
                <a:gd name="connsiteX101" fmla="*/ 1485923 w 3507318"/>
                <a:gd name="connsiteY101" fmla="*/ 955675 h 1967129"/>
                <a:gd name="connsiteX102" fmla="*/ 1479573 w 3507318"/>
                <a:gd name="connsiteY102" fmla="*/ 1063625 h 1967129"/>
                <a:gd name="connsiteX103" fmla="*/ 1482748 w 3507318"/>
                <a:gd name="connsiteY103" fmla="*/ 1133475 h 1967129"/>
                <a:gd name="connsiteX104" fmla="*/ 1489098 w 3507318"/>
                <a:gd name="connsiteY104" fmla="*/ 1171575 h 1967129"/>
                <a:gd name="connsiteX105" fmla="*/ 1492273 w 3507318"/>
                <a:gd name="connsiteY105" fmla="*/ 1216025 h 1967129"/>
                <a:gd name="connsiteX106" fmla="*/ 1498623 w 3507318"/>
                <a:gd name="connsiteY106" fmla="*/ 1225550 h 1967129"/>
                <a:gd name="connsiteX107" fmla="*/ 1501798 w 3507318"/>
                <a:gd name="connsiteY107" fmla="*/ 1235075 h 1967129"/>
                <a:gd name="connsiteX108" fmla="*/ 1527198 w 3507318"/>
                <a:gd name="connsiteY108" fmla="*/ 1250950 h 1967129"/>
                <a:gd name="connsiteX109" fmla="*/ 1536723 w 3507318"/>
                <a:gd name="connsiteY109" fmla="*/ 1257300 h 1967129"/>
                <a:gd name="connsiteX110" fmla="*/ 1549423 w 3507318"/>
                <a:gd name="connsiteY110" fmla="*/ 1260475 h 1967129"/>
                <a:gd name="connsiteX111" fmla="*/ 1603398 w 3507318"/>
                <a:gd name="connsiteY111" fmla="*/ 1263650 h 1967129"/>
                <a:gd name="connsiteX112" fmla="*/ 1635148 w 3507318"/>
                <a:gd name="connsiteY112" fmla="*/ 1273175 h 1967129"/>
                <a:gd name="connsiteX113" fmla="*/ 1676423 w 3507318"/>
                <a:gd name="connsiteY113" fmla="*/ 1266825 h 1967129"/>
                <a:gd name="connsiteX114" fmla="*/ 1685948 w 3507318"/>
                <a:gd name="connsiteY114" fmla="*/ 1263650 h 1967129"/>
                <a:gd name="connsiteX115" fmla="*/ 1692298 w 3507318"/>
                <a:gd name="connsiteY115" fmla="*/ 1254125 h 1967129"/>
                <a:gd name="connsiteX116" fmla="*/ 1701823 w 3507318"/>
                <a:gd name="connsiteY116" fmla="*/ 1244600 h 1967129"/>
                <a:gd name="connsiteX117" fmla="*/ 1743098 w 3507318"/>
                <a:gd name="connsiteY117" fmla="*/ 1247775 h 1967129"/>
                <a:gd name="connsiteX118" fmla="*/ 1752623 w 3507318"/>
                <a:gd name="connsiteY118" fmla="*/ 1254125 h 1967129"/>
                <a:gd name="connsiteX119" fmla="*/ 1762148 w 3507318"/>
                <a:gd name="connsiteY119" fmla="*/ 1257300 h 1967129"/>
                <a:gd name="connsiteX120" fmla="*/ 1771673 w 3507318"/>
                <a:gd name="connsiteY120" fmla="*/ 1266825 h 1967129"/>
                <a:gd name="connsiteX121" fmla="*/ 1787548 w 3507318"/>
                <a:gd name="connsiteY121" fmla="*/ 1285875 h 1967129"/>
                <a:gd name="connsiteX122" fmla="*/ 1797073 w 3507318"/>
                <a:gd name="connsiteY122" fmla="*/ 1289050 h 1967129"/>
                <a:gd name="connsiteX123" fmla="*/ 1822473 w 3507318"/>
                <a:gd name="connsiteY123" fmla="*/ 1308100 h 1967129"/>
                <a:gd name="connsiteX124" fmla="*/ 1831998 w 3507318"/>
                <a:gd name="connsiteY124" fmla="*/ 1311275 h 1967129"/>
                <a:gd name="connsiteX125" fmla="*/ 1854223 w 3507318"/>
                <a:gd name="connsiteY125" fmla="*/ 1327150 h 1967129"/>
                <a:gd name="connsiteX126" fmla="*/ 1863748 w 3507318"/>
                <a:gd name="connsiteY126" fmla="*/ 1317625 h 1967129"/>
                <a:gd name="connsiteX127" fmla="*/ 1879623 w 3507318"/>
                <a:gd name="connsiteY127" fmla="*/ 1282700 h 1967129"/>
                <a:gd name="connsiteX128" fmla="*/ 1882798 w 3507318"/>
                <a:gd name="connsiteY128" fmla="*/ 1250950 h 1967129"/>
                <a:gd name="connsiteX129" fmla="*/ 1889148 w 3507318"/>
                <a:gd name="connsiteY129" fmla="*/ 1241425 h 1967129"/>
                <a:gd name="connsiteX130" fmla="*/ 1895498 w 3507318"/>
                <a:gd name="connsiteY130" fmla="*/ 1228725 h 1967129"/>
                <a:gd name="connsiteX131" fmla="*/ 1901848 w 3507318"/>
                <a:gd name="connsiteY131" fmla="*/ 1209675 h 1967129"/>
                <a:gd name="connsiteX132" fmla="*/ 1905023 w 3507318"/>
                <a:gd name="connsiteY132" fmla="*/ 1196975 h 1967129"/>
                <a:gd name="connsiteX133" fmla="*/ 1930423 w 3507318"/>
                <a:gd name="connsiteY133" fmla="*/ 1184275 h 1967129"/>
                <a:gd name="connsiteX134" fmla="*/ 2019323 w 3507318"/>
                <a:gd name="connsiteY134" fmla="*/ 1181100 h 1967129"/>
                <a:gd name="connsiteX135" fmla="*/ 2028848 w 3507318"/>
                <a:gd name="connsiteY135" fmla="*/ 1174750 h 1967129"/>
                <a:gd name="connsiteX136" fmla="*/ 2047898 w 3507318"/>
                <a:gd name="connsiteY136" fmla="*/ 1165225 h 1967129"/>
                <a:gd name="connsiteX137" fmla="*/ 2060598 w 3507318"/>
                <a:gd name="connsiteY137" fmla="*/ 1149350 h 1967129"/>
                <a:gd name="connsiteX138" fmla="*/ 2082823 w 3507318"/>
                <a:gd name="connsiteY138" fmla="*/ 1127125 h 1967129"/>
                <a:gd name="connsiteX139" fmla="*/ 2095523 w 3507318"/>
                <a:gd name="connsiteY139" fmla="*/ 1120775 h 1967129"/>
                <a:gd name="connsiteX140" fmla="*/ 2114573 w 3507318"/>
                <a:gd name="connsiteY140" fmla="*/ 1114425 h 1967129"/>
                <a:gd name="connsiteX141" fmla="*/ 2124098 w 3507318"/>
                <a:gd name="connsiteY141" fmla="*/ 1120775 h 1967129"/>
                <a:gd name="connsiteX142" fmla="*/ 2127273 w 3507318"/>
                <a:gd name="connsiteY142" fmla="*/ 1130300 h 1967129"/>
                <a:gd name="connsiteX143" fmla="*/ 2133623 w 3507318"/>
                <a:gd name="connsiteY143" fmla="*/ 1139825 h 1967129"/>
                <a:gd name="connsiteX144" fmla="*/ 2130448 w 3507318"/>
                <a:gd name="connsiteY144" fmla="*/ 1152525 h 1967129"/>
                <a:gd name="connsiteX145" fmla="*/ 2127273 w 3507318"/>
                <a:gd name="connsiteY145" fmla="*/ 1174750 h 1967129"/>
                <a:gd name="connsiteX146" fmla="*/ 2187598 w 3507318"/>
                <a:gd name="connsiteY146" fmla="*/ 1155700 h 1967129"/>
                <a:gd name="connsiteX147" fmla="*/ 2276498 w 3507318"/>
                <a:gd name="connsiteY147" fmla="*/ 1168400 h 1967129"/>
                <a:gd name="connsiteX148" fmla="*/ 2279673 w 3507318"/>
                <a:gd name="connsiteY148" fmla="*/ 1190625 h 1967129"/>
                <a:gd name="connsiteX149" fmla="*/ 2273323 w 3507318"/>
                <a:gd name="connsiteY149" fmla="*/ 1181100 h 1967129"/>
                <a:gd name="connsiteX150" fmla="*/ 2254273 w 3507318"/>
                <a:gd name="connsiteY150" fmla="*/ 1162050 h 1967129"/>
                <a:gd name="connsiteX151" fmla="*/ 2257448 w 3507318"/>
                <a:gd name="connsiteY151" fmla="*/ 1165225 h 1967129"/>
                <a:gd name="connsiteX152" fmla="*/ 2308248 w 3507318"/>
                <a:gd name="connsiteY152" fmla="*/ 1184275 h 1967129"/>
                <a:gd name="connsiteX153" fmla="*/ 2324123 w 3507318"/>
                <a:gd name="connsiteY153" fmla="*/ 1187450 h 1967129"/>
                <a:gd name="connsiteX154" fmla="*/ 2349523 w 3507318"/>
                <a:gd name="connsiteY154" fmla="*/ 1193800 h 1967129"/>
                <a:gd name="connsiteX155" fmla="*/ 2393973 w 3507318"/>
                <a:gd name="connsiteY155" fmla="*/ 1196975 h 1967129"/>
                <a:gd name="connsiteX156" fmla="*/ 2397148 w 3507318"/>
                <a:gd name="connsiteY156" fmla="*/ 1206500 h 1967129"/>
                <a:gd name="connsiteX157" fmla="*/ 2444773 w 3507318"/>
                <a:gd name="connsiteY157" fmla="*/ 1216025 h 1967129"/>
                <a:gd name="connsiteX158" fmla="*/ 2454298 w 3507318"/>
                <a:gd name="connsiteY158" fmla="*/ 1219200 h 1967129"/>
                <a:gd name="connsiteX159" fmla="*/ 2476523 w 3507318"/>
                <a:gd name="connsiteY159" fmla="*/ 1222375 h 1967129"/>
                <a:gd name="connsiteX160" fmla="*/ 2486048 w 3507318"/>
                <a:gd name="connsiteY160" fmla="*/ 1228725 h 1967129"/>
                <a:gd name="connsiteX161" fmla="*/ 2520973 w 3507318"/>
                <a:gd name="connsiteY161" fmla="*/ 1222375 h 1967129"/>
                <a:gd name="connsiteX162" fmla="*/ 2530498 w 3507318"/>
                <a:gd name="connsiteY162" fmla="*/ 1209675 h 1967129"/>
                <a:gd name="connsiteX163" fmla="*/ 2540023 w 3507318"/>
                <a:gd name="connsiteY163" fmla="*/ 1203325 h 1967129"/>
                <a:gd name="connsiteX164" fmla="*/ 2552723 w 3507318"/>
                <a:gd name="connsiteY164" fmla="*/ 1200150 h 1967129"/>
                <a:gd name="connsiteX165" fmla="*/ 2581298 w 3507318"/>
                <a:gd name="connsiteY165" fmla="*/ 1190625 h 1967129"/>
                <a:gd name="connsiteX166" fmla="*/ 2609873 w 3507318"/>
                <a:gd name="connsiteY166" fmla="*/ 1193800 h 1967129"/>
                <a:gd name="connsiteX167" fmla="*/ 2619398 w 3507318"/>
                <a:gd name="connsiteY167" fmla="*/ 1196975 h 1967129"/>
                <a:gd name="connsiteX168" fmla="*/ 2625748 w 3507318"/>
                <a:gd name="connsiteY168" fmla="*/ 1206500 h 1967129"/>
                <a:gd name="connsiteX169" fmla="*/ 2616223 w 3507318"/>
                <a:gd name="connsiteY169" fmla="*/ 1209675 h 1967129"/>
                <a:gd name="connsiteX170" fmla="*/ 2606698 w 3507318"/>
                <a:gd name="connsiteY170" fmla="*/ 1235075 h 1967129"/>
                <a:gd name="connsiteX171" fmla="*/ 2654323 w 3507318"/>
                <a:gd name="connsiteY171" fmla="*/ 1238250 h 1967129"/>
                <a:gd name="connsiteX172" fmla="*/ 2657498 w 3507318"/>
                <a:gd name="connsiteY172" fmla="*/ 1200150 h 1967129"/>
                <a:gd name="connsiteX173" fmla="*/ 2686073 w 3507318"/>
                <a:gd name="connsiteY173" fmla="*/ 1190625 h 1967129"/>
                <a:gd name="connsiteX174" fmla="*/ 2717823 w 3507318"/>
                <a:gd name="connsiteY174" fmla="*/ 1200150 h 1967129"/>
                <a:gd name="connsiteX175" fmla="*/ 2711473 w 3507318"/>
                <a:gd name="connsiteY175" fmla="*/ 1225550 h 1967129"/>
                <a:gd name="connsiteX176" fmla="*/ 2705123 w 3507318"/>
                <a:gd name="connsiteY176" fmla="*/ 1250950 h 1967129"/>
                <a:gd name="connsiteX177" fmla="*/ 2698773 w 3507318"/>
                <a:gd name="connsiteY177" fmla="*/ 1270000 h 1967129"/>
                <a:gd name="connsiteX178" fmla="*/ 2714648 w 3507318"/>
                <a:gd name="connsiteY178" fmla="*/ 1279525 h 1967129"/>
                <a:gd name="connsiteX179" fmla="*/ 2740048 w 3507318"/>
                <a:gd name="connsiteY179" fmla="*/ 1289050 h 1967129"/>
                <a:gd name="connsiteX180" fmla="*/ 2749573 w 3507318"/>
                <a:gd name="connsiteY180" fmla="*/ 1298575 h 1967129"/>
                <a:gd name="connsiteX181" fmla="*/ 2752748 w 3507318"/>
                <a:gd name="connsiteY181" fmla="*/ 1323975 h 1967129"/>
                <a:gd name="connsiteX182" fmla="*/ 2762273 w 3507318"/>
                <a:gd name="connsiteY182" fmla="*/ 1333500 h 1967129"/>
                <a:gd name="connsiteX183" fmla="*/ 2765448 w 3507318"/>
                <a:gd name="connsiteY183" fmla="*/ 1346200 h 1967129"/>
                <a:gd name="connsiteX184" fmla="*/ 2784498 w 3507318"/>
                <a:gd name="connsiteY184" fmla="*/ 1349375 h 1967129"/>
                <a:gd name="connsiteX185" fmla="*/ 2794023 w 3507318"/>
                <a:gd name="connsiteY185" fmla="*/ 1352550 h 1967129"/>
                <a:gd name="connsiteX186" fmla="*/ 2806723 w 3507318"/>
                <a:gd name="connsiteY186" fmla="*/ 1355725 h 1967129"/>
                <a:gd name="connsiteX187" fmla="*/ 2825773 w 3507318"/>
                <a:gd name="connsiteY187" fmla="*/ 1387475 h 1967129"/>
                <a:gd name="connsiteX188" fmla="*/ 2835298 w 3507318"/>
                <a:gd name="connsiteY188" fmla="*/ 1393825 h 1967129"/>
                <a:gd name="connsiteX189" fmla="*/ 2851173 w 3507318"/>
                <a:gd name="connsiteY189" fmla="*/ 1412875 h 1967129"/>
                <a:gd name="connsiteX190" fmla="*/ 2863873 w 3507318"/>
                <a:gd name="connsiteY190" fmla="*/ 1416050 h 1967129"/>
                <a:gd name="connsiteX191" fmla="*/ 2873398 w 3507318"/>
                <a:gd name="connsiteY191" fmla="*/ 1422400 h 1967129"/>
                <a:gd name="connsiteX192" fmla="*/ 2933723 w 3507318"/>
                <a:gd name="connsiteY192" fmla="*/ 1431925 h 1967129"/>
                <a:gd name="connsiteX193" fmla="*/ 2952773 w 3507318"/>
                <a:gd name="connsiteY193" fmla="*/ 1438275 h 1967129"/>
                <a:gd name="connsiteX194" fmla="*/ 2971823 w 3507318"/>
                <a:gd name="connsiteY194" fmla="*/ 1447800 h 1967129"/>
                <a:gd name="connsiteX195" fmla="*/ 2997223 w 3507318"/>
                <a:gd name="connsiteY195" fmla="*/ 1450975 h 1967129"/>
                <a:gd name="connsiteX196" fmla="*/ 3013098 w 3507318"/>
                <a:gd name="connsiteY196" fmla="*/ 1454150 h 1967129"/>
                <a:gd name="connsiteX197" fmla="*/ 3032148 w 3507318"/>
                <a:gd name="connsiteY197" fmla="*/ 1457325 h 1967129"/>
                <a:gd name="connsiteX198" fmla="*/ 3076598 w 3507318"/>
                <a:gd name="connsiteY198" fmla="*/ 1466850 h 1967129"/>
                <a:gd name="connsiteX199" fmla="*/ 3184548 w 3507318"/>
                <a:gd name="connsiteY199" fmla="*/ 1476375 h 1967129"/>
                <a:gd name="connsiteX200" fmla="*/ 3206773 w 3507318"/>
                <a:gd name="connsiteY200" fmla="*/ 1498600 h 1967129"/>
                <a:gd name="connsiteX201" fmla="*/ 3235348 w 3507318"/>
                <a:gd name="connsiteY201" fmla="*/ 1517650 h 1967129"/>
                <a:gd name="connsiteX202" fmla="*/ 3244873 w 3507318"/>
                <a:gd name="connsiteY202" fmla="*/ 1539875 h 1967129"/>
                <a:gd name="connsiteX203" fmla="*/ 3248048 w 3507318"/>
                <a:gd name="connsiteY203" fmla="*/ 1552575 h 1967129"/>
                <a:gd name="connsiteX204" fmla="*/ 3254398 w 3507318"/>
                <a:gd name="connsiteY204" fmla="*/ 1562100 h 1967129"/>
                <a:gd name="connsiteX205" fmla="*/ 3270273 w 3507318"/>
                <a:gd name="connsiteY205" fmla="*/ 1590675 h 1967129"/>
                <a:gd name="connsiteX206" fmla="*/ 3292498 w 3507318"/>
                <a:gd name="connsiteY206" fmla="*/ 1603375 h 1967129"/>
                <a:gd name="connsiteX207" fmla="*/ 3302023 w 3507318"/>
                <a:gd name="connsiteY207" fmla="*/ 1625600 h 1967129"/>
                <a:gd name="connsiteX208" fmla="*/ 3314723 w 3507318"/>
                <a:gd name="connsiteY208" fmla="*/ 1644650 h 1967129"/>
                <a:gd name="connsiteX209" fmla="*/ 3324248 w 3507318"/>
                <a:gd name="connsiteY209" fmla="*/ 1679575 h 1967129"/>
                <a:gd name="connsiteX210" fmla="*/ 3330598 w 3507318"/>
                <a:gd name="connsiteY210" fmla="*/ 1692275 h 1967129"/>
                <a:gd name="connsiteX211" fmla="*/ 3321073 w 3507318"/>
                <a:gd name="connsiteY211" fmla="*/ 1746250 h 1967129"/>
                <a:gd name="connsiteX212" fmla="*/ 3302023 w 3507318"/>
                <a:gd name="connsiteY212" fmla="*/ 1784350 h 1967129"/>
                <a:gd name="connsiteX213" fmla="*/ 3276623 w 3507318"/>
                <a:gd name="connsiteY213" fmla="*/ 1816100 h 1967129"/>
                <a:gd name="connsiteX214" fmla="*/ 3254398 w 3507318"/>
                <a:gd name="connsiteY214" fmla="*/ 1860550 h 1967129"/>
                <a:gd name="connsiteX215" fmla="*/ 3276623 w 3507318"/>
                <a:gd name="connsiteY215" fmla="*/ 1831975 h 1967129"/>
                <a:gd name="connsiteX216" fmla="*/ 3286148 w 3507318"/>
                <a:gd name="connsiteY216" fmla="*/ 1822450 h 1967129"/>
                <a:gd name="connsiteX217" fmla="*/ 3317898 w 3507318"/>
                <a:gd name="connsiteY217" fmla="*/ 1803400 h 1967129"/>
                <a:gd name="connsiteX218" fmla="*/ 3336948 w 3507318"/>
                <a:gd name="connsiteY218" fmla="*/ 1793875 h 1967129"/>
                <a:gd name="connsiteX219" fmla="*/ 3346473 w 3507318"/>
                <a:gd name="connsiteY219" fmla="*/ 1784350 h 1967129"/>
                <a:gd name="connsiteX220" fmla="*/ 3406798 w 3507318"/>
                <a:gd name="connsiteY220" fmla="*/ 1857375 h 1967129"/>
                <a:gd name="connsiteX221" fmla="*/ 1832000 w 3507318"/>
                <a:gd name="connsiteY221" fmla="*/ 1958975 h 1967129"/>
                <a:gd name="connsiteX222" fmla="*/ 1809775 w 3507318"/>
                <a:gd name="connsiteY222" fmla="*/ 1958975 h 1967129"/>
                <a:gd name="connsiteX223" fmla="*/ 1797075 w 3507318"/>
                <a:gd name="connsiteY223" fmla="*/ 1962150 h 1967129"/>
                <a:gd name="connsiteX224" fmla="*/ 1762149 w 3507318"/>
                <a:gd name="connsiteY224" fmla="*/ 1965326 h 1967129"/>
                <a:gd name="connsiteX225" fmla="*/ 1676424 w 3507318"/>
                <a:gd name="connsiteY225" fmla="*/ 1958977 h 1967129"/>
                <a:gd name="connsiteX226" fmla="*/ 1609749 w 3507318"/>
                <a:gd name="connsiteY226" fmla="*/ 1882777 h 1967129"/>
                <a:gd name="connsiteX227" fmla="*/ 1622449 w 3507318"/>
                <a:gd name="connsiteY227" fmla="*/ 1809752 h 1967129"/>
                <a:gd name="connsiteX228" fmla="*/ 1651024 w 3507318"/>
                <a:gd name="connsiteY228" fmla="*/ 1730377 h 1967129"/>
                <a:gd name="connsiteX229" fmla="*/ 1714523 w 3507318"/>
                <a:gd name="connsiteY229" fmla="*/ 1685927 h 1967129"/>
                <a:gd name="connsiteX230" fmla="*/ 1765323 w 3507318"/>
                <a:gd name="connsiteY230" fmla="*/ 1647827 h 1967129"/>
                <a:gd name="connsiteX231" fmla="*/ 1793897 w 3507318"/>
                <a:gd name="connsiteY231" fmla="*/ 1612902 h 1967129"/>
                <a:gd name="connsiteX232" fmla="*/ 1812947 w 3507318"/>
                <a:gd name="connsiteY232" fmla="*/ 1571627 h 1967129"/>
                <a:gd name="connsiteX233" fmla="*/ 1790721 w 3507318"/>
                <a:gd name="connsiteY233" fmla="*/ 1539876 h 1967129"/>
                <a:gd name="connsiteX234" fmla="*/ 1793897 w 3507318"/>
                <a:gd name="connsiteY234" fmla="*/ 1473202 h 1967129"/>
                <a:gd name="connsiteX235" fmla="*/ 1765322 w 3507318"/>
                <a:gd name="connsiteY235" fmla="*/ 1381127 h 1967129"/>
                <a:gd name="connsiteX236" fmla="*/ 1727221 w 3507318"/>
                <a:gd name="connsiteY236" fmla="*/ 1314451 h 1967129"/>
                <a:gd name="connsiteX237" fmla="*/ 1666897 w 3507318"/>
                <a:gd name="connsiteY237" fmla="*/ 1355727 h 1967129"/>
                <a:gd name="connsiteX238" fmla="*/ 1625622 w 3507318"/>
                <a:gd name="connsiteY238" fmla="*/ 1377952 h 1967129"/>
                <a:gd name="connsiteX239" fmla="*/ 1587522 w 3507318"/>
                <a:gd name="connsiteY239" fmla="*/ 1349377 h 1967129"/>
                <a:gd name="connsiteX240" fmla="*/ 1527197 w 3507318"/>
                <a:gd name="connsiteY240" fmla="*/ 1327152 h 1967129"/>
                <a:gd name="connsiteX241" fmla="*/ 1428772 w 3507318"/>
                <a:gd name="connsiteY241" fmla="*/ 1257302 h 1967129"/>
                <a:gd name="connsiteX242" fmla="*/ 1374797 w 3507318"/>
                <a:gd name="connsiteY242" fmla="*/ 1257302 h 1967129"/>
                <a:gd name="connsiteX243" fmla="*/ 1358922 w 3507318"/>
                <a:gd name="connsiteY243" fmla="*/ 1187452 h 1967129"/>
                <a:gd name="connsiteX244" fmla="*/ 1298597 w 3507318"/>
                <a:gd name="connsiteY244" fmla="*/ 1114427 h 1967129"/>
                <a:gd name="connsiteX245" fmla="*/ 1212872 w 3507318"/>
                <a:gd name="connsiteY245" fmla="*/ 1057277 h 1967129"/>
                <a:gd name="connsiteX246" fmla="*/ 1073172 w 3507318"/>
                <a:gd name="connsiteY246" fmla="*/ 1003302 h 1967129"/>
                <a:gd name="connsiteX247" fmla="*/ 996972 w 3507318"/>
                <a:gd name="connsiteY247" fmla="*/ 974727 h 1967129"/>
                <a:gd name="connsiteX248" fmla="*/ 923947 w 3507318"/>
                <a:gd name="connsiteY248" fmla="*/ 914402 h 1967129"/>
                <a:gd name="connsiteX249" fmla="*/ 787422 w 3507318"/>
                <a:gd name="connsiteY249" fmla="*/ 933452 h 1967129"/>
                <a:gd name="connsiteX250" fmla="*/ 733447 w 3507318"/>
                <a:gd name="connsiteY250" fmla="*/ 942977 h 1967129"/>
                <a:gd name="connsiteX251" fmla="*/ 669947 w 3507318"/>
                <a:gd name="connsiteY251" fmla="*/ 889002 h 1967129"/>
                <a:gd name="connsiteX252" fmla="*/ 641372 w 3507318"/>
                <a:gd name="connsiteY252" fmla="*/ 860427 h 1967129"/>
                <a:gd name="connsiteX253" fmla="*/ 488972 w 3507318"/>
                <a:gd name="connsiteY253" fmla="*/ 800102 h 1967129"/>
                <a:gd name="connsiteX254" fmla="*/ 403247 w 3507318"/>
                <a:gd name="connsiteY254" fmla="*/ 749302 h 1967129"/>
                <a:gd name="connsiteX255" fmla="*/ 361972 w 3507318"/>
                <a:gd name="connsiteY255" fmla="*/ 695327 h 1967129"/>
                <a:gd name="connsiteX256" fmla="*/ 396897 w 3507318"/>
                <a:gd name="connsiteY256" fmla="*/ 660402 h 1967129"/>
                <a:gd name="connsiteX257" fmla="*/ 361972 w 3507318"/>
                <a:gd name="connsiteY257" fmla="*/ 555627 h 1967129"/>
                <a:gd name="connsiteX258" fmla="*/ 298471 w 3507318"/>
                <a:gd name="connsiteY258" fmla="*/ 454026 h 1967129"/>
                <a:gd name="connsiteX259" fmla="*/ 266722 w 3507318"/>
                <a:gd name="connsiteY259" fmla="*/ 384175 h 1967129"/>
                <a:gd name="connsiteX260" fmla="*/ 276246 w 3507318"/>
                <a:gd name="connsiteY260" fmla="*/ 358775 h 1967129"/>
                <a:gd name="connsiteX261" fmla="*/ 206397 w 3507318"/>
                <a:gd name="connsiteY261" fmla="*/ 234950 h 1967129"/>
                <a:gd name="connsiteX262" fmla="*/ 146072 w 3507318"/>
                <a:gd name="connsiteY262" fmla="*/ 101600 h 1967129"/>
                <a:gd name="connsiteX263" fmla="*/ 111147 w 3507318"/>
                <a:gd name="connsiteY263" fmla="*/ 142875 h 1967129"/>
                <a:gd name="connsiteX264" fmla="*/ 120671 w 3507318"/>
                <a:gd name="connsiteY264" fmla="*/ 193675 h 1967129"/>
                <a:gd name="connsiteX265" fmla="*/ 123846 w 3507318"/>
                <a:gd name="connsiteY265" fmla="*/ 260350 h 1967129"/>
                <a:gd name="connsiteX266" fmla="*/ 136546 w 3507318"/>
                <a:gd name="connsiteY266" fmla="*/ 327025 h 1967129"/>
                <a:gd name="connsiteX267" fmla="*/ 174646 w 3507318"/>
                <a:gd name="connsiteY267" fmla="*/ 384175 h 1967129"/>
                <a:gd name="connsiteX268" fmla="*/ 190521 w 3507318"/>
                <a:gd name="connsiteY268" fmla="*/ 422275 h 1967129"/>
                <a:gd name="connsiteX269" fmla="*/ 200046 w 3507318"/>
                <a:gd name="connsiteY269" fmla="*/ 495300 h 1967129"/>
                <a:gd name="connsiteX270" fmla="*/ 231798 w 3507318"/>
                <a:gd name="connsiteY270" fmla="*/ 542925 h 1967129"/>
                <a:gd name="connsiteX271" fmla="*/ 168296 w 3507318"/>
                <a:gd name="connsiteY271" fmla="*/ 508000 h 1967129"/>
                <a:gd name="connsiteX272" fmla="*/ 107973 w 3507318"/>
                <a:gd name="connsiteY272" fmla="*/ 460375 h 1967129"/>
                <a:gd name="connsiteX273" fmla="*/ 88923 w 3507318"/>
                <a:gd name="connsiteY273" fmla="*/ 371475 h 1967129"/>
                <a:gd name="connsiteX274" fmla="*/ 22248 w 3507318"/>
                <a:gd name="connsiteY274" fmla="*/ 285750 h 1967129"/>
                <a:gd name="connsiteX275" fmla="*/ 53998 w 3507318"/>
                <a:gd name="connsiteY275" fmla="*/ 193675 h 1967129"/>
                <a:gd name="connsiteX276" fmla="*/ 25423 w 3507318"/>
                <a:gd name="connsiteY276" fmla="*/ 161925 h 1967129"/>
                <a:gd name="connsiteX277" fmla="*/ 12722 w 3507318"/>
                <a:gd name="connsiteY277" fmla="*/ 114300 h 1967129"/>
                <a:gd name="connsiteX278" fmla="*/ 23 w 3507318"/>
                <a:gd name="connsiteY278" fmla="*/ 41275 h 1967129"/>
                <a:gd name="connsiteX279" fmla="*/ 23 w 3507318"/>
                <a:gd name="connsiteY279" fmla="*/ 0 h 1967129"/>
                <a:gd name="connsiteX0" fmla="*/ 23 w 3507318"/>
                <a:gd name="connsiteY0" fmla="*/ 0 h 1967129"/>
                <a:gd name="connsiteX1" fmla="*/ 381023 w 3507318"/>
                <a:gd name="connsiteY1" fmla="*/ 76200 h 1967129"/>
                <a:gd name="connsiteX2" fmla="*/ 479448 w 3507318"/>
                <a:gd name="connsiteY2" fmla="*/ 28575 h 1967129"/>
                <a:gd name="connsiteX3" fmla="*/ 568348 w 3507318"/>
                <a:gd name="connsiteY3" fmla="*/ 44450 h 1967129"/>
                <a:gd name="connsiteX4" fmla="*/ 568348 w 3507318"/>
                <a:gd name="connsiteY4" fmla="*/ 44450 h 1967129"/>
                <a:gd name="connsiteX5" fmla="*/ 571523 w 3507318"/>
                <a:gd name="connsiteY5" fmla="*/ 73025 h 1967129"/>
                <a:gd name="connsiteX6" fmla="*/ 565173 w 3507318"/>
                <a:gd name="connsiteY6" fmla="*/ 88900 h 1967129"/>
                <a:gd name="connsiteX7" fmla="*/ 561998 w 3507318"/>
                <a:gd name="connsiteY7" fmla="*/ 98425 h 1967129"/>
                <a:gd name="connsiteX8" fmla="*/ 565173 w 3507318"/>
                <a:gd name="connsiteY8" fmla="*/ 114300 h 1967129"/>
                <a:gd name="connsiteX9" fmla="*/ 584223 w 3507318"/>
                <a:gd name="connsiteY9" fmla="*/ 127000 h 1967129"/>
                <a:gd name="connsiteX10" fmla="*/ 596923 w 3507318"/>
                <a:gd name="connsiteY10" fmla="*/ 146050 h 1967129"/>
                <a:gd name="connsiteX11" fmla="*/ 600098 w 3507318"/>
                <a:gd name="connsiteY11" fmla="*/ 155575 h 1967129"/>
                <a:gd name="connsiteX12" fmla="*/ 609623 w 3507318"/>
                <a:gd name="connsiteY12" fmla="*/ 161925 h 1967129"/>
                <a:gd name="connsiteX13" fmla="*/ 615973 w 3507318"/>
                <a:gd name="connsiteY13" fmla="*/ 171450 h 1967129"/>
                <a:gd name="connsiteX14" fmla="*/ 660423 w 3507318"/>
                <a:gd name="connsiteY14" fmla="*/ 165100 h 1967129"/>
                <a:gd name="connsiteX15" fmla="*/ 669948 w 3507318"/>
                <a:gd name="connsiteY15" fmla="*/ 158750 h 1967129"/>
                <a:gd name="connsiteX16" fmla="*/ 679473 w 3507318"/>
                <a:gd name="connsiteY16" fmla="*/ 155575 h 1967129"/>
                <a:gd name="connsiteX17" fmla="*/ 701698 w 3507318"/>
                <a:gd name="connsiteY17" fmla="*/ 142875 h 1967129"/>
                <a:gd name="connsiteX18" fmla="*/ 749323 w 3507318"/>
                <a:gd name="connsiteY18" fmla="*/ 146050 h 1967129"/>
                <a:gd name="connsiteX19" fmla="*/ 755673 w 3507318"/>
                <a:gd name="connsiteY19" fmla="*/ 155575 h 1967129"/>
                <a:gd name="connsiteX20" fmla="*/ 749323 w 3507318"/>
                <a:gd name="connsiteY20" fmla="*/ 200025 h 1967129"/>
                <a:gd name="connsiteX21" fmla="*/ 762023 w 3507318"/>
                <a:gd name="connsiteY21" fmla="*/ 212725 h 1967129"/>
                <a:gd name="connsiteX22" fmla="*/ 771548 w 3507318"/>
                <a:gd name="connsiteY22" fmla="*/ 215900 h 1967129"/>
                <a:gd name="connsiteX23" fmla="*/ 777898 w 3507318"/>
                <a:gd name="connsiteY23" fmla="*/ 228600 h 1967129"/>
                <a:gd name="connsiteX24" fmla="*/ 787423 w 3507318"/>
                <a:gd name="connsiteY24" fmla="*/ 238125 h 1967129"/>
                <a:gd name="connsiteX25" fmla="*/ 793773 w 3507318"/>
                <a:gd name="connsiteY25" fmla="*/ 257175 h 1967129"/>
                <a:gd name="connsiteX26" fmla="*/ 796948 w 3507318"/>
                <a:gd name="connsiteY26" fmla="*/ 288925 h 1967129"/>
                <a:gd name="connsiteX27" fmla="*/ 800123 w 3507318"/>
                <a:gd name="connsiteY27" fmla="*/ 298450 h 1967129"/>
                <a:gd name="connsiteX28" fmla="*/ 809648 w 3507318"/>
                <a:gd name="connsiteY28" fmla="*/ 304800 h 1967129"/>
                <a:gd name="connsiteX29" fmla="*/ 822348 w 3507318"/>
                <a:gd name="connsiteY29" fmla="*/ 314325 h 1967129"/>
                <a:gd name="connsiteX30" fmla="*/ 831873 w 3507318"/>
                <a:gd name="connsiteY30" fmla="*/ 323850 h 1967129"/>
                <a:gd name="connsiteX31" fmla="*/ 854098 w 3507318"/>
                <a:gd name="connsiteY31" fmla="*/ 336550 h 1967129"/>
                <a:gd name="connsiteX32" fmla="*/ 863623 w 3507318"/>
                <a:gd name="connsiteY32" fmla="*/ 346075 h 1967129"/>
                <a:gd name="connsiteX33" fmla="*/ 892198 w 3507318"/>
                <a:gd name="connsiteY33" fmla="*/ 352425 h 1967129"/>
                <a:gd name="connsiteX34" fmla="*/ 882673 w 3507318"/>
                <a:gd name="connsiteY34" fmla="*/ 355600 h 1967129"/>
                <a:gd name="connsiteX35" fmla="*/ 879498 w 3507318"/>
                <a:gd name="connsiteY35" fmla="*/ 365125 h 1967129"/>
                <a:gd name="connsiteX36" fmla="*/ 876323 w 3507318"/>
                <a:gd name="connsiteY36" fmla="*/ 406400 h 1967129"/>
                <a:gd name="connsiteX37" fmla="*/ 866798 w 3507318"/>
                <a:gd name="connsiteY37" fmla="*/ 434975 h 1967129"/>
                <a:gd name="connsiteX38" fmla="*/ 863623 w 3507318"/>
                <a:gd name="connsiteY38" fmla="*/ 450850 h 1967129"/>
                <a:gd name="connsiteX39" fmla="*/ 860448 w 3507318"/>
                <a:gd name="connsiteY39" fmla="*/ 463550 h 1967129"/>
                <a:gd name="connsiteX40" fmla="*/ 854098 w 3507318"/>
                <a:gd name="connsiteY40" fmla="*/ 482600 h 1967129"/>
                <a:gd name="connsiteX41" fmla="*/ 850923 w 3507318"/>
                <a:gd name="connsiteY41" fmla="*/ 492125 h 1967129"/>
                <a:gd name="connsiteX42" fmla="*/ 841398 w 3507318"/>
                <a:gd name="connsiteY42" fmla="*/ 517525 h 1967129"/>
                <a:gd name="connsiteX43" fmla="*/ 835048 w 3507318"/>
                <a:gd name="connsiteY43" fmla="*/ 552450 h 1967129"/>
                <a:gd name="connsiteX44" fmla="*/ 831873 w 3507318"/>
                <a:gd name="connsiteY44" fmla="*/ 561975 h 1967129"/>
                <a:gd name="connsiteX45" fmla="*/ 822348 w 3507318"/>
                <a:gd name="connsiteY45" fmla="*/ 565150 h 1967129"/>
                <a:gd name="connsiteX46" fmla="*/ 815998 w 3507318"/>
                <a:gd name="connsiteY46" fmla="*/ 574675 h 1967129"/>
                <a:gd name="connsiteX47" fmla="*/ 825523 w 3507318"/>
                <a:gd name="connsiteY47" fmla="*/ 600075 h 1967129"/>
                <a:gd name="connsiteX48" fmla="*/ 841398 w 3507318"/>
                <a:gd name="connsiteY48" fmla="*/ 625475 h 1967129"/>
                <a:gd name="connsiteX49" fmla="*/ 847748 w 3507318"/>
                <a:gd name="connsiteY49" fmla="*/ 650875 h 1967129"/>
                <a:gd name="connsiteX50" fmla="*/ 860448 w 3507318"/>
                <a:gd name="connsiteY50" fmla="*/ 669925 h 1967129"/>
                <a:gd name="connsiteX51" fmla="*/ 866798 w 3507318"/>
                <a:gd name="connsiteY51" fmla="*/ 682625 h 1967129"/>
                <a:gd name="connsiteX52" fmla="*/ 885848 w 3507318"/>
                <a:gd name="connsiteY52" fmla="*/ 695325 h 1967129"/>
                <a:gd name="connsiteX53" fmla="*/ 904898 w 3507318"/>
                <a:gd name="connsiteY53" fmla="*/ 730250 h 1967129"/>
                <a:gd name="connsiteX54" fmla="*/ 908073 w 3507318"/>
                <a:gd name="connsiteY54" fmla="*/ 739775 h 1967129"/>
                <a:gd name="connsiteX55" fmla="*/ 917598 w 3507318"/>
                <a:gd name="connsiteY55" fmla="*/ 742950 h 1967129"/>
                <a:gd name="connsiteX56" fmla="*/ 936648 w 3507318"/>
                <a:gd name="connsiteY56" fmla="*/ 758825 h 1967129"/>
                <a:gd name="connsiteX57" fmla="*/ 955698 w 3507318"/>
                <a:gd name="connsiteY57" fmla="*/ 765175 h 1967129"/>
                <a:gd name="connsiteX58" fmla="*/ 993798 w 3507318"/>
                <a:gd name="connsiteY58" fmla="*/ 762000 h 1967129"/>
                <a:gd name="connsiteX59" fmla="*/ 1012848 w 3507318"/>
                <a:gd name="connsiteY59" fmla="*/ 755650 h 1967129"/>
                <a:gd name="connsiteX60" fmla="*/ 1022373 w 3507318"/>
                <a:gd name="connsiteY60" fmla="*/ 752475 h 1967129"/>
                <a:gd name="connsiteX61" fmla="*/ 1035073 w 3507318"/>
                <a:gd name="connsiteY61" fmla="*/ 742950 h 1967129"/>
                <a:gd name="connsiteX62" fmla="*/ 1044598 w 3507318"/>
                <a:gd name="connsiteY62" fmla="*/ 739775 h 1967129"/>
                <a:gd name="connsiteX63" fmla="*/ 1143023 w 3507318"/>
                <a:gd name="connsiteY63" fmla="*/ 730250 h 1967129"/>
                <a:gd name="connsiteX64" fmla="*/ 1155723 w 3507318"/>
                <a:gd name="connsiteY64" fmla="*/ 685800 h 1967129"/>
                <a:gd name="connsiteX65" fmla="*/ 1162073 w 3507318"/>
                <a:gd name="connsiteY65" fmla="*/ 673100 h 1967129"/>
                <a:gd name="connsiteX66" fmla="*/ 1165248 w 3507318"/>
                <a:gd name="connsiteY66" fmla="*/ 663575 h 1967129"/>
                <a:gd name="connsiteX67" fmla="*/ 1184298 w 3507318"/>
                <a:gd name="connsiteY67" fmla="*/ 654050 h 1967129"/>
                <a:gd name="connsiteX68" fmla="*/ 1206523 w 3507318"/>
                <a:gd name="connsiteY68" fmla="*/ 635000 h 1967129"/>
                <a:gd name="connsiteX69" fmla="*/ 1216048 w 3507318"/>
                <a:gd name="connsiteY69" fmla="*/ 631825 h 1967129"/>
                <a:gd name="connsiteX70" fmla="*/ 1244623 w 3507318"/>
                <a:gd name="connsiteY70" fmla="*/ 615950 h 1967129"/>
                <a:gd name="connsiteX71" fmla="*/ 1263673 w 3507318"/>
                <a:gd name="connsiteY71" fmla="*/ 612775 h 1967129"/>
                <a:gd name="connsiteX72" fmla="*/ 1330348 w 3507318"/>
                <a:gd name="connsiteY72" fmla="*/ 606425 h 1967129"/>
                <a:gd name="connsiteX73" fmla="*/ 1365273 w 3507318"/>
                <a:gd name="connsiteY73" fmla="*/ 612775 h 1967129"/>
                <a:gd name="connsiteX74" fmla="*/ 1368448 w 3507318"/>
                <a:gd name="connsiteY74" fmla="*/ 622300 h 1967129"/>
                <a:gd name="connsiteX75" fmla="*/ 1377973 w 3507318"/>
                <a:gd name="connsiteY75" fmla="*/ 628650 h 1967129"/>
                <a:gd name="connsiteX76" fmla="*/ 1387498 w 3507318"/>
                <a:gd name="connsiteY76" fmla="*/ 638175 h 1967129"/>
                <a:gd name="connsiteX77" fmla="*/ 1387498 w 3507318"/>
                <a:gd name="connsiteY77" fmla="*/ 673100 h 1967129"/>
                <a:gd name="connsiteX78" fmla="*/ 1377973 w 3507318"/>
                <a:gd name="connsiteY78" fmla="*/ 676275 h 1967129"/>
                <a:gd name="connsiteX79" fmla="*/ 1355748 w 3507318"/>
                <a:gd name="connsiteY79" fmla="*/ 685800 h 1967129"/>
                <a:gd name="connsiteX80" fmla="*/ 1349398 w 3507318"/>
                <a:gd name="connsiteY80" fmla="*/ 698500 h 1967129"/>
                <a:gd name="connsiteX81" fmla="*/ 1343048 w 3507318"/>
                <a:gd name="connsiteY81" fmla="*/ 723900 h 1967129"/>
                <a:gd name="connsiteX82" fmla="*/ 1339873 w 3507318"/>
                <a:gd name="connsiteY82" fmla="*/ 733425 h 1967129"/>
                <a:gd name="connsiteX83" fmla="*/ 1333523 w 3507318"/>
                <a:gd name="connsiteY83" fmla="*/ 742950 h 1967129"/>
                <a:gd name="connsiteX84" fmla="*/ 1330348 w 3507318"/>
                <a:gd name="connsiteY84" fmla="*/ 758825 h 1967129"/>
                <a:gd name="connsiteX85" fmla="*/ 1320823 w 3507318"/>
                <a:gd name="connsiteY85" fmla="*/ 784225 h 1967129"/>
                <a:gd name="connsiteX86" fmla="*/ 1311298 w 3507318"/>
                <a:gd name="connsiteY86" fmla="*/ 793750 h 1967129"/>
                <a:gd name="connsiteX87" fmla="*/ 1295423 w 3507318"/>
                <a:gd name="connsiteY87" fmla="*/ 822325 h 1967129"/>
                <a:gd name="connsiteX88" fmla="*/ 1282723 w 3507318"/>
                <a:gd name="connsiteY88" fmla="*/ 831850 h 1967129"/>
                <a:gd name="connsiteX89" fmla="*/ 1273198 w 3507318"/>
                <a:gd name="connsiteY89" fmla="*/ 850900 h 1967129"/>
                <a:gd name="connsiteX90" fmla="*/ 1263673 w 3507318"/>
                <a:gd name="connsiteY90" fmla="*/ 860425 h 1967129"/>
                <a:gd name="connsiteX91" fmla="*/ 1266848 w 3507318"/>
                <a:gd name="connsiteY91" fmla="*/ 908050 h 1967129"/>
                <a:gd name="connsiteX92" fmla="*/ 1276373 w 3507318"/>
                <a:gd name="connsiteY92" fmla="*/ 904875 h 1967129"/>
                <a:gd name="connsiteX93" fmla="*/ 1343048 w 3507318"/>
                <a:gd name="connsiteY93" fmla="*/ 898525 h 1967129"/>
                <a:gd name="connsiteX94" fmla="*/ 1362098 w 3507318"/>
                <a:gd name="connsiteY94" fmla="*/ 892175 h 1967129"/>
                <a:gd name="connsiteX95" fmla="*/ 1374798 w 3507318"/>
                <a:gd name="connsiteY95" fmla="*/ 885825 h 1967129"/>
                <a:gd name="connsiteX96" fmla="*/ 1419248 w 3507318"/>
                <a:gd name="connsiteY96" fmla="*/ 879475 h 1967129"/>
                <a:gd name="connsiteX97" fmla="*/ 1428773 w 3507318"/>
                <a:gd name="connsiteY97" fmla="*/ 885825 h 1967129"/>
                <a:gd name="connsiteX98" fmla="*/ 1441473 w 3507318"/>
                <a:gd name="connsiteY98" fmla="*/ 901700 h 1967129"/>
                <a:gd name="connsiteX99" fmla="*/ 1447823 w 3507318"/>
                <a:gd name="connsiteY99" fmla="*/ 911225 h 1967129"/>
                <a:gd name="connsiteX100" fmla="*/ 1470048 w 3507318"/>
                <a:gd name="connsiteY100" fmla="*/ 927100 h 1967129"/>
                <a:gd name="connsiteX101" fmla="*/ 1485923 w 3507318"/>
                <a:gd name="connsiteY101" fmla="*/ 955675 h 1967129"/>
                <a:gd name="connsiteX102" fmla="*/ 1479573 w 3507318"/>
                <a:gd name="connsiteY102" fmla="*/ 1063625 h 1967129"/>
                <a:gd name="connsiteX103" fmla="*/ 1482748 w 3507318"/>
                <a:gd name="connsiteY103" fmla="*/ 1133475 h 1967129"/>
                <a:gd name="connsiteX104" fmla="*/ 1489098 w 3507318"/>
                <a:gd name="connsiteY104" fmla="*/ 1171575 h 1967129"/>
                <a:gd name="connsiteX105" fmla="*/ 1492273 w 3507318"/>
                <a:gd name="connsiteY105" fmla="*/ 1216025 h 1967129"/>
                <a:gd name="connsiteX106" fmla="*/ 1498623 w 3507318"/>
                <a:gd name="connsiteY106" fmla="*/ 1225550 h 1967129"/>
                <a:gd name="connsiteX107" fmla="*/ 1501798 w 3507318"/>
                <a:gd name="connsiteY107" fmla="*/ 1235075 h 1967129"/>
                <a:gd name="connsiteX108" fmla="*/ 1527198 w 3507318"/>
                <a:gd name="connsiteY108" fmla="*/ 1250950 h 1967129"/>
                <a:gd name="connsiteX109" fmla="*/ 1536723 w 3507318"/>
                <a:gd name="connsiteY109" fmla="*/ 1257300 h 1967129"/>
                <a:gd name="connsiteX110" fmla="*/ 1549423 w 3507318"/>
                <a:gd name="connsiteY110" fmla="*/ 1260475 h 1967129"/>
                <a:gd name="connsiteX111" fmla="*/ 1603398 w 3507318"/>
                <a:gd name="connsiteY111" fmla="*/ 1263650 h 1967129"/>
                <a:gd name="connsiteX112" fmla="*/ 1635148 w 3507318"/>
                <a:gd name="connsiteY112" fmla="*/ 1273175 h 1967129"/>
                <a:gd name="connsiteX113" fmla="*/ 1676423 w 3507318"/>
                <a:gd name="connsiteY113" fmla="*/ 1266825 h 1967129"/>
                <a:gd name="connsiteX114" fmla="*/ 1685948 w 3507318"/>
                <a:gd name="connsiteY114" fmla="*/ 1263650 h 1967129"/>
                <a:gd name="connsiteX115" fmla="*/ 1692298 w 3507318"/>
                <a:gd name="connsiteY115" fmla="*/ 1254125 h 1967129"/>
                <a:gd name="connsiteX116" fmla="*/ 1701823 w 3507318"/>
                <a:gd name="connsiteY116" fmla="*/ 1244600 h 1967129"/>
                <a:gd name="connsiteX117" fmla="*/ 1743098 w 3507318"/>
                <a:gd name="connsiteY117" fmla="*/ 1247775 h 1967129"/>
                <a:gd name="connsiteX118" fmla="*/ 1752623 w 3507318"/>
                <a:gd name="connsiteY118" fmla="*/ 1254125 h 1967129"/>
                <a:gd name="connsiteX119" fmla="*/ 1762148 w 3507318"/>
                <a:gd name="connsiteY119" fmla="*/ 1257300 h 1967129"/>
                <a:gd name="connsiteX120" fmla="*/ 1771673 w 3507318"/>
                <a:gd name="connsiteY120" fmla="*/ 1266825 h 1967129"/>
                <a:gd name="connsiteX121" fmla="*/ 1787548 w 3507318"/>
                <a:gd name="connsiteY121" fmla="*/ 1285875 h 1967129"/>
                <a:gd name="connsiteX122" fmla="*/ 1797073 w 3507318"/>
                <a:gd name="connsiteY122" fmla="*/ 1289050 h 1967129"/>
                <a:gd name="connsiteX123" fmla="*/ 1822473 w 3507318"/>
                <a:gd name="connsiteY123" fmla="*/ 1308100 h 1967129"/>
                <a:gd name="connsiteX124" fmla="*/ 1831998 w 3507318"/>
                <a:gd name="connsiteY124" fmla="*/ 1311275 h 1967129"/>
                <a:gd name="connsiteX125" fmla="*/ 1854223 w 3507318"/>
                <a:gd name="connsiteY125" fmla="*/ 1327150 h 1967129"/>
                <a:gd name="connsiteX126" fmla="*/ 1863748 w 3507318"/>
                <a:gd name="connsiteY126" fmla="*/ 1317625 h 1967129"/>
                <a:gd name="connsiteX127" fmla="*/ 1879623 w 3507318"/>
                <a:gd name="connsiteY127" fmla="*/ 1282700 h 1967129"/>
                <a:gd name="connsiteX128" fmla="*/ 1882798 w 3507318"/>
                <a:gd name="connsiteY128" fmla="*/ 1250950 h 1967129"/>
                <a:gd name="connsiteX129" fmla="*/ 1889148 w 3507318"/>
                <a:gd name="connsiteY129" fmla="*/ 1241425 h 1967129"/>
                <a:gd name="connsiteX130" fmla="*/ 1895498 w 3507318"/>
                <a:gd name="connsiteY130" fmla="*/ 1228725 h 1967129"/>
                <a:gd name="connsiteX131" fmla="*/ 1901848 w 3507318"/>
                <a:gd name="connsiteY131" fmla="*/ 1209675 h 1967129"/>
                <a:gd name="connsiteX132" fmla="*/ 1905023 w 3507318"/>
                <a:gd name="connsiteY132" fmla="*/ 1196975 h 1967129"/>
                <a:gd name="connsiteX133" fmla="*/ 1930423 w 3507318"/>
                <a:gd name="connsiteY133" fmla="*/ 1184275 h 1967129"/>
                <a:gd name="connsiteX134" fmla="*/ 2019323 w 3507318"/>
                <a:gd name="connsiteY134" fmla="*/ 1181100 h 1967129"/>
                <a:gd name="connsiteX135" fmla="*/ 2028848 w 3507318"/>
                <a:gd name="connsiteY135" fmla="*/ 1174750 h 1967129"/>
                <a:gd name="connsiteX136" fmla="*/ 2047898 w 3507318"/>
                <a:gd name="connsiteY136" fmla="*/ 1165225 h 1967129"/>
                <a:gd name="connsiteX137" fmla="*/ 2060598 w 3507318"/>
                <a:gd name="connsiteY137" fmla="*/ 1149350 h 1967129"/>
                <a:gd name="connsiteX138" fmla="*/ 2082823 w 3507318"/>
                <a:gd name="connsiteY138" fmla="*/ 1127125 h 1967129"/>
                <a:gd name="connsiteX139" fmla="*/ 2095523 w 3507318"/>
                <a:gd name="connsiteY139" fmla="*/ 1120775 h 1967129"/>
                <a:gd name="connsiteX140" fmla="*/ 2114573 w 3507318"/>
                <a:gd name="connsiteY140" fmla="*/ 1114425 h 1967129"/>
                <a:gd name="connsiteX141" fmla="*/ 2124098 w 3507318"/>
                <a:gd name="connsiteY141" fmla="*/ 1120775 h 1967129"/>
                <a:gd name="connsiteX142" fmla="*/ 2127273 w 3507318"/>
                <a:gd name="connsiteY142" fmla="*/ 1130300 h 1967129"/>
                <a:gd name="connsiteX143" fmla="*/ 2133623 w 3507318"/>
                <a:gd name="connsiteY143" fmla="*/ 1139825 h 1967129"/>
                <a:gd name="connsiteX144" fmla="*/ 2130448 w 3507318"/>
                <a:gd name="connsiteY144" fmla="*/ 1152525 h 1967129"/>
                <a:gd name="connsiteX145" fmla="*/ 2127273 w 3507318"/>
                <a:gd name="connsiteY145" fmla="*/ 1174750 h 1967129"/>
                <a:gd name="connsiteX146" fmla="*/ 2187598 w 3507318"/>
                <a:gd name="connsiteY146" fmla="*/ 1155700 h 1967129"/>
                <a:gd name="connsiteX147" fmla="*/ 2276498 w 3507318"/>
                <a:gd name="connsiteY147" fmla="*/ 1168400 h 1967129"/>
                <a:gd name="connsiteX148" fmla="*/ 2279673 w 3507318"/>
                <a:gd name="connsiteY148" fmla="*/ 1190625 h 1967129"/>
                <a:gd name="connsiteX149" fmla="*/ 2273323 w 3507318"/>
                <a:gd name="connsiteY149" fmla="*/ 1181100 h 1967129"/>
                <a:gd name="connsiteX150" fmla="*/ 2254273 w 3507318"/>
                <a:gd name="connsiteY150" fmla="*/ 1162050 h 1967129"/>
                <a:gd name="connsiteX151" fmla="*/ 2257448 w 3507318"/>
                <a:gd name="connsiteY151" fmla="*/ 1165225 h 1967129"/>
                <a:gd name="connsiteX152" fmla="*/ 2308248 w 3507318"/>
                <a:gd name="connsiteY152" fmla="*/ 1184275 h 1967129"/>
                <a:gd name="connsiteX153" fmla="*/ 2324123 w 3507318"/>
                <a:gd name="connsiteY153" fmla="*/ 1187450 h 1967129"/>
                <a:gd name="connsiteX154" fmla="*/ 2349523 w 3507318"/>
                <a:gd name="connsiteY154" fmla="*/ 1193800 h 1967129"/>
                <a:gd name="connsiteX155" fmla="*/ 2393973 w 3507318"/>
                <a:gd name="connsiteY155" fmla="*/ 1196975 h 1967129"/>
                <a:gd name="connsiteX156" fmla="*/ 2397148 w 3507318"/>
                <a:gd name="connsiteY156" fmla="*/ 1206500 h 1967129"/>
                <a:gd name="connsiteX157" fmla="*/ 2444773 w 3507318"/>
                <a:gd name="connsiteY157" fmla="*/ 1216025 h 1967129"/>
                <a:gd name="connsiteX158" fmla="*/ 2454298 w 3507318"/>
                <a:gd name="connsiteY158" fmla="*/ 1219200 h 1967129"/>
                <a:gd name="connsiteX159" fmla="*/ 2476523 w 3507318"/>
                <a:gd name="connsiteY159" fmla="*/ 1222375 h 1967129"/>
                <a:gd name="connsiteX160" fmla="*/ 2486048 w 3507318"/>
                <a:gd name="connsiteY160" fmla="*/ 1228725 h 1967129"/>
                <a:gd name="connsiteX161" fmla="*/ 2520973 w 3507318"/>
                <a:gd name="connsiteY161" fmla="*/ 1222375 h 1967129"/>
                <a:gd name="connsiteX162" fmla="*/ 2530498 w 3507318"/>
                <a:gd name="connsiteY162" fmla="*/ 1209675 h 1967129"/>
                <a:gd name="connsiteX163" fmla="*/ 2540023 w 3507318"/>
                <a:gd name="connsiteY163" fmla="*/ 1203325 h 1967129"/>
                <a:gd name="connsiteX164" fmla="*/ 2552723 w 3507318"/>
                <a:gd name="connsiteY164" fmla="*/ 1200150 h 1967129"/>
                <a:gd name="connsiteX165" fmla="*/ 2581298 w 3507318"/>
                <a:gd name="connsiteY165" fmla="*/ 1190625 h 1967129"/>
                <a:gd name="connsiteX166" fmla="*/ 2609873 w 3507318"/>
                <a:gd name="connsiteY166" fmla="*/ 1193800 h 1967129"/>
                <a:gd name="connsiteX167" fmla="*/ 2619398 w 3507318"/>
                <a:gd name="connsiteY167" fmla="*/ 1196975 h 1967129"/>
                <a:gd name="connsiteX168" fmla="*/ 2625748 w 3507318"/>
                <a:gd name="connsiteY168" fmla="*/ 1206500 h 1967129"/>
                <a:gd name="connsiteX169" fmla="*/ 2616223 w 3507318"/>
                <a:gd name="connsiteY169" fmla="*/ 1209675 h 1967129"/>
                <a:gd name="connsiteX170" fmla="*/ 2606698 w 3507318"/>
                <a:gd name="connsiteY170" fmla="*/ 1235075 h 1967129"/>
                <a:gd name="connsiteX171" fmla="*/ 2654323 w 3507318"/>
                <a:gd name="connsiteY171" fmla="*/ 1238250 h 1967129"/>
                <a:gd name="connsiteX172" fmla="*/ 2657498 w 3507318"/>
                <a:gd name="connsiteY172" fmla="*/ 1200150 h 1967129"/>
                <a:gd name="connsiteX173" fmla="*/ 2686073 w 3507318"/>
                <a:gd name="connsiteY173" fmla="*/ 1190625 h 1967129"/>
                <a:gd name="connsiteX174" fmla="*/ 2717823 w 3507318"/>
                <a:gd name="connsiteY174" fmla="*/ 1200150 h 1967129"/>
                <a:gd name="connsiteX175" fmla="*/ 2711473 w 3507318"/>
                <a:gd name="connsiteY175" fmla="*/ 1225550 h 1967129"/>
                <a:gd name="connsiteX176" fmla="*/ 2705123 w 3507318"/>
                <a:gd name="connsiteY176" fmla="*/ 1250950 h 1967129"/>
                <a:gd name="connsiteX177" fmla="*/ 2698773 w 3507318"/>
                <a:gd name="connsiteY177" fmla="*/ 1270000 h 1967129"/>
                <a:gd name="connsiteX178" fmla="*/ 2714648 w 3507318"/>
                <a:gd name="connsiteY178" fmla="*/ 1279525 h 1967129"/>
                <a:gd name="connsiteX179" fmla="*/ 2740048 w 3507318"/>
                <a:gd name="connsiteY179" fmla="*/ 1289050 h 1967129"/>
                <a:gd name="connsiteX180" fmla="*/ 2749573 w 3507318"/>
                <a:gd name="connsiteY180" fmla="*/ 1298575 h 1967129"/>
                <a:gd name="connsiteX181" fmla="*/ 2752748 w 3507318"/>
                <a:gd name="connsiteY181" fmla="*/ 1323975 h 1967129"/>
                <a:gd name="connsiteX182" fmla="*/ 2762273 w 3507318"/>
                <a:gd name="connsiteY182" fmla="*/ 1333500 h 1967129"/>
                <a:gd name="connsiteX183" fmla="*/ 2765448 w 3507318"/>
                <a:gd name="connsiteY183" fmla="*/ 1346200 h 1967129"/>
                <a:gd name="connsiteX184" fmla="*/ 2784498 w 3507318"/>
                <a:gd name="connsiteY184" fmla="*/ 1349375 h 1967129"/>
                <a:gd name="connsiteX185" fmla="*/ 2794023 w 3507318"/>
                <a:gd name="connsiteY185" fmla="*/ 1352550 h 1967129"/>
                <a:gd name="connsiteX186" fmla="*/ 2806723 w 3507318"/>
                <a:gd name="connsiteY186" fmla="*/ 1355725 h 1967129"/>
                <a:gd name="connsiteX187" fmla="*/ 2825773 w 3507318"/>
                <a:gd name="connsiteY187" fmla="*/ 1387475 h 1967129"/>
                <a:gd name="connsiteX188" fmla="*/ 2835298 w 3507318"/>
                <a:gd name="connsiteY188" fmla="*/ 1393825 h 1967129"/>
                <a:gd name="connsiteX189" fmla="*/ 2851173 w 3507318"/>
                <a:gd name="connsiteY189" fmla="*/ 1412875 h 1967129"/>
                <a:gd name="connsiteX190" fmla="*/ 2863873 w 3507318"/>
                <a:gd name="connsiteY190" fmla="*/ 1416050 h 1967129"/>
                <a:gd name="connsiteX191" fmla="*/ 2873398 w 3507318"/>
                <a:gd name="connsiteY191" fmla="*/ 1422400 h 1967129"/>
                <a:gd name="connsiteX192" fmla="*/ 2933723 w 3507318"/>
                <a:gd name="connsiteY192" fmla="*/ 1431925 h 1967129"/>
                <a:gd name="connsiteX193" fmla="*/ 2952773 w 3507318"/>
                <a:gd name="connsiteY193" fmla="*/ 1438275 h 1967129"/>
                <a:gd name="connsiteX194" fmla="*/ 2971823 w 3507318"/>
                <a:gd name="connsiteY194" fmla="*/ 1447800 h 1967129"/>
                <a:gd name="connsiteX195" fmla="*/ 2997223 w 3507318"/>
                <a:gd name="connsiteY195" fmla="*/ 1450975 h 1967129"/>
                <a:gd name="connsiteX196" fmla="*/ 3013098 w 3507318"/>
                <a:gd name="connsiteY196" fmla="*/ 1454150 h 1967129"/>
                <a:gd name="connsiteX197" fmla="*/ 3032148 w 3507318"/>
                <a:gd name="connsiteY197" fmla="*/ 1457325 h 1967129"/>
                <a:gd name="connsiteX198" fmla="*/ 3076598 w 3507318"/>
                <a:gd name="connsiteY198" fmla="*/ 1466850 h 1967129"/>
                <a:gd name="connsiteX199" fmla="*/ 3184548 w 3507318"/>
                <a:gd name="connsiteY199" fmla="*/ 1476375 h 1967129"/>
                <a:gd name="connsiteX200" fmla="*/ 3206773 w 3507318"/>
                <a:gd name="connsiteY200" fmla="*/ 1498600 h 1967129"/>
                <a:gd name="connsiteX201" fmla="*/ 3235348 w 3507318"/>
                <a:gd name="connsiteY201" fmla="*/ 1517650 h 1967129"/>
                <a:gd name="connsiteX202" fmla="*/ 3244873 w 3507318"/>
                <a:gd name="connsiteY202" fmla="*/ 1539875 h 1967129"/>
                <a:gd name="connsiteX203" fmla="*/ 3248048 w 3507318"/>
                <a:gd name="connsiteY203" fmla="*/ 1552575 h 1967129"/>
                <a:gd name="connsiteX204" fmla="*/ 3254398 w 3507318"/>
                <a:gd name="connsiteY204" fmla="*/ 1562100 h 1967129"/>
                <a:gd name="connsiteX205" fmla="*/ 3270273 w 3507318"/>
                <a:gd name="connsiteY205" fmla="*/ 1590675 h 1967129"/>
                <a:gd name="connsiteX206" fmla="*/ 3292498 w 3507318"/>
                <a:gd name="connsiteY206" fmla="*/ 1603375 h 1967129"/>
                <a:gd name="connsiteX207" fmla="*/ 3302023 w 3507318"/>
                <a:gd name="connsiteY207" fmla="*/ 1625600 h 1967129"/>
                <a:gd name="connsiteX208" fmla="*/ 3314723 w 3507318"/>
                <a:gd name="connsiteY208" fmla="*/ 1644650 h 1967129"/>
                <a:gd name="connsiteX209" fmla="*/ 3324248 w 3507318"/>
                <a:gd name="connsiteY209" fmla="*/ 1679575 h 1967129"/>
                <a:gd name="connsiteX210" fmla="*/ 3330598 w 3507318"/>
                <a:gd name="connsiteY210" fmla="*/ 1692275 h 1967129"/>
                <a:gd name="connsiteX211" fmla="*/ 3321073 w 3507318"/>
                <a:gd name="connsiteY211" fmla="*/ 1746250 h 1967129"/>
                <a:gd name="connsiteX212" fmla="*/ 3302023 w 3507318"/>
                <a:gd name="connsiteY212" fmla="*/ 1784350 h 1967129"/>
                <a:gd name="connsiteX213" fmla="*/ 3276623 w 3507318"/>
                <a:gd name="connsiteY213" fmla="*/ 1816100 h 1967129"/>
                <a:gd name="connsiteX214" fmla="*/ 3254398 w 3507318"/>
                <a:gd name="connsiteY214" fmla="*/ 1860550 h 1967129"/>
                <a:gd name="connsiteX215" fmla="*/ 3276623 w 3507318"/>
                <a:gd name="connsiteY215" fmla="*/ 1831975 h 1967129"/>
                <a:gd name="connsiteX216" fmla="*/ 3286148 w 3507318"/>
                <a:gd name="connsiteY216" fmla="*/ 1822450 h 1967129"/>
                <a:gd name="connsiteX217" fmla="*/ 3317898 w 3507318"/>
                <a:gd name="connsiteY217" fmla="*/ 1803400 h 1967129"/>
                <a:gd name="connsiteX218" fmla="*/ 3336948 w 3507318"/>
                <a:gd name="connsiteY218" fmla="*/ 1793875 h 1967129"/>
                <a:gd name="connsiteX219" fmla="*/ 3346473 w 3507318"/>
                <a:gd name="connsiteY219" fmla="*/ 1784350 h 1967129"/>
                <a:gd name="connsiteX220" fmla="*/ 3406798 w 3507318"/>
                <a:gd name="connsiteY220" fmla="*/ 1857375 h 1967129"/>
                <a:gd name="connsiteX221" fmla="*/ 1832000 w 3507318"/>
                <a:gd name="connsiteY221" fmla="*/ 1958975 h 1967129"/>
                <a:gd name="connsiteX222" fmla="*/ 1809775 w 3507318"/>
                <a:gd name="connsiteY222" fmla="*/ 1958975 h 1967129"/>
                <a:gd name="connsiteX223" fmla="*/ 1797075 w 3507318"/>
                <a:gd name="connsiteY223" fmla="*/ 1962150 h 1967129"/>
                <a:gd name="connsiteX224" fmla="*/ 1762149 w 3507318"/>
                <a:gd name="connsiteY224" fmla="*/ 1965326 h 1967129"/>
                <a:gd name="connsiteX225" fmla="*/ 1676424 w 3507318"/>
                <a:gd name="connsiteY225" fmla="*/ 1958977 h 1967129"/>
                <a:gd name="connsiteX226" fmla="*/ 1609749 w 3507318"/>
                <a:gd name="connsiteY226" fmla="*/ 1882777 h 1967129"/>
                <a:gd name="connsiteX227" fmla="*/ 1622449 w 3507318"/>
                <a:gd name="connsiteY227" fmla="*/ 1809752 h 1967129"/>
                <a:gd name="connsiteX228" fmla="*/ 1651024 w 3507318"/>
                <a:gd name="connsiteY228" fmla="*/ 1730377 h 1967129"/>
                <a:gd name="connsiteX229" fmla="*/ 1714523 w 3507318"/>
                <a:gd name="connsiteY229" fmla="*/ 1685927 h 1967129"/>
                <a:gd name="connsiteX230" fmla="*/ 1765323 w 3507318"/>
                <a:gd name="connsiteY230" fmla="*/ 1647827 h 1967129"/>
                <a:gd name="connsiteX231" fmla="*/ 1793897 w 3507318"/>
                <a:gd name="connsiteY231" fmla="*/ 1612902 h 1967129"/>
                <a:gd name="connsiteX232" fmla="*/ 1812947 w 3507318"/>
                <a:gd name="connsiteY232" fmla="*/ 1571627 h 1967129"/>
                <a:gd name="connsiteX233" fmla="*/ 1790721 w 3507318"/>
                <a:gd name="connsiteY233" fmla="*/ 1539876 h 1967129"/>
                <a:gd name="connsiteX234" fmla="*/ 1793897 w 3507318"/>
                <a:gd name="connsiteY234" fmla="*/ 1473202 h 1967129"/>
                <a:gd name="connsiteX235" fmla="*/ 1765322 w 3507318"/>
                <a:gd name="connsiteY235" fmla="*/ 1381127 h 1967129"/>
                <a:gd name="connsiteX236" fmla="*/ 1727221 w 3507318"/>
                <a:gd name="connsiteY236" fmla="*/ 1314451 h 1967129"/>
                <a:gd name="connsiteX237" fmla="*/ 1666897 w 3507318"/>
                <a:gd name="connsiteY237" fmla="*/ 1355727 h 1967129"/>
                <a:gd name="connsiteX238" fmla="*/ 1625622 w 3507318"/>
                <a:gd name="connsiteY238" fmla="*/ 1377952 h 1967129"/>
                <a:gd name="connsiteX239" fmla="*/ 1587522 w 3507318"/>
                <a:gd name="connsiteY239" fmla="*/ 1349377 h 1967129"/>
                <a:gd name="connsiteX240" fmla="*/ 1527197 w 3507318"/>
                <a:gd name="connsiteY240" fmla="*/ 1327152 h 1967129"/>
                <a:gd name="connsiteX241" fmla="*/ 1428772 w 3507318"/>
                <a:gd name="connsiteY241" fmla="*/ 1257302 h 1967129"/>
                <a:gd name="connsiteX242" fmla="*/ 1374797 w 3507318"/>
                <a:gd name="connsiteY242" fmla="*/ 1257302 h 1967129"/>
                <a:gd name="connsiteX243" fmla="*/ 1358922 w 3507318"/>
                <a:gd name="connsiteY243" fmla="*/ 1187452 h 1967129"/>
                <a:gd name="connsiteX244" fmla="*/ 1298597 w 3507318"/>
                <a:gd name="connsiteY244" fmla="*/ 1114427 h 1967129"/>
                <a:gd name="connsiteX245" fmla="*/ 1212872 w 3507318"/>
                <a:gd name="connsiteY245" fmla="*/ 1057277 h 1967129"/>
                <a:gd name="connsiteX246" fmla="*/ 1073172 w 3507318"/>
                <a:gd name="connsiteY246" fmla="*/ 1003302 h 1967129"/>
                <a:gd name="connsiteX247" fmla="*/ 996972 w 3507318"/>
                <a:gd name="connsiteY247" fmla="*/ 974727 h 1967129"/>
                <a:gd name="connsiteX248" fmla="*/ 923947 w 3507318"/>
                <a:gd name="connsiteY248" fmla="*/ 914402 h 1967129"/>
                <a:gd name="connsiteX249" fmla="*/ 787422 w 3507318"/>
                <a:gd name="connsiteY249" fmla="*/ 933452 h 1967129"/>
                <a:gd name="connsiteX250" fmla="*/ 733447 w 3507318"/>
                <a:gd name="connsiteY250" fmla="*/ 942977 h 1967129"/>
                <a:gd name="connsiteX251" fmla="*/ 669947 w 3507318"/>
                <a:gd name="connsiteY251" fmla="*/ 889002 h 1967129"/>
                <a:gd name="connsiteX252" fmla="*/ 641372 w 3507318"/>
                <a:gd name="connsiteY252" fmla="*/ 860427 h 1967129"/>
                <a:gd name="connsiteX253" fmla="*/ 488972 w 3507318"/>
                <a:gd name="connsiteY253" fmla="*/ 800102 h 1967129"/>
                <a:gd name="connsiteX254" fmla="*/ 403247 w 3507318"/>
                <a:gd name="connsiteY254" fmla="*/ 749302 h 1967129"/>
                <a:gd name="connsiteX255" fmla="*/ 361972 w 3507318"/>
                <a:gd name="connsiteY255" fmla="*/ 695327 h 1967129"/>
                <a:gd name="connsiteX256" fmla="*/ 396897 w 3507318"/>
                <a:gd name="connsiteY256" fmla="*/ 660402 h 1967129"/>
                <a:gd name="connsiteX257" fmla="*/ 361972 w 3507318"/>
                <a:gd name="connsiteY257" fmla="*/ 555627 h 1967129"/>
                <a:gd name="connsiteX258" fmla="*/ 298471 w 3507318"/>
                <a:gd name="connsiteY258" fmla="*/ 454026 h 1967129"/>
                <a:gd name="connsiteX259" fmla="*/ 266722 w 3507318"/>
                <a:gd name="connsiteY259" fmla="*/ 384175 h 1967129"/>
                <a:gd name="connsiteX260" fmla="*/ 276246 w 3507318"/>
                <a:gd name="connsiteY260" fmla="*/ 358775 h 1967129"/>
                <a:gd name="connsiteX261" fmla="*/ 206397 w 3507318"/>
                <a:gd name="connsiteY261" fmla="*/ 234950 h 1967129"/>
                <a:gd name="connsiteX262" fmla="*/ 146072 w 3507318"/>
                <a:gd name="connsiteY262" fmla="*/ 101600 h 1967129"/>
                <a:gd name="connsiteX263" fmla="*/ 111147 w 3507318"/>
                <a:gd name="connsiteY263" fmla="*/ 142875 h 1967129"/>
                <a:gd name="connsiteX264" fmla="*/ 120671 w 3507318"/>
                <a:gd name="connsiteY264" fmla="*/ 193675 h 1967129"/>
                <a:gd name="connsiteX265" fmla="*/ 123846 w 3507318"/>
                <a:gd name="connsiteY265" fmla="*/ 260350 h 1967129"/>
                <a:gd name="connsiteX266" fmla="*/ 136546 w 3507318"/>
                <a:gd name="connsiteY266" fmla="*/ 327025 h 1967129"/>
                <a:gd name="connsiteX267" fmla="*/ 174646 w 3507318"/>
                <a:gd name="connsiteY267" fmla="*/ 384175 h 1967129"/>
                <a:gd name="connsiteX268" fmla="*/ 190521 w 3507318"/>
                <a:gd name="connsiteY268" fmla="*/ 422275 h 1967129"/>
                <a:gd name="connsiteX269" fmla="*/ 200046 w 3507318"/>
                <a:gd name="connsiteY269" fmla="*/ 495300 h 1967129"/>
                <a:gd name="connsiteX270" fmla="*/ 231798 w 3507318"/>
                <a:gd name="connsiteY270" fmla="*/ 542925 h 1967129"/>
                <a:gd name="connsiteX271" fmla="*/ 168296 w 3507318"/>
                <a:gd name="connsiteY271" fmla="*/ 508000 h 1967129"/>
                <a:gd name="connsiteX272" fmla="*/ 107973 w 3507318"/>
                <a:gd name="connsiteY272" fmla="*/ 460375 h 1967129"/>
                <a:gd name="connsiteX273" fmla="*/ 88923 w 3507318"/>
                <a:gd name="connsiteY273" fmla="*/ 371475 h 1967129"/>
                <a:gd name="connsiteX274" fmla="*/ 22248 w 3507318"/>
                <a:gd name="connsiteY274" fmla="*/ 285750 h 1967129"/>
                <a:gd name="connsiteX275" fmla="*/ 53998 w 3507318"/>
                <a:gd name="connsiteY275" fmla="*/ 193675 h 1967129"/>
                <a:gd name="connsiteX276" fmla="*/ 25423 w 3507318"/>
                <a:gd name="connsiteY276" fmla="*/ 161925 h 1967129"/>
                <a:gd name="connsiteX277" fmla="*/ 12722 w 3507318"/>
                <a:gd name="connsiteY277" fmla="*/ 114300 h 1967129"/>
                <a:gd name="connsiteX278" fmla="*/ 23 w 3507318"/>
                <a:gd name="connsiteY278" fmla="*/ 41275 h 1967129"/>
                <a:gd name="connsiteX279" fmla="*/ 23 w 3507318"/>
                <a:gd name="connsiteY279" fmla="*/ 0 h 1967129"/>
                <a:gd name="connsiteX0" fmla="*/ 23 w 3507318"/>
                <a:gd name="connsiteY0" fmla="*/ 0 h 1978042"/>
                <a:gd name="connsiteX1" fmla="*/ 381023 w 3507318"/>
                <a:gd name="connsiteY1" fmla="*/ 76200 h 1978042"/>
                <a:gd name="connsiteX2" fmla="*/ 479448 w 3507318"/>
                <a:gd name="connsiteY2" fmla="*/ 28575 h 1978042"/>
                <a:gd name="connsiteX3" fmla="*/ 568348 w 3507318"/>
                <a:gd name="connsiteY3" fmla="*/ 44450 h 1978042"/>
                <a:gd name="connsiteX4" fmla="*/ 568348 w 3507318"/>
                <a:gd name="connsiteY4" fmla="*/ 44450 h 1978042"/>
                <a:gd name="connsiteX5" fmla="*/ 571523 w 3507318"/>
                <a:gd name="connsiteY5" fmla="*/ 73025 h 1978042"/>
                <a:gd name="connsiteX6" fmla="*/ 565173 w 3507318"/>
                <a:gd name="connsiteY6" fmla="*/ 88900 h 1978042"/>
                <a:gd name="connsiteX7" fmla="*/ 561998 w 3507318"/>
                <a:gd name="connsiteY7" fmla="*/ 98425 h 1978042"/>
                <a:gd name="connsiteX8" fmla="*/ 565173 w 3507318"/>
                <a:gd name="connsiteY8" fmla="*/ 114300 h 1978042"/>
                <a:gd name="connsiteX9" fmla="*/ 584223 w 3507318"/>
                <a:gd name="connsiteY9" fmla="*/ 127000 h 1978042"/>
                <a:gd name="connsiteX10" fmla="*/ 596923 w 3507318"/>
                <a:gd name="connsiteY10" fmla="*/ 146050 h 1978042"/>
                <a:gd name="connsiteX11" fmla="*/ 600098 w 3507318"/>
                <a:gd name="connsiteY11" fmla="*/ 155575 h 1978042"/>
                <a:gd name="connsiteX12" fmla="*/ 609623 w 3507318"/>
                <a:gd name="connsiteY12" fmla="*/ 161925 h 1978042"/>
                <a:gd name="connsiteX13" fmla="*/ 615973 w 3507318"/>
                <a:gd name="connsiteY13" fmla="*/ 171450 h 1978042"/>
                <a:gd name="connsiteX14" fmla="*/ 660423 w 3507318"/>
                <a:gd name="connsiteY14" fmla="*/ 165100 h 1978042"/>
                <a:gd name="connsiteX15" fmla="*/ 669948 w 3507318"/>
                <a:gd name="connsiteY15" fmla="*/ 158750 h 1978042"/>
                <a:gd name="connsiteX16" fmla="*/ 679473 w 3507318"/>
                <a:gd name="connsiteY16" fmla="*/ 155575 h 1978042"/>
                <a:gd name="connsiteX17" fmla="*/ 701698 w 3507318"/>
                <a:gd name="connsiteY17" fmla="*/ 142875 h 1978042"/>
                <a:gd name="connsiteX18" fmla="*/ 749323 w 3507318"/>
                <a:gd name="connsiteY18" fmla="*/ 146050 h 1978042"/>
                <a:gd name="connsiteX19" fmla="*/ 755673 w 3507318"/>
                <a:gd name="connsiteY19" fmla="*/ 155575 h 1978042"/>
                <a:gd name="connsiteX20" fmla="*/ 749323 w 3507318"/>
                <a:gd name="connsiteY20" fmla="*/ 200025 h 1978042"/>
                <a:gd name="connsiteX21" fmla="*/ 762023 w 3507318"/>
                <a:gd name="connsiteY21" fmla="*/ 212725 h 1978042"/>
                <a:gd name="connsiteX22" fmla="*/ 771548 w 3507318"/>
                <a:gd name="connsiteY22" fmla="*/ 215900 h 1978042"/>
                <a:gd name="connsiteX23" fmla="*/ 777898 w 3507318"/>
                <a:gd name="connsiteY23" fmla="*/ 228600 h 1978042"/>
                <a:gd name="connsiteX24" fmla="*/ 787423 w 3507318"/>
                <a:gd name="connsiteY24" fmla="*/ 238125 h 1978042"/>
                <a:gd name="connsiteX25" fmla="*/ 793773 w 3507318"/>
                <a:gd name="connsiteY25" fmla="*/ 257175 h 1978042"/>
                <a:gd name="connsiteX26" fmla="*/ 796948 w 3507318"/>
                <a:gd name="connsiteY26" fmla="*/ 288925 h 1978042"/>
                <a:gd name="connsiteX27" fmla="*/ 800123 w 3507318"/>
                <a:gd name="connsiteY27" fmla="*/ 298450 h 1978042"/>
                <a:gd name="connsiteX28" fmla="*/ 809648 w 3507318"/>
                <a:gd name="connsiteY28" fmla="*/ 304800 h 1978042"/>
                <a:gd name="connsiteX29" fmla="*/ 822348 w 3507318"/>
                <a:gd name="connsiteY29" fmla="*/ 314325 h 1978042"/>
                <a:gd name="connsiteX30" fmla="*/ 831873 w 3507318"/>
                <a:gd name="connsiteY30" fmla="*/ 323850 h 1978042"/>
                <a:gd name="connsiteX31" fmla="*/ 854098 w 3507318"/>
                <a:gd name="connsiteY31" fmla="*/ 336550 h 1978042"/>
                <a:gd name="connsiteX32" fmla="*/ 863623 w 3507318"/>
                <a:gd name="connsiteY32" fmla="*/ 346075 h 1978042"/>
                <a:gd name="connsiteX33" fmla="*/ 892198 w 3507318"/>
                <a:gd name="connsiteY33" fmla="*/ 352425 h 1978042"/>
                <a:gd name="connsiteX34" fmla="*/ 882673 w 3507318"/>
                <a:gd name="connsiteY34" fmla="*/ 355600 h 1978042"/>
                <a:gd name="connsiteX35" fmla="*/ 879498 w 3507318"/>
                <a:gd name="connsiteY35" fmla="*/ 365125 h 1978042"/>
                <a:gd name="connsiteX36" fmla="*/ 876323 w 3507318"/>
                <a:gd name="connsiteY36" fmla="*/ 406400 h 1978042"/>
                <a:gd name="connsiteX37" fmla="*/ 866798 w 3507318"/>
                <a:gd name="connsiteY37" fmla="*/ 434975 h 1978042"/>
                <a:gd name="connsiteX38" fmla="*/ 863623 w 3507318"/>
                <a:gd name="connsiteY38" fmla="*/ 450850 h 1978042"/>
                <a:gd name="connsiteX39" fmla="*/ 860448 w 3507318"/>
                <a:gd name="connsiteY39" fmla="*/ 463550 h 1978042"/>
                <a:gd name="connsiteX40" fmla="*/ 854098 w 3507318"/>
                <a:gd name="connsiteY40" fmla="*/ 482600 h 1978042"/>
                <a:gd name="connsiteX41" fmla="*/ 850923 w 3507318"/>
                <a:gd name="connsiteY41" fmla="*/ 492125 h 1978042"/>
                <a:gd name="connsiteX42" fmla="*/ 841398 w 3507318"/>
                <a:gd name="connsiteY42" fmla="*/ 517525 h 1978042"/>
                <a:gd name="connsiteX43" fmla="*/ 835048 w 3507318"/>
                <a:gd name="connsiteY43" fmla="*/ 552450 h 1978042"/>
                <a:gd name="connsiteX44" fmla="*/ 831873 w 3507318"/>
                <a:gd name="connsiteY44" fmla="*/ 561975 h 1978042"/>
                <a:gd name="connsiteX45" fmla="*/ 822348 w 3507318"/>
                <a:gd name="connsiteY45" fmla="*/ 565150 h 1978042"/>
                <a:gd name="connsiteX46" fmla="*/ 815998 w 3507318"/>
                <a:gd name="connsiteY46" fmla="*/ 574675 h 1978042"/>
                <a:gd name="connsiteX47" fmla="*/ 825523 w 3507318"/>
                <a:gd name="connsiteY47" fmla="*/ 600075 h 1978042"/>
                <a:gd name="connsiteX48" fmla="*/ 841398 w 3507318"/>
                <a:gd name="connsiteY48" fmla="*/ 625475 h 1978042"/>
                <a:gd name="connsiteX49" fmla="*/ 847748 w 3507318"/>
                <a:gd name="connsiteY49" fmla="*/ 650875 h 1978042"/>
                <a:gd name="connsiteX50" fmla="*/ 860448 w 3507318"/>
                <a:gd name="connsiteY50" fmla="*/ 669925 h 1978042"/>
                <a:gd name="connsiteX51" fmla="*/ 866798 w 3507318"/>
                <a:gd name="connsiteY51" fmla="*/ 682625 h 1978042"/>
                <a:gd name="connsiteX52" fmla="*/ 885848 w 3507318"/>
                <a:gd name="connsiteY52" fmla="*/ 695325 h 1978042"/>
                <a:gd name="connsiteX53" fmla="*/ 904898 w 3507318"/>
                <a:gd name="connsiteY53" fmla="*/ 730250 h 1978042"/>
                <a:gd name="connsiteX54" fmla="*/ 908073 w 3507318"/>
                <a:gd name="connsiteY54" fmla="*/ 739775 h 1978042"/>
                <a:gd name="connsiteX55" fmla="*/ 917598 w 3507318"/>
                <a:gd name="connsiteY55" fmla="*/ 742950 h 1978042"/>
                <a:gd name="connsiteX56" fmla="*/ 936648 w 3507318"/>
                <a:gd name="connsiteY56" fmla="*/ 758825 h 1978042"/>
                <a:gd name="connsiteX57" fmla="*/ 955698 w 3507318"/>
                <a:gd name="connsiteY57" fmla="*/ 765175 h 1978042"/>
                <a:gd name="connsiteX58" fmla="*/ 993798 w 3507318"/>
                <a:gd name="connsiteY58" fmla="*/ 762000 h 1978042"/>
                <a:gd name="connsiteX59" fmla="*/ 1012848 w 3507318"/>
                <a:gd name="connsiteY59" fmla="*/ 755650 h 1978042"/>
                <a:gd name="connsiteX60" fmla="*/ 1022373 w 3507318"/>
                <a:gd name="connsiteY60" fmla="*/ 752475 h 1978042"/>
                <a:gd name="connsiteX61" fmla="*/ 1035073 w 3507318"/>
                <a:gd name="connsiteY61" fmla="*/ 742950 h 1978042"/>
                <a:gd name="connsiteX62" fmla="*/ 1044598 w 3507318"/>
                <a:gd name="connsiteY62" fmla="*/ 739775 h 1978042"/>
                <a:gd name="connsiteX63" fmla="*/ 1143023 w 3507318"/>
                <a:gd name="connsiteY63" fmla="*/ 730250 h 1978042"/>
                <a:gd name="connsiteX64" fmla="*/ 1155723 w 3507318"/>
                <a:gd name="connsiteY64" fmla="*/ 685800 h 1978042"/>
                <a:gd name="connsiteX65" fmla="*/ 1162073 w 3507318"/>
                <a:gd name="connsiteY65" fmla="*/ 673100 h 1978042"/>
                <a:gd name="connsiteX66" fmla="*/ 1165248 w 3507318"/>
                <a:gd name="connsiteY66" fmla="*/ 663575 h 1978042"/>
                <a:gd name="connsiteX67" fmla="*/ 1184298 w 3507318"/>
                <a:gd name="connsiteY67" fmla="*/ 654050 h 1978042"/>
                <a:gd name="connsiteX68" fmla="*/ 1206523 w 3507318"/>
                <a:gd name="connsiteY68" fmla="*/ 635000 h 1978042"/>
                <a:gd name="connsiteX69" fmla="*/ 1216048 w 3507318"/>
                <a:gd name="connsiteY69" fmla="*/ 631825 h 1978042"/>
                <a:gd name="connsiteX70" fmla="*/ 1244623 w 3507318"/>
                <a:gd name="connsiteY70" fmla="*/ 615950 h 1978042"/>
                <a:gd name="connsiteX71" fmla="*/ 1263673 w 3507318"/>
                <a:gd name="connsiteY71" fmla="*/ 612775 h 1978042"/>
                <a:gd name="connsiteX72" fmla="*/ 1330348 w 3507318"/>
                <a:gd name="connsiteY72" fmla="*/ 606425 h 1978042"/>
                <a:gd name="connsiteX73" fmla="*/ 1365273 w 3507318"/>
                <a:gd name="connsiteY73" fmla="*/ 612775 h 1978042"/>
                <a:gd name="connsiteX74" fmla="*/ 1368448 w 3507318"/>
                <a:gd name="connsiteY74" fmla="*/ 622300 h 1978042"/>
                <a:gd name="connsiteX75" fmla="*/ 1377973 w 3507318"/>
                <a:gd name="connsiteY75" fmla="*/ 628650 h 1978042"/>
                <a:gd name="connsiteX76" fmla="*/ 1387498 w 3507318"/>
                <a:gd name="connsiteY76" fmla="*/ 638175 h 1978042"/>
                <a:gd name="connsiteX77" fmla="*/ 1387498 w 3507318"/>
                <a:gd name="connsiteY77" fmla="*/ 673100 h 1978042"/>
                <a:gd name="connsiteX78" fmla="*/ 1377973 w 3507318"/>
                <a:gd name="connsiteY78" fmla="*/ 676275 h 1978042"/>
                <a:gd name="connsiteX79" fmla="*/ 1355748 w 3507318"/>
                <a:gd name="connsiteY79" fmla="*/ 685800 h 1978042"/>
                <a:gd name="connsiteX80" fmla="*/ 1349398 w 3507318"/>
                <a:gd name="connsiteY80" fmla="*/ 698500 h 1978042"/>
                <a:gd name="connsiteX81" fmla="*/ 1343048 w 3507318"/>
                <a:gd name="connsiteY81" fmla="*/ 723900 h 1978042"/>
                <a:gd name="connsiteX82" fmla="*/ 1339873 w 3507318"/>
                <a:gd name="connsiteY82" fmla="*/ 733425 h 1978042"/>
                <a:gd name="connsiteX83" fmla="*/ 1333523 w 3507318"/>
                <a:gd name="connsiteY83" fmla="*/ 742950 h 1978042"/>
                <a:gd name="connsiteX84" fmla="*/ 1330348 w 3507318"/>
                <a:gd name="connsiteY84" fmla="*/ 758825 h 1978042"/>
                <a:gd name="connsiteX85" fmla="*/ 1320823 w 3507318"/>
                <a:gd name="connsiteY85" fmla="*/ 784225 h 1978042"/>
                <a:gd name="connsiteX86" fmla="*/ 1311298 w 3507318"/>
                <a:gd name="connsiteY86" fmla="*/ 793750 h 1978042"/>
                <a:gd name="connsiteX87" fmla="*/ 1295423 w 3507318"/>
                <a:gd name="connsiteY87" fmla="*/ 822325 h 1978042"/>
                <a:gd name="connsiteX88" fmla="*/ 1282723 w 3507318"/>
                <a:gd name="connsiteY88" fmla="*/ 831850 h 1978042"/>
                <a:gd name="connsiteX89" fmla="*/ 1273198 w 3507318"/>
                <a:gd name="connsiteY89" fmla="*/ 850900 h 1978042"/>
                <a:gd name="connsiteX90" fmla="*/ 1263673 w 3507318"/>
                <a:gd name="connsiteY90" fmla="*/ 860425 h 1978042"/>
                <a:gd name="connsiteX91" fmla="*/ 1266848 w 3507318"/>
                <a:gd name="connsiteY91" fmla="*/ 908050 h 1978042"/>
                <a:gd name="connsiteX92" fmla="*/ 1276373 w 3507318"/>
                <a:gd name="connsiteY92" fmla="*/ 904875 h 1978042"/>
                <a:gd name="connsiteX93" fmla="*/ 1343048 w 3507318"/>
                <a:gd name="connsiteY93" fmla="*/ 898525 h 1978042"/>
                <a:gd name="connsiteX94" fmla="*/ 1362098 w 3507318"/>
                <a:gd name="connsiteY94" fmla="*/ 892175 h 1978042"/>
                <a:gd name="connsiteX95" fmla="*/ 1374798 w 3507318"/>
                <a:gd name="connsiteY95" fmla="*/ 885825 h 1978042"/>
                <a:gd name="connsiteX96" fmla="*/ 1419248 w 3507318"/>
                <a:gd name="connsiteY96" fmla="*/ 879475 h 1978042"/>
                <a:gd name="connsiteX97" fmla="*/ 1428773 w 3507318"/>
                <a:gd name="connsiteY97" fmla="*/ 885825 h 1978042"/>
                <a:gd name="connsiteX98" fmla="*/ 1441473 w 3507318"/>
                <a:gd name="connsiteY98" fmla="*/ 901700 h 1978042"/>
                <a:gd name="connsiteX99" fmla="*/ 1447823 w 3507318"/>
                <a:gd name="connsiteY99" fmla="*/ 911225 h 1978042"/>
                <a:gd name="connsiteX100" fmla="*/ 1470048 w 3507318"/>
                <a:gd name="connsiteY100" fmla="*/ 927100 h 1978042"/>
                <a:gd name="connsiteX101" fmla="*/ 1485923 w 3507318"/>
                <a:gd name="connsiteY101" fmla="*/ 955675 h 1978042"/>
                <a:gd name="connsiteX102" fmla="*/ 1479573 w 3507318"/>
                <a:gd name="connsiteY102" fmla="*/ 1063625 h 1978042"/>
                <a:gd name="connsiteX103" fmla="*/ 1482748 w 3507318"/>
                <a:gd name="connsiteY103" fmla="*/ 1133475 h 1978042"/>
                <a:gd name="connsiteX104" fmla="*/ 1489098 w 3507318"/>
                <a:gd name="connsiteY104" fmla="*/ 1171575 h 1978042"/>
                <a:gd name="connsiteX105" fmla="*/ 1492273 w 3507318"/>
                <a:gd name="connsiteY105" fmla="*/ 1216025 h 1978042"/>
                <a:gd name="connsiteX106" fmla="*/ 1498623 w 3507318"/>
                <a:gd name="connsiteY106" fmla="*/ 1225550 h 1978042"/>
                <a:gd name="connsiteX107" fmla="*/ 1501798 w 3507318"/>
                <a:gd name="connsiteY107" fmla="*/ 1235075 h 1978042"/>
                <a:gd name="connsiteX108" fmla="*/ 1527198 w 3507318"/>
                <a:gd name="connsiteY108" fmla="*/ 1250950 h 1978042"/>
                <a:gd name="connsiteX109" fmla="*/ 1536723 w 3507318"/>
                <a:gd name="connsiteY109" fmla="*/ 1257300 h 1978042"/>
                <a:gd name="connsiteX110" fmla="*/ 1549423 w 3507318"/>
                <a:gd name="connsiteY110" fmla="*/ 1260475 h 1978042"/>
                <a:gd name="connsiteX111" fmla="*/ 1603398 w 3507318"/>
                <a:gd name="connsiteY111" fmla="*/ 1263650 h 1978042"/>
                <a:gd name="connsiteX112" fmla="*/ 1635148 w 3507318"/>
                <a:gd name="connsiteY112" fmla="*/ 1273175 h 1978042"/>
                <a:gd name="connsiteX113" fmla="*/ 1676423 w 3507318"/>
                <a:gd name="connsiteY113" fmla="*/ 1266825 h 1978042"/>
                <a:gd name="connsiteX114" fmla="*/ 1685948 w 3507318"/>
                <a:gd name="connsiteY114" fmla="*/ 1263650 h 1978042"/>
                <a:gd name="connsiteX115" fmla="*/ 1692298 w 3507318"/>
                <a:gd name="connsiteY115" fmla="*/ 1254125 h 1978042"/>
                <a:gd name="connsiteX116" fmla="*/ 1701823 w 3507318"/>
                <a:gd name="connsiteY116" fmla="*/ 1244600 h 1978042"/>
                <a:gd name="connsiteX117" fmla="*/ 1743098 w 3507318"/>
                <a:gd name="connsiteY117" fmla="*/ 1247775 h 1978042"/>
                <a:gd name="connsiteX118" fmla="*/ 1752623 w 3507318"/>
                <a:gd name="connsiteY118" fmla="*/ 1254125 h 1978042"/>
                <a:gd name="connsiteX119" fmla="*/ 1762148 w 3507318"/>
                <a:gd name="connsiteY119" fmla="*/ 1257300 h 1978042"/>
                <a:gd name="connsiteX120" fmla="*/ 1771673 w 3507318"/>
                <a:gd name="connsiteY120" fmla="*/ 1266825 h 1978042"/>
                <a:gd name="connsiteX121" fmla="*/ 1787548 w 3507318"/>
                <a:gd name="connsiteY121" fmla="*/ 1285875 h 1978042"/>
                <a:gd name="connsiteX122" fmla="*/ 1797073 w 3507318"/>
                <a:gd name="connsiteY122" fmla="*/ 1289050 h 1978042"/>
                <a:gd name="connsiteX123" fmla="*/ 1822473 w 3507318"/>
                <a:gd name="connsiteY123" fmla="*/ 1308100 h 1978042"/>
                <a:gd name="connsiteX124" fmla="*/ 1831998 w 3507318"/>
                <a:gd name="connsiteY124" fmla="*/ 1311275 h 1978042"/>
                <a:gd name="connsiteX125" fmla="*/ 1854223 w 3507318"/>
                <a:gd name="connsiteY125" fmla="*/ 1327150 h 1978042"/>
                <a:gd name="connsiteX126" fmla="*/ 1863748 w 3507318"/>
                <a:gd name="connsiteY126" fmla="*/ 1317625 h 1978042"/>
                <a:gd name="connsiteX127" fmla="*/ 1879623 w 3507318"/>
                <a:gd name="connsiteY127" fmla="*/ 1282700 h 1978042"/>
                <a:gd name="connsiteX128" fmla="*/ 1882798 w 3507318"/>
                <a:gd name="connsiteY128" fmla="*/ 1250950 h 1978042"/>
                <a:gd name="connsiteX129" fmla="*/ 1889148 w 3507318"/>
                <a:gd name="connsiteY129" fmla="*/ 1241425 h 1978042"/>
                <a:gd name="connsiteX130" fmla="*/ 1895498 w 3507318"/>
                <a:gd name="connsiteY130" fmla="*/ 1228725 h 1978042"/>
                <a:gd name="connsiteX131" fmla="*/ 1901848 w 3507318"/>
                <a:gd name="connsiteY131" fmla="*/ 1209675 h 1978042"/>
                <a:gd name="connsiteX132" fmla="*/ 1905023 w 3507318"/>
                <a:gd name="connsiteY132" fmla="*/ 1196975 h 1978042"/>
                <a:gd name="connsiteX133" fmla="*/ 1930423 w 3507318"/>
                <a:gd name="connsiteY133" fmla="*/ 1184275 h 1978042"/>
                <a:gd name="connsiteX134" fmla="*/ 2019323 w 3507318"/>
                <a:gd name="connsiteY134" fmla="*/ 1181100 h 1978042"/>
                <a:gd name="connsiteX135" fmla="*/ 2028848 w 3507318"/>
                <a:gd name="connsiteY135" fmla="*/ 1174750 h 1978042"/>
                <a:gd name="connsiteX136" fmla="*/ 2047898 w 3507318"/>
                <a:gd name="connsiteY136" fmla="*/ 1165225 h 1978042"/>
                <a:gd name="connsiteX137" fmla="*/ 2060598 w 3507318"/>
                <a:gd name="connsiteY137" fmla="*/ 1149350 h 1978042"/>
                <a:gd name="connsiteX138" fmla="*/ 2082823 w 3507318"/>
                <a:gd name="connsiteY138" fmla="*/ 1127125 h 1978042"/>
                <a:gd name="connsiteX139" fmla="*/ 2095523 w 3507318"/>
                <a:gd name="connsiteY139" fmla="*/ 1120775 h 1978042"/>
                <a:gd name="connsiteX140" fmla="*/ 2114573 w 3507318"/>
                <a:gd name="connsiteY140" fmla="*/ 1114425 h 1978042"/>
                <a:gd name="connsiteX141" fmla="*/ 2124098 w 3507318"/>
                <a:gd name="connsiteY141" fmla="*/ 1120775 h 1978042"/>
                <a:gd name="connsiteX142" fmla="*/ 2127273 w 3507318"/>
                <a:gd name="connsiteY142" fmla="*/ 1130300 h 1978042"/>
                <a:gd name="connsiteX143" fmla="*/ 2133623 w 3507318"/>
                <a:gd name="connsiteY143" fmla="*/ 1139825 h 1978042"/>
                <a:gd name="connsiteX144" fmla="*/ 2130448 w 3507318"/>
                <a:gd name="connsiteY144" fmla="*/ 1152525 h 1978042"/>
                <a:gd name="connsiteX145" fmla="*/ 2127273 w 3507318"/>
                <a:gd name="connsiteY145" fmla="*/ 1174750 h 1978042"/>
                <a:gd name="connsiteX146" fmla="*/ 2187598 w 3507318"/>
                <a:gd name="connsiteY146" fmla="*/ 1155700 h 1978042"/>
                <a:gd name="connsiteX147" fmla="*/ 2276498 w 3507318"/>
                <a:gd name="connsiteY147" fmla="*/ 1168400 h 1978042"/>
                <a:gd name="connsiteX148" fmla="*/ 2279673 w 3507318"/>
                <a:gd name="connsiteY148" fmla="*/ 1190625 h 1978042"/>
                <a:gd name="connsiteX149" fmla="*/ 2273323 w 3507318"/>
                <a:gd name="connsiteY149" fmla="*/ 1181100 h 1978042"/>
                <a:gd name="connsiteX150" fmla="*/ 2254273 w 3507318"/>
                <a:gd name="connsiteY150" fmla="*/ 1162050 h 1978042"/>
                <a:gd name="connsiteX151" fmla="*/ 2257448 w 3507318"/>
                <a:gd name="connsiteY151" fmla="*/ 1165225 h 1978042"/>
                <a:gd name="connsiteX152" fmla="*/ 2308248 w 3507318"/>
                <a:gd name="connsiteY152" fmla="*/ 1184275 h 1978042"/>
                <a:gd name="connsiteX153" fmla="*/ 2324123 w 3507318"/>
                <a:gd name="connsiteY153" fmla="*/ 1187450 h 1978042"/>
                <a:gd name="connsiteX154" fmla="*/ 2349523 w 3507318"/>
                <a:gd name="connsiteY154" fmla="*/ 1193800 h 1978042"/>
                <a:gd name="connsiteX155" fmla="*/ 2393973 w 3507318"/>
                <a:gd name="connsiteY155" fmla="*/ 1196975 h 1978042"/>
                <a:gd name="connsiteX156" fmla="*/ 2397148 w 3507318"/>
                <a:gd name="connsiteY156" fmla="*/ 1206500 h 1978042"/>
                <a:gd name="connsiteX157" fmla="*/ 2444773 w 3507318"/>
                <a:gd name="connsiteY157" fmla="*/ 1216025 h 1978042"/>
                <a:gd name="connsiteX158" fmla="*/ 2454298 w 3507318"/>
                <a:gd name="connsiteY158" fmla="*/ 1219200 h 1978042"/>
                <a:gd name="connsiteX159" fmla="*/ 2476523 w 3507318"/>
                <a:gd name="connsiteY159" fmla="*/ 1222375 h 1978042"/>
                <a:gd name="connsiteX160" fmla="*/ 2486048 w 3507318"/>
                <a:gd name="connsiteY160" fmla="*/ 1228725 h 1978042"/>
                <a:gd name="connsiteX161" fmla="*/ 2520973 w 3507318"/>
                <a:gd name="connsiteY161" fmla="*/ 1222375 h 1978042"/>
                <a:gd name="connsiteX162" fmla="*/ 2530498 w 3507318"/>
                <a:gd name="connsiteY162" fmla="*/ 1209675 h 1978042"/>
                <a:gd name="connsiteX163" fmla="*/ 2540023 w 3507318"/>
                <a:gd name="connsiteY163" fmla="*/ 1203325 h 1978042"/>
                <a:gd name="connsiteX164" fmla="*/ 2552723 w 3507318"/>
                <a:gd name="connsiteY164" fmla="*/ 1200150 h 1978042"/>
                <a:gd name="connsiteX165" fmla="*/ 2581298 w 3507318"/>
                <a:gd name="connsiteY165" fmla="*/ 1190625 h 1978042"/>
                <a:gd name="connsiteX166" fmla="*/ 2609873 w 3507318"/>
                <a:gd name="connsiteY166" fmla="*/ 1193800 h 1978042"/>
                <a:gd name="connsiteX167" fmla="*/ 2619398 w 3507318"/>
                <a:gd name="connsiteY167" fmla="*/ 1196975 h 1978042"/>
                <a:gd name="connsiteX168" fmla="*/ 2625748 w 3507318"/>
                <a:gd name="connsiteY168" fmla="*/ 1206500 h 1978042"/>
                <a:gd name="connsiteX169" fmla="*/ 2616223 w 3507318"/>
                <a:gd name="connsiteY169" fmla="*/ 1209675 h 1978042"/>
                <a:gd name="connsiteX170" fmla="*/ 2606698 w 3507318"/>
                <a:gd name="connsiteY170" fmla="*/ 1235075 h 1978042"/>
                <a:gd name="connsiteX171" fmla="*/ 2654323 w 3507318"/>
                <a:gd name="connsiteY171" fmla="*/ 1238250 h 1978042"/>
                <a:gd name="connsiteX172" fmla="*/ 2657498 w 3507318"/>
                <a:gd name="connsiteY172" fmla="*/ 1200150 h 1978042"/>
                <a:gd name="connsiteX173" fmla="*/ 2686073 w 3507318"/>
                <a:gd name="connsiteY173" fmla="*/ 1190625 h 1978042"/>
                <a:gd name="connsiteX174" fmla="*/ 2717823 w 3507318"/>
                <a:gd name="connsiteY174" fmla="*/ 1200150 h 1978042"/>
                <a:gd name="connsiteX175" fmla="*/ 2711473 w 3507318"/>
                <a:gd name="connsiteY175" fmla="*/ 1225550 h 1978042"/>
                <a:gd name="connsiteX176" fmla="*/ 2705123 w 3507318"/>
                <a:gd name="connsiteY176" fmla="*/ 1250950 h 1978042"/>
                <a:gd name="connsiteX177" fmla="*/ 2698773 w 3507318"/>
                <a:gd name="connsiteY177" fmla="*/ 1270000 h 1978042"/>
                <a:gd name="connsiteX178" fmla="*/ 2714648 w 3507318"/>
                <a:gd name="connsiteY178" fmla="*/ 1279525 h 1978042"/>
                <a:gd name="connsiteX179" fmla="*/ 2740048 w 3507318"/>
                <a:gd name="connsiteY179" fmla="*/ 1289050 h 1978042"/>
                <a:gd name="connsiteX180" fmla="*/ 2749573 w 3507318"/>
                <a:gd name="connsiteY180" fmla="*/ 1298575 h 1978042"/>
                <a:gd name="connsiteX181" fmla="*/ 2752748 w 3507318"/>
                <a:gd name="connsiteY181" fmla="*/ 1323975 h 1978042"/>
                <a:gd name="connsiteX182" fmla="*/ 2762273 w 3507318"/>
                <a:gd name="connsiteY182" fmla="*/ 1333500 h 1978042"/>
                <a:gd name="connsiteX183" fmla="*/ 2765448 w 3507318"/>
                <a:gd name="connsiteY183" fmla="*/ 1346200 h 1978042"/>
                <a:gd name="connsiteX184" fmla="*/ 2784498 w 3507318"/>
                <a:gd name="connsiteY184" fmla="*/ 1349375 h 1978042"/>
                <a:gd name="connsiteX185" fmla="*/ 2794023 w 3507318"/>
                <a:gd name="connsiteY185" fmla="*/ 1352550 h 1978042"/>
                <a:gd name="connsiteX186" fmla="*/ 2806723 w 3507318"/>
                <a:gd name="connsiteY186" fmla="*/ 1355725 h 1978042"/>
                <a:gd name="connsiteX187" fmla="*/ 2825773 w 3507318"/>
                <a:gd name="connsiteY187" fmla="*/ 1387475 h 1978042"/>
                <a:gd name="connsiteX188" fmla="*/ 2835298 w 3507318"/>
                <a:gd name="connsiteY188" fmla="*/ 1393825 h 1978042"/>
                <a:gd name="connsiteX189" fmla="*/ 2851173 w 3507318"/>
                <a:gd name="connsiteY189" fmla="*/ 1412875 h 1978042"/>
                <a:gd name="connsiteX190" fmla="*/ 2863873 w 3507318"/>
                <a:gd name="connsiteY190" fmla="*/ 1416050 h 1978042"/>
                <a:gd name="connsiteX191" fmla="*/ 2873398 w 3507318"/>
                <a:gd name="connsiteY191" fmla="*/ 1422400 h 1978042"/>
                <a:gd name="connsiteX192" fmla="*/ 2933723 w 3507318"/>
                <a:gd name="connsiteY192" fmla="*/ 1431925 h 1978042"/>
                <a:gd name="connsiteX193" fmla="*/ 2952773 w 3507318"/>
                <a:gd name="connsiteY193" fmla="*/ 1438275 h 1978042"/>
                <a:gd name="connsiteX194" fmla="*/ 2971823 w 3507318"/>
                <a:gd name="connsiteY194" fmla="*/ 1447800 h 1978042"/>
                <a:gd name="connsiteX195" fmla="*/ 2997223 w 3507318"/>
                <a:gd name="connsiteY195" fmla="*/ 1450975 h 1978042"/>
                <a:gd name="connsiteX196" fmla="*/ 3013098 w 3507318"/>
                <a:gd name="connsiteY196" fmla="*/ 1454150 h 1978042"/>
                <a:gd name="connsiteX197" fmla="*/ 3032148 w 3507318"/>
                <a:gd name="connsiteY197" fmla="*/ 1457325 h 1978042"/>
                <a:gd name="connsiteX198" fmla="*/ 3076598 w 3507318"/>
                <a:gd name="connsiteY198" fmla="*/ 1466850 h 1978042"/>
                <a:gd name="connsiteX199" fmla="*/ 3184548 w 3507318"/>
                <a:gd name="connsiteY199" fmla="*/ 1476375 h 1978042"/>
                <a:gd name="connsiteX200" fmla="*/ 3206773 w 3507318"/>
                <a:gd name="connsiteY200" fmla="*/ 1498600 h 1978042"/>
                <a:gd name="connsiteX201" fmla="*/ 3235348 w 3507318"/>
                <a:gd name="connsiteY201" fmla="*/ 1517650 h 1978042"/>
                <a:gd name="connsiteX202" fmla="*/ 3244873 w 3507318"/>
                <a:gd name="connsiteY202" fmla="*/ 1539875 h 1978042"/>
                <a:gd name="connsiteX203" fmla="*/ 3248048 w 3507318"/>
                <a:gd name="connsiteY203" fmla="*/ 1552575 h 1978042"/>
                <a:gd name="connsiteX204" fmla="*/ 3254398 w 3507318"/>
                <a:gd name="connsiteY204" fmla="*/ 1562100 h 1978042"/>
                <a:gd name="connsiteX205" fmla="*/ 3270273 w 3507318"/>
                <a:gd name="connsiteY205" fmla="*/ 1590675 h 1978042"/>
                <a:gd name="connsiteX206" fmla="*/ 3292498 w 3507318"/>
                <a:gd name="connsiteY206" fmla="*/ 1603375 h 1978042"/>
                <a:gd name="connsiteX207" fmla="*/ 3302023 w 3507318"/>
                <a:gd name="connsiteY207" fmla="*/ 1625600 h 1978042"/>
                <a:gd name="connsiteX208" fmla="*/ 3314723 w 3507318"/>
                <a:gd name="connsiteY208" fmla="*/ 1644650 h 1978042"/>
                <a:gd name="connsiteX209" fmla="*/ 3324248 w 3507318"/>
                <a:gd name="connsiteY209" fmla="*/ 1679575 h 1978042"/>
                <a:gd name="connsiteX210" fmla="*/ 3330598 w 3507318"/>
                <a:gd name="connsiteY210" fmla="*/ 1692275 h 1978042"/>
                <a:gd name="connsiteX211" fmla="*/ 3321073 w 3507318"/>
                <a:gd name="connsiteY211" fmla="*/ 1746250 h 1978042"/>
                <a:gd name="connsiteX212" fmla="*/ 3302023 w 3507318"/>
                <a:gd name="connsiteY212" fmla="*/ 1784350 h 1978042"/>
                <a:gd name="connsiteX213" fmla="*/ 3276623 w 3507318"/>
                <a:gd name="connsiteY213" fmla="*/ 1816100 h 1978042"/>
                <a:gd name="connsiteX214" fmla="*/ 3254398 w 3507318"/>
                <a:gd name="connsiteY214" fmla="*/ 1860550 h 1978042"/>
                <a:gd name="connsiteX215" fmla="*/ 3276623 w 3507318"/>
                <a:gd name="connsiteY215" fmla="*/ 1831975 h 1978042"/>
                <a:gd name="connsiteX216" fmla="*/ 3286148 w 3507318"/>
                <a:gd name="connsiteY216" fmla="*/ 1822450 h 1978042"/>
                <a:gd name="connsiteX217" fmla="*/ 3317898 w 3507318"/>
                <a:gd name="connsiteY217" fmla="*/ 1803400 h 1978042"/>
                <a:gd name="connsiteX218" fmla="*/ 3336948 w 3507318"/>
                <a:gd name="connsiteY218" fmla="*/ 1793875 h 1978042"/>
                <a:gd name="connsiteX219" fmla="*/ 3346473 w 3507318"/>
                <a:gd name="connsiteY219" fmla="*/ 1784350 h 1978042"/>
                <a:gd name="connsiteX220" fmla="*/ 3406798 w 3507318"/>
                <a:gd name="connsiteY220" fmla="*/ 1857375 h 1978042"/>
                <a:gd name="connsiteX221" fmla="*/ 1832000 w 3507318"/>
                <a:gd name="connsiteY221" fmla="*/ 1958975 h 1978042"/>
                <a:gd name="connsiteX222" fmla="*/ 1809775 w 3507318"/>
                <a:gd name="connsiteY222" fmla="*/ 1958975 h 1978042"/>
                <a:gd name="connsiteX223" fmla="*/ 1797075 w 3507318"/>
                <a:gd name="connsiteY223" fmla="*/ 1962150 h 1978042"/>
                <a:gd name="connsiteX224" fmla="*/ 1593875 w 3507318"/>
                <a:gd name="connsiteY224" fmla="*/ 1978026 h 1978042"/>
                <a:gd name="connsiteX225" fmla="*/ 1762149 w 3507318"/>
                <a:gd name="connsiteY225" fmla="*/ 1965326 h 1978042"/>
                <a:gd name="connsiteX226" fmla="*/ 1676424 w 3507318"/>
                <a:gd name="connsiteY226" fmla="*/ 1958977 h 1978042"/>
                <a:gd name="connsiteX227" fmla="*/ 1609749 w 3507318"/>
                <a:gd name="connsiteY227" fmla="*/ 1882777 h 1978042"/>
                <a:gd name="connsiteX228" fmla="*/ 1622449 w 3507318"/>
                <a:gd name="connsiteY228" fmla="*/ 1809752 h 1978042"/>
                <a:gd name="connsiteX229" fmla="*/ 1651024 w 3507318"/>
                <a:gd name="connsiteY229" fmla="*/ 1730377 h 1978042"/>
                <a:gd name="connsiteX230" fmla="*/ 1714523 w 3507318"/>
                <a:gd name="connsiteY230" fmla="*/ 1685927 h 1978042"/>
                <a:gd name="connsiteX231" fmla="*/ 1765323 w 3507318"/>
                <a:gd name="connsiteY231" fmla="*/ 1647827 h 1978042"/>
                <a:gd name="connsiteX232" fmla="*/ 1793897 w 3507318"/>
                <a:gd name="connsiteY232" fmla="*/ 1612902 h 1978042"/>
                <a:gd name="connsiteX233" fmla="*/ 1812947 w 3507318"/>
                <a:gd name="connsiteY233" fmla="*/ 1571627 h 1978042"/>
                <a:gd name="connsiteX234" fmla="*/ 1790721 w 3507318"/>
                <a:gd name="connsiteY234" fmla="*/ 1539876 h 1978042"/>
                <a:gd name="connsiteX235" fmla="*/ 1793897 w 3507318"/>
                <a:gd name="connsiteY235" fmla="*/ 1473202 h 1978042"/>
                <a:gd name="connsiteX236" fmla="*/ 1765322 w 3507318"/>
                <a:gd name="connsiteY236" fmla="*/ 1381127 h 1978042"/>
                <a:gd name="connsiteX237" fmla="*/ 1727221 w 3507318"/>
                <a:gd name="connsiteY237" fmla="*/ 1314451 h 1978042"/>
                <a:gd name="connsiteX238" fmla="*/ 1666897 w 3507318"/>
                <a:gd name="connsiteY238" fmla="*/ 1355727 h 1978042"/>
                <a:gd name="connsiteX239" fmla="*/ 1625622 w 3507318"/>
                <a:gd name="connsiteY239" fmla="*/ 1377952 h 1978042"/>
                <a:gd name="connsiteX240" fmla="*/ 1587522 w 3507318"/>
                <a:gd name="connsiteY240" fmla="*/ 1349377 h 1978042"/>
                <a:gd name="connsiteX241" fmla="*/ 1527197 w 3507318"/>
                <a:gd name="connsiteY241" fmla="*/ 1327152 h 1978042"/>
                <a:gd name="connsiteX242" fmla="*/ 1428772 w 3507318"/>
                <a:gd name="connsiteY242" fmla="*/ 1257302 h 1978042"/>
                <a:gd name="connsiteX243" fmla="*/ 1374797 w 3507318"/>
                <a:gd name="connsiteY243" fmla="*/ 1257302 h 1978042"/>
                <a:gd name="connsiteX244" fmla="*/ 1358922 w 3507318"/>
                <a:gd name="connsiteY244" fmla="*/ 1187452 h 1978042"/>
                <a:gd name="connsiteX245" fmla="*/ 1298597 w 3507318"/>
                <a:gd name="connsiteY245" fmla="*/ 1114427 h 1978042"/>
                <a:gd name="connsiteX246" fmla="*/ 1212872 w 3507318"/>
                <a:gd name="connsiteY246" fmla="*/ 1057277 h 1978042"/>
                <a:gd name="connsiteX247" fmla="*/ 1073172 w 3507318"/>
                <a:gd name="connsiteY247" fmla="*/ 1003302 h 1978042"/>
                <a:gd name="connsiteX248" fmla="*/ 996972 w 3507318"/>
                <a:gd name="connsiteY248" fmla="*/ 974727 h 1978042"/>
                <a:gd name="connsiteX249" fmla="*/ 923947 w 3507318"/>
                <a:gd name="connsiteY249" fmla="*/ 914402 h 1978042"/>
                <a:gd name="connsiteX250" fmla="*/ 787422 w 3507318"/>
                <a:gd name="connsiteY250" fmla="*/ 933452 h 1978042"/>
                <a:gd name="connsiteX251" fmla="*/ 733447 w 3507318"/>
                <a:gd name="connsiteY251" fmla="*/ 942977 h 1978042"/>
                <a:gd name="connsiteX252" fmla="*/ 669947 w 3507318"/>
                <a:gd name="connsiteY252" fmla="*/ 889002 h 1978042"/>
                <a:gd name="connsiteX253" fmla="*/ 641372 w 3507318"/>
                <a:gd name="connsiteY253" fmla="*/ 860427 h 1978042"/>
                <a:gd name="connsiteX254" fmla="*/ 488972 w 3507318"/>
                <a:gd name="connsiteY254" fmla="*/ 800102 h 1978042"/>
                <a:gd name="connsiteX255" fmla="*/ 403247 w 3507318"/>
                <a:gd name="connsiteY255" fmla="*/ 749302 h 1978042"/>
                <a:gd name="connsiteX256" fmla="*/ 361972 w 3507318"/>
                <a:gd name="connsiteY256" fmla="*/ 695327 h 1978042"/>
                <a:gd name="connsiteX257" fmla="*/ 396897 w 3507318"/>
                <a:gd name="connsiteY257" fmla="*/ 660402 h 1978042"/>
                <a:gd name="connsiteX258" fmla="*/ 361972 w 3507318"/>
                <a:gd name="connsiteY258" fmla="*/ 555627 h 1978042"/>
                <a:gd name="connsiteX259" fmla="*/ 298471 w 3507318"/>
                <a:gd name="connsiteY259" fmla="*/ 454026 h 1978042"/>
                <a:gd name="connsiteX260" fmla="*/ 266722 w 3507318"/>
                <a:gd name="connsiteY260" fmla="*/ 384175 h 1978042"/>
                <a:gd name="connsiteX261" fmla="*/ 276246 w 3507318"/>
                <a:gd name="connsiteY261" fmla="*/ 358775 h 1978042"/>
                <a:gd name="connsiteX262" fmla="*/ 206397 w 3507318"/>
                <a:gd name="connsiteY262" fmla="*/ 234950 h 1978042"/>
                <a:gd name="connsiteX263" fmla="*/ 146072 w 3507318"/>
                <a:gd name="connsiteY263" fmla="*/ 101600 h 1978042"/>
                <a:gd name="connsiteX264" fmla="*/ 111147 w 3507318"/>
                <a:gd name="connsiteY264" fmla="*/ 142875 h 1978042"/>
                <a:gd name="connsiteX265" fmla="*/ 120671 w 3507318"/>
                <a:gd name="connsiteY265" fmla="*/ 193675 h 1978042"/>
                <a:gd name="connsiteX266" fmla="*/ 123846 w 3507318"/>
                <a:gd name="connsiteY266" fmla="*/ 260350 h 1978042"/>
                <a:gd name="connsiteX267" fmla="*/ 136546 w 3507318"/>
                <a:gd name="connsiteY267" fmla="*/ 327025 h 1978042"/>
                <a:gd name="connsiteX268" fmla="*/ 174646 w 3507318"/>
                <a:gd name="connsiteY268" fmla="*/ 384175 h 1978042"/>
                <a:gd name="connsiteX269" fmla="*/ 190521 w 3507318"/>
                <a:gd name="connsiteY269" fmla="*/ 422275 h 1978042"/>
                <a:gd name="connsiteX270" fmla="*/ 200046 w 3507318"/>
                <a:gd name="connsiteY270" fmla="*/ 495300 h 1978042"/>
                <a:gd name="connsiteX271" fmla="*/ 231798 w 3507318"/>
                <a:gd name="connsiteY271" fmla="*/ 542925 h 1978042"/>
                <a:gd name="connsiteX272" fmla="*/ 168296 w 3507318"/>
                <a:gd name="connsiteY272" fmla="*/ 508000 h 1978042"/>
                <a:gd name="connsiteX273" fmla="*/ 107973 w 3507318"/>
                <a:gd name="connsiteY273" fmla="*/ 460375 h 1978042"/>
                <a:gd name="connsiteX274" fmla="*/ 88923 w 3507318"/>
                <a:gd name="connsiteY274" fmla="*/ 371475 h 1978042"/>
                <a:gd name="connsiteX275" fmla="*/ 22248 w 3507318"/>
                <a:gd name="connsiteY275" fmla="*/ 285750 h 1978042"/>
                <a:gd name="connsiteX276" fmla="*/ 53998 w 3507318"/>
                <a:gd name="connsiteY276" fmla="*/ 193675 h 1978042"/>
                <a:gd name="connsiteX277" fmla="*/ 25423 w 3507318"/>
                <a:gd name="connsiteY277" fmla="*/ 161925 h 1978042"/>
                <a:gd name="connsiteX278" fmla="*/ 12722 w 3507318"/>
                <a:gd name="connsiteY278" fmla="*/ 114300 h 1978042"/>
                <a:gd name="connsiteX279" fmla="*/ 23 w 3507318"/>
                <a:gd name="connsiteY279" fmla="*/ 41275 h 1978042"/>
                <a:gd name="connsiteX280" fmla="*/ 23 w 3507318"/>
                <a:gd name="connsiteY280" fmla="*/ 0 h 1978042"/>
                <a:gd name="connsiteX0" fmla="*/ 23 w 3507318"/>
                <a:gd name="connsiteY0" fmla="*/ 0 h 2022480"/>
                <a:gd name="connsiteX1" fmla="*/ 381023 w 3507318"/>
                <a:gd name="connsiteY1" fmla="*/ 76200 h 2022480"/>
                <a:gd name="connsiteX2" fmla="*/ 479448 w 3507318"/>
                <a:gd name="connsiteY2" fmla="*/ 28575 h 2022480"/>
                <a:gd name="connsiteX3" fmla="*/ 568348 w 3507318"/>
                <a:gd name="connsiteY3" fmla="*/ 44450 h 2022480"/>
                <a:gd name="connsiteX4" fmla="*/ 568348 w 3507318"/>
                <a:gd name="connsiteY4" fmla="*/ 44450 h 2022480"/>
                <a:gd name="connsiteX5" fmla="*/ 571523 w 3507318"/>
                <a:gd name="connsiteY5" fmla="*/ 73025 h 2022480"/>
                <a:gd name="connsiteX6" fmla="*/ 565173 w 3507318"/>
                <a:gd name="connsiteY6" fmla="*/ 88900 h 2022480"/>
                <a:gd name="connsiteX7" fmla="*/ 561998 w 3507318"/>
                <a:gd name="connsiteY7" fmla="*/ 98425 h 2022480"/>
                <a:gd name="connsiteX8" fmla="*/ 565173 w 3507318"/>
                <a:gd name="connsiteY8" fmla="*/ 114300 h 2022480"/>
                <a:gd name="connsiteX9" fmla="*/ 584223 w 3507318"/>
                <a:gd name="connsiteY9" fmla="*/ 127000 h 2022480"/>
                <a:gd name="connsiteX10" fmla="*/ 596923 w 3507318"/>
                <a:gd name="connsiteY10" fmla="*/ 146050 h 2022480"/>
                <a:gd name="connsiteX11" fmla="*/ 600098 w 3507318"/>
                <a:gd name="connsiteY11" fmla="*/ 155575 h 2022480"/>
                <a:gd name="connsiteX12" fmla="*/ 609623 w 3507318"/>
                <a:gd name="connsiteY12" fmla="*/ 161925 h 2022480"/>
                <a:gd name="connsiteX13" fmla="*/ 615973 w 3507318"/>
                <a:gd name="connsiteY13" fmla="*/ 171450 h 2022480"/>
                <a:gd name="connsiteX14" fmla="*/ 660423 w 3507318"/>
                <a:gd name="connsiteY14" fmla="*/ 165100 h 2022480"/>
                <a:gd name="connsiteX15" fmla="*/ 669948 w 3507318"/>
                <a:gd name="connsiteY15" fmla="*/ 158750 h 2022480"/>
                <a:gd name="connsiteX16" fmla="*/ 679473 w 3507318"/>
                <a:gd name="connsiteY16" fmla="*/ 155575 h 2022480"/>
                <a:gd name="connsiteX17" fmla="*/ 701698 w 3507318"/>
                <a:gd name="connsiteY17" fmla="*/ 142875 h 2022480"/>
                <a:gd name="connsiteX18" fmla="*/ 749323 w 3507318"/>
                <a:gd name="connsiteY18" fmla="*/ 146050 h 2022480"/>
                <a:gd name="connsiteX19" fmla="*/ 755673 w 3507318"/>
                <a:gd name="connsiteY19" fmla="*/ 155575 h 2022480"/>
                <a:gd name="connsiteX20" fmla="*/ 749323 w 3507318"/>
                <a:gd name="connsiteY20" fmla="*/ 200025 h 2022480"/>
                <a:gd name="connsiteX21" fmla="*/ 762023 w 3507318"/>
                <a:gd name="connsiteY21" fmla="*/ 212725 h 2022480"/>
                <a:gd name="connsiteX22" fmla="*/ 771548 w 3507318"/>
                <a:gd name="connsiteY22" fmla="*/ 215900 h 2022480"/>
                <a:gd name="connsiteX23" fmla="*/ 777898 w 3507318"/>
                <a:gd name="connsiteY23" fmla="*/ 228600 h 2022480"/>
                <a:gd name="connsiteX24" fmla="*/ 787423 w 3507318"/>
                <a:gd name="connsiteY24" fmla="*/ 238125 h 2022480"/>
                <a:gd name="connsiteX25" fmla="*/ 793773 w 3507318"/>
                <a:gd name="connsiteY25" fmla="*/ 257175 h 2022480"/>
                <a:gd name="connsiteX26" fmla="*/ 796948 w 3507318"/>
                <a:gd name="connsiteY26" fmla="*/ 288925 h 2022480"/>
                <a:gd name="connsiteX27" fmla="*/ 800123 w 3507318"/>
                <a:gd name="connsiteY27" fmla="*/ 298450 h 2022480"/>
                <a:gd name="connsiteX28" fmla="*/ 809648 w 3507318"/>
                <a:gd name="connsiteY28" fmla="*/ 304800 h 2022480"/>
                <a:gd name="connsiteX29" fmla="*/ 822348 w 3507318"/>
                <a:gd name="connsiteY29" fmla="*/ 314325 h 2022480"/>
                <a:gd name="connsiteX30" fmla="*/ 831873 w 3507318"/>
                <a:gd name="connsiteY30" fmla="*/ 323850 h 2022480"/>
                <a:gd name="connsiteX31" fmla="*/ 854098 w 3507318"/>
                <a:gd name="connsiteY31" fmla="*/ 336550 h 2022480"/>
                <a:gd name="connsiteX32" fmla="*/ 863623 w 3507318"/>
                <a:gd name="connsiteY32" fmla="*/ 346075 h 2022480"/>
                <a:gd name="connsiteX33" fmla="*/ 892198 w 3507318"/>
                <a:gd name="connsiteY33" fmla="*/ 352425 h 2022480"/>
                <a:gd name="connsiteX34" fmla="*/ 882673 w 3507318"/>
                <a:gd name="connsiteY34" fmla="*/ 355600 h 2022480"/>
                <a:gd name="connsiteX35" fmla="*/ 879498 w 3507318"/>
                <a:gd name="connsiteY35" fmla="*/ 365125 h 2022480"/>
                <a:gd name="connsiteX36" fmla="*/ 876323 w 3507318"/>
                <a:gd name="connsiteY36" fmla="*/ 406400 h 2022480"/>
                <a:gd name="connsiteX37" fmla="*/ 866798 w 3507318"/>
                <a:gd name="connsiteY37" fmla="*/ 434975 h 2022480"/>
                <a:gd name="connsiteX38" fmla="*/ 863623 w 3507318"/>
                <a:gd name="connsiteY38" fmla="*/ 450850 h 2022480"/>
                <a:gd name="connsiteX39" fmla="*/ 860448 w 3507318"/>
                <a:gd name="connsiteY39" fmla="*/ 463550 h 2022480"/>
                <a:gd name="connsiteX40" fmla="*/ 854098 w 3507318"/>
                <a:gd name="connsiteY40" fmla="*/ 482600 h 2022480"/>
                <a:gd name="connsiteX41" fmla="*/ 850923 w 3507318"/>
                <a:gd name="connsiteY41" fmla="*/ 492125 h 2022480"/>
                <a:gd name="connsiteX42" fmla="*/ 841398 w 3507318"/>
                <a:gd name="connsiteY42" fmla="*/ 517525 h 2022480"/>
                <a:gd name="connsiteX43" fmla="*/ 835048 w 3507318"/>
                <a:gd name="connsiteY43" fmla="*/ 552450 h 2022480"/>
                <a:gd name="connsiteX44" fmla="*/ 831873 w 3507318"/>
                <a:gd name="connsiteY44" fmla="*/ 561975 h 2022480"/>
                <a:gd name="connsiteX45" fmla="*/ 822348 w 3507318"/>
                <a:gd name="connsiteY45" fmla="*/ 565150 h 2022480"/>
                <a:gd name="connsiteX46" fmla="*/ 815998 w 3507318"/>
                <a:gd name="connsiteY46" fmla="*/ 574675 h 2022480"/>
                <a:gd name="connsiteX47" fmla="*/ 825523 w 3507318"/>
                <a:gd name="connsiteY47" fmla="*/ 600075 h 2022480"/>
                <a:gd name="connsiteX48" fmla="*/ 841398 w 3507318"/>
                <a:gd name="connsiteY48" fmla="*/ 625475 h 2022480"/>
                <a:gd name="connsiteX49" fmla="*/ 847748 w 3507318"/>
                <a:gd name="connsiteY49" fmla="*/ 650875 h 2022480"/>
                <a:gd name="connsiteX50" fmla="*/ 860448 w 3507318"/>
                <a:gd name="connsiteY50" fmla="*/ 669925 h 2022480"/>
                <a:gd name="connsiteX51" fmla="*/ 866798 w 3507318"/>
                <a:gd name="connsiteY51" fmla="*/ 682625 h 2022480"/>
                <a:gd name="connsiteX52" fmla="*/ 885848 w 3507318"/>
                <a:gd name="connsiteY52" fmla="*/ 695325 h 2022480"/>
                <a:gd name="connsiteX53" fmla="*/ 904898 w 3507318"/>
                <a:gd name="connsiteY53" fmla="*/ 730250 h 2022480"/>
                <a:gd name="connsiteX54" fmla="*/ 908073 w 3507318"/>
                <a:gd name="connsiteY54" fmla="*/ 739775 h 2022480"/>
                <a:gd name="connsiteX55" fmla="*/ 917598 w 3507318"/>
                <a:gd name="connsiteY55" fmla="*/ 742950 h 2022480"/>
                <a:gd name="connsiteX56" fmla="*/ 936648 w 3507318"/>
                <a:gd name="connsiteY56" fmla="*/ 758825 h 2022480"/>
                <a:gd name="connsiteX57" fmla="*/ 955698 w 3507318"/>
                <a:gd name="connsiteY57" fmla="*/ 765175 h 2022480"/>
                <a:gd name="connsiteX58" fmla="*/ 993798 w 3507318"/>
                <a:gd name="connsiteY58" fmla="*/ 762000 h 2022480"/>
                <a:gd name="connsiteX59" fmla="*/ 1012848 w 3507318"/>
                <a:gd name="connsiteY59" fmla="*/ 755650 h 2022480"/>
                <a:gd name="connsiteX60" fmla="*/ 1022373 w 3507318"/>
                <a:gd name="connsiteY60" fmla="*/ 752475 h 2022480"/>
                <a:gd name="connsiteX61" fmla="*/ 1035073 w 3507318"/>
                <a:gd name="connsiteY61" fmla="*/ 742950 h 2022480"/>
                <a:gd name="connsiteX62" fmla="*/ 1044598 w 3507318"/>
                <a:gd name="connsiteY62" fmla="*/ 739775 h 2022480"/>
                <a:gd name="connsiteX63" fmla="*/ 1143023 w 3507318"/>
                <a:gd name="connsiteY63" fmla="*/ 730250 h 2022480"/>
                <a:gd name="connsiteX64" fmla="*/ 1155723 w 3507318"/>
                <a:gd name="connsiteY64" fmla="*/ 685800 h 2022480"/>
                <a:gd name="connsiteX65" fmla="*/ 1162073 w 3507318"/>
                <a:gd name="connsiteY65" fmla="*/ 673100 h 2022480"/>
                <a:gd name="connsiteX66" fmla="*/ 1165248 w 3507318"/>
                <a:gd name="connsiteY66" fmla="*/ 663575 h 2022480"/>
                <a:gd name="connsiteX67" fmla="*/ 1184298 w 3507318"/>
                <a:gd name="connsiteY67" fmla="*/ 654050 h 2022480"/>
                <a:gd name="connsiteX68" fmla="*/ 1206523 w 3507318"/>
                <a:gd name="connsiteY68" fmla="*/ 635000 h 2022480"/>
                <a:gd name="connsiteX69" fmla="*/ 1216048 w 3507318"/>
                <a:gd name="connsiteY69" fmla="*/ 631825 h 2022480"/>
                <a:gd name="connsiteX70" fmla="*/ 1244623 w 3507318"/>
                <a:gd name="connsiteY70" fmla="*/ 615950 h 2022480"/>
                <a:gd name="connsiteX71" fmla="*/ 1263673 w 3507318"/>
                <a:gd name="connsiteY71" fmla="*/ 612775 h 2022480"/>
                <a:gd name="connsiteX72" fmla="*/ 1330348 w 3507318"/>
                <a:gd name="connsiteY72" fmla="*/ 606425 h 2022480"/>
                <a:gd name="connsiteX73" fmla="*/ 1365273 w 3507318"/>
                <a:gd name="connsiteY73" fmla="*/ 612775 h 2022480"/>
                <a:gd name="connsiteX74" fmla="*/ 1368448 w 3507318"/>
                <a:gd name="connsiteY74" fmla="*/ 622300 h 2022480"/>
                <a:gd name="connsiteX75" fmla="*/ 1377973 w 3507318"/>
                <a:gd name="connsiteY75" fmla="*/ 628650 h 2022480"/>
                <a:gd name="connsiteX76" fmla="*/ 1387498 w 3507318"/>
                <a:gd name="connsiteY76" fmla="*/ 638175 h 2022480"/>
                <a:gd name="connsiteX77" fmla="*/ 1387498 w 3507318"/>
                <a:gd name="connsiteY77" fmla="*/ 673100 h 2022480"/>
                <a:gd name="connsiteX78" fmla="*/ 1377973 w 3507318"/>
                <a:gd name="connsiteY78" fmla="*/ 676275 h 2022480"/>
                <a:gd name="connsiteX79" fmla="*/ 1355748 w 3507318"/>
                <a:gd name="connsiteY79" fmla="*/ 685800 h 2022480"/>
                <a:gd name="connsiteX80" fmla="*/ 1349398 w 3507318"/>
                <a:gd name="connsiteY80" fmla="*/ 698500 h 2022480"/>
                <a:gd name="connsiteX81" fmla="*/ 1343048 w 3507318"/>
                <a:gd name="connsiteY81" fmla="*/ 723900 h 2022480"/>
                <a:gd name="connsiteX82" fmla="*/ 1339873 w 3507318"/>
                <a:gd name="connsiteY82" fmla="*/ 733425 h 2022480"/>
                <a:gd name="connsiteX83" fmla="*/ 1333523 w 3507318"/>
                <a:gd name="connsiteY83" fmla="*/ 742950 h 2022480"/>
                <a:gd name="connsiteX84" fmla="*/ 1330348 w 3507318"/>
                <a:gd name="connsiteY84" fmla="*/ 758825 h 2022480"/>
                <a:gd name="connsiteX85" fmla="*/ 1320823 w 3507318"/>
                <a:gd name="connsiteY85" fmla="*/ 784225 h 2022480"/>
                <a:gd name="connsiteX86" fmla="*/ 1311298 w 3507318"/>
                <a:gd name="connsiteY86" fmla="*/ 793750 h 2022480"/>
                <a:gd name="connsiteX87" fmla="*/ 1295423 w 3507318"/>
                <a:gd name="connsiteY87" fmla="*/ 822325 h 2022480"/>
                <a:gd name="connsiteX88" fmla="*/ 1282723 w 3507318"/>
                <a:gd name="connsiteY88" fmla="*/ 831850 h 2022480"/>
                <a:gd name="connsiteX89" fmla="*/ 1273198 w 3507318"/>
                <a:gd name="connsiteY89" fmla="*/ 850900 h 2022480"/>
                <a:gd name="connsiteX90" fmla="*/ 1263673 w 3507318"/>
                <a:gd name="connsiteY90" fmla="*/ 860425 h 2022480"/>
                <a:gd name="connsiteX91" fmla="*/ 1266848 w 3507318"/>
                <a:gd name="connsiteY91" fmla="*/ 908050 h 2022480"/>
                <a:gd name="connsiteX92" fmla="*/ 1276373 w 3507318"/>
                <a:gd name="connsiteY92" fmla="*/ 904875 h 2022480"/>
                <a:gd name="connsiteX93" fmla="*/ 1343048 w 3507318"/>
                <a:gd name="connsiteY93" fmla="*/ 898525 h 2022480"/>
                <a:gd name="connsiteX94" fmla="*/ 1362098 w 3507318"/>
                <a:gd name="connsiteY94" fmla="*/ 892175 h 2022480"/>
                <a:gd name="connsiteX95" fmla="*/ 1374798 w 3507318"/>
                <a:gd name="connsiteY95" fmla="*/ 885825 h 2022480"/>
                <a:gd name="connsiteX96" fmla="*/ 1419248 w 3507318"/>
                <a:gd name="connsiteY96" fmla="*/ 879475 h 2022480"/>
                <a:gd name="connsiteX97" fmla="*/ 1428773 w 3507318"/>
                <a:gd name="connsiteY97" fmla="*/ 885825 h 2022480"/>
                <a:gd name="connsiteX98" fmla="*/ 1441473 w 3507318"/>
                <a:gd name="connsiteY98" fmla="*/ 901700 h 2022480"/>
                <a:gd name="connsiteX99" fmla="*/ 1447823 w 3507318"/>
                <a:gd name="connsiteY99" fmla="*/ 911225 h 2022480"/>
                <a:gd name="connsiteX100" fmla="*/ 1470048 w 3507318"/>
                <a:gd name="connsiteY100" fmla="*/ 927100 h 2022480"/>
                <a:gd name="connsiteX101" fmla="*/ 1485923 w 3507318"/>
                <a:gd name="connsiteY101" fmla="*/ 955675 h 2022480"/>
                <a:gd name="connsiteX102" fmla="*/ 1479573 w 3507318"/>
                <a:gd name="connsiteY102" fmla="*/ 1063625 h 2022480"/>
                <a:gd name="connsiteX103" fmla="*/ 1482748 w 3507318"/>
                <a:gd name="connsiteY103" fmla="*/ 1133475 h 2022480"/>
                <a:gd name="connsiteX104" fmla="*/ 1489098 w 3507318"/>
                <a:gd name="connsiteY104" fmla="*/ 1171575 h 2022480"/>
                <a:gd name="connsiteX105" fmla="*/ 1492273 w 3507318"/>
                <a:gd name="connsiteY105" fmla="*/ 1216025 h 2022480"/>
                <a:gd name="connsiteX106" fmla="*/ 1498623 w 3507318"/>
                <a:gd name="connsiteY106" fmla="*/ 1225550 h 2022480"/>
                <a:gd name="connsiteX107" fmla="*/ 1501798 w 3507318"/>
                <a:gd name="connsiteY107" fmla="*/ 1235075 h 2022480"/>
                <a:gd name="connsiteX108" fmla="*/ 1527198 w 3507318"/>
                <a:gd name="connsiteY108" fmla="*/ 1250950 h 2022480"/>
                <a:gd name="connsiteX109" fmla="*/ 1536723 w 3507318"/>
                <a:gd name="connsiteY109" fmla="*/ 1257300 h 2022480"/>
                <a:gd name="connsiteX110" fmla="*/ 1549423 w 3507318"/>
                <a:gd name="connsiteY110" fmla="*/ 1260475 h 2022480"/>
                <a:gd name="connsiteX111" fmla="*/ 1603398 w 3507318"/>
                <a:gd name="connsiteY111" fmla="*/ 1263650 h 2022480"/>
                <a:gd name="connsiteX112" fmla="*/ 1635148 w 3507318"/>
                <a:gd name="connsiteY112" fmla="*/ 1273175 h 2022480"/>
                <a:gd name="connsiteX113" fmla="*/ 1676423 w 3507318"/>
                <a:gd name="connsiteY113" fmla="*/ 1266825 h 2022480"/>
                <a:gd name="connsiteX114" fmla="*/ 1685948 w 3507318"/>
                <a:gd name="connsiteY114" fmla="*/ 1263650 h 2022480"/>
                <a:gd name="connsiteX115" fmla="*/ 1692298 w 3507318"/>
                <a:gd name="connsiteY115" fmla="*/ 1254125 h 2022480"/>
                <a:gd name="connsiteX116" fmla="*/ 1701823 w 3507318"/>
                <a:gd name="connsiteY116" fmla="*/ 1244600 h 2022480"/>
                <a:gd name="connsiteX117" fmla="*/ 1743098 w 3507318"/>
                <a:gd name="connsiteY117" fmla="*/ 1247775 h 2022480"/>
                <a:gd name="connsiteX118" fmla="*/ 1752623 w 3507318"/>
                <a:gd name="connsiteY118" fmla="*/ 1254125 h 2022480"/>
                <a:gd name="connsiteX119" fmla="*/ 1762148 w 3507318"/>
                <a:gd name="connsiteY119" fmla="*/ 1257300 h 2022480"/>
                <a:gd name="connsiteX120" fmla="*/ 1771673 w 3507318"/>
                <a:gd name="connsiteY120" fmla="*/ 1266825 h 2022480"/>
                <a:gd name="connsiteX121" fmla="*/ 1787548 w 3507318"/>
                <a:gd name="connsiteY121" fmla="*/ 1285875 h 2022480"/>
                <a:gd name="connsiteX122" fmla="*/ 1797073 w 3507318"/>
                <a:gd name="connsiteY122" fmla="*/ 1289050 h 2022480"/>
                <a:gd name="connsiteX123" fmla="*/ 1822473 w 3507318"/>
                <a:gd name="connsiteY123" fmla="*/ 1308100 h 2022480"/>
                <a:gd name="connsiteX124" fmla="*/ 1831998 w 3507318"/>
                <a:gd name="connsiteY124" fmla="*/ 1311275 h 2022480"/>
                <a:gd name="connsiteX125" fmla="*/ 1854223 w 3507318"/>
                <a:gd name="connsiteY125" fmla="*/ 1327150 h 2022480"/>
                <a:gd name="connsiteX126" fmla="*/ 1863748 w 3507318"/>
                <a:gd name="connsiteY126" fmla="*/ 1317625 h 2022480"/>
                <a:gd name="connsiteX127" fmla="*/ 1879623 w 3507318"/>
                <a:gd name="connsiteY127" fmla="*/ 1282700 h 2022480"/>
                <a:gd name="connsiteX128" fmla="*/ 1882798 w 3507318"/>
                <a:gd name="connsiteY128" fmla="*/ 1250950 h 2022480"/>
                <a:gd name="connsiteX129" fmla="*/ 1889148 w 3507318"/>
                <a:gd name="connsiteY129" fmla="*/ 1241425 h 2022480"/>
                <a:gd name="connsiteX130" fmla="*/ 1895498 w 3507318"/>
                <a:gd name="connsiteY130" fmla="*/ 1228725 h 2022480"/>
                <a:gd name="connsiteX131" fmla="*/ 1901848 w 3507318"/>
                <a:gd name="connsiteY131" fmla="*/ 1209675 h 2022480"/>
                <a:gd name="connsiteX132" fmla="*/ 1905023 w 3507318"/>
                <a:gd name="connsiteY132" fmla="*/ 1196975 h 2022480"/>
                <a:gd name="connsiteX133" fmla="*/ 1930423 w 3507318"/>
                <a:gd name="connsiteY133" fmla="*/ 1184275 h 2022480"/>
                <a:gd name="connsiteX134" fmla="*/ 2019323 w 3507318"/>
                <a:gd name="connsiteY134" fmla="*/ 1181100 h 2022480"/>
                <a:gd name="connsiteX135" fmla="*/ 2028848 w 3507318"/>
                <a:gd name="connsiteY135" fmla="*/ 1174750 h 2022480"/>
                <a:gd name="connsiteX136" fmla="*/ 2047898 w 3507318"/>
                <a:gd name="connsiteY136" fmla="*/ 1165225 h 2022480"/>
                <a:gd name="connsiteX137" fmla="*/ 2060598 w 3507318"/>
                <a:gd name="connsiteY137" fmla="*/ 1149350 h 2022480"/>
                <a:gd name="connsiteX138" fmla="*/ 2082823 w 3507318"/>
                <a:gd name="connsiteY138" fmla="*/ 1127125 h 2022480"/>
                <a:gd name="connsiteX139" fmla="*/ 2095523 w 3507318"/>
                <a:gd name="connsiteY139" fmla="*/ 1120775 h 2022480"/>
                <a:gd name="connsiteX140" fmla="*/ 2114573 w 3507318"/>
                <a:gd name="connsiteY140" fmla="*/ 1114425 h 2022480"/>
                <a:gd name="connsiteX141" fmla="*/ 2124098 w 3507318"/>
                <a:gd name="connsiteY141" fmla="*/ 1120775 h 2022480"/>
                <a:gd name="connsiteX142" fmla="*/ 2127273 w 3507318"/>
                <a:gd name="connsiteY142" fmla="*/ 1130300 h 2022480"/>
                <a:gd name="connsiteX143" fmla="*/ 2133623 w 3507318"/>
                <a:gd name="connsiteY143" fmla="*/ 1139825 h 2022480"/>
                <a:gd name="connsiteX144" fmla="*/ 2130448 w 3507318"/>
                <a:gd name="connsiteY144" fmla="*/ 1152525 h 2022480"/>
                <a:gd name="connsiteX145" fmla="*/ 2127273 w 3507318"/>
                <a:gd name="connsiteY145" fmla="*/ 1174750 h 2022480"/>
                <a:gd name="connsiteX146" fmla="*/ 2187598 w 3507318"/>
                <a:gd name="connsiteY146" fmla="*/ 1155700 h 2022480"/>
                <a:gd name="connsiteX147" fmla="*/ 2276498 w 3507318"/>
                <a:gd name="connsiteY147" fmla="*/ 1168400 h 2022480"/>
                <a:gd name="connsiteX148" fmla="*/ 2279673 w 3507318"/>
                <a:gd name="connsiteY148" fmla="*/ 1190625 h 2022480"/>
                <a:gd name="connsiteX149" fmla="*/ 2273323 w 3507318"/>
                <a:gd name="connsiteY149" fmla="*/ 1181100 h 2022480"/>
                <a:gd name="connsiteX150" fmla="*/ 2254273 w 3507318"/>
                <a:gd name="connsiteY150" fmla="*/ 1162050 h 2022480"/>
                <a:gd name="connsiteX151" fmla="*/ 2257448 w 3507318"/>
                <a:gd name="connsiteY151" fmla="*/ 1165225 h 2022480"/>
                <a:gd name="connsiteX152" fmla="*/ 2308248 w 3507318"/>
                <a:gd name="connsiteY152" fmla="*/ 1184275 h 2022480"/>
                <a:gd name="connsiteX153" fmla="*/ 2324123 w 3507318"/>
                <a:gd name="connsiteY153" fmla="*/ 1187450 h 2022480"/>
                <a:gd name="connsiteX154" fmla="*/ 2349523 w 3507318"/>
                <a:gd name="connsiteY154" fmla="*/ 1193800 h 2022480"/>
                <a:gd name="connsiteX155" fmla="*/ 2393973 w 3507318"/>
                <a:gd name="connsiteY155" fmla="*/ 1196975 h 2022480"/>
                <a:gd name="connsiteX156" fmla="*/ 2397148 w 3507318"/>
                <a:gd name="connsiteY156" fmla="*/ 1206500 h 2022480"/>
                <a:gd name="connsiteX157" fmla="*/ 2444773 w 3507318"/>
                <a:gd name="connsiteY157" fmla="*/ 1216025 h 2022480"/>
                <a:gd name="connsiteX158" fmla="*/ 2454298 w 3507318"/>
                <a:gd name="connsiteY158" fmla="*/ 1219200 h 2022480"/>
                <a:gd name="connsiteX159" fmla="*/ 2476523 w 3507318"/>
                <a:gd name="connsiteY159" fmla="*/ 1222375 h 2022480"/>
                <a:gd name="connsiteX160" fmla="*/ 2486048 w 3507318"/>
                <a:gd name="connsiteY160" fmla="*/ 1228725 h 2022480"/>
                <a:gd name="connsiteX161" fmla="*/ 2520973 w 3507318"/>
                <a:gd name="connsiteY161" fmla="*/ 1222375 h 2022480"/>
                <a:gd name="connsiteX162" fmla="*/ 2530498 w 3507318"/>
                <a:gd name="connsiteY162" fmla="*/ 1209675 h 2022480"/>
                <a:gd name="connsiteX163" fmla="*/ 2540023 w 3507318"/>
                <a:gd name="connsiteY163" fmla="*/ 1203325 h 2022480"/>
                <a:gd name="connsiteX164" fmla="*/ 2552723 w 3507318"/>
                <a:gd name="connsiteY164" fmla="*/ 1200150 h 2022480"/>
                <a:gd name="connsiteX165" fmla="*/ 2581298 w 3507318"/>
                <a:gd name="connsiteY165" fmla="*/ 1190625 h 2022480"/>
                <a:gd name="connsiteX166" fmla="*/ 2609873 w 3507318"/>
                <a:gd name="connsiteY166" fmla="*/ 1193800 h 2022480"/>
                <a:gd name="connsiteX167" fmla="*/ 2619398 w 3507318"/>
                <a:gd name="connsiteY167" fmla="*/ 1196975 h 2022480"/>
                <a:gd name="connsiteX168" fmla="*/ 2625748 w 3507318"/>
                <a:gd name="connsiteY168" fmla="*/ 1206500 h 2022480"/>
                <a:gd name="connsiteX169" fmla="*/ 2616223 w 3507318"/>
                <a:gd name="connsiteY169" fmla="*/ 1209675 h 2022480"/>
                <a:gd name="connsiteX170" fmla="*/ 2606698 w 3507318"/>
                <a:gd name="connsiteY170" fmla="*/ 1235075 h 2022480"/>
                <a:gd name="connsiteX171" fmla="*/ 2654323 w 3507318"/>
                <a:gd name="connsiteY171" fmla="*/ 1238250 h 2022480"/>
                <a:gd name="connsiteX172" fmla="*/ 2657498 w 3507318"/>
                <a:gd name="connsiteY172" fmla="*/ 1200150 h 2022480"/>
                <a:gd name="connsiteX173" fmla="*/ 2686073 w 3507318"/>
                <a:gd name="connsiteY173" fmla="*/ 1190625 h 2022480"/>
                <a:gd name="connsiteX174" fmla="*/ 2717823 w 3507318"/>
                <a:gd name="connsiteY174" fmla="*/ 1200150 h 2022480"/>
                <a:gd name="connsiteX175" fmla="*/ 2711473 w 3507318"/>
                <a:gd name="connsiteY175" fmla="*/ 1225550 h 2022480"/>
                <a:gd name="connsiteX176" fmla="*/ 2705123 w 3507318"/>
                <a:gd name="connsiteY176" fmla="*/ 1250950 h 2022480"/>
                <a:gd name="connsiteX177" fmla="*/ 2698773 w 3507318"/>
                <a:gd name="connsiteY177" fmla="*/ 1270000 h 2022480"/>
                <a:gd name="connsiteX178" fmla="*/ 2714648 w 3507318"/>
                <a:gd name="connsiteY178" fmla="*/ 1279525 h 2022480"/>
                <a:gd name="connsiteX179" fmla="*/ 2740048 w 3507318"/>
                <a:gd name="connsiteY179" fmla="*/ 1289050 h 2022480"/>
                <a:gd name="connsiteX180" fmla="*/ 2749573 w 3507318"/>
                <a:gd name="connsiteY180" fmla="*/ 1298575 h 2022480"/>
                <a:gd name="connsiteX181" fmla="*/ 2752748 w 3507318"/>
                <a:gd name="connsiteY181" fmla="*/ 1323975 h 2022480"/>
                <a:gd name="connsiteX182" fmla="*/ 2762273 w 3507318"/>
                <a:gd name="connsiteY182" fmla="*/ 1333500 h 2022480"/>
                <a:gd name="connsiteX183" fmla="*/ 2765448 w 3507318"/>
                <a:gd name="connsiteY183" fmla="*/ 1346200 h 2022480"/>
                <a:gd name="connsiteX184" fmla="*/ 2784498 w 3507318"/>
                <a:gd name="connsiteY184" fmla="*/ 1349375 h 2022480"/>
                <a:gd name="connsiteX185" fmla="*/ 2794023 w 3507318"/>
                <a:gd name="connsiteY185" fmla="*/ 1352550 h 2022480"/>
                <a:gd name="connsiteX186" fmla="*/ 2806723 w 3507318"/>
                <a:gd name="connsiteY186" fmla="*/ 1355725 h 2022480"/>
                <a:gd name="connsiteX187" fmla="*/ 2825773 w 3507318"/>
                <a:gd name="connsiteY187" fmla="*/ 1387475 h 2022480"/>
                <a:gd name="connsiteX188" fmla="*/ 2835298 w 3507318"/>
                <a:gd name="connsiteY188" fmla="*/ 1393825 h 2022480"/>
                <a:gd name="connsiteX189" fmla="*/ 2851173 w 3507318"/>
                <a:gd name="connsiteY189" fmla="*/ 1412875 h 2022480"/>
                <a:gd name="connsiteX190" fmla="*/ 2863873 w 3507318"/>
                <a:gd name="connsiteY190" fmla="*/ 1416050 h 2022480"/>
                <a:gd name="connsiteX191" fmla="*/ 2873398 w 3507318"/>
                <a:gd name="connsiteY191" fmla="*/ 1422400 h 2022480"/>
                <a:gd name="connsiteX192" fmla="*/ 2933723 w 3507318"/>
                <a:gd name="connsiteY192" fmla="*/ 1431925 h 2022480"/>
                <a:gd name="connsiteX193" fmla="*/ 2952773 w 3507318"/>
                <a:gd name="connsiteY193" fmla="*/ 1438275 h 2022480"/>
                <a:gd name="connsiteX194" fmla="*/ 2971823 w 3507318"/>
                <a:gd name="connsiteY194" fmla="*/ 1447800 h 2022480"/>
                <a:gd name="connsiteX195" fmla="*/ 2997223 w 3507318"/>
                <a:gd name="connsiteY195" fmla="*/ 1450975 h 2022480"/>
                <a:gd name="connsiteX196" fmla="*/ 3013098 w 3507318"/>
                <a:gd name="connsiteY196" fmla="*/ 1454150 h 2022480"/>
                <a:gd name="connsiteX197" fmla="*/ 3032148 w 3507318"/>
                <a:gd name="connsiteY197" fmla="*/ 1457325 h 2022480"/>
                <a:gd name="connsiteX198" fmla="*/ 3076598 w 3507318"/>
                <a:gd name="connsiteY198" fmla="*/ 1466850 h 2022480"/>
                <a:gd name="connsiteX199" fmla="*/ 3184548 w 3507318"/>
                <a:gd name="connsiteY199" fmla="*/ 1476375 h 2022480"/>
                <a:gd name="connsiteX200" fmla="*/ 3206773 w 3507318"/>
                <a:gd name="connsiteY200" fmla="*/ 1498600 h 2022480"/>
                <a:gd name="connsiteX201" fmla="*/ 3235348 w 3507318"/>
                <a:gd name="connsiteY201" fmla="*/ 1517650 h 2022480"/>
                <a:gd name="connsiteX202" fmla="*/ 3244873 w 3507318"/>
                <a:gd name="connsiteY202" fmla="*/ 1539875 h 2022480"/>
                <a:gd name="connsiteX203" fmla="*/ 3248048 w 3507318"/>
                <a:gd name="connsiteY203" fmla="*/ 1552575 h 2022480"/>
                <a:gd name="connsiteX204" fmla="*/ 3254398 w 3507318"/>
                <a:gd name="connsiteY204" fmla="*/ 1562100 h 2022480"/>
                <a:gd name="connsiteX205" fmla="*/ 3270273 w 3507318"/>
                <a:gd name="connsiteY205" fmla="*/ 1590675 h 2022480"/>
                <a:gd name="connsiteX206" fmla="*/ 3292498 w 3507318"/>
                <a:gd name="connsiteY206" fmla="*/ 1603375 h 2022480"/>
                <a:gd name="connsiteX207" fmla="*/ 3302023 w 3507318"/>
                <a:gd name="connsiteY207" fmla="*/ 1625600 h 2022480"/>
                <a:gd name="connsiteX208" fmla="*/ 3314723 w 3507318"/>
                <a:gd name="connsiteY208" fmla="*/ 1644650 h 2022480"/>
                <a:gd name="connsiteX209" fmla="*/ 3324248 w 3507318"/>
                <a:gd name="connsiteY209" fmla="*/ 1679575 h 2022480"/>
                <a:gd name="connsiteX210" fmla="*/ 3330598 w 3507318"/>
                <a:gd name="connsiteY210" fmla="*/ 1692275 h 2022480"/>
                <a:gd name="connsiteX211" fmla="*/ 3321073 w 3507318"/>
                <a:gd name="connsiteY211" fmla="*/ 1746250 h 2022480"/>
                <a:gd name="connsiteX212" fmla="*/ 3302023 w 3507318"/>
                <a:gd name="connsiteY212" fmla="*/ 1784350 h 2022480"/>
                <a:gd name="connsiteX213" fmla="*/ 3276623 w 3507318"/>
                <a:gd name="connsiteY213" fmla="*/ 1816100 h 2022480"/>
                <a:gd name="connsiteX214" fmla="*/ 3254398 w 3507318"/>
                <a:gd name="connsiteY214" fmla="*/ 1860550 h 2022480"/>
                <a:gd name="connsiteX215" fmla="*/ 3276623 w 3507318"/>
                <a:gd name="connsiteY215" fmla="*/ 1831975 h 2022480"/>
                <a:gd name="connsiteX216" fmla="*/ 3286148 w 3507318"/>
                <a:gd name="connsiteY216" fmla="*/ 1822450 h 2022480"/>
                <a:gd name="connsiteX217" fmla="*/ 3317898 w 3507318"/>
                <a:gd name="connsiteY217" fmla="*/ 1803400 h 2022480"/>
                <a:gd name="connsiteX218" fmla="*/ 3336948 w 3507318"/>
                <a:gd name="connsiteY218" fmla="*/ 1793875 h 2022480"/>
                <a:gd name="connsiteX219" fmla="*/ 3346473 w 3507318"/>
                <a:gd name="connsiteY219" fmla="*/ 1784350 h 2022480"/>
                <a:gd name="connsiteX220" fmla="*/ 3406798 w 3507318"/>
                <a:gd name="connsiteY220" fmla="*/ 1857375 h 2022480"/>
                <a:gd name="connsiteX221" fmla="*/ 1832000 w 3507318"/>
                <a:gd name="connsiteY221" fmla="*/ 1958975 h 2022480"/>
                <a:gd name="connsiteX222" fmla="*/ 1809775 w 3507318"/>
                <a:gd name="connsiteY222" fmla="*/ 1958975 h 2022480"/>
                <a:gd name="connsiteX223" fmla="*/ 1797075 w 3507318"/>
                <a:gd name="connsiteY223" fmla="*/ 1962150 h 2022480"/>
                <a:gd name="connsiteX224" fmla="*/ 1593875 w 3507318"/>
                <a:gd name="connsiteY224" fmla="*/ 1978026 h 2022480"/>
                <a:gd name="connsiteX225" fmla="*/ 1593874 w 3507318"/>
                <a:gd name="connsiteY225" fmla="*/ 2022476 h 2022480"/>
                <a:gd name="connsiteX226" fmla="*/ 1676424 w 3507318"/>
                <a:gd name="connsiteY226" fmla="*/ 1958977 h 2022480"/>
                <a:gd name="connsiteX227" fmla="*/ 1609749 w 3507318"/>
                <a:gd name="connsiteY227" fmla="*/ 1882777 h 2022480"/>
                <a:gd name="connsiteX228" fmla="*/ 1622449 w 3507318"/>
                <a:gd name="connsiteY228" fmla="*/ 1809752 h 2022480"/>
                <a:gd name="connsiteX229" fmla="*/ 1651024 w 3507318"/>
                <a:gd name="connsiteY229" fmla="*/ 1730377 h 2022480"/>
                <a:gd name="connsiteX230" fmla="*/ 1714523 w 3507318"/>
                <a:gd name="connsiteY230" fmla="*/ 1685927 h 2022480"/>
                <a:gd name="connsiteX231" fmla="*/ 1765323 w 3507318"/>
                <a:gd name="connsiteY231" fmla="*/ 1647827 h 2022480"/>
                <a:gd name="connsiteX232" fmla="*/ 1793897 w 3507318"/>
                <a:gd name="connsiteY232" fmla="*/ 1612902 h 2022480"/>
                <a:gd name="connsiteX233" fmla="*/ 1812947 w 3507318"/>
                <a:gd name="connsiteY233" fmla="*/ 1571627 h 2022480"/>
                <a:gd name="connsiteX234" fmla="*/ 1790721 w 3507318"/>
                <a:gd name="connsiteY234" fmla="*/ 1539876 h 2022480"/>
                <a:gd name="connsiteX235" fmla="*/ 1793897 w 3507318"/>
                <a:gd name="connsiteY235" fmla="*/ 1473202 h 2022480"/>
                <a:gd name="connsiteX236" fmla="*/ 1765322 w 3507318"/>
                <a:gd name="connsiteY236" fmla="*/ 1381127 h 2022480"/>
                <a:gd name="connsiteX237" fmla="*/ 1727221 w 3507318"/>
                <a:gd name="connsiteY237" fmla="*/ 1314451 h 2022480"/>
                <a:gd name="connsiteX238" fmla="*/ 1666897 w 3507318"/>
                <a:gd name="connsiteY238" fmla="*/ 1355727 h 2022480"/>
                <a:gd name="connsiteX239" fmla="*/ 1625622 w 3507318"/>
                <a:gd name="connsiteY239" fmla="*/ 1377952 h 2022480"/>
                <a:gd name="connsiteX240" fmla="*/ 1587522 w 3507318"/>
                <a:gd name="connsiteY240" fmla="*/ 1349377 h 2022480"/>
                <a:gd name="connsiteX241" fmla="*/ 1527197 w 3507318"/>
                <a:gd name="connsiteY241" fmla="*/ 1327152 h 2022480"/>
                <a:gd name="connsiteX242" fmla="*/ 1428772 w 3507318"/>
                <a:gd name="connsiteY242" fmla="*/ 1257302 h 2022480"/>
                <a:gd name="connsiteX243" fmla="*/ 1374797 w 3507318"/>
                <a:gd name="connsiteY243" fmla="*/ 1257302 h 2022480"/>
                <a:gd name="connsiteX244" fmla="*/ 1358922 w 3507318"/>
                <a:gd name="connsiteY244" fmla="*/ 1187452 h 2022480"/>
                <a:gd name="connsiteX245" fmla="*/ 1298597 w 3507318"/>
                <a:gd name="connsiteY245" fmla="*/ 1114427 h 2022480"/>
                <a:gd name="connsiteX246" fmla="*/ 1212872 w 3507318"/>
                <a:gd name="connsiteY246" fmla="*/ 1057277 h 2022480"/>
                <a:gd name="connsiteX247" fmla="*/ 1073172 w 3507318"/>
                <a:gd name="connsiteY247" fmla="*/ 1003302 h 2022480"/>
                <a:gd name="connsiteX248" fmla="*/ 996972 w 3507318"/>
                <a:gd name="connsiteY248" fmla="*/ 974727 h 2022480"/>
                <a:gd name="connsiteX249" fmla="*/ 923947 w 3507318"/>
                <a:gd name="connsiteY249" fmla="*/ 914402 h 2022480"/>
                <a:gd name="connsiteX250" fmla="*/ 787422 w 3507318"/>
                <a:gd name="connsiteY250" fmla="*/ 933452 h 2022480"/>
                <a:gd name="connsiteX251" fmla="*/ 733447 w 3507318"/>
                <a:gd name="connsiteY251" fmla="*/ 942977 h 2022480"/>
                <a:gd name="connsiteX252" fmla="*/ 669947 w 3507318"/>
                <a:gd name="connsiteY252" fmla="*/ 889002 h 2022480"/>
                <a:gd name="connsiteX253" fmla="*/ 641372 w 3507318"/>
                <a:gd name="connsiteY253" fmla="*/ 860427 h 2022480"/>
                <a:gd name="connsiteX254" fmla="*/ 488972 w 3507318"/>
                <a:gd name="connsiteY254" fmla="*/ 800102 h 2022480"/>
                <a:gd name="connsiteX255" fmla="*/ 403247 w 3507318"/>
                <a:gd name="connsiteY255" fmla="*/ 749302 h 2022480"/>
                <a:gd name="connsiteX256" fmla="*/ 361972 w 3507318"/>
                <a:gd name="connsiteY256" fmla="*/ 695327 h 2022480"/>
                <a:gd name="connsiteX257" fmla="*/ 396897 w 3507318"/>
                <a:gd name="connsiteY257" fmla="*/ 660402 h 2022480"/>
                <a:gd name="connsiteX258" fmla="*/ 361972 w 3507318"/>
                <a:gd name="connsiteY258" fmla="*/ 555627 h 2022480"/>
                <a:gd name="connsiteX259" fmla="*/ 298471 w 3507318"/>
                <a:gd name="connsiteY259" fmla="*/ 454026 h 2022480"/>
                <a:gd name="connsiteX260" fmla="*/ 266722 w 3507318"/>
                <a:gd name="connsiteY260" fmla="*/ 384175 h 2022480"/>
                <a:gd name="connsiteX261" fmla="*/ 276246 w 3507318"/>
                <a:gd name="connsiteY261" fmla="*/ 358775 h 2022480"/>
                <a:gd name="connsiteX262" fmla="*/ 206397 w 3507318"/>
                <a:gd name="connsiteY262" fmla="*/ 234950 h 2022480"/>
                <a:gd name="connsiteX263" fmla="*/ 146072 w 3507318"/>
                <a:gd name="connsiteY263" fmla="*/ 101600 h 2022480"/>
                <a:gd name="connsiteX264" fmla="*/ 111147 w 3507318"/>
                <a:gd name="connsiteY264" fmla="*/ 142875 h 2022480"/>
                <a:gd name="connsiteX265" fmla="*/ 120671 w 3507318"/>
                <a:gd name="connsiteY265" fmla="*/ 193675 h 2022480"/>
                <a:gd name="connsiteX266" fmla="*/ 123846 w 3507318"/>
                <a:gd name="connsiteY266" fmla="*/ 260350 h 2022480"/>
                <a:gd name="connsiteX267" fmla="*/ 136546 w 3507318"/>
                <a:gd name="connsiteY267" fmla="*/ 327025 h 2022480"/>
                <a:gd name="connsiteX268" fmla="*/ 174646 w 3507318"/>
                <a:gd name="connsiteY268" fmla="*/ 384175 h 2022480"/>
                <a:gd name="connsiteX269" fmla="*/ 190521 w 3507318"/>
                <a:gd name="connsiteY269" fmla="*/ 422275 h 2022480"/>
                <a:gd name="connsiteX270" fmla="*/ 200046 w 3507318"/>
                <a:gd name="connsiteY270" fmla="*/ 495300 h 2022480"/>
                <a:gd name="connsiteX271" fmla="*/ 231798 w 3507318"/>
                <a:gd name="connsiteY271" fmla="*/ 542925 h 2022480"/>
                <a:gd name="connsiteX272" fmla="*/ 168296 w 3507318"/>
                <a:gd name="connsiteY272" fmla="*/ 508000 h 2022480"/>
                <a:gd name="connsiteX273" fmla="*/ 107973 w 3507318"/>
                <a:gd name="connsiteY273" fmla="*/ 460375 h 2022480"/>
                <a:gd name="connsiteX274" fmla="*/ 88923 w 3507318"/>
                <a:gd name="connsiteY274" fmla="*/ 371475 h 2022480"/>
                <a:gd name="connsiteX275" fmla="*/ 22248 w 3507318"/>
                <a:gd name="connsiteY275" fmla="*/ 285750 h 2022480"/>
                <a:gd name="connsiteX276" fmla="*/ 53998 w 3507318"/>
                <a:gd name="connsiteY276" fmla="*/ 193675 h 2022480"/>
                <a:gd name="connsiteX277" fmla="*/ 25423 w 3507318"/>
                <a:gd name="connsiteY277" fmla="*/ 161925 h 2022480"/>
                <a:gd name="connsiteX278" fmla="*/ 12722 w 3507318"/>
                <a:gd name="connsiteY278" fmla="*/ 114300 h 2022480"/>
                <a:gd name="connsiteX279" fmla="*/ 23 w 3507318"/>
                <a:gd name="connsiteY279" fmla="*/ 41275 h 2022480"/>
                <a:gd name="connsiteX280" fmla="*/ 23 w 3507318"/>
                <a:gd name="connsiteY280" fmla="*/ 0 h 2022480"/>
                <a:gd name="connsiteX0" fmla="*/ 23 w 3507318"/>
                <a:gd name="connsiteY0" fmla="*/ 0 h 2095500"/>
                <a:gd name="connsiteX1" fmla="*/ 381023 w 3507318"/>
                <a:gd name="connsiteY1" fmla="*/ 76200 h 2095500"/>
                <a:gd name="connsiteX2" fmla="*/ 479448 w 3507318"/>
                <a:gd name="connsiteY2" fmla="*/ 28575 h 2095500"/>
                <a:gd name="connsiteX3" fmla="*/ 568348 w 3507318"/>
                <a:gd name="connsiteY3" fmla="*/ 44450 h 2095500"/>
                <a:gd name="connsiteX4" fmla="*/ 568348 w 3507318"/>
                <a:gd name="connsiteY4" fmla="*/ 44450 h 2095500"/>
                <a:gd name="connsiteX5" fmla="*/ 571523 w 3507318"/>
                <a:gd name="connsiteY5" fmla="*/ 73025 h 2095500"/>
                <a:gd name="connsiteX6" fmla="*/ 565173 w 3507318"/>
                <a:gd name="connsiteY6" fmla="*/ 88900 h 2095500"/>
                <a:gd name="connsiteX7" fmla="*/ 561998 w 3507318"/>
                <a:gd name="connsiteY7" fmla="*/ 98425 h 2095500"/>
                <a:gd name="connsiteX8" fmla="*/ 565173 w 3507318"/>
                <a:gd name="connsiteY8" fmla="*/ 114300 h 2095500"/>
                <a:gd name="connsiteX9" fmla="*/ 584223 w 3507318"/>
                <a:gd name="connsiteY9" fmla="*/ 127000 h 2095500"/>
                <a:gd name="connsiteX10" fmla="*/ 596923 w 3507318"/>
                <a:gd name="connsiteY10" fmla="*/ 146050 h 2095500"/>
                <a:gd name="connsiteX11" fmla="*/ 600098 w 3507318"/>
                <a:gd name="connsiteY11" fmla="*/ 155575 h 2095500"/>
                <a:gd name="connsiteX12" fmla="*/ 609623 w 3507318"/>
                <a:gd name="connsiteY12" fmla="*/ 161925 h 2095500"/>
                <a:gd name="connsiteX13" fmla="*/ 615973 w 3507318"/>
                <a:gd name="connsiteY13" fmla="*/ 171450 h 2095500"/>
                <a:gd name="connsiteX14" fmla="*/ 660423 w 3507318"/>
                <a:gd name="connsiteY14" fmla="*/ 165100 h 2095500"/>
                <a:gd name="connsiteX15" fmla="*/ 669948 w 3507318"/>
                <a:gd name="connsiteY15" fmla="*/ 158750 h 2095500"/>
                <a:gd name="connsiteX16" fmla="*/ 679473 w 3507318"/>
                <a:gd name="connsiteY16" fmla="*/ 155575 h 2095500"/>
                <a:gd name="connsiteX17" fmla="*/ 701698 w 3507318"/>
                <a:gd name="connsiteY17" fmla="*/ 142875 h 2095500"/>
                <a:gd name="connsiteX18" fmla="*/ 749323 w 3507318"/>
                <a:gd name="connsiteY18" fmla="*/ 146050 h 2095500"/>
                <a:gd name="connsiteX19" fmla="*/ 755673 w 3507318"/>
                <a:gd name="connsiteY19" fmla="*/ 155575 h 2095500"/>
                <a:gd name="connsiteX20" fmla="*/ 749323 w 3507318"/>
                <a:gd name="connsiteY20" fmla="*/ 200025 h 2095500"/>
                <a:gd name="connsiteX21" fmla="*/ 762023 w 3507318"/>
                <a:gd name="connsiteY21" fmla="*/ 212725 h 2095500"/>
                <a:gd name="connsiteX22" fmla="*/ 771548 w 3507318"/>
                <a:gd name="connsiteY22" fmla="*/ 215900 h 2095500"/>
                <a:gd name="connsiteX23" fmla="*/ 777898 w 3507318"/>
                <a:gd name="connsiteY23" fmla="*/ 228600 h 2095500"/>
                <a:gd name="connsiteX24" fmla="*/ 787423 w 3507318"/>
                <a:gd name="connsiteY24" fmla="*/ 238125 h 2095500"/>
                <a:gd name="connsiteX25" fmla="*/ 793773 w 3507318"/>
                <a:gd name="connsiteY25" fmla="*/ 257175 h 2095500"/>
                <a:gd name="connsiteX26" fmla="*/ 796948 w 3507318"/>
                <a:gd name="connsiteY26" fmla="*/ 288925 h 2095500"/>
                <a:gd name="connsiteX27" fmla="*/ 800123 w 3507318"/>
                <a:gd name="connsiteY27" fmla="*/ 298450 h 2095500"/>
                <a:gd name="connsiteX28" fmla="*/ 809648 w 3507318"/>
                <a:gd name="connsiteY28" fmla="*/ 304800 h 2095500"/>
                <a:gd name="connsiteX29" fmla="*/ 822348 w 3507318"/>
                <a:gd name="connsiteY29" fmla="*/ 314325 h 2095500"/>
                <a:gd name="connsiteX30" fmla="*/ 831873 w 3507318"/>
                <a:gd name="connsiteY30" fmla="*/ 323850 h 2095500"/>
                <a:gd name="connsiteX31" fmla="*/ 854098 w 3507318"/>
                <a:gd name="connsiteY31" fmla="*/ 336550 h 2095500"/>
                <a:gd name="connsiteX32" fmla="*/ 863623 w 3507318"/>
                <a:gd name="connsiteY32" fmla="*/ 346075 h 2095500"/>
                <a:gd name="connsiteX33" fmla="*/ 892198 w 3507318"/>
                <a:gd name="connsiteY33" fmla="*/ 352425 h 2095500"/>
                <a:gd name="connsiteX34" fmla="*/ 882673 w 3507318"/>
                <a:gd name="connsiteY34" fmla="*/ 355600 h 2095500"/>
                <a:gd name="connsiteX35" fmla="*/ 879498 w 3507318"/>
                <a:gd name="connsiteY35" fmla="*/ 365125 h 2095500"/>
                <a:gd name="connsiteX36" fmla="*/ 876323 w 3507318"/>
                <a:gd name="connsiteY36" fmla="*/ 406400 h 2095500"/>
                <a:gd name="connsiteX37" fmla="*/ 866798 w 3507318"/>
                <a:gd name="connsiteY37" fmla="*/ 434975 h 2095500"/>
                <a:gd name="connsiteX38" fmla="*/ 863623 w 3507318"/>
                <a:gd name="connsiteY38" fmla="*/ 450850 h 2095500"/>
                <a:gd name="connsiteX39" fmla="*/ 860448 w 3507318"/>
                <a:gd name="connsiteY39" fmla="*/ 463550 h 2095500"/>
                <a:gd name="connsiteX40" fmla="*/ 854098 w 3507318"/>
                <a:gd name="connsiteY40" fmla="*/ 482600 h 2095500"/>
                <a:gd name="connsiteX41" fmla="*/ 850923 w 3507318"/>
                <a:gd name="connsiteY41" fmla="*/ 492125 h 2095500"/>
                <a:gd name="connsiteX42" fmla="*/ 841398 w 3507318"/>
                <a:gd name="connsiteY42" fmla="*/ 517525 h 2095500"/>
                <a:gd name="connsiteX43" fmla="*/ 835048 w 3507318"/>
                <a:gd name="connsiteY43" fmla="*/ 552450 h 2095500"/>
                <a:gd name="connsiteX44" fmla="*/ 831873 w 3507318"/>
                <a:gd name="connsiteY44" fmla="*/ 561975 h 2095500"/>
                <a:gd name="connsiteX45" fmla="*/ 822348 w 3507318"/>
                <a:gd name="connsiteY45" fmla="*/ 565150 h 2095500"/>
                <a:gd name="connsiteX46" fmla="*/ 815998 w 3507318"/>
                <a:gd name="connsiteY46" fmla="*/ 574675 h 2095500"/>
                <a:gd name="connsiteX47" fmla="*/ 825523 w 3507318"/>
                <a:gd name="connsiteY47" fmla="*/ 600075 h 2095500"/>
                <a:gd name="connsiteX48" fmla="*/ 841398 w 3507318"/>
                <a:gd name="connsiteY48" fmla="*/ 625475 h 2095500"/>
                <a:gd name="connsiteX49" fmla="*/ 847748 w 3507318"/>
                <a:gd name="connsiteY49" fmla="*/ 650875 h 2095500"/>
                <a:gd name="connsiteX50" fmla="*/ 860448 w 3507318"/>
                <a:gd name="connsiteY50" fmla="*/ 669925 h 2095500"/>
                <a:gd name="connsiteX51" fmla="*/ 866798 w 3507318"/>
                <a:gd name="connsiteY51" fmla="*/ 682625 h 2095500"/>
                <a:gd name="connsiteX52" fmla="*/ 885848 w 3507318"/>
                <a:gd name="connsiteY52" fmla="*/ 695325 h 2095500"/>
                <a:gd name="connsiteX53" fmla="*/ 904898 w 3507318"/>
                <a:gd name="connsiteY53" fmla="*/ 730250 h 2095500"/>
                <a:gd name="connsiteX54" fmla="*/ 908073 w 3507318"/>
                <a:gd name="connsiteY54" fmla="*/ 739775 h 2095500"/>
                <a:gd name="connsiteX55" fmla="*/ 917598 w 3507318"/>
                <a:gd name="connsiteY55" fmla="*/ 742950 h 2095500"/>
                <a:gd name="connsiteX56" fmla="*/ 936648 w 3507318"/>
                <a:gd name="connsiteY56" fmla="*/ 758825 h 2095500"/>
                <a:gd name="connsiteX57" fmla="*/ 955698 w 3507318"/>
                <a:gd name="connsiteY57" fmla="*/ 765175 h 2095500"/>
                <a:gd name="connsiteX58" fmla="*/ 993798 w 3507318"/>
                <a:gd name="connsiteY58" fmla="*/ 762000 h 2095500"/>
                <a:gd name="connsiteX59" fmla="*/ 1012848 w 3507318"/>
                <a:gd name="connsiteY59" fmla="*/ 755650 h 2095500"/>
                <a:gd name="connsiteX60" fmla="*/ 1022373 w 3507318"/>
                <a:gd name="connsiteY60" fmla="*/ 752475 h 2095500"/>
                <a:gd name="connsiteX61" fmla="*/ 1035073 w 3507318"/>
                <a:gd name="connsiteY61" fmla="*/ 742950 h 2095500"/>
                <a:gd name="connsiteX62" fmla="*/ 1044598 w 3507318"/>
                <a:gd name="connsiteY62" fmla="*/ 739775 h 2095500"/>
                <a:gd name="connsiteX63" fmla="*/ 1143023 w 3507318"/>
                <a:gd name="connsiteY63" fmla="*/ 730250 h 2095500"/>
                <a:gd name="connsiteX64" fmla="*/ 1155723 w 3507318"/>
                <a:gd name="connsiteY64" fmla="*/ 685800 h 2095500"/>
                <a:gd name="connsiteX65" fmla="*/ 1162073 w 3507318"/>
                <a:gd name="connsiteY65" fmla="*/ 673100 h 2095500"/>
                <a:gd name="connsiteX66" fmla="*/ 1165248 w 3507318"/>
                <a:gd name="connsiteY66" fmla="*/ 663575 h 2095500"/>
                <a:gd name="connsiteX67" fmla="*/ 1184298 w 3507318"/>
                <a:gd name="connsiteY67" fmla="*/ 654050 h 2095500"/>
                <a:gd name="connsiteX68" fmla="*/ 1206523 w 3507318"/>
                <a:gd name="connsiteY68" fmla="*/ 635000 h 2095500"/>
                <a:gd name="connsiteX69" fmla="*/ 1216048 w 3507318"/>
                <a:gd name="connsiteY69" fmla="*/ 631825 h 2095500"/>
                <a:gd name="connsiteX70" fmla="*/ 1244623 w 3507318"/>
                <a:gd name="connsiteY70" fmla="*/ 615950 h 2095500"/>
                <a:gd name="connsiteX71" fmla="*/ 1263673 w 3507318"/>
                <a:gd name="connsiteY71" fmla="*/ 612775 h 2095500"/>
                <a:gd name="connsiteX72" fmla="*/ 1330348 w 3507318"/>
                <a:gd name="connsiteY72" fmla="*/ 606425 h 2095500"/>
                <a:gd name="connsiteX73" fmla="*/ 1365273 w 3507318"/>
                <a:gd name="connsiteY73" fmla="*/ 612775 h 2095500"/>
                <a:gd name="connsiteX74" fmla="*/ 1368448 w 3507318"/>
                <a:gd name="connsiteY74" fmla="*/ 622300 h 2095500"/>
                <a:gd name="connsiteX75" fmla="*/ 1377973 w 3507318"/>
                <a:gd name="connsiteY75" fmla="*/ 628650 h 2095500"/>
                <a:gd name="connsiteX76" fmla="*/ 1387498 w 3507318"/>
                <a:gd name="connsiteY76" fmla="*/ 638175 h 2095500"/>
                <a:gd name="connsiteX77" fmla="*/ 1387498 w 3507318"/>
                <a:gd name="connsiteY77" fmla="*/ 673100 h 2095500"/>
                <a:gd name="connsiteX78" fmla="*/ 1377973 w 3507318"/>
                <a:gd name="connsiteY78" fmla="*/ 676275 h 2095500"/>
                <a:gd name="connsiteX79" fmla="*/ 1355748 w 3507318"/>
                <a:gd name="connsiteY79" fmla="*/ 685800 h 2095500"/>
                <a:gd name="connsiteX80" fmla="*/ 1349398 w 3507318"/>
                <a:gd name="connsiteY80" fmla="*/ 698500 h 2095500"/>
                <a:gd name="connsiteX81" fmla="*/ 1343048 w 3507318"/>
                <a:gd name="connsiteY81" fmla="*/ 723900 h 2095500"/>
                <a:gd name="connsiteX82" fmla="*/ 1339873 w 3507318"/>
                <a:gd name="connsiteY82" fmla="*/ 733425 h 2095500"/>
                <a:gd name="connsiteX83" fmla="*/ 1333523 w 3507318"/>
                <a:gd name="connsiteY83" fmla="*/ 742950 h 2095500"/>
                <a:gd name="connsiteX84" fmla="*/ 1330348 w 3507318"/>
                <a:gd name="connsiteY84" fmla="*/ 758825 h 2095500"/>
                <a:gd name="connsiteX85" fmla="*/ 1320823 w 3507318"/>
                <a:gd name="connsiteY85" fmla="*/ 784225 h 2095500"/>
                <a:gd name="connsiteX86" fmla="*/ 1311298 w 3507318"/>
                <a:gd name="connsiteY86" fmla="*/ 793750 h 2095500"/>
                <a:gd name="connsiteX87" fmla="*/ 1295423 w 3507318"/>
                <a:gd name="connsiteY87" fmla="*/ 822325 h 2095500"/>
                <a:gd name="connsiteX88" fmla="*/ 1282723 w 3507318"/>
                <a:gd name="connsiteY88" fmla="*/ 831850 h 2095500"/>
                <a:gd name="connsiteX89" fmla="*/ 1273198 w 3507318"/>
                <a:gd name="connsiteY89" fmla="*/ 850900 h 2095500"/>
                <a:gd name="connsiteX90" fmla="*/ 1263673 w 3507318"/>
                <a:gd name="connsiteY90" fmla="*/ 860425 h 2095500"/>
                <a:gd name="connsiteX91" fmla="*/ 1266848 w 3507318"/>
                <a:gd name="connsiteY91" fmla="*/ 908050 h 2095500"/>
                <a:gd name="connsiteX92" fmla="*/ 1276373 w 3507318"/>
                <a:gd name="connsiteY92" fmla="*/ 904875 h 2095500"/>
                <a:gd name="connsiteX93" fmla="*/ 1343048 w 3507318"/>
                <a:gd name="connsiteY93" fmla="*/ 898525 h 2095500"/>
                <a:gd name="connsiteX94" fmla="*/ 1362098 w 3507318"/>
                <a:gd name="connsiteY94" fmla="*/ 892175 h 2095500"/>
                <a:gd name="connsiteX95" fmla="*/ 1374798 w 3507318"/>
                <a:gd name="connsiteY95" fmla="*/ 885825 h 2095500"/>
                <a:gd name="connsiteX96" fmla="*/ 1419248 w 3507318"/>
                <a:gd name="connsiteY96" fmla="*/ 879475 h 2095500"/>
                <a:gd name="connsiteX97" fmla="*/ 1428773 w 3507318"/>
                <a:gd name="connsiteY97" fmla="*/ 885825 h 2095500"/>
                <a:gd name="connsiteX98" fmla="*/ 1441473 w 3507318"/>
                <a:gd name="connsiteY98" fmla="*/ 901700 h 2095500"/>
                <a:gd name="connsiteX99" fmla="*/ 1447823 w 3507318"/>
                <a:gd name="connsiteY99" fmla="*/ 911225 h 2095500"/>
                <a:gd name="connsiteX100" fmla="*/ 1470048 w 3507318"/>
                <a:gd name="connsiteY100" fmla="*/ 927100 h 2095500"/>
                <a:gd name="connsiteX101" fmla="*/ 1485923 w 3507318"/>
                <a:gd name="connsiteY101" fmla="*/ 955675 h 2095500"/>
                <a:gd name="connsiteX102" fmla="*/ 1479573 w 3507318"/>
                <a:gd name="connsiteY102" fmla="*/ 1063625 h 2095500"/>
                <a:gd name="connsiteX103" fmla="*/ 1482748 w 3507318"/>
                <a:gd name="connsiteY103" fmla="*/ 1133475 h 2095500"/>
                <a:gd name="connsiteX104" fmla="*/ 1489098 w 3507318"/>
                <a:gd name="connsiteY104" fmla="*/ 1171575 h 2095500"/>
                <a:gd name="connsiteX105" fmla="*/ 1492273 w 3507318"/>
                <a:gd name="connsiteY105" fmla="*/ 1216025 h 2095500"/>
                <a:gd name="connsiteX106" fmla="*/ 1498623 w 3507318"/>
                <a:gd name="connsiteY106" fmla="*/ 1225550 h 2095500"/>
                <a:gd name="connsiteX107" fmla="*/ 1501798 w 3507318"/>
                <a:gd name="connsiteY107" fmla="*/ 1235075 h 2095500"/>
                <a:gd name="connsiteX108" fmla="*/ 1527198 w 3507318"/>
                <a:gd name="connsiteY108" fmla="*/ 1250950 h 2095500"/>
                <a:gd name="connsiteX109" fmla="*/ 1536723 w 3507318"/>
                <a:gd name="connsiteY109" fmla="*/ 1257300 h 2095500"/>
                <a:gd name="connsiteX110" fmla="*/ 1549423 w 3507318"/>
                <a:gd name="connsiteY110" fmla="*/ 1260475 h 2095500"/>
                <a:gd name="connsiteX111" fmla="*/ 1603398 w 3507318"/>
                <a:gd name="connsiteY111" fmla="*/ 1263650 h 2095500"/>
                <a:gd name="connsiteX112" fmla="*/ 1635148 w 3507318"/>
                <a:gd name="connsiteY112" fmla="*/ 1273175 h 2095500"/>
                <a:gd name="connsiteX113" fmla="*/ 1676423 w 3507318"/>
                <a:gd name="connsiteY113" fmla="*/ 1266825 h 2095500"/>
                <a:gd name="connsiteX114" fmla="*/ 1685948 w 3507318"/>
                <a:gd name="connsiteY114" fmla="*/ 1263650 h 2095500"/>
                <a:gd name="connsiteX115" fmla="*/ 1692298 w 3507318"/>
                <a:gd name="connsiteY115" fmla="*/ 1254125 h 2095500"/>
                <a:gd name="connsiteX116" fmla="*/ 1701823 w 3507318"/>
                <a:gd name="connsiteY116" fmla="*/ 1244600 h 2095500"/>
                <a:gd name="connsiteX117" fmla="*/ 1743098 w 3507318"/>
                <a:gd name="connsiteY117" fmla="*/ 1247775 h 2095500"/>
                <a:gd name="connsiteX118" fmla="*/ 1752623 w 3507318"/>
                <a:gd name="connsiteY118" fmla="*/ 1254125 h 2095500"/>
                <a:gd name="connsiteX119" fmla="*/ 1762148 w 3507318"/>
                <a:gd name="connsiteY119" fmla="*/ 1257300 h 2095500"/>
                <a:gd name="connsiteX120" fmla="*/ 1771673 w 3507318"/>
                <a:gd name="connsiteY120" fmla="*/ 1266825 h 2095500"/>
                <a:gd name="connsiteX121" fmla="*/ 1787548 w 3507318"/>
                <a:gd name="connsiteY121" fmla="*/ 1285875 h 2095500"/>
                <a:gd name="connsiteX122" fmla="*/ 1797073 w 3507318"/>
                <a:gd name="connsiteY122" fmla="*/ 1289050 h 2095500"/>
                <a:gd name="connsiteX123" fmla="*/ 1822473 w 3507318"/>
                <a:gd name="connsiteY123" fmla="*/ 1308100 h 2095500"/>
                <a:gd name="connsiteX124" fmla="*/ 1831998 w 3507318"/>
                <a:gd name="connsiteY124" fmla="*/ 1311275 h 2095500"/>
                <a:gd name="connsiteX125" fmla="*/ 1854223 w 3507318"/>
                <a:gd name="connsiteY125" fmla="*/ 1327150 h 2095500"/>
                <a:gd name="connsiteX126" fmla="*/ 1863748 w 3507318"/>
                <a:gd name="connsiteY126" fmla="*/ 1317625 h 2095500"/>
                <a:gd name="connsiteX127" fmla="*/ 1879623 w 3507318"/>
                <a:gd name="connsiteY127" fmla="*/ 1282700 h 2095500"/>
                <a:gd name="connsiteX128" fmla="*/ 1882798 w 3507318"/>
                <a:gd name="connsiteY128" fmla="*/ 1250950 h 2095500"/>
                <a:gd name="connsiteX129" fmla="*/ 1889148 w 3507318"/>
                <a:gd name="connsiteY129" fmla="*/ 1241425 h 2095500"/>
                <a:gd name="connsiteX130" fmla="*/ 1895498 w 3507318"/>
                <a:gd name="connsiteY130" fmla="*/ 1228725 h 2095500"/>
                <a:gd name="connsiteX131" fmla="*/ 1901848 w 3507318"/>
                <a:gd name="connsiteY131" fmla="*/ 1209675 h 2095500"/>
                <a:gd name="connsiteX132" fmla="*/ 1905023 w 3507318"/>
                <a:gd name="connsiteY132" fmla="*/ 1196975 h 2095500"/>
                <a:gd name="connsiteX133" fmla="*/ 1930423 w 3507318"/>
                <a:gd name="connsiteY133" fmla="*/ 1184275 h 2095500"/>
                <a:gd name="connsiteX134" fmla="*/ 2019323 w 3507318"/>
                <a:gd name="connsiteY134" fmla="*/ 1181100 h 2095500"/>
                <a:gd name="connsiteX135" fmla="*/ 2028848 w 3507318"/>
                <a:gd name="connsiteY135" fmla="*/ 1174750 h 2095500"/>
                <a:gd name="connsiteX136" fmla="*/ 2047898 w 3507318"/>
                <a:gd name="connsiteY136" fmla="*/ 1165225 h 2095500"/>
                <a:gd name="connsiteX137" fmla="*/ 2060598 w 3507318"/>
                <a:gd name="connsiteY137" fmla="*/ 1149350 h 2095500"/>
                <a:gd name="connsiteX138" fmla="*/ 2082823 w 3507318"/>
                <a:gd name="connsiteY138" fmla="*/ 1127125 h 2095500"/>
                <a:gd name="connsiteX139" fmla="*/ 2095523 w 3507318"/>
                <a:gd name="connsiteY139" fmla="*/ 1120775 h 2095500"/>
                <a:gd name="connsiteX140" fmla="*/ 2114573 w 3507318"/>
                <a:gd name="connsiteY140" fmla="*/ 1114425 h 2095500"/>
                <a:gd name="connsiteX141" fmla="*/ 2124098 w 3507318"/>
                <a:gd name="connsiteY141" fmla="*/ 1120775 h 2095500"/>
                <a:gd name="connsiteX142" fmla="*/ 2127273 w 3507318"/>
                <a:gd name="connsiteY142" fmla="*/ 1130300 h 2095500"/>
                <a:gd name="connsiteX143" fmla="*/ 2133623 w 3507318"/>
                <a:gd name="connsiteY143" fmla="*/ 1139825 h 2095500"/>
                <a:gd name="connsiteX144" fmla="*/ 2130448 w 3507318"/>
                <a:gd name="connsiteY144" fmla="*/ 1152525 h 2095500"/>
                <a:gd name="connsiteX145" fmla="*/ 2127273 w 3507318"/>
                <a:gd name="connsiteY145" fmla="*/ 1174750 h 2095500"/>
                <a:gd name="connsiteX146" fmla="*/ 2187598 w 3507318"/>
                <a:gd name="connsiteY146" fmla="*/ 1155700 h 2095500"/>
                <a:gd name="connsiteX147" fmla="*/ 2276498 w 3507318"/>
                <a:gd name="connsiteY147" fmla="*/ 1168400 h 2095500"/>
                <a:gd name="connsiteX148" fmla="*/ 2279673 w 3507318"/>
                <a:gd name="connsiteY148" fmla="*/ 1190625 h 2095500"/>
                <a:gd name="connsiteX149" fmla="*/ 2273323 w 3507318"/>
                <a:gd name="connsiteY149" fmla="*/ 1181100 h 2095500"/>
                <a:gd name="connsiteX150" fmla="*/ 2254273 w 3507318"/>
                <a:gd name="connsiteY150" fmla="*/ 1162050 h 2095500"/>
                <a:gd name="connsiteX151" fmla="*/ 2257448 w 3507318"/>
                <a:gd name="connsiteY151" fmla="*/ 1165225 h 2095500"/>
                <a:gd name="connsiteX152" fmla="*/ 2308248 w 3507318"/>
                <a:gd name="connsiteY152" fmla="*/ 1184275 h 2095500"/>
                <a:gd name="connsiteX153" fmla="*/ 2324123 w 3507318"/>
                <a:gd name="connsiteY153" fmla="*/ 1187450 h 2095500"/>
                <a:gd name="connsiteX154" fmla="*/ 2349523 w 3507318"/>
                <a:gd name="connsiteY154" fmla="*/ 1193800 h 2095500"/>
                <a:gd name="connsiteX155" fmla="*/ 2393973 w 3507318"/>
                <a:gd name="connsiteY155" fmla="*/ 1196975 h 2095500"/>
                <a:gd name="connsiteX156" fmla="*/ 2397148 w 3507318"/>
                <a:gd name="connsiteY156" fmla="*/ 1206500 h 2095500"/>
                <a:gd name="connsiteX157" fmla="*/ 2444773 w 3507318"/>
                <a:gd name="connsiteY157" fmla="*/ 1216025 h 2095500"/>
                <a:gd name="connsiteX158" fmla="*/ 2454298 w 3507318"/>
                <a:gd name="connsiteY158" fmla="*/ 1219200 h 2095500"/>
                <a:gd name="connsiteX159" fmla="*/ 2476523 w 3507318"/>
                <a:gd name="connsiteY159" fmla="*/ 1222375 h 2095500"/>
                <a:gd name="connsiteX160" fmla="*/ 2486048 w 3507318"/>
                <a:gd name="connsiteY160" fmla="*/ 1228725 h 2095500"/>
                <a:gd name="connsiteX161" fmla="*/ 2520973 w 3507318"/>
                <a:gd name="connsiteY161" fmla="*/ 1222375 h 2095500"/>
                <a:gd name="connsiteX162" fmla="*/ 2530498 w 3507318"/>
                <a:gd name="connsiteY162" fmla="*/ 1209675 h 2095500"/>
                <a:gd name="connsiteX163" fmla="*/ 2540023 w 3507318"/>
                <a:gd name="connsiteY163" fmla="*/ 1203325 h 2095500"/>
                <a:gd name="connsiteX164" fmla="*/ 2552723 w 3507318"/>
                <a:gd name="connsiteY164" fmla="*/ 1200150 h 2095500"/>
                <a:gd name="connsiteX165" fmla="*/ 2581298 w 3507318"/>
                <a:gd name="connsiteY165" fmla="*/ 1190625 h 2095500"/>
                <a:gd name="connsiteX166" fmla="*/ 2609873 w 3507318"/>
                <a:gd name="connsiteY166" fmla="*/ 1193800 h 2095500"/>
                <a:gd name="connsiteX167" fmla="*/ 2619398 w 3507318"/>
                <a:gd name="connsiteY167" fmla="*/ 1196975 h 2095500"/>
                <a:gd name="connsiteX168" fmla="*/ 2625748 w 3507318"/>
                <a:gd name="connsiteY168" fmla="*/ 1206500 h 2095500"/>
                <a:gd name="connsiteX169" fmla="*/ 2616223 w 3507318"/>
                <a:gd name="connsiteY169" fmla="*/ 1209675 h 2095500"/>
                <a:gd name="connsiteX170" fmla="*/ 2606698 w 3507318"/>
                <a:gd name="connsiteY170" fmla="*/ 1235075 h 2095500"/>
                <a:gd name="connsiteX171" fmla="*/ 2654323 w 3507318"/>
                <a:gd name="connsiteY171" fmla="*/ 1238250 h 2095500"/>
                <a:gd name="connsiteX172" fmla="*/ 2657498 w 3507318"/>
                <a:gd name="connsiteY172" fmla="*/ 1200150 h 2095500"/>
                <a:gd name="connsiteX173" fmla="*/ 2686073 w 3507318"/>
                <a:gd name="connsiteY173" fmla="*/ 1190625 h 2095500"/>
                <a:gd name="connsiteX174" fmla="*/ 2717823 w 3507318"/>
                <a:gd name="connsiteY174" fmla="*/ 1200150 h 2095500"/>
                <a:gd name="connsiteX175" fmla="*/ 2711473 w 3507318"/>
                <a:gd name="connsiteY175" fmla="*/ 1225550 h 2095500"/>
                <a:gd name="connsiteX176" fmla="*/ 2705123 w 3507318"/>
                <a:gd name="connsiteY176" fmla="*/ 1250950 h 2095500"/>
                <a:gd name="connsiteX177" fmla="*/ 2698773 w 3507318"/>
                <a:gd name="connsiteY177" fmla="*/ 1270000 h 2095500"/>
                <a:gd name="connsiteX178" fmla="*/ 2714648 w 3507318"/>
                <a:gd name="connsiteY178" fmla="*/ 1279525 h 2095500"/>
                <a:gd name="connsiteX179" fmla="*/ 2740048 w 3507318"/>
                <a:gd name="connsiteY179" fmla="*/ 1289050 h 2095500"/>
                <a:gd name="connsiteX180" fmla="*/ 2749573 w 3507318"/>
                <a:gd name="connsiteY180" fmla="*/ 1298575 h 2095500"/>
                <a:gd name="connsiteX181" fmla="*/ 2752748 w 3507318"/>
                <a:gd name="connsiteY181" fmla="*/ 1323975 h 2095500"/>
                <a:gd name="connsiteX182" fmla="*/ 2762273 w 3507318"/>
                <a:gd name="connsiteY182" fmla="*/ 1333500 h 2095500"/>
                <a:gd name="connsiteX183" fmla="*/ 2765448 w 3507318"/>
                <a:gd name="connsiteY183" fmla="*/ 1346200 h 2095500"/>
                <a:gd name="connsiteX184" fmla="*/ 2784498 w 3507318"/>
                <a:gd name="connsiteY184" fmla="*/ 1349375 h 2095500"/>
                <a:gd name="connsiteX185" fmla="*/ 2794023 w 3507318"/>
                <a:gd name="connsiteY185" fmla="*/ 1352550 h 2095500"/>
                <a:gd name="connsiteX186" fmla="*/ 2806723 w 3507318"/>
                <a:gd name="connsiteY186" fmla="*/ 1355725 h 2095500"/>
                <a:gd name="connsiteX187" fmla="*/ 2825773 w 3507318"/>
                <a:gd name="connsiteY187" fmla="*/ 1387475 h 2095500"/>
                <a:gd name="connsiteX188" fmla="*/ 2835298 w 3507318"/>
                <a:gd name="connsiteY188" fmla="*/ 1393825 h 2095500"/>
                <a:gd name="connsiteX189" fmla="*/ 2851173 w 3507318"/>
                <a:gd name="connsiteY189" fmla="*/ 1412875 h 2095500"/>
                <a:gd name="connsiteX190" fmla="*/ 2863873 w 3507318"/>
                <a:gd name="connsiteY190" fmla="*/ 1416050 h 2095500"/>
                <a:gd name="connsiteX191" fmla="*/ 2873398 w 3507318"/>
                <a:gd name="connsiteY191" fmla="*/ 1422400 h 2095500"/>
                <a:gd name="connsiteX192" fmla="*/ 2933723 w 3507318"/>
                <a:gd name="connsiteY192" fmla="*/ 1431925 h 2095500"/>
                <a:gd name="connsiteX193" fmla="*/ 2952773 w 3507318"/>
                <a:gd name="connsiteY193" fmla="*/ 1438275 h 2095500"/>
                <a:gd name="connsiteX194" fmla="*/ 2971823 w 3507318"/>
                <a:gd name="connsiteY194" fmla="*/ 1447800 h 2095500"/>
                <a:gd name="connsiteX195" fmla="*/ 2997223 w 3507318"/>
                <a:gd name="connsiteY195" fmla="*/ 1450975 h 2095500"/>
                <a:gd name="connsiteX196" fmla="*/ 3013098 w 3507318"/>
                <a:gd name="connsiteY196" fmla="*/ 1454150 h 2095500"/>
                <a:gd name="connsiteX197" fmla="*/ 3032148 w 3507318"/>
                <a:gd name="connsiteY197" fmla="*/ 1457325 h 2095500"/>
                <a:gd name="connsiteX198" fmla="*/ 3076598 w 3507318"/>
                <a:gd name="connsiteY198" fmla="*/ 1466850 h 2095500"/>
                <a:gd name="connsiteX199" fmla="*/ 3184548 w 3507318"/>
                <a:gd name="connsiteY199" fmla="*/ 1476375 h 2095500"/>
                <a:gd name="connsiteX200" fmla="*/ 3206773 w 3507318"/>
                <a:gd name="connsiteY200" fmla="*/ 1498600 h 2095500"/>
                <a:gd name="connsiteX201" fmla="*/ 3235348 w 3507318"/>
                <a:gd name="connsiteY201" fmla="*/ 1517650 h 2095500"/>
                <a:gd name="connsiteX202" fmla="*/ 3244873 w 3507318"/>
                <a:gd name="connsiteY202" fmla="*/ 1539875 h 2095500"/>
                <a:gd name="connsiteX203" fmla="*/ 3248048 w 3507318"/>
                <a:gd name="connsiteY203" fmla="*/ 1552575 h 2095500"/>
                <a:gd name="connsiteX204" fmla="*/ 3254398 w 3507318"/>
                <a:gd name="connsiteY204" fmla="*/ 1562100 h 2095500"/>
                <a:gd name="connsiteX205" fmla="*/ 3270273 w 3507318"/>
                <a:gd name="connsiteY205" fmla="*/ 1590675 h 2095500"/>
                <a:gd name="connsiteX206" fmla="*/ 3292498 w 3507318"/>
                <a:gd name="connsiteY206" fmla="*/ 1603375 h 2095500"/>
                <a:gd name="connsiteX207" fmla="*/ 3302023 w 3507318"/>
                <a:gd name="connsiteY207" fmla="*/ 1625600 h 2095500"/>
                <a:gd name="connsiteX208" fmla="*/ 3314723 w 3507318"/>
                <a:gd name="connsiteY208" fmla="*/ 1644650 h 2095500"/>
                <a:gd name="connsiteX209" fmla="*/ 3324248 w 3507318"/>
                <a:gd name="connsiteY209" fmla="*/ 1679575 h 2095500"/>
                <a:gd name="connsiteX210" fmla="*/ 3330598 w 3507318"/>
                <a:gd name="connsiteY210" fmla="*/ 1692275 h 2095500"/>
                <a:gd name="connsiteX211" fmla="*/ 3321073 w 3507318"/>
                <a:gd name="connsiteY211" fmla="*/ 1746250 h 2095500"/>
                <a:gd name="connsiteX212" fmla="*/ 3302023 w 3507318"/>
                <a:gd name="connsiteY212" fmla="*/ 1784350 h 2095500"/>
                <a:gd name="connsiteX213" fmla="*/ 3276623 w 3507318"/>
                <a:gd name="connsiteY213" fmla="*/ 1816100 h 2095500"/>
                <a:gd name="connsiteX214" fmla="*/ 3254398 w 3507318"/>
                <a:gd name="connsiteY214" fmla="*/ 1860550 h 2095500"/>
                <a:gd name="connsiteX215" fmla="*/ 3276623 w 3507318"/>
                <a:gd name="connsiteY215" fmla="*/ 1831975 h 2095500"/>
                <a:gd name="connsiteX216" fmla="*/ 3286148 w 3507318"/>
                <a:gd name="connsiteY216" fmla="*/ 1822450 h 2095500"/>
                <a:gd name="connsiteX217" fmla="*/ 3317898 w 3507318"/>
                <a:gd name="connsiteY217" fmla="*/ 1803400 h 2095500"/>
                <a:gd name="connsiteX218" fmla="*/ 3336948 w 3507318"/>
                <a:gd name="connsiteY218" fmla="*/ 1793875 h 2095500"/>
                <a:gd name="connsiteX219" fmla="*/ 3346473 w 3507318"/>
                <a:gd name="connsiteY219" fmla="*/ 1784350 h 2095500"/>
                <a:gd name="connsiteX220" fmla="*/ 3406798 w 3507318"/>
                <a:gd name="connsiteY220" fmla="*/ 1857375 h 2095500"/>
                <a:gd name="connsiteX221" fmla="*/ 1832000 w 3507318"/>
                <a:gd name="connsiteY221" fmla="*/ 1958975 h 2095500"/>
                <a:gd name="connsiteX222" fmla="*/ 1809775 w 3507318"/>
                <a:gd name="connsiteY222" fmla="*/ 1958975 h 2095500"/>
                <a:gd name="connsiteX223" fmla="*/ 1581175 w 3507318"/>
                <a:gd name="connsiteY223" fmla="*/ 2095500 h 2095500"/>
                <a:gd name="connsiteX224" fmla="*/ 1593875 w 3507318"/>
                <a:gd name="connsiteY224" fmla="*/ 1978026 h 2095500"/>
                <a:gd name="connsiteX225" fmla="*/ 1593874 w 3507318"/>
                <a:gd name="connsiteY225" fmla="*/ 2022476 h 2095500"/>
                <a:gd name="connsiteX226" fmla="*/ 1676424 w 3507318"/>
                <a:gd name="connsiteY226" fmla="*/ 1958977 h 2095500"/>
                <a:gd name="connsiteX227" fmla="*/ 1609749 w 3507318"/>
                <a:gd name="connsiteY227" fmla="*/ 1882777 h 2095500"/>
                <a:gd name="connsiteX228" fmla="*/ 1622449 w 3507318"/>
                <a:gd name="connsiteY228" fmla="*/ 1809752 h 2095500"/>
                <a:gd name="connsiteX229" fmla="*/ 1651024 w 3507318"/>
                <a:gd name="connsiteY229" fmla="*/ 1730377 h 2095500"/>
                <a:gd name="connsiteX230" fmla="*/ 1714523 w 3507318"/>
                <a:gd name="connsiteY230" fmla="*/ 1685927 h 2095500"/>
                <a:gd name="connsiteX231" fmla="*/ 1765323 w 3507318"/>
                <a:gd name="connsiteY231" fmla="*/ 1647827 h 2095500"/>
                <a:gd name="connsiteX232" fmla="*/ 1793897 w 3507318"/>
                <a:gd name="connsiteY232" fmla="*/ 1612902 h 2095500"/>
                <a:gd name="connsiteX233" fmla="*/ 1812947 w 3507318"/>
                <a:gd name="connsiteY233" fmla="*/ 1571627 h 2095500"/>
                <a:gd name="connsiteX234" fmla="*/ 1790721 w 3507318"/>
                <a:gd name="connsiteY234" fmla="*/ 1539876 h 2095500"/>
                <a:gd name="connsiteX235" fmla="*/ 1793897 w 3507318"/>
                <a:gd name="connsiteY235" fmla="*/ 1473202 h 2095500"/>
                <a:gd name="connsiteX236" fmla="*/ 1765322 w 3507318"/>
                <a:gd name="connsiteY236" fmla="*/ 1381127 h 2095500"/>
                <a:gd name="connsiteX237" fmla="*/ 1727221 w 3507318"/>
                <a:gd name="connsiteY237" fmla="*/ 1314451 h 2095500"/>
                <a:gd name="connsiteX238" fmla="*/ 1666897 w 3507318"/>
                <a:gd name="connsiteY238" fmla="*/ 1355727 h 2095500"/>
                <a:gd name="connsiteX239" fmla="*/ 1625622 w 3507318"/>
                <a:gd name="connsiteY239" fmla="*/ 1377952 h 2095500"/>
                <a:gd name="connsiteX240" fmla="*/ 1587522 w 3507318"/>
                <a:gd name="connsiteY240" fmla="*/ 1349377 h 2095500"/>
                <a:gd name="connsiteX241" fmla="*/ 1527197 w 3507318"/>
                <a:gd name="connsiteY241" fmla="*/ 1327152 h 2095500"/>
                <a:gd name="connsiteX242" fmla="*/ 1428772 w 3507318"/>
                <a:gd name="connsiteY242" fmla="*/ 1257302 h 2095500"/>
                <a:gd name="connsiteX243" fmla="*/ 1374797 w 3507318"/>
                <a:gd name="connsiteY243" fmla="*/ 1257302 h 2095500"/>
                <a:gd name="connsiteX244" fmla="*/ 1358922 w 3507318"/>
                <a:gd name="connsiteY244" fmla="*/ 1187452 h 2095500"/>
                <a:gd name="connsiteX245" fmla="*/ 1298597 w 3507318"/>
                <a:gd name="connsiteY245" fmla="*/ 1114427 h 2095500"/>
                <a:gd name="connsiteX246" fmla="*/ 1212872 w 3507318"/>
                <a:gd name="connsiteY246" fmla="*/ 1057277 h 2095500"/>
                <a:gd name="connsiteX247" fmla="*/ 1073172 w 3507318"/>
                <a:gd name="connsiteY247" fmla="*/ 1003302 h 2095500"/>
                <a:gd name="connsiteX248" fmla="*/ 996972 w 3507318"/>
                <a:gd name="connsiteY248" fmla="*/ 974727 h 2095500"/>
                <a:gd name="connsiteX249" fmla="*/ 923947 w 3507318"/>
                <a:gd name="connsiteY249" fmla="*/ 914402 h 2095500"/>
                <a:gd name="connsiteX250" fmla="*/ 787422 w 3507318"/>
                <a:gd name="connsiteY250" fmla="*/ 933452 h 2095500"/>
                <a:gd name="connsiteX251" fmla="*/ 733447 w 3507318"/>
                <a:gd name="connsiteY251" fmla="*/ 942977 h 2095500"/>
                <a:gd name="connsiteX252" fmla="*/ 669947 w 3507318"/>
                <a:gd name="connsiteY252" fmla="*/ 889002 h 2095500"/>
                <a:gd name="connsiteX253" fmla="*/ 641372 w 3507318"/>
                <a:gd name="connsiteY253" fmla="*/ 860427 h 2095500"/>
                <a:gd name="connsiteX254" fmla="*/ 488972 w 3507318"/>
                <a:gd name="connsiteY254" fmla="*/ 800102 h 2095500"/>
                <a:gd name="connsiteX255" fmla="*/ 403247 w 3507318"/>
                <a:gd name="connsiteY255" fmla="*/ 749302 h 2095500"/>
                <a:gd name="connsiteX256" fmla="*/ 361972 w 3507318"/>
                <a:gd name="connsiteY256" fmla="*/ 695327 h 2095500"/>
                <a:gd name="connsiteX257" fmla="*/ 396897 w 3507318"/>
                <a:gd name="connsiteY257" fmla="*/ 660402 h 2095500"/>
                <a:gd name="connsiteX258" fmla="*/ 361972 w 3507318"/>
                <a:gd name="connsiteY258" fmla="*/ 555627 h 2095500"/>
                <a:gd name="connsiteX259" fmla="*/ 298471 w 3507318"/>
                <a:gd name="connsiteY259" fmla="*/ 454026 h 2095500"/>
                <a:gd name="connsiteX260" fmla="*/ 266722 w 3507318"/>
                <a:gd name="connsiteY260" fmla="*/ 384175 h 2095500"/>
                <a:gd name="connsiteX261" fmla="*/ 276246 w 3507318"/>
                <a:gd name="connsiteY261" fmla="*/ 358775 h 2095500"/>
                <a:gd name="connsiteX262" fmla="*/ 206397 w 3507318"/>
                <a:gd name="connsiteY262" fmla="*/ 234950 h 2095500"/>
                <a:gd name="connsiteX263" fmla="*/ 146072 w 3507318"/>
                <a:gd name="connsiteY263" fmla="*/ 101600 h 2095500"/>
                <a:gd name="connsiteX264" fmla="*/ 111147 w 3507318"/>
                <a:gd name="connsiteY264" fmla="*/ 142875 h 2095500"/>
                <a:gd name="connsiteX265" fmla="*/ 120671 w 3507318"/>
                <a:gd name="connsiteY265" fmla="*/ 193675 h 2095500"/>
                <a:gd name="connsiteX266" fmla="*/ 123846 w 3507318"/>
                <a:gd name="connsiteY266" fmla="*/ 260350 h 2095500"/>
                <a:gd name="connsiteX267" fmla="*/ 136546 w 3507318"/>
                <a:gd name="connsiteY267" fmla="*/ 327025 h 2095500"/>
                <a:gd name="connsiteX268" fmla="*/ 174646 w 3507318"/>
                <a:gd name="connsiteY268" fmla="*/ 384175 h 2095500"/>
                <a:gd name="connsiteX269" fmla="*/ 190521 w 3507318"/>
                <a:gd name="connsiteY269" fmla="*/ 422275 h 2095500"/>
                <a:gd name="connsiteX270" fmla="*/ 200046 w 3507318"/>
                <a:gd name="connsiteY270" fmla="*/ 495300 h 2095500"/>
                <a:gd name="connsiteX271" fmla="*/ 231798 w 3507318"/>
                <a:gd name="connsiteY271" fmla="*/ 542925 h 2095500"/>
                <a:gd name="connsiteX272" fmla="*/ 168296 w 3507318"/>
                <a:gd name="connsiteY272" fmla="*/ 508000 h 2095500"/>
                <a:gd name="connsiteX273" fmla="*/ 107973 w 3507318"/>
                <a:gd name="connsiteY273" fmla="*/ 460375 h 2095500"/>
                <a:gd name="connsiteX274" fmla="*/ 88923 w 3507318"/>
                <a:gd name="connsiteY274" fmla="*/ 371475 h 2095500"/>
                <a:gd name="connsiteX275" fmla="*/ 22248 w 3507318"/>
                <a:gd name="connsiteY275" fmla="*/ 285750 h 2095500"/>
                <a:gd name="connsiteX276" fmla="*/ 53998 w 3507318"/>
                <a:gd name="connsiteY276" fmla="*/ 193675 h 2095500"/>
                <a:gd name="connsiteX277" fmla="*/ 25423 w 3507318"/>
                <a:gd name="connsiteY277" fmla="*/ 161925 h 2095500"/>
                <a:gd name="connsiteX278" fmla="*/ 12722 w 3507318"/>
                <a:gd name="connsiteY278" fmla="*/ 114300 h 2095500"/>
                <a:gd name="connsiteX279" fmla="*/ 23 w 3507318"/>
                <a:gd name="connsiteY279" fmla="*/ 41275 h 2095500"/>
                <a:gd name="connsiteX280" fmla="*/ 23 w 3507318"/>
                <a:gd name="connsiteY280" fmla="*/ 0 h 2095500"/>
                <a:gd name="connsiteX0" fmla="*/ 23 w 3507318"/>
                <a:gd name="connsiteY0" fmla="*/ 0 h 2095500"/>
                <a:gd name="connsiteX1" fmla="*/ 381023 w 3507318"/>
                <a:gd name="connsiteY1" fmla="*/ 76200 h 2095500"/>
                <a:gd name="connsiteX2" fmla="*/ 479448 w 3507318"/>
                <a:gd name="connsiteY2" fmla="*/ 28575 h 2095500"/>
                <a:gd name="connsiteX3" fmla="*/ 568348 w 3507318"/>
                <a:gd name="connsiteY3" fmla="*/ 44450 h 2095500"/>
                <a:gd name="connsiteX4" fmla="*/ 568348 w 3507318"/>
                <a:gd name="connsiteY4" fmla="*/ 44450 h 2095500"/>
                <a:gd name="connsiteX5" fmla="*/ 571523 w 3507318"/>
                <a:gd name="connsiteY5" fmla="*/ 73025 h 2095500"/>
                <a:gd name="connsiteX6" fmla="*/ 565173 w 3507318"/>
                <a:gd name="connsiteY6" fmla="*/ 88900 h 2095500"/>
                <a:gd name="connsiteX7" fmla="*/ 561998 w 3507318"/>
                <a:gd name="connsiteY7" fmla="*/ 98425 h 2095500"/>
                <a:gd name="connsiteX8" fmla="*/ 565173 w 3507318"/>
                <a:gd name="connsiteY8" fmla="*/ 114300 h 2095500"/>
                <a:gd name="connsiteX9" fmla="*/ 584223 w 3507318"/>
                <a:gd name="connsiteY9" fmla="*/ 127000 h 2095500"/>
                <a:gd name="connsiteX10" fmla="*/ 596923 w 3507318"/>
                <a:gd name="connsiteY10" fmla="*/ 146050 h 2095500"/>
                <a:gd name="connsiteX11" fmla="*/ 600098 w 3507318"/>
                <a:gd name="connsiteY11" fmla="*/ 155575 h 2095500"/>
                <a:gd name="connsiteX12" fmla="*/ 609623 w 3507318"/>
                <a:gd name="connsiteY12" fmla="*/ 161925 h 2095500"/>
                <a:gd name="connsiteX13" fmla="*/ 615973 w 3507318"/>
                <a:gd name="connsiteY13" fmla="*/ 171450 h 2095500"/>
                <a:gd name="connsiteX14" fmla="*/ 660423 w 3507318"/>
                <a:gd name="connsiteY14" fmla="*/ 165100 h 2095500"/>
                <a:gd name="connsiteX15" fmla="*/ 669948 w 3507318"/>
                <a:gd name="connsiteY15" fmla="*/ 158750 h 2095500"/>
                <a:gd name="connsiteX16" fmla="*/ 679473 w 3507318"/>
                <a:gd name="connsiteY16" fmla="*/ 155575 h 2095500"/>
                <a:gd name="connsiteX17" fmla="*/ 701698 w 3507318"/>
                <a:gd name="connsiteY17" fmla="*/ 142875 h 2095500"/>
                <a:gd name="connsiteX18" fmla="*/ 749323 w 3507318"/>
                <a:gd name="connsiteY18" fmla="*/ 146050 h 2095500"/>
                <a:gd name="connsiteX19" fmla="*/ 755673 w 3507318"/>
                <a:gd name="connsiteY19" fmla="*/ 155575 h 2095500"/>
                <a:gd name="connsiteX20" fmla="*/ 749323 w 3507318"/>
                <a:gd name="connsiteY20" fmla="*/ 200025 h 2095500"/>
                <a:gd name="connsiteX21" fmla="*/ 762023 w 3507318"/>
                <a:gd name="connsiteY21" fmla="*/ 212725 h 2095500"/>
                <a:gd name="connsiteX22" fmla="*/ 771548 w 3507318"/>
                <a:gd name="connsiteY22" fmla="*/ 215900 h 2095500"/>
                <a:gd name="connsiteX23" fmla="*/ 777898 w 3507318"/>
                <a:gd name="connsiteY23" fmla="*/ 228600 h 2095500"/>
                <a:gd name="connsiteX24" fmla="*/ 787423 w 3507318"/>
                <a:gd name="connsiteY24" fmla="*/ 238125 h 2095500"/>
                <a:gd name="connsiteX25" fmla="*/ 793773 w 3507318"/>
                <a:gd name="connsiteY25" fmla="*/ 257175 h 2095500"/>
                <a:gd name="connsiteX26" fmla="*/ 796948 w 3507318"/>
                <a:gd name="connsiteY26" fmla="*/ 288925 h 2095500"/>
                <a:gd name="connsiteX27" fmla="*/ 800123 w 3507318"/>
                <a:gd name="connsiteY27" fmla="*/ 298450 h 2095500"/>
                <a:gd name="connsiteX28" fmla="*/ 809648 w 3507318"/>
                <a:gd name="connsiteY28" fmla="*/ 304800 h 2095500"/>
                <a:gd name="connsiteX29" fmla="*/ 822348 w 3507318"/>
                <a:gd name="connsiteY29" fmla="*/ 314325 h 2095500"/>
                <a:gd name="connsiteX30" fmla="*/ 831873 w 3507318"/>
                <a:gd name="connsiteY30" fmla="*/ 323850 h 2095500"/>
                <a:gd name="connsiteX31" fmla="*/ 854098 w 3507318"/>
                <a:gd name="connsiteY31" fmla="*/ 336550 h 2095500"/>
                <a:gd name="connsiteX32" fmla="*/ 863623 w 3507318"/>
                <a:gd name="connsiteY32" fmla="*/ 346075 h 2095500"/>
                <a:gd name="connsiteX33" fmla="*/ 892198 w 3507318"/>
                <a:gd name="connsiteY33" fmla="*/ 352425 h 2095500"/>
                <a:gd name="connsiteX34" fmla="*/ 882673 w 3507318"/>
                <a:gd name="connsiteY34" fmla="*/ 355600 h 2095500"/>
                <a:gd name="connsiteX35" fmla="*/ 879498 w 3507318"/>
                <a:gd name="connsiteY35" fmla="*/ 365125 h 2095500"/>
                <a:gd name="connsiteX36" fmla="*/ 876323 w 3507318"/>
                <a:gd name="connsiteY36" fmla="*/ 406400 h 2095500"/>
                <a:gd name="connsiteX37" fmla="*/ 866798 w 3507318"/>
                <a:gd name="connsiteY37" fmla="*/ 434975 h 2095500"/>
                <a:gd name="connsiteX38" fmla="*/ 863623 w 3507318"/>
                <a:gd name="connsiteY38" fmla="*/ 450850 h 2095500"/>
                <a:gd name="connsiteX39" fmla="*/ 860448 w 3507318"/>
                <a:gd name="connsiteY39" fmla="*/ 463550 h 2095500"/>
                <a:gd name="connsiteX40" fmla="*/ 854098 w 3507318"/>
                <a:gd name="connsiteY40" fmla="*/ 482600 h 2095500"/>
                <a:gd name="connsiteX41" fmla="*/ 850923 w 3507318"/>
                <a:gd name="connsiteY41" fmla="*/ 492125 h 2095500"/>
                <a:gd name="connsiteX42" fmla="*/ 841398 w 3507318"/>
                <a:gd name="connsiteY42" fmla="*/ 517525 h 2095500"/>
                <a:gd name="connsiteX43" fmla="*/ 835048 w 3507318"/>
                <a:gd name="connsiteY43" fmla="*/ 552450 h 2095500"/>
                <a:gd name="connsiteX44" fmla="*/ 831873 w 3507318"/>
                <a:gd name="connsiteY44" fmla="*/ 561975 h 2095500"/>
                <a:gd name="connsiteX45" fmla="*/ 822348 w 3507318"/>
                <a:gd name="connsiteY45" fmla="*/ 565150 h 2095500"/>
                <a:gd name="connsiteX46" fmla="*/ 815998 w 3507318"/>
                <a:gd name="connsiteY46" fmla="*/ 574675 h 2095500"/>
                <a:gd name="connsiteX47" fmla="*/ 825523 w 3507318"/>
                <a:gd name="connsiteY47" fmla="*/ 600075 h 2095500"/>
                <a:gd name="connsiteX48" fmla="*/ 841398 w 3507318"/>
                <a:gd name="connsiteY48" fmla="*/ 625475 h 2095500"/>
                <a:gd name="connsiteX49" fmla="*/ 847748 w 3507318"/>
                <a:gd name="connsiteY49" fmla="*/ 650875 h 2095500"/>
                <a:gd name="connsiteX50" fmla="*/ 860448 w 3507318"/>
                <a:gd name="connsiteY50" fmla="*/ 669925 h 2095500"/>
                <a:gd name="connsiteX51" fmla="*/ 866798 w 3507318"/>
                <a:gd name="connsiteY51" fmla="*/ 682625 h 2095500"/>
                <a:gd name="connsiteX52" fmla="*/ 885848 w 3507318"/>
                <a:gd name="connsiteY52" fmla="*/ 695325 h 2095500"/>
                <a:gd name="connsiteX53" fmla="*/ 904898 w 3507318"/>
                <a:gd name="connsiteY53" fmla="*/ 730250 h 2095500"/>
                <a:gd name="connsiteX54" fmla="*/ 908073 w 3507318"/>
                <a:gd name="connsiteY54" fmla="*/ 739775 h 2095500"/>
                <a:gd name="connsiteX55" fmla="*/ 917598 w 3507318"/>
                <a:gd name="connsiteY55" fmla="*/ 742950 h 2095500"/>
                <a:gd name="connsiteX56" fmla="*/ 936648 w 3507318"/>
                <a:gd name="connsiteY56" fmla="*/ 758825 h 2095500"/>
                <a:gd name="connsiteX57" fmla="*/ 955698 w 3507318"/>
                <a:gd name="connsiteY57" fmla="*/ 765175 h 2095500"/>
                <a:gd name="connsiteX58" fmla="*/ 993798 w 3507318"/>
                <a:gd name="connsiteY58" fmla="*/ 762000 h 2095500"/>
                <a:gd name="connsiteX59" fmla="*/ 1012848 w 3507318"/>
                <a:gd name="connsiteY59" fmla="*/ 755650 h 2095500"/>
                <a:gd name="connsiteX60" fmla="*/ 1022373 w 3507318"/>
                <a:gd name="connsiteY60" fmla="*/ 752475 h 2095500"/>
                <a:gd name="connsiteX61" fmla="*/ 1035073 w 3507318"/>
                <a:gd name="connsiteY61" fmla="*/ 742950 h 2095500"/>
                <a:gd name="connsiteX62" fmla="*/ 1044598 w 3507318"/>
                <a:gd name="connsiteY62" fmla="*/ 739775 h 2095500"/>
                <a:gd name="connsiteX63" fmla="*/ 1143023 w 3507318"/>
                <a:gd name="connsiteY63" fmla="*/ 730250 h 2095500"/>
                <a:gd name="connsiteX64" fmla="*/ 1155723 w 3507318"/>
                <a:gd name="connsiteY64" fmla="*/ 685800 h 2095500"/>
                <a:gd name="connsiteX65" fmla="*/ 1162073 w 3507318"/>
                <a:gd name="connsiteY65" fmla="*/ 673100 h 2095500"/>
                <a:gd name="connsiteX66" fmla="*/ 1165248 w 3507318"/>
                <a:gd name="connsiteY66" fmla="*/ 663575 h 2095500"/>
                <a:gd name="connsiteX67" fmla="*/ 1184298 w 3507318"/>
                <a:gd name="connsiteY67" fmla="*/ 654050 h 2095500"/>
                <a:gd name="connsiteX68" fmla="*/ 1206523 w 3507318"/>
                <a:gd name="connsiteY68" fmla="*/ 635000 h 2095500"/>
                <a:gd name="connsiteX69" fmla="*/ 1216048 w 3507318"/>
                <a:gd name="connsiteY69" fmla="*/ 631825 h 2095500"/>
                <a:gd name="connsiteX70" fmla="*/ 1244623 w 3507318"/>
                <a:gd name="connsiteY70" fmla="*/ 615950 h 2095500"/>
                <a:gd name="connsiteX71" fmla="*/ 1263673 w 3507318"/>
                <a:gd name="connsiteY71" fmla="*/ 612775 h 2095500"/>
                <a:gd name="connsiteX72" fmla="*/ 1330348 w 3507318"/>
                <a:gd name="connsiteY72" fmla="*/ 606425 h 2095500"/>
                <a:gd name="connsiteX73" fmla="*/ 1365273 w 3507318"/>
                <a:gd name="connsiteY73" fmla="*/ 612775 h 2095500"/>
                <a:gd name="connsiteX74" fmla="*/ 1368448 w 3507318"/>
                <a:gd name="connsiteY74" fmla="*/ 622300 h 2095500"/>
                <a:gd name="connsiteX75" fmla="*/ 1377973 w 3507318"/>
                <a:gd name="connsiteY75" fmla="*/ 628650 h 2095500"/>
                <a:gd name="connsiteX76" fmla="*/ 1387498 w 3507318"/>
                <a:gd name="connsiteY76" fmla="*/ 638175 h 2095500"/>
                <a:gd name="connsiteX77" fmla="*/ 1387498 w 3507318"/>
                <a:gd name="connsiteY77" fmla="*/ 673100 h 2095500"/>
                <a:gd name="connsiteX78" fmla="*/ 1377973 w 3507318"/>
                <a:gd name="connsiteY78" fmla="*/ 676275 h 2095500"/>
                <a:gd name="connsiteX79" fmla="*/ 1355748 w 3507318"/>
                <a:gd name="connsiteY79" fmla="*/ 685800 h 2095500"/>
                <a:gd name="connsiteX80" fmla="*/ 1349398 w 3507318"/>
                <a:gd name="connsiteY80" fmla="*/ 698500 h 2095500"/>
                <a:gd name="connsiteX81" fmla="*/ 1343048 w 3507318"/>
                <a:gd name="connsiteY81" fmla="*/ 723900 h 2095500"/>
                <a:gd name="connsiteX82" fmla="*/ 1339873 w 3507318"/>
                <a:gd name="connsiteY82" fmla="*/ 733425 h 2095500"/>
                <a:gd name="connsiteX83" fmla="*/ 1333523 w 3507318"/>
                <a:gd name="connsiteY83" fmla="*/ 742950 h 2095500"/>
                <a:gd name="connsiteX84" fmla="*/ 1330348 w 3507318"/>
                <a:gd name="connsiteY84" fmla="*/ 758825 h 2095500"/>
                <a:gd name="connsiteX85" fmla="*/ 1320823 w 3507318"/>
                <a:gd name="connsiteY85" fmla="*/ 784225 h 2095500"/>
                <a:gd name="connsiteX86" fmla="*/ 1311298 w 3507318"/>
                <a:gd name="connsiteY86" fmla="*/ 793750 h 2095500"/>
                <a:gd name="connsiteX87" fmla="*/ 1295423 w 3507318"/>
                <a:gd name="connsiteY87" fmla="*/ 822325 h 2095500"/>
                <a:gd name="connsiteX88" fmla="*/ 1282723 w 3507318"/>
                <a:gd name="connsiteY88" fmla="*/ 831850 h 2095500"/>
                <a:gd name="connsiteX89" fmla="*/ 1273198 w 3507318"/>
                <a:gd name="connsiteY89" fmla="*/ 850900 h 2095500"/>
                <a:gd name="connsiteX90" fmla="*/ 1263673 w 3507318"/>
                <a:gd name="connsiteY90" fmla="*/ 860425 h 2095500"/>
                <a:gd name="connsiteX91" fmla="*/ 1266848 w 3507318"/>
                <a:gd name="connsiteY91" fmla="*/ 908050 h 2095500"/>
                <a:gd name="connsiteX92" fmla="*/ 1276373 w 3507318"/>
                <a:gd name="connsiteY92" fmla="*/ 904875 h 2095500"/>
                <a:gd name="connsiteX93" fmla="*/ 1343048 w 3507318"/>
                <a:gd name="connsiteY93" fmla="*/ 898525 h 2095500"/>
                <a:gd name="connsiteX94" fmla="*/ 1362098 w 3507318"/>
                <a:gd name="connsiteY94" fmla="*/ 892175 h 2095500"/>
                <a:gd name="connsiteX95" fmla="*/ 1374798 w 3507318"/>
                <a:gd name="connsiteY95" fmla="*/ 885825 h 2095500"/>
                <a:gd name="connsiteX96" fmla="*/ 1419248 w 3507318"/>
                <a:gd name="connsiteY96" fmla="*/ 879475 h 2095500"/>
                <a:gd name="connsiteX97" fmla="*/ 1428773 w 3507318"/>
                <a:gd name="connsiteY97" fmla="*/ 885825 h 2095500"/>
                <a:gd name="connsiteX98" fmla="*/ 1441473 w 3507318"/>
                <a:gd name="connsiteY98" fmla="*/ 901700 h 2095500"/>
                <a:gd name="connsiteX99" fmla="*/ 1447823 w 3507318"/>
                <a:gd name="connsiteY99" fmla="*/ 911225 h 2095500"/>
                <a:gd name="connsiteX100" fmla="*/ 1470048 w 3507318"/>
                <a:gd name="connsiteY100" fmla="*/ 927100 h 2095500"/>
                <a:gd name="connsiteX101" fmla="*/ 1485923 w 3507318"/>
                <a:gd name="connsiteY101" fmla="*/ 955675 h 2095500"/>
                <a:gd name="connsiteX102" fmla="*/ 1479573 w 3507318"/>
                <a:gd name="connsiteY102" fmla="*/ 1063625 h 2095500"/>
                <a:gd name="connsiteX103" fmla="*/ 1482748 w 3507318"/>
                <a:gd name="connsiteY103" fmla="*/ 1133475 h 2095500"/>
                <a:gd name="connsiteX104" fmla="*/ 1489098 w 3507318"/>
                <a:gd name="connsiteY104" fmla="*/ 1171575 h 2095500"/>
                <a:gd name="connsiteX105" fmla="*/ 1492273 w 3507318"/>
                <a:gd name="connsiteY105" fmla="*/ 1216025 h 2095500"/>
                <a:gd name="connsiteX106" fmla="*/ 1498623 w 3507318"/>
                <a:gd name="connsiteY106" fmla="*/ 1225550 h 2095500"/>
                <a:gd name="connsiteX107" fmla="*/ 1501798 w 3507318"/>
                <a:gd name="connsiteY107" fmla="*/ 1235075 h 2095500"/>
                <a:gd name="connsiteX108" fmla="*/ 1527198 w 3507318"/>
                <a:gd name="connsiteY108" fmla="*/ 1250950 h 2095500"/>
                <a:gd name="connsiteX109" fmla="*/ 1536723 w 3507318"/>
                <a:gd name="connsiteY109" fmla="*/ 1257300 h 2095500"/>
                <a:gd name="connsiteX110" fmla="*/ 1549423 w 3507318"/>
                <a:gd name="connsiteY110" fmla="*/ 1260475 h 2095500"/>
                <a:gd name="connsiteX111" fmla="*/ 1603398 w 3507318"/>
                <a:gd name="connsiteY111" fmla="*/ 1263650 h 2095500"/>
                <a:gd name="connsiteX112" fmla="*/ 1635148 w 3507318"/>
                <a:gd name="connsiteY112" fmla="*/ 1273175 h 2095500"/>
                <a:gd name="connsiteX113" fmla="*/ 1676423 w 3507318"/>
                <a:gd name="connsiteY113" fmla="*/ 1266825 h 2095500"/>
                <a:gd name="connsiteX114" fmla="*/ 1685948 w 3507318"/>
                <a:gd name="connsiteY114" fmla="*/ 1263650 h 2095500"/>
                <a:gd name="connsiteX115" fmla="*/ 1692298 w 3507318"/>
                <a:gd name="connsiteY115" fmla="*/ 1254125 h 2095500"/>
                <a:gd name="connsiteX116" fmla="*/ 1701823 w 3507318"/>
                <a:gd name="connsiteY116" fmla="*/ 1244600 h 2095500"/>
                <a:gd name="connsiteX117" fmla="*/ 1743098 w 3507318"/>
                <a:gd name="connsiteY117" fmla="*/ 1247775 h 2095500"/>
                <a:gd name="connsiteX118" fmla="*/ 1752623 w 3507318"/>
                <a:gd name="connsiteY118" fmla="*/ 1254125 h 2095500"/>
                <a:gd name="connsiteX119" fmla="*/ 1762148 w 3507318"/>
                <a:gd name="connsiteY119" fmla="*/ 1257300 h 2095500"/>
                <a:gd name="connsiteX120" fmla="*/ 1771673 w 3507318"/>
                <a:gd name="connsiteY120" fmla="*/ 1266825 h 2095500"/>
                <a:gd name="connsiteX121" fmla="*/ 1787548 w 3507318"/>
                <a:gd name="connsiteY121" fmla="*/ 1285875 h 2095500"/>
                <a:gd name="connsiteX122" fmla="*/ 1797073 w 3507318"/>
                <a:gd name="connsiteY122" fmla="*/ 1289050 h 2095500"/>
                <a:gd name="connsiteX123" fmla="*/ 1822473 w 3507318"/>
                <a:gd name="connsiteY123" fmla="*/ 1308100 h 2095500"/>
                <a:gd name="connsiteX124" fmla="*/ 1831998 w 3507318"/>
                <a:gd name="connsiteY124" fmla="*/ 1311275 h 2095500"/>
                <a:gd name="connsiteX125" fmla="*/ 1854223 w 3507318"/>
                <a:gd name="connsiteY125" fmla="*/ 1327150 h 2095500"/>
                <a:gd name="connsiteX126" fmla="*/ 1863748 w 3507318"/>
                <a:gd name="connsiteY126" fmla="*/ 1317625 h 2095500"/>
                <a:gd name="connsiteX127" fmla="*/ 1879623 w 3507318"/>
                <a:gd name="connsiteY127" fmla="*/ 1282700 h 2095500"/>
                <a:gd name="connsiteX128" fmla="*/ 1882798 w 3507318"/>
                <a:gd name="connsiteY128" fmla="*/ 1250950 h 2095500"/>
                <a:gd name="connsiteX129" fmla="*/ 1889148 w 3507318"/>
                <a:gd name="connsiteY129" fmla="*/ 1241425 h 2095500"/>
                <a:gd name="connsiteX130" fmla="*/ 1895498 w 3507318"/>
                <a:gd name="connsiteY130" fmla="*/ 1228725 h 2095500"/>
                <a:gd name="connsiteX131" fmla="*/ 1901848 w 3507318"/>
                <a:gd name="connsiteY131" fmla="*/ 1209675 h 2095500"/>
                <a:gd name="connsiteX132" fmla="*/ 1905023 w 3507318"/>
                <a:gd name="connsiteY132" fmla="*/ 1196975 h 2095500"/>
                <a:gd name="connsiteX133" fmla="*/ 1930423 w 3507318"/>
                <a:gd name="connsiteY133" fmla="*/ 1184275 h 2095500"/>
                <a:gd name="connsiteX134" fmla="*/ 2019323 w 3507318"/>
                <a:gd name="connsiteY134" fmla="*/ 1181100 h 2095500"/>
                <a:gd name="connsiteX135" fmla="*/ 2028848 w 3507318"/>
                <a:gd name="connsiteY135" fmla="*/ 1174750 h 2095500"/>
                <a:gd name="connsiteX136" fmla="*/ 2047898 w 3507318"/>
                <a:gd name="connsiteY136" fmla="*/ 1165225 h 2095500"/>
                <a:gd name="connsiteX137" fmla="*/ 2060598 w 3507318"/>
                <a:gd name="connsiteY137" fmla="*/ 1149350 h 2095500"/>
                <a:gd name="connsiteX138" fmla="*/ 2082823 w 3507318"/>
                <a:gd name="connsiteY138" fmla="*/ 1127125 h 2095500"/>
                <a:gd name="connsiteX139" fmla="*/ 2095523 w 3507318"/>
                <a:gd name="connsiteY139" fmla="*/ 1120775 h 2095500"/>
                <a:gd name="connsiteX140" fmla="*/ 2114573 w 3507318"/>
                <a:gd name="connsiteY140" fmla="*/ 1114425 h 2095500"/>
                <a:gd name="connsiteX141" fmla="*/ 2124098 w 3507318"/>
                <a:gd name="connsiteY141" fmla="*/ 1120775 h 2095500"/>
                <a:gd name="connsiteX142" fmla="*/ 2127273 w 3507318"/>
                <a:gd name="connsiteY142" fmla="*/ 1130300 h 2095500"/>
                <a:gd name="connsiteX143" fmla="*/ 2133623 w 3507318"/>
                <a:gd name="connsiteY143" fmla="*/ 1139825 h 2095500"/>
                <a:gd name="connsiteX144" fmla="*/ 2130448 w 3507318"/>
                <a:gd name="connsiteY144" fmla="*/ 1152525 h 2095500"/>
                <a:gd name="connsiteX145" fmla="*/ 2127273 w 3507318"/>
                <a:gd name="connsiteY145" fmla="*/ 1174750 h 2095500"/>
                <a:gd name="connsiteX146" fmla="*/ 2187598 w 3507318"/>
                <a:gd name="connsiteY146" fmla="*/ 1155700 h 2095500"/>
                <a:gd name="connsiteX147" fmla="*/ 2276498 w 3507318"/>
                <a:gd name="connsiteY147" fmla="*/ 1168400 h 2095500"/>
                <a:gd name="connsiteX148" fmla="*/ 2279673 w 3507318"/>
                <a:gd name="connsiteY148" fmla="*/ 1190625 h 2095500"/>
                <a:gd name="connsiteX149" fmla="*/ 2273323 w 3507318"/>
                <a:gd name="connsiteY149" fmla="*/ 1181100 h 2095500"/>
                <a:gd name="connsiteX150" fmla="*/ 2254273 w 3507318"/>
                <a:gd name="connsiteY150" fmla="*/ 1162050 h 2095500"/>
                <a:gd name="connsiteX151" fmla="*/ 2257448 w 3507318"/>
                <a:gd name="connsiteY151" fmla="*/ 1165225 h 2095500"/>
                <a:gd name="connsiteX152" fmla="*/ 2308248 w 3507318"/>
                <a:gd name="connsiteY152" fmla="*/ 1184275 h 2095500"/>
                <a:gd name="connsiteX153" fmla="*/ 2324123 w 3507318"/>
                <a:gd name="connsiteY153" fmla="*/ 1187450 h 2095500"/>
                <a:gd name="connsiteX154" fmla="*/ 2349523 w 3507318"/>
                <a:gd name="connsiteY154" fmla="*/ 1193800 h 2095500"/>
                <a:gd name="connsiteX155" fmla="*/ 2393973 w 3507318"/>
                <a:gd name="connsiteY155" fmla="*/ 1196975 h 2095500"/>
                <a:gd name="connsiteX156" fmla="*/ 2397148 w 3507318"/>
                <a:gd name="connsiteY156" fmla="*/ 1206500 h 2095500"/>
                <a:gd name="connsiteX157" fmla="*/ 2444773 w 3507318"/>
                <a:gd name="connsiteY157" fmla="*/ 1216025 h 2095500"/>
                <a:gd name="connsiteX158" fmla="*/ 2454298 w 3507318"/>
                <a:gd name="connsiteY158" fmla="*/ 1219200 h 2095500"/>
                <a:gd name="connsiteX159" fmla="*/ 2476523 w 3507318"/>
                <a:gd name="connsiteY159" fmla="*/ 1222375 h 2095500"/>
                <a:gd name="connsiteX160" fmla="*/ 2486048 w 3507318"/>
                <a:gd name="connsiteY160" fmla="*/ 1228725 h 2095500"/>
                <a:gd name="connsiteX161" fmla="*/ 2520973 w 3507318"/>
                <a:gd name="connsiteY161" fmla="*/ 1222375 h 2095500"/>
                <a:gd name="connsiteX162" fmla="*/ 2530498 w 3507318"/>
                <a:gd name="connsiteY162" fmla="*/ 1209675 h 2095500"/>
                <a:gd name="connsiteX163" fmla="*/ 2540023 w 3507318"/>
                <a:gd name="connsiteY163" fmla="*/ 1203325 h 2095500"/>
                <a:gd name="connsiteX164" fmla="*/ 2552723 w 3507318"/>
                <a:gd name="connsiteY164" fmla="*/ 1200150 h 2095500"/>
                <a:gd name="connsiteX165" fmla="*/ 2581298 w 3507318"/>
                <a:gd name="connsiteY165" fmla="*/ 1190625 h 2095500"/>
                <a:gd name="connsiteX166" fmla="*/ 2609873 w 3507318"/>
                <a:gd name="connsiteY166" fmla="*/ 1193800 h 2095500"/>
                <a:gd name="connsiteX167" fmla="*/ 2619398 w 3507318"/>
                <a:gd name="connsiteY167" fmla="*/ 1196975 h 2095500"/>
                <a:gd name="connsiteX168" fmla="*/ 2625748 w 3507318"/>
                <a:gd name="connsiteY168" fmla="*/ 1206500 h 2095500"/>
                <a:gd name="connsiteX169" fmla="*/ 2616223 w 3507318"/>
                <a:gd name="connsiteY169" fmla="*/ 1209675 h 2095500"/>
                <a:gd name="connsiteX170" fmla="*/ 2606698 w 3507318"/>
                <a:gd name="connsiteY170" fmla="*/ 1235075 h 2095500"/>
                <a:gd name="connsiteX171" fmla="*/ 2654323 w 3507318"/>
                <a:gd name="connsiteY171" fmla="*/ 1238250 h 2095500"/>
                <a:gd name="connsiteX172" fmla="*/ 2657498 w 3507318"/>
                <a:gd name="connsiteY172" fmla="*/ 1200150 h 2095500"/>
                <a:gd name="connsiteX173" fmla="*/ 2686073 w 3507318"/>
                <a:gd name="connsiteY173" fmla="*/ 1190625 h 2095500"/>
                <a:gd name="connsiteX174" fmla="*/ 2717823 w 3507318"/>
                <a:gd name="connsiteY174" fmla="*/ 1200150 h 2095500"/>
                <a:gd name="connsiteX175" fmla="*/ 2711473 w 3507318"/>
                <a:gd name="connsiteY175" fmla="*/ 1225550 h 2095500"/>
                <a:gd name="connsiteX176" fmla="*/ 2705123 w 3507318"/>
                <a:gd name="connsiteY176" fmla="*/ 1250950 h 2095500"/>
                <a:gd name="connsiteX177" fmla="*/ 2698773 w 3507318"/>
                <a:gd name="connsiteY177" fmla="*/ 1270000 h 2095500"/>
                <a:gd name="connsiteX178" fmla="*/ 2714648 w 3507318"/>
                <a:gd name="connsiteY178" fmla="*/ 1279525 h 2095500"/>
                <a:gd name="connsiteX179" fmla="*/ 2740048 w 3507318"/>
                <a:gd name="connsiteY179" fmla="*/ 1289050 h 2095500"/>
                <a:gd name="connsiteX180" fmla="*/ 2749573 w 3507318"/>
                <a:gd name="connsiteY180" fmla="*/ 1298575 h 2095500"/>
                <a:gd name="connsiteX181" fmla="*/ 2752748 w 3507318"/>
                <a:gd name="connsiteY181" fmla="*/ 1323975 h 2095500"/>
                <a:gd name="connsiteX182" fmla="*/ 2762273 w 3507318"/>
                <a:gd name="connsiteY182" fmla="*/ 1333500 h 2095500"/>
                <a:gd name="connsiteX183" fmla="*/ 2765448 w 3507318"/>
                <a:gd name="connsiteY183" fmla="*/ 1346200 h 2095500"/>
                <a:gd name="connsiteX184" fmla="*/ 2784498 w 3507318"/>
                <a:gd name="connsiteY184" fmla="*/ 1349375 h 2095500"/>
                <a:gd name="connsiteX185" fmla="*/ 2794023 w 3507318"/>
                <a:gd name="connsiteY185" fmla="*/ 1352550 h 2095500"/>
                <a:gd name="connsiteX186" fmla="*/ 2806723 w 3507318"/>
                <a:gd name="connsiteY186" fmla="*/ 1355725 h 2095500"/>
                <a:gd name="connsiteX187" fmla="*/ 2825773 w 3507318"/>
                <a:gd name="connsiteY187" fmla="*/ 1387475 h 2095500"/>
                <a:gd name="connsiteX188" fmla="*/ 2835298 w 3507318"/>
                <a:gd name="connsiteY188" fmla="*/ 1393825 h 2095500"/>
                <a:gd name="connsiteX189" fmla="*/ 2851173 w 3507318"/>
                <a:gd name="connsiteY189" fmla="*/ 1412875 h 2095500"/>
                <a:gd name="connsiteX190" fmla="*/ 2863873 w 3507318"/>
                <a:gd name="connsiteY190" fmla="*/ 1416050 h 2095500"/>
                <a:gd name="connsiteX191" fmla="*/ 2873398 w 3507318"/>
                <a:gd name="connsiteY191" fmla="*/ 1422400 h 2095500"/>
                <a:gd name="connsiteX192" fmla="*/ 2933723 w 3507318"/>
                <a:gd name="connsiteY192" fmla="*/ 1431925 h 2095500"/>
                <a:gd name="connsiteX193" fmla="*/ 2952773 w 3507318"/>
                <a:gd name="connsiteY193" fmla="*/ 1438275 h 2095500"/>
                <a:gd name="connsiteX194" fmla="*/ 2971823 w 3507318"/>
                <a:gd name="connsiteY194" fmla="*/ 1447800 h 2095500"/>
                <a:gd name="connsiteX195" fmla="*/ 2997223 w 3507318"/>
                <a:gd name="connsiteY195" fmla="*/ 1450975 h 2095500"/>
                <a:gd name="connsiteX196" fmla="*/ 3013098 w 3507318"/>
                <a:gd name="connsiteY196" fmla="*/ 1454150 h 2095500"/>
                <a:gd name="connsiteX197" fmla="*/ 3032148 w 3507318"/>
                <a:gd name="connsiteY197" fmla="*/ 1457325 h 2095500"/>
                <a:gd name="connsiteX198" fmla="*/ 3076598 w 3507318"/>
                <a:gd name="connsiteY198" fmla="*/ 1466850 h 2095500"/>
                <a:gd name="connsiteX199" fmla="*/ 3184548 w 3507318"/>
                <a:gd name="connsiteY199" fmla="*/ 1476375 h 2095500"/>
                <a:gd name="connsiteX200" fmla="*/ 3206773 w 3507318"/>
                <a:gd name="connsiteY200" fmla="*/ 1498600 h 2095500"/>
                <a:gd name="connsiteX201" fmla="*/ 3235348 w 3507318"/>
                <a:gd name="connsiteY201" fmla="*/ 1517650 h 2095500"/>
                <a:gd name="connsiteX202" fmla="*/ 3244873 w 3507318"/>
                <a:gd name="connsiteY202" fmla="*/ 1539875 h 2095500"/>
                <a:gd name="connsiteX203" fmla="*/ 3248048 w 3507318"/>
                <a:gd name="connsiteY203" fmla="*/ 1552575 h 2095500"/>
                <a:gd name="connsiteX204" fmla="*/ 3254398 w 3507318"/>
                <a:gd name="connsiteY204" fmla="*/ 1562100 h 2095500"/>
                <a:gd name="connsiteX205" fmla="*/ 3270273 w 3507318"/>
                <a:gd name="connsiteY205" fmla="*/ 1590675 h 2095500"/>
                <a:gd name="connsiteX206" fmla="*/ 3292498 w 3507318"/>
                <a:gd name="connsiteY206" fmla="*/ 1603375 h 2095500"/>
                <a:gd name="connsiteX207" fmla="*/ 3302023 w 3507318"/>
                <a:gd name="connsiteY207" fmla="*/ 1625600 h 2095500"/>
                <a:gd name="connsiteX208" fmla="*/ 3314723 w 3507318"/>
                <a:gd name="connsiteY208" fmla="*/ 1644650 h 2095500"/>
                <a:gd name="connsiteX209" fmla="*/ 3324248 w 3507318"/>
                <a:gd name="connsiteY209" fmla="*/ 1679575 h 2095500"/>
                <a:gd name="connsiteX210" fmla="*/ 3330598 w 3507318"/>
                <a:gd name="connsiteY210" fmla="*/ 1692275 h 2095500"/>
                <a:gd name="connsiteX211" fmla="*/ 3321073 w 3507318"/>
                <a:gd name="connsiteY211" fmla="*/ 1746250 h 2095500"/>
                <a:gd name="connsiteX212" fmla="*/ 3302023 w 3507318"/>
                <a:gd name="connsiteY212" fmla="*/ 1784350 h 2095500"/>
                <a:gd name="connsiteX213" fmla="*/ 3276623 w 3507318"/>
                <a:gd name="connsiteY213" fmla="*/ 1816100 h 2095500"/>
                <a:gd name="connsiteX214" fmla="*/ 3254398 w 3507318"/>
                <a:gd name="connsiteY214" fmla="*/ 1860550 h 2095500"/>
                <a:gd name="connsiteX215" fmla="*/ 3276623 w 3507318"/>
                <a:gd name="connsiteY215" fmla="*/ 1831975 h 2095500"/>
                <a:gd name="connsiteX216" fmla="*/ 3286148 w 3507318"/>
                <a:gd name="connsiteY216" fmla="*/ 1822450 h 2095500"/>
                <a:gd name="connsiteX217" fmla="*/ 3317898 w 3507318"/>
                <a:gd name="connsiteY217" fmla="*/ 1803400 h 2095500"/>
                <a:gd name="connsiteX218" fmla="*/ 3336948 w 3507318"/>
                <a:gd name="connsiteY218" fmla="*/ 1793875 h 2095500"/>
                <a:gd name="connsiteX219" fmla="*/ 3346473 w 3507318"/>
                <a:gd name="connsiteY219" fmla="*/ 1784350 h 2095500"/>
                <a:gd name="connsiteX220" fmla="*/ 3406798 w 3507318"/>
                <a:gd name="connsiteY220" fmla="*/ 1857375 h 2095500"/>
                <a:gd name="connsiteX221" fmla="*/ 1832000 w 3507318"/>
                <a:gd name="connsiteY221" fmla="*/ 1958975 h 2095500"/>
                <a:gd name="connsiteX222" fmla="*/ 1809775 w 3507318"/>
                <a:gd name="connsiteY222" fmla="*/ 1958975 h 2095500"/>
                <a:gd name="connsiteX223" fmla="*/ 1581175 w 3507318"/>
                <a:gd name="connsiteY223" fmla="*/ 2095500 h 2095500"/>
                <a:gd name="connsiteX224" fmla="*/ 1593875 w 3507318"/>
                <a:gd name="connsiteY224" fmla="*/ 1978026 h 2095500"/>
                <a:gd name="connsiteX225" fmla="*/ 1641499 w 3507318"/>
                <a:gd name="connsiteY225" fmla="*/ 1968501 h 2095500"/>
                <a:gd name="connsiteX226" fmla="*/ 1676424 w 3507318"/>
                <a:gd name="connsiteY226" fmla="*/ 1958977 h 2095500"/>
                <a:gd name="connsiteX227" fmla="*/ 1609749 w 3507318"/>
                <a:gd name="connsiteY227" fmla="*/ 1882777 h 2095500"/>
                <a:gd name="connsiteX228" fmla="*/ 1622449 w 3507318"/>
                <a:gd name="connsiteY228" fmla="*/ 1809752 h 2095500"/>
                <a:gd name="connsiteX229" fmla="*/ 1651024 w 3507318"/>
                <a:gd name="connsiteY229" fmla="*/ 1730377 h 2095500"/>
                <a:gd name="connsiteX230" fmla="*/ 1714523 w 3507318"/>
                <a:gd name="connsiteY230" fmla="*/ 1685927 h 2095500"/>
                <a:gd name="connsiteX231" fmla="*/ 1765323 w 3507318"/>
                <a:gd name="connsiteY231" fmla="*/ 1647827 h 2095500"/>
                <a:gd name="connsiteX232" fmla="*/ 1793897 w 3507318"/>
                <a:gd name="connsiteY232" fmla="*/ 1612902 h 2095500"/>
                <a:gd name="connsiteX233" fmla="*/ 1812947 w 3507318"/>
                <a:gd name="connsiteY233" fmla="*/ 1571627 h 2095500"/>
                <a:gd name="connsiteX234" fmla="*/ 1790721 w 3507318"/>
                <a:gd name="connsiteY234" fmla="*/ 1539876 h 2095500"/>
                <a:gd name="connsiteX235" fmla="*/ 1793897 w 3507318"/>
                <a:gd name="connsiteY235" fmla="*/ 1473202 h 2095500"/>
                <a:gd name="connsiteX236" fmla="*/ 1765322 w 3507318"/>
                <a:gd name="connsiteY236" fmla="*/ 1381127 h 2095500"/>
                <a:gd name="connsiteX237" fmla="*/ 1727221 w 3507318"/>
                <a:gd name="connsiteY237" fmla="*/ 1314451 h 2095500"/>
                <a:gd name="connsiteX238" fmla="*/ 1666897 w 3507318"/>
                <a:gd name="connsiteY238" fmla="*/ 1355727 h 2095500"/>
                <a:gd name="connsiteX239" fmla="*/ 1625622 w 3507318"/>
                <a:gd name="connsiteY239" fmla="*/ 1377952 h 2095500"/>
                <a:gd name="connsiteX240" fmla="*/ 1587522 w 3507318"/>
                <a:gd name="connsiteY240" fmla="*/ 1349377 h 2095500"/>
                <a:gd name="connsiteX241" fmla="*/ 1527197 w 3507318"/>
                <a:gd name="connsiteY241" fmla="*/ 1327152 h 2095500"/>
                <a:gd name="connsiteX242" fmla="*/ 1428772 w 3507318"/>
                <a:gd name="connsiteY242" fmla="*/ 1257302 h 2095500"/>
                <a:gd name="connsiteX243" fmla="*/ 1374797 w 3507318"/>
                <a:gd name="connsiteY243" fmla="*/ 1257302 h 2095500"/>
                <a:gd name="connsiteX244" fmla="*/ 1358922 w 3507318"/>
                <a:gd name="connsiteY244" fmla="*/ 1187452 h 2095500"/>
                <a:gd name="connsiteX245" fmla="*/ 1298597 w 3507318"/>
                <a:gd name="connsiteY245" fmla="*/ 1114427 h 2095500"/>
                <a:gd name="connsiteX246" fmla="*/ 1212872 w 3507318"/>
                <a:gd name="connsiteY246" fmla="*/ 1057277 h 2095500"/>
                <a:gd name="connsiteX247" fmla="*/ 1073172 w 3507318"/>
                <a:gd name="connsiteY247" fmla="*/ 1003302 h 2095500"/>
                <a:gd name="connsiteX248" fmla="*/ 996972 w 3507318"/>
                <a:gd name="connsiteY248" fmla="*/ 974727 h 2095500"/>
                <a:gd name="connsiteX249" fmla="*/ 923947 w 3507318"/>
                <a:gd name="connsiteY249" fmla="*/ 914402 h 2095500"/>
                <a:gd name="connsiteX250" fmla="*/ 787422 w 3507318"/>
                <a:gd name="connsiteY250" fmla="*/ 933452 h 2095500"/>
                <a:gd name="connsiteX251" fmla="*/ 733447 w 3507318"/>
                <a:gd name="connsiteY251" fmla="*/ 942977 h 2095500"/>
                <a:gd name="connsiteX252" fmla="*/ 669947 w 3507318"/>
                <a:gd name="connsiteY252" fmla="*/ 889002 h 2095500"/>
                <a:gd name="connsiteX253" fmla="*/ 641372 w 3507318"/>
                <a:gd name="connsiteY253" fmla="*/ 860427 h 2095500"/>
                <a:gd name="connsiteX254" fmla="*/ 488972 w 3507318"/>
                <a:gd name="connsiteY254" fmla="*/ 800102 h 2095500"/>
                <a:gd name="connsiteX255" fmla="*/ 403247 w 3507318"/>
                <a:gd name="connsiteY255" fmla="*/ 749302 h 2095500"/>
                <a:gd name="connsiteX256" fmla="*/ 361972 w 3507318"/>
                <a:gd name="connsiteY256" fmla="*/ 695327 h 2095500"/>
                <a:gd name="connsiteX257" fmla="*/ 396897 w 3507318"/>
                <a:gd name="connsiteY257" fmla="*/ 660402 h 2095500"/>
                <a:gd name="connsiteX258" fmla="*/ 361972 w 3507318"/>
                <a:gd name="connsiteY258" fmla="*/ 555627 h 2095500"/>
                <a:gd name="connsiteX259" fmla="*/ 298471 w 3507318"/>
                <a:gd name="connsiteY259" fmla="*/ 454026 h 2095500"/>
                <a:gd name="connsiteX260" fmla="*/ 266722 w 3507318"/>
                <a:gd name="connsiteY260" fmla="*/ 384175 h 2095500"/>
                <a:gd name="connsiteX261" fmla="*/ 276246 w 3507318"/>
                <a:gd name="connsiteY261" fmla="*/ 358775 h 2095500"/>
                <a:gd name="connsiteX262" fmla="*/ 206397 w 3507318"/>
                <a:gd name="connsiteY262" fmla="*/ 234950 h 2095500"/>
                <a:gd name="connsiteX263" fmla="*/ 146072 w 3507318"/>
                <a:gd name="connsiteY263" fmla="*/ 101600 h 2095500"/>
                <a:gd name="connsiteX264" fmla="*/ 111147 w 3507318"/>
                <a:gd name="connsiteY264" fmla="*/ 142875 h 2095500"/>
                <a:gd name="connsiteX265" fmla="*/ 120671 w 3507318"/>
                <a:gd name="connsiteY265" fmla="*/ 193675 h 2095500"/>
                <a:gd name="connsiteX266" fmla="*/ 123846 w 3507318"/>
                <a:gd name="connsiteY266" fmla="*/ 260350 h 2095500"/>
                <a:gd name="connsiteX267" fmla="*/ 136546 w 3507318"/>
                <a:gd name="connsiteY267" fmla="*/ 327025 h 2095500"/>
                <a:gd name="connsiteX268" fmla="*/ 174646 w 3507318"/>
                <a:gd name="connsiteY268" fmla="*/ 384175 h 2095500"/>
                <a:gd name="connsiteX269" fmla="*/ 190521 w 3507318"/>
                <a:gd name="connsiteY269" fmla="*/ 422275 h 2095500"/>
                <a:gd name="connsiteX270" fmla="*/ 200046 w 3507318"/>
                <a:gd name="connsiteY270" fmla="*/ 495300 h 2095500"/>
                <a:gd name="connsiteX271" fmla="*/ 231798 w 3507318"/>
                <a:gd name="connsiteY271" fmla="*/ 542925 h 2095500"/>
                <a:gd name="connsiteX272" fmla="*/ 168296 w 3507318"/>
                <a:gd name="connsiteY272" fmla="*/ 508000 h 2095500"/>
                <a:gd name="connsiteX273" fmla="*/ 107973 w 3507318"/>
                <a:gd name="connsiteY273" fmla="*/ 460375 h 2095500"/>
                <a:gd name="connsiteX274" fmla="*/ 88923 w 3507318"/>
                <a:gd name="connsiteY274" fmla="*/ 371475 h 2095500"/>
                <a:gd name="connsiteX275" fmla="*/ 22248 w 3507318"/>
                <a:gd name="connsiteY275" fmla="*/ 285750 h 2095500"/>
                <a:gd name="connsiteX276" fmla="*/ 53998 w 3507318"/>
                <a:gd name="connsiteY276" fmla="*/ 193675 h 2095500"/>
                <a:gd name="connsiteX277" fmla="*/ 25423 w 3507318"/>
                <a:gd name="connsiteY277" fmla="*/ 161925 h 2095500"/>
                <a:gd name="connsiteX278" fmla="*/ 12722 w 3507318"/>
                <a:gd name="connsiteY278" fmla="*/ 114300 h 2095500"/>
                <a:gd name="connsiteX279" fmla="*/ 23 w 3507318"/>
                <a:gd name="connsiteY279" fmla="*/ 41275 h 2095500"/>
                <a:gd name="connsiteX280" fmla="*/ 23 w 3507318"/>
                <a:gd name="connsiteY280" fmla="*/ 0 h 2095500"/>
                <a:gd name="connsiteX0" fmla="*/ 23 w 3507318"/>
                <a:gd name="connsiteY0" fmla="*/ 0 h 2095500"/>
                <a:gd name="connsiteX1" fmla="*/ 381023 w 3507318"/>
                <a:gd name="connsiteY1" fmla="*/ 76200 h 2095500"/>
                <a:gd name="connsiteX2" fmla="*/ 479448 w 3507318"/>
                <a:gd name="connsiteY2" fmla="*/ 28575 h 2095500"/>
                <a:gd name="connsiteX3" fmla="*/ 568348 w 3507318"/>
                <a:gd name="connsiteY3" fmla="*/ 44450 h 2095500"/>
                <a:gd name="connsiteX4" fmla="*/ 568348 w 3507318"/>
                <a:gd name="connsiteY4" fmla="*/ 44450 h 2095500"/>
                <a:gd name="connsiteX5" fmla="*/ 571523 w 3507318"/>
                <a:gd name="connsiteY5" fmla="*/ 73025 h 2095500"/>
                <a:gd name="connsiteX6" fmla="*/ 565173 w 3507318"/>
                <a:gd name="connsiteY6" fmla="*/ 88900 h 2095500"/>
                <a:gd name="connsiteX7" fmla="*/ 561998 w 3507318"/>
                <a:gd name="connsiteY7" fmla="*/ 98425 h 2095500"/>
                <a:gd name="connsiteX8" fmla="*/ 565173 w 3507318"/>
                <a:gd name="connsiteY8" fmla="*/ 114300 h 2095500"/>
                <a:gd name="connsiteX9" fmla="*/ 584223 w 3507318"/>
                <a:gd name="connsiteY9" fmla="*/ 127000 h 2095500"/>
                <a:gd name="connsiteX10" fmla="*/ 596923 w 3507318"/>
                <a:gd name="connsiteY10" fmla="*/ 146050 h 2095500"/>
                <a:gd name="connsiteX11" fmla="*/ 600098 w 3507318"/>
                <a:gd name="connsiteY11" fmla="*/ 155575 h 2095500"/>
                <a:gd name="connsiteX12" fmla="*/ 609623 w 3507318"/>
                <a:gd name="connsiteY12" fmla="*/ 161925 h 2095500"/>
                <a:gd name="connsiteX13" fmla="*/ 615973 w 3507318"/>
                <a:gd name="connsiteY13" fmla="*/ 171450 h 2095500"/>
                <a:gd name="connsiteX14" fmla="*/ 660423 w 3507318"/>
                <a:gd name="connsiteY14" fmla="*/ 165100 h 2095500"/>
                <a:gd name="connsiteX15" fmla="*/ 669948 w 3507318"/>
                <a:gd name="connsiteY15" fmla="*/ 158750 h 2095500"/>
                <a:gd name="connsiteX16" fmla="*/ 679473 w 3507318"/>
                <a:gd name="connsiteY16" fmla="*/ 155575 h 2095500"/>
                <a:gd name="connsiteX17" fmla="*/ 701698 w 3507318"/>
                <a:gd name="connsiteY17" fmla="*/ 142875 h 2095500"/>
                <a:gd name="connsiteX18" fmla="*/ 749323 w 3507318"/>
                <a:gd name="connsiteY18" fmla="*/ 146050 h 2095500"/>
                <a:gd name="connsiteX19" fmla="*/ 755673 w 3507318"/>
                <a:gd name="connsiteY19" fmla="*/ 155575 h 2095500"/>
                <a:gd name="connsiteX20" fmla="*/ 749323 w 3507318"/>
                <a:gd name="connsiteY20" fmla="*/ 200025 h 2095500"/>
                <a:gd name="connsiteX21" fmla="*/ 762023 w 3507318"/>
                <a:gd name="connsiteY21" fmla="*/ 212725 h 2095500"/>
                <a:gd name="connsiteX22" fmla="*/ 771548 w 3507318"/>
                <a:gd name="connsiteY22" fmla="*/ 215900 h 2095500"/>
                <a:gd name="connsiteX23" fmla="*/ 777898 w 3507318"/>
                <a:gd name="connsiteY23" fmla="*/ 228600 h 2095500"/>
                <a:gd name="connsiteX24" fmla="*/ 787423 w 3507318"/>
                <a:gd name="connsiteY24" fmla="*/ 238125 h 2095500"/>
                <a:gd name="connsiteX25" fmla="*/ 793773 w 3507318"/>
                <a:gd name="connsiteY25" fmla="*/ 257175 h 2095500"/>
                <a:gd name="connsiteX26" fmla="*/ 796948 w 3507318"/>
                <a:gd name="connsiteY26" fmla="*/ 288925 h 2095500"/>
                <a:gd name="connsiteX27" fmla="*/ 800123 w 3507318"/>
                <a:gd name="connsiteY27" fmla="*/ 298450 h 2095500"/>
                <a:gd name="connsiteX28" fmla="*/ 809648 w 3507318"/>
                <a:gd name="connsiteY28" fmla="*/ 304800 h 2095500"/>
                <a:gd name="connsiteX29" fmla="*/ 822348 w 3507318"/>
                <a:gd name="connsiteY29" fmla="*/ 314325 h 2095500"/>
                <a:gd name="connsiteX30" fmla="*/ 831873 w 3507318"/>
                <a:gd name="connsiteY30" fmla="*/ 323850 h 2095500"/>
                <a:gd name="connsiteX31" fmla="*/ 854098 w 3507318"/>
                <a:gd name="connsiteY31" fmla="*/ 336550 h 2095500"/>
                <a:gd name="connsiteX32" fmla="*/ 863623 w 3507318"/>
                <a:gd name="connsiteY32" fmla="*/ 346075 h 2095500"/>
                <a:gd name="connsiteX33" fmla="*/ 892198 w 3507318"/>
                <a:gd name="connsiteY33" fmla="*/ 352425 h 2095500"/>
                <a:gd name="connsiteX34" fmla="*/ 882673 w 3507318"/>
                <a:gd name="connsiteY34" fmla="*/ 355600 h 2095500"/>
                <a:gd name="connsiteX35" fmla="*/ 879498 w 3507318"/>
                <a:gd name="connsiteY35" fmla="*/ 365125 h 2095500"/>
                <a:gd name="connsiteX36" fmla="*/ 876323 w 3507318"/>
                <a:gd name="connsiteY36" fmla="*/ 406400 h 2095500"/>
                <a:gd name="connsiteX37" fmla="*/ 866798 w 3507318"/>
                <a:gd name="connsiteY37" fmla="*/ 434975 h 2095500"/>
                <a:gd name="connsiteX38" fmla="*/ 863623 w 3507318"/>
                <a:gd name="connsiteY38" fmla="*/ 450850 h 2095500"/>
                <a:gd name="connsiteX39" fmla="*/ 860448 w 3507318"/>
                <a:gd name="connsiteY39" fmla="*/ 463550 h 2095500"/>
                <a:gd name="connsiteX40" fmla="*/ 854098 w 3507318"/>
                <a:gd name="connsiteY40" fmla="*/ 482600 h 2095500"/>
                <a:gd name="connsiteX41" fmla="*/ 850923 w 3507318"/>
                <a:gd name="connsiteY41" fmla="*/ 492125 h 2095500"/>
                <a:gd name="connsiteX42" fmla="*/ 841398 w 3507318"/>
                <a:gd name="connsiteY42" fmla="*/ 517525 h 2095500"/>
                <a:gd name="connsiteX43" fmla="*/ 835048 w 3507318"/>
                <a:gd name="connsiteY43" fmla="*/ 552450 h 2095500"/>
                <a:gd name="connsiteX44" fmla="*/ 831873 w 3507318"/>
                <a:gd name="connsiteY44" fmla="*/ 561975 h 2095500"/>
                <a:gd name="connsiteX45" fmla="*/ 822348 w 3507318"/>
                <a:gd name="connsiteY45" fmla="*/ 565150 h 2095500"/>
                <a:gd name="connsiteX46" fmla="*/ 815998 w 3507318"/>
                <a:gd name="connsiteY46" fmla="*/ 574675 h 2095500"/>
                <a:gd name="connsiteX47" fmla="*/ 825523 w 3507318"/>
                <a:gd name="connsiteY47" fmla="*/ 600075 h 2095500"/>
                <a:gd name="connsiteX48" fmla="*/ 841398 w 3507318"/>
                <a:gd name="connsiteY48" fmla="*/ 625475 h 2095500"/>
                <a:gd name="connsiteX49" fmla="*/ 847748 w 3507318"/>
                <a:gd name="connsiteY49" fmla="*/ 650875 h 2095500"/>
                <a:gd name="connsiteX50" fmla="*/ 860448 w 3507318"/>
                <a:gd name="connsiteY50" fmla="*/ 669925 h 2095500"/>
                <a:gd name="connsiteX51" fmla="*/ 866798 w 3507318"/>
                <a:gd name="connsiteY51" fmla="*/ 682625 h 2095500"/>
                <a:gd name="connsiteX52" fmla="*/ 885848 w 3507318"/>
                <a:gd name="connsiteY52" fmla="*/ 695325 h 2095500"/>
                <a:gd name="connsiteX53" fmla="*/ 904898 w 3507318"/>
                <a:gd name="connsiteY53" fmla="*/ 730250 h 2095500"/>
                <a:gd name="connsiteX54" fmla="*/ 908073 w 3507318"/>
                <a:gd name="connsiteY54" fmla="*/ 739775 h 2095500"/>
                <a:gd name="connsiteX55" fmla="*/ 917598 w 3507318"/>
                <a:gd name="connsiteY55" fmla="*/ 742950 h 2095500"/>
                <a:gd name="connsiteX56" fmla="*/ 936648 w 3507318"/>
                <a:gd name="connsiteY56" fmla="*/ 758825 h 2095500"/>
                <a:gd name="connsiteX57" fmla="*/ 955698 w 3507318"/>
                <a:gd name="connsiteY57" fmla="*/ 765175 h 2095500"/>
                <a:gd name="connsiteX58" fmla="*/ 993798 w 3507318"/>
                <a:gd name="connsiteY58" fmla="*/ 762000 h 2095500"/>
                <a:gd name="connsiteX59" fmla="*/ 1012848 w 3507318"/>
                <a:gd name="connsiteY59" fmla="*/ 755650 h 2095500"/>
                <a:gd name="connsiteX60" fmla="*/ 1022373 w 3507318"/>
                <a:gd name="connsiteY60" fmla="*/ 752475 h 2095500"/>
                <a:gd name="connsiteX61" fmla="*/ 1035073 w 3507318"/>
                <a:gd name="connsiteY61" fmla="*/ 742950 h 2095500"/>
                <a:gd name="connsiteX62" fmla="*/ 1044598 w 3507318"/>
                <a:gd name="connsiteY62" fmla="*/ 739775 h 2095500"/>
                <a:gd name="connsiteX63" fmla="*/ 1143023 w 3507318"/>
                <a:gd name="connsiteY63" fmla="*/ 730250 h 2095500"/>
                <a:gd name="connsiteX64" fmla="*/ 1155723 w 3507318"/>
                <a:gd name="connsiteY64" fmla="*/ 685800 h 2095500"/>
                <a:gd name="connsiteX65" fmla="*/ 1162073 w 3507318"/>
                <a:gd name="connsiteY65" fmla="*/ 673100 h 2095500"/>
                <a:gd name="connsiteX66" fmla="*/ 1165248 w 3507318"/>
                <a:gd name="connsiteY66" fmla="*/ 663575 h 2095500"/>
                <a:gd name="connsiteX67" fmla="*/ 1184298 w 3507318"/>
                <a:gd name="connsiteY67" fmla="*/ 654050 h 2095500"/>
                <a:gd name="connsiteX68" fmla="*/ 1206523 w 3507318"/>
                <a:gd name="connsiteY68" fmla="*/ 635000 h 2095500"/>
                <a:gd name="connsiteX69" fmla="*/ 1216048 w 3507318"/>
                <a:gd name="connsiteY69" fmla="*/ 631825 h 2095500"/>
                <a:gd name="connsiteX70" fmla="*/ 1244623 w 3507318"/>
                <a:gd name="connsiteY70" fmla="*/ 615950 h 2095500"/>
                <a:gd name="connsiteX71" fmla="*/ 1263673 w 3507318"/>
                <a:gd name="connsiteY71" fmla="*/ 612775 h 2095500"/>
                <a:gd name="connsiteX72" fmla="*/ 1330348 w 3507318"/>
                <a:gd name="connsiteY72" fmla="*/ 606425 h 2095500"/>
                <a:gd name="connsiteX73" fmla="*/ 1365273 w 3507318"/>
                <a:gd name="connsiteY73" fmla="*/ 612775 h 2095500"/>
                <a:gd name="connsiteX74" fmla="*/ 1368448 w 3507318"/>
                <a:gd name="connsiteY74" fmla="*/ 622300 h 2095500"/>
                <a:gd name="connsiteX75" fmla="*/ 1377973 w 3507318"/>
                <a:gd name="connsiteY75" fmla="*/ 628650 h 2095500"/>
                <a:gd name="connsiteX76" fmla="*/ 1387498 w 3507318"/>
                <a:gd name="connsiteY76" fmla="*/ 638175 h 2095500"/>
                <a:gd name="connsiteX77" fmla="*/ 1387498 w 3507318"/>
                <a:gd name="connsiteY77" fmla="*/ 673100 h 2095500"/>
                <a:gd name="connsiteX78" fmla="*/ 1377973 w 3507318"/>
                <a:gd name="connsiteY78" fmla="*/ 676275 h 2095500"/>
                <a:gd name="connsiteX79" fmla="*/ 1355748 w 3507318"/>
                <a:gd name="connsiteY79" fmla="*/ 685800 h 2095500"/>
                <a:gd name="connsiteX80" fmla="*/ 1349398 w 3507318"/>
                <a:gd name="connsiteY80" fmla="*/ 698500 h 2095500"/>
                <a:gd name="connsiteX81" fmla="*/ 1343048 w 3507318"/>
                <a:gd name="connsiteY81" fmla="*/ 723900 h 2095500"/>
                <a:gd name="connsiteX82" fmla="*/ 1339873 w 3507318"/>
                <a:gd name="connsiteY82" fmla="*/ 733425 h 2095500"/>
                <a:gd name="connsiteX83" fmla="*/ 1333523 w 3507318"/>
                <a:gd name="connsiteY83" fmla="*/ 742950 h 2095500"/>
                <a:gd name="connsiteX84" fmla="*/ 1330348 w 3507318"/>
                <a:gd name="connsiteY84" fmla="*/ 758825 h 2095500"/>
                <a:gd name="connsiteX85" fmla="*/ 1320823 w 3507318"/>
                <a:gd name="connsiteY85" fmla="*/ 784225 h 2095500"/>
                <a:gd name="connsiteX86" fmla="*/ 1311298 w 3507318"/>
                <a:gd name="connsiteY86" fmla="*/ 793750 h 2095500"/>
                <a:gd name="connsiteX87" fmla="*/ 1295423 w 3507318"/>
                <a:gd name="connsiteY87" fmla="*/ 822325 h 2095500"/>
                <a:gd name="connsiteX88" fmla="*/ 1282723 w 3507318"/>
                <a:gd name="connsiteY88" fmla="*/ 831850 h 2095500"/>
                <a:gd name="connsiteX89" fmla="*/ 1273198 w 3507318"/>
                <a:gd name="connsiteY89" fmla="*/ 850900 h 2095500"/>
                <a:gd name="connsiteX90" fmla="*/ 1263673 w 3507318"/>
                <a:gd name="connsiteY90" fmla="*/ 860425 h 2095500"/>
                <a:gd name="connsiteX91" fmla="*/ 1266848 w 3507318"/>
                <a:gd name="connsiteY91" fmla="*/ 908050 h 2095500"/>
                <a:gd name="connsiteX92" fmla="*/ 1276373 w 3507318"/>
                <a:gd name="connsiteY92" fmla="*/ 904875 h 2095500"/>
                <a:gd name="connsiteX93" fmla="*/ 1343048 w 3507318"/>
                <a:gd name="connsiteY93" fmla="*/ 898525 h 2095500"/>
                <a:gd name="connsiteX94" fmla="*/ 1362098 w 3507318"/>
                <a:gd name="connsiteY94" fmla="*/ 892175 h 2095500"/>
                <a:gd name="connsiteX95" fmla="*/ 1374798 w 3507318"/>
                <a:gd name="connsiteY95" fmla="*/ 885825 h 2095500"/>
                <a:gd name="connsiteX96" fmla="*/ 1419248 w 3507318"/>
                <a:gd name="connsiteY96" fmla="*/ 879475 h 2095500"/>
                <a:gd name="connsiteX97" fmla="*/ 1428773 w 3507318"/>
                <a:gd name="connsiteY97" fmla="*/ 885825 h 2095500"/>
                <a:gd name="connsiteX98" fmla="*/ 1441473 w 3507318"/>
                <a:gd name="connsiteY98" fmla="*/ 901700 h 2095500"/>
                <a:gd name="connsiteX99" fmla="*/ 1447823 w 3507318"/>
                <a:gd name="connsiteY99" fmla="*/ 911225 h 2095500"/>
                <a:gd name="connsiteX100" fmla="*/ 1470048 w 3507318"/>
                <a:gd name="connsiteY100" fmla="*/ 927100 h 2095500"/>
                <a:gd name="connsiteX101" fmla="*/ 1485923 w 3507318"/>
                <a:gd name="connsiteY101" fmla="*/ 955675 h 2095500"/>
                <a:gd name="connsiteX102" fmla="*/ 1479573 w 3507318"/>
                <a:gd name="connsiteY102" fmla="*/ 1063625 h 2095500"/>
                <a:gd name="connsiteX103" fmla="*/ 1482748 w 3507318"/>
                <a:gd name="connsiteY103" fmla="*/ 1133475 h 2095500"/>
                <a:gd name="connsiteX104" fmla="*/ 1489098 w 3507318"/>
                <a:gd name="connsiteY104" fmla="*/ 1171575 h 2095500"/>
                <a:gd name="connsiteX105" fmla="*/ 1492273 w 3507318"/>
                <a:gd name="connsiteY105" fmla="*/ 1216025 h 2095500"/>
                <a:gd name="connsiteX106" fmla="*/ 1498623 w 3507318"/>
                <a:gd name="connsiteY106" fmla="*/ 1225550 h 2095500"/>
                <a:gd name="connsiteX107" fmla="*/ 1501798 w 3507318"/>
                <a:gd name="connsiteY107" fmla="*/ 1235075 h 2095500"/>
                <a:gd name="connsiteX108" fmla="*/ 1527198 w 3507318"/>
                <a:gd name="connsiteY108" fmla="*/ 1250950 h 2095500"/>
                <a:gd name="connsiteX109" fmla="*/ 1536723 w 3507318"/>
                <a:gd name="connsiteY109" fmla="*/ 1257300 h 2095500"/>
                <a:gd name="connsiteX110" fmla="*/ 1549423 w 3507318"/>
                <a:gd name="connsiteY110" fmla="*/ 1260475 h 2095500"/>
                <a:gd name="connsiteX111" fmla="*/ 1603398 w 3507318"/>
                <a:gd name="connsiteY111" fmla="*/ 1263650 h 2095500"/>
                <a:gd name="connsiteX112" fmla="*/ 1635148 w 3507318"/>
                <a:gd name="connsiteY112" fmla="*/ 1273175 h 2095500"/>
                <a:gd name="connsiteX113" fmla="*/ 1676423 w 3507318"/>
                <a:gd name="connsiteY113" fmla="*/ 1266825 h 2095500"/>
                <a:gd name="connsiteX114" fmla="*/ 1685948 w 3507318"/>
                <a:gd name="connsiteY114" fmla="*/ 1263650 h 2095500"/>
                <a:gd name="connsiteX115" fmla="*/ 1692298 w 3507318"/>
                <a:gd name="connsiteY115" fmla="*/ 1254125 h 2095500"/>
                <a:gd name="connsiteX116" fmla="*/ 1701823 w 3507318"/>
                <a:gd name="connsiteY116" fmla="*/ 1244600 h 2095500"/>
                <a:gd name="connsiteX117" fmla="*/ 1743098 w 3507318"/>
                <a:gd name="connsiteY117" fmla="*/ 1247775 h 2095500"/>
                <a:gd name="connsiteX118" fmla="*/ 1752623 w 3507318"/>
                <a:gd name="connsiteY118" fmla="*/ 1254125 h 2095500"/>
                <a:gd name="connsiteX119" fmla="*/ 1762148 w 3507318"/>
                <a:gd name="connsiteY119" fmla="*/ 1257300 h 2095500"/>
                <a:gd name="connsiteX120" fmla="*/ 1771673 w 3507318"/>
                <a:gd name="connsiteY120" fmla="*/ 1266825 h 2095500"/>
                <a:gd name="connsiteX121" fmla="*/ 1787548 w 3507318"/>
                <a:gd name="connsiteY121" fmla="*/ 1285875 h 2095500"/>
                <a:gd name="connsiteX122" fmla="*/ 1797073 w 3507318"/>
                <a:gd name="connsiteY122" fmla="*/ 1289050 h 2095500"/>
                <a:gd name="connsiteX123" fmla="*/ 1822473 w 3507318"/>
                <a:gd name="connsiteY123" fmla="*/ 1308100 h 2095500"/>
                <a:gd name="connsiteX124" fmla="*/ 1831998 w 3507318"/>
                <a:gd name="connsiteY124" fmla="*/ 1311275 h 2095500"/>
                <a:gd name="connsiteX125" fmla="*/ 1854223 w 3507318"/>
                <a:gd name="connsiteY125" fmla="*/ 1327150 h 2095500"/>
                <a:gd name="connsiteX126" fmla="*/ 1863748 w 3507318"/>
                <a:gd name="connsiteY126" fmla="*/ 1317625 h 2095500"/>
                <a:gd name="connsiteX127" fmla="*/ 1879623 w 3507318"/>
                <a:gd name="connsiteY127" fmla="*/ 1282700 h 2095500"/>
                <a:gd name="connsiteX128" fmla="*/ 1882798 w 3507318"/>
                <a:gd name="connsiteY128" fmla="*/ 1250950 h 2095500"/>
                <a:gd name="connsiteX129" fmla="*/ 1889148 w 3507318"/>
                <a:gd name="connsiteY129" fmla="*/ 1241425 h 2095500"/>
                <a:gd name="connsiteX130" fmla="*/ 1895498 w 3507318"/>
                <a:gd name="connsiteY130" fmla="*/ 1228725 h 2095500"/>
                <a:gd name="connsiteX131" fmla="*/ 1901848 w 3507318"/>
                <a:gd name="connsiteY131" fmla="*/ 1209675 h 2095500"/>
                <a:gd name="connsiteX132" fmla="*/ 1905023 w 3507318"/>
                <a:gd name="connsiteY132" fmla="*/ 1196975 h 2095500"/>
                <a:gd name="connsiteX133" fmla="*/ 1930423 w 3507318"/>
                <a:gd name="connsiteY133" fmla="*/ 1184275 h 2095500"/>
                <a:gd name="connsiteX134" fmla="*/ 2019323 w 3507318"/>
                <a:gd name="connsiteY134" fmla="*/ 1181100 h 2095500"/>
                <a:gd name="connsiteX135" fmla="*/ 2028848 w 3507318"/>
                <a:gd name="connsiteY135" fmla="*/ 1174750 h 2095500"/>
                <a:gd name="connsiteX136" fmla="*/ 2047898 w 3507318"/>
                <a:gd name="connsiteY136" fmla="*/ 1165225 h 2095500"/>
                <a:gd name="connsiteX137" fmla="*/ 2060598 w 3507318"/>
                <a:gd name="connsiteY137" fmla="*/ 1149350 h 2095500"/>
                <a:gd name="connsiteX138" fmla="*/ 2082823 w 3507318"/>
                <a:gd name="connsiteY138" fmla="*/ 1127125 h 2095500"/>
                <a:gd name="connsiteX139" fmla="*/ 2095523 w 3507318"/>
                <a:gd name="connsiteY139" fmla="*/ 1120775 h 2095500"/>
                <a:gd name="connsiteX140" fmla="*/ 2114573 w 3507318"/>
                <a:gd name="connsiteY140" fmla="*/ 1114425 h 2095500"/>
                <a:gd name="connsiteX141" fmla="*/ 2124098 w 3507318"/>
                <a:gd name="connsiteY141" fmla="*/ 1120775 h 2095500"/>
                <a:gd name="connsiteX142" fmla="*/ 2127273 w 3507318"/>
                <a:gd name="connsiteY142" fmla="*/ 1130300 h 2095500"/>
                <a:gd name="connsiteX143" fmla="*/ 2133623 w 3507318"/>
                <a:gd name="connsiteY143" fmla="*/ 1139825 h 2095500"/>
                <a:gd name="connsiteX144" fmla="*/ 2130448 w 3507318"/>
                <a:gd name="connsiteY144" fmla="*/ 1152525 h 2095500"/>
                <a:gd name="connsiteX145" fmla="*/ 2127273 w 3507318"/>
                <a:gd name="connsiteY145" fmla="*/ 1174750 h 2095500"/>
                <a:gd name="connsiteX146" fmla="*/ 2187598 w 3507318"/>
                <a:gd name="connsiteY146" fmla="*/ 1155700 h 2095500"/>
                <a:gd name="connsiteX147" fmla="*/ 2276498 w 3507318"/>
                <a:gd name="connsiteY147" fmla="*/ 1168400 h 2095500"/>
                <a:gd name="connsiteX148" fmla="*/ 2279673 w 3507318"/>
                <a:gd name="connsiteY148" fmla="*/ 1190625 h 2095500"/>
                <a:gd name="connsiteX149" fmla="*/ 2273323 w 3507318"/>
                <a:gd name="connsiteY149" fmla="*/ 1181100 h 2095500"/>
                <a:gd name="connsiteX150" fmla="*/ 2254273 w 3507318"/>
                <a:gd name="connsiteY150" fmla="*/ 1162050 h 2095500"/>
                <a:gd name="connsiteX151" fmla="*/ 2257448 w 3507318"/>
                <a:gd name="connsiteY151" fmla="*/ 1165225 h 2095500"/>
                <a:gd name="connsiteX152" fmla="*/ 2308248 w 3507318"/>
                <a:gd name="connsiteY152" fmla="*/ 1184275 h 2095500"/>
                <a:gd name="connsiteX153" fmla="*/ 2324123 w 3507318"/>
                <a:gd name="connsiteY153" fmla="*/ 1187450 h 2095500"/>
                <a:gd name="connsiteX154" fmla="*/ 2349523 w 3507318"/>
                <a:gd name="connsiteY154" fmla="*/ 1193800 h 2095500"/>
                <a:gd name="connsiteX155" fmla="*/ 2393973 w 3507318"/>
                <a:gd name="connsiteY155" fmla="*/ 1196975 h 2095500"/>
                <a:gd name="connsiteX156" fmla="*/ 2397148 w 3507318"/>
                <a:gd name="connsiteY156" fmla="*/ 1206500 h 2095500"/>
                <a:gd name="connsiteX157" fmla="*/ 2444773 w 3507318"/>
                <a:gd name="connsiteY157" fmla="*/ 1216025 h 2095500"/>
                <a:gd name="connsiteX158" fmla="*/ 2454298 w 3507318"/>
                <a:gd name="connsiteY158" fmla="*/ 1219200 h 2095500"/>
                <a:gd name="connsiteX159" fmla="*/ 2476523 w 3507318"/>
                <a:gd name="connsiteY159" fmla="*/ 1222375 h 2095500"/>
                <a:gd name="connsiteX160" fmla="*/ 2486048 w 3507318"/>
                <a:gd name="connsiteY160" fmla="*/ 1228725 h 2095500"/>
                <a:gd name="connsiteX161" fmla="*/ 2520973 w 3507318"/>
                <a:gd name="connsiteY161" fmla="*/ 1222375 h 2095500"/>
                <a:gd name="connsiteX162" fmla="*/ 2530498 w 3507318"/>
                <a:gd name="connsiteY162" fmla="*/ 1209675 h 2095500"/>
                <a:gd name="connsiteX163" fmla="*/ 2540023 w 3507318"/>
                <a:gd name="connsiteY163" fmla="*/ 1203325 h 2095500"/>
                <a:gd name="connsiteX164" fmla="*/ 2552723 w 3507318"/>
                <a:gd name="connsiteY164" fmla="*/ 1200150 h 2095500"/>
                <a:gd name="connsiteX165" fmla="*/ 2581298 w 3507318"/>
                <a:gd name="connsiteY165" fmla="*/ 1190625 h 2095500"/>
                <a:gd name="connsiteX166" fmla="*/ 2609873 w 3507318"/>
                <a:gd name="connsiteY166" fmla="*/ 1193800 h 2095500"/>
                <a:gd name="connsiteX167" fmla="*/ 2619398 w 3507318"/>
                <a:gd name="connsiteY167" fmla="*/ 1196975 h 2095500"/>
                <a:gd name="connsiteX168" fmla="*/ 2625748 w 3507318"/>
                <a:gd name="connsiteY168" fmla="*/ 1206500 h 2095500"/>
                <a:gd name="connsiteX169" fmla="*/ 2616223 w 3507318"/>
                <a:gd name="connsiteY169" fmla="*/ 1209675 h 2095500"/>
                <a:gd name="connsiteX170" fmla="*/ 2606698 w 3507318"/>
                <a:gd name="connsiteY170" fmla="*/ 1235075 h 2095500"/>
                <a:gd name="connsiteX171" fmla="*/ 2654323 w 3507318"/>
                <a:gd name="connsiteY171" fmla="*/ 1238250 h 2095500"/>
                <a:gd name="connsiteX172" fmla="*/ 2657498 w 3507318"/>
                <a:gd name="connsiteY172" fmla="*/ 1200150 h 2095500"/>
                <a:gd name="connsiteX173" fmla="*/ 2686073 w 3507318"/>
                <a:gd name="connsiteY173" fmla="*/ 1190625 h 2095500"/>
                <a:gd name="connsiteX174" fmla="*/ 2717823 w 3507318"/>
                <a:gd name="connsiteY174" fmla="*/ 1200150 h 2095500"/>
                <a:gd name="connsiteX175" fmla="*/ 2711473 w 3507318"/>
                <a:gd name="connsiteY175" fmla="*/ 1225550 h 2095500"/>
                <a:gd name="connsiteX176" fmla="*/ 2705123 w 3507318"/>
                <a:gd name="connsiteY176" fmla="*/ 1250950 h 2095500"/>
                <a:gd name="connsiteX177" fmla="*/ 2698773 w 3507318"/>
                <a:gd name="connsiteY177" fmla="*/ 1270000 h 2095500"/>
                <a:gd name="connsiteX178" fmla="*/ 2714648 w 3507318"/>
                <a:gd name="connsiteY178" fmla="*/ 1279525 h 2095500"/>
                <a:gd name="connsiteX179" fmla="*/ 2740048 w 3507318"/>
                <a:gd name="connsiteY179" fmla="*/ 1289050 h 2095500"/>
                <a:gd name="connsiteX180" fmla="*/ 2749573 w 3507318"/>
                <a:gd name="connsiteY180" fmla="*/ 1298575 h 2095500"/>
                <a:gd name="connsiteX181" fmla="*/ 2752748 w 3507318"/>
                <a:gd name="connsiteY181" fmla="*/ 1323975 h 2095500"/>
                <a:gd name="connsiteX182" fmla="*/ 2762273 w 3507318"/>
                <a:gd name="connsiteY182" fmla="*/ 1333500 h 2095500"/>
                <a:gd name="connsiteX183" fmla="*/ 2765448 w 3507318"/>
                <a:gd name="connsiteY183" fmla="*/ 1346200 h 2095500"/>
                <a:gd name="connsiteX184" fmla="*/ 2784498 w 3507318"/>
                <a:gd name="connsiteY184" fmla="*/ 1349375 h 2095500"/>
                <a:gd name="connsiteX185" fmla="*/ 2794023 w 3507318"/>
                <a:gd name="connsiteY185" fmla="*/ 1352550 h 2095500"/>
                <a:gd name="connsiteX186" fmla="*/ 2806723 w 3507318"/>
                <a:gd name="connsiteY186" fmla="*/ 1355725 h 2095500"/>
                <a:gd name="connsiteX187" fmla="*/ 2825773 w 3507318"/>
                <a:gd name="connsiteY187" fmla="*/ 1387475 h 2095500"/>
                <a:gd name="connsiteX188" fmla="*/ 2835298 w 3507318"/>
                <a:gd name="connsiteY188" fmla="*/ 1393825 h 2095500"/>
                <a:gd name="connsiteX189" fmla="*/ 2851173 w 3507318"/>
                <a:gd name="connsiteY189" fmla="*/ 1412875 h 2095500"/>
                <a:gd name="connsiteX190" fmla="*/ 2863873 w 3507318"/>
                <a:gd name="connsiteY190" fmla="*/ 1416050 h 2095500"/>
                <a:gd name="connsiteX191" fmla="*/ 2873398 w 3507318"/>
                <a:gd name="connsiteY191" fmla="*/ 1422400 h 2095500"/>
                <a:gd name="connsiteX192" fmla="*/ 2933723 w 3507318"/>
                <a:gd name="connsiteY192" fmla="*/ 1431925 h 2095500"/>
                <a:gd name="connsiteX193" fmla="*/ 2952773 w 3507318"/>
                <a:gd name="connsiteY193" fmla="*/ 1438275 h 2095500"/>
                <a:gd name="connsiteX194" fmla="*/ 2971823 w 3507318"/>
                <a:gd name="connsiteY194" fmla="*/ 1447800 h 2095500"/>
                <a:gd name="connsiteX195" fmla="*/ 2997223 w 3507318"/>
                <a:gd name="connsiteY195" fmla="*/ 1450975 h 2095500"/>
                <a:gd name="connsiteX196" fmla="*/ 3013098 w 3507318"/>
                <a:gd name="connsiteY196" fmla="*/ 1454150 h 2095500"/>
                <a:gd name="connsiteX197" fmla="*/ 3032148 w 3507318"/>
                <a:gd name="connsiteY197" fmla="*/ 1457325 h 2095500"/>
                <a:gd name="connsiteX198" fmla="*/ 3076598 w 3507318"/>
                <a:gd name="connsiteY198" fmla="*/ 1466850 h 2095500"/>
                <a:gd name="connsiteX199" fmla="*/ 3184548 w 3507318"/>
                <a:gd name="connsiteY199" fmla="*/ 1476375 h 2095500"/>
                <a:gd name="connsiteX200" fmla="*/ 3206773 w 3507318"/>
                <a:gd name="connsiteY200" fmla="*/ 1498600 h 2095500"/>
                <a:gd name="connsiteX201" fmla="*/ 3235348 w 3507318"/>
                <a:gd name="connsiteY201" fmla="*/ 1517650 h 2095500"/>
                <a:gd name="connsiteX202" fmla="*/ 3244873 w 3507318"/>
                <a:gd name="connsiteY202" fmla="*/ 1539875 h 2095500"/>
                <a:gd name="connsiteX203" fmla="*/ 3248048 w 3507318"/>
                <a:gd name="connsiteY203" fmla="*/ 1552575 h 2095500"/>
                <a:gd name="connsiteX204" fmla="*/ 3254398 w 3507318"/>
                <a:gd name="connsiteY204" fmla="*/ 1562100 h 2095500"/>
                <a:gd name="connsiteX205" fmla="*/ 3270273 w 3507318"/>
                <a:gd name="connsiteY205" fmla="*/ 1590675 h 2095500"/>
                <a:gd name="connsiteX206" fmla="*/ 3292498 w 3507318"/>
                <a:gd name="connsiteY206" fmla="*/ 1603375 h 2095500"/>
                <a:gd name="connsiteX207" fmla="*/ 3302023 w 3507318"/>
                <a:gd name="connsiteY207" fmla="*/ 1625600 h 2095500"/>
                <a:gd name="connsiteX208" fmla="*/ 3314723 w 3507318"/>
                <a:gd name="connsiteY208" fmla="*/ 1644650 h 2095500"/>
                <a:gd name="connsiteX209" fmla="*/ 3324248 w 3507318"/>
                <a:gd name="connsiteY209" fmla="*/ 1679575 h 2095500"/>
                <a:gd name="connsiteX210" fmla="*/ 3330598 w 3507318"/>
                <a:gd name="connsiteY210" fmla="*/ 1692275 h 2095500"/>
                <a:gd name="connsiteX211" fmla="*/ 3321073 w 3507318"/>
                <a:gd name="connsiteY211" fmla="*/ 1746250 h 2095500"/>
                <a:gd name="connsiteX212" fmla="*/ 3302023 w 3507318"/>
                <a:gd name="connsiteY212" fmla="*/ 1784350 h 2095500"/>
                <a:gd name="connsiteX213" fmla="*/ 3276623 w 3507318"/>
                <a:gd name="connsiteY213" fmla="*/ 1816100 h 2095500"/>
                <a:gd name="connsiteX214" fmla="*/ 3254398 w 3507318"/>
                <a:gd name="connsiteY214" fmla="*/ 1860550 h 2095500"/>
                <a:gd name="connsiteX215" fmla="*/ 3276623 w 3507318"/>
                <a:gd name="connsiteY215" fmla="*/ 1831975 h 2095500"/>
                <a:gd name="connsiteX216" fmla="*/ 3286148 w 3507318"/>
                <a:gd name="connsiteY216" fmla="*/ 1822450 h 2095500"/>
                <a:gd name="connsiteX217" fmla="*/ 3317898 w 3507318"/>
                <a:gd name="connsiteY217" fmla="*/ 1803400 h 2095500"/>
                <a:gd name="connsiteX218" fmla="*/ 3336948 w 3507318"/>
                <a:gd name="connsiteY218" fmla="*/ 1793875 h 2095500"/>
                <a:gd name="connsiteX219" fmla="*/ 3346473 w 3507318"/>
                <a:gd name="connsiteY219" fmla="*/ 1784350 h 2095500"/>
                <a:gd name="connsiteX220" fmla="*/ 3406798 w 3507318"/>
                <a:gd name="connsiteY220" fmla="*/ 1857375 h 2095500"/>
                <a:gd name="connsiteX221" fmla="*/ 1832000 w 3507318"/>
                <a:gd name="connsiteY221" fmla="*/ 1958975 h 2095500"/>
                <a:gd name="connsiteX222" fmla="*/ 1809775 w 3507318"/>
                <a:gd name="connsiteY222" fmla="*/ 1958975 h 2095500"/>
                <a:gd name="connsiteX223" fmla="*/ 1581175 w 3507318"/>
                <a:gd name="connsiteY223" fmla="*/ 2095500 h 2095500"/>
                <a:gd name="connsiteX224" fmla="*/ 1584350 w 3507318"/>
                <a:gd name="connsiteY224" fmla="*/ 2022476 h 2095500"/>
                <a:gd name="connsiteX225" fmla="*/ 1641499 w 3507318"/>
                <a:gd name="connsiteY225" fmla="*/ 1968501 h 2095500"/>
                <a:gd name="connsiteX226" fmla="*/ 1676424 w 3507318"/>
                <a:gd name="connsiteY226" fmla="*/ 1958977 h 2095500"/>
                <a:gd name="connsiteX227" fmla="*/ 1609749 w 3507318"/>
                <a:gd name="connsiteY227" fmla="*/ 1882777 h 2095500"/>
                <a:gd name="connsiteX228" fmla="*/ 1622449 w 3507318"/>
                <a:gd name="connsiteY228" fmla="*/ 1809752 h 2095500"/>
                <a:gd name="connsiteX229" fmla="*/ 1651024 w 3507318"/>
                <a:gd name="connsiteY229" fmla="*/ 1730377 h 2095500"/>
                <a:gd name="connsiteX230" fmla="*/ 1714523 w 3507318"/>
                <a:gd name="connsiteY230" fmla="*/ 1685927 h 2095500"/>
                <a:gd name="connsiteX231" fmla="*/ 1765323 w 3507318"/>
                <a:gd name="connsiteY231" fmla="*/ 1647827 h 2095500"/>
                <a:gd name="connsiteX232" fmla="*/ 1793897 w 3507318"/>
                <a:gd name="connsiteY232" fmla="*/ 1612902 h 2095500"/>
                <a:gd name="connsiteX233" fmla="*/ 1812947 w 3507318"/>
                <a:gd name="connsiteY233" fmla="*/ 1571627 h 2095500"/>
                <a:gd name="connsiteX234" fmla="*/ 1790721 w 3507318"/>
                <a:gd name="connsiteY234" fmla="*/ 1539876 h 2095500"/>
                <a:gd name="connsiteX235" fmla="*/ 1793897 w 3507318"/>
                <a:gd name="connsiteY235" fmla="*/ 1473202 h 2095500"/>
                <a:gd name="connsiteX236" fmla="*/ 1765322 w 3507318"/>
                <a:gd name="connsiteY236" fmla="*/ 1381127 h 2095500"/>
                <a:gd name="connsiteX237" fmla="*/ 1727221 w 3507318"/>
                <a:gd name="connsiteY237" fmla="*/ 1314451 h 2095500"/>
                <a:gd name="connsiteX238" fmla="*/ 1666897 w 3507318"/>
                <a:gd name="connsiteY238" fmla="*/ 1355727 h 2095500"/>
                <a:gd name="connsiteX239" fmla="*/ 1625622 w 3507318"/>
                <a:gd name="connsiteY239" fmla="*/ 1377952 h 2095500"/>
                <a:gd name="connsiteX240" fmla="*/ 1587522 w 3507318"/>
                <a:gd name="connsiteY240" fmla="*/ 1349377 h 2095500"/>
                <a:gd name="connsiteX241" fmla="*/ 1527197 w 3507318"/>
                <a:gd name="connsiteY241" fmla="*/ 1327152 h 2095500"/>
                <a:gd name="connsiteX242" fmla="*/ 1428772 w 3507318"/>
                <a:gd name="connsiteY242" fmla="*/ 1257302 h 2095500"/>
                <a:gd name="connsiteX243" fmla="*/ 1374797 w 3507318"/>
                <a:gd name="connsiteY243" fmla="*/ 1257302 h 2095500"/>
                <a:gd name="connsiteX244" fmla="*/ 1358922 w 3507318"/>
                <a:gd name="connsiteY244" fmla="*/ 1187452 h 2095500"/>
                <a:gd name="connsiteX245" fmla="*/ 1298597 w 3507318"/>
                <a:gd name="connsiteY245" fmla="*/ 1114427 h 2095500"/>
                <a:gd name="connsiteX246" fmla="*/ 1212872 w 3507318"/>
                <a:gd name="connsiteY246" fmla="*/ 1057277 h 2095500"/>
                <a:gd name="connsiteX247" fmla="*/ 1073172 w 3507318"/>
                <a:gd name="connsiteY247" fmla="*/ 1003302 h 2095500"/>
                <a:gd name="connsiteX248" fmla="*/ 996972 w 3507318"/>
                <a:gd name="connsiteY248" fmla="*/ 974727 h 2095500"/>
                <a:gd name="connsiteX249" fmla="*/ 923947 w 3507318"/>
                <a:gd name="connsiteY249" fmla="*/ 914402 h 2095500"/>
                <a:gd name="connsiteX250" fmla="*/ 787422 w 3507318"/>
                <a:gd name="connsiteY250" fmla="*/ 933452 h 2095500"/>
                <a:gd name="connsiteX251" fmla="*/ 733447 w 3507318"/>
                <a:gd name="connsiteY251" fmla="*/ 942977 h 2095500"/>
                <a:gd name="connsiteX252" fmla="*/ 669947 w 3507318"/>
                <a:gd name="connsiteY252" fmla="*/ 889002 h 2095500"/>
                <a:gd name="connsiteX253" fmla="*/ 641372 w 3507318"/>
                <a:gd name="connsiteY253" fmla="*/ 860427 h 2095500"/>
                <a:gd name="connsiteX254" fmla="*/ 488972 w 3507318"/>
                <a:gd name="connsiteY254" fmla="*/ 800102 h 2095500"/>
                <a:gd name="connsiteX255" fmla="*/ 403247 w 3507318"/>
                <a:gd name="connsiteY255" fmla="*/ 749302 h 2095500"/>
                <a:gd name="connsiteX256" fmla="*/ 361972 w 3507318"/>
                <a:gd name="connsiteY256" fmla="*/ 695327 h 2095500"/>
                <a:gd name="connsiteX257" fmla="*/ 396897 w 3507318"/>
                <a:gd name="connsiteY257" fmla="*/ 660402 h 2095500"/>
                <a:gd name="connsiteX258" fmla="*/ 361972 w 3507318"/>
                <a:gd name="connsiteY258" fmla="*/ 555627 h 2095500"/>
                <a:gd name="connsiteX259" fmla="*/ 298471 w 3507318"/>
                <a:gd name="connsiteY259" fmla="*/ 454026 h 2095500"/>
                <a:gd name="connsiteX260" fmla="*/ 266722 w 3507318"/>
                <a:gd name="connsiteY260" fmla="*/ 384175 h 2095500"/>
                <a:gd name="connsiteX261" fmla="*/ 276246 w 3507318"/>
                <a:gd name="connsiteY261" fmla="*/ 358775 h 2095500"/>
                <a:gd name="connsiteX262" fmla="*/ 206397 w 3507318"/>
                <a:gd name="connsiteY262" fmla="*/ 234950 h 2095500"/>
                <a:gd name="connsiteX263" fmla="*/ 146072 w 3507318"/>
                <a:gd name="connsiteY263" fmla="*/ 101600 h 2095500"/>
                <a:gd name="connsiteX264" fmla="*/ 111147 w 3507318"/>
                <a:gd name="connsiteY264" fmla="*/ 142875 h 2095500"/>
                <a:gd name="connsiteX265" fmla="*/ 120671 w 3507318"/>
                <a:gd name="connsiteY265" fmla="*/ 193675 h 2095500"/>
                <a:gd name="connsiteX266" fmla="*/ 123846 w 3507318"/>
                <a:gd name="connsiteY266" fmla="*/ 260350 h 2095500"/>
                <a:gd name="connsiteX267" fmla="*/ 136546 w 3507318"/>
                <a:gd name="connsiteY267" fmla="*/ 327025 h 2095500"/>
                <a:gd name="connsiteX268" fmla="*/ 174646 w 3507318"/>
                <a:gd name="connsiteY268" fmla="*/ 384175 h 2095500"/>
                <a:gd name="connsiteX269" fmla="*/ 190521 w 3507318"/>
                <a:gd name="connsiteY269" fmla="*/ 422275 h 2095500"/>
                <a:gd name="connsiteX270" fmla="*/ 200046 w 3507318"/>
                <a:gd name="connsiteY270" fmla="*/ 495300 h 2095500"/>
                <a:gd name="connsiteX271" fmla="*/ 231798 w 3507318"/>
                <a:gd name="connsiteY271" fmla="*/ 542925 h 2095500"/>
                <a:gd name="connsiteX272" fmla="*/ 168296 w 3507318"/>
                <a:gd name="connsiteY272" fmla="*/ 508000 h 2095500"/>
                <a:gd name="connsiteX273" fmla="*/ 107973 w 3507318"/>
                <a:gd name="connsiteY273" fmla="*/ 460375 h 2095500"/>
                <a:gd name="connsiteX274" fmla="*/ 88923 w 3507318"/>
                <a:gd name="connsiteY274" fmla="*/ 371475 h 2095500"/>
                <a:gd name="connsiteX275" fmla="*/ 22248 w 3507318"/>
                <a:gd name="connsiteY275" fmla="*/ 285750 h 2095500"/>
                <a:gd name="connsiteX276" fmla="*/ 53998 w 3507318"/>
                <a:gd name="connsiteY276" fmla="*/ 193675 h 2095500"/>
                <a:gd name="connsiteX277" fmla="*/ 25423 w 3507318"/>
                <a:gd name="connsiteY277" fmla="*/ 161925 h 2095500"/>
                <a:gd name="connsiteX278" fmla="*/ 12722 w 3507318"/>
                <a:gd name="connsiteY278" fmla="*/ 114300 h 2095500"/>
                <a:gd name="connsiteX279" fmla="*/ 23 w 3507318"/>
                <a:gd name="connsiteY279" fmla="*/ 41275 h 2095500"/>
                <a:gd name="connsiteX280" fmla="*/ 23 w 3507318"/>
                <a:gd name="connsiteY280" fmla="*/ 0 h 2095500"/>
                <a:gd name="connsiteX0" fmla="*/ 23 w 3507318"/>
                <a:gd name="connsiteY0" fmla="*/ 0 h 2095500"/>
                <a:gd name="connsiteX1" fmla="*/ 381023 w 3507318"/>
                <a:gd name="connsiteY1" fmla="*/ 76200 h 2095500"/>
                <a:gd name="connsiteX2" fmla="*/ 479448 w 3507318"/>
                <a:gd name="connsiteY2" fmla="*/ 28575 h 2095500"/>
                <a:gd name="connsiteX3" fmla="*/ 568348 w 3507318"/>
                <a:gd name="connsiteY3" fmla="*/ 44450 h 2095500"/>
                <a:gd name="connsiteX4" fmla="*/ 568348 w 3507318"/>
                <a:gd name="connsiteY4" fmla="*/ 44450 h 2095500"/>
                <a:gd name="connsiteX5" fmla="*/ 571523 w 3507318"/>
                <a:gd name="connsiteY5" fmla="*/ 73025 h 2095500"/>
                <a:gd name="connsiteX6" fmla="*/ 565173 w 3507318"/>
                <a:gd name="connsiteY6" fmla="*/ 88900 h 2095500"/>
                <a:gd name="connsiteX7" fmla="*/ 561998 w 3507318"/>
                <a:gd name="connsiteY7" fmla="*/ 98425 h 2095500"/>
                <a:gd name="connsiteX8" fmla="*/ 565173 w 3507318"/>
                <a:gd name="connsiteY8" fmla="*/ 114300 h 2095500"/>
                <a:gd name="connsiteX9" fmla="*/ 584223 w 3507318"/>
                <a:gd name="connsiteY9" fmla="*/ 127000 h 2095500"/>
                <a:gd name="connsiteX10" fmla="*/ 596923 w 3507318"/>
                <a:gd name="connsiteY10" fmla="*/ 146050 h 2095500"/>
                <a:gd name="connsiteX11" fmla="*/ 600098 w 3507318"/>
                <a:gd name="connsiteY11" fmla="*/ 155575 h 2095500"/>
                <a:gd name="connsiteX12" fmla="*/ 609623 w 3507318"/>
                <a:gd name="connsiteY12" fmla="*/ 161925 h 2095500"/>
                <a:gd name="connsiteX13" fmla="*/ 615973 w 3507318"/>
                <a:gd name="connsiteY13" fmla="*/ 171450 h 2095500"/>
                <a:gd name="connsiteX14" fmla="*/ 660423 w 3507318"/>
                <a:gd name="connsiteY14" fmla="*/ 165100 h 2095500"/>
                <a:gd name="connsiteX15" fmla="*/ 669948 w 3507318"/>
                <a:gd name="connsiteY15" fmla="*/ 158750 h 2095500"/>
                <a:gd name="connsiteX16" fmla="*/ 679473 w 3507318"/>
                <a:gd name="connsiteY16" fmla="*/ 155575 h 2095500"/>
                <a:gd name="connsiteX17" fmla="*/ 701698 w 3507318"/>
                <a:gd name="connsiteY17" fmla="*/ 142875 h 2095500"/>
                <a:gd name="connsiteX18" fmla="*/ 749323 w 3507318"/>
                <a:gd name="connsiteY18" fmla="*/ 146050 h 2095500"/>
                <a:gd name="connsiteX19" fmla="*/ 755673 w 3507318"/>
                <a:gd name="connsiteY19" fmla="*/ 155575 h 2095500"/>
                <a:gd name="connsiteX20" fmla="*/ 749323 w 3507318"/>
                <a:gd name="connsiteY20" fmla="*/ 200025 h 2095500"/>
                <a:gd name="connsiteX21" fmla="*/ 762023 w 3507318"/>
                <a:gd name="connsiteY21" fmla="*/ 212725 h 2095500"/>
                <a:gd name="connsiteX22" fmla="*/ 771548 w 3507318"/>
                <a:gd name="connsiteY22" fmla="*/ 215900 h 2095500"/>
                <a:gd name="connsiteX23" fmla="*/ 777898 w 3507318"/>
                <a:gd name="connsiteY23" fmla="*/ 228600 h 2095500"/>
                <a:gd name="connsiteX24" fmla="*/ 787423 w 3507318"/>
                <a:gd name="connsiteY24" fmla="*/ 238125 h 2095500"/>
                <a:gd name="connsiteX25" fmla="*/ 793773 w 3507318"/>
                <a:gd name="connsiteY25" fmla="*/ 257175 h 2095500"/>
                <a:gd name="connsiteX26" fmla="*/ 796948 w 3507318"/>
                <a:gd name="connsiteY26" fmla="*/ 288925 h 2095500"/>
                <a:gd name="connsiteX27" fmla="*/ 800123 w 3507318"/>
                <a:gd name="connsiteY27" fmla="*/ 298450 h 2095500"/>
                <a:gd name="connsiteX28" fmla="*/ 809648 w 3507318"/>
                <a:gd name="connsiteY28" fmla="*/ 304800 h 2095500"/>
                <a:gd name="connsiteX29" fmla="*/ 822348 w 3507318"/>
                <a:gd name="connsiteY29" fmla="*/ 314325 h 2095500"/>
                <a:gd name="connsiteX30" fmla="*/ 831873 w 3507318"/>
                <a:gd name="connsiteY30" fmla="*/ 323850 h 2095500"/>
                <a:gd name="connsiteX31" fmla="*/ 854098 w 3507318"/>
                <a:gd name="connsiteY31" fmla="*/ 336550 h 2095500"/>
                <a:gd name="connsiteX32" fmla="*/ 863623 w 3507318"/>
                <a:gd name="connsiteY32" fmla="*/ 346075 h 2095500"/>
                <a:gd name="connsiteX33" fmla="*/ 892198 w 3507318"/>
                <a:gd name="connsiteY33" fmla="*/ 352425 h 2095500"/>
                <a:gd name="connsiteX34" fmla="*/ 882673 w 3507318"/>
                <a:gd name="connsiteY34" fmla="*/ 355600 h 2095500"/>
                <a:gd name="connsiteX35" fmla="*/ 879498 w 3507318"/>
                <a:gd name="connsiteY35" fmla="*/ 365125 h 2095500"/>
                <a:gd name="connsiteX36" fmla="*/ 876323 w 3507318"/>
                <a:gd name="connsiteY36" fmla="*/ 406400 h 2095500"/>
                <a:gd name="connsiteX37" fmla="*/ 866798 w 3507318"/>
                <a:gd name="connsiteY37" fmla="*/ 434975 h 2095500"/>
                <a:gd name="connsiteX38" fmla="*/ 863623 w 3507318"/>
                <a:gd name="connsiteY38" fmla="*/ 450850 h 2095500"/>
                <a:gd name="connsiteX39" fmla="*/ 860448 w 3507318"/>
                <a:gd name="connsiteY39" fmla="*/ 463550 h 2095500"/>
                <a:gd name="connsiteX40" fmla="*/ 854098 w 3507318"/>
                <a:gd name="connsiteY40" fmla="*/ 482600 h 2095500"/>
                <a:gd name="connsiteX41" fmla="*/ 850923 w 3507318"/>
                <a:gd name="connsiteY41" fmla="*/ 492125 h 2095500"/>
                <a:gd name="connsiteX42" fmla="*/ 841398 w 3507318"/>
                <a:gd name="connsiteY42" fmla="*/ 517525 h 2095500"/>
                <a:gd name="connsiteX43" fmla="*/ 835048 w 3507318"/>
                <a:gd name="connsiteY43" fmla="*/ 552450 h 2095500"/>
                <a:gd name="connsiteX44" fmla="*/ 831873 w 3507318"/>
                <a:gd name="connsiteY44" fmla="*/ 561975 h 2095500"/>
                <a:gd name="connsiteX45" fmla="*/ 822348 w 3507318"/>
                <a:gd name="connsiteY45" fmla="*/ 565150 h 2095500"/>
                <a:gd name="connsiteX46" fmla="*/ 815998 w 3507318"/>
                <a:gd name="connsiteY46" fmla="*/ 574675 h 2095500"/>
                <a:gd name="connsiteX47" fmla="*/ 825523 w 3507318"/>
                <a:gd name="connsiteY47" fmla="*/ 600075 h 2095500"/>
                <a:gd name="connsiteX48" fmla="*/ 841398 w 3507318"/>
                <a:gd name="connsiteY48" fmla="*/ 625475 h 2095500"/>
                <a:gd name="connsiteX49" fmla="*/ 847748 w 3507318"/>
                <a:gd name="connsiteY49" fmla="*/ 650875 h 2095500"/>
                <a:gd name="connsiteX50" fmla="*/ 860448 w 3507318"/>
                <a:gd name="connsiteY50" fmla="*/ 669925 h 2095500"/>
                <a:gd name="connsiteX51" fmla="*/ 866798 w 3507318"/>
                <a:gd name="connsiteY51" fmla="*/ 682625 h 2095500"/>
                <a:gd name="connsiteX52" fmla="*/ 885848 w 3507318"/>
                <a:gd name="connsiteY52" fmla="*/ 695325 h 2095500"/>
                <a:gd name="connsiteX53" fmla="*/ 904898 w 3507318"/>
                <a:gd name="connsiteY53" fmla="*/ 730250 h 2095500"/>
                <a:gd name="connsiteX54" fmla="*/ 908073 w 3507318"/>
                <a:gd name="connsiteY54" fmla="*/ 739775 h 2095500"/>
                <a:gd name="connsiteX55" fmla="*/ 917598 w 3507318"/>
                <a:gd name="connsiteY55" fmla="*/ 742950 h 2095500"/>
                <a:gd name="connsiteX56" fmla="*/ 936648 w 3507318"/>
                <a:gd name="connsiteY56" fmla="*/ 758825 h 2095500"/>
                <a:gd name="connsiteX57" fmla="*/ 955698 w 3507318"/>
                <a:gd name="connsiteY57" fmla="*/ 765175 h 2095500"/>
                <a:gd name="connsiteX58" fmla="*/ 993798 w 3507318"/>
                <a:gd name="connsiteY58" fmla="*/ 762000 h 2095500"/>
                <a:gd name="connsiteX59" fmla="*/ 1012848 w 3507318"/>
                <a:gd name="connsiteY59" fmla="*/ 755650 h 2095500"/>
                <a:gd name="connsiteX60" fmla="*/ 1022373 w 3507318"/>
                <a:gd name="connsiteY60" fmla="*/ 752475 h 2095500"/>
                <a:gd name="connsiteX61" fmla="*/ 1035073 w 3507318"/>
                <a:gd name="connsiteY61" fmla="*/ 742950 h 2095500"/>
                <a:gd name="connsiteX62" fmla="*/ 1044598 w 3507318"/>
                <a:gd name="connsiteY62" fmla="*/ 739775 h 2095500"/>
                <a:gd name="connsiteX63" fmla="*/ 1143023 w 3507318"/>
                <a:gd name="connsiteY63" fmla="*/ 730250 h 2095500"/>
                <a:gd name="connsiteX64" fmla="*/ 1155723 w 3507318"/>
                <a:gd name="connsiteY64" fmla="*/ 685800 h 2095500"/>
                <a:gd name="connsiteX65" fmla="*/ 1162073 w 3507318"/>
                <a:gd name="connsiteY65" fmla="*/ 673100 h 2095500"/>
                <a:gd name="connsiteX66" fmla="*/ 1165248 w 3507318"/>
                <a:gd name="connsiteY66" fmla="*/ 663575 h 2095500"/>
                <a:gd name="connsiteX67" fmla="*/ 1184298 w 3507318"/>
                <a:gd name="connsiteY67" fmla="*/ 654050 h 2095500"/>
                <a:gd name="connsiteX68" fmla="*/ 1206523 w 3507318"/>
                <a:gd name="connsiteY68" fmla="*/ 635000 h 2095500"/>
                <a:gd name="connsiteX69" fmla="*/ 1216048 w 3507318"/>
                <a:gd name="connsiteY69" fmla="*/ 631825 h 2095500"/>
                <a:gd name="connsiteX70" fmla="*/ 1244623 w 3507318"/>
                <a:gd name="connsiteY70" fmla="*/ 615950 h 2095500"/>
                <a:gd name="connsiteX71" fmla="*/ 1263673 w 3507318"/>
                <a:gd name="connsiteY71" fmla="*/ 612775 h 2095500"/>
                <a:gd name="connsiteX72" fmla="*/ 1330348 w 3507318"/>
                <a:gd name="connsiteY72" fmla="*/ 606425 h 2095500"/>
                <a:gd name="connsiteX73" fmla="*/ 1365273 w 3507318"/>
                <a:gd name="connsiteY73" fmla="*/ 612775 h 2095500"/>
                <a:gd name="connsiteX74" fmla="*/ 1368448 w 3507318"/>
                <a:gd name="connsiteY74" fmla="*/ 622300 h 2095500"/>
                <a:gd name="connsiteX75" fmla="*/ 1377973 w 3507318"/>
                <a:gd name="connsiteY75" fmla="*/ 628650 h 2095500"/>
                <a:gd name="connsiteX76" fmla="*/ 1387498 w 3507318"/>
                <a:gd name="connsiteY76" fmla="*/ 638175 h 2095500"/>
                <a:gd name="connsiteX77" fmla="*/ 1387498 w 3507318"/>
                <a:gd name="connsiteY77" fmla="*/ 673100 h 2095500"/>
                <a:gd name="connsiteX78" fmla="*/ 1377973 w 3507318"/>
                <a:gd name="connsiteY78" fmla="*/ 676275 h 2095500"/>
                <a:gd name="connsiteX79" fmla="*/ 1355748 w 3507318"/>
                <a:gd name="connsiteY79" fmla="*/ 685800 h 2095500"/>
                <a:gd name="connsiteX80" fmla="*/ 1349398 w 3507318"/>
                <a:gd name="connsiteY80" fmla="*/ 698500 h 2095500"/>
                <a:gd name="connsiteX81" fmla="*/ 1343048 w 3507318"/>
                <a:gd name="connsiteY81" fmla="*/ 723900 h 2095500"/>
                <a:gd name="connsiteX82" fmla="*/ 1339873 w 3507318"/>
                <a:gd name="connsiteY82" fmla="*/ 733425 h 2095500"/>
                <a:gd name="connsiteX83" fmla="*/ 1333523 w 3507318"/>
                <a:gd name="connsiteY83" fmla="*/ 742950 h 2095500"/>
                <a:gd name="connsiteX84" fmla="*/ 1330348 w 3507318"/>
                <a:gd name="connsiteY84" fmla="*/ 758825 h 2095500"/>
                <a:gd name="connsiteX85" fmla="*/ 1320823 w 3507318"/>
                <a:gd name="connsiteY85" fmla="*/ 784225 h 2095500"/>
                <a:gd name="connsiteX86" fmla="*/ 1311298 w 3507318"/>
                <a:gd name="connsiteY86" fmla="*/ 793750 h 2095500"/>
                <a:gd name="connsiteX87" fmla="*/ 1295423 w 3507318"/>
                <a:gd name="connsiteY87" fmla="*/ 822325 h 2095500"/>
                <a:gd name="connsiteX88" fmla="*/ 1282723 w 3507318"/>
                <a:gd name="connsiteY88" fmla="*/ 831850 h 2095500"/>
                <a:gd name="connsiteX89" fmla="*/ 1273198 w 3507318"/>
                <a:gd name="connsiteY89" fmla="*/ 850900 h 2095500"/>
                <a:gd name="connsiteX90" fmla="*/ 1263673 w 3507318"/>
                <a:gd name="connsiteY90" fmla="*/ 860425 h 2095500"/>
                <a:gd name="connsiteX91" fmla="*/ 1266848 w 3507318"/>
                <a:gd name="connsiteY91" fmla="*/ 908050 h 2095500"/>
                <a:gd name="connsiteX92" fmla="*/ 1276373 w 3507318"/>
                <a:gd name="connsiteY92" fmla="*/ 904875 h 2095500"/>
                <a:gd name="connsiteX93" fmla="*/ 1343048 w 3507318"/>
                <a:gd name="connsiteY93" fmla="*/ 898525 h 2095500"/>
                <a:gd name="connsiteX94" fmla="*/ 1362098 w 3507318"/>
                <a:gd name="connsiteY94" fmla="*/ 892175 h 2095500"/>
                <a:gd name="connsiteX95" fmla="*/ 1374798 w 3507318"/>
                <a:gd name="connsiteY95" fmla="*/ 885825 h 2095500"/>
                <a:gd name="connsiteX96" fmla="*/ 1419248 w 3507318"/>
                <a:gd name="connsiteY96" fmla="*/ 879475 h 2095500"/>
                <a:gd name="connsiteX97" fmla="*/ 1428773 w 3507318"/>
                <a:gd name="connsiteY97" fmla="*/ 885825 h 2095500"/>
                <a:gd name="connsiteX98" fmla="*/ 1441473 w 3507318"/>
                <a:gd name="connsiteY98" fmla="*/ 901700 h 2095500"/>
                <a:gd name="connsiteX99" fmla="*/ 1447823 w 3507318"/>
                <a:gd name="connsiteY99" fmla="*/ 911225 h 2095500"/>
                <a:gd name="connsiteX100" fmla="*/ 1470048 w 3507318"/>
                <a:gd name="connsiteY100" fmla="*/ 927100 h 2095500"/>
                <a:gd name="connsiteX101" fmla="*/ 1485923 w 3507318"/>
                <a:gd name="connsiteY101" fmla="*/ 955675 h 2095500"/>
                <a:gd name="connsiteX102" fmla="*/ 1479573 w 3507318"/>
                <a:gd name="connsiteY102" fmla="*/ 1063625 h 2095500"/>
                <a:gd name="connsiteX103" fmla="*/ 1482748 w 3507318"/>
                <a:gd name="connsiteY103" fmla="*/ 1133475 h 2095500"/>
                <a:gd name="connsiteX104" fmla="*/ 1489098 w 3507318"/>
                <a:gd name="connsiteY104" fmla="*/ 1171575 h 2095500"/>
                <a:gd name="connsiteX105" fmla="*/ 1492273 w 3507318"/>
                <a:gd name="connsiteY105" fmla="*/ 1216025 h 2095500"/>
                <a:gd name="connsiteX106" fmla="*/ 1498623 w 3507318"/>
                <a:gd name="connsiteY106" fmla="*/ 1225550 h 2095500"/>
                <a:gd name="connsiteX107" fmla="*/ 1501798 w 3507318"/>
                <a:gd name="connsiteY107" fmla="*/ 1235075 h 2095500"/>
                <a:gd name="connsiteX108" fmla="*/ 1527198 w 3507318"/>
                <a:gd name="connsiteY108" fmla="*/ 1250950 h 2095500"/>
                <a:gd name="connsiteX109" fmla="*/ 1536723 w 3507318"/>
                <a:gd name="connsiteY109" fmla="*/ 1257300 h 2095500"/>
                <a:gd name="connsiteX110" fmla="*/ 1549423 w 3507318"/>
                <a:gd name="connsiteY110" fmla="*/ 1260475 h 2095500"/>
                <a:gd name="connsiteX111" fmla="*/ 1603398 w 3507318"/>
                <a:gd name="connsiteY111" fmla="*/ 1263650 h 2095500"/>
                <a:gd name="connsiteX112" fmla="*/ 1635148 w 3507318"/>
                <a:gd name="connsiteY112" fmla="*/ 1273175 h 2095500"/>
                <a:gd name="connsiteX113" fmla="*/ 1676423 w 3507318"/>
                <a:gd name="connsiteY113" fmla="*/ 1266825 h 2095500"/>
                <a:gd name="connsiteX114" fmla="*/ 1685948 w 3507318"/>
                <a:gd name="connsiteY114" fmla="*/ 1263650 h 2095500"/>
                <a:gd name="connsiteX115" fmla="*/ 1692298 w 3507318"/>
                <a:gd name="connsiteY115" fmla="*/ 1254125 h 2095500"/>
                <a:gd name="connsiteX116" fmla="*/ 1701823 w 3507318"/>
                <a:gd name="connsiteY116" fmla="*/ 1244600 h 2095500"/>
                <a:gd name="connsiteX117" fmla="*/ 1743098 w 3507318"/>
                <a:gd name="connsiteY117" fmla="*/ 1247775 h 2095500"/>
                <a:gd name="connsiteX118" fmla="*/ 1752623 w 3507318"/>
                <a:gd name="connsiteY118" fmla="*/ 1254125 h 2095500"/>
                <a:gd name="connsiteX119" fmla="*/ 1762148 w 3507318"/>
                <a:gd name="connsiteY119" fmla="*/ 1257300 h 2095500"/>
                <a:gd name="connsiteX120" fmla="*/ 1771673 w 3507318"/>
                <a:gd name="connsiteY120" fmla="*/ 1266825 h 2095500"/>
                <a:gd name="connsiteX121" fmla="*/ 1787548 w 3507318"/>
                <a:gd name="connsiteY121" fmla="*/ 1285875 h 2095500"/>
                <a:gd name="connsiteX122" fmla="*/ 1797073 w 3507318"/>
                <a:gd name="connsiteY122" fmla="*/ 1289050 h 2095500"/>
                <a:gd name="connsiteX123" fmla="*/ 1822473 w 3507318"/>
                <a:gd name="connsiteY123" fmla="*/ 1308100 h 2095500"/>
                <a:gd name="connsiteX124" fmla="*/ 1831998 w 3507318"/>
                <a:gd name="connsiteY124" fmla="*/ 1311275 h 2095500"/>
                <a:gd name="connsiteX125" fmla="*/ 1854223 w 3507318"/>
                <a:gd name="connsiteY125" fmla="*/ 1327150 h 2095500"/>
                <a:gd name="connsiteX126" fmla="*/ 1863748 w 3507318"/>
                <a:gd name="connsiteY126" fmla="*/ 1317625 h 2095500"/>
                <a:gd name="connsiteX127" fmla="*/ 1879623 w 3507318"/>
                <a:gd name="connsiteY127" fmla="*/ 1282700 h 2095500"/>
                <a:gd name="connsiteX128" fmla="*/ 1882798 w 3507318"/>
                <a:gd name="connsiteY128" fmla="*/ 1250950 h 2095500"/>
                <a:gd name="connsiteX129" fmla="*/ 1889148 w 3507318"/>
                <a:gd name="connsiteY129" fmla="*/ 1241425 h 2095500"/>
                <a:gd name="connsiteX130" fmla="*/ 1895498 w 3507318"/>
                <a:gd name="connsiteY130" fmla="*/ 1228725 h 2095500"/>
                <a:gd name="connsiteX131" fmla="*/ 1901848 w 3507318"/>
                <a:gd name="connsiteY131" fmla="*/ 1209675 h 2095500"/>
                <a:gd name="connsiteX132" fmla="*/ 1905023 w 3507318"/>
                <a:gd name="connsiteY132" fmla="*/ 1196975 h 2095500"/>
                <a:gd name="connsiteX133" fmla="*/ 1930423 w 3507318"/>
                <a:gd name="connsiteY133" fmla="*/ 1184275 h 2095500"/>
                <a:gd name="connsiteX134" fmla="*/ 2019323 w 3507318"/>
                <a:gd name="connsiteY134" fmla="*/ 1181100 h 2095500"/>
                <a:gd name="connsiteX135" fmla="*/ 2028848 w 3507318"/>
                <a:gd name="connsiteY135" fmla="*/ 1174750 h 2095500"/>
                <a:gd name="connsiteX136" fmla="*/ 2047898 w 3507318"/>
                <a:gd name="connsiteY136" fmla="*/ 1165225 h 2095500"/>
                <a:gd name="connsiteX137" fmla="*/ 2060598 w 3507318"/>
                <a:gd name="connsiteY137" fmla="*/ 1149350 h 2095500"/>
                <a:gd name="connsiteX138" fmla="*/ 2082823 w 3507318"/>
                <a:gd name="connsiteY138" fmla="*/ 1127125 h 2095500"/>
                <a:gd name="connsiteX139" fmla="*/ 2095523 w 3507318"/>
                <a:gd name="connsiteY139" fmla="*/ 1120775 h 2095500"/>
                <a:gd name="connsiteX140" fmla="*/ 2114573 w 3507318"/>
                <a:gd name="connsiteY140" fmla="*/ 1114425 h 2095500"/>
                <a:gd name="connsiteX141" fmla="*/ 2124098 w 3507318"/>
                <a:gd name="connsiteY141" fmla="*/ 1120775 h 2095500"/>
                <a:gd name="connsiteX142" fmla="*/ 2127273 w 3507318"/>
                <a:gd name="connsiteY142" fmla="*/ 1130300 h 2095500"/>
                <a:gd name="connsiteX143" fmla="*/ 2133623 w 3507318"/>
                <a:gd name="connsiteY143" fmla="*/ 1139825 h 2095500"/>
                <a:gd name="connsiteX144" fmla="*/ 2130448 w 3507318"/>
                <a:gd name="connsiteY144" fmla="*/ 1152525 h 2095500"/>
                <a:gd name="connsiteX145" fmla="*/ 2127273 w 3507318"/>
                <a:gd name="connsiteY145" fmla="*/ 1174750 h 2095500"/>
                <a:gd name="connsiteX146" fmla="*/ 2187598 w 3507318"/>
                <a:gd name="connsiteY146" fmla="*/ 1155700 h 2095500"/>
                <a:gd name="connsiteX147" fmla="*/ 2276498 w 3507318"/>
                <a:gd name="connsiteY147" fmla="*/ 1168400 h 2095500"/>
                <a:gd name="connsiteX148" fmla="*/ 2279673 w 3507318"/>
                <a:gd name="connsiteY148" fmla="*/ 1190625 h 2095500"/>
                <a:gd name="connsiteX149" fmla="*/ 2273323 w 3507318"/>
                <a:gd name="connsiteY149" fmla="*/ 1181100 h 2095500"/>
                <a:gd name="connsiteX150" fmla="*/ 2254273 w 3507318"/>
                <a:gd name="connsiteY150" fmla="*/ 1162050 h 2095500"/>
                <a:gd name="connsiteX151" fmla="*/ 2257448 w 3507318"/>
                <a:gd name="connsiteY151" fmla="*/ 1165225 h 2095500"/>
                <a:gd name="connsiteX152" fmla="*/ 2308248 w 3507318"/>
                <a:gd name="connsiteY152" fmla="*/ 1184275 h 2095500"/>
                <a:gd name="connsiteX153" fmla="*/ 2324123 w 3507318"/>
                <a:gd name="connsiteY153" fmla="*/ 1187450 h 2095500"/>
                <a:gd name="connsiteX154" fmla="*/ 2349523 w 3507318"/>
                <a:gd name="connsiteY154" fmla="*/ 1193800 h 2095500"/>
                <a:gd name="connsiteX155" fmla="*/ 2393973 w 3507318"/>
                <a:gd name="connsiteY155" fmla="*/ 1196975 h 2095500"/>
                <a:gd name="connsiteX156" fmla="*/ 2397148 w 3507318"/>
                <a:gd name="connsiteY156" fmla="*/ 1206500 h 2095500"/>
                <a:gd name="connsiteX157" fmla="*/ 2444773 w 3507318"/>
                <a:gd name="connsiteY157" fmla="*/ 1216025 h 2095500"/>
                <a:gd name="connsiteX158" fmla="*/ 2454298 w 3507318"/>
                <a:gd name="connsiteY158" fmla="*/ 1219200 h 2095500"/>
                <a:gd name="connsiteX159" fmla="*/ 2476523 w 3507318"/>
                <a:gd name="connsiteY159" fmla="*/ 1222375 h 2095500"/>
                <a:gd name="connsiteX160" fmla="*/ 2486048 w 3507318"/>
                <a:gd name="connsiteY160" fmla="*/ 1228725 h 2095500"/>
                <a:gd name="connsiteX161" fmla="*/ 2520973 w 3507318"/>
                <a:gd name="connsiteY161" fmla="*/ 1222375 h 2095500"/>
                <a:gd name="connsiteX162" fmla="*/ 2530498 w 3507318"/>
                <a:gd name="connsiteY162" fmla="*/ 1209675 h 2095500"/>
                <a:gd name="connsiteX163" fmla="*/ 2540023 w 3507318"/>
                <a:gd name="connsiteY163" fmla="*/ 1203325 h 2095500"/>
                <a:gd name="connsiteX164" fmla="*/ 2552723 w 3507318"/>
                <a:gd name="connsiteY164" fmla="*/ 1200150 h 2095500"/>
                <a:gd name="connsiteX165" fmla="*/ 2581298 w 3507318"/>
                <a:gd name="connsiteY165" fmla="*/ 1190625 h 2095500"/>
                <a:gd name="connsiteX166" fmla="*/ 2609873 w 3507318"/>
                <a:gd name="connsiteY166" fmla="*/ 1193800 h 2095500"/>
                <a:gd name="connsiteX167" fmla="*/ 2619398 w 3507318"/>
                <a:gd name="connsiteY167" fmla="*/ 1196975 h 2095500"/>
                <a:gd name="connsiteX168" fmla="*/ 2625748 w 3507318"/>
                <a:gd name="connsiteY168" fmla="*/ 1206500 h 2095500"/>
                <a:gd name="connsiteX169" fmla="*/ 2616223 w 3507318"/>
                <a:gd name="connsiteY169" fmla="*/ 1209675 h 2095500"/>
                <a:gd name="connsiteX170" fmla="*/ 2606698 w 3507318"/>
                <a:gd name="connsiteY170" fmla="*/ 1235075 h 2095500"/>
                <a:gd name="connsiteX171" fmla="*/ 2654323 w 3507318"/>
                <a:gd name="connsiteY171" fmla="*/ 1238250 h 2095500"/>
                <a:gd name="connsiteX172" fmla="*/ 2657498 w 3507318"/>
                <a:gd name="connsiteY172" fmla="*/ 1200150 h 2095500"/>
                <a:gd name="connsiteX173" fmla="*/ 2686073 w 3507318"/>
                <a:gd name="connsiteY173" fmla="*/ 1190625 h 2095500"/>
                <a:gd name="connsiteX174" fmla="*/ 2717823 w 3507318"/>
                <a:gd name="connsiteY174" fmla="*/ 1200150 h 2095500"/>
                <a:gd name="connsiteX175" fmla="*/ 2711473 w 3507318"/>
                <a:gd name="connsiteY175" fmla="*/ 1225550 h 2095500"/>
                <a:gd name="connsiteX176" fmla="*/ 2705123 w 3507318"/>
                <a:gd name="connsiteY176" fmla="*/ 1250950 h 2095500"/>
                <a:gd name="connsiteX177" fmla="*/ 2698773 w 3507318"/>
                <a:gd name="connsiteY177" fmla="*/ 1270000 h 2095500"/>
                <a:gd name="connsiteX178" fmla="*/ 2714648 w 3507318"/>
                <a:gd name="connsiteY178" fmla="*/ 1279525 h 2095500"/>
                <a:gd name="connsiteX179" fmla="*/ 2740048 w 3507318"/>
                <a:gd name="connsiteY179" fmla="*/ 1289050 h 2095500"/>
                <a:gd name="connsiteX180" fmla="*/ 2749573 w 3507318"/>
                <a:gd name="connsiteY180" fmla="*/ 1298575 h 2095500"/>
                <a:gd name="connsiteX181" fmla="*/ 2752748 w 3507318"/>
                <a:gd name="connsiteY181" fmla="*/ 1323975 h 2095500"/>
                <a:gd name="connsiteX182" fmla="*/ 2762273 w 3507318"/>
                <a:gd name="connsiteY182" fmla="*/ 1333500 h 2095500"/>
                <a:gd name="connsiteX183" fmla="*/ 2765448 w 3507318"/>
                <a:gd name="connsiteY183" fmla="*/ 1346200 h 2095500"/>
                <a:gd name="connsiteX184" fmla="*/ 2784498 w 3507318"/>
                <a:gd name="connsiteY184" fmla="*/ 1349375 h 2095500"/>
                <a:gd name="connsiteX185" fmla="*/ 2794023 w 3507318"/>
                <a:gd name="connsiteY185" fmla="*/ 1352550 h 2095500"/>
                <a:gd name="connsiteX186" fmla="*/ 2806723 w 3507318"/>
                <a:gd name="connsiteY186" fmla="*/ 1355725 h 2095500"/>
                <a:gd name="connsiteX187" fmla="*/ 2825773 w 3507318"/>
                <a:gd name="connsiteY187" fmla="*/ 1387475 h 2095500"/>
                <a:gd name="connsiteX188" fmla="*/ 2835298 w 3507318"/>
                <a:gd name="connsiteY188" fmla="*/ 1393825 h 2095500"/>
                <a:gd name="connsiteX189" fmla="*/ 2851173 w 3507318"/>
                <a:gd name="connsiteY189" fmla="*/ 1412875 h 2095500"/>
                <a:gd name="connsiteX190" fmla="*/ 2863873 w 3507318"/>
                <a:gd name="connsiteY190" fmla="*/ 1416050 h 2095500"/>
                <a:gd name="connsiteX191" fmla="*/ 2873398 w 3507318"/>
                <a:gd name="connsiteY191" fmla="*/ 1422400 h 2095500"/>
                <a:gd name="connsiteX192" fmla="*/ 2933723 w 3507318"/>
                <a:gd name="connsiteY192" fmla="*/ 1431925 h 2095500"/>
                <a:gd name="connsiteX193" fmla="*/ 2952773 w 3507318"/>
                <a:gd name="connsiteY193" fmla="*/ 1438275 h 2095500"/>
                <a:gd name="connsiteX194" fmla="*/ 2971823 w 3507318"/>
                <a:gd name="connsiteY194" fmla="*/ 1447800 h 2095500"/>
                <a:gd name="connsiteX195" fmla="*/ 2997223 w 3507318"/>
                <a:gd name="connsiteY195" fmla="*/ 1450975 h 2095500"/>
                <a:gd name="connsiteX196" fmla="*/ 3013098 w 3507318"/>
                <a:gd name="connsiteY196" fmla="*/ 1454150 h 2095500"/>
                <a:gd name="connsiteX197" fmla="*/ 3032148 w 3507318"/>
                <a:gd name="connsiteY197" fmla="*/ 1457325 h 2095500"/>
                <a:gd name="connsiteX198" fmla="*/ 3076598 w 3507318"/>
                <a:gd name="connsiteY198" fmla="*/ 1466850 h 2095500"/>
                <a:gd name="connsiteX199" fmla="*/ 3184548 w 3507318"/>
                <a:gd name="connsiteY199" fmla="*/ 1476375 h 2095500"/>
                <a:gd name="connsiteX200" fmla="*/ 3206773 w 3507318"/>
                <a:gd name="connsiteY200" fmla="*/ 1498600 h 2095500"/>
                <a:gd name="connsiteX201" fmla="*/ 3235348 w 3507318"/>
                <a:gd name="connsiteY201" fmla="*/ 1517650 h 2095500"/>
                <a:gd name="connsiteX202" fmla="*/ 3244873 w 3507318"/>
                <a:gd name="connsiteY202" fmla="*/ 1539875 h 2095500"/>
                <a:gd name="connsiteX203" fmla="*/ 3248048 w 3507318"/>
                <a:gd name="connsiteY203" fmla="*/ 1552575 h 2095500"/>
                <a:gd name="connsiteX204" fmla="*/ 3254398 w 3507318"/>
                <a:gd name="connsiteY204" fmla="*/ 1562100 h 2095500"/>
                <a:gd name="connsiteX205" fmla="*/ 3270273 w 3507318"/>
                <a:gd name="connsiteY205" fmla="*/ 1590675 h 2095500"/>
                <a:gd name="connsiteX206" fmla="*/ 3292498 w 3507318"/>
                <a:gd name="connsiteY206" fmla="*/ 1603375 h 2095500"/>
                <a:gd name="connsiteX207" fmla="*/ 3302023 w 3507318"/>
                <a:gd name="connsiteY207" fmla="*/ 1625600 h 2095500"/>
                <a:gd name="connsiteX208" fmla="*/ 3314723 w 3507318"/>
                <a:gd name="connsiteY208" fmla="*/ 1644650 h 2095500"/>
                <a:gd name="connsiteX209" fmla="*/ 3324248 w 3507318"/>
                <a:gd name="connsiteY209" fmla="*/ 1679575 h 2095500"/>
                <a:gd name="connsiteX210" fmla="*/ 3330598 w 3507318"/>
                <a:gd name="connsiteY210" fmla="*/ 1692275 h 2095500"/>
                <a:gd name="connsiteX211" fmla="*/ 3321073 w 3507318"/>
                <a:gd name="connsiteY211" fmla="*/ 1746250 h 2095500"/>
                <a:gd name="connsiteX212" fmla="*/ 3302023 w 3507318"/>
                <a:gd name="connsiteY212" fmla="*/ 1784350 h 2095500"/>
                <a:gd name="connsiteX213" fmla="*/ 3276623 w 3507318"/>
                <a:gd name="connsiteY213" fmla="*/ 1816100 h 2095500"/>
                <a:gd name="connsiteX214" fmla="*/ 3254398 w 3507318"/>
                <a:gd name="connsiteY214" fmla="*/ 1860550 h 2095500"/>
                <a:gd name="connsiteX215" fmla="*/ 3276623 w 3507318"/>
                <a:gd name="connsiteY215" fmla="*/ 1831975 h 2095500"/>
                <a:gd name="connsiteX216" fmla="*/ 3286148 w 3507318"/>
                <a:gd name="connsiteY216" fmla="*/ 1822450 h 2095500"/>
                <a:gd name="connsiteX217" fmla="*/ 3317898 w 3507318"/>
                <a:gd name="connsiteY217" fmla="*/ 1803400 h 2095500"/>
                <a:gd name="connsiteX218" fmla="*/ 3336948 w 3507318"/>
                <a:gd name="connsiteY218" fmla="*/ 1793875 h 2095500"/>
                <a:gd name="connsiteX219" fmla="*/ 3346473 w 3507318"/>
                <a:gd name="connsiteY219" fmla="*/ 1784350 h 2095500"/>
                <a:gd name="connsiteX220" fmla="*/ 3406798 w 3507318"/>
                <a:gd name="connsiteY220" fmla="*/ 1857375 h 2095500"/>
                <a:gd name="connsiteX221" fmla="*/ 1832000 w 3507318"/>
                <a:gd name="connsiteY221" fmla="*/ 1958975 h 2095500"/>
                <a:gd name="connsiteX222" fmla="*/ 1809775 w 3507318"/>
                <a:gd name="connsiteY222" fmla="*/ 1958975 h 2095500"/>
                <a:gd name="connsiteX223" fmla="*/ 1581175 w 3507318"/>
                <a:gd name="connsiteY223" fmla="*/ 2095500 h 2095500"/>
                <a:gd name="connsiteX224" fmla="*/ 1584350 w 3507318"/>
                <a:gd name="connsiteY224" fmla="*/ 2022476 h 2095500"/>
                <a:gd name="connsiteX225" fmla="*/ 1641499 w 3507318"/>
                <a:gd name="connsiteY225" fmla="*/ 1968501 h 2095500"/>
                <a:gd name="connsiteX226" fmla="*/ 1676424 w 3507318"/>
                <a:gd name="connsiteY226" fmla="*/ 1958977 h 2095500"/>
                <a:gd name="connsiteX227" fmla="*/ 1609749 w 3507318"/>
                <a:gd name="connsiteY227" fmla="*/ 1882777 h 2095500"/>
                <a:gd name="connsiteX228" fmla="*/ 1622449 w 3507318"/>
                <a:gd name="connsiteY228" fmla="*/ 1809752 h 2095500"/>
                <a:gd name="connsiteX229" fmla="*/ 1651024 w 3507318"/>
                <a:gd name="connsiteY229" fmla="*/ 1730377 h 2095500"/>
                <a:gd name="connsiteX230" fmla="*/ 1714523 w 3507318"/>
                <a:gd name="connsiteY230" fmla="*/ 1685927 h 2095500"/>
                <a:gd name="connsiteX231" fmla="*/ 1765323 w 3507318"/>
                <a:gd name="connsiteY231" fmla="*/ 1647827 h 2095500"/>
                <a:gd name="connsiteX232" fmla="*/ 1793897 w 3507318"/>
                <a:gd name="connsiteY232" fmla="*/ 1612902 h 2095500"/>
                <a:gd name="connsiteX233" fmla="*/ 1812947 w 3507318"/>
                <a:gd name="connsiteY233" fmla="*/ 1571627 h 2095500"/>
                <a:gd name="connsiteX234" fmla="*/ 1790721 w 3507318"/>
                <a:gd name="connsiteY234" fmla="*/ 1539876 h 2095500"/>
                <a:gd name="connsiteX235" fmla="*/ 1793897 w 3507318"/>
                <a:gd name="connsiteY235" fmla="*/ 1473202 h 2095500"/>
                <a:gd name="connsiteX236" fmla="*/ 1765322 w 3507318"/>
                <a:gd name="connsiteY236" fmla="*/ 1381127 h 2095500"/>
                <a:gd name="connsiteX237" fmla="*/ 1727221 w 3507318"/>
                <a:gd name="connsiteY237" fmla="*/ 1314451 h 2095500"/>
                <a:gd name="connsiteX238" fmla="*/ 1666897 w 3507318"/>
                <a:gd name="connsiteY238" fmla="*/ 1355727 h 2095500"/>
                <a:gd name="connsiteX239" fmla="*/ 1625622 w 3507318"/>
                <a:gd name="connsiteY239" fmla="*/ 1377952 h 2095500"/>
                <a:gd name="connsiteX240" fmla="*/ 1587522 w 3507318"/>
                <a:gd name="connsiteY240" fmla="*/ 1349377 h 2095500"/>
                <a:gd name="connsiteX241" fmla="*/ 1527197 w 3507318"/>
                <a:gd name="connsiteY241" fmla="*/ 1327152 h 2095500"/>
                <a:gd name="connsiteX242" fmla="*/ 1428772 w 3507318"/>
                <a:gd name="connsiteY242" fmla="*/ 1257302 h 2095500"/>
                <a:gd name="connsiteX243" fmla="*/ 1374797 w 3507318"/>
                <a:gd name="connsiteY243" fmla="*/ 1257302 h 2095500"/>
                <a:gd name="connsiteX244" fmla="*/ 1358922 w 3507318"/>
                <a:gd name="connsiteY244" fmla="*/ 1187452 h 2095500"/>
                <a:gd name="connsiteX245" fmla="*/ 1298597 w 3507318"/>
                <a:gd name="connsiteY245" fmla="*/ 1114427 h 2095500"/>
                <a:gd name="connsiteX246" fmla="*/ 1212872 w 3507318"/>
                <a:gd name="connsiteY246" fmla="*/ 1057277 h 2095500"/>
                <a:gd name="connsiteX247" fmla="*/ 1073172 w 3507318"/>
                <a:gd name="connsiteY247" fmla="*/ 1003302 h 2095500"/>
                <a:gd name="connsiteX248" fmla="*/ 996972 w 3507318"/>
                <a:gd name="connsiteY248" fmla="*/ 974727 h 2095500"/>
                <a:gd name="connsiteX249" fmla="*/ 923947 w 3507318"/>
                <a:gd name="connsiteY249" fmla="*/ 914402 h 2095500"/>
                <a:gd name="connsiteX250" fmla="*/ 787422 w 3507318"/>
                <a:gd name="connsiteY250" fmla="*/ 933452 h 2095500"/>
                <a:gd name="connsiteX251" fmla="*/ 733447 w 3507318"/>
                <a:gd name="connsiteY251" fmla="*/ 942977 h 2095500"/>
                <a:gd name="connsiteX252" fmla="*/ 669947 w 3507318"/>
                <a:gd name="connsiteY252" fmla="*/ 889002 h 2095500"/>
                <a:gd name="connsiteX253" fmla="*/ 641372 w 3507318"/>
                <a:gd name="connsiteY253" fmla="*/ 860427 h 2095500"/>
                <a:gd name="connsiteX254" fmla="*/ 488972 w 3507318"/>
                <a:gd name="connsiteY254" fmla="*/ 800102 h 2095500"/>
                <a:gd name="connsiteX255" fmla="*/ 403247 w 3507318"/>
                <a:gd name="connsiteY255" fmla="*/ 749302 h 2095500"/>
                <a:gd name="connsiteX256" fmla="*/ 361972 w 3507318"/>
                <a:gd name="connsiteY256" fmla="*/ 695327 h 2095500"/>
                <a:gd name="connsiteX257" fmla="*/ 396897 w 3507318"/>
                <a:gd name="connsiteY257" fmla="*/ 660402 h 2095500"/>
                <a:gd name="connsiteX258" fmla="*/ 361972 w 3507318"/>
                <a:gd name="connsiteY258" fmla="*/ 555627 h 2095500"/>
                <a:gd name="connsiteX259" fmla="*/ 298471 w 3507318"/>
                <a:gd name="connsiteY259" fmla="*/ 454026 h 2095500"/>
                <a:gd name="connsiteX260" fmla="*/ 266722 w 3507318"/>
                <a:gd name="connsiteY260" fmla="*/ 384175 h 2095500"/>
                <a:gd name="connsiteX261" fmla="*/ 276246 w 3507318"/>
                <a:gd name="connsiteY261" fmla="*/ 358775 h 2095500"/>
                <a:gd name="connsiteX262" fmla="*/ 206397 w 3507318"/>
                <a:gd name="connsiteY262" fmla="*/ 234950 h 2095500"/>
                <a:gd name="connsiteX263" fmla="*/ 146072 w 3507318"/>
                <a:gd name="connsiteY263" fmla="*/ 101600 h 2095500"/>
                <a:gd name="connsiteX264" fmla="*/ 111147 w 3507318"/>
                <a:gd name="connsiteY264" fmla="*/ 142875 h 2095500"/>
                <a:gd name="connsiteX265" fmla="*/ 120671 w 3507318"/>
                <a:gd name="connsiteY265" fmla="*/ 193675 h 2095500"/>
                <a:gd name="connsiteX266" fmla="*/ 123846 w 3507318"/>
                <a:gd name="connsiteY266" fmla="*/ 260350 h 2095500"/>
                <a:gd name="connsiteX267" fmla="*/ 136546 w 3507318"/>
                <a:gd name="connsiteY267" fmla="*/ 327025 h 2095500"/>
                <a:gd name="connsiteX268" fmla="*/ 174646 w 3507318"/>
                <a:gd name="connsiteY268" fmla="*/ 384175 h 2095500"/>
                <a:gd name="connsiteX269" fmla="*/ 190521 w 3507318"/>
                <a:gd name="connsiteY269" fmla="*/ 422275 h 2095500"/>
                <a:gd name="connsiteX270" fmla="*/ 200046 w 3507318"/>
                <a:gd name="connsiteY270" fmla="*/ 495300 h 2095500"/>
                <a:gd name="connsiteX271" fmla="*/ 231798 w 3507318"/>
                <a:gd name="connsiteY271" fmla="*/ 542925 h 2095500"/>
                <a:gd name="connsiteX272" fmla="*/ 168296 w 3507318"/>
                <a:gd name="connsiteY272" fmla="*/ 508000 h 2095500"/>
                <a:gd name="connsiteX273" fmla="*/ 107973 w 3507318"/>
                <a:gd name="connsiteY273" fmla="*/ 460375 h 2095500"/>
                <a:gd name="connsiteX274" fmla="*/ 88923 w 3507318"/>
                <a:gd name="connsiteY274" fmla="*/ 371475 h 2095500"/>
                <a:gd name="connsiteX275" fmla="*/ 22248 w 3507318"/>
                <a:gd name="connsiteY275" fmla="*/ 285750 h 2095500"/>
                <a:gd name="connsiteX276" fmla="*/ 53998 w 3507318"/>
                <a:gd name="connsiteY276" fmla="*/ 193675 h 2095500"/>
                <a:gd name="connsiteX277" fmla="*/ 25423 w 3507318"/>
                <a:gd name="connsiteY277" fmla="*/ 161925 h 2095500"/>
                <a:gd name="connsiteX278" fmla="*/ 12722 w 3507318"/>
                <a:gd name="connsiteY278" fmla="*/ 114300 h 2095500"/>
                <a:gd name="connsiteX279" fmla="*/ 23 w 3507318"/>
                <a:gd name="connsiteY279" fmla="*/ 41275 h 2095500"/>
                <a:gd name="connsiteX280" fmla="*/ 23 w 3507318"/>
                <a:gd name="connsiteY280" fmla="*/ 0 h 2095500"/>
                <a:gd name="connsiteX0" fmla="*/ 23 w 3507318"/>
                <a:gd name="connsiteY0" fmla="*/ 0 h 2095500"/>
                <a:gd name="connsiteX1" fmla="*/ 381023 w 3507318"/>
                <a:gd name="connsiteY1" fmla="*/ 76200 h 2095500"/>
                <a:gd name="connsiteX2" fmla="*/ 479448 w 3507318"/>
                <a:gd name="connsiteY2" fmla="*/ 28575 h 2095500"/>
                <a:gd name="connsiteX3" fmla="*/ 568348 w 3507318"/>
                <a:gd name="connsiteY3" fmla="*/ 44450 h 2095500"/>
                <a:gd name="connsiteX4" fmla="*/ 568348 w 3507318"/>
                <a:gd name="connsiteY4" fmla="*/ 44450 h 2095500"/>
                <a:gd name="connsiteX5" fmla="*/ 571523 w 3507318"/>
                <a:gd name="connsiteY5" fmla="*/ 73025 h 2095500"/>
                <a:gd name="connsiteX6" fmla="*/ 565173 w 3507318"/>
                <a:gd name="connsiteY6" fmla="*/ 88900 h 2095500"/>
                <a:gd name="connsiteX7" fmla="*/ 561998 w 3507318"/>
                <a:gd name="connsiteY7" fmla="*/ 98425 h 2095500"/>
                <a:gd name="connsiteX8" fmla="*/ 565173 w 3507318"/>
                <a:gd name="connsiteY8" fmla="*/ 114300 h 2095500"/>
                <a:gd name="connsiteX9" fmla="*/ 584223 w 3507318"/>
                <a:gd name="connsiteY9" fmla="*/ 127000 h 2095500"/>
                <a:gd name="connsiteX10" fmla="*/ 596923 w 3507318"/>
                <a:gd name="connsiteY10" fmla="*/ 146050 h 2095500"/>
                <a:gd name="connsiteX11" fmla="*/ 600098 w 3507318"/>
                <a:gd name="connsiteY11" fmla="*/ 155575 h 2095500"/>
                <a:gd name="connsiteX12" fmla="*/ 609623 w 3507318"/>
                <a:gd name="connsiteY12" fmla="*/ 161925 h 2095500"/>
                <a:gd name="connsiteX13" fmla="*/ 615973 w 3507318"/>
                <a:gd name="connsiteY13" fmla="*/ 171450 h 2095500"/>
                <a:gd name="connsiteX14" fmla="*/ 660423 w 3507318"/>
                <a:gd name="connsiteY14" fmla="*/ 165100 h 2095500"/>
                <a:gd name="connsiteX15" fmla="*/ 669948 w 3507318"/>
                <a:gd name="connsiteY15" fmla="*/ 158750 h 2095500"/>
                <a:gd name="connsiteX16" fmla="*/ 679473 w 3507318"/>
                <a:gd name="connsiteY16" fmla="*/ 155575 h 2095500"/>
                <a:gd name="connsiteX17" fmla="*/ 701698 w 3507318"/>
                <a:gd name="connsiteY17" fmla="*/ 142875 h 2095500"/>
                <a:gd name="connsiteX18" fmla="*/ 749323 w 3507318"/>
                <a:gd name="connsiteY18" fmla="*/ 146050 h 2095500"/>
                <a:gd name="connsiteX19" fmla="*/ 755673 w 3507318"/>
                <a:gd name="connsiteY19" fmla="*/ 155575 h 2095500"/>
                <a:gd name="connsiteX20" fmla="*/ 749323 w 3507318"/>
                <a:gd name="connsiteY20" fmla="*/ 200025 h 2095500"/>
                <a:gd name="connsiteX21" fmla="*/ 762023 w 3507318"/>
                <a:gd name="connsiteY21" fmla="*/ 212725 h 2095500"/>
                <a:gd name="connsiteX22" fmla="*/ 771548 w 3507318"/>
                <a:gd name="connsiteY22" fmla="*/ 215900 h 2095500"/>
                <a:gd name="connsiteX23" fmla="*/ 777898 w 3507318"/>
                <a:gd name="connsiteY23" fmla="*/ 228600 h 2095500"/>
                <a:gd name="connsiteX24" fmla="*/ 787423 w 3507318"/>
                <a:gd name="connsiteY24" fmla="*/ 238125 h 2095500"/>
                <a:gd name="connsiteX25" fmla="*/ 793773 w 3507318"/>
                <a:gd name="connsiteY25" fmla="*/ 257175 h 2095500"/>
                <a:gd name="connsiteX26" fmla="*/ 796948 w 3507318"/>
                <a:gd name="connsiteY26" fmla="*/ 288925 h 2095500"/>
                <a:gd name="connsiteX27" fmla="*/ 800123 w 3507318"/>
                <a:gd name="connsiteY27" fmla="*/ 298450 h 2095500"/>
                <a:gd name="connsiteX28" fmla="*/ 809648 w 3507318"/>
                <a:gd name="connsiteY28" fmla="*/ 304800 h 2095500"/>
                <a:gd name="connsiteX29" fmla="*/ 822348 w 3507318"/>
                <a:gd name="connsiteY29" fmla="*/ 314325 h 2095500"/>
                <a:gd name="connsiteX30" fmla="*/ 831873 w 3507318"/>
                <a:gd name="connsiteY30" fmla="*/ 323850 h 2095500"/>
                <a:gd name="connsiteX31" fmla="*/ 854098 w 3507318"/>
                <a:gd name="connsiteY31" fmla="*/ 336550 h 2095500"/>
                <a:gd name="connsiteX32" fmla="*/ 863623 w 3507318"/>
                <a:gd name="connsiteY32" fmla="*/ 346075 h 2095500"/>
                <a:gd name="connsiteX33" fmla="*/ 892198 w 3507318"/>
                <a:gd name="connsiteY33" fmla="*/ 352425 h 2095500"/>
                <a:gd name="connsiteX34" fmla="*/ 882673 w 3507318"/>
                <a:gd name="connsiteY34" fmla="*/ 355600 h 2095500"/>
                <a:gd name="connsiteX35" fmla="*/ 879498 w 3507318"/>
                <a:gd name="connsiteY35" fmla="*/ 365125 h 2095500"/>
                <a:gd name="connsiteX36" fmla="*/ 876323 w 3507318"/>
                <a:gd name="connsiteY36" fmla="*/ 406400 h 2095500"/>
                <a:gd name="connsiteX37" fmla="*/ 866798 w 3507318"/>
                <a:gd name="connsiteY37" fmla="*/ 434975 h 2095500"/>
                <a:gd name="connsiteX38" fmla="*/ 863623 w 3507318"/>
                <a:gd name="connsiteY38" fmla="*/ 450850 h 2095500"/>
                <a:gd name="connsiteX39" fmla="*/ 860448 w 3507318"/>
                <a:gd name="connsiteY39" fmla="*/ 463550 h 2095500"/>
                <a:gd name="connsiteX40" fmla="*/ 854098 w 3507318"/>
                <a:gd name="connsiteY40" fmla="*/ 482600 h 2095500"/>
                <a:gd name="connsiteX41" fmla="*/ 850923 w 3507318"/>
                <a:gd name="connsiteY41" fmla="*/ 492125 h 2095500"/>
                <a:gd name="connsiteX42" fmla="*/ 841398 w 3507318"/>
                <a:gd name="connsiteY42" fmla="*/ 517525 h 2095500"/>
                <a:gd name="connsiteX43" fmla="*/ 835048 w 3507318"/>
                <a:gd name="connsiteY43" fmla="*/ 552450 h 2095500"/>
                <a:gd name="connsiteX44" fmla="*/ 831873 w 3507318"/>
                <a:gd name="connsiteY44" fmla="*/ 561975 h 2095500"/>
                <a:gd name="connsiteX45" fmla="*/ 822348 w 3507318"/>
                <a:gd name="connsiteY45" fmla="*/ 565150 h 2095500"/>
                <a:gd name="connsiteX46" fmla="*/ 815998 w 3507318"/>
                <a:gd name="connsiteY46" fmla="*/ 574675 h 2095500"/>
                <a:gd name="connsiteX47" fmla="*/ 825523 w 3507318"/>
                <a:gd name="connsiteY47" fmla="*/ 600075 h 2095500"/>
                <a:gd name="connsiteX48" fmla="*/ 841398 w 3507318"/>
                <a:gd name="connsiteY48" fmla="*/ 625475 h 2095500"/>
                <a:gd name="connsiteX49" fmla="*/ 847748 w 3507318"/>
                <a:gd name="connsiteY49" fmla="*/ 650875 h 2095500"/>
                <a:gd name="connsiteX50" fmla="*/ 860448 w 3507318"/>
                <a:gd name="connsiteY50" fmla="*/ 669925 h 2095500"/>
                <a:gd name="connsiteX51" fmla="*/ 866798 w 3507318"/>
                <a:gd name="connsiteY51" fmla="*/ 682625 h 2095500"/>
                <a:gd name="connsiteX52" fmla="*/ 885848 w 3507318"/>
                <a:gd name="connsiteY52" fmla="*/ 695325 h 2095500"/>
                <a:gd name="connsiteX53" fmla="*/ 904898 w 3507318"/>
                <a:gd name="connsiteY53" fmla="*/ 730250 h 2095500"/>
                <a:gd name="connsiteX54" fmla="*/ 908073 w 3507318"/>
                <a:gd name="connsiteY54" fmla="*/ 739775 h 2095500"/>
                <a:gd name="connsiteX55" fmla="*/ 917598 w 3507318"/>
                <a:gd name="connsiteY55" fmla="*/ 742950 h 2095500"/>
                <a:gd name="connsiteX56" fmla="*/ 936648 w 3507318"/>
                <a:gd name="connsiteY56" fmla="*/ 758825 h 2095500"/>
                <a:gd name="connsiteX57" fmla="*/ 955698 w 3507318"/>
                <a:gd name="connsiteY57" fmla="*/ 765175 h 2095500"/>
                <a:gd name="connsiteX58" fmla="*/ 993798 w 3507318"/>
                <a:gd name="connsiteY58" fmla="*/ 762000 h 2095500"/>
                <a:gd name="connsiteX59" fmla="*/ 1012848 w 3507318"/>
                <a:gd name="connsiteY59" fmla="*/ 755650 h 2095500"/>
                <a:gd name="connsiteX60" fmla="*/ 1022373 w 3507318"/>
                <a:gd name="connsiteY60" fmla="*/ 752475 h 2095500"/>
                <a:gd name="connsiteX61" fmla="*/ 1035073 w 3507318"/>
                <a:gd name="connsiteY61" fmla="*/ 742950 h 2095500"/>
                <a:gd name="connsiteX62" fmla="*/ 1044598 w 3507318"/>
                <a:gd name="connsiteY62" fmla="*/ 739775 h 2095500"/>
                <a:gd name="connsiteX63" fmla="*/ 1143023 w 3507318"/>
                <a:gd name="connsiteY63" fmla="*/ 730250 h 2095500"/>
                <a:gd name="connsiteX64" fmla="*/ 1155723 w 3507318"/>
                <a:gd name="connsiteY64" fmla="*/ 685800 h 2095500"/>
                <a:gd name="connsiteX65" fmla="*/ 1162073 w 3507318"/>
                <a:gd name="connsiteY65" fmla="*/ 673100 h 2095500"/>
                <a:gd name="connsiteX66" fmla="*/ 1165248 w 3507318"/>
                <a:gd name="connsiteY66" fmla="*/ 663575 h 2095500"/>
                <a:gd name="connsiteX67" fmla="*/ 1184298 w 3507318"/>
                <a:gd name="connsiteY67" fmla="*/ 654050 h 2095500"/>
                <a:gd name="connsiteX68" fmla="*/ 1206523 w 3507318"/>
                <a:gd name="connsiteY68" fmla="*/ 635000 h 2095500"/>
                <a:gd name="connsiteX69" fmla="*/ 1216048 w 3507318"/>
                <a:gd name="connsiteY69" fmla="*/ 631825 h 2095500"/>
                <a:gd name="connsiteX70" fmla="*/ 1244623 w 3507318"/>
                <a:gd name="connsiteY70" fmla="*/ 615950 h 2095500"/>
                <a:gd name="connsiteX71" fmla="*/ 1263673 w 3507318"/>
                <a:gd name="connsiteY71" fmla="*/ 612775 h 2095500"/>
                <a:gd name="connsiteX72" fmla="*/ 1330348 w 3507318"/>
                <a:gd name="connsiteY72" fmla="*/ 606425 h 2095500"/>
                <a:gd name="connsiteX73" fmla="*/ 1365273 w 3507318"/>
                <a:gd name="connsiteY73" fmla="*/ 612775 h 2095500"/>
                <a:gd name="connsiteX74" fmla="*/ 1368448 w 3507318"/>
                <a:gd name="connsiteY74" fmla="*/ 622300 h 2095500"/>
                <a:gd name="connsiteX75" fmla="*/ 1377973 w 3507318"/>
                <a:gd name="connsiteY75" fmla="*/ 628650 h 2095500"/>
                <a:gd name="connsiteX76" fmla="*/ 1387498 w 3507318"/>
                <a:gd name="connsiteY76" fmla="*/ 638175 h 2095500"/>
                <a:gd name="connsiteX77" fmla="*/ 1387498 w 3507318"/>
                <a:gd name="connsiteY77" fmla="*/ 673100 h 2095500"/>
                <a:gd name="connsiteX78" fmla="*/ 1377973 w 3507318"/>
                <a:gd name="connsiteY78" fmla="*/ 676275 h 2095500"/>
                <a:gd name="connsiteX79" fmla="*/ 1355748 w 3507318"/>
                <a:gd name="connsiteY79" fmla="*/ 685800 h 2095500"/>
                <a:gd name="connsiteX80" fmla="*/ 1349398 w 3507318"/>
                <a:gd name="connsiteY80" fmla="*/ 698500 h 2095500"/>
                <a:gd name="connsiteX81" fmla="*/ 1343048 w 3507318"/>
                <a:gd name="connsiteY81" fmla="*/ 723900 h 2095500"/>
                <a:gd name="connsiteX82" fmla="*/ 1339873 w 3507318"/>
                <a:gd name="connsiteY82" fmla="*/ 733425 h 2095500"/>
                <a:gd name="connsiteX83" fmla="*/ 1333523 w 3507318"/>
                <a:gd name="connsiteY83" fmla="*/ 742950 h 2095500"/>
                <a:gd name="connsiteX84" fmla="*/ 1330348 w 3507318"/>
                <a:gd name="connsiteY84" fmla="*/ 758825 h 2095500"/>
                <a:gd name="connsiteX85" fmla="*/ 1320823 w 3507318"/>
                <a:gd name="connsiteY85" fmla="*/ 784225 h 2095500"/>
                <a:gd name="connsiteX86" fmla="*/ 1311298 w 3507318"/>
                <a:gd name="connsiteY86" fmla="*/ 793750 h 2095500"/>
                <a:gd name="connsiteX87" fmla="*/ 1295423 w 3507318"/>
                <a:gd name="connsiteY87" fmla="*/ 822325 h 2095500"/>
                <a:gd name="connsiteX88" fmla="*/ 1282723 w 3507318"/>
                <a:gd name="connsiteY88" fmla="*/ 831850 h 2095500"/>
                <a:gd name="connsiteX89" fmla="*/ 1273198 w 3507318"/>
                <a:gd name="connsiteY89" fmla="*/ 850900 h 2095500"/>
                <a:gd name="connsiteX90" fmla="*/ 1263673 w 3507318"/>
                <a:gd name="connsiteY90" fmla="*/ 860425 h 2095500"/>
                <a:gd name="connsiteX91" fmla="*/ 1266848 w 3507318"/>
                <a:gd name="connsiteY91" fmla="*/ 908050 h 2095500"/>
                <a:gd name="connsiteX92" fmla="*/ 1276373 w 3507318"/>
                <a:gd name="connsiteY92" fmla="*/ 904875 h 2095500"/>
                <a:gd name="connsiteX93" fmla="*/ 1343048 w 3507318"/>
                <a:gd name="connsiteY93" fmla="*/ 898525 h 2095500"/>
                <a:gd name="connsiteX94" fmla="*/ 1362098 w 3507318"/>
                <a:gd name="connsiteY94" fmla="*/ 892175 h 2095500"/>
                <a:gd name="connsiteX95" fmla="*/ 1374798 w 3507318"/>
                <a:gd name="connsiteY95" fmla="*/ 885825 h 2095500"/>
                <a:gd name="connsiteX96" fmla="*/ 1419248 w 3507318"/>
                <a:gd name="connsiteY96" fmla="*/ 879475 h 2095500"/>
                <a:gd name="connsiteX97" fmla="*/ 1428773 w 3507318"/>
                <a:gd name="connsiteY97" fmla="*/ 885825 h 2095500"/>
                <a:gd name="connsiteX98" fmla="*/ 1441473 w 3507318"/>
                <a:gd name="connsiteY98" fmla="*/ 901700 h 2095500"/>
                <a:gd name="connsiteX99" fmla="*/ 1447823 w 3507318"/>
                <a:gd name="connsiteY99" fmla="*/ 911225 h 2095500"/>
                <a:gd name="connsiteX100" fmla="*/ 1470048 w 3507318"/>
                <a:gd name="connsiteY100" fmla="*/ 927100 h 2095500"/>
                <a:gd name="connsiteX101" fmla="*/ 1485923 w 3507318"/>
                <a:gd name="connsiteY101" fmla="*/ 955675 h 2095500"/>
                <a:gd name="connsiteX102" fmla="*/ 1479573 w 3507318"/>
                <a:gd name="connsiteY102" fmla="*/ 1063625 h 2095500"/>
                <a:gd name="connsiteX103" fmla="*/ 1482748 w 3507318"/>
                <a:gd name="connsiteY103" fmla="*/ 1133475 h 2095500"/>
                <a:gd name="connsiteX104" fmla="*/ 1489098 w 3507318"/>
                <a:gd name="connsiteY104" fmla="*/ 1171575 h 2095500"/>
                <a:gd name="connsiteX105" fmla="*/ 1492273 w 3507318"/>
                <a:gd name="connsiteY105" fmla="*/ 1216025 h 2095500"/>
                <a:gd name="connsiteX106" fmla="*/ 1498623 w 3507318"/>
                <a:gd name="connsiteY106" fmla="*/ 1225550 h 2095500"/>
                <a:gd name="connsiteX107" fmla="*/ 1501798 w 3507318"/>
                <a:gd name="connsiteY107" fmla="*/ 1235075 h 2095500"/>
                <a:gd name="connsiteX108" fmla="*/ 1527198 w 3507318"/>
                <a:gd name="connsiteY108" fmla="*/ 1250950 h 2095500"/>
                <a:gd name="connsiteX109" fmla="*/ 1536723 w 3507318"/>
                <a:gd name="connsiteY109" fmla="*/ 1257300 h 2095500"/>
                <a:gd name="connsiteX110" fmla="*/ 1549423 w 3507318"/>
                <a:gd name="connsiteY110" fmla="*/ 1260475 h 2095500"/>
                <a:gd name="connsiteX111" fmla="*/ 1603398 w 3507318"/>
                <a:gd name="connsiteY111" fmla="*/ 1263650 h 2095500"/>
                <a:gd name="connsiteX112" fmla="*/ 1635148 w 3507318"/>
                <a:gd name="connsiteY112" fmla="*/ 1273175 h 2095500"/>
                <a:gd name="connsiteX113" fmla="*/ 1676423 w 3507318"/>
                <a:gd name="connsiteY113" fmla="*/ 1266825 h 2095500"/>
                <a:gd name="connsiteX114" fmla="*/ 1685948 w 3507318"/>
                <a:gd name="connsiteY114" fmla="*/ 1263650 h 2095500"/>
                <a:gd name="connsiteX115" fmla="*/ 1692298 w 3507318"/>
                <a:gd name="connsiteY115" fmla="*/ 1254125 h 2095500"/>
                <a:gd name="connsiteX116" fmla="*/ 1701823 w 3507318"/>
                <a:gd name="connsiteY116" fmla="*/ 1244600 h 2095500"/>
                <a:gd name="connsiteX117" fmla="*/ 1743098 w 3507318"/>
                <a:gd name="connsiteY117" fmla="*/ 1247775 h 2095500"/>
                <a:gd name="connsiteX118" fmla="*/ 1752623 w 3507318"/>
                <a:gd name="connsiteY118" fmla="*/ 1254125 h 2095500"/>
                <a:gd name="connsiteX119" fmla="*/ 1762148 w 3507318"/>
                <a:gd name="connsiteY119" fmla="*/ 1257300 h 2095500"/>
                <a:gd name="connsiteX120" fmla="*/ 1771673 w 3507318"/>
                <a:gd name="connsiteY120" fmla="*/ 1266825 h 2095500"/>
                <a:gd name="connsiteX121" fmla="*/ 1787548 w 3507318"/>
                <a:gd name="connsiteY121" fmla="*/ 1285875 h 2095500"/>
                <a:gd name="connsiteX122" fmla="*/ 1797073 w 3507318"/>
                <a:gd name="connsiteY122" fmla="*/ 1289050 h 2095500"/>
                <a:gd name="connsiteX123" fmla="*/ 1822473 w 3507318"/>
                <a:gd name="connsiteY123" fmla="*/ 1308100 h 2095500"/>
                <a:gd name="connsiteX124" fmla="*/ 1831998 w 3507318"/>
                <a:gd name="connsiteY124" fmla="*/ 1311275 h 2095500"/>
                <a:gd name="connsiteX125" fmla="*/ 1854223 w 3507318"/>
                <a:gd name="connsiteY125" fmla="*/ 1327150 h 2095500"/>
                <a:gd name="connsiteX126" fmla="*/ 1863748 w 3507318"/>
                <a:gd name="connsiteY126" fmla="*/ 1317625 h 2095500"/>
                <a:gd name="connsiteX127" fmla="*/ 1879623 w 3507318"/>
                <a:gd name="connsiteY127" fmla="*/ 1282700 h 2095500"/>
                <a:gd name="connsiteX128" fmla="*/ 1882798 w 3507318"/>
                <a:gd name="connsiteY128" fmla="*/ 1250950 h 2095500"/>
                <a:gd name="connsiteX129" fmla="*/ 1889148 w 3507318"/>
                <a:gd name="connsiteY129" fmla="*/ 1241425 h 2095500"/>
                <a:gd name="connsiteX130" fmla="*/ 1895498 w 3507318"/>
                <a:gd name="connsiteY130" fmla="*/ 1228725 h 2095500"/>
                <a:gd name="connsiteX131" fmla="*/ 1901848 w 3507318"/>
                <a:gd name="connsiteY131" fmla="*/ 1209675 h 2095500"/>
                <a:gd name="connsiteX132" fmla="*/ 1905023 w 3507318"/>
                <a:gd name="connsiteY132" fmla="*/ 1196975 h 2095500"/>
                <a:gd name="connsiteX133" fmla="*/ 1930423 w 3507318"/>
                <a:gd name="connsiteY133" fmla="*/ 1184275 h 2095500"/>
                <a:gd name="connsiteX134" fmla="*/ 2019323 w 3507318"/>
                <a:gd name="connsiteY134" fmla="*/ 1181100 h 2095500"/>
                <a:gd name="connsiteX135" fmla="*/ 2028848 w 3507318"/>
                <a:gd name="connsiteY135" fmla="*/ 1174750 h 2095500"/>
                <a:gd name="connsiteX136" fmla="*/ 2047898 w 3507318"/>
                <a:gd name="connsiteY136" fmla="*/ 1165225 h 2095500"/>
                <a:gd name="connsiteX137" fmla="*/ 2060598 w 3507318"/>
                <a:gd name="connsiteY137" fmla="*/ 1149350 h 2095500"/>
                <a:gd name="connsiteX138" fmla="*/ 2082823 w 3507318"/>
                <a:gd name="connsiteY138" fmla="*/ 1127125 h 2095500"/>
                <a:gd name="connsiteX139" fmla="*/ 2095523 w 3507318"/>
                <a:gd name="connsiteY139" fmla="*/ 1120775 h 2095500"/>
                <a:gd name="connsiteX140" fmla="*/ 2114573 w 3507318"/>
                <a:gd name="connsiteY140" fmla="*/ 1114425 h 2095500"/>
                <a:gd name="connsiteX141" fmla="*/ 2124098 w 3507318"/>
                <a:gd name="connsiteY141" fmla="*/ 1120775 h 2095500"/>
                <a:gd name="connsiteX142" fmla="*/ 2127273 w 3507318"/>
                <a:gd name="connsiteY142" fmla="*/ 1130300 h 2095500"/>
                <a:gd name="connsiteX143" fmla="*/ 2133623 w 3507318"/>
                <a:gd name="connsiteY143" fmla="*/ 1139825 h 2095500"/>
                <a:gd name="connsiteX144" fmla="*/ 2130448 w 3507318"/>
                <a:gd name="connsiteY144" fmla="*/ 1152525 h 2095500"/>
                <a:gd name="connsiteX145" fmla="*/ 2127273 w 3507318"/>
                <a:gd name="connsiteY145" fmla="*/ 1174750 h 2095500"/>
                <a:gd name="connsiteX146" fmla="*/ 2187598 w 3507318"/>
                <a:gd name="connsiteY146" fmla="*/ 1155700 h 2095500"/>
                <a:gd name="connsiteX147" fmla="*/ 2276498 w 3507318"/>
                <a:gd name="connsiteY147" fmla="*/ 1168400 h 2095500"/>
                <a:gd name="connsiteX148" fmla="*/ 2279673 w 3507318"/>
                <a:gd name="connsiteY148" fmla="*/ 1190625 h 2095500"/>
                <a:gd name="connsiteX149" fmla="*/ 2273323 w 3507318"/>
                <a:gd name="connsiteY149" fmla="*/ 1181100 h 2095500"/>
                <a:gd name="connsiteX150" fmla="*/ 2254273 w 3507318"/>
                <a:gd name="connsiteY150" fmla="*/ 1162050 h 2095500"/>
                <a:gd name="connsiteX151" fmla="*/ 2257448 w 3507318"/>
                <a:gd name="connsiteY151" fmla="*/ 1165225 h 2095500"/>
                <a:gd name="connsiteX152" fmla="*/ 2308248 w 3507318"/>
                <a:gd name="connsiteY152" fmla="*/ 1184275 h 2095500"/>
                <a:gd name="connsiteX153" fmla="*/ 2324123 w 3507318"/>
                <a:gd name="connsiteY153" fmla="*/ 1187450 h 2095500"/>
                <a:gd name="connsiteX154" fmla="*/ 2349523 w 3507318"/>
                <a:gd name="connsiteY154" fmla="*/ 1193800 h 2095500"/>
                <a:gd name="connsiteX155" fmla="*/ 2393973 w 3507318"/>
                <a:gd name="connsiteY155" fmla="*/ 1196975 h 2095500"/>
                <a:gd name="connsiteX156" fmla="*/ 2397148 w 3507318"/>
                <a:gd name="connsiteY156" fmla="*/ 1206500 h 2095500"/>
                <a:gd name="connsiteX157" fmla="*/ 2444773 w 3507318"/>
                <a:gd name="connsiteY157" fmla="*/ 1216025 h 2095500"/>
                <a:gd name="connsiteX158" fmla="*/ 2454298 w 3507318"/>
                <a:gd name="connsiteY158" fmla="*/ 1219200 h 2095500"/>
                <a:gd name="connsiteX159" fmla="*/ 2476523 w 3507318"/>
                <a:gd name="connsiteY159" fmla="*/ 1222375 h 2095500"/>
                <a:gd name="connsiteX160" fmla="*/ 2486048 w 3507318"/>
                <a:gd name="connsiteY160" fmla="*/ 1228725 h 2095500"/>
                <a:gd name="connsiteX161" fmla="*/ 2520973 w 3507318"/>
                <a:gd name="connsiteY161" fmla="*/ 1222375 h 2095500"/>
                <a:gd name="connsiteX162" fmla="*/ 2530498 w 3507318"/>
                <a:gd name="connsiteY162" fmla="*/ 1209675 h 2095500"/>
                <a:gd name="connsiteX163" fmla="*/ 2540023 w 3507318"/>
                <a:gd name="connsiteY163" fmla="*/ 1203325 h 2095500"/>
                <a:gd name="connsiteX164" fmla="*/ 2552723 w 3507318"/>
                <a:gd name="connsiteY164" fmla="*/ 1200150 h 2095500"/>
                <a:gd name="connsiteX165" fmla="*/ 2581298 w 3507318"/>
                <a:gd name="connsiteY165" fmla="*/ 1190625 h 2095500"/>
                <a:gd name="connsiteX166" fmla="*/ 2609873 w 3507318"/>
                <a:gd name="connsiteY166" fmla="*/ 1193800 h 2095500"/>
                <a:gd name="connsiteX167" fmla="*/ 2619398 w 3507318"/>
                <a:gd name="connsiteY167" fmla="*/ 1196975 h 2095500"/>
                <a:gd name="connsiteX168" fmla="*/ 2625748 w 3507318"/>
                <a:gd name="connsiteY168" fmla="*/ 1206500 h 2095500"/>
                <a:gd name="connsiteX169" fmla="*/ 2616223 w 3507318"/>
                <a:gd name="connsiteY169" fmla="*/ 1209675 h 2095500"/>
                <a:gd name="connsiteX170" fmla="*/ 2606698 w 3507318"/>
                <a:gd name="connsiteY170" fmla="*/ 1235075 h 2095500"/>
                <a:gd name="connsiteX171" fmla="*/ 2654323 w 3507318"/>
                <a:gd name="connsiteY171" fmla="*/ 1238250 h 2095500"/>
                <a:gd name="connsiteX172" fmla="*/ 2657498 w 3507318"/>
                <a:gd name="connsiteY172" fmla="*/ 1200150 h 2095500"/>
                <a:gd name="connsiteX173" fmla="*/ 2686073 w 3507318"/>
                <a:gd name="connsiteY173" fmla="*/ 1190625 h 2095500"/>
                <a:gd name="connsiteX174" fmla="*/ 2717823 w 3507318"/>
                <a:gd name="connsiteY174" fmla="*/ 1200150 h 2095500"/>
                <a:gd name="connsiteX175" fmla="*/ 2711473 w 3507318"/>
                <a:gd name="connsiteY175" fmla="*/ 1225550 h 2095500"/>
                <a:gd name="connsiteX176" fmla="*/ 2705123 w 3507318"/>
                <a:gd name="connsiteY176" fmla="*/ 1250950 h 2095500"/>
                <a:gd name="connsiteX177" fmla="*/ 2698773 w 3507318"/>
                <a:gd name="connsiteY177" fmla="*/ 1270000 h 2095500"/>
                <a:gd name="connsiteX178" fmla="*/ 2714648 w 3507318"/>
                <a:gd name="connsiteY178" fmla="*/ 1279525 h 2095500"/>
                <a:gd name="connsiteX179" fmla="*/ 2740048 w 3507318"/>
                <a:gd name="connsiteY179" fmla="*/ 1289050 h 2095500"/>
                <a:gd name="connsiteX180" fmla="*/ 2749573 w 3507318"/>
                <a:gd name="connsiteY180" fmla="*/ 1298575 h 2095500"/>
                <a:gd name="connsiteX181" fmla="*/ 2752748 w 3507318"/>
                <a:gd name="connsiteY181" fmla="*/ 1323975 h 2095500"/>
                <a:gd name="connsiteX182" fmla="*/ 2762273 w 3507318"/>
                <a:gd name="connsiteY182" fmla="*/ 1333500 h 2095500"/>
                <a:gd name="connsiteX183" fmla="*/ 2765448 w 3507318"/>
                <a:gd name="connsiteY183" fmla="*/ 1346200 h 2095500"/>
                <a:gd name="connsiteX184" fmla="*/ 2784498 w 3507318"/>
                <a:gd name="connsiteY184" fmla="*/ 1349375 h 2095500"/>
                <a:gd name="connsiteX185" fmla="*/ 2794023 w 3507318"/>
                <a:gd name="connsiteY185" fmla="*/ 1352550 h 2095500"/>
                <a:gd name="connsiteX186" fmla="*/ 2806723 w 3507318"/>
                <a:gd name="connsiteY186" fmla="*/ 1355725 h 2095500"/>
                <a:gd name="connsiteX187" fmla="*/ 2825773 w 3507318"/>
                <a:gd name="connsiteY187" fmla="*/ 1387475 h 2095500"/>
                <a:gd name="connsiteX188" fmla="*/ 2835298 w 3507318"/>
                <a:gd name="connsiteY188" fmla="*/ 1393825 h 2095500"/>
                <a:gd name="connsiteX189" fmla="*/ 2851173 w 3507318"/>
                <a:gd name="connsiteY189" fmla="*/ 1412875 h 2095500"/>
                <a:gd name="connsiteX190" fmla="*/ 2863873 w 3507318"/>
                <a:gd name="connsiteY190" fmla="*/ 1416050 h 2095500"/>
                <a:gd name="connsiteX191" fmla="*/ 2873398 w 3507318"/>
                <a:gd name="connsiteY191" fmla="*/ 1422400 h 2095500"/>
                <a:gd name="connsiteX192" fmla="*/ 2933723 w 3507318"/>
                <a:gd name="connsiteY192" fmla="*/ 1431925 h 2095500"/>
                <a:gd name="connsiteX193" fmla="*/ 2952773 w 3507318"/>
                <a:gd name="connsiteY193" fmla="*/ 1438275 h 2095500"/>
                <a:gd name="connsiteX194" fmla="*/ 2971823 w 3507318"/>
                <a:gd name="connsiteY194" fmla="*/ 1447800 h 2095500"/>
                <a:gd name="connsiteX195" fmla="*/ 2997223 w 3507318"/>
                <a:gd name="connsiteY195" fmla="*/ 1450975 h 2095500"/>
                <a:gd name="connsiteX196" fmla="*/ 3013098 w 3507318"/>
                <a:gd name="connsiteY196" fmla="*/ 1454150 h 2095500"/>
                <a:gd name="connsiteX197" fmla="*/ 3032148 w 3507318"/>
                <a:gd name="connsiteY197" fmla="*/ 1457325 h 2095500"/>
                <a:gd name="connsiteX198" fmla="*/ 3076598 w 3507318"/>
                <a:gd name="connsiteY198" fmla="*/ 1466850 h 2095500"/>
                <a:gd name="connsiteX199" fmla="*/ 3184548 w 3507318"/>
                <a:gd name="connsiteY199" fmla="*/ 1476375 h 2095500"/>
                <a:gd name="connsiteX200" fmla="*/ 3206773 w 3507318"/>
                <a:gd name="connsiteY200" fmla="*/ 1498600 h 2095500"/>
                <a:gd name="connsiteX201" fmla="*/ 3235348 w 3507318"/>
                <a:gd name="connsiteY201" fmla="*/ 1517650 h 2095500"/>
                <a:gd name="connsiteX202" fmla="*/ 3244873 w 3507318"/>
                <a:gd name="connsiteY202" fmla="*/ 1539875 h 2095500"/>
                <a:gd name="connsiteX203" fmla="*/ 3248048 w 3507318"/>
                <a:gd name="connsiteY203" fmla="*/ 1552575 h 2095500"/>
                <a:gd name="connsiteX204" fmla="*/ 3254398 w 3507318"/>
                <a:gd name="connsiteY204" fmla="*/ 1562100 h 2095500"/>
                <a:gd name="connsiteX205" fmla="*/ 3270273 w 3507318"/>
                <a:gd name="connsiteY205" fmla="*/ 1590675 h 2095500"/>
                <a:gd name="connsiteX206" fmla="*/ 3292498 w 3507318"/>
                <a:gd name="connsiteY206" fmla="*/ 1603375 h 2095500"/>
                <a:gd name="connsiteX207" fmla="*/ 3302023 w 3507318"/>
                <a:gd name="connsiteY207" fmla="*/ 1625600 h 2095500"/>
                <a:gd name="connsiteX208" fmla="*/ 3314723 w 3507318"/>
                <a:gd name="connsiteY208" fmla="*/ 1644650 h 2095500"/>
                <a:gd name="connsiteX209" fmla="*/ 3324248 w 3507318"/>
                <a:gd name="connsiteY209" fmla="*/ 1679575 h 2095500"/>
                <a:gd name="connsiteX210" fmla="*/ 3330598 w 3507318"/>
                <a:gd name="connsiteY210" fmla="*/ 1692275 h 2095500"/>
                <a:gd name="connsiteX211" fmla="*/ 3321073 w 3507318"/>
                <a:gd name="connsiteY211" fmla="*/ 1746250 h 2095500"/>
                <a:gd name="connsiteX212" fmla="*/ 3302023 w 3507318"/>
                <a:gd name="connsiteY212" fmla="*/ 1784350 h 2095500"/>
                <a:gd name="connsiteX213" fmla="*/ 3276623 w 3507318"/>
                <a:gd name="connsiteY213" fmla="*/ 1816100 h 2095500"/>
                <a:gd name="connsiteX214" fmla="*/ 3254398 w 3507318"/>
                <a:gd name="connsiteY214" fmla="*/ 1860550 h 2095500"/>
                <a:gd name="connsiteX215" fmla="*/ 3276623 w 3507318"/>
                <a:gd name="connsiteY215" fmla="*/ 1831975 h 2095500"/>
                <a:gd name="connsiteX216" fmla="*/ 3286148 w 3507318"/>
                <a:gd name="connsiteY216" fmla="*/ 1822450 h 2095500"/>
                <a:gd name="connsiteX217" fmla="*/ 3317898 w 3507318"/>
                <a:gd name="connsiteY217" fmla="*/ 1803400 h 2095500"/>
                <a:gd name="connsiteX218" fmla="*/ 3336948 w 3507318"/>
                <a:gd name="connsiteY218" fmla="*/ 1793875 h 2095500"/>
                <a:gd name="connsiteX219" fmla="*/ 3346473 w 3507318"/>
                <a:gd name="connsiteY219" fmla="*/ 1784350 h 2095500"/>
                <a:gd name="connsiteX220" fmla="*/ 3406798 w 3507318"/>
                <a:gd name="connsiteY220" fmla="*/ 1857375 h 2095500"/>
                <a:gd name="connsiteX221" fmla="*/ 1832000 w 3507318"/>
                <a:gd name="connsiteY221" fmla="*/ 1958975 h 2095500"/>
                <a:gd name="connsiteX222" fmla="*/ 1809775 w 3507318"/>
                <a:gd name="connsiteY222" fmla="*/ 1958975 h 2095500"/>
                <a:gd name="connsiteX223" fmla="*/ 1581175 w 3507318"/>
                <a:gd name="connsiteY223" fmla="*/ 2095500 h 2095500"/>
                <a:gd name="connsiteX224" fmla="*/ 1584350 w 3507318"/>
                <a:gd name="connsiteY224" fmla="*/ 2022476 h 2095500"/>
                <a:gd name="connsiteX225" fmla="*/ 1641499 w 3507318"/>
                <a:gd name="connsiteY225" fmla="*/ 1968501 h 2095500"/>
                <a:gd name="connsiteX226" fmla="*/ 1676424 w 3507318"/>
                <a:gd name="connsiteY226" fmla="*/ 1958977 h 2095500"/>
                <a:gd name="connsiteX227" fmla="*/ 1609749 w 3507318"/>
                <a:gd name="connsiteY227" fmla="*/ 1882777 h 2095500"/>
                <a:gd name="connsiteX228" fmla="*/ 1622449 w 3507318"/>
                <a:gd name="connsiteY228" fmla="*/ 1809752 h 2095500"/>
                <a:gd name="connsiteX229" fmla="*/ 1651024 w 3507318"/>
                <a:gd name="connsiteY229" fmla="*/ 1730377 h 2095500"/>
                <a:gd name="connsiteX230" fmla="*/ 1714523 w 3507318"/>
                <a:gd name="connsiteY230" fmla="*/ 1685927 h 2095500"/>
                <a:gd name="connsiteX231" fmla="*/ 1765323 w 3507318"/>
                <a:gd name="connsiteY231" fmla="*/ 1647827 h 2095500"/>
                <a:gd name="connsiteX232" fmla="*/ 1793897 w 3507318"/>
                <a:gd name="connsiteY232" fmla="*/ 1612902 h 2095500"/>
                <a:gd name="connsiteX233" fmla="*/ 1812947 w 3507318"/>
                <a:gd name="connsiteY233" fmla="*/ 1571627 h 2095500"/>
                <a:gd name="connsiteX234" fmla="*/ 1790721 w 3507318"/>
                <a:gd name="connsiteY234" fmla="*/ 1539876 h 2095500"/>
                <a:gd name="connsiteX235" fmla="*/ 1793897 w 3507318"/>
                <a:gd name="connsiteY235" fmla="*/ 1473202 h 2095500"/>
                <a:gd name="connsiteX236" fmla="*/ 1765322 w 3507318"/>
                <a:gd name="connsiteY236" fmla="*/ 1381127 h 2095500"/>
                <a:gd name="connsiteX237" fmla="*/ 1727221 w 3507318"/>
                <a:gd name="connsiteY237" fmla="*/ 1314451 h 2095500"/>
                <a:gd name="connsiteX238" fmla="*/ 1666897 w 3507318"/>
                <a:gd name="connsiteY238" fmla="*/ 1355727 h 2095500"/>
                <a:gd name="connsiteX239" fmla="*/ 1625622 w 3507318"/>
                <a:gd name="connsiteY239" fmla="*/ 1377952 h 2095500"/>
                <a:gd name="connsiteX240" fmla="*/ 1587522 w 3507318"/>
                <a:gd name="connsiteY240" fmla="*/ 1349377 h 2095500"/>
                <a:gd name="connsiteX241" fmla="*/ 1527197 w 3507318"/>
                <a:gd name="connsiteY241" fmla="*/ 1327152 h 2095500"/>
                <a:gd name="connsiteX242" fmla="*/ 1428772 w 3507318"/>
                <a:gd name="connsiteY242" fmla="*/ 1257302 h 2095500"/>
                <a:gd name="connsiteX243" fmla="*/ 1374797 w 3507318"/>
                <a:gd name="connsiteY243" fmla="*/ 1257302 h 2095500"/>
                <a:gd name="connsiteX244" fmla="*/ 1358922 w 3507318"/>
                <a:gd name="connsiteY244" fmla="*/ 1187452 h 2095500"/>
                <a:gd name="connsiteX245" fmla="*/ 1298597 w 3507318"/>
                <a:gd name="connsiteY245" fmla="*/ 1114427 h 2095500"/>
                <a:gd name="connsiteX246" fmla="*/ 1212872 w 3507318"/>
                <a:gd name="connsiteY246" fmla="*/ 1057277 h 2095500"/>
                <a:gd name="connsiteX247" fmla="*/ 1073172 w 3507318"/>
                <a:gd name="connsiteY247" fmla="*/ 1003302 h 2095500"/>
                <a:gd name="connsiteX248" fmla="*/ 996972 w 3507318"/>
                <a:gd name="connsiteY248" fmla="*/ 974727 h 2095500"/>
                <a:gd name="connsiteX249" fmla="*/ 923947 w 3507318"/>
                <a:gd name="connsiteY249" fmla="*/ 914402 h 2095500"/>
                <a:gd name="connsiteX250" fmla="*/ 787422 w 3507318"/>
                <a:gd name="connsiteY250" fmla="*/ 933452 h 2095500"/>
                <a:gd name="connsiteX251" fmla="*/ 733447 w 3507318"/>
                <a:gd name="connsiteY251" fmla="*/ 942977 h 2095500"/>
                <a:gd name="connsiteX252" fmla="*/ 669947 w 3507318"/>
                <a:gd name="connsiteY252" fmla="*/ 889002 h 2095500"/>
                <a:gd name="connsiteX253" fmla="*/ 641372 w 3507318"/>
                <a:gd name="connsiteY253" fmla="*/ 860427 h 2095500"/>
                <a:gd name="connsiteX254" fmla="*/ 488972 w 3507318"/>
                <a:gd name="connsiteY254" fmla="*/ 800102 h 2095500"/>
                <a:gd name="connsiteX255" fmla="*/ 403247 w 3507318"/>
                <a:gd name="connsiteY255" fmla="*/ 749302 h 2095500"/>
                <a:gd name="connsiteX256" fmla="*/ 361972 w 3507318"/>
                <a:gd name="connsiteY256" fmla="*/ 695327 h 2095500"/>
                <a:gd name="connsiteX257" fmla="*/ 396897 w 3507318"/>
                <a:gd name="connsiteY257" fmla="*/ 660402 h 2095500"/>
                <a:gd name="connsiteX258" fmla="*/ 361972 w 3507318"/>
                <a:gd name="connsiteY258" fmla="*/ 555627 h 2095500"/>
                <a:gd name="connsiteX259" fmla="*/ 298471 w 3507318"/>
                <a:gd name="connsiteY259" fmla="*/ 454026 h 2095500"/>
                <a:gd name="connsiteX260" fmla="*/ 266722 w 3507318"/>
                <a:gd name="connsiteY260" fmla="*/ 384175 h 2095500"/>
                <a:gd name="connsiteX261" fmla="*/ 276246 w 3507318"/>
                <a:gd name="connsiteY261" fmla="*/ 358775 h 2095500"/>
                <a:gd name="connsiteX262" fmla="*/ 206397 w 3507318"/>
                <a:gd name="connsiteY262" fmla="*/ 234950 h 2095500"/>
                <a:gd name="connsiteX263" fmla="*/ 146072 w 3507318"/>
                <a:gd name="connsiteY263" fmla="*/ 101600 h 2095500"/>
                <a:gd name="connsiteX264" fmla="*/ 111147 w 3507318"/>
                <a:gd name="connsiteY264" fmla="*/ 142875 h 2095500"/>
                <a:gd name="connsiteX265" fmla="*/ 120671 w 3507318"/>
                <a:gd name="connsiteY265" fmla="*/ 193675 h 2095500"/>
                <a:gd name="connsiteX266" fmla="*/ 123846 w 3507318"/>
                <a:gd name="connsiteY266" fmla="*/ 260350 h 2095500"/>
                <a:gd name="connsiteX267" fmla="*/ 136546 w 3507318"/>
                <a:gd name="connsiteY267" fmla="*/ 327025 h 2095500"/>
                <a:gd name="connsiteX268" fmla="*/ 174646 w 3507318"/>
                <a:gd name="connsiteY268" fmla="*/ 384175 h 2095500"/>
                <a:gd name="connsiteX269" fmla="*/ 190521 w 3507318"/>
                <a:gd name="connsiteY269" fmla="*/ 422275 h 2095500"/>
                <a:gd name="connsiteX270" fmla="*/ 200046 w 3507318"/>
                <a:gd name="connsiteY270" fmla="*/ 495300 h 2095500"/>
                <a:gd name="connsiteX271" fmla="*/ 231798 w 3507318"/>
                <a:gd name="connsiteY271" fmla="*/ 542925 h 2095500"/>
                <a:gd name="connsiteX272" fmla="*/ 168296 w 3507318"/>
                <a:gd name="connsiteY272" fmla="*/ 508000 h 2095500"/>
                <a:gd name="connsiteX273" fmla="*/ 107973 w 3507318"/>
                <a:gd name="connsiteY273" fmla="*/ 460375 h 2095500"/>
                <a:gd name="connsiteX274" fmla="*/ 88923 w 3507318"/>
                <a:gd name="connsiteY274" fmla="*/ 371475 h 2095500"/>
                <a:gd name="connsiteX275" fmla="*/ 22248 w 3507318"/>
                <a:gd name="connsiteY275" fmla="*/ 285750 h 2095500"/>
                <a:gd name="connsiteX276" fmla="*/ 53998 w 3507318"/>
                <a:gd name="connsiteY276" fmla="*/ 193675 h 2095500"/>
                <a:gd name="connsiteX277" fmla="*/ 25423 w 3507318"/>
                <a:gd name="connsiteY277" fmla="*/ 161925 h 2095500"/>
                <a:gd name="connsiteX278" fmla="*/ 12722 w 3507318"/>
                <a:gd name="connsiteY278" fmla="*/ 114300 h 2095500"/>
                <a:gd name="connsiteX279" fmla="*/ 23 w 3507318"/>
                <a:gd name="connsiteY279" fmla="*/ 41275 h 2095500"/>
                <a:gd name="connsiteX280" fmla="*/ 23 w 3507318"/>
                <a:gd name="connsiteY280" fmla="*/ 0 h 2095500"/>
                <a:gd name="connsiteX0" fmla="*/ 23 w 3507318"/>
                <a:gd name="connsiteY0" fmla="*/ 0 h 2095500"/>
                <a:gd name="connsiteX1" fmla="*/ 381023 w 3507318"/>
                <a:gd name="connsiteY1" fmla="*/ 76200 h 2095500"/>
                <a:gd name="connsiteX2" fmla="*/ 479448 w 3507318"/>
                <a:gd name="connsiteY2" fmla="*/ 28575 h 2095500"/>
                <a:gd name="connsiteX3" fmla="*/ 568348 w 3507318"/>
                <a:gd name="connsiteY3" fmla="*/ 44450 h 2095500"/>
                <a:gd name="connsiteX4" fmla="*/ 568348 w 3507318"/>
                <a:gd name="connsiteY4" fmla="*/ 44450 h 2095500"/>
                <a:gd name="connsiteX5" fmla="*/ 571523 w 3507318"/>
                <a:gd name="connsiteY5" fmla="*/ 73025 h 2095500"/>
                <a:gd name="connsiteX6" fmla="*/ 565173 w 3507318"/>
                <a:gd name="connsiteY6" fmla="*/ 88900 h 2095500"/>
                <a:gd name="connsiteX7" fmla="*/ 561998 w 3507318"/>
                <a:gd name="connsiteY7" fmla="*/ 98425 h 2095500"/>
                <a:gd name="connsiteX8" fmla="*/ 565173 w 3507318"/>
                <a:gd name="connsiteY8" fmla="*/ 114300 h 2095500"/>
                <a:gd name="connsiteX9" fmla="*/ 584223 w 3507318"/>
                <a:gd name="connsiteY9" fmla="*/ 127000 h 2095500"/>
                <a:gd name="connsiteX10" fmla="*/ 596923 w 3507318"/>
                <a:gd name="connsiteY10" fmla="*/ 146050 h 2095500"/>
                <a:gd name="connsiteX11" fmla="*/ 600098 w 3507318"/>
                <a:gd name="connsiteY11" fmla="*/ 155575 h 2095500"/>
                <a:gd name="connsiteX12" fmla="*/ 609623 w 3507318"/>
                <a:gd name="connsiteY12" fmla="*/ 161925 h 2095500"/>
                <a:gd name="connsiteX13" fmla="*/ 615973 w 3507318"/>
                <a:gd name="connsiteY13" fmla="*/ 171450 h 2095500"/>
                <a:gd name="connsiteX14" fmla="*/ 660423 w 3507318"/>
                <a:gd name="connsiteY14" fmla="*/ 165100 h 2095500"/>
                <a:gd name="connsiteX15" fmla="*/ 669948 w 3507318"/>
                <a:gd name="connsiteY15" fmla="*/ 158750 h 2095500"/>
                <a:gd name="connsiteX16" fmla="*/ 679473 w 3507318"/>
                <a:gd name="connsiteY16" fmla="*/ 155575 h 2095500"/>
                <a:gd name="connsiteX17" fmla="*/ 701698 w 3507318"/>
                <a:gd name="connsiteY17" fmla="*/ 142875 h 2095500"/>
                <a:gd name="connsiteX18" fmla="*/ 749323 w 3507318"/>
                <a:gd name="connsiteY18" fmla="*/ 146050 h 2095500"/>
                <a:gd name="connsiteX19" fmla="*/ 755673 w 3507318"/>
                <a:gd name="connsiteY19" fmla="*/ 155575 h 2095500"/>
                <a:gd name="connsiteX20" fmla="*/ 749323 w 3507318"/>
                <a:gd name="connsiteY20" fmla="*/ 200025 h 2095500"/>
                <a:gd name="connsiteX21" fmla="*/ 762023 w 3507318"/>
                <a:gd name="connsiteY21" fmla="*/ 212725 h 2095500"/>
                <a:gd name="connsiteX22" fmla="*/ 771548 w 3507318"/>
                <a:gd name="connsiteY22" fmla="*/ 215900 h 2095500"/>
                <a:gd name="connsiteX23" fmla="*/ 777898 w 3507318"/>
                <a:gd name="connsiteY23" fmla="*/ 228600 h 2095500"/>
                <a:gd name="connsiteX24" fmla="*/ 787423 w 3507318"/>
                <a:gd name="connsiteY24" fmla="*/ 238125 h 2095500"/>
                <a:gd name="connsiteX25" fmla="*/ 793773 w 3507318"/>
                <a:gd name="connsiteY25" fmla="*/ 257175 h 2095500"/>
                <a:gd name="connsiteX26" fmla="*/ 796948 w 3507318"/>
                <a:gd name="connsiteY26" fmla="*/ 288925 h 2095500"/>
                <a:gd name="connsiteX27" fmla="*/ 800123 w 3507318"/>
                <a:gd name="connsiteY27" fmla="*/ 298450 h 2095500"/>
                <a:gd name="connsiteX28" fmla="*/ 809648 w 3507318"/>
                <a:gd name="connsiteY28" fmla="*/ 304800 h 2095500"/>
                <a:gd name="connsiteX29" fmla="*/ 822348 w 3507318"/>
                <a:gd name="connsiteY29" fmla="*/ 314325 h 2095500"/>
                <a:gd name="connsiteX30" fmla="*/ 831873 w 3507318"/>
                <a:gd name="connsiteY30" fmla="*/ 323850 h 2095500"/>
                <a:gd name="connsiteX31" fmla="*/ 854098 w 3507318"/>
                <a:gd name="connsiteY31" fmla="*/ 336550 h 2095500"/>
                <a:gd name="connsiteX32" fmla="*/ 863623 w 3507318"/>
                <a:gd name="connsiteY32" fmla="*/ 346075 h 2095500"/>
                <a:gd name="connsiteX33" fmla="*/ 892198 w 3507318"/>
                <a:gd name="connsiteY33" fmla="*/ 352425 h 2095500"/>
                <a:gd name="connsiteX34" fmla="*/ 882673 w 3507318"/>
                <a:gd name="connsiteY34" fmla="*/ 355600 h 2095500"/>
                <a:gd name="connsiteX35" fmla="*/ 879498 w 3507318"/>
                <a:gd name="connsiteY35" fmla="*/ 365125 h 2095500"/>
                <a:gd name="connsiteX36" fmla="*/ 876323 w 3507318"/>
                <a:gd name="connsiteY36" fmla="*/ 406400 h 2095500"/>
                <a:gd name="connsiteX37" fmla="*/ 866798 w 3507318"/>
                <a:gd name="connsiteY37" fmla="*/ 434975 h 2095500"/>
                <a:gd name="connsiteX38" fmla="*/ 863623 w 3507318"/>
                <a:gd name="connsiteY38" fmla="*/ 450850 h 2095500"/>
                <a:gd name="connsiteX39" fmla="*/ 860448 w 3507318"/>
                <a:gd name="connsiteY39" fmla="*/ 463550 h 2095500"/>
                <a:gd name="connsiteX40" fmla="*/ 854098 w 3507318"/>
                <a:gd name="connsiteY40" fmla="*/ 482600 h 2095500"/>
                <a:gd name="connsiteX41" fmla="*/ 850923 w 3507318"/>
                <a:gd name="connsiteY41" fmla="*/ 492125 h 2095500"/>
                <a:gd name="connsiteX42" fmla="*/ 841398 w 3507318"/>
                <a:gd name="connsiteY42" fmla="*/ 517525 h 2095500"/>
                <a:gd name="connsiteX43" fmla="*/ 835048 w 3507318"/>
                <a:gd name="connsiteY43" fmla="*/ 552450 h 2095500"/>
                <a:gd name="connsiteX44" fmla="*/ 831873 w 3507318"/>
                <a:gd name="connsiteY44" fmla="*/ 561975 h 2095500"/>
                <a:gd name="connsiteX45" fmla="*/ 822348 w 3507318"/>
                <a:gd name="connsiteY45" fmla="*/ 565150 h 2095500"/>
                <a:gd name="connsiteX46" fmla="*/ 815998 w 3507318"/>
                <a:gd name="connsiteY46" fmla="*/ 574675 h 2095500"/>
                <a:gd name="connsiteX47" fmla="*/ 825523 w 3507318"/>
                <a:gd name="connsiteY47" fmla="*/ 600075 h 2095500"/>
                <a:gd name="connsiteX48" fmla="*/ 841398 w 3507318"/>
                <a:gd name="connsiteY48" fmla="*/ 625475 h 2095500"/>
                <a:gd name="connsiteX49" fmla="*/ 847748 w 3507318"/>
                <a:gd name="connsiteY49" fmla="*/ 650875 h 2095500"/>
                <a:gd name="connsiteX50" fmla="*/ 860448 w 3507318"/>
                <a:gd name="connsiteY50" fmla="*/ 669925 h 2095500"/>
                <a:gd name="connsiteX51" fmla="*/ 866798 w 3507318"/>
                <a:gd name="connsiteY51" fmla="*/ 682625 h 2095500"/>
                <a:gd name="connsiteX52" fmla="*/ 885848 w 3507318"/>
                <a:gd name="connsiteY52" fmla="*/ 695325 h 2095500"/>
                <a:gd name="connsiteX53" fmla="*/ 904898 w 3507318"/>
                <a:gd name="connsiteY53" fmla="*/ 730250 h 2095500"/>
                <a:gd name="connsiteX54" fmla="*/ 908073 w 3507318"/>
                <a:gd name="connsiteY54" fmla="*/ 739775 h 2095500"/>
                <a:gd name="connsiteX55" fmla="*/ 917598 w 3507318"/>
                <a:gd name="connsiteY55" fmla="*/ 742950 h 2095500"/>
                <a:gd name="connsiteX56" fmla="*/ 936648 w 3507318"/>
                <a:gd name="connsiteY56" fmla="*/ 758825 h 2095500"/>
                <a:gd name="connsiteX57" fmla="*/ 955698 w 3507318"/>
                <a:gd name="connsiteY57" fmla="*/ 765175 h 2095500"/>
                <a:gd name="connsiteX58" fmla="*/ 993798 w 3507318"/>
                <a:gd name="connsiteY58" fmla="*/ 762000 h 2095500"/>
                <a:gd name="connsiteX59" fmla="*/ 1012848 w 3507318"/>
                <a:gd name="connsiteY59" fmla="*/ 755650 h 2095500"/>
                <a:gd name="connsiteX60" fmla="*/ 1022373 w 3507318"/>
                <a:gd name="connsiteY60" fmla="*/ 752475 h 2095500"/>
                <a:gd name="connsiteX61" fmla="*/ 1035073 w 3507318"/>
                <a:gd name="connsiteY61" fmla="*/ 742950 h 2095500"/>
                <a:gd name="connsiteX62" fmla="*/ 1044598 w 3507318"/>
                <a:gd name="connsiteY62" fmla="*/ 739775 h 2095500"/>
                <a:gd name="connsiteX63" fmla="*/ 1143023 w 3507318"/>
                <a:gd name="connsiteY63" fmla="*/ 730250 h 2095500"/>
                <a:gd name="connsiteX64" fmla="*/ 1155723 w 3507318"/>
                <a:gd name="connsiteY64" fmla="*/ 685800 h 2095500"/>
                <a:gd name="connsiteX65" fmla="*/ 1162073 w 3507318"/>
                <a:gd name="connsiteY65" fmla="*/ 673100 h 2095500"/>
                <a:gd name="connsiteX66" fmla="*/ 1165248 w 3507318"/>
                <a:gd name="connsiteY66" fmla="*/ 663575 h 2095500"/>
                <a:gd name="connsiteX67" fmla="*/ 1184298 w 3507318"/>
                <a:gd name="connsiteY67" fmla="*/ 654050 h 2095500"/>
                <a:gd name="connsiteX68" fmla="*/ 1206523 w 3507318"/>
                <a:gd name="connsiteY68" fmla="*/ 635000 h 2095500"/>
                <a:gd name="connsiteX69" fmla="*/ 1216048 w 3507318"/>
                <a:gd name="connsiteY69" fmla="*/ 631825 h 2095500"/>
                <a:gd name="connsiteX70" fmla="*/ 1244623 w 3507318"/>
                <a:gd name="connsiteY70" fmla="*/ 615950 h 2095500"/>
                <a:gd name="connsiteX71" fmla="*/ 1263673 w 3507318"/>
                <a:gd name="connsiteY71" fmla="*/ 612775 h 2095500"/>
                <a:gd name="connsiteX72" fmla="*/ 1330348 w 3507318"/>
                <a:gd name="connsiteY72" fmla="*/ 606425 h 2095500"/>
                <a:gd name="connsiteX73" fmla="*/ 1365273 w 3507318"/>
                <a:gd name="connsiteY73" fmla="*/ 612775 h 2095500"/>
                <a:gd name="connsiteX74" fmla="*/ 1368448 w 3507318"/>
                <a:gd name="connsiteY74" fmla="*/ 622300 h 2095500"/>
                <a:gd name="connsiteX75" fmla="*/ 1377973 w 3507318"/>
                <a:gd name="connsiteY75" fmla="*/ 628650 h 2095500"/>
                <a:gd name="connsiteX76" fmla="*/ 1387498 w 3507318"/>
                <a:gd name="connsiteY76" fmla="*/ 638175 h 2095500"/>
                <a:gd name="connsiteX77" fmla="*/ 1387498 w 3507318"/>
                <a:gd name="connsiteY77" fmla="*/ 673100 h 2095500"/>
                <a:gd name="connsiteX78" fmla="*/ 1377973 w 3507318"/>
                <a:gd name="connsiteY78" fmla="*/ 676275 h 2095500"/>
                <a:gd name="connsiteX79" fmla="*/ 1355748 w 3507318"/>
                <a:gd name="connsiteY79" fmla="*/ 685800 h 2095500"/>
                <a:gd name="connsiteX80" fmla="*/ 1349398 w 3507318"/>
                <a:gd name="connsiteY80" fmla="*/ 698500 h 2095500"/>
                <a:gd name="connsiteX81" fmla="*/ 1343048 w 3507318"/>
                <a:gd name="connsiteY81" fmla="*/ 723900 h 2095500"/>
                <a:gd name="connsiteX82" fmla="*/ 1339873 w 3507318"/>
                <a:gd name="connsiteY82" fmla="*/ 733425 h 2095500"/>
                <a:gd name="connsiteX83" fmla="*/ 1333523 w 3507318"/>
                <a:gd name="connsiteY83" fmla="*/ 742950 h 2095500"/>
                <a:gd name="connsiteX84" fmla="*/ 1330348 w 3507318"/>
                <a:gd name="connsiteY84" fmla="*/ 758825 h 2095500"/>
                <a:gd name="connsiteX85" fmla="*/ 1320823 w 3507318"/>
                <a:gd name="connsiteY85" fmla="*/ 784225 h 2095500"/>
                <a:gd name="connsiteX86" fmla="*/ 1311298 w 3507318"/>
                <a:gd name="connsiteY86" fmla="*/ 793750 h 2095500"/>
                <a:gd name="connsiteX87" fmla="*/ 1295423 w 3507318"/>
                <a:gd name="connsiteY87" fmla="*/ 822325 h 2095500"/>
                <a:gd name="connsiteX88" fmla="*/ 1282723 w 3507318"/>
                <a:gd name="connsiteY88" fmla="*/ 831850 h 2095500"/>
                <a:gd name="connsiteX89" fmla="*/ 1273198 w 3507318"/>
                <a:gd name="connsiteY89" fmla="*/ 850900 h 2095500"/>
                <a:gd name="connsiteX90" fmla="*/ 1263673 w 3507318"/>
                <a:gd name="connsiteY90" fmla="*/ 860425 h 2095500"/>
                <a:gd name="connsiteX91" fmla="*/ 1266848 w 3507318"/>
                <a:gd name="connsiteY91" fmla="*/ 908050 h 2095500"/>
                <a:gd name="connsiteX92" fmla="*/ 1276373 w 3507318"/>
                <a:gd name="connsiteY92" fmla="*/ 904875 h 2095500"/>
                <a:gd name="connsiteX93" fmla="*/ 1343048 w 3507318"/>
                <a:gd name="connsiteY93" fmla="*/ 898525 h 2095500"/>
                <a:gd name="connsiteX94" fmla="*/ 1362098 w 3507318"/>
                <a:gd name="connsiteY94" fmla="*/ 892175 h 2095500"/>
                <a:gd name="connsiteX95" fmla="*/ 1374798 w 3507318"/>
                <a:gd name="connsiteY95" fmla="*/ 885825 h 2095500"/>
                <a:gd name="connsiteX96" fmla="*/ 1419248 w 3507318"/>
                <a:gd name="connsiteY96" fmla="*/ 879475 h 2095500"/>
                <a:gd name="connsiteX97" fmla="*/ 1428773 w 3507318"/>
                <a:gd name="connsiteY97" fmla="*/ 885825 h 2095500"/>
                <a:gd name="connsiteX98" fmla="*/ 1441473 w 3507318"/>
                <a:gd name="connsiteY98" fmla="*/ 901700 h 2095500"/>
                <a:gd name="connsiteX99" fmla="*/ 1447823 w 3507318"/>
                <a:gd name="connsiteY99" fmla="*/ 911225 h 2095500"/>
                <a:gd name="connsiteX100" fmla="*/ 1470048 w 3507318"/>
                <a:gd name="connsiteY100" fmla="*/ 927100 h 2095500"/>
                <a:gd name="connsiteX101" fmla="*/ 1485923 w 3507318"/>
                <a:gd name="connsiteY101" fmla="*/ 955675 h 2095500"/>
                <a:gd name="connsiteX102" fmla="*/ 1479573 w 3507318"/>
                <a:gd name="connsiteY102" fmla="*/ 1063625 h 2095500"/>
                <a:gd name="connsiteX103" fmla="*/ 1482748 w 3507318"/>
                <a:gd name="connsiteY103" fmla="*/ 1133475 h 2095500"/>
                <a:gd name="connsiteX104" fmla="*/ 1489098 w 3507318"/>
                <a:gd name="connsiteY104" fmla="*/ 1171575 h 2095500"/>
                <a:gd name="connsiteX105" fmla="*/ 1492273 w 3507318"/>
                <a:gd name="connsiteY105" fmla="*/ 1216025 h 2095500"/>
                <a:gd name="connsiteX106" fmla="*/ 1498623 w 3507318"/>
                <a:gd name="connsiteY106" fmla="*/ 1225550 h 2095500"/>
                <a:gd name="connsiteX107" fmla="*/ 1501798 w 3507318"/>
                <a:gd name="connsiteY107" fmla="*/ 1235075 h 2095500"/>
                <a:gd name="connsiteX108" fmla="*/ 1527198 w 3507318"/>
                <a:gd name="connsiteY108" fmla="*/ 1250950 h 2095500"/>
                <a:gd name="connsiteX109" fmla="*/ 1536723 w 3507318"/>
                <a:gd name="connsiteY109" fmla="*/ 1257300 h 2095500"/>
                <a:gd name="connsiteX110" fmla="*/ 1549423 w 3507318"/>
                <a:gd name="connsiteY110" fmla="*/ 1260475 h 2095500"/>
                <a:gd name="connsiteX111" fmla="*/ 1603398 w 3507318"/>
                <a:gd name="connsiteY111" fmla="*/ 1263650 h 2095500"/>
                <a:gd name="connsiteX112" fmla="*/ 1635148 w 3507318"/>
                <a:gd name="connsiteY112" fmla="*/ 1273175 h 2095500"/>
                <a:gd name="connsiteX113" fmla="*/ 1676423 w 3507318"/>
                <a:gd name="connsiteY113" fmla="*/ 1266825 h 2095500"/>
                <a:gd name="connsiteX114" fmla="*/ 1685948 w 3507318"/>
                <a:gd name="connsiteY114" fmla="*/ 1263650 h 2095500"/>
                <a:gd name="connsiteX115" fmla="*/ 1692298 w 3507318"/>
                <a:gd name="connsiteY115" fmla="*/ 1254125 h 2095500"/>
                <a:gd name="connsiteX116" fmla="*/ 1701823 w 3507318"/>
                <a:gd name="connsiteY116" fmla="*/ 1244600 h 2095500"/>
                <a:gd name="connsiteX117" fmla="*/ 1743098 w 3507318"/>
                <a:gd name="connsiteY117" fmla="*/ 1247775 h 2095500"/>
                <a:gd name="connsiteX118" fmla="*/ 1752623 w 3507318"/>
                <a:gd name="connsiteY118" fmla="*/ 1254125 h 2095500"/>
                <a:gd name="connsiteX119" fmla="*/ 1762148 w 3507318"/>
                <a:gd name="connsiteY119" fmla="*/ 1257300 h 2095500"/>
                <a:gd name="connsiteX120" fmla="*/ 1771673 w 3507318"/>
                <a:gd name="connsiteY120" fmla="*/ 1266825 h 2095500"/>
                <a:gd name="connsiteX121" fmla="*/ 1787548 w 3507318"/>
                <a:gd name="connsiteY121" fmla="*/ 1285875 h 2095500"/>
                <a:gd name="connsiteX122" fmla="*/ 1797073 w 3507318"/>
                <a:gd name="connsiteY122" fmla="*/ 1289050 h 2095500"/>
                <a:gd name="connsiteX123" fmla="*/ 1822473 w 3507318"/>
                <a:gd name="connsiteY123" fmla="*/ 1308100 h 2095500"/>
                <a:gd name="connsiteX124" fmla="*/ 1831998 w 3507318"/>
                <a:gd name="connsiteY124" fmla="*/ 1311275 h 2095500"/>
                <a:gd name="connsiteX125" fmla="*/ 1854223 w 3507318"/>
                <a:gd name="connsiteY125" fmla="*/ 1327150 h 2095500"/>
                <a:gd name="connsiteX126" fmla="*/ 1863748 w 3507318"/>
                <a:gd name="connsiteY126" fmla="*/ 1317625 h 2095500"/>
                <a:gd name="connsiteX127" fmla="*/ 1879623 w 3507318"/>
                <a:gd name="connsiteY127" fmla="*/ 1282700 h 2095500"/>
                <a:gd name="connsiteX128" fmla="*/ 1882798 w 3507318"/>
                <a:gd name="connsiteY128" fmla="*/ 1250950 h 2095500"/>
                <a:gd name="connsiteX129" fmla="*/ 1889148 w 3507318"/>
                <a:gd name="connsiteY129" fmla="*/ 1241425 h 2095500"/>
                <a:gd name="connsiteX130" fmla="*/ 1895498 w 3507318"/>
                <a:gd name="connsiteY130" fmla="*/ 1228725 h 2095500"/>
                <a:gd name="connsiteX131" fmla="*/ 1901848 w 3507318"/>
                <a:gd name="connsiteY131" fmla="*/ 1209675 h 2095500"/>
                <a:gd name="connsiteX132" fmla="*/ 1905023 w 3507318"/>
                <a:gd name="connsiteY132" fmla="*/ 1196975 h 2095500"/>
                <a:gd name="connsiteX133" fmla="*/ 1930423 w 3507318"/>
                <a:gd name="connsiteY133" fmla="*/ 1184275 h 2095500"/>
                <a:gd name="connsiteX134" fmla="*/ 2019323 w 3507318"/>
                <a:gd name="connsiteY134" fmla="*/ 1181100 h 2095500"/>
                <a:gd name="connsiteX135" fmla="*/ 2028848 w 3507318"/>
                <a:gd name="connsiteY135" fmla="*/ 1174750 h 2095500"/>
                <a:gd name="connsiteX136" fmla="*/ 2047898 w 3507318"/>
                <a:gd name="connsiteY136" fmla="*/ 1165225 h 2095500"/>
                <a:gd name="connsiteX137" fmla="*/ 2060598 w 3507318"/>
                <a:gd name="connsiteY137" fmla="*/ 1149350 h 2095500"/>
                <a:gd name="connsiteX138" fmla="*/ 2082823 w 3507318"/>
                <a:gd name="connsiteY138" fmla="*/ 1127125 h 2095500"/>
                <a:gd name="connsiteX139" fmla="*/ 2095523 w 3507318"/>
                <a:gd name="connsiteY139" fmla="*/ 1120775 h 2095500"/>
                <a:gd name="connsiteX140" fmla="*/ 2114573 w 3507318"/>
                <a:gd name="connsiteY140" fmla="*/ 1114425 h 2095500"/>
                <a:gd name="connsiteX141" fmla="*/ 2124098 w 3507318"/>
                <a:gd name="connsiteY141" fmla="*/ 1120775 h 2095500"/>
                <a:gd name="connsiteX142" fmla="*/ 2127273 w 3507318"/>
                <a:gd name="connsiteY142" fmla="*/ 1130300 h 2095500"/>
                <a:gd name="connsiteX143" fmla="*/ 2133623 w 3507318"/>
                <a:gd name="connsiteY143" fmla="*/ 1139825 h 2095500"/>
                <a:gd name="connsiteX144" fmla="*/ 2130448 w 3507318"/>
                <a:gd name="connsiteY144" fmla="*/ 1152525 h 2095500"/>
                <a:gd name="connsiteX145" fmla="*/ 2127273 w 3507318"/>
                <a:gd name="connsiteY145" fmla="*/ 1174750 h 2095500"/>
                <a:gd name="connsiteX146" fmla="*/ 2187598 w 3507318"/>
                <a:gd name="connsiteY146" fmla="*/ 1155700 h 2095500"/>
                <a:gd name="connsiteX147" fmla="*/ 2276498 w 3507318"/>
                <a:gd name="connsiteY147" fmla="*/ 1168400 h 2095500"/>
                <a:gd name="connsiteX148" fmla="*/ 2279673 w 3507318"/>
                <a:gd name="connsiteY148" fmla="*/ 1190625 h 2095500"/>
                <a:gd name="connsiteX149" fmla="*/ 2273323 w 3507318"/>
                <a:gd name="connsiteY149" fmla="*/ 1181100 h 2095500"/>
                <a:gd name="connsiteX150" fmla="*/ 2254273 w 3507318"/>
                <a:gd name="connsiteY150" fmla="*/ 1162050 h 2095500"/>
                <a:gd name="connsiteX151" fmla="*/ 2257448 w 3507318"/>
                <a:gd name="connsiteY151" fmla="*/ 1165225 h 2095500"/>
                <a:gd name="connsiteX152" fmla="*/ 2308248 w 3507318"/>
                <a:gd name="connsiteY152" fmla="*/ 1184275 h 2095500"/>
                <a:gd name="connsiteX153" fmla="*/ 2324123 w 3507318"/>
                <a:gd name="connsiteY153" fmla="*/ 1187450 h 2095500"/>
                <a:gd name="connsiteX154" fmla="*/ 2349523 w 3507318"/>
                <a:gd name="connsiteY154" fmla="*/ 1193800 h 2095500"/>
                <a:gd name="connsiteX155" fmla="*/ 2393973 w 3507318"/>
                <a:gd name="connsiteY155" fmla="*/ 1196975 h 2095500"/>
                <a:gd name="connsiteX156" fmla="*/ 2397148 w 3507318"/>
                <a:gd name="connsiteY156" fmla="*/ 1206500 h 2095500"/>
                <a:gd name="connsiteX157" fmla="*/ 2444773 w 3507318"/>
                <a:gd name="connsiteY157" fmla="*/ 1216025 h 2095500"/>
                <a:gd name="connsiteX158" fmla="*/ 2454298 w 3507318"/>
                <a:gd name="connsiteY158" fmla="*/ 1219200 h 2095500"/>
                <a:gd name="connsiteX159" fmla="*/ 2476523 w 3507318"/>
                <a:gd name="connsiteY159" fmla="*/ 1222375 h 2095500"/>
                <a:gd name="connsiteX160" fmla="*/ 2486048 w 3507318"/>
                <a:gd name="connsiteY160" fmla="*/ 1228725 h 2095500"/>
                <a:gd name="connsiteX161" fmla="*/ 2520973 w 3507318"/>
                <a:gd name="connsiteY161" fmla="*/ 1222375 h 2095500"/>
                <a:gd name="connsiteX162" fmla="*/ 2530498 w 3507318"/>
                <a:gd name="connsiteY162" fmla="*/ 1209675 h 2095500"/>
                <a:gd name="connsiteX163" fmla="*/ 2540023 w 3507318"/>
                <a:gd name="connsiteY163" fmla="*/ 1203325 h 2095500"/>
                <a:gd name="connsiteX164" fmla="*/ 2552723 w 3507318"/>
                <a:gd name="connsiteY164" fmla="*/ 1200150 h 2095500"/>
                <a:gd name="connsiteX165" fmla="*/ 2581298 w 3507318"/>
                <a:gd name="connsiteY165" fmla="*/ 1190625 h 2095500"/>
                <a:gd name="connsiteX166" fmla="*/ 2609873 w 3507318"/>
                <a:gd name="connsiteY166" fmla="*/ 1193800 h 2095500"/>
                <a:gd name="connsiteX167" fmla="*/ 2619398 w 3507318"/>
                <a:gd name="connsiteY167" fmla="*/ 1196975 h 2095500"/>
                <a:gd name="connsiteX168" fmla="*/ 2625748 w 3507318"/>
                <a:gd name="connsiteY168" fmla="*/ 1206500 h 2095500"/>
                <a:gd name="connsiteX169" fmla="*/ 2616223 w 3507318"/>
                <a:gd name="connsiteY169" fmla="*/ 1209675 h 2095500"/>
                <a:gd name="connsiteX170" fmla="*/ 2606698 w 3507318"/>
                <a:gd name="connsiteY170" fmla="*/ 1235075 h 2095500"/>
                <a:gd name="connsiteX171" fmla="*/ 2654323 w 3507318"/>
                <a:gd name="connsiteY171" fmla="*/ 1238250 h 2095500"/>
                <a:gd name="connsiteX172" fmla="*/ 2657498 w 3507318"/>
                <a:gd name="connsiteY172" fmla="*/ 1200150 h 2095500"/>
                <a:gd name="connsiteX173" fmla="*/ 2686073 w 3507318"/>
                <a:gd name="connsiteY173" fmla="*/ 1190625 h 2095500"/>
                <a:gd name="connsiteX174" fmla="*/ 2717823 w 3507318"/>
                <a:gd name="connsiteY174" fmla="*/ 1200150 h 2095500"/>
                <a:gd name="connsiteX175" fmla="*/ 2711473 w 3507318"/>
                <a:gd name="connsiteY175" fmla="*/ 1225550 h 2095500"/>
                <a:gd name="connsiteX176" fmla="*/ 2705123 w 3507318"/>
                <a:gd name="connsiteY176" fmla="*/ 1250950 h 2095500"/>
                <a:gd name="connsiteX177" fmla="*/ 2698773 w 3507318"/>
                <a:gd name="connsiteY177" fmla="*/ 1270000 h 2095500"/>
                <a:gd name="connsiteX178" fmla="*/ 2714648 w 3507318"/>
                <a:gd name="connsiteY178" fmla="*/ 1279525 h 2095500"/>
                <a:gd name="connsiteX179" fmla="*/ 2740048 w 3507318"/>
                <a:gd name="connsiteY179" fmla="*/ 1289050 h 2095500"/>
                <a:gd name="connsiteX180" fmla="*/ 2749573 w 3507318"/>
                <a:gd name="connsiteY180" fmla="*/ 1298575 h 2095500"/>
                <a:gd name="connsiteX181" fmla="*/ 2752748 w 3507318"/>
                <a:gd name="connsiteY181" fmla="*/ 1323975 h 2095500"/>
                <a:gd name="connsiteX182" fmla="*/ 2762273 w 3507318"/>
                <a:gd name="connsiteY182" fmla="*/ 1333500 h 2095500"/>
                <a:gd name="connsiteX183" fmla="*/ 2765448 w 3507318"/>
                <a:gd name="connsiteY183" fmla="*/ 1346200 h 2095500"/>
                <a:gd name="connsiteX184" fmla="*/ 2784498 w 3507318"/>
                <a:gd name="connsiteY184" fmla="*/ 1349375 h 2095500"/>
                <a:gd name="connsiteX185" fmla="*/ 2794023 w 3507318"/>
                <a:gd name="connsiteY185" fmla="*/ 1352550 h 2095500"/>
                <a:gd name="connsiteX186" fmla="*/ 2806723 w 3507318"/>
                <a:gd name="connsiteY186" fmla="*/ 1355725 h 2095500"/>
                <a:gd name="connsiteX187" fmla="*/ 2825773 w 3507318"/>
                <a:gd name="connsiteY187" fmla="*/ 1387475 h 2095500"/>
                <a:gd name="connsiteX188" fmla="*/ 2835298 w 3507318"/>
                <a:gd name="connsiteY188" fmla="*/ 1393825 h 2095500"/>
                <a:gd name="connsiteX189" fmla="*/ 2851173 w 3507318"/>
                <a:gd name="connsiteY189" fmla="*/ 1412875 h 2095500"/>
                <a:gd name="connsiteX190" fmla="*/ 2863873 w 3507318"/>
                <a:gd name="connsiteY190" fmla="*/ 1416050 h 2095500"/>
                <a:gd name="connsiteX191" fmla="*/ 2873398 w 3507318"/>
                <a:gd name="connsiteY191" fmla="*/ 1422400 h 2095500"/>
                <a:gd name="connsiteX192" fmla="*/ 2933723 w 3507318"/>
                <a:gd name="connsiteY192" fmla="*/ 1431925 h 2095500"/>
                <a:gd name="connsiteX193" fmla="*/ 2952773 w 3507318"/>
                <a:gd name="connsiteY193" fmla="*/ 1438275 h 2095500"/>
                <a:gd name="connsiteX194" fmla="*/ 2971823 w 3507318"/>
                <a:gd name="connsiteY194" fmla="*/ 1447800 h 2095500"/>
                <a:gd name="connsiteX195" fmla="*/ 2997223 w 3507318"/>
                <a:gd name="connsiteY195" fmla="*/ 1450975 h 2095500"/>
                <a:gd name="connsiteX196" fmla="*/ 3013098 w 3507318"/>
                <a:gd name="connsiteY196" fmla="*/ 1454150 h 2095500"/>
                <a:gd name="connsiteX197" fmla="*/ 3032148 w 3507318"/>
                <a:gd name="connsiteY197" fmla="*/ 1457325 h 2095500"/>
                <a:gd name="connsiteX198" fmla="*/ 3076598 w 3507318"/>
                <a:gd name="connsiteY198" fmla="*/ 1466850 h 2095500"/>
                <a:gd name="connsiteX199" fmla="*/ 3184548 w 3507318"/>
                <a:gd name="connsiteY199" fmla="*/ 1476375 h 2095500"/>
                <a:gd name="connsiteX200" fmla="*/ 3206773 w 3507318"/>
                <a:gd name="connsiteY200" fmla="*/ 1498600 h 2095500"/>
                <a:gd name="connsiteX201" fmla="*/ 3235348 w 3507318"/>
                <a:gd name="connsiteY201" fmla="*/ 1517650 h 2095500"/>
                <a:gd name="connsiteX202" fmla="*/ 3244873 w 3507318"/>
                <a:gd name="connsiteY202" fmla="*/ 1539875 h 2095500"/>
                <a:gd name="connsiteX203" fmla="*/ 3248048 w 3507318"/>
                <a:gd name="connsiteY203" fmla="*/ 1552575 h 2095500"/>
                <a:gd name="connsiteX204" fmla="*/ 3254398 w 3507318"/>
                <a:gd name="connsiteY204" fmla="*/ 1562100 h 2095500"/>
                <a:gd name="connsiteX205" fmla="*/ 3270273 w 3507318"/>
                <a:gd name="connsiteY205" fmla="*/ 1590675 h 2095500"/>
                <a:gd name="connsiteX206" fmla="*/ 3292498 w 3507318"/>
                <a:gd name="connsiteY206" fmla="*/ 1603375 h 2095500"/>
                <a:gd name="connsiteX207" fmla="*/ 3302023 w 3507318"/>
                <a:gd name="connsiteY207" fmla="*/ 1625600 h 2095500"/>
                <a:gd name="connsiteX208" fmla="*/ 3314723 w 3507318"/>
                <a:gd name="connsiteY208" fmla="*/ 1644650 h 2095500"/>
                <a:gd name="connsiteX209" fmla="*/ 3324248 w 3507318"/>
                <a:gd name="connsiteY209" fmla="*/ 1679575 h 2095500"/>
                <a:gd name="connsiteX210" fmla="*/ 3330598 w 3507318"/>
                <a:gd name="connsiteY210" fmla="*/ 1692275 h 2095500"/>
                <a:gd name="connsiteX211" fmla="*/ 3321073 w 3507318"/>
                <a:gd name="connsiteY211" fmla="*/ 1746250 h 2095500"/>
                <a:gd name="connsiteX212" fmla="*/ 3302023 w 3507318"/>
                <a:gd name="connsiteY212" fmla="*/ 1784350 h 2095500"/>
                <a:gd name="connsiteX213" fmla="*/ 3276623 w 3507318"/>
                <a:gd name="connsiteY213" fmla="*/ 1816100 h 2095500"/>
                <a:gd name="connsiteX214" fmla="*/ 3254398 w 3507318"/>
                <a:gd name="connsiteY214" fmla="*/ 1860550 h 2095500"/>
                <a:gd name="connsiteX215" fmla="*/ 3276623 w 3507318"/>
                <a:gd name="connsiteY215" fmla="*/ 1831975 h 2095500"/>
                <a:gd name="connsiteX216" fmla="*/ 3286148 w 3507318"/>
                <a:gd name="connsiteY216" fmla="*/ 1822450 h 2095500"/>
                <a:gd name="connsiteX217" fmla="*/ 3317898 w 3507318"/>
                <a:gd name="connsiteY217" fmla="*/ 1803400 h 2095500"/>
                <a:gd name="connsiteX218" fmla="*/ 3336948 w 3507318"/>
                <a:gd name="connsiteY218" fmla="*/ 1793875 h 2095500"/>
                <a:gd name="connsiteX219" fmla="*/ 3346473 w 3507318"/>
                <a:gd name="connsiteY219" fmla="*/ 1784350 h 2095500"/>
                <a:gd name="connsiteX220" fmla="*/ 3406798 w 3507318"/>
                <a:gd name="connsiteY220" fmla="*/ 1857375 h 2095500"/>
                <a:gd name="connsiteX221" fmla="*/ 1832000 w 3507318"/>
                <a:gd name="connsiteY221" fmla="*/ 1958975 h 2095500"/>
                <a:gd name="connsiteX222" fmla="*/ 1809775 w 3507318"/>
                <a:gd name="connsiteY222" fmla="*/ 1958975 h 2095500"/>
                <a:gd name="connsiteX223" fmla="*/ 1581175 w 3507318"/>
                <a:gd name="connsiteY223" fmla="*/ 2095500 h 2095500"/>
                <a:gd name="connsiteX224" fmla="*/ 1584350 w 3507318"/>
                <a:gd name="connsiteY224" fmla="*/ 2022476 h 2095500"/>
                <a:gd name="connsiteX225" fmla="*/ 1587524 w 3507318"/>
                <a:gd name="connsiteY225" fmla="*/ 1965326 h 2095500"/>
                <a:gd name="connsiteX226" fmla="*/ 1676424 w 3507318"/>
                <a:gd name="connsiteY226" fmla="*/ 1958977 h 2095500"/>
                <a:gd name="connsiteX227" fmla="*/ 1609749 w 3507318"/>
                <a:gd name="connsiteY227" fmla="*/ 1882777 h 2095500"/>
                <a:gd name="connsiteX228" fmla="*/ 1622449 w 3507318"/>
                <a:gd name="connsiteY228" fmla="*/ 1809752 h 2095500"/>
                <a:gd name="connsiteX229" fmla="*/ 1651024 w 3507318"/>
                <a:gd name="connsiteY229" fmla="*/ 1730377 h 2095500"/>
                <a:gd name="connsiteX230" fmla="*/ 1714523 w 3507318"/>
                <a:gd name="connsiteY230" fmla="*/ 1685927 h 2095500"/>
                <a:gd name="connsiteX231" fmla="*/ 1765323 w 3507318"/>
                <a:gd name="connsiteY231" fmla="*/ 1647827 h 2095500"/>
                <a:gd name="connsiteX232" fmla="*/ 1793897 w 3507318"/>
                <a:gd name="connsiteY232" fmla="*/ 1612902 h 2095500"/>
                <a:gd name="connsiteX233" fmla="*/ 1812947 w 3507318"/>
                <a:gd name="connsiteY233" fmla="*/ 1571627 h 2095500"/>
                <a:gd name="connsiteX234" fmla="*/ 1790721 w 3507318"/>
                <a:gd name="connsiteY234" fmla="*/ 1539876 h 2095500"/>
                <a:gd name="connsiteX235" fmla="*/ 1793897 w 3507318"/>
                <a:gd name="connsiteY235" fmla="*/ 1473202 h 2095500"/>
                <a:gd name="connsiteX236" fmla="*/ 1765322 w 3507318"/>
                <a:gd name="connsiteY236" fmla="*/ 1381127 h 2095500"/>
                <a:gd name="connsiteX237" fmla="*/ 1727221 w 3507318"/>
                <a:gd name="connsiteY237" fmla="*/ 1314451 h 2095500"/>
                <a:gd name="connsiteX238" fmla="*/ 1666897 w 3507318"/>
                <a:gd name="connsiteY238" fmla="*/ 1355727 h 2095500"/>
                <a:gd name="connsiteX239" fmla="*/ 1625622 w 3507318"/>
                <a:gd name="connsiteY239" fmla="*/ 1377952 h 2095500"/>
                <a:gd name="connsiteX240" fmla="*/ 1587522 w 3507318"/>
                <a:gd name="connsiteY240" fmla="*/ 1349377 h 2095500"/>
                <a:gd name="connsiteX241" fmla="*/ 1527197 w 3507318"/>
                <a:gd name="connsiteY241" fmla="*/ 1327152 h 2095500"/>
                <a:gd name="connsiteX242" fmla="*/ 1428772 w 3507318"/>
                <a:gd name="connsiteY242" fmla="*/ 1257302 h 2095500"/>
                <a:gd name="connsiteX243" fmla="*/ 1374797 w 3507318"/>
                <a:gd name="connsiteY243" fmla="*/ 1257302 h 2095500"/>
                <a:gd name="connsiteX244" fmla="*/ 1358922 w 3507318"/>
                <a:gd name="connsiteY244" fmla="*/ 1187452 h 2095500"/>
                <a:gd name="connsiteX245" fmla="*/ 1298597 w 3507318"/>
                <a:gd name="connsiteY245" fmla="*/ 1114427 h 2095500"/>
                <a:gd name="connsiteX246" fmla="*/ 1212872 w 3507318"/>
                <a:gd name="connsiteY246" fmla="*/ 1057277 h 2095500"/>
                <a:gd name="connsiteX247" fmla="*/ 1073172 w 3507318"/>
                <a:gd name="connsiteY247" fmla="*/ 1003302 h 2095500"/>
                <a:gd name="connsiteX248" fmla="*/ 996972 w 3507318"/>
                <a:gd name="connsiteY248" fmla="*/ 974727 h 2095500"/>
                <a:gd name="connsiteX249" fmla="*/ 923947 w 3507318"/>
                <a:gd name="connsiteY249" fmla="*/ 914402 h 2095500"/>
                <a:gd name="connsiteX250" fmla="*/ 787422 w 3507318"/>
                <a:gd name="connsiteY250" fmla="*/ 933452 h 2095500"/>
                <a:gd name="connsiteX251" fmla="*/ 733447 w 3507318"/>
                <a:gd name="connsiteY251" fmla="*/ 942977 h 2095500"/>
                <a:gd name="connsiteX252" fmla="*/ 669947 w 3507318"/>
                <a:gd name="connsiteY252" fmla="*/ 889002 h 2095500"/>
                <a:gd name="connsiteX253" fmla="*/ 641372 w 3507318"/>
                <a:gd name="connsiteY253" fmla="*/ 860427 h 2095500"/>
                <a:gd name="connsiteX254" fmla="*/ 488972 w 3507318"/>
                <a:gd name="connsiteY254" fmla="*/ 800102 h 2095500"/>
                <a:gd name="connsiteX255" fmla="*/ 403247 w 3507318"/>
                <a:gd name="connsiteY255" fmla="*/ 749302 h 2095500"/>
                <a:gd name="connsiteX256" fmla="*/ 361972 w 3507318"/>
                <a:gd name="connsiteY256" fmla="*/ 695327 h 2095500"/>
                <a:gd name="connsiteX257" fmla="*/ 396897 w 3507318"/>
                <a:gd name="connsiteY257" fmla="*/ 660402 h 2095500"/>
                <a:gd name="connsiteX258" fmla="*/ 361972 w 3507318"/>
                <a:gd name="connsiteY258" fmla="*/ 555627 h 2095500"/>
                <a:gd name="connsiteX259" fmla="*/ 298471 w 3507318"/>
                <a:gd name="connsiteY259" fmla="*/ 454026 h 2095500"/>
                <a:gd name="connsiteX260" fmla="*/ 266722 w 3507318"/>
                <a:gd name="connsiteY260" fmla="*/ 384175 h 2095500"/>
                <a:gd name="connsiteX261" fmla="*/ 276246 w 3507318"/>
                <a:gd name="connsiteY261" fmla="*/ 358775 h 2095500"/>
                <a:gd name="connsiteX262" fmla="*/ 206397 w 3507318"/>
                <a:gd name="connsiteY262" fmla="*/ 234950 h 2095500"/>
                <a:gd name="connsiteX263" fmla="*/ 146072 w 3507318"/>
                <a:gd name="connsiteY263" fmla="*/ 101600 h 2095500"/>
                <a:gd name="connsiteX264" fmla="*/ 111147 w 3507318"/>
                <a:gd name="connsiteY264" fmla="*/ 142875 h 2095500"/>
                <a:gd name="connsiteX265" fmla="*/ 120671 w 3507318"/>
                <a:gd name="connsiteY265" fmla="*/ 193675 h 2095500"/>
                <a:gd name="connsiteX266" fmla="*/ 123846 w 3507318"/>
                <a:gd name="connsiteY266" fmla="*/ 260350 h 2095500"/>
                <a:gd name="connsiteX267" fmla="*/ 136546 w 3507318"/>
                <a:gd name="connsiteY267" fmla="*/ 327025 h 2095500"/>
                <a:gd name="connsiteX268" fmla="*/ 174646 w 3507318"/>
                <a:gd name="connsiteY268" fmla="*/ 384175 h 2095500"/>
                <a:gd name="connsiteX269" fmla="*/ 190521 w 3507318"/>
                <a:gd name="connsiteY269" fmla="*/ 422275 h 2095500"/>
                <a:gd name="connsiteX270" fmla="*/ 200046 w 3507318"/>
                <a:gd name="connsiteY270" fmla="*/ 495300 h 2095500"/>
                <a:gd name="connsiteX271" fmla="*/ 231798 w 3507318"/>
                <a:gd name="connsiteY271" fmla="*/ 542925 h 2095500"/>
                <a:gd name="connsiteX272" fmla="*/ 168296 w 3507318"/>
                <a:gd name="connsiteY272" fmla="*/ 508000 h 2095500"/>
                <a:gd name="connsiteX273" fmla="*/ 107973 w 3507318"/>
                <a:gd name="connsiteY273" fmla="*/ 460375 h 2095500"/>
                <a:gd name="connsiteX274" fmla="*/ 88923 w 3507318"/>
                <a:gd name="connsiteY274" fmla="*/ 371475 h 2095500"/>
                <a:gd name="connsiteX275" fmla="*/ 22248 w 3507318"/>
                <a:gd name="connsiteY275" fmla="*/ 285750 h 2095500"/>
                <a:gd name="connsiteX276" fmla="*/ 53998 w 3507318"/>
                <a:gd name="connsiteY276" fmla="*/ 193675 h 2095500"/>
                <a:gd name="connsiteX277" fmla="*/ 25423 w 3507318"/>
                <a:gd name="connsiteY277" fmla="*/ 161925 h 2095500"/>
                <a:gd name="connsiteX278" fmla="*/ 12722 w 3507318"/>
                <a:gd name="connsiteY278" fmla="*/ 114300 h 2095500"/>
                <a:gd name="connsiteX279" fmla="*/ 23 w 3507318"/>
                <a:gd name="connsiteY279" fmla="*/ 41275 h 2095500"/>
                <a:gd name="connsiteX280" fmla="*/ 23 w 3507318"/>
                <a:gd name="connsiteY280" fmla="*/ 0 h 2095500"/>
                <a:gd name="connsiteX0" fmla="*/ 23 w 3507318"/>
                <a:gd name="connsiteY0" fmla="*/ 0 h 2197100"/>
                <a:gd name="connsiteX1" fmla="*/ 381023 w 3507318"/>
                <a:gd name="connsiteY1" fmla="*/ 76200 h 2197100"/>
                <a:gd name="connsiteX2" fmla="*/ 479448 w 3507318"/>
                <a:gd name="connsiteY2" fmla="*/ 28575 h 2197100"/>
                <a:gd name="connsiteX3" fmla="*/ 568348 w 3507318"/>
                <a:gd name="connsiteY3" fmla="*/ 44450 h 2197100"/>
                <a:gd name="connsiteX4" fmla="*/ 568348 w 3507318"/>
                <a:gd name="connsiteY4" fmla="*/ 44450 h 2197100"/>
                <a:gd name="connsiteX5" fmla="*/ 571523 w 3507318"/>
                <a:gd name="connsiteY5" fmla="*/ 73025 h 2197100"/>
                <a:gd name="connsiteX6" fmla="*/ 565173 w 3507318"/>
                <a:gd name="connsiteY6" fmla="*/ 88900 h 2197100"/>
                <a:gd name="connsiteX7" fmla="*/ 561998 w 3507318"/>
                <a:gd name="connsiteY7" fmla="*/ 98425 h 2197100"/>
                <a:gd name="connsiteX8" fmla="*/ 565173 w 3507318"/>
                <a:gd name="connsiteY8" fmla="*/ 114300 h 2197100"/>
                <a:gd name="connsiteX9" fmla="*/ 584223 w 3507318"/>
                <a:gd name="connsiteY9" fmla="*/ 127000 h 2197100"/>
                <a:gd name="connsiteX10" fmla="*/ 596923 w 3507318"/>
                <a:gd name="connsiteY10" fmla="*/ 146050 h 2197100"/>
                <a:gd name="connsiteX11" fmla="*/ 600098 w 3507318"/>
                <a:gd name="connsiteY11" fmla="*/ 155575 h 2197100"/>
                <a:gd name="connsiteX12" fmla="*/ 609623 w 3507318"/>
                <a:gd name="connsiteY12" fmla="*/ 161925 h 2197100"/>
                <a:gd name="connsiteX13" fmla="*/ 615973 w 3507318"/>
                <a:gd name="connsiteY13" fmla="*/ 171450 h 2197100"/>
                <a:gd name="connsiteX14" fmla="*/ 660423 w 3507318"/>
                <a:gd name="connsiteY14" fmla="*/ 165100 h 2197100"/>
                <a:gd name="connsiteX15" fmla="*/ 669948 w 3507318"/>
                <a:gd name="connsiteY15" fmla="*/ 158750 h 2197100"/>
                <a:gd name="connsiteX16" fmla="*/ 679473 w 3507318"/>
                <a:gd name="connsiteY16" fmla="*/ 155575 h 2197100"/>
                <a:gd name="connsiteX17" fmla="*/ 701698 w 3507318"/>
                <a:gd name="connsiteY17" fmla="*/ 142875 h 2197100"/>
                <a:gd name="connsiteX18" fmla="*/ 749323 w 3507318"/>
                <a:gd name="connsiteY18" fmla="*/ 146050 h 2197100"/>
                <a:gd name="connsiteX19" fmla="*/ 755673 w 3507318"/>
                <a:gd name="connsiteY19" fmla="*/ 155575 h 2197100"/>
                <a:gd name="connsiteX20" fmla="*/ 749323 w 3507318"/>
                <a:gd name="connsiteY20" fmla="*/ 200025 h 2197100"/>
                <a:gd name="connsiteX21" fmla="*/ 762023 w 3507318"/>
                <a:gd name="connsiteY21" fmla="*/ 212725 h 2197100"/>
                <a:gd name="connsiteX22" fmla="*/ 771548 w 3507318"/>
                <a:gd name="connsiteY22" fmla="*/ 215900 h 2197100"/>
                <a:gd name="connsiteX23" fmla="*/ 777898 w 3507318"/>
                <a:gd name="connsiteY23" fmla="*/ 228600 h 2197100"/>
                <a:gd name="connsiteX24" fmla="*/ 787423 w 3507318"/>
                <a:gd name="connsiteY24" fmla="*/ 238125 h 2197100"/>
                <a:gd name="connsiteX25" fmla="*/ 793773 w 3507318"/>
                <a:gd name="connsiteY25" fmla="*/ 257175 h 2197100"/>
                <a:gd name="connsiteX26" fmla="*/ 796948 w 3507318"/>
                <a:gd name="connsiteY26" fmla="*/ 288925 h 2197100"/>
                <a:gd name="connsiteX27" fmla="*/ 800123 w 3507318"/>
                <a:gd name="connsiteY27" fmla="*/ 298450 h 2197100"/>
                <a:gd name="connsiteX28" fmla="*/ 809648 w 3507318"/>
                <a:gd name="connsiteY28" fmla="*/ 304800 h 2197100"/>
                <a:gd name="connsiteX29" fmla="*/ 822348 w 3507318"/>
                <a:gd name="connsiteY29" fmla="*/ 314325 h 2197100"/>
                <a:gd name="connsiteX30" fmla="*/ 831873 w 3507318"/>
                <a:gd name="connsiteY30" fmla="*/ 323850 h 2197100"/>
                <a:gd name="connsiteX31" fmla="*/ 854098 w 3507318"/>
                <a:gd name="connsiteY31" fmla="*/ 336550 h 2197100"/>
                <a:gd name="connsiteX32" fmla="*/ 863623 w 3507318"/>
                <a:gd name="connsiteY32" fmla="*/ 346075 h 2197100"/>
                <a:gd name="connsiteX33" fmla="*/ 892198 w 3507318"/>
                <a:gd name="connsiteY33" fmla="*/ 352425 h 2197100"/>
                <a:gd name="connsiteX34" fmla="*/ 882673 w 3507318"/>
                <a:gd name="connsiteY34" fmla="*/ 355600 h 2197100"/>
                <a:gd name="connsiteX35" fmla="*/ 879498 w 3507318"/>
                <a:gd name="connsiteY35" fmla="*/ 365125 h 2197100"/>
                <a:gd name="connsiteX36" fmla="*/ 876323 w 3507318"/>
                <a:gd name="connsiteY36" fmla="*/ 406400 h 2197100"/>
                <a:gd name="connsiteX37" fmla="*/ 866798 w 3507318"/>
                <a:gd name="connsiteY37" fmla="*/ 434975 h 2197100"/>
                <a:gd name="connsiteX38" fmla="*/ 863623 w 3507318"/>
                <a:gd name="connsiteY38" fmla="*/ 450850 h 2197100"/>
                <a:gd name="connsiteX39" fmla="*/ 860448 w 3507318"/>
                <a:gd name="connsiteY39" fmla="*/ 463550 h 2197100"/>
                <a:gd name="connsiteX40" fmla="*/ 854098 w 3507318"/>
                <a:gd name="connsiteY40" fmla="*/ 482600 h 2197100"/>
                <a:gd name="connsiteX41" fmla="*/ 850923 w 3507318"/>
                <a:gd name="connsiteY41" fmla="*/ 492125 h 2197100"/>
                <a:gd name="connsiteX42" fmla="*/ 841398 w 3507318"/>
                <a:gd name="connsiteY42" fmla="*/ 517525 h 2197100"/>
                <a:gd name="connsiteX43" fmla="*/ 835048 w 3507318"/>
                <a:gd name="connsiteY43" fmla="*/ 552450 h 2197100"/>
                <a:gd name="connsiteX44" fmla="*/ 831873 w 3507318"/>
                <a:gd name="connsiteY44" fmla="*/ 561975 h 2197100"/>
                <a:gd name="connsiteX45" fmla="*/ 822348 w 3507318"/>
                <a:gd name="connsiteY45" fmla="*/ 565150 h 2197100"/>
                <a:gd name="connsiteX46" fmla="*/ 815998 w 3507318"/>
                <a:gd name="connsiteY46" fmla="*/ 574675 h 2197100"/>
                <a:gd name="connsiteX47" fmla="*/ 825523 w 3507318"/>
                <a:gd name="connsiteY47" fmla="*/ 600075 h 2197100"/>
                <a:gd name="connsiteX48" fmla="*/ 841398 w 3507318"/>
                <a:gd name="connsiteY48" fmla="*/ 625475 h 2197100"/>
                <a:gd name="connsiteX49" fmla="*/ 847748 w 3507318"/>
                <a:gd name="connsiteY49" fmla="*/ 650875 h 2197100"/>
                <a:gd name="connsiteX50" fmla="*/ 860448 w 3507318"/>
                <a:gd name="connsiteY50" fmla="*/ 669925 h 2197100"/>
                <a:gd name="connsiteX51" fmla="*/ 866798 w 3507318"/>
                <a:gd name="connsiteY51" fmla="*/ 682625 h 2197100"/>
                <a:gd name="connsiteX52" fmla="*/ 885848 w 3507318"/>
                <a:gd name="connsiteY52" fmla="*/ 695325 h 2197100"/>
                <a:gd name="connsiteX53" fmla="*/ 904898 w 3507318"/>
                <a:gd name="connsiteY53" fmla="*/ 730250 h 2197100"/>
                <a:gd name="connsiteX54" fmla="*/ 908073 w 3507318"/>
                <a:gd name="connsiteY54" fmla="*/ 739775 h 2197100"/>
                <a:gd name="connsiteX55" fmla="*/ 917598 w 3507318"/>
                <a:gd name="connsiteY55" fmla="*/ 742950 h 2197100"/>
                <a:gd name="connsiteX56" fmla="*/ 936648 w 3507318"/>
                <a:gd name="connsiteY56" fmla="*/ 758825 h 2197100"/>
                <a:gd name="connsiteX57" fmla="*/ 955698 w 3507318"/>
                <a:gd name="connsiteY57" fmla="*/ 765175 h 2197100"/>
                <a:gd name="connsiteX58" fmla="*/ 993798 w 3507318"/>
                <a:gd name="connsiteY58" fmla="*/ 762000 h 2197100"/>
                <a:gd name="connsiteX59" fmla="*/ 1012848 w 3507318"/>
                <a:gd name="connsiteY59" fmla="*/ 755650 h 2197100"/>
                <a:gd name="connsiteX60" fmla="*/ 1022373 w 3507318"/>
                <a:gd name="connsiteY60" fmla="*/ 752475 h 2197100"/>
                <a:gd name="connsiteX61" fmla="*/ 1035073 w 3507318"/>
                <a:gd name="connsiteY61" fmla="*/ 742950 h 2197100"/>
                <a:gd name="connsiteX62" fmla="*/ 1044598 w 3507318"/>
                <a:gd name="connsiteY62" fmla="*/ 739775 h 2197100"/>
                <a:gd name="connsiteX63" fmla="*/ 1143023 w 3507318"/>
                <a:gd name="connsiteY63" fmla="*/ 730250 h 2197100"/>
                <a:gd name="connsiteX64" fmla="*/ 1155723 w 3507318"/>
                <a:gd name="connsiteY64" fmla="*/ 685800 h 2197100"/>
                <a:gd name="connsiteX65" fmla="*/ 1162073 w 3507318"/>
                <a:gd name="connsiteY65" fmla="*/ 673100 h 2197100"/>
                <a:gd name="connsiteX66" fmla="*/ 1165248 w 3507318"/>
                <a:gd name="connsiteY66" fmla="*/ 663575 h 2197100"/>
                <a:gd name="connsiteX67" fmla="*/ 1184298 w 3507318"/>
                <a:gd name="connsiteY67" fmla="*/ 654050 h 2197100"/>
                <a:gd name="connsiteX68" fmla="*/ 1206523 w 3507318"/>
                <a:gd name="connsiteY68" fmla="*/ 635000 h 2197100"/>
                <a:gd name="connsiteX69" fmla="*/ 1216048 w 3507318"/>
                <a:gd name="connsiteY69" fmla="*/ 631825 h 2197100"/>
                <a:gd name="connsiteX70" fmla="*/ 1244623 w 3507318"/>
                <a:gd name="connsiteY70" fmla="*/ 615950 h 2197100"/>
                <a:gd name="connsiteX71" fmla="*/ 1263673 w 3507318"/>
                <a:gd name="connsiteY71" fmla="*/ 612775 h 2197100"/>
                <a:gd name="connsiteX72" fmla="*/ 1330348 w 3507318"/>
                <a:gd name="connsiteY72" fmla="*/ 606425 h 2197100"/>
                <a:gd name="connsiteX73" fmla="*/ 1365273 w 3507318"/>
                <a:gd name="connsiteY73" fmla="*/ 612775 h 2197100"/>
                <a:gd name="connsiteX74" fmla="*/ 1368448 w 3507318"/>
                <a:gd name="connsiteY74" fmla="*/ 622300 h 2197100"/>
                <a:gd name="connsiteX75" fmla="*/ 1377973 w 3507318"/>
                <a:gd name="connsiteY75" fmla="*/ 628650 h 2197100"/>
                <a:gd name="connsiteX76" fmla="*/ 1387498 w 3507318"/>
                <a:gd name="connsiteY76" fmla="*/ 638175 h 2197100"/>
                <a:gd name="connsiteX77" fmla="*/ 1387498 w 3507318"/>
                <a:gd name="connsiteY77" fmla="*/ 673100 h 2197100"/>
                <a:gd name="connsiteX78" fmla="*/ 1377973 w 3507318"/>
                <a:gd name="connsiteY78" fmla="*/ 676275 h 2197100"/>
                <a:gd name="connsiteX79" fmla="*/ 1355748 w 3507318"/>
                <a:gd name="connsiteY79" fmla="*/ 685800 h 2197100"/>
                <a:gd name="connsiteX80" fmla="*/ 1349398 w 3507318"/>
                <a:gd name="connsiteY80" fmla="*/ 698500 h 2197100"/>
                <a:gd name="connsiteX81" fmla="*/ 1343048 w 3507318"/>
                <a:gd name="connsiteY81" fmla="*/ 723900 h 2197100"/>
                <a:gd name="connsiteX82" fmla="*/ 1339873 w 3507318"/>
                <a:gd name="connsiteY82" fmla="*/ 733425 h 2197100"/>
                <a:gd name="connsiteX83" fmla="*/ 1333523 w 3507318"/>
                <a:gd name="connsiteY83" fmla="*/ 742950 h 2197100"/>
                <a:gd name="connsiteX84" fmla="*/ 1330348 w 3507318"/>
                <a:gd name="connsiteY84" fmla="*/ 758825 h 2197100"/>
                <a:gd name="connsiteX85" fmla="*/ 1320823 w 3507318"/>
                <a:gd name="connsiteY85" fmla="*/ 784225 h 2197100"/>
                <a:gd name="connsiteX86" fmla="*/ 1311298 w 3507318"/>
                <a:gd name="connsiteY86" fmla="*/ 793750 h 2197100"/>
                <a:gd name="connsiteX87" fmla="*/ 1295423 w 3507318"/>
                <a:gd name="connsiteY87" fmla="*/ 822325 h 2197100"/>
                <a:gd name="connsiteX88" fmla="*/ 1282723 w 3507318"/>
                <a:gd name="connsiteY88" fmla="*/ 831850 h 2197100"/>
                <a:gd name="connsiteX89" fmla="*/ 1273198 w 3507318"/>
                <a:gd name="connsiteY89" fmla="*/ 850900 h 2197100"/>
                <a:gd name="connsiteX90" fmla="*/ 1263673 w 3507318"/>
                <a:gd name="connsiteY90" fmla="*/ 860425 h 2197100"/>
                <a:gd name="connsiteX91" fmla="*/ 1266848 w 3507318"/>
                <a:gd name="connsiteY91" fmla="*/ 908050 h 2197100"/>
                <a:gd name="connsiteX92" fmla="*/ 1276373 w 3507318"/>
                <a:gd name="connsiteY92" fmla="*/ 904875 h 2197100"/>
                <a:gd name="connsiteX93" fmla="*/ 1343048 w 3507318"/>
                <a:gd name="connsiteY93" fmla="*/ 898525 h 2197100"/>
                <a:gd name="connsiteX94" fmla="*/ 1362098 w 3507318"/>
                <a:gd name="connsiteY94" fmla="*/ 892175 h 2197100"/>
                <a:gd name="connsiteX95" fmla="*/ 1374798 w 3507318"/>
                <a:gd name="connsiteY95" fmla="*/ 885825 h 2197100"/>
                <a:gd name="connsiteX96" fmla="*/ 1419248 w 3507318"/>
                <a:gd name="connsiteY96" fmla="*/ 879475 h 2197100"/>
                <a:gd name="connsiteX97" fmla="*/ 1428773 w 3507318"/>
                <a:gd name="connsiteY97" fmla="*/ 885825 h 2197100"/>
                <a:gd name="connsiteX98" fmla="*/ 1441473 w 3507318"/>
                <a:gd name="connsiteY98" fmla="*/ 901700 h 2197100"/>
                <a:gd name="connsiteX99" fmla="*/ 1447823 w 3507318"/>
                <a:gd name="connsiteY99" fmla="*/ 911225 h 2197100"/>
                <a:gd name="connsiteX100" fmla="*/ 1470048 w 3507318"/>
                <a:gd name="connsiteY100" fmla="*/ 927100 h 2197100"/>
                <a:gd name="connsiteX101" fmla="*/ 1485923 w 3507318"/>
                <a:gd name="connsiteY101" fmla="*/ 955675 h 2197100"/>
                <a:gd name="connsiteX102" fmla="*/ 1479573 w 3507318"/>
                <a:gd name="connsiteY102" fmla="*/ 1063625 h 2197100"/>
                <a:gd name="connsiteX103" fmla="*/ 1482748 w 3507318"/>
                <a:gd name="connsiteY103" fmla="*/ 1133475 h 2197100"/>
                <a:gd name="connsiteX104" fmla="*/ 1489098 w 3507318"/>
                <a:gd name="connsiteY104" fmla="*/ 1171575 h 2197100"/>
                <a:gd name="connsiteX105" fmla="*/ 1492273 w 3507318"/>
                <a:gd name="connsiteY105" fmla="*/ 1216025 h 2197100"/>
                <a:gd name="connsiteX106" fmla="*/ 1498623 w 3507318"/>
                <a:gd name="connsiteY106" fmla="*/ 1225550 h 2197100"/>
                <a:gd name="connsiteX107" fmla="*/ 1501798 w 3507318"/>
                <a:gd name="connsiteY107" fmla="*/ 1235075 h 2197100"/>
                <a:gd name="connsiteX108" fmla="*/ 1527198 w 3507318"/>
                <a:gd name="connsiteY108" fmla="*/ 1250950 h 2197100"/>
                <a:gd name="connsiteX109" fmla="*/ 1536723 w 3507318"/>
                <a:gd name="connsiteY109" fmla="*/ 1257300 h 2197100"/>
                <a:gd name="connsiteX110" fmla="*/ 1549423 w 3507318"/>
                <a:gd name="connsiteY110" fmla="*/ 1260475 h 2197100"/>
                <a:gd name="connsiteX111" fmla="*/ 1603398 w 3507318"/>
                <a:gd name="connsiteY111" fmla="*/ 1263650 h 2197100"/>
                <a:gd name="connsiteX112" fmla="*/ 1635148 w 3507318"/>
                <a:gd name="connsiteY112" fmla="*/ 1273175 h 2197100"/>
                <a:gd name="connsiteX113" fmla="*/ 1676423 w 3507318"/>
                <a:gd name="connsiteY113" fmla="*/ 1266825 h 2197100"/>
                <a:gd name="connsiteX114" fmla="*/ 1685948 w 3507318"/>
                <a:gd name="connsiteY114" fmla="*/ 1263650 h 2197100"/>
                <a:gd name="connsiteX115" fmla="*/ 1692298 w 3507318"/>
                <a:gd name="connsiteY115" fmla="*/ 1254125 h 2197100"/>
                <a:gd name="connsiteX116" fmla="*/ 1701823 w 3507318"/>
                <a:gd name="connsiteY116" fmla="*/ 1244600 h 2197100"/>
                <a:gd name="connsiteX117" fmla="*/ 1743098 w 3507318"/>
                <a:gd name="connsiteY117" fmla="*/ 1247775 h 2197100"/>
                <a:gd name="connsiteX118" fmla="*/ 1752623 w 3507318"/>
                <a:gd name="connsiteY118" fmla="*/ 1254125 h 2197100"/>
                <a:gd name="connsiteX119" fmla="*/ 1762148 w 3507318"/>
                <a:gd name="connsiteY119" fmla="*/ 1257300 h 2197100"/>
                <a:gd name="connsiteX120" fmla="*/ 1771673 w 3507318"/>
                <a:gd name="connsiteY120" fmla="*/ 1266825 h 2197100"/>
                <a:gd name="connsiteX121" fmla="*/ 1787548 w 3507318"/>
                <a:gd name="connsiteY121" fmla="*/ 1285875 h 2197100"/>
                <a:gd name="connsiteX122" fmla="*/ 1797073 w 3507318"/>
                <a:gd name="connsiteY122" fmla="*/ 1289050 h 2197100"/>
                <a:gd name="connsiteX123" fmla="*/ 1822473 w 3507318"/>
                <a:gd name="connsiteY123" fmla="*/ 1308100 h 2197100"/>
                <a:gd name="connsiteX124" fmla="*/ 1831998 w 3507318"/>
                <a:gd name="connsiteY124" fmla="*/ 1311275 h 2197100"/>
                <a:gd name="connsiteX125" fmla="*/ 1854223 w 3507318"/>
                <a:gd name="connsiteY125" fmla="*/ 1327150 h 2197100"/>
                <a:gd name="connsiteX126" fmla="*/ 1863748 w 3507318"/>
                <a:gd name="connsiteY126" fmla="*/ 1317625 h 2197100"/>
                <a:gd name="connsiteX127" fmla="*/ 1879623 w 3507318"/>
                <a:gd name="connsiteY127" fmla="*/ 1282700 h 2197100"/>
                <a:gd name="connsiteX128" fmla="*/ 1882798 w 3507318"/>
                <a:gd name="connsiteY128" fmla="*/ 1250950 h 2197100"/>
                <a:gd name="connsiteX129" fmla="*/ 1889148 w 3507318"/>
                <a:gd name="connsiteY129" fmla="*/ 1241425 h 2197100"/>
                <a:gd name="connsiteX130" fmla="*/ 1895498 w 3507318"/>
                <a:gd name="connsiteY130" fmla="*/ 1228725 h 2197100"/>
                <a:gd name="connsiteX131" fmla="*/ 1901848 w 3507318"/>
                <a:gd name="connsiteY131" fmla="*/ 1209675 h 2197100"/>
                <a:gd name="connsiteX132" fmla="*/ 1905023 w 3507318"/>
                <a:gd name="connsiteY132" fmla="*/ 1196975 h 2197100"/>
                <a:gd name="connsiteX133" fmla="*/ 1930423 w 3507318"/>
                <a:gd name="connsiteY133" fmla="*/ 1184275 h 2197100"/>
                <a:gd name="connsiteX134" fmla="*/ 2019323 w 3507318"/>
                <a:gd name="connsiteY134" fmla="*/ 1181100 h 2197100"/>
                <a:gd name="connsiteX135" fmla="*/ 2028848 w 3507318"/>
                <a:gd name="connsiteY135" fmla="*/ 1174750 h 2197100"/>
                <a:gd name="connsiteX136" fmla="*/ 2047898 w 3507318"/>
                <a:gd name="connsiteY136" fmla="*/ 1165225 h 2197100"/>
                <a:gd name="connsiteX137" fmla="*/ 2060598 w 3507318"/>
                <a:gd name="connsiteY137" fmla="*/ 1149350 h 2197100"/>
                <a:gd name="connsiteX138" fmla="*/ 2082823 w 3507318"/>
                <a:gd name="connsiteY138" fmla="*/ 1127125 h 2197100"/>
                <a:gd name="connsiteX139" fmla="*/ 2095523 w 3507318"/>
                <a:gd name="connsiteY139" fmla="*/ 1120775 h 2197100"/>
                <a:gd name="connsiteX140" fmla="*/ 2114573 w 3507318"/>
                <a:gd name="connsiteY140" fmla="*/ 1114425 h 2197100"/>
                <a:gd name="connsiteX141" fmla="*/ 2124098 w 3507318"/>
                <a:gd name="connsiteY141" fmla="*/ 1120775 h 2197100"/>
                <a:gd name="connsiteX142" fmla="*/ 2127273 w 3507318"/>
                <a:gd name="connsiteY142" fmla="*/ 1130300 h 2197100"/>
                <a:gd name="connsiteX143" fmla="*/ 2133623 w 3507318"/>
                <a:gd name="connsiteY143" fmla="*/ 1139825 h 2197100"/>
                <a:gd name="connsiteX144" fmla="*/ 2130448 w 3507318"/>
                <a:gd name="connsiteY144" fmla="*/ 1152525 h 2197100"/>
                <a:gd name="connsiteX145" fmla="*/ 2127273 w 3507318"/>
                <a:gd name="connsiteY145" fmla="*/ 1174750 h 2197100"/>
                <a:gd name="connsiteX146" fmla="*/ 2187598 w 3507318"/>
                <a:gd name="connsiteY146" fmla="*/ 1155700 h 2197100"/>
                <a:gd name="connsiteX147" fmla="*/ 2276498 w 3507318"/>
                <a:gd name="connsiteY147" fmla="*/ 1168400 h 2197100"/>
                <a:gd name="connsiteX148" fmla="*/ 2279673 w 3507318"/>
                <a:gd name="connsiteY148" fmla="*/ 1190625 h 2197100"/>
                <a:gd name="connsiteX149" fmla="*/ 2273323 w 3507318"/>
                <a:gd name="connsiteY149" fmla="*/ 1181100 h 2197100"/>
                <a:gd name="connsiteX150" fmla="*/ 2254273 w 3507318"/>
                <a:gd name="connsiteY150" fmla="*/ 1162050 h 2197100"/>
                <a:gd name="connsiteX151" fmla="*/ 2257448 w 3507318"/>
                <a:gd name="connsiteY151" fmla="*/ 1165225 h 2197100"/>
                <a:gd name="connsiteX152" fmla="*/ 2308248 w 3507318"/>
                <a:gd name="connsiteY152" fmla="*/ 1184275 h 2197100"/>
                <a:gd name="connsiteX153" fmla="*/ 2324123 w 3507318"/>
                <a:gd name="connsiteY153" fmla="*/ 1187450 h 2197100"/>
                <a:gd name="connsiteX154" fmla="*/ 2349523 w 3507318"/>
                <a:gd name="connsiteY154" fmla="*/ 1193800 h 2197100"/>
                <a:gd name="connsiteX155" fmla="*/ 2393973 w 3507318"/>
                <a:gd name="connsiteY155" fmla="*/ 1196975 h 2197100"/>
                <a:gd name="connsiteX156" fmla="*/ 2397148 w 3507318"/>
                <a:gd name="connsiteY156" fmla="*/ 1206500 h 2197100"/>
                <a:gd name="connsiteX157" fmla="*/ 2444773 w 3507318"/>
                <a:gd name="connsiteY157" fmla="*/ 1216025 h 2197100"/>
                <a:gd name="connsiteX158" fmla="*/ 2454298 w 3507318"/>
                <a:gd name="connsiteY158" fmla="*/ 1219200 h 2197100"/>
                <a:gd name="connsiteX159" fmla="*/ 2476523 w 3507318"/>
                <a:gd name="connsiteY159" fmla="*/ 1222375 h 2197100"/>
                <a:gd name="connsiteX160" fmla="*/ 2486048 w 3507318"/>
                <a:gd name="connsiteY160" fmla="*/ 1228725 h 2197100"/>
                <a:gd name="connsiteX161" fmla="*/ 2520973 w 3507318"/>
                <a:gd name="connsiteY161" fmla="*/ 1222375 h 2197100"/>
                <a:gd name="connsiteX162" fmla="*/ 2530498 w 3507318"/>
                <a:gd name="connsiteY162" fmla="*/ 1209675 h 2197100"/>
                <a:gd name="connsiteX163" fmla="*/ 2540023 w 3507318"/>
                <a:gd name="connsiteY163" fmla="*/ 1203325 h 2197100"/>
                <a:gd name="connsiteX164" fmla="*/ 2552723 w 3507318"/>
                <a:gd name="connsiteY164" fmla="*/ 1200150 h 2197100"/>
                <a:gd name="connsiteX165" fmla="*/ 2581298 w 3507318"/>
                <a:gd name="connsiteY165" fmla="*/ 1190625 h 2197100"/>
                <a:gd name="connsiteX166" fmla="*/ 2609873 w 3507318"/>
                <a:gd name="connsiteY166" fmla="*/ 1193800 h 2197100"/>
                <a:gd name="connsiteX167" fmla="*/ 2619398 w 3507318"/>
                <a:gd name="connsiteY167" fmla="*/ 1196975 h 2197100"/>
                <a:gd name="connsiteX168" fmla="*/ 2625748 w 3507318"/>
                <a:gd name="connsiteY168" fmla="*/ 1206500 h 2197100"/>
                <a:gd name="connsiteX169" fmla="*/ 2616223 w 3507318"/>
                <a:gd name="connsiteY169" fmla="*/ 1209675 h 2197100"/>
                <a:gd name="connsiteX170" fmla="*/ 2606698 w 3507318"/>
                <a:gd name="connsiteY170" fmla="*/ 1235075 h 2197100"/>
                <a:gd name="connsiteX171" fmla="*/ 2654323 w 3507318"/>
                <a:gd name="connsiteY171" fmla="*/ 1238250 h 2197100"/>
                <a:gd name="connsiteX172" fmla="*/ 2657498 w 3507318"/>
                <a:gd name="connsiteY172" fmla="*/ 1200150 h 2197100"/>
                <a:gd name="connsiteX173" fmla="*/ 2686073 w 3507318"/>
                <a:gd name="connsiteY173" fmla="*/ 1190625 h 2197100"/>
                <a:gd name="connsiteX174" fmla="*/ 2717823 w 3507318"/>
                <a:gd name="connsiteY174" fmla="*/ 1200150 h 2197100"/>
                <a:gd name="connsiteX175" fmla="*/ 2711473 w 3507318"/>
                <a:gd name="connsiteY175" fmla="*/ 1225550 h 2197100"/>
                <a:gd name="connsiteX176" fmla="*/ 2705123 w 3507318"/>
                <a:gd name="connsiteY176" fmla="*/ 1250950 h 2197100"/>
                <a:gd name="connsiteX177" fmla="*/ 2698773 w 3507318"/>
                <a:gd name="connsiteY177" fmla="*/ 1270000 h 2197100"/>
                <a:gd name="connsiteX178" fmla="*/ 2714648 w 3507318"/>
                <a:gd name="connsiteY178" fmla="*/ 1279525 h 2197100"/>
                <a:gd name="connsiteX179" fmla="*/ 2740048 w 3507318"/>
                <a:gd name="connsiteY179" fmla="*/ 1289050 h 2197100"/>
                <a:gd name="connsiteX180" fmla="*/ 2749573 w 3507318"/>
                <a:gd name="connsiteY180" fmla="*/ 1298575 h 2197100"/>
                <a:gd name="connsiteX181" fmla="*/ 2752748 w 3507318"/>
                <a:gd name="connsiteY181" fmla="*/ 1323975 h 2197100"/>
                <a:gd name="connsiteX182" fmla="*/ 2762273 w 3507318"/>
                <a:gd name="connsiteY182" fmla="*/ 1333500 h 2197100"/>
                <a:gd name="connsiteX183" fmla="*/ 2765448 w 3507318"/>
                <a:gd name="connsiteY183" fmla="*/ 1346200 h 2197100"/>
                <a:gd name="connsiteX184" fmla="*/ 2784498 w 3507318"/>
                <a:gd name="connsiteY184" fmla="*/ 1349375 h 2197100"/>
                <a:gd name="connsiteX185" fmla="*/ 2794023 w 3507318"/>
                <a:gd name="connsiteY185" fmla="*/ 1352550 h 2197100"/>
                <a:gd name="connsiteX186" fmla="*/ 2806723 w 3507318"/>
                <a:gd name="connsiteY186" fmla="*/ 1355725 h 2197100"/>
                <a:gd name="connsiteX187" fmla="*/ 2825773 w 3507318"/>
                <a:gd name="connsiteY187" fmla="*/ 1387475 h 2197100"/>
                <a:gd name="connsiteX188" fmla="*/ 2835298 w 3507318"/>
                <a:gd name="connsiteY188" fmla="*/ 1393825 h 2197100"/>
                <a:gd name="connsiteX189" fmla="*/ 2851173 w 3507318"/>
                <a:gd name="connsiteY189" fmla="*/ 1412875 h 2197100"/>
                <a:gd name="connsiteX190" fmla="*/ 2863873 w 3507318"/>
                <a:gd name="connsiteY190" fmla="*/ 1416050 h 2197100"/>
                <a:gd name="connsiteX191" fmla="*/ 2873398 w 3507318"/>
                <a:gd name="connsiteY191" fmla="*/ 1422400 h 2197100"/>
                <a:gd name="connsiteX192" fmla="*/ 2933723 w 3507318"/>
                <a:gd name="connsiteY192" fmla="*/ 1431925 h 2197100"/>
                <a:gd name="connsiteX193" fmla="*/ 2952773 w 3507318"/>
                <a:gd name="connsiteY193" fmla="*/ 1438275 h 2197100"/>
                <a:gd name="connsiteX194" fmla="*/ 2971823 w 3507318"/>
                <a:gd name="connsiteY194" fmla="*/ 1447800 h 2197100"/>
                <a:gd name="connsiteX195" fmla="*/ 2997223 w 3507318"/>
                <a:gd name="connsiteY195" fmla="*/ 1450975 h 2197100"/>
                <a:gd name="connsiteX196" fmla="*/ 3013098 w 3507318"/>
                <a:gd name="connsiteY196" fmla="*/ 1454150 h 2197100"/>
                <a:gd name="connsiteX197" fmla="*/ 3032148 w 3507318"/>
                <a:gd name="connsiteY197" fmla="*/ 1457325 h 2197100"/>
                <a:gd name="connsiteX198" fmla="*/ 3076598 w 3507318"/>
                <a:gd name="connsiteY198" fmla="*/ 1466850 h 2197100"/>
                <a:gd name="connsiteX199" fmla="*/ 3184548 w 3507318"/>
                <a:gd name="connsiteY199" fmla="*/ 1476375 h 2197100"/>
                <a:gd name="connsiteX200" fmla="*/ 3206773 w 3507318"/>
                <a:gd name="connsiteY200" fmla="*/ 1498600 h 2197100"/>
                <a:gd name="connsiteX201" fmla="*/ 3235348 w 3507318"/>
                <a:gd name="connsiteY201" fmla="*/ 1517650 h 2197100"/>
                <a:gd name="connsiteX202" fmla="*/ 3244873 w 3507318"/>
                <a:gd name="connsiteY202" fmla="*/ 1539875 h 2197100"/>
                <a:gd name="connsiteX203" fmla="*/ 3248048 w 3507318"/>
                <a:gd name="connsiteY203" fmla="*/ 1552575 h 2197100"/>
                <a:gd name="connsiteX204" fmla="*/ 3254398 w 3507318"/>
                <a:gd name="connsiteY204" fmla="*/ 1562100 h 2197100"/>
                <a:gd name="connsiteX205" fmla="*/ 3270273 w 3507318"/>
                <a:gd name="connsiteY205" fmla="*/ 1590675 h 2197100"/>
                <a:gd name="connsiteX206" fmla="*/ 3292498 w 3507318"/>
                <a:gd name="connsiteY206" fmla="*/ 1603375 h 2197100"/>
                <a:gd name="connsiteX207" fmla="*/ 3302023 w 3507318"/>
                <a:gd name="connsiteY207" fmla="*/ 1625600 h 2197100"/>
                <a:gd name="connsiteX208" fmla="*/ 3314723 w 3507318"/>
                <a:gd name="connsiteY208" fmla="*/ 1644650 h 2197100"/>
                <a:gd name="connsiteX209" fmla="*/ 3324248 w 3507318"/>
                <a:gd name="connsiteY209" fmla="*/ 1679575 h 2197100"/>
                <a:gd name="connsiteX210" fmla="*/ 3330598 w 3507318"/>
                <a:gd name="connsiteY210" fmla="*/ 1692275 h 2197100"/>
                <a:gd name="connsiteX211" fmla="*/ 3321073 w 3507318"/>
                <a:gd name="connsiteY211" fmla="*/ 1746250 h 2197100"/>
                <a:gd name="connsiteX212" fmla="*/ 3302023 w 3507318"/>
                <a:gd name="connsiteY212" fmla="*/ 1784350 h 2197100"/>
                <a:gd name="connsiteX213" fmla="*/ 3276623 w 3507318"/>
                <a:gd name="connsiteY213" fmla="*/ 1816100 h 2197100"/>
                <a:gd name="connsiteX214" fmla="*/ 3254398 w 3507318"/>
                <a:gd name="connsiteY214" fmla="*/ 1860550 h 2197100"/>
                <a:gd name="connsiteX215" fmla="*/ 3276623 w 3507318"/>
                <a:gd name="connsiteY215" fmla="*/ 1831975 h 2197100"/>
                <a:gd name="connsiteX216" fmla="*/ 3286148 w 3507318"/>
                <a:gd name="connsiteY216" fmla="*/ 1822450 h 2197100"/>
                <a:gd name="connsiteX217" fmla="*/ 3317898 w 3507318"/>
                <a:gd name="connsiteY217" fmla="*/ 1803400 h 2197100"/>
                <a:gd name="connsiteX218" fmla="*/ 3336948 w 3507318"/>
                <a:gd name="connsiteY218" fmla="*/ 1793875 h 2197100"/>
                <a:gd name="connsiteX219" fmla="*/ 3346473 w 3507318"/>
                <a:gd name="connsiteY219" fmla="*/ 1784350 h 2197100"/>
                <a:gd name="connsiteX220" fmla="*/ 3406798 w 3507318"/>
                <a:gd name="connsiteY220" fmla="*/ 1857375 h 2197100"/>
                <a:gd name="connsiteX221" fmla="*/ 1832000 w 3507318"/>
                <a:gd name="connsiteY221" fmla="*/ 1958975 h 2197100"/>
                <a:gd name="connsiteX222" fmla="*/ 1673250 w 3507318"/>
                <a:gd name="connsiteY222" fmla="*/ 2197100 h 2197100"/>
                <a:gd name="connsiteX223" fmla="*/ 1809775 w 3507318"/>
                <a:gd name="connsiteY223" fmla="*/ 1958975 h 2197100"/>
                <a:gd name="connsiteX224" fmla="*/ 1581175 w 3507318"/>
                <a:gd name="connsiteY224" fmla="*/ 2095500 h 2197100"/>
                <a:gd name="connsiteX225" fmla="*/ 1584350 w 3507318"/>
                <a:gd name="connsiteY225" fmla="*/ 2022476 h 2197100"/>
                <a:gd name="connsiteX226" fmla="*/ 1587524 w 3507318"/>
                <a:gd name="connsiteY226" fmla="*/ 1965326 h 2197100"/>
                <a:gd name="connsiteX227" fmla="*/ 1676424 w 3507318"/>
                <a:gd name="connsiteY227" fmla="*/ 1958977 h 2197100"/>
                <a:gd name="connsiteX228" fmla="*/ 1609749 w 3507318"/>
                <a:gd name="connsiteY228" fmla="*/ 1882777 h 2197100"/>
                <a:gd name="connsiteX229" fmla="*/ 1622449 w 3507318"/>
                <a:gd name="connsiteY229" fmla="*/ 1809752 h 2197100"/>
                <a:gd name="connsiteX230" fmla="*/ 1651024 w 3507318"/>
                <a:gd name="connsiteY230" fmla="*/ 1730377 h 2197100"/>
                <a:gd name="connsiteX231" fmla="*/ 1714523 w 3507318"/>
                <a:gd name="connsiteY231" fmla="*/ 1685927 h 2197100"/>
                <a:gd name="connsiteX232" fmla="*/ 1765323 w 3507318"/>
                <a:gd name="connsiteY232" fmla="*/ 1647827 h 2197100"/>
                <a:gd name="connsiteX233" fmla="*/ 1793897 w 3507318"/>
                <a:gd name="connsiteY233" fmla="*/ 1612902 h 2197100"/>
                <a:gd name="connsiteX234" fmla="*/ 1812947 w 3507318"/>
                <a:gd name="connsiteY234" fmla="*/ 1571627 h 2197100"/>
                <a:gd name="connsiteX235" fmla="*/ 1790721 w 3507318"/>
                <a:gd name="connsiteY235" fmla="*/ 1539876 h 2197100"/>
                <a:gd name="connsiteX236" fmla="*/ 1793897 w 3507318"/>
                <a:gd name="connsiteY236" fmla="*/ 1473202 h 2197100"/>
                <a:gd name="connsiteX237" fmla="*/ 1765322 w 3507318"/>
                <a:gd name="connsiteY237" fmla="*/ 1381127 h 2197100"/>
                <a:gd name="connsiteX238" fmla="*/ 1727221 w 3507318"/>
                <a:gd name="connsiteY238" fmla="*/ 1314451 h 2197100"/>
                <a:gd name="connsiteX239" fmla="*/ 1666897 w 3507318"/>
                <a:gd name="connsiteY239" fmla="*/ 1355727 h 2197100"/>
                <a:gd name="connsiteX240" fmla="*/ 1625622 w 3507318"/>
                <a:gd name="connsiteY240" fmla="*/ 1377952 h 2197100"/>
                <a:gd name="connsiteX241" fmla="*/ 1587522 w 3507318"/>
                <a:gd name="connsiteY241" fmla="*/ 1349377 h 2197100"/>
                <a:gd name="connsiteX242" fmla="*/ 1527197 w 3507318"/>
                <a:gd name="connsiteY242" fmla="*/ 1327152 h 2197100"/>
                <a:gd name="connsiteX243" fmla="*/ 1428772 w 3507318"/>
                <a:gd name="connsiteY243" fmla="*/ 1257302 h 2197100"/>
                <a:gd name="connsiteX244" fmla="*/ 1374797 w 3507318"/>
                <a:gd name="connsiteY244" fmla="*/ 1257302 h 2197100"/>
                <a:gd name="connsiteX245" fmla="*/ 1358922 w 3507318"/>
                <a:gd name="connsiteY245" fmla="*/ 1187452 h 2197100"/>
                <a:gd name="connsiteX246" fmla="*/ 1298597 w 3507318"/>
                <a:gd name="connsiteY246" fmla="*/ 1114427 h 2197100"/>
                <a:gd name="connsiteX247" fmla="*/ 1212872 w 3507318"/>
                <a:gd name="connsiteY247" fmla="*/ 1057277 h 2197100"/>
                <a:gd name="connsiteX248" fmla="*/ 1073172 w 3507318"/>
                <a:gd name="connsiteY248" fmla="*/ 1003302 h 2197100"/>
                <a:gd name="connsiteX249" fmla="*/ 996972 w 3507318"/>
                <a:gd name="connsiteY249" fmla="*/ 974727 h 2197100"/>
                <a:gd name="connsiteX250" fmla="*/ 923947 w 3507318"/>
                <a:gd name="connsiteY250" fmla="*/ 914402 h 2197100"/>
                <a:gd name="connsiteX251" fmla="*/ 787422 w 3507318"/>
                <a:gd name="connsiteY251" fmla="*/ 933452 h 2197100"/>
                <a:gd name="connsiteX252" fmla="*/ 733447 w 3507318"/>
                <a:gd name="connsiteY252" fmla="*/ 942977 h 2197100"/>
                <a:gd name="connsiteX253" fmla="*/ 669947 w 3507318"/>
                <a:gd name="connsiteY253" fmla="*/ 889002 h 2197100"/>
                <a:gd name="connsiteX254" fmla="*/ 641372 w 3507318"/>
                <a:gd name="connsiteY254" fmla="*/ 860427 h 2197100"/>
                <a:gd name="connsiteX255" fmla="*/ 488972 w 3507318"/>
                <a:gd name="connsiteY255" fmla="*/ 800102 h 2197100"/>
                <a:gd name="connsiteX256" fmla="*/ 403247 w 3507318"/>
                <a:gd name="connsiteY256" fmla="*/ 749302 h 2197100"/>
                <a:gd name="connsiteX257" fmla="*/ 361972 w 3507318"/>
                <a:gd name="connsiteY257" fmla="*/ 695327 h 2197100"/>
                <a:gd name="connsiteX258" fmla="*/ 396897 w 3507318"/>
                <a:gd name="connsiteY258" fmla="*/ 660402 h 2197100"/>
                <a:gd name="connsiteX259" fmla="*/ 361972 w 3507318"/>
                <a:gd name="connsiteY259" fmla="*/ 555627 h 2197100"/>
                <a:gd name="connsiteX260" fmla="*/ 298471 w 3507318"/>
                <a:gd name="connsiteY260" fmla="*/ 454026 h 2197100"/>
                <a:gd name="connsiteX261" fmla="*/ 266722 w 3507318"/>
                <a:gd name="connsiteY261" fmla="*/ 384175 h 2197100"/>
                <a:gd name="connsiteX262" fmla="*/ 276246 w 3507318"/>
                <a:gd name="connsiteY262" fmla="*/ 358775 h 2197100"/>
                <a:gd name="connsiteX263" fmla="*/ 206397 w 3507318"/>
                <a:gd name="connsiteY263" fmla="*/ 234950 h 2197100"/>
                <a:gd name="connsiteX264" fmla="*/ 146072 w 3507318"/>
                <a:gd name="connsiteY264" fmla="*/ 101600 h 2197100"/>
                <a:gd name="connsiteX265" fmla="*/ 111147 w 3507318"/>
                <a:gd name="connsiteY265" fmla="*/ 142875 h 2197100"/>
                <a:gd name="connsiteX266" fmla="*/ 120671 w 3507318"/>
                <a:gd name="connsiteY266" fmla="*/ 193675 h 2197100"/>
                <a:gd name="connsiteX267" fmla="*/ 123846 w 3507318"/>
                <a:gd name="connsiteY267" fmla="*/ 260350 h 2197100"/>
                <a:gd name="connsiteX268" fmla="*/ 136546 w 3507318"/>
                <a:gd name="connsiteY268" fmla="*/ 327025 h 2197100"/>
                <a:gd name="connsiteX269" fmla="*/ 174646 w 3507318"/>
                <a:gd name="connsiteY269" fmla="*/ 384175 h 2197100"/>
                <a:gd name="connsiteX270" fmla="*/ 190521 w 3507318"/>
                <a:gd name="connsiteY270" fmla="*/ 422275 h 2197100"/>
                <a:gd name="connsiteX271" fmla="*/ 200046 w 3507318"/>
                <a:gd name="connsiteY271" fmla="*/ 495300 h 2197100"/>
                <a:gd name="connsiteX272" fmla="*/ 231798 w 3507318"/>
                <a:gd name="connsiteY272" fmla="*/ 542925 h 2197100"/>
                <a:gd name="connsiteX273" fmla="*/ 168296 w 3507318"/>
                <a:gd name="connsiteY273" fmla="*/ 508000 h 2197100"/>
                <a:gd name="connsiteX274" fmla="*/ 107973 w 3507318"/>
                <a:gd name="connsiteY274" fmla="*/ 460375 h 2197100"/>
                <a:gd name="connsiteX275" fmla="*/ 88923 w 3507318"/>
                <a:gd name="connsiteY275" fmla="*/ 371475 h 2197100"/>
                <a:gd name="connsiteX276" fmla="*/ 22248 w 3507318"/>
                <a:gd name="connsiteY276" fmla="*/ 285750 h 2197100"/>
                <a:gd name="connsiteX277" fmla="*/ 53998 w 3507318"/>
                <a:gd name="connsiteY277" fmla="*/ 193675 h 2197100"/>
                <a:gd name="connsiteX278" fmla="*/ 25423 w 3507318"/>
                <a:gd name="connsiteY278" fmla="*/ 161925 h 2197100"/>
                <a:gd name="connsiteX279" fmla="*/ 12722 w 3507318"/>
                <a:gd name="connsiteY279" fmla="*/ 114300 h 2197100"/>
                <a:gd name="connsiteX280" fmla="*/ 23 w 3507318"/>
                <a:gd name="connsiteY280" fmla="*/ 41275 h 2197100"/>
                <a:gd name="connsiteX281" fmla="*/ 23 w 3507318"/>
                <a:gd name="connsiteY281" fmla="*/ 0 h 2197100"/>
                <a:gd name="connsiteX0" fmla="*/ 23 w 3510109"/>
                <a:gd name="connsiteY0" fmla="*/ 0 h 2284608"/>
                <a:gd name="connsiteX1" fmla="*/ 381023 w 3510109"/>
                <a:gd name="connsiteY1" fmla="*/ 76200 h 2284608"/>
                <a:gd name="connsiteX2" fmla="*/ 479448 w 3510109"/>
                <a:gd name="connsiteY2" fmla="*/ 28575 h 2284608"/>
                <a:gd name="connsiteX3" fmla="*/ 568348 w 3510109"/>
                <a:gd name="connsiteY3" fmla="*/ 44450 h 2284608"/>
                <a:gd name="connsiteX4" fmla="*/ 568348 w 3510109"/>
                <a:gd name="connsiteY4" fmla="*/ 44450 h 2284608"/>
                <a:gd name="connsiteX5" fmla="*/ 571523 w 3510109"/>
                <a:gd name="connsiteY5" fmla="*/ 73025 h 2284608"/>
                <a:gd name="connsiteX6" fmla="*/ 565173 w 3510109"/>
                <a:gd name="connsiteY6" fmla="*/ 88900 h 2284608"/>
                <a:gd name="connsiteX7" fmla="*/ 561998 w 3510109"/>
                <a:gd name="connsiteY7" fmla="*/ 98425 h 2284608"/>
                <a:gd name="connsiteX8" fmla="*/ 565173 w 3510109"/>
                <a:gd name="connsiteY8" fmla="*/ 114300 h 2284608"/>
                <a:gd name="connsiteX9" fmla="*/ 584223 w 3510109"/>
                <a:gd name="connsiteY9" fmla="*/ 127000 h 2284608"/>
                <a:gd name="connsiteX10" fmla="*/ 596923 w 3510109"/>
                <a:gd name="connsiteY10" fmla="*/ 146050 h 2284608"/>
                <a:gd name="connsiteX11" fmla="*/ 600098 w 3510109"/>
                <a:gd name="connsiteY11" fmla="*/ 155575 h 2284608"/>
                <a:gd name="connsiteX12" fmla="*/ 609623 w 3510109"/>
                <a:gd name="connsiteY12" fmla="*/ 161925 h 2284608"/>
                <a:gd name="connsiteX13" fmla="*/ 615973 w 3510109"/>
                <a:gd name="connsiteY13" fmla="*/ 171450 h 2284608"/>
                <a:gd name="connsiteX14" fmla="*/ 660423 w 3510109"/>
                <a:gd name="connsiteY14" fmla="*/ 165100 h 2284608"/>
                <a:gd name="connsiteX15" fmla="*/ 669948 w 3510109"/>
                <a:gd name="connsiteY15" fmla="*/ 158750 h 2284608"/>
                <a:gd name="connsiteX16" fmla="*/ 679473 w 3510109"/>
                <a:gd name="connsiteY16" fmla="*/ 155575 h 2284608"/>
                <a:gd name="connsiteX17" fmla="*/ 701698 w 3510109"/>
                <a:gd name="connsiteY17" fmla="*/ 142875 h 2284608"/>
                <a:gd name="connsiteX18" fmla="*/ 749323 w 3510109"/>
                <a:gd name="connsiteY18" fmla="*/ 146050 h 2284608"/>
                <a:gd name="connsiteX19" fmla="*/ 755673 w 3510109"/>
                <a:gd name="connsiteY19" fmla="*/ 155575 h 2284608"/>
                <a:gd name="connsiteX20" fmla="*/ 749323 w 3510109"/>
                <a:gd name="connsiteY20" fmla="*/ 200025 h 2284608"/>
                <a:gd name="connsiteX21" fmla="*/ 762023 w 3510109"/>
                <a:gd name="connsiteY21" fmla="*/ 212725 h 2284608"/>
                <a:gd name="connsiteX22" fmla="*/ 771548 w 3510109"/>
                <a:gd name="connsiteY22" fmla="*/ 215900 h 2284608"/>
                <a:gd name="connsiteX23" fmla="*/ 777898 w 3510109"/>
                <a:gd name="connsiteY23" fmla="*/ 228600 h 2284608"/>
                <a:gd name="connsiteX24" fmla="*/ 787423 w 3510109"/>
                <a:gd name="connsiteY24" fmla="*/ 238125 h 2284608"/>
                <a:gd name="connsiteX25" fmla="*/ 793773 w 3510109"/>
                <a:gd name="connsiteY25" fmla="*/ 257175 h 2284608"/>
                <a:gd name="connsiteX26" fmla="*/ 796948 w 3510109"/>
                <a:gd name="connsiteY26" fmla="*/ 288925 h 2284608"/>
                <a:gd name="connsiteX27" fmla="*/ 800123 w 3510109"/>
                <a:gd name="connsiteY27" fmla="*/ 298450 h 2284608"/>
                <a:gd name="connsiteX28" fmla="*/ 809648 w 3510109"/>
                <a:gd name="connsiteY28" fmla="*/ 304800 h 2284608"/>
                <a:gd name="connsiteX29" fmla="*/ 822348 w 3510109"/>
                <a:gd name="connsiteY29" fmla="*/ 314325 h 2284608"/>
                <a:gd name="connsiteX30" fmla="*/ 831873 w 3510109"/>
                <a:gd name="connsiteY30" fmla="*/ 323850 h 2284608"/>
                <a:gd name="connsiteX31" fmla="*/ 854098 w 3510109"/>
                <a:gd name="connsiteY31" fmla="*/ 336550 h 2284608"/>
                <a:gd name="connsiteX32" fmla="*/ 863623 w 3510109"/>
                <a:gd name="connsiteY32" fmla="*/ 346075 h 2284608"/>
                <a:gd name="connsiteX33" fmla="*/ 892198 w 3510109"/>
                <a:gd name="connsiteY33" fmla="*/ 352425 h 2284608"/>
                <a:gd name="connsiteX34" fmla="*/ 882673 w 3510109"/>
                <a:gd name="connsiteY34" fmla="*/ 355600 h 2284608"/>
                <a:gd name="connsiteX35" fmla="*/ 879498 w 3510109"/>
                <a:gd name="connsiteY35" fmla="*/ 365125 h 2284608"/>
                <a:gd name="connsiteX36" fmla="*/ 876323 w 3510109"/>
                <a:gd name="connsiteY36" fmla="*/ 406400 h 2284608"/>
                <a:gd name="connsiteX37" fmla="*/ 866798 w 3510109"/>
                <a:gd name="connsiteY37" fmla="*/ 434975 h 2284608"/>
                <a:gd name="connsiteX38" fmla="*/ 863623 w 3510109"/>
                <a:gd name="connsiteY38" fmla="*/ 450850 h 2284608"/>
                <a:gd name="connsiteX39" fmla="*/ 860448 w 3510109"/>
                <a:gd name="connsiteY39" fmla="*/ 463550 h 2284608"/>
                <a:gd name="connsiteX40" fmla="*/ 854098 w 3510109"/>
                <a:gd name="connsiteY40" fmla="*/ 482600 h 2284608"/>
                <a:gd name="connsiteX41" fmla="*/ 850923 w 3510109"/>
                <a:gd name="connsiteY41" fmla="*/ 492125 h 2284608"/>
                <a:gd name="connsiteX42" fmla="*/ 841398 w 3510109"/>
                <a:gd name="connsiteY42" fmla="*/ 517525 h 2284608"/>
                <a:gd name="connsiteX43" fmla="*/ 835048 w 3510109"/>
                <a:gd name="connsiteY43" fmla="*/ 552450 h 2284608"/>
                <a:gd name="connsiteX44" fmla="*/ 831873 w 3510109"/>
                <a:gd name="connsiteY44" fmla="*/ 561975 h 2284608"/>
                <a:gd name="connsiteX45" fmla="*/ 822348 w 3510109"/>
                <a:gd name="connsiteY45" fmla="*/ 565150 h 2284608"/>
                <a:gd name="connsiteX46" fmla="*/ 815998 w 3510109"/>
                <a:gd name="connsiteY46" fmla="*/ 574675 h 2284608"/>
                <a:gd name="connsiteX47" fmla="*/ 825523 w 3510109"/>
                <a:gd name="connsiteY47" fmla="*/ 600075 h 2284608"/>
                <a:gd name="connsiteX48" fmla="*/ 841398 w 3510109"/>
                <a:gd name="connsiteY48" fmla="*/ 625475 h 2284608"/>
                <a:gd name="connsiteX49" fmla="*/ 847748 w 3510109"/>
                <a:gd name="connsiteY49" fmla="*/ 650875 h 2284608"/>
                <a:gd name="connsiteX50" fmla="*/ 860448 w 3510109"/>
                <a:gd name="connsiteY50" fmla="*/ 669925 h 2284608"/>
                <a:gd name="connsiteX51" fmla="*/ 866798 w 3510109"/>
                <a:gd name="connsiteY51" fmla="*/ 682625 h 2284608"/>
                <a:gd name="connsiteX52" fmla="*/ 885848 w 3510109"/>
                <a:gd name="connsiteY52" fmla="*/ 695325 h 2284608"/>
                <a:gd name="connsiteX53" fmla="*/ 904898 w 3510109"/>
                <a:gd name="connsiteY53" fmla="*/ 730250 h 2284608"/>
                <a:gd name="connsiteX54" fmla="*/ 908073 w 3510109"/>
                <a:gd name="connsiteY54" fmla="*/ 739775 h 2284608"/>
                <a:gd name="connsiteX55" fmla="*/ 917598 w 3510109"/>
                <a:gd name="connsiteY55" fmla="*/ 742950 h 2284608"/>
                <a:gd name="connsiteX56" fmla="*/ 936648 w 3510109"/>
                <a:gd name="connsiteY56" fmla="*/ 758825 h 2284608"/>
                <a:gd name="connsiteX57" fmla="*/ 955698 w 3510109"/>
                <a:gd name="connsiteY57" fmla="*/ 765175 h 2284608"/>
                <a:gd name="connsiteX58" fmla="*/ 993798 w 3510109"/>
                <a:gd name="connsiteY58" fmla="*/ 762000 h 2284608"/>
                <a:gd name="connsiteX59" fmla="*/ 1012848 w 3510109"/>
                <a:gd name="connsiteY59" fmla="*/ 755650 h 2284608"/>
                <a:gd name="connsiteX60" fmla="*/ 1022373 w 3510109"/>
                <a:gd name="connsiteY60" fmla="*/ 752475 h 2284608"/>
                <a:gd name="connsiteX61" fmla="*/ 1035073 w 3510109"/>
                <a:gd name="connsiteY61" fmla="*/ 742950 h 2284608"/>
                <a:gd name="connsiteX62" fmla="*/ 1044598 w 3510109"/>
                <a:gd name="connsiteY62" fmla="*/ 739775 h 2284608"/>
                <a:gd name="connsiteX63" fmla="*/ 1143023 w 3510109"/>
                <a:gd name="connsiteY63" fmla="*/ 730250 h 2284608"/>
                <a:gd name="connsiteX64" fmla="*/ 1155723 w 3510109"/>
                <a:gd name="connsiteY64" fmla="*/ 685800 h 2284608"/>
                <a:gd name="connsiteX65" fmla="*/ 1162073 w 3510109"/>
                <a:gd name="connsiteY65" fmla="*/ 673100 h 2284608"/>
                <a:gd name="connsiteX66" fmla="*/ 1165248 w 3510109"/>
                <a:gd name="connsiteY66" fmla="*/ 663575 h 2284608"/>
                <a:gd name="connsiteX67" fmla="*/ 1184298 w 3510109"/>
                <a:gd name="connsiteY67" fmla="*/ 654050 h 2284608"/>
                <a:gd name="connsiteX68" fmla="*/ 1206523 w 3510109"/>
                <a:gd name="connsiteY68" fmla="*/ 635000 h 2284608"/>
                <a:gd name="connsiteX69" fmla="*/ 1216048 w 3510109"/>
                <a:gd name="connsiteY69" fmla="*/ 631825 h 2284608"/>
                <a:gd name="connsiteX70" fmla="*/ 1244623 w 3510109"/>
                <a:gd name="connsiteY70" fmla="*/ 615950 h 2284608"/>
                <a:gd name="connsiteX71" fmla="*/ 1263673 w 3510109"/>
                <a:gd name="connsiteY71" fmla="*/ 612775 h 2284608"/>
                <a:gd name="connsiteX72" fmla="*/ 1330348 w 3510109"/>
                <a:gd name="connsiteY72" fmla="*/ 606425 h 2284608"/>
                <a:gd name="connsiteX73" fmla="*/ 1365273 w 3510109"/>
                <a:gd name="connsiteY73" fmla="*/ 612775 h 2284608"/>
                <a:gd name="connsiteX74" fmla="*/ 1368448 w 3510109"/>
                <a:gd name="connsiteY74" fmla="*/ 622300 h 2284608"/>
                <a:gd name="connsiteX75" fmla="*/ 1377973 w 3510109"/>
                <a:gd name="connsiteY75" fmla="*/ 628650 h 2284608"/>
                <a:gd name="connsiteX76" fmla="*/ 1387498 w 3510109"/>
                <a:gd name="connsiteY76" fmla="*/ 638175 h 2284608"/>
                <a:gd name="connsiteX77" fmla="*/ 1387498 w 3510109"/>
                <a:gd name="connsiteY77" fmla="*/ 673100 h 2284608"/>
                <a:gd name="connsiteX78" fmla="*/ 1377973 w 3510109"/>
                <a:gd name="connsiteY78" fmla="*/ 676275 h 2284608"/>
                <a:gd name="connsiteX79" fmla="*/ 1355748 w 3510109"/>
                <a:gd name="connsiteY79" fmla="*/ 685800 h 2284608"/>
                <a:gd name="connsiteX80" fmla="*/ 1349398 w 3510109"/>
                <a:gd name="connsiteY80" fmla="*/ 698500 h 2284608"/>
                <a:gd name="connsiteX81" fmla="*/ 1343048 w 3510109"/>
                <a:gd name="connsiteY81" fmla="*/ 723900 h 2284608"/>
                <a:gd name="connsiteX82" fmla="*/ 1339873 w 3510109"/>
                <a:gd name="connsiteY82" fmla="*/ 733425 h 2284608"/>
                <a:gd name="connsiteX83" fmla="*/ 1333523 w 3510109"/>
                <a:gd name="connsiteY83" fmla="*/ 742950 h 2284608"/>
                <a:gd name="connsiteX84" fmla="*/ 1330348 w 3510109"/>
                <a:gd name="connsiteY84" fmla="*/ 758825 h 2284608"/>
                <a:gd name="connsiteX85" fmla="*/ 1320823 w 3510109"/>
                <a:gd name="connsiteY85" fmla="*/ 784225 h 2284608"/>
                <a:gd name="connsiteX86" fmla="*/ 1311298 w 3510109"/>
                <a:gd name="connsiteY86" fmla="*/ 793750 h 2284608"/>
                <a:gd name="connsiteX87" fmla="*/ 1295423 w 3510109"/>
                <a:gd name="connsiteY87" fmla="*/ 822325 h 2284608"/>
                <a:gd name="connsiteX88" fmla="*/ 1282723 w 3510109"/>
                <a:gd name="connsiteY88" fmla="*/ 831850 h 2284608"/>
                <a:gd name="connsiteX89" fmla="*/ 1273198 w 3510109"/>
                <a:gd name="connsiteY89" fmla="*/ 850900 h 2284608"/>
                <a:gd name="connsiteX90" fmla="*/ 1263673 w 3510109"/>
                <a:gd name="connsiteY90" fmla="*/ 860425 h 2284608"/>
                <a:gd name="connsiteX91" fmla="*/ 1266848 w 3510109"/>
                <a:gd name="connsiteY91" fmla="*/ 908050 h 2284608"/>
                <a:gd name="connsiteX92" fmla="*/ 1276373 w 3510109"/>
                <a:gd name="connsiteY92" fmla="*/ 904875 h 2284608"/>
                <a:gd name="connsiteX93" fmla="*/ 1343048 w 3510109"/>
                <a:gd name="connsiteY93" fmla="*/ 898525 h 2284608"/>
                <a:gd name="connsiteX94" fmla="*/ 1362098 w 3510109"/>
                <a:gd name="connsiteY94" fmla="*/ 892175 h 2284608"/>
                <a:gd name="connsiteX95" fmla="*/ 1374798 w 3510109"/>
                <a:gd name="connsiteY95" fmla="*/ 885825 h 2284608"/>
                <a:gd name="connsiteX96" fmla="*/ 1419248 w 3510109"/>
                <a:gd name="connsiteY96" fmla="*/ 879475 h 2284608"/>
                <a:gd name="connsiteX97" fmla="*/ 1428773 w 3510109"/>
                <a:gd name="connsiteY97" fmla="*/ 885825 h 2284608"/>
                <a:gd name="connsiteX98" fmla="*/ 1441473 w 3510109"/>
                <a:gd name="connsiteY98" fmla="*/ 901700 h 2284608"/>
                <a:gd name="connsiteX99" fmla="*/ 1447823 w 3510109"/>
                <a:gd name="connsiteY99" fmla="*/ 911225 h 2284608"/>
                <a:gd name="connsiteX100" fmla="*/ 1470048 w 3510109"/>
                <a:gd name="connsiteY100" fmla="*/ 927100 h 2284608"/>
                <a:gd name="connsiteX101" fmla="*/ 1485923 w 3510109"/>
                <a:gd name="connsiteY101" fmla="*/ 955675 h 2284608"/>
                <a:gd name="connsiteX102" fmla="*/ 1479573 w 3510109"/>
                <a:gd name="connsiteY102" fmla="*/ 1063625 h 2284608"/>
                <a:gd name="connsiteX103" fmla="*/ 1482748 w 3510109"/>
                <a:gd name="connsiteY103" fmla="*/ 1133475 h 2284608"/>
                <a:gd name="connsiteX104" fmla="*/ 1489098 w 3510109"/>
                <a:gd name="connsiteY104" fmla="*/ 1171575 h 2284608"/>
                <a:gd name="connsiteX105" fmla="*/ 1492273 w 3510109"/>
                <a:gd name="connsiteY105" fmla="*/ 1216025 h 2284608"/>
                <a:gd name="connsiteX106" fmla="*/ 1498623 w 3510109"/>
                <a:gd name="connsiteY106" fmla="*/ 1225550 h 2284608"/>
                <a:gd name="connsiteX107" fmla="*/ 1501798 w 3510109"/>
                <a:gd name="connsiteY107" fmla="*/ 1235075 h 2284608"/>
                <a:gd name="connsiteX108" fmla="*/ 1527198 w 3510109"/>
                <a:gd name="connsiteY108" fmla="*/ 1250950 h 2284608"/>
                <a:gd name="connsiteX109" fmla="*/ 1536723 w 3510109"/>
                <a:gd name="connsiteY109" fmla="*/ 1257300 h 2284608"/>
                <a:gd name="connsiteX110" fmla="*/ 1549423 w 3510109"/>
                <a:gd name="connsiteY110" fmla="*/ 1260475 h 2284608"/>
                <a:gd name="connsiteX111" fmla="*/ 1603398 w 3510109"/>
                <a:gd name="connsiteY111" fmla="*/ 1263650 h 2284608"/>
                <a:gd name="connsiteX112" fmla="*/ 1635148 w 3510109"/>
                <a:gd name="connsiteY112" fmla="*/ 1273175 h 2284608"/>
                <a:gd name="connsiteX113" fmla="*/ 1676423 w 3510109"/>
                <a:gd name="connsiteY113" fmla="*/ 1266825 h 2284608"/>
                <a:gd name="connsiteX114" fmla="*/ 1685948 w 3510109"/>
                <a:gd name="connsiteY114" fmla="*/ 1263650 h 2284608"/>
                <a:gd name="connsiteX115" fmla="*/ 1692298 w 3510109"/>
                <a:gd name="connsiteY115" fmla="*/ 1254125 h 2284608"/>
                <a:gd name="connsiteX116" fmla="*/ 1701823 w 3510109"/>
                <a:gd name="connsiteY116" fmla="*/ 1244600 h 2284608"/>
                <a:gd name="connsiteX117" fmla="*/ 1743098 w 3510109"/>
                <a:gd name="connsiteY117" fmla="*/ 1247775 h 2284608"/>
                <a:gd name="connsiteX118" fmla="*/ 1752623 w 3510109"/>
                <a:gd name="connsiteY118" fmla="*/ 1254125 h 2284608"/>
                <a:gd name="connsiteX119" fmla="*/ 1762148 w 3510109"/>
                <a:gd name="connsiteY119" fmla="*/ 1257300 h 2284608"/>
                <a:gd name="connsiteX120" fmla="*/ 1771673 w 3510109"/>
                <a:gd name="connsiteY120" fmla="*/ 1266825 h 2284608"/>
                <a:gd name="connsiteX121" fmla="*/ 1787548 w 3510109"/>
                <a:gd name="connsiteY121" fmla="*/ 1285875 h 2284608"/>
                <a:gd name="connsiteX122" fmla="*/ 1797073 w 3510109"/>
                <a:gd name="connsiteY122" fmla="*/ 1289050 h 2284608"/>
                <a:gd name="connsiteX123" fmla="*/ 1822473 w 3510109"/>
                <a:gd name="connsiteY123" fmla="*/ 1308100 h 2284608"/>
                <a:gd name="connsiteX124" fmla="*/ 1831998 w 3510109"/>
                <a:gd name="connsiteY124" fmla="*/ 1311275 h 2284608"/>
                <a:gd name="connsiteX125" fmla="*/ 1854223 w 3510109"/>
                <a:gd name="connsiteY125" fmla="*/ 1327150 h 2284608"/>
                <a:gd name="connsiteX126" fmla="*/ 1863748 w 3510109"/>
                <a:gd name="connsiteY126" fmla="*/ 1317625 h 2284608"/>
                <a:gd name="connsiteX127" fmla="*/ 1879623 w 3510109"/>
                <a:gd name="connsiteY127" fmla="*/ 1282700 h 2284608"/>
                <a:gd name="connsiteX128" fmla="*/ 1882798 w 3510109"/>
                <a:gd name="connsiteY128" fmla="*/ 1250950 h 2284608"/>
                <a:gd name="connsiteX129" fmla="*/ 1889148 w 3510109"/>
                <a:gd name="connsiteY129" fmla="*/ 1241425 h 2284608"/>
                <a:gd name="connsiteX130" fmla="*/ 1895498 w 3510109"/>
                <a:gd name="connsiteY130" fmla="*/ 1228725 h 2284608"/>
                <a:gd name="connsiteX131" fmla="*/ 1901848 w 3510109"/>
                <a:gd name="connsiteY131" fmla="*/ 1209675 h 2284608"/>
                <a:gd name="connsiteX132" fmla="*/ 1905023 w 3510109"/>
                <a:gd name="connsiteY132" fmla="*/ 1196975 h 2284608"/>
                <a:gd name="connsiteX133" fmla="*/ 1930423 w 3510109"/>
                <a:gd name="connsiteY133" fmla="*/ 1184275 h 2284608"/>
                <a:gd name="connsiteX134" fmla="*/ 2019323 w 3510109"/>
                <a:gd name="connsiteY134" fmla="*/ 1181100 h 2284608"/>
                <a:gd name="connsiteX135" fmla="*/ 2028848 w 3510109"/>
                <a:gd name="connsiteY135" fmla="*/ 1174750 h 2284608"/>
                <a:gd name="connsiteX136" fmla="*/ 2047898 w 3510109"/>
                <a:gd name="connsiteY136" fmla="*/ 1165225 h 2284608"/>
                <a:gd name="connsiteX137" fmla="*/ 2060598 w 3510109"/>
                <a:gd name="connsiteY137" fmla="*/ 1149350 h 2284608"/>
                <a:gd name="connsiteX138" fmla="*/ 2082823 w 3510109"/>
                <a:gd name="connsiteY138" fmla="*/ 1127125 h 2284608"/>
                <a:gd name="connsiteX139" fmla="*/ 2095523 w 3510109"/>
                <a:gd name="connsiteY139" fmla="*/ 1120775 h 2284608"/>
                <a:gd name="connsiteX140" fmla="*/ 2114573 w 3510109"/>
                <a:gd name="connsiteY140" fmla="*/ 1114425 h 2284608"/>
                <a:gd name="connsiteX141" fmla="*/ 2124098 w 3510109"/>
                <a:gd name="connsiteY141" fmla="*/ 1120775 h 2284608"/>
                <a:gd name="connsiteX142" fmla="*/ 2127273 w 3510109"/>
                <a:gd name="connsiteY142" fmla="*/ 1130300 h 2284608"/>
                <a:gd name="connsiteX143" fmla="*/ 2133623 w 3510109"/>
                <a:gd name="connsiteY143" fmla="*/ 1139825 h 2284608"/>
                <a:gd name="connsiteX144" fmla="*/ 2130448 w 3510109"/>
                <a:gd name="connsiteY144" fmla="*/ 1152525 h 2284608"/>
                <a:gd name="connsiteX145" fmla="*/ 2127273 w 3510109"/>
                <a:gd name="connsiteY145" fmla="*/ 1174750 h 2284608"/>
                <a:gd name="connsiteX146" fmla="*/ 2187598 w 3510109"/>
                <a:gd name="connsiteY146" fmla="*/ 1155700 h 2284608"/>
                <a:gd name="connsiteX147" fmla="*/ 2276498 w 3510109"/>
                <a:gd name="connsiteY147" fmla="*/ 1168400 h 2284608"/>
                <a:gd name="connsiteX148" fmla="*/ 2279673 w 3510109"/>
                <a:gd name="connsiteY148" fmla="*/ 1190625 h 2284608"/>
                <a:gd name="connsiteX149" fmla="*/ 2273323 w 3510109"/>
                <a:gd name="connsiteY149" fmla="*/ 1181100 h 2284608"/>
                <a:gd name="connsiteX150" fmla="*/ 2254273 w 3510109"/>
                <a:gd name="connsiteY150" fmla="*/ 1162050 h 2284608"/>
                <a:gd name="connsiteX151" fmla="*/ 2257448 w 3510109"/>
                <a:gd name="connsiteY151" fmla="*/ 1165225 h 2284608"/>
                <a:gd name="connsiteX152" fmla="*/ 2308248 w 3510109"/>
                <a:gd name="connsiteY152" fmla="*/ 1184275 h 2284608"/>
                <a:gd name="connsiteX153" fmla="*/ 2324123 w 3510109"/>
                <a:gd name="connsiteY153" fmla="*/ 1187450 h 2284608"/>
                <a:gd name="connsiteX154" fmla="*/ 2349523 w 3510109"/>
                <a:gd name="connsiteY154" fmla="*/ 1193800 h 2284608"/>
                <a:gd name="connsiteX155" fmla="*/ 2393973 w 3510109"/>
                <a:gd name="connsiteY155" fmla="*/ 1196975 h 2284608"/>
                <a:gd name="connsiteX156" fmla="*/ 2397148 w 3510109"/>
                <a:gd name="connsiteY156" fmla="*/ 1206500 h 2284608"/>
                <a:gd name="connsiteX157" fmla="*/ 2444773 w 3510109"/>
                <a:gd name="connsiteY157" fmla="*/ 1216025 h 2284608"/>
                <a:gd name="connsiteX158" fmla="*/ 2454298 w 3510109"/>
                <a:gd name="connsiteY158" fmla="*/ 1219200 h 2284608"/>
                <a:gd name="connsiteX159" fmla="*/ 2476523 w 3510109"/>
                <a:gd name="connsiteY159" fmla="*/ 1222375 h 2284608"/>
                <a:gd name="connsiteX160" fmla="*/ 2486048 w 3510109"/>
                <a:gd name="connsiteY160" fmla="*/ 1228725 h 2284608"/>
                <a:gd name="connsiteX161" fmla="*/ 2520973 w 3510109"/>
                <a:gd name="connsiteY161" fmla="*/ 1222375 h 2284608"/>
                <a:gd name="connsiteX162" fmla="*/ 2530498 w 3510109"/>
                <a:gd name="connsiteY162" fmla="*/ 1209675 h 2284608"/>
                <a:gd name="connsiteX163" fmla="*/ 2540023 w 3510109"/>
                <a:gd name="connsiteY163" fmla="*/ 1203325 h 2284608"/>
                <a:gd name="connsiteX164" fmla="*/ 2552723 w 3510109"/>
                <a:gd name="connsiteY164" fmla="*/ 1200150 h 2284608"/>
                <a:gd name="connsiteX165" fmla="*/ 2581298 w 3510109"/>
                <a:gd name="connsiteY165" fmla="*/ 1190625 h 2284608"/>
                <a:gd name="connsiteX166" fmla="*/ 2609873 w 3510109"/>
                <a:gd name="connsiteY166" fmla="*/ 1193800 h 2284608"/>
                <a:gd name="connsiteX167" fmla="*/ 2619398 w 3510109"/>
                <a:gd name="connsiteY167" fmla="*/ 1196975 h 2284608"/>
                <a:gd name="connsiteX168" fmla="*/ 2625748 w 3510109"/>
                <a:gd name="connsiteY168" fmla="*/ 1206500 h 2284608"/>
                <a:gd name="connsiteX169" fmla="*/ 2616223 w 3510109"/>
                <a:gd name="connsiteY169" fmla="*/ 1209675 h 2284608"/>
                <a:gd name="connsiteX170" fmla="*/ 2606698 w 3510109"/>
                <a:gd name="connsiteY170" fmla="*/ 1235075 h 2284608"/>
                <a:gd name="connsiteX171" fmla="*/ 2654323 w 3510109"/>
                <a:gd name="connsiteY171" fmla="*/ 1238250 h 2284608"/>
                <a:gd name="connsiteX172" fmla="*/ 2657498 w 3510109"/>
                <a:gd name="connsiteY172" fmla="*/ 1200150 h 2284608"/>
                <a:gd name="connsiteX173" fmla="*/ 2686073 w 3510109"/>
                <a:gd name="connsiteY173" fmla="*/ 1190625 h 2284608"/>
                <a:gd name="connsiteX174" fmla="*/ 2717823 w 3510109"/>
                <a:gd name="connsiteY174" fmla="*/ 1200150 h 2284608"/>
                <a:gd name="connsiteX175" fmla="*/ 2711473 w 3510109"/>
                <a:gd name="connsiteY175" fmla="*/ 1225550 h 2284608"/>
                <a:gd name="connsiteX176" fmla="*/ 2705123 w 3510109"/>
                <a:gd name="connsiteY176" fmla="*/ 1250950 h 2284608"/>
                <a:gd name="connsiteX177" fmla="*/ 2698773 w 3510109"/>
                <a:gd name="connsiteY177" fmla="*/ 1270000 h 2284608"/>
                <a:gd name="connsiteX178" fmla="*/ 2714648 w 3510109"/>
                <a:gd name="connsiteY178" fmla="*/ 1279525 h 2284608"/>
                <a:gd name="connsiteX179" fmla="*/ 2740048 w 3510109"/>
                <a:gd name="connsiteY179" fmla="*/ 1289050 h 2284608"/>
                <a:gd name="connsiteX180" fmla="*/ 2749573 w 3510109"/>
                <a:gd name="connsiteY180" fmla="*/ 1298575 h 2284608"/>
                <a:gd name="connsiteX181" fmla="*/ 2752748 w 3510109"/>
                <a:gd name="connsiteY181" fmla="*/ 1323975 h 2284608"/>
                <a:gd name="connsiteX182" fmla="*/ 2762273 w 3510109"/>
                <a:gd name="connsiteY182" fmla="*/ 1333500 h 2284608"/>
                <a:gd name="connsiteX183" fmla="*/ 2765448 w 3510109"/>
                <a:gd name="connsiteY183" fmla="*/ 1346200 h 2284608"/>
                <a:gd name="connsiteX184" fmla="*/ 2784498 w 3510109"/>
                <a:gd name="connsiteY184" fmla="*/ 1349375 h 2284608"/>
                <a:gd name="connsiteX185" fmla="*/ 2794023 w 3510109"/>
                <a:gd name="connsiteY185" fmla="*/ 1352550 h 2284608"/>
                <a:gd name="connsiteX186" fmla="*/ 2806723 w 3510109"/>
                <a:gd name="connsiteY186" fmla="*/ 1355725 h 2284608"/>
                <a:gd name="connsiteX187" fmla="*/ 2825773 w 3510109"/>
                <a:gd name="connsiteY187" fmla="*/ 1387475 h 2284608"/>
                <a:gd name="connsiteX188" fmla="*/ 2835298 w 3510109"/>
                <a:gd name="connsiteY188" fmla="*/ 1393825 h 2284608"/>
                <a:gd name="connsiteX189" fmla="*/ 2851173 w 3510109"/>
                <a:gd name="connsiteY189" fmla="*/ 1412875 h 2284608"/>
                <a:gd name="connsiteX190" fmla="*/ 2863873 w 3510109"/>
                <a:gd name="connsiteY190" fmla="*/ 1416050 h 2284608"/>
                <a:gd name="connsiteX191" fmla="*/ 2873398 w 3510109"/>
                <a:gd name="connsiteY191" fmla="*/ 1422400 h 2284608"/>
                <a:gd name="connsiteX192" fmla="*/ 2933723 w 3510109"/>
                <a:gd name="connsiteY192" fmla="*/ 1431925 h 2284608"/>
                <a:gd name="connsiteX193" fmla="*/ 2952773 w 3510109"/>
                <a:gd name="connsiteY193" fmla="*/ 1438275 h 2284608"/>
                <a:gd name="connsiteX194" fmla="*/ 2971823 w 3510109"/>
                <a:gd name="connsiteY194" fmla="*/ 1447800 h 2284608"/>
                <a:gd name="connsiteX195" fmla="*/ 2997223 w 3510109"/>
                <a:gd name="connsiteY195" fmla="*/ 1450975 h 2284608"/>
                <a:gd name="connsiteX196" fmla="*/ 3013098 w 3510109"/>
                <a:gd name="connsiteY196" fmla="*/ 1454150 h 2284608"/>
                <a:gd name="connsiteX197" fmla="*/ 3032148 w 3510109"/>
                <a:gd name="connsiteY197" fmla="*/ 1457325 h 2284608"/>
                <a:gd name="connsiteX198" fmla="*/ 3076598 w 3510109"/>
                <a:gd name="connsiteY198" fmla="*/ 1466850 h 2284608"/>
                <a:gd name="connsiteX199" fmla="*/ 3184548 w 3510109"/>
                <a:gd name="connsiteY199" fmla="*/ 1476375 h 2284608"/>
                <a:gd name="connsiteX200" fmla="*/ 3206773 w 3510109"/>
                <a:gd name="connsiteY200" fmla="*/ 1498600 h 2284608"/>
                <a:gd name="connsiteX201" fmla="*/ 3235348 w 3510109"/>
                <a:gd name="connsiteY201" fmla="*/ 1517650 h 2284608"/>
                <a:gd name="connsiteX202" fmla="*/ 3244873 w 3510109"/>
                <a:gd name="connsiteY202" fmla="*/ 1539875 h 2284608"/>
                <a:gd name="connsiteX203" fmla="*/ 3248048 w 3510109"/>
                <a:gd name="connsiteY203" fmla="*/ 1552575 h 2284608"/>
                <a:gd name="connsiteX204" fmla="*/ 3254398 w 3510109"/>
                <a:gd name="connsiteY204" fmla="*/ 1562100 h 2284608"/>
                <a:gd name="connsiteX205" fmla="*/ 3270273 w 3510109"/>
                <a:gd name="connsiteY205" fmla="*/ 1590675 h 2284608"/>
                <a:gd name="connsiteX206" fmla="*/ 3292498 w 3510109"/>
                <a:gd name="connsiteY206" fmla="*/ 1603375 h 2284608"/>
                <a:gd name="connsiteX207" fmla="*/ 3302023 w 3510109"/>
                <a:gd name="connsiteY207" fmla="*/ 1625600 h 2284608"/>
                <a:gd name="connsiteX208" fmla="*/ 3314723 w 3510109"/>
                <a:gd name="connsiteY208" fmla="*/ 1644650 h 2284608"/>
                <a:gd name="connsiteX209" fmla="*/ 3324248 w 3510109"/>
                <a:gd name="connsiteY209" fmla="*/ 1679575 h 2284608"/>
                <a:gd name="connsiteX210" fmla="*/ 3330598 w 3510109"/>
                <a:gd name="connsiteY210" fmla="*/ 1692275 h 2284608"/>
                <a:gd name="connsiteX211" fmla="*/ 3321073 w 3510109"/>
                <a:gd name="connsiteY211" fmla="*/ 1746250 h 2284608"/>
                <a:gd name="connsiteX212" fmla="*/ 3302023 w 3510109"/>
                <a:gd name="connsiteY212" fmla="*/ 1784350 h 2284608"/>
                <a:gd name="connsiteX213" fmla="*/ 3276623 w 3510109"/>
                <a:gd name="connsiteY213" fmla="*/ 1816100 h 2284608"/>
                <a:gd name="connsiteX214" fmla="*/ 3254398 w 3510109"/>
                <a:gd name="connsiteY214" fmla="*/ 1860550 h 2284608"/>
                <a:gd name="connsiteX215" fmla="*/ 3276623 w 3510109"/>
                <a:gd name="connsiteY215" fmla="*/ 1831975 h 2284608"/>
                <a:gd name="connsiteX216" fmla="*/ 3286148 w 3510109"/>
                <a:gd name="connsiteY216" fmla="*/ 1822450 h 2284608"/>
                <a:gd name="connsiteX217" fmla="*/ 3317898 w 3510109"/>
                <a:gd name="connsiteY217" fmla="*/ 1803400 h 2284608"/>
                <a:gd name="connsiteX218" fmla="*/ 3336948 w 3510109"/>
                <a:gd name="connsiteY218" fmla="*/ 1793875 h 2284608"/>
                <a:gd name="connsiteX219" fmla="*/ 3346473 w 3510109"/>
                <a:gd name="connsiteY219" fmla="*/ 1784350 h 2284608"/>
                <a:gd name="connsiteX220" fmla="*/ 3406798 w 3510109"/>
                <a:gd name="connsiteY220" fmla="*/ 1857375 h 2284608"/>
                <a:gd name="connsiteX221" fmla="*/ 1793900 w 3510109"/>
                <a:gd name="connsiteY221" fmla="*/ 2282825 h 2284608"/>
                <a:gd name="connsiteX222" fmla="*/ 1673250 w 3510109"/>
                <a:gd name="connsiteY222" fmla="*/ 2197100 h 2284608"/>
                <a:gd name="connsiteX223" fmla="*/ 1809775 w 3510109"/>
                <a:gd name="connsiteY223" fmla="*/ 1958975 h 2284608"/>
                <a:gd name="connsiteX224" fmla="*/ 1581175 w 3510109"/>
                <a:gd name="connsiteY224" fmla="*/ 2095500 h 2284608"/>
                <a:gd name="connsiteX225" fmla="*/ 1584350 w 3510109"/>
                <a:gd name="connsiteY225" fmla="*/ 2022476 h 2284608"/>
                <a:gd name="connsiteX226" fmla="*/ 1587524 w 3510109"/>
                <a:gd name="connsiteY226" fmla="*/ 1965326 h 2284608"/>
                <a:gd name="connsiteX227" fmla="*/ 1676424 w 3510109"/>
                <a:gd name="connsiteY227" fmla="*/ 1958977 h 2284608"/>
                <a:gd name="connsiteX228" fmla="*/ 1609749 w 3510109"/>
                <a:gd name="connsiteY228" fmla="*/ 1882777 h 2284608"/>
                <a:gd name="connsiteX229" fmla="*/ 1622449 w 3510109"/>
                <a:gd name="connsiteY229" fmla="*/ 1809752 h 2284608"/>
                <a:gd name="connsiteX230" fmla="*/ 1651024 w 3510109"/>
                <a:gd name="connsiteY230" fmla="*/ 1730377 h 2284608"/>
                <a:gd name="connsiteX231" fmla="*/ 1714523 w 3510109"/>
                <a:gd name="connsiteY231" fmla="*/ 1685927 h 2284608"/>
                <a:gd name="connsiteX232" fmla="*/ 1765323 w 3510109"/>
                <a:gd name="connsiteY232" fmla="*/ 1647827 h 2284608"/>
                <a:gd name="connsiteX233" fmla="*/ 1793897 w 3510109"/>
                <a:gd name="connsiteY233" fmla="*/ 1612902 h 2284608"/>
                <a:gd name="connsiteX234" fmla="*/ 1812947 w 3510109"/>
                <a:gd name="connsiteY234" fmla="*/ 1571627 h 2284608"/>
                <a:gd name="connsiteX235" fmla="*/ 1790721 w 3510109"/>
                <a:gd name="connsiteY235" fmla="*/ 1539876 h 2284608"/>
                <a:gd name="connsiteX236" fmla="*/ 1793897 w 3510109"/>
                <a:gd name="connsiteY236" fmla="*/ 1473202 h 2284608"/>
                <a:gd name="connsiteX237" fmla="*/ 1765322 w 3510109"/>
                <a:gd name="connsiteY237" fmla="*/ 1381127 h 2284608"/>
                <a:gd name="connsiteX238" fmla="*/ 1727221 w 3510109"/>
                <a:gd name="connsiteY238" fmla="*/ 1314451 h 2284608"/>
                <a:gd name="connsiteX239" fmla="*/ 1666897 w 3510109"/>
                <a:gd name="connsiteY239" fmla="*/ 1355727 h 2284608"/>
                <a:gd name="connsiteX240" fmla="*/ 1625622 w 3510109"/>
                <a:gd name="connsiteY240" fmla="*/ 1377952 h 2284608"/>
                <a:gd name="connsiteX241" fmla="*/ 1587522 w 3510109"/>
                <a:gd name="connsiteY241" fmla="*/ 1349377 h 2284608"/>
                <a:gd name="connsiteX242" fmla="*/ 1527197 w 3510109"/>
                <a:gd name="connsiteY242" fmla="*/ 1327152 h 2284608"/>
                <a:gd name="connsiteX243" fmla="*/ 1428772 w 3510109"/>
                <a:gd name="connsiteY243" fmla="*/ 1257302 h 2284608"/>
                <a:gd name="connsiteX244" fmla="*/ 1374797 w 3510109"/>
                <a:gd name="connsiteY244" fmla="*/ 1257302 h 2284608"/>
                <a:gd name="connsiteX245" fmla="*/ 1358922 w 3510109"/>
                <a:gd name="connsiteY245" fmla="*/ 1187452 h 2284608"/>
                <a:gd name="connsiteX246" fmla="*/ 1298597 w 3510109"/>
                <a:gd name="connsiteY246" fmla="*/ 1114427 h 2284608"/>
                <a:gd name="connsiteX247" fmla="*/ 1212872 w 3510109"/>
                <a:gd name="connsiteY247" fmla="*/ 1057277 h 2284608"/>
                <a:gd name="connsiteX248" fmla="*/ 1073172 w 3510109"/>
                <a:gd name="connsiteY248" fmla="*/ 1003302 h 2284608"/>
                <a:gd name="connsiteX249" fmla="*/ 996972 w 3510109"/>
                <a:gd name="connsiteY249" fmla="*/ 974727 h 2284608"/>
                <a:gd name="connsiteX250" fmla="*/ 923947 w 3510109"/>
                <a:gd name="connsiteY250" fmla="*/ 914402 h 2284608"/>
                <a:gd name="connsiteX251" fmla="*/ 787422 w 3510109"/>
                <a:gd name="connsiteY251" fmla="*/ 933452 h 2284608"/>
                <a:gd name="connsiteX252" fmla="*/ 733447 w 3510109"/>
                <a:gd name="connsiteY252" fmla="*/ 942977 h 2284608"/>
                <a:gd name="connsiteX253" fmla="*/ 669947 w 3510109"/>
                <a:gd name="connsiteY253" fmla="*/ 889002 h 2284608"/>
                <a:gd name="connsiteX254" fmla="*/ 641372 w 3510109"/>
                <a:gd name="connsiteY254" fmla="*/ 860427 h 2284608"/>
                <a:gd name="connsiteX255" fmla="*/ 488972 w 3510109"/>
                <a:gd name="connsiteY255" fmla="*/ 800102 h 2284608"/>
                <a:gd name="connsiteX256" fmla="*/ 403247 w 3510109"/>
                <a:gd name="connsiteY256" fmla="*/ 749302 h 2284608"/>
                <a:gd name="connsiteX257" fmla="*/ 361972 w 3510109"/>
                <a:gd name="connsiteY257" fmla="*/ 695327 h 2284608"/>
                <a:gd name="connsiteX258" fmla="*/ 396897 w 3510109"/>
                <a:gd name="connsiteY258" fmla="*/ 660402 h 2284608"/>
                <a:gd name="connsiteX259" fmla="*/ 361972 w 3510109"/>
                <a:gd name="connsiteY259" fmla="*/ 555627 h 2284608"/>
                <a:gd name="connsiteX260" fmla="*/ 298471 w 3510109"/>
                <a:gd name="connsiteY260" fmla="*/ 454026 h 2284608"/>
                <a:gd name="connsiteX261" fmla="*/ 266722 w 3510109"/>
                <a:gd name="connsiteY261" fmla="*/ 384175 h 2284608"/>
                <a:gd name="connsiteX262" fmla="*/ 276246 w 3510109"/>
                <a:gd name="connsiteY262" fmla="*/ 358775 h 2284608"/>
                <a:gd name="connsiteX263" fmla="*/ 206397 w 3510109"/>
                <a:gd name="connsiteY263" fmla="*/ 234950 h 2284608"/>
                <a:gd name="connsiteX264" fmla="*/ 146072 w 3510109"/>
                <a:gd name="connsiteY264" fmla="*/ 101600 h 2284608"/>
                <a:gd name="connsiteX265" fmla="*/ 111147 w 3510109"/>
                <a:gd name="connsiteY265" fmla="*/ 142875 h 2284608"/>
                <a:gd name="connsiteX266" fmla="*/ 120671 w 3510109"/>
                <a:gd name="connsiteY266" fmla="*/ 193675 h 2284608"/>
                <a:gd name="connsiteX267" fmla="*/ 123846 w 3510109"/>
                <a:gd name="connsiteY267" fmla="*/ 260350 h 2284608"/>
                <a:gd name="connsiteX268" fmla="*/ 136546 w 3510109"/>
                <a:gd name="connsiteY268" fmla="*/ 327025 h 2284608"/>
                <a:gd name="connsiteX269" fmla="*/ 174646 w 3510109"/>
                <a:gd name="connsiteY269" fmla="*/ 384175 h 2284608"/>
                <a:gd name="connsiteX270" fmla="*/ 190521 w 3510109"/>
                <a:gd name="connsiteY270" fmla="*/ 422275 h 2284608"/>
                <a:gd name="connsiteX271" fmla="*/ 200046 w 3510109"/>
                <a:gd name="connsiteY271" fmla="*/ 495300 h 2284608"/>
                <a:gd name="connsiteX272" fmla="*/ 231798 w 3510109"/>
                <a:gd name="connsiteY272" fmla="*/ 542925 h 2284608"/>
                <a:gd name="connsiteX273" fmla="*/ 168296 w 3510109"/>
                <a:gd name="connsiteY273" fmla="*/ 508000 h 2284608"/>
                <a:gd name="connsiteX274" fmla="*/ 107973 w 3510109"/>
                <a:gd name="connsiteY274" fmla="*/ 460375 h 2284608"/>
                <a:gd name="connsiteX275" fmla="*/ 88923 w 3510109"/>
                <a:gd name="connsiteY275" fmla="*/ 371475 h 2284608"/>
                <a:gd name="connsiteX276" fmla="*/ 22248 w 3510109"/>
                <a:gd name="connsiteY276" fmla="*/ 285750 h 2284608"/>
                <a:gd name="connsiteX277" fmla="*/ 53998 w 3510109"/>
                <a:gd name="connsiteY277" fmla="*/ 193675 h 2284608"/>
                <a:gd name="connsiteX278" fmla="*/ 25423 w 3510109"/>
                <a:gd name="connsiteY278" fmla="*/ 161925 h 2284608"/>
                <a:gd name="connsiteX279" fmla="*/ 12722 w 3510109"/>
                <a:gd name="connsiteY279" fmla="*/ 114300 h 2284608"/>
                <a:gd name="connsiteX280" fmla="*/ 23 w 3510109"/>
                <a:gd name="connsiteY280" fmla="*/ 41275 h 2284608"/>
                <a:gd name="connsiteX281" fmla="*/ 23 w 3510109"/>
                <a:gd name="connsiteY281" fmla="*/ 0 h 2284608"/>
                <a:gd name="connsiteX0" fmla="*/ 23 w 3510109"/>
                <a:gd name="connsiteY0" fmla="*/ 0 h 2284608"/>
                <a:gd name="connsiteX1" fmla="*/ 381023 w 3510109"/>
                <a:gd name="connsiteY1" fmla="*/ 76200 h 2284608"/>
                <a:gd name="connsiteX2" fmla="*/ 479448 w 3510109"/>
                <a:gd name="connsiteY2" fmla="*/ 28575 h 2284608"/>
                <a:gd name="connsiteX3" fmla="*/ 568348 w 3510109"/>
                <a:gd name="connsiteY3" fmla="*/ 44450 h 2284608"/>
                <a:gd name="connsiteX4" fmla="*/ 568348 w 3510109"/>
                <a:gd name="connsiteY4" fmla="*/ 44450 h 2284608"/>
                <a:gd name="connsiteX5" fmla="*/ 571523 w 3510109"/>
                <a:gd name="connsiteY5" fmla="*/ 73025 h 2284608"/>
                <a:gd name="connsiteX6" fmla="*/ 565173 w 3510109"/>
                <a:gd name="connsiteY6" fmla="*/ 88900 h 2284608"/>
                <a:gd name="connsiteX7" fmla="*/ 561998 w 3510109"/>
                <a:gd name="connsiteY7" fmla="*/ 98425 h 2284608"/>
                <a:gd name="connsiteX8" fmla="*/ 565173 w 3510109"/>
                <a:gd name="connsiteY8" fmla="*/ 114300 h 2284608"/>
                <a:gd name="connsiteX9" fmla="*/ 584223 w 3510109"/>
                <a:gd name="connsiteY9" fmla="*/ 127000 h 2284608"/>
                <a:gd name="connsiteX10" fmla="*/ 596923 w 3510109"/>
                <a:gd name="connsiteY10" fmla="*/ 146050 h 2284608"/>
                <a:gd name="connsiteX11" fmla="*/ 600098 w 3510109"/>
                <a:gd name="connsiteY11" fmla="*/ 155575 h 2284608"/>
                <a:gd name="connsiteX12" fmla="*/ 609623 w 3510109"/>
                <a:gd name="connsiteY12" fmla="*/ 161925 h 2284608"/>
                <a:gd name="connsiteX13" fmla="*/ 615973 w 3510109"/>
                <a:gd name="connsiteY13" fmla="*/ 171450 h 2284608"/>
                <a:gd name="connsiteX14" fmla="*/ 660423 w 3510109"/>
                <a:gd name="connsiteY14" fmla="*/ 165100 h 2284608"/>
                <a:gd name="connsiteX15" fmla="*/ 669948 w 3510109"/>
                <a:gd name="connsiteY15" fmla="*/ 158750 h 2284608"/>
                <a:gd name="connsiteX16" fmla="*/ 679473 w 3510109"/>
                <a:gd name="connsiteY16" fmla="*/ 155575 h 2284608"/>
                <a:gd name="connsiteX17" fmla="*/ 701698 w 3510109"/>
                <a:gd name="connsiteY17" fmla="*/ 142875 h 2284608"/>
                <a:gd name="connsiteX18" fmla="*/ 749323 w 3510109"/>
                <a:gd name="connsiteY18" fmla="*/ 146050 h 2284608"/>
                <a:gd name="connsiteX19" fmla="*/ 755673 w 3510109"/>
                <a:gd name="connsiteY19" fmla="*/ 155575 h 2284608"/>
                <a:gd name="connsiteX20" fmla="*/ 749323 w 3510109"/>
                <a:gd name="connsiteY20" fmla="*/ 200025 h 2284608"/>
                <a:gd name="connsiteX21" fmla="*/ 762023 w 3510109"/>
                <a:gd name="connsiteY21" fmla="*/ 212725 h 2284608"/>
                <a:gd name="connsiteX22" fmla="*/ 771548 w 3510109"/>
                <a:gd name="connsiteY22" fmla="*/ 215900 h 2284608"/>
                <a:gd name="connsiteX23" fmla="*/ 777898 w 3510109"/>
                <a:gd name="connsiteY23" fmla="*/ 228600 h 2284608"/>
                <a:gd name="connsiteX24" fmla="*/ 787423 w 3510109"/>
                <a:gd name="connsiteY24" fmla="*/ 238125 h 2284608"/>
                <a:gd name="connsiteX25" fmla="*/ 793773 w 3510109"/>
                <a:gd name="connsiteY25" fmla="*/ 257175 h 2284608"/>
                <a:gd name="connsiteX26" fmla="*/ 796948 w 3510109"/>
                <a:gd name="connsiteY26" fmla="*/ 288925 h 2284608"/>
                <a:gd name="connsiteX27" fmla="*/ 800123 w 3510109"/>
                <a:gd name="connsiteY27" fmla="*/ 298450 h 2284608"/>
                <a:gd name="connsiteX28" fmla="*/ 809648 w 3510109"/>
                <a:gd name="connsiteY28" fmla="*/ 304800 h 2284608"/>
                <a:gd name="connsiteX29" fmla="*/ 822348 w 3510109"/>
                <a:gd name="connsiteY29" fmla="*/ 314325 h 2284608"/>
                <a:gd name="connsiteX30" fmla="*/ 831873 w 3510109"/>
                <a:gd name="connsiteY30" fmla="*/ 323850 h 2284608"/>
                <a:gd name="connsiteX31" fmla="*/ 854098 w 3510109"/>
                <a:gd name="connsiteY31" fmla="*/ 336550 h 2284608"/>
                <a:gd name="connsiteX32" fmla="*/ 863623 w 3510109"/>
                <a:gd name="connsiteY32" fmla="*/ 346075 h 2284608"/>
                <a:gd name="connsiteX33" fmla="*/ 892198 w 3510109"/>
                <a:gd name="connsiteY33" fmla="*/ 352425 h 2284608"/>
                <a:gd name="connsiteX34" fmla="*/ 882673 w 3510109"/>
                <a:gd name="connsiteY34" fmla="*/ 355600 h 2284608"/>
                <a:gd name="connsiteX35" fmla="*/ 879498 w 3510109"/>
                <a:gd name="connsiteY35" fmla="*/ 365125 h 2284608"/>
                <a:gd name="connsiteX36" fmla="*/ 876323 w 3510109"/>
                <a:gd name="connsiteY36" fmla="*/ 406400 h 2284608"/>
                <a:gd name="connsiteX37" fmla="*/ 866798 w 3510109"/>
                <a:gd name="connsiteY37" fmla="*/ 434975 h 2284608"/>
                <a:gd name="connsiteX38" fmla="*/ 863623 w 3510109"/>
                <a:gd name="connsiteY38" fmla="*/ 450850 h 2284608"/>
                <a:gd name="connsiteX39" fmla="*/ 860448 w 3510109"/>
                <a:gd name="connsiteY39" fmla="*/ 463550 h 2284608"/>
                <a:gd name="connsiteX40" fmla="*/ 854098 w 3510109"/>
                <a:gd name="connsiteY40" fmla="*/ 482600 h 2284608"/>
                <a:gd name="connsiteX41" fmla="*/ 850923 w 3510109"/>
                <a:gd name="connsiteY41" fmla="*/ 492125 h 2284608"/>
                <a:gd name="connsiteX42" fmla="*/ 841398 w 3510109"/>
                <a:gd name="connsiteY42" fmla="*/ 517525 h 2284608"/>
                <a:gd name="connsiteX43" fmla="*/ 835048 w 3510109"/>
                <a:gd name="connsiteY43" fmla="*/ 552450 h 2284608"/>
                <a:gd name="connsiteX44" fmla="*/ 831873 w 3510109"/>
                <a:gd name="connsiteY44" fmla="*/ 561975 h 2284608"/>
                <a:gd name="connsiteX45" fmla="*/ 822348 w 3510109"/>
                <a:gd name="connsiteY45" fmla="*/ 565150 h 2284608"/>
                <a:gd name="connsiteX46" fmla="*/ 815998 w 3510109"/>
                <a:gd name="connsiteY46" fmla="*/ 574675 h 2284608"/>
                <a:gd name="connsiteX47" fmla="*/ 825523 w 3510109"/>
                <a:gd name="connsiteY47" fmla="*/ 600075 h 2284608"/>
                <a:gd name="connsiteX48" fmla="*/ 841398 w 3510109"/>
                <a:gd name="connsiteY48" fmla="*/ 625475 h 2284608"/>
                <a:gd name="connsiteX49" fmla="*/ 847748 w 3510109"/>
                <a:gd name="connsiteY49" fmla="*/ 650875 h 2284608"/>
                <a:gd name="connsiteX50" fmla="*/ 860448 w 3510109"/>
                <a:gd name="connsiteY50" fmla="*/ 669925 h 2284608"/>
                <a:gd name="connsiteX51" fmla="*/ 866798 w 3510109"/>
                <a:gd name="connsiteY51" fmla="*/ 682625 h 2284608"/>
                <a:gd name="connsiteX52" fmla="*/ 885848 w 3510109"/>
                <a:gd name="connsiteY52" fmla="*/ 695325 h 2284608"/>
                <a:gd name="connsiteX53" fmla="*/ 904898 w 3510109"/>
                <a:gd name="connsiteY53" fmla="*/ 730250 h 2284608"/>
                <a:gd name="connsiteX54" fmla="*/ 908073 w 3510109"/>
                <a:gd name="connsiteY54" fmla="*/ 739775 h 2284608"/>
                <a:gd name="connsiteX55" fmla="*/ 917598 w 3510109"/>
                <a:gd name="connsiteY55" fmla="*/ 742950 h 2284608"/>
                <a:gd name="connsiteX56" fmla="*/ 936648 w 3510109"/>
                <a:gd name="connsiteY56" fmla="*/ 758825 h 2284608"/>
                <a:gd name="connsiteX57" fmla="*/ 955698 w 3510109"/>
                <a:gd name="connsiteY57" fmla="*/ 765175 h 2284608"/>
                <a:gd name="connsiteX58" fmla="*/ 993798 w 3510109"/>
                <a:gd name="connsiteY58" fmla="*/ 762000 h 2284608"/>
                <a:gd name="connsiteX59" fmla="*/ 1012848 w 3510109"/>
                <a:gd name="connsiteY59" fmla="*/ 755650 h 2284608"/>
                <a:gd name="connsiteX60" fmla="*/ 1022373 w 3510109"/>
                <a:gd name="connsiteY60" fmla="*/ 752475 h 2284608"/>
                <a:gd name="connsiteX61" fmla="*/ 1035073 w 3510109"/>
                <a:gd name="connsiteY61" fmla="*/ 742950 h 2284608"/>
                <a:gd name="connsiteX62" fmla="*/ 1044598 w 3510109"/>
                <a:gd name="connsiteY62" fmla="*/ 739775 h 2284608"/>
                <a:gd name="connsiteX63" fmla="*/ 1143023 w 3510109"/>
                <a:gd name="connsiteY63" fmla="*/ 730250 h 2284608"/>
                <a:gd name="connsiteX64" fmla="*/ 1155723 w 3510109"/>
                <a:gd name="connsiteY64" fmla="*/ 685800 h 2284608"/>
                <a:gd name="connsiteX65" fmla="*/ 1162073 w 3510109"/>
                <a:gd name="connsiteY65" fmla="*/ 673100 h 2284608"/>
                <a:gd name="connsiteX66" fmla="*/ 1165248 w 3510109"/>
                <a:gd name="connsiteY66" fmla="*/ 663575 h 2284608"/>
                <a:gd name="connsiteX67" fmla="*/ 1184298 w 3510109"/>
                <a:gd name="connsiteY67" fmla="*/ 654050 h 2284608"/>
                <a:gd name="connsiteX68" fmla="*/ 1206523 w 3510109"/>
                <a:gd name="connsiteY68" fmla="*/ 635000 h 2284608"/>
                <a:gd name="connsiteX69" fmla="*/ 1216048 w 3510109"/>
                <a:gd name="connsiteY69" fmla="*/ 631825 h 2284608"/>
                <a:gd name="connsiteX70" fmla="*/ 1244623 w 3510109"/>
                <a:gd name="connsiteY70" fmla="*/ 615950 h 2284608"/>
                <a:gd name="connsiteX71" fmla="*/ 1263673 w 3510109"/>
                <a:gd name="connsiteY71" fmla="*/ 612775 h 2284608"/>
                <a:gd name="connsiteX72" fmla="*/ 1330348 w 3510109"/>
                <a:gd name="connsiteY72" fmla="*/ 606425 h 2284608"/>
                <a:gd name="connsiteX73" fmla="*/ 1365273 w 3510109"/>
                <a:gd name="connsiteY73" fmla="*/ 612775 h 2284608"/>
                <a:gd name="connsiteX74" fmla="*/ 1368448 w 3510109"/>
                <a:gd name="connsiteY74" fmla="*/ 622300 h 2284608"/>
                <a:gd name="connsiteX75" fmla="*/ 1377973 w 3510109"/>
                <a:gd name="connsiteY75" fmla="*/ 628650 h 2284608"/>
                <a:gd name="connsiteX76" fmla="*/ 1387498 w 3510109"/>
                <a:gd name="connsiteY76" fmla="*/ 638175 h 2284608"/>
                <a:gd name="connsiteX77" fmla="*/ 1387498 w 3510109"/>
                <a:gd name="connsiteY77" fmla="*/ 673100 h 2284608"/>
                <a:gd name="connsiteX78" fmla="*/ 1377973 w 3510109"/>
                <a:gd name="connsiteY78" fmla="*/ 676275 h 2284608"/>
                <a:gd name="connsiteX79" fmla="*/ 1355748 w 3510109"/>
                <a:gd name="connsiteY79" fmla="*/ 685800 h 2284608"/>
                <a:gd name="connsiteX80" fmla="*/ 1349398 w 3510109"/>
                <a:gd name="connsiteY80" fmla="*/ 698500 h 2284608"/>
                <a:gd name="connsiteX81" fmla="*/ 1343048 w 3510109"/>
                <a:gd name="connsiteY81" fmla="*/ 723900 h 2284608"/>
                <a:gd name="connsiteX82" fmla="*/ 1339873 w 3510109"/>
                <a:gd name="connsiteY82" fmla="*/ 733425 h 2284608"/>
                <a:gd name="connsiteX83" fmla="*/ 1333523 w 3510109"/>
                <a:gd name="connsiteY83" fmla="*/ 742950 h 2284608"/>
                <a:gd name="connsiteX84" fmla="*/ 1330348 w 3510109"/>
                <a:gd name="connsiteY84" fmla="*/ 758825 h 2284608"/>
                <a:gd name="connsiteX85" fmla="*/ 1320823 w 3510109"/>
                <a:gd name="connsiteY85" fmla="*/ 784225 h 2284608"/>
                <a:gd name="connsiteX86" fmla="*/ 1311298 w 3510109"/>
                <a:gd name="connsiteY86" fmla="*/ 793750 h 2284608"/>
                <a:gd name="connsiteX87" fmla="*/ 1295423 w 3510109"/>
                <a:gd name="connsiteY87" fmla="*/ 822325 h 2284608"/>
                <a:gd name="connsiteX88" fmla="*/ 1282723 w 3510109"/>
                <a:gd name="connsiteY88" fmla="*/ 831850 h 2284608"/>
                <a:gd name="connsiteX89" fmla="*/ 1273198 w 3510109"/>
                <a:gd name="connsiteY89" fmla="*/ 850900 h 2284608"/>
                <a:gd name="connsiteX90" fmla="*/ 1263673 w 3510109"/>
                <a:gd name="connsiteY90" fmla="*/ 860425 h 2284608"/>
                <a:gd name="connsiteX91" fmla="*/ 1266848 w 3510109"/>
                <a:gd name="connsiteY91" fmla="*/ 908050 h 2284608"/>
                <a:gd name="connsiteX92" fmla="*/ 1276373 w 3510109"/>
                <a:gd name="connsiteY92" fmla="*/ 904875 h 2284608"/>
                <a:gd name="connsiteX93" fmla="*/ 1343048 w 3510109"/>
                <a:gd name="connsiteY93" fmla="*/ 898525 h 2284608"/>
                <a:gd name="connsiteX94" fmla="*/ 1362098 w 3510109"/>
                <a:gd name="connsiteY94" fmla="*/ 892175 h 2284608"/>
                <a:gd name="connsiteX95" fmla="*/ 1374798 w 3510109"/>
                <a:gd name="connsiteY95" fmla="*/ 885825 h 2284608"/>
                <a:gd name="connsiteX96" fmla="*/ 1419248 w 3510109"/>
                <a:gd name="connsiteY96" fmla="*/ 879475 h 2284608"/>
                <a:gd name="connsiteX97" fmla="*/ 1428773 w 3510109"/>
                <a:gd name="connsiteY97" fmla="*/ 885825 h 2284608"/>
                <a:gd name="connsiteX98" fmla="*/ 1441473 w 3510109"/>
                <a:gd name="connsiteY98" fmla="*/ 901700 h 2284608"/>
                <a:gd name="connsiteX99" fmla="*/ 1447823 w 3510109"/>
                <a:gd name="connsiteY99" fmla="*/ 911225 h 2284608"/>
                <a:gd name="connsiteX100" fmla="*/ 1470048 w 3510109"/>
                <a:gd name="connsiteY100" fmla="*/ 927100 h 2284608"/>
                <a:gd name="connsiteX101" fmla="*/ 1485923 w 3510109"/>
                <a:gd name="connsiteY101" fmla="*/ 955675 h 2284608"/>
                <a:gd name="connsiteX102" fmla="*/ 1479573 w 3510109"/>
                <a:gd name="connsiteY102" fmla="*/ 1063625 h 2284608"/>
                <a:gd name="connsiteX103" fmla="*/ 1482748 w 3510109"/>
                <a:gd name="connsiteY103" fmla="*/ 1133475 h 2284608"/>
                <a:gd name="connsiteX104" fmla="*/ 1489098 w 3510109"/>
                <a:gd name="connsiteY104" fmla="*/ 1171575 h 2284608"/>
                <a:gd name="connsiteX105" fmla="*/ 1492273 w 3510109"/>
                <a:gd name="connsiteY105" fmla="*/ 1216025 h 2284608"/>
                <a:gd name="connsiteX106" fmla="*/ 1498623 w 3510109"/>
                <a:gd name="connsiteY106" fmla="*/ 1225550 h 2284608"/>
                <a:gd name="connsiteX107" fmla="*/ 1501798 w 3510109"/>
                <a:gd name="connsiteY107" fmla="*/ 1235075 h 2284608"/>
                <a:gd name="connsiteX108" fmla="*/ 1527198 w 3510109"/>
                <a:gd name="connsiteY108" fmla="*/ 1250950 h 2284608"/>
                <a:gd name="connsiteX109" fmla="*/ 1536723 w 3510109"/>
                <a:gd name="connsiteY109" fmla="*/ 1257300 h 2284608"/>
                <a:gd name="connsiteX110" fmla="*/ 1549423 w 3510109"/>
                <a:gd name="connsiteY110" fmla="*/ 1260475 h 2284608"/>
                <a:gd name="connsiteX111" fmla="*/ 1603398 w 3510109"/>
                <a:gd name="connsiteY111" fmla="*/ 1263650 h 2284608"/>
                <a:gd name="connsiteX112" fmla="*/ 1635148 w 3510109"/>
                <a:gd name="connsiteY112" fmla="*/ 1273175 h 2284608"/>
                <a:gd name="connsiteX113" fmla="*/ 1676423 w 3510109"/>
                <a:gd name="connsiteY113" fmla="*/ 1266825 h 2284608"/>
                <a:gd name="connsiteX114" fmla="*/ 1685948 w 3510109"/>
                <a:gd name="connsiteY114" fmla="*/ 1263650 h 2284608"/>
                <a:gd name="connsiteX115" fmla="*/ 1692298 w 3510109"/>
                <a:gd name="connsiteY115" fmla="*/ 1254125 h 2284608"/>
                <a:gd name="connsiteX116" fmla="*/ 1701823 w 3510109"/>
                <a:gd name="connsiteY116" fmla="*/ 1244600 h 2284608"/>
                <a:gd name="connsiteX117" fmla="*/ 1743098 w 3510109"/>
                <a:gd name="connsiteY117" fmla="*/ 1247775 h 2284608"/>
                <a:gd name="connsiteX118" fmla="*/ 1752623 w 3510109"/>
                <a:gd name="connsiteY118" fmla="*/ 1254125 h 2284608"/>
                <a:gd name="connsiteX119" fmla="*/ 1762148 w 3510109"/>
                <a:gd name="connsiteY119" fmla="*/ 1257300 h 2284608"/>
                <a:gd name="connsiteX120" fmla="*/ 1771673 w 3510109"/>
                <a:gd name="connsiteY120" fmla="*/ 1266825 h 2284608"/>
                <a:gd name="connsiteX121" fmla="*/ 1787548 w 3510109"/>
                <a:gd name="connsiteY121" fmla="*/ 1285875 h 2284608"/>
                <a:gd name="connsiteX122" fmla="*/ 1797073 w 3510109"/>
                <a:gd name="connsiteY122" fmla="*/ 1289050 h 2284608"/>
                <a:gd name="connsiteX123" fmla="*/ 1822473 w 3510109"/>
                <a:gd name="connsiteY123" fmla="*/ 1308100 h 2284608"/>
                <a:gd name="connsiteX124" fmla="*/ 1831998 w 3510109"/>
                <a:gd name="connsiteY124" fmla="*/ 1311275 h 2284608"/>
                <a:gd name="connsiteX125" fmla="*/ 1854223 w 3510109"/>
                <a:gd name="connsiteY125" fmla="*/ 1327150 h 2284608"/>
                <a:gd name="connsiteX126" fmla="*/ 1863748 w 3510109"/>
                <a:gd name="connsiteY126" fmla="*/ 1317625 h 2284608"/>
                <a:gd name="connsiteX127" fmla="*/ 1879623 w 3510109"/>
                <a:gd name="connsiteY127" fmla="*/ 1282700 h 2284608"/>
                <a:gd name="connsiteX128" fmla="*/ 1882798 w 3510109"/>
                <a:gd name="connsiteY128" fmla="*/ 1250950 h 2284608"/>
                <a:gd name="connsiteX129" fmla="*/ 1889148 w 3510109"/>
                <a:gd name="connsiteY129" fmla="*/ 1241425 h 2284608"/>
                <a:gd name="connsiteX130" fmla="*/ 1895498 w 3510109"/>
                <a:gd name="connsiteY130" fmla="*/ 1228725 h 2284608"/>
                <a:gd name="connsiteX131" fmla="*/ 1901848 w 3510109"/>
                <a:gd name="connsiteY131" fmla="*/ 1209675 h 2284608"/>
                <a:gd name="connsiteX132" fmla="*/ 1905023 w 3510109"/>
                <a:gd name="connsiteY132" fmla="*/ 1196975 h 2284608"/>
                <a:gd name="connsiteX133" fmla="*/ 1930423 w 3510109"/>
                <a:gd name="connsiteY133" fmla="*/ 1184275 h 2284608"/>
                <a:gd name="connsiteX134" fmla="*/ 2019323 w 3510109"/>
                <a:gd name="connsiteY134" fmla="*/ 1181100 h 2284608"/>
                <a:gd name="connsiteX135" fmla="*/ 2028848 w 3510109"/>
                <a:gd name="connsiteY135" fmla="*/ 1174750 h 2284608"/>
                <a:gd name="connsiteX136" fmla="*/ 2047898 w 3510109"/>
                <a:gd name="connsiteY136" fmla="*/ 1165225 h 2284608"/>
                <a:gd name="connsiteX137" fmla="*/ 2060598 w 3510109"/>
                <a:gd name="connsiteY137" fmla="*/ 1149350 h 2284608"/>
                <a:gd name="connsiteX138" fmla="*/ 2082823 w 3510109"/>
                <a:gd name="connsiteY138" fmla="*/ 1127125 h 2284608"/>
                <a:gd name="connsiteX139" fmla="*/ 2095523 w 3510109"/>
                <a:gd name="connsiteY139" fmla="*/ 1120775 h 2284608"/>
                <a:gd name="connsiteX140" fmla="*/ 2114573 w 3510109"/>
                <a:gd name="connsiteY140" fmla="*/ 1114425 h 2284608"/>
                <a:gd name="connsiteX141" fmla="*/ 2124098 w 3510109"/>
                <a:gd name="connsiteY141" fmla="*/ 1120775 h 2284608"/>
                <a:gd name="connsiteX142" fmla="*/ 2127273 w 3510109"/>
                <a:gd name="connsiteY142" fmla="*/ 1130300 h 2284608"/>
                <a:gd name="connsiteX143" fmla="*/ 2133623 w 3510109"/>
                <a:gd name="connsiteY143" fmla="*/ 1139825 h 2284608"/>
                <a:gd name="connsiteX144" fmla="*/ 2130448 w 3510109"/>
                <a:gd name="connsiteY144" fmla="*/ 1152525 h 2284608"/>
                <a:gd name="connsiteX145" fmla="*/ 2127273 w 3510109"/>
                <a:gd name="connsiteY145" fmla="*/ 1174750 h 2284608"/>
                <a:gd name="connsiteX146" fmla="*/ 2187598 w 3510109"/>
                <a:gd name="connsiteY146" fmla="*/ 1155700 h 2284608"/>
                <a:gd name="connsiteX147" fmla="*/ 2276498 w 3510109"/>
                <a:gd name="connsiteY147" fmla="*/ 1168400 h 2284608"/>
                <a:gd name="connsiteX148" fmla="*/ 2279673 w 3510109"/>
                <a:gd name="connsiteY148" fmla="*/ 1190625 h 2284608"/>
                <a:gd name="connsiteX149" fmla="*/ 2273323 w 3510109"/>
                <a:gd name="connsiteY149" fmla="*/ 1181100 h 2284608"/>
                <a:gd name="connsiteX150" fmla="*/ 2254273 w 3510109"/>
                <a:gd name="connsiteY150" fmla="*/ 1162050 h 2284608"/>
                <a:gd name="connsiteX151" fmla="*/ 2257448 w 3510109"/>
                <a:gd name="connsiteY151" fmla="*/ 1165225 h 2284608"/>
                <a:gd name="connsiteX152" fmla="*/ 2308248 w 3510109"/>
                <a:gd name="connsiteY152" fmla="*/ 1184275 h 2284608"/>
                <a:gd name="connsiteX153" fmla="*/ 2324123 w 3510109"/>
                <a:gd name="connsiteY153" fmla="*/ 1187450 h 2284608"/>
                <a:gd name="connsiteX154" fmla="*/ 2349523 w 3510109"/>
                <a:gd name="connsiteY154" fmla="*/ 1193800 h 2284608"/>
                <a:gd name="connsiteX155" fmla="*/ 2393973 w 3510109"/>
                <a:gd name="connsiteY155" fmla="*/ 1196975 h 2284608"/>
                <a:gd name="connsiteX156" fmla="*/ 2397148 w 3510109"/>
                <a:gd name="connsiteY156" fmla="*/ 1206500 h 2284608"/>
                <a:gd name="connsiteX157" fmla="*/ 2444773 w 3510109"/>
                <a:gd name="connsiteY157" fmla="*/ 1216025 h 2284608"/>
                <a:gd name="connsiteX158" fmla="*/ 2454298 w 3510109"/>
                <a:gd name="connsiteY158" fmla="*/ 1219200 h 2284608"/>
                <a:gd name="connsiteX159" fmla="*/ 2476523 w 3510109"/>
                <a:gd name="connsiteY159" fmla="*/ 1222375 h 2284608"/>
                <a:gd name="connsiteX160" fmla="*/ 2486048 w 3510109"/>
                <a:gd name="connsiteY160" fmla="*/ 1228725 h 2284608"/>
                <a:gd name="connsiteX161" fmla="*/ 2520973 w 3510109"/>
                <a:gd name="connsiteY161" fmla="*/ 1222375 h 2284608"/>
                <a:gd name="connsiteX162" fmla="*/ 2530498 w 3510109"/>
                <a:gd name="connsiteY162" fmla="*/ 1209675 h 2284608"/>
                <a:gd name="connsiteX163" fmla="*/ 2540023 w 3510109"/>
                <a:gd name="connsiteY163" fmla="*/ 1203325 h 2284608"/>
                <a:gd name="connsiteX164" fmla="*/ 2552723 w 3510109"/>
                <a:gd name="connsiteY164" fmla="*/ 1200150 h 2284608"/>
                <a:gd name="connsiteX165" fmla="*/ 2581298 w 3510109"/>
                <a:gd name="connsiteY165" fmla="*/ 1190625 h 2284608"/>
                <a:gd name="connsiteX166" fmla="*/ 2609873 w 3510109"/>
                <a:gd name="connsiteY166" fmla="*/ 1193800 h 2284608"/>
                <a:gd name="connsiteX167" fmla="*/ 2619398 w 3510109"/>
                <a:gd name="connsiteY167" fmla="*/ 1196975 h 2284608"/>
                <a:gd name="connsiteX168" fmla="*/ 2625748 w 3510109"/>
                <a:gd name="connsiteY168" fmla="*/ 1206500 h 2284608"/>
                <a:gd name="connsiteX169" fmla="*/ 2616223 w 3510109"/>
                <a:gd name="connsiteY169" fmla="*/ 1209675 h 2284608"/>
                <a:gd name="connsiteX170" fmla="*/ 2606698 w 3510109"/>
                <a:gd name="connsiteY170" fmla="*/ 1235075 h 2284608"/>
                <a:gd name="connsiteX171" fmla="*/ 2654323 w 3510109"/>
                <a:gd name="connsiteY171" fmla="*/ 1238250 h 2284608"/>
                <a:gd name="connsiteX172" fmla="*/ 2657498 w 3510109"/>
                <a:gd name="connsiteY172" fmla="*/ 1200150 h 2284608"/>
                <a:gd name="connsiteX173" fmla="*/ 2686073 w 3510109"/>
                <a:gd name="connsiteY173" fmla="*/ 1190625 h 2284608"/>
                <a:gd name="connsiteX174" fmla="*/ 2717823 w 3510109"/>
                <a:gd name="connsiteY174" fmla="*/ 1200150 h 2284608"/>
                <a:gd name="connsiteX175" fmla="*/ 2711473 w 3510109"/>
                <a:gd name="connsiteY175" fmla="*/ 1225550 h 2284608"/>
                <a:gd name="connsiteX176" fmla="*/ 2705123 w 3510109"/>
                <a:gd name="connsiteY176" fmla="*/ 1250950 h 2284608"/>
                <a:gd name="connsiteX177" fmla="*/ 2698773 w 3510109"/>
                <a:gd name="connsiteY177" fmla="*/ 1270000 h 2284608"/>
                <a:gd name="connsiteX178" fmla="*/ 2714648 w 3510109"/>
                <a:gd name="connsiteY178" fmla="*/ 1279525 h 2284608"/>
                <a:gd name="connsiteX179" fmla="*/ 2740048 w 3510109"/>
                <a:gd name="connsiteY179" fmla="*/ 1289050 h 2284608"/>
                <a:gd name="connsiteX180" fmla="*/ 2749573 w 3510109"/>
                <a:gd name="connsiteY180" fmla="*/ 1298575 h 2284608"/>
                <a:gd name="connsiteX181" fmla="*/ 2752748 w 3510109"/>
                <a:gd name="connsiteY181" fmla="*/ 1323975 h 2284608"/>
                <a:gd name="connsiteX182" fmla="*/ 2762273 w 3510109"/>
                <a:gd name="connsiteY182" fmla="*/ 1333500 h 2284608"/>
                <a:gd name="connsiteX183" fmla="*/ 2765448 w 3510109"/>
                <a:gd name="connsiteY183" fmla="*/ 1346200 h 2284608"/>
                <a:gd name="connsiteX184" fmla="*/ 2784498 w 3510109"/>
                <a:gd name="connsiteY184" fmla="*/ 1349375 h 2284608"/>
                <a:gd name="connsiteX185" fmla="*/ 2794023 w 3510109"/>
                <a:gd name="connsiteY185" fmla="*/ 1352550 h 2284608"/>
                <a:gd name="connsiteX186" fmla="*/ 2806723 w 3510109"/>
                <a:gd name="connsiteY186" fmla="*/ 1355725 h 2284608"/>
                <a:gd name="connsiteX187" fmla="*/ 2825773 w 3510109"/>
                <a:gd name="connsiteY187" fmla="*/ 1387475 h 2284608"/>
                <a:gd name="connsiteX188" fmla="*/ 2835298 w 3510109"/>
                <a:gd name="connsiteY188" fmla="*/ 1393825 h 2284608"/>
                <a:gd name="connsiteX189" fmla="*/ 2851173 w 3510109"/>
                <a:gd name="connsiteY189" fmla="*/ 1412875 h 2284608"/>
                <a:gd name="connsiteX190" fmla="*/ 2863873 w 3510109"/>
                <a:gd name="connsiteY190" fmla="*/ 1416050 h 2284608"/>
                <a:gd name="connsiteX191" fmla="*/ 2873398 w 3510109"/>
                <a:gd name="connsiteY191" fmla="*/ 1422400 h 2284608"/>
                <a:gd name="connsiteX192" fmla="*/ 2933723 w 3510109"/>
                <a:gd name="connsiteY192" fmla="*/ 1431925 h 2284608"/>
                <a:gd name="connsiteX193" fmla="*/ 2952773 w 3510109"/>
                <a:gd name="connsiteY193" fmla="*/ 1438275 h 2284608"/>
                <a:gd name="connsiteX194" fmla="*/ 2971823 w 3510109"/>
                <a:gd name="connsiteY194" fmla="*/ 1447800 h 2284608"/>
                <a:gd name="connsiteX195" fmla="*/ 2997223 w 3510109"/>
                <a:gd name="connsiteY195" fmla="*/ 1450975 h 2284608"/>
                <a:gd name="connsiteX196" fmla="*/ 3013098 w 3510109"/>
                <a:gd name="connsiteY196" fmla="*/ 1454150 h 2284608"/>
                <a:gd name="connsiteX197" fmla="*/ 3032148 w 3510109"/>
                <a:gd name="connsiteY197" fmla="*/ 1457325 h 2284608"/>
                <a:gd name="connsiteX198" fmla="*/ 3076598 w 3510109"/>
                <a:gd name="connsiteY198" fmla="*/ 1466850 h 2284608"/>
                <a:gd name="connsiteX199" fmla="*/ 3184548 w 3510109"/>
                <a:gd name="connsiteY199" fmla="*/ 1476375 h 2284608"/>
                <a:gd name="connsiteX200" fmla="*/ 3206773 w 3510109"/>
                <a:gd name="connsiteY200" fmla="*/ 1498600 h 2284608"/>
                <a:gd name="connsiteX201" fmla="*/ 3235348 w 3510109"/>
                <a:gd name="connsiteY201" fmla="*/ 1517650 h 2284608"/>
                <a:gd name="connsiteX202" fmla="*/ 3244873 w 3510109"/>
                <a:gd name="connsiteY202" fmla="*/ 1539875 h 2284608"/>
                <a:gd name="connsiteX203" fmla="*/ 3248048 w 3510109"/>
                <a:gd name="connsiteY203" fmla="*/ 1552575 h 2284608"/>
                <a:gd name="connsiteX204" fmla="*/ 3254398 w 3510109"/>
                <a:gd name="connsiteY204" fmla="*/ 1562100 h 2284608"/>
                <a:gd name="connsiteX205" fmla="*/ 3270273 w 3510109"/>
                <a:gd name="connsiteY205" fmla="*/ 1590675 h 2284608"/>
                <a:gd name="connsiteX206" fmla="*/ 3292498 w 3510109"/>
                <a:gd name="connsiteY206" fmla="*/ 1603375 h 2284608"/>
                <a:gd name="connsiteX207" fmla="*/ 3302023 w 3510109"/>
                <a:gd name="connsiteY207" fmla="*/ 1625600 h 2284608"/>
                <a:gd name="connsiteX208" fmla="*/ 3314723 w 3510109"/>
                <a:gd name="connsiteY208" fmla="*/ 1644650 h 2284608"/>
                <a:gd name="connsiteX209" fmla="*/ 3324248 w 3510109"/>
                <a:gd name="connsiteY209" fmla="*/ 1679575 h 2284608"/>
                <a:gd name="connsiteX210" fmla="*/ 3330598 w 3510109"/>
                <a:gd name="connsiteY210" fmla="*/ 1692275 h 2284608"/>
                <a:gd name="connsiteX211" fmla="*/ 3321073 w 3510109"/>
                <a:gd name="connsiteY211" fmla="*/ 1746250 h 2284608"/>
                <a:gd name="connsiteX212" fmla="*/ 3302023 w 3510109"/>
                <a:gd name="connsiteY212" fmla="*/ 1784350 h 2284608"/>
                <a:gd name="connsiteX213" fmla="*/ 3276623 w 3510109"/>
                <a:gd name="connsiteY213" fmla="*/ 1816100 h 2284608"/>
                <a:gd name="connsiteX214" fmla="*/ 3254398 w 3510109"/>
                <a:gd name="connsiteY214" fmla="*/ 1860550 h 2284608"/>
                <a:gd name="connsiteX215" fmla="*/ 3276623 w 3510109"/>
                <a:gd name="connsiteY215" fmla="*/ 1831975 h 2284608"/>
                <a:gd name="connsiteX216" fmla="*/ 3286148 w 3510109"/>
                <a:gd name="connsiteY216" fmla="*/ 1822450 h 2284608"/>
                <a:gd name="connsiteX217" fmla="*/ 3317898 w 3510109"/>
                <a:gd name="connsiteY217" fmla="*/ 1803400 h 2284608"/>
                <a:gd name="connsiteX218" fmla="*/ 3336948 w 3510109"/>
                <a:gd name="connsiteY218" fmla="*/ 1793875 h 2284608"/>
                <a:gd name="connsiteX219" fmla="*/ 3346473 w 3510109"/>
                <a:gd name="connsiteY219" fmla="*/ 1784350 h 2284608"/>
                <a:gd name="connsiteX220" fmla="*/ 3406798 w 3510109"/>
                <a:gd name="connsiteY220" fmla="*/ 1857375 h 2284608"/>
                <a:gd name="connsiteX221" fmla="*/ 1793900 w 3510109"/>
                <a:gd name="connsiteY221" fmla="*/ 2282825 h 2284608"/>
                <a:gd name="connsiteX222" fmla="*/ 1673250 w 3510109"/>
                <a:gd name="connsiteY222" fmla="*/ 2197100 h 2284608"/>
                <a:gd name="connsiteX223" fmla="*/ 1651025 w 3510109"/>
                <a:gd name="connsiteY223" fmla="*/ 2146300 h 2284608"/>
                <a:gd name="connsiteX224" fmla="*/ 1581175 w 3510109"/>
                <a:gd name="connsiteY224" fmla="*/ 2095500 h 2284608"/>
                <a:gd name="connsiteX225" fmla="*/ 1584350 w 3510109"/>
                <a:gd name="connsiteY225" fmla="*/ 2022476 h 2284608"/>
                <a:gd name="connsiteX226" fmla="*/ 1587524 w 3510109"/>
                <a:gd name="connsiteY226" fmla="*/ 1965326 h 2284608"/>
                <a:gd name="connsiteX227" fmla="*/ 1676424 w 3510109"/>
                <a:gd name="connsiteY227" fmla="*/ 1958977 h 2284608"/>
                <a:gd name="connsiteX228" fmla="*/ 1609749 w 3510109"/>
                <a:gd name="connsiteY228" fmla="*/ 1882777 h 2284608"/>
                <a:gd name="connsiteX229" fmla="*/ 1622449 w 3510109"/>
                <a:gd name="connsiteY229" fmla="*/ 1809752 h 2284608"/>
                <a:gd name="connsiteX230" fmla="*/ 1651024 w 3510109"/>
                <a:gd name="connsiteY230" fmla="*/ 1730377 h 2284608"/>
                <a:gd name="connsiteX231" fmla="*/ 1714523 w 3510109"/>
                <a:gd name="connsiteY231" fmla="*/ 1685927 h 2284608"/>
                <a:gd name="connsiteX232" fmla="*/ 1765323 w 3510109"/>
                <a:gd name="connsiteY232" fmla="*/ 1647827 h 2284608"/>
                <a:gd name="connsiteX233" fmla="*/ 1793897 w 3510109"/>
                <a:gd name="connsiteY233" fmla="*/ 1612902 h 2284608"/>
                <a:gd name="connsiteX234" fmla="*/ 1812947 w 3510109"/>
                <a:gd name="connsiteY234" fmla="*/ 1571627 h 2284608"/>
                <a:gd name="connsiteX235" fmla="*/ 1790721 w 3510109"/>
                <a:gd name="connsiteY235" fmla="*/ 1539876 h 2284608"/>
                <a:gd name="connsiteX236" fmla="*/ 1793897 w 3510109"/>
                <a:gd name="connsiteY236" fmla="*/ 1473202 h 2284608"/>
                <a:gd name="connsiteX237" fmla="*/ 1765322 w 3510109"/>
                <a:gd name="connsiteY237" fmla="*/ 1381127 h 2284608"/>
                <a:gd name="connsiteX238" fmla="*/ 1727221 w 3510109"/>
                <a:gd name="connsiteY238" fmla="*/ 1314451 h 2284608"/>
                <a:gd name="connsiteX239" fmla="*/ 1666897 w 3510109"/>
                <a:gd name="connsiteY239" fmla="*/ 1355727 h 2284608"/>
                <a:gd name="connsiteX240" fmla="*/ 1625622 w 3510109"/>
                <a:gd name="connsiteY240" fmla="*/ 1377952 h 2284608"/>
                <a:gd name="connsiteX241" fmla="*/ 1587522 w 3510109"/>
                <a:gd name="connsiteY241" fmla="*/ 1349377 h 2284608"/>
                <a:gd name="connsiteX242" fmla="*/ 1527197 w 3510109"/>
                <a:gd name="connsiteY242" fmla="*/ 1327152 h 2284608"/>
                <a:gd name="connsiteX243" fmla="*/ 1428772 w 3510109"/>
                <a:gd name="connsiteY243" fmla="*/ 1257302 h 2284608"/>
                <a:gd name="connsiteX244" fmla="*/ 1374797 w 3510109"/>
                <a:gd name="connsiteY244" fmla="*/ 1257302 h 2284608"/>
                <a:gd name="connsiteX245" fmla="*/ 1358922 w 3510109"/>
                <a:gd name="connsiteY245" fmla="*/ 1187452 h 2284608"/>
                <a:gd name="connsiteX246" fmla="*/ 1298597 w 3510109"/>
                <a:gd name="connsiteY246" fmla="*/ 1114427 h 2284608"/>
                <a:gd name="connsiteX247" fmla="*/ 1212872 w 3510109"/>
                <a:gd name="connsiteY247" fmla="*/ 1057277 h 2284608"/>
                <a:gd name="connsiteX248" fmla="*/ 1073172 w 3510109"/>
                <a:gd name="connsiteY248" fmla="*/ 1003302 h 2284608"/>
                <a:gd name="connsiteX249" fmla="*/ 996972 w 3510109"/>
                <a:gd name="connsiteY249" fmla="*/ 974727 h 2284608"/>
                <a:gd name="connsiteX250" fmla="*/ 923947 w 3510109"/>
                <a:gd name="connsiteY250" fmla="*/ 914402 h 2284608"/>
                <a:gd name="connsiteX251" fmla="*/ 787422 w 3510109"/>
                <a:gd name="connsiteY251" fmla="*/ 933452 h 2284608"/>
                <a:gd name="connsiteX252" fmla="*/ 733447 w 3510109"/>
                <a:gd name="connsiteY252" fmla="*/ 942977 h 2284608"/>
                <a:gd name="connsiteX253" fmla="*/ 669947 w 3510109"/>
                <a:gd name="connsiteY253" fmla="*/ 889002 h 2284608"/>
                <a:gd name="connsiteX254" fmla="*/ 641372 w 3510109"/>
                <a:gd name="connsiteY254" fmla="*/ 860427 h 2284608"/>
                <a:gd name="connsiteX255" fmla="*/ 488972 w 3510109"/>
                <a:gd name="connsiteY255" fmla="*/ 800102 h 2284608"/>
                <a:gd name="connsiteX256" fmla="*/ 403247 w 3510109"/>
                <a:gd name="connsiteY256" fmla="*/ 749302 h 2284608"/>
                <a:gd name="connsiteX257" fmla="*/ 361972 w 3510109"/>
                <a:gd name="connsiteY257" fmla="*/ 695327 h 2284608"/>
                <a:gd name="connsiteX258" fmla="*/ 396897 w 3510109"/>
                <a:gd name="connsiteY258" fmla="*/ 660402 h 2284608"/>
                <a:gd name="connsiteX259" fmla="*/ 361972 w 3510109"/>
                <a:gd name="connsiteY259" fmla="*/ 555627 h 2284608"/>
                <a:gd name="connsiteX260" fmla="*/ 298471 w 3510109"/>
                <a:gd name="connsiteY260" fmla="*/ 454026 h 2284608"/>
                <a:gd name="connsiteX261" fmla="*/ 266722 w 3510109"/>
                <a:gd name="connsiteY261" fmla="*/ 384175 h 2284608"/>
                <a:gd name="connsiteX262" fmla="*/ 276246 w 3510109"/>
                <a:gd name="connsiteY262" fmla="*/ 358775 h 2284608"/>
                <a:gd name="connsiteX263" fmla="*/ 206397 w 3510109"/>
                <a:gd name="connsiteY263" fmla="*/ 234950 h 2284608"/>
                <a:gd name="connsiteX264" fmla="*/ 146072 w 3510109"/>
                <a:gd name="connsiteY264" fmla="*/ 101600 h 2284608"/>
                <a:gd name="connsiteX265" fmla="*/ 111147 w 3510109"/>
                <a:gd name="connsiteY265" fmla="*/ 142875 h 2284608"/>
                <a:gd name="connsiteX266" fmla="*/ 120671 w 3510109"/>
                <a:gd name="connsiteY266" fmla="*/ 193675 h 2284608"/>
                <a:gd name="connsiteX267" fmla="*/ 123846 w 3510109"/>
                <a:gd name="connsiteY267" fmla="*/ 260350 h 2284608"/>
                <a:gd name="connsiteX268" fmla="*/ 136546 w 3510109"/>
                <a:gd name="connsiteY268" fmla="*/ 327025 h 2284608"/>
                <a:gd name="connsiteX269" fmla="*/ 174646 w 3510109"/>
                <a:gd name="connsiteY269" fmla="*/ 384175 h 2284608"/>
                <a:gd name="connsiteX270" fmla="*/ 190521 w 3510109"/>
                <a:gd name="connsiteY270" fmla="*/ 422275 h 2284608"/>
                <a:gd name="connsiteX271" fmla="*/ 200046 w 3510109"/>
                <a:gd name="connsiteY271" fmla="*/ 495300 h 2284608"/>
                <a:gd name="connsiteX272" fmla="*/ 231798 w 3510109"/>
                <a:gd name="connsiteY272" fmla="*/ 542925 h 2284608"/>
                <a:gd name="connsiteX273" fmla="*/ 168296 w 3510109"/>
                <a:gd name="connsiteY273" fmla="*/ 508000 h 2284608"/>
                <a:gd name="connsiteX274" fmla="*/ 107973 w 3510109"/>
                <a:gd name="connsiteY274" fmla="*/ 460375 h 2284608"/>
                <a:gd name="connsiteX275" fmla="*/ 88923 w 3510109"/>
                <a:gd name="connsiteY275" fmla="*/ 371475 h 2284608"/>
                <a:gd name="connsiteX276" fmla="*/ 22248 w 3510109"/>
                <a:gd name="connsiteY276" fmla="*/ 285750 h 2284608"/>
                <a:gd name="connsiteX277" fmla="*/ 53998 w 3510109"/>
                <a:gd name="connsiteY277" fmla="*/ 193675 h 2284608"/>
                <a:gd name="connsiteX278" fmla="*/ 25423 w 3510109"/>
                <a:gd name="connsiteY278" fmla="*/ 161925 h 2284608"/>
                <a:gd name="connsiteX279" fmla="*/ 12722 w 3510109"/>
                <a:gd name="connsiteY279" fmla="*/ 114300 h 2284608"/>
                <a:gd name="connsiteX280" fmla="*/ 23 w 3510109"/>
                <a:gd name="connsiteY280" fmla="*/ 41275 h 2284608"/>
                <a:gd name="connsiteX281" fmla="*/ 23 w 3510109"/>
                <a:gd name="connsiteY281" fmla="*/ 0 h 2284608"/>
                <a:gd name="connsiteX0" fmla="*/ 23 w 3510109"/>
                <a:gd name="connsiteY0" fmla="*/ 0 h 2284608"/>
                <a:gd name="connsiteX1" fmla="*/ 381023 w 3510109"/>
                <a:gd name="connsiteY1" fmla="*/ 76200 h 2284608"/>
                <a:gd name="connsiteX2" fmla="*/ 479448 w 3510109"/>
                <a:gd name="connsiteY2" fmla="*/ 28575 h 2284608"/>
                <a:gd name="connsiteX3" fmla="*/ 568348 w 3510109"/>
                <a:gd name="connsiteY3" fmla="*/ 44450 h 2284608"/>
                <a:gd name="connsiteX4" fmla="*/ 568348 w 3510109"/>
                <a:gd name="connsiteY4" fmla="*/ 44450 h 2284608"/>
                <a:gd name="connsiteX5" fmla="*/ 571523 w 3510109"/>
                <a:gd name="connsiteY5" fmla="*/ 73025 h 2284608"/>
                <a:gd name="connsiteX6" fmla="*/ 565173 w 3510109"/>
                <a:gd name="connsiteY6" fmla="*/ 88900 h 2284608"/>
                <a:gd name="connsiteX7" fmla="*/ 561998 w 3510109"/>
                <a:gd name="connsiteY7" fmla="*/ 98425 h 2284608"/>
                <a:gd name="connsiteX8" fmla="*/ 565173 w 3510109"/>
                <a:gd name="connsiteY8" fmla="*/ 114300 h 2284608"/>
                <a:gd name="connsiteX9" fmla="*/ 584223 w 3510109"/>
                <a:gd name="connsiteY9" fmla="*/ 127000 h 2284608"/>
                <a:gd name="connsiteX10" fmla="*/ 596923 w 3510109"/>
                <a:gd name="connsiteY10" fmla="*/ 146050 h 2284608"/>
                <a:gd name="connsiteX11" fmla="*/ 600098 w 3510109"/>
                <a:gd name="connsiteY11" fmla="*/ 155575 h 2284608"/>
                <a:gd name="connsiteX12" fmla="*/ 609623 w 3510109"/>
                <a:gd name="connsiteY12" fmla="*/ 161925 h 2284608"/>
                <a:gd name="connsiteX13" fmla="*/ 615973 w 3510109"/>
                <a:gd name="connsiteY13" fmla="*/ 171450 h 2284608"/>
                <a:gd name="connsiteX14" fmla="*/ 660423 w 3510109"/>
                <a:gd name="connsiteY14" fmla="*/ 165100 h 2284608"/>
                <a:gd name="connsiteX15" fmla="*/ 669948 w 3510109"/>
                <a:gd name="connsiteY15" fmla="*/ 158750 h 2284608"/>
                <a:gd name="connsiteX16" fmla="*/ 679473 w 3510109"/>
                <a:gd name="connsiteY16" fmla="*/ 155575 h 2284608"/>
                <a:gd name="connsiteX17" fmla="*/ 701698 w 3510109"/>
                <a:gd name="connsiteY17" fmla="*/ 142875 h 2284608"/>
                <a:gd name="connsiteX18" fmla="*/ 749323 w 3510109"/>
                <a:gd name="connsiteY18" fmla="*/ 146050 h 2284608"/>
                <a:gd name="connsiteX19" fmla="*/ 755673 w 3510109"/>
                <a:gd name="connsiteY19" fmla="*/ 155575 h 2284608"/>
                <a:gd name="connsiteX20" fmla="*/ 749323 w 3510109"/>
                <a:gd name="connsiteY20" fmla="*/ 200025 h 2284608"/>
                <a:gd name="connsiteX21" fmla="*/ 762023 w 3510109"/>
                <a:gd name="connsiteY21" fmla="*/ 212725 h 2284608"/>
                <a:gd name="connsiteX22" fmla="*/ 771548 w 3510109"/>
                <a:gd name="connsiteY22" fmla="*/ 215900 h 2284608"/>
                <a:gd name="connsiteX23" fmla="*/ 777898 w 3510109"/>
                <a:gd name="connsiteY23" fmla="*/ 228600 h 2284608"/>
                <a:gd name="connsiteX24" fmla="*/ 787423 w 3510109"/>
                <a:gd name="connsiteY24" fmla="*/ 238125 h 2284608"/>
                <a:gd name="connsiteX25" fmla="*/ 793773 w 3510109"/>
                <a:gd name="connsiteY25" fmla="*/ 257175 h 2284608"/>
                <a:gd name="connsiteX26" fmla="*/ 796948 w 3510109"/>
                <a:gd name="connsiteY26" fmla="*/ 288925 h 2284608"/>
                <a:gd name="connsiteX27" fmla="*/ 800123 w 3510109"/>
                <a:gd name="connsiteY27" fmla="*/ 298450 h 2284608"/>
                <a:gd name="connsiteX28" fmla="*/ 809648 w 3510109"/>
                <a:gd name="connsiteY28" fmla="*/ 304800 h 2284608"/>
                <a:gd name="connsiteX29" fmla="*/ 822348 w 3510109"/>
                <a:gd name="connsiteY29" fmla="*/ 314325 h 2284608"/>
                <a:gd name="connsiteX30" fmla="*/ 831873 w 3510109"/>
                <a:gd name="connsiteY30" fmla="*/ 323850 h 2284608"/>
                <a:gd name="connsiteX31" fmla="*/ 854098 w 3510109"/>
                <a:gd name="connsiteY31" fmla="*/ 336550 h 2284608"/>
                <a:gd name="connsiteX32" fmla="*/ 863623 w 3510109"/>
                <a:gd name="connsiteY32" fmla="*/ 346075 h 2284608"/>
                <a:gd name="connsiteX33" fmla="*/ 892198 w 3510109"/>
                <a:gd name="connsiteY33" fmla="*/ 352425 h 2284608"/>
                <a:gd name="connsiteX34" fmla="*/ 882673 w 3510109"/>
                <a:gd name="connsiteY34" fmla="*/ 355600 h 2284608"/>
                <a:gd name="connsiteX35" fmla="*/ 879498 w 3510109"/>
                <a:gd name="connsiteY35" fmla="*/ 365125 h 2284608"/>
                <a:gd name="connsiteX36" fmla="*/ 876323 w 3510109"/>
                <a:gd name="connsiteY36" fmla="*/ 406400 h 2284608"/>
                <a:gd name="connsiteX37" fmla="*/ 866798 w 3510109"/>
                <a:gd name="connsiteY37" fmla="*/ 434975 h 2284608"/>
                <a:gd name="connsiteX38" fmla="*/ 863623 w 3510109"/>
                <a:gd name="connsiteY38" fmla="*/ 450850 h 2284608"/>
                <a:gd name="connsiteX39" fmla="*/ 860448 w 3510109"/>
                <a:gd name="connsiteY39" fmla="*/ 463550 h 2284608"/>
                <a:gd name="connsiteX40" fmla="*/ 854098 w 3510109"/>
                <a:gd name="connsiteY40" fmla="*/ 482600 h 2284608"/>
                <a:gd name="connsiteX41" fmla="*/ 850923 w 3510109"/>
                <a:gd name="connsiteY41" fmla="*/ 492125 h 2284608"/>
                <a:gd name="connsiteX42" fmla="*/ 841398 w 3510109"/>
                <a:gd name="connsiteY42" fmla="*/ 517525 h 2284608"/>
                <a:gd name="connsiteX43" fmla="*/ 835048 w 3510109"/>
                <a:gd name="connsiteY43" fmla="*/ 552450 h 2284608"/>
                <a:gd name="connsiteX44" fmla="*/ 831873 w 3510109"/>
                <a:gd name="connsiteY44" fmla="*/ 561975 h 2284608"/>
                <a:gd name="connsiteX45" fmla="*/ 822348 w 3510109"/>
                <a:gd name="connsiteY45" fmla="*/ 565150 h 2284608"/>
                <a:gd name="connsiteX46" fmla="*/ 815998 w 3510109"/>
                <a:gd name="connsiteY46" fmla="*/ 574675 h 2284608"/>
                <a:gd name="connsiteX47" fmla="*/ 825523 w 3510109"/>
                <a:gd name="connsiteY47" fmla="*/ 600075 h 2284608"/>
                <a:gd name="connsiteX48" fmla="*/ 841398 w 3510109"/>
                <a:gd name="connsiteY48" fmla="*/ 625475 h 2284608"/>
                <a:gd name="connsiteX49" fmla="*/ 847748 w 3510109"/>
                <a:gd name="connsiteY49" fmla="*/ 650875 h 2284608"/>
                <a:gd name="connsiteX50" fmla="*/ 860448 w 3510109"/>
                <a:gd name="connsiteY50" fmla="*/ 669925 h 2284608"/>
                <a:gd name="connsiteX51" fmla="*/ 866798 w 3510109"/>
                <a:gd name="connsiteY51" fmla="*/ 682625 h 2284608"/>
                <a:gd name="connsiteX52" fmla="*/ 885848 w 3510109"/>
                <a:gd name="connsiteY52" fmla="*/ 695325 h 2284608"/>
                <a:gd name="connsiteX53" fmla="*/ 904898 w 3510109"/>
                <a:gd name="connsiteY53" fmla="*/ 730250 h 2284608"/>
                <a:gd name="connsiteX54" fmla="*/ 908073 w 3510109"/>
                <a:gd name="connsiteY54" fmla="*/ 739775 h 2284608"/>
                <a:gd name="connsiteX55" fmla="*/ 917598 w 3510109"/>
                <a:gd name="connsiteY55" fmla="*/ 742950 h 2284608"/>
                <a:gd name="connsiteX56" fmla="*/ 936648 w 3510109"/>
                <a:gd name="connsiteY56" fmla="*/ 758825 h 2284608"/>
                <a:gd name="connsiteX57" fmla="*/ 955698 w 3510109"/>
                <a:gd name="connsiteY57" fmla="*/ 765175 h 2284608"/>
                <a:gd name="connsiteX58" fmla="*/ 993798 w 3510109"/>
                <a:gd name="connsiteY58" fmla="*/ 762000 h 2284608"/>
                <a:gd name="connsiteX59" fmla="*/ 1012848 w 3510109"/>
                <a:gd name="connsiteY59" fmla="*/ 755650 h 2284608"/>
                <a:gd name="connsiteX60" fmla="*/ 1022373 w 3510109"/>
                <a:gd name="connsiteY60" fmla="*/ 752475 h 2284608"/>
                <a:gd name="connsiteX61" fmla="*/ 1035073 w 3510109"/>
                <a:gd name="connsiteY61" fmla="*/ 742950 h 2284608"/>
                <a:gd name="connsiteX62" fmla="*/ 1044598 w 3510109"/>
                <a:gd name="connsiteY62" fmla="*/ 739775 h 2284608"/>
                <a:gd name="connsiteX63" fmla="*/ 1143023 w 3510109"/>
                <a:gd name="connsiteY63" fmla="*/ 730250 h 2284608"/>
                <a:gd name="connsiteX64" fmla="*/ 1155723 w 3510109"/>
                <a:gd name="connsiteY64" fmla="*/ 685800 h 2284608"/>
                <a:gd name="connsiteX65" fmla="*/ 1162073 w 3510109"/>
                <a:gd name="connsiteY65" fmla="*/ 673100 h 2284608"/>
                <a:gd name="connsiteX66" fmla="*/ 1165248 w 3510109"/>
                <a:gd name="connsiteY66" fmla="*/ 663575 h 2284608"/>
                <a:gd name="connsiteX67" fmla="*/ 1184298 w 3510109"/>
                <a:gd name="connsiteY67" fmla="*/ 654050 h 2284608"/>
                <a:gd name="connsiteX68" fmla="*/ 1206523 w 3510109"/>
                <a:gd name="connsiteY68" fmla="*/ 635000 h 2284608"/>
                <a:gd name="connsiteX69" fmla="*/ 1216048 w 3510109"/>
                <a:gd name="connsiteY69" fmla="*/ 631825 h 2284608"/>
                <a:gd name="connsiteX70" fmla="*/ 1244623 w 3510109"/>
                <a:gd name="connsiteY70" fmla="*/ 615950 h 2284608"/>
                <a:gd name="connsiteX71" fmla="*/ 1263673 w 3510109"/>
                <a:gd name="connsiteY71" fmla="*/ 612775 h 2284608"/>
                <a:gd name="connsiteX72" fmla="*/ 1330348 w 3510109"/>
                <a:gd name="connsiteY72" fmla="*/ 606425 h 2284608"/>
                <a:gd name="connsiteX73" fmla="*/ 1365273 w 3510109"/>
                <a:gd name="connsiteY73" fmla="*/ 612775 h 2284608"/>
                <a:gd name="connsiteX74" fmla="*/ 1368448 w 3510109"/>
                <a:gd name="connsiteY74" fmla="*/ 622300 h 2284608"/>
                <a:gd name="connsiteX75" fmla="*/ 1377973 w 3510109"/>
                <a:gd name="connsiteY75" fmla="*/ 628650 h 2284608"/>
                <a:gd name="connsiteX76" fmla="*/ 1387498 w 3510109"/>
                <a:gd name="connsiteY76" fmla="*/ 638175 h 2284608"/>
                <a:gd name="connsiteX77" fmla="*/ 1387498 w 3510109"/>
                <a:gd name="connsiteY77" fmla="*/ 673100 h 2284608"/>
                <a:gd name="connsiteX78" fmla="*/ 1377973 w 3510109"/>
                <a:gd name="connsiteY78" fmla="*/ 676275 h 2284608"/>
                <a:gd name="connsiteX79" fmla="*/ 1355748 w 3510109"/>
                <a:gd name="connsiteY79" fmla="*/ 685800 h 2284608"/>
                <a:gd name="connsiteX80" fmla="*/ 1349398 w 3510109"/>
                <a:gd name="connsiteY80" fmla="*/ 698500 h 2284608"/>
                <a:gd name="connsiteX81" fmla="*/ 1343048 w 3510109"/>
                <a:gd name="connsiteY81" fmla="*/ 723900 h 2284608"/>
                <a:gd name="connsiteX82" fmla="*/ 1339873 w 3510109"/>
                <a:gd name="connsiteY82" fmla="*/ 733425 h 2284608"/>
                <a:gd name="connsiteX83" fmla="*/ 1333523 w 3510109"/>
                <a:gd name="connsiteY83" fmla="*/ 742950 h 2284608"/>
                <a:gd name="connsiteX84" fmla="*/ 1330348 w 3510109"/>
                <a:gd name="connsiteY84" fmla="*/ 758825 h 2284608"/>
                <a:gd name="connsiteX85" fmla="*/ 1320823 w 3510109"/>
                <a:gd name="connsiteY85" fmla="*/ 784225 h 2284608"/>
                <a:gd name="connsiteX86" fmla="*/ 1311298 w 3510109"/>
                <a:gd name="connsiteY86" fmla="*/ 793750 h 2284608"/>
                <a:gd name="connsiteX87" fmla="*/ 1295423 w 3510109"/>
                <a:gd name="connsiteY87" fmla="*/ 822325 h 2284608"/>
                <a:gd name="connsiteX88" fmla="*/ 1282723 w 3510109"/>
                <a:gd name="connsiteY88" fmla="*/ 831850 h 2284608"/>
                <a:gd name="connsiteX89" fmla="*/ 1273198 w 3510109"/>
                <a:gd name="connsiteY89" fmla="*/ 850900 h 2284608"/>
                <a:gd name="connsiteX90" fmla="*/ 1263673 w 3510109"/>
                <a:gd name="connsiteY90" fmla="*/ 860425 h 2284608"/>
                <a:gd name="connsiteX91" fmla="*/ 1266848 w 3510109"/>
                <a:gd name="connsiteY91" fmla="*/ 908050 h 2284608"/>
                <a:gd name="connsiteX92" fmla="*/ 1276373 w 3510109"/>
                <a:gd name="connsiteY92" fmla="*/ 904875 h 2284608"/>
                <a:gd name="connsiteX93" fmla="*/ 1343048 w 3510109"/>
                <a:gd name="connsiteY93" fmla="*/ 898525 h 2284608"/>
                <a:gd name="connsiteX94" fmla="*/ 1362098 w 3510109"/>
                <a:gd name="connsiteY94" fmla="*/ 892175 h 2284608"/>
                <a:gd name="connsiteX95" fmla="*/ 1374798 w 3510109"/>
                <a:gd name="connsiteY95" fmla="*/ 885825 h 2284608"/>
                <a:gd name="connsiteX96" fmla="*/ 1419248 w 3510109"/>
                <a:gd name="connsiteY96" fmla="*/ 879475 h 2284608"/>
                <a:gd name="connsiteX97" fmla="*/ 1428773 w 3510109"/>
                <a:gd name="connsiteY97" fmla="*/ 885825 h 2284608"/>
                <a:gd name="connsiteX98" fmla="*/ 1441473 w 3510109"/>
                <a:gd name="connsiteY98" fmla="*/ 901700 h 2284608"/>
                <a:gd name="connsiteX99" fmla="*/ 1447823 w 3510109"/>
                <a:gd name="connsiteY99" fmla="*/ 911225 h 2284608"/>
                <a:gd name="connsiteX100" fmla="*/ 1470048 w 3510109"/>
                <a:gd name="connsiteY100" fmla="*/ 927100 h 2284608"/>
                <a:gd name="connsiteX101" fmla="*/ 1485923 w 3510109"/>
                <a:gd name="connsiteY101" fmla="*/ 955675 h 2284608"/>
                <a:gd name="connsiteX102" fmla="*/ 1479573 w 3510109"/>
                <a:gd name="connsiteY102" fmla="*/ 1063625 h 2284608"/>
                <a:gd name="connsiteX103" fmla="*/ 1482748 w 3510109"/>
                <a:gd name="connsiteY103" fmla="*/ 1133475 h 2284608"/>
                <a:gd name="connsiteX104" fmla="*/ 1489098 w 3510109"/>
                <a:gd name="connsiteY104" fmla="*/ 1171575 h 2284608"/>
                <a:gd name="connsiteX105" fmla="*/ 1492273 w 3510109"/>
                <a:gd name="connsiteY105" fmla="*/ 1216025 h 2284608"/>
                <a:gd name="connsiteX106" fmla="*/ 1498623 w 3510109"/>
                <a:gd name="connsiteY106" fmla="*/ 1225550 h 2284608"/>
                <a:gd name="connsiteX107" fmla="*/ 1501798 w 3510109"/>
                <a:gd name="connsiteY107" fmla="*/ 1235075 h 2284608"/>
                <a:gd name="connsiteX108" fmla="*/ 1527198 w 3510109"/>
                <a:gd name="connsiteY108" fmla="*/ 1250950 h 2284608"/>
                <a:gd name="connsiteX109" fmla="*/ 1536723 w 3510109"/>
                <a:gd name="connsiteY109" fmla="*/ 1257300 h 2284608"/>
                <a:gd name="connsiteX110" fmla="*/ 1549423 w 3510109"/>
                <a:gd name="connsiteY110" fmla="*/ 1260475 h 2284608"/>
                <a:gd name="connsiteX111" fmla="*/ 1603398 w 3510109"/>
                <a:gd name="connsiteY111" fmla="*/ 1263650 h 2284608"/>
                <a:gd name="connsiteX112" fmla="*/ 1635148 w 3510109"/>
                <a:gd name="connsiteY112" fmla="*/ 1273175 h 2284608"/>
                <a:gd name="connsiteX113" fmla="*/ 1676423 w 3510109"/>
                <a:gd name="connsiteY113" fmla="*/ 1266825 h 2284608"/>
                <a:gd name="connsiteX114" fmla="*/ 1685948 w 3510109"/>
                <a:gd name="connsiteY114" fmla="*/ 1263650 h 2284608"/>
                <a:gd name="connsiteX115" fmla="*/ 1692298 w 3510109"/>
                <a:gd name="connsiteY115" fmla="*/ 1254125 h 2284608"/>
                <a:gd name="connsiteX116" fmla="*/ 1701823 w 3510109"/>
                <a:gd name="connsiteY116" fmla="*/ 1244600 h 2284608"/>
                <a:gd name="connsiteX117" fmla="*/ 1743098 w 3510109"/>
                <a:gd name="connsiteY117" fmla="*/ 1247775 h 2284608"/>
                <a:gd name="connsiteX118" fmla="*/ 1752623 w 3510109"/>
                <a:gd name="connsiteY118" fmla="*/ 1254125 h 2284608"/>
                <a:gd name="connsiteX119" fmla="*/ 1762148 w 3510109"/>
                <a:gd name="connsiteY119" fmla="*/ 1257300 h 2284608"/>
                <a:gd name="connsiteX120" fmla="*/ 1771673 w 3510109"/>
                <a:gd name="connsiteY120" fmla="*/ 1266825 h 2284608"/>
                <a:gd name="connsiteX121" fmla="*/ 1787548 w 3510109"/>
                <a:gd name="connsiteY121" fmla="*/ 1285875 h 2284608"/>
                <a:gd name="connsiteX122" fmla="*/ 1797073 w 3510109"/>
                <a:gd name="connsiteY122" fmla="*/ 1289050 h 2284608"/>
                <a:gd name="connsiteX123" fmla="*/ 1822473 w 3510109"/>
                <a:gd name="connsiteY123" fmla="*/ 1308100 h 2284608"/>
                <a:gd name="connsiteX124" fmla="*/ 1831998 w 3510109"/>
                <a:gd name="connsiteY124" fmla="*/ 1311275 h 2284608"/>
                <a:gd name="connsiteX125" fmla="*/ 1854223 w 3510109"/>
                <a:gd name="connsiteY125" fmla="*/ 1327150 h 2284608"/>
                <a:gd name="connsiteX126" fmla="*/ 1863748 w 3510109"/>
                <a:gd name="connsiteY126" fmla="*/ 1317625 h 2284608"/>
                <a:gd name="connsiteX127" fmla="*/ 1879623 w 3510109"/>
                <a:gd name="connsiteY127" fmla="*/ 1282700 h 2284608"/>
                <a:gd name="connsiteX128" fmla="*/ 1882798 w 3510109"/>
                <a:gd name="connsiteY128" fmla="*/ 1250950 h 2284608"/>
                <a:gd name="connsiteX129" fmla="*/ 1889148 w 3510109"/>
                <a:gd name="connsiteY129" fmla="*/ 1241425 h 2284608"/>
                <a:gd name="connsiteX130" fmla="*/ 1895498 w 3510109"/>
                <a:gd name="connsiteY130" fmla="*/ 1228725 h 2284608"/>
                <a:gd name="connsiteX131" fmla="*/ 1901848 w 3510109"/>
                <a:gd name="connsiteY131" fmla="*/ 1209675 h 2284608"/>
                <a:gd name="connsiteX132" fmla="*/ 1905023 w 3510109"/>
                <a:gd name="connsiteY132" fmla="*/ 1196975 h 2284608"/>
                <a:gd name="connsiteX133" fmla="*/ 1930423 w 3510109"/>
                <a:gd name="connsiteY133" fmla="*/ 1184275 h 2284608"/>
                <a:gd name="connsiteX134" fmla="*/ 2019323 w 3510109"/>
                <a:gd name="connsiteY134" fmla="*/ 1181100 h 2284608"/>
                <a:gd name="connsiteX135" fmla="*/ 2028848 w 3510109"/>
                <a:gd name="connsiteY135" fmla="*/ 1174750 h 2284608"/>
                <a:gd name="connsiteX136" fmla="*/ 2047898 w 3510109"/>
                <a:gd name="connsiteY136" fmla="*/ 1165225 h 2284608"/>
                <a:gd name="connsiteX137" fmla="*/ 2060598 w 3510109"/>
                <a:gd name="connsiteY137" fmla="*/ 1149350 h 2284608"/>
                <a:gd name="connsiteX138" fmla="*/ 2082823 w 3510109"/>
                <a:gd name="connsiteY138" fmla="*/ 1127125 h 2284608"/>
                <a:gd name="connsiteX139" fmla="*/ 2095523 w 3510109"/>
                <a:gd name="connsiteY139" fmla="*/ 1120775 h 2284608"/>
                <a:gd name="connsiteX140" fmla="*/ 2114573 w 3510109"/>
                <a:gd name="connsiteY140" fmla="*/ 1114425 h 2284608"/>
                <a:gd name="connsiteX141" fmla="*/ 2124098 w 3510109"/>
                <a:gd name="connsiteY141" fmla="*/ 1120775 h 2284608"/>
                <a:gd name="connsiteX142" fmla="*/ 2127273 w 3510109"/>
                <a:gd name="connsiteY142" fmla="*/ 1130300 h 2284608"/>
                <a:gd name="connsiteX143" fmla="*/ 2133623 w 3510109"/>
                <a:gd name="connsiteY143" fmla="*/ 1139825 h 2284608"/>
                <a:gd name="connsiteX144" fmla="*/ 2130448 w 3510109"/>
                <a:gd name="connsiteY144" fmla="*/ 1152525 h 2284608"/>
                <a:gd name="connsiteX145" fmla="*/ 2127273 w 3510109"/>
                <a:gd name="connsiteY145" fmla="*/ 1174750 h 2284608"/>
                <a:gd name="connsiteX146" fmla="*/ 2187598 w 3510109"/>
                <a:gd name="connsiteY146" fmla="*/ 1155700 h 2284608"/>
                <a:gd name="connsiteX147" fmla="*/ 2276498 w 3510109"/>
                <a:gd name="connsiteY147" fmla="*/ 1168400 h 2284608"/>
                <a:gd name="connsiteX148" fmla="*/ 2279673 w 3510109"/>
                <a:gd name="connsiteY148" fmla="*/ 1190625 h 2284608"/>
                <a:gd name="connsiteX149" fmla="*/ 2273323 w 3510109"/>
                <a:gd name="connsiteY149" fmla="*/ 1181100 h 2284608"/>
                <a:gd name="connsiteX150" fmla="*/ 2254273 w 3510109"/>
                <a:gd name="connsiteY150" fmla="*/ 1162050 h 2284608"/>
                <a:gd name="connsiteX151" fmla="*/ 2257448 w 3510109"/>
                <a:gd name="connsiteY151" fmla="*/ 1165225 h 2284608"/>
                <a:gd name="connsiteX152" fmla="*/ 2308248 w 3510109"/>
                <a:gd name="connsiteY152" fmla="*/ 1184275 h 2284608"/>
                <a:gd name="connsiteX153" fmla="*/ 2324123 w 3510109"/>
                <a:gd name="connsiteY153" fmla="*/ 1187450 h 2284608"/>
                <a:gd name="connsiteX154" fmla="*/ 2349523 w 3510109"/>
                <a:gd name="connsiteY154" fmla="*/ 1193800 h 2284608"/>
                <a:gd name="connsiteX155" fmla="*/ 2393973 w 3510109"/>
                <a:gd name="connsiteY155" fmla="*/ 1196975 h 2284608"/>
                <a:gd name="connsiteX156" fmla="*/ 2397148 w 3510109"/>
                <a:gd name="connsiteY156" fmla="*/ 1206500 h 2284608"/>
                <a:gd name="connsiteX157" fmla="*/ 2444773 w 3510109"/>
                <a:gd name="connsiteY157" fmla="*/ 1216025 h 2284608"/>
                <a:gd name="connsiteX158" fmla="*/ 2454298 w 3510109"/>
                <a:gd name="connsiteY158" fmla="*/ 1219200 h 2284608"/>
                <a:gd name="connsiteX159" fmla="*/ 2476523 w 3510109"/>
                <a:gd name="connsiteY159" fmla="*/ 1222375 h 2284608"/>
                <a:gd name="connsiteX160" fmla="*/ 2486048 w 3510109"/>
                <a:gd name="connsiteY160" fmla="*/ 1228725 h 2284608"/>
                <a:gd name="connsiteX161" fmla="*/ 2520973 w 3510109"/>
                <a:gd name="connsiteY161" fmla="*/ 1222375 h 2284608"/>
                <a:gd name="connsiteX162" fmla="*/ 2530498 w 3510109"/>
                <a:gd name="connsiteY162" fmla="*/ 1209675 h 2284608"/>
                <a:gd name="connsiteX163" fmla="*/ 2540023 w 3510109"/>
                <a:gd name="connsiteY163" fmla="*/ 1203325 h 2284608"/>
                <a:gd name="connsiteX164" fmla="*/ 2552723 w 3510109"/>
                <a:gd name="connsiteY164" fmla="*/ 1200150 h 2284608"/>
                <a:gd name="connsiteX165" fmla="*/ 2581298 w 3510109"/>
                <a:gd name="connsiteY165" fmla="*/ 1190625 h 2284608"/>
                <a:gd name="connsiteX166" fmla="*/ 2609873 w 3510109"/>
                <a:gd name="connsiteY166" fmla="*/ 1193800 h 2284608"/>
                <a:gd name="connsiteX167" fmla="*/ 2619398 w 3510109"/>
                <a:gd name="connsiteY167" fmla="*/ 1196975 h 2284608"/>
                <a:gd name="connsiteX168" fmla="*/ 2625748 w 3510109"/>
                <a:gd name="connsiteY168" fmla="*/ 1206500 h 2284608"/>
                <a:gd name="connsiteX169" fmla="*/ 2616223 w 3510109"/>
                <a:gd name="connsiteY169" fmla="*/ 1209675 h 2284608"/>
                <a:gd name="connsiteX170" fmla="*/ 2606698 w 3510109"/>
                <a:gd name="connsiteY170" fmla="*/ 1235075 h 2284608"/>
                <a:gd name="connsiteX171" fmla="*/ 2654323 w 3510109"/>
                <a:gd name="connsiteY171" fmla="*/ 1238250 h 2284608"/>
                <a:gd name="connsiteX172" fmla="*/ 2657498 w 3510109"/>
                <a:gd name="connsiteY172" fmla="*/ 1200150 h 2284608"/>
                <a:gd name="connsiteX173" fmla="*/ 2686073 w 3510109"/>
                <a:gd name="connsiteY173" fmla="*/ 1190625 h 2284608"/>
                <a:gd name="connsiteX174" fmla="*/ 2717823 w 3510109"/>
                <a:gd name="connsiteY174" fmla="*/ 1200150 h 2284608"/>
                <a:gd name="connsiteX175" fmla="*/ 2711473 w 3510109"/>
                <a:gd name="connsiteY175" fmla="*/ 1225550 h 2284608"/>
                <a:gd name="connsiteX176" fmla="*/ 2705123 w 3510109"/>
                <a:gd name="connsiteY176" fmla="*/ 1250950 h 2284608"/>
                <a:gd name="connsiteX177" fmla="*/ 2698773 w 3510109"/>
                <a:gd name="connsiteY177" fmla="*/ 1270000 h 2284608"/>
                <a:gd name="connsiteX178" fmla="*/ 2714648 w 3510109"/>
                <a:gd name="connsiteY178" fmla="*/ 1279525 h 2284608"/>
                <a:gd name="connsiteX179" fmla="*/ 2740048 w 3510109"/>
                <a:gd name="connsiteY179" fmla="*/ 1289050 h 2284608"/>
                <a:gd name="connsiteX180" fmla="*/ 2749573 w 3510109"/>
                <a:gd name="connsiteY180" fmla="*/ 1298575 h 2284608"/>
                <a:gd name="connsiteX181" fmla="*/ 2752748 w 3510109"/>
                <a:gd name="connsiteY181" fmla="*/ 1323975 h 2284608"/>
                <a:gd name="connsiteX182" fmla="*/ 2762273 w 3510109"/>
                <a:gd name="connsiteY182" fmla="*/ 1333500 h 2284608"/>
                <a:gd name="connsiteX183" fmla="*/ 2765448 w 3510109"/>
                <a:gd name="connsiteY183" fmla="*/ 1346200 h 2284608"/>
                <a:gd name="connsiteX184" fmla="*/ 2784498 w 3510109"/>
                <a:gd name="connsiteY184" fmla="*/ 1349375 h 2284608"/>
                <a:gd name="connsiteX185" fmla="*/ 2794023 w 3510109"/>
                <a:gd name="connsiteY185" fmla="*/ 1352550 h 2284608"/>
                <a:gd name="connsiteX186" fmla="*/ 2806723 w 3510109"/>
                <a:gd name="connsiteY186" fmla="*/ 1355725 h 2284608"/>
                <a:gd name="connsiteX187" fmla="*/ 2825773 w 3510109"/>
                <a:gd name="connsiteY187" fmla="*/ 1387475 h 2284608"/>
                <a:gd name="connsiteX188" fmla="*/ 2835298 w 3510109"/>
                <a:gd name="connsiteY188" fmla="*/ 1393825 h 2284608"/>
                <a:gd name="connsiteX189" fmla="*/ 2851173 w 3510109"/>
                <a:gd name="connsiteY189" fmla="*/ 1412875 h 2284608"/>
                <a:gd name="connsiteX190" fmla="*/ 2863873 w 3510109"/>
                <a:gd name="connsiteY190" fmla="*/ 1416050 h 2284608"/>
                <a:gd name="connsiteX191" fmla="*/ 2873398 w 3510109"/>
                <a:gd name="connsiteY191" fmla="*/ 1422400 h 2284608"/>
                <a:gd name="connsiteX192" fmla="*/ 2933723 w 3510109"/>
                <a:gd name="connsiteY192" fmla="*/ 1431925 h 2284608"/>
                <a:gd name="connsiteX193" fmla="*/ 2952773 w 3510109"/>
                <a:gd name="connsiteY193" fmla="*/ 1438275 h 2284608"/>
                <a:gd name="connsiteX194" fmla="*/ 2971823 w 3510109"/>
                <a:gd name="connsiteY194" fmla="*/ 1447800 h 2284608"/>
                <a:gd name="connsiteX195" fmla="*/ 2997223 w 3510109"/>
                <a:gd name="connsiteY195" fmla="*/ 1450975 h 2284608"/>
                <a:gd name="connsiteX196" fmla="*/ 3013098 w 3510109"/>
                <a:gd name="connsiteY196" fmla="*/ 1454150 h 2284608"/>
                <a:gd name="connsiteX197" fmla="*/ 3032148 w 3510109"/>
                <a:gd name="connsiteY197" fmla="*/ 1457325 h 2284608"/>
                <a:gd name="connsiteX198" fmla="*/ 3076598 w 3510109"/>
                <a:gd name="connsiteY198" fmla="*/ 1466850 h 2284608"/>
                <a:gd name="connsiteX199" fmla="*/ 3184548 w 3510109"/>
                <a:gd name="connsiteY199" fmla="*/ 1476375 h 2284608"/>
                <a:gd name="connsiteX200" fmla="*/ 3206773 w 3510109"/>
                <a:gd name="connsiteY200" fmla="*/ 1498600 h 2284608"/>
                <a:gd name="connsiteX201" fmla="*/ 3235348 w 3510109"/>
                <a:gd name="connsiteY201" fmla="*/ 1517650 h 2284608"/>
                <a:gd name="connsiteX202" fmla="*/ 3244873 w 3510109"/>
                <a:gd name="connsiteY202" fmla="*/ 1539875 h 2284608"/>
                <a:gd name="connsiteX203" fmla="*/ 3248048 w 3510109"/>
                <a:gd name="connsiteY203" fmla="*/ 1552575 h 2284608"/>
                <a:gd name="connsiteX204" fmla="*/ 3254398 w 3510109"/>
                <a:gd name="connsiteY204" fmla="*/ 1562100 h 2284608"/>
                <a:gd name="connsiteX205" fmla="*/ 3270273 w 3510109"/>
                <a:gd name="connsiteY205" fmla="*/ 1590675 h 2284608"/>
                <a:gd name="connsiteX206" fmla="*/ 3292498 w 3510109"/>
                <a:gd name="connsiteY206" fmla="*/ 1603375 h 2284608"/>
                <a:gd name="connsiteX207" fmla="*/ 3302023 w 3510109"/>
                <a:gd name="connsiteY207" fmla="*/ 1625600 h 2284608"/>
                <a:gd name="connsiteX208" fmla="*/ 3314723 w 3510109"/>
                <a:gd name="connsiteY208" fmla="*/ 1644650 h 2284608"/>
                <a:gd name="connsiteX209" fmla="*/ 3324248 w 3510109"/>
                <a:gd name="connsiteY209" fmla="*/ 1679575 h 2284608"/>
                <a:gd name="connsiteX210" fmla="*/ 3330598 w 3510109"/>
                <a:gd name="connsiteY210" fmla="*/ 1692275 h 2284608"/>
                <a:gd name="connsiteX211" fmla="*/ 3321073 w 3510109"/>
                <a:gd name="connsiteY211" fmla="*/ 1746250 h 2284608"/>
                <a:gd name="connsiteX212" fmla="*/ 3302023 w 3510109"/>
                <a:gd name="connsiteY212" fmla="*/ 1784350 h 2284608"/>
                <a:gd name="connsiteX213" fmla="*/ 3276623 w 3510109"/>
                <a:gd name="connsiteY213" fmla="*/ 1816100 h 2284608"/>
                <a:gd name="connsiteX214" fmla="*/ 3254398 w 3510109"/>
                <a:gd name="connsiteY214" fmla="*/ 1860550 h 2284608"/>
                <a:gd name="connsiteX215" fmla="*/ 3276623 w 3510109"/>
                <a:gd name="connsiteY215" fmla="*/ 1831975 h 2284608"/>
                <a:gd name="connsiteX216" fmla="*/ 3286148 w 3510109"/>
                <a:gd name="connsiteY216" fmla="*/ 1822450 h 2284608"/>
                <a:gd name="connsiteX217" fmla="*/ 3317898 w 3510109"/>
                <a:gd name="connsiteY217" fmla="*/ 1803400 h 2284608"/>
                <a:gd name="connsiteX218" fmla="*/ 3336948 w 3510109"/>
                <a:gd name="connsiteY218" fmla="*/ 1793875 h 2284608"/>
                <a:gd name="connsiteX219" fmla="*/ 3346473 w 3510109"/>
                <a:gd name="connsiteY219" fmla="*/ 1784350 h 2284608"/>
                <a:gd name="connsiteX220" fmla="*/ 3406798 w 3510109"/>
                <a:gd name="connsiteY220" fmla="*/ 1857375 h 2284608"/>
                <a:gd name="connsiteX221" fmla="*/ 1793900 w 3510109"/>
                <a:gd name="connsiteY221" fmla="*/ 2282825 h 2284608"/>
                <a:gd name="connsiteX222" fmla="*/ 1673250 w 3510109"/>
                <a:gd name="connsiteY222" fmla="*/ 2197100 h 2284608"/>
                <a:gd name="connsiteX223" fmla="*/ 1651025 w 3510109"/>
                <a:gd name="connsiteY223" fmla="*/ 2146300 h 2284608"/>
                <a:gd name="connsiteX224" fmla="*/ 1581175 w 3510109"/>
                <a:gd name="connsiteY224" fmla="*/ 2095500 h 2284608"/>
                <a:gd name="connsiteX225" fmla="*/ 1584350 w 3510109"/>
                <a:gd name="connsiteY225" fmla="*/ 2022476 h 2284608"/>
                <a:gd name="connsiteX226" fmla="*/ 1587524 w 3510109"/>
                <a:gd name="connsiteY226" fmla="*/ 1965326 h 2284608"/>
                <a:gd name="connsiteX227" fmla="*/ 1676424 w 3510109"/>
                <a:gd name="connsiteY227" fmla="*/ 1958977 h 2284608"/>
                <a:gd name="connsiteX228" fmla="*/ 1609749 w 3510109"/>
                <a:gd name="connsiteY228" fmla="*/ 1882777 h 2284608"/>
                <a:gd name="connsiteX229" fmla="*/ 1622449 w 3510109"/>
                <a:gd name="connsiteY229" fmla="*/ 1809752 h 2284608"/>
                <a:gd name="connsiteX230" fmla="*/ 1651024 w 3510109"/>
                <a:gd name="connsiteY230" fmla="*/ 1730377 h 2284608"/>
                <a:gd name="connsiteX231" fmla="*/ 1714523 w 3510109"/>
                <a:gd name="connsiteY231" fmla="*/ 1685927 h 2284608"/>
                <a:gd name="connsiteX232" fmla="*/ 1765323 w 3510109"/>
                <a:gd name="connsiteY232" fmla="*/ 1647827 h 2284608"/>
                <a:gd name="connsiteX233" fmla="*/ 1793897 w 3510109"/>
                <a:gd name="connsiteY233" fmla="*/ 1612902 h 2284608"/>
                <a:gd name="connsiteX234" fmla="*/ 1812947 w 3510109"/>
                <a:gd name="connsiteY234" fmla="*/ 1571627 h 2284608"/>
                <a:gd name="connsiteX235" fmla="*/ 1790721 w 3510109"/>
                <a:gd name="connsiteY235" fmla="*/ 1539876 h 2284608"/>
                <a:gd name="connsiteX236" fmla="*/ 1793897 w 3510109"/>
                <a:gd name="connsiteY236" fmla="*/ 1473202 h 2284608"/>
                <a:gd name="connsiteX237" fmla="*/ 1765322 w 3510109"/>
                <a:gd name="connsiteY237" fmla="*/ 1381127 h 2284608"/>
                <a:gd name="connsiteX238" fmla="*/ 1727221 w 3510109"/>
                <a:gd name="connsiteY238" fmla="*/ 1314451 h 2284608"/>
                <a:gd name="connsiteX239" fmla="*/ 1666897 w 3510109"/>
                <a:gd name="connsiteY239" fmla="*/ 1355727 h 2284608"/>
                <a:gd name="connsiteX240" fmla="*/ 1625622 w 3510109"/>
                <a:gd name="connsiteY240" fmla="*/ 1377952 h 2284608"/>
                <a:gd name="connsiteX241" fmla="*/ 1587522 w 3510109"/>
                <a:gd name="connsiteY241" fmla="*/ 1349377 h 2284608"/>
                <a:gd name="connsiteX242" fmla="*/ 1527197 w 3510109"/>
                <a:gd name="connsiteY242" fmla="*/ 1327152 h 2284608"/>
                <a:gd name="connsiteX243" fmla="*/ 1428772 w 3510109"/>
                <a:gd name="connsiteY243" fmla="*/ 1257302 h 2284608"/>
                <a:gd name="connsiteX244" fmla="*/ 1374797 w 3510109"/>
                <a:gd name="connsiteY244" fmla="*/ 1257302 h 2284608"/>
                <a:gd name="connsiteX245" fmla="*/ 1358922 w 3510109"/>
                <a:gd name="connsiteY245" fmla="*/ 1187452 h 2284608"/>
                <a:gd name="connsiteX246" fmla="*/ 1298597 w 3510109"/>
                <a:gd name="connsiteY246" fmla="*/ 1114427 h 2284608"/>
                <a:gd name="connsiteX247" fmla="*/ 1212872 w 3510109"/>
                <a:gd name="connsiteY247" fmla="*/ 1057277 h 2284608"/>
                <a:gd name="connsiteX248" fmla="*/ 1073172 w 3510109"/>
                <a:gd name="connsiteY248" fmla="*/ 1003302 h 2284608"/>
                <a:gd name="connsiteX249" fmla="*/ 996972 w 3510109"/>
                <a:gd name="connsiteY249" fmla="*/ 974727 h 2284608"/>
                <a:gd name="connsiteX250" fmla="*/ 923947 w 3510109"/>
                <a:gd name="connsiteY250" fmla="*/ 914402 h 2284608"/>
                <a:gd name="connsiteX251" fmla="*/ 787422 w 3510109"/>
                <a:gd name="connsiteY251" fmla="*/ 933452 h 2284608"/>
                <a:gd name="connsiteX252" fmla="*/ 733447 w 3510109"/>
                <a:gd name="connsiteY252" fmla="*/ 942977 h 2284608"/>
                <a:gd name="connsiteX253" fmla="*/ 669947 w 3510109"/>
                <a:gd name="connsiteY253" fmla="*/ 889002 h 2284608"/>
                <a:gd name="connsiteX254" fmla="*/ 641372 w 3510109"/>
                <a:gd name="connsiteY254" fmla="*/ 860427 h 2284608"/>
                <a:gd name="connsiteX255" fmla="*/ 488972 w 3510109"/>
                <a:gd name="connsiteY255" fmla="*/ 800102 h 2284608"/>
                <a:gd name="connsiteX256" fmla="*/ 403247 w 3510109"/>
                <a:gd name="connsiteY256" fmla="*/ 749302 h 2284608"/>
                <a:gd name="connsiteX257" fmla="*/ 361972 w 3510109"/>
                <a:gd name="connsiteY257" fmla="*/ 695327 h 2284608"/>
                <a:gd name="connsiteX258" fmla="*/ 396897 w 3510109"/>
                <a:gd name="connsiteY258" fmla="*/ 660402 h 2284608"/>
                <a:gd name="connsiteX259" fmla="*/ 361972 w 3510109"/>
                <a:gd name="connsiteY259" fmla="*/ 555627 h 2284608"/>
                <a:gd name="connsiteX260" fmla="*/ 298471 w 3510109"/>
                <a:gd name="connsiteY260" fmla="*/ 454026 h 2284608"/>
                <a:gd name="connsiteX261" fmla="*/ 266722 w 3510109"/>
                <a:gd name="connsiteY261" fmla="*/ 384175 h 2284608"/>
                <a:gd name="connsiteX262" fmla="*/ 276246 w 3510109"/>
                <a:gd name="connsiteY262" fmla="*/ 358775 h 2284608"/>
                <a:gd name="connsiteX263" fmla="*/ 206397 w 3510109"/>
                <a:gd name="connsiteY263" fmla="*/ 234950 h 2284608"/>
                <a:gd name="connsiteX264" fmla="*/ 146072 w 3510109"/>
                <a:gd name="connsiteY264" fmla="*/ 101600 h 2284608"/>
                <a:gd name="connsiteX265" fmla="*/ 111147 w 3510109"/>
                <a:gd name="connsiteY265" fmla="*/ 142875 h 2284608"/>
                <a:gd name="connsiteX266" fmla="*/ 120671 w 3510109"/>
                <a:gd name="connsiteY266" fmla="*/ 193675 h 2284608"/>
                <a:gd name="connsiteX267" fmla="*/ 123846 w 3510109"/>
                <a:gd name="connsiteY267" fmla="*/ 260350 h 2284608"/>
                <a:gd name="connsiteX268" fmla="*/ 136546 w 3510109"/>
                <a:gd name="connsiteY268" fmla="*/ 327025 h 2284608"/>
                <a:gd name="connsiteX269" fmla="*/ 174646 w 3510109"/>
                <a:gd name="connsiteY269" fmla="*/ 384175 h 2284608"/>
                <a:gd name="connsiteX270" fmla="*/ 190521 w 3510109"/>
                <a:gd name="connsiteY270" fmla="*/ 422275 h 2284608"/>
                <a:gd name="connsiteX271" fmla="*/ 200046 w 3510109"/>
                <a:gd name="connsiteY271" fmla="*/ 495300 h 2284608"/>
                <a:gd name="connsiteX272" fmla="*/ 231798 w 3510109"/>
                <a:gd name="connsiteY272" fmla="*/ 542925 h 2284608"/>
                <a:gd name="connsiteX273" fmla="*/ 168296 w 3510109"/>
                <a:gd name="connsiteY273" fmla="*/ 508000 h 2284608"/>
                <a:gd name="connsiteX274" fmla="*/ 107973 w 3510109"/>
                <a:gd name="connsiteY274" fmla="*/ 460375 h 2284608"/>
                <a:gd name="connsiteX275" fmla="*/ 88923 w 3510109"/>
                <a:gd name="connsiteY275" fmla="*/ 371475 h 2284608"/>
                <a:gd name="connsiteX276" fmla="*/ 22248 w 3510109"/>
                <a:gd name="connsiteY276" fmla="*/ 285750 h 2284608"/>
                <a:gd name="connsiteX277" fmla="*/ 53998 w 3510109"/>
                <a:gd name="connsiteY277" fmla="*/ 193675 h 2284608"/>
                <a:gd name="connsiteX278" fmla="*/ 25423 w 3510109"/>
                <a:gd name="connsiteY278" fmla="*/ 161925 h 2284608"/>
                <a:gd name="connsiteX279" fmla="*/ 12722 w 3510109"/>
                <a:gd name="connsiteY279" fmla="*/ 114300 h 2284608"/>
                <a:gd name="connsiteX280" fmla="*/ 23 w 3510109"/>
                <a:gd name="connsiteY280" fmla="*/ 41275 h 2284608"/>
                <a:gd name="connsiteX281" fmla="*/ 23 w 3510109"/>
                <a:gd name="connsiteY281" fmla="*/ 0 h 2284608"/>
                <a:gd name="connsiteX0" fmla="*/ 23 w 3510109"/>
                <a:gd name="connsiteY0" fmla="*/ 0 h 2284608"/>
                <a:gd name="connsiteX1" fmla="*/ 381023 w 3510109"/>
                <a:gd name="connsiteY1" fmla="*/ 76200 h 2284608"/>
                <a:gd name="connsiteX2" fmla="*/ 479448 w 3510109"/>
                <a:gd name="connsiteY2" fmla="*/ 28575 h 2284608"/>
                <a:gd name="connsiteX3" fmla="*/ 568348 w 3510109"/>
                <a:gd name="connsiteY3" fmla="*/ 44450 h 2284608"/>
                <a:gd name="connsiteX4" fmla="*/ 568348 w 3510109"/>
                <a:gd name="connsiteY4" fmla="*/ 44450 h 2284608"/>
                <a:gd name="connsiteX5" fmla="*/ 571523 w 3510109"/>
                <a:gd name="connsiteY5" fmla="*/ 73025 h 2284608"/>
                <a:gd name="connsiteX6" fmla="*/ 565173 w 3510109"/>
                <a:gd name="connsiteY6" fmla="*/ 88900 h 2284608"/>
                <a:gd name="connsiteX7" fmla="*/ 561998 w 3510109"/>
                <a:gd name="connsiteY7" fmla="*/ 98425 h 2284608"/>
                <a:gd name="connsiteX8" fmla="*/ 565173 w 3510109"/>
                <a:gd name="connsiteY8" fmla="*/ 114300 h 2284608"/>
                <a:gd name="connsiteX9" fmla="*/ 584223 w 3510109"/>
                <a:gd name="connsiteY9" fmla="*/ 127000 h 2284608"/>
                <a:gd name="connsiteX10" fmla="*/ 596923 w 3510109"/>
                <a:gd name="connsiteY10" fmla="*/ 146050 h 2284608"/>
                <a:gd name="connsiteX11" fmla="*/ 600098 w 3510109"/>
                <a:gd name="connsiteY11" fmla="*/ 155575 h 2284608"/>
                <a:gd name="connsiteX12" fmla="*/ 609623 w 3510109"/>
                <a:gd name="connsiteY12" fmla="*/ 161925 h 2284608"/>
                <a:gd name="connsiteX13" fmla="*/ 615973 w 3510109"/>
                <a:gd name="connsiteY13" fmla="*/ 171450 h 2284608"/>
                <a:gd name="connsiteX14" fmla="*/ 660423 w 3510109"/>
                <a:gd name="connsiteY14" fmla="*/ 165100 h 2284608"/>
                <a:gd name="connsiteX15" fmla="*/ 669948 w 3510109"/>
                <a:gd name="connsiteY15" fmla="*/ 158750 h 2284608"/>
                <a:gd name="connsiteX16" fmla="*/ 679473 w 3510109"/>
                <a:gd name="connsiteY16" fmla="*/ 155575 h 2284608"/>
                <a:gd name="connsiteX17" fmla="*/ 701698 w 3510109"/>
                <a:gd name="connsiteY17" fmla="*/ 142875 h 2284608"/>
                <a:gd name="connsiteX18" fmla="*/ 749323 w 3510109"/>
                <a:gd name="connsiteY18" fmla="*/ 146050 h 2284608"/>
                <a:gd name="connsiteX19" fmla="*/ 755673 w 3510109"/>
                <a:gd name="connsiteY19" fmla="*/ 155575 h 2284608"/>
                <a:gd name="connsiteX20" fmla="*/ 749323 w 3510109"/>
                <a:gd name="connsiteY20" fmla="*/ 200025 h 2284608"/>
                <a:gd name="connsiteX21" fmla="*/ 762023 w 3510109"/>
                <a:gd name="connsiteY21" fmla="*/ 212725 h 2284608"/>
                <a:gd name="connsiteX22" fmla="*/ 771548 w 3510109"/>
                <a:gd name="connsiteY22" fmla="*/ 215900 h 2284608"/>
                <a:gd name="connsiteX23" fmla="*/ 777898 w 3510109"/>
                <a:gd name="connsiteY23" fmla="*/ 228600 h 2284608"/>
                <a:gd name="connsiteX24" fmla="*/ 787423 w 3510109"/>
                <a:gd name="connsiteY24" fmla="*/ 238125 h 2284608"/>
                <a:gd name="connsiteX25" fmla="*/ 793773 w 3510109"/>
                <a:gd name="connsiteY25" fmla="*/ 257175 h 2284608"/>
                <a:gd name="connsiteX26" fmla="*/ 796948 w 3510109"/>
                <a:gd name="connsiteY26" fmla="*/ 288925 h 2284608"/>
                <a:gd name="connsiteX27" fmla="*/ 800123 w 3510109"/>
                <a:gd name="connsiteY27" fmla="*/ 298450 h 2284608"/>
                <a:gd name="connsiteX28" fmla="*/ 809648 w 3510109"/>
                <a:gd name="connsiteY28" fmla="*/ 304800 h 2284608"/>
                <a:gd name="connsiteX29" fmla="*/ 822348 w 3510109"/>
                <a:gd name="connsiteY29" fmla="*/ 314325 h 2284608"/>
                <a:gd name="connsiteX30" fmla="*/ 831873 w 3510109"/>
                <a:gd name="connsiteY30" fmla="*/ 323850 h 2284608"/>
                <a:gd name="connsiteX31" fmla="*/ 854098 w 3510109"/>
                <a:gd name="connsiteY31" fmla="*/ 336550 h 2284608"/>
                <a:gd name="connsiteX32" fmla="*/ 863623 w 3510109"/>
                <a:gd name="connsiteY32" fmla="*/ 346075 h 2284608"/>
                <a:gd name="connsiteX33" fmla="*/ 892198 w 3510109"/>
                <a:gd name="connsiteY33" fmla="*/ 352425 h 2284608"/>
                <a:gd name="connsiteX34" fmla="*/ 882673 w 3510109"/>
                <a:gd name="connsiteY34" fmla="*/ 355600 h 2284608"/>
                <a:gd name="connsiteX35" fmla="*/ 879498 w 3510109"/>
                <a:gd name="connsiteY35" fmla="*/ 365125 h 2284608"/>
                <a:gd name="connsiteX36" fmla="*/ 876323 w 3510109"/>
                <a:gd name="connsiteY36" fmla="*/ 406400 h 2284608"/>
                <a:gd name="connsiteX37" fmla="*/ 866798 w 3510109"/>
                <a:gd name="connsiteY37" fmla="*/ 434975 h 2284608"/>
                <a:gd name="connsiteX38" fmla="*/ 863623 w 3510109"/>
                <a:gd name="connsiteY38" fmla="*/ 450850 h 2284608"/>
                <a:gd name="connsiteX39" fmla="*/ 860448 w 3510109"/>
                <a:gd name="connsiteY39" fmla="*/ 463550 h 2284608"/>
                <a:gd name="connsiteX40" fmla="*/ 854098 w 3510109"/>
                <a:gd name="connsiteY40" fmla="*/ 482600 h 2284608"/>
                <a:gd name="connsiteX41" fmla="*/ 850923 w 3510109"/>
                <a:gd name="connsiteY41" fmla="*/ 492125 h 2284608"/>
                <a:gd name="connsiteX42" fmla="*/ 841398 w 3510109"/>
                <a:gd name="connsiteY42" fmla="*/ 517525 h 2284608"/>
                <a:gd name="connsiteX43" fmla="*/ 835048 w 3510109"/>
                <a:gd name="connsiteY43" fmla="*/ 552450 h 2284608"/>
                <a:gd name="connsiteX44" fmla="*/ 831873 w 3510109"/>
                <a:gd name="connsiteY44" fmla="*/ 561975 h 2284608"/>
                <a:gd name="connsiteX45" fmla="*/ 822348 w 3510109"/>
                <a:gd name="connsiteY45" fmla="*/ 565150 h 2284608"/>
                <a:gd name="connsiteX46" fmla="*/ 815998 w 3510109"/>
                <a:gd name="connsiteY46" fmla="*/ 574675 h 2284608"/>
                <a:gd name="connsiteX47" fmla="*/ 825523 w 3510109"/>
                <a:gd name="connsiteY47" fmla="*/ 600075 h 2284608"/>
                <a:gd name="connsiteX48" fmla="*/ 841398 w 3510109"/>
                <a:gd name="connsiteY48" fmla="*/ 625475 h 2284608"/>
                <a:gd name="connsiteX49" fmla="*/ 847748 w 3510109"/>
                <a:gd name="connsiteY49" fmla="*/ 650875 h 2284608"/>
                <a:gd name="connsiteX50" fmla="*/ 860448 w 3510109"/>
                <a:gd name="connsiteY50" fmla="*/ 669925 h 2284608"/>
                <a:gd name="connsiteX51" fmla="*/ 866798 w 3510109"/>
                <a:gd name="connsiteY51" fmla="*/ 682625 h 2284608"/>
                <a:gd name="connsiteX52" fmla="*/ 885848 w 3510109"/>
                <a:gd name="connsiteY52" fmla="*/ 695325 h 2284608"/>
                <a:gd name="connsiteX53" fmla="*/ 904898 w 3510109"/>
                <a:gd name="connsiteY53" fmla="*/ 730250 h 2284608"/>
                <a:gd name="connsiteX54" fmla="*/ 908073 w 3510109"/>
                <a:gd name="connsiteY54" fmla="*/ 739775 h 2284608"/>
                <a:gd name="connsiteX55" fmla="*/ 917598 w 3510109"/>
                <a:gd name="connsiteY55" fmla="*/ 742950 h 2284608"/>
                <a:gd name="connsiteX56" fmla="*/ 936648 w 3510109"/>
                <a:gd name="connsiteY56" fmla="*/ 758825 h 2284608"/>
                <a:gd name="connsiteX57" fmla="*/ 955698 w 3510109"/>
                <a:gd name="connsiteY57" fmla="*/ 765175 h 2284608"/>
                <a:gd name="connsiteX58" fmla="*/ 993798 w 3510109"/>
                <a:gd name="connsiteY58" fmla="*/ 762000 h 2284608"/>
                <a:gd name="connsiteX59" fmla="*/ 1012848 w 3510109"/>
                <a:gd name="connsiteY59" fmla="*/ 755650 h 2284608"/>
                <a:gd name="connsiteX60" fmla="*/ 1022373 w 3510109"/>
                <a:gd name="connsiteY60" fmla="*/ 752475 h 2284608"/>
                <a:gd name="connsiteX61" fmla="*/ 1035073 w 3510109"/>
                <a:gd name="connsiteY61" fmla="*/ 742950 h 2284608"/>
                <a:gd name="connsiteX62" fmla="*/ 1044598 w 3510109"/>
                <a:gd name="connsiteY62" fmla="*/ 739775 h 2284608"/>
                <a:gd name="connsiteX63" fmla="*/ 1143023 w 3510109"/>
                <a:gd name="connsiteY63" fmla="*/ 730250 h 2284608"/>
                <a:gd name="connsiteX64" fmla="*/ 1155723 w 3510109"/>
                <a:gd name="connsiteY64" fmla="*/ 685800 h 2284608"/>
                <a:gd name="connsiteX65" fmla="*/ 1162073 w 3510109"/>
                <a:gd name="connsiteY65" fmla="*/ 673100 h 2284608"/>
                <a:gd name="connsiteX66" fmla="*/ 1165248 w 3510109"/>
                <a:gd name="connsiteY66" fmla="*/ 663575 h 2284608"/>
                <a:gd name="connsiteX67" fmla="*/ 1184298 w 3510109"/>
                <a:gd name="connsiteY67" fmla="*/ 654050 h 2284608"/>
                <a:gd name="connsiteX68" fmla="*/ 1206523 w 3510109"/>
                <a:gd name="connsiteY68" fmla="*/ 635000 h 2284608"/>
                <a:gd name="connsiteX69" fmla="*/ 1216048 w 3510109"/>
                <a:gd name="connsiteY69" fmla="*/ 631825 h 2284608"/>
                <a:gd name="connsiteX70" fmla="*/ 1244623 w 3510109"/>
                <a:gd name="connsiteY70" fmla="*/ 615950 h 2284608"/>
                <a:gd name="connsiteX71" fmla="*/ 1263673 w 3510109"/>
                <a:gd name="connsiteY71" fmla="*/ 612775 h 2284608"/>
                <a:gd name="connsiteX72" fmla="*/ 1330348 w 3510109"/>
                <a:gd name="connsiteY72" fmla="*/ 606425 h 2284608"/>
                <a:gd name="connsiteX73" fmla="*/ 1365273 w 3510109"/>
                <a:gd name="connsiteY73" fmla="*/ 612775 h 2284608"/>
                <a:gd name="connsiteX74" fmla="*/ 1368448 w 3510109"/>
                <a:gd name="connsiteY74" fmla="*/ 622300 h 2284608"/>
                <a:gd name="connsiteX75" fmla="*/ 1377973 w 3510109"/>
                <a:gd name="connsiteY75" fmla="*/ 628650 h 2284608"/>
                <a:gd name="connsiteX76" fmla="*/ 1387498 w 3510109"/>
                <a:gd name="connsiteY76" fmla="*/ 638175 h 2284608"/>
                <a:gd name="connsiteX77" fmla="*/ 1387498 w 3510109"/>
                <a:gd name="connsiteY77" fmla="*/ 673100 h 2284608"/>
                <a:gd name="connsiteX78" fmla="*/ 1377973 w 3510109"/>
                <a:gd name="connsiteY78" fmla="*/ 676275 h 2284608"/>
                <a:gd name="connsiteX79" fmla="*/ 1355748 w 3510109"/>
                <a:gd name="connsiteY79" fmla="*/ 685800 h 2284608"/>
                <a:gd name="connsiteX80" fmla="*/ 1349398 w 3510109"/>
                <a:gd name="connsiteY80" fmla="*/ 698500 h 2284608"/>
                <a:gd name="connsiteX81" fmla="*/ 1343048 w 3510109"/>
                <a:gd name="connsiteY81" fmla="*/ 723900 h 2284608"/>
                <a:gd name="connsiteX82" fmla="*/ 1339873 w 3510109"/>
                <a:gd name="connsiteY82" fmla="*/ 733425 h 2284608"/>
                <a:gd name="connsiteX83" fmla="*/ 1333523 w 3510109"/>
                <a:gd name="connsiteY83" fmla="*/ 742950 h 2284608"/>
                <a:gd name="connsiteX84" fmla="*/ 1330348 w 3510109"/>
                <a:gd name="connsiteY84" fmla="*/ 758825 h 2284608"/>
                <a:gd name="connsiteX85" fmla="*/ 1320823 w 3510109"/>
                <a:gd name="connsiteY85" fmla="*/ 784225 h 2284608"/>
                <a:gd name="connsiteX86" fmla="*/ 1311298 w 3510109"/>
                <a:gd name="connsiteY86" fmla="*/ 793750 h 2284608"/>
                <a:gd name="connsiteX87" fmla="*/ 1295423 w 3510109"/>
                <a:gd name="connsiteY87" fmla="*/ 822325 h 2284608"/>
                <a:gd name="connsiteX88" fmla="*/ 1282723 w 3510109"/>
                <a:gd name="connsiteY88" fmla="*/ 831850 h 2284608"/>
                <a:gd name="connsiteX89" fmla="*/ 1273198 w 3510109"/>
                <a:gd name="connsiteY89" fmla="*/ 850900 h 2284608"/>
                <a:gd name="connsiteX90" fmla="*/ 1263673 w 3510109"/>
                <a:gd name="connsiteY90" fmla="*/ 860425 h 2284608"/>
                <a:gd name="connsiteX91" fmla="*/ 1266848 w 3510109"/>
                <a:gd name="connsiteY91" fmla="*/ 908050 h 2284608"/>
                <a:gd name="connsiteX92" fmla="*/ 1276373 w 3510109"/>
                <a:gd name="connsiteY92" fmla="*/ 904875 h 2284608"/>
                <a:gd name="connsiteX93" fmla="*/ 1343048 w 3510109"/>
                <a:gd name="connsiteY93" fmla="*/ 898525 h 2284608"/>
                <a:gd name="connsiteX94" fmla="*/ 1362098 w 3510109"/>
                <a:gd name="connsiteY94" fmla="*/ 892175 h 2284608"/>
                <a:gd name="connsiteX95" fmla="*/ 1374798 w 3510109"/>
                <a:gd name="connsiteY95" fmla="*/ 885825 h 2284608"/>
                <a:gd name="connsiteX96" fmla="*/ 1419248 w 3510109"/>
                <a:gd name="connsiteY96" fmla="*/ 879475 h 2284608"/>
                <a:gd name="connsiteX97" fmla="*/ 1428773 w 3510109"/>
                <a:gd name="connsiteY97" fmla="*/ 885825 h 2284608"/>
                <a:gd name="connsiteX98" fmla="*/ 1441473 w 3510109"/>
                <a:gd name="connsiteY98" fmla="*/ 901700 h 2284608"/>
                <a:gd name="connsiteX99" fmla="*/ 1447823 w 3510109"/>
                <a:gd name="connsiteY99" fmla="*/ 911225 h 2284608"/>
                <a:gd name="connsiteX100" fmla="*/ 1470048 w 3510109"/>
                <a:gd name="connsiteY100" fmla="*/ 927100 h 2284608"/>
                <a:gd name="connsiteX101" fmla="*/ 1485923 w 3510109"/>
                <a:gd name="connsiteY101" fmla="*/ 955675 h 2284608"/>
                <a:gd name="connsiteX102" fmla="*/ 1479573 w 3510109"/>
                <a:gd name="connsiteY102" fmla="*/ 1063625 h 2284608"/>
                <a:gd name="connsiteX103" fmla="*/ 1482748 w 3510109"/>
                <a:gd name="connsiteY103" fmla="*/ 1133475 h 2284608"/>
                <a:gd name="connsiteX104" fmla="*/ 1489098 w 3510109"/>
                <a:gd name="connsiteY104" fmla="*/ 1171575 h 2284608"/>
                <a:gd name="connsiteX105" fmla="*/ 1492273 w 3510109"/>
                <a:gd name="connsiteY105" fmla="*/ 1216025 h 2284608"/>
                <a:gd name="connsiteX106" fmla="*/ 1498623 w 3510109"/>
                <a:gd name="connsiteY106" fmla="*/ 1225550 h 2284608"/>
                <a:gd name="connsiteX107" fmla="*/ 1501798 w 3510109"/>
                <a:gd name="connsiteY107" fmla="*/ 1235075 h 2284608"/>
                <a:gd name="connsiteX108" fmla="*/ 1527198 w 3510109"/>
                <a:gd name="connsiteY108" fmla="*/ 1250950 h 2284608"/>
                <a:gd name="connsiteX109" fmla="*/ 1536723 w 3510109"/>
                <a:gd name="connsiteY109" fmla="*/ 1257300 h 2284608"/>
                <a:gd name="connsiteX110" fmla="*/ 1549423 w 3510109"/>
                <a:gd name="connsiteY110" fmla="*/ 1260475 h 2284608"/>
                <a:gd name="connsiteX111" fmla="*/ 1603398 w 3510109"/>
                <a:gd name="connsiteY111" fmla="*/ 1263650 h 2284608"/>
                <a:gd name="connsiteX112" fmla="*/ 1635148 w 3510109"/>
                <a:gd name="connsiteY112" fmla="*/ 1273175 h 2284608"/>
                <a:gd name="connsiteX113" fmla="*/ 1676423 w 3510109"/>
                <a:gd name="connsiteY113" fmla="*/ 1266825 h 2284608"/>
                <a:gd name="connsiteX114" fmla="*/ 1685948 w 3510109"/>
                <a:gd name="connsiteY114" fmla="*/ 1263650 h 2284608"/>
                <a:gd name="connsiteX115" fmla="*/ 1692298 w 3510109"/>
                <a:gd name="connsiteY115" fmla="*/ 1254125 h 2284608"/>
                <a:gd name="connsiteX116" fmla="*/ 1701823 w 3510109"/>
                <a:gd name="connsiteY116" fmla="*/ 1244600 h 2284608"/>
                <a:gd name="connsiteX117" fmla="*/ 1743098 w 3510109"/>
                <a:gd name="connsiteY117" fmla="*/ 1247775 h 2284608"/>
                <a:gd name="connsiteX118" fmla="*/ 1752623 w 3510109"/>
                <a:gd name="connsiteY118" fmla="*/ 1254125 h 2284608"/>
                <a:gd name="connsiteX119" fmla="*/ 1762148 w 3510109"/>
                <a:gd name="connsiteY119" fmla="*/ 1257300 h 2284608"/>
                <a:gd name="connsiteX120" fmla="*/ 1771673 w 3510109"/>
                <a:gd name="connsiteY120" fmla="*/ 1266825 h 2284608"/>
                <a:gd name="connsiteX121" fmla="*/ 1787548 w 3510109"/>
                <a:gd name="connsiteY121" fmla="*/ 1285875 h 2284608"/>
                <a:gd name="connsiteX122" fmla="*/ 1797073 w 3510109"/>
                <a:gd name="connsiteY122" fmla="*/ 1289050 h 2284608"/>
                <a:gd name="connsiteX123" fmla="*/ 1822473 w 3510109"/>
                <a:gd name="connsiteY123" fmla="*/ 1308100 h 2284608"/>
                <a:gd name="connsiteX124" fmla="*/ 1831998 w 3510109"/>
                <a:gd name="connsiteY124" fmla="*/ 1311275 h 2284608"/>
                <a:gd name="connsiteX125" fmla="*/ 1854223 w 3510109"/>
                <a:gd name="connsiteY125" fmla="*/ 1327150 h 2284608"/>
                <a:gd name="connsiteX126" fmla="*/ 1863748 w 3510109"/>
                <a:gd name="connsiteY126" fmla="*/ 1317625 h 2284608"/>
                <a:gd name="connsiteX127" fmla="*/ 1879623 w 3510109"/>
                <a:gd name="connsiteY127" fmla="*/ 1282700 h 2284608"/>
                <a:gd name="connsiteX128" fmla="*/ 1882798 w 3510109"/>
                <a:gd name="connsiteY128" fmla="*/ 1250950 h 2284608"/>
                <a:gd name="connsiteX129" fmla="*/ 1889148 w 3510109"/>
                <a:gd name="connsiteY129" fmla="*/ 1241425 h 2284608"/>
                <a:gd name="connsiteX130" fmla="*/ 1895498 w 3510109"/>
                <a:gd name="connsiteY130" fmla="*/ 1228725 h 2284608"/>
                <a:gd name="connsiteX131" fmla="*/ 1901848 w 3510109"/>
                <a:gd name="connsiteY131" fmla="*/ 1209675 h 2284608"/>
                <a:gd name="connsiteX132" fmla="*/ 1905023 w 3510109"/>
                <a:gd name="connsiteY132" fmla="*/ 1196975 h 2284608"/>
                <a:gd name="connsiteX133" fmla="*/ 1930423 w 3510109"/>
                <a:gd name="connsiteY133" fmla="*/ 1184275 h 2284608"/>
                <a:gd name="connsiteX134" fmla="*/ 2019323 w 3510109"/>
                <a:gd name="connsiteY134" fmla="*/ 1181100 h 2284608"/>
                <a:gd name="connsiteX135" fmla="*/ 2028848 w 3510109"/>
                <a:gd name="connsiteY135" fmla="*/ 1174750 h 2284608"/>
                <a:gd name="connsiteX136" fmla="*/ 2047898 w 3510109"/>
                <a:gd name="connsiteY136" fmla="*/ 1165225 h 2284608"/>
                <a:gd name="connsiteX137" fmla="*/ 2060598 w 3510109"/>
                <a:gd name="connsiteY137" fmla="*/ 1149350 h 2284608"/>
                <a:gd name="connsiteX138" fmla="*/ 2082823 w 3510109"/>
                <a:gd name="connsiteY138" fmla="*/ 1127125 h 2284608"/>
                <a:gd name="connsiteX139" fmla="*/ 2095523 w 3510109"/>
                <a:gd name="connsiteY139" fmla="*/ 1120775 h 2284608"/>
                <a:gd name="connsiteX140" fmla="*/ 2114573 w 3510109"/>
                <a:gd name="connsiteY140" fmla="*/ 1114425 h 2284608"/>
                <a:gd name="connsiteX141" fmla="*/ 2124098 w 3510109"/>
                <a:gd name="connsiteY141" fmla="*/ 1120775 h 2284608"/>
                <a:gd name="connsiteX142" fmla="*/ 2127273 w 3510109"/>
                <a:gd name="connsiteY142" fmla="*/ 1130300 h 2284608"/>
                <a:gd name="connsiteX143" fmla="*/ 2133623 w 3510109"/>
                <a:gd name="connsiteY143" fmla="*/ 1139825 h 2284608"/>
                <a:gd name="connsiteX144" fmla="*/ 2130448 w 3510109"/>
                <a:gd name="connsiteY144" fmla="*/ 1152525 h 2284608"/>
                <a:gd name="connsiteX145" fmla="*/ 2127273 w 3510109"/>
                <a:gd name="connsiteY145" fmla="*/ 1174750 h 2284608"/>
                <a:gd name="connsiteX146" fmla="*/ 2187598 w 3510109"/>
                <a:gd name="connsiteY146" fmla="*/ 1155700 h 2284608"/>
                <a:gd name="connsiteX147" fmla="*/ 2276498 w 3510109"/>
                <a:gd name="connsiteY147" fmla="*/ 1168400 h 2284608"/>
                <a:gd name="connsiteX148" fmla="*/ 2279673 w 3510109"/>
                <a:gd name="connsiteY148" fmla="*/ 1190625 h 2284608"/>
                <a:gd name="connsiteX149" fmla="*/ 2273323 w 3510109"/>
                <a:gd name="connsiteY149" fmla="*/ 1181100 h 2284608"/>
                <a:gd name="connsiteX150" fmla="*/ 2254273 w 3510109"/>
                <a:gd name="connsiteY150" fmla="*/ 1162050 h 2284608"/>
                <a:gd name="connsiteX151" fmla="*/ 2257448 w 3510109"/>
                <a:gd name="connsiteY151" fmla="*/ 1165225 h 2284608"/>
                <a:gd name="connsiteX152" fmla="*/ 2308248 w 3510109"/>
                <a:gd name="connsiteY152" fmla="*/ 1184275 h 2284608"/>
                <a:gd name="connsiteX153" fmla="*/ 2324123 w 3510109"/>
                <a:gd name="connsiteY153" fmla="*/ 1187450 h 2284608"/>
                <a:gd name="connsiteX154" fmla="*/ 2349523 w 3510109"/>
                <a:gd name="connsiteY154" fmla="*/ 1193800 h 2284608"/>
                <a:gd name="connsiteX155" fmla="*/ 2393973 w 3510109"/>
                <a:gd name="connsiteY155" fmla="*/ 1196975 h 2284608"/>
                <a:gd name="connsiteX156" fmla="*/ 2397148 w 3510109"/>
                <a:gd name="connsiteY156" fmla="*/ 1206500 h 2284608"/>
                <a:gd name="connsiteX157" fmla="*/ 2444773 w 3510109"/>
                <a:gd name="connsiteY157" fmla="*/ 1216025 h 2284608"/>
                <a:gd name="connsiteX158" fmla="*/ 2454298 w 3510109"/>
                <a:gd name="connsiteY158" fmla="*/ 1219200 h 2284608"/>
                <a:gd name="connsiteX159" fmla="*/ 2476523 w 3510109"/>
                <a:gd name="connsiteY159" fmla="*/ 1222375 h 2284608"/>
                <a:gd name="connsiteX160" fmla="*/ 2486048 w 3510109"/>
                <a:gd name="connsiteY160" fmla="*/ 1228725 h 2284608"/>
                <a:gd name="connsiteX161" fmla="*/ 2520973 w 3510109"/>
                <a:gd name="connsiteY161" fmla="*/ 1222375 h 2284608"/>
                <a:gd name="connsiteX162" fmla="*/ 2530498 w 3510109"/>
                <a:gd name="connsiteY162" fmla="*/ 1209675 h 2284608"/>
                <a:gd name="connsiteX163" fmla="*/ 2540023 w 3510109"/>
                <a:gd name="connsiteY163" fmla="*/ 1203325 h 2284608"/>
                <a:gd name="connsiteX164" fmla="*/ 2552723 w 3510109"/>
                <a:gd name="connsiteY164" fmla="*/ 1200150 h 2284608"/>
                <a:gd name="connsiteX165" fmla="*/ 2581298 w 3510109"/>
                <a:gd name="connsiteY165" fmla="*/ 1190625 h 2284608"/>
                <a:gd name="connsiteX166" fmla="*/ 2609873 w 3510109"/>
                <a:gd name="connsiteY166" fmla="*/ 1193800 h 2284608"/>
                <a:gd name="connsiteX167" fmla="*/ 2619398 w 3510109"/>
                <a:gd name="connsiteY167" fmla="*/ 1196975 h 2284608"/>
                <a:gd name="connsiteX168" fmla="*/ 2625748 w 3510109"/>
                <a:gd name="connsiteY168" fmla="*/ 1206500 h 2284608"/>
                <a:gd name="connsiteX169" fmla="*/ 2616223 w 3510109"/>
                <a:gd name="connsiteY169" fmla="*/ 1209675 h 2284608"/>
                <a:gd name="connsiteX170" fmla="*/ 2606698 w 3510109"/>
                <a:gd name="connsiteY170" fmla="*/ 1235075 h 2284608"/>
                <a:gd name="connsiteX171" fmla="*/ 2654323 w 3510109"/>
                <a:gd name="connsiteY171" fmla="*/ 1238250 h 2284608"/>
                <a:gd name="connsiteX172" fmla="*/ 2657498 w 3510109"/>
                <a:gd name="connsiteY172" fmla="*/ 1200150 h 2284608"/>
                <a:gd name="connsiteX173" fmla="*/ 2686073 w 3510109"/>
                <a:gd name="connsiteY173" fmla="*/ 1190625 h 2284608"/>
                <a:gd name="connsiteX174" fmla="*/ 2717823 w 3510109"/>
                <a:gd name="connsiteY174" fmla="*/ 1200150 h 2284608"/>
                <a:gd name="connsiteX175" fmla="*/ 2711473 w 3510109"/>
                <a:gd name="connsiteY175" fmla="*/ 1225550 h 2284608"/>
                <a:gd name="connsiteX176" fmla="*/ 2705123 w 3510109"/>
                <a:gd name="connsiteY176" fmla="*/ 1250950 h 2284608"/>
                <a:gd name="connsiteX177" fmla="*/ 2698773 w 3510109"/>
                <a:gd name="connsiteY177" fmla="*/ 1270000 h 2284608"/>
                <a:gd name="connsiteX178" fmla="*/ 2714648 w 3510109"/>
                <a:gd name="connsiteY178" fmla="*/ 1279525 h 2284608"/>
                <a:gd name="connsiteX179" fmla="*/ 2740048 w 3510109"/>
                <a:gd name="connsiteY179" fmla="*/ 1289050 h 2284608"/>
                <a:gd name="connsiteX180" fmla="*/ 2749573 w 3510109"/>
                <a:gd name="connsiteY180" fmla="*/ 1298575 h 2284608"/>
                <a:gd name="connsiteX181" fmla="*/ 2752748 w 3510109"/>
                <a:gd name="connsiteY181" fmla="*/ 1323975 h 2284608"/>
                <a:gd name="connsiteX182" fmla="*/ 2762273 w 3510109"/>
                <a:gd name="connsiteY182" fmla="*/ 1333500 h 2284608"/>
                <a:gd name="connsiteX183" fmla="*/ 2765448 w 3510109"/>
                <a:gd name="connsiteY183" fmla="*/ 1346200 h 2284608"/>
                <a:gd name="connsiteX184" fmla="*/ 2784498 w 3510109"/>
                <a:gd name="connsiteY184" fmla="*/ 1349375 h 2284608"/>
                <a:gd name="connsiteX185" fmla="*/ 2794023 w 3510109"/>
                <a:gd name="connsiteY185" fmla="*/ 1352550 h 2284608"/>
                <a:gd name="connsiteX186" fmla="*/ 2806723 w 3510109"/>
                <a:gd name="connsiteY186" fmla="*/ 1355725 h 2284608"/>
                <a:gd name="connsiteX187" fmla="*/ 2825773 w 3510109"/>
                <a:gd name="connsiteY187" fmla="*/ 1387475 h 2284608"/>
                <a:gd name="connsiteX188" fmla="*/ 2835298 w 3510109"/>
                <a:gd name="connsiteY188" fmla="*/ 1393825 h 2284608"/>
                <a:gd name="connsiteX189" fmla="*/ 2851173 w 3510109"/>
                <a:gd name="connsiteY189" fmla="*/ 1412875 h 2284608"/>
                <a:gd name="connsiteX190" fmla="*/ 2863873 w 3510109"/>
                <a:gd name="connsiteY190" fmla="*/ 1416050 h 2284608"/>
                <a:gd name="connsiteX191" fmla="*/ 2873398 w 3510109"/>
                <a:gd name="connsiteY191" fmla="*/ 1422400 h 2284608"/>
                <a:gd name="connsiteX192" fmla="*/ 2933723 w 3510109"/>
                <a:gd name="connsiteY192" fmla="*/ 1431925 h 2284608"/>
                <a:gd name="connsiteX193" fmla="*/ 2952773 w 3510109"/>
                <a:gd name="connsiteY193" fmla="*/ 1438275 h 2284608"/>
                <a:gd name="connsiteX194" fmla="*/ 2971823 w 3510109"/>
                <a:gd name="connsiteY194" fmla="*/ 1447800 h 2284608"/>
                <a:gd name="connsiteX195" fmla="*/ 2997223 w 3510109"/>
                <a:gd name="connsiteY195" fmla="*/ 1450975 h 2284608"/>
                <a:gd name="connsiteX196" fmla="*/ 3013098 w 3510109"/>
                <a:gd name="connsiteY196" fmla="*/ 1454150 h 2284608"/>
                <a:gd name="connsiteX197" fmla="*/ 3032148 w 3510109"/>
                <a:gd name="connsiteY197" fmla="*/ 1457325 h 2284608"/>
                <a:gd name="connsiteX198" fmla="*/ 3076598 w 3510109"/>
                <a:gd name="connsiteY198" fmla="*/ 1466850 h 2284608"/>
                <a:gd name="connsiteX199" fmla="*/ 3184548 w 3510109"/>
                <a:gd name="connsiteY199" fmla="*/ 1476375 h 2284608"/>
                <a:gd name="connsiteX200" fmla="*/ 3206773 w 3510109"/>
                <a:gd name="connsiteY200" fmla="*/ 1498600 h 2284608"/>
                <a:gd name="connsiteX201" fmla="*/ 3235348 w 3510109"/>
                <a:gd name="connsiteY201" fmla="*/ 1517650 h 2284608"/>
                <a:gd name="connsiteX202" fmla="*/ 3244873 w 3510109"/>
                <a:gd name="connsiteY202" fmla="*/ 1539875 h 2284608"/>
                <a:gd name="connsiteX203" fmla="*/ 3248048 w 3510109"/>
                <a:gd name="connsiteY203" fmla="*/ 1552575 h 2284608"/>
                <a:gd name="connsiteX204" fmla="*/ 3254398 w 3510109"/>
                <a:gd name="connsiteY204" fmla="*/ 1562100 h 2284608"/>
                <a:gd name="connsiteX205" fmla="*/ 3270273 w 3510109"/>
                <a:gd name="connsiteY205" fmla="*/ 1590675 h 2284608"/>
                <a:gd name="connsiteX206" fmla="*/ 3292498 w 3510109"/>
                <a:gd name="connsiteY206" fmla="*/ 1603375 h 2284608"/>
                <a:gd name="connsiteX207" fmla="*/ 3302023 w 3510109"/>
                <a:gd name="connsiteY207" fmla="*/ 1625600 h 2284608"/>
                <a:gd name="connsiteX208" fmla="*/ 3314723 w 3510109"/>
                <a:gd name="connsiteY208" fmla="*/ 1644650 h 2284608"/>
                <a:gd name="connsiteX209" fmla="*/ 3324248 w 3510109"/>
                <a:gd name="connsiteY209" fmla="*/ 1679575 h 2284608"/>
                <a:gd name="connsiteX210" fmla="*/ 3330598 w 3510109"/>
                <a:gd name="connsiteY210" fmla="*/ 1692275 h 2284608"/>
                <a:gd name="connsiteX211" fmla="*/ 3321073 w 3510109"/>
                <a:gd name="connsiteY211" fmla="*/ 1746250 h 2284608"/>
                <a:gd name="connsiteX212" fmla="*/ 3302023 w 3510109"/>
                <a:gd name="connsiteY212" fmla="*/ 1784350 h 2284608"/>
                <a:gd name="connsiteX213" fmla="*/ 3276623 w 3510109"/>
                <a:gd name="connsiteY213" fmla="*/ 1816100 h 2284608"/>
                <a:gd name="connsiteX214" fmla="*/ 3254398 w 3510109"/>
                <a:gd name="connsiteY214" fmla="*/ 1860550 h 2284608"/>
                <a:gd name="connsiteX215" fmla="*/ 3276623 w 3510109"/>
                <a:gd name="connsiteY215" fmla="*/ 1831975 h 2284608"/>
                <a:gd name="connsiteX216" fmla="*/ 3286148 w 3510109"/>
                <a:gd name="connsiteY216" fmla="*/ 1822450 h 2284608"/>
                <a:gd name="connsiteX217" fmla="*/ 3317898 w 3510109"/>
                <a:gd name="connsiteY217" fmla="*/ 1803400 h 2284608"/>
                <a:gd name="connsiteX218" fmla="*/ 3336948 w 3510109"/>
                <a:gd name="connsiteY218" fmla="*/ 1793875 h 2284608"/>
                <a:gd name="connsiteX219" fmla="*/ 3346473 w 3510109"/>
                <a:gd name="connsiteY219" fmla="*/ 1784350 h 2284608"/>
                <a:gd name="connsiteX220" fmla="*/ 3406798 w 3510109"/>
                <a:gd name="connsiteY220" fmla="*/ 1857375 h 2284608"/>
                <a:gd name="connsiteX221" fmla="*/ 1793900 w 3510109"/>
                <a:gd name="connsiteY221" fmla="*/ 2282825 h 2284608"/>
                <a:gd name="connsiteX222" fmla="*/ 1673250 w 3510109"/>
                <a:gd name="connsiteY222" fmla="*/ 2197100 h 2284608"/>
                <a:gd name="connsiteX223" fmla="*/ 1651025 w 3510109"/>
                <a:gd name="connsiteY223" fmla="*/ 2146300 h 2284608"/>
                <a:gd name="connsiteX224" fmla="*/ 1581175 w 3510109"/>
                <a:gd name="connsiteY224" fmla="*/ 2095500 h 2284608"/>
                <a:gd name="connsiteX225" fmla="*/ 1584350 w 3510109"/>
                <a:gd name="connsiteY225" fmla="*/ 2022476 h 2284608"/>
                <a:gd name="connsiteX226" fmla="*/ 1587524 w 3510109"/>
                <a:gd name="connsiteY226" fmla="*/ 1965326 h 2284608"/>
                <a:gd name="connsiteX227" fmla="*/ 1676424 w 3510109"/>
                <a:gd name="connsiteY227" fmla="*/ 1958977 h 2284608"/>
                <a:gd name="connsiteX228" fmla="*/ 1609749 w 3510109"/>
                <a:gd name="connsiteY228" fmla="*/ 1882777 h 2284608"/>
                <a:gd name="connsiteX229" fmla="*/ 1622449 w 3510109"/>
                <a:gd name="connsiteY229" fmla="*/ 1809752 h 2284608"/>
                <a:gd name="connsiteX230" fmla="*/ 1651024 w 3510109"/>
                <a:gd name="connsiteY230" fmla="*/ 1730377 h 2284608"/>
                <a:gd name="connsiteX231" fmla="*/ 1714523 w 3510109"/>
                <a:gd name="connsiteY231" fmla="*/ 1685927 h 2284608"/>
                <a:gd name="connsiteX232" fmla="*/ 1765323 w 3510109"/>
                <a:gd name="connsiteY232" fmla="*/ 1647827 h 2284608"/>
                <a:gd name="connsiteX233" fmla="*/ 1793897 w 3510109"/>
                <a:gd name="connsiteY233" fmla="*/ 1612902 h 2284608"/>
                <a:gd name="connsiteX234" fmla="*/ 1812947 w 3510109"/>
                <a:gd name="connsiteY234" fmla="*/ 1571627 h 2284608"/>
                <a:gd name="connsiteX235" fmla="*/ 1790721 w 3510109"/>
                <a:gd name="connsiteY235" fmla="*/ 1539876 h 2284608"/>
                <a:gd name="connsiteX236" fmla="*/ 1793897 w 3510109"/>
                <a:gd name="connsiteY236" fmla="*/ 1473202 h 2284608"/>
                <a:gd name="connsiteX237" fmla="*/ 1765322 w 3510109"/>
                <a:gd name="connsiteY237" fmla="*/ 1381127 h 2284608"/>
                <a:gd name="connsiteX238" fmla="*/ 1727221 w 3510109"/>
                <a:gd name="connsiteY238" fmla="*/ 1314451 h 2284608"/>
                <a:gd name="connsiteX239" fmla="*/ 1666897 w 3510109"/>
                <a:gd name="connsiteY239" fmla="*/ 1355727 h 2284608"/>
                <a:gd name="connsiteX240" fmla="*/ 1625622 w 3510109"/>
                <a:gd name="connsiteY240" fmla="*/ 1377952 h 2284608"/>
                <a:gd name="connsiteX241" fmla="*/ 1587522 w 3510109"/>
                <a:gd name="connsiteY241" fmla="*/ 1349377 h 2284608"/>
                <a:gd name="connsiteX242" fmla="*/ 1527197 w 3510109"/>
                <a:gd name="connsiteY242" fmla="*/ 1327152 h 2284608"/>
                <a:gd name="connsiteX243" fmla="*/ 1428772 w 3510109"/>
                <a:gd name="connsiteY243" fmla="*/ 1257302 h 2284608"/>
                <a:gd name="connsiteX244" fmla="*/ 1374797 w 3510109"/>
                <a:gd name="connsiteY244" fmla="*/ 1257302 h 2284608"/>
                <a:gd name="connsiteX245" fmla="*/ 1358922 w 3510109"/>
                <a:gd name="connsiteY245" fmla="*/ 1187452 h 2284608"/>
                <a:gd name="connsiteX246" fmla="*/ 1298597 w 3510109"/>
                <a:gd name="connsiteY246" fmla="*/ 1114427 h 2284608"/>
                <a:gd name="connsiteX247" fmla="*/ 1212872 w 3510109"/>
                <a:gd name="connsiteY247" fmla="*/ 1057277 h 2284608"/>
                <a:gd name="connsiteX248" fmla="*/ 1073172 w 3510109"/>
                <a:gd name="connsiteY248" fmla="*/ 1003302 h 2284608"/>
                <a:gd name="connsiteX249" fmla="*/ 996972 w 3510109"/>
                <a:gd name="connsiteY249" fmla="*/ 974727 h 2284608"/>
                <a:gd name="connsiteX250" fmla="*/ 923947 w 3510109"/>
                <a:gd name="connsiteY250" fmla="*/ 914402 h 2284608"/>
                <a:gd name="connsiteX251" fmla="*/ 787422 w 3510109"/>
                <a:gd name="connsiteY251" fmla="*/ 933452 h 2284608"/>
                <a:gd name="connsiteX252" fmla="*/ 733447 w 3510109"/>
                <a:gd name="connsiteY252" fmla="*/ 942977 h 2284608"/>
                <a:gd name="connsiteX253" fmla="*/ 669947 w 3510109"/>
                <a:gd name="connsiteY253" fmla="*/ 889002 h 2284608"/>
                <a:gd name="connsiteX254" fmla="*/ 641372 w 3510109"/>
                <a:gd name="connsiteY254" fmla="*/ 860427 h 2284608"/>
                <a:gd name="connsiteX255" fmla="*/ 488972 w 3510109"/>
                <a:gd name="connsiteY255" fmla="*/ 800102 h 2284608"/>
                <a:gd name="connsiteX256" fmla="*/ 403247 w 3510109"/>
                <a:gd name="connsiteY256" fmla="*/ 749302 h 2284608"/>
                <a:gd name="connsiteX257" fmla="*/ 361972 w 3510109"/>
                <a:gd name="connsiteY257" fmla="*/ 695327 h 2284608"/>
                <a:gd name="connsiteX258" fmla="*/ 396897 w 3510109"/>
                <a:gd name="connsiteY258" fmla="*/ 660402 h 2284608"/>
                <a:gd name="connsiteX259" fmla="*/ 361972 w 3510109"/>
                <a:gd name="connsiteY259" fmla="*/ 555627 h 2284608"/>
                <a:gd name="connsiteX260" fmla="*/ 298471 w 3510109"/>
                <a:gd name="connsiteY260" fmla="*/ 454026 h 2284608"/>
                <a:gd name="connsiteX261" fmla="*/ 266722 w 3510109"/>
                <a:gd name="connsiteY261" fmla="*/ 384175 h 2284608"/>
                <a:gd name="connsiteX262" fmla="*/ 276246 w 3510109"/>
                <a:gd name="connsiteY262" fmla="*/ 358775 h 2284608"/>
                <a:gd name="connsiteX263" fmla="*/ 206397 w 3510109"/>
                <a:gd name="connsiteY263" fmla="*/ 234950 h 2284608"/>
                <a:gd name="connsiteX264" fmla="*/ 146072 w 3510109"/>
                <a:gd name="connsiteY264" fmla="*/ 101600 h 2284608"/>
                <a:gd name="connsiteX265" fmla="*/ 111147 w 3510109"/>
                <a:gd name="connsiteY265" fmla="*/ 142875 h 2284608"/>
                <a:gd name="connsiteX266" fmla="*/ 120671 w 3510109"/>
                <a:gd name="connsiteY266" fmla="*/ 193675 h 2284608"/>
                <a:gd name="connsiteX267" fmla="*/ 123846 w 3510109"/>
                <a:gd name="connsiteY267" fmla="*/ 260350 h 2284608"/>
                <a:gd name="connsiteX268" fmla="*/ 136546 w 3510109"/>
                <a:gd name="connsiteY268" fmla="*/ 327025 h 2284608"/>
                <a:gd name="connsiteX269" fmla="*/ 174646 w 3510109"/>
                <a:gd name="connsiteY269" fmla="*/ 384175 h 2284608"/>
                <a:gd name="connsiteX270" fmla="*/ 190521 w 3510109"/>
                <a:gd name="connsiteY270" fmla="*/ 422275 h 2284608"/>
                <a:gd name="connsiteX271" fmla="*/ 200046 w 3510109"/>
                <a:gd name="connsiteY271" fmla="*/ 495300 h 2284608"/>
                <a:gd name="connsiteX272" fmla="*/ 231798 w 3510109"/>
                <a:gd name="connsiteY272" fmla="*/ 542925 h 2284608"/>
                <a:gd name="connsiteX273" fmla="*/ 168296 w 3510109"/>
                <a:gd name="connsiteY273" fmla="*/ 508000 h 2284608"/>
                <a:gd name="connsiteX274" fmla="*/ 107973 w 3510109"/>
                <a:gd name="connsiteY274" fmla="*/ 460375 h 2284608"/>
                <a:gd name="connsiteX275" fmla="*/ 88923 w 3510109"/>
                <a:gd name="connsiteY275" fmla="*/ 371475 h 2284608"/>
                <a:gd name="connsiteX276" fmla="*/ 22248 w 3510109"/>
                <a:gd name="connsiteY276" fmla="*/ 285750 h 2284608"/>
                <a:gd name="connsiteX277" fmla="*/ 53998 w 3510109"/>
                <a:gd name="connsiteY277" fmla="*/ 193675 h 2284608"/>
                <a:gd name="connsiteX278" fmla="*/ 25423 w 3510109"/>
                <a:gd name="connsiteY278" fmla="*/ 161925 h 2284608"/>
                <a:gd name="connsiteX279" fmla="*/ 12722 w 3510109"/>
                <a:gd name="connsiteY279" fmla="*/ 114300 h 2284608"/>
                <a:gd name="connsiteX280" fmla="*/ 23 w 3510109"/>
                <a:gd name="connsiteY280" fmla="*/ 41275 h 2284608"/>
                <a:gd name="connsiteX281" fmla="*/ 23 w 3510109"/>
                <a:gd name="connsiteY281" fmla="*/ 0 h 2284608"/>
                <a:gd name="connsiteX0" fmla="*/ 23 w 3510109"/>
                <a:gd name="connsiteY0" fmla="*/ 0 h 2284608"/>
                <a:gd name="connsiteX1" fmla="*/ 381023 w 3510109"/>
                <a:gd name="connsiteY1" fmla="*/ 76200 h 2284608"/>
                <a:gd name="connsiteX2" fmla="*/ 479448 w 3510109"/>
                <a:gd name="connsiteY2" fmla="*/ 28575 h 2284608"/>
                <a:gd name="connsiteX3" fmla="*/ 568348 w 3510109"/>
                <a:gd name="connsiteY3" fmla="*/ 44450 h 2284608"/>
                <a:gd name="connsiteX4" fmla="*/ 568348 w 3510109"/>
                <a:gd name="connsiteY4" fmla="*/ 44450 h 2284608"/>
                <a:gd name="connsiteX5" fmla="*/ 571523 w 3510109"/>
                <a:gd name="connsiteY5" fmla="*/ 73025 h 2284608"/>
                <a:gd name="connsiteX6" fmla="*/ 565173 w 3510109"/>
                <a:gd name="connsiteY6" fmla="*/ 88900 h 2284608"/>
                <a:gd name="connsiteX7" fmla="*/ 561998 w 3510109"/>
                <a:gd name="connsiteY7" fmla="*/ 98425 h 2284608"/>
                <a:gd name="connsiteX8" fmla="*/ 565173 w 3510109"/>
                <a:gd name="connsiteY8" fmla="*/ 114300 h 2284608"/>
                <a:gd name="connsiteX9" fmla="*/ 584223 w 3510109"/>
                <a:gd name="connsiteY9" fmla="*/ 127000 h 2284608"/>
                <a:gd name="connsiteX10" fmla="*/ 596923 w 3510109"/>
                <a:gd name="connsiteY10" fmla="*/ 146050 h 2284608"/>
                <a:gd name="connsiteX11" fmla="*/ 600098 w 3510109"/>
                <a:gd name="connsiteY11" fmla="*/ 155575 h 2284608"/>
                <a:gd name="connsiteX12" fmla="*/ 609623 w 3510109"/>
                <a:gd name="connsiteY12" fmla="*/ 161925 h 2284608"/>
                <a:gd name="connsiteX13" fmla="*/ 615973 w 3510109"/>
                <a:gd name="connsiteY13" fmla="*/ 171450 h 2284608"/>
                <a:gd name="connsiteX14" fmla="*/ 660423 w 3510109"/>
                <a:gd name="connsiteY14" fmla="*/ 165100 h 2284608"/>
                <a:gd name="connsiteX15" fmla="*/ 669948 w 3510109"/>
                <a:gd name="connsiteY15" fmla="*/ 158750 h 2284608"/>
                <a:gd name="connsiteX16" fmla="*/ 679473 w 3510109"/>
                <a:gd name="connsiteY16" fmla="*/ 155575 h 2284608"/>
                <a:gd name="connsiteX17" fmla="*/ 701698 w 3510109"/>
                <a:gd name="connsiteY17" fmla="*/ 142875 h 2284608"/>
                <a:gd name="connsiteX18" fmla="*/ 749323 w 3510109"/>
                <a:gd name="connsiteY18" fmla="*/ 146050 h 2284608"/>
                <a:gd name="connsiteX19" fmla="*/ 755673 w 3510109"/>
                <a:gd name="connsiteY19" fmla="*/ 155575 h 2284608"/>
                <a:gd name="connsiteX20" fmla="*/ 749323 w 3510109"/>
                <a:gd name="connsiteY20" fmla="*/ 200025 h 2284608"/>
                <a:gd name="connsiteX21" fmla="*/ 762023 w 3510109"/>
                <a:gd name="connsiteY21" fmla="*/ 212725 h 2284608"/>
                <a:gd name="connsiteX22" fmla="*/ 771548 w 3510109"/>
                <a:gd name="connsiteY22" fmla="*/ 215900 h 2284608"/>
                <a:gd name="connsiteX23" fmla="*/ 777898 w 3510109"/>
                <a:gd name="connsiteY23" fmla="*/ 228600 h 2284608"/>
                <a:gd name="connsiteX24" fmla="*/ 787423 w 3510109"/>
                <a:gd name="connsiteY24" fmla="*/ 238125 h 2284608"/>
                <a:gd name="connsiteX25" fmla="*/ 793773 w 3510109"/>
                <a:gd name="connsiteY25" fmla="*/ 257175 h 2284608"/>
                <a:gd name="connsiteX26" fmla="*/ 796948 w 3510109"/>
                <a:gd name="connsiteY26" fmla="*/ 288925 h 2284608"/>
                <a:gd name="connsiteX27" fmla="*/ 800123 w 3510109"/>
                <a:gd name="connsiteY27" fmla="*/ 298450 h 2284608"/>
                <a:gd name="connsiteX28" fmla="*/ 809648 w 3510109"/>
                <a:gd name="connsiteY28" fmla="*/ 304800 h 2284608"/>
                <a:gd name="connsiteX29" fmla="*/ 822348 w 3510109"/>
                <a:gd name="connsiteY29" fmla="*/ 314325 h 2284608"/>
                <a:gd name="connsiteX30" fmla="*/ 831873 w 3510109"/>
                <a:gd name="connsiteY30" fmla="*/ 323850 h 2284608"/>
                <a:gd name="connsiteX31" fmla="*/ 854098 w 3510109"/>
                <a:gd name="connsiteY31" fmla="*/ 336550 h 2284608"/>
                <a:gd name="connsiteX32" fmla="*/ 863623 w 3510109"/>
                <a:gd name="connsiteY32" fmla="*/ 346075 h 2284608"/>
                <a:gd name="connsiteX33" fmla="*/ 892198 w 3510109"/>
                <a:gd name="connsiteY33" fmla="*/ 352425 h 2284608"/>
                <a:gd name="connsiteX34" fmla="*/ 882673 w 3510109"/>
                <a:gd name="connsiteY34" fmla="*/ 355600 h 2284608"/>
                <a:gd name="connsiteX35" fmla="*/ 879498 w 3510109"/>
                <a:gd name="connsiteY35" fmla="*/ 365125 h 2284608"/>
                <a:gd name="connsiteX36" fmla="*/ 876323 w 3510109"/>
                <a:gd name="connsiteY36" fmla="*/ 406400 h 2284608"/>
                <a:gd name="connsiteX37" fmla="*/ 866798 w 3510109"/>
                <a:gd name="connsiteY37" fmla="*/ 434975 h 2284608"/>
                <a:gd name="connsiteX38" fmla="*/ 863623 w 3510109"/>
                <a:gd name="connsiteY38" fmla="*/ 450850 h 2284608"/>
                <a:gd name="connsiteX39" fmla="*/ 860448 w 3510109"/>
                <a:gd name="connsiteY39" fmla="*/ 463550 h 2284608"/>
                <a:gd name="connsiteX40" fmla="*/ 854098 w 3510109"/>
                <a:gd name="connsiteY40" fmla="*/ 482600 h 2284608"/>
                <a:gd name="connsiteX41" fmla="*/ 850923 w 3510109"/>
                <a:gd name="connsiteY41" fmla="*/ 492125 h 2284608"/>
                <a:gd name="connsiteX42" fmla="*/ 841398 w 3510109"/>
                <a:gd name="connsiteY42" fmla="*/ 517525 h 2284608"/>
                <a:gd name="connsiteX43" fmla="*/ 835048 w 3510109"/>
                <a:gd name="connsiteY43" fmla="*/ 552450 h 2284608"/>
                <a:gd name="connsiteX44" fmla="*/ 831873 w 3510109"/>
                <a:gd name="connsiteY44" fmla="*/ 561975 h 2284608"/>
                <a:gd name="connsiteX45" fmla="*/ 822348 w 3510109"/>
                <a:gd name="connsiteY45" fmla="*/ 565150 h 2284608"/>
                <a:gd name="connsiteX46" fmla="*/ 815998 w 3510109"/>
                <a:gd name="connsiteY46" fmla="*/ 574675 h 2284608"/>
                <a:gd name="connsiteX47" fmla="*/ 825523 w 3510109"/>
                <a:gd name="connsiteY47" fmla="*/ 600075 h 2284608"/>
                <a:gd name="connsiteX48" fmla="*/ 841398 w 3510109"/>
                <a:gd name="connsiteY48" fmla="*/ 625475 h 2284608"/>
                <a:gd name="connsiteX49" fmla="*/ 847748 w 3510109"/>
                <a:gd name="connsiteY49" fmla="*/ 650875 h 2284608"/>
                <a:gd name="connsiteX50" fmla="*/ 860448 w 3510109"/>
                <a:gd name="connsiteY50" fmla="*/ 669925 h 2284608"/>
                <a:gd name="connsiteX51" fmla="*/ 866798 w 3510109"/>
                <a:gd name="connsiteY51" fmla="*/ 682625 h 2284608"/>
                <a:gd name="connsiteX52" fmla="*/ 885848 w 3510109"/>
                <a:gd name="connsiteY52" fmla="*/ 695325 h 2284608"/>
                <a:gd name="connsiteX53" fmla="*/ 904898 w 3510109"/>
                <a:gd name="connsiteY53" fmla="*/ 730250 h 2284608"/>
                <a:gd name="connsiteX54" fmla="*/ 908073 w 3510109"/>
                <a:gd name="connsiteY54" fmla="*/ 739775 h 2284608"/>
                <a:gd name="connsiteX55" fmla="*/ 917598 w 3510109"/>
                <a:gd name="connsiteY55" fmla="*/ 742950 h 2284608"/>
                <a:gd name="connsiteX56" fmla="*/ 936648 w 3510109"/>
                <a:gd name="connsiteY56" fmla="*/ 758825 h 2284608"/>
                <a:gd name="connsiteX57" fmla="*/ 955698 w 3510109"/>
                <a:gd name="connsiteY57" fmla="*/ 765175 h 2284608"/>
                <a:gd name="connsiteX58" fmla="*/ 993798 w 3510109"/>
                <a:gd name="connsiteY58" fmla="*/ 762000 h 2284608"/>
                <a:gd name="connsiteX59" fmla="*/ 1012848 w 3510109"/>
                <a:gd name="connsiteY59" fmla="*/ 755650 h 2284608"/>
                <a:gd name="connsiteX60" fmla="*/ 1022373 w 3510109"/>
                <a:gd name="connsiteY60" fmla="*/ 752475 h 2284608"/>
                <a:gd name="connsiteX61" fmla="*/ 1035073 w 3510109"/>
                <a:gd name="connsiteY61" fmla="*/ 742950 h 2284608"/>
                <a:gd name="connsiteX62" fmla="*/ 1044598 w 3510109"/>
                <a:gd name="connsiteY62" fmla="*/ 739775 h 2284608"/>
                <a:gd name="connsiteX63" fmla="*/ 1143023 w 3510109"/>
                <a:gd name="connsiteY63" fmla="*/ 730250 h 2284608"/>
                <a:gd name="connsiteX64" fmla="*/ 1155723 w 3510109"/>
                <a:gd name="connsiteY64" fmla="*/ 685800 h 2284608"/>
                <a:gd name="connsiteX65" fmla="*/ 1162073 w 3510109"/>
                <a:gd name="connsiteY65" fmla="*/ 673100 h 2284608"/>
                <a:gd name="connsiteX66" fmla="*/ 1165248 w 3510109"/>
                <a:gd name="connsiteY66" fmla="*/ 663575 h 2284608"/>
                <a:gd name="connsiteX67" fmla="*/ 1184298 w 3510109"/>
                <a:gd name="connsiteY67" fmla="*/ 654050 h 2284608"/>
                <a:gd name="connsiteX68" fmla="*/ 1206523 w 3510109"/>
                <a:gd name="connsiteY68" fmla="*/ 635000 h 2284608"/>
                <a:gd name="connsiteX69" fmla="*/ 1216048 w 3510109"/>
                <a:gd name="connsiteY69" fmla="*/ 631825 h 2284608"/>
                <a:gd name="connsiteX70" fmla="*/ 1244623 w 3510109"/>
                <a:gd name="connsiteY70" fmla="*/ 615950 h 2284608"/>
                <a:gd name="connsiteX71" fmla="*/ 1263673 w 3510109"/>
                <a:gd name="connsiteY71" fmla="*/ 612775 h 2284608"/>
                <a:gd name="connsiteX72" fmla="*/ 1330348 w 3510109"/>
                <a:gd name="connsiteY72" fmla="*/ 606425 h 2284608"/>
                <a:gd name="connsiteX73" fmla="*/ 1365273 w 3510109"/>
                <a:gd name="connsiteY73" fmla="*/ 612775 h 2284608"/>
                <a:gd name="connsiteX74" fmla="*/ 1368448 w 3510109"/>
                <a:gd name="connsiteY74" fmla="*/ 622300 h 2284608"/>
                <a:gd name="connsiteX75" fmla="*/ 1377973 w 3510109"/>
                <a:gd name="connsiteY75" fmla="*/ 628650 h 2284608"/>
                <a:gd name="connsiteX76" fmla="*/ 1387498 w 3510109"/>
                <a:gd name="connsiteY76" fmla="*/ 638175 h 2284608"/>
                <a:gd name="connsiteX77" fmla="*/ 1387498 w 3510109"/>
                <a:gd name="connsiteY77" fmla="*/ 673100 h 2284608"/>
                <a:gd name="connsiteX78" fmla="*/ 1377973 w 3510109"/>
                <a:gd name="connsiteY78" fmla="*/ 676275 h 2284608"/>
                <a:gd name="connsiteX79" fmla="*/ 1355748 w 3510109"/>
                <a:gd name="connsiteY79" fmla="*/ 685800 h 2284608"/>
                <a:gd name="connsiteX80" fmla="*/ 1349398 w 3510109"/>
                <a:gd name="connsiteY80" fmla="*/ 698500 h 2284608"/>
                <a:gd name="connsiteX81" fmla="*/ 1343048 w 3510109"/>
                <a:gd name="connsiteY81" fmla="*/ 723900 h 2284608"/>
                <a:gd name="connsiteX82" fmla="*/ 1339873 w 3510109"/>
                <a:gd name="connsiteY82" fmla="*/ 733425 h 2284608"/>
                <a:gd name="connsiteX83" fmla="*/ 1333523 w 3510109"/>
                <a:gd name="connsiteY83" fmla="*/ 742950 h 2284608"/>
                <a:gd name="connsiteX84" fmla="*/ 1330348 w 3510109"/>
                <a:gd name="connsiteY84" fmla="*/ 758825 h 2284608"/>
                <a:gd name="connsiteX85" fmla="*/ 1320823 w 3510109"/>
                <a:gd name="connsiteY85" fmla="*/ 784225 h 2284608"/>
                <a:gd name="connsiteX86" fmla="*/ 1311298 w 3510109"/>
                <a:gd name="connsiteY86" fmla="*/ 793750 h 2284608"/>
                <a:gd name="connsiteX87" fmla="*/ 1295423 w 3510109"/>
                <a:gd name="connsiteY87" fmla="*/ 822325 h 2284608"/>
                <a:gd name="connsiteX88" fmla="*/ 1282723 w 3510109"/>
                <a:gd name="connsiteY88" fmla="*/ 831850 h 2284608"/>
                <a:gd name="connsiteX89" fmla="*/ 1273198 w 3510109"/>
                <a:gd name="connsiteY89" fmla="*/ 850900 h 2284608"/>
                <a:gd name="connsiteX90" fmla="*/ 1263673 w 3510109"/>
                <a:gd name="connsiteY90" fmla="*/ 860425 h 2284608"/>
                <a:gd name="connsiteX91" fmla="*/ 1266848 w 3510109"/>
                <a:gd name="connsiteY91" fmla="*/ 908050 h 2284608"/>
                <a:gd name="connsiteX92" fmla="*/ 1276373 w 3510109"/>
                <a:gd name="connsiteY92" fmla="*/ 904875 h 2284608"/>
                <a:gd name="connsiteX93" fmla="*/ 1343048 w 3510109"/>
                <a:gd name="connsiteY93" fmla="*/ 898525 h 2284608"/>
                <a:gd name="connsiteX94" fmla="*/ 1362098 w 3510109"/>
                <a:gd name="connsiteY94" fmla="*/ 892175 h 2284608"/>
                <a:gd name="connsiteX95" fmla="*/ 1374798 w 3510109"/>
                <a:gd name="connsiteY95" fmla="*/ 885825 h 2284608"/>
                <a:gd name="connsiteX96" fmla="*/ 1419248 w 3510109"/>
                <a:gd name="connsiteY96" fmla="*/ 879475 h 2284608"/>
                <a:gd name="connsiteX97" fmla="*/ 1428773 w 3510109"/>
                <a:gd name="connsiteY97" fmla="*/ 885825 h 2284608"/>
                <a:gd name="connsiteX98" fmla="*/ 1441473 w 3510109"/>
                <a:gd name="connsiteY98" fmla="*/ 901700 h 2284608"/>
                <a:gd name="connsiteX99" fmla="*/ 1447823 w 3510109"/>
                <a:gd name="connsiteY99" fmla="*/ 911225 h 2284608"/>
                <a:gd name="connsiteX100" fmla="*/ 1470048 w 3510109"/>
                <a:gd name="connsiteY100" fmla="*/ 927100 h 2284608"/>
                <a:gd name="connsiteX101" fmla="*/ 1485923 w 3510109"/>
                <a:gd name="connsiteY101" fmla="*/ 955675 h 2284608"/>
                <a:gd name="connsiteX102" fmla="*/ 1479573 w 3510109"/>
                <a:gd name="connsiteY102" fmla="*/ 1063625 h 2284608"/>
                <a:gd name="connsiteX103" fmla="*/ 1482748 w 3510109"/>
                <a:gd name="connsiteY103" fmla="*/ 1133475 h 2284608"/>
                <a:gd name="connsiteX104" fmla="*/ 1489098 w 3510109"/>
                <a:gd name="connsiteY104" fmla="*/ 1171575 h 2284608"/>
                <a:gd name="connsiteX105" fmla="*/ 1492273 w 3510109"/>
                <a:gd name="connsiteY105" fmla="*/ 1216025 h 2284608"/>
                <a:gd name="connsiteX106" fmla="*/ 1498623 w 3510109"/>
                <a:gd name="connsiteY106" fmla="*/ 1225550 h 2284608"/>
                <a:gd name="connsiteX107" fmla="*/ 1501798 w 3510109"/>
                <a:gd name="connsiteY107" fmla="*/ 1235075 h 2284608"/>
                <a:gd name="connsiteX108" fmla="*/ 1527198 w 3510109"/>
                <a:gd name="connsiteY108" fmla="*/ 1250950 h 2284608"/>
                <a:gd name="connsiteX109" fmla="*/ 1536723 w 3510109"/>
                <a:gd name="connsiteY109" fmla="*/ 1257300 h 2284608"/>
                <a:gd name="connsiteX110" fmla="*/ 1549423 w 3510109"/>
                <a:gd name="connsiteY110" fmla="*/ 1260475 h 2284608"/>
                <a:gd name="connsiteX111" fmla="*/ 1603398 w 3510109"/>
                <a:gd name="connsiteY111" fmla="*/ 1263650 h 2284608"/>
                <a:gd name="connsiteX112" fmla="*/ 1635148 w 3510109"/>
                <a:gd name="connsiteY112" fmla="*/ 1273175 h 2284608"/>
                <a:gd name="connsiteX113" fmla="*/ 1676423 w 3510109"/>
                <a:gd name="connsiteY113" fmla="*/ 1266825 h 2284608"/>
                <a:gd name="connsiteX114" fmla="*/ 1685948 w 3510109"/>
                <a:gd name="connsiteY114" fmla="*/ 1263650 h 2284608"/>
                <a:gd name="connsiteX115" fmla="*/ 1692298 w 3510109"/>
                <a:gd name="connsiteY115" fmla="*/ 1254125 h 2284608"/>
                <a:gd name="connsiteX116" fmla="*/ 1701823 w 3510109"/>
                <a:gd name="connsiteY116" fmla="*/ 1244600 h 2284608"/>
                <a:gd name="connsiteX117" fmla="*/ 1743098 w 3510109"/>
                <a:gd name="connsiteY117" fmla="*/ 1247775 h 2284608"/>
                <a:gd name="connsiteX118" fmla="*/ 1752623 w 3510109"/>
                <a:gd name="connsiteY118" fmla="*/ 1254125 h 2284608"/>
                <a:gd name="connsiteX119" fmla="*/ 1762148 w 3510109"/>
                <a:gd name="connsiteY119" fmla="*/ 1257300 h 2284608"/>
                <a:gd name="connsiteX120" fmla="*/ 1771673 w 3510109"/>
                <a:gd name="connsiteY120" fmla="*/ 1266825 h 2284608"/>
                <a:gd name="connsiteX121" fmla="*/ 1787548 w 3510109"/>
                <a:gd name="connsiteY121" fmla="*/ 1285875 h 2284608"/>
                <a:gd name="connsiteX122" fmla="*/ 1797073 w 3510109"/>
                <a:gd name="connsiteY122" fmla="*/ 1289050 h 2284608"/>
                <a:gd name="connsiteX123" fmla="*/ 1822473 w 3510109"/>
                <a:gd name="connsiteY123" fmla="*/ 1308100 h 2284608"/>
                <a:gd name="connsiteX124" fmla="*/ 1831998 w 3510109"/>
                <a:gd name="connsiteY124" fmla="*/ 1311275 h 2284608"/>
                <a:gd name="connsiteX125" fmla="*/ 1854223 w 3510109"/>
                <a:gd name="connsiteY125" fmla="*/ 1327150 h 2284608"/>
                <a:gd name="connsiteX126" fmla="*/ 1863748 w 3510109"/>
                <a:gd name="connsiteY126" fmla="*/ 1317625 h 2284608"/>
                <a:gd name="connsiteX127" fmla="*/ 1879623 w 3510109"/>
                <a:gd name="connsiteY127" fmla="*/ 1282700 h 2284608"/>
                <a:gd name="connsiteX128" fmla="*/ 1882798 w 3510109"/>
                <a:gd name="connsiteY128" fmla="*/ 1250950 h 2284608"/>
                <a:gd name="connsiteX129" fmla="*/ 1889148 w 3510109"/>
                <a:gd name="connsiteY129" fmla="*/ 1241425 h 2284608"/>
                <a:gd name="connsiteX130" fmla="*/ 1895498 w 3510109"/>
                <a:gd name="connsiteY130" fmla="*/ 1228725 h 2284608"/>
                <a:gd name="connsiteX131" fmla="*/ 1901848 w 3510109"/>
                <a:gd name="connsiteY131" fmla="*/ 1209675 h 2284608"/>
                <a:gd name="connsiteX132" fmla="*/ 1905023 w 3510109"/>
                <a:gd name="connsiteY132" fmla="*/ 1196975 h 2284608"/>
                <a:gd name="connsiteX133" fmla="*/ 1930423 w 3510109"/>
                <a:gd name="connsiteY133" fmla="*/ 1184275 h 2284608"/>
                <a:gd name="connsiteX134" fmla="*/ 2019323 w 3510109"/>
                <a:gd name="connsiteY134" fmla="*/ 1181100 h 2284608"/>
                <a:gd name="connsiteX135" fmla="*/ 2028848 w 3510109"/>
                <a:gd name="connsiteY135" fmla="*/ 1174750 h 2284608"/>
                <a:gd name="connsiteX136" fmla="*/ 2047898 w 3510109"/>
                <a:gd name="connsiteY136" fmla="*/ 1165225 h 2284608"/>
                <a:gd name="connsiteX137" fmla="*/ 2060598 w 3510109"/>
                <a:gd name="connsiteY137" fmla="*/ 1149350 h 2284608"/>
                <a:gd name="connsiteX138" fmla="*/ 2082823 w 3510109"/>
                <a:gd name="connsiteY138" fmla="*/ 1127125 h 2284608"/>
                <a:gd name="connsiteX139" fmla="*/ 2095523 w 3510109"/>
                <a:gd name="connsiteY139" fmla="*/ 1120775 h 2284608"/>
                <a:gd name="connsiteX140" fmla="*/ 2114573 w 3510109"/>
                <a:gd name="connsiteY140" fmla="*/ 1114425 h 2284608"/>
                <a:gd name="connsiteX141" fmla="*/ 2124098 w 3510109"/>
                <a:gd name="connsiteY141" fmla="*/ 1120775 h 2284608"/>
                <a:gd name="connsiteX142" fmla="*/ 2127273 w 3510109"/>
                <a:gd name="connsiteY142" fmla="*/ 1130300 h 2284608"/>
                <a:gd name="connsiteX143" fmla="*/ 2133623 w 3510109"/>
                <a:gd name="connsiteY143" fmla="*/ 1139825 h 2284608"/>
                <a:gd name="connsiteX144" fmla="*/ 2130448 w 3510109"/>
                <a:gd name="connsiteY144" fmla="*/ 1152525 h 2284608"/>
                <a:gd name="connsiteX145" fmla="*/ 2127273 w 3510109"/>
                <a:gd name="connsiteY145" fmla="*/ 1174750 h 2284608"/>
                <a:gd name="connsiteX146" fmla="*/ 2187598 w 3510109"/>
                <a:gd name="connsiteY146" fmla="*/ 1155700 h 2284608"/>
                <a:gd name="connsiteX147" fmla="*/ 2276498 w 3510109"/>
                <a:gd name="connsiteY147" fmla="*/ 1168400 h 2284608"/>
                <a:gd name="connsiteX148" fmla="*/ 2279673 w 3510109"/>
                <a:gd name="connsiteY148" fmla="*/ 1190625 h 2284608"/>
                <a:gd name="connsiteX149" fmla="*/ 2273323 w 3510109"/>
                <a:gd name="connsiteY149" fmla="*/ 1181100 h 2284608"/>
                <a:gd name="connsiteX150" fmla="*/ 2254273 w 3510109"/>
                <a:gd name="connsiteY150" fmla="*/ 1162050 h 2284608"/>
                <a:gd name="connsiteX151" fmla="*/ 2257448 w 3510109"/>
                <a:gd name="connsiteY151" fmla="*/ 1165225 h 2284608"/>
                <a:gd name="connsiteX152" fmla="*/ 2308248 w 3510109"/>
                <a:gd name="connsiteY152" fmla="*/ 1184275 h 2284608"/>
                <a:gd name="connsiteX153" fmla="*/ 2324123 w 3510109"/>
                <a:gd name="connsiteY153" fmla="*/ 1187450 h 2284608"/>
                <a:gd name="connsiteX154" fmla="*/ 2349523 w 3510109"/>
                <a:gd name="connsiteY154" fmla="*/ 1193800 h 2284608"/>
                <a:gd name="connsiteX155" fmla="*/ 2393973 w 3510109"/>
                <a:gd name="connsiteY155" fmla="*/ 1196975 h 2284608"/>
                <a:gd name="connsiteX156" fmla="*/ 2397148 w 3510109"/>
                <a:gd name="connsiteY156" fmla="*/ 1206500 h 2284608"/>
                <a:gd name="connsiteX157" fmla="*/ 2444773 w 3510109"/>
                <a:gd name="connsiteY157" fmla="*/ 1216025 h 2284608"/>
                <a:gd name="connsiteX158" fmla="*/ 2454298 w 3510109"/>
                <a:gd name="connsiteY158" fmla="*/ 1219200 h 2284608"/>
                <a:gd name="connsiteX159" fmla="*/ 2476523 w 3510109"/>
                <a:gd name="connsiteY159" fmla="*/ 1222375 h 2284608"/>
                <a:gd name="connsiteX160" fmla="*/ 2486048 w 3510109"/>
                <a:gd name="connsiteY160" fmla="*/ 1228725 h 2284608"/>
                <a:gd name="connsiteX161" fmla="*/ 2520973 w 3510109"/>
                <a:gd name="connsiteY161" fmla="*/ 1222375 h 2284608"/>
                <a:gd name="connsiteX162" fmla="*/ 2530498 w 3510109"/>
                <a:gd name="connsiteY162" fmla="*/ 1209675 h 2284608"/>
                <a:gd name="connsiteX163" fmla="*/ 2540023 w 3510109"/>
                <a:gd name="connsiteY163" fmla="*/ 1203325 h 2284608"/>
                <a:gd name="connsiteX164" fmla="*/ 2552723 w 3510109"/>
                <a:gd name="connsiteY164" fmla="*/ 1200150 h 2284608"/>
                <a:gd name="connsiteX165" fmla="*/ 2581298 w 3510109"/>
                <a:gd name="connsiteY165" fmla="*/ 1190625 h 2284608"/>
                <a:gd name="connsiteX166" fmla="*/ 2609873 w 3510109"/>
                <a:gd name="connsiteY166" fmla="*/ 1193800 h 2284608"/>
                <a:gd name="connsiteX167" fmla="*/ 2619398 w 3510109"/>
                <a:gd name="connsiteY167" fmla="*/ 1196975 h 2284608"/>
                <a:gd name="connsiteX168" fmla="*/ 2625748 w 3510109"/>
                <a:gd name="connsiteY168" fmla="*/ 1206500 h 2284608"/>
                <a:gd name="connsiteX169" fmla="*/ 2616223 w 3510109"/>
                <a:gd name="connsiteY169" fmla="*/ 1209675 h 2284608"/>
                <a:gd name="connsiteX170" fmla="*/ 2606698 w 3510109"/>
                <a:gd name="connsiteY170" fmla="*/ 1235075 h 2284608"/>
                <a:gd name="connsiteX171" fmla="*/ 2654323 w 3510109"/>
                <a:gd name="connsiteY171" fmla="*/ 1238250 h 2284608"/>
                <a:gd name="connsiteX172" fmla="*/ 2657498 w 3510109"/>
                <a:gd name="connsiteY172" fmla="*/ 1200150 h 2284608"/>
                <a:gd name="connsiteX173" fmla="*/ 2686073 w 3510109"/>
                <a:gd name="connsiteY173" fmla="*/ 1190625 h 2284608"/>
                <a:gd name="connsiteX174" fmla="*/ 2717823 w 3510109"/>
                <a:gd name="connsiteY174" fmla="*/ 1200150 h 2284608"/>
                <a:gd name="connsiteX175" fmla="*/ 2711473 w 3510109"/>
                <a:gd name="connsiteY175" fmla="*/ 1225550 h 2284608"/>
                <a:gd name="connsiteX176" fmla="*/ 2705123 w 3510109"/>
                <a:gd name="connsiteY176" fmla="*/ 1250950 h 2284608"/>
                <a:gd name="connsiteX177" fmla="*/ 2698773 w 3510109"/>
                <a:gd name="connsiteY177" fmla="*/ 1270000 h 2284608"/>
                <a:gd name="connsiteX178" fmla="*/ 2714648 w 3510109"/>
                <a:gd name="connsiteY178" fmla="*/ 1279525 h 2284608"/>
                <a:gd name="connsiteX179" fmla="*/ 2740048 w 3510109"/>
                <a:gd name="connsiteY179" fmla="*/ 1289050 h 2284608"/>
                <a:gd name="connsiteX180" fmla="*/ 2749573 w 3510109"/>
                <a:gd name="connsiteY180" fmla="*/ 1298575 h 2284608"/>
                <a:gd name="connsiteX181" fmla="*/ 2752748 w 3510109"/>
                <a:gd name="connsiteY181" fmla="*/ 1323975 h 2284608"/>
                <a:gd name="connsiteX182" fmla="*/ 2762273 w 3510109"/>
                <a:gd name="connsiteY182" fmla="*/ 1333500 h 2284608"/>
                <a:gd name="connsiteX183" fmla="*/ 2765448 w 3510109"/>
                <a:gd name="connsiteY183" fmla="*/ 1346200 h 2284608"/>
                <a:gd name="connsiteX184" fmla="*/ 2784498 w 3510109"/>
                <a:gd name="connsiteY184" fmla="*/ 1349375 h 2284608"/>
                <a:gd name="connsiteX185" fmla="*/ 2794023 w 3510109"/>
                <a:gd name="connsiteY185" fmla="*/ 1352550 h 2284608"/>
                <a:gd name="connsiteX186" fmla="*/ 2806723 w 3510109"/>
                <a:gd name="connsiteY186" fmla="*/ 1355725 h 2284608"/>
                <a:gd name="connsiteX187" fmla="*/ 2825773 w 3510109"/>
                <a:gd name="connsiteY187" fmla="*/ 1387475 h 2284608"/>
                <a:gd name="connsiteX188" fmla="*/ 2835298 w 3510109"/>
                <a:gd name="connsiteY188" fmla="*/ 1393825 h 2284608"/>
                <a:gd name="connsiteX189" fmla="*/ 2851173 w 3510109"/>
                <a:gd name="connsiteY189" fmla="*/ 1412875 h 2284608"/>
                <a:gd name="connsiteX190" fmla="*/ 2863873 w 3510109"/>
                <a:gd name="connsiteY190" fmla="*/ 1416050 h 2284608"/>
                <a:gd name="connsiteX191" fmla="*/ 2873398 w 3510109"/>
                <a:gd name="connsiteY191" fmla="*/ 1422400 h 2284608"/>
                <a:gd name="connsiteX192" fmla="*/ 2933723 w 3510109"/>
                <a:gd name="connsiteY192" fmla="*/ 1431925 h 2284608"/>
                <a:gd name="connsiteX193" fmla="*/ 2952773 w 3510109"/>
                <a:gd name="connsiteY193" fmla="*/ 1438275 h 2284608"/>
                <a:gd name="connsiteX194" fmla="*/ 2971823 w 3510109"/>
                <a:gd name="connsiteY194" fmla="*/ 1447800 h 2284608"/>
                <a:gd name="connsiteX195" fmla="*/ 2997223 w 3510109"/>
                <a:gd name="connsiteY195" fmla="*/ 1450975 h 2284608"/>
                <a:gd name="connsiteX196" fmla="*/ 3013098 w 3510109"/>
                <a:gd name="connsiteY196" fmla="*/ 1454150 h 2284608"/>
                <a:gd name="connsiteX197" fmla="*/ 3032148 w 3510109"/>
                <a:gd name="connsiteY197" fmla="*/ 1457325 h 2284608"/>
                <a:gd name="connsiteX198" fmla="*/ 3076598 w 3510109"/>
                <a:gd name="connsiteY198" fmla="*/ 1466850 h 2284608"/>
                <a:gd name="connsiteX199" fmla="*/ 3184548 w 3510109"/>
                <a:gd name="connsiteY199" fmla="*/ 1476375 h 2284608"/>
                <a:gd name="connsiteX200" fmla="*/ 3206773 w 3510109"/>
                <a:gd name="connsiteY200" fmla="*/ 1498600 h 2284608"/>
                <a:gd name="connsiteX201" fmla="*/ 3235348 w 3510109"/>
                <a:gd name="connsiteY201" fmla="*/ 1517650 h 2284608"/>
                <a:gd name="connsiteX202" fmla="*/ 3244873 w 3510109"/>
                <a:gd name="connsiteY202" fmla="*/ 1539875 h 2284608"/>
                <a:gd name="connsiteX203" fmla="*/ 3248048 w 3510109"/>
                <a:gd name="connsiteY203" fmla="*/ 1552575 h 2284608"/>
                <a:gd name="connsiteX204" fmla="*/ 3254398 w 3510109"/>
                <a:gd name="connsiteY204" fmla="*/ 1562100 h 2284608"/>
                <a:gd name="connsiteX205" fmla="*/ 3270273 w 3510109"/>
                <a:gd name="connsiteY205" fmla="*/ 1590675 h 2284608"/>
                <a:gd name="connsiteX206" fmla="*/ 3292498 w 3510109"/>
                <a:gd name="connsiteY206" fmla="*/ 1603375 h 2284608"/>
                <a:gd name="connsiteX207" fmla="*/ 3302023 w 3510109"/>
                <a:gd name="connsiteY207" fmla="*/ 1625600 h 2284608"/>
                <a:gd name="connsiteX208" fmla="*/ 3314723 w 3510109"/>
                <a:gd name="connsiteY208" fmla="*/ 1644650 h 2284608"/>
                <a:gd name="connsiteX209" fmla="*/ 3324248 w 3510109"/>
                <a:gd name="connsiteY209" fmla="*/ 1679575 h 2284608"/>
                <a:gd name="connsiteX210" fmla="*/ 3330598 w 3510109"/>
                <a:gd name="connsiteY210" fmla="*/ 1692275 h 2284608"/>
                <a:gd name="connsiteX211" fmla="*/ 3321073 w 3510109"/>
                <a:gd name="connsiteY211" fmla="*/ 1746250 h 2284608"/>
                <a:gd name="connsiteX212" fmla="*/ 3302023 w 3510109"/>
                <a:gd name="connsiteY212" fmla="*/ 1784350 h 2284608"/>
                <a:gd name="connsiteX213" fmla="*/ 3276623 w 3510109"/>
                <a:gd name="connsiteY213" fmla="*/ 1816100 h 2284608"/>
                <a:gd name="connsiteX214" fmla="*/ 3254398 w 3510109"/>
                <a:gd name="connsiteY214" fmla="*/ 1860550 h 2284608"/>
                <a:gd name="connsiteX215" fmla="*/ 3276623 w 3510109"/>
                <a:gd name="connsiteY215" fmla="*/ 1831975 h 2284608"/>
                <a:gd name="connsiteX216" fmla="*/ 3286148 w 3510109"/>
                <a:gd name="connsiteY216" fmla="*/ 1822450 h 2284608"/>
                <a:gd name="connsiteX217" fmla="*/ 3317898 w 3510109"/>
                <a:gd name="connsiteY217" fmla="*/ 1803400 h 2284608"/>
                <a:gd name="connsiteX218" fmla="*/ 3336948 w 3510109"/>
                <a:gd name="connsiteY218" fmla="*/ 1793875 h 2284608"/>
                <a:gd name="connsiteX219" fmla="*/ 3346473 w 3510109"/>
                <a:gd name="connsiteY219" fmla="*/ 1784350 h 2284608"/>
                <a:gd name="connsiteX220" fmla="*/ 3406798 w 3510109"/>
                <a:gd name="connsiteY220" fmla="*/ 1857375 h 2284608"/>
                <a:gd name="connsiteX221" fmla="*/ 1793900 w 3510109"/>
                <a:gd name="connsiteY221" fmla="*/ 2282825 h 2284608"/>
                <a:gd name="connsiteX222" fmla="*/ 1673250 w 3510109"/>
                <a:gd name="connsiteY222" fmla="*/ 2197100 h 2284608"/>
                <a:gd name="connsiteX223" fmla="*/ 1651025 w 3510109"/>
                <a:gd name="connsiteY223" fmla="*/ 2146300 h 2284608"/>
                <a:gd name="connsiteX224" fmla="*/ 1581175 w 3510109"/>
                <a:gd name="connsiteY224" fmla="*/ 2095500 h 2284608"/>
                <a:gd name="connsiteX225" fmla="*/ 1584350 w 3510109"/>
                <a:gd name="connsiteY225" fmla="*/ 2022476 h 2284608"/>
                <a:gd name="connsiteX226" fmla="*/ 1590699 w 3510109"/>
                <a:gd name="connsiteY226" fmla="*/ 1984376 h 2284608"/>
                <a:gd name="connsiteX227" fmla="*/ 1676424 w 3510109"/>
                <a:gd name="connsiteY227" fmla="*/ 1958977 h 2284608"/>
                <a:gd name="connsiteX228" fmla="*/ 1609749 w 3510109"/>
                <a:gd name="connsiteY228" fmla="*/ 1882777 h 2284608"/>
                <a:gd name="connsiteX229" fmla="*/ 1622449 w 3510109"/>
                <a:gd name="connsiteY229" fmla="*/ 1809752 h 2284608"/>
                <a:gd name="connsiteX230" fmla="*/ 1651024 w 3510109"/>
                <a:gd name="connsiteY230" fmla="*/ 1730377 h 2284608"/>
                <a:gd name="connsiteX231" fmla="*/ 1714523 w 3510109"/>
                <a:gd name="connsiteY231" fmla="*/ 1685927 h 2284608"/>
                <a:gd name="connsiteX232" fmla="*/ 1765323 w 3510109"/>
                <a:gd name="connsiteY232" fmla="*/ 1647827 h 2284608"/>
                <a:gd name="connsiteX233" fmla="*/ 1793897 w 3510109"/>
                <a:gd name="connsiteY233" fmla="*/ 1612902 h 2284608"/>
                <a:gd name="connsiteX234" fmla="*/ 1812947 w 3510109"/>
                <a:gd name="connsiteY234" fmla="*/ 1571627 h 2284608"/>
                <a:gd name="connsiteX235" fmla="*/ 1790721 w 3510109"/>
                <a:gd name="connsiteY235" fmla="*/ 1539876 h 2284608"/>
                <a:gd name="connsiteX236" fmla="*/ 1793897 w 3510109"/>
                <a:gd name="connsiteY236" fmla="*/ 1473202 h 2284608"/>
                <a:gd name="connsiteX237" fmla="*/ 1765322 w 3510109"/>
                <a:gd name="connsiteY237" fmla="*/ 1381127 h 2284608"/>
                <a:gd name="connsiteX238" fmla="*/ 1727221 w 3510109"/>
                <a:gd name="connsiteY238" fmla="*/ 1314451 h 2284608"/>
                <a:gd name="connsiteX239" fmla="*/ 1666897 w 3510109"/>
                <a:gd name="connsiteY239" fmla="*/ 1355727 h 2284608"/>
                <a:gd name="connsiteX240" fmla="*/ 1625622 w 3510109"/>
                <a:gd name="connsiteY240" fmla="*/ 1377952 h 2284608"/>
                <a:gd name="connsiteX241" fmla="*/ 1587522 w 3510109"/>
                <a:gd name="connsiteY241" fmla="*/ 1349377 h 2284608"/>
                <a:gd name="connsiteX242" fmla="*/ 1527197 w 3510109"/>
                <a:gd name="connsiteY242" fmla="*/ 1327152 h 2284608"/>
                <a:gd name="connsiteX243" fmla="*/ 1428772 w 3510109"/>
                <a:gd name="connsiteY243" fmla="*/ 1257302 h 2284608"/>
                <a:gd name="connsiteX244" fmla="*/ 1374797 w 3510109"/>
                <a:gd name="connsiteY244" fmla="*/ 1257302 h 2284608"/>
                <a:gd name="connsiteX245" fmla="*/ 1358922 w 3510109"/>
                <a:gd name="connsiteY245" fmla="*/ 1187452 h 2284608"/>
                <a:gd name="connsiteX246" fmla="*/ 1298597 w 3510109"/>
                <a:gd name="connsiteY246" fmla="*/ 1114427 h 2284608"/>
                <a:gd name="connsiteX247" fmla="*/ 1212872 w 3510109"/>
                <a:gd name="connsiteY247" fmla="*/ 1057277 h 2284608"/>
                <a:gd name="connsiteX248" fmla="*/ 1073172 w 3510109"/>
                <a:gd name="connsiteY248" fmla="*/ 1003302 h 2284608"/>
                <a:gd name="connsiteX249" fmla="*/ 996972 w 3510109"/>
                <a:gd name="connsiteY249" fmla="*/ 974727 h 2284608"/>
                <a:gd name="connsiteX250" fmla="*/ 923947 w 3510109"/>
                <a:gd name="connsiteY250" fmla="*/ 914402 h 2284608"/>
                <a:gd name="connsiteX251" fmla="*/ 787422 w 3510109"/>
                <a:gd name="connsiteY251" fmla="*/ 933452 h 2284608"/>
                <a:gd name="connsiteX252" fmla="*/ 733447 w 3510109"/>
                <a:gd name="connsiteY252" fmla="*/ 942977 h 2284608"/>
                <a:gd name="connsiteX253" fmla="*/ 669947 w 3510109"/>
                <a:gd name="connsiteY253" fmla="*/ 889002 h 2284608"/>
                <a:gd name="connsiteX254" fmla="*/ 641372 w 3510109"/>
                <a:gd name="connsiteY254" fmla="*/ 860427 h 2284608"/>
                <a:gd name="connsiteX255" fmla="*/ 488972 w 3510109"/>
                <a:gd name="connsiteY255" fmla="*/ 800102 h 2284608"/>
                <a:gd name="connsiteX256" fmla="*/ 403247 w 3510109"/>
                <a:gd name="connsiteY256" fmla="*/ 749302 h 2284608"/>
                <a:gd name="connsiteX257" fmla="*/ 361972 w 3510109"/>
                <a:gd name="connsiteY257" fmla="*/ 695327 h 2284608"/>
                <a:gd name="connsiteX258" fmla="*/ 396897 w 3510109"/>
                <a:gd name="connsiteY258" fmla="*/ 660402 h 2284608"/>
                <a:gd name="connsiteX259" fmla="*/ 361972 w 3510109"/>
                <a:gd name="connsiteY259" fmla="*/ 555627 h 2284608"/>
                <a:gd name="connsiteX260" fmla="*/ 298471 w 3510109"/>
                <a:gd name="connsiteY260" fmla="*/ 454026 h 2284608"/>
                <a:gd name="connsiteX261" fmla="*/ 266722 w 3510109"/>
                <a:gd name="connsiteY261" fmla="*/ 384175 h 2284608"/>
                <a:gd name="connsiteX262" fmla="*/ 276246 w 3510109"/>
                <a:gd name="connsiteY262" fmla="*/ 358775 h 2284608"/>
                <a:gd name="connsiteX263" fmla="*/ 206397 w 3510109"/>
                <a:gd name="connsiteY263" fmla="*/ 234950 h 2284608"/>
                <a:gd name="connsiteX264" fmla="*/ 146072 w 3510109"/>
                <a:gd name="connsiteY264" fmla="*/ 101600 h 2284608"/>
                <a:gd name="connsiteX265" fmla="*/ 111147 w 3510109"/>
                <a:gd name="connsiteY265" fmla="*/ 142875 h 2284608"/>
                <a:gd name="connsiteX266" fmla="*/ 120671 w 3510109"/>
                <a:gd name="connsiteY266" fmla="*/ 193675 h 2284608"/>
                <a:gd name="connsiteX267" fmla="*/ 123846 w 3510109"/>
                <a:gd name="connsiteY267" fmla="*/ 260350 h 2284608"/>
                <a:gd name="connsiteX268" fmla="*/ 136546 w 3510109"/>
                <a:gd name="connsiteY268" fmla="*/ 327025 h 2284608"/>
                <a:gd name="connsiteX269" fmla="*/ 174646 w 3510109"/>
                <a:gd name="connsiteY269" fmla="*/ 384175 h 2284608"/>
                <a:gd name="connsiteX270" fmla="*/ 190521 w 3510109"/>
                <a:gd name="connsiteY270" fmla="*/ 422275 h 2284608"/>
                <a:gd name="connsiteX271" fmla="*/ 200046 w 3510109"/>
                <a:gd name="connsiteY271" fmla="*/ 495300 h 2284608"/>
                <a:gd name="connsiteX272" fmla="*/ 231798 w 3510109"/>
                <a:gd name="connsiteY272" fmla="*/ 542925 h 2284608"/>
                <a:gd name="connsiteX273" fmla="*/ 168296 w 3510109"/>
                <a:gd name="connsiteY273" fmla="*/ 508000 h 2284608"/>
                <a:gd name="connsiteX274" fmla="*/ 107973 w 3510109"/>
                <a:gd name="connsiteY274" fmla="*/ 460375 h 2284608"/>
                <a:gd name="connsiteX275" fmla="*/ 88923 w 3510109"/>
                <a:gd name="connsiteY275" fmla="*/ 371475 h 2284608"/>
                <a:gd name="connsiteX276" fmla="*/ 22248 w 3510109"/>
                <a:gd name="connsiteY276" fmla="*/ 285750 h 2284608"/>
                <a:gd name="connsiteX277" fmla="*/ 53998 w 3510109"/>
                <a:gd name="connsiteY277" fmla="*/ 193675 h 2284608"/>
                <a:gd name="connsiteX278" fmla="*/ 25423 w 3510109"/>
                <a:gd name="connsiteY278" fmla="*/ 161925 h 2284608"/>
                <a:gd name="connsiteX279" fmla="*/ 12722 w 3510109"/>
                <a:gd name="connsiteY279" fmla="*/ 114300 h 2284608"/>
                <a:gd name="connsiteX280" fmla="*/ 23 w 3510109"/>
                <a:gd name="connsiteY280" fmla="*/ 41275 h 2284608"/>
                <a:gd name="connsiteX281" fmla="*/ 23 w 3510109"/>
                <a:gd name="connsiteY281" fmla="*/ 0 h 2284608"/>
                <a:gd name="connsiteX0" fmla="*/ 23 w 3510109"/>
                <a:gd name="connsiteY0" fmla="*/ 0 h 2317761"/>
                <a:gd name="connsiteX1" fmla="*/ 381023 w 3510109"/>
                <a:gd name="connsiteY1" fmla="*/ 76200 h 2317761"/>
                <a:gd name="connsiteX2" fmla="*/ 479448 w 3510109"/>
                <a:gd name="connsiteY2" fmla="*/ 28575 h 2317761"/>
                <a:gd name="connsiteX3" fmla="*/ 568348 w 3510109"/>
                <a:gd name="connsiteY3" fmla="*/ 44450 h 2317761"/>
                <a:gd name="connsiteX4" fmla="*/ 568348 w 3510109"/>
                <a:gd name="connsiteY4" fmla="*/ 44450 h 2317761"/>
                <a:gd name="connsiteX5" fmla="*/ 571523 w 3510109"/>
                <a:gd name="connsiteY5" fmla="*/ 73025 h 2317761"/>
                <a:gd name="connsiteX6" fmla="*/ 565173 w 3510109"/>
                <a:gd name="connsiteY6" fmla="*/ 88900 h 2317761"/>
                <a:gd name="connsiteX7" fmla="*/ 561998 w 3510109"/>
                <a:gd name="connsiteY7" fmla="*/ 98425 h 2317761"/>
                <a:gd name="connsiteX8" fmla="*/ 565173 w 3510109"/>
                <a:gd name="connsiteY8" fmla="*/ 114300 h 2317761"/>
                <a:gd name="connsiteX9" fmla="*/ 584223 w 3510109"/>
                <a:gd name="connsiteY9" fmla="*/ 127000 h 2317761"/>
                <a:gd name="connsiteX10" fmla="*/ 596923 w 3510109"/>
                <a:gd name="connsiteY10" fmla="*/ 146050 h 2317761"/>
                <a:gd name="connsiteX11" fmla="*/ 600098 w 3510109"/>
                <a:gd name="connsiteY11" fmla="*/ 155575 h 2317761"/>
                <a:gd name="connsiteX12" fmla="*/ 609623 w 3510109"/>
                <a:gd name="connsiteY12" fmla="*/ 161925 h 2317761"/>
                <a:gd name="connsiteX13" fmla="*/ 615973 w 3510109"/>
                <a:gd name="connsiteY13" fmla="*/ 171450 h 2317761"/>
                <a:gd name="connsiteX14" fmla="*/ 660423 w 3510109"/>
                <a:gd name="connsiteY14" fmla="*/ 165100 h 2317761"/>
                <a:gd name="connsiteX15" fmla="*/ 669948 w 3510109"/>
                <a:gd name="connsiteY15" fmla="*/ 158750 h 2317761"/>
                <a:gd name="connsiteX16" fmla="*/ 679473 w 3510109"/>
                <a:gd name="connsiteY16" fmla="*/ 155575 h 2317761"/>
                <a:gd name="connsiteX17" fmla="*/ 701698 w 3510109"/>
                <a:gd name="connsiteY17" fmla="*/ 142875 h 2317761"/>
                <a:gd name="connsiteX18" fmla="*/ 749323 w 3510109"/>
                <a:gd name="connsiteY18" fmla="*/ 146050 h 2317761"/>
                <a:gd name="connsiteX19" fmla="*/ 755673 w 3510109"/>
                <a:gd name="connsiteY19" fmla="*/ 155575 h 2317761"/>
                <a:gd name="connsiteX20" fmla="*/ 749323 w 3510109"/>
                <a:gd name="connsiteY20" fmla="*/ 200025 h 2317761"/>
                <a:gd name="connsiteX21" fmla="*/ 762023 w 3510109"/>
                <a:gd name="connsiteY21" fmla="*/ 212725 h 2317761"/>
                <a:gd name="connsiteX22" fmla="*/ 771548 w 3510109"/>
                <a:gd name="connsiteY22" fmla="*/ 215900 h 2317761"/>
                <a:gd name="connsiteX23" fmla="*/ 777898 w 3510109"/>
                <a:gd name="connsiteY23" fmla="*/ 228600 h 2317761"/>
                <a:gd name="connsiteX24" fmla="*/ 787423 w 3510109"/>
                <a:gd name="connsiteY24" fmla="*/ 238125 h 2317761"/>
                <a:gd name="connsiteX25" fmla="*/ 793773 w 3510109"/>
                <a:gd name="connsiteY25" fmla="*/ 257175 h 2317761"/>
                <a:gd name="connsiteX26" fmla="*/ 796948 w 3510109"/>
                <a:gd name="connsiteY26" fmla="*/ 288925 h 2317761"/>
                <a:gd name="connsiteX27" fmla="*/ 800123 w 3510109"/>
                <a:gd name="connsiteY27" fmla="*/ 298450 h 2317761"/>
                <a:gd name="connsiteX28" fmla="*/ 809648 w 3510109"/>
                <a:gd name="connsiteY28" fmla="*/ 304800 h 2317761"/>
                <a:gd name="connsiteX29" fmla="*/ 822348 w 3510109"/>
                <a:gd name="connsiteY29" fmla="*/ 314325 h 2317761"/>
                <a:gd name="connsiteX30" fmla="*/ 831873 w 3510109"/>
                <a:gd name="connsiteY30" fmla="*/ 323850 h 2317761"/>
                <a:gd name="connsiteX31" fmla="*/ 854098 w 3510109"/>
                <a:gd name="connsiteY31" fmla="*/ 336550 h 2317761"/>
                <a:gd name="connsiteX32" fmla="*/ 863623 w 3510109"/>
                <a:gd name="connsiteY32" fmla="*/ 346075 h 2317761"/>
                <a:gd name="connsiteX33" fmla="*/ 892198 w 3510109"/>
                <a:gd name="connsiteY33" fmla="*/ 352425 h 2317761"/>
                <a:gd name="connsiteX34" fmla="*/ 882673 w 3510109"/>
                <a:gd name="connsiteY34" fmla="*/ 355600 h 2317761"/>
                <a:gd name="connsiteX35" fmla="*/ 879498 w 3510109"/>
                <a:gd name="connsiteY35" fmla="*/ 365125 h 2317761"/>
                <a:gd name="connsiteX36" fmla="*/ 876323 w 3510109"/>
                <a:gd name="connsiteY36" fmla="*/ 406400 h 2317761"/>
                <a:gd name="connsiteX37" fmla="*/ 866798 w 3510109"/>
                <a:gd name="connsiteY37" fmla="*/ 434975 h 2317761"/>
                <a:gd name="connsiteX38" fmla="*/ 863623 w 3510109"/>
                <a:gd name="connsiteY38" fmla="*/ 450850 h 2317761"/>
                <a:gd name="connsiteX39" fmla="*/ 860448 w 3510109"/>
                <a:gd name="connsiteY39" fmla="*/ 463550 h 2317761"/>
                <a:gd name="connsiteX40" fmla="*/ 854098 w 3510109"/>
                <a:gd name="connsiteY40" fmla="*/ 482600 h 2317761"/>
                <a:gd name="connsiteX41" fmla="*/ 850923 w 3510109"/>
                <a:gd name="connsiteY41" fmla="*/ 492125 h 2317761"/>
                <a:gd name="connsiteX42" fmla="*/ 841398 w 3510109"/>
                <a:gd name="connsiteY42" fmla="*/ 517525 h 2317761"/>
                <a:gd name="connsiteX43" fmla="*/ 835048 w 3510109"/>
                <a:gd name="connsiteY43" fmla="*/ 552450 h 2317761"/>
                <a:gd name="connsiteX44" fmla="*/ 831873 w 3510109"/>
                <a:gd name="connsiteY44" fmla="*/ 561975 h 2317761"/>
                <a:gd name="connsiteX45" fmla="*/ 822348 w 3510109"/>
                <a:gd name="connsiteY45" fmla="*/ 565150 h 2317761"/>
                <a:gd name="connsiteX46" fmla="*/ 815998 w 3510109"/>
                <a:gd name="connsiteY46" fmla="*/ 574675 h 2317761"/>
                <a:gd name="connsiteX47" fmla="*/ 825523 w 3510109"/>
                <a:gd name="connsiteY47" fmla="*/ 600075 h 2317761"/>
                <a:gd name="connsiteX48" fmla="*/ 841398 w 3510109"/>
                <a:gd name="connsiteY48" fmla="*/ 625475 h 2317761"/>
                <a:gd name="connsiteX49" fmla="*/ 847748 w 3510109"/>
                <a:gd name="connsiteY49" fmla="*/ 650875 h 2317761"/>
                <a:gd name="connsiteX50" fmla="*/ 860448 w 3510109"/>
                <a:gd name="connsiteY50" fmla="*/ 669925 h 2317761"/>
                <a:gd name="connsiteX51" fmla="*/ 866798 w 3510109"/>
                <a:gd name="connsiteY51" fmla="*/ 682625 h 2317761"/>
                <a:gd name="connsiteX52" fmla="*/ 885848 w 3510109"/>
                <a:gd name="connsiteY52" fmla="*/ 695325 h 2317761"/>
                <a:gd name="connsiteX53" fmla="*/ 904898 w 3510109"/>
                <a:gd name="connsiteY53" fmla="*/ 730250 h 2317761"/>
                <a:gd name="connsiteX54" fmla="*/ 908073 w 3510109"/>
                <a:gd name="connsiteY54" fmla="*/ 739775 h 2317761"/>
                <a:gd name="connsiteX55" fmla="*/ 917598 w 3510109"/>
                <a:gd name="connsiteY55" fmla="*/ 742950 h 2317761"/>
                <a:gd name="connsiteX56" fmla="*/ 936648 w 3510109"/>
                <a:gd name="connsiteY56" fmla="*/ 758825 h 2317761"/>
                <a:gd name="connsiteX57" fmla="*/ 955698 w 3510109"/>
                <a:gd name="connsiteY57" fmla="*/ 765175 h 2317761"/>
                <a:gd name="connsiteX58" fmla="*/ 993798 w 3510109"/>
                <a:gd name="connsiteY58" fmla="*/ 762000 h 2317761"/>
                <a:gd name="connsiteX59" fmla="*/ 1012848 w 3510109"/>
                <a:gd name="connsiteY59" fmla="*/ 755650 h 2317761"/>
                <a:gd name="connsiteX60" fmla="*/ 1022373 w 3510109"/>
                <a:gd name="connsiteY60" fmla="*/ 752475 h 2317761"/>
                <a:gd name="connsiteX61" fmla="*/ 1035073 w 3510109"/>
                <a:gd name="connsiteY61" fmla="*/ 742950 h 2317761"/>
                <a:gd name="connsiteX62" fmla="*/ 1044598 w 3510109"/>
                <a:gd name="connsiteY62" fmla="*/ 739775 h 2317761"/>
                <a:gd name="connsiteX63" fmla="*/ 1143023 w 3510109"/>
                <a:gd name="connsiteY63" fmla="*/ 730250 h 2317761"/>
                <a:gd name="connsiteX64" fmla="*/ 1155723 w 3510109"/>
                <a:gd name="connsiteY64" fmla="*/ 685800 h 2317761"/>
                <a:gd name="connsiteX65" fmla="*/ 1162073 w 3510109"/>
                <a:gd name="connsiteY65" fmla="*/ 673100 h 2317761"/>
                <a:gd name="connsiteX66" fmla="*/ 1165248 w 3510109"/>
                <a:gd name="connsiteY66" fmla="*/ 663575 h 2317761"/>
                <a:gd name="connsiteX67" fmla="*/ 1184298 w 3510109"/>
                <a:gd name="connsiteY67" fmla="*/ 654050 h 2317761"/>
                <a:gd name="connsiteX68" fmla="*/ 1206523 w 3510109"/>
                <a:gd name="connsiteY68" fmla="*/ 635000 h 2317761"/>
                <a:gd name="connsiteX69" fmla="*/ 1216048 w 3510109"/>
                <a:gd name="connsiteY69" fmla="*/ 631825 h 2317761"/>
                <a:gd name="connsiteX70" fmla="*/ 1244623 w 3510109"/>
                <a:gd name="connsiteY70" fmla="*/ 615950 h 2317761"/>
                <a:gd name="connsiteX71" fmla="*/ 1263673 w 3510109"/>
                <a:gd name="connsiteY71" fmla="*/ 612775 h 2317761"/>
                <a:gd name="connsiteX72" fmla="*/ 1330348 w 3510109"/>
                <a:gd name="connsiteY72" fmla="*/ 606425 h 2317761"/>
                <a:gd name="connsiteX73" fmla="*/ 1365273 w 3510109"/>
                <a:gd name="connsiteY73" fmla="*/ 612775 h 2317761"/>
                <a:gd name="connsiteX74" fmla="*/ 1368448 w 3510109"/>
                <a:gd name="connsiteY74" fmla="*/ 622300 h 2317761"/>
                <a:gd name="connsiteX75" fmla="*/ 1377973 w 3510109"/>
                <a:gd name="connsiteY75" fmla="*/ 628650 h 2317761"/>
                <a:gd name="connsiteX76" fmla="*/ 1387498 w 3510109"/>
                <a:gd name="connsiteY76" fmla="*/ 638175 h 2317761"/>
                <a:gd name="connsiteX77" fmla="*/ 1387498 w 3510109"/>
                <a:gd name="connsiteY77" fmla="*/ 673100 h 2317761"/>
                <a:gd name="connsiteX78" fmla="*/ 1377973 w 3510109"/>
                <a:gd name="connsiteY78" fmla="*/ 676275 h 2317761"/>
                <a:gd name="connsiteX79" fmla="*/ 1355748 w 3510109"/>
                <a:gd name="connsiteY79" fmla="*/ 685800 h 2317761"/>
                <a:gd name="connsiteX80" fmla="*/ 1349398 w 3510109"/>
                <a:gd name="connsiteY80" fmla="*/ 698500 h 2317761"/>
                <a:gd name="connsiteX81" fmla="*/ 1343048 w 3510109"/>
                <a:gd name="connsiteY81" fmla="*/ 723900 h 2317761"/>
                <a:gd name="connsiteX82" fmla="*/ 1339873 w 3510109"/>
                <a:gd name="connsiteY82" fmla="*/ 733425 h 2317761"/>
                <a:gd name="connsiteX83" fmla="*/ 1333523 w 3510109"/>
                <a:gd name="connsiteY83" fmla="*/ 742950 h 2317761"/>
                <a:gd name="connsiteX84" fmla="*/ 1330348 w 3510109"/>
                <a:gd name="connsiteY84" fmla="*/ 758825 h 2317761"/>
                <a:gd name="connsiteX85" fmla="*/ 1320823 w 3510109"/>
                <a:gd name="connsiteY85" fmla="*/ 784225 h 2317761"/>
                <a:gd name="connsiteX86" fmla="*/ 1311298 w 3510109"/>
                <a:gd name="connsiteY86" fmla="*/ 793750 h 2317761"/>
                <a:gd name="connsiteX87" fmla="*/ 1295423 w 3510109"/>
                <a:gd name="connsiteY87" fmla="*/ 822325 h 2317761"/>
                <a:gd name="connsiteX88" fmla="*/ 1282723 w 3510109"/>
                <a:gd name="connsiteY88" fmla="*/ 831850 h 2317761"/>
                <a:gd name="connsiteX89" fmla="*/ 1273198 w 3510109"/>
                <a:gd name="connsiteY89" fmla="*/ 850900 h 2317761"/>
                <a:gd name="connsiteX90" fmla="*/ 1263673 w 3510109"/>
                <a:gd name="connsiteY90" fmla="*/ 860425 h 2317761"/>
                <a:gd name="connsiteX91" fmla="*/ 1266848 w 3510109"/>
                <a:gd name="connsiteY91" fmla="*/ 908050 h 2317761"/>
                <a:gd name="connsiteX92" fmla="*/ 1276373 w 3510109"/>
                <a:gd name="connsiteY92" fmla="*/ 904875 h 2317761"/>
                <a:gd name="connsiteX93" fmla="*/ 1343048 w 3510109"/>
                <a:gd name="connsiteY93" fmla="*/ 898525 h 2317761"/>
                <a:gd name="connsiteX94" fmla="*/ 1362098 w 3510109"/>
                <a:gd name="connsiteY94" fmla="*/ 892175 h 2317761"/>
                <a:gd name="connsiteX95" fmla="*/ 1374798 w 3510109"/>
                <a:gd name="connsiteY95" fmla="*/ 885825 h 2317761"/>
                <a:gd name="connsiteX96" fmla="*/ 1419248 w 3510109"/>
                <a:gd name="connsiteY96" fmla="*/ 879475 h 2317761"/>
                <a:gd name="connsiteX97" fmla="*/ 1428773 w 3510109"/>
                <a:gd name="connsiteY97" fmla="*/ 885825 h 2317761"/>
                <a:gd name="connsiteX98" fmla="*/ 1441473 w 3510109"/>
                <a:gd name="connsiteY98" fmla="*/ 901700 h 2317761"/>
                <a:gd name="connsiteX99" fmla="*/ 1447823 w 3510109"/>
                <a:gd name="connsiteY99" fmla="*/ 911225 h 2317761"/>
                <a:gd name="connsiteX100" fmla="*/ 1470048 w 3510109"/>
                <a:gd name="connsiteY100" fmla="*/ 927100 h 2317761"/>
                <a:gd name="connsiteX101" fmla="*/ 1485923 w 3510109"/>
                <a:gd name="connsiteY101" fmla="*/ 955675 h 2317761"/>
                <a:gd name="connsiteX102" fmla="*/ 1479573 w 3510109"/>
                <a:gd name="connsiteY102" fmla="*/ 1063625 h 2317761"/>
                <a:gd name="connsiteX103" fmla="*/ 1482748 w 3510109"/>
                <a:gd name="connsiteY103" fmla="*/ 1133475 h 2317761"/>
                <a:gd name="connsiteX104" fmla="*/ 1489098 w 3510109"/>
                <a:gd name="connsiteY104" fmla="*/ 1171575 h 2317761"/>
                <a:gd name="connsiteX105" fmla="*/ 1492273 w 3510109"/>
                <a:gd name="connsiteY105" fmla="*/ 1216025 h 2317761"/>
                <a:gd name="connsiteX106" fmla="*/ 1498623 w 3510109"/>
                <a:gd name="connsiteY106" fmla="*/ 1225550 h 2317761"/>
                <a:gd name="connsiteX107" fmla="*/ 1501798 w 3510109"/>
                <a:gd name="connsiteY107" fmla="*/ 1235075 h 2317761"/>
                <a:gd name="connsiteX108" fmla="*/ 1527198 w 3510109"/>
                <a:gd name="connsiteY108" fmla="*/ 1250950 h 2317761"/>
                <a:gd name="connsiteX109" fmla="*/ 1536723 w 3510109"/>
                <a:gd name="connsiteY109" fmla="*/ 1257300 h 2317761"/>
                <a:gd name="connsiteX110" fmla="*/ 1549423 w 3510109"/>
                <a:gd name="connsiteY110" fmla="*/ 1260475 h 2317761"/>
                <a:gd name="connsiteX111" fmla="*/ 1603398 w 3510109"/>
                <a:gd name="connsiteY111" fmla="*/ 1263650 h 2317761"/>
                <a:gd name="connsiteX112" fmla="*/ 1635148 w 3510109"/>
                <a:gd name="connsiteY112" fmla="*/ 1273175 h 2317761"/>
                <a:gd name="connsiteX113" fmla="*/ 1676423 w 3510109"/>
                <a:gd name="connsiteY113" fmla="*/ 1266825 h 2317761"/>
                <a:gd name="connsiteX114" fmla="*/ 1685948 w 3510109"/>
                <a:gd name="connsiteY114" fmla="*/ 1263650 h 2317761"/>
                <a:gd name="connsiteX115" fmla="*/ 1692298 w 3510109"/>
                <a:gd name="connsiteY115" fmla="*/ 1254125 h 2317761"/>
                <a:gd name="connsiteX116" fmla="*/ 1701823 w 3510109"/>
                <a:gd name="connsiteY116" fmla="*/ 1244600 h 2317761"/>
                <a:gd name="connsiteX117" fmla="*/ 1743098 w 3510109"/>
                <a:gd name="connsiteY117" fmla="*/ 1247775 h 2317761"/>
                <a:gd name="connsiteX118" fmla="*/ 1752623 w 3510109"/>
                <a:gd name="connsiteY118" fmla="*/ 1254125 h 2317761"/>
                <a:gd name="connsiteX119" fmla="*/ 1762148 w 3510109"/>
                <a:gd name="connsiteY119" fmla="*/ 1257300 h 2317761"/>
                <a:gd name="connsiteX120" fmla="*/ 1771673 w 3510109"/>
                <a:gd name="connsiteY120" fmla="*/ 1266825 h 2317761"/>
                <a:gd name="connsiteX121" fmla="*/ 1787548 w 3510109"/>
                <a:gd name="connsiteY121" fmla="*/ 1285875 h 2317761"/>
                <a:gd name="connsiteX122" fmla="*/ 1797073 w 3510109"/>
                <a:gd name="connsiteY122" fmla="*/ 1289050 h 2317761"/>
                <a:gd name="connsiteX123" fmla="*/ 1822473 w 3510109"/>
                <a:gd name="connsiteY123" fmla="*/ 1308100 h 2317761"/>
                <a:gd name="connsiteX124" fmla="*/ 1831998 w 3510109"/>
                <a:gd name="connsiteY124" fmla="*/ 1311275 h 2317761"/>
                <a:gd name="connsiteX125" fmla="*/ 1854223 w 3510109"/>
                <a:gd name="connsiteY125" fmla="*/ 1327150 h 2317761"/>
                <a:gd name="connsiteX126" fmla="*/ 1863748 w 3510109"/>
                <a:gd name="connsiteY126" fmla="*/ 1317625 h 2317761"/>
                <a:gd name="connsiteX127" fmla="*/ 1879623 w 3510109"/>
                <a:gd name="connsiteY127" fmla="*/ 1282700 h 2317761"/>
                <a:gd name="connsiteX128" fmla="*/ 1882798 w 3510109"/>
                <a:gd name="connsiteY128" fmla="*/ 1250950 h 2317761"/>
                <a:gd name="connsiteX129" fmla="*/ 1889148 w 3510109"/>
                <a:gd name="connsiteY129" fmla="*/ 1241425 h 2317761"/>
                <a:gd name="connsiteX130" fmla="*/ 1895498 w 3510109"/>
                <a:gd name="connsiteY130" fmla="*/ 1228725 h 2317761"/>
                <a:gd name="connsiteX131" fmla="*/ 1901848 w 3510109"/>
                <a:gd name="connsiteY131" fmla="*/ 1209675 h 2317761"/>
                <a:gd name="connsiteX132" fmla="*/ 1905023 w 3510109"/>
                <a:gd name="connsiteY132" fmla="*/ 1196975 h 2317761"/>
                <a:gd name="connsiteX133" fmla="*/ 1930423 w 3510109"/>
                <a:gd name="connsiteY133" fmla="*/ 1184275 h 2317761"/>
                <a:gd name="connsiteX134" fmla="*/ 2019323 w 3510109"/>
                <a:gd name="connsiteY134" fmla="*/ 1181100 h 2317761"/>
                <a:gd name="connsiteX135" fmla="*/ 2028848 w 3510109"/>
                <a:gd name="connsiteY135" fmla="*/ 1174750 h 2317761"/>
                <a:gd name="connsiteX136" fmla="*/ 2047898 w 3510109"/>
                <a:gd name="connsiteY136" fmla="*/ 1165225 h 2317761"/>
                <a:gd name="connsiteX137" fmla="*/ 2060598 w 3510109"/>
                <a:gd name="connsiteY137" fmla="*/ 1149350 h 2317761"/>
                <a:gd name="connsiteX138" fmla="*/ 2082823 w 3510109"/>
                <a:gd name="connsiteY138" fmla="*/ 1127125 h 2317761"/>
                <a:gd name="connsiteX139" fmla="*/ 2095523 w 3510109"/>
                <a:gd name="connsiteY139" fmla="*/ 1120775 h 2317761"/>
                <a:gd name="connsiteX140" fmla="*/ 2114573 w 3510109"/>
                <a:gd name="connsiteY140" fmla="*/ 1114425 h 2317761"/>
                <a:gd name="connsiteX141" fmla="*/ 2124098 w 3510109"/>
                <a:gd name="connsiteY141" fmla="*/ 1120775 h 2317761"/>
                <a:gd name="connsiteX142" fmla="*/ 2127273 w 3510109"/>
                <a:gd name="connsiteY142" fmla="*/ 1130300 h 2317761"/>
                <a:gd name="connsiteX143" fmla="*/ 2133623 w 3510109"/>
                <a:gd name="connsiteY143" fmla="*/ 1139825 h 2317761"/>
                <a:gd name="connsiteX144" fmla="*/ 2130448 w 3510109"/>
                <a:gd name="connsiteY144" fmla="*/ 1152525 h 2317761"/>
                <a:gd name="connsiteX145" fmla="*/ 2127273 w 3510109"/>
                <a:gd name="connsiteY145" fmla="*/ 1174750 h 2317761"/>
                <a:gd name="connsiteX146" fmla="*/ 2187598 w 3510109"/>
                <a:gd name="connsiteY146" fmla="*/ 1155700 h 2317761"/>
                <a:gd name="connsiteX147" fmla="*/ 2276498 w 3510109"/>
                <a:gd name="connsiteY147" fmla="*/ 1168400 h 2317761"/>
                <a:gd name="connsiteX148" fmla="*/ 2279673 w 3510109"/>
                <a:gd name="connsiteY148" fmla="*/ 1190625 h 2317761"/>
                <a:gd name="connsiteX149" fmla="*/ 2273323 w 3510109"/>
                <a:gd name="connsiteY149" fmla="*/ 1181100 h 2317761"/>
                <a:gd name="connsiteX150" fmla="*/ 2254273 w 3510109"/>
                <a:gd name="connsiteY150" fmla="*/ 1162050 h 2317761"/>
                <a:gd name="connsiteX151" fmla="*/ 2257448 w 3510109"/>
                <a:gd name="connsiteY151" fmla="*/ 1165225 h 2317761"/>
                <a:gd name="connsiteX152" fmla="*/ 2308248 w 3510109"/>
                <a:gd name="connsiteY152" fmla="*/ 1184275 h 2317761"/>
                <a:gd name="connsiteX153" fmla="*/ 2324123 w 3510109"/>
                <a:gd name="connsiteY153" fmla="*/ 1187450 h 2317761"/>
                <a:gd name="connsiteX154" fmla="*/ 2349523 w 3510109"/>
                <a:gd name="connsiteY154" fmla="*/ 1193800 h 2317761"/>
                <a:gd name="connsiteX155" fmla="*/ 2393973 w 3510109"/>
                <a:gd name="connsiteY155" fmla="*/ 1196975 h 2317761"/>
                <a:gd name="connsiteX156" fmla="*/ 2397148 w 3510109"/>
                <a:gd name="connsiteY156" fmla="*/ 1206500 h 2317761"/>
                <a:gd name="connsiteX157" fmla="*/ 2444773 w 3510109"/>
                <a:gd name="connsiteY157" fmla="*/ 1216025 h 2317761"/>
                <a:gd name="connsiteX158" fmla="*/ 2454298 w 3510109"/>
                <a:gd name="connsiteY158" fmla="*/ 1219200 h 2317761"/>
                <a:gd name="connsiteX159" fmla="*/ 2476523 w 3510109"/>
                <a:gd name="connsiteY159" fmla="*/ 1222375 h 2317761"/>
                <a:gd name="connsiteX160" fmla="*/ 2486048 w 3510109"/>
                <a:gd name="connsiteY160" fmla="*/ 1228725 h 2317761"/>
                <a:gd name="connsiteX161" fmla="*/ 2520973 w 3510109"/>
                <a:gd name="connsiteY161" fmla="*/ 1222375 h 2317761"/>
                <a:gd name="connsiteX162" fmla="*/ 2530498 w 3510109"/>
                <a:gd name="connsiteY162" fmla="*/ 1209675 h 2317761"/>
                <a:gd name="connsiteX163" fmla="*/ 2540023 w 3510109"/>
                <a:gd name="connsiteY163" fmla="*/ 1203325 h 2317761"/>
                <a:gd name="connsiteX164" fmla="*/ 2552723 w 3510109"/>
                <a:gd name="connsiteY164" fmla="*/ 1200150 h 2317761"/>
                <a:gd name="connsiteX165" fmla="*/ 2581298 w 3510109"/>
                <a:gd name="connsiteY165" fmla="*/ 1190625 h 2317761"/>
                <a:gd name="connsiteX166" fmla="*/ 2609873 w 3510109"/>
                <a:gd name="connsiteY166" fmla="*/ 1193800 h 2317761"/>
                <a:gd name="connsiteX167" fmla="*/ 2619398 w 3510109"/>
                <a:gd name="connsiteY167" fmla="*/ 1196975 h 2317761"/>
                <a:gd name="connsiteX168" fmla="*/ 2625748 w 3510109"/>
                <a:gd name="connsiteY168" fmla="*/ 1206500 h 2317761"/>
                <a:gd name="connsiteX169" fmla="*/ 2616223 w 3510109"/>
                <a:gd name="connsiteY169" fmla="*/ 1209675 h 2317761"/>
                <a:gd name="connsiteX170" fmla="*/ 2606698 w 3510109"/>
                <a:gd name="connsiteY170" fmla="*/ 1235075 h 2317761"/>
                <a:gd name="connsiteX171" fmla="*/ 2654323 w 3510109"/>
                <a:gd name="connsiteY171" fmla="*/ 1238250 h 2317761"/>
                <a:gd name="connsiteX172" fmla="*/ 2657498 w 3510109"/>
                <a:gd name="connsiteY172" fmla="*/ 1200150 h 2317761"/>
                <a:gd name="connsiteX173" fmla="*/ 2686073 w 3510109"/>
                <a:gd name="connsiteY173" fmla="*/ 1190625 h 2317761"/>
                <a:gd name="connsiteX174" fmla="*/ 2717823 w 3510109"/>
                <a:gd name="connsiteY174" fmla="*/ 1200150 h 2317761"/>
                <a:gd name="connsiteX175" fmla="*/ 2711473 w 3510109"/>
                <a:gd name="connsiteY175" fmla="*/ 1225550 h 2317761"/>
                <a:gd name="connsiteX176" fmla="*/ 2705123 w 3510109"/>
                <a:gd name="connsiteY176" fmla="*/ 1250950 h 2317761"/>
                <a:gd name="connsiteX177" fmla="*/ 2698773 w 3510109"/>
                <a:gd name="connsiteY177" fmla="*/ 1270000 h 2317761"/>
                <a:gd name="connsiteX178" fmla="*/ 2714648 w 3510109"/>
                <a:gd name="connsiteY178" fmla="*/ 1279525 h 2317761"/>
                <a:gd name="connsiteX179" fmla="*/ 2740048 w 3510109"/>
                <a:gd name="connsiteY179" fmla="*/ 1289050 h 2317761"/>
                <a:gd name="connsiteX180" fmla="*/ 2749573 w 3510109"/>
                <a:gd name="connsiteY180" fmla="*/ 1298575 h 2317761"/>
                <a:gd name="connsiteX181" fmla="*/ 2752748 w 3510109"/>
                <a:gd name="connsiteY181" fmla="*/ 1323975 h 2317761"/>
                <a:gd name="connsiteX182" fmla="*/ 2762273 w 3510109"/>
                <a:gd name="connsiteY182" fmla="*/ 1333500 h 2317761"/>
                <a:gd name="connsiteX183" fmla="*/ 2765448 w 3510109"/>
                <a:gd name="connsiteY183" fmla="*/ 1346200 h 2317761"/>
                <a:gd name="connsiteX184" fmla="*/ 2784498 w 3510109"/>
                <a:gd name="connsiteY184" fmla="*/ 1349375 h 2317761"/>
                <a:gd name="connsiteX185" fmla="*/ 2794023 w 3510109"/>
                <a:gd name="connsiteY185" fmla="*/ 1352550 h 2317761"/>
                <a:gd name="connsiteX186" fmla="*/ 2806723 w 3510109"/>
                <a:gd name="connsiteY186" fmla="*/ 1355725 h 2317761"/>
                <a:gd name="connsiteX187" fmla="*/ 2825773 w 3510109"/>
                <a:gd name="connsiteY187" fmla="*/ 1387475 h 2317761"/>
                <a:gd name="connsiteX188" fmla="*/ 2835298 w 3510109"/>
                <a:gd name="connsiteY188" fmla="*/ 1393825 h 2317761"/>
                <a:gd name="connsiteX189" fmla="*/ 2851173 w 3510109"/>
                <a:gd name="connsiteY189" fmla="*/ 1412875 h 2317761"/>
                <a:gd name="connsiteX190" fmla="*/ 2863873 w 3510109"/>
                <a:gd name="connsiteY190" fmla="*/ 1416050 h 2317761"/>
                <a:gd name="connsiteX191" fmla="*/ 2873398 w 3510109"/>
                <a:gd name="connsiteY191" fmla="*/ 1422400 h 2317761"/>
                <a:gd name="connsiteX192" fmla="*/ 2933723 w 3510109"/>
                <a:gd name="connsiteY192" fmla="*/ 1431925 h 2317761"/>
                <a:gd name="connsiteX193" fmla="*/ 2952773 w 3510109"/>
                <a:gd name="connsiteY193" fmla="*/ 1438275 h 2317761"/>
                <a:gd name="connsiteX194" fmla="*/ 2971823 w 3510109"/>
                <a:gd name="connsiteY194" fmla="*/ 1447800 h 2317761"/>
                <a:gd name="connsiteX195" fmla="*/ 2997223 w 3510109"/>
                <a:gd name="connsiteY195" fmla="*/ 1450975 h 2317761"/>
                <a:gd name="connsiteX196" fmla="*/ 3013098 w 3510109"/>
                <a:gd name="connsiteY196" fmla="*/ 1454150 h 2317761"/>
                <a:gd name="connsiteX197" fmla="*/ 3032148 w 3510109"/>
                <a:gd name="connsiteY197" fmla="*/ 1457325 h 2317761"/>
                <a:gd name="connsiteX198" fmla="*/ 3076598 w 3510109"/>
                <a:gd name="connsiteY198" fmla="*/ 1466850 h 2317761"/>
                <a:gd name="connsiteX199" fmla="*/ 3184548 w 3510109"/>
                <a:gd name="connsiteY199" fmla="*/ 1476375 h 2317761"/>
                <a:gd name="connsiteX200" fmla="*/ 3206773 w 3510109"/>
                <a:gd name="connsiteY200" fmla="*/ 1498600 h 2317761"/>
                <a:gd name="connsiteX201" fmla="*/ 3235348 w 3510109"/>
                <a:gd name="connsiteY201" fmla="*/ 1517650 h 2317761"/>
                <a:gd name="connsiteX202" fmla="*/ 3244873 w 3510109"/>
                <a:gd name="connsiteY202" fmla="*/ 1539875 h 2317761"/>
                <a:gd name="connsiteX203" fmla="*/ 3248048 w 3510109"/>
                <a:gd name="connsiteY203" fmla="*/ 1552575 h 2317761"/>
                <a:gd name="connsiteX204" fmla="*/ 3254398 w 3510109"/>
                <a:gd name="connsiteY204" fmla="*/ 1562100 h 2317761"/>
                <a:gd name="connsiteX205" fmla="*/ 3270273 w 3510109"/>
                <a:gd name="connsiteY205" fmla="*/ 1590675 h 2317761"/>
                <a:gd name="connsiteX206" fmla="*/ 3292498 w 3510109"/>
                <a:gd name="connsiteY206" fmla="*/ 1603375 h 2317761"/>
                <a:gd name="connsiteX207" fmla="*/ 3302023 w 3510109"/>
                <a:gd name="connsiteY207" fmla="*/ 1625600 h 2317761"/>
                <a:gd name="connsiteX208" fmla="*/ 3314723 w 3510109"/>
                <a:gd name="connsiteY208" fmla="*/ 1644650 h 2317761"/>
                <a:gd name="connsiteX209" fmla="*/ 3324248 w 3510109"/>
                <a:gd name="connsiteY209" fmla="*/ 1679575 h 2317761"/>
                <a:gd name="connsiteX210" fmla="*/ 3330598 w 3510109"/>
                <a:gd name="connsiteY210" fmla="*/ 1692275 h 2317761"/>
                <a:gd name="connsiteX211" fmla="*/ 3321073 w 3510109"/>
                <a:gd name="connsiteY211" fmla="*/ 1746250 h 2317761"/>
                <a:gd name="connsiteX212" fmla="*/ 3302023 w 3510109"/>
                <a:gd name="connsiteY212" fmla="*/ 1784350 h 2317761"/>
                <a:gd name="connsiteX213" fmla="*/ 3276623 w 3510109"/>
                <a:gd name="connsiteY213" fmla="*/ 1816100 h 2317761"/>
                <a:gd name="connsiteX214" fmla="*/ 3254398 w 3510109"/>
                <a:gd name="connsiteY214" fmla="*/ 1860550 h 2317761"/>
                <a:gd name="connsiteX215" fmla="*/ 3276623 w 3510109"/>
                <a:gd name="connsiteY215" fmla="*/ 1831975 h 2317761"/>
                <a:gd name="connsiteX216" fmla="*/ 3286148 w 3510109"/>
                <a:gd name="connsiteY216" fmla="*/ 1822450 h 2317761"/>
                <a:gd name="connsiteX217" fmla="*/ 3317898 w 3510109"/>
                <a:gd name="connsiteY217" fmla="*/ 1803400 h 2317761"/>
                <a:gd name="connsiteX218" fmla="*/ 3336948 w 3510109"/>
                <a:gd name="connsiteY218" fmla="*/ 1793875 h 2317761"/>
                <a:gd name="connsiteX219" fmla="*/ 3346473 w 3510109"/>
                <a:gd name="connsiteY219" fmla="*/ 1784350 h 2317761"/>
                <a:gd name="connsiteX220" fmla="*/ 3406798 w 3510109"/>
                <a:gd name="connsiteY220" fmla="*/ 1857375 h 2317761"/>
                <a:gd name="connsiteX221" fmla="*/ 1793900 w 3510109"/>
                <a:gd name="connsiteY221" fmla="*/ 2282825 h 2317761"/>
                <a:gd name="connsiteX222" fmla="*/ 1698650 w 3510109"/>
                <a:gd name="connsiteY222" fmla="*/ 2282825 h 2317761"/>
                <a:gd name="connsiteX223" fmla="*/ 1673250 w 3510109"/>
                <a:gd name="connsiteY223" fmla="*/ 2197100 h 2317761"/>
                <a:gd name="connsiteX224" fmla="*/ 1651025 w 3510109"/>
                <a:gd name="connsiteY224" fmla="*/ 2146300 h 2317761"/>
                <a:gd name="connsiteX225" fmla="*/ 1581175 w 3510109"/>
                <a:gd name="connsiteY225" fmla="*/ 2095500 h 2317761"/>
                <a:gd name="connsiteX226" fmla="*/ 1584350 w 3510109"/>
                <a:gd name="connsiteY226" fmla="*/ 2022476 h 2317761"/>
                <a:gd name="connsiteX227" fmla="*/ 1590699 w 3510109"/>
                <a:gd name="connsiteY227" fmla="*/ 1984376 h 2317761"/>
                <a:gd name="connsiteX228" fmla="*/ 1676424 w 3510109"/>
                <a:gd name="connsiteY228" fmla="*/ 1958977 h 2317761"/>
                <a:gd name="connsiteX229" fmla="*/ 1609749 w 3510109"/>
                <a:gd name="connsiteY229" fmla="*/ 1882777 h 2317761"/>
                <a:gd name="connsiteX230" fmla="*/ 1622449 w 3510109"/>
                <a:gd name="connsiteY230" fmla="*/ 1809752 h 2317761"/>
                <a:gd name="connsiteX231" fmla="*/ 1651024 w 3510109"/>
                <a:gd name="connsiteY231" fmla="*/ 1730377 h 2317761"/>
                <a:gd name="connsiteX232" fmla="*/ 1714523 w 3510109"/>
                <a:gd name="connsiteY232" fmla="*/ 1685927 h 2317761"/>
                <a:gd name="connsiteX233" fmla="*/ 1765323 w 3510109"/>
                <a:gd name="connsiteY233" fmla="*/ 1647827 h 2317761"/>
                <a:gd name="connsiteX234" fmla="*/ 1793897 w 3510109"/>
                <a:gd name="connsiteY234" fmla="*/ 1612902 h 2317761"/>
                <a:gd name="connsiteX235" fmla="*/ 1812947 w 3510109"/>
                <a:gd name="connsiteY235" fmla="*/ 1571627 h 2317761"/>
                <a:gd name="connsiteX236" fmla="*/ 1790721 w 3510109"/>
                <a:gd name="connsiteY236" fmla="*/ 1539876 h 2317761"/>
                <a:gd name="connsiteX237" fmla="*/ 1793897 w 3510109"/>
                <a:gd name="connsiteY237" fmla="*/ 1473202 h 2317761"/>
                <a:gd name="connsiteX238" fmla="*/ 1765322 w 3510109"/>
                <a:gd name="connsiteY238" fmla="*/ 1381127 h 2317761"/>
                <a:gd name="connsiteX239" fmla="*/ 1727221 w 3510109"/>
                <a:gd name="connsiteY239" fmla="*/ 1314451 h 2317761"/>
                <a:gd name="connsiteX240" fmla="*/ 1666897 w 3510109"/>
                <a:gd name="connsiteY240" fmla="*/ 1355727 h 2317761"/>
                <a:gd name="connsiteX241" fmla="*/ 1625622 w 3510109"/>
                <a:gd name="connsiteY241" fmla="*/ 1377952 h 2317761"/>
                <a:gd name="connsiteX242" fmla="*/ 1587522 w 3510109"/>
                <a:gd name="connsiteY242" fmla="*/ 1349377 h 2317761"/>
                <a:gd name="connsiteX243" fmla="*/ 1527197 w 3510109"/>
                <a:gd name="connsiteY243" fmla="*/ 1327152 h 2317761"/>
                <a:gd name="connsiteX244" fmla="*/ 1428772 w 3510109"/>
                <a:gd name="connsiteY244" fmla="*/ 1257302 h 2317761"/>
                <a:gd name="connsiteX245" fmla="*/ 1374797 w 3510109"/>
                <a:gd name="connsiteY245" fmla="*/ 1257302 h 2317761"/>
                <a:gd name="connsiteX246" fmla="*/ 1358922 w 3510109"/>
                <a:gd name="connsiteY246" fmla="*/ 1187452 h 2317761"/>
                <a:gd name="connsiteX247" fmla="*/ 1298597 w 3510109"/>
                <a:gd name="connsiteY247" fmla="*/ 1114427 h 2317761"/>
                <a:gd name="connsiteX248" fmla="*/ 1212872 w 3510109"/>
                <a:gd name="connsiteY248" fmla="*/ 1057277 h 2317761"/>
                <a:gd name="connsiteX249" fmla="*/ 1073172 w 3510109"/>
                <a:gd name="connsiteY249" fmla="*/ 1003302 h 2317761"/>
                <a:gd name="connsiteX250" fmla="*/ 996972 w 3510109"/>
                <a:gd name="connsiteY250" fmla="*/ 974727 h 2317761"/>
                <a:gd name="connsiteX251" fmla="*/ 923947 w 3510109"/>
                <a:gd name="connsiteY251" fmla="*/ 914402 h 2317761"/>
                <a:gd name="connsiteX252" fmla="*/ 787422 w 3510109"/>
                <a:gd name="connsiteY252" fmla="*/ 933452 h 2317761"/>
                <a:gd name="connsiteX253" fmla="*/ 733447 w 3510109"/>
                <a:gd name="connsiteY253" fmla="*/ 942977 h 2317761"/>
                <a:gd name="connsiteX254" fmla="*/ 669947 w 3510109"/>
                <a:gd name="connsiteY254" fmla="*/ 889002 h 2317761"/>
                <a:gd name="connsiteX255" fmla="*/ 641372 w 3510109"/>
                <a:gd name="connsiteY255" fmla="*/ 860427 h 2317761"/>
                <a:gd name="connsiteX256" fmla="*/ 488972 w 3510109"/>
                <a:gd name="connsiteY256" fmla="*/ 800102 h 2317761"/>
                <a:gd name="connsiteX257" fmla="*/ 403247 w 3510109"/>
                <a:gd name="connsiteY257" fmla="*/ 749302 h 2317761"/>
                <a:gd name="connsiteX258" fmla="*/ 361972 w 3510109"/>
                <a:gd name="connsiteY258" fmla="*/ 695327 h 2317761"/>
                <a:gd name="connsiteX259" fmla="*/ 396897 w 3510109"/>
                <a:gd name="connsiteY259" fmla="*/ 660402 h 2317761"/>
                <a:gd name="connsiteX260" fmla="*/ 361972 w 3510109"/>
                <a:gd name="connsiteY260" fmla="*/ 555627 h 2317761"/>
                <a:gd name="connsiteX261" fmla="*/ 298471 w 3510109"/>
                <a:gd name="connsiteY261" fmla="*/ 454026 h 2317761"/>
                <a:gd name="connsiteX262" fmla="*/ 266722 w 3510109"/>
                <a:gd name="connsiteY262" fmla="*/ 384175 h 2317761"/>
                <a:gd name="connsiteX263" fmla="*/ 276246 w 3510109"/>
                <a:gd name="connsiteY263" fmla="*/ 358775 h 2317761"/>
                <a:gd name="connsiteX264" fmla="*/ 206397 w 3510109"/>
                <a:gd name="connsiteY264" fmla="*/ 234950 h 2317761"/>
                <a:gd name="connsiteX265" fmla="*/ 146072 w 3510109"/>
                <a:gd name="connsiteY265" fmla="*/ 101600 h 2317761"/>
                <a:gd name="connsiteX266" fmla="*/ 111147 w 3510109"/>
                <a:gd name="connsiteY266" fmla="*/ 142875 h 2317761"/>
                <a:gd name="connsiteX267" fmla="*/ 120671 w 3510109"/>
                <a:gd name="connsiteY267" fmla="*/ 193675 h 2317761"/>
                <a:gd name="connsiteX268" fmla="*/ 123846 w 3510109"/>
                <a:gd name="connsiteY268" fmla="*/ 260350 h 2317761"/>
                <a:gd name="connsiteX269" fmla="*/ 136546 w 3510109"/>
                <a:gd name="connsiteY269" fmla="*/ 327025 h 2317761"/>
                <a:gd name="connsiteX270" fmla="*/ 174646 w 3510109"/>
                <a:gd name="connsiteY270" fmla="*/ 384175 h 2317761"/>
                <a:gd name="connsiteX271" fmla="*/ 190521 w 3510109"/>
                <a:gd name="connsiteY271" fmla="*/ 422275 h 2317761"/>
                <a:gd name="connsiteX272" fmla="*/ 200046 w 3510109"/>
                <a:gd name="connsiteY272" fmla="*/ 495300 h 2317761"/>
                <a:gd name="connsiteX273" fmla="*/ 231798 w 3510109"/>
                <a:gd name="connsiteY273" fmla="*/ 542925 h 2317761"/>
                <a:gd name="connsiteX274" fmla="*/ 168296 w 3510109"/>
                <a:gd name="connsiteY274" fmla="*/ 508000 h 2317761"/>
                <a:gd name="connsiteX275" fmla="*/ 107973 w 3510109"/>
                <a:gd name="connsiteY275" fmla="*/ 460375 h 2317761"/>
                <a:gd name="connsiteX276" fmla="*/ 88923 w 3510109"/>
                <a:gd name="connsiteY276" fmla="*/ 371475 h 2317761"/>
                <a:gd name="connsiteX277" fmla="*/ 22248 w 3510109"/>
                <a:gd name="connsiteY277" fmla="*/ 285750 h 2317761"/>
                <a:gd name="connsiteX278" fmla="*/ 53998 w 3510109"/>
                <a:gd name="connsiteY278" fmla="*/ 193675 h 2317761"/>
                <a:gd name="connsiteX279" fmla="*/ 25423 w 3510109"/>
                <a:gd name="connsiteY279" fmla="*/ 161925 h 2317761"/>
                <a:gd name="connsiteX280" fmla="*/ 12722 w 3510109"/>
                <a:gd name="connsiteY280" fmla="*/ 114300 h 2317761"/>
                <a:gd name="connsiteX281" fmla="*/ 23 w 3510109"/>
                <a:gd name="connsiteY281" fmla="*/ 41275 h 2317761"/>
                <a:gd name="connsiteX282" fmla="*/ 23 w 3510109"/>
                <a:gd name="connsiteY282" fmla="*/ 0 h 2317761"/>
                <a:gd name="connsiteX0" fmla="*/ 23 w 3510109"/>
                <a:gd name="connsiteY0" fmla="*/ 0 h 2317761"/>
                <a:gd name="connsiteX1" fmla="*/ 381023 w 3510109"/>
                <a:gd name="connsiteY1" fmla="*/ 76200 h 2317761"/>
                <a:gd name="connsiteX2" fmla="*/ 479448 w 3510109"/>
                <a:gd name="connsiteY2" fmla="*/ 28575 h 2317761"/>
                <a:gd name="connsiteX3" fmla="*/ 568348 w 3510109"/>
                <a:gd name="connsiteY3" fmla="*/ 44450 h 2317761"/>
                <a:gd name="connsiteX4" fmla="*/ 568348 w 3510109"/>
                <a:gd name="connsiteY4" fmla="*/ 44450 h 2317761"/>
                <a:gd name="connsiteX5" fmla="*/ 571523 w 3510109"/>
                <a:gd name="connsiteY5" fmla="*/ 73025 h 2317761"/>
                <a:gd name="connsiteX6" fmla="*/ 565173 w 3510109"/>
                <a:gd name="connsiteY6" fmla="*/ 88900 h 2317761"/>
                <a:gd name="connsiteX7" fmla="*/ 561998 w 3510109"/>
                <a:gd name="connsiteY7" fmla="*/ 98425 h 2317761"/>
                <a:gd name="connsiteX8" fmla="*/ 565173 w 3510109"/>
                <a:gd name="connsiteY8" fmla="*/ 114300 h 2317761"/>
                <a:gd name="connsiteX9" fmla="*/ 584223 w 3510109"/>
                <a:gd name="connsiteY9" fmla="*/ 127000 h 2317761"/>
                <a:gd name="connsiteX10" fmla="*/ 596923 w 3510109"/>
                <a:gd name="connsiteY10" fmla="*/ 146050 h 2317761"/>
                <a:gd name="connsiteX11" fmla="*/ 600098 w 3510109"/>
                <a:gd name="connsiteY11" fmla="*/ 155575 h 2317761"/>
                <a:gd name="connsiteX12" fmla="*/ 609623 w 3510109"/>
                <a:gd name="connsiteY12" fmla="*/ 161925 h 2317761"/>
                <a:gd name="connsiteX13" fmla="*/ 615973 w 3510109"/>
                <a:gd name="connsiteY13" fmla="*/ 171450 h 2317761"/>
                <a:gd name="connsiteX14" fmla="*/ 660423 w 3510109"/>
                <a:gd name="connsiteY14" fmla="*/ 165100 h 2317761"/>
                <a:gd name="connsiteX15" fmla="*/ 669948 w 3510109"/>
                <a:gd name="connsiteY15" fmla="*/ 158750 h 2317761"/>
                <a:gd name="connsiteX16" fmla="*/ 679473 w 3510109"/>
                <a:gd name="connsiteY16" fmla="*/ 155575 h 2317761"/>
                <a:gd name="connsiteX17" fmla="*/ 701698 w 3510109"/>
                <a:gd name="connsiteY17" fmla="*/ 142875 h 2317761"/>
                <a:gd name="connsiteX18" fmla="*/ 749323 w 3510109"/>
                <a:gd name="connsiteY18" fmla="*/ 146050 h 2317761"/>
                <a:gd name="connsiteX19" fmla="*/ 755673 w 3510109"/>
                <a:gd name="connsiteY19" fmla="*/ 155575 h 2317761"/>
                <a:gd name="connsiteX20" fmla="*/ 749323 w 3510109"/>
                <a:gd name="connsiteY20" fmla="*/ 200025 h 2317761"/>
                <a:gd name="connsiteX21" fmla="*/ 762023 w 3510109"/>
                <a:gd name="connsiteY21" fmla="*/ 212725 h 2317761"/>
                <a:gd name="connsiteX22" fmla="*/ 771548 w 3510109"/>
                <a:gd name="connsiteY22" fmla="*/ 215900 h 2317761"/>
                <a:gd name="connsiteX23" fmla="*/ 777898 w 3510109"/>
                <a:gd name="connsiteY23" fmla="*/ 228600 h 2317761"/>
                <a:gd name="connsiteX24" fmla="*/ 787423 w 3510109"/>
                <a:gd name="connsiteY24" fmla="*/ 238125 h 2317761"/>
                <a:gd name="connsiteX25" fmla="*/ 793773 w 3510109"/>
                <a:gd name="connsiteY25" fmla="*/ 257175 h 2317761"/>
                <a:gd name="connsiteX26" fmla="*/ 796948 w 3510109"/>
                <a:gd name="connsiteY26" fmla="*/ 288925 h 2317761"/>
                <a:gd name="connsiteX27" fmla="*/ 800123 w 3510109"/>
                <a:gd name="connsiteY27" fmla="*/ 298450 h 2317761"/>
                <a:gd name="connsiteX28" fmla="*/ 809648 w 3510109"/>
                <a:gd name="connsiteY28" fmla="*/ 304800 h 2317761"/>
                <a:gd name="connsiteX29" fmla="*/ 822348 w 3510109"/>
                <a:gd name="connsiteY29" fmla="*/ 314325 h 2317761"/>
                <a:gd name="connsiteX30" fmla="*/ 831873 w 3510109"/>
                <a:gd name="connsiteY30" fmla="*/ 323850 h 2317761"/>
                <a:gd name="connsiteX31" fmla="*/ 854098 w 3510109"/>
                <a:gd name="connsiteY31" fmla="*/ 336550 h 2317761"/>
                <a:gd name="connsiteX32" fmla="*/ 863623 w 3510109"/>
                <a:gd name="connsiteY32" fmla="*/ 346075 h 2317761"/>
                <a:gd name="connsiteX33" fmla="*/ 892198 w 3510109"/>
                <a:gd name="connsiteY33" fmla="*/ 352425 h 2317761"/>
                <a:gd name="connsiteX34" fmla="*/ 882673 w 3510109"/>
                <a:gd name="connsiteY34" fmla="*/ 355600 h 2317761"/>
                <a:gd name="connsiteX35" fmla="*/ 879498 w 3510109"/>
                <a:gd name="connsiteY35" fmla="*/ 365125 h 2317761"/>
                <a:gd name="connsiteX36" fmla="*/ 876323 w 3510109"/>
                <a:gd name="connsiteY36" fmla="*/ 406400 h 2317761"/>
                <a:gd name="connsiteX37" fmla="*/ 866798 w 3510109"/>
                <a:gd name="connsiteY37" fmla="*/ 434975 h 2317761"/>
                <a:gd name="connsiteX38" fmla="*/ 863623 w 3510109"/>
                <a:gd name="connsiteY38" fmla="*/ 450850 h 2317761"/>
                <a:gd name="connsiteX39" fmla="*/ 860448 w 3510109"/>
                <a:gd name="connsiteY39" fmla="*/ 463550 h 2317761"/>
                <a:gd name="connsiteX40" fmla="*/ 854098 w 3510109"/>
                <a:gd name="connsiteY40" fmla="*/ 482600 h 2317761"/>
                <a:gd name="connsiteX41" fmla="*/ 850923 w 3510109"/>
                <a:gd name="connsiteY41" fmla="*/ 492125 h 2317761"/>
                <a:gd name="connsiteX42" fmla="*/ 841398 w 3510109"/>
                <a:gd name="connsiteY42" fmla="*/ 517525 h 2317761"/>
                <a:gd name="connsiteX43" fmla="*/ 835048 w 3510109"/>
                <a:gd name="connsiteY43" fmla="*/ 552450 h 2317761"/>
                <a:gd name="connsiteX44" fmla="*/ 831873 w 3510109"/>
                <a:gd name="connsiteY44" fmla="*/ 561975 h 2317761"/>
                <a:gd name="connsiteX45" fmla="*/ 822348 w 3510109"/>
                <a:gd name="connsiteY45" fmla="*/ 565150 h 2317761"/>
                <a:gd name="connsiteX46" fmla="*/ 815998 w 3510109"/>
                <a:gd name="connsiteY46" fmla="*/ 574675 h 2317761"/>
                <a:gd name="connsiteX47" fmla="*/ 825523 w 3510109"/>
                <a:gd name="connsiteY47" fmla="*/ 600075 h 2317761"/>
                <a:gd name="connsiteX48" fmla="*/ 841398 w 3510109"/>
                <a:gd name="connsiteY48" fmla="*/ 625475 h 2317761"/>
                <a:gd name="connsiteX49" fmla="*/ 847748 w 3510109"/>
                <a:gd name="connsiteY49" fmla="*/ 650875 h 2317761"/>
                <a:gd name="connsiteX50" fmla="*/ 860448 w 3510109"/>
                <a:gd name="connsiteY50" fmla="*/ 669925 h 2317761"/>
                <a:gd name="connsiteX51" fmla="*/ 866798 w 3510109"/>
                <a:gd name="connsiteY51" fmla="*/ 682625 h 2317761"/>
                <a:gd name="connsiteX52" fmla="*/ 885848 w 3510109"/>
                <a:gd name="connsiteY52" fmla="*/ 695325 h 2317761"/>
                <a:gd name="connsiteX53" fmla="*/ 904898 w 3510109"/>
                <a:gd name="connsiteY53" fmla="*/ 730250 h 2317761"/>
                <a:gd name="connsiteX54" fmla="*/ 908073 w 3510109"/>
                <a:gd name="connsiteY54" fmla="*/ 739775 h 2317761"/>
                <a:gd name="connsiteX55" fmla="*/ 917598 w 3510109"/>
                <a:gd name="connsiteY55" fmla="*/ 742950 h 2317761"/>
                <a:gd name="connsiteX56" fmla="*/ 936648 w 3510109"/>
                <a:gd name="connsiteY56" fmla="*/ 758825 h 2317761"/>
                <a:gd name="connsiteX57" fmla="*/ 955698 w 3510109"/>
                <a:gd name="connsiteY57" fmla="*/ 765175 h 2317761"/>
                <a:gd name="connsiteX58" fmla="*/ 993798 w 3510109"/>
                <a:gd name="connsiteY58" fmla="*/ 762000 h 2317761"/>
                <a:gd name="connsiteX59" fmla="*/ 1012848 w 3510109"/>
                <a:gd name="connsiteY59" fmla="*/ 755650 h 2317761"/>
                <a:gd name="connsiteX60" fmla="*/ 1022373 w 3510109"/>
                <a:gd name="connsiteY60" fmla="*/ 752475 h 2317761"/>
                <a:gd name="connsiteX61" fmla="*/ 1035073 w 3510109"/>
                <a:gd name="connsiteY61" fmla="*/ 742950 h 2317761"/>
                <a:gd name="connsiteX62" fmla="*/ 1044598 w 3510109"/>
                <a:gd name="connsiteY62" fmla="*/ 739775 h 2317761"/>
                <a:gd name="connsiteX63" fmla="*/ 1143023 w 3510109"/>
                <a:gd name="connsiteY63" fmla="*/ 730250 h 2317761"/>
                <a:gd name="connsiteX64" fmla="*/ 1155723 w 3510109"/>
                <a:gd name="connsiteY64" fmla="*/ 685800 h 2317761"/>
                <a:gd name="connsiteX65" fmla="*/ 1162073 w 3510109"/>
                <a:gd name="connsiteY65" fmla="*/ 673100 h 2317761"/>
                <a:gd name="connsiteX66" fmla="*/ 1165248 w 3510109"/>
                <a:gd name="connsiteY66" fmla="*/ 663575 h 2317761"/>
                <a:gd name="connsiteX67" fmla="*/ 1184298 w 3510109"/>
                <a:gd name="connsiteY67" fmla="*/ 654050 h 2317761"/>
                <a:gd name="connsiteX68" fmla="*/ 1206523 w 3510109"/>
                <a:gd name="connsiteY68" fmla="*/ 635000 h 2317761"/>
                <a:gd name="connsiteX69" fmla="*/ 1216048 w 3510109"/>
                <a:gd name="connsiteY69" fmla="*/ 631825 h 2317761"/>
                <a:gd name="connsiteX70" fmla="*/ 1244623 w 3510109"/>
                <a:gd name="connsiteY70" fmla="*/ 615950 h 2317761"/>
                <a:gd name="connsiteX71" fmla="*/ 1263673 w 3510109"/>
                <a:gd name="connsiteY71" fmla="*/ 612775 h 2317761"/>
                <a:gd name="connsiteX72" fmla="*/ 1330348 w 3510109"/>
                <a:gd name="connsiteY72" fmla="*/ 606425 h 2317761"/>
                <a:gd name="connsiteX73" fmla="*/ 1365273 w 3510109"/>
                <a:gd name="connsiteY73" fmla="*/ 612775 h 2317761"/>
                <a:gd name="connsiteX74" fmla="*/ 1368448 w 3510109"/>
                <a:gd name="connsiteY74" fmla="*/ 622300 h 2317761"/>
                <a:gd name="connsiteX75" fmla="*/ 1377973 w 3510109"/>
                <a:gd name="connsiteY75" fmla="*/ 628650 h 2317761"/>
                <a:gd name="connsiteX76" fmla="*/ 1387498 w 3510109"/>
                <a:gd name="connsiteY76" fmla="*/ 638175 h 2317761"/>
                <a:gd name="connsiteX77" fmla="*/ 1387498 w 3510109"/>
                <a:gd name="connsiteY77" fmla="*/ 673100 h 2317761"/>
                <a:gd name="connsiteX78" fmla="*/ 1377973 w 3510109"/>
                <a:gd name="connsiteY78" fmla="*/ 676275 h 2317761"/>
                <a:gd name="connsiteX79" fmla="*/ 1355748 w 3510109"/>
                <a:gd name="connsiteY79" fmla="*/ 685800 h 2317761"/>
                <a:gd name="connsiteX80" fmla="*/ 1349398 w 3510109"/>
                <a:gd name="connsiteY80" fmla="*/ 698500 h 2317761"/>
                <a:gd name="connsiteX81" fmla="*/ 1343048 w 3510109"/>
                <a:gd name="connsiteY81" fmla="*/ 723900 h 2317761"/>
                <a:gd name="connsiteX82" fmla="*/ 1339873 w 3510109"/>
                <a:gd name="connsiteY82" fmla="*/ 733425 h 2317761"/>
                <a:gd name="connsiteX83" fmla="*/ 1333523 w 3510109"/>
                <a:gd name="connsiteY83" fmla="*/ 742950 h 2317761"/>
                <a:gd name="connsiteX84" fmla="*/ 1330348 w 3510109"/>
                <a:gd name="connsiteY84" fmla="*/ 758825 h 2317761"/>
                <a:gd name="connsiteX85" fmla="*/ 1320823 w 3510109"/>
                <a:gd name="connsiteY85" fmla="*/ 784225 h 2317761"/>
                <a:gd name="connsiteX86" fmla="*/ 1311298 w 3510109"/>
                <a:gd name="connsiteY86" fmla="*/ 793750 h 2317761"/>
                <a:gd name="connsiteX87" fmla="*/ 1295423 w 3510109"/>
                <a:gd name="connsiteY87" fmla="*/ 822325 h 2317761"/>
                <a:gd name="connsiteX88" fmla="*/ 1282723 w 3510109"/>
                <a:gd name="connsiteY88" fmla="*/ 831850 h 2317761"/>
                <a:gd name="connsiteX89" fmla="*/ 1273198 w 3510109"/>
                <a:gd name="connsiteY89" fmla="*/ 850900 h 2317761"/>
                <a:gd name="connsiteX90" fmla="*/ 1263673 w 3510109"/>
                <a:gd name="connsiteY90" fmla="*/ 860425 h 2317761"/>
                <a:gd name="connsiteX91" fmla="*/ 1266848 w 3510109"/>
                <a:gd name="connsiteY91" fmla="*/ 908050 h 2317761"/>
                <a:gd name="connsiteX92" fmla="*/ 1276373 w 3510109"/>
                <a:gd name="connsiteY92" fmla="*/ 904875 h 2317761"/>
                <a:gd name="connsiteX93" fmla="*/ 1343048 w 3510109"/>
                <a:gd name="connsiteY93" fmla="*/ 898525 h 2317761"/>
                <a:gd name="connsiteX94" fmla="*/ 1362098 w 3510109"/>
                <a:gd name="connsiteY94" fmla="*/ 892175 h 2317761"/>
                <a:gd name="connsiteX95" fmla="*/ 1374798 w 3510109"/>
                <a:gd name="connsiteY95" fmla="*/ 885825 h 2317761"/>
                <a:gd name="connsiteX96" fmla="*/ 1419248 w 3510109"/>
                <a:gd name="connsiteY96" fmla="*/ 879475 h 2317761"/>
                <a:gd name="connsiteX97" fmla="*/ 1428773 w 3510109"/>
                <a:gd name="connsiteY97" fmla="*/ 885825 h 2317761"/>
                <a:gd name="connsiteX98" fmla="*/ 1441473 w 3510109"/>
                <a:gd name="connsiteY98" fmla="*/ 901700 h 2317761"/>
                <a:gd name="connsiteX99" fmla="*/ 1447823 w 3510109"/>
                <a:gd name="connsiteY99" fmla="*/ 911225 h 2317761"/>
                <a:gd name="connsiteX100" fmla="*/ 1470048 w 3510109"/>
                <a:gd name="connsiteY100" fmla="*/ 927100 h 2317761"/>
                <a:gd name="connsiteX101" fmla="*/ 1485923 w 3510109"/>
                <a:gd name="connsiteY101" fmla="*/ 955675 h 2317761"/>
                <a:gd name="connsiteX102" fmla="*/ 1479573 w 3510109"/>
                <a:gd name="connsiteY102" fmla="*/ 1063625 h 2317761"/>
                <a:gd name="connsiteX103" fmla="*/ 1482748 w 3510109"/>
                <a:gd name="connsiteY103" fmla="*/ 1133475 h 2317761"/>
                <a:gd name="connsiteX104" fmla="*/ 1489098 w 3510109"/>
                <a:gd name="connsiteY104" fmla="*/ 1171575 h 2317761"/>
                <a:gd name="connsiteX105" fmla="*/ 1492273 w 3510109"/>
                <a:gd name="connsiteY105" fmla="*/ 1216025 h 2317761"/>
                <a:gd name="connsiteX106" fmla="*/ 1498623 w 3510109"/>
                <a:gd name="connsiteY106" fmla="*/ 1225550 h 2317761"/>
                <a:gd name="connsiteX107" fmla="*/ 1501798 w 3510109"/>
                <a:gd name="connsiteY107" fmla="*/ 1235075 h 2317761"/>
                <a:gd name="connsiteX108" fmla="*/ 1527198 w 3510109"/>
                <a:gd name="connsiteY108" fmla="*/ 1250950 h 2317761"/>
                <a:gd name="connsiteX109" fmla="*/ 1536723 w 3510109"/>
                <a:gd name="connsiteY109" fmla="*/ 1257300 h 2317761"/>
                <a:gd name="connsiteX110" fmla="*/ 1549423 w 3510109"/>
                <a:gd name="connsiteY110" fmla="*/ 1260475 h 2317761"/>
                <a:gd name="connsiteX111" fmla="*/ 1603398 w 3510109"/>
                <a:gd name="connsiteY111" fmla="*/ 1263650 h 2317761"/>
                <a:gd name="connsiteX112" fmla="*/ 1635148 w 3510109"/>
                <a:gd name="connsiteY112" fmla="*/ 1273175 h 2317761"/>
                <a:gd name="connsiteX113" fmla="*/ 1676423 w 3510109"/>
                <a:gd name="connsiteY113" fmla="*/ 1266825 h 2317761"/>
                <a:gd name="connsiteX114" fmla="*/ 1685948 w 3510109"/>
                <a:gd name="connsiteY114" fmla="*/ 1263650 h 2317761"/>
                <a:gd name="connsiteX115" fmla="*/ 1692298 w 3510109"/>
                <a:gd name="connsiteY115" fmla="*/ 1254125 h 2317761"/>
                <a:gd name="connsiteX116" fmla="*/ 1701823 w 3510109"/>
                <a:gd name="connsiteY116" fmla="*/ 1244600 h 2317761"/>
                <a:gd name="connsiteX117" fmla="*/ 1743098 w 3510109"/>
                <a:gd name="connsiteY117" fmla="*/ 1247775 h 2317761"/>
                <a:gd name="connsiteX118" fmla="*/ 1752623 w 3510109"/>
                <a:gd name="connsiteY118" fmla="*/ 1254125 h 2317761"/>
                <a:gd name="connsiteX119" fmla="*/ 1762148 w 3510109"/>
                <a:gd name="connsiteY119" fmla="*/ 1257300 h 2317761"/>
                <a:gd name="connsiteX120" fmla="*/ 1771673 w 3510109"/>
                <a:gd name="connsiteY120" fmla="*/ 1266825 h 2317761"/>
                <a:gd name="connsiteX121" fmla="*/ 1787548 w 3510109"/>
                <a:gd name="connsiteY121" fmla="*/ 1285875 h 2317761"/>
                <a:gd name="connsiteX122" fmla="*/ 1797073 w 3510109"/>
                <a:gd name="connsiteY122" fmla="*/ 1289050 h 2317761"/>
                <a:gd name="connsiteX123" fmla="*/ 1822473 w 3510109"/>
                <a:gd name="connsiteY123" fmla="*/ 1308100 h 2317761"/>
                <a:gd name="connsiteX124" fmla="*/ 1831998 w 3510109"/>
                <a:gd name="connsiteY124" fmla="*/ 1311275 h 2317761"/>
                <a:gd name="connsiteX125" fmla="*/ 1854223 w 3510109"/>
                <a:gd name="connsiteY125" fmla="*/ 1327150 h 2317761"/>
                <a:gd name="connsiteX126" fmla="*/ 1863748 w 3510109"/>
                <a:gd name="connsiteY126" fmla="*/ 1317625 h 2317761"/>
                <a:gd name="connsiteX127" fmla="*/ 1879623 w 3510109"/>
                <a:gd name="connsiteY127" fmla="*/ 1282700 h 2317761"/>
                <a:gd name="connsiteX128" fmla="*/ 1882798 w 3510109"/>
                <a:gd name="connsiteY128" fmla="*/ 1250950 h 2317761"/>
                <a:gd name="connsiteX129" fmla="*/ 1889148 w 3510109"/>
                <a:gd name="connsiteY129" fmla="*/ 1241425 h 2317761"/>
                <a:gd name="connsiteX130" fmla="*/ 1895498 w 3510109"/>
                <a:gd name="connsiteY130" fmla="*/ 1228725 h 2317761"/>
                <a:gd name="connsiteX131" fmla="*/ 1901848 w 3510109"/>
                <a:gd name="connsiteY131" fmla="*/ 1209675 h 2317761"/>
                <a:gd name="connsiteX132" fmla="*/ 1905023 w 3510109"/>
                <a:gd name="connsiteY132" fmla="*/ 1196975 h 2317761"/>
                <a:gd name="connsiteX133" fmla="*/ 1930423 w 3510109"/>
                <a:gd name="connsiteY133" fmla="*/ 1184275 h 2317761"/>
                <a:gd name="connsiteX134" fmla="*/ 2019323 w 3510109"/>
                <a:gd name="connsiteY134" fmla="*/ 1181100 h 2317761"/>
                <a:gd name="connsiteX135" fmla="*/ 2028848 w 3510109"/>
                <a:gd name="connsiteY135" fmla="*/ 1174750 h 2317761"/>
                <a:gd name="connsiteX136" fmla="*/ 2047898 w 3510109"/>
                <a:gd name="connsiteY136" fmla="*/ 1165225 h 2317761"/>
                <a:gd name="connsiteX137" fmla="*/ 2060598 w 3510109"/>
                <a:gd name="connsiteY137" fmla="*/ 1149350 h 2317761"/>
                <a:gd name="connsiteX138" fmla="*/ 2082823 w 3510109"/>
                <a:gd name="connsiteY138" fmla="*/ 1127125 h 2317761"/>
                <a:gd name="connsiteX139" fmla="*/ 2095523 w 3510109"/>
                <a:gd name="connsiteY139" fmla="*/ 1120775 h 2317761"/>
                <a:gd name="connsiteX140" fmla="*/ 2114573 w 3510109"/>
                <a:gd name="connsiteY140" fmla="*/ 1114425 h 2317761"/>
                <a:gd name="connsiteX141" fmla="*/ 2124098 w 3510109"/>
                <a:gd name="connsiteY141" fmla="*/ 1120775 h 2317761"/>
                <a:gd name="connsiteX142" fmla="*/ 2127273 w 3510109"/>
                <a:gd name="connsiteY142" fmla="*/ 1130300 h 2317761"/>
                <a:gd name="connsiteX143" fmla="*/ 2133623 w 3510109"/>
                <a:gd name="connsiteY143" fmla="*/ 1139825 h 2317761"/>
                <a:gd name="connsiteX144" fmla="*/ 2130448 w 3510109"/>
                <a:gd name="connsiteY144" fmla="*/ 1152525 h 2317761"/>
                <a:gd name="connsiteX145" fmla="*/ 2127273 w 3510109"/>
                <a:gd name="connsiteY145" fmla="*/ 1174750 h 2317761"/>
                <a:gd name="connsiteX146" fmla="*/ 2187598 w 3510109"/>
                <a:gd name="connsiteY146" fmla="*/ 1155700 h 2317761"/>
                <a:gd name="connsiteX147" fmla="*/ 2276498 w 3510109"/>
                <a:gd name="connsiteY147" fmla="*/ 1168400 h 2317761"/>
                <a:gd name="connsiteX148" fmla="*/ 2279673 w 3510109"/>
                <a:gd name="connsiteY148" fmla="*/ 1190625 h 2317761"/>
                <a:gd name="connsiteX149" fmla="*/ 2273323 w 3510109"/>
                <a:gd name="connsiteY149" fmla="*/ 1181100 h 2317761"/>
                <a:gd name="connsiteX150" fmla="*/ 2254273 w 3510109"/>
                <a:gd name="connsiteY150" fmla="*/ 1162050 h 2317761"/>
                <a:gd name="connsiteX151" fmla="*/ 2257448 w 3510109"/>
                <a:gd name="connsiteY151" fmla="*/ 1165225 h 2317761"/>
                <a:gd name="connsiteX152" fmla="*/ 2308248 w 3510109"/>
                <a:gd name="connsiteY152" fmla="*/ 1184275 h 2317761"/>
                <a:gd name="connsiteX153" fmla="*/ 2324123 w 3510109"/>
                <a:gd name="connsiteY153" fmla="*/ 1187450 h 2317761"/>
                <a:gd name="connsiteX154" fmla="*/ 2349523 w 3510109"/>
                <a:gd name="connsiteY154" fmla="*/ 1193800 h 2317761"/>
                <a:gd name="connsiteX155" fmla="*/ 2393973 w 3510109"/>
                <a:gd name="connsiteY155" fmla="*/ 1196975 h 2317761"/>
                <a:gd name="connsiteX156" fmla="*/ 2397148 w 3510109"/>
                <a:gd name="connsiteY156" fmla="*/ 1206500 h 2317761"/>
                <a:gd name="connsiteX157" fmla="*/ 2444773 w 3510109"/>
                <a:gd name="connsiteY157" fmla="*/ 1216025 h 2317761"/>
                <a:gd name="connsiteX158" fmla="*/ 2454298 w 3510109"/>
                <a:gd name="connsiteY158" fmla="*/ 1219200 h 2317761"/>
                <a:gd name="connsiteX159" fmla="*/ 2476523 w 3510109"/>
                <a:gd name="connsiteY159" fmla="*/ 1222375 h 2317761"/>
                <a:gd name="connsiteX160" fmla="*/ 2486048 w 3510109"/>
                <a:gd name="connsiteY160" fmla="*/ 1228725 h 2317761"/>
                <a:gd name="connsiteX161" fmla="*/ 2520973 w 3510109"/>
                <a:gd name="connsiteY161" fmla="*/ 1222375 h 2317761"/>
                <a:gd name="connsiteX162" fmla="*/ 2530498 w 3510109"/>
                <a:gd name="connsiteY162" fmla="*/ 1209675 h 2317761"/>
                <a:gd name="connsiteX163" fmla="*/ 2540023 w 3510109"/>
                <a:gd name="connsiteY163" fmla="*/ 1203325 h 2317761"/>
                <a:gd name="connsiteX164" fmla="*/ 2552723 w 3510109"/>
                <a:gd name="connsiteY164" fmla="*/ 1200150 h 2317761"/>
                <a:gd name="connsiteX165" fmla="*/ 2581298 w 3510109"/>
                <a:gd name="connsiteY165" fmla="*/ 1190625 h 2317761"/>
                <a:gd name="connsiteX166" fmla="*/ 2609873 w 3510109"/>
                <a:gd name="connsiteY166" fmla="*/ 1193800 h 2317761"/>
                <a:gd name="connsiteX167" fmla="*/ 2619398 w 3510109"/>
                <a:gd name="connsiteY167" fmla="*/ 1196975 h 2317761"/>
                <a:gd name="connsiteX168" fmla="*/ 2625748 w 3510109"/>
                <a:gd name="connsiteY168" fmla="*/ 1206500 h 2317761"/>
                <a:gd name="connsiteX169" fmla="*/ 2616223 w 3510109"/>
                <a:gd name="connsiteY169" fmla="*/ 1209675 h 2317761"/>
                <a:gd name="connsiteX170" fmla="*/ 2606698 w 3510109"/>
                <a:gd name="connsiteY170" fmla="*/ 1235075 h 2317761"/>
                <a:gd name="connsiteX171" fmla="*/ 2654323 w 3510109"/>
                <a:gd name="connsiteY171" fmla="*/ 1238250 h 2317761"/>
                <a:gd name="connsiteX172" fmla="*/ 2657498 w 3510109"/>
                <a:gd name="connsiteY172" fmla="*/ 1200150 h 2317761"/>
                <a:gd name="connsiteX173" fmla="*/ 2686073 w 3510109"/>
                <a:gd name="connsiteY173" fmla="*/ 1190625 h 2317761"/>
                <a:gd name="connsiteX174" fmla="*/ 2717823 w 3510109"/>
                <a:gd name="connsiteY174" fmla="*/ 1200150 h 2317761"/>
                <a:gd name="connsiteX175" fmla="*/ 2711473 w 3510109"/>
                <a:gd name="connsiteY175" fmla="*/ 1225550 h 2317761"/>
                <a:gd name="connsiteX176" fmla="*/ 2705123 w 3510109"/>
                <a:gd name="connsiteY176" fmla="*/ 1250950 h 2317761"/>
                <a:gd name="connsiteX177" fmla="*/ 2698773 w 3510109"/>
                <a:gd name="connsiteY177" fmla="*/ 1270000 h 2317761"/>
                <a:gd name="connsiteX178" fmla="*/ 2714648 w 3510109"/>
                <a:gd name="connsiteY178" fmla="*/ 1279525 h 2317761"/>
                <a:gd name="connsiteX179" fmla="*/ 2740048 w 3510109"/>
                <a:gd name="connsiteY179" fmla="*/ 1289050 h 2317761"/>
                <a:gd name="connsiteX180" fmla="*/ 2749573 w 3510109"/>
                <a:gd name="connsiteY180" fmla="*/ 1298575 h 2317761"/>
                <a:gd name="connsiteX181" fmla="*/ 2752748 w 3510109"/>
                <a:gd name="connsiteY181" fmla="*/ 1323975 h 2317761"/>
                <a:gd name="connsiteX182" fmla="*/ 2762273 w 3510109"/>
                <a:gd name="connsiteY182" fmla="*/ 1333500 h 2317761"/>
                <a:gd name="connsiteX183" fmla="*/ 2765448 w 3510109"/>
                <a:gd name="connsiteY183" fmla="*/ 1346200 h 2317761"/>
                <a:gd name="connsiteX184" fmla="*/ 2784498 w 3510109"/>
                <a:gd name="connsiteY184" fmla="*/ 1349375 h 2317761"/>
                <a:gd name="connsiteX185" fmla="*/ 2794023 w 3510109"/>
                <a:gd name="connsiteY185" fmla="*/ 1352550 h 2317761"/>
                <a:gd name="connsiteX186" fmla="*/ 2806723 w 3510109"/>
                <a:gd name="connsiteY186" fmla="*/ 1355725 h 2317761"/>
                <a:gd name="connsiteX187" fmla="*/ 2825773 w 3510109"/>
                <a:gd name="connsiteY187" fmla="*/ 1387475 h 2317761"/>
                <a:gd name="connsiteX188" fmla="*/ 2835298 w 3510109"/>
                <a:gd name="connsiteY188" fmla="*/ 1393825 h 2317761"/>
                <a:gd name="connsiteX189" fmla="*/ 2851173 w 3510109"/>
                <a:gd name="connsiteY189" fmla="*/ 1412875 h 2317761"/>
                <a:gd name="connsiteX190" fmla="*/ 2863873 w 3510109"/>
                <a:gd name="connsiteY190" fmla="*/ 1416050 h 2317761"/>
                <a:gd name="connsiteX191" fmla="*/ 2873398 w 3510109"/>
                <a:gd name="connsiteY191" fmla="*/ 1422400 h 2317761"/>
                <a:gd name="connsiteX192" fmla="*/ 2933723 w 3510109"/>
                <a:gd name="connsiteY192" fmla="*/ 1431925 h 2317761"/>
                <a:gd name="connsiteX193" fmla="*/ 2952773 w 3510109"/>
                <a:gd name="connsiteY193" fmla="*/ 1438275 h 2317761"/>
                <a:gd name="connsiteX194" fmla="*/ 2971823 w 3510109"/>
                <a:gd name="connsiteY194" fmla="*/ 1447800 h 2317761"/>
                <a:gd name="connsiteX195" fmla="*/ 2997223 w 3510109"/>
                <a:gd name="connsiteY195" fmla="*/ 1450975 h 2317761"/>
                <a:gd name="connsiteX196" fmla="*/ 3013098 w 3510109"/>
                <a:gd name="connsiteY196" fmla="*/ 1454150 h 2317761"/>
                <a:gd name="connsiteX197" fmla="*/ 3032148 w 3510109"/>
                <a:gd name="connsiteY197" fmla="*/ 1457325 h 2317761"/>
                <a:gd name="connsiteX198" fmla="*/ 3076598 w 3510109"/>
                <a:gd name="connsiteY198" fmla="*/ 1466850 h 2317761"/>
                <a:gd name="connsiteX199" fmla="*/ 3184548 w 3510109"/>
                <a:gd name="connsiteY199" fmla="*/ 1476375 h 2317761"/>
                <a:gd name="connsiteX200" fmla="*/ 3206773 w 3510109"/>
                <a:gd name="connsiteY200" fmla="*/ 1498600 h 2317761"/>
                <a:gd name="connsiteX201" fmla="*/ 3235348 w 3510109"/>
                <a:gd name="connsiteY201" fmla="*/ 1517650 h 2317761"/>
                <a:gd name="connsiteX202" fmla="*/ 3244873 w 3510109"/>
                <a:gd name="connsiteY202" fmla="*/ 1539875 h 2317761"/>
                <a:gd name="connsiteX203" fmla="*/ 3248048 w 3510109"/>
                <a:gd name="connsiteY203" fmla="*/ 1552575 h 2317761"/>
                <a:gd name="connsiteX204" fmla="*/ 3254398 w 3510109"/>
                <a:gd name="connsiteY204" fmla="*/ 1562100 h 2317761"/>
                <a:gd name="connsiteX205" fmla="*/ 3270273 w 3510109"/>
                <a:gd name="connsiteY205" fmla="*/ 1590675 h 2317761"/>
                <a:gd name="connsiteX206" fmla="*/ 3292498 w 3510109"/>
                <a:gd name="connsiteY206" fmla="*/ 1603375 h 2317761"/>
                <a:gd name="connsiteX207" fmla="*/ 3302023 w 3510109"/>
                <a:gd name="connsiteY207" fmla="*/ 1625600 h 2317761"/>
                <a:gd name="connsiteX208" fmla="*/ 3314723 w 3510109"/>
                <a:gd name="connsiteY208" fmla="*/ 1644650 h 2317761"/>
                <a:gd name="connsiteX209" fmla="*/ 3324248 w 3510109"/>
                <a:gd name="connsiteY209" fmla="*/ 1679575 h 2317761"/>
                <a:gd name="connsiteX210" fmla="*/ 3330598 w 3510109"/>
                <a:gd name="connsiteY210" fmla="*/ 1692275 h 2317761"/>
                <a:gd name="connsiteX211" fmla="*/ 3321073 w 3510109"/>
                <a:gd name="connsiteY211" fmla="*/ 1746250 h 2317761"/>
                <a:gd name="connsiteX212" fmla="*/ 3302023 w 3510109"/>
                <a:gd name="connsiteY212" fmla="*/ 1784350 h 2317761"/>
                <a:gd name="connsiteX213" fmla="*/ 3276623 w 3510109"/>
                <a:gd name="connsiteY213" fmla="*/ 1816100 h 2317761"/>
                <a:gd name="connsiteX214" fmla="*/ 3254398 w 3510109"/>
                <a:gd name="connsiteY214" fmla="*/ 1860550 h 2317761"/>
                <a:gd name="connsiteX215" fmla="*/ 3276623 w 3510109"/>
                <a:gd name="connsiteY215" fmla="*/ 1831975 h 2317761"/>
                <a:gd name="connsiteX216" fmla="*/ 3286148 w 3510109"/>
                <a:gd name="connsiteY216" fmla="*/ 1822450 h 2317761"/>
                <a:gd name="connsiteX217" fmla="*/ 3317898 w 3510109"/>
                <a:gd name="connsiteY217" fmla="*/ 1803400 h 2317761"/>
                <a:gd name="connsiteX218" fmla="*/ 3336948 w 3510109"/>
                <a:gd name="connsiteY218" fmla="*/ 1793875 h 2317761"/>
                <a:gd name="connsiteX219" fmla="*/ 3346473 w 3510109"/>
                <a:gd name="connsiteY219" fmla="*/ 1784350 h 2317761"/>
                <a:gd name="connsiteX220" fmla="*/ 3406798 w 3510109"/>
                <a:gd name="connsiteY220" fmla="*/ 1857375 h 2317761"/>
                <a:gd name="connsiteX221" fmla="*/ 1793900 w 3510109"/>
                <a:gd name="connsiteY221" fmla="*/ 2282825 h 2317761"/>
                <a:gd name="connsiteX222" fmla="*/ 1698650 w 3510109"/>
                <a:gd name="connsiteY222" fmla="*/ 2282825 h 2317761"/>
                <a:gd name="connsiteX223" fmla="*/ 1673250 w 3510109"/>
                <a:gd name="connsiteY223" fmla="*/ 2197100 h 2317761"/>
                <a:gd name="connsiteX224" fmla="*/ 1651025 w 3510109"/>
                <a:gd name="connsiteY224" fmla="*/ 2146300 h 2317761"/>
                <a:gd name="connsiteX225" fmla="*/ 1581175 w 3510109"/>
                <a:gd name="connsiteY225" fmla="*/ 2095500 h 2317761"/>
                <a:gd name="connsiteX226" fmla="*/ 1584350 w 3510109"/>
                <a:gd name="connsiteY226" fmla="*/ 2022476 h 2317761"/>
                <a:gd name="connsiteX227" fmla="*/ 1590699 w 3510109"/>
                <a:gd name="connsiteY227" fmla="*/ 1984376 h 2317761"/>
                <a:gd name="connsiteX228" fmla="*/ 1676424 w 3510109"/>
                <a:gd name="connsiteY228" fmla="*/ 1958977 h 2317761"/>
                <a:gd name="connsiteX229" fmla="*/ 1609749 w 3510109"/>
                <a:gd name="connsiteY229" fmla="*/ 1882777 h 2317761"/>
                <a:gd name="connsiteX230" fmla="*/ 1622449 w 3510109"/>
                <a:gd name="connsiteY230" fmla="*/ 1809752 h 2317761"/>
                <a:gd name="connsiteX231" fmla="*/ 1651024 w 3510109"/>
                <a:gd name="connsiteY231" fmla="*/ 1730377 h 2317761"/>
                <a:gd name="connsiteX232" fmla="*/ 1714523 w 3510109"/>
                <a:gd name="connsiteY232" fmla="*/ 1685927 h 2317761"/>
                <a:gd name="connsiteX233" fmla="*/ 1765323 w 3510109"/>
                <a:gd name="connsiteY233" fmla="*/ 1647827 h 2317761"/>
                <a:gd name="connsiteX234" fmla="*/ 1793897 w 3510109"/>
                <a:gd name="connsiteY234" fmla="*/ 1612902 h 2317761"/>
                <a:gd name="connsiteX235" fmla="*/ 1812947 w 3510109"/>
                <a:gd name="connsiteY235" fmla="*/ 1571627 h 2317761"/>
                <a:gd name="connsiteX236" fmla="*/ 1790721 w 3510109"/>
                <a:gd name="connsiteY236" fmla="*/ 1539876 h 2317761"/>
                <a:gd name="connsiteX237" fmla="*/ 1793897 w 3510109"/>
                <a:gd name="connsiteY237" fmla="*/ 1473202 h 2317761"/>
                <a:gd name="connsiteX238" fmla="*/ 1765322 w 3510109"/>
                <a:gd name="connsiteY238" fmla="*/ 1381127 h 2317761"/>
                <a:gd name="connsiteX239" fmla="*/ 1727221 w 3510109"/>
                <a:gd name="connsiteY239" fmla="*/ 1314451 h 2317761"/>
                <a:gd name="connsiteX240" fmla="*/ 1666897 w 3510109"/>
                <a:gd name="connsiteY240" fmla="*/ 1355727 h 2317761"/>
                <a:gd name="connsiteX241" fmla="*/ 1625622 w 3510109"/>
                <a:gd name="connsiteY241" fmla="*/ 1377952 h 2317761"/>
                <a:gd name="connsiteX242" fmla="*/ 1587522 w 3510109"/>
                <a:gd name="connsiteY242" fmla="*/ 1349377 h 2317761"/>
                <a:gd name="connsiteX243" fmla="*/ 1527197 w 3510109"/>
                <a:gd name="connsiteY243" fmla="*/ 1327152 h 2317761"/>
                <a:gd name="connsiteX244" fmla="*/ 1428772 w 3510109"/>
                <a:gd name="connsiteY244" fmla="*/ 1257302 h 2317761"/>
                <a:gd name="connsiteX245" fmla="*/ 1374797 w 3510109"/>
                <a:gd name="connsiteY245" fmla="*/ 1257302 h 2317761"/>
                <a:gd name="connsiteX246" fmla="*/ 1358922 w 3510109"/>
                <a:gd name="connsiteY246" fmla="*/ 1187452 h 2317761"/>
                <a:gd name="connsiteX247" fmla="*/ 1298597 w 3510109"/>
                <a:gd name="connsiteY247" fmla="*/ 1114427 h 2317761"/>
                <a:gd name="connsiteX248" fmla="*/ 1212872 w 3510109"/>
                <a:gd name="connsiteY248" fmla="*/ 1057277 h 2317761"/>
                <a:gd name="connsiteX249" fmla="*/ 1073172 w 3510109"/>
                <a:gd name="connsiteY249" fmla="*/ 1003302 h 2317761"/>
                <a:gd name="connsiteX250" fmla="*/ 996972 w 3510109"/>
                <a:gd name="connsiteY250" fmla="*/ 974727 h 2317761"/>
                <a:gd name="connsiteX251" fmla="*/ 923947 w 3510109"/>
                <a:gd name="connsiteY251" fmla="*/ 914402 h 2317761"/>
                <a:gd name="connsiteX252" fmla="*/ 787422 w 3510109"/>
                <a:gd name="connsiteY252" fmla="*/ 933452 h 2317761"/>
                <a:gd name="connsiteX253" fmla="*/ 733447 w 3510109"/>
                <a:gd name="connsiteY253" fmla="*/ 942977 h 2317761"/>
                <a:gd name="connsiteX254" fmla="*/ 669947 w 3510109"/>
                <a:gd name="connsiteY254" fmla="*/ 889002 h 2317761"/>
                <a:gd name="connsiteX255" fmla="*/ 641372 w 3510109"/>
                <a:gd name="connsiteY255" fmla="*/ 860427 h 2317761"/>
                <a:gd name="connsiteX256" fmla="*/ 488972 w 3510109"/>
                <a:gd name="connsiteY256" fmla="*/ 800102 h 2317761"/>
                <a:gd name="connsiteX257" fmla="*/ 403247 w 3510109"/>
                <a:gd name="connsiteY257" fmla="*/ 749302 h 2317761"/>
                <a:gd name="connsiteX258" fmla="*/ 361972 w 3510109"/>
                <a:gd name="connsiteY258" fmla="*/ 695327 h 2317761"/>
                <a:gd name="connsiteX259" fmla="*/ 396897 w 3510109"/>
                <a:gd name="connsiteY259" fmla="*/ 660402 h 2317761"/>
                <a:gd name="connsiteX260" fmla="*/ 361972 w 3510109"/>
                <a:gd name="connsiteY260" fmla="*/ 555627 h 2317761"/>
                <a:gd name="connsiteX261" fmla="*/ 298471 w 3510109"/>
                <a:gd name="connsiteY261" fmla="*/ 454026 h 2317761"/>
                <a:gd name="connsiteX262" fmla="*/ 266722 w 3510109"/>
                <a:gd name="connsiteY262" fmla="*/ 384175 h 2317761"/>
                <a:gd name="connsiteX263" fmla="*/ 276246 w 3510109"/>
                <a:gd name="connsiteY263" fmla="*/ 358775 h 2317761"/>
                <a:gd name="connsiteX264" fmla="*/ 206397 w 3510109"/>
                <a:gd name="connsiteY264" fmla="*/ 234950 h 2317761"/>
                <a:gd name="connsiteX265" fmla="*/ 146072 w 3510109"/>
                <a:gd name="connsiteY265" fmla="*/ 101600 h 2317761"/>
                <a:gd name="connsiteX266" fmla="*/ 111147 w 3510109"/>
                <a:gd name="connsiteY266" fmla="*/ 142875 h 2317761"/>
                <a:gd name="connsiteX267" fmla="*/ 120671 w 3510109"/>
                <a:gd name="connsiteY267" fmla="*/ 193675 h 2317761"/>
                <a:gd name="connsiteX268" fmla="*/ 123846 w 3510109"/>
                <a:gd name="connsiteY268" fmla="*/ 260350 h 2317761"/>
                <a:gd name="connsiteX269" fmla="*/ 136546 w 3510109"/>
                <a:gd name="connsiteY269" fmla="*/ 327025 h 2317761"/>
                <a:gd name="connsiteX270" fmla="*/ 174646 w 3510109"/>
                <a:gd name="connsiteY270" fmla="*/ 384175 h 2317761"/>
                <a:gd name="connsiteX271" fmla="*/ 190521 w 3510109"/>
                <a:gd name="connsiteY271" fmla="*/ 422275 h 2317761"/>
                <a:gd name="connsiteX272" fmla="*/ 200046 w 3510109"/>
                <a:gd name="connsiteY272" fmla="*/ 495300 h 2317761"/>
                <a:gd name="connsiteX273" fmla="*/ 231798 w 3510109"/>
                <a:gd name="connsiteY273" fmla="*/ 542925 h 2317761"/>
                <a:gd name="connsiteX274" fmla="*/ 168296 w 3510109"/>
                <a:gd name="connsiteY274" fmla="*/ 508000 h 2317761"/>
                <a:gd name="connsiteX275" fmla="*/ 107973 w 3510109"/>
                <a:gd name="connsiteY275" fmla="*/ 460375 h 2317761"/>
                <a:gd name="connsiteX276" fmla="*/ 88923 w 3510109"/>
                <a:gd name="connsiteY276" fmla="*/ 371475 h 2317761"/>
                <a:gd name="connsiteX277" fmla="*/ 22248 w 3510109"/>
                <a:gd name="connsiteY277" fmla="*/ 285750 h 2317761"/>
                <a:gd name="connsiteX278" fmla="*/ 53998 w 3510109"/>
                <a:gd name="connsiteY278" fmla="*/ 193675 h 2317761"/>
                <a:gd name="connsiteX279" fmla="*/ 25423 w 3510109"/>
                <a:gd name="connsiteY279" fmla="*/ 161925 h 2317761"/>
                <a:gd name="connsiteX280" fmla="*/ 12722 w 3510109"/>
                <a:gd name="connsiteY280" fmla="*/ 114300 h 2317761"/>
                <a:gd name="connsiteX281" fmla="*/ 23 w 3510109"/>
                <a:gd name="connsiteY281" fmla="*/ 41275 h 2317761"/>
                <a:gd name="connsiteX282" fmla="*/ 23 w 3510109"/>
                <a:gd name="connsiteY282" fmla="*/ 0 h 2317761"/>
                <a:gd name="connsiteX0" fmla="*/ 23 w 3510109"/>
                <a:gd name="connsiteY0" fmla="*/ 0 h 2317761"/>
                <a:gd name="connsiteX1" fmla="*/ 381023 w 3510109"/>
                <a:gd name="connsiteY1" fmla="*/ 76200 h 2317761"/>
                <a:gd name="connsiteX2" fmla="*/ 479448 w 3510109"/>
                <a:gd name="connsiteY2" fmla="*/ 28575 h 2317761"/>
                <a:gd name="connsiteX3" fmla="*/ 568348 w 3510109"/>
                <a:gd name="connsiteY3" fmla="*/ 44450 h 2317761"/>
                <a:gd name="connsiteX4" fmla="*/ 568348 w 3510109"/>
                <a:gd name="connsiteY4" fmla="*/ 44450 h 2317761"/>
                <a:gd name="connsiteX5" fmla="*/ 571523 w 3510109"/>
                <a:gd name="connsiteY5" fmla="*/ 73025 h 2317761"/>
                <a:gd name="connsiteX6" fmla="*/ 565173 w 3510109"/>
                <a:gd name="connsiteY6" fmla="*/ 88900 h 2317761"/>
                <a:gd name="connsiteX7" fmla="*/ 561998 w 3510109"/>
                <a:gd name="connsiteY7" fmla="*/ 98425 h 2317761"/>
                <a:gd name="connsiteX8" fmla="*/ 565173 w 3510109"/>
                <a:gd name="connsiteY8" fmla="*/ 114300 h 2317761"/>
                <a:gd name="connsiteX9" fmla="*/ 584223 w 3510109"/>
                <a:gd name="connsiteY9" fmla="*/ 127000 h 2317761"/>
                <a:gd name="connsiteX10" fmla="*/ 596923 w 3510109"/>
                <a:gd name="connsiteY10" fmla="*/ 146050 h 2317761"/>
                <a:gd name="connsiteX11" fmla="*/ 600098 w 3510109"/>
                <a:gd name="connsiteY11" fmla="*/ 155575 h 2317761"/>
                <a:gd name="connsiteX12" fmla="*/ 609623 w 3510109"/>
                <a:gd name="connsiteY12" fmla="*/ 161925 h 2317761"/>
                <a:gd name="connsiteX13" fmla="*/ 615973 w 3510109"/>
                <a:gd name="connsiteY13" fmla="*/ 171450 h 2317761"/>
                <a:gd name="connsiteX14" fmla="*/ 660423 w 3510109"/>
                <a:gd name="connsiteY14" fmla="*/ 165100 h 2317761"/>
                <a:gd name="connsiteX15" fmla="*/ 669948 w 3510109"/>
                <a:gd name="connsiteY15" fmla="*/ 158750 h 2317761"/>
                <a:gd name="connsiteX16" fmla="*/ 679473 w 3510109"/>
                <a:gd name="connsiteY16" fmla="*/ 155575 h 2317761"/>
                <a:gd name="connsiteX17" fmla="*/ 701698 w 3510109"/>
                <a:gd name="connsiteY17" fmla="*/ 142875 h 2317761"/>
                <a:gd name="connsiteX18" fmla="*/ 749323 w 3510109"/>
                <a:gd name="connsiteY18" fmla="*/ 146050 h 2317761"/>
                <a:gd name="connsiteX19" fmla="*/ 755673 w 3510109"/>
                <a:gd name="connsiteY19" fmla="*/ 155575 h 2317761"/>
                <a:gd name="connsiteX20" fmla="*/ 749323 w 3510109"/>
                <a:gd name="connsiteY20" fmla="*/ 200025 h 2317761"/>
                <a:gd name="connsiteX21" fmla="*/ 762023 w 3510109"/>
                <a:gd name="connsiteY21" fmla="*/ 212725 h 2317761"/>
                <a:gd name="connsiteX22" fmla="*/ 771548 w 3510109"/>
                <a:gd name="connsiteY22" fmla="*/ 215900 h 2317761"/>
                <a:gd name="connsiteX23" fmla="*/ 777898 w 3510109"/>
                <a:gd name="connsiteY23" fmla="*/ 228600 h 2317761"/>
                <a:gd name="connsiteX24" fmla="*/ 787423 w 3510109"/>
                <a:gd name="connsiteY24" fmla="*/ 238125 h 2317761"/>
                <a:gd name="connsiteX25" fmla="*/ 793773 w 3510109"/>
                <a:gd name="connsiteY25" fmla="*/ 257175 h 2317761"/>
                <a:gd name="connsiteX26" fmla="*/ 796948 w 3510109"/>
                <a:gd name="connsiteY26" fmla="*/ 288925 h 2317761"/>
                <a:gd name="connsiteX27" fmla="*/ 800123 w 3510109"/>
                <a:gd name="connsiteY27" fmla="*/ 298450 h 2317761"/>
                <a:gd name="connsiteX28" fmla="*/ 809648 w 3510109"/>
                <a:gd name="connsiteY28" fmla="*/ 304800 h 2317761"/>
                <a:gd name="connsiteX29" fmla="*/ 822348 w 3510109"/>
                <a:gd name="connsiteY29" fmla="*/ 314325 h 2317761"/>
                <a:gd name="connsiteX30" fmla="*/ 831873 w 3510109"/>
                <a:gd name="connsiteY30" fmla="*/ 323850 h 2317761"/>
                <a:gd name="connsiteX31" fmla="*/ 854098 w 3510109"/>
                <a:gd name="connsiteY31" fmla="*/ 336550 h 2317761"/>
                <a:gd name="connsiteX32" fmla="*/ 863623 w 3510109"/>
                <a:gd name="connsiteY32" fmla="*/ 346075 h 2317761"/>
                <a:gd name="connsiteX33" fmla="*/ 892198 w 3510109"/>
                <a:gd name="connsiteY33" fmla="*/ 352425 h 2317761"/>
                <a:gd name="connsiteX34" fmla="*/ 882673 w 3510109"/>
                <a:gd name="connsiteY34" fmla="*/ 355600 h 2317761"/>
                <a:gd name="connsiteX35" fmla="*/ 879498 w 3510109"/>
                <a:gd name="connsiteY35" fmla="*/ 365125 h 2317761"/>
                <a:gd name="connsiteX36" fmla="*/ 876323 w 3510109"/>
                <a:gd name="connsiteY36" fmla="*/ 406400 h 2317761"/>
                <a:gd name="connsiteX37" fmla="*/ 866798 w 3510109"/>
                <a:gd name="connsiteY37" fmla="*/ 434975 h 2317761"/>
                <a:gd name="connsiteX38" fmla="*/ 863623 w 3510109"/>
                <a:gd name="connsiteY38" fmla="*/ 450850 h 2317761"/>
                <a:gd name="connsiteX39" fmla="*/ 860448 w 3510109"/>
                <a:gd name="connsiteY39" fmla="*/ 463550 h 2317761"/>
                <a:gd name="connsiteX40" fmla="*/ 854098 w 3510109"/>
                <a:gd name="connsiteY40" fmla="*/ 482600 h 2317761"/>
                <a:gd name="connsiteX41" fmla="*/ 850923 w 3510109"/>
                <a:gd name="connsiteY41" fmla="*/ 492125 h 2317761"/>
                <a:gd name="connsiteX42" fmla="*/ 841398 w 3510109"/>
                <a:gd name="connsiteY42" fmla="*/ 517525 h 2317761"/>
                <a:gd name="connsiteX43" fmla="*/ 835048 w 3510109"/>
                <a:gd name="connsiteY43" fmla="*/ 552450 h 2317761"/>
                <a:gd name="connsiteX44" fmla="*/ 831873 w 3510109"/>
                <a:gd name="connsiteY44" fmla="*/ 561975 h 2317761"/>
                <a:gd name="connsiteX45" fmla="*/ 822348 w 3510109"/>
                <a:gd name="connsiteY45" fmla="*/ 565150 h 2317761"/>
                <a:gd name="connsiteX46" fmla="*/ 815998 w 3510109"/>
                <a:gd name="connsiteY46" fmla="*/ 574675 h 2317761"/>
                <a:gd name="connsiteX47" fmla="*/ 825523 w 3510109"/>
                <a:gd name="connsiteY47" fmla="*/ 600075 h 2317761"/>
                <a:gd name="connsiteX48" fmla="*/ 841398 w 3510109"/>
                <a:gd name="connsiteY48" fmla="*/ 625475 h 2317761"/>
                <a:gd name="connsiteX49" fmla="*/ 847748 w 3510109"/>
                <a:gd name="connsiteY49" fmla="*/ 650875 h 2317761"/>
                <a:gd name="connsiteX50" fmla="*/ 860448 w 3510109"/>
                <a:gd name="connsiteY50" fmla="*/ 669925 h 2317761"/>
                <a:gd name="connsiteX51" fmla="*/ 866798 w 3510109"/>
                <a:gd name="connsiteY51" fmla="*/ 682625 h 2317761"/>
                <a:gd name="connsiteX52" fmla="*/ 885848 w 3510109"/>
                <a:gd name="connsiteY52" fmla="*/ 695325 h 2317761"/>
                <a:gd name="connsiteX53" fmla="*/ 904898 w 3510109"/>
                <a:gd name="connsiteY53" fmla="*/ 730250 h 2317761"/>
                <a:gd name="connsiteX54" fmla="*/ 908073 w 3510109"/>
                <a:gd name="connsiteY54" fmla="*/ 739775 h 2317761"/>
                <a:gd name="connsiteX55" fmla="*/ 917598 w 3510109"/>
                <a:gd name="connsiteY55" fmla="*/ 742950 h 2317761"/>
                <a:gd name="connsiteX56" fmla="*/ 936648 w 3510109"/>
                <a:gd name="connsiteY56" fmla="*/ 758825 h 2317761"/>
                <a:gd name="connsiteX57" fmla="*/ 955698 w 3510109"/>
                <a:gd name="connsiteY57" fmla="*/ 765175 h 2317761"/>
                <a:gd name="connsiteX58" fmla="*/ 993798 w 3510109"/>
                <a:gd name="connsiteY58" fmla="*/ 762000 h 2317761"/>
                <a:gd name="connsiteX59" fmla="*/ 1012848 w 3510109"/>
                <a:gd name="connsiteY59" fmla="*/ 755650 h 2317761"/>
                <a:gd name="connsiteX60" fmla="*/ 1022373 w 3510109"/>
                <a:gd name="connsiteY60" fmla="*/ 752475 h 2317761"/>
                <a:gd name="connsiteX61" fmla="*/ 1035073 w 3510109"/>
                <a:gd name="connsiteY61" fmla="*/ 742950 h 2317761"/>
                <a:gd name="connsiteX62" fmla="*/ 1044598 w 3510109"/>
                <a:gd name="connsiteY62" fmla="*/ 739775 h 2317761"/>
                <a:gd name="connsiteX63" fmla="*/ 1143023 w 3510109"/>
                <a:gd name="connsiteY63" fmla="*/ 730250 h 2317761"/>
                <a:gd name="connsiteX64" fmla="*/ 1155723 w 3510109"/>
                <a:gd name="connsiteY64" fmla="*/ 685800 h 2317761"/>
                <a:gd name="connsiteX65" fmla="*/ 1162073 w 3510109"/>
                <a:gd name="connsiteY65" fmla="*/ 673100 h 2317761"/>
                <a:gd name="connsiteX66" fmla="*/ 1165248 w 3510109"/>
                <a:gd name="connsiteY66" fmla="*/ 663575 h 2317761"/>
                <a:gd name="connsiteX67" fmla="*/ 1184298 w 3510109"/>
                <a:gd name="connsiteY67" fmla="*/ 654050 h 2317761"/>
                <a:gd name="connsiteX68" fmla="*/ 1206523 w 3510109"/>
                <a:gd name="connsiteY68" fmla="*/ 635000 h 2317761"/>
                <a:gd name="connsiteX69" fmla="*/ 1216048 w 3510109"/>
                <a:gd name="connsiteY69" fmla="*/ 631825 h 2317761"/>
                <a:gd name="connsiteX70" fmla="*/ 1244623 w 3510109"/>
                <a:gd name="connsiteY70" fmla="*/ 615950 h 2317761"/>
                <a:gd name="connsiteX71" fmla="*/ 1263673 w 3510109"/>
                <a:gd name="connsiteY71" fmla="*/ 612775 h 2317761"/>
                <a:gd name="connsiteX72" fmla="*/ 1330348 w 3510109"/>
                <a:gd name="connsiteY72" fmla="*/ 606425 h 2317761"/>
                <a:gd name="connsiteX73" fmla="*/ 1365273 w 3510109"/>
                <a:gd name="connsiteY73" fmla="*/ 612775 h 2317761"/>
                <a:gd name="connsiteX74" fmla="*/ 1368448 w 3510109"/>
                <a:gd name="connsiteY74" fmla="*/ 622300 h 2317761"/>
                <a:gd name="connsiteX75" fmla="*/ 1377973 w 3510109"/>
                <a:gd name="connsiteY75" fmla="*/ 628650 h 2317761"/>
                <a:gd name="connsiteX76" fmla="*/ 1387498 w 3510109"/>
                <a:gd name="connsiteY76" fmla="*/ 638175 h 2317761"/>
                <a:gd name="connsiteX77" fmla="*/ 1387498 w 3510109"/>
                <a:gd name="connsiteY77" fmla="*/ 673100 h 2317761"/>
                <a:gd name="connsiteX78" fmla="*/ 1377973 w 3510109"/>
                <a:gd name="connsiteY78" fmla="*/ 676275 h 2317761"/>
                <a:gd name="connsiteX79" fmla="*/ 1355748 w 3510109"/>
                <a:gd name="connsiteY79" fmla="*/ 685800 h 2317761"/>
                <a:gd name="connsiteX80" fmla="*/ 1349398 w 3510109"/>
                <a:gd name="connsiteY80" fmla="*/ 698500 h 2317761"/>
                <a:gd name="connsiteX81" fmla="*/ 1343048 w 3510109"/>
                <a:gd name="connsiteY81" fmla="*/ 723900 h 2317761"/>
                <a:gd name="connsiteX82" fmla="*/ 1339873 w 3510109"/>
                <a:gd name="connsiteY82" fmla="*/ 733425 h 2317761"/>
                <a:gd name="connsiteX83" fmla="*/ 1333523 w 3510109"/>
                <a:gd name="connsiteY83" fmla="*/ 742950 h 2317761"/>
                <a:gd name="connsiteX84" fmla="*/ 1330348 w 3510109"/>
                <a:gd name="connsiteY84" fmla="*/ 758825 h 2317761"/>
                <a:gd name="connsiteX85" fmla="*/ 1320823 w 3510109"/>
                <a:gd name="connsiteY85" fmla="*/ 784225 h 2317761"/>
                <a:gd name="connsiteX86" fmla="*/ 1311298 w 3510109"/>
                <a:gd name="connsiteY86" fmla="*/ 793750 h 2317761"/>
                <a:gd name="connsiteX87" fmla="*/ 1295423 w 3510109"/>
                <a:gd name="connsiteY87" fmla="*/ 822325 h 2317761"/>
                <a:gd name="connsiteX88" fmla="*/ 1282723 w 3510109"/>
                <a:gd name="connsiteY88" fmla="*/ 831850 h 2317761"/>
                <a:gd name="connsiteX89" fmla="*/ 1273198 w 3510109"/>
                <a:gd name="connsiteY89" fmla="*/ 850900 h 2317761"/>
                <a:gd name="connsiteX90" fmla="*/ 1263673 w 3510109"/>
                <a:gd name="connsiteY90" fmla="*/ 860425 h 2317761"/>
                <a:gd name="connsiteX91" fmla="*/ 1266848 w 3510109"/>
                <a:gd name="connsiteY91" fmla="*/ 908050 h 2317761"/>
                <a:gd name="connsiteX92" fmla="*/ 1276373 w 3510109"/>
                <a:gd name="connsiteY92" fmla="*/ 904875 h 2317761"/>
                <a:gd name="connsiteX93" fmla="*/ 1343048 w 3510109"/>
                <a:gd name="connsiteY93" fmla="*/ 898525 h 2317761"/>
                <a:gd name="connsiteX94" fmla="*/ 1362098 w 3510109"/>
                <a:gd name="connsiteY94" fmla="*/ 892175 h 2317761"/>
                <a:gd name="connsiteX95" fmla="*/ 1374798 w 3510109"/>
                <a:gd name="connsiteY95" fmla="*/ 885825 h 2317761"/>
                <a:gd name="connsiteX96" fmla="*/ 1419248 w 3510109"/>
                <a:gd name="connsiteY96" fmla="*/ 879475 h 2317761"/>
                <a:gd name="connsiteX97" fmla="*/ 1428773 w 3510109"/>
                <a:gd name="connsiteY97" fmla="*/ 885825 h 2317761"/>
                <a:gd name="connsiteX98" fmla="*/ 1441473 w 3510109"/>
                <a:gd name="connsiteY98" fmla="*/ 901700 h 2317761"/>
                <a:gd name="connsiteX99" fmla="*/ 1447823 w 3510109"/>
                <a:gd name="connsiteY99" fmla="*/ 911225 h 2317761"/>
                <a:gd name="connsiteX100" fmla="*/ 1470048 w 3510109"/>
                <a:gd name="connsiteY100" fmla="*/ 927100 h 2317761"/>
                <a:gd name="connsiteX101" fmla="*/ 1485923 w 3510109"/>
                <a:gd name="connsiteY101" fmla="*/ 955675 h 2317761"/>
                <a:gd name="connsiteX102" fmla="*/ 1479573 w 3510109"/>
                <a:gd name="connsiteY102" fmla="*/ 1063625 h 2317761"/>
                <a:gd name="connsiteX103" fmla="*/ 1482748 w 3510109"/>
                <a:gd name="connsiteY103" fmla="*/ 1133475 h 2317761"/>
                <a:gd name="connsiteX104" fmla="*/ 1489098 w 3510109"/>
                <a:gd name="connsiteY104" fmla="*/ 1171575 h 2317761"/>
                <a:gd name="connsiteX105" fmla="*/ 1492273 w 3510109"/>
                <a:gd name="connsiteY105" fmla="*/ 1216025 h 2317761"/>
                <a:gd name="connsiteX106" fmla="*/ 1498623 w 3510109"/>
                <a:gd name="connsiteY106" fmla="*/ 1225550 h 2317761"/>
                <a:gd name="connsiteX107" fmla="*/ 1501798 w 3510109"/>
                <a:gd name="connsiteY107" fmla="*/ 1235075 h 2317761"/>
                <a:gd name="connsiteX108" fmla="*/ 1527198 w 3510109"/>
                <a:gd name="connsiteY108" fmla="*/ 1250950 h 2317761"/>
                <a:gd name="connsiteX109" fmla="*/ 1536723 w 3510109"/>
                <a:gd name="connsiteY109" fmla="*/ 1257300 h 2317761"/>
                <a:gd name="connsiteX110" fmla="*/ 1549423 w 3510109"/>
                <a:gd name="connsiteY110" fmla="*/ 1260475 h 2317761"/>
                <a:gd name="connsiteX111" fmla="*/ 1603398 w 3510109"/>
                <a:gd name="connsiteY111" fmla="*/ 1263650 h 2317761"/>
                <a:gd name="connsiteX112" fmla="*/ 1635148 w 3510109"/>
                <a:gd name="connsiteY112" fmla="*/ 1273175 h 2317761"/>
                <a:gd name="connsiteX113" fmla="*/ 1676423 w 3510109"/>
                <a:gd name="connsiteY113" fmla="*/ 1266825 h 2317761"/>
                <a:gd name="connsiteX114" fmla="*/ 1685948 w 3510109"/>
                <a:gd name="connsiteY114" fmla="*/ 1263650 h 2317761"/>
                <a:gd name="connsiteX115" fmla="*/ 1692298 w 3510109"/>
                <a:gd name="connsiteY115" fmla="*/ 1254125 h 2317761"/>
                <a:gd name="connsiteX116" fmla="*/ 1701823 w 3510109"/>
                <a:gd name="connsiteY116" fmla="*/ 1244600 h 2317761"/>
                <a:gd name="connsiteX117" fmla="*/ 1743098 w 3510109"/>
                <a:gd name="connsiteY117" fmla="*/ 1247775 h 2317761"/>
                <a:gd name="connsiteX118" fmla="*/ 1752623 w 3510109"/>
                <a:gd name="connsiteY118" fmla="*/ 1254125 h 2317761"/>
                <a:gd name="connsiteX119" fmla="*/ 1762148 w 3510109"/>
                <a:gd name="connsiteY119" fmla="*/ 1257300 h 2317761"/>
                <a:gd name="connsiteX120" fmla="*/ 1771673 w 3510109"/>
                <a:gd name="connsiteY120" fmla="*/ 1266825 h 2317761"/>
                <a:gd name="connsiteX121" fmla="*/ 1787548 w 3510109"/>
                <a:gd name="connsiteY121" fmla="*/ 1285875 h 2317761"/>
                <a:gd name="connsiteX122" fmla="*/ 1797073 w 3510109"/>
                <a:gd name="connsiteY122" fmla="*/ 1289050 h 2317761"/>
                <a:gd name="connsiteX123" fmla="*/ 1822473 w 3510109"/>
                <a:gd name="connsiteY123" fmla="*/ 1308100 h 2317761"/>
                <a:gd name="connsiteX124" fmla="*/ 1831998 w 3510109"/>
                <a:gd name="connsiteY124" fmla="*/ 1311275 h 2317761"/>
                <a:gd name="connsiteX125" fmla="*/ 1854223 w 3510109"/>
                <a:gd name="connsiteY125" fmla="*/ 1327150 h 2317761"/>
                <a:gd name="connsiteX126" fmla="*/ 1863748 w 3510109"/>
                <a:gd name="connsiteY126" fmla="*/ 1317625 h 2317761"/>
                <a:gd name="connsiteX127" fmla="*/ 1879623 w 3510109"/>
                <a:gd name="connsiteY127" fmla="*/ 1282700 h 2317761"/>
                <a:gd name="connsiteX128" fmla="*/ 1882798 w 3510109"/>
                <a:gd name="connsiteY128" fmla="*/ 1250950 h 2317761"/>
                <a:gd name="connsiteX129" fmla="*/ 1889148 w 3510109"/>
                <a:gd name="connsiteY129" fmla="*/ 1241425 h 2317761"/>
                <a:gd name="connsiteX130" fmla="*/ 1895498 w 3510109"/>
                <a:gd name="connsiteY130" fmla="*/ 1228725 h 2317761"/>
                <a:gd name="connsiteX131" fmla="*/ 1901848 w 3510109"/>
                <a:gd name="connsiteY131" fmla="*/ 1209675 h 2317761"/>
                <a:gd name="connsiteX132" fmla="*/ 1905023 w 3510109"/>
                <a:gd name="connsiteY132" fmla="*/ 1196975 h 2317761"/>
                <a:gd name="connsiteX133" fmla="*/ 1930423 w 3510109"/>
                <a:gd name="connsiteY133" fmla="*/ 1184275 h 2317761"/>
                <a:gd name="connsiteX134" fmla="*/ 2019323 w 3510109"/>
                <a:gd name="connsiteY134" fmla="*/ 1181100 h 2317761"/>
                <a:gd name="connsiteX135" fmla="*/ 2028848 w 3510109"/>
                <a:gd name="connsiteY135" fmla="*/ 1174750 h 2317761"/>
                <a:gd name="connsiteX136" fmla="*/ 2047898 w 3510109"/>
                <a:gd name="connsiteY136" fmla="*/ 1165225 h 2317761"/>
                <a:gd name="connsiteX137" fmla="*/ 2060598 w 3510109"/>
                <a:gd name="connsiteY137" fmla="*/ 1149350 h 2317761"/>
                <a:gd name="connsiteX138" fmla="*/ 2082823 w 3510109"/>
                <a:gd name="connsiteY138" fmla="*/ 1127125 h 2317761"/>
                <a:gd name="connsiteX139" fmla="*/ 2095523 w 3510109"/>
                <a:gd name="connsiteY139" fmla="*/ 1120775 h 2317761"/>
                <a:gd name="connsiteX140" fmla="*/ 2114573 w 3510109"/>
                <a:gd name="connsiteY140" fmla="*/ 1114425 h 2317761"/>
                <a:gd name="connsiteX141" fmla="*/ 2124098 w 3510109"/>
                <a:gd name="connsiteY141" fmla="*/ 1120775 h 2317761"/>
                <a:gd name="connsiteX142" fmla="*/ 2127273 w 3510109"/>
                <a:gd name="connsiteY142" fmla="*/ 1130300 h 2317761"/>
                <a:gd name="connsiteX143" fmla="*/ 2133623 w 3510109"/>
                <a:gd name="connsiteY143" fmla="*/ 1139825 h 2317761"/>
                <a:gd name="connsiteX144" fmla="*/ 2130448 w 3510109"/>
                <a:gd name="connsiteY144" fmla="*/ 1152525 h 2317761"/>
                <a:gd name="connsiteX145" fmla="*/ 2127273 w 3510109"/>
                <a:gd name="connsiteY145" fmla="*/ 1174750 h 2317761"/>
                <a:gd name="connsiteX146" fmla="*/ 2187598 w 3510109"/>
                <a:gd name="connsiteY146" fmla="*/ 1155700 h 2317761"/>
                <a:gd name="connsiteX147" fmla="*/ 2276498 w 3510109"/>
                <a:gd name="connsiteY147" fmla="*/ 1168400 h 2317761"/>
                <a:gd name="connsiteX148" fmla="*/ 2279673 w 3510109"/>
                <a:gd name="connsiteY148" fmla="*/ 1190625 h 2317761"/>
                <a:gd name="connsiteX149" fmla="*/ 2273323 w 3510109"/>
                <a:gd name="connsiteY149" fmla="*/ 1181100 h 2317761"/>
                <a:gd name="connsiteX150" fmla="*/ 2254273 w 3510109"/>
                <a:gd name="connsiteY150" fmla="*/ 1162050 h 2317761"/>
                <a:gd name="connsiteX151" fmla="*/ 2257448 w 3510109"/>
                <a:gd name="connsiteY151" fmla="*/ 1165225 h 2317761"/>
                <a:gd name="connsiteX152" fmla="*/ 2308248 w 3510109"/>
                <a:gd name="connsiteY152" fmla="*/ 1184275 h 2317761"/>
                <a:gd name="connsiteX153" fmla="*/ 2324123 w 3510109"/>
                <a:gd name="connsiteY153" fmla="*/ 1187450 h 2317761"/>
                <a:gd name="connsiteX154" fmla="*/ 2349523 w 3510109"/>
                <a:gd name="connsiteY154" fmla="*/ 1193800 h 2317761"/>
                <a:gd name="connsiteX155" fmla="*/ 2393973 w 3510109"/>
                <a:gd name="connsiteY155" fmla="*/ 1196975 h 2317761"/>
                <a:gd name="connsiteX156" fmla="*/ 2397148 w 3510109"/>
                <a:gd name="connsiteY156" fmla="*/ 1206500 h 2317761"/>
                <a:gd name="connsiteX157" fmla="*/ 2444773 w 3510109"/>
                <a:gd name="connsiteY157" fmla="*/ 1216025 h 2317761"/>
                <a:gd name="connsiteX158" fmla="*/ 2454298 w 3510109"/>
                <a:gd name="connsiteY158" fmla="*/ 1219200 h 2317761"/>
                <a:gd name="connsiteX159" fmla="*/ 2476523 w 3510109"/>
                <a:gd name="connsiteY159" fmla="*/ 1222375 h 2317761"/>
                <a:gd name="connsiteX160" fmla="*/ 2486048 w 3510109"/>
                <a:gd name="connsiteY160" fmla="*/ 1228725 h 2317761"/>
                <a:gd name="connsiteX161" fmla="*/ 2520973 w 3510109"/>
                <a:gd name="connsiteY161" fmla="*/ 1222375 h 2317761"/>
                <a:gd name="connsiteX162" fmla="*/ 2530498 w 3510109"/>
                <a:gd name="connsiteY162" fmla="*/ 1209675 h 2317761"/>
                <a:gd name="connsiteX163" fmla="*/ 2540023 w 3510109"/>
                <a:gd name="connsiteY163" fmla="*/ 1203325 h 2317761"/>
                <a:gd name="connsiteX164" fmla="*/ 2552723 w 3510109"/>
                <a:gd name="connsiteY164" fmla="*/ 1200150 h 2317761"/>
                <a:gd name="connsiteX165" fmla="*/ 2581298 w 3510109"/>
                <a:gd name="connsiteY165" fmla="*/ 1190625 h 2317761"/>
                <a:gd name="connsiteX166" fmla="*/ 2609873 w 3510109"/>
                <a:gd name="connsiteY166" fmla="*/ 1193800 h 2317761"/>
                <a:gd name="connsiteX167" fmla="*/ 2619398 w 3510109"/>
                <a:gd name="connsiteY167" fmla="*/ 1196975 h 2317761"/>
                <a:gd name="connsiteX168" fmla="*/ 2625748 w 3510109"/>
                <a:gd name="connsiteY168" fmla="*/ 1206500 h 2317761"/>
                <a:gd name="connsiteX169" fmla="*/ 2616223 w 3510109"/>
                <a:gd name="connsiteY169" fmla="*/ 1209675 h 2317761"/>
                <a:gd name="connsiteX170" fmla="*/ 2606698 w 3510109"/>
                <a:gd name="connsiteY170" fmla="*/ 1235075 h 2317761"/>
                <a:gd name="connsiteX171" fmla="*/ 2654323 w 3510109"/>
                <a:gd name="connsiteY171" fmla="*/ 1238250 h 2317761"/>
                <a:gd name="connsiteX172" fmla="*/ 2657498 w 3510109"/>
                <a:gd name="connsiteY172" fmla="*/ 1200150 h 2317761"/>
                <a:gd name="connsiteX173" fmla="*/ 2686073 w 3510109"/>
                <a:gd name="connsiteY173" fmla="*/ 1190625 h 2317761"/>
                <a:gd name="connsiteX174" fmla="*/ 2717823 w 3510109"/>
                <a:gd name="connsiteY174" fmla="*/ 1200150 h 2317761"/>
                <a:gd name="connsiteX175" fmla="*/ 2711473 w 3510109"/>
                <a:gd name="connsiteY175" fmla="*/ 1225550 h 2317761"/>
                <a:gd name="connsiteX176" fmla="*/ 2705123 w 3510109"/>
                <a:gd name="connsiteY176" fmla="*/ 1250950 h 2317761"/>
                <a:gd name="connsiteX177" fmla="*/ 2698773 w 3510109"/>
                <a:gd name="connsiteY177" fmla="*/ 1270000 h 2317761"/>
                <a:gd name="connsiteX178" fmla="*/ 2714648 w 3510109"/>
                <a:gd name="connsiteY178" fmla="*/ 1279525 h 2317761"/>
                <a:gd name="connsiteX179" fmla="*/ 2740048 w 3510109"/>
                <a:gd name="connsiteY179" fmla="*/ 1289050 h 2317761"/>
                <a:gd name="connsiteX180" fmla="*/ 2749573 w 3510109"/>
                <a:gd name="connsiteY180" fmla="*/ 1298575 h 2317761"/>
                <a:gd name="connsiteX181" fmla="*/ 2752748 w 3510109"/>
                <a:gd name="connsiteY181" fmla="*/ 1323975 h 2317761"/>
                <a:gd name="connsiteX182" fmla="*/ 2762273 w 3510109"/>
                <a:gd name="connsiteY182" fmla="*/ 1333500 h 2317761"/>
                <a:gd name="connsiteX183" fmla="*/ 2765448 w 3510109"/>
                <a:gd name="connsiteY183" fmla="*/ 1346200 h 2317761"/>
                <a:gd name="connsiteX184" fmla="*/ 2784498 w 3510109"/>
                <a:gd name="connsiteY184" fmla="*/ 1349375 h 2317761"/>
                <a:gd name="connsiteX185" fmla="*/ 2794023 w 3510109"/>
                <a:gd name="connsiteY185" fmla="*/ 1352550 h 2317761"/>
                <a:gd name="connsiteX186" fmla="*/ 2806723 w 3510109"/>
                <a:gd name="connsiteY186" fmla="*/ 1355725 h 2317761"/>
                <a:gd name="connsiteX187" fmla="*/ 2825773 w 3510109"/>
                <a:gd name="connsiteY187" fmla="*/ 1387475 h 2317761"/>
                <a:gd name="connsiteX188" fmla="*/ 2835298 w 3510109"/>
                <a:gd name="connsiteY188" fmla="*/ 1393825 h 2317761"/>
                <a:gd name="connsiteX189" fmla="*/ 2851173 w 3510109"/>
                <a:gd name="connsiteY189" fmla="*/ 1412875 h 2317761"/>
                <a:gd name="connsiteX190" fmla="*/ 2863873 w 3510109"/>
                <a:gd name="connsiteY190" fmla="*/ 1416050 h 2317761"/>
                <a:gd name="connsiteX191" fmla="*/ 2873398 w 3510109"/>
                <a:gd name="connsiteY191" fmla="*/ 1422400 h 2317761"/>
                <a:gd name="connsiteX192" fmla="*/ 2933723 w 3510109"/>
                <a:gd name="connsiteY192" fmla="*/ 1431925 h 2317761"/>
                <a:gd name="connsiteX193" fmla="*/ 2952773 w 3510109"/>
                <a:gd name="connsiteY193" fmla="*/ 1438275 h 2317761"/>
                <a:gd name="connsiteX194" fmla="*/ 2971823 w 3510109"/>
                <a:gd name="connsiteY194" fmla="*/ 1447800 h 2317761"/>
                <a:gd name="connsiteX195" fmla="*/ 2997223 w 3510109"/>
                <a:gd name="connsiteY195" fmla="*/ 1450975 h 2317761"/>
                <a:gd name="connsiteX196" fmla="*/ 3013098 w 3510109"/>
                <a:gd name="connsiteY196" fmla="*/ 1454150 h 2317761"/>
                <a:gd name="connsiteX197" fmla="*/ 3032148 w 3510109"/>
                <a:gd name="connsiteY197" fmla="*/ 1457325 h 2317761"/>
                <a:gd name="connsiteX198" fmla="*/ 3076598 w 3510109"/>
                <a:gd name="connsiteY198" fmla="*/ 1466850 h 2317761"/>
                <a:gd name="connsiteX199" fmla="*/ 3184548 w 3510109"/>
                <a:gd name="connsiteY199" fmla="*/ 1476375 h 2317761"/>
                <a:gd name="connsiteX200" fmla="*/ 3206773 w 3510109"/>
                <a:gd name="connsiteY200" fmla="*/ 1498600 h 2317761"/>
                <a:gd name="connsiteX201" fmla="*/ 3235348 w 3510109"/>
                <a:gd name="connsiteY201" fmla="*/ 1517650 h 2317761"/>
                <a:gd name="connsiteX202" fmla="*/ 3244873 w 3510109"/>
                <a:gd name="connsiteY202" fmla="*/ 1539875 h 2317761"/>
                <a:gd name="connsiteX203" fmla="*/ 3248048 w 3510109"/>
                <a:gd name="connsiteY203" fmla="*/ 1552575 h 2317761"/>
                <a:gd name="connsiteX204" fmla="*/ 3254398 w 3510109"/>
                <a:gd name="connsiteY204" fmla="*/ 1562100 h 2317761"/>
                <a:gd name="connsiteX205" fmla="*/ 3270273 w 3510109"/>
                <a:gd name="connsiteY205" fmla="*/ 1590675 h 2317761"/>
                <a:gd name="connsiteX206" fmla="*/ 3292498 w 3510109"/>
                <a:gd name="connsiteY206" fmla="*/ 1603375 h 2317761"/>
                <a:gd name="connsiteX207" fmla="*/ 3302023 w 3510109"/>
                <a:gd name="connsiteY207" fmla="*/ 1625600 h 2317761"/>
                <a:gd name="connsiteX208" fmla="*/ 3314723 w 3510109"/>
                <a:gd name="connsiteY208" fmla="*/ 1644650 h 2317761"/>
                <a:gd name="connsiteX209" fmla="*/ 3324248 w 3510109"/>
                <a:gd name="connsiteY209" fmla="*/ 1679575 h 2317761"/>
                <a:gd name="connsiteX210" fmla="*/ 3330598 w 3510109"/>
                <a:gd name="connsiteY210" fmla="*/ 1692275 h 2317761"/>
                <a:gd name="connsiteX211" fmla="*/ 3321073 w 3510109"/>
                <a:gd name="connsiteY211" fmla="*/ 1746250 h 2317761"/>
                <a:gd name="connsiteX212" fmla="*/ 3302023 w 3510109"/>
                <a:gd name="connsiteY212" fmla="*/ 1784350 h 2317761"/>
                <a:gd name="connsiteX213" fmla="*/ 3276623 w 3510109"/>
                <a:gd name="connsiteY213" fmla="*/ 1816100 h 2317761"/>
                <a:gd name="connsiteX214" fmla="*/ 3254398 w 3510109"/>
                <a:gd name="connsiteY214" fmla="*/ 1860550 h 2317761"/>
                <a:gd name="connsiteX215" fmla="*/ 3276623 w 3510109"/>
                <a:gd name="connsiteY215" fmla="*/ 1831975 h 2317761"/>
                <a:gd name="connsiteX216" fmla="*/ 3286148 w 3510109"/>
                <a:gd name="connsiteY216" fmla="*/ 1822450 h 2317761"/>
                <a:gd name="connsiteX217" fmla="*/ 3317898 w 3510109"/>
                <a:gd name="connsiteY217" fmla="*/ 1803400 h 2317761"/>
                <a:gd name="connsiteX218" fmla="*/ 3336948 w 3510109"/>
                <a:gd name="connsiteY218" fmla="*/ 1793875 h 2317761"/>
                <a:gd name="connsiteX219" fmla="*/ 3346473 w 3510109"/>
                <a:gd name="connsiteY219" fmla="*/ 1784350 h 2317761"/>
                <a:gd name="connsiteX220" fmla="*/ 3406798 w 3510109"/>
                <a:gd name="connsiteY220" fmla="*/ 1857375 h 2317761"/>
                <a:gd name="connsiteX221" fmla="*/ 1793900 w 3510109"/>
                <a:gd name="connsiteY221" fmla="*/ 2282825 h 2317761"/>
                <a:gd name="connsiteX222" fmla="*/ 1698650 w 3510109"/>
                <a:gd name="connsiteY222" fmla="*/ 2282825 h 2317761"/>
                <a:gd name="connsiteX223" fmla="*/ 1673250 w 3510109"/>
                <a:gd name="connsiteY223" fmla="*/ 2197100 h 2317761"/>
                <a:gd name="connsiteX224" fmla="*/ 1651025 w 3510109"/>
                <a:gd name="connsiteY224" fmla="*/ 2146300 h 2317761"/>
                <a:gd name="connsiteX225" fmla="*/ 1581175 w 3510109"/>
                <a:gd name="connsiteY225" fmla="*/ 2095500 h 2317761"/>
                <a:gd name="connsiteX226" fmla="*/ 1584350 w 3510109"/>
                <a:gd name="connsiteY226" fmla="*/ 2022476 h 2317761"/>
                <a:gd name="connsiteX227" fmla="*/ 1590699 w 3510109"/>
                <a:gd name="connsiteY227" fmla="*/ 1984376 h 2317761"/>
                <a:gd name="connsiteX228" fmla="*/ 1676424 w 3510109"/>
                <a:gd name="connsiteY228" fmla="*/ 1958977 h 2317761"/>
                <a:gd name="connsiteX229" fmla="*/ 1609749 w 3510109"/>
                <a:gd name="connsiteY229" fmla="*/ 1882777 h 2317761"/>
                <a:gd name="connsiteX230" fmla="*/ 1622449 w 3510109"/>
                <a:gd name="connsiteY230" fmla="*/ 1809752 h 2317761"/>
                <a:gd name="connsiteX231" fmla="*/ 1651024 w 3510109"/>
                <a:gd name="connsiteY231" fmla="*/ 1730377 h 2317761"/>
                <a:gd name="connsiteX232" fmla="*/ 1714523 w 3510109"/>
                <a:gd name="connsiteY232" fmla="*/ 1685927 h 2317761"/>
                <a:gd name="connsiteX233" fmla="*/ 1765323 w 3510109"/>
                <a:gd name="connsiteY233" fmla="*/ 1647827 h 2317761"/>
                <a:gd name="connsiteX234" fmla="*/ 1793897 w 3510109"/>
                <a:gd name="connsiteY234" fmla="*/ 1612902 h 2317761"/>
                <a:gd name="connsiteX235" fmla="*/ 1812947 w 3510109"/>
                <a:gd name="connsiteY235" fmla="*/ 1571627 h 2317761"/>
                <a:gd name="connsiteX236" fmla="*/ 1790721 w 3510109"/>
                <a:gd name="connsiteY236" fmla="*/ 1539876 h 2317761"/>
                <a:gd name="connsiteX237" fmla="*/ 1793897 w 3510109"/>
                <a:gd name="connsiteY237" fmla="*/ 1473202 h 2317761"/>
                <a:gd name="connsiteX238" fmla="*/ 1765322 w 3510109"/>
                <a:gd name="connsiteY238" fmla="*/ 1381127 h 2317761"/>
                <a:gd name="connsiteX239" fmla="*/ 1727221 w 3510109"/>
                <a:gd name="connsiteY239" fmla="*/ 1314451 h 2317761"/>
                <a:gd name="connsiteX240" fmla="*/ 1666897 w 3510109"/>
                <a:gd name="connsiteY240" fmla="*/ 1355727 h 2317761"/>
                <a:gd name="connsiteX241" fmla="*/ 1625622 w 3510109"/>
                <a:gd name="connsiteY241" fmla="*/ 1377952 h 2317761"/>
                <a:gd name="connsiteX242" fmla="*/ 1587522 w 3510109"/>
                <a:gd name="connsiteY242" fmla="*/ 1349377 h 2317761"/>
                <a:gd name="connsiteX243" fmla="*/ 1527197 w 3510109"/>
                <a:gd name="connsiteY243" fmla="*/ 1327152 h 2317761"/>
                <a:gd name="connsiteX244" fmla="*/ 1428772 w 3510109"/>
                <a:gd name="connsiteY244" fmla="*/ 1257302 h 2317761"/>
                <a:gd name="connsiteX245" fmla="*/ 1374797 w 3510109"/>
                <a:gd name="connsiteY245" fmla="*/ 1257302 h 2317761"/>
                <a:gd name="connsiteX246" fmla="*/ 1358922 w 3510109"/>
                <a:gd name="connsiteY246" fmla="*/ 1187452 h 2317761"/>
                <a:gd name="connsiteX247" fmla="*/ 1298597 w 3510109"/>
                <a:gd name="connsiteY247" fmla="*/ 1114427 h 2317761"/>
                <a:gd name="connsiteX248" fmla="*/ 1212872 w 3510109"/>
                <a:gd name="connsiteY248" fmla="*/ 1057277 h 2317761"/>
                <a:gd name="connsiteX249" fmla="*/ 1073172 w 3510109"/>
                <a:gd name="connsiteY249" fmla="*/ 1003302 h 2317761"/>
                <a:gd name="connsiteX250" fmla="*/ 996972 w 3510109"/>
                <a:gd name="connsiteY250" fmla="*/ 974727 h 2317761"/>
                <a:gd name="connsiteX251" fmla="*/ 923947 w 3510109"/>
                <a:gd name="connsiteY251" fmla="*/ 914402 h 2317761"/>
                <a:gd name="connsiteX252" fmla="*/ 787422 w 3510109"/>
                <a:gd name="connsiteY252" fmla="*/ 933452 h 2317761"/>
                <a:gd name="connsiteX253" fmla="*/ 733447 w 3510109"/>
                <a:gd name="connsiteY253" fmla="*/ 942977 h 2317761"/>
                <a:gd name="connsiteX254" fmla="*/ 669947 w 3510109"/>
                <a:gd name="connsiteY254" fmla="*/ 889002 h 2317761"/>
                <a:gd name="connsiteX255" fmla="*/ 641372 w 3510109"/>
                <a:gd name="connsiteY255" fmla="*/ 860427 h 2317761"/>
                <a:gd name="connsiteX256" fmla="*/ 488972 w 3510109"/>
                <a:gd name="connsiteY256" fmla="*/ 800102 h 2317761"/>
                <a:gd name="connsiteX257" fmla="*/ 403247 w 3510109"/>
                <a:gd name="connsiteY257" fmla="*/ 749302 h 2317761"/>
                <a:gd name="connsiteX258" fmla="*/ 361972 w 3510109"/>
                <a:gd name="connsiteY258" fmla="*/ 695327 h 2317761"/>
                <a:gd name="connsiteX259" fmla="*/ 396897 w 3510109"/>
                <a:gd name="connsiteY259" fmla="*/ 660402 h 2317761"/>
                <a:gd name="connsiteX260" fmla="*/ 361972 w 3510109"/>
                <a:gd name="connsiteY260" fmla="*/ 555627 h 2317761"/>
                <a:gd name="connsiteX261" fmla="*/ 298471 w 3510109"/>
                <a:gd name="connsiteY261" fmla="*/ 454026 h 2317761"/>
                <a:gd name="connsiteX262" fmla="*/ 266722 w 3510109"/>
                <a:gd name="connsiteY262" fmla="*/ 384175 h 2317761"/>
                <a:gd name="connsiteX263" fmla="*/ 276246 w 3510109"/>
                <a:gd name="connsiteY263" fmla="*/ 358775 h 2317761"/>
                <a:gd name="connsiteX264" fmla="*/ 206397 w 3510109"/>
                <a:gd name="connsiteY264" fmla="*/ 234950 h 2317761"/>
                <a:gd name="connsiteX265" fmla="*/ 146072 w 3510109"/>
                <a:gd name="connsiteY265" fmla="*/ 101600 h 2317761"/>
                <a:gd name="connsiteX266" fmla="*/ 111147 w 3510109"/>
                <a:gd name="connsiteY266" fmla="*/ 142875 h 2317761"/>
                <a:gd name="connsiteX267" fmla="*/ 120671 w 3510109"/>
                <a:gd name="connsiteY267" fmla="*/ 193675 h 2317761"/>
                <a:gd name="connsiteX268" fmla="*/ 123846 w 3510109"/>
                <a:gd name="connsiteY268" fmla="*/ 260350 h 2317761"/>
                <a:gd name="connsiteX269" fmla="*/ 136546 w 3510109"/>
                <a:gd name="connsiteY269" fmla="*/ 327025 h 2317761"/>
                <a:gd name="connsiteX270" fmla="*/ 174646 w 3510109"/>
                <a:gd name="connsiteY270" fmla="*/ 384175 h 2317761"/>
                <a:gd name="connsiteX271" fmla="*/ 190521 w 3510109"/>
                <a:gd name="connsiteY271" fmla="*/ 422275 h 2317761"/>
                <a:gd name="connsiteX272" fmla="*/ 200046 w 3510109"/>
                <a:gd name="connsiteY272" fmla="*/ 495300 h 2317761"/>
                <a:gd name="connsiteX273" fmla="*/ 231798 w 3510109"/>
                <a:gd name="connsiteY273" fmla="*/ 542925 h 2317761"/>
                <a:gd name="connsiteX274" fmla="*/ 168296 w 3510109"/>
                <a:gd name="connsiteY274" fmla="*/ 508000 h 2317761"/>
                <a:gd name="connsiteX275" fmla="*/ 107973 w 3510109"/>
                <a:gd name="connsiteY275" fmla="*/ 460375 h 2317761"/>
                <a:gd name="connsiteX276" fmla="*/ 88923 w 3510109"/>
                <a:gd name="connsiteY276" fmla="*/ 371475 h 2317761"/>
                <a:gd name="connsiteX277" fmla="*/ 22248 w 3510109"/>
                <a:gd name="connsiteY277" fmla="*/ 285750 h 2317761"/>
                <a:gd name="connsiteX278" fmla="*/ 53998 w 3510109"/>
                <a:gd name="connsiteY278" fmla="*/ 193675 h 2317761"/>
                <a:gd name="connsiteX279" fmla="*/ 25423 w 3510109"/>
                <a:gd name="connsiteY279" fmla="*/ 161925 h 2317761"/>
                <a:gd name="connsiteX280" fmla="*/ 12722 w 3510109"/>
                <a:gd name="connsiteY280" fmla="*/ 114300 h 2317761"/>
                <a:gd name="connsiteX281" fmla="*/ 23 w 3510109"/>
                <a:gd name="connsiteY281" fmla="*/ 41275 h 2317761"/>
                <a:gd name="connsiteX282" fmla="*/ 23 w 3510109"/>
                <a:gd name="connsiteY282" fmla="*/ 0 h 2317761"/>
                <a:gd name="connsiteX0" fmla="*/ 23 w 3510109"/>
                <a:gd name="connsiteY0" fmla="*/ 0 h 2310048"/>
                <a:gd name="connsiteX1" fmla="*/ 381023 w 3510109"/>
                <a:gd name="connsiteY1" fmla="*/ 76200 h 2310048"/>
                <a:gd name="connsiteX2" fmla="*/ 479448 w 3510109"/>
                <a:gd name="connsiteY2" fmla="*/ 28575 h 2310048"/>
                <a:gd name="connsiteX3" fmla="*/ 568348 w 3510109"/>
                <a:gd name="connsiteY3" fmla="*/ 44450 h 2310048"/>
                <a:gd name="connsiteX4" fmla="*/ 568348 w 3510109"/>
                <a:gd name="connsiteY4" fmla="*/ 44450 h 2310048"/>
                <a:gd name="connsiteX5" fmla="*/ 571523 w 3510109"/>
                <a:gd name="connsiteY5" fmla="*/ 73025 h 2310048"/>
                <a:gd name="connsiteX6" fmla="*/ 565173 w 3510109"/>
                <a:gd name="connsiteY6" fmla="*/ 88900 h 2310048"/>
                <a:gd name="connsiteX7" fmla="*/ 561998 w 3510109"/>
                <a:gd name="connsiteY7" fmla="*/ 98425 h 2310048"/>
                <a:gd name="connsiteX8" fmla="*/ 565173 w 3510109"/>
                <a:gd name="connsiteY8" fmla="*/ 114300 h 2310048"/>
                <a:gd name="connsiteX9" fmla="*/ 584223 w 3510109"/>
                <a:gd name="connsiteY9" fmla="*/ 127000 h 2310048"/>
                <a:gd name="connsiteX10" fmla="*/ 596923 w 3510109"/>
                <a:gd name="connsiteY10" fmla="*/ 146050 h 2310048"/>
                <a:gd name="connsiteX11" fmla="*/ 600098 w 3510109"/>
                <a:gd name="connsiteY11" fmla="*/ 155575 h 2310048"/>
                <a:gd name="connsiteX12" fmla="*/ 609623 w 3510109"/>
                <a:gd name="connsiteY12" fmla="*/ 161925 h 2310048"/>
                <a:gd name="connsiteX13" fmla="*/ 615973 w 3510109"/>
                <a:gd name="connsiteY13" fmla="*/ 171450 h 2310048"/>
                <a:gd name="connsiteX14" fmla="*/ 660423 w 3510109"/>
                <a:gd name="connsiteY14" fmla="*/ 165100 h 2310048"/>
                <a:gd name="connsiteX15" fmla="*/ 669948 w 3510109"/>
                <a:gd name="connsiteY15" fmla="*/ 158750 h 2310048"/>
                <a:gd name="connsiteX16" fmla="*/ 679473 w 3510109"/>
                <a:gd name="connsiteY16" fmla="*/ 155575 h 2310048"/>
                <a:gd name="connsiteX17" fmla="*/ 701698 w 3510109"/>
                <a:gd name="connsiteY17" fmla="*/ 142875 h 2310048"/>
                <a:gd name="connsiteX18" fmla="*/ 749323 w 3510109"/>
                <a:gd name="connsiteY18" fmla="*/ 146050 h 2310048"/>
                <a:gd name="connsiteX19" fmla="*/ 755673 w 3510109"/>
                <a:gd name="connsiteY19" fmla="*/ 155575 h 2310048"/>
                <a:gd name="connsiteX20" fmla="*/ 749323 w 3510109"/>
                <a:gd name="connsiteY20" fmla="*/ 200025 h 2310048"/>
                <a:gd name="connsiteX21" fmla="*/ 762023 w 3510109"/>
                <a:gd name="connsiteY21" fmla="*/ 212725 h 2310048"/>
                <a:gd name="connsiteX22" fmla="*/ 771548 w 3510109"/>
                <a:gd name="connsiteY22" fmla="*/ 215900 h 2310048"/>
                <a:gd name="connsiteX23" fmla="*/ 777898 w 3510109"/>
                <a:gd name="connsiteY23" fmla="*/ 228600 h 2310048"/>
                <a:gd name="connsiteX24" fmla="*/ 787423 w 3510109"/>
                <a:gd name="connsiteY24" fmla="*/ 238125 h 2310048"/>
                <a:gd name="connsiteX25" fmla="*/ 793773 w 3510109"/>
                <a:gd name="connsiteY25" fmla="*/ 257175 h 2310048"/>
                <a:gd name="connsiteX26" fmla="*/ 796948 w 3510109"/>
                <a:gd name="connsiteY26" fmla="*/ 288925 h 2310048"/>
                <a:gd name="connsiteX27" fmla="*/ 800123 w 3510109"/>
                <a:gd name="connsiteY27" fmla="*/ 298450 h 2310048"/>
                <a:gd name="connsiteX28" fmla="*/ 809648 w 3510109"/>
                <a:gd name="connsiteY28" fmla="*/ 304800 h 2310048"/>
                <a:gd name="connsiteX29" fmla="*/ 822348 w 3510109"/>
                <a:gd name="connsiteY29" fmla="*/ 314325 h 2310048"/>
                <a:gd name="connsiteX30" fmla="*/ 831873 w 3510109"/>
                <a:gd name="connsiteY30" fmla="*/ 323850 h 2310048"/>
                <a:gd name="connsiteX31" fmla="*/ 854098 w 3510109"/>
                <a:gd name="connsiteY31" fmla="*/ 336550 h 2310048"/>
                <a:gd name="connsiteX32" fmla="*/ 863623 w 3510109"/>
                <a:gd name="connsiteY32" fmla="*/ 346075 h 2310048"/>
                <a:gd name="connsiteX33" fmla="*/ 892198 w 3510109"/>
                <a:gd name="connsiteY33" fmla="*/ 352425 h 2310048"/>
                <a:gd name="connsiteX34" fmla="*/ 882673 w 3510109"/>
                <a:gd name="connsiteY34" fmla="*/ 355600 h 2310048"/>
                <a:gd name="connsiteX35" fmla="*/ 879498 w 3510109"/>
                <a:gd name="connsiteY35" fmla="*/ 365125 h 2310048"/>
                <a:gd name="connsiteX36" fmla="*/ 876323 w 3510109"/>
                <a:gd name="connsiteY36" fmla="*/ 406400 h 2310048"/>
                <a:gd name="connsiteX37" fmla="*/ 866798 w 3510109"/>
                <a:gd name="connsiteY37" fmla="*/ 434975 h 2310048"/>
                <a:gd name="connsiteX38" fmla="*/ 863623 w 3510109"/>
                <a:gd name="connsiteY38" fmla="*/ 450850 h 2310048"/>
                <a:gd name="connsiteX39" fmla="*/ 860448 w 3510109"/>
                <a:gd name="connsiteY39" fmla="*/ 463550 h 2310048"/>
                <a:gd name="connsiteX40" fmla="*/ 854098 w 3510109"/>
                <a:gd name="connsiteY40" fmla="*/ 482600 h 2310048"/>
                <a:gd name="connsiteX41" fmla="*/ 850923 w 3510109"/>
                <a:gd name="connsiteY41" fmla="*/ 492125 h 2310048"/>
                <a:gd name="connsiteX42" fmla="*/ 841398 w 3510109"/>
                <a:gd name="connsiteY42" fmla="*/ 517525 h 2310048"/>
                <a:gd name="connsiteX43" fmla="*/ 835048 w 3510109"/>
                <a:gd name="connsiteY43" fmla="*/ 552450 h 2310048"/>
                <a:gd name="connsiteX44" fmla="*/ 831873 w 3510109"/>
                <a:gd name="connsiteY44" fmla="*/ 561975 h 2310048"/>
                <a:gd name="connsiteX45" fmla="*/ 822348 w 3510109"/>
                <a:gd name="connsiteY45" fmla="*/ 565150 h 2310048"/>
                <a:gd name="connsiteX46" fmla="*/ 815998 w 3510109"/>
                <a:gd name="connsiteY46" fmla="*/ 574675 h 2310048"/>
                <a:gd name="connsiteX47" fmla="*/ 825523 w 3510109"/>
                <a:gd name="connsiteY47" fmla="*/ 600075 h 2310048"/>
                <a:gd name="connsiteX48" fmla="*/ 841398 w 3510109"/>
                <a:gd name="connsiteY48" fmla="*/ 625475 h 2310048"/>
                <a:gd name="connsiteX49" fmla="*/ 847748 w 3510109"/>
                <a:gd name="connsiteY49" fmla="*/ 650875 h 2310048"/>
                <a:gd name="connsiteX50" fmla="*/ 860448 w 3510109"/>
                <a:gd name="connsiteY50" fmla="*/ 669925 h 2310048"/>
                <a:gd name="connsiteX51" fmla="*/ 866798 w 3510109"/>
                <a:gd name="connsiteY51" fmla="*/ 682625 h 2310048"/>
                <a:gd name="connsiteX52" fmla="*/ 885848 w 3510109"/>
                <a:gd name="connsiteY52" fmla="*/ 695325 h 2310048"/>
                <a:gd name="connsiteX53" fmla="*/ 904898 w 3510109"/>
                <a:gd name="connsiteY53" fmla="*/ 730250 h 2310048"/>
                <a:gd name="connsiteX54" fmla="*/ 908073 w 3510109"/>
                <a:gd name="connsiteY54" fmla="*/ 739775 h 2310048"/>
                <a:gd name="connsiteX55" fmla="*/ 917598 w 3510109"/>
                <a:gd name="connsiteY55" fmla="*/ 742950 h 2310048"/>
                <a:gd name="connsiteX56" fmla="*/ 936648 w 3510109"/>
                <a:gd name="connsiteY56" fmla="*/ 758825 h 2310048"/>
                <a:gd name="connsiteX57" fmla="*/ 955698 w 3510109"/>
                <a:gd name="connsiteY57" fmla="*/ 765175 h 2310048"/>
                <a:gd name="connsiteX58" fmla="*/ 993798 w 3510109"/>
                <a:gd name="connsiteY58" fmla="*/ 762000 h 2310048"/>
                <a:gd name="connsiteX59" fmla="*/ 1012848 w 3510109"/>
                <a:gd name="connsiteY59" fmla="*/ 755650 h 2310048"/>
                <a:gd name="connsiteX60" fmla="*/ 1022373 w 3510109"/>
                <a:gd name="connsiteY60" fmla="*/ 752475 h 2310048"/>
                <a:gd name="connsiteX61" fmla="*/ 1035073 w 3510109"/>
                <a:gd name="connsiteY61" fmla="*/ 742950 h 2310048"/>
                <a:gd name="connsiteX62" fmla="*/ 1044598 w 3510109"/>
                <a:gd name="connsiteY62" fmla="*/ 739775 h 2310048"/>
                <a:gd name="connsiteX63" fmla="*/ 1143023 w 3510109"/>
                <a:gd name="connsiteY63" fmla="*/ 730250 h 2310048"/>
                <a:gd name="connsiteX64" fmla="*/ 1155723 w 3510109"/>
                <a:gd name="connsiteY64" fmla="*/ 685800 h 2310048"/>
                <a:gd name="connsiteX65" fmla="*/ 1162073 w 3510109"/>
                <a:gd name="connsiteY65" fmla="*/ 673100 h 2310048"/>
                <a:gd name="connsiteX66" fmla="*/ 1165248 w 3510109"/>
                <a:gd name="connsiteY66" fmla="*/ 663575 h 2310048"/>
                <a:gd name="connsiteX67" fmla="*/ 1184298 w 3510109"/>
                <a:gd name="connsiteY67" fmla="*/ 654050 h 2310048"/>
                <a:gd name="connsiteX68" fmla="*/ 1206523 w 3510109"/>
                <a:gd name="connsiteY68" fmla="*/ 635000 h 2310048"/>
                <a:gd name="connsiteX69" fmla="*/ 1216048 w 3510109"/>
                <a:gd name="connsiteY69" fmla="*/ 631825 h 2310048"/>
                <a:gd name="connsiteX70" fmla="*/ 1244623 w 3510109"/>
                <a:gd name="connsiteY70" fmla="*/ 615950 h 2310048"/>
                <a:gd name="connsiteX71" fmla="*/ 1263673 w 3510109"/>
                <a:gd name="connsiteY71" fmla="*/ 612775 h 2310048"/>
                <a:gd name="connsiteX72" fmla="*/ 1330348 w 3510109"/>
                <a:gd name="connsiteY72" fmla="*/ 606425 h 2310048"/>
                <a:gd name="connsiteX73" fmla="*/ 1365273 w 3510109"/>
                <a:gd name="connsiteY73" fmla="*/ 612775 h 2310048"/>
                <a:gd name="connsiteX74" fmla="*/ 1368448 w 3510109"/>
                <a:gd name="connsiteY74" fmla="*/ 622300 h 2310048"/>
                <a:gd name="connsiteX75" fmla="*/ 1377973 w 3510109"/>
                <a:gd name="connsiteY75" fmla="*/ 628650 h 2310048"/>
                <a:gd name="connsiteX76" fmla="*/ 1387498 w 3510109"/>
                <a:gd name="connsiteY76" fmla="*/ 638175 h 2310048"/>
                <a:gd name="connsiteX77" fmla="*/ 1387498 w 3510109"/>
                <a:gd name="connsiteY77" fmla="*/ 673100 h 2310048"/>
                <a:gd name="connsiteX78" fmla="*/ 1377973 w 3510109"/>
                <a:gd name="connsiteY78" fmla="*/ 676275 h 2310048"/>
                <a:gd name="connsiteX79" fmla="*/ 1355748 w 3510109"/>
                <a:gd name="connsiteY79" fmla="*/ 685800 h 2310048"/>
                <a:gd name="connsiteX80" fmla="*/ 1349398 w 3510109"/>
                <a:gd name="connsiteY80" fmla="*/ 698500 h 2310048"/>
                <a:gd name="connsiteX81" fmla="*/ 1343048 w 3510109"/>
                <a:gd name="connsiteY81" fmla="*/ 723900 h 2310048"/>
                <a:gd name="connsiteX82" fmla="*/ 1339873 w 3510109"/>
                <a:gd name="connsiteY82" fmla="*/ 733425 h 2310048"/>
                <a:gd name="connsiteX83" fmla="*/ 1333523 w 3510109"/>
                <a:gd name="connsiteY83" fmla="*/ 742950 h 2310048"/>
                <a:gd name="connsiteX84" fmla="*/ 1330348 w 3510109"/>
                <a:gd name="connsiteY84" fmla="*/ 758825 h 2310048"/>
                <a:gd name="connsiteX85" fmla="*/ 1320823 w 3510109"/>
                <a:gd name="connsiteY85" fmla="*/ 784225 h 2310048"/>
                <a:gd name="connsiteX86" fmla="*/ 1311298 w 3510109"/>
                <a:gd name="connsiteY86" fmla="*/ 793750 h 2310048"/>
                <a:gd name="connsiteX87" fmla="*/ 1295423 w 3510109"/>
                <a:gd name="connsiteY87" fmla="*/ 822325 h 2310048"/>
                <a:gd name="connsiteX88" fmla="*/ 1282723 w 3510109"/>
                <a:gd name="connsiteY88" fmla="*/ 831850 h 2310048"/>
                <a:gd name="connsiteX89" fmla="*/ 1273198 w 3510109"/>
                <a:gd name="connsiteY89" fmla="*/ 850900 h 2310048"/>
                <a:gd name="connsiteX90" fmla="*/ 1263673 w 3510109"/>
                <a:gd name="connsiteY90" fmla="*/ 860425 h 2310048"/>
                <a:gd name="connsiteX91" fmla="*/ 1266848 w 3510109"/>
                <a:gd name="connsiteY91" fmla="*/ 908050 h 2310048"/>
                <a:gd name="connsiteX92" fmla="*/ 1276373 w 3510109"/>
                <a:gd name="connsiteY92" fmla="*/ 904875 h 2310048"/>
                <a:gd name="connsiteX93" fmla="*/ 1343048 w 3510109"/>
                <a:gd name="connsiteY93" fmla="*/ 898525 h 2310048"/>
                <a:gd name="connsiteX94" fmla="*/ 1362098 w 3510109"/>
                <a:gd name="connsiteY94" fmla="*/ 892175 h 2310048"/>
                <a:gd name="connsiteX95" fmla="*/ 1374798 w 3510109"/>
                <a:gd name="connsiteY95" fmla="*/ 885825 h 2310048"/>
                <a:gd name="connsiteX96" fmla="*/ 1419248 w 3510109"/>
                <a:gd name="connsiteY96" fmla="*/ 879475 h 2310048"/>
                <a:gd name="connsiteX97" fmla="*/ 1428773 w 3510109"/>
                <a:gd name="connsiteY97" fmla="*/ 885825 h 2310048"/>
                <a:gd name="connsiteX98" fmla="*/ 1441473 w 3510109"/>
                <a:gd name="connsiteY98" fmla="*/ 901700 h 2310048"/>
                <a:gd name="connsiteX99" fmla="*/ 1447823 w 3510109"/>
                <a:gd name="connsiteY99" fmla="*/ 911225 h 2310048"/>
                <a:gd name="connsiteX100" fmla="*/ 1470048 w 3510109"/>
                <a:gd name="connsiteY100" fmla="*/ 927100 h 2310048"/>
                <a:gd name="connsiteX101" fmla="*/ 1485923 w 3510109"/>
                <a:gd name="connsiteY101" fmla="*/ 955675 h 2310048"/>
                <a:gd name="connsiteX102" fmla="*/ 1479573 w 3510109"/>
                <a:gd name="connsiteY102" fmla="*/ 1063625 h 2310048"/>
                <a:gd name="connsiteX103" fmla="*/ 1482748 w 3510109"/>
                <a:gd name="connsiteY103" fmla="*/ 1133475 h 2310048"/>
                <a:gd name="connsiteX104" fmla="*/ 1489098 w 3510109"/>
                <a:gd name="connsiteY104" fmla="*/ 1171575 h 2310048"/>
                <a:gd name="connsiteX105" fmla="*/ 1492273 w 3510109"/>
                <a:gd name="connsiteY105" fmla="*/ 1216025 h 2310048"/>
                <a:gd name="connsiteX106" fmla="*/ 1498623 w 3510109"/>
                <a:gd name="connsiteY106" fmla="*/ 1225550 h 2310048"/>
                <a:gd name="connsiteX107" fmla="*/ 1501798 w 3510109"/>
                <a:gd name="connsiteY107" fmla="*/ 1235075 h 2310048"/>
                <a:gd name="connsiteX108" fmla="*/ 1527198 w 3510109"/>
                <a:gd name="connsiteY108" fmla="*/ 1250950 h 2310048"/>
                <a:gd name="connsiteX109" fmla="*/ 1536723 w 3510109"/>
                <a:gd name="connsiteY109" fmla="*/ 1257300 h 2310048"/>
                <a:gd name="connsiteX110" fmla="*/ 1549423 w 3510109"/>
                <a:gd name="connsiteY110" fmla="*/ 1260475 h 2310048"/>
                <a:gd name="connsiteX111" fmla="*/ 1603398 w 3510109"/>
                <a:gd name="connsiteY111" fmla="*/ 1263650 h 2310048"/>
                <a:gd name="connsiteX112" fmla="*/ 1635148 w 3510109"/>
                <a:gd name="connsiteY112" fmla="*/ 1273175 h 2310048"/>
                <a:gd name="connsiteX113" fmla="*/ 1676423 w 3510109"/>
                <a:gd name="connsiteY113" fmla="*/ 1266825 h 2310048"/>
                <a:gd name="connsiteX114" fmla="*/ 1685948 w 3510109"/>
                <a:gd name="connsiteY114" fmla="*/ 1263650 h 2310048"/>
                <a:gd name="connsiteX115" fmla="*/ 1692298 w 3510109"/>
                <a:gd name="connsiteY115" fmla="*/ 1254125 h 2310048"/>
                <a:gd name="connsiteX116" fmla="*/ 1701823 w 3510109"/>
                <a:gd name="connsiteY116" fmla="*/ 1244600 h 2310048"/>
                <a:gd name="connsiteX117" fmla="*/ 1743098 w 3510109"/>
                <a:gd name="connsiteY117" fmla="*/ 1247775 h 2310048"/>
                <a:gd name="connsiteX118" fmla="*/ 1752623 w 3510109"/>
                <a:gd name="connsiteY118" fmla="*/ 1254125 h 2310048"/>
                <a:gd name="connsiteX119" fmla="*/ 1762148 w 3510109"/>
                <a:gd name="connsiteY119" fmla="*/ 1257300 h 2310048"/>
                <a:gd name="connsiteX120" fmla="*/ 1771673 w 3510109"/>
                <a:gd name="connsiteY120" fmla="*/ 1266825 h 2310048"/>
                <a:gd name="connsiteX121" fmla="*/ 1787548 w 3510109"/>
                <a:gd name="connsiteY121" fmla="*/ 1285875 h 2310048"/>
                <a:gd name="connsiteX122" fmla="*/ 1797073 w 3510109"/>
                <a:gd name="connsiteY122" fmla="*/ 1289050 h 2310048"/>
                <a:gd name="connsiteX123" fmla="*/ 1822473 w 3510109"/>
                <a:gd name="connsiteY123" fmla="*/ 1308100 h 2310048"/>
                <a:gd name="connsiteX124" fmla="*/ 1831998 w 3510109"/>
                <a:gd name="connsiteY124" fmla="*/ 1311275 h 2310048"/>
                <a:gd name="connsiteX125" fmla="*/ 1854223 w 3510109"/>
                <a:gd name="connsiteY125" fmla="*/ 1327150 h 2310048"/>
                <a:gd name="connsiteX126" fmla="*/ 1863748 w 3510109"/>
                <a:gd name="connsiteY126" fmla="*/ 1317625 h 2310048"/>
                <a:gd name="connsiteX127" fmla="*/ 1879623 w 3510109"/>
                <a:gd name="connsiteY127" fmla="*/ 1282700 h 2310048"/>
                <a:gd name="connsiteX128" fmla="*/ 1882798 w 3510109"/>
                <a:gd name="connsiteY128" fmla="*/ 1250950 h 2310048"/>
                <a:gd name="connsiteX129" fmla="*/ 1889148 w 3510109"/>
                <a:gd name="connsiteY129" fmla="*/ 1241425 h 2310048"/>
                <a:gd name="connsiteX130" fmla="*/ 1895498 w 3510109"/>
                <a:gd name="connsiteY130" fmla="*/ 1228725 h 2310048"/>
                <a:gd name="connsiteX131" fmla="*/ 1901848 w 3510109"/>
                <a:gd name="connsiteY131" fmla="*/ 1209675 h 2310048"/>
                <a:gd name="connsiteX132" fmla="*/ 1905023 w 3510109"/>
                <a:gd name="connsiteY132" fmla="*/ 1196975 h 2310048"/>
                <a:gd name="connsiteX133" fmla="*/ 1930423 w 3510109"/>
                <a:gd name="connsiteY133" fmla="*/ 1184275 h 2310048"/>
                <a:gd name="connsiteX134" fmla="*/ 2019323 w 3510109"/>
                <a:gd name="connsiteY134" fmla="*/ 1181100 h 2310048"/>
                <a:gd name="connsiteX135" fmla="*/ 2028848 w 3510109"/>
                <a:gd name="connsiteY135" fmla="*/ 1174750 h 2310048"/>
                <a:gd name="connsiteX136" fmla="*/ 2047898 w 3510109"/>
                <a:gd name="connsiteY136" fmla="*/ 1165225 h 2310048"/>
                <a:gd name="connsiteX137" fmla="*/ 2060598 w 3510109"/>
                <a:gd name="connsiteY137" fmla="*/ 1149350 h 2310048"/>
                <a:gd name="connsiteX138" fmla="*/ 2082823 w 3510109"/>
                <a:gd name="connsiteY138" fmla="*/ 1127125 h 2310048"/>
                <a:gd name="connsiteX139" fmla="*/ 2095523 w 3510109"/>
                <a:gd name="connsiteY139" fmla="*/ 1120775 h 2310048"/>
                <a:gd name="connsiteX140" fmla="*/ 2114573 w 3510109"/>
                <a:gd name="connsiteY140" fmla="*/ 1114425 h 2310048"/>
                <a:gd name="connsiteX141" fmla="*/ 2124098 w 3510109"/>
                <a:gd name="connsiteY141" fmla="*/ 1120775 h 2310048"/>
                <a:gd name="connsiteX142" fmla="*/ 2127273 w 3510109"/>
                <a:gd name="connsiteY142" fmla="*/ 1130300 h 2310048"/>
                <a:gd name="connsiteX143" fmla="*/ 2133623 w 3510109"/>
                <a:gd name="connsiteY143" fmla="*/ 1139825 h 2310048"/>
                <a:gd name="connsiteX144" fmla="*/ 2130448 w 3510109"/>
                <a:gd name="connsiteY144" fmla="*/ 1152525 h 2310048"/>
                <a:gd name="connsiteX145" fmla="*/ 2127273 w 3510109"/>
                <a:gd name="connsiteY145" fmla="*/ 1174750 h 2310048"/>
                <a:gd name="connsiteX146" fmla="*/ 2187598 w 3510109"/>
                <a:gd name="connsiteY146" fmla="*/ 1155700 h 2310048"/>
                <a:gd name="connsiteX147" fmla="*/ 2276498 w 3510109"/>
                <a:gd name="connsiteY147" fmla="*/ 1168400 h 2310048"/>
                <a:gd name="connsiteX148" fmla="*/ 2279673 w 3510109"/>
                <a:gd name="connsiteY148" fmla="*/ 1190625 h 2310048"/>
                <a:gd name="connsiteX149" fmla="*/ 2273323 w 3510109"/>
                <a:gd name="connsiteY149" fmla="*/ 1181100 h 2310048"/>
                <a:gd name="connsiteX150" fmla="*/ 2254273 w 3510109"/>
                <a:gd name="connsiteY150" fmla="*/ 1162050 h 2310048"/>
                <a:gd name="connsiteX151" fmla="*/ 2257448 w 3510109"/>
                <a:gd name="connsiteY151" fmla="*/ 1165225 h 2310048"/>
                <a:gd name="connsiteX152" fmla="*/ 2308248 w 3510109"/>
                <a:gd name="connsiteY152" fmla="*/ 1184275 h 2310048"/>
                <a:gd name="connsiteX153" fmla="*/ 2324123 w 3510109"/>
                <a:gd name="connsiteY153" fmla="*/ 1187450 h 2310048"/>
                <a:gd name="connsiteX154" fmla="*/ 2349523 w 3510109"/>
                <a:gd name="connsiteY154" fmla="*/ 1193800 h 2310048"/>
                <a:gd name="connsiteX155" fmla="*/ 2393973 w 3510109"/>
                <a:gd name="connsiteY155" fmla="*/ 1196975 h 2310048"/>
                <a:gd name="connsiteX156" fmla="*/ 2397148 w 3510109"/>
                <a:gd name="connsiteY156" fmla="*/ 1206500 h 2310048"/>
                <a:gd name="connsiteX157" fmla="*/ 2444773 w 3510109"/>
                <a:gd name="connsiteY157" fmla="*/ 1216025 h 2310048"/>
                <a:gd name="connsiteX158" fmla="*/ 2454298 w 3510109"/>
                <a:gd name="connsiteY158" fmla="*/ 1219200 h 2310048"/>
                <a:gd name="connsiteX159" fmla="*/ 2476523 w 3510109"/>
                <a:gd name="connsiteY159" fmla="*/ 1222375 h 2310048"/>
                <a:gd name="connsiteX160" fmla="*/ 2486048 w 3510109"/>
                <a:gd name="connsiteY160" fmla="*/ 1228725 h 2310048"/>
                <a:gd name="connsiteX161" fmla="*/ 2520973 w 3510109"/>
                <a:gd name="connsiteY161" fmla="*/ 1222375 h 2310048"/>
                <a:gd name="connsiteX162" fmla="*/ 2530498 w 3510109"/>
                <a:gd name="connsiteY162" fmla="*/ 1209675 h 2310048"/>
                <a:gd name="connsiteX163" fmla="*/ 2540023 w 3510109"/>
                <a:gd name="connsiteY163" fmla="*/ 1203325 h 2310048"/>
                <a:gd name="connsiteX164" fmla="*/ 2552723 w 3510109"/>
                <a:gd name="connsiteY164" fmla="*/ 1200150 h 2310048"/>
                <a:gd name="connsiteX165" fmla="*/ 2581298 w 3510109"/>
                <a:gd name="connsiteY165" fmla="*/ 1190625 h 2310048"/>
                <a:gd name="connsiteX166" fmla="*/ 2609873 w 3510109"/>
                <a:gd name="connsiteY166" fmla="*/ 1193800 h 2310048"/>
                <a:gd name="connsiteX167" fmla="*/ 2619398 w 3510109"/>
                <a:gd name="connsiteY167" fmla="*/ 1196975 h 2310048"/>
                <a:gd name="connsiteX168" fmla="*/ 2625748 w 3510109"/>
                <a:gd name="connsiteY168" fmla="*/ 1206500 h 2310048"/>
                <a:gd name="connsiteX169" fmla="*/ 2616223 w 3510109"/>
                <a:gd name="connsiteY169" fmla="*/ 1209675 h 2310048"/>
                <a:gd name="connsiteX170" fmla="*/ 2606698 w 3510109"/>
                <a:gd name="connsiteY170" fmla="*/ 1235075 h 2310048"/>
                <a:gd name="connsiteX171" fmla="*/ 2654323 w 3510109"/>
                <a:gd name="connsiteY171" fmla="*/ 1238250 h 2310048"/>
                <a:gd name="connsiteX172" fmla="*/ 2657498 w 3510109"/>
                <a:gd name="connsiteY172" fmla="*/ 1200150 h 2310048"/>
                <a:gd name="connsiteX173" fmla="*/ 2686073 w 3510109"/>
                <a:gd name="connsiteY173" fmla="*/ 1190625 h 2310048"/>
                <a:gd name="connsiteX174" fmla="*/ 2717823 w 3510109"/>
                <a:gd name="connsiteY174" fmla="*/ 1200150 h 2310048"/>
                <a:gd name="connsiteX175" fmla="*/ 2711473 w 3510109"/>
                <a:gd name="connsiteY175" fmla="*/ 1225550 h 2310048"/>
                <a:gd name="connsiteX176" fmla="*/ 2705123 w 3510109"/>
                <a:gd name="connsiteY176" fmla="*/ 1250950 h 2310048"/>
                <a:gd name="connsiteX177" fmla="*/ 2698773 w 3510109"/>
                <a:gd name="connsiteY177" fmla="*/ 1270000 h 2310048"/>
                <a:gd name="connsiteX178" fmla="*/ 2714648 w 3510109"/>
                <a:gd name="connsiteY178" fmla="*/ 1279525 h 2310048"/>
                <a:gd name="connsiteX179" fmla="*/ 2740048 w 3510109"/>
                <a:gd name="connsiteY179" fmla="*/ 1289050 h 2310048"/>
                <a:gd name="connsiteX180" fmla="*/ 2749573 w 3510109"/>
                <a:gd name="connsiteY180" fmla="*/ 1298575 h 2310048"/>
                <a:gd name="connsiteX181" fmla="*/ 2752748 w 3510109"/>
                <a:gd name="connsiteY181" fmla="*/ 1323975 h 2310048"/>
                <a:gd name="connsiteX182" fmla="*/ 2762273 w 3510109"/>
                <a:gd name="connsiteY182" fmla="*/ 1333500 h 2310048"/>
                <a:gd name="connsiteX183" fmla="*/ 2765448 w 3510109"/>
                <a:gd name="connsiteY183" fmla="*/ 1346200 h 2310048"/>
                <a:gd name="connsiteX184" fmla="*/ 2784498 w 3510109"/>
                <a:gd name="connsiteY184" fmla="*/ 1349375 h 2310048"/>
                <a:gd name="connsiteX185" fmla="*/ 2794023 w 3510109"/>
                <a:gd name="connsiteY185" fmla="*/ 1352550 h 2310048"/>
                <a:gd name="connsiteX186" fmla="*/ 2806723 w 3510109"/>
                <a:gd name="connsiteY186" fmla="*/ 1355725 h 2310048"/>
                <a:gd name="connsiteX187" fmla="*/ 2825773 w 3510109"/>
                <a:gd name="connsiteY187" fmla="*/ 1387475 h 2310048"/>
                <a:gd name="connsiteX188" fmla="*/ 2835298 w 3510109"/>
                <a:gd name="connsiteY188" fmla="*/ 1393825 h 2310048"/>
                <a:gd name="connsiteX189" fmla="*/ 2851173 w 3510109"/>
                <a:gd name="connsiteY189" fmla="*/ 1412875 h 2310048"/>
                <a:gd name="connsiteX190" fmla="*/ 2863873 w 3510109"/>
                <a:gd name="connsiteY190" fmla="*/ 1416050 h 2310048"/>
                <a:gd name="connsiteX191" fmla="*/ 2873398 w 3510109"/>
                <a:gd name="connsiteY191" fmla="*/ 1422400 h 2310048"/>
                <a:gd name="connsiteX192" fmla="*/ 2933723 w 3510109"/>
                <a:gd name="connsiteY192" fmla="*/ 1431925 h 2310048"/>
                <a:gd name="connsiteX193" fmla="*/ 2952773 w 3510109"/>
                <a:gd name="connsiteY193" fmla="*/ 1438275 h 2310048"/>
                <a:gd name="connsiteX194" fmla="*/ 2971823 w 3510109"/>
                <a:gd name="connsiteY194" fmla="*/ 1447800 h 2310048"/>
                <a:gd name="connsiteX195" fmla="*/ 2997223 w 3510109"/>
                <a:gd name="connsiteY195" fmla="*/ 1450975 h 2310048"/>
                <a:gd name="connsiteX196" fmla="*/ 3013098 w 3510109"/>
                <a:gd name="connsiteY196" fmla="*/ 1454150 h 2310048"/>
                <a:gd name="connsiteX197" fmla="*/ 3032148 w 3510109"/>
                <a:gd name="connsiteY197" fmla="*/ 1457325 h 2310048"/>
                <a:gd name="connsiteX198" fmla="*/ 3076598 w 3510109"/>
                <a:gd name="connsiteY198" fmla="*/ 1466850 h 2310048"/>
                <a:gd name="connsiteX199" fmla="*/ 3184548 w 3510109"/>
                <a:gd name="connsiteY199" fmla="*/ 1476375 h 2310048"/>
                <a:gd name="connsiteX200" fmla="*/ 3206773 w 3510109"/>
                <a:gd name="connsiteY200" fmla="*/ 1498600 h 2310048"/>
                <a:gd name="connsiteX201" fmla="*/ 3235348 w 3510109"/>
                <a:gd name="connsiteY201" fmla="*/ 1517650 h 2310048"/>
                <a:gd name="connsiteX202" fmla="*/ 3244873 w 3510109"/>
                <a:gd name="connsiteY202" fmla="*/ 1539875 h 2310048"/>
                <a:gd name="connsiteX203" fmla="*/ 3248048 w 3510109"/>
                <a:gd name="connsiteY203" fmla="*/ 1552575 h 2310048"/>
                <a:gd name="connsiteX204" fmla="*/ 3254398 w 3510109"/>
                <a:gd name="connsiteY204" fmla="*/ 1562100 h 2310048"/>
                <a:gd name="connsiteX205" fmla="*/ 3270273 w 3510109"/>
                <a:gd name="connsiteY205" fmla="*/ 1590675 h 2310048"/>
                <a:gd name="connsiteX206" fmla="*/ 3292498 w 3510109"/>
                <a:gd name="connsiteY206" fmla="*/ 1603375 h 2310048"/>
                <a:gd name="connsiteX207" fmla="*/ 3302023 w 3510109"/>
                <a:gd name="connsiteY207" fmla="*/ 1625600 h 2310048"/>
                <a:gd name="connsiteX208" fmla="*/ 3314723 w 3510109"/>
                <a:gd name="connsiteY208" fmla="*/ 1644650 h 2310048"/>
                <a:gd name="connsiteX209" fmla="*/ 3324248 w 3510109"/>
                <a:gd name="connsiteY209" fmla="*/ 1679575 h 2310048"/>
                <a:gd name="connsiteX210" fmla="*/ 3330598 w 3510109"/>
                <a:gd name="connsiteY210" fmla="*/ 1692275 h 2310048"/>
                <a:gd name="connsiteX211" fmla="*/ 3321073 w 3510109"/>
                <a:gd name="connsiteY211" fmla="*/ 1746250 h 2310048"/>
                <a:gd name="connsiteX212" fmla="*/ 3302023 w 3510109"/>
                <a:gd name="connsiteY212" fmla="*/ 1784350 h 2310048"/>
                <a:gd name="connsiteX213" fmla="*/ 3276623 w 3510109"/>
                <a:gd name="connsiteY213" fmla="*/ 1816100 h 2310048"/>
                <a:gd name="connsiteX214" fmla="*/ 3254398 w 3510109"/>
                <a:gd name="connsiteY214" fmla="*/ 1860550 h 2310048"/>
                <a:gd name="connsiteX215" fmla="*/ 3276623 w 3510109"/>
                <a:gd name="connsiteY215" fmla="*/ 1831975 h 2310048"/>
                <a:gd name="connsiteX216" fmla="*/ 3286148 w 3510109"/>
                <a:gd name="connsiteY216" fmla="*/ 1822450 h 2310048"/>
                <a:gd name="connsiteX217" fmla="*/ 3317898 w 3510109"/>
                <a:gd name="connsiteY217" fmla="*/ 1803400 h 2310048"/>
                <a:gd name="connsiteX218" fmla="*/ 3336948 w 3510109"/>
                <a:gd name="connsiteY218" fmla="*/ 1793875 h 2310048"/>
                <a:gd name="connsiteX219" fmla="*/ 3346473 w 3510109"/>
                <a:gd name="connsiteY219" fmla="*/ 1784350 h 2310048"/>
                <a:gd name="connsiteX220" fmla="*/ 3406798 w 3510109"/>
                <a:gd name="connsiteY220" fmla="*/ 1857375 h 2310048"/>
                <a:gd name="connsiteX221" fmla="*/ 1793900 w 3510109"/>
                <a:gd name="connsiteY221" fmla="*/ 2282825 h 2310048"/>
                <a:gd name="connsiteX222" fmla="*/ 1720875 w 3510109"/>
                <a:gd name="connsiteY222" fmla="*/ 2251075 h 2310048"/>
                <a:gd name="connsiteX223" fmla="*/ 1673250 w 3510109"/>
                <a:gd name="connsiteY223" fmla="*/ 2197100 h 2310048"/>
                <a:gd name="connsiteX224" fmla="*/ 1651025 w 3510109"/>
                <a:gd name="connsiteY224" fmla="*/ 2146300 h 2310048"/>
                <a:gd name="connsiteX225" fmla="*/ 1581175 w 3510109"/>
                <a:gd name="connsiteY225" fmla="*/ 2095500 h 2310048"/>
                <a:gd name="connsiteX226" fmla="*/ 1584350 w 3510109"/>
                <a:gd name="connsiteY226" fmla="*/ 2022476 h 2310048"/>
                <a:gd name="connsiteX227" fmla="*/ 1590699 w 3510109"/>
                <a:gd name="connsiteY227" fmla="*/ 1984376 h 2310048"/>
                <a:gd name="connsiteX228" fmla="*/ 1676424 w 3510109"/>
                <a:gd name="connsiteY228" fmla="*/ 1958977 h 2310048"/>
                <a:gd name="connsiteX229" fmla="*/ 1609749 w 3510109"/>
                <a:gd name="connsiteY229" fmla="*/ 1882777 h 2310048"/>
                <a:gd name="connsiteX230" fmla="*/ 1622449 w 3510109"/>
                <a:gd name="connsiteY230" fmla="*/ 1809752 h 2310048"/>
                <a:gd name="connsiteX231" fmla="*/ 1651024 w 3510109"/>
                <a:gd name="connsiteY231" fmla="*/ 1730377 h 2310048"/>
                <a:gd name="connsiteX232" fmla="*/ 1714523 w 3510109"/>
                <a:gd name="connsiteY232" fmla="*/ 1685927 h 2310048"/>
                <a:gd name="connsiteX233" fmla="*/ 1765323 w 3510109"/>
                <a:gd name="connsiteY233" fmla="*/ 1647827 h 2310048"/>
                <a:gd name="connsiteX234" fmla="*/ 1793897 w 3510109"/>
                <a:gd name="connsiteY234" fmla="*/ 1612902 h 2310048"/>
                <a:gd name="connsiteX235" fmla="*/ 1812947 w 3510109"/>
                <a:gd name="connsiteY235" fmla="*/ 1571627 h 2310048"/>
                <a:gd name="connsiteX236" fmla="*/ 1790721 w 3510109"/>
                <a:gd name="connsiteY236" fmla="*/ 1539876 h 2310048"/>
                <a:gd name="connsiteX237" fmla="*/ 1793897 w 3510109"/>
                <a:gd name="connsiteY237" fmla="*/ 1473202 h 2310048"/>
                <a:gd name="connsiteX238" fmla="*/ 1765322 w 3510109"/>
                <a:gd name="connsiteY238" fmla="*/ 1381127 h 2310048"/>
                <a:gd name="connsiteX239" fmla="*/ 1727221 w 3510109"/>
                <a:gd name="connsiteY239" fmla="*/ 1314451 h 2310048"/>
                <a:gd name="connsiteX240" fmla="*/ 1666897 w 3510109"/>
                <a:gd name="connsiteY240" fmla="*/ 1355727 h 2310048"/>
                <a:gd name="connsiteX241" fmla="*/ 1625622 w 3510109"/>
                <a:gd name="connsiteY241" fmla="*/ 1377952 h 2310048"/>
                <a:gd name="connsiteX242" fmla="*/ 1587522 w 3510109"/>
                <a:gd name="connsiteY242" fmla="*/ 1349377 h 2310048"/>
                <a:gd name="connsiteX243" fmla="*/ 1527197 w 3510109"/>
                <a:gd name="connsiteY243" fmla="*/ 1327152 h 2310048"/>
                <a:gd name="connsiteX244" fmla="*/ 1428772 w 3510109"/>
                <a:gd name="connsiteY244" fmla="*/ 1257302 h 2310048"/>
                <a:gd name="connsiteX245" fmla="*/ 1374797 w 3510109"/>
                <a:gd name="connsiteY245" fmla="*/ 1257302 h 2310048"/>
                <a:gd name="connsiteX246" fmla="*/ 1358922 w 3510109"/>
                <a:gd name="connsiteY246" fmla="*/ 1187452 h 2310048"/>
                <a:gd name="connsiteX247" fmla="*/ 1298597 w 3510109"/>
                <a:gd name="connsiteY247" fmla="*/ 1114427 h 2310048"/>
                <a:gd name="connsiteX248" fmla="*/ 1212872 w 3510109"/>
                <a:gd name="connsiteY248" fmla="*/ 1057277 h 2310048"/>
                <a:gd name="connsiteX249" fmla="*/ 1073172 w 3510109"/>
                <a:gd name="connsiteY249" fmla="*/ 1003302 h 2310048"/>
                <a:gd name="connsiteX250" fmla="*/ 996972 w 3510109"/>
                <a:gd name="connsiteY250" fmla="*/ 974727 h 2310048"/>
                <a:gd name="connsiteX251" fmla="*/ 923947 w 3510109"/>
                <a:gd name="connsiteY251" fmla="*/ 914402 h 2310048"/>
                <a:gd name="connsiteX252" fmla="*/ 787422 w 3510109"/>
                <a:gd name="connsiteY252" fmla="*/ 933452 h 2310048"/>
                <a:gd name="connsiteX253" fmla="*/ 733447 w 3510109"/>
                <a:gd name="connsiteY253" fmla="*/ 942977 h 2310048"/>
                <a:gd name="connsiteX254" fmla="*/ 669947 w 3510109"/>
                <a:gd name="connsiteY254" fmla="*/ 889002 h 2310048"/>
                <a:gd name="connsiteX255" fmla="*/ 641372 w 3510109"/>
                <a:gd name="connsiteY255" fmla="*/ 860427 h 2310048"/>
                <a:gd name="connsiteX256" fmla="*/ 488972 w 3510109"/>
                <a:gd name="connsiteY256" fmla="*/ 800102 h 2310048"/>
                <a:gd name="connsiteX257" fmla="*/ 403247 w 3510109"/>
                <a:gd name="connsiteY257" fmla="*/ 749302 h 2310048"/>
                <a:gd name="connsiteX258" fmla="*/ 361972 w 3510109"/>
                <a:gd name="connsiteY258" fmla="*/ 695327 h 2310048"/>
                <a:gd name="connsiteX259" fmla="*/ 396897 w 3510109"/>
                <a:gd name="connsiteY259" fmla="*/ 660402 h 2310048"/>
                <a:gd name="connsiteX260" fmla="*/ 361972 w 3510109"/>
                <a:gd name="connsiteY260" fmla="*/ 555627 h 2310048"/>
                <a:gd name="connsiteX261" fmla="*/ 298471 w 3510109"/>
                <a:gd name="connsiteY261" fmla="*/ 454026 h 2310048"/>
                <a:gd name="connsiteX262" fmla="*/ 266722 w 3510109"/>
                <a:gd name="connsiteY262" fmla="*/ 384175 h 2310048"/>
                <a:gd name="connsiteX263" fmla="*/ 276246 w 3510109"/>
                <a:gd name="connsiteY263" fmla="*/ 358775 h 2310048"/>
                <a:gd name="connsiteX264" fmla="*/ 206397 w 3510109"/>
                <a:gd name="connsiteY264" fmla="*/ 234950 h 2310048"/>
                <a:gd name="connsiteX265" fmla="*/ 146072 w 3510109"/>
                <a:gd name="connsiteY265" fmla="*/ 101600 h 2310048"/>
                <a:gd name="connsiteX266" fmla="*/ 111147 w 3510109"/>
                <a:gd name="connsiteY266" fmla="*/ 142875 h 2310048"/>
                <a:gd name="connsiteX267" fmla="*/ 120671 w 3510109"/>
                <a:gd name="connsiteY267" fmla="*/ 193675 h 2310048"/>
                <a:gd name="connsiteX268" fmla="*/ 123846 w 3510109"/>
                <a:gd name="connsiteY268" fmla="*/ 260350 h 2310048"/>
                <a:gd name="connsiteX269" fmla="*/ 136546 w 3510109"/>
                <a:gd name="connsiteY269" fmla="*/ 327025 h 2310048"/>
                <a:gd name="connsiteX270" fmla="*/ 174646 w 3510109"/>
                <a:gd name="connsiteY270" fmla="*/ 384175 h 2310048"/>
                <a:gd name="connsiteX271" fmla="*/ 190521 w 3510109"/>
                <a:gd name="connsiteY271" fmla="*/ 422275 h 2310048"/>
                <a:gd name="connsiteX272" fmla="*/ 200046 w 3510109"/>
                <a:gd name="connsiteY272" fmla="*/ 495300 h 2310048"/>
                <a:gd name="connsiteX273" fmla="*/ 231798 w 3510109"/>
                <a:gd name="connsiteY273" fmla="*/ 542925 h 2310048"/>
                <a:gd name="connsiteX274" fmla="*/ 168296 w 3510109"/>
                <a:gd name="connsiteY274" fmla="*/ 508000 h 2310048"/>
                <a:gd name="connsiteX275" fmla="*/ 107973 w 3510109"/>
                <a:gd name="connsiteY275" fmla="*/ 460375 h 2310048"/>
                <a:gd name="connsiteX276" fmla="*/ 88923 w 3510109"/>
                <a:gd name="connsiteY276" fmla="*/ 371475 h 2310048"/>
                <a:gd name="connsiteX277" fmla="*/ 22248 w 3510109"/>
                <a:gd name="connsiteY277" fmla="*/ 285750 h 2310048"/>
                <a:gd name="connsiteX278" fmla="*/ 53998 w 3510109"/>
                <a:gd name="connsiteY278" fmla="*/ 193675 h 2310048"/>
                <a:gd name="connsiteX279" fmla="*/ 25423 w 3510109"/>
                <a:gd name="connsiteY279" fmla="*/ 161925 h 2310048"/>
                <a:gd name="connsiteX280" fmla="*/ 12722 w 3510109"/>
                <a:gd name="connsiteY280" fmla="*/ 114300 h 2310048"/>
                <a:gd name="connsiteX281" fmla="*/ 23 w 3510109"/>
                <a:gd name="connsiteY281" fmla="*/ 41275 h 2310048"/>
                <a:gd name="connsiteX282" fmla="*/ 23 w 3510109"/>
                <a:gd name="connsiteY282" fmla="*/ 0 h 2310048"/>
                <a:gd name="connsiteX0" fmla="*/ 23 w 3504295"/>
                <a:gd name="connsiteY0" fmla="*/ 0 h 2537819"/>
                <a:gd name="connsiteX1" fmla="*/ 381023 w 3504295"/>
                <a:gd name="connsiteY1" fmla="*/ 76200 h 2537819"/>
                <a:gd name="connsiteX2" fmla="*/ 479448 w 3504295"/>
                <a:gd name="connsiteY2" fmla="*/ 28575 h 2537819"/>
                <a:gd name="connsiteX3" fmla="*/ 568348 w 3504295"/>
                <a:gd name="connsiteY3" fmla="*/ 44450 h 2537819"/>
                <a:gd name="connsiteX4" fmla="*/ 568348 w 3504295"/>
                <a:gd name="connsiteY4" fmla="*/ 44450 h 2537819"/>
                <a:gd name="connsiteX5" fmla="*/ 571523 w 3504295"/>
                <a:gd name="connsiteY5" fmla="*/ 73025 h 2537819"/>
                <a:gd name="connsiteX6" fmla="*/ 565173 w 3504295"/>
                <a:gd name="connsiteY6" fmla="*/ 88900 h 2537819"/>
                <a:gd name="connsiteX7" fmla="*/ 561998 w 3504295"/>
                <a:gd name="connsiteY7" fmla="*/ 98425 h 2537819"/>
                <a:gd name="connsiteX8" fmla="*/ 565173 w 3504295"/>
                <a:gd name="connsiteY8" fmla="*/ 114300 h 2537819"/>
                <a:gd name="connsiteX9" fmla="*/ 584223 w 3504295"/>
                <a:gd name="connsiteY9" fmla="*/ 127000 h 2537819"/>
                <a:gd name="connsiteX10" fmla="*/ 596923 w 3504295"/>
                <a:gd name="connsiteY10" fmla="*/ 146050 h 2537819"/>
                <a:gd name="connsiteX11" fmla="*/ 600098 w 3504295"/>
                <a:gd name="connsiteY11" fmla="*/ 155575 h 2537819"/>
                <a:gd name="connsiteX12" fmla="*/ 609623 w 3504295"/>
                <a:gd name="connsiteY12" fmla="*/ 161925 h 2537819"/>
                <a:gd name="connsiteX13" fmla="*/ 615973 w 3504295"/>
                <a:gd name="connsiteY13" fmla="*/ 171450 h 2537819"/>
                <a:gd name="connsiteX14" fmla="*/ 660423 w 3504295"/>
                <a:gd name="connsiteY14" fmla="*/ 165100 h 2537819"/>
                <a:gd name="connsiteX15" fmla="*/ 669948 w 3504295"/>
                <a:gd name="connsiteY15" fmla="*/ 158750 h 2537819"/>
                <a:gd name="connsiteX16" fmla="*/ 679473 w 3504295"/>
                <a:gd name="connsiteY16" fmla="*/ 155575 h 2537819"/>
                <a:gd name="connsiteX17" fmla="*/ 701698 w 3504295"/>
                <a:gd name="connsiteY17" fmla="*/ 142875 h 2537819"/>
                <a:gd name="connsiteX18" fmla="*/ 749323 w 3504295"/>
                <a:gd name="connsiteY18" fmla="*/ 146050 h 2537819"/>
                <a:gd name="connsiteX19" fmla="*/ 755673 w 3504295"/>
                <a:gd name="connsiteY19" fmla="*/ 155575 h 2537819"/>
                <a:gd name="connsiteX20" fmla="*/ 749323 w 3504295"/>
                <a:gd name="connsiteY20" fmla="*/ 200025 h 2537819"/>
                <a:gd name="connsiteX21" fmla="*/ 762023 w 3504295"/>
                <a:gd name="connsiteY21" fmla="*/ 212725 h 2537819"/>
                <a:gd name="connsiteX22" fmla="*/ 771548 w 3504295"/>
                <a:gd name="connsiteY22" fmla="*/ 215900 h 2537819"/>
                <a:gd name="connsiteX23" fmla="*/ 777898 w 3504295"/>
                <a:gd name="connsiteY23" fmla="*/ 228600 h 2537819"/>
                <a:gd name="connsiteX24" fmla="*/ 787423 w 3504295"/>
                <a:gd name="connsiteY24" fmla="*/ 238125 h 2537819"/>
                <a:gd name="connsiteX25" fmla="*/ 793773 w 3504295"/>
                <a:gd name="connsiteY25" fmla="*/ 257175 h 2537819"/>
                <a:gd name="connsiteX26" fmla="*/ 796948 w 3504295"/>
                <a:gd name="connsiteY26" fmla="*/ 288925 h 2537819"/>
                <a:gd name="connsiteX27" fmla="*/ 800123 w 3504295"/>
                <a:gd name="connsiteY27" fmla="*/ 298450 h 2537819"/>
                <a:gd name="connsiteX28" fmla="*/ 809648 w 3504295"/>
                <a:gd name="connsiteY28" fmla="*/ 304800 h 2537819"/>
                <a:gd name="connsiteX29" fmla="*/ 822348 w 3504295"/>
                <a:gd name="connsiteY29" fmla="*/ 314325 h 2537819"/>
                <a:gd name="connsiteX30" fmla="*/ 831873 w 3504295"/>
                <a:gd name="connsiteY30" fmla="*/ 323850 h 2537819"/>
                <a:gd name="connsiteX31" fmla="*/ 854098 w 3504295"/>
                <a:gd name="connsiteY31" fmla="*/ 336550 h 2537819"/>
                <a:gd name="connsiteX32" fmla="*/ 863623 w 3504295"/>
                <a:gd name="connsiteY32" fmla="*/ 346075 h 2537819"/>
                <a:gd name="connsiteX33" fmla="*/ 892198 w 3504295"/>
                <a:gd name="connsiteY33" fmla="*/ 352425 h 2537819"/>
                <a:gd name="connsiteX34" fmla="*/ 882673 w 3504295"/>
                <a:gd name="connsiteY34" fmla="*/ 355600 h 2537819"/>
                <a:gd name="connsiteX35" fmla="*/ 879498 w 3504295"/>
                <a:gd name="connsiteY35" fmla="*/ 365125 h 2537819"/>
                <a:gd name="connsiteX36" fmla="*/ 876323 w 3504295"/>
                <a:gd name="connsiteY36" fmla="*/ 406400 h 2537819"/>
                <a:gd name="connsiteX37" fmla="*/ 866798 w 3504295"/>
                <a:gd name="connsiteY37" fmla="*/ 434975 h 2537819"/>
                <a:gd name="connsiteX38" fmla="*/ 863623 w 3504295"/>
                <a:gd name="connsiteY38" fmla="*/ 450850 h 2537819"/>
                <a:gd name="connsiteX39" fmla="*/ 860448 w 3504295"/>
                <a:gd name="connsiteY39" fmla="*/ 463550 h 2537819"/>
                <a:gd name="connsiteX40" fmla="*/ 854098 w 3504295"/>
                <a:gd name="connsiteY40" fmla="*/ 482600 h 2537819"/>
                <a:gd name="connsiteX41" fmla="*/ 850923 w 3504295"/>
                <a:gd name="connsiteY41" fmla="*/ 492125 h 2537819"/>
                <a:gd name="connsiteX42" fmla="*/ 841398 w 3504295"/>
                <a:gd name="connsiteY42" fmla="*/ 517525 h 2537819"/>
                <a:gd name="connsiteX43" fmla="*/ 835048 w 3504295"/>
                <a:gd name="connsiteY43" fmla="*/ 552450 h 2537819"/>
                <a:gd name="connsiteX44" fmla="*/ 831873 w 3504295"/>
                <a:gd name="connsiteY44" fmla="*/ 561975 h 2537819"/>
                <a:gd name="connsiteX45" fmla="*/ 822348 w 3504295"/>
                <a:gd name="connsiteY45" fmla="*/ 565150 h 2537819"/>
                <a:gd name="connsiteX46" fmla="*/ 815998 w 3504295"/>
                <a:gd name="connsiteY46" fmla="*/ 574675 h 2537819"/>
                <a:gd name="connsiteX47" fmla="*/ 825523 w 3504295"/>
                <a:gd name="connsiteY47" fmla="*/ 600075 h 2537819"/>
                <a:gd name="connsiteX48" fmla="*/ 841398 w 3504295"/>
                <a:gd name="connsiteY48" fmla="*/ 625475 h 2537819"/>
                <a:gd name="connsiteX49" fmla="*/ 847748 w 3504295"/>
                <a:gd name="connsiteY49" fmla="*/ 650875 h 2537819"/>
                <a:gd name="connsiteX50" fmla="*/ 860448 w 3504295"/>
                <a:gd name="connsiteY50" fmla="*/ 669925 h 2537819"/>
                <a:gd name="connsiteX51" fmla="*/ 866798 w 3504295"/>
                <a:gd name="connsiteY51" fmla="*/ 682625 h 2537819"/>
                <a:gd name="connsiteX52" fmla="*/ 885848 w 3504295"/>
                <a:gd name="connsiteY52" fmla="*/ 695325 h 2537819"/>
                <a:gd name="connsiteX53" fmla="*/ 904898 w 3504295"/>
                <a:gd name="connsiteY53" fmla="*/ 730250 h 2537819"/>
                <a:gd name="connsiteX54" fmla="*/ 908073 w 3504295"/>
                <a:gd name="connsiteY54" fmla="*/ 739775 h 2537819"/>
                <a:gd name="connsiteX55" fmla="*/ 917598 w 3504295"/>
                <a:gd name="connsiteY55" fmla="*/ 742950 h 2537819"/>
                <a:gd name="connsiteX56" fmla="*/ 936648 w 3504295"/>
                <a:gd name="connsiteY56" fmla="*/ 758825 h 2537819"/>
                <a:gd name="connsiteX57" fmla="*/ 955698 w 3504295"/>
                <a:gd name="connsiteY57" fmla="*/ 765175 h 2537819"/>
                <a:gd name="connsiteX58" fmla="*/ 993798 w 3504295"/>
                <a:gd name="connsiteY58" fmla="*/ 762000 h 2537819"/>
                <a:gd name="connsiteX59" fmla="*/ 1012848 w 3504295"/>
                <a:gd name="connsiteY59" fmla="*/ 755650 h 2537819"/>
                <a:gd name="connsiteX60" fmla="*/ 1022373 w 3504295"/>
                <a:gd name="connsiteY60" fmla="*/ 752475 h 2537819"/>
                <a:gd name="connsiteX61" fmla="*/ 1035073 w 3504295"/>
                <a:gd name="connsiteY61" fmla="*/ 742950 h 2537819"/>
                <a:gd name="connsiteX62" fmla="*/ 1044598 w 3504295"/>
                <a:gd name="connsiteY62" fmla="*/ 739775 h 2537819"/>
                <a:gd name="connsiteX63" fmla="*/ 1143023 w 3504295"/>
                <a:gd name="connsiteY63" fmla="*/ 730250 h 2537819"/>
                <a:gd name="connsiteX64" fmla="*/ 1155723 w 3504295"/>
                <a:gd name="connsiteY64" fmla="*/ 685800 h 2537819"/>
                <a:gd name="connsiteX65" fmla="*/ 1162073 w 3504295"/>
                <a:gd name="connsiteY65" fmla="*/ 673100 h 2537819"/>
                <a:gd name="connsiteX66" fmla="*/ 1165248 w 3504295"/>
                <a:gd name="connsiteY66" fmla="*/ 663575 h 2537819"/>
                <a:gd name="connsiteX67" fmla="*/ 1184298 w 3504295"/>
                <a:gd name="connsiteY67" fmla="*/ 654050 h 2537819"/>
                <a:gd name="connsiteX68" fmla="*/ 1206523 w 3504295"/>
                <a:gd name="connsiteY68" fmla="*/ 635000 h 2537819"/>
                <a:gd name="connsiteX69" fmla="*/ 1216048 w 3504295"/>
                <a:gd name="connsiteY69" fmla="*/ 631825 h 2537819"/>
                <a:gd name="connsiteX70" fmla="*/ 1244623 w 3504295"/>
                <a:gd name="connsiteY70" fmla="*/ 615950 h 2537819"/>
                <a:gd name="connsiteX71" fmla="*/ 1263673 w 3504295"/>
                <a:gd name="connsiteY71" fmla="*/ 612775 h 2537819"/>
                <a:gd name="connsiteX72" fmla="*/ 1330348 w 3504295"/>
                <a:gd name="connsiteY72" fmla="*/ 606425 h 2537819"/>
                <a:gd name="connsiteX73" fmla="*/ 1365273 w 3504295"/>
                <a:gd name="connsiteY73" fmla="*/ 612775 h 2537819"/>
                <a:gd name="connsiteX74" fmla="*/ 1368448 w 3504295"/>
                <a:gd name="connsiteY74" fmla="*/ 622300 h 2537819"/>
                <a:gd name="connsiteX75" fmla="*/ 1377973 w 3504295"/>
                <a:gd name="connsiteY75" fmla="*/ 628650 h 2537819"/>
                <a:gd name="connsiteX76" fmla="*/ 1387498 w 3504295"/>
                <a:gd name="connsiteY76" fmla="*/ 638175 h 2537819"/>
                <a:gd name="connsiteX77" fmla="*/ 1387498 w 3504295"/>
                <a:gd name="connsiteY77" fmla="*/ 673100 h 2537819"/>
                <a:gd name="connsiteX78" fmla="*/ 1377973 w 3504295"/>
                <a:gd name="connsiteY78" fmla="*/ 676275 h 2537819"/>
                <a:gd name="connsiteX79" fmla="*/ 1355748 w 3504295"/>
                <a:gd name="connsiteY79" fmla="*/ 685800 h 2537819"/>
                <a:gd name="connsiteX80" fmla="*/ 1349398 w 3504295"/>
                <a:gd name="connsiteY80" fmla="*/ 698500 h 2537819"/>
                <a:gd name="connsiteX81" fmla="*/ 1343048 w 3504295"/>
                <a:gd name="connsiteY81" fmla="*/ 723900 h 2537819"/>
                <a:gd name="connsiteX82" fmla="*/ 1339873 w 3504295"/>
                <a:gd name="connsiteY82" fmla="*/ 733425 h 2537819"/>
                <a:gd name="connsiteX83" fmla="*/ 1333523 w 3504295"/>
                <a:gd name="connsiteY83" fmla="*/ 742950 h 2537819"/>
                <a:gd name="connsiteX84" fmla="*/ 1330348 w 3504295"/>
                <a:gd name="connsiteY84" fmla="*/ 758825 h 2537819"/>
                <a:gd name="connsiteX85" fmla="*/ 1320823 w 3504295"/>
                <a:gd name="connsiteY85" fmla="*/ 784225 h 2537819"/>
                <a:gd name="connsiteX86" fmla="*/ 1311298 w 3504295"/>
                <a:gd name="connsiteY86" fmla="*/ 793750 h 2537819"/>
                <a:gd name="connsiteX87" fmla="*/ 1295423 w 3504295"/>
                <a:gd name="connsiteY87" fmla="*/ 822325 h 2537819"/>
                <a:gd name="connsiteX88" fmla="*/ 1282723 w 3504295"/>
                <a:gd name="connsiteY88" fmla="*/ 831850 h 2537819"/>
                <a:gd name="connsiteX89" fmla="*/ 1273198 w 3504295"/>
                <a:gd name="connsiteY89" fmla="*/ 850900 h 2537819"/>
                <a:gd name="connsiteX90" fmla="*/ 1263673 w 3504295"/>
                <a:gd name="connsiteY90" fmla="*/ 860425 h 2537819"/>
                <a:gd name="connsiteX91" fmla="*/ 1266848 w 3504295"/>
                <a:gd name="connsiteY91" fmla="*/ 908050 h 2537819"/>
                <a:gd name="connsiteX92" fmla="*/ 1276373 w 3504295"/>
                <a:gd name="connsiteY92" fmla="*/ 904875 h 2537819"/>
                <a:gd name="connsiteX93" fmla="*/ 1343048 w 3504295"/>
                <a:gd name="connsiteY93" fmla="*/ 898525 h 2537819"/>
                <a:gd name="connsiteX94" fmla="*/ 1362098 w 3504295"/>
                <a:gd name="connsiteY94" fmla="*/ 892175 h 2537819"/>
                <a:gd name="connsiteX95" fmla="*/ 1374798 w 3504295"/>
                <a:gd name="connsiteY95" fmla="*/ 885825 h 2537819"/>
                <a:gd name="connsiteX96" fmla="*/ 1419248 w 3504295"/>
                <a:gd name="connsiteY96" fmla="*/ 879475 h 2537819"/>
                <a:gd name="connsiteX97" fmla="*/ 1428773 w 3504295"/>
                <a:gd name="connsiteY97" fmla="*/ 885825 h 2537819"/>
                <a:gd name="connsiteX98" fmla="*/ 1441473 w 3504295"/>
                <a:gd name="connsiteY98" fmla="*/ 901700 h 2537819"/>
                <a:gd name="connsiteX99" fmla="*/ 1447823 w 3504295"/>
                <a:gd name="connsiteY99" fmla="*/ 911225 h 2537819"/>
                <a:gd name="connsiteX100" fmla="*/ 1470048 w 3504295"/>
                <a:gd name="connsiteY100" fmla="*/ 927100 h 2537819"/>
                <a:gd name="connsiteX101" fmla="*/ 1485923 w 3504295"/>
                <a:gd name="connsiteY101" fmla="*/ 955675 h 2537819"/>
                <a:gd name="connsiteX102" fmla="*/ 1479573 w 3504295"/>
                <a:gd name="connsiteY102" fmla="*/ 1063625 h 2537819"/>
                <a:gd name="connsiteX103" fmla="*/ 1482748 w 3504295"/>
                <a:gd name="connsiteY103" fmla="*/ 1133475 h 2537819"/>
                <a:gd name="connsiteX104" fmla="*/ 1489098 w 3504295"/>
                <a:gd name="connsiteY104" fmla="*/ 1171575 h 2537819"/>
                <a:gd name="connsiteX105" fmla="*/ 1492273 w 3504295"/>
                <a:gd name="connsiteY105" fmla="*/ 1216025 h 2537819"/>
                <a:gd name="connsiteX106" fmla="*/ 1498623 w 3504295"/>
                <a:gd name="connsiteY106" fmla="*/ 1225550 h 2537819"/>
                <a:gd name="connsiteX107" fmla="*/ 1501798 w 3504295"/>
                <a:gd name="connsiteY107" fmla="*/ 1235075 h 2537819"/>
                <a:gd name="connsiteX108" fmla="*/ 1527198 w 3504295"/>
                <a:gd name="connsiteY108" fmla="*/ 1250950 h 2537819"/>
                <a:gd name="connsiteX109" fmla="*/ 1536723 w 3504295"/>
                <a:gd name="connsiteY109" fmla="*/ 1257300 h 2537819"/>
                <a:gd name="connsiteX110" fmla="*/ 1549423 w 3504295"/>
                <a:gd name="connsiteY110" fmla="*/ 1260475 h 2537819"/>
                <a:gd name="connsiteX111" fmla="*/ 1603398 w 3504295"/>
                <a:gd name="connsiteY111" fmla="*/ 1263650 h 2537819"/>
                <a:gd name="connsiteX112" fmla="*/ 1635148 w 3504295"/>
                <a:gd name="connsiteY112" fmla="*/ 1273175 h 2537819"/>
                <a:gd name="connsiteX113" fmla="*/ 1676423 w 3504295"/>
                <a:gd name="connsiteY113" fmla="*/ 1266825 h 2537819"/>
                <a:gd name="connsiteX114" fmla="*/ 1685948 w 3504295"/>
                <a:gd name="connsiteY114" fmla="*/ 1263650 h 2537819"/>
                <a:gd name="connsiteX115" fmla="*/ 1692298 w 3504295"/>
                <a:gd name="connsiteY115" fmla="*/ 1254125 h 2537819"/>
                <a:gd name="connsiteX116" fmla="*/ 1701823 w 3504295"/>
                <a:gd name="connsiteY116" fmla="*/ 1244600 h 2537819"/>
                <a:gd name="connsiteX117" fmla="*/ 1743098 w 3504295"/>
                <a:gd name="connsiteY117" fmla="*/ 1247775 h 2537819"/>
                <a:gd name="connsiteX118" fmla="*/ 1752623 w 3504295"/>
                <a:gd name="connsiteY118" fmla="*/ 1254125 h 2537819"/>
                <a:gd name="connsiteX119" fmla="*/ 1762148 w 3504295"/>
                <a:gd name="connsiteY119" fmla="*/ 1257300 h 2537819"/>
                <a:gd name="connsiteX120" fmla="*/ 1771673 w 3504295"/>
                <a:gd name="connsiteY120" fmla="*/ 1266825 h 2537819"/>
                <a:gd name="connsiteX121" fmla="*/ 1787548 w 3504295"/>
                <a:gd name="connsiteY121" fmla="*/ 1285875 h 2537819"/>
                <a:gd name="connsiteX122" fmla="*/ 1797073 w 3504295"/>
                <a:gd name="connsiteY122" fmla="*/ 1289050 h 2537819"/>
                <a:gd name="connsiteX123" fmla="*/ 1822473 w 3504295"/>
                <a:gd name="connsiteY123" fmla="*/ 1308100 h 2537819"/>
                <a:gd name="connsiteX124" fmla="*/ 1831998 w 3504295"/>
                <a:gd name="connsiteY124" fmla="*/ 1311275 h 2537819"/>
                <a:gd name="connsiteX125" fmla="*/ 1854223 w 3504295"/>
                <a:gd name="connsiteY125" fmla="*/ 1327150 h 2537819"/>
                <a:gd name="connsiteX126" fmla="*/ 1863748 w 3504295"/>
                <a:gd name="connsiteY126" fmla="*/ 1317625 h 2537819"/>
                <a:gd name="connsiteX127" fmla="*/ 1879623 w 3504295"/>
                <a:gd name="connsiteY127" fmla="*/ 1282700 h 2537819"/>
                <a:gd name="connsiteX128" fmla="*/ 1882798 w 3504295"/>
                <a:gd name="connsiteY128" fmla="*/ 1250950 h 2537819"/>
                <a:gd name="connsiteX129" fmla="*/ 1889148 w 3504295"/>
                <a:gd name="connsiteY129" fmla="*/ 1241425 h 2537819"/>
                <a:gd name="connsiteX130" fmla="*/ 1895498 w 3504295"/>
                <a:gd name="connsiteY130" fmla="*/ 1228725 h 2537819"/>
                <a:gd name="connsiteX131" fmla="*/ 1901848 w 3504295"/>
                <a:gd name="connsiteY131" fmla="*/ 1209675 h 2537819"/>
                <a:gd name="connsiteX132" fmla="*/ 1905023 w 3504295"/>
                <a:gd name="connsiteY132" fmla="*/ 1196975 h 2537819"/>
                <a:gd name="connsiteX133" fmla="*/ 1930423 w 3504295"/>
                <a:gd name="connsiteY133" fmla="*/ 1184275 h 2537819"/>
                <a:gd name="connsiteX134" fmla="*/ 2019323 w 3504295"/>
                <a:gd name="connsiteY134" fmla="*/ 1181100 h 2537819"/>
                <a:gd name="connsiteX135" fmla="*/ 2028848 w 3504295"/>
                <a:gd name="connsiteY135" fmla="*/ 1174750 h 2537819"/>
                <a:gd name="connsiteX136" fmla="*/ 2047898 w 3504295"/>
                <a:gd name="connsiteY136" fmla="*/ 1165225 h 2537819"/>
                <a:gd name="connsiteX137" fmla="*/ 2060598 w 3504295"/>
                <a:gd name="connsiteY137" fmla="*/ 1149350 h 2537819"/>
                <a:gd name="connsiteX138" fmla="*/ 2082823 w 3504295"/>
                <a:gd name="connsiteY138" fmla="*/ 1127125 h 2537819"/>
                <a:gd name="connsiteX139" fmla="*/ 2095523 w 3504295"/>
                <a:gd name="connsiteY139" fmla="*/ 1120775 h 2537819"/>
                <a:gd name="connsiteX140" fmla="*/ 2114573 w 3504295"/>
                <a:gd name="connsiteY140" fmla="*/ 1114425 h 2537819"/>
                <a:gd name="connsiteX141" fmla="*/ 2124098 w 3504295"/>
                <a:gd name="connsiteY141" fmla="*/ 1120775 h 2537819"/>
                <a:gd name="connsiteX142" fmla="*/ 2127273 w 3504295"/>
                <a:gd name="connsiteY142" fmla="*/ 1130300 h 2537819"/>
                <a:gd name="connsiteX143" fmla="*/ 2133623 w 3504295"/>
                <a:gd name="connsiteY143" fmla="*/ 1139825 h 2537819"/>
                <a:gd name="connsiteX144" fmla="*/ 2130448 w 3504295"/>
                <a:gd name="connsiteY144" fmla="*/ 1152525 h 2537819"/>
                <a:gd name="connsiteX145" fmla="*/ 2127273 w 3504295"/>
                <a:gd name="connsiteY145" fmla="*/ 1174750 h 2537819"/>
                <a:gd name="connsiteX146" fmla="*/ 2187598 w 3504295"/>
                <a:gd name="connsiteY146" fmla="*/ 1155700 h 2537819"/>
                <a:gd name="connsiteX147" fmla="*/ 2276498 w 3504295"/>
                <a:gd name="connsiteY147" fmla="*/ 1168400 h 2537819"/>
                <a:gd name="connsiteX148" fmla="*/ 2279673 w 3504295"/>
                <a:gd name="connsiteY148" fmla="*/ 1190625 h 2537819"/>
                <a:gd name="connsiteX149" fmla="*/ 2273323 w 3504295"/>
                <a:gd name="connsiteY149" fmla="*/ 1181100 h 2537819"/>
                <a:gd name="connsiteX150" fmla="*/ 2254273 w 3504295"/>
                <a:gd name="connsiteY150" fmla="*/ 1162050 h 2537819"/>
                <a:gd name="connsiteX151" fmla="*/ 2257448 w 3504295"/>
                <a:gd name="connsiteY151" fmla="*/ 1165225 h 2537819"/>
                <a:gd name="connsiteX152" fmla="*/ 2308248 w 3504295"/>
                <a:gd name="connsiteY152" fmla="*/ 1184275 h 2537819"/>
                <a:gd name="connsiteX153" fmla="*/ 2324123 w 3504295"/>
                <a:gd name="connsiteY153" fmla="*/ 1187450 h 2537819"/>
                <a:gd name="connsiteX154" fmla="*/ 2349523 w 3504295"/>
                <a:gd name="connsiteY154" fmla="*/ 1193800 h 2537819"/>
                <a:gd name="connsiteX155" fmla="*/ 2393973 w 3504295"/>
                <a:gd name="connsiteY155" fmla="*/ 1196975 h 2537819"/>
                <a:gd name="connsiteX156" fmla="*/ 2397148 w 3504295"/>
                <a:gd name="connsiteY156" fmla="*/ 1206500 h 2537819"/>
                <a:gd name="connsiteX157" fmla="*/ 2444773 w 3504295"/>
                <a:gd name="connsiteY157" fmla="*/ 1216025 h 2537819"/>
                <a:gd name="connsiteX158" fmla="*/ 2454298 w 3504295"/>
                <a:gd name="connsiteY158" fmla="*/ 1219200 h 2537819"/>
                <a:gd name="connsiteX159" fmla="*/ 2476523 w 3504295"/>
                <a:gd name="connsiteY159" fmla="*/ 1222375 h 2537819"/>
                <a:gd name="connsiteX160" fmla="*/ 2486048 w 3504295"/>
                <a:gd name="connsiteY160" fmla="*/ 1228725 h 2537819"/>
                <a:gd name="connsiteX161" fmla="*/ 2520973 w 3504295"/>
                <a:gd name="connsiteY161" fmla="*/ 1222375 h 2537819"/>
                <a:gd name="connsiteX162" fmla="*/ 2530498 w 3504295"/>
                <a:gd name="connsiteY162" fmla="*/ 1209675 h 2537819"/>
                <a:gd name="connsiteX163" fmla="*/ 2540023 w 3504295"/>
                <a:gd name="connsiteY163" fmla="*/ 1203325 h 2537819"/>
                <a:gd name="connsiteX164" fmla="*/ 2552723 w 3504295"/>
                <a:gd name="connsiteY164" fmla="*/ 1200150 h 2537819"/>
                <a:gd name="connsiteX165" fmla="*/ 2581298 w 3504295"/>
                <a:gd name="connsiteY165" fmla="*/ 1190625 h 2537819"/>
                <a:gd name="connsiteX166" fmla="*/ 2609873 w 3504295"/>
                <a:gd name="connsiteY166" fmla="*/ 1193800 h 2537819"/>
                <a:gd name="connsiteX167" fmla="*/ 2619398 w 3504295"/>
                <a:gd name="connsiteY167" fmla="*/ 1196975 h 2537819"/>
                <a:gd name="connsiteX168" fmla="*/ 2625748 w 3504295"/>
                <a:gd name="connsiteY168" fmla="*/ 1206500 h 2537819"/>
                <a:gd name="connsiteX169" fmla="*/ 2616223 w 3504295"/>
                <a:gd name="connsiteY169" fmla="*/ 1209675 h 2537819"/>
                <a:gd name="connsiteX170" fmla="*/ 2606698 w 3504295"/>
                <a:gd name="connsiteY170" fmla="*/ 1235075 h 2537819"/>
                <a:gd name="connsiteX171" fmla="*/ 2654323 w 3504295"/>
                <a:gd name="connsiteY171" fmla="*/ 1238250 h 2537819"/>
                <a:gd name="connsiteX172" fmla="*/ 2657498 w 3504295"/>
                <a:gd name="connsiteY172" fmla="*/ 1200150 h 2537819"/>
                <a:gd name="connsiteX173" fmla="*/ 2686073 w 3504295"/>
                <a:gd name="connsiteY173" fmla="*/ 1190625 h 2537819"/>
                <a:gd name="connsiteX174" fmla="*/ 2717823 w 3504295"/>
                <a:gd name="connsiteY174" fmla="*/ 1200150 h 2537819"/>
                <a:gd name="connsiteX175" fmla="*/ 2711473 w 3504295"/>
                <a:gd name="connsiteY175" fmla="*/ 1225550 h 2537819"/>
                <a:gd name="connsiteX176" fmla="*/ 2705123 w 3504295"/>
                <a:gd name="connsiteY176" fmla="*/ 1250950 h 2537819"/>
                <a:gd name="connsiteX177" fmla="*/ 2698773 w 3504295"/>
                <a:gd name="connsiteY177" fmla="*/ 1270000 h 2537819"/>
                <a:gd name="connsiteX178" fmla="*/ 2714648 w 3504295"/>
                <a:gd name="connsiteY178" fmla="*/ 1279525 h 2537819"/>
                <a:gd name="connsiteX179" fmla="*/ 2740048 w 3504295"/>
                <a:gd name="connsiteY179" fmla="*/ 1289050 h 2537819"/>
                <a:gd name="connsiteX180" fmla="*/ 2749573 w 3504295"/>
                <a:gd name="connsiteY180" fmla="*/ 1298575 h 2537819"/>
                <a:gd name="connsiteX181" fmla="*/ 2752748 w 3504295"/>
                <a:gd name="connsiteY181" fmla="*/ 1323975 h 2537819"/>
                <a:gd name="connsiteX182" fmla="*/ 2762273 w 3504295"/>
                <a:gd name="connsiteY182" fmla="*/ 1333500 h 2537819"/>
                <a:gd name="connsiteX183" fmla="*/ 2765448 w 3504295"/>
                <a:gd name="connsiteY183" fmla="*/ 1346200 h 2537819"/>
                <a:gd name="connsiteX184" fmla="*/ 2784498 w 3504295"/>
                <a:gd name="connsiteY184" fmla="*/ 1349375 h 2537819"/>
                <a:gd name="connsiteX185" fmla="*/ 2794023 w 3504295"/>
                <a:gd name="connsiteY185" fmla="*/ 1352550 h 2537819"/>
                <a:gd name="connsiteX186" fmla="*/ 2806723 w 3504295"/>
                <a:gd name="connsiteY186" fmla="*/ 1355725 h 2537819"/>
                <a:gd name="connsiteX187" fmla="*/ 2825773 w 3504295"/>
                <a:gd name="connsiteY187" fmla="*/ 1387475 h 2537819"/>
                <a:gd name="connsiteX188" fmla="*/ 2835298 w 3504295"/>
                <a:gd name="connsiteY188" fmla="*/ 1393825 h 2537819"/>
                <a:gd name="connsiteX189" fmla="*/ 2851173 w 3504295"/>
                <a:gd name="connsiteY189" fmla="*/ 1412875 h 2537819"/>
                <a:gd name="connsiteX190" fmla="*/ 2863873 w 3504295"/>
                <a:gd name="connsiteY190" fmla="*/ 1416050 h 2537819"/>
                <a:gd name="connsiteX191" fmla="*/ 2873398 w 3504295"/>
                <a:gd name="connsiteY191" fmla="*/ 1422400 h 2537819"/>
                <a:gd name="connsiteX192" fmla="*/ 2933723 w 3504295"/>
                <a:gd name="connsiteY192" fmla="*/ 1431925 h 2537819"/>
                <a:gd name="connsiteX193" fmla="*/ 2952773 w 3504295"/>
                <a:gd name="connsiteY193" fmla="*/ 1438275 h 2537819"/>
                <a:gd name="connsiteX194" fmla="*/ 2971823 w 3504295"/>
                <a:gd name="connsiteY194" fmla="*/ 1447800 h 2537819"/>
                <a:gd name="connsiteX195" fmla="*/ 2997223 w 3504295"/>
                <a:gd name="connsiteY195" fmla="*/ 1450975 h 2537819"/>
                <a:gd name="connsiteX196" fmla="*/ 3013098 w 3504295"/>
                <a:gd name="connsiteY196" fmla="*/ 1454150 h 2537819"/>
                <a:gd name="connsiteX197" fmla="*/ 3032148 w 3504295"/>
                <a:gd name="connsiteY197" fmla="*/ 1457325 h 2537819"/>
                <a:gd name="connsiteX198" fmla="*/ 3076598 w 3504295"/>
                <a:gd name="connsiteY198" fmla="*/ 1466850 h 2537819"/>
                <a:gd name="connsiteX199" fmla="*/ 3184548 w 3504295"/>
                <a:gd name="connsiteY199" fmla="*/ 1476375 h 2537819"/>
                <a:gd name="connsiteX200" fmla="*/ 3206773 w 3504295"/>
                <a:gd name="connsiteY200" fmla="*/ 1498600 h 2537819"/>
                <a:gd name="connsiteX201" fmla="*/ 3235348 w 3504295"/>
                <a:gd name="connsiteY201" fmla="*/ 1517650 h 2537819"/>
                <a:gd name="connsiteX202" fmla="*/ 3244873 w 3504295"/>
                <a:gd name="connsiteY202" fmla="*/ 1539875 h 2537819"/>
                <a:gd name="connsiteX203" fmla="*/ 3248048 w 3504295"/>
                <a:gd name="connsiteY203" fmla="*/ 1552575 h 2537819"/>
                <a:gd name="connsiteX204" fmla="*/ 3254398 w 3504295"/>
                <a:gd name="connsiteY204" fmla="*/ 1562100 h 2537819"/>
                <a:gd name="connsiteX205" fmla="*/ 3270273 w 3504295"/>
                <a:gd name="connsiteY205" fmla="*/ 1590675 h 2537819"/>
                <a:gd name="connsiteX206" fmla="*/ 3292498 w 3504295"/>
                <a:gd name="connsiteY206" fmla="*/ 1603375 h 2537819"/>
                <a:gd name="connsiteX207" fmla="*/ 3302023 w 3504295"/>
                <a:gd name="connsiteY207" fmla="*/ 1625600 h 2537819"/>
                <a:gd name="connsiteX208" fmla="*/ 3314723 w 3504295"/>
                <a:gd name="connsiteY208" fmla="*/ 1644650 h 2537819"/>
                <a:gd name="connsiteX209" fmla="*/ 3324248 w 3504295"/>
                <a:gd name="connsiteY209" fmla="*/ 1679575 h 2537819"/>
                <a:gd name="connsiteX210" fmla="*/ 3330598 w 3504295"/>
                <a:gd name="connsiteY210" fmla="*/ 1692275 h 2537819"/>
                <a:gd name="connsiteX211" fmla="*/ 3321073 w 3504295"/>
                <a:gd name="connsiteY211" fmla="*/ 1746250 h 2537819"/>
                <a:gd name="connsiteX212" fmla="*/ 3302023 w 3504295"/>
                <a:gd name="connsiteY212" fmla="*/ 1784350 h 2537819"/>
                <a:gd name="connsiteX213" fmla="*/ 3276623 w 3504295"/>
                <a:gd name="connsiteY213" fmla="*/ 1816100 h 2537819"/>
                <a:gd name="connsiteX214" fmla="*/ 3254398 w 3504295"/>
                <a:gd name="connsiteY214" fmla="*/ 1860550 h 2537819"/>
                <a:gd name="connsiteX215" fmla="*/ 3276623 w 3504295"/>
                <a:gd name="connsiteY215" fmla="*/ 1831975 h 2537819"/>
                <a:gd name="connsiteX216" fmla="*/ 3286148 w 3504295"/>
                <a:gd name="connsiteY216" fmla="*/ 1822450 h 2537819"/>
                <a:gd name="connsiteX217" fmla="*/ 3317898 w 3504295"/>
                <a:gd name="connsiteY217" fmla="*/ 1803400 h 2537819"/>
                <a:gd name="connsiteX218" fmla="*/ 3336948 w 3504295"/>
                <a:gd name="connsiteY218" fmla="*/ 1793875 h 2537819"/>
                <a:gd name="connsiteX219" fmla="*/ 3346473 w 3504295"/>
                <a:gd name="connsiteY219" fmla="*/ 1784350 h 2537819"/>
                <a:gd name="connsiteX220" fmla="*/ 3406798 w 3504295"/>
                <a:gd name="connsiteY220" fmla="*/ 1857375 h 2537819"/>
                <a:gd name="connsiteX221" fmla="*/ 1873275 w 3504295"/>
                <a:gd name="connsiteY221" fmla="*/ 2527300 h 2537819"/>
                <a:gd name="connsiteX222" fmla="*/ 1793900 w 3504295"/>
                <a:gd name="connsiteY222" fmla="*/ 2282825 h 2537819"/>
                <a:gd name="connsiteX223" fmla="*/ 1720875 w 3504295"/>
                <a:gd name="connsiteY223" fmla="*/ 2251075 h 2537819"/>
                <a:gd name="connsiteX224" fmla="*/ 1673250 w 3504295"/>
                <a:gd name="connsiteY224" fmla="*/ 2197100 h 2537819"/>
                <a:gd name="connsiteX225" fmla="*/ 1651025 w 3504295"/>
                <a:gd name="connsiteY225" fmla="*/ 2146300 h 2537819"/>
                <a:gd name="connsiteX226" fmla="*/ 1581175 w 3504295"/>
                <a:gd name="connsiteY226" fmla="*/ 2095500 h 2537819"/>
                <a:gd name="connsiteX227" fmla="*/ 1584350 w 3504295"/>
                <a:gd name="connsiteY227" fmla="*/ 2022476 h 2537819"/>
                <a:gd name="connsiteX228" fmla="*/ 1590699 w 3504295"/>
                <a:gd name="connsiteY228" fmla="*/ 1984376 h 2537819"/>
                <a:gd name="connsiteX229" fmla="*/ 1676424 w 3504295"/>
                <a:gd name="connsiteY229" fmla="*/ 1958977 h 2537819"/>
                <a:gd name="connsiteX230" fmla="*/ 1609749 w 3504295"/>
                <a:gd name="connsiteY230" fmla="*/ 1882777 h 2537819"/>
                <a:gd name="connsiteX231" fmla="*/ 1622449 w 3504295"/>
                <a:gd name="connsiteY231" fmla="*/ 1809752 h 2537819"/>
                <a:gd name="connsiteX232" fmla="*/ 1651024 w 3504295"/>
                <a:gd name="connsiteY232" fmla="*/ 1730377 h 2537819"/>
                <a:gd name="connsiteX233" fmla="*/ 1714523 w 3504295"/>
                <a:gd name="connsiteY233" fmla="*/ 1685927 h 2537819"/>
                <a:gd name="connsiteX234" fmla="*/ 1765323 w 3504295"/>
                <a:gd name="connsiteY234" fmla="*/ 1647827 h 2537819"/>
                <a:gd name="connsiteX235" fmla="*/ 1793897 w 3504295"/>
                <a:gd name="connsiteY235" fmla="*/ 1612902 h 2537819"/>
                <a:gd name="connsiteX236" fmla="*/ 1812947 w 3504295"/>
                <a:gd name="connsiteY236" fmla="*/ 1571627 h 2537819"/>
                <a:gd name="connsiteX237" fmla="*/ 1790721 w 3504295"/>
                <a:gd name="connsiteY237" fmla="*/ 1539876 h 2537819"/>
                <a:gd name="connsiteX238" fmla="*/ 1793897 w 3504295"/>
                <a:gd name="connsiteY238" fmla="*/ 1473202 h 2537819"/>
                <a:gd name="connsiteX239" fmla="*/ 1765322 w 3504295"/>
                <a:gd name="connsiteY239" fmla="*/ 1381127 h 2537819"/>
                <a:gd name="connsiteX240" fmla="*/ 1727221 w 3504295"/>
                <a:gd name="connsiteY240" fmla="*/ 1314451 h 2537819"/>
                <a:gd name="connsiteX241" fmla="*/ 1666897 w 3504295"/>
                <a:gd name="connsiteY241" fmla="*/ 1355727 h 2537819"/>
                <a:gd name="connsiteX242" fmla="*/ 1625622 w 3504295"/>
                <a:gd name="connsiteY242" fmla="*/ 1377952 h 2537819"/>
                <a:gd name="connsiteX243" fmla="*/ 1587522 w 3504295"/>
                <a:gd name="connsiteY243" fmla="*/ 1349377 h 2537819"/>
                <a:gd name="connsiteX244" fmla="*/ 1527197 w 3504295"/>
                <a:gd name="connsiteY244" fmla="*/ 1327152 h 2537819"/>
                <a:gd name="connsiteX245" fmla="*/ 1428772 w 3504295"/>
                <a:gd name="connsiteY245" fmla="*/ 1257302 h 2537819"/>
                <a:gd name="connsiteX246" fmla="*/ 1374797 w 3504295"/>
                <a:gd name="connsiteY246" fmla="*/ 1257302 h 2537819"/>
                <a:gd name="connsiteX247" fmla="*/ 1358922 w 3504295"/>
                <a:gd name="connsiteY247" fmla="*/ 1187452 h 2537819"/>
                <a:gd name="connsiteX248" fmla="*/ 1298597 w 3504295"/>
                <a:gd name="connsiteY248" fmla="*/ 1114427 h 2537819"/>
                <a:gd name="connsiteX249" fmla="*/ 1212872 w 3504295"/>
                <a:gd name="connsiteY249" fmla="*/ 1057277 h 2537819"/>
                <a:gd name="connsiteX250" fmla="*/ 1073172 w 3504295"/>
                <a:gd name="connsiteY250" fmla="*/ 1003302 h 2537819"/>
                <a:gd name="connsiteX251" fmla="*/ 996972 w 3504295"/>
                <a:gd name="connsiteY251" fmla="*/ 974727 h 2537819"/>
                <a:gd name="connsiteX252" fmla="*/ 923947 w 3504295"/>
                <a:gd name="connsiteY252" fmla="*/ 914402 h 2537819"/>
                <a:gd name="connsiteX253" fmla="*/ 787422 w 3504295"/>
                <a:gd name="connsiteY253" fmla="*/ 933452 h 2537819"/>
                <a:gd name="connsiteX254" fmla="*/ 733447 w 3504295"/>
                <a:gd name="connsiteY254" fmla="*/ 942977 h 2537819"/>
                <a:gd name="connsiteX255" fmla="*/ 669947 w 3504295"/>
                <a:gd name="connsiteY255" fmla="*/ 889002 h 2537819"/>
                <a:gd name="connsiteX256" fmla="*/ 641372 w 3504295"/>
                <a:gd name="connsiteY256" fmla="*/ 860427 h 2537819"/>
                <a:gd name="connsiteX257" fmla="*/ 488972 w 3504295"/>
                <a:gd name="connsiteY257" fmla="*/ 800102 h 2537819"/>
                <a:gd name="connsiteX258" fmla="*/ 403247 w 3504295"/>
                <a:gd name="connsiteY258" fmla="*/ 749302 h 2537819"/>
                <a:gd name="connsiteX259" fmla="*/ 361972 w 3504295"/>
                <a:gd name="connsiteY259" fmla="*/ 695327 h 2537819"/>
                <a:gd name="connsiteX260" fmla="*/ 396897 w 3504295"/>
                <a:gd name="connsiteY260" fmla="*/ 660402 h 2537819"/>
                <a:gd name="connsiteX261" fmla="*/ 361972 w 3504295"/>
                <a:gd name="connsiteY261" fmla="*/ 555627 h 2537819"/>
                <a:gd name="connsiteX262" fmla="*/ 298471 w 3504295"/>
                <a:gd name="connsiteY262" fmla="*/ 454026 h 2537819"/>
                <a:gd name="connsiteX263" fmla="*/ 266722 w 3504295"/>
                <a:gd name="connsiteY263" fmla="*/ 384175 h 2537819"/>
                <a:gd name="connsiteX264" fmla="*/ 276246 w 3504295"/>
                <a:gd name="connsiteY264" fmla="*/ 358775 h 2537819"/>
                <a:gd name="connsiteX265" fmla="*/ 206397 w 3504295"/>
                <a:gd name="connsiteY265" fmla="*/ 234950 h 2537819"/>
                <a:gd name="connsiteX266" fmla="*/ 146072 w 3504295"/>
                <a:gd name="connsiteY266" fmla="*/ 101600 h 2537819"/>
                <a:gd name="connsiteX267" fmla="*/ 111147 w 3504295"/>
                <a:gd name="connsiteY267" fmla="*/ 142875 h 2537819"/>
                <a:gd name="connsiteX268" fmla="*/ 120671 w 3504295"/>
                <a:gd name="connsiteY268" fmla="*/ 193675 h 2537819"/>
                <a:gd name="connsiteX269" fmla="*/ 123846 w 3504295"/>
                <a:gd name="connsiteY269" fmla="*/ 260350 h 2537819"/>
                <a:gd name="connsiteX270" fmla="*/ 136546 w 3504295"/>
                <a:gd name="connsiteY270" fmla="*/ 327025 h 2537819"/>
                <a:gd name="connsiteX271" fmla="*/ 174646 w 3504295"/>
                <a:gd name="connsiteY271" fmla="*/ 384175 h 2537819"/>
                <a:gd name="connsiteX272" fmla="*/ 190521 w 3504295"/>
                <a:gd name="connsiteY272" fmla="*/ 422275 h 2537819"/>
                <a:gd name="connsiteX273" fmla="*/ 200046 w 3504295"/>
                <a:gd name="connsiteY273" fmla="*/ 495300 h 2537819"/>
                <a:gd name="connsiteX274" fmla="*/ 231798 w 3504295"/>
                <a:gd name="connsiteY274" fmla="*/ 542925 h 2537819"/>
                <a:gd name="connsiteX275" fmla="*/ 168296 w 3504295"/>
                <a:gd name="connsiteY275" fmla="*/ 508000 h 2537819"/>
                <a:gd name="connsiteX276" fmla="*/ 107973 w 3504295"/>
                <a:gd name="connsiteY276" fmla="*/ 460375 h 2537819"/>
                <a:gd name="connsiteX277" fmla="*/ 88923 w 3504295"/>
                <a:gd name="connsiteY277" fmla="*/ 371475 h 2537819"/>
                <a:gd name="connsiteX278" fmla="*/ 22248 w 3504295"/>
                <a:gd name="connsiteY278" fmla="*/ 285750 h 2537819"/>
                <a:gd name="connsiteX279" fmla="*/ 53998 w 3504295"/>
                <a:gd name="connsiteY279" fmla="*/ 193675 h 2537819"/>
                <a:gd name="connsiteX280" fmla="*/ 25423 w 3504295"/>
                <a:gd name="connsiteY280" fmla="*/ 161925 h 2537819"/>
                <a:gd name="connsiteX281" fmla="*/ 12722 w 3504295"/>
                <a:gd name="connsiteY281" fmla="*/ 114300 h 2537819"/>
                <a:gd name="connsiteX282" fmla="*/ 23 w 3504295"/>
                <a:gd name="connsiteY282" fmla="*/ 41275 h 2537819"/>
                <a:gd name="connsiteX283" fmla="*/ 23 w 3504295"/>
                <a:gd name="connsiteY283" fmla="*/ 0 h 2537819"/>
                <a:gd name="connsiteX0" fmla="*/ 23 w 3504295"/>
                <a:gd name="connsiteY0" fmla="*/ 0 h 2540801"/>
                <a:gd name="connsiteX1" fmla="*/ 381023 w 3504295"/>
                <a:gd name="connsiteY1" fmla="*/ 76200 h 2540801"/>
                <a:gd name="connsiteX2" fmla="*/ 479448 w 3504295"/>
                <a:gd name="connsiteY2" fmla="*/ 28575 h 2540801"/>
                <a:gd name="connsiteX3" fmla="*/ 568348 w 3504295"/>
                <a:gd name="connsiteY3" fmla="*/ 44450 h 2540801"/>
                <a:gd name="connsiteX4" fmla="*/ 568348 w 3504295"/>
                <a:gd name="connsiteY4" fmla="*/ 44450 h 2540801"/>
                <a:gd name="connsiteX5" fmla="*/ 571523 w 3504295"/>
                <a:gd name="connsiteY5" fmla="*/ 73025 h 2540801"/>
                <a:gd name="connsiteX6" fmla="*/ 565173 w 3504295"/>
                <a:gd name="connsiteY6" fmla="*/ 88900 h 2540801"/>
                <a:gd name="connsiteX7" fmla="*/ 561998 w 3504295"/>
                <a:gd name="connsiteY7" fmla="*/ 98425 h 2540801"/>
                <a:gd name="connsiteX8" fmla="*/ 565173 w 3504295"/>
                <a:gd name="connsiteY8" fmla="*/ 114300 h 2540801"/>
                <a:gd name="connsiteX9" fmla="*/ 584223 w 3504295"/>
                <a:gd name="connsiteY9" fmla="*/ 127000 h 2540801"/>
                <a:gd name="connsiteX10" fmla="*/ 596923 w 3504295"/>
                <a:gd name="connsiteY10" fmla="*/ 146050 h 2540801"/>
                <a:gd name="connsiteX11" fmla="*/ 600098 w 3504295"/>
                <a:gd name="connsiteY11" fmla="*/ 155575 h 2540801"/>
                <a:gd name="connsiteX12" fmla="*/ 609623 w 3504295"/>
                <a:gd name="connsiteY12" fmla="*/ 161925 h 2540801"/>
                <a:gd name="connsiteX13" fmla="*/ 615973 w 3504295"/>
                <a:gd name="connsiteY13" fmla="*/ 171450 h 2540801"/>
                <a:gd name="connsiteX14" fmla="*/ 660423 w 3504295"/>
                <a:gd name="connsiteY14" fmla="*/ 165100 h 2540801"/>
                <a:gd name="connsiteX15" fmla="*/ 669948 w 3504295"/>
                <a:gd name="connsiteY15" fmla="*/ 158750 h 2540801"/>
                <a:gd name="connsiteX16" fmla="*/ 679473 w 3504295"/>
                <a:gd name="connsiteY16" fmla="*/ 155575 h 2540801"/>
                <a:gd name="connsiteX17" fmla="*/ 701698 w 3504295"/>
                <a:gd name="connsiteY17" fmla="*/ 142875 h 2540801"/>
                <a:gd name="connsiteX18" fmla="*/ 749323 w 3504295"/>
                <a:gd name="connsiteY18" fmla="*/ 146050 h 2540801"/>
                <a:gd name="connsiteX19" fmla="*/ 755673 w 3504295"/>
                <a:gd name="connsiteY19" fmla="*/ 155575 h 2540801"/>
                <a:gd name="connsiteX20" fmla="*/ 749323 w 3504295"/>
                <a:gd name="connsiteY20" fmla="*/ 200025 h 2540801"/>
                <a:gd name="connsiteX21" fmla="*/ 762023 w 3504295"/>
                <a:gd name="connsiteY21" fmla="*/ 212725 h 2540801"/>
                <a:gd name="connsiteX22" fmla="*/ 771548 w 3504295"/>
                <a:gd name="connsiteY22" fmla="*/ 215900 h 2540801"/>
                <a:gd name="connsiteX23" fmla="*/ 777898 w 3504295"/>
                <a:gd name="connsiteY23" fmla="*/ 228600 h 2540801"/>
                <a:gd name="connsiteX24" fmla="*/ 787423 w 3504295"/>
                <a:gd name="connsiteY24" fmla="*/ 238125 h 2540801"/>
                <a:gd name="connsiteX25" fmla="*/ 793773 w 3504295"/>
                <a:gd name="connsiteY25" fmla="*/ 257175 h 2540801"/>
                <a:gd name="connsiteX26" fmla="*/ 796948 w 3504295"/>
                <a:gd name="connsiteY26" fmla="*/ 288925 h 2540801"/>
                <a:gd name="connsiteX27" fmla="*/ 800123 w 3504295"/>
                <a:gd name="connsiteY27" fmla="*/ 298450 h 2540801"/>
                <a:gd name="connsiteX28" fmla="*/ 809648 w 3504295"/>
                <a:gd name="connsiteY28" fmla="*/ 304800 h 2540801"/>
                <a:gd name="connsiteX29" fmla="*/ 822348 w 3504295"/>
                <a:gd name="connsiteY29" fmla="*/ 314325 h 2540801"/>
                <a:gd name="connsiteX30" fmla="*/ 831873 w 3504295"/>
                <a:gd name="connsiteY30" fmla="*/ 323850 h 2540801"/>
                <a:gd name="connsiteX31" fmla="*/ 854098 w 3504295"/>
                <a:gd name="connsiteY31" fmla="*/ 336550 h 2540801"/>
                <a:gd name="connsiteX32" fmla="*/ 863623 w 3504295"/>
                <a:gd name="connsiteY32" fmla="*/ 346075 h 2540801"/>
                <a:gd name="connsiteX33" fmla="*/ 892198 w 3504295"/>
                <a:gd name="connsiteY33" fmla="*/ 352425 h 2540801"/>
                <a:gd name="connsiteX34" fmla="*/ 882673 w 3504295"/>
                <a:gd name="connsiteY34" fmla="*/ 355600 h 2540801"/>
                <a:gd name="connsiteX35" fmla="*/ 879498 w 3504295"/>
                <a:gd name="connsiteY35" fmla="*/ 365125 h 2540801"/>
                <a:gd name="connsiteX36" fmla="*/ 876323 w 3504295"/>
                <a:gd name="connsiteY36" fmla="*/ 406400 h 2540801"/>
                <a:gd name="connsiteX37" fmla="*/ 866798 w 3504295"/>
                <a:gd name="connsiteY37" fmla="*/ 434975 h 2540801"/>
                <a:gd name="connsiteX38" fmla="*/ 863623 w 3504295"/>
                <a:gd name="connsiteY38" fmla="*/ 450850 h 2540801"/>
                <a:gd name="connsiteX39" fmla="*/ 860448 w 3504295"/>
                <a:gd name="connsiteY39" fmla="*/ 463550 h 2540801"/>
                <a:gd name="connsiteX40" fmla="*/ 854098 w 3504295"/>
                <a:gd name="connsiteY40" fmla="*/ 482600 h 2540801"/>
                <a:gd name="connsiteX41" fmla="*/ 850923 w 3504295"/>
                <a:gd name="connsiteY41" fmla="*/ 492125 h 2540801"/>
                <a:gd name="connsiteX42" fmla="*/ 841398 w 3504295"/>
                <a:gd name="connsiteY42" fmla="*/ 517525 h 2540801"/>
                <a:gd name="connsiteX43" fmla="*/ 835048 w 3504295"/>
                <a:gd name="connsiteY43" fmla="*/ 552450 h 2540801"/>
                <a:gd name="connsiteX44" fmla="*/ 831873 w 3504295"/>
                <a:gd name="connsiteY44" fmla="*/ 561975 h 2540801"/>
                <a:gd name="connsiteX45" fmla="*/ 822348 w 3504295"/>
                <a:gd name="connsiteY45" fmla="*/ 565150 h 2540801"/>
                <a:gd name="connsiteX46" fmla="*/ 815998 w 3504295"/>
                <a:gd name="connsiteY46" fmla="*/ 574675 h 2540801"/>
                <a:gd name="connsiteX47" fmla="*/ 825523 w 3504295"/>
                <a:gd name="connsiteY47" fmla="*/ 600075 h 2540801"/>
                <a:gd name="connsiteX48" fmla="*/ 841398 w 3504295"/>
                <a:gd name="connsiteY48" fmla="*/ 625475 h 2540801"/>
                <a:gd name="connsiteX49" fmla="*/ 847748 w 3504295"/>
                <a:gd name="connsiteY49" fmla="*/ 650875 h 2540801"/>
                <a:gd name="connsiteX50" fmla="*/ 860448 w 3504295"/>
                <a:gd name="connsiteY50" fmla="*/ 669925 h 2540801"/>
                <a:gd name="connsiteX51" fmla="*/ 866798 w 3504295"/>
                <a:gd name="connsiteY51" fmla="*/ 682625 h 2540801"/>
                <a:gd name="connsiteX52" fmla="*/ 885848 w 3504295"/>
                <a:gd name="connsiteY52" fmla="*/ 695325 h 2540801"/>
                <a:gd name="connsiteX53" fmla="*/ 904898 w 3504295"/>
                <a:gd name="connsiteY53" fmla="*/ 730250 h 2540801"/>
                <a:gd name="connsiteX54" fmla="*/ 908073 w 3504295"/>
                <a:gd name="connsiteY54" fmla="*/ 739775 h 2540801"/>
                <a:gd name="connsiteX55" fmla="*/ 917598 w 3504295"/>
                <a:gd name="connsiteY55" fmla="*/ 742950 h 2540801"/>
                <a:gd name="connsiteX56" fmla="*/ 936648 w 3504295"/>
                <a:gd name="connsiteY56" fmla="*/ 758825 h 2540801"/>
                <a:gd name="connsiteX57" fmla="*/ 955698 w 3504295"/>
                <a:gd name="connsiteY57" fmla="*/ 765175 h 2540801"/>
                <a:gd name="connsiteX58" fmla="*/ 993798 w 3504295"/>
                <a:gd name="connsiteY58" fmla="*/ 762000 h 2540801"/>
                <a:gd name="connsiteX59" fmla="*/ 1012848 w 3504295"/>
                <a:gd name="connsiteY59" fmla="*/ 755650 h 2540801"/>
                <a:gd name="connsiteX60" fmla="*/ 1022373 w 3504295"/>
                <a:gd name="connsiteY60" fmla="*/ 752475 h 2540801"/>
                <a:gd name="connsiteX61" fmla="*/ 1035073 w 3504295"/>
                <a:gd name="connsiteY61" fmla="*/ 742950 h 2540801"/>
                <a:gd name="connsiteX62" fmla="*/ 1044598 w 3504295"/>
                <a:gd name="connsiteY62" fmla="*/ 739775 h 2540801"/>
                <a:gd name="connsiteX63" fmla="*/ 1143023 w 3504295"/>
                <a:gd name="connsiteY63" fmla="*/ 730250 h 2540801"/>
                <a:gd name="connsiteX64" fmla="*/ 1155723 w 3504295"/>
                <a:gd name="connsiteY64" fmla="*/ 685800 h 2540801"/>
                <a:gd name="connsiteX65" fmla="*/ 1162073 w 3504295"/>
                <a:gd name="connsiteY65" fmla="*/ 673100 h 2540801"/>
                <a:gd name="connsiteX66" fmla="*/ 1165248 w 3504295"/>
                <a:gd name="connsiteY66" fmla="*/ 663575 h 2540801"/>
                <a:gd name="connsiteX67" fmla="*/ 1184298 w 3504295"/>
                <a:gd name="connsiteY67" fmla="*/ 654050 h 2540801"/>
                <a:gd name="connsiteX68" fmla="*/ 1206523 w 3504295"/>
                <a:gd name="connsiteY68" fmla="*/ 635000 h 2540801"/>
                <a:gd name="connsiteX69" fmla="*/ 1216048 w 3504295"/>
                <a:gd name="connsiteY69" fmla="*/ 631825 h 2540801"/>
                <a:gd name="connsiteX70" fmla="*/ 1244623 w 3504295"/>
                <a:gd name="connsiteY70" fmla="*/ 615950 h 2540801"/>
                <a:gd name="connsiteX71" fmla="*/ 1263673 w 3504295"/>
                <a:gd name="connsiteY71" fmla="*/ 612775 h 2540801"/>
                <a:gd name="connsiteX72" fmla="*/ 1330348 w 3504295"/>
                <a:gd name="connsiteY72" fmla="*/ 606425 h 2540801"/>
                <a:gd name="connsiteX73" fmla="*/ 1365273 w 3504295"/>
                <a:gd name="connsiteY73" fmla="*/ 612775 h 2540801"/>
                <a:gd name="connsiteX74" fmla="*/ 1368448 w 3504295"/>
                <a:gd name="connsiteY74" fmla="*/ 622300 h 2540801"/>
                <a:gd name="connsiteX75" fmla="*/ 1377973 w 3504295"/>
                <a:gd name="connsiteY75" fmla="*/ 628650 h 2540801"/>
                <a:gd name="connsiteX76" fmla="*/ 1387498 w 3504295"/>
                <a:gd name="connsiteY76" fmla="*/ 638175 h 2540801"/>
                <a:gd name="connsiteX77" fmla="*/ 1387498 w 3504295"/>
                <a:gd name="connsiteY77" fmla="*/ 673100 h 2540801"/>
                <a:gd name="connsiteX78" fmla="*/ 1377973 w 3504295"/>
                <a:gd name="connsiteY78" fmla="*/ 676275 h 2540801"/>
                <a:gd name="connsiteX79" fmla="*/ 1355748 w 3504295"/>
                <a:gd name="connsiteY79" fmla="*/ 685800 h 2540801"/>
                <a:gd name="connsiteX80" fmla="*/ 1349398 w 3504295"/>
                <a:gd name="connsiteY80" fmla="*/ 698500 h 2540801"/>
                <a:gd name="connsiteX81" fmla="*/ 1343048 w 3504295"/>
                <a:gd name="connsiteY81" fmla="*/ 723900 h 2540801"/>
                <a:gd name="connsiteX82" fmla="*/ 1339873 w 3504295"/>
                <a:gd name="connsiteY82" fmla="*/ 733425 h 2540801"/>
                <a:gd name="connsiteX83" fmla="*/ 1333523 w 3504295"/>
                <a:gd name="connsiteY83" fmla="*/ 742950 h 2540801"/>
                <a:gd name="connsiteX84" fmla="*/ 1330348 w 3504295"/>
                <a:gd name="connsiteY84" fmla="*/ 758825 h 2540801"/>
                <a:gd name="connsiteX85" fmla="*/ 1320823 w 3504295"/>
                <a:gd name="connsiteY85" fmla="*/ 784225 h 2540801"/>
                <a:gd name="connsiteX86" fmla="*/ 1311298 w 3504295"/>
                <a:gd name="connsiteY86" fmla="*/ 793750 h 2540801"/>
                <a:gd name="connsiteX87" fmla="*/ 1295423 w 3504295"/>
                <a:gd name="connsiteY87" fmla="*/ 822325 h 2540801"/>
                <a:gd name="connsiteX88" fmla="*/ 1282723 w 3504295"/>
                <a:gd name="connsiteY88" fmla="*/ 831850 h 2540801"/>
                <a:gd name="connsiteX89" fmla="*/ 1273198 w 3504295"/>
                <a:gd name="connsiteY89" fmla="*/ 850900 h 2540801"/>
                <a:gd name="connsiteX90" fmla="*/ 1263673 w 3504295"/>
                <a:gd name="connsiteY90" fmla="*/ 860425 h 2540801"/>
                <a:gd name="connsiteX91" fmla="*/ 1266848 w 3504295"/>
                <a:gd name="connsiteY91" fmla="*/ 908050 h 2540801"/>
                <a:gd name="connsiteX92" fmla="*/ 1276373 w 3504295"/>
                <a:gd name="connsiteY92" fmla="*/ 904875 h 2540801"/>
                <a:gd name="connsiteX93" fmla="*/ 1343048 w 3504295"/>
                <a:gd name="connsiteY93" fmla="*/ 898525 h 2540801"/>
                <a:gd name="connsiteX94" fmla="*/ 1362098 w 3504295"/>
                <a:gd name="connsiteY94" fmla="*/ 892175 h 2540801"/>
                <a:gd name="connsiteX95" fmla="*/ 1374798 w 3504295"/>
                <a:gd name="connsiteY95" fmla="*/ 885825 h 2540801"/>
                <a:gd name="connsiteX96" fmla="*/ 1419248 w 3504295"/>
                <a:gd name="connsiteY96" fmla="*/ 879475 h 2540801"/>
                <a:gd name="connsiteX97" fmla="*/ 1428773 w 3504295"/>
                <a:gd name="connsiteY97" fmla="*/ 885825 h 2540801"/>
                <a:gd name="connsiteX98" fmla="*/ 1441473 w 3504295"/>
                <a:gd name="connsiteY98" fmla="*/ 901700 h 2540801"/>
                <a:gd name="connsiteX99" fmla="*/ 1447823 w 3504295"/>
                <a:gd name="connsiteY99" fmla="*/ 911225 h 2540801"/>
                <a:gd name="connsiteX100" fmla="*/ 1470048 w 3504295"/>
                <a:gd name="connsiteY100" fmla="*/ 927100 h 2540801"/>
                <a:gd name="connsiteX101" fmla="*/ 1485923 w 3504295"/>
                <a:gd name="connsiteY101" fmla="*/ 955675 h 2540801"/>
                <a:gd name="connsiteX102" fmla="*/ 1479573 w 3504295"/>
                <a:gd name="connsiteY102" fmla="*/ 1063625 h 2540801"/>
                <a:gd name="connsiteX103" fmla="*/ 1482748 w 3504295"/>
                <a:gd name="connsiteY103" fmla="*/ 1133475 h 2540801"/>
                <a:gd name="connsiteX104" fmla="*/ 1489098 w 3504295"/>
                <a:gd name="connsiteY104" fmla="*/ 1171575 h 2540801"/>
                <a:gd name="connsiteX105" fmla="*/ 1492273 w 3504295"/>
                <a:gd name="connsiteY105" fmla="*/ 1216025 h 2540801"/>
                <a:gd name="connsiteX106" fmla="*/ 1498623 w 3504295"/>
                <a:gd name="connsiteY106" fmla="*/ 1225550 h 2540801"/>
                <a:gd name="connsiteX107" fmla="*/ 1501798 w 3504295"/>
                <a:gd name="connsiteY107" fmla="*/ 1235075 h 2540801"/>
                <a:gd name="connsiteX108" fmla="*/ 1527198 w 3504295"/>
                <a:gd name="connsiteY108" fmla="*/ 1250950 h 2540801"/>
                <a:gd name="connsiteX109" fmla="*/ 1536723 w 3504295"/>
                <a:gd name="connsiteY109" fmla="*/ 1257300 h 2540801"/>
                <a:gd name="connsiteX110" fmla="*/ 1549423 w 3504295"/>
                <a:gd name="connsiteY110" fmla="*/ 1260475 h 2540801"/>
                <a:gd name="connsiteX111" fmla="*/ 1603398 w 3504295"/>
                <a:gd name="connsiteY111" fmla="*/ 1263650 h 2540801"/>
                <a:gd name="connsiteX112" fmla="*/ 1635148 w 3504295"/>
                <a:gd name="connsiteY112" fmla="*/ 1273175 h 2540801"/>
                <a:gd name="connsiteX113" fmla="*/ 1676423 w 3504295"/>
                <a:gd name="connsiteY113" fmla="*/ 1266825 h 2540801"/>
                <a:gd name="connsiteX114" fmla="*/ 1685948 w 3504295"/>
                <a:gd name="connsiteY114" fmla="*/ 1263650 h 2540801"/>
                <a:gd name="connsiteX115" fmla="*/ 1692298 w 3504295"/>
                <a:gd name="connsiteY115" fmla="*/ 1254125 h 2540801"/>
                <a:gd name="connsiteX116" fmla="*/ 1701823 w 3504295"/>
                <a:gd name="connsiteY116" fmla="*/ 1244600 h 2540801"/>
                <a:gd name="connsiteX117" fmla="*/ 1743098 w 3504295"/>
                <a:gd name="connsiteY117" fmla="*/ 1247775 h 2540801"/>
                <a:gd name="connsiteX118" fmla="*/ 1752623 w 3504295"/>
                <a:gd name="connsiteY118" fmla="*/ 1254125 h 2540801"/>
                <a:gd name="connsiteX119" fmla="*/ 1762148 w 3504295"/>
                <a:gd name="connsiteY119" fmla="*/ 1257300 h 2540801"/>
                <a:gd name="connsiteX120" fmla="*/ 1771673 w 3504295"/>
                <a:gd name="connsiteY120" fmla="*/ 1266825 h 2540801"/>
                <a:gd name="connsiteX121" fmla="*/ 1787548 w 3504295"/>
                <a:gd name="connsiteY121" fmla="*/ 1285875 h 2540801"/>
                <a:gd name="connsiteX122" fmla="*/ 1797073 w 3504295"/>
                <a:gd name="connsiteY122" fmla="*/ 1289050 h 2540801"/>
                <a:gd name="connsiteX123" fmla="*/ 1822473 w 3504295"/>
                <a:gd name="connsiteY123" fmla="*/ 1308100 h 2540801"/>
                <a:gd name="connsiteX124" fmla="*/ 1831998 w 3504295"/>
                <a:gd name="connsiteY124" fmla="*/ 1311275 h 2540801"/>
                <a:gd name="connsiteX125" fmla="*/ 1854223 w 3504295"/>
                <a:gd name="connsiteY125" fmla="*/ 1327150 h 2540801"/>
                <a:gd name="connsiteX126" fmla="*/ 1863748 w 3504295"/>
                <a:gd name="connsiteY126" fmla="*/ 1317625 h 2540801"/>
                <a:gd name="connsiteX127" fmla="*/ 1879623 w 3504295"/>
                <a:gd name="connsiteY127" fmla="*/ 1282700 h 2540801"/>
                <a:gd name="connsiteX128" fmla="*/ 1882798 w 3504295"/>
                <a:gd name="connsiteY128" fmla="*/ 1250950 h 2540801"/>
                <a:gd name="connsiteX129" fmla="*/ 1889148 w 3504295"/>
                <a:gd name="connsiteY129" fmla="*/ 1241425 h 2540801"/>
                <a:gd name="connsiteX130" fmla="*/ 1895498 w 3504295"/>
                <a:gd name="connsiteY130" fmla="*/ 1228725 h 2540801"/>
                <a:gd name="connsiteX131" fmla="*/ 1901848 w 3504295"/>
                <a:gd name="connsiteY131" fmla="*/ 1209675 h 2540801"/>
                <a:gd name="connsiteX132" fmla="*/ 1905023 w 3504295"/>
                <a:gd name="connsiteY132" fmla="*/ 1196975 h 2540801"/>
                <a:gd name="connsiteX133" fmla="*/ 1930423 w 3504295"/>
                <a:gd name="connsiteY133" fmla="*/ 1184275 h 2540801"/>
                <a:gd name="connsiteX134" fmla="*/ 2019323 w 3504295"/>
                <a:gd name="connsiteY134" fmla="*/ 1181100 h 2540801"/>
                <a:gd name="connsiteX135" fmla="*/ 2028848 w 3504295"/>
                <a:gd name="connsiteY135" fmla="*/ 1174750 h 2540801"/>
                <a:gd name="connsiteX136" fmla="*/ 2047898 w 3504295"/>
                <a:gd name="connsiteY136" fmla="*/ 1165225 h 2540801"/>
                <a:gd name="connsiteX137" fmla="*/ 2060598 w 3504295"/>
                <a:gd name="connsiteY137" fmla="*/ 1149350 h 2540801"/>
                <a:gd name="connsiteX138" fmla="*/ 2082823 w 3504295"/>
                <a:gd name="connsiteY138" fmla="*/ 1127125 h 2540801"/>
                <a:gd name="connsiteX139" fmla="*/ 2095523 w 3504295"/>
                <a:gd name="connsiteY139" fmla="*/ 1120775 h 2540801"/>
                <a:gd name="connsiteX140" fmla="*/ 2114573 w 3504295"/>
                <a:gd name="connsiteY140" fmla="*/ 1114425 h 2540801"/>
                <a:gd name="connsiteX141" fmla="*/ 2124098 w 3504295"/>
                <a:gd name="connsiteY141" fmla="*/ 1120775 h 2540801"/>
                <a:gd name="connsiteX142" fmla="*/ 2127273 w 3504295"/>
                <a:gd name="connsiteY142" fmla="*/ 1130300 h 2540801"/>
                <a:gd name="connsiteX143" fmla="*/ 2133623 w 3504295"/>
                <a:gd name="connsiteY143" fmla="*/ 1139825 h 2540801"/>
                <a:gd name="connsiteX144" fmla="*/ 2130448 w 3504295"/>
                <a:gd name="connsiteY144" fmla="*/ 1152525 h 2540801"/>
                <a:gd name="connsiteX145" fmla="*/ 2127273 w 3504295"/>
                <a:gd name="connsiteY145" fmla="*/ 1174750 h 2540801"/>
                <a:gd name="connsiteX146" fmla="*/ 2187598 w 3504295"/>
                <a:gd name="connsiteY146" fmla="*/ 1155700 h 2540801"/>
                <a:gd name="connsiteX147" fmla="*/ 2276498 w 3504295"/>
                <a:gd name="connsiteY147" fmla="*/ 1168400 h 2540801"/>
                <a:gd name="connsiteX148" fmla="*/ 2279673 w 3504295"/>
                <a:gd name="connsiteY148" fmla="*/ 1190625 h 2540801"/>
                <a:gd name="connsiteX149" fmla="*/ 2273323 w 3504295"/>
                <a:gd name="connsiteY149" fmla="*/ 1181100 h 2540801"/>
                <a:gd name="connsiteX150" fmla="*/ 2254273 w 3504295"/>
                <a:gd name="connsiteY150" fmla="*/ 1162050 h 2540801"/>
                <a:gd name="connsiteX151" fmla="*/ 2257448 w 3504295"/>
                <a:gd name="connsiteY151" fmla="*/ 1165225 h 2540801"/>
                <a:gd name="connsiteX152" fmla="*/ 2308248 w 3504295"/>
                <a:gd name="connsiteY152" fmla="*/ 1184275 h 2540801"/>
                <a:gd name="connsiteX153" fmla="*/ 2324123 w 3504295"/>
                <a:gd name="connsiteY153" fmla="*/ 1187450 h 2540801"/>
                <a:gd name="connsiteX154" fmla="*/ 2349523 w 3504295"/>
                <a:gd name="connsiteY154" fmla="*/ 1193800 h 2540801"/>
                <a:gd name="connsiteX155" fmla="*/ 2393973 w 3504295"/>
                <a:gd name="connsiteY155" fmla="*/ 1196975 h 2540801"/>
                <a:gd name="connsiteX156" fmla="*/ 2397148 w 3504295"/>
                <a:gd name="connsiteY156" fmla="*/ 1206500 h 2540801"/>
                <a:gd name="connsiteX157" fmla="*/ 2444773 w 3504295"/>
                <a:gd name="connsiteY157" fmla="*/ 1216025 h 2540801"/>
                <a:gd name="connsiteX158" fmla="*/ 2454298 w 3504295"/>
                <a:gd name="connsiteY158" fmla="*/ 1219200 h 2540801"/>
                <a:gd name="connsiteX159" fmla="*/ 2476523 w 3504295"/>
                <a:gd name="connsiteY159" fmla="*/ 1222375 h 2540801"/>
                <a:gd name="connsiteX160" fmla="*/ 2486048 w 3504295"/>
                <a:gd name="connsiteY160" fmla="*/ 1228725 h 2540801"/>
                <a:gd name="connsiteX161" fmla="*/ 2520973 w 3504295"/>
                <a:gd name="connsiteY161" fmla="*/ 1222375 h 2540801"/>
                <a:gd name="connsiteX162" fmla="*/ 2530498 w 3504295"/>
                <a:gd name="connsiteY162" fmla="*/ 1209675 h 2540801"/>
                <a:gd name="connsiteX163" fmla="*/ 2540023 w 3504295"/>
                <a:gd name="connsiteY163" fmla="*/ 1203325 h 2540801"/>
                <a:gd name="connsiteX164" fmla="*/ 2552723 w 3504295"/>
                <a:gd name="connsiteY164" fmla="*/ 1200150 h 2540801"/>
                <a:gd name="connsiteX165" fmla="*/ 2581298 w 3504295"/>
                <a:gd name="connsiteY165" fmla="*/ 1190625 h 2540801"/>
                <a:gd name="connsiteX166" fmla="*/ 2609873 w 3504295"/>
                <a:gd name="connsiteY166" fmla="*/ 1193800 h 2540801"/>
                <a:gd name="connsiteX167" fmla="*/ 2619398 w 3504295"/>
                <a:gd name="connsiteY167" fmla="*/ 1196975 h 2540801"/>
                <a:gd name="connsiteX168" fmla="*/ 2625748 w 3504295"/>
                <a:gd name="connsiteY168" fmla="*/ 1206500 h 2540801"/>
                <a:gd name="connsiteX169" fmla="*/ 2616223 w 3504295"/>
                <a:gd name="connsiteY169" fmla="*/ 1209675 h 2540801"/>
                <a:gd name="connsiteX170" fmla="*/ 2606698 w 3504295"/>
                <a:gd name="connsiteY170" fmla="*/ 1235075 h 2540801"/>
                <a:gd name="connsiteX171" fmla="*/ 2654323 w 3504295"/>
                <a:gd name="connsiteY171" fmla="*/ 1238250 h 2540801"/>
                <a:gd name="connsiteX172" fmla="*/ 2657498 w 3504295"/>
                <a:gd name="connsiteY172" fmla="*/ 1200150 h 2540801"/>
                <a:gd name="connsiteX173" fmla="*/ 2686073 w 3504295"/>
                <a:gd name="connsiteY173" fmla="*/ 1190625 h 2540801"/>
                <a:gd name="connsiteX174" fmla="*/ 2717823 w 3504295"/>
                <a:gd name="connsiteY174" fmla="*/ 1200150 h 2540801"/>
                <a:gd name="connsiteX175" fmla="*/ 2711473 w 3504295"/>
                <a:gd name="connsiteY175" fmla="*/ 1225550 h 2540801"/>
                <a:gd name="connsiteX176" fmla="*/ 2705123 w 3504295"/>
                <a:gd name="connsiteY176" fmla="*/ 1250950 h 2540801"/>
                <a:gd name="connsiteX177" fmla="*/ 2698773 w 3504295"/>
                <a:gd name="connsiteY177" fmla="*/ 1270000 h 2540801"/>
                <a:gd name="connsiteX178" fmla="*/ 2714648 w 3504295"/>
                <a:gd name="connsiteY178" fmla="*/ 1279525 h 2540801"/>
                <a:gd name="connsiteX179" fmla="*/ 2740048 w 3504295"/>
                <a:gd name="connsiteY179" fmla="*/ 1289050 h 2540801"/>
                <a:gd name="connsiteX180" fmla="*/ 2749573 w 3504295"/>
                <a:gd name="connsiteY180" fmla="*/ 1298575 h 2540801"/>
                <a:gd name="connsiteX181" fmla="*/ 2752748 w 3504295"/>
                <a:gd name="connsiteY181" fmla="*/ 1323975 h 2540801"/>
                <a:gd name="connsiteX182" fmla="*/ 2762273 w 3504295"/>
                <a:gd name="connsiteY182" fmla="*/ 1333500 h 2540801"/>
                <a:gd name="connsiteX183" fmla="*/ 2765448 w 3504295"/>
                <a:gd name="connsiteY183" fmla="*/ 1346200 h 2540801"/>
                <a:gd name="connsiteX184" fmla="*/ 2784498 w 3504295"/>
                <a:gd name="connsiteY184" fmla="*/ 1349375 h 2540801"/>
                <a:gd name="connsiteX185" fmla="*/ 2794023 w 3504295"/>
                <a:gd name="connsiteY185" fmla="*/ 1352550 h 2540801"/>
                <a:gd name="connsiteX186" fmla="*/ 2806723 w 3504295"/>
                <a:gd name="connsiteY186" fmla="*/ 1355725 h 2540801"/>
                <a:gd name="connsiteX187" fmla="*/ 2825773 w 3504295"/>
                <a:gd name="connsiteY187" fmla="*/ 1387475 h 2540801"/>
                <a:gd name="connsiteX188" fmla="*/ 2835298 w 3504295"/>
                <a:gd name="connsiteY188" fmla="*/ 1393825 h 2540801"/>
                <a:gd name="connsiteX189" fmla="*/ 2851173 w 3504295"/>
                <a:gd name="connsiteY189" fmla="*/ 1412875 h 2540801"/>
                <a:gd name="connsiteX190" fmla="*/ 2863873 w 3504295"/>
                <a:gd name="connsiteY190" fmla="*/ 1416050 h 2540801"/>
                <a:gd name="connsiteX191" fmla="*/ 2873398 w 3504295"/>
                <a:gd name="connsiteY191" fmla="*/ 1422400 h 2540801"/>
                <a:gd name="connsiteX192" fmla="*/ 2933723 w 3504295"/>
                <a:gd name="connsiteY192" fmla="*/ 1431925 h 2540801"/>
                <a:gd name="connsiteX193" fmla="*/ 2952773 w 3504295"/>
                <a:gd name="connsiteY193" fmla="*/ 1438275 h 2540801"/>
                <a:gd name="connsiteX194" fmla="*/ 2971823 w 3504295"/>
                <a:gd name="connsiteY194" fmla="*/ 1447800 h 2540801"/>
                <a:gd name="connsiteX195" fmla="*/ 2997223 w 3504295"/>
                <a:gd name="connsiteY195" fmla="*/ 1450975 h 2540801"/>
                <a:gd name="connsiteX196" fmla="*/ 3013098 w 3504295"/>
                <a:gd name="connsiteY196" fmla="*/ 1454150 h 2540801"/>
                <a:gd name="connsiteX197" fmla="*/ 3032148 w 3504295"/>
                <a:gd name="connsiteY197" fmla="*/ 1457325 h 2540801"/>
                <a:gd name="connsiteX198" fmla="*/ 3076598 w 3504295"/>
                <a:gd name="connsiteY198" fmla="*/ 1466850 h 2540801"/>
                <a:gd name="connsiteX199" fmla="*/ 3184548 w 3504295"/>
                <a:gd name="connsiteY199" fmla="*/ 1476375 h 2540801"/>
                <a:gd name="connsiteX200" fmla="*/ 3206773 w 3504295"/>
                <a:gd name="connsiteY200" fmla="*/ 1498600 h 2540801"/>
                <a:gd name="connsiteX201" fmla="*/ 3235348 w 3504295"/>
                <a:gd name="connsiteY201" fmla="*/ 1517650 h 2540801"/>
                <a:gd name="connsiteX202" fmla="*/ 3244873 w 3504295"/>
                <a:gd name="connsiteY202" fmla="*/ 1539875 h 2540801"/>
                <a:gd name="connsiteX203" fmla="*/ 3248048 w 3504295"/>
                <a:gd name="connsiteY203" fmla="*/ 1552575 h 2540801"/>
                <a:gd name="connsiteX204" fmla="*/ 3254398 w 3504295"/>
                <a:gd name="connsiteY204" fmla="*/ 1562100 h 2540801"/>
                <a:gd name="connsiteX205" fmla="*/ 3270273 w 3504295"/>
                <a:gd name="connsiteY205" fmla="*/ 1590675 h 2540801"/>
                <a:gd name="connsiteX206" fmla="*/ 3292498 w 3504295"/>
                <a:gd name="connsiteY206" fmla="*/ 1603375 h 2540801"/>
                <a:gd name="connsiteX207" fmla="*/ 3302023 w 3504295"/>
                <a:gd name="connsiteY207" fmla="*/ 1625600 h 2540801"/>
                <a:gd name="connsiteX208" fmla="*/ 3314723 w 3504295"/>
                <a:gd name="connsiteY208" fmla="*/ 1644650 h 2540801"/>
                <a:gd name="connsiteX209" fmla="*/ 3324248 w 3504295"/>
                <a:gd name="connsiteY209" fmla="*/ 1679575 h 2540801"/>
                <a:gd name="connsiteX210" fmla="*/ 3330598 w 3504295"/>
                <a:gd name="connsiteY210" fmla="*/ 1692275 h 2540801"/>
                <a:gd name="connsiteX211" fmla="*/ 3321073 w 3504295"/>
                <a:gd name="connsiteY211" fmla="*/ 1746250 h 2540801"/>
                <a:gd name="connsiteX212" fmla="*/ 3302023 w 3504295"/>
                <a:gd name="connsiteY212" fmla="*/ 1784350 h 2540801"/>
                <a:gd name="connsiteX213" fmla="*/ 3276623 w 3504295"/>
                <a:gd name="connsiteY213" fmla="*/ 1816100 h 2540801"/>
                <a:gd name="connsiteX214" fmla="*/ 3254398 w 3504295"/>
                <a:gd name="connsiteY214" fmla="*/ 1860550 h 2540801"/>
                <a:gd name="connsiteX215" fmla="*/ 3276623 w 3504295"/>
                <a:gd name="connsiteY215" fmla="*/ 1831975 h 2540801"/>
                <a:gd name="connsiteX216" fmla="*/ 3286148 w 3504295"/>
                <a:gd name="connsiteY216" fmla="*/ 1822450 h 2540801"/>
                <a:gd name="connsiteX217" fmla="*/ 3317898 w 3504295"/>
                <a:gd name="connsiteY217" fmla="*/ 1803400 h 2540801"/>
                <a:gd name="connsiteX218" fmla="*/ 3336948 w 3504295"/>
                <a:gd name="connsiteY218" fmla="*/ 1793875 h 2540801"/>
                <a:gd name="connsiteX219" fmla="*/ 3346473 w 3504295"/>
                <a:gd name="connsiteY219" fmla="*/ 1784350 h 2540801"/>
                <a:gd name="connsiteX220" fmla="*/ 3406798 w 3504295"/>
                <a:gd name="connsiteY220" fmla="*/ 1857375 h 2540801"/>
                <a:gd name="connsiteX221" fmla="*/ 1873275 w 3504295"/>
                <a:gd name="connsiteY221" fmla="*/ 2527300 h 2540801"/>
                <a:gd name="connsiteX222" fmla="*/ 1765325 w 3504295"/>
                <a:gd name="connsiteY222" fmla="*/ 2362200 h 2540801"/>
                <a:gd name="connsiteX223" fmla="*/ 1720875 w 3504295"/>
                <a:gd name="connsiteY223" fmla="*/ 2251075 h 2540801"/>
                <a:gd name="connsiteX224" fmla="*/ 1673250 w 3504295"/>
                <a:gd name="connsiteY224" fmla="*/ 2197100 h 2540801"/>
                <a:gd name="connsiteX225" fmla="*/ 1651025 w 3504295"/>
                <a:gd name="connsiteY225" fmla="*/ 2146300 h 2540801"/>
                <a:gd name="connsiteX226" fmla="*/ 1581175 w 3504295"/>
                <a:gd name="connsiteY226" fmla="*/ 2095500 h 2540801"/>
                <a:gd name="connsiteX227" fmla="*/ 1584350 w 3504295"/>
                <a:gd name="connsiteY227" fmla="*/ 2022476 h 2540801"/>
                <a:gd name="connsiteX228" fmla="*/ 1590699 w 3504295"/>
                <a:gd name="connsiteY228" fmla="*/ 1984376 h 2540801"/>
                <a:gd name="connsiteX229" fmla="*/ 1676424 w 3504295"/>
                <a:gd name="connsiteY229" fmla="*/ 1958977 h 2540801"/>
                <a:gd name="connsiteX230" fmla="*/ 1609749 w 3504295"/>
                <a:gd name="connsiteY230" fmla="*/ 1882777 h 2540801"/>
                <a:gd name="connsiteX231" fmla="*/ 1622449 w 3504295"/>
                <a:gd name="connsiteY231" fmla="*/ 1809752 h 2540801"/>
                <a:gd name="connsiteX232" fmla="*/ 1651024 w 3504295"/>
                <a:gd name="connsiteY232" fmla="*/ 1730377 h 2540801"/>
                <a:gd name="connsiteX233" fmla="*/ 1714523 w 3504295"/>
                <a:gd name="connsiteY233" fmla="*/ 1685927 h 2540801"/>
                <a:gd name="connsiteX234" fmla="*/ 1765323 w 3504295"/>
                <a:gd name="connsiteY234" fmla="*/ 1647827 h 2540801"/>
                <a:gd name="connsiteX235" fmla="*/ 1793897 w 3504295"/>
                <a:gd name="connsiteY235" fmla="*/ 1612902 h 2540801"/>
                <a:gd name="connsiteX236" fmla="*/ 1812947 w 3504295"/>
                <a:gd name="connsiteY236" fmla="*/ 1571627 h 2540801"/>
                <a:gd name="connsiteX237" fmla="*/ 1790721 w 3504295"/>
                <a:gd name="connsiteY237" fmla="*/ 1539876 h 2540801"/>
                <a:gd name="connsiteX238" fmla="*/ 1793897 w 3504295"/>
                <a:gd name="connsiteY238" fmla="*/ 1473202 h 2540801"/>
                <a:gd name="connsiteX239" fmla="*/ 1765322 w 3504295"/>
                <a:gd name="connsiteY239" fmla="*/ 1381127 h 2540801"/>
                <a:gd name="connsiteX240" fmla="*/ 1727221 w 3504295"/>
                <a:gd name="connsiteY240" fmla="*/ 1314451 h 2540801"/>
                <a:gd name="connsiteX241" fmla="*/ 1666897 w 3504295"/>
                <a:gd name="connsiteY241" fmla="*/ 1355727 h 2540801"/>
                <a:gd name="connsiteX242" fmla="*/ 1625622 w 3504295"/>
                <a:gd name="connsiteY242" fmla="*/ 1377952 h 2540801"/>
                <a:gd name="connsiteX243" fmla="*/ 1587522 w 3504295"/>
                <a:gd name="connsiteY243" fmla="*/ 1349377 h 2540801"/>
                <a:gd name="connsiteX244" fmla="*/ 1527197 w 3504295"/>
                <a:gd name="connsiteY244" fmla="*/ 1327152 h 2540801"/>
                <a:gd name="connsiteX245" fmla="*/ 1428772 w 3504295"/>
                <a:gd name="connsiteY245" fmla="*/ 1257302 h 2540801"/>
                <a:gd name="connsiteX246" fmla="*/ 1374797 w 3504295"/>
                <a:gd name="connsiteY246" fmla="*/ 1257302 h 2540801"/>
                <a:gd name="connsiteX247" fmla="*/ 1358922 w 3504295"/>
                <a:gd name="connsiteY247" fmla="*/ 1187452 h 2540801"/>
                <a:gd name="connsiteX248" fmla="*/ 1298597 w 3504295"/>
                <a:gd name="connsiteY248" fmla="*/ 1114427 h 2540801"/>
                <a:gd name="connsiteX249" fmla="*/ 1212872 w 3504295"/>
                <a:gd name="connsiteY249" fmla="*/ 1057277 h 2540801"/>
                <a:gd name="connsiteX250" fmla="*/ 1073172 w 3504295"/>
                <a:gd name="connsiteY250" fmla="*/ 1003302 h 2540801"/>
                <a:gd name="connsiteX251" fmla="*/ 996972 w 3504295"/>
                <a:gd name="connsiteY251" fmla="*/ 974727 h 2540801"/>
                <a:gd name="connsiteX252" fmla="*/ 923947 w 3504295"/>
                <a:gd name="connsiteY252" fmla="*/ 914402 h 2540801"/>
                <a:gd name="connsiteX253" fmla="*/ 787422 w 3504295"/>
                <a:gd name="connsiteY253" fmla="*/ 933452 h 2540801"/>
                <a:gd name="connsiteX254" fmla="*/ 733447 w 3504295"/>
                <a:gd name="connsiteY254" fmla="*/ 942977 h 2540801"/>
                <a:gd name="connsiteX255" fmla="*/ 669947 w 3504295"/>
                <a:gd name="connsiteY255" fmla="*/ 889002 h 2540801"/>
                <a:gd name="connsiteX256" fmla="*/ 641372 w 3504295"/>
                <a:gd name="connsiteY256" fmla="*/ 860427 h 2540801"/>
                <a:gd name="connsiteX257" fmla="*/ 488972 w 3504295"/>
                <a:gd name="connsiteY257" fmla="*/ 800102 h 2540801"/>
                <a:gd name="connsiteX258" fmla="*/ 403247 w 3504295"/>
                <a:gd name="connsiteY258" fmla="*/ 749302 h 2540801"/>
                <a:gd name="connsiteX259" fmla="*/ 361972 w 3504295"/>
                <a:gd name="connsiteY259" fmla="*/ 695327 h 2540801"/>
                <a:gd name="connsiteX260" fmla="*/ 396897 w 3504295"/>
                <a:gd name="connsiteY260" fmla="*/ 660402 h 2540801"/>
                <a:gd name="connsiteX261" fmla="*/ 361972 w 3504295"/>
                <a:gd name="connsiteY261" fmla="*/ 555627 h 2540801"/>
                <a:gd name="connsiteX262" fmla="*/ 298471 w 3504295"/>
                <a:gd name="connsiteY262" fmla="*/ 454026 h 2540801"/>
                <a:gd name="connsiteX263" fmla="*/ 266722 w 3504295"/>
                <a:gd name="connsiteY263" fmla="*/ 384175 h 2540801"/>
                <a:gd name="connsiteX264" fmla="*/ 276246 w 3504295"/>
                <a:gd name="connsiteY264" fmla="*/ 358775 h 2540801"/>
                <a:gd name="connsiteX265" fmla="*/ 206397 w 3504295"/>
                <a:gd name="connsiteY265" fmla="*/ 234950 h 2540801"/>
                <a:gd name="connsiteX266" fmla="*/ 146072 w 3504295"/>
                <a:gd name="connsiteY266" fmla="*/ 101600 h 2540801"/>
                <a:gd name="connsiteX267" fmla="*/ 111147 w 3504295"/>
                <a:gd name="connsiteY267" fmla="*/ 142875 h 2540801"/>
                <a:gd name="connsiteX268" fmla="*/ 120671 w 3504295"/>
                <a:gd name="connsiteY268" fmla="*/ 193675 h 2540801"/>
                <a:gd name="connsiteX269" fmla="*/ 123846 w 3504295"/>
                <a:gd name="connsiteY269" fmla="*/ 260350 h 2540801"/>
                <a:gd name="connsiteX270" fmla="*/ 136546 w 3504295"/>
                <a:gd name="connsiteY270" fmla="*/ 327025 h 2540801"/>
                <a:gd name="connsiteX271" fmla="*/ 174646 w 3504295"/>
                <a:gd name="connsiteY271" fmla="*/ 384175 h 2540801"/>
                <a:gd name="connsiteX272" fmla="*/ 190521 w 3504295"/>
                <a:gd name="connsiteY272" fmla="*/ 422275 h 2540801"/>
                <a:gd name="connsiteX273" fmla="*/ 200046 w 3504295"/>
                <a:gd name="connsiteY273" fmla="*/ 495300 h 2540801"/>
                <a:gd name="connsiteX274" fmla="*/ 231798 w 3504295"/>
                <a:gd name="connsiteY274" fmla="*/ 542925 h 2540801"/>
                <a:gd name="connsiteX275" fmla="*/ 168296 w 3504295"/>
                <a:gd name="connsiteY275" fmla="*/ 508000 h 2540801"/>
                <a:gd name="connsiteX276" fmla="*/ 107973 w 3504295"/>
                <a:gd name="connsiteY276" fmla="*/ 460375 h 2540801"/>
                <a:gd name="connsiteX277" fmla="*/ 88923 w 3504295"/>
                <a:gd name="connsiteY277" fmla="*/ 371475 h 2540801"/>
                <a:gd name="connsiteX278" fmla="*/ 22248 w 3504295"/>
                <a:gd name="connsiteY278" fmla="*/ 285750 h 2540801"/>
                <a:gd name="connsiteX279" fmla="*/ 53998 w 3504295"/>
                <a:gd name="connsiteY279" fmla="*/ 193675 h 2540801"/>
                <a:gd name="connsiteX280" fmla="*/ 25423 w 3504295"/>
                <a:gd name="connsiteY280" fmla="*/ 161925 h 2540801"/>
                <a:gd name="connsiteX281" fmla="*/ 12722 w 3504295"/>
                <a:gd name="connsiteY281" fmla="*/ 114300 h 2540801"/>
                <a:gd name="connsiteX282" fmla="*/ 23 w 3504295"/>
                <a:gd name="connsiteY282" fmla="*/ 41275 h 2540801"/>
                <a:gd name="connsiteX283" fmla="*/ 23 w 3504295"/>
                <a:gd name="connsiteY283" fmla="*/ 0 h 2540801"/>
                <a:gd name="connsiteX0" fmla="*/ 23 w 3503598"/>
                <a:gd name="connsiteY0" fmla="*/ 0 h 2581331"/>
                <a:gd name="connsiteX1" fmla="*/ 381023 w 3503598"/>
                <a:gd name="connsiteY1" fmla="*/ 76200 h 2581331"/>
                <a:gd name="connsiteX2" fmla="*/ 479448 w 3503598"/>
                <a:gd name="connsiteY2" fmla="*/ 28575 h 2581331"/>
                <a:gd name="connsiteX3" fmla="*/ 568348 w 3503598"/>
                <a:gd name="connsiteY3" fmla="*/ 44450 h 2581331"/>
                <a:gd name="connsiteX4" fmla="*/ 568348 w 3503598"/>
                <a:gd name="connsiteY4" fmla="*/ 44450 h 2581331"/>
                <a:gd name="connsiteX5" fmla="*/ 571523 w 3503598"/>
                <a:gd name="connsiteY5" fmla="*/ 73025 h 2581331"/>
                <a:gd name="connsiteX6" fmla="*/ 565173 w 3503598"/>
                <a:gd name="connsiteY6" fmla="*/ 88900 h 2581331"/>
                <a:gd name="connsiteX7" fmla="*/ 561998 w 3503598"/>
                <a:gd name="connsiteY7" fmla="*/ 98425 h 2581331"/>
                <a:gd name="connsiteX8" fmla="*/ 565173 w 3503598"/>
                <a:gd name="connsiteY8" fmla="*/ 114300 h 2581331"/>
                <a:gd name="connsiteX9" fmla="*/ 584223 w 3503598"/>
                <a:gd name="connsiteY9" fmla="*/ 127000 h 2581331"/>
                <a:gd name="connsiteX10" fmla="*/ 596923 w 3503598"/>
                <a:gd name="connsiteY10" fmla="*/ 146050 h 2581331"/>
                <a:gd name="connsiteX11" fmla="*/ 600098 w 3503598"/>
                <a:gd name="connsiteY11" fmla="*/ 155575 h 2581331"/>
                <a:gd name="connsiteX12" fmla="*/ 609623 w 3503598"/>
                <a:gd name="connsiteY12" fmla="*/ 161925 h 2581331"/>
                <a:gd name="connsiteX13" fmla="*/ 615973 w 3503598"/>
                <a:gd name="connsiteY13" fmla="*/ 171450 h 2581331"/>
                <a:gd name="connsiteX14" fmla="*/ 660423 w 3503598"/>
                <a:gd name="connsiteY14" fmla="*/ 165100 h 2581331"/>
                <a:gd name="connsiteX15" fmla="*/ 669948 w 3503598"/>
                <a:gd name="connsiteY15" fmla="*/ 158750 h 2581331"/>
                <a:gd name="connsiteX16" fmla="*/ 679473 w 3503598"/>
                <a:gd name="connsiteY16" fmla="*/ 155575 h 2581331"/>
                <a:gd name="connsiteX17" fmla="*/ 701698 w 3503598"/>
                <a:gd name="connsiteY17" fmla="*/ 142875 h 2581331"/>
                <a:gd name="connsiteX18" fmla="*/ 749323 w 3503598"/>
                <a:gd name="connsiteY18" fmla="*/ 146050 h 2581331"/>
                <a:gd name="connsiteX19" fmla="*/ 755673 w 3503598"/>
                <a:gd name="connsiteY19" fmla="*/ 155575 h 2581331"/>
                <a:gd name="connsiteX20" fmla="*/ 749323 w 3503598"/>
                <a:gd name="connsiteY20" fmla="*/ 200025 h 2581331"/>
                <a:gd name="connsiteX21" fmla="*/ 762023 w 3503598"/>
                <a:gd name="connsiteY21" fmla="*/ 212725 h 2581331"/>
                <a:gd name="connsiteX22" fmla="*/ 771548 w 3503598"/>
                <a:gd name="connsiteY22" fmla="*/ 215900 h 2581331"/>
                <a:gd name="connsiteX23" fmla="*/ 777898 w 3503598"/>
                <a:gd name="connsiteY23" fmla="*/ 228600 h 2581331"/>
                <a:gd name="connsiteX24" fmla="*/ 787423 w 3503598"/>
                <a:gd name="connsiteY24" fmla="*/ 238125 h 2581331"/>
                <a:gd name="connsiteX25" fmla="*/ 793773 w 3503598"/>
                <a:gd name="connsiteY25" fmla="*/ 257175 h 2581331"/>
                <a:gd name="connsiteX26" fmla="*/ 796948 w 3503598"/>
                <a:gd name="connsiteY26" fmla="*/ 288925 h 2581331"/>
                <a:gd name="connsiteX27" fmla="*/ 800123 w 3503598"/>
                <a:gd name="connsiteY27" fmla="*/ 298450 h 2581331"/>
                <a:gd name="connsiteX28" fmla="*/ 809648 w 3503598"/>
                <a:gd name="connsiteY28" fmla="*/ 304800 h 2581331"/>
                <a:gd name="connsiteX29" fmla="*/ 822348 w 3503598"/>
                <a:gd name="connsiteY29" fmla="*/ 314325 h 2581331"/>
                <a:gd name="connsiteX30" fmla="*/ 831873 w 3503598"/>
                <a:gd name="connsiteY30" fmla="*/ 323850 h 2581331"/>
                <a:gd name="connsiteX31" fmla="*/ 854098 w 3503598"/>
                <a:gd name="connsiteY31" fmla="*/ 336550 h 2581331"/>
                <a:gd name="connsiteX32" fmla="*/ 863623 w 3503598"/>
                <a:gd name="connsiteY32" fmla="*/ 346075 h 2581331"/>
                <a:gd name="connsiteX33" fmla="*/ 892198 w 3503598"/>
                <a:gd name="connsiteY33" fmla="*/ 352425 h 2581331"/>
                <a:gd name="connsiteX34" fmla="*/ 882673 w 3503598"/>
                <a:gd name="connsiteY34" fmla="*/ 355600 h 2581331"/>
                <a:gd name="connsiteX35" fmla="*/ 879498 w 3503598"/>
                <a:gd name="connsiteY35" fmla="*/ 365125 h 2581331"/>
                <a:gd name="connsiteX36" fmla="*/ 876323 w 3503598"/>
                <a:gd name="connsiteY36" fmla="*/ 406400 h 2581331"/>
                <a:gd name="connsiteX37" fmla="*/ 866798 w 3503598"/>
                <a:gd name="connsiteY37" fmla="*/ 434975 h 2581331"/>
                <a:gd name="connsiteX38" fmla="*/ 863623 w 3503598"/>
                <a:gd name="connsiteY38" fmla="*/ 450850 h 2581331"/>
                <a:gd name="connsiteX39" fmla="*/ 860448 w 3503598"/>
                <a:gd name="connsiteY39" fmla="*/ 463550 h 2581331"/>
                <a:gd name="connsiteX40" fmla="*/ 854098 w 3503598"/>
                <a:gd name="connsiteY40" fmla="*/ 482600 h 2581331"/>
                <a:gd name="connsiteX41" fmla="*/ 850923 w 3503598"/>
                <a:gd name="connsiteY41" fmla="*/ 492125 h 2581331"/>
                <a:gd name="connsiteX42" fmla="*/ 841398 w 3503598"/>
                <a:gd name="connsiteY42" fmla="*/ 517525 h 2581331"/>
                <a:gd name="connsiteX43" fmla="*/ 835048 w 3503598"/>
                <a:gd name="connsiteY43" fmla="*/ 552450 h 2581331"/>
                <a:gd name="connsiteX44" fmla="*/ 831873 w 3503598"/>
                <a:gd name="connsiteY44" fmla="*/ 561975 h 2581331"/>
                <a:gd name="connsiteX45" fmla="*/ 822348 w 3503598"/>
                <a:gd name="connsiteY45" fmla="*/ 565150 h 2581331"/>
                <a:gd name="connsiteX46" fmla="*/ 815998 w 3503598"/>
                <a:gd name="connsiteY46" fmla="*/ 574675 h 2581331"/>
                <a:gd name="connsiteX47" fmla="*/ 825523 w 3503598"/>
                <a:gd name="connsiteY47" fmla="*/ 600075 h 2581331"/>
                <a:gd name="connsiteX48" fmla="*/ 841398 w 3503598"/>
                <a:gd name="connsiteY48" fmla="*/ 625475 h 2581331"/>
                <a:gd name="connsiteX49" fmla="*/ 847748 w 3503598"/>
                <a:gd name="connsiteY49" fmla="*/ 650875 h 2581331"/>
                <a:gd name="connsiteX50" fmla="*/ 860448 w 3503598"/>
                <a:gd name="connsiteY50" fmla="*/ 669925 h 2581331"/>
                <a:gd name="connsiteX51" fmla="*/ 866798 w 3503598"/>
                <a:gd name="connsiteY51" fmla="*/ 682625 h 2581331"/>
                <a:gd name="connsiteX52" fmla="*/ 885848 w 3503598"/>
                <a:gd name="connsiteY52" fmla="*/ 695325 h 2581331"/>
                <a:gd name="connsiteX53" fmla="*/ 904898 w 3503598"/>
                <a:gd name="connsiteY53" fmla="*/ 730250 h 2581331"/>
                <a:gd name="connsiteX54" fmla="*/ 908073 w 3503598"/>
                <a:gd name="connsiteY54" fmla="*/ 739775 h 2581331"/>
                <a:gd name="connsiteX55" fmla="*/ 917598 w 3503598"/>
                <a:gd name="connsiteY55" fmla="*/ 742950 h 2581331"/>
                <a:gd name="connsiteX56" fmla="*/ 936648 w 3503598"/>
                <a:gd name="connsiteY56" fmla="*/ 758825 h 2581331"/>
                <a:gd name="connsiteX57" fmla="*/ 955698 w 3503598"/>
                <a:gd name="connsiteY57" fmla="*/ 765175 h 2581331"/>
                <a:gd name="connsiteX58" fmla="*/ 993798 w 3503598"/>
                <a:gd name="connsiteY58" fmla="*/ 762000 h 2581331"/>
                <a:gd name="connsiteX59" fmla="*/ 1012848 w 3503598"/>
                <a:gd name="connsiteY59" fmla="*/ 755650 h 2581331"/>
                <a:gd name="connsiteX60" fmla="*/ 1022373 w 3503598"/>
                <a:gd name="connsiteY60" fmla="*/ 752475 h 2581331"/>
                <a:gd name="connsiteX61" fmla="*/ 1035073 w 3503598"/>
                <a:gd name="connsiteY61" fmla="*/ 742950 h 2581331"/>
                <a:gd name="connsiteX62" fmla="*/ 1044598 w 3503598"/>
                <a:gd name="connsiteY62" fmla="*/ 739775 h 2581331"/>
                <a:gd name="connsiteX63" fmla="*/ 1143023 w 3503598"/>
                <a:gd name="connsiteY63" fmla="*/ 730250 h 2581331"/>
                <a:gd name="connsiteX64" fmla="*/ 1155723 w 3503598"/>
                <a:gd name="connsiteY64" fmla="*/ 685800 h 2581331"/>
                <a:gd name="connsiteX65" fmla="*/ 1162073 w 3503598"/>
                <a:gd name="connsiteY65" fmla="*/ 673100 h 2581331"/>
                <a:gd name="connsiteX66" fmla="*/ 1165248 w 3503598"/>
                <a:gd name="connsiteY66" fmla="*/ 663575 h 2581331"/>
                <a:gd name="connsiteX67" fmla="*/ 1184298 w 3503598"/>
                <a:gd name="connsiteY67" fmla="*/ 654050 h 2581331"/>
                <a:gd name="connsiteX68" fmla="*/ 1206523 w 3503598"/>
                <a:gd name="connsiteY68" fmla="*/ 635000 h 2581331"/>
                <a:gd name="connsiteX69" fmla="*/ 1216048 w 3503598"/>
                <a:gd name="connsiteY69" fmla="*/ 631825 h 2581331"/>
                <a:gd name="connsiteX70" fmla="*/ 1244623 w 3503598"/>
                <a:gd name="connsiteY70" fmla="*/ 615950 h 2581331"/>
                <a:gd name="connsiteX71" fmla="*/ 1263673 w 3503598"/>
                <a:gd name="connsiteY71" fmla="*/ 612775 h 2581331"/>
                <a:gd name="connsiteX72" fmla="*/ 1330348 w 3503598"/>
                <a:gd name="connsiteY72" fmla="*/ 606425 h 2581331"/>
                <a:gd name="connsiteX73" fmla="*/ 1365273 w 3503598"/>
                <a:gd name="connsiteY73" fmla="*/ 612775 h 2581331"/>
                <a:gd name="connsiteX74" fmla="*/ 1368448 w 3503598"/>
                <a:gd name="connsiteY74" fmla="*/ 622300 h 2581331"/>
                <a:gd name="connsiteX75" fmla="*/ 1377973 w 3503598"/>
                <a:gd name="connsiteY75" fmla="*/ 628650 h 2581331"/>
                <a:gd name="connsiteX76" fmla="*/ 1387498 w 3503598"/>
                <a:gd name="connsiteY76" fmla="*/ 638175 h 2581331"/>
                <a:gd name="connsiteX77" fmla="*/ 1387498 w 3503598"/>
                <a:gd name="connsiteY77" fmla="*/ 673100 h 2581331"/>
                <a:gd name="connsiteX78" fmla="*/ 1377973 w 3503598"/>
                <a:gd name="connsiteY78" fmla="*/ 676275 h 2581331"/>
                <a:gd name="connsiteX79" fmla="*/ 1355748 w 3503598"/>
                <a:gd name="connsiteY79" fmla="*/ 685800 h 2581331"/>
                <a:gd name="connsiteX80" fmla="*/ 1349398 w 3503598"/>
                <a:gd name="connsiteY80" fmla="*/ 698500 h 2581331"/>
                <a:gd name="connsiteX81" fmla="*/ 1343048 w 3503598"/>
                <a:gd name="connsiteY81" fmla="*/ 723900 h 2581331"/>
                <a:gd name="connsiteX82" fmla="*/ 1339873 w 3503598"/>
                <a:gd name="connsiteY82" fmla="*/ 733425 h 2581331"/>
                <a:gd name="connsiteX83" fmla="*/ 1333523 w 3503598"/>
                <a:gd name="connsiteY83" fmla="*/ 742950 h 2581331"/>
                <a:gd name="connsiteX84" fmla="*/ 1330348 w 3503598"/>
                <a:gd name="connsiteY84" fmla="*/ 758825 h 2581331"/>
                <a:gd name="connsiteX85" fmla="*/ 1320823 w 3503598"/>
                <a:gd name="connsiteY85" fmla="*/ 784225 h 2581331"/>
                <a:gd name="connsiteX86" fmla="*/ 1311298 w 3503598"/>
                <a:gd name="connsiteY86" fmla="*/ 793750 h 2581331"/>
                <a:gd name="connsiteX87" fmla="*/ 1295423 w 3503598"/>
                <a:gd name="connsiteY87" fmla="*/ 822325 h 2581331"/>
                <a:gd name="connsiteX88" fmla="*/ 1282723 w 3503598"/>
                <a:gd name="connsiteY88" fmla="*/ 831850 h 2581331"/>
                <a:gd name="connsiteX89" fmla="*/ 1273198 w 3503598"/>
                <a:gd name="connsiteY89" fmla="*/ 850900 h 2581331"/>
                <a:gd name="connsiteX90" fmla="*/ 1263673 w 3503598"/>
                <a:gd name="connsiteY90" fmla="*/ 860425 h 2581331"/>
                <a:gd name="connsiteX91" fmla="*/ 1266848 w 3503598"/>
                <a:gd name="connsiteY91" fmla="*/ 908050 h 2581331"/>
                <a:gd name="connsiteX92" fmla="*/ 1276373 w 3503598"/>
                <a:gd name="connsiteY92" fmla="*/ 904875 h 2581331"/>
                <a:gd name="connsiteX93" fmla="*/ 1343048 w 3503598"/>
                <a:gd name="connsiteY93" fmla="*/ 898525 h 2581331"/>
                <a:gd name="connsiteX94" fmla="*/ 1362098 w 3503598"/>
                <a:gd name="connsiteY94" fmla="*/ 892175 h 2581331"/>
                <a:gd name="connsiteX95" fmla="*/ 1374798 w 3503598"/>
                <a:gd name="connsiteY95" fmla="*/ 885825 h 2581331"/>
                <a:gd name="connsiteX96" fmla="*/ 1419248 w 3503598"/>
                <a:gd name="connsiteY96" fmla="*/ 879475 h 2581331"/>
                <a:gd name="connsiteX97" fmla="*/ 1428773 w 3503598"/>
                <a:gd name="connsiteY97" fmla="*/ 885825 h 2581331"/>
                <a:gd name="connsiteX98" fmla="*/ 1441473 w 3503598"/>
                <a:gd name="connsiteY98" fmla="*/ 901700 h 2581331"/>
                <a:gd name="connsiteX99" fmla="*/ 1447823 w 3503598"/>
                <a:gd name="connsiteY99" fmla="*/ 911225 h 2581331"/>
                <a:gd name="connsiteX100" fmla="*/ 1470048 w 3503598"/>
                <a:gd name="connsiteY100" fmla="*/ 927100 h 2581331"/>
                <a:gd name="connsiteX101" fmla="*/ 1485923 w 3503598"/>
                <a:gd name="connsiteY101" fmla="*/ 955675 h 2581331"/>
                <a:gd name="connsiteX102" fmla="*/ 1479573 w 3503598"/>
                <a:gd name="connsiteY102" fmla="*/ 1063625 h 2581331"/>
                <a:gd name="connsiteX103" fmla="*/ 1482748 w 3503598"/>
                <a:gd name="connsiteY103" fmla="*/ 1133475 h 2581331"/>
                <a:gd name="connsiteX104" fmla="*/ 1489098 w 3503598"/>
                <a:gd name="connsiteY104" fmla="*/ 1171575 h 2581331"/>
                <a:gd name="connsiteX105" fmla="*/ 1492273 w 3503598"/>
                <a:gd name="connsiteY105" fmla="*/ 1216025 h 2581331"/>
                <a:gd name="connsiteX106" fmla="*/ 1498623 w 3503598"/>
                <a:gd name="connsiteY106" fmla="*/ 1225550 h 2581331"/>
                <a:gd name="connsiteX107" fmla="*/ 1501798 w 3503598"/>
                <a:gd name="connsiteY107" fmla="*/ 1235075 h 2581331"/>
                <a:gd name="connsiteX108" fmla="*/ 1527198 w 3503598"/>
                <a:gd name="connsiteY108" fmla="*/ 1250950 h 2581331"/>
                <a:gd name="connsiteX109" fmla="*/ 1536723 w 3503598"/>
                <a:gd name="connsiteY109" fmla="*/ 1257300 h 2581331"/>
                <a:gd name="connsiteX110" fmla="*/ 1549423 w 3503598"/>
                <a:gd name="connsiteY110" fmla="*/ 1260475 h 2581331"/>
                <a:gd name="connsiteX111" fmla="*/ 1603398 w 3503598"/>
                <a:gd name="connsiteY111" fmla="*/ 1263650 h 2581331"/>
                <a:gd name="connsiteX112" fmla="*/ 1635148 w 3503598"/>
                <a:gd name="connsiteY112" fmla="*/ 1273175 h 2581331"/>
                <a:gd name="connsiteX113" fmla="*/ 1676423 w 3503598"/>
                <a:gd name="connsiteY113" fmla="*/ 1266825 h 2581331"/>
                <a:gd name="connsiteX114" fmla="*/ 1685948 w 3503598"/>
                <a:gd name="connsiteY114" fmla="*/ 1263650 h 2581331"/>
                <a:gd name="connsiteX115" fmla="*/ 1692298 w 3503598"/>
                <a:gd name="connsiteY115" fmla="*/ 1254125 h 2581331"/>
                <a:gd name="connsiteX116" fmla="*/ 1701823 w 3503598"/>
                <a:gd name="connsiteY116" fmla="*/ 1244600 h 2581331"/>
                <a:gd name="connsiteX117" fmla="*/ 1743098 w 3503598"/>
                <a:gd name="connsiteY117" fmla="*/ 1247775 h 2581331"/>
                <a:gd name="connsiteX118" fmla="*/ 1752623 w 3503598"/>
                <a:gd name="connsiteY118" fmla="*/ 1254125 h 2581331"/>
                <a:gd name="connsiteX119" fmla="*/ 1762148 w 3503598"/>
                <a:gd name="connsiteY119" fmla="*/ 1257300 h 2581331"/>
                <a:gd name="connsiteX120" fmla="*/ 1771673 w 3503598"/>
                <a:gd name="connsiteY120" fmla="*/ 1266825 h 2581331"/>
                <a:gd name="connsiteX121" fmla="*/ 1787548 w 3503598"/>
                <a:gd name="connsiteY121" fmla="*/ 1285875 h 2581331"/>
                <a:gd name="connsiteX122" fmla="*/ 1797073 w 3503598"/>
                <a:gd name="connsiteY122" fmla="*/ 1289050 h 2581331"/>
                <a:gd name="connsiteX123" fmla="*/ 1822473 w 3503598"/>
                <a:gd name="connsiteY123" fmla="*/ 1308100 h 2581331"/>
                <a:gd name="connsiteX124" fmla="*/ 1831998 w 3503598"/>
                <a:gd name="connsiteY124" fmla="*/ 1311275 h 2581331"/>
                <a:gd name="connsiteX125" fmla="*/ 1854223 w 3503598"/>
                <a:gd name="connsiteY125" fmla="*/ 1327150 h 2581331"/>
                <a:gd name="connsiteX126" fmla="*/ 1863748 w 3503598"/>
                <a:gd name="connsiteY126" fmla="*/ 1317625 h 2581331"/>
                <a:gd name="connsiteX127" fmla="*/ 1879623 w 3503598"/>
                <a:gd name="connsiteY127" fmla="*/ 1282700 h 2581331"/>
                <a:gd name="connsiteX128" fmla="*/ 1882798 w 3503598"/>
                <a:gd name="connsiteY128" fmla="*/ 1250950 h 2581331"/>
                <a:gd name="connsiteX129" fmla="*/ 1889148 w 3503598"/>
                <a:gd name="connsiteY129" fmla="*/ 1241425 h 2581331"/>
                <a:gd name="connsiteX130" fmla="*/ 1895498 w 3503598"/>
                <a:gd name="connsiteY130" fmla="*/ 1228725 h 2581331"/>
                <a:gd name="connsiteX131" fmla="*/ 1901848 w 3503598"/>
                <a:gd name="connsiteY131" fmla="*/ 1209675 h 2581331"/>
                <a:gd name="connsiteX132" fmla="*/ 1905023 w 3503598"/>
                <a:gd name="connsiteY132" fmla="*/ 1196975 h 2581331"/>
                <a:gd name="connsiteX133" fmla="*/ 1930423 w 3503598"/>
                <a:gd name="connsiteY133" fmla="*/ 1184275 h 2581331"/>
                <a:gd name="connsiteX134" fmla="*/ 2019323 w 3503598"/>
                <a:gd name="connsiteY134" fmla="*/ 1181100 h 2581331"/>
                <a:gd name="connsiteX135" fmla="*/ 2028848 w 3503598"/>
                <a:gd name="connsiteY135" fmla="*/ 1174750 h 2581331"/>
                <a:gd name="connsiteX136" fmla="*/ 2047898 w 3503598"/>
                <a:gd name="connsiteY136" fmla="*/ 1165225 h 2581331"/>
                <a:gd name="connsiteX137" fmla="*/ 2060598 w 3503598"/>
                <a:gd name="connsiteY137" fmla="*/ 1149350 h 2581331"/>
                <a:gd name="connsiteX138" fmla="*/ 2082823 w 3503598"/>
                <a:gd name="connsiteY138" fmla="*/ 1127125 h 2581331"/>
                <a:gd name="connsiteX139" fmla="*/ 2095523 w 3503598"/>
                <a:gd name="connsiteY139" fmla="*/ 1120775 h 2581331"/>
                <a:gd name="connsiteX140" fmla="*/ 2114573 w 3503598"/>
                <a:gd name="connsiteY140" fmla="*/ 1114425 h 2581331"/>
                <a:gd name="connsiteX141" fmla="*/ 2124098 w 3503598"/>
                <a:gd name="connsiteY141" fmla="*/ 1120775 h 2581331"/>
                <a:gd name="connsiteX142" fmla="*/ 2127273 w 3503598"/>
                <a:gd name="connsiteY142" fmla="*/ 1130300 h 2581331"/>
                <a:gd name="connsiteX143" fmla="*/ 2133623 w 3503598"/>
                <a:gd name="connsiteY143" fmla="*/ 1139825 h 2581331"/>
                <a:gd name="connsiteX144" fmla="*/ 2130448 w 3503598"/>
                <a:gd name="connsiteY144" fmla="*/ 1152525 h 2581331"/>
                <a:gd name="connsiteX145" fmla="*/ 2127273 w 3503598"/>
                <a:gd name="connsiteY145" fmla="*/ 1174750 h 2581331"/>
                <a:gd name="connsiteX146" fmla="*/ 2187598 w 3503598"/>
                <a:gd name="connsiteY146" fmla="*/ 1155700 h 2581331"/>
                <a:gd name="connsiteX147" fmla="*/ 2276498 w 3503598"/>
                <a:gd name="connsiteY147" fmla="*/ 1168400 h 2581331"/>
                <a:gd name="connsiteX148" fmla="*/ 2279673 w 3503598"/>
                <a:gd name="connsiteY148" fmla="*/ 1190625 h 2581331"/>
                <a:gd name="connsiteX149" fmla="*/ 2273323 w 3503598"/>
                <a:gd name="connsiteY149" fmla="*/ 1181100 h 2581331"/>
                <a:gd name="connsiteX150" fmla="*/ 2254273 w 3503598"/>
                <a:gd name="connsiteY150" fmla="*/ 1162050 h 2581331"/>
                <a:gd name="connsiteX151" fmla="*/ 2257448 w 3503598"/>
                <a:gd name="connsiteY151" fmla="*/ 1165225 h 2581331"/>
                <a:gd name="connsiteX152" fmla="*/ 2308248 w 3503598"/>
                <a:gd name="connsiteY152" fmla="*/ 1184275 h 2581331"/>
                <a:gd name="connsiteX153" fmla="*/ 2324123 w 3503598"/>
                <a:gd name="connsiteY153" fmla="*/ 1187450 h 2581331"/>
                <a:gd name="connsiteX154" fmla="*/ 2349523 w 3503598"/>
                <a:gd name="connsiteY154" fmla="*/ 1193800 h 2581331"/>
                <a:gd name="connsiteX155" fmla="*/ 2393973 w 3503598"/>
                <a:gd name="connsiteY155" fmla="*/ 1196975 h 2581331"/>
                <a:gd name="connsiteX156" fmla="*/ 2397148 w 3503598"/>
                <a:gd name="connsiteY156" fmla="*/ 1206500 h 2581331"/>
                <a:gd name="connsiteX157" fmla="*/ 2444773 w 3503598"/>
                <a:gd name="connsiteY157" fmla="*/ 1216025 h 2581331"/>
                <a:gd name="connsiteX158" fmla="*/ 2454298 w 3503598"/>
                <a:gd name="connsiteY158" fmla="*/ 1219200 h 2581331"/>
                <a:gd name="connsiteX159" fmla="*/ 2476523 w 3503598"/>
                <a:gd name="connsiteY159" fmla="*/ 1222375 h 2581331"/>
                <a:gd name="connsiteX160" fmla="*/ 2486048 w 3503598"/>
                <a:gd name="connsiteY160" fmla="*/ 1228725 h 2581331"/>
                <a:gd name="connsiteX161" fmla="*/ 2520973 w 3503598"/>
                <a:gd name="connsiteY161" fmla="*/ 1222375 h 2581331"/>
                <a:gd name="connsiteX162" fmla="*/ 2530498 w 3503598"/>
                <a:gd name="connsiteY162" fmla="*/ 1209675 h 2581331"/>
                <a:gd name="connsiteX163" fmla="*/ 2540023 w 3503598"/>
                <a:gd name="connsiteY163" fmla="*/ 1203325 h 2581331"/>
                <a:gd name="connsiteX164" fmla="*/ 2552723 w 3503598"/>
                <a:gd name="connsiteY164" fmla="*/ 1200150 h 2581331"/>
                <a:gd name="connsiteX165" fmla="*/ 2581298 w 3503598"/>
                <a:gd name="connsiteY165" fmla="*/ 1190625 h 2581331"/>
                <a:gd name="connsiteX166" fmla="*/ 2609873 w 3503598"/>
                <a:gd name="connsiteY166" fmla="*/ 1193800 h 2581331"/>
                <a:gd name="connsiteX167" fmla="*/ 2619398 w 3503598"/>
                <a:gd name="connsiteY167" fmla="*/ 1196975 h 2581331"/>
                <a:gd name="connsiteX168" fmla="*/ 2625748 w 3503598"/>
                <a:gd name="connsiteY168" fmla="*/ 1206500 h 2581331"/>
                <a:gd name="connsiteX169" fmla="*/ 2616223 w 3503598"/>
                <a:gd name="connsiteY169" fmla="*/ 1209675 h 2581331"/>
                <a:gd name="connsiteX170" fmla="*/ 2606698 w 3503598"/>
                <a:gd name="connsiteY170" fmla="*/ 1235075 h 2581331"/>
                <a:gd name="connsiteX171" fmla="*/ 2654323 w 3503598"/>
                <a:gd name="connsiteY171" fmla="*/ 1238250 h 2581331"/>
                <a:gd name="connsiteX172" fmla="*/ 2657498 w 3503598"/>
                <a:gd name="connsiteY172" fmla="*/ 1200150 h 2581331"/>
                <a:gd name="connsiteX173" fmla="*/ 2686073 w 3503598"/>
                <a:gd name="connsiteY173" fmla="*/ 1190625 h 2581331"/>
                <a:gd name="connsiteX174" fmla="*/ 2717823 w 3503598"/>
                <a:gd name="connsiteY174" fmla="*/ 1200150 h 2581331"/>
                <a:gd name="connsiteX175" fmla="*/ 2711473 w 3503598"/>
                <a:gd name="connsiteY175" fmla="*/ 1225550 h 2581331"/>
                <a:gd name="connsiteX176" fmla="*/ 2705123 w 3503598"/>
                <a:gd name="connsiteY176" fmla="*/ 1250950 h 2581331"/>
                <a:gd name="connsiteX177" fmla="*/ 2698773 w 3503598"/>
                <a:gd name="connsiteY177" fmla="*/ 1270000 h 2581331"/>
                <a:gd name="connsiteX178" fmla="*/ 2714648 w 3503598"/>
                <a:gd name="connsiteY178" fmla="*/ 1279525 h 2581331"/>
                <a:gd name="connsiteX179" fmla="*/ 2740048 w 3503598"/>
                <a:gd name="connsiteY179" fmla="*/ 1289050 h 2581331"/>
                <a:gd name="connsiteX180" fmla="*/ 2749573 w 3503598"/>
                <a:gd name="connsiteY180" fmla="*/ 1298575 h 2581331"/>
                <a:gd name="connsiteX181" fmla="*/ 2752748 w 3503598"/>
                <a:gd name="connsiteY181" fmla="*/ 1323975 h 2581331"/>
                <a:gd name="connsiteX182" fmla="*/ 2762273 w 3503598"/>
                <a:gd name="connsiteY182" fmla="*/ 1333500 h 2581331"/>
                <a:gd name="connsiteX183" fmla="*/ 2765448 w 3503598"/>
                <a:gd name="connsiteY183" fmla="*/ 1346200 h 2581331"/>
                <a:gd name="connsiteX184" fmla="*/ 2784498 w 3503598"/>
                <a:gd name="connsiteY184" fmla="*/ 1349375 h 2581331"/>
                <a:gd name="connsiteX185" fmla="*/ 2794023 w 3503598"/>
                <a:gd name="connsiteY185" fmla="*/ 1352550 h 2581331"/>
                <a:gd name="connsiteX186" fmla="*/ 2806723 w 3503598"/>
                <a:gd name="connsiteY186" fmla="*/ 1355725 h 2581331"/>
                <a:gd name="connsiteX187" fmla="*/ 2825773 w 3503598"/>
                <a:gd name="connsiteY187" fmla="*/ 1387475 h 2581331"/>
                <a:gd name="connsiteX188" fmla="*/ 2835298 w 3503598"/>
                <a:gd name="connsiteY188" fmla="*/ 1393825 h 2581331"/>
                <a:gd name="connsiteX189" fmla="*/ 2851173 w 3503598"/>
                <a:gd name="connsiteY189" fmla="*/ 1412875 h 2581331"/>
                <a:gd name="connsiteX190" fmla="*/ 2863873 w 3503598"/>
                <a:gd name="connsiteY190" fmla="*/ 1416050 h 2581331"/>
                <a:gd name="connsiteX191" fmla="*/ 2873398 w 3503598"/>
                <a:gd name="connsiteY191" fmla="*/ 1422400 h 2581331"/>
                <a:gd name="connsiteX192" fmla="*/ 2933723 w 3503598"/>
                <a:gd name="connsiteY192" fmla="*/ 1431925 h 2581331"/>
                <a:gd name="connsiteX193" fmla="*/ 2952773 w 3503598"/>
                <a:gd name="connsiteY193" fmla="*/ 1438275 h 2581331"/>
                <a:gd name="connsiteX194" fmla="*/ 2971823 w 3503598"/>
                <a:gd name="connsiteY194" fmla="*/ 1447800 h 2581331"/>
                <a:gd name="connsiteX195" fmla="*/ 2997223 w 3503598"/>
                <a:gd name="connsiteY195" fmla="*/ 1450975 h 2581331"/>
                <a:gd name="connsiteX196" fmla="*/ 3013098 w 3503598"/>
                <a:gd name="connsiteY196" fmla="*/ 1454150 h 2581331"/>
                <a:gd name="connsiteX197" fmla="*/ 3032148 w 3503598"/>
                <a:gd name="connsiteY197" fmla="*/ 1457325 h 2581331"/>
                <a:gd name="connsiteX198" fmla="*/ 3076598 w 3503598"/>
                <a:gd name="connsiteY198" fmla="*/ 1466850 h 2581331"/>
                <a:gd name="connsiteX199" fmla="*/ 3184548 w 3503598"/>
                <a:gd name="connsiteY199" fmla="*/ 1476375 h 2581331"/>
                <a:gd name="connsiteX200" fmla="*/ 3206773 w 3503598"/>
                <a:gd name="connsiteY200" fmla="*/ 1498600 h 2581331"/>
                <a:gd name="connsiteX201" fmla="*/ 3235348 w 3503598"/>
                <a:gd name="connsiteY201" fmla="*/ 1517650 h 2581331"/>
                <a:gd name="connsiteX202" fmla="*/ 3244873 w 3503598"/>
                <a:gd name="connsiteY202" fmla="*/ 1539875 h 2581331"/>
                <a:gd name="connsiteX203" fmla="*/ 3248048 w 3503598"/>
                <a:gd name="connsiteY203" fmla="*/ 1552575 h 2581331"/>
                <a:gd name="connsiteX204" fmla="*/ 3254398 w 3503598"/>
                <a:gd name="connsiteY204" fmla="*/ 1562100 h 2581331"/>
                <a:gd name="connsiteX205" fmla="*/ 3270273 w 3503598"/>
                <a:gd name="connsiteY205" fmla="*/ 1590675 h 2581331"/>
                <a:gd name="connsiteX206" fmla="*/ 3292498 w 3503598"/>
                <a:gd name="connsiteY206" fmla="*/ 1603375 h 2581331"/>
                <a:gd name="connsiteX207" fmla="*/ 3302023 w 3503598"/>
                <a:gd name="connsiteY207" fmla="*/ 1625600 h 2581331"/>
                <a:gd name="connsiteX208" fmla="*/ 3314723 w 3503598"/>
                <a:gd name="connsiteY208" fmla="*/ 1644650 h 2581331"/>
                <a:gd name="connsiteX209" fmla="*/ 3324248 w 3503598"/>
                <a:gd name="connsiteY209" fmla="*/ 1679575 h 2581331"/>
                <a:gd name="connsiteX210" fmla="*/ 3330598 w 3503598"/>
                <a:gd name="connsiteY210" fmla="*/ 1692275 h 2581331"/>
                <a:gd name="connsiteX211" fmla="*/ 3321073 w 3503598"/>
                <a:gd name="connsiteY211" fmla="*/ 1746250 h 2581331"/>
                <a:gd name="connsiteX212" fmla="*/ 3302023 w 3503598"/>
                <a:gd name="connsiteY212" fmla="*/ 1784350 h 2581331"/>
                <a:gd name="connsiteX213" fmla="*/ 3276623 w 3503598"/>
                <a:gd name="connsiteY213" fmla="*/ 1816100 h 2581331"/>
                <a:gd name="connsiteX214" fmla="*/ 3254398 w 3503598"/>
                <a:gd name="connsiteY214" fmla="*/ 1860550 h 2581331"/>
                <a:gd name="connsiteX215" fmla="*/ 3276623 w 3503598"/>
                <a:gd name="connsiteY215" fmla="*/ 1831975 h 2581331"/>
                <a:gd name="connsiteX216" fmla="*/ 3286148 w 3503598"/>
                <a:gd name="connsiteY216" fmla="*/ 1822450 h 2581331"/>
                <a:gd name="connsiteX217" fmla="*/ 3317898 w 3503598"/>
                <a:gd name="connsiteY217" fmla="*/ 1803400 h 2581331"/>
                <a:gd name="connsiteX218" fmla="*/ 3336948 w 3503598"/>
                <a:gd name="connsiteY218" fmla="*/ 1793875 h 2581331"/>
                <a:gd name="connsiteX219" fmla="*/ 3346473 w 3503598"/>
                <a:gd name="connsiteY219" fmla="*/ 1784350 h 2581331"/>
                <a:gd name="connsiteX220" fmla="*/ 3406798 w 3503598"/>
                <a:gd name="connsiteY220" fmla="*/ 1857375 h 2581331"/>
                <a:gd name="connsiteX221" fmla="*/ 1882800 w 3503598"/>
                <a:gd name="connsiteY221" fmla="*/ 2524125 h 2581331"/>
                <a:gd name="connsiteX222" fmla="*/ 1873275 w 3503598"/>
                <a:gd name="connsiteY222" fmla="*/ 2527300 h 2581331"/>
                <a:gd name="connsiteX223" fmla="*/ 1765325 w 3503598"/>
                <a:gd name="connsiteY223" fmla="*/ 2362200 h 2581331"/>
                <a:gd name="connsiteX224" fmla="*/ 1720875 w 3503598"/>
                <a:gd name="connsiteY224" fmla="*/ 2251075 h 2581331"/>
                <a:gd name="connsiteX225" fmla="*/ 1673250 w 3503598"/>
                <a:gd name="connsiteY225" fmla="*/ 2197100 h 2581331"/>
                <a:gd name="connsiteX226" fmla="*/ 1651025 w 3503598"/>
                <a:gd name="connsiteY226" fmla="*/ 2146300 h 2581331"/>
                <a:gd name="connsiteX227" fmla="*/ 1581175 w 3503598"/>
                <a:gd name="connsiteY227" fmla="*/ 2095500 h 2581331"/>
                <a:gd name="connsiteX228" fmla="*/ 1584350 w 3503598"/>
                <a:gd name="connsiteY228" fmla="*/ 2022476 h 2581331"/>
                <a:gd name="connsiteX229" fmla="*/ 1590699 w 3503598"/>
                <a:gd name="connsiteY229" fmla="*/ 1984376 h 2581331"/>
                <a:gd name="connsiteX230" fmla="*/ 1676424 w 3503598"/>
                <a:gd name="connsiteY230" fmla="*/ 1958977 h 2581331"/>
                <a:gd name="connsiteX231" fmla="*/ 1609749 w 3503598"/>
                <a:gd name="connsiteY231" fmla="*/ 1882777 h 2581331"/>
                <a:gd name="connsiteX232" fmla="*/ 1622449 w 3503598"/>
                <a:gd name="connsiteY232" fmla="*/ 1809752 h 2581331"/>
                <a:gd name="connsiteX233" fmla="*/ 1651024 w 3503598"/>
                <a:gd name="connsiteY233" fmla="*/ 1730377 h 2581331"/>
                <a:gd name="connsiteX234" fmla="*/ 1714523 w 3503598"/>
                <a:gd name="connsiteY234" fmla="*/ 1685927 h 2581331"/>
                <a:gd name="connsiteX235" fmla="*/ 1765323 w 3503598"/>
                <a:gd name="connsiteY235" fmla="*/ 1647827 h 2581331"/>
                <a:gd name="connsiteX236" fmla="*/ 1793897 w 3503598"/>
                <a:gd name="connsiteY236" fmla="*/ 1612902 h 2581331"/>
                <a:gd name="connsiteX237" fmla="*/ 1812947 w 3503598"/>
                <a:gd name="connsiteY237" fmla="*/ 1571627 h 2581331"/>
                <a:gd name="connsiteX238" fmla="*/ 1790721 w 3503598"/>
                <a:gd name="connsiteY238" fmla="*/ 1539876 h 2581331"/>
                <a:gd name="connsiteX239" fmla="*/ 1793897 w 3503598"/>
                <a:gd name="connsiteY239" fmla="*/ 1473202 h 2581331"/>
                <a:gd name="connsiteX240" fmla="*/ 1765322 w 3503598"/>
                <a:gd name="connsiteY240" fmla="*/ 1381127 h 2581331"/>
                <a:gd name="connsiteX241" fmla="*/ 1727221 w 3503598"/>
                <a:gd name="connsiteY241" fmla="*/ 1314451 h 2581331"/>
                <a:gd name="connsiteX242" fmla="*/ 1666897 w 3503598"/>
                <a:gd name="connsiteY242" fmla="*/ 1355727 h 2581331"/>
                <a:gd name="connsiteX243" fmla="*/ 1625622 w 3503598"/>
                <a:gd name="connsiteY243" fmla="*/ 1377952 h 2581331"/>
                <a:gd name="connsiteX244" fmla="*/ 1587522 w 3503598"/>
                <a:gd name="connsiteY244" fmla="*/ 1349377 h 2581331"/>
                <a:gd name="connsiteX245" fmla="*/ 1527197 w 3503598"/>
                <a:gd name="connsiteY245" fmla="*/ 1327152 h 2581331"/>
                <a:gd name="connsiteX246" fmla="*/ 1428772 w 3503598"/>
                <a:gd name="connsiteY246" fmla="*/ 1257302 h 2581331"/>
                <a:gd name="connsiteX247" fmla="*/ 1374797 w 3503598"/>
                <a:gd name="connsiteY247" fmla="*/ 1257302 h 2581331"/>
                <a:gd name="connsiteX248" fmla="*/ 1358922 w 3503598"/>
                <a:gd name="connsiteY248" fmla="*/ 1187452 h 2581331"/>
                <a:gd name="connsiteX249" fmla="*/ 1298597 w 3503598"/>
                <a:gd name="connsiteY249" fmla="*/ 1114427 h 2581331"/>
                <a:gd name="connsiteX250" fmla="*/ 1212872 w 3503598"/>
                <a:gd name="connsiteY250" fmla="*/ 1057277 h 2581331"/>
                <a:gd name="connsiteX251" fmla="*/ 1073172 w 3503598"/>
                <a:gd name="connsiteY251" fmla="*/ 1003302 h 2581331"/>
                <a:gd name="connsiteX252" fmla="*/ 996972 w 3503598"/>
                <a:gd name="connsiteY252" fmla="*/ 974727 h 2581331"/>
                <a:gd name="connsiteX253" fmla="*/ 923947 w 3503598"/>
                <a:gd name="connsiteY253" fmla="*/ 914402 h 2581331"/>
                <a:gd name="connsiteX254" fmla="*/ 787422 w 3503598"/>
                <a:gd name="connsiteY254" fmla="*/ 933452 h 2581331"/>
                <a:gd name="connsiteX255" fmla="*/ 733447 w 3503598"/>
                <a:gd name="connsiteY255" fmla="*/ 942977 h 2581331"/>
                <a:gd name="connsiteX256" fmla="*/ 669947 w 3503598"/>
                <a:gd name="connsiteY256" fmla="*/ 889002 h 2581331"/>
                <a:gd name="connsiteX257" fmla="*/ 641372 w 3503598"/>
                <a:gd name="connsiteY257" fmla="*/ 860427 h 2581331"/>
                <a:gd name="connsiteX258" fmla="*/ 488972 w 3503598"/>
                <a:gd name="connsiteY258" fmla="*/ 800102 h 2581331"/>
                <a:gd name="connsiteX259" fmla="*/ 403247 w 3503598"/>
                <a:gd name="connsiteY259" fmla="*/ 749302 h 2581331"/>
                <a:gd name="connsiteX260" fmla="*/ 361972 w 3503598"/>
                <a:gd name="connsiteY260" fmla="*/ 695327 h 2581331"/>
                <a:gd name="connsiteX261" fmla="*/ 396897 w 3503598"/>
                <a:gd name="connsiteY261" fmla="*/ 660402 h 2581331"/>
                <a:gd name="connsiteX262" fmla="*/ 361972 w 3503598"/>
                <a:gd name="connsiteY262" fmla="*/ 555627 h 2581331"/>
                <a:gd name="connsiteX263" fmla="*/ 298471 w 3503598"/>
                <a:gd name="connsiteY263" fmla="*/ 454026 h 2581331"/>
                <a:gd name="connsiteX264" fmla="*/ 266722 w 3503598"/>
                <a:gd name="connsiteY264" fmla="*/ 384175 h 2581331"/>
                <a:gd name="connsiteX265" fmla="*/ 276246 w 3503598"/>
                <a:gd name="connsiteY265" fmla="*/ 358775 h 2581331"/>
                <a:gd name="connsiteX266" fmla="*/ 206397 w 3503598"/>
                <a:gd name="connsiteY266" fmla="*/ 234950 h 2581331"/>
                <a:gd name="connsiteX267" fmla="*/ 146072 w 3503598"/>
                <a:gd name="connsiteY267" fmla="*/ 101600 h 2581331"/>
                <a:gd name="connsiteX268" fmla="*/ 111147 w 3503598"/>
                <a:gd name="connsiteY268" fmla="*/ 142875 h 2581331"/>
                <a:gd name="connsiteX269" fmla="*/ 120671 w 3503598"/>
                <a:gd name="connsiteY269" fmla="*/ 193675 h 2581331"/>
                <a:gd name="connsiteX270" fmla="*/ 123846 w 3503598"/>
                <a:gd name="connsiteY270" fmla="*/ 260350 h 2581331"/>
                <a:gd name="connsiteX271" fmla="*/ 136546 w 3503598"/>
                <a:gd name="connsiteY271" fmla="*/ 327025 h 2581331"/>
                <a:gd name="connsiteX272" fmla="*/ 174646 w 3503598"/>
                <a:gd name="connsiteY272" fmla="*/ 384175 h 2581331"/>
                <a:gd name="connsiteX273" fmla="*/ 190521 w 3503598"/>
                <a:gd name="connsiteY273" fmla="*/ 422275 h 2581331"/>
                <a:gd name="connsiteX274" fmla="*/ 200046 w 3503598"/>
                <a:gd name="connsiteY274" fmla="*/ 495300 h 2581331"/>
                <a:gd name="connsiteX275" fmla="*/ 231798 w 3503598"/>
                <a:gd name="connsiteY275" fmla="*/ 542925 h 2581331"/>
                <a:gd name="connsiteX276" fmla="*/ 168296 w 3503598"/>
                <a:gd name="connsiteY276" fmla="*/ 508000 h 2581331"/>
                <a:gd name="connsiteX277" fmla="*/ 107973 w 3503598"/>
                <a:gd name="connsiteY277" fmla="*/ 460375 h 2581331"/>
                <a:gd name="connsiteX278" fmla="*/ 88923 w 3503598"/>
                <a:gd name="connsiteY278" fmla="*/ 371475 h 2581331"/>
                <a:gd name="connsiteX279" fmla="*/ 22248 w 3503598"/>
                <a:gd name="connsiteY279" fmla="*/ 285750 h 2581331"/>
                <a:gd name="connsiteX280" fmla="*/ 53998 w 3503598"/>
                <a:gd name="connsiteY280" fmla="*/ 193675 h 2581331"/>
                <a:gd name="connsiteX281" fmla="*/ 25423 w 3503598"/>
                <a:gd name="connsiteY281" fmla="*/ 161925 h 2581331"/>
                <a:gd name="connsiteX282" fmla="*/ 12722 w 3503598"/>
                <a:gd name="connsiteY282" fmla="*/ 114300 h 2581331"/>
                <a:gd name="connsiteX283" fmla="*/ 23 w 3503598"/>
                <a:gd name="connsiteY283" fmla="*/ 41275 h 2581331"/>
                <a:gd name="connsiteX284" fmla="*/ 23 w 3503598"/>
                <a:gd name="connsiteY284" fmla="*/ 0 h 2581331"/>
                <a:gd name="connsiteX0" fmla="*/ 23 w 3503598"/>
                <a:gd name="connsiteY0" fmla="*/ 0 h 2634382"/>
                <a:gd name="connsiteX1" fmla="*/ 381023 w 3503598"/>
                <a:gd name="connsiteY1" fmla="*/ 76200 h 2634382"/>
                <a:gd name="connsiteX2" fmla="*/ 479448 w 3503598"/>
                <a:gd name="connsiteY2" fmla="*/ 28575 h 2634382"/>
                <a:gd name="connsiteX3" fmla="*/ 568348 w 3503598"/>
                <a:gd name="connsiteY3" fmla="*/ 44450 h 2634382"/>
                <a:gd name="connsiteX4" fmla="*/ 568348 w 3503598"/>
                <a:gd name="connsiteY4" fmla="*/ 44450 h 2634382"/>
                <a:gd name="connsiteX5" fmla="*/ 571523 w 3503598"/>
                <a:gd name="connsiteY5" fmla="*/ 73025 h 2634382"/>
                <a:gd name="connsiteX6" fmla="*/ 565173 w 3503598"/>
                <a:gd name="connsiteY6" fmla="*/ 88900 h 2634382"/>
                <a:gd name="connsiteX7" fmla="*/ 561998 w 3503598"/>
                <a:gd name="connsiteY7" fmla="*/ 98425 h 2634382"/>
                <a:gd name="connsiteX8" fmla="*/ 565173 w 3503598"/>
                <a:gd name="connsiteY8" fmla="*/ 114300 h 2634382"/>
                <a:gd name="connsiteX9" fmla="*/ 584223 w 3503598"/>
                <a:gd name="connsiteY9" fmla="*/ 127000 h 2634382"/>
                <a:gd name="connsiteX10" fmla="*/ 596923 w 3503598"/>
                <a:gd name="connsiteY10" fmla="*/ 146050 h 2634382"/>
                <a:gd name="connsiteX11" fmla="*/ 600098 w 3503598"/>
                <a:gd name="connsiteY11" fmla="*/ 155575 h 2634382"/>
                <a:gd name="connsiteX12" fmla="*/ 609623 w 3503598"/>
                <a:gd name="connsiteY12" fmla="*/ 161925 h 2634382"/>
                <a:gd name="connsiteX13" fmla="*/ 615973 w 3503598"/>
                <a:gd name="connsiteY13" fmla="*/ 171450 h 2634382"/>
                <a:gd name="connsiteX14" fmla="*/ 660423 w 3503598"/>
                <a:gd name="connsiteY14" fmla="*/ 165100 h 2634382"/>
                <a:gd name="connsiteX15" fmla="*/ 669948 w 3503598"/>
                <a:gd name="connsiteY15" fmla="*/ 158750 h 2634382"/>
                <a:gd name="connsiteX16" fmla="*/ 679473 w 3503598"/>
                <a:gd name="connsiteY16" fmla="*/ 155575 h 2634382"/>
                <a:gd name="connsiteX17" fmla="*/ 701698 w 3503598"/>
                <a:gd name="connsiteY17" fmla="*/ 142875 h 2634382"/>
                <a:gd name="connsiteX18" fmla="*/ 749323 w 3503598"/>
                <a:gd name="connsiteY18" fmla="*/ 146050 h 2634382"/>
                <a:gd name="connsiteX19" fmla="*/ 755673 w 3503598"/>
                <a:gd name="connsiteY19" fmla="*/ 155575 h 2634382"/>
                <a:gd name="connsiteX20" fmla="*/ 749323 w 3503598"/>
                <a:gd name="connsiteY20" fmla="*/ 200025 h 2634382"/>
                <a:gd name="connsiteX21" fmla="*/ 762023 w 3503598"/>
                <a:gd name="connsiteY21" fmla="*/ 212725 h 2634382"/>
                <a:gd name="connsiteX22" fmla="*/ 771548 w 3503598"/>
                <a:gd name="connsiteY22" fmla="*/ 215900 h 2634382"/>
                <a:gd name="connsiteX23" fmla="*/ 777898 w 3503598"/>
                <a:gd name="connsiteY23" fmla="*/ 228600 h 2634382"/>
                <a:gd name="connsiteX24" fmla="*/ 787423 w 3503598"/>
                <a:gd name="connsiteY24" fmla="*/ 238125 h 2634382"/>
                <a:gd name="connsiteX25" fmla="*/ 793773 w 3503598"/>
                <a:gd name="connsiteY25" fmla="*/ 257175 h 2634382"/>
                <a:gd name="connsiteX26" fmla="*/ 796948 w 3503598"/>
                <a:gd name="connsiteY26" fmla="*/ 288925 h 2634382"/>
                <a:gd name="connsiteX27" fmla="*/ 800123 w 3503598"/>
                <a:gd name="connsiteY27" fmla="*/ 298450 h 2634382"/>
                <a:gd name="connsiteX28" fmla="*/ 809648 w 3503598"/>
                <a:gd name="connsiteY28" fmla="*/ 304800 h 2634382"/>
                <a:gd name="connsiteX29" fmla="*/ 822348 w 3503598"/>
                <a:gd name="connsiteY29" fmla="*/ 314325 h 2634382"/>
                <a:gd name="connsiteX30" fmla="*/ 831873 w 3503598"/>
                <a:gd name="connsiteY30" fmla="*/ 323850 h 2634382"/>
                <a:gd name="connsiteX31" fmla="*/ 854098 w 3503598"/>
                <a:gd name="connsiteY31" fmla="*/ 336550 h 2634382"/>
                <a:gd name="connsiteX32" fmla="*/ 863623 w 3503598"/>
                <a:gd name="connsiteY32" fmla="*/ 346075 h 2634382"/>
                <a:gd name="connsiteX33" fmla="*/ 892198 w 3503598"/>
                <a:gd name="connsiteY33" fmla="*/ 352425 h 2634382"/>
                <a:gd name="connsiteX34" fmla="*/ 882673 w 3503598"/>
                <a:gd name="connsiteY34" fmla="*/ 355600 h 2634382"/>
                <a:gd name="connsiteX35" fmla="*/ 879498 w 3503598"/>
                <a:gd name="connsiteY35" fmla="*/ 365125 h 2634382"/>
                <a:gd name="connsiteX36" fmla="*/ 876323 w 3503598"/>
                <a:gd name="connsiteY36" fmla="*/ 406400 h 2634382"/>
                <a:gd name="connsiteX37" fmla="*/ 866798 w 3503598"/>
                <a:gd name="connsiteY37" fmla="*/ 434975 h 2634382"/>
                <a:gd name="connsiteX38" fmla="*/ 863623 w 3503598"/>
                <a:gd name="connsiteY38" fmla="*/ 450850 h 2634382"/>
                <a:gd name="connsiteX39" fmla="*/ 860448 w 3503598"/>
                <a:gd name="connsiteY39" fmla="*/ 463550 h 2634382"/>
                <a:gd name="connsiteX40" fmla="*/ 854098 w 3503598"/>
                <a:gd name="connsiteY40" fmla="*/ 482600 h 2634382"/>
                <a:gd name="connsiteX41" fmla="*/ 850923 w 3503598"/>
                <a:gd name="connsiteY41" fmla="*/ 492125 h 2634382"/>
                <a:gd name="connsiteX42" fmla="*/ 841398 w 3503598"/>
                <a:gd name="connsiteY42" fmla="*/ 517525 h 2634382"/>
                <a:gd name="connsiteX43" fmla="*/ 835048 w 3503598"/>
                <a:gd name="connsiteY43" fmla="*/ 552450 h 2634382"/>
                <a:gd name="connsiteX44" fmla="*/ 831873 w 3503598"/>
                <a:gd name="connsiteY44" fmla="*/ 561975 h 2634382"/>
                <a:gd name="connsiteX45" fmla="*/ 822348 w 3503598"/>
                <a:gd name="connsiteY45" fmla="*/ 565150 h 2634382"/>
                <a:gd name="connsiteX46" fmla="*/ 815998 w 3503598"/>
                <a:gd name="connsiteY46" fmla="*/ 574675 h 2634382"/>
                <a:gd name="connsiteX47" fmla="*/ 825523 w 3503598"/>
                <a:gd name="connsiteY47" fmla="*/ 600075 h 2634382"/>
                <a:gd name="connsiteX48" fmla="*/ 841398 w 3503598"/>
                <a:gd name="connsiteY48" fmla="*/ 625475 h 2634382"/>
                <a:gd name="connsiteX49" fmla="*/ 847748 w 3503598"/>
                <a:gd name="connsiteY49" fmla="*/ 650875 h 2634382"/>
                <a:gd name="connsiteX50" fmla="*/ 860448 w 3503598"/>
                <a:gd name="connsiteY50" fmla="*/ 669925 h 2634382"/>
                <a:gd name="connsiteX51" fmla="*/ 866798 w 3503598"/>
                <a:gd name="connsiteY51" fmla="*/ 682625 h 2634382"/>
                <a:gd name="connsiteX52" fmla="*/ 885848 w 3503598"/>
                <a:gd name="connsiteY52" fmla="*/ 695325 h 2634382"/>
                <a:gd name="connsiteX53" fmla="*/ 904898 w 3503598"/>
                <a:gd name="connsiteY53" fmla="*/ 730250 h 2634382"/>
                <a:gd name="connsiteX54" fmla="*/ 908073 w 3503598"/>
                <a:gd name="connsiteY54" fmla="*/ 739775 h 2634382"/>
                <a:gd name="connsiteX55" fmla="*/ 917598 w 3503598"/>
                <a:gd name="connsiteY55" fmla="*/ 742950 h 2634382"/>
                <a:gd name="connsiteX56" fmla="*/ 936648 w 3503598"/>
                <a:gd name="connsiteY56" fmla="*/ 758825 h 2634382"/>
                <a:gd name="connsiteX57" fmla="*/ 955698 w 3503598"/>
                <a:gd name="connsiteY57" fmla="*/ 765175 h 2634382"/>
                <a:gd name="connsiteX58" fmla="*/ 993798 w 3503598"/>
                <a:gd name="connsiteY58" fmla="*/ 762000 h 2634382"/>
                <a:gd name="connsiteX59" fmla="*/ 1012848 w 3503598"/>
                <a:gd name="connsiteY59" fmla="*/ 755650 h 2634382"/>
                <a:gd name="connsiteX60" fmla="*/ 1022373 w 3503598"/>
                <a:gd name="connsiteY60" fmla="*/ 752475 h 2634382"/>
                <a:gd name="connsiteX61" fmla="*/ 1035073 w 3503598"/>
                <a:gd name="connsiteY61" fmla="*/ 742950 h 2634382"/>
                <a:gd name="connsiteX62" fmla="*/ 1044598 w 3503598"/>
                <a:gd name="connsiteY62" fmla="*/ 739775 h 2634382"/>
                <a:gd name="connsiteX63" fmla="*/ 1143023 w 3503598"/>
                <a:gd name="connsiteY63" fmla="*/ 730250 h 2634382"/>
                <a:gd name="connsiteX64" fmla="*/ 1155723 w 3503598"/>
                <a:gd name="connsiteY64" fmla="*/ 685800 h 2634382"/>
                <a:gd name="connsiteX65" fmla="*/ 1162073 w 3503598"/>
                <a:gd name="connsiteY65" fmla="*/ 673100 h 2634382"/>
                <a:gd name="connsiteX66" fmla="*/ 1165248 w 3503598"/>
                <a:gd name="connsiteY66" fmla="*/ 663575 h 2634382"/>
                <a:gd name="connsiteX67" fmla="*/ 1184298 w 3503598"/>
                <a:gd name="connsiteY67" fmla="*/ 654050 h 2634382"/>
                <a:gd name="connsiteX68" fmla="*/ 1206523 w 3503598"/>
                <a:gd name="connsiteY68" fmla="*/ 635000 h 2634382"/>
                <a:gd name="connsiteX69" fmla="*/ 1216048 w 3503598"/>
                <a:gd name="connsiteY69" fmla="*/ 631825 h 2634382"/>
                <a:gd name="connsiteX70" fmla="*/ 1244623 w 3503598"/>
                <a:gd name="connsiteY70" fmla="*/ 615950 h 2634382"/>
                <a:gd name="connsiteX71" fmla="*/ 1263673 w 3503598"/>
                <a:gd name="connsiteY71" fmla="*/ 612775 h 2634382"/>
                <a:gd name="connsiteX72" fmla="*/ 1330348 w 3503598"/>
                <a:gd name="connsiteY72" fmla="*/ 606425 h 2634382"/>
                <a:gd name="connsiteX73" fmla="*/ 1365273 w 3503598"/>
                <a:gd name="connsiteY73" fmla="*/ 612775 h 2634382"/>
                <a:gd name="connsiteX74" fmla="*/ 1368448 w 3503598"/>
                <a:gd name="connsiteY74" fmla="*/ 622300 h 2634382"/>
                <a:gd name="connsiteX75" fmla="*/ 1377973 w 3503598"/>
                <a:gd name="connsiteY75" fmla="*/ 628650 h 2634382"/>
                <a:gd name="connsiteX76" fmla="*/ 1387498 w 3503598"/>
                <a:gd name="connsiteY76" fmla="*/ 638175 h 2634382"/>
                <a:gd name="connsiteX77" fmla="*/ 1387498 w 3503598"/>
                <a:gd name="connsiteY77" fmla="*/ 673100 h 2634382"/>
                <a:gd name="connsiteX78" fmla="*/ 1377973 w 3503598"/>
                <a:gd name="connsiteY78" fmla="*/ 676275 h 2634382"/>
                <a:gd name="connsiteX79" fmla="*/ 1355748 w 3503598"/>
                <a:gd name="connsiteY79" fmla="*/ 685800 h 2634382"/>
                <a:gd name="connsiteX80" fmla="*/ 1349398 w 3503598"/>
                <a:gd name="connsiteY80" fmla="*/ 698500 h 2634382"/>
                <a:gd name="connsiteX81" fmla="*/ 1343048 w 3503598"/>
                <a:gd name="connsiteY81" fmla="*/ 723900 h 2634382"/>
                <a:gd name="connsiteX82" fmla="*/ 1339873 w 3503598"/>
                <a:gd name="connsiteY82" fmla="*/ 733425 h 2634382"/>
                <a:gd name="connsiteX83" fmla="*/ 1333523 w 3503598"/>
                <a:gd name="connsiteY83" fmla="*/ 742950 h 2634382"/>
                <a:gd name="connsiteX84" fmla="*/ 1330348 w 3503598"/>
                <a:gd name="connsiteY84" fmla="*/ 758825 h 2634382"/>
                <a:gd name="connsiteX85" fmla="*/ 1320823 w 3503598"/>
                <a:gd name="connsiteY85" fmla="*/ 784225 h 2634382"/>
                <a:gd name="connsiteX86" fmla="*/ 1311298 w 3503598"/>
                <a:gd name="connsiteY86" fmla="*/ 793750 h 2634382"/>
                <a:gd name="connsiteX87" fmla="*/ 1295423 w 3503598"/>
                <a:gd name="connsiteY87" fmla="*/ 822325 h 2634382"/>
                <a:gd name="connsiteX88" fmla="*/ 1282723 w 3503598"/>
                <a:gd name="connsiteY88" fmla="*/ 831850 h 2634382"/>
                <a:gd name="connsiteX89" fmla="*/ 1273198 w 3503598"/>
                <a:gd name="connsiteY89" fmla="*/ 850900 h 2634382"/>
                <a:gd name="connsiteX90" fmla="*/ 1263673 w 3503598"/>
                <a:gd name="connsiteY90" fmla="*/ 860425 h 2634382"/>
                <a:gd name="connsiteX91" fmla="*/ 1266848 w 3503598"/>
                <a:gd name="connsiteY91" fmla="*/ 908050 h 2634382"/>
                <a:gd name="connsiteX92" fmla="*/ 1276373 w 3503598"/>
                <a:gd name="connsiteY92" fmla="*/ 904875 h 2634382"/>
                <a:gd name="connsiteX93" fmla="*/ 1343048 w 3503598"/>
                <a:gd name="connsiteY93" fmla="*/ 898525 h 2634382"/>
                <a:gd name="connsiteX94" fmla="*/ 1362098 w 3503598"/>
                <a:gd name="connsiteY94" fmla="*/ 892175 h 2634382"/>
                <a:gd name="connsiteX95" fmla="*/ 1374798 w 3503598"/>
                <a:gd name="connsiteY95" fmla="*/ 885825 h 2634382"/>
                <a:gd name="connsiteX96" fmla="*/ 1419248 w 3503598"/>
                <a:gd name="connsiteY96" fmla="*/ 879475 h 2634382"/>
                <a:gd name="connsiteX97" fmla="*/ 1428773 w 3503598"/>
                <a:gd name="connsiteY97" fmla="*/ 885825 h 2634382"/>
                <a:gd name="connsiteX98" fmla="*/ 1441473 w 3503598"/>
                <a:gd name="connsiteY98" fmla="*/ 901700 h 2634382"/>
                <a:gd name="connsiteX99" fmla="*/ 1447823 w 3503598"/>
                <a:gd name="connsiteY99" fmla="*/ 911225 h 2634382"/>
                <a:gd name="connsiteX100" fmla="*/ 1470048 w 3503598"/>
                <a:gd name="connsiteY100" fmla="*/ 927100 h 2634382"/>
                <a:gd name="connsiteX101" fmla="*/ 1485923 w 3503598"/>
                <a:gd name="connsiteY101" fmla="*/ 955675 h 2634382"/>
                <a:gd name="connsiteX102" fmla="*/ 1479573 w 3503598"/>
                <a:gd name="connsiteY102" fmla="*/ 1063625 h 2634382"/>
                <a:gd name="connsiteX103" fmla="*/ 1482748 w 3503598"/>
                <a:gd name="connsiteY103" fmla="*/ 1133475 h 2634382"/>
                <a:gd name="connsiteX104" fmla="*/ 1489098 w 3503598"/>
                <a:gd name="connsiteY104" fmla="*/ 1171575 h 2634382"/>
                <a:gd name="connsiteX105" fmla="*/ 1492273 w 3503598"/>
                <a:gd name="connsiteY105" fmla="*/ 1216025 h 2634382"/>
                <a:gd name="connsiteX106" fmla="*/ 1498623 w 3503598"/>
                <a:gd name="connsiteY106" fmla="*/ 1225550 h 2634382"/>
                <a:gd name="connsiteX107" fmla="*/ 1501798 w 3503598"/>
                <a:gd name="connsiteY107" fmla="*/ 1235075 h 2634382"/>
                <a:gd name="connsiteX108" fmla="*/ 1527198 w 3503598"/>
                <a:gd name="connsiteY108" fmla="*/ 1250950 h 2634382"/>
                <a:gd name="connsiteX109" fmla="*/ 1536723 w 3503598"/>
                <a:gd name="connsiteY109" fmla="*/ 1257300 h 2634382"/>
                <a:gd name="connsiteX110" fmla="*/ 1549423 w 3503598"/>
                <a:gd name="connsiteY110" fmla="*/ 1260475 h 2634382"/>
                <a:gd name="connsiteX111" fmla="*/ 1603398 w 3503598"/>
                <a:gd name="connsiteY111" fmla="*/ 1263650 h 2634382"/>
                <a:gd name="connsiteX112" fmla="*/ 1635148 w 3503598"/>
                <a:gd name="connsiteY112" fmla="*/ 1273175 h 2634382"/>
                <a:gd name="connsiteX113" fmla="*/ 1676423 w 3503598"/>
                <a:gd name="connsiteY113" fmla="*/ 1266825 h 2634382"/>
                <a:gd name="connsiteX114" fmla="*/ 1685948 w 3503598"/>
                <a:gd name="connsiteY114" fmla="*/ 1263650 h 2634382"/>
                <a:gd name="connsiteX115" fmla="*/ 1692298 w 3503598"/>
                <a:gd name="connsiteY115" fmla="*/ 1254125 h 2634382"/>
                <a:gd name="connsiteX116" fmla="*/ 1701823 w 3503598"/>
                <a:gd name="connsiteY116" fmla="*/ 1244600 h 2634382"/>
                <a:gd name="connsiteX117" fmla="*/ 1743098 w 3503598"/>
                <a:gd name="connsiteY117" fmla="*/ 1247775 h 2634382"/>
                <a:gd name="connsiteX118" fmla="*/ 1752623 w 3503598"/>
                <a:gd name="connsiteY118" fmla="*/ 1254125 h 2634382"/>
                <a:gd name="connsiteX119" fmla="*/ 1762148 w 3503598"/>
                <a:gd name="connsiteY119" fmla="*/ 1257300 h 2634382"/>
                <a:gd name="connsiteX120" fmla="*/ 1771673 w 3503598"/>
                <a:gd name="connsiteY120" fmla="*/ 1266825 h 2634382"/>
                <a:gd name="connsiteX121" fmla="*/ 1787548 w 3503598"/>
                <a:gd name="connsiteY121" fmla="*/ 1285875 h 2634382"/>
                <a:gd name="connsiteX122" fmla="*/ 1797073 w 3503598"/>
                <a:gd name="connsiteY122" fmla="*/ 1289050 h 2634382"/>
                <a:gd name="connsiteX123" fmla="*/ 1822473 w 3503598"/>
                <a:gd name="connsiteY123" fmla="*/ 1308100 h 2634382"/>
                <a:gd name="connsiteX124" fmla="*/ 1831998 w 3503598"/>
                <a:gd name="connsiteY124" fmla="*/ 1311275 h 2634382"/>
                <a:gd name="connsiteX125" fmla="*/ 1854223 w 3503598"/>
                <a:gd name="connsiteY125" fmla="*/ 1327150 h 2634382"/>
                <a:gd name="connsiteX126" fmla="*/ 1863748 w 3503598"/>
                <a:gd name="connsiteY126" fmla="*/ 1317625 h 2634382"/>
                <a:gd name="connsiteX127" fmla="*/ 1879623 w 3503598"/>
                <a:gd name="connsiteY127" fmla="*/ 1282700 h 2634382"/>
                <a:gd name="connsiteX128" fmla="*/ 1882798 w 3503598"/>
                <a:gd name="connsiteY128" fmla="*/ 1250950 h 2634382"/>
                <a:gd name="connsiteX129" fmla="*/ 1889148 w 3503598"/>
                <a:gd name="connsiteY129" fmla="*/ 1241425 h 2634382"/>
                <a:gd name="connsiteX130" fmla="*/ 1895498 w 3503598"/>
                <a:gd name="connsiteY130" fmla="*/ 1228725 h 2634382"/>
                <a:gd name="connsiteX131" fmla="*/ 1901848 w 3503598"/>
                <a:gd name="connsiteY131" fmla="*/ 1209675 h 2634382"/>
                <a:gd name="connsiteX132" fmla="*/ 1905023 w 3503598"/>
                <a:gd name="connsiteY132" fmla="*/ 1196975 h 2634382"/>
                <a:gd name="connsiteX133" fmla="*/ 1930423 w 3503598"/>
                <a:gd name="connsiteY133" fmla="*/ 1184275 h 2634382"/>
                <a:gd name="connsiteX134" fmla="*/ 2019323 w 3503598"/>
                <a:gd name="connsiteY134" fmla="*/ 1181100 h 2634382"/>
                <a:gd name="connsiteX135" fmla="*/ 2028848 w 3503598"/>
                <a:gd name="connsiteY135" fmla="*/ 1174750 h 2634382"/>
                <a:gd name="connsiteX136" fmla="*/ 2047898 w 3503598"/>
                <a:gd name="connsiteY136" fmla="*/ 1165225 h 2634382"/>
                <a:gd name="connsiteX137" fmla="*/ 2060598 w 3503598"/>
                <a:gd name="connsiteY137" fmla="*/ 1149350 h 2634382"/>
                <a:gd name="connsiteX138" fmla="*/ 2082823 w 3503598"/>
                <a:gd name="connsiteY138" fmla="*/ 1127125 h 2634382"/>
                <a:gd name="connsiteX139" fmla="*/ 2095523 w 3503598"/>
                <a:gd name="connsiteY139" fmla="*/ 1120775 h 2634382"/>
                <a:gd name="connsiteX140" fmla="*/ 2114573 w 3503598"/>
                <a:gd name="connsiteY140" fmla="*/ 1114425 h 2634382"/>
                <a:gd name="connsiteX141" fmla="*/ 2124098 w 3503598"/>
                <a:gd name="connsiteY141" fmla="*/ 1120775 h 2634382"/>
                <a:gd name="connsiteX142" fmla="*/ 2127273 w 3503598"/>
                <a:gd name="connsiteY142" fmla="*/ 1130300 h 2634382"/>
                <a:gd name="connsiteX143" fmla="*/ 2133623 w 3503598"/>
                <a:gd name="connsiteY143" fmla="*/ 1139825 h 2634382"/>
                <a:gd name="connsiteX144" fmla="*/ 2130448 w 3503598"/>
                <a:gd name="connsiteY144" fmla="*/ 1152525 h 2634382"/>
                <a:gd name="connsiteX145" fmla="*/ 2127273 w 3503598"/>
                <a:gd name="connsiteY145" fmla="*/ 1174750 h 2634382"/>
                <a:gd name="connsiteX146" fmla="*/ 2187598 w 3503598"/>
                <a:gd name="connsiteY146" fmla="*/ 1155700 h 2634382"/>
                <a:gd name="connsiteX147" fmla="*/ 2276498 w 3503598"/>
                <a:gd name="connsiteY147" fmla="*/ 1168400 h 2634382"/>
                <a:gd name="connsiteX148" fmla="*/ 2279673 w 3503598"/>
                <a:gd name="connsiteY148" fmla="*/ 1190625 h 2634382"/>
                <a:gd name="connsiteX149" fmla="*/ 2273323 w 3503598"/>
                <a:gd name="connsiteY149" fmla="*/ 1181100 h 2634382"/>
                <a:gd name="connsiteX150" fmla="*/ 2254273 w 3503598"/>
                <a:gd name="connsiteY150" fmla="*/ 1162050 h 2634382"/>
                <a:gd name="connsiteX151" fmla="*/ 2257448 w 3503598"/>
                <a:gd name="connsiteY151" fmla="*/ 1165225 h 2634382"/>
                <a:gd name="connsiteX152" fmla="*/ 2308248 w 3503598"/>
                <a:gd name="connsiteY152" fmla="*/ 1184275 h 2634382"/>
                <a:gd name="connsiteX153" fmla="*/ 2324123 w 3503598"/>
                <a:gd name="connsiteY153" fmla="*/ 1187450 h 2634382"/>
                <a:gd name="connsiteX154" fmla="*/ 2349523 w 3503598"/>
                <a:gd name="connsiteY154" fmla="*/ 1193800 h 2634382"/>
                <a:gd name="connsiteX155" fmla="*/ 2393973 w 3503598"/>
                <a:gd name="connsiteY155" fmla="*/ 1196975 h 2634382"/>
                <a:gd name="connsiteX156" fmla="*/ 2397148 w 3503598"/>
                <a:gd name="connsiteY156" fmla="*/ 1206500 h 2634382"/>
                <a:gd name="connsiteX157" fmla="*/ 2444773 w 3503598"/>
                <a:gd name="connsiteY157" fmla="*/ 1216025 h 2634382"/>
                <a:gd name="connsiteX158" fmla="*/ 2454298 w 3503598"/>
                <a:gd name="connsiteY158" fmla="*/ 1219200 h 2634382"/>
                <a:gd name="connsiteX159" fmla="*/ 2476523 w 3503598"/>
                <a:gd name="connsiteY159" fmla="*/ 1222375 h 2634382"/>
                <a:gd name="connsiteX160" fmla="*/ 2486048 w 3503598"/>
                <a:gd name="connsiteY160" fmla="*/ 1228725 h 2634382"/>
                <a:gd name="connsiteX161" fmla="*/ 2520973 w 3503598"/>
                <a:gd name="connsiteY161" fmla="*/ 1222375 h 2634382"/>
                <a:gd name="connsiteX162" fmla="*/ 2530498 w 3503598"/>
                <a:gd name="connsiteY162" fmla="*/ 1209675 h 2634382"/>
                <a:gd name="connsiteX163" fmla="*/ 2540023 w 3503598"/>
                <a:gd name="connsiteY163" fmla="*/ 1203325 h 2634382"/>
                <a:gd name="connsiteX164" fmla="*/ 2552723 w 3503598"/>
                <a:gd name="connsiteY164" fmla="*/ 1200150 h 2634382"/>
                <a:gd name="connsiteX165" fmla="*/ 2581298 w 3503598"/>
                <a:gd name="connsiteY165" fmla="*/ 1190625 h 2634382"/>
                <a:gd name="connsiteX166" fmla="*/ 2609873 w 3503598"/>
                <a:gd name="connsiteY166" fmla="*/ 1193800 h 2634382"/>
                <a:gd name="connsiteX167" fmla="*/ 2619398 w 3503598"/>
                <a:gd name="connsiteY167" fmla="*/ 1196975 h 2634382"/>
                <a:gd name="connsiteX168" fmla="*/ 2625748 w 3503598"/>
                <a:gd name="connsiteY168" fmla="*/ 1206500 h 2634382"/>
                <a:gd name="connsiteX169" fmla="*/ 2616223 w 3503598"/>
                <a:gd name="connsiteY169" fmla="*/ 1209675 h 2634382"/>
                <a:gd name="connsiteX170" fmla="*/ 2606698 w 3503598"/>
                <a:gd name="connsiteY170" fmla="*/ 1235075 h 2634382"/>
                <a:gd name="connsiteX171" fmla="*/ 2654323 w 3503598"/>
                <a:gd name="connsiteY171" fmla="*/ 1238250 h 2634382"/>
                <a:gd name="connsiteX172" fmla="*/ 2657498 w 3503598"/>
                <a:gd name="connsiteY172" fmla="*/ 1200150 h 2634382"/>
                <a:gd name="connsiteX173" fmla="*/ 2686073 w 3503598"/>
                <a:gd name="connsiteY173" fmla="*/ 1190625 h 2634382"/>
                <a:gd name="connsiteX174" fmla="*/ 2717823 w 3503598"/>
                <a:gd name="connsiteY174" fmla="*/ 1200150 h 2634382"/>
                <a:gd name="connsiteX175" fmla="*/ 2711473 w 3503598"/>
                <a:gd name="connsiteY175" fmla="*/ 1225550 h 2634382"/>
                <a:gd name="connsiteX176" fmla="*/ 2705123 w 3503598"/>
                <a:gd name="connsiteY176" fmla="*/ 1250950 h 2634382"/>
                <a:gd name="connsiteX177" fmla="*/ 2698773 w 3503598"/>
                <a:gd name="connsiteY177" fmla="*/ 1270000 h 2634382"/>
                <a:gd name="connsiteX178" fmla="*/ 2714648 w 3503598"/>
                <a:gd name="connsiteY178" fmla="*/ 1279525 h 2634382"/>
                <a:gd name="connsiteX179" fmla="*/ 2740048 w 3503598"/>
                <a:gd name="connsiteY179" fmla="*/ 1289050 h 2634382"/>
                <a:gd name="connsiteX180" fmla="*/ 2749573 w 3503598"/>
                <a:gd name="connsiteY180" fmla="*/ 1298575 h 2634382"/>
                <a:gd name="connsiteX181" fmla="*/ 2752748 w 3503598"/>
                <a:gd name="connsiteY181" fmla="*/ 1323975 h 2634382"/>
                <a:gd name="connsiteX182" fmla="*/ 2762273 w 3503598"/>
                <a:gd name="connsiteY182" fmla="*/ 1333500 h 2634382"/>
                <a:gd name="connsiteX183" fmla="*/ 2765448 w 3503598"/>
                <a:gd name="connsiteY183" fmla="*/ 1346200 h 2634382"/>
                <a:gd name="connsiteX184" fmla="*/ 2784498 w 3503598"/>
                <a:gd name="connsiteY184" fmla="*/ 1349375 h 2634382"/>
                <a:gd name="connsiteX185" fmla="*/ 2794023 w 3503598"/>
                <a:gd name="connsiteY185" fmla="*/ 1352550 h 2634382"/>
                <a:gd name="connsiteX186" fmla="*/ 2806723 w 3503598"/>
                <a:gd name="connsiteY186" fmla="*/ 1355725 h 2634382"/>
                <a:gd name="connsiteX187" fmla="*/ 2825773 w 3503598"/>
                <a:gd name="connsiteY187" fmla="*/ 1387475 h 2634382"/>
                <a:gd name="connsiteX188" fmla="*/ 2835298 w 3503598"/>
                <a:gd name="connsiteY188" fmla="*/ 1393825 h 2634382"/>
                <a:gd name="connsiteX189" fmla="*/ 2851173 w 3503598"/>
                <a:gd name="connsiteY189" fmla="*/ 1412875 h 2634382"/>
                <a:gd name="connsiteX190" fmla="*/ 2863873 w 3503598"/>
                <a:gd name="connsiteY190" fmla="*/ 1416050 h 2634382"/>
                <a:gd name="connsiteX191" fmla="*/ 2873398 w 3503598"/>
                <a:gd name="connsiteY191" fmla="*/ 1422400 h 2634382"/>
                <a:gd name="connsiteX192" fmla="*/ 2933723 w 3503598"/>
                <a:gd name="connsiteY192" fmla="*/ 1431925 h 2634382"/>
                <a:gd name="connsiteX193" fmla="*/ 2952773 w 3503598"/>
                <a:gd name="connsiteY193" fmla="*/ 1438275 h 2634382"/>
                <a:gd name="connsiteX194" fmla="*/ 2971823 w 3503598"/>
                <a:gd name="connsiteY194" fmla="*/ 1447800 h 2634382"/>
                <a:gd name="connsiteX195" fmla="*/ 2997223 w 3503598"/>
                <a:gd name="connsiteY195" fmla="*/ 1450975 h 2634382"/>
                <a:gd name="connsiteX196" fmla="*/ 3013098 w 3503598"/>
                <a:gd name="connsiteY196" fmla="*/ 1454150 h 2634382"/>
                <a:gd name="connsiteX197" fmla="*/ 3032148 w 3503598"/>
                <a:gd name="connsiteY197" fmla="*/ 1457325 h 2634382"/>
                <a:gd name="connsiteX198" fmla="*/ 3076598 w 3503598"/>
                <a:gd name="connsiteY198" fmla="*/ 1466850 h 2634382"/>
                <a:gd name="connsiteX199" fmla="*/ 3184548 w 3503598"/>
                <a:gd name="connsiteY199" fmla="*/ 1476375 h 2634382"/>
                <a:gd name="connsiteX200" fmla="*/ 3206773 w 3503598"/>
                <a:gd name="connsiteY200" fmla="*/ 1498600 h 2634382"/>
                <a:gd name="connsiteX201" fmla="*/ 3235348 w 3503598"/>
                <a:gd name="connsiteY201" fmla="*/ 1517650 h 2634382"/>
                <a:gd name="connsiteX202" fmla="*/ 3244873 w 3503598"/>
                <a:gd name="connsiteY202" fmla="*/ 1539875 h 2634382"/>
                <a:gd name="connsiteX203" fmla="*/ 3248048 w 3503598"/>
                <a:gd name="connsiteY203" fmla="*/ 1552575 h 2634382"/>
                <a:gd name="connsiteX204" fmla="*/ 3254398 w 3503598"/>
                <a:gd name="connsiteY204" fmla="*/ 1562100 h 2634382"/>
                <a:gd name="connsiteX205" fmla="*/ 3270273 w 3503598"/>
                <a:gd name="connsiteY205" fmla="*/ 1590675 h 2634382"/>
                <a:gd name="connsiteX206" fmla="*/ 3292498 w 3503598"/>
                <a:gd name="connsiteY206" fmla="*/ 1603375 h 2634382"/>
                <a:gd name="connsiteX207" fmla="*/ 3302023 w 3503598"/>
                <a:gd name="connsiteY207" fmla="*/ 1625600 h 2634382"/>
                <a:gd name="connsiteX208" fmla="*/ 3314723 w 3503598"/>
                <a:gd name="connsiteY208" fmla="*/ 1644650 h 2634382"/>
                <a:gd name="connsiteX209" fmla="*/ 3324248 w 3503598"/>
                <a:gd name="connsiteY209" fmla="*/ 1679575 h 2634382"/>
                <a:gd name="connsiteX210" fmla="*/ 3330598 w 3503598"/>
                <a:gd name="connsiteY210" fmla="*/ 1692275 h 2634382"/>
                <a:gd name="connsiteX211" fmla="*/ 3321073 w 3503598"/>
                <a:gd name="connsiteY211" fmla="*/ 1746250 h 2634382"/>
                <a:gd name="connsiteX212" fmla="*/ 3302023 w 3503598"/>
                <a:gd name="connsiteY212" fmla="*/ 1784350 h 2634382"/>
                <a:gd name="connsiteX213" fmla="*/ 3276623 w 3503598"/>
                <a:gd name="connsiteY213" fmla="*/ 1816100 h 2634382"/>
                <a:gd name="connsiteX214" fmla="*/ 3254398 w 3503598"/>
                <a:gd name="connsiteY214" fmla="*/ 1860550 h 2634382"/>
                <a:gd name="connsiteX215" fmla="*/ 3276623 w 3503598"/>
                <a:gd name="connsiteY215" fmla="*/ 1831975 h 2634382"/>
                <a:gd name="connsiteX216" fmla="*/ 3286148 w 3503598"/>
                <a:gd name="connsiteY216" fmla="*/ 1822450 h 2634382"/>
                <a:gd name="connsiteX217" fmla="*/ 3317898 w 3503598"/>
                <a:gd name="connsiteY217" fmla="*/ 1803400 h 2634382"/>
                <a:gd name="connsiteX218" fmla="*/ 3336948 w 3503598"/>
                <a:gd name="connsiteY218" fmla="*/ 1793875 h 2634382"/>
                <a:gd name="connsiteX219" fmla="*/ 3346473 w 3503598"/>
                <a:gd name="connsiteY219" fmla="*/ 1784350 h 2634382"/>
                <a:gd name="connsiteX220" fmla="*/ 3406798 w 3503598"/>
                <a:gd name="connsiteY220" fmla="*/ 1857375 h 2634382"/>
                <a:gd name="connsiteX221" fmla="*/ 1882800 w 3503598"/>
                <a:gd name="connsiteY221" fmla="*/ 2524125 h 2634382"/>
                <a:gd name="connsiteX222" fmla="*/ 1911375 w 3503598"/>
                <a:gd name="connsiteY222" fmla="*/ 2622550 h 2634382"/>
                <a:gd name="connsiteX223" fmla="*/ 1765325 w 3503598"/>
                <a:gd name="connsiteY223" fmla="*/ 2362200 h 2634382"/>
                <a:gd name="connsiteX224" fmla="*/ 1720875 w 3503598"/>
                <a:gd name="connsiteY224" fmla="*/ 2251075 h 2634382"/>
                <a:gd name="connsiteX225" fmla="*/ 1673250 w 3503598"/>
                <a:gd name="connsiteY225" fmla="*/ 2197100 h 2634382"/>
                <a:gd name="connsiteX226" fmla="*/ 1651025 w 3503598"/>
                <a:gd name="connsiteY226" fmla="*/ 2146300 h 2634382"/>
                <a:gd name="connsiteX227" fmla="*/ 1581175 w 3503598"/>
                <a:gd name="connsiteY227" fmla="*/ 2095500 h 2634382"/>
                <a:gd name="connsiteX228" fmla="*/ 1584350 w 3503598"/>
                <a:gd name="connsiteY228" fmla="*/ 2022476 h 2634382"/>
                <a:gd name="connsiteX229" fmla="*/ 1590699 w 3503598"/>
                <a:gd name="connsiteY229" fmla="*/ 1984376 h 2634382"/>
                <a:gd name="connsiteX230" fmla="*/ 1676424 w 3503598"/>
                <a:gd name="connsiteY230" fmla="*/ 1958977 h 2634382"/>
                <a:gd name="connsiteX231" fmla="*/ 1609749 w 3503598"/>
                <a:gd name="connsiteY231" fmla="*/ 1882777 h 2634382"/>
                <a:gd name="connsiteX232" fmla="*/ 1622449 w 3503598"/>
                <a:gd name="connsiteY232" fmla="*/ 1809752 h 2634382"/>
                <a:gd name="connsiteX233" fmla="*/ 1651024 w 3503598"/>
                <a:gd name="connsiteY233" fmla="*/ 1730377 h 2634382"/>
                <a:gd name="connsiteX234" fmla="*/ 1714523 w 3503598"/>
                <a:gd name="connsiteY234" fmla="*/ 1685927 h 2634382"/>
                <a:gd name="connsiteX235" fmla="*/ 1765323 w 3503598"/>
                <a:gd name="connsiteY235" fmla="*/ 1647827 h 2634382"/>
                <a:gd name="connsiteX236" fmla="*/ 1793897 w 3503598"/>
                <a:gd name="connsiteY236" fmla="*/ 1612902 h 2634382"/>
                <a:gd name="connsiteX237" fmla="*/ 1812947 w 3503598"/>
                <a:gd name="connsiteY237" fmla="*/ 1571627 h 2634382"/>
                <a:gd name="connsiteX238" fmla="*/ 1790721 w 3503598"/>
                <a:gd name="connsiteY238" fmla="*/ 1539876 h 2634382"/>
                <a:gd name="connsiteX239" fmla="*/ 1793897 w 3503598"/>
                <a:gd name="connsiteY239" fmla="*/ 1473202 h 2634382"/>
                <a:gd name="connsiteX240" fmla="*/ 1765322 w 3503598"/>
                <a:gd name="connsiteY240" fmla="*/ 1381127 h 2634382"/>
                <a:gd name="connsiteX241" fmla="*/ 1727221 w 3503598"/>
                <a:gd name="connsiteY241" fmla="*/ 1314451 h 2634382"/>
                <a:gd name="connsiteX242" fmla="*/ 1666897 w 3503598"/>
                <a:gd name="connsiteY242" fmla="*/ 1355727 h 2634382"/>
                <a:gd name="connsiteX243" fmla="*/ 1625622 w 3503598"/>
                <a:gd name="connsiteY243" fmla="*/ 1377952 h 2634382"/>
                <a:gd name="connsiteX244" fmla="*/ 1587522 w 3503598"/>
                <a:gd name="connsiteY244" fmla="*/ 1349377 h 2634382"/>
                <a:gd name="connsiteX245" fmla="*/ 1527197 w 3503598"/>
                <a:gd name="connsiteY245" fmla="*/ 1327152 h 2634382"/>
                <a:gd name="connsiteX246" fmla="*/ 1428772 w 3503598"/>
                <a:gd name="connsiteY246" fmla="*/ 1257302 h 2634382"/>
                <a:gd name="connsiteX247" fmla="*/ 1374797 w 3503598"/>
                <a:gd name="connsiteY247" fmla="*/ 1257302 h 2634382"/>
                <a:gd name="connsiteX248" fmla="*/ 1358922 w 3503598"/>
                <a:gd name="connsiteY248" fmla="*/ 1187452 h 2634382"/>
                <a:gd name="connsiteX249" fmla="*/ 1298597 w 3503598"/>
                <a:gd name="connsiteY249" fmla="*/ 1114427 h 2634382"/>
                <a:gd name="connsiteX250" fmla="*/ 1212872 w 3503598"/>
                <a:gd name="connsiteY250" fmla="*/ 1057277 h 2634382"/>
                <a:gd name="connsiteX251" fmla="*/ 1073172 w 3503598"/>
                <a:gd name="connsiteY251" fmla="*/ 1003302 h 2634382"/>
                <a:gd name="connsiteX252" fmla="*/ 996972 w 3503598"/>
                <a:gd name="connsiteY252" fmla="*/ 974727 h 2634382"/>
                <a:gd name="connsiteX253" fmla="*/ 923947 w 3503598"/>
                <a:gd name="connsiteY253" fmla="*/ 914402 h 2634382"/>
                <a:gd name="connsiteX254" fmla="*/ 787422 w 3503598"/>
                <a:gd name="connsiteY254" fmla="*/ 933452 h 2634382"/>
                <a:gd name="connsiteX255" fmla="*/ 733447 w 3503598"/>
                <a:gd name="connsiteY255" fmla="*/ 942977 h 2634382"/>
                <a:gd name="connsiteX256" fmla="*/ 669947 w 3503598"/>
                <a:gd name="connsiteY256" fmla="*/ 889002 h 2634382"/>
                <a:gd name="connsiteX257" fmla="*/ 641372 w 3503598"/>
                <a:gd name="connsiteY257" fmla="*/ 860427 h 2634382"/>
                <a:gd name="connsiteX258" fmla="*/ 488972 w 3503598"/>
                <a:gd name="connsiteY258" fmla="*/ 800102 h 2634382"/>
                <a:gd name="connsiteX259" fmla="*/ 403247 w 3503598"/>
                <a:gd name="connsiteY259" fmla="*/ 749302 h 2634382"/>
                <a:gd name="connsiteX260" fmla="*/ 361972 w 3503598"/>
                <a:gd name="connsiteY260" fmla="*/ 695327 h 2634382"/>
                <a:gd name="connsiteX261" fmla="*/ 396897 w 3503598"/>
                <a:gd name="connsiteY261" fmla="*/ 660402 h 2634382"/>
                <a:gd name="connsiteX262" fmla="*/ 361972 w 3503598"/>
                <a:gd name="connsiteY262" fmla="*/ 555627 h 2634382"/>
                <a:gd name="connsiteX263" fmla="*/ 298471 w 3503598"/>
                <a:gd name="connsiteY263" fmla="*/ 454026 h 2634382"/>
                <a:gd name="connsiteX264" fmla="*/ 266722 w 3503598"/>
                <a:gd name="connsiteY264" fmla="*/ 384175 h 2634382"/>
                <a:gd name="connsiteX265" fmla="*/ 276246 w 3503598"/>
                <a:gd name="connsiteY265" fmla="*/ 358775 h 2634382"/>
                <a:gd name="connsiteX266" fmla="*/ 206397 w 3503598"/>
                <a:gd name="connsiteY266" fmla="*/ 234950 h 2634382"/>
                <a:gd name="connsiteX267" fmla="*/ 146072 w 3503598"/>
                <a:gd name="connsiteY267" fmla="*/ 101600 h 2634382"/>
                <a:gd name="connsiteX268" fmla="*/ 111147 w 3503598"/>
                <a:gd name="connsiteY268" fmla="*/ 142875 h 2634382"/>
                <a:gd name="connsiteX269" fmla="*/ 120671 w 3503598"/>
                <a:gd name="connsiteY269" fmla="*/ 193675 h 2634382"/>
                <a:gd name="connsiteX270" fmla="*/ 123846 w 3503598"/>
                <a:gd name="connsiteY270" fmla="*/ 260350 h 2634382"/>
                <a:gd name="connsiteX271" fmla="*/ 136546 w 3503598"/>
                <a:gd name="connsiteY271" fmla="*/ 327025 h 2634382"/>
                <a:gd name="connsiteX272" fmla="*/ 174646 w 3503598"/>
                <a:gd name="connsiteY272" fmla="*/ 384175 h 2634382"/>
                <a:gd name="connsiteX273" fmla="*/ 190521 w 3503598"/>
                <a:gd name="connsiteY273" fmla="*/ 422275 h 2634382"/>
                <a:gd name="connsiteX274" fmla="*/ 200046 w 3503598"/>
                <a:gd name="connsiteY274" fmla="*/ 495300 h 2634382"/>
                <a:gd name="connsiteX275" fmla="*/ 231798 w 3503598"/>
                <a:gd name="connsiteY275" fmla="*/ 542925 h 2634382"/>
                <a:gd name="connsiteX276" fmla="*/ 168296 w 3503598"/>
                <a:gd name="connsiteY276" fmla="*/ 508000 h 2634382"/>
                <a:gd name="connsiteX277" fmla="*/ 107973 w 3503598"/>
                <a:gd name="connsiteY277" fmla="*/ 460375 h 2634382"/>
                <a:gd name="connsiteX278" fmla="*/ 88923 w 3503598"/>
                <a:gd name="connsiteY278" fmla="*/ 371475 h 2634382"/>
                <a:gd name="connsiteX279" fmla="*/ 22248 w 3503598"/>
                <a:gd name="connsiteY279" fmla="*/ 285750 h 2634382"/>
                <a:gd name="connsiteX280" fmla="*/ 53998 w 3503598"/>
                <a:gd name="connsiteY280" fmla="*/ 193675 h 2634382"/>
                <a:gd name="connsiteX281" fmla="*/ 25423 w 3503598"/>
                <a:gd name="connsiteY281" fmla="*/ 161925 h 2634382"/>
                <a:gd name="connsiteX282" fmla="*/ 12722 w 3503598"/>
                <a:gd name="connsiteY282" fmla="*/ 114300 h 2634382"/>
                <a:gd name="connsiteX283" fmla="*/ 23 w 3503598"/>
                <a:gd name="connsiteY283" fmla="*/ 41275 h 2634382"/>
                <a:gd name="connsiteX284" fmla="*/ 23 w 3503598"/>
                <a:gd name="connsiteY284" fmla="*/ 0 h 2634382"/>
                <a:gd name="connsiteX0" fmla="*/ 23 w 3503598"/>
                <a:gd name="connsiteY0" fmla="*/ 0 h 2634382"/>
                <a:gd name="connsiteX1" fmla="*/ 381023 w 3503598"/>
                <a:gd name="connsiteY1" fmla="*/ 76200 h 2634382"/>
                <a:gd name="connsiteX2" fmla="*/ 479448 w 3503598"/>
                <a:gd name="connsiteY2" fmla="*/ 28575 h 2634382"/>
                <a:gd name="connsiteX3" fmla="*/ 568348 w 3503598"/>
                <a:gd name="connsiteY3" fmla="*/ 44450 h 2634382"/>
                <a:gd name="connsiteX4" fmla="*/ 568348 w 3503598"/>
                <a:gd name="connsiteY4" fmla="*/ 44450 h 2634382"/>
                <a:gd name="connsiteX5" fmla="*/ 571523 w 3503598"/>
                <a:gd name="connsiteY5" fmla="*/ 73025 h 2634382"/>
                <a:gd name="connsiteX6" fmla="*/ 565173 w 3503598"/>
                <a:gd name="connsiteY6" fmla="*/ 88900 h 2634382"/>
                <a:gd name="connsiteX7" fmla="*/ 561998 w 3503598"/>
                <a:gd name="connsiteY7" fmla="*/ 98425 h 2634382"/>
                <a:gd name="connsiteX8" fmla="*/ 565173 w 3503598"/>
                <a:gd name="connsiteY8" fmla="*/ 114300 h 2634382"/>
                <a:gd name="connsiteX9" fmla="*/ 584223 w 3503598"/>
                <a:gd name="connsiteY9" fmla="*/ 127000 h 2634382"/>
                <a:gd name="connsiteX10" fmla="*/ 596923 w 3503598"/>
                <a:gd name="connsiteY10" fmla="*/ 146050 h 2634382"/>
                <a:gd name="connsiteX11" fmla="*/ 600098 w 3503598"/>
                <a:gd name="connsiteY11" fmla="*/ 155575 h 2634382"/>
                <a:gd name="connsiteX12" fmla="*/ 609623 w 3503598"/>
                <a:gd name="connsiteY12" fmla="*/ 161925 h 2634382"/>
                <a:gd name="connsiteX13" fmla="*/ 615973 w 3503598"/>
                <a:gd name="connsiteY13" fmla="*/ 171450 h 2634382"/>
                <a:gd name="connsiteX14" fmla="*/ 660423 w 3503598"/>
                <a:gd name="connsiteY14" fmla="*/ 165100 h 2634382"/>
                <a:gd name="connsiteX15" fmla="*/ 669948 w 3503598"/>
                <a:gd name="connsiteY15" fmla="*/ 158750 h 2634382"/>
                <a:gd name="connsiteX16" fmla="*/ 679473 w 3503598"/>
                <a:gd name="connsiteY16" fmla="*/ 155575 h 2634382"/>
                <a:gd name="connsiteX17" fmla="*/ 701698 w 3503598"/>
                <a:gd name="connsiteY17" fmla="*/ 142875 h 2634382"/>
                <a:gd name="connsiteX18" fmla="*/ 749323 w 3503598"/>
                <a:gd name="connsiteY18" fmla="*/ 146050 h 2634382"/>
                <a:gd name="connsiteX19" fmla="*/ 755673 w 3503598"/>
                <a:gd name="connsiteY19" fmla="*/ 155575 h 2634382"/>
                <a:gd name="connsiteX20" fmla="*/ 749323 w 3503598"/>
                <a:gd name="connsiteY20" fmla="*/ 200025 h 2634382"/>
                <a:gd name="connsiteX21" fmla="*/ 762023 w 3503598"/>
                <a:gd name="connsiteY21" fmla="*/ 212725 h 2634382"/>
                <a:gd name="connsiteX22" fmla="*/ 771548 w 3503598"/>
                <a:gd name="connsiteY22" fmla="*/ 215900 h 2634382"/>
                <a:gd name="connsiteX23" fmla="*/ 777898 w 3503598"/>
                <a:gd name="connsiteY23" fmla="*/ 228600 h 2634382"/>
                <a:gd name="connsiteX24" fmla="*/ 787423 w 3503598"/>
                <a:gd name="connsiteY24" fmla="*/ 238125 h 2634382"/>
                <a:gd name="connsiteX25" fmla="*/ 793773 w 3503598"/>
                <a:gd name="connsiteY25" fmla="*/ 257175 h 2634382"/>
                <a:gd name="connsiteX26" fmla="*/ 796948 w 3503598"/>
                <a:gd name="connsiteY26" fmla="*/ 288925 h 2634382"/>
                <a:gd name="connsiteX27" fmla="*/ 800123 w 3503598"/>
                <a:gd name="connsiteY27" fmla="*/ 298450 h 2634382"/>
                <a:gd name="connsiteX28" fmla="*/ 809648 w 3503598"/>
                <a:gd name="connsiteY28" fmla="*/ 304800 h 2634382"/>
                <a:gd name="connsiteX29" fmla="*/ 822348 w 3503598"/>
                <a:gd name="connsiteY29" fmla="*/ 314325 h 2634382"/>
                <a:gd name="connsiteX30" fmla="*/ 831873 w 3503598"/>
                <a:gd name="connsiteY30" fmla="*/ 323850 h 2634382"/>
                <a:gd name="connsiteX31" fmla="*/ 854098 w 3503598"/>
                <a:gd name="connsiteY31" fmla="*/ 336550 h 2634382"/>
                <a:gd name="connsiteX32" fmla="*/ 863623 w 3503598"/>
                <a:gd name="connsiteY32" fmla="*/ 346075 h 2634382"/>
                <a:gd name="connsiteX33" fmla="*/ 892198 w 3503598"/>
                <a:gd name="connsiteY33" fmla="*/ 352425 h 2634382"/>
                <a:gd name="connsiteX34" fmla="*/ 882673 w 3503598"/>
                <a:gd name="connsiteY34" fmla="*/ 355600 h 2634382"/>
                <a:gd name="connsiteX35" fmla="*/ 879498 w 3503598"/>
                <a:gd name="connsiteY35" fmla="*/ 365125 h 2634382"/>
                <a:gd name="connsiteX36" fmla="*/ 876323 w 3503598"/>
                <a:gd name="connsiteY36" fmla="*/ 406400 h 2634382"/>
                <a:gd name="connsiteX37" fmla="*/ 866798 w 3503598"/>
                <a:gd name="connsiteY37" fmla="*/ 434975 h 2634382"/>
                <a:gd name="connsiteX38" fmla="*/ 863623 w 3503598"/>
                <a:gd name="connsiteY38" fmla="*/ 450850 h 2634382"/>
                <a:gd name="connsiteX39" fmla="*/ 860448 w 3503598"/>
                <a:gd name="connsiteY39" fmla="*/ 463550 h 2634382"/>
                <a:gd name="connsiteX40" fmla="*/ 854098 w 3503598"/>
                <a:gd name="connsiteY40" fmla="*/ 482600 h 2634382"/>
                <a:gd name="connsiteX41" fmla="*/ 850923 w 3503598"/>
                <a:gd name="connsiteY41" fmla="*/ 492125 h 2634382"/>
                <a:gd name="connsiteX42" fmla="*/ 841398 w 3503598"/>
                <a:gd name="connsiteY42" fmla="*/ 517525 h 2634382"/>
                <a:gd name="connsiteX43" fmla="*/ 835048 w 3503598"/>
                <a:gd name="connsiteY43" fmla="*/ 552450 h 2634382"/>
                <a:gd name="connsiteX44" fmla="*/ 831873 w 3503598"/>
                <a:gd name="connsiteY44" fmla="*/ 561975 h 2634382"/>
                <a:gd name="connsiteX45" fmla="*/ 822348 w 3503598"/>
                <a:gd name="connsiteY45" fmla="*/ 565150 h 2634382"/>
                <a:gd name="connsiteX46" fmla="*/ 815998 w 3503598"/>
                <a:gd name="connsiteY46" fmla="*/ 574675 h 2634382"/>
                <a:gd name="connsiteX47" fmla="*/ 825523 w 3503598"/>
                <a:gd name="connsiteY47" fmla="*/ 600075 h 2634382"/>
                <a:gd name="connsiteX48" fmla="*/ 841398 w 3503598"/>
                <a:gd name="connsiteY48" fmla="*/ 625475 h 2634382"/>
                <a:gd name="connsiteX49" fmla="*/ 847748 w 3503598"/>
                <a:gd name="connsiteY49" fmla="*/ 650875 h 2634382"/>
                <a:gd name="connsiteX50" fmla="*/ 860448 w 3503598"/>
                <a:gd name="connsiteY50" fmla="*/ 669925 h 2634382"/>
                <a:gd name="connsiteX51" fmla="*/ 866798 w 3503598"/>
                <a:gd name="connsiteY51" fmla="*/ 682625 h 2634382"/>
                <a:gd name="connsiteX52" fmla="*/ 885848 w 3503598"/>
                <a:gd name="connsiteY52" fmla="*/ 695325 h 2634382"/>
                <a:gd name="connsiteX53" fmla="*/ 904898 w 3503598"/>
                <a:gd name="connsiteY53" fmla="*/ 730250 h 2634382"/>
                <a:gd name="connsiteX54" fmla="*/ 908073 w 3503598"/>
                <a:gd name="connsiteY54" fmla="*/ 739775 h 2634382"/>
                <a:gd name="connsiteX55" fmla="*/ 917598 w 3503598"/>
                <a:gd name="connsiteY55" fmla="*/ 742950 h 2634382"/>
                <a:gd name="connsiteX56" fmla="*/ 936648 w 3503598"/>
                <a:gd name="connsiteY56" fmla="*/ 758825 h 2634382"/>
                <a:gd name="connsiteX57" fmla="*/ 955698 w 3503598"/>
                <a:gd name="connsiteY57" fmla="*/ 765175 h 2634382"/>
                <a:gd name="connsiteX58" fmla="*/ 993798 w 3503598"/>
                <a:gd name="connsiteY58" fmla="*/ 762000 h 2634382"/>
                <a:gd name="connsiteX59" fmla="*/ 1012848 w 3503598"/>
                <a:gd name="connsiteY59" fmla="*/ 755650 h 2634382"/>
                <a:gd name="connsiteX60" fmla="*/ 1022373 w 3503598"/>
                <a:gd name="connsiteY60" fmla="*/ 752475 h 2634382"/>
                <a:gd name="connsiteX61" fmla="*/ 1035073 w 3503598"/>
                <a:gd name="connsiteY61" fmla="*/ 742950 h 2634382"/>
                <a:gd name="connsiteX62" fmla="*/ 1044598 w 3503598"/>
                <a:gd name="connsiteY62" fmla="*/ 739775 h 2634382"/>
                <a:gd name="connsiteX63" fmla="*/ 1143023 w 3503598"/>
                <a:gd name="connsiteY63" fmla="*/ 730250 h 2634382"/>
                <a:gd name="connsiteX64" fmla="*/ 1155723 w 3503598"/>
                <a:gd name="connsiteY64" fmla="*/ 685800 h 2634382"/>
                <a:gd name="connsiteX65" fmla="*/ 1162073 w 3503598"/>
                <a:gd name="connsiteY65" fmla="*/ 673100 h 2634382"/>
                <a:gd name="connsiteX66" fmla="*/ 1165248 w 3503598"/>
                <a:gd name="connsiteY66" fmla="*/ 663575 h 2634382"/>
                <a:gd name="connsiteX67" fmla="*/ 1184298 w 3503598"/>
                <a:gd name="connsiteY67" fmla="*/ 654050 h 2634382"/>
                <a:gd name="connsiteX68" fmla="*/ 1206523 w 3503598"/>
                <a:gd name="connsiteY68" fmla="*/ 635000 h 2634382"/>
                <a:gd name="connsiteX69" fmla="*/ 1216048 w 3503598"/>
                <a:gd name="connsiteY69" fmla="*/ 631825 h 2634382"/>
                <a:gd name="connsiteX70" fmla="*/ 1244623 w 3503598"/>
                <a:gd name="connsiteY70" fmla="*/ 615950 h 2634382"/>
                <a:gd name="connsiteX71" fmla="*/ 1263673 w 3503598"/>
                <a:gd name="connsiteY71" fmla="*/ 612775 h 2634382"/>
                <a:gd name="connsiteX72" fmla="*/ 1330348 w 3503598"/>
                <a:gd name="connsiteY72" fmla="*/ 606425 h 2634382"/>
                <a:gd name="connsiteX73" fmla="*/ 1365273 w 3503598"/>
                <a:gd name="connsiteY73" fmla="*/ 612775 h 2634382"/>
                <a:gd name="connsiteX74" fmla="*/ 1368448 w 3503598"/>
                <a:gd name="connsiteY74" fmla="*/ 622300 h 2634382"/>
                <a:gd name="connsiteX75" fmla="*/ 1377973 w 3503598"/>
                <a:gd name="connsiteY75" fmla="*/ 628650 h 2634382"/>
                <a:gd name="connsiteX76" fmla="*/ 1387498 w 3503598"/>
                <a:gd name="connsiteY76" fmla="*/ 638175 h 2634382"/>
                <a:gd name="connsiteX77" fmla="*/ 1387498 w 3503598"/>
                <a:gd name="connsiteY77" fmla="*/ 673100 h 2634382"/>
                <a:gd name="connsiteX78" fmla="*/ 1377973 w 3503598"/>
                <a:gd name="connsiteY78" fmla="*/ 676275 h 2634382"/>
                <a:gd name="connsiteX79" fmla="*/ 1355748 w 3503598"/>
                <a:gd name="connsiteY79" fmla="*/ 685800 h 2634382"/>
                <a:gd name="connsiteX80" fmla="*/ 1349398 w 3503598"/>
                <a:gd name="connsiteY80" fmla="*/ 698500 h 2634382"/>
                <a:gd name="connsiteX81" fmla="*/ 1343048 w 3503598"/>
                <a:gd name="connsiteY81" fmla="*/ 723900 h 2634382"/>
                <a:gd name="connsiteX82" fmla="*/ 1339873 w 3503598"/>
                <a:gd name="connsiteY82" fmla="*/ 733425 h 2634382"/>
                <a:gd name="connsiteX83" fmla="*/ 1333523 w 3503598"/>
                <a:gd name="connsiteY83" fmla="*/ 742950 h 2634382"/>
                <a:gd name="connsiteX84" fmla="*/ 1330348 w 3503598"/>
                <a:gd name="connsiteY84" fmla="*/ 758825 h 2634382"/>
                <a:gd name="connsiteX85" fmla="*/ 1320823 w 3503598"/>
                <a:gd name="connsiteY85" fmla="*/ 784225 h 2634382"/>
                <a:gd name="connsiteX86" fmla="*/ 1311298 w 3503598"/>
                <a:gd name="connsiteY86" fmla="*/ 793750 h 2634382"/>
                <a:gd name="connsiteX87" fmla="*/ 1295423 w 3503598"/>
                <a:gd name="connsiteY87" fmla="*/ 822325 h 2634382"/>
                <a:gd name="connsiteX88" fmla="*/ 1282723 w 3503598"/>
                <a:gd name="connsiteY88" fmla="*/ 831850 h 2634382"/>
                <a:gd name="connsiteX89" fmla="*/ 1273198 w 3503598"/>
                <a:gd name="connsiteY89" fmla="*/ 850900 h 2634382"/>
                <a:gd name="connsiteX90" fmla="*/ 1263673 w 3503598"/>
                <a:gd name="connsiteY90" fmla="*/ 860425 h 2634382"/>
                <a:gd name="connsiteX91" fmla="*/ 1266848 w 3503598"/>
                <a:gd name="connsiteY91" fmla="*/ 908050 h 2634382"/>
                <a:gd name="connsiteX92" fmla="*/ 1276373 w 3503598"/>
                <a:gd name="connsiteY92" fmla="*/ 904875 h 2634382"/>
                <a:gd name="connsiteX93" fmla="*/ 1343048 w 3503598"/>
                <a:gd name="connsiteY93" fmla="*/ 898525 h 2634382"/>
                <a:gd name="connsiteX94" fmla="*/ 1362098 w 3503598"/>
                <a:gd name="connsiteY94" fmla="*/ 892175 h 2634382"/>
                <a:gd name="connsiteX95" fmla="*/ 1374798 w 3503598"/>
                <a:gd name="connsiteY95" fmla="*/ 885825 h 2634382"/>
                <a:gd name="connsiteX96" fmla="*/ 1419248 w 3503598"/>
                <a:gd name="connsiteY96" fmla="*/ 879475 h 2634382"/>
                <a:gd name="connsiteX97" fmla="*/ 1428773 w 3503598"/>
                <a:gd name="connsiteY97" fmla="*/ 885825 h 2634382"/>
                <a:gd name="connsiteX98" fmla="*/ 1441473 w 3503598"/>
                <a:gd name="connsiteY98" fmla="*/ 901700 h 2634382"/>
                <a:gd name="connsiteX99" fmla="*/ 1447823 w 3503598"/>
                <a:gd name="connsiteY99" fmla="*/ 911225 h 2634382"/>
                <a:gd name="connsiteX100" fmla="*/ 1470048 w 3503598"/>
                <a:gd name="connsiteY100" fmla="*/ 927100 h 2634382"/>
                <a:gd name="connsiteX101" fmla="*/ 1485923 w 3503598"/>
                <a:gd name="connsiteY101" fmla="*/ 955675 h 2634382"/>
                <a:gd name="connsiteX102" fmla="*/ 1479573 w 3503598"/>
                <a:gd name="connsiteY102" fmla="*/ 1063625 h 2634382"/>
                <a:gd name="connsiteX103" fmla="*/ 1482748 w 3503598"/>
                <a:gd name="connsiteY103" fmla="*/ 1133475 h 2634382"/>
                <a:gd name="connsiteX104" fmla="*/ 1489098 w 3503598"/>
                <a:gd name="connsiteY104" fmla="*/ 1171575 h 2634382"/>
                <a:gd name="connsiteX105" fmla="*/ 1492273 w 3503598"/>
                <a:gd name="connsiteY105" fmla="*/ 1216025 h 2634382"/>
                <a:gd name="connsiteX106" fmla="*/ 1498623 w 3503598"/>
                <a:gd name="connsiteY106" fmla="*/ 1225550 h 2634382"/>
                <a:gd name="connsiteX107" fmla="*/ 1501798 w 3503598"/>
                <a:gd name="connsiteY107" fmla="*/ 1235075 h 2634382"/>
                <a:gd name="connsiteX108" fmla="*/ 1527198 w 3503598"/>
                <a:gd name="connsiteY108" fmla="*/ 1250950 h 2634382"/>
                <a:gd name="connsiteX109" fmla="*/ 1536723 w 3503598"/>
                <a:gd name="connsiteY109" fmla="*/ 1257300 h 2634382"/>
                <a:gd name="connsiteX110" fmla="*/ 1549423 w 3503598"/>
                <a:gd name="connsiteY110" fmla="*/ 1260475 h 2634382"/>
                <a:gd name="connsiteX111" fmla="*/ 1603398 w 3503598"/>
                <a:gd name="connsiteY111" fmla="*/ 1263650 h 2634382"/>
                <a:gd name="connsiteX112" fmla="*/ 1635148 w 3503598"/>
                <a:gd name="connsiteY112" fmla="*/ 1273175 h 2634382"/>
                <a:gd name="connsiteX113" fmla="*/ 1676423 w 3503598"/>
                <a:gd name="connsiteY113" fmla="*/ 1266825 h 2634382"/>
                <a:gd name="connsiteX114" fmla="*/ 1685948 w 3503598"/>
                <a:gd name="connsiteY114" fmla="*/ 1263650 h 2634382"/>
                <a:gd name="connsiteX115" fmla="*/ 1692298 w 3503598"/>
                <a:gd name="connsiteY115" fmla="*/ 1254125 h 2634382"/>
                <a:gd name="connsiteX116" fmla="*/ 1701823 w 3503598"/>
                <a:gd name="connsiteY116" fmla="*/ 1244600 h 2634382"/>
                <a:gd name="connsiteX117" fmla="*/ 1743098 w 3503598"/>
                <a:gd name="connsiteY117" fmla="*/ 1247775 h 2634382"/>
                <a:gd name="connsiteX118" fmla="*/ 1752623 w 3503598"/>
                <a:gd name="connsiteY118" fmla="*/ 1254125 h 2634382"/>
                <a:gd name="connsiteX119" fmla="*/ 1762148 w 3503598"/>
                <a:gd name="connsiteY119" fmla="*/ 1257300 h 2634382"/>
                <a:gd name="connsiteX120" fmla="*/ 1771673 w 3503598"/>
                <a:gd name="connsiteY120" fmla="*/ 1266825 h 2634382"/>
                <a:gd name="connsiteX121" fmla="*/ 1787548 w 3503598"/>
                <a:gd name="connsiteY121" fmla="*/ 1285875 h 2634382"/>
                <a:gd name="connsiteX122" fmla="*/ 1797073 w 3503598"/>
                <a:gd name="connsiteY122" fmla="*/ 1289050 h 2634382"/>
                <a:gd name="connsiteX123" fmla="*/ 1822473 w 3503598"/>
                <a:gd name="connsiteY123" fmla="*/ 1308100 h 2634382"/>
                <a:gd name="connsiteX124" fmla="*/ 1831998 w 3503598"/>
                <a:gd name="connsiteY124" fmla="*/ 1311275 h 2634382"/>
                <a:gd name="connsiteX125" fmla="*/ 1854223 w 3503598"/>
                <a:gd name="connsiteY125" fmla="*/ 1327150 h 2634382"/>
                <a:gd name="connsiteX126" fmla="*/ 1863748 w 3503598"/>
                <a:gd name="connsiteY126" fmla="*/ 1317625 h 2634382"/>
                <a:gd name="connsiteX127" fmla="*/ 1879623 w 3503598"/>
                <a:gd name="connsiteY127" fmla="*/ 1282700 h 2634382"/>
                <a:gd name="connsiteX128" fmla="*/ 1882798 w 3503598"/>
                <a:gd name="connsiteY128" fmla="*/ 1250950 h 2634382"/>
                <a:gd name="connsiteX129" fmla="*/ 1889148 w 3503598"/>
                <a:gd name="connsiteY129" fmla="*/ 1241425 h 2634382"/>
                <a:gd name="connsiteX130" fmla="*/ 1895498 w 3503598"/>
                <a:gd name="connsiteY130" fmla="*/ 1228725 h 2634382"/>
                <a:gd name="connsiteX131" fmla="*/ 1901848 w 3503598"/>
                <a:gd name="connsiteY131" fmla="*/ 1209675 h 2634382"/>
                <a:gd name="connsiteX132" fmla="*/ 1905023 w 3503598"/>
                <a:gd name="connsiteY132" fmla="*/ 1196975 h 2634382"/>
                <a:gd name="connsiteX133" fmla="*/ 1930423 w 3503598"/>
                <a:gd name="connsiteY133" fmla="*/ 1184275 h 2634382"/>
                <a:gd name="connsiteX134" fmla="*/ 2019323 w 3503598"/>
                <a:gd name="connsiteY134" fmla="*/ 1181100 h 2634382"/>
                <a:gd name="connsiteX135" fmla="*/ 2028848 w 3503598"/>
                <a:gd name="connsiteY135" fmla="*/ 1174750 h 2634382"/>
                <a:gd name="connsiteX136" fmla="*/ 2047898 w 3503598"/>
                <a:gd name="connsiteY136" fmla="*/ 1165225 h 2634382"/>
                <a:gd name="connsiteX137" fmla="*/ 2060598 w 3503598"/>
                <a:gd name="connsiteY137" fmla="*/ 1149350 h 2634382"/>
                <a:gd name="connsiteX138" fmla="*/ 2082823 w 3503598"/>
                <a:gd name="connsiteY138" fmla="*/ 1127125 h 2634382"/>
                <a:gd name="connsiteX139" fmla="*/ 2095523 w 3503598"/>
                <a:gd name="connsiteY139" fmla="*/ 1120775 h 2634382"/>
                <a:gd name="connsiteX140" fmla="*/ 2114573 w 3503598"/>
                <a:gd name="connsiteY140" fmla="*/ 1114425 h 2634382"/>
                <a:gd name="connsiteX141" fmla="*/ 2124098 w 3503598"/>
                <a:gd name="connsiteY141" fmla="*/ 1120775 h 2634382"/>
                <a:gd name="connsiteX142" fmla="*/ 2127273 w 3503598"/>
                <a:gd name="connsiteY142" fmla="*/ 1130300 h 2634382"/>
                <a:gd name="connsiteX143" fmla="*/ 2133623 w 3503598"/>
                <a:gd name="connsiteY143" fmla="*/ 1139825 h 2634382"/>
                <a:gd name="connsiteX144" fmla="*/ 2130448 w 3503598"/>
                <a:gd name="connsiteY144" fmla="*/ 1152525 h 2634382"/>
                <a:gd name="connsiteX145" fmla="*/ 2127273 w 3503598"/>
                <a:gd name="connsiteY145" fmla="*/ 1174750 h 2634382"/>
                <a:gd name="connsiteX146" fmla="*/ 2187598 w 3503598"/>
                <a:gd name="connsiteY146" fmla="*/ 1155700 h 2634382"/>
                <a:gd name="connsiteX147" fmla="*/ 2276498 w 3503598"/>
                <a:gd name="connsiteY147" fmla="*/ 1168400 h 2634382"/>
                <a:gd name="connsiteX148" fmla="*/ 2279673 w 3503598"/>
                <a:gd name="connsiteY148" fmla="*/ 1190625 h 2634382"/>
                <a:gd name="connsiteX149" fmla="*/ 2273323 w 3503598"/>
                <a:gd name="connsiteY149" fmla="*/ 1181100 h 2634382"/>
                <a:gd name="connsiteX150" fmla="*/ 2254273 w 3503598"/>
                <a:gd name="connsiteY150" fmla="*/ 1162050 h 2634382"/>
                <a:gd name="connsiteX151" fmla="*/ 2257448 w 3503598"/>
                <a:gd name="connsiteY151" fmla="*/ 1165225 h 2634382"/>
                <a:gd name="connsiteX152" fmla="*/ 2308248 w 3503598"/>
                <a:gd name="connsiteY152" fmla="*/ 1184275 h 2634382"/>
                <a:gd name="connsiteX153" fmla="*/ 2324123 w 3503598"/>
                <a:gd name="connsiteY153" fmla="*/ 1187450 h 2634382"/>
                <a:gd name="connsiteX154" fmla="*/ 2349523 w 3503598"/>
                <a:gd name="connsiteY154" fmla="*/ 1193800 h 2634382"/>
                <a:gd name="connsiteX155" fmla="*/ 2393973 w 3503598"/>
                <a:gd name="connsiteY155" fmla="*/ 1196975 h 2634382"/>
                <a:gd name="connsiteX156" fmla="*/ 2397148 w 3503598"/>
                <a:gd name="connsiteY156" fmla="*/ 1206500 h 2634382"/>
                <a:gd name="connsiteX157" fmla="*/ 2444773 w 3503598"/>
                <a:gd name="connsiteY157" fmla="*/ 1216025 h 2634382"/>
                <a:gd name="connsiteX158" fmla="*/ 2454298 w 3503598"/>
                <a:gd name="connsiteY158" fmla="*/ 1219200 h 2634382"/>
                <a:gd name="connsiteX159" fmla="*/ 2476523 w 3503598"/>
                <a:gd name="connsiteY159" fmla="*/ 1222375 h 2634382"/>
                <a:gd name="connsiteX160" fmla="*/ 2486048 w 3503598"/>
                <a:gd name="connsiteY160" fmla="*/ 1228725 h 2634382"/>
                <a:gd name="connsiteX161" fmla="*/ 2520973 w 3503598"/>
                <a:gd name="connsiteY161" fmla="*/ 1222375 h 2634382"/>
                <a:gd name="connsiteX162" fmla="*/ 2530498 w 3503598"/>
                <a:gd name="connsiteY162" fmla="*/ 1209675 h 2634382"/>
                <a:gd name="connsiteX163" fmla="*/ 2540023 w 3503598"/>
                <a:gd name="connsiteY163" fmla="*/ 1203325 h 2634382"/>
                <a:gd name="connsiteX164" fmla="*/ 2552723 w 3503598"/>
                <a:gd name="connsiteY164" fmla="*/ 1200150 h 2634382"/>
                <a:gd name="connsiteX165" fmla="*/ 2581298 w 3503598"/>
                <a:gd name="connsiteY165" fmla="*/ 1190625 h 2634382"/>
                <a:gd name="connsiteX166" fmla="*/ 2609873 w 3503598"/>
                <a:gd name="connsiteY166" fmla="*/ 1193800 h 2634382"/>
                <a:gd name="connsiteX167" fmla="*/ 2619398 w 3503598"/>
                <a:gd name="connsiteY167" fmla="*/ 1196975 h 2634382"/>
                <a:gd name="connsiteX168" fmla="*/ 2625748 w 3503598"/>
                <a:gd name="connsiteY168" fmla="*/ 1206500 h 2634382"/>
                <a:gd name="connsiteX169" fmla="*/ 2616223 w 3503598"/>
                <a:gd name="connsiteY169" fmla="*/ 1209675 h 2634382"/>
                <a:gd name="connsiteX170" fmla="*/ 2606698 w 3503598"/>
                <a:gd name="connsiteY170" fmla="*/ 1235075 h 2634382"/>
                <a:gd name="connsiteX171" fmla="*/ 2654323 w 3503598"/>
                <a:gd name="connsiteY171" fmla="*/ 1238250 h 2634382"/>
                <a:gd name="connsiteX172" fmla="*/ 2657498 w 3503598"/>
                <a:gd name="connsiteY172" fmla="*/ 1200150 h 2634382"/>
                <a:gd name="connsiteX173" fmla="*/ 2686073 w 3503598"/>
                <a:gd name="connsiteY173" fmla="*/ 1190625 h 2634382"/>
                <a:gd name="connsiteX174" fmla="*/ 2717823 w 3503598"/>
                <a:gd name="connsiteY174" fmla="*/ 1200150 h 2634382"/>
                <a:gd name="connsiteX175" fmla="*/ 2711473 w 3503598"/>
                <a:gd name="connsiteY175" fmla="*/ 1225550 h 2634382"/>
                <a:gd name="connsiteX176" fmla="*/ 2705123 w 3503598"/>
                <a:gd name="connsiteY176" fmla="*/ 1250950 h 2634382"/>
                <a:gd name="connsiteX177" fmla="*/ 2698773 w 3503598"/>
                <a:gd name="connsiteY177" fmla="*/ 1270000 h 2634382"/>
                <a:gd name="connsiteX178" fmla="*/ 2714648 w 3503598"/>
                <a:gd name="connsiteY178" fmla="*/ 1279525 h 2634382"/>
                <a:gd name="connsiteX179" fmla="*/ 2740048 w 3503598"/>
                <a:gd name="connsiteY179" fmla="*/ 1289050 h 2634382"/>
                <a:gd name="connsiteX180" fmla="*/ 2749573 w 3503598"/>
                <a:gd name="connsiteY180" fmla="*/ 1298575 h 2634382"/>
                <a:gd name="connsiteX181" fmla="*/ 2752748 w 3503598"/>
                <a:gd name="connsiteY181" fmla="*/ 1323975 h 2634382"/>
                <a:gd name="connsiteX182" fmla="*/ 2762273 w 3503598"/>
                <a:gd name="connsiteY182" fmla="*/ 1333500 h 2634382"/>
                <a:gd name="connsiteX183" fmla="*/ 2765448 w 3503598"/>
                <a:gd name="connsiteY183" fmla="*/ 1346200 h 2634382"/>
                <a:gd name="connsiteX184" fmla="*/ 2784498 w 3503598"/>
                <a:gd name="connsiteY184" fmla="*/ 1349375 h 2634382"/>
                <a:gd name="connsiteX185" fmla="*/ 2794023 w 3503598"/>
                <a:gd name="connsiteY185" fmla="*/ 1352550 h 2634382"/>
                <a:gd name="connsiteX186" fmla="*/ 2806723 w 3503598"/>
                <a:gd name="connsiteY186" fmla="*/ 1355725 h 2634382"/>
                <a:gd name="connsiteX187" fmla="*/ 2825773 w 3503598"/>
                <a:gd name="connsiteY187" fmla="*/ 1387475 h 2634382"/>
                <a:gd name="connsiteX188" fmla="*/ 2835298 w 3503598"/>
                <a:gd name="connsiteY188" fmla="*/ 1393825 h 2634382"/>
                <a:gd name="connsiteX189" fmla="*/ 2851173 w 3503598"/>
                <a:gd name="connsiteY189" fmla="*/ 1412875 h 2634382"/>
                <a:gd name="connsiteX190" fmla="*/ 2863873 w 3503598"/>
                <a:gd name="connsiteY190" fmla="*/ 1416050 h 2634382"/>
                <a:gd name="connsiteX191" fmla="*/ 2873398 w 3503598"/>
                <a:gd name="connsiteY191" fmla="*/ 1422400 h 2634382"/>
                <a:gd name="connsiteX192" fmla="*/ 2933723 w 3503598"/>
                <a:gd name="connsiteY192" fmla="*/ 1431925 h 2634382"/>
                <a:gd name="connsiteX193" fmla="*/ 2952773 w 3503598"/>
                <a:gd name="connsiteY193" fmla="*/ 1438275 h 2634382"/>
                <a:gd name="connsiteX194" fmla="*/ 2971823 w 3503598"/>
                <a:gd name="connsiteY194" fmla="*/ 1447800 h 2634382"/>
                <a:gd name="connsiteX195" fmla="*/ 2997223 w 3503598"/>
                <a:gd name="connsiteY195" fmla="*/ 1450975 h 2634382"/>
                <a:gd name="connsiteX196" fmla="*/ 3013098 w 3503598"/>
                <a:gd name="connsiteY196" fmla="*/ 1454150 h 2634382"/>
                <a:gd name="connsiteX197" fmla="*/ 3032148 w 3503598"/>
                <a:gd name="connsiteY197" fmla="*/ 1457325 h 2634382"/>
                <a:gd name="connsiteX198" fmla="*/ 3076598 w 3503598"/>
                <a:gd name="connsiteY198" fmla="*/ 1466850 h 2634382"/>
                <a:gd name="connsiteX199" fmla="*/ 3184548 w 3503598"/>
                <a:gd name="connsiteY199" fmla="*/ 1476375 h 2634382"/>
                <a:gd name="connsiteX200" fmla="*/ 3206773 w 3503598"/>
                <a:gd name="connsiteY200" fmla="*/ 1498600 h 2634382"/>
                <a:gd name="connsiteX201" fmla="*/ 3235348 w 3503598"/>
                <a:gd name="connsiteY201" fmla="*/ 1517650 h 2634382"/>
                <a:gd name="connsiteX202" fmla="*/ 3244873 w 3503598"/>
                <a:gd name="connsiteY202" fmla="*/ 1539875 h 2634382"/>
                <a:gd name="connsiteX203" fmla="*/ 3248048 w 3503598"/>
                <a:gd name="connsiteY203" fmla="*/ 1552575 h 2634382"/>
                <a:gd name="connsiteX204" fmla="*/ 3254398 w 3503598"/>
                <a:gd name="connsiteY204" fmla="*/ 1562100 h 2634382"/>
                <a:gd name="connsiteX205" fmla="*/ 3270273 w 3503598"/>
                <a:gd name="connsiteY205" fmla="*/ 1590675 h 2634382"/>
                <a:gd name="connsiteX206" fmla="*/ 3292498 w 3503598"/>
                <a:gd name="connsiteY206" fmla="*/ 1603375 h 2634382"/>
                <a:gd name="connsiteX207" fmla="*/ 3302023 w 3503598"/>
                <a:gd name="connsiteY207" fmla="*/ 1625600 h 2634382"/>
                <a:gd name="connsiteX208" fmla="*/ 3314723 w 3503598"/>
                <a:gd name="connsiteY208" fmla="*/ 1644650 h 2634382"/>
                <a:gd name="connsiteX209" fmla="*/ 3324248 w 3503598"/>
                <a:gd name="connsiteY209" fmla="*/ 1679575 h 2634382"/>
                <a:gd name="connsiteX210" fmla="*/ 3330598 w 3503598"/>
                <a:gd name="connsiteY210" fmla="*/ 1692275 h 2634382"/>
                <a:gd name="connsiteX211" fmla="*/ 3321073 w 3503598"/>
                <a:gd name="connsiteY211" fmla="*/ 1746250 h 2634382"/>
                <a:gd name="connsiteX212" fmla="*/ 3302023 w 3503598"/>
                <a:gd name="connsiteY212" fmla="*/ 1784350 h 2634382"/>
                <a:gd name="connsiteX213" fmla="*/ 3276623 w 3503598"/>
                <a:gd name="connsiteY213" fmla="*/ 1816100 h 2634382"/>
                <a:gd name="connsiteX214" fmla="*/ 3254398 w 3503598"/>
                <a:gd name="connsiteY214" fmla="*/ 1860550 h 2634382"/>
                <a:gd name="connsiteX215" fmla="*/ 3276623 w 3503598"/>
                <a:gd name="connsiteY215" fmla="*/ 1831975 h 2634382"/>
                <a:gd name="connsiteX216" fmla="*/ 3286148 w 3503598"/>
                <a:gd name="connsiteY216" fmla="*/ 1822450 h 2634382"/>
                <a:gd name="connsiteX217" fmla="*/ 3317898 w 3503598"/>
                <a:gd name="connsiteY217" fmla="*/ 1803400 h 2634382"/>
                <a:gd name="connsiteX218" fmla="*/ 3336948 w 3503598"/>
                <a:gd name="connsiteY218" fmla="*/ 1793875 h 2634382"/>
                <a:gd name="connsiteX219" fmla="*/ 3346473 w 3503598"/>
                <a:gd name="connsiteY219" fmla="*/ 1784350 h 2634382"/>
                <a:gd name="connsiteX220" fmla="*/ 3406798 w 3503598"/>
                <a:gd name="connsiteY220" fmla="*/ 1857375 h 2634382"/>
                <a:gd name="connsiteX221" fmla="*/ 1882800 w 3503598"/>
                <a:gd name="connsiteY221" fmla="*/ 2524125 h 2634382"/>
                <a:gd name="connsiteX222" fmla="*/ 1911375 w 3503598"/>
                <a:gd name="connsiteY222" fmla="*/ 2622550 h 2634382"/>
                <a:gd name="connsiteX223" fmla="*/ 1765325 w 3503598"/>
                <a:gd name="connsiteY223" fmla="*/ 2362200 h 2634382"/>
                <a:gd name="connsiteX224" fmla="*/ 1720875 w 3503598"/>
                <a:gd name="connsiteY224" fmla="*/ 2251075 h 2634382"/>
                <a:gd name="connsiteX225" fmla="*/ 1673250 w 3503598"/>
                <a:gd name="connsiteY225" fmla="*/ 2197100 h 2634382"/>
                <a:gd name="connsiteX226" fmla="*/ 1651025 w 3503598"/>
                <a:gd name="connsiteY226" fmla="*/ 2146300 h 2634382"/>
                <a:gd name="connsiteX227" fmla="*/ 1581175 w 3503598"/>
                <a:gd name="connsiteY227" fmla="*/ 2095500 h 2634382"/>
                <a:gd name="connsiteX228" fmla="*/ 1584350 w 3503598"/>
                <a:gd name="connsiteY228" fmla="*/ 2022476 h 2634382"/>
                <a:gd name="connsiteX229" fmla="*/ 1590699 w 3503598"/>
                <a:gd name="connsiteY229" fmla="*/ 1984376 h 2634382"/>
                <a:gd name="connsiteX230" fmla="*/ 1676424 w 3503598"/>
                <a:gd name="connsiteY230" fmla="*/ 1958977 h 2634382"/>
                <a:gd name="connsiteX231" fmla="*/ 1609749 w 3503598"/>
                <a:gd name="connsiteY231" fmla="*/ 1882777 h 2634382"/>
                <a:gd name="connsiteX232" fmla="*/ 1622449 w 3503598"/>
                <a:gd name="connsiteY232" fmla="*/ 1809752 h 2634382"/>
                <a:gd name="connsiteX233" fmla="*/ 1651024 w 3503598"/>
                <a:gd name="connsiteY233" fmla="*/ 1730377 h 2634382"/>
                <a:gd name="connsiteX234" fmla="*/ 1714523 w 3503598"/>
                <a:gd name="connsiteY234" fmla="*/ 1685927 h 2634382"/>
                <a:gd name="connsiteX235" fmla="*/ 1765323 w 3503598"/>
                <a:gd name="connsiteY235" fmla="*/ 1647827 h 2634382"/>
                <a:gd name="connsiteX236" fmla="*/ 1793897 w 3503598"/>
                <a:gd name="connsiteY236" fmla="*/ 1612902 h 2634382"/>
                <a:gd name="connsiteX237" fmla="*/ 1812947 w 3503598"/>
                <a:gd name="connsiteY237" fmla="*/ 1571627 h 2634382"/>
                <a:gd name="connsiteX238" fmla="*/ 1790721 w 3503598"/>
                <a:gd name="connsiteY238" fmla="*/ 1539876 h 2634382"/>
                <a:gd name="connsiteX239" fmla="*/ 1793897 w 3503598"/>
                <a:gd name="connsiteY239" fmla="*/ 1473202 h 2634382"/>
                <a:gd name="connsiteX240" fmla="*/ 1765322 w 3503598"/>
                <a:gd name="connsiteY240" fmla="*/ 1381127 h 2634382"/>
                <a:gd name="connsiteX241" fmla="*/ 1727221 w 3503598"/>
                <a:gd name="connsiteY241" fmla="*/ 1314451 h 2634382"/>
                <a:gd name="connsiteX242" fmla="*/ 1666897 w 3503598"/>
                <a:gd name="connsiteY242" fmla="*/ 1355727 h 2634382"/>
                <a:gd name="connsiteX243" fmla="*/ 1625622 w 3503598"/>
                <a:gd name="connsiteY243" fmla="*/ 1377952 h 2634382"/>
                <a:gd name="connsiteX244" fmla="*/ 1587522 w 3503598"/>
                <a:gd name="connsiteY244" fmla="*/ 1349377 h 2634382"/>
                <a:gd name="connsiteX245" fmla="*/ 1527197 w 3503598"/>
                <a:gd name="connsiteY245" fmla="*/ 1327152 h 2634382"/>
                <a:gd name="connsiteX246" fmla="*/ 1428772 w 3503598"/>
                <a:gd name="connsiteY246" fmla="*/ 1257302 h 2634382"/>
                <a:gd name="connsiteX247" fmla="*/ 1374797 w 3503598"/>
                <a:gd name="connsiteY247" fmla="*/ 1257302 h 2634382"/>
                <a:gd name="connsiteX248" fmla="*/ 1358922 w 3503598"/>
                <a:gd name="connsiteY248" fmla="*/ 1187452 h 2634382"/>
                <a:gd name="connsiteX249" fmla="*/ 1298597 w 3503598"/>
                <a:gd name="connsiteY249" fmla="*/ 1114427 h 2634382"/>
                <a:gd name="connsiteX250" fmla="*/ 1212872 w 3503598"/>
                <a:gd name="connsiteY250" fmla="*/ 1057277 h 2634382"/>
                <a:gd name="connsiteX251" fmla="*/ 1073172 w 3503598"/>
                <a:gd name="connsiteY251" fmla="*/ 1003302 h 2634382"/>
                <a:gd name="connsiteX252" fmla="*/ 996972 w 3503598"/>
                <a:gd name="connsiteY252" fmla="*/ 974727 h 2634382"/>
                <a:gd name="connsiteX253" fmla="*/ 923947 w 3503598"/>
                <a:gd name="connsiteY253" fmla="*/ 914402 h 2634382"/>
                <a:gd name="connsiteX254" fmla="*/ 787422 w 3503598"/>
                <a:gd name="connsiteY254" fmla="*/ 933452 h 2634382"/>
                <a:gd name="connsiteX255" fmla="*/ 733447 w 3503598"/>
                <a:gd name="connsiteY255" fmla="*/ 942977 h 2634382"/>
                <a:gd name="connsiteX256" fmla="*/ 669947 w 3503598"/>
                <a:gd name="connsiteY256" fmla="*/ 889002 h 2634382"/>
                <a:gd name="connsiteX257" fmla="*/ 641372 w 3503598"/>
                <a:gd name="connsiteY257" fmla="*/ 860427 h 2634382"/>
                <a:gd name="connsiteX258" fmla="*/ 488972 w 3503598"/>
                <a:gd name="connsiteY258" fmla="*/ 800102 h 2634382"/>
                <a:gd name="connsiteX259" fmla="*/ 403247 w 3503598"/>
                <a:gd name="connsiteY259" fmla="*/ 749302 h 2634382"/>
                <a:gd name="connsiteX260" fmla="*/ 361972 w 3503598"/>
                <a:gd name="connsiteY260" fmla="*/ 695327 h 2634382"/>
                <a:gd name="connsiteX261" fmla="*/ 396897 w 3503598"/>
                <a:gd name="connsiteY261" fmla="*/ 660402 h 2634382"/>
                <a:gd name="connsiteX262" fmla="*/ 361972 w 3503598"/>
                <a:gd name="connsiteY262" fmla="*/ 555627 h 2634382"/>
                <a:gd name="connsiteX263" fmla="*/ 298471 w 3503598"/>
                <a:gd name="connsiteY263" fmla="*/ 454026 h 2634382"/>
                <a:gd name="connsiteX264" fmla="*/ 266722 w 3503598"/>
                <a:gd name="connsiteY264" fmla="*/ 384175 h 2634382"/>
                <a:gd name="connsiteX265" fmla="*/ 276246 w 3503598"/>
                <a:gd name="connsiteY265" fmla="*/ 358775 h 2634382"/>
                <a:gd name="connsiteX266" fmla="*/ 206397 w 3503598"/>
                <a:gd name="connsiteY266" fmla="*/ 234950 h 2634382"/>
                <a:gd name="connsiteX267" fmla="*/ 146072 w 3503598"/>
                <a:gd name="connsiteY267" fmla="*/ 101600 h 2634382"/>
                <a:gd name="connsiteX268" fmla="*/ 111147 w 3503598"/>
                <a:gd name="connsiteY268" fmla="*/ 142875 h 2634382"/>
                <a:gd name="connsiteX269" fmla="*/ 120671 w 3503598"/>
                <a:gd name="connsiteY269" fmla="*/ 193675 h 2634382"/>
                <a:gd name="connsiteX270" fmla="*/ 123846 w 3503598"/>
                <a:gd name="connsiteY270" fmla="*/ 260350 h 2634382"/>
                <a:gd name="connsiteX271" fmla="*/ 136546 w 3503598"/>
                <a:gd name="connsiteY271" fmla="*/ 327025 h 2634382"/>
                <a:gd name="connsiteX272" fmla="*/ 174646 w 3503598"/>
                <a:gd name="connsiteY272" fmla="*/ 384175 h 2634382"/>
                <a:gd name="connsiteX273" fmla="*/ 190521 w 3503598"/>
                <a:gd name="connsiteY273" fmla="*/ 422275 h 2634382"/>
                <a:gd name="connsiteX274" fmla="*/ 200046 w 3503598"/>
                <a:gd name="connsiteY274" fmla="*/ 495300 h 2634382"/>
                <a:gd name="connsiteX275" fmla="*/ 231798 w 3503598"/>
                <a:gd name="connsiteY275" fmla="*/ 542925 h 2634382"/>
                <a:gd name="connsiteX276" fmla="*/ 168296 w 3503598"/>
                <a:gd name="connsiteY276" fmla="*/ 508000 h 2634382"/>
                <a:gd name="connsiteX277" fmla="*/ 107973 w 3503598"/>
                <a:gd name="connsiteY277" fmla="*/ 460375 h 2634382"/>
                <a:gd name="connsiteX278" fmla="*/ 88923 w 3503598"/>
                <a:gd name="connsiteY278" fmla="*/ 371475 h 2634382"/>
                <a:gd name="connsiteX279" fmla="*/ 22248 w 3503598"/>
                <a:gd name="connsiteY279" fmla="*/ 285750 h 2634382"/>
                <a:gd name="connsiteX280" fmla="*/ 53998 w 3503598"/>
                <a:gd name="connsiteY280" fmla="*/ 193675 h 2634382"/>
                <a:gd name="connsiteX281" fmla="*/ 25423 w 3503598"/>
                <a:gd name="connsiteY281" fmla="*/ 161925 h 2634382"/>
                <a:gd name="connsiteX282" fmla="*/ 12722 w 3503598"/>
                <a:gd name="connsiteY282" fmla="*/ 114300 h 2634382"/>
                <a:gd name="connsiteX283" fmla="*/ 23 w 3503598"/>
                <a:gd name="connsiteY283" fmla="*/ 41275 h 2634382"/>
                <a:gd name="connsiteX284" fmla="*/ 23 w 3503598"/>
                <a:gd name="connsiteY284" fmla="*/ 0 h 2634382"/>
                <a:gd name="connsiteX0" fmla="*/ 23 w 3503598"/>
                <a:gd name="connsiteY0" fmla="*/ 0 h 2634382"/>
                <a:gd name="connsiteX1" fmla="*/ 381023 w 3503598"/>
                <a:gd name="connsiteY1" fmla="*/ 76200 h 2634382"/>
                <a:gd name="connsiteX2" fmla="*/ 479448 w 3503598"/>
                <a:gd name="connsiteY2" fmla="*/ 28575 h 2634382"/>
                <a:gd name="connsiteX3" fmla="*/ 568348 w 3503598"/>
                <a:gd name="connsiteY3" fmla="*/ 44450 h 2634382"/>
                <a:gd name="connsiteX4" fmla="*/ 568348 w 3503598"/>
                <a:gd name="connsiteY4" fmla="*/ 44450 h 2634382"/>
                <a:gd name="connsiteX5" fmla="*/ 571523 w 3503598"/>
                <a:gd name="connsiteY5" fmla="*/ 73025 h 2634382"/>
                <a:gd name="connsiteX6" fmla="*/ 565173 w 3503598"/>
                <a:gd name="connsiteY6" fmla="*/ 88900 h 2634382"/>
                <a:gd name="connsiteX7" fmla="*/ 561998 w 3503598"/>
                <a:gd name="connsiteY7" fmla="*/ 98425 h 2634382"/>
                <a:gd name="connsiteX8" fmla="*/ 565173 w 3503598"/>
                <a:gd name="connsiteY8" fmla="*/ 114300 h 2634382"/>
                <a:gd name="connsiteX9" fmla="*/ 584223 w 3503598"/>
                <a:gd name="connsiteY9" fmla="*/ 127000 h 2634382"/>
                <a:gd name="connsiteX10" fmla="*/ 596923 w 3503598"/>
                <a:gd name="connsiteY10" fmla="*/ 146050 h 2634382"/>
                <a:gd name="connsiteX11" fmla="*/ 600098 w 3503598"/>
                <a:gd name="connsiteY11" fmla="*/ 155575 h 2634382"/>
                <a:gd name="connsiteX12" fmla="*/ 609623 w 3503598"/>
                <a:gd name="connsiteY12" fmla="*/ 161925 h 2634382"/>
                <a:gd name="connsiteX13" fmla="*/ 615973 w 3503598"/>
                <a:gd name="connsiteY13" fmla="*/ 171450 h 2634382"/>
                <a:gd name="connsiteX14" fmla="*/ 660423 w 3503598"/>
                <a:gd name="connsiteY14" fmla="*/ 165100 h 2634382"/>
                <a:gd name="connsiteX15" fmla="*/ 669948 w 3503598"/>
                <a:gd name="connsiteY15" fmla="*/ 158750 h 2634382"/>
                <a:gd name="connsiteX16" fmla="*/ 679473 w 3503598"/>
                <a:gd name="connsiteY16" fmla="*/ 155575 h 2634382"/>
                <a:gd name="connsiteX17" fmla="*/ 701698 w 3503598"/>
                <a:gd name="connsiteY17" fmla="*/ 142875 h 2634382"/>
                <a:gd name="connsiteX18" fmla="*/ 749323 w 3503598"/>
                <a:gd name="connsiteY18" fmla="*/ 146050 h 2634382"/>
                <a:gd name="connsiteX19" fmla="*/ 755673 w 3503598"/>
                <a:gd name="connsiteY19" fmla="*/ 155575 h 2634382"/>
                <a:gd name="connsiteX20" fmla="*/ 749323 w 3503598"/>
                <a:gd name="connsiteY20" fmla="*/ 200025 h 2634382"/>
                <a:gd name="connsiteX21" fmla="*/ 762023 w 3503598"/>
                <a:gd name="connsiteY21" fmla="*/ 212725 h 2634382"/>
                <a:gd name="connsiteX22" fmla="*/ 771548 w 3503598"/>
                <a:gd name="connsiteY22" fmla="*/ 215900 h 2634382"/>
                <a:gd name="connsiteX23" fmla="*/ 777898 w 3503598"/>
                <a:gd name="connsiteY23" fmla="*/ 228600 h 2634382"/>
                <a:gd name="connsiteX24" fmla="*/ 787423 w 3503598"/>
                <a:gd name="connsiteY24" fmla="*/ 238125 h 2634382"/>
                <a:gd name="connsiteX25" fmla="*/ 793773 w 3503598"/>
                <a:gd name="connsiteY25" fmla="*/ 257175 h 2634382"/>
                <a:gd name="connsiteX26" fmla="*/ 796948 w 3503598"/>
                <a:gd name="connsiteY26" fmla="*/ 288925 h 2634382"/>
                <a:gd name="connsiteX27" fmla="*/ 800123 w 3503598"/>
                <a:gd name="connsiteY27" fmla="*/ 298450 h 2634382"/>
                <a:gd name="connsiteX28" fmla="*/ 809648 w 3503598"/>
                <a:gd name="connsiteY28" fmla="*/ 304800 h 2634382"/>
                <a:gd name="connsiteX29" fmla="*/ 822348 w 3503598"/>
                <a:gd name="connsiteY29" fmla="*/ 314325 h 2634382"/>
                <a:gd name="connsiteX30" fmla="*/ 831873 w 3503598"/>
                <a:gd name="connsiteY30" fmla="*/ 323850 h 2634382"/>
                <a:gd name="connsiteX31" fmla="*/ 854098 w 3503598"/>
                <a:gd name="connsiteY31" fmla="*/ 336550 h 2634382"/>
                <a:gd name="connsiteX32" fmla="*/ 863623 w 3503598"/>
                <a:gd name="connsiteY32" fmla="*/ 346075 h 2634382"/>
                <a:gd name="connsiteX33" fmla="*/ 892198 w 3503598"/>
                <a:gd name="connsiteY33" fmla="*/ 352425 h 2634382"/>
                <a:gd name="connsiteX34" fmla="*/ 882673 w 3503598"/>
                <a:gd name="connsiteY34" fmla="*/ 355600 h 2634382"/>
                <a:gd name="connsiteX35" fmla="*/ 879498 w 3503598"/>
                <a:gd name="connsiteY35" fmla="*/ 365125 h 2634382"/>
                <a:gd name="connsiteX36" fmla="*/ 876323 w 3503598"/>
                <a:gd name="connsiteY36" fmla="*/ 406400 h 2634382"/>
                <a:gd name="connsiteX37" fmla="*/ 866798 w 3503598"/>
                <a:gd name="connsiteY37" fmla="*/ 434975 h 2634382"/>
                <a:gd name="connsiteX38" fmla="*/ 863623 w 3503598"/>
                <a:gd name="connsiteY38" fmla="*/ 450850 h 2634382"/>
                <a:gd name="connsiteX39" fmla="*/ 860448 w 3503598"/>
                <a:gd name="connsiteY39" fmla="*/ 463550 h 2634382"/>
                <a:gd name="connsiteX40" fmla="*/ 854098 w 3503598"/>
                <a:gd name="connsiteY40" fmla="*/ 482600 h 2634382"/>
                <a:gd name="connsiteX41" fmla="*/ 850923 w 3503598"/>
                <a:gd name="connsiteY41" fmla="*/ 492125 h 2634382"/>
                <a:gd name="connsiteX42" fmla="*/ 841398 w 3503598"/>
                <a:gd name="connsiteY42" fmla="*/ 517525 h 2634382"/>
                <a:gd name="connsiteX43" fmla="*/ 835048 w 3503598"/>
                <a:gd name="connsiteY43" fmla="*/ 552450 h 2634382"/>
                <a:gd name="connsiteX44" fmla="*/ 831873 w 3503598"/>
                <a:gd name="connsiteY44" fmla="*/ 561975 h 2634382"/>
                <a:gd name="connsiteX45" fmla="*/ 822348 w 3503598"/>
                <a:gd name="connsiteY45" fmla="*/ 565150 h 2634382"/>
                <a:gd name="connsiteX46" fmla="*/ 815998 w 3503598"/>
                <a:gd name="connsiteY46" fmla="*/ 574675 h 2634382"/>
                <a:gd name="connsiteX47" fmla="*/ 825523 w 3503598"/>
                <a:gd name="connsiteY47" fmla="*/ 600075 h 2634382"/>
                <a:gd name="connsiteX48" fmla="*/ 841398 w 3503598"/>
                <a:gd name="connsiteY48" fmla="*/ 625475 h 2634382"/>
                <a:gd name="connsiteX49" fmla="*/ 847748 w 3503598"/>
                <a:gd name="connsiteY49" fmla="*/ 650875 h 2634382"/>
                <a:gd name="connsiteX50" fmla="*/ 860448 w 3503598"/>
                <a:gd name="connsiteY50" fmla="*/ 669925 h 2634382"/>
                <a:gd name="connsiteX51" fmla="*/ 866798 w 3503598"/>
                <a:gd name="connsiteY51" fmla="*/ 682625 h 2634382"/>
                <a:gd name="connsiteX52" fmla="*/ 885848 w 3503598"/>
                <a:gd name="connsiteY52" fmla="*/ 695325 h 2634382"/>
                <a:gd name="connsiteX53" fmla="*/ 904898 w 3503598"/>
                <a:gd name="connsiteY53" fmla="*/ 730250 h 2634382"/>
                <a:gd name="connsiteX54" fmla="*/ 908073 w 3503598"/>
                <a:gd name="connsiteY54" fmla="*/ 739775 h 2634382"/>
                <a:gd name="connsiteX55" fmla="*/ 917598 w 3503598"/>
                <a:gd name="connsiteY55" fmla="*/ 742950 h 2634382"/>
                <a:gd name="connsiteX56" fmla="*/ 936648 w 3503598"/>
                <a:gd name="connsiteY56" fmla="*/ 758825 h 2634382"/>
                <a:gd name="connsiteX57" fmla="*/ 955698 w 3503598"/>
                <a:gd name="connsiteY57" fmla="*/ 765175 h 2634382"/>
                <a:gd name="connsiteX58" fmla="*/ 993798 w 3503598"/>
                <a:gd name="connsiteY58" fmla="*/ 762000 h 2634382"/>
                <a:gd name="connsiteX59" fmla="*/ 1012848 w 3503598"/>
                <a:gd name="connsiteY59" fmla="*/ 755650 h 2634382"/>
                <a:gd name="connsiteX60" fmla="*/ 1022373 w 3503598"/>
                <a:gd name="connsiteY60" fmla="*/ 752475 h 2634382"/>
                <a:gd name="connsiteX61" fmla="*/ 1035073 w 3503598"/>
                <a:gd name="connsiteY61" fmla="*/ 742950 h 2634382"/>
                <a:gd name="connsiteX62" fmla="*/ 1044598 w 3503598"/>
                <a:gd name="connsiteY62" fmla="*/ 739775 h 2634382"/>
                <a:gd name="connsiteX63" fmla="*/ 1143023 w 3503598"/>
                <a:gd name="connsiteY63" fmla="*/ 730250 h 2634382"/>
                <a:gd name="connsiteX64" fmla="*/ 1155723 w 3503598"/>
                <a:gd name="connsiteY64" fmla="*/ 685800 h 2634382"/>
                <a:gd name="connsiteX65" fmla="*/ 1162073 w 3503598"/>
                <a:gd name="connsiteY65" fmla="*/ 673100 h 2634382"/>
                <a:gd name="connsiteX66" fmla="*/ 1165248 w 3503598"/>
                <a:gd name="connsiteY66" fmla="*/ 663575 h 2634382"/>
                <a:gd name="connsiteX67" fmla="*/ 1184298 w 3503598"/>
                <a:gd name="connsiteY67" fmla="*/ 654050 h 2634382"/>
                <a:gd name="connsiteX68" fmla="*/ 1206523 w 3503598"/>
                <a:gd name="connsiteY68" fmla="*/ 635000 h 2634382"/>
                <a:gd name="connsiteX69" fmla="*/ 1216048 w 3503598"/>
                <a:gd name="connsiteY69" fmla="*/ 631825 h 2634382"/>
                <a:gd name="connsiteX70" fmla="*/ 1244623 w 3503598"/>
                <a:gd name="connsiteY70" fmla="*/ 615950 h 2634382"/>
                <a:gd name="connsiteX71" fmla="*/ 1263673 w 3503598"/>
                <a:gd name="connsiteY71" fmla="*/ 612775 h 2634382"/>
                <a:gd name="connsiteX72" fmla="*/ 1330348 w 3503598"/>
                <a:gd name="connsiteY72" fmla="*/ 606425 h 2634382"/>
                <a:gd name="connsiteX73" fmla="*/ 1365273 w 3503598"/>
                <a:gd name="connsiteY73" fmla="*/ 612775 h 2634382"/>
                <a:gd name="connsiteX74" fmla="*/ 1368448 w 3503598"/>
                <a:gd name="connsiteY74" fmla="*/ 622300 h 2634382"/>
                <a:gd name="connsiteX75" fmla="*/ 1377973 w 3503598"/>
                <a:gd name="connsiteY75" fmla="*/ 628650 h 2634382"/>
                <a:gd name="connsiteX76" fmla="*/ 1387498 w 3503598"/>
                <a:gd name="connsiteY76" fmla="*/ 638175 h 2634382"/>
                <a:gd name="connsiteX77" fmla="*/ 1387498 w 3503598"/>
                <a:gd name="connsiteY77" fmla="*/ 673100 h 2634382"/>
                <a:gd name="connsiteX78" fmla="*/ 1377973 w 3503598"/>
                <a:gd name="connsiteY78" fmla="*/ 676275 h 2634382"/>
                <a:gd name="connsiteX79" fmla="*/ 1355748 w 3503598"/>
                <a:gd name="connsiteY79" fmla="*/ 685800 h 2634382"/>
                <a:gd name="connsiteX80" fmla="*/ 1349398 w 3503598"/>
                <a:gd name="connsiteY80" fmla="*/ 698500 h 2634382"/>
                <a:gd name="connsiteX81" fmla="*/ 1343048 w 3503598"/>
                <a:gd name="connsiteY81" fmla="*/ 723900 h 2634382"/>
                <a:gd name="connsiteX82" fmla="*/ 1339873 w 3503598"/>
                <a:gd name="connsiteY82" fmla="*/ 733425 h 2634382"/>
                <a:gd name="connsiteX83" fmla="*/ 1333523 w 3503598"/>
                <a:gd name="connsiteY83" fmla="*/ 742950 h 2634382"/>
                <a:gd name="connsiteX84" fmla="*/ 1330348 w 3503598"/>
                <a:gd name="connsiteY84" fmla="*/ 758825 h 2634382"/>
                <a:gd name="connsiteX85" fmla="*/ 1320823 w 3503598"/>
                <a:gd name="connsiteY85" fmla="*/ 784225 h 2634382"/>
                <a:gd name="connsiteX86" fmla="*/ 1311298 w 3503598"/>
                <a:gd name="connsiteY86" fmla="*/ 793750 h 2634382"/>
                <a:gd name="connsiteX87" fmla="*/ 1295423 w 3503598"/>
                <a:gd name="connsiteY87" fmla="*/ 822325 h 2634382"/>
                <a:gd name="connsiteX88" fmla="*/ 1282723 w 3503598"/>
                <a:gd name="connsiteY88" fmla="*/ 831850 h 2634382"/>
                <a:gd name="connsiteX89" fmla="*/ 1273198 w 3503598"/>
                <a:gd name="connsiteY89" fmla="*/ 850900 h 2634382"/>
                <a:gd name="connsiteX90" fmla="*/ 1263673 w 3503598"/>
                <a:gd name="connsiteY90" fmla="*/ 860425 h 2634382"/>
                <a:gd name="connsiteX91" fmla="*/ 1266848 w 3503598"/>
                <a:gd name="connsiteY91" fmla="*/ 908050 h 2634382"/>
                <a:gd name="connsiteX92" fmla="*/ 1276373 w 3503598"/>
                <a:gd name="connsiteY92" fmla="*/ 904875 h 2634382"/>
                <a:gd name="connsiteX93" fmla="*/ 1343048 w 3503598"/>
                <a:gd name="connsiteY93" fmla="*/ 898525 h 2634382"/>
                <a:gd name="connsiteX94" fmla="*/ 1362098 w 3503598"/>
                <a:gd name="connsiteY94" fmla="*/ 892175 h 2634382"/>
                <a:gd name="connsiteX95" fmla="*/ 1374798 w 3503598"/>
                <a:gd name="connsiteY95" fmla="*/ 885825 h 2634382"/>
                <a:gd name="connsiteX96" fmla="*/ 1419248 w 3503598"/>
                <a:gd name="connsiteY96" fmla="*/ 879475 h 2634382"/>
                <a:gd name="connsiteX97" fmla="*/ 1428773 w 3503598"/>
                <a:gd name="connsiteY97" fmla="*/ 885825 h 2634382"/>
                <a:gd name="connsiteX98" fmla="*/ 1441473 w 3503598"/>
                <a:gd name="connsiteY98" fmla="*/ 901700 h 2634382"/>
                <a:gd name="connsiteX99" fmla="*/ 1447823 w 3503598"/>
                <a:gd name="connsiteY99" fmla="*/ 911225 h 2634382"/>
                <a:gd name="connsiteX100" fmla="*/ 1470048 w 3503598"/>
                <a:gd name="connsiteY100" fmla="*/ 927100 h 2634382"/>
                <a:gd name="connsiteX101" fmla="*/ 1485923 w 3503598"/>
                <a:gd name="connsiteY101" fmla="*/ 955675 h 2634382"/>
                <a:gd name="connsiteX102" fmla="*/ 1479573 w 3503598"/>
                <a:gd name="connsiteY102" fmla="*/ 1063625 h 2634382"/>
                <a:gd name="connsiteX103" fmla="*/ 1482748 w 3503598"/>
                <a:gd name="connsiteY103" fmla="*/ 1133475 h 2634382"/>
                <a:gd name="connsiteX104" fmla="*/ 1489098 w 3503598"/>
                <a:gd name="connsiteY104" fmla="*/ 1171575 h 2634382"/>
                <a:gd name="connsiteX105" fmla="*/ 1492273 w 3503598"/>
                <a:gd name="connsiteY105" fmla="*/ 1216025 h 2634382"/>
                <a:gd name="connsiteX106" fmla="*/ 1498623 w 3503598"/>
                <a:gd name="connsiteY106" fmla="*/ 1225550 h 2634382"/>
                <a:gd name="connsiteX107" fmla="*/ 1501798 w 3503598"/>
                <a:gd name="connsiteY107" fmla="*/ 1235075 h 2634382"/>
                <a:gd name="connsiteX108" fmla="*/ 1527198 w 3503598"/>
                <a:gd name="connsiteY108" fmla="*/ 1250950 h 2634382"/>
                <a:gd name="connsiteX109" fmla="*/ 1536723 w 3503598"/>
                <a:gd name="connsiteY109" fmla="*/ 1257300 h 2634382"/>
                <a:gd name="connsiteX110" fmla="*/ 1549423 w 3503598"/>
                <a:gd name="connsiteY110" fmla="*/ 1260475 h 2634382"/>
                <a:gd name="connsiteX111" fmla="*/ 1603398 w 3503598"/>
                <a:gd name="connsiteY111" fmla="*/ 1263650 h 2634382"/>
                <a:gd name="connsiteX112" fmla="*/ 1635148 w 3503598"/>
                <a:gd name="connsiteY112" fmla="*/ 1273175 h 2634382"/>
                <a:gd name="connsiteX113" fmla="*/ 1676423 w 3503598"/>
                <a:gd name="connsiteY113" fmla="*/ 1266825 h 2634382"/>
                <a:gd name="connsiteX114" fmla="*/ 1685948 w 3503598"/>
                <a:gd name="connsiteY114" fmla="*/ 1263650 h 2634382"/>
                <a:gd name="connsiteX115" fmla="*/ 1692298 w 3503598"/>
                <a:gd name="connsiteY115" fmla="*/ 1254125 h 2634382"/>
                <a:gd name="connsiteX116" fmla="*/ 1701823 w 3503598"/>
                <a:gd name="connsiteY116" fmla="*/ 1244600 h 2634382"/>
                <a:gd name="connsiteX117" fmla="*/ 1743098 w 3503598"/>
                <a:gd name="connsiteY117" fmla="*/ 1247775 h 2634382"/>
                <a:gd name="connsiteX118" fmla="*/ 1752623 w 3503598"/>
                <a:gd name="connsiteY118" fmla="*/ 1254125 h 2634382"/>
                <a:gd name="connsiteX119" fmla="*/ 1762148 w 3503598"/>
                <a:gd name="connsiteY119" fmla="*/ 1257300 h 2634382"/>
                <a:gd name="connsiteX120" fmla="*/ 1771673 w 3503598"/>
                <a:gd name="connsiteY120" fmla="*/ 1266825 h 2634382"/>
                <a:gd name="connsiteX121" fmla="*/ 1787548 w 3503598"/>
                <a:gd name="connsiteY121" fmla="*/ 1285875 h 2634382"/>
                <a:gd name="connsiteX122" fmla="*/ 1797073 w 3503598"/>
                <a:gd name="connsiteY122" fmla="*/ 1289050 h 2634382"/>
                <a:gd name="connsiteX123" fmla="*/ 1822473 w 3503598"/>
                <a:gd name="connsiteY123" fmla="*/ 1308100 h 2634382"/>
                <a:gd name="connsiteX124" fmla="*/ 1831998 w 3503598"/>
                <a:gd name="connsiteY124" fmla="*/ 1311275 h 2634382"/>
                <a:gd name="connsiteX125" fmla="*/ 1854223 w 3503598"/>
                <a:gd name="connsiteY125" fmla="*/ 1327150 h 2634382"/>
                <a:gd name="connsiteX126" fmla="*/ 1863748 w 3503598"/>
                <a:gd name="connsiteY126" fmla="*/ 1317625 h 2634382"/>
                <a:gd name="connsiteX127" fmla="*/ 1879623 w 3503598"/>
                <a:gd name="connsiteY127" fmla="*/ 1282700 h 2634382"/>
                <a:gd name="connsiteX128" fmla="*/ 1882798 w 3503598"/>
                <a:gd name="connsiteY128" fmla="*/ 1250950 h 2634382"/>
                <a:gd name="connsiteX129" fmla="*/ 1889148 w 3503598"/>
                <a:gd name="connsiteY129" fmla="*/ 1241425 h 2634382"/>
                <a:gd name="connsiteX130" fmla="*/ 1895498 w 3503598"/>
                <a:gd name="connsiteY130" fmla="*/ 1228725 h 2634382"/>
                <a:gd name="connsiteX131" fmla="*/ 1901848 w 3503598"/>
                <a:gd name="connsiteY131" fmla="*/ 1209675 h 2634382"/>
                <a:gd name="connsiteX132" fmla="*/ 1905023 w 3503598"/>
                <a:gd name="connsiteY132" fmla="*/ 1196975 h 2634382"/>
                <a:gd name="connsiteX133" fmla="*/ 1930423 w 3503598"/>
                <a:gd name="connsiteY133" fmla="*/ 1184275 h 2634382"/>
                <a:gd name="connsiteX134" fmla="*/ 2019323 w 3503598"/>
                <a:gd name="connsiteY134" fmla="*/ 1181100 h 2634382"/>
                <a:gd name="connsiteX135" fmla="*/ 2028848 w 3503598"/>
                <a:gd name="connsiteY135" fmla="*/ 1174750 h 2634382"/>
                <a:gd name="connsiteX136" fmla="*/ 2047898 w 3503598"/>
                <a:gd name="connsiteY136" fmla="*/ 1165225 h 2634382"/>
                <a:gd name="connsiteX137" fmla="*/ 2060598 w 3503598"/>
                <a:gd name="connsiteY137" fmla="*/ 1149350 h 2634382"/>
                <a:gd name="connsiteX138" fmla="*/ 2082823 w 3503598"/>
                <a:gd name="connsiteY138" fmla="*/ 1127125 h 2634382"/>
                <a:gd name="connsiteX139" fmla="*/ 2095523 w 3503598"/>
                <a:gd name="connsiteY139" fmla="*/ 1120775 h 2634382"/>
                <a:gd name="connsiteX140" fmla="*/ 2114573 w 3503598"/>
                <a:gd name="connsiteY140" fmla="*/ 1114425 h 2634382"/>
                <a:gd name="connsiteX141" fmla="*/ 2124098 w 3503598"/>
                <a:gd name="connsiteY141" fmla="*/ 1120775 h 2634382"/>
                <a:gd name="connsiteX142" fmla="*/ 2127273 w 3503598"/>
                <a:gd name="connsiteY142" fmla="*/ 1130300 h 2634382"/>
                <a:gd name="connsiteX143" fmla="*/ 2133623 w 3503598"/>
                <a:gd name="connsiteY143" fmla="*/ 1139825 h 2634382"/>
                <a:gd name="connsiteX144" fmla="*/ 2130448 w 3503598"/>
                <a:gd name="connsiteY144" fmla="*/ 1152525 h 2634382"/>
                <a:gd name="connsiteX145" fmla="*/ 2127273 w 3503598"/>
                <a:gd name="connsiteY145" fmla="*/ 1174750 h 2634382"/>
                <a:gd name="connsiteX146" fmla="*/ 2187598 w 3503598"/>
                <a:gd name="connsiteY146" fmla="*/ 1155700 h 2634382"/>
                <a:gd name="connsiteX147" fmla="*/ 2276498 w 3503598"/>
                <a:gd name="connsiteY147" fmla="*/ 1168400 h 2634382"/>
                <a:gd name="connsiteX148" fmla="*/ 2279673 w 3503598"/>
                <a:gd name="connsiteY148" fmla="*/ 1190625 h 2634382"/>
                <a:gd name="connsiteX149" fmla="*/ 2273323 w 3503598"/>
                <a:gd name="connsiteY149" fmla="*/ 1181100 h 2634382"/>
                <a:gd name="connsiteX150" fmla="*/ 2254273 w 3503598"/>
                <a:gd name="connsiteY150" fmla="*/ 1162050 h 2634382"/>
                <a:gd name="connsiteX151" fmla="*/ 2257448 w 3503598"/>
                <a:gd name="connsiteY151" fmla="*/ 1165225 h 2634382"/>
                <a:gd name="connsiteX152" fmla="*/ 2308248 w 3503598"/>
                <a:gd name="connsiteY152" fmla="*/ 1184275 h 2634382"/>
                <a:gd name="connsiteX153" fmla="*/ 2324123 w 3503598"/>
                <a:gd name="connsiteY153" fmla="*/ 1187450 h 2634382"/>
                <a:gd name="connsiteX154" fmla="*/ 2349523 w 3503598"/>
                <a:gd name="connsiteY154" fmla="*/ 1193800 h 2634382"/>
                <a:gd name="connsiteX155" fmla="*/ 2393973 w 3503598"/>
                <a:gd name="connsiteY155" fmla="*/ 1196975 h 2634382"/>
                <a:gd name="connsiteX156" fmla="*/ 2397148 w 3503598"/>
                <a:gd name="connsiteY156" fmla="*/ 1206500 h 2634382"/>
                <a:gd name="connsiteX157" fmla="*/ 2444773 w 3503598"/>
                <a:gd name="connsiteY157" fmla="*/ 1216025 h 2634382"/>
                <a:gd name="connsiteX158" fmla="*/ 2454298 w 3503598"/>
                <a:gd name="connsiteY158" fmla="*/ 1219200 h 2634382"/>
                <a:gd name="connsiteX159" fmla="*/ 2476523 w 3503598"/>
                <a:gd name="connsiteY159" fmla="*/ 1222375 h 2634382"/>
                <a:gd name="connsiteX160" fmla="*/ 2486048 w 3503598"/>
                <a:gd name="connsiteY160" fmla="*/ 1228725 h 2634382"/>
                <a:gd name="connsiteX161" fmla="*/ 2520973 w 3503598"/>
                <a:gd name="connsiteY161" fmla="*/ 1222375 h 2634382"/>
                <a:gd name="connsiteX162" fmla="*/ 2530498 w 3503598"/>
                <a:gd name="connsiteY162" fmla="*/ 1209675 h 2634382"/>
                <a:gd name="connsiteX163" fmla="*/ 2540023 w 3503598"/>
                <a:gd name="connsiteY163" fmla="*/ 1203325 h 2634382"/>
                <a:gd name="connsiteX164" fmla="*/ 2552723 w 3503598"/>
                <a:gd name="connsiteY164" fmla="*/ 1200150 h 2634382"/>
                <a:gd name="connsiteX165" fmla="*/ 2581298 w 3503598"/>
                <a:gd name="connsiteY165" fmla="*/ 1190625 h 2634382"/>
                <a:gd name="connsiteX166" fmla="*/ 2609873 w 3503598"/>
                <a:gd name="connsiteY166" fmla="*/ 1193800 h 2634382"/>
                <a:gd name="connsiteX167" fmla="*/ 2619398 w 3503598"/>
                <a:gd name="connsiteY167" fmla="*/ 1196975 h 2634382"/>
                <a:gd name="connsiteX168" fmla="*/ 2625748 w 3503598"/>
                <a:gd name="connsiteY168" fmla="*/ 1206500 h 2634382"/>
                <a:gd name="connsiteX169" fmla="*/ 2616223 w 3503598"/>
                <a:gd name="connsiteY169" fmla="*/ 1209675 h 2634382"/>
                <a:gd name="connsiteX170" fmla="*/ 2606698 w 3503598"/>
                <a:gd name="connsiteY170" fmla="*/ 1235075 h 2634382"/>
                <a:gd name="connsiteX171" fmla="*/ 2654323 w 3503598"/>
                <a:gd name="connsiteY171" fmla="*/ 1238250 h 2634382"/>
                <a:gd name="connsiteX172" fmla="*/ 2657498 w 3503598"/>
                <a:gd name="connsiteY172" fmla="*/ 1200150 h 2634382"/>
                <a:gd name="connsiteX173" fmla="*/ 2686073 w 3503598"/>
                <a:gd name="connsiteY173" fmla="*/ 1190625 h 2634382"/>
                <a:gd name="connsiteX174" fmla="*/ 2717823 w 3503598"/>
                <a:gd name="connsiteY174" fmla="*/ 1200150 h 2634382"/>
                <a:gd name="connsiteX175" fmla="*/ 2711473 w 3503598"/>
                <a:gd name="connsiteY175" fmla="*/ 1225550 h 2634382"/>
                <a:gd name="connsiteX176" fmla="*/ 2705123 w 3503598"/>
                <a:gd name="connsiteY176" fmla="*/ 1250950 h 2634382"/>
                <a:gd name="connsiteX177" fmla="*/ 2698773 w 3503598"/>
                <a:gd name="connsiteY177" fmla="*/ 1270000 h 2634382"/>
                <a:gd name="connsiteX178" fmla="*/ 2714648 w 3503598"/>
                <a:gd name="connsiteY178" fmla="*/ 1279525 h 2634382"/>
                <a:gd name="connsiteX179" fmla="*/ 2740048 w 3503598"/>
                <a:gd name="connsiteY179" fmla="*/ 1289050 h 2634382"/>
                <a:gd name="connsiteX180" fmla="*/ 2749573 w 3503598"/>
                <a:gd name="connsiteY180" fmla="*/ 1298575 h 2634382"/>
                <a:gd name="connsiteX181" fmla="*/ 2752748 w 3503598"/>
                <a:gd name="connsiteY181" fmla="*/ 1323975 h 2634382"/>
                <a:gd name="connsiteX182" fmla="*/ 2762273 w 3503598"/>
                <a:gd name="connsiteY182" fmla="*/ 1333500 h 2634382"/>
                <a:gd name="connsiteX183" fmla="*/ 2765448 w 3503598"/>
                <a:gd name="connsiteY183" fmla="*/ 1346200 h 2634382"/>
                <a:gd name="connsiteX184" fmla="*/ 2784498 w 3503598"/>
                <a:gd name="connsiteY184" fmla="*/ 1349375 h 2634382"/>
                <a:gd name="connsiteX185" fmla="*/ 2794023 w 3503598"/>
                <a:gd name="connsiteY185" fmla="*/ 1352550 h 2634382"/>
                <a:gd name="connsiteX186" fmla="*/ 2806723 w 3503598"/>
                <a:gd name="connsiteY186" fmla="*/ 1355725 h 2634382"/>
                <a:gd name="connsiteX187" fmla="*/ 2825773 w 3503598"/>
                <a:gd name="connsiteY187" fmla="*/ 1387475 h 2634382"/>
                <a:gd name="connsiteX188" fmla="*/ 2835298 w 3503598"/>
                <a:gd name="connsiteY188" fmla="*/ 1393825 h 2634382"/>
                <a:gd name="connsiteX189" fmla="*/ 2851173 w 3503598"/>
                <a:gd name="connsiteY189" fmla="*/ 1412875 h 2634382"/>
                <a:gd name="connsiteX190" fmla="*/ 2863873 w 3503598"/>
                <a:gd name="connsiteY190" fmla="*/ 1416050 h 2634382"/>
                <a:gd name="connsiteX191" fmla="*/ 2873398 w 3503598"/>
                <a:gd name="connsiteY191" fmla="*/ 1422400 h 2634382"/>
                <a:gd name="connsiteX192" fmla="*/ 2933723 w 3503598"/>
                <a:gd name="connsiteY192" fmla="*/ 1431925 h 2634382"/>
                <a:gd name="connsiteX193" fmla="*/ 2952773 w 3503598"/>
                <a:gd name="connsiteY193" fmla="*/ 1438275 h 2634382"/>
                <a:gd name="connsiteX194" fmla="*/ 2971823 w 3503598"/>
                <a:gd name="connsiteY194" fmla="*/ 1447800 h 2634382"/>
                <a:gd name="connsiteX195" fmla="*/ 2997223 w 3503598"/>
                <a:gd name="connsiteY195" fmla="*/ 1450975 h 2634382"/>
                <a:gd name="connsiteX196" fmla="*/ 3013098 w 3503598"/>
                <a:gd name="connsiteY196" fmla="*/ 1454150 h 2634382"/>
                <a:gd name="connsiteX197" fmla="*/ 3032148 w 3503598"/>
                <a:gd name="connsiteY197" fmla="*/ 1457325 h 2634382"/>
                <a:gd name="connsiteX198" fmla="*/ 3076598 w 3503598"/>
                <a:gd name="connsiteY198" fmla="*/ 1466850 h 2634382"/>
                <a:gd name="connsiteX199" fmla="*/ 3184548 w 3503598"/>
                <a:gd name="connsiteY199" fmla="*/ 1476375 h 2634382"/>
                <a:gd name="connsiteX200" fmla="*/ 3206773 w 3503598"/>
                <a:gd name="connsiteY200" fmla="*/ 1498600 h 2634382"/>
                <a:gd name="connsiteX201" fmla="*/ 3235348 w 3503598"/>
                <a:gd name="connsiteY201" fmla="*/ 1517650 h 2634382"/>
                <a:gd name="connsiteX202" fmla="*/ 3244873 w 3503598"/>
                <a:gd name="connsiteY202" fmla="*/ 1539875 h 2634382"/>
                <a:gd name="connsiteX203" fmla="*/ 3248048 w 3503598"/>
                <a:gd name="connsiteY203" fmla="*/ 1552575 h 2634382"/>
                <a:gd name="connsiteX204" fmla="*/ 3254398 w 3503598"/>
                <a:gd name="connsiteY204" fmla="*/ 1562100 h 2634382"/>
                <a:gd name="connsiteX205" fmla="*/ 3270273 w 3503598"/>
                <a:gd name="connsiteY205" fmla="*/ 1590675 h 2634382"/>
                <a:gd name="connsiteX206" fmla="*/ 3292498 w 3503598"/>
                <a:gd name="connsiteY206" fmla="*/ 1603375 h 2634382"/>
                <a:gd name="connsiteX207" fmla="*/ 3302023 w 3503598"/>
                <a:gd name="connsiteY207" fmla="*/ 1625600 h 2634382"/>
                <a:gd name="connsiteX208" fmla="*/ 3314723 w 3503598"/>
                <a:gd name="connsiteY208" fmla="*/ 1644650 h 2634382"/>
                <a:gd name="connsiteX209" fmla="*/ 3324248 w 3503598"/>
                <a:gd name="connsiteY209" fmla="*/ 1679575 h 2634382"/>
                <a:gd name="connsiteX210" fmla="*/ 3330598 w 3503598"/>
                <a:gd name="connsiteY210" fmla="*/ 1692275 h 2634382"/>
                <a:gd name="connsiteX211" fmla="*/ 3321073 w 3503598"/>
                <a:gd name="connsiteY211" fmla="*/ 1746250 h 2634382"/>
                <a:gd name="connsiteX212" fmla="*/ 3302023 w 3503598"/>
                <a:gd name="connsiteY212" fmla="*/ 1784350 h 2634382"/>
                <a:gd name="connsiteX213" fmla="*/ 3276623 w 3503598"/>
                <a:gd name="connsiteY213" fmla="*/ 1816100 h 2634382"/>
                <a:gd name="connsiteX214" fmla="*/ 3254398 w 3503598"/>
                <a:gd name="connsiteY214" fmla="*/ 1860550 h 2634382"/>
                <a:gd name="connsiteX215" fmla="*/ 3276623 w 3503598"/>
                <a:gd name="connsiteY215" fmla="*/ 1831975 h 2634382"/>
                <a:gd name="connsiteX216" fmla="*/ 3286148 w 3503598"/>
                <a:gd name="connsiteY216" fmla="*/ 1822450 h 2634382"/>
                <a:gd name="connsiteX217" fmla="*/ 3317898 w 3503598"/>
                <a:gd name="connsiteY217" fmla="*/ 1803400 h 2634382"/>
                <a:gd name="connsiteX218" fmla="*/ 3336948 w 3503598"/>
                <a:gd name="connsiteY218" fmla="*/ 1793875 h 2634382"/>
                <a:gd name="connsiteX219" fmla="*/ 3346473 w 3503598"/>
                <a:gd name="connsiteY219" fmla="*/ 1784350 h 2634382"/>
                <a:gd name="connsiteX220" fmla="*/ 3406798 w 3503598"/>
                <a:gd name="connsiteY220" fmla="*/ 1857375 h 2634382"/>
                <a:gd name="connsiteX221" fmla="*/ 1882800 w 3503598"/>
                <a:gd name="connsiteY221" fmla="*/ 2524125 h 2634382"/>
                <a:gd name="connsiteX222" fmla="*/ 1911375 w 3503598"/>
                <a:gd name="connsiteY222" fmla="*/ 2622550 h 2634382"/>
                <a:gd name="connsiteX223" fmla="*/ 1765325 w 3503598"/>
                <a:gd name="connsiteY223" fmla="*/ 2362200 h 2634382"/>
                <a:gd name="connsiteX224" fmla="*/ 1720875 w 3503598"/>
                <a:gd name="connsiteY224" fmla="*/ 2251075 h 2634382"/>
                <a:gd name="connsiteX225" fmla="*/ 1673250 w 3503598"/>
                <a:gd name="connsiteY225" fmla="*/ 2197100 h 2634382"/>
                <a:gd name="connsiteX226" fmla="*/ 1651025 w 3503598"/>
                <a:gd name="connsiteY226" fmla="*/ 2146300 h 2634382"/>
                <a:gd name="connsiteX227" fmla="*/ 1581175 w 3503598"/>
                <a:gd name="connsiteY227" fmla="*/ 2095500 h 2634382"/>
                <a:gd name="connsiteX228" fmla="*/ 1584350 w 3503598"/>
                <a:gd name="connsiteY228" fmla="*/ 2022476 h 2634382"/>
                <a:gd name="connsiteX229" fmla="*/ 1590699 w 3503598"/>
                <a:gd name="connsiteY229" fmla="*/ 1984376 h 2634382"/>
                <a:gd name="connsiteX230" fmla="*/ 1676424 w 3503598"/>
                <a:gd name="connsiteY230" fmla="*/ 1958977 h 2634382"/>
                <a:gd name="connsiteX231" fmla="*/ 1609749 w 3503598"/>
                <a:gd name="connsiteY231" fmla="*/ 1882777 h 2634382"/>
                <a:gd name="connsiteX232" fmla="*/ 1622449 w 3503598"/>
                <a:gd name="connsiteY232" fmla="*/ 1809752 h 2634382"/>
                <a:gd name="connsiteX233" fmla="*/ 1651024 w 3503598"/>
                <a:gd name="connsiteY233" fmla="*/ 1730377 h 2634382"/>
                <a:gd name="connsiteX234" fmla="*/ 1714523 w 3503598"/>
                <a:gd name="connsiteY234" fmla="*/ 1685927 h 2634382"/>
                <a:gd name="connsiteX235" fmla="*/ 1765323 w 3503598"/>
                <a:gd name="connsiteY235" fmla="*/ 1647827 h 2634382"/>
                <a:gd name="connsiteX236" fmla="*/ 1793897 w 3503598"/>
                <a:gd name="connsiteY236" fmla="*/ 1612902 h 2634382"/>
                <a:gd name="connsiteX237" fmla="*/ 1812947 w 3503598"/>
                <a:gd name="connsiteY237" fmla="*/ 1571627 h 2634382"/>
                <a:gd name="connsiteX238" fmla="*/ 1790721 w 3503598"/>
                <a:gd name="connsiteY238" fmla="*/ 1539876 h 2634382"/>
                <a:gd name="connsiteX239" fmla="*/ 1793897 w 3503598"/>
                <a:gd name="connsiteY239" fmla="*/ 1473202 h 2634382"/>
                <a:gd name="connsiteX240" fmla="*/ 1765322 w 3503598"/>
                <a:gd name="connsiteY240" fmla="*/ 1381127 h 2634382"/>
                <a:gd name="connsiteX241" fmla="*/ 1727221 w 3503598"/>
                <a:gd name="connsiteY241" fmla="*/ 1314451 h 2634382"/>
                <a:gd name="connsiteX242" fmla="*/ 1666897 w 3503598"/>
                <a:gd name="connsiteY242" fmla="*/ 1355727 h 2634382"/>
                <a:gd name="connsiteX243" fmla="*/ 1625622 w 3503598"/>
                <a:gd name="connsiteY243" fmla="*/ 1377952 h 2634382"/>
                <a:gd name="connsiteX244" fmla="*/ 1587522 w 3503598"/>
                <a:gd name="connsiteY244" fmla="*/ 1349377 h 2634382"/>
                <a:gd name="connsiteX245" fmla="*/ 1527197 w 3503598"/>
                <a:gd name="connsiteY245" fmla="*/ 1327152 h 2634382"/>
                <a:gd name="connsiteX246" fmla="*/ 1428772 w 3503598"/>
                <a:gd name="connsiteY246" fmla="*/ 1257302 h 2634382"/>
                <a:gd name="connsiteX247" fmla="*/ 1374797 w 3503598"/>
                <a:gd name="connsiteY247" fmla="*/ 1257302 h 2634382"/>
                <a:gd name="connsiteX248" fmla="*/ 1358922 w 3503598"/>
                <a:gd name="connsiteY248" fmla="*/ 1187452 h 2634382"/>
                <a:gd name="connsiteX249" fmla="*/ 1298597 w 3503598"/>
                <a:gd name="connsiteY249" fmla="*/ 1114427 h 2634382"/>
                <a:gd name="connsiteX250" fmla="*/ 1212872 w 3503598"/>
                <a:gd name="connsiteY250" fmla="*/ 1057277 h 2634382"/>
                <a:gd name="connsiteX251" fmla="*/ 1073172 w 3503598"/>
                <a:gd name="connsiteY251" fmla="*/ 1003302 h 2634382"/>
                <a:gd name="connsiteX252" fmla="*/ 996972 w 3503598"/>
                <a:gd name="connsiteY252" fmla="*/ 974727 h 2634382"/>
                <a:gd name="connsiteX253" fmla="*/ 923947 w 3503598"/>
                <a:gd name="connsiteY253" fmla="*/ 914402 h 2634382"/>
                <a:gd name="connsiteX254" fmla="*/ 787422 w 3503598"/>
                <a:gd name="connsiteY254" fmla="*/ 933452 h 2634382"/>
                <a:gd name="connsiteX255" fmla="*/ 733447 w 3503598"/>
                <a:gd name="connsiteY255" fmla="*/ 942977 h 2634382"/>
                <a:gd name="connsiteX256" fmla="*/ 669947 w 3503598"/>
                <a:gd name="connsiteY256" fmla="*/ 889002 h 2634382"/>
                <a:gd name="connsiteX257" fmla="*/ 641372 w 3503598"/>
                <a:gd name="connsiteY257" fmla="*/ 860427 h 2634382"/>
                <a:gd name="connsiteX258" fmla="*/ 488972 w 3503598"/>
                <a:gd name="connsiteY258" fmla="*/ 800102 h 2634382"/>
                <a:gd name="connsiteX259" fmla="*/ 403247 w 3503598"/>
                <a:gd name="connsiteY259" fmla="*/ 749302 h 2634382"/>
                <a:gd name="connsiteX260" fmla="*/ 361972 w 3503598"/>
                <a:gd name="connsiteY260" fmla="*/ 695327 h 2634382"/>
                <a:gd name="connsiteX261" fmla="*/ 396897 w 3503598"/>
                <a:gd name="connsiteY261" fmla="*/ 660402 h 2634382"/>
                <a:gd name="connsiteX262" fmla="*/ 361972 w 3503598"/>
                <a:gd name="connsiteY262" fmla="*/ 555627 h 2634382"/>
                <a:gd name="connsiteX263" fmla="*/ 298471 w 3503598"/>
                <a:gd name="connsiteY263" fmla="*/ 454026 h 2634382"/>
                <a:gd name="connsiteX264" fmla="*/ 266722 w 3503598"/>
                <a:gd name="connsiteY264" fmla="*/ 384175 h 2634382"/>
                <a:gd name="connsiteX265" fmla="*/ 276246 w 3503598"/>
                <a:gd name="connsiteY265" fmla="*/ 358775 h 2634382"/>
                <a:gd name="connsiteX266" fmla="*/ 206397 w 3503598"/>
                <a:gd name="connsiteY266" fmla="*/ 234950 h 2634382"/>
                <a:gd name="connsiteX267" fmla="*/ 146072 w 3503598"/>
                <a:gd name="connsiteY267" fmla="*/ 101600 h 2634382"/>
                <a:gd name="connsiteX268" fmla="*/ 111147 w 3503598"/>
                <a:gd name="connsiteY268" fmla="*/ 142875 h 2634382"/>
                <a:gd name="connsiteX269" fmla="*/ 120671 w 3503598"/>
                <a:gd name="connsiteY269" fmla="*/ 193675 h 2634382"/>
                <a:gd name="connsiteX270" fmla="*/ 123846 w 3503598"/>
                <a:gd name="connsiteY270" fmla="*/ 260350 h 2634382"/>
                <a:gd name="connsiteX271" fmla="*/ 136546 w 3503598"/>
                <a:gd name="connsiteY271" fmla="*/ 327025 h 2634382"/>
                <a:gd name="connsiteX272" fmla="*/ 174646 w 3503598"/>
                <a:gd name="connsiteY272" fmla="*/ 384175 h 2634382"/>
                <a:gd name="connsiteX273" fmla="*/ 190521 w 3503598"/>
                <a:gd name="connsiteY273" fmla="*/ 422275 h 2634382"/>
                <a:gd name="connsiteX274" fmla="*/ 200046 w 3503598"/>
                <a:gd name="connsiteY274" fmla="*/ 495300 h 2634382"/>
                <a:gd name="connsiteX275" fmla="*/ 231798 w 3503598"/>
                <a:gd name="connsiteY275" fmla="*/ 542925 h 2634382"/>
                <a:gd name="connsiteX276" fmla="*/ 168296 w 3503598"/>
                <a:gd name="connsiteY276" fmla="*/ 508000 h 2634382"/>
                <a:gd name="connsiteX277" fmla="*/ 107973 w 3503598"/>
                <a:gd name="connsiteY277" fmla="*/ 460375 h 2634382"/>
                <a:gd name="connsiteX278" fmla="*/ 88923 w 3503598"/>
                <a:gd name="connsiteY278" fmla="*/ 371475 h 2634382"/>
                <a:gd name="connsiteX279" fmla="*/ 22248 w 3503598"/>
                <a:gd name="connsiteY279" fmla="*/ 285750 h 2634382"/>
                <a:gd name="connsiteX280" fmla="*/ 53998 w 3503598"/>
                <a:gd name="connsiteY280" fmla="*/ 193675 h 2634382"/>
                <a:gd name="connsiteX281" fmla="*/ 25423 w 3503598"/>
                <a:gd name="connsiteY281" fmla="*/ 161925 h 2634382"/>
                <a:gd name="connsiteX282" fmla="*/ 12722 w 3503598"/>
                <a:gd name="connsiteY282" fmla="*/ 114300 h 2634382"/>
                <a:gd name="connsiteX283" fmla="*/ 23 w 3503598"/>
                <a:gd name="connsiteY283" fmla="*/ 41275 h 2634382"/>
                <a:gd name="connsiteX284" fmla="*/ 23 w 3503598"/>
                <a:gd name="connsiteY284" fmla="*/ 0 h 2634382"/>
                <a:gd name="connsiteX0" fmla="*/ 23 w 3503598"/>
                <a:gd name="connsiteY0" fmla="*/ 0 h 2617533"/>
                <a:gd name="connsiteX1" fmla="*/ 381023 w 3503598"/>
                <a:gd name="connsiteY1" fmla="*/ 76200 h 2617533"/>
                <a:gd name="connsiteX2" fmla="*/ 479448 w 3503598"/>
                <a:gd name="connsiteY2" fmla="*/ 28575 h 2617533"/>
                <a:gd name="connsiteX3" fmla="*/ 568348 w 3503598"/>
                <a:gd name="connsiteY3" fmla="*/ 44450 h 2617533"/>
                <a:gd name="connsiteX4" fmla="*/ 568348 w 3503598"/>
                <a:gd name="connsiteY4" fmla="*/ 44450 h 2617533"/>
                <a:gd name="connsiteX5" fmla="*/ 571523 w 3503598"/>
                <a:gd name="connsiteY5" fmla="*/ 73025 h 2617533"/>
                <a:gd name="connsiteX6" fmla="*/ 565173 w 3503598"/>
                <a:gd name="connsiteY6" fmla="*/ 88900 h 2617533"/>
                <a:gd name="connsiteX7" fmla="*/ 561998 w 3503598"/>
                <a:gd name="connsiteY7" fmla="*/ 98425 h 2617533"/>
                <a:gd name="connsiteX8" fmla="*/ 565173 w 3503598"/>
                <a:gd name="connsiteY8" fmla="*/ 114300 h 2617533"/>
                <a:gd name="connsiteX9" fmla="*/ 584223 w 3503598"/>
                <a:gd name="connsiteY9" fmla="*/ 127000 h 2617533"/>
                <a:gd name="connsiteX10" fmla="*/ 596923 w 3503598"/>
                <a:gd name="connsiteY10" fmla="*/ 146050 h 2617533"/>
                <a:gd name="connsiteX11" fmla="*/ 600098 w 3503598"/>
                <a:gd name="connsiteY11" fmla="*/ 155575 h 2617533"/>
                <a:gd name="connsiteX12" fmla="*/ 609623 w 3503598"/>
                <a:gd name="connsiteY12" fmla="*/ 161925 h 2617533"/>
                <a:gd name="connsiteX13" fmla="*/ 615973 w 3503598"/>
                <a:gd name="connsiteY13" fmla="*/ 171450 h 2617533"/>
                <a:gd name="connsiteX14" fmla="*/ 660423 w 3503598"/>
                <a:gd name="connsiteY14" fmla="*/ 165100 h 2617533"/>
                <a:gd name="connsiteX15" fmla="*/ 669948 w 3503598"/>
                <a:gd name="connsiteY15" fmla="*/ 158750 h 2617533"/>
                <a:gd name="connsiteX16" fmla="*/ 679473 w 3503598"/>
                <a:gd name="connsiteY16" fmla="*/ 155575 h 2617533"/>
                <a:gd name="connsiteX17" fmla="*/ 701698 w 3503598"/>
                <a:gd name="connsiteY17" fmla="*/ 142875 h 2617533"/>
                <a:gd name="connsiteX18" fmla="*/ 749323 w 3503598"/>
                <a:gd name="connsiteY18" fmla="*/ 146050 h 2617533"/>
                <a:gd name="connsiteX19" fmla="*/ 755673 w 3503598"/>
                <a:gd name="connsiteY19" fmla="*/ 155575 h 2617533"/>
                <a:gd name="connsiteX20" fmla="*/ 749323 w 3503598"/>
                <a:gd name="connsiteY20" fmla="*/ 200025 h 2617533"/>
                <a:gd name="connsiteX21" fmla="*/ 762023 w 3503598"/>
                <a:gd name="connsiteY21" fmla="*/ 212725 h 2617533"/>
                <a:gd name="connsiteX22" fmla="*/ 771548 w 3503598"/>
                <a:gd name="connsiteY22" fmla="*/ 215900 h 2617533"/>
                <a:gd name="connsiteX23" fmla="*/ 777898 w 3503598"/>
                <a:gd name="connsiteY23" fmla="*/ 228600 h 2617533"/>
                <a:gd name="connsiteX24" fmla="*/ 787423 w 3503598"/>
                <a:gd name="connsiteY24" fmla="*/ 238125 h 2617533"/>
                <a:gd name="connsiteX25" fmla="*/ 793773 w 3503598"/>
                <a:gd name="connsiteY25" fmla="*/ 257175 h 2617533"/>
                <a:gd name="connsiteX26" fmla="*/ 796948 w 3503598"/>
                <a:gd name="connsiteY26" fmla="*/ 288925 h 2617533"/>
                <a:gd name="connsiteX27" fmla="*/ 800123 w 3503598"/>
                <a:gd name="connsiteY27" fmla="*/ 298450 h 2617533"/>
                <a:gd name="connsiteX28" fmla="*/ 809648 w 3503598"/>
                <a:gd name="connsiteY28" fmla="*/ 304800 h 2617533"/>
                <a:gd name="connsiteX29" fmla="*/ 822348 w 3503598"/>
                <a:gd name="connsiteY29" fmla="*/ 314325 h 2617533"/>
                <a:gd name="connsiteX30" fmla="*/ 831873 w 3503598"/>
                <a:gd name="connsiteY30" fmla="*/ 323850 h 2617533"/>
                <a:gd name="connsiteX31" fmla="*/ 854098 w 3503598"/>
                <a:gd name="connsiteY31" fmla="*/ 336550 h 2617533"/>
                <a:gd name="connsiteX32" fmla="*/ 863623 w 3503598"/>
                <a:gd name="connsiteY32" fmla="*/ 346075 h 2617533"/>
                <a:gd name="connsiteX33" fmla="*/ 892198 w 3503598"/>
                <a:gd name="connsiteY33" fmla="*/ 352425 h 2617533"/>
                <a:gd name="connsiteX34" fmla="*/ 882673 w 3503598"/>
                <a:gd name="connsiteY34" fmla="*/ 355600 h 2617533"/>
                <a:gd name="connsiteX35" fmla="*/ 879498 w 3503598"/>
                <a:gd name="connsiteY35" fmla="*/ 365125 h 2617533"/>
                <a:gd name="connsiteX36" fmla="*/ 876323 w 3503598"/>
                <a:gd name="connsiteY36" fmla="*/ 406400 h 2617533"/>
                <a:gd name="connsiteX37" fmla="*/ 866798 w 3503598"/>
                <a:gd name="connsiteY37" fmla="*/ 434975 h 2617533"/>
                <a:gd name="connsiteX38" fmla="*/ 863623 w 3503598"/>
                <a:gd name="connsiteY38" fmla="*/ 450850 h 2617533"/>
                <a:gd name="connsiteX39" fmla="*/ 860448 w 3503598"/>
                <a:gd name="connsiteY39" fmla="*/ 463550 h 2617533"/>
                <a:gd name="connsiteX40" fmla="*/ 854098 w 3503598"/>
                <a:gd name="connsiteY40" fmla="*/ 482600 h 2617533"/>
                <a:gd name="connsiteX41" fmla="*/ 850923 w 3503598"/>
                <a:gd name="connsiteY41" fmla="*/ 492125 h 2617533"/>
                <a:gd name="connsiteX42" fmla="*/ 841398 w 3503598"/>
                <a:gd name="connsiteY42" fmla="*/ 517525 h 2617533"/>
                <a:gd name="connsiteX43" fmla="*/ 835048 w 3503598"/>
                <a:gd name="connsiteY43" fmla="*/ 552450 h 2617533"/>
                <a:gd name="connsiteX44" fmla="*/ 831873 w 3503598"/>
                <a:gd name="connsiteY44" fmla="*/ 561975 h 2617533"/>
                <a:gd name="connsiteX45" fmla="*/ 822348 w 3503598"/>
                <a:gd name="connsiteY45" fmla="*/ 565150 h 2617533"/>
                <a:gd name="connsiteX46" fmla="*/ 815998 w 3503598"/>
                <a:gd name="connsiteY46" fmla="*/ 574675 h 2617533"/>
                <a:gd name="connsiteX47" fmla="*/ 825523 w 3503598"/>
                <a:gd name="connsiteY47" fmla="*/ 600075 h 2617533"/>
                <a:gd name="connsiteX48" fmla="*/ 841398 w 3503598"/>
                <a:gd name="connsiteY48" fmla="*/ 625475 h 2617533"/>
                <a:gd name="connsiteX49" fmla="*/ 847748 w 3503598"/>
                <a:gd name="connsiteY49" fmla="*/ 650875 h 2617533"/>
                <a:gd name="connsiteX50" fmla="*/ 860448 w 3503598"/>
                <a:gd name="connsiteY50" fmla="*/ 669925 h 2617533"/>
                <a:gd name="connsiteX51" fmla="*/ 866798 w 3503598"/>
                <a:gd name="connsiteY51" fmla="*/ 682625 h 2617533"/>
                <a:gd name="connsiteX52" fmla="*/ 885848 w 3503598"/>
                <a:gd name="connsiteY52" fmla="*/ 695325 h 2617533"/>
                <a:gd name="connsiteX53" fmla="*/ 904898 w 3503598"/>
                <a:gd name="connsiteY53" fmla="*/ 730250 h 2617533"/>
                <a:gd name="connsiteX54" fmla="*/ 908073 w 3503598"/>
                <a:gd name="connsiteY54" fmla="*/ 739775 h 2617533"/>
                <a:gd name="connsiteX55" fmla="*/ 917598 w 3503598"/>
                <a:gd name="connsiteY55" fmla="*/ 742950 h 2617533"/>
                <a:gd name="connsiteX56" fmla="*/ 936648 w 3503598"/>
                <a:gd name="connsiteY56" fmla="*/ 758825 h 2617533"/>
                <a:gd name="connsiteX57" fmla="*/ 955698 w 3503598"/>
                <a:gd name="connsiteY57" fmla="*/ 765175 h 2617533"/>
                <a:gd name="connsiteX58" fmla="*/ 993798 w 3503598"/>
                <a:gd name="connsiteY58" fmla="*/ 762000 h 2617533"/>
                <a:gd name="connsiteX59" fmla="*/ 1012848 w 3503598"/>
                <a:gd name="connsiteY59" fmla="*/ 755650 h 2617533"/>
                <a:gd name="connsiteX60" fmla="*/ 1022373 w 3503598"/>
                <a:gd name="connsiteY60" fmla="*/ 752475 h 2617533"/>
                <a:gd name="connsiteX61" fmla="*/ 1035073 w 3503598"/>
                <a:gd name="connsiteY61" fmla="*/ 742950 h 2617533"/>
                <a:gd name="connsiteX62" fmla="*/ 1044598 w 3503598"/>
                <a:gd name="connsiteY62" fmla="*/ 739775 h 2617533"/>
                <a:gd name="connsiteX63" fmla="*/ 1143023 w 3503598"/>
                <a:gd name="connsiteY63" fmla="*/ 730250 h 2617533"/>
                <a:gd name="connsiteX64" fmla="*/ 1155723 w 3503598"/>
                <a:gd name="connsiteY64" fmla="*/ 685800 h 2617533"/>
                <a:gd name="connsiteX65" fmla="*/ 1162073 w 3503598"/>
                <a:gd name="connsiteY65" fmla="*/ 673100 h 2617533"/>
                <a:gd name="connsiteX66" fmla="*/ 1165248 w 3503598"/>
                <a:gd name="connsiteY66" fmla="*/ 663575 h 2617533"/>
                <a:gd name="connsiteX67" fmla="*/ 1184298 w 3503598"/>
                <a:gd name="connsiteY67" fmla="*/ 654050 h 2617533"/>
                <a:gd name="connsiteX68" fmla="*/ 1206523 w 3503598"/>
                <a:gd name="connsiteY68" fmla="*/ 635000 h 2617533"/>
                <a:gd name="connsiteX69" fmla="*/ 1216048 w 3503598"/>
                <a:gd name="connsiteY69" fmla="*/ 631825 h 2617533"/>
                <a:gd name="connsiteX70" fmla="*/ 1244623 w 3503598"/>
                <a:gd name="connsiteY70" fmla="*/ 615950 h 2617533"/>
                <a:gd name="connsiteX71" fmla="*/ 1263673 w 3503598"/>
                <a:gd name="connsiteY71" fmla="*/ 612775 h 2617533"/>
                <a:gd name="connsiteX72" fmla="*/ 1330348 w 3503598"/>
                <a:gd name="connsiteY72" fmla="*/ 606425 h 2617533"/>
                <a:gd name="connsiteX73" fmla="*/ 1365273 w 3503598"/>
                <a:gd name="connsiteY73" fmla="*/ 612775 h 2617533"/>
                <a:gd name="connsiteX74" fmla="*/ 1368448 w 3503598"/>
                <a:gd name="connsiteY74" fmla="*/ 622300 h 2617533"/>
                <a:gd name="connsiteX75" fmla="*/ 1377973 w 3503598"/>
                <a:gd name="connsiteY75" fmla="*/ 628650 h 2617533"/>
                <a:gd name="connsiteX76" fmla="*/ 1387498 w 3503598"/>
                <a:gd name="connsiteY76" fmla="*/ 638175 h 2617533"/>
                <a:gd name="connsiteX77" fmla="*/ 1387498 w 3503598"/>
                <a:gd name="connsiteY77" fmla="*/ 673100 h 2617533"/>
                <a:gd name="connsiteX78" fmla="*/ 1377973 w 3503598"/>
                <a:gd name="connsiteY78" fmla="*/ 676275 h 2617533"/>
                <a:gd name="connsiteX79" fmla="*/ 1355748 w 3503598"/>
                <a:gd name="connsiteY79" fmla="*/ 685800 h 2617533"/>
                <a:gd name="connsiteX80" fmla="*/ 1349398 w 3503598"/>
                <a:gd name="connsiteY80" fmla="*/ 698500 h 2617533"/>
                <a:gd name="connsiteX81" fmla="*/ 1343048 w 3503598"/>
                <a:gd name="connsiteY81" fmla="*/ 723900 h 2617533"/>
                <a:gd name="connsiteX82" fmla="*/ 1339873 w 3503598"/>
                <a:gd name="connsiteY82" fmla="*/ 733425 h 2617533"/>
                <a:gd name="connsiteX83" fmla="*/ 1333523 w 3503598"/>
                <a:gd name="connsiteY83" fmla="*/ 742950 h 2617533"/>
                <a:gd name="connsiteX84" fmla="*/ 1330348 w 3503598"/>
                <a:gd name="connsiteY84" fmla="*/ 758825 h 2617533"/>
                <a:gd name="connsiteX85" fmla="*/ 1320823 w 3503598"/>
                <a:gd name="connsiteY85" fmla="*/ 784225 h 2617533"/>
                <a:gd name="connsiteX86" fmla="*/ 1311298 w 3503598"/>
                <a:gd name="connsiteY86" fmla="*/ 793750 h 2617533"/>
                <a:gd name="connsiteX87" fmla="*/ 1295423 w 3503598"/>
                <a:gd name="connsiteY87" fmla="*/ 822325 h 2617533"/>
                <a:gd name="connsiteX88" fmla="*/ 1282723 w 3503598"/>
                <a:gd name="connsiteY88" fmla="*/ 831850 h 2617533"/>
                <a:gd name="connsiteX89" fmla="*/ 1273198 w 3503598"/>
                <a:gd name="connsiteY89" fmla="*/ 850900 h 2617533"/>
                <a:gd name="connsiteX90" fmla="*/ 1263673 w 3503598"/>
                <a:gd name="connsiteY90" fmla="*/ 860425 h 2617533"/>
                <a:gd name="connsiteX91" fmla="*/ 1266848 w 3503598"/>
                <a:gd name="connsiteY91" fmla="*/ 908050 h 2617533"/>
                <a:gd name="connsiteX92" fmla="*/ 1276373 w 3503598"/>
                <a:gd name="connsiteY92" fmla="*/ 904875 h 2617533"/>
                <a:gd name="connsiteX93" fmla="*/ 1343048 w 3503598"/>
                <a:gd name="connsiteY93" fmla="*/ 898525 h 2617533"/>
                <a:gd name="connsiteX94" fmla="*/ 1362098 w 3503598"/>
                <a:gd name="connsiteY94" fmla="*/ 892175 h 2617533"/>
                <a:gd name="connsiteX95" fmla="*/ 1374798 w 3503598"/>
                <a:gd name="connsiteY95" fmla="*/ 885825 h 2617533"/>
                <a:gd name="connsiteX96" fmla="*/ 1419248 w 3503598"/>
                <a:gd name="connsiteY96" fmla="*/ 879475 h 2617533"/>
                <a:gd name="connsiteX97" fmla="*/ 1428773 w 3503598"/>
                <a:gd name="connsiteY97" fmla="*/ 885825 h 2617533"/>
                <a:gd name="connsiteX98" fmla="*/ 1441473 w 3503598"/>
                <a:gd name="connsiteY98" fmla="*/ 901700 h 2617533"/>
                <a:gd name="connsiteX99" fmla="*/ 1447823 w 3503598"/>
                <a:gd name="connsiteY99" fmla="*/ 911225 h 2617533"/>
                <a:gd name="connsiteX100" fmla="*/ 1470048 w 3503598"/>
                <a:gd name="connsiteY100" fmla="*/ 927100 h 2617533"/>
                <a:gd name="connsiteX101" fmla="*/ 1485923 w 3503598"/>
                <a:gd name="connsiteY101" fmla="*/ 955675 h 2617533"/>
                <a:gd name="connsiteX102" fmla="*/ 1479573 w 3503598"/>
                <a:gd name="connsiteY102" fmla="*/ 1063625 h 2617533"/>
                <a:gd name="connsiteX103" fmla="*/ 1482748 w 3503598"/>
                <a:gd name="connsiteY103" fmla="*/ 1133475 h 2617533"/>
                <a:gd name="connsiteX104" fmla="*/ 1489098 w 3503598"/>
                <a:gd name="connsiteY104" fmla="*/ 1171575 h 2617533"/>
                <a:gd name="connsiteX105" fmla="*/ 1492273 w 3503598"/>
                <a:gd name="connsiteY105" fmla="*/ 1216025 h 2617533"/>
                <a:gd name="connsiteX106" fmla="*/ 1498623 w 3503598"/>
                <a:gd name="connsiteY106" fmla="*/ 1225550 h 2617533"/>
                <a:gd name="connsiteX107" fmla="*/ 1501798 w 3503598"/>
                <a:gd name="connsiteY107" fmla="*/ 1235075 h 2617533"/>
                <a:gd name="connsiteX108" fmla="*/ 1527198 w 3503598"/>
                <a:gd name="connsiteY108" fmla="*/ 1250950 h 2617533"/>
                <a:gd name="connsiteX109" fmla="*/ 1536723 w 3503598"/>
                <a:gd name="connsiteY109" fmla="*/ 1257300 h 2617533"/>
                <a:gd name="connsiteX110" fmla="*/ 1549423 w 3503598"/>
                <a:gd name="connsiteY110" fmla="*/ 1260475 h 2617533"/>
                <a:gd name="connsiteX111" fmla="*/ 1603398 w 3503598"/>
                <a:gd name="connsiteY111" fmla="*/ 1263650 h 2617533"/>
                <a:gd name="connsiteX112" fmla="*/ 1635148 w 3503598"/>
                <a:gd name="connsiteY112" fmla="*/ 1273175 h 2617533"/>
                <a:gd name="connsiteX113" fmla="*/ 1676423 w 3503598"/>
                <a:gd name="connsiteY113" fmla="*/ 1266825 h 2617533"/>
                <a:gd name="connsiteX114" fmla="*/ 1685948 w 3503598"/>
                <a:gd name="connsiteY114" fmla="*/ 1263650 h 2617533"/>
                <a:gd name="connsiteX115" fmla="*/ 1692298 w 3503598"/>
                <a:gd name="connsiteY115" fmla="*/ 1254125 h 2617533"/>
                <a:gd name="connsiteX116" fmla="*/ 1701823 w 3503598"/>
                <a:gd name="connsiteY116" fmla="*/ 1244600 h 2617533"/>
                <a:gd name="connsiteX117" fmla="*/ 1743098 w 3503598"/>
                <a:gd name="connsiteY117" fmla="*/ 1247775 h 2617533"/>
                <a:gd name="connsiteX118" fmla="*/ 1752623 w 3503598"/>
                <a:gd name="connsiteY118" fmla="*/ 1254125 h 2617533"/>
                <a:gd name="connsiteX119" fmla="*/ 1762148 w 3503598"/>
                <a:gd name="connsiteY119" fmla="*/ 1257300 h 2617533"/>
                <a:gd name="connsiteX120" fmla="*/ 1771673 w 3503598"/>
                <a:gd name="connsiteY120" fmla="*/ 1266825 h 2617533"/>
                <a:gd name="connsiteX121" fmla="*/ 1787548 w 3503598"/>
                <a:gd name="connsiteY121" fmla="*/ 1285875 h 2617533"/>
                <a:gd name="connsiteX122" fmla="*/ 1797073 w 3503598"/>
                <a:gd name="connsiteY122" fmla="*/ 1289050 h 2617533"/>
                <a:gd name="connsiteX123" fmla="*/ 1822473 w 3503598"/>
                <a:gd name="connsiteY123" fmla="*/ 1308100 h 2617533"/>
                <a:gd name="connsiteX124" fmla="*/ 1831998 w 3503598"/>
                <a:gd name="connsiteY124" fmla="*/ 1311275 h 2617533"/>
                <a:gd name="connsiteX125" fmla="*/ 1854223 w 3503598"/>
                <a:gd name="connsiteY125" fmla="*/ 1327150 h 2617533"/>
                <a:gd name="connsiteX126" fmla="*/ 1863748 w 3503598"/>
                <a:gd name="connsiteY126" fmla="*/ 1317625 h 2617533"/>
                <a:gd name="connsiteX127" fmla="*/ 1879623 w 3503598"/>
                <a:gd name="connsiteY127" fmla="*/ 1282700 h 2617533"/>
                <a:gd name="connsiteX128" fmla="*/ 1882798 w 3503598"/>
                <a:gd name="connsiteY128" fmla="*/ 1250950 h 2617533"/>
                <a:gd name="connsiteX129" fmla="*/ 1889148 w 3503598"/>
                <a:gd name="connsiteY129" fmla="*/ 1241425 h 2617533"/>
                <a:gd name="connsiteX130" fmla="*/ 1895498 w 3503598"/>
                <a:gd name="connsiteY130" fmla="*/ 1228725 h 2617533"/>
                <a:gd name="connsiteX131" fmla="*/ 1901848 w 3503598"/>
                <a:gd name="connsiteY131" fmla="*/ 1209675 h 2617533"/>
                <a:gd name="connsiteX132" fmla="*/ 1905023 w 3503598"/>
                <a:gd name="connsiteY132" fmla="*/ 1196975 h 2617533"/>
                <a:gd name="connsiteX133" fmla="*/ 1930423 w 3503598"/>
                <a:gd name="connsiteY133" fmla="*/ 1184275 h 2617533"/>
                <a:gd name="connsiteX134" fmla="*/ 2019323 w 3503598"/>
                <a:gd name="connsiteY134" fmla="*/ 1181100 h 2617533"/>
                <a:gd name="connsiteX135" fmla="*/ 2028848 w 3503598"/>
                <a:gd name="connsiteY135" fmla="*/ 1174750 h 2617533"/>
                <a:gd name="connsiteX136" fmla="*/ 2047898 w 3503598"/>
                <a:gd name="connsiteY136" fmla="*/ 1165225 h 2617533"/>
                <a:gd name="connsiteX137" fmla="*/ 2060598 w 3503598"/>
                <a:gd name="connsiteY137" fmla="*/ 1149350 h 2617533"/>
                <a:gd name="connsiteX138" fmla="*/ 2082823 w 3503598"/>
                <a:gd name="connsiteY138" fmla="*/ 1127125 h 2617533"/>
                <a:gd name="connsiteX139" fmla="*/ 2095523 w 3503598"/>
                <a:gd name="connsiteY139" fmla="*/ 1120775 h 2617533"/>
                <a:gd name="connsiteX140" fmla="*/ 2114573 w 3503598"/>
                <a:gd name="connsiteY140" fmla="*/ 1114425 h 2617533"/>
                <a:gd name="connsiteX141" fmla="*/ 2124098 w 3503598"/>
                <a:gd name="connsiteY141" fmla="*/ 1120775 h 2617533"/>
                <a:gd name="connsiteX142" fmla="*/ 2127273 w 3503598"/>
                <a:gd name="connsiteY142" fmla="*/ 1130300 h 2617533"/>
                <a:gd name="connsiteX143" fmla="*/ 2133623 w 3503598"/>
                <a:gd name="connsiteY143" fmla="*/ 1139825 h 2617533"/>
                <a:gd name="connsiteX144" fmla="*/ 2130448 w 3503598"/>
                <a:gd name="connsiteY144" fmla="*/ 1152525 h 2617533"/>
                <a:gd name="connsiteX145" fmla="*/ 2127273 w 3503598"/>
                <a:gd name="connsiteY145" fmla="*/ 1174750 h 2617533"/>
                <a:gd name="connsiteX146" fmla="*/ 2187598 w 3503598"/>
                <a:gd name="connsiteY146" fmla="*/ 1155700 h 2617533"/>
                <a:gd name="connsiteX147" fmla="*/ 2276498 w 3503598"/>
                <a:gd name="connsiteY147" fmla="*/ 1168400 h 2617533"/>
                <a:gd name="connsiteX148" fmla="*/ 2279673 w 3503598"/>
                <a:gd name="connsiteY148" fmla="*/ 1190625 h 2617533"/>
                <a:gd name="connsiteX149" fmla="*/ 2273323 w 3503598"/>
                <a:gd name="connsiteY149" fmla="*/ 1181100 h 2617533"/>
                <a:gd name="connsiteX150" fmla="*/ 2254273 w 3503598"/>
                <a:gd name="connsiteY150" fmla="*/ 1162050 h 2617533"/>
                <a:gd name="connsiteX151" fmla="*/ 2257448 w 3503598"/>
                <a:gd name="connsiteY151" fmla="*/ 1165225 h 2617533"/>
                <a:gd name="connsiteX152" fmla="*/ 2308248 w 3503598"/>
                <a:gd name="connsiteY152" fmla="*/ 1184275 h 2617533"/>
                <a:gd name="connsiteX153" fmla="*/ 2324123 w 3503598"/>
                <a:gd name="connsiteY153" fmla="*/ 1187450 h 2617533"/>
                <a:gd name="connsiteX154" fmla="*/ 2349523 w 3503598"/>
                <a:gd name="connsiteY154" fmla="*/ 1193800 h 2617533"/>
                <a:gd name="connsiteX155" fmla="*/ 2393973 w 3503598"/>
                <a:gd name="connsiteY155" fmla="*/ 1196975 h 2617533"/>
                <a:gd name="connsiteX156" fmla="*/ 2397148 w 3503598"/>
                <a:gd name="connsiteY156" fmla="*/ 1206500 h 2617533"/>
                <a:gd name="connsiteX157" fmla="*/ 2444773 w 3503598"/>
                <a:gd name="connsiteY157" fmla="*/ 1216025 h 2617533"/>
                <a:gd name="connsiteX158" fmla="*/ 2454298 w 3503598"/>
                <a:gd name="connsiteY158" fmla="*/ 1219200 h 2617533"/>
                <a:gd name="connsiteX159" fmla="*/ 2476523 w 3503598"/>
                <a:gd name="connsiteY159" fmla="*/ 1222375 h 2617533"/>
                <a:gd name="connsiteX160" fmla="*/ 2486048 w 3503598"/>
                <a:gd name="connsiteY160" fmla="*/ 1228725 h 2617533"/>
                <a:gd name="connsiteX161" fmla="*/ 2520973 w 3503598"/>
                <a:gd name="connsiteY161" fmla="*/ 1222375 h 2617533"/>
                <a:gd name="connsiteX162" fmla="*/ 2530498 w 3503598"/>
                <a:gd name="connsiteY162" fmla="*/ 1209675 h 2617533"/>
                <a:gd name="connsiteX163" fmla="*/ 2540023 w 3503598"/>
                <a:gd name="connsiteY163" fmla="*/ 1203325 h 2617533"/>
                <a:gd name="connsiteX164" fmla="*/ 2552723 w 3503598"/>
                <a:gd name="connsiteY164" fmla="*/ 1200150 h 2617533"/>
                <a:gd name="connsiteX165" fmla="*/ 2581298 w 3503598"/>
                <a:gd name="connsiteY165" fmla="*/ 1190625 h 2617533"/>
                <a:gd name="connsiteX166" fmla="*/ 2609873 w 3503598"/>
                <a:gd name="connsiteY166" fmla="*/ 1193800 h 2617533"/>
                <a:gd name="connsiteX167" fmla="*/ 2619398 w 3503598"/>
                <a:gd name="connsiteY167" fmla="*/ 1196975 h 2617533"/>
                <a:gd name="connsiteX168" fmla="*/ 2625748 w 3503598"/>
                <a:gd name="connsiteY168" fmla="*/ 1206500 h 2617533"/>
                <a:gd name="connsiteX169" fmla="*/ 2616223 w 3503598"/>
                <a:gd name="connsiteY169" fmla="*/ 1209675 h 2617533"/>
                <a:gd name="connsiteX170" fmla="*/ 2606698 w 3503598"/>
                <a:gd name="connsiteY170" fmla="*/ 1235075 h 2617533"/>
                <a:gd name="connsiteX171" fmla="*/ 2654323 w 3503598"/>
                <a:gd name="connsiteY171" fmla="*/ 1238250 h 2617533"/>
                <a:gd name="connsiteX172" fmla="*/ 2657498 w 3503598"/>
                <a:gd name="connsiteY172" fmla="*/ 1200150 h 2617533"/>
                <a:gd name="connsiteX173" fmla="*/ 2686073 w 3503598"/>
                <a:gd name="connsiteY173" fmla="*/ 1190625 h 2617533"/>
                <a:gd name="connsiteX174" fmla="*/ 2717823 w 3503598"/>
                <a:gd name="connsiteY174" fmla="*/ 1200150 h 2617533"/>
                <a:gd name="connsiteX175" fmla="*/ 2711473 w 3503598"/>
                <a:gd name="connsiteY175" fmla="*/ 1225550 h 2617533"/>
                <a:gd name="connsiteX176" fmla="*/ 2705123 w 3503598"/>
                <a:gd name="connsiteY176" fmla="*/ 1250950 h 2617533"/>
                <a:gd name="connsiteX177" fmla="*/ 2698773 w 3503598"/>
                <a:gd name="connsiteY177" fmla="*/ 1270000 h 2617533"/>
                <a:gd name="connsiteX178" fmla="*/ 2714648 w 3503598"/>
                <a:gd name="connsiteY178" fmla="*/ 1279525 h 2617533"/>
                <a:gd name="connsiteX179" fmla="*/ 2740048 w 3503598"/>
                <a:gd name="connsiteY179" fmla="*/ 1289050 h 2617533"/>
                <a:gd name="connsiteX180" fmla="*/ 2749573 w 3503598"/>
                <a:gd name="connsiteY180" fmla="*/ 1298575 h 2617533"/>
                <a:gd name="connsiteX181" fmla="*/ 2752748 w 3503598"/>
                <a:gd name="connsiteY181" fmla="*/ 1323975 h 2617533"/>
                <a:gd name="connsiteX182" fmla="*/ 2762273 w 3503598"/>
                <a:gd name="connsiteY182" fmla="*/ 1333500 h 2617533"/>
                <a:gd name="connsiteX183" fmla="*/ 2765448 w 3503598"/>
                <a:gd name="connsiteY183" fmla="*/ 1346200 h 2617533"/>
                <a:gd name="connsiteX184" fmla="*/ 2784498 w 3503598"/>
                <a:gd name="connsiteY184" fmla="*/ 1349375 h 2617533"/>
                <a:gd name="connsiteX185" fmla="*/ 2794023 w 3503598"/>
                <a:gd name="connsiteY185" fmla="*/ 1352550 h 2617533"/>
                <a:gd name="connsiteX186" fmla="*/ 2806723 w 3503598"/>
                <a:gd name="connsiteY186" fmla="*/ 1355725 h 2617533"/>
                <a:gd name="connsiteX187" fmla="*/ 2825773 w 3503598"/>
                <a:gd name="connsiteY187" fmla="*/ 1387475 h 2617533"/>
                <a:gd name="connsiteX188" fmla="*/ 2835298 w 3503598"/>
                <a:gd name="connsiteY188" fmla="*/ 1393825 h 2617533"/>
                <a:gd name="connsiteX189" fmla="*/ 2851173 w 3503598"/>
                <a:gd name="connsiteY189" fmla="*/ 1412875 h 2617533"/>
                <a:gd name="connsiteX190" fmla="*/ 2863873 w 3503598"/>
                <a:gd name="connsiteY190" fmla="*/ 1416050 h 2617533"/>
                <a:gd name="connsiteX191" fmla="*/ 2873398 w 3503598"/>
                <a:gd name="connsiteY191" fmla="*/ 1422400 h 2617533"/>
                <a:gd name="connsiteX192" fmla="*/ 2933723 w 3503598"/>
                <a:gd name="connsiteY192" fmla="*/ 1431925 h 2617533"/>
                <a:gd name="connsiteX193" fmla="*/ 2952773 w 3503598"/>
                <a:gd name="connsiteY193" fmla="*/ 1438275 h 2617533"/>
                <a:gd name="connsiteX194" fmla="*/ 2971823 w 3503598"/>
                <a:gd name="connsiteY194" fmla="*/ 1447800 h 2617533"/>
                <a:gd name="connsiteX195" fmla="*/ 2997223 w 3503598"/>
                <a:gd name="connsiteY195" fmla="*/ 1450975 h 2617533"/>
                <a:gd name="connsiteX196" fmla="*/ 3013098 w 3503598"/>
                <a:gd name="connsiteY196" fmla="*/ 1454150 h 2617533"/>
                <a:gd name="connsiteX197" fmla="*/ 3032148 w 3503598"/>
                <a:gd name="connsiteY197" fmla="*/ 1457325 h 2617533"/>
                <a:gd name="connsiteX198" fmla="*/ 3076598 w 3503598"/>
                <a:gd name="connsiteY198" fmla="*/ 1466850 h 2617533"/>
                <a:gd name="connsiteX199" fmla="*/ 3184548 w 3503598"/>
                <a:gd name="connsiteY199" fmla="*/ 1476375 h 2617533"/>
                <a:gd name="connsiteX200" fmla="*/ 3206773 w 3503598"/>
                <a:gd name="connsiteY200" fmla="*/ 1498600 h 2617533"/>
                <a:gd name="connsiteX201" fmla="*/ 3235348 w 3503598"/>
                <a:gd name="connsiteY201" fmla="*/ 1517650 h 2617533"/>
                <a:gd name="connsiteX202" fmla="*/ 3244873 w 3503598"/>
                <a:gd name="connsiteY202" fmla="*/ 1539875 h 2617533"/>
                <a:gd name="connsiteX203" fmla="*/ 3248048 w 3503598"/>
                <a:gd name="connsiteY203" fmla="*/ 1552575 h 2617533"/>
                <a:gd name="connsiteX204" fmla="*/ 3254398 w 3503598"/>
                <a:gd name="connsiteY204" fmla="*/ 1562100 h 2617533"/>
                <a:gd name="connsiteX205" fmla="*/ 3270273 w 3503598"/>
                <a:gd name="connsiteY205" fmla="*/ 1590675 h 2617533"/>
                <a:gd name="connsiteX206" fmla="*/ 3292498 w 3503598"/>
                <a:gd name="connsiteY206" fmla="*/ 1603375 h 2617533"/>
                <a:gd name="connsiteX207" fmla="*/ 3302023 w 3503598"/>
                <a:gd name="connsiteY207" fmla="*/ 1625600 h 2617533"/>
                <a:gd name="connsiteX208" fmla="*/ 3314723 w 3503598"/>
                <a:gd name="connsiteY208" fmla="*/ 1644650 h 2617533"/>
                <a:gd name="connsiteX209" fmla="*/ 3324248 w 3503598"/>
                <a:gd name="connsiteY209" fmla="*/ 1679575 h 2617533"/>
                <a:gd name="connsiteX210" fmla="*/ 3330598 w 3503598"/>
                <a:gd name="connsiteY210" fmla="*/ 1692275 h 2617533"/>
                <a:gd name="connsiteX211" fmla="*/ 3321073 w 3503598"/>
                <a:gd name="connsiteY211" fmla="*/ 1746250 h 2617533"/>
                <a:gd name="connsiteX212" fmla="*/ 3302023 w 3503598"/>
                <a:gd name="connsiteY212" fmla="*/ 1784350 h 2617533"/>
                <a:gd name="connsiteX213" fmla="*/ 3276623 w 3503598"/>
                <a:gd name="connsiteY213" fmla="*/ 1816100 h 2617533"/>
                <a:gd name="connsiteX214" fmla="*/ 3254398 w 3503598"/>
                <a:gd name="connsiteY214" fmla="*/ 1860550 h 2617533"/>
                <a:gd name="connsiteX215" fmla="*/ 3276623 w 3503598"/>
                <a:gd name="connsiteY215" fmla="*/ 1831975 h 2617533"/>
                <a:gd name="connsiteX216" fmla="*/ 3286148 w 3503598"/>
                <a:gd name="connsiteY216" fmla="*/ 1822450 h 2617533"/>
                <a:gd name="connsiteX217" fmla="*/ 3317898 w 3503598"/>
                <a:gd name="connsiteY217" fmla="*/ 1803400 h 2617533"/>
                <a:gd name="connsiteX218" fmla="*/ 3336948 w 3503598"/>
                <a:gd name="connsiteY218" fmla="*/ 1793875 h 2617533"/>
                <a:gd name="connsiteX219" fmla="*/ 3346473 w 3503598"/>
                <a:gd name="connsiteY219" fmla="*/ 1784350 h 2617533"/>
                <a:gd name="connsiteX220" fmla="*/ 3406798 w 3503598"/>
                <a:gd name="connsiteY220" fmla="*/ 1857375 h 2617533"/>
                <a:gd name="connsiteX221" fmla="*/ 1882800 w 3503598"/>
                <a:gd name="connsiteY221" fmla="*/ 2524125 h 2617533"/>
                <a:gd name="connsiteX222" fmla="*/ 1911375 w 3503598"/>
                <a:gd name="connsiteY222" fmla="*/ 2600325 h 2617533"/>
                <a:gd name="connsiteX223" fmla="*/ 1765325 w 3503598"/>
                <a:gd name="connsiteY223" fmla="*/ 2362200 h 2617533"/>
                <a:gd name="connsiteX224" fmla="*/ 1720875 w 3503598"/>
                <a:gd name="connsiteY224" fmla="*/ 2251075 h 2617533"/>
                <a:gd name="connsiteX225" fmla="*/ 1673250 w 3503598"/>
                <a:gd name="connsiteY225" fmla="*/ 2197100 h 2617533"/>
                <a:gd name="connsiteX226" fmla="*/ 1651025 w 3503598"/>
                <a:gd name="connsiteY226" fmla="*/ 2146300 h 2617533"/>
                <a:gd name="connsiteX227" fmla="*/ 1581175 w 3503598"/>
                <a:gd name="connsiteY227" fmla="*/ 2095500 h 2617533"/>
                <a:gd name="connsiteX228" fmla="*/ 1584350 w 3503598"/>
                <a:gd name="connsiteY228" fmla="*/ 2022476 h 2617533"/>
                <a:gd name="connsiteX229" fmla="*/ 1590699 w 3503598"/>
                <a:gd name="connsiteY229" fmla="*/ 1984376 h 2617533"/>
                <a:gd name="connsiteX230" fmla="*/ 1676424 w 3503598"/>
                <a:gd name="connsiteY230" fmla="*/ 1958977 h 2617533"/>
                <a:gd name="connsiteX231" fmla="*/ 1609749 w 3503598"/>
                <a:gd name="connsiteY231" fmla="*/ 1882777 h 2617533"/>
                <a:gd name="connsiteX232" fmla="*/ 1622449 w 3503598"/>
                <a:gd name="connsiteY232" fmla="*/ 1809752 h 2617533"/>
                <a:gd name="connsiteX233" fmla="*/ 1651024 w 3503598"/>
                <a:gd name="connsiteY233" fmla="*/ 1730377 h 2617533"/>
                <a:gd name="connsiteX234" fmla="*/ 1714523 w 3503598"/>
                <a:gd name="connsiteY234" fmla="*/ 1685927 h 2617533"/>
                <a:gd name="connsiteX235" fmla="*/ 1765323 w 3503598"/>
                <a:gd name="connsiteY235" fmla="*/ 1647827 h 2617533"/>
                <a:gd name="connsiteX236" fmla="*/ 1793897 w 3503598"/>
                <a:gd name="connsiteY236" fmla="*/ 1612902 h 2617533"/>
                <a:gd name="connsiteX237" fmla="*/ 1812947 w 3503598"/>
                <a:gd name="connsiteY237" fmla="*/ 1571627 h 2617533"/>
                <a:gd name="connsiteX238" fmla="*/ 1790721 w 3503598"/>
                <a:gd name="connsiteY238" fmla="*/ 1539876 h 2617533"/>
                <a:gd name="connsiteX239" fmla="*/ 1793897 w 3503598"/>
                <a:gd name="connsiteY239" fmla="*/ 1473202 h 2617533"/>
                <a:gd name="connsiteX240" fmla="*/ 1765322 w 3503598"/>
                <a:gd name="connsiteY240" fmla="*/ 1381127 h 2617533"/>
                <a:gd name="connsiteX241" fmla="*/ 1727221 w 3503598"/>
                <a:gd name="connsiteY241" fmla="*/ 1314451 h 2617533"/>
                <a:gd name="connsiteX242" fmla="*/ 1666897 w 3503598"/>
                <a:gd name="connsiteY242" fmla="*/ 1355727 h 2617533"/>
                <a:gd name="connsiteX243" fmla="*/ 1625622 w 3503598"/>
                <a:gd name="connsiteY243" fmla="*/ 1377952 h 2617533"/>
                <a:gd name="connsiteX244" fmla="*/ 1587522 w 3503598"/>
                <a:gd name="connsiteY244" fmla="*/ 1349377 h 2617533"/>
                <a:gd name="connsiteX245" fmla="*/ 1527197 w 3503598"/>
                <a:gd name="connsiteY245" fmla="*/ 1327152 h 2617533"/>
                <a:gd name="connsiteX246" fmla="*/ 1428772 w 3503598"/>
                <a:gd name="connsiteY246" fmla="*/ 1257302 h 2617533"/>
                <a:gd name="connsiteX247" fmla="*/ 1374797 w 3503598"/>
                <a:gd name="connsiteY247" fmla="*/ 1257302 h 2617533"/>
                <a:gd name="connsiteX248" fmla="*/ 1358922 w 3503598"/>
                <a:gd name="connsiteY248" fmla="*/ 1187452 h 2617533"/>
                <a:gd name="connsiteX249" fmla="*/ 1298597 w 3503598"/>
                <a:gd name="connsiteY249" fmla="*/ 1114427 h 2617533"/>
                <a:gd name="connsiteX250" fmla="*/ 1212872 w 3503598"/>
                <a:gd name="connsiteY250" fmla="*/ 1057277 h 2617533"/>
                <a:gd name="connsiteX251" fmla="*/ 1073172 w 3503598"/>
                <a:gd name="connsiteY251" fmla="*/ 1003302 h 2617533"/>
                <a:gd name="connsiteX252" fmla="*/ 996972 w 3503598"/>
                <a:gd name="connsiteY252" fmla="*/ 974727 h 2617533"/>
                <a:gd name="connsiteX253" fmla="*/ 923947 w 3503598"/>
                <a:gd name="connsiteY253" fmla="*/ 914402 h 2617533"/>
                <a:gd name="connsiteX254" fmla="*/ 787422 w 3503598"/>
                <a:gd name="connsiteY254" fmla="*/ 933452 h 2617533"/>
                <a:gd name="connsiteX255" fmla="*/ 733447 w 3503598"/>
                <a:gd name="connsiteY255" fmla="*/ 942977 h 2617533"/>
                <a:gd name="connsiteX256" fmla="*/ 669947 w 3503598"/>
                <a:gd name="connsiteY256" fmla="*/ 889002 h 2617533"/>
                <a:gd name="connsiteX257" fmla="*/ 641372 w 3503598"/>
                <a:gd name="connsiteY257" fmla="*/ 860427 h 2617533"/>
                <a:gd name="connsiteX258" fmla="*/ 488972 w 3503598"/>
                <a:gd name="connsiteY258" fmla="*/ 800102 h 2617533"/>
                <a:gd name="connsiteX259" fmla="*/ 403247 w 3503598"/>
                <a:gd name="connsiteY259" fmla="*/ 749302 h 2617533"/>
                <a:gd name="connsiteX260" fmla="*/ 361972 w 3503598"/>
                <a:gd name="connsiteY260" fmla="*/ 695327 h 2617533"/>
                <a:gd name="connsiteX261" fmla="*/ 396897 w 3503598"/>
                <a:gd name="connsiteY261" fmla="*/ 660402 h 2617533"/>
                <a:gd name="connsiteX262" fmla="*/ 361972 w 3503598"/>
                <a:gd name="connsiteY262" fmla="*/ 555627 h 2617533"/>
                <a:gd name="connsiteX263" fmla="*/ 298471 w 3503598"/>
                <a:gd name="connsiteY263" fmla="*/ 454026 h 2617533"/>
                <a:gd name="connsiteX264" fmla="*/ 266722 w 3503598"/>
                <a:gd name="connsiteY264" fmla="*/ 384175 h 2617533"/>
                <a:gd name="connsiteX265" fmla="*/ 276246 w 3503598"/>
                <a:gd name="connsiteY265" fmla="*/ 358775 h 2617533"/>
                <a:gd name="connsiteX266" fmla="*/ 206397 w 3503598"/>
                <a:gd name="connsiteY266" fmla="*/ 234950 h 2617533"/>
                <a:gd name="connsiteX267" fmla="*/ 146072 w 3503598"/>
                <a:gd name="connsiteY267" fmla="*/ 101600 h 2617533"/>
                <a:gd name="connsiteX268" fmla="*/ 111147 w 3503598"/>
                <a:gd name="connsiteY268" fmla="*/ 142875 h 2617533"/>
                <a:gd name="connsiteX269" fmla="*/ 120671 w 3503598"/>
                <a:gd name="connsiteY269" fmla="*/ 193675 h 2617533"/>
                <a:gd name="connsiteX270" fmla="*/ 123846 w 3503598"/>
                <a:gd name="connsiteY270" fmla="*/ 260350 h 2617533"/>
                <a:gd name="connsiteX271" fmla="*/ 136546 w 3503598"/>
                <a:gd name="connsiteY271" fmla="*/ 327025 h 2617533"/>
                <a:gd name="connsiteX272" fmla="*/ 174646 w 3503598"/>
                <a:gd name="connsiteY272" fmla="*/ 384175 h 2617533"/>
                <a:gd name="connsiteX273" fmla="*/ 190521 w 3503598"/>
                <a:gd name="connsiteY273" fmla="*/ 422275 h 2617533"/>
                <a:gd name="connsiteX274" fmla="*/ 200046 w 3503598"/>
                <a:gd name="connsiteY274" fmla="*/ 495300 h 2617533"/>
                <a:gd name="connsiteX275" fmla="*/ 231798 w 3503598"/>
                <a:gd name="connsiteY275" fmla="*/ 542925 h 2617533"/>
                <a:gd name="connsiteX276" fmla="*/ 168296 w 3503598"/>
                <a:gd name="connsiteY276" fmla="*/ 508000 h 2617533"/>
                <a:gd name="connsiteX277" fmla="*/ 107973 w 3503598"/>
                <a:gd name="connsiteY277" fmla="*/ 460375 h 2617533"/>
                <a:gd name="connsiteX278" fmla="*/ 88923 w 3503598"/>
                <a:gd name="connsiteY278" fmla="*/ 371475 h 2617533"/>
                <a:gd name="connsiteX279" fmla="*/ 22248 w 3503598"/>
                <a:gd name="connsiteY279" fmla="*/ 285750 h 2617533"/>
                <a:gd name="connsiteX280" fmla="*/ 53998 w 3503598"/>
                <a:gd name="connsiteY280" fmla="*/ 193675 h 2617533"/>
                <a:gd name="connsiteX281" fmla="*/ 25423 w 3503598"/>
                <a:gd name="connsiteY281" fmla="*/ 161925 h 2617533"/>
                <a:gd name="connsiteX282" fmla="*/ 12722 w 3503598"/>
                <a:gd name="connsiteY282" fmla="*/ 114300 h 2617533"/>
                <a:gd name="connsiteX283" fmla="*/ 23 w 3503598"/>
                <a:gd name="connsiteY283" fmla="*/ 41275 h 2617533"/>
                <a:gd name="connsiteX284" fmla="*/ 23 w 3503598"/>
                <a:gd name="connsiteY284" fmla="*/ 0 h 2617533"/>
                <a:gd name="connsiteX0" fmla="*/ 23 w 3496629"/>
                <a:gd name="connsiteY0" fmla="*/ 0 h 2718197"/>
                <a:gd name="connsiteX1" fmla="*/ 381023 w 3496629"/>
                <a:gd name="connsiteY1" fmla="*/ 76200 h 2718197"/>
                <a:gd name="connsiteX2" fmla="*/ 479448 w 3496629"/>
                <a:gd name="connsiteY2" fmla="*/ 28575 h 2718197"/>
                <a:gd name="connsiteX3" fmla="*/ 568348 w 3496629"/>
                <a:gd name="connsiteY3" fmla="*/ 44450 h 2718197"/>
                <a:gd name="connsiteX4" fmla="*/ 568348 w 3496629"/>
                <a:gd name="connsiteY4" fmla="*/ 44450 h 2718197"/>
                <a:gd name="connsiteX5" fmla="*/ 571523 w 3496629"/>
                <a:gd name="connsiteY5" fmla="*/ 73025 h 2718197"/>
                <a:gd name="connsiteX6" fmla="*/ 565173 w 3496629"/>
                <a:gd name="connsiteY6" fmla="*/ 88900 h 2718197"/>
                <a:gd name="connsiteX7" fmla="*/ 561998 w 3496629"/>
                <a:gd name="connsiteY7" fmla="*/ 98425 h 2718197"/>
                <a:gd name="connsiteX8" fmla="*/ 565173 w 3496629"/>
                <a:gd name="connsiteY8" fmla="*/ 114300 h 2718197"/>
                <a:gd name="connsiteX9" fmla="*/ 584223 w 3496629"/>
                <a:gd name="connsiteY9" fmla="*/ 127000 h 2718197"/>
                <a:gd name="connsiteX10" fmla="*/ 596923 w 3496629"/>
                <a:gd name="connsiteY10" fmla="*/ 146050 h 2718197"/>
                <a:gd name="connsiteX11" fmla="*/ 600098 w 3496629"/>
                <a:gd name="connsiteY11" fmla="*/ 155575 h 2718197"/>
                <a:gd name="connsiteX12" fmla="*/ 609623 w 3496629"/>
                <a:gd name="connsiteY12" fmla="*/ 161925 h 2718197"/>
                <a:gd name="connsiteX13" fmla="*/ 615973 w 3496629"/>
                <a:gd name="connsiteY13" fmla="*/ 171450 h 2718197"/>
                <a:gd name="connsiteX14" fmla="*/ 660423 w 3496629"/>
                <a:gd name="connsiteY14" fmla="*/ 165100 h 2718197"/>
                <a:gd name="connsiteX15" fmla="*/ 669948 w 3496629"/>
                <a:gd name="connsiteY15" fmla="*/ 158750 h 2718197"/>
                <a:gd name="connsiteX16" fmla="*/ 679473 w 3496629"/>
                <a:gd name="connsiteY16" fmla="*/ 155575 h 2718197"/>
                <a:gd name="connsiteX17" fmla="*/ 701698 w 3496629"/>
                <a:gd name="connsiteY17" fmla="*/ 142875 h 2718197"/>
                <a:gd name="connsiteX18" fmla="*/ 749323 w 3496629"/>
                <a:gd name="connsiteY18" fmla="*/ 146050 h 2718197"/>
                <a:gd name="connsiteX19" fmla="*/ 755673 w 3496629"/>
                <a:gd name="connsiteY19" fmla="*/ 155575 h 2718197"/>
                <a:gd name="connsiteX20" fmla="*/ 749323 w 3496629"/>
                <a:gd name="connsiteY20" fmla="*/ 200025 h 2718197"/>
                <a:gd name="connsiteX21" fmla="*/ 762023 w 3496629"/>
                <a:gd name="connsiteY21" fmla="*/ 212725 h 2718197"/>
                <a:gd name="connsiteX22" fmla="*/ 771548 w 3496629"/>
                <a:gd name="connsiteY22" fmla="*/ 215900 h 2718197"/>
                <a:gd name="connsiteX23" fmla="*/ 777898 w 3496629"/>
                <a:gd name="connsiteY23" fmla="*/ 228600 h 2718197"/>
                <a:gd name="connsiteX24" fmla="*/ 787423 w 3496629"/>
                <a:gd name="connsiteY24" fmla="*/ 238125 h 2718197"/>
                <a:gd name="connsiteX25" fmla="*/ 793773 w 3496629"/>
                <a:gd name="connsiteY25" fmla="*/ 257175 h 2718197"/>
                <a:gd name="connsiteX26" fmla="*/ 796948 w 3496629"/>
                <a:gd name="connsiteY26" fmla="*/ 288925 h 2718197"/>
                <a:gd name="connsiteX27" fmla="*/ 800123 w 3496629"/>
                <a:gd name="connsiteY27" fmla="*/ 298450 h 2718197"/>
                <a:gd name="connsiteX28" fmla="*/ 809648 w 3496629"/>
                <a:gd name="connsiteY28" fmla="*/ 304800 h 2718197"/>
                <a:gd name="connsiteX29" fmla="*/ 822348 w 3496629"/>
                <a:gd name="connsiteY29" fmla="*/ 314325 h 2718197"/>
                <a:gd name="connsiteX30" fmla="*/ 831873 w 3496629"/>
                <a:gd name="connsiteY30" fmla="*/ 323850 h 2718197"/>
                <a:gd name="connsiteX31" fmla="*/ 854098 w 3496629"/>
                <a:gd name="connsiteY31" fmla="*/ 336550 h 2718197"/>
                <a:gd name="connsiteX32" fmla="*/ 863623 w 3496629"/>
                <a:gd name="connsiteY32" fmla="*/ 346075 h 2718197"/>
                <a:gd name="connsiteX33" fmla="*/ 892198 w 3496629"/>
                <a:gd name="connsiteY33" fmla="*/ 352425 h 2718197"/>
                <a:gd name="connsiteX34" fmla="*/ 882673 w 3496629"/>
                <a:gd name="connsiteY34" fmla="*/ 355600 h 2718197"/>
                <a:gd name="connsiteX35" fmla="*/ 879498 w 3496629"/>
                <a:gd name="connsiteY35" fmla="*/ 365125 h 2718197"/>
                <a:gd name="connsiteX36" fmla="*/ 876323 w 3496629"/>
                <a:gd name="connsiteY36" fmla="*/ 406400 h 2718197"/>
                <a:gd name="connsiteX37" fmla="*/ 866798 w 3496629"/>
                <a:gd name="connsiteY37" fmla="*/ 434975 h 2718197"/>
                <a:gd name="connsiteX38" fmla="*/ 863623 w 3496629"/>
                <a:gd name="connsiteY38" fmla="*/ 450850 h 2718197"/>
                <a:gd name="connsiteX39" fmla="*/ 860448 w 3496629"/>
                <a:gd name="connsiteY39" fmla="*/ 463550 h 2718197"/>
                <a:gd name="connsiteX40" fmla="*/ 854098 w 3496629"/>
                <a:gd name="connsiteY40" fmla="*/ 482600 h 2718197"/>
                <a:gd name="connsiteX41" fmla="*/ 850923 w 3496629"/>
                <a:gd name="connsiteY41" fmla="*/ 492125 h 2718197"/>
                <a:gd name="connsiteX42" fmla="*/ 841398 w 3496629"/>
                <a:gd name="connsiteY42" fmla="*/ 517525 h 2718197"/>
                <a:gd name="connsiteX43" fmla="*/ 835048 w 3496629"/>
                <a:gd name="connsiteY43" fmla="*/ 552450 h 2718197"/>
                <a:gd name="connsiteX44" fmla="*/ 831873 w 3496629"/>
                <a:gd name="connsiteY44" fmla="*/ 561975 h 2718197"/>
                <a:gd name="connsiteX45" fmla="*/ 822348 w 3496629"/>
                <a:gd name="connsiteY45" fmla="*/ 565150 h 2718197"/>
                <a:gd name="connsiteX46" fmla="*/ 815998 w 3496629"/>
                <a:gd name="connsiteY46" fmla="*/ 574675 h 2718197"/>
                <a:gd name="connsiteX47" fmla="*/ 825523 w 3496629"/>
                <a:gd name="connsiteY47" fmla="*/ 600075 h 2718197"/>
                <a:gd name="connsiteX48" fmla="*/ 841398 w 3496629"/>
                <a:gd name="connsiteY48" fmla="*/ 625475 h 2718197"/>
                <a:gd name="connsiteX49" fmla="*/ 847748 w 3496629"/>
                <a:gd name="connsiteY49" fmla="*/ 650875 h 2718197"/>
                <a:gd name="connsiteX50" fmla="*/ 860448 w 3496629"/>
                <a:gd name="connsiteY50" fmla="*/ 669925 h 2718197"/>
                <a:gd name="connsiteX51" fmla="*/ 866798 w 3496629"/>
                <a:gd name="connsiteY51" fmla="*/ 682625 h 2718197"/>
                <a:gd name="connsiteX52" fmla="*/ 885848 w 3496629"/>
                <a:gd name="connsiteY52" fmla="*/ 695325 h 2718197"/>
                <a:gd name="connsiteX53" fmla="*/ 904898 w 3496629"/>
                <a:gd name="connsiteY53" fmla="*/ 730250 h 2718197"/>
                <a:gd name="connsiteX54" fmla="*/ 908073 w 3496629"/>
                <a:gd name="connsiteY54" fmla="*/ 739775 h 2718197"/>
                <a:gd name="connsiteX55" fmla="*/ 917598 w 3496629"/>
                <a:gd name="connsiteY55" fmla="*/ 742950 h 2718197"/>
                <a:gd name="connsiteX56" fmla="*/ 936648 w 3496629"/>
                <a:gd name="connsiteY56" fmla="*/ 758825 h 2718197"/>
                <a:gd name="connsiteX57" fmla="*/ 955698 w 3496629"/>
                <a:gd name="connsiteY57" fmla="*/ 765175 h 2718197"/>
                <a:gd name="connsiteX58" fmla="*/ 993798 w 3496629"/>
                <a:gd name="connsiteY58" fmla="*/ 762000 h 2718197"/>
                <a:gd name="connsiteX59" fmla="*/ 1012848 w 3496629"/>
                <a:gd name="connsiteY59" fmla="*/ 755650 h 2718197"/>
                <a:gd name="connsiteX60" fmla="*/ 1022373 w 3496629"/>
                <a:gd name="connsiteY60" fmla="*/ 752475 h 2718197"/>
                <a:gd name="connsiteX61" fmla="*/ 1035073 w 3496629"/>
                <a:gd name="connsiteY61" fmla="*/ 742950 h 2718197"/>
                <a:gd name="connsiteX62" fmla="*/ 1044598 w 3496629"/>
                <a:gd name="connsiteY62" fmla="*/ 739775 h 2718197"/>
                <a:gd name="connsiteX63" fmla="*/ 1143023 w 3496629"/>
                <a:gd name="connsiteY63" fmla="*/ 730250 h 2718197"/>
                <a:gd name="connsiteX64" fmla="*/ 1155723 w 3496629"/>
                <a:gd name="connsiteY64" fmla="*/ 685800 h 2718197"/>
                <a:gd name="connsiteX65" fmla="*/ 1162073 w 3496629"/>
                <a:gd name="connsiteY65" fmla="*/ 673100 h 2718197"/>
                <a:gd name="connsiteX66" fmla="*/ 1165248 w 3496629"/>
                <a:gd name="connsiteY66" fmla="*/ 663575 h 2718197"/>
                <a:gd name="connsiteX67" fmla="*/ 1184298 w 3496629"/>
                <a:gd name="connsiteY67" fmla="*/ 654050 h 2718197"/>
                <a:gd name="connsiteX68" fmla="*/ 1206523 w 3496629"/>
                <a:gd name="connsiteY68" fmla="*/ 635000 h 2718197"/>
                <a:gd name="connsiteX69" fmla="*/ 1216048 w 3496629"/>
                <a:gd name="connsiteY69" fmla="*/ 631825 h 2718197"/>
                <a:gd name="connsiteX70" fmla="*/ 1244623 w 3496629"/>
                <a:gd name="connsiteY70" fmla="*/ 615950 h 2718197"/>
                <a:gd name="connsiteX71" fmla="*/ 1263673 w 3496629"/>
                <a:gd name="connsiteY71" fmla="*/ 612775 h 2718197"/>
                <a:gd name="connsiteX72" fmla="*/ 1330348 w 3496629"/>
                <a:gd name="connsiteY72" fmla="*/ 606425 h 2718197"/>
                <a:gd name="connsiteX73" fmla="*/ 1365273 w 3496629"/>
                <a:gd name="connsiteY73" fmla="*/ 612775 h 2718197"/>
                <a:gd name="connsiteX74" fmla="*/ 1368448 w 3496629"/>
                <a:gd name="connsiteY74" fmla="*/ 622300 h 2718197"/>
                <a:gd name="connsiteX75" fmla="*/ 1377973 w 3496629"/>
                <a:gd name="connsiteY75" fmla="*/ 628650 h 2718197"/>
                <a:gd name="connsiteX76" fmla="*/ 1387498 w 3496629"/>
                <a:gd name="connsiteY76" fmla="*/ 638175 h 2718197"/>
                <a:gd name="connsiteX77" fmla="*/ 1387498 w 3496629"/>
                <a:gd name="connsiteY77" fmla="*/ 673100 h 2718197"/>
                <a:gd name="connsiteX78" fmla="*/ 1377973 w 3496629"/>
                <a:gd name="connsiteY78" fmla="*/ 676275 h 2718197"/>
                <a:gd name="connsiteX79" fmla="*/ 1355748 w 3496629"/>
                <a:gd name="connsiteY79" fmla="*/ 685800 h 2718197"/>
                <a:gd name="connsiteX80" fmla="*/ 1349398 w 3496629"/>
                <a:gd name="connsiteY80" fmla="*/ 698500 h 2718197"/>
                <a:gd name="connsiteX81" fmla="*/ 1343048 w 3496629"/>
                <a:gd name="connsiteY81" fmla="*/ 723900 h 2718197"/>
                <a:gd name="connsiteX82" fmla="*/ 1339873 w 3496629"/>
                <a:gd name="connsiteY82" fmla="*/ 733425 h 2718197"/>
                <a:gd name="connsiteX83" fmla="*/ 1333523 w 3496629"/>
                <a:gd name="connsiteY83" fmla="*/ 742950 h 2718197"/>
                <a:gd name="connsiteX84" fmla="*/ 1330348 w 3496629"/>
                <a:gd name="connsiteY84" fmla="*/ 758825 h 2718197"/>
                <a:gd name="connsiteX85" fmla="*/ 1320823 w 3496629"/>
                <a:gd name="connsiteY85" fmla="*/ 784225 h 2718197"/>
                <a:gd name="connsiteX86" fmla="*/ 1311298 w 3496629"/>
                <a:gd name="connsiteY86" fmla="*/ 793750 h 2718197"/>
                <a:gd name="connsiteX87" fmla="*/ 1295423 w 3496629"/>
                <a:gd name="connsiteY87" fmla="*/ 822325 h 2718197"/>
                <a:gd name="connsiteX88" fmla="*/ 1282723 w 3496629"/>
                <a:gd name="connsiteY88" fmla="*/ 831850 h 2718197"/>
                <a:gd name="connsiteX89" fmla="*/ 1273198 w 3496629"/>
                <a:gd name="connsiteY89" fmla="*/ 850900 h 2718197"/>
                <a:gd name="connsiteX90" fmla="*/ 1263673 w 3496629"/>
                <a:gd name="connsiteY90" fmla="*/ 860425 h 2718197"/>
                <a:gd name="connsiteX91" fmla="*/ 1266848 w 3496629"/>
                <a:gd name="connsiteY91" fmla="*/ 908050 h 2718197"/>
                <a:gd name="connsiteX92" fmla="*/ 1276373 w 3496629"/>
                <a:gd name="connsiteY92" fmla="*/ 904875 h 2718197"/>
                <a:gd name="connsiteX93" fmla="*/ 1343048 w 3496629"/>
                <a:gd name="connsiteY93" fmla="*/ 898525 h 2718197"/>
                <a:gd name="connsiteX94" fmla="*/ 1362098 w 3496629"/>
                <a:gd name="connsiteY94" fmla="*/ 892175 h 2718197"/>
                <a:gd name="connsiteX95" fmla="*/ 1374798 w 3496629"/>
                <a:gd name="connsiteY95" fmla="*/ 885825 h 2718197"/>
                <a:gd name="connsiteX96" fmla="*/ 1419248 w 3496629"/>
                <a:gd name="connsiteY96" fmla="*/ 879475 h 2718197"/>
                <a:gd name="connsiteX97" fmla="*/ 1428773 w 3496629"/>
                <a:gd name="connsiteY97" fmla="*/ 885825 h 2718197"/>
                <a:gd name="connsiteX98" fmla="*/ 1441473 w 3496629"/>
                <a:gd name="connsiteY98" fmla="*/ 901700 h 2718197"/>
                <a:gd name="connsiteX99" fmla="*/ 1447823 w 3496629"/>
                <a:gd name="connsiteY99" fmla="*/ 911225 h 2718197"/>
                <a:gd name="connsiteX100" fmla="*/ 1470048 w 3496629"/>
                <a:gd name="connsiteY100" fmla="*/ 927100 h 2718197"/>
                <a:gd name="connsiteX101" fmla="*/ 1485923 w 3496629"/>
                <a:gd name="connsiteY101" fmla="*/ 955675 h 2718197"/>
                <a:gd name="connsiteX102" fmla="*/ 1479573 w 3496629"/>
                <a:gd name="connsiteY102" fmla="*/ 1063625 h 2718197"/>
                <a:gd name="connsiteX103" fmla="*/ 1482748 w 3496629"/>
                <a:gd name="connsiteY103" fmla="*/ 1133475 h 2718197"/>
                <a:gd name="connsiteX104" fmla="*/ 1489098 w 3496629"/>
                <a:gd name="connsiteY104" fmla="*/ 1171575 h 2718197"/>
                <a:gd name="connsiteX105" fmla="*/ 1492273 w 3496629"/>
                <a:gd name="connsiteY105" fmla="*/ 1216025 h 2718197"/>
                <a:gd name="connsiteX106" fmla="*/ 1498623 w 3496629"/>
                <a:gd name="connsiteY106" fmla="*/ 1225550 h 2718197"/>
                <a:gd name="connsiteX107" fmla="*/ 1501798 w 3496629"/>
                <a:gd name="connsiteY107" fmla="*/ 1235075 h 2718197"/>
                <a:gd name="connsiteX108" fmla="*/ 1527198 w 3496629"/>
                <a:gd name="connsiteY108" fmla="*/ 1250950 h 2718197"/>
                <a:gd name="connsiteX109" fmla="*/ 1536723 w 3496629"/>
                <a:gd name="connsiteY109" fmla="*/ 1257300 h 2718197"/>
                <a:gd name="connsiteX110" fmla="*/ 1549423 w 3496629"/>
                <a:gd name="connsiteY110" fmla="*/ 1260475 h 2718197"/>
                <a:gd name="connsiteX111" fmla="*/ 1603398 w 3496629"/>
                <a:gd name="connsiteY111" fmla="*/ 1263650 h 2718197"/>
                <a:gd name="connsiteX112" fmla="*/ 1635148 w 3496629"/>
                <a:gd name="connsiteY112" fmla="*/ 1273175 h 2718197"/>
                <a:gd name="connsiteX113" fmla="*/ 1676423 w 3496629"/>
                <a:gd name="connsiteY113" fmla="*/ 1266825 h 2718197"/>
                <a:gd name="connsiteX114" fmla="*/ 1685948 w 3496629"/>
                <a:gd name="connsiteY114" fmla="*/ 1263650 h 2718197"/>
                <a:gd name="connsiteX115" fmla="*/ 1692298 w 3496629"/>
                <a:gd name="connsiteY115" fmla="*/ 1254125 h 2718197"/>
                <a:gd name="connsiteX116" fmla="*/ 1701823 w 3496629"/>
                <a:gd name="connsiteY116" fmla="*/ 1244600 h 2718197"/>
                <a:gd name="connsiteX117" fmla="*/ 1743098 w 3496629"/>
                <a:gd name="connsiteY117" fmla="*/ 1247775 h 2718197"/>
                <a:gd name="connsiteX118" fmla="*/ 1752623 w 3496629"/>
                <a:gd name="connsiteY118" fmla="*/ 1254125 h 2718197"/>
                <a:gd name="connsiteX119" fmla="*/ 1762148 w 3496629"/>
                <a:gd name="connsiteY119" fmla="*/ 1257300 h 2718197"/>
                <a:gd name="connsiteX120" fmla="*/ 1771673 w 3496629"/>
                <a:gd name="connsiteY120" fmla="*/ 1266825 h 2718197"/>
                <a:gd name="connsiteX121" fmla="*/ 1787548 w 3496629"/>
                <a:gd name="connsiteY121" fmla="*/ 1285875 h 2718197"/>
                <a:gd name="connsiteX122" fmla="*/ 1797073 w 3496629"/>
                <a:gd name="connsiteY122" fmla="*/ 1289050 h 2718197"/>
                <a:gd name="connsiteX123" fmla="*/ 1822473 w 3496629"/>
                <a:gd name="connsiteY123" fmla="*/ 1308100 h 2718197"/>
                <a:gd name="connsiteX124" fmla="*/ 1831998 w 3496629"/>
                <a:gd name="connsiteY124" fmla="*/ 1311275 h 2718197"/>
                <a:gd name="connsiteX125" fmla="*/ 1854223 w 3496629"/>
                <a:gd name="connsiteY125" fmla="*/ 1327150 h 2718197"/>
                <a:gd name="connsiteX126" fmla="*/ 1863748 w 3496629"/>
                <a:gd name="connsiteY126" fmla="*/ 1317625 h 2718197"/>
                <a:gd name="connsiteX127" fmla="*/ 1879623 w 3496629"/>
                <a:gd name="connsiteY127" fmla="*/ 1282700 h 2718197"/>
                <a:gd name="connsiteX128" fmla="*/ 1882798 w 3496629"/>
                <a:gd name="connsiteY128" fmla="*/ 1250950 h 2718197"/>
                <a:gd name="connsiteX129" fmla="*/ 1889148 w 3496629"/>
                <a:gd name="connsiteY129" fmla="*/ 1241425 h 2718197"/>
                <a:gd name="connsiteX130" fmla="*/ 1895498 w 3496629"/>
                <a:gd name="connsiteY130" fmla="*/ 1228725 h 2718197"/>
                <a:gd name="connsiteX131" fmla="*/ 1901848 w 3496629"/>
                <a:gd name="connsiteY131" fmla="*/ 1209675 h 2718197"/>
                <a:gd name="connsiteX132" fmla="*/ 1905023 w 3496629"/>
                <a:gd name="connsiteY132" fmla="*/ 1196975 h 2718197"/>
                <a:gd name="connsiteX133" fmla="*/ 1930423 w 3496629"/>
                <a:gd name="connsiteY133" fmla="*/ 1184275 h 2718197"/>
                <a:gd name="connsiteX134" fmla="*/ 2019323 w 3496629"/>
                <a:gd name="connsiteY134" fmla="*/ 1181100 h 2718197"/>
                <a:gd name="connsiteX135" fmla="*/ 2028848 w 3496629"/>
                <a:gd name="connsiteY135" fmla="*/ 1174750 h 2718197"/>
                <a:gd name="connsiteX136" fmla="*/ 2047898 w 3496629"/>
                <a:gd name="connsiteY136" fmla="*/ 1165225 h 2718197"/>
                <a:gd name="connsiteX137" fmla="*/ 2060598 w 3496629"/>
                <a:gd name="connsiteY137" fmla="*/ 1149350 h 2718197"/>
                <a:gd name="connsiteX138" fmla="*/ 2082823 w 3496629"/>
                <a:gd name="connsiteY138" fmla="*/ 1127125 h 2718197"/>
                <a:gd name="connsiteX139" fmla="*/ 2095523 w 3496629"/>
                <a:gd name="connsiteY139" fmla="*/ 1120775 h 2718197"/>
                <a:gd name="connsiteX140" fmla="*/ 2114573 w 3496629"/>
                <a:gd name="connsiteY140" fmla="*/ 1114425 h 2718197"/>
                <a:gd name="connsiteX141" fmla="*/ 2124098 w 3496629"/>
                <a:gd name="connsiteY141" fmla="*/ 1120775 h 2718197"/>
                <a:gd name="connsiteX142" fmla="*/ 2127273 w 3496629"/>
                <a:gd name="connsiteY142" fmla="*/ 1130300 h 2718197"/>
                <a:gd name="connsiteX143" fmla="*/ 2133623 w 3496629"/>
                <a:gd name="connsiteY143" fmla="*/ 1139825 h 2718197"/>
                <a:gd name="connsiteX144" fmla="*/ 2130448 w 3496629"/>
                <a:gd name="connsiteY144" fmla="*/ 1152525 h 2718197"/>
                <a:gd name="connsiteX145" fmla="*/ 2127273 w 3496629"/>
                <a:gd name="connsiteY145" fmla="*/ 1174750 h 2718197"/>
                <a:gd name="connsiteX146" fmla="*/ 2187598 w 3496629"/>
                <a:gd name="connsiteY146" fmla="*/ 1155700 h 2718197"/>
                <a:gd name="connsiteX147" fmla="*/ 2276498 w 3496629"/>
                <a:gd name="connsiteY147" fmla="*/ 1168400 h 2718197"/>
                <a:gd name="connsiteX148" fmla="*/ 2279673 w 3496629"/>
                <a:gd name="connsiteY148" fmla="*/ 1190625 h 2718197"/>
                <a:gd name="connsiteX149" fmla="*/ 2273323 w 3496629"/>
                <a:gd name="connsiteY149" fmla="*/ 1181100 h 2718197"/>
                <a:gd name="connsiteX150" fmla="*/ 2254273 w 3496629"/>
                <a:gd name="connsiteY150" fmla="*/ 1162050 h 2718197"/>
                <a:gd name="connsiteX151" fmla="*/ 2257448 w 3496629"/>
                <a:gd name="connsiteY151" fmla="*/ 1165225 h 2718197"/>
                <a:gd name="connsiteX152" fmla="*/ 2308248 w 3496629"/>
                <a:gd name="connsiteY152" fmla="*/ 1184275 h 2718197"/>
                <a:gd name="connsiteX153" fmla="*/ 2324123 w 3496629"/>
                <a:gd name="connsiteY153" fmla="*/ 1187450 h 2718197"/>
                <a:gd name="connsiteX154" fmla="*/ 2349523 w 3496629"/>
                <a:gd name="connsiteY154" fmla="*/ 1193800 h 2718197"/>
                <a:gd name="connsiteX155" fmla="*/ 2393973 w 3496629"/>
                <a:gd name="connsiteY155" fmla="*/ 1196975 h 2718197"/>
                <a:gd name="connsiteX156" fmla="*/ 2397148 w 3496629"/>
                <a:gd name="connsiteY156" fmla="*/ 1206500 h 2718197"/>
                <a:gd name="connsiteX157" fmla="*/ 2444773 w 3496629"/>
                <a:gd name="connsiteY157" fmla="*/ 1216025 h 2718197"/>
                <a:gd name="connsiteX158" fmla="*/ 2454298 w 3496629"/>
                <a:gd name="connsiteY158" fmla="*/ 1219200 h 2718197"/>
                <a:gd name="connsiteX159" fmla="*/ 2476523 w 3496629"/>
                <a:gd name="connsiteY159" fmla="*/ 1222375 h 2718197"/>
                <a:gd name="connsiteX160" fmla="*/ 2486048 w 3496629"/>
                <a:gd name="connsiteY160" fmla="*/ 1228725 h 2718197"/>
                <a:gd name="connsiteX161" fmla="*/ 2520973 w 3496629"/>
                <a:gd name="connsiteY161" fmla="*/ 1222375 h 2718197"/>
                <a:gd name="connsiteX162" fmla="*/ 2530498 w 3496629"/>
                <a:gd name="connsiteY162" fmla="*/ 1209675 h 2718197"/>
                <a:gd name="connsiteX163" fmla="*/ 2540023 w 3496629"/>
                <a:gd name="connsiteY163" fmla="*/ 1203325 h 2718197"/>
                <a:gd name="connsiteX164" fmla="*/ 2552723 w 3496629"/>
                <a:gd name="connsiteY164" fmla="*/ 1200150 h 2718197"/>
                <a:gd name="connsiteX165" fmla="*/ 2581298 w 3496629"/>
                <a:gd name="connsiteY165" fmla="*/ 1190625 h 2718197"/>
                <a:gd name="connsiteX166" fmla="*/ 2609873 w 3496629"/>
                <a:gd name="connsiteY166" fmla="*/ 1193800 h 2718197"/>
                <a:gd name="connsiteX167" fmla="*/ 2619398 w 3496629"/>
                <a:gd name="connsiteY167" fmla="*/ 1196975 h 2718197"/>
                <a:gd name="connsiteX168" fmla="*/ 2625748 w 3496629"/>
                <a:gd name="connsiteY168" fmla="*/ 1206500 h 2718197"/>
                <a:gd name="connsiteX169" fmla="*/ 2616223 w 3496629"/>
                <a:gd name="connsiteY169" fmla="*/ 1209675 h 2718197"/>
                <a:gd name="connsiteX170" fmla="*/ 2606698 w 3496629"/>
                <a:gd name="connsiteY170" fmla="*/ 1235075 h 2718197"/>
                <a:gd name="connsiteX171" fmla="*/ 2654323 w 3496629"/>
                <a:gd name="connsiteY171" fmla="*/ 1238250 h 2718197"/>
                <a:gd name="connsiteX172" fmla="*/ 2657498 w 3496629"/>
                <a:gd name="connsiteY172" fmla="*/ 1200150 h 2718197"/>
                <a:gd name="connsiteX173" fmla="*/ 2686073 w 3496629"/>
                <a:gd name="connsiteY173" fmla="*/ 1190625 h 2718197"/>
                <a:gd name="connsiteX174" fmla="*/ 2717823 w 3496629"/>
                <a:gd name="connsiteY174" fmla="*/ 1200150 h 2718197"/>
                <a:gd name="connsiteX175" fmla="*/ 2711473 w 3496629"/>
                <a:gd name="connsiteY175" fmla="*/ 1225550 h 2718197"/>
                <a:gd name="connsiteX176" fmla="*/ 2705123 w 3496629"/>
                <a:gd name="connsiteY176" fmla="*/ 1250950 h 2718197"/>
                <a:gd name="connsiteX177" fmla="*/ 2698773 w 3496629"/>
                <a:gd name="connsiteY177" fmla="*/ 1270000 h 2718197"/>
                <a:gd name="connsiteX178" fmla="*/ 2714648 w 3496629"/>
                <a:gd name="connsiteY178" fmla="*/ 1279525 h 2718197"/>
                <a:gd name="connsiteX179" fmla="*/ 2740048 w 3496629"/>
                <a:gd name="connsiteY179" fmla="*/ 1289050 h 2718197"/>
                <a:gd name="connsiteX180" fmla="*/ 2749573 w 3496629"/>
                <a:gd name="connsiteY180" fmla="*/ 1298575 h 2718197"/>
                <a:gd name="connsiteX181" fmla="*/ 2752748 w 3496629"/>
                <a:gd name="connsiteY181" fmla="*/ 1323975 h 2718197"/>
                <a:gd name="connsiteX182" fmla="*/ 2762273 w 3496629"/>
                <a:gd name="connsiteY182" fmla="*/ 1333500 h 2718197"/>
                <a:gd name="connsiteX183" fmla="*/ 2765448 w 3496629"/>
                <a:gd name="connsiteY183" fmla="*/ 1346200 h 2718197"/>
                <a:gd name="connsiteX184" fmla="*/ 2784498 w 3496629"/>
                <a:gd name="connsiteY184" fmla="*/ 1349375 h 2718197"/>
                <a:gd name="connsiteX185" fmla="*/ 2794023 w 3496629"/>
                <a:gd name="connsiteY185" fmla="*/ 1352550 h 2718197"/>
                <a:gd name="connsiteX186" fmla="*/ 2806723 w 3496629"/>
                <a:gd name="connsiteY186" fmla="*/ 1355725 h 2718197"/>
                <a:gd name="connsiteX187" fmla="*/ 2825773 w 3496629"/>
                <a:gd name="connsiteY187" fmla="*/ 1387475 h 2718197"/>
                <a:gd name="connsiteX188" fmla="*/ 2835298 w 3496629"/>
                <a:gd name="connsiteY188" fmla="*/ 1393825 h 2718197"/>
                <a:gd name="connsiteX189" fmla="*/ 2851173 w 3496629"/>
                <a:gd name="connsiteY189" fmla="*/ 1412875 h 2718197"/>
                <a:gd name="connsiteX190" fmla="*/ 2863873 w 3496629"/>
                <a:gd name="connsiteY190" fmla="*/ 1416050 h 2718197"/>
                <a:gd name="connsiteX191" fmla="*/ 2873398 w 3496629"/>
                <a:gd name="connsiteY191" fmla="*/ 1422400 h 2718197"/>
                <a:gd name="connsiteX192" fmla="*/ 2933723 w 3496629"/>
                <a:gd name="connsiteY192" fmla="*/ 1431925 h 2718197"/>
                <a:gd name="connsiteX193" fmla="*/ 2952773 w 3496629"/>
                <a:gd name="connsiteY193" fmla="*/ 1438275 h 2718197"/>
                <a:gd name="connsiteX194" fmla="*/ 2971823 w 3496629"/>
                <a:gd name="connsiteY194" fmla="*/ 1447800 h 2718197"/>
                <a:gd name="connsiteX195" fmla="*/ 2997223 w 3496629"/>
                <a:gd name="connsiteY195" fmla="*/ 1450975 h 2718197"/>
                <a:gd name="connsiteX196" fmla="*/ 3013098 w 3496629"/>
                <a:gd name="connsiteY196" fmla="*/ 1454150 h 2718197"/>
                <a:gd name="connsiteX197" fmla="*/ 3032148 w 3496629"/>
                <a:gd name="connsiteY197" fmla="*/ 1457325 h 2718197"/>
                <a:gd name="connsiteX198" fmla="*/ 3076598 w 3496629"/>
                <a:gd name="connsiteY198" fmla="*/ 1466850 h 2718197"/>
                <a:gd name="connsiteX199" fmla="*/ 3184548 w 3496629"/>
                <a:gd name="connsiteY199" fmla="*/ 1476375 h 2718197"/>
                <a:gd name="connsiteX200" fmla="*/ 3206773 w 3496629"/>
                <a:gd name="connsiteY200" fmla="*/ 1498600 h 2718197"/>
                <a:gd name="connsiteX201" fmla="*/ 3235348 w 3496629"/>
                <a:gd name="connsiteY201" fmla="*/ 1517650 h 2718197"/>
                <a:gd name="connsiteX202" fmla="*/ 3244873 w 3496629"/>
                <a:gd name="connsiteY202" fmla="*/ 1539875 h 2718197"/>
                <a:gd name="connsiteX203" fmla="*/ 3248048 w 3496629"/>
                <a:gd name="connsiteY203" fmla="*/ 1552575 h 2718197"/>
                <a:gd name="connsiteX204" fmla="*/ 3254398 w 3496629"/>
                <a:gd name="connsiteY204" fmla="*/ 1562100 h 2718197"/>
                <a:gd name="connsiteX205" fmla="*/ 3270273 w 3496629"/>
                <a:gd name="connsiteY205" fmla="*/ 1590675 h 2718197"/>
                <a:gd name="connsiteX206" fmla="*/ 3292498 w 3496629"/>
                <a:gd name="connsiteY206" fmla="*/ 1603375 h 2718197"/>
                <a:gd name="connsiteX207" fmla="*/ 3302023 w 3496629"/>
                <a:gd name="connsiteY207" fmla="*/ 1625600 h 2718197"/>
                <a:gd name="connsiteX208" fmla="*/ 3314723 w 3496629"/>
                <a:gd name="connsiteY208" fmla="*/ 1644650 h 2718197"/>
                <a:gd name="connsiteX209" fmla="*/ 3324248 w 3496629"/>
                <a:gd name="connsiteY209" fmla="*/ 1679575 h 2718197"/>
                <a:gd name="connsiteX210" fmla="*/ 3330598 w 3496629"/>
                <a:gd name="connsiteY210" fmla="*/ 1692275 h 2718197"/>
                <a:gd name="connsiteX211" fmla="*/ 3321073 w 3496629"/>
                <a:gd name="connsiteY211" fmla="*/ 1746250 h 2718197"/>
                <a:gd name="connsiteX212" fmla="*/ 3302023 w 3496629"/>
                <a:gd name="connsiteY212" fmla="*/ 1784350 h 2718197"/>
                <a:gd name="connsiteX213" fmla="*/ 3276623 w 3496629"/>
                <a:gd name="connsiteY213" fmla="*/ 1816100 h 2718197"/>
                <a:gd name="connsiteX214" fmla="*/ 3254398 w 3496629"/>
                <a:gd name="connsiteY214" fmla="*/ 1860550 h 2718197"/>
                <a:gd name="connsiteX215" fmla="*/ 3276623 w 3496629"/>
                <a:gd name="connsiteY215" fmla="*/ 1831975 h 2718197"/>
                <a:gd name="connsiteX216" fmla="*/ 3286148 w 3496629"/>
                <a:gd name="connsiteY216" fmla="*/ 1822450 h 2718197"/>
                <a:gd name="connsiteX217" fmla="*/ 3317898 w 3496629"/>
                <a:gd name="connsiteY217" fmla="*/ 1803400 h 2718197"/>
                <a:gd name="connsiteX218" fmla="*/ 3336948 w 3496629"/>
                <a:gd name="connsiteY218" fmla="*/ 1793875 h 2718197"/>
                <a:gd name="connsiteX219" fmla="*/ 3346473 w 3496629"/>
                <a:gd name="connsiteY219" fmla="*/ 1784350 h 2718197"/>
                <a:gd name="connsiteX220" fmla="*/ 3406798 w 3496629"/>
                <a:gd name="connsiteY220" fmla="*/ 1857375 h 2718197"/>
                <a:gd name="connsiteX221" fmla="*/ 1978050 w 3496629"/>
                <a:gd name="connsiteY221" fmla="*/ 2679700 h 2718197"/>
                <a:gd name="connsiteX222" fmla="*/ 1911375 w 3496629"/>
                <a:gd name="connsiteY222" fmla="*/ 2600325 h 2718197"/>
                <a:gd name="connsiteX223" fmla="*/ 1765325 w 3496629"/>
                <a:gd name="connsiteY223" fmla="*/ 2362200 h 2718197"/>
                <a:gd name="connsiteX224" fmla="*/ 1720875 w 3496629"/>
                <a:gd name="connsiteY224" fmla="*/ 2251075 h 2718197"/>
                <a:gd name="connsiteX225" fmla="*/ 1673250 w 3496629"/>
                <a:gd name="connsiteY225" fmla="*/ 2197100 h 2718197"/>
                <a:gd name="connsiteX226" fmla="*/ 1651025 w 3496629"/>
                <a:gd name="connsiteY226" fmla="*/ 2146300 h 2718197"/>
                <a:gd name="connsiteX227" fmla="*/ 1581175 w 3496629"/>
                <a:gd name="connsiteY227" fmla="*/ 2095500 h 2718197"/>
                <a:gd name="connsiteX228" fmla="*/ 1584350 w 3496629"/>
                <a:gd name="connsiteY228" fmla="*/ 2022476 h 2718197"/>
                <a:gd name="connsiteX229" fmla="*/ 1590699 w 3496629"/>
                <a:gd name="connsiteY229" fmla="*/ 1984376 h 2718197"/>
                <a:gd name="connsiteX230" fmla="*/ 1676424 w 3496629"/>
                <a:gd name="connsiteY230" fmla="*/ 1958977 h 2718197"/>
                <a:gd name="connsiteX231" fmla="*/ 1609749 w 3496629"/>
                <a:gd name="connsiteY231" fmla="*/ 1882777 h 2718197"/>
                <a:gd name="connsiteX232" fmla="*/ 1622449 w 3496629"/>
                <a:gd name="connsiteY232" fmla="*/ 1809752 h 2718197"/>
                <a:gd name="connsiteX233" fmla="*/ 1651024 w 3496629"/>
                <a:gd name="connsiteY233" fmla="*/ 1730377 h 2718197"/>
                <a:gd name="connsiteX234" fmla="*/ 1714523 w 3496629"/>
                <a:gd name="connsiteY234" fmla="*/ 1685927 h 2718197"/>
                <a:gd name="connsiteX235" fmla="*/ 1765323 w 3496629"/>
                <a:gd name="connsiteY235" fmla="*/ 1647827 h 2718197"/>
                <a:gd name="connsiteX236" fmla="*/ 1793897 w 3496629"/>
                <a:gd name="connsiteY236" fmla="*/ 1612902 h 2718197"/>
                <a:gd name="connsiteX237" fmla="*/ 1812947 w 3496629"/>
                <a:gd name="connsiteY237" fmla="*/ 1571627 h 2718197"/>
                <a:gd name="connsiteX238" fmla="*/ 1790721 w 3496629"/>
                <a:gd name="connsiteY238" fmla="*/ 1539876 h 2718197"/>
                <a:gd name="connsiteX239" fmla="*/ 1793897 w 3496629"/>
                <a:gd name="connsiteY239" fmla="*/ 1473202 h 2718197"/>
                <a:gd name="connsiteX240" fmla="*/ 1765322 w 3496629"/>
                <a:gd name="connsiteY240" fmla="*/ 1381127 h 2718197"/>
                <a:gd name="connsiteX241" fmla="*/ 1727221 w 3496629"/>
                <a:gd name="connsiteY241" fmla="*/ 1314451 h 2718197"/>
                <a:gd name="connsiteX242" fmla="*/ 1666897 w 3496629"/>
                <a:gd name="connsiteY242" fmla="*/ 1355727 h 2718197"/>
                <a:gd name="connsiteX243" fmla="*/ 1625622 w 3496629"/>
                <a:gd name="connsiteY243" fmla="*/ 1377952 h 2718197"/>
                <a:gd name="connsiteX244" fmla="*/ 1587522 w 3496629"/>
                <a:gd name="connsiteY244" fmla="*/ 1349377 h 2718197"/>
                <a:gd name="connsiteX245" fmla="*/ 1527197 w 3496629"/>
                <a:gd name="connsiteY245" fmla="*/ 1327152 h 2718197"/>
                <a:gd name="connsiteX246" fmla="*/ 1428772 w 3496629"/>
                <a:gd name="connsiteY246" fmla="*/ 1257302 h 2718197"/>
                <a:gd name="connsiteX247" fmla="*/ 1374797 w 3496629"/>
                <a:gd name="connsiteY247" fmla="*/ 1257302 h 2718197"/>
                <a:gd name="connsiteX248" fmla="*/ 1358922 w 3496629"/>
                <a:gd name="connsiteY248" fmla="*/ 1187452 h 2718197"/>
                <a:gd name="connsiteX249" fmla="*/ 1298597 w 3496629"/>
                <a:gd name="connsiteY249" fmla="*/ 1114427 h 2718197"/>
                <a:gd name="connsiteX250" fmla="*/ 1212872 w 3496629"/>
                <a:gd name="connsiteY250" fmla="*/ 1057277 h 2718197"/>
                <a:gd name="connsiteX251" fmla="*/ 1073172 w 3496629"/>
                <a:gd name="connsiteY251" fmla="*/ 1003302 h 2718197"/>
                <a:gd name="connsiteX252" fmla="*/ 996972 w 3496629"/>
                <a:gd name="connsiteY252" fmla="*/ 974727 h 2718197"/>
                <a:gd name="connsiteX253" fmla="*/ 923947 w 3496629"/>
                <a:gd name="connsiteY253" fmla="*/ 914402 h 2718197"/>
                <a:gd name="connsiteX254" fmla="*/ 787422 w 3496629"/>
                <a:gd name="connsiteY254" fmla="*/ 933452 h 2718197"/>
                <a:gd name="connsiteX255" fmla="*/ 733447 w 3496629"/>
                <a:gd name="connsiteY255" fmla="*/ 942977 h 2718197"/>
                <a:gd name="connsiteX256" fmla="*/ 669947 w 3496629"/>
                <a:gd name="connsiteY256" fmla="*/ 889002 h 2718197"/>
                <a:gd name="connsiteX257" fmla="*/ 641372 w 3496629"/>
                <a:gd name="connsiteY257" fmla="*/ 860427 h 2718197"/>
                <a:gd name="connsiteX258" fmla="*/ 488972 w 3496629"/>
                <a:gd name="connsiteY258" fmla="*/ 800102 h 2718197"/>
                <a:gd name="connsiteX259" fmla="*/ 403247 w 3496629"/>
                <a:gd name="connsiteY259" fmla="*/ 749302 h 2718197"/>
                <a:gd name="connsiteX260" fmla="*/ 361972 w 3496629"/>
                <a:gd name="connsiteY260" fmla="*/ 695327 h 2718197"/>
                <a:gd name="connsiteX261" fmla="*/ 396897 w 3496629"/>
                <a:gd name="connsiteY261" fmla="*/ 660402 h 2718197"/>
                <a:gd name="connsiteX262" fmla="*/ 361972 w 3496629"/>
                <a:gd name="connsiteY262" fmla="*/ 555627 h 2718197"/>
                <a:gd name="connsiteX263" fmla="*/ 298471 w 3496629"/>
                <a:gd name="connsiteY263" fmla="*/ 454026 h 2718197"/>
                <a:gd name="connsiteX264" fmla="*/ 266722 w 3496629"/>
                <a:gd name="connsiteY264" fmla="*/ 384175 h 2718197"/>
                <a:gd name="connsiteX265" fmla="*/ 276246 w 3496629"/>
                <a:gd name="connsiteY265" fmla="*/ 358775 h 2718197"/>
                <a:gd name="connsiteX266" fmla="*/ 206397 w 3496629"/>
                <a:gd name="connsiteY266" fmla="*/ 234950 h 2718197"/>
                <a:gd name="connsiteX267" fmla="*/ 146072 w 3496629"/>
                <a:gd name="connsiteY267" fmla="*/ 101600 h 2718197"/>
                <a:gd name="connsiteX268" fmla="*/ 111147 w 3496629"/>
                <a:gd name="connsiteY268" fmla="*/ 142875 h 2718197"/>
                <a:gd name="connsiteX269" fmla="*/ 120671 w 3496629"/>
                <a:gd name="connsiteY269" fmla="*/ 193675 h 2718197"/>
                <a:gd name="connsiteX270" fmla="*/ 123846 w 3496629"/>
                <a:gd name="connsiteY270" fmla="*/ 260350 h 2718197"/>
                <a:gd name="connsiteX271" fmla="*/ 136546 w 3496629"/>
                <a:gd name="connsiteY271" fmla="*/ 327025 h 2718197"/>
                <a:gd name="connsiteX272" fmla="*/ 174646 w 3496629"/>
                <a:gd name="connsiteY272" fmla="*/ 384175 h 2718197"/>
                <a:gd name="connsiteX273" fmla="*/ 190521 w 3496629"/>
                <a:gd name="connsiteY273" fmla="*/ 422275 h 2718197"/>
                <a:gd name="connsiteX274" fmla="*/ 200046 w 3496629"/>
                <a:gd name="connsiteY274" fmla="*/ 495300 h 2718197"/>
                <a:gd name="connsiteX275" fmla="*/ 231798 w 3496629"/>
                <a:gd name="connsiteY275" fmla="*/ 542925 h 2718197"/>
                <a:gd name="connsiteX276" fmla="*/ 168296 w 3496629"/>
                <a:gd name="connsiteY276" fmla="*/ 508000 h 2718197"/>
                <a:gd name="connsiteX277" fmla="*/ 107973 w 3496629"/>
                <a:gd name="connsiteY277" fmla="*/ 460375 h 2718197"/>
                <a:gd name="connsiteX278" fmla="*/ 88923 w 3496629"/>
                <a:gd name="connsiteY278" fmla="*/ 371475 h 2718197"/>
                <a:gd name="connsiteX279" fmla="*/ 22248 w 3496629"/>
                <a:gd name="connsiteY279" fmla="*/ 285750 h 2718197"/>
                <a:gd name="connsiteX280" fmla="*/ 53998 w 3496629"/>
                <a:gd name="connsiteY280" fmla="*/ 193675 h 2718197"/>
                <a:gd name="connsiteX281" fmla="*/ 25423 w 3496629"/>
                <a:gd name="connsiteY281" fmla="*/ 161925 h 2718197"/>
                <a:gd name="connsiteX282" fmla="*/ 12722 w 3496629"/>
                <a:gd name="connsiteY282" fmla="*/ 114300 h 2718197"/>
                <a:gd name="connsiteX283" fmla="*/ 23 w 3496629"/>
                <a:gd name="connsiteY283" fmla="*/ 41275 h 2718197"/>
                <a:gd name="connsiteX284" fmla="*/ 23 w 3496629"/>
                <a:gd name="connsiteY284" fmla="*/ 0 h 2718197"/>
                <a:gd name="connsiteX0" fmla="*/ 23 w 3496629"/>
                <a:gd name="connsiteY0" fmla="*/ 0 h 2718197"/>
                <a:gd name="connsiteX1" fmla="*/ 381023 w 3496629"/>
                <a:gd name="connsiteY1" fmla="*/ 76200 h 2718197"/>
                <a:gd name="connsiteX2" fmla="*/ 479448 w 3496629"/>
                <a:gd name="connsiteY2" fmla="*/ 28575 h 2718197"/>
                <a:gd name="connsiteX3" fmla="*/ 568348 w 3496629"/>
                <a:gd name="connsiteY3" fmla="*/ 44450 h 2718197"/>
                <a:gd name="connsiteX4" fmla="*/ 568348 w 3496629"/>
                <a:gd name="connsiteY4" fmla="*/ 44450 h 2718197"/>
                <a:gd name="connsiteX5" fmla="*/ 571523 w 3496629"/>
                <a:gd name="connsiteY5" fmla="*/ 73025 h 2718197"/>
                <a:gd name="connsiteX6" fmla="*/ 565173 w 3496629"/>
                <a:gd name="connsiteY6" fmla="*/ 88900 h 2718197"/>
                <a:gd name="connsiteX7" fmla="*/ 561998 w 3496629"/>
                <a:gd name="connsiteY7" fmla="*/ 98425 h 2718197"/>
                <a:gd name="connsiteX8" fmla="*/ 565173 w 3496629"/>
                <a:gd name="connsiteY8" fmla="*/ 114300 h 2718197"/>
                <a:gd name="connsiteX9" fmla="*/ 584223 w 3496629"/>
                <a:gd name="connsiteY9" fmla="*/ 127000 h 2718197"/>
                <a:gd name="connsiteX10" fmla="*/ 596923 w 3496629"/>
                <a:gd name="connsiteY10" fmla="*/ 146050 h 2718197"/>
                <a:gd name="connsiteX11" fmla="*/ 600098 w 3496629"/>
                <a:gd name="connsiteY11" fmla="*/ 155575 h 2718197"/>
                <a:gd name="connsiteX12" fmla="*/ 609623 w 3496629"/>
                <a:gd name="connsiteY12" fmla="*/ 161925 h 2718197"/>
                <a:gd name="connsiteX13" fmla="*/ 615973 w 3496629"/>
                <a:gd name="connsiteY13" fmla="*/ 171450 h 2718197"/>
                <a:gd name="connsiteX14" fmla="*/ 660423 w 3496629"/>
                <a:gd name="connsiteY14" fmla="*/ 165100 h 2718197"/>
                <a:gd name="connsiteX15" fmla="*/ 669948 w 3496629"/>
                <a:gd name="connsiteY15" fmla="*/ 158750 h 2718197"/>
                <a:gd name="connsiteX16" fmla="*/ 679473 w 3496629"/>
                <a:gd name="connsiteY16" fmla="*/ 155575 h 2718197"/>
                <a:gd name="connsiteX17" fmla="*/ 701698 w 3496629"/>
                <a:gd name="connsiteY17" fmla="*/ 142875 h 2718197"/>
                <a:gd name="connsiteX18" fmla="*/ 749323 w 3496629"/>
                <a:gd name="connsiteY18" fmla="*/ 146050 h 2718197"/>
                <a:gd name="connsiteX19" fmla="*/ 755673 w 3496629"/>
                <a:gd name="connsiteY19" fmla="*/ 155575 h 2718197"/>
                <a:gd name="connsiteX20" fmla="*/ 749323 w 3496629"/>
                <a:gd name="connsiteY20" fmla="*/ 200025 h 2718197"/>
                <a:gd name="connsiteX21" fmla="*/ 762023 w 3496629"/>
                <a:gd name="connsiteY21" fmla="*/ 212725 h 2718197"/>
                <a:gd name="connsiteX22" fmla="*/ 771548 w 3496629"/>
                <a:gd name="connsiteY22" fmla="*/ 215900 h 2718197"/>
                <a:gd name="connsiteX23" fmla="*/ 777898 w 3496629"/>
                <a:gd name="connsiteY23" fmla="*/ 228600 h 2718197"/>
                <a:gd name="connsiteX24" fmla="*/ 787423 w 3496629"/>
                <a:gd name="connsiteY24" fmla="*/ 238125 h 2718197"/>
                <a:gd name="connsiteX25" fmla="*/ 793773 w 3496629"/>
                <a:gd name="connsiteY25" fmla="*/ 257175 h 2718197"/>
                <a:gd name="connsiteX26" fmla="*/ 796948 w 3496629"/>
                <a:gd name="connsiteY26" fmla="*/ 288925 h 2718197"/>
                <a:gd name="connsiteX27" fmla="*/ 800123 w 3496629"/>
                <a:gd name="connsiteY27" fmla="*/ 298450 h 2718197"/>
                <a:gd name="connsiteX28" fmla="*/ 809648 w 3496629"/>
                <a:gd name="connsiteY28" fmla="*/ 304800 h 2718197"/>
                <a:gd name="connsiteX29" fmla="*/ 822348 w 3496629"/>
                <a:gd name="connsiteY29" fmla="*/ 314325 h 2718197"/>
                <a:gd name="connsiteX30" fmla="*/ 831873 w 3496629"/>
                <a:gd name="connsiteY30" fmla="*/ 323850 h 2718197"/>
                <a:gd name="connsiteX31" fmla="*/ 854098 w 3496629"/>
                <a:gd name="connsiteY31" fmla="*/ 336550 h 2718197"/>
                <a:gd name="connsiteX32" fmla="*/ 863623 w 3496629"/>
                <a:gd name="connsiteY32" fmla="*/ 346075 h 2718197"/>
                <a:gd name="connsiteX33" fmla="*/ 892198 w 3496629"/>
                <a:gd name="connsiteY33" fmla="*/ 352425 h 2718197"/>
                <a:gd name="connsiteX34" fmla="*/ 882673 w 3496629"/>
                <a:gd name="connsiteY34" fmla="*/ 355600 h 2718197"/>
                <a:gd name="connsiteX35" fmla="*/ 879498 w 3496629"/>
                <a:gd name="connsiteY35" fmla="*/ 365125 h 2718197"/>
                <a:gd name="connsiteX36" fmla="*/ 876323 w 3496629"/>
                <a:gd name="connsiteY36" fmla="*/ 406400 h 2718197"/>
                <a:gd name="connsiteX37" fmla="*/ 866798 w 3496629"/>
                <a:gd name="connsiteY37" fmla="*/ 434975 h 2718197"/>
                <a:gd name="connsiteX38" fmla="*/ 863623 w 3496629"/>
                <a:gd name="connsiteY38" fmla="*/ 450850 h 2718197"/>
                <a:gd name="connsiteX39" fmla="*/ 860448 w 3496629"/>
                <a:gd name="connsiteY39" fmla="*/ 463550 h 2718197"/>
                <a:gd name="connsiteX40" fmla="*/ 854098 w 3496629"/>
                <a:gd name="connsiteY40" fmla="*/ 482600 h 2718197"/>
                <a:gd name="connsiteX41" fmla="*/ 850923 w 3496629"/>
                <a:gd name="connsiteY41" fmla="*/ 492125 h 2718197"/>
                <a:gd name="connsiteX42" fmla="*/ 841398 w 3496629"/>
                <a:gd name="connsiteY42" fmla="*/ 517525 h 2718197"/>
                <a:gd name="connsiteX43" fmla="*/ 835048 w 3496629"/>
                <a:gd name="connsiteY43" fmla="*/ 552450 h 2718197"/>
                <a:gd name="connsiteX44" fmla="*/ 831873 w 3496629"/>
                <a:gd name="connsiteY44" fmla="*/ 561975 h 2718197"/>
                <a:gd name="connsiteX45" fmla="*/ 822348 w 3496629"/>
                <a:gd name="connsiteY45" fmla="*/ 565150 h 2718197"/>
                <a:gd name="connsiteX46" fmla="*/ 815998 w 3496629"/>
                <a:gd name="connsiteY46" fmla="*/ 574675 h 2718197"/>
                <a:gd name="connsiteX47" fmla="*/ 825523 w 3496629"/>
                <a:gd name="connsiteY47" fmla="*/ 600075 h 2718197"/>
                <a:gd name="connsiteX48" fmla="*/ 841398 w 3496629"/>
                <a:gd name="connsiteY48" fmla="*/ 625475 h 2718197"/>
                <a:gd name="connsiteX49" fmla="*/ 847748 w 3496629"/>
                <a:gd name="connsiteY49" fmla="*/ 650875 h 2718197"/>
                <a:gd name="connsiteX50" fmla="*/ 860448 w 3496629"/>
                <a:gd name="connsiteY50" fmla="*/ 669925 h 2718197"/>
                <a:gd name="connsiteX51" fmla="*/ 866798 w 3496629"/>
                <a:gd name="connsiteY51" fmla="*/ 682625 h 2718197"/>
                <a:gd name="connsiteX52" fmla="*/ 885848 w 3496629"/>
                <a:gd name="connsiteY52" fmla="*/ 695325 h 2718197"/>
                <a:gd name="connsiteX53" fmla="*/ 904898 w 3496629"/>
                <a:gd name="connsiteY53" fmla="*/ 730250 h 2718197"/>
                <a:gd name="connsiteX54" fmla="*/ 908073 w 3496629"/>
                <a:gd name="connsiteY54" fmla="*/ 739775 h 2718197"/>
                <a:gd name="connsiteX55" fmla="*/ 917598 w 3496629"/>
                <a:gd name="connsiteY55" fmla="*/ 742950 h 2718197"/>
                <a:gd name="connsiteX56" fmla="*/ 936648 w 3496629"/>
                <a:gd name="connsiteY56" fmla="*/ 758825 h 2718197"/>
                <a:gd name="connsiteX57" fmla="*/ 955698 w 3496629"/>
                <a:gd name="connsiteY57" fmla="*/ 765175 h 2718197"/>
                <a:gd name="connsiteX58" fmla="*/ 993798 w 3496629"/>
                <a:gd name="connsiteY58" fmla="*/ 762000 h 2718197"/>
                <a:gd name="connsiteX59" fmla="*/ 1012848 w 3496629"/>
                <a:gd name="connsiteY59" fmla="*/ 755650 h 2718197"/>
                <a:gd name="connsiteX60" fmla="*/ 1022373 w 3496629"/>
                <a:gd name="connsiteY60" fmla="*/ 752475 h 2718197"/>
                <a:gd name="connsiteX61" fmla="*/ 1035073 w 3496629"/>
                <a:gd name="connsiteY61" fmla="*/ 742950 h 2718197"/>
                <a:gd name="connsiteX62" fmla="*/ 1044598 w 3496629"/>
                <a:gd name="connsiteY62" fmla="*/ 739775 h 2718197"/>
                <a:gd name="connsiteX63" fmla="*/ 1143023 w 3496629"/>
                <a:gd name="connsiteY63" fmla="*/ 730250 h 2718197"/>
                <a:gd name="connsiteX64" fmla="*/ 1155723 w 3496629"/>
                <a:gd name="connsiteY64" fmla="*/ 685800 h 2718197"/>
                <a:gd name="connsiteX65" fmla="*/ 1162073 w 3496629"/>
                <a:gd name="connsiteY65" fmla="*/ 673100 h 2718197"/>
                <a:gd name="connsiteX66" fmla="*/ 1165248 w 3496629"/>
                <a:gd name="connsiteY66" fmla="*/ 663575 h 2718197"/>
                <a:gd name="connsiteX67" fmla="*/ 1184298 w 3496629"/>
                <a:gd name="connsiteY67" fmla="*/ 654050 h 2718197"/>
                <a:gd name="connsiteX68" fmla="*/ 1206523 w 3496629"/>
                <a:gd name="connsiteY68" fmla="*/ 635000 h 2718197"/>
                <a:gd name="connsiteX69" fmla="*/ 1216048 w 3496629"/>
                <a:gd name="connsiteY69" fmla="*/ 631825 h 2718197"/>
                <a:gd name="connsiteX70" fmla="*/ 1244623 w 3496629"/>
                <a:gd name="connsiteY70" fmla="*/ 615950 h 2718197"/>
                <a:gd name="connsiteX71" fmla="*/ 1263673 w 3496629"/>
                <a:gd name="connsiteY71" fmla="*/ 612775 h 2718197"/>
                <a:gd name="connsiteX72" fmla="*/ 1330348 w 3496629"/>
                <a:gd name="connsiteY72" fmla="*/ 606425 h 2718197"/>
                <a:gd name="connsiteX73" fmla="*/ 1365273 w 3496629"/>
                <a:gd name="connsiteY73" fmla="*/ 612775 h 2718197"/>
                <a:gd name="connsiteX74" fmla="*/ 1368448 w 3496629"/>
                <a:gd name="connsiteY74" fmla="*/ 622300 h 2718197"/>
                <a:gd name="connsiteX75" fmla="*/ 1377973 w 3496629"/>
                <a:gd name="connsiteY75" fmla="*/ 628650 h 2718197"/>
                <a:gd name="connsiteX76" fmla="*/ 1387498 w 3496629"/>
                <a:gd name="connsiteY76" fmla="*/ 638175 h 2718197"/>
                <a:gd name="connsiteX77" fmla="*/ 1387498 w 3496629"/>
                <a:gd name="connsiteY77" fmla="*/ 673100 h 2718197"/>
                <a:gd name="connsiteX78" fmla="*/ 1377973 w 3496629"/>
                <a:gd name="connsiteY78" fmla="*/ 676275 h 2718197"/>
                <a:gd name="connsiteX79" fmla="*/ 1355748 w 3496629"/>
                <a:gd name="connsiteY79" fmla="*/ 685800 h 2718197"/>
                <a:gd name="connsiteX80" fmla="*/ 1349398 w 3496629"/>
                <a:gd name="connsiteY80" fmla="*/ 698500 h 2718197"/>
                <a:gd name="connsiteX81" fmla="*/ 1343048 w 3496629"/>
                <a:gd name="connsiteY81" fmla="*/ 723900 h 2718197"/>
                <a:gd name="connsiteX82" fmla="*/ 1339873 w 3496629"/>
                <a:gd name="connsiteY82" fmla="*/ 733425 h 2718197"/>
                <a:gd name="connsiteX83" fmla="*/ 1333523 w 3496629"/>
                <a:gd name="connsiteY83" fmla="*/ 742950 h 2718197"/>
                <a:gd name="connsiteX84" fmla="*/ 1330348 w 3496629"/>
                <a:gd name="connsiteY84" fmla="*/ 758825 h 2718197"/>
                <a:gd name="connsiteX85" fmla="*/ 1320823 w 3496629"/>
                <a:gd name="connsiteY85" fmla="*/ 784225 h 2718197"/>
                <a:gd name="connsiteX86" fmla="*/ 1311298 w 3496629"/>
                <a:gd name="connsiteY86" fmla="*/ 793750 h 2718197"/>
                <a:gd name="connsiteX87" fmla="*/ 1295423 w 3496629"/>
                <a:gd name="connsiteY87" fmla="*/ 822325 h 2718197"/>
                <a:gd name="connsiteX88" fmla="*/ 1282723 w 3496629"/>
                <a:gd name="connsiteY88" fmla="*/ 831850 h 2718197"/>
                <a:gd name="connsiteX89" fmla="*/ 1273198 w 3496629"/>
                <a:gd name="connsiteY89" fmla="*/ 850900 h 2718197"/>
                <a:gd name="connsiteX90" fmla="*/ 1263673 w 3496629"/>
                <a:gd name="connsiteY90" fmla="*/ 860425 h 2718197"/>
                <a:gd name="connsiteX91" fmla="*/ 1266848 w 3496629"/>
                <a:gd name="connsiteY91" fmla="*/ 908050 h 2718197"/>
                <a:gd name="connsiteX92" fmla="*/ 1276373 w 3496629"/>
                <a:gd name="connsiteY92" fmla="*/ 904875 h 2718197"/>
                <a:gd name="connsiteX93" fmla="*/ 1343048 w 3496629"/>
                <a:gd name="connsiteY93" fmla="*/ 898525 h 2718197"/>
                <a:gd name="connsiteX94" fmla="*/ 1362098 w 3496629"/>
                <a:gd name="connsiteY94" fmla="*/ 892175 h 2718197"/>
                <a:gd name="connsiteX95" fmla="*/ 1374798 w 3496629"/>
                <a:gd name="connsiteY95" fmla="*/ 885825 h 2718197"/>
                <a:gd name="connsiteX96" fmla="*/ 1419248 w 3496629"/>
                <a:gd name="connsiteY96" fmla="*/ 879475 h 2718197"/>
                <a:gd name="connsiteX97" fmla="*/ 1428773 w 3496629"/>
                <a:gd name="connsiteY97" fmla="*/ 885825 h 2718197"/>
                <a:gd name="connsiteX98" fmla="*/ 1441473 w 3496629"/>
                <a:gd name="connsiteY98" fmla="*/ 901700 h 2718197"/>
                <a:gd name="connsiteX99" fmla="*/ 1447823 w 3496629"/>
                <a:gd name="connsiteY99" fmla="*/ 911225 h 2718197"/>
                <a:gd name="connsiteX100" fmla="*/ 1470048 w 3496629"/>
                <a:gd name="connsiteY100" fmla="*/ 927100 h 2718197"/>
                <a:gd name="connsiteX101" fmla="*/ 1485923 w 3496629"/>
                <a:gd name="connsiteY101" fmla="*/ 955675 h 2718197"/>
                <a:gd name="connsiteX102" fmla="*/ 1479573 w 3496629"/>
                <a:gd name="connsiteY102" fmla="*/ 1063625 h 2718197"/>
                <a:gd name="connsiteX103" fmla="*/ 1482748 w 3496629"/>
                <a:gd name="connsiteY103" fmla="*/ 1133475 h 2718197"/>
                <a:gd name="connsiteX104" fmla="*/ 1489098 w 3496629"/>
                <a:gd name="connsiteY104" fmla="*/ 1171575 h 2718197"/>
                <a:gd name="connsiteX105" fmla="*/ 1492273 w 3496629"/>
                <a:gd name="connsiteY105" fmla="*/ 1216025 h 2718197"/>
                <a:gd name="connsiteX106" fmla="*/ 1498623 w 3496629"/>
                <a:gd name="connsiteY106" fmla="*/ 1225550 h 2718197"/>
                <a:gd name="connsiteX107" fmla="*/ 1501798 w 3496629"/>
                <a:gd name="connsiteY107" fmla="*/ 1235075 h 2718197"/>
                <a:gd name="connsiteX108" fmla="*/ 1527198 w 3496629"/>
                <a:gd name="connsiteY108" fmla="*/ 1250950 h 2718197"/>
                <a:gd name="connsiteX109" fmla="*/ 1536723 w 3496629"/>
                <a:gd name="connsiteY109" fmla="*/ 1257300 h 2718197"/>
                <a:gd name="connsiteX110" fmla="*/ 1549423 w 3496629"/>
                <a:gd name="connsiteY110" fmla="*/ 1260475 h 2718197"/>
                <a:gd name="connsiteX111" fmla="*/ 1603398 w 3496629"/>
                <a:gd name="connsiteY111" fmla="*/ 1263650 h 2718197"/>
                <a:gd name="connsiteX112" fmla="*/ 1635148 w 3496629"/>
                <a:gd name="connsiteY112" fmla="*/ 1273175 h 2718197"/>
                <a:gd name="connsiteX113" fmla="*/ 1676423 w 3496629"/>
                <a:gd name="connsiteY113" fmla="*/ 1266825 h 2718197"/>
                <a:gd name="connsiteX114" fmla="*/ 1685948 w 3496629"/>
                <a:gd name="connsiteY114" fmla="*/ 1263650 h 2718197"/>
                <a:gd name="connsiteX115" fmla="*/ 1692298 w 3496629"/>
                <a:gd name="connsiteY115" fmla="*/ 1254125 h 2718197"/>
                <a:gd name="connsiteX116" fmla="*/ 1701823 w 3496629"/>
                <a:gd name="connsiteY116" fmla="*/ 1244600 h 2718197"/>
                <a:gd name="connsiteX117" fmla="*/ 1743098 w 3496629"/>
                <a:gd name="connsiteY117" fmla="*/ 1247775 h 2718197"/>
                <a:gd name="connsiteX118" fmla="*/ 1752623 w 3496629"/>
                <a:gd name="connsiteY118" fmla="*/ 1254125 h 2718197"/>
                <a:gd name="connsiteX119" fmla="*/ 1762148 w 3496629"/>
                <a:gd name="connsiteY119" fmla="*/ 1257300 h 2718197"/>
                <a:gd name="connsiteX120" fmla="*/ 1771673 w 3496629"/>
                <a:gd name="connsiteY120" fmla="*/ 1266825 h 2718197"/>
                <a:gd name="connsiteX121" fmla="*/ 1787548 w 3496629"/>
                <a:gd name="connsiteY121" fmla="*/ 1285875 h 2718197"/>
                <a:gd name="connsiteX122" fmla="*/ 1797073 w 3496629"/>
                <a:gd name="connsiteY122" fmla="*/ 1289050 h 2718197"/>
                <a:gd name="connsiteX123" fmla="*/ 1822473 w 3496629"/>
                <a:gd name="connsiteY123" fmla="*/ 1308100 h 2718197"/>
                <a:gd name="connsiteX124" fmla="*/ 1831998 w 3496629"/>
                <a:gd name="connsiteY124" fmla="*/ 1311275 h 2718197"/>
                <a:gd name="connsiteX125" fmla="*/ 1854223 w 3496629"/>
                <a:gd name="connsiteY125" fmla="*/ 1327150 h 2718197"/>
                <a:gd name="connsiteX126" fmla="*/ 1863748 w 3496629"/>
                <a:gd name="connsiteY126" fmla="*/ 1317625 h 2718197"/>
                <a:gd name="connsiteX127" fmla="*/ 1879623 w 3496629"/>
                <a:gd name="connsiteY127" fmla="*/ 1282700 h 2718197"/>
                <a:gd name="connsiteX128" fmla="*/ 1882798 w 3496629"/>
                <a:gd name="connsiteY128" fmla="*/ 1250950 h 2718197"/>
                <a:gd name="connsiteX129" fmla="*/ 1889148 w 3496629"/>
                <a:gd name="connsiteY129" fmla="*/ 1241425 h 2718197"/>
                <a:gd name="connsiteX130" fmla="*/ 1895498 w 3496629"/>
                <a:gd name="connsiteY130" fmla="*/ 1228725 h 2718197"/>
                <a:gd name="connsiteX131" fmla="*/ 1901848 w 3496629"/>
                <a:gd name="connsiteY131" fmla="*/ 1209675 h 2718197"/>
                <a:gd name="connsiteX132" fmla="*/ 1905023 w 3496629"/>
                <a:gd name="connsiteY132" fmla="*/ 1196975 h 2718197"/>
                <a:gd name="connsiteX133" fmla="*/ 1930423 w 3496629"/>
                <a:gd name="connsiteY133" fmla="*/ 1184275 h 2718197"/>
                <a:gd name="connsiteX134" fmla="*/ 2019323 w 3496629"/>
                <a:gd name="connsiteY134" fmla="*/ 1181100 h 2718197"/>
                <a:gd name="connsiteX135" fmla="*/ 2028848 w 3496629"/>
                <a:gd name="connsiteY135" fmla="*/ 1174750 h 2718197"/>
                <a:gd name="connsiteX136" fmla="*/ 2047898 w 3496629"/>
                <a:gd name="connsiteY136" fmla="*/ 1165225 h 2718197"/>
                <a:gd name="connsiteX137" fmla="*/ 2060598 w 3496629"/>
                <a:gd name="connsiteY137" fmla="*/ 1149350 h 2718197"/>
                <a:gd name="connsiteX138" fmla="*/ 2082823 w 3496629"/>
                <a:gd name="connsiteY138" fmla="*/ 1127125 h 2718197"/>
                <a:gd name="connsiteX139" fmla="*/ 2095523 w 3496629"/>
                <a:gd name="connsiteY139" fmla="*/ 1120775 h 2718197"/>
                <a:gd name="connsiteX140" fmla="*/ 2114573 w 3496629"/>
                <a:gd name="connsiteY140" fmla="*/ 1114425 h 2718197"/>
                <a:gd name="connsiteX141" fmla="*/ 2124098 w 3496629"/>
                <a:gd name="connsiteY141" fmla="*/ 1120775 h 2718197"/>
                <a:gd name="connsiteX142" fmla="*/ 2127273 w 3496629"/>
                <a:gd name="connsiteY142" fmla="*/ 1130300 h 2718197"/>
                <a:gd name="connsiteX143" fmla="*/ 2133623 w 3496629"/>
                <a:gd name="connsiteY143" fmla="*/ 1139825 h 2718197"/>
                <a:gd name="connsiteX144" fmla="*/ 2130448 w 3496629"/>
                <a:gd name="connsiteY144" fmla="*/ 1152525 h 2718197"/>
                <a:gd name="connsiteX145" fmla="*/ 2127273 w 3496629"/>
                <a:gd name="connsiteY145" fmla="*/ 1174750 h 2718197"/>
                <a:gd name="connsiteX146" fmla="*/ 2187598 w 3496629"/>
                <a:gd name="connsiteY146" fmla="*/ 1155700 h 2718197"/>
                <a:gd name="connsiteX147" fmla="*/ 2276498 w 3496629"/>
                <a:gd name="connsiteY147" fmla="*/ 1168400 h 2718197"/>
                <a:gd name="connsiteX148" fmla="*/ 2279673 w 3496629"/>
                <a:gd name="connsiteY148" fmla="*/ 1190625 h 2718197"/>
                <a:gd name="connsiteX149" fmla="*/ 2273323 w 3496629"/>
                <a:gd name="connsiteY149" fmla="*/ 1181100 h 2718197"/>
                <a:gd name="connsiteX150" fmla="*/ 2254273 w 3496629"/>
                <a:gd name="connsiteY150" fmla="*/ 1162050 h 2718197"/>
                <a:gd name="connsiteX151" fmla="*/ 2257448 w 3496629"/>
                <a:gd name="connsiteY151" fmla="*/ 1165225 h 2718197"/>
                <a:gd name="connsiteX152" fmla="*/ 2308248 w 3496629"/>
                <a:gd name="connsiteY152" fmla="*/ 1184275 h 2718197"/>
                <a:gd name="connsiteX153" fmla="*/ 2324123 w 3496629"/>
                <a:gd name="connsiteY153" fmla="*/ 1187450 h 2718197"/>
                <a:gd name="connsiteX154" fmla="*/ 2349523 w 3496629"/>
                <a:gd name="connsiteY154" fmla="*/ 1193800 h 2718197"/>
                <a:gd name="connsiteX155" fmla="*/ 2393973 w 3496629"/>
                <a:gd name="connsiteY155" fmla="*/ 1196975 h 2718197"/>
                <a:gd name="connsiteX156" fmla="*/ 2397148 w 3496629"/>
                <a:gd name="connsiteY156" fmla="*/ 1206500 h 2718197"/>
                <a:gd name="connsiteX157" fmla="*/ 2444773 w 3496629"/>
                <a:gd name="connsiteY157" fmla="*/ 1216025 h 2718197"/>
                <a:gd name="connsiteX158" fmla="*/ 2454298 w 3496629"/>
                <a:gd name="connsiteY158" fmla="*/ 1219200 h 2718197"/>
                <a:gd name="connsiteX159" fmla="*/ 2476523 w 3496629"/>
                <a:gd name="connsiteY159" fmla="*/ 1222375 h 2718197"/>
                <a:gd name="connsiteX160" fmla="*/ 2486048 w 3496629"/>
                <a:gd name="connsiteY160" fmla="*/ 1228725 h 2718197"/>
                <a:gd name="connsiteX161" fmla="*/ 2520973 w 3496629"/>
                <a:gd name="connsiteY161" fmla="*/ 1222375 h 2718197"/>
                <a:gd name="connsiteX162" fmla="*/ 2530498 w 3496629"/>
                <a:gd name="connsiteY162" fmla="*/ 1209675 h 2718197"/>
                <a:gd name="connsiteX163" fmla="*/ 2540023 w 3496629"/>
                <a:gd name="connsiteY163" fmla="*/ 1203325 h 2718197"/>
                <a:gd name="connsiteX164" fmla="*/ 2552723 w 3496629"/>
                <a:gd name="connsiteY164" fmla="*/ 1200150 h 2718197"/>
                <a:gd name="connsiteX165" fmla="*/ 2581298 w 3496629"/>
                <a:gd name="connsiteY165" fmla="*/ 1190625 h 2718197"/>
                <a:gd name="connsiteX166" fmla="*/ 2609873 w 3496629"/>
                <a:gd name="connsiteY166" fmla="*/ 1193800 h 2718197"/>
                <a:gd name="connsiteX167" fmla="*/ 2619398 w 3496629"/>
                <a:gd name="connsiteY167" fmla="*/ 1196975 h 2718197"/>
                <a:gd name="connsiteX168" fmla="*/ 2625748 w 3496629"/>
                <a:gd name="connsiteY168" fmla="*/ 1206500 h 2718197"/>
                <a:gd name="connsiteX169" fmla="*/ 2616223 w 3496629"/>
                <a:gd name="connsiteY169" fmla="*/ 1209675 h 2718197"/>
                <a:gd name="connsiteX170" fmla="*/ 2606698 w 3496629"/>
                <a:gd name="connsiteY170" fmla="*/ 1235075 h 2718197"/>
                <a:gd name="connsiteX171" fmla="*/ 2654323 w 3496629"/>
                <a:gd name="connsiteY171" fmla="*/ 1238250 h 2718197"/>
                <a:gd name="connsiteX172" fmla="*/ 2657498 w 3496629"/>
                <a:gd name="connsiteY172" fmla="*/ 1200150 h 2718197"/>
                <a:gd name="connsiteX173" fmla="*/ 2686073 w 3496629"/>
                <a:gd name="connsiteY173" fmla="*/ 1190625 h 2718197"/>
                <a:gd name="connsiteX174" fmla="*/ 2717823 w 3496629"/>
                <a:gd name="connsiteY174" fmla="*/ 1200150 h 2718197"/>
                <a:gd name="connsiteX175" fmla="*/ 2711473 w 3496629"/>
                <a:gd name="connsiteY175" fmla="*/ 1225550 h 2718197"/>
                <a:gd name="connsiteX176" fmla="*/ 2705123 w 3496629"/>
                <a:gd name="connsiteY176" fmla="*/ 1250950 h 2718197"/>
                <a:gd name="connsiteX177" fmla="*/ 2698773 w 3496629"/>
                <a:gd name="connsiteY177" fmla="*/ 1270000 h 2718197"/>
                <a:gd name="connsiteX178" fmla="*/ 2714648 w 3496629"/>
                <a:gd name="connsiteY178" fmla="*/ 1279525 h 2718197"/>
                <a:gd name="connsiteX179" fmla="*/ 2740048 w 3496629"/>
                <a:gd name="connsiteY179" fmla="*/ 1289050 h 2718197"/>
                <a:gd name="connsiteX180" fmla="*/ 2749573 w 3496629"/>
                <a:gd name="connsiteY180" fmla="*/ 1298575 h 2718197"/>
                <a:gd name="connsiteX181" fmla="*/ 2752748 w 3496629"/>
                <a:gd name="connsiteY181" fmla="*/ 1323975 h 2718197"/>
                <a:gd name="connsiteX182" fmla="*/ 2762273 w 3496629"/>
                <a:gd name="connsiteY182" fmla="*/ 1333500 h 2718197"/>
                <a:gd name="connsiteX183" fmla="*/ 2765448 w 3496629"/>
                <a:gd name="connsiteY183" fmla="*/ 1346200 h 2718197"/>
                <a:gd name="connsiteX184" fmla="*/ 2784498 w 3496629"/>
                <a:gd name="connsiteY184" fmla="*/ 1349375 h 2718197"/>
                <a:gd name="connsiteX185" fmla="*/ 2794023 w 3496629"/>
                <a:gd name="connsiteY185" fmla="*/ 1352550 h 2718197"/>
                <a:gd name="connsiteX186" fmla="*/ 2806723 w 3496629"/>
                <a:gd name="connsiteY186" fmla="*/ 1355725 h 2718197"/>
                <a:gd name="connsiteX187" fmla="*/ 2825773 w 3496629"/>
                <a:gd name="connsiteY187" fmla="*/ 1387475 h 2718197"/>
                <a:gd name="connsiteX188" fmla="*/ 2835298 w 3496629"/>
                <a:gd name="connsiteY188" fmla="*/ 1393825 h 2718197"/>
                <a:gd name="connsiteX189" fmla="*/ 2851173 w 3496629"/>
                <a:gd name="connsiteY189" fmla="*/ 1412875 h 2718197"/>
                <a:gd name="connsiteX190" fmla="*/ 2863873 w 3496629"/>
                <a:gd name="connsiteY190" fmla="*/ 1416050 h 2718197"/>
                <a:gd name="connsiteX191" fmla="*/ 2873398 w 3496629"/>
                <a:gd name="connsiteY191" fmla="*/ 1422400 h 2718197"/>
                <a:gd name="connsiteX192" fmla="*/ 2933723 w 3496629"/>
                <a:gd name="connsiteY192" fmla="*/ 1431925 h 2718197"/>
                <a:gd name="connsiteX193" fmla="*/ 2952773 w 3496629"/>
                <a:gd name="connsiteY193" fmla="*/ 1438275 h 2718197"/>
                <a:gd name="connsiteX194" fmla="*/ 2971823 w 3496629"/>
                <a:gd name="connsiteY194" fmla="*/ 1447800 h 2718197"/>
                <a:gd name="connsiteX195" fmla="*/ 2997223 w 3496629"/>
                <a:gd name="connsiteY195" fmla="*/ 1450975 h 2718197"/>
                <a:gd name="connsiteX196" fmla="*/ 3013098 w 3496629"/>
                <a:gd name="connsiteY196" fmla="*/ 1454150 h 2718197"/>
                <a:gd name="connsiteX197" fmla="*/ 3032148 w 3496629"/>
                <a:gd name="connsiteY197" fmla="*/ 1457325 h 2718197"/>
                <a:gd name="connsiteX198" fmla="*/ 3076598 w 3496629"/>
                <a:gd name="connsiteY198" fmla="*/ 1466850 h 2718197"/>
                <a:gd name="connsiteX199" fmla="*/ 3184548 w 3496629"/>
                <a:gd name="connsiteY199" fmla="*/ 1476375 h 2718197"/>
                <a:gd name="connsiteX200" fmla="*/ 3206773 w 3496629"/>
                <a:gd name="connsiteY200" fmla="*/ 1498600 h 2718197"/>
                <a:gd name="connsiteX201" fmla="*/ 3235348 w 3496629"/>
                <a:gd name="connsiteY201" fmla="*/ 1517650 h 2718197"/>
                <a:gd name="connsiteX202" fmla="*/ 3244873 w 3496629"/>
                <a:gd name="connsiteY202" fmla="*/ 1539875 h 2718197"/>
                <a:gd name="connsiteX203" fmla="*/ 3248048 w 3496629"/>
                <a:gd name="connsiteY203" fmla="*/ 1552575 h 2718197"/>
                <a:gd name="connsiteX204" fmla="*/ 3254398 w 3496629"/>
                <a:gd name="connsiteY204" fmla="*/ 1562100 h 2718197"/>
                <a:gd name="connsiteX205" fmla="*/ 3270273 w 3496629"/>
                <a:gd name="connsiteY205" fmla="*/ 1590675 h 2718197"/>
                <a:gd name="connsiteX206" fmla="*/ 3292498 w 3496629"/>
                <a:gd name="connsiteY206" fmla="*/ 1603375 h 2718197"/>
                <a:gd name="connsiteX207" fmla="*/ 3302023 w 3496629"/>
                <a:gd name="connsiteY207" fmla="*/ 1625600 h 2718197"/>
                <a:gd name="connsiteX208" fmla="*/ 3314723 w 3496629"/>
                <a:gd name="connsiteY208" fmla="*/ 1644650 h 2718197"/>
                <a:gd name="connsiteX209" fmla="*/ 3324248 w 3496629"/>
                <a:gd name="connsiteY209" fmla="*/ 1679575 h 2718197"/>
                <a:gd name="connsiteX210" fmla="*/ 3330598 w 3496629"/>
                <a:gd name="connsiteY210" fmla="*/ 1692275 h 2718197"/>
                <a:gd name="connsiteX211" fmla="*/ 3321073 w 3496629"/>
                <a:gd name="connsiteY211" fmla="*/ 1746250 h 2718197"/>
                <a:gd name="connsiteX212" fmla="*/ 3302023 w 3496629"/>
                <a:gd name="connsiteY212" fmla="*/ 1784350 h 2718197"/>
                <a:gd name="connsiteX213" fmla="*/ 3276623 w 3496629"/>
                <a:gd name="connsiteY213" fmla="*/ 1816100 h 2718197"/>
                <a:gd name="connsiteX214" fmla="*/ 3254398 w 3496629"/>
                <a:gd name="connsiteY214" fmla="*/ 1860550 h 2718197"/>
                <a:gd name="connsiteX215" fmla="*/ 3276623 w 3496629"/>
                <a:gd name="connsiteY215" fmla="*/ 1831975 h 2718197"/>
                <a:gd name="connsiteX216" fmla="*/ 3286148 w 3496629"/>
                <a:gd name="connsiteY216" fmla="*/ 1822450 h 2718197"/>
                <a:gd name="connsiteX217" fmla="*/ 3317898 w 3496629"/>
                <a:gd name="connsiteY217" fmla="*/ 1803400 h 2718197"/>
                <a:gd name="connsiteX218" fmla="*/ 3336948 w 3496629"/>
                <a:gd name="connsiteY218" fmla="*/ 1793875 h 2718197"/>
                <a:gd name="connsiteX219" fmla="*/ 3346473 w 3496629"/>
                <a:gd name="connsiteY219" fmla="*/ 1784350 h 2718197"/>
                <a:gd name="connsiteX220" fmla="*/ 3406798 w 3496629"/>
                <a:gd name="connsiteY220" fmla="*/ 1857375 h 2718197"/>
                <a:gd name="connsiteX221" fmla="*/ 1978050 w 3496629"/>
                <a:gd name="connsiteY221" fmla="*/ 2679700 h 2718197"/>
                <a:gd name="connsiteX222" fmla="*/ 1911375 w 3496629"/>
                <a:gd name="connsiteY222" fmla="*/ 2600325 h 2718197"/>
                <a:gd name="connsiteX223" fmla="*/ 1765325 w 3496629"/>
                <a:gd name="connsiteY223" fmla="*/ 2362200 h 2718197"/>
                <a:gd name="connsiteX224" fmla="*/ 1720875 w 3496629"/>
                <a:gd name="connsiteY224" fmla="*/ 2251075 h 2718197"/>
                <a:gd name="connsiteX225" fmla="*/ 1673250 w 3496629"/>
                <a:gd name="connsiteY225" fmla="*/ 2197100 h 2718197"/>
                <a:gd name="connsiteX226" fmla="*/ 1651025 w 3496629"/>
                <a:gd name="connsiteY226" fmla="*/ 2146300 h 2718197"/>
                <a:gd name="connsiteX227" fmla="*/ 1581175 w 3496629"/>
                <a:gd name="connsiteY227" fmla="*/ 2095500 h 2718197"/>
                <a:gd name="connsiteX228" fmla="*/ 1584350 w 3496629"/>
                <a:gd name="connsiteY228" fmla="*/ 2022476 h 2718197"/>
                <a:gd name="connsiteX229" fmla="*/ 1590699 w 3496629"/>
                <a:gd name="connsiteY229" fmla="*/ 1984376 h 2718197"/>
                <a:gd name="connsiteX230" fmla="*/ 1676424 w 3496629"/>
                <a:gd name="connsiteY230" fmla="*/ 1958977 h 2718197"/>
                <a:gd name="connsiteX231" fmla="*/ 1609749 w 3496629"/>
                <a:gd name="connsiteY231" fmla="*/ 1882777 h 2718197"/>
                <a:gd name="connsiteX232" fmla="*/ 1622449 w 3496629"/>
                <a:gd name="connsiteY232" fmla="*/ 1809752 h 2718197"/>
                <a:gd name="connsiteX233" fmla="*/ 1651024 w 3496629"/>
                <a:gd name="connsiteY233" fmla="*/ 1730377 h 2718197"/>
                <a:gd name="connsiteX234" fmla="*/ 1714523 w 3496629"/>
                <a:gd name="connsiteY234" fmla="*/ 1685927 h 2718197"/>
                <a:gd name="connsiteX235" fmla="*/ 1765323 w 3496629"/>
                <a:gd name="connsiteY235" fmla="*/ 1647827 h 2718197"/>
                <a:gd name="connsiteX236" fmla="*/ 1793897 w 3496629"/>
                <a:gd name="connsiteY236" fmla="*/ 1612902 h 2718197"/>
                <a:gd name="connsiteX237" fmla="*/ 1812947 w 3496629"/>
                <a:gd name="connsiteY237" fmla="*/ 1571627 h 2718197"/>
                <a:gd name="connsiteX238" fmla="*/ 1790721 w 3496629"/>
                <a:gd name="connsiteY238" fmla="*/ 1539876 h 2718197"/>
                <a:gd name="connsiteX239" fmla="*/ 1793897 w 3496629"/>
                <a:gd name="connsiteY239" fmla="*/ 1473202 h 2718197"/>
                <a:gd name="connsiteX240" fmla="*/ 1765322 w 3496629"/>
                <a:gd name="connsiteY240" fmla="*/ 1381127 h 2718197"/>
                <a:gd name="connsiteX241" fmla="*/ 1727221 w 3496629"/>
                <a:gd name="connsiteY241" fmla="*/ 1314451 h 2718197"/>
                <a:gd name="connsiteX242" fmla="*/ 1666897 w 3496629"/>
                <a:gd name="connsiteY242" fmla="*/ 1355727 h 2718197"/>
                <a:gd name="connsiteX243" fmla="*/ 1625622 w 3496629"/>
                <a:gd name="connsiteY243" fmla="*/ 1377952 h 2718197"/>
                <a:gd name="connsiteX244" fmla="*/ 1587522 w 3496629"/>
                <a:gd name="connsiteY244" fmla="*/ 1349377 h 2718197"/>
                <a:gd name="connsiteX245" fmla="*/ 1527197 w 3496629"/>
                <a:gd name="connsiteY245" fmla="*/ 1327152 h 2718197"/>
                <a:gd name="connsiteX246" fmla="*/ 1428772 w 3496629"/>
                <a:gd name="connsiteY246" fmla="*/ 1257302 h 2718197"/>
                <a:gd name="connsiteX247" fmla="*/ 1374797 w 3496629"/>
                <a:gd name="connsiteY247" fmla="*/ 1257302 h 2718197"/>
                <a:gd name="connsiteX248" fmla="*/ 1358922 w 3496629"/>
                <a:gd name="connsiteY248" fmla="*/ 1187452 h 2718197"/>
                <a:gd name="connsiteX249" fmla="*/ 1298597 w 3496629"/>
                <a:gd name="connsiteY249" fmla="*/ 1114427 h 2718197"/>
                <a:gd name="connsiteX250" fmla="*/ 1212872 w 3496629"/>
                <a:gd name="connsiteY250" fmla="*/ 1057277 h 2718197"/>
                <a:gd name="connsiteX251" fmla="*/ 1073172 w 3496629"/>
                <a:gd name="connsiteY251" fmla="*/ 1003302 h 2718197"/>
                <a:gd name="connsiteX252" fmla="*/ 996972 w 3496629"/>
                <a:gd name="connsiteY252" fmla="*/ 974727 h 2718197"/>
                <a:gd name="connsiteX253" fmla="*/ 923947 w 3496629"/>
                <a:gd name="connsiteY253" fmla="*/ 914402 h 2718197"/>
                <a:gd name="connsiteX254" fmla="*/ 787422 w 3496629"/>
                <a:gd name="connsiteY254" fmla="*/ 933452 h 2718197"/>
                <a:gd name="connsiteX255" fmla="*/ 733447 w 3496629"/>
                <a:gd name="connsiteY255" fmla="*/ 942977 h 2718197"/>
                <a:gd name="connsiteX256" fmla="*/ 669947 w 3496629"/>
                <a:gd name="connsiteY256" fmla="*/ 889002 h 2718197"/>
                <a:gd name="connsiteX257" fmla="*/ 641372 w 3496629"/>
                <a:gd name="connsiteY257" fmla="*/ 860427 h 2718197"/>
                <a:gd name="connsiteX258" fmla="*/ 488972 w 3496629"/>
                <a:gd name="connsiteY258" fmla="*/ 800102 h 2718197"/>
                <a:gd name="connsiteX259" fmla="*/ 403247 w 3496629"/>
                <a:gd name="connsiteY259" fmla="*/ 749302 h 2718197"/>
                <a:gd name="connsiteX260" fmla="*/ 361972 w 3496629"/>
                <a:gd name="connsiteY260" fmla="*/ 695327 h 2718197"/>
                <a:gd name="connsiteX261" fmla="*/ 396897 w 3496629"/>
                <a:gd name="connsiteY261" fmla="*/ 660402 h 2718197"/>
                <a:gd name="connsiteX262" fmla="*/ 361972 w 3496629"/>
                <a:gd name="connsiteY262" fmla="*/ 555627 h 2718197"/>
                <a:gd name="connsiteX263" fmla="*/ 298471 w 3496629"/>
                <a:gd name="connsiteY263" fmla="*/ 454026 h 2718197"/>
                <a:gd name="connsiteX264" fmla="*/ 266722 w 3496629"/>
                <a:gd name="connsiteY264" fmla="*/ 384175 h 2718197"/>
                <a:gd name="connsiteX265" fmla="*/ 276246 w 3496629"/>
                <a:gd name="connsiteY265" fmla="*/ 358775 h 2718197"/>
                <a:gd name="connsiteX266" fmla="*/ 206397 w 3496629"/>
                <a:gd name="connsiteY266" fmla="*/ 234950 h 2718197"/>
                <a:gd name="connsiteX267" fmla="*/ 146072 w 3496629"/>
                <a:gd name="connsiteY267" fmla="*/ 101600 h 2718197"/>
                <a:gd name="connsiteX268" fmla="*/ 111147 w 3496629"/>
                <a:gd name="connsiteY268" fmla="*/ 142875 h 2718197"/>
                <a:gd name="connsiteX269" fmla="*/ 120671 w 3496629"/>
                <a:gd name="connsiteY269" fmla="*/ 193675 h 2718197"/>
                <a:gd name="connsiteX270" fmla="*/ 123846 w 3496629"/>
                <a:gd name="connsiteY270" fmla="*/ 260350 h 2718197"/>
                <a:gd name="connsiteX271" fmla="*/ 136546 w 3496629"/>
                <a:gd name="connsiteY271" fmla="*/ 327025 h 2718197"/>
                <a:gd name="connsiteX272" fmla="*/ 174646 w 3496629"/>
                <a:gd name="connsiteY272" fmla="*/ 384175 h 2718197"/>
                <a:gd name="connsiteX273" fmla="*/ 190521 w 3496629"/>
                <a:gd name="connsiteY273" fmla="*/ 422275 h 2718197"/>
                <a:gd name="connsiteX274" fmla="*/ 200046 w 3496629"/>
                <a:gd name="connsiteY274" fmla="*/ 495300 h 2718197"/>
                <a:gd name="connsiteX275" fmla="*/ 231798 w 3496629"/>
                <a:gd name="connsiteY275" fmla="*/ 542925 h 2718197"/>
                <a:gd name="connsiteX276" fmla="*/ 168296 w 3496629"/>
                <a:gd name="connsiteY276" fmla="*/ 508000 h 2718197"/>
                <a:gd name="connsiteX277" fmla="*/ 107973 w 3496629"/>
                <a:gd name="connsiteY277" fmla="*/ 460375 h 2718197"/>
                <a:gd name="connsiteX278" fmla="*/ 88923 w 3496629"/>
                <a:gd name="connsiteY278" fmla="*/ 371475 h 2718197"/>
                <a:gd name="connsiteX279" fmla="*/ 22248 w 3496629"/>
                <a:gd name="connsiteY279" fmla="*/ 285750 h 2718197"/>
                <a:gd name="connsiteX280" fmla="*/ 53998 w 3496629"/>
                <a:gd name="connsiteY280" fmla="*/ 193675 h 2718197"/>
                <a:gd name="connsiteX281" fmla="*/ 25423 w 3496629"/>
                <a:gd name="connsiteY281" fmla="*/ 161925 h 2718197"/>
                <a:gd name="connsiteX282" fmla="*/ 12722 w 3496629"/>
                <a:gd name="connsiteY282" fmla="*/ 114300 h 2718197"/>
                <a:gd name="connsiteX283" fmla="*/ 23 w 3496629"/>
                <a:gd name="connsiteY283" fmla="*/ 41275 h 2718197"/>
                <a:gd name="connsiteX284" fmla="*/ 23 w 3496629"/>
                <a:gd name="connsiteY284" fmla="*/ 0 h 2718197"/>
                <a:gd name="connsiteX0" fmla="*/ 23 w 3496629"/>
                <a:gd name="connsiteY0" fmla="*/ 0 h 2679700"/>
                <a:gd name="connsiteX1" fmla="*/ 381023 w 3496629"/>
                <a:gd name="connsiteY1" fmla="*/ 76200 h 2679700"/>
                <a:gd name="connsiteX2" fmla="*/ 479448 w 3496629"/>
                <a:gd name="connsiteY2" fmla="*/ 28575 h 2679700"/>
                <a:gd name="connsiteX3" fmla="*/ 568348 w 3496629"/>
                <a:gd name="connsiteY3" fmla="*/ 44450 h 2679700"/>
                <a:gd name="connsiteX4" fmla="*/ 568348 w 3496629"/>
                <a:gd name="connsiteY4" fmla="*/ 44450 h 2679700"/>
                <a:gd name="connsiteX5" fmla="*/ 571523 w 3496629"/>
                <a:gd name="connsiteY5" fmla="*/ 73025 h 2679700"/>
                <a:gd name="connsiteX6" fmla="*/ 565173 w 3496629"/>
                <a:gd name="connsiteY6" fmla="*/ 88900 h 2679700"/>
                <a:gd name="connsiteX7" fmla="*/ 561998 w 3496629"/>
                <a:gd name="connsiteY7" fmla="*/ 98425 h 2679700"/>
                <a:gd name="connsiteX8" fmla="*/ 565173 w 3496629"/>
                <a:gd name="connsiteY8" fmla="*/ 114300 h 2679700"/>
                <a:gd name="connsiteX9" fmla="*/ 584223 w 3496629"/>
                <a:gd name="connsiteY9" fmla="*/ 127000 h 2679700"/>
                <a:gd name="connsiteX10" fmla="*/ 596923 w 3496629"/>
                <a:gd name="connsiteY10" fmla="*/ 146050 h 2679700"/>
                <a:gd name="connsiteX11" fmla="*/ 600098 w 3496629"/>
                <a:gd name="connsiteY11" fmla="*/ 155575 h 2679700"/>
                <a:gd name="connsiteX12" fmla="*/ 609623 w 3496629"/>
                <a:gd name="connsiteY12" fmla="*/ 161925 h 2679700"/>
                <a:gd name="connsiteX13" fmla="*/ 615973 w 3496629"/>
                <a:gd name="connsiteY13" fmla="*/ 171450 h 2679700"/>
                <a:gd name="connsiteX14" fmla="*/ 660423 w 3496629"/>
                <a:gd name="connsiteY14" fmla="*/ 165100 h 2679700"/>
                <a:gd name="connsiteX15" fmla="*/ 669948 w 3496629"/>
                <a:gd name="connsiteY15" fmla="*/ 158750 h 2679700"/>
                <a:gd name="connsiteX16" fmla="*/ 679473 w 3496629"/>
                <a:gd name="connsiteY16" fmla="*/ 155575 h 2679700"/>
                <a:gd name="connsiteX17" fmla="*/ 701698 w 3496629"/>
                <a:gd name="connsiteY17" fmla="*/ 142875 h 2679700"/>
                <a:gd name="connsiteX18" fmla="*/ 749323 w 3496629"/>
                <a:gd name="connsiteY18" fmla="*/ 146050 h 2679700"/>
                <a:gd name="connsiteX19" fmla="*/ 755673 w 3496629"/>
                <a:gd name="connsiteY19" fmla="*/ 155575 h 2679700"/>
                <a:gd name="connsiteX20" fmla="*/ 749323 w 3496629"/>
                <a:gd name="connsiteY20" fmla="*/ 200025 h 2679700"/>
                <a:gd name="connsiteX21" fmla="*/ 762023 w 3496629"/>
                <a:gd name="connsiteY21" fmla="*/ 212725 h 2679700"/>
                <a:gd name="connsiteX22" fmla="*/ 771548 w 3496629"/>
                <a:gd name="connsiteY22" fmla="*/ 215900 h 2679700"/>
                <a:gd name="connsiteX23" fmla="*/ 777898 w 3496629"/>
                <a:gd name="connsiteY23" fmla="*/ 228600 h 2679700"/>
                <a:gd name="connsiteX24" fmla="*/ 787423 w 3496629"/>
                <a:gd name="connsiteY24" fmla="*/ 238125 h 2679700"/>
                <a:gd name="connsiteX25" fmla="*/ 793773 w 3496629"/>
                <a:gd name="connsiteY25" fmla="*/ 257175 h 2679700"/>
                <a:gd name="connsiteX26" fmla="*/ 796948 w 3496629"/>
                <a:gd name="connsiteY26" fmla="*/ 288925 h 2679700"/>
                <a:gd name="connsiteX27" fmla="*/ 800123 w 3496629"/>
                <a:gd name="connsiteY27" fmla="*/ 298450 h 2679700"/>
                <a:gd name="connsiteX28" fmla="*/ 809648 w 3496629"/>
                <a:gd name="connsiteY28" fmla="*/ 304800 h 2679700"/>
                <a:gd name="connsiteX29" fmla="*/ 822348 w 3496629"/>
                <a:gd name="connsiteY29" fmla="*/ 314325 h 2679700"/>
                <a:gd name="connsiteX30" fmla="*/ 831873 w 3496629"/>
                <a:gd name="connsiteY30" fmla="*/ 323850 h 2679700"/>
                <a:gd name="connsiteX31" fmla="*/ 854098 w 3496629"/>
                <a:gd name="connsiteY31" fmla="*/ 336550 h 2679700"/>
                <a:gd name="connsiteX32" fmla="*/ 863623 w 3496629"/>
                <a:gd name="connsiteY32" fmla="*/ 346075 h 2679700"/>
                <a:gd name="connsiteX33" fmla="*/ 892198 w 3496629"/>
                <a:gd name="connsiteY33" fmla="*/ 352425 h 2679700"/>
                <a:gd name="connsiteX34" fmla="*/ 882673 w 3496629"/>
                <a:gd name="connsiteY34" fmla="*/ 355600 h 2679700"/>
                <a:gd name="connsiteX35" fmla="*/ 879498 w 3496629"/>
                <a:gd name="connsiteY35" fmla="*/ 365125 h 2679700"/>
                <a:gd name="connsiteX36" fmla="*/ 876323 w 3496629"/>
                <a:gd name="connsiteY36" fmla="*/ 406400 h 2679700"/>
                <a:gd name="connsiteX37" fmla="*/ 866798 w 3496629"/>
                <a:gd name="connsiteY37" fmla="*/ 434975 h 2679700"/>
                <a:gd name="connsiteX38" fmla="*/ 863623 w 3496629"/>
                <a:gd name="connsiteY38" fmla="*/ 450850 h 2679700"/>
                <a:gd name="connsiteX39" fmla="*/ 860448 w 3496629"/>
                <a:gd name="connsiteY39" fmla="*/ 463550 h 2679700"/>
                <a:gd name="connsiteX40" fmla="*/ 854098 w 3496629"/>
                <a:gd name="connsiteY40" fmla="*/ 482600 h 2679700"/>
                <a:gd name="connsiteX41" fmla="*/ 850923 w 3496629"/>
                <a:gd name="connsiteY41" fmla="*/ 492125 h 2679700"/>
                <a:gd name="connsiteX42" fmla="*/ 841398 w 3496629"/>
                <a:gd name="connsiteY42" fmla="*/ 517525 h 2679700"/>
                <a:gd name="connsiteX43" fmla="*/ 835048 w 3496629"/>
                <a:gd name="connsiteY43" fmla="*/ 552450 h 2679700"/>
                <a:gd name="connsiteX44" fmla="*/ 831873 w 3496629"/>
                <a:gd name="connsiteY44" fmla="*/ 561975 h 2679700"/>
                <a:gd name="connsiteX45" fmla="*/ 822348 w 3496629"/>
                <a:gd name="connsiteY45" fmla="*/ 565150 h 2679700"/>
                <a:gd name="connsiteX46" fmla="*/ 815998 w 3496629"/>
                <a:gd name="connsiteY46" fmla="*/ 574675 h 2679700"/>
                <a:gd name="connsiteX47" fmla="*/ 825523 w 3496629"/>
                <a:gd name="connsiteY47" fmla="*/ 600075 h 2679700"/>
                <a:gd name="connsiteX48" fmla="*/ 841398 w 3496629"/>
                <a:gd name="connsiteY48" fmla="*/ 625475 h 2679700"/>
                <a:gd name="connsiteX49" fmla="*/ 847748 w 3496629"/>
                <a:gd name="connsiteY49" fmla="*/ 650875 h 2679700"/>
                <a:gd name="connsiteX50" fmla="*/ 860448 w 3496629"/>
                <a:gd name="connsiteY50" fmla="*/ 669925 h 2679700"/>
                <a:gd name="connsiteX51" fmla="*/ 866798 w 3496629"/>
                <a:gd name="connsiteY51" fmla="*/ 682625 h 2679700"/>
                <a:gd name="connsiteX52" fmla="*/ 885848 w 3496629"/>
                <a:gd name="connsiteY52" fmla="*/ 695325 h 2679700"/>
                <a:gd name="connsiteX53" fmla="*/ 904898 w 3496629"/>
                <a:gd name="connsiteY53" fmla="*/ 730250 h 2679700"/>
                <a:gd name="connsiteX54" fmla="*/ 908073 w 3496629"/>
                <a:gd name="connsiteY54" fmla="*/ 739775 h 2679700"/>
                <a:gd name="connsiteX55" fmla="*/ 917598 w 3496629"/>
                <a:gd name="connsiteY55" fmla="*/ 742950 h 2679700"/>
                <a:gd name="connsiteX56" fmla="*/ 936648 w 3496629"/>
                <a:gd name="connsiteY56" fmla="*/ 758825 h 2679700"/>
                <a:gd name="connsiteX57" fmla="*/ 955698 w 3496629"/>
                <a:gd name="connsiteY57" fmla="*/ 765175 h 2679700"/>
                <a:gd name="connsiteX58" fmla="*/ 993798 w 3496629"/>
                <a:gd name="connsiteY58" fmla="*/ 762000 h 2679700"/>
                <a:gd name="connsiteX59" fmla="*/ 1012848 w 3496629"/>
                <a:gd name="connsiteY59" fmla="*/ 755650 h 2679700"/>
                <a:gd name="connsiteX60" fmla="*/ 1022373 w 3496629"/>
                <a:gd name="connsiteY60" fmla="*/ 752475 h 2679700"/>
                <a:gd name="connsiteX61" fmla="*/ 1035073 w 3496629"/>
                <a:gd name="connsiteY61" fmla="*/ 742950 h 2679700"/>
                <a:gd name="connsiteX62" fmla="*/ 1044598 w 3496629"/>
                <a:gd name="connsiteY62" fmla="*/ 739775 h 2679700"/>
                <a:gd name="connsiteX63" fmla="*/ 1143023 w 3496629"/>
                <a:gd name="connsiteY63" fmla="*/ 730250 h 2679700"/>
                <a:gd name="connsiteX64" fmla="*/ 1155723 w 3496629"/>
                <a:gd name="connsiteY64" fmla="*/ 685800 h 2679700"/>
                <a:gd name="connsiteX65" fmla="*/ 1162073 w 3496629"/>
                <a:gd name="connsiteY65" fmla="*/ 673100 h 2679700"/>
                <a:gd name="connsiteX66" fmla="*/ 1165248 w 3496629"/>
                <a:gd name="connsiteY66" fmla="*/ 663575 h 2679700"/>
                <a:gd name="connsiteX67" fmla="*/ 1184298 w 3496629"/>
                <a:gd name="connsiteY67" fmla="*/ 654050 h 2679700"/>
                <a:gd name="connsiteX68" fmla="*/ 1206523 w 3496629"/>
                <a:gd name="connsiteY68" fmla="*/ 635000 h 2679700"/>
                <a:gd name="connsiteX69" fmla="*/ 1216048 w 3496629"/>
                <a:gd name="connsiteY69" fmla="*/ 631825 h 2679700"/>
                <a:gd name="connsiteX70" fmla="*/ 1244623 w 3496629"/>
                <a:gd name="connsiteY70" fmla="*/ 615950 h 2679700"/>
                <a:gd name="connsiteX71" fmla="*/ 1263673 w 3496629"/>
                <a:gd name="connsiteY71" fmla="*/ 612775 h 2679700"/>
                <a:gd name="connsiteX72" fmla="*/ 1330348 w 3496629"/>
                <a:gd name="connsiteY72" fmla="*/ 606425 h 2679700"/>
                <a:gd name="connsiteX73" fmla="*/ 1365273 w 3496629"/>
                <a:gd name="connsiteY73" fmla="*/ 612775 h 2679700"/>
                <a:gd name="connsiteX74" fmla="*/ 1368448 w 3496629"/>
                <a:gd name="connsiteY74" fmla="*/ 622300 h 2679700"/>
                <a:gd name="connsiteX75" fmla="*/ 1377973 w 3496629"/>
                <a:gd name="connsiteY75" fmla="*/ 628650 h 2679700"/>
                <a:gd name="connsiteX76" fmla="*/ 1387498 w 3496629"/>
                <a:gd name="connsiteY76" fmla="*/ 638175 h 2679700"/>
                <a:gd name="connsiteX77" fmla="*/ 1387498 w 3496629"/>
                <a:gd name="connsiteY77" fmla="*/ 673100 h 2679700"/>
                <a:gd name="connsiteX78" fmla="*/ 1377973 w 3496629"/>
                <a:gd name="connsiteY78" fmla="*/ 676275 h 2679700"/>
                <a:gd name="connsiteX79" fmla="*/ 1355748 w 3496629"/>
                <a:gd name="connsiteY79" fmla="*/ 685800 h 2679700"/>
                <a:gd name="connsiteX80" fmla="*/ 1349398 w 3496629"/>
                <a:gd name="connsiteY80" fmla="*/ 698500 h 2679700"/>
                <a:gd name="connsiteX81" fmla="*/ 1343048 w 3496629"/>
                <a:gd name="connsiteY81" fmla="*/ 723900 h 2679700"/>
                <a:gd name="connsiteX82" fmla="*/ 1339873 w 3496629"/>
                <a:gd name="connsiteY82" fmla="*/ 733425 h 2679700"/>
                <a:gd name="connsiteX83" fmla="*/ 1333523 w 3496629"/>
                <a:gd name="connsiteY83" fmla="*/ 742950 h 2679700"/>
                <a:gd name="connsiteX84" fmla="*/ 1330348 w 3496629"/>
                <a:gd name="connsiteY84" fmla="*/ 758825 h 2679700"/>
                <a:gd name="connsiteX85" fmla="*/ 1320823 w 3496629"/>
                <a:gd name="connsiteY85" fmla="*/ 784225 h 2679700"/>
                <a:gd name="connsiteX86" fmla="*/ 1311298 w 3496629"/>
                <a:gd name="connsiteY86" fmla="*/ 793750 h 2679700"/>
                <a:gd name="connsiteX87" fmla="*/ 1295423 w 3496629"/>
                <a:gd name="connsiteY87" fmla="*/ 822325 h 2679700"/>
                <a:gd name="connsiteX88" fmla="*/ 1282723 w 3496629"/>
                <a:gd name="connsiteY88" fmla="*/ 831850 h 2679700"/>
                <a:gd name="connsiteX89" fmla="*/ 1273198 w 3496629"/>
                <a:gd name="connsiteY89" fmla="*/ 850900 h 2679700"/>
                <a:gd name="connsiteX90" fmla="*/ 1263673 w 3496629"/>
                <a:gd name="connsiteY90" fmla="*/ 860425 h 2679700"/>
                <a:gd name="connsiteX91" fmla="*/ 1266848 w 3496629"/>
                <a:gd name="connsiteY91" fmla="*/ 908050 h 2679700"/>
                <a:gd name="connsiteX92" fmla="*/ 1276373 w 3496629"/>
                <a:gd name="connsiteY92" fmla="*/ 904875 h 2679700"/>
                <a:gd name="connsiteX93" fmla="*/ 1343048 w 3496629"/>
                <a:gd name="connsiteY93" fmla="*/ 898525 h 2679700"/>
                <a:gd name="connsiteX94" fmla="*/ 1362098 w 3496629"/>
                <a:gd name="connsiteY94" fmla="*/ 892175 h 2679700"/>
                <a:gd name="connsiteX95" fmla="*/ 1374798 w 3496629"/>
                <a:gd name="connsiteY95" fmla="*/ 885825 h 2679700"/>
                <a:gd name="connsiteX96" fmla="*/ 1419248 w 3496629"/>
                <a:gd name="connsiteY96" fmla="*/ 879475 h 2679700"/>
                <a:gd name="connsiteX97" fmla="*/ 1428773 w 3496629"/>
                <a:gd name="connsiteY97" fmla="*/ 885825 h 2679700"/>
                <a:gd name="connsiteX98" fmla="*/ 1441473 w 3496629"/>
                <a:gd name="connsiteY98" fmla="*/ 901700 h 2679700"/>
                <a:gd name="connsiteX99" fmla="*/ 1447823 w 3496629"/>
                <a:gd name="connsiteY99" fmla="*/ 911225 h 2679700"/>
                <a:gd name="connsiteX100" fmla="*/ 1470048 w 3496629"/>
                <a:gd name="connsiteY100" fmla="*/ 927100 h 2679700"/>
                <a:gd name="connsiteX101" fmla="*/ 1485923 w 3496629"/>
                <a:gd name="connsiteY101" fmla="*/ 955675 h 2679700"/>
                <a:gd name="connsiteX102" fmla="*/ 1479573 w 3496629"/>
                <a:gd name="connsiteY102" fmla="*/ 1063625 h 2679700"/>
                <a:gd name="connsiteX103" fmla="*/ 1482748 w 3496629"/>
                <a:gd name="connsiteY103" fmla="*/ 1133475 h 2679700"/>
                <a:gd name="connsiteX104" fmla="*/ 1489098 w 3496629"/>
                <a:gd name="connsiteY104" fmla="*/ 1171575 h 2679700"/>
                <a:gd name="connsiteX105" fmla="*/ 1492273 w 3496629"/>
                <a:gd name="connsiteY105" fmla="*/ 1216025 h 2679700"/>
                <a:gd name="connsiteX106" fmla="*/ 1498623 w 3496629"/>
                <a:gd name="connsiteY106" fmla="*/ 1225550 h 2679700"/>
                <a:gd name="connsiteX107" fmla="*/ 1501798 w 3496629"/>
                <a:gd name="connsiteY107" fmla="*/ 1235075 h 2679700"/>
                <a:gd name="connsiteX108" fmla="*/ 1527198 w 3496629"/>
                <a:gd name="connsiteY108" fmla="*/ 1250950 h 2679700"/>
                <a:gd name="connsiteX109" fmla="*/ 1536723 w 3496629"/>
                <a:gd name="connsiteY109" fmla="*/ 1257300 h 2679700"/>
                <a:gd name="connsiteX110" fmla="*/ 1549423 w 3496629"/>
                <a:gd name="connsiteY110" fmla="*/ 1260475 h 2679700"/>
                <a:gd name="connsiteX111" fmla="*/ 1603398 w 3496629"/>
                <a:gd name="connsiteY111" fmla="*/ 1263650 h 2679700"/>
                <a:gd name="connsiteX112" fmla="*/ 1635148 w 3496629"/>
                <a:gd name="connsiteY112" fmla="*/ 1273175 h 2679700"/>
                <a:gd name="connsiteX113" fmla="*/ 1676423 w 3496629"/>
                <a:gd name="connsiteY113" fmla="*/ 1266825 h 2679700"/>
                <a:gd name="connsiteX114" fmla="*/ 1685948 w 3496629"/>
                <a:gd name="connsiteY114" fmla="*/ 1263650 h 2679700"/>
                <a:gd name="connsiteX115" fmla="*/ 1692298 w 3496629"/>
                <a:gd name="connsiteY115" fmla="*/ 1254125 h 2679700"/>
                <a:gd name="connsiteX116" fmla="*/ 1701823 w 3496629"/>
                <a:gd name="connsiteY116" fmla="*/ 1244600 h 2679700"/>
                <a:gd name="connsiteX117" fmla="*/ 1743098 w 3496629"/>
                <a:gd name="connsiteY117" fmla="*/ 1247775 h 2679700"/>
                <a:gd name="connsiteX118" fmla="*/ 1752623 w 3496629"/>
                <a:gd name="connsiteY118" fmla="*/ 1254125 h 2679700"/>
                <a:gd name="connsiteX119" fmla="*/ 1762148 w 3496629"/>
                <a:gd name="connsiteY119" fmla="*/ 1257300 h 2679700"/>
                <a:gd name="connsiteX120" fmla="*/ 1771673 w 3496629"/>
                <a:gd name="connsiteY120" fmla="*/ 1266825 h 2679700"/>
                <a:gd name="connsiteX121" fmla="*/ 1787548 w 3496629"/>
                <a:gd name="connsiteY121" fmla="*/ 1285875 h 2679700"/>
                <a:gd name="connsiteX122" fmla="*/ 1797073 w 3496629"/>
                <a:gd name="connsiteY122" fmla="*/ 1289050 h 2679700"/>
                <a:gd name="connsiteX123" fmla="*/ 1822473 w 3496629"/>
                <a:gd name="connsiteY123" fmla="*/ 1308100 h 2679700"/>
                <a:gd name="connsiteX124" fmla="*/ 1831998 w 3496629"/>
                <a:gd name="connsiteY124" fmla="*/ 1311275 h 2679700"/>
                <a:gd name="connsiteX125" fmla="*/ 1854223 w 3496629"/>
                <a:gd name="connsiteY125" fmla="*/ 1327150 h 2679700"/>
                <a:gd name="connsiteX126" fmla="*/ 1863748 w 3496629"/>
                <a:gd name="connsiteY126" fmla="*/ 1317625 h 2679700"/>
                <a:gd name="connsiteX127" fmla="*/ 1879623 w 3496629"/>
                <a:gd name="connsiteY127" fmla="*/ 1282700 h 2679700"/>
                <a:gd name="connsiteX128" fmla="*/ 1882798 w 3496629"/>
                <a:gd name="connsiteY128" fmla="*/ 1250950 h 2679700"/>
                <a:gd name="connsiteX129" fmla="*/ 1889148 w 3496629"/>
                <a:gd name="connsiteY129" fmla="*/ 1241425 h 2679700"/>
                <a:gd name="connsiteX130" fmla="*/ 1895498 w 3496629"/>
                <a:gd name="connsiteY130" fmla="*/ 1228725 h 2679700"/>
                <a:gd name="connsiteX131" fmla="*/ 1901848 w 3496629"/>
                <a:gd name="connsiteY131" fmla="*/ 1209675 h 2679700"/>
                <a:gd name="connsiteX132" fmla="*/ 1905023 w 3496629"/>
                <a:gd name="connsiteY132" fmla="*/ 1196975 h 2679700"/>
                <a:gd name="connsiteX133" fmla="*/ 1930423 w 3496629"/>
                <a:gd name="connsiteY133" fmla="*/ 1184275 h 2679700"/>
                <a:gd name="connsiteX134" fmla="*/ 2019323 w 3496629"/>
                <a:gd name="connsiteY134" fmla="*/ 1181100 h 2679700"/>
                <a:gd name="connsiteX135" fmla="*/ 2028848 w 3496629"/>
                <a:gd name="connsiteY135" fmla="*/ 1174750 h 2679700"/>
                <a:gd name="connsiteX136" fmla="*/ 2047898 w 3496629"/>
                <a:gd name="connsiteY136" fmla="*/ 1165225 h 2679700"/>
                <a:gd name="connsiteX137" fmla="*/ 2060598 w 3496629"/>
                <a:gd name="connsiteY137" fmla="*/ 1149350 h 2679700"/>
                <a:gd name="connsiteX138" fmla="*/ 2082823 w 3496629"/>
                <a:gd name="connsiteY138" fmla="*/ 1127125 h 2679700"/>
                <a:gd name="connsiteX139" fmla="*/ 2095523 w 3496629"/>
                <a:gd name="connsiteY139" fmla="*/ 1120775 h 2679700"/>
                <a:gd name="connsiteX140" fmla="*/ 2114573 w 3496629"/>
                <a:gd name="connsiteY140" fmla="*/ 1114425 h 2679700"/>
                <a:gd name="connsiteX141" fmla="*/ 2124098 w 3496629"/>
                <a:gd name="connsiteY141" fmla="*/ 1120775 h 2679700"/>
                <a:gd name="connsiteX142" fmla="*/ 2127273 w 3496629"/>
                <a:gd name="connsiteY142" fmla="*/ 1130300 h 2679700"/>
                <a:gd name="connsiteX143" fmla="*/ 2133623 w 3496629"/>
                <a:gd name="connsiteY143" fmla="*/ 1139825 h 2679700"/>
                <a:gd name="connsiteX144" fmla="*/ 2130448 w 3496629"/>
                <a:gd name="connsiteY144" fmla="*/ 1152525 h 2679700"/>
                <a:gd name="connsiteX145" fmla="*/ 2127273 w 3496629"/>
                <a:gd name="connsiteY145" fmla="*/ 1174750 h 2679700"/>
                <a:gd name="connsiteX146" fmla="*/ 2187598 w 3496629"/>
                <a:gd name="connsiteY146" fmla="*/ 1155700 h 2679700"/>
                <a:gd name="connsiteX147" fmla="*/ 2276498 w 3496629"/>
                <a:gd name="connsiteY147" fmla="*/ 1168400 h 2679700"/>
                <a:gd name="connsiteX148" fmla="*/ 2279673 w 3496629"/>
                <a:gd name="connsiteY148" fmla="*/ 1190625 h 2679700"/>
                <a:gd name="connsiteX149" fmla="*/ 2273323 w 3496629"/>
                <a:gd name="connsiteY149" fmla="*/ 1181100 h 2679700"/>
                <a:gd name="connsiteX150" fmla="*/ 2254273 w 3496629"/>
                <a:gd name="connsiteY150" fmla="*/ 1162050 h 2679700"/>
                <a:gd name="connsiteX151" fmla="*/ 2257448 w 3496629"/>
                <a:gd name="connsiteY151" fmla="*/ 1165225 h 2679700"/>
                <a:gd name="connsiteX152" fmla="*/ 2308248 w 3496629"/>
                <a:gd name="connsiteY152" fmla="*/ 1184275 h 2679700"/>
                <a:gd name="connsiteX153" fmla="*/ 2324123 w 3496629"/>
                <a:gd name="connsiteY153" fmla="*/ 1187450 h 2679700"/>
                <a:gd name="connsiteX154" fmla="*/ 2349523 w 3496629"/>
                <a:gd name="connsiteY154" fmla="*/ 1193800 h 2679700"/>
                <a:gd name="connsiteX155" fmla="*/ 2393973 w 3496629"/>
                <a:gd name="connsiteY155" fmla="*/ 1196975 h 2679700"/>
                <a:gd name="connsiteX156" fmla="*/ 2397148 w 3496629"/>
                <a:gd name="connsiteY156" fmla="*/ 1206500 h 2679700"/>
                <a:gd name="connsiteX157" fmla="*/ 2444773 w 3496629"/>
                <a:gd name="connsiteY157" fmla="*/ 1216025 h 2679700"/>
                <a:gd name="connsiteX158" fmla="*/ 2454298 w 3496629"/>
                <a:gd name="connsiteY158" fmla="*/ 1219200 h 2679700"/>
                <a:gd name="connsiteX159" fmla="*/ 2476523 w 3496629"/>
                <a:gd name="connsiteY159" fmla="*/ 1222375 h 2679700"/>
                <a:gd name="connsiteX160" fmla="*/ 2486048 w 3496629"/>
                <a:gd name="connsiteY160" fmla="*/ 1228725 h 2679700"/>
                <a:gd name="connsiteX161" fmla="*/ 2520973 w 3496629"/>
                <a:gd name="connsiteY161" fmla="*/ 1222375 h 2679700"/>
                <a:gd name="connsiteX162" fmla="*/ 2530498 w 3496629"/>
                <a:gd name="connsiteY162" fmla="*/ 1209675 h 2679700"/>
                <a:gd name="connsiteX163" fmla="*/ 2540023 w 3496629"/>
                <a:gd name="connsiteY163" fmla="*/ 1203325 h 2679700"/>
                <a:gd name="connsiteX164" fmla="*/ 2552723 w 3496629"/>
                <a:gd name="connsiteY164" fmla="*/ 1200150 h 2679700"/>
                <a:gd name="connsiteX165" fmla="*/ 2581298 w 3496629"/>
                <a:gd name="connsiteY165" fmla="*/ 1190625 h 2679700"/>
                <a:gd name="connsiteX166" fmla="*/ 2609873 w 3496629"/>
                <a:gd name="connsiteY166" fmla="*/ 1193800 h 2679700"/>
                <a:gd name="connsiteX167" fmla="*/ 2619398 w 3496629"/>
                <a:gd name="connsiteY167" fmla="*/ 1196975 h 2679700"/>
                <a:gd name="connsiteX168" fmla="*/ 2625748 w 3496629"/>
                <a:gd name="connsiteY168" fmla="*/ 1206500 h 2679700"/>
                <a:gd name="connsiteX169" fmla="*/ 2616223 w 3496629"/>
                <a:gd name="connsiteY169" fmla="*/ 1209675 h 2679700"/>
                <a:gd name="connsiteX170" fmla="*/ 2606698 w 3496629"/>
                <a:gd name="connsiteY170" fmla="*/ 1235075 h 2679700"/>
                <a:gd name="connsiteX171" fmla="*/ 2654323 w 3496629"/>
                <a:gd name="connsiteY171" fmla="*/ 1238250 h 2679700"/>
                <a:gd name="connsiteX172" fmla="*/ 2657498 w 3496629"/>
                <a:gd name="connsiteY172" fmla="*/ 1200150 h 2679700"/>
                <a:gd name="connsiteX173" fmla="*/ 2686073 w 3496629"/>
                <a:gd name="connsiteY173" fmla="*/ 1190625 h 2679700"/>
                <a:gd name="connsiteX174" fmla="*/ 2717823 w 3496629"/>
                <a:gd name="connsiteY174" fmla="*/ 1200150 h 2679700"/>
                <a:gd name="connsiteX175" fmla="*/ 2711473 w 3496629"/>
                <a:gd name="connsiteY175" fmla="*/ 1225550 h 2679700"/>
                <a:gd name="connsiteX176" fmla="*/ 2705123 w 3496629"/>
                <a:gd name="connsiteY176" fmla="*/ 1250950 h 2679700"/>
                <a:gd name="connsiteX177" fmla="*/ 2698773 w 3496629"/>
                <a:gd name="connsiteY177" fmla="*/ 1270000 h 2679700"/>
                <a:gd name="connsiteX178" fmla="*/ 2714648 w 3496629"/>
                <a:gd name="connsiteY178" fmla="*/ 1279525 h 2679700"/>
                <a:gd name="connsiteX179" fmla="*/ 2740048 w 3496629"/>
                <a:gd name="connsiteY179" fmla="*/ 1289050 h 2679700"/>
                <a:gd name="connsiteX180" fmla="*/ 2749573 w 3496629"/>
                <a:gd name="connsiteY180" fmla="*/ 1298575 h 2679700"/>
                <a:gd name="connsiteX181" fmla="*/ 2752748 w 3496629"/>
                <a:gd name="connsiteY181" fmla="*/ 1323975 h 2679700"/>
                <a:gd name="connsiteX182" fmla="*/ 2762273 w 3496629"/>
                <a:gd name="connsiteY182" fmla="*/ 1333500 h 2679700"/>
                <a:gd name="connsiteX183" fmla="*/ 2765448 w 3496629"/>
                <a:gd name="connsiteY183" fmla="*/ 1346200 h 2679700"/>
                <a:gd name="connsiteX184" fmla="*/ 2784498 w 3496629"/>
                <a:gd name="connsiteY184" fmla="*/ 1349375 h 2679700"/>
                <a:gd name="connsiteX185" fmla="*/ 2794023 w 3496629"/>
                <a:gd name="connsiteY185" fmla="*/ 1352550 h 2679700"/>
                <a:gd name="connsiteX186" fmla="*/ 2806723 w 3496629"/>
                <a:gd name="connsiteY186" fmla="*/ 1355725 h 2679700"/>
                <a:gd name="connsiteX187" fmla="*/ 2825773 w 3496629"/>
                <a:gd name="connsiteY187" fmla="*/ 1387475 h 2679700"/>
                <a:gd name="connsiteX188" fmla="*/ 2835298 w 3496629"/>
                <a:gd name="connsiteY188" fmla="*/ 1393825 h 2679700"/>
                <a:gd name="connsiteX189" fmla="*/ 2851173 w 3496629"/>
                <a:gd name="connsiteY189" fmla="*/ 1412875 h 2679700"/>
                <a:gd name="connsiteX190" fmla="*/ 2863873 w 3496629"/>
                <a:gd name="connsiteY190" fmla="*/ 1416050 h 2679700"/>
                <a:gd name="connsiteX191" fmla="*/ 2873398 w 3496629"/>
                <a:gd name="connsiteY191" fmla="*/ 1422400 h 2679700"/>
                <a:gd name="connsiteX192" fmla="*/ 2933723 w 3496629"/>
                <a:gd name="connsiteY192" fmla="*/ 1431925 h 2679700"/>
                <a:gd name="connsiteX193" fmla="*/ 2952773 w 3496629"/>
                <a:gd name="connsiteY193" fmla="*/ 1438275 h 2679700"/>
                <a:gd name="connsiteX194" fmla="*/ 2971823 w 3496629"/>
                <a:gd name="connsiteY194" fmla="*/ 1447800 h 2679700"/>
                <a:gd name="connsiteX195" fmla="*/ 2997223 w 3496629"/>
                <a:gd name="connsiteY195" fmla="*/ 1450975 h 2679700"/>
                <a:gd name="connsiteX196" fmla="*/ 3013098 w 3496629"/>
                <a:gd name="connsiteY196" fmla="*/ 1454150 h 2679700"/>
                <a:gd name="connsiteX197" fmla="*/ 3032148 w 3496629"/>
                <a:gd name="connsiteY197" fmla="*/ 1457325 h 2679700"/>
                <a:gd name="connsiteX198" fmla="*/ 3076598 w 3496629"/>
                <a:gd name="connsiteY198" fmla="*/ 1466850 h 2679700"/>
                <a:gd name="connsiteX199" fmla="*/ 3184548 w 3496629"/>
                <a:gd name="connsiteY199" fmla="*/ 1476375 h 2679700"/>
                <a:gd name="connsiteX200" fmla="*/ 3206773 w 3496629"/>
                <a:gd name="connsiteY200" fmla="*/ 1498600 h 2679700"/>
                <a:gd name="connsiteX201" fmla="*/ 3235348 w 3496629"/>
                <a:gd name="connsiteY201" fmla="*/ 1517650 h 2679700"/>
                <a:gd name="connsiteX202" fmla="*/ 3244873 w 3496629"/>
                <a:gd name="connsiteY202" fmla="*/ 1539875 h 2679700"/>
                <a:gd name="connsiteX203" fmla="*/ 3248048 w 3496629"/>
                <a:gd name="connsiteY203" fmla="*/ 1552575 h 2679700"/>
                <a:gd name="connsiteX204" fmla="*/ 3254398 w 3496629"/>
                <a:gd name="connsiteY204" fmla="*/ 1562100 h 2679700"/>
                <a:gd name="connsiteX205" fmla="*/ 3270273 w 3496629"/>
                <a:gd name="connsiteY205" fmla="*/ 1590675 h 2679700"/>
                <a:gd name="connsiteX206" fmla="*/ 3292498 w 3496629"/>
                <a:gd name="connsiteY206" fmla="*/ 1603375 h 2679700"/>
                <a:gd name="connsiteX207" fmla="*/ 3302023 w 3496629"/>
                <a:gd name="connsiteY207" fmla="*/ 1625600 h 2679700"/>
                <a:gd name="connsiteX208" fmla="*/ 3314723 w 3496629"/>
                <a:gd name="connsiteY208" fmla="*/ 1644650 h 2679700"/>
                <a:gd name="connsiteX209" fmla="*/ 3324248 w 3496629"/>
                <a:gd name="connsiteY209" fmla="*/ 1679575 h 2679700"/>
                <a:gd name="connsiteX210" fmla="*/ 3330598 w 3496629"/>
                <a:gd name="connsiteY210" fmla="*/ 1692275 h 2679700"/>
                <a:gd name="connsiteX211" fmla="*/ 3321073 w 3496629"/>
                <a:gd name="connsiteY211" fmla="*/ 1746250 h 2679700"/>
                <a:gd name="connsiteX212" fmla="*/ 3302023 w 3496629"/>
                <a:gd name="connsiteY212" fmla="*/ 1784350 h 2679700"/>
                <a:gd name="connsiteX213" fmla="*/ 3276623 w 3496629"/>
                <a:gd name="connsiteY213" fmla="*/ 1816100 h 2679700"/>
                <a:gd name="connsiteX214" fmla="*/ 3254398 w 3496629"/>
                <a:gd name="connsiteY214" fmla="*/ 1860550 h 2679700"/>
                <a:gd name="connsiteX215" fmla="*/ 3276623 w 3496629"/>
                <a:gd name="connsiteY215" fmla="*/ 1831975 h 2679700"/>
                <a:gd name="connsiteX216" fmla="*/ 3286148 w 3496629"/>
                <a:gd name="connsiteY216" fmla="*/ 1822450 h 2679700"/>
                <a:gd name="connsiteX217" fmla="*/ 3317898 w 3496629"/>
                <a:gd name="connsiteY217" fmla="*/ 1803400 h 2679700"/>
                <a:gd name="connsiteX218" fmla="*/ 3336948 w 3496629"/>
                <a:gd name="connsiteY218" fmla="*/ 1793875 h 2679700"/>
                <a:gd name="connsiteX219" fmla="*/ 3346473 w 3496629"/>
                <a:gd name="connsiteY219" fmla="*/ 1784350 h 2679700"/>
                <a:gd name="connsiteX220" fmla="*/ 3406798 w 3496629"/>
                <a:gd name="connsiteY220" fmla="*/ 1857375 h 2679700"/>
                <a:gd name="connsiteX221" fmla="*/ 1978050 w 3496629"/>
                <a:gd name="connsiteY221" fmla="*/ 2679700 h 2679700"/>
                <a:gd name="connsiteX222" fmla="*/ 1911375 w 3496629"/>
                <a:gd name="connsiteY222" fmla="*/ 2600325 h 2679700"/>
                <a:gd name="connsiteX223" fmla="*/ 1765325 w 3496629"/>
                <a:gd name="connsiteY223" fmla="*/ 2362200 h 2679700"/>
                <a:gd name="connsiteX224" fmla="*/ 1720875 w 3496629"/>
                <a:gd name="connsiteY224" fmla="*/ 2251075 h 2679700"/>
                <a:gd name="connsiteX225" fmla="*/ 1673250 w 3496629"/>
                <a:gd name="connsiteY225" fmla="*/ 2197100 h 2679700"/>
                <a:gd name="connsiteX226" fmla="*/ 1651025 w 3496629"/>
                <a:gd name="connsiteY226" fmla="*/ 2146300 h 2679700"/>
                <a:gd name="connsiteX227" fmla="*/ 1581175 w 3496629"/>
                <a:gd name="connsiteY227" fmla="*/ 2095500 h 2679700"/>
                <a:gd name="connsiteX228" fmla="*/ 1584350 w 3496629"/>
                <a:gd name="connsiteY228" fmla="*/ 2022476 h 2679700"/>
                <a:gd name="connsiteX229" fmla="*/ 1590699 w 3496629"/>
                <a:gd name="connsiteY229" fmla="*/ 1984376 h 2679700"/>
                <a:gd name="connsiteX230" fmla="*/ 1676424 w 3496629"/>
                <a:gd name="connsiteY230" fmla="*/ 1958977 h 2679700"/>
                <a:gd name="connsiteX231" fmla="*/ 1609749 w 3496629"/>
                <a:gd name="connsiteY231" fmla="*/ 1882777 h 2679700"/>
                <a:gd name="connsiteX232" fmla="*/ 1622449 w 3496629"/>
                <a:gd name="connsiteY232" fmla="*/ 1809752 h 2679700"/>
                <a:gd name="connsiteX233" fmla="*/ 1651024 w 3496629"/>
                <a:gd name="connsiteY233" fmla="*/ 1730377 h 2679700"/>
                <a:gd name="connsiteX234" fmla="*/ 1714523 w 3496629"/>
                <a:gd name="connsiteY234" fmla="*/ 1685927 h 2679700"/>
                <a:gd name="connsiteX235" fmla="*/ 1765323 w 3496629"/>
                <a:gd name="connsiteY235" fmla="*/ 1647827 h 2679700"/>
                <a:gd name="connsiteX236" fmla="*/ 1793897 w 3496629"/>
                <a:gd name="connsiteY236" fmla="*/ 1612902 h 2679700"/>
                <a:gd name="connsiteX237" fmla="*/ 1812947 w 3496629"/>
                <a:gd name="connsiteY237" fmla="*/ 1571627 h 2679700"/>
                <a:gd name="connsiteX238" fmla="*/ 1790721 w 3496629"/>
                <a:gd name="connsiteY238" fmla="*/ 1539876 h 2679700"/>
                <a:gd name="connsiteX239" fmla="*/ 1793897 w 3496629"/>
                <a:gd name="connsiteY239" fmla="*/ 1473202 h 2679700"/>
                <a:gd name="connsiteX240" fmla="*/ 1765322 w 3496629"/>
                <a:gd name="connsiteY240" fmla="*/ 1381127 h 2679700"/>
                <a:gd name="connsiteX241" fmla="*/ 1727221 w 3496629"/>
                <a:gd name="connsiteY241" fmla="*/ 1314451 h 2679700"/>
                <a:gd name="connsiteX242" fmla="*/ 1666897 w 3496629"/>
                <a:gd name="connsiteY242" fmla="*/ 1355727 h 2679700"/>
                <a:gd name="connsiteX243" fmla="*/ 1625622 w 3496629"/>
                <a:gd name="connsiteY243" fmla="*/ 1377952 h 2679700"/>
                <a:gd name="connsiteX244" fmla="*/ 1587522 w 3496629"/>
                <a:gd name="connsiteY244" fmla="*/ 1349377 h 2679700"/>
                <a:gd name="connsiteX245" fmla="*/ 1527197 w 3496629"/>
                <a:gd name="connsiteY245" fmla="*/ 1327152 h 2679700"/>
                <a:gd name="connsiteX246" fmla="*/ 1428772 w 3496629"/>
                <a:gd name="connsiteY246" fmla="*/ 1257302 h 2679700"/>
                <a:gd name="connsiteX247" fmla="*/ 1374797 w 3496629"/>
                <a:gd name="connsiteY247" fmla="*/ 1257302 h 2679700"/>
                <a:gd name="connsiteX248" fmla="*/ 1358922 w 3496629"/>
                <a:gd name="connsiteY248" fmla="*/ 1187452 h 2679700"/>
                <a:gd name="connsiteX249" fmla="*/ 1298597 w 3496629"/>
                <a:gd name="connsiteY249" fmla="*/ 1114427 h 2679700"/>
                <a:gd name="connsiteX250" fmla="*/ 1212872 w 3496629"/>
                <a:gd name="connsiteY250" fmla="*/ 1057277 h 2679700"/>
                <a:gd name="connsiteX251" fmla="*/ 1073172 w 3496629"/>
                <a:gd name="connsiteY251" fmla="*/ 1003302 h 2679700"/>
                <a:gd name="connsiteX252" fmla="*/ 996972 w 3496629"/>
                <a:gd name="connsiteY252" fmla="*/ 974727 h 2679700"/>
                <a:gd name="connsiteX253" fmla="*/ 923947 w 3496629"/>
                <a:gd name="connsiteY253" fmla="*/ 914402 h 2679700"/>
                <a:gd name="connsiteX254" fmla="*/ 787422 w 3496629"/>
                <a:gd name="connsiteY254" fmla="*/ 933452 h 2679700"/>
                <a:gd name="connsiteX255" fmla="*/ 733447 w 3496629"/>
                <a:gd name="connsiteY255" fmla="*/ 942977 h 2679700"/>
                <a:gd name="connsiteX256" fmla="*/ 669947 w 3496629"/>
                <a:gd name="connsiteY256" fmla="*/ 889002 h 2679700"/>
                <a:gd name="connsiteX257" fmla="*/ 641372 w 3496629"/>
                <a:gd name="connsiteY257" fmla="*/ 860427 h 2679700"/>
                <a:gd name="connsiteX258" fmla="*/ 488972 w 3496629"/>
                <a:gd name="connsiteY258" fmla="*/ 800102 h 2679700"/>
                <a:gd name="connsiteX259" fmla="*/ 403247 w 3496629"/>
                <a:gd name="connsiteY259" fmla="*/ 749302 h 2679700"/>
                <a:gd name="connsiteX260" fmla="*/ 361972 w 3496629"/>
                <a:gd name="connsiteY260" fmla="*/ 695327 h 2679700"/>
                <a:gd name="connsiteX261" fmla="*/ 396897 w 3496629"/>
                <a:gd name="connsiteY261" fmla="*/ 660402 h 2679700"/>
                <a:gd name="connsiteX262" fmla="*/ 361972 w 3496629"/>
                <a:gd name="connsiteY262" fmla="*/ 555627 h 2679700"/>
                <a:gd name="connsiteX263" fmla="*/ 298471 w 3496629"/>
                <a:gd name="connsiteY263" fmla="*/ 454026 h 2679700"/>
                <a:gd name="connsiteX264" fmla="*/ 266722 w 3496629"/>
                <a:gd name="connsiteY264" fmla="*/ 384175 h 2679700"/>
                <a:gd name="connsiteX265" fmla="*/ 276246 w 3496629"/>
                <a:gd name="connsiteY265" fmla="*/ 358775 h 2679700"/>
                <a:gd name="connsiteX266" fmla="*/ 206397 w 3496629"/>
                <a:gd name="connsiteY266" fmla="*/ 234950 h 2679700"/>
                <a:gd name="connsiteX267" fmla="*/ 146072 w 3496629"/>
                <a:gd name="connsiteY267" fmla="*/ 101600 h 2679700"/>
                <a:gd name="connsiteX268" fmla="*/ 111147 w 3496629"/>
                <a:gd name="connsiteY268" fmla="*/ 142875 h 2679700"/>
                <a:gd name="connsiteX269" fmla="*/ 120671 w 3496629"/>
                <a:gd name="connsiteY269" fmla="*/ 193675 h 2679700"/>
                <a:gd name="connsiteX270" fmla="*/ 123846 w 3496629"/>
                <a:gd name="connsiteY270" fmla="*/ 260350 h 2679700"/>
                <a:gd name="connsiteX271" fmla="*/ 136546 w 3496629"/>
                <a:gd name="connsiteY271" fmla="*/ 327025 h 2679700"/>
                <a:gd name="connsiteX272" fmla="*/ 174646 w 3496629"/>
                <a:gd name="connsiteY272" fmla="*/ 384175 h 2679700"/>
                <a:gd name="connsiteX273" fmla="*/ 190521 w 3496629"/>
                <a:gd name="connsiteY273" fmla="*/ 422275 h 2679700"/>
                <a:gd name="connsiteX274" fmla="*/ 200046 w 3496629"/>
                <a:gd name="connsiteY274" fmla="*/ 495300 h 2679700"/>
                <a:gd name="connsiteX275" fmla="*/ 231798 w 3496629"/>
                <a:gd name="connsiteY275" fmla="*/ 542925 h 2679700"/>
                <a:gd name="connsiteX276" fmla="*/ 168296 w 3496629"/>
                <a:gd name="connsiteY276" fmla="*/ 508000 h 2679700"/>
                <a:gd name="connsiteX277" fmla="*/ 107973 w 3496629"/>
                <a:gd name="connsiteY277" fmla="*/ 460375 h 2679700"/>
                <a:gd name="connsiteX278" fmla="*/ 88923 w 3496629"/>
                <a:gd name="connsiteY278" fmla="*/ 371475 h 2679700"/>
                <a:gd name="connsiteX279" fmla="*/ 22248 w 3496629"/>
                <a:gd name="connsiteY279" fmla="*/ 285750 h 2679700"/>
                <a:gd name="connsiteX280" fmla="*/ 53998 w 3496629"/>
                <a:gd name="connsiteY280" fmla="*/ 193675 h 2679700"/>
                <a:gd name="connsiteX281" fmla="*/ 25423 w 3496629"/>
                <a:gd name="connsiteY281" fmla="*/ 161925 h 2679700"/>
                <a:gd name="connsiteX282" fmla="*/ 12722 w 3496629"/>
                <a:gd name="connsiteY282" fmla="*/ 114300 h 2679700"/>
                <a:gd name="connsiteX283" fmla="*/ 23 w 3496629"/>
                <a:gd name="connsiteY283" fmla="*/ 41275 h 2679700"/>
                <a:gd name="connsiteX284" fmla="*/ 23 w 3496629"/>
                <a:gd name="connsiteY284" fmla="*/ 0 h 2679700"/>
                <a:gd name="connsiteX0" fmla="*/ 23 w 3472810"/>
                <a:gd name="connsiteY0" fmla="*/ 0 h 2679700"/>
                <a:gd name="connsiteX1" fmla="*/ 381023 w 3472810"/>
                <a:gd name="connsiteY1" fmla="*/ 76200 h 2679700"/>
                <a:gd name="connsiteX2" fmla="*/ 479448 w 3472810"/>
                <a:gd name="connsiteY2" fmla="*/ 28575 h 2679700"/>
                <a:gd name="connsiteX3" fmla="*/ 568348 w 3472810"/>
                <a:gd name="connsiteY3" fmla="*/ 44450 h 2679700"/>
                <a:gd name="connsiteX4" fmla="*/ 568348 w 3472810"/>
                <a:gd name="connsiteY4" fmla="*/ 44450 h 2679700"/>
                <a:gd name="connsiteX5" fmla="*/ 571523 w 3472810"/>
                <a:gd name="connsiteY5" fmla="*/ 73025 h 2679700"/>
                <a:gd name="connsiteX6" fmla="*/ 565173 w 3472810"/>
                <a:gd name="connsiteY6" fmla="*/ 88900 h 2679700"/>
                <a:gd name="connsiteX7" fmla="*/ 561998 w 3472810"/>
                <a:gd name="connsiteY7" fmla="*/ 98425 h 2679700"/>
                <a:gd name="connsiteX8" fmla="*/ 565173 w 3472810"/>
                <a:gd name="connsiteY8" fmla="*/ 114300 h 2679700"/>
                <a:gd name="connsiteX9" fmla="*/ 584223 w 3472810"/>
                <a:gd name="connsiteY9" fmla="*/ 127000 h 2679700"/>
                <a:gd name="connsiteX10" fmla="*/ 596923 w 3472810"/>
                <a:gd name="connsiteY10" fmla="*/ 146050 h 2679700"/>
                <a:gd name="connsiteX11" fmla="*/ 600098 w 3472810"/>
                <a:gd name="connsiteY11" fmla="*/ 155575 h 2679700"/>
                <a:gd name="connsiteX12" fmla="*/ 609623 w 3472810"/>
                <a:gd name="connsiteY12" fmla="*/ 161925 h 2679700"/>
                <a:gd name="connsiteX13" fmla="*/ 615973 w 3472810"/>
                <a:gd name="connsiteY13" fmla="*/ 171450 h 2679700"/>
                <a:gd name="connsiteX14" fmla="*/ 660423 w 3472810"/>
                <a:gd name="connsiteY14" fmla="*/ 165100 h 2679700"/>
                <a:gd name="connsiteX15" fmla="*/ 669948 w 3472810"/>
                <a:gd name="connsiteY15" fmla="*/ 158750 h 2679700"/>
                <a:gd name="connsiteX16" fmla="*/ 679473 w 3472810"/>
                <a:gd name="connsiteY16" fmla="*/ 155575 h 2679700"/>
                <a:gd name="connsiteX17" fmla="*/ 701698 w 3472810"/>
                <a:gd name="connsiteY17" fmla="*/ 142875 h 2679700"/>
                <a:gd name="connsiteX18" fmla="*/ 749323 w 3472810"/>
                <a:gd name="connsiteY18" fmla="*/ 146050 h 2679700"/>
                <a:gd name="connsiteX19" fmla="*/ 755673 w 3472810"/>
                <a:gd name="connsiteY19" fmla="*/ 155575 h 2679700"/>
                <a:gd name="connsiteX20" fmla="*/ 749323 w 3472810"/>
                <a:gd name="connsiteY20" fmla="*/ 200025 h 2679700"/>
                <a:gd name="connsiteX21" fmla="*/ 762023 w 3472810"/>
                <a:gd name="connsiteY21" fmla="*/ 212725 h 2679700"/>
                <a:gd name="connsiteX22" fmla="*/ 771548 w 3472810"/>
                <a:gd name="connsiteY22" fmla="*/ 215900 h 2679700"/>
                <a:gd name="connsiteX23" fmla="*/ 777898 w 3472810"/>
                <a:gd name="connsiteY23" fmla="*/ 228600 h 2679700"/>
                <a:gd name="connsiteX24" fmla="*/ 787423 w 3472810"/>
                <a:gd name="connsiteY24" fmla="*/ 238125 h 2679700"/>
                <a:gd name="connsiteX25" fmla="*/ 793773 w 3472810"/>
                <a:gd name="connsiteY25" fmla="*/ 257175 h 2679700"/>
                <a:gd name="connsiteX26" fmla="*/ 796948 w 3472810"/>
                <a:gd name="connsiteY26" fmla="*/ 288925 h 2679700"/>
                <a:gd name="connsiteX27" fmla="*/ 800123 w 3472810"/>
                <a:gd name="connsiteY27" fmla="*/ 298450 h 2679700"/>
                <a:gd name="connsiteX28" fmla="*/ 809648 w 3472810"/>
                <a:gd name="connsiteY28" fmla="*/ 304800 h 2679700"/>
                <a:gd name="connsiteX29" fmla="*/ 822348 w 3472810"/>
                <a:gd name="connsiteY29" fmla="*/ 314325 h 2679700"/>
                <a:gd name="connsiteX30" fmla="*/ 831873 w 3472810"/>
                <a:gd name="connsiteY30" fmla="*/ 323850 h 2679700"/>
                <a:gd name="connsiteX31" fmla="*/ 854098 w 3472810"/>
                <a:gd name="connsiteY31" fmla="*/ 336550 h 2679700"/>
                <a:gd name="connsiteX32" fmla="*/ 863623 w 3472810"/>
                <a:gd name="connsiteY32" fmla="*/ 346075 h 2679700"/>
                <a:gd name="connsiteX33" fmla="*/ 892198 w 3472810"/>
                <a:gd name="connsiteY33" fmla="*/ 352425 h 2679700"/>
                <a:gd name="connsiteX34" fmla="*/ 882673 w 3472810"/>
                <a:gd name="connsiteY34" fmla="*/ 355600 h 2679700"/>
                <a:gd name="connsiteX35" fmla="*/ 879498 w 3472810"/>
                <a:gd name="connsiteY35" fmla="*/ 365125 h 2679700"/>
                <a:gd name="connsiteX36" fmla="*/ 876323 w 3472810"/>
                <a:gd name="connsiteY36" fmla="*/ 406400 h 2679700"/>
                <a:gd name="connsiteX37" fmla="*/ 866798 w 3472810"/>
                <a:gd name="connsiteY37" fmla="*/ 434975 h 2679700"/>
                <a:gd name="connsiteX38" fmla="*/ 863623 w 3472810"/>
                <a:gd name="connsiteY38" fmla="*/ 450850 h 2679700"/>
                <a:gd name="connsiteX39" fmla="*/ 860448 w 3472810"/>
                <a:gd name="connsiteY39" fmla="*/ 463550 h 2679700"/>
                <a:gd name="connsiteX40" fmla="*/ 854098 w 3472810"/>
                <a:gd name="connsiteY40" fmla="*/ 482600 h 2679700"/>
                <a:gd name="connsiteX41" fmla="*/ 850923 w 3472810"/>
                <a:gd name="connsiteY41" fmla="*/ 492125 h 2679700"/>
                <a:gd name="connsiteX42" fmla="*/ 841398 w 3472810"/>
                <a:gd name="connsiteY42" fmla="*/ 517525 h 2679700"/>
                <a:gd name="connsiteX43" fmla="*/ 835048 w 3472810"/>
                <a:gd name="connsiteY43" fmla="*/ 552450 h 2679700"/>
                <a:gd name="connsiteX44" fmla="*/ 831873 w 3472810"/>
                <a:gd name="connsiteY44" fmla="*/ 561975 h 2679700"/>
                <a:gd name="connsiteX45" fmla="*/ 822348 w 3472810"/>
                <a:gd name="connsiteY45" fmla="*/ 565150 h 2679700"/>
                <a:gd name="connsiteX46" fmla="*/ 815998 w 3472810"/>
                <a:gd name="connsiteY46" fmla="*/ 574675 h 2679700"/>
                <a:gd name="connsiteX47" fmla="*/ 825523 w 3472810"/>
                <a:gd name="connsiteY47" fmla="*/ 600075 h 2679700"/>
                <a:gd name="connsiteX48" fmla="*/ 841398 w 3472810"/>
                <a:gd name="connsiteY48" fmla="*/ 625475 h 2679700"/>
                <a:gd name="connsiteX49" fmla="*/ 847748 w 3472810"/>
                <a:gd name="connsiteY49" fmla="*/ 650875 h 2679700"/>
                <a:gd name="connsiteX50" fmla="*/ 860448 w 3472810"/>
                <a:gd name="connsiteY50" fmla="*/ 669925 h 2679700"/>
                <a:gd name="connsiteX51" fmla="*/ 866798 w 3472810"/>
                <a:gd name="connsiteY51" fmla="*/ 682625 h 2679700"/>
                <a:gd name="connsiteX52" fmla="*/ 885848 w 3472810"/>
                <a:gd name="connsiteY52" fmla="*/ 695325 h 2679700"/>
                <a:gd name="connsiteX53" fmla="*/ 904898 w 3472810"/>
                <a:gd name="connsiteY53" fmla="*/ 730250 h 2679700"/>
                <a:gd name="connsiteX54" fmla="*/ 908073 w 3472810"/>
                <a:gd name="connsiteY54" fmla="*/ 739775 h 2679700"/>
                <a:gd name="connsiteX55" fmla="*/ 917598 w 3472810"/>
                <a:gd name="connsiteY55" fmla="*/ 742950 h 2679700"/>
                <a:gd name="connsiteX56" fmla="*/ 936648 w 3472810"/>
                <a:gd name="connsiteY56" fmla="*/ 758825 h 2679700"/>
                <a:gd name="connsiteX57" fmla="*/ 955698 w 3472810"/>
                <a:gd name="connsiteY57" fmla="*/ 765175 h 2679700"/>
                <a:gd name="connsiteX58" fmla="*/ 993798 w 3472810"/>
                <a:gd name="connsiteY58" fmla="*/ 762000 h 2679700"/>
                <a:gd name="connsiteX59" fmla="*/ 1012848 w 3472810"/>
                <a:gd name="connsiteY59" fmla="*/ 755650 h 2679700"/>
                <a:gd name="connsiteX60" fmla="*/ 1022373 w 3472810"/>
                <a:gd name="connsiteY60" fmla="*/ 752475 h 2679700"/>
                <a:gd name="connsiteX61" fmla="*/ 1035073 w 3472810"/>
                <a:gd name="connsiteY61" fmla="*/ 742950 h 2679700"/>
                <a:gd name="connsiteX62" fmla="*/ 1044598 w 3472810"/>
                <a:gd name="connsiteY62" fmla="*/ 739775 h 2679700"/>
                <a:gd name="connsiteX63" fmla="*/ 1143023 w 3472810"/>
                <a:gd name="connsiteY63" fmla="*/ 730250 h 2679700"/>
                <a:gd name="connsiteX64" fmla="*/ 1155723 w 3472810"/>
                <a:gd name="connsiteY64" fmla="*/ 685800 h 2679700"/>
                <a:gd name="connsiteX65" fmla="*/ 1162073 w 3472810"/>
                <a:gd name="connsiteY65" fmla="*/ 673100 h 2679700"/>
                <a:gd name="connsiteX66" fmla="*/ 1165248 w 3472810"/>
                <a:gd name="connsiteY66" fmla="*/ 663575 h 2679700"/>
                <a:gd name="connsiteX67" fmla="*/ 1184298 w 3472810"/>
                <a:gd name="connsiteY67" fmla="*/ 654050 h 2679700"/>
                <a:gd name="connsiteX68" fmla="*/ 1206523 w 3472810"/>
                <a:gd name="connsiteY68" fmla="*/ 635000 h 2679700"/>
                <a:gd name="connsiteX69" fmla="*/ 1216048 w 3472810"/>
                <a:gd name="connsiteY69" fmla="*/ 631825 h 2679700"/>
                <a:gd name="connsiteX70" fmla="*/ 1244623 w 3472810"/>
                <a:gd name="connsiteY70" fmla="*/ 615950 h 2679700"/>
                <a:gd name="connsiteX71" fmla="*/ 1263673 w 3472810"/>
                <a:gd name="connsiteY71" fmla="*/ 612775 h 2679700"/>
                <a:gd name="connsiteX72" fmla="*/ 1330348 w 3472810"/>
                <a:gd name="connsiteY72" fmla="*/ 606425 h 2679700"/>
                <a:gd name="connsiteX73" fmla="*/ 1365273 w 3472810"/>
                <a:gd name="connsiteY73" fmla="*/ 612775 h 2679700"/>
                <a:gd name="connsiteX74" fmla="*/ 1368448 w 3472810"/>
                <a:gd name="connsiteY74" fmla="*/ 622300 h 2679700"/>
                <a:gd name="connsiteX75" fmla="*/ 1377973 w 3472810"/>
                <a:gd name="connsiteY75" fmla="*/ 628650 h 2679700"/>
                <a:gd name="connsiteX76" fmla="*/ 1387498 w 3472810"/>
                <a:gd name="connsiteY76" fmla="*/ 638175 h 2679700"/>
                <a:gd name="connsiteX77" fmla="*/ 1387498 w 3472810"/>
                <a:gd name="connsiteY77" fmla="*/ 673100 h 2679700"/>
                <a:gd name="connsiteX78" fmla="*/ 1377973 w 3472810"/>
                <a:gd name="connsiteY78" fmla="*/ 676275 h 2679700"/>
                <a:gd name="connsiteX79" fmla="*/ 1355748 w 3472810"/>
                <a:gd name="connsiteY79" fmla="*/ 685800 h 2679700"/>
                <a:gd name="connsiteX80" fmla="*/ 1349398 w 3472810"/>
                <a:gd name="connsiteY80" fmla="*/ 698500 h 2679700"/>
                <a:gd name="connsiteX81" fmla="*/ 1343048 w 3472810"/>
                <a:gd name="connsiteY81" fmla="*/ 723900 h 2679700"/>
                <a:gd name="connsiteX82" fmla="*/ 1339873 w 3472810"/>
                <a:gd name="connsiteY82" fmla="*/ 733425 h 2679700"/>
                <a:gd name="connsiteX83" fmla="*/ 1333523 w 3472810"/>
                <a:gd name="connsiteY83" fmla="*/ 742950 h 2679700"/>
                <a:gd name="connsiteX84" fmla="*/ 1330348 w 3472810"/>
                <a:gd name="connsiteY84" fmla="*/ 758825 h 2679700"/>
                <a:gd name="connsiteX85" fmla="*/ 1320823 w 3472810"/>
                <a:gd name="connsiteY85" fmla="*/ 784225 h 2679700"/>
                <a:gd name="connsiteX86" fmla="*/ 1311298 w 3472810"/>
                <a:gd name="connsiteY86" fmla="*/ 793750 h 2679700"/>
                <a:gd name="connsiteX87" fmla="*/ 1295423 w 3472810"/>
                <a:gd name="connsiteY87" fmla="*/ 822325 h 2679700"/>
                <a:gd name="connsiteX88" fmla="*/ 1282723 w 3472810"/>
                <a:gd name="connsiteY88" fmla="*/ 831850 h 2679700"/>
                <a:gd name="connsiteX89" fmla="*/ 1273198 w 3472810"/>
                <a:gd name="connsiteY89" fmla="*/ 850900 h 2679700"/>
                <a:gd name="connsiteX90" fmla="*/ 1263673 w 3472810"/>
                <a:gd name="connsiteY90" fmla="*/ 860425 h 2679700"/>
                <a:gd name="connsiteX91" fmla="*/ 1266848 w 3472810"/>
                <a:gd name="connsiteY91" fmla="*/ 908050 h 2679700"/>
                <a:gd name="connsiteX92" fmla="*/ 1276373 w 3472810"/>
                <a:gd name="connsiteY92" fmla="*/ 904875 h 2679700"/>
                <a:gd name="connsiteX93" fmla="*/ 1343048 w 3472810"/>
                <a:gd name="connsiteY93" fmla="*/ 898525 h 2679700"/>
                <a:gd name="connsiteX94" fmla="*/ 1362098 w 3472810"/>
                <a:gd name="connsiteY94" fmla="*/ 892175 h 2679700"/>
                <a:gd name="connsiteX95" fmla="*/ 1374798 w 3472810"/>
                <a:gd name="connsiteY95" fmla="*/ 885825 h 2679700"/>
                <a:gd name="connsiteX96" fmla="*/ 1419248 w 3472810"/>
                <a:gd name="connsiteY96" fmla="*/ 879475 h 2679700"/>
                <a:gd name="connsiteX97" fmla="*/ 1428773 w 3472810"/>
                <a:gd name="connsiteY97" fmla="*/ 885825 h 2679700"/>
                <a:gd name="connsiteX98" fmla="*/ 1441473 w 3472810"/>
                <a:gd name="connsiteY98" fmla="*/ 901700 h 2679700"/>
                <a:gd name="connsiteX99" fmla="*/ 1447823 w 3472810"/>
                <a:gd name="connsiteY99" fmla="*/ 911225 h 2679700"/>
                <a:gd name="connsiteX100" fmla="*/ 1470048 w 3472810"/>
                <a:gd name="connsiteY100" fmla="*/ 927100 h 2679700"/>
                <a:gd name="connsiteX101" fmla="*/ 1485923 w 3472810"/>
                <a:gd name="connsiteY101" fmla="*/ 955675 h 2679700"/>
                <a:gd name="connsiteX102" fmla="*/ 1479573 w 3472810"/>
                <a:gd name="connsiteY102" fmla="*/ 1063625 h 2679700"/>
                <a:gd name="connsiteX103" fmla="*/ 1482748 w 3472810"/>
                <a:gd name="connsiteY103" fmla="*/ 1133475 h 2679700"/>
                <a:gd name="connsiteX104" fmla="*/ 1489098 w 3472810"/>
                <a:gd name="connsiteY104" fmla="*/ 1171575 h 2679700"/>
                <a:gd name="connsiteX105" fmla="*/ 1492273 w 3472810"/>
                <a:gd name="connsiteY105" fmla="*/ 1216025 h 2679700"/>
                <a:gd name="connsiteX106" fmla="*/ 1498623 w 3472810"/>
                <a:gd name="connsiteY106" fmla="*/ 1225550 h 2679700"/>
                <a:gd name="connsiteX107" fmla="*/ 1501798 w 3472810"/>
                <a:gd name="connsiteY107" fmla="*/ 1235075 h 2679700"/>
                <a:gd name="connsiteX108" fmla="*/ 1527198 w 3472810"/>
                <a:gd name="connsiteY108" fmla="*/ 1250950 h 2679700"/>
                <a:gd name="connsiteX109" fmla="*/ 1536723 w 3472810"/>
                <a:gd name="connsiteY109" fmla="*/ 1257300 h 2679700"/>
                <a:gd name="connsiteX110" fmla="*/ 1549423 w 3472810"/>
                <a:gd name="connsiteY110" fmla="*/ 1260475 h 2679700"/>
                <a:gd name="connsiteX111" fmla="*/ 1603398 w 3472810"/>
                <a:gd name="connsiteY111" fmla="*/ 1263650 h 2679700"/>
                <a:gd name="connsiteX112" fmla="*/ 1635148 w 3472810"/>
                <a:gd name="connsiteY112" fmla="*/ 1273175 h 2679700"/>
                <a:gd name="connsiteX113" fmla="*/ 1676423 w 3472810"/>
                <a:gd name="connsiteY113" fmla="*/ 1266825 h 2679700"/>
                <a:gd name="connsiteX114" fmla="*/ 1685948 w 3472810"/>
                <a:gd name="connsiteY114" fmla="*/ 1263650 h 2679700"/>
                <a:gd name="connsiteX115" fmla="*/ 1692298 w 3472810"/>
                <a:gd name="connsiteY115" fmla="*/ 1254125 h 2679700"/>
                <a:gd name="connsiteX116" fmla="*/ 1701823 w 3472810"/>
                <a:gd name="connsiteY116" fmla="*/ 1244600 h 2679700"/>
                <a:gd name="connsiteX117" fmla="*/ 1743098 w 3472810"/>
                <a:gd name="connsiteY117" fmla="*/ 1247775 h 2679700"/>
                <a:gd name="connsiteX118" fmla="*/ 1752623 w 3472810"/>
                <a:gd name="connsiteY118" fmla="*/ 1254125 h 2679700"/>
                <a:gd name="connsiteX119" fmla="*/ 1762148 w 3472810"/>
                <a:gd name="connsiteY119" fmla="*/ 1257300 h 2679700"/>
                <a:gd name="connsiteX120" fmla="*/ 1771673 w 3472810"/>
                <a:gd name="connsiteY120" fmla="*/ 1266825 h 2679700"/>
                <a:gd name="connsiteX121" fmla="*/ 1787548 w 3472810"/>
                <a:gd name="connsiteY121" fmla="*/ 1285875 h 2679700"/>
                <a:gd name="connsiteX122" fmla="*/ 1797073 w 3472810"/>
                <a:gd name="connsiteY122" fmla="*/ 1289050 h 2679700"/>
                <a:gd name="connsiteX123" fmla="*/ 1822473 w 3472810"/>
                <a:gd name="connsiteY123" fmla="*/ 1308100 h 2679700"/>
                <a:gd name="connsiteX124" fmla="*/ 1831998 w 3472810"/>
                <a:gd name="connsiteY124" fmla="*/ 1311275 h 2679700"/>
                <a:gd name="connsiteX125" fmla="*/ 1854223 w 3472810"/>
                <a:gd name="connsiteY125" fmla="*/ 1327150 h 2679700"/>
                <a:gd name="connsiteX126" fmla="*/ 1863748 w 3472810"/>
                <a:gd name="connsiteY126" fmla="*/ 1317625 h 2679700"/>
                <a:gd name="connsiteX127" fmla="*/ 1879623 w 3472810"/>
                <a:gd name="connsiteY127" fmla="*/ 1282700 h 2679700"/>
                <a:gd name="connsiteX128" fmla="*/ 1882798 w 3472810"/>
                <a:gd name="connsiteY128" fmla="*/ 1250950 h 2679700"/>
                <a:gd name="connsiteX129" fmla="*/ 1889148 w 3472810"/>
                <a:gd name="connsiteY129" fmla="*/ 1241425 h 2679700"/>
                <a:gd name="connsiteX130" fmla="*/ 1895498 w 3472810"/>
                <a:gd name="connsiteY130" fmla="*/ 1228725 h 2679700"/>
                <a:gd name="connsiteX131" fmla="*/ 1901848 w 3472810"/>
                <a:gd name="connsiteY131" fmla="*/ 1209675 h 2679700"/>
                <a:gd name="connsiteX132" fmla="*/ 1905023 w 3472810"/>
                <a:gd name="connsiteY132" fmla="*/ 1196975 h 2679700"/>
                <a:gd name="connsiteX133" fmla="*/ 1930423 w 3472810"/>
                <a:gd name="connsiteY133" fmla="*/ 1184275 h 2679700"/>
                <a:gd name="connsiteX134" fmla="*/ 2019323 w 3472810"/>
                <a:gd name="connsiteY134" fmla="*/ 1181100 h 2679700"/>
                <a:gd name="connsiteX135" fmla="*/ 2028848 w 3472810"/>
                <a:gd name="connsiteY135" fmla="*/ 1174750 h 2679700"/>
                <a:gd name="connsiteX136" fmla="*/ 2047898 w 3472810"/>
                <a:gd name="connsiteY136" fmla="*/ 1165225 h 2679700"/>
                <a:gd name="connsiteX137" fmla="*/ 2060598 w 3472810"/>
                <a:gd name="connsiteY137" fmla="*/ 1149350 h 2679700"/>
                <a:gd name="connsiteX138" fmla="*/ 2082823 w 3472810"/>
                <a:gd name="connsiteY138" fmla="*/ 1127125 h 2679700"/>
                <a:gd name="connsiteX139" fmla="*/ 2095523 w 3472810"/>
                <a:gd name="connsiteY139" fmla="*/ 1120775 h 2679700"/>
                <a:gd name="connsiteX140" fmla="*/ 2114573 w 3472810"/>
                <a:gd name="connsiteY140" fmla="*/ 1114425 h 2679700"/>
                <a:gd name="connsiteX141" fmla="*/ 2124098 w 3472810"/>
                <a:gd name="connsiteY141" fmla="*/ 1120775 h 2679700"/>
                <a:gd name="connsiteX142" fmla="*/ 2127273 w 3472810"/>
                <a:gd name="connsiteY142" fmla="*/ 1130300 h 2679700"/>
                <a:gd name="connsiteX143" fmla="*/ 2133623 w 3472810"/>
                <a:gd name="connsiteY143" fmla="*/ 1139825 h 2679700"/>
                <a:gd name="connsiteX144" fmla="*/ 2130448 w 3472810"/>
                <a:gd name="connsiteY144" fmla="*/ 1152525 h 2679700"/>
                <a:gd name="connsiteX145" fmla="*/ 2127273 w 3472810"/>
                <a:gd name="connsiteY145" fmla="*/ 1174750 h 2679700"/>
                <a:gd name="connsiteX146" fmla="*/ 2187598 w 3472810"/>
                <a:gd name="connsiteY146" fmla="*/ 1155700 h 2679700"/>
                <a:gd name="connsiteX147" fmla="*/ 2276498 w 3472810"/>
                <a:gd name="connsiteY147" fmla="*/ 1168400 h 2679700"/>
                <a:gd name="connsiteX148" fmla="*/ 2279673 w 3472810"/>
                <a:gd name="connsiteY148" fmla="*/ 1190625 h 2679700"/>
                <a:gd name="connsiteX149" fmla="*/ 2273323 w 3472810"/>
                <a:gd name="connsiteY149" fmla="*/ 1181100 h 2679700"/>
                <a:gd name="connsiteX150" fmla="*/ 2254273 w 3472810"/>
                <a:gd name="connsiteY150" fmla="*/ 1162050 h 2679700"/>
                <a:gd name="connsiteX151" fmla="*/ 2257448 w 3472810"/>
                <a:gd name="connsiteY151" fmla="*/ 1165225 h 2679700"/>
                <a:gd name="connsiteX152" fmla="*/ 2308248 w 3472810"/>
                <a:gd name="connsiteY152" fmla="*/ 1184275 h 2679700"/>
                <a:gd name="connsiteX153" fmla="*/ 2324123 w 3472810"/>
                <a:gd name="connsiteY153" fmla="*/ 1187450 h 2679700"/>
                <a:gd name="connsiteX154" fmla="*/ 2349523 w 3472810"/>
                <a:gd name="connsiteY154" fmla="*/ 1193800 h 2679700"/>
                <a:gd name="connsiteX155" fmla="*/ 2393973 w 3472810"/>
                <a:gd name="connsiteY155" fmla="*/ 1196975 h 2679700"/>
                <a:gd name="connsiteX156" fmla="*/ 2397148 w 3472810"/>
                <a:gd name="connsiteY156" fmla="*/ 1206500 h 2679700"/>
                <a:gd name="connsiteX157" fmla="*/ 2444773 w 3472810"/>
                <a:gd name="connsiteY157" fmla="*/ 1216025 h 2679700"/>
                <a:gd name="connsiteX158" fmla="*/ 2454298 w 3472810"/>
                <a:gd name="connsiteY158" fmla="*/ 1219200 h 2679700"/>
                <a:gd name="connsiteX159" fmla="*/ 2476523 w 3472810"/>
                <a:gd name="connsiteY159" fmla="*/ 1222375 h 2679700"/>
                <a:gd name="connsiteX160" fmla="*/ 2486048 w 3472810"/>
                <a:gd name="connsiteY160" fmla="*/ 1228725 h 2679700"/>
                <a:gd name="connsiteX161" fmla="*/ 2520973 w 3472810"/>
                <a:gd name="connsiteY161" fmla="*/ 1222375 h 2679700"/>
                <a:gd name="connsiteX162" fmla="*/ 2530498 w 3472810"/>
                <a:gd name="connsiteY162" fmla="*/ 1209675 h 2679700"/>
                <a:gd name="connsiteX163" fmla="*/ 2540023 w 3472810"/>
                <a:gd name="connsiteY163" fmla="*/ 1203325 h 2679700"/>
                <a:gd name="connsiteX164" fmla="*/ 2552723 w 3472810"/>
                <a:gd name="connsiteY164" fmla="*/ 1200150 h 2679700"/>
                <a:gd name="connsiteX165" fmla="*/ 2581298 w 3472810"/>
                <a:gd name="connsiteY165" fmla="*/ 1190625 h 2679700"/>
                <a:gd name="connsiteX166" fmla="*/ 2609873 w 3472810"/>
                <a:gd name="connsiteY166" fmla="*/ 1193800 h 2679700"/>
                <a:gd name="connsiteX167" fmla="*/ 2619398 w 3472810"/>
                <a:gd name="connsiteY167" fmla="*/ 1196975 h 2679700"/>
                <a:gd name="connsiteX168" fmla="*/ 2625748 w 3472810"/>
                <a:gd name="connsiteY168" fmla="*/ 1206500 h 2679700"/>
                <a:gd name="connsiteX169" fmla="*/ 2616223 w 3472810"/>
                <a:gd name="connsiteY169" fmla="*/ 1209675 h 2679700"/>
                <a:gd name="connsiteX170" fmla="*/ 2606698 w 3472810"/>
                <a:gd name="connsiteY170" fmla="*/ 1235075 h 2679700"/>
                <a:gd name="connsiteX171" fmla="*/ 2654323 w 3472810"/>
                <a:gd name="connsiteY171" fmla="*/ 1238250 h 2679700"/>
                <a:gd name="connsiteX172" fmla="*/ 2657498 w 3472810"/>
                <a:gd name="connsiteY172" fmla="*/ 1200150 h 2679700"/>
                <a:gd name="connsiteX173" fmla="*/ 2686073 w 3472810"/>
                <a:gd name="connsiteY173" fmla="*/ 1190625 h 2679700"/>
                <a:gd name="connsiteX174" fmla="*/ 2717823 w 3472810"/>
                <a:gd name="connsiteY174" fmla="*/ 1200150 h 2679700"/>
                <a:gd name="connsiteX175" fmla="*/ 2711473 w 3472810"/>
                <a:gd name="connsiteY175" fmla="*/ 1225550 h 2679700"/>
                <a:gd name="connsiteX176" fmla="*/ 2705123 w 3472810"/>
                <a:gd name="connsiteY176" fmla="*/ 1250950 h 2679700"/>
                <a:gd name="connsiteX177" fmla="*/ 2698773 w 3472810"/>
                <a:gd name="connsiteY177" fmla="*/ 1270000 h 2679700"/>
                <a:gd name="connsiteX178" fmla="*/ 2714648 w 3472810"/>
                <a:gd name="connsiteY178" fmla="*/ 1279525 h 2679700"/>
                <a:gd name="connsiteX179" fmla="*/ 2740048 w 3472810"/>
                <a:gd name="connsiteY179" fmla="*/ 1289050 h 2679700"/>
                <a:gd name="connsiteX180" fmla="*/ 2749573 w 3472810"/>
                <a:gd name="connsiteY180" fmla="*/ 1298575 h 2679700"/>
                <a:gd name="connsiteX181" fmla="*/ 2752748 w 3472810"/>
                <a:gd name="connsiteY181" fmla="*/ 1323975 h 2679700"/>
                <a:gd name="connsiteX182" fmla="*/ 2762273 w 3472810"/>
                <a:gd name="connsiteY182" fmla="*/ 1333500 h 2679700"/>
                <a:gd name="connsiteX183" fmla="*/ 2765448 w 3472810"/>
                <a:gd name="connsiteY183" fmla="*/ 1346200 h 2679700"/>
                <a:gd name="connsiteX184" fmla="*/ 2784498 w 3472810"/>
                <a:gd name="connsiteY184" fmla="*/ 1349375 h 2679700"/>
                <a:gd name="connsiteX185" fmla="*/ 2794023 w 3472810"/>
                <a:gd name="connsiteY185" fmla="*/ 1352550 h 2679700"/>
                <a:gd name="connsiteX186" fmla="*/ 2806723 w 3472810"/>
                <a:gd name="connsiteY186" fmla="*/ 1355725 h 2679700"/>
                <a:gd name="connsiteX187" fmla="*/ 2825773 w 3472810"/>
                <a:gd name="connsiteY187" fmla="*/ 1387475 h 2679700"/>
                <a:gd name="connsiteX188" fmla="*/ 2835298 w 3472810"/>
                <a:gd name="connsiteY188" fmla="*/ 1393825 h 2679700"/>
                <a:gd name="connsiteX189" fmla="*/ 2851173 w 3472810"/>
                <a:gd name="connsiteY189" fmla="*/ 1412875 h 2679700"/>
                <a:gd name="connsiteX190" fmla="*/ 2863873 w 3472810"/>
                <a:gd name="connsiteY190" fmla="*/ 1416050 h 2679700"/>
                <a:gd name="connsiteX191" fmla="*/ 2873398 w 3472810"/>
                <a:gd name="connsiteY191" fmla="*/ 1422400 h 2679700"/>
                <a:gd name="connsiteX192" fmla="*/ 2933723 w 3472810"/>
                <a:gd name="connsiteY192" fmla="*/ 1431925 h 2679700"/>
                <a:gd name="connsiteX193" fmla="*/ 2952773 w 3472810"/>
                <a:gd name="connsiteY193" fmla="*/ 1438275 h 2679700"/>
                <a:gd name="connsiteX194" fmla="*/ 2971823 w 3472810"/>
                <a:gd name="connsiteY194" fmla="*/ 1447800 h 2679700"/>
                <a:gd name="connsiteX195" fmla="*/ 2997223 w 3472810"/>
                <a:gd name="connsiteY195" fmla="*/ 1450975 h 2679700"/>
                <a:gd name="connsiteX196" fmla="*/ 3013098 w 3472810"/>
                <a:gd name="connsiteY196" fmla="*/ 1454150 h 2679700"/>
                <a:gd name="connsiteX197" fmla="*/ 3032148 w 3472810"/>
                <a:gd name="connsiteY197" fmla="*/ 1457325 h 2679700"/>
                <a:gd name="connsiteX198" fmla="*/ 3076598 w 3472810"/>
                <a:gd name="connsiteY198" fmla="*/ 1466850 h 2679700"/>
                <a:gd name="connsiteX199" fmla="*/ 3184548 w 3472810"/>
                <a:gd name="connsiteY199" fmla="*/ 1476375 h 2679700"/>
                <a:gd name="connsiteX200" fmla="*/ 3206773 w 3472810"/>
                <a:gd name="connsiteY200" fmla="*/ 1498600 h 2679700"/>
                <a:gd name="connsiteX201" fmla="*/ 3235348 w 3472810"/>
                <a:gd name="connsiteY201" fmla="*/ 1517650 h 2679700"/>
                <a:gd name="connsiteX202" fmla="*/ 3244873 w 3472810"/>
                <a:gd name="connsiteY202" fmla="*/ 1539875 h 2679700"/>
                <a:gd name="connsiteX203" fmla="*/ 3248048 w 3472810"/>
                <a:gd name="connsiteY203" fmla="*/ 1552575 h 2679700"/>
                <a:gd name="connsiteX204" fmla="*/ 3254398 w 3472810"/>
                <a:gd name="connsiteY204" fmla="*/ 1562100 h 2679700"/>
                <a:gd name="connsiteX205" fmla="*/ 3270273 w 3472810"/>
                <a:gd name="connsiteY205" fmla="*/ 1590675 h 2679700"/>
                <a:gd name="connsiteX206" fmla="*/ 3292498 w 3472810"/>
                <a:gd name="connsiteY206" fmla="*/ 1603375 h 2679700"/>
                <a:gd name="connsiteX207" fmla="*/ 3302023 w 3472810"/>
                <a:gd name="connsiteY207" fmla="*/ 1625600 h 2679700"/>
                <a:gd name="connsiteX208" fmla="*/ 3314723 w 3472810"/>
                <a:gd name="connsiteY208" fmla="*/ 1644650 h 2679700"/>
                <a:gd name="connsiteX209" fmla="*/ 3324248 w 3472810"/>
                <a:gd name="connsiteY209" fmla="*/ 1679575 h 2679700"/>
                <a:gd name="connsiteX210" fmla="*/ 3330598 w 3472810"/>
                <a:gd name="connsiteY210" fmla="*/ 1692275 h 2679700"/>
                <a:gd name="connsiteX211" fmla="*/ 3321073 w 3472810"/>
                <a:gd name="connsiteY211" fmla="*/ 1746250 h 2679700"/>
                <a:gd name="connsiteX212" fmla="*/ 3302023 w 3472810"/>
                <a:gd name="connsiteY212" fmla="*/ 1784350 h 2679700"/>
                <a:gd name="connsiteX213" fmla="*/ 3276623 w 3472810"/>
                <a:gd name="connsiteY213" fmla="*/ 1816100 h 2679700"/>
                <a:gd name="connsiteX214" fmla="*/ 3254398 w 3472810"/>
                <a:gd name="connsiteY214" fmla="*/ 1860550 h 2679700"/>
                <a:gd name="connsiteX215" fmla="*/ 3276623 w 3472810"/>
                <a:gd name="connsiteY215" fmla="*/ 1831975 h 2679700"/>
                <a:gd name="connsiteX216" fmla="*/ 3286148 w 3472810"/>
                <a:gd name="connsiteY216" fmla="*/ 1822450 h 2679700"/>
                <a:gd name="connsiteX217" fmla="*/ 3317898 w 3472810"/>
                <a:gd name="connsiteY217" fmla="*/ 1803400 h 2679700"/>
                <a:gd name="connsiteX218" fmla="*/ 3336948 w 3472810"/>
                <a:gd name="connsiteY218" fmla="*/ 1793875 h 2679700"/>
                <a:gd name="connsiteX219" fmla="*/ 3346473 w 3472810"/>
                <a:gd name="connsiteY219" fmla="*/ 1784350 h 2679700"/>
                <a:gd name="connsiteX220" fmla="*/ 3406798 w 3472810"/>
                <a:gd name="connsiteY220" fmla="*/ 1857375 h 2679700"/>
                <a:gd name="connsiteX221" fmla="*/ 2305076 w 3472810"/>
                <a:gd name="connsiteY221" fmla="*/ 2508250 h 2679700"/>
                <a:gd name="connsiteX222" fmla="*/ 1978050 w 3472810"/>
                <a:gd name="connsiteY222" fmla="*/ 2679700 h 2679700"/>
                <a:gd name="connsiteX223" fmla="*/ 1911375 w 3472810"/>
                <a:gd name="connsiteY223" fmla="*/ 2600325 h 2679700"/>
                <a:gd name="connsiteX224" fmla="*/ 1765325 w 3472810"/>
                <a:gd name="connsiteY224" fmla="*/ 2362200 h 2679700"/>
                <a:gd name="connsiteX225" fmla="*/ 1720875 w 3472810"/>
                <a:gd name="connsiteY225" fmla="*/ 2251075 h 2679700"/>
                <a:gd name="connsiteX226" fmla="*/ 1673250 w 3472810"/>
                <a:gd name="connsiteY226" fmla="*/ 2197100 h 2679700"/>
                <a:gd name="connsiteX227" fmla="*/ 1651025 w 3472810"/>
                <a:gd name="connsiteY227" fmla="*/ 2146300 h 2679700"/>
                <a:gd name="connsiteX228" fmla="*/ 1581175 w 3472810"/>
                <a:gd name="connsiteY228" fmla="*/ 2095500 h 2679700"/>
                <a:gd name="connsiteX229" fmla="*/ 1584350 w 3472810"/>
                <a:gd name="connsiteY229" fmla="*/ 2022476 h 2679700"/>
                <a:gd name="connsiteX230" fmla="*/ 1590699 w 3472810"/>
                <a:gd name="connsiteY230" fmla="*/ 1984376 h 2679700"/>
                <a:gd name="connsiteX231" fmla="*/ 1676424 w 3472810"/>
                <a:gd name="connsiteY231" fmla="*/ 1958977 h 2679700"/>
                <a:gd name="connsiteX232" fmla="*/ 1609749 w 3472810"/>
                <a:gd name="connsiteY232" fmla="*/ 1882777 h 2679700"/>
                <a:gd name="connsiteX233" fmla="*/ 1622449 w 3472810"/>
                <a:gd name="connsiteY233" fmla="*/ 1809752 h 2679700"/>
                <a:gd name="connsiteX234" fmla="*/ 1651024 w 3472810"/>
                <a:gd name="connsiteY234" fmla="*/ 1730377 h 2679700"/>
                <a:gd name="connsiteX235" fmla="*/ 1714523 w 3472810"/>
                <a:gd name="connsiteY235" fmla="*/ 1685927 h 2679700"/>
                <a:gd name="connsiteX236" fmla="*/ 1765323 w 3472810"/>
                <a:gd name="connsiteY236" fmla="*/ 1647827 h 2679700"/>
                <a:gd name="connsiteX237" fmla="*/ 1793897 w 3472810"/>
                <a:gd name="connsiteY237" fmla="*/ 1612902 h 2679700"/>
                <a:gd name="connsiteX238" fmla="*/ 1812947 w 3472810"/>
                <a:gd name="connsiteY238" fmla="*/ 1571627 h 2679700"/>
                <a:gd name="connsiteX239" fmla="*/ 1790721 w 3472810"/>
                <a:gd name="connsiteY239" fmla="*/ 1539876 h 2679700"/>
                <a:gd name="connsiteX240" fmla="*/ 1793897 w 3472810"/>
                <a:gd name="connsiteY240" fmla="*/ 1473202 h 2679700"/>
                <a:gd name="connsiteX241" fmla="*/ 1765322 w 3472810"/>
                <a:gd name="connsiteY241" fmla="*/ 1381127 h 2679700"/>
                <a:gd name="connsiteX242" fmla="*/ 1727221 w 3472810"/>
                <a:gd name="connsiteY242" fmla="*/ 1314451 h 2679700"/>
                <a:gd name="connsiteX243" fmla="*/ 1666897 w 3472810"/>
                <a:gd name="connsiteY243" fmla="*/ 1355727 h 2679700"/>
                <a:gd name="connsiteX244" fmla="*/ 1625622 w 3472810"/>
                <a:gd name="connsiteY244" fmla="*/ 1377952 h 2679700"/>
                <a:gd name="connsiteX245" fmla="*/ 1587522 w 3472810"/>
                <a:gd name="connsiteY245" fmla="*/ 1349377 h 2679700"/>
                <a:gd name="connsiteX246" fmla="*/ 1527197 w 3472810"/>
                <a:gd name="connsiteY246" fmla="*/ 1327152 h 2679700"/>
                <a:gd name="connsiteX247" fmla="*/ 1428772 w 3472810"/>
                <a:gd name="connsiteY247" fmla="*/ 1257302 h 2679700"/>
                <a:gd name="connsiteX248" fmla="*/ 1374797 w 3472810"/>
                <a:gd name="connsiteY248" fmla="*/ 1257302 h 2679700"/>
                <a:gd name="connsiteX249" fmla="*/ 1358922 w 3472810"/>
                <a:gd name="connsiteY249" fmla="*/ 1187452 h 2679700"/>
                <a:gd name="connsiteX250" fmla="*/ 1298597 w 3472810"/>
                <a:gd name="connsiteY250" fmla="*/ 1114427 h 2679700"/>
                <a:gd name="connsiteX251" fmla="*/ 1212872 w 3472810"/>
                <a:gd name="connsiteY251" fmla="*/ 1057277 h 2679700"/>
                <a:gd name="connsiteX252" fmla="*/ 1073172 w 3472810"/>
                <a:gd name="connsiteY252" fmla="*/ 1003302 h 2679700"/>
                <a:gd name="connsiteX253" fmla="*/ 996972 w 3472810"/>
                <a:gd name="connsiteY253" fmla="*/ 974727 h 2679700"/>
                <a:gd name="connsiteX254" fmla="*/ 923947 w 3472810"/>
                <a:gd name="connsiteY254" fmla="*/ 914402 h 2679700"/>
                <a:gd name="connsiteX255" fmla="*/ 787422 w 3472810"/>
                <a:gd name="connsiteY255" fmla="*/ 933452 h 2679700"/>
                <a:gd name="connsiteX256" fmla="*/ 733447 w 3472810"/>
                <a:gd name="connsiteY256" fmla="*/ 942977 h 2679700"/>
                <a:gd name="connsiteX257" fmla="*/ 669947 w 3472810"/>
                <a:gd name="connsiteY257" fmla="*/ 889002 h 2679700"/>
                <a:gd name="connsiteX258" fmla="*/ 641372 w 3472810"/>
                <a:gd name="connsiteY258" fmla="*/ 860427 h 2679700"/>
                <a:gd name="connsiteX259" fmla="*/ 488972 w 3472810"/>
                <a:gd name="connsiteY259" fmla="*/ 800102 h 2679700"/>
                <a:gd name="connsiteX260" fmla="*/ 403247 w 3472810"/>
                <a:gd name="connsiteY260" fmla="*/ 749302 h 2679700"/>
                <a:gd name="connsiteX261" fmla="*/ 361972 w 3472810"/>
                <a:gd name="connsiteY261" fmla="*/ 695327 h 2679700"/>
                <a:gd name="connsiteX262" fmla="*/ 396897 w 3472810"/>
                <a:gd name="connsiteY262" fmla="*/ 660402 h 2679700"/>
                <a:gd name="connsiteX263" fmla="*/ 361972 w 3472810"/>
                <a:gd name="connsiteY263" fmla="*/ 555627 h 2679700"/>
                <a:gd name="connsiteX264" fmla="*/ 298471 w 3472810"/>
                <a:gd name="connsiteY264" fmla="*/ 454026 h 2679700"/>
                <a:gd name="connsiteX265" fmla="*/ 266722 w 3472810"/>
                <a:gd name="connsiteY265" fmla="*/ 384175 h 2679700"/>
                <a:gd name="connsiteX266" fmla="*/ 276246 w 3472810"/>
                <a:gd name="connsiteY266" fmla="*/ 358775 h 2679700"/>
                <a:gd name="connsiteX267" fmla="*/ 206397 w 3472810"/>
                <a:gd name="connsiteY267" fmla="*/ 234950 h 2679700"/>
                <a:gd name="connsiteX268" fmla="*/ 146072 w 3472810"/>
                <a:gd name="connsiteY268" fmla="*/ 101600 h 2679700"/>
                <a:gd name="connsiteX269" fmla="*/ 111147 w 3472810"/>
                <a:gd name="connsiteY269" fmla="*/ 142875 h 2679700"/>
                <a:gd name="connsiteX270" fmla="*/ 120671 w 3472810"/>
                <a:gd name="connsiteY270" fmla="*/ 193675 h 2679700"/>
                <a:gd name="connsiteX271" fmla="*/ 123846 w 3472810"/>
                <a:gd name="connsiteY271" fmla="*/ 260350 h 2679700"/>
                <a:gd name="connsiteX272" fmla="*/ 136546 w 3472810"/>
                <a:gd name="connsiteY272" fmla="*/ 327025 h 2679700"/>
                <a:gd name="connsiteX273" fmla="*/ 174646 w 3472810"/>
                <a:gd name="connsiteY273" fmla="*/ 384175 h 2679700"/>
                <a:gd name="connsiteX274" fmla="*/ 190521 w 3472810"/>
                <a:gd name="connsiteY274" fmla="*/ 422275 h 2679700"/>
                <a:gd name="connsiteX275" fmla="*/ 200046 w 3472810"/>
                <a:gd name="connsiteY275" fmla="*/ 495300 h 2679700"/>
                <a:gd name="connsiteX276" fmla="*/ 231798 w 3472810"/>
                <a:gd name="connsiteY276" fmla="*/ 542925 h 2679700"/>
                <a:gd name="connsiteX277" fmla="*/ 168296 w 3472810"/>
                <a:gd name="connsiteY277" fmla="*/ 508000 h 2679700"/>
                <a:gd name="connsiteX278" fmla="*/ 107973 w 3472810"/>
                <a:gd name="connsiteY278" fmla="*/ 460375 h 2679700"/>
                <a:gd name="connsiteX279" fmla="*/ 88923 w 3472810"/>
                <a:gd name="connsiteY279" fmla="*/ 371475 h 2679700"/>
                <a:gd name="connsiteX280" fmla="*/ 22248 w 3472810"/>
                <a:gd name="connsiteY280" fmla="*/ 285750 h 2679700"/>
                <a:gd name="connsiteX281" fmla="*/ 53998 w 3472810"/>
                <a:gd name="connsiteY281" fmla="*/ 193675 h 2679700"/>
                <a:gd name="connsiteX282" fmla="*/ 25423 w 3472810"/>
                <a:gd name="connsiteY282" fmla="*/ 161925 h 2679700"/>
                <a:gd name="connsiteX283" fmla="*/ 12722 w 3472810"/>
                <a:gd name="connsiteY283" fmla="*/ 114300 h 2679700"/>
                <a:gd name="connsiteX284" fmla="*/ 23 w 3472810"/>
                <a:gd name="connsiteY284" fmla="*/ 41275 h 2679700"/>
                <a:gd name="connsiteX285" fmla="*/ 23 w 3472810"/>
                <a:gd name="connsiteY285" fmla="*/ 0 h 2679700"/>
                <a:gd name="connsiteX0" fmla="*/ 23 w 3472810"/>
                <a:gd name="connsiteY0" fmla="*/ 0 h 2679700"/>
                <a:gd name="connsiteX1" fmla="*/ 381023 w 3472810"/>
                <a:gd name="connsiteY1" fmla="*/ 76200 h 2679700"/>
                <a:gd name="connsiteX2" fmla="*/ 479448 w 3472810"/>
                <a:gd name="connsiteY2" fmla="*/ 28575 h 2679700"/>
                <a:gd name="connsiteX3" fmla="*/ 568348 w 3472810"/>
                <a:gd name="connsiteY3" fmla="*/ 44450 h 2679700"/>
                <a:gd name="connsiteX4" fmla="*/ 568348 w 3472810"/>
                <a:gd name="connsiteY4" fmla="*/ 44450 h 2679700"/>
                <a:gd name="connsiteX5" fmla="*/ 571523 w 3472810"/>
                <a:gd name="connsiteY5" fmla="*/ 73025 h 2679700"/>
                <a:gd name="connsiteX6" fmla="*/ 565173 w 3472810"/>
                <a:gd name="connsiteY6" fmla="*/ 88900 h 2679700"/>
                <a:gd name="connsiteX7" fmla="*/ 561998 w 3472810"/>
                <a:gd name="connsiteY7" fmla="*/ 98425 h 2679700"/>
                <a:gd name="connsiteX8" fmla="*/ 565173 w 3472810"/>
                <a:gd name="connsiteY8" fmla="*/ 114300 h 2679700"/>
                <a:gd name="connsiteX9" fmla="*/ 584223 w 3472810"/>
                <a:gd name="connsiteY9" fmla="*/ 127000 h 2679700"/>
                <a:gd name="connsiteX10" fmla="*/ 596923 w 3472810"/>
                <a:gd name="connsiteY10" fmla="*/ 146050 h 2679700"/>
                <a:gd name="connsiteX11" fmla="*/ 600098 w 3472810"/>
                <a:gd name="connsiteY11" fmla="*/ 155575 h 2679700"/>
                <a:gd name="connsiteX12" fmla="*/ 609623 w 3472810"/>
                <a:gd name="connsiteY12" fmla="*/ 161925 h 2679700"/>
                <a:gd name="connsiteX13" fmla="*/ 615973 w 3472810"/>
                <a:gd name="connsiteY13" fmla="*/ 171450 h 2679700"/>
                <a:gd name="connsiteX14" fmla="*/ 660423 w 3472810"/>
                <a:gd name="connsiteY14" fmla="*/ 165100 h 2679700"/>
                <a:gd name="connsiteX15" fmla="*/ 669948 w 3472810"/>
                <a:gd name="connsiteY15" fmla="*/ 158750 h 2679700"/>
                <a:gd name="connsiteX16" fmla="*/ 679473 w 3472810"/>
                <a:gd name="connsiteY16" fmla="*/ 155575 h 2679700"/>
                <a:gd name="connsiteX17" fmla="*/ 701698 w 3472810"/>
                <a:gd name="connsiteY17" fmla="*/ 142875 h 2679700"/>
                <a:gd name="connsiteX18" fmla="*/ 749323 w 3472810"/>
                <a:gd name="connsiteY18" fmla="*/ 146050 h 2679700"/>
                <a:gd name="connsiteX19" fmla="*/ 755673 w 3472810"/>
                <a:gd name="connsiteY19" fmla="*/ 155575 h 2679700"/>
                <a:gd name="connsiteX20" fmla="*/ 749323 w 3472810"/>
                <a:gd name="connsiteY20" fmla="*/ 200025 h 2679700"/>
                <a:gd name="connsiteX21" fmla="*/ 762023 w 3472810"/>
                <a:gd name="connsiteY21" fmla="*/ 212725 h 2679700"/>
                <a:gd name="connsiteX22" fmla="*/ 771548 w 3472810"/>
                <a:gd name="connsiteY22" fmla="*/ 215900 h 2679700"/>
                <a:gd name="connsiteX23" fmla="*/ 777898 w 3472810"/>
                <a:gd name="connsiteY23" fmla="*/ 228600 h 2679700"/>
                <a:gd name="connsiteX24" fmla="*/ 787423 w 3472810"/>
                <a:gd name="connsiteY24" fmla="*/ 238125 h 2679700"/>
                <a:gd name="connsiteX25" fmla="*/ 793773 w 3472810"/>
                <a:gd name="connsiteY25" fmla="*/ 257175 h 2679700"/>
                <a:gd name="connsiteX26" fmla="*/ 796948 w 3472810"/>
                <a:gd name="connsiteY26" fmla="*/ 288925 h 2679700"/>
                <a:gd name="connsiteX27" fmla="*/ 800123 w 3472810"/>
                <a:gd name="connsiteY27" fmla="*/ 298450 h 2679700"/>
                <a:gd name="connsiteX28" fmla="*/ 809648 w 3472810"/>
                <a:gd name="connsiteY28" fmla="*/ 304800 h 2679700"/>
                <a:gd name="connsiteX29" fmla="*/ 822348 w 3472810"/>
                <a:gd name="connsiteY29" fmla="*/ 314325 h 2679700"/>
                <a:gd name="connsiteX30" fmla="*/ 831873 w 3472810"/>
                <a:gd name="connsiteY30" fmla="*/ 323850 h 2679700"/>
                <a:gd name="connsiteX31" fmla="*/ 854098 w 3472810"/>
                <a:gd name="connsiteY31" fmla="*/ 336550 h 2679700"/>
                <a:gd name="connsiteX32" fmla="*/ 863623 w 3472810"/>
                <a:gd name="connsiteY32" fmla="*/ 346075 h 2679700"/>
                <a:gd name="connsiteX33" fmla="*/ 892198 w 3472810"/>
                <a:gd name="connsiteY33" fmla="*/ 352425 h 2679700"/>
                <a:gd name="connsiteX34" fmla="*/ 882673 w 3472810"/>
                <a:gd name="connsiteY34" fmla="*/ 355600 h 2679700"/>
                <a:gd name="connsiteX35" fmla="*/ 879498 w 3472810"/>
                <a:gd name="connsiteY35" fmla="*/ 365125 h 2679700"/>
                <a:gd name="connsiteX36" fmla="*/ 876323 w 3472810"/>
                <a:gd name="connsiteY36" fmla="*/ 406400 h 2679700"/>
                <a:gd name="connsiteX37" fmla="*/ 866798 w 3472810"/>
                <a:gd name="connsiteY37" fmla="*/ 434975 h 2679700"/>
                <a:gd name="connsiteX38" fmla="*/ 863623 w 3472810"/>
                <a:gd name="connsiteY38" fmla="*/ 450850 h 2679700"/>
                <a:gd name="connsiteX39" fmla="*/ 860448 w 3472810"/>
                <a:gd name="connsiteY39" fmla="*/ 463550 h 2679700"/>
                <a:gd name="connsiteX40" fmla="*/ 854098 w 3472810"/>
                <a:gd name="connsiteY40" fmla="*/ 482600 h 2679700"/>
                <a:gd name="connsiteX41" fmla="*/ 850923 w 3472810"/>
                <a:gd name="connsiteY41" fmla="*/ 492125 h 2679700"/>
                <a:gd name="connsiteX42" fmla="*/ 841398 w 3472810"/>
                <a:gd name="connsiteY42" fmla="*/ 517525 h 2679700"/>
                <a:gd name="connsiteX43" fmla="*/ 835048 w 3472810"/>
                <a:gd name="connsiteY43" fmla="*/ 552450 h 2679700"/>
                <a:gd name="connsiteX44" fmla="*/ 831873 w 3472810"/>
                <a:gd name="connsiteY44" fmla="*/ 561975 h 2679700"/>
                <a:gd name="connsiteX45" fmla="*/ 822348 w 3472810"/>
                <a:gd name="connsiteY45" fmla="*/ 565150 h 2679700"/>
                <a:gd name="connsiteX46" fmla="*/ 815998 w 3472810"/>
                <a:gd name="connsiteY46" fmla="*/ 574675 h 2679700"/>
                <a:gd name="connsiteX47" fmla="*/ 825523 w 3472810"/>
                <a:gd name="connsiteY47" fmla="*/ 600075 h 2679700"/>
                <a:gd name="connsiteX48" fmla="*/ 841398 w 3472810"/>
                <a:gd name="connsiteY48" fmla="*/ 625475 h 2679700"/>
                <a:gd name="connsiteX49" fmla="*/ 847748 w 3472810"/>
                <a:gd name="connsiteY49" fmla="*/ 650875 h 2679700"/>
                <a:gd name="connsiteX50" fmla="*/ 860448 w 3472810"/>
                <a:gd name="connsiteY50" fmla="*/ 669925 h 2679700"/>
                <a:gd name="connsiteX51" fmla="*/ 866798 w 3472810"/>
                <a:gd name="connsiteY51" fmla="*/ 682625 h 2679700"/>
                <a:gd name="connsiteX52" fmla="*/ 885848 w 3472810"/>
                <a:gd name="connsiteY52" fmla="*/ 695325 h 2679700"/>
                <a:gd name="connsiteX53" fmla="*/ 904898 w 3472810"/>
                <a:gd name="connsiteY53" fmla="*/ 730250 h 2679700"/>
                <a:gd name="connsiteX54" fmla="*/ 908073 w 3472810"/>
                <a:gd name="connsiteY54" fmla="*/ 739775 h 2679700"/>
                <a:gd name="connsiteX55" fmla="*/ 917598 w 3472810"/>
                <a:gd name="connsiteY55" fmla="*/ 742950 h 2679700"/>
                <a:gd name="connsiteX56" fmla="*/ 936648 w 3472810"/>
                <a:gd name="connsiteY56" fmla="*/ 758825 h 2679700"/>
                <a:gd name="connsiteX57" fmla="*/ 955698 w 3472810"/>
                <a:gd name="connsiteY57" fmla="*/ 765175 h 2679700"/>
                <a:gd name="connsiteX58" fmla="*/ 993798 w 3472810"/>
                <a:gd name="connsiteY58" fmla="*/ 762000 h 2679700"/>
                <a:gd name="connsiteX59" fmla="*/ 1012848 w 3472810"/>
                <a:gd name="connsiteY59" fmla="*/ 755650 h 2679700"/>
                <a:gd name="connsiteX60" fmla="*/ 1022373 w 3472810"/>
                <a:gd name="connsiteY60" fmla="*/ 752475 h 2679700"/>
                <a:gd name="connsiteX61" fmla="*/ 1035073 w 3472810"/>
                <a:gd name="connsiteY61" fmla="*/ 742950 h 2679700"/>
                <a:gd name="connsiteX62" fmla="*/ 1044598 w 3472810"/>
                <a:gd name="connsiteY62" fmla="*/ 739775 h 2679700"/>
                <a:gd name="connsiteX63" fmla="*/ 1143023 w 3472810"/>
                <a:gd name="connsiteY63" fmla="*/ 730250 h 2679700"/>
                <a:gd name="connsiteX64" fmla="*/ 1155723 w 3472810"/>
                <a:gd name="connsiteY64" fmla="*/ 685800 h 2679700"/>
                <a:gd name="connsiteX65" fmla="*/ 1162073 w 3472810"/>
                <a:gd name="connsiteY65" fmla="*/ 673100 h 2679700"/>
                <a:gd name="connsiteX66" fmla="*/ 1165248 w 3472810"/>
                <a:gd name="connsiteY66" fmla="*/ 663575 h 2679700"/>
                <a:gd name="connsiteX67" fmla="*/ 1184298 w 3472810"/>
                <a:gd name="connsiteY67" fmla="*/ 654050 h 2679700"/>
                <a:gd name="connsiteX68" fmla="*/ 1206523 w 3472810"/>
                <a:gd name="connsiteY68" fmla="*/ 635000 h 2679700"/>
                <a:gd name="connsiteX69" fmla="*/ 1216048 w 3472810"/>
                <a:gd name="connsiteY69" fmla="*/ 631825 h 2679700"/>
                <a:gd name="connsiteX70" fmla="*/ 1244623 w 3472810"/>
                <a:gd name="connsiteY70" fmla="*/ 615950 h 2679700"/>
                <a:gd name="connsiteX71" fmla="*/ 1263673 w 3472810"/>
                <a:gd name="connsiteY71" fmla="*/ 612775 h 2679700"/>
                <a:gd name="connsiteX72" fmla="*/ 1330348 w 3472810"/>
                <a:gd name="connsiteY72" fmla="*/ 606425 h 2679700"/>
                <a:gd name="connsiteX73" fmla="*/ 1365273 w 3472810"/>
                <a:gd name="connsiteY73" fmla="*/ 612775 h 2679700"/>
                <a:gd name="connsiteX74" fmla="*/ 1368448 w 3472810"/>
                <a:gd name="connsiteY74" fmla="*/ 622300 h 2679700"/>
                <a:gd name="connsiteX75" fmla="*/ 1377973 w 3472810"/>
                <a:gd name="connsiteY75" fmla="*/ 628650 h 2679700"/>
                <a:gd name="connsiteX76" fmla="*/ 1387498 w 3472810"/>
                <a:gd name="connsiteY76" fmla="*/ 638175 h 2679700"/>
                <a:gd name="connsiteX77" fmla="*/ 1387498 w 3472810"/>
                <a:gd name="connsiteY77" fmla="*/ 673100 h 2679700"/>
                <a:gd name="connsiteX78" fmla="*/ 1377973 w 3472810"/>
                <a:gd name="connsiteY78" fmla="*/ 676275 h 2679700"/>
                <a:gd name="connsiteX79" fmla="*/ 1355748 w 3472810"/>
                <a:gd name="connsiteY79" fmla="*/ 685800 h 2679700"/>
                <a:gd name="connsiteX80" fmla="*/ 1349398 w 3472810"/>
                <a:gd name="connsiteY80" fmla="*/ 698500 h 2679700"/>
                <a:gd name="connsiteX81" fmla="*/ 1343048 w 3472810"/>
                <a:gd name="connsiteY81" fmla="*/ 723900 h 2679700"/>
                <a:gd name="connsiteX82" fmla="*/ 1339873 w 3472810"/>
                <a:gd name="connsiteY82" fmla="*/ 733425 h 2679700"/>
                <a:gd name="connsiteX83" fmla="*/ 1333523 w 3472810"/>
                <a:gd name="connsiteY83" fmla="*/ 742950 h 2679700"/>
                <a:gd name="connsiteX84" fmla="*/ 1330348 w 3472810"/>
                <a:gd name="connsiteY84" fmla="*/ 758825 h 2679700"/>
                <a:gd name="connsiteX85" fmla="*/ 1320823 w 3472810"/>
                <a:gd name="connsiteY85" fmla="*/ 784225 h 2679700"/>
                <a:gd name="connsiteX86" fmla="*/ 1311298 w 3472810"/>
                <a:gd name="connsiteY86" fmla="*/ 793750 h 2679700"/>
                <a:gd name="connsiteX87" fmla="*/ 1295423 w 3472810"/>
                <a:gd name="connsiteY87" fmla="*/ 822325 h 2679700"/>
                <a:gd name="connsiteX88" fmla="*/ 1282723 w 3472810"/>
                <a:gd name="connsiteY88" fmla="*/ 831850 h 2679700"/>
                <a:gd name="connsiteX89" fmla="*/ 1273198 w 3472810"/>
                <a:gd name="connsiteY89" fmla="*/ 850900 h 2679700"/>
                <a:gd name="connsiteX90" fmla="*/ 1263673 w 3472810"/>
                <a:gd name="connsiteY90" fmla="*/ 860425 h 2679700"/>
                <a:gd name="connsiteX91" fmla="*/ 1266848 w 3472810"/>
                <a:gd name="connsiteY91" fmla="*/ 908050 h 2679700"/>
                <a:gd name="connsiteX92" fmla="*/ 1276373 w 3472810"/>
                <a:gd name="connsiteY92" fmla="*/ 904875 h 2679700"/>
                <a:gd name="connsiteX93" fmla="*/ 1343048 w 3472810"/>
                <a:gd name="connsiteY93" fmla="*/ 898525 h 2679700"/>
                <a:gd name="connsiteX94" fmla="*/ 1362098 w 3472810"/>
                <a:gd name="connsiteY94" fmla="*/ 892175 h 2679700"/>
                <a:gd name="connsiteX95" fmla="*/ 1374798 w 3472810"/>
                <a:gd name="connsiteY95" fmla="*/ 885825 h 2679700"/>
                <a:gd name="connsiteX96" fmla="*/ 1419248 w 3472810"/>
                <a:gd name="connsiteY96" fmla="*/ 879475 h 2679700"/>
                <a:gd name="connsiteX97" fmla="*/ 1428773 w 3472810"/>
                <a:gd name="connsiteY97" fmla="*/ 885825 h 2679700"/>
                <a:gd name="connsiteX98" fmla="*/ 1441473 w 3472810"/>
                <a:gd name="connsiteY98" fmla="*/ 901700 h 2679700"/>
                <a:gd name="connsiteX99" fmla="*/ 1447823 w 3472810"/>
                <a:gd name="connsiteY99" fmla="*/ 911225 h 2679700"/>
                <a:gd name="connsiteX100" fmla="*/ 1470048 w 3472810"/>
                <a:gd name="connsiteY100" fmla="*/ 927100 h 2679700"/>
                <a:gd name="connsiteX101" fmla="*/ 1485923 w 3472810"/>
                <a:gd name="connsiteY101" fmla="*/ 955675 h 2679700"/>
                <a:gd name="connsiteX102" fmla="*/ 1479573 w 3472810"/>
                <a:gd name="connsiteY102" fmla="*/ 1063625 h 2679700"/>
                <a:gd name="connsiteX103" fmla="*/ 1482748 w 3472810"/>
                <a:gd name="connsiteY103" fmla="*/ 1133475 h 2679700"/>
                <a:gd name="connsiteX104" fmla="*/ 1489098 w 3472810"/>
                <a:gd name="connsiteY104" fmla="*/ 1171575 h 2679700"/>
                <a:gd name="connsiteX105" fmla="*/ 1492273 w 3472810"/>
                <a:gd name="connsiteY105" fmla="*/ 1216025 h 2679700"/>
                <a:gd name="connsiteX106" fmla="*/ 1498623 w 3472810"/>
                <a:gd name="connsiteY106" fmla="*/ 1225550 h 2679700"/>
                <a:gd name="connsiteX107" fmla="*/ 1501798 w 3472810"/>
                <a:gd name="connsiteY107" fmla="*/ 1235075 h 2679700"/>
                <a:gd name="connsiteX108" fmla="*/ 1527198 w 3472810"/>
                <a:gd name="connsiteY108" fmla="*/ 1250950 h 2679700"/>
                <a:gd name="connsiteX109" fmla="*/ 1536723 w 3472810"/>
                <a:gd name="connsiteY109" fmla="*/ 1257300 h 2679700"/>
                <a:gd name="connsiteX110" fmla="*/ 1549423 w 3472810"/>
                <a:gd name="connsiteY110" fmla="*/ 1260475 h 2679700"/>
                <a:gd name="connsiteX111" fmla="*/ 1603398 w 3472810"/>
                <a:gd name="connsiteY111" fmla="*/ 1263650 h 2679700"/>
                <a:gd name="connsiteX112" fmla="*/ 1635148 w 3472810"/>
                <a:gd name="connsiteY112" fmla="*/ 1273175 h 2679700"/>
                <a:gd name="connsiteX113" fmla="*/ 1676423 w 3472810"/>
                <a:gd name="connsiteY113" fmla="*/ 1266825 h 2679700"/>
                <a:gd name="connsiteX114" fmla="*/ 1685948 w 3472810"/>
                <a:gd name="connsiteY114" fmla="*/ 1263650 h 2679700"/>
                <a:gd name="connsiteX115" fmla="*/ 1692298 w 3472810"/>
                <a:gd name="connsiteY115" fmla="*/ 1254125 h 2679700"/>
                <a:gd name="connsiteX116" fmla="*/ 1701823 w 3472810"/>
                <a:gd name="connsiteY116" fmla="*/ 1244600 h 2679700"/>
                <a:gd name="connsiteX117" fmla="*/ 1743098 w 3472810"/>
                <a:gd name="connsiteY117" fmla="*/ 1247775 h 2679700"/>
                <a:gd name="connsiteX118" fmla="*/ 1752623 w 3472810"/>
                <a:gd name="connsiteY118" fmla="*/ 1254125 h 2679700"/>
                <a:gd name="connsiteX119" fmla="*/ 1762148 w 3472810"/>
                <a:gd name="connsiteY119" fmla="*/ 1257300 h 2679700"/>
                <a:gd name="connsiteX120" fmla="*/ 1771673 w 3472810"/>
                <a:gd name="connsiteY120" fmla="*/ 1266825 h 2679700"/>
                <a:gd name="connsiteX121" fmla="*/ 1787548 w 3472810"/>
                <a:gd name="connsiteY121" fmla="*/ 1285875 h 2679700"/>
                <a:gd name="connsiteX122" fmla="*/ 1797073 w 3472810"/>
                <a:gd name="connsiteY122" fmla="*/ 1289050 h 2679700"/>
                <a:gd name="connsiteX123" fmla="*/ 1822473 w 3472810"/>
                <a:gd name="connsiteY123" fmla="*/ 1308100 h 2679700"/>
                <a:gd name="connsiteX124" fmla="*/ 1831998 w 3472810"/>
                <a:gd name="connsiteY124" fmla="*/ 1311275 h 2679700"/>
                <a:gd name="connsiteX125" fmla="*/ 1854223 w 3472810"/>
                <a:gd name="connsiteY125" fmla="*/ 1327150 h 2679700"/>
                <a:gd name="connsiteX126" fmla="*/ 1863748 w 3472810"/>
                <a:gd name="connsiteY126" fmla="*/ 1317625 h 2679700"/>
                <a:gd name="connsiteX127" fmla="*/ 1879623 w 3472810"/>
                <a:gd name="connsiteY127" fmla="*/ 1282700 h 2679700"/>
                <a:gd name="connsiteX128" fmla="*/ 1882798 w 3472810"/>
                <a:gd name="connsiteY128" fmla="*/ 1250950 h 2679700"/>
                <a:gd name="connsiteX129" fmla="*/ 1889148 w 3472810"/>
                <a:gd name="connsiteY129" fmla="*/ 1241425 h 2679700"/>
                <a:gd name="connsiteX130" fmla="*/ 1895498 w 3472810"/>
                <a:gd name="connsiteY130" fmla="*/ 1228725 h 2679700"/>
                <a:gd name="connsiteX131" fmla="*/ 1901848 w 3472810"/>
                <a:gd name="connsiteY131" fmla="*/ 1209675 h 2679700"/>
                <a:gd name="connsiteX132" fmla="*/ 1905023 w 3472810"/>
                <a:gd name="connsiteY132" fmla="*/ 1196975 h 2679700"/>
                <a:gd name="connsiteX133" fmla="*/ 1930423 w 3472810"/>
                <a:gd name="connsiteY133" fmla="*/ 1184275 h 2679700"/>
                <a:gd name="connsiteX134" fmla="*/ 2019323 w 3472810"/>
                <a:gd name="connsiteY134" fmla="*/ 1181100 h 2679700"/>
                <a:gd name="connsiteX135" fmla="*/ 2028848 w 3472810"/>
                <a:gd name="connsiteY135" fmla="*/ 1174750 h 2679700"/>
                <a:gd name="connsiteX136" fmla="*/ 2047898 w 3472810"/>
                <a:gd name="connsiteY136" fmla="*/ 1165225 h 2679700"/>
                <a:gd name="connsiteX137" fmla="*/ 2060598 w 3472810"/>
                <a:gd name="connsiteY137" fmla="*/ 1149350 h 2679700"/>
                <a:gd name="connsiteX138" fmla="*/ 2082823 w 3472810"/>
                <a:gd name="connsiteY138" fmla="*/ 1127125 h 2679700"/>
                <a:gd name="connsiteX139" fmla="*/ 2095523 w 3472810"/>
                <a:gd name="connsiteY139" fmla="*/ 1120775 h 2679700"/>
                <a:gd name="connsiteX140" fmla="*/ 2114573 w 3472810"/>
                <a:gd name="connsiteY140" fmla="*/ 1114425 h 2679700"/>
                <a:gd name="connsiteX141" fmla="*/ 2124098 w 3472810"/>
                <a:gd name="connsiteY141" fmla="*/ 1120775 h 2679700"/>
                <a:gd name="connsiteX142" fmla="*/ 2127273 w 3472810"/>
                <a:gd name="connsiteY142" fmla="*/ 1130300 h 2679700"/>
                <a:gd name="connsiteX143" fmla="*/ 2133623 w 3472810"/>
                <a:gd name="connsiteY143" fmla="*/ 1139825 h 2679700"/>
                <a:gd name="connsiteX144" fmla="*/ 2130448 w 3472810"/>
                <a:gd name="connsiteY144" fmla="*/ 1152525 h 2679700"/>
                <a:gd name="connsiteX145" fmla="*/ 2127273 w 3472810"/>
                <a:gd name="connsiteY145" fmla="*/ 1174750 h 2679700"/>
                <a:gd name="connsiteX146" fmla="*/ 2187598 w 3472810"/>
                <a:gd name="connsiteY146" fmla="*/ 1155700 h 2679700"/>
                <a:gd name="connsiteX147" fmla="*/ 2276498 w 3472810"/>
                <a:gd name="connsiteY147" fmla="*/ 1168400 h 2679700"/>
                <a:gd name="connsiteX148" fmla="*/ 2279673 w 3472810"/>
                <a:gd name="connsiteY148" fmla="*/ 1190625 h 2679700"/>
                <a:gd name="connsiteX149" fmla="*/ 2273323 w 3472810"/>
                <a:gd name="connsiteY149" fmla="*/ 1181100 h 2679700"/>
                <a:gd name="connsiteX150" fmla="*/ 2254273 w 3472810"/>
                <a:gd name="connsiteY150" fmla="*/ 1162050 h 2679700"/>
                <a:gd name="connsiteX151" fmla="*/ 2257448 w 3472810"/>
                <a:gd name="connsiteY151" fmla="*/ 1165225 h 2679700"/>
                <a:gd name="connsiteX152" fmla="*/ 2308248 w 3472810"/>
                <a:gd name="connsiteY152" fmla="*/ 1184275 h 2679700"/>
                <a:gd name="connsiteX153" fmla="*/ 2324123 w 3472810"/>
                <a:gd name="connsiteY153" fmla="*/ 1187450 h 2679700"/>
                <a:gd name="connsiteX154" fmla="*/ 2349523 w 3472810"/>
                <a:gd name="connsiteY154" fmla="*/ 1193800 h 2679700"/>
                <a:gd name="connsiteX155" fmla="*/ 2393973 w 3472810"/>
                <a:gd name="connsiteY155" fmla="*/ 1196975 h 2679700"/>
                <a:gd name="connsiteX156" fmla="*/ 2397148 w 3472810"/>
                <a:gd name="connsiteY156" fmla="*/ 1206500 h 2679700"/>
                <a:gd name="connsiteX157" fmla="*/ 2444773 w 3472810"/>
                <a:gd name="connsiteY157" fmla="*/ 1216025 h 2679700"/>
                <a:gd name="connsiteX158" fmla="*/ 2454298 w 3472810"/>
                <a:gd name="connsiteY158" fmla="*/ 1219200 h 2679700"/>
                <a:gd name="connsiteX159" fmla="*/ 2476523 w 3472810"/>
                <a:gd name="connsiteY159" fmla="*/ 1222375 h 2679700"/>
                <a:gd name="connsiteX160" fmla="*/ 2486048 w 3472810"/>
                <a:gd name="connsiteY160" fmla="*/ 1228725 h 2679700"/>
                <a:gd name="connsiteX161" fmla="*/ 2520973 w 3472810"/>
                <a:gd name="connsiteY161" fmla="*/ 1222375 h 2679700"/>
                <a:gd name="connsiteX162" fmla="*/ 2530498 w 3472810"/>
                <a:gd name="connsiteY162" fmla="*/ 1209675 h 2679700"/>
                <a:gd name="connsiteX163" fmla="*/ 2540023 w 3472810"/>
                <a:gd name="connsiteY163" fmla="*/ 1203325 h 2679700"/>
                <a:gd name="connsiteX164" fmla="*/ 2552723 w 3472810"/>
                <a:gd name="connsiteY164" fmla="*/ 1200150 h 2679700"/>
                <a:gd name="connsiteX165" fmla="*/ 2581298 w 3472810"/>
                <a:gd name="connsiteY165" fmla="*/ 1190625 h 2679700"/>
                <a:gd name="connsiteX166" fmla="*/ 2609873 w 3472810"/>
                <a:gd name="connsiteY166" fmla="*/ 1193800 h 2679700"/>
                <a:gd name="connsiteX167" fmla="*/ 2619398 w 3472810"/>
                <a:gd name="connsiteY167" fmla="*/ 1196975 h 2679700"/>
                <a:gd name="connsiteX168" fmla="*/ 2625748 w 3472810"/>
                <a:gd name="connsiteY168" fmla="*/ 1206500 h 2679700"/>
                <a:gd name="connsiteX169" fmla="*/ 2616223 w 3472810"/>
                <a:gd name="connsiteY169" fmla="*/ 1209675 h 2679700"/>
                <a:gd name="connsiteX170" fmla="*/ 2606698 w 3472810"/>
                <a:gd name="connsiteY170" fmla="*/ 1235075 h 2679700"/>
                <a:gd name="connsiteX171" fmla="*/ 2654323 w 3472810"/>
                <a:gd name="connsiteY171" fmla="*/ 1238250 h 2679700"/>
                <a:gd name="connsiteX172" fmla="*/ 2657498 w 3472810"/>
                <a:gd name="connsiteY172" fmla="*/ 1200150 h 2679700"/>
                <a:gd name="connsiteX173" fmla="*/ 2686073 w 3472810"/>
                <a:gd name="connsiteY173" fmla="*/ 1190625 h 2679700"/>
                <a:gd name="connsiteX174" fmla="*/ 2717823 w 3472810"/>
                <a:gd name="connsiteY174" fmla="*/ 1200150 h 2679700"/>
                <a:gd name="connsiteX175" fmla="*/ 2711473 w 3472810"/>
                <a:gd name="connsiteY175" fmla="*/ 1225550 h 2679700"/>
                <a:gd name="connsiteX176" fmla="*/ 2705123 w 3472810"/>
                <a:gd name="connsiteY176" fmla="*/ 1250950 h 2679700"/>
                <a:gd name="connsiteX177" fmla="*/ 2698773 w 3472810"/>
                <a:gd name="connsiteY177" fmla="*/ 1270000 h 2679700"/>
                <a:gd name="connsiteX178" fmla="*/ 2714648 w 3472810"/>
                <a:gd name="connsiteY178" fmla="*/ 1279525 h 2679700"/>
                <a:gd name="connsiteX179" fmla="*/ 2740048 w 3472810"/>
                <a:gd name="connsiteY179" fmla="*/ 1289050 h 2679700"/>
                <a:gd name="connsiteX180" fmla="*/ 2749573 w 3472810"/>
                <a:gd name="connsiteY180" fmla="*/ 1298575 h 2679700"/>
                <a:gd name="connsiteX181" fmla="*/ 2752748 w 3472810"/>
                <a:gd name="connsiteY181" fmla="*/ 1323975 h 2679700"/>
                <a:gd name="connsiteX182" fmla="*/ 2762273 w 3472810"/>
                <a:gd name="connsiteY182" fmla="*/ 1333500 h 2679700"/>
                <a:gd name="connsiteX183" fmla="*/ 2765448 w 3472810"/>
                <a:gd name="connsiteY183" fmla="*/ 1346200 h 2679700"/>
                <a:gd name="connsiteX184" fmla="*/ 2784498 w 3472810"/>
                <a:gd name="connsiteY184" fmla="*/ 1349375 h 2679700"/>
                <a:gd name="connsiteX185" fmla="*/ 2794023 w 3472810"/>
                <a:gd name="connsiteY185" fmla="*/ 1352550 h 2679700"/>
                <a:gd name="connsiteX186" fmla="*/ 2806723 w 3472810"/>
                <a:gd name="connsiteY186" fmla="*/ 1355725 h 2679700"/>
                <a:gd name="connsiteX187" fmla="*/ 2825773 w 3472810"/>
                <a:gd name="connsiteY187" fmla="*/ 1387475 h 2679700"/>
                <a:gd name="connsiteX188" fmla="*/ 2835298 w 3472810"/>
                <a:gd name="connsiteY188" fmla="*/ 1393825 h 2679700"/>
                <a:gd name="connsiteX189" fmla="*/ 2851173 w 3472810"/>
                <a:gd name="connsiteY189" fmla="*/ 1412875 h 2679700"/>
                <a:gd name="connsiteX190" fmla="*/ 2863873 w 3472810"/>
                <a:gd name="connsiteY190" fmla="*/ 1416050 h 2679700"/>
                <a:gd name="connsiteX191" fmla="*/ 2873398 w 3472810"/>
                <a:gd name="connsiteY191" fmla="*/ 1422400 h 2679700"/>
                <a:gd name="connsiteX192" fmla="*/ 2933723 w 3472810"/>
                <a:gd name="connsiteY192" fmla="*/ 1431925 h 2679700"/>
                <a:gd name="connsiteX193" fmla="*/ 2952773 w 3472810"/>
                <a:gd name="connsiteY193" fmla="*/ 1438275 h 2679700"/>
                <a:gd name="connsiteX194" fmla="*/ 2971823 w 3472810"/>
                <a:gd name="connsiteY194" fmla="*/ 1447800 h 2679700"/>
                <a:gd name="connsiteX195" fmla="*/ 2997223 w 3472810"/>
                <a:gd name="connsiteY195" fmla="*/ 1450975 h 2679700"/>
                <a:gd name="connsiteX196" fmla="*/ 3013098 w 3472810"/>
                <a:gd name="connsiteY196" fmla="*/ 1454150 h 2679700"/>
                <a:gd name="connsiteX197" fmla="*/ 3032148 w 3472810"/>
                <a:gd name="connsiteY197" fmla="*/ 1457325 h 2679700"/>
                <a:gd name="connsiteX198" fmla="*/ 3076598 w 3472810"/>
                <a:gd name="connsiteY198" fmla="*/ 1466850 h 2679700"/>
                <a:gd name="connsiteX199" fmla="*/ 3184548 w 3472810"/>
                <a:gd name="connsiteY199" fmla="*/ 1476375 h 2679700"/>
                <a:gd name="connsiteX200" fmla="*/ 3206773 w 3472810"/>
                <a:gd name="connsiteY200" fmla="*/ 1498600 h 2679700"/>
                <a:gd name="connsiteX201" fmla="*/ 3235348 w 3472810"/>
                <a:gd name="connsiteY201" fmla="*/ 1517650 h 2679700"/>
                <a:gd name="connsiteX202" fmla="*/ 3244873 w 3472810"/>
                <a:gd name="connsiteY202" fmla="*/ 1539875 h 2679700"/>
                <a:gd name="connsiteX203" fmla="*/ 3248048 w 3472810"/>
                <a:gd name="connsiteY203" fmla="*/ 1552575 h 2679700"/>
                <a:gd name="connsiteX204" fmla="*/ 3254398 w 3472810"/>
                <a:gd name="connsiteY204" fmla="*/ 1562100 h 2679700"/>
                <a:gd name="connsiteX205" fmla="*/ 3270273 w 3472810"/>
                <a:gd name="connsiteY205" fmla="*/ 1590675 h 2679700"/>
                <a:gd name="connsiteX206" fmla="*/ 3292498 w 3472810"/>
                <a:gd name="connsiteY206" fmla="*/ 1603375 h 2679700"/>
                <a:gd name="connsiteX207" fmla="*/ 3302023 w 3472810"/>
                <a:gd name="connsiteY207" fmla="*/ 1625600 h 2679700"/>
                <a:gd name="connsiteX208" fmla="*/ 3314723 w 3472810"/>
                <a:gd name="connsiteY208" fmla="*/ 1644650 h 2679700"/>
                <a:gd name="connsiteX209" fmla="*/ 3324248 w 3472810"/>
                <a:gd name="connsiteY209" fmla="*/ 1679575 h 2679700"/>
                <a:gd name="connsiteX210" fmla="*/ 3330598 w 3472810"/>
                <a:gd name="connsiteY210" fmla="*/ 1692275 h 2679700"/>
                <a:gd name="connsiteX211" fmla="*/ 3321073 w 3472810"/>
                <a:gd name="connsiteY211" fmla="*/ 1746250 h 2679700"/>
                <a:gd name="connsiteX212" fmla="*/ 3302023 w 3472810"/>
                <a:gd name="connsiteY212" fmla="*/ 1784350 h 2679700"/>
                <a:gd name="connsiteX213" fmla="*/ 3276623 w 3472810"/>
                <a:gd name="connsiteY213" fmla="*/ 1816100 h 2679700"/>
                <a:gd name="connsiteX214" fmla="*/ 3254398 w 3472810"/>
                <a:gd name="connsiteY214" fmla="*/ 1860550 h 2679700"/>
                <a:gd name="connsiteX215" fmla="*/ 3276623 w 3472810"/>
                <a:gd name="connsiteY215" fmla="*/ 1831975 h 2679700"/>
                <a:gd name="connsiteX216" fmla="*/ 3286148 w 3472810"/>
                <a:gd name="connsiteY216" fmla="*/ 1822450 h 2679700"/>
                <a:gd name="connsiteX217" fmla="*/ 3317898 w 3472810"/>
                <a:gd name="connsiteY217" fmla="*/ 1803400 h 2679700"/>
                <a:gd name="connsiteX218" fmla="*/ 3336948 w 3472810"/>
                <a:gd name="connsiteY218" fmla="*/ 1793875 h 2679700"/>
                <a:gd name="connsiteX219" fmla="*/ 3346473 w 3472810"/>
                <a:gd name="connsiteY219" fmla="*/ 1784350 h 2679700"/>
                <a:gd name="connsiteX220" fmla="*/ 3406798 w 3472810"/>
                <a:gd name="connsiteY220" fmla="*/ 1857375 h 2679700"/>
                <a:gd name="connsiteX221" fmla="*/ 2305076 w 3472810"/>
                <a:gd name="connsiteY221" fmla="*/ 2508250 h 2679700"/>
                <a:gd name="connsiteX222" fmla="*/ 1978050 w 3472810"/>
                <a:gd name="connsiteY222" fmla="*/ 2679700 h 2679700"/>
                <a:gd name="connsiteX223" fmla="*/ 1911375 w 3472810"/>
                <a:gd name="connsiteY223" fmla="*/ 2600325 h 2679700"/>
                <a:gd name="connsiteX224" fmla="*/ 1765325 w 3472810"/>
                <a:gd name="connsiteY224" fmla="*/ 2362200 h 2679700"/>
                <a:gd name="connsiteX225" fmla="*/ 1720875 w 3472810"/>
                <a:gd name="connsiteY225" fmla="*/ 2251075 h 2679700"/>
                <a:gd name="connsiteX226" fmla="*/ 1673250 w 3472810"/>
                <a:gd name="connsiteY226" fmla="*/ 2197100 h 2679700"/>
                <a:gd name="connsiteX227" fmla="*/ 1651025 w 3472810"/>
                <a:gd name="connsiteY227" fmla="*/ 2146300 h 2679700"/>
                <a:gd name="connsiteX228" fmla="*/ 1581175 w 3472810"/>
                <a:gd name="connsiteY228" fmla="*/ 2095500 h 2679700"/>
                <a:gd name="connsiteX229" fmla="*/ 1584350 w 3472810"/>
                <a:gd name="connsiteY229" fmla="*/ 2022476 h 2679700"/>
                <a:gd name="connsiteX230" fmla="*/ 1590699 w 3472810"/>
                <a:gd name="connsiteY230" fmla="*/ 1984376 h 2679700"/>
                <a:gd name="connsiteX231" fmla="*/ 1676424 w 3472810"/>
                <a:gd name="connsiteY231" fmla="*/ 1958977 h 2679700"/>
                <a:gd name="connsiteX232" fmla="*/ 1609749 w 3472810"/>
                <a:gd name="connsiteY232" fmla="*/ 1882777 h 2679700"/>
                <a:gd name="connsiteX233" fmla="*/ 1622449 w 3472810"/>
                <a:gd name="connsiteY233" fmla="*/ 1809752 h 2679700"/>
                <a:gd name="connsiteX234" fmla="*/ 1651024 w 3472810"/>
                <a:gd name="connsiteY234" fmla="*/ 1730377 h 2679700"/>
                <a:gd name="connsiteX235" fmla="*/ 1714523 w 3472810"/>
                <a:gd name="connsiteY235" fmla="*/ 1685927 h 2679700"/>
                <a:gd name="connsiteX236" fmla="*/ 1765323 w 3472810"/>
                <a:gd name="connsiteY236" fmla="*/ 1647827 h 2679700"/>
                <a:gd name="connsiteX237" fmla="*/ 1793897 w 3472810"/>
                <a:gd name="connsiteY237" fmla="*/ 1612902 h 2679700"/>
                <a:gd name="connsiteX238" fmla="*/ 1812947 w 3472810"/>
                <a:gd name="connsiteY238" fmla="*/ 1571627 h 2679700"/>
                <a:gd name="connsiteX239" fmla="*/ 1790721 w 3472810"/>
                <a:gd name="connsiteY239" fmla="*/ 1539876 h 2679700"/>
                <a:gd name="connsiteX240" fmla="*/ 1793897 w 3472810"/>
                <a:gd name="connsiteY240" fmla="*/ 1473202 h 2679700"/>
                <a:gd name="connsiteX241" fmla="*/ 1765322 w 3472810"/>
                <a:gd name="connsiteY241" fmla="*/ 1381127 h 2679700"/>
                <a:gd name="connsiteX242" fmla="*/ 1727221 w 3472810"/>
                <a:gd name="connsiteY242" fmla="*/ 1314451 h 2679700"/>
                <a:gd name="connsiteX243" fmla="*/ 1666897 w 3472810"/>
                <a:gd name="connsiteY243" fmla="*/ 1355727 h 2679700"/>
                <a:gd name="connsiteX244" fmla="*/ 1625622 w 3472810"/>
                <a:gd name="connsiteY244" fmla="*/ 1377952 h 2679700"/>
                <a:gd name="connsiteX245" fmla="*/ 1587522 w 3472810"/>
                <a:gd name="connsiteY245" fmla="*/ 1349377 h 2679700"/>
                <a:gd name="connsiteX246" fmla="*/ 1527197 w 3472810"/>
                <a:gd name="connsiteY246" fmla="*/ 1327152 h 2679700"/>
                <a:gd name="connsiteX247" fmla="*/ 1428772 w 3472810"/>
                <a:gd name="connsiteY247" fmla="*/ 1257302 h 2679700"/>
                <a:gd name="connsiteX248" fmla="*/ 1374797 w 3472810"/>
                <a:gd name="connsiteY248" fmla="*/ 1257302 h 2679700"/>
                <a:gd name="connsiteX249" fmla="*/ 1358922 w 3472810"/>
                <a:gd name="connsiteY249" fmla="*/ 1187452 h 2679700"/>
                <a:gd name="connsiteX250" fmla="*/ 1298597 w 3472810"/>
                <a:gd name="connsiteY250" fmla="*/ 1114427 h 2679700"/>
                <a:gd name="connsiteX251" fmla="*/ 1212872 w 3472810"/>
                <a:gd name="connsiteY251" fmla="*/ 1057277 h 2679700"/>
                <a:gd name="connsiteX252" fmla="*/ 1073172 w 3472810"/>
                <a:gd name="connsiteY252" fmla="*/ 1003302 h 2679700"/>
                <a:gd name="connsiteX253" fmla="*/ 996972 w 3472810"/>
                <a:gd name="connsiteY253" fmla="*/ 974727 h 2679700"/>
                <a:gd name="connsiteX254" fmla="*/ 923947 w 3472810"/>
                <a:gd name="connsiteY254" fmla="*/ 914402 h 2679700"/>
                <a:gd name="connsiteX255" fmla="*/ 787422 w 3472810"/>
                <a:gd name="connsiteY255" fmla="*/ 933452 h 2679700"/>
                <a:gd name="connsiteX256" fmla="*/ 733447 w 3472810"/>
                <a:gd name="connsiteY256" fmla="*/ 942977 h 2679700"/>
                <a:gd name="connsiteX257" fmla="*/ 669947 w 3472810"/>
                <a:gd name="connsiteY257" fmla="*/ 889002 h 2679700"/>
                <a:gd name="connsiteX258" fmla="*/ 641372 w 3472810"/>
                <a:gd name="connsiteY258" fmla="*/ 860427 h 2679700"/>
                <a:gd name="connsiteX259" fmla="*/ 488972 w 3472810"/>
                <a:gd name="connsiteY259" fmla="*/ 800102 h 2679700"/>
                <a:gd name="connsiteX260" fmla="*/ 403247 w 3472810"/>
                <a:gd name="connsiteY260" fmla="*/ 749302 h 2679700"/>
                <a:gd name="connsiteX261" fmla="*/ 361972 w 3472810"/>
                <a:gd name="connsiteY261" fmla="*/ 695327 h 2679700"/>
                <a:gd name="connsiteX262" fmla="*/ 396897 w 3472810"/>
                <a:gd name="connsiteY262" fmla="*/ 660402 h 2679700"/>
                <a:gd name="connsiteX263" fmla="*/ 361972 w 3472810"/>
                <a:gd name="connsiteY263" fmla="*/ 555627 h 2679700"/>
                <a:gd name="connsiteX264" fmla="*/ 298471 w 3472810"/>
                <a:gd name="connsiteY264" fmla="*/ 454026 h 2679700"/>
                <a:gd name="connsiteX265" fmla="*/ 266722 w 3472810"/>
                <a:gd name="connsiteY265" fmla="*/ 384175 h 2679700"/>
                <a:gd name="connsiteX266" fmla="*/ 276246 w 3472810"/>
                <a:gd name="connsiteY266" fmla="*/ 358775 h 2679700"/>
                <a:gd name="connsiteX267" fmla="*/ 206397 w 3472810"/>
                <a:gd name="connsiteY267" fmla="*/ 234950 h 2679700"/>
                <a:gd name="connsiteX268" fmla="*/ 146072 w 3472810"/>
                <a:gd name="connsiteY268" fmla="*/ 101600 h 2679700"/>
                <a:gd name="connsiteX269" fmla="*/ 111147 w 3472810"/>
                <a:gd name="connsiteY269" fmla="*/ 142875 h 2679700"/>
                <a:gd name="connsiteX270" fmla="*/ 120671 w 3472810"/>
                <a:gd name="connsiteY270" fmla="*/ 193675 h 2679700"/>
                <a:gd name="connsiteX271" fmla="*/ 123846 w 3472810"/>
                <a:gd name="connsiteY271" fmla="*/ 260350 h 2679700"/>
                <a:gd name="connsiteX272" fmla="*/ 136546 w 3472810"/>
                <a:gd name="connsiteY272" fmla="*/ 327025 h 2679700"/>
                <a:gd name="connsiteX273" fmla="*/ 174646 w 3472810"/>
                <a:gd name="connsiteY273" fmla="*/ 384175 h 2679700"/>
                <a:gd name="connsiteX274" fmla="*/ 190521 w 3472810"/>
                <a:gd name="connsiteY274" fmla="*/ 422275 h 2679700"/>
                <a:gd name="connsiteX275" fmla="*/ 200046 w 3472810"/>
                <a:gd name="connsiteY275" fmla="*/ 495300 h 2679700"/>
                <a:gd name="connsiteX276" fmla="*/ 231798 w 3472810"/>
                <a:gd name="connsiteY276" fmla="*/ 542925 h 2679700"/>
                <a:gd name="connsiteX277" fmla="*/ 168296 w 3472810"/>
                <a:gd name="connsiteY277" fmla="*/ 508000 h 2679700"/>
                <a:gd name="connsiteX278" fmla="*/ 107973 w 3472810"/>
                <a:gd name="connsiteY278" fmla="*/ 460375 h 2679700"/>
                <a:gd name="connsiteX279" fmla="*/ 88923 w 3472810"/>
                <a:gd name="connsiteY279" fmla="*/ 371475 h 2679700"/>
                <a:gd name="connsiteX280" fmla="*/ 22248 w 3472810"/>
                <a:gd name="connsiteY280" fmla="*/ 285750 h 2679700"/>
                <a:gd name="connsiteX281" fmla="*/ 53998 w 3472810"/>
                <a:gd name="connsiteY281" fmla="*/ 193675 h 2679700"/>
                <a:gd name="connsiteX282" fmla="*/ 25423 w 3472810"/>
                <a:gd name="connsiteY282" fmla="*/ 161925 h 2679700"/>
                <a:gd name="connsiteX283" fmla="*/ 12722 w 3472810"/>
                <a:gd name="connsiteY283" fmla="*/ 114300 h 2679700"/>
                <a:gd name="connsiteX284" fmla="*/ 23 w 3472810"/>
                <a:gd name="connsiteY284" fmla="*/ 41275 h 2679700"/>
                <a:gd name="connsiteX285" fmla="*/ 23 w 3472810"/>
                <a:gd name="connsiteY285" fmla="*/ 0 h 2679700"/>
                <a:gd name="connsiteX0" fmla="*/ 23 w 3483424"/>
                <a:gd name="connsiteY0" fmla="*/ 0 h 2737343"/>
                <a:gd name="connsiteX1" fmla="*/ 381023 w 3483424"/>
                <a:gd name="connsiteY1" fmla="*/ 76200 h 2737343"/>
                <a:gd name="connsiteX2" fmla="*/ 479448 w 3483424"/>
                <a:gd name="connsiteY2" fmla="*/ 28575 h 2737343"/>
                <a:gd name="connsiteX3" fmla="*/ 568348 w 3483424"/>
                <a:gd name="connsiteY3" fmla="*/ 44450 h 2737343"/>
                <a:gd name="connsiteX4" fmla="*/ 568348 w 3483424"/>
                <a:gd name="connsiteY4" fmla="*/ 44450 h 2737343"/>
                <a:gd name="connsiteX5" fmla="*/ 571523 w 3483424"/>
                <a:gd name="connsiteY5" fmla="*/ 73025 h 2737343"/>
                <a:gd name="connsiteX6" fmla="*/ 565173 w 3483424"/>
                <a:gd name="connsiteY6" fmla="*/ 88900 h 2737343"/>
                <a:gd name="connsiteX7" fmla="*/ 561998 w 3483424"/>
                <a:gd name="connsiteY7" fmla="*/ 98425 h 2737343"/>
                <a:gd name="connsiteX8" fmla="*/ 565173 w 3483424"/>
                <a:gd name="connsiteY8" fmla="*/ 114300 h 2737343"/>
                <a:gd name="connsiteX9" fmla="*/ 584223 w 3483424"/>
                <a:gd name="connsiteY9" fmla="*/ 127000 h 2737343"/>
                <a:gd name="connsiteX10" fmla="*/ 596923 w 3483424"/>
                <a:gd name="connsiteY10" fmla="*/ 146050 h 2737343"/>
                <a:gd name="connsiteX11" fmla="*/ 600098 w 3483424"/>
                <a:gd name="connsiteY11" fmla="*/ 155575 h 2737343"/>
                <a:gd name="connsiteX12" fmla="*/ 609623 w 3483424"/>
                <a:gd name="connsiteY12" fmla="*/ 161925 h 2737343"/>
                <a:gd name="connsiteX13" fmla="*/ 615973 w 3483424"/>
                <a:gd name="connsiteY13" fmla="*/ 171450 h 2737343"/>
                <a:gd name="connsiteX14" fmla="*/ 660423 w 3483424"/>
                <a:gd name="connsiteY14" fmla="*/ 165100 h 2737343"/>
                <a:gd name="connsiteX15" fmla="*/ 669948 w 3483424"/>
                <a:gd name="connsiteY15" fmla="*/ 158750 h 2737343"/>
                <a:gd name="connsiteX16" fmla="*/ 679473 w 3483424"/>
                <a:gd name="connsiteY16" fmla="*/ 155575 h 2737343"/>
                <a:gd name="connsiteX17" fmla="*/ 701698 w 3483424"/>
                <a:gd name="connsiteY17" fmla="*/ 142875 h 2737343"/>
                <a:gd name="connsiteX18" fmla="*/ 749323 w 3483424"/>
                <a:gd name="connsiteY18" fmla="*/ 146050 h 2737343"/>
                <a:gd name="connsiteX19" fmla="*/ 755673 w 3483424"/>
                <a:gd name="connsiteY19" fmla="*/ 155575 h 2737343"/>
                <a:gd name="connsiteX20" fmla="*/ 749323 w 3483424"/>
                <a:gd name="connsiteY20" fmla="*/ 200025 h 2737343"/>
                <a:gd name="connsiteX21" fmla="*/ 762023 w 3483424"/>
                <a:gd name="connsiteY21" fmla="*/ 212725 h 2737343"/>
                <a:gd name="connsiteX22" fmla="*/ 771548 w 3483424"/>
                <a:gd name="connsiteY22" fmla="*/ 215900 h 2737343"/>
                <a:gd name="connsiteX23" fmla="*/ 777898 w 3483424"/>
                <a:gd name="connsiteY23" fmla="*/ 228600 h 2737343"/>
                <a:gd name="connsiteX24" fmla="*/ 787423 w 3483424"/>
                <a:gd name="connsiteY24" fmla="*/ 238125 h 2737343"/>
                <a:gd name="connsiteX25" fmla="*/ 793773 w 3483424"/>
                <a:gd name="connsiteY25" fmla="*/ 257175 h 2737343"/>
                <a:gd name="connsiteX26" fmla="*/ 796948 w 3483424"/>
                <a:gd name="connsiteY26" fmla="*/ 288925 h 2737343"/>
                <a:gd name="connsiteX27" fmla="*/ 800123 w 3483424"/>
                <a:gd name="connsiteY27" fmla="*/ 298450 h 2737343"/>
                <a:gd name="connsiteX28" fmla="*/ 809648 w 3483424"/>
                <a:gd name="connsiteY28" fmla="*/ 304800 h 2737343"/>
                <a:gd name="connsiteX29" fmla="*/ 822348 w 3483424"/>
                <a:gd name="connsiteY29" fmla="*/ 314325 h 2737343"/>
                <a:gd name="connsiteX30" fmla="*/ 831873 w 3483424"/>
                <a:gd name="connsiteY30" fmla="*/ 323850 h 2737343"/>
                <a:gd name="connsiteX31" fmla="*/ 854098 w 3483424"/>
                <a:gd name="connsiteY31" fmla="*/ 336550 h 2737343"/>
                <a:gd name="connsiteX32" fmla="*/ 863623 w 3483424"/>
                <a:gd name="connsiteY32" fmla="*/ 346075 h 2737343"/>
                <a:gd name="connsiteX33" fmla="*/ 892198 w 3483424"/>
                <a:gd name="connsiteY33" fmla="*/ 352425 h 2737343"/>
                <a:gd name="connsiteX34" fmla="*/ 882673 w 3483424"/>
                <a:gd name="connsiteY34" fmla="*/ 355600 h 2737343"/>
                <a:gd name="connsiteX35" fmla="*/ 879498 w 3483424"/>
                <a:gd name="connsiteY35" fmla="*/ 365125 h 2737343"/>
                <a:gd name="connsiteX36" fmla="*/ 876323 w 3483424"/>
                <a:gd name="connsiteY36" fmla="*/ 406400 h 2737343"/>
                <a:gd name="connsiteX37" fmla="*/ 866798 w 3483424"/>
                <a:gd name="connsiteY37" fmla="*/ 434975 h 2737343"/>
                <a:gd name="connsiteX38" fmla="*/ 863623 w 3483424"/>
                <a:gd name="connsiteY38" fmla="*/ 450850 h 2737343"/>
                <a:gd name="connsiteX39" fmla="*/ 860448 w 3483424"/>
                <a:gd name="connsiteY39" fmla="*/ 463550 h 2737343"/>
                <a:gd name="connsiteX40" fmla="*/ 854098 w 3483424"/>
                <a:gd name="connsiteY40" fmla="*/ 482600 h 2737343"/>
                <a:gd name="connsiteX41" fmla="*/ 850923 w 3483424"/>
                <a:gd name="connsiteY41" fmla="*/ 492125 h 2737343"/>
                <a:gd name="connsiteX42" fmla="*/ 841398 w 3483424"/>
                <a:gd name="connsiteY42" fmla="*/ 517525 h 2737343"/>
                <a:gd name="connsiteX43" fmla="*/ 835048 w 3483424"/>
                <a:gd name="connsiteY43" fmla="*/ 552450 h 2737343"/>
                <a:gd name="connsiteX44" fmla="*/ 831873 w 3483424"/>
                <a:gd name="connsiteY44" fmla="*/ 561975 h 2737343"/>
                <a:gd name="connsiteX45" fmla="*/ 822348 w 3483424"/>
                <a:gd name="connsiteY45" fmla="*/ 565150 h 2737343"/>
                <a:gd name="connsiteX46" fmla="*/ 815998 w 3483424"/>
                <a:gd name="connsiteY46" fmla="*/ 574675 h 2737343"/>
                <a:gd name="connsiteX47" fmla="*/ 825523 w 3483424"/>
                <a:gd name="connsiteY47" fmla="*/ 600075 h 2737343"/>
                <a:gd name="connsiteX48" fmla="*/ 841398 w 3483424"/>
                <a:gd name="connsiteY48" fmla="*/ 625475 h 2737343"/>
                <a:gd name="connsiteX49" fmla="*/ 847748 w 3483424"/>
                <a:gd name="connsiteY49" fmla="*/ 650875 h 2737343"/>
                <a:gd name="connsiteX50" fmla="*/ 860448 w 3483424"/>
                <a:gd name="connsiteY50" fmla="*/ 669925 h 2737343"/>
                <a:gd name="connsiteX51" fmla="*/ 866798 w 3483424"/>
                <a:gd name="connsiteY51" fmla="*/ 682625 h 2737343"/>
                <a:gd name="connsiteX52" fmla="*/ 885848 w 3483424"/>
                <a:gd name="connsiteY52" fmla="*/ 695325 h 2737343"/>
                <a:gd name="connsiteX53" fmla="*/ 904898 w 3483424"/>
                <a:gd name="connsiteY53" fmla="*/ 730250 h 2737343"/>
                <a:gd name="connsiteX54" fmla="*/ 908073 w 3483424"/>
                <a:gd name="connsiteY54" fmla="*/ 739775 h 2737343"/>
                <a:gd name="connsiteX55" fmla="*/ 917598 w 3483424"/>
                <a:gd name="connsiteY55" fmla="*/ 742950 h 2737343"/>
                <a:gd name="connsiteX56" fmla="*/ 936648 w 3483424"/>
                <a:gd name="connsiteY56" fmla="*/ 758825 h 2737343"/>
                <a:gd name="connsiteX57" fmla="*/ 955698 w 3483424"/>
                <a:gd name="connsiteY57" fmla="*/ 765175 h 2737343"/>
                <a:gd name="connsiteX58" fmla="*/ 993798 w 3483424"/>
                <a:gd name="connsiteY58" fmla="*/ 762000 h 2737343"/>
                <a:gd name="connsiteX59" fmla="*/ 1012848 w 3483424"/>
                <a:gd name="connsiteY59" fmla="*/ 755650 h 2737343"/>
                <a:gd name="connsiteX60" fmla="*/ 1022373 w 3483424"/>
                <a:gd name="connsiteY60" fmla="*/ 752475 h 2737343"/>
                <a:gd name="connsiteX61" fmla="*/ 1035073 w 3483424"/>
                <a:gd name="connsiteY61" fmla="*/ 742950 h 2737343"/>
                <a:gd name="connsiteX62" fmla="*/ 1044598 w 3483424"/>
                <a:gd name="connsiteY62" fmla="*/ 739775 h 2737343"/>
                <a:gd name="connsiteX63" fmla="*/ 1143023 w 3483424"/>
                <a:gd name="connsiteY63" fmla="*/ 730250 h 2737343"/>
                <a:gd name="connsiteX64" fmla="*/ 1155723 w 3483424"/>
                <a:gd name="connsiteY64" fmla="*/ 685800 h 2737343"/>
                <a:gd name="connsiteX65" fmla="*/ 1162073 w 3483424"/>
                <a:gd name="connsiteY65" fmla="*/ 673100 h 2737343"/>
                <a:gd name="connsiteX66" fmla="*/ 1165248 w 3483424"/>
                <a:gd name="connsiteY66" fmla="*/ 663575 h 2737343"/>
                <a:gd name="connsiteX67" fmla="*/ 1184298 w 3483424"/>
                <a:gd name="connsiteY67" fmla="*/ 654050 h 2737343"/>
                <a:gd name="connsiteX68" fmla="*/ 1206523 w 3483424"/>
                <a:gd name="connsiteY68" fmla="*/ 635000 h 2737343"/>
                <a:gd name="connsiteX69" fmla="*/ 1216048 w 3483424"/>
                <a:gd name="connsiteY69" fmla="*/ 631825 h 2737343"/>
                <a:gd name="connsiteX70" fmla="*/ 1244623 w 3483424"/>
                <a:gd name="connsiteY70" fmla="*/ 615950 h 2737343"/>
                <a:gd name="connsiteX71" fmla="*/ 1263673 w 3483424"/>
                <a:gd name="connsiteY71" fmla="*/ 612775 h 2737343"/>
                <a:gd name="connsiteX72" fmla="*/ 1330348 w 3483424"/>
                <a:gd name="connsiteY72" fmla="*/ 606425 h 2737343"/>
                <a:gd name="connsiteX73" fmla="*/ 1365273 w 3483424"/>
                <a:gd name="connsiteY73" fmla="*/ 612775 h 2737343"/>
                <a:gd name="connsiteX74" fmla="*/ 1368448 w 3483424"/>
                <a:gd name="connsiteY74" fmla="*/ 622300 h 2737343"/>
                <a:gd name="connsiteX75" fmla="*/ 1377973 w 3483424"/>
                <a:gd name="connsiteY75" fmla="*/ 628650 h 2737343"/>
                <a:gd name="connsiteX76" fmla="*/ 1387498 w 3483424"/>
                <a:gd name="connsiteY76" fmla="*/ 638175 h 2737343"/>
                <a:gd name="connsiteX77" fmla="*/ 1387498 w 3483424"/>
                <a:gd name="connsiteY77" fmla="*/ 673100 h 2737343"/>
                <a:gd name="connsiteX78" fmla="*/ 1377973 w 3483424"/>
                <a:gd name="connsiteY78" fmla="*/ 676275 h 2737343"/>
                <a:gd name="connsiteX79" fmla="*/ 1355748 w 3483424"/>
                <a:gd name="connsiteY79" fmla="*/ 685800 h 2737343"/>
                <a:gd name="connsiteX80" fmla="*/ 1349398 w 3483424"/>
                <a:gd name="connsiteY80" fmla="*/ 698500 h 2737343"/>
                <a:gd name="connsiteX81" fmla="*/ 1343048 w 3483424"/>
                <a:gd name="connsiteY81" fmla="*/ 723900 h 2737343"/>
                <a:gd name="connsiteX82" fmla="*/ 1339873 w 3483424"/>
                <a:gd name="connsiteY82" fmla="*/ 733425 h 2737343"/>
                <a:gd name="connsiteX83" fmla="*/ 1333523 w 3483424"/>
                <a:gd name="connsiteY83" fmla="*/ 742950 h 2737343"/>
                <a:gd name="connsiteX84" fmla="*/ 1330348 w 3483424"/>
                <a:gd name="connsiteY84" fmla="*/ 758825 h 2737343"/>
                <a:gd name="connsiteX85" fmla="*/ 1320823 w 3483424"/>
                <a:gd name="connsiteY85" fmla="*/ 784225 h 2737343"/>
                <a:gd name="connsiteX86" fmla="*/ 1311298 w 3483424"/>
                <a:gd name="connsiteY86" fmla="*/ 793750 h 2737343"/>
                <a:gd name="connsiteX87" fmla="*/ 1295423 w 3483424"/>
                <a:gd name="connsiteY87" fmla="*/ 822325 h 2737343"/>
                <a:gd name="connsiteX88" fmla="*/ 1282723 w 3483424"/>
                <a:gd name="connsiteY88" fmla="*/ 831850 h 2737343"/>
                <a:gd name="connsiteX89" fmla="*/ 1273198 w 3483424"/>
                <a:gd name="connsiteY89" fmla="*/ 850900 h 2737343"/>
                <a:gd name="connsiteX90" fmla="*/ 1263673 w 3483424"/>
                <a:gd name="connsiteY90" fmla="*/ 860425 h 2737343"/>
                <a:gd name="connsiteX91" fmla="*/ 1266848 w 3483424"/>
                <a:gd name="connsiteY91" fmla="*/ 908050 h 2737343"/>
                <a:gd name="connsiteX92" fmla="*/ 1276373 w 3483424"/>
                <a:gd name="connsiteY92" fmla="*/ 904875 h 2737343"/>
                <a:gd name="connsiteX93" fmla="*/ 1343048 w 3483424"/>
                <a:gd name="connsiteY93" fmla="*/ 898525 h 2737343"/>
                <a:gd name="connsiteX94" fmla="*/ 1362098 w 3483424"/>
                <a:gd name="connsiteY94" fmla="*/ 892175 h 2737343"/>
                <a:gd name="connsiteX95" fmla="*/ 1374798 w 3483424"/>
                <a:gd name="connsiteY95" fmla="*/ 885825 h 2737343"/>
                <a:gd name="connsiteX96" fmla="*/ 1419248 w 3483424"/>
                <a:gd name="connsiteY96" fmla="*/ 879475 h 2737343"/>
                <a:gd name="connsiteX97" fmla="*/ 1428773 w 3483424"/>
                <a:gd name="connsiteY97" fmla="*/ 885825 h 2737343"/>
                <a:gd name="connsiteX98" fmla="*/ 1441473 w 3483424"/>
                <a:gd name="connsiteY98" fmla="*/ 901700 h 2737343"/>
                <a:gd name="connsiteX99" fmla="*/ 1447823 w 3483424"/>
                <a:gd name="connsiteY99" fmla="*/ 911225 h 2737343"/>
                <a:gd name="connsiteX100" fmla="*/ 1470048 w 3483424"/>
                <a:gd name="connsiteY100" fmla="*/ 927100 h 2737343"/>
                <a:gd name="connsiteX101" fmla="*/ 1485923 w 3483424"/>
                <a:gd name="connsiteY101" fmla="*/ 955675 h 2737343"/>
                <a:gd name="connsiteX102" fmla="*/ 1479573 w 3483424"/>
                <a:gd name="connsiteY102" fmla="*/ 1063625 h 2737343"/>
                <a:gd name="connsiteX103" fmla="*/ 1482748 w 3483424"/>
                <a:gd name="connsiteY103" fmla="*/ 1133475 h 2737343"/>
                <a:gd name="connsiteX104" fmla="*/ 1489098 w 3483424"/>
                <a:gd name="connsiteY104" fmla="*/ 1171575 h 2737343"/>
                <a:gd name="connsiteX105" fmla="*/ 1492273 w 3483424"/>
                <a:gd name="connsiteY105" fmla="*/ 1216025 h 2737343"/>
                <a:gd name="connsiteX106" fmla="*/ 1498623 w 3483424"/>
                <a:gd name="connsiteY106" fmla="*/ 1225550 h 2737343"/>
                <a:gd name="connsiteX107" fmla="*/ 1501798 w 3483424"/>
                <a:gd name="connsiteY107" fmla="*/ 1235075 h 2737343"/>
                <a:gd name="connsiteX108" fmla="*/ 1527198 w 3483424"/>
                <a:gd name="connsiteY108" fmla="*/ 1250950 h 2737343"/>
                <a:gd name="connsiteX109" fmla="*/ 1536723 w 3483424"/>
                <a:gd name="connsiteY109" fmla="*/ 1257300 h 2737343"/>
                <a:gd name="connsiteX110" fmla="*/ 1549423 w 3483424"/>
                <a:gd name="connsiteY110" fmla="*/ 1260475 h 2737343"/>
                <a:gd name="connsiteX111" fmla="*/ 1603398 w 3483424"/>
                <a:gd name="connsiteY111" fmla="*/ 1263650 h 2737343"/>
                <a:gd name="connsiteX112" fmla="*/ 1635148 w 3483424"/>
                <a:gd name="connsiteY112" fmla="*/ 1273175 h 2737343"/>
                <a:gd name="connsiteX113" fmla="*/ 1676423 w 3483424"/>
                <a:gd name="connsiteY113" fmla="*/ 1266825 h 2737343"/>
                <a:gd name="connsiteX114" fmla="*/ 1685948 w 3483424"/>
                <a:gd name="connsiteY114" fmla="*/ 1263650 h 2737343"/>
                <a:gd name="connsiteX115" fmla="*/ 1692298 w 3483424"/>
                <a:gd name="connsiteY115" fmla="*/ 1254125 h 2737343"/>
                <a:gd name="connsiteX116" fmla="*/ 1701823 w 3483424"/>
                <a:gd name="connsiteY116" fmla="*/ 1244600 h 2737343"/>
                <a:gd name="connsiteX117" fmla="*/ 1743098 w 3483424"/>
                <a:gd name="connsiteY117" fmla="*/ 1247775 h 2737343"/>
                <a:gd name="connsiteX118" fmla="*/ 1752623 w 3483424"/>
                <a:gd name="connsiteY118" fmla="*/ 1254125 h 2737343"/>
                <a:gd name="connsiteX119" fmla="*/ 1762148 w 3483424"/>
                <a:gd name="connsiteY119" fmla="*/ 1257300 h 2737343"/>
                <a:gd name="connsiteX120" fmla="*/ 1771673 w 3483424"/>
                <a:gd name="connsiteY120" fmla="*/ 1266825 h 2737343"/>
                <a:gd name="connsiteX121" fmla="*/ 1787548 w 3483424"/>
                <a:gd name="connsiteY121" fmla="*/ 1285875 h 2737343"/>
                <a:gd name="connsiteX122" fmla="*/ 1797073 w 3483424"/>
                <a:gd name="connsiteY122" fmla="*/ 1289050 h 2737343"/>
                <a:gd name="connsiteX123" fmla="*/ 1822473 w 3483424"/>
                <a:gd name="connsiteY123" fmla="*/ 1308100 h 2737343"/>
                <a:gd name="connsiteX124" fmla="*/ 1831998 w 3483424"/>
                <a:gd name="connsiteY124" fmla="*/ 1311275 h 2737343"/>
                <a:gd name="connsiteX125" fmla="*/ 1854223 w 3483424"/>
                <a:gd name="connsiteY125" fmla="*/ 1327150 h 2737343"/>
                <a:gd name="connsiteX126" fmla="*/ 1863748 w 3483424"/>
                <a:gd name="connsiteY126" fmla="*/ 1317625 h 2737343"/>
                <a:gd name="connsiteX127" fmla="*/ 1879623 w 3483424"/>
                <a:gd name="connsiteY127" fmla="*/ 1282700 h 2737343"/>
                <a:gd name="connsiteX128" fmla="*/ 1882798 w 3483424"/>
                <a:gd name="connsiteY128" fmla="*/ 1250950 h 2737343"/>
                <a:gd name="connsiteX129" fmla="*/ 1889148 w 3483424"/>
                <a:gd name="connsiteY129" fmla="*/ 1241425 h 2737343"/>
                <a:gd name="connsiteX130" fmla="*/ 1895498 w 3483424"/>
                <a:gd name="connsiteY130" fmla="*/ 1228725 h 2737343"/>
                <a:gd name="connsiteX131" fmla="*/ 1901848 w 3483424"/>
                <a:gd name="connsiteY131" fmla="*/ 1209675 h 2737343"/>
                <a:gd name="connsiteX132" fmla="*/ 1905023 w 3483424"/>
                <a:gd name="connsiteY132" fmla="*/ 1196975 h 2737343"/>
                <a:gd name="connsiteX133" fmla="*/ 1930423 w 3483424"/>
                <a:gd name="connsiteY133" fmla="*/ 1184275 h 2737343"/>
                <a:gd name="connsiteX134" fmla="*/ 2019323 w 3483424"/>
                <a:gd name="connsiteY134" fmla="*/ 1181100 h 2737343"/>
                <a:gd name="connsiteX135" fmla="*/ 2028848 w 3483424"/>
                <a:gd name="connsiteY135" fmla="*/ 1174750 h 2737343"/>
                <a:gd name="connsiteX136" fmla="*/ 2047898 w 3483424"/>
                <a:gd name="connsiteY136" fmla="*/ 1165225 h 2737343"/>
                <a:gd name="connsiteX137" fmla="*/ 2060598 w 3483424"/>
                <a:gd name="connsiteY137" fmla="*/ 1149350 h 2737343"/>
                <a:gd name="connsiteX138" fmla="*/ 2082823 w 3483424"/>
                <a:gd name="connsiteY138" fmla="*/ 1127125 h 2737343"/>
                <a:gd name="connsiteX139" fmla="*/ 2095523 w 3483424"/>
                <a:gd name="connsiteY139" fmla="*/ 1120775 h 2737343"/>
                <a:gd name="connsiteX140" fmla="*/ 2114573 w 3483424"/>
                <a:gd name="connsiteY140" fmla="*/ 1114425 h 2737343"/>
                <a:gd name="connsiteX141" fmla="*/ 2124098 w 3483424"/>
                <a:gd name="connsiteY141" fmla="*/ 1120775 h 2737343"/>
                <a:gd name="connsiteX142" fmla="*/ 2127273 w 3483424"/>
                <a:gd name="connsiteY142" fmla="*/ 1130300 h 2737343"/>
                <a:gd name="connsiteX143" fmla="*/ 2133623 w 3483424"/>
                <a:gd name="connsiteY143" fmla="*/ 1139825 h 2737343"/>
                <a:gd name="connsiteX144" fmla="*/ 2130448 w 3483424"/>
                <a:gd name="connsiteY144" fmla="*/ 1152525 h 2737343"/>
                <a:gd name="connsiteX145" fmla="*/ 2127273 w 3483424"/>
                <a:gd name="connsiteY145" fmla="*/ 1174750 h 2737343"/>
                <a:gd name="connsiteX146" fmla="*/ 2187598 w 3483424"/>
                <a:gd name="connsiteY146" fmla="*/ 1155700 h 2737343"/>
                <a:gd name="connsiteX147" fmla="*/ 2276498 w 3483424"/>
                <a:gd name="connsiteY147" fmla="*/ 1168400 h 2737343"/>
                <a:gd name="connsiteX148" fmla="*/ 2279673 w 3483424"/>
                <a:gd name="connsiteY148" fmla="*/ 1190625 h 2737343"/>
                <a:gd name="connsiteX149" fmla="*/ 2273323 w 3483424"/>
                <a:gd name="connsiteY149" fmla="*/ 1181100 h 2737343"/>
                <a:gd name="connsiteX150" fmla="*/ 2254273 w 3483424"/>
                <a:gd name="connsiteY150" fmla="*/ 1162050 h 2737343"/>
                <a:gd name="connsiteX151" fmla="*/ 2257448 w 3483424"/>
                <a:gd name="connsiteY151" fmla="*/ 1165225 h 2737343"/>
                <a:gd name="connsiteX152" fmla="*/ 2308248 w 3483424"/>
                <a:gd name="connsiteY152" fmla="*/ 1184275 h 2737343"/>
                <a:gd name="connsiteX153" fmla="*/ 2324123 w 3483424"/>
                <a:gd name="connsiteY153" fmla="*/ 1187450 h 2737343"/>
                <a:gd name="connsiteX154" fmla="*/ 2349523 w 3483424"/>
                <a:gd name="connsiteY154" fmla="*/ 1193800 h 2737343"/>
                <a:gd name="connsiteX155" fmla="*/ 2393973 w 3483424"/>
                <a:gd name="connsiteY155" fmla="*/ 1196975 h 2737343"/>
                <a:gd name="connsiteX156" fmla="*/ 2397148 w 3483424"/>
                <a:gd name="connsiteY156" fmla="*/ 1206500 h 2737343"/>
                <a:gd name="connsiteX157" fmla="*/ 2444773 w 3483424"/>
                <a:gd name="connsiteY157" fmla="*/ 1216025 h 2737343"/>
                <a:gd name="connsiteX158" fmla="*/ 2454298 w 3483424"/>
                <a:gd name="connsiteY158" fmla="*/ 1219200 h 2737343"/>
                <a:gd name="connsiteX159" fmla="*/ 2476523 w 3483424"/>
                <a:gd name="connsiteY159" fmla="*/ 1222375 h 2737343"/>
                <a:gd name="connsiteX160" fmla="*/ 2486048 w 3483424"/>
                <a:gd name="connsiteY160" fmla="*/ 1228725 h 2737343"/>
                <a:gd name="connsiteX161" fmla="*/ 2520973 w 3483424"/>
                <a:gd name="connsiteY161" fmla="*/ 1222375 h 2737343"/>
                <a:gd name="connsiteX162" fmla="*/ 2530498 w 3483424"/>
                <a:gd name="connsiteY162" fmla="*/ 1209675 h 2737343"/>
                <a:gd name="connsiteX163" fmla="*/ 2540023 w 3483424"/>
                <a:gd name="connsiteY163" fmla="*/ 1203325 h 2737343"/>
                <a:gd name="connsiteX164" fmla="*/ 2552723 w 3483424"/>
                <a:gd name="connsiteY164" fmla="*/ 1200150 h 2737343"/>
                <a:gd name="connsiteX165" fmla="*/ 2581298 w 3483424"/>
                <a:gd name="connsiteY165" fmla="*/ 1190625 h 2737343"/>
                <a:gd name="connsiteX166" fmla="*/ 2609873 w 3483424"/>
                <a:gd name="connsiteY166" fmla="*/ 1193800 h 2737343"/>
                <a:gd name="connsiteX167" fmla="*/ 2619398 w 3483424"/>
                <a:gd name="connsiteY167" fmla="*/ 1196975 h 2737343"/>
                <a:gd name="connsiteX168" fmla="*/ 2625748 w 3483424"/>
                <a:gd name="connsiteY168" fmla="*/ 1206500 h 2737343"/>
                <a:gd name="connsiteX169" fmla="*/ 2616223 w 3483424"/>
                <a:gd name="connsiteY169" fmla="*/ 1209675 h 2737343"/>
                <a:gd name="connsiteX170" fmla="*/ 2606698 w 3483424"/>
                <a:gd name="connsiteY170" fmla="*/ 1235075 h 2737343"/>
                <a:gd name="connsiteX171" fmla="*/ 2654323 w 3483424"/>
                <a:gd name="connsiteY171" fmla="*/ 1238250 h 2737343"/>
                <a:gd name="connsiteX172" fmla="*/ 2657498 w 3483424"/>
                <a:gd name="connsiteY172" fmla="*/ 1200150 h 2737343"/>
                <a:gd name="connsiteX173" fmla="*/ 2686073 w 3483424"/>
                <a:gd name="connsiteY173" fmla="*/ 1190625 h 2737343"/>
                <a:gd name="connsiteX174" fmla="*/ 2717823 w 3483424"/>
                <a:gd name="connsiteY174" fmla="*/ 1200150 h 2737343"/>
                <a:gd name="connsiteX175" fmla="*/ 2711473 w 3483424"/>
                <a:gd name="connsiteY175" fmla="*/ 1225550 h 2737343"/>
                <a:gd name="connsiteX176" fmla="*/ 2705123 w 3483424"/>
                <a:gd name="connsiteY176" fmla="*/ 1250950 h 2737343"/>
                <a:gd name="connsiteX177" fmla="*/ 2698773 w 3483424"/>
                <a:gd name="connsiteY177" fmla="*/ 1270000 h 2737343"/>
                <a:gd name="connsiteX178" fmla="*/ 2714648 w 3483424"/>
                <a:gd name="connsiteY178" fmla="*/ 1279525 h 2737343"/>
                <a:gd name="connsiteX179" fmla="*/ 2740048 w 3483424"/>
                <a:gd name="connsiteY179" fmla="*/ 1289050 h 2737343"/>
                <a:gd name="connsiteX180" fmla="*/ 2749573 w 3483424"/>
                <a:gd name="connsiteY180" fmla="*/ 1298575 h 2737343"/>
                <a:gd name="connsiteX181" fmla="*/ 2752748 w 3483424"/>
                <a:gd name="connsiteY181" fmla="*/ 1323975 h 2737343"/>
                <a:gd name="connsiteX182" fmla="*/ 2762273 w 3483424"/>
                <a:gd name="connsiteY182" fmla="*/ 1333500 h 2737343"/>
                <a:gd name="connsiteX183" fmla="*/ 2765448 w 3483424"/>
                <a:gd name="connsiteY183" fmla="*/ 1346200 h 2737343"/>
                <a:gd name="connsiteX184" fmla="*/ 2784498 w 3483424"/>
                <a:gd name="connsiteY184" fmla="*/ 1349375 h 2737343"/>
                <a:gd name="connsiteX185" fmla="*/ 2794023 w 3483424"/>
                <a:gd name="connsiteY185" fmla="*/ 1352550 h 2737343"/>
                <a:gd name="connsiteX186" fmla="*/ 2806723 w 3483424"/>
                <a:gd name="connsiteY186" fmla="*/ 1355725 h 2737343"/>
                <a:gd name="connsiteX187" fmla="*/ 2825773 w 3483424"/>
                <a:gd name="connsiteY187" fmla="*/ 1387475 h 2737343"/>
                <a:gd name="connsiteX188" fmla="*/ 2835298 w 3483424"/>
                <a:gd name="connsiteY188" fmla="*/ 1393825 h 2737343"/>
                <a:gd name="connsiteX189" fmla="*/ 2851173 w 3483424"/>
                <a:gd name="connsiteY189" fmla="*/ 1412875 h 2737343"/>
                <a:gd name="connsiteX190" fmla="*/ 2863873 w 3483424"/>
                <a:gd name="connsiteY190" fmla="*/ 1416050 h 2737343"/>
                <a:gd name="connsiteX191" fmla="*/ 2873398 w 3483424"/>
                <a:gd name="connsiteY191" fmla="*/ 1422400 h 2737343"/>
                <a:gd name="connsiteX192" fmla="*/ 2933723 w 3483424"/>
                <a:gd name="connsiteY192" fmla="*/ 1431925 h 2737343"/>
                <a:gd name="connsiteX193" fmla="*/ 2952773 w 3483424"/>
                <a:gd name="connsiteY193" fmla="*/ 1438275 h 2737343"/>
                <a:gd name="connsiteX194" fmla="*/ 2971823 w 3483424"/>
                <a:gd name="connsiteY194" fmla="*/ 1447800 h 2737343"/>
                <a:gd name="connsiteX195" fmla="*/ 2997223 w 3483424"/>
                <a:gd name="connsiteY195" fmla="*/ 1450975 h 2737343"/>
                <a:gd name="connsiteX196" fmla="*/ 3013098 w 3483424"/>
                <a:gd name="connsiteY196" fmla="*/ 1454150 h 2737343"/>
                <a:gd name="connsiteX197" fmla="*/ 3032148 w 3483424"/>
                <a:gd name="connsiteY197" fmla="*/ 1457325 h 2737343"/>
                <a:gd name="connsiteX198" fmla="*/ 3076598 w 3483424"/>
                <a:gd name="connsiteY198" fmla="*/ 1466850 h 2737343"/>
                <a:gd name="connsiteX199" fmla="*/ 3184548 w 3483424"/>
                <a:gd name="connsiteY199" fmla="*/ 1476375 h 2737343"/>
                <a:gd name="connsiteX200" fmla="*/ 3206773 w 3483424"/>
                <a:gd name="connsiteY200" fmla="*/ 1498600 h 2737343"/>
                <a:gd name="connsiteX201" fmla="*/ 3235348 w 3483424"/>
                <a:gd name="connsiteY201" fmla="*/ 1517650 h 2737343"/>
                <a:gd name="connsiteX202" fmla="*/ 3244873 w 3483424"/>
                <a:gd name="connsiteY202" fmla="*/ 1539875 h 2737343"/>
                <a:gd name="connsiteX203" fmla="*/ 3248048 w 3483424"/>
                <a:gd name="connsiteY203" fmla="*/ 1552575 h 2737343"/>
                <a:gd name="connsiteX204" fmla="*/ 3254398 w 3483424"/>
                <a:gd name="connsiteY204" fmla="*/ 1562100 h 2737343"/>
                <a:gd name="connsiteX205" fmla="*/ 3270273 w 3483424"/>
                <a:gd name="connsiteY205" fmla="*/ 1590675 h 2737343"/>
                <a:gd name="connsiteX206" fmla="*/ 3292498 w 3483424"/>
                <a:gd name="connsiteY206" fmla="*/ 1603375 h 2737343"/>
                <a:gd name="connsiteX207" fmla="*/ 3302023 w 3483424"/>
                <a:gd name="connsiteY207" fmla="*/ 1625600 h 2737343"/>
                <a:gd name="connsiteX208" fmla="*/ 3314723 w 3483424"/>
                <a:gd name="connsiteY208" fmla="*/ 1644650 h 2737343"/>
                <a:gd name="connsiteX209" fmla="*/ 3324248 w 3483424"/>
                <a:gd name="connsiteY209" fmla="*/ 1679575 h 2737343"/>
                <a:gd name="connsiteX210" fmla="*/ 3330598 w 3483424"/>
                <a:gd name="connsiteY210" fmla="*/ 1692275 h 2737343"/>
                <a:gd name="connsiteX211" fmla="*/ 3321073 w 3483424"/>
                <a:gd name="connsiteY211" fmla="*/ 1746250 h 2737343"/>
                <a:gd name="connsiteX212" fmla="*/ 3302023 w 3483424"/>
                <a:gd name="connsiteY212" fmla="*/ 1784350 h 2737343"/>
                <a:gd name="connsiteX213" fmla="*/ 3276623 w 3483424"/>
                <a:gd name="connsiteY213" fmla="*/ 1816100 h 2737343"/>
                <a:gd name="connsiteX214" fmla="*/ 3254398 w 3483424"/>
                <a:gd name="connsiteY214" fmla="*/ 1860550 h 2737343"/>
                <a:gd name="connsiteX215" fmla="*/ 3276623 w 3483424"/>
                <a:gd name="connsiteY215" fmla="*/ 1831975 h 2737343"/>
                <a:gd name="connsiteX216" fmla="*/ 3286148 w 3483424"/>
                <a:gd name="connsiteY216" fmla="*/ 1822450 h 2737343"/>
                <a:gd name="connsiteX217" fmla="*/ 3317898 w 3483424"/>
                <a:gd name="connsiteY217" fmla="*/ 1803400 h 2737343"/>
                <a:gd name="connsiteX218" fmla="*/ 3336948 w 3483424"/>
                <a:gd name="connsiteY218" fmla="*/ 1793875 h 2737343"/>
                <a:gd name="connsiteX219" fmla="*/ 3346473 w 3483424"/>
                <a:gd name="connsiteY219" fmla="*/ 1784350 h 2737343"/>
                <a:gd name="connsiteX220" fmla="*/ 3406798 w 3483424"/>
                <a:gd name="connsiteY220" fmla="*/ 1857375 h 2737343"/>
                <a:gd name="connsiteX221" fmla="*/ 2159026 w 3483424"/>
                <a:gd name="connsiteY221" fmla="*/ 2679700 h 2737343"/>
                <a:gd name="connsiteX222" fmla="*/ 1978050 w 3483424"/>
                <a:gd name="connsiteY222" fmla="*/ 2679700 h 2737343"/>
                <a:gd name="connsiteX223" fmla="*/ 1911375 w 3483424"/>
                <a:gd name="connsiteY223" fmla="*/ 2600325 h 2737343"/>
                <a:gd name="connsiteX224" fmla="*/ 1765325 w 3483424"/>
                <a:gd name="connsiteY224" fmla="*/ 2362200 h 2737343"/>
                <a:gd name="connsiteX225" fmla="*/ 1720875 w 3483424"/>
                <a:gd name="connsiteY225" fmla="*/ 2251075 h 2737343"/>
                <a:gd name="connsiteX226" fmla="*/ 1673250 w 3483424"/>
                <a:gd name="connsiteY226" fmla="*/ 2197100 h 2737343"/>
                <a:gd name="connsiteX227" fmla="*/ 1651025 w 3483424"/>
                <a:gd name="connsiteY227" fmla="*/ 2146300 h 2737343"/>
                <a:gd name="connsiteX228" fmla="*/ 1581175 w 3483424"/>
                <a:gd name="connsiteY228" fmla="*/ 2095500 h 2737343"/>
                <a:gd name="connsiteX229" fmla="*/ 1584350 w 3483424"/>
                <a:gd name="connsiteY229" fmla="*/ 2022476 h 2737343"/>
                <a:gd name="connsiteX230" fmla="*/ 1590699 w 3483424"/>
                <a:gd name="connsiteY230" fmla="*/ 1984376 h 2737343"/>
                <a:gd name="connsiteX231" fmla="*/ 1676424 w 3483424"/>
                <a:gd name="connsiteY231" fmla="*/ 1958977 h 2737343"/>
                <a:gd name="connsiteX232" fmla="*/ 1609749 w 3483424"/>
                <a:gd name="connsiteY232" fmla="*/ 1882777 h 2737343"/>
                <a:gd name="connsiteX233" fmla="*/ 1622449 w 3483424"/>
                <a:gd name="connsiteY233" fmla="*/ 1809752 h 2737343"/>
                <a:gd name="connsiteX234" fmla="*/ 1651024 w 3483424"/>
                <a:gd name="connsiteY234" fmla="*/ 1730377 h 2737343"/>
                <a:gd name="connsiteX235" fmla="*/ 1714523 w 3483424"/>
                <a:gd name="connsiteY235" fmla="*/ 1685927 h 2737343"/>
                <a:gd name="connsiteX236" fmla="*/ 1765323 w 3483424"/>
                <a:gd name="connsiteY236" fmla="*/ 1647827 h 2737343"/>
                <a:gd name="connsiteX237" fmla="*/ 1793897 w 3483424"/>
                <a:gd name="connsiteY237" fmla="*/ 1612902 h 2737343"/>
                <a:gd name="connsiteX238" fmla="*/ 1812947 w 3483424"/>
                <a:gd name="connsiteY238" fmla="*/ 1571627 h 2737343"/>
                <a:gd name="connsiteX239" fmla="*/ 1790721 w 3483424"/>
                <a:gd name="connsiteY239" fmla="*/ 1539876 h 2737343"/>
                <a:gd name="connsiteX240" fmla="*/ 1793897 w 3483424"/>
                <a:gd name="connsiteY240" fmla="*/ 1473202 h 2737343"/>
                <a:gd name="connsiteX241" fmla="*/ 1765322 w 3483424"/>
                <a:gd name="connsiteY241" fmla="*/ 1381127 h 2737343"/>
                <a:gd name="connsiteX242" fmla="*/ 1727221 w 3483424"/>
                <a:gd name="connsiteY242" fmla="*/ 1314451 h 2737343"/>
                <a:gd name="connsiteX243" fmla="*/ 1666897 w 3483424"/>
                <a:gd name="connsiteY243" fmla="*/ 1355727 h 2737343"/>
                <a:gd name="connsiteX244" fmla="*/ 1625622 w 3483424"/>
                <a:gd name="connsiteY244" fmla="*/ 1377952 h 2737343"/>
                <a:gd name="connsiteX245" fmla="*/ 1587522 w 3483424"/>
                <a:gd name="connsiteY245" fmla="*/ 1349377 h 2737343"/>
                <a:gd name="connsiteX246" fmla="*/ 1527197 w 3483424"/>
                <a:gd name="connsiteY246" fmla="*/ 1327152 h 2737343"/>
                <a:gd name="connsiteX247" fmla="*/ 1428772 w 3483424"/>
                <a:gd name="connsiteY247" fmla="*/ 1257302 h 2737343"/>
                <a:gd name="connsiteX248" fmla="*/ 1374797 w 3483424"/>
                <a:gd name="connsiteY248" fmla="*/ 1257302 h 2737343"/>
                <a:gd name="connsiteX249" fmla="*/ 1358922 w 3483424"/>
                <a:gd name="connsiteY249" fmla="*/ 1187452 h 2737343"/>
                <a:gd name="connsiteX250" fmla="*/ 1298597 w 3483424"/>
                <a:gd name="connsiteY250" fmla="*/ 1114427 h 2737343"/>
                <a:gd name="connsiteX251" fmla="*/ 1212872 w 3483424"/>
                <a:gd name="connsiteY251" fmla="*/ 1057277 h 2737343"/>
                <a:gd name="connsiteX252" fmla="*/ 1073172 w 3483424"/>
                <a:gd name="connsiteY252" fmla="*/ 1003302 h 2737343"/>
                <a:gd name="connsiteX253" fmla="*/ 996972 w 3483424"/>
                <a:gd name="connsiteY253" fmla="*/ 974727 h 2737343"/>
                <a:gd name="connsiteX254" fmla="*/ 923947 w 3483424"/>
                <a:gd name="connsiteY254" fmla="*/ 914402 h 2737343"/>
                <a:gd name="connsiteX255" fmla="*/ 787422 w 3483424"/>
                <a:gd name="connsiteY255" fmla="*/ 933452 h 2737343"/>
                <a:gd name="connsiteX256" fmla="*/ 733447 w 3483424"/>
                <a:gd name="connsiteY256" fmla="*/ 942977 h 2737343"/>
                <a:gd name="connsiteX257" fmla="*/ 669947 w 3483424"/>
                <a:gd name="connsiteY257" fmla="*/ 889002 h 2737343"/>
                <a:gd name="connsiteX258" fmla="*/ 641372 w 3483424"/>
                <a:gd name="connsiteY258" fmla="*/ 860427 h 2737343"/>
                <a:gd name="connsiteX259" fmla="*/ 488972 w 3483424"/>
                <a:gd name="connsiteY259" fmla="*/ 800102 h 2737343"/>
                <a:gd name="connsiteX260" fmla="*/ 403247 w 3483424"/>
                <a:gd name="connsiteY260" fmla="*/ 749302 h 2737343"/>
                <a:gd name="connsiteX261" fmla="*/ 361972 w 3483424"/>
                <a:gd name="connsiteY261" fmla="*/ 695327 h 2737343"/>
                <a:gd name="connsiteX262" fmla="*/ 396897 w 3483424"/>
                <a:gd name="connsiteY262" fmla="*/ 660402 h 2737343"/>
                <a:gd name="connsiteX263" fmla="*/ 361972 w 3483424"/>
                <a:gd name="connsiteY263" fmla="*/ 555627 h 2737343"/>
                <a:gd name="connsiteX264" fmla="*/ 298471 w 3483424"/>
                <a:gd name="connsiteY264" fmla="*/ 454026 h 2737343"/>
                <a:gd name="connsiteX265" fmla="*/ 266722 w 3483424"/>
                <a:gd name="connsiteY265" fmla="*/ 384175 h 2737343"/>
                <a:gd name="connsiteX266" fmla="*/ 276246 w 3483424"/>
                <a:gd name="connsiteY266" fmla="*/ 358775 h 2737343"/>
                <a:gd name="connsiteX267" fmla="*/ 206397 w 3483424"/>
                <a:gd name="connsiteY267" fmla="*/ 234950 h 2737343"/>
                <a:gd name="connsiteX268" fmla="*/ 146072 w 3483424"/>
                <a:gd name="connsiteY268" fmla="*/ 101600 h 2737343"/>
                <a:gd name="connsiteX269" fmla="*/ 111147 w 3483424"/>
                <a:gd name="connsiteY269" fmla="*/ 142875 h 2737343"/>
                <a:gd name="connsiteX270" fmla="*/ 120671 w 3483424"/>
                <a:gd name="connsiteY270" fmla="*/ 193675 h 2737343"/>
                <a:gd name="connsiteX271" fmla="*/ 123846 w 3483424"/>
                <a:gd name="connsiteY271" fmla="*/ 260350 h 2737343"/>
                <a:gd name="connsiteX272" fmla="*/ 136546 w 3483424"/>
                <a:gd name="connsiteY272" fmla="*/ 327025 h 2737343"/>
                <a:gd name="connsiteX273" fmla="*/ 174646 w 3483424"/>
                <a:gd name="connsiteY273" fmla="*/ 384175 h 2737343"/>
                <a:gd name="connsiteX274" fmla="*/ 190521 w 3483424"/>
                <a:gd name="connsiteY274" fmla="*/ 422275 h 2737343"/>
                <a:gd name="connsiteX275" fmla="*/ 200046 w 3483424"/>
                <a:gd name="connsiteY275" fmla="*/ 495300 h 2737343"/>
                <a:gd name="connsiteX276" fmla="*/ 231798 w 3483424"/>
                <a:gd name="connsiteY276" fmla="*/ 542925 h 2737343"/>
                <a:gd name="connsiteX277" fmla="*/ 168296 w 3483424"/>
                <a:gd name="connsiteY277" fmla="*/ 508000 h 2737343"/>
                <a:gd name="connsiteX278" fmla="*/ 107973 w 3483424"/>
                <a:gd name="connsiteY278" fmla="*/ 460375 h 2737343"/>
                <a:gd name="connsiteX279" fmla="*/ 88923 w 3483424"/>
                <a:gd name="connsiteY279" fmla="*/ 371475 h 2737343"/>
                <a:gd name="connsiteX280" fmla="*/ 22248 w 3483424"/>
                <a:gd name="connsiteY280" fmla="*/ 285750 h 2737343"/>
                <a:gd name="connsiteX281" fmla="*/ 53998 w 3483424"/>
                <a:gd name="connsiteY281" fmla="*/ 193675 h 2737343"/>
                <a:gd name="connsiteX282" fmla="*/ 25423 w 3483424"/>
                <a:gd name="connsiteY282" fmla="*/ 161925 h 2737343"/>
                <a:gd name="connsiteX283" fmla="*/ 12722 w 3483424"/>
                <a:gd name="connsiteY283" fmla="*/ 114300 h 2737343"/>
                <a:gd name="connsiteX284" fmla="*/ 23 w 3483424"/>
                <a:gd name="connsiteY284" fmla="*/ 41275 h 2737343"/>
                <a:gd name="connsiteX285" fmla="*/ 23 w 3483424"/>
                <a:gd name="connsiteY285" fmla="*/ 0 h 2737343"/>
                <a:gd name="connsiteX0" fmla="*/ 23 w 3483424"/>
                <a:gd name="connsiteY0" fmla="*/ 0 h 2759316"/>
                <a:gd name="connsiteX1" fmla="*/ 381023 w 3483424"/>
                <a:gd name="connsiteY1" fmla="*/ 76200 h 2759316"/>
                <a:gd name="connsiteX2" fmla="*/ 479448 w 3483424"/>
                <a:gd name="connsiteY2" fmla="*/ 28575 h 2759316"/>
                <a:gd name="connsiteX3" fmla="*/ 568348 w 3483424"/>
                <a:gd name="connsiteY3" fmla="*/ 44450 h 2759316"/>
                <a:gd name="connsiteX4" fmla="*/ 568348 w 3483424"/>
                <a:gd name="connsiteY4" fmla="*/ 44450 h 2759316"/>
                <a:gd name="connsiteX5" fmla="*/ 571523 w 3483424"/>
                <a:gd name="connsiteY5" fmla="*/ 73025 h 2759316"/>
                <a:gd name="connsiteX6" fmla="*/ 565173 w 3483424"/>
                <a:gd name="connsiteY6" fmla="*/ 88900 h 2759316"/>
                <a:gd name="connsiteX7" fmla="*/ 561998 w 3483424"/>
                <a:gd name="connsiteY7" fmla="*/ 98425 h 2759316"/>
                <a:gd name="connsiteX8" fmla="*/ 565173 w 3483424"/>
                <a:gd name="connsiteY8" fmla="*/ 114300 h 2759316"/>
                <a:gd name="connsiteX9" fmla="*/ 584223 w 3483424"/>
                <a:gd name="connsiteY9" fmla="*/ 127000 h 2759316"/>
                <a:gd name="connsiteX10" fmla="*/ 596923 w 3483424"/>
                <a:gd name="connsiteY10" fmla="*/ 146050 h 2759316"/>
                <a:gd name="connsiteX11" fmla="*/ 600098 w 3483424"/>
                <a:gd name="connsiteY11" fmla="*/ 155575 h 2759316"/>
                <a:gd name="connsiteX12" fmla="*/ 609623 w 3483424"/>
                <a:gd name="connsiteY12" fmla="*/ 161925 h 2759316"/>
                <a:gd name="connsiteX13" fmla="*/ 615973 w 3483424"/>
                <a:gd name="connsiteY13" fmla="*/ 171450 h 2759316"/>
                <a:gd name="connsiteX14" fmla="*/ 660423 w 3483424"/>
                <a:gd name="connsiteY14" fmla="*/ 165100 h 2759316"/>
                <a:gd name="connsiteX15" fmla="*/ 669948 w 3483424"/>
                <a:gd name="connsiteY15" fmla="*/ 158750 h 2759316"/>
                <a:gd name="connsiteX16" fmla="*/ 679473 w 3483424"/>
                <a:gd name="connsiteY16" fmla="*/ 155575 h 2759316"/>
                <a:gd name="connsiteX17" fmla="*/ 701698 w 3483424"/>
                <a:gd name="connsiteY17" fmla="*/ 142875 h 2759316"/>
                <a:gd name="connsiteX18" fmla="*/ 749323 w 3483424"/>
                <a:gd name="connsiteY18" fmla="*/ 146050 h 2759316"/>
                <a:gd name="connsiteX19" fmla="*/ 755673 w 3483424"/>
                <a:gd name="connsiteY19" fmla="*/ 155575 h 2759316"/>
                <a:gd name="connsiteX20" fmla="*/ 749323 w 3483424"/>
                <a:gd name="connsiteY20" fmla="*/ 200025 h 2759316"/>
                <a:gd name="connsiteX21" fmla="*/ 762023 w 3483424"/>
                <a:gd name="connsiteY21" fmla="*/ 212725 h 2759316"/>
                <a:gd name="connsiteX22" fmla="*/ 771548 w 3483424"/>
                <a:gd name="connsiteY22" fmla="*/ 215900 h 2759316"/>
                <a:gd name="connsiteX23" fmla="*/ 777898 w 3483424"/>
                <a:gd name="connsiteY23" fmla="*/ 228600 h 2759316"/>
                <a:gd name="connsiteX24" fmla="*/ 787423 w 3483424"/>
                <a:gd name="connsiteY24" fmla="*/ 238125 h 2759316"/>
                <a:gd name="connsiteX25" fmla="*/ 793773 w 3483424"/>
                <a:gd name="connsiteY25" fmla="*/ 257175 h 2759316"/>
                <a:gd name="connsiteX26" fmla="*/ 796948 w 3483424"/>
                <a:gd name="connsiteY26" fmla="*/ 288925 h 2759316"/>
                <a:gd name="connsiteX27" fmla="*/ 800123 w 3483424"/>
                <a:gd name="connsiteY27" fmla="*/ 298450 h 2759316"/>
                <a:gd name="connsiteX28" fmla="*/ 809648 w 3483424"/>
                <a:gd name="connsiteY28" fmla="*/ 304800 h 2759316"/>
                <a:gd name="connsiteX29" fmla="*/ 822348 w 3483424"/>
                <a:gd name="connsiteY29" fmla="*/ 314325 h 2759316"/>
                <a:gd name="connsiteX30" fmla="*/ 831873 w 3483424"/>
                <a:gd name="connsiteY30" fmla="*/ 323850 h 2759316"/>
                <a:gd name="connsiteX31" fmla="*/ 854098 w 3483424"/>
                <a:gd name="connsiteY31" fmla="*/ 336550 h 2759316"/>
                <a:gd name="connsiteX32" fmla="*/ 863623 w 3483424"/>
                <a:gd name="connsiteY32" fmla="*/ 346075 h 2759316"/>
                <a:gd name="connsiteX33" fmla="*/ 892198 w 3483424"/>
                <a:gd name="connsiteY33" fmla="*/ 352425 h 2759316"/>
                <a:gd name="connsiteX34" fmla="*/ 882673 w 3483424"/>
                <a:gd name="connsiteY34" fmla="*/ 355600 h 2759316"/>
                <a:gd name="connsiteX35" fmla="*/ 879498 w 3483424"/>
                <a:gd name="connsiteY35" fmla="*/ 365125 h 2759316"/>
                <a:gd name="connsiteX36" fmla="*/ 876323 w 3483424"/>
                <a:gd name="connsiteY36" fmla="*/ 406400 h 2759316"/>
                <a:gd name="connsiteX37" fmla="*/ 866798 w 3483424"/>
                <a:gd name="connsiteY37" fmla="*/ 434975 h 2759316"/>
                <a:gd name="connsiteX38" fmla="*/ 863623 w 3483424"/>
                <a:gd name="connsiteY38" fmla="*/ 450850 h 2759316"/>
                <a:gd name="connsiteX39" fmla="*/ 860448 w 3483424"/>
                <a:gd name="connsiteY39" fmla="*/ 463550 h 2759316"/>
                <a:gd name="connsiteX40" fmla="*/ 854098 w 3483424"/>
                <a:gd name="connsiteY40" fmla="*/ 482600 h 2759316"/>
                <a:gd name="connsiteX41" fmla="*/ 850923 w 3483424"/>
                <a:gd name="connsiteY41" fmla="*/ 492125 h 2759316"/>
                <a:gd name="connsiteX42" fmla="*/ 841398 w 3483424"/>
                <a:gd name="connsiteY42" fmla="*/ 517525 h 2759316"/>
                <a:gd name="connsiteX43" fmla="*/ 835048 w 3483424"/>
                <a:gd name="connsiteY43" fmla="*/ 552450 h 2759316"/>
                <a:gd name="connsiteX44" fmla="*/ 831873 w 3483424"/>
                <a:gd name="connsiteY44" fmla="*/ 561975 h 2759316"/>
                <a:gd name="connsiteX45" fmla="*/ 822348 w 3483424"/>
                <a:gd name="connsiteY45" fmla="*/ 565150 h 2759316"/>
                <a:gd name="connsiteX46" fmla="*/ 815998 w 3483424"/>
                <a:gd name="connsiteY46" fmla="*/ 574675 h 2759316"/>
                <a:gd name="connsiteX47" fmla="*/ 825523 w 3483424"/>
                <a:gd name="connsiteY47" fmla="*/ 600075 h 2759316"/>
                <a:gd name="connsiteX48" fmla="*/ 841398 w 3483424"/>
                <a:gd name="connsiteY48" fmla="*/ 625475 h 2759316"/>
                <a:gd name="connsiteX49" fmla="*/ 847748 w 3483424"/>
                <a:gd name="connsiteY49" fmla="*/ 650875 h 2759316"/>
                <a:gd name="connsiteX50" fmla="*/ 860448 w 3483424"/>
                <a:gd name="connsiteY50" fmla="*/ 669925 h 2759316"/>
                <a:gd name="connsiteX51" fmla="*/ 866798 w 3483424"/>
                <a:gd name="connsiteY51" fmla="*/ 682625 h 2759316"/>
                <a:gd name="connsiteX52" fmla="*/ 885848 w 3483424"/>
                <a:gd name="connsiteY52" fmla="*/ 695325 h 2759316"/>
                <a:gd name="connsiteX53" fmla="*/ 904898 w 3483424"/>
                <a:gd name="connsiteY53" fmla="*/ 730250 h 2759316"/>
                <a:gd name="connsiteX54" fmla="*/ 908073 w 3483424"/>
                <a:gd name="connsiteY54" fmla="*/ 739775 h 2759316"/>
                <a:gd name="connsiteX55" fmla="*/ 917598 w 3483424"/>
                <a:gd name="connsiteY55" fmla="*/ 742950 h 2759316"/>
                <a:gd name="connsiteX56" fmla="*/ 936648 w 3483424"/>
                <a:gd name="connsiteY56" fmla="*/ 758825 h 2759316"/>
                <a:gd name="connsiteX57" fmla="*/ 955698 w 3483424"/>
                <a:gd name="connsiteY57" fmla="*/ 765175 h 2759316"/>
                <a:gd name="connsiteX58" fmla="*/ 993798 w 3483424"/>
                <a:gd name="connsiteY58" fmla="*/ 762000 h 2759316"/>
                <a:gd name="connsiteX59" fmla="*/ 1012848 w 3483424"/>
                <a:gd name="connsiteY59" fmla="*/ 755650 h 2759316"/>
                <a:gd name="connsiteX60" fmla="*/ 1022373 w 3483424"/>
                <a:gd name="connsiteY60" fmla="*/ 752475 h 2759316"/>
                <a:gd name="connsiteX61" fmla="*/ 1035073 w 3483424"/>
                <a:gd name="connsiteY61" fmla="*/ 742950 h 2759316"/>
                <a:gd name="connsiteX62" fmla="*/ 1044598 w 3483424"/>
                <a:gd name="connsiteY62" fmla="*/ 739775 h 2759316"/>
                <a:gd name="connsiteX63" fmla="*/ 1143023 w 3483424"/>
                <a:gd name="connsiteY63" fmla="*/ 730250 h 2759316"/>
                <a:gd name="connsiteX64" fmla="*/ 1155723 w 3483424"/>
                <a:gd name="connsiteY64" fmla="*/ 685800 h 2759316"/>
                <a:gd name="connsiteX65" fmla="*/ 1162073 w 3483424"/>
                <a:gd name="connsiteY65" fmla="*/ 673100 h 2759316"/>
                <a:gd name="connsiteX66" fmla="*/ 1165248 w 3483424"/>
                <a:gd name="connsiteY66" fmla="*/ 663575 h 2759316"/>
                <a:gd name="connsiteX67" fmla="*/ 1184298 w 3483424"/>
                <a:gd name="connsiteY67" fmla="*/ 654050 h 2759316"/>
                <a:gd name="connsiteX68" fmla="*/ 1206523 w 3483424"/>
                <a:gd name="connsiteY68" fmla="*/ 635000 h 2759316"/>
                <a:gd name="connsiteX69" fmla="*/ 1216048 w 3483424"/>
                <a:gd name="connsiteY69" fmla="*/ 631825 h 2759316"/>
                <a:gd name="connsiteX70" fmla="*/ 1244623 w 3483424"/>
                <a:gd name="connsiteY70" fmla="*/ 615950 h 2759316"/>
                <a:gd name="connsiteX71" fmla="*/ 1263673 w 3483424"/>
                <a:gd name="connsiteY71" fmla="*/ 612775 h 2759316"/>
                <a:gd name="connsiteX72" fmla="*/ 1330348 w 3483424"/>
                <a:gd name="connsiteY72" fmla="*/ 606425 h 2759316"/>
                <a:gd name="connsiteX73" fmla="*/ 1365273 w 3483424"/>
                <a:gd name="connsiteY73" fmla="*/ 612775 h 2759316"/>
                <a:gd name="connsiteX74" fmla="*/ 1368448 w 3483424"/>
                <a:gd name="connsiteY74" fmla="*/ 622300 h 2759316"/>
                <a:gd name="connsiteX75" fmla="*/ 1377973 w 3483424"/>
                <a:gd name="connsiteY75" fmla="*/ 628650 h 2759316"/>
                <a:gd name="connsiteX76" fmla="*/ 1387498 w 3483424"/>
                <a:gd name="connsiteY76" fmla="*/ 638175 h 2759316"/>
                <a:gd name="connsiteX77" fmla="*/ 1387498 w 3483424"/>
                <a:gd name="connsiteY77" fmla="*/ 673100 h 2759316"/>
                <a:gd name="connsiteX78" fmla="*/ 1377973 w 3483424"/>
                <a:gd name="connsiteY78" fmla="*/ 676275 h 2759316"/>
                <a:gd name="connsiteX79" fmla="*/ 1355748 w 3483424"/>
                <a:gd name="connsiteY79" fmla="*/ 685800 h 2759316"/>
                <a:gd name="connsiteX80" fmla="*/ 1349398 w 3483424"/>
                <a:gd name="connsiteY80" fmla="*/ 698500 h 2759316"/>
                <a:gd name="connsiteX81" fmla="*/ 1343048 w 3483424"/>
                <a:gd name="connsiteY81" fmla="*/ 723900 h 2759316"/>
                <a:gd name="connsiteX82" fmla="*/ 1339873 w 3483424"/>
                <a:gd name="connsiteY82" fmla="*/ 733425 h 2759316"/>
                <a:gd name="connsiteX83" fmla="*/ 1333523 w 3483424"/>
                <a:gd name="connsiteY83" fmla="*/ 742950 h 2759316"/>
                <a:gd name="connsiteX84" fmla="*/ 1330348 w 3483424"/>
                <a:gd name="connsiteY84" fmla="*/ 758825 h 2759316"/>
                <a:gd name="connsiteX85" fmla="*/ 1320823 w 3483424"/>
                <a:gd name="connsiteY85" fmla="*/ 784225 h 2759316"/>
                <a:gd name="connsiteX86" fmla="*/ 1311298 w 3483424"/>
                <a:gd name="connsiteY86" fmla="*/ 793750 h 2759316"/>
                <a:gd name="connsiteX87" fmla="*/ 1295423 w 3483424"/>
                <a:gd name="connsiteY87" fmla="*/ 822325 h 2759316"/>
                <a:gd name="connsiteX88" fmla="*/ 1282723 w 3483424"/>
                <a:gd name="connsiteY88" fmla="*/ 831850 h 2759316"/>
                <a:gd name="connsiteX89" fmla="*/ 1273198 w 3483424"/>
                <a:gd name="connsiteY89" fmla="*/ 850900 h 2759316"/>
                <a:gd name="connsiteX90" fmla="*/ 1263673 w 3483424"/>
                <a:gd name="connsiteY90" fmla="*/ 860425 h 2759316"/>
                <a:gd name="connsiteX91" fmla="*/ 1266848 w 3483424"/>
                <a:gd name="connsiteY91" fmla="*/ 908050 h 2759316"/>
                <a:gd name="connsiteX92" fmla="*/ 1276373 w 3483424"/>
                <a:gd name="connsiteY92" fmla="*/ 904875 h 2759316"/>
                <a:gd name="connsiteX93" fmla="*/ 1343048 w 3483424"/>
                <a:gd name="connsiteY93" fmla="*/ 898525 h 2759316"/>
                <a:gd name="connsiteX94" fmla="*/ 1362098 w 3483424"/>
                <a:gd name="connsiteY94" fmla="*/ 892175 h 2759316"/>
                <a:gd name="connsiteX95" fmla="*/ 1374798 w 3483424"/>
                <a:gd name="connsiteY95" fmla="*/ 885825 h 2759316"/>
                <a:gd name="connsiteX96" fmla="*/ 1419248 w 3483424"/>
                <a:gd name="connsiteY96" fmla="*/ 879475 h 2759316"/>
                <a:gd name="connsiteX97" fmla="*/ 1428773 w 3483424"/>
                <a:gd name="connsiteY97" fmla="*/ 885825 h 2759316"/>
                <a:gd name="connsiteX98" fmla="*/ 1441473 w 3483424"/>
                <a:gd name="connsiteY98" fmla="*/ 901700 h 2759316"/>
                <a:gd name="connsiteX99" fmla="*/ 1447823 w 3483424"/>
                <a:gd name="connsiteY99" fmla="*/ 911225 h 2759316"/>
                <a:gd name="connsiteX100" fmla="*/ 1470048 w 3483424"/>
                <a:gd name="connsiteY100" fmla="*/ 927100 h 2759316"/>
                <a:gd name="connsiteX101" fmla="*/ 1485923 w 3483424"/>
                <a:gd name="connsiteY101" fmla="*/ 955675 h 2759316"/>
                <a:gd name="connsiteX102" fmla="*/ 1479573 w 3483424"/>
                <a:gd name="connsiteY102" fmla="*/ 1063625 h 2759316"/>
                <a:gd name="connsiteX103" fmla="*/ 1482748 w 3483424"/>
                <a:gd name="connsiteY103" fmla="*/ 1133475 h 2759316"/>
                <a:gd name="connsiteX104" fmla="*/ 1489098 w 3483424"/>
                <a:gd name="connsiteY104" fmla="*/ 1171575 h 2759316"/>
                <a:gd name="connsiteX105" fmla="*/ 1492273 w 3483424"/>
                <a:gd name="connsiteY105" fmla="*/ 1216025 h 2759316"/>
                <a:gd name="connsiteX106" fmla="*/ 1498623 w 3483424"/>
                <a:gd name="connsiteY106" fmla="*/ 1225550 h 2759316"/>
                <a:gd name="connsiteX107" fmla="*/ 1501798 w 3483424"/>
                <a:gd name="connsiteY107" fmla="*/ 1235075 h 2759316"/>
                <a:gd name="connsiteX108" fmla="*/ 1527198 w 3483424"/>
                <a:gd name="connsiteY108" fmla="*/ 1250950 h 2759316"/>
                <a:gd name="connsiteX109" fmla="*/ 1536723 w 3483424"/>
                <a:gd name="connsiteY109" fmla="*/ 1257300 h 2759316"/>
                <a:gd name="connsiteX110" fmla="*/ 1549423 w 3483424"/>
                <a:gd name="connsiteY110" fmla="*/ 1260475 h 2759316"/>
                <a:gd name="connsiteX111" fmla="*/ 1603398 w 3483424"/>
                <a:gd name="connsiteY111" fmla="*/ 1263650 h 2759316"/>
                <a:gd name="connsiteX112" fmla="*/ 1635148 w 3483424"/>
                <a:gd name="connsiteY112" fmla="*/ 1273175 h 2759316"/>
                <a:gd name="connsiteX113" fmla="*/ 1676423 w 3483424"/>
                <a:gd name="connsiteY113" fmla="*/ 1266825 h 2759316"/>
                <a:gd name="connsiteX114" fmla="*/ 1685948 w 3483424"/>
                <a:gd name="connsiteY114" fmla="*/ 1263650 h 2759316"/>
                <a:gd name="connsiteX115" fmla="*/ 1692298 w 3483424"/>
                <a:gd name="connsiteY115" fmla="*/ 1254125 h 2759316"/>
                <a:gd name="connsiteX116" fmla="*/ 1701823 w 3483424"/>
                <a:gd name="connsiteY116" fmla="*/ 1244600 h 2759316"/>
                <a:gd name="connsiteX117" fmla="*/ 1743098 w 3483424"/>
                <a:gd name="connsiteY117" fmla="*/ 1247775 h 2759316"/>
                <a:gd name="connsiteX118" fmla="*/ 1752623 w 3483424"/>
                <a:gd name="connsiteY118" fmla="*/ 1254125 h 2759316"/>
                <a:gd name="connsiteX119" fmla="*/ 1762148 w 3483424"/>
                <a:gd name="connsiteY119" fmla="*/ 1257300 h 2759316"/>
                <a:gd name="connsiteX120" fmla="*/ 1771673 w 3483424"/>
                <a:gd name="connsiteY120" fmla="*/ 1266825 h 2759316"/>
                <a:gd name="connsiteX121" fmla="*/ 1787548 w 3483424"/>
                <a:gd name="connsiteY121" fmla="*/ 1285875 h 2759316"/>
                <a:gd name="connsiteX122" fmla="*/ 1797073 w 3483424"/>
                <a:gd name="connsiteY122" fmla="*/ 1289050 h 2759316"/>
                <a:gd name="connsiteX123" fmla="*/ 1822473 w 3483424"/>
                <a:gd name="connsiteY123" fmla="*/ 1308100 h 2759316"/>
                <a:gd name="connsiteX124" fmla="*/ 1831998 w 3483424"/>
                <a:gd name="connsiteY124" fmla="*/ 1311275 h 2759316"/>
                <a:gd name="connsiteX125" fmla="*/ 1854223 w 3483424"/>
                <a:gd name="connsiteY125" fmla="*/ 1327150 h 2759316"/>
                <a:gd name="connsiteX126" fmla="*/ 1863748 w 3483424"/>
                <a:gd name="connsiteY126" fmla="*/ 1317625 h 2759316"/>
                <a:gd name="connsiteX127" fmla="*/ 1879623 w 3483424"/>
                <a:gd name="connsiteY127" fmla="*/ 1282700 h 2759316"/>
                <a:gd name="connsiteX128" fmla="*/ 1882798 w 3483424"/>
                <a:gd name="connsiteY128" fmla="*/ 1250950 h 2759316"/>
                <a:gd name="connsiteX129" fmla="*/ 1889148 w 3483424"/>
                <a:gd name="connsiteY129" fmla="*/ 1241425 h 2759316"/>
                <a:gd name="connsiteX130" fmla="*/ 1895498 w 3483424"/>
                <a:gd name="connsiteY130" fmla="*/ 1228725 h 2759316"/>
                <a:gd name="connsiteX131" fmla="*/ 1901848 w 3483424"/>
                <a:gd name="connsiteY131" fmla="*/ 1209675 h 2759316"/>
                <a:gd name="connsiteX132" fmla="*/ 1905023 w 3483424"/>
                <a:gd name="connsiteY132" fmla="*/ 1196975 h 2759316"/>
                <a:gd name="connsiteX133" fmla="*/ 1930423 w 3483424"/>
                <a:gd name="connsiteY133" fmla="*/ 1184275 h 2759316"/>
                <a:gd name="connsiteX134" fmla="*/ 2019323 w 3483424"/>
                <a:gd name="connsiteY134" fmla="*/ 1181100 h 2759316"/>
                <a:gd name="connsiteX135" fmla="*/ 2028848 w 3483424"/>
                <a:gd name="connsiteY135" fmla="*/ 1174750 h 2759316"/>
                <a:gd name="connsiteX136" fmla="*/ 2047898 w 3483424"/>
                <a:gd name="connsiteY136" fmla="*/ 1165225 h 2759316"/>
                <a:gd name="connsiteX137" fmla="*/ 2060598 w 3483424"/>
                <a:gd name="connsiteY137" fmla="*/ 1149350 h 2759316"/>
                <a:gd name="connsiteX138" fmla="*/ 2082823 w 3483424"/>
                <a:gd name="connsiteY138" fmla="*/ 1127125 h 2759316"/>
                <a:gd name="connsiteX139" fmla="*/ 2095523 w 3483424"/>
                <a:gd name="connsiteY139" fmla="*/ 1120775 h 2759316"/>
                <a:gd name="connsiteX140" fmla="*/ 2114573 w 3483424"/>
                <a:gd name="connsiteY140" fmla="*/ 1114425 h 2759316"/>
                <a:gd name="connsiteX141" fmla="*/ 2124098 w 3483424"/>
                <a:gd name="connsiteY141" fmla="*/ 1120775 h 2759316"/>
                <a:gd name="connsiteX142" fmla="*/ 2127273 w 3483424"/>
                <a:gd name="connsiteY142" fmla="*/ 1130300 h 2759316"/>
                <a:gd name="connsiteX143" fmla="*/ 2133623 w 3483424"/>
                <a:gd name="connsiteY143" fmla="*/ 1139825 h 2759316"/>
                <a:gd name="connsiteX144" fmla="*/ 2130448 w 3483424"/>
                <a:gd name="connsiteY144" fmla="*/ 1152525 h 2759316"/>
                <a:gd name="connsiteX145" fmla="*/ 2127273 w 3483424"/>
                <a:gd name="connsiteY145" fmla="*/ 1174750 h 2759316"/>
                <a:gd name="connsiteX146" fmla="*/ 2187598 w 3483424"/>
                <a:gd name="connsiteY146" fmla="*/ 1155700 h 2759316"/>
                <a:gd name="connsiteX147" fmla="*/ 2276498 w 3483424"/>
                <a:gd name="connsiteY147" fmla="*/ 1168400 h 2759316"/>
                <a:gd name="connsiteX148" fmla="*/ 2279673 w 3483424"/>
                <a:gd name="connsiteY148" fmla="*/ 1190625 h 2759316"/>
                <a:gd name="connsiteX149" fmla="*/ 2273323 w 3483424"/>
                <a:gd name="connsiteY149" fmla="*/ 1181100 h 2759316"/>
                <a:gd name="connsiteX150" fmla="*/ 2254273 w 3483424"/>
                <a:gd name="connsiteY150" fmla="*/ 1162050 h 2759316"/>
                <a:gd name="connsiteX151" fmla="*/ 2257448 w 3483424"/>
                <a:gd name="connsiteY151" fmla="*/ 1165225 h 2759316"/>
                <a:gd name="connsiteX152" fmla="*/ 2308248 w 3483424"/>
                <a:gd name="connsiteY152" fmla="*/ 1184275 h 2759316"/>
                <a:gd name="connsiteX153" fmla="*/ 2324123 w 3483424"/>
                <a:gd name="connsiteY153" fmla="*/ 1187450 h 2759316"/>
                <a:gd name="connsiteX154" fmla="*/ 2349523 w 3483424"/>
                <a:gd name="connsiteY154" fmla="*/ 1193800 h 2759316"/>
                <a:gd name="connsiteX155" fmla="*/ 2393973 w 3483424"/>
                <a:gd name="connsiteY155" fmla="*/ 1196975 h 2759316"/>
                <a:gd name="connsiteX156" fmla="*/ 2397148 w 3483424"/>
                <a:gd name="connsiteY156" fmla="*/ 1206500 h 2759316"/>
                <a:gd name="connsiteX157" fmla="*/ 2444773 w 3483424"/>
                <a:gd name="connsiteY157" fmla="*/ 1216025 h 2759316"/>
                <a:gd name="connsiteX158" fmla="*/ 2454298 w 3483424"/>
                <a:gd name="connsiteY158" fmla="*/ 1219200 h 2759316"/>
                <a:gd name="connsiteX159" fmla="*/ 2476523 w 3483424"/>
                <a:gd name="connsiteY159" fmla="*/ 1222375 h 2759316"/>
                <a:gd name="connsiteX160" fmla="*/ 2486048 w 3483424"/>
                <a:gd name="connsiteY160" fmla="*/ 1228725 h 2759316"/>
                <a:gd name="connsiteX161" fmla="*/ 2520973 w 3483424"/>
                <a:gd name="connsiteY161" fmla="*/ 1222375 h 2759316"/>
                <a:gd name="connsiteX162" fmla="*/ 2530498 w 3483424"/>
                <a:gd name="connsiteY162" fmla="*/ 1209675 h 2759316"/>
                <a:gd name="connsiteX163" fmla="*/ 2540023 w 3483424"/>
                <a:gd name="connsiteY163" fmla="*/ 1203325 h 2759316"/>
                <a:gd name="connsiteX164" fmla="*/ 2552723 w 3483424"/>
                <a:gd name="connsiteY164" fmla="*/ 1200150 h 2759316"/>
                <a:gd name="connsiteX165" fmla="*/ 2581298 w 3483424"/>
                <a:gd name="connsiteY165" fmla="*/ 1190625 h 2759316"/>
                <a:gd name="connsiteX166" fmla="*/ 2609873 w 3483424"/>
                <a:gd name="connsiteY166" fmla="*/ 1193800 h 2759316"/>
                <a:gd name="connsiteX167" fmla="*/ 2619398 w 3483424"/>
                <a:gd name="connsiteY167" fmla="*/ 1196975 h 2759316"/>
                <a:gd name="connsiteX168" fmla="*/ 2625748 w 3483424"/>
                <a:gd name="connsiteY168" fmla="*/ 1206500 h 2759316"/>
                <a:gd name="connsiteX169" fmla="*/ 2616223 w 3483424"/>
                <a:gd name="connsiteY169" fmla="*/ 1209675 h 2759316"/>
                <a:gd name="connsiteX170" fmla="*/ 2606698 w 3483424"/>
                <a:gd name="connsiteY170" fmla="*/ 1235075 h 2759316"/>
                <a:gd name="connsiteX171" fmla="*/ 2654323 w 3483424"/>
                <a:gd name="connsiteY171" fmla="*/ 1238250 h 2759316"/>
                <a:gd name="connsiteX172" fmla="*/ 2657498 w 3483424"/>
                <a:gd name="connsiteY172" fmla="*/ 1200150 h 2759316"/>
                <a:gd name="connsiteX173" fmla="*/ 2686073 w 3483424"/>
                <a:gd name="connsiteY173" fmla="*/ 1190625 h 2759316"/>
                <a:gd name="connsiteX174" fmla="*/ 2717823 w 3483424"/>
                <a:gd name="connsiteY174" fmla="*/ 1200150 h 2759316"/>
                <a:gd name="connsiteX175" fmla="*/ 2711473 w 3483424"/>
                <a:gd name="connsiteY175" fmla="*/ 1225550 h 2759316"/>
                <a:gd name="connsiteX176" fmla="*/ 2705123 w 3483424"/>
                <a:gd name="connsiteY176" fmla="*/ 1250950 h 2759316"/>
                <a:gd name="connsiteX177" fmla="*/ 2698773 w 3483424"/>
                <a:gd name="connsiteY177" fmla="*/ 1270000 h 2759316"/>
                <a:gd name="connsiteX178" fmla="*/ 2714648 w 3483424"/>
                <a:gd name="connsiteY178" fmla="*/ 1279525 h 2759316"/>
                <a:gd name="connsiteX179" fmla="*/ 2740048 w 3483424"/>
                <a:gd name="connsiteY179" fmla="*/ 1289050 h 2759316"/>
                <a:gd name="connsiteX180" fmla="*/ 2749573 w 3483424"/>
                <a:gd name="connsiteY180" fmla="*/ 1298575 h 2759316"/>
                <a:gd name="connsiteX181" fmla="*/ 2752748 w 3483424"/>
                <a:gd name="connsiteY181" fmla="*/ 1323975 h 2759316"/>
                <a:gd name="connsiteX182" fmla="*/ 2762273 w 3483424"/>
                <a:gd name="connsiteY182" fmla="*/ 1333500 h 2759316"/>
                <a:gd name="connsiteX183" fmla="*/ 2765448 w 3483424"/>
                <a:gd name="connsiteY183" fmla="*/ 1346200 h 2759316"/>
                <a:gd name="connsiteX184" fmla="*/ 2784498 w 3483424"/>
                <a:gd name="connsiteY184" fmla="*/ 1349375 h 2759316"/>
                <a:gd name="connsiteX185" fmla="*/ 2794023 w 3483424"/>
                <a:gd name="connsiteY185" fmla="*/ 1352550 h 2759316"/>
                <a:gd name="connsiteX186" fmla="*/ 2806723 w 3483424"/>
                <a:gd name="connsiteY186" fmla="*/ 1355725 h 2759316"/>
                <a:gd name="connsiteX187" fmla="*/ 2825773 w 3483424"/>
                <a:gd name="connsiteY187" fmla="*/ 1387475 h 2759316"/>
                <a:gd name="connsiteX188" fmla="*/ 2835298 w 3483424"/>
                <a:gd name="connsiteY188" fmla="*/ 1393825 h 2759316"/>
                <a:gd name="connsiteX189" fmla="*/ 2851173 w 3483424"/>
                <a:gd name="connsiteY189" fmla="*/ 1412875 h 2759316"/>
                <a:gd name="connsiteX190" fmla="*/ 2863873 w 3483424"/>
                <a:gd name="connsiteY190" fmla="*/ 1416050 h 2759316"/>
                <a:gd name="connsiteX191" fmla="*/ 2873398 w 3483424"/>
                <a:gd name="connsiteY191" fmla="*/ 1422400 h 2759316"/>
                <a:gd name="connsiteX192" fmla="*/ 2933723 w 3483424"/>
                <a:gd name="connsiteY192" fmla="*/ 1431925 h 2759316"/>
                <a:gd name="connsiteX193" fmla="*/ 2952773 w 3483424"/>
                <a:gd name="connsiteY193" fmla="*/ 1438275 h 2759316"/>
                <a:gd name="connsiteX194" fmla="*/ 2971823 w 3483424"/>
                <a:gd name="connsiteY194" fmla="*/ 1447800 h 2759316"/>
                <a:gd name="connsiteX195" fmla="*/ 2997223 w 3483424"/>
                <a:gd name="connsiteY195" fmla="*/ 1450975 h 2759316"/>
                <a:gd name="connsiteX196" fmla="*/ 3013098 w 3483424"/>
                <a:gd name="connsiteY196" fmla="*/ 1454150 h 2759316"/>
                <a:gd name="connsiteX197" fmla="*/ 3032148 w 3483424"/>
                <a:gd name="connsiteY197" fmla="*/ 1457325 h 2759316"/>
                <a:gd name="connsiteX198" fmla="*/ 3076598 w 3483424"/>
                <a:gd name="connsiteY198" fmla="*/ 1466850 h 2759316"/>
                <a:gd name="connsiteX199" fmla="*/ 3184548 w 3483424"/>
                <a:gd name="connsiteY199" fmla="*/ 1476375 h 2759316"/>
                <a:gd name="connsiteX200" fmla="*/ 3206773 w 3483424"/>
                <a:gd name="connsiteY200" fmla="*/ 1498600 h 2759316"/>
                <a:gd name="connsiteX201" fmla="*/ 3235348 w 3483424"/>
                <a:gd name="connsiteY201" fmla="*/ 1517650 h 2759316"/>
                <a:gd name="connsiteX202" fmla="*/ 3244873 w 3483424"/>
                <a:gd name="connsiteY202" fmla="*/ 1539875 h 2759316"/>
                <a:gd name="connsiteX203" fmla="*/ 3248048 w 3483424"/>
                <a:gd name="connsiteY203" fmla="*/ 1552575 h 2759316"/>
                <a:gd name="connsiteX204" fmla="*/ 3254398 w 3483424"/>
                <a:gd name="connsiteY204" fmla="*/ 1562100 h 2759316"/>
                <a:gd name="connsiteX205" fmla="*/ 3270273 w 3483424"/>
                <a:gd name="connsiteY205" fmla="*/ 1590675 h 2759316"/>
                <a:gd name="connsiteX206" fmla="*/ 3292498 w 3483424"/>
                <a:gd name="connsiteY206" fmla="*/ 1603375 h 2759316"/>
                <a:gd name="connsiteX207" fmla="*/ 3302023 w 3483424"/>
                <a:gd name="connsiteY207" fmla="*/ 1625600 h 2759316"/>
                <a:gd name="connsiteX208" fmla="*/ 3314723 w 3483424"/>
                <a:gd name="connsiteY208" fmla="*/ 1644650 h 2759316"/>
                <a:gd name="connsiteX209" fmla="*/ 3324248 w 3483424"/>
                <a:gd name="connsiteY209" fmla="*/ 1679575 h 2759316"/>
                <a:gd name="connsiteX210" fmla="*/ 3330598 w 3483424"/>
                <a:gd name="connsiteY210" fmla="*/ 1692275 h 2759316"/>
                <a:gd name="connsiteX211" fmla="*/ 3321073 w 3483424"/>
                <a:gd name="connsiteY211" fmla="*/ 1746250 h 2759316"/>
                <a:gd name="connsiteX212" fmla="*/ 3302023 w 3483424"/>
                <a:gd name="connsiteY212" fmla="*/ 1784350 h 2759316"/>
                <a:gd name="connsiteX213" fmla="*/ 3276623 w 3483424"/>
                <a:gd name="connsiteY213" fmla="*/ 1816100 h 2759316"/>
                <a:gd name="connsiteX214" fmla="*/ 3254398 w 3483424"/>
                <a:gd name="connsiteY214" fmla="*/ 1860550 h 2759316"/>
                <a:gd name="connsiteX215" fmla="*/ 3276623 w 3483424"/>
                <a:gd name="connsiteY215" fmla="*/ 1831975 h 2759316"/>
                <a:gd name="connsiteX216" fmla="*/ 3286148 w 3483424"/>
                <a:gd name="connsiteY216" fmla="*/ 1822450 h 2759316"/>
                <a:gd name="connsiteX217" fmla="*/ 3317898 w 3483424"/>
                <a:gd name="connsiteY217" fmla="*/ 1803400 h 2759316"/>
                <a:gd name="connsiteX218" fmla="*/ 3336948 w 3483424"/>
                <a:gd name="connsiteY218" fmla="*/ 1793875 h 2759316"/>
                <a:gd name="connsiteX219" fmla="*/ 3346473 w 3483424"/>
                <a:gd name="connsiteY219" fmla="*/ 1784350 h 2759316"/>
                <a:gd name="connsiteX220" fmla="*/ 3406798 w 3483424"/>
                <a:gd name="connsiteY220" fmla="*/ 1857375 h 2759316"/>
                <a:gd name="connsiteX221" fmla="*/ 2159026 w 3483424"/>
                <a:gd name="connsiteY221" fmla="*/ 2679700 h 2759316"/>
                <a:gd name="connsiteX222" fmla="*/ 2009801 w 3483424"/>
                <a:gd name="connsiteY222" fmla="*/ 2727325 h 2759316"/>
                <a:gd name="connsiteX223" fmla="*/ 1978050 w 3483424"/>
                <a:gd name="connsiteY223" fmla="*/ 2679700 h 2759316"/>
                <a:gd name="connsiteX224" fmla="*/ 1911375 w 3483424"/>
                <a:gd name="connsiteY224" fmla="*/ 2600325 h 2759316"/>
                <a:gd name="connsiteX225" fmla="*/ 1765325 w 3483424"/>
                <a:gd name="connsiteY225" fmla="*/ 2362200 h 2759316"/>
                <a:gd name="connsiteX226" fmla="*/ 1720875 w 3483424"/>
                <a:gd name="connsiteY226" fmla="*/ 2251075 h 2759316"/>
                <a:gd name="connsiteX227" fmla="*/ 1673250 w 3483424"/>
                <a:gd name="connsiteY227" fmla="*/ 2197100 h 2759316"/>
                <a:gd name="connsiteX228" fmla="*/ 1651025 w 3483424"/>
                <a:gd name="connsiteY228" fmla="*/ 2146300 h 2759316"/>
                <a:gd name="connsiteX229" fmla="*/ 1581175 w 3483424"/>
                <a:gd name="connsiteY229" fmla="*/ 2095500 h 2759316"/>
                <a:gd name="connsiteX230" fmla="*/ 1584350 w 3483424"/>
                <a:gd name="connsiteY230" fmla="*/ 2022476 h 2759316"/>
                <a:gd name="connsiteX231" fmla="*/ 1590699 w 3483424"/>
                <a:gd name="connsiteY231" fmla="*/ 1984376 h 2759316"/>
                <a:gd name="connsiteX232" fmla="*/ 1676424 w 3483424"/>
                <a:gd name="connsiteY232" fmla="*/ 1958977 h 2759316"/>
                <a:gd name="connsiteX233" fmla="*/ 1609749 w 3483424"/>
                <a:gd name="connsiteY233" fmla="*/ 1882777 h 2759316"/>
                <a:gd name="connsiteX234" fmla="*/ 1622449 w 3483424"/>
                <a:gd name="connsiteY234" fmla="*/ 1809752 h 2759316"/>
                <a:gd name="connsiteX235" fmla="*/ 1651024 w 3483424"/>
                <a:gd name="connsiteY235" fmla="*/ 1730377 h 2759316"/>
                <a:gd name="connsiteX236" fmla="*/ 1714523 w 3483424"/>
                <a:gd name="connsiteY236" fmla="*/ 1685927 h 2759316"/>
                <a:gd name="connsiteX237" fmla="*/ 1765323 w 3483424"/>
                <a:gd name="connsiteY237" fmla="*/ 1647827 h 2759316"/>
                <a:gd name="connsiteX238" fmla="*/ 1793897 w 3483424"/>
                <a:gd name="connsiteY238" fmla="*/ 1612902 h 2759316"/>
                <a:gd name="connsiteX239" fmla="*/ 1812947 w 3483424"/>
                <a:gd name="connsiteY239" fmla="*/ 1571627 h 2759316"/>
                <a:gd name="connsiteX240" fmla="*/ 1790721 w 3483424"/>
                <a:gd name="connsiteY240" fmla="*/ 1539876 h 2759316"/>
                <a:gd name="connsiteX241" fmla="*/ 1793897 w 3483424"/>
                <a:gd name="connsiteY241" fmla="*/ 1473202 h 2759316"/>
                <a:gd name="connsiteX242" fmla="*/ 1765322 w 3483424"/>
                <a:gd name="connsiteY242" fmla="*/ 1381127 h 2759316"/>
                <a:gd name="connsiteX243" fmla="*/ 1727221 w 3483424"/>
                <a:gd name="connsiteY243" fmla="*/ 1314451 h 2759316"/>
                <a:gd name="connsiteX244" fmla="*/ 1666897 w 3483424"/>
                <a:gd name="connsiteY244" fmla="*/ 1355727 h 2759316"/>
                <a:gd name="connsiteX245" fmla="*/ 1625622 w 3483424"/>
                <a:gd name="connsiteY245" fmla="*/ 1377952 h 2759316"/>
                <a:gd name="connsiteX246" fmla="*/ 1587522 w 3483424"/>
                <a:gd name="connsiteY246" fmla="*/ 1349377 h 2759316"/>
                <a:gd name="connsiteX247" fmla="*/ 1527197 w 3483424"/>
                <a:gd name="connsiteY247" fmla="*/ 1327152 h 2759316"/>
                <a:gd name="connsiteX248" fmla="*/ 1428772 w 3483424"/>
                <a:gd name="connsiteY248" fmla="*/ 1257302 h 2759316"/>
                <a:gd name="connsiteX249" fmla="*/ 1374797 w 3483424"/>
                <a:gd name="connsiteY249" fmla="*/ 1257302 h 2759316"/>
                <a:gd name="connsiteX250" fmla="*/ 1358922 w 3483424"/>
                <a:gd name="connsiteY250" fmla="*/ 1187452 h 2759316"/>
                <a:gd name="connsiteX251" fmla="*/ 1298597 w 3483424"/>
                <a:gd name="connsiteY251" fmla="*/ 1114427 h 2759316"/>
                <a:gd name="connsiteX252" fmla="*/ 1212872 w 3483424"/>
                <a:gd name="connsiteY252" fmla="*/ 1057277 h 2759316"/>
                <a:gd name="connsiteX253" fmla="*/ 1073172 w 3483424"/>
                <a:gd name="connsiteY253" fmla="*/ 1003302 h 2759316"/>
                <a:gd name="connsiteX254" fmla="*/ 996972 w 3483424"/>
                <a:gd name="connsiteY254" fmla="*/ 974727 h 2759316"/>
                <a:gd name="connsiteX255" fmla="*/ 923947 w 3483424"/>
                <a:gd name="connsiteY255" fmla="*/ 914402 h 2759316"/>
                <a:gd name="connsiteX256" fmla="*/ 787422 w 3483424"/>
                <a:gd name="connsiteY256" fmla="*/ 933452 h 2759316"/>
                <a:gd name="connsiteX257" fmla="*/ 733447 w 3483424"/>
                <a:gd name="connsiteY257" fmla="*/ 942977 h 2759316"/>
                <a:gd name="connsiteX258" fmla="*/ 669947 w 3483424"/>
                <a:gd name="connsiteY258" fmla="*/ 889002 h 2759316"/>
                <a:gd name="connsiteX259" fmla="*/ 641372 w 3483424"/>
                <a:gd name="connsiteY259" fmla="*/ 860427 h 2759316"/>
                <a:gd name="connsiteX260" fmla="*/ 488972 w 3483424"/>
                <a:gd name="connsiteY260" fmla="*/ 800102 h 2759316"/>
                <a:gd name="connsiteX261" fmla="*/ 403247 w 3483424"/>
                <a:gd name="connsiteY261" fmla="*/ 749302 h 2759316"/>
                <a:gd name="connsiteX262" fmla="*/ 361972 w 3483424"/>
                <a:gd name="connsiteY262" fmla="*/ 695327 h 2759316"/>
                <a:gd name="connsiteX263" fmla="*/ 396897 w 3483424"/>
                <a:gd name="connsiteY263" fmla="*/ 660402 h 2759316"/>
                <a:gd name="connsiteX264" fmla="*/ 361972 w 3483424"/>
                <a:gd name="connsiteY264" fmla="*/ 555627 h 2759316"/>
                <a:gd name="connsiteX265" fmla="*/ 298471 w 3483424"/>
                <a:gd name="connsiteY265" fmla="*/ 454026 h 2759316"/>
                <a:gd name="connsiteX266" fmla="*/ 266722 w 3483424"/>
                <a:gd name="connsiteY266" fmla="*/ 384175 h 2759316"/>
                <a:gd name="connsiteX267" fmla="*/ 276246 w 3483424"/>
                <a:gd name="connsiteY267" fmla="*/ 358775 h 2759316"/>
                <a:gd name="connsiteX268" fmla="*/ 206397 w 3483424"/>
                <a:gd name="connsiteY268" fmla="*/ 234950 h 2759316"/>
                <a:gd name="connsiteX269" fmla="*/ 146072 w 3483424"/>
                <a:gd name="connsiteY269" fmla="*/ 101600 h 2759316"/>
                <a:gd name="connsiteX270" fmla="*/ 111147 w 3483424"/>
                <a:gd name="connsiteY270" fmla="*/ 142875 h 2759316"/>
                <a:gd name="connsiteX271" fmla="*/ 120671 w 3483424"/>
                <a:gd name="connsiteY271" fmla="*/ 193675 h 2759316"/>
                <a:gd name="connsiteX272" fmla="*/ 123846 w 3483424"/>
                <a:gd name="connsiteY272" fmla="*/ 260350 h 2759316"/>
                <a:gd name="connsiteX273" fmla="*/ 136546 w 3483424"/>
                <a:gd name="connsiteY273" fmla="*/ 327025 h 2759316"/>
                <a:gd name="connsiteX274" fmla="*/ 174646 w 3483424"/>
                <a:gd name="connsiteY274" fmla="*/ 384175 h 2759316"/>
                <a:gd name="connsiteX275" fmla="*/ 190521 w 3483424"/>
                <a:gd name="connsiteY275" fmla="*/ 422275 h 2759316"/>
                <a:gd name="connsiteX276" fmla="*/ 200046 w 3483424"/>
                <a:gd name="connsiteY276" fmla="*/ 495300 h 2759316"/>
                <a:gd name="connsiteX277" fmla="*/ 231798 w 3483424"/>
                <a:gd name="connsiteY277" fmla="*/ 542925 h 2759316"/>
                <a:gd name="connsiteX278" fmla="*/ 168296 w 3483424"/>
                <a:gd name="connsiteY278" fmla="*/ 508000 h 2759316"/>
                <a:gd name="connsiteX279" fmla="*/ 107973 w 3483424"/>
                <a:gd name="connsiteY279" fmla="*/ 460375 h 2759316"/>
                <a:gd name="connsiteX280" fmla="*/ 88923 w 3483424"/>
                <a:gd name="connsiteY280" fmla="*/ 371475 h 2759316"/>
                <a:gd name="connsiteX281" fmla="*/ 22248 w 3483424"/>
                <a:gd name="connsiteY281" fmla="*/ 285750 h 2759316"/>
                <a:gd name="connsiteX282" fmla="*/ 53998 w 3483424"/>
                <a:gd name="connsiteY282" fmla="*/ 193675 h 2759316"/>
                <a:gd name="connsiteX283" fmla="*/ 25423 w 3483424"/>
                <a:gd name="connsiteY283" fmla="*/ 161925 h 2759316"/>
                <a:gd name="connsiteX284" fmla="*/ 12722 w 3483424"/>
                <a:gd name="connsiteY284" fmla="*/ 114300 h 2759316"/>
                <a:gd name="connsiteX285" fmla="*/ 23 w 3483424"/>
                <a:gd name="connsiteY285" fmla="*/ 41275 h 2759316"/>
                <a:gd name="connsiteX286" fmla="*/ 23 w 3483424"/>
                <a:gd name="connsiteY286" fmla="*/ 0 h 2759316"/>
                <a:gd name="connsiteX0" fmla="*/ 23 w 3483424"/>
                <a:gd name="connsiteY0" fmla="*/ 0 h 2759316"/>
                <a:gd name="connsiteX1" fmla="*/ 381023 w 3483424"/>
                <a:gd name="connsiteY1" fmla="*/ 76200 h 2759316"/>
                <a:gd name="connsiteX2" fmla="*/ 479448 w 3483424"/>
                <a:gd name="connsiteY2" fmla="*/ 28575 h 2759316"/>
                <a:gd name="connsiteX3" fmla="*/ 568348 w 3483424"/>
                <a:gd name="connsiteY3" fmla="*/ 44450 h 2759316"/>
                <a:gd name="connsiteX4" fmla="*/ 568348 w 3483424"/>
                <a:gd name="connsiteY4" fmla="*/ 44450 h 2759316"/>
                <a:gd name="connsiteX5" fmla="*/ 571523 w 3483424"/>
                <a:gd name="connsiteY5" fmla="*/ 73025 h 2759316"/>
                <a:gd name="connsiteX6" fmla="*/ 565173 w 3483424"/>
                <a:gd name="connsiteY6" fmla="*/ 88900 h 2759316"/>
                <a:gd name="connsiteX7" fmla="*/ 561998 w 3483424"/>
                <a:gd name="connsiteY7" fmla="*/ 98425 h 2759316"/>
                <a:gd name="connsiteX8" fmla="*/ 565173 w 3483424"/>
                <a:gd name="connsiteY8" fmla="*/ 114300 h 2759316"/>
                <a:gd name="connsiteX9" fmla="*/ 584223 w 3483424"/>
                <a:gd name="connsiteY9" fmla="*/ 127000 h 2759316"/>
                <a:gd name="connsiteX10" fmla="*/ 596923 w 3483424"/>
                <a:gd name="connsiteY10" fmla="*/ 146050 h 2759316"/>
                <a:gd name="connsiteX11" fmla="*/ 600098 w 3483424"/>
                <a:gd name="connsiteY11" fmla="*/ 155575 h 2759316"/>
                <a:gd name="connsiteX12" fmla="*/ 609623 w 3483424"/>
                <a:gd name="connsiteY12" fmla="*/ 161925 h 2759316"/>
                <a:gd name="connsiteX13" fmla="*/ 615973 w 3483424"/>
                <a:gd name="connsiteY13" fmla="*/ 171450 h 2759316"/>
                <a:gd name="connsiteX14" fmla="*/ 660423 w 3483424"/>
                <a:gd name="connsiteY14" fmla="*/ 165100 h 2759316"/>
                <a:gd name="connsiteX15" fmla="*/ 669948 w 3483424"/>
                <a:gd name="connsiteY15" fmla="*/ 158750 h 2759316"/>
                <a:gd name="connsiteX16" fmla="*/ 679473 w 3483424"/>
                <a:gd name="connsiteY16" fmla="*/ 155575 h 2759316"/>
                <a:gd name="connsiteX17" fmla="*/ 701698 w 3483424"/>
                <a:gd name="connsiteY17" fmla="*/ 142875 h 2759316"/>
                <a:gd name="connsiteX18" fmla="*/ 749323 w 3483424"/>
                <a:gd name="connsiteY18" fmla="*/ 146050 h 2759316"/>
                <a:gd name="connsiteX19" fmla="*/ 755673 w 3483424"/>
                <a:gd name="connsiteY19" fmla="*/ 155575 h 2759316"/>
                <a:gd name="connsiteX20" fmla="*/ 749323 w 3483424"/>
                <a:gd name="connsiteY20" fmla="*/ 200025 h 2759316"/>
                <a:gd name="connsiteX21" fmla="*/ 762023 w 3483424"/>
                <a:gd name="connsiteY21" fmla="*/ 212725 h 2759316"/>
                <a:gd name="connsiteX22" fmla="*/ 771548 w 3483424"/>
                <a:gd name="connsiteY22" fmla="*/ 215900 h 2759316"/>
                <a:gd name="connsiteX23" fmla="*/ 777898 w 3483424"/>
                <a:gd name="connsiteY23" fmla="*/ 228600 h 2759316"/>
                <a:gd name="connsiteX24" fmla="*/ 787423 w 3483424"/>
                <a:gd name="connsiteY24" fmla="*/ 238125 h 2759316"/>
                <a:gd name="connsiteX25" fmla="*/ 793773 w 3483424"/>
                <a:gd name="connsiteY25" fmla="*/ 257175 h 2759316"/>
                <a:gd name="connsiteX26" fmla="*/ 796948 w 3483424"/>
                <a:gd name="connsiteY26" fmla="*/ 288925 h 2759316"/>
                <a:gd name="connsiteX27" fmla="*/ 800123 w 3483424"/>
                <a:gd name="connsiteY27" fmla="*/ 298450 h 2759316"/>
                <a:gd name="connsiteX28" fmla="*/ 809648 w 3483424"/>
                <a:gd name="connsiteY28" fmla="*/ 304800 h 2759316"/>
                <a:gd name="connsiteX29" fmla="*/ 822348 w 3483424"/>
                <a:gd name="connsiteY29" fmla="*/ 314325 h 2759316"/>
                <a:gd name="connsiteX30" fmla="*/ 831873 w 3483424"/>
                <a:gd name="connsiteY30" fmla="*/ 323850 h 2759316"/>
                <a:gd name="connsiteX31" fmla="*/ 854098 w 3483424"/>
                <a:gd name="connsiteY31" fmla="*/ 336550 h 2759316"/>
                <a:gd name="connsiteX32" fmla="*/ 863623 w 3483424"/>
                <a:gd name="connsiteY32" fmla="*/ 346075 h 2759316"/>
                <a:gd name="connsiteX33" fmla="*/ 892198 w 3483424"/>
                <a:gd name="connsiteY33" fmla="*/ 352425 h 2759316"/>
                <a:gd name="connsiteX34" fmla="*/ 882673 w 3483424"/>
                <a:gd name="connsiteY34" fmla="*/ 355600 h 2759316"/>
                <a:gd name="connsiteX35" fmla="*/ 879498 w 3483424"/>
                <a:gd name="connsiteY35" fmla="*/ 365125 h 2759316"/>
                <a:gd name="connsiteX36" fmla="*/ 876323 w 3483424"/>
                <a:gd name="connsiteY36" fmla="*/ 406400 h 2759316"/>
                <a:gd name="connsiteX37" fmla="*/ 866798 w 3483424"/>
                <a:gd name="connsiteY37" fmla="*/ 434975 h 2759316"/>
                <a:gd name="connsiteX38" fmla="*/ 863623 w 3483424"/>
                <a:gd name="connsiteY38" fmla="*/ 450850 h 2759316"/>
                <a:gd name="connsiteX39" fmla="*/ 860448 w 3483424"/>
                <a:gd name="connsiteY39" fmla="*/ 463550 h 2759316"/>
                <a:gd name="connsiteX40" fmla="*/ 854098 w 3483424"/>
                <a:gd name="connsiteY40" fmla="*/ 482600 h 2759316"/>
                <a:gd name="connsiteX41" fmla="*/ 850923 w 3483424"/>
                <a:gd name="connsiteY41" fmla="*/ 492125 h 2759316"/>
                <a:gd name="connsiteX42" fmla="*/ 841398 w 3483424"/>
                <a:gd name="connsiteY42" fmla="*/ 517525 h 2759316"/>
                <a:gd name="connsiteX43" fmla="*/ 835048 w 3483424"/>
                <a:gd name="connsiteY43" fmla="*/ 552450 h 2759316"/>
                <a:gd name="connsiteX44" fmla="*/ 831873 w 3483424"/>
                <a:gd name="connsiteY44" fmla="*/ 561975 h 2759316"/>
                <a:gd name="connsiteX45" fmla="*/ 822348 w 3483424"/>
                <a:gd name="connsiteY45" fmla="*/ 565150 h 2759316"/>
                <a:gd name="connsiteX46" fmla="*/ 815998 w 3483424"/>
                <a:gd name="connsiteY46" fmla="*/ 574675 h 2759316"/>
                <a:gd name="connsiteX47" fmla="*/ 825523 w 3483424"/>
                <a:gd name="connsiteY47" fmla="*/ 600075 h 2759316"/>
                <a:gd name="connsiteX48" fmla="*/ 841398 w 3483424"/>
                <a:gd name="connsiteY48" fmla="*/ 625475 h 2759316"/>
                <a:gd name="connsiteX49" fmla="*/ 847748 w 3483424"/>
                <a:gd name="connsiteY49" fmla="*/ 650875 h 2759316"/>
                <a:gd name="connsiteX50" fmla="*/ 860448 w 3483424"/>
                <a:gd name="connsiteY50" fmla="*/ 669925 h 2759316"/>
                <a:gd name="connsiteX51" fmla="*/ 866798 w 3483424"/>
                <a:gd name="connsiteY51" fmla="*/ 682625 h 2759316"/>
                <a:gd name="connsiteX52" fmla="*/ 885848 w 3483424"/>
                <a:gd name="connsiteY52" fmla="*/ 695325 h 2759316"/>
                <a:gd name="connsiteX53" fmla="*/ 904898 w 3483424"/>
                <a:gd name="connsiteY53" fmla="*/ 730250 h 2759316"/>
                <a:gd name="connsiteX54" fmla="*/ 908073 w 3483424"/>
                <a:gd name="connsiteY54" fmla="*/ 739775 h 2759316"/>
                <a:gd name="connsiteX55" fmla="*/ 917598 w 3483424"/>
                <a:gd name="connsiteY55" fmla="*/ 742950 h 2759316"/>
                <a:gd name="connsiteX56" fmla="*/ 936648 w 3483424"/>
                <a:gd name="connsiteY56" fmla="*/ 758825 h 2759316"/>
                <a:gd name="connsiteX57" fmla="*/ 955698 w 3483424"/>
                <a:gd name="connsiteY57" fmla="*/ 765175 h 2759316"/>
                <a:gd name="connsiteX58" fmla="*/ 993798 w 3483424"/>
                <a:gd name="connsiteY58" fmla="*/ 762000 h 2759316"/>
                <a:gd name="connsiteX59" fmla="*/ 1012848 w 3483424"/>
                <a:gd name="connsiteY59" fmla="*/ 755650 h 2759316"/>
                <a:gd name="connsiteX60" fmla="*/ 1022373 w 3483424"/>
                <a:gd name="connsiteY60" fmla="*/ 752475 h 2759316"/>
                <a:gd name="connsiteX61" fmla="*/ 1035073 w 3483424"/>
                <a:gd name="connsiteY61" fmla="*/ 742950 h 2759316"/>
                <a:gd name="connsiteX62" fmla="*/ 1044598 w 3483424"/>
                <a:gd name="connsiteY62" fmla="*/ 739775 h 2759316"/>
                <a:gd name="connsiteX63" fmla="*/ 1143023 w 3483424"/>
                <a:gd name="connsiteY63" fmla="*/ 730250 h 2759316"/>
                <a:gd name="connsiteX64" fmla="*/ 1155723 w 3483424"/>
                <a:gd name="connsiteY64" fmla="*/ 685800 h 2759316"/>
                <a:gd name="connsiteX65" fmla="*/ 1162073 w 3483424"/>
                <a:gd name="connsiteY65" fmla="*/ 673100 h 2759316"/>
                <a:gd name="connsiteX66" fmla="*/ 1165248 w 3483424"/>
                <a:gd name="connsiteY66" fmla="*/ 663575 h 2759316"/>
                <a:gd name="connsiteX67" fmla="*/ 1184298 w 3483424"/>
                <a:gd name="connsiteY67" fmla="*/ 654050 h 2759316"/>
                <a:gd name="connsiteX68" fmla="*/ 1206523 w 3483424"/>
                <a:gd name="connsiteY68" fmla="*/ 635000 h 2759316"/>
                <a:gd name="connsiteX69" fmla="*/ 1216048 w 3483424"/>
                <a:gd name="connsiteY69" fmla="*/ 631825 h 2759316"/>
                <a:gd name="connsiteX70" fmla="*/ 1244623 w 3483424"/>
                <a:gd name="connsiteY70" fmla="*/ 615950 h 2759316"/>
                <a:gd name="connsiteX71" fmla="*/ 1263673 w 3483424"/>
                <a:gd name="connsiteY71" fmla="*/ 612775 h 2759316"/>
                <a:gd name="connsiteX72" fmla="*/ 1330348 w 3483424"/>
                <a:gd name="connsiteY72" fmla="*/ 606425 h 2759316"/>
                <a:gd name="connsiteX73" fmla="*/ 1365273 w 3483424"/>
                <a:gd name="connsiteY73" fmla="*/ 612775 h 2759316"/>
                <a:gd name="connsiteX74" fmla="*/ 1368448 w 3483424"/>
                <a:gd name="connsiteY74" fmla="*/ 622300 h 2759316"/>
                <a:gd name="connsiteX75" fmla="*/ 1377973 w 3483424"/>
                <a:gd name="connsiteY75" fmla="*/ 628650 h 2759316"/>
                <a:gd name="connsiteX76" fmla="*/ 1387498 w 3483424"/>
                <a:gd name="connsiteY76" fmla="*/ 638175 h 2759316"/>
                <a:gd name="connsiteX77" fmla="*/ 1387498 w 3483424"/>
                <a:gd name="connsiteY77" fmla="*/ 673100 h 2759316"/>
                <a:gd name="connsiteX78" fmla="*/ 1377973 w 3483424"/>
                <a:gd name="connsiteY78" fmla="*/ 676275 h 2759316"/>
                <a:gd name="connsiteX79" fmla="*/ 1355748 w 3483424"/>
                <a:gd name="connsiteY79" fmla="*/ 685800 h 2759316"/>
                <a:gd name="connsiteX80" fmla="*/ 1349398 w 3483424"/>
                <a:gd name="connsiteY80" fmla="*/ 698500 h 2759316"/>
                <a:gd name="connsiteX81" fmla="*/ 1343048 w 3483424"/>
                <a:gd name="connsiteY81" fmla="*/ 723900 h 2759316"/>
                <a:gd name="connsiteX82" fmla="*/ 1339873 w 3483424"/>
                <a:gd name="connsiteY82" fmla="*/ 733425 h 2759316"/>
                <a:gd name="connsiteX83" fmla="*/ 1333523 w 3483424"/>
                <a:gd name="connsiteY83" fmla="*/ 742950 h 2759316"/>
                <a:gd name="connsiteX84" fmla="*/ 1330348 w 3483424"/>
                <a:gd name="connsiteY84" fmla="*/ 758825 h 2759316"/>
                <a:gd name="connsiteX85" fmla="*/ 1320823 w 3483424"/>
                <a:gd name="connsiteY85" fmla="*/ 784225 h 2759316"/>
                <a:gd name="connsiteX86" fmla="*/ 1311298 w 3483424"/>
                <a:gd name="connsiteY86" fmla="*/ 793750 h 2759316"/>
                <a:gd name="connsiteX87" fmla="*/ 1295423 w 3483424"/>
                <a:gd name="connsiteY87" fmla="*/ 822325 h 2759316"/>
                <a:gd name="connsiteX88" fmla="*/ 1282723 w 3483424"/>
                <a:gd name="connsiteY88" fmla="*/ 831850 h 2759316"/>
                <a:gd name="connsiteX89" fmla="*/ 1273198 w 3483424"/>
                <a:gd name="connsiteY89" fmla="*/ 850900 h 2759316"/>
                <a:gd name="connsiteX90" fmla="*/ 1263673 w 3483424"/>
                <a:gd name="connsiteY90" fmla="*/ 860425 h 2759316"/>
                <a:gd name="connsiteX91" fmla="*/ 1266848 w 3483424"/>
                <a:gd name="connsiteY91" fmla="*/ 908050 h 2759316"/>
                <a:gd name="connsiteX92" fmla="*/ 1276373 w 3483424"/>
                <a:gd name="connsiteY92" fmla="*/ 904875 h 2759316"/>
                <a:gd name="connsiteX93" fmla="*/ 1343048 w 3483424"/>
                <a:gd name="connsiteY93" fmla="*/ 898525 h 2759316"/>
                <a:gd name="connsiteX94" fmla="*/ 1362098 w 3483424"/>
                <a:gd name="connsiteY94" fmla="*/ 892175 h 2759316"/>
                <a:gd name="connsiteX95" fmla="*/ 1374798 w 3483424"/>
                <a:gd name="connsiteY95" fmla="*/ 885825 h 2759316"/>
                <a:gd name="connsiteX96" fmla="*/ 1419248 w 3483424"/>
                <a:gd name="connsiteY96" fmla="*/ 879475 h 2759316"/>
                <a:gd name="connsiteX97" fmla="*/ 1428773 w 3483424"/>
                <a:gd name="connsiteY97" fmla="*/ 885825 h 2759316"/>
                <a:gd name="connsiteX98" fmla="*/ 1441473 w 3483424"/>
                <a:gd name="connsiteY98" fmla="*/ 901700 h 2759316"/>
                <a:gd name="connsiteX99" fmla="*/ 1447823 w 3483424"/>
                <a:gd name="connsiteY99" fmla="*/ 911225 h 2759316"/>
                <a:gd name="connsiteX100" fmla="*/ 1470048 w 3483424"/>
                <a:gd name="connsiteY100" fmla="*/ 927100 h 2759316"/>
                <a:gd name="connsiteX101" fmla="*/ 1485923 w 3483424"/>
                <a:gd name="connsiteY101" fmla="*/ 955675 h 2759316"/>
                <a:gd name="connsiteX102" fmla="*/ 1479573 w 3483424"/>
                <a:gd name="connsiteY102" fmla="*/ 1063625 h 2759316"/>
                <a:gd name="connsiteX103" fmla="*/ 1482748 w 3483424"/>
                <a:gd name="connsiteY103" fmla="*/ 1133475 h 2759316"/>
                <a:gd name="connsiteX104" fmla="*/ 1489098 w 3483424"/>
                <a:gd name="connsiteY104" fmla="*/ 1171575 h 2759316"/>
                <a:gd name="connsiteX105" fmla="*/ 1492273 w 3483424"/>
                <a:gd name="connsiteY105" fmla="*/ 1216025 h 2759316"/>
                <a:gd name="connsiteX106" fmla="*/ 1498623 w 3483424"/>
                <a:gd name="connsiteY106" fmla="*/ 1225550 h 2759316"/>
                <a:gd name="connsiteX107" fmla="*/ 1501798 w 3483424"/>
                <a:gd name="connsiteY107" fmla="*/ 1235075 h 2759316"/>
                <a:gd name="connsiteX108" fmla="*/ 1527198 w 3483424"/>
                <a:gd name="connsiteY108" fmla="*/ 1250950 h 2759316"/>
                <a:gd name="connsiteX109" fmla="*/ 1536723 w 3483424"/>
                <a:gd name="connsiteY109" fmla="*/ 1257300 h 2759316"/>
                <a:gd name="connsiteX110" fmla="*/ 1549423 w 3483424"/>
                <a:gd name="connsiteY110" fmla="*/ 1260475 h 2759316"/>
                <a:gd name="connsiteX111" fmla="*/ 1603398 w 3483424"/>
                <a:gd name="connsiteY111" fmla="*/ 1263650 h 2759316"/>
                <a:gd name="connsiteX112" fmla="*/ 1635148 w 3483424"/>
                <a:gd name="connsiteY112" fmla="*/ 1273175 h 2759316"/>
                <a:gd name="connsiteX113" fmla="*/ 1676423 w 3483424"/>
                <a:gd name="connsiteY113" fmla="*/ 1266825 h 2759316"/>
                <a:gd name="connsiteX114" fmla="*/ 1685948 w 3483424"/>
                <a:gd name="connsiteY114" fmla="*/ 1263650 h 2759316"/>
                <a:gd name="connsiteX115" fmla="*/ 1692298 w 3483424"/>
                <a:gd name="connsiteY115" fmla="*/ 1254125 h 2759316"/>
                <a:gd name="connsiteX116" fmla="*/ 1701823 w 3483424"/>
                <a:gd name="connsiteY116" fmla="*/ 1244600 h 2759316"/>
                <a:gd name="connsiteX117" fmla="*/ 1743098 w 3483424"/>
                <a:gd name="connsiteY117" fmla="*/ 1247775 h 2759316"/>
                <a:gd name="connsiteX118" fmla="*/ 1752623 w 3483424"/>
                <a:gd name="connsiteY118" fmla="*/ 1254125 h 2759316"/>
                <a:gd name="connsiteX119" fmla="*/ 1762148 w 3483424"/>
                <a:gd name="connsiteY119" fmla="*/ 1257300 h 2759316"/>
                <a:gd name="connsiteX120" fmla="*/ 1771673 w 3483424"/>
                <a:gd name="connsiteY120" fmla="*/ 1266825 h 2759316"/>
                <a:gd name="connsiteX121" fmla="*/ 1787548 w 3483424"/>
                <a:gd name="connsiteY121" fmla="*/ 1285875 h 2759316"/>
                <a:gd name="connsiteX122" fmla="*/ 1797073 w 3483424"/>
                <a:gd name="connsiteY122" fmla="*/ 1289050 h 2759316"/>
                <a:gd name="connsiteX123" fmla="*/ 1822473 w 3483424"/>
                <a:gd name="connsiteY123" fmla="*/ 1308100 h 2759316"/>
                <a:gd name="connsiteX124" fmla="*/ 1831998 w 3483424"/>
                <a:gd name="connsiteY124" fmla="*/ 1311275 h 2759316"/>
                <a:gd name="connsiteX125" fmla="*/ 1854223 w 3483424"/>
                <a:gd name="connsiteY125" fmla="*/ 1327150 h 2759316"/>
                <a:gd name="connsiteX126" fmla="*/ 1863748 w 3483424"/>
                <a:gd name="connsiteY126" fmla="*/ 1317625 h 2759316"/>
                <a:gd name="connsiteX127" fmla="*/ 1879623 w 3483424"/>
                <a:gd name="connsiteY127" fmla="*/ 1282700 h 2759316"/>
                <a:gd name="connsiteX128" fmla="*/ 1882798 w 3483424"/>
                <a:gd name="connsiteY128" fmla="*/ 1250950 h 2759316"/>
                <a:gd name="connsiteX129" fmla="*/ 1889148 w 3483424"/>
                <a:gd name="connsiteY129" fmla="*/ 1241425 h 2759316"/>
                <a:gd name="connsiteX130" fmla="*/ 1895498 w 3483424"/>
                <a:gd name="connsiteY130" fmla="*/ 1228725 h 2759316"/>
                <a:gd name="connsiteX131" fmla="*/ 1901848 w 3483424"/>
                <a:gd name="connsiteY131" fmla="*/ 1209675 h 2759316"/>
                <a:gd name="connsiteX132" fmla="*/ 1905023 w 3483424"/>
                <a:gd name="connsiteY132" fmla="*/ 1196975 h 2759316"/>
                <a:gd name="connsiteX133" fmla="*/ 1930423 w 3483424"/>
                <a:gd name="connsiteY133" fmla="*/ 1184275 h 2759316"/>
                <a:gd name="connsiteX134" fmla="*/ 2019323 w 3483424"/>
                <a:gd name="connsiteY134" fmla="*/ 1181100 h 2759316"/>
                <a:gd name="connsiteX135" fmla="*/ 2028848 w 3483424"/>
                <a:gd name="connsiteY135" fmla="*/ 1174750 h 2759316"/>
                <a:gd name="connsiteX136" fmla="*/ 2047898 w 3483424"/>
                <a:gd name="connsiteY136" fmla="*/ 1165225 h 2759316"/>
                <a:gd name="connsiteX137" fmla="*/ 2060598 w 3483424"/>
                <a:gd name="connsiteY137" fmla="*/ 1149350 h 2759316"/>
                <a:gd name="connsiteX138" fmla="*/ 2082823 w 3483424"/>
                <a:gd name="connsiteY138" fmla="*/ 1127125 h 2759316"/>
                <a:gd name="connsiteX139" fmla="*/ 2095523 w 3483424"/>
                <a:gd name="connsiteY139" fmla="*/ 1120775 h 2759316"/>
                <a:gd name="connsiteX140" fmla="*/ 2114573 w 3483424"/>
                <a:gd name="connsiteY140" fmla="*/ 1114425 h 2759316"/>
                <a:gd name="connsiteX141" fmla="*/ 2124098 w 3483424"/>
                <a:gd name="connsiteY141" fmla="*/ 1120775 h 2759316"/>
                <a:gd name="connsiteX142" fmla="*/ 2127273 w 3483424"/>
                <a:gd name="connsiteY142" fmla="*/ 1130300 h 2759316"/>
                <a:gd name="connsiteX143" fmla="*/ 2133623 w 3483424"/>
                <a:gd name="connsiteY143" fmla="*/ 1139825 h 2759316"/>
                <a:gd name="connsiteX144" fmla="*/ 2130448 w 3483424"/>
                <a:gd name="connsiteY144" fmla="*/ 1152525 h 2759316"/>
                <a:gd name="connsiteX145" fmla="*/ 2127273 w 3483424"/>
                <a:gd name="connsiteY145" fmla="*/ 1174750 h 2759316"/>
                <a:gd name="connsiteX146" fmla="*/ 2187598 w 3483424"/>
                <a:gd name="connsiteY146" fmla="*/ 1155700 h 2759316"/>
                <a:gd name="connsiteX147" fmla="*/ 2276498 w 3483424"/>
                <a:gd name="connsiteY147" fmla="*/ 1168400 h 2759316"/>
                <a:gd name="connsiteX148" fmla="*/ 2279673 w 3483424"/>
                <a:gd name="connsiteY148" fmla="*/ 1190625 h 2759316"/>
                <a:gd name="connsiteX149" fmla="*/ 2273323 w 3483424"/>
                <a:gd name="connsiteY149" fmla="*/ 1181100 h 2759316"/>
                <a:gd name="connsiteX150" fmla="*/ 2254273 w 3483424"/>
                <a:gd name="connsiteY150" fmla="*/ 1162050 h 2759316"/>
                <a:gd name="connsiteX151" fmla="*/ 2257448 w 3483424"/>
                <a:gd name="connsiteY151" fmla="*/ 1165225 h 2759316"/>
                <a:gd name="connsiteX152" fmla="*/ 2308248 w 3483424"/>
                <a:gd name="connsiteY152" fmla="*/ 1184275 h 2759316"/>
                <a:gd name="connsiteX153" fmla="*/ 2324123 w 3483424"/>
                <a:gd name="connsiteY153" fmla="*/ 1187450 h 2759316"/>
                <a:gd name="connsiteX154" fmla="*/ 2349523 w 3483424"/>
                <a:gd name="connsiteY154" fmla="*/ 1193800 h 2759316"/>
                <a:gd name="connsiteX155" fmla="*/ 2393973 w 3483424"/>
                <a:gd name="connsiteY155" fmla="*/ 1196975 h 2759316"/>
                <a:gd name="connsiteX156" fmla="*/ 2397148 w 3483424"/>
                <a:gd name="connsiteY156" fmla="*/ 1206500 h 2759316"/>
                <a:gd name="connsiteX157" fmla="*/ 2444773 w 3483424"/>
                <a:gd name="connsiteY157" fmla="*/ 1216025 h 2759316"/>
                <a:gd name="connsiteX158" fmla="*/ 2454298 w 3483424"/>
                <a:gd name="connsiteY158" fmla="*/ 1219200 h 2759316"/>
                <a:gd name="connsiteX159" fmla="*/ 2476523 w 3483424"/>
                <a:gd name="connsiteY159" fmla="*/ 1222375 h 2759316"/>
                <a:gd name="connsiteX160" fmla="*/ 2486048 w 3483424"/>
                <a:gd name="connsiteY160" fmla="*/ 1228725 h 2759316"/>
                <a:gd name="connsiteX161" fmla="*/ 2520973 w 3483424"/>
                <a:gd name="connsiteY161" fmla="*/ 1222375 h 2759316"/>
                <a:gd name="connsiteX162" fmla="*/ 2530498 w 3483424"/>
                <a:gd name="connsiteY162" fmla="*/ 1209675 h 2759316"/>
                <a:gd name="connsiteX163" fmla="*/ 2540023 w 3483424"/>
                <a:gd name="connsiteY163" fmla="*/ 1203325 h 2759316"/>
                <a:gd name="connsiteX164" fmla="*/ 2552723 w 3483424"/>
                <a:gd name="connsiteY164" fmla="*/ 1200150 h 2759316"/>
                <a:gd name="connsiteX165" fmla="*/ 2581298 w 3483424"/>
                <a:gd name="connsiteY165" fmla="*/ 1190625 h 2759316"/>
                <a:gd name="connsiteX166" fmla="*/ 2609873 w 3483424"/>
                <a:gd name="connsiteY166" fmla="*/ 1193800 h 2759316"/>
                <a:gd name="connsiteX167" fmla="*/ 2619398 w 3483424"/>
                <a:gd name="connsiteY167" fmla="*/ 1196975 h 2759316"/>
                <a:gd name="connsiteX168" fmla="*/ 2625748 w 3483424"/>
                <a:gd name="connsiteY168" fmla="*/ 1206500 h 2759316"/>
                <a:gd name="connsiteX169" fmla="*/ 2616223 w 3483424"/>
                <a:gd name="connsiteY169" fmla="*/ 1209675 h 2759316"/>
                <a:gd name="connsiteX170" fmla="*/ 2606698 w 3483424"/>
                <a:gd name="connsiteY170" fmla="*/ 1235075 h 2759316"/>
                <a:gd name="connsiteX171" fmla="*/ 2654323 w 3483424"/>
                <a:gd name="connsiteY171" fmla="*/ 1238250 h 2759316"/>
                <a:gd name="connsiteX172" fmla="*/ 2657498 w 3483424"/>
                <a:gd name="connsiteY172" fmla="*/ 1200150 h 2759316"/>
                <a:gd name="connsiteX173" fmla="*/ 2686073 w 3483424"/>
                <a:gd name="connsiteY173" fmla="*/ 1190625 h 2759316"/>
                <a:gd name="connsiteX174" fmla="*/ 2717823 w 3483424"/>
                <a:gd name="connsiteY174" fmla="*/ 1200150 h 2759316"/>
                <a:gd name="connsiteX175" fmla="*/ 2711473 w 3483424"/>
                <a:gd name="connsiteY175" fmla="*/ 1225550 h 2759316"/>
                <a:gd name="connsiteX176" fmla="*/ 2705123 w 3483424"/>
                <a:gd name="connsiteY176" fmla="*/ 1250950 h 2759316"/>
                <a:gd name="connsiteX177" fmla="*/ 2698773 w 3483424"/>
                <a:gd name="connsiteY177" fmla="*/ 1270000 h 2759316"/>
                <a:gd name="connsiteX178" fmla="*/ 2714648 w 3483424"/>
                <a:gd name="connsiteY178" fmla="*/ 1279525 h 2759316"/>
                <a:gd name="connsiteX179" fmla="*/ 2740048 w 3483424"/>
                <a:gd name="connsiteY179" fmla="*/ 1289050 h 2759316"/>
                <a:gd name="connsiteX180" fmla="*/ 2749573 w 3483424"/>
                <a:gd name="connsiteY180" fmla="*/ 1298575 h 2759316"/>
                <a:gd name="connsiteX181" fmla="*/ 2752748 w 3483424"/>
                <a:gd name="connsiteY181" fmla="*/ 1323975 h 2759316"/>
                <a:gd name="connsiteX182" fmla="*/ 2762273 w 3483424"/>
                <a:gd name="connsiteY182" fmla="*/ 1333500 h 2759316"/>
                <a:gd name="connsiteX183" fmla="*/ 2765448 w 3483424"/>
                <a:gd name="connsiteY183" fmla="*/ 1346200 h 2759316"/>
                <a:gd name="connsiteX184" fmla="*/ 2784498 w 3483424"/>
                <a:gd name="connsiteY184" fmla="*/ 1349375 h 2759316"/>
                <a:gd name="connsiteX185" fmla="*/ 2794023 w 3483424"/>
                <a:gd name="connsiteY185" fmla="*/ 1352550 h 2759316"/>
                <a:gd name="connsiteX186" fmla="*/ 2806723 w 3483424"/>
                <a:gd name="connsiteY186" fmla="*/ 1355725 h 2759316"/>
                <a:gd name="connsiteX187" fmla="*/ 2825773 w 3483424"/>
                <a:gd name="connsiteY187" fmla="*/ 1387475 h 2759316"/>
                <a:gd name="connsiteX188" fmla="*/ 2835298 w 3483424"/>
                <a:gd name="connsiteY188" fmla="*/ 1393825 h 2759316"/>
                <a:gd name="connsiteX189" fmla="*/ 2851173 w 3483424"/>
                <a:gd name="connsiteY189" fmla="*/ 1412875 h 2759316"/>
                <a:gd name="connsiteX190" fmla="*/ 2863873 w 3483424"/>
                <a:gd name="connsiteY190" fmla="*/ 1416050 h 2759316"/>
                <a:gd name="connsiteX191" fmla="*/ 2873398 w 3483424"/>
                <a:gd name="connsiteY191" fmla="*/ 1422400 h 2759316"/>
                <a:gd name="connsiteX192" fmla="*/ 2933723 w 3483424"/>
                <a:gd name="connsiteY192" fmla="*/ 1431925 h 2759316"/>
                <a:gd name="connsiteX193" fmla="*/ 2952773 w 3483424"/>
                <a:gd name="connsiteY193" fmla="*/ 1438275 h 2759316"/>
                <a:gd name="connsiteX194" fmla="*/ 2971823 w 3483424"/>
                <a:gd name="connsiteY194" fmla="*/ 1447800 h 2759316"/>
                <a:gd name="connsiteX195" fmla="*/ 2997223 w 3483424"/>
                <a:gd name="connsiteY195" fmla="*/ 1450975 h 2759316"/>
                <a:gd name="connsiteX196" fmla="*/ 3013098 w 3483424"/>
                <a:gd name="connsiteY196" fmla="*/ 1454150 h 2759316"/>
                <a:gd name="connsiteX197" fmla="*/ 3032148 w 3483424"/>
                <a:gd name="connsiteY197" fmla="*/ 1457325 h 2759316"/>
                <a:gd name="connsiteX198" fmla="*/ 3076598 w 3483424"/>
                <a:gd name="connsiteY198" fmla="*/ 1466850 h 2759316"/>
                <a:gd name="connsiteX199" fmla="*/ 3184548 w 3483424"/>
                <a:gd name="connsiteY199" fmla="*/ 1476375 h 2759316"/>
                <a:gd name="connsiteX200" fmla="*/ 3206773 w 3483424"/>
                <a:gd name="connsiteY200" fmla="*/ 1498600 h 2759316"/>
                <a:gd name="connsiteX201" fmla="*/ 3235348 w 3483424"/>
                <a:gd name="connsiteY201" fmla="*/ 1517650 h 2759316"/>
                <a:gd name="connsiteX202" fmla="*/ 3244873 w 3483424"/>
                <a:gd name="connsiteY202" fmla="*/ 1539875 h 2759316"/>
                <a:gd name="connsiteX203" fmla="*/ 3248048 w 3483424"/>
                <a:gd name="connsiteY203" fmla="*/ 1552575 h 2759316"/>
                <a:gd name="connsiteX204" fmla="*/ 3254398 w 3483424"/>
                <a:gd name="connsiteY204" fmla="*/ 1562100 h 2759316"/>
                <a:gd name="connsiteX205" fmla="*/ 3270273 w 3483424"/>
                <a:gd name="connsiteY205" fmla="*/ 1590675 h 2759316"/>
                <a:gd name="connsiteX206" fmla="*/ 3292498 w 3483424"/>
                <a:gd name="connsiteY206" fmla="*/ 1603375 h 2759316"/>
                <a:gd name="connsiteX207" fmla="*/ 3302023 w 3483424"/>
                <a:gd name="connsiteY207" fmla="*/ 1625600 h 2759316"/>
                <a:gd name="connsiteX208" fmla="*/ 3314723 w 3483424"/>
                <a:gd name="connsiteY208" fmla="*/ 1644650 h 2759316"/>
                <a:gd name="connsiteX209" fmla="*/ 3324248 w 3483424"/>
                <a:gd name="connsiteY209" fmla="*/ 1679575 h 2759316"/>
                <a:gd name="connsiteX210" fmla="*/ 3330598 w 3483424"/>
                <a:gd name="connsiteY210" fmla="*/ 1692275 h 2759316"/>
                <a:gd name="connsiteX211" fmla="*/ 3321073 w 3483424"/>
                <a:gd name="connsiteY211" fmla="*/ 1746250 h 2759316"/>
                <a:gd name="connsiteX212" fmla="*/ 3302023 w 3483424"/>
                <a:gd name="connsiteY212" fmla="*/ 1784350 h 2759316"/>
                <a:gd name="connsiteX213" fmla="*/ 3276623 w 3483424"/>
                <a:gd name="connsiteY213" fmla="*/ 1816100 h 2759316"/>
                <a:gd name="connsiteX214" fmla="*/ 3254398 w 3483424"/>
                <a:gd name="connsiteY214" fmla="*/ 1860550 h 2759316"/>
                <a:gd name="connsiteX215" fmla="*/ 3276623 w 3483424"/>
                <a:gd name="connsiteY215" fmla="*/ 1831975 h 2759316"/>
                <a:gd name="connsiteX216" fmla="*/ 3286148 w 3483424"/>
                <a:gd name="connsiteY216" fmla="*/ 1822450 h 2759316"/>
                <a:gd name="connsiteX217" fmla="*/ 3317898 w 3483424"/>
                <a:gd name="connsiteY217" fmla="*/ 1803400 h 2759316"/>
                <a:gd name="connsiteX218" fmla="*/ 3336948 w 3483424"/>
                <a:gd name="connsiteY218" fmla="*/ 1793875 h 2759316"/>
                <a:gd name="connsiteX219" fmla="*/ 3346473 w 3483424"/>
                <a:gd name="connsiteY219" fmla="*/ 1784350 h 2759316"/>
                <a:gd name="connsiteX220" fmla="*/ 3406798 w 3483424"/>
                <a:gd name="connsiteY220" fmla="*/ 1857375 h 2759316"/>
                <a:gd name="connsiteX221" fmla="*/ 2159026 w 3483424"/>
                <a:gd name="connsiteY221" fmla="*/ 2679700 h 2759316"/>
                <a:gd name="connsiteX222" fmla="*/ 2009801 w 3483424"/>
                <a:gd name="connsiteY222" fmla="*/ 2727325 h 2759316"/>
                <a:gd name="connsiteX223" fmla="*/ 1978050 w 3483424"/>
                <a:gd name="connsiteY223" fmla="*/ 2679700 h 2759316"/>
                <a:gd name="connsiteX224" fmla="*/ 1911375 w 3483424"/>
                <a:gd name="connsiteY224" fmla="*/ 2600325 h 2759316"/>
                <a:gd name="connsiteX225" fmla="*/ 1765325 w 3483424"/>
                <a:gd name="connsiteY225" fmla="*/ 2362200 h 2759316"/>
                <a:gd name="connsiteX226" fmla="*/ 1720875 w 3483424"/>
                <a:gd name="connsiteY226" fmla="*/ 2251075 h 2759316"/>
                <a:gd name="connsiteX227" fmla="*/ 1673250 w 3483424"/>
                <a:gd name="connsiteY227" fmla="*/ 2197100 h 2759316"/>
                <a:gd name="connsiteX228" fmla="*/ 1651025 w 3483424"/>
                <a:gd name="connsiteY228" fmla="*/ 2146300 h 2759316"/>
                <a:gd name="connsiteX229" fmla="*/ 1581175 w 3483424"/>
                <a:gd name="connsiteY229" fmla="*/ 2095500 h 2759316"/>
                <a:gd name="connsiteX230" fmla="*/ 1584350 w 3483424"/>
                <a:gd name="connsiteY230" fmla="*/ 2022476 h 2759316"/>
                <a:gd name="connsiteX231" fmla="*/ 1590699 w 3483424"/>
                <a:gd name="connsiteY231" fmla="*/ 1984376 h 2759316"/>
                <a:gd name="connsiteX232" fmla="*/ 1676424 w 3483424"/>
                <a:gd name="connsiteY232" fmla="*/ 1958977 h 2759316"/>
                <a:gd name="connsiteX233" fmla="*/ 1609749 w 3483424"/>
                <a:gd name="connsiteY233" fmla="*/ 1882777 h 2759316"/>
                <a:gd name="connsiteX234" fmla="*/ 1622449 w 3483424"/>
                <a:gd name="connsiteY234" fmla="*/ 1809752 h 2759316"/>
                <a:gd name="connsiteX235" fmla="*/ 1651024 w 3483424"/>
                <a:gd name="connsiteY235" fmla="*/ 1730377 h 2759316"/>
                <a:gd name="connsiteX236" fmla="*/ 1714523 w 3483424"/>
                <a:gd name="connsiteY236" fmla="*/ 1685927 h 2759316"/>
                <a:gd name="connsiteX237" fmla="*/ 1765323 w 3483424"/>
                <a:gd name="connsiteY237" fmla="*/ 1647827 h 2759316"/>
                <a:gd name="connsiteX238" fmla="*/ 1793897 w 3483424"/>
                <a:gd name="connsiteY238" fmla="*/ 1612902 h 2759316"/>
                <a:gd name="connsiteX239" fmla="*/ 1812947 w 3483424"/>
                <a:gd name="connsiteY239" fmla="*/ 1571627 h 2759316"/>
                <a:gd name="connsiteX240" fmla="*/ 1790721 w 3483424"/>
                <a:gd name="connsiteY240" fmla="*/ 1539876 h 2759316"/>
                <a:gd name="connsiteX241" fmla="*/ 1793897 w 3483424"/>
                <a:gd name="connsiteY241" fmla="*/ 1473202 h 2759316"/>
                <a:gd name="connsiteX242" fmla="*/ 1765322 w 3483424"/>
                <a:gd name="connsiteY242" fmla="*/ 1381127 h 2759316"/>
                <a:gd name="connsiteX243" fmla="*/ 1727221 w 3483424"/>
                <a:gd name="connsiteY243" fmla="*/ 1314451 h 2759316"/>
                <a:gd name="connsiteX244" fmla="*/ 1666897 w 3483424"/>
                <a:gd name="connsiteY244" fmla="*/ 1355727 h 2759316"/>
                <a:gd name="connsiteX245" fmla="*/ 1625622 w 3483424"/>
                <a:gd name="connsiteY245" fmla="*/ 1377952 h 2759316"/>
                <a:gd name="connsiteX246" fmla="*/ 1587522 w 3483424"/>
                <a:gd name="connsiteY246" fmla="*/ 1349377 h 2759316"/>
                <a:gd name="connsiteX247" fmla="*/ 1527197 w 3483424"/>
                <a:gd name="connsiteY247" fmla="*/ 1327152 h 2759316"/>
                <a:gd name="connsiteX248" fmla="*/ 1428772 w 3483424"/>
                <a:gd name="connsiteY248" fmla="*/ 1257302 h 2759316"/>
                <a:gd name="connsiteX249" fmla="*/ 1374797 w 3483424"/>
                <a:gd name="connsiteY249" fmla="*/ 1257302 h 2759316"/>
                <a:gd name="connsiteX250" fmla="*/ 1358922 w 3483424"/>
                <a:gd name="connsiteY250" fmla="*/ 1187452 h 2759316"/>
                <a:gd name="connsiteX251" fmla="*/ 1298597 w 3483424"/>
                <a:gd name="connsiteY251" fmla="*/ 1114427 h 2759316"/>
                <a:gd name="connsiteX252" fmla="*/ 1212872 w 3483424"/>
                <a:gd name="connsiteY252" fmla="*/ 1057277 h 2759316"/>
                <a:gd name="connsiteX253" fmla="*/ 1073172 w 3483424"/>
                <a:gd name="connsiteY253" fmla="*/ 1003302 h 2759316"/>
                <a:gd name="connsiteX254" fmla="*/ 996972 w 3483424"/>
                <a:gd name="connsiteY254" fmla="*/ 974727 h 2759316"/>
                <a:gd name="connsiteX255" fmla="*/ 923947 w 3483424"/>
                <a:gd name="connsiteY255" fmla="*/ 914402 h 2759316"/>
                <a:gd name="connsiteX256" fmla="*/ 787422 w 3483424"/>
                <a:gd name="connsiteY256" fmla="*/ 933452 h 2759316"/>
                <a:gd name="connsiteX257" fmla="*/ 733447 w 3483424"/>
                <a:gd name="connsiteY257" fmla="*/ 942977 h 2759316"/>
                <a:gd name="connsiteX258" fmla="*/ 669947 w 3483424"/>
                <a:gd name="connsiteY258" fmla="*/ 889002 h 2759316"/>
                <a:gd name="connsiteX259" fmla="*/ 641372 w 3483424"/>
                <a:gd name="connsiteY259" fmla="*/ 860427 h 2759316"/>
                <a:gd name="connsiteX260" fmla="*/ 488972 w 3483424"/>
                <a:gd name="connsiteY260" fmla="*/ 800102 h 2759316"/>
                <a:gd name="connsiteX261" fmla="*/ 403247 w 3483424"/>
                <a:gd name="connsiteY261" fmla="*/ 749302 h 2759316"/>
                <a:gd name="connsiteX262" fmla="*/ 361972 w 3483424"/>
                <a:gd name="connsiteY262" fmla="*/ 695327 h 2759316"/>
                <a:gd name="connsiteX263" fmla="*/ 396897 w 3483424"/>
                <a:gd name="connsiteY263" fmla="*/ 660402 h 2759316"/>
                <a:gd name="connsiteX264" fmla="*/ 361972 w 3483424"/>
                <a:gd name="connsiteY264" fmla="*/ 555627 h 2759316"/>
                <a:gd name="connsiteX265" fmla="*/ 298471 w 3483424"/>
                <a:gd name="connsiteY265" fmla="*/ 454026 h 2759316"/>
                <a:gd name="connsiteX266" fmla="*/ 266722 w 3483424"/>
                <a:gd name="connsiteY266" fmla="*/ 384175 h 2759316"/>
                <a:gd name="connsiteX267" fmla="*/ 276246 w 3483424"/>
                <a:gd name="connsiteY267" fmla="*/ 358775 h 2759316"/>
                <a:gd name="connsiteX268" fmla="*/ 206397 w 3483424"/>
                <a:gd name="connsiteY268" fmla="*/ 234950 h 2759316"/>
                <a:gd name="connsiteX269" fmla="*/ 146072 w 3483424"/>
                <a:gd name="connsiteY269" fmla="*/ 101600 h 2759316"/>
                <a:gd name="connsiteX270" fmla="*/ 111147 w 3483424"/>
                <a:gd name="connsiteY270" fmla="*/ 142875 h 2759316"/>
                <a:gd name="connsiteX271" fmla="*/ 120671 w 3483424"/>
                <a:gd name="connsiteY271" fmla="*/ 193675 h 2759316"/>
                <a:gd name="connsiteX272" fmla="*/ 123846 w 3483424"/>
                <a:gd name="connsiteY272" fmla="*/ 260350 h 2759316"/>
                <a:gd name="connsiteX273" fmla="*/ 136546 w 3483424"/>
                <a:gd name="connsiteY273" fmla="*/ 327025 h 2759316"/>
                <a:gd name="connsiteX274" fmla="*/ 174646 w 3483424"/>
                <a:gd name="connsiteY274" fmla="*/ 384175 h 2759316"/>
                <a:gd name="connsiteX275" fmla="*/ 190521 w 3483424"/>
                <a:gd name="connsiteY275" fmla="*/ 422275 h 2759316"/>
                <a:gd name="connsiteX276" fmla="*/ 200046 w 3483424"/>
                <a:gd name="connsiteY276" fmla="*/ 495300 h 2759316"/>
                <a:gd name="connsiteX277" fmla="*/ 231798 w 3483424"/>
                <a:gd name="connsiteY277" fmla="*/ 542925 h 2759316"/>
                <a:gd name="connsiteX278" fmla="*/ 168296 w 3483424"/>
                <a:gd name="connsiteY278" fmla="*/ 508000 h 2759316"/>
                <a:gd name="connsiteX279" fmla="*/ 107973 w 3483424"/>
                <a:gd name="connsiteY279" fmla="*/ 460375 h 2759316"/>
                <a:gd name="connsiteX280" fmla="*/ 88923 w 3483424"/>
                <a:gd name="connsiteY280" fmla="*/ 371475 h 2759316"/>
                <a:gd name="connsiteX281" fmla="*/ 22248 w 3483424"/>
                <a:gd name="connsiteY281" fmla="*/ 285750 h 2759316"/>
                <a:gd name="connsiteX282" fmla="*/ 53998 w 3483424"/>
                <a:gd name="connsiteY282" fmla="*/ 193675 h 2759316"/>
                <a:gd name="connsiteX283" fmla="*/ 25423 w 3483424"/>
                <a:gd name="connsiteY283" fmla="*/ 161925 h 2759316"/>
                <a:gd name="connsiteX284" fmla="*/ 12722 w 3483424"/>
                <a:gd name="connsiteY284" fmla="*/ 114300 h 2759316"/>
                <a:gd name="connsiteX285" fmla="*/ 23 w 3483424"/>
                <a:gd name="connsiteY285" fmla="*/ 41275 h 2759316"/>
                <a:gd name="connsiteX286" fmla="*/ 23 w 3483424"/>
                <a:gd name="connsiteY286" fmla="*/ 0 h 2759316"/>
                <a:gd name="connsiteX0" fmla="*/ 23 w 3480189"/>
                <a:gd name="connsiteY0" fmla="*/ 0 h 2727325"/>
                <a:gd name="connsiteX1" fmla="*/ 381023 w 3480189"/>
                <a:gd name="connsiteY1" fmla="*/ 76200 h 2727325"/>
                <a:gd name="connsiteX2" fmla="*/ 479448 w 3480189"/>
                <a:gd name="connsiteY2" fmla="*/ 28575 h 2727325"/>
                <a:gd name="connsiteX3" fmla="*/ 568348 w 3480189"/>
                <a:gd name="connsiteY3" fmla="*/ 44450 h 2727325"/>
                <a:gd name="connsiteX4" fmla="*/ 568348 w 3480189"/>
                <a:gd name="connsiteY4" fmla="*/ 44450 h 2727325"/>
                <a:gd name="connsiteX5" fmla="*/ 571523 w 3480189"/>
                <a:gd name="connsiteY5" fmla="*/ 73025 h 2727325"/>
                <a:gd name="connsiteX6" fmla="*/ 565173 w 3480189"/>
                <a:gd name="connsiteY6" fmla="*/ 88900 h 2727325"/>
                <a:gd name="connsiteX7" fmla="*/ 561998 w 3480189"/>
                <a:gd name="connsiteY7" fmla="*/ 98425 h 2727325"/>
                <a:gd name="connsiteX8" fmla="*/ 565173 w 3480189"/>
                <a:gd name="connsiteY8" fmla="*/ 114300 h 2727325"/>
                <a:gd name="connsiteX9" fmla="*/ 584223 w 3480189"/>
                <a:gd name="connsiteY9" fmla="*/ 127000 h 2727325"/>
                <a:gd name="connsiteX10" fmla="*/ 596923 w 3480189"/>
                <a:gd name="connsiteY10" fmla="*/ 146050 h 2727325"/>
                <a:gd name="connsiteX11" fmla="*/ 600098 w 3480189"/>
                <a:gd name="connsiteY11" fmla="*/ 155575 h 2727325"/>
                <a:gd name="connsiteX12" fmla="*/ 609623 w 3480189"/>
                <a:gd name="connsiteY12" fmla="*/ 161925 h 2727325"/>
                <a:gd name="connsiteX13" fmla="*/ 615973 w 3480189"/>
                <a:gd name="connsiteY13" fmla="*/ 171450 h 2727325"/>
                <a:gd name="connsiteX14" fmla="*/ 660423 w 3480189"/>
                <a:gd name="connsiteY14" fmla="*/ 165100 h 2727325"/>
                <a:gd name="connsiteX15" fmla="*/ 669948 w 3480189"/>
                <a:gd name="connsiteY15" fmla="*/ 158750 h 2727325"/>
                <a:gd name="connsiteX16" fmla="*/ 679473 w 3480189"/>
                <a:gd name="connsiteY16" fmla="*/ 155575 h 2727325"/>
                <a:gd name="connsiteX17" fmla="*/ 701698 w 3480189"/>
                <a:gd name="connsiteY17" fmla="*/ 142875 h 2727325"/>
                <a:gd name="connsiteX18" fmla="*/ 749323 w 3480189"/>
                <a:gd name="connsiteY18" fmla="*/ 146050 h 2727325"/>
                <a:gd name="connsiteX19" fmla="*/ 755673 w 3480189"/>
                <a:gd name="connsiteY19" fmla="*/ 155575 h 2727325"/>
                <a:gd name="connsiteX20" fmla="*/ 749323 w 3480189"/>
                <a:gd name="connsiteY20" fmla="*/ 200025 h 2727325"/>
                <a:gd name="connsiteX21" fmla="*/ 762023 w 3480189"/>
                <a:gd name="connsiteY21" fmla="*/ 212725 h 2727325"/>
                <a:gd name="connsiteX22" fmla="*/ 771548 w 3480189"/>
                <a:gd name="connsiteY22" fmla="*/ 215900 h 2727325"/>
                <a:gd name="connsiteX23" fmla="*/ 777898 w 3480189"/>
                <a:gd name="connsiteY23" fmla="*/ 228600 h 2727325"/>
                <a:gd name="connsiteX24" fmla="*/ 787423 w 3480189"/>
                <a:gd name="connsiteY24" fmla="*/ 238125 h 2727325"/>
                <a:gd name="connsiteX25" fmla="*/ 793773 w 3480189"/>
                <a:gd name="connsiteY25" fmla="*/ 257175 h 2727325"/>
                <a:gd name="connsiteX26" fmla="*/ 796948 w 3480189"/>
                <a:gd name="connsiteY26" fmla="*/ 288925 h 2727325"/>
                <a:gd name="connsiteX27" fmla="*/ 800123 w 3480189"/>
                <a:gd name="connsiteY27" fmla="*/ 298450 h 2727325"/>
                <a:gd name="connsiteX28" fmla="*/ 809648 w 3480189"/>
                <a:gd name="connsiteY28" fmla="*/ 304800 h 2727325"/>
                <a:gd name="connsiteX29" fmla="*/ 822348 w 3480189"/>
                <a:gd name="connsiteY29" fmla="*/ 314325 h 2727325"/>
                <a:gd name="connsiteX30" fmla="*/ 831873 w 3480189"/>
                <a:gd name="connsiteY30" fmla="*/ 323850 h 2727325"/>
                <a:gd name="connsiteX31" fmla="*/ 854098 w 3480189"/>
                <a:gd name="connsiteY31" fmla="*/ 336550 h 2727325"/>
                <a:gd name="connsiteX32" fmla="*/ 863623 w 3480189"/>
                <a:gd name="connsiteY32" fmla="*/ 346075 h 2727325"/>
                <a:gd name="connsiteX33" fmla="*/ 892198 w 3480189"/>
                <a:gd name="connsiteY33" fmla="*/ 352425 h 2727325"/>
                <a:gd name="connsiteX34" fmla="*/ 882673 w 3480189"/>
                <a:gd name="connsiteY34" fmla="*/ 355600 h 2727325"/>
                <a:gd name="connsiteX35" fmla="*/ 879498 w 3480189"/>
                <a:gd name="connsiteY35" fmla="*/ 365125 h 2727325"/>
                <a:gd name="connsiteX36" fmla="*/ 876323 w 3480189"/>
                <a:gd name="connsiteY36" fmla="*/ 406400 h 2727325"/>
                <a:gd name="connsiteX37" fmla="*/ 866798 w 3480189"/>
                <a:gd name="connsiteY37" fmla="*/ 434975 h 2727325"/>
                <a:gd name="connsiteX38" fmla="*/ 863623 w 3480189"/>
                <a:gd name="connsiteY38" fmla="*/ 450850 h 2727325"/>
                <a:gd name="connsiteX39" fmla="*/ 860448 w 3480189"/>
                <a:gd name="connsiteY39" fmla="*/ 463550 h 2727325"/>
                <a:gd name="connsiteX40" fmla="*/ 854098 w 3480189"/>
                <a:gd name="connsiteY40" fmla="*/ 482600 h 2727325"/>
                <a:gd name="connsiteX41" fmla="*/ 850923 w 3480189"/>
                <a:gd name="connsiteY41" fmla="*/ 492125 h 2727325"/>
                <a:gd name="connsiteX42" fmla="*/ 841398 w 3480189"/>
                <a:gd name="connsiteY42" fmla="*/ 517525 h 2727325"/>
                <a:gd name="connsiteX43" fmla="*/ 835048 w 3480189"/>
                <a:gd name="connsiteY43" fmla="*/ 552450 h 2727325"/>
                <a:gd name="connsiteX44" fmla="*/ 831873 w 3480189"/>
                <a:gd name="connsiteY44" fmla="*/ 561975 h 2727325"/>
                <a:gd name="connsiteX45" fmla="*/ 822348 w 3480189"/>
                <a:gd name="connsiteY45" fmla="*/ 565150 h 2727325"/>
                <a:gd name="connsiteX46" fmla="*/ 815998 w 3480189"/>
                <a:gd name="connsiteY46" fmla="*/ 574675 h 2727325"/>
                <a:gd name="connsiteX47" fmla="*/ 825523 w 3480189"/>
                <a:gd name="connsiteY47" fmla="*/ 600075 h 2727325"/>
                <a:gd name="connsiteX48" fmla="*/ 841398 w 3480189"/>
                <a:gd name="connsiteY48" fmla="*/ 625475 h 2727325"/>
                <a:gd name="connsiteX49" fmla="*/ 847748 w 3480189"/>
                <a:gd name="connsiteY49" fmla="*/ 650875 h 2727325"/>
                <a:gd name="connsiteX50" fmla="*/ 860448 w 3480189"/>
                <a:gd name="connsiteY50" fmla="*/ 669925 h 2727325"/>
                <a:gd name="connsiteX51" fmla="*/ 866798 w 3480189"/>
                <a:gd name="connsiteY51" fmla="*/ 682625 h 2727325"/>
                <a:gd name="connsiteX52" fmla="*/ 885848 w 3480189"/>
                <a:gd name="connsiteY52" fmla="*/ 695325 h 2727325"/>
                <a:gd name="connsiteX53" fmla="*/ 904898 w 3480189"/>
                <a:gd name="connsiteY53" fmla="*/ 730250 h 2727325"/>
                <a:gd name="connsiteX54" fmla="*/ 908073 w 3480189"/>
                <a:gd name="connsiteY54" fmla="*/ 739775 h 2727325"/>
                <a:gd name="connsiteX55" fmla="*/ 917598 w 3480189"/>
                <a:gd name="connsiteY55" fmla="*/ 742950 h 2727325"/>
                <a:gd name="connsiteX56" fmla="*/ 936648 w 3480189"/>
                <a:gd name="connsiteY56" fmla="*/ 758825 h 2727325"/>
                <a:gd name="connsiteX57" fmla="*/ 955698 w 3480189"/>
                <a:gd name="connsiteY57" fmla="*/ 765175 h 2727325"/>
                <a:gd name="connsiteX58" fmla="*/ 993798 w 3480189"/>
                <a:gd name="connsiteY58" fmla="*/ 762000 h 2727325"/>
                <a:gd name="connsiteX59" fmla="*/ 1012848 w 3480189"/>
                <a:gd name="connsiteY59" fmla="*/ 755650 h 2727325"/>
                <a:gd name="connsiteX60" fmla="*/ 1022373 w 3480189"/>
                <a:gd name="connsiteY60" fmla="*/ 752475 h 2727325"/>
                <a:gd name="connsiteX61" fmla="*/ 1035073 w 3480189"/>
                <a:gd name="connsiteY61" fmla="*/ 742950 h 2727325"/>
                <a:gd name="connsiteX62" fmla="*/ 1044598 w 3480189"/>
                <a:gd name="connsiteY62" fmla="*/ 739775 h 2727325"/>
                <a:gd name="connsiteX63" fmla="*/ 1143023 w 3480189"/>
                <a:gd name="connsiteY63" fmla="*/ 730250 h 2727325"/>
                <a:gd name="connsiteX64" fmla="*/ 1155723 w 3480189"/>
                <a:gd name="connsiteY64" fmla="*/ 685800 h 2727325"/>
                <a:gd name="connsiteX65" fmla="*/ 1162073 w 3480189"/>
                <a:gd name="connsiteY65" fmla="*/ 673100 h 2727325"/>
                <a:gd name="connsiteX66" fmla="*/ 1165248 w 3480189"/>
                <a:gd name="connsiteY66" fmla="*/ 663575 h 2727325"/>
                <a:gd name="connsiteX67" fmla="*/ 1184298 w 3480189"/>
                <a:gd name="connsiteY67" fmla="*/ 654050 h 2727325"/>
                <a:gd name="connsiteX68" fmla="*/ 1206523 w 3480189"/>
                <a:gd name="connsiteY68" fmla="*/ 635000 h 2727325"/>
                <a:gd name="connsiteX69" fmla="*/ 1216048 w 3480189"/>
                <a:gd name="connsiteY69" fmla="*/ 631825 h 2727325"/>
                <a:gd name="connsiteX70" fmla="*/ 1244623 w 3480189"/>
                <a:gd name="connsiteY70" fmla="*/ 615950 h 2727325"/>
                <a:gd name="connsiteX71" fmla="*/ 1263673 w 3480189"/>
                <a:gd name="connsiteY71" fmla="*/ 612775 h 2727325"/>
                <a:gd name="connsiteX72" fmla="*/ 1330348 w 3480189"/>
                <a:gd name="connsiteY72" fmla="*/ 606425 h 2727325"/>
                <a:gd name="connsiteX73" fmla="*/ 1365273 w 3480189"/>
                <a:gd name="connsiteY73" fmla="*/ 612775 h 2727325"/>
                <a:gd name="connsiteX74" fmla="*/ 1368448 w 3480189"/>
                <a:gd name="connsiteY74" fmla="*/ 622300 h 2727325"/>
                <a:gd name="connsiteX75" fmla="*/ 1377973 w 3480189"/>
                <a:gd name="connsiteY75" fmla="*/ 628650 h 2727325"/>
                <a:gd name="connsiteX76" fmla="*/ 1387498 w 3480189"/>
                <a:gd name="connsiteY76" fmla="*/ 638175 h 2727325"/>
                <a:gd name="connsiteX77" fmla="*/ 1387498 w 3480189"/>
                <a:gd name="connsiteY77" fmla="*/ 673100 h 2727325"/>
                <a:gd name="connsiteX78" fmla="*/ 1377973 w 3480189"/>
                <a:gd name="connsiteY78" fmla="*/ 676275 h 2727325"/>
                <a:gd name="connsiteX79" fmla="*/ 1355748 w 3480189"/>
                <a:gd name="connsiteY79" fmla="*/ 685800 h 2727325"/>
                <a:gd name="connsiteX80" fmla="*/ 1349398 w 3480189"/>
                <a:gd name="connsiteY80" fmla="*/ 698500 h 2727325"/>
                <a:gd name="connsiteX81" fmla="*/ 1343048 w 3480189"/>
                <a:gd name="connsiteY81" fmla="*/ 723900 h 2727325"/>
                <a:gd name="connsiteX82" fmla="*/ 1339873 w 3480189"/>
                <a:gd name="connsiteY82" fmla="*/ 733425 h 2727325"/>
                <a:gd name="connsiteX83" fmla="*/ 1333523 w 3480189"/>
                <a:gd name="connsiteY83" fmla="*/ 742950 h 2727325"/>
                <a:gd name="connsiteX84" fmla="*/ 1330348 w 3480189"/>
                <a:gd name="connsiteY84" fmla="*/ 758825 h 2727325"/>
                <a:gd name="connsiteX85" fmla="*/ 1320823 w 3480189"/>
                <a:gd name="connsiteY85" fmla="*/ 784225 h 2727325"/>
                <a:gd name="connsiteX86" fmla="*/ 1311298 w 3480189"/>
                <a:gd name="connsiteY86" fmla="*/ 793750 h 2727325"/>
                <a:gd name="connsiteX87" fmla="*/ 1295423 w 3480189"/>
                <a:gd name="connsiteY87" fmla="*/ 822325 h 2727325"/>
                <a:gd name="connsiteX88" fmla="*/ 1282723 w 3480189"/>
                <a:gd name="connsiteY88" fmla="*/ 831850 h 2727325"/>
                <a:gd name="connsiteX89" fmla="*/ 1273198 w 3480189"/>
                <a:gd name="connsiteY89" fmla="*/ 850900 h 2727325"/>
                <a:gd name="connsiteX90" fmla="*/ 1263673 w 3480189"/>
                <a:gd name="connsiteY90" fmla="*/ 860425 h 2727325"/>
                <a:gd name="connsiteX91" fmla="*/ 1266848 w 3480189"/>
                <a:gd name="connsiteY91" fmla="*/ 908050 h 2727325"/>
                <a:gd name="connsiteX92" fmla="*/ 1276373 w 3480189"/>
                <a:gd name="connsiteY92" fmla="*/ 904875 h 2727325"/>
                <a:gd name="connsiteX93" fmla="*/ 1343048 w 3480189"/>
                <a:gd name="connsiteY93" fmla="*/ 898525 h 2727325"/>
                <a:gd name="connsiteX94" fmla="*/ 1362098 w 3480189"/>
                <a:gd name="connsiteY94" fmla="*/ 892175 h 2727325"/>
                <a:gd name="connsiteX95" fmla="*/ 1374798 w 3480189"/>
                <a:gd name="connsiteY95" fmla="*/ 885825 h 2727325"/>
                <a:gd name="connsiteX96" fmla="*/ 1419248 w 3480189"/>
                <a:gd name="connsiteY96" fmla="*/ 879475 h 2727325"/>
                <a:gd name="connsiteX97" fmla="*/ 1428773 w 3480189"/>
                <a:gd name="connsiteY97" fmla="*/ 885825 h 2727325"/>
                <a:gd name="connsiteX98" fmla="*/ 1441473 w 3480189"/>
                <a:gd name="connsiteY98" fmla="*/ 901700 h 2727325"/>
                <a:gd name="connsiteX99" fmla="*/ 1447823 w 3480189"/>
                <a:gd name="connsiteY99" fmla="*/ 911225 h 2727325"/>
                <a:gd name="connsiteX100" fmla="*/ 1470048 w 3480189"/>
                <a:gd name="connsiteY100" fmla="*/ 927100 h 2727325"/>
                <a:gd name="connsiteX101" fmla="*/ 1485923 w 3480189"/>
                <a:gd name="connsiteY101" fmla="*/ 955675 h 2727325"/>
                <a:gd name="connsiteX102" fmla="*/ 1479573 w 3480189"/>
                <a:gd name="connsiteY102" fmla="*/ 1063625 h 2727325"/>
                <a:gd name="connsiteX103" fmla="*/ 1482748 w 3480189"/>
                <a:gd name="connsiteY103" fmla="*/ 1133475 h 2727325"/>
                <a:gd name="connsiteX104" fmla="*/ 1489098 w 3480189"/>
                <a:gd name="connsiteY104" fmla="*/ 1171575 h 2727325"/>
                <a:gd name="connsiteX105" fmla="*/ 1492273 w 3480189"/>
                <a:gd name="connsiteY105" fmla="*/ 1216025 h 2727325"/>
                <a:gd name="connsiteX106" fmla="*/ 1498623 w 3480189"/>
                <a:gd name="connsiteY106" fmla="*/ 1225550 h 2727325"/>
                <a:gd name="connsiteX107" fmla="*/ 1501798 w 3480189"/>
                <a:gd name="connsiteY107" fmla="*/ 1235075 h 2727325"/>
                <a:gd name="connsiteX108" fmla="*/ 1527198 w 3480189"/>
                <a:gd name="connsiteY108" fmla="*/ 1250950 h 2727325"/>
                <a:gd name="connsiteX109" fmla="*/ 1536723 w 3480189"/>
                <a:gd name="connsiteY109" fmla="*/ 1257300 h 2727325"/>
                <a:gd name="connsiteX110" fmla="*/ 1549423 w 3480189"/>
                <a:gd name="connsiteY110" fmla="*/ 1260475 h 2727325"/>
                <a:gd name="connsiteX111" fmla="*/ 1603398 w 3480189"/>
                <a:gd name="connsiteY111" fmla="*/ 1263650 h 2727325"/>
                <a:gd name="connsiteX112" fmla="*/ 1635148 w 3480189"/>
                <a:gd name="connsiteY112" fmla="*/ 1273175 h 2727325"/>
                <a:gd name="connsiteX113" fmla="*/ 1676423 w 3480189"/>
                <a:gd name="connsiteY113" fmla="*/ 1266825 h 2727325"/>
                <a:gd name="connsiteX114" fmla="*/ 1685948 w 3480189"/>
                <a:gd name="connsiteY114" fmla="*/ 1263650 h 2727325"/>
                <a:gd name="connsiteX115" fmla="*/ 1692298 w 3480189"/>
                <a:gd name="connsiteY115" fmla="*/ 1254125 h 2727325"/>
                <a:gd name="connsiteX116" fmla="*/ 1701823 w 3480189"/>
                <a:gd name="connsiteY116" fmla="*/ 1244600 h 2727325"/>
                <a:gd name="connsiteX117" fmla="*/ 1743098 w 3480189"/>
                <a:gd name="connsiteY117" fmla="*/ 1247775 h 2727325"/>
                <a:gd name="connsiteX118" fmla="*/ 1752623 w 3480189"/>
                <a:gd name="connsiteY118" fmla="*/ 1254125 h 2727325"/>
                <a:gd name="connsiteX119" fmla="*/ 1762148 w 3480189"/>
                <a:gd name="connsiteY119" fmla="*/ 1257300 h 2727325"/>
                <a:gd name="connsiteX120" fmla="*/ 1771673 w 3480189"/>
                <a:gd name="connsiteY120" fmla="*/ 1266825 h 2727325"/>
                <a:gd name="connsiteX121" fmla="*/ 1787548 w 3480189"/>
                <a:gd name="connsiteY121" fmla="*/ 1285875 h 2727325"/>
                <a:gd name="connsiteX122" fmla="*/ 1797073 w 3480189"/>
                <a:gd name="connsiteY122" fmla="*/ 1289050 h 2727325"/>
                <a:gd name="connsiteX123" fmla="*/ 1822473 w 3480189"/>
                <a:gd name="connsiteY123" fmla="*/ 1308100 h 2727325"/>
                <a:gd name="connsiteX124" fmla="*/ 1831998 w 3480189"/>
                <a:gd name="connsiteY124" fmla="*/ 1311275 h 2727325"/>
                <a:gd name="connsiteX125" fmla="*/ 1854223 w 3480189"/>
                <a:gd name="connsiteY125" fmla="*/ 1327150 h 2727325"/>
                <a:gd name="connsiteX126" fmla="*/ 1863748 w 3480189"/>
                <a:gd name="connsiteY126" fmla="*/ 1317625 h 2727325"/>
                <a:gd name="connsiteX127" fmla="*/ 1879623 w 3480189"/>
                <a:gd name="connsiteY127" fmla="*/ 1282700 h 2727325"/>
                <a:gd name="connsiteX128" fmla="*/ 1882798 w 3480189"/>
                <a:gd name="connsiteY128" fmla="*/ 1250950 h 2727325"/>
                <a:gd name="connsiteX129" fmla="*/ 1889148 w 3480189"/>
                <a:gd name="connsiteY129" fmla="*/ 1241425 h 2727325"/>
                <a:gd name="connsiteX130" fmla="*/ 1895498 w 3480189"/>
                <a:gd name="connsiteY130" fmla="*/ 1228725 h 2727325"/>
                <a:gd name="connsiteX131" fmla="*/ 1901848 w 3480189"/>
                <a:gd name="connsiteY131" fmla="*/ 1209675 h 2727325"/>
                <a:gd name="connsiteX132" fmla="*/ 1905023 w 3480189"/>
                <a:gd name="connsiteY132" fmla="*/ 1196975 h 2727325"/>
                <a:gd name="connsiteX133" fmla="*/ 1930423 w 3480189"/>
                <a:gd name="connsiteY133" fmla="*/ 1184275 h 2727325"/>
                <a:gd name="connsiteX134" fmla="*/ 2019323 w 3480189"/>
                <a:gd name="connsiteY134" fmla="*/ 1181100 h 2727325"/>
                <a:gd name="connsiteX135" fmla="*/ 2028848 w 3480189"/>
                <a:gd name="connsiteY135" fmla="*/ 1174750 h 2727325"/>
                <a:gd name="connsiteX136" fmla="*/ 2047898 w 3480189"/>
                <a:gd name="connsiteY136" fmla="*/ 1165225 h 2727325"/>
                <a:gd name="connsiteX137" fmla="*/ 2060598 w 3480189"/>
                <a:gd name="connsiteY137" fmla="*/ 1149350 h 2727325"/>
                <a:gd name="connsiteX138" fmla="*/ 2082823 w 3480189"/>
                <a:gd name="connsiteY138" fmla="*/ 1127125 h 2727325"/>
                <a:gd name="connsiteX139" fmla="*/ 2095523 w 3480189"/>
                <a:gd name="connsiteY139" fmla="*/ 1120775 h 2727325"/>
                <a:gd name="connsiteX140" fmla="*/ 2114573 w 3480189"/>
                <a:gd name="connsiteY140" fmla="*/ 1114425 h 2727325"/>
                <a:gd name="connsiteX141" fmla="*/ 2124098 w 3480189"/>
                <a:gd name="connsiteY141" fmla="*/ 1120775 h 2727325"/>
                <a:gd name="connsiteX142" fmla="*/ 2127273 w 3480189"/>
                <a:gd name="connsiteY142" fmla="*/ 1130300 h 2727325"/>
                <a:gd name="connsiteX143" fmla="*/ 2133623 w 3480189"/>
                <a:gd name="connsiteY143" fmla="*/ 1139825 h 2727325"/>
                <a:gd name="connsiteX144" fmla="*/ 2130448 w 3480189"/>
                <a:gd name="connsiteY144" fmla="*/ 1152525 h 2727325"/>
                <a:gd name="connsiteX145" fmla="*/ 2127273 w 3480189"/>
                <a:gd name="connsiteY145" fmla="*/ 1174750 h 2727325"/>
                <a:gd name="connsiteX146" fmla="*/ 2187598 w 3480189"/>
                <a:gd name="connsiteY146" fmla="*/ 1155700 h 2727325"/>
                <a:gd name="connsiteX147" fmla="*/ 2276498 w 3480189"/>
                <a:gd name="connsiteY147" fmla="*/ 1168400 h 2727325"/>
                <a:gd name="connsiteX148" fmla="*/ 2279673 w 3480189"/>
                <a:gd name="connsiteY148" fmla="*/ 1190625 h 2727325"/>
                <a:gd name="connsiteX149" fmla="*/ 2273323 w 3480189"/>
                <a:gd name="connsiteY149" fmla="*/ 1181100 h 2727325"/>
                <a:gd name="connsiteX150" fmla="*/ 2254273 w 3480189"/>
                <a:gd name="connsiteY150" fmla="*/ 1162050 h 2727325"/>
                <a:gd name="connsiteX151" fmla="*/ 2257448 w 3480189"/>
                <a:gd name="connsiteY151" fmla="*/ 1165225 h 2727325"/>
                <a:gd name="connsiteX152" fmla="*/ 2308248 w 3480189"/>
                <a:gd name="connsiteY152" fmla="*/ 1184275 h 2727325"/>
                <a:gd name="connsiteX153" fmla="*/ 2324123 w 3480189"/>
                <a:gd name="connsiteY153" fmla="*/ 1187450 h 2727325"/>
                <a:gd name="connsiteX154" fmla="*/ 2349523 w 3480189"/>
                <a:gd name="connsiteY154" fmla="*/ 1193800 h 2727325"/>
                <a:gd name="connsiteX155" fmla="*/ 2393973 w 3480189"/>
                <a:gd name="connsiteY155" fmla="*/ 1196975 h 2727325"/>
                <a:gd name="connsiteX156" fmla="*/ 2397148 w 3480189"/>
                <a:gd name="connsiteY156" fmla="*/ 1206500 h 2727325"/>
                <a:gd name="connsiteX157" fmla="*/ 2444773 w 3480189"/>
                <a:gd name="connsiteY157" fmla="*/ 1216025 h 2727325"/>
                <a:gd name="connsiteX158" fmla="*/ 2454298 w 3480189"/>
                <a:gd name="connsiteY158" fmla="*/ 1219200 h 2727325"/>
                <a:gd name="connsiteX159" fmla="*/ 2476523 w 3480189"/>
                <a:gd name="connsiteY159" fmla="*/ 1222375 h 2727325"/>
                <a:gd name="connsiteX160" fmla="*/ 2486048 w 3480189"/>
                <a:gd name="connsiteY160" fmla="*/ 1228725 h 2727325"/>
                <a:gd name="connsiteX161" fmla="*/ 2520973 w 3480189"/>
                <a:gd name="connsiteY161" fmla="*/ 1222375 h 2727325"/>
                <a:gd name="connsiteX162" fmla="*/ 2530498 w 3480189"/>
                <a:gd name="connsiteY162" fmla="*/ 1209675 h 2727325"/>
                <a:gd name="connsiteX163" fmla="*/ 2540023 w 3480189"/>
                <a:gd name="connsiteY163" fmla="*/ 1203325 h 2727325"/>
                <a:gd name="connsiteX164" fmla="*/ 2552723 w 3480189"/>
                <a:gd name="connsiteY164" fmla="*/ 1200150 h 2727325"/>
                <a:gd name="connsiteX165" fmla="*/ 2581298 w 3480189"/>
                <a:gd name="connsiteY165" fmla="*/ 1190625 h 2727325"/>
                <a:gd name="connsiteX166" fmla="*/ 2609873 w 3480189"/>
                <a:gd name="connsiteY166" fmla="*/ 1193800 h 2727325"/>
                <a:gd name="connsiteX167" fmla="*/ 2619398 w 3480189"/>
                <a:gd name="connsiteY167" fmla="*/ 1196975 h 2727325"/>
                <a:gd name="connsiteX168" fmla="*/ 2625748 w 3480189"/>
                <a:gd name="connsiteY168" fmla="*/ 1206500 h 2727325"/>
                <a:gd name="connsiteX169" fmla="*/ 2616223 w 3480189"/>
                <a:gd name="connsiteY169" fmla="*/ 1209675 h 2727325"/>
                <a:gd name="connsiteX170" fmla="*/ 2606698 w 3480189"/>
                <a:gd name="connsiteY170" fmla="*/ 1235075 h 2727325"/>
                <a:gd name="connsiteX171" fmla="*/ 2654323 w 3480189"/>
                <a:gd name="connsiteY171" fmla="*/ 1238250 h 2727325"/>
                <a:gd name="connsiteX172" fmla="*/ 2657498 w 3480189"/>
                <a:gd name="connsiteY172" fmla="*/ 1200150 h 2727325"/>
                <a:gd name="connsiteX173" fmla="*/ 2686073 w 3480189"/>
                <a:gd name="connsiteY173" fmla="*/ 1190625 h 2727325"/>
                <a:gd name="connsiteX174" fmla="*/ 2717823 w 3480189"/>
                <a:gd name="connsiteY174" fmla="*/ 1200150 h 2727325"/>
                <a:gd name="connsiteX175" fmla="*/ 2711473 w 3480189"/>
                <a:gd name="connsiteY175" fmla="*/ 1225550 h 2727325"/>
                <a:gd name="connsiteX176" fmla="*/ 2705123 w 3480189"/>
                <a:gd name="connsiteY176" fmla="*/ 1250950 h 2727325"/>
                <a:gd name="connsiteX177" fmla="*/ 2698773 w 3480189"/>
                <a:gd name="connsiteY177" fmla="*/ 1270000 h 2727325"/>
                <a:gd name="connsiteX178" fmla="*/ 2714648 w 3480189"/>
                <a:gd name="connsiteY178" fmla="*/ 1279525 h 2727325"/>
                <a:gd name="connsiteX179" fmla="*/ 2740048 w 3480189"/>
                <a:gd name="connsiteY179" fmla="*/ 1289050 h 2727325"/>
                <a:gd name="connsiteX180" fmla="*/ 2749573 w 3480189"/>
                <a:gd name="connsiteY180" fmla="*/ 1298575 h 2727325"/>
                <a:gd name="connsiteX181" fmla="*/ 2752748 w 3480189"/>
                <a:gd name="connsiteY181" fmla="*/ 1323975 h 2727325"/>
                <a:gd name="connsiteX182" fmla="*/ 2762273 w 3480189"/>
                <a:gd name="connsiteY182" fmla="*/ 1333500 h 2727325"/>
                <a:gd name="connsiteX183" fmla="*/ 2765448 w 3480189"/>
                <a:gd name="connsiteY183" fmla="*/ 1346200 h 2727325"/>
                <a:gd name="connsiteX184" fmla="*/ 2784498 w 3480189"/>
                <a:gd name="connsiteY184" fmla="*/ 1349375 h 2727325"/>
                <a:gd name="connsiteX185" fmla="*/ 2794023 w 3480189"/>
                <a:gd name="connsiteY185" fmla="*/ 1352550 h 2727325"/>
                <a:gd name="connsiteX186" fmla="*/ 2806723 w 3480189"/>
                <a:gd name="connsiteY186" fmla="*/ 1355725 h 2727325"/>
                <a:gd name="connsiteX187" fmla="*/ 2825773 w 3480189"/>
                <a:gd name="connsiteY187" fmla="*/ 1387475 h 2727325"/>
                <a:gd name="connsiteX188" fmla="*/ 2835298 w 3480189"/>
                <a:gd name="connsiteY188" fmla="*/ 1393825 h 2727325"/>
                <a:gd name="connsiteX189" fmla="*/ 2851173 w 3480189"/>
                <a:gd name="connsiteY189" fmla="*/ 1412875 h 2727325"/>
                <a:gd name="connsiteX190" fmla="*/ 2863873 w 3480189"/>
                <a:gd name="connsiteY190" fmla="*/ 1416050 h 2727325"/>
                <a:gd name="connsiteX191" fmla="*/ 2873398 w 3480189"/>
                <a:gd name="connsiteY191" fmla="*/ 1422400 h 2727325"/>
                <a:gd name="connsiteX192" fmla="*/ 2933723 w 3480189"/>
                <a:gd name="connsiteY192" fmla="*/ 1431925 h 2727325"/>
                <a:gd name="connsiteX193" fmla="*/ 2952773 w 3480189"/>
                <a:gd name="connsiteY193" fmla="*/ 1438275 h 2727325"/>
                <a:gd name="connsiteX194" fmla="*/ 2971823 w 3480189"/>
                <a:gd name="connsiteY194" fmla="*/ 1447800 h 2727325"/>
                <a:gd name="connsiteX195" fmla="*/ 2997223 w 3480189"/>
                <a:gd name="connsiteY195" fmla="*/ 1450975 h 2727325"/>
                <a:gd name="connsiteX196" fmla="*/ 3013098 w 3480189"/>
                <a:gd name="connsiteY196" fmla="*/ 1454150 h 2727325"/>
                <a:gd name="connsiteX197" fmla="*/ 3032148 w 3480189"/>
                <a:gd name="connsiteY197" fmla="*/ 1457325 h 2727325"/>
                <a:gd name="connsiteX198" fmla="*/ 3076598 w 3480189"/>
                <a:gd name="connsiteY198" fmla="*/ 1466850 h 2727325"/>
                <a:gd name="connsiteX199" fmla="*/ 3184548 w 3480189"/>
                <a:gd name="connsiteY199" fmla="*/ 1476375 h 2727325"/>
                <a:gd name="connsiteX200" fmla="*/ 3206773 w 3480189"/>
                <a:gd name="connsiteY200" fmla="*/ 1498600 h 2727325"/>
                <a:gd name="connsiteX201" fmla="*/ 3235348 w 3480189"/>
                <a:gd name="connsiteY201" fmla="*/ 1517650 h 2727325"/>
                <a:gd name="connsiteX202" fmla="*/ 3244873 w 3480189"/>
                <a:gd name="connsiteY202" fmla="*/ 1539875 h 2727325"/>
                <a:gd name="connsiteX203" fmla="*/ 3248048 w 3480189"/>
                <a:gd name="connsiteY203" fmla="*/ 1552575 h 2727325"/>
                <a:gd name="connsiteX204" fmla="*/ 3254398 w 3480189"/>
                <a:gd name="connsiteY204" fmla="*/ 1562100 h 2727325"/>
                <a:gd name="connsiteX205" fmla="*/ 3270273 w 3480189"/>
                <a:gd name="connsiteY205" fmla="*/ 1590675 h 2727325"/>
                <a:gd name="connsiteX206" fmla="*/ 3292498 w 3480189"/>
                <a:gd name="connsiteY206" fmla="*/ 1603375 h 2727325"/>
                <a:gd name="connsiteX207" fmla="*/ 3302023 w 3480189"/>
                <a:gd name="connsiteY207" fmla="*/ 1625600 h 2727325"/>
                <a:gd name="connsiteX208" fmla="*/ 3314723 w 3480189"/>
                <a:gd name="connsiteY208" fmla="*/ 1644650 h 2727325"/>
                <a:gd name="connsiteX209" fmla="*/ 3324248 w 3480189"/>
                <a:gd name="connsiteY209" fmla="*/ 1679575 h 2727325"/>
                <a:gd name="connsiteX210" fmla="*/ 3330598 w 3480189"/>
                <a:gd name="connsiteY210" fmla="*/ 1692275 h 2727325"/>
                <a:gd name="connsiteX211" fmla="*/ 3321073 w 3480189"/>
                <a:gd name="connsiteY211" fmla="*/ 1746250 h 2727325"/>
                <a:gd name="connsiteX212" fmla="*/ 3302023 w 3480189"/>
                <a:gd name="connsiteY212" fmla="*/ 1784350 h 2727325"/>
                <a:gd name="connsiteX213" fmla="*/ 3276623 w 3480189"/>
                <a:gd name="connsiteY213" fmla="*/ 1816100 h 2727325"/>
                <a:gd name="connsiteX214" fmla="*/ 3254398 w 3480189"/>
                <a:gd name="connsiteY214" fmla="*/ 1860550 h 2727325"/>
                <a:gd name="connsiteX215" fmla="*/ 3276623 w 3480189"/>
                <a:gd name="connsiteY215" fmla="*/ 1831975 h 2727325"/>
                <a:gd name="connsiteX216" fmla="*/ 3286148 w 3480189"/>
                <a:gd name="connsiteY216" fmla="*/ 1822450 h 2727325"/>
                <a:gd name="connsiteX217" fmla="*/ 3317898 w 3480189"/>
                <a:gd name="connsiteY217" fmla="*/ 1803400 h 2727325"/>
                <a:gd name="connsiteX218" fmla="*/ 3336948 w 3480189"/>
                <a:gd name="connsiteY218" fmla="*/ 1793875 h 2727325"/>
                <a:gd name="connsiteX219" fmla="*/ 3346473 w 3480189"/>
                <a:gd name="connsiteY219" fmla="*/ 1784350 h 2727325"/>
                <a:gd name="connsiteX220" fmla="*/ 3406798 w 3480189"/>
                <a:gd name="connsiteY220" fmla="*/ 1857375 h 2727325"/>
                <a:gd name="connsiteX221" fmla="*/ 2203476 w 3480189"/>
                <a:gd name="connsiteY221" fmla="*/ 2647949 h 2727325"/>
                <a:gd name="connsiteX222" fmla="*/ 2159026 w 3480189"/>
                <a:gd name="connsiteY222" fmla="*/ 2679700 h 2727325"/>
                <a:gd name="connsiteX223" fmla="*/ 2009801 w 3480189"/>
                <a:gd name="connsiteY223" fmla="*/ 2727325 h 2727325"/>
                <a:gd name="connsiteX224" fmla="*/ 1978050 w 3480189"/>
                <a:gd name="connsiteY224" fmla="*/ 2679700 h 2727325"/>
                <a:gd name="connsiteX225" fmla="*/ 1911375 w 3480189"/>
                <a:gd name="connsiteY225" fmla="*/ 2600325 h 2727325"/>
                <a:gd name="connsiteX226" fmla="*/ 1765325 w 3480189"/>
                <a:gd name="connsiteY226" fmla="*/ 2362200 h 2727325"/>
                <a:gd name="connsiteX227" fmla="*/ 1720875 w 3480189"/>
                <a:gd name="connsiteY227" fmla="*/ 2251075 h 2727325"/>
                <a:gd name="connsiteX228" fmla="*/ 1673250 w 3480189"/>
                <a:gd name="connsiteY228" fmla="*/ 2197100 h 2727325"/>
                <a:gd name="connsiteX229" fmla="*/ 1651025 w 3480189"/>
                <a:gd name="connsiteY229" fmla="*/ 2146300 h 2727325"/>
                <a:gd name="connsiteX230" fmla="*/ 1581175 w 3480189"/>
                <a:gd name="connsiteY230" fmla="*/ 2095500 h 2727325"/>
                <a:gd name="connsiteX231" fmla="*/ 1584350 w 3480189"/>
                <a:gd name="connsiteY231" fmla="*/ 2022476 h 2727325"/>
                <a:gd name="connsiteX232" fmla="*/ 1590699 w 3480189"/>
                <a:gd name="connsiteY232" fmla="*/ 1984376 h 2727325"/>
                <a:gd name="connsiteX233" fmla="*/ 1676424 w 3480189"/>
                <a:gd name="connsiteY233" fmla="*/ 1958977 h 2727325"/>
                <a:gd name="connsiteX234" fmla="*/ 1609749 w 3480189"/>
                <a:gd name="connsiteY234" fmla="*/ 1882777 h 2727325"/>
                <a:gd name="connsiteX235" fmla="*/ 1622449 w 3480189"/>
                <a:gd name="connsiteY235" fmla="*/ 1809752 h 2727325"/>
                <a:gd name="connsiteX236" fmla="*/ 1651024 w 3480189"/>
                <a:gd name="connsiteY236" fmla="*/ 1730377 h 2727325"/>
                <a:gd name="connsiteX237" fmla="*/ 1714523 w 3480189"/>
                <a:gd name="connsiteY237" fmla="*/ 1685927 h 2727325"/>
                <a:gd name="connsiteX238" fmla="*/ 1765323 w 3480189"/>
                <a:gd name="connsiteY238" fmla="*/ 1647827 h 2727325"/>
                <a:gd name="connsiteX239" fmla="*/ 1793897 w 3480189"/>
                <a:gd name="connsiteY239" fmla="*/ 1612902 h 2727325"/>
                <a:gd name="connsiteX240" fmla="*/ 1812947 w 3480189"/>
                <a:gd name="connsiteY240" fmla="*/ 1571627 h 2727325"/>
                <a:gd name="connsiteX241" fmla="*/ 1790721 w 3480189"/>
                <a:gd name="connsiteY241" fmla="*/ 1539876 h 2727325"/>
                <a:gd name="connsiteX242" fmla="*/ 1793897 w 3480189"/>
                <a:gd name="connsiteY242" fmla="*/ 1473202 h 2727325"/>
                <a:gd name="connsiteX243" fmla="*/ 1765322 w 3480189"/>
                <a:gd name="connsiteY243" fmla="*/ 1381127 h 2727325"/>
                <a:gd name="connsiteX244" fmla="*/ 1727221 w 3480189"/>
                <a:gd name="connsiteY244" fmla="*/ 1314451 h 2727325"/>
                <a:gd name="connsiteX245" fmla="*/ 1666897 w 3480189"/>
                <a:gd name="connsiteY245" fmla="*/ 1355727 h 2727325"/>
                <a:gd name="connsiteX246" fmla="*/ 1625622 w 3480189"/>
                <a:gd name="connsiteY246" fmla="*/ 1377952 h 2727325"/>
                <a:gd name="connsiteX247" fmla="*/ 1587522 w 3480189"/>
                <a:gd name="connsiteY247" fmla="*/ 1349377 h 2727325"/>
                <a:gd name="connsiteX248" fmla="*/ 1527197 w 3480189"/>
                <a:gd name="connsiteY248" fmla="*/ 1327152 h 2727325"/>
                <a:gd name="connsiteX249" fmla="*/ 1428772 w 3480189"/>
                <a:gd name="connsiteY249" fmla="*/ 1257302 h 2727325"/>
                <a:gd name="connsiteX250" fmla="*/ 1374797 w 3480189"/>
                <a:gd name="connsiteY250" fmla="*/ 1257302 h 2727325"/>
                <a:gd name="connsiteX251" fmla="*/ 1358922 w 3480189"/>
                <a:gd name="connsiteY251" fmla="*/ 1187452 h 2727325"/>
                <a:gd name="connsiteX252" fmla="*/ 1298597 w 3480189"/>
                <a:gd name="connsiteY252" fmla="*/ 1114427 h 2727325"/>
                <a:gd name="connsiteX253" fmla="*/ 1212872 w 3480189"/>
                <a:gd name="connsiteY253" fmla="*/ 1057277 h 2727325"/>
                <a:gd name="connsiteX254" fmla="*/ 1073172 w 3480189"/>
                <a:gd name="connsiteY254" fmla="*/ 1003302 h 2727325"/>
                <a:gd name="connsiteX255" fmla="*/ 996972 w 3480189"/>
                <a:gd name="connsiteY255" fmla="*/ 974727 h 2727325"/>
                <a:gd name="connsiteX256" fmla="*/ 923947 w 3480189"/>
                <a:gd name="connsiteY256" fmla="*/ 914402 h 2727325"/>
                <a:gd name="connsiteX257" fmla="*/ 787422 w 3480189"/>
                <a:gd name="connsiteY257" fmla="*/ 933452 h 2727325"/>
                <a:gd name="connsiteX258" fmla="*/ 733447 w 3480189"/>
                <a:gd name="connsiteY258" fmla="*/ 942977 h 2727325"/>
                <a:gd name="connsiteX259" fmla="*/ 669947 w 3480189"/>
                <a:gd name="connsiteY259" fmla="*/ 889002 h 2727325"/>
                <a:gd name="connsiteX260" fmla="*/ 641372 w 3480189"/>
                <a:gd name="connsiteY260" fmla="*/ 860427 h 2727325"/>
                <a:gd name="connsiteX261" fmla="*/ 488972 w 3480189"/>
                <a:gd name="connsiteY261" fmla="*/ 800102 h 2727325"/>
                <a:gd name="connsiteX262" fmla="*/ 403247 w 3480189"/>
                <a:gd name="connsiteY262" fmla="*/ 749302 h 2727325"/>
                <a:gd name="connsiteX263" fmla="*/ 361972 w 3480189"/>
                <a:gd name="connsiteY263" fmla="*/ 695327 h 2727325"/>
                <a:gd name="connsiteX264" fmla="*/ 396897 w 3480189"/>
                <a:gd name="connsiteY264" fmla="*/ 660402 h 2727325"/>
                <a:gd name="connsiteX265" fmla="*/ 361972 w 3480189"/>
                <a:gd name="connsiteY265" fmla="*/ 555627 h 2727325"/>
                <a:gd name="connsiteX266" fmla="*/ 298471 w 3480189"/>
                <a:gd name="connsiteY266" fmla="*/ 454026 h 2727325"/>
                <a:gd name="connsiteX267" fmla="*/ 266722 w 3480189"/>
                <a:gd name="connsiteY267" fmla="*/ 384175 h 2727325"/>
                <a:gd name="connsiteX268" fmla="*/ 276246 w 3480189"/>
                <a:gd name="connsiteY268" fmla="*/ 358775 h 2727325"/>
                <a:gd name="connsiteX269" fmla="*/ 206397 w 3480189"/>
                <a:gd name="connsiteY269" fmla="*/ 234950 h 2727325"/>
                <a:gd name="connsiteX270" fmla="*/ 146072 w 3480189"/>
                <a:gd name="connsiteY270" fmla="*/ 101600 h 2727325"/>
                <a:gd name="connsiteX271" fmla="*/ 111147 w 3480189"/>
                <a:gd name="connsiteY271" fmla="*/ 142875 h 2727325"/>
                <a:gd name="connsiteX272" fmla="*/ 120671 w 3480189"/>
                <a:gd name="connsiteY272" fmla="*/ 193675 h 2727325"/>
                <a:gd name="connsiteX273" fmla="*/ 123846 w 3480189"/>
                <a:gd name="connsiteY273" fmla="*/ 260350 h 2727325"/>
                <a:gd name="connsiteX274" fmla="*/ 136546 w 3480189"/>
                <a:gd name="connsiteY274" fmla="*/ 327025 h 2727325"/>
                <a:gd name="connsiteX275" fmla="*/ 174646 w 3480189"/>
                <a:gd name="connsiteY275" fmla="*/ 384175 h 2727325"/>
                <a:gd name="connsiteX276" fmla="*/ 190521 w 3480189"/>
                <a:gd name="connsiteY276" fmla="*/ 422275 h 2727325"/>
                <a:gd name="connsiteX277" fmla="*/ 200046 w 3480189"/>
                <a:gd name="connsiteY277" fmla="*/ 495300 h 2727325"/>
                <a:gd name="connsiteX278" fmla="*/ 231798 w 3480189"/>
                <a:gd name="connsiteY278" fmla="*/ 542925 h 2727325"/>
                <a:gd name="connsiteX279" fmla="*/ 168296 w 3480189"/>
                <a:gd name="connsiteY279" fmla="*/ 508000 h 2727325"/>
                <a:gd name="connsiteX280" fmla="*/ 107973 w 3480189"/>
                <a:gd name="connsiteY280" fmla="*/ 460375 h 2727325"/>
                <a:gd name="connsiteX281" fmla="*/ 88923 w 3480189"/>
                <a:gd name="connsiteY281" fmla="*/ 371475 h 2727325"/>
                <a:gd name="connsiteX282" fmla="*/ 22248 w 3480189"/>
                <a:gd name="connsiteY282" fmla="*/ 285750 h 2727325"/>
                <a:gd name="connsiteX283" fmla="*/ 53998 w 3480189"/>
                <a:gd name="connsiteY283" fmla="*/ 193675 h 2727325"/>
                <a:gd name="connsiteX284" fmla="*/ 25423 w 3480189"/>
                <a:gd name="connsiteY284" fmla="*/ 161925 h 2727325"/>
                <a:gd name="connsiteX285" fmla="*/ 12722 w 3480189"/>
                <a:gd name="connsiteY285" fmla="*/ 114300 h 2727325"/>
                <a:gd name="connsiteX286" fmla="*/ 23 w 3480189"/>
                <a:gd name="connsiteY286" fmla="*/ 41275 h 2727325"/>
                <a:gd name="connsiteX287" fmla="*/ 23 w 3480189"/>
                <a:gd name="connsiteY287" fmla="*/ 0 h 2727325"/>
                <a:gd name="connsiteX0" fmla="*/ 23 w 3480189"/>
                <a:gd name="connsiteY0" fmla="*/ 0 h 2727325"/>
                <a:gd name="connsiteX1" fmla="*/ 381023 w 3480189"/>
                <a:gd name="connsiteY1" fmla="*/ 76200 h 2727325"/>
                <a:gd name="connsiteX2" fmla="*/ 479448 w 3480189"/>
                <a:gd name="connsiteY2" fmla="*/ 28575 h 2727325"/>
                <a:gd name="connsiteX3" fmla="*/ 568348 w 3480189"/>
                <a:gd name="connsiteY3" fmla="*/ 44450 h 2727325"/>
                <a:gd name="connsiteX4" fmla="*/ 568348 w 3480189"/>
                <a:gd name="connsiteY4" fmla="*/ 44450 h 2727325"/>
                <a:gd name="connsiteX5" fmla="*/ 571523 w 3480189"/>
                <a:gd name="connsiteY5" fmla="*/ 73025 h 2727325"/>
                <a:gd name="connsiteX6" fmla="*/ 565173 w 3480189"/>
                <a:gd name="connsiteY6" fmla="*/ 88900 h 2727325"/>
                <a:gd name="connsiteX7" fmla="*/ 561998 w 3480189"/>
                <a:gd name="connsiteY7" fmla="*/ 98425 h 2727325"/>
                <a:gd name="connsiteX8" fmla="*/ 565173 w 3480189"/>
                <a:gd name="connsiteY8" fmla="*/ 114300 h 2727325"/>
                <a:gd name="connsiteX9" fmla="*/ 584223 w 3480189"/>
                <a:gd name="connsiteY9" fmla="*/ 127000 h 2727325"/>
                <a:gd name="connsiteX10" fmla="*/ 596923 w 3480189"/>
                <a:gd name="connsiteY10" fmla="*/ 146050 h 2727325"/>
                <a:gd name="connsiteX11" fmla="*/ 600098 w 3480189"/>
                <a:gd name="connsiteY11" fmla="*/ 155575 h 2727325"/>
                <a:gd name="connsiteX12" fmla="*/ 609623 w 3480189"/>
                <a:gd name="connsiteY12" fmla="*/ 161925 h 2727325"/>
                <a:gd name="connsiteX13" fmla="*/ 615973 w 3480189"/>
                <a:gd name="connsiteY13" fmla="*/ 171450 h 2727325"/>
                <a:gd name="connsiteX14" fmla="*/ 660423 w 3480189"/>
                <a:gd name="connsiteY14" fmla="*/ 165100 h 2727325"/>
                <a:gd name="connsiteX15" fmla="*/ 669948 w 3480189"/>
                <a:gd name="connsiteY15" fmla="*/ 158750 h 2727325"/>
                <a:gd name="connsiteX16" fmla="*/ 679473 w 3480189"/>
                <a:gd name="connsiteY16" fmla="*/ 155575 h 2727325"/>
                <a:gd name="connsiteX17" fmla="*/ 701698 w 3480189"/>
                <a:gd name="connsiteY17" fmla="*/ 142875 h 2727325"/>
                <a:gd name="connsiteX18" fmla="*/ 749323 w 3480189"/>
                <a:gd name="connsiteY18" fmla="*/ 146050 h 2727325"/>
                <a:gd name="connsiteX19" fmla="*/ 755673 w 3480189"/>
                <a:gd name="connsiteY19" fmla="*/ 155575 h 2727325"/>
                <a:gd name="connsiteX20" fmla="*/ 749323 w 3480189"/>
                <a:gd name="connsiteY20" fmla="*/ 200025 h 2727325"/>
                <a:gd name="connsiteX21" fmla="*/ 762023 w 3480189"/>
                <a:gd name="connsiteY21" fmla="*/ 212725 h 2727325"/>
                <a:gd name="connsiteX22" fmla="*/ 771548 w 3480189"/>
                <a:gd name="connsiteY22" fmla="*/ 215900 h 2727325"/>
                <a:gd name="connsiteX23" fmla="*/ 777898 w 3480189"/>
                <a:gd name="connsiteY23" fmla="*/ 228600 h 2727325"/>
                <a:gd name="connsiteX24" fmla="*/ 787423 w 3480189"/>
                <a:gd name="connsiteY24" fmla="*/ 238125 h 2727325"/>
                <a:gd name="connsiteX25" fmla="*/ 793773 w 3480189"/>
                <a:gd name="connsiteY25" fmla="*/ 257175 h 2727325"/>
                <a:gd name="connsiteX26" fmla="*/ 796948 w 3480189"/>
                <a:gd name="connsiteY26" fmla="*/ 288925 h 2727325"/>
                <a:gd name="connsiteX27" fmla="*/ 800123 w 3480189"/>
                <a:gd name="connsiteY27" fmla="*/ 298450 h 2727325"/>
                <a:gd name="connsiteX28" fmla="*/ 809648 w 3480189"/>
                <a:gd name="connsiteY28" fmla="*/ 304800 h 2727325"/>
                <a:gd name="connsiteX29" fmla="*/ 822348 w 3480189"/>
                <a:gd name="connsiteY29" fmla="*/ 314325 h 2727325"/>
                <a:gd name="connsiteX30" fmla="*/ 831873 w 3480189"/>
                <a:gd name="connsiteY30" fmla="*/ 323850 h 2727325"/>
                <a:gd name="connsiteX31" fmla="*/ 854098 w 3480189"/>
                <a:gd name="connsiteY31" fmla="*/ 336550 h 2727325"/>
                <a:gd name="connsiteX32" fmla="*/ 863623 w 3480189"/>
                <a:gd name="connsiteY32" fmla="*/ 346075 h 2727325"/>
                <a:gd name="connsiteX33" fmla="*/ 892198 w 3480189"/>
                <a:gd name="connsiteY33" fmla="*/ 352425 h 2727325"/>
                <a:gd name="connsiteX34" fmla="*/ 882673 w 3480189"/>
                <a:gd name="connsiteY34" fmla="*/ 355600 h 2727325"/>
                <a:gd name="connsiteX35" fmla="*/ 879498 w 3480189"/>
                <a:gd name="connsiteY35" fmla="*/ 365125 h 2727325"/>
                <a:gd name="connsiteX36" fmla="*/ 876323 w 3480189"/>
                <a:gd name="connsiteY36" fmla="*/ 406400 h 2727325"/>
                <a:gd name="connsiteX37" fmla="*/ 866798 w 3480189"/>
                <a:gd name="connsiteY37" fmla="*/ 434975 h 2727325"/>
                <a:gd name="connsiteX38" fmla="*/ 863623 w 3480189"/>
                <a:gd name="connsiteY38" fmla="*/ 450850 h 2727325"/>
                <a:gd name="connsiteX39" fmla="*/ 860448 w 3480189"/>
                <a:gd name="connsiteY39" fmla="*/ 463550 h 2727325"/>
                <a:gd name="connsiteX40" fmla="*/ 854098 w 3480189"/>
                <a:gd name="connsiteY40" fmla="*/ 482600 h 2727325"/>
                <a:gd name="connsiteX41" fmla="*/ 850923 w 3480189"/>
                <a:gd name="connsiteY41" fmla="*/ 492125 h 2727325"/>
                <a:gd name="connsiteX42" fmla="*/ 841398 w 3480189"/>
                <a:gd name="connsiteY42" fmla="*/ 517525 h 2727325"/>
                <a:gd name="connsiteX43" fmla="*/ 835048 w 3480189"/>
                <a:gd name="connsiteY43" fmla="*/ 552450 h 2727325"/>
                <a:gd name="connsiteX44" fmla="*/ 831873 w 3480189"/>
                <a:gd name="connsiteY44" fmla="*/ 561975 h 2727325"/>
                <a:gd name="connsiteX45" fmla="*/ 822348 w 3480189"/>
                <a:gd name="connsiteY45" fmla="*/ 565150 h 2727325"/>
                <a:gd name="connsiteX46" fmla="*/ 815998 w 3480189"/>
                <a:gd name="connsiteY46" fmla="*/ 574675 h 2727325"/>
                <a:gd name="connsiteX47" fmla="*/ 825523 w 3480189"/>
                <a:gd name="connsiteY47" fmla="*/ 600075 h 2727325"/>
                <a:gd name="connsiteX48" fmla="*/ 841398 w 3480189"/>
                <a:gd name="connsiteY48" fmla="*/ 625475 h 2727325"/>
                <a:gd name="connsiteX49" fmla="*/ 847748 w 3480189"/>
                <a:gd name="connsiteY49" fmla="*/ 650875 h 2727325"/>
                <a:gd name="connsiteX50" fmla="*/ 860448 w 3480189"/>
                <a:gd name="connsiteY50" fmla="*/ 669925 h 2727325"/>
                <a:gd name="connsiteX51" fmla="*/ 866798 w 3480189"/>
                <a:gd name="connsiteY51" fmla="*/ 682625 h 2727325"/>
                <a:gd name="connsiteX52" fmla="*/ 885848 w 3480189"/>
                <a:gd name="connsiteY52" fmla="*/ 695325 h 2727325"/>
                <a:gd name="connsiteX53" fmla="*/ 904898 w 3480189"/>
                <a:gd name="connsiteY53" fmla="*/ 730250 h 2727325"/>
                <a:gd name="connsiteX54" fmla="*/ 908073 w 3480189"/>
                <a:gd name="connsiteY54" fmla="*/ 739775 h 2727325"/>
                <a:gd name="connsiteX55" fmla="*/ 917598 w 3480189"/>
                <a:gd name="connsiteY55" fmla="*/ 742950 h 2727325"/>
                <a:gd name="connsiteX56" fmla="*/ 936648 w 3480189"/>
                <a:gd name="connsiteY56" fmla="*/ 758825 h 2727325"/>
                <a:gd name="connsiteX57" fmla="*/ 955698 w 3480189"/>
                <a:gd name="connsiteY57" fmla="*/ 765175 h 2727325"/>
                <a:gd name="connsiteX58" fmla="*/ 993798 w 3480189"/>
                <a:gd name="connsiteY58" fmla="*/ 762000 h 2727325"/>
                <a:gd name="connsiteX59" fmla="*/ 1012848 w 3480189"/>
                <a:gd name="connsiteY59" fmla="*/ 755650 h 2727325"/>
                <a:gd name="connsiteX60" fmla="*/ 1022373 w 3480189"/>
                <a:gd name="connsiteY60" fmla="*/ 752475 h 2727325"/>
                <a:gd name="connsiteX61" fmla="*/ 1035073 w 3480189"/>
                <a:gd name="connsiteY61" fmla="*/ 742950 h 2727325"/>
                <a:gd name="connsiteX62" fmla="*/ 1044598 w 3480189"/>
                <a:gd name="connsiteY62" fmla="*/ 739775 h 2727325"/>
                <a:gd name="connsiteX63" fmla="*/ 1143023 w 3480189"/>
                <a:gd name="connsiteY63" fmla="*/ 730250 h 2727325"/>
                <a:gd name="connsiteX64" fmla="*/ 1155723 w 3480189"/>
                <a:gd name="connsiteY64" fmla="*/ 685800 h 2727325"/>
                <a:gd name="connsiteX65" fmla="*/ 1162073 w 3480189"/>
                <a:gd name="connsiteY65" fmla="*/ 673100 h 2727325"/>
                <a:gd name="connsiteX66" fmla="*/ 1165248 w 3480189"/>
                <a:gd name="connsiteY66" fmla="*/ 663575 h 2727325"/>
                <a:gd name="connsiteX67" fmla="*/ 1184298 w 3480189"/>
                <a:gd name="connsiteY67" fmla="*/ 654050 h 2727325"/>
                <a:gd name="connsiteX68" fmla="*/ 1206523 w 3480189"/>
                <a:gd name="connsiteY68" fmla="*/ 635000 h 2727325"/>
                <a:gd name="connsiteX69" fmla="*/ 1216048 w 3480189"/>
                <a:gd name="connsiteY69" fmla="*/ 631825 h 2727325"/>
                <a:gd name="connsiteX70" fmla="*/ 1244623 w 3480189"/>
                <a:gd name="connsiteY70" fmla="*/ 615950 h 2727325"/>
                <a:gd name="connsiteX71" fmla="*/ 1263673 w 3480189"/>
                <a:gd name="connsiteY71" fmla="*/ 612775 h 2727325"/>
                <a:gd name="connsiteX72" fmla="*/ 1330348 w 3480189"/>
                <a:gd name="connsiteY72" fmla="*/ 606425 h 2727325"/>
                <a:gd name="connsiteX73" fmla="*/ 1365273 w 3480189"/>
                <a:gd name="connsiteY73" fmla="*/ 612775 h 2727325"/>
                <a:gd name="connsiteX74" fmla="*/ 1368448 w 3480189"/>
                <a:gd name="connsiteY74" fmla="*/ 622300 h 2727325"/>
                <a:gd name="connsiteX75" fmla="*/ 1377973 w 3480189"/>
                <a:gd name="connsiteY75" fmla="*/ 628650 h 2727325"/>
                <a:gd name="connsiteX76" fmla="*/ 1387498 w 3480189"/>
                <a:gd name="connsiteY76" fmla="*/ 638175 h 2727325"/>
                <a:gd name="connsiteX77" fmla="*/ 1387498 w 3480189"/>
                <a:gd name="connsiteY77" fmla="*/ 673100 h 2727325"/>
                <a:gd name="connsiteX78" fmla="*/ 1377973 w 3480189"/>
                <a:gd name="connsiteY78" fmla="*/ 676275 h 2727325"/>
                <a:gd name="connsiteX79" fmla="*/ 1355748 w 3480189"/>
                <a:gd name="connsiteY79" fmla="*/ 685800 h 2727325"/>
                <a:gd name="connsiteX80" fmla="*/ 1349398 w 3480189"/>
                <a:gd name="connsiteY80" fmla="*/ 698500 h 2727325"/>
                <a:gd name="connsiteX81" fmla="*/ 1343048 w 3480189"/>
                <a:gd name="connsiteY81" fmla="*/ 723900 h 2727325"/>
                <a:gd name="connsiteX82" fmla="*/ 1339873 w 3480189"/>
                <a:gd name="connsiteY82" fmla="*/ 733425 h 2727325"/>
                <a:gd name="connsiteX83" fmla="*/ 1333523 w 3480189"/>
                <a:gd name="connsiteY83" fmla="*/ 742950 h 2727325"/>
                <a:gd name="connsiteX84" fmla="*/ 1330348 w 3480189"/>
                <a:gd name="connsiteY84" fmla="*/ 758825 h 2727325"/>
                <a:gd name="connsiteX85" fmla="*/ 1320823 w 3480189"/>
                <a:gd name="connsiteY85" fmla="*/ 784225 h 2727325"/>
                <a:gd name="connsiteX86" fmla="*/ 1311298 w 3480189"/>
                <a:gd name="connsiteY86" fmla="*/ 793750 h 2727325"/>
                <a:gd name="connsiteX87" fmla="*/ 1295423 w 3480189"/>
                <a:gd name="connsiteY87" fmla="*/ 822325 h 2727325"/>
                <a:gd name="connsiteX88" fmla="*/ 1282723 w 3480189"/>
                <a:gd name="connsiteY88" fmla="*/ 831850 h 2727325"/>
                <a:gd name="connsiteX89" fmla="*/ 1273198 w 3480189"/>
                <a:gd name="connsiteY89" fmla="*/ 850900 h 2727325"/>
                <a:gd name="connsiteX90" fmla="*/ 1263673 w 3480189"/>
                <a:gd name="connsiteY90" fmla="*/ 860425 h 2727325"/>
                <a:gd name="connsiteX91" fmla="*/ 1266848 w 3480189"/>
                <a:gd name="connsiteY91" fmla="*/ 908050 h 2727325"/>
                <a:gd name="connsiteX92" fmla="*/ 1276373 w 3480189"/>
                <a:gd name="connsiteY92" fmla="*/ 904875 h 2727325"/>
                <a:gd name="connsiteX93" fmla="*/ 1343048 w 3480189"/>
                <a:gd name="connsiteY93" fmla="*/ 898525 h 2727325"/>
                <a:gd name="connsiteX94" fmla="*/ 1362098 w 3480189"/>
                <a:gd name="connsiteY94" fmla="*/ 892175 h 2727325"/>
                <a:gd name="connsiteX95" fmla="*/ 1374798 w 3480189"/>
                <a:gd name="connsiteY95" fmla="*/ 885825 h 2727325"/>
                <a:gd name="connsiteX96" fmla="*/ 1419248 w 3480189"/>
                <a:gd name="connsiteY96" fmla="*/ 879475 h 2727325"/>
                <a:gd name="connsiteX97" fmla="*/ 1428773 w 3480189"/>
                <a:gd name="connsiteY97" fmla="*/ 885825 h 2727325"/>
                <a:gd name="connsiteX98" fmla="*/ 1441473 w 3480189"/>
                <a:gd name="connsiteY98" fmla="*/ 901700 h 2727325"/>
                <a:gd name="connsiteX99" fmla="*/ 1447823 w 3480189"/>
                <a:gd name="connsiteY99" fmla="*/ 911225 h 2727325"/>
                <a:gd name="connsiteX100" fmla="*/ 1470048 w 3480189"/>
                <a:gd name="connsiteY100" fmla="*/ 927100 h 2727325"/>
                <a:gd name="connsiteX101" fmla="*/ 1485923 w 3480189"/>
                <a:gd name="connsiteY101" fmla="*/ 955675 h 2727325"/>
                <a:gd name="connsiteX102" fmla="*/ 1479573 w 3480189"/>
                <a:gd name="connsiteY102" fmla="*/ 1063625 h 2727325"/>
                <a:gd name="connsiteX103" fmla="*/ 1482748 w 3480189"/>
                <a:gd name="connsiteY103" fmla="*/ 1133475 h 2727325"/>
                <a:gd name="connsiteX104" fmla="*/ 1489098 w 3480189"/>
                <a:gd name="connsiteY104" fmla="*/ 1171575 h 2727325"/>
                <a:gd name="connsiteX105" fmla="*/ 1492273 w 3480189"/>
                <a:gd name="connsiteY105" fmla="*/ 1216025 h 2727325"/>
                <a:gd name="connsiteX106" fmla="*/ 1498623 w 3480189"/>
                <a:gd name="connsiteY106" fmla="*/ 1225550 h 2727325"/>
                <a:gd name="connsiteX107" fmla="*/ 1501798 w 3480189"/>
                <a:gd name="connsiteY107" fmla="*/ 1235075 h 2727325"/>
                <a:gd name="connsiteX108" fmla="*/ 1527198 w 3480189"/>
                <a:gd name="connsiteY108" fmla="*/ 1250950 h 2727325"/>
                <a:gd name="connsiteX109" fmla="*/ 1536723 w 3480189"/>
                <a:gd name="connsiteY109" fmla="*/ 1257300 h 2727325"/>
                <a:gd name="connsiteX110" fmla="*/ 1549423 w 3480189"/>
                <a:gd name="connsiteY110" fmla="*/ 1260475 h 2727325"/>
                <a:gd name="connsiteX111" fmla="*/ 1603398 w 3480189"/>
                <a:gd name="connsiteY111" fmla="*/ 1263650 h 2727325"/>
                <a:gd name="connsiteX112" fmla="*/ 1635148 w 3480189"/>
                <a:gd name="connsiteY112" fmla="*/ 1273175 h 2727325"/>
                <a:gd name="connsiteX113" fmla="*/ 1676423 w 3480189"/>
                <a:gd name="connsiteY113" fmla="*/ 1266825 h 2727325"/>
                <a:gd name="connsiteX114" fmla="*/ 1685948 w 3480189"/>
                <a:gd name="connsiteY114" fmla="*/ 1263650 h 2727325"/>
                <a:gd name="connsiteX115" fmla="*/ 1692298 w 3480189"/>
                <a:gd name="connsiteY115" fmla="*/ 1254125 h 2727325"/>
                <a:gd name="connsiteX116" fmla="*/ 1701823 w 3480189"/>
                <a:gd name="connsiteY116" fmla="*/ 1244600 h 2727325"/>
                <a:gd name="connsiteX117" fmla="*/ 1743098 w 3480189"/>
                <a:gd name="connsiteY117" fmla="*/ 1247775 h 2727325"/>
                <a:gd name="connsiteX118" fmla="*/ 1752623 w 3480189"/>
                <a:gd name="connsiteY118" fmla="*/ 1254125 h 2727325"/>
                <a:gd name="connsiteX119" fmla="*/ 1762148 w 3480189"/>
                <a:gd name="connsiteY119" fmla="*/ 1257300 h 2727325"/>
                <a:gd name="connsiteX120" fmla="*/ 1771673 w 3480189"/>
                <a:gd name="connsiteY120" fmla="*/ 1266825 h 2727325"/>
                <a:gd name="connsiteX121" fmla="*/ 1787548 w 3480189"/>
                <a:gd name="connsiteY121" fmla="*/ 1285875 h 2727325"/>
                <a:gd name="connsiteX122" fmla="*/ 1797073 w 3480189"/>
                <a:gd name="connsiteY122" fmla="*/ 1289050 h 2727325"/>
                <a:gd name="connsiteX123" fmla="*/ 1822473 w 3480189"/>
                <a:gd name="connsiteY123" fmla="*/ 1308100 h 2727325"/>
                <a:gd name="connsiteX124" fmla="*/ 1831998 w 3480189"/>
                <a:gd name="connsiteY124" fmla="*/ 1311275 h 2727325"/>
                <a:gd name="connsiteX125" fmla="*/ 1854223 w 3480189"/>
                <a:gd name="connsiteY125" fmla="*/ 1327150 h 2727325"/>
                <a:gd name="connsiteX126" fmla="*/ 1863748 w 3480189"/>
                <a:gd name="connsiteY126" fmla="*/ 1317625 h 2727325"/>
                <a:gd name="connsiteX127" fmla="*/ 1879623 w 3480189"/>
                <a:gd name="connsiteY127" fmla="*/ 1282700 h 2727325"/>
                <a:gd name="connsiteX128" fmla="*/ 1882798 w 3480189"/>
                <a:gd name="connsiteY128" fmla="*/ 1250950 h 2727325"/>
                <a:gd name="connsiteX129" fmla="*/ 1889148 w 3480189"/>
                <a:gd name="connsiteY129" fmla="*/ 1241425 h 2727325"/>
                <a:gd name="connsiteX130" fmla="*/ 1895498 w 3480189"/>
                <a:gd name="connsiteY130" fmla="*/ 1228725 h 2727325"/>
                <a:gd name="connsiteX131" fmla="*/ 1901848 w 3480189"/>
                <a:gd name="connsiteY131" fmla="*/ 1209675 h 2727325"/>
                <a:gd name="connsiteX132" fmla="*/ 1905023 w 3480189"/>
                <a:gd name="connsiteY132" fmla="*/ 1196975 h 2727325"/>
                <a:gd name="connsiteX133" fmla="*/ 1930423 w 3480189"/>
                <a:gd name="connsiteY133" fmla="*/ 1184275 h 2727325"/>
                <a:gd name="connsiteX134" fmla="*/ 2019323 w 3480189"/>
                <a:gd name="connsiteY134" fmla="*/ 1181100 h 2727325"/>
                <a:gd name="connsiteX135" fmla="*/ 2028848 w 3480189"/>
                <a:gd name="connsiteY135" fmla="*/ 1174750 h 2727325"/>
                <a:gd name="connsiteX136" fmla="*/ 2047898 w 3480189"/>
                <a:gd name="connsiteY136" fmla="*/ 1165225 h 2727325"/>
                <a:gd name="connsiteX137" fmla="*/ 2060598 w 3480189"/>
                <a:gd name="connsiteY137" fmla="*/ 1149350 h 2727325"/>
                <a:gd name="connsiteX138" fmla="*/ 2082823 w 3480189"/>
                <a:gd name="connsiteY138" fmla="*/ 1127125 h 2727325"/>
                <a:gd name="connsiteX139" fmla="*/ 2095523 w 3480189"/>
                <a:gd name="connsiteY139" fmla="*/ 1120775 h 2727325"/>
                <a:gd name="connsiteX140" fmla="*/ 2114573 w 3480189"/>
                <a:gd name="connsiteY140" fmla="*/ 1114425 h 2727325"/>
                <a:gd name="connsiteX141" fmla="*/ 2124098 w 3480189"/>
                <a:gd name="connsiteY141" fmla="*/ 1120775 h 2727325"/>
                <a:gd name="connsiteX142" fmla="*/ 2127273 w 3480189"/>
                <a:gd name="connsiteY142" fmla="*/ 1130300 h 2727325"/>
                <a:gd name="connsiteX143" fmla="*/ 2133623 w 3480189"/>
                <a:gd name="connsiteY143" fmla="*/ 1139825 h 2727325"/>
                <a:gd name="connsiteX144" fmla="*/ 2130448 w 3480189"/>
                <a:gd name="connsiteY144" fmla="*/ 1152525 h 2727325"/>
                <a:gd name="connsiteX145" fmla="*/ 2127273 w 3480189"/>
                <a:gd name="connsiteY145" fmla="*/ 1174750 h 2727325"/>
                <a:gd name="connsiteX146" fmla="*/ 2187598 w 3480189"/>
                <a:gd name="connsiteY146" fmla="*/ 1155700 h 2727325"/>
                <a:gd name="connsiteX147" fmla="*/ 2276498 w 3480189"/>
                <a:gd name="connsiteY147" fmla="*/ 1168400 h 2727325"/>
                <a:gd name="connsiteX148" fmla="*/ 2279673 w 3480189"/>
                <a:gd name="connsiteY148" fmla="*/ 1190625 h 2727325"/>
                <a:gd name="connsiteX149" fmla="*/ 2273323 w 3480189"/>
                <a:gd name="connsiteY149" fmla="*/ 1181100 h 2727325"/>
                <a:gd name="connsiteX150" fmla="*/ 2254273 w 3480189"/>
                <a:gd name="connsiteY150" fmla="*/ 1162050 h 2727325"/>
                <a:gd name="connsiteX151" fmla="*/ 2257448 w 3480189"/>
                <a:gd name="connsiteY151" fmla="*/ 1165225 h 2727325"/>
                <a:gd name="connsiteX152" fmla="*/ 2308248 w 3480189"/>
                <a:gd name="connsiteY152" fmla="*/ 1184275 h 2727325"/>
                <a:gd name="connsiteX153" fmla="*/ 2324123 w 3480189"/>
                <a:gd name="connsiteY153" fmla="*/ 1187450 h 2727325"/>
                <a:gd name="connsiteX154" fmla="*/ 2349523 w 3480189"/>
                <a:gd name="connsiteY154" fmla="*/ 1193800 h 2727325"/>
                <a:gd name="connsiteX155" fmla="*/ 2393973 w 3480189"/>
                <a:gd name="connsiteY155" fmla="*/ 1196975 h 2727325"/>
                <a:gd name="connsiteX156" fmla="*/ 2397148 w 3480189"/>
                <a:gd name="connsiteY156" fmla="*/ 1206500 h 2727325"/>
                <a:gd name="connsiteX157" fmla="*/ 2444773 w 3480189"/>
                <a:gd name="connsiteY157" fmla="*/ 1216025 h 2727325"/>
                <a:gd name="connsiteX158" fmla="*/ 2454298 w 3480189"/>
                <a:gd name="connsiteY158" fmla="*/ 1219200 h 2727325"/>
                <a:gd name="connsiteX159" fmla="*/ 2476523 w 3480189"/>
                <a:gd name="connsiteY159" fmla="*/ 1222375 h 2727325"/>
                <a:gd name="connsiteX160" fmla="*/ 2486048 w 3480189"/>
                <a:gd name="connsiteY160" fmla="*/ 1228725 h 2727325"/>
                <a:gd name="connsiteX161" fmla="*/ 2520973 w 3480189"/>
                <a:gd name="connsiteY161" fmla="*/ 1222375 h 2727325"/>
                <a:gd name="connsiteX162" fmla="*/ 2530498 w 3480189"/>
                <a:gd name="connsiteY162" fmla="*/ 1209675 h 2727325"/>
                <a:gd name="connsiteX163" fmla="*/ 2540023 w 3480189"/>
                <a:gd name="connsiteY163" fmla="*/ 1203325 h 2727325"/>
                <a:gd name="connsiteX164" fmla="*/ 2552723 w 3480189"/>
                <a:gd name="connsiteY164" fmla="*/ 1200150 h 2727325"/>
                <a:gd name="connsiteX165" fmla="*/ 2581298 w 3480189"/>
                <a:gd name="connsiteY165" fmla="*/ 1190625 h 2727325"/>
                <a:gd name="connsiteX166" fmla="*/ 2609873 w 3480189"/>
                <a:gd name="connsiteY166" fmla="*/ 1193800 h 2727325"/>
                <a:gd name="connsiteX167" fmla="*/ 2619398 w 3480189"/>
                <a:gd name="connsiteY167" fmla="*/ 1196975 h 2727325"/>
                <a:gd name="connsiteX168" fmla="*/ 2625748 w 3480189"/>
                <a:gd name="connsiteY168" fmla="*/ 1206500 h 2727325"/>
                <a:gd name="connsiteX169" fmla="*/ 2616223 w 3480189"/>
                <a:gd name="connsiteY169" fmla="*/ 1209675 h 2727325"/>
                <a:gd name="connsiteX170" fmla="*/ 2606698 w 3480189"/>
                <a:gd name="connsiteY170" fmla="*/ 1235075 h 2727325"/>
                <a:gd name="connsiteX171" fmla="*/ 2654323 w 3480189"/>
                <a:gd name="connsiteY171" fmla="*/ 1238250 h 2727325"/>
                <a:gd name="connsiteX172" fmla="*/ 2657498 w 3480189"/>
                <a:gd name="connsiteY172" fmla="*/ 1200150 h 2727325"/>
                <a:gd name="connsiteX173" fmla="*/ 2686073 w 3480189"/>
                <a:gd name="connsiteY173" fmla="*/ 1190625 h 2727325"/>
                <a:gd name="connsiteX174" fmla="*/ 2717823 w 3480189"/>
                <a:gd name="connsiteY174" fmla="*/ 1200150 h 2727325"/>
                <a:gd name="connsiteX175" fmla="*/ 2711473 w 3480189"/>
                <a:gd name="connsiteY175" fmla="*/ 1225550 h 2727325"/>
                <a:gd name="connsiteX176" fmla="*/ 2705123 w 3480189"/>
                <a:gd name="connsiteY176" fmla="*/ 1250950 h 2727325"/>
                <a:gd name="connsiteX177" fmla="*/ 2698773 w 3480189"/>
                <a:gd name="connsiteY177" fmla="*/ 1270000 h 2727325"/>
                <a:gd name="connsiteX178" fmla="*/ 2714648 w 3480189"/>
                <a:gd name="connsiteY178" fmla="*/ 1279525 h 2727325"/>
                <a:gd name="connsiteX179" fmla="*/ 2740048 w 3480189"/>
                <a:gd name="connsiteY179" fmla="*/ 1289050 h 2727325"/>
                <a:gd name="connsiteX180" fmla="*/ 2749573 w 3480189"/>
                <a:gd name="connsiteY180" fmla="*/ 1298575 h 2727325"/>
                <a:gd name="connsiteX181" fmla="*/ 2752748 w 3480189"/>
                <a:gd name="connsiteY181" fmla="*/ 1323975 h 2727325"/>
                <a:gd name="connsiteX182" fmla="*/ 2762273 w 3480189"/>
                <a:gd name="connsiteY182" fmla="*/ 1333500 h 2727325"/>
                <a:gd name="connsiteX183" fmla="*/ 2765448 w 3480189"/>
                <a:gd name="connsiteY183" fmla="*/ 1346200 h 2727325"/>
                <a:gd name="connsiteX184" fmla="*/ 2784498 w 3480189"/>
                <a:gd name="connsiteY184" fmla="*/ 1349375 h 2727325"/>
                <a:gd name="connsiteX185" fmla="*/ 2794023 w 3480189"/>
                <a:gd name="connsiteY185" fmla="*/ 1352550 h 2727325"/>
                <a:gd name="connsiteX186" fmla="*/ 2806723 w 3480189"/>
                <a:gd name="connsiteY186" fmla="*/ 1355725 h 2727325"/>
                <a:gd name="connsiteX187" fmla="*/ 2825773 w 3480189"/>
                <a:gd name="connsiteY187" fmla="*/ 1387475 h 2727325"/>
                <a:gd name="connsiteX188" fmla="*/ 2835298 w 3480189"/>
                <a:gd name="connsiteY188" fmla="*/ 1393825 h 2727325"/>
                <a:gd name="connsiteX189" fmla="*/ 2851173 w 3480189"/>
                <a:gd name="connsiteY189" fmla="*/ 1412875 h 2727325"/>
                <a:gd name="connsiteX190" fmla="*/ 2863873 w 3480189"/>
                <a:gd name="connsiteY190" fmla="*/ 1416050 h 2727325"/>
                <a:gd name="connsiteX191" fmla="*/ 2873398 w 3480189"/>
                <a:gd name="connsiteY191" fmla="*/ 1422400 h 2727325"/>
                <a:gd name="connsiteX192" fmla="*/ 2933723 w 3480189"/>
                <a:gd name="connsiteY192" fmla="*/ 1431925 h 2727325"/>
                <a:gd name="connsiteX193" fmla="*/ 2952773 w 3480189"/>
                <a:gd name="connsiteY193" fmla="*/ 1438275 h 2727325"/>
                <a:gd name="connsiteX194" fmla="*/ 2971823 w 3480189"/>
                <a:gd name="connsiteY194" fmla="*/ 1447800 h 2727325"/>
                <a:gd name="connsiteX195" fmla="*/ 2997223 w 3480189"/>
                <a:gd name="connsiteY195" fmla="*/ 1450975 h 2727325"/>
                <a:gd name="connsiteX196" fmla="*/ 3013098 w 3480189"/>
                <a:gd name="connsiteY196" fmla="*/ 1454150 h 2727325"/>
                <a:gd name="connsiteX197" fmla="*/ 3032148 w 3480189"/>
                <a:gd name="connsiteY197" fmla="*/ 1457325 h 2727325"/>
                <a:gd name="connsiteX198" fmla="*/ 3076598 w 3480189"/>
                <a:gd name="connsiteY198" fmla="*/ 1466850 h 2727325"/>
                <a:gd name="connsiteX199" fmla="*/ 3184548 w 3480189"/>
                <a:gd name="connsiteY199" fmla="*/ 1476375 h 2727325"/>
                <a:gd name="connsiteX200" fmla="*/ 3206773 w 3480189"/>
                <a:gd name="connsiteY200" fmla="*/ 1498600 h 2727325"/>
                <a:gd name="connsiteX201" fmla="*/ 3235348 w 3480189"/>
                <a:gd name="connsiteY201" fmla="*/ 1517650 h 2727325"/>
                <a:gd name="connsiteX202" fmla="*/ 3244873 w 3480189"/>
                <a:gd name="connsiteY202" fmla="*/ 1539875 h 2727325"/>
                <a:gd name="connsiteX203" fmla="*/ 3248048 w 3480189"/>
                <a:gd name="connsiteY203" fmla="*/ 1552575 h 2727325"/>
                <a:gd name="connsiteX204" fmla="*/ 3254398 w 3480189"/>
                <a:gd name="connsiteY204" fmla="*/ 1562100 h 2727325"/>
                <a:gd name="connsiteX205" fmla="*/ 3270273 w 3480189"/>
                <a:gd name="connsiteY205" fmla="*/ 1590675 h 2727325"/>
                <a:gd name="connsiteX206" fmla="*/ 3292498 w 3480189"/>
                <a:gd name="connsiteY206" fmla="*/ 1603375 h 2727325"/>
                <a:gd name="connsiteX207" fmla="*/ 3302023 w 3480189"/>
                <a:gd name="connsiteY207" fmla="*/ 1625600 h 2727325"/>
                <a:gd name="connsiteX208" fmla="*/ 3314723 w 3480189"/>
                <a:gd name="connsiteY208" fmla="*/ 1644650 h 2727325"/>
                <a:gd name="connsiteX209" fmla="*/ 3324248 w 3480189"/>
                <a:gd name="connsiteY209" fmla="*/ 1679575 h 2727325"/>
                <a:gd name="connsiteX210" fmla="*/ 3330598 w 3480189"/>
                <a:gd name="connsiteY210" fmla="*/ 1692275 h 2727325"/>
                <a:gd name="connsiteX211" fmla="*/ 3321073 w 3480189"/>
                <a:gd name="connsiteY211" fmla="*/ 1746250 h 2727325"/>
                <a:gd name="connsiteX212" fmla="*/ 3302023 w 3480189"/>
                <a:gd name="connsiteY212" fmla="*/ 1784350 h 2727325"/>
                <a:gd name="connsiteX213" fmla="*/ 3276623 w 3480189"/>
                <a:gd name="connsiteY213" fmla="*/ 1816100 h 2727325"/>
                <a:gd name="connsiteX214" fmla="*/ 3254398 w 3480189"/>
                <a:gd name="connsiteY214" fmla="*/ 1860550 h 2727325"/>
                <a:gd name="connsiteX215" fmla="*/ 3276623 w 3480189"/>
                <a:gd name="connsiteY215" fmla="*/ 1831975 h 2727325"/>
                <a:gd name="connsiteX216" fmla="*/ 3286148 w 3480189"/>
                <a:gd name="connsiteY216" fmla="*/ 1822450 h 2727325"/>
                <a:gd name="connsiteX217" fmla="*/ 3317898 w 3480189"/>
                <a:gd name="connsiteY217" fmla="*/ 1803400 h 2727325"/>
                <a:gd name="connsiteX218" fmla="*/ 3336948 w 3480189"/>
                <a:gd name="connsiteY218" fmla="*/ 1793875 h 2727325"/>
                <a:gd name="connsiteX219" fmla="*/ 3346473 w 3480189"/>
                <a:gd name="connsiteY219" fmla="*/ 1784350 h 2727325"/>
                <a:gd name="connsiteX220" fmla="*/ 3406798 w 3480189"/>
                <a:gd name="connsiteY220" fmla="*/ 1857375 h 2727325"/>
                <a:gd name="connsiteX221" fmla="*/ 2203476 w 3480189"/>
                <a:gd name="connsiteY221" fmla="*/ 2647949 h 2727325"/>
                <a:gd name="connsiteX222" fmla="*/ 2159026 w 3480189"/>
                <a:gd name="connsiteY222" fmla="*/ 2679700 h 2727325"/>
                <a:gd name="connsiteX223" fmla="*/ 2009801 w 3480189"/>
                <a:gd name="connsiteY223" fmla="*/ 2727325 h 2727325"/>
                <a:gd name="connsiteX224" fmla="*/ 1978050 w 3480189"/>
                <a:gd name="connsiteY224" fmla="*/ 2679700 h 2727325"/>
                <a:gd name="connsiteX225" fmla="*/ 1911375 w 3480189"/>
                <a:gd name="connsiteY225" fmla="*/ 2600325 h 2727325"/>
                <a:gd name="connsiteX226" fmla="*/ 1765325 w 3480189"/>
                <a:gd name="connsiteY226" fmla="*/ 2362200 h 2727325"/>
                <a:gd name="connsiteX227" fmla="*/ 1720875 w 3480189"/>
                <a:gd name="connsiteY227" fmla="*/ 2251075 h 2727325"/>
                <a:gd name="connsiteX228" fmla="*/ 1673250 w 3480189"/>
                <a:gd name="connsiteY228" fmla="*/ 2197100 h 2727325"/>
                <a:gd name="connsiteX229" fmla="*/ 1651025 w 3480189"/>
                <a:gd name="connsiteY229" fmla="*/ 2146300 h 2727325"/>
                <a:gd name="connsiteX230" fmla="*/ 1581175 w 3480189"/>
                <a:gd name="connsiteY230" fmla="*/ 2095500 h 2727325"/>
                <a:gd name="connsiteX231" fmla="*/ 1584350 w 3480189"/>
                <a:gd name="connsiteY231" fmla="*/ 2022476 h 2727325"/>
                <a:gd name="connsiteX232" fmla="*/ 1590699 w 3480189"/>
                <a:gd name="connsiteY232" fmla="*/ 1984376 h 2727325"/>
                <a:gd name="connsiteX233" fmla="*/ 1676424 w 3480189"/>
                <a:gd name="connsiteY233" fmla="*/ 1958977 h 2727325"/>
                <a:gd name="connsiteX234" fmla="*/ 1609749 w 3480189"/>
                <a:gd name="connsiteY234" fmla="*/ 1882777 h 2727325"/>
                <a:gd name="connsiteX235" fmla="*/ 1622449 w 3480189"/>
                <a:gd name="connsiteY235" fmla="*/ 1809752 h 2727325"/>
                <a:gd name="connsiteX236" fmla="*/ 1651024 w 3480189"/>
                <a:gd name="connsiteY236" fmla="*/ 1730377 h 2727325"/>
                <a:gd name="connsiteX237" fmla="*/ 1714523 w 3480189"/>
                <a:gd name="connsiteY237" fmla="*/ 1685927 h 2727325"/>
                <a:gd name="connsiteX238" fmla="*/ 1765323 w 3480189"/>
                <a:gd name="connsiteY238" fmla="*/ 1647827 h 2727325"/>
                <a:gd name="connsiteX239" fmla="*/ 1793897 w 3480189"/>
                <a:gd name="connsiteY239" fmla="*/ 1612902 h 2727325"/>
                <a:gd name="connsiteX240" fmla="*/ 1812947 w 3480189"/>
                <a:gd name="connsiteY240" fmla="*/ 1571627 h 2727325"/>
                <a:gd name="connsiteX241" fmla="*/ 1790721 w 3480189"/>
                <a:gd name="connsiteY241" fmla="*/ 1539876 h 2727325"/>
                <a:gd name="connsiteX242" fmla="*/ 1793897 w 3480189"/>
                <a:gd name="connsiteY242" fmla="*/ 1473202 h 2727325"/>
                <a:gd name="connsiteX243" fmla="*/ 1765322 w 3480189"/>
                <a:gd name="connsiteY243" fmla="*/ 1381127 h 2727325"/>
                <a:gd name="connsiteX244" fmla="*/ 1727221 w 3480189"/>
                <a:gd name="connsiteY244" fmla="*/ 1314451 h 2727325"/>
                <a:gd name="connsiteX245" fmla="*/ 1666897 w 3480189"/>
                <a:gd name="connsiteY245" fmla="*/ 1355727 h 2727325"/>
                <a:gd name="connsiteX246" fmla="*/ 1625622 w 3480189"/>
                <a:gd name="connsiteY246" fmla="*/ 1377952 h 2727325"/>
                <a:gd name="connsiteX247" fmla="*/ 1587522 w 3480189"/>
                <a:gd name="connsiteY247" fmla="*/ 1349377 h 2727325"/>
                <a:gd name="connsiteX248" fmla="*/ 1527197 w 3480189"/>
                <a:gd name="connsiteY248" fmla="*/ 1327152 h 2727325"/>
                <a:gd name="connsiteX249" fmla="*/ 1428772 w 3480189"/>
                <a:gd name="connsiteY249" fmla="*/ 1257302 h 2727325"/>
                <a:gd name="connsiteX250" fmla="*/ 1374797 w 3480189"/>
                <a:gd name="connsiteY250" fmla="*/ 1257302 h 2727325"/>
                <a:gd name="connsiteX251" fmla="*/ 1358922 w 3480189"/>
                <a:gd name="connsiteY251" fmla="*/ 1187452 h 2727325"/>
                <a:gd name="connsiteX252" fmla="*/ 1298597 w 3480189"/>
                <a:gd name="connsiteY252" fmla="*/ 1114427 h 2727325"/>
                <a:gd name="connsiteX253" fmla="*/ 1212872 w 3480189"/>
                <a:gd name="connsiteY253" fmla="*/ 1057277 h 2727325"/>
                <a:gd name="connsiteX254" fmla="*/ 1073172 w 3480189"/>
                <a:gd name="connsiteY254" fmla="*/ 1003302 h 2727325"/>
                <a:gd name="connsiteX255" fmla="*/ 996972 w 3480189"/>
                <a:gd name="connsiteY255" fmla="*/ 974727 h 2727325"/>
                <a:gd name="connsiteX256" fmla="*/ 923947 w 3480189"/>
                <a:gd name="connsiteY256" fmla="*/ 914402 h 2727325"/>
                <a:gd name="connsiteX257" fmla="*/ 787422 w 3480189"/>
                <a:gd name="connsiteY257" fmla="*/ 933452 h 2727325"/>
                <a:gd name="connsiteX258" fmla="*/ 733447 w 3480189"/>
                <a:gd name="connsiteY258" fmla="*/ 942977 h 2727325"/>
                <a:gd name="connsiteX259" fmla="*/ 669947 w 3480189"/>
                <a:gd name="connsiteY259" fmla="*/ 889002 h 2727325"/>
                <a:gd name="connsiteX260" fmla="*/ 641372 w 3480189"/>
                <a:gd name="connsiteY260" fmla="*/ 860427 h 2727325"/>
                <a:gd name="connsiteX261" fmla="*/ 488972 w 3480189"/>
                <a:gd name="connsiteY261" fmla="*/ 800102 h 2727325"/>
                <a:gd name="connsiteX262" fmla="*/ 403247 w 3480189"/>
                <a:gd name="connsiteY262" fmla="*/ 749302 h 2727325"/>
                <a:gd name="connsiteX263" fmla="*/ 361972 w 3480189"/>
                <a:gd name="connsiteY263" fmla="*/ 695327 h 2727325"/>
                <a:gd name="connsiteX264" fmla="*/ 396897 w 3480189"/>
                <a:gd name="connsiteY264" fmla="*/ 660402 h 2727325"/>
                <a:gd name="connsiteX265" fmla="*/ 361972 w 3480189"/>
                <a:gd name="connsiteY265" fmla="*/ 555627 h 2727325"/>
                <a:gd name="connsiteX266" fmla="*/ 298471 w 3480189"/>
                <a:gd name="connsiteY266" fmla="*/ 454026 h 2727325"/>
                <a:gd name="connsiteX267" fmla="*/ 266722 w 3480189"/>
                <a:gd name="connsiteY267" fmla="*/ 384175 h 2727325"/>
                <a:gd name="connsiteX268" fmla="*/ 276246 w 3480189"/>
                <a:gd name="connsiteY268" fmla="*/ 358775 h 2727325"/>
                <a:gd name="connsiteX269" fmla="*/ 206397 w 3480189"/>
                <a:gd name="connsiteY269" fmla="*/ 234950 h 2727325"/>
                <a:gd name="connsiteX270" fmla="*/ 146072 w 3480189"/>
                <a:gd name="connsiteY270" fmla="*/ 101600 h 2727325"/>
                <a:gd name="connsiteX271" fmla="*/ 111147 w 3480189"/>
                <a:gd name="connsiteY271" fmla="*/ 142875 h 2727325"/>
                <a:gd name="connsiteX272" fmla="*/ 120671 w 3480189"/>
                <a:gd name="connsiteY272" fmla="*/ 193675 h 2727325"/>
                <a:gd name="connsiteX273" fmla="*/ 123846 w 3480189"/>
                <a:gd name="connsiteY273" fmla="*/ 260350 h 2727325"/>
                <a:gd name="connsiteX274" fmla="*/ 136546 w 3480189"/>
                <a:gd name="connsiteY274" fmla="*/ 327025 h 2727325"/>
                <a:gd name="connsiteX275" fmla="*/ 174646 w 3480189"/>
                <a:gd name="connsiteY275" fmla="*/ 384175 h 2727325"/>
                <a:gd name="connsiteX276" fmla="*/ 190521 w 3480189"/>
                <a:gd name="connsiteY276" fmla="*/ 422275 h 2727325"/>
                <a:gd name="connsiteX277" fmla="*/ 200046 w 3480189"/>
                <a:gd name="connsiteY277" fmla="*/ 495300 h 2727325"/>
                <a:gd name="connsiteX278" fmla="*/ 231798 w 3480189"/>
                <a:gd name="connsiteY278" fmla="*/ 542925 h 2727325"/>
                <a:gd name="connsiteX279" fmla="*/ 168296 w 3480189"/>
                <a:gd name="connsiteY279" fmla="*/ 508000 h 2727325"/>
                <a:gd name="connsiteX280" fmla="*/ 107973 w 3480189"/>
                <a:gd name="connsiteY280" fmla="*/ 460375 h 2727325"/>
                <a:gd name="connsiteX281" fmla="*/ 88923 w 3480189"/>
                <a:gd name="connsiteY281" fmla="*/ 371475 h 2727325"/>
                <a:gd name="connsiteX282" fmla="*/ 22248 w 3480189"/>
                <a:gd name="connsiteY282" fmla="*/ 285750 h 2727325"/>
                <a:gd name="connsiteX283" fmla="*/ 53998 w 3480189"/>
                <a:gd name="connsiteY283" fmla="*/ 193675 h 2727325"/>
                <a:gd name="connsiteX284" fmla="*/ 25423 w 3480189"/>
                <a:gd name="connsiteY284" fmla="*/ 161925 h 2727325"/>
                <a:gd name="connsiteX285" fmla="*/ 12722 w 3480189"/>
                <a:gd name="connsiteY285" fmla="*/ 114300 h 2727325"/>
                <a:gd name="connsiteX286" fmla="*/ 23 w 3480189"/>
                <a:gd name="connsiteY286" fmla="*/ 41275 h 2727325"/>
                <a:gd name="connsiteX287" fmla="*/ 23 w 3480189"/>
                <a:gd name="connsiteY287" fmla="*/ 0 h 2727325"/>
                <a:gd name="connsiteX0" fmla="*/ 23 w 3480189"/>
                <a:gd name="connsiteY0" fmla="*/ 0 h 2727325"/>
                <a:gd name="connsiteX1" fmla="*/ 381023 w 3480189"/>
                <a:gd name="connsiteY1" fmla="*/ 76200 h 2727325"/>
                <a:gd name="connsiteX2" fmla="*/ 479448 w 3480189"/>
                <a:gd name="connsiteY2" fmla="*/ 28575 h 2727325"/>
                <a:gd name="connsiteX3" fmla="*/ 568348 w 3480189"/>
                <a:gd name="connsiteY3" fmla="*/ 44450 h 2727325"/>
                <a:gd name="connsiteX4" fmla="*/ 568348 w 3480189"/>
                <a:gd name="connsiteY4" fmla="*/ 44450 h 2727325"/>
                <a:gd name="connsiteX5" fmla="*/ 571523 w 3480189"/>
                <a:gd name="connsiteY5" fmla="*/ 73025 h 2727325"/>
                <a:gd name="connsiteX6" fmla="*/ 565173 w 3480189"/>
                <a:gd name="connsiteY6" fmla="*/ 88900 h 2727325"/>
                <a:gd name="connsiteX7" fmla="*/ 561998 w 3480189"/>
                <a:gd name="connsiteY7" fmla="*/ 98425 h 2727325"/>
                <a:gd name="connsiteX8" fmla="*/ 565173 w 3480189"/>
                <a:gd name="connsiteY8" fmla="*/ 114300 h 2727325"/>
                <a:gd name="connsiteX9" fmla="*/ 584223 w 3480189"/>
                <a:gd name="connsiteY9" fmla="*/ 127000 h 2727325"/>
                <a:gd name="connsiteX10" fmla="*/ 596923 w 3480189"/>
                <a:gd name="connsiteY10" fmla="*/ 146050 h 2727325"/>
                <a:gd name="connsiteX11" fmla="*/ 600098 w 3480189"/>
                <a:gd name="connsiteY11" fmla="*/ 155575 h 2727325"/>
                <a:gd name="connsiteX12" fmla="*/ 609623 w 3480189"/>
                <a:gd name="connsiteY12" fmla="*/ 161925 h 2727325"/>
                <a:gd name="connsiteX13" fmla="*/ 615973 w 3480189"/>
                <a:gd name="connsiteY13" fmla="*/ 171450 h 2727325"/>
                <a:gd name="connsiteX14" fmla="*/ 660423 w 3480189"/>
                <a:gd name="connsiteY14" fmla="*/ 165100 h 2727325"/>
                <a:gd name="connsiteX15" fmla="*/ 669948 w 3480189"/>
                <a:gd name="connsiteY15" fmla="*/ 158750 h 2727325"/>
                <a:gd name="connsiteX16" fmla="*/ 679473 w 3480189"/>
                <a:gd name="connsiteY16" fmla="*/ 155575 h 2727325"/>
                <a:gd name="connsiteX17" fmla="*/ 701698 w 3480189"/>
                <a:gd name="connsiteY17" fmla="*/ 142875 h 2727325"/>
                <a:gd name="connsiteX18" fmla="*/ 749323 w 3480189"/>
                <a:gd name="connsiteY18" fmla="*/ 146050 h 2727325"/>
                <a:gd name="connsiteX19" fmla="*/ 755673 w 3480189"/>
                <a:gd name="connsiteY19" fmla="*/ 155575 h 2727325"/>
                <a:gd name="connsiteX20" fmla="*/ 749323 w 3480189"/>
                <a:gd name="connsiteY20" fmla="*/ 200025 h 2727325"/>
                <a:gd name="connsiteX21" fmla="*/ 762023 w 3480189"/>
                <a:gd name="connsiteY21" fmla="*/ 212725 h 2727325"/>
                <a:gd name="connsiteX22" fmla="*/ 771548 w 3480189"/>
                <a:gd name="connsiteY22" fmla="*/ 215900 h 2727325"/>
                <a:gd name="connsiteX23" fmla="*/ 777898 w 3480189"/>
                <a:gd name="connsiteY23" fmla="*/ 228600 h 2727325"/>
                <a:gd name="connsiteX24" fmla="*/ 787423 w 3480189"/>
                <a:gd name="connsiteY24" fmla="*/ 238125 h 2727325"/>
                <a:gd name="connsiteX25" fmla="*/ 793773 w 3480189"/>
                <a:gd name="connsiteY25" fmla="*/ 257175 h 2727325"/>
                <a:gd name="connsiteX26" fmla="*/ 796948 w 3480189"/>
                <a:gd name="connsiteY26" fmla="*/ 288925 h 2727325"/>
                <a:gd name="connsiteX27" fmla="*/ 800123 w 3480189"/>
                <a:gd name="connsiteY27" fmla="*/ 298450 h 2727325"/>
                <a:gd name="connsiteX28" fmla="*/ 809648 w 3480189"/>
                <a:gd name="connsiteY28" fmla="*/ 304800 h 2727325"/>
                <a:gd name="connsiteX29" fmla="*/ 822348 w 3480189"/>
                <a:gd name="connsiteY29" fmla="*/ 314325 h 2727325"/>
                <a:gd name="connsiteX30" fmla="*/ 831873 w 3480189"/>
                <a:gd name="connsiteY30" fmla="*/ 323850 h 2727325"/>
                <a:gd name="connsiteX31" fmla="*/ 854098 w 3480189"/>
                <a:gd name="connsiteY31" fmla="*/ 336550 h 2727325"/>
                <a:gd name="connsiteX32" fmla="*/ 863623 w 3480189"/>
                <a:gd name="connsiteY32" fmla="*/ 346075 h 2727325"/>
                <a:gd name="connsiteX33" fmla="*/ 892198 w 3480189"/>
                <a:gd name="connsiteY33" fmla="*/ 352425 h 2727325"/>
                <a:gd name="connsiteX34" fmla="*/ 882673 w 3480189"/>
                <a:gd name="connsiteY34" fmla="*/ 355600 h 2727325"/>
                <a:gd name="connsiteX35" fmla="*/ 879498 w 3480189"/>
                <a:gd name="connsiteY35" fmla="*/ 365125 h 2727325"/>
                <a:gd name="connsiteX36" fmla="*/ 876323 w 3480189"/>
                <a:gd name="connsiteY36" fmla="*/ 406400 h 2727325"/>
                <a:gd name="connsiteX37" fmla="*/ 866798 w 3480189"/>
                <a:gd name="connsiteY37" fmla="*/ 434975 h 2727325"/>
                <a:gd name="connsiteX38" fmla="*/ 863623 w 3480189"/>
                <a:gd name="connsiteY38" fmla="*/ 450850 h 2727325"/>
                <a:gd name="connsiteX39" fmla="*/ 860448 w 3480189"/>
                <a:gd name="connsiteY39" fmla="*/ 463550 h 2727325"/>
                <a:gd name="connsiteX40" fmla="*/ 854098 w 3480189"/>
                <a:gd name="connsiteY40" fmla="*/ 482600 h 2727325"/>
                <a:gd name="connsiteX41" fmla="*/ 850923 w 3480189"/>
                <a:gd name="connsiteY41" fmla="*/ 492125 h 2727325"/>
                <a:gd name="connsiteX42" fmla="*/ 841398 w 3480189"/>
                <a:gd name="connsiteY42" fmla="*/ 517525 h 2727325"/>
                <a:gd name="connsiteX43" fmla="*/ 835048 w 3480189"/>
                <a:gd name="connsiteY43" fmla="*/ 552450 h 2727325"/>
                <a:gd name="connsiteX44" fmla="*/ 831873 w 3480189"/>
                <a:gd name="connsiteY44" fmla="*/ 561975 h 2727325"/>
                <a:gd name="connsiteX45" fmla="*/ 822348 w 3480189"/>
                <a:gd name="connsiteY45" fmla="*/ 565150 h 2727325"/>
                <a:gd name="connsiteX46" fmla="*/ 815998 w 3480189"/>
                <a:gd name="connsiteY46" fmla="*/ 574675 h 2727325"/>
                <a:gd name="connsiteX47" fmla="*/ 825523 w 3480189"/>
                <a:gd name="connsiteY47" fmla="*/ 600075 h 2727325"/>
                <a:gd name="connsiteX48" fmla="*/ 841398 w 3480189"/>
                <a:gd name="connsiteY48" fmla="*/ 625475 h 2727325"/>
                <a:gd name="connsiteX49" fmla="*/ 847748 w 3480189"/>
                <a:gd name="connsiteY49" fmla="*/ 650875 h 2727325"/>
                <a:gd name="connsiteX50" fmla="*/ 860448 w 3480189"/>
                <a:gd name="connsiteY50" fmla="*/ 669925 h 2727325"/>
                <a:gd name="connsiteX51" fmla="*/ 866798 w 3480189"/>
                <a:gd name="connsiteY51" fmla="*/ 682625 h 2727325"/>
                <a:gd name="connsiteX52" fmla="*/ 885848 w 3480189"/>
                <a:gd name="connsiteY52" fmla="*/ 695325 h 2727325"/>
                <a:gd name="connsiteX53" fmla="*/ 904898 w 3480189"/>
                <a:gd name="connsiteY53" fmla="*/ 730250 h 2727325"/>
                <a:gd name="connsiteX54" fmla="*/ 908073 w 3480189"/>
                <a:gd name="connsiteY54" fmla="*/ 739775 h 2727325"/>
                <a:gd name="connsiteX55" fmla="*/ 917598 w 3480189"/>
                <a:gd name="connsiteY55" fmla="*/ 742950 h 2727325"/>
                <a:gd name="connsiteX56" fmla="*/ 936648 w 3480189"/>
                <a:gd name="connsiteY56" fmla="*/ 758825 h 2727325"/>
                <a:gd name="connsiteX57" fmla="*/ 955698 w 3480189"/>
                <a:gd name="connsiteY57" fmla="*/ 765175 h 2727325"/>
                <a:gd name="connsiteX58" fmla="*/ 993798 w 3480189"/>
                <a:gd name="connsiteY58" fmla="*/ 762000 h 2727325"/>
                <a:gd name="connsiteX59" fmla="*/ 1012848 w 3480189"/>
                <a:gd name="connsiteY59" fmla="*/ 755650 h 2727325"/>
                <a:gd name="connsiteX60" fmla="*/ 1022373 w 3480189"/>
                <a:gd name="connsiteY60" fmla="*/ 752475 h 2727325"/>
                <a:gd name="connsiteX61" fmla="*/ 1035073 w 3480189"/>
                <a:gd name="connsiteY61" fmla="*/ 742950 h 2727325"/>
                <a:gd name="connsiteX62" fmla="*/ 1044598 w 3480189"/>
                <a:gd name="connsiteY62" fmla="*/ 739775 h 2727325"/>
                <a:gd name="connsiteX63" fmla="*/ 1143023 w 3480189"/>
                <a:gd name="connsiteY63" fmla="*/ 730250 h 2727325"/>
                <a:gd name="connsiteX64" fmla="*/ 1155723 w 3480189"/>
                <a:gd name="connsiteY64" fmla="*/ 685800 h 2727325"/>
                <a:gd name="connsiteX65" fmla="*/ 1162073 w 3480189"/>
                <a:gd name="connsiteY65" fmla="*/ 673100 h 2727325"/>
                <a:gd name="connsiteX66" fmla="*/ 1165248 w 3480189"/>
                <a:gd name="connsiteY66" fmla="*/ 663575 h 2727325"/>
                <a:gd name="connsiteX67" fmla="*/ 1184298 w 3480189"/>
                <a:gd name="connsiteY67" fmla="*/ 654050 h 2727325"/>
                <a:gd name="connsiteX68" fmla="*/ 1206523 w 3480189"/>
                <a:gd name="connsiteY68" fmla="*/ 635000 h 2727325"/>
                <a:gd name="connsiteX69" fmla="*/ 1216048 w 3480189"/>
                <a:gd name="connsiteY69" fmla="*/ 631825 h 2727325"/>
                <a:gd name="connsiteX70" fmla="*/ 1244623 w 3480189"/>
                <a:gd name="connsiteY70" fmla="*/ 615950 h 2727325"/>
                <a:gd name="connsiteX71" fmla="*/ 1263673 w 3480189"/>
                <a:gd name="connsiteY71" fmla="*/ 612775 h 2727325"/>
                <a:gd name="connsiteX72" fmla="*/ 1330348 w 3480189"/>
                <a:gd name="connsiteY72" fmla="*/ 606425 h 2727325"/>
                <a:gd name="connsiteX73" fmla="*/ 1365273 w 3480189"/>
                <a:gd name="connsiteY73" fmla="*/ 612775 h 2727325"/>
                <a:gd name="connsiteX74" fmla="*/ 1368448 w 3480189"/>
                <a:gd name="connsiteY74" fmla="*/ 622300 h 2727325"/>
                <a:gd name="connsiteX75" fmla="*/ 1377973 w 3480189"/>
                <a:gd name="connsiteY75" fmla="*/ 628650 h 2727325"/>
                <a:gd name="connsiteX76" fmla="*/ 1387498 w 3480189"/>
                <a:gd name="connsiteY76" fmla="*/ 638175 h 2727325"/>
                <a:gd name="connsiteX77" fmla="*/ 1387498 w 3480189"/>
                <a:gd name="connsiteY77" fmla="*/ 673100 h 2727325"/>
                <a:gd name="connsiteX78" fmla="*/ 1377973 w 3480189"/>
                <a:gd name="connsiteY78" fmla="*/ 676275 h 2727325"/>
                <a:gd name="connsiteX79" fmla="*/ 1355748 w 3480189"/>
                <a:gd name="connsiteY79" fmla="*/ 685800 h 2727325"/>
                <a:gd name="connsiteX80" fmla="*/ 1349398 w 3480189"/>
                <a:gd name="connsiteY80" fmla="*/ 698500 h 2727325"/>
                <a:gd name="connsiteX81" fmla="*/ 1343048 w 3480189"/>
                <a:gd name="connsiteY81" fmla="*/ 723900 h 2727325"/>
                <a:gd name="connsiteX82" fmla="*/ 1339873 w 3480189"/>
                <a:gd name="connsiteY82" fmla="*/ 733425 h 2727325"/>
                <a:gd name="connsiteX83" fmla="*/ 1333523 w 3480189"/>
                <a:gd name="connsiteY83" fmla="*/ 742950 h 2727325"/>
                <a:gd name="connsiteX84" fmla="*/ 1330348 w 3480189"/>
                <a:gd name="connsiteY84" fmla="*/ 758825 h 2727325"/>
                <a:gd name="connsiteX85" fmla="*/ 1320823 w 3480189"/>
                <a:gd name="connsiteY85" fmla="*/ 784225 h 2727325"/>
                <a:gd name="connsiteX86" fmla="*/ 1311298 w 3480189"/>
                <a:gd name="connsiteY86" fmla="*/ 793750 h 2727325"/>
                <a:gd name="connsiteX87" fmla="*/ 1295423 w 3480189"/>
                <a:gd name="connsiteY87" fmla="*/ 822325 h 2727325"/>
                <a:gd name="connsiteX88" fmla="*/ 1282723 w 3480189"/>
                <a:gd name="connsiteY88" fmla="*/ 831850 h 2727325"/>
                <a:gd name="connsiteX89" fmla="*/ 1273198 w 3480189"/>
                <a:gd name="connsiteY89" fmla="*/ 850900 h 2727325"/>
                <a:gd name="connsiteX90" fmla="*/ 1263673 w 3480189"/>
                <a:gd name="connsiteY90" fmla="*/ 860425 h 2727325"/>
                <a:gd name="connsiteX91" fmla="*/ 1266848 w 3480189"/>
                <a:gd name="connsiteY91" fmla="*/ 908050 h 2727325"/>
                <a:gd name="connsiteX92" fmla="*/ 1276373 w 3480189"/>
                <a:gd name="connsiteY92" fmla="*/ 904875 h 2727325"/>
                <a:gd name="connsiteX93" fmla="*/ 1343048 w 3480189"/>
                <a:gd name="connsiteY93" fmla="*/ 898525 h 2727325"/>
                <a:gd name="connsiteX94" fmla="*/ 1362098 w 3480189"/>
                <a:gd name="connsiteY94" fmla="*/ 892175 h 2727325"/>
                <a:gd name="connsiteX95" fmla="*/ 1374798 w 3480189"/>
                <a:gd name="connsiteY95" fmla="*/ 885825 h 2727325"/>
                <a:gd name="connsiteX96" fmla="*/ 1419248 w 3480189"/>
                <a:gd name="connsiteY96" fmla="*/ 879475 h 2727325"/>
                <a:gd name="connsiteX97" fmla="*/ 1428773 w 3480189"/>
                <a:gd name="connsiteY97" fmla="*/ 885825 h 2727325"/>
                <a:gd name="connsiteX98" fmla="*/ 1441473 w 3480189"/>
                <a:gd name="connsiteY98" fmla="*/ 901700 h 2727325"/>
                <a:gd name="connsiteX99" fmla="*/ 1447823 w 3480189"/>
                <a:gd name="connsiteY99" fmla="*/ 911225 h 2727325"/>
                <a:gd name="connsiteX100" fmla="*/ 1470048 w 3480189"/>
                <a:gd name="connsiteY100" fmla="*/ 927100 h 2727325"/>
                <a:gd name="connsiteX101" fmla="*/ 1485923 w 3480189"/>
                <a:gd name="connsiteY101" fmla="*/ 955675 h 2727325"/>
                <a:gd name="connsiteX102" fmla="*/ 1479573 w 3480189"/>
                <a:gd name="connsiteY102" fmla="*/ 1063625 h 2727325"/>
                <a:gd name="connsiteX103" fmla="*/ 1482748 w 3480189"/>
                <a:gd name="connsiteY103" fmla="*/ 1133475 h 2727325"/>
                <a:gd name="connsiteX104" fmla="*/ 1489098 w 3480189"/>
                <a:gd name="connsiteY104" fmla="*/ 1171575 h 2727325"/>
                <a:gd name="connsiteX105" fmla="*/ 1492273 w 3480189"/>
                <a:gd name="connsiteY105" fmla="*/ 1216025 h 2727325"/>
                <a:gd name="connsiteX106" fmla="*/ 1498623 w 3480189"/>
                <a:gd name="connsiteY106" fmla="*/ 1225550 h 2727325"/>
                <a:gd name="connsiteX107" fmla="*/ 1501798 w 3480189"/>
                <a:gd name="connsiteY107" fmla="*/ 1235075 h 2727325"/>
                <a:gd name="connsiteX108" fmla="*/ 1527198 w 3480189"/>
                <a:gd name="connsiteY108" fmla="*/ 1250950 h 2727325"/>
                <a:gd name="connsiteX109" fmla="*/ 1536723 w 3480189"/>
                <a:gd name="connsiteY109" fmla="*/ 1257300 h 2727325"/>
                <a:gd name="connsiteX110" fmla="*/ 1549423 w 3480189"/>
                <a:gd name="connsiteY110" fmla="*/ 1260475 h 2727325"/>
                <a:gd name="connsiteX111" fmla="*/ 1603398 w 3480189"/>
                <a:gd name="connsiteY111" fmla="*/ 1263650 h 2727325"/>
                <a:gd name="connsiteX112" fmla="*/ 1635148 w 3480189"/>
                <a:gd name="connsiteY112" fmla="*/ 1273175 h 2727325"/>
                <a:gd name="connsiteX113" fmla="*/ 1676423 w 3480189"/>
                <a:gd name="connsiteY113" fmla="*/ 1266825 h 2727325"/>
                <a:gd name="connsiteX114" fmla="*/ 1685948 w 3480189"/>
                <a:gd name="connsiteY114" fmla="*/ 1263650 h 2727325"/>
                <a:gd name="connsiteX115" fmla="*/ 1692298 w 3480189"/>
                <a:gd name="connsiteY115" fmla="*/ 1254125 h 2727325"/>
                <a:gd name="connsiteX116" fmla="*/ 1701823 w 3480189"/>
                <a:gd name="connsiteY116" fmla="*/ 1244600 h 2727325"/>
                <a:gd name="connsiteX117" fmla="*/ 1743098 w 3480189"/>
                <a:gd name="connsiteY117" fmla="*/ 1247775 h 2727325"/>
                <a:gd name="connsiteX118" fmla="*/ 1752623 w 3480189"/>
                <a:gd name="connsiteY118" fmla="*/ 1254125 h 2727325"/>
                <a:gd name="connsiteX119" fmla="*/ 1762148 w 3480189"/>
                <a:gd name="connsiteY119" fmla="*/ 1257300 h 2727325"/>
                <a:gd name="connsiteX120" fmla="*/ 1771673 w 3480189"/>
                <a:gd name="connsiteY120" fmla="*/ 1266825 h 2727325"/>
                <a:gd name="connsiteX121" fmla="*/ 1787548 w 3480189"/>
                <a:gd name="connsiteY121" fmla="*/ 1285875 h 2727325"/>
                <a:gd name="connsiteX122" fmla="*/ 1797073 w 3480189"/>
                <a:gd name="connsiteY122" fmla="*/ 1289050 h 2727325"/>
                <a:gd name="connsiteX123" fmla="*/ 1822473 w 3480189"/>
                <a:gd name="connsiteY123" fmla="*/ 1308100 h 2727325"/>
                <a:gd name="connsiteX124" fmla="*/ 1831998 w 3480189"/>
                <a:gd name="connsiteY124" fmla="*/ 1311275 h 2727325"/>
                <a:gd name="connsiteX125" fmla="*/ 1854223 w 3480189"/>
                <a:gd name="connsiteY125" fmla="*/ 1327150 h 2727325"/>
                <a:gd name="connsiteX126" fmla="*/ 1863748 w 3480189"/>
                <a:gd name="connsiteY126" fmla="*/ 1317625 h 2727325"/>
                <a:gd name="connsiteX127" fmla="*/ 1879623 w 3480189"/>
                <a:gd name="connsiteY127" fmla="*/ 1282700 h 2727325"/>
                <a:gd name="connsiteX128" fmla="*/ 1882798 w 3480189"/>
                <a:gd name="connsiteY128" fmla="*/ 1250950 h 2727325"/>
                <a:gd name="connsiteX129" fmla="*/ 1889148 w 3480189"/>
                <a:gd name="connsiteY129" fmla="*/ 1241425 h 2727325"/>
                <a:gd name="connsiteX130" fmla="*/ 1895498 w 3480189"/>
                <a:gd name="connsiteY130" fmla="*/ 1228725 h 2727325"/>
                <a:gd name="connsiteX131" fmla="*/ 1901848 w 3480189"/>
                <a:gd name="connsiteY131" fmla="*/ 1209675 h 2727325"/>
                <a:gd name="connsiteX132" fmla="*/ 1905023 w 3480189"/>
                <a:gd name="connsiteY132" fmla="*/ 1196975 h 2727325"/>
                <a:gd name="connsiteX133" fmla="*/ 1930423 w 3480189"/>
                <a:gd name="connsiteY133" fmla="*/ 1184275 h 2727325"/>
                <a:gd name="connsiteX134" fmla="*/ 2019323 w 3480189"/>
                <a:gd name="connsiteY134" fmla="*/ 1181100 h 2727325"/>
                <a:gd name="connsiteX135" fmla="*/ 2028848 w 3480189"/>
                <a:gd name="connsiteY135" fmla="*/ 1174750 h 2727325"/>
                <a:gd name="connsiteX136" fmla="*/ 2047898 w 3480189"/>
                <a:gd name="connsiteY136" fmla="*/ 1165225 h 2727325"/>
                <a:gd name="connsiteX137" fmla="*/ 2060598 w 3480189"/>
                <a:gd name="connsiteY137" fmla="*/ 1149350 h 2727325"/>
                <a:gd name="connsiteX138" fmla="*/ 2082823 w 3480189"/>
                <a:gd name="connsiteY138" fmla="*/ 1127125 h 2727325"/>
                <a:gd name="connsiteX139" fmla="*/ 2095523 w 3480189"/>
                <a:gd name="connsiteY139" fmla="*/ 1120775 h 2727325"/>
                <a:gd name="connsiteX140" fmla="*/ 2114573 w 3480189"/>
                <a:gd name="connsiteY140" fmla="*/ 1114425 h 2727325"/>
                <a:gd name="connsiteX141" fmla="*/ 2124098 w 3480189"/>
                <a:gd name="connsiteY141" fmla="*/ 1120775 h 2727325"/>
                <a:gd name="connsiteX142" fmla="*/ 2127273 w 3480189"/>
                <a:gd name="connsiteY142" fmla="*/ 1130300 h 2727325"/>
                <a:gd name="connsiteX143" fmla="*/ 2133623 w 3480189"/>
                <a:gd name="connsiteY143" fmla="*/ 1139825 h 2727325"/>
                <a:gd name="connsiteX144" fmla="*/ 2130448 w 3480189"/>
                <a:gd name="connsiteY144" fmla="*/ 1152525 h 2727325"/>
                <a:gd name="connsiteX145" fmla="*/ 2127273 w 3480189"/>
                <a:gd name="connsiteY145" fmla="*/ 1174750 h 2727325"/>
                <a:gd name="connsiteX146" fmla="*/ 2187598 w 3480189"/>
                <a:gd name="connsiteY146" fmla="*/ 1155700 h 2727325"/>
                <a:gd name="connsiteX147" fmla="*/ 2276498 w 3480189"/>
                <a:gd name="connsiteY147" fmla="*/ 1168400 h 2727325"/>
                <a:gd name="connsiteX148" fmla="*/ 2279673 w 3480189"/>
                <a:gd name="connsiteY148" fmla="*/ 1190625 h 2727325"/>
                <a:gd name="connsiteX149" fmla="*/ 2273323 w 3480189"/>
                <a:gd name="connsiteY149" fmla="*/ 1181100 h 2727325"/>
                <a:gd name="connsiteX150" fmla="*/ 2254273 w 3480189"/>
                <a:gd name="connsiteY150" fmla="*/ 1162050 h 2727325"/>
                <a:gd name="connsiteX151" fmla="*/ 2257448 w 3480189"/>
                <a:gd name="connsiteY151" fmla="*/ 1165225 h 2727325"/>
                <a:gd name="connsiteX152" fmla="*/ 2308248 w 3480189"/>
                <a:gd name="connsiteY152" fmla="*/ 1184275 h 2727325"/>
                <a:gd name="connsiteX153" fmla="*/ 2324123 w 3480189"/>
                <a:gd name="connsiteY153" fmla="*/ 1187450 h 2727325"/>
                <a:gd name="connsiteX154" fmla="*/ 2349523 w 3480189"/>
                <a:gd name="connsiteY154" fmla="*/ 1193800 h 2727325"/>
                <a:gd name="connsiteX155" fmla="*/ 2393973 w 3480189"/>
                <a:gd name="connsiteY155" fmla="*/ 1196975 h 2727325"/>
                <a:gd name="connsiteX156" fmla="*/ 2397148 w 3480189"/>
                <a:gd name="connsiteY156" fmla="*/ 1206500 h 2727325"/>
                <a:gd name="connsiteX157" fmla="*/ 2444773 w 3480189"/>
                <a:gd name="connsiteY157" fmla="*/ 1216025 h 2727325"/>
                <a:gd name="connsiteX158" fmla="*/ 2454298 w 3480189"/>
                <a:gd name="connsiteY158" fmla="*/ 1219200 h 2727325"/>
                <a:gd name="connsiteX159" fmla="*/ 2476523 w 3480189"/>
                <a:gd name="connsiteY159" fmla="*/ 1222375 h 2727325"/>
                <a:gd name="connsiteX160" fmla="*/ 2486048 w 3480189"/>
                <a:gd name="connsiteY160" fmla="*/ 1228725 h 2727325"/>
                <a:gd name="connsiteX161" fmla="*/ 2520973 w 3480189"/>
                <a:gd name="connsiteY161" fmla="*/ 1222375 h 2727325"/>
                <a:gd name="connsiteX162" fmla="*/ 2530498 w 3480189"/>
                <a:gd name="connsiteY162" fmla="*/ 1209675 h 2727325"/>
                <a:gd name="connsiteX163" fmla="*/ 2540023 w 3480189"/>
                <a:gd name="connsiteY163" fmla="*/ 1203325 h 2727325"/>
                <a:gd name="connsiteX164" fmla="*/ 2552723 w 3480189"/>
                <a:gd name="connsiteY164" fmla="*/ 1200150 h 2727325"/>
                <a:gd name="connsiteX165" fmla="*/ 2581298 w 3480189"/>
                <a:gd name="connsiteY165" fmla="*/ 1190625 h 2727325"/>
                <a:gd name="connsiteX166" fmla="*/ 2609873 w 3480189"/>
                <a:gd name="connsiteY166" fmla="*/ 1193800 h 2727325"/>
                <a:gd name="connsiteX167" fmla="*/ 2619398 w 3480189"/>
                <a:gd name="connsiteY167" fmla="*/ 1196975 h 2727325"/>
                <a:gd name="connsiteX168" fmla="*/ 2625748 w 3480189"/>
                <a:gd name="connsiteY168" fmla="*/ 1206500 h 2727325"/>
                <a:gd name="connsiteX169" fmla="*/ 2616223 w 3480189"/>
                <a:gd name="connsiteY169" fmla="*/ 1209675 h 2727325"/>
                <a:gd name="connsiteX170" fmla="*/ 2606698 w 3480189"/>
                <a:gd name="connsiteY170" fmla="*/ 1235075 h 2727325"/>
                <a:gd name="connsiteX171" fmla="*/ 2654323 w 3480189"/>
                <a:gd name="connsiteY171" fmla="*/ 1238250 h 2727325"/>
                <a:gd name="connsiteX172" fmla="*/ 2657498 w 3480189"/>
                <a:gd name="connsiteY172" fmla="*/ 1200150 h 2727325"/>
                <a:gd name="connsiteX173" fmla="*/ 2686073 w 3480189"/>
                <a:gd name="connsiteY173" fmla="*/ 1190625 h 2727325"/>
                <a:gd name="connsiteX174" fmla="*/ 2717823 w 3480189"/>
                <a:gd name="connsiteY174" fmla="*/ 1200150 h 2727325"/>
                <a:gd name="connsiteX175" fmla="*/ 2711473 w 3480189"/>
                <a:gd name="connsiteY175" fmla="*/ 1225550 h 2727325"/>
                <a:gd name="connsiteX176" fmla="*/ 2705123 w 3480189"/>
                <a:gd name="connsiteY176" fmla="*/ 1250950 h 2727325"/>
                <a:gd name="connsiteX177" fmla="*/ 2698773 w 3480189"/>
                <a:gd name="connsiteY177" fmla="*/ 1270000 h 2727325"/>
                <a:gd name="connsiteX178" fmla="*/ 2714648 w 3480189"/>
                <a:gd name="connsiteY178" fmla="*/ 1279525 h 2727325"/>
                <a:gd name="connsiteX179" fmla="*/ 2740048 w 3480189"/>
                <a:gd name="connsiteY179" fmla="*/ 1289050 h 2727325"/>
                <a:gd name="connsiteX180" fmla="*/ 2749573 w 3480189"/>
                <a:gd name="connsiteY180" fmla="*/ 1298575 h 2727325"/>
                <a:gd name="connsiteX181" fmla="*/ 2752748 w 3480189"/>
                <a:gd name="connsiteY181" fmla="*/ 1323975 h 2727325"/>
                <a:gd name="connsiteX182" fmla="*/ 2762273 w 3480189"/>
                <a:gd name="connsiteY182" fmla="*/ 1333500 h 2727325"/>
                <a:gd name="connsiteX183" fmla="*/ 2765448 w 3480189"/>
                <a:gd name="connsiteY183" fmla="*/ 1346200 h 2727325"/>
                <a:gd name="connsiteX184" fmla="*/ 2784498 w 3480189"/>
                <a:gd name="connsiteY184" fmla="*/ 1349375 h 2727325"/>
                <a:gd name="connsiteX185" fmla="*/ 2794023 w 3480189"/>
                <a:gd name="connsiteY185" fmla="*/ 1352550 h 2727325"/>
                <a:gd name="connsiteX186" fmla="*/ 2806723 w 3480189"/>
                <a:gd name="connsiteY186" fmla="*/ 1355725 h 2727325"/>
                <a:gd name="connsiteX187" fmla="*/ 2825773 w 3480189"/>
                <a:gd name="connsiteY187" fmla="*/ 1387475 h 2727325"/>
                <a:gd name="connsiteX188" fmla="*/ 2835298 w 3480189"/>
                <a:gd name="connsiteY188" fmla="*/ 1393825 h 2727325"/>
                <a:gd name="connsiteX189" fmla="*/ 2851173 w 3480189"/>
                <a:gd name="connsiteY189" fmla="*/ 1412875 h 2727325"/>
                <a:gd name="connsiteX190" fmla="*/ 2863873 w 3480189"/>
                <a:gd name="connsiteY190" fmla="*/ 1416050 h 2727325"/>
                <a:gd name="connsiteX191" fmla="*/ 2873398 w 3480189"/>
                <a:gd name="connsiteY191" fmla="*/ 1422400 h 2727325"/>
                <a:gd name="connsiteX192" fmla="*/ 2933723 w 3480189"/>
                <a:gd name="connsiteY192" fmla="*/ 1431925 h 2727325"/>
                <a:gd name="connsiteX193" fmla="*/ 2952773 w 3480189"/>
                <a:gd name="connsiteY193" fmla="*/ 1438275 h 2727325"/>
                <a:gd name="connsiteX194" fmla="*/ 2971823 w 3480189"/>
                <a:gd name="connsiteY194" fmla="*/ 1447800 h 2727325"/>
                <a:gd name="connsiteX195" fmla="*/ 2997223 w 3480189"/>
                <a:gd name="connsiteY195" fmla="*/ 1450975 h 2727325"/>
                <a:gd name="connsiteX196" fmla="*/ 3013098 w 3480189"/>
                <a:gd name="connsiteY196" fmla="*/ 1454150 h 2727325"/>
                <a:gd name="connsiteX197" fmla="*/ 3032148 w 3480189"/>
                <a:gd name="connsiteY197" fmla="*/ 1457325 h 2727325"/>
                <a:gd name="connsiteX198" fmla="*/ 3076598 w 3480189"/>
                <a:gd name="connsiteY198" fmla="*/ 1466850 h 2727325"/>
                <a:gd name="connsiteX199" fmla="*/ 3184548 w 3480189"/>
                <a:gd name="connsiteY199" fmla="*/ 1476375 h 2727325"/>
                <a:gd name="connsiteX200" fmla="*/ 3206773 w 3480189"/>
                <a:gd name="connsiteY200" fmla="*/ 1498600 h 2727325"/>
                <a:gd name="connsiteX201" fmla="*/ 3235348 w 3480189"/>
                <a:gd name="connsiteY201" fmla="*/ 1517650 h 2727325"/>
                <a:gd name="connsiteX202" fmla="*/ 3244873 w 3480189"/>
                <a:gd name="connsiteY202" fmla="*/ 1539875 h 2727325"/>
                <a:gd name="connsiteX203" fmla="*/ 3248048 w 3480189"/>
                <a:gd name="connsiteY203" fmla="*/ 1552575 h 2727325"/>
                <a:gd name="connsiteX204" fmla="*/ 3254398 w 3480189"/>
                <a:gd name="connsiteY204" fmla="*/ 1562100 h 2727325"/>
                <a:gd name="connsiteX205" fmla="*/ 3270273 w 3480189"/>
                <a:gd name="connsiteY205" fmla="*/ 1590675 h 2727325"/>
                <a:gd name="connsiteX206" fmla="*/ 3292498 w 3480189"/>
                <a:gd name="connsiteY206" fmla="*/ 1603375 h 2727325"/>
                <a:gd name="connsiteX207" fmla="*/ 3302023 w 3480189"/>
                <a:gd name="connsiteY207" fmla="*/ 1625600 h 2727325"/>
                <a:gd name="connsiteX208" fmla="*/ 3314723 w 3480189"/>
                <a:gd name="connsiteY208" fmla="*/ 1644650 h 2727325"/>
                <a:gd name="connsiteX209" fmla="*/ 3324248 w 3480189"/>
                <a:gd name="connsiteY209" fmla="*/ 1679575 h 2727325"/>
                <a:gd name="connsiteX210" fmla="*/ 3330598 w 3480189"/>
                <a:gd name="connsiteY210" fmla="*/ 1692275 h 2727325"/>
                <a:gd name="connsiteX211" fmla="*/ 3321073 w 3480189"/>
                <a:gd name="connsiteY211" fmla="*/ 1746250 h 2727325"/>
                <a:gd name="connsiteX212" fmla="*/ 3302023 w 3480189"/>
                <a:gd name="connsiteY212" fmla="*/ 1784350 h 2727325"/>
                <a:gd name="connsiteX213" fmla="*/ 3276623 w 3480189"/>
                <a:gd name="connsiteY213" fmla="*/ 1816100 h 2727325"/>
                <a:gd name="connsiteX214" fmla="*/ 3254398 w 3480189"/>
                <a:gd name="connsiteY214" fmla="*/ 1860550 h 2727325"/>
                <a:gd name="connsiteX215" fmla="*/ 3276623 w 3480189"/>
                <a:gd name="connsiteY215" fmla="*/ 1831975 h 2727325"/>
                <a:gd name="connsiteX216" fmla="*/ 3286148 w 3480189"/>
                <a:gd name="connsiteY216" fmla="*/ 1822450 h 2727325"/>
                <a:gd name="connsiteX217" fmla="*/ 3317898 w 3480189"/>
                <a:gd name="connsiteY217" fmla="*/ 1803400 h 2727325"/>
                <a:gd name="connsiteX218" fmla="*/ 3336948 w 3480189"/>
                <a:gd name="connsiteY218" fmla="*/ 1793875 h 2727325"/>
                <a:gd name="connsiteX219" fmla="*/ 3346473 w 3480189"/>
                <a:gd name="connsiteY219" fmla="*/ 1784350 h 2727325"/>
                <a:gd name="connsiteX220" fmla="*/ 3406798 w 3480189"/>
                <a:gd name="connsiteY220" fmla="*/ 1857375 h 2727325"/>
                <a:gd name="connsiteX221" fmla="*/ 2203476 w 3480189"/>
                <a:gd name="connsiteY221" fmla="*/ 2647949 h 2727325"/>
                <a:gd name="connsiteX222" fmla="*/ 2159026 w 3480189"/>
                <a:gd name="connsiteY222" fmla="*/ 2679700 h 2727325"/>
                <a:gd name="connsiteX223" fmla="*/ 2009801 w 3480189"/>
                <a:gd name="connsiteY223" fmla="*/ 2727325 h 2727325"/>
                <a:gd name="connsiteX224" fmla="*/ 1978050 w 3480189"/>
                <a:gd name="connsiteY224" fmla="*/ 2679700 h 2727325"/>
                <a:gd name="connsiteX225" fmla="*/ 1911375 w 3480189"/>
                <a:gd name="connsiteY225" fmla="*/ 2600325 h 2727325"/>
                <a:gd name="connsiteX226" fmla="*/ 1765325 w 3480189"/>
                <a:gd name="connsiteY226" fmla="*/ 2362200 h 2727325"/>
                <a:gd name="connsiteX227" fmla="*/ 1720875 w 3480189"/>
                <a:gd name="connsiteY227" fmla="*/ 2251075 h 2727325"/>
                <a:gd name="connsiteX228" fmla="*/ 1673250 w 3480189"/>
                <a:gd name="connsiteY228" fmla="*/ 2197100 h 2727325"/>
                <a:gd name="connsiteX229" fmla="*/ 1651025 w 3480189"/>
                <a:gd name="connsiteY229" fmla="*/ 2146300 h 2727325"/>
                <a:gd name="connsiteX230" fmla="*/ 1581175 w 3480189"/>
                <a:gd name="connsiteY230" fmla="*/ 2095500 h 2727325"/>
                <a:gd name="connsiteX231" fmla="*/ 1584350 w 3480189"/>
                <a:gd name="connsiteY231" fmla="*/ 2022476 h 2727325"/>
                <a:gd name="connsiteX232" fmla="*/ 1590699 w 3480189"/>
                <a:gd name="connsiteY232" fmla="*/ 1984376 h 2727325"/>
                <a:gd name="connsiteX233" fmla="*/ 1676424 w 3480189"/>
                <a:gd name="connsiteY233" fmla="*/ 1958977 h 2727325"/>
                <a:gd name="connsiteX234" fmla="*/ 1609749 w 3480189"/>
                <a:gd name="connsiteY234" fmla="*/ 1882777 h 2727325"/>
                <a:gd name="connsiteX235" fmla="*/ 1622449 w 3480189"/>
                <a:gd name="connsiteY235" fmla="*/ 1809752 h 2727325"/>
                <a:gd name="connsiteX236" fmla="*/ 1651024 w 3480189"/>
                <a:gd name="connsiteY236" fmla="*/ 1730377 h 2727325"/>
                <a:gd name="connsiteX237" fmla="*/ 1714523 w 3480189"/>
                <a:gd name="connsiteY237" fmla="*/ 1685927 h 2727325"/>
                <a:gd name="connsiteX238" fmla="*/ 1765323 w 3480189"/>
                <a:gd name="connsiteY238" fmla="*/ 1647827 h 2727325"/>
                <a:gd name="connsiteX239" fmla="*/ 1793897 w 3480189"/>
                <a:gd name="connsiteY239" fmla="*/ 1612902 h 2727325"/>
                <a:gd name="connsiteX240" fmla="*/ 1812947 w 3480189"/>
                <a:gd name="connsiteY240" fmla="*/ 1571627 h 2727325"/>
                <a:gd name="connsiteX241" fmla="*/ 1790721 w 3480189"/>
                <a:gd name="connsiteY241" fmla="*/ 1539876 h 2727325"/>
                <a:gd name="connsiteX242" fmla="*/ 1793897 w 3480189"/>
                <a:gd name="connsiteY242" fmla="*/ 1473202 h 2727325"/>
                <a:gd name="connsiteX243" fmla="*/ 1765322 w 3480189"/>
                <a:gd name="connsiteY243" fmla="*/ 1381127 h 2727325"/>
                <a:gd name="connsiteX244" fmla="*/ 1727221 w 3480189"/>
                <a:gd name="connsiteY244" fmla="*/ 1314451 h 2727325"/>
                <a:gd name="connsiteX245" fmla="*/ 1666897 w 3480189"/>
                <a:gd name="connsiteY245" fmla="*/ 1355727 h 2727325"/>
                <a:gd name="connsiteX246" fmla="*/ 1625622 w 3480189"/>
                <a:gd name="connsiteY246" fmla="*/ 1377952 h 2727325"/>
                <a:gd name="connsiteX247" fmla="*/ 1587522 w 3480189"/>
                <a:gd name="connsiteY247" fmla="*/ 1349377 h 2727325"/>
                <a:gd name="connsiteX248" fmla="*/ 1527197 w 3480189"/>
                <a:gd name="connsiteY248" fmla="*/ 1327152 h 2727325"/>
                <a:gd name="connsiteX249" fmla="*/ 1428772 w 3480189"/>
                <a:gd name="connsiteY249" fmla="*/ 1257302 h 2727325"/>
                <a:gd name="connsiteX250" fmla="*/ 1374797 w 3480189"/>
                <a:gd name="connsiteY250" fmla="*/ 1257302 h 2727325"/>
                <a:gd name="connsiteX251" fmla="*/ 1358922 w 3480189"/>
                <a:gd name="connsiteY251" fmla="*/ 1187452 h 2727325"/>
                <a:gd name="connsiteX252" fmla="*/ 1298597 w 3480189"/>
                <a:gd name="connsiteY252" fmla="*/ 1114427 h 2727325"/>
                <a:gd name="connsiteX253" fmla="*/ 1212872 w 3480189"/>
                <a:gd name="connsiteY253" fmla="*/ 1057277 h 2727325"/>
                <a:gd name="connsiteX254" fmla="*/ 1073172 w 3480189"/>
                <a:gd name="connsiteY254" fmla="*/ 1003302 h 2727325"/>
                <a:gd name="connsiteX255" fmla="*/ 996972 w 3480189"/>
                <a:gd name="connsiteY255" fmla="*/ 974727 h 2727325"/>
                <a:gd name="connsiteX256" fmla="*/ 923947 w 3480189"/>
                <a:gd name="connsiteY256" fmla="*/ 914402 h 2727325"/>
                <a:gd name="connsiteX257" fmla="*/ 787422 w 3480189"/>
                <a:gd name="connsiteY257" fmla="*/ 933452 h 2727325"/>
                <a:gd name="connsiteX258" fmla="*/ 733447 w 3480189"/>
                <a:gd name="connsiteY258" fmla="*/ 942977 h 2727325"/>
                <a:gd name="connsiteX259" fmla="*/ 669947 w 3480189"/>
                <a:gd name="connsiteY259" fmla="*/ 889002 h 2727325"/>
                <a:gd name="connsiteX260" fmla="*/ 641372 w 3480189"/>
                <a:gd name="connsiteY260" fmla="*/ 860427 h 2727325"/>
                <a:gd name="connsiteX261" fmla="*/ 488972 w 3480189"/>
                <a:gd name="connsiteY261" fmla="*/ 800102 h 2727325"/>
                <a:gd name="connsiteX262" fmla="*/ 403247 w 3480189"/>
                <a:gd name="connsiteY262" fmla="*/ 749302 h 2727325"/>
                <a:gd name="connsiteX263" fmla="*/ 361972 w 3480189"/>
                <a:gd name="connsiteY263" fmla="*/ 695327 h 2727325"/>
                <a:gd name="connsiteX264" fmla="*/ 396897 w 3480189"/>
                <a:gd name="connsiteY264" fmla="*/ 660402 h 2727325"/>
                <a:gd name="connsiteX265" fmla="*/ 361972 w 3480189"/>
                <a:gd name="connsiteY265" fmla="*/ 555627 h 2727325"/>
                <a:gd name="connsiteX266" fmla="*/ 298471 w 3480189"/>
                <a:gd name="connsiteY266" fmla="*/ 454026 h 2727325"/>
                <a:gd name="connsiteX267" fmla="*/ 266722 w 3480189"/>
                <a:gd name="connsiteY267" fmla="*/ 384175 h 2727325"/>
                <a:gd name="connsiteX268" fmla="*/ 276246 w 3480189"/>
                <a:gd name="connsiteY268" fmla="*/ 358775 h 2727325"/>
                <a:gd name="connsiteX269" fmla="*/ 206397 w 3480189"/>
                <a:gd name="connsiteY269" fmla="*/ 234950 h 2727325"/>
                <a:gd name="connsiteX270" fmla="*/ 146072 w 3480189"/>
                <a:gd name="connsiteY270" fmla="*/ 101600 h 2727325"/>
                <a:gd name="connsiteX271" fmla="*/ 111147 w 3480189"/>
                <a:gd name="connsiteY271" fmla="*/ 142875 h 2727325"/>
                <a:gd name="connsiteX272" fmla="*/ 120671 w 3480189"/>
                <a:gd name="connsiteY272" fmla="*/ 193675 h 2727325"/>
                <a:gd name="connsiteX273" fmla="*/ 123846 w 3480189"/>
                <a:gd name="connsiteY273" fmla="*/ 260350 h 2727325"/>
                <a:gd name="connsiteX274" fmla="*/ 136546 w 3480189"/>
                <a:gd name="connsiteY274" fmla="*/ 327025 h 2727325"/>
                <a:gd name="connsiteX275" fmla="*/ 174646 w 3480189"/>
                <a:gd name="connsiteY275" fmla="*/ 384175 h 2727325"/>
                <a:gd name="connsiteX276" fmla="*/ 190521 w 3480189"/>
                <a:gd name="connsiteY276" fmla="*/ 422275 h 2727325"/>
                <a:gd name="connsiteX277" fmla="*/ 200046 w 3480189"/>
                <a:gd name="connsiteY277" fmla="*/ 495300 h 2727325"/>
                <a:gd name="connsiteX278" fmla="*/ 231798 w 3480189"/>
                <a:gd name="connsiteY278" fmla="*/ 542925 h 2727325"/>
                <a:gd name="connsiteX279" fmla="*/ 168296 w 3480189"/>
                <a:gd name="connsiteY279" fmla="*/ 508000 h 2727325"/>
                <a:gd name="connsiteX280" fmla="*/ 107973 w 3480189"/>
                <a:gd name="connsiteY280" fmla="*/ 460375 h 2727325"/>
                <a:gd name="connsiteX281" fmla="*/ 88923 w 3480189"/>
                <a:gd name="connsiteY281" fmla="*/ 371475 h 2727325"/>
                <a:gd name="connsiteX282" fmla="*/ 22248 w 3480189"/>
                <a:gd name="connsiteY282" fmla="*/ 285750 h 2727325"/>
                <a:gd name="connsiteX283" fmla="*/ 53998 w 3480189"/>
                <a:gd name="connsiteY283" fmla="*/ 193675 h 2727325"/>
                <a:gd name="connsiteX284" fmla="*/ 25423 w 3480189"/>
                <a:gd name="connsiteY284" fmla="*/ 161925 h 2727325"/>
                <a:gd name="connsiteX285" fmla="*/ 12722 w 3480189"/>
                <a:gd name="connsiteY285" fmla="*/ 114300 h 2727325"/>
                <a:gd name="connsiteX286" fmla="*/ 23 w 3480189"/>
                <a:gd name="connsiteY286" fmla="*/ 41275 h 2727325"/>
                <a:gd name="connsiteX287" fmla="*/ 23 w 3480189"/>
                <a:gd name="connsiteY287" fmla="*/ 0 h 2727325"/>
                <a:gd name="connsiteX0" fmla="*/ 23 w 3497124"/>
                <a:gd name="connsiteY0" fmla="*/ 0 h 2727325"/>
                <a:gd name="connsiteX1" fmla="*/ 381023 w 3497124"/>
                <a:gd name="connsiteY1" fmla="*/ 76200 h 2727325"/>
                <a:gd name="connsiteX2" fmla="*/ 479448 w 3497124"/>
                <a:gd name="connsiteY2" fmla="*/ 28575 h 2727325"/>
                <a:gd name="connsiteX3" fmla="*/ 568348 w 3497124"/>
                <a:gd name="connsiteY3" fmla="*/ 44450 h 2727325"/>
                <a:gd name="connsiteX4" fmla="*/ 568348 w 3497124"/>
                <a:gd name="connsiteY4" fmla="*/ 44450 h 2727325"/>
                <a:gd name="connsiteX5" fmla="*/ 571523 w 3497124"/>
                <a:gd name="connsiteY5" fmla="*/ 73025 h 2727325"/>
                <a:gd name="connsiteX6" fmla="*/ 565173 w 3497124"/>
                <a:gd name="connsiteY6" fmla="*/ 88900 h 2727325"/>
                <a:gd name="connsiteX7" fmla="*/ 561998 w 3497124"/>
                <a:gd name="connsiteY7" fmla="*/ 98425 h 2727325"/>
                <a:gd name="connsiteX8" fmla="*/ 565173 w 3497124"/>
                <a:gd name="connsiteY8" fmla="*/ 114300 h 2727325"/>
                <a:gd name="connsiteX9" fmla="*/ 584223 w 3497124"/>
                <a:gd name="connsiteY9" fmla="*/ 127000 h 2727325"/>
                <a:gd name="connsiteX10" fmla="*/ 596923 w 3497124"/>
                <a:gd name="connsiteY10" fmla="*/ 146050 h 2727325"/>
                <a:gd name="connsiteX11" fmla="*/ 600098 w 3497124"/>
                <a:gd name="connsiteY11" fmla="*/ 155575 h 2727325"/>
                <a:gd name="connsiteX12" fmla="*/ 609623 w 3497124"/>
                <a:gd name="connsiteY12" fmla="*/ 161925 h 2727325"/>
                <a:gd name="connsiteX13" fmla="*/ 615973 w 3497124"/>
                <a:gd name="connsiteY13" fmla="*/ 171450 h 2727325"/>
                <a:gd name="connsiteX14" fmla="*/ 660423 w 3497124"/>
                <a:gd name="connsiteY14" fmla="*/ 165100 h 2727325"/>
                <a:gd name="connsiteX15" fmla="*/ 669948 w 3497124"/>
                <a:gd name="connsiteY15" fmla="*/ 158750 h 2727325"/>
                <a:gd name="connsiteX16" fmla="*/ 679473 w 3497124"/>
                <a:gd name="connsiteY16" fmla="*/ 155575 h 2727325"/>
                <a:gd name="connsiteX17" fmla="*/ 701698 w 3497124"/>
                <a:gd name="connsiteY17" fmla="*/ 142875 h 2727325"/>
                <a:gd name="connsiteX18" fmla="*/ 749323 w 3497124"/>
                <a:gd name="connsiteY18" fmla="*/ 146050 h 2727325"/>
                <a:gd name="connsiteX19" fmla="*/ 755673 w 3497124"/>
                <a:gd name="connsiteY19" fmla="*/ 155575 h 2727325"/>
                <a:gd name="connsiteX20" fmla="*/ 749323 w 3497124"/>
                <a:gd name="connsiteY20" fmla="*/ 200025 h 2727325"/>
                <a:gd name="connsiteX21" fmla="*/ 762023 w 3497124"/>
                <a:gd name="connsiteY21" fmla="*/ 212725 h 2727325"/>
                <a:gd name="connsiteX22" fmla="*/ 771548 w 3497124"/>
                <a:gd name="connsiteY22" fmla="*/ 215900 h 2727325"/>
                <a:gd name="connsiteX23" fmla="*/ 777898 w 3497124"/>
                <a:gd name="connsiteY23" fmla="*/ 228600 h 2727325"/>
                <a:gd name="connsiteX24" fmla="*/ 787423 w 3497124"/>
                <a:gd name="connsiteY24" fmla="*/ 238125 h 2727325"/>
                <a:gd name="connsiteX25" fmla="*/ 793773 w 3497124"/>
                <a:gd name="connsiteY25" fmla="*/ 257175 h 2727325"/>
                <a:gd name="connsiteX26" fmla="*/ 796948 w 3497124"/>
                <a:gd name="connsiteY26" fmla="*/ 288925 h 2727325"/>
                <a:gd name="connsiteX27" fmla="*/ 800123 w 3497124"/>
                <a:gd name="connsiteY27" fmla="*/ 298450 h 2727325"/>
                <a:gd name="connsiteX28" fmla="*/ 809648 w 3497124"/>
                <a:gd name="connsiteY28" fmla="*/ 304800 h 2727325"/>
                <a:gd name="connsiteX29" fmla="*/ 822348 w 3497124"/>
                <a:gd name="connsiteY29" fmla="*/ 314325 h 2727325"/>
                <a:gd name="connsiteX30" fmla="*/ 831873 w 3497124"/>
                <a:gd name="connsiteY30" fmla="*/ 323850 h 2727325"/>
                <a:gd name="connsiteX31" fmla="*/ 854098 w 3497124"/>
                <a:gd name="connsiteY31" fmla="*/ 336550 h 2727325"/>
                <a:gd name="connsiteX32" fmla="*/ 863623 w 3497124"/>
                <a:gd name="connsiteY32" fmla="*/ 346075 h 2727325"/>
                <a:gd name="connsiteX33" fmla="*/ 892198 w 3497124"/>
                <a:gd name="connsiteY33" fmla="*/ 352425 h 2727325"/>
                <a:gd name="connsiteX34" fmla="*/ 882673 w 3497124"/>
                <a:gd name="connsiteY34" fmla="*/ 355600 h 2727325"/>
                <a:gd name="connsiteX35" fmla="*/ 879498 w 3497124"/>
                <a:gd name="connsiteY35" fmla="*/ 365125 h 2727325"/>
                <a:gd name="connsiteX36" fmla="*/ 876323 w 3497124"/>
                <a:gd name="connsiteY36" fmla="*/ 406400 h 2727325"/>
                <a:gd name="connsiteX37" fmla="*/ 866798 w 3497124"/>
                <a:gd name="connsiteY37" fmla="*/ 434975 h 2727325"/>
                <a:gd name="connsiteX38" fmla="*/ 863623 w 3497124"/>
                <a:gd name="connsiteY38" fmla="*/ 450850 h 2727325"/>
                <a:gd name="connsiteX39" fmla="*/ 860448 w 3497124"/>
                <a:gd name="connsiteY39" fmla="*/ 463550 h 2727325"/>
                <a:gd name="connsiteX40" fmla="*/ 854098 w 3497124"/>
                <a:gd name="connsiteY40" fmla="*/ 482600 h 2727325"/>
                <a:gd name="connsiteX41" fmla="*/ 850923 w 3497124"/>
                <a:gd name="connsiteY41" fmla="*/ 492125 h 2727325"/>
                <a:gd name="connsiteX42" fmla="*/ 841398 w 3497124"/>
                <a:gd name="connsiteY42" fmla="*/ 517525 h 2727325"/>
                <a:gd name="connsiteX43" fmla="*/ 835048 w 3497124"/>
                <a:gd name="connsiteY43" fmla="*/ 552450 h 2727325"/>
                <a:gd name="connsiteX44" fmla="*/ 831873 w 3497124"/>
                <a:gd name="connsiteY44" fmla="*/ 561975 h 2727325"/>
                <a:gd name="connsiteX45" fmla="*/ 822348 w 3497124"/>
                <a:gd name="connsiteY45" fmla="*/ 565150 h 2727325"/>
                <a:gd name="connsiteX46" fmla="*/ 815998 w 3497124"/>
                <a:gd name="connsiteY46" fmla="*/ 574675 h 2727325"/>
                <a:gd name="connsiteX47" fmla="*/ 825523 w 3497124"/>
                <a:gd name="connsiteY47" fmla="*/ 600075 h 2727325"/>
                <a:gd name="connsiteX48" fmla="*/ 841398 w 3497124"/>
                <a:gd name="connsiteY48" fmla="*/ 625475 h 2727325"/>
                <a:gd name="connsiteX49" fmla="*/ 847748 w 3497124"/>
                <a:gd name="connsiteY49" fmla="*/ 650875 h 2727325"/>
                <a:gd name="connsiteX50" fmla="*/ 860448 w 3497124"/>
                <a:gd name="connsiteY50" fmla="*/ 669925 h 2727325"/>
                <a:gd name="connsiteX51" fmla="*/ 866798 w 3497124"/>
                <a:gd name="connsiteY51" fmla="*/ 682625 h 2727325"/>
                <a:gd name="connsiteX52" fmla="*/ 885848 w 3497124"/>
                <a:gd name="connsiteY52" fmla="*/ 695325 h 2727325"/>
                <a:gd name="connsiteX53" fmla="*/ 904898 w 3497124"/>
                <a:gd name="connsiteY53" fmla="*/ 730250 h 2727325"/>
                <a:gd name="connsiteX54" fmla="*/ 908073 w 3497124"/>
                <a:gd name="connsiteY54" fmla="*/ 739775 h 2727325"/>
                <a:gd name="connsiteX55" fmla="*/ 917598 w 3497124"/>
                <a:gd name="connsiteY55" fmla="*/ 742950 h 2727325"/>
                <a:gd name="connsiteX56" fmla="*/ 936648 w 3497124"/>
                <a:gd name="connsiteY56" fmla="*/ 758825 h 2727325"/>
                <a:gd name="connsiteX57" fmla="*/ 955698 w 3497124"/>
                <a:gd name="connsiteY57" fmla="*/ 765175 h 2727325"/>
                <a:gd name="connsiteX58" fmla="*/ 993798 w 3497124"/>
                <a:gd name="connsiteY58" fmla="*/ 762000 h 2727325"/>
                <a:gd name="connsiteX59" fmla="*/ 1012848 w 3497124"/>
                <a:gd name="connsiteY59" fmla="*/ 755650 h 2727325"/>
                <a:gd name="connsiteX60" fmla="*/ 1022373 w 3497124"/>
                <a:gd name="connsiteY60" fmla="*/ 752475 h 2727325"/>
                <a:gd name="connsiteX61" fmla="*/ 1035073 w 3497124"/>
                <a:gd name="connsiteY61" fmla="*/ 742950 h 2727325"/>
                <a:gd name="connsiteX62" fmla="*/ 1044598 w 3497124"/>
                <a:gd name="connsiteY62" fmla="*/ 739775 h 2727325"/>
                <a:gd name="connsiteX63" fmla="*/ 1143023 w 3497124"/>
                <a:gd name="connsiteY63" fmla="*/ 730250 h 2727325"/>
                <a:gd name="connsiteX64" fmla="*/ 1155723 w 3497124"/>
                <a:gd name="connsiteY64" fmla="*/ 685800 h 2727325"/>
                <a:gd name="connsiteX65" fmla="*/ 1162073 w 3497124"/>
                <a:gd name="connsiteY65" fmla="*/ 673100 h 2727325"/>
                <a:gd name="connsiteX66" fmla="*/ 1165248 w 3497124"/>
                <a:gd name="connsiteY66" fmla="*/ 663575 h 2727325"/>
                <a:gd name="connsiteX67" fmla="*/ 1184298 w 3497124"/>
                <a:gd name="connsiteY67" fmla="*/ 654050 h 2727325"/>
                <a:gd name="connsiteX68" fmla="*/ 1206523 w 3497124"/>
                <a:gd name="connsiteY68" fmla="*/ 635000 h 2727325"/>
                <a:gd name="connsiteX69" fmla="*/ 1216048 w 3497124"/>
                <a:gd name="connsiteY69" fmla="*/ 631825 h 2727325"/>
                <a:gd name="connsiteX70" fmla="*/ 1244623 w 3497124"/>
                <a:gd name="connsiteY70" fmla="*/ 615950 h 2727325"/>
                <a:gd name="connsiteX71" fmla="*/ 1263673 w 3497124"/>
                <a:gd name="connsiteY71" fmla="*/ 612775 h 2727325"/>
                <a:gd name="connsiteX72" fmla="*/ 1330348 w 3497124"/>
                <a:gd name="connsiteY72" fmla="*/ 606425 h 2727325"/>
                <a:gd name="connsiteX73" fmla="*/ 1365273 w 3497124"/>
                <a:gd name="connsiteY73" fmla="*/ 612775 h 2727325"/>
                <a:gd name="connsiteX74" fmla="*/ 1368448 w 3497124"/>
                <a:gd name="connsiteY74" fmla="*/ 622300 h 2727325"/>
                <a:gd name="connsiteX75" fmla="*/ 1377973 w 3497124"/>
                <a:gd name="connsiteY75" fmla="*/ 628650 h 2727325"/>
                <a:gd name="connsiteX76" fmla="*/ 1387498 w 3497124"/>
                <a:gd name="connsiteY76" fmla="*/ 638175 h 2727325"/>
                <a:gd name="connsiteX77" fmla="*/ 1387498 w 3497124"/>
                <a:gd name="connsiteY77" fmla="*/ 673100 h 2727325"/>
                <a:gd name="connsiteX78" fmla="*/ 1377973 w 3497124"/>
                <a:gd name="connsiteY78" fmla="*/ 676275 h 2727325"/>
                <a:gd name="connsiteX79" fmla="*/ 1355748 w 3497124"/>
                <a:gd name="connsiteY79" fmla="*/ 685800 h 2727325"/>
                <a:gd name="connsiteX80" fmla="*/ 1349398 w 3497124"/>
                <a:gd name="connsiteY80" fmla="*/ 698500 h 2727325"/>
                <a:gd name="connsiteX81" fmla="*/ 1343048 w 3497124"/>
                <a:gd name="connsiteY81" fmla="*/ 723900 h 2727325"/>
                <a:gd name="connsiteX82" fmla="*/ 1339873 w 3497124"/>
                <a:gd name="connsiteY82" fmla="*/ 733425 h 2727325"/>
                <a:gd name="connsiteX83" fmla="*/ 1333523 w 3497124"/>
                <a:gd name="connsiteY83" fmla="*/ 742950 h 2727325"/>
                <a:gd name="connsiteX84" fmla="*/ 1330348 w 3497124"/>
                <a:gd name="connsiteY84" fmla="*/ 758825 h 2727325"/>
                <a:gd name="connsiteX85" fmla="*/ 1320823 w 3497124"/>
                <a:gd name="connsiteY85" fmla="*/ 784225 h 2727325"/>
                <a:gd name="connsiteX86" fmla="*/ 1311298 w 3497124"/>
                <a:gd name="connsiteY86" fmla="*/ 793750 h 2727325"/>
                <a:gd name="connsiteX87" fmla="*/ 1295423 w 3497124"/>
                <a:gd name="connsiteY87" fmla="*/ 822325 h 2727325"/>
                <a:gd name="connsiteX88" fmla="*/ 1282723 w 3497124"/>
                <a:gd name="connsiteY88" fmla="*/ 831850 h 2727325"/>
                <a:gd name="connsiteX89" fmla="*/ 1273198 w 3497124"/>
                <a:gd name="connsiteY89" fmla="*/ 850900 h 2727325"/>
                <a:gd name="connsiteX90" fmla="*/ 1263673 w 3497124"/>
                <a:gd name="connsiteY90" fmla="*/ 860425 h 2727325"/>
                <a:gd name="connsiteX91" fmla="*/ 1266848 w 3497124"/>
                <a:gd name="connsiteY91" fmla="*/ 908050 h 2727325"/>
                <a:gd name="connsiteX92" fmla="*/ 1276373 w 3497124"/>
                <a:gd name="connsiteY92" fmla="*/ 904875 h 2727325"/>
                <a:gd name="connsiteX93" fmla="*/ 1343048 w 3497124"/>
                <a:gd name="connsiteY93" fmla="*/ 898525 h 2727325"/>
                <a:gd name="connsiteX94" fmla="*/ 1362098 w 3497124"/>
                <a:gd name="connsiteY94" fmla="*/ 892175 h 2727325"/>
                <a:gd name="connsiteX95" fmla="*/ 1374798 w 3497124"/>
                <a:gd name="connsiteY95" fmla="*/ 885825 h 2727325"/>
                <a:gd name="connsiteX96" fmla="*/ 1419248 w 3497124"/>
                <a:gd name="connsiteY96" fmla="*/ 879475 h 2727325"/>
                <a:gd name="connsiteX97" fmla="*/ 1428773 w 3497124"/>
                <a:gd name="connsiteY97" fmla="*/ 885825 h 2727325"/>
                <a:gd name="connsiteX98" fmla="*/ 1441473 w 3497124"/>
                <a:gd name="connsiteY98" fmla="*/ 901700 h 2727325"/>
                <a:gd name="connsiteX99" fmla="*/ 1447823 w 3497124"/>
                <a:gd name="connsiteY99" fmla="*/ 911225 h 2727325"/>
                <a:gd name="connsiteX100" fmla="*/ 1470048 w 3497124"/>
                <a:gd name="connsiteY100" fmla="*/ 927100 h 2727325"/>
                <a:gd name="connsiteX101" fmla="*/ 1485923 w 3497124"/>
                <a:gd name="connsiteY101" fmla="*/ 955675 h 2727325"/>
                <a:gd name="connsiteX102" fmla="*/ 1479573 w 3497124"/>
                <a:gd name="connsiteY102" fmla="*/ 1063625 h 2727325"/>
                <a:gd name="connsiteX103" fmla="*/ 1482748 w 3497124"/>
                <a:gd name="connsiteY103" fmla="*/ 1133475 h 2727325"/>
                <a:gd name="connsiteX104" fmla="*/ 1489098 w 3497124"/>
                <a:gd name="connsiteY104" fmla="*/ 1171575 h 2727325"/>
                <a:gd name="connsiteX105" fmla="*/ 1492273 w 3497124"/>
                <a:gd name="connsiteY105" fmla="*/ 1216025 h 2727325"/>
                <a:gd name="connsiteX106" fmla="*/ 1498623 w 3497124"/>
                <a:gd name="connsiteY106" fmla="*/ 1225550 h 2727325"/>
                <a:gd name="connsiteX107" fmla="*/ 1501798 w 3497124"/>
                <a:gd name="connsiteY107" fmla="*/ 1235075 h 2727325"/>
                <a:gd name="connsiteX108" fmla="*/ 1527198 w 3497124"/>
                <a:gd name="connsiteY108" fmla="*/ 1250950 h 2727325"/>
                <a:gd name="connsiteX109" fmla="*/ 1536723 w 3497124"/>
                <a:gd name="connsiteY109" fmla="*/ 1257300 h 2727325"/>
                <a:gd name="connsiteX110" fmla="*/ 1549423 w 3497124"/>
                <a:gd name="connsiteY110" fmla="*/ 1260475 h 2727325"/>
                <a:gd name="connsiteX111" fmla="*/ 1603398 w 3497124"/>
                <a:gd name="connsiteY111" fmla="*/ 1263650 h 2727325"/>
                <a:gd name="connsiteX112" fmla="*/ 1635148 w 3497124"/>
                <a:gd name="connsiteY112" fmla="*/ 1273175 h 2727325"/>
                <a:gd name="connsiteX113" fmla="*/ 1676423 w 3497124"/>
                <a:gd name="connsiteY113" fmla="*/ 1266825 h 2727325"/>
                <a:gd name="connsiteX114" fmla="*/ 1685948 w 3497124"/>
                <a:gd name="connsiteY114" fmla="*/ 1263650 h 2727325"/>
                <a:gd name="connsiteX115" fmla="*/ 1692298 w 3497124"/>
                <a:gd name="connsiteY115" fmla="*/ 1254125 h 2727325"/>
                <a:gd name="connsiteX116" fmla="*/ 1701823 w 3497124"/>
                <a:gd name="connsiteY116" fmla="*/ 1244600 h 2727325"/>
                <a:gd name="connsiteX117" fmla="*/ 1743098 w 3497124"/>
                <a:gd name="connsiteY117" fmla="*/ 1247775 h 2727325"/>
                <a:gd name="connsiteX118" fmla="*/ 1752623 w 3497124"/>
                <a:gd name="connsiteY118" fmla="*/ 1254125 h 2727325"/>
                <a:gd name="connsiteX119" fmla="*/ 1762148 w 3497124"/>
                <a:gd name="connsiteY119" fmla="*/ 1257300 h 2727325"/>
                <a:gd name="connsiteX120" fmla="*/ 1771673 w 3497124"/>
                <a:gd name="connsiteY120" fmla="*/ 1266825 h 2727325"/>
                <a:gd name="connsiteX121" fmla="*/ 1787548 w 3497124"/>
                <a:gd name="connsiteY121" fmla="*/ 1285875 h 2727325"/>
                <a:gd name="connsiteX122" fmla="*/ 1797073 w 3497124"/>
                <a:gd name="connsiteY122" fmla="*/ 1289050 h 2727325"/>
                <a:gd name="connsiteX123" fmla="*/ 1822473 w 3497124"/>
                <a:gd name="connsiteY123" fmla="*/ 1308100 h 2727325"/>
                <a:gd name="connsiteX124" fmla="*/ 1831998 w 3497124"/>
                <a:gd name="connsiteY124" fmla="*/ 1311275 h 2727325"/>
                <a:gd name="connsiteX125" fmla="*/ 1854223 w 3497124"/>
                <a:gd name="connsiteY125" fmla="*/ 1327150 h 2727325"/>
                <a:gd name="connsiteX126" fmla="*/ 1863748 w 3497124"/>
                <a:gd name="connsiteY126" fmla="*/ 1317625 h 2727325"/>
                <a:gd name="connsiteX127" fmla="*/ 1879623 w 3497124"/>
                <a:gd name="connsiteY127" fmla="*/ 1282700 h 2727325"/>
                <a:gd name="connsiteX128" fmla="*/ 1882798 w 3497124"/>
                <a:gd name="connsiteY128" fmla="*/ 1250950 h 2727325"/>
                <a:gd name="connsiteX129" fmla="*/ 1889148 w 3497124"/>
                <a:gd name="connsiteY129" fmla="*/ 1241425 h 2727325"/>
                <a:gd name="connsiteX130" fmla="*/ 1895498 w 3497124"/>
                <a:gd name="connsiteY130" fmla="*/ 1228725 h 2727325"/>
                <a:gd name="connsiteX131" fmla="*/ 1901848 w 3497124"/>
                <a:gd name="connsiteY131" fmla="*/ 1209675 h 2727325"/>
                <a:gd name="connsiteX132" fmla="*/ 1905023 w 3497124"/>
                <a:gd name="connsiteY132" fmla="*/ 1196975 h 2727325"/>
                <a:gd name="connsiteX133" fmla="*/ 1930423 w 3497124"/>
                <a:gd name="connsiteY133" fmla="*/ 1184275 h 2727325"/>
                <a:gd name="connsiteX134" fmla="*/ 2019323 w 3497124"/>
                <a:gd name="connsiteY134" fmla="*/ 1181100 h 2727325"/>
                <a:gd name="connsiteX135" fmla="*/ 2028848 w 3497124"/>
                <a:gd name="connsiteY135" fmla="*/ 1174750 h 2727325"/>
                <a:gd name="connsiteX136" fmla="*/ 2047898 w 3497124"/>
                <a:gd name="connsiteY136" fmla="*/ 1165225 h 2727325"/>
                <a:gd name="connsiteX137" fmla="*/ 2060598 w 3497124"/>
                <a:gd name="connsiteY137" fmla="*/ 1149350 h 2727325"/>
                <a:gd name="connsiteX138" fmla="*/ 2082823 w 3497124"/>
                <a:gd name="connsiteY138" fmla="*/ 1127125 h 2727325"/>
                <a:gd name="connsiteX139" fmla="*/ 2095523 w 3497124"/>
                <a:gd name="connsiteY139" fmla="*/ 1120775 h 2727325"/>
                <a:gd name="connsiteX140" fmla="*/ 2114573 w 3497124"/>
                <a:gd name="connsiteY140" fmla="*/ 1114425 h 2727325"/>
                <a:gd name="connsiteX141" fmla="*/ 2124098 w 3497124"/>
                <a:gd name="connsiteY141" fmla="*/ 1120775 h 2727325"/>
                <a:gd name="connsiteX142" fmla="*/ 2127273 w 3497124"/>
                <a:gd name="connsiteY142" fmla="*/ 1130300 h 2727325"/>
                <a:gd name="connsiteX143" fmla="*/ 2133623 w 3497124"/>
                <a:gd name="connsiteY143" fmla="*/ 1139825 h 2727325"/>
                <a:gd name="connsiteX144" fmla="*/ 2130448 w 3497124"/>
                <a:gd name="connsiteY144" fmla="*/ 1152525 h 2727325"/>
                <a:gd name="connsiteX145" fmla="*/ 2127273 w 3497124"/>
                <a:gd name="connsiteY145" fmla="*/ 1174750 h 2727325"/>
                <a:gd name="connsiteX146" fmla="*/ 2187598 w 3497124"/>
                <a:gd name="connsiteY146" fmla="*/ 1155700 h 2727325"/>
                <a:gd name="connsiteX147" fmla="*/ 2276498 w 3497124"/>
                <a:gd name="connsiteY147" fmla="*/ 1168400 h 2727325"/>
                <a:gd name="connsiteX148" fmla="*/ 2279673 w 3497124"/>
                <a:gd name="connsiteY148" fmla="*/ 1190625 h 2727325"/>
                <a:gd name="connsiteX149" fmla="*/ 2273323 w 3497124"/>
                <a:gd name="connsiteY149" fmla="*/ 1181100 h 2727325"/>
                <a:gd name="connsiteX150" fmla="*/ 2254273 w 3497124"/>
                <a:gd name="connsiteY150" fmla="*/ 1162050 h 2727325"/>
                <a:gd name="connsiteX151" fmla="*/ 2257448 w 3497124"/>
                <a:gd name="connsiteY151" fmla="*/ 1165225 h 2727325"/>
                <a:gd name="connsiteX152" fmla="*/ 2308248 w 3497124"/>
                <a:gd name="connsiteY152" fmla="*/ 1184275 h 2727325"/>
                <a:gd name="connsiteX153" fmla="*/ 2324123 w 3497124"/>
                <a:gd name="connsiteY153" fmla="*/ 1187450 h 2727325"/>
                <a:gd name="connsiteX154" fmla="*/ 2349523 w 3497124"/>
                <a:gd name="connsiteY154" fmla="*/ 1193800 h 2727325"/>
                <a:gd name="connsiteX155" fmla="*/ 2393973 w 3497124"/>
                <a:gd name="connsiteY155" fmla="*/ 1196975 h 2727325"/>
                <a:gd name="connsiteX156" fmla="*/ 2397148 w 3497124"/>
                <a:gd name="connsiteY156" fmla="*/ 1206500 h 2727325"/>
                <a:gd name="connsiteX157" fmla="*/ 2444773 w 3497124"/>
                <a:gd name="connsiteY157" fmla="*/ 1216025 h 2727325"/>
                <a:gd name="connsiteX158" fmla="*/ 2454298 w 3497124"/>
                <a:gd name="connsiteY158" fmla="*/ 1219200 h 2727325"/>
                <a:gd name="connsiteX159" fmla="*/ 2476523 w 3497124"/>
                <a:gd name="connsiteY159" fmla="*/ 1222375 h 2727325"/>
                <a:gd name="connsiteX160" fmla="*/ 2486048 w 3497124"/>
                <a:gd name="connsiteY160" fmla="*/ 1228725 h 2727325"/>
                <a:gd name="connsiteX161" fmla="*/ 2520973 w 3497124"/>
                <a:gd name="connsiteY161" fmla="*/ 1222375 h 2727325"/>
                <a:gd name="connsiteX162" fmla="*/ 2530498 w 3497124"/>
                <a:gd name="connsiteY162" fmla="*/ 1209675 h 2727325"/>
                <a:gd name="connsiteX163" fmla="*/ 2540023 w 3497124"/>
                <a:gd name="connsiteY163" fmla="*/ 1203325 h 2727325"/>
                <a:gd name="connsiteX164" fmla="*/ 2552723 w 3497124"/>
                <a:gd name="connsiteY164" fmla="*/ 1200150 h 2727325"/>
                <a:gd name="connsiteX165" fmla="*/ 2581298 w 3497124"/>
                <a:gd name="connsiteY165" fmla="*/ 1190625 h 2727325"/>
                <a:gd name="connsiteX166" fmla="*/ 2609873 w 3497124"/>
                <a:gd name="connsiteY166" fmla="*/ 1193800 h 2727325"/>
                <a:gd name="connsiteX167" fmla="*/ 2619398 w 3497124"/>
                <a:gd name="connsiteY167" fmla="*/ 1196975 h 2727325"/>
                <a:gd name="connsiteX168" fmla="*/ 2625748 w 3497124"/>
                <a:gd name="connsiteY168" fmla="*/ 1206500 h 2727325"/>
                <a:gd name="connsiteX169" fmla="*/ 2616223 w 3497124"/>
                <a:gd name="connsiteY169" fmla="*/ 1209675 h 2727325"/>
                <a:gd name="connsiteX170" fmla="*/ 2606698 w 3497124"/>
                <a:gd name="connsiteY170" fmla="*/ 1235075 h 2727325"/>
                <a:gd name="connsiteX171" fmla="*/ 2654323 w 3497124"/>
                <a:gd name="connsiteY171" fmla="*/ 1238250 h 2727325"/>
                <a:gd name="connsiteX172" fmla="*/ 2657498 w 3497124"/>
                <a:gd name="connsiteY172" fmla="*/ 1200150 h 2727325"/>
                <a:gd name="connsiteX173" fmla="*/ 2686073 w 3497124"/>
                <a:gd name="connsiteY173" fmla="*/ 1190625 h 2727325"/>
                <a:gd name="connsiteX174" fmla="*/ 2717823 w 3497124"/>
                <a:gd name="connsiteY174" fmla="*/ 1200150 h 2727325"/>
                <a:gd name="connsiteX175" fmla="*/ 2711473 w 3497124"/>
                <a:gd name="connsiteY175" fmla="*/ 1225550 h 2727325"/>
                <a:gd name="connsiteX176" fmla="*/ 2705123 w 3497124"/>
                <a:gd name="connsiteY176" fmla="*/ 1250950 h 2727325"/>
                <a:gd name="connsiteX177" fmla="*/ 2698773 w 3497124"/>
                <a:gd name="connsiteY177" fmla="*/ 1270000 h 2727325"/>
                <a:gd name="connsiteX178" fmla="*/ 2714648 w 3497124"/>
                <a:gd name="connsiteY178" fmla="*/ 1279525 h 2727325"/>
                <a:gd name="connsiteX179" fmla="*/ 2740048 w 3497124"/>
                <a:gd name="connsiteY179" fmla="*/ 1289050 h 2727325"/>
                <a:gd name="connsiteX180" fmla="*/ 2749573 w 3497124"/>
                <a:gd name="connsiteY180" fmla="*/ 1298575 h 2727325"/>
                <a:gd name="connsiteX181" fmla="*/ 2752748 w 3497124"/>
                <a:gd name="connsiteY181" fmla="*/ 1323975 h 2727325"/>
                <a:gd name="connsiteX182" fmla="*/ 2762273 w 3497124"/>
                <a:gd name="connsiteY182" fmla="*/ 1333500 h 2727325"/>
                <a:gd name="connsiteX183" fmla="*/ 2765448 w 3497124"/>
                <a:gd name="connsiteY183" fmla="*/ 1346200 h 2727325"/>
                <a:gd name="connsiteX184" fmla="*/ 2784498 w 3497124"/>
                <a:gd name="connsiteY184" fmla="*/ 1349375 h 2727325"/>
                <a:gd name="connsiteX185" fmla="*/ 2794023 w 3497124"/>
                <a:gd name="connsiteY185" fmla="*/ 1352550 h 2727325"/>
                <a:gd name="connsiteX186" fmla="*/ 2806723 w 3497124"/>
                <a:gd name="connsiteY186" fmla="*/ 1355725 h 2727325"/>
                <a:gd name="connsiteX187" fmla="*/ 2825773 w 3497124"/>
                <a:gd name="connsiteY187" fmla="*/ 1387475 h 2727325"/>
                <a:gd name="connsiteX188" fmla="*/ 2835298 w 3497124"/>
                <a:gd name="connsiteY188" fmla="*/ 1393825 h 2727325"/>
                <a:gd name="connsiteX189" fmla="*/ 2851173 w 3497124"/>
                <a:gd name="connsiteY189" fmla="*/ 1412875 h 2727325"/>
                <a:gd name="connsiteX190" fmla="*/ 2863873 w 3497124"/>
                <a:gd name="connsiteY190" fmla="*/ 1416050 h 2727325"/>
                <a:gd name="connsiteX191" fmla="*/ 2873398 w 3497124"/>
                <a:gd name="connsiteY191" fmla="*/ 1422400 h 2727325"/>
                <a:gd name="connsiteX192" fmla="*/ 2933723 w 3497124"/>
                <a:gd name="connsiteY192" fmla="*/ 1431925 h 2727325"/>
                <a:gd name="connsiteX193" fmla="*/ 2952773 w 3497124"/>
                <a:gd name="connsiteY193" fmla="*/ 1438275 h 2727325"/>
                <a:gd name="connsiteX194" fmla="*/ 2971823 w 3497124"/>
                <a:gd name="connsiteY194" fmla="*/ 1447800 h 2727325"/>
                <a:gd name="connsiteX195" fmla="*/ 2997223 w 3497124"/>
                <a:gd name="connsiteY195" fmla="*/ 1450975 h 2727325"/>
                <a:gd name="connsiteX196" fmla="*/ 3013098 w 3497124"/>
                <a:gd name="connsiteY196" fmla="*/ 1454150 h 2727325"/>
                <a:gd name="connsiteX197" fmla="*/ 3032148 w 3497124"/>
                <a:gd name="connsiteY197" fmla="*/ 1457325 h 2727325"/>
                <a:gd name="connsiteX198" fmla="*/ 3076598 w 3497124"/>
                <a:gd name="connsiteY198" fmla="*/ 1466850 h 2727325"/>
                <a:gd name="connsiteX199" fmla="*/ 3184548 w 3497124"/>
                <a:gd name="connsiteY199" fmla="*/ 1476375 h 2727325"/>
                <a:gd name="connsiteX200" fmla="*/ 3206773 w 3497124"/>
                <a:gd name="connsiteY200" fmla="*/ 1498600 h 2727325"/>
                <a:gd name="connsiteX201" fmla="*/ 3235348 w 3497124"/>
                <a:gd name="connsiteY201" fmla="*/ 1517650 h 2727325"/>
                <a:gd name="connsiteX202" fmla="*/ 3244873 w 3497124"/>
                <a:gd name="connsiteY202" fmla="*/ 1539875 h 2727325"/>
                <a:gd name="connsiteX203" fmla="*/ 3248048 w 3497124"/>
                <a:gd name="connsiteY203" fmla="*/ 1552575 h 2727325"/>
                <a:gd name="connsiteX204" fmla="*/ 3254398 w 3497124"/>
                <a:gd name="connsiteY204" fmla="*/ 1562100 h 2727325"/>
                <a:gd name="connsiteX205" fmla="*/ 3270273 w 3497124"/>
                <a:gd name="connsiteY205" fmla="*/ 1590675 h 2727325"/>
                <a:gd name="connsiteX206" fmla="*/ 3292498 w 3497124"/>
                <a:gd name="connsiteY206" fmla="*/ 1603375 h 2727325"/>
                <a:gd name="connsiteX207" fmla="*/ 3302023 w 3497124"/>
                <a:gd name="connsiteY207" fmla="*/ 1625600 h 2727325"/>
                <a:gd name="connsiteX208" fmla="*/ 3314723 w 3497124"/>
                <a:gd name="connsiteY208" fmla="*/ 1644650 h 2727325"/>
                <a:gd name="connsiteX209" fmla="*/ 3324248 w 3497124"/>
                <a:gd name="connsiteY209" fmla="*/ 1679575 h 2727325"/>
                <a:gd name="connsiteX210" fmla="*/ 3330598 w 3497124"/>
                <a:gd name="connsiteY210" fmla="*/ 1692275 h 2727325"/>
                <a:gd name="connsiteX211" fmla="*/ 3321073 w 3497124"/>
                <a:gd name="connsiteY211" fmla="*/ 1746250 h 2727325"/>
                <a:gd name="connsiteX212" fmla="*/ 3302023 w 3497124"/>
                <a:gd name="connsiteY212" fmla="*/ 1784350 h 2727325"/>
                <a:gd name="connsiteX213" fmla="*/ 3276623 w 3497124"/>
                <a:gd name="connsiteY213" fmla="*/ 1816100 h 2727325"/>
                <a:gd name="connsiteX214" fmla="*/ 3254398 w 3497124"/>
                <a:gd name="connsiteY214" fmla="*/ 1860550 h 2727325"/>
                <a:gd name="connsiteX215" fmla="*/ 3276623 w 3497124"/>
                <a:gd name="connsiteY215" fmla="*/ 1831975 h 2727325"/>
                <a:gd name="connsiteX216" fmla="*/ 3286148 w 3497124"/>
                <a:gd name="connsiteY216" fmla="*/ 1822450 h 2727325"/>
                <a:gd name="connsiteX217" fmla="*/ 3317898 w 3497124"/>
                <a:gd name="connsiteY217" fmla="*/ 1803400 h 2727325"/>
                <a:gd name="connsiteX218" fmla="*/ 3336948 w 3497124"/>
                <a:gd name="connsiteY218" fmla="*/ 1793875 h 2727325"/>
                <a:gd name="connsiteX219" fmla="*/ 3346473 w 3497124"/>
                <a:gd name="connsiteY219" fmla="*/ 1784350 h 2727325"/>
                <a:gd name="connsiteX220" fmla="*/ 3403627 w 3497124"/>
                <a:gd name="connsiteY220" fmla="*/ 1774825 h 2727325"/>
                <a:gd name="connsiteX221" fmla="*/ 3406798 w 3497124"/>
                <a:gd name="connsiteY221" fmla="*/ 1857375 h 2727325"/>
                <a:gd name="connsiteX222" fmla="*/ 2203476 w 3497124"/>
                <a:gd name="connsiteY222" fmla="*/ 2647949 h 2727325"/>
                <a:gd name="connsiteX223" fmla="*/ 2159026 w 3497124"/>
                <a:gd name="connsiteY223" fmla="*/ 2679700 h 2727325"/>
                <a:gd name="connsiteX224" fmla="*/ 2009801 w 3497124"/>
                <a:gd name="connsiteY224" fmla="*/ 2727325 h 2727325"/>
                <a:gd name="connsiteX225" fmla="*/ 1978050 w 3497124"/>
                <a:gd name="connsiteY225" fmla="*/ 2679700 h 2727325"/>
                <a:gd name="connsiteX226" fmla="*/ 1911375 w 3497124"/>
                <a:gd name="connsiteY226" fmla="*/ 2600325 h 2727325"/>
                <a:gd name="connsiteX227" fmla="*/ 1765325 w 3497124"/>
                <a:gd name="connsiteY227" fmla="*/ 2362200 h 2727325"/>
                <a:gd name="connsiteX228" fmla="*/ 1720875 w 3497124"/>
                <a:gd name="connsiteY228" fmla="*/ 2251075 h 2727325"/>
                <a:gd name="connsiteX229" fmla="*/ 1673250 w 3497124"/>
                <a:gd name="connsiteY229" fmla="*/ 2197100 h 2727325"/>
                <a:gd name="connsiteX230" fmla="*/ 1651025 w 3497124"/>
                <a:gd name="connsiteY230" fmla="*/ 2146300 h 2727325"/>
                <a:gd name="connsiteX231" fmla="*/ 1581175 w 3497124"/>
                <a:gd name="connsiteY231" fmla="*/ 2095500 h 2727325"/>
                <a:gd name="connsiteX232" fmla="*/ 1584350 w 3497124"/>
                <a:gd name="connsiteY232" fmla="*/ 2022476 h 2727325"/>
                <a:gd name="connsiteX233" fmla="*/ 1590699 w 3497124"/>
                <a:gd name="connsiteY233" fmla="*/ 1984376 h 2727325"/>
                <a:gd name="connsiteX234" fmla="*/ 1676424 w 3497124"/>
                <a:gd name="connsiteY234" fmla="*/ 1958977 h 2727325"/>
                <a:gd name="connsiteX235" fmla="*/ 1609749 w 3497124"/>
                <a:gd name="connsiteY235" fmla="*/ 1882777 h 2727325"/>
                <a:gd name="connsiteX236" fmla="*/ 1622449 w 3497124"/>
                <a:gd name="connsiteY236" fmla="*/ 1809752 h 2727325"/>
                <a:gd name="connsiteX237" fmla="*/ 1651024 w 3497124"/>
                <a:gd name="connsiteY237" fmla="*/ 1730377 h 2727325"/>
                <a:gd name="connsiteX238" fmla="*/ 1714523 w 3497124"/>
                <a:gd name="connsiteY238" fmla="*/ 1685927 h 2727325"/>
                <a:gd name="connsiteX239" fmla="*/ 1765323 w 3497124"/>
                <a:gd name="connsiteY239" fmla="*/ 1647827 h 2727325"/>
                <a:gd name="connsiteX240" fmla="*/ 1793897 w 3497124"/>
                <a:gd name="connsiteY240" fmla="*/ 1612902 h 2727325"/>
                <a:gd name="connsiteX241" fmla="*/ 1812947 w 3497124"/>
                <a:gd name="connsiteY241" fmla="*/ 1571627 h 2727325"/>
                <a:gd name="connsiteX242" fmla="*/ 1790721 w 3497124"/>
                <a:gd name="connsiteY242" fmla="*/ 1539876 h 2727325"/>
                <a:gd name="connsiteX243" fmla="*/ 1793897 w 3497124"/>
                <a:gd name="connsiteY243" fmla="*/ 1473202 h 2727325"/>
                <a:gd name="connsiteX244" fmla="*/ 1765322 w 3497124"/>
                <a:gd name="connsiteY244" fmla="*/ 1381127 h 2727325"/>
                <a:gd name="connsiteX245" fmla="*/ 1727221 w 3497124"/>
                <a:gd name="connsiteY245" fmla="*/ 1314451 h 2727325"/>
                <a:gd name="connsiteX246" fmla="*/ 1666897 w 3497124"/>
                <a:gd name="connsiteY246" fmla="*/ 1355727 h 2727325"/>
                <a:gd name="connsiteX247" fmla="*/ 1625622 w 3497124"/>
                <a:gd name="connsiteY247" fmla="*/ 1377952 h 2727325"/>
                <a:gd name="connsiteX248" fmla="*/ 1587522 w 3497124"/>
                <a:gd name="connsiteY248" fmla="*/ 1349377 h 2727325"/>
                <a:gd name="connsiteX249" fmla="*/ 1527197 w 3497124"/>
                <a:gd name="connsiteY249" fmla="*/ 1327152 h 2727325"/>
                <a:gd name="connsiteX250" fmla="*/ 1428772 w 3497124"/>
                <a:gd name="connsiteY250" fmla="*/ 1257302 h 2727325"/>
                <a:gd name="connsiteX251" fmla="*/ 1374797 w 3497124"/>
                <a:gd name="connsiteY251" fmla="*/ 1257302 h 2727325"/>
                <a:gd name="connsiteX252" fmla="*/ 1358922 w 3497124"/>
                <a:gd name="connsiteY252" fmla="*/ 1187452 h 2727325"/>
                <a:gd name="connsiteX253" fmla="*/ 1298597 w 3497124"/>
                <a:gd name="connsiteY253" fmla="*/ 1114427 h 2727325"/>
                <a:gd name="connsiteX254" fmla="*/ 1212872 w 3497124"/>
                <a:gd name="connsiteY254" fmla="*/ 1057277 h 2727325"/>
                <a:gd name="connsiteX255" fmla="*/ 1073172 w 3497124"/>
                <a:gd name="connsiteY255" fmla="*/ 1003302 h 2727325"/>
                <a:gd name="connsiteX256" fmla="*/ 996972 w 3497124"/>
                <a:gd name="connsiteY256" fmla="*/ 974727 h 2727325"/>
                <a:gd name="connsiteX257" fmla="*/ 923947 w 3497124"/>
                <a:gd name="connsiteY257" fmla="*/ 914402 h 2727325"/>
                <a:gd name="connsiteX258" fmla="*/ 787422 w 3497124"/>
                <a:gd name="connsiteY258" fmla="*/ 933452 h 2727325"/>
                <a:gd name="connsiteX259" fmla="*/ 733447 w 3497124"/>
                <a:gd name="connsiteY259" fmla="*/ 942977 h 2727325"/>
                <a:gd name="connsiteX260" fmla="*/ 669947 w 3497124"/>
                <a:gd name="connsiteY260" fmla="*/ 889002 h 2727325"/>
                <a:gd name="connsiteX261" fmla="*/ 641372 w 3497124"/>
                <a:gd name="connsiteY261" fmla="*/ 860427 h 2727325"/>
                <a:gd name="connsiteX262" fmla="*/ 488972 w 3497124"/>
                <a:gd name="connsiteY262" fmla="*/ 800102 h 2727325"/>
                <a:gd name="connsiteX263" fmla="*/ 403247 w 3497124"/>
                <a:gd name="connsiteY263" fmla="*/ 749302 h 2727325"/>
                <a:gd name="connsiteX264" fmla="*/ 361972 w 3497124"/>
                <a:gd name="connsiteY264" fmla="*/ 695327 h 2727325"/>
                <a:gd name="connsiteX265" fmla="*/ 396897 w 3497124"/>
                <a:gd name="connsiteY265" fmla="*/ 660402 h 2727325"/>
                <a:gd name="connsiteX266" fmla="*/ 361972 w 3497124"/>
                <a:gd name="connsiteY266" fmla="*/ 555627 h 2727325"/>
                <a:gd name="connsiteX267" fmla="*/ 298471 w 3497124"/>
                <a:gd name="connsiteY267" fmla="*/ 454026 h 2727325"/>
                <a:gd name="connsiteX268" fmla="*/ 266722 w 3497124"/>
                <a:gd name="connsiteY268" fmla="*/ 384175 h 2727325"/>
                <a:gd name="connsiteX269" fmla="*/ 276246 w 3497124"/>
                <a:gd name="connsiteY269" fmla="*/ 358775 h 2727325"/>
                <a:gd name="connsiteX270" fmla="*/ 206397 w 3497124"/>
                <a:gd name="connsiteY270" fmla="*/ 234950 h 2727325"/>
                <a:gd name="connsiteX271" fmla="*/ 146072 w 3497124"/>
                <a:gd name="connsiteY271" fmla="*/ 101600 h 2727325"/>
                <a:gd name="connsiteX272" fmla="*/ 111147 w 3497124"/>
                <a:gd name="connsiteY272" fmla="*/ 142875 h 2727325"/>
                <a:gd name="connsiteX273" fmla="*/ 120671 w 3497124"/>
                <a:gd name="connsiteY273" fmla="*/ 193675 h 2727325"/>
                <a:gd name="connsiteX274" fmla="*/ 123846 w 3497124"/>
                <a:gd name="connsiteY274" fmla="*/ 260350 h 2727325"/>
                <a:gd name="connsiteX275" fmla="*/ 136546 w 3497124"/>
                <a:gd name="connsiteY275" fmla="*/ 327025 h 2727325"/>
                <a:gd name="connsiteX276" fmla="*/ 174646 w 3497124"/>
                <a:gd name="connsiteY276" fmla="*/ 384175 h 2727325"/>
                <a:gd name="connsiteX277" fmla="*/ 190521 w 3497124"/>
                <a:gd name="connsiteY277" fmla="*/ 422275 h 2727325"/>
                <a:gd name="connsiteX278" fmla="*/ 200046 w 3497124"/>
                <a:gd name="connsiteY278" fmla="*/ 495300 h 2727325"/>
                <a:gd name="connsiteX279" fmla="*/ 231798 w 3497124"/>
                <a:gd name="connsiteY279" fmla="*/ 542925 h 2727325"/>
                <a:gd name="connsiteX280" fmla="*/ 168296 w 3497124"/>
                <a:gd name="connsiteY280" fmla="*/ 508000 h 2727325"/>
                <a:gd name="connsiteX281" fmla="*/ 107973 w 3497124"/>
                <a:gd name="connsiteY281" fmla="*/ 460375 h 2727325"/>
                <a:gd name="connsiteX282" fmla="*/ 88923 w 3497124"/>
                <a:gd name="connsiteY282" fmla="*/ 371475 h 2727325"/>
                <a:gd name="connsiteX283" fmla="*/ 22248 w 3497124"/>
                <a:gd name="connsiteY283" fmla="*/ 285750 h 2727325"/>
                <a:gd name="connsiteX284" fmla="*/ 53998 w 3497124"/>
                <a:gd name="connsiteY284" fmla="*/ 193675 h 2727325"/>
                <a:gd name="connsiteX285" fmla="*/ 25423 w 3497124"/>
                <a:gd name="connsiteY285" fmla="*/ 161925 h 2727325"/>
                <a:gd name="connsiteX286" fmla="*/ 12722 w 3497124"/>
                <a:gd name="connsiteY286" fmla="*/ 114300 h 2727325"/>
                <a:gd name="connsiteX287" fmla="*/ 23 w 3497124"/>
                <a:gd name="connsiteY287" fmla="*/ 41275 h 2727325"/>
                <a:gd name="connsiteX288" fmla="*/ 23 w 3497124"/>
                <a:gd name="connsiteY288" fmla="*/ 0 h 2727325"/>
                <a:gd name="connsiteX0" fmla="*/ 23 w 3497124"/>
                <a:gd name="connsiteY0" fmla="*/ 0 h 2727325"/>
                <a:gd name="connsiteX1" fmla="*/ 381023 w 3497124"/>
                <a:gd name="connsiteY1" fmla="*/ 76200 h 2727325"/>
                <a:gd name="connsiteX2" fmla="*/ 479448 w 3497124"/>
                <a:gd name="connsiteY2" fmla="*/ 28575 h 2727325"/>
                <a:gd name="connsiteX3" fmla="*/ 568348 w 3497124"/>
                <a:gd name="connsiteY3" fmla="*/ 44450 h 2727325"/>
                <a:gd name="connsiteX4" fmla="*/ 568348 w 3497124"/>
                <a:gd name="connsiteY4" fmla="*/ 44450 h 2727325"/>
                <a:gd name="connsiteX5" fmla="*/ 571523 w 3497124"/>
                <a:gd name="connsiteY5" fmla="*/ 73025 h 2727325"/>
                <a:gd name="connsiteX6" fmla="*/ 565173 w 3497124"/>
                <a:gd name="connsiteY6" fmla="*/ 88900 h 2727325"/>
                <a:gd name="connsiteX7" fmla="*/ 561998 w 3497124"/>
                <a:gd name="connsiteY7" fmla="*/ 98425 h 2727325"/>
                <a:gd name="connsiteX8" fmla="*/ 565173 w 3497124"/>
                <a:gd name="connsiteY8" fmla="*/ 114300 h 2727325"/>
                <a:gd name="connsiteX9" fmla="*/ 584223 w 3497124"/>
                <a:gd name="connsiteY9" fmla="*/ 127000 h 2727325"/>
                <a:gd name="connsiteX10" fmla="*/ 596923 w 3497124"/>
                <a:gd name="connsiteY10" fmla="*/ 146050 h 2727325"/>
                <a:gd name="connsiteX11" fmla="*/ 600098 w 3497124"/>
                <a:gd name="connsiteY11" fmla="*/ 155575 h 2727325"/>
                <a:gd name="connsiteX12" fmla="*/ 609623 w 3497124"/>
                <a:gd name="connsiteY12" fmla="*/ 161925 h 2727325"/>
                <a:gd name="connsiteX13" fmla="*/ 615973 w 3497124"/>
                <a:gd name="connsiteY13" fmla="*/ 171450 h 2727325"/>
                <a:gd name="connsiteX14" fmla="*/ 660423 w 3497124"/>
                <a:gd name="connsiteY14" fmla="*/ 165100 h 2727325"/>
                <a:gd name="connsiteX15" fmla="*/ 669948 w 3497124"/>
                <a:gd name="connsiteY15" fmla="*/ 158750 h 2727325"/>
                <a:gd name="connsiteX16" fmla="*/ 679473 w 3497124"/>
                <a:gd name="connsiteY16" fmla="*/ 155575 h 2727325"/>
                <a:gd name="connsiteX17" fmla="*/ 701698 w 3497124"/>
                <a:gd name="connsiteY17" fmla="*/ 142875 h 2727325"/>
                <a:gd name="connsiteX18" fmla="*/ 749323 w 3497124"/>
                <a:gd name="connsiteY18" fmla="*/ 146050 h 2727325"/>
                <a:gd name="connsiteX19" fmla="*/ 755673 w 3497124"/>
                <a:gd name="connsiteY19" fmla="*/ 155575 h 2727325"/>
                <a:gd name="connsiteX20" fmla="*/ 749323 w 3497124"/>
                <a:gd name="connsiteY20" fmla="*/ 200025 h 2727325"/>
                <a:gd name="connsiteX21" fmla="*/ 762023 w 3497124"/>
                <a:gd name="connsiteY21" fmla="*/ 212725 h 2727325"/>
                <a:gd name="connsiteX22" fmla="*/ 771548 w 3497124"/>
                <a:gd name="connsiteY22" fmla="*/ 215900 h 2727325"/>
                <a:gd name="connsiteX23" fmla="*/ 777898 w 3497124"/>
                <a:gd name="connsiteY23" fmla="*/ 228600 h 2727325"/>
                <a:gd name="connsiteX24" fmla="*/ 787423 w 3497124"/>
                <a:gd name="connsiteY24" fmla="*/ 238125 h 2727325"/>
                <a:gd name="connsiteX25" fmla="*/ 793773 w 3497124"/>
                <a:gd name="connsiteY25" fmla="*/ 257175 h 2727325"/>
                <a:gd name="connsiteX26" fmla="*/ 796948 w 3497124"/>
                <a:gd name="connsiteY26" fmla="*/ 288925 h 2727325"/>
                <a:gd name="connsiteX27" fmla="*/ 800123 w 3497124"/>
                <a:gd name="connsiteY27" fmla="*/ 298450 h 2727325"/>
                <a:gd name="connsiteX28" fmla="*/ 809648 w 3497124"/>
                <a:gd name="connsiteY28" fmla="*/ 304800 h 2727325"/>
                <a:gd name="connsiteX29" fmla="*/ 822348 w 3497124"/>
                <a:gd name="connsiteY29" fmla="*/ 314325 h 2727325"/>
                <a:gd name="connsiteX30" fmla="*/ 831873 w 3497124"/>
                <a:gd name="connsiteY30" fmla="*/ 323850 h 2727325"/>
                <a:gd name="connsiteX31" fmla="*/ 854098 w 3497124"/>
                <a:gd name="connsiteY31" fmla="*/ 336550 h 2727325"/>
                <a:gd name="connsiteX32" fmla="*/ 863623 w 3497124"/>
                <a:gd name="connsiteY32" fmla="*/ 346075 h 2727325"/>
                <a:gd name="connsiteX33" fmla="*/ 892198 w 3497124"/>
                <a:gd name="connsiteY33" fmla="*/ 352425 h 2727325"/>
                <a:gd name="connsiteX34" fmla="*/ 882673 w 3497124"/>
                <a:gd name="connsiteY34" fmla="*/ 355600 h 2727325"/>
                <a:gd name="connsiteX35" fmla="*/ 879498 w 3497124"/>
                <a:gd name="connsiteY35" fmla="*/ 365125 h 2727325"/>
                <a:gd name="connsiteX36" fmla="*/ 876323 w 3497124"/>
                <a:gd name="connsiteY36" fmla="*/ 406400 h 2727325"/>
                <a:gd name="connsiteX37" fmla="*/ 866798 w 3497124"/>
                <a:gd name="connsiteY37" fmla="*/ 434975 h 2727325"/>
                <a:gd name="connsiteX38" fmla="*/ 863623 w 3497124"/>
                <a:gd name="connsiteY38" fmla="*/ 450850 h 2727325"/>
                <a:gd name="connsiteX39" fmla="*/ 860448 w 3497124"/>
                <a:gd name="connsiteY39" fmla="*/ 463550 h 2727325"/>
                <a:gd name="connsiteX40" fmla="*/ 854098 w 3497124"/>
                <a:gd name="connsiteY40" fmla="*/ 482600 h 2727325"/>
                <a:gd name="connsiteX41" fmla="*/ 850923 w 3497124"/>
                <a:gd name="connsiteY41" fmla="*/ 492125 h 2727325"/>
                <a:gd name="connsiteX42" fmla="*/ 841398 w 3497124"/>
                <a:gd name="connsiteY42" fmla="*/ 517525 h 2727325"/>
                <a:gd name="connsiteX43" fmla="*/ 835048 w 3497124"/>
                <a:gd name="connsiteY43" fmla="*/ 552450 h 2727325"/>
                <a:gd name="connsiteX44" fmla="*/ 831873 w 3497124"/>
                <a:gd name="connsiteY44" fmla="*/ 561975 h 2727325"/>
                <a:gd name="connsiteX45" fmla="*/ 822348 w 3497124"/>
                <a:gd name="connsiteY45" fmla="*/ 565150 h 2727325"/>
                <a:gd name="connsiteX46" fmla="*/ 815998 w 3497124"/>
                <a:gd name="connsiteY46" fmla="*/ 574675 h 2727325"/>
                <a:gd name="connsiteX47" fmla="*/ 825523 w 3497124"/>
                <a:gd name="connsiteY47" fmla="*/ 600075 h 2727325"/>
                <a:gd name="connsiteX48" fmla="*/ 841398 w 3497124"/>
                <a:gd name="connsiteY48" fmla="*/ 625475 h 2727325"/>
                <a:gd name="connsiteX49" fmla="*/ 847748 w 3497124"/>
                <a:gd name="connsiteY49" fmla="*/ 650875 h 2727325"/>
                <a:gd name="connsiteX50" fmla="*/ 860448 w 3497124"/>
                <a:gd name="connsiteY50" fmla="*/ 669925 h 2727325"/>
                <a:gd name="connsiteX51" fmla="*/ 866798 w 3497124"/>
                <a:gd name="connsiteY51" fmla="*/ 682625 h 2727325"/>
                <a:gd name="connsiteX52" fmla="*/ 885848 w 3497124"/>
                <a:gd name="connsiteY52" fmla="*/ 695325 h 2727325"/>
                <a:gd name="connsiteX53" fmla="*/ 904898 w 3497124"/>
                <a:gd name="connsiteY53" fmla="*/ 730250 h 2727325"/>
                <a:gd name="connsiteX54" fmla="*/ 908073 w 3497124"/>
                <a:gd name="connsiteY54" fmla="*/ 739775 h 2727325"/>
                <a:gd name="connsiteX55" fmla="*/ 917598 w 3497124"/>
                <a:gd name="connsiteY55" fmla="*/ 742950 h 2727325"/>
                <a:gd name="connsiteX56" fmla="*/ 936648 w 3497124"/>
                <a:gd name="connsiteY56" fmla="*/ 758825 h 2727325"/>
                <a:gd name="connsiteX57" fmla="*/ 955698 w 3497124"/>
                <a:gd name="connsiteY57" fmla="*/ 765175 h 2727325"/>
                <a:gd name="connsiteX58" fmla="*/ 993798 w 3497124"/>
                <a:gd name="connsiteY58" fmla="*/ 762000 h 2727325"/>
                <a:gd name="connsiteX59" fmla="*/ 1012848 w 3497124"/>
                <a:gd name="connsiteY59" fmla="*/ 755650 h 2727325"/>
                <a:gd name="connsiteX60" fmla="*/ 1022373 w 3497124"/>
                <a:gd name="connsiteY60" fmla="*/ 752475 h 2727325"/>
                <a:gd name="connsiteX61" fmla="*/ 1035073 w 3497124"/>
                <a:gd name="connsiteY61" fmla="*/ 742950 h 2727325"/>
                <a:gd name="connsiteX62" fmla="*/ 1044598 w 3497124"/>
                <a:gd name="connsiteY62" fmla="*/ 739775 h 2727325"/>
                <a:gd name="connsiteX63" fmla="*/ 1143023 w 3497124"/>
                <a:gd name="connsiteY63" fmla="*/ 730250 h 2727325"/>
                <a:gd name="connsiteX64" fmla="*/ 1155723 w 3497124"/>
                <a:gd name="connsiteY64" fmla="*/ 685800 h 2727325"/>
                <a:gd name="connsiteX65" fmla="*/ 1162073 w 3497124"/>
                <a:gd name="connsiteY65" fmla="*/ 673100 h 2727325"/>
                <a:gd name="connsiteX66" fmla="*/ 1165248 w 3497124"/>
                <a:gd name="connsiteY66" fmla="*/ 663575 h 2727325"/>
                <a:gd name="connsiteX67" fmla="*/ 1184298 w 3497124"/>
                <a:gd name="connsiteY67" fmla="*/ 654050 h 2727325"/>
                <a:gd name="connsiteX68" fmla="*/ 1206523 w 3497124"/>
                <a:gd name="connsiteY68" fmla="*/ 635000 h 2727325"/>
                <a:gd name="connsiteX69" fmla="*/ 1216048 w 3497124"/>
                <a:gd name="connsiteY69" fmla="*/ 631825 h 2727325"/>
                <a:gd name="connsiteX70" fmla="*/ 1244623 w 3497124"/>
                <a:gd name="connsiteY70" fmla="*/ 615950 h 2727325"/>
                <a:gd name="connsiteX71" fmla="*/ 1263673 w 3497124"/>
                <a:gd name="connsiteY71" fmla="*/ 612775 h 2727325"/>
                <a:gd name="connsiteX72" fmla="*/ 1330348 w 3497124"/>
                <a:gd name="connsiteY72" fmla="*/ 606425 h 2727325"/>
                <a:gd name="connsiteX73" fmla="*/ 1365273 w 3497124"/>
                <a:gd name="connsiteY73" fmla="*/ 612775 h 2727325"/>
                <a:gd name="connsiteX74" fmla="*/ 1368448 w 3497124"/>
                <a:gd name="connsiteY74" fmla="*/ 622300 h 2727325"/>
                <a:gd name="connsiteX75" fmla="*/ 1377973 w 3497124"/>
                <a:gd name="connsiteY75" fmla="*/ 628650 h 2727325"/>
                <a:gd name="connsiteX76" fmla="*/ 1387498 w 3497124"/>
                <a:gd name="connsiteY76" fmla="*/ 638175 h 2727325"/>
                <a:gd name="connsiteX77" fmla="*/ 1387498 w 3497124"/>
                <a:gd name="connsiteY77" fmla="*/ 673100 h 2727325"/>
                <a:gd name="connsiteX78" fmla="*/ 1377973 w 3497124"/>
                <a:gd name="connsiteY78" fmla="*/ 676275 h 2727325"/>
                <a:gd name="connsiteX79" fmla="*/ 1355748 w 3497124"/>
                <a:gd name="connsiteY79" fmla="*/ 685800 h 2727325"/>
                <a:gd name="connsiteX80" fmla="*/ 1349398 w 3497124"/>
                <a:gd name="connsiteY80" fmla="*/ 698500 h 2727325"/>
                <a:gd name="connsiteX81" fmla="*/ 1343048 w 3497124"/>
                <a:gd name="connsiteY81" fmla="*/ 723900 h 2727325"/>
                <a:gd name="connsiteX82" fmla="*/ 1339873 w 3497124"/>
                <a:gd name="connsiteY82" fmla="*/ 733425 h 2727325"/>
                <a:gd name="connsiteX83" fmla="*/ 1333523 w 3497124"/>
                <a:gd name="connsiteY83" fmla="*/ 742950 h 2727325"/>
                <a:gd name="connsiteX84" fmla="*/ 1330348 w 3497124"/>
                <a:gd name="connsiteY84" fmla="*/ 758825 h 2727325"/>
                <a:gd name="connsiteX85" fmla="*/ 1320823 w 3497124"/>
                <a:gd name="connsiteY85" fmla="*/ 784225 h 2727325"/>
                <a:gd name="connsiteX86" fmla="*/ 1311298 w 3497124"/>
                <a:gd name="connsiteY86" fmla="*/ 793750 h 2727325"/>
                <a:gd name="connsiteX87" fmla="*/ 1295423 w 3497124"/>
                <a:gd name="connsiteY87" fmla="*/ 822325 h 2727325"/>
                <a:gd name="connsiteX88" fmla="*/ 1282723 w 3497124"/>
                <a:gd name="connsiteY88" fmla="*/ 831850 h 2727325"/>
                <a:gd name="connsiteX89" fmla="*/ 1273198 w 3497124"/>
                <a:gd name="connsiteY89" fmla="*/ 850900 h 2727325"/>
                <a:gd name="connsiteX90" fmla="*/ 1263673 w 3497124"/>
                <a:gd name="connsiteY90" fmla="*/ 860425 h 2727325"/>
                <a:gd name="connsiteX91" fmla="*/ 1266848 w 3497124"/>
                <a:gd name="connsiteY91" fmla="*/ 908050 h 2727325"/>
                <a:gd name="connsiteX92" fmla="*/ 1276373 w 3497124"/>
                <a:gd name="connsiteY92" fmla="*/ 904875 h 2727325"/>
                <a:gd name="connsiteX93" fmla="*/ 1343048 w 3497124"/>
                <a:gd name="connsiteY93" fmla="*/ 898525 h 2727325"/>
                <a:gd name="connsiteX94" fmla="*/ 1362098 w 3497124"/>
                <a:gd name="connsiteY94" fmla="*/ 892175 h 2727325"/>
                <a:gd name="connsiteX95" fmla="*/ 1374798 w 3497124"/>
                <a:gd name="connsiteY95" fmla="*/ 885825 h 2727325"/>
                <a:gd name="connsiteX96" fmla="*/ 1419248 w 3497124"/>
                <a:gd name="connsiteY96" fmla="*/ 879475 h 2727325"/>
                <a:gd name="connsiteX97" fmla="*/ 1428773 w 3497124"/>
                <a:gd name="connsiteY97" fmla="*/ 885825 h 2727325"/>
                <a:gd name="connsiteX98" fmla="*/ 1441473 w 3497124"/>
                <a:gd name="connsiteY98" fmla="*/ 901700 h 2727325"/>
                <a:gd name="connsiteX99" fmla="*/ 1447823 w 3497124"/>
                <a:gd name="connsiteY99" fmla="*/ 911225 h 2727325"/>
                <a:gd name="connsiteX100" fmla="*/ 1470048 w 3497124"/>
                <a:gd name="connsiteY100" fmla="*/ 927100 h 2727325"/>
                <a:gd name="connsiteX101" fmla="*/ 1485923 w 3497124"/>
                <a:gd name="connsiteY101" fmla="*/ 955675 h 2727325"/>
                <a:gd name="connsiteX102" fmla="*/ 1479573 w 3497124"/>
                <a:gd name="connsiteY102" fmla="*/ 1063625 h 2727325"/>
                <a:gd name="connsiteX103" fmla="*/ 1482748 w 3497124"/>
                <a:gd name="connsiteY103" fmla="*/ 1133475 h 2727325"/>
                <a:gd name="connsiteX104" fmla="*/ 1489098 w 3497124"/>
                <a:gd name="connsiteY104" fmla="*/ 1171575 h 2727325"/>
                <a:gd name="connsiteX105" fmla="*/ 1492273 w 3497124"/>
                <a:gd name="connsiteY105" fmla="*/ 1216025 h 2727325"/>
                <a:gd name="connsiteX106" fmla="*/ 1498623 w 3497124"/>
                <a:gd name="connsiteY106" fmla="*/ 1225550 h 2727325"/>
                <a:gd name="connsiteX107" fmla="*/ 1501798 w 3497124"/>
                <a:gd name="connsiteY107" fmla="*/ 1235075 h 2727325"/>
                <a:gd name="connsiteX108" fmla="*/ 1527198 w 3497124"/>
                <a:gd name="connsiteY108" fmla="*/ 1250950 h 2727325"/>
                <a:gd name="connsiteX109" fmla="*/ 1536723 w 3497124"/>
                <a:gd name="connsiteY109" fmla="*/ 1257300 h 2727325"/>
                <a:gd name="connsiteX110" fmla="*/ 1549423 w 3497124"/>
                <a:gd name="connsiteY110" fmla="*/ 1260475 h 2727325"/>
                <a:gd name="connsiteX111" fmla="*/ 1603398 w 3497124"/>
                <a:gd name="connsiteY111" fmla="*/ 1263650 h 2727325"/>
                <a:gd name="connsiteX112" fmla="*/ 1635148 w 3497124"/>
                <a:gd name="connsiteY112" fmla="*/ 1273175 h 2727325"/>
                <a:gd name="connsiteX113" fmla="*/ 1676423 w 3497124"/>
                <a:gd name="connsiteY113" fmla="*/ 1266825 h 2727325"/>
                <a:gd name="connsiteX114" fmla="*/ 1685948 w 3497124"/>
                <a:gd name="connsiteY114" fmla="*/ 1263650 h 2727325"/>
                <a:gd name="connsiteX115" fmla="*/ 1692298 w 3497124"/>
                <a:gd name="connsiteY115" fmla="*/ 1254125 h 2727325"/>
                <a:gd name="connsiteX116" fmla="*/ 1701823 w 3497124"/>
                <a:gd name="connsiteY116" fmla="*/ 1244600 h 2727325"/>
                <a:gd name="connsiteX117" fmla="*/ 1743098 w 3497124"/>
                <a:gd name="connsiteY117" fmla="*/ 1247775 h 2727325"/>
                <a:gd name="connsiteX118" fmla="*/ 1752623 w 3497124"/>
                <a:gd name="connsiteY118" fmla="*/ 1254125 h 2727325"/>
                <a:gd name="connsiteX119" fmla="*/ 1762148 w 3497124"/>
                <a:gd name="connsiteY119" fmla="*/ 1257300 h 2727325"/>
                <a:gd name="connsiteX120" fmla="*/ 1771673 w 3497124"/>
                <a:gd name="connsiteY120" fmla="*/ 1266825 h 2727325"/>
                <a:gd name="connsiteX121" fmla="*/ 1787548 w 3497124"/>
                <a:gd name="connsiteY121" fmla="*/ 1285875 h 2727325"/>
                <a:gd name="connsiteX122" fmla="*/ 1797073 w 3497124"/>
                <a:gd name="connsiteY122" fmla="*/ 1289050 h 2727325"/>
                <a:gd name="connsiteX123" fmla="*/ 1822473 w 3497124"/>
                <a:gd name="connsiteY123" fmla="*/ 1308100 h 2727325"/>
                <a:gd name="connsiteX124" fmla="*/ 1831998 w 3497124"/>
                <a:gd name="connsiteY124" fmla="*/ 1311275 h 2727325"/>
                <a:gd name="connsiteX125" fmla="*/ 1854223 w 3497124"/>
                <a:gd name="connsiteY125" fmla="*/ 1327150 h 2727325"/>
                <a:gd name="connsiteX126" fmla="*/ 1863748 w 3497124"/>
                <a:gd name="connsiteY126" fmla="*/ 1317625 h 2727325"/>
                <a:gd name="connsiteX127" fmla="*/ 1879623 w 3497124"/>
                <a:gd name="connsiteY127" fmla="*/ 1282700 h 2727325"/>
                <a:gd name="connsiteX128" fmla="*/ 1882798 w 3497124"/>
                <a:gd name="connsiteY128" fmla="*/ 1250950 h 2727325"/>
                <a:gd name="connsiteX129" fmla="*/ 1889148 w 3497124"/>
                <a:gd name="connsiteY129" fmla="*/ 1241425 h 2727325"/>
                <a:gd name="connsiteX130" fmla="*/ 1895498 w 3497124"/>
                <a:gd name="connsiteY130" fmla="*/ 1228725 h 2727325"/>
                <a:gd name="connsiteX131" fmla="*/ 1901848 w 3497124"/>
                <a:gd name="connsiteY131" fmla="*/ 1209675 h 2727325"/>
                <a:gd name="connsiteX132" fmla="*/ 1905023 w 3497124"/>
                <a:gd name="connsiteY132" fmla="*/ 1196975 h 2727325"/>
                <a:gd name="connsiteX133" fmla="*/ 1930423 w 3497124"/>
                <a:gd name="connsiteY133" fmla="*/ 1184275 h 2727325"/>
                <a:gd name="connsiteX134" fmla="*/ 2019323 w 3497124"/>
                <a:gd name="connsiteY134" fmla="*/ 1181100 h 2727325"/>
                <a:gd name="connsiteX135" fmla="*/ 2028848 w 3497124"/>
                <a:gd name="connsiteY135" fmla="*/ 1174750 h 2727325"/>
                <a:gd name="connsiteX136" fmla="*/ 2047898 w 3497124"/>
                <a:gd name="connsiteY136" fmla="*/ 1165225 h 2727325"/>
                <a:gd name="connsiteX137" fmla="*/ 2060598 w 3497124"/>
                <a:gd name="connsiteY137" fmla="*/ 1149350 h 2727325"/>
                <a:gd name="connsiteX138" fmla="*/ 2082823 w 3497124"/>
                <a:gd name="connsiteY138" fmla="*/ 1127125 h 2727325"/>
                <a:gd name="connsiteX139" fmla="*/ 2095523 w 3497124"/>
                <a:gd name="connsiteY139" fmla="*/ 1120775 h 2727325"/>
                <a:gd name="connsiteX140" fmla="*/ 2114573 w 3497124"/>
                <a:gd name="connsiteY140" fmla="*/ 1114425 h 2727325"/>
                <a:gd name="connsiteX141" fmla="*/ 2124098 w 3497124"/>
                <a:gd name="connsiteY141" fmla="*/ 1120775 h 2727325"/>
                <a:gd name="connsiteX142" fmla="*/ 2127273 w 3497124"/>
                <a:gd name="connsiteY142" fmla="*/ 1130300 h 2727325"/>
                <a:gd name="connsiteX143" fmla="*/ 2133623 w 3497124"/>
                <a:gd name="connsiteY143" fmla="*/ 1139825 h 2727325"/>
                <a:gd name="connsiteX144" fmla="*/ 2130448 w 3497124"/>
                <a:gd name="connsiteY144" fmla="*/ 1152525 h 2727325"/>
                <a:gd name="connsiteX145" fmla="*/ 2127273 w 3497124"/>
                <a:gd name="connsiteY145" fmla="*/ 1174750 h 2727325"/>
                <a:gd name="connsiteX146" fmla="*/ 2187598 w 3497124"/>
                <a:gd name="connsiteY146" fmla="*/ 1155700 h 2727325"/>
                <a:gd name="connsiteX147" fmla="*/ 2276498 w 3497124"/>
                <a:gd name="connsiteY147" fmla="*/ 1168400 h 2727325"/>
                <a:gd name="connsiteX148" fmla="*/ 2279673 w 3497124"/>
                <a:gd name="connsiteY148" fmla="*/ 1190625 h 2727325"/>
                <a:gd name="connsiteX149" fmla="*/ 2273323 w 3497124"/>
                <a:gd name="connsiteY149" fmla="*/ 1181100 h 2727325"/>
                <a:gd name="connsiteX150" fmla="*/ 2254273 w 3497124"/>
                <a:gd name="connsiteY150" fmla="*/ 1162050 h 2727325"/>
                <a:gd name="connsiteX151" fmla="*/ 2257448 w 3497124"/>
                <a:gd name="connsiteY151" fmla="*/ 1165225 h 2727325"/>
                <a:gd name="connsiteX152" fmla="*/ 2308248 w 3497124"/>
                <a:gd name="connsiteY152" fmla="*/ 1184275 h 2727325"/>
                <a:gd name="connsiteX153" fmla="*/ 2324123 w 3497124"/>
                <a:gd name="connsiteY153" fmla="*/ 1187450 h 2727325"/>
                <a:gd name="connsiteX154" fmla="*/ 2349523 w 3497124"/>
                <a:gd name="connsiteY154" fmla="*/ 1193800 h 2727325"/>
                <a:gd name="connsiteX155" fmla="*/ 2393973 w 3497124"/>
                <a:gd name="connsiteY155" fmla="*/ 1196975 h 2727325"/>
                <a:gd name="connsiteX156" fmla="*/ 2397148 w 3497124"/>
                <a:gd name="connsiteY156" fmla="*/ 1206500 h 2727325"/>
                <a:gd name="connsiteX157" fmla="*/ 2444773 w 3497124"/>
                <a:gd name="connsiteY157" fmla="*/ 1216025 h 2727325"/>
                <a:gd name="connsiteX158" fmla="*/ 2454298 w 3497124"/>
                <a:gd name="connsiteY158" fmla="*/ 1219200 h 2727325"/>
                <a:gd name="connsiteX159" fmla="*/ 2476523 w 3497124"/>
                <a:gd name="connsiteY159" fmla="*/ 1222375 h 2727325"/>
                <a:gd name="connsiteX160" fmla="*/ 2486048 w 3497124"/>
                <a:gd name="connsiteY160" fmla="*/ 1228725 h 2727325"/>
                <a:gd name="connsiteX161" fmla="*/ 2520973 w 3497124"/>
                <a:gd name="connsiteY161" fmla="*/ 1222375 h 2727325"/>
                <a:gd name="connsiteX162" fmla="*/ 2530498 w 3497124"/>
                <a:gd name="connsiteY162" fmla="*/ 1209675 h 2727325"/>
                <a:gd name="connsiteX163" fmla="*/ 2540023 w 3497124"/>
                <a:gd name="connsiteY163" fmla="*/ 1203325 h 2727325"/>
                <a:gd name="connsiteX164" fmla="*/ 2552723 w 3497124"/>
                <a:gd name="connsiteY164" fmla="*/ 1200150 h 2727325"/>
                <a:gd name="connsiteX165" fmla="*/ 2581298 w 3497124"/>
                <a:gd name="connsiteY165" fmla="*/ 1190625 h 2727325"/>
                <a:gd name="connsiteX166" fmla="*/ 2609873 w 3497124"/>
                <a:gd name="connsiteY166" fmla="*/ 1193800 h 2727325"/>
                <a:gd name="connsiteX167" fmla="*/ 2619398 w 3497124"/>
                <a:gd name="connsiteY167" fmla="*/ 1196975 h 2727325"/>
                <a:gd name="connsiteX168" fmla="*/ 2625748 w 3497124"/>
                <a:gd name="connsiteY168" fmla="*/ 1206500 h 2727325"/>
                <a:gd name="connsiteX169" fmla="*/ 2616223 w 3497124"/>
                <a:gd name="connsiteY169" fmla="*/ 1209675 h 2727325"/>
                <a:gd name="connsiteX170" fmla="*/ 2606698 w 3497124"/>
                <a:gd name="connsiteY170" fmla="*/ 1235075 h 2727325"/>
                <a:gd name="connsiteX171" fmla="*/ 2654323 w 3497124"/>
                <a:gd name="connsiteY171" fmla="*/ 1238250 h 2727325"/>
                <a:gd name="connsiteX172" fmla="*/ 2657498 w 3497124"/>
                <a:gd name="connsiteY172" fmla="*/ 1200150 h 2727325"/>
                <a:gd name="connsiteX173" fmla="*/ 2686073 w 3497124"/>
                <a:gd name="connsiteY173" fmla="*/ 1190625 h 2727325"/>
                <a:gd name="connsiteX174" fmla="*/ 2717823 w 3497124"/>
                <a:gd name="connsiteY174" fmla="*/ 1200150 h 2727325"/>
                <a:gd name="connsiteX175" fmla="*/ 2711473 w 3497124"/>
                <a:gd name="connsiteY175" fmla="*/ 1225550 h 2727325"/>
                <a:gd name="connsiteX176" fmla="*/ 2705123 w 3497124"/>
                <a:gd name="connsiteY176" fmla="*/ 1250950 h 2727325"/>
                <a:gd name="connsiteX177" fmla="*/ 2698773 w 3497124"/>
                <a:gd name="connsiteY177" fmla="*/ 1270000 h 2727325"/>
                <a:gd name="connsiteX178" fmla="*/ 2714648 w 3497124"/>
                <a:gd name="connsiteY178" fmla="*/ 1279525 h 2727325"/>
                <a:gd name="connsiteX179" fmla="*/ 2740048 w 3497124"/>
                <a:gd name="connsiteY179" fmla="*/ 1289050 h 2727325"/>
                <a:gd name="connsiteX180" fmla="*/ 2749573 w 3497124"/>
                <a:gd name="connsiteY180" fmla="*/ 1298575 h 2727325"/>
                <a:gd name="connsiteX181" fmla="*/ 2752748 w 3497124"/>
                <a:gd name="connsiteY181" fmla="*/ 1323975 h 2727325"/>
                <a:gd name="connsiteX182" fmla="*/ 2762273 w 3497124"/>
                <a:gd name="connsiteY182" fmla="*/ 1333500 h 2727325"/>
                <a:gd name="connsiteX183" fmla="*/ 2765448 w 3497124"/>
                <a:gd name="connsiteY183" fmla="*/ 1346200 h 2727325"/>
                <a:gd name="connsiteX184" fmla="*/ 2784498 w 3497124"/>
                <a:gd name="connsiteY184" fmla="*/ 1349375 h 2727325"/>
                <a:gd name="connsiteX185" fmla="*/ 2794023 w 3497124"/>
                <a:gd name="connsiteY185" fmla="*/ 1352550 h 2727325"/>
                <a:gd name="connsiteX186" fmla="*/ 2806723 w 3497124"/>
                <a:gd name="connsiteY186" fmla="*/ 1355725 h 2727325"/>
                <a:gd name="connsiteX187" fmla="*/ 2825773 w 3497124"/>
                <a:gd name="connsiteY187" fmla="*/ 1387475 h 2727325"/>
                <a:gd name="connsiteX188" fmla="*/ 2835298 w 3497124"/>
                <a:gd name="connsiteY188" fmla="*/ 1393825 h 2727325"/>
                <a:gd name="connsiteX189" fmla="*/ 2851173 w 3497124"/>
                <a:gd name="connsiteY189" fmla="*/ 1412875 h 2727325"/>
                <a:gd name="connsiteX190" fmla="*/ 2863873 w 3497124"/>
                <a:gd name="connsiteY190" fmla="*/ 1416050 h 2727325"/>
                <a:gd name="connsiteX191" fmla="*/ 2873398 w 3497124"/>
                <a:gd name="connsiteY191" fmla="*/ 1422400 h 2727325"/>
                <a:gd name="connsiteX192" fmla="*/ 2933723 w 3497124"/>
                <a:gd name="connsiteY192" fmla="*/ 1431925 h 2727325"/>
                <a:gd name="connsiteX193" fmla="*/ 2952773 w 3497124"/>
                <a:gd name="connsiteY193" fmla="*/ 1438275 h 2727325"/>
                <a:gd name="connsiteX194" fmla="*/ 2971823 w 3497124"/>
                <a:gd name="connsiteY194" fmla="*/ 1447800 h 2727325"/>
                <a:gd name="connsiteX195" fmla="*/ 2997223 w 3497124"/>
                <a:gd name="connsiteY195" fmla="*/ 1450975 h 2727325"/>
                <a:gd name="connsiteX196" fmla="*/ 3013098 w 3497124"/>
                <a:gd name="connsiteY196" fmla="*/ 1454150 h 2727325"/>
                <a:gd name="connsiteX197" fmla="*/ 3032148 w 3497124"/>
                <a:gd name="connsiteY197" fmla="*/ 1457325 h 2727325"/>
                <a:gd name="connsiteX198" fmla="*/ 3076598 w 3497124"/>
                <a:gd name="connsiteY198" fmla="*/ 1466850 h 2727325"/>
                <a:gd name="connsiteX199" fmla="*/ 3184548 w 3497124"/>
                <a:gd name="connsiteY199" fmla="*/ 1476375 h 2727325"/>
                <a:gd name="connsiteX200" fmla="*/ 3206773 w 3497124"/>
                <a:gd name="connsiteY200" fmla="*/ 1498600 h 2727325"/>
                <a:gd name="connsiteX201" fmla="*/ 3235348 w 3497124"/>
                <a:gd name="connsiteY201" fmla="*/ 1517650 h 2727325"/>
                <a:gd name="connsiteX202" fmla="*/ 3244873 w 3497124"/>
                <a:gd name="connsiteY202" fmla="*/ 1539875 h 2727325"/>
                <a:gd name="connsiteX203" fmla="*/ 3248048 w 3497124"/>
                <a:gd name="connsiteY203" fmla="*/ 1552575 h 2727325"/>
                <a:gd name="connsiteX204" fmla="*/ 3254398 w 3497124"/>
                <a:gd name="connsiteY204" fmla="*/ 1562100 h 2727325"/>
                <a:gd name="connsiteX205" fmla="*/ 3270273 w 3497124"/>
                <a:gd name="connsiteY205" fmla="*/ 1590675 h 2727325"/>
                <a:gd name="connsiteX206" fmla="*/ 3292498 w 3497124"/>
                <a:gd name="connsiteY206" fmla="*/ 1603375 h 2727325"/>
                <a:gd name="connsiteX207" fmla="*/ 3302023 w 3497124"/>
                <a:gd name="connsiteY207" fmla="*/ 1625600 h 2727325"/>
                <a:gd name="connsiteX208" fmla="*/ 3314723 w 3497124"/>
                <a:gd name="connsiteY208" fmla="*/ 1644650 h 2727325"/>
                <a:gd name="connsiteX209" fmla="*/ 3324248 w 3497124"/>
                <a:gd name="connsiteY209" fmla="*/ 1679575 h 2727325"/>
                <a:gd name="connsiteX210" fmla="*/ 3330598 w 3497124"/>
                <a:gd name="connsiteY210" fmla="*/ 1692275 h 2727325"/>
                <a:gd name="connsiteX211" fmla="*/ 3321073 w 3497124"/>
                <a:gd name="connsiteY211" fmla="*/ 1746250 h 2727325"/>
                <a:gd name="connsiteX212" fmla="*/ 3302023 w 3497124"/>
                <a:gd name="connsiteY212" fmla="*/ 1784350 h 2727325"/>
                <a:gd name="connsiteX213" fmla="*/ 3276623 w 3497124"/>
                <a:gd name="connsiteY213" fmla="*/ 1816100 h 2727325"/>
                <a:gd name="connsiteX214" fmla="*/ 3254398 w 3497124"/>
                <a:gd name="connsiteY214" fmla="*/ 1860550 h 2727325"/>
                <a:gd name="connsiteX215" fmla="*/ 3276623 w 3497124"/>
                <a:gd name="connsiteY215" fmla="*/ 1831975 h 2727325"/>
                <a:gd name="connsiteX216" fmla="*/ 3286148 w 3497124"/>
                <a:gd name="connsiteY216" fmla="*/ 1822450 h 2727325"/>
                <a:gd name="connsiteX217" fmla="*/ 3317898 w 3497124"/>
                <a:gd name="connsiteY217" fmla="*/ 1803400 h 2727325"/>
                <a:gd name="connsiteX218" fmla="*/ 3336948 w 3497124"/>
                <a:gd name="connsiteY218" fmla="*/ 1793875 h 2727325"/>
                <a:gd name="connsiteX219" fmla="*/ 3346473 w 3497124"/>
                <a:gd name="connsiteY219" fmla="*/ 1784350 h 2727325"/>
                <a:gd name="connsiteX220" fmla="*/ 3403627 w 3497124"/>
                <a:gd name="connsiteY220" fmla="*/ 1774825 h 2727325"/>
                <a:gd name="connsiteX221" fmla="*/ 3406798 w 3497124"/>
                <a:gd name="connsiteY221" fmla="*/ 1857375 h 2727325"/>
                <a:gd name="connsiteX222" fmla="*/ 2203476 w 3497124"/>
                <a:gd name="connsiteY222" fmla="*/ 2647949 h 2727325"/>
                <a:gd name="connsiteX223" fmla="*/ 2159026 w 3497124"/>
                <a:gd name="connsiteY223" fmla="*/ 2679700 h 2727325"/>
                <a:gd name="connsiteX224" fmla="*/ 2009801 w 3497124"/>
                <a:gd name="connsiteY224" fmla="*/ 2727325 h 2727325"/>
                <a:gd name="connsiteX225" fmla="*/ 1978050 w 3497124"/>
                <a:gd name="connsiteY225" fmla="*/ 2679700 h 2727325"/>
                <a:gd name="connsiteX226" fmla="*/ 1911375 w 3497124"/>
                <a:gd name="connsiteY226" fmla="*/ 2600325 h 2727325"/>
                <a:gd name="connsiteX227" fmla="*/ 1765325 w 3497124"/>
                <a:gd name="connsiteY227" fmla="*/ 2362200 h 2727325"/>
                <a:gd name="connsiteX228" fmla="*/ 1720875 w 3497124"/>
                <a:gd name="connsiteY228" fmla="*/ 2251075 h 2727325"/>
                <a:gd name="connsiteX229" fmla="*/ 1673250 w 3497124"/>
                <a:gd name="connsiteY229" fmla="*/ 2197100 h 2727325"/>
                <a:gd name="connsiteX230" fmla="*/ 1651025 w 3497124"/>
                <a:gd name="connsiteY230" fmla="*/ 2146300 h 2727325"/>
                <a:gd name="connsiteX231" fmla="*/ 1581175 w 3497124"/>
                <a:gd name="connsiteY231" fmla="*/ 2095500 h 2727325"/>
                <a:gd name="connsiteX232" fmla="*/ 1584350 w 3497124"/>
                <a:gd name="connsiteY232" fmla="*/ 2022476 h 2727325"/>
                <a:gd name="connsiteX233" fmla="*/ 1590699 w 3497124"/>
                <a:gd name="connsiteY233" fmla="*/ 1984376 h 2727325"/>
                <a:gd name="connsiteX234" fmla="*/ 1676424 w 3497124"/>
                <a:gd name="connsiteY234" fmla="*/ 1958977 h 2727325"/>
                <a:gd name="connsiteX235" fmla="*/ 1609749 w 3497124"/>
                <a:gd name="connsiteY235" fmla="*/ 1882777 h 2727325"/>
                <a:gd name="connsiteX236" fmla="*/ 1622449 w 3497124"/>
                <a:gd name="connsiteY236" fmla="*/ 1809752 h 2727325"/>
                <a:gd name="connsiteX237" fmla="*/ 1651024 w 3497124"/>
                <a:gd name="connsiteY237" fmla="*/ 1730377 h 2727325"/>
                <a:gd name="connsiteX238" fmla="*/ 1714523 w 3497124"/>
                <a:gd name="connsiteY238" fmla="*/ 1685927 h 2727325"/>
                <a:gd name="connsiteX239" fmla="*/ 1765323 w 3497124"/>
                <a:gd name="connsiteY239" fmla="*/ 1647827 h 2727325"/>
                <a:gd name="connsiteX240" fmla="*/ 1793897 w 3497124"/>
                <a:gd name="connsiteY240" fmla="*/ 1612902 h 2727325"/>
                <a:gd name="connsiteX241" fmla="*/ 1812947 w 3497124"/>
                <a:gd name="connsiteY241" fmla="*/ 1571627 h 2727325"/>
                <a:gd name="connsiteX242" fmla="*/ 1790721 w 3497124"/>
                <a:gd name="connsiteY242" fmla="*/ 1539876 h 2727325"/>
                <a:gd name="connsiteX243" fmla="*/ 1793897 w 3497124"/>
                <a:gd name="connsiteY243" fmla="*/ 1473202 h 2727325"/>
                <a:gd name="connsiteX244" fmla="*/ 1765322 w 3497124"/>
                <a:gd name="connsiteY244" fmla="*/ 1381127 h 2727325"/>
                <a:gd name="connsiteX245" fmla="*/ 1727221 w 3497124"/>
                <a:gd name="connsiteY245" fmla="*/ 1314451 h 2727325"/>
                <a:gd name="connsiteX246" fmla="*/ 1666897 w 3497124"/>
                <a:gd name="connsiteY246" fmla="*/ 1355727 h 2727325"/>
                <a:gd name="connsiteX247" fmla="*/ 1625622 w 3497124"/>
                <a:gd name="connsiteY247" fmla="*/ 1377952 h 2727325"/>
                <a:gd name="connsiteX248" fmla="*/ 1587522 w 3497124"/>
                <a:gd name="connsiteY248" fmla="*/ 1349377 h 2727325"/>
                <a:gd name="connsiteX249" fmla="*/ 1527197 w 3497124"/>
                <a:gd name="connsiteY249" fmla="*/ 1327152 h 2727325"/>
                <a:gd name="connsiteX250" fmla="*/ 1428772 w 3497124"/>
                <a:gd name="connsiteY250" fmla="*/ 1257302 h 2727325"/>
                <a:gd name="connsiteX251" fmla="*/ 1374797 w 3497124"/>
                <a:gd name="connsiteY251" fmla="*/ 1257302 h 2727325"/>
                <a:gd name="connsiteX252" fmla="*/ 1358922 w 3497124"/>
                <a:gd name="connsiteY252" fmla="*/ 1187452 h 2727325"/>
                <a:gd name="connsiteX253" fmla="*/ 1298597 w 3497124"/>
                <a:gd name="connsiteY253" fmla="*/ 1114427 h 2727325"/>
                <a:gd name="connsiteX254" fmla="*/ 1212872 w 3497124"/>
                <a:gd name="connsiteY254" fmla="*/ 1057277 h 2727325"/>
                <a:gd name="connsiteX255" fmla="*/ 1073172 w 3497124"/>
                <a:gd name="connsiteY255" fmla="*/ 1003302 h 2727325"/>
                <a:gd name="connsiteX256" fmla="*/ 996972 w 3497124"/>
                <a:gd name="connsiteY256" fmla="*/ 974727 h 2727325"/>
                <a:gd name="connsiteX257" fmla="*/ 923947 w 3497124"/>
                <a:gd name="connsiteY257" fmla="*/ 914402 h 2727325"/>
                <a:gd name="connsiteX258" fmla="*/ 787422 w 3497124"/>
                <a:gd name="connsiteY258" fmla="*/ 933452 h 2727325"/>
                <a:gd name="connsiteX259" fmla="*/ 733447 w 3497124"/>
                <a:gd name="connsiteY259" fmla="*/ 942977 h 2727325"/>
                <a:gd name="connsiteX260" fmla="*/ 669947 w 3497124"/>
                <a:gd name="connsiteY260" fmla="*/ 889002 h 2727325"/>
                <a:gd name="connsiteX261" fmla="*/ 641372 w 3497124"/>
                <a:gd name="connsiteY261" fmla="*/ 860427 h 2727325"/>
                <a:gd name="connsiteX262" fmla="*/ 488972 w 3497124"/>
                <a:gd name="connsiteY262" fmla="*/ 800102 h 2727325"/>
                <a:gd name="connsiteX263" fmla="*/ 403247 w 3497124"/>
                <a:gd name="connsiteY263" fmla="*/ 749302 h 2727325"/>
                <a:gd name="connsiteX264" fmla="*/ 361972 w 3497124"/>
                <a:gd name="connsiteY264" fmla="*/ 695327 h 2727325"/>
                <a:gd name="connsiteX265" fmla="*/ 396897 w 3497124"/>
                <a:gd name="connsiteY265" fmla="*/ 660402 h 2727325"/>
                <a:gd name="connsiteX266" fmla="*/ 361972 w 3497124"/>
                <a:gd name="connsiteY266" fmla="*/ 555627 h 2727325"/>
                <a:gd name="connsiteX267" fmla="*/ 298471 w 3497124"/>
                <a:gd name="connsiteY267" fmla="*/ 454026 h 2727325"/>
                <a:gd name="connsiteX268" fmla="*/ 266722 w 3497124"/>
                <a:gd name="connsiteY268" fmla="*/ 384175 h 2727325"/>
                <a:gd name="connsiteX269" fmla="*/ 276246 w 3497124"/>
                <a:gd name="connsiteY269" fmla="*/ 358775 h 2727325"/>
                <a:gd name="connsiteX270" fmla="*/ 206397 w 3497124"/>
                <a:gd name="connsiteY270" fmla="*/ 234950 h 2727325"/>
                <a:gd name="connsiteX271" fmla="*/ 146072 w 3497124"/>
                <a:gd name="connsiteY271" fmla="*/ 101600 h 2727325"/>
                <a:gd name="connsiteX272" fmla="*/ 111147 w 3497124"/>
                <a:gd name="connsiteY272" fmla="*/ 142875 h 2727325"/>
                <a:gd name="connsiteX273" fmla="*/ 120671 w 3497124"/>
                <a:gd name="connsiteY273" fmla="*/ 193675 h 2727325"/>
                <a:gd name="connsiteX274" fmla="*/ 123846 w 3497124"/>
                <a:gd name="connsiteY274" fmla="*/ 260350 h 2727325"/>
                <a:gd name="connsiteX275" fmla="*/ 136546 w 3497124"/>
                <a:gd name="connsiteY275" fmla="*/ 327025 h 2727325"/>
                <a:gd name="connsiteX276" fmla="*/ 174646 w 3497124"/>
                <a:gd name="connsiteY276" fmla="*/ 384175 h 2727325"/>
                <a:gd name="connsiteX277" fmla="*/ 190521 w 3497124"/>
                <a:gd name="connsiteY277" fmla="*/ 422275 h 2727325"/>
                <a:gd name="connsiteX278" fmla="*/ 200046 w 3497124"/>
                <a:gd name="connsiteY278" fmla="*/ 495300 h 2727325"/>
                <a:gd name="connsiteX279" fmla="*/ 231798 w 3497124"/>
                <a:gd name="connsiteY279" fmla="*/ 542925 h 2727325"/>
                <a:gd name="connsiteX280" fmla="*/ 168296 w 3497124"/>
                <a:gd name="connsiteY280" fmla="*/ 508000 h 2727325"/>
                <a:gd name="connsiteX281" fmla="*/ 107973 w 3497124"/>
                <a:gd name="connsiteY281" fmla="*/ 460375 h 2727325"/>
                <a:gd name="connsiteX282" fmla="*/ 88923 w 3497124"/>
                <a:gd name="connsiteY282" fmla="*/ 371475 h 2727325"/>
                <a:gd name="connsiteX283" fmla="*/ 22248 w 3497124"/>
                <a:gd name="connsiteY283" fmla="*/ 285750 h 2727325"/>
                <a:gd name="connsiteX284" fmla="*/ 53998 w 3497124"/>
                <a:gd name="connsiteY284" fmla="*/ 193675 h 2727325"/>
                <a:gd name="connsiteX285" fmla="*/ 25423 w 3497124"/>
                <a:gd name="connsiteY285" fmla="*/ 161925 h 2727325"/>
                <a:gd name="connsiteX286" fmla="*/ 12722 w 3497124"/>
                <a:gd name="connsiteY286" fmla="*/ 114300 h 2727325"/>
                <a:gd name="connsiteX287" fmla="*/ 23 w 3497124"/>
                <a:gd name="connsiteY287" fmla="*/ 41275 h 2727325"/>
                <a:gd name="connsiteX288" fmla="*/ 23 w 3497124"/>
                <a:gd name="connsiteY288" fmla="*/ 0 h 2727325"/>
                <a:gd name="connsiteX0" fmla="*/ 23 w 3407545"/>
                <a:gd name="connsiteY0" fmla="*/ 0 h 2727325"/>
                <a:gd name="connsiteX1" fmla="*/ 381023 w 3407545"/>
                <a:gd name="connsiteY1" fmla="*/ 76200 h 2727325"/>
                <a:gd name="connsiteX2" fmla="*/ 479448 w 3407545"/>
                <a:gd name="connsiteY2" fmla="*/ 28575 h 2727325"/>
                <a:gd name="connsiteX3" fmla="*/ 568348 w 3407545"/>
                <a:gd name="connsiteY3" fmla="*/ 44450 h 2727325"/>
                <a:gd name="connsiteX4" fmla="*/ 568348 w 3407545"/>
                <a:gd name="connsiteY4" fmla="*/ 44450 h 2727325"/>
                <a:gd name="connsiteX5" fmla="*/ 571523 w 3407545"/>
                <a:gd name="connsiteY5" fmla="*/ 73025 h 2727325"/>
                <a:gd name="connsiteX6" fmla="*/ 565173 w 3407545"/>
                <a:gd name="connsiteY6" fmla="*/ 88900 h 2727325"/>
                <a:gd name="connsiteX7" fmla="*/ 561998 w 3407545"/>
                <a:gd name="connsiteY7" fmla="*/ 98425 h 2727325"/>
                <a:gd name="connsiteX8" fmla="*/ 565173 w 3407545"/>
                <a:gd name="connsiteY8" fmla="*/ 114300 h 2727325"/>
                <a:gd name="connsiteX9" fmla="*/ 584223 w 3407545"/>
                <a:gd name="connsiteY9" fmla="*/ 127000 h 2727325"/>
                <a:gd name="connsiteX10" fmla="*/ 596923 w 3407545"/>
                <a:gd name="connsiteY10" fmla="*/ 146050 h 2727325"/>
                <a:gd name="connsiteX11" fmla="*/ 600098 w 3407545"/>
                <a:gd name="connsiteY11" fmla="*/ 155575 h 2727325"/>
                <a:gd name="connsiteX12" fmla="*/ 609623 w 3407545"/>
                <a:gd name="connsiteY12" fmla="*/ 161925 h 2727325"/>
                <a:gd name="connsiteX13" fmla="*/ 615973 w 3407545"/>
                <a:gd name="connsiteY13" fmla="*/ 171450 h 2727325"/>
                <a:gd name="connsiteX14" fmla="*/ 660423 w 3407545"/>
                <a:gd name="connsiteY14" fmla="*/ 165100 h 2727325"/>
                <a:gd name="connsiteX15" fmla="*/ 669948 w 3407545"/>
                <a:gd name="connsiteY15" fmla="*/ 158750 h 2727325"/>
                <a:gd name="connsiteX16" fmla="*/ 679473 w 3407545"/>
                <a:gd name="connsiteY16" fmla="*/ 155575 h 2727325"/>
                <a:gd name="connsiteX17" fmla="*/ 701698 w 3407545"/>
                <a:gd name="connsiteY17" fmla="*/ 142875 h 2727325"/>
                <a:gd name="connsiteX18" fmla="*/ 749323 w 3407545"/>
                <a:gd name="connsiteY18" fmla="*/ 146050 h 2727325"/>
                <a:gd name="connsiteX19" fmla="*/ 755673 w 3407545"/>
                <a:gd name="connsiteY19" fmla="*/ 155575 h 2727325"/>
                <a:gd name="connsiteX20" fmla="*/ 749323 w 3407545"/>
                <a:gd name="connsiteY20" fmla="*/ 200025 h 2727325"/>
                <a:gd name="connsiteX21" fmla="*/ 762023 w 3407545"/>
                <a:gd name="connsiteY21" fmla="*/ 212725 h 2727325"/>
                <a:gd name="connsiteX22" fmla="*/ 771548 w 3407545"/>
                <a:gd name="connsiteY22" fmla="*/ 215900 h 2727325"/>
                <a:gd name="connsiteX23" fmla="*/ 777898 w 3407545"/>
                <a:gd name="connsiteY23" fmla="*/ 228600 h 2727325"/>
                <a:gd name="connsiteX24" fmla="*/ 787423 w 3407545"/>
                <a:gd name="connsiteY24" fmla="*/ 238125 h 2727325"/>
                <a:gd name="connsiteX25" fmla="*/ 793773 w 3407545"/>
                <a:gd name="connsiteY25" fmla="*/ 257175 h 2727325"/>
                <a:gd name="connsiteX26" fmla="*/ 796948 w 3407545"/>
                <a:gd name="connsiteY26" fmla="*/ 288925 h 2727325"/>
                <a:gd name="connsiteX27" fmla="*/ 800123 w 3407545"/>
                <a:gd name="connsiteY27" fmla="*/ 298450 h 2727325"/>
                <a:gd name="connsiteX28" fmla="*/ 809648 w 3407545"/>
                <a:gd name="connsiteY28" fmla="*/ 304800 h 2727325"/>
                <a:gd name="connsiteX29" fmla="*/ 822348 w 3407545"/>
                <a:gd name="connsiteY29" fmla="*/ 314325 h 2727325"/>
                <a:gd name="connsiteX30" fmla="*/ 831873 w 3407545"/>
                <a:gd name="connsiteY30" fmla="*/ 323850 h 2727325"/>
                <a:gd name="connsiteX31" fmla="*/ 854098 w 3407545"/>
                <a:gd name="connsiteY31" fmla="*/ 336550 h 2727325"/>
                <a:gd name="connsiteX32" fmla="*/ 863623 w 3407545"/>
                <a:gd name="connsiteY32" fmla="*/ 346075 h 2727325"/>
                <a:gd name="connsiteX33" fmla="*/ 892198 w 3407545"/>
                <a:gd name="connsiteY33" fmla="*/ 352425 h 2727325"/>
                <a:gd name="connsiteX34" fmla="*/ 882673 w 3407545"/>
                <a:gd name="connsiteY34" fmla="*/ 355600 h 2727325"/>
                <a:gd name="connsiteX35" fmla="*/ 879498 w 3407545"/>
                <a:gd name="connsiteY35" fmla="*/ 365125 h 2727325"/>
                <a:gd name="connsiteX36" fmla="*/ 876323 w 3407545"/>
                <a:gd name="connsiteY36" fmla="*/ 406400 h 2727325"/>
                <a:gd name="connsiteX37" fmla="*/ 866798 w 3407545"/>
                <a:gd name="connsiteY37" fmla="*/ 434975 h 2727325"/>
                <a:gd name="connsiteX38" fmla="*/ 863623 w 3407545"/>
                <a:gd name="connsiteY38" fmla="*/ 450850 h 2727325"/>
                <a:gd name="connsiteX39" fmla="*/ 860448 w 3407545"/>
                <a:gd name="connsiteY39" fmla="*/ 463550 h 2727325"/>
                <a:gd name="connsiteX40" fmla="*/ 854098 w 3407545"/>
                <a:gd name="connsiteY40" fmla="*/ 482600 h 2727325"/>
                <a:gd name="connsiteX41" fmla="*/ 850923 w 3407545"/>
                <a:gd name="connsiteY41" fmla="*/ 492125 h 2727325"/>
                <a:gd name="connsiteX42" fmla="*/ 841398 w 3407545"/>
                <a:gd name="connsiteY42" fmla="*/ 517525 h 2727325"/>
                <a:gd name="connsiteX43" fmla="*/ 835048 w 3407545"/>
                <a:gd name="connsiteY43" fmla="*/ 552450 h 2727325"/>
                <a:gd name="connsiteX44" fmla="*/ 831873 w 3407545"/>
                <a:gd name="connsiteY44" fmla="*/ 561975 h 2727325"/>
                <a:gd name="connsiteX45" fmla="*/ 822348 w 3407545"/>
                <a:gd name="connsiteY45" fmla="*/ 565150 h 2727325"/>
                <a:gd name="connsiteX46" fmla="*/ 815998 w 3407545"/>
                <a:gd name="connsiteY46" fmla="*/ 574675 h 2727325"/>
                <a:gd name="connsiteX47" fmla="*/ 825523 w 3407545"/>
                <a:gd name="connsiteY47" fmla="*/ 600075 h 2727325"/>
                <a:gd name="connsiteX48" fmla="*/ 841398 w 3407545"/>
                <a:gd name="connsiteY48" fmla="*/ 625475 h 2727325"/>
                <a:gd name="connsiteX49" fmla="*/ 847748 w 3407545"/>
                <a:gd name="connsiteY49" fmla="*/ 650875 h 2727325"/>
                <a:gd name="connsiteX50" fmla="*/ 860448 w 3407545"/>
                <a:gd name="connsiteY50" fmla="*/ 669925 h 2727325"/>
                <a:gd name="connsiteX51" fmla="*/ 866798 w 3407545"/>
                <a:gd name="connsiteY51" fmla="*/ 682625 h 2727325"/>
                <a:gd name="connsiteX52" fmla="*/ 885848 w 3407545"/>
                <a:gd name="connsiteY52" fmla="*/ 695325 h 2727325"/>
                <a:gd name="connsiteX53" fmla="*/ 904898 w 3407545"/>
                <a:gd name="connsiteY53" fmla="*/ 730250 h 2727325"/>
                <a:gd name="connsiteX54" fmla="*/ 908073 w 3407545"/>
                <a:gd name="connsiteY54" fmla="*/ 739775 h 2727325"/>
                <a:gd name="connsiteX55" fmla="*/ 917598 w 3407545"/>
                <a:gd name="connsiteY55" fmla="*/ 742950 h 2727325"/>
                <a:gd name="connsiteX56" fmla="*/ 936648 w 3407545"/>
                <a:gd name="connsiteY56" fmla="*/ 758825 h 2727325"/>
                <a:gd name="connsiteX57" fmla="*/ 955698 w 3407545"/>
                <a:gd name="connsiteY57" fmla="*/ 765175 h 2727325"/>
                <a:gd name="connsiteX58" fmla="*/ 993798 w 3407545"/>
                <a:gd name="connsiteY58" fmla="*/ 762000 h 2727325"/>
                <a:gd name="connsiteX59" fmla="*/ 1012848 w 3407545"/>
                <a:gd name="connsiteY59" fmla="*/ 755650 h 2727325"/>
                <a:gd name="connsiteX60" fmla="*/ 1022373 w 3407545"/>
                <a:gd name="connsiteY60" fmla="*/ 752475 h 2727325"/>
                <a:gd name="connsiteX61" fmla="*/ 1035073 w 3407545"/>
                <a:gd name="connsiteY61" fmla="*/ 742950 h 2727325"/>
                <a:gd name="connsiteX62" fmla="*/ 1044598 w 3407545"/>
                <a:gd name="connsiteY62" fmla="*/ 739775 h 2727325"/>
                <a:gd name="connsiteX63" fmla="*/ 1143023 w 3407545"/>
                <a:gd name="connsiteY63" fmla="*/ 730250 h 2727325"/>
                <a:gd name="connsiteX64" fmla="*/ 1155723 w 3407545"/>
                <a:gd name="connsiteY64" fmla="*/ 685800 h 2727325"/>
                <a:gd name="connsiteX65" fmla="*/ 1162073 w 3407545"/>
                <a:gd name="connsiteY65" fmla="*/ 673100 h 2727325"/>
                <a:gd name="connsiteX66" fmla="*/ 1165248 w 3407545"/>
                <a:gd name="connsiteY66" fmla="*/ 663575 h 2727325"/>
                <a:gd name="connsiteX67" fmla="*/ 1184298 w 3407545"/>
                <a:gd name="connsiteY67" fmla="*/ 654050 h 2727325"/>
                <a:gd name="connsiteX68" fmla="*/ 1206523 w 3407545"/>
                <a:gd name="connsiteY68" fmla="*/ 635000 h 2727325"/>
                <a:gd name="connsiteX69" fmla="*/ 1216048 w 3407545"/>
                <a:gd name="connsiteY69" fmla="*/ 631825 h 2727325"/>
                <a:gd name="connsiteX70" fmla="*/ 1244623 w 3407545"/>
                <a:gd name="connsiteY70" fmla="*/ 615950 h 2727325"/>
                <a:gd name="connsiteX71" fmla="*/ 1263673 w 3407545"/>
                <a:gd name="connsiteY71" fmla="*/ 612775 h 2727325"/>
                <a:gd name="connsiteX72" fmla="*/ 1330348 w 3407545"/>
                <a:gd name="connsiteY72" fmla="*/ 606425 h 2727325"/>
                <a:gd name="connsiteX73" fmla="*/ 1365273 w 3407545"/>
                <a:gd name="connsiteY73" fmla="*/ 612775 h 2727325"/>
                <a:gd name="connsiteX74" fmla="*/ 1368448 w 3407545"/>
                <a:gd name="connsiteY74" fmla="*/ 622300 h 2727325"/>
                <a:gd name="connsiteX75" fmla="*/ 1377973 w 3407545"/>
                <a:gd name="connsiteY75" fmla="*/ 628650 h 2727325"/>
                <a:gd name="connsiteX76" fmla="*/ 1387498 w 3407545"/>
                <a:gd name="connsiteY76" fmla="*/ 638175 h 2727325"/>
                <a:gd name="connsiteX77" fmla="*/ 1387498 w 3407545"/>
                <a:gd name="connsiteY77" fmla="*/ 673100 h 2727325"/>
                <a:gd name="connsiteX78" fmla="*/ 1377973 w 3407545"/>
                <a:gd name="connsiteY78" fmla="*/ 676275 h 2727325"/>
                <a:gd name="connsiteX79" fmla="*/ 1355748 w 3407545"/>
                <a:gd name="connsiteY79" fmla="*/ 685800 h 2727325"/>
                <a:gd name="connsiteX80" fmla="*/ 1349398 w 3407545"/>
                <a:gd name="connsiteY80" fmla="*/ 698500 h 2727325"/>
                <a:gd name="connsiteX81" fmla="*/ 1343048 w 3407545"/>
                <a:gd name="connsiteY81" fmla="*/ 723900 h 2727325"/>
                <a:gd name="connsiteX82" fmla="*/ 1339873 w 3407545"/>
                <a:gd name="connsiteY82" fmla="*/ 733425 h 2727325"/>
                <a:gd name="connsiteX83" fmla="*/ 1333523 w 3407545"/>
                <a:gd name="connsiteY83" fmla="*/ 742950 h 2727325"/>
                <a:gd name="connsiteX84" fmla="*/ 1330348 w 3407545"/>
                <a:gd name="connsiteY84" fmla="*/ 758825 h 2727325"/>
                <a:gd name="connsiteX85" fmla="*/ 1320823 w 3407545"/>
                <a:gd name="connsiteY85" fmla="*/ 784225 h 2727325"/>
                <a:gd name="connsiteX86" fmla="*/ 1311298 w 3407545"/>
                <a:gd name="connsiteY86" fmla="*/ 793750 h 2727325"/>
                <a:gd name="connsiteX87" fmla="*/ 1295423 w 3407545"/>
                <a:gd name="connsiteY87" fmla="*/ 822325 h 2727325"/>
                <a:gd name="connsiteX88" fmla="*/ 1282723 w 3407545"/>
                <a:gd name="connsiteY88" fmla="*/ 831850 h 2727325"/>
                <a:gd name="connsiteX89" fmla="*/ 1273198 w 3407545"/>
                <a:gd name="connsiteY89" fmla="*/ 850900 h 2727325"/>
                <a:gd name="connsiteX90" fmla="*/ 1263673 w 3407545"/>
                <a:gd name="connsiteY90" fmla="*/ 860425 h 2727325"/>
                <a:gd name="connsiteX91" fmla="*/ 1266848 w 3407545"/>
                <a:gd name="connsiteY91" fmla="*/ 908050 h 2727325"/>
                <a:gd name="connsiteX92" fmla="*/ 1276373 w 3407545"/>
                <a:gd name="connsiteY92" fmla="*/ 904875 h 2727325"/>
                <a:gd name="connsiteX93" fmla="*/ 1343048 w 3407545"/>
                <a:gd name="connsiteY93" fmla="*/ 898525 h 2727325"/>
                <a:gd name="connsiteX94" fmla="*/ 1362098 w 3407545"/>
                <a:gd name="connsiteY94" fmla="*/ 892175 h 2727325"/>
                <a:gd name="connsiteX95" fmla="*/ 1374798 w 3407545"/>
                <a:gd name="connsiteY95" fmla="*/ 885825 h 2727325"/>
                <a:gd name="connsiteX96" fmla="*/ 1419248 w 3407545"/>
                <a:gd name="connsiteY96" fmla="*/ 879475 h 2727325"/>
                <a:gd name="connsiteX97" fmla="*/ 1428773 w 3407545"/>
                <a:gd name="connsiteY97" fmla="*/ 885825 h 2727325"/>
                <a:gd name="connsiteX98" fmla="*/ 1441473 w 3407545"/>
                <a:gd name="connsiteY98" fmla="*/ 901700 h 2727325"/>
                <a:gd name="connsiteX99" fmla="*/ 1447823 w 3407545"/>
                <a:gd name="connsiteY99" fmla="*/ 911225 h 2727325"/>
                <a:gd name="connsiteX100" fmla="*/ 1470048 w 3407545"/>
                <a:gd name="connsiteY100" fmla="*/ 927100 h 2727325"/>
                <a:gd name="connsiteX101" fmla="*/ 1485923 w 3407545"/>
                <a:gd name="connsiteY101" fmla="*/ 955675 h 2727325"/>
                <a:gd name="connsiteX102" fmla="*/ 1479573 w 3407545"/>
                <a:gd name="connsiteY102" fmla="*/ 1063625 h 2727325"/>
                <a:gd name="connsiteX103" fmla="*/ 1482748 w 3407545"/>
                <a:gd name="connsiteY103" fmla="*/ 1133475 h 2727325"/>
                <a:gd name="connsiteX104" fmla="*/ 1489098 w 3407545"/>
                <a:gd name="connsiteY104" fmla="*/ 1171575 h 2727325"/>
                <a:gd name="connsiteX105" fmla="*/ 1492273 w 3407545"/>
                <a:gd name="connsiteY105" fmla="*/ 1216025 h 2727325"/>
                <a:gd name="connsiteX106" fmla="*/ 1498623 w 3407545"/>
                <a:gd name="connsiteY106" fmla="*/ 1225550 h 2727325"/>
                <a:gd name="connsiteX107" fmla="*/ 1501798 w 3407545"/>
                <a:gd name="connsiteY107" fmla="*/ 1235075 h 2727325"/>
                <a:gd name="connsiteX108" fmla="*/ 1527198 w 3407545"/>
                <a:gd name="connsiteY108" fmla="*/ 1250950 h 2727325"/>
                <a:gd name="connsiteX109" fmla="*/ 1536723 w 3407545"/>
                <a:gd name="connsiteY109" fmla="*/ 1257300 h 2727325"/>
                <a:gd name="connsiteX110" fmla="*/ 1549423 w 3407545"/>
                <a:gd name="connsiteY110" fmla="*/ 1260475 h 2727325"/>
                <a:gd name="connsiteX111" fmla="*/ 1603398 w 3407545"/>
                <a:gd name="connsiteY111" fmla="*/ 1263650 h 2727325"/>
                <a:gd name="connsiteX112" fmla="*/ 1635148 w 3407545"/>
                <a:gd name="connsiteY112" fmla="*/ 1273175 h 2727325"/>
                <a:gd name="connsiteX113" fmla="*/ 1676423 w 3407545"/>
                <a:gd name="connsiteY113" fmla="*/ 1266825 h 2727325"/>
                <a:gd name="connsiteX114" fmla="*/ 1685948 w 3407545"/>
                <a:gd name="connsiteY114" fmla="*/ 1263650 h 2727325"/>
                <a:gd name="connsiteX115" fmla="*/ 1692298 w 3407545"/>
                <a:gd name="connsiteY115" fmla="*/ 1254125 h 2727325"/>
                <a:gd name="connsiteX116" fmla="*/ 1701823 w 3407545"/>
                <a:gd name="connsiteY116" fmla="*/ 1244600 h 2727325"/>
                <a:gd name="connsiteX117" fmla="*/ 1743098 w 3407545"/>
                <a:gd name="connsiteY117" fmla="*/ 1247775 h 2727325"/>
                <a:gd name="connsiteX118" fmla="*/ 1752623 w 3407545"/>
                <a:gd name="connsiteY118" fmla="*/ 1254125 h 2727325"/>
                <a:gd name="connsiteX119" fmla="*/ 1762148 w 3407545"/>
                <a:gd name="connsiteY119" fmla="*/ 1257300 h 2727325"/>
                <a:gd name="connsiteX120" fmla="*/ 1771673 w 3407545"/>
                <a:gd name="connsiteY120" fmla="*/ 1266825 h 2727325"/>
                <a:gd name="connsiteX121" fmla="*/ 1787548 w 3407545"/>
                <a:gd name="connsiteY121" fmla="*/ 1285875 h 2727325"/>
                <a:gd name="connsiteX122" fmla="*/ 1797073 w 3407545"/>
                <a:gd name="connsiteY122" fmla="*/ 1289050 h 2727325"/>
                <a:gd name="connsiteX123" fmla="*/ 1822473 w 3407545"/>
                <a:gd name="connsiteY123" fmla="*/ 1308100 h 2727325"/>
                <a:gd name="connsiteX124" fmla="*/ 1831998 w 3407545"/>
                <a:gd name="connsiteY124" fmla="*/ 1311275 h 2727325"/>
                <a:gd name="connsiteX125" fmla="*/ 1854223 w 3407545"/>
                <a:gd name="connsiteY125" fmla="*/ 1327150 h 2727325"/>
                <a:gd name="connsiteX126" fmla="*/ 1863748 w 3407545"/>
                <a:gd name="connsiteY126" fmla="*/ 1317625 h 2727325"/>
                <a:gd name="connsiteX127" fmla="*/ 1879623 w 3407545"/>
                <a:gd name="connsiteY127" fmla="*/ 1282700 h 2727325"/>
                <a:gd name="connsiteX128" fmla="*/ 1882798 w 3407545"/>
                <a:gd name="connsiteY128" fmla="*/ 1250950 h 2727325"/>
                <a:gd name="connsiteX129" fmla="*/ 1889148 w 3407545"/>
                <a:gd name="connsiteY129" fmla="*/ 1241425 h 2727325"/>
                <a:gd name="connsiteX130" fmla="*/ 1895498 w 3407545"/>
                <a:gd name="connsiteY130" fmla="*/ 1228725 h 2727325"/>
                <a:gd name="connsiteX131" fmla="*/ 1901848 w 3407545"/>
                <a:gd name="connsiteY131" fmla="*/ 1209675 h 2727325"/>
                <a:gd name="connsiteX132" fmla="*/ 1905023 w 3407545"/>
                <a:gd name="connsiteY132" fmla="*/ 1196975 h 2727325"/>
                <a:gd name="connsiteX133" fmla="*/ 1930423 w 3407545"/>
                <a:gd name="connsiteY133" fmla="*/ 1184275 h 2727325"/>
                <a:gd name="connsiteX134" fmla="*/ 2019323 w 3407545"/>
                <a:gd name="connsiteY134" fmla="*/ 1181100 h 2727325"/>
                <a:gd name="connsiteX135" fmla="*/ 2028848 w 3407545"/>
                <a:gd name="connsiteY135" fmla="*/ 1174750 h 2727325"/>
                <a:gd name="connsiteX136" fmla="*/ 2047898 w 3407545"/>
                <a:gd name="connsiteY136" fmla="*/ 1165225 h 2727325"/>
                <a:gd name="connsiteX137" fmla="*/ 2060598 w 3407545"/>
                <a:gd name="connsiteY137" fmla="*/ 1149350 h 2727325"/>
                <a:gd name="connsiteX138" fmla="*/ 2082823 w 3407545"/>
                <a:gd name="connsiteY138" fmla="*/ 1127125 h 2727325"/>
                <a:gd name="connsiteX139" fmla="*/ 2095523 w 3407545"/>
                <a:gd name="connsiteY139" fmla="*/ 1120775 h 2727325"/>
                <a:gd name="connsiteX140" fmla="*/ 2114573 w 3407545"/>
                <a:gd name="connsiteY140" fmla="*/ 1114425 h 2727325"/>
                <a:gd name="connsiteX141" fmla="*/ 2124098 w 3407545"/>
                <a:gd name="connsiteY141" fmla="*/ 1120775 h 2727325"/>
                <a:gd name="connsiteX142" fmla="*/ 2127273 w 3407545"/>
                <a:gd name="connsiteY142" fmla="*/ 1130300 h 2727325"/>
                <a:gd name="connsiteX143" fmla="*/ 2133623 w 3407545"/>
                <a:gd name="connsiteY143" fmla="*/ 1139825 h 2727325"/>
                <a:gd name="connsiteX144" fmla="*/ 2130448 w 3407545"/>
                <a:gd name="connsiteY144" fmla="*/ 1152525 h 2727325"/>
                <a:gd name="connsiteX145" fmla="*/ 2127273 w 3407545"/>
                <a:gd name="connsiteY145" fmla="*/ 1174750 h 2727325"/>
                <a:gd name="connsiteX146" fmla="*/ 2187598 w 3407545"/>
                <a:gd name="connsiteY146" fmla="*/ 1155700 h 2727325"/>
                <a:gd name="connsiteX147" fmla="*/ 2276498 w 3407545"/>
                <a:gd name="connsiteY147" fmla="*/ 1168400 h 2727325"/>
                <a:gd name="connsiteX148" fmla="*/ 2279673 w 3407545"/>
                <a:gd name="connsiteY148" fmla="*/ 1190625 h 2727325"/>
                <a:gd name="connsiteX149" fmla="*/ 2273323 w 3407545"/>
                <a:gd name="connsiteY149" fmla="*/ 1181100 h 2727325"/>
                <a:gd name="connsiteX150" fmla="*/ 2254273 w 3407545"/>
                <a:gd name="connsiteY150" fmla="*/ 1162050 h 2727325"/>
                <a:gd name="connsiteX151" fmla="*/ 2257448 w 3407545"/>
                <a:gd name="connsiteY151" fmla="*/ 1165225 h 2727325"/>
                <a:gd name="connsiteX152" fmla="*/ 2308248 w 3407545"/>
                <a:gd name="connsiteY152" fmla="*/ 1184275 h 2727325"/>
                <a:gd name="connsiteX153" fmla="*/ 2324123 w 3407545"/>
                <a:gd name="connsiteY153" fmla="*/ 1187450 h 2727325"/>
                <a:gd name="connsiteX154" fmla="*/ 2349523 w 3407545"/>
                <a:gd name="connsiteY154" fmla="*/ 1193800 h 2727325"/>
                <a:gd name="connsiteX155" fmla="*/ 2393973 w 3407545"/>
                <a:gd name="connsiteY155" fmla="*/ 1196975 h 2727325"/>
                <a:gd name="connsiteX156" fmla="*/ 2397148 w 3407545"/>
                <a:gd name="connsiteY156" fmla="*/ 1206500 h 2727325"/>
                <a:gd name="connsiteX157" fmla="*/ 2444773 w 3407545"/>
                <a:gd name="connsiteY157" fmla="*/ 1216025 h 2727325"/>
                <a:gd name="connsiteX158" fmla="*/ 2454298 w 3407545"/>
                <a:gd name="connsiteY158" fmla="*/ 1219200 h 2727325"/>
                <a:gd name="connsiteX159" fmla="*/ 2476523 w 3407545"/>
                <a:gd name="connsiteY159" fmla="*/ 1222375 h 2727325"/>
                <a:gd name="connsiteX160" fmla="*/ 2486048 w 3407545"/>
                <a:gd name="connsiteY160" fmla="*/ 1228725 h 2727325"/>
                <a:gd name="connsiteX161" fmla="*/ 2520973 w 3407545"/>
                <a:gd name="connsiteY161" fmla="*/ 1222375 h 2727325"/>
                <a:gd name="connsiteX162" fmla="*/ 2530498 w 3407545"/>
                <a:gd name="connsiteY162" fmla="*/ 1209675 h 2727325"/>
                <a:gd name="connsiteX163" fmla="*/ 2540023 w 3407545"/>
                <a:gd name="connsiteY163" fmla="*/ 1203325 h 2727325"/>
                <a:gd name="connsiteX164" fmla="*/ 2552723 w 3407545"/>
                <a:gd name="connsiteY164" fmla="*/ 1200150 h 2727325"/>
                <a:gd name="connsiteX165" fmla="*/ 2581298 w 3407545"/>
                <a:gd name="connsiteY165" fmla="*/ 1190625 h 2727325"/>
                <a:gd name="connsiteX166" fmla="*/ 2609873 w 3407545"/>
                <a:gd name="connsiteY166" fmla="*/ 1193800 h 2727325"/>
                <a:gd name="connsiteX167" fmla="*/ 2619398 w 3407545"/>
                <a:gd name="connsiteY167" fmla="*/ 1196975 h 2727325"/>
                <a:gd name="connsiteX168" fmla="*/ 2625748 w 3407545"/>
                <a:gd name="connsiteY168" fmla="*/ 1206500 h 2727325"/>
                <a:gd name="connsiteX169" fmla="*/ 2616223 w 3407545"/>
                <a:gd name="connsiteY169" fmla="*/ 1209675 h 2727325"/>
                <a:gd name="connsiteX170" fmla="*/ 2606698 w 3407545"/>
                <a:gd name="connsiteY170" fmla="*/ 1235075 h 2727325"/>
                <a:gd name="connsiteX171" fmla="*/ 2654323 w 3407545"/>
                <a:gd name="connsiteY171" fmla="*/ 1238250 h 2727325"/>
                <a:gd name="connsiteX172" fmla="*/ 2657498 w 3407545"/>
                <a:gd name="connsiteY172" fmla="*/ 1200150 h 2727325"/>
                <a:gd name="connsiteX173" fmla="*/ 2686073 w 3407545"/>
                <a:gd name="connsiteY173" fmla="*/ 1190625 h 2727325"/>
                <a:gd name="connsiteX174" fmla="*/ 2717823 w 3407545"/>
                <a:gd name="connsiteY174" fmla="*/ 1200150 h 2727325"/>
                <a:gd name="connsiteX175" fmla="*/ 2711473 w 3407545"/>
                <a:gd name="connsiteY175" fmla="*/ 1225550 h 2727325"/>
                <a:gd name="connsiteX176" fmla="*/ 2705123 w 3407545"/>
                <a:gd name="connsiteY176" fmla="*/ 1250950 h 2727325"/>
                <a:gd name="connsiteX177" fmla="*/ 2698773 w 3407545"/>
                <a:gd name="connsiteY177" fmla="*/ 1270000 h 2727325"/>
                <a:gd name="connsiteX178" fmla="*/ 2714648 w 3407545"/>
                <a:gd name="connsiteY178" fmla="*/ 1279525 h 2727325"/>
                <a:gd name="connsiteX179" fmla="*/ 2740048 w 3407545"/>
                <a:gd name="connsiteY179" fmla="*/ 1289050 h 2727325"/>
                <a:gd name="connsiteX180" fmla="*/ 2749573 w 3407545"/>
                <a:gd name="connsiteY180" fmla="*/ 1298575 h 2727325"/>
                <a:gd name="connsiteX181" fmla="*/ 2752748 w 3407545"/>
                <a:gd name="connsiteY181" fmla="*/ 1323975 h 2727325"/>
                <a:gd name="connsiteX182" fmla="*/ 2762273 w 3407545"/>
                <a:gd name="connsiteY182" fmla="*/ 1333500 h 2727325"/>
                <a:gd name="connsiteX183" fmla="*/ 2765448 w 3407545"/>
                <a:gd name="connsiteY183" fmla="*/ 1346200 h 2727325"/>
                <a:gd name="connsiteX184" fmla="*/ 2784498 w 3407545"/>
                <a:gd name="connsiteY184" fmla="*/ 1349375 h 2727325"/>
                <a:gd name="connsiteX185" fmla="*/ 2794023 w 3407545"/>
                <a:gd name="connsiteY185" fmla="*/ 1352550 h 2727325"/>
                <a:gd name="connsiteX186" fmla="*/ 2806723 w 3407545"/>
                <a:gd name="connsiteY186" fmla="*/ 1355725 h 2727325"/>
                <a:gd name="connsiteX187" fmla="*/ 2825773 w 3407545"/>
                <a:gd name="connsiteY187" fmla="*/ 1387475 h 2727325"/>
                <a:gd name="connsiteX188" fmla="*/ 2835298 w 3407545"/>
                <a:gd name="connsiteY188" fmla="*/ 1393825 h 2727325"/>
                <a:gd name="connsiteX189" fmla="*/ 2851173 w 3407545"/>
                <a:gd name="connsiteY189" fmla="*/ 1412875 h 2727325"/>
                <a:gd name="connsiteX190" fmla="*/ 2863873 w 3407545"/>
                <a:gd name="connsiteY190" fmla="*/ 1416050 h 2727325"/>
                <a:gd name="connsiteX191" fmla="*/ 2873398 w 3407545"/>
                <a:gd name="connsiteY191" fmla="*/ 1422400 h 2727325"/>
                <a:gd name="connsiteX192" fmla="*/ 2933723 w 3407545"/>
                <a:gd name="connsiteY192" fmla="*/ 1431925 h 2727325"/>
                <a:gd name="connsiteX193" fmla="*/ 2952773 w 3407545"/>
                <a:gd name="connsiteY193" fmla="*/ 1438275 h 2727325"/>
                <a:gd name="connsiteX194" fmla="*/ 2971823 w 3407545"/>
                <a:gd name="connsiteY194" fmla="*/ 1447800 h 2727325"/>
                <a:gd name="connsiteX195" fmla="*/ 2997223 w 3407545"/>
                <a:gd name="connsiteY195" fmla="*/ 1450975 h 2727325"/>
                <a:gd name="connsiteX196" fmla="*/ 3013098 w 3407545"/>
                <a:gd name="connsiteY196" fmla="*/ 1454150 h 2727325"/>
                <a:gd name="connsiteX197" fmla="*/ 3032148 w 3407545"/>
                <a:gd name="connsiteY197" fmla="*/ 1457325 h 2727325"/>
                <a:gd name="connsiteX198" fmla="*/ 3076598 w 3407545"/>
                <a:gd name="connsiteY198" fmla="*/ 1466850 h 2727325"/>
                <a:gd name="connsiteX199" fmla="*/ 3184548 w 3407545"/>
                <a:gd name="connsiteY199" fmla="*/ 1476375 h 2727325"/>
                <a:gd name="connsiteX200" fmla="*/ 3206773 w 3407545"/>
                <a:gd name="connsiteY200" fmla="*/ 1498600 h 2727325"/>
                <a:gd name="connsiteX201" fmla="*/ 3235348 w 3407545"/>
                <a:gd name="connsiteY201" fmla="*/ 1517650 h 2727325"/>
                <a:gd name="connsiteX202" fmla="*/ 3244873 w 3407545"/>
                <a:gd name="connsiteY202" fmla="*/ 1539875 h 2727325"/>
                <a:gd name="connsiteX203" fmla="*/ 3248048 w 3407545"/>
                <a:gd name="connsiteY203" fmla="*/ 1552575 h 2727325"/>
                <a:gd name="connsiteX204" fmla="*/ 3254398 w 3407545"/>
                <a:gd name="connsiteY204" fmla="*/ 1562100 h 2727325"/>
                <a:gd name="connsiteX205" fmla="*/ 3270273 w 3407545"/>
                <a:gd name="connsiteY205" fmla="*/ 1590675 h 2727325"/>
                <a:gd name="connsiteX206" fmla="*/ 3292498 w 3407545"/>
                <a:gd name="connsiteY206" fmla="*/ 1603375 h 2727325"/>
                <a:gd name="connsiteX207" fmla="*/ 3302023 w 3407545"/>
                <a:gd name="connsiteY207" fmla="*/ 1625600 h 2727325"/>
                <a:gd name="connsiteX208" fmla="*/ 3314723 w 3407545"/>
                <a:gd name="connsiteY208" fmla="*/ 1644650 h 2727325"/>
                <a:gd name="connsiteX209" fmla="*/ 3324248 w 3407545"/>
                <a:gd name="connsiteY209" fmla="*/ 1679575 h 2727325"/>
                <a:gd name="connsiteX210" fmla="*/ 3330598 w 3407545"/>
                <a:gd name="connsiteY210" fmla="*/ 1692275 h 2727325"/>
                <a:gd name="connsiteX211" fmla="*/ 3321073 w 3407545"/>
                <a:gd name="connsiteY211" fmla="*/ 1746250 h 2727325"/>
                <a:gd name="connsiteX212" fmla="*/ 3302023 w 3407545"/>
                <a:gd name="connsiteY212" fmla="*/ 1784350 h 2727325"/>
                <a:gd name="connsiteX213" fmla="*/ 3276623 w 3407545"/>
                <a:gd name="connsiteY213" fmla="*/ 1816100 h 2727325"/>
                <a:gd name="connsiteX214" fmla="*/ 3254398 w 3407545"/>
                <a:gd name="connsiteY214" fmla="*/ 1860550 h 2727325"/>
                <a:gd name="connsiteX215" fmla="*/ 3276623 w 3407545"/>
                <a:gd name="connsiteY215" fmla="*/ 1831975 h 2727325"/>
                <a:gd name="connsiteX216" fmla="*/ 3286148 w 3407545"/>
                <a:gd name="connsiteY216" fmla="*/ 1822450 h 2727325"/>
                <a:gd name="connsiteX217" fmla="*/ 3317898 w 3407545"/>
                <a:gd name="connsiteY217" fmla="*/ 1803400 h 2727325"/>
                <a:gd name="connsiteX218" fmla="*/ 3336948 w 3407545"/>
                <a:gd name="connsiteY218" fmla="*/ 1793875 h 2727325"/>
                <a:gd name="connsiteX219" fmla="*/ 3346473 w 3407545"/>
                <a:gd name="connsiteY219" fmla="*/ 1784350 h 2727325"/>
                <a:gd name="connsiteX220" fmla="*/ 3403627 w 3407545"/>
                <a:gd name="connsiteY220" fmla="*/ 1774825 h 2727325"/>
                <a:gd name="connsiteX221" fmla="*/ 3406798 w 3407545"/>
                <a:gd name="connsiteY221" fmla="*/ 1857375 h 2727325"/>
                <a:gd name="connsiteX222" fmla="*/ 2203476 w 3407545"/>
                <a:gd name="connsiteY222" fmla="*/ 2647949 h 2727325"/>
                <a:gd name="connsiteX223" fmla="*/ 2159026 w 3407545"/>
                <a:gd name="connsiteY223" fmla="*/ 2679700 h 2727325"/>
                <a:gd name="connsiteX224" fmla="*/ 2009801 w 3407545"/>
                <a:gd name="connsiteY224" fmla="*/ 2727325 h 2727325"/>
                <a:gd name="connsiteX225" fmla="*/ 1978050 w 3407545"/>
                <a:gd name="connsiteY225" fmla="*/ 2679700 h 2727325"/>
                <a:gd name="connsiteX226" fmla="*/ 1911375 w 3407545"/>
                <a:gd name="connsiteY226" fmla="*/ 2600325 h 2727325"/>
                <a:gd name="connsiteX227" fmla="*/ 1765325 w 3407545"/>
                <a:gd name="connsiteY227" fmla="*/ 2362200 h 2727325"/>
                <a:gd name="connsiteX228" fmla="*/ 1720875 w 3407545"/>
                <a:gd name="connsiteY228" fmla="*/ 2251075 h 2727325"/>
                <a:gd name="connsiteX229" fmla="*/ 1673250 w 3407545"/>
                <a:gd name="connsiteY229" fmla="*/ 2197100 h 2727325"/>
                <a:gd name="connsiteX230" fmla="*/ 1651025 w 3407545"/>
                <a:gd name="connsiteY230" fmla="*/ 2146300 h 2727325"/>
                <a:gd name="connsiteX231" fmla="*/ 1581175 w 3407545"/>
                <a:gd name="connsiteY231" fmla="*/ 2095500 h 2727325"/>
                <a:gd name="connsiteX232" fmla="*/ 1584350 w 3407545"/>
                <a:gd name="connsiteY232" fmla="*/ 2022476 h 2727325"/>
                <a:gd name="connsiteX233" fmla="*/ 1590699 w 3407545"/>
                <a:gd name="connsiteY233" fmla="*/ 1984376 h 2727325"/>
                <a:gd name="connsiteX234" fmla="*/ 1676424 w 3407545"/>
                <a:gd name="connsiteY234" fmla="*/ 1958977 h 2727325"/>
                <a:gd name="connsiteX235" fmla="*/ 1609749 w 3407545"/>
                <a:gd name="connsiteY235" fmla="*/ 1882777 h 2727325"/>
                <a:gd name="connsiteX236" fmla="*/ 1622449 w 3407545"/>
                <a:gd name="connsiteY236" fmla="*/ 1809752 h 2727325"/>
                <a:gd name="connsiteX237" fmla="*/ 1651024 w 3407545"/>
                <a:gd name="connsiteY237" fmla="*/ 1730377 h 2727325"/>
                <a:gd name="connsiteX238" fmla="*/ 1714523 w 3407545"/>
                <a:gd name="connsiteY238" fmla="*/ 1685927 h 2727325"/>
                <a:gd name="connsiteX239" fmla="*/ 1765323 w 3407545"/>
                <a:gd name="connsiteY239" fmla="*/ 1647827 h 2727325"/>
                <a:gd name="connsiteX240" fmla="*/ 1793897 w 3407545"/>
                <a:gd name="connsiteY240" fmla="*/ 1612902 h 2727325"/>
                <a:gd name="connsiteX241" fmla="*/ 1812947 w 3407545"/>
                <a:gd name="connsiteY241" fmla="*/ 1571627 h 2727325"/>
                <a:gd name="connsiteX242" fmla="*/ 1790721 w 3407545"/>
                <a:gd name="connsiteY242" fmla="*/ 1539876 h 2727325"/>
                <a:gd name="connsiteX243" fmla="*/ 1793897 w 3407545"/>
                <a:gd name="connsiteY243" fmla="*/ 1473202 h 2727325"/>
                <a:gd name="connsiteX244" fmla="*/ 1765322 w 3407545"/>
                <a:gd name="connsiteY244" fmla="*/ 1381127 h 2727325"/>
                <a:gd name="connsiteX245" fmla="*/ 1727221 w 3407545"/>
                <a:gd name="connsiteY245" fmla="*/ 1314451 h 2727325"/>
                <a:gd name="connsiteX246" fmla="*/ 1666897 w 3407545"/>
                <a:gd name="connsiteY246" fmla="*/ 1355727 h 2727325"/>
                <a:gd name="connsiteX247" fmla="*/ 1625622 w 3407545"/>
                <a:gd name="connsiteY247" fmla="*/ 1377952 h 2727325"/>
                <a:gd name="connsiteX248" fmla="*/ 1587522 w 3407545"/>
                <a:gd name="connsiteY248" fmla="*/ 1349377 h 2727325"/>
                <a:gd name="connsiteX249" fmla="*/ 1527197 w 3407545"/>
                <a:gd name="connsiteY249" fmla="*/ 1327152 h 2727325"/>
                <a:gd name="connsiteX250" fmla="*/ 1428772 w 3407545"/>
                <a:gd name="connsiteY250" fmla="*/ 1257302 h 2727325"/>
                <a:gd name="connsiteX251" fmla="*/ 1374797 w 3407545"/>
                <a:gd name="connsiteY251" fmla="*/ 1257302 h 2727325"/>
                <a:gd name="connsiteX252" fmla="*/ 1358922 w 3407545"/>
                <a:gd name="connsiteY252" fmla="*/ 1187452 h 2727325"/>
                <a:gd name="connsiteX253" fmla="*/ 1298597 w 3407545"/>
                <a:gd name="connsiteY253" fmla="*/ 1114427 h 2727325"/>
                <a:gd name="connsiteX254" fmla="*/ 1212872 w 3407545"/>
                <a:gd name="connsiteY254" fmla="*/ 1057277 h 2727325"/>
                <a:gd name="connsiteX255" fmla="*/ 1073172 w 3407545"/>
                <a:gd name="connsiteY255" fmla="*/ 1003302 h 2727325"/>
                <a:gd name="connsiteX256" fmla="*/ 996972 w 3407545"/>
                <a:gd name="connsiteY256" fmla="*/ 974727 h 2727325"/>
                <a:gd name="connsiteX257" fmla="*/ 923947 w 3407545"/>
                <a:gd name="connsiteY257" fmla="*/ 914402 h 2727325"/>
                <a:gd name="connsiteX258" fmla="*/ 787422 w 3407545"/>
                <a:gd name="connsiteY258" fmla="*/ 933452 h 2727325"/>
                <a:gd name="connsiteX259" fmla="*/ 733447 w 3407545"/>
                <a:gd name="connsiteY259" fmla="*/ 942977 h 2727325"/>
                <a:gd name="connsiteX260" fmla="*/ 669947 w 3407545"/>
                <a:gd name="connsiteY260" fmla="*/ 889002 h 2727325"/>
                <a:gd name="connsiteX261" fmla="*/ 641372 w 3407545"/>
                <a:gd name="connsiteY261" fmla="*/ 860427 h 2727325"/>
                <a:gd name="connsiteX262" fmla="*/ 488972 w 3407545"/>
                <a:gd name="connsiteY262" fmla="*/ 800102 h 2727325"/>
                <a:gd name="connsiteX263" fmla="*/ 403247 w 3407545"/>
                <a:gd name="connsiteY263" fmla="*/ 749302 h 2727325"/>
                <a:gd name="connsiteX264" fmla="*/ 361972 w 3407545"/>
                <a:gd name="connsiteY264" fmla="*/ 695327 h 2727325"/>
                <a:gd name="connsiteX265" fmla="*/ 396897 w 3407545"/>
                <a:gd name="connsiteY265" fmla="*/ 660402 h 2727325"/>
                <a:gd name="connsiteX266" fmla="*/ 361972 w 3407545"/>
                <a:gd name="connsiteY266" fmla="*/ 555627 h 2727325"/>
                <a:gd name="connsiteX267" fmla="*/ 298471 w 3407545"/>
                <a:gd name="connsiteY267" fmla="*/ 454026 h 2727325"/>
                <a:gd name="connsiteX268" fmla="*/ 266722 w 3407545"/>
                <a:gd name="connsiteY268" fmla="*/ 384175 h 2727325"/>
                <a:gd name="connsiteX269" fmla="*/ 276246 w 3407545"/>
                <a:gd name="connsiteY269" fmla="*/ 358775 h 2727325"/>
                <a:gd name="connsiteX270" fmla="*/ 206397 w 3407545"/>
                <a:gd name="connsiteY270" fmla="*/ 234950 h 2727325"/>
                <a:gd name="connsiteX271" fmla="*/ 146072 w 3407545"/>
                <a:gd name="connsiteY271" fmla="*/ 101600 h 2727325"/>
                <a:gd name="connsiteX272" fmla="*/ 111147 w 3407545"/>
                <a:gd name="connsiteY272" fmla="*/ 142875 h 2727325"/>
                <a:gd name="connsiteX273" fmla="*/ 120671 w 3407545"/>
                <a:gd name="connsiteY273" fmla="*/ 193675 h 2727325"/>
                <a:gd name="connsiteX274" fmla="*/ 123846 w 3407545"/>
                <a:gd name="connsiteY274" fmla="*/ 260350 h 2727325"/>
                <a:gd name="connsiteX275" fmla="*/ 136546 w 3407545"/>
                <a:gd name="connsiteY275" fmla="*/ 327025 h 2727325"/>
                <a:gd name="connsiteX276" fmla="*/ 174646 w 3407545"/>
                <a:gd name="connsiteY276" fmla="*/ 384175 h 2727325"/>
                <a:gd name="connsiteX277" fmla="*/ 190521 w 3407545"/>
                <a:gd name="connsiteY277" fmla="*/ 422275 h 2727325"/>
                <a:gd name="connsiteX278" fmla="*/ 200046 w 3407545"/>
                <a:gd name="connsiteY278" fmla="*/ 495300 h 2727325"/>
                <a:gd name="connsiteX279" fmla="*/ 231798 w 3407545"/>
                <a:gd name="connsiteY279" fmla="*/ 542925 h 2727325"/>
                <a:gd name="connsiteX280" fmla="*/ 168296 w 3407545"/>
                <a:gd name="connsiteY280" fmla="*/ 508000 h 2727325"/>
                <a:gd name="connsiteX281" fmla="*/ 107973 w 3407545"/>
                <a:gd name="connsiteY281" fmla="*/ 460375 h 2727325"/>
                <a:gd name="connsiteX282" fmla="*/ 88923 w 3407545"/>
                <a:gd name="connsiteY282" fmla="*/ 371475 h 2727325"/>
                <a:gd name="connsiteX283" fmla="*/ 22248 w 3407545"/>
                <a:gd name="connsiteY283" fmla="*/ 285750 h 2727325"/>
                <a:gd name="connsiteX284" fmla="*/ 53998 w 3407545"/>
                <a:gd name="connsiteY284" fmla="*/ 193675 h 2727325"/>
                <a:gd name="connsiteX285" fmla="*/ 25423 w 3407545"/>
                <a:gd name="connsiteY285" fmla="*/ 161925 h 2727325"/>
                <a:gd name="connsiteX286" fmla="*/ 12722 w 3407545"/>
                <a:gd name="connsiteY286" fmla="*/ 114300 h 2727325"/>
                <a:gd name="connsiteX287" fmla="*/ 23 w 3407545"/>
                <a:gd name="connsiteY287" fmla="*/ 41275 h 2727325"/>
                <a:gd name="connsiteX288" fmla="*/ 23 w 3407545"/>
                <a:gd name="connsiteY288" fmla="*/ 0 h 2727325"/>
                <a:gd name="connsiteX0" fmla="*/ 23 w 3406798"/>
                <a:gd name="connsiteY0" fmla="*/ 0 h 2727325"/>
                <a:gd name="connsiteX1" fmla="*/ 381023 w 3406798"/>
                <a:gd name="connsiteY1" fmla="*/ 76200 h 2727325"/>
                <a:gd name="connsiteX2" fmla="*/ 479448 w 3406798"/>
                <a:gd name="connsiteY2" fmla="*/ 28575 h 2727325"/>
                <a:gd name="connsiteX3" fmla="*/ 568348 w 3406798"/>
                <a:gd name="connsiteY3" fmla="*/ 44450 h 2727325"/>
                <a:gd name="connsiteX4" fmla="*/ 568348 w 3406798"/>
                <a:gd name="connsiteY4" fmla="*/ 44450 h 2727325"/>
                <a:gd name="connsiteX5" fmla="*/ 571523 w 3406798"/>
                <a:gd name="connsiteY5" fmla="*/ 73025 h 2727325"/>
                <a:gd name="connsiteX6" fmla="*/ 565173 w 3406798"/>
                <a:gd name="connsiteY6" fmla="*/ 88900 h 2727325"/>
                <a:gd name="connsiteX7" fmla="*/ 561998 w 3406798"/>
                <a:gd name="connsiteY7" fmla="*/ 98425 h 2727325"/>
                <a:gd name="connsiteX8" fmla="*/ 565173 w 3406798"/>
                <a:gd name="connsiteY8" fmla="*/ 114300 h 2727325"/>
                <a:gd name="connsiteX9" fmla="*/ 584223 w 3406798"/>
                <a:gd name="connsiteY9" fmla="*/ 127000 h 2727325"/>
                <a:gd name="connsiteX10" fmla="*/ 596923 w 3406798"/>
                <a:gd name="connsiteY10" fmla="*/ 146050 h 2727325"/>
                <a:gd name="connsiteX11" fmla="*/ 600098 w 3406798"/>
                <a:gd name="connsiteY11" fmla="*/ 155575 h 2727325"/>
                <a:gd name="connsiteX12" fmla="*/ 609623 w 3406798"/>
                <a:gd name="connsiteY12" fmla="*/ 161925 h 2727325"/>
                <a:gd name="connsiteX13" fmla="*/ 615973 w 3406798"/>
                <a:gd name="connsiteY13" fmla="*/ 171450 h 2727325"/>
                <a:gd name="connsiteX14" fmla="*/ 660423 w 3406798"/>
                <a:gd name="connsiteY14" fmla="*/ 165100 h 2727325"/>
                <a:gd name="connsiteX15" fmla="*/ 669948 w 3406798"/>
                <a:gd name="connsiteY15" fmla="*/ 158750 h 2727325"/>
                <a:gd name="connsiteX16" fmla="*/ 679473 w 3406798"/>
                <a:gd name="connsiteY16" fmla="*/ 155575 h 2727325"/>
                <a:gd name="connsiteX17" fmla="*/ 701698 w 3406798"/>
                <a:gd name="connsiteY17" fmla="*/ 142875 h 2727325"/>
                <a:gd name="connsiteX18" fmla="*/ 749323 w 3406798"/>
                <a:gd name="connsiteY18" fmla="*/ 146050 h 2727325"/>
                <a:gd name="connsiteX19" fmla="*/ 755673 w 3406798"/>
                <a:gd name="connsiteY19" fmla="*/ 155575 h 2727325"/>
                <a:gd name="connsiteX20" fmla="*/ 749323 w 3406798"/>
                <a:gd name="connsiteY20" fmla="*/ 200025 h 2727325"/>
                <a:gd name="connsiteX21" fmla="*/ 762023 w 3406798"/>
                <a:gd name="connsiteY21" fmla="*/ 212725 h 2727325"/>
                <a:gd name="connsiteX22" fmla="*/ 771548 w 3406798"/>
                <a:gd name="connsiteY22" fmla="*/ 215900 h 2727325"/>
                <a:gd name="connsiteX23" fmla="*/ 777898 w 3406798"/>
                <a:gd name="connsiteY23" fmla="*/ 228600 h 2727325"/>
                <a:gd name="connsiteX24" fmla="*/ 787423 w 3406798"/>
                <a:gd name="connsiteY24" fmla="*/ 238125 h 2727325"/>
                <a:gd name="connsiteX25" fmla="*/ 793773 w 3406798"/>
                <a:gd name="connsiteY25" fmla="*/ 257175 h 2727325"/>
                <a:gd name="connsiteX26" fmla="*/ 796948 w 3406798"/>
                <a:gd name="connsiteY26" fmla="*/ 288925 h 2727325"/>
                <a:gd name="connsiteX27" fmla="*/ 800123 w 3406798"/>
                <a:gd name="connsiteY27" fmla="*/ 298450 h 2727325"/>
                <a:gd name="connsiteX28" fmla="*/ 809648 w 3406798"/>
                <a:gd name="connsiteY28" fmla="*/ 304800 h 2727325"/>
                <a:gd name="connsiteX29" fmla="*/ 822348 w 3406798"/>
                <a:gd name="connsiteY29" fmla="*/ 314325 h 2727325"/>
                <a:gd name="connsiteX30" fmla="*/ 831873 w 3406798"/>
                <a:gd name="connsiteY30" fmla="*/ 323850 h 2727325"/>
                <a:gd name="connsiteX31" fmla="*/ 854098 w 3406798"/>
                <a:gd name="connsiteY31" fmla="*/ 336550 h 2727325"/>
                <a:gd name="connsiteX32" fmla="*/ 863623 w 3406798"/>
                <a:gd name="connsiteY32" fmla="*/ 346075 h 2727325"/>
                <a:gd name="connsiteX33" fmla="*/ 892198 w 3406798"/>
                <a:gd name="connsiteY33" fmla="*/ 352425 h 2727325"/>
                <a:gd name="connsiteX34" fmla="*/ 882673 w 3406798"/>
                <a:gd name="connsiteY34" fmla="*/ 355600 h 2727325"/>
                <a:gd name="connsiteX35" fmla="*/ 879498 w 3406798"/>
                <a:gd name="connsiteY35" fmla="*/ 365125 h 2727325"/>
                <a:gd name="connsiteX36" fmla="*/ 876323 w 3406798"/>
                <a:gd name="connsiteY36" fmla="*/ 406400 h 2727325"/>
                <a:gd name="connsiteX37" fmla="*/ 866798 w 3406798"/>
                <a:gd name="connsiteY37" fmla="*/ 434975 h 2727325"/>
                <a:gd name="connsiteX38" fmla="*/ 863623 w 3406798"/>
                <a:gd name="connsiteY38" fmla="*/ 450850 h 2727325"/>
                <a:gd name="connsiteX39" fmla="*/ 860448 w 3406798"/>
                <a:gd name="connsiteY39" fmla="*/ 463550 h 2727325"/>
                <a:gd name="connsiteX40" fmla="*/ 854098 w 3406798"/>
                <a:gd name="connsiteY40" fmla="*/ 482600 h 2727325"/>
                <a:gd name="connsiteX41" fmla="*/ 850923 w 3406798"/>
                <a:gd name="connsiteY41" fmla="*/ 492125 h 2727325"/>
                <a:gd name="connsiteX42" fmla="*/ 841398 w 3406798"/>
                <a:gd name="connsiteY42" fmla="*/ 517525 h 2727325"/>
                <a:gd name="connsiteX43" fmla="*/ 835048 w 3406798"/>
                <a:gd name="connsiteY43" fmla="*/ 552450 h 2727325"/>
                <a:gd name="connsiteX44" fmla="*/ 831873 w 3406798"/>
                <a:gd name="connsiteY44" fmla="*/ 561975 h 2727325"/>
                <a:gd name="connsiteX45" fmla="*/ 822348 w 3406798"/>
                <a:gd name="connsiteY45" fmla="*/ 565150 h 2727325"/>
                <a:gd name="connsiteX46" fmla="*/ 815998 w 3406798"/>
                <a:gd name="connsiteY46" fmla="*/ 574675 h 2727325"/>
                <a:gd name="connsiteX47" fmla="*/ 825523 w 3406798"/>
                <a:gd name="connsiteY47" fmla="*/ 600075 h 2727325"/>
                <a:gd name="connsiteX48" fmla="*/ 841398 w 3406798"/>
                <a:gd name="connsiteY48" fmla="*/ 625475 h 2727325"/>
                <a:gd name="connsiteX49" fmla="*/ 847748 w 3406798"/>
                <a:gd name="connsiteY49" fmla="*/ 650875 h 2727325"/>
                <a:gd name="connsiteX50" fmla="*/ 860448 w 3406798"/>
                <a:gd name="connsiteY50" fmla="*/ 669925 h 2727325"/>
                <a:gd name="connsiteX51" fmla="*/ 866798 w 3406798"/>
                <a:gd name="connsiteY51" fmla="*/ 682625 h 2727325"/>
                <a:gd name="connsiteX52" fmla="*/ 885848 w 3406798"/>
                <a:gd name="connsiteY52" fmla="*/ 695325 h 2727325"/>
                <a:gd name="connsiteX53" fmla="*/ 904898 w 3406798"/>
                <a:gd name="connsiteY53" fmla="*/ 730250 h 2727325"/>
                <a:gd name="connsiteX54" fmla="*/ 908073 w 3406798"/>
                <a:gd name="connsiteY54" fmla="*/ 739775 h 2727325"/>
                <a:gd name="connsiteX55" fmla="*/ 917598 w 3406798"/>
                <a:gd name="connsiteY55" fmla="*/ 742950 h 2727325"/>
                <a:gd name="connsiteX56" fmla="*/ 936648 w 3406798"/>
                <a:gd name="connsiteY56" fmla="*/ 758825 h 2727325"/>
                <a:gd name="connsiteX57" fmla="*/ 955698 w 3406798"/>
                <a:gd name="connsiteY57" fmla="*/ 765175 h 2727325"/>
                <a:gd name="connsiteX58" fmla="*/ 993798 w 3406798"/>
                <a:gd name="connsiteY58" fmla="*/ 762000 h 2727325"/>
                <a:gd name="connsiteX59" fmla="*/ 1012848 w 3406798"/>
                <a:gd name="connsiteY59" fmla="*/ 755650 h 2727325"/>
                <a:gd name="connsiteX60" fmla="*/ 1022373 w 3406798"/>
                <a:gd name="connsiteY60" fmla="*/ 752475 h 2727325"/>
                <a:gd name="connsiteX61" fmla="*/ 1035073 w 3406798"/>
                <a:gd name="connsiteY61" fmla="*/ 742950 h 2727325"/>
                <a:gd name="connsiteX62" fmla="*/ 1044598 w 3406798"/>
                <a:gd name="connsiteY62" fmla="*/ 739775 h 2727325"/>
                <a:gd name="connsiteX63" fmla="*/ 1143023 w 3406798"/>
                <a:gd name="connsiteY63" fmla="*/ 730250 h 2727325"/>
                <a:gd name="connsiteX64" fmla="*/ 1155723 w 3406798"/>
                <a:gd name="connsiteY64" fmla="*/ 685800 h 2727325"/>
                <a:gd name="connsiteX65" fmla="*/ 1162073 w 3406798"/>
                <a:gd name="connsiteY65" fmla="*/ 673100 h 2727325"/>
                <a:gd name="connsiteX66" fmla="*/ 1165248 w 3406798"/>
                <a:gd name="connsiteY66" fmla="*/ 663575 h 2727325"/>
                <a:gd name="connsiteX67" fmla="*/ 1184298 w 3406798"/>
                <a:gd name="connsiteY67" fmla="*/ 654050 h 2727325"/>
                <a:gd name="connsiteX68" fmla="*/ 1206523 w 3406798"/>
                <a:gd name="connsiteY68" fmla="*/ 635000 h 2727325"/>
                <a:gd name="connsiteX69" fmla="*/ 1216048 w 3406798"/>
                <a:gd name="connsiteY69" fmla="*/ 631825 h 2727325"/>
                <a:gd name="connsiteX70" fmla="*/ 1244623 w 3406798"/>
                <a:gd name="connsiteY70" fmla="*/ 615950 h 2727325"/>
                <a:gd name="connsiteX71" fmla="*/ 1263673 w 3406798"/>
                <a:gd name="connsiteY71" fmla="*/ 612775 h 2727325"/>
                <a:gd name="connsiteX72" fmla="*/ 1330348 w 3406798"/>
                <a:gd name="connsiteY72" fmla="*/ 606425 h 2727325"/>
                <a:gd name="connsiteX73" fmla="*/ 1365273 w 3406798"/>
                <a:gd name="connsiteY73" fmla="*/ 612775 h 2727325"/>
                <a:gd name="connsiteX74" fmla="*/ 1368448 w 3406798"/>
                <a:gd name="connsiteY74" fmla="*/ 622300 h 2727325"/>
                <a:gd name="connsiteX75" fmla="*/ 1377973 w 3406798"/>
                <a:gd name="connsiteY75" fmla="*/ 628650 h 2727325"/>
                <a:gd name="connsiteX76" fmla="*/ 1387498 w 3406798"/>
                <a:gd name="connsiteY76" fmla="*/ 638175 h 2727325"/>
                <a:gd name="connsiteX77" fmla="*/ 1387498 w 3406798"/>
                <a:gd name="connsiteY77" fmla="*/ 673100 h 2727325"/>
                <a:gd name="connsiteX78" fmla="*/ 1377973 w 3406798"/>
                <a:gd name="connsiteY78" fmla="*/ 676275 h 2727325"/>
                <a:gd name="connsiteX79" fmla="*/ 1355748 w 3406798"/>
                <a:gd name="connsiteY79" fmla="*/ 685800 h 2727325"/>
                <a:gd name="connsiteX80" fmla="*/ 1349398 w 3406798"/>
                <a:gd name="connsiteY80" fmla="*/ 698500 h 2727325"/>
                <a:gd name="connsiteX81" fmla="*/ 1343048 w 3406798"/>
                <a:gd name="connsiteY81" fmla="*/ 723900 h 2727325"/>
                <a:gd name="connsiteX82" fmla="*/ 1339873 w 3406798"/>
                <a:gd name="connsiteY82" fmla="*/ 733425 h 2727325"/>
                <a:gd name="connsiteX83" fmla="*/ 1333523 w 3406798"/>
                <a:gd name="connsiteY83" fmla="*/ 742950 h 2727325"/>
                <a:gd name="connsiteX84" fmla="*/ 1330348 w 3406798"/>
                <a:gd name="connsiteY84" fmla="*/ 758825 h 2727325"/>
                <a:gd name="connsiteX85" fmla="*/ 1320823 w 3406798"/>
                <a:gd name="connsiteY85" fmla="*/ 784225 h 2727325"/>
                <a:gd name="connsiteX86" fmla="*/ 1311298 w 3406798"/>
                <a:gd name="connsiteY86" fmla="*/ 793750 h 2727325"/>
                <a:gd name="connsiteX87" fmla="*/ 1295423 w 3406798"/>
                <a:gd name="connsiteY87" fmla="*/ 822325 h 2727325"/>
                <a:gd name="connsiteX88" fmla="*/ 1282723 w 3406798"/>
                <a:gd name="connsiteY88" fmla="*/ 831850 h 2727325"/>
                <a:gd name="connsiteX89" fmla="*/ 1273198 w 3406798"/>
                <a:gd name="connsiteY89" fmla="*/ 850900 h 2727325"/>
                <a:gd name="connsiteX90" fmla="*/ 1263673 w 3406798"/>
                <a:gd name="connsiteY90" fmla="*/ 860425 h 2727325"/>
                <a:gd name="connsiteX91" fmla="*/ 1266848 w 3406798"/>
                <a:gd name="connsiteY91" fmla="*/ 908050 h 2727325"/>
                <a:gd name="connsiteX92" fmla="*/ 1276373 w 3406798"/>
                <a:gd name="connsiteY92" fmla="*/ 904875 h 2727325"/>
                <a:gd name="connsiteX93" fmla="*/ 1343048 w 3406798"/>
                <a:gd name="connsiteY93" fmla="*/ 898525 h 2727325"/>
                <a:gd name="connsiteX94" fmla="*/ 1362098 w 3406798"/>
                <a:gd name="connsiteY94" fmla="*/ 892175 h 2727325"/>
                <a:gd name="connsiteX95" fmla="*/ 1374798 w 3406798"/>
                <a:gd name="connsiteY95" fmla="*/ 885825 h 2727325"/>
                <a:gd name="connsiteX96" fmla="*/ 1419248 w 3406798"/>
                <a:gd name="connsiteY96" fmla="*/ 879475 h 2727325"/>
                <a:gd name="connsiteX97" fmla="*/ 1428773 w 3406798"/>
                <a:gd name="connsiteY97" fmla="*/ 885825 h 2727325"/>
                <a:gd name="connsiteX98" fmla="*/ 1441473 w 3406798"/>
                <a:gd name="connsiteY98" fmla="*/ 901700 h 2727325"/>
                <a:gd name="connsiteX99" fmla="*/ 1447823 w 3406798"/>
                <a:gd name="connsiteY99" fmla="*/ 911225 h 2727325"/>
                <a:gd name="connsiteX100" fmla="*/ 1470048 w 3406798"/>
                <a:gd name="connsiteY100" fmla="*/ 927100 h 2727325"/>
                <a:gd name="connsiteX101" fmla="*/ 1485923 w 3406798"/>
                <a:gd name="connsiteY101" fmla="*/ 955675 h 2727325"/>
                <a:gd name="connsiteX102" fmla="*/ 1479573 w 3406798"/>
                <a:gd name="connsiteY102" fmla="*/ 1063625 h 2727325"/>
                <a:gd name="connsiteX103" fmla="*/ 1482748 w 3406798"/>
                <a:gd name="connsiteY103" fmla="*/ 1133475 h 2727325"/>
                <a:gd name="connsiteX104" fmla="*/ 1489098 w 3406798"/>
                <a:gd name="connsiteY104" fmla="*/ 1171575 h 2727325"/>
                <a:gd name="connsiteX105" fmla="*/ 1492273 w 3406798"/>
                <a:gd name="connsiteY105" fmla="*/ 1216025 h 2727325"/>
                <a:gd name="connsiteX106" fmla="*/ 1498623 w 3406798"/>
                <a:gd name="connsiteY106" fmla="*/ 1225550 h 2727325"/>
                <a:gd name="connsiteX107" fmla="*/ 1501798 w 3406798"/>
                <a:gd name="connsiteY107" fmla="*/ 1235075 h 2727325"/>
                <a:gd name="connsiteX108" fmla="*/ 1527198 w 3406798"/>
                <a:gd name="connsiteY108" fmla="*/ 1250950 h 2727325"/>
                <a:gd name="connsiteX109" fmla="*/ 1536723 w 3406798"/>
                <a:gd name="connsiteY109" fmla="*/ 1257300 h 2727325"/>
                <a:gd name="connsiteX110" fmla="*/ 1549423 w 3406798"/>
                <a:gd name="connsiteY110" fmla="*/ 1260475 h 2727325"/>
                <a:gd name="connsiteX111" fmla="*/ 1603398 w 3406798"/>
                <a:gd name="connsiteY111" fmla="*/ 1263650 h 2727325"/>
                <a:gd name="connsiteX112" fmla="*/ 1635148 w 3406798"/>
                <a:gd name="connsiteY112" fmla="*/ 1273175 h 2727325"/>
                <a:gd name="connsiteX113" fmla="*/ 1676423 w 3406798"/>
                <a:gd name="connsiteY113" fmla="*/ 1266825 h 2727325"/>
                <a:gd name="connsiteX114" fmla="*/ 1685948 w 3406798"/>
                <a:gd name="connsiteY114" fmla="*/ 1263650 h 2727325"/>
                <a:gd name="connsiteX115" fmla="*/ 1692298 w 3406798"/>
                <a:gd name="connsiteY115" fmla="*/ 1254125 h 2727325"/>
                <a:gd name="connsiteX116" fmla="*/ 1701823 w 3406798"/>
                <a:gd name="connsiteY116" fmla="*/ 1244600 h 2727325"/>
                <a:gd name="connsiteX117" fmla="*/ 1743098 w 3406798"/>
                <a:gd name="connsiteY117" fmla="*/ 1247775 h 2727325"/>
                <a:gd name="connsiteX118" fmla="*/ 1752623 w 3406798"/>
                <a:gd name="connsiteY118" fmla="*/ 1254125 h 2727325"/>
                <a:gd name="connsiteX119" fmla="*/ 1762148 w 3406798"/>
                <a:gd name="connsiteY119" fmla="*/ 1257300 h 2727325"/>
                <a:gd name="connsiteX120" fmla="*/ 1771673 w 3406798"/>
                <a:gd name="connsiteY120" fmla="*/ 1266825 h 2727325"/>
                <a:gd name="connsiteX121" fmla="*/ 1787548 w 3406798"/>
                <a:gd name="connsiteY121" fmla="*/ 1285875 h 2727325"/>
                <a:gd name="connsiteX122" fmla="*/ 1797073 w 3406798"/>
                <a:gd name="connsiteY122" fmla="*/ 1289050 h 2727325"/>
                <a:gd name="connsiteX123" fmla="*/ 1822473 w 3406798"/>
                <a:gd name="connsiteY123" fmla="*/ 1308100 h 2727325"/>
                <a:gd name="connsiteX124" fmla="*/ 1831998 w 3406798"/>
                <a:gd name="connsiteY124" fmla="*/ 1311275 h 2727325"/>
                <a:gd name="connsiteX125" fmla="*/ 1854223 w 3406798"/>
                <a:gd name="connsiteY125" fmla="*/ 1327150 h 2727325"/>
                <a:gd name="connsiteX126" fmla="*/ 1863748 w 3406798"/>
                <a:gd name="connsiteY126" fmla="*/ 1317625 h 2727325"/>
                <a:gd name="connsiteX127" fmla="*/ 1879623 w 3406798"/>
                <a:gd name="connsiteY127" fmla="*/ 1282700 h 2727325"/>
                <a:gd name="connsiteX128" fmla="*/ 1882798 w 3406798"/>
                <a:gd name="connsiteY128" fmla="*/ 1250950 h 2727325"/>
                <a:gd name="connsiteX129" fmla="*/ 1889148 w 3406798"/>
                <a:gd name="connsiteY129" fmla="*/ 1241425 h 2727325"/>
                <a:gd name="connsiteX130" fmla="*/ 1895498 w 3406798"/>
                <a:gd name="connsiteY130" fmla="*/ 1228725 h 2727325"/>
                <a:gd name="connsiteX131" fmla="*/ 1901848 w 3406798"/>
                <a:gd name="connsiteY131" fmla="*/ 1209675 h 2727325"/>
                <a:gd name="connsiteX132" fmla="*/ 1905023 w 3406798"/>
                <a:gd name="connsiteY132" fmla="*/ 1196975 h 2727325"/>
                <a:gd name="connsiteX133" fmla="*/ 1930423 w 3406798"/>
                <a:gd name="connsiteY133" fmla="*/ 1184275 h 2727325"/>
                <a:gd name="connsiteX134" fmla="*/ 2019323 w 3406798"/>
                <a:gd name="connsiteY134" fmla="*/ 1181100 h 2727325"/>
                <a:gd name="connsiteX135" fmla="*/ 2028848 w 3406798"/>
                <a:gd name="connsiteY135" fmla="*/ 1174750 h 2727325"/>
                <a:gd name="connsiteX136" fmla="*/ 2047898 w 3406798"/>
                <a:gd name="connsiteY136" fmla="*/ 1165225 h 2727325"/>
                <a:gd name="connsiteX137" fmla="*/ 2060598 w 3406798"/>
                <a:gd name="connsiteY137" fmla="*/ 1149350 h 2727325"/>
                <a:gd name="connsiteX138" fmla="*/ 2082823 w 3406798"/>
                <a:gd name="connsiteY138" fmla="*/ 1127125 h 2727325"/>
                <a:gd name="connsiteX139" fmla="*/ 2095523 w 3406798"/>
                <a:gd name="connsiteY139" fmla="*/ 1120775 h 2727325"/>
                <a:gd name="connsiteX140" fmla="*/ 2114573 w 3406798"/>
                <a:gd name="connsiteY140" fmla="*/ 1114425 h 2727325"/>
                <a:gd name="connsiteX141" fmla="*/ 2124098 w 3406798"/>
                <a:gd name="connsiteY141" fmla="*/ 1120775 h 2727325"/>
                <a:gd name="connsiteX142" fmla="*/ 2127273 w 3406798"/>
                <a:gd name="connsiteY142" fmla="*/ 1130300 h 2727325"/>
                <a:gd name="connsiteX143" fmla="*/ 2133623 w 3406798"/>
                <a:gd name="connsiteY143" fmla="*/ 1139825 h 2727325"/>
                <a:gd name="connsiteX144" fmla="*/ 2130448 w 3406798"/>
                <a:gd name="connsiteY144" fmla="*/ 1152525 h 2727325"/>
                <a:gd name="connsiteX145" fmla="*/ 2127273 w 3406798"/>
                <a:gd name="connsiteY145" fmla="*/ 1174750 h 2727325"/>
                <a:gd name="connsiteX146" fmla="*/ 2187598 w 3406798"/>
                <a:gd name="connsiteY146" fmla="*/ 1155700 h 2727325"/>
                <a:gd name="connsiteX147" fmla="*/ 2276498 w 3406798"/>
                <a:gd name="connsiteY147" fmla="*/ 1168400 h 2727325"/>
                <a:gd name="connsiteX148" fmla="*/ 2279673 w 3406798"/>
                <a:gd name="connsiteY148" fmla="*/ 1190625 h 2727325"/>
                <a:gd name="connsiteX149" fmla="*/ 2273323 w 3406798"/>
                <a:gd name="connsiteY149" fmla="*/ 1181100 h 2727325"/>
                <a:gd name="connsiteX150" fmla="*/ 2254273 w 3406798"/>
                <a:gd name="connsiteY150" fmla="*/ 1162050 h 2727325"/>
                <a:gd name="connsiteX151" fmla="*/ 2257448 w 3406798"/>
                <a:gd name="connsiteY151" fmla="*/ 1165225 h 2727325"/>
                <a:gd name="connsiteX152" fmla="*/ 2308248 w 3406798"/>
                <a:gd name="connsiteY152" fmla="*/ 1184275 h 2727325"/>
                <a:gd name="connsiteX153" fmla="*/ 2324123 w 3406798"/>
                <a:gd name="connsiteY153" fmla="*/ 1187450 h 2727325"/>
                <a:gd name="connsiteX154" fmla="*/ 2349523 w 3406798"/>
                <a:gd name="connsiteY154" fmla="*/ 1193800 h 2727325"/>
                <a:gd name="connsiteX155" fmla="*/ 2393973 w 3406798"/>
                <a:gd name="connsiteY155" fmla="*/ 1196975 h 2727325"/>
                <a:gd name="connsiteX156" fmla="*/ 2397148 w 3406798"/>
                <a:gd name="connsiteY156" fmla="*/ 1206500 h 2727325"/>
                <a:gd name="connsiteX157" fmla="*/ 2444773 w 3406798"/>
                <a:gd name="connsiteY157" fmla="*/ 1216025 h 2727325"/>
                <a:gd name="connsiteX158" fmla="*/ 2454298 w 3406798"/>
                <a:gd name="connsiteY158" fmla="*/ 1219200 h 2727325"/>
                <a:gd name="connsiteX159" fmla="*/ 2476523 w 3406798"/>
                <a:gd name="connsiteY159" fmla="*/ 1222375 h 2727325"/>
                <a:gd name="connsiteX160" fmla="*/ 2486048 w 3406798"/>
                <a:gd name="connsiteY160" fmla="*/ 1228725 h 2727325"/>
                <a:gd name="connsiteX161" fmla="*/ 2520973 w 3406798"/>
                <a:gd name="connsiteY161" fmla="*/ 1222375 h 2727325"/>
                <a:gd name="connsiteX162" fmla="*/ 2530498 w 3406798"/>
                <a:gd name="connsiteY162" fmla="*/ 1209675 h 2727325"/>
                <a:gd name="connsiteX163" fmla="*/ 2540023 w 3406798"/>
                <a:gd name="connsiteY163" fmla="*/ 1203325 h 2727325"/>
                <a:gd name="connsiteX164" fmla="*/ 2552723 w 3406798"/>
                <a:gd name="connsiteY164" fmla="*/ 1200150 h 2727325"/>
                <a:gd name="connsiteX165" fmla="*/ 2581298 w 3406798"/>
                <a:gd name="connsiteY165" fmla="*/ 1190625 h 2727325"/>
                <a:gd name="connsiteX166" fmla="*/ 2609873 w 3406798"/>
                <a:gd name="connsiteY166" fmla="*/ 1193800 h 2727325"/>
                <a:gd name="connsiteX167" fmla="*/ 2619398 w 3406798"/>
                <a:gd name="connsiteY167" fmla="*/ 1196975 h 2727325"/>
                <a:gd name="connsiteX168" fmla="*/ 2625748 w 3406798"/>
                <a:gd name="connsiteY168" fmla="*/ 1206500 h 2727325"/>
                <a:gd name="connsiteX169" fmla="*/ 2616223 w 3406798"/>
                <a:gd name="connsiteY169" fmla="*/ 1209675 h 2727325"/>
                <a:gd name="connsiteX170" fmla="*/ 2606698 w 3406798"/>
                <a:gd name="connsiteY170" fmla="*/ 1235075 h 2727325"/>
                <a:gd name="connsiteX171" fmla="*/ 2654323 w 3406798"/>
                <a:gd name="connsiteY171" fmla="*/ 1238250 h 2727325"/>
                <a:gd name="connsiteX172" fmla="*/ 2657498 w 3406798"/>
                <a:gd name="connsiteY172" fmla="*/ 1200150 h 2727325"/>
                <a:gd name="connsiteX173" fmla="*/ 2686073 w 3406798"/>
                <a:gd name="connsiteY173" fmla="*/ 1190625 h 2727325"/>
                <a:gd name="connsiteX174" fmla="*/ 2717823 w 3406798"/>
                <a:gd name="connsiteY174" fmla="*/ 1200150 h 2727325"/>
                <a:gd name="connsiteX175" fmla="*/ 2711473 w 3406798"/>
                <a:gd name="connsiteY175" fmla="*/ 1225550 h 2727325"/>
                <a:gd name="connsiteX176" fmla="*/ 2705123 w 3406798"/>
                <a:gd name="connsiteY176" fmla="*/ 1250950 h 2727325"/>
                <a:gd name="connsiteX177" fmla="*/ 2698773 w 3406798"/>
                <a:gd name="connsiteY177" fmla="*/ 1270000 h 2727325"/>
                <a:gd name="connsiteX178" fmla="*/ 2714648 w 3406798"/>
                <a:gd name="connsiteY178" fmla="*/ 1279525 h 2727325"/>
                <a:gd name="connsiteX179" fmla="*/ 2740048 w 3406798"/>
                <a:gd name="connsiteY179" fmla="*/ 1289050 h 2727325"/>
                <a:gd name="connsiteX180" fmla="*/ 2749573 w 3406798"/>
                <a:gd name="connsiteY180" fmla="*/ 1298575 h 2727325"/>
                <a:gd name="connsiteX181" fmla="*/ 2752748 w 3406798"/>
                <a:gd name="connsiteY181" fmla="*/ 1323975 h 2727325"/>
                <a:gd name="connsiteX182" fmla="*/ 2762273 w 3406798"/>
                <a:gd name="connsiteY182" fmla="*/ 1333500 h 2727325"/>
                <a:gd name="connsiteX183" fmla="*/ 2765448 w 3406798"/>
                <a:gd name="connsiteY183" fmla="*/ 1346200 h 2727325"/>
                <a:gd name="connsiteX184" fmla="*/ 2784498 w 3406798"/>
                <a:gd name="connsiteY184" fmla="*/ 1349375 h 2727325"/>
                <a:gd name="connsiteX185" fmla="*/ 2794023 w 3406798"/>
                <a:gd name="connsiteY185" fmla="*/ 1352550 h 2727325"/>
                <a:gd name="connsiteX186" fmla="*/ 2806723 w 3406798"/>
                <a:gd name="connsiteY186" fmla="*/ 1355725 h 2727325"/>
                <a:gd name="connsiteX187" fmla="*/ 2825773 w 3406798"/>
                <a:gd name="connsiteY187" fmla="*/ 1387475 h 2727325"/>
                <a:gd name="connsiteX188" fmla="*/ 2835298 w 3406798"/>
                <a:gd name="connsiteY188" fmla="*/ 1393825 h 2727325"/>
                <a:gd name="connsiteX189" fmla="*/ 2851173 w 3406798"/>
                <a:gd name="connsiteY189" fmla="*/ 1412875 h 2727325"/>
                <a:gd name="connsiteX190" fmla="*/ 2863873 w 3406798"/>
                <a:gd name="connsiteY190" fmla="*/ 1416050 h 2727325"/>
                <a:gd name="connsiteX191" fmla="*/ 2873398 w 3406798"/>
                <a:gd name="connsiteY191" fmla="*/ 1422400 h 2727325"/>
                <a:gd name="connsiteX192" fmla="*/ 2933723 w 3406798"/>
                <a:gd name="connsiteY192" fmla="*/ 1431925 h 2727325"/>
                <a:gd name="connsiteX193" fmla="*/ 2952773 w 3406798"/>
                <a:gd name="connsiteY193" fmla="*/ 1438275 h 2727325"/>
                <a:gd name="connsiteX194" fmla="*/ 2971823 w 3406798"/>
                <a:gd name="connsiteY194" fmla="*/ 1447800 h 2727325"/>
                <a:gd name="connsiteX195" fmla="*/ 2997223 w 3406798"/>
                <a:gd name="connsiteY195" fmla="*/ 1450975 h 2727325"/>
                <a:gd name="connsiteX196" fmla="*/ 3013098 w 3406798"/>
                <a:gd name="connsiteY196" fmla="*/ 1454150 h 2727325"/>
                <a:gd name="connsiteX197" fmla="*/ 3032148 w 3406798"/>
                <a:gd name="connsiteY197" fmla="*/ 1457325 h 2727325"/>
                <a:gd name="connsiteX198" fmla="*/ 3076598 w 3406798"/>
                <a:gd name="connsiteY198" fmla="*/ 1466850 h 2727325"/>
                <a:gd name="connsiteX199" fmla="*/ 3184548 w 3406798"/>
                <a:gd name="connsiteY199" fmla="*/ 1476375 h 2727325"/>
                <a:gd name="connsiteX200" fmla="*/ 3206773 w 3406798"/>
                <a:gd name="connsiteY200" fmla="*/ 1498600 h 2727325"/>
                <a:gd name="connsiteX201" fmla="*/ 3235348 w 3406798"/>
                <a:gd name="connsiteY201" fmla="*/ 1517650 h 2727325"/>
                <a:gd name="connsiteX202" fmla="*/ 3244873 w 3406798"/>
                <a:gd name="connsiteY202" fmla="*/ 1539875 h 2727325"/>
                <a:gd name="connsiteX203" fmla="*/ 3248048 w 3406798"/>
                <a:gd name="connsiteY203" fmla="*/ 1552575 h 2727325"/>
                <a:gd name="connsiteX204" fmla="*/ 3254398 w 3406798"/>
                <a:gd name="connsiteY204" fmla="*/ 1562100 h 2727325"/>
                <a:gd name="connsiteX205" fmla="*/ 3270273 w 3406798"/>
                <a:gd name="connsiteY205" fmla="*/ 1590675 h 2727325"/>
                <a:gd name="connsiteX206" fmla="*/ 3292498 w 3406798"/>
                <a:gd name="connsiteY206" fmla="*/ 1603375 h 2727325"/>
                <a:gd name="connsiteX207" fmla="*/ 3302023 w 3406798"/>
                <a:gd name="connsiteY207" fmla="*/ 1625600 h 2727325"/>
                <a:gd name="connsiteX208" fmla="*/ 3314723 w 3406798"/>
                <a:gd name="connsiteY208" fmla="*/ 1644650 h 2727325"/>
                <a:gd name="connsiteX209" fmla="*/ 3324248 w 3406798"/>
                <a:gd name="connsiteY209" fmla="*/ 1679575 h 2727325"/>
                <a:gd name="connsiteX210" fmla="*/ 3330598 w 3406798"/>
                <a:gd name="connsiteY210" fmla="*/ 1692275 h 2727325"/>
                <a:gd name="connsiteX211" fmla="*/ 3321073 w 3406798"/>
                <a:gd name="connsiteY211" fmla="*/ 1746250 h 2727325"/>
                <a:gd name="connsiteX212" fmla="*/ 3302023 w 3406798"/>
                <a:gd name="connsiteY212" fmla="*/ 1784350 h 2727325"/>
                <a:gd name="connsiteX213" fmla="*/ 3276623 w 3406798"/>
                <a:gd name="connsiteY213" fmla="*/ 1816100 h 2727325"/>
                <a:gd name="connsiteX214" fmla="*/ 3254398 w 3406798"/>
                <a:gd name="connsiteY214" fmla="*/ 1860550 h 2727325"/>
                <a:gd name="connsiteX215" fmla="*/ 3276623 w 3406798"/>
                <a:gd name="connsiteY215" fmla="*/ 1831975 h 2727325"/>
                <a:gd name="connsiteX216" fmla="*/ 3286148 w 3406798"/>
                <a:gd name="connsiteY216" fmla="*/ 1822450 h 2727325"/>
                <a:gd name="connsiteX217" fmla="*/ 3317898 w 3406798"/>
                <a:gd name="connsiteY217" fmla="*/ 1803400 h 2727325"/>
                <a:gd name="connsiteX218" fmla="*/ 3336948 w 3406798"/>
                <a:gd name="connsiteY218" fmla="*/ 1793875 h 2727325"/>
                <a:gd name="connsiteX219" fmla="*/ 3346473 w 3406798"/>
                <a:gd name="connsiteY219" fmla="*/ 1784350 h 2727325"/>
                <a:gd name="connsiteX220" fmla="*/ 3403627 w 3406798"/>
                <a:gd name="connsiteY220" fmla="*/ 1774825 h 2727325"/>
                <a:gd name="connsiteX221" fmla="*/ 3406798 w 3406798"/>
                <a:gd name="connsiteY221" fmla="*/ 1857375 h 2727325"/>
                <a:gd name="connsiteX222" fmla="*/ 2203476 w 3406798"/>
                <a:gd name="connsiteY222" fmla="*/ 2647949 h 2727325"/>
                <a:gd name="connsiteX223" fmla="*/ 2159026 w 3406798"/>
                <a:gd name="connsiteY223" fmla="*/ 2679700 h 2727325"/>
                <a:gd name="connsiteX224" fmla="*/ 2009801 w 3406798"/>
                <a:gd name="connsiteY224" fmla="*/ 2727325 h 2727325"/>
                <a:gd name="connsiteX225" fmla="*/ 1978050 w 3406798"/>
                <a:gd name="connsiteY225" fmla="*/ 2679700 h 2727325"/>
                <a:gd name="connsiteX226" fmla="*/ 1911375 w 3406798"/>
                <a:gd name="connsiteY226" fmla="*/ 2600325 h 2727325"/>
                <a:gd name="connsiteX227" fmla="*/ 1765325 w 3406798"/>
                <a:gd name="connsiteY227" fmla="*/ 2362200 h 2727325"/>
                <a:gd name="connsiteX228" fmla="*/ 1720875 w 3406798"/>
                <a:gd name="connsiteY228" fmla="*/ 2251075 h 2727325"/>
                <a:gd name="connsiteX229" fmla="*/ 1673250 w 3406798"/>
                <a:gd name="connsiteY229" fmla="*/ 2197100 h 2727325"/>
                <a:gd name="connsiteX230" fmla="*/ 1651025 w 3406798"/>
                <a:gd name="connsiteY230" fmla="*/ 2146300 h 2727325"/>
                <a:gd name="connsiteX231" fmla="*/ 1581175 w 3406798"/>
                <a:gd name="connsiteY231" fmla="*/ 2095500 h 2727325"/>
                <a:gd name="connsiteX232" fmla="*/ 1584350 w 3406798"/>
                <a:gd name="connsiteY232" fmla="*/ 2022476 h 2727325"/>
                <a:gd name="connsiteX233" fmla="*/ 1590699 w 3406798"/>
                <a:gd name="connsiteY233" fmla="*/ 1984376 h 2727325"/>
                <a:gd name="connsiteX234" fmla="*/ 1676424 w 3406798"/>
                <a:gd name="connsiteY234" fmla="*/ 1958977 h 2727325"/>
                <a:gd name="connsiteX235" fmla="*/ 1609749 w 3406798"/>
                <a:gd name="connsiteY235" fmla="*/ 1882777 h 2727325"/>
                <a:gd name="connsiteX236" fmla="*/ 1622449 w 3406798"/>
                <a:gd name="connsiteY236" fmla="*/ 1809752 h 2727325"/>
                <a:gd name="connsiteX237" fmla="*/ 1651024 w 3406798"/>
                <a:gd name="connsiteY237" fmla="*/ 1730377 h 2727325"/>
                <a:gd name="connsiteX238" fmla="*/ 1714523 w 3406798"/>
                <a:gd name="connsiteY238" fmla="*/ 1685927 h 2727325"/>
                <a:gd name="connsiteX239" fmla="*/ 1765323 w 3406798"/>
                <a:gd name="connsiteY239" fmla="*/ 1647827 h 2727325"/>
                <a:gd name="connsiteX240" fmla="*/ 1793897 w 3406798"/>
                <a:gd name="connsiteY240" fmla="*/ 1612902 h 2727325"/>
                <a:gd name="connsiteX241" fmla="*/ 1812947 w 3406798"/>
                <a:gd name="connsiteY241" fmla="*/ 1571627 h 2727325"/>
                <a:gd name="connsiteX242" fmla="*/ 1790721 w 3406798"/>
                <a:gd name="connsiteY242" fmla="*/ 1539876 h 2727325"/>
                <a:gd name="connsiteX243" fmla="*/ 1793897 w 3406798"/>
                <a:gd name="connsiteY243" fmla="*/ 1473202 h 2727325"/>
                <a:gd name="connsiteX244" fmla="*/ 1765322 w 3406798"/>
                <a:gd name="connsiteY244" fmla="*/ 1381127 h 2727325"/>
                <a:gd name="connsiteX245" fmla="*/ 1727221 w 3406798"/>
                <a:gd name="connsiteY245" fmla="*/ 1314451 h 2727325"/>
                <a:gd name="connsiteX246" fmla="*/ 1666897 w 3406798"/>
                <a:gd name="connsiteY246" fmla="*/ 1355727 h 2727325"/>
                <a:gd name="connsiteX247" fmla="*/ 1625622 w 3406798"/>
                <a:gd name="connsiteY247" fmla="*/ 1377952 h 2727325"/>
                <a:gd name="connsiteX248" fmla="*/ 1587522 w 3406798"/>
                <a:gd name="connsiteY248" fmla="*/ 1349377 h 2727325"/>
                <a:gd name="connsiteX249" fmla="*/ 1527197 w 3406798"/>
                <a:gd name="connsiteY249" fmla="*/ 1327152 h 2727325"/>
                <a:gd name="connsiteX250" fmla="*/ 1428772 w 3406798"/>
                <a:gd name="connsiteY250" fmla="*/ 1257302 h 2727325"/>
                <a:gd name="connsiteX251" fmla="*/ 1374797 w 3406798"/>
                <a:gd name="connsiteY251" fmla="*/ 1257302 h 2727325"/>
                <a:gd name="connsiteX252" fmla="*/ 1358922 w 3406798"/>
                <a:gd name="connsiteY252" fmla="*/ 1187452 h 2727325"/>
                <a:gd name="connsiteX253" fmla="*/ 1298597 w 3406798"/>
                <a:gd name="connsiteY253" fmla="*/ 1114427 h 2727325"/>
                <a:gd name="connsiteX254" fmla="*/ 1212872 w 3406798"/>
                <a:gd name="connsiteY254" fmla="*/ 1057277 h 2727325"/>
                <a:gd name="connsiteX255" fmla="*/ 1073172 w 3406798"/>
                <a:gd name="connsiteY255" fmla="*/ 1003302 h 2727325"/>
                <a:gd name="connsiteX256" fmla="*/ 996972 w 3406798"/>
                <a:gd name="connsiteY256" fmla="*/ 974727 h 2727325"/>
                <a:gd name="connsiteX257" fmla="*/ 923947 w 3406798"/>
                <a:gd name="connsiteY257" fmla="*/ 914402 h 2727325"/>
                <a:gd name="connsiteX258" fmla="*/ 787422 w 3406798"/>
                <a:gd name="connsiteY258" fmla="*/ 933452 h 2727325"/>
                <a:gd name="connsiteX259" fmla="*/ 733447 w 3406798"/>
                <a:gd name="connsiteY259" fmla="*/ 942977 h 2727325"/>
                <a:gd name="connsiteX260" fmla="*/ 669947 w 3406798"/>
                <a:gd name="connsiteY260" fmla="*/ 889002 h 2727325"/>
                <a:gd name="connsiteX261" fmla="*/ 641372 w 3406798"/>
                <a:gd name="connsiteY261" fmla="*/ 860427 h 2727325"/>
                <a:gd name="connsiteX262" fmla="*/ 488972 w 3406798"/>
                <a:gd name="connsiteY262" fmla="*/ 800102 h 2727325"/>
                <a:gd name="connsiteX263" fmla="*/ 403247 w 3406798"/>
                <a:gd name="connsiteY263" fmla="*/ 749302 h 2727325"/>
                <a:gd name="connsiteX264" fmla="*/ 361972 w 3406798"/>
                <a:gd name="connsiteY264" fmla="*/ 695327 h 2727325"/>
                <a:gd name="connsiteX265" fmla="*/ 396897 w 3406798"/>
                <a:gd name="connsiteY265" fmla="*/ 660402 h 2727325"/>
                <a:gd name="connsiteX266" fmla="*/ 361972 w 3406798"/>
                <a:gd name="connsiteY266" fmla="*/ 555627 h 2727325"/>
                <a:gd name="connsiteX267" fmla="*/ 298471 w 3406798"/>
                <a:gd name="connsiteY267" fmla="*/ 454026 h 2727325"/>
                <a:gd name="connsiteX268" fmla="*/ 266722 w 3406798"/>
                <a:gd name="connsiteY268" fmla="*/ 384175 h 2727325"/>
                <a:gd name="connsiteX269" fmla="*/ 276246 w 3406798"/>
                <a:gd name="connsiteY269" fmla="*/ 358775 h 2727325"/>
                <a:gd name="connsiteX270" fmla="*/ 206397 w 3406798"/>
                <a:gd name="connsiteY270" fmla="*/ 234950 h 2727325"/>
                <a:gd name="connsiteX271" fmla="*/ 146072 w 3406798"/>
                <a:gd name="connsiteY271" fmla="*/ 101600 h 2727325"/>
                <a:gd name="connsiteX272" fmla="*/ 111147 w 3406798"/>
                <a:gd name="connsiteY272" fmla="*/ 142875 h 2727325"/>
                <a:gd name="connsiteX273" fmla="*/ 120671 w 3406798"/>
                <a:gd name="connsiteY273" fmla="*/ 193675 h 2727325"/>
                <a:gd name="connsiteX274" fmla="*/ 123846 w 3406798"/>
                <a:gd name="connsiteY274" fmla="*/ 260350 h 2727325"/>
                <a:gd name="connsiteX275" fmla="*/ 136546 w 3406798"/>
                <a:gd name="connsiteY275" fmla="*/ 327025 h 2727325"/>
                <a:gd name="connsiteX276" fmla="*/ 174646 w 3406798"/>
                <a:gd name="connsiteY276" fmla="*/ 384175 h 2727325"/>
                <a:gd name="connsiteX277" fmla="*/ 190521 w 3406798"/>
                <a:gd name="connsiteY277" fmla="*/ 422275 h 2727325"/>
                <a:gd name="connsiteX278" fmla="*/ 200046 w 3406798"/>
                <a:gd name="connsiteY278" fmla="*/ 495300 h 2727325"/>
                <a:gd name="connsiteX279" fmla="*/ 231798 w 3406798"/>
                <a:gd name="connsiteY279" fmla="*/ 542925 h 2727325"/>
                <a:gd name="connsiteX280" fmla="*/ 168296 w 3406798"/>
                <a:gd name="connsiteY280" fmla="*/ 508000 h 2727325"/>
                <a:gd name="connsiteX281" fmla="*/ 107973 w 3406798"/>
                <a:gd name="connsiteY281" fmla="*/ 460375 h 2727325"/>
                <a:gd name="connsiteX282" fmla="*/ 88923 w 3406798"/>
                <a:gd name="connsiteY282" fmla="*/ 371475 h 2727325"/>
                <a:gd name="connsiteX283" fmla="*/ 22248 w 3406798"/>
                <a:gd name="connsiteY283" fmla="*/ 285750 h 2727325"/>
                <a:gd name="connsiteX284" fmla="*/ 53998 w 3406798"/>
                <a:gd name="connsiteY284" fmla="*/ 193675 h 2727325"/>
                <a:gd name="connsiteX285" fmla="*/ 25423 w 3406798"/>
                <a:gd name="connsiteY285" fmla="*/ 161925 h 2727325"/>
                <a:gd name="connsiteX286" fmla="*/ 12722 w 3406798"/>
                <a:gd name="connsiteY286" fmla="*/ 114300 h 2727325"/>
                <a:gd name="connsiteX287" fmla="*/ 23 w 3406798"/>
                <a:gd name="connsiteY287" fmla="*/ 41275 h 2727325"/>
                <a:gd name="connsiteX288" fmla="*/ 23 w 3406798"/>
                <a:gd name="connsiteY288" fmla="*/ 0 h 2727325"/>
                <a:gd name="connsiteX0" fmla="*/ 23 w 3419705"/>
                <a:gd name="connsiteY0" fmla="*/ 0 h 2727325"/>
                <a:gd name="connsiteX1" fmla="*/ 381023 w 3419705"/>
                <a:gd name="connsiteY1" fmla="*/ 76200 h 2727325"/>
                <a:gd name="connsiteX2" fmla="*/ 479448 w 3419705"/>
                <a:gd name="connsiteY2" fmla="*/ 28575 h 2727325"/>
                <a:gd name="connsiteX3" fmla="*/ 568348 w 3419705"/>
                <a:gd name="connsiteY3" fmla="*/ 44450 h 2727325"/>
                <a:gd name="connsiteX4" fmla="*/ 568348 w 3419705"/>
                <a:gd name="connsiteY4" fmla="*/ 44450 h 2727325"/>
                <a:gd name="connsiteX5" fmla="*/ 571523 w 3419705"/>
                <a:gd name="connsiteY5" fmla="*/ 73025 h 2727325"/>
                <a:gd name="connsiteX6" fmla="*/ 565173 w 3419705"/>
                <a:gd name="connsiteY6" fmla="*/ 88900 h 2727325"/>
                <a:gd name="connsiteX7" fmla="*/ 561998 w 3419705"/>
                <a:gd name="connsiteY7" fmla="*/ 98425 h 2727325"/>
                <a:gd name="connsiteX8" fmla="*/ 565173 w 3419705"/>
                <a:gd name="connsiteY8" fmla="*/ 114300 h 2727325"/>
                <a:gd name="connsiteX9" fmla="*/ 584223 w 3419705"/>
                <a:gd name="connsiteY9" fmla="*/ 127000 h 2727325"/>
                <a:gd name="connsiteX10" fmla="*/ 596923 w 3419705"/>
                <a:gd name="connsiteY10" fmla="*/ 146050 h 2727325"/>
                <a:gd name="connsiteX11" fmla="*/ 600098 w 3419705"/>
                <a:gd name="connsiteY11" fmla="*/ 155575 h 2727325"/>
                <a:gd name="connsiteX12" fmla="*/ 609623 w 3419705"/>
                <a:gd name="connsiteY12" fmla="*/ 161925 h 2727325"/>
                <a:gd name="connsiteX13" fmla="*/ 615973 w 3419705"/>
                <a:gd name="connsiteY13" fmla="*/ 171450 h 2727325"/>
                <a:gd name="connsiteX14" fmla="*/ 660423 w 3419705"/>
                <a:gd name="connsiteY14" fmla="*/ 165100 h 2727325"/>
                <a:gd name="connsiteX15" fmla="*/ 669948 w 3419705"/>
                <a:gd name="connsiteY15" fmla="*/ 158750 h 2727325"/>
                <a:gd name="connsiteX16" fmla="*/ 679473 w 3419705"/>
                <a:gd name="connsiteY16" fmla="*/ 155575 h 2727325"/>
                <a:gd name="connsiteX17" fmla="*/ 701698 w 3419705"/>
                <a:gd name="connsiteY17" fmla="*/ 142875 h 2727325"/>
                <a:gd name="connsiteX18" fmla="*/ 749323 w 3419705"/>
                <a:gd name="connsiteY18" fmla="*/ 146050 h 2727325"/>
                <a:gd name="connsiteX19" fmla="*/ 755673 w 3419705"/>
                <a:gd name="connsiteY19" fmla="*/ 155575 h 2727325"/>
                <a:gd name="connsiteX20" fmla="*/ 749323 w 3419705"/>
                <a:gd name="connsiteY20" fmla="*/ 200025 h 2727325"/>
                <a:gd name="connsiteX21" fmla="*/ 762023 w 3419705"/>
                <a:gd name="connsiteY21" fmla="*/ 212725 h 2727325"/>
                <a:gd name="connsiteX22" fmla="*/ 771548 w 3419705"/>
                <a:gd name="connsiteY22" fmla="*/ 215900 h 2727325"/>
                <a:gd name="connsiteX23" fmla="*/ 777898 w 3419705"/>
                <a:gd name="connsiteY23" fmla="*/ 228600 h 2727325"/>
                <a:gd name="connsiteX24" fmla="*/ 787423 w 3419705"/>
                <a:gd name="connsiteY24" fmla="*/ 238125 h 2727325"/>
                <a:gd name="connsiteX25" fmla="*/ 793773 w 3419705"/>
                <a:gd name="connsiteY25" fmla="*/ 257175 h 2727325"/>
                <a:gd name="connsiteX26" fmla="*/ 796948 w 3419705"/>
                <a:gd name="connsiteY26" fmla="*/ 288925 h 2727325"/>
                <a:gd name="connsiteX27" fmla="*/ 800123 w 3419705"/>
                <a:gd name="connsiteY27" fmla="*/ 298450 h 2727325"/>
                <a:gd name="connsiteX28" fmla="*/ 809648 w 3419705"/>
                <a:gd name="connsiteY28" fmla="*/ 304800 h 2727325"/>
                <a:gd name="connsiteX29" fmla="*/ 822348 w 3419705"/>
                <a:gd name="connsiteY29" fmla="*/ 314325 h 2727325"/>
                <a:gd name="connsiteX30" fmla="*/ 831873 w 3419705"/>
                <a:gd name="connsiteY30" fmla="*/ 323850 h 2727325"/>
                <a:gd name="connsiteX31" fmla="*/ 854098 w 3419705"/>
                <a:gd name="connsiteY31" fmla="*/ 336550 h 2727325"/>
                <a:gd name="connsiteX32" fmla="*/ 863623 w 3419705"/>
                <a:gd name="connsiteY32" fmla="*/ 346075 h 2727325"/>
                <a:gd name="connsiteX33" fmla="*/ 892198 w 3419705"/>
                <a:gd name="connsiteY33" fmla="*/ 352425 h 2727325"/>
                <a:gd name="connsiteX34" fmla="*/ 882673 w 3419705"/>
                <a:gd name="connsiteY34" fmla="*/ 355600 h 2727325"/>
                <a:gd name="connsiteX35" fmla="*/ 879498 w 3419705"/>
                <a:gd name="connsiteY35" fmla="*/ 365125 h 2727325"/>
                <a:gd name="connsiteX36" fmla="*/ 876323 w 3419705"/>
                <a:gd name="connsiteY36" fmla="*/ 406400 h 2727325"/>
                <a:gd name="connsiteX37" fmla="*/ 866798 w 3419705"/>
                <a:gd name="connsiteY37" fmla="*/ 434975 h 2727325"/>
                <a:gd name="connsiteX38" fmla="*/ 863623 w 3419705"/>
                <a:gd name="connsiteY38" fmla="*/ 450850 h 2727325"/>
                <a:gd name="connsiteX39" fmla="*/ 860448 w 3419705"/>
                <a:gd name="connsiteY39" fmla="*/ 463550 h 2727325"/>
                <a:gd name="connsiteX40" fmla="*/ 854098 w 3419705"/>
                <a:gd name="connsiteY40" fmla="*/ 482600 h 2727325"/>
                <a:gd name="connsiteX41" fmla="*/ 850923 w 3419705"/>
                <a:gd name="connsiteY41" fmla="*/ 492125 h 2727325"/>
                <a:gd name="connsiteX42" fmla="*/ 841398 w 3419705"/>
                <a:gd name="connsiteY42" fmla="*/ 517525 h 2727325"/>
                <a:gd name="connsiteX43" fmla="*/ 835048 w 3419705"/>
                <a:gd name="connsiteY43" fmla="*/ 552450 h 2727325"/>
                <a:gd name="connsiteX44" fmla="*/ 831873 w 3419705"/>
                <a:gd name="connsiteY44" fmla="*/ 561975 h 2727325"/>
                <a:gd name="connsiteX45" fmla="*/ 822348 w 3419705"/>
                <a:gd name="connsiteY45" fmla="*/ 565150 h 2727325"/>
                <a:gd name="connsiteX46" fmla="*/ 815998 w 3419705"/>
                <a:gd name="connsiteY46" fmla="*/ 574675 h 2727325"/>
                <a:gd name="connsiteX47" fmla="*/ 825523 w 3419705"/>
                <a:gd name="connsiteY47" fmla="*/ 600075 h 2727325"/>
                <a:gd name="connsiteX48" fmla="*/ 841398 w 3419705"/>
                <a:gd name="connsiteY48" fmla="*/ 625475 h 2727325"/>
                <a:gd name="connsiteX49" fmla="*/ 847748 w 3419705"/>
                <a:gd name="connsiteY49" fmla="*/ 650875 h 2727325"/>
                <a:gd name="connsiteX50" fmla="*/ 860448 w 3419705"/>
                <a:gd name="connsiteY50" fmla="*/ 669925 h 2727325"/>
                <a:gd name="connsiteX51" fmla="*/ 866798 w 3419705"/>
                <a:gd name="connsiteY51" fmla="*/ 682625 h 2727325"/>
                <a:gd name="connsiteX52" fmla="*/ 885848 w 3419705"/>
                <a:gd name="connsiteY52" fmla="*/ 695325 h 2727325"/>
                <a:gd name="connsiteX53" fmla="*/ 904898 w 3419705"/>
                <a:gd name="connsiteY53" fmla="*/ 730250 h 2727325"/>
                <a:gd name="connsiteX54" fmla="*/ 908073 w 3419705"/>
                <a:gd name="connsiteY54" fmla="*/ 739775 h 2727325"/>
                <a:gd name="connsiteX55" fmla="*/ 917598 w 3419705"/>
                <a:gd name="connsiteY55" fmla="*/ 742950 h 2727325"/>
                <a:gd name="connsiteX56" fmla="*/ 936648 w 3419705"/>
                <a:gd name="connsiteY56" fmla="*/ 758825 h 2727325"/>
                <a:gd name="connsiteX57" fmla="*/ 955698 w 3419705"/>
                <a:gd name="connsiteY57" fmla="*/ 765175 h 2727325"/>
                <a:gd name="connsiteX58" fmla="*/ 993798 w 3419705"/>
                <a:gd name="connsiteY58" fmla="*/ 762000 h 2727325"/>
                <a:gd name="connsiteX59" fmla="*/ 1012848 w 3419705"/>
                <a:gd name="connsiteY59" fmla="*/ 755650 h 2727325"/>
                <a:gd name="connsiteX60" fmla="*/ 1022373 w 3419705"/>
                <a:gd name="connsiteY60" fmla="*/ 752475 h 2727325"/>
                <a:gd name="connsiteX61" fmla="*/ 1035073 w 3419705"/>
                <a:gd name="connsiteY61" fmla="*/ 742950 h 2727325"/>
                <a:gd name="connsiteX62" fmla="*/ 1044598 w 3419705"/>
                <a:gd name="connsiteY62" fmla="*/ 739775 h 2727325"/>
                <a:gd name="connsiteX63" fmla="*/ 1143023 w 3419705"/>
                <a:gd name="connsiteY63" fmla="*/ 730250 h 2727325"/>
                <a:gd name="connsiteX64" fmla="*/ 1155723 w 3419705"/>
                <a:gd name="connsiteY64" fmla="*/ 685800 h 2727325"/>
                <a:gd name="connsiteX65" fmla="*/ 1162073 w 3419705"/>
                <a:gd name="connsiteY65" fmla="*/ 673100 h 2727325"/>
                <a:gd name="connsiteX66" fmla="*/ 1165248 w 3419705"/>
                <a:gd name="connsiteY66" fmla="*/ 663575 h 2727325"/>
                <a:gd name="connsiteX67" fmla="*/ 1184298 w 3419705"/>
                <a:gd name="connsiteY67" fmla="*/ 654050 h 2727325"/>
                <a:gd name="connsiteX68" fmla="*/ 1206523 w 3419705"/>
                <a:gd name="connsiteY68" fmla="*/ 635000 h 2727325"/>
                <a:gd name="connsiteX69" fmla="*/ 1216048 w 3419705"/>
                <a:gd name="connsiteY69" fmla="*/ 631825 h 2727325"/>
                <a:gd name="connsiteX70" fmla="*/ 1244623 w 3419705"/>
                <a:gd name="connsiteY70" fmla="*/ 615950 h 2727325"/>
                <a:gd name="connsiteX71" fmla="*/ 1263673 w 3419705"/>
                <a:gd name="connsiteY71" fmla="*/ 612775 h 2727325"/>
                <a:gd name="connsiteX72" fmla="*/ 1330348 w 3419705"/>
                <a:gd name="connsiteY72" fmla="*/ 606425 h 2727325"/>
                <a:gd name="connsiteX73" fmla="*/ 1365273 w 3419705"/>
                <a:gd name="connsiteY73" fmla="*/ 612775 h 2727325"/>
                <a:gd name="connsiteX74" fmla="*/ 1368448 w 3419705"/>
                <a:gd name="connsiteY74" fmla="*/ 622300 h 2727325"/>
                <a:gd name="connsiteX75" fmla="*/ 1377973 w 3419705"/>
                <a:gd name="connsiteY75" fmla="*/ 628650 h 2727325"/>
                <a:gd name="connsiteX76" fmla="*/ 1387498 w 3419705"/>
                <a:gd name="connsiteY76" fmla="*/ 638175 h 2727325"/>
                <a:gd name="connsiteX77" fmla="*/ 1387498 w 3419705"/>
                <a:gd name="connsiteY77" fmla="*/ 673100 h 2727325"/>
                <a:gd name="connsiteX78" fmla="*/ 1377973 w 3419705"/>
                <a:gd name="connsiteY78" fmla="*/ 676275 h 2727325"/>
                <a:gd name="connsiteX79" fmla="*/ 1355748 w 3419705"/>
                <a:gd name="connsiteY79" fmla="*/ 685800 h 2727325"/>
                <a:gd name="connsiteX80" fmla="*/ 1349398 w 3419705"/>
                <a:gd name="connsiteY80" fmla="*/ 698500 h 2727325"/>
                <a:gd name="connsiteX81" fmla="*/ 1343048 w 3419705"/>
                <a:gd name="connsiteY81" fmla="*/ 723900 h 2727325"/>
                <a:gd name="connsiteX82" fmla="*/ 1339873 w 3419705"/>
                <a:gd name="connsiteY82" fmla="*/ 733425 h 2727325"/>
                <a:gd name="connsiteX83" fmla="*/ 1333523 w 3419705"/>
                <a:gd name="connsiteY83" fmla="*/ 742950 h 2727325"/>
                <a:gd name="connsiteX84" fmla="*/ 1330348 w 3419705"/>
                <a:gd name="connsiteY84" fmla="*/ 758825 h 2727325"/>
                <a:gd name="connsiteX85" fmla="*/ 1320823 w 3419705"/>
                <a:gd name="connsiteY85" fmla="*/ 784225 h 2727325"/>
                <a:gd name="connsiteX86" fmla="*/ 1311298 w 3419705"/>
                <a:gd name="connsiteY86" fmla="*/ 793750 h 2727325"/>
                <a:gd name="connsiteX87" fmla="*/ 1295423 w 3419705"/>
                <a:gd name="connsiteY87" fmla="*/ 822325 h 2727325"/>
                <a:gd name="connsiteX88" fmla="*/ 1282723 w 3419705"/>
                <a:gd name="connsiteY88" fmla="*/ 831850 h 2727325"/>
                <a:gd name="connsiteX89" fmla="*/ 1273198 w 3419705"/>
                <a:gd name="connsiteY89" fmla="*/ 850900 h 2727325"/>
                <a:gd name="connsiteX90" fmla="*/ 1263673 w 3419705"/>
                <a:gd name="connsiteY90" fmla="*/ 860425 h 2727325"/>
                <a:gd name="connsiteX91" fmla="*/ 1266848 w 3419705"/>
                <a:gd name="connsiteY91" fmla="*/ 908050 h 2727325"/>
                <a:gd name="connsiteX92" fmla="*/ 1276373 w 3419705"/>
                <a:gd name="connsiteY92" fmla="*/ 904875 h 2727325"/>
                <a:gd name="connsiteX93" fmla="*/ 1343048 w 3419705"/>
                <a:gd name="connsiteY93" fmla="*/ 898525 h 2727325"/>
                <a:gd name="connsiteX94" fmla="*/ 1362098 w 3419705"/>
                <a:gd name="connsiteY94" fmla="*/ 892175 h 2727325"/>
                <a:gd name="connsiteX95" fmla="*/ 1374798 w 3419705"/>
                <a:gd name="connsiteY95" fmla="*/ 885825 h 2727325"/>
                <a:gd name="connsiteX96" fmla="*/ 1419248 w 3419705"/>
                <a:gd name="connsiteY96" fmla="*/ 879475 h 2727325"/>
                <a:gd name="connsiteX97" fmla="*/ 1428773 w 3419705"/>
                <a:gd name="connsiteY97" fmla="*/ 885825 h 2727325"/>
                <a:gd name="connsiteX98" fmla="*/ 1441473 w 3419705"/>
                <a:gd name="connsiteY98" fmla="*/ 901700 h 2727325"/>
                <a:gd name="connsiteX99" fmla="*/ 1447823 w 3419705"/>
                <a:gd name="connsiteY99" fmla="*/ 911225 h 2727325"/>
                <a:gd name="connsiteX100" fmla="*/ 1470048 w 3419705"/>
                <a:gd name="connsiteY100" fmla="*/ 927100 h 2727325"/>
                <a:gd name="connsiteX101" fmla="*/ 1485923 w 3419705"/>
                <a:gd name="connsiteY101" fmla="*/ 955675 h 2727325"/>
                <a:gd name="connsiteX102" fmla="*/ 1479573 w 3419705"/>
                <a:gd name="connsiteY102" fmla="*/ 1063625 h 2727325"/>
                <a:gd name="connsiteX103" fmla="*/ 1482748 w 3419705"/>
                <a:gd name="connsiteY103" fmla="*/ 1133475 h 2727325"/>
                <a:gd name="connsiteX104" fmla="*/ 1489098 w 3419705"/>
                <a:gd name="connsiteY104" fmla="*/ 1171575 h 2727325"/>
                <a:gd name="connsiteX105" fmla="*/ 1492273 w 3419705"/>
                <a:gd name="connsiteY105" fmla="*/ 1216025 h 2727325"/>
                <a:gd name="connsiteX106" fmla="*/ 1498623 w 3419705"/>
                <a:gd name="connsiteY106" fmla="*/ 1225550 h 2727325"/>
                <a:gd name="connsiteX107" fmla="*/ 1501798 w 3419705"/>
                <a:gd name="connsiteY107" fmla="*/ 1235075 h 2727325"/>
                <a:gd name="connsiteX108" fmla="*/ 1527198 w 3419705"/>
                <a:gd name="connsiteY108" fmla="*/ 1250950 h 2727325"/>
                <a:gd name="connsiteX109" fmla="*/ 1536723 w 3419705"/>
                <a:gd name="connsiteY109" fmla="*/ 1257300 h 2727325"/>
                <a:gd name="connsiteX110" fmla="*/ 1549423 w 3419705"/>
                <a:gd name="connsiteY110" fmla="*/ 1260475 h 2727325"/>
                <a:gd name="connsiteX111" fmla="*/ 1603398 w 3419705"/>
                <a:gd name="connsiteY111" fmla="*/ 1263650 h 2727325"/>
                <a:gd name="connsiteX112" fmla="*/ 1635148 w 3419705"/>
                <a:gd name="connsiteY112" fmla="*/ 1273175 h 2727325"/>
                <a:gd name="connsiteX113" fmla="*/ 1676423 w 3419705"/>
                <a:gd name="connsiteY113" fmla="*/ 1266825 h 2727325"/>
                <a:gd name="connsiteX114" fmla="*/ 1685948 w 3419705"/>
                <a:gd name="connsiteY114" fmla="*/ 1263650 h 2727325"/>
                <a:gd name="connsiteX115" fmla="*/ 1692298 w 3419705"/>
                <a:gd name="connsiteY115" fmla="*/ 1254125 h 2727325"/>
                <a:gd name="connsiteX116" fmla="*/ 1701823 w 3419705"/>
                <a:gd name="connsiteY116" fmla="*/ 1244600 h 2727325"/>
                <a:gd name="connsiteX117" fmla="*/ 1743098 w 3419705"/>
                <a:gd name="connsiteY117" fmla="*/ 1247775 h 2727325"/>
                <a:gd name="connsiteX118" fmla="*/ 1752623 w 3419705"/>
                <a:gd name="connsiteY118" fmla="*/ 1254125 h 2727325"/>
                <a:gd name="connsiteX119" fmla="*/ 1762148 w 3419705"/>
                <a:gd name="connsiteY119" fmla="*/ 1257300 h 2727325"/>
                <a:gd name="connsiteX120" fmla="*/ 1771673 w 3419705"/>
                <a:gd name="connsiteY120" fmla="*/ 1266825 h 2727325"/>
                <a:gd name="connsiteX121" fmla="*/ 1787548 w 3419705"/>
                <a:gd name="connsiteY121" fmla="*/ 1285875 h 2727325"/>
                <a:gd name="connsiteX122" fmla="*/ 1797073 w 3419705"/>
                <a:gd name="connsiteY122" fmla="*/ 1289050 h 2727325"/>
                <a:gd name="connsiteX123" fmla="*/ 1822473 w 3419705"/>
                <a:gd name="connsiteY123" fmla="*/ 1308100 h 2727325"/>
                <a:gd name="connsiteX124" fmla="*/ 1831998 w 3419705"/>
                <a:gd name="connsiteY124" fmla="*/ 1311275 h 2727325"/>
                <a:gd name="connsiteX125" fmla="*/ 1854223 w 3419705"/>
                <a:gd name="connsiteY125" fmla="*/ 1327150 h 2727325"/>
                <a:gd name="connsiteX126" fmla="*/ 1863748 w 3419705"/>
                <a:gd name="connsiteY126" fmla="*/ 1317625 h 2727325"/>
                <a:gd name="connsiteX127" fmla="*/ 1879623 w 3419705"/>
                <a:gd name="connsiteY127" fmla="*/ 1282700 h 2727325"/>
                <a:gd name="connsiteX128" fmla="*/ 1882798 w 3419705"/>
                <a:gd name="connsiteY128" fmla="*/ 1250950 h 2727325"/>
                <a:gd name="connsiteX129" fmla="*/ 1889148 w 3419705"/>
                <a:gd name="connsiteY129" fmla="*/ 1241425 h 2727325"/>
                <a:gd name="connsiteX130" fmla="*/ 1895498 w 3419705"/>
                <a:gd name="connsiteY130" fmla="*/ 1228725 h 2727325"/>
                <a:gd name="connsiteX131" fmla="*/ 1901848 w 3419705"/>
                <a:gd name="connsiteY131" fmla="*/ 1209675 h 2727325"/>
                <a:gd name="connsiteX132" fmla="*/ 1905023 w 3419705"/>
                <a:gd name="connsiteY132" fmla="*/ 1196975 h 2727325"/>
                <a:gd name="connsiteX133" fmla="*/ 1930423 w 3419705"/>
                <a:gd name="connsiteY133" fmla="*/ 1184275 h 2727325"/>
                <a:gd name="connsiteX134" fmla="*/ 2019323 w 3419705"/>
                <a:gd name="connsiteY134" fmla="*/ 1181100 h 2727325"/>
                <a:gd name="connsiteX135" fmla="*/ 2028848 w 3419705"/>
                <a:gd name="connsiteY135" fmla="*/ 1174750 h 2727325"/>
                <a:gd name="connsiteX136" fmla="*/ 2047898 w 3419705"/>
                <a:gd name="connsiteY136" fmla="*/ 1165225 h 2727325"/>
                <a:gd name="connsiteX137" fmla="*/ 2060598 w 3419705"/>
                <a:gd name="connsiteY137" fmla="*/ 1149350 h 2727325"/>
                <a:gd name="connsiteX138" fmla="*/ 2082823 w 3419705"/>
                <a:gd name="connsiteY138" fmla="*/ 1127125 h 2727325"/>
                <a:gd name="connsiteX139" fmla="*/ 2095523 w 3419705"/>
                <a:gd name="connsiteY139" fmla="*/ 1120775 h 2727325"/>
                <a:gd name="connsiteX140" fmla="*/ 2114573 w 3419705"/>
                <a:gd name="connsiteY140" fmla="*/ 1114425 h 2727325"/>
                <a:gd name="connsiteX141" fmla="*/ 2124098 w 3419705"/>
                <a:gd name="connsiteY141" fmla="*/ 1120775 h 2727325"/>
                <a:gd name="connsiteX142" fmla="*/ 2127273 w 3419705"/>
                <a:gd name="connsiteY142" fmla="*/ 1130300 h 2727325"/>
                <a:gd name="connsiteX143" fmla="*/ 2133623 w 3419705"/>
                <a:gd name="connsiteY143" fmla="*/ 1139825 h 2727325"/>
                <a:gd name="connsiteX144" fmla="*/ 2130448 w 3419705"/>
                <a:gd name="connsiteY144" fmla="*/ 1152525 h 2727325"/>
                <a:gd name="connsiteX145" fmla="*/ 2127273 w 3419705"/>
                <a:gd name="connsiteY145" fmla="*/ 1174750 h 2727325"/>
                <a:gd name="connsiteX146" fmla="*/ 2187598 w 3419705"/>
                <a:gd name="connsiteY146" fmla="*/ 1155700 h 2727325"/>
                <a:gd name="connsiteX147" fmla="*/ 2276498 w 3419705"/>
                <a:gd name="connsiteY147" fmla="*/ 1168400 h 2727325"/>
                <a:gd name="connsiteX148" fmla="*/ 2279673 w 3419705"/>
                <a:gd name="connsiteY148" fmla="*/ 1190625 h 2727325"/>
                <a:gd name="connsiteX149" fmla="*/ 2273323 w 3419705"/>
                <a:gd name="connsiteY149" fmla="*/ 1181100 h 2727325"/>
                <a:gd name="connsiteX150" fmla="*/ 2254273 w 3419705"/>
                <a:gd name="connsiteY150" fmla="*/ 1162050 h 2727325"/>
                <a:gd name="connsiteX151" fmla="*/ 2257448 w 3419705"/>
                <a:gd name="connsiteY151" fmla="*/ 1165225 h 2727325"/>
                <a:gd name="connsiteX152" fmla="*/ 2308248 w 3419705"/>
                <a:gd name="connsiteY152" fmla="*/ 1184275 h 2727325"/>
                <a:gd name="connsiteX153" fmla="*/ 2324123 w 3419705"/>
                <a:gd name="connsiteY153" fmla="*/ 1187450 h 2727325"/>
                <a:gd name="connsiteX154" fmla="*/ 2349523 w 3419705"/>
                <a:gd name="connsiteY154" fmla="*/ 1193800 h 2727325"/>
                <a:gd name="connsiteX155" fmla="*/ 2393973 w 3419705"/>
                <a:gd name="connsiteY155" fmla="*/ 1196975 h 2727325"/>
                <a:gd name="connsiteX156" fmla="*/ 2397148 w 3419705"/>
                <a:gd name="connsiteY156" fmla="*/ 1206500 h 2727325"/>
                <a:gd name="connsiteX157" fmla="*/ 2444773 w 3419705"/>
                <a:gd name="connsiteY157" fmla="*/ 1216025 h 2727325"/>
                <a:gd name="connsiteX158" fmla="*/ 2454298 w 3419705"/>
                <a:gd name="connsiteY158" fmla="*/ 1219200 h 2727325"/>
                <a:gd name="connsiteX159" fmla="*/ 2476523 w 3419705"/>
                <a:gd name="connsiteY159" fmla="*/ 1222375 h 2727325"/>
                <a:gd name="connsiteX160" fmla="*/ 2486048 w 3419705"/>
                <a:gd name="connsiteY160" fmla="*/ 1228725 h 2727325"/>
                <a:gd name="connsiteX161" fmla="*/ 2520973 w 3419705"/>
                <a:gd name="connsiteY161" fmla="*/ 1222375 h 2727325"/>
                <a:gd name="connsiteX162" fmla="*/ 2530498 w 3419705"/>
                <a:gd name="connsiteY162" fmla="*/ 1209675 h 2727325"/>
                <a:gd name="connsiteX163" fmla="*/ 2540023 w 3419705"/>
                <a:gd name="connsiteY163" fmla="*/ 1203325 h 2727325"/>
                <a:gd name="connsiteX164" fmla="*/ 2552723 w 3419705"/>
                <a:gd name="connsiteY164" fmla="*/ 1200150 h 2727325"/>
                <a:gd name="connsiteX165" fmla="*/ 2581298 w 3419705"/>
                <a:gd name="connsiteY165" fmla="*/ 1190625 h 2727325"/>
                <a:gd name="connsiteX166" fmla="*/ 2609873 w 3419705"/>
                <a:gd name="connsiteY166" fmla="*/ 1193800 h 2727325"/>
                <a:gd name="connsiteX167" fmla="*/ 2619398 w 3419705"/>
                <a:gd name="connsiteY167" fmla="*/ 1196975 h 2727325"/>
                <a:gd name="connsiteX168" fmla="*/ 2625748 w 3419705"/>
                <a:gd name="connsiteY168" fmla="*/ 1206500 h 2727325"/>
                <a:gd name="connsiteX169" fmla="*/ 2616223 w 3419705"/>
                <a:gd name="connsiteY169" fmla="*/ 1209675 h 2727325"/>
                <a:gd name="connsiteX170" fmla="*/ 2606698 w 3419705"/>
                <a:gd name="connsiteY170" fmla="*/ 1235075 h 2727325"/>
                <a:gd name="connsiteX171" fmla="*/ 2654323 w 3419705"/>
                <a:gd name="connsiteY171" fmla="*/ 1238250 h 2727325"/>
                <a:gd name="connsiteX172" fmla="*/ 2657498 w 3419705"/>
                <a:gd name="connsiteY172" fmla="*/ 1200150 h 2727325"/>
                <a:gd name="connsiteX173" fmla="*/ 2686073 w 3419705"/>
                <a:gd name="connsiteY173" fmla="*/ 1190625 h 2727325"/>
                <a:gd name="connsiteX174" fmla="*/ 2717823 w 3419705"/>
                <a:gd name="connsiteY174" fmla="*/ 1200150 h 2727325"/>
                <a:gd name="connsiteX175" fmla="*/ 2711473 w 3419705"/>
                <a:gd name="connsiteY175" fmla="*/ 1225550 h 2727325"/>
                <a:gd name="connsiteX176" fmla="*/ 2705123 w 3419705"/>
                <a:gd name="connsiteY176" fmla="*/ 1250950 h 2727325"/>
                <a:gd name="connsiteX177" fmla="*/ 2698773 w 3419705"/>
                <a:gd name="connsiteY177" fmla="*/ 1270000 h 2727325"/>
                <a:gd name="connsiteX178" fmla="*/ 2714648 w 3419705"/>
                <a:gd name="connsiteY178" fmla="*/ 1279525 h 2727325"/>
                <a:gd name="connsiteX179" fmla="*/ 2740048 w 3419705"/>
                <a:gd name="connsiteY179" fmla="*/ 1289050 h 2727325"/>
                <a:gd name="connsiteX180" fmla="*/ 2749573 w 3419705"/>
                <a:gd name="connsiteY180" fmla="*/ 1298575 h 2727325"/>
                <a:gd name="connsiteX181" fmla="*/ 2752748 w 3419705"/>
                <a:gd name="connsiteY181" fmla="*/ 1323975 h 2727325"/>
                <a:gd name="connsiteX182" fmla="*/ 2762273 w 3419705"/>
                <a:gd name="connsiteY182" fmla="*/ 1333500 h 2727325"/>
                <a:gd name="connsiteX183" fmla="*/ 2765448 w 3419705"/>
                <a:gd name="connsiteY183" fmla="*/ 1346200 h 2727325"/>
                <a:gd name="connsiteX184" fmla="*/ 2784498 w 3419705"/>
                <a:gd name="connsiteY184" fmla="*/ 1349375 h 2727325"/>
                <a:gd name="connsiteX185" fmla="*/ 2794023 w 3419705"/>
                <a:gd name="connsiteY185" fmla="*/ 1352550 h 2727325"/>
                <a:gd name="connsiteX186" fmla="*/ 2806723 w 3419705"/>
                <a:gd name="connsiteY186" fmla="*/ 1355725 h 2727325"/>
                <a:gd name="connsiteX187" fmla="*/ 2825773 w 3419705"/>
                <a:gd name="connsiteY187" fmla="*/ 1387475 h 2727325"/>
                <a:gd name="connsiteX188" fmla="*/ 2835298 w 3419705"/>
                <a:gd name="connsiteY188" fmla="*/ 1393825 h 2727325"/>
                <a:gd name="connsiteX189" fmla="*/ 2851173 w 3419705"/>
                <a:gd name="connsiteY189" fmla="*/ 1412875 h 2727325"/>
                <a:gd name="connsiteX190" fmla="*/ 2863873 w 3419705"/>
                <a:gd name="connsiteY190" fmla="*/ 1416050 h 2727325"/>
                <a:gd name="connsiteX191" fmla="*/ 2873398 w 3419705"/>
                <a:gd name="connsiteY191" fmla="*/ 1422400 h 2727325"/>
                <a:gd name="connsiteX192" fmla="*/ 2933723 w 3419705"/>
                <a:gd name="connsiteY192" fmla="*/ 1431925 h 2727325"/>
                <a:gd name="connsiteX193" fmla="*/ 2952773 w 3419705"/>
                <a:gd name="connsiteY193" fmla="*/ 1438275 h 2727325"/>
                <a:gd name="connsiteX194" fmla="*/ 2971823 w 3419705"/>
                <a:gd name="connsiteY194" fmla="*/ 1447800 h 2727325"/>
                <a:gd name="connsiteX195" fmla="*/ 2997223 w 3419705"/>
                <a:gd name="connsiteY195" fmla="*/ 1450975 h 2727325"/>
                <a:gd name="connsiteX196" fmla="*/ 3013098 w 3419705"/>
                <a:gd name="connsiteY196" fmla="*/ 1454150 h 2727325"/>
                <a:gd name="connsiteX197" fmla="*/ 3032148 w 3419705"/>
                <a:gd name="connsiteY197" fmla="*/ 1457325 h 2727325"/>
                <a:gd name="connsiteX198" fmla="*/ 3076598 w 3419705"/>
                <a:gd name="connsiteY198" fmla="*/ 1466850 h 2727325"/>
                <a:gd name="connsiteX199" fmla="*/ 3184548 w 3419705"/>
                <a:gd name="connsiteY199" fmla="*/ 1476375 h 2727325"/>
                <a:gd name="connsiteX200" fmla="*/ 3206773 w 3419705"/>
                <a:gd name="connsiteY200" fmla="*/ 1498600 h 2727325"/>
                <a:gd name="connsiteX201" fmla="*/ 3235348 w 3419705"/>
                <a:gd name="connsiteY201" fmla="*/ 1517650 h 2727325"/>
                <a:gd name="connsiteX202" fmla="*/ 3244873 w 3419705"/>
                <a:gd name="connsiteY202" fmla="*/ 1539875 h 2727325"/>
                <a:gd name="connsiteX203" fmla="*/ 3248048 w 3419705"/>
                <a:gd name="connsiteY203" fmla="*/ 1552575 h 2727325"/>
                <a:gd name="connsiteX204" fmla="*/ 3254398 w 3419705"/>
                <a:gd name="connsiteY204" fmla="*/ 1562100 h 2727325"/>
                <a:gd name="connsiteX205" fmla="*/ 3270273 w 3419705"/>
                <a:gd name="connsiteY205" fmla="*/ 1590675 h 2727325"/>
                <a:gd name="connsiteX206" fmla="*/ 3292498 w 3419705"/>
                <a:gd name="connsiteY206" fmla="*/ 1603375 h 2727325"/>
                <a:gd name="connsiteX207" fmla="*/ 3302023 w 3419705"/>
                <a:gd name="connsiteY207" fmla="*/ 1625600 h 2727325"/>
                <a:gd name="connsiteX208" fmla="*/ 3314723 w 3419705"/>
                <a:gd name="connsiteY208" fmla="*/ 1644650 h 2727325"/>
                <a:gd name="connsiteX209" fmla="*/ 3324248 w 3419705"/>
                <a:gd name="connsiteY209" fmla="*/ 1679575 h 2727325"/>
                <a:gd name="connsiteX210" fmla="*/ 3330598 w 3419705"/>
                <a:gd name="connsiteY210" fmla="*/ 1692275 h 2727325"/>
                <a:gd name="connsiteX211" fmla="*/ 3321073 w 3419705"/>
                <a:gd name="connsiteY211" fmla="*/ 1746250 h 2727325"/>
                <a:gd name="connsiteX212" fmla="*/ 3302023 w 3419705"/>
                <a:gd name="connsiteY212" fmla="*/ 1784350 h 2727325"/>
                <a:gd name="connsiteX213" fmla="*/ 3276623 w 3419705"/>
                <a:gd name="connsiteY213" fmla="*/ 1816100 h 2727325"/>
                <a:gd name="connsiteX214" fmla="*/ 3254398 w 3419705"/>
                <a:gd name="connsiteY214" fmla="*/ 1860550 h 2727325"/>
                <a:gd name="connsiteX215" fmla="*/ 3276623 w 3419705"/>
                <a:gd name="connsiteY215" fmla="*/ 1831975 h 2727325"/>
                <a:gd name="connsiteX216" fmla="*/ 3286148 w 3419705"/>
                <a:gd name="connsiteY216" fmla="*/ 1822450 h 2727325"/>
                <a:gd name="connsiteX217" fmla="*/ 3317898 w 3419705"/>
                <a:gd name="connsiteY217" fmla="*/ 1803400 h 2727325"/>
                <a:gd name="connsiteX218" fmla="*/ 3336948 w 3419705"/>
                <a:gd name="connsiteY218" fmla="*/ 1793875 h 2727325"/>
                <a:gd name="connsiteX219" fmla="*/ 3346473 w 3419705"/>
                <a:gd name="connsiteY219" fmla="*/ 1784350 h 2727325"/>
                <a:gd name="connsiteX220" fmla="*/ 3403627 w 3419705"/>
                <a:gd name="connsiteY220" fmla="*/ 1774825 h 2727325"/>
                <a:gd name="connsiteX221" fmla="*/ 3406798 w 3419705"/>
                <a:gd name="connsiteY221" fmla="*/ 1857375 h 2727325"/>
                <a:gd name="connsiteX222" fmla="*/ 3295677 w 3419705"/>
                <a:gd name="connsiteY222" fmla="*/ 1927225 h 2727325"/>
                <a:gd name="connsiteX223" fmla="*/ 2203476 w 3419705"/>
                <a:gd name="connsiteY223" fmla="*/ 2647949 h 2727325"/>
                <a:gd name="connsiteX224" fmla="*/ 2159026 w 3419705"/>
                <a:gd name="connsiteY224" fmla="*/ 2679700 h 2727325"/>
                <a:gd name="connsiteX225" fmla="*/ 2009801 w 3419705"/>
                <a:gd name="connsiteY225" fmla="*/ 2727325 h 2727325"/>
                <a:gd name="connsiteX226" fmla="*/ 1978050 w 3419705"/>
                <a:gd name="connsiteY226" fmla="*/ 2679700 h 2727325"/>
                <a:gd name="connsiteX227" fmla="*/ 1911375 w 3419705"/>
                <a:gd name="connsiteY227" fmla="*/ 2600325 h 2727325"/>
                <a:gd name="connsiteX228" fmla="*/ 1765325 w 3419705"/>
                <a:gd name="connsiteY228" fmla="*/ 2362200 h 2727325"/>
                <a:gd name="connsiteX229" fmla="*/ 1720875 w 3419705"/>
                <a:gd name="connsiteY229" fmla="*/ 2251075 h 2727325"/>
                <a:gd name="connsiteX230" fmla="*/ 1673250 w 3419705"/>
                <a:gd name="connsiteY230" fmla="*/ 2197100 h 2727325"/>
                <a:gd name="connsiteX231" fmla="*/ 1651025 w 3419705"/>
                <a:gd name="connsiteY231" fmla="*/ 2146300 h 2727325"/>
                <a:gd name="connsiteX232" fmla="*/ 1581175 w 3419705"/>
                <a:gd name="connsiteY232" fmla="*/ 2095500 h 2727325"/>
                <a:gd name="connsiteX233" fmla="*/ 1584350 w 3419705"/>
                <a:gd name="connsiteY233" fmla="*/ 2022476 h 2727325"/>
                <a:gd name="connsiteX234" fmla="*/ 1590699 w 3419705"/>
                <a:gd name="connsiteY234" fmla="*/ 1984376 h 2727325"/>
                <a:gd name="connsiteX235" fmla="*/ 1676424 w 3419705"/>
                <a:gd name="connsiteY235" fmla="*/ 1958977 h 2727325"/>
                <a:gd name="connsiteX236" fmla="*/ 1609749 w 3419705"/>
                <a:gd name="connsiteY236" fmla="*/ 1882777 h 2727325"/>
                <a:gd name="connsiteX237" fmla="*/ 1622449 w 3419705"/>
                <a:gd name="connsiteY237" fmla="*/ 1809752 h 2727325"/>
                <a:gd name="connsiteX238" fmla="*/ 1651024 w 3419705"/>
                <a:gd name="connsiteY238" fmla="*/ 1730377 h 2727325"/>
                <a:gd name="connsiteX239" fmla="*/ 1714523 w 3419705"/>
                <a:gd name="connsiteY239" fmla="*/ 1685927 h 2727325"/>
                <a:gd name="connsiteX240" fmla="*/ 1765323 w 3419705"/>
                <a:gd name="connsiteY240" fmla="*/ 1647827 h 2727325"/>
                <a:gd name="connsiteX241" fmla="*/ 1793897 w 3419705"/>
                <a:gd name="connsiteY241" fmla="*/ 1612902 h 2727325"/>
                <a:gd name="connsiteX242" fmla="*/ 1812947 w 3419705"/>
                <a:gd name="connsiteY242" fmla="*/ 1571627 h 2727325"/>
                <a:gd name="connsiteX243" fmla="*/ 1790721 w 3419705"/>
                <a:gd name="connsiteY243" fmla="*/ 1539876 h 2727325"/>
                <a:gd name="connsiteX244" fmla="*/ 1793897 w 3419705"/>
                <a:gd name="connsiteY244" fmla="*/ 1473202 h 2727325"/>
                <a:gd name="connsiteX245" fmla="*/ 1765322 w 3419705"/>
                <a:gd name="connsiteY245" fmla="*/ 1381127 h 2727325"/>
                <a:gd name="connsiteX246" fmla="*/ 1727221 w 3419705"/>
                <a:gd name="connsiteY246" fmla="*/ 1314451 h 2727325"/>
                <a:gd name="connsiteX247" fmla="*/ 1666897 w 3419705"/>
                <a:gd name="connsiteY247" fmla="*/ 1355727 h 2727325"/>
                <a:gd name="connsiteX248" fmla="*/ 1625622 w 3419705"/>
                <a:gd name="connsiteY248" fmla="*/ 1377952 h 2727325"/>
                <a:gd name="connsiteX249" fmla="*/ 1587522 w 3419705"/>
                <a:gd name="connsiteY249" fmla="*/ 1349377 h 2727325"/>
                <a:gd name="connsiteX250" fmla="*/ 1527197 w 3419705"/>
                <a:gd name="connsiteY250" fmla="*/ 1327152 h 2727325"/>
                <a:gd name="connsiteX251" fmla="*/ 1428772 w 3419705"/>
                <a:gd name="connsiteY251" fmla="*/ 1257302 h 2727325"/>
                <a:gd name="connsiteX252" fmla="*/ 1374797 w 3419705"/>
                <a:gd name="connsiteY252" fmla="*/ 1257302 h 2727325"/>
                <a:gd name="connsiteX253" fmla="*/ 1358922 w 3419705"/>
                <a:gd name="connsiteY253" fmla="*/ 1187452 h 2727325"/>
                <a:gd name="connsiteX254" fmla="*/ 1298597 w 3419705"/>
                <a:gd name="connsiteY254" fmla="*/ 1114427 h 2727325"/>
                <a:gd name="connsiteX255" fmla="*/ 1212872 w 3419705"/>
                <a:gd name="connsiteY255" fmla="*/ 1057277 h 2727325"/>
                <a:gd name="connsiteX256" fmla="*/ 1073172 w 3419705"/>
                <a:gd name="connsiteY256" fmla="*/ 1003302 h 2727325"/>
                <a:gd name="connsiteX257" fmla="*/ 996972 w 3419705"/>
                <a:gd name="connsiteY257" fmla="*/ 974727 h 2727325"/>
                <a:gd name="connsiteX258" fmla="*/ 923947 w 3419705"/>
                <a:gd name="connsiteY258" fmla="*/ 914402 h 2727325"/>
                <a:gd name="connsiteX259" fmla="*/ 787422 w 3419705"/>
                <a:gd name="connsiteY259" fmla="*/ 933452 h 2727325"/>
                <a:gd name="connsiteX260" fmla="*/ 733447 w 3419705"/>
                <a:gd name="connsiteY260" fmla="*/ 942977 h 2727325"/>
                <a:gd name="connsiteX261" fmla="*/ 669947 w 3419705"/>
                <a:gd name="connsiteY261" fmla="*/ 889002 h 2727325"/>
                <a:gd name="connsiteX262" fmla="*/ 641372 w 3419705"/>
                <a:gd name="connsiteY262" fmla="*/ 860427 h 2727325"/>
                <a:gd name="connsiteX263" fmla="*/ 488972 w 3419705"/>
                <a:gd name="connsiteY263" fmla="*/ 800102 h 2727325"/>
                <a:gd name="connsiteX264" fmla="*/ 403247 w 3419705"/>
                <a:gd name="connsiteY264" fmla="*/ 749302 h 2727325"/>
                <a:gd name="connsiteX265" fmla="*/ 361972 w 3419705"/>
                <a:gd name="connsiteY265" fmla="*/ 695327 h 2727325"/>
                <a:gd name="connsiteX266" fmla="*/ 396897 w 3419705"/>
                <a:gd name="connsiteY266" fmla="*/ 660402 h 2727325"/>
                <a:gd name="connsiteX267" fmla="*/ 361972 w 3419705"/>
                <a:gd name="connsiteY267" fmla="*/ 555627 h 2727325"/>
                <a:gd name="connsiteX268" fmla="*/ 298471 w 3419705"/>
                <a:gd name="connsiteY268" fmla="*/ 454026 h 2727325"/>
                <a:gd name="connsiteX269" fmla="*/ 266722 w 3419705"/>
                <a:gd name="connsiteY269" fmla="*/ 384175 h 2727325"/>
                <a:gd name="connsiteX270" fmla="*/ 276246 w 3419705"/>
                <a:gd name="connsiteY270" fmla="*/ 358775 h 2727325"/>
                <a:gd name="connsiteX271" fmla="*/ 206397 w 3419705"/>
                <a:gd name="connsiteY271" fmla="*/ 234950 h 2727325"/>
                <a:gd name="connsiteX272" fmla="*/ 146072 w 3419705"/>
                <a:gd name="connsiteY272" fmla="*/ 101600 h 2727325"/>
                <a:gd name="connsiteX273" fmla="*/ 111147 w 3419705"/>
                <a:gd name="connsiteY273" fmla="*/ 142875 h 2727325"/>
                <a:gd name="connsiteX274" fmla="*/ 120671 w 3419705"/>
                <a:gd name="connsiteY274" fmla="*/ 193675 h 2727325"/>
                <a:gd name="connsiteX275" fmla="*/ 123846 w 3419705"/>
                <a:gd name="connsiteY275" fmla="*/ 260350 h 2727325"/>
                <a:gd name="connsiteX276" fmla="*/ 136546 w 3419705"/>
                <a:gd name="connsiteY276" fmla="*/ 327025 h 2727325"/>
                <a:gd name="connsiteX277" fmla="*/ 174646 w 3419705"/>
                <a:gd name="connsiteY277" fmla="*/ 384175 h 2727325"/>
                <a:gd name="connsiteX278" fmla="*/ 190521 w 3419705"/>
                <a:gd name="connsiteY278" fmla="*/ 422275 h 2727325"/>
                <a:gd name="connsiteX279" fmla="*/ 200046 w 3419705"/>
                <a:gd name="connsiteY279" fmla="*/ 495300 h 2727325"/>
                <a:gd name="connsiteX280" fmla="*/ 231798 w 3419705"/>
                <a:gd name="connsiteY280" fmla="*/ 542925 h 2727325"/>
                <a:gd name="connsiteX281" fmla="*/ 168296 w 3419705"/>
                <a:gd name="connsiteY281" fmla="*/ 508000 h 2727325"/>
                <a:gd name="connsiteX282" fmla="*/ 107973 w 3419705"/>
                <a:gd name="connsiteY282" fmla="*/ 460375 h 2727325"/>
                <a:gd name="connsiteX283" fmla="*/ 88923 w 3419705"/>
                <a:gd name="connsiteY283" fmla="*/ 371475 h 2727325"/>
                <a:gd name="connsiteX284" fmla="*/ 22248 w 3419705"/>
                <a:gd name="connsiteY284" fmla="*/ 285750 h 2727325"/>
                <a:gd name="connsiteX285" fmla="*/ 53998 w 3419705"/>
                <a:gd name="connsiteY285" fmla="*/ 193675 h 2727325"/>
                <a:gd name="connsiteX286" fmla="*/ 25423 w 3419705"/>
                <a:gd name="connsiteY286" fmla="*/ 161925 h 2727325"/>
                <a:gd name="connsiteX287" fmla="*/ 12722 w 3419705"/>
                <a:gd name="connsiteY287" fmla="*/ 114300 h 2727325"/>
                <a:gd name="connsiteX288" fmla="*/ 23 w 3419705"/>
                <a:gd name="connsiteY288" fmla="*/ 41275 h 2727325"/>
                <a:gd name="connsiteX289" fmla="*/ 23 w 3419705"/>
                <a:gd name="connsiteY289" fmla="*/ 0 h 2727325"/>
                <a:gd name="connsiteX0" fmla="*/ 23 w 3419705"/>
                <a:gd name="connsiteY0" fmla="*/ 0 h 2727325"/>
                <a:gd name="connsiteX1" fmla="*/ 381023 w 3419705"/>
                <a:gd name="connsiteY1" fmla="*/ 76200 h 2727325"/>
                <a:gd name="connsiteX2" fmla="*/ 479448 w 3419705"/>
                <a:gd name="connsiteY2" fmla="*/ 28575 h 2727325"/>
                <a:gd name="connsiteX3" fmla="*/ 568348 w 3419705"/>
                <a:gd name="connsiteY3" fmla="*/ 44450 h 2727325"/>
                <a:gd name="connsiteX4" fmla="*/ 568348 w 3419705"/>
                <a:gd name="connsiteY4" fmla="*/ 44450 h 2727325"/>
                <a:gd name="connsiteX5" fmla="*/ 571523 w 3419705"/>
                <a:gd name="connsiteY5" fmla="*/ 73025 h 2727325"/>
                <a:gd name="connsiteX6" fmla="*/ 565173 w 3419705"/>
                <a:gd name="connsiteY6" fmla="*/ 88900 h 2727325"/>
                <a:gd name="connsiteX7" fmla="*/ 561998 w 3419705"/>
                <a:gd name="connsiteY7" fmla="*/ 98425 h 2727325"/>
                <a:gd name="connsiteX8" fmla="*/ 565173 w 3419705"/>
                <a:gd name="connsiteY8" fmla="*/ 114300 h 2727325"/>
                <a:gd name="connsiteX9" fmla="*/ 584223 w 3419705"/>
                <a:gd name="connsiteY9" fmla="*/ 127000 h 2727325"/>
                <a:gd name="connsiteX10" fmla="*/ 596923 w 3419705"/>
                <a:gd name="connsiteY10" fmla="*/ 146050 h 2727325"/>
                <a:gd name="connsiteX11" fmla="*/ 600098 w 3419705"/>
                <a:gd name="connsiteY11" fmla="*/ 155575 h 2727325"/>
                <a:gd name="connsiteX12" fmla="*/ 609623 w 3419705"/>
                <a:gd name="connsiteY12" fmla="*/ 161925 h 2727325"/>
                <a:gd name="connsiteX13" fmla="*/ 615973 w 3419705"/>
                <a:gd name="connsiteY13" fmla="*/ 171450 h 2727325"/>
                <a:gd name="connsiteX14" fmla="*/ 660423 w 3419705"/>
                <a:gd name="connsiteY14" fmla="*/ 165100 h 2727325"/>
                <a:gd name="connsiteX15" fmla="*/ 669948 w 3419705"/>
                <a:gd name="connsiteY15" fmla="*/ 158750 h 2727325"/>
                <a:gd name="connsiteX16" fmla="*/ 679473 w 3419705"/>
                <a:gd name="connsiteY16" fmla="*/ 155575 h 2727325"/>
                <a:gd name="connsiteX17" fmla="*/ 701698 w 3419705"/>
                <a:gd name="connsiteY17" fmla="*/ 142875 h 2727325"/>
                <a:gd name="connsiteX18" fmla="*/ 749323 w 3419705"/>
                <a:gd name="connsiteY18" fmla="*/ 146050 h 2727325"/>
                <a:gd name="connsiteX19" fmla="*/ 755673 w 3419705"/>
                <a:gd name="connsiteY19" fmla="*/ 155575 h 2727325"/>
                <a:gd name="connsiteX20" fmla="*/ 749323 w 3419705"/>
                <a:gd name="connsiteY20" fmla="*/ 200025 h 2727325"/>
                <a:gd name="connsiteX21" fmla="*/ 762023 w 3419705"/>
                <a:gd name="connsiteY21" fmla="*/ 212725 h 2727325"/>
                <a:gd name="connsiteX22" fmla="*/ 771548 w 3419705"/>
                <a:gd name="connsiteY22" fmla="*/ 215900 h 2727325"/>
                <a:gd name="connsiteX23" fmla="*/ 777898 w 3419705"/>
                <a:gd name="connsiteY23" fmla="*/ 228600 h 2727325"/>
                <a:gd name="connsiteX24" fmla="*/ 787423 w 3419705"/>
                <a:gd name="connsiteY24" fmla="*/ 238125 h 2727325"/>
                <a:gd name="connsiteX25" fmla="*/ 793773 w 3419705"/>
                <a:gd name="connsiteY25" fmla="*/ 257175 h 2727325"/>
                <a:gd name="connsiteX26" fmla="*/ 796948 w 3419705"/>
                <a:gd name="connsiteY26" fmla="*/ 288925 h 2727325"/>
                <a:gd name="connsiteX27" fmla="*/ 800123 w 3419705"/>
                <a:gd name="connsiteY27" fmla="*/ 298450 h 2727325"/>
                <a:gd name="connsiteX28" fmla="*/ 809648 w 3419705"/>
                <a:gd name="connsiteY28" fmla="*/ 304800 h 2727325"/>
                <a:gd name="connsiteX29" fmla="*/ 822348 w 3419705"/>
                <a:gd name="connsiteY29" fmla="*/ 314325 h 2727325"/>
                <a:gd name="connsiteX30" fmla="*/ 831873 w 3419705"/>
                <a:gd name="connsiteY30" fmla="*/ 323850 h 2727325"/>
                <a:gd name="connsiteX31" fmla="*/ 854098 w 3419705"/>
                <a:gd name="connsiteY31" fmla="*/ 336550 h 2727325"/>
                <a:gd name="connsiteX32" fmla="*/ 863623 w 3419705"/>
                <a:gd name="connsiteY32" fmla="*/ 346075 h 2727325"/>
                <a:gd name="connsiteX33" fmla="*/ 892198 w 3419705"/>
                <a:gd name="connsiteY33" fmla="*/ 352425 h 2727325"/>
                <a:gd name="connsiteX34" fmla="*/ 882673 w 3419705"/>
                <a:gd name="connsiteY34" fmla="*/ 355600 h 2727325"/>
                <a:gd name="connsiteX35" fmla="*/ 879498 w 3419705"/>
                <a:gd name="connsiteY35" fmla="*/ 365125 h 2727325"/>
                <a:gd name="connsiteX36" fmla="*/ 876323 w 3419705"/>
                <a:gd name="connsiteY36" fmla="*/ 406400 h 2727325"/>
                <a:gd name="connsiteX37" fmla="*/ 866798 w 3419705"/>
                <a:gd name="connsiteY37" fmla="*/ 434975 h 2727325"/>
                <a:gd name="connsiteX38" fmla="*/ 863623 w 3419705"/>
                <a:gd name="connsiteY38" fmla="*/ 450850 h 2727325"/>
                <a:gd name="connsiteX39" fmla="*/ 860448 w 3419705"/>
                <a:gd name="connsiteY39" fmla="*/ 463550 h 2727325"/>
                <a:gd name="connsiteX40" fmla="*/ 854098 w 3419705"/>
                <a:gd name="connsiteY40" fmla="*/ 482600 h 2727325"/>
                <a:gd name="connsiteX41" fmla="*/ 850923 w 3419705"/>
                <a:gd name="connsiteY41" fmla="*/ 492125 h 2727325"/>
                <a:gd name="connsiteX42" fmla="*/ 841398 w 3419705"/>
                <a:gd name="connsiteY42" fmla="*/ 517525 h 2727325"/>
                <a:gd name="connsiteX43" fmla="*/ 835048 w 3419705"/>
                <a:gd name="connsiteY43" fmla="*/ 552450 h 2727325"/>
                <a:gd name="connsiteX44" fmla="*/ 831873 w 3419705"/>
                <a:gd name="connsiteY44" fmla="*/ 561975 h 2727325"/>
                <a:gd name="connsiteX45" fmla="*/ 822348 w 3419705"/>
                <a:gd name="connsiteY45" fmla="*/ 565150 h 2727325"/>
                <a:gd name="connsiteX46" fmla="*/ 815998 w 3419705"/>
                <a:gd name="connsiteY46" fmla="*/ 574675 h 2727325"/>
                <a:gd name="connsiteX47" fmla="*/ 825523 w 3419705"/>
                <a:gd name="connsiteY47" fmla="*/ 600075 h 2727325"/>
                <a:gd name="connsiteX48" fmla="*/ 841398 w 3419705"/>
                <a:gd name="connsiteY48" fmla="*/ 625475 h 2727325"/>
                <a:gd name="connsiteX49" fmla="*/ 847748 w 3419705"/>
                <a:gd name="connsiteY49" fmla="*/ 650875 h 2727325"/>
                <a:gd name="connsiteX50" fmla="*/ 860448 w 3419705"/>
                <a:gd name="connsiteY50" fmla="*/ 669925 h 2727325"/>
                <a:gd name="connsiteX51" fmla="*/ 866798 w 3419705"/>
                <a:gd name="connsiteY51" fmla="*/ 682625 h 2727325"/>
                <a:gd name="connsiteX52" fmla="*/ 885848 w 3419705"/>
                <a:gd name="connsiteY52" fmla="*/ 695325 h 2727325"/>
                <a:gd name="connsiteX53" fmla="*/ 904898 w 3419705"/>
                <a:gd name="connsiteY53" fmla="*/ 730250 h 2727325"/>
                <a:gd name="connsiteX54" fmla="*/ 908073 w 3419705"/>
                <a:gd name="connsiteY54" fmla="*/ 739775 h 2727325"/>
                <a:gd name="connsiteX55" fmla="*/ 917598 w 3419705"/>
                <a:gd name="connsiteY55" fmla="*/ 742950 h 2727325"/>
                <a:gd name="connsiteX56" fmla="*/ 936648 w 3419705"/>
                <a:gd name="connsiteY56" fmla="*/ 758825 h 2727325"/>
                <a:gd name="connsiteX57" fmla="*/ 955698 w 3419705"/>
                <a:gd name="connsiteY57" fmla="*/ 765175 h 2727325"/>
                <a:gd name="connsiteX58" fmla="*/ 993798 w 3419705"/>
                <a:gd name="connsiteY58" fmla="*/ 762000 h 2727325"/>
                <a:gd name="connsiteX59" fmla="*/ 1012848 w 3419705"/>
                <a:gd name="connsiteY59" fmla="*/ 755650 h 2727325"/>
                <a:gd name="connsiteX60" fmla="*/ 1022373 w 3419705"/>
                <a:gd name="connsiteY60" fmla="*/ 752475 h 2727325"/>
                <a:gd name="connsiteX61" fmla="*/ 1035073 w 3419705"/>
                <a:gd name="connsiteY61" fmla="*/ 742950 h 2727325"/>
                <a:gd name="connsiteX62" fmla="*/ 1044598 w 3419705"/>
                <a:gd name="connsiteY62" fmla="*/ 739775 h 2727325"/>
                <a:gd name="connsiteX63" fmla="*/ 1143023 w 3419705"/>
                <a:gd name="connsiteY63" fmla="*/ 730250 h 2727325"/>
                <a:gd name="connsiteX64" fmla="*/ 1155723 w 3419705"/>
                <a:gd name="connsiteY64" fmla="*/ 685800 h 2727325"/>
                <a:gd name="connsiteX65" fmla="*/ 1162073 w 3419705"/>
                <a:gd name="connsiteY65" fmla="*/ 673100 h 2727325"/>
                <a:gd name="connsiteX66" fmla="*/ 1165248 w 3419705"/>
                <a:gd name="connsiteY66" fmla="*/ 663575 h 2727325"/>
                <a:gd name="connsiteX67" fmla="*/ 1184298 w 3419705"/>
                <a:gd name="connsiteY67" fmla="*/ 654050 h 2727325"/>
                <a:gd name="connsiteX68" fmla="*/ 1206523 w 3419705"/>
                <a:gd name="connsiteY68" fmla="*/ 635000 h 2727325"/>
                <a:gd name="connsiteX69" fmla="*/ 1216048 w 3419705"/>
                <a:gd name="connsiteY69" fmla="*/ 631825 h 2727325"/>
                <a:gd name="connsiteX70" fmla="*/ 1244623 w 3419705"/>
                <a:gd name="connsiteY70" fmla="*/ 615950 h 2727325"/>
                <a:gd name="connsiteX71" fmla="*/ 1263673 w 3419705"/>
                <a:gd name="connsiteY71" fmla="*/ 612775 h 2727325"/>
                <a:gd name="connsiteX72" fmla="*/ 1330348 w 3419705"/>
                <a:gd name="connsiteY72" fmla="*/ 606425 h 2727325"/>
                <a:gd name="connsiteX73" fmla="*/ 1365273 w 3419705"/>
                <a:gd name="connsiteY73" fmla="*/ 612775 h 2727325"/>
                <a:gd name="connsiteX74" fmla="*/ 1368448 w 3419705"/>
                <a:gd name="connsiteY74" fmla="*/ 622300 h 2727325"/>
                <a:gd name="connsiteX75" fmla="*/ 1377973 w 3419705"/>
                <a:gd name="connsiteY75" fmla="*/ 628650 h 2727325"/>
                <a:gd name="connsiteX76" fmla="*/ 1387498 w 3419705"/>
                <a:gd name="connsiteY76" fmla="*/ 638175 h 2727325"/>
                <a:gd name="connsiteX77" fmla="*/ 1387498 w 3419705"/>
                <a:gd name="connsiteY77" fmla="*/ 673100 h 2727325"/>
                <a:gd name="connsiteX78" fmla="*/ 1377973 w 3419705"/>
                <a:gd name="connsiteY78" fmla="*/ 676275 h 2727325"/>
                <a:gd name="connsiteX79" fmla="*/ 1355748 w 3419705"/>
                <a:gd name="connsiteY79" fmla="*/ 685800 h 2727325"/>
                <a:gd name="connsiteX80" fmla="*/ 1349398 w 3419705"/>
                <a:gd name="connsiteY80" fmla="*/ 698500 h 2727325"/>
                <a:gd name="connsiteX81" fmla="*/ 1343048 w 3419705"/>
                <a:gd name="connsiteY81" fmla="*/ 723900 h 2727325"/>
                <a:gd name="connsiteX82" fmla="*/ 1339873 w 3419705"/>
                <a:gd name="connsiteY82" fmla="*/ 733425 h 2727325"/>
                <a:gd name="connsiteX83" fmla="*/ 1333523 w 3419705"/>
                <a:gd name="connsiteY83" fmla="*/ 742950 h 2727325"/>
                <a:gd name="connsiteX84" fmla="*/ 1330348 w 3419705"/>
                <a:gd name="connsiteY84" fmla="*/ 758825 h 2727325"/>
                <a:gd name="connsiteX85" fmla="*/ 1320823 w 3419705"/>
                <a:gd name="connsiteY85" fmla="*/ 784225 h 2727325"/>
                <a:gd name="connsiteX86" fmla="*/ 1311298 w 3419705"/>
                <a:gd name="connsiteY86" fmla="*/ 793750 h 2727325"/>
                <a:gd name="connsiteX87" fmla="*/ 1295423 w 3419705"/>
                <a:gd name="connsiteY87" fmla="*/ 822325 h 2727325"/>
                <a:gd name="connsiteX88" fmla="*/ 1282723 w 3419705"/>
                <a:gd name="connsiteY88" fmla="*/ 831850 h 2727325"/>
                <a:gd name="connsiteX89" fmla="*/ 1273198 w 3419705"/>
                <a:gd name="connsiteY89" fmla="*/ 850900 h 2727325"/>
                <a:gd name="connsiteX90" fmla="*/ 1263673 w 3419705"/>
                <a:gd name="connsiteY90" fmla="*/ 860425 h 2727325"/>
                <a:gd name="connsiteX91" fmla="*/ 1266848 w 3419705"/>
                <a:gd name="connsiteY91" fmla="*/ 908050 h 2727325"/>
                <a:gd name="connsiteX92" fmla="*/ 1276373 w 3419705"/>
                <a:gd name="connsiteY92" fmla="*/ 904875 h 2727325"/>
                <a:gd name="connsiteX93" fmla="*/ 1343048 w 3419705"/>
                <a:gd name="connsiteY93" fmla="*/ 898525 h 2727325"/>
                <a:gd name="connsiteX94" fmla="*/ 1362098 w 3419705"/>
                <a:gd name="connsiteY94" fmla="*/ 892175 h 2727325"/>
                <a:gd name="connsiteX95" fmla="*/ 1374798 w 3419705"/>
                <a:gd name="connsiteY95" fmla="*/ 885825 h 2727325"/>
                <a:gd name="connsiteX96" fmla="*/ 1419248 w 3419705"/>
                <a:gd name="connsiteY96" fmla="*/ 879475 h 2727325"/>
                <a:gd name="connsiteX97" fmla="*/ 1428773 w 3419705"/>
                <a:gd name="connsiteY97" fmla="*/ 885825 h 2727325"/>
                <a:gd name="connsiteX98" fmla="*/ 1441473 w 3419705"/>
                <a:gd name="connsiteY98" fmla="*/ 901700 h 2727325"/>
                <a:gd name="connsiteX99" fmla="*/ 1447823 w 3419705"/>
                <a:gd name="connsiteY99" fmla="*/ 911225 h 2727325"/>
                <a:gd name="connsiteX100" fmla="*/ 1470048 w 3419705"/>
                <a:gd name="connsiteY100" fmla="*/ 927100 h 2727325"/>
                <a:gd name="connsiteX101" fmla="*/ 1485923 w 3419705"/>
                <a:gd name="connsiteY101" fmla="*/ 955675 h 2727325"/>
                <a:gd name="connsiteX102" fmla="*/ 1479573 w 3419705"/>
                <a:gd name="connsiteY102" fmla="*/ 1063625 h 2727325"/>
                <a:gd name="connsiteX103" fmla="*/ 1482748 w 3419705"/>
                <a:gd name="connsiteY103" fmla="*/ 1133475 h 2727325"/>
                <a:gd name="connsiteX104" fmla="*/ 1489098 w 3419705"/>
                <a:gd name="connsiteY104" fmla="*/ 1171575 h 2727325"/>
                <a:gd name="connsiteX105" fmla="*/ 1492273 w 3419705"/>
                <a:gd name="connsiteY105" fmla="*/ 1216025 h 2727325"/>
                <a:gd name="connsiteX106" fmla="*/ 1498623 w 3419705"/>
                <a:gd name="connsiteY106" fmla="*/ 1225550 h 2727325"/>
                <a:gd name="connsiteX107" fmla="*/ 1501798 w 3419705"/>
                <a:gd name="connsiteY107" fmla="*/ 1235075 h 2727325"/>
                <a:gd name="connsiteX108" fmla="*/ 1527198 w 3419705"/>
                <a:gd name="connsiteY108" fmla="*/ 1250950 h 2727325"/>
                <a:gd name="connsiteX109" fmla="*/ 1536723 w 3419705"/>
                <a:gd name="connsiteY109" fmla="*/ 1257300 h 2727325"/>
                <a:gd name="connsiteX110" fmla="*/ 1549423 w 3419705"/>
                <a:gd name="connsiteY110" fmla="*/ 1260475 h 2727325"/>
                <a:gd name="connsiteX111" fmla="*/ 1603398 w 3419705"/>
                <a:gd name="connsiteY111" fmla="*/ 1263650 h 2727325"/>
                <a:gd name="connsiteX112" fmla="*/ 1635148 w 3419705"/>
                <a:gd name="connsiteY112" fmla="*/ 1273175 h 2727325"/>
                <a:gd name="connsiteX113" fmla="*/ 1676423 w 3419705"/>
                <a:gd name="connsiteY113" fmla="*/ 1266825 h 2727325"/>
                <a:gd name="connsiteX114" fmla="*/ 1685948 w 3419705"/>
                <a:gd name="connsiteY114" fmla="*/ 1263650 h 2727325"/>
                <a:gd name="connsiteX115" fmla="*/ 1692298 w 3419705"/>
                <a:gd name="connsiteY115" fmla="*/ 1254125 h 2727325"/>
                <a:gd name="connsiteX116" fmla="*/ 1701823 w 3419705"/>
                <a:gd name="connsiteY116" fmla="*/ 1244600 h 2727325"/>
                <a:gd name="connsiteX117" fmla="*/ 1743098 w 3419705"/>
                <a:gd name="connsiteY117" fmla="*/ 1247775 h 2727325"/>
                <a:gd name="connsiteX118" fmla="*/ 1752623 w 3419705"/>
                <a:gd name="connsiteY118" fmla="*/ 1254125 h 2727325"/>
                <a:gd name="connsiteX119" fmla="*/ 1762148 w 3419705"/>
                <a:gd name="connsiteY119" fmla="*/ 1257300 h 2727325"/>
                <a:gd name="connsiteX120" fmla="*/ 1771673 w 3419705"/>
                <a:gd name="connsiteY120" fmla="*/ 1266825 h 2727325"/>
                <a:gd name="connsiteX121" fmla="*/ 1787548 w 3419705"/>
                <a:gd name="connsiteY121" fmla="*/ 1285875 h 2727325"/>
                <a:gd name="connsiteX122" fmla="*/ 1797073 w 3419705"/>
                <a:gd name="connsiteY122" fmla="*/ 1289050 h 2727325"/>
                <a:gd name="connsiteX123" fmla="*/ 1822473 w 3419705"/>
                <a:gd name="connsiteY123" fmla="*/ 1308100 h 2727325"/>
                <a:gd name="connsiteX124" fmla="*/ 1831998 w 3419705"/>
                <a:gd name="connsiteY124" fmla="*/ 1311275 h 2727325"/>
                <a:gd name="connsiteX125" fmla="*/ 1854223 w 3419705"/>
                <a:gd name="connsiteY125" fmla="*/ 1327150 h 2727325"/>
                <a:gd name="connsiteX126" fmla="*/ 1863748 w 3419705"/>
                <a:gd name="connsiteY126" fmla="*/ 1317625 h 2727325"/>
                <a:gd name="connsiteX127" fmla="*/ 1879623 w 3419705"/>
                <a:gd name="connsiteY127" fmla="*/ 1282700 h 2727325"/>
                <a:gd name="connsiteX128" fmla="*/ 1882798 w 3419705"/>
                <a:gd name="connsiteY128" fmla="*/ 1250950 h 2727325"/>
                <a:gd name="connsiteX129" fmla="*/ 1889148 w 3419705"/>
                <a:gd name="connsiteY129" fmla="*/ 1241425 h 2727325"/>
                <a:gd name="connsiteX130" fmla="*/ 1895498 w 3419705"/>
                <a:gd name="connsiteY130" fmla="*/ 1228725 h 2727325"/>
                <a:gd name="connsiteX131" fmla="*/ 1901848 w 3419705"/>
                <a:gd name="connsiteY131" fmla="*/ 1209675 h 2727325"/>
                <a:gd name="connsiteX132" fmla="*/ 1905023 w 3419705"/>
                <a:gd name="connsiteY132" fmla="*/ 1196975 h 2727325"/>
                <a:gd name="connsiteX133" fmla="*/ 1930423 w 3419705"/>
                <a:gd name="connsiteY133" fmla="*/ 1184275 h 2727325"/>
                <a:gd name="connsiteX134" fmla="*/ 2019323 w 3419705"/>
                <a:gd name="connsiteY134" fmla="*/ 1181100 h 2727325"/>
                <a:gd name="connsiteX135" fmla="*/ 2028848 w 3419705"/>
                <a:gd name="connsiteY135" fmla="*/ 1174750 h 2727325"/>
                <a:gd name="connsiteX136" fmla="*/ 2047898 w 3419705"/>
                <a:gd name="connsiteY136" fmla="*/ 1165225 h 2727325"/>
                <a:gd name="connsiteX137" fmla="*/ 2060598 w 3419705"/>
                <a:gd name="connsiteY137" fmla="*/ 1149350 h 2727325"/>
                <a:gd name="connsiteX138" fmla="*/ 2082823 w 3419705"/>
                <a:gd name="connsiteY138" fmla="*/ 1127125 h 2727325"/>
                <a:gd name="connsiteX139" fmla="*/ 2095523 w 3419705"/>
                <a:gd name="connsiteY139" fmla="*/ 1120775 h 2727325"/>
                <a:gd name="connsiteX140" fmla="*/ 2114573 w 3419705"/>
                <a:gd name="connsiteY140" fmla="*/ 1114425 h 2727325"/>
                <a:gd name="connsiteX141" fmla="*/ 2124098 w 3419705"/>
                <a:gd name="connsiteY141" fmla="*/ 1120775 h 2727325"/>
                <a:gd name="connsiteX142" fmla="*/ 2127273 w 3419705"/>
                <a:gd name="connsiteY142" fmla="*/ 1130300 h 2727325"/>
                <a:gd name="connsiteX143" fmla="*/ 2133623 w 3419705"/>
                <a:gd name="connsiteY143" fmla="*/ 1139825 h 2727325"/>
                <a:gd name="connsiteX144" fmla="*/ 2130448 w 3419705"/>
                <a:gd name="connsiteY144" fmla="*/ 1152525 h 2727325"/>
                <a:gd name="connsiteX145" fmla="*/ 2127273 w 3419705"/>
                <a:gd name="connsiteY145" fmla="*/ 1174750 h 2727325"/>
                <a:gd name="connsiteX146" fmla="*/ 2187598 w 3419705"/>
                <a:gd name="connsiteY146" fmla="*/ 1155700 h 2727325"/>
                <a:gd name="connsiteX147" fmla="*/ 2276498 w 3419705"/>
                <a:gd name="connsiteY147" fmla="*/ 1168400 h 2727325"/>
                <a:gd name="connsiteX148" fmla="*/ 2279673 w 3419705"/>
                <a:gd name="connsiteY148" fmla="*/ 1190625 h 2727325"/>
                <a:gd name="connsiteX149" fmla="*/ 2273323 w 3419705"/>
                <a:gd name="connsiteY149" fmla="*/ 1181100 h 2727325"/>
                <a:gd name="connsiteX150" fmla="*/ 2254273 w 3419705"/>
                <a:gd name="connsiteY150" fmla="*/ 1162050 h 2727325"/>
                <a:gd name="connsiteX151" fmla="*/ 2257448 w 3419705"/>
                <a:gd name="connsiteY151" fmla="*/ 1165225 h 2727325"/>
                <a:gd name="connsiteX152" fmla="*/ 2308248 w 3419705"/>
                <a:gd name="connsiteY152" fmla="*/ 1184275 h 2727325"/>
                <a:gd name="connsiteX153" fmla="*/ 2324123 w 3419705"/>
                <a:gd name="connsiteY153" fmla="*/ 1187450 h 2727325"/>
                <a:gd name="connsiteX154" fmla="*/ 2349523 w 3419705"/>
                <a:gd name="connsiteY154" fmla="*/ 1193800 h 2727325"/>
                <a:gd name="connsiteX155" fmla="*/ 2393973 w 3419705"/>
                <a:gd name="connsiteY155" fmla="*/ 1196975 h 2727325"/>
                <a:gd name="connsiteX156" fmla="*/ 2397148 w 3419705"/>
                <a:gd name="connsiteY156" fmla="*/ 1206500 h 2727325"/>
                <a:gd name="connsiteX157" fmla="*/ 2444773 w 3419705"/>
                <a:gd name="connsiteY157" fmla="*/ 1216025 h 2727325"/>
                <a:gd name="connsiteX158" fmla="*/ 2454298 w 3419705"/>
                <a:gd name="connsiteY158" fmla="*/ 1219200 h 2727325"/>
                <a:gd name="connsiteX159" fmla="*/ 2476523 w 3419705"/>
                <a:gd name="connsiteY159" fmla="*/ 1222375 h 2727325"/>
                <a:gd name="connsiteX160" fmla="*/ 2486048 w 3419705"/>
                <a:gd name="connsiteY160" fmla="*/ 1228725 h 2727325"/>
                <a:gd name="connsiteX161" fmla="*/ 2520973 w 3419705"/>
                <a:gd name="connsiteY161" fmla="*/ 1222375 h 2727325"/>
                <a:gd name="connsiteX162" fmla="*/ 2530498 w 3419705"/>
                <a:gd name="connsiteY162" fmla="*/ 1209675 h 2727325"/>
                <a:gd name="connsiteX163" fmla="*/ 2540023 w 3419705"/>
                <a:gd name="connsiteY163" fmla="*/ 1203325 h 2727325"/>
                <a:gd name="connsiteX164" fmla="*/ 2552723 w 3419705"/>
                <a:gd name="connsiteY164" fmla="*/ 1200150 h 2727325"/>
                <a:gd name="connsiteX165" fmla="*/ 2581298 w 3419705"/>
                <a:gd name="connsiteY165" fmla="*/ 1190625 h 2727325"/>
                <a:gd name="connsiteX166" fmla="*/ 2609873 w 3419705"/>
                <a:gd name="connsiteY166" fmla="*/ 1193800 h 2727325"/>
                <a:gd name="connsiteX167" fmla="*/ 2619398 w 3419705"/>
                <a:gd name="connsiteY167" fmla="*/ 1196975 h 2727325"/>
                <a:gd name="connsiteX168" fmla="*/ 2625748 w 3419705"/>
                <a:gd name="connsiteY168" fmla="*/ 1206500 h 2727325"/>
                <a:gd name="connsiteX169" fmla="*/ 2616223 w 3419705"/>
                <a:gd name="connsiteY169" fmla="*/ 1209675 h 2727325"/>
                <a:gd name="connsiteX170" fmla="*/ 2606698 w 3419705"/>
                <a:gd name="connsiteY170" fmla="*/ 1235075 h 2727325"/>
                <a:gd name="connsiteX171" fmla="*/ 2654323 w 3419705"/>
                <a:gd name="connsiteY171" fmla="*/ 1238250 h 2727325"/>
                <a:gd name="connsiteX172" fmla="*/ 2657498 w 3419705"/>
                <a:gd name="connsiteY172" fmla="*/ 1200150 h 2727325"/>
                <a:gd name="connsiteX173" fmla="*/ 2686073 w 3419705"/>
                <a:gd name="connsiteY173" fmla="*/ 1190625 h 2727325"/>
                <a:gd name="connsiteX174" fmla="*/ 2717823 w 3419705"/>
                <a:gd name="connsiteY174" fmla="*/ 1200150 h 2727325"/>
                <a:gd name="connsiteX175" fmla="*/ 2711473 w 3419705"/>
                <a:gd name="connsiteY175" fmla="*/ 1225550 h 2727325"/>
                <a:gd name="connsiteX176" fmla="*/ 2705123 w 3419705"/>
                <a:gd name="connsiteY176" fmla="*/ 1250950 h 2727325"/>
                <a:gd name="connsiteX177" fmla="*/ 2698773 w 3419705"/>
                <a:gd name="connsiteY177" fmla="*/ 1270000 h 2727325"/>
                <a:gd name="connsiteX178" fmla="*/ 2714648 w 3419705"/>
                <a:gd name="connsiteY178" fmla="*/ 1279525 h 2727325"/>
                <a:gd name="connsiteX179" fmla="*/ 2740048 w 3419705"/>
                <a:gd name="connsiteY179" fmla="*/ 1289050 h 2727325"/>
                <a:gd name="connsiteX180" fmla="*/ 2749573 w 3419705"/>
                <a:gd name="connsiteY180" fmla="*/ 1298575 h 2727325"/>
                <a:gd name="connsiteX181" fmla="*/ 2752748 w 3419705"/>
                <a:gd name="connsiteY181" fmla="*/ 1323975 h 2727325"/>
                <a:gd name="connsiteX182" fmla="*/ 2762273 w 3419705"/>
                <a:gd name="connsiteY182" fmla="*/ 1333500 h 2727325"/>
                <a:gd name="connsiteX183" fmla="*/ 2765448 w 3419705"/>
                <a:gd name="connsiteY183" fmla="*/ 1346200 h 2727325"/>
                <a:gd name="connsiteX184" fmla="*/ 2784498 w 3419705"/>
                <a:gd name="connsiteY184" fmla="*/ 1349375 h 2727325"/>
                <a:gd name="connsiteX185" fmla="*/ 2794023 w 3419705"/>
                <a:gd name="connsiteY185" fmla="*/ 1352550 h 2727325"/>
                <a:gd name="connsiteX186" fmla="*/ 2806723 w 3419705"/>
                <a:gd name="connsiteY186" fmla="*/ 1355725 h 2727325"/>
                <a:gd name="connsiteX187" fmla="*/ 2825773 w 3419705"/>
                <a:gd name="connsiteY187" fmla="*/ 1387475 h 2727325"/>
                <a:gd name="connsiteX188" fmla="*/ 2835298 w 3419705"/>
                <a:gd name="connsiteY188" fmla="*/ 1393825 h 2727325"/>
                <a:gd name="connsiteX189" fmla="*/ 2851173 w 3419705"/>
                <a:gd name="connsiteY189" fmla="*/ 1412875 h 2727325"/>
                <a:gd name="connsiteX190" fmla="*/ 2863873 w 3419705"/>
                <a:gd name="connsiteY190" fmla="*/ 1416050 h 2727325"/>
                <a:gd name="connsiteX191" fmla="*/ 2873398 w 3419705"/>
                <a:gd name="connsiteY191" fmla="*/ 1422400 h 2727325"/>
                <a:gd name="connsiteX192" fmla="*/ 2933723 w 3419705"/>
                <a:gd name="connsiteY192" fmla="*/ 1431925 h 2727325"/>
                <a:gd name="connsiteX193" fmla="*/ 2952773 w 3419705"/>
                <a:gd name="connsiteY193" fmla="*/ 1438275 h 2727325"/>
                <a:gd name="connsiteX194" fmla="*/ 2971823 w 3419705"/>
                <a:gd name="connsiteY194" fmla="*/ 1447800 h 2727325"/>
                <a:gd name="connsiteX195" fmla="*/ 2997223 w 3419705"/>
                <a:gd name="connsiteY195" fmla="*/ 1450975 h 2727325"/>
                <a:gd name="connsiteX196" fmla="*/ 3013098 w 3419705"/>
                <a:gd name="connsiteY196" fmla="*/ 1454150 h 2727325"/>
                <a:gd name="connsiteX197" fmla="*/ 3032148 w 3419705"/>
                <a:gd name="connsiteY197" fmla="*/ 1457325 h 2727325"/>
                <a:gd name="connsiteX198" fmla="*/ 3076598 w 3419705"/>
                <a:gd name="connsiteY198" fmla="*/ 1466850 h 2727325"/>
                <a:gd name="connsiteX199" fmla="*/ 3184548 w 3419705"/>
                <a:gd name="connsiteY199" fmla="*/ 1476375 h 2727325"/>
                <a:gd name="connsiteX200" fmla="*/ 3206773 w 3419705"/>
                <a:gd name="connsiteY200" fmla="*/ 1498600 h 2727325"/>
                <a:gd name="connsiteX201" fmla="*/ 3235348 w 3419705"/>
                <a:gd name="connsiteY201" fmla="*/ 1517650 h 2727325"/>
                <a:gd name="connsiteX202" fmla="*/ 3244873 w 3419705"/>
                <a:gd name="connsiteY202" fmla="*/ 1539875 h 2727325"/>
                <a:gd name="connsiteX203" fmla="*/ 3248048 w 3419705"/>
                <a:gd name="connsiteY203" fmla="*/ 1552575 h 2727325"/>
                <a:gd name="connsiteX204" fmla="*/ 3254398 w 3419705"/>
                <a:gd name="connsiteY204" fmla="*/ 1562100 h 2727325"/>
                <a:gd name="connsiteX205" fmla="*/ 3270273 w 3419705"/>
                <a:gd name="connsiteY205" fmla="*/ 1590675 h 2727325"/>
                <a:gd name="connsiteX206" fmla="*/ 3292498 w 3419705"/>
                <a:gd name="connsiteY206" fmla="*/ 1603375 h 2727325"/>
                <a:gd name="connsiteX207" fmla="*/ 3302023 w 3419705"/>
                <a:gd name="connsiteY207" fmla="*/ 1625600 h 2727325"/>
                <a:gd name="connsiteX208" fmla="*/ 3314723 w 3419705"/>
                <a:gd name="connsiteY208" fmla="*/ 1644650 h 2727325"/>
                <a:gd name="connsiteX209" fmla="*/ 3324248 w 3419705"/>
                <a:gd name="connsiteY209" fmla="*/ 1679575 h 2727325"/>
                <a:gd name="connsiteX210" fmla="*/ 3330598 w 3419705"/>
                <a:gd name="connsiteY210" fmla="*/ 1692275 h 2727325"/>
                <a:gd name="connsiteX211" fmla="*/ 3321073 w 3419705"/>
                <a:gd name="connsiteY211" fmla="*/ 1746250 h 2727325"/>
                <a:gd name="connsiteX212" fmla="*/ 3302023 w 3419705"/>
                <a:gd name="connsiteY212" fmla="*/ 1784350 h 2727325"/>
                <a:gd name="connsiteX213" fmla="*/ 3276623 w 3419705"/>
                <a:gd name="connsiteY213" fmla="*/ 1816100 h 2727325"/>
                <a:gd name="connsiteX214" fmla="*/ 3254398 w 3419705"/>
                <a:gd name="connsiteY214" fmla="*/ 1860550 h 2727325"/>
                <a:gd name="connsiteX215" fmla="*/ 3276623 w 3419705"/>
                <a:gd name="connsiteY215" fmla="*/ 1831975 h 2727325"/>
                <a:gd name="connsiteX216" fmla="*/ 3286148 w 3419705"/>
                <a:gd name="connsiteY216" fmla="*/ 1822450 h 2727325"/>
                <a:gd name="connsiteX217" fmla="*/ 3317898 w 3419705"/>
                <a:gd name="connsiteY217" fmla="*/ 1803400 h 2727325"/>
                <a:gd name="connsiteX218" fmla="*/ 3336948 w 3419705"/>
                <a:gd name="connsiteY218" fmla="*/ 1793875 h 2727325"/>
                <a:gd name="connsiteX219" fmla="*/ 3346473 w 3419705"/>
                <a:gd name="connsiteY219" fmla="*/ 1784350 h 2727325"/>
                <a:gd name="connsiteX220" fmla="*/ 3403627 w 3419705"/>
                <a:gd name="connsiteY220" fmla="*/ 1774825 h 2727325"/>
                <a:gd name="connsiteX221" fmla="*/ 3406798 w 3419705"/>
                <a:gd name="connsiteY221" fmla="*/ 1857375 h 2727325"/>
                <a:gd name="connsiteX222" fmla="*/ 3295677 w 3419705"/>
                <a:gd name="connsiteY222" fmla="*/ 1927225 h 2727325"/>
                <a:gd name="connsiteX223" fmla="*/ 2203476 w 3419705"/>
                <a:gd name="connsiteY223" fmla="*/ 2647949 h 2727325"/>
                <a:gd name="connsiteX224" fmla="*/ 2159026 w 3419705"/>
                <a:gd name="connsiteY224" fmla="*/ 2679700 h 2727325"/>
                <a:gd name="connsiteX225" fmla="*/ 2009801 w 3419705"/>
                <a:gd name="connsiteY225" fmla="*/ 2727325 h 2727325"/>
                <a:gd name="connsiteX226" fmla="*/ 1978050 w 3419705"/>
                <a:gd name="connsiteY226" fmla="*/ 2679700 h 2727325"/>
                <a:gd name="connsiteX227" fmla="*/ 1911375 w 3419705"/>
                <a:gd name="connsiteY227" fmla="*/ 2600325 h 2727325"/>
                <a:gd name="connsiteX228" fmla="*/ 1765325 w 3419705"/>
                <a:gd name="connsiteY228" fmla="*/ 2362200 h 2727325"/>
                <a:gd name="connsiteX229" fmla="*/ 1720875 w 3419705"/>
                <a:gd name="connsiteY229" fmla="*/ 2251075 h 2727325"/>
                <a:gd name="connsiteX230" fmla="*/ 1673250 w 3419705"/>
                <a:gd name="connsiteY230" fmla="*/ 2197100 h 2727325"/>
                <a:gd name="connsiteX231" fmla="*/ 1651025 w 3419705"/>
                <a:gd name="connsiteY231" fmla="*/ 2146300 h 2727325"/>
                <a:gd name="connsiteX232" fmla="*/ 1581175 w 3419705"/>
                <a:gd name="connsiteY232" fmla="*/ 2095500 h 2727325"/>
                <a:gd name="connsiteX233" fmla="*/ 1584350 w 3419705"/>
                <a:gd name="connsiteY233" fmla="*/ 2022476 h 2727325"/>
                <a:gd name="connsiteX234" fmla="*/ 1590699 w 3419705"/>
                <a:gd name="connsiteY234" fmla="*/ 1984376 h 2727325"/>
                <a:gd name="connsiteX235" fmla="*/ 1676424 w 3419705"/>
                <a:gd name="connsiteY235" fmla="*/ 1958977 h 2727325"/>
                <a:gd name="connsiteX236" fmla="*/ 1609749 w 3419705"/>
                <a:gd name="connsiteY236" fmla="*/ 1882777 h 2727325"/>
                <a:gd name="connsiteX237" fmla="*/ 1622449 w 3419705"/>
                <a:gd name="connsiteY237" fmla="*/ 1809752 h 2727325"/>
                <a:gd name="connsiteX238" fmla="*/ 1651024 w 3419705"/>
                <a:gd name="connsiteY238" fmla="*/ 1730377 h 2727325"/>
                <a:gd name="connsiteX239" fmla="*/ 1714523 w 3419705"/>
                <a:gd name="connsiteY239" fmla="*/ 1685927 h 2727325"/>
                <a:gd name="connsiteX240" fmla="*/ 1765323 w 3419705"/>
                <a:gd name="connsiteY240" fmla="*/ 1647827 h 2727325"/>
                <a:gd name="connsiteX241" fmla="*/ 1793897 w 3419705"/>
                <a:gd name="connsiteY241" fmla="*/ 1612902 h 2727325"/>
                <a:gd name="connsiteX242" fmla="*/ 1812947 w 3419705"/>
                <a:gd name="connsiteY242" fmla="*/ 1571627 h 2727325"/>
                <a:gd name="connsiteX243" fmla="*/ 1790721 w 3419705"/>
                <a:gd name="connsiteY243" fmla="*/ 1539876 h 2727325"/>
                <a:gd name="connsiteX244" fmla="*/ 1793897 w 3419705"/>
                <a:gd name="connsiteY244" fmla="*/ 1473202 h 2727325"/>
                <a:gd name="connsiteX245" fmla="*/ 1765322 w 3419705"/>
                <a:gd name="connsiteY245" fmla="*/ 1381127 h 2727325"/>
                <a:gd name="connsiteX246" fmla="*/ 1727221 w 3419705"/>
                <a:gd name="connsiteY246" fmla="*/ 1314451 h 2727325"/>
                <a:gd name="connsiteX247" fmla="*/ 1666897 w 3419705"/>
                <a:gd name="connsiteY247" fmla="*/ 1355727 h 2727325"/>
                <a:gd name="connsiteX248" fmla="*/ 1625622 w 3419705"/>
                <a:gd name="connsiteY248" fmla="*/ 1377952 h 2727325"/>
                <a:gd name="connsiteX249" fmla="*/ 1587522 w 3419705"/>
                <a:gd name="connsiteY249" fmla="*/ 1349377 h 2727325"/>
                <a:gd name="connsiteX250" fmla="*/ 1527197 w 3419705"/>
                <a:gd name="connsiteY250" fmla="*/ 1327152 h 2727325"/>
                <a:gd name="connsiteX251" fmla="*/ 1428772 w 3419705"/>
                <a:gd name="connsiteY251" fmla="*/ 1257302 h 2727325"/>
                <a:gd name="connsiteX252" fmla="*/ 1374797 w 3419705"/>
                <a:gd name="connsiteY252" fmla="*/ 1257302 h 2727325"/>
                <a:gd name="connsiteX253" fmla="*/ 1358922 w 3419705"/>
                <a:gd name="connsiteY253" fmla="*/ 1187452 h 2727325"/>
                <a:gd name="connsiteX254" fmla="*/ 1298597 w 3419705"/>
                <a:gd name="connsiteY254" fmla="*/ 1114427 h 2727325"/>
                <a:gd name="connsiteX255" fmla="*/ 1212872 w 3419705"/>
                <a:gd name="connsiteY255" fmla="*/ 1057277 h 2727325"/>
                <a:gd name="connsiteX256" fmla="*/ 1073172 w 3419705"/>
                <a:gd name="connsiteY256" fmla="*/ 1003302 h 2727325"/>
                <a:gd name="connsiteX257" fmla="*/ 996972 w 3419705"/>
                <a:gd name="connsiteY257" fmla="*/ 974727 h 2727325"/>
                <a:gd name="connsiteX258" fmla="*/ 923947 w 3419705"/>
                <a:gd name="connsiteY258" fmla="*/ 914402 h 2727325"/>
                <a:gd name="connsiteX259" fmla="*/ 787422 w 3419705"/>
                <a:gd name="connsiteY259" fmla="*/ 933452 h 2727325"/>
                <a:gd name="connsiteX260" fmla="*/ 733447 w 3419705"/>
                <a:gd name="connsiteY260" fmla="*/ 942977 h 2727325"/>
                <a:gd name="connsiteX261" fmla="*/ 669947 w 3419705"/>
                <a:gd name="connsiteY261" fmla="*/ 889002 h 2727325"/>
                <a:gd name="connsiteX262" fmla="*/ 641372 w 3419705"/>
                <a:gd name="connsiteY262" fmla="*/ 860427 h 2727325"/>
                <a:gd name="connsiteX263" fmla="*/ 488972 w 3419705"/>
                <a:gd name="connsiteY263" fmla="*/ 800102 h 2727325"/>
                <a:gd name="connsiteX264" fmla="*/ 403247 w 3419705"/>
                <a:gd name="connsiteY264" fmla="*/ 749302 h 2727325"/>
                <a:gd name="connsiteX265" fmla="*/ 361972 w 3419705"/>
                <a:gd name="connsiteY265" fmla="*/ 695327 h 2727325"/>
                <a:gd name="connsiteX266" fmla="*/ 396897 w 3419705"/>
                <a:gd name="connsiteY266" fmla="*/ 660402 h 2727325"/>
                <a:gd name="connsiteX267" fmla="*/ 361972 w 3419705"/>
                <a:gd name="connsiteY267" fmla="*/ 555627 h 2727325"/>
                <a:gd name="connsiteX268" fmla="*/ 298471 w 3419705"/>
                <a:gd name="connsiteY268" fmla="*/ 454026 h 2727325"/>
                <a:gd name="connsiteX269" fmla="*/ 266722 w 3419705"/>
                <a:gd name="connsiteY269" fmla="*/ 384175 h 2727325"/>
                <a:gd name="connsiteX270" fmla="*/ 276246 w 3419705"/>
                <a:gd name="connsiteY270" fmla="*/ 358775 h 2727325"/>
                <a:gd name="connsiteX271" fmla="*/ 206397 w 3419705"/>
                <a:gd name="connsiteY271" fmla="*/ 234950 h 2727325"/>
                <a:gd name="connsiteX272" fmla="*/ 146072 w 3419705"/>
                <a:gd name="connsiteY272" fmla="*/ 101600 h 2727325"/>
                <a:gd name="connsiteX273" fmla="*/ 111147 w 3419705"/>
                <a:gd name="connsiteY273" fmla="*/ 142875 h 2727325"/>
                <a:gd name="connsiteX274" fmla="*/ 120671 w 3419705"/>
                <a:gd name="connsiteY274" fmla="*/ 193675 h 2727325"/>
                <a:gd name="connsiteX275" fmla="*/ 123846 w 3419705"/>
                <a:gd name="connsiteY275" fmla="*/ 260350 h 2727325"/>
                <a:gd name="connsiteX276" fmla="*/ 136546 w 3419705"/>
                <a:gd name="connsiteY276" fmla="*/ 327025 h 2727325"/>
                <a:gd name="connsiteX277" fmla="*/ 174646 w 3419705"/>
                <a:gd name="connsiteY277" fmla="*/ 384175 h 2727325"/>
                <a:gd name="connsiteX278" fmla="*/ 190521 w 3419705"/>
                <a:gd name="connsiteY278" fmla="*/ 422275 h 2727325"/>
                <a:gd name="connsiteX279" fmla="*/ 200046 w 3419705"/>
                <a:gd name="connsiteY279" fmla="*/ 495300 h 2727325"/>
                <a:gd name="connsiteX280" fmla="*/ 231798 w 3419705"/>
                <a:gd name="connsiteY280" fmla="*/ 542925 h 2727325"/>
                <a:gd name="connsiteX281" fmla="*/ 168296 w 3419705"/>
                <a:gd name="connsiteY281" fmla="*/ 508000 h 2727325"/>
                <a:gd name="connsiteX282" fmla="*/ 107973 w 3419705"/>
                <a:gd name="connsiteY282" fmla="*/ 460375 h 2727325"/>
                <a:gd name="connsiteX283" fmla="*/ 88923 w 3419705"/>
                <a:gd name="connsiteY283" fmla="*/ 371475 h 2727325"/>
                <a:gd name="connsiteX284" fmla="*/ 22248 w 3419705"/>
                <a:gd name="connsiteY284" fmla="*/ 285750 h 2727325"/>
                <a:gd name="connsiteX285" fmla="*/ 53998 w 3419705"/>
                <a:gd name="connsiteY285" fmla="*/ 193675 h 2727325"/>
                <a:gd name="connsiteX286" fmla="*/ 25423 w 3419705"/>
                <a:gd name="connsiteY286" fmla="*/ 161925 h 2727325"/>
                <a:gd name="connsiteX287" fmla="*/ 12722 w 3419705"/>
                <a:gd name="connsiteY287" fmla="*/ 114300 h 2727325"/>
                <a:gd name="connsiteX288" fmla="*/ 23 w 3419705"/>
                <a:gd name="connsiteY288" fmla="*/ 41275 h 2727325"/>
                <a:gd name="connsiteX289" fmla="*/ 23 w 3419705"/>
                <a:gd name="connsiteY289" fmla="*/ 0 h 2727325"/>
                <a:gd name="connsiteX0" fmla="*/ 23 w 3419705"/>
                <a:gd name="connsiteY0" fmla="*/ 0 h 2727325"/>
                <a:gd name="connsiteX1" fmla="*/ 381023 w 3419705"/>
                <a:gd name="connsiteY1" fmla="*/ 76200 h 2727325"/>
                <a:gd name="connsiteX2" fmla="*/ 479448 w 3419705"/>
                <a:gd name="connsiteY2" fmla="*/ 28575 h 2727325"/>
                <a:gd name="connsiteX3" fmla="*/ 568348 w 3419705"/>
                <a:gd name="connsiteY3" fmla="*/ 44450 h 2727325"/>
                <a:gd name="connsiteX4" fmla="*/ 568348 w 3419705"/>
                <a:gd name="connsiteY4" fmla="*/ 44450 h 2727325"/>
                <a:gd name="connsiteX5" fmla="*/ 571523 w 3419705"/>
                <a:gd name="connsiteY5" fmla="*/ 73025 h 2727325"/>
                <a:gd name="connsiteX6" fmla="*/ 565173 w 3419705"/>
                <a:gd name="connsiteY6" fmla="*/ 88900 h 2727325"/>
                <a:gd name="connsiteX7" fmla="*/ 561998 w 3419705"/>
                <a:gd name="connsiteY7" fmla="*/ 98425 h 2727325"/>
                <a:gd name="connsiteX8" fmla="*/ 565173 w 3419705"/>
                <a:gd name="connsiteY8" fmla="*/ 114300 h 2727325"/>
                <a:gd name="connsiteX9" fmla="*/ 584223 w 3419705"/>
                <a:gd name="connsiteY9" fmla="*/ 127000 h 2727325"/>
                <a:gd name="connsiteX10" fmla="*/ 596923 w 3419705"/>
                <a:gd name="connsiteY10" fmla="*/ 146050 h 2727325"/>
                <a:gd name="connsiteX11" fmla="*/ 600098 w 3419705"/>
                <a:gd name="connsiteY11" fmla="*/ 155575 h 2727325"/>
                <a:gd name="connsiteX12" fmla="*/ 609623 w 3419705"/>
                <a:gd name="connsiteY12" fmla="*/ 161925 h 2727325"/>
                <a:gd name="connsiteX13" fmla="*/ 615973 w 3419705"/>
                <a:gd name="connsiteY13" fmla="*/ 171450 h 2727325"/>
                <a:gd name="connsiteX14" fmla="*/ 660423 w 3419705"/>
                <a:gd name="connsiteY14" fmla="*/ 165100 h 2727325"/>
                <a:gd name="connsiteX15" fmla="*/ 669948 w 3419705"/>
                <a:gd name="connsiteY15" fmla="*/ 158750 h 2727325"/>
                <a:gd name="connsiteX16" fmla="*/ 679473 w 3419705"/>
                <a:gd name="connsiteY16" fmla="*/ 155575 h 2727325"/>
                <a:gd name="connsiteX17" fmla="*/ 701698 w 3419705"/>
                <a:gd name="connsiteY17" fmla="*/ 142875 h 2727325"/>
                <a:gd name="connsiteX18" fmla="*/ 749323 w 3419705"/>
                <a:gd name="connsiteY18" fmla="*/ 146050 h 2727325"/>
                <a:gd name="connsiteX19" fmla="*/ 755673 w 3419705"/>
                <a:gd name="connsiteY19" fmla="*/ 155575 h 2727325"/>
                <a:gd name="connsiteX20" fmla="*/ 749323 w 3419705"/>
                <a:gd name="connsiteY20" fmla="*/ 200025 h 2727325"/>
                <a:gd name="connsiteX21" fmla="*/ 762023 w 3419705"/>
                <a:gd name="connsiteY21" fmla="*/ 212725 h 2727325"/>
                <a:gd name="connsiteX22" fmla="*/ 771548 w 3419705"/>
                <a:gd name="connsiteY22" fmla="*/ 215900 h 2727325"/>
                <a:gd name="connsiteX23" fmla="*/ 777898 w 3419705"/>
                <a:gd name="connsiteY23" fmla="*/ 228600 h 2727325"/>
                <a:gd name="connsiteX24" fmla="*/ 787423 w 3419705"/>
                <a:gd name="connsiteY24" fmla="*/ 238125 h 2727325"/>
                <a:gd name="connsiteX25" fmla="*/ 793773 w 3419705"/>
                <a:gd name="connsiteY25" fmla="*/ 257175 h 2727325"/>
                <a:gd name="connsiteX26" fmla="*/ 796948 w 3419705"/>
                <a:gd name="connsiteY26" fmla="*/ 288925 h 2727325"/>
                <a:gd name="connsiteX27" fmla="*/ 800123 w 3419705"/>
                <a:gd name="connsiteY27" fmla="*/ 298450 h 2727325"/>
                <a:gd name="connsiteX28" fmla="*/ 809648 w 3419705"/>
                <a:gd name="connsiteY28" fmla="*/ 304800 h 2727325"/>
                <a:gd name="connsiteX29" fmla="*/ 822348 w 3419705"/>
                <a:gd name="connsiteY29" fmla="*/ 314325 h 2727325"/>
                <a:gd name="connsiteX30" fmla="*/ 831873 w 3419705"/>
                <a:gd name="connsiteY30" fmla="*/ 323850 h 2727325"/>
                <a:gd name="connsiteX31" fmla="*/ 854098 w 3419705"/>
                <a:gd name="connsiteY31" fmla="*/ 336550 h 2727325"/>
                <a:gd name="connsiteX32" fmla="*/ 863623 w 3419705"/>
                <a:gd name="connsiteY32" fmla="*/ 346075 h 2727325"/>
                <a:gd name="connsiteX33" fmla="*/ 892198 w 3419705"/>
                <a:gd name="connsiteY33" fmla="*/ 352425 h 2727325"/>
                <a:gd name="connsiteX34" fmla="*/ 882673 w 3419705"/>
                <a:gd name="connsiteY34" fmla="*/ 355600 h 2727325"/>
                <a:gd name="connsiteX35" fmla="*/ 879498 w 3419705"/>
                <a:gd name="connsiteY35" fmla="*/ 365125 h 2727325"/>
                <a:gd name="connsiteX36" fmla="*/ 876323 w 3419705"/>
                <a:gd name="connsiteY36" fmla="*/ 406400 h 2727325"/>
                <a:gd name="connsiteX37" fmla="*/ 866798 w 3419705"/>
                <a:gd name="connsiteY37" fmla="*/ 434975 h 2727325"/>
                <a:gd name="connsiteX38" fmla="*/ 863623 w 3419705"/>
                <a:gd name="connsiteY38" fmla="*/ 450850 h 2727325"/>
                <a:gd name="connsiteX39" fmla="*/ 860448 w 3419705"/>
                <a:gd name="connsiteY39" fmla="*/ 463550 h 2727325"/>
                <a:gd name="connsiteX40" fmla="*/ 854098 w 3419705"/>
                <a:gd name="connsiteY40" fmla="*/ 482600 h 2727325"/>
                <a:gd name="connsiteX41" fmla="*/ 850923 w 3419705"/>
                <a:gd name="connsiteY41" fmla="*/ 492125 h 2727325"/>
                <a:gd name="connsiteX42" fmla="*/ 841398 w 3419705"/>
                <a:gd name="connsiteY42" fmla="*/ 517525 h 2727325"/>
                <a:gd name="connsiteX43" fmla="*/ 835048 w 3419705"/>
                <a:gd name="connsiteY43" fmla="*/ 552450 h 2727325"/>
                <a:gd name="connsiteX44" fmla="*/ 831873 w 3419705"/>
                <a:gd name="connsiteY44" fmla="*/ 561975 h 2727325"/>
                <a:gd name="connsiteX45" fmla="*/ 822348 w 3419705"/>
                <a:gd name="connsiteY45" fmla="*/ 565150 h 2727325"/>
                <a:gd name="connsiteX46" fmla="*/ 815998 w 3419705"/>
                <a:gd name="connsiteY46" fmla="*/ 574675 h 2727325"/>
                <a:gd name="connsiteX47" fmla="*/ 825523 w 3419705"/>
                <a:gd name="connsiteY47" fmla="*/ 600075 h 2727325"/>
                <a:gd name="connsiteX48" fmla="*/ 841398 w 3419705"/>
                <a:gd name="connsiteY48" fmla="*/ 625475 h 2727325"/>
                <a:gd name="connsiteX49" fmla="*/ 847748 w 3419705"/>
                <a:gd name="connsiteY49" fmla="*/ 650875 h 2727325"/>
                <a:gd name="connsiteX50" fmla="*/ 860448 w 3419705"/>
                <a:gd name="connsiteY50" fmla="*/ 669925 h 2727325"/>
                <a:gd name="connsiteX51" fmla="*/ 866798 w 3419705"/>
                <a:gd name="connsiteY51" fmla="*/ 682625 h 2727325"/>
                <a:gd name="connsiteX52" fmla="*/ 885848 w 3419705"/>
                <a:gd name="connsiteY52" fmla="*/ 695325 h 2727325"/>
                <a:gd name="connsiteX53" fmla="*/ 904898 w 3419705"/>
                <a:gd name="connsiteY53" fmla="*/ 730250 h 2727325"/>
                <a:gd name="connsiteX54" fmla="*/ 908073 w 3419705"/>
                <a:gd name="connsiteY54" fmla="*/ 739775 h 2727325"/>
                <a:gd name="connsiteX55" fmla="*/ 917598 w 3419705"/>
                <a:gd name="connsiteY55" fmla="*/ 742950 h 2727325"/>
                <a:gd name="connsiteX56" fmla="*/ 936648 w 3419705"/>
                <a:gd name="connsiteY56" fmla="*/ 758825 h 2727325"/>
                <a:gd name="connsiteX57" fmla="*/ 955698 w 3419705"/>
                <a:gd name="connsiteY57" fmla="*/ 765175 h 2727325"/>
                <a:gd name="connsiteX58" fmla="*/ 993798 w 3419705"/>
                <a:gd name="connsiteY58" fmla="*/ 762000 h 2727325"/>
                <a:gd name="connsiteX59" fmla="*/ 1012848 w 3419705"/>
                <a:gd name="connsiteY59" fmla="*/ 755650 h 2727325"/>
                <a:gd name="connsiteX60" fmla="*/ 1022373 w 3419705"/>
                <a:gd name="connsiteY60" fmla="*/ 752475 h 2727325"/>
                <a:gd name="connsiteX61" fmla="*/ 1035073 w 3419705"/>
                <a:gd name="connsiteY61" fmla="*/ 742950 h 2727325"/>
                <a:gd name="connsiteX62" fmla="*/ 1044598 w 3419705"/>
                <a:gd name="connsiteY62" fmla="*/ 739775 h 2727325"/>
                <a:gd name="connsiteX63" fmla="*/ 1143023 w 3419705"/>
                <a:gd name="connsiteY63" fmla="*/ 730250 h 2727325"/>
                <a:gd name="connsiteX64" fmla="*/ 1155723 w 3419705"/>
                <a:gd name="connsiteY64" fmla="*/ 685800 h 2727325"/>
                <a:gd name="connsiteX65" fmla="*/ 1162073 w 3419705"/>
                <a:gd name="connsiteY65" fmla="*/ 673100 h 2727325"/>
                <a:gd name="connsiteX66" fmla="*/ 1165248 w 3419705"/>
                <a:gd name="connsiteY66" fmla="*/ 663575 h 2727325"/>
                <a:gd name="connsiteX67" fmla="*/ 1184298 w 3419705"/>
                <a:gd name="connsiteY67" fmla="*/ 654050 h 2727325"/>
                <a:gd name="connsiteX68" fmla="*/ 1206523 w 3419705"/>
                <a:gd name="connsiteY68" fmla="*/ 635000 h 2727325"/>
                <a:gd name="connsiteX69" fmla="*/ 1216048 w 3419705"/>
                <a:gd name="connsiteY69" fmla="*/ 631825 h 2727325"/>
                <a:gd name="connsiteX70" fmla="*/ 1244623 w 3419705"/>
                <a:gd name="connsiteY70" fmla="*/ 615950 h 2727325"/>
                <a:gd name="connsiteX71" fmla="*/ 1263673 w 3419705"/>
                <a:gd name="connsiteY71" fmla="*/ 612775 h 2727325"/>
                <a:gd name="connsiteX72" fmla="*/ 1330348 w 3419705"/>
                <a:gd name="connsiteY72" fmla="*/ 606425 h 2727325"/>
                <a:gd name="connsiteX73" fmla="*/ 1365273 w 3419705"/>
                <a:gd name="connsiteY73" fmla="*/ 612775 h 2727325"/>
                <a:gd name="connsiteX74" fmla="*/ 1368448 w 3419705"/>
                <a:gd name="connsiteY74" fmla="*/ 622300 h 2727325"/>
                <a:gd name="connsiteX75" fmla="*/ 1377973 w 3419705"/>
                <a:gd name="connsiteY75" fmla="*/ 628650 h 2727325"/>
                <a:gd name="connsiteX76" fmla="*/ 1387498 w 3419705"/>
                <a:gd name="connsiteY76" fmla="*/ 638175 h 2727325"/>
                <a:gd name="connsiteX77" fmla="*/ 1387498 w 3419705"/>
                <a:gd name="connsiteY77" fmla="*/ 673100 h 2727325"/>
                <a:gd name="connsiteX78" fmla="*/ 1377973 w 3419705"/>
                <a:gd name="connsiteY78" fmla="*/ 676275 h 2727325"/>
                <a:gd name="connsiteX79" fmla="*/ 1355748 w 3419705"/>
                <a:gd name="connsiteY79" fmla="*/ 685800 h 2727325"/>
                <a:gd name="connsiteX80" fmla="*/ 1349398 w 3419705"/>
                <a:gd name="connsiteY80" fmla="*/ 698500 h 2727325"/>
                <a:gd name="connsiteX81" fmla="*/ 1343048 w 3419705"/>
                <a:gd name="connsiteY81" fmla="*/ 723900 h 2727325"/>
                <a:gd name="connsiteX82" fmla="*/ 1339873 w 3419705"/>
                <a:gd name="connsiteY82" fmla="*/ 733425 h 2727325"/>
                <a:gd name="connsiteX83" fmla="*/ 1333523 w 3419705"/>
                <a:gd name="connsiteY83" fmla="*/ 742950 h 2727325"/>
                <a:gd name="connsiteX84" fmla="*/ 1330348 w 3419705"/>
                <a:gd name="connsiteY84" fmla="*/ 758825 h 2727325"/>
                <a:gd name="connsiteX85" fmla="*/ 1320823 w 3419705"/>
                <a:gd name="connsiteY85" fmla="*/ 784225 h 2727325"/>
                <a:gd name="connsiteX86" fmla="*/ 1311298 w 3419705"/>
                <a:gd name="connsiteY86" fmla="*/ 793750 h 2727325"/>
                <a:gd name="connsiteX87" fmla="*/ 1295423 w 3419705"/>
                <a:gd name="connsiteY87" fmla="*/ 822325 h 2727325"/>
                <a:gd name="connsiteX88" fmla="*/ 1282723 w 3419705"/>
                <a:gd name="connsiteY88" fmla="*/ 831850 h 2727325"/>
                <a:gd name="connsiteX89" fmla="*/ 1273198 w 3419705"/>
                <a:gd name="connsiteY89" fmla="*/ 850900 h 2727325"/>
                <a:gd name="connsiteX90" fmla="*/ 1263673 w 3419705"/>
                <a:gd name="connsiteY90" fmla="*/ 860425 h 2727325"/>
                <a:gd name="connsiteX91" fmla="*/ 1266848 w 3419705"/>
                <a:gd name="connsiteY91" fmla="*/ 908050 h 2727325"/>
                <a:gd name="connsiteX92" fmla="*/ 1276373 w 3419705"/>
                <a:gd name="connsiteY92" fmla="*/ 904875 h 2727325"/>
                <a:gd name="connsiteX93" fmla="*/ 1343048 w 3419705"/>
                <a:gd name="connsiteY93" fmla="*/ 898525 h 2727325"/>
                <a:gd name="connsiteX94" fmla="*/ 1362098 w 3419705"/>
                <a:gd name="connsiteY94" fmla="*/ 892175 h 2727325"/>
                <a:gd name="connsiteX95" fmla="*/ 1374798 w 3419705"/>
                <a:gd name="connsiteY95" fmla="*/ 885825 h 2727325"/>
                <a:gd name="connsiteX96" fmla="*/ 1419248 w 3419705"/>
                <a:gd name="connsiteY96" fmla="*/ 879475 h 2727325"/>
                <a:gd name="connsiteX97" fmla="*/ 1428773 w 3419705"/>
                <a:gd name="connsiteY97" fmla="*/ 885825 h 2727325"/>
                <a:gd name="connsiteX98" fmla="*/ 1441473 w 3419705"/>
                <a:gd name="connsiteY98" fmla="*/ 901700 h 2727325"/>
                <a:gd name="connsiteX99" fmla="*/ 1447823 w 3419705"/>
                <a:gd name="connsiteY99" fmla="*/ 911225 h 2727325"/>
                <a:gd name="connsiteX100" fmla="*/ 1470048 w 3419705"/>
                <a:gd name="connsiteY100" fmla="*/ 927100 h 2727325"/>
                <a:gd name="connsiteX101" fmla="*/ 1485923 w 3419705"/>
                <a:gd name="connsiteY101" fmla="*/ 955675 h 2727325"/>
                <a:gd name="connsiteX102" fmla="*/ 1479573 w 3419705"/>
                <a:gd name="connsiteY102" fmla="*/ 1063625 h 2727325"/>
                <a:gd name="connsiteX103" fmla="*/ 1482748 w 3419705"/>
                <a:gd name="connsiteY103" fmla="*/ 1133475 h 2727325"/>
                <a:gd name="connsiteX104" fmla="*/ 1489098 w 3419705"/>
                <a:gd name="connsiteY104" fmla="*/ 1171575 h 2727325"/>
                <a:gd name="connsiteX105" fmla="*/ 1492273 w 3419705"/>
                <a:gd name="connsiteY105" fmla="*/ 1216025 h 2727325"/>
                <a:gd name="connsiteX106" fmla="*/ 1498623 w 3419705"/>
                <a:gd name="connsiteY106" fmla="*/ 1225550 h 2727325"/>
                <a:gd name="connsiteX107" fmla="*/ 1501798 w 3419705"/>
                <a:gd name="connsiteY107" fmla="*/ 1235075 h 2727325"/>
                <a:gd name="connsiteX108" fmla="*/ 1527198 w 3419705"/>
                <a:gd name="connsiteY108" fmla="*/ 1250950 h 2727325"/>
                <a:gd name="connsiteX109" fmla="*/ 1536723 w 3419705"/>
                <a:gd name="connsiteY109" fmla="*/ 1257300 h 2727325"/>
                <a:gd name="connsiteX110" fmla="*/ 1549423 w 3419705"/>
                <a:gd name="connsiteY110" fmla="*/ 1260475 h 2727325"/>
                <a:gd name="connsiteX111" fmla="*/ 1603398 w 3419705"/>
                <a:gd name="connsiteY111" fmla="*/ 1263650 h 2727325"/>
                <a:gd name="connsiteX112" fmla="*/ 1635148 w 3419705"/>
                <a:gd name="connsiteY112" fmla="*/ 1273175 h 2727325"/>
                <a:gd name="connsiteX113" fmla="*/ 1676423 w 3419705"/>
                <a:gd name="connsiteY113" fmla="*/ 1266825 h 2727325"/>
                <a:gd name="connsiteX114" fmla="*/ 1685948 w 3419705"/>
                <a:gd name="connsiteY114" fmla="*/ 1263650 h 2727325"/>
                <a:gd name="connsiteX115" fmla="*/ 1692298 w 3419705"/>
                <a:gd name="connsiteY115" fmla="*/ 1254125 h 2727325"/>
                <a:gd name="connsiteX116" fmla="*/ 1701823 w 3419705"/>
                <a:gd name="connsiteY116" fmla="*/ 1244600 h 2727325"/>
                <a:gd name="connsiteX117" fmla="*/ 1743098 w 3419705"/>
                <a:gd name="connsiteY117" fmla="*/ 1247775 h 2727325"/>
                <a:gd name="connsiteX118" fmla="*/ 1752623 w 3419705"/>
                <a:gd name="connsiteY118" fmla="*/ 1254125 h 2727325"/>
                <a:gd name="connsiteX119" fmla="*/ 1762148 w 3419705"/>
                <a:gd name="connsiteY119" fmla="*/ 1257300 h 2727325"/>
                <a:gd name="connsiteX120" fmla="*/ 1771673 w 3419705"/>
                <a:gd name="connsiteY120" fmla="*/ 1266825 h 2727325"/>
                <a:gd name="connsiteX121" fmla="*/ 1787548 w 3419705"/>
                <a:gd name="connsiteY121" fmla="*/ 1285875 h 2727325"/>
                <a:gd name="connsiteX122" fmla="*/ 1797073 w 3419705"/>
                <a:gd name="connsiteY122" fmla="*/ 1289050 h 2727325"/>
                <a:gd name="connsiteX123" fmla="*/ 1822473 w 3419705"/>
                <a:gd name="connsiteY123" fmla="*/ 1308100 h 2727325"/>
                <a:gd name="connsiteX124" fmla="*/ 1831998 w 3419705"/>
                <a:gd name="connsiteY124" fmla="*/ 1311275 h 2727325"/>
                <a:gd name="connsiteX125" fmla="*/ 1854223 w 3419705"/>
                <a:gd name="connsiteY125" fmla="*/ 1327150 h 2727325"/>
                <a:gd name="connsiteX126" fmla="*/ 1863748 w 3419705"/>
                <a:gd name="connsiteY126" fmla="*/ 1317625 h 2727325"/>
                <a:gd name="connsiteX127" fmla="*/ 1879623 w 3419705"/>
                <a:gd name="connsiteY127" fmla="*/ 1282700 h 2727325"/>
                <a:gd name="connsiteX128" fmla="*/ 1882798 w 3419705"/>
                <a:gd name="connsiteY128" fmla="*/ 1250950 h 2727325"/>
                <a:gd name="connsiteX129" fmla="*/ 1889148 w 3419705"/>
                <a:gd name="connsiteY129" fmla="*/ 1241425 h 2727325"/>
                <a:gd name="connsiteX130" fmla="*/ 1895498 w 3419705"/>
                <a:gd name="connsiteY130" fmla="*/ 1228725 h 2727325"/>
                <a:gd name="connsiteX131" fmla="*/ 1901848 w 3419705"/>
                <a:gd name="connsiteY131" fmla="*/ 1209675 h 2727325"/>
                <a:gd name="connsiteX132" fmla="*/ 1905023 w 3419705"/>
                <a:gd name="connsiteY132" fmla="*/ 1196975 h 2727325"/>
                <a:gd name="connsiteX133" fmla="*/ 1930423 w 3419705"/>
                <a:gd name="connsiteY133" fmla="*/ 1184275 h 2727325"/>
                <a:gd name="connsiteX134" fmla="*/ 2019323 w 3419705"/>
                <a:gd name="connsiteY134" fmla="*/ 1181100 h 2727325"/>
                <a:gd name="connsiteX135" fmla="*/ 2028848 w 3419705"/>
                <a:gd name="connsiteY135" fmla="*/ 1174750 h 2727325"/>
                <a:gd name="connsiteX136" fmla="*/ 2047898 w 3419705"/>
                <a:gd name="connsiteY136" fmla="*/ 1165225 h 2727325"/>
                <a:gd name="connsiteX137" fmla="*/ 2060598 w 3419705"/>
                <a:gd name="connsiteY137" fmla="*/ 1149350 h 2727325"/>
                <a:gd name="connsiteX138" fmla="*/ 2082823 w 3419705"/>
                <a:gd name="connsiteY138" fmla="*/ 1127125 h 2727325"/>
                <a:gd name="connsiteX139" fmla="*/ 2095523 w 3419705"/>
                <a:gd name="connsiteY139" fmla="*/ 1120775 h 2727325"/>
                <a:gd name="connsiteX140" fmla="*/ 2114573 w 3419705"/>
                <a:gd name="connsiteY140" fmla="*/ 1114425 h 2727325"/>
                <a:gd name="connsiteX141" fmla="*/ 2124098 w 3419705"/>
                <a:gd name="connsiteY141" fmla="*/ 1120775 h 2727325"/>
                <a:gd name="connsiteX142" fmla="*/ 2127273 w 3419705"/>
                <a:gd name="connsiteY142" fmla="*/ 1130300 h 2727325"/>
                <a:gd name="connsiteX143" fmla="*/ 2133623 w 3419705"/>
                <a:gd name="connsiteY143" fmla="*/ 1139825 h 2727325"/>
                <a:gd name="connsiteX144" fmla="*/ 2130448 w 3419705"/>
                <a:gd name="connsiteY144" fmla="*/ 1152525 h 2727325"/>
                <a:gd name="connsiteX145" fmla="*/ 2127273 w 3419705"/>
                <a:gd name="connsiteY145" fmla="*/ 1174750 h 2727325"/>
                <a:gd name="connsiteX146" fmla="*/ 2187598 w 3419705"/>
                <a:gd name="connsiteY146" fmla="*/ 1155700 h 2727325"/>
                <a:gd name="connsiteX147" fmla="*/ 2276498 w 3419705"/>
                <a:gd name="connsiteY147" fmla="*/ 1168400 h 2727325"/>
                <a:gd name="connsiteX148" fmla="*/ 2279673 w 3419705"/>
                <a:gd name="connsiteY148" fmla="*/ 1190625 h 2727325"/>
                <a:gd name="connsiteX149" fmla="*/ 2273323 w 3419705"/>
                <a:gd name="connsiteY149" fmla="*/ 1181100 h 2727325"/>
                <a:gd name="connsiteX150" fmla="*/ 2254273 w 3419705"/>
                <a:gd name="connsiteY150" fmla="*/ 1162050 h 2727325"/>
                <a:gd name="connsiteX151" fmla="*/ 2257448 w 3419705"/>
                <a:gd name="connsiteY151" fmla="*/ 1165225 h 2727325"/>
                <a:gd name="connsiteX152" fmla="*/ 2308248 w 3419705"/>
                <a:gd name="connsiteY152" fmla="*/ 1184275 h 2727325"/>
                <a:gd name="connsiteX153" fmla="*/ 2324123 w 3419705"/>
                <a:gd name="connsiteY153" fmla="*/ 1187450 h 2727325"/>
                <a:gd name="connsiteX154" fmla="*/ 2349523 w 3419705"/>
                <a:gd name="connsiteY154" fmla="*/ 1193800 h 2727325"/>
                <a:gd name="connsiteX155" fmla="*/ 2393973 w 3419705"/>
                <a:gd name="connsiteY155" fmla="*/ 1196975 h 2727325"/>
                <a:gd name="connsiteX156" fmla="*/ 2397148 w 3419705"/>
                <a:gd name="connsiteY156" fmla="*/ 1206500 h 2727325"/>
                <a:gd name="connsiteX157" fmla="*/ 2444773 w 3419705"/>
                <a:gd name="connsiteY157" fmla="*/ 1216025 h 2727325"/>
                <a:gd name="connsiteX158" fmla="*/ 2454298 w 3419705"/>
                <a:gd name="connsiteY158" fmla="*/ 1219200 h 2727325"/>
                <a:gd name="connsiteX159" fmla="*/ 2476523 w 3419705"/>
                <a:gd name="connsiteY159" fmla="*/ 1222375 h 2727325"/>
                <a:gd name="connsiteX160" fmla="*/ 2486048 w 3419705"/>
                <a:gd name="connsiteY160" fmla="*/ 1228725 h 2727325"/>
                <a:gd name="connsiteX161" fmla="*/ 2520973 w 3419705"/>
                <a:gd name="connsiteY161" fmla="*/ 1222375 h 2727325"/>
                <a:gd name="connsiteX162" fmla="*/ 2530498 w 3419705"/>
                <a:gd name="connsiteY162" fmla="*/ 1209675 h 2727325"/>
                <a:gd name="connsiteX163" fmla="*/ 2540023 w 3419705"/>
                <a:gd name="connsiteY163" fmla="*/ 1203325 h 2727325"/>
                <a:gd name="connsiteX164" fmla="*/ 2552723 w 3419705"/>
                <a:gd name="connsiteY164" fmla="*/ 1200150 h 2727325"/>
                <a:gd name="connsiteX165" fmla="*/ 2581298 w 3419705"/>
                <a:gd name="connsiteY165" fmla="*/ 1190625 h 2727325"/>
                <a:gd name="connsiteX166" fmla="*/ 2609873 w 3419705"/>
                <a:gd name="connsiteY166" fmla="*/ 1193800 h 2727325"/>
                <a:gd name="connsiteX167" fmla="*/ 2619398 w 3419705"/>
                <a:gd name="connsiteY167" fmla="*/ 1196975 h 2727325"/>
                <a:gd name="connsiteX168" fmla="*/ 2625748 w 3419705"/>
                <a:gd name="connsiteY168" fmla="*/ 1206500 h 2727325"/>
                <a:gd name="connsiteX169" fmla="*/ 2616223 w 3419705"/>
                <a:gd name="connsiteY169" fmla="*/ 1209675 h 2727325"/>
                <a:gd name="connsiteX170" fmla="*/ 2606698 w 3419705"/>
                <a:gd name="connsiteY170" fmla="*/ 1235075 h 2727325"/>
                <a:gd name="connsiteX171" fmla="*/ 2654323 w 3419705"/>
                <a:gd name="connsiteY171" fmla="*/ 1238250 h 2727325"/>
                <a:gd name="connsiteX172" fmla="*/ 2657498 w 3419705"/>
                <a:gd name="connsiteY172" fmla="*/ 1200150 h 2727325"/>
                <a:gd name="connsiteX173" fmla="*/ 2686073 w 3419705"/>
                <a:gd name="connsiteY173" fmla="*/ 1190625 h 2727325"/>
                <a:gd name="connsiteX174" fmla="*/ 2717823 w 3419705"/>
                <a:gd name="connsiteY174" fmla="*/ 1200150 h 2727325"/>
                <a:gd name="connsiteX175" fmla="*/ 2711473 w 3419705"/>
                <a:gd name="connsiteY175" fmla="*/ 1225550 h 2727325"/>
                <a:gd name="connsiteX176" fmla="*/ 2705123 w 3419705"/>
                <a:gd name="connsiteY176" fmla="*/ 1250950 h 2727325"/>
                <a:gd name="connsiteX177" fmla="*/ 2698773 w 3419705"/>
                <a:gd name="connsiteY177" fmla="*/ 1270000 h 2727325"/>
                <a:gd name="connsiteX178" fmla="*/ 2714648 w 3419705"/>
                <a:gd name="connsiteY178" fmla="*/ 1279525 h 2727325"/>
                <a:gd name="connsiteX179" fmla="*/ 2740048 w 3419705"/>
                <a:gd name="connsiteY179" fmla="*/ 1289050 h 2727325"/>
                <a:gd name="connsiteX180" fmla="*/ 2749573 w 3419705"/>
                <a:gd name="connsiteY180" fmla="*/ 1298575 h 2727325"/>
                <a:gd name="connsiteX181" fmla="*/ 2752748 w 3419705"/>
                <a:gd name="connsiteY181" fmla="*/ 1323975 h 2727325"/>
                <a:gd name="connsiteX182" fmla="*/ 2762273 w 3419705"/>
                <a:gd name="connsiteY182" fmla="*/ 1333500 h 2727325"/>
                <a:gd name="connsiteX183" fmla="*/ 2765448 w 3419705"/>
                <a:gd name="connsiteY183" fmla="*/ 1346200 h 2727325"/>
                <a:gd name="connsiteX184" fmla="*/ 2784498 w 3419705"/>
                <a:gd name="connsiteY184" fmla="*/ 1349375 h 2727325"/>
                <a:gd name="connsiteX185" fmla="*/ 2794023 w 3419705"/>
                <a:gd name="connsiteY185" fmla="*/ 1352550 h 2727325"/>
                <a:gd name="connsiteX186" fmla="*/ 2806723 w 3419705"/>
                <a:gd name="connsiteY186" fmla="*/ 1355725 h 2727325"/>
                <a:gd name="connsiteX187" fmla="*/ 2825773 w 3419705"/>
                <a:gd name="connsiteY187" fmla="*/ 1387475 h 2727325"/>
                <a:gd name="connsiteX188" fmla="*/ 2835298 w 3419705"/>
                <a:gd name="connsiteY188" fmla="*/ 1393825 h 2727325"/>
                <a:gd name="connsiteX189" fmla="*/ 2851173 w 3419705"/>
                <a:gd name="connsiteY189" fmla="*/ 1412875 h 2727325"/>
                <a:gd name="connsiteX190" fmla="*/ 2863873 w 3419705"/>
                <a:gd name="connsiteY190" fmla="*/ 1416050 h 2727325"/>
                <a:gd name="connsiteX191" fmla="*/ 2873398 w 3419705"/>
                <a:gd name="connsiteY191" fmla="*/ 1422400 h 2727325"/>
                <a:gd name="connsiteX192" fmla="*/ 2933723 w 3419705"/>
                <a:gd name="connsiteY192" fmla="*/ 1431925 h 2727325"/>
                <a:gd name="connsiteX193" fmla="*/ 2952773 w 3419705"/>
                <a:gd name="connsiteY193" fmla="*/ 1438275 h 2727325"/>
                <a:gd name="connsiteX194" fmla="*/ 2971823 w 3419705"/>
                <a:gd name="connsiteY194" fmla="*/ 1447800 h 2727325"/>
                <a:gd name="connsiteX195" fmla="*/ 2997223 w 3419705"/>
                <a:gd name="connsiteY195" fmla="*/ 1450975 h 2727325"/>
                <a:gd name="connsiteX196" fmla="*/ 3013098 w 3419705"/>
                <a:gd name="connsiteY196" fmla="*/ 1454150 h 2727325"/>
                <a:gd name="connsiteX197" fmla="*/ 3032148 w 3419705"/>
                <a:gd name="connsiteY197" fmla="*/ 1457325 h 2727325"/>
                <a:gd name="connsiteX198" fmla="*/ 3076598 w 3419705"/>
                <a:gd name="connsiteY198" fmla="*/ 1466850 h 2727325"/>
                <a:gd name="connsiteX199" fmla="*/ 3184548 w 3419705"/>
                <a:gd name="connsiteY199" fmla="*/ 1476375 h 2727325"/>
                <a:gd name="connsiteX200" fmla="*/ 3206773 w 3419705"/>
                <a:gd name="connsiteY200" fmla="*/ 1498600 h 2727325"/>
                <a:gd name="connsiteX201" fmla="*/ 3235348 w 3419705"/>
                <a:gd name="connsiteY201" fmla="*/ 1517650 h 2727325"/>
                <a:gd name="connsiteX202" fmla="*/ 3244873 w 3419705"/>
                <a:gd name="connsiteY202" fmla="*/ 1539875 h 2727325"/>
                <a:gd name="connsiteX203" fmla="*/ 3248048 w 3419705"/>
                <a:gd name="connsiteY203" fmla="*/ 1552575 h 2727325"/>
                <a:gd name="connsiteX204" fmla="*/ 3254398 w 3419705"/>
                <a:gd name="connsiteY204" fmla="*/ 1562100 h 2727325"/>
                <a:gd name="connsiteX205" fmla="*/ 3270273 w 3419705"/>
                <a:gd name="connsiteY205" fmla="*/ 1590675 h 2727325"/>
                <a:gd name="connsiteX206" fmla="*/ 3292498 w 3419705"/>
                <a:gd name="connsiteY206" fmla="*/ 1603375 h 2727325"/>
                <a:gd name="connsiteX207" fmla="*/ 3302023 w 3419705"/>
                <a:gd name="connsiteY207" fmla="*/ 1625600 h 2727325"/>
                <a:gd name="connsiteX208" fmla="*/ 3314723 w 3419705"/>
                <a:gd name="connsiteY208" fmla="*/ 1644650 h 2727325"/>
                <a:gd name="connsiteX209" fmla="*/ 3324248 w 3419705"/>
                <a:gd name="connsiteY209" fmla="*/ 1679575 h 2727325"/>
                <a:gd name="connsiteX210" fmla="*/ 3330598 w 3419705"/>
                <a:gd name="connsiteY210" fmla="*/ 1692275 h 2727325"/>
                <a:gd name="connsiteX211" fmla="*/ 3321073 w 3419705"/>
                <a:gd name="connsiteY211" fmla="*/ 1746250 h 2727325"/>
                <a:gd name="connsiteX212" fmla="*/ 3302023 w 3419705"/>
                <a:gd name="connsiteY212" fmla="*/ 1784350 h 2727325"/>
                <a:gd name="connsiteX213" fmla="*/ 3276623 w 3419705"/>
                <a:gd name="connsiteY213" fmla="*/ 1816100 h 2727325"/>
                <a:gd name="connsiteX214" fmla="*/ 3254398 w 3419705"/>
                <a:gd name="connsiteY214" fmla="*/ 1860550 h 2727325"/>
                <a:gd name="connsiteX215" fmla="*/ 3276623 w 3419705"/>
                <a:gd name="connsiteY215" fmla="*/ 1831975 h 2727325"/>
                <a:gd name="connsiteX216" fmla="*/ 3286148 w 3419705"/>
                <a:gd name="connsiteY216" fmla="*/ 1822450 h 2727325"/>
                <a:gd name="connsiteX217" fmla="*/ 3317898 w 3419705"/>
                <a:gd name="connsiteY217" fmla="*/ 1803400 h 2727325"/>
                <a:gd name="connsiteX218" fmla="*/ 3336948 w 3419705"/>
                <a:gd name="connsiteY218" fmla="*/ 1793875 h 2727325"/>
                <a:gd name="connsiteX219" fmla="*/ 3346473 w 3419705"/>
                <a:gd name="connsiteY219" fmla="*/ 1784350 h 2727325"/>
                <a:gd name="connsiteX220" fmla="*/ 3403627 w 3419705"/>
                <a:gd name="connsiteY220" fmla="*/ 1774825 h 2727325"/>
                <a:gd name="connsiteX221" fmla="*/ 3406798 w 3419705"/>
                <a:gd name="connsiteY221" fmla="*/ 1857375 h 2727325"/>
                <a:gd name="connsiteX222" fmla="*/ 3295677 w 3419705"/>
                <a:gd name="connsiteY222" fmla="*/ 1927225 h 2727325"/>
                <a:gd name="connsiteX223" fmla="*/ 2203476 w 3419705"/>
                <a:gd name="connsiteY223" fmla="*/ 2647949 h 2727325"/>
                <a:gd name="connsiteX224" fmla="*/ 2159026 w 3419705"/>
                <a:gd name="connsiteY224" fmla="*/ 2679700 h 2727325"/>
                <a:gd name="connsiteX225" fmla="*/ 2009801 w 3419705"/>
                <a:gd name="connsiteY225" fmla="*/ 2727325 h 2727325"/>
                <a:gd name="connsiteX226" fmla="*/ 1978050 w 3419705"/>
                <a:gd name="connsiteY226" fmla="*/ 2679700 h 2727325"/>
                <a:gd name="connsiteX227" fmla="*/ 1911375 w 3419705"/>
                <a:gd name="connsiteY227" fmla="*/ 2600325 h 2727325"/>
                <a:gd name="connsiteX228" fmla="*/ 1765325 w 3419705"/>
                <a:gd name="connsiteY228" fmla="*/ 2362200 h 2727325"/>
                <a:gd name="connsiteX229" fmla="*/ 1720875 w 3419705"/>
                <a:gd name="connsiteY229" fmla="*/ 2251075 h 2727325"/>
                <a:gd name="connsiteX230" fmla="*/ 1673250 w 3419705"/>
                <a:gd name="connsiteY230" fmla="*/ 2197100 h 2727325"/>
                <a:gd name="connsiteX231" fmla="*/ 1651025 w 3419705"/>
                <a:gd name="connsiteY231" fmla="*/ 2146300 h 2727325"/>
                <a:gd name="connsiteX232" fmla="*/ 1581175 w 3419705"/>
                <a:gd name="connsiteY232" fmla="*/ 2095500 h 2727325"/>
                <a:gd name="connsiteX233" fmla="*/ 1584350 w 3419705"/>
                <a:gd name="connsiteY233" fmla="*/ 2022476 h 2727325"/>
                <a:gd name="connsiteX234" fmla="*/ 1590699 w 3419705"/>
                <a:gd name="connsiteY234" fmla="*/ 1984376 h 2727325"/>
                <a:gd name="connsiteX235" fmla="*/ 1676424 w 3419705"/>
                <a:gd name="connsiteY235" fmla="*/ 1958977 h 2727325"/>
                <a:gd name="connsiteX236" fmla="*/ 1609749 w 3419705"/>
                <a:gd name="connsiteY236" fmla="*/ 1882777 h 2727325"/>
                <a:gd name="connsiteX237" fmla="*/ 1622449 w 3419705"/>
                <a:gd name="connsiteY237" fmla="*/ 1809752 h 2727325"/>
                <a:gd name="connsiteX238" fmla="*/ 1651024 w 3419705"/>
                <a:gd name="connsiteY238" fmla="*/ 1730377 h 2727325"/>
                <a:gd name="connsiteX239" fmla="*/ 1714523 w 3419705"/>
                <a:gd name="connsiteY239" fmla="*/ 1685927 h 2727325"/>
                <a:gd name="connsiteX240" fmla="*/ 1765323 w 3419705"/>
                <a:gd name="connsiteY240" fmla="*/ 1647827 h 2727325"/>
                <a:gd name="connsiteX241" fmla="*/ 1793897 w 3419705"/>
                <a:gd name="connsiteY241" fmla="*/ 1612902 h 2727325"/>
                <a:gd name="connsiteX242" fmla="*/ 1812947 w 3419705"/>
                <a:gd name="connsiteY242" fmla="*/ 1571627 h 2727325"/>
                <a:gd name="connsiteX243" fmla="*/ 1790721 w 3419705"/>
                <a:gd name="connsiteY243" fmla="*/ 1539876 h 2727325"/>
                <a:gd name="connsiteX244" fmla="*/ 1793897 w 3419705"/>
                <a:gd name="connsiteY244" fmla="*/ 1473202 h 2727325"/>
                <a:gd name="connsiteX245" fmla="*/ 1765322 w 3419705"/>
                <a:gd name="connsiteY245" fmla="*/ 1381127 h 2727325"/>
                <a:gd name="connsiteX246" fmla="*/ 1727221 w 3419705"/>
                <a:gd name="connsiteY246" fmla="*/ 1314451 h 2727325"/>
                <a:gd name="connsiteX247" fmla="*/ 1666897 w 3419705"/>
                <a:gd name="connsiteY247" fmla="*/ 1355727 h 2727325"/>
                <a:gd name="connsiteX248" fmla="*/ 1625622 w 3419705"/>
                <a:gd name="connsiteY248" fmla="*/ 1377952 h 2727325"/>
                <a:gd name="connsiteX249" fmla="*/ 1587522 w 3419705"/>
                <a:gd name="connsiteY249" fmla="*/ 1349377 h 2727325"/>
                <a:gd name="connsiteX250" fmla="*/ 1527197 w 3419705"/>
                <a:gd name="connsiteY250" fmla="*/ 1327152 h 2727325"/>
                <a:gd name="connsiteX251" fmla="*/ 1428772 w 3419705"/>
                <a:gd name="connsiteY251" fmla="*/ 1257302 h 2727325"/>
                <a:gd name="connsiteX252" fmla="*/ 1374797 w 3419705"/>
                <a:gd name="connsiteY252" fmla="*/ 1257302 h 2727325"/>
                <a:gd name="connsiteX253" fmla="*/ 1358922 w 3419705"/>
                <a:gd name="connsiteY253" fmla="*/ 1187452 h 2727325"/>
                <a:gd name="connsiteX254" fmla="*/ 1298597 w 3419705"/>
                <a:gd name="connsiteY254" fmla="*/ 1114427 h 2727325"/>
                <a:gd name="connsiteX255" fmla="*/ 1212872 w 3419705"/>
                <a:gd name="connsiteY255" fmla="*/ 1057277 h 2727325"/>
                <a:gd name="connsiteX256" fmla="*/ 1073172 w 3419705"/>
                <a:gd name="connsiteY256" fmla="*/ 1003302 h 2727325"/>
                <a:gd name="connsiteX257" fmla="*/ 996972 w 3419705"/>
                <a:gd name="connsiteY257" fmla="*/ 974727 h 2727325"/>
                <a:gd name="connsiteX258" fmla="*/ 923947 w 3419705"/>
                <a:gd name="connsiteY258" fmla="*/ 914402 h 2727325"/>
                <a:gd name="connsiteX259" fmla="*/ 787422 w 3419705"/>
                <a:gd name="connsiteY259" fmla="*/ 933452 h 2727325"/>
                <a:gd name="connsiteX260" fmla="*/ 733447 w 3419705"/>
                <a:gd name="connsiteY260" fmla="*/ 942977 h 2727325"/>
                <a:gd name="connsiteX261" fmla="*/ 669947 w 3419705"/>
                <a:gd name="connsiteY261" fmla="*/ 889002 h 2727325"/>
                <a:gd name="connsiteX262" fmla="*/ 641372 w 3419705"/>
                <a:gd name="connsiteY262" fmla="*/ 860427 h 2727325"/>
                <a:gd name="connsiteX263" fmla="*/ 488972 w 3419705"/>
                <a:gd name="connsiteY263" fmla="*/ 800102 h 2727325"/>
                <a:gd name="connsiteX264" fmla="*/ 403247 w 3419705"/>
                <a:gd name="connsiteY264" fmla="*/ 749302 h 2727325"/>
                <a:gd name="connsiteX265" fmla="*/ 361972 w 3419705"/>
                <a:gd name="connsiteY265" fmla="*/ 695327 h 2727325"/>
                <a:gd name="connsiteX266" fmla="*/ 396897 w 3419705"/>
                <a:gd name="connsiteY266" fmla="*/ 660402 h 2727325"/>
                <a:gd name="connsiteX267" fmla="*/ 361972 w 3419705"/>
                <a:gd name="connsiteY267" fmla="*/ 555627 h 2727325"/>
                <a:gd name="connsiteX268" fmla="*/ 298471 w 3419705"/>
                <a:gd name="connsiteY268" fmla="*/ 454026 h 2727325"/>
                <a:gd name="connsiteX269" fmla="*/ 266722 w 3419705"/>
                <a:gd name="connsiteY269" fmla="*/ 384175 h 2727325"/>
                <a:gd name="connsiteX270" fmla="*/ 276246 w 3419705"/>
                <a:gd name="connsiteY270" fmla="*/ 358775 h 2727325"/>
                <a:gd name="connsiteX271" fmla="*/ 206397 w 3419705"/>
                <a:gd name="connsiteY271" fmla="*/ 234950 h 2727325"/>
                <a:gd name="connsiteX272" fmla="*/ 146072 w 3419705"/>
                <a:gd name="connsiteY272" fmla="*/ 101600 h 2727325"/>
                <a:gd name="connsiteX273" fmla="*/ 111147 w 3419705"/>
                <a:gd name="connsiteY273" fmla="*/ 142875 h 2727325"/>
                <a:gd name="connsiteX274" fmla="*/ 120671 w 3419705"/>
                <a:gd name="connsiteY274" fmla="*/ 193675 h 2727325"/>
                <a:gd name="connsiteX275" fmla="*/ 123846 w 3419705"/>
                <a:gd name="connsiteY275" fmla="*/ 260350 h 2727325"/>
                <a:gd name="connsiteX276" fmla="*/ 136546 w 3419705"/>
                <a:gd name="connsiteY276" fmla="*/ 327025 h 2727325"/>
                <a:gd name="connsiteX277" fmla="*/ 174646 w 3419705"/>
                <a:gd name="connsiteY277" fmla="*/ 384175 h 2727325"/>
                <a:gd name="connsiteX278" fmla="*/ 190521 w 3419705"/>
                <a:gd name="connsiteY278" fmla="*/ 422275 h 2727325"/>
                <a:gd name="connsiteX279" fmla="*/ 200046 w 3419705"/>
                <a:gd name="connsiteY279" fmla="*/ 495300 h 2727325"/>
                <a:gd name="connsiteX280" fmla="*/ 231798 w 3419705"/>
                <a:gd name="connsiteY280" fmla="*/ 542925 h 2727325"/>
                <a:gd name="connsiteX281" fmla="*/ 168296 w 3419705"/>
                <a:gd name="connsiteY281" fmla="*/ 508000 h 2727325"/>
                <a:gd name="connsiteX282" fmla="*/ 107973 w 3419705"/>
                <a:gd name="connsiteY282" fmla="*/ 460375 h 2727325"/>
                <a:gd name="connsiteX283" fmla="*/ 88923 w 3419705"/>
                <a:gd name="connsiteY283" fmla="*/ 371475 h 2727325"/>
                <a:gd name="connsiteX284" fmla="*/ 22248 w 3419705"/>
                <a:gd name="connsiteY284" fmla="*/ 285750 h 2727325"/>
                <a:gd name="connsiteX285" fmla="*/ 53998 w 3419705"/>
                <a:gd name="connsiteY285" fmla="*/ 193675 h 2727325"/>
                <a:gd name="connsiteX286" fmla="*/ 25423 w 3419705"/>
                <a:gd name="connsiteY286" fmla="*/ 161925 h 2727325"/>
                <a:gd name="connsiteX287" fmla="*/ 12722 w 3419705"/>
                <a:gd name="connsiteY287" fmla="*/ 114300 h 2727325"/>
                <a:gd name="connsiteX288" fmla="*/ 23 w 3419705"/>
                <a:gd name="connsiteY288" fmla="*/ 41275 h 2727325"/>
                <a:gd name="connsiteX289" fmla="*/ 23 w 3419705"/>
                <a:gd name="connsiteY289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2203476 w 3547903"/>
                <a:gd name="connsiteY223" fmla="*/ 2647949 h 2727325"/>
                <a:gd name="connsiteX224" fmla="*/ 2159026 w 3547903"/>
                <a:gd name="connsiteY224" fmla="*/ 2679700 h 2727325"/>
                <a:gd name="connsiteX225" fmla="*/ 2009801 w 3547903"/>
                <a:gd name="connsiteY225" fmla="*/ 2727325 h 2727325"/>
                <a:gd name="connsiteX226" fmla="*/ 1978050 w 3547903"/>
                <a:gd name="connsiteY226" fmla="*/ 2679700 h 2727325"/>
                <a:gd name="connsiteX227" fmla="*/ 1911375 w 3547903"/>
                <a:gd name="connsiteY227" fmla="*/ 2600325 h 2727325"/>
                <a:gd name="connsiteX228" fmla="*/ 1765325 w 3547903"/>
                <a:gd name="connsiteY228" fmla="*/ 2362200 h 2727325"/>
                <a:gd name="connsiteX229" fmla="*/ 1720875 w 3547903"/>
                <a:gd name="connsiteY229" fmla="*/ 2251075 h 2727325"/>
                <a:gd name="connsiteX230" fmla="*/ 1673250 w 3547903"/>
                <a:gd name="connsiteY230" fmla="*/ 2197100 h 2727325"/>
                <a:gd name="connsiteX231" fmla="*/ 1651025 w 3547903"/>
                <a:gd name="connsiteY231" fmla="*/ 2146300 h 2727325"/>
                <a:gd name="connsiteX232" fmla="*/ 1581175 w 3547903"/>
                <a:gd name="connsiteY232" fmla="*/ 2095500 h 2727325"/>
                <a:gd name="connsiteX233" fmla="*/ 1584350 w 3547903"/>
                <a:gd name="connsiteY233" fmla="*/ 2022476 h 2727325"/>
                <a:gd name="connsiteX234" fmla="*/ 1590699 w 3547903"/>
                <a:gd name="connsiteY234" fmla="*/ 1984376 h 2727325"/>
                <a:gd name="connsiteX235" fmla="*/ 1676424 w 3547903"/>
                <a:gd name="connsiteY235" fmla="*/ 1958977 h 2727325"/>
                <a:gd name="connsiteX236" fmla="*/ 1609749 w 3547903"/>
                <a:gd name="connsiteY236" fmla="*/ 1882777 h 2727325"/>
                <a:gd name="connsiteX237" fmla="*/ 1622449 w 3547903"/>
                <a:gd name="connsiteY237" fmla="*/ 1809752 h 2727325"/>
                <a:gd name="connsiteX238" fmla="*/ 1651024 w 3547903"/>
                <a:gd name="connsiteY238" fmla="*/ 1730377 h 2727325"/>
                <a:gd name="connsiteX239" fmla="*/ 1714523 w 3547903"/>
                <a:gd name="connsiteY239" fmla="*/ 1685927 h 2727325"/>
                <a:gd name="connsiteX240" fmla="*/ 1765323 w 3547903"/>
                <a:gd name="connsiteY240" fmla="*/ 1647827 h 2727325"/>
                <a:gd name="connsiteX241" fmla="*/ 1793897 w 3547903"/>
                <a:gd name="connsiteY241" fmla="*/ 1612902 h 2727325"/>
                <a:gd name="connsiteX242" fmla="*/ 1812947 w 3547903"/>
                <a:gd name="connsiteY242" fmla="*/ 1571627 h 2727325"/>
                <a:gd name="connsiteX243" fmla="*/ 1790721 w 3547903"/>
                <a:gd name="connsiteY243" fmla="*/ 1539876 h 2727325"/>
                <a:gd name="connsiteX244" fmla="*/ 1793897 w 3547903"/>
                <a:gd name="connsiteY244" fmla="*/ 1473202 h 2727325"/>
                <a:gd name="connsiteX245" fmla="*/ 1765322 w 3547903"/>
                <a:gd name="connsiteY245" fmla="*/ 1381127 h 2727325"/>
                <a:gd name="connsiteX246" fmla="*/ 1727221 w 3547903"/>
                <a:gd name="connsiteY246" fmla="*/ 1314451 h 2727325"/>
                <a:gd name="connsiteX247" fmla="*/ 1666897 w 3547903"/>
                <a:gd name="connsiteY247" fmla="*/ 1355727 h 2727325"/>
                <a:gd name="connsiteX248" fmla="*/ 1625622 w 3547903"/>
                <a:gd name="connsiteY248" fmla="*/ 1377952 h 2727325"/>
                <a:gd name="connsiteX249" fmla="*/ 1587522 w 3547903"/>
                <a:gd name="connsiteY249" fmla="*/ 1349377 h 2727325"/>
                <a:gd name="connsiteX250" fmla="*/ 1527197 w 3547903"/>
                <a:gd name="connsiteY250" fmla="*/ 1327152 h 2727325"/>
                <a:gd name="connsiteX251" fmla="*/ 1428772 w 3547903"/>
                <a:gd name="connsiteY251" fmla="*/ 1257302 h 2727325"/>
                <a:gd name="connsiteX252" fmla="*/ 1374797 w 3547903"/>
                <a:gd name="connsiteY252" fmla="*/ 1257302 h 2727325"/>
                <a:gd name="connsiteX253" fmla="*/ 1358922 w 3547903"/>
                <a:gd name="connsiteY253" fmla="*/ 1187452 h 2727325"/>
                <a:gd name="connsiteX254" fmla="*/ 1298597 w 3547903"/>
                <a:gd name="connsiteY254" fmla="*/ 1114427 h 2727325"/>
                <a:gd name="connsiteX255" fmla="*/ 1212872 w 3547903"/>
                <a:gd name="connsiteY255" fmla="*/ 1057277 h 2727325"/>
                <a:gd name="connsiteX256" fmla="*/ 1073172 w 3547903"/>
                <a:gd name="connsiteY256" fmla="*/ 1003302 h 2727325"/>
                <a:gd name="connsiteX257" fmla="*/ 996972 w 3547903"/>
                <a:gd name="connsiteY257" fmla="*/ 974727 h 2727325"/>
                <a:gd name="connsiteX258" fmla="*/ 923947 w 3547903"/>
                <a:gd name="connsiteY258" fmla="*/ 914402 h 2727325"/>
                <a:gd name="connsiteX259" fmla="*/ 787422 w 3547903"/>
                <a:gd name="connsiteY259" fmla="*/ 933452 h 2727325"/>
                <a:gd name="connsiteX260" fmla="*/ 733447 w 3547903"/>
                <a:gd name="connsiteY260" fmla="*/ 942977 h 2727325"/>
                <a:gd name="connsiteX261" fmla="*/ 669947 w 3547903"/>
                <a:gd name="connsiteY261" fmla="*/ 889002 h 2727325"/>
                <a:gd name="connsiteX262" fmla="*/ 641372 w 3547903"/>
                <a:gd name="connsiteY262" fmla="*/ 860427 h 2727325"/>
                <a:gd name="connsiteX263" fmla="*/ 488972 w 3547903"/>
                <a:gd name="connsiteY263" fmla="*/ 800102 h 2727325"/>
                <a:gd name="connsiteX264" fmla="*/ 403247 w 3547903"/>
                <a:gd name="connsiteY264" fmla="*/ 749302 h 2727325"/>
                <a:gd name="connsiteX265" fmla="*/ 361972 w 3547903"/>
                <a:gd name="connsiteY265" fmla="*/ 695327 h 2727325"/>
                <a:gd name="connsiteX266" fmla="*/ 396897 w 3547903"/>
                <a:gd name="connsiteY266" fmla="*/ 660402 h 2727325"/>
                <a:gd name="connsiteX267" fmla="*/ 361972 w 3547903"/>
                <a:gd name="connsiteY267" fmla="*/ 555627 h 2727325"/>
                <a:gd name="connsiteX268" fmla="*/ 298471 w 3547903"/>
                <a:gd name="connsiteY268" fmla="*/ 454026 h 2727325"/>
                <a:gd name="connsiteX269" fmla="*/ 266722 w 3547903"/>
                <a:gd name="connsiteY269" fmla="*/ 384175 h 2727325"/>
                <a:gd name="connsiteX270" fmla="*/ 276246 w 3547903"/>
                <a:gd name="connsiteY270" fmla="*/ 358775 h 2727325"/>
                <a:gd name="connsiteX271" fmla="*/ 206397 w 3547903"/>
                <a:gd name="connsiteY271" fmla="*/ 234950 h 2727325"/>
                <a:gd name="connsiteX272" fmla="*/ 146072 w 3547903"/>
                <a:gd name="connsiteY272" fmla="*/ 101600 h 2727325"/>
                <a:gd name="connsiteX273" fmla="*/ 111147 w 3547903"/>
                <a:gd name="connsiteY273" fmla="*/ 142875 h 2727325"/>
                <a:gd name="connsiteX274" fmla="*/ 120671 w 3547903"/>
                <a:gd name="connsiteY274" fmla="*/ 193675 h 2727325"/>
                <a:gd name="connsiteX275" fmla="*/ 123846 w 3547903"/>
                <a:gd name="connsiteY275" fmla="*/ 260350 h 2727325"/>
                <a:gd name="connsiteX276" fmla="*/ 136546 w 3547903"/>
                <a:gd name="connsiteY276" fmla="*/ 327025 h 2727325"/>
                <a:gd name="connsiteX277" fmla="*/ 174646 w 3547903"/>
                <a:gd name="connsiteY277" fmla="*/ 384175 h 2727325"/>
                <a:gd name="connsiteX278" fmla="*/ 190521 w 3547903"/>
                <a:gd name="connsiteY278" fmla="*/ 422275 h 2727325"/>
                <a:gd name="connsiteX279" fmla="*/ 200046 w 3547903"/>
                <a:gd name="connsiteY279" fmla="*/ 495300 h 2727325"/>
                <a:gd name="connsiteX280" fmla="*/ 231798 w 3547903"/>
                <a:gd name="connsiteY280" fmla="*/ 542925 h 2727325"/>
                <a:gd name="connsiteX281" fmla="*/ 168296 w 3547903"/>
                <a:gd name="connsiteY281" fmla="*/ 508000 h 2727325"/>
                <a:gd name="connsiteX282" fmla="*/ 107973 w 3547903"/>
                <a:gd name="connsiteY282" fmla="*/ 460375 h 2727325"/>
                <a:gd name="connsiteX283" fmla="*/ 88923 w 3547903"/>
                <a:gd name="connsiteY283" fmla="*/ 371475 h 2727325"/>
                <a:gd name="connsiteX284" fmla="*/ 22248 w 3547903"/>
                <a:gd name="connsiteY284" fmla="*/ 285750 h 2727325"/>
                <a:gd name="connsiteX285" fmla="*/ 53998 w 3547903"/>
                <a:gd name="connsiteY285" fmla="*/ 193675 h 2727325"/>
                <a:gd name="connsiteX286" fmla="*/ 25423 w 3547903"/>
                <a:gd name="connsiteY286" fmla="*/ 161925 h 2727325"/>
                <a:gd name="connsiteX287" fmla="*/ 12722 w 3547903"/>
                <a:gd name="connsiteY287" fmla="*/ 114300 h 2727325"/>
                <a:gd name="connsiteX288" fmla="*/ 23 w 3547903"/>
                <a:gd name="connsiteY288" fmla="*/ 41275 h 2727325"/>
                <a:gd name="connsiteX289" fmla="*/ 23 w 3547903"/>
                <a:gd name="connsiteY289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29002 w 3547903"/>
                <a:gd name="connsiteY223" fmla="*/ 1984375 h 2727325"/>
                <a:gd name="connsiteX224" fmla="*/ 2203476 w 3547903"/>
                <a:gd name="connsiteY224" fmla="*/ 2647949 h 2727325"/>
                <a:gd name="connsiteX225" fmla="*/ 2159026 w 3547903"/>
                <a:gd name="connsiteY225" fmla="*/ 2679700 h 2727325"/>
                <a:gd name="connsiteX226" fmla="*/ 2009801 w 3547903"/>
                <a:gd name="connsiteY226" fmla="*/ 2727325 h 2727325"/>
                <a:gd name="connsiteX227" fmla="*/ 1978050 w 3547903"/>
                <a:gd name="connsiteY227" fmla="*/ 2679700 h 2727325"/>
                <a:gd name="connsiteX228" fmla="*/ 1911375 w 3547903"/>
                <a:gd name="connsiteY228" fmla="*/ 2600325 h 2727325"/>
                <a:gd name="connsiteX229" fmla="*/ 1765325 w 3547903"/>
                <a:gd name="connsiteY229" fmla="*/ 2362200 h 2727325"/>
                <a:gd name="connsiteX230" fmla="*/ 1720875 w 3547903"/>
                <a:gd name="connsiteY230" fmla="*/ 2251075 h 2727325"/>
                <a:gd name="connsiteX231" fmla="*/ 1673250 w 3547903"/>
                <a:gd name="connsiteY231" fmla="*/ 2197100 h 2727325"/>
                <a:gd name="connsiteX232" fmla="*/ 1651025 w 3547903"/>
                <a:gd name="connsiteY232" fmla="*/ 2146300 h 2727325"/>
                <a:gd name="connsiteX233" fmla="*/ 1581175 w 3547903"/>
                <a:gd name="connsiteY233" fmla="*/ 2095500 h 2727325"/>
                <a:gd name="connsiteX234" fmla="*/ 1584350 w 3547903"/>
                <a:gd name="connsiteY234" fmla="*/ 2022476 h 2727325"/>
                <a:gd name="connsiteX235" fmla="*/ 1590699 w 3547903"/>
                <a:gd name="connsiteY235" fmla="*/ 1984376 h 2727325"/>
                <a:gd name="connsiteX236" fmla="*/ 1676424 w 3547903"/>
                <a:gd name="connsiteY236" fmla="*/ 1958977 h 2727325"/>
                <a:gd name="connsiteX237" fmla="*/ 1609749 w 3547903"/>
                <a:gd name="connsiteY237" fmla="*/ 1882777 h 2727325"/>
                <a:gd name="connsiteX238" fmla="*/ 1622449 w 3547903"/>
                <a:gd name="connsiteY238" fmla="*/ 1809752 h 2727325"/>
                <a:gd name="connsiteX239" fmla="*/ 1651024 w 3547903"/>
                <a:gd name="connsiteY239" fmla="*/ 1730377 h 2727325"/>
                <a:gd name="connsiteX240" fmla="*/ 1714523 w 3547903"/>
                <a:gd name="connsiteY240" fmla="*/ 1685927 h 2727325"/>
                <a:gd name="connsiteX241" fmla="*/ 1765323 w 3547903"/>
                <a:gd name="connsiteY241" fmla="*/ 1647827 h 2727325"/>
                <a:gd name="connsiteX242" fmla="*/ 1793897 w 3547903"/>
                <a:gd name="connsiteY242" fmla="*/ 1612902 h 2727325"/>
                <a:gd name="connsiteX243" fmla="*/ 1812947 w 3547903"/>
                <a:gd name="connsiteY243" fmla="*/ 1571627 h 2727325"/>
                <a:gd name="connsiteX244" fmla="*/ 1790721 w 3547903"/>
                <a:gd name="connsiteY244" fmla="*/ 1539876 h 2727325"/>
                <a:gd name="connsiteX245" fmla="*/ 1793897 w 3547903"/>
                <a:gd name="connsiteY245" fmla="*/ 1473202 h 2727325"/>
                <a:gd name="connsiteX246" fmla="*/ 1765322 w 3547903"/>
                <a:gd name="connsiteY246" fmla="*/ 1381127 h 2727325"/>
                <a:gd name="connsiteX247" fmla="*/ 1727221 w 3547903"/>
                <a:gd name="connsiteY247" fmla="*/ 1314451 h 2727325"/>
                <a:gd name="connsiteX248" fmla="*/ 1666897 w 3547903"/>
                <a:gd name="connsiteY248" fmla="*/ 1355727 h 2727325"/>
                <a:gd name="connsiteX249" fmla="*/ 1625622 w 3547903"/>
                <a:gd name="connsiteY249" fmla="*/ 1377952 h 2727325"/>
                <a:gd name="connsiteX250" fmla="*/ 1587522 w 3547903"/>
                <a:gd name="connsiteY250" fmla="*/ 1349377 h 2727325"/>
                <a:gd name="connsiteX251" fmla="*/ 1527197 w 3547903"/>
                <a:gd name="connsiteY251" fmla="*/ 1327152 h 2727325"/>
                <a:gd name="connsiteX252" fmla="*/ 1428772 w 3547903"/>
                <a:gd name="connsiteY252" fmla="*/ 1257302 h 2727325"/>
                <a:gd name="connsiteX253" fmla="*/ 1374797 w 3547903"/>
                <a:gd name="connsiteY253" fmla="*/ 1257302 h 2727325"/>
                <a:gd name="connsiteX254" fmla="*/ 1358922 w 3547903"/>
                <a:gd name="connsiteY254" fmla="*/ 1187452 h 2727325"/>
                <a:gd name="connsiteX255" fmla="*/ 1298597 w 3547903"/>
                <a:gd name="connsiteY255" fmla="*/ 1114427 h 2727325"/>
                <a:gd name="connsiteX256" fmla="*/ 1212872 w 3547903"/>
                <a:gd name="connsiteY256" fmla="*/ 1057277 h 2727325"/>
                <a:gd name="connsiteX257" fmla="*/ 1073172 w 3547903"/>
                <a:gd name="connsiteY257" fmla="*/ 1003302 h 2727325"/>
                <a:gd name="connsiteX258" fmla="*/ 996972 w 3547903"/>
                <a:gd name="connsiteY258" fmla="*/ 974727 h 2727325"/>
                <a:gd name="connsiteX259" fmla="*/ 923947 w 3547903"/>
                <a:gd name="connsiteY259" fmla="*/ 914402 h 2727325"/>
                <a:gd name="connsiteX260" fmla="*/ 787422 w 3547903"/>
                <a:gd name="connsiteY260" fmla="*/ 933452 h 2727325"/>
                <a:gd name="connsiteX261" fmla="*/ 733447 w 3547903"/>
                <a:gd name="connsiteY261" fmla="*/ 942977 h 2727325"/>
                <a:gd name="connsiteX262" fmla="*/ 669947 w 3547903"/>
                <a:gd name="connsiteY262" fmla="*/ 889002 h 2727325"/>
                <a:gd name="connsiteX263" fmla="*/ 641372 w 3547903"/>
                <a:gd name="connsiteY263" fmla="*/ 860427 h 2727325"/>
                <a:gd name="connsiteX264" fmla="*/ 488972 w 3547903"/>
                <a:gd name="connsiteY264" fmla="*/ 800102 h 2727325"/>
                <a:gd name="connsiteX265" fmla="*/ 403247 w 3547903"/>
                <a:gd name="connsiteY265" fmla="*/ 749302 h 2727325"/>
                <a:gd name="connsiteX266" fmla="*/ 361972 w 3547903"/>
                <a:gd name="connsiteY266" fmla="*/ 695327 h 2727325"/>
                <a:gd name="connsiteX267" fmla="*/ 396897 w 3547903"/>
                <a:gd name="connsiteY267" fmla="*/ 660402 h 2727325"/>
                <a:gd name="connsiteX268" fmla="*/ 361972 w 3547903"/>
                <a:gd name="connsiteY268" fmla="*/ 555627 h 2727325"/>
                <a:gd name="connsiteX269" fmla="*/ 298471 w 3547903"/>
                <a:gd name="connsiteY269" fmla="*/ 454026 h 2727325"/>
                <a:gd name="connsiteX270" fmla="*/ 266722 w 3547903"/>
                <a:gd name="connsiteY270" fmla="*/ 384175 h 2727325"/>
                <a:gd name="connsiteX271" fmla="*/ 276246 w 3547903"/>
                <a:gd name="connsiteY271" fmla="*/ 358775 h 2727325"/>
                <a:gd name="connsiteX272" fmla="*/ 206397 w 3547903"/>
                <a:gd name="connsiteY272" fmla="*/ 234950 h 2727325"/>
                <a:gd name="connsiteX273" fmla="*/ 146072 w 3547903"/>
                <a:gd name="connsiteY273" fmla="*/ 101600 h 2727325"/>
                <a:gd name="connsiteX274" fmla="*/ 111147 w 3547903"/>
                <a:gd name="connsiteY274" fmla="*/ 142875 h 2727325"/>
                <a:gd name="connsiteX275" fmla="*/ 120671 w 3547903"/>
                <a:gd name="connsiteY275" fmla="*/ 193675 h 2727325"/>
                <a:gd name="connsiteX276" fmla="*/ 123846 w 3547903"/>
                <a:gd name="connsiteY276" fmla="*/ 260350 h 2727325"/>
                <a:gd name="connsiteX277" fmla="*/ 136546 w 3547903"/>
                <a:gd name="connsiteY277" fmla="*/ 327025 h 2727325"/>
                <a:gd name="connsiteX278" fmla="*/ 174646 w 3547903"/>
                <a:gd name="connsiteY278" fmla="*/ 384175 h 2727325"/>
                <a:gd name="connsiteX279" fmla="*/ 190521 w 3547903"/>
                <a:gd name="connsiteY279" fmla="*/ 422275 h 2727325"/>
                <a:gd name="connsiteX280" fmla="*/ 200046 w 3547903"/>
                <a:gd name="connsiteY280" fmla="*/ 495300 h 2727325"/>
                <a:gd name="connsiteX281" fmla="*/ 231798 w 3547903"/>
                <a:gd name="connsiteY281" fmla="*/ 542925 h 2727325"/>
                <a:gd name="connsiteX282" fmla="*/ 168296 w 3547903"/>
                <a:gd name="connsiteY282" fmla="*/ 508000 h 2727325"/>
                <a:gd name="connsiteX283" fmla="*/ 107973 w 3547903"/>
                <a:gd name="connsiteY283" fmla="*/ 460375 h 2727325"/>
                <a:gd name="connsiteX284" fmla="*/ 88923 w 3547903"/>
                <a:gd name="connsiteY284" fmla="*/ 371475 h 2727325"/>
                <a:gd name="connsiteX285" fmla="*/ 22248 w 3547903"/>
                <a:gd name="connsiteY285" fmla="*/ 285750 h 2727325"/>
                <a:gd name="connsiteX286" fmla="*/ 53998 w 3547903"/>
                <a:gd name="connsiteY286" fmla="*/ 193675 h 2727325"/>
                <a:gd name="connsiteX287" fmla="*/ 25423 w 3547903"/>
                <a:gd name="connsiteY287" fmla="*/ 161925 h 2727325"/>
                <a:gd name="connsiteX288" fmla="*/ 12722 w 3547903"/>
                <a:gd name="connsiteY288" fmla="*/ 114300 h 2727325"/>
                <a:gd name="connsiteX289" fmla="*/ 23 w 3547903"/>
                <a:gd name="connsiteY289" fmla="*/ 41275 h 2727325"/>
                <a:gd name="connsiteX290" fmla="*/ 23 w 3547903"/>
                <a:gd name="connsiteY290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229002 w 3547903"/>
                <a:gd name="connsiteY224" fmla="*/ 1984375 h 2727325"/>
                <a:gd name="connsiteX225" fmla="*/ 2203476 w 3547903"/>
                <a:gd name="connsiteY225" fmla="*/ 2647949 h 2727325"/>
                <a:gd name="connsiteX226" fmla="*/ 2159026 w 3547903"/>
                <a:gd name="connsiteY226" fmla="*/ 2679700 h 2727325"/>
                <a:gd name="connsiteX227" fmla="*/ 2009801 w 3547903"/>
                <a:gd name="connsiteY227" fmla="*/ 2727325 h 2727325"/>
                <a:gd name="connsiteX228" fmla="*/ 1978050 w 3547903"/>
                <a:gd name="connsiteY228" fmla="*/ 2679700 h 2727325"/>
                <a:gd name="connsiteX229" fmla="*/ 1911375 w 3547903"/>
                <a:gd name="connsiteY229" fmla="*/ 2600325 h 2727325"/>
                <a:gd name="connsiteX230" fmla="*/ 1765325 w 3547903"/>
                <a:gd name="connsiteY230" fmla="*/ 2362200 h 2727325"/>
                <a:gd name="connsiteX231" fmla="*/ 1720875 w 3547903"/>
                <a:gd name="connsiteY231" fmla="*/ 2251075 h 2727325"/>
                <a:gd name="connsiteX232" fmla="*/ 1673250 w 3547903"/>
                <a:gd name="connsiteY232" fmla="*/ 2197100 h 2727325"/>
                <a:gd name="connsiteX233" fmla="*/ 1651025 w 3547903"/>
                <a:gd name="connsiteY233" fmla="*/ 2146300 h 2727325"/>
                <a:gd name="connsiteX234" fmla="*/ 1581175 w 3547903"/>
                <a:gd name="connsiteY234" fmla="*/ 2095500 h 2727325"/>
                <a:gd name="connsiteX235" fmla="*/ 1584350 w 3547903"/>
                <a:gd name="connsiteY235" fmla="*/ 2022476 h 2727325"/>
                <a:gd name="connsiteX236" fmla="*/ 1590699 w 3547903"/>
                <a:gd name="connsiteY236" fmla="*/ 1984376 h 2727325"/>
                <a:gd name="connsiteX237" fmla="*/ 1676424 w 3547903"/>
                <a:gd name="connsiteY237" fmla="*/ 1958977 h 2727325"/>
                <a:gd name="connsiteX238" fmla="*/ 1609749 w 3547903"/>
                <a:gd name="connsiteY238" fmla="*/ 1882777 h 2727325"/>
                <a:gd name="connsiteX239" fmla="*/ 1622449 w 3547903"/>
                <a:gd name="connsiteY239" fmla="*/ 1809752 h 2727325"/>
                <a:gd name="connsiteX240" fmla="*/ 1651024 w 3547903"/>
                <a:gd name="connsiteY240" fmla="*/ 1730377 h 2727325"/>
                <a:gd name="connsiteX241" fmla="*/ 1714523 w 3547903"/>
                <a:gd name="connsiteY241" fmla="*/ 1685927 h 2727325"/>
                <a:gd name="connsiteX242" fmla="*/ 1765323 w 3547903"/>
                <a:gd name="connsiteY242" fmla="*/ 1647827 h 2727325"/>
                <a:gd name="connsiteX243" fmla="*/ 1793897 w 3547903"/>
                <a:gd name="connsiteY243" fmla="*/ 1612902 h 2727325"/>
                <a:gd name="connsiteX244" fmla="*/ 1812947 w 3547903"/>
                <a:gd name="connsiteY244" fmla="*/ 1571627 h 2727325"/>
                <a:gd name="connsiteX245" fmla="*/ 1790721 w 3547903"/>
                <a:gd name="connsiteY245" fmla="*/ 1539876 h 2727325"/>
                <a:gd name="connsiteX246" fmla="*/ 1793897 w 3547903"/>
                <a:gd name="connsiteY246" fmla="*/ 1473202 h 2727325"/>
                <a:gd name="connsiteX247" fmla="*/ 1765322 w 3547903"/>
                <a:gd name="connsiteY247" fmla="*/ 1381127 h 2727325"/>
                <a:gd name="connsiteX248" fmla="*/ 1727221 w 3547903"/>
                <a:gd name="connsiteY248" fmla="*/ 1314451 h 2727325"/>
                <a:gd name="connsiteX249" fmla="*/ 1666897 w 3547903"/>
                <a:gd name="connsiteY249" fmla="*/ 1355727 h 2727325"/>
                <a:gd name="connsiteX250" fmla="*/ 1625622 w 3547903"/>
                <a:gd name="connsiteY250" fmla="*/ 1377952 h 2727325"/>
                <a:gd name="connsiteX251" fmla="*/ 1587522 w 3547903"/>
                <a:gd name="connsiteY251" fmla="*/ 1349377 h 2727325"/>
                <a:gd name="connsiteX252" fmla="*/ 1527197 w 3547903"/>
                <a:gd name="connsiteY252" fmla="*/ 1327152 h 2727325"/>
                <a:gd name="connsiteX253" fmla="*/ 1428772 w 3547903"/>
                <a:gd name="connsiteY253" fmla="*/ 1257302 h 2727325"/>
                <a:gd name="connsiteX254" fmla="*/ 1374797 w 3547903"/>
                <a:gd name="connsiteY254" fmla="*/ 1257302 h 2727325"/>
                <a:gd name="connsiteX255" fmla="*/ 1358922 w 3547903"/>
                <a:gd name="connsiteY255" fmla="*/ 1187452 h 2727325"/>
                <a:gd name="connsiteX256" fmla="*/ 1298597 w 3547903"/>
                <a:gd name="connsiteY256" fmla="*/ 1114427 h 2727325"/>
                <a:gd name="connsiteX257" fmla="*/ 1212872 w 3547903"/>
                <a:gd name="connsiteY257" fmla="*/ 1057277 h 2727325"/>
                <a:gd name="connsiteX258" fmla="*/ 1073172 w 3547903"/>
                <a:gd name="connsiteY258" fmla="*/ 1003302 h 2727325"/>
                <a:gd name="connsiteX259" fmla="*/ 996972 w 3547903"/>
                <a:gd name="connsiteY259" fmla="*/ 974727 h 2727325"/>
                <a:gd name="connsiteX260" fmla="*/ 923947 w 3547903"/>
                <a:gd name="connsiteY260" fmla="*/ 914402 h 2727325"/>
                <a:gd name="connsiteX261" fmla="*/ 787422 w 3547903"/>
                <a:gd name="connsiteY261" fmla="*/ 933452 h 2727325"/>
                <a:gd name="connsiteX262" fmla="*/ 733447 w 3547903"/>
                <a:gd name="connsiteY262" fmla="*/ 942977 h 2727325"/>
                <a:gd name="connsiteX263" fmla="*/ 669947 w 3547903"/>
                <a:gd name="connsiteY263" fmla="*/ 889002 h 2727325"/>
                <a:gd name="connsiteX264" fmla="*/ 641372 w 3547903"/>
                <a:gd name="connsiteY264" fmla="*/ 860427 h 2727325"/>
                <a:gd name="connsiteX265" fmla="*/ 488972 w 3547903"/>
                <a:gd name="connsiteY265" fmla="*/ 800102 h 2727325"/>
                <a:gd name="connsiteX266" fmla="*/ 403247 w 3547903"/>
                <a:gd name="connsiteY266" fmla="*/ 749302 h 2727325"/>
                <a:gd name="connsiteX267" fmla="*/ 361972 w 3547903"/>
                <a:gd name="connsiteY267" fmla="*/ 695327 h 2727325"/>
                <a:gd name="connsiteX268" fmla="*/ 396897 w 3547903"/>
                <a:gd name="connsiteY268" fmla="*/ 660402 h 2727325"/>
                <a:gd name="connsiteX269" fmla="*/ 361972 w 3547903"/>
                <a:gd name="connsiteY269" fmla="*/ 555627 h 2727325"/>
                <a:gd name="connsiteX270" fmla="*/ 298471 w 3547903"/>
                <a:gd name="connsiteY270" fmla="*/ 454026 h 2727325"/>
                <a:gd name="connsiteX271" fmla="*/ 266722 w 3547903"/>
                <a:gd name="connsiteY271" fmla="*/ 384175 h 2727325"/>
                <a:gd name="connsiteX272" fmla="*/ 276246 w 3547903"/>
                <a:gd name="connsiteY272" fmla="*/ 358775 h 2727325"/>
                <a:gd name="connsiteX273" fmla="*/ 206397 w 3547903"/>
                <a:gd name="connsiteY273" fmla="*/ 234950 h 2727325"/>
                <a:gd name="connsiteX274" fmla="*/ 146072 w 3547903"/>
                <a:gd name="connsiteY274" fmla="*/ 101600 h 2727325"/>
                <a:gd name="connsiteX275" fmla="*/ 111147 w 3547903"/>
                <a:gd name="connsiteY275" fmla="*/ 142875 h 2727325"/>
                <a:gd name="connsiteX276" fmla="*/ 120671 w 3547903"/>
                <a:gd name="connsiteY276" fmla="*/ 193675 h 2727325"/>
                <a:gd name="connsiteX277" fmla="*/ 123846 w 3547903"/>
                <a:gd name="connsiteY277" fmla="*/ 260350 h 2727325"/>
                <a:gd name="connsiteX278" fmla="*/ 136546 w 3547903"/>
                <a:gd name="connsiteY278" fmla="*/ 327025 h 2727325"/>
                <a:gd name="connsiteX279" fmla="*/ 174646 w 3547903"/>
                <a:gd name="connsiteY279" fmla="*/ 384175 h 2727325"/>
                <a:gd name="connsiteX280" fmla="*/ 190521 w 3547903"/>
                <a:gd name="connsiteY280" fmla="*/ 422275 h 2727325"/>
                <a:gd name="connsiteX281" fmla="*/ 200046 w 3547903"/>
                <a:gd name="connsiteY281" fmla="*/ 495300 h 2727325"/>
                <a:gd name="connsiteX282" fmla="*/ 231798 w 3547903"/>
                <a:gd name="connsiteY282" fmla="*/ 542925 h 2727325"/>
                <a:gd name="connsiteX283" fmla="*/ 168296 w 3547903"/>
                <a:gd name="connsiteY283" fmla="*/ 508000 h 2727325"/>
                <a:gd name="connsiteX284" fmla="*/ 107973 w 3547903"/>
                <a:gd name="connsiteY284" fmla="*/ 460375 h 2727325"/>
                <a:gd name="connsiteX285" fmla="*/ 88923 w 3547903"/>
                <a:gd name="connsiteY285" fmla="*/ 371475 h 2727325"/>
                <a:gd name="connsiteX286" fmla="*/ 22248 w 3547903"/>
                <a:gd name="connsiteY286" fmla="*/ 285750 h 2727325"/>
                <a:gd name="connsiteX287" fmla="*/ 53998 w 3547903"/>
                <a:gd name="connsiteY287" fmla="*/ 193675 h 2727325"/>
                <a:gd name="connsiteX288" fmla="*/ 25423 w 3547903"/>
                <a:gd name="connsiteY288" fmla="*/ 161925 h 2727325"/>
                <a:gd name="connsiteX289" fmla="*/ 12722 w 3547903"/>
                <a:gd name="connsiteY289" fmla="*/ 114300 h 2727325"/>
                <a:gd name="connsiteX290" fmla="*/ 23 w 3547903"/>
                <a:gd name="connsiteY290" fmla="*/ 41275 h 2727325"/>
                <a:gd name="connsiteX291" fmla="*/ 23 w 3547903"/>
                <a:gd name="connsiteY291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2203476 w 3547903"/>
                <a:gd name="connsiteY226" fmla="*/ 2647949 h 2727325"/>
                <a:gd name="connsiteX227" fmla="*/ 2159026 w 3547903"/>
                <a:gd name="connsiteY227" fmla="*/ 2679700 h 2727325"/>
                <a:gd name="connsiteX228" fmla="*/ 2009801 w 3547903"/>
                <a:gd name="connsiteY228" fmla="*/ 2727325 h 2727325"/>
                <a:gd name="connsiteX229" fmla="*/ 1978050 w 3547903"/>
                <a:gd name="connsiteY229" fmla="*/ 2679700 h 2727325"/>
                <a:gd name="connsiteX230" fmla="*/ 1911375 w 3547903"/>
                <a:gd name="connsiteY230" fmla="*/ 2600325 h 2727325"/>
                <a:gd name="connsiteX231" fmla="*/ 1765325 w 3547903"/>
                <a:gd name="connsiteY231" fmla="*/ 2362200 h 2727325"/>
                <a:gd name="connsiteX232" fmla="*/ 1720875 w 3547903"/>
                <a:gd name="connsiteY232" fmla="*/ 2251075 h 2727325"/>
                <a:gd name="connsiteX233" fmla="*/ 1673250 w 3547903"/>
                <a:gd name="connsiteY233" fmla="*/ 2197100 h 2727325"/>
                <a:gd name="connsiteX234" fmla="*/ 1651025 w 3547903"/>
                <a:gd name="connsiteY234" fmla="*/ 2146300 h 2727325"/>
                <a:gd name="connsiteX235" fmla="*/ 1581175 w 3547903"/>
                <a:gd name="connsiteY235" fmla="*/ 2095500 h 2727325"/>
                <a:gd name="connsiteX236" fmla="*/ 1584350 w 3547903"/>
                <a:gd name="connsiteY236" fmla="*/ 2022476 h 2727325"/>
                <a:gd name="connsiteX237" fmla="*/ 1590699 w 3547903"/>
                <a:gd name="connsiteY237" fmla="*/ 1984376 h 2727325"/>
                <a:gd name="connsiteX238" fmla="*/ 1676424 w 3547903"/>
                <a:gd name="connsiteY238" fmla="*/ 1958977 h 2727325"/>
                <a:gd name="connsiteX239" fmla="*/ 1609749 w 3547903"/>
                <a:gd name="connsiteY239" fmla="*/ 1882777 h 2727325"/>
                <a:gd name="connsiteX240" fmla="*/ 1622449 w 3547903"/>
                <a:gd name="connsiteY240" fmla="*/ 1809752 h 2727325"/>
                <a:gd name="connsiteX241" fmla="*/ 1651024 w 3547903"/>
                <a:gd name="connsiteY241" fmla="*/ 1730377 h 2727325"/>
                <a:gd name="connsiteX242" fmla="*/ 1714523 w 3547903"/>
                <a:gd name="connsiteY242" fmla="*/ 1685927 h 2727325"/>
                <a:gd name="connsiteX243" fmla="*/ 1765323 w 3547903"/>
                <a:gd name="connsiteY243" fmla="*/ 1647827 h 2727325"/>
                <a:gd name="connsiteX244" fmla="*/ 1793897 w 3547903"/>
                <a:gd name="connsiteY244" fmla="*/ 1612902 h 2727325"/>
                <a:gd name="connsiteX245" fmla="*/ 1812947 w 3547903"/>
                <a:gd name="connsiteY245" fmla="*/ 1571627 h 2727325"/>
                <a:gd name="connsiteX246" fmla="*/ 1790721 w 3547903"/>
                <a:gd name="connsiteY246" fmla="*/ 1539876 h 2727325"/>
                <a:gd name="connsiteX247" fmla="*/ 1793897 w 3547903"/>
                <a:gd name="connsiteY247" fmla="*/ 1473202 h 2727325"/>
                <a:gd name="connsiteX248" fmla="*/ 1765322 w 3547903"/>
                <a:gd name="connsiteY248" fmla="*/ 1381127 h 2727325"/>
                <a:gd name="connsiteX249" fmla="*/ 1727221 w 3547903"/>
                <a:gd name="connsiteY249" fmla="*/ 1314451 h 2727325"/>
                <a:gd name="connsiteX250" fmla="*/ 1666897 w 3547903"/>
                <a:gd name="connsiteY250" fmla="*/ 1355727 h 2727325"/>
                <a:gd name="connsiteX251" fmla="*/ 1625622 w 3547903"/>
                <a:gd name="connsiteY251" fmla="*/ 1377952 h 2727325"/>
                <a:gd name="connsiteX252" fmla="*/ 1587522 w 3547903"/>
                <a:gd name="connsiteY252" fmla="*/ 1349377 h 2727325"/>
                <a:gd name="connsiteX253" fmla="*/ 1527197 w 3547903"/>
                <a:gd name="connsiteY253" fmla="*/ 1327152 h 2727325"/>
                <a:gd name="connsiteX254" fmla="*/ 1428772 w 3547903"/>
                <a:gd name="connsiteY254" fmla="*/ 1257302 h 2727325"/>
                <a:gd name="connsiteX255" fmla="*/ 1374797 w 3547903"/>
                <a:gd name="connsiteY255" fmla="*/ 1257302 h 2727325"/>
                <a:gd name="connsiteX256" fmla="*/ 1358922 w 3547903"/>
                <a:gd name="connsiteY256" fmla="*/ 1187452 h 2727325"/>
                <a:gd name="connsiteX257" fmla="*/ 1298597 w 3547903"/>
                <a:gd name="connsiteY257" fmla="*/ 1114427 h 2727325"/>
                <a:gd name="connsiteX258" fmla="*/ 1212872 w 3547903"/>
                <a:gd name="connsiteY258" fmla="*/ 1057277 h 2727325"/>
                <a:gd name="connsiteX259" fmla="*/ 1073172 w 3547903"/>
                <a:gd name="connsiteY259" fmla="*/ 1003302 h 2727325"/>
                <a:gd name="connsiteX260" fmla="*/ 996972 w 3547903"/>
                <a:gd name="connsiteY260" fmla="*/ 974727 h 2727325"/>
                <a:gd name="connsiteX261" fmla="*/ 923947 w 3547903"/>
                <a:gd name="connsiteY261" fmla="*/ 914402 h 2727325"/>
                <a:gd name="connsiteX262" fmla="*/ 787422 w 3547903"/>
                <a:gd name="connsiteY262" fmla="*/ 933452 h 2727325"/>
                <a:gd name="connsiteX263" fmla="*/ 733447 w 3547903"/>
                <a:gd name="connsiteY263" fmla="*/ 942977 h 2727325"/>
                <a:gd name="connsiteX264" fmla="*/ 669947 w 3547903"/>
                <a:gd name="connsiteY264" fmla="*/ 889002 h 2727325"/>
                <a:gd name="connsiteX265" fmla="*/ 641372 w 3547903"/>
                <a:gd name="connsiteY265" fmla="*/ 860427 h 2727325"/>
                <a:gd name="connsiteX266" fmla="*/ 488972 w 3547903"/>
                <a:gd name="connsiteY266" fmla="*/ 800102 h 2727325"/>
                <a:gd name="connsiteX267" fmla="*/ 403247 w 3547903"/>
                <a:gd name="connsiteY267" fmla="*/ 749302 h 2727325"/>
                <a:gd name="connsiteX268" fmla="*/ 361972 w 3547903"/>
                <a:gd name="connsiteY268" fmla="*/ 695327 h 2727325"/>
                <a:gd name="connsiteX269" fmla="*/ 396897 w 3547903"/>
                <a:gd name="connsiteY269" fmla="*/ 660402 h 2727325"/>
                <a:gd name="connsiteX270" fmla="*/ 361972 w 3547903"/>
                <a:gd name="connsiteY270" fmla="*/ 555627 h 2727325"/>
                <a:gd name="connsiteX271" fmla="*/ 298471 w 3547903"/>
                <a:gd name="connsiteY271" fmla="*/ 454026 h 2727325"/>
                <a:gd name="connsiteX272" fmla="*/ 266722 w 3547903"/>
                <a:gd name="connsiteY272" fmla="*/ 384175 h 2727325"/>
                <a:gd name="connsiteX273" fmla="*/ 276246 w 3547903"/>
                <a:gd name="connsiteY273" fmla="*/ 358775 h 2727325"/>
                <a:gd name="connsiteX274" fmla="*/ 206397 w 3547903"/>
                <a:gd name="connsiteY274" fmla="*/ 234950 h 2727325"/>
                <a:gd name="connsiteX275" fmla="*/ 146072 w 3547903"/>
                <a:gd name="connsiteY275" fmla="*/ 101600 h 2727325"/>
                <a:gd name="connsiteX276" fmla="*/ 111147 w 3547903"/>
                <a:gd name="connsiteY276" fmla="*/ 142875 h 2727325"/>
                <a:gd name="connsiteX277" fmla="*/ 120671 w 3547903"/>
                <a:gd name="connsiteY277" fmla="*/ 193675 h 2727325"/>
                <a:gd name="connsiteX278" fmla="*/ 123846 w 3547903"/>
                <a:gd name="connsiteY278" fmla="*/ 260350 h 2727325"/>
                <a:gd name="connsiteX279" fmla="*/ 136546 w 3547903"/>
                <a:gd name="connsiteY279" fmla="*/ 327025 h 2727325"/>
                <a:gd name="connsiteX280" fmla="*/ 174646 w 3547903"/>
                <a:gd name="connsiteY280" fmla="*/ 384175 h 2727325"/>
                <a:gd name="connsiteX281" fmla="*/ 190521 w 3547903"/>
                <a:gd name="connsiteY281" fmla="*/ 422275 h 2727325"/>
                <a:gd name="connsiteX282" fmla="*/ 200046 w 3547903"/>
                <a:gd name="connsiteY282" fmla="*/ 495300 h 2727325"/>
                <a:gd name="connsiteX283" fmla="*/ 231798 w 3547903"/>
                <a:gd name="connsiteY283" fmla="*/ 542925 h 2727325"/>
                <a:gd name="connsiteX284" fmla="*/ 168296 w 3547903"/>
                <a:gd name="connsiteY284" fmla="*/ 508000 h 2727325"/>
                <a:gd name="connsiteX285" fmla="*/ 107973 w 3547903"/>
                <a:gd name="connsiteY285" fmla="*/ 460375 h 2727325"/>
                <a:gd name="connsiteX286" fmla="*/ 88923 w 3547903"/>
                <a:gd name="connsiteY286" fmla="*/ 371475 h 2727325"/>
                <a:gd name="connsiteX287" fmla="*/ 22248 w 3547903"/>
                <a:gd name="connsiteY287" fmla="*/ 285750 h 2727325"/>
                <a:gd name="connsiteX288" fmla="*/ 53998 w 3547903"/>
                <a:gd name="connsiteY288" fmla="*/ 193675 h 2727325"/>
                <a:gd name="connsiteX289" fmla="*/ 25423 w 3547903"/>
                <a:gd name="connsiteY289" fmla="*/ 161925 h 2727325"/>
                <a:gd name="connsiteX290" fmla="*/ 12722 w 3547903"/>
                <a:gd name="connsiteY290" fmla="*/ 114300 h 2727325"/>
                <a:gd name="connsiteX291" fmla="*/ 23 w 3547903"/>
                <a:gd name="connsiteY291" fmla="*/ 41275 h 2727325"/>
                <a:gd name="connsiteX292" fmla="*/ 23 w 3547903"/>
                <a:gd name="connsiteY292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2203476 w 3547903"/>
                <a:gd name="connsiteY226" fmla="*/ 2647949 h 2727325"/>
                <a:gd name="connsiteX227" fmla="*/ 2159026 w 3547903"/>
                <a:gd name="connsiteY227" fmla="*/ 2679700 h 2727325"/>
                <a:gd name="connsiteX228" fmla="*/ 2009801 w 3547903"/>
                <a:gd name="connsiteY228" fmla="*/ 2727325 h 2727325"/>
                <a:gd name="connsiteX229" fmla="*/ 1978050 w 3547903"/>
                <a:gd name="connsiteY229" fmla="*/ 2679700 h 2727325"/>
                <a:gd name="connsiteX230" fmla="*/ 1911375 w 3547903"/>
                <a:gd name="connsiteY230" fmla="*/ 2600325 h 2727325"/>
                <a:gd name="connsiteX231" fmla="*/ 1765325 w 3547903"/>
                <a:gd name="connsiteY231" fmla="*/ 2362200 h 2727325"/>
                <a:gd name="connsiteX232" fmla="*/ 1720875 w 3547903"/>
                <a:gd name="connsiteY232" fmla="*/ 2251075 h 2727325"/>
                <a:gd name="connsiteX233" fmla="*/ 1673250 w 3547903"/>
                <a:gd name="connsiteY233" fmla="*/ 2197100 h 2727325"/>
                <a:gd name="connsiteX234" fmla="*/ 1651025 w 3547903"/>
                <a:gd name="connsiteY234" fmla="*/ 2146300 h 2727325"/>
                <a:gd name="connsiteX235" fmla="*/ 1581175 w 3547903"/>
                <a:gd name="connsiteY235" fmla="*/ 2095500 h 2727325"/>
                <a:gd name="connsiteX236" fmla="*/ 1584350 w 3547903"/>
                <a:gd name="connsiteY236" fmla="*/ 2022476 h 2727325"/>
                <a:gd name="connsiteX237" fmla="*/ 1590699 w 3547903"/>
                <a:gd name="connsiteY237" fmla="*/ 1984376 h 2727325"/>
                <a:gd name="connsiteX238" fmla="*/ 1676424 w 3547903"/>
                <a:gd name="connsiteY238" fmla="*/ 1958977 h 2727325"/>
                <a:gd name="connsiteX239" fmla="*/ 1609749 w 3547903"/>
                <a:gd name="connsiteY239" fmla="*/ 1882777 h 2727325"/>
                <a:gd name="connsiteX240" fmla="*/ 1622449 w 3547903"/>
                <a:gd name="connsiteY240" fmla="*/ 1809752 h 2727325"/>
                <a:gd name="connsiteX241" fmla="*/ 1651024 w 3547903"/>
                <a:gd name="connsiteY241" fmla="*/ 1730377 h 2727325"/>
                <a:gd name="connsiteX242" fmla="*/ 1714523 w 3547903"/>
                <a:gd name="connsiteY242" fmla="*/ 1685927 h 2727325"/>
                <a:gd name="connsiteX243" fmla="*/ 1765323 w 3547903"/>
                <a:gd name="connsiteY243" fmla="*/ 1647827 h 2727325"/>
                <a:gd name="connsiteX244" fmla="*/ 1793897 w 3547903"/>
                <a:gd name="connsiteY244" fmla="*/ 1612902 h 2727325"/>
                <a:gd name="connsiteX245" fmla="*/ 1812947 w 3547903"/>
                <a:gd name="connsiteY245" fmla="*/ 1571627 h 2727325"/>
                <a:gd name="connsiteX246" fmla="*/ 1790721 w 3547903"/>
                <a:gd name="connsiteY246" fmla="*/ 1539876 h 2727325"/>
                <a:gd name="connsiteX247" fmla="*/ 1793897 w 3547903"/>
                <a:gd name="connsiteY247" fmla="*/ 1473202 h 2727325"/>
                <a:gd name="connsiteX248" fmla="*/ 1765322 w 3547903"/>
                <a:gd name="connsiteY248" fmla="*/ 1381127 h 2727325"/>
                <a:gd name="connsiteX249" fmla="*/ 1727221 w 3547903"/>
                <a:gd name="connsiteY249" fmla="*/ 1314451 h 2727325"/>
                <a:gd name="connsiteX250" fmla="*/ 1666897 w 3547903"/>
                <a:gd name="connsiteY250" fmla="*/ 1355727 h 2727325"/>
                <a:gd name="connsiteX251" fmla="*/ 1625622 w 3547903"/>
                <a:gd name="connsiteY251" fmla="*/ 1377952 h 2727325"/>
                <a:gd name="connsiteX252" fmla="*/ 1587522 w 3547903"/>
                <a:gd name="connsiteY252" fmla="*/ 1349377 h 2727325"/>
                <a:gd name="connsiteX253" fmla="*/ 1527197 w 3547903"/>
                <a:gd name="connsiteY253" fmla="*/ 1327152 h 2727325"/>
                <a:gd name="connsiteX254" fmla="*/ 1428772 w 3547903"/>
                <a:gd name="connsiteY254" fmla="*/ 1257302 h 2727325"/>
                <a:gd name="connsiteX255" fmla="*/ 1374797 w 3547903"/>
                <a:gd name="connsiteY255" fmla="*/ 1257302 h 2727325"/>
                <a:gd name="connsiteX256" fmla="*/ 1358922 w 3547903"/>
                <a:gd name="connsiteY256" fmla="*/ 1187452 h 2727325"/>
                <a:gd name="connsiteX257" fmla="*/ 1298597 w 3547903"/>
                <a:gd name="connsiteY257" fmla="*/ 1114427 h 2727325"/>
                <a:gd name="connsiteX258" fmla="*/ 1212872 w 3547903"/>
                <a:gd name="connsiteY258" fmla="*/ 1057277 h 2727325"/>
                <a:gd name="connsiteX259" fmla="*/ 1073172 w 3547903"/>
                <a:gd name="connsiteY259" fmla="*/ 1003302 h 2727325"/>
                <a:gd name="connsiteX260" fmla="*/ 996972 w 3547903"/>
                <a:gd name="connsiteY260" fmla="*/ 974727 h 2727325"/>
                <a:gd name="connsiteX261" fmla="*/ 923947 w 3547903"/>
                <a:gd name="connsiteY261" fmla="*/ 914402 h 2727325"/>
                <a:gd name="connsiteX262" fmla="*/ 787422 w 3547903"/>
                <a:gd name="connsiteY262" fmla="*/ 933452 h 2727325"/>
                <a:gd name="connsiteX263" fmla="*/ 733447 w 3547903"/>
                <a:gd name="connsiteY263" fmla="*/ 942977 h 2727325"/>
                <a:gd name="connsiteX264" fmla="*/ 669947 w 3547903"/>
                <a:gd name="connsiteY264" fmla="*/ 889002 h 2727325"/>
                <a:gd name="connsiteX265" fmla="*/ 641372 w 3547903"/>
                <a:gd name="connsiteY265" fmla="*/ 860427 h 2727325"/>
                <a:gd name="connsiteX266" fmla="*/ 488972 w 3547903"/>
                <a:gd name="connsiteY266" fmla="*/ 800102 h 2727325"/>
                <a:gd name="connsiteX267" fmla="*/ 403247 w 3547903"/>
                <a:gd name="connsiteY267" fmla="*/ 749302 h 2727325"/>
                <a:gd name="connsiteX268" fmla="*/ 361972 w 3547903"/>
                <a:gd name="connsiteY268" fmla="*/ 695327 h 2727325"/>
                <a:gd name="connsiteX269" fmla="*/ 396897 w 3547903"/>
                <a:gd name="connsiteY269" fmla="*/ 660402 h 2727325"/>
                <a:gd name="connsiteX270" fmla="*/ 361972 w 3547903"/>
                <a:gd name="connsiteY270" fmla="*/ 555627 h 2727325"/>
                <a:gd name="connsiteX271" fmla="*/ 298471 w 3547903"/>
                <a:gd name="connsiteY271" fmla="*/ 454026 h 2727325"/>
                <a:gd name="connsiteX272" fmla="*/ 266722 w 3547903"/>
                <a:gd name="connsiteY272" fmla="*/ 384175 h 2727325"/>
                <a:gd name="connsiteX273" fmla="*/ 276246 w 3547903"/>
                <a:gd name="connsiteY273" fmla="*/ 358775 h 2727325"/>
                <a:gd name="connsiteX274" fmla="*/ 206397 w 3547903"/>
                <a:gd name="connsiteY274" fmla="*/ 234950 h 2727325"/>
                <a:gd name="connsiteX275" fmla="*/ 146072 w 3547903"/>
                <a:gd name="connsiteY275" fmla="*/ 101600 h 2727325"/>
                <a:gd name="connsiteX276" fmla="*/ 111147 w 3547903"/>
                <a:gd name="connsiteY276" fmla="*/ 142875 h 2727325"/>
                <a:gd name="connsiteX277" fmla="*/ 120671 w 3547903"/>
                <a:gd name="connsiteY277" fmla="*/ 193675 h 2727325"/>
                <a:gd name="connsiteX278" fmla="*/ 123846 w 3547903"/>
                <a:gd name="connsiteY278" fmla="*/ 260350 h 2727325"/>
                <a:gd name="connsiteX279" fmla="*/ 136546 w 3547903"/>
                <a:gd name="connsiteY279" fmla="*/ 327025 h 2727325"/>
                <a:gd name="connsiteX280" fmla="*/ 174646 w 3547903"/>
                <a:gd name="connsiteY280" fmla="*/ 384175 h 2727325"/>
                <a:gd name="connsiteX281" fmla="*/ 190521 w 3547903"/>
                <a:gd name="connsiteY281" fmla="*/ 422275 h 2727325"/>
                <a:gd name="connsiteX282" fmla="*/ 200046 w 3547903"/>
                <a:gd name="connsiteY282" fmla="*/ 495300 h 2727325"/>
                <a:gd name="connsiteX283" fmla="*/ 231798 w 3547903"/>
                <a:gd name="connsiteY283" fmla="*/ 542925 h 2727325"/>
                <a:gd name="connsiteX284" fmla="*/ 168296 w 3547903"/>
                <a:gd name="connsiteY284" fmla="*/ 508000 h 2727325"/>
                <a:gd name="connsiteX285" fmla="*/ 107973 w 3547903"/>
                <a:gd name="connsiteY285" fmla="*/ 460375 h 2727325"/>
                <a:gd name="connsiteX286" fmla="*/ 88923 w 3547903"/>
                <a:gd name="connsiteY286" fmla="*/ 371475 h 2727325"/>
                <a:gd name="connsiteX287" fmla="*/ 22248 w 3547903"/>
                <a:gd name="connsiteY287" fmla="*/ 285750 h 2727325"/>
                <a:gd name="connsiteX288" fmla="*/ 53998 w 3547903"/>
                <a:gd name="connsiteY288" fmla="*/ 193675 h 2727325"/>
                <a:gd name="connsiteX289" fmla="*/ 25423 w 3547903"/>
                <a:gd name="connsiteY289" fmla="*/ 161925 h 2727325"/>
                <a:gd name="connsiteX290" fmla="*/ 12722 w 3547903"/>
                <a:gd name="connsiteY290" fmla="*/ 114300 h 2727325"/>
                <a:gd name="connsiteX291" fmla="*/ 23 w 3547903"/>
                <a:gd name="connsiteY291" fmla="*/ 41275 h 2727325"/>
                <a:gd name="connsiteX292" fmla="*/ 23 w 3547903"/>
                <a:gd name="connsiteY292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2203476 w 3547903"/>
                <a:gd name="connsiteY226" fmla="*/ 2647949 h 2727325"/>
                <a:gd name="connsiteX227" fmla="*/ 2159026 w 3547903"/>
                <a:gd name="connsiteY227" fmla="*/ 2679700 h 2727325"/>
                <a:gd name="connsiteX228" fmla="*/ 2009801 w 3547903"/>
                <a:gd name="connsiteY228" fmla="*/ 2727325 h 2727325"/>
                <a:gd name="connsiteX229" fmla="*/ 1978050 w 3547903"/>
                <a:gd name="connsiteY229" fmla="*/ 2679700 h 2727325"/>
                <a:gd name="connsiteX230" fmla="*/ 1911375 w 3547903"/>
                <a:gd name="connsiteY230" fmla="*/ 2600325 h 2727325"/>
                <a:gd name="connsiteX231" fmla="*/ 1765325 w 3547903"/>
                <a:gd name="connsiteY231" fmla="*/ 2362200 h 2727325"/>
                <a:gd name="connsiteX232" fmla="*/ 1720875 w 3547903"/>
                <a:gd name="connsiteY232" fmla="*/ 2251075 h 2727325"/>
                <a:gd name="connsiteX233" fmla="*/ 1673250 w 3547903"/>
                <a:gd name="connsiteY233" fmla="*/ 2197100 h 2727325"/>
                <a:gd name="connsiteX234" fmla="*/ 1651025 w 3547903"/>
                <a:gd name="connsiteY234" fmla="*/ 2146300 h 2727325"/>
                <a:gd name="connsiteX235" fmla="*/ 1581175 w 3547903"/>
                <a:gd name="connsiteY235" fmla="*/ 2095500 h 2727325"/>
                <a:gd name="connsiteX236" fmla="*/ 1584350 w 3547903"/>
                <a:gd name="connsiteY236" fmla="*/ 2022476 h 2727325"/>
                <a:gd name="connsiteX237" fmla="*/ 1590699 w 3547903"/>
                <a:gd name="connsiteY237" fmla="*/ 1984376 h 2727325"/>
                <a:gd name="connsiteX238" fmla="*/ 1676424 w 3547903"/>
                <a:gd name="connsiteY238" fmla="*/ 1958977 h 2727325"/>
                <a:gd name="connsiteX239" fmla="*/ 1609749 w 3547903"/>
                <a:gd name="connsiteY239" fmla="*/ 1882777 h 2727325"/>
                <a:gd name="connsiteX240" fmla="*/ 1622449 w 3547903"/>
                <a:gd name="connsiteY240" fmla="*/ 1809752 h 2727325"/>
                <a:gd name="connsiteX241" fmla="*/ 1651024 w 3547903"/>
                <a:gd name="connsiteY241" fmla="*/ 1730377 h 2727325"/>
                <a:gd name="connsiteX242" fmla="*/ 1714523 w 3547903"/>
                <a:gd name="connsiteY242" fmla="*/ 1685927 h 2727325"/>
                <a:gd name="connsiteX243" fmla="*/ 1765323 w 3547903"/>
                <a:gd name="connsiteY243" fmla="*/ 1647827 h 2727325"/>
                <a:gd name="connsiteX244" fmla="*/ 1793897 w 3547903"/>
                <a:gd name="connsiteY244" fmla="*/ 1612902 h 2727325"/>
                <a:gd name="connsiteX245" fmla="*/ 1812947 w 3547903"/>
                <a:gd name="connsiteY245" fmla="*/ 1571627 h 2727325"/>
                <a:gd name="connsiteX246" fmla="*/ 1790721 w 3547903"/>
                <a:gd name="connsiteY246" fmla="*/ 1539876 h 2727325"/>
                <a:gd name="connsiteX247" fmla="*/ 1793897 w 3547903"/>
                <a:gd name="connsiteY247" fmla="*/ 1473202 h 2727325"/>
                <a:gd name="connsiteX248" fmla="*/ 1765322 w 3547903"/>
                <a:gd name="connsiteY248" fmla="*/ 1381127 h 2727325"/>
                <a:gd name="connsiteX249" fmla="*/ 1727221 w 3547903"/>
                <a:gd name="connsiteY249" fmla="*/ 1314451 h 2727325"/>
                <a:gd name="connsiteX250" fmla="*/ 1666897 w 3547903"/>
                <a:gd name="connsiteY250" fmla="*/ 1355727 h 2727325"/>
                <a:gd name="connsiteX251" fmla="*/ 1625622 w 3547903"/>
                <a:gd name="connsiteY251" fmla="*/ 1377952 h 2727325"/>
                <a:gd name="connsiteX252" fmla="*/ 1587522 w 3547903"/>
                <a:gd name="connsiteY252" fmla="*/ 1349377 h 2727325"/>
                <a:gd name="connsiteX253" fmla="*/ 1527197 w 3547903"/>
                <a:gd name="connsiteY253" fmla="*/ 1327152 h 2727325"/>
                <a:gd name="connsiteX254" fmla="*/ 1428772 w 3547903"/>
                <a:gd name="connsiteY254" fmla="*/ 1257302 h 2727325"/>
                <a:gd name="connsiteX255" fmla="*/ 1374797 w 3547903"/>
                <a:gd name="connsiteY255" fmla="*/ 1257302 h 2727325"/>
                <a:gd name="connsiteX256" fmla="*/ 1358922 w 3547903"/>
                <a:gd name="connsiteY256" fmla="*/ 1187452 h 2727325"/>
                <a:gd name="connsiteX257" fmla="*/ 1298597 w 3547903"/>
                <a:gd name="connsiteY257" fmla="*/ 1114427 h 2727325"/>
                <a:gd name="connsiteX258" fmla="*/ 1212872 w 3547903"/>
                <a:gd name="connsiteY258" fmla="*/ 1057277 h 2727325"/>
                <a:gd name="connsiteX259" fmla="*/ 1073172 w 3547903"/>
                <a:gd name="connsiteY259" fmla="*/ 1003302 h 2727325"/>
                <a:gd name="connsiteX260" fmla="*/ 996972 w 3547903"/>
                <a:gd name="connsiteY260" fmla="*/ 974727 h 2727325"/>
                <a:gd name="connsiteX261" fmla="*/ 923947 w 3547903"/>
                <a:gd name="connsiteY261" fmla="*/ 914402 h 2727325"/>
                <a:gd name="connsiteX262" fmla="*/ 787422 w 3547903"/>
                <a:gd name="connsiteY262" fmla="*/ 933452 h 2727325"/>
                <a:gd name="connsiteX263" fmla="*/ 733447 w 3547903"/>
                <a:gd name="connsiteY263" fmla="*/ 942977 h 2727325"/>
                <a:gd name="connsiteX264" fmla="*/ 669947 w 3547903"/>
                <a:gd name="connsiteY264" fmla="*/ 889002 h 2727325"/>
                <a:gd name="connsiteX265" fmla="*/ 641372 w 3547903"/>
                <a:gd name="connsiteY265" fmla="*/ 860427 h 2727325"/>
                <a:gd name="connsiteX266" fmla="*/ 488972 w 3547903"/>
                <a:gd name="connsiteY266" fmla="*/ 800102 h 2727325"/>
                <a:gd name="connsiteX267" fmla="*/ 403247 w 3547903"/>
                <a:gd name="connsiteY267" fmla="*/ 749302 h 2727325"/>
                <a:gd name="connsiteX268" fmla="*/ 361972 w 3547903"/>
                <a:gd name="connsiteY268" fmla="*/ 695327 h 2727325"/>
                <a:gd name="connsiteX269" fmla="*/ 396897 w 3547903"/>
                <a:gd name="connsiteY269" fmla="*/ 660402 h 2727325"/>
                <a:gd name="connsiteX270" fmla="*/ 361972 w 3547903"/>
                <a:gd name="connsiteY270" fmla="*/ 555627 h 2727325"/>
                <a:gd name="connsiteX271" fmla="*/ 298471 w 3547903"/>
                <a:gd name="connsiteY271" fmla="*/ 454026 h 2727325"/>
                <a:gd name="connsiteX272" fmla="*/ 266722 w 3547903"/>
                <a:gd name="connsiteY272" fmla="*/ 384175 h 2727325"/>
                <a:gd name="connsiteX273" fmla="*/ 276246 w 3547903"/>
                <a:gd name="connsiteY273" fmla="*/ 358775 h 2727325"/>
                <a:gd name="connsiteX274" fmla="*/ 206397 w 3547903"/>
                <a:gd name="connsiteY274" fmla="*/ 234950 h 2727325"/>
                <a:gd name="connsiteX275" fmla="*/ 146072 w 3547903"/>
                <a:gd name="connsiteY275" fmla="*/ 101600 h 2727325"/>
                <a:gd name="connsiteX276" fmla="*/ 111147 w 3547903"/>
                <a:gd name="connsiteY276" fmla="*/ 142875 h 2727325"/>
                <a:gd name="connsiteX277" fmla="*/ 120671 w 3547903"/>
                <a:gd name="connsiteY277" fmla="*/ 193675 h 2727325"/>
                <a:gd name="connsiteX278" fmla="*/ 123846 w 3547903"/>
                <a:gd name="connsiteY278" fmla="*/ 260350 h 2727325"/>
                <a:gd name="connsiteX279" fmla="*/ 136546 w 3547903"/>
                <a:gd name="connsiteY279" fmla="*/ 327025 h 2727325"/>
                <a:gd name="connsiteX280" fmla="*/ 174646 w 3547903"/>
                <a:gd name="connsiteY280" fmla="*/ 384175 h 2727325"/>
                <a:gd name="connsiteX281" fmla="*/ 190521 w 3547903"/>
                <a:gd name="connsiteY281" fmla="*/ 422275 h 2727325"/>
                <a:gd name="connsiteX282" fmla="*/ 200046 w 3547903"/>
                <a:gd name="connsiteY282" fmla="*/ 495300 h 2727325"/>
                <a:gd name="connsiteX283" fmla="*/ 231798 w 3547903"/>
                <a:gd name="connsiteY283" fmla="*/ 542925 h 2727325"/>
                <a:gd name="connsiteX284" fmla="*/ 168296 w 3547903"/>
                <a:gd name="connsiteY284" fmla="*/ 508000 h 2727325"/>
                <a:gd name="connsiteX285" fmla="*/ 107973 w 3547903"/>
                <a:gd name="connsiteY285" fmla="*/ 460375 h 2727325"/>
                <a:gd name="connsiteX286" fmla="*/ 88923 w 3547903"/>
                <a:gd name="connsiteY286" fmla="*/ 371475 h 2727325"/>
                <a:gd name="connsiteX287" fmla="*/ 22248 w 3547903"/>
                <a:gd name="connsiteY287" fmla="*/ 285750 h 2727325"/>
                <a:gd name="connsiteX288" fmla="*/ 53998 w 3547903"/>
                <a:gd name="connsiteY288" fmla="*/ 193675 h 2727325"/>
                <a:gd name="connsiteX289" fmla="*/ 25423 w 3547903"/>
                <a:gd name="connsiteY289" fmla="*/ 161925 h 2727325"/>
                <a:gd name="connsiteX290" fmla="*/ 12722 w 3547903"/>
                <a:gd name="connsiteY290" fmla="*/ 114300 h 2727325"/>
                <a:gd name="connsiteX291" fmla="*/ 23 w 3547903"/>
                <a:gd name="connsiteY291" fmla="*/ 41275 h 2727325"/>
                <a:gd name="connsiteX292" fmla="*/ 23 w 3547903"/>
                <a:gd name="connsiteY292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2203476 w 3547903"/>
                <a:gd name="connsiteY226" fmla="*/ 2647949 h 2727325"/>
                <a:gd name="connsiteX227" fmla="*/ 2159026 w 3547903"/>
                <a:gd name="connsiteY227" fmla="*/ 2679700 h 2727325"/>
                <a:gd name="connsiteX228" fmla="*/ 2009801 w 3547903"/>
                <a:gd name="connsiteY228" fmla="*/ 2727325 h 2727325"/>
                <a:gd name="connsiteX229" fmla="*/ 1978050 w 3547903"/>
                <a:gd name="connsiteY229" fmla="*/ 2679700 h 2727325"/>
                <a:gd name="connsiteX230" fmla="*/ 1911375 w 3547903"/>
                <a:gd name="connsiteY230" fmla="*/ 2600325 h 2727325"/>
                <a:gd name="connsiteX231" fmla="*/ 1765325 w 3547903"/>
                <a:gd name="connsiteY231" fmla="*/ 2362200 h 2727325"/>
                <a:gd name="connsiteX232" fmla="*/ 1720875 w 3547903"/>
                <a:gd name="connsiteY232" fmla="*/ 2251075 h 2727325"/>
                <a:gd name="connsiteX233" fmla="*/ 1673250 w 3547903"/>
                <a:gd name="connsiteY233" fmla="*/ 2197100 h 2727325"/>
                <a:gd name="connsiteX234" fmla="*/ 1651025 w 3547903"/>
                <a:gd name="connsiteY234" fmla="*/ 2146300 h 2727325"/>
                <a:gd name="connsiteX235" fmla="*/ 1581175 w 3547903"/>
                <a:gd name="connsiteY235" fmla="*/ 2095500 h 2727325"/>
                <a:gd name="connsiteX236" fmla="*/ 1584350 w 3547903"/>
                <a:gd name="connsiteY236" fmla="*/ 2022476 h 2727325"/>
                <a:gd name="connsiteX237" fmla="*/ 1590699 w 3547903"/>
                <a:gd name="connsiteY237" fmla="*/ 1984376 h 2727325"/>
                <a:gd name="connsiteX238" fmla="*/ 1676424 w 3547903"/>
                <a:gd name="connsiteY238" fmla="*/ 1958977 h 2727325"/>
                <a:gd name="connsiteX239" fmla="*/ 1609749 w 3547903"/>
                <a:gd name="connsiteY239" fmla="*/ 1882777 h 2727325"/>
                <a:gd name="connsiteX240" fmla="*/ 1622449 w 3547903"/>
                <a:gd name="connsiteY240" fmla="*/ 1809752 h 2727325"/>
                <a:gd name="connsiteX241" fmla="*/ 1651024 w 3547903"/>
                <a:gd name="connsiteY241" fmla="*/ 1730377 h 2727325"/>
                <a:gd name="connsiteX242" fmla="*/ 1714523 w 3547903"/>
                <a:gd name="connsiteY242" fmla="*/ 1685927 h 2727325"/>
                <a:gd name="connsiteX243" fmla="*/ 1765323 w 3547903"/>
                <a:gd name="connsiteY243" fmla="*/ 1647827 h 2727325"/>
                <a:gd name="connsiteX244" fmla="*/ 1793897 w 3547903"/>
                <a:gd name="connsiteY244" fmla="*/ 1612902 h 2727325"/>
                <a:gd name="connsiteX245" fmla="*/ 1812947 w 3547903"/>
                <a:gd name="connsiteY245" fmla="*/ 1571627 h 2727325"/>
                <a:gd name="connsiteX246" fmla="*/ 1790721 w 3547903"/>
                <a:gd name="connsiteY246" fmla="*/ 1539876 h 2727325"/>
                <a:gd name="connsiteX247" fmla="*/ 1793897 w 3547903"/>
                <a:gd name="connsiteY247" fmla="*/ 1473202 h 2727325"/>
                <a:gd name="connsiteX248" fmla="*/ 1765322 w 3547903"/>
                <a:gd name="connsiteY248" fmla="*/ 1381127 h 2727325"/>
                <a:gd name="connsiteX249" fmla="*/ 1727221 w 3547903"/>
                <a:gd name="connsiteY249" fmla="*/ 1314451 h 2727325"/>
                <a:gd name="connsiteX250" fmla="*/ 1666897 w 3547903"/>
                <a:gd name="connsiteY250" fmla="*/ 1355727 h 2727325"/>
                <a:gd name="connsiteX251" fmla="*/ 1625622 w 3547903"/>
                <a:gd name="connsiteY251" fmla="*/ 1377952 h 2727325"/>
                <a:gd name="connsiteX252" fmla="*/ 1587522 w 3547903"/>
                <a:gd name="connsiteY252" fmla="*/ 1349377 h 2727325"/>
                <a:gd name="connsiteX253" fmla="*/ 1527197 w 3547903"/>
                <a:gd name="connsiteY253" fmla="*/ 1327152 h 2727325"/>
                <a:gd name="connsiteX254" fmla="*/ 1428772 w 3547903"/>
                <a:gd name="connsiteY254" fmla="*/ 1257302 h 2727325"/>
                <a:gd name="connsiteX255" fmla="*/ 1374797 w 3547903"/>
                <a:gd name="connsiteY255" fmla="*/ 1257302 h 2727325"/>
                <a:gd name="connsiteX256" fmla="*/ 1358922 w 3547903"/>
                <a:gd name="connsiteY256" fmla="*/ 1187452 h 2727325"/>
                <a:gd name="connsiteX257" fmla="*/ 1298597 w 3547903"/>
                <a:gd name="connsiteY257" fmla="*/ 1114427 h 2727325"/>
                <a:gd name="connsiteX258" fmla="*/ 1212872 w 3547903"/>
                <a:gd name="connsiteY258" fmla="*/ 1057277 h 2727325"/>
                <a:gd name="connsiteX259" fmla="*/ 1073172 w 3547903"/>
                <a:gd name="connsiteY259" fmla="*/ 1003302 h 2727325"/>
                <a:gd name="connsiteX260" fmla="*/ 996972 w 3547903"/>
                <a:gd name="connsiteY260" fmla="*/ 974727 h 2727325"/>
                <a:gd name="connsiteX261" fmla="*/ 923947 w 3547903"/>
                <a:gd name="connsiteY261" fmla="*/ 914402 h 2727325"/>
                <a:gd name="connsiteX262" fmla="*/ 787422 w 3547903"/>
                <a:gd name="connsiteY262" fmla="*/ 933452 h 2727325"/>
                <a:gd name="connsiteX263" fmla="*/ 733447 w 3547903"/>
                <a:gd name="connsiteY263" fmla="*/ 942977 h 2727325"/>
                <a:gd name="connsiteX264" fmla="*/ 669947 w 3547903"/>
                <a:gd name="connsiteY264" fmla="*/ 889002 h 2727325"/>
                <a:gd name="connsiteX265" fmla="*/ 641372 w 3547903"/>
                <a:gd name="connsiteY265" fmla="*/ 860427 h 2727325"/>
                <a:gd name="connsiteX266" fmla="*/ 488972 w 3547903"/>
                <a:gd name="connsiteY266" fmla="*/ 800102 h 2727325"/>
                <a:gd name="connsiteX267" fmla="*/ 403247 w 3547903"/>
                <a:gd name="connsiteY267" fmla="*/ 749302 h 2727325"/>
                <a:gd name="connsiteX268" fmla="*/ 361972 w 3547903"/>
                <a:gd name="connsiteY268" fmla="*/ 695327 h 2727325"/>
                <a:gd name="connsiteX269" fmla="*/ 396897 w 3547903"/>
                <a:gd name="connsiteY269" fmla="*/ 660402 h 2727325"/>
                <a:gd name="connsiteX270" fmla="*/ 361972 w 3547903"/>
                <a:gd name="connsiteY270" fmla="*/ 555627 h 2727325"/>
                <a:gd name="connsiteX271" fmla="*/ 298471 w 3547903"/>
                <a:gd name="connsiteY271" fmla="*/ 454026 h 2727325"/>
                <a:gd name="connsiteX272" fmla="*/ 266722 w 3547903"/>
                <a:gd name="connsiteY272" fmla="*/ 384175 h 2727325"/>
                <a:gd name="connsiteX273" fmla="*/ 276246 w 3547903"/>
                <a:gd name="connsiteY273" fmla="*/ 358775 h 2727325"/>
                <a:gd name="connsiteX274" fmla="*/ 206397 w 3547903"/>
                <a:gd name="connsiteY274" fmla="*/ 234950 h 2727325"/>
                <a:gd name="connsiteX275" fmla="*/ 146072 w 3547903"/>
                <a:gd name="connsiteY275" fmla="*/ 101600 h 2727325"/>
                <a:gd name="connsiteX276" fmla="*/ 111147 w 3547903"/>
                <a:gd name="connsiteY276" fmla="*/ 142875 h 2727325"/>
                <a:gd name="connsiteX277" fmla="*/ 120671 w 3547903"/>
                <a:gd name="connsiteY277" fmla="*/ 193675 h 2727325"/>
                <a:gd name="connsiteX278" fmla="*/ 123846 w 3547903"/>
                <a:gd name="connsiteY278" fmla="*/ 260350 h 2727325"/>
                <a:gd name="connsiteX279" fmla="*/ 136546 w 3547903"/>
                <a:gd name="connsiteY279" fmla="*/ 327025 h 2727325"/>
                <a:gd name="connsiteX280" fmla="*/ 174646 w 3547903"/>
                <a:gd name="connsiteY280" fmla="*/ 384175 h 2727325"/>
                <a:gd name="connsiteX281" fmla="*/ 190521 w 3547903"/>
                <a:gd name="connsiteY281" fmla="*/ 422275 h 2727325"/>
                <a:gd name="connsiteX282" fmla="*/ 200046 w 3547903"/>
                <a:gd name="connsiteY282" fmla="*/ 495300 h 2727325"/>
                <a:gd name="connsiteX283" fmla="*/ 231798 w 3547903"/>
                <a:gd name="connsiteY283" fmla="*/ 542925 h 2727325"/>
                <a:gd name="connsiteX284" fmla="*/ 168296 w 3547903"/>
                <a:gd name="connsiteY284" fmla="*/ 508000 h 2727325"/>
                <a:gd name="connsiteX285" fmla="*/ 107973 w 3547903"/>
                <a:gd name="connsiteY285" fmla="*/ 460375 h 2727325"/>
                <a:gd name="connsiteX286" fmla="*/ 88923 w 3547903"/>
                <a:gd name="connsiteY286" fmla="*/ 371475 h 2727325"/>
                <a:gd name="connsiteX287" fmla="*/ 22248 w 3547903"/>
                <a:gd name="connsiteY287" fmla="*/ 285750 h 2727325"/>
                <a:gd name="connsiteX288" fmla="*/ 53998 w 3547903"/>
                <a:gd name="connsiteY288" fmla="*/ 193675 h 2727325"/>
                <a:gd name="connsiteX289" fmla="*/ 25423 w 3547903"/>
                <a:gd name="connsiteY289" fmla="*/ 161925 h 2727325"/>
                <a:gd name="connsiteX290" fmla="*/ 12722 w 3547903"/>
                <a:gd name="connsiteY290" fmla="*/ 114300 h 2727325"/>
                <a:gd name="connsiteX291" fmla="*/ 23 w 3547903"/>
                <a:gd name="connsiteY291" fmla="*/ 41275 h 2727325"/>
                <a:gd name="connsiteX292" fmla="*/ 23 w 3547903"/>
                <a:gd name="connsiteY292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2203476 w 3547903"/>
                <a:gd name="connsiteY226" fmla="*/ 2647949 h 2727325"/>
                <a:gd name="connsiteX227" fmla="*/ 2159026 w 3547903"/>
                <a:gd name="connsiteY227" fmla="*/ 2679700 h 2727325"/>
                <a:gd name="connsiteX228" fmla="*/ 2009801 w 3547903"/>
                <a:gd name="connsiteY228" fmla="*/ 2727325 h 2727325"/>
                <a:gd name="connsiteX229" fmla="*/ 1978050 w 3547903"/>
                <a:gd name="connsiteY229" fmla="*/ 2679700 h 2727325"/>
                <a:gd name="connsiteX230" fmla="*/ 1911375 w 3547903"/>
                <a:gd name="connsiteY230" fmla="*/ 2600325 h 2727325"/>
                <a:gd name="connsiteX231" fmla="*/ 1765325 w 3547903"/>
                <a:gd name="connsiteY231" fmla="*/ 2362200 h 2727325"/>
                <a:gd name="connsiteX232" fmla="*/ 1720875 w 3547903"/>
                <a:gd name="connsiteY232" fmla="*/ 2251075 h 2727325"/>
                <a:gd name="connsiteX233" fmla="*/ 1673250 w 3547903"/>
                <a:gd name="connsiteY233" fmla="*/ 2197100 h 2727325"/>
                <a:gd name="connsiteX234" fmla="*/ 1651025 w 3547903"/>
                <a:gd name="connsiteY234" fmla="*/ 2146300 h 2727325"/>
                <a:gd name="connsiteX235" fmla="*/ 1581175 w 3547903"/>
                <a:gd name="connsiteY235" fmla="*/ 2095500 h 2727325"/>
                <a:gd name="connsiteX236" fmla="*/ 1584350 w 3547903"/>
                <a:gd name="connsiteY236" fmla="*/ 2022476 h 2727325"/>
                <a:gd name="connsiteX237" fmla="*/ 1590699 w 3547903"/>
                <a:gd name="connsiteY237" fmla="*/ 1984376 h 2727325"/>
                <a:gd name="connsiteX238" fmla="*/ 1676424 w 3547903"/>
                <a:gd name="connsiteY238" fmla="*/ 1958977 h 2727325"/>
                <a:gd name="connsiteX239" fmla="*/ 1609749 w 3547903"/>
                <a:gd name="connsiteY239" fmla="*/ 1882777 h 2727325"/>
                <a:gd name="connsiteX240" fmla="*/ 1622449 w 3547903"/>
                <a:gd name="connsiteY240" fmla="*/ 1809752 h 2727325"/>
                <a:gd name="connsiteX241" fmla="*/ 1651024 w 3547903"/>
                <a:gd name="connsiteY241" fmla="*/ 1730377 h 2727325"/>
                <a:gd name="connsiteX242" fmla="*/ 1714523 w 3547903"/>
                <a:gd name="connsiteY242" fmla="*/ 1685927 h 2727325"/>
                <a:gd name="connsiteX243" fmla="*/ 1765323 w 3547903"/>
                <a:gd name="connsiteY243" fmla="*/ 1647827 h 2727325"/>
                <a:gd name="connsiteX244" fmla="*/ 1793897 w 3547903"/>
                <a:gd name="connsiteY244" fmla="*/ 1612902 h 2727325"/>
                <a:gd name="connsiteX245" fmla="*/ 1812947 w 3547903"/>
                <a:gd name="connsiteY245" fmla="*/ 1571627 h 2727325"/>
                <a:gd name="connsiteX246" fmla="*/ 1790721 w 3547903"/>
                <a:gd name="connsiteY246" fmla="*/ 1539876 h 2727325"/>
                <a:gd name="connsiteX247" fmla="*/ 1793897 w 3547903"/>
                <a:gd name="connsiteY247" fmla="*/ 1473202 h 2727325"/>
                <a:gd name="connsiteX248" fmla="*/ 1765322 w 3547903"/>
                <a:gd name="connsiteY248" fmla="*/ 1381127 h 2727325"/>
                <a:gd name="connsiteX249" fmla="*/ 1727221 w 3547903"/>
                <a:gd name="connsiteY249" fmla="*/ 1314451 h 2727325"/>
                <a:gd name="connsiteX250" fmla="*/ 1666897 w 3547903"/>
                <a:gd name="connsiteY250" fmla="*/ 1355727 h 2727325"/>
                <a:gd name="connsiteX251" fmla="*/ 1625622 w 3547903"/>
                <a:gd name="connsiteY251" fmla="*/ 1377952 h 2727325"/>
                <a:gd name="connsiteX252" fmla="*/ 1587522 w 3547903"/>
                <a:gd name="connsiteY252" fmla="*/ 1349377 h 2727325"/>
                <a:gd name="connsiteX253" fmla="*/ 1527197 w 3547903"/>
                <a:gd name="connsiteY253" fmla="*/ 1327152 h 2727325"/>
                <a:gd name="connsiteX254" fmla="*/ 1428772 w 3547903"/>
                <a:gd name="connsiteY254" fmla="*/ 1257302 h 2727325"/>
                <a:gd name="connsiteX255" fmla="*/ 1374797 w 3547903"/>
                <a:gd name="connsiteY255" fmla="*/ 1257302 h 2727325"/>
                <a:gd name="connsiteX256" fmla="*/ 1358922 w 3547903"/>
                <a:gd name="connsiteY256" fmla="*/ 1187452 h 2727325"/>
                <a:gd name="connsiteX257" fmla="*/ 1298597 w 3547903"/>
                <a:gd name="connsiteY257" fmla="*/ 1114427 h 2727325"/>
                <a:gd name="connsiteX258" fmla="*/ 1212872 w 3547903"/>
                <a:gd name="connsiteY258" fmla="*/ 1057277 h 2727325"/>
                <a:gd name="connsiteX259" fmla="*/ 1073172 w 3547903"/>
                <a:gd name="connsiteY259" fmla="*/ 1003302 h 2727325"/>
                <a:gd name="connsiteX260" fmla="*/ 996972 w 3547903"/>
                <a:gd name="connsiteY260" fmla="*/ 974727 h 2727325"/>
                <a:gd name="connsiteX261" fmla="*/ 923947 w 3547903"/>
                <a:gd name="connsiteY261" fmla="*/ 914402 h 2727325"/>
                <a:gd name="connsiteX262" fmla="*/ 787422 w 3547903"/>
                <a:gd name="connsiteY262" fmla="*/ 933452 h 2727325"/>
                <a:gd name="connsiteX263" fmla="*/ 733447 w 3547903"/>
                <a:gd name="connsiteY263" fmla="*/ 942977 h 2727325"/>
                <a:gd name="connsiteX264" fmla="*/ 669947 w 3547903"/>
                <a:gd name="connsiteY264" fmla="*/ 889002 h 2727325"/>
                <a:gd name="connsiteX265" fmla="*/ 641372 w 3547903"/>
                <a:gd name="connsiteY265" fmla="*/ 860427 h 2727325"/>
                <a:gd name="connsiteX266" fmla="*/ 488972 w 3547903"/>
                <a:gd name="connsiteY266" fmla="*/ 800102 h 2727325"/>
                <a:gd name="connsiteX267" fmla="*/ 403247 w 3547903"/>
                <a:gd name="connsiteY267" fmla="*/ 749302 h 2727325"/>
                <a:gd name="connsiteX268" fmla="*/ 361972 w 3547903"/>
                <a:gd name="connsiteY268" fmla="*/ 695327 h 2727325"/>
                <a:gd name="connsiteX269" fmla="*/ 396897 w 3547903"/>
                <a:gd name="connsiteY269" fmla="*/ 660402 h 2727325"/>
                <a:gd name="connsiteX270" fmla="*/ 361972 w 3547903"/>
                <a:gd name="connsiteY270" fmla="*/ 555627 h 2727325"/>
                <a:gd name="connsiteX271" fmla="*/ 298471 w 3547903"/>
                <a:gd name="connsiteY271" fmla="*/ 454026 h 2727325"/>
                <a:gd name="connsiteX272" fmla="*/ 266722 w 3547903"/>
                <a:gd name="connsiteY272" fmla="*/ 384175 h 2727325"/>
                <a:gd name="connsiteX273" fmla="*/ 276246 w 3547903"/>
                <a:gd name="connsiteY273" fmla="*/ 358775 h 2727325"/>
                <a:gd name="connsiteX274" fmla="*/ 206397 w 3547903"/>
                <a:gd name="connsiteY274" fmla="*/ 234950 h 2727325"/>
                <a:gd name="connsiteX275" fmla="*/ 146072 w 3547903"/>
                <a:gd name="connsiteY275" fmla="*/ 101600 h 2727325"/>
                <a:gd name="connsiteX276" fmla="*/ 111147 w 3547903"/>
                <a:gd name="connsiteY276" fmla="*/ 142875 h 2727325"/>
                <a:gd name="connsiteX277" fmla="*/ 120671 w 3547903"/>
                <a:gd name="connsiteY277" fmla="*/ 193675 h 2727325"/>
                <a:gd name="connsiteX278" fmla="*/ 123846 w 3547903"/>
                <a:gd name="connsiteY278" fmla="*/ 260350 h 2727325"/>
                <a:gd name="connsiteX279" fmla="*/ 136546 w 3547903"/>
                <a:gd name="connsiteY279" fmla="*/ 327025 h 2727325"/>
                <a:gd name="connsiteX280" fmla="*/ 174646 w 3547903"/>
                <a:gd name="connsiteY280" fmla="*/ 384175 h 2727325"/>
                <a:gd name="connsiteX281" fmla="*/ 190521 w 3547903"/>
                <a:gd name="connsiteY281" fmla="*/ 422275 h 2727325"/>
                <a:gd name="connsiteX282" fmla="*/ 200046 w 3547903"/>
                <a:gd name="connsiteY282" fmla="*/ 495300 h 2727325"/>
                <a:gd name="connsiteX283" fmla="*/ 231798 w 3547903"/>
                <a:gd name="connsiteY283" fmla="*/ 542925 h 2727325"/>
                <a:gd name="connsiteX284" fmla="*/ 168296 w 3547903"/>
                <a:gd name="connsiteY284" fmla="*/ 508000 h 2727325"/>
                <a:gd name="connsiteX285" fmla="*/ 107973 w 3547903"/>
                <a:gd name="connsiteY285" fmla="*/ 460375 h 2727325"/>
                <a:gd name="connsiteX286" fmla="*/ 88923 w 3547903"/>
                <a:gd name="connsiteY286" fmla="*/ 371475 h 2727325"/>
                <a:gd name="connsiteX287" fmla="*/ 22248 w 3547903"/>
                <a:gd name="connsiteY287" fmla="*/ 285750 h 2727325"/>
                <a:gd name="connsiteX288" fmla="*/ 53998 w 3547903"/>
                <a:gd name="connsiteY288" fmla="*/ 193675 h 2727325"/>
                <a:gd name="connsiteX289" fmla="*/ 25423 w 3547903"/>
                <a:gd name="connsiteY289" fmla="*/ 161925 h 2727325"/>
                <a:gd name="connsiteX290" fmla="*/ 12722 w 3547903"/>
                <a:gd name="connsiteY290" fmla="*/ 114300 h 2727325"/>
                <a:gd name="connsiteX291" fmla="*/ 23 w 3547903"/>
                <a:gd name="connsiteY291" fmla="*/ 41275 h 2727325"/>
                <a:gd name="connsiteX292" fmla="*/ 23 w 3547903"/>
                <a:gd name="connsiteY292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2203476 w 3547903"/>
                <a:gd name="connsiteY227" fmla="*/ 2647949 h 2727325"/>
                <a:gd name="connsiteX228" fmla="*/ 2159026 w 3547903"/>
                <a:gd name="connsiteY228" fmla="*/ 2679700 h 2727325"/>
                <a:gd name="connsiteX229" fmla="*/ 2009801 w 3547903"/>
                <a:gd name="connsiteY229" fmla="*/ 2727325 h 2727325"/>
                <a:gd name="connsiteX230" fmla="*/ 1978050 w 3547903"/>
                <a:gd name="connsiteY230" fmla="*/ 2679700 h 2727325"/>
                <a:gd name="connsiteX231" fmla="*/ 1911375 w 3547903"/>
                <a:gd name="connsiteY231" fmla="*/ 2600325 h 2727325"/>
                <a:gd name="connsiteX232" fmla="*/ 1765325 w 3547903"/>
                <a:gd name="connsiteY232" fmla="*/ 2362200 h 2727325"/>
                <a:gd name="connsiteX233" fmla="*/ 1720875 w 3547903"/>
                <a:gd name="connsiteY233" fmla="*/ 2251075 h 2727325"/>
                <a:gd name="connsiteX234" fmla="*/ 1673250 w 3547903"/>
                <a:gd name="connsiteY234" fmla="*/ 2197100 h 2727325"/>
                <a:gd name="connsiteX235" fmla="*/ 1651025 w 3547903"/>
                <a:gd name="connsiteY235" fmla="*/ 2146300 h 2727325"/>
                <a:gd name="connsiteX236" fmla="*/ 1581175 w 3547903"/>
                <a:gd name="connsiteY236" fmla="*/ 2095500 h 2727325"/>
                <a:gd name="connsiteX237" fmla="*/ 1584350 w 3547903"/>
                <a:gd name="connsiteY237" fmla="*/ 2022476 h 2727325"/>
                <a:gd name="connsiteX238" fmla="*/ 1590699 w 3547903"/>
                <a:gd name="connsiteY238" fmla="*/ 1984376 h 2727325"/>
                <a:gd name="connsiteX239" fmla="*/ 1676424 w 3547903"/>
                <a:gd name="connsiteY239" fmla="*/ 1958977 h 2727325"/>
                <a:gd name="connsiteX240" fmla="*/ 1609749 w 3547903"/>
                <a:gd name="connsiteY240" fmla="*/ 1882777 h 2727325"/>
                <a:gd name="connsiteX241" fmla="*/ 1622449 w 3547903"/>
                <a:gd name="connsiteY241" fmla="*/ 1809752 h 2727325"/>
                <a:gd name="connsiteX242" fmla="*/ 1651024 w 3547903"/>
                <a:gd name="connsiteY242" fmla="*/ 1730377 h 2727325"/>
                <a:gd name="connsiteX243" fmla="*/ 1714523 w 3547903"/>
                <a:gd name="connsiteY243" fmla="*/ 1685927 h 2727325"/>
                <a:gd name="connsiteX244" fmla="*/ 1765323 w 3547903"/>
                <a:gd name="connsiteY244" fmla="*/ 1647827 h 2727325"/>
                <a:gd name="connsiteX245" fmla="*/ 1793897 w 3547903"/>
                <a:gd name="connsiteY245" fmla="*/ 1612902 h 2727325"/>
                <a:gd name="connsiteX246" fmla="*/ 1812947 w 3547903"/>
                <a:gd name="connsiteY246" fmla="*/ 1571627 h 2727325"/>
                <a:gd name="connsiteX247" fmla="*/ 1790721 w 3547903"/>
                <a:gd name="connsiteY247" fmla="*/ 1539876 h 2727325"/>
                <a:gd name="connsiteX248" fmla="*/ 1793897 w 3547903"/>
                <a:gd name="connsiteY248" fmla="*/ 1473202 h 2727325"/>
                <a:gd name="connsiteX249" fmla="*/ 1765322 w 3547903"/>
                <a:gd name="connsiteY249" fmla="*/ 1381127 h 2727325"/>
                <a:gd name="connsiteX250" fmla="*/ 1727221 w 3547903"/>
                <a:gd name="connsiteY250" fmla="*/ 1314451 h 2727325"/>
                <a:gd name="connsiteX251" fmla="*/ 1666897 w 3547903"/>
                <a:gd name="connsiteY251" fmla="*/ 1355727 h 2727325"/>
                <a:gd name="connsiteX252" fmla="*/ 1625622 w 3547903"/>
                <a:gd name="connsiteY252" fmla="*/ 1377952 h 2727325"/>
                <a:gd name="connsiteX253" fmla="*/ 1587522 w 3547903"/>
                <a:gd name="connsiteY253" fmla="*/ 1349377 h 2727325"/>
                <a:gd name="connsiteX254" fmla="*/ 1527197 w 3547903"/>
                <a:gd name="connsiteY254" fmla="*/ 1327152 h 2727325"/>
                <a:gd name="connsiteX255" fmla="*/ 1428772 w 3547903"/>
                <a:gd name="connsiteY255" fmla="*/ 1257302 h 2727325"/>
                <a:gd name="connsiteX256" fmla="*/ 1374797 w 3547903"/>
                <a:gd name="connsiteY256" fmla="*/ 1257302 h 2727325"/>
                <a:gd name="connsiteX257" fmla="*/ 1358922 w 3547903"/>
                <a:gd name="connsiteY257" fmla="*/ 1187452 h 2727325"/>
                <a:gd name="connsiteX258" fmla="*/ 1298597 w 3547903"/>
                <a:gd name="connsiteY258" fmla="*/ 1114427 h 2727325"/>
                <a:gd name="connsiteX259" fmla="*/ 1212872 w 3547903"/>
                <a:gd name="connsiteY259" fmla="*/ 1057277 h 2727325"/>
                <a:gd name="connsiteX260" fmla="*/ 1073172 w 3547903"/>
                <a:gd name="connsiteY260" fmla="*/ 1003302 h 2727325"/>
                <a:gd name="connsiteX261" fmla="*/ 996972 w 3547903"/>
                <a:gd name="connsiteY261" fmla="*/ 974727 h 2727325"/>
                <a:gd name="connsiteX262" fmla="*/ 923947 w 3547903"/>
                <a:gd name="connsiteY262" fmla="*/ 914402 h 2727325"/>
                <a:gd name="connsiteX263" fmla="*/ 787422 w 3547903"/>
                <a:gd name="connsiteY263" fmla="*/ 933452 h 2727325"/>
                <a:gd name="connsiteX264" fmla="*/ 733447 w 3547903"/>
                <a:gd name="connsiteY264" fmla="*/ 942977 h 2727325"/>
                <a:gd name="connsiteX265" fmla="*/ 669947 w 3547903"/>
                <a:gd name="connsiteY265" fmla="*/ 889002 h 2727325"/>
                <a:gd name="connsiteX266" fmla="*/ 641372 w 3547903"/>
                <a:gd name="connsiteY266" fmla="*/ 860427 h 2727325"/>
                <a:gd name="connsiteX267" fmla="*/ 488972 w 3547903"/>
                <a:gd name="connsiteY267" fmla="*/ 800102 h 2727325"/>
                <a:gd name="connsiteX268" fmla="*/ 403247 w 3547903"/>
                <a:gd name="connsiteY268" fmla="*/ 749302 h 2727325"/>
                <a:gd name="connsiteX269" fmla="*/ 361972 w 3547903"/>
                <a:gd name="connsiteY269" fmla="*/ 695327 h 2727325"/>
                <a:gd name="connsiteX270" fmla="*/ 396897 w 3547903"/>
                <a:gd name="connsiteY270" fmla="*/ 660402 h 2727325"/>
                <a:gd name="connsiteX271" fmla="*/ 361972 w 3547903"/>
                <a:gd name="connsiteY271" fmla="*/ 555627 h 2727325"/>
                <a:gd name="connsiteX272" fmla="*/ 298471 w 3547903"/>
                <a:gd name="connsiteY272" fmla="*/ 454026 h 2727325"/>
                <a:gd name="connsiteX273" fmla="*/ 266722 w 3547903"/>
                <a:gd name="connsiteY273" fmla="*/ 384175 h 2727325"/>
                <a:gd name="connsiteX274" fmla="*/ 276246 w 3547903"/>
                <a:gd name="connsiteY274" fmla="*/ 358775 h 2727325"/>
                <a:gd name="connsiteX275" fmla="*/ 206397 w 3547903"/>
                <a:gd name="connsiteY275" fmla="*/ 234950 h 2727325"/>
                <a:gd name="connsiteX276" fmla="*/ 146072 w 3547903"/>
                <a:gd name="connsiteY276" fmla="*/ 101600 h 2727325"/>
                <a:gd name="connsiteX277" fmla="*/ 111147 w 3547903"/>
                <a:gd name="connsiteY277" fmla="*/ 142875 h 2727325"/>
                <a:gd name="connsiteX278" fmla="*/ 120671 w 3547903"/>
                <a:gd name="connsiteY278" fmla="*/ 193675 h 2727325"/>
                <a:gd name="connsiteX279" fmla="*/ 123846 w 3547903"/>
                <a:gd name="connsiteY279" fmla="*/ 260350 h 2727325"/>
                <a:gd name="connsiteX280" fmla="*/ 136546 w 3547903"/>
                <a:gd name="connsiteY280" fmla="*/ 327025 h 2727325"/>
                <a:gd name="connsiteX281" fmla="*/ 174646 w 3547903"/>
                <a:gd name="connsiteY281" fmla="*/ 384175 h 2727325"/>
                <a:gd name="connsiteX282" fmla="*/ 190521 w 3547903"/>
                <a:gd name="connsiteY282" fmla="*/ 422275 h 2727325"/>
                <a:gd name="connsiteX283" fmla="*/ 200046 w 3547903"/>
                <a:gd name="connsiteY283" fmla="*/ 495300 h 2727325"/>
                <a:gd name="connsiteX284" fmla="*/ 231798 w 3547903"/>
                <a:gd name="connsiteY284" fmla="*/ 542925 h 2727325"/>
                <a:gd name="connsiteX285" fmla="*/ 168296 w 3547903"/>
                <a:gd name="connsiteY285" fmla="*/ 508000 h 2727325"/>
                <a:gd name="connsiteX286" fmla="*/ 107973 w 3547903"/>
                <a:gd name="connsiteY286" fmla="*/ 460375 h 2727325"/>
                <a:gd name="connsiteX287" fmla="*/ 88923 w 3547903"/>
                <a:gd name="connsiteY287" fmla="*/ 371475 h 2727325"/>
                <a:gd name="connsiteX288" fmla="*/ 22248 w 3547903"/>
                <a:gd name="connsiteY288" fmla="*/ 285750 h 2727325"/>
                <a:gd name="connsiteX289" fmla="*/ 53998 w 3547903"/>
                <a:gd name="connsiteY289" fmla="*/ 193675 h 2727325"/>
                <a:gd name="connsiteX290" fmla="*/ 25423 w 3547903"/>
                <a:gd name="connsiteY290" fmla="*/ 161925 h 2727325"/>
                <a:gd name="connsiteX291" fmla="*/ 12722 w 3547903"/>
                <a:gd name="connsiteY291" fmla="*/ 114300 h 2727325"/>
                <a:gd name="connsiteX292" fmla="*/ 23 w 3547903"/>
                <a:gd name="connsiteY292" fmla="*/ 41275 h 2727325"/>
                <a:gd name="connsiteX293" fmla="*/ 23 w 3547903"/>
                <a:gd name="connsiteY293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2203476 w 3547903"/>
                <a:gd name="connsiteY228" fmla="*/ 2647949 h 2727325"/>
                <a:gd name="connsiteX229" fmla="*/ 2159026 w 3547903"/>
                <a:gd name="connsiteY229" fmla="*/ 2679700 h 2727325"/>
                <a:gd name="connsiteX230" fmla="*/ 2009801 w 3547903"/>
                <a:gd name="connsiteY230" fmla="*/ 2727325 h 2727325"/>
                <a:gd name="connsiteX231" fmla="*/ 1978050 w 3547903"/>
                <a:gd name="connsiteY231" fmla="*/ 2679700 h 2727325"/>
                <a:gd name="connsiteX232" fmla="*/ 1911375 w 3547903"/>
                <a:gd name="connsiteY232" fmla="*/ 2600325 h 2727325"/>
                <a:gd name="connsiteX233" fmla="*/ 1765325 w 3547903"/>
                <a:gd name="connsiteY233" fmla="*/ 2362200 h 2727325"/>
                <a:gd name="connsiteX234" fmla="*/ 1720875 w 3547903"/>
                <a:gd name="connsiteY234" fmla="*/ 2251075 h 2727325"/>
                <a:gd name="connsiteX235" fmla="*/ 1673250 w 3547903"/>
                <a:gd name="connsiteY235" fmla="*/ 2197100 h 2727325"/>
                <a:gd name="connsiteX236" fmla="*/ 1651025 w 3547903"/>
                <a:gd name="connsiteY236" fmla="*/ 2146300 h 2727325"/>
                <a:gd name="connsiteX237" fmla="*/ 1581175 w 3547903"/>
                <a:gd name="connsiteY237" fmla="*/ 2095500 h 2727325"/>
                <a:gd name="connsiteX238" fmla="*/ 1584350 w 3547903"/>
                <a:gd name="connsiteY238" fmla="*/ 2022476 h 2727325"/>
                <a:gd name="connsiteX239" fmla="*/ 1590699 w 3547903"/>
                <a:gd name="connsiteY239" fmla="*/ 1984376 h 2727325"/>
                <a:gd name="connsiteX240" fmla="*/ 1676424 w 3547903"/>
                <a:gd name="connsiteY240" fmla="*/ 1958977 h 2727325"/>
                <a:gd name="connsiteX241" fmla="*/ 1609749 w 3547903"/>
                <a:gd name="connsiteY241" fmla="*/ 1882777 h 2727325"/>
                <a:gd name="connsiteX242" fmla="*/ 1622449 w 3547903"/>
                <a:gd name="connsiteY242" fmla="*/ 1809752 h 2727325"/>
                <a:gd name="connsiteX243" fmla="*/ 1651024 w 3547903"/>
                <a:gd name="connsiteY243" fmla="*/ 1730377 h 2727325"/>
                <a:gd name="connsiteX244" fmla="*/ 1714523 w 3547903"/>
                <a:gd name="connsiteY244" fmla="*/ 1685927 h 2727325"/>
                <a:gd name="connsiteX245" fmla="*/ 1765323 w 3547903"/>
                <a:gd name="connsiteY245" fmla="*/ 1647827 h 2727325"/>
                <a:gd name="connsiteX246" fmla="*/ 1793897 w 3547903"/>
                <a:gd name="connsiteY246" fmla="*/ 1612902 h 2727325"/>
                <a:gd name="connsiteX247" fmla="*/ 1812947 w 3547903"/>
                <a:gd name="connsiteY247" fmla="*/ 1571627 h 2727325"/>
                <a:gd name="connsiteX248" fmla="*/ 1790721 w 3547903"/>
                <a:gd name="connsiteY248" fmla="*/ 1539876 h 2727325"/>
                <a:gd name="connsiteX249" fmla="*/ 1793897 w 3547903"/>
                <a:gd name="connsiteY249" fmla="*/ 1473202 h 2727325"/>
                <a:gd name="connsiteX250" fmla="*/ 1765322 w 3547903"/>
                <a:gd name="connsiteY250" fmla="*/ 1381127 h 2727325"/>
                <a:gd name="connsiteX251" fmla="*/ 1727221 w 3547903"/>
                <a:gd name="connsiteY251" fmla="*/ 1314451 h 2727325"/>
                <a:gd name="connsiteX252" fmla="*/ 1666897 w 3547903"/>
                <a:gd name="connsiteY252" fmla="*/ 1355727 h 2727325"/>
                <a:gd name="connsiteX253" fmla="*/ 1625622 w 3547903"/>
                <a:gd name="connsiteY253" fmla="*/ 1377952 h 2727325"/>
                <a:gd name="connsiteX254" fmla="*/ 1587522 w 3547903"/>
                <a:gd name="connsiteY254" fmla="*/ 1349377 h 2727325"/>
                <a:gd name="connsiteX255" fmla="*/ 1527197 w 3547903"/>
                <a:gd name="connsiteY255" fmla="*/ 1327152 h 2727325"/>
                <a:gd name="connsiteX256" fmla="*/ 1428772 w 3547903"/>
                <a:gd name="connsiteY256" fmla="*/ 1257302 h 2727325"/>
                <a:gd name="connsiteX257" fmla="*/ 1374797 w 3547903"/>
                <a:gd name="connsiteY257" fmla="*/ 1257302 h 2727325"/>
                <a:gd name="connsiteX258" fmla="*/ 1358922 w 3547903"/>
                <a:gd name="connsiteY258" fmla="*/ 1187452 h 2727325"/>
                <a:gd name="connsiteX259" fmla="*/ 1298597 w 3547903"/>
                <a:gd name="connsiteY259" fmla="*/ 1114427 h 2727325"/>
                <a:gd name="connsiteX260" fmla="*/ 1212872 w 3547903"/>
                <a:gd name="connsiteY260" fmla="*/ 1057277 h 2727325"/>
                <a:gd name="connsiteX261" fmla="*/ 1073172 w 3547903"/>
                <a:gd name="connsiteY261" fmla="*/ 1003302 h 2727325"/>
                <a:gd name="connsiteX262" fmla="*/ 996972 w 3547903"/>
                <a:gd name="connsiteY262" fmla="*/ 974727 h 2727325"/>
                <a:gd name="connsiteX263" fmla="*/ 923947 w 3547903"/>
                <a:gd name="connsiteY263" fmla="*/ 914402 h 2727325"/>
                <a:gd name="connsiteX264" fmla="*/ 787422 w 3547903"/>
                <a:gd name="connsiteY264" fmla="*/ 933452 h 2727325"/>
                <a:gd name="connsiteX265" fmla="*/ 733447 w 3547903"/>
                <a:gd name="connsiteY265" fmla="*/ 942977 h 2727325"/>
                <a:gd name="connsiteX266" fmla="*/ 669947 w 3547903"/>
                <a:gd name="connsiteY266" fmla="*/ 889002 h 2727325"/>
                <a:gd name="connsiteX267" fmla="*/ 641372 w 3547903"/>
                <a:gd name="connsiteY267" fmla="*/ 860427 h 2727325"/>
                <a:gd name="connsiteX268" fmla="*/ 488972 w 3547903"/>
                <a:gd name="connsiteY268" fmla="*/ 800102 h 2727325"/>
                <a:gd name="connsiteX269" fmla="*/ 403247 w 3547903"/>
                <a:gd name="connsiteY269" fmla="*/ 749302 h 2727325"/>
                <a:gd name="connsiteX270" fmla="*/ 361972 w 3547903"/>
                <a:gd name="connsiteY270" fmla="*/ 695327 h 2727325"/>
                <a:gd name="connsiteX271" fmla="*/ 396897 w 3547903"/>
                <a:gd name="connsiteY271" fmla="*/ 660402 h 2727325"/>
                <a:gd name="connsiteX272" fmla="*/ 361972 w 3547903"/>
                <a:gd name="connsiteY272" fmla="*/ 555627 h 2727325"/>
                <a:gd name="connsiteX273" fmla="*/ 298471 w 3547903"/>
                <a:gd name="connsiteY273" fmla="*/ 454026 h 2727325"/>
                <a:gd name="connsiteX274" fmla="*/ 266722 w 3547903"/>
                <a:gd name="connsiteY274" fmla="*/ 384175 h 2727325"/>
                <a:gd name="connsiteX275" fmla="*/ 276246 w 3547903"/>
                <a:gd name="connsiteY275" fmla="*/ 358775 h 2727325"/>
                <a:gd name="connsiteX276" fmla="*/ 206397 w 3547903"/>
                <a:gd name="connsiteY276" fmla="*/ 234950 h 2727325"/>
                <a:gd name="connsiteX277" fmla="*/ 146072 w 3547903"/>
                <a:gd name="connsiteY277" fmla="*/ 101600 h 2727325"/>
                <a:gd name="connsiteX278" fmla="*/ 111147 w 3547903"/>
                <a:gd name="connsiteY278" fmla="*/ 142875 h 2727325"/>
                <a:gd name="connsiteX279" fmla="*/ 120671 w 3547903"/>
                <a:gd name="connsiteY279" fmla="*/ 193675 h 2727325"/>
                <a:gd name="connsiteX280" fmla="*/ 123846 w 3547903"/>
                <a:gd name="connsiteY280" fmla="*/ 260350 h 2727325"/>
                <a:gd name="connsiteX281" fmla="*/ 136546 w 3547903"/>
                <a:gd name="connsiteY281" fmla="*/ 327025 h 2727325"/>
                <a:gd name="connsiteX282" fmla="*/ 174646 w 3547903"/>
                <a:gd name="connsiteY282" fmla="*/ 384175 h 2727325"/>
                <a:gd name="connsiteX283" fmla="*/ 190521 w 3547903"/>
                <a:gd name="connsiteY283" fmla="*/ 422275 h 2727325"/>
                <a:gd name="connsiteX284" fmla="*/ 200046 w 3547903"/>
                <a:gd name="connsiteY284" fmla="*/ 495300 h 2727325"/>
                <a:gd name="connsiteX285" fmla="*/ 231798 w 3547903"/>
                <a:gd name="connsiteY285" fmla="*/ 542925 h 2727325"/>
                <a:gd name="connsiteX286" fmla="*/ 168296 w 3547903"/>
                <a:gd name="connsiteY286" fmla="*/ 508000 h 2727325"/>
                <a:gd name="connsiteX287" fmla="*/ 107973 w 3547903"/>
                <a:gd name="connsiteY287" fmla="*/ 460375 h 2727325"/>
                <a:gd name="connsiteX288" fmla="*/ 88923 w 3547903"/>
                <a:gd name="connsiteY288" fmla="*/ 371475 h 2727325"/>
                <a:gd name="connsiteX289" fmla="*/ 22248 w 3547903"/>
                <a:gd name="connsiteY289" fmla="*/ 285750 h 2727325"/>
                <a:gd name="connsiteX290" fmla="*/ 53998 w 3547903"/>
                <a:gd name="connsiteY290" fmla="*/ 193675 h 2727325"/>
                <a:gd name="connsiteX291" fmla="*/ 25423 w 3547903"/>
                <a:gd name="connsiteY291" fmla="*/ 161925 h 2727325"/>
                <a:gd name="connsiteX292" fmla="*/ 12722 w 3547903"/>
                <a:gd name="connsiteY292" fmla="*/ 114300 h 2727325"/>
                <a:gd name="connsiteX293" fmla="*/ 23 w 3547903"/>
                <a:gd name="connsiteY293" fmla="*/ 41275 h 2727325"/>
                <a:gd name="connsiteX294" fmla="*/ 23 w 3547903"/>
                <a:gd name="connsiteY294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2203476 w 3547903"/>
                <a:gd name="connsiteY229" fmla="*/ 2647949 h 2727325"/>
                <a:gd name="connsiteX230" fmla="*/ 2159026 w 3547903"/>
                <a:gd name="connsiteY230" fmla="*/ 2679700 h 2727325"/>
                <a:gd name="connsiteX231" fmla="*/ 2009801 w 3547903"/>
                <a:gd name="connsiteY231" fmla="*/ 2727325 h 2727325"/>
                <a:gd name="connsiteX232" fmla="*/ 1978050 w 3547903"/>
                <a:gd name="connsiteY232" fmla="*/ 2679700 h 2727325"/>
                <a:gd name="connsiteX233" fmla="*/ 1911375 w 3547903"/>
                <a:gd name="connsiteY233" fmla="*/ 2600325 h 2727325"/>
                <a:gd name="connsiteX234" fmla="*/ 1765325 w 3547903"/>
                <a:gd name="connsiteY234" fmla="*/ 2362200 h 2727325"/>
                <a:gd name="connsiteX235" fmla="*/ 1720875 w 3547903"/>
                <a:gd name="connsiteY235" fmla="*/ 2251075 h 2727325"/>
                <a:gd name="connsiteX236" fmla="*/ 1673250 w 3547903"/>
                <a:gd name="connsiteY236" fmla="*/ 2197100 h 2727325"/>
                <a:gd name="connsiteX237" fmla="*/ 1651025 w 3547903"/>
                <a:gd name="connsiteY237" fmla="*/ 2146300 h 2727325"/>
                <a:gd name="connsiteX238" fmla="*/ 1581175 w 3547903"/>
                <a:gd name="connsiteY238" fmla="*/ 2095500 h 2727325"/>
                <a:gd name="connsiteX239" fmla="*/ 1584350 w 3547903"/>
                <a:gd name="connsiteY239" fmla="*/ 2022476 h 2727325"/>
                <a:gd name="connsiteX240" fmla="*/ 1590699 w 3547903"/>
                <a:gd name="connsiteY240" fmla="*/ 1984376 h 2727325"/>
                <a:gd name="connsiteX241" fmla="*/ 1676424 w 3547903"/>
                <a:gd name="connsiteY241" fmla="*/ 1958977 h 2727325"/>
                <a:gd name="connsiteX242" fmla="*/ 1609749 w 3547903"/>
                <a:gd name="connsiteY242" fmla="*/ 1882777 h 2727325"/>
                <a:gd name="connsiteX243" fmla="*/ 1622449 w 3547903"/>
                <a:gd name="connsiteY243" fmla="*/ 1809752 h 2727325"/>
                <a:gd name="connsiteX244" fmla="*/ 1651024 w 3547903"/>
                <a:gd name="connsiteY244" fmla="*/ 1730377 h 2727325"/>
                <a:gd name="connsiteX245" fmla="*/ 1714523 w 3547903"/>
                <a:gd name="connsiteY245" fmla="*/ 1685927 h 2727325"/>
                <a:gd name="connsiteX246" fmla="*/ 1765323 w 3547903"/>
                <a:gd name="connsiteY246" fmla="*/ 1647827 h 2727325"/>
                <a:gd name="connsiteX247" fmla="*/ 1793897 w 3547903"/>
                <a:gd name="connsiteY247" fmla="*/ 1612902 h 2727325"/>
                <a:gd name="connsiteX248" fmla="*/ 1812947 w 3547903"/>
                <a:gd name="connsiteY248" fmla="*/ 1571627 h 2727325"/>
                <a:gd name="connsiteX249" fmla="*/ 1790721 w 3547903"/>
                <a:gd name="connsiteY249" fmla="*/ 1539876 h 2727325"/>
                <a:gd name="connsiteX250" fmla="*/ 1793897 w 3547903"/>
                <a:gd name="connsiteY250" fmla="*/ 1473202 h 2727325"/>
                <a:gd name="connsiteX251" fmla="*/ 1765322 w 3547903"/>
                <a:gd name="connsiteY251" fmla="*/ 1381127 h 2727325"/>
                <a:gd name="connsiteX252" fmla="*/ 1727221 w 3547903"/>
                <a:gd name="connsiteY252" fmla="*/ 1314451 h 2727325"/>
                <a:gd name="connsiteX253" fmla="*/ 1666897 w 3547903"/>
                <a:gd name="connsiteY253" fmla="*/ 1355727 h 2727325"/>
                <a:gd name="connsiteX254" fmla="*/ 1625622 w 3547903"/>
                <a:gd name="connsiteY254" fmla="*/ 1377952 h 2727325"/>
                <a:gd name="connsiteX255" fmla="*/ 1587522 w 3547903"/>
                <a:gd name="connsiteY255" fmla="*/ 1349377 h 2727325"/>
                <a:gd name="connsiteX256" fmla="*/ 1527197 w 3547903"/>
                <a:gd name="connsiteY256" fmla="*/ 1327152 h 2727325"/>
                <a:gd name="connsiteX257" fmla="*/ 1428772 w 3547903"/>
                <a:gd name="connsiteY257" fmla="*/ 1257302 h 2727325"/>
                <a:gd name="connsiteX258" fmla="*/ 1374797 w 3547903"/>
                <a:gd name="connsiteY258" fmla="*/ 1257302 h 2727325"/>
                <a:gd name="connsiteX259" fmla="*/ 1358922 w 3547903"/>
                <a:gd name="connsiteY259" fmla="*/ 1187452 h 2727325"/>
                <a:gd name="connsiteX260" fmla="*/ 1298597 w 3547903"/>
                <a:gd name="connsiteY260" fmla="*/ 1114427 h 2727325"/>
                <a:gd name="connsiteX261" fmla="*/ 1212872 w 3547903"/>
                <a:gd name="connsiteY261" fmla="*/ 1057277 h 2727325"/>
                <a:gd name="connsiteX262" fmla="*/ 1073172 w 3547903"/>
                <a:gd name="connsiteY262" fmla="*/ 1003302 h 2727325"/>
                <a:gd name="connsiteX263" fmla="*/ 996972 w 3547903"/>
                <a:gd name="connsiteY263" fmla="*/ 974727 h 2727325"/>
                <a:gd name="connsiteX264" fmla="*/ 923947 w 3547903"/>
                <a:gd name="connsiteY264" fmla="*/ 914402 h 2727325"/>
                <a:gd name="connsiteX265" fmla="*/ 787422 w 3547903"/>
                <a:gd name="connsiteY265" fmla="*/ 933452 h 2727325"/>
                <a:gd name="connsiteX266" fmla="*/ 733447 w 3547903"/>
                <a:gd name="connsiteY266" fmla="*/ 942977 h 2727325"/>
                <a:gd name="connsiteX267" fmla="*/ 669947 w 3547903"/>
                <a:gd name="connsiteY267" fmla="*/ 889002 h 2727325"/>
                <a:gd name="connsiteX268" fmla="*/ 641372 w 3547903"/>
                <a:gd name="connsiteY268" fmla="*/ 860427 h 2727325"/>
                <a:gd name="connsiteX269" fmla="*/ 488972 w 3547903"/>
                <a:gd name="connsiteY269" fmla="*/ 800102 h 2727325"/>
                <a:gd name="connsiteX270" fmla="*/ 403247 w 3547903"/>
                <a:gd name="connsiteY270" fmla="*/ 749302 h 2727325"/>
                <a:gd name="connsiteX271" fmla="*/ 361972 w 3547903"/>
                <a:gd name="connsiteY271" fmla="*/ 695327 h 2727325"/>
                <a:gd name="connsiteX272" fmla="*/ 396897 w 3547903"/>
                <a:gd name="connsiteY272" fmla="*/ 660402 h 2727325"/>
                <a:gd name="connsiteX273" fmla="*/ 361972 w 3547903"/>
                <a:gd name="connsiteY273" fmla="*/ 555627 h 2727325"/>
                <a:gd name="connsiteX274" fmla="*/ 298471 w 3547903"/>
                <a:gd name="connsiteY274" fmla="*/ 454026 h 2727325"/>
                <a:gd name="connsiteX275" fmla="*/ 266722 w 3547903"/>
                <a:gd name="connsiteY275" fmla="*/ 384175 h 2727325"/>
                <a:gd name="connsiteX276" fmla="*/ 276246 w 3547903"/>
                <a:gd name="connsiteY276" fmla="*/ 358775 h 2727325"/>
                <a:gd name="connsiteX277" fmla="*/ 206397 w 3547903"/>
                <a:gd name="connsiteY277" fmla="*/ 234950 h 2727325"/>
                <a:gd name="connsiteX278" fmla="*/ 146072 w 3547903"/>
                <a:gd name="connsiteY278" fmla="*/ 101600 h 2727325"/>
                <a:gd name="connsiteX279" fmla="*/ 111147 w 3547903"/>
                <a:gd name="connsiteY279" fmla="*/ 142875 h 2727325"/>
                <a:gd name="connsiteX280" fmla="*/ 120671 w 3547903"/>
                <a:gd name="connsiteY280" fmla="*/ 193675 h 2727325"/>
                <a:gd name="connsiteX281" fmla="*/ 123846 w 3547903"/>
                <a:gd name="connsiteY281" fmla="*/ 260350 h 2727325"/>
                <a:gd name="connsiteX282" fmla="*/ 136546 w 3547903"/>
                <a:gd name="connsiteY282" fmla="*/ 327025 h 2727325"/>
                <a:gd name="connsiteX283" fmla="*/ 174646 w 3547903"/>
                <a:gd name="connsiteY283" fmla="*/ 384175 h 2727325"/>
                <a:gd name="connsiteX284" fmla="*/ 190521 w 3547903"/>
                <a:gd name="connsiteY284" fmla="*/ 422275 h 2727325"/>
                <a:gd name="connsiteX285" fmla="*/ 200046 w 3547903"/>
                <a:gd name="connsiteY285" fmla="*/ 495300 h 2727325"/>
                <a:gd name="connsiteX286" fmla="*/ 231798 w 3547903"/>
                <a:gd name="connsiteY286" fmla="*/ 542925 h 2727325"/>
                <a:gd name="connsiteX287" fmla="*/ 168296 w 3547903"/>
                <a:gd name="connsiteY287" fmla="*/ 508000 h 2727325"/>
                <a:gd name="connsiteX288" fmla="*/ 107973 w 3547903"/>
                <a:gd name="connsiteY288" fmla="*/ 460375 h 2727325"/>
                <a:gd name="connsiteX289" fmla="*/ 88923 w 3547903"/>
                <a:gd name="connsiteY289" fmla="*/ 371475 h 2727325"/>
                <a:gd name="connsiteX290" fmla="*/ 22248 w 3547903"/>
                <a:gd name="connsiteY290" fmla="*/ 285750 h 2727325"/>
                <a:gd name="connsiteX291" fmla="*/ 53998 w 3547903"/>
                <a:gd name="connsiteY291" fmla="*/ 193675 h 2727325"/>
                <a:gd name="connsiteX292" fmla="*/ 25423 w 3547903"/>
                <a:gd name="connsiteY292" fmla="*/ 161925 h 2727325"/>
                <a:gd name="connsiteX293" fmla="*/ 12722 w 3547903"/>
                <a:gd name="connsiteY293" fmla="*/ 114300 h 2727325"/>
                <a:gd name="connsiteX294" fmla="*/ 23 w 3547903"/>
                <a:gd name="connsiteY294" fmla="*/ 41275 h 2727325"/>
                <a:gd name="connsiteX295" fmla="*/ 23 w 3547903"/>
                <a:gd name="connsiteY295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2203476 w 3547903"/>
                <a:gd name="connsiteY230" fmla="*/ 2647949 h 2727325"/>
                <a:gd name="connsiteX231" fmla="*/ 2159026 w 3547903"/>
                <a:gd name="connsiteY231" fmla="*/ 2679700 h 2727325"/>
                <a:gd name="connsiteX232" fmla="*/ 2009801 w 3547903"/>
                <a:gd name="connsiteY232" fmla="*/ 2727325 h 2727325"/>
                <a:gd name="connsiteX233" fmla="*/ 1978050 w 3547903"/>
                <a:gd name="connsiteY233" fmla="*/ 2679700 h 2727325"/>
                <a:gd name="connsiteX234" fmla="*/ 1911375 w 3547903"/>
                <a:gd name="connsiteY234" fmla="*/ 2600325 h 2727325"/>
                <a:gd name="connsiteX235" fmla="*/ 1765325 w 3547903"/>
                <a:gd name="connsiteY235" fmla="*/ 2362200 h 2727325"/>
                <a:gd name="connsiteX236" fmla="*/ 1720875 w 3547903"/>
                <a:gd name="connsiteY236" fmla="*/ 2251075 h 2727325"/>
                <a:gd name="connsiteX237" fmla="*/ 1673250 w 3547903"/>
                <a:gd name="connsiteY237" fmla="*/ 2197100 h 2727325"/>
                <a:gd name="connsiteX238" fmla="*/ 1651025 w 3547903"/>
                <a:gd name="connsiteY238" fmla="*/ 2146300 h 2727325"/>
                <a:gd name="connsiteX239" fmla="*/ 1581175 w 3547903"/>
                <a:gd name="connsiteY239" fmla="*/ 2095500 h 2727325"/>
                <a:gd name="connsiteX240" fmla="*/ 1584350 w 3547903"/>
                <a:gd name="connsiteY240" fmla="*/ 2022476 h 2727325"/>
                <a:gd name="connsiteX241" fmla="*/ 1590699 w 3547903"/>
                <a:gd name="connsiteY241" fmla="*/ 1984376 h 2727325"/>
                <a:gd name="connsiteX242" fmla="*/ 1676424 w 3547903"/>
                <a:gd name="connsiteY242" fmla="*/ 1958977 h 2727325"/>
                <a:gd name="connsiteX243" fmla="*/ 1609749 w 3547903"/>
                <a:gd name="connsiteY243" fmla="*/ 1882777 h 2727325"/>
                <a:gd name="connsiteX244" fmla="*/ 1622449 w 3547903"/>
                <a:gd name="connsiteY244" fmla="*/ 1809752 h 2727325"/>
                <a:gd name="connsiteX245" fmla="*/ 1651024 w 3547903"/>
                <a:gd name="connsiteY245" fmla="*/ 1730377 h 2727325"/>
                <a:gd name="connsiteX246" fmla="*/ 1714523 w 3547903"/>
                <a:gd name="connsiteY246" fmla="*/ 1685927 h 2727325"/>
                <a:gd name="connsiteX247" fmla="*/ 1765323 w 3547903"/>
                <a:gd name="connsiteY247" fmla="*/ 1647827 h 2727325"/>
                <a:gd name="connsiteX248" fmla="*/ 1793897 w 3547903"/>
                <a:gd name="connsiteY248" fmla="*/ 1612902 h 2727325"/>
                <a:gd name="connsiteX249" fmla="*/ 1812947 w 3547903"/>
                <a:gd name="connsiteY249" fmla="*/ 1571627 h 2727325"/>
                <a:gd name="connsiteX250" fmla="*/ 1790721 w 3547903"/>
                <a:gd name="connsiteY250" fmla="*/ 1539876 h 2727325"/>
                <a:gd name="connsiteX251" fmla="*/ 1793897 w 3547903"/>
                <a:gd name="connsiteY251" fmla="*/ 1473202 h 2727325"/>
                <a:gd name="connsiteX252" fmla="*/ 1765322 w 3547903"/>
                <a:gd name="connsiteY252" fmla="*/ 1381127 h 2727325"/>
                <a:gd name="connsiteX253" fmla="*/ 1727221 w 3547903"/>
                <a:gd name="connsiteY253" fmla="*/ 1314451 h 2727325"/>
                <a:gd name="connsiteX254" fmla="*/ 1666897 w 3547903"/>
                <a:gd name="connsiteY254" fmla="*/ 1355727 h 2727325"/>
                <a:gd name="connsiteX255" fmla="*/ 1625622 w 3547903"/>
                <a:gd name="connsiteY255" fmla="*/ 1377952 h 2727325"/>
                <a:gd name="connsiteX256" fmla="*/ 1587522 w 3547903"/>
                <a:gd name="connsiteY256" fmla="*/ 1349377 h 2727325"/>
                <a:gd name="connsiteX257" fmla="*/ 1527197 w 3547903"/>
                <a:gd name="connsiteY257" fmla="*/ 1327152 h 2727325"/>
                <a:gd name="connsiteX258" fmla="*/ 1428772 w 3547903"/>
                <a:gd name="connsiteY258" fmla="*/ 1257302 h 2727325"/>
                <a:gd name="connsiteX259" fmla="*/ 1374797 w 3547903"/>
                <a:gd name="connsiteY259" fmla="*/ 1257302 h 2727325"/>
                <a:gd name="connsiteX260" fmla="*/ 1358922 w 3547903"/>
                <a:gd name="connsiteY260" fmla="*/ 1187452 h 2727325"/>
                <a:gd name="connsiteX261" fmla="*/ 1298597 w 3547903"/>
                <a:gd name="connsiteY261" fmla="*/ 1114427 h 2727325"/>
                <a:gd name="connsiteX262" fmla="*/ 1212872 w 3547903"/>
                <a:gd name="connsiteY262" fmla="*/ 1057277 h 2727325"/>
                <a:gd name="connsiteX263" fmla="*/ 1073172 w 3547903"/>
                <a:gd name="connsiteY263" fmla="*/ 1003302 h 2727325"/>
                <a:gd name="connsiteX264" fmla="*/ 996972 w 3547903"/>
                <a:gd name="connsiteY264" fmla="*/ 974727 h 2727325"/>
                <a:gd name="connsiteX265" fmla="*/ 923947 w 3547903"/>
                <a:gd name="connsiteY265" fmla="*/ 914402 h 2727325"/>
                <a:gd name="connsiteX266" fmla="*/ 787422 w 3547903"/>
                <a:gd name="connsiteY266" fmla="*/ 933452 h 2727325"/>
                <a:gd name="connsiteX267" fmla="*/ 733447 w 3547903"/>
                <a:gd name="connsiteY267" fmla="*/ 942977 h 2727325"/>
                <a:gd name="connsiteX268" fmla="*/ 669947 w 3547903"/>
                <a:gd name="connsiteY268" fmla="*/ 889002 h 2727325"/>
                <a:gd name="connsiteX269" fmla="*/ 641372 w 3547903"/>
                <a:gd name="connsiteY269" fmla="*/ 860427 h 2727325"/>
                <a:gd name="connsiteX270" fmla="*/ 488972 w 3547903"/>
                <a:gd name="connsiteY270" fmla="*/ 800102 h 2727325"/>
                <a:gd name="connsiteX271" fmla="*/ 403247 w 3547903"/>
                <a:gd name="connsiteY271" fmla="*/ 749302 h 2727325"/>
                <a:gd name="connsiteX272" fmla="*/ 361972 w 3547903"/>
                <a:gd name="connsiteY272" fmla="*/ 695327 h 2727325"/>
                <a:gd name="connsiteX273" fmla="*/ 396897 w 3547903"/>
                <a:gd name="connsiteY273" fmla="*/ 660402 h 2727325"/>
                <a:gd name="connsiteX274" fmla="*/ 361972 w 3547903"/>
                <a:gd name="connsiteY274" fmla="*/ 555627 h 2727325"/>
                <a:gd name="connsiteX275" fmla="*/ 298471 w 3547903"/>
                <a:gd name="connsiteY275" fmla="*/ 454026 h 2727325"/>
                <a:gd name="connsiteX276" fmla="*/ 266722 w 3547903"/>
                <a:gd name="connsiteY276" fmla="*/ 384175 h 2727325"/>
                <a:gd name="connsiteX277" fmla="*/ 276246 w 3547903"/>
                <a:gd name="connsiteY277" fmla="*/ 358775 h 2727325"/>
                <a:gd name="connsiteX278" fmla="*/ 206397 w 3547903"/>
                <a:gd name="connsiteY278" fmla="*/ 234950 h 2727325"/>
                <a:gd name="connsiteX279" fmla="*/ 146072 w 3547903"/>
                <a:gd name="connsiteY279" fmla="*/ 101600 h 2727325"/>
                <a:gd name="connsiteX280" fmla="*/ 111147 w 3547903"/>
                <a:gd name="connsiteY280" fmla="*/ 142875 h 2727325"/>
                <a:gd name="connsiteX281" fmla="*/ 120671 w 3547903"/>
                <a:gd name="connsiteY281" fmla="*/ 193675 h 2727325"/>
                <a:gd name="connsiteX282" fmla="*/ 123846 w 3547903"/>
                <a:gd name="connsiteY282" fmla="*/ 260350 h 2727325"/>
                <a:gd name="connsiteX283" fmla="*/ 136546 w 3547903"/>
                <a:gd name="connsiteY283" fmla="*/ 327025 h 2727325"/>
                <a:gd name="connsiteX284" fmla="*/ 174646 w 3547903"/>
                <a:gd name="connsiteY284" fmla="*/ 384175 h 2727325"/>
                <a:gd name="connsiteX285" fmla="*/ 190521 w 3547903"/>
                <a:gd name="connsiteY285" fmla="*/ 422275 h 2727325"/>
                <a:gd name="connsiteX286" fmla="*/ 200046 w 3547903"/>
                <a:gd name="connsiteY286" fmla="*/ 495300 h 2727325"/>
                <a:gd name="connsiteX287" fmla="*/ 231798 w 3547903"/>
                <a:gd name="connsiteY287" fmla="*/ 542925 h 2727325"/>
                <a:gd name="connsiteX288" fmla="*/ 168296 w 3547903"/>
                <a:gd name="connsiteY288" fmla="*/ 508000 h 2727325"/>
                <a:gd name="connsiteX289" fmla="*/ 107973 w 3547903"/>
                <a:gd name="connsiteY289" fmla="*/ 460375 h 2727325"/>
                <a:gd name="connsiteX290" fmla="*/ 88923 w 3547903"/>
                <a:gd name="connsiteY290" fmla="*/ 371475 h 2727325"/>
                <a:gd name="connsiteX291" fmla="*/ 22248 w 3547903"/>
                <a:gd name="connsiteY291" fmla="*/ 285750 h 2727325"/>
                <a:gd name="connsiteX292" fmla="*/ 53998 w 3547903"/>
                <a:gd name="connsiteY292" fmla="*/ 193675 h 2727325"/>
                <a:gd name="connsiteX293" fmla="*/ 25423 w 3547903"/>
                <a:gd name="connsiteY293" fmla="*/ 161925 h 2727325"/>
                <a:gd name="connsiteX294" fmla="*/ 12722 w 3547903"/>
                <a:gd name="connsiteY294" fmla="*/ 114300 h 2727325"/>
                <a:gd name="connsiteX295" fmla="*/ 23 w 3547903"/>
                <a:gd name="connsiteY295" fmla="*/ 41275 h 2727325"/>
                <a:gd name="connsiteX296" fmla="*/ 23 w 3547903"/>
                <a:gd name="connsiteY296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2203476 w 3547903"/>
                <a:gd name="connsiteY231" fmla="*/ 2647949 h 2727325"/>
                <a:gd name="connsiteX232" fmla="*/ 2159026 w 3547903"/>
                <a:gd name="connsiteY232" fmla="*/ 2679700 h 2727325"/>
                <a:gd name="connsiteX233" fmla="*/ 2009801 w 3547903"/>
                <a:gd name="connsiteY233" fmla="*/ 2727325 h 2727325"/>
                <a:gd name="connsiteX234" fmla="*/ 1978050 w 3547903"/>
                <a:gd name="connsiteY234" fmla="*/ 2679700 h 2727325"/>
                <a:gd name="connsiteX235" fmla="*/ 1911375 w 3547903"/>
                <a:gd name="connsiteY235" fmla="*/ 2600325 h 2727325"/>
                <a:gd name="connsiteX236" fmla="*/ 1765325 w 3547903"/>
                <a:gd name="connsiteY236" fmla="*/ 2362200 h 2727325"/>
                <a:gd name="connsiteX237" fmla="*/ 1720875 w 3547903"/>
                <a:gd name="connsiteY237" fmla="*/ 2251075 h 2727325"/>
                <a:gd name="connsiteX238" fmla="*/ 1673250 w 3547903"/>
                <a:gd name="connsiteY238" fmla="*/ 2197100 h 2727325"/>
                <a:gd name="connsiteX239" fmla="*/ 1651025 w 3547903"/>
                <a:gd name="connsiteY239" fmla="*/ 2146300 h 2727325"/>
                <a:gd name="connsiteX240" fmla="*/ 1581175 w 3547903"/>
                <a:gd name="connsiteY240" fmla="*/ 2095500 h 2727325"/>
                <a:gd name="connsiteX241" fmla="*/ 1584350 w 3547903"/>
                <a:gd name="connsiteY241" fmla="*/ 2022476 h 2727325"/>
                <a:gd name="connsiteX242" fmla="*/ 1590699 w 3547903"/>
                <a:gd name="connsiteY242" fmla="*/ 1984376 h 2727325"/>
                <a:gd name="connsiteX243" fmla="*/ 1676424 w 3547903"/>
                <a:gd name="connsiteY243" fmla="*/ 1958977 h 2727325"/>
                <a:gd name="connsiteX244" fmla="*/ 1609749 w 3547903"/>
                <a:gd name="connsiteY244" fmla="*/ 1882777 h 2727325"/>
                <a:gd name="connsiteX245" fmla="*/ 1622449 w 3547903"/>
                <a:gd name="connsiteY245" fmla="*/ 1809752 h 2727325"/>
                <a:gd name="connsiteX246" fmla="*/ 1651024 w 3547903"/>
                <a:gd name="connsiteY246" fmla="*/ 1730377 h 2727325"/>
                <a:gd name="connsiteX247" fmla="*/ 1714523 w 3547903"/>
                <a:gd name="connsiteY247" fmla="*/ 1685927 h 2727325"/>
                <a:gd name="connsiteX248" fmla="*/ 1765323 w 3547903"/>
                <a:gd name="connsiteY248" fmla="*/ 1647827 h 2727325"/>
                <a:gd name="connsiteX249" fmla="*/ 1793897 w 3547903"/>
                <a:gd name="connsiteY249" fmla="*/ 1612902 h 2727325"/>
                <a:gd name="connsiteX250" fmla="*/ 1812947 w 3547903"/>
                <a:gd name="connsiteY250" fmla="*/ 1571627 h 2727325"/>
                <a:gd name="connsiteX251" fmla="*/ 1790721 w 3547903"/>
                <a:gd name="connsiteY251" fmla="*/ 1539876 h 2727325"/>
                <a:gd name="connsiteX252" fmla="*/ 1793897 w 3547903"/>
                <a:gd name="connsiteY252" fmla="*/ 1473202 h 2727325"/>
                <a:gd name="connsiteX253" fmla="*/ 1765322 w 3547903"/>
                <a:gd name="connsiteY253" fmla="*/ 1381127 h 2727325"/>
                <a:gd name="connsiteX254" fmla="*/ 1727221 w 3547903"/>
                <a:gd name="connsiteY254" fmla="*/ 1314451 h 2727325"/>
                <a:gd name="connsiteX255" fmla="*/ 1666897 w 3547903"/>
                <a:gd name="connsiteY255" fmla="*/ 1355727 h 2727325"/>
                <a:gd name="connsiteX256" fmla="*/ 1625622 w 3547903"/>
                <a:gd name="connsiteY256" fmla="*/ 1377952 h 2727325"/>
                <a:gd name="connsiteX257" fmla="*/ 1587522 w 3547903"/>
                <a:gd name="connsiteY257" fmla="*/ 1349377 h 2727325"/>
                <a:gd name="connsiteX258" fmla="*/ 1527197 w 3547903"/>
                <a:gd name="connsiteY258" fmla="*/ 1327152 h 2727325"/>
                <a:gd name="connsiteX259" fmla="*/ 1428772 w 3547903"/>
                <a:gd name="connsiteY259" fmla="*/ 1257302 h 2727325"/>
                <a:gd name="connsiteX260" fmla="*/ 1374797 w 3547903"/>
                <a:gd name="connsiteY260" fmla="*/ 1257302 h 2727325"/>
                <a:gd name="connsiteX261" fmla="*/ 1358922 w 3547903"/>
                <a:gd name="connsiteY261" fmla="*/ 1187452 h 2727325"/>
                <a:gd name="connsiteX262" fmla="*/ 1298597 w 3547903"/>
                <a:gd name="connsiteY262" fmla="*/ 1114427 h 2727325"/>
                <a:gd name="connsiteX263" fmla="*/ 1212872 w 3547903"/>
                <a:gd name="connsiteY263" fmla="*/ 1057277 h 2727325"/>
                <a:gd name="connsiteX264" fmla="*/ 1073172 w 3547903"/>
                <a:gd name="connsiteY264" fmla="*/ 1003302 h 2727325"/>
                <a:gd name="connsiteX265" fmla="*/ 996972 w 3547903"/>
                <a:gd name="connsiteY265" fmla="*/ 974727 h 2727325"/>
                <a:gd name="connsiteX266" fmla="*/ 923947 w 3547903"/>
                <a:gd name="connsiteY266" fmla="*/ 914402 h 2727325"/>
                <a:gd name="connsiteX267" fmla="*/ 787422 w 3547903"/>
                <a:gd name="connsiteY267" fmla="*/ 933452 h 2727325"/>
                <a:gd name="connsiteX268" fmla="*/ 733447 w 3547903"/>
                <a:gd name="connsiteY268" fmla="*/ 942977 h 2727325"/>
                <a:gd name="connsiteX269" fmla="*/ 669947 w 3547903"/>
                <a:gd name="connsiteY269" fmla="*/ 889002 h 2727325"/>
                <a:gd name="connsiteX270" fmla="*/ 641372 w 3547903"/>
                <a:gd name="connsiteY270" fmla="*/ 860427 h 2727325"/>
                <a:gd name="connsiteX271" fmla="*/ 488972 w 3547903"/>
                <a:gd name="connsiteY271" fmla="*/ 800102 h 2727325"/>
                <a:gd name="connsiteX272" fmla="*/ 403247 w 3547903"/>
                <a:gd name="connsiteY272" fmla="*/ 749302 h 2727325"/>
                <a:gd name="connsiteX273" fmla="*/ 361972 w 3547903"/>
                <a:gd name="connsiteY273" fmla="*/ 695327 h 2727325"/>
                <a:gd name="connsiteX274" fmla="*/ 396897 w 3547903"/>
                <a:gd name="connsiteY274" fmla="*/ 660402 h 2727325"/>
                <a:gd name="connsiteX275" fmla="*/ 361972 w 3547903"/>
                <a:gd name="connsiteY275" fmla="*/ 555627 h 2727325"/>
                <a:gd name="connsiteX276" fmla="*/ 298471 w 3547903"/>
                <a:gd name="connsiteY276" fmla="*/ 454026 h 2727325"/>
                <a:gd name="connsiteX277" fmla="*/ 266722 w 3547903"/>
                <a:gd name="connsiteY277" fmla="*/ 384175 h 2727325"/>
                <a:gd name="connsiteX278" fmla="*/ 276246 w 3547903"/>
                <a:gd name="connsiteY278" fmla="*/ 358775 h 2727325"/>
                <a:gd name="connsiteX279" fmla="*/ 206397 w 3547903"/>
                <a:gd name="connsiteY279" fmla="*/ 234950 h 2727325"/>
                <a:gd name="connsiteX280" fmla="*/ 146072 w 3547903"/>
                <a:gd name="connsiteY280" fmla="*/ 101600 h 2727325"/>
                <a:gd name="connsiteX281" fmla="*/ 111147 w 3547903"/>
                <a:gd name="connsiteY281" fmla="*/ 142875 h 2727325"/>
                <a:gd name="connsiteX282" fmla="*/ 120671 w 3547903"/>
                <a:gd name="connsiteY282" fmla="*/ 193675 h 2727325"/>
                <a:gd name="connsiteX283" fmla="*/ 123846 w 3547903"/>
                <a:gd name="connsiteY283" fmla="*/ 260350 h 2727325"/>
                <a:gd name="connsiteX284" fmla="*/ 136546 w 3547903"/>
                <a:gd name="connsiteY284" fmla="*/ 327025 h 2727325"/>
                <a:gd name="connsiteX285" fmla="*/ 174646 w 3547903"/>
                <a:gd name="connsiteY285" fmla="*/ 384175 h 2727325"/>
                <a:gd name="connsiteX286" fmla="*/ 190521 w 3547903"/>
                <a:gd name="connsiteY286" fmla="*/ 422275 h 2727325"/>
                <a:gd name="connsiteX287" fmla="*/ 200046 w 3547903"/>
                <a:gd name="connsiteY287" fmla="*/ 495300 h 2727325"/>
                <a:gd name="connsiteX288" fmla="*/ 231798 w 3547903"/>
                <a:gd name="connsiteY288" fmla="*/ 542925 h 2727325"/>
                <a:gd name="connsiteX289" fmla="*/ 168296 w 3547903"/>
                <a:gd name="connsiteY289" fmla="*/ 508000 h 2727325"/>
                <a:gd name="connsiteX290" fmla="*/ 107973 w 3547903"/>
                <a:gd name="connsiteY290" fmla="*/ 460375 h 2727325"/>
                <a:gd name="connsiteX291" fmla="*/ 88923 w 3547903"/>
                <a:gd name="connsiteY291" fmla="*/ 371475 h 2727325"/>
                <a:gd name="connsiteX292" fmla="*/ 22248 w 3547903"/>
                <a:gd name="connsiteY292" fmla="*/ 285750 h 2727325"/>
                <a:gd name="connsiteX293" fmla="*/ 53998 w 3547903"/>
                <a:gd name="connsiteY293" fmla="*/ 193675 h 2727325"/>
                <a:gd name="connsiteX294" fmla="*/ 25423 w 3547903"/>
                <a:gd name="connsiteY294" fmla="*/ 161925 h 2727325"/>
                <a:gd name="connsiteX295" fmla="*/ 12722 w 3547903"/>
                <a:gd name="connsiteY295" fmla="*/ 114300 h 2727325"/>
                <a:gd name="connsiteX296" fmla="*/ 23 w 3547903"/>
                <a:gd name="connsiteY296" fmla="*/ 41275 h 2727325"/>
                <a:gd name="connsiteX297" fmla="*/ 23 w 3547903"/>
                <a:gd name="connsiteY297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2203476 w 3547903"/>
                <a:gd name="connsiteY232" fmla="*/ 2647949 h 2727325"/>
                <a:gd name="connsiteX233" fmla="*/ 2159026 w 3547903"/>
                <a:gd name="connsiteY233" fmla="*/ 2679700 h 2727325"/>
                <a:gd name="connsiteX234" fmla="*/ 2009801 w 3547903"/>
                <a:gd name="connsiteY234" fmla="*/ 2727325 h 2727325"/>
                <a:gd name="connsiteX235" fmla="*/ 1978050 w 3547903"/>
                <a:gd name="connsiteY235" fmla="*/ 2679700 h 2727325"/>
                <a:gd name="connsiteX236" fmla="*/ 1911375 w 3547903"/>
                <a:gd name="connsiteY236" fmla="*/ 2600325 h 2727325"/>
                <a:gd name="connsiteX237" fmla="*/ 1765325 w 3547903"/>
                <a:gd name="connsiteY237" fmla="*/ 2362200 h 2727325"/>
                <a:gd name="connsiteX238" fmla="*/ 1720875 w 3547903"/>
                <a:gd name="connsiteY238" fmla="*/ 2251075 h 2727325"/>
                <a:gd name="connsiteX239" fmla="*/ 1673250 w 3547903"/>
                <a:gd name="connsiteY239" fmla="*/ 2197100 h 2727325"/>
                <a:gd name="connsiteX240" fmla="*/ 1651025 w 3547903"/>
                <a:gd name="connsiteY240" fmla="*/ 2146300 h 2727325"/>
                <a:gd name="connsiteX241" fmla="*/ 1581175 w 3547903"/>
                <a:gd name="connsiteY241" fmla="*/ 2095500 h 2727325"/>
                <a:gd name="connsiteX242" fmla="*/ 1584350 w 3547903"/>
                <a:gd name="connsiteY242" fmla="*/ 2022476 h 2727325"/>
                <a:gd name="connsiteX243" fmla="*/ 1590699 w 3547903"/>
                <a:gd name="connsiteY243" fmla="*/ 1984376 h 2727325"/>
                <a:gd name="connsiteX244" fmla="*/ 1676424 w 3547903"/>
                <a:gd name="connsiteY244" fmla="*/ 1958977 h 2727325"/>
                <a:gd name="connsiteX245" fmla="*/ 1609749 w 3547903"/>
                <a:gd name="connsiteY245" fmla="*/ 1882777 h 2727325"/>
                <a:gd name="connsiteX246" fmla="*/ 1622449 w 3547903"/>
                <a:gd name="connsiteY246" fmla="*/ 1809752 h 2727325"/>
                <a:gd name="connsiteX247" fmla="*/ 1651024 w 3547903"/>
                <a:gd name="connsiteY247" fmla="*/ 1730377 h 2727325"/>
                <a:gd name="connsiteX248" fmla="*/ 1714523 w 3547903"/>
                <a:gd name="connsiteY248" fmla="*/ 1685927 h 2727325"/>
                <a:gd name="connsiteX249" fmla="*/ 1765323 w 3547903"/>
                <a:gd name="connsiteY249" fmla="*/ 1647827 h 2727325"/>
                <a:gd name="connsiteX250" fmla="*/ 1793897 w 3547903"/>
                <a:gd name="connsiteY250" fmla="*/ 1612902 h 2727325"/>
                <a:gd name="connsiteX251" fmla="*/ 1812947 w 3547903"/>
                <a:gd name="connsiteY251" fmla="*/ 1571627 h 2727325"/>
                <a:gd name="connsiteX252" fmla="*/ 1790721 w 3547903"/>
                <a:gd name="connsiteY252" fmla="*/ 1539876 h 2727325"/>
                <a:gd name="connsiteX253" fmla="*/ 1793897 w 3547903"/>
                <a:gd name="connsiteY253" fmla="*/ 1473202 h 2727325"/>
                <a:gd name="connsiteX254" fmla="*/ 1765322 w 3547903"/>
                <a:gd name="connsiteY254" fmla="*/ 1381127 h 2727325"/>
                <a:gd name="connsiteX255" fmla="*/ 1727221 w 3547903"/>
                <a:gd name="connsiteY255" fmla="*/ 1314451 h 2727325"/>
                <a:gd name="connsiteX256" fmla="*/ 1666897 w 3547903"/>
                <a:gd name="connsiteY256" fmla="*/ 1355727 h 2727325"/>
                <a:gd name="connsiteX257" fmla="*/ 1625622 w 3547903"/>
                <a:gd name="connsiteY257" fmla="*/ 1377952 h 2727325"/>
                <a:gd name="connsiteX258" fmla="*/ 1587522 w 3547903"/>
                <a:gd name="connsiteY258" fmla="*/ 1349377 h 2727325"/>
                <a:gd name="connsiteX259" fmla="*/ 1527197 w 3547903"/>
                <a:gd name="connsiteY259" fmla="*/ 1327152 h 2727325"/>
                <a:gd name="connsiteX260" fmla="*/ 1428772 w 3547903"/>
                <a:gd name="connsiteY260" fmla="*/ 1257302 h 2727325"/>
                <a:gd name="connsiteX261" fmla="*/ 1374797 w 3547903"/>
                <a:gd name="connsiteY261" fmla="*/ 1257302 h 2727325"/>
                <a:gd name="connsiteX262" fmla="*/ 1358922 w 3547903"/>
                <a:gd name="connsiteY262" fmla="*/ 1187452 h 2727325"/>
                <a:gd name="connsiteX263" fmla="*/ 1298597 w 3547903"/>
                <a:gd name="connsiteY263" fmla="*/ 1114427 h 2727325"/>
                <a:gd name="connsiteX264" fmla="*/ 1212872 w 3547903"/>
                <a:gd name="connsiteY264" fmla="*/ 1057277 h 2727325"/>
                <a:gd name="connsiteX265" fmla="*/ 1073172 w 3547903"/>
                <a:gd name="connsiteY265" fmla="*/ 1003302 h 2727325"/>
                <a:gd name="connsiteX266" fmla="*/ 996972 w 3547903"/>
                <a:gd name="connsiteY266" fmla="*/ 974727 h 2727325"/>
                <a:gd name="connsiteX267" fmla="*/ 923947 w 3547903"/>
                <a:gd name="connsiteY267" fmla="*/ 914402 h 2727325"/>
                <a:gd name="connsiteX268" fmla="*/ 787422 w 3547903"/>
                <a:gd name="connsiteY268" fmla="*/ 933452 h 2727325"/>
                <a:gd name="connsiteX269" fmla="*/ 733447 w 3547903"/>
                <a:gd name="connsiteY269" fmla="*/ 942977 h 2727325"/>
                <a:gd name="connsiteX270" fmla="*/ 669947 w 3547903"/>
                <a:gd name="connsiteY270" fmla="*/ 889002 h 2727325"/>
                <a:gd name="connsiteX271" fmla="*/ 641372 w 3547903"/>
                <a:gd name="connsiteY271" fmla="*/ 860427 h 2727325"/>
                <a:gd name="connsiteX272" fmla="*/ 488972 w 3547903"/>
                <a:gd name="connsiteY272" fmla="*/ 800102 h 2727325"/>
                <a:gd name="connsiteX273" fmla="*/ 403247 w 3547903"/>
                <a:gd name="connsiteY273" fmla="*/ 749302 h 2727325"/>
                <a:gd name="connsiteX274" fmla="*/ 361972 w 3547903"/>
                <a:gd name="connsiteY274" fmla="*/ 695327 h 2727325"/>
                <a:gd name="connsiteX275" fmla="*/ 396897 w 3547903"/>
                <a:gd name="connsiteY275" fmla="*/ 660402 h 2727325"/>
                <a:gd name="connsiteX276" fmla="*/ 361972 w 3547903"/>
                <a:gd name="connsiteY276" fmla="*/ 555627 h 2727325"/>
                <a:gd name="connsiteX277" fmla="*/ 298471 w 3547903"/>
                <a:gd name="connsiteY277" fmla="*/ 454026 h 2727325"/>
                <a:gd name="connsiteX278" fmla="*/ 266722 w 3547903"/>
                <a:gd name="connsiteY278" fmla="*/ 384175 h 2727325"/>
                <a:gd name="connsiteX279" fmla="*/ 276246 w 3547903"/>
                <a:gd name="connsiteY279" fmla="*/ 358775 h 2727325"/>
                <a:gd name="connsiteX280" fmla="*/ 206397 w 3547903"/>
                <a:gd name="connsiteY280" fmla="*/ 234950 h 2727325"/>
                <a:gd name="connsiteX281" fmla="*/ 146072 w 3547903"/>
                <a:gd name="connsiteY281" fmla="*/ 101600 h 2727325"/>
                <a:gd name="connsiteX282" fmla="*/ 111147 w 3547903"/>
                <a:gd name="connsiteY282" fmla="*/ 142875 h 2727325"/>
                <a:gd name="connsiteX283" fmla="*/ 120671 w 3547903"/>
                <a:gd name="connsiteY283" fmla="*/ 193675 h 2727325"/>
                <a:gd name="connsiteX284" fmla="*/ 123846 w 3547903"/>
                <a:gd name="connsiteY284" fmla="*/ 260350 h 2727325"/>
                <a:gd name="connsiteX285" fmla="*/ 136546 w 3547903"/>
                <a:gd name="connsiteY285" fmla="*/ 327025 h 2727325"/>
                <a:gd name="connsiteX286" fmla="*/ 174646 w 3547903"/>
                <a:gd name="connsiteY286" fmla="*/ 384175 h 2727325"/>
                <a:gd name="connsiteX287" fmla="*/ 190521 w 3547903"/>
                <a:gd name="connsiteY287" fmla="*/ 422275 h 2727325"/>
                <a:gd name="connsiteX288" fmla="*/ 200046 w 3547903"/>
                <a:gd name="connsiteY288" fmla="*/ 495300 h 2727325"/>
                <a:gd name="connsiteX289" fmla="*/ 231798 w 3547903"/>
                <a:gd name="connsiteY289" fmla="*/ 542925 h 2727325"/>
                <a:gd name="connsiteX290" fmla="*/ 168296 w 3547903"/>
                <a:gd name="connsiteY290" fmla="*/ 508000 h 2727325"/>
                <a:gd name="connsiteX291" fmla="*/ 107973 w 3547903"/>
                <a:gd name="connsiteY291" fmla="*/ 460375 h 2727325"/>
                <a:gd name="connsiteX292" fmla="*/ 88923 w 3547903"/>
                <a:gd name="connsiteY292" fmla="*/ 371475 h 2727325"/>
                <a:gd name="connsiteX293" fmla="*/ 22248 w 3547903"/>
                <a:gd name="connsiteY293" fmla="*/ 285750 h 2727325"/>
                <a:gd name="connsiteX294" fmla="*/ 53998 w 3547903"/>
                <a:gd name="connsiteY294" fmla="*/ 193675 h 2727325"/>
                <a:gd name="connsiteX295" fmla="*/ 25423 w 3547903"/>
                <a:gd name="connsiteY295" fmla="*/ 161925 h 2727325"/>
                <a:gd name="connsiteX296" fmla="*/ 12722 w 3547903"/>
                <a:gd name="connsiteY296" fmla="*/ 114300 h 2727325"/>
                <a:gd name="connsiteX297" fmla="*/ 23 w 3547903"/>
                <a:gd name="connsiteY297" fmla="*/ 41275 h 2727325"/>
                <a:gd name="connsiteX298" fmla="*/ 23 w 3547903"/>
                <a:gd name="connsiteY298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2203476 w 3547903"/>
                <a:gd name="connsiteY233" fmla="*/ 2647949 h 2727325"/>
                <a:gd name="connsiteX234" fmla="*/ 2159026 w 3547903"/>
                <a:gd name="connsiteY234" fmla="*/ 2679700 h 2727325"/>
                <a:gd name="connsiteX235" fmla="*/ 2009801 w 3547903"/>
                <a:gd name="connsiteY235" fmla="*/ 2727325 h 2727325"/>
                <a:gd name="connsiteX236" fmla="*/ 1978050 w 3547903"/>
                <a:gd name="connsiteY236" fmla="*/ 2679700 h 2727325"/>
                <a:gd name="connsiteX237" fmla="*/ 1911375 w 3547903"/>
                <a:gd name="connsiteY237" fmla="*/ 2600325 h 2727325"/>
                <a:gd name="connsiteX238" fmla="*/ 1765325 w 3547903"/>
                <a:gd name="connsiteY238" fmla="*/ 2362200 h 2727325"/>
                <a:gd name="connsiteX239" fmla="*/ 1720875 w 3547903"/>
                <a:gd name="connsiteY239" fmla="*/ 2251075 h 2727325"/>
                <a:gd name="connsiteX240" fmla="*/ 1673250 w 3547903"/>
                <a:gd name="connsiteY240" fmla="*/ 2197100 h 2727325"/>
                <a:gd name="connsiteX241" fmla="*/ 1651025 w 3547903"/>
                <a:gd name="connsiteY241" fmla="*/ 2146300 h 2727325"/>
                <a:gd name="connsiteX242" fmla="*/ 1581175 w 3547903"/>
                <a:gd name="connsiteY242" fmla="*/ 2095500 h 2727325"/>
                <a:gd name="connsiteX243" fmla="*/ 1584350 w 3547903"/>
                <a:gd name="connsiteY243" fmla="*/ 2022476 h 2727325"/>
                <a:gd name="connsiteX244" fmla="*/ 1590699 w 3547903"/>
                <a:gd name="connsiteY244" fmla="*/ 1984376 h 2727325"/>
                <a:gd name="connsiteX245" fmla="*/ 1676424 w 3547903"/>
                <a:gd name="connsiteY245" fmla="*/ 1958977 h 2727325"/>
                <a:gd name="connsiteX246" fmla="*/ 1609749 w 3547903"/>
                <a:gd name="connsiteY246" fmla="*/ 1882777 h 2727325"/>
                <a:gd name="connsiteX247" fmla="*/ 1622449 w 3547903"/>
                <a:gd name="connsiteY247" fmla="*/ 1809752 h 2727325"/>
                <a:gd name="connsiteX248" fmla="*/ 1651024 w 3547903"/>
                <a:gd name="connsiteY248" fmla="*/ 1730377 h 2727325"/>
                <a:gd name="connsiteX249" fmla="*/ 1714523 w 3547903"/>
                <a:gd name="connsiteY249" fmla="*/ 1685927 h 2727325"/>
                <a:gd name="connsiteX250" fmla="*/ 1765323 w 3547903"/>
                <a:gd name="connsiteY250" fmla="*/ 1647827 h 2727325"/>
                <a:gd name="connsiteX251" fmla="*/ 1793897 w 3547903"/>
                <a:gd name="connsiteY251" fmla="*/ 1612902 h 2727325"/>
                <a:gd name="connsiteX252" fmla="*/ 1812947 w 3547903"/>
                <a:gd name="connsiteY252" fmla="*/ 1571627 h 2727325"/>
                <a:gd name="connsiteX253" fmla="*/ 1790721 w 3547903"/>
                <a:gd name="connsiteY253" fmla="*/ 1539876 h 2727325"/>
                <a:gd name="connsiteX254" fmla="*/ 1793897 w 3547903"/>
                <a:gd name="connsiteY254" fmla="*/ 1473202 h 2727325"/>
                <a:gd name="connsiteX255" fmla="*/ 1765322 w 3547903"/>
                <a:gd name="connsiteY255" fmla="*/ 1381127 h 2727325"/>
                <a:gd name="connsiteX256" fmla="*/ 1727221 w 3547903"/>
                <a:gd name="connsiteY256" fmla="*/ 1314451 h 2727325"/>
                <a:gd name="connsiteX257" fmla="*/ 1666897 w 3547903"/>
                <a:gd name="connsiteY257" fmla="*/ 1355727 h 2727325"/>
                <a:gd name="connsiteX258" fmla="*/ 1625622 w 3547903"/>
                <a:gd name="connsiteY258" fmla="*/ 1377952 h 2727325"/>
                <a:gd name="connsiteX259" fmla="*/ 1587522 w 3547903"/>
                <a:gd name="connsiteY259" fmla="*/ 1349377 h 2727325"/>
                <a:gd name="connsiteX260" fmla="*/ 1527197 w 3547903"/>
                <a:gd name="connsiteY260" fmla="*/ 1327152 h 2727325"/>
                <a:gd name="connsiteX261" fmla="*/ 1428772 w 3547903"/>
                <a:gd name="connsiteY261" fmla="*/ 1257302 h 2727325"/>
                <a:gd name="connsiteX262" fmla="*/ 1374797 w 3547903"/>
                <a:gd name="connsiteY262" fmla="*/ 1257302 h 2727325"/>
                <a:gd name="connsiteX263" fmla="*/ 1358922 w 3547903"/>
                <a:gd name="connsiteY263" fmla="*/ 1187452 h 2727325"/>
                <a:gd name="connsiteX264" fmla="*/ 1298597 w 3547903"/>
                <a:gd name="connsiteY264" fmla="*/ 1114427 h 2727325"/>
                <a:gd name="connsiteX265" fmla="*/ 1212872 w 3547903"/>
                <a:gd name="connsiteY265" fmla="*/ 1057277 h 2727325"/>
                <a:gd name="connsiteX266" fmla="*/ 1073172 w 3547903"/>
                <a:gd name="connsiteY266" fmla="*/ 1003302 h 2727325"/>
                <a:gd name="connsiteX267" fmla="*/ 996972 w 3547903"/>
                <a:gd name="connsiteY267" fmla="*/ 974727 h 2727325"/>
                <a:gd name="connsiteX268" fmla="*/ 923947 w 3547903"/>
                <a:gd name="connsiteY268" fmla="*/ 914402 h 2727325"/>
                <a:gd name="connsiteX269" fmla="*/ 787422 w 3547903"/>
                <a:gd name="connsiteY269" fmla="*/ 933452 h 2727325"/>
                <a:gd name="connsiteX270" fmla="*/ 733447 w 3547903"/>
                <a:gd name="connsiteY270" fmla="*/ 942977 h 2727325"/>
                <a:gd name="connsiteX271" fmla="*/ 669947 w 3547903"/>
                <a:gd name="connsiteY271" fmla="*/ 889002 h 2727325"/>
                <a:gd name="connsiteX272" fmla="*/ 641372 w 3547903"/>
                <a:gd name="connsiteY272" fmla="*/ 860427 h 2727325"/>
                <a:gd name="connsiteX273" fmla="*/ 488972 w 3547903"/>
                <a:gd name="connsiteY273" fmla="*/ 800102 h 2727325"/>
                <a:gd name="connsiteX274" fmla="*/ 403247 w 3547903"/>
                <a:gd name="connsiteY274" fmla="*/ 749302 h 2727325"/>
                <a:gd name="connsiteX275" fmla="*/ 361972 w 3547903"/>
                <a:gd name="connsiteY275" fmla="*/ 695327 h 2727325"/>
                <a:gd name="connsiteX276" fmla="*/ 396897 w 3547903"/>
                <a:gd name="connsiteY276" fmla="*/ 660402 h 2727325"/>
                <a:gd name="connsiteX277" fmla="*/ 361972 w 3547903"/>
                <a:gd name="connsiteY277" fmla="*/ 555627 h 2727325"/>
                <a:gd name="connsiteX278" fmla="*/ 298471 w 3547903"/>
                <a:gd name="connsiteY278" fmla="*/ 454026 h 2727325"/>
                <a:gd name="connsiteX279" fmla="*/ 266722 w 3547903"/>
                <a:gd name="connsiteY279" fmla="*/ 384175 h 2727325"/>
                <a:gd name="connsiteX280" fmla="*/ 276246 w 3547903"/>
                <a:gd name="connsiteY280" fmla="*/ 358775 h 2727325"/>
                <a:gd name="connsiteX281" fmla="*/ 206397 w 3547903"/>
                <a:gd name="connsiteY281" fmla="*/ 234950 h 2727325"/>
                <a:gd name="connsiteX282" fmla="*/ 146072 w 3547903"/>
                <a:gd name="connsiteY282" fmla="*/ 101600 h 2727325"/>
                <a:gd name="connsiteX283" fmla="*/ 111147 w 3547903"/>
                <a:gd name="connsiteY283" fmla="*/ 142875 h 2727325"/>
                <a:gd name="connsiteX284" fmla="*/ 120671 w 3547903"/>
                <a:gd name="connsiteY284" fmla="*/ 193675 h 2727325"/>
                <a:gd name="connsiteX285" fmla="*/ 123846 w 3547903"/>
                <a:gd name="connsiteY285" fmla="*/ 260350 h 2727325"/>
                <a:gd name="connsiteX286" fmla="*/ 136546 w 3547903"/>
                <a:gd name="connsiteY286" fmla="*/ 327025 h 2727325"/>
                <a:gd name="connsiteX287" fmla="*/ 174646 w 3547903"/>
                <a:gd name="connsiteY287" fmla="*/ 384175 h 2727325"/>
                <a:gd name="connsiteX288" fmla="*/ 190521 w 3547903"/>
                <a:gd name="connsiteY288" fmla="*/ 422275 h 2727325"/>
                <a:gd name="connsiteX289" fmla="*/ 200046 w 3547903"/>
                <a:gd name="connsiteY289" fmla="*/ 495300 h 2727325"/>
                <a:gd name="connsiteX290" fmla="*/ 231798 w 3547903"/>
                <a:gd name="connsiteY290" fmla="*/ 542925 h 2727325"/>
                <a:gd name="connsiteX291" fmla="*/ 168296 w 3547903"/>
                <a:gd name="connsiteY291" fmla="*/ 508000 h 2727325"/>
                <a:gd name="connsiteX292" fmla="*/ 107973 w 3547903"/>
                <a:gd name="connsiteY292" fmla="*/ 460375 h 2727325"/>
                <a:gd name="connsiteX293" fmla="*/ 88923 w 3547903"/>
                <a:gd name="connsiteY293" fmla="*/ 371475 h 2727325"/>
                <a:gd name="connsiteX294" fmla="*/ 22248 w 3547903"/>
                <a:gd name="connsiteY294" fmla="*/ 285750 h 2727325"/>
                <a:gd name="connsiteX295" fmla="*/ 53998 w 3547903"/>
                <a:gd name="connsiteY295" fmla="*/ 193675 h 2727325"/>
                <a:gd name="connsiteX296" fmla="*/ 25423 w 3547903"/>
                <a:gd name="connsiteY296" fmla="*/ 161925 h 2727325"/>
                <a:gd name="connsiteX297" fmla="*/ 12722 w 3547903"/>
                <a:gd name="connsiteY297" fmla="*/ 114300 h 2727325"/>
                <a:gd name="connsiteX298" fmla="*/ 23 w 3547903"/>
                <a:gd name="connsiteY298" fmla="*/ 41275 h 2727325"/>
                <a:gd name="connsiteX299" fmla="*/ 23 w 3547903"/>
                <a:gd name="connsiteY299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2203476 w 3547903"/>
                <a:gd name="connsiteY234" fmla="*/ 2647949 h 2727325"/>
                <a:gd name="connsiteX235" fmla="*/ 2159026 w 3547903"/>
                <a:gd name="connsiteY235" fmla="*/ 2679700 h 2727325"/>
                <a:gd name="connsiteX236" fmla="*/ 2009801 w 3547903"/>
                <a:gd name="connsiteY236" fmla="*/ 2727325 h 2727325"/>
                <a:gd name="connsiteX237" fmla="*/ 1978050 w 3547903"/>
                <a:gd name="connsiteY237" fmla="*/ 2679700 h 2727325"/>
                <a:gd name="connsiteX238" fmla="*/ 1911375 w 3547903"/>
                <a:gd name="connsiteY238" fmla="*/ 2600325 h 2727325"/>
                <a:gd name="connsiteX239" fmla="*/ 1765325 w 3547903"/>
                <a:gd name="connsiteY239" fmla="*/ 2362200 h 2727325"/>
                <a:gd name="connsiteX240" fmla="*/ 1720875 w 3547903"/>
                <a:gd name="connsiteY240" fmla="*/ 2251075 h 2727325"/>
                <a:gd name="connsiteX241" fmla="*/ 1673250 w 3547903"/>
                <a:gd name="connsiteY241" fmla="*/ 2197100 h 2727325"/>
                <a:gd name="connsiteX242" fmla="*/ 1651025 w 3547903"/>
                <a:gd name="connsiteY242" fmla="*/ 2146300 h 2727325"/>
                <a:gd name="connsiteX243" fmla="*/ 1581175 w 3547903"/>
                <a:gd name="connsiteY243" fmla="*/ 2095500 h 2727325"/>
                <a:gd name="connsiteX244" fmla="*/ 1584350 w 3547903"/>
                <a:gd name="connsiteY244" fmla="*/ 2022476 h 2727325"/>
                <a:gd name="connsiteX245" fmla="*/ 1590699 w 3547903"/>
                <a:gd name="connsiteY245" fmla="*/ 1984376 h 2727325"/>
                <a:gd name="connsiteX246" fmla="*/ 1676424 w 3547903"/>
                <a:gd name="connsiteY246" fmla="*/ 1958977 h 2727325"/>
                <a:gd name="connsiteX247" fmla="*/ 1609749 w 3547903"/>
                <a:gd name="connsiteY247" fmla="*/ 1882777 h 2727325"/>
                <a:gd name="connsiteX248" fmla="*/ 1622449 w 3547903"/>
                <a:gd name="connsiteY248" fmla="*/ 1809752 h 2727325"/>
                <a:gd name="connsiteX249" fmla="*/ 1651024 w 3547903"/>
                <a:gd name="connsiteY249" fmla="*/ 1730377 h 2727325"/>
                <a:gd name="connsiteX250" fmla="*/ 1714523 w 3547903"/>
                <a:gd name="connsiteY250" fmla="*/ 1685927 h 2727325"/>
                <a:gd name="connsiteX251" fmla="*/ 1765323 w 3547903"/>
                <a:gd name="connsiteY251" fmla="*/ 1647827 h 2727325"/>
                <a:gd name="connsiteX252" fmla="*/ 1793897 w 3547903"/>
                <a:gd name="connsiteY252" fmla="*/ 1612902 h 2727325"/>
                <a:gd name="connsiteX253" fmla="*/ 1812947 w 3547903"/>
                <a:gd name="connsiteY253" fmla="*/ 1571627 h 2727325"/>
                <a:gd name="connsiteX254" fmla="*/ 1790721 w 3547903"/>
                <a:gd name="connsiteY254" fmla="*/ 1539876 h 2727325"/>
                <a:gd name="connsiteX255" fmla="*/ 1793897 w 3547903"/>
                <a:gd name="connsiteY255" fmla="*/ 1473202 h 2727325"/>
                <a:gd name="connsiteX256" fmla="*/ 1765322 w 3547903"/>
                <a:gd name="connsiteY256" fmla="*/ 1381127 h 2727325"/>
                <a:gd name="connsiteX257" fmla="*/ 1727221 w 3547903"/>
                <a:gd name="connsiteY257" fmla="*/ 1314451 h 2727325"/>
                <a:gd name="connsiteX258" fmla="*/ 1666897 w 3547903"/>
                <a:gd name="connsiteY258" fmla="*/ 1355727 h 2727325"/>
                <a:gd name="connsiteX259" fmla="*/ 1625622 w 3547903"/>
                <a:gd name="connsiteY259" fmla="*/ 1377952 h 2727325"/>
                <a:gd name="connsiteX260" fmla="*/ 1587522 w 3547903"/>
                <a:gd name="connsiteY260" fmla="*/ 1349377 h 2727325"/>
                <a:gd name="connsiteX261" fmla="*/ 1527197 w 3547903"/>
                <a:gd name="connsiteY261" fmla="*/ 1327152 h 2727325"/>
                <a:gd name="connsiteX262" fmla="*/ 1428772 w 3547903"/>
                <a:gd name="connsiteY262" fmla="*/ 1257302 h 2727325"/>
                <a:gd name="connsiteX263" fmla="*/ 1374797 w 3547903"/>
                <a:gd name="connsiteY263" fmla="*/ 1257302 h 2727325"/>
                <a:gd name="connsiteX264" fmla="*/ 1358922 w 3547903"/>
                <a:gd name="connsiteY264" fmla="*/ 1187452 h 2727325"/>
                <a:gd name="connsiteX265" fmla="*/ 1298597 w 3547903"/>
                <a:gd name="connsiteY265" fmla="*/ 1114427 h 2727325"/>
                <a:gd name="connsiteX266" fmla="*/ 1212872 w 3547903"/>
                <a:gd name="connsiteY266" fmla="*/ 1057277 h 2727325"/>
                <a:gd name="connsiteX267" fmla="*/ 1073172 w 3547903"/>
                <a:gd name="connsiteY267" fmla="*/ 1003302 h 2727325"/>
                <a:gd name="connsiteX268" fmla="*/ 996972 w 3547903"/>
                <a:gd name="connsiteY268" fmla="*/ 974727 h 2727325"/>
                <a:gd name="connsiteX269" fmla="*/ 923947 w 3547903"/>
                <a:gd name="connsiteY269" fmla="*/ 914402 h 2727325"/>
                <a:gd name="connsiteX270" fmla="*/ 787422 w 3547903"/>
                <a:gd name="connsiteY270" fmla="*/ 933452 h 2727325"/>
                <a:gd name="connsiteX271" fmla="*/ 733447 w 3547903"/>
                <a:gd name="connsiteY271" fmla="*/ 942977 h 2727325"/>
                <a:gd name="connsiteX272" fmla="*/ 669947 w 3547903"/>
                <a:gd name="connsiteY272" fmla="*/ 889002 h 2727325"/>
                <a:gd name="connsiteX273" fmla="*/ 641372 w 3547903"/>
                <a:gd name="connsiteY273" fmla="*/ 860427 h 2727325"/>
                <a:gd name="connsiteX274" fmla="*/ 488972 w 3547903"/>
                <a:gd name="connsiteY274" fmla="*/ 800102 h 2727325"/>
                <a:gd name="connsiteX275" fmla="*/ 403247 w 3547903"/>
                <a:gd name="connsiteY275" fmla="*/ 749302 h 2727325"/>
                <a:gd name="connsiteX276" fmla="*/ 361972 w 3547903"/>
                <a:gd name="connsiteY276" fmla="*/ 695327 h 2727325"/>
                <a:gd name="connsiteX277" fmla="*/ 396897 w 3547903"/>
                <a:gd name="connsiteY277" fmla="*/ 660402 h 2727325"/>
                <a:gd name="connsiteX278" fmla="*/ 361972 w 3547903"/>
                <a:gd name="connsiteY278" fmla="*/ 555627 h 2727325"/>
                <a:gd name="connsiteX279" fmla="*/ 298471 w 3547903"/>
                <a:gd name="connsiteY279" fmla="*/ 454026 h 2727325"/>
                <a:gd name="connsiteX280" fmla="*/ 266722 w 3547903"/>
                <a:gd name="connsiteY280" fmla="*/ 384175 h 2727325"/>
                <a:gd name="connsiteX281" fmla="*/ 276246 w 3547903"/>
                <a:gd name="connsiteY281" fmla="*/ 358775 h 2727325"/>
                <a:gd name="connsiteX282" fmla="*/ 206397 w 3547903"/>
                <a:gd name="connsiteY282" fmla="*/ 234950 h 2727325"/>
                <a:gd name="connsiteX283" fmla="*/ 146072 w 3547903"/>
                <a:gd name="connsiteY283" fmla="*/ 101600 h 2727325"/>
                <a:gd name="connsiteX284" fmla="*/ 111147 w 3547903"/>
                <a:gd name="connsiteY284" fmla="*/ 142875 h 2727325"/>
                <a:gd name="connsiteX285" fmla="*/ 120671 w 3547903"/>
                <a:gd name="connsiteY285" fmla="*/ 193675 h 2727325"/>
                <a:gd name="connsiteX286" fmla="*/ 123846 w 3547903"/>
                <a:gd name="connsiteY286" fmla="*/ 260350 h 2727325"/>
                <a:gd name="connsiteX287" fmla="*/ 136546 w 3547903"/>
                <a:gd name="connsiteY287" fmla="*/ 327025 h 2727325"/>
                <a:gd name="connsiteX288" fmla="*/ 174646 w 3547903"/>
                <a:gd name="connsiteY288" fmla="*/ 384175 h 2727325"/>
                <a:gd name="connsiteX289" fmla="*/ 190521 w 3547903"/>
                <a:gd name="connsiteY289" fmla="*/ 422275 h 2727325"/>
                <a:gd name="connsiteX290" fmla="*/ 200046 w 3547903"/>
                <a:gd name="connsiteY290" fmla="*/ 495300 h 2727325"/>
                <a:gd name="connsiteX291" fmla="*/ 231798 w 3547903"/>
                <a:gd name="connsiteY291" fmla="*/ 542925 h 2727325"/>
                <a:gd name="connsiteX292" fmla="*/ 168296 w 3547903"/>
                <a:gd name="connsiteY292" fmla="*/ 508000 h 2727325"/>
                <a:gd name="connsiteX293" fmla="*/ 107973 w 3547903"/>
                <a:gd name="connsiteY293" fmla="*/ 460375 h 2727325"/>
                <a:gd name="connsiteX294" fmla="*/ 88923 w 3547903"/>
                <a:gd name="connsiteY294" fmla="*/ 371475 h 2727325"/>
                <a:gd name="connsiteX295" fmla="*/ 22248 w 3547903"/>
                <a:gd name="connsiteY295" fmla="*/ 285750 h 2727325"/>
                <a:gd name="connsiteX296" fmla="*/ 53998 w 3547903"/>
                <a:gd name="connsiteY296" fmla="*/ 193675 h 2727325"/>
                <a:gd name="connsiteX297" fmla="*/ 25423 w 3547903"/>
                <a:gd name="connsiteY297" fmla="*/ 161925 h 2727325"/>
                <a:gd name="connsiteX298" fmla="*/ 12722 w 3547903"/>
                <a:gd name="connsiteY298" fmla="*/ 114300 h 2727325"/>
                <a:gd name="connsiteX299" fmla="*/ 23 w 3547903"/>
                <a:gd name="connsiteY299" fmla="*/ 41275 h 2727325"/>
                <a:gd name="connsiteX300" fmla="*/ 23 w 3547903"/>
                <a:gd name="connsiteY300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203476 w 3547903"/>
                <a:gd name="connsiteY235" fmla="*/ 2647949 h 2727325"/>
                <a:gd name="connsiteX236" fmla="*/ 2159026 w 3547903"/>
                <a:gd name="connsiteY236" fmla="*/ 2679700 h 2727325"/>
                <a:gd name="connsiteX237" fmla="*/ 2009801 w 3547903"/>
                <a:gd name="connsiteY237" fmla="*/ 2727325 h 2727325"/>
                <a:gd name="connsiteX238" fmla="*/ 1978050 w 3547903"/>
                <a:gd name="connsiteY238" fmla="*/ 2679700 h 2727325"/>
                <a:gd name="connsiteX239" fmla="*/ 1911375 w 3547903"/>
                <a:gd name="connsiteY239" fmla="*/ 2600325 h 2727325"/>
                <a:gd name="connsiteX240" fmla="*/ 1765325 w 3547903"/>
                <a:gd name="connsiteY240" fmla="*/ 2362200 h 2727325"/>
                <a:gd name="connsiteX241" fmla="*/ 1720875 w 3547903"/>
                <a:gd name="connsiteY241" fmla="*/ 2251075 h 2727325"/>
                <a:gd name="connsiteX242" fmla="*/ 1673250 w 3547903"/>
                <a:gd name="connsiteY242" fmla="*/ 2197100 h 2727325"/>
                <a:gd name="connsiteX243" fmla="*/ 1651025 w 3547903"/>
                <a:gd name="connsiteY243" fmla="*/ 2146300 h 2727325"/>
                <a:gd name="connsiteX244" fmla="*/ 1581175 w 3547903"/>
                <a:gd name="connsiteY244" fmla="*/ 2095500 h 2727325"/>
                <a:gd name="connsiteX245" fmla="*/ 1584350 w 3547903"/>
                <a:gd name="connsiteY245" fmla="*/ 2022476 h 2727325"/>
                <a:gd name="connsiteX246" fmla="*/ 1590699 w 3547903"/>
                <a:gd name="connsiteY246" fmla="*/ 1984376 h 2727325"/>
                <a:gd name="connsiteX247" fmla="*/ 1676424 w 3547903"/>
                <a:gd name="connsiteY247" fmla="*/ 1958977 h 2727325"/>
                <a:gd name="connsiteX248" fmla="*/ 1609749 w 3547903"/>
                <a:gd name="connsiteY248" fmla="*/ 1882777 h 2727325"/>
                <a:gd name="connsiteX249" fmla="*/ 1622449 w 3547903"/>
                <a:gd name="connsiteY249" fmla="*/ 1809752 h 2727325"/>
                <a:gd name="connsiteX250" fmla="*/ 1651024 w 3547903"/>
                <a:gd name="connsiteY250" fmla="*/ 1730377 h 2727325"/>
                <a:gd name="connsiteX251" fmla="*/ 1714523 w 3547903"/>
                <a:gd name="connsiteY251" fmla="*/ 1685927 h 2727325"/>
                <a:gd name="connsiteX252" fmla="*/ 1765323 w 3547903"/>
                <a:gd name="connsiteY252" fmla="*/ 1647827 h 2727325"/>
                <a:gd name="connsiteX253" fmla="*/ 1793897 w 3547903"/>
                <a:gd name="connsiteY253" fmla="*/ 1612902 h 2727325"/>
                <a:gd name="connsiteX254" fmla="*/ 1812947 w 3547903"/>
                <a:gd name="connsiteY254" fmla="*/ 1571627 h 2727325"/>
                <a:gd name="connsiteX255" fmla="*/ 1790721 w 3547903"/>
                <a:gd name="connsiteY255" fmla="*/ 1539876 h 2727325"/>
                <a:gd name="connsiteX256" fmla="*/ 1793897 w 3547903"/>
                <a:gd name="connsiteY256" fmla="*/ 1473202 h 2727325"/>
                <a:gd name="connsiteX257" fmla="*/ 1765322 w 3547903"/>
                <a:gd name="connsiteY257" fmla="*/ 1381127 h 2727325"/>
                <a:gd name="connsiteX258" fmla="*/ 1727221 w 3547903"/>
                <a:gd name="connsiteY258" fmla="*/ 1314451 h 2727325"/>
                <a:gd name="connsiteX259" fmla="*/ 1666897 w 3547903"/>
                <a:gd name="connsiteY259" fmla="*/ 1355727 h 2727325"/>
                <a:gd name="connsiteX260" fmla="*/ 1625622 w 3547903"/>
                <a:gd name="connsiteY260" fmla="*/ 1377952 h 2727325"/>
                <a:gd name="connsiteX261" fmla="*/ 1587522 w 3547903"/>
                <a:gd name="connsiteY261" fmla="*/ 1349377 h 2727325"/>
                <a:gd name="connsiteX262" fmla="*/ 1527197 w 3547903"/>
                <a:gd name="connsiteY262" fmla="*/ 1327152 h 2727325"/>
                <a:gd name="connsiteX263" fmla="*/ 1428772 w 3547903"/>
                <a:gd name="connsiteY263" fmla="*/ 1257302 h 2727325"/>
                <a:gd name="connsiteX264" fmla="*/ 1374797 w 3547903"/>
                <a:gd name="connsiteY264" fmla="*/ 1257302 h 2727325"/>
                <a:gd name="connsiteX265" fmla="*/ 1358922 w 3547903"/>
                <a:gd name="connsiteY265" fmla="*/ 1187452 h 2727325"/>
                <a:gd name="connsiteX266" fmla="*/ 1298597 w 3547903"/>
                <a:gd name="connsiteY266" fmla="*/ 1114427 h 2727325"/>
                <a:gd name="connsiteX267" fmla="*/ 1212872 w 3547903"/>
                <a:gd name="connsiteY267" fmla="*/ 1057277 h 2727325"/>
                <a:gd name="connsiteX268" fmla="*/ 1073172 w 3547903"/>
                <a:gd name="connsiteY268" fmla="*/ 1003302 h 2727325"/>
                <a:gd name="connsiteX269" fmla="*/ 996972 w 3547903"/>
                <a:gd name="connsiteY269" fmla="*/ 974727 h 2727325"/>
                <a:gd name="connsiteX270" fmla="*/ 923947 w 3547903"/>
                <a:gd name="connsiteY270" fmla="*/ 914402 h 2727325"/>
                <a:gd name="connsiteX271" fmla="*/ 787422 w 3547903"/>
                <a:gd name="connsiteY271" fmla="*/ 933452 h 2727325"/>
                <a:gd name="connsiteX272" fmla="*/ 733447 w 3547903"/>
                <a:gd name="connsiteY272" fmla="*/ 942977 h 2727325"/>
                <a:gd name="connsiteX273" fmla="*/ 669947 w 3547903"/>
                <a:gd name="connsiteY273" fmla="*/ 889002 h 2727325"/>
                <a:gd name="connsiteX274" fmla="*/ 641372 w 3547903"/>
                <a:gd name="connsiteY274" fmla="*/ 860427 h 2727325"/>
                <a:gd name="connsiteX275" fmla="*/ 488972 w 3547903"/>
                <a:gd name="connsiteY275" fmla="*/ 800102 h 2727325"/>
                <a:gd name="connsiteX276" fmla="*/ 403247 w 3547903"/>
                <a:gd name="connsiteY276" fmla="*/ 749302 h 2727325"/>
                <a:gd name="connsiteX277" fmla="*/ 361972 w 3547903"/>
                <a:gd name="connsiteY277" fmla="*/ 695327 h 2727325"/>
                <a:gd name="connsiteX278" fmla="*/ 396897 w 3547903"/>
                <a:gd name="connsiteY278" fmla="*/ 660402 h 2727325"/>
                <a:gd name="connsiteX279" fmla="*/ 361972 w 3547903"/>
                <a:gd name="connsiteY279" fmla="*/ 555627 h 2727325"/>
                <a:gd name="connsiteX280" fmla="*/ 298471 w 3547903"/>
                <a:gd name="connsiteY280" fmla="*/ 454026 h 2727325"/>
                <a:gd name="connsiteX281" fmla="*/ 266722 w 3547903"/>
                <a:gd name="connsiteY281" fmla="*/ 384175 h 2727325"/>
                <a:gd name="connsiteX282" fmla="*/ 276246 w 3547903"/>
                <a:gd name="connsiteY282" fmla="*/ 358775 h 2727325"/>
                <a:gd name="connsiteX283" fmla="*/ 206397 w 3547903"/>
                <a:gd name="connsiteY283" fmla="*/ 234950 h 2727325"/>
                <a:gd name="connsiteX284" fmla="*/ 146072 w 3547903"/>
                <a:gd name="connsiteY284" fmla="*/ 101600 h 2727325"/>
                <a:gd name="connsiteX285" fmla="*/ 111147 w 3547903"/>
                <a:gd name="connsiteY285" fmla="*/ 142875 h 2727325"/>
                <a:gd name="connsiteX286" fmla="*/ 120671 w 3547903"/>
                <a:gd name="connsiteY286" fmla="*/ 193675 h 2727325"/>
                <a:gd name="connsiteX287" fmla="*/ 123846 w 3547903"/>
                <a:gd name="connsiteY287" fmla="*/ 260350 h 2727325"/>
                <a:gd name="connsiteX288" fmla="*/ 136546 w 3547903"/>
                <a:gd name="connsiteY288" fmla="*/ 327025 h 2727325"/>
                <a:gd name="connsiteX289" fmla="*/ 174646 w 3547903"/>
                <a:gd name="connsiteY289" fmla="*/ 384175 h 2727325"/>
                <a:gd name="connsiteX290" fmla="*/ 190521 w 3547903"/>
                <a:gd name="connsiteY290" fmla="*/ 422275 h 2727325"/>
                <a:gd name="connsiteX291" fmla="*/ 200046 w 3547903"/>
                <a:gd name="connsiteY291" fmla="*/ 495300 h 2727325"/>
                <a:gd name="connsiteX292" fmla="*/ 231798 w 3547903"/>
                <a:gd name="connsiteY292" fmla="*/ 542925 h 2727325"/>
                <a:gd name="connsiteX293" fmla="*/ 168296 w 3547903"/>
                <a:gd name="connsiteY293" fmla="*/ 508000 h 2727325"/>
                <a:gd name="connsiteX294" fmla="*/ 107973 w 3547903"/>
                <a:gd name="connsiteY294" fmla="*/ 460375 h 2727325"/>
                <a:gd name="connsiteX295" fmla="*/ 88923 w 3547903"/>
                <a:gd name="connsiteY295" fmla="*/ 371475 h 2727325"/>
                <a:gd name="connsiteX296" fmla="*/ 22248 w 3547903"/>
                <a:gd name="connsiteY296" fmla="*/ 285750 h 2727325"/>
                <a:gd name="connsiteX297" fmla="*/ 53998 w 3547903"/>
                <a:gd name="connsiteY297" fmla="*/ 193675 h 2727325"/>
                <a:gd name="connsiteX298" fmla="*/ 25423 w 3547903"/>
                <a:gd name="connsiteY298" fmla="*/ 161925 h 2727325"/>
                <a:gd name="connsiteX299" fmla="*/ 12722 w 3547903"/>
                <a:gd name="connsiteY299" fmla="*/ 114300 h 2727325"/>
                <a:gd name="connsiteX300" fmla="*/ 23 w 3547903"/>
                <a:gd name="connsiteY300" fmla="*/ 41275 h 2727325"/>
                <a:gd name="connsiteX301" fmla="*/ 23 w 3547903"/>
                <a:gd name="connsiteY301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203476 w 3547903"/>
                <a:gd name="connsiteY236" fmla="*/ 2647949 h 2727325"/>
                <a:gd name="connsiteX237" fmla="*/ 2159026 w 3547903"/>
                <a:gd name="connsiteY237" fmla="*/ 2679700 h 2727325"/>
                <a:gd name="connsiteX238" fmla="*/ 2009801 w 3547903"/>
                <a:gd name="connsiteY238" fmla="*/ 2727325 h 2727325"/>
                <a:gd name="connsiteX239" fmla="*/ 1978050 w 3547903"/>
                <a:gd name="connsiteY239" fmla="*/ 2679700 h 2727325"/>
                <a:gd name="connsiteX240" fmla="*/ 1911375 w 3547903"/>
                <a:gd name="connsiteY240" fmla="*/ 2600325 h 2727325"/>
                <a:gd name="connsiteX241" fmla="*/ 1765325 w 3547903"/>
                <a:gd name="connsiteY241" fmla="*/ 2362200 h 2727325"/>
                <a:gd name="connsiteX242" fmla="*/ 1720875 w 3547903"/>
                <a:gd name="connsiteY242" fmla="*/ 2251075 h 2727325"/>
                <a:gd name="connsiteX243" fmla="*/ 1673250 w 3547903"/>
                <a:gd name="connsiteY243" fmla="*/ 2197100 h 2727325"/>
                <a:gd name="connsiteX244" fmla="*/ 1651025 w 3547903"/>
                <a:gd name="connsiteY244" fmla="*/ 2146300 h 2727325"/>
                <a:gd name="connsiteX245" fmla="*/ 1581175 w 3547903"/>
                <a:gd name="connsiteY245" fmla="*/ 2095500 h 2727325"/>
                <a:gd name="connsiteX246" fmla="*/ 1584350 w 3547903"/>
                <a:gd name="connsiteY246" fmla="*/ 2022476 h 2727325"/>
                <a:gd name="connsiteX247" fmla="*/ 1590699 w 3547903"/>
                <a:gd name="connsiteY247" fmla="*/ 1984376 h 2727325"/>
                <a:gd name="connsiteX248" fmla="*/ 1676424 w 3547903"/>
                <a:gd name="connsiteY248" fmla="*/ 1958977 h 2727325"/>
                <a:gd name="connsiteX249" fmla="*/ 1609749 w 3547903"/>
                <a:gd name="connsiteY249" fmla="*/ 1882777 h 2727325"/>
                <a:gd name="connsiteX250" fmla="*/ 1622449 w 3547903"/>
                <a:gd name="connsiteY250" fmla="*/ 1809752 h 2727325"/>
                <a:gd name="connsiteX251" fmla="*/ 1651024 w 3547903"/>
                <a:gd name="connsiteY251" fmla="*/ 1730377 h 2727325"/>
                <a:gd name="connsiteX252" fmla="*/ 1714523 w 3547903"/>
                <a:gd name="connsiteY252" fmla="*/ 1685927 h 2727325"/>
                <a:gd name="connsiteX253" fmla="*/ 1765323 w 3547903"/>
                <a:gd name="connsiteY253" fmla="*/ 1647827 h 2727325"/>
                <a:gd name="connsiteX254" fmla="*/ 1793897 w 3547903"/>
                <a:gd name="connsiteY254" fmla="*/ 1612902 h 2727325"/>
                <a:gd name="connsiteX255" fmla="*/ 1812947 w 3547903"/>
                <a:gd name="connsiteY255" fmla="*/ 1571627 h 2727325"/>
                <a:gd name="connsiteX256" fmla="*/ 1790721 w 3547903"/>
                <a:gd name="connsiteY256" fmla="*/ 1539876 h 2727325"/>
                <a:gd name="connsiteX257" fmla="*/ 1793897 w 3547903"/>
                <a:gd name="connsiteY257" fmla="*/ 1473202 h 2727325"/>
                <a:gd name="connsiteX258" fmla="*/ 1765322 w 3547903"/>
                <a:gd name="connsiteY258" fmla="*/ 1381127 h 2727325"/>
                <a:gd name="connsiteX259" fmla="*/ 1727221 w 3547903"/>
                <a:gd name="connsiteY259" fmla="*/ 1314451 h 2727325"/>
                <a:gd name="connsiteX260" fmla="*/ 1666897 w 3547903"/>
                <a:gd name="connsiteY260" fmla="*/ 1355727 h 2727325"/>
                <a:gd name="connsiteX261" fmla="*/ 1625622 w 3547903"/>
                <a:gd name="connsiteY261" fmla="*/ 1377952 h 2727325"/>
                <a:gd name="connsiteX262" fmla="*/ 1587522 w 3547903"/>
                <a:gd name="connsiteY262" fmla="*/ 1349377 h 2727325"/>
                <a:gd name="connsiteX263" fmla="*/ 1527197 w 3547903"/>
                <a:gd name="connsiteY263" fmla="*/ 1327152 h 2727325"/>
                <a:gd name="connsiteX264" fmla="*/ 1428772 w 3547903"/>
                <a:gd name="connsiteY264" fmla="*/ 1257302 h 2727325"/>
                <a:gd name="connsiteX265" fmla="*/ 1374797 w 3547903"/>
                <a:gd name="connsiteY265" fmla="*/ 1257302 h 2727325"/>
                <a:gd name="connsiteX266" fmla="*/ 1358922 w 3547903"/>
                <a:gd name="connsiteY266" fmla="*/ 1187452 h 2727325"/>
                <a:gd name="connsiteX267" fmla="*/ 1298597 w 3547903"/>
                <a:gd name="connsiteY267" fmla="*/ 1114427 h 2727325"/>
                <a:gd name="connsiteX268" fmla="*/ 1212872 w 3547903"/>
                <a:gd name="connsiteY268" fmla="*/ 1057277 h 2727325"/>
                <a:gd name="connsiteX269" fmla="*/ 1073172 w 3547903"/>
                <a:gd name="connsiteY269" fmla="*/ 1003302 h 2727325"/>
                <a:gd name="connsiteX270" fmla="*/ 996972 w 3547903"/>
                <a:gd name="connsiteY270" fmla="*/ 974727 h 2727325"/>
                <a:gd name="connsiteX271" fmla="*/ 923947 w 3547903"/>
                <a:gd name="connsiteY271" fmla="*/ 914402 h 2727325"/>
                <a:gd name="connsiteX272" fmla="*/ 787422 w 3547903"/>
                <a:gd name="connsiteY272" fmla="*/ 933452 h 2727325"/>
                <a:gd name="connsiteX273" fmla="*/ 733447 w 3547903"/>
                <a:gd name="connsiteY273" fmla="*/ 942977 h 2727325"/>
                <a:gd name="connsiteX274" fmla="*/ 669947 w 3547903"/>
                <a:gd name="connsiteY274" fmla="*/ 889002 h 2727325"/>
                <a:gd name="connsiteX275" fmla="*/ 641372 w 3547903"/>
                <a:gd name="connsiteY275" fmla="*/ 860427 h 2727325"/>
                <a:gd name="connsiteX276" fmla="*/ 488972 w 3547903"/>
                <a:gd name="connsiteY276" fmla="*/ 800102 h 2727325"/>
                <a:gd name="connsiteX277" fmla="*/ 403247 w 3547903"/>
                <a:gd name="connsiteY277" fmla="*/ 749302 h 2727325"/>
                <a:gd name="connsiteX278" fmla="*/ 361972 w 3547903"/>
                <a:gd name="connsiteY278" fmla="*/ 695327 h 2727325"/>
                <a:gd name="connsiteX279" fmla="*/ 396897 w 3547903"/>
                <a:gd name="connsiteY279" fmla="*/ 660402 h 2727325"/>
                <a:gd name="connsiteX280" fmla="*/ 361972 w 3547903"/>
                <a:gd name="connsiteY280" fmla="*/ 555627 h 2727325"/>
                <a:gd name="connsiteX281" fmla="*/ 298471 w 3547903"/>
                <a:gd name="connsiteY281" fmla="*/ 454026 h 2727325"/>
                <a:gd name="connsiteX282" fmla="*/ 266722 w 3547903"/>
                <a:gd name="connsiteY282" fmla="*/ 384175 h 2727325"/>
                <a:gd name="connsiteX283" fmla="*/ 276246 w 3547903"/>
                <a:gd name="connsiteY283" fmla="*/ 358775 h 2727325"/>
                <a:gd name="connsiteX284" fmla="*/ 206397 w 3547903"/>
                <a:gd name="connsiteY284" fmla="*/ 234950 h 2727325"/>
                <a:gd name="connsiteX285" fmla="*/ 146072 w 3547903"/>
                <a:gd name="connsiteY285" fmla="*/ 101600 h 2727325"/>
                <a:gd name="connsiteX286" fmla="*/ 111147 w 3547903"/>
                <a:gd name="connsiteY286" fmla="*/ 142875 h 2727325"/>
                <a:gd name="connsiteX287" fmla="*/ 120671 w 3547903"/>
                <a:gd name="connsiteY287" fmla="*/ 193675 h 2727325"/>
                <a:gd name="connsiteX288" fmla="*/ 123846 w 3547903"/>
                <a:gd name="connsiteY288" fmla="*/ 260350 h 2727325"/>
                <a:gd name="connsiteX289" fmla="*/ 136546 w 3547903"/>
                <a:gd name="connsiteY289" fmla="*/ 327025 h 2727325"/>
                <a:gd name="connsiteX290" fmla="*/ 174646 w 3547903"/>
                <a:gd name="connsiteY290" fmla="*/ 384175 h 2727325"/>
                <a:gd name="connsiteX291" fmla="*/ 190521 w 3547903"/>
                <a:gd name="connsiteY291" fmla="*/ 422275 h 2727325"/>
                <a:gd name="connsiteX292" fmla="*/ 200046 w 3547903"/>
                <a:gd name="connsiteY292" fmla="*/ 495300 h 2727325"/>
                <a:gd name="connsiteX293" fmla="*/ 231798 w 3547903"/>
                <a:gd name="connsiteY293" fmla="*/ 542925 h 2727325"/>
                <a:gd name="connsiteX294" fmla="*/ 168296 w 3547903"/>
                <a:gd name="connsiteY294" fmla="*/ 508000 h 2727325"/>
                <a:gd name="connsiteX295" fmla="*/ 107973 w 3547903"/>
                <a:gd name="connsiteY295" fmla="*/ 460375 h 2727325"/>
                <a:gd name="connsiteX296" fmla="*/ 88923 w 3547903"/>
                <a:gd name="connsiteY296" fmla="*/ 371475 h 2727325"/>
                <a:gd name="connsiteX297" fmla="*/ 22248 w 3547903"/>
                <a:gd name="connsiteY297" fmla="*/ 285750 h 2727325"/>
                <a:gd name="connsiteX298" fmla="*/ 53998 w 3547903"/>
                <a:gd name="connsiteY298" fmla="*/ 193675 h 2727325"/>
                <a:gd name="connsiteX299" fmla="*/ 25423 w 3547903"/>
                <a:gd name="connsiteY299" fmla="*/ 161925 h 2727325"/>
                <a:gd name="connsiteX300" fmla="*/ 12722 w 3547903"/>
                <a:gd name="connsiteY300" fmla="*/ 114300 h 2727325"/>
                <a:gd name="connsiteX301" fmla="*/ 23 w 3547903"/>
                <a:gd name="connsiteY301" fmla="*/ 41275 h 2727325"/>
                <a:gd name="connsiteX302" fmla="*/ 23 w 3547903"/>
                <a:gd name="connsiteY302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203476 w 3547903"/>
                <a:gd name="connsiteY237" fmla="*/ 2647949 h 2727325"/>
                <a:gd name="connsiteX238" fmla="*/ 2159026 w 3547903"/>
                <a:gd name="connsiteY238" fmla="*/ 2679700 h 2727325"/>
                <a:gd name="connsiteX239" fmla="*/ 2009801 w 3547903"/>
                <a:gd name="connsiteY239" fmla="*/ 2727325 h 2727325"/>
                <a:gd name="connsiteX240" fmla="*/ 1978050 w 3547903"/>
                <a:gd name="connsiteY240" fmla="*/ 2679700 h 2727325"/>
                <a:gd name="connsiteX241" fmla="*/ 1911375 w 3547903"/>
                <a:gd name="connsiteY241" fmla="*/ 2600325 h 2727325"/>
                <a:gd name="connsiteX242" fmla="*/ 1765325 w 3547903"/>
                <a:gd name="connsiteY242" fmla="*/ 2362200 h 2727325"/>
                <a:gd name="connsiteX243" fmla="*/ 1720875 w 3547903"/>
                <a:gd name="connsiteY243" fmla="*/ 2251075 h 2727325"/>
                <a:gd name="connsiteX244" fmla="*/ 1673250 w 3547903"/>
                <a:gd name="connsiteY244" fmla="*/ 2197100 h 2727325"/>
                <a:gd name="connsiteX245" fmla="*/ 1651025 w 3547903"/>
                <a:gd name="connsiteY245" fmla="*/ 2146300 h 2727325"/>
                <a:gd name="connsiteX246" fmla="*/ 1581175 w 3547903"/>
                <a:gd name="connsiteY246" fmla="*/ 2095500 h 2727325"/>
                <a:gd name="connsiteX247" fmla="*/ 1584350 w 3547903"/>
                <a:gd name="connsiteY247" fmla="*/ 2022476 h 2727325"/>
                <a:gd name="connsiteX248" fmla="*/ 1590699 w 3547903"/>
                <a:gd name="connsiteY248" fmla="*/ 1984376 h 2727325"/>
                <a:gd name="connsiteX249" fmla="*/ 1676424 w 3547903"/>
                <a:gd name="connsiteY249" fmla="*/ 1958977 h 2727325"/>
                <a:gd name="connsiteX250" fmla="*/ 1609749 w 3547903"/>
                <a:gd name="connsiteY250" fmla="*/ 1882777 h 2727325"/>
                <a:gd name="connsiteX251" fmla="*/ 1622449 w 3547903"/>
                <a:gd name="connsiteY251" fmla="*/ 1809752 h 2727325"/>
                <a:gd name="connsiteX252" fmla="*/ 1651024 w 3547903"/>
                <a:gd name="connsiteY252" fmla="*/ 1730377 h 2727325"/>
                <a:gd name="connsiteX253" fmla="*/ 1714523 w 3547903"/>
                <a:gd name="connsiteY253" fmla="*/ 1685927 h 2727325"/>
                <a:gd name="connsiteX254" fmla="*/ 1765323 w 3547903"/>
                <a:gd name="connsiteY254" fmla="*/ 1647827 h 2727325"/>
                <a:gd name="connsiteX255" fmla="*/ 1793897 w 3547903"/>
                <a:gd name="connsiteY255" fmla="*/ 1612902 h 2727325"/>
                <a:gd name="connsiteX256" fmla="*/ 1812947 w 3547903"/>
                <a:gd name="connsiteY256" fmla="*/ 1571627 h 2727325"/>
                <a:gd name="connsiteX257" fmla="*/ 1790721 w 3547903"/>
                <a:gd name="connsiteY257" fmla="*/ 1539876 h 2727325"/>
                <a:gd name="connsiteX258" fmla="*/ 1793897 w 3547903"/>
                <a:gd name="connsiteY258" fmla="*/ 1473202 h 2727325"/>
                <a:gd name="connsiteX259" fmla="*/ 1765322 w 3547903"/>
                <a:gd name="connsiteY259" fmla="*/ 1381127 h 2727325"/>
                <a:gd name="connsiteX260" fmla="*/ 1727221 w 3547903"/>
                <a:gd name="connsiteY260" fmla="*/ 1314451 h 2727325"/>
                <a:gd name="connsiteX261" fmla="*/ 1666897 w 3547903"/>
                <a:gd name="connsiteY261" fmla="*/ 1355727 h 2727325"/>
                <a:gd name="connsiteX262" fmla="*/ 1625622 w 3547903"/>
                <a:gd name="connsiteY262" fmla="*/ 1377952 h 2727325"/>
                <a:gd name="connsiteX263" fmla="*/ 1587522 w 3547903"/>
                <a:gd name="connsiteY263" fmla="*/ 1349377 h 2727325"/>
                <a:gd name="connsiteX264" fmla="*/ 1527197 w 3547903"/>
                <a:gd name="connsiteY264" fmla="*/ 1327152 h 2727325"/>
                <a:gd name="connsiteX265" fmla="*/ 1428772 w 3547903"/>
                <a:gd name="connsiteY265" fmla="*/ 1257302 h 2727325"/>
                <a:gd name="connsiteX266" fmla="*/ 1374797 w 3547903"/>
                <a:gd name="connsiteY266" fmla="*/ 1257302 h 2727325"/>
                <a:gd name="connsiteX267" fmla="*/ 1358922 w 3547903"/>
                <a:gd name="connsiteY267" fmla="*/ 1187452 h 2727325"/>
                <a:gd name="connsiteX268" fmla="*/ 1298597 w 3547903"/>
                <a:gd name="connsiteY268" fmla="*/ 1114427 h 2727325"/>
                <a:gd name="connsiteX269" fmla="*/ 1212872 w 3547903"/>
                <a:gd name="connsiteY269" fmla="*/ 1057277 h 2727325"/>
                <a:gd name="connsiteX270" fmla="*/ 1073172 w 3547903"/>
                <a:gd name="connsiteY270" fmla="*/ 1003302 h 2727325"/>
                <a:gd name="connsiteX271" fmla="*/ 996972 w 3547903"/>
                <a:gd name="connsiteY271" fmla="*/ 974727 h 2727325"/>
                <a:gd name="connsiteX272" fmla="*/ 923947 w 3547903"/>
                <a:gd name="connsiteY272" fmla="*/ 914402 h 2727325"/>
                <a:gd name="connsiteX273" fmla="*/ 787422 w 3547903"/>
                <a:gd name="connsiteY273" fmla="*/ 933452 h 2727325"/>
                <a:gd name="connsiteX274" fmla="*/ 733447 w 3547903"/>
                <a:gd name="connsiteY274" fmla="*/ 942977 h 2727325"/>
                <a:gd name="connsiteX275" fmla="*/ 669947 w 3547903"/>
                <a:gd name="connsiteY275" fmla="*/ 889002 h 2727325"/>
                <a:gd name="connsiteX276" fmla="*/ 641372 w 3547903"/>
                <a:gd name="connsiteY276" fmla="*/ 860427 h 2727325"/>
                <a:gd name="connsiteX277" fmla="*/ 488972 w 3547903"/>
                <a:gd name="connsiteY277" fmla="*/ 800102 h 2727325"/>
                <a:gd name="connsiteX278" fmla="*/ 403247 w 3547903"/>
                <a:gd name="connsiteY278" fmla="*/ 749302 h 2727325"/>
                <a:gd name="connsiteX279" fmla="*/ 361972 w 3547903"/>
                <a:gd name="connsiteY279" fmla="*/ 695327 h 2727325"/>
                <a:gd name="connsiteX280" fmla="*/ 396897 w 3547903"/>
                <a:gd name="connsiteY280" fmla="*/ 660402 h 2727325"/>
                <a:gd name="connsiteX281" fmla="*/ 361972 w 3547903"/>
                <a:gd name="connsiteY281" fmla="*/ 555627 h 2727325"/>
                <a:gd name="connsiteX282" fmla="*/ 298471 w 3547903"/>
                <a:gd name="connsiteY282" fmla="*/ 454026 h 2727325"/>
                <a:gd name="connsiteX283" fmla="*/ 266722 w 3547903"/>
                <a:gd name="connsiteY283" fmla="*/ 384175 h 2727325"/>
                <a:gd name="connsiteX284" fmla="*/ 276246 w 3547903"/>
                <a:gd name="connsiteY284" fmla="*/ 358775 h 2727325"/>
                <a:gd name="connsiteX285" fmla="*/ 206397 w 3547903"/>
                <a:gd name="connsiteY285" fmla="*/ 234950 h 2727325"/>
                <a:gd name="connsiteX286" fmla="*/ 146072 w 3547903"/>
                <a:gd name="connsiteY286" fmla="*/ 101600 h 2727325"/>
                <a:gd name="connsiteX287" fmla="*/ 111147 w 3547903"/>
                <a:gd name="connsiteY287" fmla="*/ 142875 h 2727325"/>
                <a:gd name="connsiteX288" fmla="*/ 120671 w 3547903"/>
                <a:gd name="connsiteY288" fmla="*/ 193675 h 2727325"/>
                <a:gd name="connsiteX289" fmla="*/ 123846 w 3547903"/>
                <a:gd name="connsiteY289" fmla="*/ 260350 h 2727325"/>
                <a:gd name="connsiteX290" fmla="*/ 136546 w 3547903"/>
                <a:gd name="connsiteY290" fmla="*/ 327025 h 2727325"/>
                <a:gd name="connsiteX291" fmla="*/ 174646 w 3547903"/>
                <a:gd name="connsiteY291" fmla="*/ 384175 h 2727325"/>
                <a:gd name="connsiteX292" fmla="*/ 190521 w 3547903"/>
                <a:gd name="connsiteY292" fmla="*/ 422275 h 2727325"/>
                <a:gd name="connsiteX293" fmla="*/ 200046 w 3547903"/>
                <a:gd name="connsiteY293" fmla="*/ 495300 h 2727325"/>
                <a:gd name="connsiteX294" fmla="*/ 231798 w 3547903"/>
                <a:gd name="connsiteY294" fmla="*/ 542925 h 2727325"/>
                <a:gd name="connsiteX295" fmla="*/ 168296 w 3547903"/>
                <a:gd name="connsiteY295" fmla="*/ 508000 h 2727325"/>
                <a:gd name="connsiteX296" fmla="*/ 107973 w 3547903"/>
                <a:gd name="connsiteY296" fmla="*/ 460375 h 2727325"/>
                <a:gd name="connsiteX297" fmla="*/ 88923 w 3547903"/>
                <a:gd name="connsiteY297" fmla="*/ 371475 h 2727325"/>
                <a:gd name="connsiteX298" fmla="*/ 22248 w 3547903"/>
                <a:gd name="connsiteY298" fmla="*/ 285750 h 2727325"/>
                <a:gd name="connsiteX299" fmla="*/ 53998 w 3547903"/>
                <a:gd name="connsiteY299" fmla="*/ 193675 h 2727325"/>
                <a:gd name="connsiteX300" fmla="*/ 25423 w 3547903"/>
                <a:gd name="connsiteY300" fmla="*/ 161925 h 2727325"/>
                <a:gd name="connsiteX301" fmla="*/ 12722 w 3547903"/>
                <a:gd name="connsiteY301" fmla="*/ 114300 h 2727325"/>
                <a:gd name="connsiteX302" fmla="*/ 23 w 3547903"/>
                <a:gd name="connsiteY302" fmla="*/ 41275 h 2727325"/>
                <a:gd name="connsiteX303" fmla="*/ 23 w 3547903"/>
                <a:gd name="connsiteY303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203476 w 3547903"/>
                <a:gd name="connsiteY238" fmla="*/ 2647949 h 2727325"/>
                <a:gd name="connsiteX239" fmla="*/ 2159026 w 3547903"/>
                <a:gd name="connsiteY239" fmla="*/ 2679700 h 2727325"/>
                <a:gd name="connsiteX240" fmla="*/ 2009801 w 3547903"/>
                <a:gd name="connsiteY240" fmla="*/ 2727325 h 2727325"/>
                <a:gd name="connsiteX241" fmla="*/ 1978050 w 3547903"/>
                <a:gd name="connsiteY241" fmla="*/ 2679700 h 2727325"/>
                <a:gd name="connsiteX242" fmla="*/ 1911375 w 3547903"/>
                <a:gd name="connsiteY242" fmla="*/ 2600325 h 2727325"/>
                <a:gd name="connsiteX243" fmla="*/ 1765325 w 3547903"/>
                <a:gd name="connsiteY243" fmla="*/ 2362200 h 2727325"/>
                <a:gd name="connsiteX244" fmla="*/ 1720875 w 3547903"/>
                <a:gd name="connsiteY244" fmla="*/ 2251075 h 2727325"/>
                <a:gd name="connsiteX245" fmla="*/ 1673250 w 3547903"/>
                <a:gd name="connsiteY245" fmla="*/ 2197100 h 2727325"/>
                <a:gd name="connsiteX246" fmla="*/ 1651025 w 3547903"/>
                <a:gd name="connsiteY246" fmla="*/ 2146300 h 2727325"/>
                <a:gd name="connsiteX247" fmla="*/ 1581175 w 3547903"/>
                <a:gd name="connsiteY247" fmla="*/ 2095500 h 2727325"/>
                <a:gd name="connsiteX248" fmla="*/ 1584350 w 3547903"/>
                <a:gd name="connsiteY248" fmla="*/ 2022476 h 2727325"/>
                <a:gd name="connsiteX249" fmla="*/ 1590699 w 3547903"/>
                <a:gd name="connsiteY249" fmla="*/ 1984376 h 2727325"/>
                <a:gd name="connsiteX250" fmla="*/ 1676424 w 3547903"/>
                <a:gd name="connsiteY250" fmla="*/ 1958977 h 2727325"/>
                <a:gd name="connsiteX251" fmla="*/ 1609749 w 3547903"/>
                <a:gd name="connsiteY251" fmla="*/ 1882777 h 2727325"/>
                <a:gd name="connsiteX252" fmla="*/ 1622449 w 3547903"/>
                <a:gd name="connsiteY252" fmla="*/ 1809752 h 2727325"/>
                <a:gd name="connsiteX253" fmla="*/ 1651024 w 3547903"/>
                <a:gd name="connsiteY253" fmla="*/ 1730377 h 2727325"/>
                <a:gd name="connsiteX254" fmla="*/ 1714523 w 3547903"/>
                <a:gd name="connsiteY254" fmla="*/ 1685927 h 2727325"/>
                <a:gd name="connsiteX255" fmla="*/ 1765323 w 3547903"/>
                <a:gd name="connsiteY255" fmla="*/ 1647827 h 2727325"/>
                <a:gd name="connsiteX256" fmla="*/ 1793897 w 3547903"/>
                <a:gd name="connsiteY256" fmla="*/ 1612902 h 2727325"/>
                <a:gd name="connsiteX257" fmla="*/ 1812947 w 3547903"/>
                <a:gd name="connsiteY257" fmla="*/ 1571627 h 2727325"/>
                <a:gd name="connsiteX258" fmla="*/ 1790721 w 3547903"/>
                <a:gd name="connsiteY258" fmla="*/ 1539876 h 2727325"/>
                <a:gd name="connsiteX259" fmla="*/ 1793897 w 3547903"/>
                <a:gd name="connsiteY259" fmla="*/ 1473202 h 2727325"/>
                <a:gd name="connsiteX260" fmla="*/ 1765322 w 3547903"/>
                <a:gd name="connsiteY260" fmla="*/ 1381127 h 2727325"/>
                <a:gd name="connsiteX261" fmla="*/ 1727221 w 3547903"/>
                <a:gd name="connsiteY261" fmla="*/ 1314451 h 2727325"/>
                <a:gd name="connsiteX262" fmla="*/ 1666897 w 3547903"/>
                <a:gd name="connsiteY262" fmla="*/ 1355727 h 2727325"/>
                <a:gd name="connsiteX263" fmla="*/ 1625622 w 3547903"/>
                <a:gd name="connsiteY263" fmla="*/ 1377952 h 2727325"/>
                <a:gd name="connsiteX264" fmla="*/ 1587522 w 3547903"/>
                <a:gd name="connsiteY264" fmla="*/ 1349377 h 2727325"/>
                <a:gd name="connsiteX265" fmla="*/ 1527197 w 3547903"/>
                <a:gd name="connsiteY265" fmla="*/ 1327152 h 2727325"/>
                <a:gd name="connsiteX266" fmla="*/ 1428772 w 3547903"/>
                <a:gd name="connsiteY266" fmla="*/ 1257302 h 2727325"/>
                <a:gd name="connsiteX267" fmla="*/ 1374797 w 3547903"/>
                <a:gd name="connsiteY267" fmla="*/ 1257302 h 2727325"/>
                <a:gd name="connsiteX268" fmla="*/ 1358922 w 3547903"/>
                <a:gd name="connsiteY268" fmla="*/ 1187452 h 2727325"/>
                <a:gd name="connsiteX269" fmla="*/ 1298597 w 3547903"/>
                <a:gd name="connsiteY269" fmla="*/ 1114427 h 2727325"/>
                <a:gd name="connsiteX270" fmla="*/ 1212872 w 3547903"/>
                <a:gd name="connsiteY270" fmla="*/ 1057277 h 2727325"/>
                <a:gd name="connsiteX271" fmla="*/ 1073172 w 3547903"/>
                <a:gd name="connsiteY271" fmla="*/ 1003302 h 2727325"/>
                <a:gd name="connsiteX272" fmla="*/ 996972 w 3547903"/>
                <a:gd name="connsiteY272" fmla="*/ 974727 h 2727325"/>
                <a:gd name="connsiteX273" fmla="*/ 923947 w 3547903"/>
                <a:gd name="connsiteY273" fmla="*/ 914402 h 2727325"/>
                <a:gd name="connsiteX274" fmla="*/ 787422 w 3547903"/>
                <a:gd name="connsiteY274" fmla="*/ 933452 h 2727325"/>
                <a:gd name="connsiteX275" fmla="*/ 733447 w 3547903"/>
                <a:gd name="connsiteY275" fmla="*/ 942977 h 2727325"/>
                <a:gd name="connsiteX276" fmla="*/ 669947 w 3547903"/>
                <a:gd name="connsiteY276" fmla="*/ 889002 h 2727325"/>
                <a:gd name="connsiteX277" fmla="*/ 641372 w 3547903"/>
                <a:gd name="connsiteY277" fmla="*/ 860427 h 2727325"/>
                <a:gd name="connsiteX278" fmla="*/ 488972 w 3547903"/>
                <a:gd name="connsiteY278" fmla="*/ 800102 h 2727325"/>
                <a:gd name="connsiteX279" fmla="*/ 403247 w 3547903"/>
                <a:gd name="connsiteY279" fmla="*/ 749302 h 2727325"/>
                <a:gd name="connsiteX280" fmla="*/ 361972 w 3547903"/>
                <a:gd name="connsiteY280" fmla="*/ 695327 h 2727325"/>
                <a:gd name="connsiteX281" fmla="*/ 396897 w 3547903"/>
                <a:gd name="connsiteY281" fmla="*/ 660402 h 2727325"/>
                <a:gd name="connsiteX282" fmla="*/ 361972 w 3547903"/>
                <a:gd name="connsiteY282" fmla="*/ 555627 h 2727325"/>
                <a:gd name="connsiteX283" fmla="*/ 298471 w 3547903"/>
                <a:gd name="connsiteY283" fmla="*/ 454026 h 2727325"/>
                <a:gd name="connsiteX284" fmla="*/ 266722 w 3547903"/>
                <a:gd name="connsiteY284" fmla="*/ 384175 h 2727325"/>
                <a:gd name="connsiteX285" fmla="*/ 276246 w 3547903"/>
                <a:gd name="connsiteY285" fmla="*/ 358775 h 2727325"/>
                <a:gd name="connsiteX286" fmla="*/ 206397 w 3547903"/>
                <a:gd name="connsiteY286" fmla="*/ 234950 h 2727325"/>
                <a:gd name="connsiteX287" fmla="*/ 146072 w 3547903"/>
                <a:gd name="connsiteY287" fmla="*/ 101600 h 2727325"/>
                <a:gd name="connsiteX288" fmla="*/ 111147 w 3547903"/>
                <a:gd name="connsiteY288" fmla="*/ 142875 h 2727325"/>
                <a:gd name="connsiteX289" fmla="*/ 120671 w 3547903"/>
                <a:gd name="connsiteY289" fmla="*/ 193675 h 2727325"/>
                <a:gd name="connsiteX290" fmla="*/ 123846 w 3547903"/>
                <a:gd name="connsiteY290" fmla="*/ 260350 h 2727325"/>
                <a:gd name="connsiteX291" fmla="*/ 136546 w 3547903"/>
                <a:gd name="connsiteY291" fmla="*/ 327025 h 2727325"/>
                <a:gd name="connsiteX292" fmla="*/ 174646 w 3547903"/>
                <a:gd name="connsiteY292" fmla="*/ 384175 h 2727325"/>
                <a:gd name="connsiteX293" fmla="*/ 190521 w 3547903"/>
                <a:gd name="connsiteY293" fmla="*/ 422275 h 2727325"/>
                <a:gd name="connsiteX294" fmla="*/ 200046 w 3547903"/>
                <a:gd name="connsiteY294" fmla="*/ 495300 h 2727325"/>
                <a:gd name="connsiteX295" fmla="*/ 231798 w 3547903"/>
                <a:gd name="connsiteY295" fmla="*/ 542925 h 2727325"/>
                <a:gd name="connsiteX296" fmla="*/ 168296 w 3547903"/>
                <a:gd name="connsiteY296" fmla="*/ 508000 h 2727325"/>
                <a:gd name="connsiteX297" fmla="*/ 107973 w 3547903"/>
                <a:gd name="connsiteY297" fmla="*/ 460375 h 2727325"/>
                <a:gd name="connsiteX298" fmla="*/ 88923 w 3547903"/>
                <a:gd name="connsiteY298" fmla="*/ 371475 h 2727325"/>
                <a:gd name="connsiteX299" fmla="*/ 22248 w 3547903"/>
                <a:gd name="connsiteY299" fmla="*/ 285750 h 2727325"/>
                <a:gd name="connsiteX300" fmla="*/ 53998 w 3547903"/>
                <a:gd name="connsiteY300" fmla="*/ 193675 h 2727325"/>
                <a:gd name="connsiteX301" fmla="*/ 25423 w 3547903"/>
                <a:gd name="connsiteY301" fmla="*/ 161925 h 2727325"/>
                <a:gd name="connsiteX302" fmla="*/ 12722 w 3547903"/>
                <a:gd name="connsiteY302" fmla="*/ 114300 h 2727325"/>
                <a:gd name="connsiteX303" fmla="*/ 23 w 3547903"/>
                <a:gd name="connsiteY303" fmla="*/ 41275 h 2727325"/>
                <a:gd name="connsiteX304" fmla="*/ 23 w 3547903"/>
                <a:gd name="connsiteY304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203476 w 3547903"/>
                <a:gd name="connsiteY239" fmla="*/ 2647949 h 2727325"/>
                <a:gd name="connsiteX240" fmla="*/ 2159026 w 3547903"/>
                <a:gd name="connsiteY240" fmla="*/ 2679700 h 2727325"/>
                <a:gd name="connsiteX241" fmla="*/ 2009801 w 3547903"/>
                <a:gd name="connsiteY241" fmla="*/ 2727325 h 2727325"/>
                <a:gd name="connsiteX242" fmla="*/ 1978050 w 3547903"/>
                <a:gd name="connsiteY242" fmla="*/ 2679700 h 2727325"/>
                <a:gd name="connsiteX243" fmla="*/ 1911375 w 3547903"/>
                <a:gd name="connsiteY243" fmla="*/ 2600325 h 2727325"/>
                <a:gd name="connsiteX244" fmla="*/ 1765325 w 3547903"/>
                <a:gd name="connsiteY244" fmla="*/ 2362200 h 2727325"/>
                <a:gd name="connsiteX245" fmla="*/ 1720875 w 3547903"/>
                <a:gd name="connsiteY245" fmla="*/ 2251075 h 2727325"/>
                <a:gd name="connsiteX246" fmla="*/ 1673250 w 3547903"/>
                <a:gd name="connsiteY246" fmla="*/ 2197100 h 2727325"/>
                <a:gd name="connsiteX247" fmla="*/ 1651025 w 3547903"/>
                <a:gd name="connsiteY247" fmla="*/ 2146300 h 2727325"/>
                <a:gd name="connsiteX248" fmla="*/ 1581175 w 3547903"/>
                <a:gd name="connsiteY248" fmla="*/ 2095500 h 2727325"/>
                <a:gd name="connsiteX249" fmla="*/ 1584350 w 3547903"/>
                <a:gd name="connsiteY249" fmla="*/ 2022476 h 2727325"/>
                <a:gd name="connsiteX250" fmla="*/ 1590699 w 3547903"/>
                <a:gd name="connsiteY250" fmla="*/ 1984376 h 2727325"/>
                <a:gd name="connsiteX251" fmla="*/ 1676424 w 3547903"/>
                <a:gd name="connsiteY251" fmla="*/ 1958977 h 2727325"/>
                <a:gd name="connsiteX252" fmla="*/ 1609749 w 3547903"/>
                <a:gd name="connsiteY252" fmla="*/ 1882777 h 2727325"/>
                <a:gd name="connsiteX253" fmla="*/ 1622449 w 3547903"/>
                <a:gd name="connsiteY253" fmla="*/ 1809752 h 2727325"/>
                <a:gd name="connsiteX254" fmla="*/ 1651024 w 3547903"/>
                <a:gd name="connsiteY254" fmla="*/ 1730377 h 2727325"/>
                <a:gd name="connsiteX255" fmla="*/ 1714523 w 3547903"/>
                <a:gd name="connsiteY255" fmla="*/ 1685927 h 2727325"/>
                <a:gd name="connsiteX256" fmla="*/ 1765323 w 3547903"/>
                <a:gd name="connsiteY256" fmla="*/ 1647827 h 2727325"/>
                <a:gd name="connsiteX257" fmla="*/ 1793897 w 3547903"/>
                <a:gd name="connsiteY257" fmla="*/ 1612902 h 2727325"/>
                <a:gd name="connsiteX258" fmla="*/ 1812947 w 3547903"/>
                <a:gd name="connsiteY258" fmla="*/ 1571627 h 2727325"/>
                <a:gd name="connsiteX259" fmla="*/ 1790721 w 3547903"/>
                <a:gd name="connsiteY259" fmla="*/ 1539876 h 2727325"/>
                <a:gd name="connsiteX260" fmla="*/ 1793897 w 3547903"/>
                <a:gd name="connsiteY260" fmla="*/ 1473202 h 2727325"/>
                <a:gd name="connsiteX261" fmla="*/ 1765322 w 3547903"/>
                <a:gd name="connsiteY261" fmla="*/ 1381127 h 2727325"/>
                <a:gd name="connsiteX262" fmla="*/ 1727221 w 3547903"/>
                <a:gd name="connsiteY262" fmla="*/ 1314451 h 2727325"/>
                <a:gd name="connsiteX263" fmla="*/ 1666897 w 3547903"/>
                <a:gd name="connsiteY263" fmla="*/ 1355727 h 2727325"/>
                <a:gd name="connsiteX264" fmla="*/ 1625622 w 3547903"/>
                <a:gd name="connsiteY264" fmla="*/ 1377952 h 2727325"/>
                <a:gd name="connsiteX265" fmla="*/ 1587522 w 3547903"/>
                <a:gd name="connsiteY265" fmla="*/ 1349377 h 2727325"/>
                <a:gd name="connsiteX266" fmla="*/ 1527197 w 3547903"/>
                <a:gd name="connsiteY266" fmla="*/ 1327152 h 2727325"/>
                <a:gd name="connsiteX267" fmla="*/ 1428772 w 3547903"/>
                <a:gd name="connsiteY267" fmla="*/ 1257302 h 2727325"/>
                <a:gd name="connsiteX268" fmla="*/ 1374797 w 3547903"/>
                <a:gd name="connsiteY268" fmla="*/ 1257302 h 2727325"/>
                <a:gd name="connsiteX269" fmla="*/ 1358922 w 3547903"/>
                <a:gd name="connsiteY269" fmla="*/ 1187452 h 2727325"/>
                <a:gd name="connsiteX270" fmla="*/ 1298597 w 3547903"/>
                <a:gd name="connsiteY270" fmla="*/ 1114427 h 2727325"/>
                <a:gd name="connsiteX271" fmla="*/ 1212872 w 3547903"/>
                <a:gd name="connsiteY271" fmla="*/ 1057277 h 2727325"/>
                <a:gd name="connsiteX272" fmla="*/ 1073172 w 3547903"/>
                <a:gd name="connsiteY272" fmla="*/ 1003302 h 2727325"/>
                <a:gd name="connsiteX273" fmla="*/ 996972 w 3547903"/>
                <a:gd name="connsiteY273" fmla="*/ 974727 h 2727325"/>
                <a:gd name="connsiteX274" fmla="*/ 923947 w 3547903"/>
                <a:gd name="connsiteY274" fmla="*/ 914402 h 2727325"/>
                <a:gd name="connsiteX275" fmla="*/ 787422 w 3547903"/>
                <a:gd name="connsiteY275" fmla="*/ 933452 h 2727325"/>
                <a:gd name="connsiteX276" fmla="*/ 733447 w 3547903"/>
                <a:gd name="connsiteY276" fmla="*/ 942977 h 2727325"/>
                <a:gd name="connsiteX277" fmla="*/ 669947 w 3547903"/>
                <a:gd name="connsiteY277" fmla="*/ 889002 h 2727325"/>
                <a:gd name="connsiteX278" fmla="*/ 641372 w 3547903"/>
                <a:gd name="connsiteY278" fmla="*/ 860427 h 2727325"/>
                <a:gd name="connsiteX279" fmla="*/ 488972 w 3547903"/>
                <a:gd name="connsiteY279" fmla="*/ 800102 h 2727325"/>
                <a:gd name="connsiteX280" fmla="*/ 403247 w 3547903"/>
                <a:gd name="connsiteY280" fmla="*/ 749302 h 2727325"/>
                <a:gd name="connsiteX281" fmla="*/ 361972 w 3547903"/>
                <a:gd name="connsiteY281" fmla="*/ 695327 h 2727325"/>
                <a:gd name="connsiteX282" fmla="*/ 396897 w 3547903"/>
                <a:gd name="connsiteY282" fmla="*/ 660402 h 2727325"/>
                <a:gd name="connsiteX283" fmla="*/ 361972 w 3547903"/>
                <a:gd name="connsiteY283" fmla="*/ 555627 h 2727325"/>
                <a:gd name="connsiteX284" fmla="*/ 298471 w 3547903"/>
                <a:gd name="connsiteY284" fmla="*/ 454026 h 2727325"/>
                <a:gd name="connsiteX285" fmla="*/ 266722 w 3547903"/>
                <a:gd name="connsiteY285" fmla="*/ 384175 h 2727325"/>
                <a:gd name="connsiteX286" fmla="*/ 276246 w 3547903"/>
                <a:gd name="connsiteY286" fmla="*/ 358775 h 2727325"/>
                <a:gd name="connsiteX287" fmla="*/ 206397 w 3547903"/>
                <a:gd name="connsiteY287" fmla="*/ 234950 h 2727325"/>
                <a:gd name="connsiteX288" fmla="*/ 146072 w 3547903"/>
                <a:gd name="connsiteY288" fmla="*/ 101600 h 2727325"/>
                <a:gd name="connsiteX289" fmla="*/ 111147 w 3547903"/>
                <a:gd name="connsiteY289" fmla="*/ 142875 h 2727325"/>
                <a:gd name="connsiteX290" fmla="*/ 120671 w 3547903"/>
                <a:gd name="connsiteY290" fmla="*/ 193675 h 2727325"/>
                <a:gd name="connsiteX291" fmla="*/ 123846 w 3547903"/>
                <a:gd name="connsiteY291" fmla="*/ 260350 h 2727325"/>
                <a:gd name="connsiteX292" fmla="*/ 136546 w 3547903"/>
                <a:gd name="connsiteY292" fmla="*/ 327025 h 2727325"/>
                <a:gd name="connsiteX293" fmla="*/ 174646 w 3547903"/>
                <a:gd name="connsiteY293" fmla="*/ 384175 h 2727325"/>
                <a:gd name="connsiteX294" fmla="*/ 190521 w 3547903"/>
                <a:gd name="connsiteY294" fmla="*/ 422275 h 2727325"/>
                <a:gd name="connsiteX295" fmla="*/ 200046 w 3547903"/>
                <a:gd name="connsiteY295" fmla="*/ 495300 h 2727325"/>
                <a:gd name="connsiteX296" fmla="*/ 231798 w 3547903"/>
                <a:gd name="connsiteY296" fmla="*/ 542925 h 2727325"/>
                <a:gd name="connsiteX297" fmla="*/ 168296 w 3547903"/>
                <a:gd name="connsiteY297" fmla="*/ 508000 h 2727325"/>
                <a:gd name="connsiteX298" fmla="*/ 107973 w 3547903"/>
                <a:gd name="connsiteY298" fmla="*/ 460375 h 2727325"/>
                <a:gd name="connsiteX299" fmla="*/ 88923 w 3547903"/>
                <a:gd name="connsiteY299" fmla="*/ 371475 h 2727325"/>
                <a:gd name="connsiteX300" fmla="*/ 22248 w 3547903"/>
                <a:gd name="connsiteY300" fmla="*/ 285750 h 2727325"/>
                <a:gd name="connsiteX301" fmla="*/ 53998 w 3547903"/>
                <a:gd name="connsiteY301" fmla="*/ 193675 h 2727325"/>
                <a:gd name="connsiteX302" fmla="*/ 25423 w 3547903"/>
                <a:gd name="connsiteY302" fmla="*/ 161925 h 2727325"/>
                <a:gd name="connsiteX303" fmla="*/ 12722 w 3547903"/>
                <a:gd name="connsiteY303" fmla="*/ 114300 h 2727325"/>
                <a:gd name="connsiteX304" fmla="*/ 23 w 3547903"/>
                <a:gd name="connsiteY304" fmla="*/ 41275 h 2727325"/>
                <a:gd name="connsiteX305" fmla="*/ 23 w 3547903"/>
                <a:gd name="connsiteY305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203476 w 3547903"/>
                <a:gd name="connsiteY240" fmla="*/ 2647949 h 2727325"/>
                <a:gd name="connsiteX241" fmla="*/ 2159026 w 3547903"/>
                <a:gd name="connsiteY241" fmla="*/ 2679700 h 2727325"/>
                <a:gd name="connsiteX242" fmla="*/ 2009801 w 3547903"/>
                <a:gd name="connsiteY242" fmla="*/ 2727325 h 2727325"/>
                <a:gd name="connsiteX243" fmla="*/ 1978050 w 3547903"/>
                <a:gd name="connsiteY243" fmla="*/ 2679700 h 2727325"/>
                <a:gd name="connsiteX244" fmla="*/ 1911375 w 3547903"/>
                <a:gd name="connsiteY244" fmla="*/ 2600325 h 2727325"/>
                <a:gd name="connsiteX245" fmla="*/ 1765325 w 3547903"/>
                <a:gd name="connsiteY245" fmla="*/ 2362200 h 2727325"/>
                <a:gd name="connsiteX246" fmla="*/ 1720875 w 3547903"/>
                <a:gd name="connsiteY246" fmla="*/ 2251075 h 2727325"/>
                <a:gd name="connsiteX247" fmla="*/ 1673250 w 3547903"/>
                <a:gd name="connsiteY247" fmla="*/ 2197100 h 2727325"/>
                <a:gd name="connsiteX248" fmla="*/ 1651025 w 3547903"/>
                <a:gd name="connsiteY248" fmla="*/ 2146300 h 2727325"/>
                <a:gd name="connsiteX249" fmla="*/ 1581175 w 3547903"/>
                <a:gd name="connsiteY249" fmla="*/ 2095500 h 2727325"/>
                <a:gd name="connsiteX250" fmla="*/ 1584350 w 3547903"/>
                <a:gd name="connsiteY250" fmla="*/ 2022476 h 2727325"/>
                <a:gd name="connsiteX251" fmla="*/ 1590699 w 3547903"/>
                <a:gd name="connsiteY251" fmla="*/ 1984376 h 2727325"/>
                <a:gd name="connsiteX252" fmla="*/ 1676424 w 3547903"/>
                <a:gd name="connsiteY252" fmla="*/ 1958977 h 2727325"/>
                <a:gd name="connsiteX253" fmla="*/ 1609749 w 3547903"/>
                <a:gd name="connsiteY253" fmla="*/ 1882777 h 2727325"/>
                <a:gd name="connsiteX254" fmla="*/ 1622449 w 3547903"/>
                <a:gd name="connsiteY254" fmla="*/ 1809752 h 2727325"/>
                <a:gd name="connsiteX255" fmla="*/ 1651024 w 3547903"/>
                <a:gd name="connsiteY255" fmla="*/ 1730377 h 2727325"/>
                <a:gd name="connsiteX256" fmla="*/ 1714523 w 3547903"/>
                <a:gd name="connsiteY256" fmla="*/ 1685927 h 2727325"/>
                <a:gd name="connsiteX257" fmla="*/ 1765323 w 3547903"/>
                <a:gd name="connsiteY257" fmla="*/ 1647827 h 2727325"/>
                <a:gd name="connsiteX258" fmla="*/ 1793897 w 3547903"/>
                <a:gd name="connsiteY258" fmla="*/ 1612902 h 2727325"/>
                <a:gd name="connsiteX259" fmla="*/ 1812947 w 3547903"/>
                <a:gd name="connsiteY259" fmla="*/ 1571627 h 2727325"/>
                <a:gd name="connsiteX260" fmla="*/ 1790721 w 3547903"/>
                <a:gd name="connsiteY260" fmla="*/ 1539876 h 2727325"/>
                <a:gd name="connsiteX261" fmla="*/ 1793897 w 3547903"/>
                <a:gd name="connsiteY261" fmla="*/ 1473202 h 2727325"/>
                <a:gd name="connsiteX262" fmla="*/ 1765322 w 3547903"/>
                <a:gd name="connsiteY262" fmla="*/ 1381127 h 2727325"/>
                <a:gd name="connsiteX263" fmla="*/ 1727221 w 3547903"/>
                <a:gd name="connsiteY263" fmla="*/ 1314451 h 2727325"/>
                <a:gd name="connsiteX264" fmla="*/ 1666897 w 3547903"/>
                <a:gd name="connsiteY264" fmla="*/ 1355727 h 2727325"/>
                <a:gd name="connsiteX265" fmla="*/ 1625622 w 3547903"/>
                <a:gd name="connsiteY265" fmla="*/ 1377952 h 2727325"/>
                <a:gd name="connsiteX266" fmla="*/ 1587522 w 3547903"/>
                <a:gd name="connsiteY266" fmla="*/ 1349377 h 2727325"/>
                <a:gd name="connsiteX267" fmla="*/ 1527197 w 3547903"/>
                <a:gd name="connsiteY267" fmla="*/ 1327152 h 2727325"/>
                <a:gd name="connsiteX268" fmla="*/ 1428772 w 3547903"/>
                <a:gd name="connsiteY268" fmla="*/ 1257302 h 2727325"/>
                <a:gd name="connsiteX269" fmla="*/ 1374797 w 3547903"/>
                <a:gd name="connsiteY269" fmla="*/ 1257302 h 2727325"/>
                <a:gd name="connsiteX270" fmla="*/ 1358922 w 3547903"/>
                <a:gd name="connsiteY270" fmla="*/ 1187452 h 2727325"/>
                <a:gd name="connsiteX271" fmla="*/ 1298597 w 3547903"/>
                <a:gd name="connsiteY271" fmla="*/ 1114427 h 2727325"/>
                <a:gd name="connsiteX272" fmla="*/ 1212872 w 3547903"/>
                <a:gd name="connsiteY272" fmla="*/ 1057277 h 2727325"/>
                <a:gd name="connsiteX273" fmla="*/ 1073172 w 3547903"/>
                <a:gd name="connsiteY273" fmla="*/ 1003302 h 2727325"/>
                <a:gd name="connsiteX274" fmla="*/ 996972 w 3547903"/>
                <a:gd name="connsiteY274" fmla="*/ 974727 h 2727325"/>
                <a:gd name="connsiteX275" fmla="*/ 923947 w 3547903"/>
                <a:gd name="connsiteY275" fmla="*/ 914402 h 2727325"/>
                <a:gd name="connsiteX276" fmla="*/ 787422 w 3547903"/>
                <a:gd name="connsiteY276" fmla="*/ 933452 h 2727325"/>
                <a:gd name="connsiteX277" fmla="*/ 733447 w 3547903"/>
                <a:gd name="connsiteY277" fmla="*/ 942977 h 2727325"/>
                <a:gd name="connsiteX278" fmla="*/ 669947 w 3547903"/>
                <a:gd name="connsiteY278" fmla="*/ 889002 h 2727325"/>
                <a:gd name="connsiteX279" fmla="*/ 641372 w 3547903"/>
                <a:gd name="connsiteY279" fmla="*/ 860427 h 2727325"/>
                <a:gd name="connsiteX280" fmla="*/ 488972 w 3547903"/>
                <a:gd name="connsiteY280" fmla="*/ 800102 h 2727325"/>
                <a:gd name="connsiteX281" fmla="*/ 403247 w 3547903"/>
                <a:gd name="connsiteY281" fmla="*/ 749302 h 2727325"/>
                <a:gd name="connsiteX282" fmla="*/ 361972 w 3547903"/>
                <a:gd name="connsiteY282" fmla="*/ 695327 h 2727325"/>
                <a:gd name="connsiteX283" fmla="*/ 396897 w 3547903"/>
                <a:gd name="connsiteY283" fmla="*/ 660402 h 2727325"/>
                <a:gd name="connsiteX284" fmla="*/ 361972 w 3547903"/>
                <a:gd name="connsiteY284" fmla="*/ 555627 h 2727325"/>
                <a:gd name="connsiteX285" fmla="*/ 298471 w 3547903"/>
                <a:gd name="connsiteY285" fmla="*/ 454026 h 2727325"/>
                <a:gd name="connsiteX286" fmla="*/ 266722 w 3547903"/>
                <a:gd name="connsiteY286" fmla="*/ 384175 h 2727325"/>
                <a:gd name="connsiteX287" fmla="*/ 276246 w 3547903"/>
                <a:gd name="connsiteY287" fmla="*/ 358775 h 2727325"/>
                <a:gd name="connsiteX288" fmla="*/ 206397 w 3547903"/>
                <a:gd name="connsiteY288" fmla="*/ 234950 h 2727325"/>
                <a:gd name="connsiteX289" fmla="*/ 146072 w 3547903"/>
                <a:gd name="connsiteY289" fmla="*/ 101600 h 2727325"/>
                <a:gd name="connsiteX290" fmla="*/ 111147 w 3547903"/>
                <a:gd name="connsiteY290" fmla="*/ 142875 h 2727325"/>
                <a:gd name="connsiteX291" fmla="*/ 120671 w 3547903"/>
                <a:gd name="connsiteY291" fmla="*/ 193675 h 2727325"/>
                <a:gd name="connsiteX292" fmla="*/ 123846 w 3547903"/>
                <a:gd name="connsiteY292" fmla="*/ 260350 h 2727325"/>
                <a:gd name="connsiteX293" fmla="*/ 136546 w 3547903"/>
                <a:gd name="connsiteY293" fmla="*/ 327025 h 2727325"/>
                <a:gd name="connsiteX294" fmla="*/ 174646 w 3547903"/>
                <a:gd name="connsiteY294" fmla="*/ 384175 h 2727325"/>
                <a:gd name="connsiteX295" fmla="*/ 190521 w 3547903"/>
                <a:gd name="connsiteY295" fmla="*/ 422275 h 2727325"/>
                <a:gd name="connsiteX296" fmla="*/ 200046 w 3547903"/>
                <a:gd name="connsiteY296" fmla="*/ 495300 h 2727325"/>
                <a:gd name="connsiteX297" fmla="*/ 231798 w 3547903"/>
                <a:gd name="connsiteY297" fmla="*/ 542925 h 2727325"/>
                <a:gd name="connsiteX298" fmla="*/ 168296 w 3547903"/>
                <a:gd name="connsiteY298" fmla="*/ 508000 h 2727325"/>
                <a:gd name="connsiteX299" fmla="*/ 107973 w 3547903"/>
                <a:gd name="connsiteY299" fmla="*/ 460375 h 2727325"/>
                <a:gd name="connsiteX300" fmla="*/ 88923 w 3547903"/>
                <a:gd name="connsiteY300" fmla="*/ 371475 h 2727325"/>
                <a:gd name="connsiteX301" fmla="*/ 22248 w 3547903"/>
                <a:gd name="connsiteY301" fmla="*/ 285750 h 2727325"/>
                <a:gd name="connsiteX302" fmla="*/ 53998 w 3547903"/>
                <a:gd name="connsiteY302" fmla="*/ 193675 h 2727325"/>
                <a:gd name="connsiteX303" fmla="*/ 25423 w 3547903"/>
                <a:gd name="connsiteY303" fmla="*/ 161925 h 2727325"/>
                <a:gd name="connsiteX304" fmla="*/ 12722 w 3547903"/>
                <a:gd name="connsiteY304" fmla="*/ 114300 h 2727325"/>
                <a:gd name="connsiteX305" fmla="*/ 23 w 3547903"/>
                <a:gd name="connsiteY305" fmla="*/ 41275 h 2727325"/>
                <a:gd name="connsiteX306" fmla="*/ 23 w 3547903"/>
                <a:gd name="connsiteY306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203476 w 3547903"/>
                <a:gd name="connsiteY241" fmla="*/ 2647949 h 2727325"/>
                <a:gd name="connsiteX242" fmla="*/ 2159026 w 3547903"/>
                <a:gd name="connsiteY242" fmla="*/ 2679700 h 2727325"/>
                <a:gd name="connsiteX243" fmla="*/ 2009801 w 3547903"/>
                <a:gd name="connsiteY243" fmla="*/ 2727325 h 2727325"/>
                <a:gd name="connsiteX244" fmla="*/ 1978050 w 3547903"/>
                <a:gd name="connsiteY244" fmla="*/ 2679700 h 2727325"/>
                <a:gd name="connsiteX245" fmla="*/ 1911375 w 3547903"/>
                <a:gd name="connsiteY245" fmla="*/ 2600325 h 2727325"/>
                <a:gd name="connsiteX246" fmla="*/ 1765325 w 3547903"/>
                <a:gd name="connsiteY246" fmla="*/ 2362200 h 2727325"/>
                <a:gd name="connsiteX247" fmla="*/ 1720875 w 3547903"/>
                <a:gd name="connsiteY247" fmla="*/ 2251075 h 2727325"/>
                <a:gd name="connsiteX248" fmla="*/ 1673250 w 3547903"/>
                <a:gd name="connsiteY248" fmla="*/ 2197100 h 2727325"/>
                <a:gd name="connsiteX249" fmla="*/ 1651025 w 3547903"/>
                <a:gd name="connsiteY249" fmla="*/ 2146300 h 2727325"/>
                <a:gd name="connsiteX250" fmla="*/ 1581175 w 3547903"/>
                <a:gd name="connsiteY250" fmla="*/ 2095500 h 2727325"/>
                <a:gd name="connsiteX251" fmla="*/ 1584350 w 3547903"/>
                <a:gd name="connsiteY251" fmla="*/ 2022476 h 2727325"/>
                <a:gd name="connsiteX252" fmla="*/ 1590699 w 3547903"/>
                <a:gd name="connsiteY252" fmla="*/ 1984376 h 2727325"/>
                <a:gd name="connsiteX253" fmla="*/ 1676424 w 3547903"/>
                <a:gd name="connsiteY253" fmla="*/ 1958977 h 2727325"/>
                <a:gd name="connsiteX254" fmla="*/ 1609749 w 3547903"/>
                <a:gd name="connsiteY254" fmla="*/ 1882777 h 2727325"/>
                <a:gd name="connsiteX255" fmla="*/ 1622449 w 3547903"/>
                <a:gd name="connsiteY255" fmla="*/ 1809752 h 2727325"/>
                <a:gd name="connsiteX256" fmla="*/ 1651024 w 3547903"/>
                <a:gd name="connsiteY256" fmla="*/ 1730377 h 2727325"/>
                <a:gd name="connsiteX257" fmla="*/ 1714523 w 3547903"/>
                <a:gd name="connsiteY257" fmla="*/ 1685927 h 2727325"/>
                <a:gd name="connsiteX258" fmla="*/ 1765323 w 3547903"/>
                <a:gd name="connsiteY258" fmla="*/ 1647827 h 2727325"/>
                <a:gd name="connsiteX259" fmla="*/ 1793897 w 3547903"/>
                <a:gd name="connsiteY259" fmla="*/ 1612902 h 2727325"/>
                <a:gd name="connsiteX260" fmla="*/ 1812947 w 3547903"/>
                <a:gd name="connsiteY260" fmla="*/ 1571627 h 2727325"/>
                <a:gd name="connsiteX261" fmla="*/ 1790721 w 3547903"/>
                <a:gd name="connsiteY261" fmla="*/ 1539876 h 2727325"/>
                <a:gd name="connsiteX262" fmla="*/ 1793897 w 3547903"/>
                <a:gd name="connsiteY262" fmla="*/ 1473202 h 2727325"/>
                <a:gd name="connsiteX263" fmla="*/ 1765322 w 3547903"/>
                <a:gd name="connsiteY263" fmla="*/ 1381127 h 2727325"/>
                <a:gd name="connsiteX264" fmla="*/ 1727221 w 3547903"/>
                <a:gd name="connsiteY264" fmla="*/ 1314451 h 2727325"/>
                <a:gd name="connsiteX265" fmla="*/ 1666897 w 3547903"/>
                <a:gd name="connsiteY265" fmla="*/ 1355727 h 2727325"/>
                <a:gd name="connsiteX266" fmla="*/ 1625622 w 3547903"/>
                <a:gd name="connsiteY266" fmla="*/ 1377952 h 2727325"/>
                <a:gd name="connsiteX267" fmla="*/ 1587522 w 3547903"/>
                <a:gd name="connsiteY267" fmla="*/ 1349377 h 2727325"/>
                <a:gd name="connsiteX268" fmla="*/ 1527197 w 3547903"/>
                <a:gd name="connsiteY268" fmla="*/ 1327152 h 2727325"/>
                <a:gd name="connsiteX269" fmla="*/ 1428772 w 3547903"/>
                <a:gd name="connsiteY269" fmla="*/ 1257302 h 2727325"/>
                <a:gd name="connsiteX270" fmla="*/ 1374797 w 3547903"/>
                <a:gd name="connsiteY270" fmla="*/ 1257302 h 2727325"/>
                <a:gd name="connsiteX271" fmla="*/ 1358922 w 3547903"/>
                <a:gd name="connsiteY271" fmla="*/ 1187452 h 2727325"/>
                <a:gd name="connsiteX272" fmla="*/ 1298597 w 3547903"/>
                <a:gd name="connsiteY272" fmla="*/ 1114427 h 2727325"/>
                <a:gd name="connsiteX273" fmla="*/ 1212872 w 3547903"/>
                <a:gd name="connsiteY273" fmla="*/ 1057277 h 2727325"/>
                <a:gd name="connsiteX274" fmla="*/ 1073172 w 3547903"/>
                <a:gd name="connsiteY274" fmla="*/ 1003302 h 2727325"/>
                <a:gd name="connsiteX275" fmla="*/ 996972 w 3547903"/>
                <a:gd name="connsiteY275" fmla="*/ 974727 h 2727325"/>
                <a:gd name="connsiteX276" fmla="*/ 923947 w 3547903"/>
                <a:gd name="connsiteY276" fmla="*/ 914402 h 2727325"/>
                <a:gd name="connsiteX277" fmla="*/ 787422 w 3547903"/>
                <a:gd name="connsiteY277" fmla="*/ 933452 h 2727325"/>
                <a:gd name="connsiteX278" fmla="*/ 733447 w 3547903"/>
                <a:gd name="connsiteY278" fmla="*/ 942977 h 2727325"/>
                <a:gd name="connsiteX279" fmla="*/ 669947 w 3547903"/>
                <a:gd name="connsiteY279" fmla="*/ 889002 h 2727325"/>
                <a:gd name="connsiteX280" fmla="*/ 641372 w 3547903"/>
                <a:gd name="connsiteY280" fmla="*/ 860427 h 2727325"/>
                <a:gd name="connsiteX281" fmla="*/ 488972 w 3547903"/>
                <a:gd name="connsiteY281" fmla="*/ 800102 h 2727325"/>
                <a:gd name="connsiteX282" fmla="*/ 403247 w 3547903"/>
                <a:gd name="connsiteY282" fmla="*/ 749302 h 2727325"/>
                <a:gd name="connsiteX283" fmla="*/ 361972 w 3547903"/>
                <a:gd name="connsiteY283" fmla="*/ 695327 h 2727325"/>
                <a:gd name="connsiteX284" fmla="*/ 396897 w 3547903"/>
                <a:gd name="connsiteY284" fmla="*/ 660402 h 2727325"/>
                <a:gd name="connsiteX285" fmla="*/ 361972 w 3547903"/>
                <a:gd name="connsiteY285" fmla="*/ 555627 h 2727325"/>
                <a:gd name="connsiteX286" fmla="*/ 298471 w 3547903"/>
                <a:gd name="connsiteY286" fmla="*/ 454026 h 2727325"/>
                <a:gd name="connsiteX287" fmla="*/ 266722 w 3547903"/>
                <a:gd name="connsiteY287" fmla="*/ 384175 h 2727325"/>
                <a:gd name="connsiteX288" fmla="*/ 276246 w 3547903"/>
                <a:gd name="connsiteY288" fmla="*/ 358775 h 2727325"/>
                <a:gd name="connsiteX289" fmla="*/ 206397 w 3547903"/>
                <a:gd name="connsiteY289" fmla="*/ 234950 h 2727325"/>
                <a:gd name="connsiteX290" fmla="*/ 146072 w 3547903"/>
                <a:gd name="connsiteY290" fmla="*/ 101600 h 2727325"/>
                <a:gd name="connsiteX291" fmla="*/ 111147 w 3547903"/>
                <a:gd name="connsiteY291" fmla="*/ 142875 h 2727325"/>
                <a:gd name="connsiteX292" fmla="*/ 120671 w 3547903"/>
                <a:gd name="connsiteY292" fmla="*/ 193675 h 2727325"/>
                <a:gd name="connsiteX293" fmla="*/ 123846 w 3547903"/>
                <a:gd name="connsiteY293" fmla="*/ 260350 h 2727325"/>
                <a:gd name="connsiteX294" fmla="*/ 136546 w 3547903"/>
                <a:gd name="connsiteY294" fmla="*/ 327025 h 2727325"/>
                <a:gd name="connsiteX295" fmla="*/ 174646 w 3547903"/>
                <a:gd name="connsiteY295" fmla="*/ 384175 h 2727325"/>
                <a:gd name="connsiteX296" fmla="*/ 190521 w 3547903"/>
                <a:gd name="connsiteY296" fmla="*/ 422275 h 2727325"/>
                <a:gd name="connsiteX297" fmla="*/ 200046 w 3547903"/>
                <a:gd name="connsiteY297" fmla="*/ 495300 h 2727325"/>
                <a:gd name="connsiteX298" fmla="*/ 231798 w 3547903"/>
                <a:gd name="connsiteY298" fmla="*/ 542925 h 2727325"/>
                <a:gd name="connsiteX299" fmla="*/ 168296 w 3547903"/>
                <a:gd name="connsiteY299" fmla="*/ 508000 h 2727325"/>
                <a:gd name="connsiteX300" fmla="*/ 107973 w 3547903"/>
                <a:gd name="connsiteY300" fmla="*/ 460375 h 2727325"/>
                <a:gd name="connsiteX301" fmla="*/ 88923 w 3547903"/>
                <a:gd name="connsiteY301" fmla="*/ 371475 h 2727325"/>
                <a:gd name="connsiteX302" fmla="*/ 22248 w 3547903"/>
                <a:gd name="connsiteY302" fmla="*/ 285750 h 2727325"/>
                <a:gd name="connsiteX303" fmla="*/ 53998 w 3547903"/>
                <a:gd name="connsiteY303" fmla="*/ 193675 h 2727325"/>
                <a:gd name="connsiteX304" fmla="*/ 25423 w 3547903"/>
                <a:gd name="connsiteY304" fmla="*/ 161925 h 2727325"/>
                <a:gd name="connsiteX305" fmla="*/ 12722 w 3547903"/>
                <a:gd name="connsiteY305" fmla="*/ 114300 h 2727325"/>
                <a:gd name="connsiteX306" fmla="*/ 23 w 3547903"/>
                <a:gd name="connsiteY306" fmla="*/ 41275 h 2727325"/>
                <a:gd name="connsiteX307" fmla="*/ 23 w 3547903"/>
                <a:gd name="connsiteY307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873402 w 3547903"/>
                <a:gd name="connsiteY241" fmla="*/ 2397125 h 2727325"/>
                <a:gd name="connsiteX242" fmla="*/ 2203476 w 3547903"/>
                <a:gd name="connsiteY242" fmla="*/ 2647949 h 2727325"/>
                <a:gd name="connsiteX243" fmla="*/ 2159026 w 3547903"/>
                <a:gd name="connsiteY243" fmla="*/ 2679700 h 2727325"/>
                <a:gd name="connsiteX244" fmla="*/ 2009801 w 3547903"/>
                <a:gd name="connsiteY244" fmla="*/ 2727325 h 2727325"/>
                <a:gd name="connsiteX245" fmla="*/ 1978050 w 3547903"/>
                <a:gd name="connsiteY245" fmla="*/ 2679700 h 2727325"/>
                <a:gd name="connsiteX246" fmla="*/ 1911375 w 3547903"/>
                <a:gd name="connsiteY246" fmla="*/ 2600325 h 2727325"/>
                <a:gd name="connsiteX247" fmla="*/ 1765325 w 3547903"/>
                <a:gd name="connsiteY247" fmla="*/ 2362200 h 2727325"/>
                <a:gd name="connsiteX248" fmla="*/ 1720875 w 3547903"/>
                <a:gd name="connsiteY248" fmla="*/ 2251075 h 2727325"/>
                <a:gd name="connsiteX249" fmla="*/ 1673250 w 3547903"/>
                <a:gd name="connsiteY249" fmla="*/ 2197100 h 2727325"/>
                <a:gd name="connsiteX250" fmla="*/ 1651025 w 3547903"/>
                <a:gd name="connsiteY250" fmla="*/ 2146300 h 2727325"/>
                <a:gd name="connsiteX251" fmla="*/ 1581175 w 3547903"/>
                <a:gd name="connsiteY251" fmla="*/ 2095500 h 2727325"/>
                <a:gd name="connsiteX252" fmla="*/ 1584350 w 3547903"/>
                <a:gd name="connsiteY252" fmla="*/ 2022476 h 2727325"/>
                <a:gd name="connsiteX253" fmla="*/ 1590699 w 3547903"/>
                <a:gd name="connsiteY253" fmla="*/ 1984376 h 2727325"/>
                <a:gd name="connsiteX254" fmla="*/ 1676424 w 3547903"/>
                <a:gd name="connsiteY254" fmla="*/ 1958977 h 2727325"/>
                <a:gd name="connsiteX255" fmla="*/ 1609749 w 3547903"/>
                <a:gd name="connsiteY255" fmla="*/ 1882777 h 2727325"/>
                <a:gd name="connsiteX256" fmla="*/ 1622449 w 3547903"/>
                <a:gd name="connsiteY256" fmla="*/ 1809752 h 2727325"/>
                <a:gd name="connsiteX257" fmla="*/ 1651024 w 3547903"/>
                <a:gd name="connsiteY257" fmla="*/ 1730377 h 2727325"/>
                <a:gd name="connsiteX258" fmla="*/ 1714523 w 3547903"/>
                <a:gd name="connsiteY258" fmla="*/ 1685927 h 2727325"/>
                <a:gd name="connsiteX259" fmla="*/ 1765323 w 3547903"/>
                <a:gd name="connsiteY259" fmla="*/ 1647827 h 2727325"/>
                <a:gd name="connsiteX260" fmla="*/ 1793897 w 3547903"/>
                <a:gd name="connsiteY260" fmla="*/ 1612902 h 2727325"/>
                <a:gd name="connsiteX261" fmla="*/ 1812947 w 3547903"/>
                <a:gd name="connsiteY261" fmla="*/ 1571627 h 2727325"/>
                <a:gd name="connsiteX262" fmla="*/ 1790721 w 3547903"/>
                <a:gd name="connsiteY262" fmla="*/ 1539876 h 2727325"/>
                <a:gd name="connsiteX263" fmla="*/ 1793897 w 3547903"/>
                <a:gd name="connsiteY263" fmla="*/ 1473202 h 2727325"/>
                <a:gd name="connsiteX264" fmla="*/ 1765322 w 3547903"/>
                <a:gd name="connsiteY264" fmla="*/ 1381127 h 2727325"/>
                <a:gd name="connsiteX265" fmla="*/ 1727221 w 3547903"/>
                <a:gd name="connsiteY265" fmla="*/ 1314451 h 2727325"/>
                <a:gd name="connsiteX266" fmla="*/ 1666897 w 3547903"/>
                <a:gd name="connsiteY266" fmla="*/ 1355727 h 2727325"/>
                <a:gd name="connsiteX267" fmla="*/ 1625622 w 3547903"/>
                <a:gd name="connsiteY267" fmla="*/ 1377952 h 2727325"/>
                <a:gd name="connsiteX268" fmla="*/ 1587522 w 3547903"/>
                <a:gd name="connsiteY268" fmla="*/ 1349377 h 2727325"/>
                <a:gd name="connsiteX269" fmla="*/ 1527197 w 3547903"/>
                <a:gd name="connsiteY269" fmla="*/ 1327152 h 2727325"/>
                <a:gd name="connsiteX270" fmla="*/ 1428772 w 3547903"/>
                <a:gd name="connsiteY270" fmla="*/ 1257302 h 2727325"/>
                <a:gd name="connsiteX271" fmla="*/ 1374797 w 3547903"/>
                <a:gd name="connsiteY271" fmla="*/ 1257302 h 2727325"/>
                <a:gd name="connsiteX272" fmla="*/ 1358922 w 3547903"/>
                <a:gd name="connsiteY272" fmla="*/ 1187452 h 2727325"/>
                <a:gd name="connsiteX273" fmla="*/ 1298597 w 3547903"/>
                <a:gd name="connsiteY273" fmla="*/ 1114427 h 2727325"/>
                <a:gd name="connsiteX274" fmla="*/ 1212872 w 3547903"/>
                <a:gd name="connsiteY274" fmla="*/ 1057277 h 2727325"/>
                <a:gd name="connsiteX275" fmla="*/ 1073172 w 3547903"/>
                <a:gd name="connsiteY275" fmla="*/ 1003302 h 2727325"/>
                <a:gd name="connsiteX276" fmla="*/ 996972 w 3547903"/>
                <a:gd name="connsiteY276" fmla="*/ 974727 h 2727325"/>
                <a:gd name="connsiteX277" fmla="*/ 923947 w 3547903"/>
                <a:gd name="connsiteY277" fmla="*/ 914402 h 2727325"/>
                <a:gd name="connsiteX278" fmla="*/ 787422 w 3547903"/>
                <a:gd name="connsiteY278" fmla="*/ 933452 h 2727325"/>
                <a:gd name="connsiteX279" fmla="*/ 733447 w 3547903"/>
                <a:gd name="connsiteY279" fmla="*/ 942977 h 2727325"/>
                <a:gd name="connsiteX280" fmla="*/ 669947 w 3547903"/>
                <a:gd name="connsiteY280" fmla="*/ 889002 h 2727325"/>
                <a:gd name="connsiteX281" fmla="*/ 641372 w 3547903"/>
                <a:gd name="connsiteY281" fmla="*/ 860427 h 2727325"/>
                <a:gd name="connsiteX282" fmla="*/ 488972 w 3547903"/>
                <a:gd name="connsiteY282" fmla="*/ 800102 h 2727325"/>
                <a:gd name="connsiteX283" fmla="*/ 403247 w 3547903"/>
                <a:gd name="connsiteY283" fmla="*/ 749302 h 2727325"/>
                <a:gd name="connsiteX284" fmla="*/ 361972 w 3547903"/>
                <a:gd name="connsiteY284" fmla="*/ 695327 h 2727325"/>
                <a:gd name="connsiteX285" fmla="*/ 396897 w 3547903"/>
                <a:gd name="connsiteY285" fmla="*/ 660402 h 2727325"/>
                <a:gd name="connsiteX286" fmla="*/ 361972 w 3547903"/>
                <a:gd name="connsiteY286" fmla="*/ 555627 h 2727325"/>
                <a:gd name="connsiteX287" fmla="*/ 298471 w 3547903"/>
                <a:gd name="connsiteY287" fmla="*/ 454026 h 2727325"/>
                <a:gd name="connsiteX288" fmla="*/ 266722 w 3547903"/>
                <a:gd name="connsiteY288" fmla="*/ 384175 h 2727325"/>
                <a:gd name="connsiteX289" fmla="*/ 276246 w 3547903"/>
                <a:gd name="connsiteY289" fmla="*/ 358775 h 2727325"/>
                <a:gd name="connsiteX290" fmla="*/ 206397 w 3547903"/>
                <a:gd name="connsiteY290" fmla="*/ 234950 h 2727325"/>
                <a:gd name="connsiteX291" fmla="*/ 146072 w 3547903"/>
                <a:gd name="connsiteY291" fmla="*/ 101600 h 2727325"/>
                <a:gd name="connsiteX292" fmla="*/ 111147 w 3547903"/>
                <a:gd name="connsiteY292" fmla="*/ 142875 h 2727325"/>
                <a:gd name="connsiteX293" fmla="*/ 120671 w 3547903"/>
                <a:gd name="connsiteY293" fmla="*/ 193675 h 2727325"/>
                <a:gd name="connsiteX294" fmla="*/ 123846 w 3547903"/>
                <a:gd name="connsiteY294" fmla="*/ 260350 h 2727325"/>
                <a:gd name="connsiteX295" fmla="*/ 136546 w 3547903"/>
                <a:gd name="connsiteY295" fmla="*/ 327025 h 2727325"/>
                <a:gd name="connsiteX296" fmla="*/ 174646 w 3547903"/>
                <a:gd name="connsiteY296" fmla="*/ 384175 h 2727325"/>
                <a:gd name="connsiteX297" fmla="*/ 190521 w 3547903"/>
                <a:gd name="connsiteY297" fmla="*/ 422275 h 2727325"/>
                <a:gd name="connsiteX298" fmla="*/ 200046 w 3547903"/>
                <a:gd name="connsiteY298" fmla="*/ 495300 h 2727325"/>
                <a:gd name="connsiteX299" fmla="*/ 231798 w 3547903"/>
                <a:gd name="connsiteY299" fmla="*/ 542925 h 2727325"/>
                <a:gd name="connsiteX300" fmla="*/ 168296 w 3547903"/>
                <a:gd name="connsiteY300" fmla="*/ 508000 h 2727325"/>
                <a:gd name="connsiteX301" fmla="*/ 107973 w 3547903"/>
                <a:gd name="connsiteY301" fmla="*/ 460375 h 2727325"/>
                <a:gd name="connsiteX302" fmla="*/ 88923 w 3547903"/>
                <a:gd name="connsiteY302" fmla="*/ 371475 h 2727325"/>
                <a:gd name="connsiteX303" fmla="*/ 22248 w 3547903"/>
                <a:gd name="connsiteY303" fmla="*/ 285750 h 2727325"/>
                <a:gd name="connsiteX304" fmla="*/ 53998 w 3547903"/>
                <a:gd name="connsiteY304" fmla="*/ 193675 h 2727325"/>
                <a:gd name="connsiteX305" fmla="*/ 25423 w 3547903"/>
                <a:gd name="connsiteY305" fmla="*/ 161925 h 2727325"/>
                <a:gd name="connsiteX306" fmla="*/ 12722 w 3547903"/>
                <a:gd name="connsiteY306" fmla="*/ 114300 h 2727325"/>
                <a:gd name="connsiteX307" fmla="*/ 23 w 3547903"/>
                <a:gd name="connsiteY307" fmla="*/ 41275 h 2727325"/>
                <a:gd name="connsiteX308" fmla="*/ 23 w 3547903"/>
                <a:gd name="connsiteY308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873402 w 3547903"/>
                <a:gd name="connsiteY241" fmla="*/ 2397125 h 2727325"/>
                <a:gd name="connsiteX242" fmla="*/ 2800377 w 3547903"/>
                <a:gd name="connsiteY242" fmla="*/ 2270125 h 2727325"/>
                <a:gd name="connsiteX243" fmla="*/ 2203476 w 3547903"/>
                <a:gd name="connsiteY243" fmla="*/ 2647949 h 2727325"/>
                <a:gd name="connsiteX244" fmla="*/ 2159026 w 3547903"/>
                <a:gd name="connsiteY244" fmla="*/ 2679700 h 2727325"/>
                <a:gd name="connsiteX245" fmla="*/ 2009801 w 3547903"/>
                <a:gd name="connsiteY245" fmla="*/ 2727325 h 2727325"/>
                <a:gd name="connsiteX246" fmla="*/ 1978050 w 3547903"/>
                <a:gd name="connsiteY246" fmla="*/ 2679700 h 2727325"/>
                <a:gd name="connsiteX247" fmla="*/ 1911375 w 3547903"/>
                <a:gd name="connsiteY247" fmla="*/ 2600325 h 2727325"/>
                <a:gd name="connsiteX248" fmla="*/ 1765325 w 3547903"/>
                <a:gd name="connsiteY248" fmla="*/ 2362200 h 2727325"/>
                <a:gd name="connsiteX249" fmla="*/ 1720875 w 3547903"/>
                <a:gd name="connsiteY249" fmla="*/ 2251075 h 2727325"/>
                <a:gd name="connsiteX250" fmla="*/ 1673250 w 3547903"/>
                <a:gd name="connsiteY250" fmla="*/ 2197100 h 2727325"/>
                <a:gd name="connsiteX251" fmla="*/ 1651025 w 3547903"/>
                <a:gd name="connsiteY251" fmla="*/ 2146300 h 2727325"/>
                <a:gd name="connsiteX252" fmla="*/ 1581175 w 3547903"/>
                <a:gd name="connsiteY252" fmla="*/ 2095500 h 2727325"/>
                <a:gd name="connsiteX253" fmla="*/ 1584350 w 3547903"/>
                <a:gd name="connsiteY253" fmla="*/ 2022476 h 2727325"/>
                <a:gd name="connsiteX254" fmla="*/ 1590699 w 3547903"/>
                <a:gd name="connsiteY254" fmla="*/ 1984376 h 2727325"/>
                <a:gd name="connsiteX255" fmla="*/ 1676424 w 3547903"/>
                <a:gd name="connsiteY255" fmla="*/ 1958977 h 2727325"/>
                <a:gd name="connsiteX256" fmla="*/ 1609749 w 3547903"/>
                <a:gd name="connsiteY256" fmla="*/ 1882777 h 2727325"/>
                <a:gd name="connsiteX257" fmla="*/ 1622449 w 3547903"/>
                <a:gd name="connsiteY257" fmla="*/ 1809752 h 2727325"/>
                <a:gd name="connsiteX258" fmla="*/ 1651024 w 3547903"/>
                <a:gd name="connsiteY258" fmla="*/ 1730377 h 2727325"/>
                <a:gd name="connsiteX259" fmla="*/ 1714523 w 3547903"/>
                <a:gd name="connsiteY259" fmla="*/ 1685927 h 2727325"/>
                <a:gd name="connsiteX260" fmla="*/ 1765323 w 3547903"/>
                <a:gd name="connsiteY260" fmla="*/ 1647827 h 2727325"/>
                <a:gd name="connsiteX261" fmla="*/ 1793897 w 3547903"/>
                <a:gd name="connsiteY261" fmla="*/ 1612902 h 2727325"/>
                <a:gd name="connsiteX262" fmla="*/ 1812947 w 3547903"/>
                <a:gd name="connsiteY262" fmla="*/ 1571627 h 2727325"/>
                <a:gd name="connsiteX263" fmla="*/ 1790721 w 3547903"/>
                <a:gd name="connsiteY263" fmla="*/ 1539876 h 2727325"/>
                <a:gd name="connsiteX264" fmla="*/ 1793897 w 3547903"/>
                <a:gd name="connsiteY264" fmla="*/ 1473202 h 2727325"/>
                <a:gd name="connsiteX265" fmla="*/ 1765322 w 3547903"/>
                <a:gd name="connsiteY265" fmla="*/ 1381127 h 2727325"/>
                <a:gd name="connsiteX266" fmla="*/ 1727221 w 3547903"/>
                <a:gd name="connsiteY266" fmla="*/ 1314451 h 2727325"/>
                <a:gd name="connsiteX267" fmla="*/ 1666897 w 3547903"/>
                <a:gd name="connsiteY267" fmla="*/ 1355727 h 2727325"/>
                <a:gd name="connsiteX268" fmla="*/ 1625622 w 3547903"/>
                <a:gd name="connsiteY268" fmla="*/ 1377952 h 2727325"/>
                <a:gd name="connsiteX269" fmla="*/ 1587522 w 3547903"/>
                <a:gd name="connsiteY269" fmla="*/ 1349377 h 2727325"/>
                <a:gd name="connsiteX270" fmla="*/ 1527197 w 3547903"/>
                <a:gd name="connsiteY270" fmla="*/ 1327152 h 2727325"/>
                <a:gd name="connsiteX271" fmla="*/ 1428772 w 3547903"/>
                <a:gd name="connsiteY271" fmla="*/ 1257302 h 2727325"/>
                <a:gd name="connsiteX272" fmla="*/ 1374797 w 3547903"/>
                <a:gd name="connsiteY272" fmla="*/ 1257302 h 2727325"/>
                <a:gd name="connsiteX273" fmla="*/ 1358922 w 3547903"/>
                <a:gd name="connsiteY273" fmla="*/ 1187452 h 2727325"/>
                <a:gd name="connsiteX274" fmla="*/ 1298597 w 3547903"/>
                <a:gd name="connsiteY274" fmla="*/ 1114427 h 2727325"/>
                <a:gd name="connsiteX275" fmla="*/ 1212872 w 3547903"/>
                <a:gd name="connsiteY275" fmla="*/ 1057277 h 2727325"/>
                <a:gd name="connsiteX276" fmla="*/ 1073172 w 3547903"/>
                <a:gd name="connsiteY276" fmla="*/ 1003302 h 2727325"/>
                <a:gd name="connsiteX277" fmla="*/ 996972 w 3547903"/>
                <a:gd name="connsiteY277" fmla="*/ 974727 h 2727325"/>
                <a:gd name="connsiteX278" fmla="*/ 923947 w 3547903"/>
                <a:gd name="connsiteY278" fmla="*/ 914402 h 2727325"/>
                <a:gd name="connsiteX279" fmla="*/ 787422 w 3547903"/>
                <a:gd name="connsiteY279" fmla="*/ 933452 h 2727325"/>
                <a:gd name="connsiteX280" fmla="*/ 733447 w 3547903"/>
                <a:gd name="connsiteY280" fmla="*/ 942977 h 2727325"/>
                <a:gd name="connsiteX281" fmla="*/ 669947 w 3547903"/>
                <a:gd name="connsiteY281" fmla="*/ 889002 h 2727325"/>
                <a:gd name="connsiteX282" fmla="*/ 641372 w 3547903"/>
                <a:gd name="connsiteY282" fmla="*/ 860427 h 2727325"/>
                <a:gd name="connsiteX283" fmla="*/ 488972 w 3547903"/>
                <a:gd name="connsiteY283" fmla="*/ 800102 h 2727325"/>
                <a:gd name="connsiteX284" fmla="*/ 403247 w 3547903"/>
                <a:gd name="connsiteY284" fmla="*/ 749302 h 2727325"/>
                <a:gd name="connsiteX285" fmla="*/ 361972 w 3547903"/>
                <a:gd name="connsiteY285" fmla="*/ 695327 h 2727325"/>
                <a:gd name="connsiteX286" fmla="*/ 396897 w 3547903"/>
                <a:gd name="connsiteY286" fmla="*/ 660402 h 2727325"/>
                <a:gd name="connsiteX287" fmla="*/ 361972 w 3547903"/>
                <a:gd name="connsiteY287" fmla="*/ 555627 h 2727325"/>
                <a:gd name="connsiteX288" fmla="*/ 298471 w 3547903"/>
                <a:gd name="connsiteY288" fmla="*/ 454026 h 2727325"/>
                <a:gd name="connsiteX289" fmla="*/ 266722 w 3547903"/>
                <a:gd name="connsiteY289" fmla="*/ 384175 h 2727325"/>
                <a:gd name="connsiteX290" fmla="*/ 276246 w 3547903"/>
                <a:gd name="connsiteY290" fmla="*/ 358775 h 2727325"/>
                <a:gd name="connsiteX291" fmla="*/ 206397 w 3547903"/>
                <a:gd name="connsiteY291" fmla="*/ 234950 h 2727325"/>
                <a:gd name="connsiteX292" fmla="*/ 146072 w 3547903"/>
                <a:gd name="connsiteY292" fmla="*/ 101600 h 2727325"/>
                <a:gd name="connsiteX293" fmla="*/ 111147 w 3547903"/>
                <a:gd name="connsiteY293" fmla="*/ 142875 h 2727325"/>
                <a:gd name="connsiteX294" fmla="*/ 120671 w 3547903"/>
                <a:gd name="connsiteY294" fmla="*/ 193675 h 2727325"/>
                <a:gd name="connsiteX295" fmla="*/ 123846 w 3547903"/>
                <a:gd name="connsiteY295" fmla="*/ 260350 h 2727325"/>
                <a:gd name="connsiteX296" fmla="*/ 136546 w 3547903"/>
                <a:gd name="connsiteY296" fmla="*/ 327025 h 2727325"/>
                <a:gd name="connsiteX297" fmla="*/ 174646 w 3547903"/>
                <a:gd name="connsiteY297" fmla="*/ 384175 h 2727325"/>
                <a:gd name="connsiteX298" fmla="*/ 190521 w 3547903"/>
                <a:gd name="connsiteY298" fmla="*/ 422275 h 2727325"/>
                <a:gd name="connsiteX299" fmla="*/ 200046 w 3547903"/>
                <a:gd name="connsiteY299" fmla="*/ 495300 h 2727325"/>
                <a:gd name="connsiteX300" fmla="*/ 231798 w 3547903"/>
                <a:gd name="connsiteY300" fmla="*/ 542925 h 2727325"/>
                <a:gd name="connsiteX301" fmla="*/ 168296 w 3547903"/>
                <a:gd name="connsiteY301" fmla="*/ 508000 h 2727325"/>
                <a:gd name="connsiteX302" fmla="*/ 107973 w 3547903"/>
                <a:gd name="connsiteY302" fmla="*/ 460375 h 2727325"/>
                <a:gd name="connsiteX303" fmla="*/ 88923 w 3547903"/>
                <a:gd name="connsiteY303" fmla="*/ 371475 h 2727325"/>
                <a:gd name="connsiteX304" fmla="*/ 22248 w 3547903"/>
                <a:gd name="connsiteY304" fmla="*/ 285750 h 2727325"/>
                <a:gd name="connsiteX305" fmla="*/ 53998 w 3547903"/>
                <a:gd name="connsiteY305" fmla="*/ 193675 h 2727325"/>
                <a:gd name="connsiteX306" fmla="*/ 25423 w 3547903"/>
                <a:gd name="connsiteY306" fmla="*/ 161925 h 2727325"/>
                <a:gd name="connsiteX307" fmla="*/ 12722 w 3547903"/>
                <a:gd name="connsiteY307" fmla="*/ 114300 h 2727325"/>
                <a:gd name="connsiteX308" fmla="*/ 23 w 3547903"/>
                <a:gd name="connsiteY308" fmla="*/ 41275 h 2727325"/>
                <a:gd name="connsiteX309" fmla="*/ 23 w 3547903"/>
                <a:gd name="connsiteY309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873402 w 3547903"/>
                <a:gd name="connsiteY241" fmla="*/ 2397125 h 2727325"/>
                <a:gd name="connsiteX242" fmla="*/ 2800377 w 3547903"/>
                <a:gd name="connsiteY242" fmla="*/ 2270125 h 2727325"/>
                <a:gd name="connsiteX243" fmla="*/ 2867052 w 3547903"/>
                <a:gd name="connsiteY243" fmla="*/ 2479675 h 2727325"/>
                <a:gd name="connsiteX244" fmla="*/ 2203476 w 3547903"/>
                <a:gd name="connsiteY244" fmla="*/ 2647949 h 2727325"/>
                <a:gd name="connsiteX245" fmla="*/ 2159026 w 3547903"/>
                <a:gd name="connsiteY245" fmla="*/ 2679700 h 2727325"/>
                <a:gd name="connsiteX246" fmla="*/ 2009801 w 3547903"/>
                <a:gd name="connsiteY246" fmla="*/ 2727325 h 2727325"/>
                <a:gd name="connsiteX247" fmla="*/ 1978050 w 3547903"/>
                <a:gd name="connsiteY247" fmla="*/ 2679700 h 2727325"/>
                <a:gd name="connsiteX248" fmla="*/ 1911375 w 3547903"/>
                <a:gd name="connsiteY248" fmla="*/ 2600325 h 2727325"/>
                <a:gd name="connsiteX249" fmla="*/ 1765325 w 3547903"/>
                <a:gd name="connsiteY249" fmla="*/ 2362200 h 2727325"/>
                <a:gd name="connsiteX250" fmla="*/ 1720875 w 3547903"/>
                <a:gd name="connsiteY250" fmla="*/ 2251075 h 2727325"/>
                <a:gd name="connsiteX251" fmla="*/ 1673250 w 3547903"/>
                <a:gd name="connsiteY251" fmla="*/ 2197100 h 2727325"/>
                <a:gd name="connsiteX252" fmla="*/ 1651025 w 3547903"/>
                <a:gd name="connsiteY252" fmla="*/ 2146300 h 2727325"/>
                <a:gd name="connsiteX253" fmla="*/ 1581175 w 3547903"/>
                <a:gd name="connsiteY253" fmla="*/ 2095500 h 2727325"/>
                <a:gd name="connsiteX254" fmla="*/ 1584350 w 3547903"/>
                <a:gd name="connsiteY254" fmla="*/ 2022476 h 2727325"/>
                <a:gd name="connsiteX255" fmla="*/ 1590699 w 3547903"/>
                <a:gd name="connsiteY255" fmla="*/ 1984376 h 2727325"/>
                <a:gd name="connsiteX256" fmla="*/ 1676424 w 3547903"/>
                <a:gd name="connsiteY256" fmla="*/ 1958977 h 2727325"/>
                <a:gd name="connsiteX257" fmla="*/ 1609749 w 3547903"/>
                <a:gd name="connsiteY257" fmla="*/ 1882777 h 2727325"/>
                <a:gd name="connsiteX258" fmla="*/ 1622449 w 3547903"/>
                <a:gd name="connsiteY258" fmla="*/ 1809752 h 2727325"/>
                <a:gd name="connsiteX259" fmla="*/ 1651024 w 3547903"/>
                <a:gd name="connsiteY259" fmla="*/ 1730377 h 2727325"/>
                <a:gd name="connsiteX260" fmla="*/ 1714523 w 3547903"/>
                <a:gd name="connsiteY260" fmla="*/ 1685927 h 2727325"/>
                <a:gd name="connsiteX261" fmla="*/ 1765323 w 3547903"/>
                <a:gd name="connsiteY261" fmla="*/ 1647827 h 2727325"/>
                <a:gd name="connsiteX262" fmla="*/ 1793897 w 3547903"/>
                <a:gd name="connsiteY262" fmla="*/ 1612902 h 2727325"/>
                <a:gd name="connsiteX263" fmla="*/ 1812947 w 3547903"/>
                <a:gd name="connsiteY263" fmla="*/ 1571627 h 2727325"/>
                <a:gd name="connsiteX264" fmla="*/ 1790721 w 3547903"/>
                <a:gd name="connsiteY264" fmla="*/ 1539876 h 2727325"/>
                <a:gd name="connsiteX265" fmla="*/ 1793897 w 3547903"/>
                <a:gd name="connsiteY265" fmla="*/ 1473202 h 2727325"/>
                <a:gd name="connsiteX266" fmla="*/ 1765322 w 3547903"/>
                <a:gd name="connsiteY266" fmla="*/ 1381127 h 2727325"/>
                <a:gd name="connsiteX267" fmla="*/ 1727221 w 3547903"/>
                <a:gd name="connsiteY267" fmla="*/ 1314451 h 2727325"/>
                <a:gd name="connsiteX268" fmla="*/ 1666897 w 3547903"/>
                <a:gd name="connsiteY268" fmla="*/ 1355727 h 2727325"/>
                <a:gd name="connsiteX269" fmla="*/ 1625622 w 3547903"/>
                <a:gd name="connsiteY269" fmla="*/ 1377952 h 2727325"/>
                <a:gd name="connsiteX270" fmla="*/ 1587522 w 3547903"/>
                <a:gd name="connsiteY270" fmla="*/ 1349377 h 2727325"/>
                <a:gd name="connsiteX271" fmla="*/ 1527197 w 3547903"/>
                <a:gd name="connsiteY271" fmla="*/ 1327152 h 2727325"/>
                <a:gd name="connsiteX272" fmla="*/ 1428772 w 3547903"/>
                <a:gd name="connsiteY272" fmla="*/ 1257302 h 2727325"/>
                <a:gd name="connsiteX273" fmla="*/ 1374797 w 3547903"/>
                <a:gd name="connsiteY273" fmla="*/ 1257302 h 2727325"/>
                <a:gd name="connsiteX274" fmla="*/ 1358922 w 3547903"/>
                <a:gd name="connsiteY274" fmla="*/ 1187452 h 2727325"/>
                <a:gd name="connsiteX275" fmla="*/ 1298597 w 3547903"/>
                <a:gd name="connsiteY275" fmla="*/ 1114427 h 2727325"/>
                <a:gd name="connsiteX276" fmla="*/ 1212872 w 3547903"/>
                <a:gd name="connsiteY276" fmla="*/ 1057277 h 2727325"/>
                <a:gd name="connsiteX277" fmla="*/ 1073172 w 3547903"/>
                <a:gd name="connsiteY277" fmla="*/ 1003302 h 2727325"/>
                <a:gd name="connsiteX278" fmla="*/ 996972 w 3547903"/>
                <a:gd name="connsiteY278" fmla="*/ 974727 h 2727325"/>
                <a:gd name="connsiteX279" fmla="*/ 923947 w 3547903"/>
                <a:gd name="connsiteY279" fmla="*/ 914402 h 2727325"/>
                <a:gd name="connsiteX280" fmla="*/ 787422 w 3547903"/>
                <a:gd name="connsiteY280" fmla="*/ 933452 h 2727325"/>
                <a:gd name="connsiteX281" fmla="*/ 733447 w 3547903"/>
                <a:gd name="connsiteY281" fmla="*/ 942977 h 2727325"/>
                <a:gd name="connsiteX282" fmla="*/ 669947 w 3547903"/>
                <a:gd name="connsiteY282" fmla="*/ 889002 h 2727325"/>
                <a:gd name="connsiteX283" fmla="*/ 641372 w 3547903"/>
                <a:gd name="connsiteY283" fmla="*/ 860427 h 2727325"/>
                <a:gd name="connsiteX284" fmla="*/ 488972 w 3547903"/>
                <a:gd name="connsiteY284" fmla="*/ 800102 h 2727325"/>
                <a:gd name="connsiteX285" fmla="*/ 403247 w 3547903"/>
                <a:gd name="connsiteY285" fmla="*/ 749302 h 2727325"/>
                <a:gd name="connsiteX286" fmla="*/ 361972 w 3547903"/>
                <a:gd name="connsiteY286" fmla="*/ 695327 h 2727325"/>
                <a:gd name="connsiteX287" fmla="*/ 396897 w 3547903"/>
                <a:gd name="connsiteY287" fmla="*/ 660402 h 2727325"/>
                <a:gd name="connsiteX288" fmla="*/ 361972 w 3547903"/>
                <a:gd name="connsiteY288" fmla="*/ 555627 h 2727325"/>
                <a:gd name="connsiteX289" fmla="*/ 298471 w 3547903"/>
                <a:gd name="connsiteY289" fmla="*/ 454026 h 2727325"/>
                <a:gd name="connsiteX290" fmla="*/ 266722 w 3547903"/>
                <a:gd name="connsiteY290" fmla="*/ 384175 h 2727325"/>
                <a:gd name="connsiteX291" fmla="*/ 276246 w 3547903"/>
                <a:gd name="connsiteY291" fmla="*/ 358775 h 2727325"/>
                <a:gd name="connsiteX292" fmla="*/ 206397 w 3547903"/>
                <a:gd name="connsiteY292" fmla="*/ 234950 h 2727325"/>
                <a:gd name="connsiteX293" fmla="*/ 146072 w 3547903"/>
                <a:gd name="connsiteY293" fmla="*/ 101600 h 2727325"/>
                <a:gd name="connsiteX294" fmla="*/ 111147 w 3547903"/>
                <a:gd name="connsiteY294" fmla="*/ 142875 h 2727325"/>
                <a:gd name="connsiteX295" fmla="*/ 120671 w 3547903"/>
                <a:gd name="connsiteY295" fmla="*/ 193675 h 2727325"/>
                <a:gd name="connsiteX296" fmla="*/ 123846 w 3547903"/>
                <a:gd name="connsiteY296" fmla="*/ 260350 h 2727325"/>
                <a:gd name="connsiteX297" fmla="*/ 136546 w 3547903"/>
                <a:gd name="connsiteY297" fmla="*/ 327025 h 2727325"/>
                <a:gd name="connsiteX298" fmla="*/ 174646 w 3547903"/>
                <a:gd name="connsiteY298" fmla="*/ 384175 h 2727325"/>
                <a:gd name="connsiteX299" fmla="*/ 190521 w 3547903"/>
                <a:gd name="connsiteY299" fmla="*/ 422275 h 2727325"/>
                <a:gd name="connsiteX300" fmla="*/ 200046 w 3547903"/>
                <a:gd name="connsiteY300" fmla="*/ 495300 h 2727325"/>
                <a:gd name="connsiteX301" fmla="*/ 231798 w 3547903"/>
                <a:gd name="connsiteY301" fmla="*/ 542925 h 2727325"/>
                <a:gd name="connsiteX302" fmla="*/ 168296 w 3547903"/>
                <a:gd name="connsiteY302" fmla="*/ 508000 h 2727325"/>
                <a:gd name="connsiteX303" fmla="*/ 107973 w 3547903"/>
                <a:gd name="connsiteY303" fmla="*/ 460375 h 2727325"/>
                <a:gd name="connsiteX304" fmla="*/ 88923 w 3547903"/>
                <a:gd name="connsiteY304" fmla="*/ 371475 h 2727325"/>
                <a:gd name="connsiteX305" fmla="*/ 22248 w 3547903"/>
                <a:gd name="connsiteY305" fmla="*/ 285750 h 2727325"/>
                <a:gd name="connsiteX306" fmla="*/ 53998 w 3547903"/>
                <a:gd name="connsiteY306" fmla="*/ 193675 h 2727325"/>
                <a:gd name="connsiteX307" fmla="*/ 25423 w 3547903"/>
                <a:gd name="connsiteY307" fmla="*/ 161925 h 2727325"/>
                <a:gd name="connsiteX308" fmla="*/ 12722 w 3547903"/>
                <a:gd name="connsiteY308" fmla="*/ 114300 h 2727325"/>
                <a:gd name="connsiteX309" fmla="*/ 23 w 3547903"/>
                <a:gd name="connsiteY309" fmla="*/ 41275 h 2727325"/>
                <a:gd name="connsiteX310" fmla="*/ 23 w 3547903"/>
                <a:gd name="connsiteY310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873402 w 3547903"/>
                <a:gd name="connsiteY241" fmla="*/ 2397125 h 2727325"/>
                <a:gd name="connsiteX242" fmla="*/ 2800377 w 3547903"/>
                <a:gd name="connsiteY242" fmla="*/ 2270125 h 2727325"/>
                <a:gd name="connsiteX243" fmla="*/ 2867052 w 3547903"/>
                <a:gd name="connsiteY243" fmla="*/ 2479675 h 2727325"/>
                <a:gd name="connsiteX244" fmla="*/ 2771802 w 3547903"/>
                <a:gd name="connsiteY244" fmla="*/ 2311400 h 2727325"/>
                <a:gd name="connsiteX245" fmla="*/ 2203476 w 3547903"/>
                <a:gd name="connsiteY245" fmla="*/ 2647949 h 2727325"/>
                <a:gd name="connsiteX246" fmla="*/ 2159026 w 3547903"/>
                <a:gd name="connsiteY246" fmla="*/ 2679700 h 2727325"/>
                <a:gd name="connsiteX247" fmla="*/ 2009801 w 3547903"/>
                <a:gd name="connsiteY247" fmla="*/ 2727325 h 2727325"/>
                <a:gd name="connsiteX248" fmla="*/ 1978050 w 3547903"/>
                <a:gd name="connsiteY248" fmla="*/ 2679700 h 2727325"/>
                <a:gd name="connsiteX249" fmla="*/ 1911375 w 3547903"/>
                <a:gd name="connsiteY249" fmla="*/ 2600325 h 2727325"/>
                <a:gd name="connsiteX250" fmla="*/ 1765325 w 3547903"/>
                <a:gd name="connsiteY250" fmla="*/ 2362200 h 2727325"/>
                <a:gd name="connsiteX251" fmla="*/ 1720875 w 3547903"/>
                <a:gd name="connsiteY251" fmla="*/ 2251075 h 2727325"/>
                <a:gd name="connsiteX252" fmla="*/ 1673250 w 3547903"/>
                <a:gd name="connsiteY252" fmla="*/ 2197100 h 2727325"/>
                <a:gd name="connsiteX253" fmla="*/ 1651025 w 3547903"/>
                <a:gd name="connsiteY253" fmla="*/ 2146300 h 2727325"/>
                <a:gd name="connsiteX254" fmla="*/ 1581175 w 3547903"/>
                <a:gd name="connsiteY254" fmla="*/ 2095500 h 2727325"/>
                <a:gd name="connsiteX255" fmla="*/ 1584350 w 3547903"/>
                <a:gd name="connsiteY255" fmla="*/ 2022476 h 2727325"/>
                <a:gd name="connsiteX256" fmla="*/ 1590699 w 3547903"/>
                <a:gd name="connsiteY256" fmla="*/ 1984376 h 2727325"/>
                <a:gd name="connsiteX257" fmla="*/ 1676424 w 3547903"/>
                <a:gd name="connsiteY257" fmla="*/ 1958977 h 2727325"/>
                <a:gd name="connsiteX258" fmla="*/ 1609749 w 3547903"/>
                <a:gd name="connsiteY258" fmla="*/ 1882777 h 2727325"/>
                <a:gd name="connsiteX259" fmla="*/ 1622449 w 3547903"/>
                <a:gd name="connsiteY259" fmla="*/ 1809752 h 2727325"/>
                <a:gd name="connsiteX260" fmla="*/ 1651024 w 3547903"/>
                <a:gd name="connsiteY260" fmla="*/ 1730377 h 2727325"/>
                <a:gd name="connsiteX261" fmla="*/ 1714523 w 3547903"/>
                <a:gd name="connsiteY261" fmla="*/ 1685927 h 2727325"/>
                <a:gd name="connsiteX262" fmla="*/ 1765323 w 3547903"/>
                <a:gd name="connsiteY262" fmla="*/ 1647827 h 2727325"/>
                <a:gd name="connsiteX263" fmla="*/ 1793897 w 3547903"/>
                <a:gd name="connsiteY263" fmla="*/ 1612902 h 2727325"/>
                <a:gd name="connsiteX264" fmla="*/ 1812947 w 3547903"/>
                <a:gd name="connsiteY264" fmla="*/ 1571627 h 2727325"/>
                <a:gd name="connsiteX265" fmla="*/ 1790721 w 3547903"/>
                <a:gd name="connsiteY265" fmla="*/ 1539876 h 2727325"/>
                <a:gd name="connsiteX266" fmla="*/ 1793897 w 3547903"/>
                <a:gd name="connsiteY266" fmla="*/ 1473202 h 2727325"/>
                <a:gd name="connsiteX267" fmla="*/ 1765322 w 3547903"/>
                <a:gd name="connsiteY267" fmla="*/ 1381127 h 2727325"/>
                <a:gd name="connsiteX268" fmla="*/ 1727221 w 3547903"/>
                <a:gd name="connsiteY268" fmla="*/ 1314451 h 2727325"/>
                <a:gd name="connsiteX269" fmla="*/ 1666897 w 3547903"/>
                <a:gd name="connsiteY269" fmla="*/ 1355727 h 2727325"/>
                <a:gd name="connsiteX270" fmla="*/ 1625622 w 3547903"/>
                <a:gd name="connsiteY270" fmla="*/ 1377952 h 2727325"/>
                <a:gd name="connsiteX271" fmla="*/ 1587522 w 3547903"/>
                <a:gd name="connsiteY271" fmla="*/ 1349377 h 2727325"/>
                <a:gd name="connsiteX272" fmla="*/ 1527197 w 3547903"/>
                <a:gd name="connsiteY272" fmla="*/ 1327152 h 2727325"/>
                <a:gd name="connsiteX273" fmla="*/ 1428772 w 3547903"/>
                <a:gd name="connsiteY273" fmla="*/ 1257302 h 2727325"/>
                <a:gd name="connsiteX274" fmla="*/ 1374797 w 3547903"/>
                <a:gd name="connsiteY274" fmla="*/ 1257302 h 2727325"/>
                <a:gd name="connsiteX275" fmla="*/ 1358922 w 3547903"/>
                <a:gd name="connsiteY275" fmla="*/ 1187452 h 2727325"/>
                <a:gd name="connsiteX276" fmla="*/ 1298597 w 3547903"/>
                <a:gd name="connsiteY276" fmla="*/ 1114427 h 2727325"/>
                <a:gd name="connsiteX277" fmla="*/ 1212872 w 3547903"/>
                <a:gd name="connsiteY277" fmla="*/ 1057277 h 2727325"/>
                <a:gd name="connsiteX278" fmla="*/ 1073172 w 3547903"/>
                <a:gd name="connsiteY278" fmla="*/ 1003302 h 2727325"/>
                <a:gd name="connsiteX279" fmla="*/ 996972 w 3547903"/>
                <a:gd name="connsiteY279" fmla="*/ 974727 h 2727325"/>
                <a:gd name="connsiteX280" fmla="*/ 923947 w 3547903"/>
                <a:gd name="connsiteY280" fmla="*/ 914402 h 2727325"/>
                <a:gd name="connsiteX281" fmla="*/ 787422 w 3547903"/>
                <a:gd name="connsiteY281" fmla="*/ 933452 h 2727325"/>
                <a:gd name="connsiteX282" fmla="*/ 733447 w 3547903"/>
                <a:gd name="connsiteY282" fmla="*/ 942977 h 2727325"/>
                <a:gd name="connsiteX283" fmla="*/ 669947 w 3547903"/>
                <a:gd name="connsiteY283" fmla="*/ 889002 h 2727325"/>
                <a:gd name="connsiteX284" fmla="*/ 641372 w 3547903"/>
                <a:gd name="connsiteY284" fmla="*/ 860427 h 2727325"/>
                <a:gd name="connsiteX285" fmla="*/ 488972 w 3547903"/>
                <a:gd name="connsiteY285" fmla="*/ 800102 h 2727325"/>
                <a:gd name="connsiteX286" fmla="*/ 403247 w 3547903"/>
                <a:gd name="connsiteY286" fmla="*/ 749302 h 2727325"/>
                <a:gd name="connsiteX287" fmla="*/ 361972 w 3547903"/>
                <a:gd name="connsiteY287" fmla="*/ 695327 h 2727325"/>
                <a:gd name="connsiteX288" fmla="*/ 396897 w 3547903"/>
                <a:gd name="connsiteY288" fmla="*/ 660402 h 2727325"/>
                <a:gd name="connsiteX289" fmla="*/ 361972 w 3547903"/>
                <a:gd name="connsiteY289" fmla="*/ 555627 h 2727325"/>
                <a:gd name="connsiteX290" fmla="*/ 298471 w 3547903"/>
                <a:gd name="connsiteY290" fmla="*/ 454026 h 2727325"/>
                <a:gd name="connsiteX291" fmla="*/ 266722 w 3547903"/>
                <a:gd name="connsiteY291" fmla="*/ 384175 h 2727325"/>
                <a:gd name="connsiteX292" fmla="*/ 276246 w 3547903"/>
                <a:gd name="connsiteY292" fmla="*/ 358775 h 2727325"/>
                <a:gd name="connsiteX293" fmla="*/ 206397 w 3547903"/>
                <a:gd name="connsiteY293" fmla="*/ 234950 h 2727325"/>
                <a:gd name="connsiteX294" fmla="*/ 146072 w 3547903"/>
                <a:gd name="connsiteY294" fmla="*/ 101600 h 2727325"/>
                <a:gd name="connsiteX295" fmla="*/ 111147 w 3547903"/>
                <a:gd name="connsiteY295" fmla="*/ 142875 h 2727325"/>
                <a:gd name="connsiteX296" fmla="*/ 120671 w 3547903"/>
                <a:gd name="connsiteY296" fmla="*/ 193675 h 2727325"/>
                <a:gd name="connsiteX297" fmla="*/ 123846 w 3547903"/>
                <a:gd name="connsiteY297" fmla="*/ 260350 h 2727325"/>
                <a:gd name="connsiteX298" fmla="*/ 136546 w 3547903"/>
                <a:gd name="connsiteY298" fmla="*/ 327025 h 2727325"/>
                <a:gd name="connsiteX299" fmla="*/ 174646 w 3547903"/>
                <a:gd name="connsiteY299" fmla="*/ 384175 h 2727325"/>
                <a:gd name="connsiteX300" fmla="*/ 190521 w 3547903"/>
                <a:gd name="connsiteY300" fmla="*/ 422275 h 2727325"/>
                <a:gd name="connsiteX301" fmla="*/ 200046 w 3547903"/>
                <a:gd name="connsiteY301" fmla="*/ 495300 h 2727325"/>
                <a:gd name="connsiteX302" fmla="*/ 231798 w 3547903"/>
                <a:gd name="connsiteY302" fmla="*/ 542925 h 2727325"/>
                <a:gd name="connsiteX303" fmla="*/ 168296 w 3547903"/>
                <a:gd name="connsiteY303" fmla="*/ 508000 h 2727325"/>
                <a:gd name="connsiteX304" fmla="*/ 107973 w 3547903"/>
                <a:gd name="connsiteY304" fmla="*/ 460375 h 2727325"/>
                <a:gd name="connsiteX305" fmla="*/ 88923 w 3547903"/>
                <a:gd name="connsiteY305" fmla="*/ 371475 h 2727325"/>
                <a:gd name="connsiteX306" fmla="*/ 22248 w 3547903"/>
                <a:gd name="connsiteY306" fmla="*/ 285750 h 2727325"/>
                <a:gd name="connsiteX307" fmla="*/ 53998 w 3547903"/>
                <a:gd name="connsiteY307" fmla="*/ 193675 h 2727325"/>
                <a:gd name="connsiteX308" fmla="*/ 25423 w 3547903"/>
                <a:gd name="connsiteY308" fmla="*/ 161925 h 2727325"/>
                <a:gd name="connsiteX309" fmla="*/ 12722 w 3547903"/>
                <a:gd name="connsiteY309" fmla="*/ 114300 h 2727325"/>
                <a:gd name="connsiteX310" fmla="*/ 23 w 3547903"/>
                <a:gd name="connsiteY310" fmla="*/ 41275 h 2727325"/>
                <a:gd name="connsiteX311" fmla="*/ 23 w 3547903"/>
                <a:gd name="connsiteY311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873402 w 3547903"/>
                <a:gd name="connsiteY241" fmla="*/ 2397125 h 2727325"/>
                <a:gd name="connsiteX242" fmla="*/ 2800377 w 3547903"/>
                <a:gd name="connsiteY242" fmla="*/ 2270125 h 2727325"/>
                <a:gd name="connsiteX243" fmla="*/ 2867052 w 3547903"/>
                <a:gd name="connsiteY243" fmla="*/ 2479675 h 2727325"/>
                <a:gd name="connsiteX244" fmla="*/ 2771802 w 3547903"/>
                <a:gd name="connsiteY244" fmla="*/ 2311400 h 2727325"/>
                <a:gd name="connsiteX245" fmla="*/ 2787677 w 3547903"/>
                <a:gd name="connsiteY245" fmla="*/ 2466975 h 2727325"/>
                <a:gd name="connsiteX246" fmla="*/ 2203476 w 3547903"/>
                <a:gd name="connsiteY246" fmla="*/ 2647949 h 2727325"/>
                <a:gd name="connsiteX247" fmla="*/ 2159026 w 3547903"/>
                <a:gd name="connsiteY247" fmla="*/ 2679700 h 2727325"/>
                <a:gd name="connsiteX248" fmla="*/ 2009801 w 3547903"/>
                <a:gd name="connsiteY248" fmla="*/ 2727325 h 2727325"/>
                <a:gd name="connsiteX249" fmla="*/ 1978050 w 3547903"/>
                <a:gd name="connsiteY249" fmla="*/ 2679700 h 2727325"/>
                <a:gd name="connsiteX250" fmla="*/ 1911375 w 3547903"/>
                <a:gd name="connsiteY250" fmla="*/ 2600325 h 2727325"/>
                <a:gd name="connsiteX251" fmla="*/ 1765325 w 3547903"/>
                <a:gd name="connsiteY251" fmla="*/ 2362200 h 2727325"/>
                <a:gd name="connsiteX252" fmla="*/ 1720875 w 3547903"/>
                <a:gd name="connsiteY252" fmla="*/ 2251075 h 2727325"/>
                <a:gd name="connsiteX253" fmla="*/ 1673250 w 3547903"/>
                <a:gd name="connsiteY253" fmla="*/ 2197100 h 2727325"/>
                <a:gd name="connsiteX254" fmla="*/ 1651025 w 3547903"/>
                <a:gd name="connsiteY254" fmla="*/ 2146300 h 2727325"/>
                <a:gd name="connsiteX255" fmla="*/ 1581175 w 3547903"/>
                <a:gd name="connsiteY255" fmla="*/ 2095500 h 2727325"/>
                <a:gd name="connsiteX256" fmla="*/ 1584350 w 3547903"/>
                <a:gd name="connsiteY256" fmla="*/ 2022476 h 2727325"/>
                <a:gd name="connsiteX257" fmla="*/ 1590699 w 3547903"/>
                <a:gd name="connsiteY257" fmla="*/ 1984376 h 2727325"/>
                <a:gd name="connsiteX258" fmla="*/ 1676424 w 3547903"/>
                <a:gd name="connsiteY258" fmla="*/ 1958977 h 2727325"/>
                <a:gd name="connsiteX259" fmla="*/ 1609749 w 3547903"/>
                <a:gd name="connsiteY259" fmla="*/ 1882777 h 2727325"/>
                <a:gd name="connsiteX260" fmla="*/ 1622449 w 3547903"/>
                <a:gd name="connsiteY260" fmla="*/ 1809752 h 2727325"/>
                <a:gd name="connsiteX261" fmla="*/ 1651024 w 3547903"/>
                <a:gd name="connsiteY261" fmla="*/ 1730377 h 2727325"/>
                <a:gd name="connsiteX262" fmla="*/ 1714523 w 3547903"/>
                <a:gd name="connsiteY262" fmla="*/ 1685927 h 2727325"/>
                <a:gd name="connsiteX263" fmla="*/ 1765323 w 3547903"/>
                <a:gd name="connsiteY263" fmla="*/ 1647827 h 2727325"/>
                <a:gd name="connsiteX264" fmla="*/ 1793897 w 3547903"/>
                <a:gd name="connsiteY264" fmla="*/ 1612902 h 2727325"/>
                <a:gd name="connsiteX265" fmla="*/ 1812947 w 3547903"/>
                <a:gd name="connsiteY265" fmla="*/ 1571627 h 2727325"/>
                <a:gd name="connsiteX266" fmla="*/ 1790721 w 3547903"/>
                <a:gd name="connsiteY266" fmla="*/ 1539876 h 2727325"/>
                <a:gd name="connsiteX267" fmla="*/ 1793897 w 3547903"/>
                <a:gd name="connsiteY267" fmla="*/ 1473202 h 2727325"/>
                <a:gd name="connsiteX268" fmla="*/ 1765322 w 3547903"/>
                <a:gd name="connsiteY268" fmla="*/ 1381127 h 2727325"/>
                <a:gd name="connsiteX269" fmla="*/ 1727221 w 3547903"/>
                <a:gd name="connsiteY269" fmla="*/ 1314451 h 2727325"/>
                <a:gd name="connsiteX270" fmla="*/ 1666897 w 3547903"/>
                <a:gd name="connsiteY270" fmla="*/ 1355727 h 2727325"/>
                <a:gd name="connsiteX271" fmla="*/ 1625622 w 3547903"/>
                <a:gd name="connsiteY271" fmla="*/ 1377952 h 2727325"/>
                <a:gd name="connsiteX272" fmla="*/ 1587522 w 3547903"/>
                <a:gd name="connsiteY272" fmla="*/ 1349377 h 2727325"/>
                <a:gd name="connsiteX273" fmla="*/ 1527197 w 3547903"/>
                <a:gd name="connsiteY273" fmla="*/ 1327152 h 2727325"/>
                <a:gd name="connsiteX274" fmla="*/ 1428772 w 3547903"/>
                <a:gd name="connsiteY274" fmla="*/ 1257302 h 2727325"/>
                <a:gd name="connsiteX275" fmla="*/ 1374797 w 3547903"/>
                <a:gd name="connsiteY275" fmla="*/ 1257302 h 2727325"/>
                <a:gd name="connsiteX276" fmla="*/ 1358922 w 3547903"/>
                <a:gd name="connsiteY276" fmla="*/ 1187452 h 2727325"/>
                <a:gd name="connsiteX277" fmla="*/ 1298597 w 3547903"/>
                <a:gd name="connsiteY277" fmla="*/ 1114427 h 2727325"/>
                <a:gd name="connsiteX278" fmla="*/ 1212872 w 3547903"/>
                <a:gd name="connsiteY278" fmla="*/ 1057277 h 2727325"/>
                <a:gd name="connsiteX279" fmla="*/ 1073172 w 3547903"/>
                <a:gd name="connsiteY279" fmla="*/ 1003302 h 2727325"/>
                <a:gd name="connsiteX280" fmla="*/ 996972 w 3547903"/>
                <a:gd name="connsiteY280" fmla="*/ 974727 h 2727325"/>
                <a:gd name="connsiteX281" fmla="*/ 923947 w 3547903"/>
                <a:gd name="connsiteY281" fmla="*/ 914402 h 2727325"/>
                <a:gd name="connsiteX282" fmla="*/ 787422 w 3547903"/>
                <a:gd name="connsiteY282" fmla="*/ 933452 h 2727325"/>
                <a:gd name="connsiteX283" fmla="*/ 733447 w 3547903"/>
                <a:gd name="connsiteY283" fmla="*/ 942977 h 2727325"/>
                <a:gd name="connsiteX284" fmla="*/ 669947 w 3547903"/>
                <a:gd name="connsiteY284" fmla="*/ 889002 h 2727325"/>
                <a:gd name="connsiteX285" fmla="*/ 641372 w 3547903"/>
                <a:gd name="connsiteY285" fmla="*/ 860427 h 2727325"/>
                <a:gd name="connsiteX286" fmla="*/ 488972 w 3547903"/>
                <a:gd name="connsiteY286" fmla="*/ 800102 h 2727325"/>
                <a:gd name="connsiteX287" fmla="*/ 403247 w 3547903"/>
                <a:gd name="connsiteY287" fmla="*/ 749302 h 2727325"/>
                <a:gd name="connsiteX288" fmla="*/ 361972 w 3547903"/>
                <a:gd name="connsiteY288" fmla="*/ 695327 h 2727325"/>
                <a:gd name="connsiteX289" fmla="*/ 396897 w 3547903"/>
                <a:gd name="connsiteY289" fmla="*/ 660402 h 2727325"/>
                <a:gd name="connsiteX290" fmla="*/ 361972 w 3547903"/>
                <a:gd name="connsiteY290" fmla="*/ 555627 h 2727325"/>
                <a:gd name="connsiteX291" fmla="*/ 298471 w 3547903"/>
                <a:gd name="connsiteY291" fmla="*/ 454026 h 2727325"/>
                <a:gd name="connsiteX292" fmla="*/ 266722 w 3547903"/>
                <a:gd name="connsiteY292" fmla="*/ 384175 h 2727325"/>
                <a:gd name="connsiteX293" fmla="*/ 276246 w 3547903"/>
                <a:gd name="connsiteY293" fmla="*/ 358775 h 2727325"/>
                <a:gd name="connsiteX294" fmla="*/ 206397 w 3547903"/>
                <a:gd name="connsiteY294" fmla="*/ 234950 h 2727325"/>
                <a:gd name="connsiteX295" fmla="*/ 146072 w 3547903"/>
                <a:gd name="connsiteY295" fmla="*/ 101600 h 2727325"/>
                <a:gd name="connsiteX296" fmla="*/ 111147 w 3547903"/>
                <a:gd name="connsiteY296" fmla="*/ 142875 h 2727325"/>
                <a:gd name="connsiteX297" fmla="*/ 120671 w 3547903"/>
                <a:gd name="connsiteY297" fmla="*/ 193675 h 2727325"/>
                <a:gd name="connsiteX298" fmla="*/ 123846 w 3547903"/>
                <a:gd name="connsiteY298" fmla="*/ 260350 h 2727325"/>
                <a:gd name="connsiteX299" fmla="*/ 136546 w 3547903"/>
                <a:gd name="connsiteY299" fmla="*/ 327025 h 2727325"/>
                <a:gd name="connsiteX300" fmla="*/ 174646 w 3547903"/>
                <a:gd name="connsiteY300" fmla="*/ 384175 h 2727325"/>
                <a:gd name="connsiteX301" fmla="*/ 190521 w 3547903"/>
                <a:gd name="connsiteY301" fmla="*/ 422275 h 2727325"/>
                <a:gd name="connsiteX302" fmla="*/ 200046 w 3547903"/>
                <a:gd name="connsiteY302" fmla="*/ 495300 h 2727325"/>
                <a:gd name="connsiteX303" fmla="*/ 231798 w 3547903"/>
                <a:gd name="connsiteY303" fmla="*/ 542925 h 2727325"/>
                <a:gd name="connsiteX304" fmla="*/ 168296 w 3547903"/>
                <a:gd name="connsiteY304" fmla="*/ 508000 h 2727325"/>
                <a:gd name="connsiteX305" fmla="*/ 107973 w 3547903"/>
                <a:gd name="connsiteY305" fmla="*/ 460375 h 2727325"/>
                <a:gd name="connsiteX306" fmla="*/ 88923 w 3547903"/>
                <a:gd name="connsiteY306" fmla="*/ 371475 h 2727325"/>
                <a:gd name="connsiteX307" fmla="*/ 22248 w 3547903"/>
                <a:gd name="connsiteY307" fmla="*/ 285750 h 2727325"/>
                <a:gd name="connsiteX308" fmla="*/ 53998 w 3547903"/>
                <a:gd name="connsiteY308" fmla="*/ 193675 h 2727325"/>
                <a:gd name="connsiteX309" fmla="*/ 25423 w 3547903"/>
                <a:gd name="connsiteY309" fmla="*/ 161925 h 2727325"/>
                <a:gd name="connsiteX310" fmla="*/ 12722 w 3547903"/>
                <a:gd name="connsiteY310" fmla="*/ 114300 h 2727325"/>
                <a:gd name="connsiteX311" fmla="*/ 23 w 3547903"/>
                <a:gd name="connsiteY311" fmla="*/ 41275 h 2727325"/>
                <a:gd name="connsiteX312" fmla="*/ 23 w 3547903"/>
                <a:gd name="connsiteY312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873402 w 3547903"/>
                <a:gd name="connsiteY241" fmla="*/ 2397125 h 2727325"/>
                <a:gd name="connsiteX242" fmla="*/ 2800377 w 3547903"/>
                <a:gd name="connsiteY242" fmla="*/ 2270125 h 2727325"/>
                <a:gd name="connsiteX243" fmla="*/ 2867052 w 3547903"/>
                <a:gd name="connsiteY243" fmla="*/ 2479675 h 2727325"/>
                <a:gd name="connsiteX244" fmla="*/ 2771802 w 3547903"/>
                <a:gd name="connsiteY244" fmla="*/ 2311400 h 2727325"/>
                <a:gd name="connsiteX245" fmla="*/ 2787677 w 3547903"/>
                <a:gd name="connsiteY245" fmla="*/ 2466975 h 2727325"/>
                <a:gd name="connsiteX246" fmla="*/ 2698777 w 3547903"/>
                <a:gd name="connsiteY246" fmla="*/ 2314575 h 2727325"/>
                <a:gd name="connsiteX247" fmla="*/ 2203476 w 3547903"/>
                <a:gd name="connsiteY247" fmla="*/ 2647949 h 2727325"/>
                <a:gd name="connsiteX248" fmla="*/ 2159026 w 3547903"/>
                <a:gd name="connsiteY248" fmla="*/ 2679700 h 2727325"/>
                <a:gd name="connsiteX249" fmla="*/ 2009801 w 3547903"/>
                <a:gd name="connsiteY249" fmla="*/ 2727325 h 2727325"/>
                <a:gd name="connsiteX250" fmla="*/ 1978050 w 3547903"/>
                <a:gd name="connsiteY250" fmla="*/ 2679700 h 2727325"/>
                <a:gd name="connsiteX251" fmla="*/ 1911375 w 3547903"/>
                <a:gd name="connsiteY251" fmla="*/ 2600325 h 2727325"/>
                <a:gd name="connsiteX252" fmla="*/ 1765325 w 3547903"/>
                <a:gd name="connsiteY252" fmla="*/ 2362200 h 2727325"/>
                <a:gd name="connsiteX253" fmla="*/ 1720875 w 3547903"/>
                <a:gd name="connsiteY253" fmla="*/ 2251075 h 2727325"/>
                <a:gd name="connsiteX254" fmla="*/ 1673250 w 3547903"/>
                <a:gd name="connsiteY254" fmla="*/ 2197100 h 2727325"/>
                <a:gd name="connsiteX255" fmla="*/ 1651025 w 3547903"/>
                <a:gd name="connsiteY255" fmla="*/ 2146300 h 2727325"/>
                <a:gd name="connsiteX256" fmla="*/ 1581175 w 3547903"/>
                <a:gd name="connsiteY256" fmla="*/ 2095500 h 2727325"/>
                <a:gd name="connsiteX257" fmla="*/ 1584350 w 3547903"/>
                <a:gd name="connsiteY257" fmla="*/ 2022476 h 2727325"/>
                <a:gd name="connsiteX258" fmla="*/ 1590699 w 3547903"/>
                <a:gd name="connsiteY258" fmla="*/ 1984376 h 2727325"/>
                <a:gd name="connsiteX259" fmla="*/ 1676424 w 3547903"/>
                <a:gd name="connsiteY259" fmla="*/ 1958977 h 2727325"/>
                <a:gd name="connsiteX260" fmla="*/ 1609749 w 3547903"/>
                <a:gd name="connsiteY260" fmla="*/ 1882777 h 2727325"/>
                <a:gd name="connsiteX261" fmla="*/ 1622449 w 3547903"/>
                <a:gd name="connsiteY261" fmla="*/ 1809752 h 2727325"/>
                <a:gd name="connsiteX262" fmla="*/ 1651024 w 3547903"/>
                <a:gd name="connsiteY262" fmla="*/ 1730377 h 2727325"/>
                <a:gd name="connsiteX263" fmla="*/ 1714523 w 3547903"/>
                <a:gd name="connsiteY263" fmla="*/ 1685927 h 2727325"/>
                <a:gd name="connsiteX264" fmla="*/ 1765323 w 3547903"/>
                <a:gd name="connsiteY264" fmla="*/ 1647827 h 2727325"/>
                <a:gd name="connsiteX265" fmla="*/ 1793897 w 3547903"/>
                <a:gd name="connsiteY265" fmla="*/ 1612902 h 2727325"/>
                <a:gd name="connsiteX266" fmla="*/ 1812947 w 3547903"/>
                <a:gd name="connsiteY266" fmla="*/ 1571627 h 2727325"/>
                <a:gd name="connsiteX267" fmla="*/ 1790721 w 3547903"/>
                <a:gd name="connsiteY267" fmla="*/ 1539876 h 2727325"/>
                <a:gd name="connsiteX268" fmla="*/ 1793897 w 3547903"/>
                <a:gd name="connsiteY268" fmla="*/ 1473202 h 2727325"/>
                <a:gd name="connsiteX269" fmla="*/ 1765322 w 3547903"/>
                <a:gd name="connsiteY269" fmla="*/ 1381127 h 2727325"/>
                <a:gd name="connsiteX270" fmla="*/ 1727221 w 3547903"/>
                <a:gd name="connsiteY270" fmla="*/ 1314451 h 2727325"/>
                <a:gd name="connsiteX271" fmla="*/ 1666897 w 3547903"/>
                <a:gd name="connsiteY271" fmla="*/ 1355727 h 2727325"/>
                <a:gd name="connsiteX272" fmla="*/ 1625622 w 3547903"/>
                <a:gd name="connsiteY272" fmla="*/ 1377952 h 2727325"/>
                <a:gd name="connsiteX273" fmla="*/ 1587522 w 3547903"/>
                <a:gd name="connsiteY273" fmla="*/ 1349377 h 2727325"/>
                <a:gd name="connsiteX274" fmla="*/ 1527197 w 3547903"/>
                <a:gd name="connsiteY274" fmla="*/ 1327152 h 2727325"/>
                <a:gd name="connsiteX275" fmla="*/ 1428772 w 3547903"/>
                <a:gd name="connsiteY275" fmla="*/ 1257302 h 2727325"/>
                <a:gd name="connsiteX276" fmla="*/ 1374797 w 3547903"/>
                <a:gd name="connsiteY276" fmla="*/ 1257302 h 2727325"/>
                <a:gd name="connsiteX277" fmla="*/ 1358922 w 3547903"/>
                <a:gd name="connsiteY277" fmla="*/ 1187452 h 2727325"/>
                <a:gd name="connsiteX278" fmla="*/ 1298597 w 3547903"/>
                <a:gd name="connsiteY278" fmla="*/ 1114427 h 2727325"/>
                <a:gd name="connsiteX279" fmla="*/ 1212872 w 3547903"/>
                <a:gd name="connsiteY279" fmla="*/ 1057277 h 2727325"/>
                <a:gd name="connsiteX280" fmla="*/ 1073172 w 3547903"/>
                <a:gd name="connsiteY280" fmla="*/ 1003302 h 2727325"/>
                <a:gd name="connsiteX281" fmla="*/ 996972 w 3547903"/>
                <a:gd name="connsiteY281" fmla="*/ 974727 h 2727325"/>
                <a:gd name="connsiteX282" fmla="*/ 923947 w 3547903"/>
                <a:gd name="connsiteY282" fmla="*/ 914402 h 2727325"/>
                <a:gd name="connsiteX283" fmla="*/ 787422 w 3547903"/>
                <a:gd name="connsiteY283" fmla="*/ 933452 h 2727325"/>
                <a:gd name="connsiteX284" fmla="*/ 733447 w 3547903"/>
                <a:gd name="connsiteY284" fmla="*/ 942977 h 2727325"/>
                <a:gd name="connsiteX285" fmla="*/ 669947 w 3547903"/>
                <a:gd name="connsiteY285" fmla="*/ 889002 h 2727325"/>
                <a:gd name="connsiteX286" fmla="*/ 641372 w 3547903"/>
                <a:gd name="connsiteY286" fmla="*/ 860427 h 2727325"/>
                <a:gd name="connsiteX287" fmla="*/ 488972 w 3547903"/>
                <a:gd name="connsiteY287" fmla="*/ 800102 h 2727325"/>
                <a:gd name="connsiteX288" fmla="*/ 403247 w 3547903"/>
                <a:gd name="connsiteY288" fmla="*/ 749302 h 2727325"/>
                <a:gd name="connsiteX289" fmla="*/ 361972 w 3547903"/>
                <a:gd name="connsiteY289" fmla="*/ 695327 h 2727325"/>
                <a:gd name="connsiteX290" fmla="*/ 396897 w 3547903"/>
                <a:gd name="connsiteY290" fmla="*/ 660402 h 2727325"/>
                <a:gd name="connsiteX291" fmla="*/ 361972 w 3547903"/>
                <a:gd name="connsiteY291" fmla="*/ 555627 h 2727325"/>
                <a:gd name="connsiteX292" fmla="*/ 298471 w 3547903"/>
                <a:gd name="connsiteY292" fmla="*/ 454026 h 2727325"/>
                <a:gd name="connsiteX293" fmla="*/ 266722 w 3547903"/>
                <a:gd name="connsiteY293" fmla="*/ 384175 h 2727325"/>
                <a:gd name="connsiteX294" fmla="*/ 276246 w 3547903"/>
                <a:gd name="connsiteY294" fmla="*/ 358775 h 2727325"/>
                <a:gd name="connsiteX295" fmla="*/ 206397 w 3547903"/>
                <a:gd name="connsiteY295" fmla="*/ 234950 h 2727325"/>
                <a:gd name="connsiteX296" fmla="*/ 146072 w 3547903"/>
                <a:gd name="connsiteY296" fmla="*/ 101600 h 2727325"/>
                <a:gd name="connsiteX297" fmla="*/ 111147 w 3547903"/>
                <a:gd name="connsiteY297" fmla="*/ 142875 h 2727325"/>
                <a:gd name="connsiteX298" fmla="*/ 120671 w 3547903"/>
                <a:gd name="connsiteY298" fmla="*/ 193675 h 2727325"/>
                <a:gd name="connsiteX299" fmla="*/ 123846 w 3547903"/>
                <a:gd name="connsiteY299" fmla="*/ 260350 h 2727325"/>
                <a:gd name="connsiteX300" fmla="*/ 136546 w 3547903"/>
                <a:gd name="connsiteY300" fmla="*/ 327025 h 2727325"/>
                <a:gd name="connsiteX301" fmla="*/ 174646 w 3547903"/>
                <a:gd name="connsiteY301" fmla="*/ 384175 h 2727325"/>
                <a:gd name="connsiteX302" fmla="*/ 190521 w 3547903"/>
                <a:gd name="connsiteY302" fmla="*/ 422275 h 2727325"/>
                <a:gd name="connsiteX303" fmla="*/ 200046 w 3547903"/>
                <a:gd name="connsiteY303" fmla="*/ 495300 h 2727325"/>
                <a:gd name="connsiteX304" fmla="*/ 231798 w 3547903"/>
                <a:gd name="connsiteY304" fmla="*/ 542925 h 2727325"/>
                <a:gd name="connsiteX305" fmla="*/ 168296 w 3547903"/>
                <a:gd name="connsiteY305" fmla="*/ 508000 h 2727325"/>
                <a:gd name="connsiteX306" fmla="*/ 107973 w 3547903"/>
                <a:gd name="connsiteY306" fmla="*/ 460375 h 2727325"/>
                <a:gd name="connsiteX307" fmla="*/ 88923 w 3547903"/>
                <a:gd name="connsiteY307" fmla="*/ 371475 h 2727325"/>
                <a:gd name="connsiteX308" fmla="*/ 22248 w 3547903"/>
                <a:gd name="connsiteY308" fmla="*/ 285750 h 2727325"/>
                <a:gd name="connsiteX309" fmla="*/ 53998 w 3547903"/>
                <a:gd name="connsiteY309" fmla="*/ 193675 h 2727325"/>
                <a:gd name="connsiteX310" fmla="*/ 25423 w 3547903"/>
                <a:gd name="connsiteY310" fmla="*/ 161925 h 2727325"/>
                <a:gd name="connsiteX311" fmla="*/ 12722 w 3547903"/>
                <a:gd name="connsiteY311" fmla="*/ 114300 h 2727325"/>
                <a:gd name="connsiteX312" fmla="*/ 23 w 3547903"/>
                <a:gd name="connsiteY312" fmla="*/ 41275 h 2727325"/>
                <a:gd name="connsiteX313" fmla="*/ 23 w 3547903"/>
                <a:gd name="connsiteY313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873402 w 3547903"/>
                <a:gd name="connsiteY241" fmla="*/ 2397125 h 2727325"/>
                <a:gd name="connsiteX242" fmla="*/ 2800377 w 3547903"/>
                <a:gd name="connsiteY242" fmla="*/ 2270125 h 2727325"/>
                <a:gd name="connsiteX243" fmla="*/ 2867052 w 3547903"/>
                <a:gd name="connsiteY243" fmla="*/ 2479675 h 2727325"/>
                <a:gd name="connsiteX244" fmla="*/ 2771802 w 3547903"/>
                <a:gd name="connsiteY244" fmla="*/ 2311400 h 2727325"/>
                <a:gd name="connsiteX245" fmla="*/ 2787677 w 3547903"/>
                <a:gd name="connsiteY245" fmla="*/ 2466975 h 2727325"/>
                <a:gd name="connsiteX246" fmla="*/ 2698777 w 3547903"/>
                <a:gd name="connsiteY246" fmla="*/ 2314575 h 2727325"/>
                <a:gd name="connsiteX247" fmla="*/ 2724177 w 3547903"/>
                <a:gd name="connsiteY247" fmla="*/ 2527300 h 2727325"/>
                <a:gd name="connsiteX248" fmla="*/ 2203476 w 3547903"/>
                <a:gd name="connsiteY248" fmla="*/ 2647949 h 2727325"/>
                <a:gd name="connsiteX249" fmla="*/ 2159026 w 3547903"/>
                <a:gd name="connsiteY249" fmla="*/ 2679700 h 2727325"/>
                <a:gd name="connsiteX250" fmla="*/ 2009801 w 3547903"/>
                <a:gd name="connsiteY250" fmla="*/ 2727325 h 2727325"/>
                <a:gd name="connsiteX251" fmla="*/ 1978050 w 3547903"/>
                <a:gd name="connsiteY251" fmla="*/ 2679700 h 2727325"/>
                <a:gd name="connsiteX252" fmla="*/ 1911375 w 3547903"/>
                <a:gd name="connsiteY252" fmla="*/ 2600325 h 2727325"/>
                <a:gd name="connsiteX253" fmla="*/ 1765325 w 3547903"/>
                <a:gd name="connsiteY253" fmla="*/ 2362200 h 2727325"/>
                <a:gd name="connsiteX254" fmla="*/ 1720875 w 3547903"/>
                <a:gd name="connsiteY254" fmla="*/ 2251075 h 2727325"/>
                <a:gd name="connsiteX255" fmla="*/ 1673250 w 3547903"/>
                <a:gd name="connsiteY255" fmla="*/ 2197100 h 2727325"/>
                <a:gd name="connsiteX256" fmla="*/ 1651025 w 3547903"/>
                <a:gd name="connsiteY256" fmla="*/ 2146300 h 2727325"/>
                <a:gd name="connsiteX257" fmla="*/ 1581175 w 3547903"/>
                <a:gd name="connsiteY257" fmla="*/ 2095500 h 2727325"/>
                <a:gd name="connsiteX258" fmla="*/ 1584350 w 3547903"/>
                <a:gd name="connsiteY258" fmla="*/ 2022476 h 2727325"/>
                <a:gd name="connsiteX259" fmla="*/ 1590699 w 3547903"/>
                <a:gd name="connsiteY259" fmla="*/ 1984376 h 2727325"/>
                <a:gd name="connsiteX260" fmla="*/ 1676424 w 3547903"/>
                <a:gd name="connsiteY260" fmla="*/ 1958977 h 2727325"/>
                <a:gd name="connsiteX261" fmla="*/ 1609749 w 3547903"/>
                <a:gd name="connsiteY261" fmla="*/ 1882777 h 2727325"/>
                <a:gd name="connsiteX262" fmla="*/ 1622449 w 3547903"/>
                <a:gd name="connsiteY262" fmla="*/ 1809752 h 2727325"/>
                <a:gd name="connsiteX263" fmla="*/ 1651024 w 3547903"/>
                <a:gd name="connsiteY263" fmla="*/ 1730377 h 2727325"/>
                <a:gd name="connsiteX264" fmla="*/ 1714523 w 3547903"/>
                <a:gd name="connsiteY264" fmla="*/ 1685927 h 2727325"/>
                <a:gd name="connsiteX265" fmla="*/ 1765323 w 3547903"/>
                <a:gd name="connsiteY265" fmla="*/ 1647827 h 2727325"/>
                <a:gd name="connsiteX266" fmla="*/ 1793897 w 3547903"/>
                <a:gd name="connsiteY266" fmla="*/ 1612902 h 2727325"/>
                <a:gd name="connsiteX267" fmla="*/ 1812947 w 3547903"/>
                <a:gd name="connsiteY267" fmla="*/ 1571627 h 2727325"/>
                <a:gd name="connsiteX268" fmla="*/ 1790721 w 3547903"/>
                <a:gd name="connsiteY268" fmla="*/ 1539876 h 2727325"/>
                <a:gd name="connsiteX269" fmla="*/ 1793897 w 3547903"/>
                <a:gd name="connsiteY269" fmla="*/ 1473202 h 2727325"/>
                <a:gd name="connsiteX270" fmla="*/ 1765322 w 3547903"/>
                <a:gd name="connsiteY270" fmla="*/ 1381127 h 2727325"/>
                <a:gd name="connsiteX271" fmla="*/ 1727221 w 3547903"/>
                <a:gd name="connsiteY271" fmla="*/ 1314451 h 2727325"/>
                <a:gd name="connsiteX272" fmla="*/ 1666897 w 3547903"/>
                <a:gd name="connsiteY272" fmla="*/ 1355727 h 2727325"/>
                <a:gd name="connsiteX273" fmla="*/ 1625622 w 3547903"/>
                <a:gd name="connsiteY273" fmla="*/ 1377952 h 2727325"/>
                <a:gd name="connsiteX274" fmla="*/ 1587522 w 3547903"/>
                <a:gd name="connsiteY274" fmla="*/ 1349377 h 2727325"/>
                <a:gd name="connsiteX275" fmla="*/ 1527197 w 3547903"/>
                <a:gd name="connsiteY275" fmla="*/ 1327152 h 2727325"/>
                <a:gd name="connsiteX276" fmla="*/ 1428772 w 3547903"/>
                <a:gd name="connsiteY276" fmla="*/ 1257302 h 2727325"/>
                <a:gd name="connsiteX277" fmla="*/ 1374797 w 3547903"/>
                <a:gd name="connsiteY277" fmla="*/ 1257302 h 2727325"/>
                <a:gd name="connsiteX278" fmla="*/ 1358922 w 3547903"/>
                <a:gd name="connsiteY278" fmla="*/ 1187452 h 2727325"/>
                <a:gd name="connsiteX279" fmla="*/ 1298597 w 3547903"/>
                <a:gd name="connsiteY279" fmla="*/ 1114427 h 2727325"/>
                <a:gd name="connsiteX280" fmla="*/ 1212872 w 3547903"/>
                <a:gd name="connsiteY280" fmla="*/ 1057277 h 2727325"/>
                <a:gd name="connsiteX281" fmla="*/ 1073172 w 3547903"/>
                <a:gd name="connsiteY281" fmla="*/ 1003302 h 2727325"/>
                <a:gd name="connsiteX282" fmla="*/ 996972 w 3547903"/>
                <a:gd name="connsiteY282" fmla="*/ 974727 h 2727325"/>
                <a:gd name="connsiteX283" fmla="*/ 923947 w 3547903"/>
                <a:gd name="connsiteY283" fmla="*/ 914402 h 2727325"/>
                <a:gd name="connsiteX284" fmla="*/ 787422 w 3547903"/>
                <a:gd name="connsiteY284" fmla="*/ 933452 h 2727325"/>
                <a:gd name="connsiteX285" fmla="*/ 733447 w 3547903"/>
                <a:gd name="connsiteY285" fmla="*/ 942977 h 2727325"/>
                <a:gd name="connsiteX286" fmla="*/ 669947 w 3547903"/>
                <a:gd name="connsiteY286" fmla="*/ 889002 h 2727325"/>
                <a:gd name="connsiteX287" fmla="*/ 641372 w 3547903"/>
                <a:gd name="connsiteY287" fmla="*/ 860427 h 2727325"/>
                <a:gd name="connsiteX288" fmla="*/ 488972 w 3547903"/>
                <a:gd name="connsiteY288" fmla="*/ 800102 h 2727325"/>
                <a:gd name="connsiteX289" fmla="*/ 403247 w 3547903"/>
                <a:gd name="connsiteY289" fmla="*/ 749302 h 2727325"/>
                <a:gd name="connsiteX290" fmla="*/ 361972 w 3547903"/>
                <a:gd name="connsiteY290" fmla="*/ 695327 h 2727325"/>
                <a:gd name="connsiteX291" fmla="*/ 396897 w 3547903"/>
                <a:gd name="connsiteY291" fmla="*/ 660402 h 2727325"/>
                <a:gd name="connsiteX292" fmla="*/ 361972 w 3547903"/>
                <a:gd name="connsiteY292" fmla="*/ 555627 h 2727325"/>
                <a:gd name="connsiteX293" fmla="*/ 298471 w 3547903"/>
                <a:gd name="connsiteY293" fmla="*/ 454026 h 2727325"/>
                <a:gd name="connsiteX294" fmla="*/ 266722 w 3547903"/>
                <a:gd name="connsiteY294" fmla="*/ 384175 h 2727325"/>
                <a:gd name="connsiteX295" fmla="*/ 276246 w 3547903"/>
                <a:gd name="connsiteY295" fmla="*/ 358775 h 2727325"/>
                <a:gd name="connsiteX296" fmla="*/ 206397 w 3547903"/>
                <a:gd name="connsiteY296" fmla="*/ 234950 h 2727325"/>
                <a:gd name="connsiteX297" fmla="*/ 146072 w 3547903"/>
                <a:gd name="connsiteY297" fmla="*/ 101600 h 2727325"/>
                <a:gd name="connsiteX298" fmla="*/ 111147 w 3547903"/>
                <a:gd name="connsiteY298" fmla="*/ 142875 h 2727325"/>
                <a:gd name="connsiteX299" fmla="*/ 120671 w 3547903"/>
                <a:gd name="connsiteY299" fmla="*/ 193675 h 2727325"/>
                <a:gd name="connsiteX300" fmla="*/ 123846 w 3547903"/>
                <a:gd name="connsiteY300" fmla="*/ 260350 h 2727325"/>
                <a:gd name="connsiteX301" fmla="*/ 136546 w 3547903"/>
                <a:gd name="connsiteY301" fmla="*/ 327025 h 2727325"/>
                <a:gd name="connsiteX302" fmla="*/ 174646 w 3547903"/>
                <a:gd name="connsiteY302" fmla="*/ 384175 h 2727325"/>
                <a:gd name="connsiteX303" fmla="*/ 190521 w 3547903"/>
                <a:gd name="connsiteY303" fmla="*/ 422275 h 2727325"/>
                <a:gd name="connsiteX304" fmla="*/ 200046 w 3547903"/>
                <a:gd name="connsiteY304" fmla="*/ 495300 h 2727325"/>
                <a:gd name="connsiteX305" fmla="*/ 231798 w 3547903"/>
                <a:gd name="connsiteY305" fmla="*/ 542925 h 2727325"/>
                <a:gd name="connsiteX306" fmla="*/ 168296 w 3547903"/>
                <a:gd name="connsiteY306" fmla="*/ 508000 h 2727325"/>
                <a:gd name="connsiteX307" fmla="*/ 107973 w 3547903"/>
                <a:gd name="connsiteY307" fmla="*/ 460375 h 2727325"/>
                <a:gd name="connsiteX308" fmla="*/ 88923 w 3547903"/>
                <a:gd name="connsiteY308" fmla="*/ 371475 h 2727325"/>
                <a:gd name="connsiteX309" fmla="*/ 22248 w 3547903"/>
                <a:gd name="connsiteY309" fmla="*/ 285750 h 2727325"/>
                <a:gd name="connsiteX310" fmla="*/ 53998 w 3547903"/>
                <a:gd name="connsiteY310" fmla="*/ 193675 h 2727325"/>
                <a:gd name="connsiteX311" fmla="*/ 25423 w 3547903"/>
                <a:gd name="connsiteY311" fmla="*/ 161925 h 2727325"/>
                <a:gd name="connsiteX312" fmla="*/ 12722 w 3547903"/>
                <a:gd name="connsiteY312" fmla="*/ 114300 h 2727325"/>
                <a:gd name="connsiteX313" fmla="*/ 23 w 3547903"/>
                <a:gd name="connsiteY313" fmla="*/ 41275 h 2727325"/>
                <a:gd name="connsiteX314" fmla="*/ 23 w 3547903"/>
                <a:gd name="connsiteY314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873402 w 3547903"/>
                <a:gd name="connsiteY241" fmla="*/ 2397125 h 2727325"/>
                <a:gd name="connsiteX242" fmla="*/ 2800377 w 3547903"/>
                <a:gd name="connsiteY242" fmla="*/ 2270125 h 2727325"/>
                <a:gd name="connsiteX243" fmla="*/ 2867052 w 3547903"/>
                <a:gd name="connsiteY243" fmla="*/ 2479675 h 2727325"/>
                <a:gd name="connsiteX244" fmla="*/ 2771802 w 3547903"/>
                <a:gd name="connsiteY244" fmla="*/ 2311400 h 2727325"/>
                <a:gd name="connsiteX245" fmla="*/ 2787677 w 3547903"/>
                <a:gd name="connsiteY245" fmla="*/ 2466975 h 2727325"/>
                <a:gd name="connsiteX246" fmla="*/ 2698777 w 3547903"/>
                <a:gd name="connsiteY246" fmla="*/ 2314575 h 2727325"/>
                <a:gd name="connsiteX247" fmla="*/ 2724177 w 3547903"/>
                <a:gd name="connsiteY247" fmla="*/ 2527300 h 2727325"/>
                <a:gd name="connsiteX248" fmla="*/ 2663852 w 3547903"/>
                <a:gd name="connsiteY248" fmla="*/ 2390775 h 2727325"/>
                <a:gd name="connsiteX249" fmla="*/ 2203476 w 3547903"/>
                <a:gd name="connsiteY249" fmla="*/ 2647949 h 2727325"/>
                <a:gd name="connsiteX250" fmla="*/ 2159026 w 3547903"/>
                <a:gd name="connsiteY250" fmla="*/ 2679700 h 2727325"/>
                <a:gd name="connsiteX251" fmla="*/ 2009801 w 3547903"/>
                <a:gd name="connsiteY251" fmla="*/ 2727325 h 2727325"/>
                <a:gd name="connsiteX252" fmla="*/ 1978050 w 3547903"/>
                <a:gd name="connsiteY252" fmla="*/ 2679700 h 2727325"/>
                <a:gd name="connsiteX253" fmla="*/ 1911375 w 3547903"/>
                <a:gd name="connsiteY253" fmla="*/ 2600325 h 2727325"/>
                <a:gd name="connsiteX254" fmla="*/ 1765325 w 3547903"/>
                <a:gd name="connsiteY254" fmla="*/ 2362200 h 2727325"/>
                <a:gd name="connsiteX255" fmla="*/ 1720875 w 3547903"/>
                <a:gd name="connsiteY255" fmla="*/ 2251075 h 2727325"/>
                <a:gd name="connsiteX256" fmla="*/ 1673250 w 3547903"/>
                <a:gd name="connsiteY256" fmla="*/ 2197100 h 2727325"/>
                <a:gd name="connsiteX257" fmla="*/ 1651025 w 3547903"/>
                <a:gd name="connsiteY257" fmla="*/ 2146300 h 2727325"/>
                <a:gd name="connsiteX258" fmla="*/ 1581175 w 3547903"/>
                <a:gd name="connsiteY258" fmla="*/ 2095500 h 2727325"/>
                <a:gd name="connsiteX259" fmla="*/ 1584350 w 3547903"/>
                <a:gd name="connsiteY259" fmla="*/ 2022476 h 2727325"/>
                <a:gd name="connsiteX260" fmla="*/ 1590699 w 3547903"/>
                <a:gd name="connsiteY260" fmla="*/ 1984376 h 2727325"/>
                <a:gd name="connsiteX261" fmla="*/ 1676424 w 3547903"/>
                <a:gd name="connsiteY261" fmla="*/ 1958977 h 2727325"/>
                <a:gd name="connsiteX262" fmla="*/ 1609749 w 3547903"/>
                <a:gd name="connsiteY262" fmla="*/ 1882777 h 2727325"/>
                <a:gd name="connsiteX263" fmla="*/ 1622449 w 3547903"/>
                <a:gd name="connsiteY263" fmla="*/ 1809752 h 2727325"/>
                <a:gd name="connsiteX264" fmla="*/ 1651024 w 3547903"/>
                <a:gd name="connsiteY264" fmla="*/ 1730377 h 2727325"/>
                <a:gd name="connsiteX265" fmla="*/ 1714523 w 3547903"/>
                <a:gd name="connsiteY265" fmla="*/ 1685927 h 2727325"/>
                <a:gd name="connsiteX266" fmla="*/ 1765323 w 3547903"/>
                <a:gd name="connsiteY266" fmla="*/ 1647827 h 2727325"/>
                <a:gd name="connsiteX267" fmla="*/ 1793897 w 3547903"/>
                <a:gd name="connsiteY267" fmla="*/ 1612902 h 2727325"/>
                <a:gd name="connsiteX268" fmla="*/ 1812947 w 3547903"/>
                <a:gd name="connsiteY268" fmla="*/ 1571627 h 2727325"/>
                <a:gd name="connsiteX269" fmla="*/ 1790721 w 3547903"/>
                <a:gd name="connsiteY269" fmla="*/ 1539876 h 2727325"/>
                <a:gd name="connsiteX270" fmla="*/ 1793897 w 3547903"/>
                <a:gd name="connsiteY270" fmla="*/ 1473202 h 2727325"/>
                <a:gd name="connsiteX271" fmla="*/ 1765322 w 3547903"/>
                <a:gd name="connsiteY271" fmla="*/ 1381127 h 2727325"/>
                <a:gd name="connsiteX272" fmla="*/ 1727221 w 3547903"/>
                <a:gd name="connsiteY272" fmla="*/ 1314451 h 2727325"/>
                <a:gd name="connsiteX273" fmla="*/ 1666897 w 3547903"/>
                <a:gd name="connsiteY273" fmla="*/ 1355727 h 2727325"/>
                <a:gd name="connsiteX274" fmla="*/ 1625622 w 3547903"/>
                <a:gd name="connsiteY274" fmla="*/ 1377952 h 2727325"/>
                <a:gd name="connsiteX275" fmla="*/ 1587522 w 3547903"/>
                <a:gd name="connsiteY275" fmla="*/ 1349377 h 2727325"/>
                <a:gd name="connsiteX276" fmla="*/ 1527197 w 3547903"/>
                <a:gd name="connsiteY276" fmla="*/ 1327152 h 2727325"/>
                <a:gd name="connsiteX277" fmla="*/ 1428772 w 3547903"/>
                <a:gd name="connsiteY277" fmla="*/ 1257302 h 2727325"/>
                <a:gd name="connsiteX278" fmla="*/ 1374797 w 3547903"/>
                <a:gd name="connsiteY278" fmla="*/ 1257302 h 2727325"/>
                <a:gd name="connsiteX279" fmla="*/ 1358922 w 3547903"/>
                <a:gd name="connsiteY279" fmla="*/ 1187452 h 2727325"/>
                <a:gd name="connsiteX280" fmla="*/ 1298597 w 3547903"/>
                <a:gd name="connsiteY280" fmla="*/ 1114427 h 2727325"/>
                <a:gd name="connsiteX281" fmla="*/ 1212872 w 3547903"/>
                <a:gd name="connsiteY281" fmla="*/ 1057277 h 2727325"/>
                <a:gd name="connsiteX282" fmla="*/ 1073172 w 3547903"/>
                <a:gd name="connsiteY282" fmla="*/ 1003302 h 2727325"/>
                <a:gd name="connsiteX283" fmla="*/ 996972 w 3547903"/>
                <a:gd name="connsiteY283" fmla="*/ 974727 h 2727325"/>
                <a:gd name="connsiteX284" fmla="*/ 923947 w 3547903"/>
                <a:gd name="connsiteY284" fmla="*/ 914402 h 2727325"/>
                <a:gd name="connsiteX285" fmla="*/ 787422 w 3547903"/>
                <a:gd name="connsiteY285" fmla="*/ 933452 h 2727325"/>
                <a:gd name="connsiteX286" fmla="*/ 733447 w 3547903"/>
                <a:gd name="connsiteY286" fmla="*/ 942977 h 2727325"/>
                <a:gd name="connsiteX287" fmla="*/ 669947 w 3547903"/>
                <a:gd name="connsiteY287" fmla="*/ 889002 h 2727325"/>
                <a:gd name="connsiteX288" fmla="*/ 641372 w 3547903"/>
                <a:gd name="connsiteY288" fmla="*/ 860427 h 2727325"/>
                <a:gd name="connsiteX289" fmla="*/ 488972 w 3547903"/>
                <a:gd name="connsiteY289" fmla="*/ 800102 h 2727325"/>
                <a:gd name="connsiteX290" fmla="*/ 403247 w 3547903"/>
                <a:gd name="connsiteY290" fmla="*/ 749302 h 2727325"/>
                <a:gd name="connsiteX291" fmla="*/ 361972 w 3547903"/>
                <a:gd name="connsiteY291" fmla="*/ 695327 h 2727325"/>
                <a:gd name="connsiteX292" fmla="*/ 396897 w 3547903"/>
                <a:gd name="connsiteY292" fmla="*/ 660402 h 2727325"/>
                <a:gd name="connsiteX293" fmla="*/ 361972 w 3547903"/>
                <a:gd name="connsiteY293" fmla="*/ 555627 h 2727325"/>
                <a:gd name="connsiteX294" fmla="*/ 298471 w 3547903"/>
                <a:gd name="connsiteY294" fmla="*/ 454026 h 2727325"/>
                <a:gd name="connsiteX295" fmla="*/ 266722 w 3547903"/>
                <a:gd name="connsiteY295" fmla="*/ 384175 h 2727325"/>
                <a:gd name="connsiteX296" fmla="*/ 276246 w 3547903"/>
                <a:gd name="connsiteY296" fmla="*/ 358775 h 2727325"/>
                <a:gd name="connsiteX297" fmla="*/ 206397 w 3547903"/>
                <a:gd name="connsiteY297" fmla="*/ 234950 h 2727325"/>
                <a:gd name="connsiteX298" fmla="*/ 146072 w 3547903"/>
                <a:gd name="connsiteY298" fmla="*/ 101600 h 2727325"/>
                <a:gd name="connsiteX299" fmla="*/ 111147 w 3547903"/>
                <a:gd name="connsiteY299" fmla="*/ 142875 h 2727325"/>
                <a:gd name="connsiteX300" fmla="*/ 120671 w 3547903"/>
                <a:gd name="connsiteY300" fmla="*/ 193675 h 2727325"/>
                <a:gd name="connsiteX301" fmla="*/ 123846 w 3547903"/>
                <a:gd name="connsiteY301" fmla="*/ 260350 h 2727325"/>
                <a:gd name="connsiteX302" fmla="*/ 136546 w 3547903"/>
                <a:gd name="connsiteY302" fmla="*/ 327025 h 2727325"/>
                <a:gd name="connsiteX303" fmla="*/ 174646 w 3547903"/>
                <a:gd name="connsiteY303" fmla="*/ 384175 h 2727325"/>
                <a:gd name="connsiteX304" fmla="*/ 190521 w 3547903"/>
                <a:gd name="connsiteY304" fmla="*/ 422275 h 2727325"/>
                <a:gd name="connsiteX305" fmla="*/ 200046 w 3547903"/>
                <a:gd name="connsiteY305" fmla="*/ 495300 h 2727325"/>
                <a:gd name="connsiteX306" fmla="*/ 231798 w 3547903"/>
                <a:gd name="connsiteY306" fmla="*/ 542925 h 2727325"/>
                <a:gd name="connsiteX307" fmla="*/ 168296 w 3547903"/>
                <a:gd name="connsiteY307" fmla="*/ 508000 h 2727325"/>
                <a:gd name="connsiteX308" fmla="*/ 107973 w 3547903"/>
                <a:gd name="connsiteY308" fmla="*/ 460375 h 2727325"/>
                <a:gd name="connsiteX309" fmla="*/ 88923 w 3547903"/>
                <a:gd name="connsiteY309" fmla="*/ 371475 h 2727325"/>
                <a:gd name="connsiteX310" fmla="*/ 22248 w 3547903"/>
                <a:gd name="connsiteY310" fmla="*/ 285750 h 2727325"/>
                <a:gd name="connsiteX311" fmla="*/ 53998 w 3547903"/>
                <a:gd name="connsiteY311" fmla="*/ 193675 h 2727325"/>
                <a:gd name="connsiteX312" fmla="*/ 25423 w 3547903"/>
                <a:gd name="connsiteY312" fmla="*/ 161925 h 2727325"/>
                <a:gd name="connsiteX313" fmla="*/ 12722 w 3547903"/>
                <a:gd name="connsiteY313" fmla="*/ 114300 h 2727325"/>
                <a:gd name="connsiteX314" fmla="*/ 23 w 3547903"/>
                <a:gd name="connsiteY314" fmla="*/ 41275 h 2727325"/>
                <a:gd name="connsiteX315" fmla="*/ 23 w 3547903"/>
                <a:gd name="connsiteY315" fmla="*/ 0 h 2727325"/>
                <a:gd name="connsiteX0" fmla="*/ 23 w 3547903"/>
                <a:gd name="connsiteY0" fmla="*/ 0 h 2727325"/>
                <a:gd name="connsiteX1" fmla="*/ 381023 w 3547903"/>
                <a:gd name="connsiteY1" fmla="*/ 76200 h 2727325"/>
                <a:gd name="connsiteX2" fmla="*/ 479448 w 3547903"/>
                <a:gd name="connsiteY2" fmla="*/ 28575 h 2727325"/>
                <a:gd name="connsiteX3" fmla="*/ 568348 w 3547903"/>
                <a:gd name="connsiteY3" fmla="*/ 44450 h 2727325"/>
                <a:gd name="connsiteX4" fmla="*/ 568348 w 3547903"/>
                <a:gd name="connsiteY4" fmla="*/ 44450 h 2727325"/>
                <a:gd name="connsiteX5" fmla="*/ 571523 w 3547903"/>
                <a:gd name="connsiteY5" fmla="*/ 73025 h 2727325"/>
                <a:gd name="connsiteX6" fmla="*/ 565173 w 3547903"/>
                <a:gd name="connsiteY6" fmla="*/ 88900 h 2727325"/>
                <a:gd name="connsiteX7" fmla="*/ 561998 w 3547903"/>
                <a:gd name="connsiteY7" fmla="*/ 98425 h 2727325"/>
                <a:gd name="connsiteX8" fmla="*/ 565173 w 3547903"/>
                <a:gd name="connsiteY8" fmla="*/ 114300 h 2727325"/>
                <a:gd name="connsiteX9" fmla="*/ 584223 w 3547903"/>
                <a:gd name="connsiteY9" fmla="*/ 127000 h 2727325"/>
                <a:gd name="connsiteX10" fmla="*/ 596923 w 3547903"/>
                <a:gd name="connsiteY10" fmla="*/ 146050 h 2727325"/>
                <a:gd name="connsiteX11" fmla="*/ 600098 w 3547903"/>
                <a:gd name="connsiteY11" fmla="*/ 155575 h 2727325"/>
                <a:gd name="connsiteX12" fmla="*/ 609623 w 3547903"/>
                <a:gd name="connsiteY12" fmla="*/ 161925 h 2727325"/>
                <a:gd name="connsiteX13" fmla="*/ 615973 w 3547903"/>
                <a:gd name="connsiteY13" fmla="*/ 171450 h 2727325"/>
                <a:gd name="connsiteX14" fmla="*/ 660423 w 3547903"/>
                <a:gd name="connsiteY14" fmla="*/ 165100 h 2727325"/>
                <a:gd name="connsiteX15" fmla="*/ 669948 w 3547903"/>
                <a:gd name="connsiteY15" fmla="*/ 158750 h 2727325"/>
                <a:gd name="connsiteX16" fmla="*/ 679473 w 3547903"/>
                <a:gd name="connsiteY16" fmla="*/ 155575 h 2727325"/>
                <a:gd name="connsiteX17" fmla="*/ 701698 w 3547903"/>
                <a:gd name="connsiteY17" fmla="*/ 142875 h 2727325"/>
                <a:gd name="connsiteX18" fmla="*/ 749323 w 3547903"/>
                <a:gd name="connsiteY18" fmla="*/ 146050 h 2727325"/>
                <a:gd name="connsiteX19" fmla="*/ 755673 w 3547903"/>
                <a:gd name="connsiteY19" fmla="*/ 155575 h 2727325"/>
                <a:gd name="connsiteX20" fmla="*/ 749323 w 3547903"/>
                <a:gd name="connsiteY20" fmla="*/ 200025 h 2727325"/>
                <a:gd name="connsiteX21" fmla="*/ 762023 w 3547903"/>
                <a:gd name="connsiteY21" fmla="*/ 212725 h 2727325"/>
                <a:gd name="connsiteX22" fmla="*/ 771548 w 3547903"/>
                <a:gd name="connsiteY22" fmla="*/ 215900 h 2727325"/>
                <a:gd name="connsiteX23" fmla="*/ 777898 w 3547903"/>
                <a:gd name="connsiteY23" fmla="*/ 228600 h 2727325"/>
                <a:gd name="connsiteX24" fmla="*/ 787423 w 3547903"/>
                <a:gd name="connsiteY24" fmla="*/ 238125 h 2727325"/>
                <a:gd name="connsiteX25" fmla="*/ 793773 w 3547903"/>
                <a:gd name="connsiteY25" fmla="*/ 257175 h 2727325"/>
                <a:gd name="connsiteX26" fmla="*/ 796948 w 3547903"/>
                <a:gd name="connsiteY26" fmla="*/ 288925 h 2727325"/>
                <a:gd name="connsiteX27" fmla="*/ 800123 w 3547903"/>
                <a:gd name="connsiteY27" fmla="*/ 298450 h 2727325"/>
                <a:gd name="connsiteX28" fmla="*/ 809648 w 3547903"/>
                <a:gd name="connsiteY28" fmla="*/ 304800 h 2727325"/>
                <a:gd name="connsiteX29" fmla="*/ 822348 w 3547903"/>
                <a:gd name="connsiteY29" fmla="*/ 314325 h 2727325"/>
                <a:gd name="connsiteX30" fmla="*/ 831873 w 3547903"/>
                <a:gd name="connsiteY30" fmla="*/ 323850 h 2727325"/>
                <a:gd name="connsiteX31" fmla="*/ 854098 w 3547903"/>
                <a:gd name="connsiteY31" fmla="*/ 336550 h 2727325"/>
                <a:gd name="connsiteX32" fmla="*/ 863623 w 3547903"/>
                <a:gd name="connsiteY32" fmla="*/ 346075 h 2727325"/>
                <a:gd name="connsiteX33" fmla="*/ 892198 w 3547903"/>
                <a:gd name="connsiteY33" fmla="*/ 352425 h 2727325"/>
                <a:gd name="connsiteX34" fmla="*/ 882673 w 3547903"/>
                <a:gd name="connsiteY34" fmla="*/ 355600 h 2727325"/>
                <a:gd name="connsiteX35" fmla="*/ 879498 w 3547903"/>
                <a:gd name="connsiteY35" fmla="*/ 365125 h 2727325"/>
                <a:gd name="connsiteX36" fmla="*/ 876323 w 3547903"/>
                <a:gd name="connsiteY36" fmla="*/ 406400 h 2727325"/>
                <a:gd name="connsiteX37" fmla="*/ 866798 w 3547903"/>
                <a:gd name="connsiteY37" fmla="*/ 434975 h 2727325"/>
                <a:gd name="connsiteX38" fmla="*/ 863623 w 3547903"/>
                <a:gd name="connsiteY38" fmla="*/ 450850 h 2727325"/>
                <a:gd name="connsiteX39" fmla="*/ 860448 w 3547903"/>
                <a:gd name="connsiteY39" fmla="*/ 463550 h 2727325"/>
                <a:gd name="connsiteX40" fmla="*/ 854098 w 3547903"/>
                <a:gd name="connsiteY40" fmla="*/ 482600 h 2727325"/>
                <a:gd name="connsiteX41" fmla="*/ 850923 w 3547903"/>
                <a:gd name="connsiteY41" fmla="*/ 492125 h 2727325"/>
                <a:gd name="connsiteX42" fmla="*/ 841398 w 3547903"/>
                <a:gd name="connsiteY42" fmla="*/ 517525 h 2727325"/>
                <a:gd name="connsiteX43" fmla="*/ 835048 w 3547903"/>
                <a:gd name="connsiteY43" fmla="*/ 552450 h 2727325"/>
                <a:gd name="connsiteX44" fmla="*/ 831873 w 3547903"/>
                <a:gd name="connsiteY44" fmla="*/ 561975 h 2727325"/>
                <a:gd name="connsiteX45" fmla="*/ 822348 w 3547903"/>
                <a:gd name="connsiteY45" fmla="*/ 565150 h 2727325"/>
                <a:gd name="connsiteX46" fmla="*/ 815998 w 3547903"/>
                <a:gd name="connsiteY46" fmla="*/ 574675 h 2727325"/>
                <a:gd name="connsiteX47" fmla="*/ 825523 w 3547903"/>
                <a:gd name="connsiteY47" fmla="*/ 600075 h 2727325"/>
                <a:gd name="connsiteX48" fmla="*/ 841398 w 3547903"/>
                <a:gd name="connsiteY48" fmla="*/ 625475 h 2727325"/>
                <a:gd name="connsiteX49" fmla="*/ 847748 w 3547903"/>
                <a:gd name="connsiteY49" fmla="*/ 650875 h 2727325"/>
                <a:gd name="connsiteX50" fmla="*/ 860448 w 3547903"/>
                <a:gd name="connsiteY50" fmla="*/ 669925 h 2727325"/>
                <a:gd name="connsiteX51" fmla="*/ 866798 w 3547903"/>
                <a:gd name="connsiteY51" fmla="*/ 682625 h 2727325"/>
                <a:gd name="connsiteX52" fmla="*/ 885848 w 3547903"/>
                <a:gd name="connsiteY52" fmla="*/ 695325 h 2727325"/>
                <a:gd name="connsiteX53" fmla="*/ 904898 w 3547903"/>
                <a:gd name="connsiteY53" fmla="*/ 730250 h 2727325"/>
                <a:gd name="connsiteX54" fmla="*/ 908073 w 3547903"/>
                <a:gd name="connsiteY54" fmla="*/ 739775 h 2727325"/>
                <a:gd name="connsiteX55" fmla="*/ 917598 w 3547903"/>
                <a:gd name="connsiteY55" fmla="*/ 742950 h 2727325"/>
                <a:gd name="connsiteX56" fmla="*/ 936648 w 3547903"/>
                <a:gd name="connsiteY56" fmla="*/ 758825 h 2727325"/>
                <a:gd name="connsiteX57" fmla="*/ 955698 w 3547903"/>
                <a:gd name="connsiteY57" fmla="*/ 765175 h 2727325"/>
                <a:gd name="connsiteX58" fmla="*/ 993798 w 3547903"/>
                <a:gd name="connsiteY58" fmla="*/ 762000 h 2727325"/>
                <a:gd name="connsiteX59" fmla="*/ 1012848 w 3547903"/>
                <a:gd name="connsiteY59" fmla="*/ 755650 h 2727325"/>
                <a:gd name="connsiteX60" fmla="*/ 1022373 w 3547903"/>
                <a:gd name="connsiteY60" fmla="*/ 752475 h 2727325"/>
                <a:gd name="connsiteX61" fmla="*/ 1035073 w 3547903"/>
                <a:gd name="connsiteY61" fmla="*/ 742950 h 2727325"/>
                <a:gd name="connsiteX62" fmla="*/ 1044598 w 3547903"/>
                <a:gd name="connsiteY62" fmla="*/ 739775 h 2727325"/>
                <a:gd name="connsiteX63" fmla="*/ 1143023 w 3547903"/>
                <a:gd name="connsiteY63" fmla="*/ 730250 h 2727325"/>
                <a:gd name="connsiteX64" fmla="*/ 1155723 w 3547903"/>
                <a:gd name="connsiteY64" fmla="*/ 685800 h 2727325"/>
                <a:gd name="connsiteX65" fmla="*/ 1162073 w 3547903"/>
                <a:gd name="connsiteY65" fmla="*/ 673100 h 2727325"/>
                <a:gd name="connsiteX66" fmla="*/ 1165248 w 3547903"/>
                <a:gd name="connsiteY66" fmla="*/ 663575 h 2727325"/>
                <a:gd name="connsiteX67" fmla="*/ 1184298 w 3547903"/>
                <a:gd name="connsiteY67" fmla="*/ 654050 h 2727325"/>
                <a:gd name="connsiteX68" fmla="*/ 1206523 w 3547903"/>
                <a:gd name="connsiteY68" fmla="*/ 635000 h 2727325"/>
                <a:gd name="connsiteX69" fmla="*/ 1216048 w 3547903"/>
                <a:gd name="connsiteY69" fmla="*/ 631825 h 2727325"/>
                <a:gd name="connsiteX70" fmla="*/ 1244623 w 3547903"/>
                <a:gd name="connsiteY70" fmla="*/ 615950 h 2727325"/>
                <a:gd name="connsiteX71" fmla="*/ 1263673 w 3547903"/>
                <a:gd name="connsiteY71" fmla="*/ 612775 h 2727325"/>
                <a:gd name="connsiteX72" fmla="*/ 1330348 w 3547903"/>
                <a:gd name="connsiteY72" fmla="*/ 606425 h 2727325"/>
                <a:gd name="connsiteX73" fmla="*/ 1365273 w 3547903"/>
                <a:gd name="connsiteY73" fmla="*/ 612775 h 2727325"/>
                <a:gd name="connsiteX74" fmla="*/ 1368448 w 3547903"/>
                <a:gd name="connsiteY74" fmla="*/ 622300 h 2727325"/>
                <a:gd name="connsiteX75" fmla="*/ 1377973 w 3547903"/>
                <a:gd name="connsiteY75" fmla="*/ 628650 h 2727325"/>
                <a:gd name="connsiteX76" fmla="*/ 1387498 w 3547903"/>
                <a:gd name="connsiteY76" fmla="*/ 638175 h 2727325"/>
                <a:gd name="connsiteX77" fmla="*/ 1387498 w 3547903"/>
                <a:gd name="connsiteY77" fmla="*/ 673100 h 2727325"/>
                <a:gd name="connsiteX78" fmla="*/ 1377973 w 3547903"/>
                <a:gd name="connsiteY78" fmla="*/ 676275 h 2727325"/>
                <a:gd name="connsiteX79" fmla="*/ 1355748 w 3547903"/>
                <a:gd name="connsiteY79" fmla="*/ 685800 h 2727325"/>
                <a:gd name="connsiteX80" fmla="*/ 1349398 w 3547903"/>
                <a:gd name="connsiteY80" fmla="*/ 698500 h 2727325"/>
                <a:gd name="connsiteX81" fmla="*/ 1343048 w 3547903"/>
                <a:gd name="connsiteY81" fmla="*/ 723900 h 2727325"/>
                <a:gd name="connsiteX82" fmla="*/ 1339873 w 3547903"/>
                <a:gd name="connsiteY82" fmla="*/ 733425 h 2727325"/>
                <a:gd name="connsiteX83" fmla="*/ 1333523 w 3547903"/>
                <a:gd name="connsiteY83" fmla="*/ 742950 h 2727325"/>
                <a:gd name="connsiteX84" fmla="*/ 1330348 w 3547903"/>
                <a:gd name="connsiteY84" fmla="*/ 758825 h 2727325"/>
                <a:gd name="connsiteX85" fmla="*/ 1320823 w 3547903"/>
                <a:gd name="connsiteY85" fmla="*/ 784225 h 2727325"/>
                <a:gd name="connsiteX86" fmla="*/ 1311298 w 3547903"/>
                <a:gd name="connsiteY86" fmla="*/ 793750 h 2727325"/>
                <a:gd name="connsiteX87" fmla="*/ 1295423 w 3547903"/>
                <a:gd name="connsiteY87" fmla="*/ 822325 h 2727325"/>
                <a:gd name="connsiteX88" fmla="*/ 1282723 w 3547903"/>
                <a:gd name="connsiteY88" fmla="*/ 831850 h 2727325"/>
                <a:gd name="connsiteX89" fmla="*/ 1273198 w 3547903"/>
                <a:gd name="connsiteY89" fmla="*/ 850900 h 2727325"/>
                <a:gd name="connsiteX90" fmla="*/ 1263673 w 3547903"/>
                <a:gd name="connsiteY90" fmla="*/ 860425 h 2727325"/>
                <a:gd name="connsiteX91" fmla="*/ 1266848 w 3547903"/>
                <a:gd name="connsiteY91" fmla="*/ 908050 h 2727325"/>
                <a:gd name="connsiteX92" fmla="*/ 1276373 w 3547903"/>
                <a:gd name="connsiteY92" fmla="*/ 904875 h 2727325"/>
                <a:gd name="connsiteX93" fmla="*/ 1343048 w 3547903"/>
                <a:gd name="connsiteY93" fmla="*/ 898525 h 2727325"/>
                <a:gd name="connsiteX94" fmla="*/ 1362098 w 3547903"/>
                <a:gd name="connsiteY94" fmla="*/ 892175 h 2727325"/>
                <a:gd name="connsiteX95" fmla="*/ 1374798 w 3547903"/>
                <a:gd name="connsiteY95" fmla="*/ 885825 h 2727325"/>
                <a:gd name="connsiteX96" fmla="*/ 1419248 w 3547903"/>
                <a:gd name="connsiteY96" fmla="*/ 879475 h 2727325"/>
                <a:gd name="connsiteX97" fmla="*/ 1428773 w 3547903"/>
                <a:gd name="connsiteY97" fmla="*/ 885825 h 2727325"/>
                <a:gd name="connsiteX98" fmla="*/ 1441473 w 3547903"/>
                <a:gd name="connsiteY98" fmla="*/ 901700 h 2727325"/>
                <a:gd name="connsiteX99" fmla="*/ 1447823 w 3547903"/>
                <a:gd name="connsiteY99" fmla="*/ 911225 h 2727325"/>
                <a:gd name="connsiteX100" fmla="*/ 1470048 w 3547903"/>
                <a:gd name="connsiteY100" fmla="*/ 927100 h 2727325"/>
                <a:gd name="connsiteX101" fmla="*/ 1485923 w 3547903"/>
                <a:gd name="connsiteY101" fmla="*/ 955675 h 2727325"/>
                <a:gd name="connsiteX102" fmla="*/ 1479573 w 3547903"/>
                <a:gd name="connsiteY102" fmla="*/ 1063625 h 2727325"/>
                <a:gd name="connsiteX103" fmla="*/ 1482748 w 3547903"/>
                <a:gd name="connsiteY103" fmla="*/ 1133475 h 2727325"/>
                <a:gd name="connsiteX104" fmla="*/ 1489098 w 3547903"/>
                <a:gd name="connsiteY104" fmla="*/ 1171575 h 2727325"/>
                <a:gd name="connsiteX105" fmla="*/ 1492273 w 3547903"/>
                <a:gd name="connsiteY105" fmla="*/ 1216025 h 2727325"/>
                <a:gd name="connsiteX106" fmla="*/ 1498623 w 3547903"/>
                <a:gd name="connsiteY106" fmla="*/ 1225550 h 2727325"/>
                <a:gd name="connsiteX107" fmla="*/ 1501798 w 3547903"/>
                <a:gd name="connsiteY107" fmla="*/ 1235075 h 2727325"/>
                <a:gd name="connsiteX108" fmla="*/ 1527198 w 3547903"/>
                <a:gd name="connsiteY108" fmla="*/ 1250950 h 2727325"/>
                <a:gd name="connsiteX109" fmla="*/ 1536723 w 3547903"/>
                <a:gd name="connsiteY109" fmla="*/ 1257300 h 2727325"/>
                <a:gd name="connsiteX110" fmla="*/ 1549423 w 3547903"/>
                <a:gd name="connsiteY110" fmla="*/ 1260475 h 2727325"/>
                <a:gd name="connsiteX111" fmla="*/ 1603398 w 3547903"/>
                <a:gd name="connsiteY111" fmla="*/ 1263650 h 2727325"/>
                <a:gd name="connsiteX112" fmla="*/ 1635148 w 3547903"/>
                <a:gd name="connsiteY112" fmla="*/ 1273175 h 2727325"/>
                <a:gd name="connsiteX113" fmla="*/ 1676423 w 3547903"/>
                <a:gd name="connsiteY113" fmla="*/ 1266825 h 2727325"/>
                <a:gd name="connsiteX114" fmla="*/ 1685948 w 3547903"/>
                <a:gd name="connsiteY114" fmla="*/ 1263650 h 2727325"/>
                <a:gd name="connsiteX115" fmla="*/ 1692298 w 3547903"/>
                <a:gd name="connsiteY115" fmla="*/ 1254125 h 2727325"/>
                <a:gd name="connsiteX116" fmla="*/ 1701823 w 3547903"/>
                <a:gd name="connsiteY116" fmla="*/ 1244600 h 2727325"/>
                <a:gd name="connsiteX117" fmla="*/ 1743098 w 3547903"/>
                <a:gd name="connsiteY117" fmla="*/ 1247775 h 2727325"/>
                <a:gd name="connsiteX118" fmla="*/ 1752623 w 3547903"/>
                <a:gd name="connsiteY118" fmla="*/ 1254125 h 2727325"/>
                <a:gd name="connsiteX119" fmla="*/ 1762148 w 3547903"/>
                <a:gd name="connsiteY119" fmla="*/ 1257300 h 2727325"/>
                <a:gd name="connsiteX120" fmla="*/ 1771673 w 3547903"/>
                <a:gd name="connsiteY120" fmla="*/ 1266825 h 2727325"/>
                <a:gd name="connsiteX121" fmla="*/ 1787548 w 3547903"/>
                <a:gd name="connsiteY121" fmla="*/ 1285875 h 2727325"/>
                <a:gd name="connsiteX122" fmla="*/ 1797073 w 3547903"/>
                <a:gd name="connsiteY122" fmla="*/ 1289050 h 2727325"/>
                <a:gd name="connsiteX123" fmla="*/ 1822473 w 3547903"/>
                <a:gd name="connsiteY123" fmla="*/ 1308100 h 2727325"/>
                <a:gd name="connsiteX124" fmla="*/ 1831998 w 3547903"/>
                <a:gd name="connsiteY124" fmla="*/ 1311275 h 2727325"/>
                <a:gd name="connsiteX125" fmla="*/ 1854223 w 3547903"/>
                <a:gd name="connsiteY125" fmla="*/ 1327150 h 2727325"/>
                <a:gd name="connsiteX126" fmla="*/ 1863748 w 3547903"/>
                <a:gd name="connsiteY126" fmla="*/ 1317625 h 2727325"/>
                <a:gd name="connsiteX127" fmla="*/ 1879623 w 3547903"/>
                <a:gd name="connsiteY127" fmla="*/ 1282700 h 2727325"/>
                <a:gd name="connsiteX128" fmla="*/ 1882798 w 3547903"/>
                <a:gd name="connsiteY128" fmla="*/ 1250950 h 2727325"/>
                <a:gd name="connsiteX129" fmla="*/ 1889148 w 3547903"/>
                <a:gd name="connsiteY129" fmla="*/ 1241425 h 2727325"/>
                <a:gd name="connsiteX130" fmla="*/ 1895498 w 3547903"/>
                <a:gd name="connsiteY130" fmla="*/ 1228725 h 2727325"/>
                <a:gd name="connsiteX131" fmla="*/ 1901848 w 3547903"/>
                <a:gd name="connsiteY131" fmla="*/ 1209675 h 2727325"/>
                <a:gd name="connsiteX132" fmla="*/ 1905023 w 3547903"/>
                <a:gd name="connsiteY132" fmla="*/ 1196975 h 2727325"/>
                <a:gd name="connsiteX133" fmla="*/ 1930423 w 3547903"/>
                <a:gd name="connsiteY133" fmla="*/ 1184275 h 2727325"/>
                <a:gd name="connsiteX134" fmla="*/ 2019323 w 3547903"/>
                <a:gd name="connsiteY134" fmla="*/ 1181100 h 2727325"/>
                <a:gd name="connsiteX135" fmla="*/ 2028848 w 3547903"/>
                <a:gd name="connsiteY135" fmla="*/ 1174750 h 2727325"/>
                <a:gd name="connsiteX136" fmla="*/ 2047898 w 3547903"/>
                <a:gd name="connsiteY136" fmla="*/ 1165225 h 2727325"/>
                <a:gd name="connsiteX137" fmla="*/ 2060598 w 3547903"/>
                <a:gd name="connsiteY137" fmla="*/ 1149350 h 2727325"/>
                <a:gd name="connsiteX138" fmla="*/ 2082823 w 3547903"/>
                <a:gd name="connsiteY138" fmla="*/ 1127125 h 2727325"/>
                <a:gd name="connsiteX139" fmla="*/ 2095523 w 3547903"/>
                <a:gd name="connsiteY139" fmla="*/ 1120775 h 2727325"/>
                <a:gd name="connsiteX140" fmla="*/ 2114573 w 3547903"/>
                <a:gd name="connsiteY140" fmla="*/ 1114425 h 2727325"/>
                <a:gd name="connsiteX141" fmla="*/ 2124098 w 3547903"/>
                <a:gd name="connsiteY141" fmla="*/ 1120775 h 2727325"/>
                <a:gd name="connsiteX142" fmla="*/ 2127273 w 3547903"/>
                <a:gd name="connsiteY142" fmla="*/ 1130300 h 2727325"/>
                <a:gd name="connsiteX143" fmla="*/ 2133623 w 3547903"/>
                <a:gd name="connsiteY143" fmla="*/ 1139825 h 2727325"/>
                <a:gd name="connsiteX144" fmla="*/ 2130448 w 3547903"/>
                <a:gd name="connsiteY144" fmla="*/ 1152525 h 2727325"/>
                <a:gd name="connsiteX145" fmla="*/ 2127273 w 3547903"/>
                <a:gd name="connsiteY145" fmla="*/ 1174750 h 2727325"/>
                <a:gd name="connsiteX146" fmla="*/ 2187598 w 3547903"/>
                <a:gd name="connsiteY146" fmla="*/ 1155700 h 2727325"/>
                <a:gd name="connsiteX147" fmla="*/ 2276498 w 3547903"/>
                <a:gd name="connsiteY147" fmla="*/ 1168400 h 2727325"/>
                <a:gd name="connsiteX148" fmla="*/ 2279673 w 3547903"/>
                <a:gd name="connsiteY148" fmla="*/ 1190625 h 2727325"/>
                <a:gd name="connsiteX149" fmla="*/ 2273323 w 3547903"/>
                <a:gd name="connsiteY149" fmla="*/ 1181100 h 2727325"/>
                <a:gd name="connsiteX150" fmla="*/ 2254273 w 3547903"/>
                <a:gd name="connsiteY150" fmla="*/ 1162050 h 2727325"/>
                <a:gd name="connsiteX151" fmla="*/ 2257448 w 3547903"/>
                <a:gd name="connsiteY151" fmla="*/ 1165225 h 2727325"/>
                <a:gd name="connsiteX152" fmla="*/ 2308248 w 3547903"/>
                <a:gd name="connsiteY152" fmla="*/ 1184275 h 2727325"/>
                <a:gd name="connsiteX153" fmla="*/ 2324123 w 3547903"/>
                <a:gd name="connsiteY153" fmla="*/ 1187450 h 2727325"/>
                <a:gd name="connsiteX154" fmla="*/ 2349523 w 3547903"/>
                <a:gd name="connsiteY154" fmla="*/ 1193800 h 2727325"/>
                <a:gd name="connsiteX155" fmla="*/ 2393973 w 3547903"/>
                <a:gd name="connsiteY155" fmla="*/ 1196975 h 2727325"/>
                <a:gd name="connsiteX156" fmla="*/ 2397148 w 3547903"/>
                <a:gd name="connsiteY156" fmla="*/ 1206500 h 2727325"/>
                <a:gd name="connsiteX157" fmla="*/ 2444773 w 3547903"/>
                <a:gd name="connsiteY157" fmla="*/ 1216025 h 2727325"/>
                <a:gd name="connsiteX158" fmla="*/ 2454298 w 3547903"/>
                <a:gd name="connsiteY158" fmla="*/ 1219200 h 2727325"/>
                <a:gd name="connsiteX159" fmla="*/ 2476523 w 3547903"/>
                <a:gd name="connsiteY159" fmla="*/ 1222375 h 2727325"/>
                <a:gd name="connsiteX160" fmla="*/ 2486048 w 3547903"/>
                <a:gd name="connsiteY160" fmla="*/ 1228725 h 2727325"/>
                <a:gd name="connsiteX161" fmla="*/ 2520973 w 3547903"/>
                <a:gd name="connsiteY161" fmla="*/ 1222375 h 2727325"/>
                <a:gd name="connsiteX162" fmla="*/ 2530498 w 3547903"/>
                <a:gd name="connsiteY162" fmla="*/ 1209675 h 2727325"/>
                <a:gd name="connsiteX163" fmla="*/ 2540023 w 3547903"/>
                <a:gd name="connsiteY163" fmla="*/ 1203325 h 2727325"/>
                <a:gd name="connsiteX164" fmla="*/ 2552723 w 3547903"/>
                <a:gd name="connsiteY164" fmla="*/ 1200150 h 2727325"/>
                <a:gd name="connsiteX165" fmla="*/ 2581298 w 3547903"/>
                <a:gd name="connsiteY165" fmla="*/ 1190625 h 2727325"/>
                <a:gd name="connsiteX166" fmla="*/ 2609873 w 3547903"/>
                <a:gd name="connsiteY166" fmla="*/ 1193800 h 2727325"/>
                <a:gd name="connsiteX167" fmla="*/ 2619398 w 3547903"/>
                <a:gd name="connsiteY167" fmla="*/ 1196975 h 2727325"/>
                <a:gd name="connsiteX168" fmla="*/ 2625748 w 3547903"/>
                <a:gd name="connsiteY168" fmla="*/ 1206500 h 2727325"/>
                <a:gd name="connsiteX169" fmla="*/ 2616223 w 3547903"/>
                <a:gd name="connsiteY169" fmla="*/ 1209675 h 2727325"/>
                <a:gd name="connsiteX170" fmla="*/ 2606698 w 3547903"/>
                <a:gd name="connsiteY170" fmla="*/ 1235075 h 2727325"/>
                <a:gd name="connsiteX171" fmla="*/ 2654323 w 3547903"/>
                <a:gd name="connsiteY171" fmla="*/ 1238250 h 2727325"/>
                <a:gd name="connsiteX172" fmla="*/ 2657498 w 3547903"/>
                <a:gd name="connsiteY172" fmla="*/ 1200150 h 2727325"/>
                <a:gd name="connsiteX173" fmla="*/ 2686073 w 3547903"/>
                <a:gd name="connsiteY173" fmla="*/ 1190625 h 2727325"/>
                <a:gd name="connsiteX174" fmla="*/ 2717823 w 3547903"/>
                <a:gd name="connsiteY174" fmla="*/ 1200150 h 2727325"/>
                <a:gd name="connsiteX175" fmla="*/ 2711473 w 3547903"/>
                <a:gd name="connsiteY175" fmla="*/ 1225550 h 2727325"/>
                <a:gd name="connsiteX176" fmla="*/ 2705123 w 3547903"/>
                <a:gd name="connsiteY176" fmla="*/ 1250950 h 2727325"/>
                <a:gd name="connsiteX177" fmla="*/ 2698773 w 3547903"/>
                <a:gd name="connsiteY177" fmla="*/ 1270000 h 2727325"/>
                <a:gd name="connsiteX178" fmla="*/ 2714648 w 3547903"/>
                <a:gd name="connsiteY178" fmla="*/ 1279525 h 2727325"/>
                <a:gd name="connsiteX179" fmla="*/ 2740048 w 3547903"/>
                <a:gd name="connsiteY179" fmla="*/ 1289050 h 2727325"/>
                <a:gd name="connsiteX180" fmla="*/ 2749573 w 3547903"/>
                <a:gd name="connsiteY180" fmla="*/ 1298575 h 2727325"/>
                <a:gd name="connsiteX181" fmla="*/ 2752748 w 3547903"/>
                <a:gd name="connsiteY181" fmla="*/ 1323975 h 2727325"/>
                <a:gd name="connsiteX182" fmla="*/ 2762273 w 3547903"/>
                <a:gd name="connsiteY182" fmla="*/ 1333500 h 2727325"/>
                <a:gd name="connsiteX183" fmla="*/ 2765448 w 3547903"/>
                <a:gd name="connsiteY183" fmla="*/ 1346200 h 2727325"/>
                <a:gd name="connsiteX184" fmla="*/ 2784498 w 3547903"/>
                <a:gd name="connsiteY184" fmla="*/ 1349375 h 2727325"/>
                <a:gd name="connsiteX185" fmla="*/ 2794023 w 3547903"/>
                <a:gd name="connsiteY185" fmla="*/ 1352550 h 2727325"/>
                <a:gd name="connsiteX186" fmla="*/ 2806723 w 3547903"/>
                <a:gd name="connsiteY186" fmla="*/ 1355725 h 2727325"/>
                <a:gd name="connsiteX187" fmla="*/ 2825773 w 3547903"/>
                <a:gd name="connsiteY187" fmla="*/ 1387475 h 2727325"/>
                <a:gd name="connsiteX188" fmla="*/ 2835298 w 3547903"/>
                <a:gd name="connsiteY188" fmla="*/ 1393825 h 2727325"/>
                <a:gd name="connsiteX189" fmla="*/ 2851173 w 3547903"/>
                <a:gd name="connsiteY189" fmla="*/ 1412875 h 2727325"/>
                <a:gd name="connsiteX190" fmla="*/ 2863873 w 3547903"/>
                <a:gd name="connsiteY190" fmla="*/ 1416050 h 2727325"/>
                <a:gd name="connsiteX191" fmla="*/ 2873398 w 3547903"/>
                <a:gd name="connsiteY191" fmla="*/ 1422400 h 2727325"/>
                <a:gd name="connsiteX192" fmla="*/ 2933723 w 3547903"/>
                <a:gd name="connsiteY192" fmla="*/ 1431925 h 2727325"/>
                <a:gd name="connsiteX193" fmla="*/ 2952773 w 3547903"/>
                <a:gd name="connsiteY193" fmla="*/ 1438275 h 2727325"/>
                <a:gd name="connsiteX194" fmla="*/ 2971823 w 3547903"/>
                <a:gd name="connsiteY194" fmla="*/ 1447800 h 2727325"/>
                <a:gd name="connsiteX195" fmla="*/ 2997223 w 3547903"/>
                <a:gd name="connsiteY195" fmla="*/ 1450975 h 2727325"/>
                <a:gd name="connsiteX196" fmla="*/ 3013098 w 3547903"/>
                <a:gd name="connsiteY196" fmla="*/ 1454150 h 2727325"/>
                <a:gd name="connsiteX197" fmla="*/ 3032148 w 3547903"/>
                <a:gd name="connsiteY197" fmla="*/ 1457325 h 2727325"/>
                <a:gd name="connsiteX198" fmla="*/ 3076598 w 3547903"/>
                <a:gd name="connsiteY198" fmla="*/ 1466850 h 2727325"/>
                <a:gd name="connsiteX199" fmla="*/ 3184548 w 3547903"/>
                <a:gd name="connsiteY199" fmla="*/ 1476375 h 2727325"/>
                <a:gd name="connsiteX200" fmla="*/ 3206773 w 3547903"/>
                <a:gd name="connsiteY200" fmla="*/ 1498600 h 2727325"/>
                <a:gd name="connsiteX201" fmla="*/ 3235348 w 3547903"/>
                <a:gd name="connsiteY201" fmla="*/ 1517650 h 2727325"/>
                <a:gd name="connsiteX202" fmla="*/ 3244873 w 3547903"/>
                <a:gd name="connsiteY202" fmla="*/ 1539875 h 2727325"/>
                <a:gd name="connsiteX203" fmla="*/ 3248048 w 3547903"/>
                <a:gd name="connsiteY203" fmla="*/ 1552575 h 2727325"/>
                <a:gd name="connsiteX204" fmla="*/ 3254398 w 3547903"/>
                <a:gd name="connsiteY204" fmla="*/ 1562100 h 2727325"/>
                <a:gd name="connsiteX205" fmla="*/ 3270273 w 3547903"/>
                <a:gd name="connsiteY205" fmla="*/ 1590675 h 2727325"/>
                <a:gd name="connsiteX206" fmla="*/ 3292498 w 3547903"/>
                <a:gd name="connsiteY206" fmla="*/ 1603375 h 2727325"/>
                <a:gd name="connsiteX207" fmla="*/ 3302023 w 3547903"/>
                <a:gd name="connsiteY207" fmla="*/ 1625600 h 2727325"/>
                <a:gd name="connsiteX208" fmla="*/ 3314723 w 3547903"/>
                <a:gd name="connsiteY208" fmla="*/ 1644650 h 2727325"/>
                <a:gd name="connsiteX209" fmla="*/ 3324248 w 3547903"/>
                <a:gd name="connsiteY209" fmla="*/ 1679575 h 2727325"/>
                <a:gd name="connsiteX210" fmla="*/ 3330598 w 3547903"/>
                <a:gd name="connsiteY210" fmla="*/ 1692275 h 2727325"/>
                <a:gd name="connsiteX211" fmla="*/ 3321073 w 3547903"/>
                <a:gd name="connsiteY211" fmla="*/ 1746250 h 2727325"/>
                <a:gd name="connsiteX212" fmla="*/ 3302023 w 3547903"/>
                <a:gd name="connsiteY212" fmla="*/ 1784350 h 2727325"/>
                <a:gd name="connsiteX213" fmla="*/ 3276623 w 3547903"/>
                <a:gd name="connsiteY213" fmla="*/ 1816100 h 2727325"/>
                <a:gd name="connsiteX214" fmla="*/ 3254398 w 3547903"/>
                <a:gd name="connsiteY214" fmla="*/ 1860550 h 2727325"/>
                <a:gd name="connsiteX215" fmla="*/ 3276623 w 3547903"/>
                <a:gd name="connsiteY215" fmla="*/ 1831975 h 2727325"/>
                <a:gd name="connsiteX216" fmla="*/ 3286148 w 3547903"/>
                <a:gd name="connsiteY216" fmla="*/ 1822450 h 2727325"/>
                <a:gd name="connsiteX217" fmla="*/ 3317898 w 3547903"/>
                <a:gd name="connsiteY217" fmla="*/ 1803400 h 2727325"/>
                <a:gd name="connsiteX218" fmla="*/ 3336948 w 3547903"/>
                <a:gd name="connsiteY218" fmla="*/ 1793875 h 2727325"/>
                <a:gd name="connsiteX219" fmla="*/ 3346473 w 3547903"/>
                <a:gd name="connsiteY219" fmla="*/ 1784350 h 2727325"/>
                <a:gd name="connsiteX220" fmla="*/ 3403627 w 3547903"/>
                <a:gd name="connsiteY220" fmla="*/ 1774825 h 2727325"/>
                <a:gd name="connsiteX221" fmla="*/ 3406798 w 3547903"/>
                <a:gd name="connsiteY221" fmla="*/ 1857375 h 2727325"/>
                <a:gd name="connsiteX222" fmla="*/ 3476652 w 3547903"/>
                <a:gd name="connsiteY222" fmla="*/ 1835150 h 2727325"/>
                <a:gd name="connsiteX223" fmla="*/ 3276627 w 3547903"/>
                <a:gd name="connsiteY223" fmla="*/ 1952625 h 2727325"/>
                <a:gd name="connsiteX224" fmla="*/ 3340127 w 3547903"/>
                <a:gd name="connsiteY224" fmla="*/ 1911350 h 2727325"/>
                <a:gd name="connsiteX225" fmla="*/ 3229002 w 3547903"/>
                <a:gd name="connsiteY225" fmla="*/ 1984375 h 2727325"/>
                <a:gd name="connsiteX226" fmla="*/ 3270277 w 3547903"/>
                <a:gd name="connsiteY226" fmla="*/ 2117725 h 2727325"/>
                <a:gd name="connsiteX227" fmla="*/ 3194077 w 3547903"/>
                <a:gd name="connsiteY227" fmla="*/ 2012950 h 2727325"/>
                <a:gd name="connsiteX228" fmla="*/ 3184552 w 3547903"/>
                <a:gd name="connsiteY228" fmla="*/ 2152650 h 2727325"/>
                <a:gd name="connsiteX229" fmla="*/ 3102002 w 3547903"/>
                <a:gd name="connsiteY229" fmla="*/ 2038350 h 2727325"/>
                <a:gd name="connsiteX230" fmla="*/ 3140102 w 3547903"/>
                <a:gd name="connsiteY230" fmla="*/ 2178050 h 2727325"/>
                <a:gd name="connsiteX231" fmla="*/ 3051202 w 3547903"/>
                <a:gd name="connsiteY231" fmla="*/ 2041525 h 2727325"/>
                <a:gd name="connsiteX232" fmla="*/ 3095652 w 3547903"/>
                <a:gd name="connsiteY232" fmla="*/ 2206625 h 2727325"/>
                <a:gd name="connsiteX233" fmla="*/ 3016277 w 3547903"/>
                <a:gd name="connsiteY233" fmla="*/ 2038350 h 2727325"/>
                <a:gd name="connsiteX234" fmla="*/ 3038502 w 3547903"/>
                <a:gd name="connsiteY234" fmla="*/ 2222500 h 2727325"/>
                <a:gd name="connsiteX235" fmla="*/ 2952777 w 3547903"/>
                <a:gd name="connsiteY235" fmla="*/ 2057400 h 2727325"/>
                <a:gd name="connsiteX236" fmla="*/ 2968652 w 3547903"/>
                <a:gd name="connsiteY236" fmla="*/ 2225675 h 2727325"/>
                <a:gd name="connsiteX237" fmla="*/ 2879752 w 3547903"/>
                <a:gd name="connsiteY237" fmla="*/ 2022475 h 2727325"/>
                <a:gd name="connsiteX238" fmla="*/ 2901977 w 3547903"/>
                <a:gd name="connsiteY238" fmla="*/ 2222500 h 2727325"/>
                <a:gd name="connsiteX239" fmla="*/ 2886102 w 3547903"/>
                <a:gd name="connsiteY239" fmla="*/ 2349500 h 2727325"/>
                <a:gd name="connsiteX240" fmla="*/ 2841652 w 3547903"/>
                <a:gd name="connsiteY240" fmla="*/ 2257425 h 2727325"/>
                <a:gd name="connsiteX241" fmla="*/ 2873402 w 3547903"/>
                <a:gd name="connsiteY241" fmla="*/ 2397125 h 2727325"/>
                <a:gd name="connsiteX242" fmla="*/ 2800377 w 3547903"/>
                <a:gd name="connsiteY242" fmla="*/ 2270125 h 2727325"/>
                <a:gd name="connsiteX243" fmla="*/ 2867052 w 3547903"/>
                <a:gd name="connsiteY243" fmla="*/ 2479675 h 2727325"/>
                <a:gd name="connsiteX244" fmla="*/ 2771802 w 3547903"/>
                <a:gd name="connsiteY244" fmla="*/ 2311400 h 2727325"/>
                <a:gd name="connsiteX245" fmla="*/ 2787677 w 3547903"/>
                <a:gd name="connsiteY245" fmla="*/ 2466975 h 2727325"/>
                <a:gd name="connsiteX246" fmla="*/ 2698777 w 3547903"/>
                <a:gd name="connsiteY246" fmla="*/ 2314575 h 2727325"/>
                <a:gd name="connsiteX247" fmla="*/ 2724177 w 3547903"/>
                <a:gd name="connsiteY247" fmla="*/ 2527300 h 2727325"/>
                <a:gd name="connsiteX248" fmla="*/ 2663852 w 3547903"/>
                <a:gd name="connsiteY248" fmla="*/ 2390775 h 2727325"/>
                <a:gd name="connsiteX249" fmla="*/ 2657502 w 3547903"/>
                <a:gd name="connsiteY249" fmla="*/ 2676525 h 2727325"/>
                <a:gd name="connsiteX250" fmla="*/ 2203476 w 3547903"/>
                <a:gd name="connsiteY250" fmla="*/ 2647949 h 2727325"/>
                <a:gd name="connsiteX251" fmla="*/ 2159026 w 3547903"/>
                <a:gd name="connsiteY251" fmla="*/ 2679700 h 2727325"/>
                <a:gd name="connsiteX252" fmla="*/ 2009801 w 3547903"/>
                <a:gd name="connsiteY252" fmla="*/ 2727325 h 2727325"/>
                <a:gd name="connsiteX253" fmla="*/ 1978050 w 3547903"/>
                <a:gd name="connsiteY253" fmla="*/ 2679700 h 2727325"/>
                <a:gd name="connsiteX254" fmla="*/ 1911375 w 3547903"/>
                <a:gd name="connsiteY254" fmla="*/ 2600325 h 2727325"/>
                <a:gd name="connsiteX255" fmla="*/ 1765325 w 3547903"/>
                <a:gd name="connsiteY255" fmla="*/ 2362200 h 2727325"/>
                <a:gd name="connsiteX256" fmla="*/ 1720875 w 3547903"/>
                <a:gd name="connsiteY256" fmla="*/ 2251075 h 2727325"/>
                <a:gd name="connsiteX257" fmla="*/ 1673250 w 3547903"/>
                <a:gd name="connsiteY257" fmla="*/ 2197100 h 2727325"/>
                <a:gd name="connsiteX258" fmla="*/ 1651025 w 3547903"/>
                <a:gd name="connsiteY258" fmla="*/ 2146300 h 2727325"/>
                <a:gd name="connsiteX259" fmla="*/ 1581175 w 3547903"/>
                <a:gd name="connsiteY259" fmla="*/ 2095500 h 2727325"/>
                <a:gd name="connsiteX260" fmla="*/ 1584350 w 3547903"/>
                <a:gd name="connsiteY260" fmla="*/ 2022476 h 2727325"/>
                <a:gd name="connsiteX261" fmla="*/ 1590699 w 3547903"/>
                <a:gd name="connsiteY261" fmla="*/ 1984376 h 2727325"/>
                <a:gd name="connsiteX262" fmla="*/ 1676424 w 3547903"/>
                <a:gd name="connsiteY262" fmla="*/ 1958977 h 2727325"/>
                <a:gd name="connsiteX263" fmla="*/ 1609749 w 3547903"/>
                <a:gd name="connsiteY263" fmla="*/ 1882777 h 2727325"/>
                <a:gd name="connsiteX264" fmla="*/ 1622449 w 3547903"/>
                <a:gd name="connsiteY264" fmla="*/ 1809752 h 2727325"/>
                <a:gd name="connsiteX265" fmla="*/ 1651024 w 3547903"/>
                <a:gd name="connsiteY265" fmla="*/ 1730377 h 2727325"/>
                <a:gd name="connsiteX266" fmla="*/ 1714523 w 3547903"/>
                <a:gd name="connsiteY266" fmla="*/ 1685927 h 2727325"/>
                <a:gd name="connsiteX267" fmla="*/ 1765323 w 3547903"/>
                <a:gd name="connsiteY267" fmla="*/ 1647827 h 2727325"/>
                <a:gd name="connsiteX268" fmla="*/ 1793897 w 3547903"/>
                <a:gd name="connsiteY268" fmla="*/ 1612902 h 2727325"/>
                <a:gd name="connsiteX269" fmla="*/ 1812947 w 3547903"/>
                <a:gd name="connsiteY269" fmla="*/ 1571627 h 2727325"/>
                <a:gd name="connsiteX270" fmla="*/ 1790721 w 3547903"/>
                <a:gd name="connsiteY270" fmla="*/ 1539876 h 2727325"/>
                <a:gd name="connsiteX271" fmla="*/ 1793897 w 3547903"/>
                <a:gd name="connsiteY271" fmla="*/ 1473202 h 2727325"/>
                <a:gd name="connsiteX272" fmla="*/ 1765322 w 3547903"/>
                <a:gd name="connsiteY272" fmla="*/ 1381127 h 2727325"/>
                <a:gd name="connsiteX273" fmla="*/ 1727221 w 3547903"/>
                <a:gd name="connsiteY273" fmla="*/ 1314451 h 2727325"/>
                <a:gd name="connsiteX274" fmla="*/ 1666897 w 3547903"/>
                <a:gd name="connsiteY274" fmla="*/ 1355727 h 2727325"/>
                <a:gd name="connsiteX275" fmla="*/ 1625622 w 3547903"/>
                <a:gd name="connsiteY275" fmla="*/ 1377952 h 2727325"/>
                <a:gd name="connsiteX276" fmla="*/ 1587522 w 3547903"/>
                <a:gd name="connsiteY276" fmla="*/ 1349377 h 2727325"/>
                <a:gd name="connsiteX277" fmla="*/ 1527197 w 3547903"/>
                <a:gd name="connsiteY277" fmla="*/ 1327152 h 2727325"/>
                <a:gd name="connsiteX278" fmla="*/ 1428772 w 3547903"/>
                <a:gd name="connsiteY278" fmla="*/ 1257302 h 2727325"/>
                <a:gd name="connsiteX279" fmla="*/ 1374797 w 3547903"/>
                <a:gd name="connsiteY279" fmla="*/ 1257302 h 2727325"/>
                <a:gd name="connsiteX280" fmla="*/ 1358922 w 3547903"/>
                <a:gd name="connsiteY280" fmla="*/ 1187452 h 2727325"/>
                <a:gd name="connsiteX281" fmla="*/ 1298597 w 3547903"/>
                <a:gd name="connsiteY281" fmla="*/ 1114427 h 2727325"/>
                <a:gd name="connsiteX282" fmla="*/ 1212872 w 3547903"/>
                <a:gd name="connsiteY282" fmla="*/ 1057277 h 2727325"/>
                <a:gd name="connsiteX283" fmla="*/ 1073172 w 3547903"/>
                <a:gd name="connsiteY283" fmla="*/ 1003302 h 2727325"/>
                <a:gd name="connsiteX284" fmla="*/ 996972 w 3547903"/>
                <a:gd name="connsiteY284" fmla="*/ 974727 h 2727325"/>
                <a:gd name="connsiteX285" fmla="*/ 923947 w 3547903"/>
                <a:gd name="connsiteY285" fmla="*/ 914402 h 2727325"/>
                <a:gd name="connsiteX286" fmla="*/ 787422 w 3547903"/>
                <a:gd name="connsiteY286" fmla="*/ 933452 h 2727325"/>
                <a:gd name="connsiteX287" fmla="*/ 733447 w 3547903"/>
                <a:gd name="connsiteY287" fmla="*/ 942977 h 2727325"/>
                <a:gd name="connsiteX288" fmla="*/ 669947 w 3547903"/>
                <a:gd name="connsiteY288" fmla="*/ 889002 h 2727325"/>
                <a:gd name="connsiteX289" fmla="*/ 641372 w 3547903"/>
                <a:gd name="connsiteY289" fmla="*/ 860427 h 2727325"/>
                <a:gd name="connsiteX290" fmla="*/ 488972 w 3547903"/>
                <a:gd name="connsiteY290" fmla="*/ 800102 h 2727325"/>
                <a:gd name="connsiteX291" fmla="*/ 403247 w 3547903"/>
                <a:gd name="connsiteY291" fmla="*/ 749302 h 2727325"/>
                <a:gd name="connsiteX292" fmla="*/ 361972 w 3547903"/>
                <a:gd name="connsiteY292" fmla="*/ 695327 h 2727325"/>
                <a:gd name="connsiteX293" fmla="*/ 396897 w 3547903"/>
                <a:gd name="connsiteY293" fmla="*/ 660402 h 2727325"/>
                <a:gd name="connsiteX294" fmla="*/ 361972 w 3547903"/>
                <a:gd name="connsiteY294" fmla="*/ 555627 h 2727325"/>
                <a:gd name="connsiteX295" fmla="*/ 298471 w 3547903"/>
                <a:gd name="connsiteY295" fmla="*/ 454026 h 2727325"/>
                <a:gd name="connsiteX296" fmla="*/ 266722 w 3547903"/>
                <a:gd name="connsiteY296" fmla="*/ 384175 h 2727325"/>
                <a:gd name="connsiteX297" fmla="*/ 276246 w 3547903"/>
                <a:gd name="connsiteY297" fmla="*/ 358775 h 2727325"/>
                <a:gd name="connsiteX298" fmla="*/ 206397 w 3547903"/>
                <a:gd name="connsiteY298" fmla="*/ 234950 h 2727325"/>
                <a:gd name="connsiteX299" fmla="*/ 146072 w 3547903"/>
                <a:gd name="connsiteY299" fmla="*/ 101600 h 2727325"/>
                <a:gd name="connsiteX300" fmla="*/ 111147 w 3547903"/>
                <a:gd name="connsiteY300" fmla="*/ 142875 h 2727325"/>
                <a:gd name="connsiteX301" fmla="*/ 120671 w 3547903"/>
                <a:gd name="connsiteY301" fmla="*/ 193675 h 2727325"/>
                <a:gd name="connsiteX302" fmla="*/ 123846 w 3547903"/>
                <a:gd name="connsiteY302" fmla="*/ 260350 h 2727325"/>
                <a:gd name="connsiteX303" fmla="*/ 136546 w 3547903"/>
                <a:gd name="connsiteY303" fmla="*/ 327025 h 2727325"/>
                <a:gd name="connsiteX304" fmla="*/ 174646 w 3547903"/>
                <a:gd name="connsiteY304" fmla="*/ 384175 h 2727325"/>
                <a:gd name="connsiteX305" fmla="*/ 190521 w 3547903"/>
                <a:gd name="connsiteY305" fmla="*/ 422275 h 2727325"/>
                <a:gd name="connsiteX306" fmla="*/ 200046 w 3547903"/>
                <a:gd name="connsiteY306" fmla="*/ 495300 h 2727325"/>
                <a:gd name="connsiteX307" fmla="*/ 231798 w 3547903"/>
                <a:gd name="connsiteY307" fmla="*/ 542925 h 2727325"/>
                <a:gd name="connsiteX308" fmla="*/ 168296 w 3547903"/>
                <a:gd name="connsiteY308" fmla="*/ 508000 h 2727325"/>
                <a:gd name="connsiteX309" fmla="*/ 107973 w 3547903"/>
                <a:gd name="connsiteY309" fmla="*/ 460375 h 2727325"/>
                <a:gd name="connsiteX310" fmla="*/ 88923 w 3547903"/>
                <a:gd name="connsiteY310" fmla="*/ 371475 h 2727325"/>
                <a:gd name="connsiteX311" fmla="*/ 22248 w 3547903"/>
                <a:gd name="connsiteY311" fmla="*/ 285750 h 2727325"/>
                <a:gd name="connsiteX312" fmla="*/ 53998 w 3547903"/>
                <a:gd name="connsiteY312" fmla="*/ 193675 h 2727325"/>
                <a:gd name="connsiteX313" fmla="*/ 25423 w 3547903"/>
                <a:gd name="connsiteY313" fmla="*/ 161925 h 2727325"/>
                <a:gd name="connsiteX314" fmla="*/ 12722 w 3547903"/>
                <a:gd name="connsiteY314" fmla="*/ 114300 h 2727325"/>
                <a:gd name="connsiteX315" fmla="*/ 23 w 3547903"/>
                <a:gd name="connsiteY315" fmla="*/ 41275 h 2727325"/>
                <a:gd name="connsiteX316" fmla="*/ 23 w 3547903"/>
                <a:gd name="connsiteY316" fmla="*/ 0 h 2727325"/>
                <a:gd name="connsiteX0" fmla="*/ 23 w 3547903"/>
                <a:gd name="connsiteY0" fmla="*/ 0 h 2736959"/>
                <a:gd name="connsiteX1" fmla="*/ 381023 w 3547903"/>
                <a:gd name="connsiteY1" fmla="*/ 76200 h 2736959"/>
                <a:gd name="connsiteX2" fmla="*/ 479448 w 3547903"/>
                <a:gd name="connsiteY2" fmla="*/ 28575 h 2736959"/>
                <a:gd name="connsiteX3" fmla="*/ 568348 w 3547903"/>
                <a:gd name="connsiteY3" fmla="*/ 44450 h 2736959"/>
                <a:gd name="connsiteX4" fmla="*/ 568348 w 3547903"/>
                <a:gd name="connsiteY4" fmla="*/ 44450 h 2736959"/>
                <a:gd name="connsiteX5" fmla="*/ 571523 w 3547903"/>
                <a:gd name="connsiteY5" fmla="*/ 73025 h 2736959"/>
                <a:gd name="connsiteX6" fmla="*/ 565173 w 3547903"/>
                <a:gd name="connsiteY6" fmla="*/ 88900 h 2736959"/>
                <a:gd name="connsiteX7" fmla="*/ 561998 w 3547903"/>
                <a:gd name="connsiteY7" fmla="*/ 98425 h 2736959"/>
                <a:gd name="connsiteX8" fmla="*/ 565173 w 3547903"/>
                <a:gd name="connsiteY8" fmla="*/ 114300 h 2736959"/>
                <a:gd name="connsiteX9" fmla="*/ 584223 w 3547903"/>
                <a:gd name="connsiteY9" fmla="*/ 127000 h 2736959"/>
                <a:gd name="connsiteX10" fmla="*/ 596923 w 3547903"/>
                <a:gd name="connsiteY10" fmla="*/ 146050 h 2736959"/>
                <a:gd name="connsiteX11" fmla="*/ 600098 w 3547903"/>
                <a:gd name="connsiteY11" fmla="*/ 155575 h 2736959"/>
                <a:gd name="connsiteX12" fmla="*/ 609623 w 3547903"/>
                <a:gd name="connsiteY12" fmla="*/ 161925 h 2736959"/>
                <a:gd name="connsiteX13" fmla="*/ 615973 w 3547903"/>
                <a:gd name="connsiteY13" fmla="*/ 171450 h 2736959"/>
                <a:gd name="connsiteX14" fmla="*/ 660423 w 3547903"/>
                <a:gd name="connsiteY14" fmla="*/ 165100 h 2736959"/>
                <a:gd name="connsiteX15" fmla="*/ 669948 w 3547903"/>
                <a:gd name="connsiteY15" fmla="*/ 158750 h 2736959"/>
                <a:gd name="connsiteX16" fmla="*/ 679473 w 3547903"/>
                <a:gd name="connsiteY16" fmla="*/ 155575 h 2736959"/>
                <a:gd name="connsiteX17" fmla="*/ 701698 w 3547903"/>
                <a:gd name="connsiteY17" fmla="*/ 142875 h 2736959"/>
                <a:gd name="connsiteX18" fmla="*/ 749323 w 3547903"/>
                <a:gd name="connsiteY18" fmla="*/ 146050 h 2736959"/>
                <a:gd name="connsiteX19" fmla="*/ 755673 w 3547903"/>
                <a:gd name="connsiteY19" fmla="*/ 155575 h 2736959"/>
                <a:gd name="connsiteX20" fmla="*/ 749323 w 3547903"/>
                <a:gd name="connsiteY20" fmla="*/ 200025 h 2736959"/>
                <a:gd name="connsiteX21" fmla="*/ 762023 w 3547903"/>
                <a:gd name="connsiteY21" fmla="*/ 212725 h 2736959"/>
                <a:gd name="connsiteX22" fmla="*/ 771548 w 3547903"/>
                <a:gd name="connsiteY22" fmla="*/ 215900 h 2736959"/>
                <a:gd name="connsiteX23" fmla="*/ 777898 w 3547903"/>
                <a:gd name="connsiteY23" fmla="*/ 228600 h 2736959"/>
                <a:gd name="connsiteX24" fmla="*/ 787423 w 3547903"/>
                <a:gd name="connsiteY24" fmla="*/ 238125 h 2736959"/>
                <a:gd name="connsiteX25" fmla="*/ 793773 w 3547903"/>
                <a:gd name="connsiteY25" fmla="*/ 257175 h 2736959"/>
                <a:gd name="connsiteX26" fmla="*/ 796948 w 3547903"/>
                <a:gd name="connsiteY26" fmla="*/ 288925 h 2736959"/>
                <a:gd name="connsiteX27" fmla="*/ 800123 w 3547903"/>
                <a:gd name="connsiteY27" fmla="*/ 298450 h 2736959"/>
                <a:gd name="connsiteX28" fmla="*/ 809648 w 3547903"/>
                <a:gd name="connsiteY28" fmla="*/ 304800 h 2736959"/>
                <a:gd name="connsiteX29" fmla="*/ 822348 w 3547903"/>
                <a:gd name="connsiteY29" fmla="*/ 314325 h 2736959"/>
                <a:gd name="connsiteX30" fmla="*/ 831873 w 3547903"/>
                <a:gd name="connsiteY30" fmla="*/ 323850 h 2736959"/>
                <a:gd name="connsiteX31" fmla="*/ 854098 w 3547903"/>
                <a:gd name="connsiteY31" fmla="*/ 336550 h 2736959"/>
                <a:gd name="connsiteX32" fmla="*/ 863623 w 3547903"/>
                <a:gd name="connsiteY32" fmla="*/ 346075 h 2736959"/>
                <a:gd name="connsiteX33" fmla="*/ 892198 w 3547903"/>
                <a:gd name="connsiteY33" fmla="*/ 352425 h 2736959"/>
                <a:gd name="connsiteX34" fmla="*/ 882673 w 3547903"/>
                <a:gd name="connsiteY34" fmla="*/ 355600 h 2736959"/>
                <a:gd name="connsiteX35" fmla="*/ 879498 w 3547903"/>
                <a:gd name="connsiteY35" fmla="*/ 365125 h 2736959"/>
                <a:gd name="connsiteX36" fmla="*/ 876323 w 3547903"/>
                <a:gd name="connsiteY36" fmla="*/ 406400 h 2736959"/>
                <a:gd name="connsiteX37" fmla="*/ 866798 w 3547903"/>
                <a:gd name="connsiteY37" fmla="*/ 434975 h 2736959"/>
                <a:gd name="connsiteX38" fmla="*/ 863623 w 3547903"/>
                <a:gd name="connsiteY38" fmla="*/ 450850 h 2736959"/>
                <a:gd name="connsiteX39" fmla="*/ 860448 w 3547903"/>
                <a:gd name="connsiteY39" fmla="*/ 463550 h 2736959"/>
                <a:gd name="connsiteX40" fmla="*/ 854098 w 3547903"/>
                <a:gd name="connsiteY40" fmla="*/ 482600 h 2736959"/>
                <a:gd name="connsiteX41" fmla="*/ 850923 w 3547903"/>
                <a:gd name="connsiteY41" fmla="*/ 492125 h 2736959"/>
                <a:gd name="connsiteX42" fmla="*/ 841398 w 3547903"/>
                <a:gd name="connsiteY42" fmla="*/ 517525 h 2736959"/>
                <a:gd name="connsiteX43" fmla="*/ 835048 w 3547903"/>
                <a:gd name="connsiteY43" fmla="*/ 552450 h 2736959"/>
                <a:gd name="connsiteX44" fmla="*/ 831873 w 3547903"/>
                <a:gd name="connsiteY44" fmla="*/ 561975 h 2736959"/>
                <a:gd name="connsiteX45" fmla="*/ 822348 w 3547903"/>
                <a:gd name="connsiteY45" fmla="*/ 565150 h 2736959"/>
                <a:gd name="connsiteX46" fmla="*/ 815998 w 3547903"/>
                <a:gd name="connsiteY46" fmla="*/ 574675 h 2736959"/>
                <a:gd name="connsiteX47" fmla="*/ 825523 w 3547903"/>
                <a:gd name="connsiteY47" fmla="*/ 600075 h 2736959"/>
                <a:gd name="connsiteX48" fmla="*/ 841398 w 3547903"/>
                <a:gd name="connsiteY48" fmla="*/ 625475 h 2736959"/>
                <a:gd name="connsiteX49" fmla="*/ 847748 w 3547903"/>
                <a:gd name="connsiteY49" fmla="*/ 650875 h 2736959"/>
                <a:gd name="connsiteX50" fmla="*/ 860448 w 3547903"/>
                <a:gd name="connsiteY50" fmla="*/ 669925 h 2736959"/>
                <a:gd name="connsiteX51" fmla="*/ 866798 w 3547903"/>
                <a:gd name="connsiteY51" fmla="*/ 682625 h 2736959"/>
                <a:gd name="connsiteX52" fmla="*/ 885848 w 3547903"/>
                <a:gd name="connsiteY52" fmla="*/ 695325 h 2736959"/>
                <a:gd name="connsiteX53" fmla="*/ 904898 w 3547903"/>
                <a:gd name="connsiteY53" fmla="*/ 730250 h 2736959"/>
                <a:gd name="connsiteX54" fmla="*/ 908073 w 3547903"/>
                <a:gd name="connsiteY54" fmla="*/ 739775 h 2736959"/>
                <a:gd name="connsiteX55" fmla="*/ 917598 w 3547903"/>
                <a:gd name="connsiteY55" fmla="*/ 742950 h 2736959"/>
                <a:gd name="connsiteX56" fmla="*/ 936648 w 3547903"/>
                <a:gd name="connsiteY56" fmla="*/ 758825 h 2736959"/>
                <a:gd name="connsiteX57" fmla="*/ 955698 w 3547903"/>
                <a:gd name="connsiteY57" fmla="*/ 765175 h 2736959"/>
                <a:gd name="connsiteX58" fmla="*/ 993798 w 3547903"/>
                <a:gd name="connsiteY58" fmla="*/ 762000 h 2736959"/>
                <a:gd name="connsiteX59" fmla="*/ 1012848 w 3547903"/>
                <a:gd name="connsiteY59" fmla="*/ 755650 h 2736959"/>
                <a:gd name="connsiteX60" fmla="*/ 1022373 w 3547903"/>
                <a:gd name="connsiteY60" fmla="*/ 752475 h 2736959"/>
                <a:gd name="connsiteX61" fmla="*/ 1035073 w 3547903"/>
                <a:gd name="connsiteY61" fmla="*/ 742950 h 2736959"/>
                <a:gd name="connsiteX62" fmla="*/ 1044598 w 3547903"/>
                <a:gd name="connsiteY62" fmla="*/ 739775 h 2736959"/>
                <a:gd name="connsiteX63" fmla="*/ 1143023 w 3547903"/>
                <a:gd name="connsiteY63" fmla="*/ 730250 h 2736959"/>
                <a:gd name="connsiteX64" fmla="*/ 1155723 w 3547903"/>
                <a:gd name="connsiteY64" fmla="*/ 685800 h 2736959"/>
                <a:gd name="connsiteX65" fmla="*/ 1162073 w 3547903"/>
                <a:gd name="connsiteY65" fmla="*/ 673100 h 2736959"/>
                <a:gd name="connsiteX66" fmla="*/ 1165248 w 3547903"/>
                <a:gd name="connsiteY66" fmla="*/ 663575 h 2736959"/>
                <a:gd name="connsiteX67" fmla="*/ 1184298 w 3547903"/>
                <a:gd name="connsiteY67" fmla="*/ 654050 h 2736959"/>
                <a:gd name="connsiteX68" fmla="*/ 1206523 w 3547903"/>
                <a:gd name="connsiteY68" fmla="*/ 635000 h 2736959"/>
                <a:gd name="connsiteX69" fmla="*/ 1216048 w 3547903"/>
                <a:gd name="connsiteY69" fmla="*/ 631825 h 2736959"/>
                <a:gd name="connsiteX70" fmla="*/ 1244623 w 3547903"/>
                <a:gd name="connsiteY70" fmla="*/ 615950 h 2736959"/>
                <a:gd name="connsiteX71" fmla="*/ 1263673 w 3547903"/>
                <a:gd name="connsiteY71" fmla="*/ 612775 h 2736959"/>
                <a:gd name="connsiteX72" fmla="*/ 1330348 w 3547903"/>
                <a:gd name="connsiteY72" fmla="*/ 606425 h 2736959"/>
                <a:gd name="connsiteX73" fmla="*/ 1365273 w 3547903"/>
                <a:gd name="connsiteY73" fmla="*/ 612775 h 2736959"/>
                <a:gd name="connsiteX74" fmla="*/ 1368448 w 3547903"/>
                <a:gd name="connsiteY74" fmla="*/ 622300 h 2736959"/>
                <a:gd name="connsiteX75" fmla="*/ 1377973 w 3547903"/>
                <a:gd name="connsiteY75" fmla="*/ 628650 h 2736959"/>
                <a:gd name="connsiteX76" fmla="*/ 1387498 w 3547903"/>
                <a:gd name="connsiteY76" fmla="*/ 638175 h 2736959"/>
                <a:gd name="connsiteX77" fmla="*/ 1387498 w 3547903"/>
                <a:gd name="connsiteY77" fmla="*/ 673100 h 2736959"/>
                <a:gd name="connsiteX78" fmla="*/ 1377973 w 3547903"/>
                <a:gd name="connsiteY78" fmla="*/ 676275 h 2736959"/>
                <a:gd name="connsiteX79" fmla="*/ 1355748 w 3547903"/>
                <a:gd name="connsiteY79" fmla="*/ 685800 h 2736959"/>
                <a:gd name="connsiteX80" fmla="*/ 1349398 w 3547903"/>
                <a:gd name="connsiteY80" fmla="*/ 698500 h 2736959"/>
                <a:gd name="connsiteX81" fmla="*/ 1343048 w 3547903"/>
                <a:gd name="connsiteY81" fmla="*/ 723900 h 2736959"/>
                <a:gd name="connsiteX82" fmla="*/ 1339873 w 3547903"/>
                <a:gd name="connsiteY82" fmla="*/ 733425 h 2736959"/>
                <a:gd name="connsiteX83" fmla="*/ 1333523 w 3547903"/>
                <a:gd name="connsiteY83" fmla="*/ 742950 h 2736959"/>
                <a:gd name="connsiteX84" fmla="*/ 1330348 w 3547903"/>
                <a:gd name="connsiteY84" fmla="*/ 758825 h 2736959"/>
                <a:gd name="connsiteX85" fmla="*/ 1320823 w 3547903"/>
                <a:gd name="connsiteY85" fmla="*/ 784225 h 2736959"/>
                <a:gd name="connsiteX86" fmla="*/ 1311298 w 3547903"/>
                <a:gd name="connsiteY86" fmla="*/ 793750 h 2736959"/>
                <a:gd name="connsiteX87" fmla="*/ 1295423 w 3547903"/>
                <a:gd name="connsiteY87" fmla="*/ 822325 h 2736959"/>
                <a:gd name="connsiteX88" fmla="*/ 1282723 w 3547903"/>
                <a:gd name="connsiteY88" fmla="*/ 831850 h 2736959"/>
                <a:gd name="connsiteX89" fmla="*/ 1273198 w 3547903"/>
                <a:gd name="connsiteY89" fmla="*/ 850900 h 2736959"/>
                <a:gd name="connsiteX90" fmla="*/ 1263673 w 3547903"/>
                <a:gd name="connsiteY90" fmla="*/ 860425 h 2736959"/>
                <a:gd name="connsiteX91" fmla="*/ 1266848 w 3547903"/>
                <a:gd name="connsiteY91" fmla="*/ 908050 h 2736959"/>
                <a:gd name="connsiteX92" fmla="*/ 1276373 w 3547903"/>
                <a:gd name="connsiteY92" fmla="*/ 904875 h 2736959"/>
                <a:gd name="connsiteX93" fmla="*/ 1343048 w 3547903"/>
                <a:gd name="connsiteY93" fmla="*/ 898525 h 2736959"/>
                <a:gd name="connsiteX94" fmla="*/ 1362098 w 3547903"/>
                <a:gd name="connsiteY94" fmla="*/ 892175 h 2736959"/>
                <a:gd name="connsiteX95" fmla="*/ 1374798 w 3547903"/>
                <a:gd name="connsiteY95" fmla="*/ 885825 h 2736959"/>
                <a:gd name="connsiteX96" fmla="*/ 1419248 w 3547903"/>
                <a:gd name="connsiteY96" fmla="*/ 879475 h 2736959"/>
                <a:gd name="connsiteX97" fmla="*/ 1428773 w 3547903"/>
                <a:gd name="connsiteY97" fmla="*/ 885825 h 2736959"/>
                <a:gd name="connsiteX98" fmla="*/ 1441473 w 3547903"/>
                <a:gd name="connsiteY98" fmla="*/ 901700 h 2736959"/>
                <a:gd name="connsiteX99" fmla="*/ 1447823 w 3547903"/>
                <a:gd name="connsiteY99" fmla="*/ 911225 h 2736959"/>
                <a:gd name="connsiteX100" fmla="*/ 1470048 w 3547903"/>
                <a:gd name="connsiteY100" fmla="*/ 927100 h 2736959"/>
                <a:gd name="connsiteX101" fmla="*/ 1485923 w 3547903"/>
                <a:gd name="connsiteY101" fmla="*/ 955675 h 2736959"/>
                <a:gd name="connsiteX102" fmla="*/ 1479573 w 3547903"/>
                <a:gd name="connsiteY102" fmla="*/ 1063625 h 2736959"/>
                <a:gd name="connsiteX103" fmla="*/ 1482748 w 3547903"/>
                <a:gd name="connsiteY103" fmla="*/ 1133475 h 2736959"/>
                <a:gd name="connsiteX104" fmla="*/ 1489098 w 3547903"/>
                <a:gd name="connsiteY104" fmla="*/ 1171575 h 2736959"/>
                <a:gd name="connsiteX105" fmla="*/ 1492273 w 3547903"/>
                <a:gd name="connsiteY105" fmla="*/ 1216025 h 2736959"/>
                <a:gd name="connsiteX106" fmla="*/ 1498623 w 3547903"/>
                <a:gd name="connsiteY106" fmla="*/ 1225550 h 2736959"/>
                <a:gd name="connsiteX107" fmla="*/ 1501798 w 3547903"/>
                <a:gd name="connsiteY107" fmla="*/ 1235075 h 2736959"/>
                <a:gd name="connsiteX108" fmla="*/ 1527198 w 3547903"/>
                <a:gd name="connsiteY108" fmla="*/ 1250950 h 2736959"/>
                <a:gd name="connsiteX109" fmla="*/ 1536723 w 3547903"/>
                <a:gd name="connsiteY109" fmla="*/ 1257300 h 2736959"/>
                <a:gd name="connsiteX110" fmla="*/ 1549423 w 3547903"/>
                <a:gd name="connsiteY110" fmla="*/ 1260475 h 2736959"/>
                <a:gd name="connsiteX111" fmla="*/ 1603398 w 3547903"/>
                <a:gd name="connsiteY111" fmla="*/ 1263650 h 2736959"/>
                <a:gd name="connsiteX112" fmla="*/ 1635148 w 3547903"/>
                <a:gd name="connsiteY112" fmla="*/ 1273175 h 2736959"/>
                <a:gd name="connsiteX113" fmla="*/ 1676423 w 3547903"/>
                <a:gd name="connsiteY113" fmla="*/ 1266825 h 2736959"/>
                <a:gd name="connsiteX114" fmla="*/ 1685948 w 3547903"/>
                <a:gd name="connsiteY114" fmla="*/ 1263650 h 2736959"/>
                <a:gd name="connsiteX115" fmla="*/ 1692298 w 3547903"/>
                <a:gd name="connsiteY115" fmla="*/ 1254125 h 2736959"/>
                <a:gd name="connsiteX116" fmla="*/ 1701823 w 3547903"/>
                <a:gd name="connsiteY116" fmla="*/ 1244600 h 2736959"/>
                <a:gd name="connsiteX117" fmla="*/ 1743098 w 3547903"/>
                <a:gd name="connsiteY117" fmla="*/ 1247775 h 2736959"/>
                <a:gd name="connsiteX118" fmla="*/ 1752623 w 3547903"/>
                <a:gd name="connsiteY118" fmla="*/ 1254125 h 2736959"/>
                <a:gd name="connsiteX119" fmla="*/ 1762148 w 3547903"/>
                <a:gd name="connsiteY119" fmla="*/ 1257300 h 2736959"/>
                <a:gd name="connsiteX120" fmla="*/ 1771673 w 3547903"/>
                <a:gd name="connsiteY120" fmla="*/ 1266825 h 2736959"/>
                <a:gd name="connsiteX121" fmla="*/ 1787548 w 3547903"/>
                <a:gd name="connsiteY121" fmla="*/ 1285875 h 2736959"/>
                <a:gd name="connsiteX122" fmla="*/ 1797073 w 3547903"/>
                <a:gd name="connsiteY122" fmla="*/ 1289050 h 2736959"/>
                <a:gd name="connsiteX123" fmla="*/ 1822473 w 3547903"/>
                <a:gd name="connsiteY123" fmla="*/ 1308100 h 2736959"/>
                <a:gd name="connsiteX124" fmla="*/ 1831998 w 3547903"/>
                <a:gd name="connsiteY124" fmla="*/ 1311275 h 2736959"/>
                <a:gd name="connsiteX125" fmla="*/ 1854223 w 3547903"/>
                <a:gd name="connsiteY125" fmla="*/ 1327150 h 2736959"/>
                <a:gd name="connsiteX126" fmla="*/ 1863748 w 3547903"/>
                <a:gd name="connsiteY126" fmla="*/ 1317625 h 2736959"/>
                <a:gd name="connsiteX127" fmla="*/ 1879623 w 3547903"/>
                <a:gd name="connsiteY127" fmla="*/ 1282700 h 2736959"/>
                <a:gd name="connsiteX128" fmla="*/ 1882798 w 3547903"/>
                <a:gd name="connsiteY128" fmla="*/ 1250950 h 2736959"/>
                <a:gd name="connsiteX129" fmla="*/ 1889148 w 3547903"/>
                <a:gd name="connsiteY129" fmla="*/ 1241425 h 2736959"/>
                <a:gd name="connsiteX130" fmla="*/ 1895498 w 3547903"/>
                <a:gd name="connsiteY130" fmla="*/ 1228725 h 2736959"/>
                <a:gd name="connsiteX131" fmla="*/ 1901848 w 3547903"/>
                <a:gd name="connsiteY131" fmla="*/ 1209675 h 2736959"/>
                <a:gd name="connsiteX132" fmla="*/ 1905023 w 3547903"/>
                <a:gd name="connsiteY132" fmla="*/ 1196975 h 2736959"/>
                <a:gd name="connsiteX133" fmla="*/ 1930423 w 3547903"/>
                <a:gd name="connsiteY133" fmla="*/ 1184275 h 2736959"/>
                <a:gd name="connsiteX134" fmla="*/ 2019323 w 3547903"/>
                <a:gd name="connsiteY134" fmla="*/ 1181100 h 2736959"/>
                <a:gd name="connsiteX135" fmla="*/ 2028848 w 3547903"/>
                <a:gd name="connsiteY135" fmla="*/ 1174750 h 2736959"/>
                <a:gd name="connsiteX136" fmla="*/ 2047898 w 3547903"/>
                <a:gd name="connsiteY136" fmla="*/ 1165225 h 2736959"/>
                <a:gd name="connsiteX137" fmla="*/ 2060598 w 3547903"/>
                <a:gd name="connsiteY137" fmla="*/ 1149350 h 2736959"/>
                <a:gd name="connsiteX138" fmla="*/ 2082823 w 3547903"/>
                <a:gd name="connsiteY138" fmla="*/ 1127125 h 2736959"/>
                <a:gd name="connsiteX139" fmla="*/ 2095523 w 3547903"/>
                <a:gd name="connsiteY139" fmla="*/ 1120775 h 2736959"/>
                <a:gd name="connsiteX140" fmla="*/ 2114573 w 3547903"/>
                <a:gd name="connsiteY140" fmla="*/ 1114425 h 2736959"/>
                <a:gd name="connsiteX141" fmla="*/ 2124098 w 3547903"/>
                <a:gd name="connsiteY141" fmla="*/ 1120775 h 2736959"/>
                <a:gd name="connsiteX142" fmla="*/ 2127273 w 3547903"/>
                <a:gd name="connsiteY142" fmla="*/ 1130300 h 2736959"/>
                <a:gd name="connsiteX143" fmla="*/ 2133623 w 3547903"/>
                <a:gd name="connsiteY143" fmla="*/ 1139825 h 2736959"/>
                <a:gd name="connsiteX144" fmla="*/ 2130448 w 3547903"/>
                <a:gd name="connsiteY144" fmla="*/ 1152525 h 2736959"/>
                <a:gd name="connsiteX145" fmla="*/ 2127273 w 3547903"/>
                <a:gd name="connsiteY145" fmla="*/ 1174750 h 2736959"/>
                <a:gd name="connsiteX146" fmla="*/ 2187598 w 3547903"/>
                <a:gd name="connsiteY146" fmla="*/ 1155700 h 2736959"/>
                <a:gd name="connsiteX147" fmla="*/ 2276498 w 3547903"/>
                <a:gd name="connsiteY147" fmla="*/ 1168400 h 2736959"/>
                <a:gd name="connsiteX148" fmla="*/ 2279673 w 3547903"/>
                <a:gd name="connsiteY148" fmla="*/ 1190625 h 2736959"/>
                <a:gd name="connsiteX149" fmla="*/ 2273323 w 3547903"/>
                <a:gd name="connsiteY149" fmla="*/ 1181100 h 2736959"/>
                <a:gd name="connsiteX150" fmla="*/ 2254273 w 3547903"/>
                <a:gd name="connsiteY150" fmla="*/ 1162050 h 2736959"/>
                <a:gd name="connsiteX151" fmla="*/ 2257448 w 3547903"/>
                <a:gd name="connsiteY151" fmla="*/ 1165225 h 2736959"/>
                <a:gd name="connsiteX152" fmla="*/ 2308248 w 3547903"/>
                <a:gd name="connsiteY152" fmla="*/ 1184275 h 2736959"/>
                <a:gd name="connsiteX153" fmla="*/ 2324123 w 3547903"/>
                <a:gd name="connsiteY153" fmla="*/ 1187450 h 2736959"/>
                <a:gd name="connsiteX154" fmla="*/ 2349523 w 3547903"/>
                <a:gd name="connsiteY154" fmla="*/ 1193800 h 2736959"/>
                <a:gd name="connsiteX155" fmla="*/ 2393973 w 3547903"/>
                <a:gd name="connsiteY155" fmla="*/ 1196975 h 2736959"/>
                <a:gd name="connsiteX156" fmla="*/ 2397148 w 3547903"/>
                <a:gd name="connsiteY156" fmla="*/ 1206500 h 2736959"/>
                <a:gd name="connsiteX157" fmla="*/ 2444773 w 3547903"/>
                <a:gd name="connsiteY157" fmla="*/ 1216025 h 2736959"/>
                <a:gd name="connsiteX158" fmla="*/ 2454298 w 3547903"/>
                <a:gd name="connsiteY158" fmla="*/ 1219200 h 2736959"/>
                <a:gd name="connsiteX159" fmla="*/ 2476523 w 3547903"/>
                <a:gd name="connsiteY159" fmla="*/ 1222375 h 2736959"/>
                <a:gd name="connsiteX160" fmla="*/ 2486048 w 3547903"/>
                <a:gd name="connsiteY160" fmla="*/ 1228725 h 2736959"/>
                <a:gd name="connsiteX161" fmla="*/ 2520973 w 3547903"/>
                <a:gd name="connsiteY161" fmla="*/ 1222375 h 2736959"/>
                <a:gd name="connsiteX162" fmla="*/ 2530498 w 3547903"/>
                <a:gd name="connsiteY162" fmla="*/ 1209675 h 2736959"/>
                <a:gd name="connsiteX163" fmla="*/ 2540023 w 3547903"/>
                <a:gd name="connsiteY163" fmla="*/ 1203325 h 2736959"/>
                <a:gd name="connsiteX164" fmla="*/ 2552723 w 3547903"/>
                <a:gd name="connsiteY164" fmla="*/ 1200150 h 2736959"/>
                <a:gd name="connsiteX165" fmla="*/ 2581298 w 3547903"/>
                <a:gd name="connsiteY165" fmla="*/ 1190625 h 2736959"/>
                <a:gd name="connsiteX166" fmla="*/ 2609873 w 3547903"/>
                <a:gd name="connsiteY166" fmla="*/ 1193800 h 2736959"/>
                <a:gd name="connsiteX167" fmla="*/ 2619398 w 3547903"/>
                <a:gd name="connsiteY167" fmla="*/ 1196975 h 2736959"/>
                <a:gd name="connsiteX168" fmla="*/ 2625748 w 3547903"/>
                <a:gd name="connsiteY168" fmla="*/ 1206500 h 2736959"/>
                <a:gd name="connsiteX169" fmla="*/ 2616223 w 3547903"/>
                <a:gd name="connsiteY169" fmla="*/ 1209675 h 2736959"/>
                <a:gd name="connsiteX170" fmla="*/ 2606698 w 3547903"/>
                <a:gd name="connsiteY170" fmla="*/ 1235075 h 2736959"/>
                <a:gd name="connsiteX171" fmla="*/ 2654323 w 3547903"/>
                <a:gd name="connsiteY171" fmla="*/ 1238250 h 2736959"/>
                <a:gd name="connsiteX172" fmla="*/ 2657498 w 3547903"/>
                <a:gd name="connsiteY172" fmla="*/ 1200150 h 2736959"/>
                <a:gd name="connsiteX173" fmla="*/ 2686073 w 3547903"/>
                <a:gd name="connsiteY173" fmla="*/ 1190625 h 2736959"/>
                <a:gd name="connsiteX174" fmla="*/ 2717823 w 3547903"/>
                <a:gd name="connsiteY174" fmla="*/ 1200150 h 2736959"/>
                <a:gd name="connsiteX175" fmla="*/ 2711473 w 3547903"/>
                <a:gd name="connsiteY175" fmla="*/ 1225550 h 2736959"/>
                <a:gd name="connsiteX176" fmla="*/ 2705123 w 3547903"/>
                <a:gd name="connsiteY176" fmla="*/ 1250950 h 2736959"/>
                <a:gd name="connsiteX177" fmla="*/ 2698773 w 3547903"/>
                <a:gd name="connsiteY177" fmla="*/ 1270000 h 2736959"/>
                <a:gd name="connsiteX178" fmla="*/ 2714648 w 3547903"/>
                <a:gd name="connsiteY178" fmla="*/ 1279525 h 2736959"/>
                <a:gd name="connsiteX179" fmla="*/ 2740048 w 3547903"/>
                <a:gd name="connsiteY179" fmla="*/ 1289050 h 2736959"/>
                <a:gd name="connsiteX180" fmla="*/ 2749573 w 3547903"/>
                <a:gd name="connsiteY180" fmla="*/ 1298575 h 2736959"/>
                <a:gd name="connsiteX181" fmla="*/ 2752748 w 3547903"/>
                <a:gd name="connsiteY181" fmla="*/ 1323975 h 2736959"/>
                <a:gd name="connsiteX182" fmla="*/ 2762273 w 3547903"/>
                <a:gd name="connsiteY182" fmla="*/ 1333500 h 2736959"/>
                <a:gd name="connsiteX183" fmla="*/ 2765448 w 3547903"/>
                <a:gd name="connsiteY183" fmla="*/ 1346200 h 2736959"/>
                <a:gd name="connsiteX184" fmla="*/ 2784498 w 3547903"/>
                <a:gd name="connsiteY184" fmla="*/ 1349375 h 2736959"/>
                <a:gd name="connsiteX185" fmla="*/ 2794023 w 3547903"/>
                <a:gd name="connsiteY185" fmla="*/ 1352550 h 2736959"/>
                <a:gd name="connsiteX186" fmla="*/ 2806723 w 3547903"/>
                <a:gd name="connsiteY186" fmla="*/ 1355725 h 2736959"/>
                <a:gd name="connsiteX187" fmla="*/ 2825773 w 3547903"/>
                <a:gd name="connsiteY187" fmla="*/ 1387475 h 2736959"/>
                <a:gd name="connsiteX188" fmla="*/ 2835298 w 3547903"/>
                <a:gd name="connsiteY188" fmla="*/ 1393825 h 2736959"/>
                <a:gd name="connsiteX189" fmla="*/ 2851173 w 3547903"/>
                <a:gd name="connsiteY189" fmla="*/ 1412875 h 2736959"/>
                <a:gd name="connsiteX190" fmla="*/ 2863873 w 3547903"/>
                <a:gd name="connsiteY190" fmla="*/ 1416050 h 2736959"/>
                <a:gd name="connsiteX191" fmla="*/ 2873398 w 3547903"/>
                <a:gd name="connsiteY191" fmla="*/ 1422400 h 2736959"/>
                <a:gd name="connsiteX192" fmla="*/ 2933723 w 3547903"/>
                <a:gd name="connsiteY192" fmla="*/ 1431925 h 2736959"/>
                <a:gd name="connsiteX193" fmla="*/ 2952773 w 3547903"/>
                <a:gd name="connsiteY193" fmla="*/ 1438275 h 2736959"/>
                <a:gd name="connsiteX194" fmla="*/ 2971823 w 3547903"/>
                <a:gd name="connsiteY194" fmla="*/ 1447800 h 2736959"/>
                <a:gd name="connsiteX195" fmla="*/ 2997223 w 3547903"/>
                <a:gd name="connsiteY195" fmla="*/ 1450975 h 2736959"/>
                <a:gd name="connsiteX196" fmla="*/ 3013098 w 3547903"/>
                <a:gd name="connsiteY196" fmla="*/ 1454150 h 2736959"/>
                <a:gd name="connsiteX197" fmla="*/ 3032148 w 3547903"/>
                <a:gd name="connsiteY197" fmla="*/ 1457325 h 2736959"/>
                <a:gd name="connsiteX198" fmla="*/ 3076598 w 3547903"/>
                <a:gd name="connsiteY198" fmla="*/ 1466850 h 2736959"/>
                <a:gd name="connsiteX199" fmla="*/ 3184548 w 3547903"/>
                <a:gd name="connsiteY199" fmla="*/ 1476375 h 2736959"/>
                <a:gd name="connsiteX200" fmla="*/ 3206773 w 3547903"/>
                <a:gd name="connsiteY200" fmla="*/ 1498600 h 2736959"/>
                <a:gd name="connsiteX201" fmla="*/ 3235348 w 3547903"/>
                <a:gd name="connsiteY201" fmla="*/ 1517650 h 2736959"/>
                <a:gd name="connsiteX202" fmla="*/ 3244873 w 3547903"/>
                <a:gd name="connsiteY202" fmla="*/ 1539875 h 2736959"/>
                <a:gd name="connsiteX203" fmla="*/ 3248048 w 3547903"/>
                <a:gd name="connsiteY203" fmla="*/ 1552575 h 2736959"/>
                <a:gd name="connsiteX204" fmla="*/ 3254398 w 3547903"/>
                <a:gd name="connsiteY204" fmla="*/ 1562100 h 2736959"/>
                <a:gd name="connsiteX205" fmla="*/ 3270273 w 3547903"/>
                <a:gd name="connsiteY205" fmla="*/ 1590675 h 2736959"/>
                <a:gd name="connsiteX206" fmla="*/ 3292498 w 3547903"/>
                <a:gd name="connsiteY206" fmla="*/ 1603375 h 2736959"/>
                <a:gd name="connsiteX207" fmla="*/ 3302023 w 3547903"/>
                <a:gd name="connsiteY207" fmla="*/ 1625600 h 2736959"/>
                <a:gd name="connsiteX208" fmla="*/ 3314723 w 3547903"/>
                <a:gd name="connsiteY208" fmla="*/ 1644650 h 2736959"/>
                <a:gd name="connsiteX209" fmla="*/ 3324248 w 3547903"/>
                <a:gd name="connsiteY209" fmla="*/ 1679575 h 2736959"/>
                <a:gd name="connsiteX210" fmla="*/ 3330598 w 3547903"/>
                <a:gd name="connsiteY210" fmla="*/ 1692275 h 2736959"/>
                <a:gd name="connsiteX211" fmla="*/ 3321073 w 3547903"/>
                <a:gd name="connsiteY211" fmla="*/ 1746250 h 2736959"/>
                <a:gd name="connsiteX212" fmla="*/ 3302023 w 3547903"/>
                <a:gd name="connsiteY212" fmla="*/ 1784350 h 2736959"/>
                <a:gd name="connsiteX213" fmla="*/ 3276623 w 3547903"/>
                <a:gd name="connsiteY213" fmla="*/ 1816100 h 2736959"/>
                <a:gd name="connsiteX214" fmla="*/ 3254398 w 3547903"/>
                <a:gd name="connsiteY214" fmla="*/ 1860550 h 2736959"/>
                <a:gd name="connsiteX215" fmla="*/ 3276623 w 3547903"/>
                <a:gd name="connsiteY215" fmla="*/ 1831975 h 2736959"/>
                <a:gd name="connsiteX216" fmla="*/ 3286148 w 3547903"/>
                <a:gd name="connsiteY216" fmla="*/ 1822450 h 2736959"/>
                <a:gd name="connsiteX217" fmla="*/ 3317898 w 3547903"/>
                <a:gd name="connsiteY217" fmla="*/ 1803400 h 2736959"/>
                <a:gd name="connsiteX218" fmla="*/ 3336948 w 3547903"/>
                <a:gd name="connsiteY218" fmla="*/ 1793875 h 2736959"/>
                <a:gd name="connsiteX219" fmla="*/ 3346473 w 3547903"/>
                <a:gd name="connsiteY219" fmla="*/ 1784350 h 2736959"/>
                <a:gd name="connsiteX220" fmla="*/ 3403627 w 3547903"/>
                <a:gd name="connsiteY220" fmla="*/ 1774825 h 2736959"/>
                <a:gd name="connsiteX221" fmla="*/ 3406798 w 3547903"/>
                <a:gd name="connsiteY221" fmla="*/ 1857375 h 2736959"/>
                <a:gd name="connsiteX222" fmla="*/ 3476652 w 3547903"/>
                <a:gd name="connsiteY222" fmla="*/ 1835150 h 2736959"/>
                <a:gd name="connsiteX223" fmla="*/ 3276627 w 3547903"/>
                <a:gd name="connsiteY223" fmla="*/ 1952625 h 2736959"/>
                <a:gd name="connsiteX224" fmla="*/ 3340127 w 3547903"/>
                <a:gd name="connsiteY224" fmla="*/ 1911350 h 2736959"/>
                <a:gd name="connsiteX225" fmla="*/ 3229002 w 3547903"/>
                <a:gd name="connsiteY225" fmla="*/ 1984375 h 2736959"/>
                <a:gd name="connsiteX226" fmla="*/ 3270277 w 3547903"/>
                <a:gd name="connsiteY226" fmla="*/ 2117725 h 2736959"/>
                <a:gd name="connsiteX227" fmla="*/ 3194077 w 3547903"/>
                <a:gd name="connsiteY227" fmla="*/ 2012950 h 2736959"/>
                <a:gd name="connsiteX228" fmla="*/ 3184552 w 3547903"/>
                <a:gd name="connsiteY228" fmla="*/ 2152650 h 2736959"/>
                <a:gd name="connsiteX229" fmla="*/ 3102002 w 3547903"/>
                <a:gd name="connsiteY229" fmla="*/ 2038350 h 2736959"/>
                <a:gd name="connsiteX230" fmla="*/ 3140102 w 3547903"/>
                <a:gd name="connsiteY230" fmla="*/ 2178050 h 2736959"/>
                <a:gd name="connsiteX231" fmla="*/ 3051202 w 3547903"/>
                <a:gd name="connsiteY231" fmla="*/ 2041525 h 2736959"/>
                <a:gd name="connsiteX232" fmla="*/ 3095652 w 3547903"/>
                <a:gd name="connsiteY232" fmla="*/ 2206625 h 2736959"/>
                <a:gd name="connsiteX233" fmla="*/ 3016277 w 3547903"/>
                <a:gd name="connsiteY233" fmla="*/ 2038350 h 2736959"/>
                <a:gd name="connsiteX234" fmla="*/ 3038502 w 3547903"/>
                <a:gd name="connsiteY234" fmla="*/ 2222500 h 2736959"/>
                <a:gd name="connsiteX235" fmla="*/ 2952777 w 3547903"/>
                <a:gd name="connsiteY235" fmla="*/ 2057400 h 2736959"/>
                <a:gd name="connsiteX236" fmla="*/ 2968652 w 3547903"/>
                <a:gd name="connsiteY236" fmla="*/ 2225675 h 2736959"/>
                <a:gd name="connsiteX237" fmla="*/ 2879752 w 3547903"/>
                <a:gd name="connsiteY237" fmla="*/ 2022475 h 2736959"/>
                <a:gd name="connsiteX238" fmla="*/ 2901977 w 3547903"/>
                <a:gd name="connsiteY238" fmla="*/ 2222500 h 2736959"/>
                <a:gd name="connsiteX239" fmla="*/ 2886102 w 3547903"/>
                <a:gd name="connsiteY239" fmla="*/ 2349500 h 2736959"/>
                <a:gd name="connsiteX240" fmla="*/ 2841652 w 3547903"/>
                <a:gd name="connsiteY240" fmla="*/ 2257425 h 2736959"/>
                <a:gd name="connsiteX241" fmla="*/ 2873402 w 3547903"/>
                <a:gd name="connsiteY241" fmla="*/ 2397125 h 2736959"/>
                <a:gd name="connsiteX242" fmla="*/ 2800377 w 3547903"/>
                <a:gd name="connsiteY242" fmla="*/ 2270125 h 2736959"/>
                <a:gd name="connsiteX243" fmla="*/ 2867052 w 3547903"/>
                <a:gd name="connsiteY243" fmla="*/ 2479675 h 2736959"/>
                <a:gd name="connsiteX244" fmla="*/ 2771802 w 3547903"/>
                <a:gd name="connsiteY244" fmla="*/ 2311400 h 2736959"/>
                <a:gd name="connsiteX245" fmla="*/ 2787677 w 3547903"/>
                <a:gd name="connsiteY245" fmla="*/ 2466975 h 2736959"/>
                <a:gd name="connsiteX246" fmla="*/ 2698777 w 3547903"/>
                <a:gd name="connsiteY246" fmla="*/ 2314575 h 2736959"/>
                <a:gd name="connsiteX247" fmla="*/ 2724177 w 3547903"/>
                <a:gd name="connsiteY247" fmla="*/ 2527300 h 2736959"/>
                <a:gd name="connsiteX248" fmla="*/ 2663852 w 3547903"/>
                <a:gd name="connsiteY248" fmla="*/ 2390775 h 2736959"/>
                <a:gd name="connsiteX249" fmla="*/ 2657502 w 3547903"/>
                <a:gd name="connsiteY249" fmla="*/ 2676525 h 2736959"/>
                <a:gd name="connsiteX250" fmla="*/ 2584477 w 3547903"/>
                <a:gd name="connsiteY250" fmla="*/ 2736850 h 2736959"/>
                <a:gd name="connsiteX251" fmla="*/ 2203476 w 3547903"/>
                <a:gd name="connsiteY251" fmla="*/ 2647949 h 2736959"/>
                <a:gd name="connsiteX252" fmla="*/ 2159026 w 3547903"/>
                <a:gd name="connsiteY252" fmla="*/ 2679700 h 2736959"/>
                <a:gd name="connsiteX253" fmla="*/ 2009801 w 3547903"/>
                <a:gd name="connsiteY253" fmla="*/ 2727325 h 2736959"/>
                <a:gd name="connsiteX254" fmla="*/ 1978050 w 3547903"/>
                <a:gd name="connsiteY254" fmla="*/ 2679700 h 2736959"/>
                <a:gd name="connsiteX255" fmla="*/ 1911375 w 3547903"/>
                <a:gd name="connsiteY255" fmla="*/ 2600325 h 2736959"/>
                <a:gd name="connsiteX256" fmla="*/ 1765325 w 3547903"/>
                <a:gd name="connsiteY256" fmla="*/ 2362200 h 2736959"/>
                <a:gd name="connsiteX257" fmla="*/ 1720875 w 3547903"/>
                <a:gd name="connsiteY257" fmla="*/ 2251075 h 2736959"/>
                <a:gd name="connsiteX258" fmla="*/ 1673250 w 3547903"/>
                <a:gd name="connsiteY258" fmla="*/ 2197100 h 2736959"/>
                <a:gd name="connsiteX259" fmla="*/ 1651025 w 3547903"/>
                <a:gd name="connsiteY259" fmla="*/ 2146300 h 2736959"/>
                <a:gd name="connsiteX260" fmla="*/ 1581175 w 3547903"/>
                <a:gd name="connsiteY260" fmla="*/ 2095500 h 2736959"/>
                <a:gd name="connsiteX261" fmla="*/ 1584350 w 3547903"/>
                <a:gd name="connsiteY261" fmla="*/ 2022476 h 2736959"/>
                <a:gd name="connsiteX262" fmla="*/ 1590699 w 3547903"/>
                <a:gd name="connsiteY262" fmla="*/ 1984376 h 2736959"/>
                <a:gd name="connsiteX263" fmla="*/ 1676424 w 3547903"/>
                <a:gd name="connsiteY263" fmla="*/ 1958977 h 2736959"/>
                <a:gd name="connsiteX264" fmla="*/ 1609749 w 3547903"/>
                <a:gd name="connsiteY264" fmla="*/ 1882777 h 2736959"/>
                <a:gd name="connsiteX265" fmla="*/ 1622449 w 3547903"/>
                <a:gd name="connsiteY265" fmla="*/ 1809752 h 2736959"/>
                <a:gd name="connsiteX266" fmla="*/ 1651024 w 3547903"/>
                <a:gd name="connsiteY266" fmla="*/ 1730377 h 2736959"/>
                <a:gd name="connsiteX267" fmla="*/ 1714523 w 3547903"/>
                <a:gd name="connsiteY267" fmla="*/ 1685927 h 2736959"/>
                <a:gd name="connsiteX268" fmla="*/ 1765323 w 3547903"/>
                <a:gd name="connsiteY268" fmla="*/ 1647827 h 2736959"/>
                <a:gd name="connsiteX269" fmla="*/ 1793897 w 3547903"/>
                <a:gd name="connsiteY269" fmla="*/ 1612902 h 2736959"/>
                <a:gd name="connsiteX270" fmla="*/ 1812947 w 3547903"/>
                <a:gd name="connsiteY270" fmla="*/ 1571627 h 2736959"/>
                <a:gd name="connsiteX271" fmla="*/ 1790721 w 3547903"/>
                <a:gd name="connsiteY271" fmla="*/ 1539876 h 2736959"/>
                <a:gd name="connsiteX272" fmla="*/ 1793897 w 3547903"/>
                <a:gd name="connsiteY272" fmla="*/ 1473202 h 2736959"/>
                <a:gd name="connsiteX273" fmla="*/ 1765322 w 3547903"/>
                <a:gd name="connsiteY273" fmla="*/ 1381127 h 2736959"/>
                <a:gd name="connsiteX274" fmla="*/ 1727221 w 3547903"/>
                <a:gd name="connsiteY274" fmla="*/ 1314451 h 2736959"/>
                <a:gd name="connsiteX275" fmla="*/ 1666897 w 3547903"/>
                <a:gd name="connsiteY275" fmla="*/ 1355727 h 2736959"/>
                <a:gd name="connsiteX276" fmla="*/ 1625622 w 3547903"/>
                <a:gd name="connsiteY276" fmla="*/ 1377952 h 2736959"/>
                <a:gd name="connsiteX277" fmla="*/ 1587522 w 3547903"/>
                <a:gd name="connsiteY277" fmla="*/ 1349377 h 2736959"/>
                <a:gd name="connsiteX278" fmla="*/ 1527197 w 3547903"/>
                <a:gd name="connsiteY278" fmla="*/ 1327152 h 2736959"/>
                <a:gd name="connsiteX279" fmla="*/ 1428772 w 3547903"/>
                <a:gd name="connsiteY279" fmla="*/ 1257302 h 2736959"/>
                <a:gd name="connsiteX280" fmla="*/ 1374797 w 3547903"/>
                <a:gd name="connsiteY280" fmla="*/ 1257302 h 2736959"/>
                <a:gd name="connsiteX281" fmla="*/ 1358922 w 3547903"/>
                <a:gd name="connsiteY281" fmla="*/ 1187452 h 2736959"/>
                <a:gd name="connsiteX282" fmla="*/ 1298597 w 3547903"/>
                <a:gd name="connsiteY282" fmla="*/ 1114427 h 2736959"/>
                <a:gd name="connsiteX283" fmla="*/ 1212872 w 3547903"/>
                <a:gd name="connsiteY283" fmla="*/ 1057277 h 2736959"/>
                <a:gd name="connsiteX284" fmla="*/ 1073172 w 3547903"/>
                <a:gd name="connsiteY284" fmla="*/ 1003302 h 2736959"/>
                <a:gd name="connsiteX285" fmla="*/ 996972 w 3547903"/>
                <a:gd name="connsiteY285" fmla="*/ 974727 h 2736959"/>
                <a:gd name="connsiteX286" fmla="*/ 923947 w 3547903"/>
                <a:gd name="connsiteY286" fmla="*/ 914402 h 2736959"/>
                <a:gd name="connsiteX287" fmla="*/ 787422 w 3547903"/>
                <a:gd name="connsiteY287" fmla="*/ 933452 h 2736959"/>
                <a:gd name="connsiteX288" fmla="*/ 733447 w 3547903"/>
                <a:gd name="connsiteY288" fmla="*/ 942977 h 2736959"/>
                <a:gd name="connsiteX289" fmla="*/ 669947 w 3547903"/>
                <a:gd name="connsiteY289" fmla="*/ 889002 h 2736959"/>
                <a:gd name="connsiteX290" fmla="*/ 641372 w 3547903"/>
                <a:gd name="connsiteY290" fmla="*/ 860427 h 2736959"/>
                <a:gd name="connsiteX291" fmla="*/ 488972 w 3547903"/>
                <a:gd name="connsiteY291" fmla="*/ 800102 h 2736959"/>
                <a:gd name="connsiteX292" fmla="*/ 403247 w 3547903"/>
                <a:gd name="connsiteY292" fmla="*/ 749302 h 2736959"/>
                <a:gd name="connsiteX293" fmla="*/ 361972 w 3547903"/>
                <a:gd name="connsiteY293" fmla="*/ 695327 h 2736959"/>
                <a:gd name="connsiteX294" fmla="*/ 396897 w 3547903"/>
                <a:gd name="connsiteY294" fmla="*/ 660402 h 2736959"/>
                <a:gd name="connsiteX295" fmla="*/ 361972 w 3547903"/>
                <a:gd name="connsiteY295" fmla="*/ 555627 h 2736959"/>
                <a:gd name="connsiteX296" fmla="*/ 298471 w 3547903"/>
                <a:gd name="connsiteY296" fmla="*/ 454026 h 2736959"/>
                <a:gd name="connsiteX297" fmla="*/ 266722 w 3547903"/>
                <a:gd name="connsiteY297" fmla="*/ 384175 h 2736959"/>
                <a:gd name="connsiteX298" fmla="*/ 276246 w 3547903"/>
                <a:gd name="connsiteY298" fmla="*/ 358775 h 2736959"/>
                <a:gd name="connsiteX299" fmla="*/ 206397 w 3547903"/>
                <a:gd name="connsiteY299" fmla="*/ 234950 h 2736959"/>
                <a:gd name="connsiteX300" fmla="*/ 146072 w 3547903"/>
                <a:gd name="connsiteY300" fmla="*/ 101600 h 2736959"/>
                <a:gd name="connsiteX301" fmla="*/ 111147 w 3547903"/>
                <a:gd name="connsiteY301" fmla="*/ 142875 h 2736959"/>
                <a:gd name="connsiteX302" fmla="*/ 120671 w 3547903"/>
                <a:gd name="connsiteY302" fmla="*/ 193675 h 2736959"/>
                <a:gd name="connsiteX303" fmla="*/ 123846 w 3547903"/>
                <a:gd name="connsiteY303" fmla="*/ 260350 h 2736959"/>
                <a:gd name="connsiteX304" fmla="*/ 136546 w 3547903"/>
                <a:gd name="connsiteY304" fmla="*/ 327025 h 2736959"/>
                <a:gd name="connsiteX305" fmla="*/ 174646 w 3547903"/>
                <a:gd name="connsiteY305" fmla="*/ 384175 h 2736959"/>
                <a:gd name="connsiteX306" fmla="*/ 190521 w 3547903"/>
                <a:gd name="connsiteY306" fmla="*/ 422275 h 2736959"/>
                <a:gd name="connsiteX307" fmla="*/ 200046 w 3547903"/>
                <a:gd name="connsiteY307" fmla="*/ 495300 h 2736959"/>
                <a:gd name="connsiteX308" fmla="*/ 231798 w 3547903"/>
                <a:gd name="connsiteY308" fmla="*/ 542925 h 2736959"/>
                <a:gd name="connsiteX309" fmla="*/ 168296 w 3547903"/>
                <a:gd name="connsiteY309" fmla="*/ 508000 h 2736959"/>
                <a:gd name="connsiteX310" fmla="*/ 107973 w 3547903"/>
                <a:gd name="connsiteY310" fmla="*/ 460375 h 2736959"/>
                <a:gd name="connsiteX311" fmla="*/ 88923 w 3547903"/>
                <a:gd name="connsiteY311" fmla="*/ 371475 h 2736959"/>
                <a:gd name="connsiteX312" fmla="*/ 22248 w 3547903"/>
                <a:gd name="connsiteY312" fmla="*/ 285750 h 2736959"/>
                <a:gd name="connsiteX313" fmla="*/ 53998 w 3547903"/>
                <a:gd name="connsiteY313" fmla="*/ 193675 h 2736959"/>
                <a:gd name="connsiteX314" fmla="*/ 25423 w 3547903"/>
                <a:gd name="connsiteY314" fmla="*/ 161925 h 2736959"/>
                <a:gd name="connsiteX315" fmla="*/ 12722 w 3547903"/>
                <a:gd name="connsiteY315" fmla="*/ 114300 h 2736959"/>
                <a:gd name="connsiteX316" fmla="*/ 23 w 3547903"/>
                <a:gd name="connsiteY316" fmla="*/ 41275 h 2736959"/>
                <a:gd name="connsiteX317" fmla="*/ 23 w 3547903"/>
                <a:gd name="connsiteY317" fmla="*/ 0 h 2736959"/>
                <a:gd name="connsiteX0" fmla="*/ 23 w 3547903"/>
                <a:gd name="connsiteY0" fmla="*/ 0 h 2797663"/>
                <a:gd name="connsiteX1" fmla="*/ 381023 w 3547903"/>
                <a:gd name="connsiteY1" fmla="*/ 76200 h 2797663"/>
                <a:gd name="connsiteX2" fmla="*/ 479448 w 3547903"/>
                <a:gd name="connsiteY2" fmla="*/ 28575 h 2797663"/>
                <a:gd name="connsiteX3" fmla="*/ 568348 w 3547903"/>
                <a:gd name="connsiteY3" fmla="*/ 44450 h 2797663"/>
                <a:gd name="connsiteX4" fmla="*/ 568348 w 3547903"/>
                <a:gd name="connsiteY4" fmla="*/ 44450 h 2797663"/>
                <a:gd name="connsiteX5" fmla="*/ 571523 w 3547903"/>
                <a:gd name="connsiteY5" fmla="*/ 73025 h 2797663"/>
                <a:gd name="connsiteX6" fmla="*/ 565173 w 3547903"/>
                <a:gd name="connsiteY6" fmla="*/ 88900 h 2797663"/>
                <a:gd name="connsiteX7" fmla="*/ 561998 w 3547903"/>
                <a:gd name="connsiteY7" fmla="*/ 98425 h 2797663"/>
                <a:gd name="connsiteX8" fmla="*/ 565173 w 3547903"/>
                <a:gd name="connsiteY8" fmla="*/ 114300 h 2797663"/>
                <a:gd name="connsiteX9" fmla="*/ 584223 w 3547903"/>
                <a:gd name="connsiteY9" fmla="*/ 127000 h 2797663"/>
                <a:gd name="connsiteX10" fmla="*/ 596923 w 3547903"/>
                <a:gd name="connsiteY10" fmla="*/ 146050 h 2797663"/>
                <a:gd name="connsiteX11" fmla="*/ 600098 w 3547903"/>
                <a:gd name="connsiteY11" fmla="*/ 155575 h 2797663"/>
                <a:gd name="connsiteX12" fmla="*/ 609623 w 3547903"/>
                <a:gd name="connsiteY12" fmla="*/ 161925 h 2797663"/>
                <a:gd name="connsiteX13" fmla="*/ 615973 w 3547903"/>
                <a:gd name="connsiteY13" fmla="*/ 171450 h 2797663"/>
                <a:gd name="connsiteX14" fmla="*/ 660423 w 3547903"/>
                <a:gd name="connsiteY14" fmla="*/ 165100 h 2797663"/>
                <a:gd name="connsiteX15" fmla="*/ 669948 w 3547903"/>
                <a:gd name="connsiteY15" fmla="*/ 158750 h 2797663"/>
                <a:gd name="connsiteX16" fmla="*/ 679473 w 3547903"/>
                <a:gd name="connsiteY16" fmla="*/ 155575 h 2797663"/>
                <a:gd name="connsiteX17" fmla="*/ 701698 w 3547903"/>
                <a:gd name="connsiteY17" fmla="*/ 142875 h 2797663"/>
                <a:gd name="connsiteX18" fmla="*/ 749323 w 3547903"/>
                <a:gd name="connsiteY18" fmla="*/ 146050 h 2797663"/>
                <a:gd name="connsiteX19" fmla="*/ 755673 w 3547903"/>
                <a:gd name="connsiteY19" fmla="*/ 155575 h 2797663"/>
                <a:gd name="connsiteX20" fmla="*/ 749323 w 3547903"/>
                <a:gd name="connsiteY20" fmla="*/ 200025 h 2797663"/>
                <a:gd name="connsiteX21" fmla="*/ 762023 w 3547903"/>
                <a:gd name="connsiteY21" fmla="*/ 212725 h 2797663"/>
                <a:gd name="connsiteX22" fmla="*/ 771548 w 3547903"/>
                <a:gd name="connsiteY22" fmla="*/ 215900 h 2797663"/>
                <a:gd name="connsiteX23" fmla="*/ 777898 w 3547903"/>
                <a:gd name="connsiteY23" fmla="*/ 228600 h 2797663"/>
                <a:gd name="connsiteX24" fmla="*/ 787423 w 3547903"/>
                <a:gd name="connsiteY24" fmla="*/ 238125 h 2797663"/>
                <a:gd name="connsiteX25" fmla="*/ 793773 w 3547903"/>
                <a:gd name="connsiteY25" fmla="*/ 257175 h 2797663"/>
                <a:gd name="connsiteX26" fmla="*/ 796948 w 3547903"/>
                <a:gd name="connsiteY26" fmla="*/ 288925 h 2797663"/>
                <a:gd name="connsiteX27" fmla="*/ 800123 w 3547903"/>
                <a:gd name="connsiteY27" fmla="*/ 298450 h 2797663"/>
                <a:gd name="connsiteX28" fmla="*/ 809648 w 3547903"/>
                <a:gd name="connsiteY28" fmla="*/ 304800 h 2797663"/>
                <a:gd name="connsiteX29" fmla="*/ 822348 w 3547903"/>
                <a:gd name="connsiteY29" fmla="*/ 314325 h 2797663"/>
                <a:gd name="connsiteX30" fmla="*/ 831873 w 3547903"/>
                <a:gd name="connsiteY30" fmla="*/ 323850 h 2797663"/>
                <a:gd name="connsiteX31" fmla="*/ 854098 w 3547903"/>
                <a:gd name="connsiteY31" fmla="*/ 336550 h 2797663"/>
                <a:gd name="connsiteX32" fmla="*/ 863623 w 3547903"/>
                <a:gd name="connsiteY32" fmla="*/ 346075 h 2797663"/>
                <a:gd name="connsiteX33" fmla="*/ 892198 w 3547903"/>
                <a:gd name="connsiteY33" fmla="*/ 352425 h 2797663"/>
                <a:gd name="connsiteX34" fmla="*/ 882673 w 3547903"/>
                <a:gd name="connsiteY34" fmla="*/ 355600 h 2797663"/>
                <a:gd name="connsiteX35" fmla="*/ 879498 w 3547903"/>
                <a:gd name="connsiteY35" fmla="*/ 365125 h 2797663"/>
                <a:gd name="connsiteX36" fmla="*/ 876323 w 3547903"/>
                <a:gd name="connsiteY36" fmla="*/ 406400 h 2797663"/>
                <a:gd name="connsiteX37" fmla="*/ 866798 w 3547903"/>
                <a:gd name="connsiteY37" fmla="*/ 434975 h 2797663"/>
                <a:gd name="connsiteX38" fmla="*/ 863623 w 3547903"/>
                <a:gd name="connsiteY38" fmla="*/ 450850 h 2797663"/>
                <a:gd name="connsiteX39" fmla="*/ 860448 w 3547903"/>
                <a:gd name="connsiteY39" fmla="*/ 463550 h 2797663"/>
                <a:gd name="connsiteX40" fmla="*/ 854098 w 3547903"/>
                <a:gd name="connsiteY40" fmla="*/ 482600 h 2797663"/>
                <a:gd name="connsiteX41" fmla="*/ 850923 w 3547903"/>
                <a:gd name="connsiteY41" fmla="*/ 492125 h 2797663"/>
                <a:gd name="connsiteX42" fmla="*/ 841398 w 3547903"/>
                <a:gd name="connsiteY42" fmla="*/ 517525 h 2797663"/>
                <a:gd name="connsiteX43" fmla="*/ 835048 w 3547903"/>
                <a:gd name="connsiteY43" fmla="*/ 552450 h 2797663"/>
                <a:gd name="connsiteX44" fmla="*/ 831873 w 3547903"/>
                <a:gd name="connsiteY44" fmla="*/ 561975 h 2797663"/>
                <a:gd name="connsiteX45" fmla="*/ 822348 w 3547903"/>
                <a:gd name="connsiteY45" fmla="*/ 565150 h 2797663"/>
                <a:gd name="connsiteX46" fmla="*/ 815998 w 3547903"/>
                <a:gd name="connsiteY46" fmla="*/ 574675 h 2797663"/>
                <a:gd name="connsiteX47" fmla="*/ 825523 w 3547903"/>
                <a:gd name="connsiteY47" fmla="*/ 600075 h 2797663"/>
                <a:gd name="connsiteX48" fmla="*/ 841398 w 3547903"/>
                <a:gd name="connsiteY48" fmla="*/ 625475 h 2797663"/>
                <a:gd name="connsiteX49" fmla="*/ 847748 w 3547903"/>
                <a:gd name="connsiteY49" fmla="*/ 650875 h 2797663"/>
                <a:gd name="connsiteX50" fmla="*/ 860448 w 3547903"/>
                <a:gd name="connsiteY50" fmla="*/ 669925 h 2797663"/>
                <a:gd name="connsiteX51" fmla="*/ 866798 w 3547903"/>
                <a:gd name="connsiteY51" fmla="*/ 682625 h 2797663"/>
                <a:gd name="connsiteX52" fmla="*/ 885848 w 3547903"/>
                <a:gd name="connsiteY52" fmla="*/ 695325 h 2797663"/>
                <a:gd name="connsiteX53" fmla="*/ 904898 w 3547903"/>
                <a:gd name="connsiteY53" fmla="*/ 730250 h 2797663"/>
                <a:gd name="connsiteX54" fmla="*/ 908073 w 3547903"/>
                <a:gd name="connsiteY54" fmla="*/ 739775 h 2797663"/>
                <a:gd name="connsiteX55" fmla="*/ 917598 w 3547903"/>
                <a:gd name="connsiteY55" fmla="*/ 742950 h 2797663"/>
                <a:gd name="connsiteX56" fmla="*/ 936648 w 3547903"/>
                <a:gd name="connsiteY56" fmla="*/ 758825 h 2797663"/>
                <a:gd name="connsiteX57" fmla="*/ 955698 w 3547903"/>
                <a:gd name="connsiteY57" fmla="*/ 765175 h 2797663"/>
                <a:gd name="connsiteX58" fmla="*/ 993798 w 3547903"/>
                <a:gd name="connsiteY58" fmla="*/ 762000 h 2797663"/>
                <a:gd name="connsiteX59" fmla="*/ 1012848 w 3547903"/>
                <a:gd name="connsiteY59" fmla="*/ 755650 h 2797663"/>
                <a:gd name="connsiteX60" fmla="*/ 1022373 w 3547903"/>
                <a:gd name="connsiteY60" fmla="*/ 752475 h 2797663"/>
                <a:gd name="connsiteX61" fmla="*/ 1035073 w 3547903"/>
                <a:gd name="connsiteY61" fmla="*/ 742950 h 2797663"/>
                <a:gd name="connsiteX62" fmla="*/ 1044598 w 3547903"/>
                <a:gd name="connsiteY62" fmla="*/ 739775 h 2797663"/>
                <a:gd name="connsiteX63" fmla="*/ 1143023 w 3547903"/>
                <a:gd name="connsiteY63" fmla="*/ 730250 h 2797663"/>
                <a:gd name="connsiteX64" fmla="*/ 1155723 w 3547903"/>
                <a:gd name="connsiteY64" fmla="*/ 685800 h 2797663"/>
                <a:gd name="connsiteX65" fmla="*/ 1162073 w 3547903"/>
                <a:gd name="connsiteY65" fmla="*/ 673100 h 2797663"/>
                <a:gd name="connsiteX66" fmla="*/ 1165248 w 3547903"/>
                <a:gd name="connsiteY66" fmla="*/ 663575 h 2797663"/>
                <a:gd name="connsiteX67" fmla="*/ 1184298 w 3547903"/>
                <a:gd name="connsiteY67" fmla="*/ 654050 h 2797663"/>
                <a:gd name="connsiteX68" fmla="*/ 1206523 w 3547903"/>
                <a:gd name="connsiteY68" fmla="*/ 635000 h 2797663"/>
                <a:gd name="connsiteX69" fmla="*/ 1216048 w 3547903"/>
                <a:gd name="connsiteY69" fmla="*/ 631825 h 2797663"/>
                <a:gd name="connsiteX70" fmla="*/ 1244623 w 3547903"/>
                <a:gd name="connsiteY70" fmla="*/ 615950 h 2797663"/>
                <a:gd name="connsiteX71" fmla="*/ 1263673 w 3547903"/>
                <a:gd name="connsiteY71" fmla="*/ 612775 h 2797663"/>
                <a:gd name="connsiteX72" fmla="*/ 1330348 w 3547903"/>
                <a:gd name="connsiteY72" fmla="*/ 606425 h 2797663"/>
                <a:gd name="connsiteX73" fmla="*/ 1365273 w 3547903"/>
                <a:gd name="connsiteY73" fmla="*/ 612775 h 2797663"/>
                <a:gd name="connsiteX74" fmla="*/ 1368448 w 3547903"/>
                <a:gd name="connsiteY74" fmla="*/ 622300 h 2797663"/>
                <a:gd name="connsiteX75" fmla="*/ 1377973 w 3547903"/>
                <a:gd name="connsiteY75" fmla="*/ 628650 h 2797663"/>
                <a:gd name="connsiteX76" fmla="*/ 1387498 w 3547903"/>
                <a:gd name="connsiteY76" fmla="*/ 638175 h 2797663"/>
                <a:gd name="connsiteX77" fmla="*/ 1387498 w 3547903"/>
                <a:gd name="connsiteY77" fmla="*/ 673100 h 2797663"/>
                <a:gd name="connsiteX78" fmla="*/ 1377973 w 3547903"/>
                <a:gd name="connsiteY78" fmla="*/ 676275 h 2797663"/>
                <a:gd name="connsiteX79" fmla="*/ 1355748 w 3547903"/>
                <a:gd name="connsiteY79" fmla="*/ 685800 h 2797663"/>
                <a:gd name="connsiteX80" fmla="*/ 1349398 w 3547903"/>
                <a:gd name="connsiteY80" fmla="*/ 698500 h 2797663"/>
                <a:gd name="connsiteX81" fmla="*/ 1343048 w 3547903"/>
                <a:gd name="connsiteY81" fmla="*/ 723900 h 2797663"/>
                <a:gd name="connsiteX82" fmla="*/ 1339873 w 3547903"/>
                <a:gd name="connsiteY82" fmla="*/ 733425 h 2797663"/>
                <a:gd name="connsiteX83" fmla="*/ 1333523 w 3547903"/>
                <a:gd name="connsiteY83" fmla="*/ 742950 h 2797663"/>
                <a:gd name="connsiteX84" fmla="*/ 1330348 w 3547903"/>
                <a:gd name="connsiteY84" fmla="*/ 758825 h 2797663"/>
                <a:gd name="connsiteX85" fmla="*/ 1320823 w 3547903"/>
                <a:gd name="connsiteY85" fmla="*/ 784225 h 2797663"/>
                <a:gd name="connsiteX86" fmla="*/ 1311298 w 3547903"/>
                <a:gd name="connsiteY86" fmla="*/ 793750 h 2797663"/>
                <a:gd name="connsiteX87" fmla="*/ 1295423 w 3547903"/>
                <a:gd name="connsiteY87" fmla="*/ 822325 h 2797663"/>
                <a:gd name="connsiteX88" fmla="*/ 1282723 w 3547903"/>
                <a:gd name="connsiteY88" fmla="*/ 831850 h 2797663"/>
                <a:gd name="connsiteX89" fmla="*/ 1273198 w 3547903"/>
                <a:gd name="connsiteY89" fmla="*/ 850900 h 2797663"/>
                <a:gd name="connsiteX90" fmla="*/ 1263673 w 3547903"/>
                <a:gd name="connsiteY90" fmla="*/ 860425 h 2797663"/>
                <a:gd name="connsiteX91" fmla="*/ 1266848 w 3547903"/>
                <a:gd name="connsiteY91" fmla="*/ 908050 h 2797663"/>
                <a:gd name="connsiteX92" fmla="*/ 1276373 w 3547903"/>
                <a:gd name="connsiteY92" fmla="*/ 904875 h 2797663"/>
                <a:gd name="connsiteX93" fmla="*/ 1343048 w 3547903"/>
                <a:gd name="connsiteY93" fmla="*/ 898525 h 2797663"/>
                <a:gd name="connsiteX94" fmla="*/ 1362098 w 3547903"/>
                <a:gd name="connsiteY94" fmla="*/ 892175 h 2797663"/>
                <a:gd name="connsiteX95" fmla="*/ 1374798 w 3547903"/>
                <a:gd name="connsiteY95" fmla="*/ 885825 h 2797663"/>
                <a:gd name="connsiteX96" fmla="*/ 1419248 w 3547903"/>
                <a:gd name="connsiteY96" fmla="*/ 879475 h 2797663"/>
                <a:gd name="connsiteX97" fmla="*/ 1428773 w 3547903"/>
                <a:gd name="connsiteY97" fmla="*/ 885825 h 2797663"/>
                <a:gd name="connsiteX98" fmla="*/ 1441473 w 3547903"/>
                <a:gd name="connsiteY98" fmla="*/ 901700 h 2797663"/>
                <a:gd name="connsiteX99" fmla="*/ 1447823 w 3547903"/>
                <a:gd name="connsiteY99" fmla="*/ 911225 h 2797663"/>
                <a:gd name="connsiteX100" fmla="*/ 1470048 w 3547903"/>
                <a:gd name="connsiteY100" fmla="*/ 927100 h 2797663"/>
                <a:gd name="connsiteX101" fmla="*/ 1485923 w 3547903"/>
                <a:gd name="connsiteY101" fmla="*/ 955675 h 2797663"/>
                <a:gd name="connsiteX102" fmla="*/ 1479573 w 3547903"/>
                <a:gd name="connsiteY102" fmla="*/ 1063625 h 2797663"/>
                <a:gd name="connsiteX103" fmla="*/ 1482748 w 3547903"/>
                <a:gd name="connsiteY103" fmla="*/ 1133475 h 2797663"/>
                <a:gd name="connsiteX104" fmla="*/ 1489098 w 3547903"/>
                <a:gd name="connsiteY104" fmla="*/ 1171575 h 2797663"/>
                <a:gd name="connsiteX105" fmla="*/ 1492273 w 3547903"/>
                <a:gd name="connsiteY105" fmla="*/ 1216025 h 2797663"/>
                <a:gd name="connsiteX106" fmla="*/ 1498623 w 3547903"/>
                <a:gd name="connsiteY106" fmla="*/ 1225550 h 2797663"/>
                <a:gd name="connsiteX107" fmla="*/ 1501798 w 3547903"/>
                <a:gd name="connsiteY107" fmla="*/ 1235075 h 2797663"/>
                <a:gd name="connsiteX108" fmla="*/ 1527198 w 3547903"/>
                <a:gd name="connsiteY108" fmla="*/ 1250950 h 2797663"/>
                <a:gd name="connsiteX109" fmla="*/ 1536723 w 3547903"/>
                <a:gd name="connsiteY109" fmla="*/ 1257300 h 2797663"/>
                <a:gd name="connsiteX110" fmla="*/ 1549423 w 3547903"/>
                <a:gd name="connsiteY110" fmla="*/ 1260475 h 2797663"/>
                <a:gd name="connsiteX111" fmla="*/ 1603398 w 3547903"/>
                <a:gd name="connsiteY111" fmla="*/ 1263650 h 2797663"/>
                <a:gd name="connsiteX112" fmla="*/ 1635148 w 3547903"/>
                <a:gd name="connsiteY112" fmla="*/ 1273175 h 2797663"/>
                <a:gd name="connsiteX113" fmla="*/ 1676423 w 3547903"/>
                <a:gd name="connsiteY113" fmla="*/ 1266825 h 2797663"/>
                <a:gd name="connsiteX114" fmla="*/ 1685948 w 3547903"/>
                <a:gd name="connsiteY114" fmla="*/ 1263650 h 2797663"/>
                <a:gd name="connsiteX115" fmla="*/ 1692298 w 3547903"/>
                <a:gd name="connsiteY115" fmla="*/ 1254125 h 2797663"/>
                <a:gd name="connsiteX116" fmla="*/ 1701823 w 3547903"/>
                <a:gd name="connsiteY116" fmla="*/ 1244600 h 2797663"/>
                <a:gd name="connsiteX117" fmla="*/ 1743098 w 3547903"/>
                <a:gd name="connsiteY117" fmla="*/ 1247775 h 2797663"/>
                <a:gd name="connsiteX118" fmla="*/ 1752623 w 3547903"/>
                <a:gd name="connsiteY118" fmla="*/ 1254125 h 2797663"/>
                <a:gd name="connsiteX119" fmla="*/ 1762148 w 3547903"/>
                <a:gd name="connsiteY119" fmla="*/ 1257300 h 2797663"/>
                <a:gd name="connsiteX120" fmla="*/ 1771673 w 3547903"/>
                <a:gd name="connsiteY120" fmla="*/ 1266825 h 2797663"/>
                <a:gd name="connsiteX121" fmla="*/ 1787548 w 3547903"/>
                <a:gd name="connsiteY121" fmla="*/ 1285875 h 2797663"/>
                <a:gd name="connsiteX122" fmla="*/ 1797073 w 3547903"/>
                <a:gd name="connsiteY122" fmla="*/ 1289050 h 2797663"/>
                <a:gd name="connsiteX123" fmla="*/ 1822473 w 3547903"/>
                <a:gd name="connsiteY123" fmla="*/ 1308100 h 2797663"/>
                <a:gd name="connsiteX124" fmla="*/ 1831998 w 3547903"/>
                <a:gd name="connsiteY124" fmla="*/ 1311275 h 2797663"/>
                <a:gd name="connsiteX125" fmla="*/ 1854223 w 3547903"/>
                <a:gd name="connsiteY125" fmla="*/ 1327150 h 2797663"/>
                <a:gd name="connsiteX126" fmla="*/ 1863748 w 3547903"/>
                <a:gd name="connsiteY126" fmla="*/ 1317625 h 2797663"/>
                <a:gd name="connsiteX127" fmla="*/ 1879623 w 3547903"/>
                <a:gd name="connsiteY127" fmla="*/ 1282700 h 2797663"/>
                <a:gd name="connsiteX128" fmla="*/ 1882798 w 3547903"/>
                <a:gd name="connsiteY128" fmla="*/ 1250950 h 2797663"/>
                <a:gd name="connsiteX129" fmla="*/ 1889148 w 3547903"/>
                <a:gd name="connsiteY129" fmla="*/ 1241425 h 2797663"/>
                <a:gd name="connsiteX130" fmla="*/ 1895498 w 3547903"/>
                <a:gd name="connsiteY130" fmla="*/ 1228725 h 2797663"/>
                <a:gd name="connsiteX131" fmla="*/ 1901848 w 3547903"/>
                <a:gd name="connsiteY131" fmla="*/ 1209675 h 2797663"/>
                <a:gd name="connsiteX132" fmla="*/ 1905023 w 3547903"/>
                <a:gd name="connsiteY132" fmla="*/ 1196975 h 2797663"/>
                <a:gd name="connsiteX133" fmla="*/ 1930423 w 3547903"/>
                <a:gd name="connsiteY133" fmla="*/ 1184275 h 2797663"/>
                <a:gd name="connsiteX134" fmla="*/ 2019323 w 3547903"/>
                <a:gd name="connsiteY134" fmla="*/ 1181100 h 2797663"/>
                <a:gd name="connsiteX135" fmla="*/ 2028848 w 3547903"/>
                <a:gd name="connsiteY135" fmla="*/ 1174750 h 2797663"/>
                <a:gd name="connsiteX136" fmla="*/ 2047898 w 3547903"/>
                <a:gd name="connsiteY136" fmla="*/ 1165225 h 2797663"/>
                <a:gd name="connsiteX137" fmla="*/ 2060598 w 3547903"/>
                <a:gd name="connsiteY137" fmla="*/ 1149350 h 2797663"/>
                <a:gd name="connsiteX138" fmla="*/ 2082823 w 3547903"/>
                <a:gd name="connsiteY138" fmla="*/ 1127125 h 2797663"/>
                <a:gd name="connsiteX139" fmla="*/ 2095523 w 3547903"/>
                <a:gd name="connsiteY139" fmla="*/ 1120775 h 2797663"/>
                <a:gd name="connsiteX140" fmla="*/ 2114573 w 3547903"/>
                <a:gd name="connsiteY140" fmla="*/ 1114425 h 2797663"/>
                <a:gd name="connsiteX141" fmla="*/ 2124098 w 3547903"/>
                <a:gd name="connsiteY141" fmla="*/ 1120775 h 2797663"/>
                <a:gd name="connsiteX142" fmla="*/ 2127273 w 3547903"/>
                <a:gd name="connsiteY142" fmla="*/ 1130300 h 2797663"/>
                <a:gd name="connsiteX143" fmla="*/ 2133623 w 3547903"/>
                <a:gd name="connsiteY143" fmla="*/ 1139825 h 2797663"/>
                <a:gd name="connsiteX144" fmla="*/ 2130448 w 3547903"/>
                <a:gd name="connsiteY144" fmla="*/ 1152525 h 2797663"/>
                <a:gd name="connsiteX145" fmla="*/ 2127273 w 3547903"/>
                <a:gd name="connsiteY145" fmla="*/ 1174750 h 2797663"/>
                <a:gd name="connsiteX146" fmla="*/ 2187598 w 3547903"/>
                <a:gd name="connsiteY146" fmla="*/ 1155700 h 2797663"/>
                <a:gd name="connsiteX147" fmla="*/ 2276498 w 3547903"/>
                <a:gd name="connsiteY147" fmla="*/ 1168400 h 2797663"/>
                <a:gd name="connsiteX148" fmla="*/ 2279673 w 3547903"/>
                <a:gd name="connsiteY148" fmla="*/ 1190625 h 2797663"/>
                <a:gd name="connsiteX149" fmla="*/ 2273323 w 3547903"/>
                <a:gd name="connsiteY149" fmla="*/ 1181100 h 2797663"/>
                <a:gd name="connsiteX150" fmla="*/ 2254273 w 3547903"/>
                <a:gd name="connsiteY150" fmla="*/ 1162050 h 2797663"/>
                <a:gd name="connsiteX151" fmla="*/ 2257448 w 3547903"/>
                <a:gd name="connsiteY151" fmla="*/ 1165225 h 2797663"/>
                <a:gd name="connsiteX152" fmla="*/ 2308248 w 3547903"/>
                <a:gd name="connsiteY152" fmla="*/ 1184275 h 2797663"/>
                <a:gd name="connsiteX153" fmla="*/ 2324123 w 3547903"/>
                <a:gd name="connsiteY153" fmla="*/ 1187450 h 2797663"/>
                <a:gd name="connsiteX154" fmla="*/ 2349523 w 3547903"/>
                <a:gd name="connsiteY154" fmla="*/ 1193800 h 2797663"/>
                <a:gd name="connsiteX155" fmla="*/ 2393973 w 3547903"/>
                <a:gd name="connsiteY155" fmla="*/ 1196975 h 2797663"/>
                <a:gd name="connsiteX156" fmla="*/ 2397148 w 3547903"/>
                <a:gd name="connsiteY156" fmla="*/ 1206500 h 2797663"/>
                <a:gd name="connsiteX157" fmla="*/ 2444773 w 3547903"/>
                <a:gd name="connsiteY157" fmla="*/ 1216025 h 2797663"/>
                <a:gd name="connsiteX158" fmla="*/ 2454298 w 3547903"/>
                <a:gd name="connsiteY158" fmla="*/ 1219200 h 2797663"/>
                <a:gd name="connsiteX159" fmla="*/ 2476523 w 3547903"/>
                <a:gd name="connsiteY159" fmla="*/ 1222375 h 2797663"/>
                <a:gd name="connsiteX160" fmla="*/ 2486048 w 3547903"/>
                <a:gd name="connsiteY160" fmla="*/ 1228725 h 2797663"/>
                <a:gd name="connsiteX161" fmla="*/ 2520973 w 3547903"/>
                <a:gd name="connsiteY161" fmla="*/ 1222375 h 2797663"/>
                <a:gd name="connsiteX162" fmla="*/ 2530498 w 3547903"/>
                <a:gd name="connsiteY162" fmla="*/ 1209675 h 2797663"/>
                <a:gd name="connsiteX163" fmla="*/ 2540023 w 3547903"/>
                <a:gd name="connsiteY163" fmla="*/ 1203325 h 2797663"/>
                <a:gd name="connsiteX164" fmla="*/ 2552723 w 3547903"/>
                <a:gd name="connsiteY164" fmla="*/ 1200150 h 2797663"/>
                <a:gd name="connsiteX165" fmla="*/ 2581298 w 3547903"/>
                <a:gd name="connsiteY165" fmla="*/ 1190625 h 2797663"/>
                <a:gd name="connsiteX166" fmla="*/ 2609873 w 3547903"/>
                <a:gd name="connsiteY166" fmla="*/ 1193800 h 2797663"/>
                <a:gd name="connsiteX167" fmla="*/ 2619398 w 3547903"/>
                <a:gd name="connsiteY167" fmla="*/ 1196975 h 2797663"/>
                <a:gd name="connsiteX168" fmla="*/ 2625748 w 3547903"/>
                <a:gd name="connsiteY168" fmla="*/ 1206500 h 2797663"/>
                <a:gd name="connsiteX169" fmla="*/ 2616223 w 3547903"/>
                <a:gd name="connsiteY169" fmla="*/ 1209675 h 2797663"/>
                <a:gd name="connsiteX170" fmla="*/ 2606698 w 3547903"/>
                <a:gd name="connsiteY170" fmla="*/ 1235075 h 2797663"/>
                <a:gd name="connsiteX171" fmla="*/ 2654323 w 3547903"/>
                <a:gd name="connsiteY171" fmla="*/ 1238250 h 2797663"/>
                <a:gd name="connsiteX172" fmla="*/ 2657498 w 3547903"/>
                <a:gd name="connsiteY172" fmla="*/ 1200150 h 2797663"/>
                <a:gd name="connsiteX173" fmla="*/ 2686073 w 3547903"/>
                <a:gd name="connsiteY173" fmla="*/ 1190625 h 2797663"/>
                <a:gd name="connsiteX174" fmla="*/ 2717823 w 3547903"/>
                <a:gd name="connsiteY174" fmla="*/ 1200150 h 2797663"/>
                <a:gd name="connsiteX175" fmla="*/ 2711473 w 3547903"/>
                <a:gd name="connsiteY175" fmla="*/ 1225550 h 2797663"/>
                <a:gd name="connsiteX176" fmla="*/ 2705123 w 3547903"/>
                <a:gd name="connsiteY176" fmla="*/ 1250950 h 2797663"/>
                <a:gd name="connsiteX177" fmla="*/ 2698773 w 3547903"/>
                <a:gd name="connsiteY177" fmla="*/ 1270000 h 2797663"/>
                <a:gd name="connsiteX178" fmla="*/ 2714648 w 3547903"/>
                <a:gd name="connsiteY178" fmla="*/ 1279525 h 2797663"/>
                <a:gd name="connsiteX179" fmla="*/ 2740048 w 3547903"/>
                <a:gd name="connsiteY179" fmla="*/ 1289050 h 2797663"/>
                <a:gd name="connsiteX180" fmla="*/ 2749573 w 3547903"/>
                <a:gd name="connsiteY180" fmla="*/ 1298575 h 2797663"/>
                <a:gd name="connsiteX181" fmla="*/ 2752748 w 3547903"/>
                <a:gd name="connsiteY181" fmla="*/ 1323975 h 2797663"/>
                <a:gd name="connsiteX182" fmla="*/ 2762273 w 3547903"/>
                <a:gd name="connsiteY182" fmla="*/ 1333500 h 2797663"/>
                <a:gd name="connsiteX183" fmla="*/ 2765448 w 3547903"/>
                <a:gd name="connsiteY183" fmla="*/ 1346200 h 2797663"/>
                <a:gd name="connsiteX184" fmla="*/ 2784498 w 3547903"/>
                <a:gd name="connsiteY184" fmla="*/ 1349375 h 2797663"/>
                <a:gd name="connsiteX185" fmla="*/ 2794023 w 3547903"/>
                <a:gd name="connsiteY185" fmla="*/ 1352550 h 2797663"/>
                <a:gd name="connsiteX186" fmla="*/ 2806723 w 3547903"/>
                <a:gd name="connsiteY186" fmla="*/ 1355725 h 2797663"/>
                <a:gd name="connsiteX187" fmla="*/ 2825773 w 3547903"/>
                <a:gd name="connsiteY187" fmla="*/ 1387475 h 2797663"/>
                <a:gd name="connsiteX188" fmla="*/ 2835298 w 3547903"/>
                <a:gd name="connsiteY188" fmla="*/ 1393825 h 2797663"/>
                <a:gd name="connsiteX189" fmla="*/ 2851173 w 3547903"/>
                <a:gd name="connsiteY189" fmla="*/ 1412875 h 2797663"/>
                <a:gd name="connsiteX190" fmla="*/ 2863873 w 3547903"/>
                <a:gd name="connsiteY190" fmla="*/ 1416050 h 2797663"/>
                <a:gd name="connsiteX191" fmla="*/ 2873398 w 3547903"/>
                <a:gd name="connsiteY191" fmla="*/ 1422400 h 2797663"/>
                <a:gd name="connsiteX192" fmla="*/ 2933723 w 3547903"/>
                <a:gd name="connsiteY192" fmla="*/ 1431925 h 2797663"/>
                <a:gd name="connsiteX193" fmla="*/ 2952773 w 3547903"/>
                <a:gd name="connsiteY193" fmla="*/ 1438275 h 2797663"/>
                <a:gd name="connsiteX194" fmla="*/ 2971823 w 3547903"/>
                <a:gd name="connsiteY194" fmla="*/ 1447800 h 2797663"/>
                <a:gd name="connsiteX195" fmla="*/ 2997223 w 3547903"/>
                <a:gd name="connsiteY195" fmla="*/ 1450975 h 2797663"/>
                <a:gd name="connsiteX196" fmla="*/ 3013098 w 3547903"/>
                <a:gd name="connsiteY196" fmla="*/ 1454150 h 2797663"/>
                <a:gd name="connsiteX197" fmla="*/ 3032148 w 3547903"/>
                <a:gd name="connsiteY197" fmla="*/ 1457325 h 2797663"/>
                <a:gd name="connsiteX198" fmla="*/ 3076598 w 3547903"/>
                <a:gd name="connsiteY198" fmla="*/ 1466850 h 2797663"/>
                <a:gd name="connsiteX199" fmla="*/ 3184548 w 3547903"/>
                <a:gd name="connsiteY199" fmla="*/ 1476375 h 2797663"/>
                <a:gd name="connsiteX200" fmla="*/ 3206773 w 3547903"/>
                <a:gd name="connsiteY200" fmla="*/ 1498600 h 2797663"/>
                <a:gd name="connsiteX201" fmla="*/ 3235348 w 3547903"/>
                <a:gd name="connsiteY201" fmla="*/ 1517650 h 2797663"/>
                <a:gd name="connsiteX202" fmla="*/ 3244873 w 3547903"/>
                <a:gd name="connsiteY202" fmla="*/ 1539875 h 2797663"/>
                <a:gd name="connsiteX203" fmla="*/ 3248048 w 3547903"/>
                <a:gd name="connsiteY203" fmla="*/ 1552575 h 2797663"/>
                <a:gd name="connsiteX204" fmla="*/ 3254398 w 3547903"/>
                <a:gd name="connsiteY204" fmla="*/ 1562100 h 2797663"/>
                <a:gd name="connsiteX205" fmla="*/ 3270273 w 3547903"/>
                <a:gd name="connsiteY205" fmla="*/ 1590675 h 2797663"/>
                <a:gd name="connsiteX206" fmla="*/ 3292498 w 3547903"/>
                <a:gd name="connsiteY206" fmla="*/ 1603375 h 2797663"/>
                <a:gd name="connsiteX207" fmla="*/ 3302023 w 3547903"/>
                <a:gd name="connsiteY207" fmla="*/ 1625600 h 2797663"/>
                <a:gd name="connsiteX208" fmla="*/ 3314723 w 3547903"/>
                <a:gd name="connsiteY208" fmla="*/ 1644650 h 2797663"/>
                <a:gd name="connsiteX209" fmla="*/ 3324248 w 3547903"/>
                <a:gd name="connsiteY209" fmla="*/ 1679575 h 2797663"/>
                <a:gd name="connsiteX210" fmla="*/ 3330598 w 3547903"/>
                <a:gd name="connsiteY210" fmla="*/ 1692275 h 2797663"/>
                <a:gd name="connsiteX211" fmla="*/ 3321073 w 3547903"/>
                <a:gd name="connsiteY211" fmla="*/ 1746250 h 2797663"/>
                <a:gd name="connsiteX212" fmla="*/ 3302023 w 3547903"/>
                <a:gd name="connsiteY212" fmla="*/ 1784350 h 2797663"/>
                <a:gd name="connsiteX213" fmla="*/ 3276623 w 3547903"/>
                <a:gd name="connsiteY213" fmla="*/ 1816100 h 2797663"/>
                <a:gd name="connsiteX214" fmla="*/ 3254398 w 3547903"/>
                <a:gd name="connsiteY214" fmla="*/ 1860550 h 2797663"/>
                <a:gd name="connsiteX215" fmla="*/ 3276623 w 3547903"/>
                <a:gd name="connsiteY215" fmla="*/ 1831975 h 2797663"/>
                <a:gd name="connsiteX216" fmla="*/ 3286148 w 3547903"/>
                <a:gd name="connsiteY216" fmla="*/ 1822450 h 2797663"/>
                <a:gd name="connsiteX217" fmla="*/ 3317898 w 3547903"/>
                <a:gd name="connsiteY217" fmla="*/ 1803400 h 2797663"/>
                <a:gd name="connsiteX218" fmla="*/ 3336948 w 3547903"/>
                <a:gd name="connsiteY218" fmla="*/ 1793875 h 2797663"/>
                <a:gd name="connsiteX219" fmla="*/ 3346473 w 3547903"/>
                <a:gd name="connsiteY219" fmla="*/ 1784350 h 2797663"/>
                <a:gd name="connsiteX220" fmla="*/ 3403627 w 3547903"/>
                <a:gd name="connsiteY220" fmla="*/ 1774825 h 2797663"/>
                <a:gd name="connsiteX221" fmla="*/ 3406798 w 3547903"/>
                <a:gd name="connsiteY221" fmla="*/ 1857375 h 2797663"/>
                <a:gd name="connsiteX222" fmla="*/ 3476652 w 3547903"/>
                <a:gd name="connsiteY222" fmla="*/ 1835150 h 2797663"/>
                <a:gd name="connsiteX223" fmla="*/ 3276627 w 3547903"/>
                <a:gd name="connsiteY223" fmla="*/ 1952625 h 2797663"/>
                <a:gd name="connsiteX224" fmla="*/ 3340127 w 3547903"/>
                <a:gd name="connsiteY224" fmla="*/ 1911350 h 2797663"/>
                <a:gd name="connsiteX225" fmla="*/ 3229002 w 3547903"/>
                <a:gd name="connsiteY225" fmla="*/ 1984375 h 2797663"/>
                <a:gd name="connsiteX226" fmla="*/ 3270277 w 3547903"/>
                <a:gd name="connsiteY226" fmla="*/ 2117725 h 2797663"/>
                <a:gd name="connsiteX227" fmla="*/ 3194077 w 3547903"/>
                <a:gd name="connsiteY227" fmla="*/ 2012950 h 2797663"/>
                <a:gd name="connsiteX228" fmla="*/ 3184552 w 3547903"/>
                <a:gd name="connsiteY228" fmla="*/ 2152650 h 2797663"/>
                <a:gd name="connsiteX229" fmla="*/ 3102002 w 3547903"/>
                <a:gd name="connsiteY229" fmla="*/ 2038350 h 2797663"/>
                <a:gd name="connsiteX230" fmla="*/ 3140102 w 3547903"/>
                <a:gd name="connsiteY230" fmla="*/ 2178050 h 2797663"/>
                <a:gd name="connsiteX231" fmla="*/ 3051202 w 3547903"/>
                <a:gd name="connsiteY231" fmla="*/ 2041525 h 2797663"/>
                <a:gd name="connsiteX232" fmla="*/ 3095652 w 3547903"/>
                <a:gd name="connsiteY232" fmla="*/ 2206625 h 2797663"/>
                <a:gd name="connsiteX233" fmla="*/ 3016277 w 3547903"/>
                <a:gd name="connsiteY233" fmla="*/ 2038350 h 2797663"/>
                <a:gd name="connsiteX234" fmla="*/ 3038502 w 3547903"/>
                <a:gd name="connsiteY234" fmla="*/ 2222500 h 2797663"/>
                <a:gd name="connsiteX235" fmla="*/ 2952777 w 3547903"/>
                <a:gd name="connsiteY235" fmla="*/ 2057400 h 2797663"/>
                <a:gd name="connsiteX236" fmla="*/ 2968652 w 3547903"/>
                <a:gd name="connsiteY236" fmla="*/ 2225675 h 2797663"/>
                <a:gd name="connsiteX237" fmla="*/ 2879752 w 3547903"/>
                <a:gd name="connsiteY237" fmla="*/ 2022475 h 2797663"/>
                <a:gd name="connsiteX238" fmla="*/ 2901977 w 3547903"/>
                <a:gd name="connsiteY238" fmla="*/ 2222500 h 2797663"/>
                <a:gd name="connsiteX239" fmla="*/ 2886102 w 3547903"/>
                <a:gd name="connsiteY239" fmla="*/ 2349500 h 2797663"/>
                <a:gd name="connsiteX240" fmla="*/ 2841652 w 3547903"/>
                <a:gd name="connsiteY240" fmla="*/ 2257425 h 2797663"/>
                <a:gd name="connsiteX241" fmla="*/ 2873402 w 3547903"/>
                <a:gd name="connsiteY241" fmla="*/ 2397125 h 2797663"/>
                <a:gd name="connsiteX242" fmla="*/ 2800377 w 3547903"/>
                <a:gd name="connsiteY242" fmla="*/ 2270125 h 2797663"/>
                <a:gd name="connsiteX243" fmla="*/ 2867052 w 3547903"/>
                <a:gd name="connsiteY243" fmla="*/ 2479675 h 2797663"/>
                <a:gd name="connsiteX244" fmla="*/ 2771802 w 3547903"/>
                <a:gd name="connsiteY244" fmla="*/ 2311400 h 2797663"/>
                <a:gd name="connsiteX245" fmla="*/ 2787677 w 3547903"/>
                <a:gd name="connsiteY245" fmla="*/ 2466975 h 2797663"/>
                <a:gd name="connsiteX246" fmla="*/ 2698777 w 3547903"/>
                <a:gd name="connsiteY246" fmla="*/ 2314575 h 2797663"/>
                <a:gd name="connsiteX247" fmla="*/ 2724177 w 3547903"/>
                <a:gd name="connsiteY247" fmla="*/ 2527300 h 2797663"/>
                <a:gd name="connsiteX248" fmla="*/ 2663852 w 3547903"/>
                <a:gd name="connsiteY248" fmla="*/ 2390775 h 2797663"/>
                <a:gd name="connsiteX249" fmla="*/ 2657502 w 3547903"/>
                <a:gd name="connsiteY249" fmla="*/ 2676525 h 2797663"/>
                <a:gd name="connsiteX250" fmla="*/ 2584477 w 3547903"/>
                <a:gd name="connsiteY250" fmla="*/ 2736850 h 2797663"/>
                <a:gd name="connsiteX251" fmla="*/ 2206652 w 3547903"/>
                <a:gd name="connsiteY251" fmla="*/ 2794000 h 2797663"/>
                <a:gd name="connsiteX252" fmla="*/ 2203476 w 3547903"/>
                <a:gd name="connsiteY252" fmla="*/ 2647949 h 2797663"/>
                <a:gd name="connsiteX253" fmla="*/ 2159026 w 3547903"/>
                <a:gd name="connsiteY253" fmla="*/ 2679700 h 2797663"/>
                <a:gd name="connsiteX254" fmla="*/ 2009801 w 3547903"/>
                <a:gd name="connsiteY254" fmla="*/ 2727325 h 2797663"/>
                <a:gd name="connsiteX255" fmla="*/ 1978050 w 3547903"/>
                <a:gd name="connsiteY255" fmla="*/ 2679700 h 2797663"/>
                <a:gd name="connsiteX256" fmla="*/ 1911375 w 3547903"/>
                <a:gd name="connsiteY256" fmla="*/ 2600325 h 2797663"/>
                <a:gd name="connsiteX257" fmla="*/ 1765325 w 3547903"/>
                <a:gd name="connsiteY257" fmla="*/ 2362200 h 2797663"/>
                <a:gd name="connsiteX258" fmla="*/ 1720875 w 3547903"/>
                <a:gd name="connsiteY258" fmla="*/ 2251075 h 2797663"/>
                <a:gd name="connsiteX259" fmla="*/ 1673250 w 3547903"/>
                <a:gd name="connsiteY259" fmla="*/ 2197100 h 2797663"/>
                <a:gd name="connsiteX260" fmla="*/ 1651025 w 3547903"/>
                <a:gd name="connsiteY260" fmla="*/ 2146300 h 2797663"/>
                <a:gd name="connsiteX261" fmla="*/ 1581175 w 3547903"/>
                <a:gd name="connsiteY261" fmla="*/ 2095500 h 2797663"/>
                <a:gd name="connsiteX262" fmla="*/ 1584350 w 3547903"/>
                <a:gd name="connsiteY262" fmla="*/ 2022476 h 2797663"/>
                <a:gd name="connsiteX263" fmla="*/ 1590699 w 3547903"/>
                <a:gd name="connsiteY263" fmla="*/ 1984376 h 2797663"/>
                <a:gd name="connsiteX264" fmla="*/ 1676424 w 3547903"/>
                <a:gd name="connsiteY264" fmla="*/ 1958977 h 2797663"/>
                <a:gd name="connsiteX265" fmla="*/ 1609749 w 3547903"/>
                <a:gd name="connsiteY265" fmla="*/ 1882777 h 2797663"/>
                <a:gd name="connsiteX266" fmla="*/ 1622449 w 3547903"/>
                <a:gd name="connsiteY266" fmla="*/ 1809752 h 2797663"/>
                <a:gd name="connsiteX267" fmla="*/ 1651024 w 3547903"/>
                <a:gd name="connsiteY267" fmla="*/ 1730377 h 2797663"/>
                <a:gd name="connsiteX268" fmla="*/ 1714523 w 3547903"/>
                <a:gd name="connsiteY268" fmla="*/ 1685927 h 2797663"/>
                <a:gd name="connsiteX269" fmla="*/ 1765323 w 3547903"/>
                <a:gd name="connsiteY269" fmla="*/ 1647827 h 2797663"/>
                <a:gd name="connsiteX270" fmla="*/ 1793897 w 3547903"/>
                <a:gd name="connsiteY270" fmla="*/ 1612902 h 2797663"/>
                <a:gd name="connsiteX271" fmla="*/ 1812947 w 3547903"/>
                <a:gd name="connsiteY271" fmla="*/ 1571627 h 2797663"/>
                <a:gd name="connsiteX272" fmla="*/ 1790721 w 3547903"/>
                <a:gd name="connsiteY272" fmla="*/ 1539876 h 2797663"/>
                <a:gd name="connsiteX273" fmla="*/ 1793897 w 3547903"/>
                <a:gd name="connsiteY273" fmla="*/ 1473202 h 2797663"/>
                <a:gd name="connsiteX274" fmla="*/ 1765322 w 3547903"/>
                <a:gd name="connsiteY274" fmla="*/ 1381127 h 2797663"/>
                <a:gd name="connsiteX275" fmla="*/ 1727221 w 3547903"/>
                <a:gd name="connsiteY275" fmla="*/ 1314451 h 2797663"/>
                <a:gd name="connsiteX276" fmla="*/ 1666897 w 3547903"/>
                <a:gd name="connsiteY276" fmla="*/ 1355727 h 2797663"/>
                <a:gd name="connsiteX277" fmla="*/ 1625622 w 3547903"/>
                <a:gd name="connsiteY277" fmla="*/ 1377952 h 2797663"/>
                <a:gd name="connsiteX278" fmla="*/ 1587522 w 3547903"/>
                <a:gd name="connsiteY278" fmla="*/ 1349377 h 2797663"/>
                <a:gd name="connsiteX279" fmla="*/ 1527197 w 3547903"/>
                <a:gd name="connsiteY279" fmla="*/ 1327152 h 2797663"/>
                <a:gd name="connsiteX280" fmla="*/ 1428772 w 3547903"/>
                <a:gd name="connsiteY280" fmla="*/ 1257302 h 2797663"/>
                <a:gd name="connsiteX281" fmla="*/ 1374797 w 3547903"/>
                <a:gd name="connsiteY281" fmla="*/ 1257302 h 2797663"/>
                <a:gd name="connsiteX282" fmla="*/ 1358922 w 3547903"/>
                <a:gd name="connsiteY282" fmla="*/ 1187452 h 2797663"/>
                <a:gd name="connsiteX283" fmla="*/ 1298597 w 3547903"/>
                <a:gd name="connsiteY283" fmla="*/ 1114427 h 2797663"/>
                <a:gd name="connsiteX284" fmla="*/ 1212872 w 3547903"/>
                <a:gd name="connsiteY284" fmla="*/ 1057277 h 2797663"/>
                <a:gd name="connsiteX285" fmla="*/ 1073172 w 3547903"/>
                <a:gd name="connsiteY285" fmla="*/ 1003302 h 2797663"/>
                <a:gd name="connsiteX286" fmla="*/ 996972 w 3547903"/>
                <a:gd name="connsiteY286" fmla="*/ 974727 h 2797663"/>
                <a:gd name="connsiteX287" fmla="*/ 923947 w 3547903"/>
                <a:gd name="connsiteY287" fmla="*/ 914402 h 2797663"/>
                <a:gd name="connsiteX288" fmla="*/ 787422 w 3547903"/>
                <a:gd name="connsiteY288" fmla="*/ 933452 h 2797663"/>
                <a:gd name="connsiteX289" fmla="*/ 733447 w 3547903"/>
                <a:gd name="connsiteY289" fmla="*/ 942977 h 2797663"/>
                <a:gd name="connsiteX290" fmla="*/ 669947 w 3547903"/>
                <a:gd name="connsiteY290" fmla="*/ 889002 h 2797663"/>
                <a:gd name="connsiteX291" fmla="*/ 641372 w 3547903"/>
                <a:gd name="connsiteY291" fmla="*/ 860427 h 2797663"/>
                <a:gd name="connsiteX292" fmla="*/ 488972 w 3547903"/>
                <a:gd name="connsiteY292" fmla="*/ 800102 h 2797663"/>
                <a:gd name="connsiteX293" fmla="*/ 403247 w 3547903"/>
                <a:gd name="connsiteY293" fmla="*/ 749302 h 2797663"/>
                <a:gd name="connsiteX294" fmla="*/ 361972 w 3547903"/>
                <a:gd name="connsiteY294" fmla="*/ 695327 h 2797663"/>
                <a:gd name="connsiteX295" fmla="*/ 396897 w 3547903"/>
                <a:gd name="connsiteY295" fmla="*/ 660402 h 2797663"/>
                <a:gd name="connsiteX296" fmla="*/ 361972 w 3547903"/>
                <a:gd name="connsiteY296" fmla="*/ 555627 h 2797663"/>
                <a:gd name="connsiteX297" fmla="*/ 298471 w 3547903"/>
                <a:gd name="connsiteY297" fmla="*/ 454026 h 2797663"/>
                <a:gd name="connsiteX298" fmla="*/ 266722 w 3547903"/>
                <a:gd name="connsiteY298" fmla="*/ 384175 h 2797663"/>
                <a:gd name="connsiteX299" fmla="*/ 276246 w 3547903"/>
                <a:gd name="connsiteY299" fmla="*/ 358775 h 2797663"/>
                <a:gd name="connsiteX300" fmla="*/ 206397 w 3547903"/>
                <a:gd name="connsiteY300" fmla="*/ 234950 h 2797663"/>
                <a:gd name="connsiteX301" fmla="*/ 146072 w 3547903"/>
                <a:gd name="connsiteY301" fmla="*/ 101600 h 2797663"/>
                <a:gd name="connsiteX302" fmla="*/ 111147 w 3547903"/>
                <a:gd name="connsiteY302" fmla="*/ 142875 h 2797663"/>
                <a:gd name="connsiteX303" fmla="*/ 120671 w 3547903"/>
                <a:gd name="connsiteY303" fmla="*/ 193675 h 2797663"/>
                <a:gd name="connsiteX304" fmla="*/ 123846 w 3547903"/>
                <a:gd name="connsiteY304" fmla="*/ 260350 h 2797663"/>
                <a:gd name="connsiteX305" fmla="*/ 136546 w 3547903"/>
                <a:gd name="connsiteY305" fmla="*/ 327025 h 2797663"/>
                <a:gd name="connsiteX306" fmla="*/ 174646 w 3547903"/>
                <a:gd name="connsiteY306" fmla="*/ 384175 h 2797663"/>
                <a:gd name="connsiteX307" fmla="*/ 190521 w 3547903"/>
                <a:gd name="connsiteY307" fmla="*/ 422275 h 2797663"/>
                <a:gd name="connsiteX308" fmla="*/ 200046 w 3547903"/>
                <a:gd name="connsiteY308" fmla="*/ 495300 h 2797663"/>
                <a:gd name="connsiteX309" fmla="*/ 231798 w 3547903"/>
                <a:gd name="connsiteY309" fmla="*/ 542925 h 2797663"/>
                <a:gd name="connsiteX310" fmla="*/ 168296 w 3547903"/>
                <a:gd name="connsiteY310" fmla="*/ 508000 h 2797663"/>
                <a:gd name="connsiteX311" fmla="*/ 107973 w 3547903"/>
                <a:gd name="connsiteY311" fmla="*/ 460375 h 2797663"/>
                <a:gd name="connsiteX312" fmla="*/ 88923 w 3547903"/>
                <a:gd name="connsiteY312" fmla="*/ 371475 h 2797663"/>
                <a:gd name="connsiteX313" fmla="*/ 22248 w 3547903"/>
                <a:gd name="connsiteY313" fmla="*/ 285750 h 2797663"/>
                <a:gd name="connsiteX314" fmla="*/ 53998 w 3547903"/>
                <a:gd name="connsiteY314" fmla="*/ 193675 h 2797663"/>
                <a:gd name="connsiteX315" fmla="*/ 25423 w 3547903"/>
                <a:gd name="connsiteY315" fmla="*/ 161925 h 2797663"/>
                <a:gd name="connsiteX316" fmla="*/ 12722 w 3547903"/>
                <a:gd name="connsiteY316" fmla="*/ 114300 h 2797663"/>
                <a:gd name="connsiteX317" fmla="*/ 23 w 3547903"/>
                <a:gd name="connsiteY317" fmla="*/ 41275 h 2797663"/>
                <a:gd name="connsiteX318" fmla="*/ 23 w 3547903"/>
                <a:gd name="connsiteY318" fmla="*/ 0 h 2797663"/>
                <a:gd name="connsiteX0" fmla="*/ 23 w 3547903"/>
                <a:gd name="connsiteY0" fmla="*/ 0 h 2796377"/>
                <a:gd name="connsiteX1" fmla="*/ 381023 w 3547903"/>
                <a:gd name="connsiteY1" fmla="*/ 76200 h 2796377"/>
                <a:gd name="connsiteX2" fmla="*/ 479448 w 3547903"/>
                <a:gd name="connsiteY2" fmla="*/ 28575 h 2796377"/>
                <a:gd name="connsiteX3" fmla="*/ 568348 w 3547903"/>
                <a:gd name="connsiteY3" fmla="*/ 44450 h 2796377"/>
                <a:gd name="connsiteX4" fmla="*/ 568348 w 3547903"/>
                <a:gd name="connsiteY4" fmla="*/ 44450 h 2796377"/>
                <a:gd name="connsiteX5" fmla="*/ 571523 w 3547903"/>
                <a:gd name="connsiteY5" fmla="*/ 73025 h 2796377"/>
                <a:gd name="connsiteX6" fmla="*/ 565173 w 3547903"/>
                <a:gd name="connsiteY6" fmla="*/ 88900 h 2796377"/>
                <a:gd name="connsiteX7" fmla="*/ 561998 w 3547903"/>
                <a:gd name="connsiteY7" fmla="*/ 98425 h 2796377"/>
                <a:gd name="connsiteX8" fmla="*/ 565173 w 3547903"/>
                <a:gd name="connsiteY8" fmla="*/ 114300 h 2796377"/>
                <a:gd name="connsiteX9" fmla="*/ 584223 w 3547903"/>
                <a:gd name="connsiteY9" fmla="*/ 127000 h 2796377"/>
                <a:gd name="connsiteX10" fmla="*/ 596923 w 3547903"/>
                <a:gd name="connsiteY10" fmla="*/ 146050 h 2796377"/>
                <a:gd name="connsiteX11" fmla="*/ 600098 w 3547903"/>
                <a:gd name="connsiteY11" fmla="*/ 155575 h 2796377"/>
                <a:gd name="connsiteX12" fmla="*/ 609623 w 3547903"/>
                <a:gd name="connsiteY12" fmla="*/ 161925 h 2796377"/>
                <a:gd name="connsiteX13" fmla="*/ 615973 w 3547903"/>
                <a:gd name="connsiteY13" fmla="*/ 171450 h 2796377"/>
                <a:gd name="connsiteX14" fmla="*/ 660423 w 3547903"/>
                <a:gd name="connsiteY14" fmla="*/ 165100 h 2796377"/>
                <a:gd name="connsiteX15" fmla="*/ 669948 w 3547903"/>
                <a:gd name="connsiteY15" fmla="*/ 158750 h 2796377"/>
                <a:gd name="connsiteX16" fmla="*/ 679473 w 3547903"/>
                <a:gd name="connsiteY16" fmla="*/ 155575 h 2796377"/>
                <a:gd name="connsiteX17" fmla="*/ 701698 w 3547903"/>
                <a:gd name="connsiteY17" fmla="*/ 142875 h 2796377"/>
                <a:gd name="connsiteX18" fmla="*/ 749323 w 3547903"/>
                <a:gd name="connsiteY18" fmla="*/ 146050 h 2796377"/>
                <a:gd name="connsiteX19" fmla="*/ 755673 w 3547903"/>
                <a:gd name="connsiteY19" fmla="*/ 155575 h 2796377"/>
                <a:gd name="connsiteX20" fmla="*/ 749323 w 3547903"/>
                <a:gd name="connsiteY20" fmla="*/ 200025 h 2796377"/>
                <a:gd name="connsiteX21" fmla="*/ 762023 w 3547903"/>
                <a:gd name="connsiteY21" fmla="*/ 212725 h 2796377"/>
                <a:gd name="connsiteX22" fmla="*/ 771548 w 3547903"/>
                <a:gd name="connsiteY22" fmla="*/ 215900 h 2796377"/>
                <a:gd name="connsiteX23" fmla="*/ 777898 w 3547903"/>
                <a:gd name="connsiteY23" fmla="*/ 228600 h 2796377"/>
                <a:gd name="connsiteX24" fmla="*/ 787423 w 3547903"/>
                <a:gd name="connsiteY24" fmla="*/ 238125 h 2796377"/>
                <a:gd name="connsiteX25" fmla="*/ 793773 w 3547903"/>
                <a:gd name="connsiteY25" fmla="*/ 257175 h 2796377"/>
                <a:gd name="connsiteX26" fmla="*/ 796948 w 3547903"/>
                <a:gd name="connsiteY26" fmla="*/ 288925 h 2796377"/>
                <a:gd name="connsiteX27" fmla="*/ 800123 w 3547903"/>
                <a:gd name="connsiteY27" fmla="*/ 298450 h 2796377"/>
                <a:gd name="connsiteX28" fmla="*/ 809648 w 3547903"/>
                <a:gd name="connsiteY28" fmla="*/ 304800 h 2796377"/>
                <a:gd name="connsiteX29" fmla="*/ 822348 w 3547903"/>
                <a:gd name="connsiteY29" fmla="*/ 314325 h 2796377"/>
                <a:gd name="connsiteX30" fmla="*/ 831873 w 3547903"/>
                <a:gd name="connsiteY30" fmla="*/ 323850 h 2796377"/>
                <a:gd name="connsiteX31" fmla="*/ 854098 w 3547903"/>
                <a:gd name="connsiteY31" fmla="*/ 336550 h 2796377"/>
                <a:gd name="connsiteX32" fmla="*/ 863623 w 3547903"/>
                <a:gd name="connsiteY32" fmla="*/ 346075 h 2796377"/>
                <a:gd name="connsiteX33" fmla="*/ 892198 w 3547903"/>
                <a:gd name="connsiteY33" fmla="*/ 352425 h 2796377"/>
                <a:gd name="connsiteX34" fmla="*/ 882673 w 3547903"/>
                <a:gd name="connsiteY34" fmla="*/ 355600 h 2796377"/>
                <a:gd name="connsiteX35" fmla="*/ 879498 w 3547903"/>
                <a:gd name="connsiteY35" fmla="*/ 365125 h 2796377"/>
                <a:gd name="connsiteX36" fmla="*/ 876323 w 3547903"/>
                <a:gd name="connsiteY36" fmla="*/ 406400 h 2796377"/>
                <a:gd name="connsiteX37" fmla="*/ 866798 w 3547903"/>
                <a:gd name="connsiteY37" fmla="*/ 434975 h 2796377"/>
                <a:gd name="connsiteX38" fmla="*/ 863623 w 3547903"/>
                <a:gd name="connsiteY38" fmla="*/ 450850 h 2796377"/>
                <a:gd name="connsiteX39" fmla="*/ 860448 w 3547903"/>
                <a:gd name="connsiteY39" fmla="*/ 463550 h 2796377"/>
                <a:gd name="connsiteX40" fmla="*/ 854098 w 3547903"/>
                <a:gd name="connsiteY40" fmla="*/ 482600 h 2796377"/>
                <a:gd name="connsiteX41" fmla="*/ 850923 w 3547903"/>
                <a:gd name="connsiteY41" fmla="*/ 492125 h 2796377"/>
                <a:gd name="connsiteX42" fmla="*/ 841398 w 3547903"/>
                <a:gd name="connsiteY42" fmla="*/ 517525 h 2796377"/>
                <a:gd name="connsiteX43" fmla="*/ 835048 w 3547903"/>
                <a:gd name="connsiteY43" fmla="*/ 552450 h 2796377"/>
                <a:gd name="connsiteX44" fmla="*/ 831873 w 3547903"/>
                <a:gd name="connsiteY44" fmla="*/ 561975 h 2796377"/>
                <a:gd name="connsiteX45" fmla="*/ 822348 w 3547903"/>
                <a:gd name="connsiteY45" fmla="*/ 565150 h 2796377"/>
                <a:gd name="connsiteX46" fmla="*/ 815998 w 3547903"/>
                <a:gd name="connsiteY46" fmla="*/ 574675 h 2796377"/>
                <a:gd name="connsiteX47" fmla="*/ 825523 w 3547903"/>
                <a:gd name="connsiteY47" fmla="*/ 600075 h 2796377"/>
                <a:gd name="connsiteX48" fmla="*/ 841398 w 3547903"/>
                <a:gd name="connsiteY48" fmla="*/ 625475 h 2796377"/>
                <a:gd name="connsiteX49" fmla="*/ 847748 w 3547903"/>
                <a:gd name="connsiteY49" fmla="*/ 650875 h 2796377"/>
                <a:gd name="connsiteX50" fmla="*/ 860448 w 3547903"/>
                <a:gd name="connsiteY50" fmla="*/ 669925 h 2796377"/>
                <a:gd name="connsiteX51" fmla="*/ 866798 w 3547903"/>
                <a:gd name="connsiteY51" fmla="*/ 682625 h 2796377"/>
                <a:gd name="connsiteX52" fmla="*/ 885848 w 3547903"/>
                <a:gd name="connsiteY52" fmla="*/ 695325 h 2796377"/>
                <a:gd name="connsiteX53" fmla="*/ 904898 w 3547903"/>
                <a:gd name="connsiteY53" fmla="*/ 730250 h 2796377"/>
                <a:gd name="connsiteX54" fmla="*/ 908073 w 3547903"/>
                <a:gd name="connsiteY54" fmla="*/ 739775 h 2796377"/>
                <a:gd name="connsiteX55" fmla="*/ 917598 w 3547903"/>
                <a:gd name="connsiteY55" fmla="*/ 742950 h 2796377"/>
                <a:gd name="connsiteX56" fmla="*/ 936648 w 3547903"/>
                <a:gd name="connsiteY56" fmla="*/ 758825 h 2796377"/>
                <a:gd name="connsiteX57" fmla="*/ 955698 w 3547903"/>
                <a:gd name="connsiteY57" fmla="*/ 765175 h 2796377"/>
                <a:gd name="connsiteX58" fmla="*/ 993798 w 3547903"/>
                <a:gd name="connsiteY58" fmla="*/ 762000 h 2796377"/>
                <a:gd name="connsiteX59" fmla="*/ 1012848 w 3547903"/>
                <a:gd name="connsiteY59" fmla="*/ 755650 h 2796377"/>
                <a:gd name="connsiteX60" fmla="*/ 1022373 w 3547903"/>
                <a:gd name="connsiteY60" fmla="*/ 752475 h 2796377"/>
                <a:gd name="connsiteX61" fmla="*/ 1035073 w 3547903"/>
                <a:gd name="connsiteY61" fmla="*/ 742950 h 2796377"/>
                <a:gd name="connsiteX62" fmla="*/ 1044598 w 3547903"/>
                <a:gd name="connsiteY62" fmla="*/ 739775 h 2796377"/>
                <a:gd name="connsiteX63" fmla="*/ 1143023 w 3547903"/>
                <a:gd name="connsiteY63" fmla="*/ 730250 h 2796377"/>
                <a:gd name="connsiteX64" fmla="*/ 1155723 w 3547903"/>
                <a:gd name="connsiteY64" fmla="*/ 685800 h 2796377"/>
                <a:gd name="connsiteX65" fmla="*/ 1162073 w 3547903"/>
                <a:gd name="connsiteY65" fmla="*/ 673100 h 2796377"/>
                <a:gd name="connsiteX66" fmla="*/ 1165248 w 3547903"/>
                <a:gd name="connsiteY66" fmla="*/ 663575 h 2796377"/>
                <a:gd name="connsiteX67" fmla="*/ 1184298 w 3547903"/>
                <a:gd name="connsiteY67" fmla="*/ 654050 h 2796377"/>
                <a:gd name="connsiteX68" fmla="*/ 1206523 w 3547903"/>
                <a:gd name="connsiteY68" fmla="*/ 635000 h 2796377"/>
                <a:gd name="connsiteX69" fmla="*/ 1216048 w 3547903"/>
                <a:gd name="connsiteY69" fmla="*/ 631825 h 2796377"/>
                <a:gd name="connsiteX70" fmla="*/ 1244623 w 3547903"/>
                <a:gd name="connsiteY70" fmla="*/ 615950 h 2796377"/>
                <a:gd name="connsiteX71" fmla="*/ 1263673 w 3547903"/>
                <a:gd name="connsiteY71" fmla="*/ 612775 h 2796377"/>
                <a:gd name="connsiteX72" fmla="*/ 1330348 w 3547903"/>
                <a:gd name="connsiteY72" fmla="*/ 606425 h 2796377"/>
                <a:gd name="connsiteX73" fmla="*/ 1365273 w 3547903"/>
                <a:gd name="connsiteY73" fmla="*/ 612775 h 2796377"/>
                <a:gd name="connsiteX74" fmla="*/ 1368448 w 3547903"/>
                <a:gd name="connsiteY74" fmla="*/ 622300 h 2796377"/>
                <a:gd name="connsiteX75" fmla="*/ 1377973 w 3547903"/>
                <a:gd name="connsiteY75" fmla="*/ 628650 h 2796377"/>
                <a:gd name="connsiteX76" fmla="*/ 1387498 w 3547903"/>
                <a:gd name="connsiteY76" fmla="*/ 638175 h 2796377"/>
                <a:gd name="connsiteX77" fmla="*/ 1387498 w 3547903"/>
                <a:gd name="connsiteY77" fmla="*/ 673100 h 2796377"/>
                <a:gd name="connsiteX78" fmla="*/ 1377973 w 3547903"/>
                <a:gd name="connsiteY78" fmla="*/ 676275 h 2796377"/>
                <a:gd name="connsiteX79" fmla="*/ 1355748 w 3547903"/>
                <a:gd name="connsiteY79" fmla="*/ 685800 h 2796377"/>
                <a:gd name="connsiteX80" fmla="*/ 1349398 w 3547903"/>
                <a:gd name="connsiteY80" fmla="*/ 698500 h 2796377"/>
                <a:gd name="connsiteX81" fmla="*/ 1343048 w 3547903"/>
                <a:gd name="connsiteY81" fmla="*/ 723900 h 2796377"/>
                <a:gd name="connsiteX82" fmla="*/ 1339873 w 3547903"/>
                <a:gd name="connsiteY82" fmla="*/ 733425 h 2796377"/>
                <a:gd name="connsiteX83" fmla="*/ 1333523 w 3547903"/>
                <a:gd name="connsiteY83" fmla="*/ 742950 h 2796377"/>
                <a:gd name="connsiteX84" fmla="*/ 1330348 w 3547903"/>
                <a:gd name="connsiteY84" fmla="*/ 758825 h 2796377"/>
                <a:gd name="connsiteX85" fmla="*/ 1320823 w 3547903"/>
                <a:gd name="connsiteY85" fmla="*/ 784225 h 2796377"/>
                <a:gd name="connsiteX86" fmla="*/ 1311298 w 3547903"/>
                <a:gd name="connsiteY86" fmla="*/ 793750 h 2796377"/>
                <a:gd name="connsiteX87" fmla="*/ 1295423 w 3547903"/>
                <a:gd name="connsiteY87" fmla="*/ 822325 h 2796377"/>
                <a:gd name="connsiteX88" fmla="*/ 1282723 w 3547903"/>
                <a:gd name="connsiteY88" fmla="*/ 831850 h 2796377"/>
                <a:gd name="connsiteX89" fmla="*/ 1273198 w 3547903"/>
                <a:gd name="connsiteY89" fmla="*/ 850900 h 2796377"/>
                <a:gd name="connsiteX90" fmla="*/ 1263673 w 3547903"/>
                <a:gd name="connsiteY90" fmla="*/ 860425 h 2796377"/>
                <a:gd name="connsiteX91" fmla="*/ 1266848 w 3547903"/>
                <a:gd name="connsiteY91" fmla="*/ 908050 h 2796377"/>
                <a:gd name="connsiteX92" fmla="*/ 1276373 w 3547903"/>
                <a:gd name="connsiteY92" fmla="*/ 904875 h 2796377"/>
                <a:gd name="connsiteX93" fmla="*/ 1343048 w 3547903"/>
                <a:gd name="connsiteY93" fmla="*/ 898525 h 2796377"/>
                <a:gd name="connsiteX94" fmla="*/ 1362098 w 3547903"/>
                <a:gd name="connsiteY94" fmla="*/ 892175 h 2796377"/>
                <a:gd name="connsiteX95" fmla="*/ 1374798 w 3547903"/>
                <a:gd name="connsiteY95" fmla="*/ 885825 h 2796377"/>
                <a:gd name="connsiteX96" fmla="*/ 1419248 w 3547903"/>
                <a:gd name="connsiteY96" fmla="*/ 879475 h 2796377"/>
                <a:gd name="connsiteX97" fmla="*/ 1428773 w 3547903"/>
                <a:gd name="connsiteY97" fmla="*/ 885825 h 2796377"/>
                <a:gd name="connsiteX98" fmla="*/ 1441473 w 3547903"/>
                <a:gd name="connsiteY98" fmla="*/ 901700 h 2796377"/>
                <a:gd name="connsiteX99" fmla="*/ 1447823 w 3547903"/>
                <a:gd name="connsiteY99" fmla="*/ 911225 h 2796377"/>
                <a:gd name="connsiteX100" fmla="*/ 1470048 w 3547903"/>
                <a:gd name="connsiteY100" fmla="*/ 927100 h 2796377"/>
                <a:gd name="connsiteX101" fmla="*/ 1485923 w 3547903"/>
                <a:gd name="connsiteY101" fmla="*/ 955675 h 2796377"/>
                <a:gd name="connsiteX102" fmla="*/ 1479573 w 3547903"/>
                <a:gd name="connsiteY102" fmla="*/ 1063625 h 2796377"/>
                <a:gd name="connsiteX103" fmla="*/ 1482748 w 3547903"/>
                <a:gd name="connsiteY103" fmla="*/ 1133475 h 2796377"/>
                <a:gd name="connsiteX104" fmla="*/ 1489098 w 3547903"/>
                <a:gd name="connsiteY104" fmla="*/ 1171575 h 2796377"/>
                <a:gd name="connsiteX105" fmla="*/ 1492273 w 3547903"/>
                <a:gd name="connsiteY105" fmla="*/ 1216025 h 2796377"/>
                <a:gd name="connsiteX106" fmla="*/ 1498623 w 3547903"/>
                <a:gd name="connsiteY106" fmla="*/ 1225550 h 2796377"/>
                <a:gd name="connsiteX107" fmla="*/ 1501798 w 3547903"/>
                <a:gd name="connsiteY107" fmla="*/ 1235075 h 2796377"/>
                <a:gd name="connsiteX108" fmla="*/ 1527198 w 3547903"/>
                <a:gd name="connsiteY108" fmla="*/ 1250950 h 2796377"/>
                <a:gd name="connsiteX109" fmla="*/ 1536723 w 3547903"/>
                <a:gd name="connsiteY109" fmla="*/ 1257300 h 2796377"/>
                <a:gd name="connsiteX110" fmla="*/ 1549423 w 3547903"/>
                <a:gd name="connsiteY110" fmla="*/ 1260475 h 2796377"/>
                <a:gd name="connsiteX111" fmla="*/ 1603398 w 3547903"/>
                <a:gd name="connsiteY111" fmla="*/ 1263650 h 2796377"/>
                <a:gd name="connsiteX112" fmla="*/ 1635148 w 3547903"/>
                <a:gd name="connsiteY112" fmla="*/ 1273175 h 2796377"/>
                <a:gd name="connsiteX113" fmla="*/ 1676423 w 3547903"/>
                <a:gd name="connsiteY113" fmla="*/ 1266825 h 2796377"/>
                <a:gd name="connsiteX114" fmla="*/ 1685948 w 3547903"/>
                <a:gd name="connsiteY114" fmla="*/ 1263650 h 2796377"/>
                <a:gd name="connsiteX115" fmla="*/ 1692298 w 3547903"/>
                <a:gd name="connsiteY115" fmla="*/ 1254125 h 2796377"/>
                <a:gd name="connsiteX116" fmla="*/ 1701823 w 3547903"/>
                <a:gd name="connsiteY116" fmla="*/ 1244600 h 2796377"/>
                <a:gd name="connsiteX117" fmla="*/ 1743098 w 3547903"/>
                <a:gd name="connsiteY117" fmla="*/ 1247775 h 2796377"/>
                <a:gd name="connsiteX118" fmla="*/ 1752623 w 3547903"/>
                <a:gd name="connsiteY118" fmla="*/ 1254125 h 2796377"/>
                <a:gd name="connsiteX119" fmla="*/ 1762148 w 3547903"/>
                <a:gd name="connsiteY119" fmla="*/ 1257300 h 2796377"/>
                <a:gd name="connsiteX120" fmla="*/ 1771673 w 3547903"/>
                <a:gd name="connsiteY120" fmla="*/ 1266825 h 2796377"/>
                <a:gd name="connsiteX121" fmla="*/ 1787548 w 3547903"/>
                <a:gd name="connsiteY121" fmla="*/ 1285875 h 2796377"/>
                <a:gd name="connsiteX122" fmla="*/ 1797073 w 3547903"/>
                <a:gd name="connsiteY122" fmla="*/ 1289050 h 2796377"/>
                <a:gd name="connsiteX123" fmla="*/ 1822473 w 3547903"/>
                <a:gd name="connsiteY123" fmla="*/ 1308100 h 2796377"/>
                <a:gd name="connsiteX124" fmla="*/ 1831998 w 3547903"/>
                <a:gd name="connsiteY124" fmla="*/ 1311275 h 2796377"/>
                <a:gd name="connsiteX125" fmla="*/ 1854223 w 3547903"/>
                <a:gd name="connsiteY125" fmla="*/ 1327150 h 2796377"/>
                <a:gd name="connsiteX126" fmla="*/ 1863748 w 3547903"/>
                <a:gd name="connsiteY126" fmla="*/ 1317625 h 2796377"/>
                <a:gd name="connsiteX127" fmla="*/ 1879623 w 3547903"/>
                <a:gd name="connsiteY127" fmla="*/ 1282700 h 2796377"/>
                <a:gd name="connsiteX128" fmla="*/ 1882798 w 3547903"/>
                <a:gd name="connsiteY128" fmla="*/ 1250950 h 2796377"/>
                <a:gd name="connsiteX129" fmla="*/ 1889148 w 3547903"/>
                <a:gd name="connsiteY129" fmla="*/ 1241425 h 2796377"/>
                <a:gd name="connsiteX130" fmla="*/ 1895498 w 3547903"/>
                <a:gd name="connsiteY130" fmla="*/ 1228725 h 2796377"/>
                <a:gd name="connsiteX131" fmla="*/ 1901848 w 3547903"/>
                <a:gd name="connsiteY131" fmla="*/ 1209675 h 2796377"/>
                <a:gd name="connsiteX132" fmla="*/ 1905023 w 3547903"/>
                <a:gd name="connsiteY132" fmla="*/ 1196975 h 2796377"/>
                <a:gd name="connsiteX133" fmla="*/ 1930423 w 3547903"/>
                <a:gd name="connsiteY133" fmla="*/ 1184275 h 2796377"/>
                <a:gd name="connsiteX134" fmla="*/ 2019323 w 3547903"/>
                <a:gd name="connsiteY134" fmla="*/ 1181100 h 2796377"/>
                <a:gd name="connsiteX135" fmla="*/ 2028848 w 3547903"/>
                <a:gd name="connsiteY135" fmla="*/ 1174750 h 2796377"/>
                <a:gd name="connsiteX136" fmla="*/ 2047898 w 3547903"/>
                <a:gd name="connsiteY136" fmla="*/ 1165225 h 2796377"/>
                <a:gd name="connsiteX137" fmla="*/ 2060598 w 3547903"/>
                <a:gd name="connsiteY137" fmla="*/ 1149350 h 2796377"/>
                <a:gd name="connsiteX138" fmla="*/ 2082823 w 3547903"/>
                <a:gd name="connsiteY138" fmla="*/ 1127125 h 2796377"/>
                <a:gd name="connsiteX139" fmla="*/ 2095523 w 3547903"/>
                <a:gd name="connsiteY139" fmla="*/ 1120775 h 2796377"/>
                <a:gd name="connsiteX140" fmla="*/ 2114573 w 3547903"/>
                <a:gd name="connsiteY140" fmla="*/ 1114425 h 2796377"/>
                <a:gd name="connsiteX141" fmla="*/ 2124098 w 3547903"/>
                <a:gd name="connsiteY141" fmla="*/ 1120775 h 2796377"/>
                <a:gd name="connsiteX142" fmla="*/ 2127273 w 3547903"/>
                <a:gd name="connsiteY142" fmla="*/ 1130300 h 2796377"/>
                <a:gd name="connsiteX143" fmla="*/ 2133623 w 3547903"/>
                <a:gd name="connsiteY143" fmla="*/ 1139825 h 2796377"/>
                <a:gd name="connsiteX144" fmla="*/ 2130448 w 3547903"/>
                <a:gd name="connsiteY144" fmla="*/ 1152525 h 2796377"/>
                <a:gd name="connsiteX145" fmla="*/ 2127273 w 3547903"/>
                <a:gd name="connsiteY145" fmla="*/ 1174750 h 2796377"/>
                <a:gd name="connsiteX146" fmla="*/ 2187598 w 3547903"/>
                <a:gd name="connsiteY146" fmla="*/ 1155700 h 2796377"/>
                <a:gd name="connsiteX147" fmla="*/ 2276498 w 3547903"/>
                <a:gd name="connsiteY147" fmla="*/ 1168400 h 2796377"/>
                <a:gd name="connsiteX148" fmla="*/ 2279673 w 3547903"/>
                <a:gd name="connsiteY148" fmla="*/ 1190625 h 2796377"/>
                <a:gd name="connsiteX149" fmla="*/ 2273323 w 3547903"/>
                <a:gd name="connsiteY149" fmla="*/ 1181100 h 2796377"/>
                <a:gd name="connsiteX150" fmla="*/ 2254273 w 3547903"/>
                <a:gd name="connsiteY150" fmla="*/ 1162050 h 2796377"/>
                <a:gd name="connsiteX151" fmla="*/ 2257448 w 3547903"/>
                <a:gd name="connsiteY151" fmla="*/ 1165225 h 2796377"/>
                <a:gd name="connsiteX152" fmla="*/ 2308248 w 3547903"/>
                <a:gd name="connsiteY152" fmla="*/ 1184275 h 2796377"/>
                <a:gd name="connsiteX153" fmla="*/ 2324123 w 3547903"/>
                <a:gd name="connsiteY153" fmla="*/ 1187450 h 2796377"/>
                <a:gd name="connsiteX154" fmla="*/ 2349523 w 3547903"/>
                <a:gd name="connsiteY154" fmla="*/ 1193800 h 2796377"/>
                <a:gd name="connsiteX155" fmla="*/ 2393973 w 3547903"/>
                <a:gd name="connsiteY155" fmla="*/ 1196975 h 2796377"/>
                <a:gd name="connsiteX156" fmla="*/ 2397148 w 3547903"/>
                <a:gd name="connsiteY156" fmla="*/ 1206500 h 2796377"/>
                <a:gd name="connsiteX157" fmla="*/ 2444773 w 3547903"/>
                <a:gd name="connsiteY157" fmla="*/ 1216025 h 2796377"/>
                <a:gd name="connsiteX158" fmla="*/ 2454298 w 3547903"/>
                <a:gd name="connsiteY158" fmla="*/ 1219200 h 2796377"/>
                <a:gd name="connsiteX159" fmla="*/ 2476523 w 3547903"/>
                <a:gd name="connsiteY159" fmla="*/ 1222375 h 2796377"/>
                <a:gd name="connsiteX160" fmla="*/ 2486048 w 3547903"/>
                <a:gd name="connsiteY160" fmla="*/ 1228725 h 2796377"/>
                <a:gd name="connsiteX161" fmla="*/ 2520973 w 3547903"/>
                <a:gd name="connsiteY161" fmla="*/ 1222375 h 2796377"/>
                <a:gd name="connsiteX162" fmla="*/ 2530498 w 3547903"/>
                <a:gd name="connsiteY162" fmla="*/ 1209675 h 2796377"/>
                <a:gd name="connsiteX163" fmla="*/ 2540023 w 3547903"/>
                <a:gd name="connsiteY163" fmla="*/ 1203325 h 2796377"/>
                <a:gd name="connsiteX164" fmla="*/ 2552723 w 3547903"/>
                <a:gd name="connsiteY164" fmla="*/ 1200150 h 2796377"/>
                <a:gd name="connsiteX165" fmla="*/ 2581298 w 3547903"/>
                <a:gd name="connsiteY165" fmla="*/ 1190625 h 2796377"/>
                <a:gd name="connsiteX166" fmla="*/ 2609873 w 3547903"/>
                <a:gd name="connsiteY166" fmla="*/ 1193800 h 2796377"/>
                <a:gd name="connsiteX167" fmla="*/ 2619398 w 3547903"/>
                <a:gd name="connsiteY167" fmla="*/ 1196975 h 2796377"/>
                <a:gd name="connsiteX168" fmla="*/ 2625748 w 3547903"/>
                <a:gd name="connsiteY168" fmla="*/ 1206500 h 2796377"/>
                <a:gd name="connsiteX169" fmla="*/ 2616223 w 3547903"/>
                <a:gd name="connsiteY169" fmla="*/ 1209675 h 2796377"/>
                <a:gd name="connsiteX170" fmla="*/ 2606698 w 3547903"/>
                <a:gd name="connsiteY170" fmla="*/ 1235075 h 2796377"/>
                <a:gd name="connsiteX171" fmla="*/ 2654323 w 3547903"/>
                <a:gd name="connsiteY171" fmla="*/ 1238250 h 2796377"/>
                <a:gd name="connsiteX172" fmla="*/ 2657498 w 3547903"/>
                <a:gd name="connsiteY172" fmla="*/ 1200150 h 2796377"/>
                <a:gd name="connsiteX173" fmla="*/ 2686073 w 3547903"/>
                <a:gd name="connsiteY173" fmla="*/ 1190625 h 2796377"/>
                <a:gd name="connsiteX174" fmla="*/ 2717823 w 3547903"/>
                <a:gd name="connsiteY174" fmla="*/ 1200150 h 2796377"/>
                <a:gd name="connsiteX175" fmla="*/ 2711473 w 3547903"/>
                <a:gd name="connsiteY175" fmla="*/ 1225550 h 2796377"/>
                <a:gd name="connsiteX176" fmla="*/ 2705123 w 3547903"/>
                <a:gd name="connsiteY176" fmla="*/ 1250950 h 2796377"/>
                <a:gd name="connsiteX177" fmla="*/ 2698773 w 3547903"/>
                <a:gd name="connsiteY177" fmla="*/ 1270000 h 2796377"/>
                <a:gd name="connsiteX178" fmla="*/ 2714648 w 3547903"/>
                <a:gd name="connsiteY178" fmla="*/ 1279525 h 2796377"/>
                <a:gd name="connsiteX179" fmla="*/ 2740048 w 3547903"/>
                <a:gd name="connsiteY179" fmla="*/ 1289050 h 2796377"/>
                <a:gd name="connsiteX180" fmla="*/ 2749573 w 3547903"/>
                <a:gd name="connsiteY180" fmla="*/ 1298575 h 2796377"/>
                <a:gd name="connsiteX181" fmla="*/ 2752748 w 3547903"/>
                <a:gd name="connsiteY181" fmla="*/ 1323975 h 2796377"/>
                <a:gd name="connsiteX182" fmla="*/ 2762273 w 3547903"/>
                <a:gd name="connsiteY182" fmla="*/ 1333500 h 2796377"/>
                <a:gd name="connsiteX183" fmla="*/ 2765448 w 3547903"/>
                <a:gd name="connsiteY183" fmla="*/ 1346200 h 2796377"/>
                <a:gd name="connsiteX184" fmla="*/ 2784498 w 3547903"/>
                <a:gd name="connsiteY184" fmla="*/ 1349375 h 2796377"/>
                <a:gd name="connsiteX185" fmla="*/ 2794023 w 3547903"/>
                <a:gd name="connsiteY185" fmla="*/ 1352550 h 2796377"/>
                <a:gd name="connsiteX186" fmla="*/ 2806723 w 3547903"/>
                <a:gd name="connsiteY186" fmla="*/ 1355725 h 2796377"/>
                <a:gd name="connsiteX187" fmla="*/ 2825773 w 3547903"/>
                <a:gd name="connsiteY187" fmla="*/ 1387475 h 2796377"/>
                <a:gd name="connsiteX188" fmla="*/ 2835298 w 3547903"/>
                <a:gd name="connsiteY188" fmla="*/ 1393825 h 2796377"/>
                <a:gd name="connsiteX189" fmla="*/ 2851173 w 3547903"/>
                <a:gd name="connsiteY189" fmla="*/ 1412875 h 2796377"/>
                <a:gd name="connsiteX190" fmla="*/ 2863873 w 3547903"/>
                <a:gd name="connsiteY190" fmla="*/ 1416050 h 2796377"/>
                <a:gd name="connsiteX191" fmla="*/ 2873398 w 3547903"/>
                <a:gd name="connsiteY191" fmla="*/ 1422400 h 2796377"/>
                <a:gd name="connsiteX192" fmla="*/ 2933723 w 3547903"/>
                <a:gd name="connsiteY192" fmla="*/ 1431925 h 2796377"/>
                <a:gd name="connsiteX193" fmla="*/ 2952773 w 3547903"/>
                <a:gd name="connsiteY193" fmla="*/ 1438275 h 2796377"/>
                <a:gd name="connsiteX194" fmla="*/ 2971823 w 3547903"/>
                <a:gd name="connsiteY194" fmla="*/ 1447800 h 2796377"/>
                <a:gd name="connsiteX195" fmla="*/ 2997223 w 3547903"/>
                <a:gd name="connsiteY195" fmla="*/ 1450975 h 2796377"/>
                <a:gd name="connsiteX196" fmla="*/ 3013098 w 3547903"/>
                <a:gd name="connsiteY196" fmla="*/ 1454150 h 2796377"/>
                <a:gd name="connsiteX197" fmla="*/ 3032148 w 3547903"/>
                <a:gd name="connsiteY197" fmla="*/ 1457325 h 2796377"/>
                <a:gd name="connsiteX198" fmla="*/ 3076598 w 3547903"/>
                <a:gd name="connsiteY198" fmla="*/ 1466850 h 2796377"/>
                <a:gd name="connsiteX199" fmla="*/ 3184548 w 3547903"/>
                <a:gd name="connsiteY199" fmla="*/ 1476375 h 2796377"/>
                <a:gd name="connsiteX200" fmla="*/ 3206773 w 3547903"/>
                <a:gd name="connsiteY200" fmla="*/ 1498600 h 2796377"/>
                <a:gd name="connsiteX201" fmla="*/ 3235348 w 3547903"/>
                <a:gd name="connsiteY201" fmla="*/ 1517650 h 2796377"/>
                <a:gd name="connsiteX202" fmla="*/ 3244873 w 3547903"/>
                <a:gd name="connsiteY202" fmla="*/ 1539875 h 2796377"/>
                <a:gd name="connsiteX203" fmla="*/ 3248048 w 3547903"/>
                <a:gd name="connsiteY203" fmla="*/ 1552575 h 2796377"/>
                <a:gd name="connsiteX204" fmla="*/ 3254398 w 3547903"/>
                <a:gd name="connsiteY204" fmla="*/ 1562100 h 2796377"/>
                <a:gd name="connsiteX205" fmla="*/ 3270273 w 3547903"/>
                <a:gd name="connsiteY205" fmla="*/ 1590675 h 2796377"/>
                <a:gd name="connsiteX206" fmla="*/ 3292498 w 3547903"/>
                <a:gd name="connsiteY206" fmla="*/ 1603375 h 2796377"/>
                <a:gd name="connsiteX207" fmla="*/ 3302023 w 3547903"/>
                <a:gd name="connsiteY207" fmla="*/ 1625600 h 2796377"/>
                <a:gd name="connsiteX208" fmla="*/ 3314723 w 3547903"/>
                <a:gd name="connsiteY208" fmla="*/ 1644650 h 2796377"/>
                <a:gd name="connsiteX209" fmla="*/ 3324248 w 3547903"/>
                <a:gd name="connsiteY209" fmla="*/ 1679575 h 2796377"/>
                <a:gd name="connsiteX210" fmla="*/ 3330598 w 3547903"/>
                <a:gd name="connsiteY210" fmla="*/ 1692275 h 2796377"/>
                <a:gd name="connsiteX211" fmla="*/ 3321073 w 3547903"/>
                <a:gd name="connsiteY211" fmla="*/ 1746250 h 2796377"/>
                <a:gd name="connsiteX212" fmla="*/ 3302023 w 3547903"/>
                <a:gd name="connsiteY212" fmla="*/ 1784350 h 2796377"/>
                <a:gd name="connsiteX213" fmla="*/ 3276623 w 3547903"/>
                <a:gd name="connsiteY213" fmla="*/ 1816100 h 2796377"/>
                <a:gd name="connsiteX214" fmla="*/ 3254398 w 3547903"/>
                <a:gd name="connsiteY214" fmla="*/ 1860550 h 2796377"/>
                <a:gd name="connsiteX215" fmla="*/ 3276623 w 3547903"/>
                <a:gd name="connsiteY215" fmla="*/ 1831975 h 2796377"/>
                <a:gd name="connsiteX216" fmla="*/ 3286148 w 3547903"/>
                <a:gd name="connsiteY216" fmla="*/ 1822450 h 2796377"/>
                <a:gd name="connsiteX217" fmla="*/ 3317898 w 3547903"/>
                <a:gd name="connsiteY217" fmla="*/ 1803400 h 2796377"/>
                <a:gd name="connsiteX218" fmla="*/ 3336948 w 3547903"/>
                <a:gd name="connsiteY218" fmla="*/ 1793875 h 2796377"/>
                <a:gd name="connsiteX219" fmla="*/ 3346473 w 3547903"/>
                <a:gd name="connsiteY219" fmla="*/ 1784350 h 2796377"/>
                <a:gd name="connsiteX220" fmla="*/ 3403627 w 3547903"/>
                <a:gd name="connsiteY220" fmla="*/ 1774825 h 2796377"/>
                <a:gd name="connsiteX221" fmla="*/ 3406798 w 3547903"/>
                <a:gd name="connsiteY221" fmla="*/ 1857375 h 2796377"/>
                <a:gd name="connsiteX222" fmla="*/ 3476652 w 3547903"/>
                <a:gd name="connsiteY222" fmla="*/ 1835150 h 2796377"/>
                <a:gd name="connsiteX223" fmla="*/ 3276627 w 3547903"/>
                <a:gd name="connsiteY223" fmla="*/ 1952625 h 2796377"/>
                <a:gd name="connsiteX224" fmla="*/ 3340127 w 3547903"/>
                <a:gd name="connsiteY224" fmla="*/ 1911350 h 2796377"/>
                <a:gd name="connsiteX225" fmla="*/ 3229002 w 3547903"/>
                <a:gd name="connsiteY225" fmla="*/ 1984375 h 2796377"/>
                <a:gd name="connsiteX226" fmla="*/ 3270277 w 3547903"/>
                <a:gd name="connsiteY226" fmla="*/ 2117725 h 2796377"/>
                <a:gd name="connsiteX227" fmla="*/ 3194077 w 3547903"/>
                <a:gd name="connsiteY227" fmla="*/ 2012950 h 2796377"/>
                <a:gd name="connsiteX228" fmla="*/ 3184552 w 3547903"/>
                <a:gd name="connsiteY228" fmla="*/ 2152650 h 2796377"/>
                <a:gd name="connsiteX229" fmla="*/ 3102002 w 3547903"/>
                <a:gd name="connsiteY229" fmla="*/ 2038350 h 2796377"/>
                <a:gd name="connsiteX230" fmla="*/ 3140102 w 3547903"/>
                <a:gd name="connsiteY230" fmla="*/ 2178050 h 2796377"/>
                <a:gd name="connsiteX231" fmla="*/ 3051202 w 3547903"/>
                <a:gd name="connsiteY231" fmla="*/ 2041525 h 2796377"/>
                <a:gd name="connsiteX232" fmla="*/ 3095652 w 3547903"/>
                <a:gd name="connsiteY232" fmla="*/ 2206625 h 2796377"/>
                <a:gd name="connsiteX233" fmla="*/ 3016277 w 3547903"/>
                <a:gd name="connsiteY233" fmla="*/ 2038350 h 2796377"/>
                <a:gd name="connsiteX234" fmla="*/ 3038502 w 3547903"/>
                <a:gd name="connsiteY234" fmla="*/ 2222500 h 2796377"/>
                <a:gd name="connsiteX235" fmla="*/ 2952777 w 3547903"/>
                <a:gd name="connsiteY235" fmla="*/ 2057400 h 2796377"/>
                <a:gd name="connsiteX236" fmla="*/ 2968652 w 3547903"/>
                <a:gd name="connsiteY236" fmla="*/ 2225675 h 2796377"/>
                <a:gd name="connsiteX237" fmla="*/ 2879752 w 3547903"/>
                <a:gd name="connsiteY237" fmla="*/ 2022475 h 2796377"/>
                <a:gd name="connsiteX238" fmla="*/ 2901977 w 3547903"/>
                <a:gd name="connsiteY238" fmla="*/ 2222500 h 2796377"/>
                <a:gd name="connsiteX239" fmla="*/ 2886102 w 3547903"/>
                <a:gd name="connsiteY239" fmla="*/ 2349500 h 2796377"/>
                <a:gd name="connsiteX240" fmla="*/ 2841652 w 3547903"/>
                <a:gd name="connsiteY240" fmla="*/ 2257425 h 2796377"/>
                <a:gd name="connsiteX241" fmla="*/ 2873402 w 3547903"/>
                <a:gd name="connsiteY241" fmla="*/ 2397125 h 2796377"/>
                <a:gd name="connsiteX242" fmla="*/ 2800377 w 3547903"/>
                <a:gd name="connsiteY242" fmla="*/ 2270125 h 2796377"/>
                <a:gd name="connsiteX243" fmla="*/ 2867052 w 3547903"/>
                <a:gd name="connsiteY243" fmla="*/ 2479675 h 2796377"/>
                <a:gd name="connsiteX244" fmla="*/ 2771802 w 3547903"/>
                <a:gd name="connsiteY244" fmla="*/ 2311400 h 2796377"/>
                <a:gd name="connsiteX245" fmla="*/ 2787677 w 3547903"/>
                <a:gd name="connsiteY245" fmla="*/ 2466975 h 2796377"/>
                <a:gd name="connsiteX246" fmla="*/ 2698777 w 3547903"/>
                <a:gd name="connsiteY246" fmla="*/ 2314575 h 2796377"/>
                <a:gd name="connsiteX247" fmla="*/ 2724177 w 3547903"/>
                <a:gd name="connsiteY247" fmla="*/ 2527300 h 2796377"/>
                <a:gd name="connsiteX248" fmla="*/ 2663852 w 3547903"/>
                <a:gd name="connsiteY248" fmla="*/ 2390775 h 2796377"/>
                <a:gd name="connsiteX249" fmla="*/ 2657502 w 3547903"/>
                <a:gd name="connsiteY249" fmla="*/ 2676525 h 2796377"/>
                <a:gd name="connsiteX250" fmla="*/ 2584477 w 3547903"/>
                <a:gd name="connsiteY250" fmla="*/ 2736850 h 2796377"/>
                <a:gd name="connsiteX251" fmla="*/ 2270152 w 3547903"/>
                <a:gd name="connsiteY251" fmla="*/ 2638425 h 2796377"/>
                <a:gd name="connsiteX252" fmla="*/ 2206652 w 3547903"/>
                <a:gd name="connsiteY252" fmla="*/ 2794000 h 2796377"/>
                <a:gd name="connsiteX253" fmla="*/ 2203476 w 3547903"/>
                <a:gd name="connsiteY253" fmla="*/ 2647949 h 2796377"/>
                <a:gd name="connsiteX254" fmla="*/ 2159026 w 3547903"/>
                <a:gd name="connsiteY254" fmla="*/ 2679700 h 2796377"/>
                <a:gd name="connsiteX255" fmla="*/ 2009801 w 3547903"/>
                <a:gd name="connsiteY255" fmla="*/ 2727325 h 2796377"/>
                <a:gd name="connsiteX256" fmla="*/ 1978050 w 3547903"/>
                <a:gd name="connsiteY256" fmla="*/ 2679700 h 2796377"/>
                <a:gd name="connsiteX257" fmla="*/ 1911375 w 3547903"/>
                <a:gd name="connsiteY257" fmla="*/ 2600325 h 2796377"/>
                <a:gd name="connsiteX258" fmla="*/ 1765325 w 3547903"/>
                <a:gd name="connsiteY258" fmla="*/ 2362200 h 2796377"/>
                <a:gd name="connsiteX259" fmla="*/ 1720875 w 3547903"/>
                <a:gd name="connsiteY259" fmla="*/ 2251075 h 2796377"/>
                <a:gd name="connsiteX260" fmla="*/ 1673250 w 3547903"/>
                <a:gd name="connsiteY260" fmla="*/ 2197100 h 2796377"/>
                <a:gd name="connsiteX261" fmla="*/ 1651025 w 3547903"/>
                <a:gd name="connsiteY261" fmla="*/ 2146300 h 2796377"/>
                <a:gd name="connsiteX262" fmla="*/ 1581175 w 3547903"/>
                <a:gd name="connsiteY262" fmla="*/ 2095500 h 2796377"/>
                <a:gd name="connsiteX263" fmla="*/ 1584350 w 3547903"/>
                <a:gd name="connsiteY263" fmla="*/ 2022476 h 2796377"/>
                <a:gd name="connsiteX264" fmla="*/ 1590699 w 3547903"/>
                <a:gd name="connsiteY264" fmla="*/ 1984376 h 2796377"/>
                <a:gd name="connsiteX265" fmla="*/ 1676424 w 3547903"/>
                <a:gd name="connsiteY265" fmla="*/ 1958977 h 2796377"/>
                <a:gd name="connsiteX266" fmla="*/ 1609749 w 3547903"/>
                <a:gd name="connsiteY266" fmla="*/ 1882777 h 2796377"/>
                <a:gd name="connsiteX267" fmla="*/ 1622449 w 3547903"/>
                <a:gd name="connsiteY267" fmla="*/ 1809752 h 2796377"/>
                <a:gd name="connsiteX268" fmla="*/ 1651024 w 3547903"/>
                <a:gd name="connsiteY268" fmla="*/ 1730377 h 2796377"/>
                <a:gd name="connsiteX269" fmla="*/ 1714523 w 3547903"/>
                <a:gd name="connsiteY269" fmla="*/ 1685927 h 2796377"/>
                <a:gd name="connsiteX270" fmla="*/ 1765323 w 3547903"/>
                <a:gd name="connsiteY270" fmla="*/ 1647827 h 2796377"/>
                <a:gd name="connsiteX271" fmla="*/ 1793897 w 3547903"/>
                <a:gd name="connsiteY271" fmla="*/ 1612902 h 2796377"/>
                <a:gd name="connsiteX272" fmla="*/ 1812947 w 3547903"/>
                <a:gd name="connsiteY272" fmla="*/ 1571627 h 2796377"/>
                <a:gd name="connsiteX273" fmla="*/ 1790721 w 3547903"/>
                <a:gd name="connsiteY273" fmla="*/ 1539876 h 2796377"/>
                <a:gd name="connsiteX274" fmla="*/ 1793897 w 3547903"/>
                <a:gd name="connsiteY274" fmla="*/ 1473202 h 2796377"/>
                <a:gd name="connsiteX275" fmla="*/ 1765322 w 3547903"/>
                <a:gd name="connsiteY275" fmla="*/ 1381127 h 2796377"/>
                <a:gd name="connsiteX276" fmla="*/ 1727221 w 3547903"/>
                <a:gd name="connsiteY276" fmla="*/ 1314451 h 2796377"/>
                <a:gd name="connsiteX277" fmla="*/ 1666897 w 3547903"/>
                <a:gd name="connsiteY277" fmla="*/ 1355727 h 2796377"/>
                <a:gd name="connsiteX278" fmla="*/ 1625622 w 3547903"/>
                <a:gd name="connsiteY278" fmla="*/ 1377952 h 2796377"/>
                <a:gd name="connsiteX279" fmla="*/ 1587522 w 3547903"/>
                <a:gd name="connsiteY279" fmla="*/ 1349377 h 2796377"/>
                <a:gd name="connsiteX280" fmla="*/ 1527197 w 3547903"/>
                <a:gd name="connsiteY280" fmla="*/ 1327152 h 2796377"/>
                <a:gd name="connsiteX281" fmla="*/ 1428772 w 3547903"/>
                <a:gd name="connsiteY281" fmla="*/ 1257302 h 2796377"/>
                <a:gd name="connsiteX282" fmla="*/ 1374797 w 3547903"/>
                <a:gd name="connsiteY282" fmla="*/ 1257302 h 2796377"/>
                <a:gd name="connsiteX283" fmla="*/ 1358922 w 3547903"/>
                <a:gd name="connsiteY283" fmla="*/ 1187452 h 2796377"/>
                <a:gd name="connsiteX284" fmla="*/ 1298597 w 3547903"/>
                <a:gd name="connsiteY284" fmla="*/ 1114427 h 2796377"/>
                <a:gd name="connsiteX285" fmla="*/ 1212872 w 3547903"/>
                <a:gd name="connsiteY285" fmla="*/ 1057277 h 2796377"/>
                <a:gd name="connsiteX286" fmla="*/ 1073172 w 3547903"/>
                <a:gd name="connsiteY286" fmla="*/ 1003302 h 2796377"/>
                <a:gd name="connsiteX287" fmla="*/ 996972 w 3547903"/>
                <a:gd name="connsiteY287" fmla="*/ 974727 h 2796377"/>
                <a:gd name="connsiteX288" fmla="*/ 923947 w 3547903"/>
                <a:gd name="connsiteY288" fmla="*/ 914402 h 2796377"/>
                <a:gd name="connsiteX289" fmla="*/ 787422 w 3547903"/>
                <a:gd name="connsiteY289" fmla="*/ 933452 h 2796377"/>
                <a:gd name="connsiteX290" fmla="*/ 733447 w 3547903"/>
                <a:gd name="connsiteY290" fmla="*/ 942977 h 2796377"/>
                <a:gd name="connsiteX291" fmla="*/ 669947 w 3547903"/>
                <a:gd name="connsiteY291" fmla="*/ 889002 h 2796377"/>
                <a:gd name="connsiteX292" fmla="*/ 641372 w 3547903"/>
                <a:gd name="connsiteY292" fmla="*/ 860427 h 2796377"/>
                <a:gd name="connsiteX293" fmla="*/ 488972 w 3547903"/>
                <a:gd name="connsiteY293" fmla="*/ 800102 h 2796377"/>
                <a:gd name="connsiteX294" fmla="*/ 403247 w 3547903"/>
                <a:gd name="connsiteY294" fmla="*/ 749302 h 2796377"/>
                <a:gd name="connsiteX295" fmla="*/ 361972 w 3547903"/>
                <a:gd name="connsiteY295" fmla="*/ 695327 h 2796377"/>
                <a:gd name="connsiteX296" fmla="*/ 396897 w 3547903"/>
                <a:gd name="connsiteY296" fmla="*/ 660402 h 2796377"/>
                <a:gd name="connsiteX297" fmla="*/ 361972 w 3547903"/>
                <a:gd name="connsiteY297" fmla="*/ 555627 h 2796377"/>
                <a:gd name="connsiteX298" fmla="*/ 298471 w 3547903"/>
                <a:gd name="connsiteY298" fmla="*/ 454026 h 2796377"/>
                <a:gd name="connsiteX299" fmla="*/ 266722 w 3547903"/>
                <a:gd name="connsiteY299" fmla="*/ 384175 h 2796377"/>
                <a:gd name="connsiteX300" fmla="*/ 276246 w 3547903"/>
                <a:gd name="connsiteY300" fmla="*/ 358775 h 2796377"/>
                <a:gd name="connsiteX301" fmla="*/ 206397 w 3547903"/>
                <a:gd name="connsiteY301" fmla="*/ 234950 h 2796377"/>
                <a:gd name="connsiteX302" fmla="*/ 146072 w 3547903"/>
                <a:gd name="connsiteY302" fmla="*/ 101600 h 2796377"/>
                <a:gd name="connsiteX303" fmla="*/ 111147 w 3547903"/>
                <a:gd name="connsiteY303" fmla="*/ 142875 h 2796377"/>
                <a:gd name="connsiteX304" fmla="*/ 120671 w 3547903"/>
                <a:gd name="connsiteY304" fmla="*/ 193675 h 2796377"/>
                <a:gd name="connsiteX305" fmla="*/ 123846 w 3547903"/>
                <a:gd name="connsiteY305" fmla="*/ 260350 h 2796377"/>
                <a:gd name="connsiteX306" fmla="*/ 136546 w 3547903"/>
                <a:gd name="connsiteY306" fmla="*/ 327025 h 2796377"/>
                <a:gd name="connsiteX307" fmla="*/ 174646 w 3547903"/>
                <a:gd name="connsiteY307" fmla="*/ 384175 h 2796377"/>
                <a:gd name="connsiteX308" fmla="*/ 190521 w 3547903"/>
                <a:gd name="connsiteY308" fmla="*/ 422275 h 2796377"/>
                <a:gd name="connsiteX309" fmla="*/ 200046 w 3547903"/>
                <a:gd name="connsiteY309" fmla="*/ 495300 h 2796377"/>
                <a:gd name="connsiteX310" fmla="*/ 231798 w 3547903"/>
                <a:gd name="connsiteY310" fmla="*/ 542925 h 2796377"/>
                <a:gd name="connsiteX311" fmla="*/ 168296 w 3547903"/>
                <a:gd name="connsiteY311" fmla="*/ 508000 h 2796377"/>
                <a:gd name="connsiteX312" fmla="*/ 107973 w 3547903"/>
                <a:gd name="connsiteY312" fmla="*/ 460375 h 2796377"/>
                <a:gd name="connsiteX313" fmla="*/ 88923 w 3547903"/>
                <a:gd name="connsiteY313" fmla="*/ 371475 h 2796377"/>
                <a:gd name="connsiteX314" fmla="*/ 22248 w 3547903"/>
                <a:gd name="connsiteY314" fmla="*/ 285750 h 2796377"/>
                <a:gd name="connsiteX315" fmla="*/ 53998 w 3547903"/>
                <a:gd name="connsiteY315" fmla="*/ 193675 h 2796377"/>
                <a:gd name="connsiteX316" fmla="*/ 25423 w 3547903"/>
                <a:gd name="connsiteY316" fmla="*/ 161925 h 2796377"/>
                <a:gd name="connsiteX317" fmla="*/ 12722 w 3547903"/>
                <a:gd name="connsiteY317" fmla="*/ 114300 h 2796377"/>
                <a:gd name="connsiteX318" fmla="*/ 23 w 3547903"/>
                <a:gd name="connsiteY318" fmla="*/ 41275 h 2796377"/>
                <a:gd name="connsiteX319" fmla="*/ 23 w 3547903"/>
                <a:gd name="connsiteY319" fmla="*/ 0 h 2796377"/>
                <a:gd name="connsiteX0" fmla="*/ 23 w 3547903"/>
                <a:gd name="connsiteY0" fmla="*/ 0 h 2796377"/>
                <a:gd name="connsiteX1" fmla="*/ 381023 w 3547903"/>
                <a:gd name="connsiteY1" fmla="*/ 76200 h 2796377"/>
                <a:gd name="connsiteX2" fmla="*/ 479448 w 3547903"/>
                <a:gd name="connsiteY2" fmla="*/ 28575 h 2796377"/>
                <a:gd name="connsiteX3" fmla="*/ 568348 w 3547903"/>
                <a:gd name="connsiteY3" fmla="*/ 44450 h 2796377"/>
                <a:gd name="connsiteX4" fmla="*/ 568348 w 3547903"/>
                <a:gd name="connsiteY4" fmla="*/ 44450 h 2796377"/>
                <a:gd name="connsiteX5" fmla="*/ 571523 w 3547903"/>
                <a:gd name="connsiteY5" fmla="*/ 73025 h 2796377"/>
                <a:gd name="connsiteX6" fmla="*/ 565173 w 3547903"/>
                <a:gd name="connsiteY6" fmla="*/ 88900 h 2796377"/>
                <a:gd name="connsiteX7" fmla="*/ 561998 w 3547903"/>
                <a:gd name="connsiteY7" fmla="*/ 98425 h 2796377"/>
                <a:gd name="connsiteX8" fmla="*/ 565173 w 3547903"/>
                <a:gd name="connsiteY8" fmla="*/ 114300 h 2796377"/>
                <a:gd name="connsiteX9" fmla="*/ 584223 w 3547903"/>
                <a:gd name="connsiteY9" fmla="*/ 127000 h 2796377"/>
                <a:gd name="connsiteX10" fmla="*/ 596923 w 3547903"/>
                <a:gd name="connsiteY10" fmla="*/ 146050 h 2796377"/>
                <a:gd name="connsiteX11" fmla="*/ 600098 w 3547903"/>
                <a:gd name="connsiteY11" fmla="*/ 155575 h 2796377"/>
                <a:gd name="connsiteX12" fmla="*/ 609623 w 3547903"/>
                <a:gd name="connsiteY12" fmla="*/ 161925 h 2796377"/>
                <a:gd name="connsiteX13" fmla="*/ 615973 w 3547903"/>
                <a:gd name="connsiteY13" fmla="*/ 171450 h 2796377"/>
                <a:gd name="connsiteX14" fmla="*/ 660423 w 3547903"/>
                <a:gd name="connsiteY14" fmla="*/ 165100 h 2796377"/>
                <a:gd name="connsiteX15" fmla="*/ 669948 w 3547903"/>
                <a:gd name="connsiteY15" fmla="*/ 158750 h 2796377"/>
                <a:gd name="connsiteX16" fmla="*/ 679473 w 3547903"/>
                <a:gd name="connsiteY16" fmla="*/ 155575 h 2796377"/>
                <a:gd name="connsiteX17" fmla="*/ 701698 w 3547903"/>
                <a:gd name="connsiteY17" fmla="*/ 142875 h 2796377"/>
                <a:gd name="connsiteX18" fmla="*/ 749323 w 3547903"/>
                <a:gd name="connsiteY18" fmla="*/ 146050 h 2796377"/>
                <a:gd name="connsiteX19" fmla="*/ 755673 w 3547903"/>
                <a:gd name="connsiteY19" fmla="*/ 155575 h 2796377"/>
                <a:gd name="connsiteX20" fmla="*/ 749323 w 3547903"/>
                <a:gd name="connsiteY20" fmla="*/ 200025 h 2796377"/>
                <a:gd name="connsiteX21" fmla="*/ 762023 w 3547903"/>
                <a:gd name="connsiteY21" fmla="*/ 212725 h 2796377"/>
                <a:gd name="connsiteX22" fmla="*/ 771548 w 3547903"/>
                <a:gd name="connsiteY22" fmla="*/ 215900 h 2796377"/>
                <a:gd name="connsiteX23" fmla="*/ 777898 w 3547903"/>
                <a:gd name="connsiteY23" fmla="*/ 228600 h 2796377"/>
                <a:gd name="connsiteX24" fmla="*/ 787423 w 3547903"/>
                <a:gd name="connsiteY24" fmla="*/ 238125 h 2796377"/>
                <a:gd name="connsiteX25" fmla="*/ 793773 w 3547903"/>
                <a:gd name="connsiteY25" fmla="*/ 257175 h 2796377"/>
                <a:gd name="connsiteX26" fmla="*/ 796948 w 3547903"/>
                <a:gd name="connsiteY26" fmla="*/ 288925 h 2796377"/>
                <a:gd name="connsiteX27" fmla="*/ 800123 w 3547903"/>
                <a:gd name="connsiteY27" fmla="*/ 298450 h 2796377"/>
                <a:gd name="connsiteX28" fmla="*/ 809648 w 3547903"/>
                <a:gd name="connsiteY28" fmla="*/ 304800 h 2796377"/>
                <a:gd name="connsiteX29" fmla="*/ 822348 w 3547903"/>
                <a:gd name="connsiteY29" fmla="*/ 314325 h 2796377"/>
                <a:gd name="connsiteX30" fmla="*/ 831873 w 3547903"/>
                <a:gd name="connsiteY30" fmla="*/ 323850 h 2796377"/>
                <a:gd name="connsiteX31" fmla="*/ 854098 w 3547903"/>
                <a:gd name="connsiteY31" fmla="*/ 336550 h 2796377"/>
                <a:gd name="connsiteX32" fmla="*/ 863623 w 3547903"/>
                <a:gd name="connsiteY32" fmla="*/ 346075 h 2796377"/>
                <a:gd name="connsiteX33" fmla="*/ 892198 w 3547903"/>
                <a:gd name="connsiteY33" fmla="*/ 352425 h 2796377"/>
                <a:gd name="connsiteX34" fmla="*/ 882673 w 3547903"/>
                <a:gd name="connsiteY34" fmla="*/ 355600 h 2796377"/>
                <a:gd name="connsiteX35" fmla="*/ 879498 w 3547903"/>
                <a:gd name="connsiteY35" fmla="*/ 365125 h 2796377"/>
                <a:gd name="connsiteX36" fmla="*/ 876323 w 3547903"/>
                <a:gd name="connsiteY36" fmla="*/ 406400 h 2796377"/>
                <a:gd name="connsiteX37" fmla="*/ 866798 w 3547903"/>
                <a:gd name="connsiteY37" fmla="*/ 434975 h 2796377"/>
                <a:gd name="connsiteX38" fmla="*/ 863623 w 3547903"/>
                <a:gd name="connsiteY38" fmla="*/ 450850 h 2796377"/>
                <a:gd name="connsiteX39" fmla="*/ 860448 w 3547903"/>
                <a:gd name="connsiteY39" fmla="*/ 463550 h 2796377"/>
                <a:gd name="connsiteX40" fmla="*/ 854098 w 3547903"/>
                <a:gd name="connsiteY40" fmla="*/ 482600 h 2796377"/>
                <a:gd name="connsiteX41" fmla="*/ 850923 w 3547903"/>
                <a:gd name="connsiteY41" fmla="*/ 492125 h 2796377"/>
                <a:gd name="connsiteX42" fmla="*/ 841398 w 3547903"/>
                <a:gd name="connsiteY42" fmla="*/ 517525 h 2796377"/>
                <a:gd name="connsiteX43" fmla="*/ 835048 w 3547903"/>
                <a:gd name="connsiteY43" fmla="*/ 552450 h 2796377"/>
                <a:gd name="connsiteX44" fmla="*/ 831873 w 3547903"/>
                <a:gd name="connsiteY44" fmla="*/ 561975 h 2796377"/>
                <a:gd name="connsiteX45" fmla="*/ 822348 w 3547903"/>
                <a:gd name="connsiteY45" fmla="*/ 565150 h 2796377"/>
                <a:gd name="connsiteX46" fmla="*/ 815998 w 3547903"/>
                <a:gd name="connsiteY46" fmla="*/ 574675 h 2796377"/>
                <a:gd name="connsiteX47" fmla="*/ 825523 w 3547903"/>
                <a:gd name="connsiteY47" fmla="*/ 600075 h 2796377"/>
                <a:gd name="connsiteX48" fmla="*/ 841398 w 3547903"/>
                <a:gd name="connsiteY48" fmla="*/ 625475 h 2796377"/>
                <a:gd name="connsiteX49" fmla="*/ 847748 w 3547903"/>
                <a:gd name="connsiteY49" fmla="*/ 650875 h 2796377"/>
                <a:gd name="connsiteX50" fmla="*/ 860448 w 3547903"/>
                <a:gd name="connsiteY50" fmla="*/ 669925 h 2796377"/>
                <a:gd name="connsiteX51" fmla="*/ 866798 w 3547903"/>
                <a:gd name="connsiteY51" fmla="*/ 682625 h 2796377"/>
                <a:gd name="connsiteX52" fmla="*/ 885848 w 3547903"/>
                <a:gd name="connsiteY52" fmla="*/ 695325 h 2796377"/>
                <a:gd name="connsiteX53" fmla="*/ 904898 w 3547903"/>
                <a:gd name="connsiteY53" fmla="*/ 730250 h 2796377"/>
                <a:gd name="connsiteX54" fmla="*/ 908073 w 3547903"/>
                <a:gd name="connsiteY54" fmla="*/ 739775 h 2796377"/>
                <a:gd name="connsiteX55" fmla="*/ 917598 w 3547903"/>
                <a:gd name="connsiteY55" fmla="*/ 742950 h 2796377"/>
                <a:gd name="connsiteX56" fmla="*/ 936648 w 3547903"/>
                <a:gd name="connsiteY56" fmla="*/ 758825 h 2796377"/>
                <a:gd name="connsiteX57" fmla="*/ 955698 w 3547903"/>
                <a:gd name="connsiteY57" fmla="*/ 765175 h 2796377"/>
                <a:gd name="connsiteX58" fmla="*/ 993798 w 3547903"/>
                <a:gd name="connsiteY58" fmla="*/ 762000 h 2796377"/>
                <a:gd name="connsiteX59" fmla="*/ 1012848 w 3547903"/>
                <a:gd name="connsiteY59" fmla="*/ 755650 h 2796377"/>
                <a:gd name="connsiteX60" fmla="*/ 1022373 w 3547903"/>
                <a:gd name="connsiteY60" fmla="*/ 752475 h 2796377"/>
                <a:gd name="connsiteX61" fmla="*/ 1035073 w 3547903"/>
                <a:gd name="connsiteY61" fmla="*/ 742950 h 2796377"/>
                <a:gd name="connsiteX62" fmla="*/ 1044598 w 3547903"/>
                <a:gd name="connsiteY62" fmla="*/ 739775 h 2796377"/>
                <a:gd name="connsiteX63" fmla="*/ 1143023 w 3547903"/>
                <a:gd name="connsiteY63" fmla="*/ 730250 h 2796377"/>
                <a:gd name="connsiteX64" fmla="*/ 1155723 w 3547903"/>
                <a:gd name="connsiteY64" fmla="*/ 685800 h 2796377"/>
                <a:gd name="connsiteX65" fmla="*/ 1162073 w 3547903"/>
                <a:gd name="connsiteY65" fmla="*/ 673100 h 2796377"/>
                <a:gd name="connsiteX66" fmla="*/ 1165248 w 3547903"/>
                <a:gd name="connsiteY66" fmla="*/ 663575 h 2796377"/>
                <a:gd name="connsiteX67" fmla="*/ 1184298 w 3547903"/>
                <a:gd name="connsiteY67" fmla="*/ 654050 h 2796377"/>
                <a:gd name="connsiteX68" fmla="*/ 1206523 w 3547903"/>
                <a:gd name="connsiteY68" fmla="*/ 635000 h 2796377"/>
                <a:gd name="connsiteX69" fmla="*/ 1216048 w 3547903"/>
                <a:gd name="connsiteY69" fmla="*/ 631825 h 2796377"/>
                <a:gd name="connsiteX70" fmla="*/ 1244623 w 3547903"/>
                <a:gd name="connsiteY70" fmla="*/ 615950 h 2796377"/>
                <a:gd name="connsiteX71" fmla="*/ 1263673 w 3547903"/>
                <a:gd name="connsiteY71" fmla="*/ 612775 h 2796377"/>
                <a:gd name="connsiteX72" fmla="*/ 1330348 w 3547903"/>
                <a:gd name="connsiteY72" fmla="*/ 606425 h 2796377"/>
                <a:gd name="connsiteX73" fmla="*/ 1365273 w 3547903"/>
                <a:gd name="connsiteY73" fmla="*/ 612775 h 2796377"/>
                <a:gd name="connsiteX74" fmla="*/ 1368448 w 3547903"/>
                <a:gd name="connsiteY74" fmla="*/ 622300 h 2796377"/>
                <a:gd name="connsiteX75" fmla="*/ 1377973 w 3547903"/>
                <a:gd name="connsiteY75" fmla="*/ 628650 h 2796377"/>
                <a:gd name="connsiteX76" fmla="*/ 1387498 w 3547903"/>
                <a:gd name="connsiteY76" fmla="*/ 638175 h 2796377"/>
                <a:gd name="connsiteX77" fmla="*/ 1387498 w 3547903"/>
                <a:gd name="connsiteY77" fmla="*/ 673100 h 2796377"/>
                <a:gd name="connsiteX78" fmla="*/ 1377973 w 3547903"/>
                <a:gd name="connsiteY78" fmla="*/ 676275 h 2796377"/>
                <a:gd name="connsiteX79" fmla="*/ 1355748 w 3547903"/>
                <a:gd name="connsiteY79" fmla="*/ 685800 h 2796377"/>
                <a:gd name="connsiteX80" fmla="*/ 1349398 w 3547903"/>
                <a:gd name="connsiteY80" fmla="*/ 698500 h 2796377"/>
                <a:gd name="connsiteX81" fmla="*/ 1343048 w 3547903"/>
                <a:gd name="connsiteY81" fmla="*/ 723900 h 2796377"/>
                <a:gd name="connsiteX82" fmla="*/ 1339873 w 3547903"/>
                <a:gd name="connsiteY82" fmla="*/ 733425 h 2796377"/>
                <a:gd name="connsiteX83" fmla="*/ 1333523 w 3547903"/>
                <a:gd name="connsiteY83" fmla="*/ 742950 h 2796377"/>
                <a:gd name="connsiteX84" fmla="*/ 1330348 w 3547903"/>
                <a:gd name="connsiteY84" fmla="*/ 758825 h 2796377"/>
                <a:gd name="connsiteX85" fmla="*/ 1320823 w 3547903"/>
                <a:gd name="connsiteY85" fmla="*/ 784225 h 2796377"/>
                <a:gd name="connsiteX86" fmla="*/ 1311298 w 3547903"/>
                <a:gd name="connsiteY86" fmla="*/ 793750 h 2796377"/>
                <a:gd name="connsiteX87" fmla="*/ 1295423 w 3547903"/>
                <a:gd name="connsiteY87" fmla="*/ 822325 h 2796377"/>
                <a:gd name="connsiteX88" fmla="*/ 1282723 w 3547903"/>
                <a:gd name="connsiteY88" fmla="*/ 831850 h 2796377"/>
                <a:gd name="connsiteX89" fmla="*/ 1273198 w 3547903"/>
                <a:gd name="connsiteY89" fmla="*/ 850900 h 2796377"/>
                <a:gd name="connsiteX90" fmla="*/ 1263673 w 3547903"/>
                <a:gd name="connsiteY90" fmla="*/ 860425 h 2796377"/>
                <a:gd name="connsiteX91" fmla="*/ 1266848 w 3547903"/>
                <a:gd name="connsiteY91" fmla="*/ 908050 h 2796377"/>
                <a:gd name="connsiteX92" fmla="*/ 1276373 w 3547903"/>
                <a:gd name="connsiteY92" fmla="*/ 904875 h 2796377"/>
                <a:gd name="connsiteX93" fmla="*/ 1343048 w 3547903"/>
                <a:gd name="connsiteY93" fmla="*/ 898525 h 2796377"/>
                <a:gd name="connsiteX94" fmla="*/ 1362098 w 3547903"/>
                <a:gd name="connsiteY94" fmla="*/ 892175 h 2796377"/>
                <a:gd name="connsiteX95" fmla="*/ 1374798 w 3547903"/>
                <a:gd name="connsiteY95" fmla="*/ 885825 h 2796377"/>
                <a:gd name="connsiteX96" fmla="*/ 1419248 w 3547903"/>
                <a:gd name="connsiteY96" fmla="*/ 879475 h 2796377"/>
                <a:gd name="connsiteX97" fmla="*/ 1428773 w 3547903"/>
                <a:gd name="connsiteY97" fmla="*/ 885825 h 2796377"/>
                <a:gd name="connsiteX98" fmla="*/ 1441473 w 3547903"/>
                <a:gd name="connsiteY98" fmla="*/ 901700 h 2796377"/>
                <a:gd name="connsiteX99" fmla="*/ 1447823 w 3547903"/>
                <a:gd name="connsiteY99" fmla="*/ 911225 h 2796377"/>
                <a:gd name="connsiteX100" fmla="*/ 1470048 w 3547903"/>
                <a:gd name="connsiteY100" fmla="*/ 927100 h 2796377"/>
                <a:gd name="connsiteX101" fmla="*/ 1485923 w 3547903"/>
                <a:gd name="connsiteY101" fmla="*/ 955675 h 2796377"/>
                <a:gd name="connsiteX102" fmla="*/ 1479573 w 3547903"/>
                <a:gd name="connsiteY102" fmla="*/ 1063625 h 2796377"/>
                <a:gd name="connsiteX103" fmla="*/ 1482748 w 3547903"/>
                <a:gd name="connsiteY103" fmla="*/ 1133475 h 2796377"/>
                <a:gd name="connsiteX104" fmla="*/ 1489098 w 3547903"/>
                <a:gd name="connsiteY104" fmla="*/ 1171575 h 2796377"/>
                <a:gd name="connsiteX105" fmla="*/ 1492273 w 3547903"/>
                <a:gd name="connsiteY105" fmla="*/ 1216025 h 2796377"/>
                <a:gd name="connsiteX106" fmla="*/ 1498623 w 3547903"/>
                <a:gd name="connsiteY106" fmla="*/ 1225550 h 2796377"/>
                <a:gd name="connsiteX107" fmla="*/ 1501798 w 3547903"/>
                <a:gd name="connsiteY107" fmla="*/ 1235075 h 2796377"/>
                <a:gd name="connsiteX108" fmla="*/ 1527198 w 3547903"/>
                <a:gd name="connsiteY108" fmla="*/ 1250950 h 2796377"/>
                <a:gd name="connsiteX109" fmla="*/ 1536723 w 3547903"/>
                <a:gd name="connsiteY109" fmla="*/ 1257300 h 2796377"/>
                <a:gd name="connsiteX110" fmla="*/ 1549423 w 3547903"/>
                <a:gd name="connsiteY110" fmla="*/ 1260475 h 2796377"/>
                <a:gd name="connsiteX111" fmla="*/ 1603398 w 3547903"/>
                <a:gd name="connsiteY111" fmla="*/ 1263650 h 2796377"/>
                <a:gd name="connsiteX112" fmla="*/ 1635148 w 3547903"/>
                <a:gd name="connsiteY112" fmla="*/ 1273175 h 2796377"/>
                <a:gd name="connsiteX113" fmla="*/ 1676423 w 3547903"/>
                <a:gd name="connsiteY113" fmla="*/ 1266825 h 2796377"/>
                <a:gd name="connsiteX114" fmla="*/ 1685948 w 3547903"/>
                <a:gd name="connsiteY114" fmla="*/ 1263650 h 2796377"/>
                <a:gd name="connsiteX115" fmla="*/ 1692298 w 3547903"/>
                <a:gd name="connsiteY115" fmla="*/ 1254125 h 2796377"/>
                <a:gd name="connsiteX116" fmla="*/ 1701823 w 3547903"/>
                <a:gd name="connsiteY116" fmla="*/ 1244600 h 2796377"/>
                <a:gd name="connsiteX117" fmla="*/ 1743098 w 3547903"/>
                <a:gd name="connsiteY117" fmla="*/ 1247775 h 2796377"/>
                <a:gd name="connsiteX118" fmla="*/ 1752623 w 3547903"/>
                <a:gd name="connsiteY118" fmla="*/ 1254125 h 2796377"/>
                <a:gd name="connsiteX119" fmla="*/ 1762148 w 3547903"/>
                <a:gd name="connsiteY119" fmla="*/ 1257300 h 2796377"/>
                <a:gd name="connsiteX120" fmla="*/ 1771673 w 3547903"/>
                <a:gd name="connsiteY120" fmla="*/ 1266825 h 2796377"/>
                <a:gd name="connsiteX121" fmla="*/ 1787548 w 3547903"/>
                <a:gd name="connsiteY121" fmla="*/ 1285875 h 2796377"/>
                <a:gd name="connsiteX122" fmla="*/ 1797073 w 3547903"/>
                <a:gd name="connsiteY122" fmla="*/ 1289050 h 2796377"/>
                <a:gd name="connsiteX123" fmla="*/ 1822473 w 3547903"/>
                <a:gd name="connsiteY123" fmla="*/ 1308100 h 2796377"/>
                <a:gd name="connsiteX124" fmla="*/ 1831998 w 3547903"/>
                <a:gd name="connsiteY124" fmla="*/ 1311275 h 2796377"/>
                <a:gd name="connsiteX125" fmla="*/ 1854223 w 3547903"/>
                <a:gd name="connsiteY125" fmla="*/ 1327150 h 2796377"/>
                <a:gd name="connsiteX126" fmla="*/ 1863748 w 3547903"/>
                <a:gd name="connsiteY126" fmla="*/ 1317625 h 2796377"/>
                <a:gd name="connsiteX127" fmla="*/ 1879623 w 3547903"/>
                <a:gd name="connsiteY127" fmla="*/ 1282700 h 2796377"/>
                <a:gd name="connsiteX128" fmla="*/ 1882798 w 3547903"/>
                <a:gd name="connsiteY128" fmla="*/ 1250950 h 2796377"/>
                <a:gd name="connsiteX129" fmla="*/ 1889148 w 3547903"/>
                <a:gd name="connsiteY129" fmla="*/ 1241425 h 2796377"/>
                <a:gd name="connsiteX130" fmla="*/ 1895498 w 3547903"/>
                <a:gd name="connsiteY130" fmla="*/ 1228725 h 2796377"/>
                <a:gd name="connsiteX131" fmla="*/ 1901848 w 3547903"/>
                <a:gd name="connsiteY131" fmla="*/ 1209675 h 2796377"/>
                <a:gd name="connsiteX132" fmla="*/ 1905023 w 3547903"/>
                <a:gd name="connsiteY132" fmla="*/ 1196975 h 2796377"/>
                <a:gd name="connsiteX133" fmla="*/ 1930423 w 3547903"/>
                <a:gd name="connsiteY133" fmla="*/ 1184275 h 2796377"/>
                <a:gd name="connsiteX134" fmla="*/ 2019323 w 3547903"/>
                <a:gd name="connsiteY134" fmla="*/ 1181100 h 2796377"/>
                <a:gd name="connsiteX135" fmla="*/ 2028848 w 3547903"/>
                <a:gd name="connsiteY135" fmla="*/ 1174750 h 2796377"/>
                <a:gd name="connsiteX136" fmla="*/ 2047898 w 3547903"/>
                <a:gd name="connsiteY136" fmla="*/ 1165225 h 2796377"/>
                <a:gd name="connsiteX137" fmla="*/ 2060598 w 3547903"/>
                <a:gd name="connsiteY137" fmla="*/ 1149350 h 2796377"/>
                <a:gd name="connsiteX138" fmla="*/ 2082823 w 3547903"/>
                <a:gd name="connsiteY138" fmla="*/ 1127125 h 2796377"/>
                <a:gd name="connsiteX139" fmla="*/ 2095523 w 3547903"/>
                <a:gd name="connsiteY139" fmla="*/ 1120775 h 2796377"/>
                <a:gd name="connsiteX140" fmla="*/ 2114573 w 3547903"/>
                <a:gd name="connsiteY140" fmla="*/ 1114425 h 2796377"/>
                <a:gd name="connsiteX141" fmla="*/ 2124098 w 3547903"/>
                <a:gd name="connsiteY141" fmla="*/ 1120775 h 2796377"/>
                <a:gd name="connsiteX142" fmla="*/ 2127273 w 3547903"/>
                <a:gd name="connsiteY142" fmla="*/ 1130300 h 2796377"/>
                <a:gd name="connsiteX143" fmla="*/ 2133623 w 3547903"/>
                <a:gd name="connsiteY143" fmla="*/ 1139825 h 2796377"/>
                <a:gd name="connsiteX144" fmla="*/ 2130448 w 3547903"/>
                <a:gd name="connsiteY144" fmla="*/ 1152525 h 2796377"/>
                <a:gd name="connsiteX145" fmla="*/ 2127273 w 3547903"/>
                <a:gd name="connsiteY145" fmla="*/ 1174750 h 2796377"/>
                <a:gd name="connsiteX146" fmla="*/ 2187598 w 3547903"/>
                <a:gd name="connsiteY146" fmla="*/ 1155700 h 2796377"/>
                <a:gd name="connsiteX147" fmla="*/ 2276498 w 3547903"/>
                <a:gd name="connsiteY147" fmla="*/ 1168400 h 2796377"/>
                <a:gd name="connsiteX148" fmla="*/ 2279673 w 3547903"/>
                <a:gd name="connsiteY148" fmla="*/ 1190625 h 2796377"/>
                <a:gd name="connsiteX149" fmla="*/ 2273323 w 3547903"/>
                <a:gd name="connsiteY149" fmla="*/ 1181100 h 2796377"/>
                <a:gd name="connsiteX150" fmla="*/ 2254273 w 3547903"/>
                <a:gd name="connsiteY150" fmla="*/ 1162050 h 2796377"/>
                <a:gd name="connsiteX151" fmla="*/ 2257448 w 3547903"/>
                <a:gd name="connsiteY151" fmla="*/ 1165225 h 2796377"/>
                <a:gd name="connsiteX152" fmla="*/ 2308248 w 3547903"/>
                <a:gd name="connsiteY152" fmla="*/ 1184275 h 2796377"/>
                <a:gd name="connsiteX153" fmla="*/ 2324123 w 3547903"/>
                <a:gd name="connsiteY153" fmla="*/ 1187450 h 2796377"/>
                <a:gd name="connsiteX154" fmla="*/ 2349523 w 3547903"/>
                <a:gd name="connsiteY154" fmla="*/ 1193800 h 2796377"/>
                <a:gd name="connsiteX155" fmla="*/ 2393973 w 3547903"/>
                <a:gd name="connsiteY155" fmla="*/ 1196975 h 2796377"/>
                <a:gd name="connsiteX156" fmla="*/ 2397148 w 3547903"/>
                <a:gd name="connsiteY156" fmla="*/ 1206500 h 2796377"/>
                <a:gd name="connsiteX157" fmla="*/ 2444773 w 3547903"/>
                <a:gd name="connsiteY157" fmla="*/ 1216025 h 2796377"/>
                <a:gd name="connsiteX158" fmla="*/ 2454298 w 3547903"/>
                <a:gd name="connsiteY158" fmla="*/ 1219200 h 2796377"/>
                <a:gd name="connsiteX159" fmla="*/ 2476523 w 3547903"/>
                <a:gd name="connsiteY159" fmla="*/ 1222375 h 2796377"/>
                <a:gd name="connsiteX160" fmla="*/ 2486048 w 3547903"/>
                <a:gd name="connsiteY160" fmla="*/ 1228725 h 2796377"/>
                <a:gd name="connsiteX161" fmla="*/ 2520973 w 3547903"/>
                <a:gd name="connsiteY161" fmla="*/ 1222375 h 2796377"/>
                <a:gd name="connsiteX162" fmla="*/ 2530498 w 3547903"/>
                <a:gd name="connsiteY162" fmla="*/ 1209675 h 2796377"/>
                <a:gd name="connsiteX163" fmla="*/ 2540023 w 3547903"/>
                <a:gd name="connsiteY163" fmla="*/ 1203325 h 2796377"/>
                <a:gd name="connsiteX164" fmla="*/ 2552723 w 3547903"/>
                <a:gd name="connsiteY164" fmla="*/ 1200150 h 2796377"/>
                <a:gd name="connsiteX165" fmla="*/ 2581298 w 3547903"/>
                <a:gd name="connsiteY165" fmla="*/ 1190625 h 2796377"/>
                <a:gd name="connsiteX166" fmla="*/ 2609873 w 3547903"/>
                <a:gd name="connsiteY166" fmla="*/ 1193800 h 2796377"/>
                <a:gd name="connsiteX167" fmla="*/ 2619398 w 3547903"/>
                <a:gd name="connsiteY167" fmla="*/ 1196975 h 2796377"/>
                <a:gd name="connsiteX168" fmla="*/ 2625748 w 3547903"/>
                <a:gd name="connsiteY168" fmla="*/ 1206500 h 2796377"/>
                <a:gd name="connsiteX169" fmla="*/ 2616223 w 3547903"/>
                <a:gd name="connsiteY169" fmla="*/ 1209675 h 2796377"/>
                <a:gd name="connsiteX170" fmla="*/ 2606698 w 3547903"/>
                <a:gd name="connsiteY170" fmla="*/ 1235075 h 2796377"/>
                <a:gd name="connsiteX171" fmla="*/ 2654323 w 3547903"/>
                <a:gd name="connsiteY171" fmla="*/ 1238250 h 2796377"/>
                <a:gd name="connsiteX172" fmla="*/ 2657498 w 3547903"/>
                <a:gd name="connsiteY172" fmla="*/ 1200150 h 2796377"/>
                <a:gd name="connsiteX173" fmla="*/ 2686073 w 3547903"/>
                <a:gd name="connsiteY173" fmla="*/ 1190625 h 2796377"/>
                <a:gd name="connsiteX174" fmla="*/ 2717823 w 3547903"/>
                <a:gd name="connsiteY174" fmla="*/ 1200150 h 2796377"/>
                <a:gd name="connsiteX175" fmla="*/ 2711473 w 3547903"/>
                <a:gd name="connsiteY175" fmla="*/ 1225550 h 2796377"/>
                <a:gd name="connsiteX176" fmla="*/ 2705123 w 3547903"/>
                <a:gd name="connsiteY176" fmla="*/ 1250950 h 2796377"/>
                <a:gd name="connsiteX177" fmla="*/ 2698773 w 3547903"/>
                <a:gd name="connsiteY177" fmla="*/ 1270000 h 2796377"/>
                <a:gd name="connsiteX178" fmla="*/ 2714648 w 3547903"/>
                <a:gd name="connsiteY178" fmla="*/ 1279525 h 2796377"/>
                <a:gd name="connsiteX179" fmla="*/ 2740048 w 3547903"/>
                <a:gd name="connsiteY179" fmla="*/ 1289050 h 2796377"/>
                <a:gd name="connsiteX180" fmla="*/ 2749573 w 3547903"/>
                <a:gd name="connsiteY180" fmla="*/ 1298575 h 2796377"/>
                <a:gd name="connsiteX181" fmla="*/ 2752748 w 3547903"/>
                <a:gd name="connsiteY181" fmla="*/ 1323975 h 2796377"/>
                <a:gd name="connsiteX182" fmla="*/ 2762273 w 3547903"/>
                <a:gd name="connsiteY182" fmla="*/ 1333500 h 2796377"/>
                <a:gd name="connsiteX183" fmla="*/ 2765448 w 3547903"/>
                <a:gd name="connsiteY183" fmla="*/ 1346200 h 2796377"/>
                <a:gd name="connsiteX184" fmla="*/ 2784498 w 3547903"/>
                <a:gd name="connsiteY184" fmla="*/ 1349375 h 2796377"/>
                <a:gd name="connsiteX185" fmla="*/ 2794023 w 3547903"/>
                <a:gd name="connsiteY185" fmla="*/ 1352550 h 2796377"/>
                <a:gd name="connsiteX186" fmla="*/ 2806723 w 3547903"/>
                <a:gd name="connsiteY186" fmla="*/ 1355725 h 2796377"/>
                <a:gd name="connsiteX187" fmla="*/ 2825773 w 3547903"/>
                <a:gd name="connsiteY187" fmla="*/ 1387475 h 2796377"/>
                <a:gd name="connsiteX188" fmla="*/ 2835298 w 3547903"/>
                <a:gd name="connsiteY188" fmla="*/ 1393825 h 2796377"/>
                <a:gd name="connsiteX189" fmla="*/ 2851173 w 3547903"/>
                <a:gd name="connsiteY189" fmla="*/ 1412875 h 2796377"/>
                <a:gd name="connsiteX190" fmla="*/ 2863873 w 3547903"/>
                <a:gd name="connsiteY190" fmla="*/ 1416050 h 2796377"/>
                <a:gd name="connsiteX191" fmla="*/ 2873398 w 3547903"/>
                <a:gd name="connsiteY191" fmla="*/ 1422400 h 2796377"/>
                <a:gd name="connsiteX192" fmla="*/ 2933723 w 3547903"/>
                <a:gd name="connsiteY192" fmla="*/ 1431925 h 2796377"/>
                <a:gd name="connsiteX193" fmla="*/ 2952773 w 3547903"/>
                <a:gd name="connsiteY193" fmla="*/ 1438275 h 2796377"/>
                <a:gd name="connsiteX194" fmla="*/ 2971823 w 3547903"/>
                <a:gd name="connsiteY194" fmla="*/ 1447800 h 2796377"/>
                <a:gd name="connsiteX195" fmla="*/ 2997223 w 3547903"/>
                <a:gd name="connsiteY195" fmla="*/ 1450975 h 2796377"/>
                <a:gd name="connsiteX196" fmla="*/ 3013098 w 3547903"/>
                <a:gd name="connsiteY196" fmla="*/ 1454150 h 2796377"/>
                <a:gd name="connsiteX197" fmla="*/ 3032148 w 3547903"/>
                <a:gd name="connsiteY197" fmla="*/ 1457325 h 2796377"/>
                <a:gd name="connsiteX198" fmla="*/ 3076598 w 3547903"/>
                <a:gd name="connsiteY198" fmla="*/ 1466850 h 2796377"/>
                <a:gd name="connsiteX199" fmla="*/ 3184548 w 3547903"/>
                <a:gd name="connsiteY199" fmla="*/ 1476375 h 2796377"/>
                <a:gd name="connsiteX200" fmla="*/ 3206773 w 3547903"/>
                <a:gd name="connsiteY200" fmla="*/ 1498600 h 2796377"/>
                <a:gd name="connsiteX201" fmla="*/ 3235348 w 3547903"/>
                <a:gd name="connsiteY201" fmla="*/ 1517650 h 2796377"/>
                <a:gd name="connsiteX202" fmla="*/ 3244873 w 3547903"/>
                <a:gd name="connsiteY202" fmla="*/ 1539875 h 2796377"/>
                <a:gd name="connsiteX203" fmla="*/ 3248048 w 3547903"/>
                <a:gd name="connsiteY203" fmla="*/ 1552575 h 2796377"/>
                <a:gd name="connsiteX204" fmla="*/ 3254398 w 3547903"/>
                <a:gd name="connsiteY204" fmla="*/ 1562100 h 2796377"/>
                <a:gd name="connsiteX205" fmla="*/ 3270273 w 3547903"/>
                <a:gd name="connsiteY205" fmla="*/ 1590675 h 2796377"/>
                <a:gd name="connsiteX206" fmla="*/ 3292498 w 3547903"/>
                <a:gd name="connsiteY206" fmla="*/ 1603375 h 2796377"/>
                <a:gd name="connsiteX207" fmla="*/ 3302023 w 3547903"/>
                <a:gd name="connsiteY207" fmla="*/ 1625600 h 2796377"/>
                <a:gd name="connsiteX208" fmla="*/ 3314723 w 3547903"/>
                <a:gd name="connsiteY208" fmla="*/ 1644650 h 2796377"/>
                <a:gd name="connsiteX209" fmla="*/ 3324248 w 3547903"/>
                <a:gd name="connsiteY209" fmla="*/ 1679575 h 2796377"/>
                <a:gd name="connsiteX210" fmla="*/ 3330598 w 3547903"/>
                <a:gd name="connsiteY210" fmla="*/ 1692275 h 2796377"/>
                <a:gd name="connsiteX211" fmla="*/ 3321073 w 3547903"/>
                <a:gd name="connsiteY211" fmla="*/ 1746250 h 2796377"/>
                <a:gd name="connsiteX212" fmla="*/ 3302023 w 3547903"/>
                <a:gd name="connsiteY212" fmla="*/ 1784350 h 2796377"/>
                <a:gd name="connsiteX213" fmla="*/ 3276623 w 3547903"/>
                <a:gd name="connsiteY213" fmla="*/ 1816100 h 2796377"/>
                <a:gd name="connsiteX214" fmla="*/ 3254398 w 3547903"/>
                <a:gd name="connsiteY214" fmla="*/ 1860550 h 2796377"/>
                <a:gd name="connsiteX215" fmla="*/ 3276623 w 3547903"/>
                <a:gd name="connsiteY215" fmla="*/ 1831975 h 2796377"/>
                <a:gd name="connsiteX216" fmla="*/ 3286148 w 3547903"/>
                <a:gd name="connsiteY216" fmla="*/ 1822450 h 2796377"/>
                <a:gd name="connsiteX217" fmla="*/ 3317898 w 3547903"/>
                <a:gd name="connsiteY217" fmla="*/ 1803400 h 2796377"/>
                <a:gd name="connsiteX218" fmla="*/ 3336948 w 3547903"/>
                <a:gd name="connsiteY218" fmla="*/ 1793875 h 2796377"/>
                <a:gd name="connsiteX219" fmla="*/ 3346473 w 3547903"/>
                <a:gd name="connsiteY219" fmla="*/ 1784350 h 2796377"/>
                <a:gd name="connsiteX220" fmla="*/ 3403627 w 3547903"/>
                <a:gd name="connsiteY220" fmla="*/ 1774825 h 2796377"/>
                <a:gd name="connsiteX221" fmla="*/ 3406798 w 3547903"/>
                <a:gd name="connsiteY221" fmla="*/ 1857375 h 2796377"/>
                <a:gd name="connsiteX222" fmla="*/ 3476652 w 3547903"/>
                <a:gd name="connsiteY222" fmla="*/ 1835150 h 2796377"/>
                <a:gd name="connsiteX223" fmla="*/ 3276627 w 3547903"/>
                <a:gd name="connsiteY223" fmla="*/ 1952625 h 2796377"/>
                <a:gd name="connsiteX224" fmla="*/ 3340127 w 3547903"/>
                <a:gd name="connsiteY224" fmla="*/ 1911350 h 2796377"/>
                <a:gd name="connsiteX225" fmla="*/ 3229002 w 3547903"/>
                <a:gd name="connsiteY225" fmla="*/ 1984375 h 2796377"/>
                <a:gd name="connsiteX226" fmla="*/ 3270277 w 3547903"/>
                <a:gd name="connsiteY226" fmla="*/ 2117725 h 2796377"/>
                <a:gd name="connsiteX227" fmla="*/ 3194077 w 3547903"/>
                <a:gd name="connsiteY227" fmla="*/ 2012950 h 2796377"/>
                <a:gd name="connsiteX228" fmla="*/ 3184552 w 3547903"/>
                <a:gd name="connsiteY228" fmla="*/ 2152650 h 2796377"/>
                <a:gd name="connsiteX229" fmla="*/ 3102002 w 3547903"/>
                <a:gd name="connsiteY229" fmla="*/ 2038350 h 2796377"/>
                <a:gd name="connsiteX230" fmla="*/ 3140102 w 3547903"/>
                <a:gd name="connsiteY230" fmla="*/ 2178050 h 2796377"/>
                <a:gd name="connsiteX231" fmla="*/ 3051202 w 3547903"/>
                <a:gd name="connsiteY231" fmla="*/ 2041525 h 2796377"/>
                <a:gd name="connsiteX232" fmla="*/ 3095652 w 3547903"/>
                <a:gd name="connsiteY232" fmla="*/ 2206625 h 2796377"/>
                <a:gd name="connsiteX233" fmla="*/ 3016277 w 3547903"/>
                <a:gd name="connsiteY233" fmla="*/ 2038350 h 2796377"/>
                <a:gd name="connsiteX234" fmla="*/ 3038502 w 3547903"/>
                <a:gd name="connsiteY234" fmla="*/ 2222500 h 2796377"/>
                <a:gd name="connsiteX235" fmla="*/ 2952777 w 3547903"/>
                <a:gd name="connsiteY235" fmla="*/ 2057400 h 2796377"/>
                <a:gd name="connsiteX236" fmla="*/ 2968652 w 3547903"/>
                <a:gd name="connsiteY236" fmla="*/ 2225675 h 2796377"/>
                <a:gd name="connsiteX237" fmla="*/ 2879752 w 3547903"/>
                <a:gd name="connsiteY237" fmla="*/ 2022475 h 2796377"/>
                <a:gd name="connsiteX238" fmla="*/ 2901977 w 3547903"/>
                <a:gd name="connsiteY238" fmla="*/ 2222500 h 2796377"/>
                <a:gd name="connsiteX239" fmla="*/ 2886102 w 3547903"/>
                <a:gd name="connsiteY239" fmla="*/ 2349500 h 2796377"/>
                <a:gd name="connsiteX240" fmla="*/ 2841652 w 3547903"/>
                <a:gd name="connsiteY240" fmla="*/ 2257425 h 2796377"/>
                <a:gd name="connsiteX241" fmla="*/ 2873402 w 3547903"/>
                <a:gd name="connsiteY241" fmla="*/ 2397125 h 2796377"/>
                <a:gd name="connsiteX242" fmla="*/ 2800377 w 3547903"/>
                <a:gd name="connsiteY242" fmla="*/ 2270125 h 2796377"/>
                <a:gd name="connsiteX243" fmla="*/ 2867052 w 3547903"/>
                <a:gd name="connsiteY243" fmla="*/ 2479675 h 2796377"/>
                <a:gd name="connsiteX244" fmla="*/ 2771802 w 3547903"/>
                <a:gd name="connsiteY244" fmla="*/ 2311400 h 2796377"/>
                <a:gd name="connsiteX245" fmla="*/ 2787677 w 3547903"/>
                <a:gd name="connsiteY245" fmla="*/ 2466975 h 2796377"/>
                <a:gd name="connsiteX246" fmla="*/ 2698777 w 3547903"/>
                <a:gd name="connsiteY246" fmla="*/ 2314575 h 2796377"/>
                <a:gd name="connsiteX247" fmla="*/ 2724177 w 3547903"/>
                <a:gd name="connsiteY247" fmla="*/ 2527300 h 2796377"/>
                <a:gd name="connsiteX248" fmla="*/ 2663852 w 3547903"/>
                <a:gd name="connsiteY248" fmla="*/ 2390775 h 2796377"/>
                <a:gd name="connsiteX249" fmla="*/ 2657502 w 3547903"/>
                <a:gd name="connsiteY249" fmla="*/ 2676525 h 2796377"/>
                <a:gd name="connsiteX250" fmla="*/ 2584477 w 3547903"/>
                <a:gd name="connsiteY250" fmla="*/ 2736850 h 2796377"/>
                <a:gd name="connsiteX251" fmla="*/ 2270152 w 3547903"/>
                <a:gd name="connsiteY251" fmla="*/ 2638425 h 2796377"/>
                <a:gd name="connsiteX252" fmla="*/ 2206652 w 3547903"/>
                <a:gd name="connsiteY252" fmla="*/ 2794000 h 2796377"/>
                <a:gd name="connsiteX253" fmla="*/ 2203476 w 3547903"/>
                <a:gd name="connsiteY253" fmla="*/ 2647949 h 2796377"/>
                <a:gd name="connsiteX254" fmla="*/ 2159026 w 3547903"/>
                <a:gd name="connsiteY254" fmla="*/ 2679700 h 2796377"/>
                <a:gd name="connsiteX255" fmla="*/ 2009801 w 3547903"/>
                <a:gd name="connsiteY255" fmla="*/ 2727325 h 2796377"/>
                <a:gd name="connsiteX256" fmla="*/ 1978050 w 3547903"/>
                <a:gd name="connsiteY256" fmla="*/ 2679700 h 2796377"/>
                <a:gd name="connsiteX257" fmla="*/ 1911375 w 3547903"/>
                <a:gd name="connsiteY257" fmla="*/ 2600325 h 2796377"/>
                <a:gd name="connsiteX258" fmla="*/ 1765325 w 3547903"/>
                <a:gd name="connsiteY258" fmla="*/ 2362200 h 2796377"/>
                <a:gd name="connsiteX259" fmla="*/ 1720875 w 3547903"/>
                <a:gd name="connsiteY259" fmla="*/ 2251075 h 2796377"/>
                <a:gd name="connsiteX260" fmla="*/ 1673250 w 3547903"/>
                <a:gd name="connsiteY260" fmla="*/ 2197100 h 2796377"/>
                <a:gd name="connsiteX261" fmla="*/ 1651025 w 3547903"/>
                <a:gd name="connsiteY261" fmla="*/ 2146300 h 2796377"/>
                <a:gd name="connsiteX262" fmla="*/ 1581175 w 3547903"/>
                <a:gd name="connsiteY262" fmla="*/ 2095500 h 2796377"/>
                <a:gd name="connsiteX263" fmla="*/ 1584350 w 3547903"/>
                <a:gd name="connsiteY263" fmla="*/ 2022476 h 2796377"/>
                <a:gd name="connsiteX264" fmla="*/ 1590699 w 3547903"/>
                <a:gd name="connsiteY264" fmla="*/ 1984376 h 2796377"/>
                <a:gd name="connsiteX265" fmla="*/ 1676424 w 3547903"/>
                <a:gd name="connsiteY265" fmla="*/ 1958977 h 2796377"/>
                <a:gd name="connsiteX266" fmla="*/ 1609749 w 3547903"/>
                <a:gd name="connsiteY266" fmla="*/ 1882777 h 2796377"/>
                <a:gd name="connsiteX267" fmla="*/ 1622449 w 3547903"/>
                <a:gd name="connsiteY267" fmla="*/ 1809752 h 2796377"/>
                <a:gd name="connsiteX268" fmla="*/ 1651024 w 3547903"/>
                <a:gd name="connsiteY268" fmla="*/ 1730377 h 2796377"/>
                <a:gd name="connsiteX269" fmla="*/ 1714523 w 3547903"/>
                <a:gd name="connsiteY269" fmla="*/ 1685927 h 2796377"/>
                <a:gd name="connsiteX270" fmla="*/ 1765323 w 3547903"/>
                <a:gd name="connsiteY270" fmla="*/ 1647827 h 2796377"/>
                <a:gd name="connsiteX271" fmla="*/ 1793897 w 3547903"/>
                <a:gd name="connsiteY271" fmla="*/ 1612902 h 2796377"/>
                <a:gd name="connsiteX272" fmla="*/ 1812947 w 3547903"/>
                <a:gd name="connsiteY272" fmla="*/ 1571627 h 2796377"/>
                <a:gd name="connsiteX273" fmla="*/ 1790721 w 3547903"/>
                <a:gd name="connsiteY273" fmla="*/ 1539876 h 2796377"/>
                <a:gd name="connsiteX274" fmla="*/ 1793897 w 3547903"/>
                <a:gd name="connsiteY274" fmla="*/ 1473202 h 2796377"/>
                <a:gd name="connsiteX275" fmla="*/ 1765322 w 3547903"/>
                <a:gd name="connsiteY275" fmla="*/ 1381127 h 2796377"/>
                <a:gd name="connsiteX276" fmla="*/ 1727221 w 3547903"/>
                <a:gd name="connsiteY276" fmla="*/ 1314451 h 2796377"/>
                <a:gd name="connsiteX277" fmla="*/ 1666897 w 3547903"/>
                <a:gd name="connsiteY277" fmla="*/ 1355727 h 2796377"/>
                <a:gd name="connsiteX278" fmla="*/ 1625622 w 3547903"/>
                <a:gd name="connsiteY278" fmla="*/ 1377952 h 2796377"/>
                <a:gd name="connsiteX279" fmla="*/ 1587522 w 3547903"/>
                <a:gd name="connsiteY279" fmla="*/ 1349377 h 2796377"/>
                <a:gd name="connsiteX280" fmla="*/ 1527197 w 3547903"/>
                <a:gd name="connsiteY280" fmla="*/ 1327152 h 2796377"/>
                <a:gd name="connsiteX281" fmla="*/ 1428772 w 3547903"/>
                <a:gd name="connsiteY281" fmla="*/ 1257302 h 2796377"/>
                <a:gd name="connsiteX282" fmla="*/ 1374797 w 3547903"/>
                <a:gd name="connsiteY282" fmla="*/ 1257302 h 2796377"/>
                <a:gd name="connsiteX283" fmla="*/ 1358922 w 3547903"/>
                <a:gd name="connsiteY283" fmla="*/ 1187452 h 2796377"/>
                <a:gd name="connsiteX284" fmla="*/ 1298597 w 3547903"/>
                <a:gd name="connsiteY284" fmla="*/ 1114427 h 2796377"/>
                <a:gd name="connsiteX285" fmla="*/ 1212872 w 3547903"/>
                <a:gd name="connsiteY285" fmla="*/ 1057277 h 2796377"/>
                <a:gd name="connsiteX286" fmla="*/ 1073172 w 3547903"/>
                <a:gd name="connsiteY286" fmla="*/ 1003302 h 2796377"/>
                <a:gd name="connsiteX287" fmla="*/ 996972 w 3547903"/>
                <a:gd name="connsiteY287" fmla="*/ 974727 h 2796377"/>
                <a:gd name="connsiteX288" fmla="*/ 923947 w 3547903"/>
                <a:gd name="connsiteY288" fmla="*/ 914402 h 2796377"/>
                <a:gd name="connsiteX289" fmla="*/ 787422 w 3547903"/>
                <a:gd name="connsiteY289" fmla="*/ 933452 h 2796377"/>
                <a:gd name="connsiteX290" fmla="*/ 733447 w 3547903"/>
                <a:gd name="connsiteY290" fmla="*/ 942977 h 2796377"/>
                <a:gd name="connsiteX291" fmla="*/ 669947 w 3547903"/>
                <a:gd name="connsiteY291" fmla="*/ 889002 h 2796377"/>
                <a:gd name="connsiteX292" fmla="*/ 641372 w 3547903"/>
                <a:gd name="connsiteY292" fmla="*/ 860427 h 2796377"/>
                <a:gd name="connsiteX293" fmla="*/ 488972 w 3547903"/>
                <a:gd name="connsiteY293" fmla="*/ 800102 h 2796377"/>
                <a:gd name="connsiteX294" fmla="*/ 403247 w 3547903"/>
                <a:gd name="connsiteY294" fmla="*/ 749302 h 2796377"/>
                <a:gd name="connsiteX295" fmla="*/ 361972 w 3547903"/>
                <a:gd name="connsiteY295" fmla="*/ 695327 h 2796377"/>
                <a:gd name="connsiteX296" fmla="*/ 396897 w 3547903"/>
                <a:gd name="connsiteY296" fmla="*/ 660402 h 2796377"/>
                <a:gd name="connsiteX297" fmla="*/ 361972 w 3547903"/>
                <a:gd name="connsiteY297" fmla="*/ 555627 h 2796377"/>
                <a:gd name="connsiteX298" fmla="*/ 298471 w 3547903"/>
                <a:gd name="connsiteY298" fmla="*/ 454026 h 2796377"/>
                <a:gd name="connsiteX299" fmla="*/ 266722 w 3547903"/>
                <a:gd name="connsiteY299" fmla="*/ 384175 h 2796377"/>
                <a:gd name="connsiteX300" fmla="*/ 276246 w 3547903"/>
                <a:gd name="connsiteY300" fmla="*/ 358775 h 2796377"/>
                <a:gd name="connsiteX301" fmla="*/ 206397 w 3547903"/>
                <a:gd name="connsiteY301" fmla="*/ 234950 h 2796377"/>
                <a:gd name="connsiteX302" fmla="*/ 146072 w 3547903"/>
                <a:gd name="connsiteY302" fmla="*/ 101600 h 2796377"/>
                <a:gd name="connsiteX303" fmla="*/ 111147 w 3547903"/>
                <a:gd name="connsiteY303" fmla="*/ 142875 h 2796377"/>
                <a:gd name="connsiteX304" fmla="*/ 120671 w 3547903"/>
                <a:gd name="connsiteY304" fmla="*/ 193675 h 2796377"/>
                <a:gd name="connsiteX305" fmla="*/ 123846 w 3547903"/>
                <a:gd name="connsiteY305" fmla="*/ 260350 h 2796377"/>
                <a:gd name="connsiteX306" fmla="*/ 136546 w 3547903"/>
                <a:gd name="connsiteY306" fmla="*/ 327025 h 2796377"/>
                <a:gd name="connsiteX307" fmla="*/ 174646 w 3547903"/>
                <a:gd name="connsiteY307" fmla="*/ 384175 h 2796377"/>
                <a:gd name="connsiteX308" fmla="*/ 190521 w 3547903"/>
                <a:gd name="connsiteY308" fmla="*/ 422275 h 2796377"/>
                <a:gd name="connsiteX309" fmla="*/ 200046 w 3547903"/>
                <a:gd name="connsiteY309" fmla="*/ 495300 h 2796377"/>
                <a:gd name="connsiteX310" fmla="*/ 231798 w 3547903"/>
                <a:gd name="connsiteY310" fmla="*/ 542925 h 2796377"/>
                <a:gd name="connsiteX311" fmla="*/ 168296 w 3547903"/>
                <a:gd name="connsiteY311" fmla="*/ 508000 h 2796377"/>
                <a:gd name="connsiteX312" fmla="*/ 107973 w 3547903"/>
                <a:gd name="connsiteY312" fmla="*/ 460375 h 2796377"/>
                <a:gd name="connsiteX313" fmla="*/ 88923 w 3547903"/>
                <a:gd name="connsiteY313" fmla="*/ 371475 h 2796377"/>
                <a:gd name="connsiteX314" fmla="*/ 22248 w 3547903"/>
                <a:gd name="connsiteY314" fmla="*/ 285750 h 2796377"/>
                <a:gd name="connsiteX315" fmla="*/ 53998 w 3547903"/>
                <a:gd name="connsiteY315" fmla="*/ 193675 h 2796377"/>
                <a:gd name="connsiteX316" fmla="*/ 25423 w 3547903"/>
                <a:gd name="connsiteY316" fmla="*/ 161925 h 2796377"/>
                <a:gd name="connsiteX317" fmla="*/ 12722 w 3547903"/>
                <a:gd name="connsiteY317" fmla="*/ 114300 h 2796377"/>
                <a:gd name="connsiteX318" fmla="*/ 23 w 3547903"/>
                <a:gd name="connsiteY318" fmla="*/ 41275 h 2796377"/>
                <a:gd name="connsiteX319" fmla="*/ 23 w 3547903"/>
                <a:gd name="connsiteY319" fmla="*/ 0 h 2796377"/>
                <a:gd name="connsiteX0" fmla="*/ 23 w 3547903"/>
                <a:gd name="connsiteY0" fmla="*/ 0 h 2796591"/>
                <a:gd name="connsiteX1" fmla="*/ 381023 w 3547903"/>
                <a:gd name="connsiteY1" fmla="*/ 76200 h 2796591"/>
                <a:gd name="connsiteX2" fmla="*/ 479448 w 3547903"/>
                <a:gd name="connsiteY2" fmla="*/ 28575 h 2796591"/>
                <a:gd name="connsiteX3" fmla="*/ 568348 w 3547903"/>
                <a:gd name="connsiteY3" fmla="*/ 44450 h 2796591"/>
                <a:gd name="connsiteX4" fmla="*/ 568348 w 3547903"/>
                <a:gd name="connsiteY4" fmla="*/ 44450 h 2796591"/>
                <a:gd name="connsiteX5" fmla="*/ 571523 w 3547903"/>
                <a:gd name="connsiteY5" fmla="*/ 73025 h 2796591"/>
                <a:gd name="connsiteX6" fmla="*/ 565173 w 3547903"/>
                <a:gd name="connsiteY6" fmla="*/ 88900 h 2796591"/>
                <a:gd name="connsiteX7" fmla="*/ 561998 w 3547903"/>
                <a:gd name="connsiteY7" fmla="*/ 98425 h 2796591"/>
                <a:gd name="connsiteX8" fmla="*/ 565173 w 3547903"/>
                <a:gd name="connsiteY8" fmla="*/ 114300 h 2796591"/>
                <a:gd name="connsiteX9" fmla="*/ 584223 w 3547903"/>
                <a:gd name="connsiteY9" fmla="*/ 127000 h 2796591"/>
                <a:gd name="connsiteX10" fmla="*/ 596923 w 3547903"/>
                <a:gd name="connsiteY10" fmla="*/ 146050 h 2796591"/>
                <a:gd name="connsiteX11" fmla="*/ 600098 w 3547903"/>
                <a:gd name="connsiteY11" fmla="*/ 155575 h 2796591"/>
                <a:gd name="connsiteX12" fmla="*/ 609623 w 3547903"/>
                <a:gd name="connsiteY12" fmla="*/ 161925 h 2796591"/>
                <a:gd name="connsiteX13" fmla="*/ 615973 w 3547903"/>
                <a:gd name="connsiteY13" fmla="*/ 171450 h 2796591"/>
                <a:gd name="connsiteX14" fmla="*/ 660423 w 3547903"/>
                <a:gd name="connsiteY14" fmla="*/ 165100 h 2796591"/>
                <a:gd name="connsiteX15" fmla="*/ 669948 w 3547903"/>
                <a:gd name="connsiteY15" fmla="*/ 158750 h 2796591"/>
                <a:gd name="connsiteX16" fmla="*/ 679473 w 3547903"/>
                <a:gd name="connsiteY16" fmla="*/ 155575 h 2796591"/>
                <a:gd name="connsiteX17" fmla="*/ 701698 w 3547903"/>
                <a:gd name="connsiteY17" fmla="*/ 142875 h 2796591"/>
                <a:gd name="connsiteX18" fmla="*/ 749323 w 3547903"/>
                <a:gd name="connsiteY18" fmla="*/ 146050 h 2796591"/>
                <a:gd name="connsiteX19" fmla="*/ 755673 w 3547903"/>
                <a:gd name="connsiteY19" fmla="*/ 155575 h 2796591"/>
                <a:gd name="connsiteX20" fmla="*/ 749323 w 3547903"/>
                <a:gd name="connsiteY20" fmla="*/ 200025 h 2796591"/>
                <a:gd name="connsiteX21" fmla="*/ 762023 w 3547903"/>
                <a:gd name="connsiteY21" fmla="*/ 212725 h 2796591"/>
                <a:gd name="connsiteX22" fmla="*/ 771548 w 3547903"/>
                <a:gd name="connsiteY22" fmla="*/ 215900 h 2796591"/>
                <a:gd name="connsiteX23" fmla="*/ 777898 w 3547903"/>
                <a:gd name="connsiteY23" fmla="*/ 228600 h 2796591"/>
                <a:gd name="connsiteX24" fmla="*/ 787423 w 3547903"/>
                <a:gd name="connsiteY24" fmla="*/ 238125 h 2796591"/>
                <a:gd name="connsiteX25" fmla="*/ 793773 w 3547903"/>
                <a:gd name="connsiteY25" fmla="*/ 257175 h 2796591"/>
                <a:gd name="connsiteX26" fmla="*/ 796948 w 3547903"/>
                <a:gd name="connsiteY26" fmla="*/ 288925 h 2796591"/>
                <a:gd name="connsiteX27" fmla="*/ 800123 w 3547903"/>
                <a:gd name="connsiteY27" fmla="*/ 298450 h 2796591"/>
                <a:gd name="connsiteX28" fmla="*/ 809648 w 3547903"/>
                <a:gd name="connsiteY28" fmla="*/ 304800 h 2796591"/>
                <a:gd name="connsiteX29" fmla="*/ 822348 w 3547903"/>
                <a:gd name="connsiteY29" fmla="*/ 314325 h 2796591"/>
                <a:gd name="connsiteX30" fmla="*/ 831873 w 3547903"/>
                <a:gd name="connsiteY30" fmla="*/ 323850 h 2796591"/>
                <a:gd name="connsiteX31" fmla="*/ 854098 w 3547903"/>
                <a:gd name="connsiteY31" fmla="*/ 336550 h 2796591"/>
                <a:gd name="connsiteX32" fmla="*/ 863623 w 3547903"/>
                <a:gd name="connsiteY32" fmla="*/ 346075 h 2796591"/>
                <a:gd name="connsiteX33" fmla="*/ 892198 w 3547903"/>
                <a:gd name="connsiteY33" fmla="*/ 352425 h 2796591"/>
                <a:gd name="connsiteX34" fmla="*/ 882673 w 3547903"/>
                <a:gd name="connsiteY34" fmla="*/ 355600 h 2796591"/>
                <a:gd name="connsiteX35" fmla="*/ 879498 w 3547903"/>
                <a:gd name="connsiteY35" fmla="*/ 365125 h 2796591"/>
                <a:gd name="connsiteX36" fmla="*/ 876323 w 3547903"/>
                <a:gd name="connsiteY36" fmla="*/ 406400 h 2796591"/>
                <a:gd name="connsiteX37" fmla="*/ 866798 w 3547903"/>
                <a:gd name="connsiteY37" fmla="*/ 434975 h 2796591"/>
                <a:gd name="connsiteX38" fmla="*/ 863623 w 3547903"/>
                <a:gd name="connsiteY38" fmla="*/ 450850 h 2796591"/>
                <a:gd name="connsiteX39" fmla="*/ 860448 w 3547903"/>
                <a:gd name="connsiteY39" fmla="*/ 463550 h 2796591"/>
                <a:gd name="connsiteX40" fmla="*/ 854098 w 3547903"/>
                <a:gd name="connsiteY40" fmla="*/ 482600 h 2796591"/>
                <a:gd name="connsiteX41" fmla="*/ 850923 w 3547903"/>
                <a:gd name="connsiteY41" fmla="*/ 492125 h 2796591"/>
                <a:gd name="connsiteX42" fmla="*/ 841398 w 3547903"/>
                <a:gd name="connsiteY42" fmla="*/ 517525 h 2796591"/>
                <a:gd name="connsiteX43" fmla="*/ 835048 w 3547903"/>
                <a:gd name="connsiteY43" fmla="*/ 552450 h 2796591"/>
                <a:gd name="connsiteX44" fmla="*/ 831873 w 3547903"/>
                <a:gd name="connsiteY44" fmla="*/ 561975 h 2796591"/>
                <a:gd name="connsiteX45" fmla="*/ 822348 w 3547903"/>
                <a:gd name="connsiteY45" fmla="*/ 565150 h 2796591"/>
                <a:gd name="connsiteX46" fmla="*/ 815998 w 3547903"/>
                <a:gd name="connsiteY46" fmla="*/ 574675 h 2796591"/>
                <a:gd name="connsiteX47" fmla="*/ 825523 w 3547903"/>
                <a:gd name="connsiteY47" fmla="*/ 600075 h 2796591"/>
                <a:gd name="connsiteX48" fmla="*/ 841398 w 3547903"/>
                <a:gd name="connsiteY48" fmla="*/ 625475 h 2796591"/>
                <a:gd name="connsiteX49" fmla="*/ 847748 w 3547903"/>
                <a:gd name="connsiteY49" fmla="*/ 650875 h 2796591"/>
                <a:gd name="connsiteX50" fmla="*/ 860448 w 3547903"/>
                <a:gd name="connsiteY50" fmla="*/ 669925 h 2796591"/>
                <a:gd name="connsiteX51" fmla="*/ 866798 w 3547903"/>
                <a:gd name="connsiteY51" fmla="*/ 682625 h 2796591"/>
                <a:gd name="connsiteX52" fmla="*/ 885848 w 3547903"/>
                <a:gd name="connsiteY52" fmla="*/ 695325 h 2796591"/>
                <a:gd name="connsiteX53" fmla="*/ 904898 w 3547903"/>
                <a:gd name="connsiteY53" fmla="*/ 730250 h 2796591"/>
                <a:gd name="connsiteX54" fmla="*/ 908073 w 3547903"/>
                <a:gd name="connsiteY54" fmla="*/ 739775 h 2796591"/>
                <a:gd name="connsiteX55" fmla="*/ 917598 w 3547903"/>
                <a:gd name="connsiteY55" fmla="*/ 742950 h 2796591"/>
                <a:gd name="connsiteX56" fmla="*/ 936648 w 3547903"/>
                <a:gd name="connsiteY56" fmla="*/ 758825 h 2796591"/>
                <a:gd name="connsiteX57" fmla="*/ 955698 w 3547903"/>
                <a:gd name="connsiteY57" fmla="*/ 765175 h 2796591"/>
                <a:gd name="connsiteX58" fmla="*/ 993798 w 3547903"/>
                <a:gd name="connsiteY58" fmla="*/ 762000 h 2796591"/>
                <a:gd name="connsiteX59" fmla="*/ 1012848 w 3547903"/>
                <a:gd name="connsiteY59" fmla="*/ 755650 h 2796591"/>
                <a:gd name="connsiteX60" fmla="*/ 1022373 w 3547903"/>
                <a:gd name="connsiteY60" fmla="*/ 752475 h 2796591"/>
                <a:gd name="connsiteX61" fmla="*/ 1035073 w 3547903"/>
                <a:gd name="connsiteY61" fmla="*/ 742950 h 2796591"/>
                <a:gd name="connsiteX62" fmla="*/ 1044598 w 3547903"/>
                <a:gd name="connsiteY62" fmla="*/ 739775 h 2796591"/>
                <a:gd name="connsiteX63" fmla="*/ 1143023 w 3547903"/>
                <a:gd name="connsiteY63" fmla="*/ 730250 h 2796591"/>
                <a:gd name="connsiteX64" fmla="*/ 1155723 w 3547903"/>
                <a:gd name="connsiteY64" fmla="*/ 685800 h 2796591"/>
                <a:gd name="connsiteX65" fmla="*/ 1162073 w 3547903"/>
                <a:gd name="connsiteY65" fmla="*/ 673100 h 2796591"/>
                <a:gd name="connsiteX66" fmla="*/ 1165248 w 3547903"/>
                <a:gd name="connsiteY66" fmla="*/ 663575 h 2796591"/>
                <a:gd name="connsiteX67" fmla="*/ 1184298 w 3547903"/>
                <a:gd name="connsiteY67" fmla="*/ 654050 h 2796591"/>
                <a:gd name="connsiteX68" fmla="*/ 1206523 w 3547903"/>
                <a:gd name="connsiteY68" fmla="*/ 635000 h 2796591"/>
                <a:gd name="connsiteX69" fmla="*/ 1216048 w 3547903"/>
                <a:gd name="connsiteY69" fmla="*/ 631825 h 2796591"/>
                <a:gd name="connsiteX70" fmla="*/ 1244623 w 3547903"/>
                <a:gd name="connsiteY70" fmla="*/ 615950 h 2796591"/>
                <a:gd name="connsiteX71" fmla="*/ 1263673 w 3547903"/>
                <a:gd name="connsiteY71" fmla="*/ 612775 h 2796591"/>
                <a:gd name="connsiteX72" fmla="*/ 1330348 w 3547903"/>
                <a:gd name="connsiteY72" fmla="*/ 606425 h 2796591"/>
                <a:gd name="connsiteX73" fmla="*/ 1365273 w 3547903"/>
                <a:gd name="connsiteY73" fmla="*/ 612775 h 2796591"/>
                <a:gd name="connsiteX74" fmla="*/ 1368448 w 3547903"/>
                <a:gd name="connsiteY74" fmla="*/ 622300 h 2796591"/>
                <a:gd name="connsiteX75" fmla="*/ 1377973 w 3547903"/>
                <a:gd name="connsiteY75" fmla="*/ 628650 h 2796591"/>
                <a:gd name="connsiteX76" fmla="*/ 1387498 w 3547903"/>
                <a:gd name="connsiteY76" fmla="*/ 638175 h 2796591"/>
                <a:gd name="connsiteX77" fmla="*/ 1387498 w 3547903"/>
                <a:gd name="connsiteY77" fmla="*/ 673100 h 2796591"/>
                <a:gd name="connsiteX78" fmla="*/ 1377973 w 3547903"/>
                <a:gd name="connsiteY78" fmla="*/ 676275 h 2796591"/>
                <a:gd name="connsiteX79" fmla="*/ 1355748 w 3547903"/>
                <a:gd name="connsiteY79" fmla="*/ 685800 h 2796591"/>
                <a:gd name="connsiteX80" fmla="*/ 1349398 w 3547903"/>
                <a:gd name="connsiteY80" fmla="*/ 698500 h 2796591"/>
                <a:gd name="connsiteX81" fmla="*/ 1343048 w 3547903"/>
                <a:gd name="connsiteY81" fmla="*/ 723900 h 2796591"/>
                <a:gd name="connsiteX82" fmla="*/ 1339873 w 3547903"/>
                <a:gd name="connsiteY82" fmla="*/ 733425 h 2796591"/>
                <a:gd name="connsiteX83" fmla="*/ 1333523 w 3547903"/>
                <a:gd name="connsiteY83" fmla="*/ 742950 h 2796591"/>
                <a:gd name="connsiteX84" fmla="*/ 1330348 w 3547903"/>
                <a:gd name="connsiteY84" fmla="*/ 758825 h 2796591"/>
                <a:gd name="connsiteX85" fmla="*/ 1320823 w 3547903"/>
                <a:gd name="connsiteY85" fmla="*/ 784225 h 2796591"/>
                <a:gd name="connsiteX86" fmla="*/ 1311298 w 3547903"/>
                <a:gd name="connsiteY86" fmla="*/ 793750 h 2796591"/>
                <a:gd name="connsiteX87" fmla="*/ 1295423 w 3547903"/>
                <a:gd name="connsiteY87" fmla="*/ 822325 h 2796591"/>
                <a:gd name="connsiteX88" fmla="*/ 1282723 w 3547903"/>
                <a:gd name="connsiteY88" fmla="*/ 831850 h 2796591"/>
                <a:gd name="connsiteX89" fmla="*/ 1273198 w 3547903"/>
                <a:gd name="connsiteY89" fmla="*/ 850900 h 2796591"/>
                <a:gd name="connsiteX90" fmla="*/ 1263673 w 3547903"/>
                <a:gd name="connsiteY90" fmla="*/ 860425 h 2796591"/>
                <a:gd name="connsiteX91" fmla="*/ 1266848 w 3547903"/>
                <a:gd name="connsiteY91" fmla="*/ 908050 h 2796591"/>
                <a:gd name="connsiteX92" fmla="*/ 1276373 w 3547903"/>
                <a:gd name="connsiteY92" fmla="*/ 904875 h 2796591"/>
                <a:gd name="connsiteX93" fmla="*/ 1343048 w 3547903"/>
                <a:gd name="connsiteY93" fmla="*/ 898525 h 2796591"/>
                <a:gd name="connsiteX94" fmla="*/ 1362098 w 3547903"/>
                <a:gd name="connsiteY94" fmla="*/ 892175 h 2796591"/>
                <a:gd name="connsiteX95" fmla="*/ 1374798 w 3547903"/>
                <a:gd name="connsiteY95" fmla="*/ 885825 h 2796591"/>
                <a:gd name="connsiteX96" fmla="*/ 1419248 w 3547903"/>
                <a:gd name="connsiteY96" fmla="*/ 879475 h 2796591"/>
                <a:gd name="connsiteX97" fmla="*/ 1428773 w 3547903"/>
                <a:gd name="connsiteY97" fmla="*/ 885825 h 2796591"/>
                <a:gd name="connsiteX98" fmla="*/ 1441473 w 3547903"/>
                <a:gd name="connsiteY98" fmla="*/ 901700 h 2796591"/>
                <a:gd name="connsiteX99" fmla="*/ 1447823 w 3547903"/>
                <a:gd name="connsiteY99" fmla="*/ 911225 h 2796591"/>
                <a:gd name="connsiteX100" fmla="*/ 1470048 w 3547903"/>
                <a:gd name="connsiteY100" fmla="*/ 927100 h 2796591"/>
                <a:gd name="connsiteX101" fmla="*/ 1485923 w 3547903"/>
                <a:gd name="connsiteY101" fmla="*/ 955675 h 2796591"/>
                <a:gd name="connsiteX102" fmla="*/ 1479573 w 3547903"/>
                <a:gd name="connsiteY102" fmla="*/ 1063625 h 2796591"/>
                <a:gd name="connsiteX103" fmla="*/ 1482748 w 3547903"/>
                <a:gd name="connsiteY103" fmla="*/ 1133475 h 2796591"/>
                <a:gd name="connsiteX104" fmla="*/ 1489098 w 3547903"/>
                <a:gd name="connsiteY104" fmla="*/ 1171575 h 2796591"/>
                <a:gd name="connsiteX105" fmla="*/ 1492273 w 3547903"/>
                <a:gd name="connsiteY105" fmla="*/ 1216025 h 2796591"/>
                <a:gd name="connsiteX106" fmla="*/ 1498623 w 3547903"/>
                <a:gd name="connsiteY106" fmla="*/ 1225550 h 2796591"/>
                <a:gd name="connsiteX107" fmla="*/ 1501798 w 3547903"/>
                <a:gd name="connsiteY107" fmla="*/ 1235075 h 2796591"/>
                <a:gd name="connsiteX108" fmla="*/ 1527198 w 3547903"/>
                <a:gd name="connsiteY108" fmla="*/ 1250950 h 2796591"/>
                <a:gd name="connsiteX109" fmla="*/ 1536723 w 3547903"/>
                <a:gd name="connsiteY109" fmla="*/ 1257300 h 2796591"/>
                <a:gd name="connsiteX110" fmla="*/ 1549423 w 3547903"/>
                <a:gd name="connsiteY110" fmla="*/ 1260475 h 2796591"/>
                <a:gd name="connsiteX111" fmla="*/ 1603398 w 3547903"/>
                <a:gd name="connsiteY111" fmla="*/ 1263650 h 2796591"/>
                <a:gd name="connsiteX112" fmla="*/ 1635148 w 3547903"/>
                <a:gd name="connsiteY112" fmla="*/ 1273175 h 2796591"/>
                <a:gd name="connsiteX113" fmla="*/ 1676423 w 3547903"/>
                <a:gd name="connsiteY113" fmla="*/ 1266825 h 2796591"/>
                <a:gd name="connsiteX114" fmla="*/ 1685948 w 3547903"/>
                <a:gd name="connsiteY114" fmla="*/ 1263650 h 2796591"/>
                <a:gd name="connsiteX115" fmla="*/ 1692298 w 3547903"/>
                <a:gd name="connsiteY115" fmla="*/ 1254125 h 2796591"/>
                <a:gd name="connsiteX116" fmla="*/ 1701823 w 3547903"/>
                <a:gd name="connsiteY116" fmla="*/ 1244600 h 2796591"/>
                <a:gd name="connsiteX117" fmla="*/ 1743098 w 3547903"/>
                <a:gd name="connsiteY117" fmla="*/ 1247775 h 2796591"/>
                <a:gd name="connsiteX118" fmla="*/ 1752623 w 3547903"/>
                <a:gd name="connsiteY118" fmla="*/ 1254125 h 2796591"/>
                <a:gd name="connsiteX119" fmla="*/ 1762148 w 3547903"/>
                <a:gd name="connsiteY119" fmla="*/ 1257300 h 2796591"/>
                <a:gd name="connsiteX120" fmla="*/ 1771673 w 3547903"/>
                <a:gd name="connsiteY120" fmla="*/ 1266825 h 2796591"/>
                <a:gd name="connsiteX121" fmla="*/ 1787548 w 3547903"/>
                <a:gd name="connsiteY121" fmla="*/ 1285875 h 2796591"/>
                <a:gd name="connsiteX122" fmla="*/ 1797073 w 3547903"/>
                <a:gd name="connsiteY122" fmla="*/ 1289050 h 2796591"/>
                <a:gd name="connsiteX123" fmla="*/ 1822473 w 3547903"/>
                <a:gd name="connsiteY123" fmla="*/ 1308100 h 2796591"/>
                <a:gd name="connsiteX124" fmla="*/ 1831998 w 3547903"/>
                <a:gd name="connsiteY124" fmla="*/ 1311275 h 2796591"/>
                <a:gd name="connsiteX125" fmla="*/ 1854223 w 3547903"/>
                <a:gd name="connsiteY125" fmla="*/ 1327150 h 2796591"/>
                <a:gd name="connsiteX126" fmla="*/ 1863748 w 3547903"/>
                <a:gd name="connsiteY126" fmla="*/ 1317625 h 2796591"/>
                <a:gd name="connsiteX127" fmla="*/ 1879623 w 3547903"/>
                <a:gd name="connsiteY127" fmla="*/ 1282700 h 2796591"/>
                <a:gd name="connsiteX128" fmla="*/ 1882798 w 3547903"/>
                <a:gd name="connsiteY128" fmla="*/ 1250950 h 2796591"/>
                <a:gd name="connsiteX129" fmla="*/ 1889148 w 3547903"/>
                <a:gd name="connsiteY129" fmla="*/ 1241425 h 2796591"/>
                <a:gd name="connsiteX130" fmla="*/ 1895498 w 3547903"/>
                <a:gd name="connsiteY130" fmla="*/ 1228725 h 2796591"/>
                <a:gd name="connsiteX131" fmla="*/ 1901848 w 3547903"/>
                <a:gd name="connsiteY131" fmla="*/ 1209675 h 2796591"/>
                <a:gd name="connsiteX132" fmla="*/ 1905023 w 3547903"/>
                <a:gd name="connsiteY132" fmla="*/ 1196975 h 2796591"/>
                <a:gd name="connsiteX133" fmla="*/ 1930423 w 3547903"/>
                <a:gd name="connsiteY133" fmla="*/ 1184275 h 2796591"/>
                <a:gd name="connsiteX134" fmla="*/ 2019323 w 3547903"/>
                <a:gd name="connsiteY134" fmla="*/ 1181100 h 2796591"/>
                <a:gd name="connsiteX135" fmla="*/ 2028848 w 3547903"/>
                <a:gd name="connsiteY135" fmla="*/ 1174750 h 2796591"/>
                <a:gd name="connsiteX136" fmla="*/ 2047898 w 3547903"/>
                <a:gd name="connsiteY136" fmla="*/ 1165225 h 2796591"/>
                <a:gd name="connsiteX137" fmla="*/ 2060598 w 3547903"/>
                <a:gd name="connsiteY137" fmla="*/ 1149350 h 2796591"/>
                <a:gd name="connsiteX138" fmla="*/ 2082823 w 3547903"/>
                <a:gd name="connsiteY138" fmla="*/ 1127125 h 2796591"/>
                <a:gd name="connsiteX139" fmla="*/ 2095523 w 3547903"/>
                <a:gd name="connsiteY139" fmla="*/ 1120775 h 2796591"/>
                <a:gd name="connsiteX140" fmla="*/ 2114573 w 3547903"/>
                <a:gd name="connsiteY140" fmla="*/ 1114425 h 2796591"/>
                <a:gd name="connsiteX141" fmla="*/ 2124098 w 3547903"/>
                <a:gd name="connsiteY141" fmla="*/ 1120775 h 2796591"/>
                <a:gd name="connsiteX142" fmla="*/ 2127273 w 3547903"/>
                <a:gd name="connsiteY142" fmla="*/ 1130300 h 2796591"/>
                <a:gd name="connsiteX143" fmla="*/ 2133623 w 3547903"/>
                <a:gd name="connsiteY143" fmla="*/ 1139825 h 2796591"/>
                <a:gd name="connsiteX144" fmla="*/ 2130448 w 3547903"/>
                <a:gd name="connsiteY144" fmla="*/ 1152525 h 2796591"/>
                <a:gd name="connsiteX145" fmla="*/ 2127273 w 3547903"/>
                <a:gd name="connsiteY145" fmla="*/ 1174750 h 2796591"/>
                <a:gd name="connsiteX146" fmla="*/ 2187598 w 3547903"/>
                <a:gd name="connsiteY146" fmla="*/ 1155700 h 2796591"/>
                <a:gd name="connsiteX147" fmla="*/ 2276498 w 3547903"/>
                <a:gd name="connsiteY147" fmla="*/ 1168400 h 2796591"/>
                <a:gd name="connsiteX148" fmla="*/ 2279673 w 3547903"/>
                <a:gd name="connsiteY148" fmla="*/ 1190625 h 2796591"/>
                <a:gd name="connsiteX149" fmla="*/ 2273323 w 3547903"/>
                <a:gd name="connsiteY149" fmla="*/ 1181100 h 2796591"/>
                <a:gd name="connsiteX150" fmla="*/ 2254273 w 3547903"/>
                <a:gd name="connsiteY150" fmla="*/ 1162050 h 2796591"/>
                <a:gd name="connsiteX151" fmla="*/ 2257448 w 3547903"/>
                <a:gd name="connsiteY151" fmla="*/ 1165225 h 2796591"/>
                <a:gd name="connsiteX152" fmla="*/ 2308248 w 3547903"/>
                <a:gd name="connsiteY152" fmla="*/ 1184275 h 2796591"/>
                <a:gd name="connsiteX153" fmla="*/ 2324123 w 3547903"/>
                <a:gd name="connsiteY153" fmla="*/ 1187450 h 2796591"/>
                <a:gd name="connsiteX154" fmla="*/ 2349523 w 3547903"/>
                <a:gd name="connsiteY154" fmla="*/ 1193800 h 2796591"/>
                <a:gd name="connsiteX155" fmla="*/ 2393973 w 3547903"/>
                <a:gd name="connsiteY155" fmla="*/ 1196975 h 2796591"/>
                <a:gd name="connsiteX156" fmla="*/ 2397148 w 3547903"/>
                <a:gd name="connsiteY156" fmla="*/ 1206500 h 2796591"/>
                <a:gd name="connsiteX157" fmla="*/ 2444773 w 3547903"/>
                <a:gd name="connsiteY157" fmla="*/ 1216025 h 2796591"/>
                <a:gd name="connsiteX158" fmla="*/ 2454298 w 3547903"/>
                <a:gd name="connsiteY158" fmla="*/ 1219200 h 2796591"/>
                <a:gd name="connsiteX159" fmla="*/ 2476523 w 3547903"/>
                <a:gd name="connsiteY159" fmla="*/ 1222375 h 2796591"/>
                <a:gd name="connsiteX160" fmla="*/ 2486048 w 3547903"/>
                <a:gd name="connsiteY160" fmla="*/ 1228725 h 2796591"/>
                <a:gd name="connsiteX161" fmla="*/ 2520973 w 3547903"/>
                <a:gd name="connsiteY161" fmla="*/ 1222375 h 2796591"/>
                <a:gd name="connsiteX162" fmla="*/ 2530498 w 3547903"/>
                <a:gd name="connsiteY162" fmla="*/ 1209675 h 2796591"/>
                <a:gd name="connsiteX163" fmla="*/ 2540023 w 3547903"/>
                <a:gd name="connsiteY163" fmla="*/ 1203325 h 2796591"/>
                <a:gd name="connsiteX164" fmla="*/ 2552723 w 3547903"/>
                <a:gd name="connsiteY164" fmla="*/ 1200150 h 2796591"/>
                <a:gd name="connsiteX165" fmla="*/ 2581298 w 3547903"/>
                <a:gd name="connsiteY165" fmla="*/ 1190625 h 2796591"/>
                <a:gd name="connsiteX166" fmla="*/ 2609873 w 3547903"/>
                <a:gd name="connsiteY166" fmla="*/ 1193800 h 2796591"/>
                <a:gd name="connsiteX167" fmla="*/ 2619398 w 3547903"/>
                <a:gd name="connsiteY167" fmla="*/ 1196975 h 2796591"/>
                <a:gd name="connsiteX168" fmla="*/ 2625748 w 3547903"/>
                <a:gd name="connsiteY168" fmla="*/ 1206500 h 2796591"/>
                <a:gd name="connsiteX169" fmla="*/ 2616223 w 3547903"/>
                <a:gd name="connsiteY169" fmla="*/ 1209675 h 2796591"/>
                <a:gd name="connsiteX170" fmla="*/ 2606698 w 3547903"/>
                <a:gd name="connsiteY170" fmla="*/ 1235075 h 2796591"/>
                <a:gd name="connsiteX171" fmla="*/ 2654323 w 3547903"/>
                <a:gd name="connsiteY171" fmla="*/ 1238250 h 2796591"/>
                <a:gd name="connsiteX172" fmla="*/ 2657498 w 3547903"/>
                <a:gd name="connsiteY172" fmla="*/ 1200150 h 2796591"/>
                <a:gd name="connsiteX173" fmla="*/ 2686073 w 3547903"/>
                <a:gd name="connsiteY173" fmla="*/ 1190625 h 2796591"/>
                <a:gd name="connsiteX174" fmla="*/ 2717823 w 3547903"/>
                <a:gd name="connsiteY174" fmla="*/ 1200150 h 2796591"/>
                <a:gd name="connsiteX175" fmla="*/ 2711473 w 3547903"/>
                <a:gd name="connsiteY175" fmla="*/ 1225550 h 2796591"/>
                <a:gd name="connsiteX176" fmla="*/ 2705123 w 3547903"/>
                <a:gd name="connsiteY176" fmla="*/ 1250950 h 2796591"/>
                <a:gd name="connsiteX177" fmla="*/ 2698773 w 3547903"/>
                <a:gd name="connsiteY177" fmla="*/ 1270000 h 2796591"/>
                <a:gd name="connsiteX178" fmla="*/ 2714648 w 3547903"/>
                <a:gd name="connsiteY178" fmla="*/ 1279525 h 2796591"/>
                <a:gd name="connsiteX179" fmla="*/ 2740048 w 3547903"/>
                <a:gd name="connsiteY179" fmla="*/ 1289050 h 2796591"/>
                <a:gd name="connsiteX180" fmla="*/ 2749573 w 3547903"/>
                <a:gd name="connsiteY180" fmla="*/ 1298575 h 2796591"/>
                <a:gd name="connsiteX181" fmla="*/ 2752748 w 3547903"/>
                <a:gd name="connsiteY181" fmla="*/ 1323975 h 2796591"/>
                <a:gd name="connsiteX182" fmla="*/ 2762273 w 3547903"/>
                <a:gd name="connsiteY182" fmla="*/ 1333500 h 2796591"/>
                <a:gd name="connsiteX183" fmla="*/ 2765448 w 3547903"/>
                <a:gd name="connsiteY183" fmla="*/ 1346200 h 2796591"/>
                <a:gd name="connsiteX184" fmla="*/ 2784498 w 3547903"/>
                <a:gd name="connsiteY184" fmla="*/ 1349375 h 2796591"/>
                <a:gd name="connsiteX185" fmla="*/ 2794023 w 3547903"/>
                <a:gd name="connsiteY185" fmla="*/ 1352550 h 2796591"/>
                <a:gd name="connsiteX186" fmla="*/ 2806723 w 3547903"/>
                <a:gd name="connsiteY186" fmla="*/ 1355725 h 2796591"/>
                <a:gd name="connsiteX187" fmla="*/ 2825773 w 3547903"/>
                <a:gd name="connsiteY187" fmla="*/ 1387475 h 2796591"/>
                <a:gd name="connsiteX188" fmla="*/ 2835298 w 3547903"/>
                <a:gd name="connsiteY188" fmla="*/ 1393825 h 2796591"/>
                <a:gd name="connsiteX189" fmla="*/ 2851173 w 3547903"/>
                <a:gd name="connsiteY189" fmla="*/ 1412875 h 2796591"/>
                <a:gd name="connsiteX190" fmla="*/ 2863873 w 3547903"/>
                <a:gd name="connsiteY190" fmla="*/ 1416050 h 2796591"/>
                <a:gd name="connsiteX191" fmla="*/ 2873398 w 3547903"/>
                <a:gd name="connsiteY191" fmla="*/ 1422400 h 2796591"/>
                <a:gd name="connsiteX192" fmla="*/ 2933723 w 3547903"/>
                <a:gd name="connsiteY192" fmla="*/ 1431925 h 2796591"/>
                <a:gd name="connsiteX193" fmla="*/ 2952773 w 3547903"/>
                <a:gd name="connsiteY193" fmla="*/ 1438275 h 2796591"/>
                <a:gd name="connsiteX194" fmla="*/ 2971823 w 3547903"/>
                <a:gd name="connsiteY194" fmla="*/ 1447800 h 2796591"/>
                <a:gd name="connsiteX195" fmla="*/ 2997223 w 3547903"/>
                <a:gd name="connsiteY195" fmla="*/ 1450975 h 2796591"/>
                <a:gd name="connsiteX196" fmla="*/ 3013098 w 3547903"/>
                <a:gd name="connsiteY196" fmla="*/ 1454150 h 2796591"/>
                <a:gd name="connsiteX197" fmla="*/ 3032148 w 3547903"/>
                <a:gd name="connsiteY197" fmla="*/ 1457325 h 2796591"/>
                <a:gd name="connsiteX198" fmla="*/ 3076598 w 3547903"/>
                <a:gd name="connsiteY198" fmla="*/ 1466850 h 2796591"/>
                <a:gd name="connsiteX199" fmla="*/ 3184548 w 3547903"/>
                <a:gd name="connsiteY199" fmla="*/ 1476375 h 2796591"/>
                <a:gd name="connsiteX200" fmla="*/ 3206773 w 3547903"/>
                <a:gd name="connsiteY200" fmla="*/ 1498600 h 2796591"/>
                <a:gd name="connsiteX201" fmla="*/ 3235348 w 3547903"/>
                <a:gd name="connsiteY201" fmla="*/ 1517650 h 2796591"/>
                <a:gd name="connsiteX202" fmla="*/ 3244873 w 3547903"/>
                <a:gd name="connsiteY202" fmla="*/ 1539875 h 2796591"/>
                <a:gd name="connsiteX203" fmla="*/ 3248048 w 3547903"/>
                <a:gd name="connsiteY203" fmla="*/ 1552575 h 2796591"/>
                <a:gd name="connsiteX204" fmla="*/ 3254398 w 3547903"/>
                <a:gd name="connsiteY204" fmla="*/ 1562100 h 2796591"/>
                <a:gd name="connsiteX205" fmla="*/ 3270273 w 3547903"/>
                <a:gd name="connsiteY205" fmla="*/ 1590675 h 2796591"/>
                <a:gd name="connsiteX206" fmla="*/ 3292498 w 3547903"/>
                <a:gd name="connsiteY206" fmla="*/ 1603375 h 2796591"/>
                <a:gd name="connsiteX207" fmla="*/ 3302023 w 3547903"/>
                <a:gd name="connsiteY207" fmla="*/ 1625600 h 2796591"/>
                <a:gd name="connsiteX208" fmla="*/ 3314723 w 3547903"/>
                <a:gd name="connsiteY208" fmla="*/ 1644650 h 2796591"/>
                <a:gd name="connsiteX209" fmla="*/ 3324248 w 3547903"/>
                <a:gd name="connsiteY209" fmla="*/ 1679575 h 2796591"/>
                <a:gd name="connsiteX210" fmla="*/ 3330598 w 3547903"/>
                <a:gd name="connsiteY210" fmla="*/ 1692275 h 2796591"/>
                <a:gd name="connsiteX211" fmla="*/ 3321073 w 3547903"/>
                <a:gd name="connsiteY211" fmla="*/ 1746250 h 2796591"/>
                <a:gd name="connsiteX212" fmla="*/ 3302023 w 3547903"/>
                <a:gd name="connsiteY212" fmla="*/ 1784350 h 2796591"/>
                <a:gd name="connsiteX213" fmla="*/ 3276623 w 3547903"/>
                <a:gd name="connsiteY213" fmla="*/ 1816100 h 2796591"/>
                <a:gd name="connsiteX214" fmla="*/ 3254398 w 3547903"/>
                <a:gd name="connsiteY214" fmla="*/ 1860550 h 2796591"/>
                <a:gd name="connsiteX215" fmla="*/ 3276623 w 3547903"/>
                <a:gd name="connsiteY215" fmla="*/ 1831975 h 2796591"/>
                <a:gd name="connsiteX216" fmla="*/ 3286148 w 3547903"/>
                <a:gd name="connsiteY216" fmla="*/ 1822450 h 2796591"/>
                <a:gd name="connsiteX217" fmla="*/ 3317898 w 3547903"/>
                <a:gd name="connsiteY217" fmla="*/ 1803400 h 2796591"/>
                <a:gd name="connsiteX218" fmla="*/ 3336948 w 3547903"/>
                <a:gd name="connsiteY218" fmla="*/ 1793875 h 2796591"/>
                <a:gd name="connsiteX219" fmla="*/ 3346473 w 3547903"/>
                <a:gd name="connsiteY219" fmla="*/ 1784350 h 2796591"/>
                <a:gd name="connsiteX220" fmla="*/ 3403627 w 3547903"/>
                <a:gd name="connsiteY220" fmla="*/ 1774825 h 2796591"/>
                <a:gd name="connsiteX221" fmla="*/ 3406798 w 3547903"/>
                <a:gd name="connsiteY221" fmla="*/ 1857375 h 2796591"/>
                <a:gd name="connsiteX222" fmla="*/ 3476652 w 3547903"/>
                <a:gd name="connsiteY222" fmla="*/ 1835150 h 2796591"/>
                <a:gd name="connsiteX223" fmla="*/ 3276627 w 3547903"/>
                <a:gd name="connsiteY223" fmla="*/ 1952625 h 2796591"/>
                <a:gd name="connsiteX224" fmla="*/ 3340127 w 3547903"/>
                <a:gd name="connsiteY224" fmla="*/ 1911350 h 2796591"/>
                <a:gd name="connsiteX225" fmla="*/ 3229002 w 3547903"/>
                <a:gd name="connsiteY225" fmla="*/ 1984375 h 2796591"/>
                <a:gd name="connsiteX226" fmla="*/ 3270277 w 3547903"/>
                <a:gd name="connsiteY226" fmla="*/ 2117725 h 2796591"/>
                <a:gd name="connsiteX227" fmla="*/ 3194077 w 3547903"/>
                <a:gd name="connsiteY227" fmla="*/ 2012950 h 2796591"/>
                <a:gd name="connsiteX228" fmla="*/ 3184552 w 3547903"/>
                <a:gd name="connsiteY228" fmla="*/ 2152650 h 2796591"/>
                <a:gd name="connsiteX229" fmla="*/ 3102002 w 3547903"/>
                <a:gd name="connsiteY229" fmla="*/ 2038350 h 2796591"/>
                <a:gd name="connsiteX230" fmla="*/ 3140102 w 3547903"/>
                <a:gd name="connsiteY230" fmla="*/ 2178050 h 2796591"/>
                <a:gd name="connsiteX231" fmla="*/ 3051202 w 3547903"/>
                <a:gd name="connsiteY231" fmla="*/ 2041525 h 2796591"/>
                <a:gd name="connsiteX232" fmla="*/ 3095652 w 3547903"/>
                <a:gd name="connsiteY232" fmla="*/ 2206625 h 2796591"/>
                <a:gd name="connsiteX233" fmla="*/ 3016277 w 3547903"/>
                <a:gd name="connsiteY233" fmla="*/ 2038350 h 2796591"/>
                <a:gd name="connsiteX234" fmla="*/ 3038502 w 3547903"/>
                <a:gd name="connsiteY234" fmla="*/ 2222500 h 2796591"/>
                <a:gd name="connsiteX235" fmla="*/ 2952777 w 3547903"/>
                <a:gd name="connsiteY235" fmla="*/ 2057400 h 2796591"/>
                <a:gd name="connsiteX236" fmla="*/ 2968652 w 3547903"/>
                <a:gd name="connsiteY236" fmla="*/ 2225675 h 2796591"/>
                <a:gd name="connsiteX237" fmla="*/ 2879752 w 3547903"/>
                <a:gd name="connsiteY237" fmla="*/ 2022475 h 2796591"/>
                <a:gd name="connsiteX238" fmla="*/ 2901977 w 3547903"/>
                <a:gd name="connsiteY238" fmla="*/ 2222500 h 2796591"/>
                <a:gd name="connsiteX239" fmla="*/ 2886102 w 3547903"/>
                <a:gd name="connsiteY239" fmla="*/ 2349500 h 2796591"/>
                <a:gd name="connsiteX240" fmla="*/ 2841652 w 3547903"/>
                <a:gd name="connsiteY240" fmla="*/ 2257425 h 2796591"/>
                <a:gd name="connsiteX241" fmla="*/ 2873402 w 3547903"/>
                <a:gd name="connsiteY241" fmla="*/ 2397125 h 2796591"/>
                <a:gd name="connsiteX242" fmla="*/ 2800377 w 3547903"/>
                <a:gd name="connsiteY242" fmla="*/ 2270125 h 2796591"/>
                <a:gd name="connsiteX243" fmla="*/ 2867052 w 3547903"/>
                <a:gd name="connsiteY243" fmla="*/ 2479675 h 2796591"/>
                <a:gd name="connsiteX244" fmla="*/ 2771802 w 3547903"/>
                <a:gd name="connsiteY244" fmla="*/ 2311400 h 2796591"/>
                <a:gd name="connsiteX245" fmla="*/ 2787677 w 3547903"/>
                <a:gd name="connsiteY245" fmla="*/ 2466975 h 2796591"/>
                <a:gd name="connsiteX246" fmla="*/ 2698777 w 3547903"/>
                <a:gd name="connsiteY246" fmla="*/ 2314575 h 2796591"/>
                <a:gd name="connsiteX247" fmla="*/ 2724177 w 3547903"/>
                <a:gd name="connsiteY247" fmla="*/ 2527300 h 2796591"/>
                <a:gd name="connsiteX248" fmla="*/ 2663852 w 3547903"/>
                <a:gd name="connsiteY248" fmla="*/ 2390775 h 2796591"/>
                <a:gd name="connsiteX249" fmla="*/ 2657502 w 3547903"/>
                <a:gd name="connsiteY249" fmla="*/ 2676525 h 2796591"/>
                <a:gd name="connsiteX250" fmla="*/ 2584477 w 3547903"/>
                <a:gd name="connsiteY250" fmla="*/ 2736850 h 2796591"/>
                <a:gd name="connsiteX251" fmla="*/ 2266977 w 3547903"/>
                <a:gd name="connsiteY251" fmla="*/ 2794000 h 2796591"/>
                <a:gd name="connsiteX252" fmla="*/ 2270152 w 3547903"/>
                <a:gd name="connsiteY252" fmla="*/ 2638425 h 2796591"/>
                <a:gd name="connsiteX253" fmla="*/ 2206652 w 3547903"/>
                <a:gd name="connsiteY253" fmla="*/ 2794000 h 2796591"/>
                <a:gd name="connsiteX254" fmla="*/ 2203476 w 3547903"/>
                <a:gd name="connsiteY254" fmla="*/ 2647949 h 2796591"/>
                <a:gd name="connsiteX255" fmla="*/ 2159026 w 3547903"/>
                <a:gd name="connsiteY255" fmla="*/ 2679700 h 2796591"/>
                <a:gd name="connsiteX256" fmla="*/ 2009801 w 3547903"/>
                <a:gd name="connsiteY256" fmla="*/ 2727325 h 2796591"/>
                <a:gd name="connsiteX257" fmla="*/ 1978050 w 3547903"/>
                <a:gd name="connsiteY257" fmla="*/ 2679700 h 2796591"/>
                <a:gd name="connsiteX258" fmla="*/ 1911375 w 3547903"/>
                <a:gd name="connsiteY258" fmla="*/ 2600325 h 2796591"/>
                <a:gd name="connsiteX259" fmla="*/ 1765325 w 3547903"/>
                <a:gd name="connsiteY259" fmla="*/ 2362200 h 2796591"/>
                <a:gd name="connsiteX260" fmla="*/ 1720875 w 3547903"/>
                <a:gd name="connsiteY260" fmla="*/ 2251075 h 2796591"/>
                <a:gd name="connsiteX261" fmla="*/ 1673250 w 3547903"/>
                <a:gd name="connsiteY261" fmla="*/ 2197100 h 2796591"/>
                <a:gd name="connsiteX262" fmla="*/ 1651025 w 3547903"/>
                <a:gd name="connsiteY262" fmla="*/ 2146300 h 2796591"/>
                <a:gd name="connsiteX263" fmla="*/ 1581175 w 3547903"/>
                <a:gd name="connsiteY263" fmla="*/ 2095500 h 2796591"/>
                <a:gd name="connsiteX264" fmla="*/ 1584350 w 3547903"/>
                <a:gd name="connsiteY264" fmla="*/ 2022476 h 2796591"/>
                <a:gd name="connsiteX265" fmla="*/ 1590699 w 3547903"/>
                <a:gd name="connsiteY265" fmla="*/ 1984376 h 2796591"/>
                <a:gd name="connsiteX266" fmla="*/ 1676424 w 3547903"/>
                <a:gd name="connsiteY266" fmla="*/ 1958977 h 2796591"/>
                <a:gd name="connsiteX267" fmla="*/ 1609749 w 3547903"/>
                <a:gd name="connsiteY267" fmla="*/ 1882777 h 2796591"/>
                <a:gd name="connsiteX268" fmla="*/ 1622449 w 3547903"/>
                <a:gd name="connsiteY268" fmla="*/ 1809752 h 2796591"/>
                <a:gd name="connsiteX269" fmla="*/ 1651024 w 3547903"/>
                <a:gd name="connsiteY269" fmla="*/ 1730377 h 2796591"/>
                <a:gd name="connsiteX270" fmla="*/ 1714523 w 3547903"/>
                <a:gd name="connsiteY270" fmla="*/ 1685927 h 2796591"/>
                <a:gd name="connsiteX271" fmla="*/ 1765323 w 3547903"/>
                <a:gd name="connsiteY271" fmla="*/ 1647827 h 2796591"/>
                <a:gd name="connsiteX272" fmla="*/ 1793897 w 3547903"/>
                <a:gd name="connsiteY272" fmla="*/ 1612902 h 2796591"/>
                <a:gd name="connsiteX273" fmla="*/ 1812947 w 3547903"/>
                <a:gd name="connsiteY273" fmla="*/ 1571627 h 2796591"/>
                <a:gd name="connsiteX274" fmla="*/ 1790721 w 3547903"/>
                <a:gd name="connsiteY274" fmla="*/ 1539876 h 2796591"/>
                <a:gd name="connsiteX275" fmla="*/ 1793897 w 3547903"/>
                <a:gd name="connsiteY275" fmla="*/ 1473202 h 2796591"/>
                <a:gd name="connsiteX276" fmla="*/ 1765322 w 3547903"/>
                <a:gd name="connsiteY276" fmla="*/ 1381127 h 2796591"/>
                <a:gd name="connsiteX277" fmla="*/ 1727221 w 3547903"/>
                <a:gd name="connsiteY277" fmla="*/ 1314451 h 2796591"/>
                <a:gd name="connsiteX278" fmla="*/ 1666897 w 3547903"/>
                <a:gd name="connsiteY278" fmla="*/ 1355727 h 2796591"/>
                <a:gd name="connsiteX279" fmla="*/ 1625622 w 3547903"/>
                <a:gd name="connsiteY279" fmla="*/ 1377952 h 2796591"/>
                <a:gd name="connsiteX280" fmla="*/ 1587522 w 3547903"/>
                <a:gd name="connsiteY280" fmla="*/ 1349377 h 2796591"/>
                <a:gd name="connsiteX281" fmla="*/ 1527197 w 3547903"/>
                <a:gd name="connsiteY281" fmla="*/ 1327152 h 2796591"/>
                <a:gd name="connsiteX282" fmla="*/ 1428772 w 3547903"/>
                <a:gd name="connsiteY282" fmla="*/ 1257302 h 2796591"/>
                <a:gd name="connsiteX283" fmla="*/ 1374797 w 3547903"/>
                <a:gd name="connsiteY283" fmla="*/ 1257302 h 2796591"/>
                <a:gd name="connsiteX284" fmla="*/ 1358922 w 3547903"/>
                <a:gd name="connsiteY284" fmla="*/ 1187452 h 2796591"/>
                <a:gd name="connsiteX285" fmla="*/ 1298597 w 3547903"/>
                <a:gd name="connsiteY285" fmla="*/ 1114427 h 2796591"/>
                <a:gd name="connsiteX286" fmla="*/ 1212872 w 3547903"/>
                <a:gd name="connsiteY286" fmla="*/ 1057277 h 2796591"/>
                <a:gd name="connsiteX287" fmla="*/ 1073172 w 3547903"/>
                <a:gd name="connsiteY287" fmla="*/ 1003302 h 2796591"/>
                <a:gd name="connsiteX288" fmla="*/ 996972 w 3547903"/>
                <a:gd name="connsiteY288" fmla="*/ 974727 h 2796591"/>
                <a:gd name="connsiteX289" fmla="*/ 923947 w 3547903"/>
                <a:gd name="connsiteY289" fmla="*/ 914402 h 2796591"/>
                <a:gd name="connsiteX290" fmla="*/ 787422 w 3547903"/>
                <a:gd name="connsiteY290" fmla="*/ 933452 h 2796591"/>
                <a:gd name="connsiteX291" fmla="*/ 733447 w 3547903"/>
                <a:gd name="connsiteY291" fmla="*/ 942977 h 2796591"/>
                <a:gd name="connsiteX292" fmla="*/ 669947 w 3547903"/>
                <a:gd name="connsiteY292" fmla="*/ 889002 h 2796591"/>
                <a:gd name="connsiteX293" fmla="*/ 641372 w 3547903"/>
                <a:gd name="connsiteY293" fmla="*/ 860427 h 2796591"/>
                <a:gd name="connsiteX294" fmla="*/ 488972 w 3547903"/>
                <a:gd name="connsiteY294" fmla="*/ 800102 h 2796591"/>
                <a:gd name="connsiteX295" fmla="*/ 403247 w 3547903"/>
                <a:gd name="connsiteY295" fmla="*/ 749302 h 2796591"/>
                <a:gd name="connsiteX296" fmla="*/ 361972 w 3547903"/>
                <a:gd name="connsiteY296" fmla="*/ 695327 h 2796591"/>
                <a:gd name="connsiteX297" fmla="*/ 396897 w 3547903"/>
                <a:gd name="connsiteY297" fmla="*/ 660402 h 2796591"/>
                <a:gd name="connsiteX298" fmla="*/ 361972 w 3547903"/>
                <a:gd name="connsiteY298" fmla="*/ 555627 h 2796591"/>
                <a:gd name="connsiteX299" fmla="*/ 298471 w 3547903"/>
                <a:gd name="connsiteY299" fmla="*/ 454026 h 2796591"/>
                <a:gd name="connsiteX300" fmla="*/ 266722 w 3547903"/>
                <a:gd name="connsiteY300" fmla="*/ 384175 h 2796591"/>
                <a:gd name="connsiteX301" fmla="*/ 276246 w 3547903"/>
                <a:gd name="connsiteY301" fmla="*/ 358775 h 2796591"/>
                <a:gd name="connsiteX302" fmla="*/ 206397 w 3547903"/>
                <a:gd name="connsiteY302" fmla="*/ 234950 h 2796591"/>
                <a:gd name="connsiteX303" fmla="*/ 146072 w 3547903"/>
                <a:gd name="connsiteY303" fmla="*/ 101600 h 2796591"/>
                <a:gd name="connsiteX304" fmla="*/ 111147 w 3547903"/>
                <a:gd name="connsiteY304" fmla="*/ 142875 h 2796591"/>
                <a:gd name="connsiteX305" fmla="*/ 120671 w 3547903"/>
                <a:gd name="connsiteY305" fmla="*/ 193675 h 2796591"/>
                <a:gd name="connsiteX306" fmla="*/ 123846 w 3547903"/>
                <a:gd name="connsiteY306" fmla="*/ 260350 h 2796591"/>
                <a:gd name="connsiteX307" fmla="*/ 136546 w 3547903"/>
                <a:gd name="connsiteY307" fmla="*/ 327025 h 2796591"/>
                <a:gd name="connsiteX308" fmla="*/ 174646 w 3547903"/>
                <a:gd name="connsiteY308" fmla="*/ 384175 h 2796591"/>
                <a:gd name="connsiteX309" fmla="*/ 190521 w 3547903"/>
                <a:gd name="connsiteY309" fmla="*/ 422275 h 2796591"/>
                <a:gd name="connsiteX310" fmla="*/ 200046 w 3547903"/>
                <a:gd name="connsiteY310" fmla="*/ 495300 h 2796591"/>
                <a:gd name="connsiteX311" fmla="*/ 231798 w 3547903"/>
                <a:gd name="connsiteY311" fmla="*/ 542925 h 2796591"/>
                <a:gd name="connsiteX312" fmla="*/ 168296 w 3547903"/>
                <a:gd name="connsiteY312" fmla="*/ 508000 h 2796591"/>
                <a:gd name="connsiteX313" fmla="*/ 107973 w 3547903"/>
                <a:gd name="connsiteY313" fmla="*/ 460375 h 2796591"/>
                <a:gd name="connsiteX314" fmla="*/ 88923 w 3547903"/>
                <a:gd name="connsiteY314" fmla="*/ 371475 h 2796591"/>
                <a:gd name="connsiteX315" fmla="*/ 22248 w 3547903"/>
                <a:gd name="connsiteY315" fmla="*/ 285750 h 2796591"/>
                <a:gd name="connsiteX316" fmla="*/ 53998 w 3547903"/>
                <a:gd name="connsiteY316" fmla="*/ 193675 h 2796591"/>
                <a:gd name="connsiteX317" fmla="*/ 25423 w 3547903"/>
                <a:gd name="connsiteY317" fmla="*/ 161925 h 2796591"/>
                <a:gd name="connsiteX318" fmla="*/ 12722 w 3547903"/>
                <a:gd name="connsiteY318" fmla="*/ 114300 h 2796591"/>
                <a:gd name="connsiteX319" fmla="*/ 23 w 3547903"/>
                <a:gd name="connsiteY319" fmla="*/ 41275 h 2796591"/>
                <a:gd name="connsiteX320" fmla="*/ 23 w 3547903"/>
                <a:gd name="connsiteY320" fmla="*/ 0 h 2796591"/>
                <a:gd name="connsiteX0" fmla="*/ 23 w 3547903"/>
                <a:gd name="connsiteY0" fmla="*/ 0 h 2796591"/>
                <a:gd name="connsiteX1" fmla="*/ 381023 w 3547903"/>
                <a:gd name="connsiteY1" fmla="*/ 76200 h 2796591"/>
                <a:gd name="connsiteX2" fmla="*/ 479448 w 3547903"/>
                <a:gd name="connsiteY2" fmla="*/ 28575 h 2796591"/>
                <a:gd name="connsiteX3" fmla="*/ 568348 w 3547903"/>
                <a:gd name="connsiteY3" fmla="*/ 44450 h 2796591"/>
                <a:gd name="connsiteX4" fmla="*/ 568348 w 3547903"/>
                <a:gd name="connsiteY4" fmla="*/ 44450 h 2796591"/>
                <a:gd name="connsiteX5" fmla="*/ 571523 w 3547903"/>
                <a:gd name="connsiteY5" fmla="*/ 73025 h 2796591"/>
                <a:gd name="connsiteX6" fmla="*/ 565173 w 3547903"/>
                <a:gd name="connsiteY6" fmla="*/ 88900 h 2796591"/>
                <a:gd name="connsiteX7" fmla="*/ 561998 w 3547903"/>
                <a:gd name="connsiteY7" fmla="*/ 98425 h 2796591"/>
                <a:gd name="connsiteX8" fmla="*/ 565173 w 3547903"/>
                <a:gd name="connsiteY8" fmla="*/ 114300 h 2796591"/>
                <a:gd name="connsiteX9" fmla="*/ 584223 w 3547903"/>
                <a:gd name="connsiteY9" fmla="*/ 127000 h 2796591"/>
                <a:gd name="connsiteX10" fmla="*/ 596923 w 3547903"/>
                <a:gd name="connsiteY10" fmla="*/ 146050 h 2796591"/>
                <a:gd name="connsiteX11" fmla="*/ 600098 w 3547903"/>
                <a:gd name="connsiteY11" fmla="*/ 155575 h 2796591"/>
                <a:gd name="connsiteX12" fmla="*/ 609623 w 3547903"/>
                <a:gd name="connsiteY12" fmla="*/ 161925 h 2796591"/>
                <a:gd name="connsiteX13" fmla="*/ 615973 w 3547903"/>
                <a:gd name="connsiteY13" fmla="*/ 171450 h 2796591"/>
                <a:gd name="connsiteX14" fmla="*/ 660423 w 3547903"/>
                <a:gd name="connsiteY14" fmla="*/ 165100 h 2796591"/>
                <a:gd name="connsiteX15" fmla="*/ 669948 w 3547903"/>
                <a:gd name="connsiteY15" fmla="*/ 158750 h 2796591"/>
                <a:gd name="connsiteX16" fmla="*/ 679473 w 3547903"/>
                <a:gd name="connsiteY16" fmla="*/ 155575 h 2796591"/>
                <a:gd name="connsiteX17" fmla="*/ 701698 w 3547903"/>
                <a:gd name="connsiteY17" fmla="*/ 142875 h 2796591"/>
                <a:gd name="connsiteX18" fmla="*/ 749323 w 3547903"/>
                <a:gd name="connsiteY18" fmla="*/ 146050 h 2796591"/>
                <a:gd name="connsiteX19" fmla="*/ 755673 w 3547903"/>
                <a:gd name="connsiteY19" fmla="*/ 155575 h 2796591"/>
                <a:gd name="connsiteX20" fmla="*/ 749323 w 3547903"/>
                <a:gd name="connsiteY20" fmla="*/ 200025 h 2796591"/>
                <a:gd name="connsiteX21" fmla="*/ 762023 w 3547903"/>
                <a:gd name="connsiteY21" fmla="*/ 212725 h 2796591"/>
                <a:gd name="connsiteX22" fmla="*/ 771548 w 3547903"/>
                <a:gd name="connsiteY22" fmla="*/ 215900 h 2796591"/>
                <a:gd name="connsiteX23" fmla="*/ 777898 w 3547903"/>
                <a:gd name="connsiteY23" fmla="*/ 228600 h 2796591"/>
                <a:gd name="connsiteX24" fmla="*/ 787423 w 3547903"/>
                <a:gd name="connsiteY24" fmla="*/ 238125 h 2796591"/>
                <a:gd name="connsiteX25" fmla="*/ 793773 w 3547903"/>
                <a:gd name="connsiteY25" fmla="*/ 257175 h 2796591"/>
                <a:gd name="connsiteX26" fmla="*/ 796948 w 3547903"/>
                <a:gd name="connsiteY26" fmla="*/ 288925 h 2796591"/>
                <a:gd name="connsiteX27" fmla="*/ 800123 w 3547903"/>
                <a:gd name="connsiteY27" fmla="*/ 298450 h 2796591"/>
                <a:gd name="connsiteX28" fmla="*/ 809648 w 3547903"/>
                <a:gd name="connsiteY28" fmla="*/ 304800 h 2796591"/>
                <a:gd name="connsiteX29" fmla="*/ 822348 w 3547903"/>
                <a:gd name="connsiteY29" fmla="*/ 314325 h 2796591"/>
                <a:gd name="connsiteX30" fmla="*/ 831873 w 3547903"/>
                <a:gd name="connsiteY30" fmla="*/ 323850 h 2796591"/>
                <a:gd name="connsiteX31" fmla="*/ 854098 w 3547903"/>
                <a:gd name="connsiteY31" fmla="*/ 336550 h 2796591"/>
                <a:gd name="connsiteX32" fmla="*/ 863623 w 3547903"/>
                <a:gd name="connsiteY32" fmla="*/ 346075 h 2796591"/>
                <a:gd name="connsiteX33" fmla="*/ 892198 w 3547903"/>
                <a:gd name="connsiteY33" fmla="*/ 352425 h 2796591"/>
                <a:gd name="connsiteX34" fmla="*/ 882673 w 3547903"/>
                <a:gd name="connsiteY34" fmla="*/ 355600 h 2796591"/>
                <a:gd name="connsiteX35" fmla="*/ 879498 w 3547903"/>
                <a:gd name="connsiteY35" fmla="*/ 365125 h 2796591"/>
                <a:gd name="connsiteX36" fmla="*/ 876323 w 3547903"/>
                <a:gd name="connsiteY36" fmla="*/ 406400 h 2796591"/>
                <a:gd name="connsiteX37" fmla="*/ 866798 w 3547903"/>
                <a:gd name="connsiteY37" fmla="*/ 434975 h 2796591"/>
                <a:gd name="connsiteX38" fmla="*/ 863623 w 3547903"/>
                <a:gd name="connsiteY38" fmla="*/ 450850 h 2796591"/>
                <a:gd name="connsiteX39" fmla="*/ 860448 w 3547903"/>
                <a:gd name="connsiteY39" fmla="*/ 463550 h 2796591"/>
                <a:gd name="connsiteX40" fmla="*/ 854098 w 3547903"/>
                <a:gd name="connsiteY40" fmla="*/ 482600 h 2796591"/>
                <a:gd name="connsiteX41" fmla="*/ 850923 w 3547903"/>
                <a:gd name="connsiteY41" fmla="*/ 492125 h 2796591"/>
                <a:gd name="connsiteX42" fmla="*/ 841398 w 3547903"/>
                <a:gd name="connsiteY42" fmla="*/ 517525 h 2796591"/>
                <a:gd name="connsiteX43" fmla="*/ 835048 w 3547903"/>
                <a:gd name="connsiteY43" fmla="*/ 552450 h 2796591"/>
                <a:gd name="connsiteX44" fmla="*/ 831873 w 3547903"/>
                <a:gd name="connsiteY44" fmla="*/ 561975 h 2796591"/>
                <a:gd name="connsiteX45" fmla="*/ 822348 w 3547903"/>
                <a:gd name="connsiteY45" fmla="*/ 565150 h 2796591"/>
                <a:gd name="connsiteX46" fmla="*/ 815998 w 3547903"/>
                <a:gd name="connsiteY46" fmla="*/ 574675 h 2796591"/>
                <a:gd name="connsiteX47" fmla="*/ 825523 w 3547903"/>
                <a:gd name="connsiteY47" fmla="*/ 600075 h 2796591"/>
                <a:gd name="connsiteX48" fmla="*/ 841398 w 3547903"/>
                <a:gd name="connsiteY48" fmla="*/ 625475 h 2796591"/>
                <a:gd name="connsiteX49" fmla="*/ 847748 w 3547903"/>
                <a:gd name="connsiteY49" fmla="*/ 650875 h 2796591"/>
                <a:gd name="connsiteX50" fmla="*/ 860448 w 3547903"/>
                <a:gd name="connsiteY50" fmla="*/ 669925 h 2796591"/>
                <a:gd name="connsiteX51" fmla="*/ 866798 w 3547903"/>
                <a:gd name="connsiteY51" fmla="*/ 682625 h 2796591"/>
                <a:gd name="connsiteX52" fmla="*/ 885848 w 3547903"/>
                <a:gd name="connsiteY52" fmla="*/ 695325 h 2796591"/>
                <a:gd name="connsiteX53" fmla="*/ 904898 w 3547903"/>
                <a:gd name="connsiteY53" fmla="*/ 730250 h 2796591"/>
                <a:gd name="connsiteX54" fmla="*/ 908073 w 3547903"/>
                <a:gd name="connsiteY54" fmla="*/ 739775 h 2796591"/>
                <a:gd name="connsiteX55" fmla="*/ 917598 w 3547903"/>
                <a:gd name="connsiteY55" fmla="*/ 742950 h 2796591"/>
                <a:gd name="connsiteX56" fmla="*/ 936648 w 3547903"/>
                <a:gd name="connsiteY56" fmla="*/ 758825 h 2796591"/>
                <a:gd name="connsiteX57" fmla="*/ 955698 w 3547903"/>
                <a:gd name="connsiteY57" fmla="*/ 765175 h 2796591"/>
                <a:gd name="connsiteX58" fmla="*/ 993798 w 3547903"/>
                <a:gd name="connsiteY58" fmla="*/ 762000 h 2796591"/>
                <a:gd name="connsiteX59" fmla="*/ 1012848 w 3547903"/>
                <a:gd name="connsiteY59" fmla="*/ 755650 h 2796591"/>
                <a:gd name="connsiteX60" fmla="*/ 1022373 w 3547903"/>
                <a:gd name="connsiteY60" fmla="*/ 752475 h 2796591"/>
                <a:gd name="connsiteX61" fmla="*/ 1035073 w 3547903"/>
                <a:gd name="connsiteY61" fmla="*/ 742950 h 2796591"/>
                <a:gd name="connsiteX62" fmla="*/ 1044598 w 3547903"/>
                <a:gd name="connsiteY62" fmla="*/ 739775 h 2796591"/>
                <a:gd name="connsiteX63" fmla="*/ 1143023 w 3547903"/>
                <a:gd name="connsiteY63" fmla="*/ 730250 h 2796591"/>
                <a:gd name="connsiteX64" fmla="*/ 1155723 w 3547903"/>
                <a:gd name="connsiteY64" fmla="*/ 685800 h 2796591"/>
                <a:gd name="connsiteX65" fmla="*/ 1162073 w 3547903"/>
                <a:gd name="connsiteY65" fmla="*/ 673100 h 2796591"/>
                <a:gd name="connsiteX66" fmla="*/ 1165248 w 3547903"/>
                <a:gd name="connsiteY66" fmla="*/ 663575 h 2796591"/>
                <a:gd name="connsiteX67" fmla="*/ 1184298 w 3547903"/>
                <a:gd name="connsiteY67" fmla="*/ 654050 h 2796591"/>
                <a:gd name="connsiteX68" fmla="*/ 1206523 w 3547903"/>
                <a:gd name="connsiteY68" fmla="*/ 635000 h 2796591"/>
                <a:gd name="connsiteX69" fmla="*/ 1216048 w 3547903"/>
                <a:gd name="connsiteY69" fmla="*/ 631825 h 2796591"/>
                <a:gd name="connsiteX70" fmla="*/ 1244623 w 3547903"/>
                <a:gd name="connsiteY70" fmla="*/ 615950 h 2796591"/>
                <a:gd name="connsiteX71" fmla="*/ 1263673 w 3547903"/>
                <a:gd name="connsiteY71" fmla="*/ 612775 h 2796591"/>
                <a:gd name="connsiteX72" fmla="*/ 1330348 w 3547903"/>
                <a:gd name="connsiteY72" fmla="*/ 606425 h 2796591"/>
                <a:gd name="connsiteX73" fmla="*/ 1365273 w 3547903"/>
                <a:gd name="connsiteY73" fmla="*/ 612775 h 2796591"/>
                <a:gd name="connsiteX74" fmla="*/ 1368448 w 3547903"/>
                <a:gd name="connsiteY74" fmla="*/ 622300 h 2796591"/>
                <a:gd name="connsiteX75" fmla="*/ 1377973 w 3547903"/>
                <a:gd name="connsiteY75" fmla="*/ 628650 h 2796591"/>
                <a:gd name="connsiteX76" fmla="*/ 1387498 w 3547903"/>
                <a:gd name="connsiteY76" fmla="*/ 638175 h 2796591"/>
                <a:gd name="connsiteX77" fmla="*/ 1387498 w 3547903"/>
                <a:gd name="connsiteY77" fmla="*/ 673100 h 2796591"/>
                <a:gd name="connsiteX78" fmla="*/ 1377973 w 3547903"/>
                <a:gd name="connsiteY78" fmla="*/ 676275 h 2796591"/>
                <a:gd name="connsiteX79" fmla="*/ 1355748 w 3547903"/>
                <a:gd name="connsiteY79" fmla="*/ 685800 h 2796591"/>
                <a:gd name="connsiteX80" fmla="*/ 1349398 w 3547903"/>
                <a:gd name="connsiteY80" fmla="*/ 698500 h 2796591"/>
                <a:gd name="connsiteX81" fmla="*/ 1343048 w 3547903"/>
                <a:gd name="connsiteY81" fmla="*/ 723900 h 2796591"/>
                <a:gd name="connsiteX82" fmla="*/ 1339873 w 3547903"/>
                <a:gd name="connsiteY82" fmla="*/ 733425 h 2796591"/>
                <a:gd name="connsiteX83" fmla="*/ 1333523 w 3547903"/>
                <a:gd name="connsiteY83" fmla="*/ 742950 h 2796591"/>
                <a:gd name="connsiteX84" fmla="*/ 1330348 w 3547903"/>
                <a:gd name="connsiteY84" fmla="*/ 758825 h 2796591"/>
                <a:gd name="connsiteX85" fmla="*/ 1320823 w 3547903"/>
                <a:gd name="connsiteY85" fmla="*/ 784225 h 2796591"/>
                <a:gd name="connsiteX86" fmla="*/ 1311298 w 3547903"/>
                <a:gd name="connsiteY86" fmla="*/ 793750 h 2796591"/>
                <a:gd name="connsiteX87" fmla="*/ 1295423 w 3547903"/>
                <a:gd name="connsiteY87" fmla="*/ 822325 h 2796591"/>
                <a:gd name="connsiteX88" fmla="*/ 1282723 w 3547903"/>
                <a:gd name="connsiteY88" fmla="*/ 831850 h 2796591"/>
                <a:gd name="connsiteX89" fmla="*/ 1273198 w 3547903"/>
                <a:gd name="connsiteY89" fmla="*/ 850900 h 2796591"/>
                <a:gd name="connsiteX90" fmla="*/ 1263673 w 3547903"/>
                <a:gd name="connsiteY90" fmla="*/ 860425 h 2796591"/>
                <a:gd name="connsiteX91" fmla="*/ 1266848 w 3547903"/>
                <a:gd name="connsiteY91" fmla="*/ 908050 h 2796591"/>
                <a:gd name="connsiteX92" fmla="*/ 1276373 w 3547903"/>
                <a:gd name="connsiteY92" fmla="*/ 904875 h 2796591"/>
                <a:gd name="connsiteX93" fmla="*/ 1343048 w 3547903"/>
                <a:gd name="connsiteY93" fmla="*/ 898525 h 2796591"/>
                <a:gd name="connsiteX94" fmla="*/ 1362098 w 3547903"/>
                <a:gd name="connsiteY94" fmla="*/ 892175 h 2796591"/>
                <a:gd name="connsiteX95" fmla="*/ 1374798 w 3547903"/>
                <a:gd name="connsiteY95" fmla="*/ 885825 h 2796591"/>
                <a:gd name="connsiteX96" fmla="*/ 1419248 w 3547903"/>
                <a:gd name="connsiteY96" fmla="*/ 879475 h 2796591"/>
                <a:gd name="connsiteX97" fmla="*/ 1428773 w 3547903"/>
                <a:gd name="connsiteY97" fmla="*/ 885825 h 2796591"/>
                <a:gd name="connsiteX98" fmla="*/ 1441473 w 3547903"/>
                <a:gd name="connsiteY98" fmla="*/ 901700 h 2796591"/>
                <a:gd name="connsiteX99" fmla="*/ 1447823 w 3547903"/>
                <a:gd name="connsiteY99" fmla="*/ 911225 h 2796591"/>
                <a:gd name="connsiteX100" fmla="*/ 1470048 w 3547903"/>
                <a:gd name="connsiteY100" fmla="*/ 927100 h 2796591"/>
                <a:gd name="connsiteX101" fmla="*/ 1485923 w 3547903"/>
                <a:gd name="connsiteY101" fmla="*/ 955675 h 2796591"/>
                <a:gd name="connsiteX102" fmla="*/ 1479573 w 3547903"/>
                <a:gd name="connsiteY102" fmla="*/ 1063625 h 2796591"/>
                <a:gd name="connsiteX103" fmla="*/ 1482748 w 3547903"/>
                <a:gd name="connsiteY103" fmla="*/ 1133475 h 2796591"/>
                <a:gd name="connsiteX104" fmla="*/ 1489098 w 3547903"/>
                <a:gd name="connsiteY104" fmla="*/ 1171575 h 2796591"/>
                <a:gd name="connsiteX105" fmla="*/ 1492273 w 3547903"/>
                <a:gd name="connsiteY105" fmla="*/ 1216025 h 2796591"/>
                <a:gd name="connsiteX106" fmla="*/ 1498623 w 3547903"/>
                <a:gd name="connsiteY106" fmla="*/ 1225550 h 2796591"/>
                <a:gd name="connsiteX107" fmla="*/ 1501798 w 3547903"/>
                <a:gd name="connsiteY107" fmla="*/ 1235075 h 2796591"/>
                <a:gd name="connsiteX108" fmla="*/ 1527198 w 3547903"/>
                <a:gd name="connsiteY108" fmla="*/ 1250950 h 2796591"/>
                <a:gd name="connsiteX109" fmla="*/ 1536723 w 3547903"/>
                <a:gd name="connsiteY109" fmla="*/ 1257300 h 2796591"/>
                <a:gd name="connsiteX110" fmla="*/ 1549423 w 3547903"/>
                <a:gd name="connsiteY110" fmla="*/ 1260475 h 2796591"/>
                <a:gd name="connsiteX111" fmla="*/ 1603398 w 3547903"/>
                <a:gd name="connsiteY111" fmla="*/ 1263650 h 2796591"/>
                <a:gd name="connsiteX112" fmla="*/ 1635148 w 3547903"/>
                <a:gd name="connsiteY112" fmla="*/ 1273175 h 2796591"/>
                <a:gd name="connsiteX113" fmla="*/ 1676423 w 3547903"/>
                <a:gd name="connsiteY113" fmla="*/ 1266825 h 2796591"/>
                <a:gd name="connsiteX114" fmla="*/ 1685948 w 3547903"/>
                <a:gd name="connsiteY114" fmla="*/ 1263650 h 2796591"/>
                <a:gd name="connsiteX115" fmla="*/ 1692298 w 3547903"/>
                <a:gd name="connsiteY115" fmla="*/ 1254125 h 2796591"/>
                <a:gd name="connsiteX116" fmla="*/ 1701823 w 3547903"/>
                <a:gd name="connsiteY116" fmla="*/ 1244600 h 2796591"/>
                <a:gd name="connsiteX117" fmla="*/ 1743098 w 3547903"/>
                <a:gd name="connsiteY117" fmla="*/ 1247775 h 2796591"/>
                <a:gd name="connsiteX118" fmla="*/ 1752623 w 3547903"/>
                <a:gd name="connsiteY118" fmla="*/ 1254125 h 2796591"/>
                <a:gd name="connsiteX119" fmla="*/ 1762148 w 3547903"/>
                <a:gd name="connsiteY119" fmla="*/ 1257300 h 2796591"/>
                <a:gd name="connsiteX120" fmla="*/ 1771673 w 3547903"/>
                <a:gd name="connsiteY120" fmla="*/ 1266825 h 2796591"/>
                <a:gd name="connsiteX121" fmla="*/ 1787548 w 3547903"/>
                <a:gd name="connsiteY121" fmla="*/ 1285875 h 2796591"/>
                <a:gd name="connsiteX122" fmla="*/ 1797073 w 3547903"/>
                <a:gd name="connsiteY122" fmla="*/ 1289050 h 2796591"/>
                <a:gd name="connsiteX123" fmla="*/ 1822473 w 3547903"/>
                <a:gd name="connsiteY123" fmla="*/ 1308100 h 2796591"/>
                <a:gd name="connsiteX124" fmla="*/ 1831998 w 3547903"/>
                <a:gd name="connsiteY124" fmla="*/ 1311275 h 2796591"/>
                <a:gd name="connsiteX125" fmla="*/ 1854223 w 3547903"/>
                <a:gd name="connsiteY125" fmla="*/ 1327150 h 2796591"/>
                <a:gd name="connsiteX126" fmla="*/ 1863748 w 3547903"/>
                <a:gd name="connsiteY126" fmla="*/ 1317625 h 2796591"/>
                <a:gd name="connsiteX127" fmla="*/ 1879623 w 3547903"/>
                <a:gd name="connsiteY127" fmla="*/ 1282700 h 2796591"/>
                <a:gd name="connsiteX128" fmla="*/ 1882798 w 3547903"/>
                <a:gd name="connsiteY128" fmla="*/ 1250950 h 2796591"/>
                <a:gd name="connsiteX129" fmla="*/ 1889148 w 3547903"/>
                <a:gd name="connsiteY129" fmla="*/ 1241425 h 2796591"/>
                <a:gd name="connsiteX130" fmla="*/ 1895498 w 3547903"/>
                <a:gd name="connsiteY130" fmla="*/ 1228725 h 2796591"/>
                <a:gd name="connsiteX131" fmla="*/ 1901848 w 3547903"/>
                <a:gd name="connsiteY131" fmla="*/ 1209675 h 2796591"/>
                <a:gd name="connsiteX132" fmla="*/ 1905023 w 3547903"/>
                <a:gd name="connsiteY132" fmla="*/ 1196975 h 2796591"/>
                <a:gd name="connsiteX133" fmla="*/ 1930423 w 3547903"/>
                <a:gd name="connsiteY133" fmla="*/ 1184275 h 2796591"/>
                <a:gd name="connsiteX134" fmla="*/ 2019323 w 3547903"/>
                <a:gd name="connsiteY134" fmla="*/ 1181100 h 2796591"/>
                <a:gd name="connsiteX135" fmla="*/ 2028848 w 3547903"/>
                <a:gd name="connsiteY135" fmla="*/ 1174750 h 2796591"/>
                <a:gd name="connsiteX136" fmla="*/ 2047898 w 3547903"/>
                <a:gd name="connsiteY136" fmla="*/ 1165225 h 2796591"/>
                <a:gd name="connsiteX137" fmla="*/ 2060598 w 3547903"/>
                <a:gd name="connsiteY137" fmla="*/ 1149350 h 2796591"/>
                <a:gd name="connsiteX138" fmla="*/ 2082823 w 3547903"/>
                <a:gd name="connsiteY138" fmla="*/ 1127125 h 2796591"/>
                <a:gd name="connsiteX139" fmla="*/ 2095523 w 3547903"/>
                <a:gd name="connsiteY139" fmla="*/ 1120775 h 2796591"/>
                <a:gd name="connsiteX140" fmla="*/ 2114573 w 3547903"/>
                <a:gd name="connsiteY140" fmla="*/ 1114425 h 2796591"/>
                <a:gd name="connsiteX141" fmla="*/ 2124098 w 3547903"/>
                <a:gd name="connsiteY141" fmla="*/ 1120775 h 2796591"/>
                <a:gd name="connsiteX142" fmla="*/ 2127273 w 3547903"/>
                <a:gd name="connsiteY142" fmla="*/ 1130300 h 2796591"/>
                <a:gd name="connsiteX143" fmla="*/ 2133623 w 3547903"/>
                <a:gd name="connsiteY143" fmla="*/ 1139825 h 2796591"/>
                <a:gd name="connsiteX144" fmla="*/ 2130448 w 3547903"/>
                <a:gd name="connsiteY144" fmla="*/ 1152525 h 2796591"/>
                <a:gd name="connsiteX145" fmla="*/ 2127273 w 3547903"/>
                <a:gd name="connsiteY145" fmla="*/ 1174750 h 2796591"/>
                <a:gd name="connsiteX146" fmla="*/ 2187598 w 3547903"/>
                <a:gd name="connsiteY146" fmla="*/ 1155700 h 2796591"/>
                <a:gd name="connsiteX147" fmla="*/ 2276498 w 3547903"/>
                <a:gd name="connsiteY147" fmla="*/ 1168400 h 2796591"/>
                <a:gd name="connsiteX148" fmla="*/ 2279673 w 3547903"/>
                <a:gd name="connsiteY148" fmla="*/ 1190625 h 2796591"/>
                <a:gd name="connsiteX149" fmla="*/ 2273323 w 3547903"/>
                <a:gd name="connsiteY149" fmla="*/ 1181100 h 2796591"/>
                <a:gd name="connsiteX150" fmla="*/ 2254273 w 3547903"/>
                <a:gd name="connsiteY150" fmla="*/ 1162050 h 2796591"/>
                <a:gd name="connsiteX151" fmla="*/ 2257448 w 3547903"/>
                <a:gd name="connsiteY151" fmla="*/ 1165225 h 2796591"/>
                <a:gd name="connsiteX152" fmla="*/ 2308248 w 3547903"/>
                <a:gd name="connsiteY152" fmla="*/ 1184275 h 2796591"/>
                <a:gd name="connsiteX153" fmla="*/ 2324123 w 3547903"/>
                <a:gd name="connsiteY153" fmla="*/ 1187450 h 2796591"/>
                <a:gd name="connsiteX154" fmla="*/ 2349523 w 3547903"/>
                <a:gd name="connsiteY154" fmla="*/ 1193800 h 2796591"/>
                <a:gd name="connsiteX155" fmla="*/ 2393973 w 3547903"/>
                <a:gd name="connsiteY155" fmla="*/ 1196975 h 2796591"/>
                <a:gd name="connsiteX156" fmla="*/ 2397148 w 3547903"/>
                <a:gd name="connsiteY156" fmla="*/ 1206500 h 2796591"/>
                <a:gd name="connsiteX157" fmla="*/ 2444773 w 3547903"/>
                <a:gd name="connsiteY157" fmla="*/ 1216025 h 2796591"/>
                <a:gd name="connsiteX158" fmla="*/ 2454298 w 3547903"/>
                <a:gd name="connsiteY158" fmla="*/ 1219200 h 2796591"/>
                <a:gd name="connsiteX159" fmla="*/ 2476523 w 3547903"/>
                <a:gd name="connsiteY159" fmla="*/ 1222375 h 2796591"/>
                <a:gd name="connsiteX160" fmla="*/ 2486048 w 3547903"/>
                <a:gd name="connsiteY160" fmla="*/ 1228725 h 2796591"/>
                <a:gd name="connsiteX161" fmla="*/ 2520973 w 3547903"/>
                <a:gd name="connsiteY161" fmla="*/ 1222375 h 2796591"/>
                <a:gd name="connsiteX162" fmla="*/ 2530498 w 3547903"/>
                <a:gd name="connsiteY162" fmla="*/ 1209675 h 2796591"/>
                <a:gd name="connsiteX163" fmla="*/ 2540023 w 3547903"/>
                <a:gd name="connsiteY163" fmla="*/ 1203325 h 2796591"/>
                <a:gd name="connsiteX164" fmla="*/ 2552723 w 3547903"/>
                <a:gd name="connsiteY164" fmla="*/ 1200150 h 2796591"/>
                <a:gd name="connsiteX165" fmla="*/ 2581298 w 3547903"/>
                <a:gd name="connsiteY165" fmla="*/ 1190625 h 2796591"/>
                <a:gd name="connsiteX166" fmla="*/ 2609873 w 3547903"/>
                <a:gd name="connsiteY166" fmla="*/ 1193800 h 2796591"/>
                <a:gd name="connsiteX167" fmla="*/ 2619398 w 3547903"/>
                <a:gd name="connsiteY167" fmla="*/ 1196975 h 2796591"/>
                <a:gd name="connsiteX168" fmla="*/ 2625748 w 3547903"/>
                <a:gd name="connsiteY168" fmla="*/ 1206500 h 2796591"/>
                <a:gd name="connsiteX169" fmla="*/ 2616223 w 3547903"/>
                <a:gd name="connsiteY169" fmla="*/ 1209675 h 2796591"/>
                <a:gd name="connsiteX170" fmla="*/ 2606698 w 3547903"/>
                <a:gd name="connsiteY170" fmla="*/ 1235075 h 2796591"/>
                <a:gd name="connsiteX171" fmla="*/ 2654323 w 3547903"/>
                <a:gd name="connsiteY171" fmla="*/ 1238250 h 2796591"/>
                <a:gd name="connsiteX172" fmla="*/ 2657498 w 3547903"/>
                <a:gd name="connsiteY172" fmla="*/ 1200150 h 2796591"/>
                <a:gd name="connsiteX173" fmla="*/ 2686073 w 3547903"/>
                <a:gd name="connsiteY173" fmla="*/ 1190625 h 2796591"/>
                <a:gd name="connsiteX174" fmla="*/ 2717823 w 3547903"/>
                <a:gd name="connsiteY174" fmla="*/ 1200150 h 2796591"/>
                <a:gd name="connsiteX175" fmla="*/ 2711473 w 3547903"/>
                <a:gd name="connsiteY175" fmla="*/ 1225550 h 2796591"/>
                <a:gd name="connsiteX176" fmla="*/ 2705123 w 3547903"/>
                <a:gd name="connsiteY176" fmla="*/ 1250950 h 2796591"/>
                <a:gd name="connsiteX177" fmla="*/ 2698773 w 3547903"/>
                <a:gd name="connsiteY177" fmla="*/ 1270000 h 2796591"/>
                <a:gd name="connsiteX178" fmla="*/ 2714648 w 3547903"/>
                <a:gd name="connsiteY178" fmla="*/ 1279525 h 2796591"/>
                <a:gd name="connsiteX179" fmla="*/ 2740048 w 3547903"/>
                <a:gd name="connsiteY179" fmla="*/ 1289050 h 2796591"/>
                <a:gd name="connsiteX180" fmla="*/ 2749573 w 3547903"/>
                <a:gd name="connsiteY180" fmla="*/ 1298575 h 2796591"/>
                <a:gd name="connsiteX181" fmla="*/ 2752748 w 3547903"/>
                <a:gd name="connsiteY181" fmla="*/ 1323975 h 2796591"/>
                <a:gd name="connsiteX182" fmla="*/ 2762273 w 3547903"/>
                <a:gd name="connsiteY182" fmla="*/ 1333500 h 2796591"/>
                <a:gd name="connsiteX183" fmla="*/ 2765448 w 3547903"/>
                <a:gd name="connsiteY183" fmla="*/ 1346200 h 2796591"/>
                <a:gd name="connsiteX184" fmla="*/ 2784498 w 3547903"/>
                <a:gd name="connsiteY184" fmla="*/ 1349375 h 2796591"/>
                <a:gd name="connsiteX185" fmla="*/ 2794023 w 3547903"/>
                <a:gd name="connsiteY185" fmla="*/ 1352550 h 2796591"/>
                <a:gd name="connsiteX186" fmla="*/ 2806723 w 3547903"/>
                <a:gd name="connsiteY186" fmla="*/ 1355725 h 2796591"/>
                <a:gd name="connsiteX187" fmla="*/ 2825773 w 3547903"/>
                <a:gd name="connsiteY187" fmla="*/ 1387475 h 2796591"/>
                <a:gd name="connsiteX188" fmla="*/ 2835298 w 3547903"/>
                <a:gd name="connsiteY188" fmla="*/ 1393825 h 2796591"/>
                <a:gd name="connsiteX189" fmla="*/ 2851173 w 3547903"/>
                <a:gd name="connsiteY189" fmla="*/ 1412875 h 2796591"/>
                <a:gd name="connsiteX190" fmla="*/ 2863873 w 3547903"/>
                <a:gd name="connsiteY190" fmla="*/ 1416050 h 2796591"/>
                <a:gd name="connsiteX191" fmla="*/ 2873398 w 3547903"/>
                <a:gd name="connsiteY191" fmla="*/ 1422400 h 2796591"/>
                <a:gd name="connsiteX192" fmla="*/ 2933723 w 3547903"/>
                <a:gd name="connsiteY192" fmla="*/ 1431925 h 2796591"/>
                <a:gd name="connsiteX193" fmla="*/ 2952773 w 3547903"/>
                <a:gd name="connsiteY193" fmla="*/ 1438275 h 2796591"/>
                <a:gd name="connsiteX194" fmla="*/ 2971823 w 3547903"/>
                <a:gd name="connsiteY194" fmla="*/ 1447800 h 2796591"/>
                <a:gd name="connsiteX195" fmla="*/ 2997223 w 3547903"/>
                <a:gd name="connsiteY195" fmla="*/ 1450975 h 2796591"/>
                <a:gd name="connsiteX196" fmla="*/ 3013098 w 3547903"/>
                <a:gd name="connsiteY196" fmla="*/ 1454150 h 2796591"/>
                <a:gd name="connsiteX197" fmla="*/ 3032148 w 3547903"/>
                <a:gd name="connsiteY197" fmla="*/ 1457325 h 2796591"/>
                <a:gd name="connsiteX198" fmla="*/ 3076598 w 3547903"/>
                <a:gd name="connsiteY198" fmla="*/ 1466850 h 2796591"/>
                <a:gd name="connsiteX199" fmla="*/ 3184548 w 3547903"/>
                <a:gd name="connsiteY199" fmla="*/ 1476375 h 2796591"/>
                <a:gd name="connsiteX200" fmla="*/ 3206773 w 3547903"/>
                <a:gd name="connsiteY200" fmla="*/ 1498600 h 2796591"/>
                <a:gd name="connsiteX201" fmla="*/ 3235348 w 3547903"/>
                <a:gd name="connsiteY201" fmla="*/ 1517650 h 2796591"/>
                <a:gd name="connsiteX202" fmla="*/ 3244873 w 3547903"/>
                <a:gd name="connsiteY202" fmla="*/ 1539875 h 2796591"/>
                <a:gd name="connsiteX203" fmla="*/ 3248048 w 3547903"/>
                <a:gd name="connsiteY203" fmla="*/ 1552575 h 2796591"/>
                <a:gd name="connsiteX204" fmla="*/ 3254398 w 3547903"/>
                <a:gd name="connsiteY204" fmla="*/ 1562100 h 2796591"/>
                <a:gd name="connsiteX205" fmla="*/ 3270273 w 3547903"/>
                <a:gd name="connsiteY205" fmla="*/ 1590675 h 2796591"/>
                <a:gd name="connsiteX206" fmla="*/ 3292498 w 3547903"/>
                <a:gd name="connsiteY206" fmla="*/ 1603375 h 2796591"/>
                <a:gd name="connsiteX207" fmla="*/ 3302023 w 3547903"/>
                <a:gd name="connsiteY207" fmla="*/ 1625600 h 2796591"/>
                <a:gd name="connsiteX208" fmla="*/ 3314723 w 3547903"/>
                <a:gd name="connsiteY208" fmla="*/ 1644650 h 2796591"/>
                <a:gd name="connsiteX209" fmla="*/ 3324248 w 3547903"/>
                <a:gd name="connsiteY209" fmla="*/ 1679575 h 2796591"/>
                <a:gd name="connsiteX210" fmla="*/ 3330598 w 3547903"/>
                <a:gd name="connsiteY210" fmla="*/ 1692275 h 2796591"/>
                <a:gd name="connsiteX211" fmla="*/ 3321073 w 3547903"/>
                <a:gd name="connsiteY211" fmla="*/ 1746250 h 2796591"/>
                <a:gd name="connsiteX212" fmla="*/ 3302023 w 3547903"/>
                <a:gd name="connsiteY212" fmla="*/ 1784350 h 2796591"/>
                <a:gd name="connsiteX213" fmla="*/ 3276623 w 3547903"/>
                <a:gd name="connsiteY213" fmla="*/ 1816100 h 2796591"/>
                <a:gd name="connsiteX214" fmla="*/ 3254398 w 3547903"/>
                <a:gd name="connsiteY214" fmla="*/ 1860550 h 2796591"/>
                <a:gd name="connsiteX215" fmla="*/ 3276623 w 3547903"/>
                <a:gd name="connsiteY215" fmla="*/ 1831975 h 2796591"/>
                <a:gd name="connsiteX216" fmla="*/ 3286148 w 3547903"/>
                <a:gd name="connsiteY216" fmla="*/ 1822450 h 2796591"/>
                <a:gd name="connsiteX217" fmla="*/ 3317898 w 3547903"/>
                <a:gd name="connsiteY217" fmla="*/ 1803400 h 2796591"/>
                <a:gd name="connsiteX218" fmla="*/ 3336948 w 3547903"/>
                <a:gd name="connsiteY218" fmla="*/ 1793875 h 2796591"/>
                <a:gd name="connsiteX219" fmla="*/ 3346473 w 3547903"/>
                <a:gd name="connsiteY219" fmla="*/ 1784350 h 2796591"/>
                <a:gd name="connsiteX220" fmla="*/ 3403627 w 3547903"/>
                <a:gd name="connsiteY220" fmla="*/ 1774825 h 2796591"/>
                <a:gd name="connsiteX221" fmla="*/ 3406798 w 3547903"/>
                <a:gd name="connsiteY221" fmla="*/ 1857375 h 2796591"/>
                <a:gd name="connsiteX222" fmla="*/ 3476652 w 3547903"/>
                <a:gd name="connsiteY222" fmla="*/ 1835150 h 2796591"/>
                <a:gd name="connsiteX223" fmla="*/ 3276627 w 3547903"/>
                <a:gd name="connsiteY223" fmla="*/ 1952625 h 2796591"/>
                <a:gd name="connsiteX224" fmla="*/ 3340127 w 3547903"/>
                <a:gd name="connsiteY224" fmla="*/ 1911350 h 2796591"/>
                <a:gd name="connsiteX225" fmla="*/ 3229002 w 3547903"/>
                <a:gd name="connsiteY225" fmla="*/ 1984375 h 2796591"/>
                <a:gd name="connsiteX226" fmla="*/ 3270277 w 3547903"/>
                <a:gd name="connsiteY226" fmla="*/ 2117725 h 2796591"/>
                <a:gd name="connsiteX227" fmla="*/ 3194077 w 3547903"/>
                <a:gd name="connsiteY227" fmla="*/ 2012950 h 2796591"/>
                <a:gd name="connsiteX228" fmla="*/ 3184552 w 3547903"/>
                <a:gd name="connsiteY228" fmla="*/ 2152650 h 2796591"/>
                <a:gd name="connsiteX229" fmla="*/ 3102002 w 3547903"/>
                <a:gd name="connsiteY229" fmla="*/ 2038350 h 2796591"/>
                <a:gd name="connsiteX230" fmla="*/ 3140102 w 3547903"/>
                <a:gd name="connsiteY230" fmla="*/ 2178050 h 2796591"/>
                <a:gd name="connsiteX231" fmla="*/ 3051202 w 3547903"/>
                <a:gd name="connsiteY231" fmla="*/ 2041525 h 2796591"/>
                <a:gd name="connsiteX232" fmla="*/ 3095652 w 3547903"/>
                <a:gd name="connsiteY232" fmla="*/ 2206625 h 2796591"/>
                <a:gd name="connsiteX233" fmla="*/ 3016277 w 3547903"/>
                <a:gd name="connsiteY233" fmla="*/ 2038350 h 2796591"/>
                <a:gd name="connsiteX234" fmla="*/ 3038502 w 3547903"/>
                <a:gd name="connsiteY234" fmla="*/ 2222500 h 2796591"/>
                <a:gd name="connsiteX235" fmla="*/ 2952777 w 3547903"/>
                <a:gd name="connsiteY235" fmla="*/ 2057400 h 2796591"/>
                <a:gd name="connsiteX236" fmla="*/ 2968652 w 3547903"/>
                <a:gd name="connsiteY236" fmla="*/ 2225675 h 2796591"/>
                <a:gd name="connsiteX237" fmla="*/ 2879752 w 3547903"/>
                <a:gd name="connsiteY237" fmla="*/ 2022475 h 2796591"/>
                <a:gd name="connsiteX238" fmla="*/ 2901977 w 3547903"/>
                <a:gd name="connsiteY238" fmla="*/ 2222500 h 2796591"/>
                <a:gd name="connsiteX239" fmla="*/ 2886102 w 3547903"/>
                <a:gd name="connsiteY239" fmla="*/ 2349500 h 2796591"/>
                <a:gd name="connsiteX240" fmla="*/ 2841652 w 3547903"/>
                <a:gd name="connsiteY240" fmla="*/ 2257425 h 2796591"/>
                <a:gd name="connsiteX241" fmla="*/ 2873402 w 3547903"/>
                <a:gd name="connsiteY241" fmla="*/ 2397125 h 2796591"/>
                <a:gd name="connsiteX242" fmla="*/ 2800377 w 3547903"/>
                <a:gd name="connsiteY242" fmla="*/ 2270125 h 2796591"/>
                <a:gd name="connsiteX243" fmla="*/ 2867052 w 3547903"/>
                <a:gd name="connsiteY243" fmla="*/ 2479675 h 2796591"/>
                <a:gd name="connsiteX244" fmla="*/ 2771802 w 3547903"/>
                <a:gd name="connsiteY244" fmla="*/ 2311400 h 2796591"/>
                <a:gd name="connsiteX245" fmla="*/ 2787677 w 3547903"/>
                <a:gd name="connsiteY245" fmla="*/ 2466975 h 2796591"/>
                <a:gd name="connsiteX246" fmla="*/ 2698777 w 3547903"/>
                <a:gd name="connsiteY246" fmla="*/ 2314575 h 2796591"/>
                <a:gd name="connsiteX247" fmla="*/ 2724177 w 3547903"/>
                <a:gd name="connsiteY247" fmla="*/ 2527300 h 2796591"/>
                <a:gd name="connsiteX248" fmla="*/ 2663852 w 3547903"/>
                <a:gd name="connsiteY248" fmla="*/ 2390775 h 2796591"/>
                <a:gd name="connsiteX249" fmla="*/ 2657502 w 3547903"/>
                <a:gd name="connsiteY249" fmla="*/ 2676525 h 2796591"/>
                <a:gd name="connsiteX250" fmla="*/ 2584477 w 3547903"/>
                <a:gd name="connsiteY250" fmla="*/ 2736850 h 2796591"/>
                <a:gd name="connsiteX251" fmla="*/ 2266977 w 3547903"/>
                <a:gd name="connsiteY251" fmla="*/ 2794000 h 2796591"/>
                <a:gd name="connsiteX252" fmla="*/ 2270152 w 3547903"/>
                <a:gd name="connsiteY252" fmla="*/ 2638425 h 2796591"/>
                <a:gd name="connsiteX253" fmla="*/ 2206652 w 3547903"/>
                <a:gd name="connsiteY253" fmla="*/ 2794000 h 2796591"/>
                <a:gd name="connsiteX254" fmla="*/ 2203476 w 3547903"/>
                <a:gd name="connsiteY254" fmla="*/ 2647949 h 2796591"/>
                <a:gd name="connsiteX255" fmla="*/ 2159026 w 3547903"/>
                <a:gd name="connsiteY255" fmla="*/ 2679700 h 2796591"/>
                <a:gd name="connsiteX256" fmla="*/ 2009801 w 3547903"/>
                <a:gd name="connsiteY256" fmla="*/ 2727325 h 2796591"/>
                <a:gd name="connsiteX257" fmla="*/ 1978050 w 3547903"/>
                <a:gd name="connsiteY257" fmla="*/ 2679700 h 2796591"/>
                <a:gd name="connsiteX258" fmla="*/ 1911375 w 3547903"/>
                <a:gd name="connsiteY258" fmla="*/ 2600325 h 2796591"/>
                <a:gd name="connsiteX259" fmla="*/ 1765325 w 3547903"/>
                <a:gd name="connsiteY259" fmla="*/ 2362200 h 2796591"/>
                <a:gd name="connsiteX260" fmla="*/ 1720875 w 3547903"/>
                <a:gd name="connsiteY260" fmla="*/ 2251075 h 2796591"/>
                <a:gd name="connsiteX261" fmla="*/ 1673250 w 3547903"/>
                <a:gd name="connsiteY261" fmla="*/ 2197100 h 2796591"/>
                <a:gd name="connsiteX262" fmla="*/ 1651025 w 3547903"/>
                <a:gd name="connsiteY262" fmla="*/ 2146300 h 2796591"/>
                <a:gd name="connsiteX263" fmla="*/ 1581175 w 3547903"/>
                <a:gd name="connsiteY263" fmla="*/ 2095500 h 2796591"/>
                <a:gd name="connsiteX264" fmla="*/ 1584350 w 3547903"/>
                <a:gd name="connsiteY264" fmla="*/ 2022476 h 2796591"/>
                <a:gd name="connsiteX265" fmla="*/ 1590699 w 3547903"/>
                <a:gd name="connsiteY265" fmla="*/ 1984376 h 2796591"/>
                <a:gd name="connsiteX266" fmla="*/ 1676424 w 3547903"/>
                <a:gd name="connsiteY266" fmla="*/ 1958977 h 2796591"/>
                <a:gd name="connsiteX267" fmla="*/ 1609749 w 3547903"/>
                <a:gd name="connsiteY267" fmla="*/ 1882777 h 2796591"/>
                <a:gd name="connsiteX268" fmla="*/ 1622449 w 3547903"/>
                <a:gd name="connsiteY268" fmla="*/ 1809752 h 2796591"/>
                <a:gd name="connsiteX269" fmla="*/ 1651024 w 3547903"/>
                <a:gd name="connsiteY269" fmla="*/ 1730377 h 2796591"/>
                <a:gd name="connsiteX270" fmla="*/ 1714523 w 3547903"/>
                <a:gd name="connsiteY270" fmla="*/ 1685927 h 2796591"/>
                <a:gd name="connsiteX271" fmla="*/ 1765323 w 3547903"/>
                <a:gd name="connsiteY271" fmla="*/ 1647827 h 2796591"/>
                <a:gd name="connsiteX272" fmla="*/ 1793897 w 3547903"/>
                <a:gd name="connsiteY272" fmla="*/ 1612902 h 2796591"/>
                <a:gd name="connsiteX273" fmla="*/ 1812947 w 3547903"/>
                <a:gd name="connsiteY273" fmla="*/ 1571627 h 2796591"/>
                <a:gd name="connsiteX274" fmla="*/ 1790721 w 3547903"/>
                <a:gd name="connsiteY274" fmla="*/ 1539876 h 2796591"/>
                <a:gd name="connsiteX275" fmla="*/ 1793897 w 3547903"/>
                <a:gd name="connsiteY275" fmla="*/ 1473202 h 2796591"/>
                <a:gd name="connsiteX276" fmla="*/ 1765322 w 3547903"/>
                <a:gd name="connsiteY276" fmla="*/ 1381127 h 2796591"/>
                <a:gd name="connsiteX277" fmla="*/ 1727221 w 3547903"/>
                <a:gd name="connsiteY277" fmla="*/ 1314451 h 2796591"/>
                <a:gd name="connsiteX278" fmla="*/ 1666897 w 3547903"/>
                <a:gd name="connsiteY278" fmla="*/ 1355727 h 2796591"/>
                <a:gd name="connsiteX279" fmla="*/ 1625622 w 3547903"/>
                <a:gd name="connsiteY279" fmla="*/ 1377952 h 2796591"/>
                <a:gd name="connsiteX280" fmla="*/ 1587522 w 3547903"/>
                <a:gd name="connsiteY280" fmla="*/ 1349377 h 2796591"/>
                <a:gd name="connsiteX281" fmla="*/ 1527197 w 3547903"/>
                <a:gd name="connsiteY281" fmla="*/ 1327152 h 2796591"/>
                <a:gd name="connsiteX282" fmla="*/ 1428772 w 3547903"/>
                <a:gd name="connsiteY282" fmla="*/ 1257302 h 2796591"/>
                <a:gd name="connsiteX283" fmla="*/ 1374797 w 3547903"/>
                <a:gd name="connsiteY283" fmla="*/ 1257302 h 2796591"/>
                <a:gd name="connsiteX284" fmla="*/ 1358922 w 3547903"/>
                <a:gd name="connsiteY284" fmla="*/ 1187452 h 2796591"/>
                <a:gd name="connsiteX285" fmla="*/ 1298597 w 3547903"/>
                <a:gd name="connsiteY285" fmla="*/ 1114427 h 2796591"/>
                <a:gd name="connsiteX286" fmla="*/ 1212872 w 3547903"/>
                <a:gd name="connsiteY286" fmla="*/ 1057277 h 2796591"/>
                <a:gd name="connsiteX287" fmla="*/ 1073172 w 3547903"/>
                <a:gd name="connsiteY287" fmla="*/ 1003302 h 2796591"/>
                <a:gd name="connsiteX288" fmla="*/ 996972 w 3547903"/>
                <a:gd name="connsiteY288" fmla="*/ 974727 h 2796591"/>
                <a:gd name="connsiteX289" fmla="*/ 923947 w 3547903"/>
                <a:gd name="connsiteY289" fmla="*/ 914402 h 2796591"/>
                <a:gd name="connsiteX290" fmla="*/ 787422 w 3547903"/>
                <a:gd name="connsiteY290" fmla="*/ 933452 h 2796591"/>
                <a:gd name="connsiteX291" fmla="*/ 733447 w 3547903"/>
                <a:gd name="connsiteY291" fmla="*/ 942977 h 2796591"/>
                <a:gd name="connsiteX292" fmla="*/ 669947 w 3547903"/>
                <a:gd name="connsiteY292" fmla="*/ 889002 h 2796591"/>
                <a:gd name="connsiteX293" fmla="*/ 641372 w 3547903"/>
                <a:gd name="connsiteY293" fmla="*/ 860427 h 2796591"/>
                <a:gd name="connsiteX294" fmla="*/ 488972 w 3547903"/>
                <a:gd name="connsiteY294" fmla="*/ 800102 h 2796591"/>
                <a:gd name="connsiteX295" fmla="*/ 403247 w 3547903"/>
                <a:gd name="connsiteY295" fmla="*/ 749302 h 2796591"/>
                <a:gd name="connsiteX296" fmla="*/ 361972 w 3547903"/>
                <a:gd name="connsiteY296" fmla="*/ 695327 h 2796591"/>
                <a:gd name="connsiteX297" fmla="*/ 396897 w 3547903"/>
                <a:gd name="connsiteY297" fmla="*/ 660402 h 2796591"/>
                <a:gd name="connsiteX298" fmla="*/ 361972 w 3547903"/>
                <a:gd name="connsiteY298" fmla="*/ 555627 h 2796591"/>
                <a:gd name="connsiteX299" fmla="*/ 298471 w 3547903"/>
                <a:gd name="connsiteY299" fmla="*/ 454026 h 2796591"/>
                <a:gd name="connsiteX300" fmla="*/ 266722 w 3547903"/>
                <a:gd name="connsiteY300" fmla="*/ 384175 h 2796591"/>
                <a:gd name="connsiteX301" fmla="*/ 276246 w 3547903"/>
                <a:gd name="connsiteY301" fmla="*/ 358775 h 2796591"/>
                <a:gd name="connsiteX302" fmla="*/ 206397 w 3547903"/>
                <a:gd name="connsiteY302" fmla="*/ 234950 h 2796591"/>
                <a:gd name="connsiteX303" fmla="*/ 146072 w 3547903"/>
                <a:gd name="connsiteY303" fmla="*/ 101600 h 2796591"/>
                <a:gd name="connsiteX304" fmla="*/ 111147 w 3547903"/>
                <a:gd name="connsiteY304" fmla="*/ 142875 h 2796591"/>
                <a:gd name="connsiteX305" fmla="*/ 120671 w 3547903"/>
                <a:gd name="connsiteY305" fmla="*/ 193675 h 2796591"/>
                <a:gd name="connsiteX306" fmla="*/ 123846 w 3547903"/>
                <a:gd name="connsiteY306" fmla="*/ 260350 h 2796591"/>
                <a:gd name="connsiteX307" fmla="*/ 136546 w 3547903"/>
                <a:gd name="connsiteY307" fmla="*/ 327025 h 2796591"/>
                <a:gd name="connsiteX308" fmla="*/ 174646 w 3547903"/>
                <a:gd name="connsiteY308" fmla="*/ 384175 h 2796591"/>
                <a:gd name="connsiteX309" fmla="*/ 190521 w 3547903"/>
                <a:gd name="connsiteY309" fmla="*/ 422275 h 2796591"/>
                <a:gd name="connsiteX310" fmla="*/ 200046 w 3547903"/>
                <a:gd name="connsiteY310" fmla="*/ 495300 h 2796591"/>
                <a:gd name="connsiteX311" fmla="*/ 231798 w 3547903"/>
                <a:gd name="connsiteY311" fmla="*/ 542925 h 2796591"/>
                <a:gd name="connsiteX312" fmla="*/ 168296 w 3547903"/>
                <a:gd name="connsiteY312" fmla="*/ 508000 h 2796591"/>
                <a:gd name="connsiteX313" fmla="*/ 107973 w 3547903"/>
                <a:gd name="connsiteY313" fmla="*/ 460375 h 2796591"/>
                <a:gd name="connsiteX314" fmla="*/ 88923 w 3547903"/>
                <a:gd name="connsiteY314" fmla="*/ 371475 h 2796591"/>
                <a:gd name="connsiteX315" fmla="*/ 22248 w 3547903"/>
                <a:gd name="connsiteY315" fmla="*/ 285750 h 2796591"/>
                <a:gd name="connsiteX316" fmla="*/ 53998 w 3547903"/>
                <a:gd name="connsiteY316" fmla="*/ 193675 h 2796591"/>
                <a:gd name="connsiteX317" fmla="*/ 25423 w 3547903"/>
                <a:gd name="connsiteY317" fmla="*/ 161925 h 2796591"/>
                <a:gd name="connsiteX318" fmla="*/ 12722 w 3547903"/>
                <a:gd name="connsiteY318" fmla="*/ 114300 h 2796591"/>
                <a:gd name="connsiteX319" fmla="*/ 23 w 3547903"/>
                <a:gd name="connsiteY319" fmla="*/ 41275 h 2796591"/>
                <a:gd name="connsiteX320" fmla="*/ 23 w 3547903"/>
                <a:gd name="connsiteY320" fmla="*/ 0 h 2796591"/>
                <a:gd name="connsiteX0" fmla="*/ 23 w 3547903"/>
                <a:gd name="connsiteY0" fmla="*/ 0 h 2796591"/>
                <a:gd name="connsiteX1" fmla="*/ 381023 w 3547903"/>
                <a:gd name="connsiteY1" fmla="*/ 76200 h 2796591"/>
                <a:gd name="connsiteX2" fmla="*/ 479448 w 3547903"/>
                <a:gd name="connsiteY2" fmla="*/ 28575 h 2796591"/>
                <a:gd name="connsiteX3" fmla="*/ 568348 w 3547903"/>
                <a:gd name="connsiteY3" fmla="*/ 44450 h 2796591"/>
                <a:gd name="connsiteX4" fmla="*/ 568348 w 3547903"/>
                <a:gd name="connsiteY4" fmla="*/ 44450 h 2796591"/>
                <a:gd name="connsiteX5" fmla="*/ 571523 w 3547903"/>
                <a:gd name="connsiteY5" fmla="*/ 73025 h 2796591"/>
                <a:gd name="connsiteX6" fmla="*/ 565173 w 3547903"/>
                <a:gd name="connsiteY6" fmla="*/ 88900 h 2796591"/>
                <a:gd name="connsiteX7" fmla="*/ 561998 w 3547903"/>
                <a:gd name="connsiteY7" fmla="*/ 98425 h 2796591"/>
                <a:gd name="connsiteX8" fmla="*/ 565173 w 3547903"/>
                <a:gd name="connsiteY8" fmla="*/ 114300 h 2796591"/>
                <a:gd name="connsiteX9" fmla="*/ 584223 w 3547903"/>
                <a:gd name="connsiteY9" fmla="*/ 127000 h 2796591"/>
                <a:gd name="connsiteX10" fmla="*/ 596923 w 3547903"/>
                <a:gd name="connsiteY10" fmla="*/ 146050 h 2796591"/>
                <a:gd name="connsiteX11" fmla="*/ 600098 w 3547903"/>
                <a:gd name="connsiteY11" fmla="*/ 155575 h 2796591"/>
                <a:gd name="connsiteX12" fmla="*/ 609623 w 3547903"/>
                <a:gd name="connsiteY12" fmla="*/ 161925 h 2796591"/>
                <a:gd name="connsiteX13" fmla="*/ 615973 w 3547903"/>
                <a:gd name="connsiteY13" fmla="*/ 171450 h 2796591"/>
                <a:gd name="connsiteX14" fmla="*/ 660423 w 3547903"/>
                <a:gd name="connsiteY14" fmla="*/ 165100 h 2796591"/>
                <a:gd name="connsiteX15" fmla="*/ 669948 w 3547903"/>
                <a:gd name="connsiteY15" fmla="*/ 158750 h 2796591"/>
                <a:gd name="connsiteX16" fmla="*/ 679473 w 3547903"/>
                <a:gd name="connsiteY16" fmla="*/ 155575 h 2796591"/>
                <a:gd name="connsiteX17" fmla="*/ 701698 w 3547903"/>
                <a:gd name="connsiteY17" fmla="*/ 142875 h 2796591"/>
                <a:gd name="connsiteX18" fmla="*/ 749323 w 3547903"/>
                <a:gd name="connsiteY18" fmla="*/ 146050 h 2796591"/>
                <a:gd name="connsiteX19" fmla="*/ 755673 w 3547903"/>
                <a:gd name="connsiteY19" fmla="*/ 155575 h 2796591"/>
                <a:gd name="connsiteX20" fmla="*/ 749323 w 3547903"/>
                <a:gd name="connsiteY20" fmla="*/ 200025 h 2796591"/>
                <a:gd name="connsiteX21" fmla="*/ 762023 w 3547903"/>
                <a:gd name="connsiteY21" fmla="*/ 212725 h 2796591"/>
                <a:gd name="connsiteX22" fmla="*/ 771548 w 3547903"/>
                <a:gd name="connsiteY22" fmla="*/ 215900 h 2796591"/>
                <a:gd name="connsiteX23" fmla="*/ 777898 w 3547903"/>
                <a:gd name="connsiteY23" fmla="*/ 228600 h 2796591"/>
                <a:gd name="connsiteX24" fmla="*/ 787423 w 3547903"/>
                <a:gd name="connsiteY24" fmla="*/ 238125 h 2796591"/>
                <a:gd name="connsiteX25" fmla="*/ 793773 w 3547903"/>
                <a:gd name="connsiteY25" fmla="*/ 257175 h 2796591"/>
                <a:gd name="connsiteX26" fmla="*/ 796948 w 3547903"/>
                <a:gd name="connsiteY26" fmla="*/ 288925 h 2796591"/>
                <a:gd name="connsiteX27" fmla="*/ 800123 w 3547903"/>
                <a:gd name="connsiteY27" fmla="*/ 298450 h 2796591"/>
                <a:gd name="connsiteX28" fmla="*/ 809648 w 3547903"/>
                <a:gd name="connsiteY28" fmla="*/ 304800 h 2796591"/>
                <a:gd name="connsiteX29" fmla="*/ 822348 w 3547903"/>
                <a:gd name="connsiteY29" fmla="*/ 314325 h 2796591"/>
                <a:gd name="connsiteX30" fmla="*/ 831873 w 3547903"/>
                <a:gd name="connsiteY30" fmla="*/ 323850 h 2796591"/>
                <a:gd name="connsiteX31" fmla="*/ 854098 w 3547903"/>
                <a:gd name="connsiteY31" fmla="*/ 336550 h 2796591"/>
                <a:gd name="connsiteX32" fmla="*/ 863623 w 3547903"/>
                <a:gd name="connsiteY32" fmla="*/ 346075 h 2796591"/>
                <a:gd name="connsiteX33" fmla="*/ 892198 w 3547903"/>
                <a:gd name="connsiteY33" fmla="*/ 352425 h 2796591"/>
                <a:gd name="connsiteX34" fmla="*/ 882673 w 3547903"/>
                <a:gd name="connsiteY34" fmla="*/ 355600 h 2796591"/>
                <a:gd name="connsiteX35" fmla="*/ 879498 w 3547903"/>
                <a:gd name="connsiteY35" fmla="*/ 365125 h 2796591"/>
                <a:gd name="connsiteX36" fmla="*/ 876323 w 3547903"/>
                <a:gd name="connsiteY36" fmla="*/ 406400 h 2796591"/>
                <a:gd name="connsiteX37" fmla="*/ 866798 w 3547903"/>
                <a:gd name="connsiteY37" fmla="*/ 434975 h 2796591"/>
                <a:gd name="connsiteX38" fmla="*/ 863623 w 3547903"/>
                <a:gd name="connsiteY38" fmla="*/ 450850 h 2796591"/>
                <a:gd name="connsiteX39" fmla="*/ 860448 w 3547903"/>
                <a:gd name="connsiteY39" fmla="*/ 463550 h 2796591"/>
                <a:gd name="connsiteX40" fmla="*/ 854098 w 3547903"/>
                <a:gd name="connsiteY40" fmla="*/ 482600 h 2796591"/>
                <a:gd name="connsiteX41" fmla="*/ 850923 w 3547903"/>
                <a:gd name="connsiteY41" fmla="*/ 492125 h 2796591"/>
                <a:gd name="connsiteX42" fmla="*/ 841398 w 3547903"/>
                <a:gd name="connsiteY42" fmla="*/ 517525 h 2796591"/>
                <a:gd name="connsiteX43" fmla="*/ 835048 w 3547903"/>
                <a:gd name="connsiteY43" fmla="*/ 552450 h 2796591"/>
                <a:gd name="connsiteX44" fmla="*/ 831873 w 3547903"/>
                <a:gd name="connsiteY44" fmla="*/ 561975 h 2796591"/>
                <a:gd name="connsiteX45" fmla="*/ 822348 w 3547903"/>
                <a:gd name="connsiteY45" fmla="*/ 565150 h 2796591"/>
                <a:gd name="connsiteX46" fmla="*/ 815998 w 3547903"/>
                <a:gd name="connsiteY46" fmla="*/ 574675 h 2796591"/>
                <a:gd name="connsiteX47" fmla="*/ 825523 w 3547903"/>
                <a:gd name="connsiteY47" fmla="*/ 600075 h 2796591"/>
                <a:gd name="connsiteX48" fmla="*/ 841398 w 3547903"/>
                <a:gd name="connsiteY48" fmla="*/ 625475 h 2796591"/>
                <a:gd name="connsiteX49" fmla="*/ 847748 w 3547903"/>
                <a:gd name="connsiteY49" fmla="*/ 650875 h 2796591"/>
                <a:gd name="connsiteX50" fmla="*/ 860448 w 3547903"/>
                <a:gd name="connsiteY50" fmla="*/ 669925 h 2796591"/>
                <a:gd name="connsiteX51" fmla="*/ 866798 w 3547903"/>
                <a:gd name="connsiteY51" fmla="*/ 682625 h 2796591"/>
                <a:gd name="connsiteX52" fmla="*/ 885848 w 3547903"/>
                <a:gd name="connsiteY52" fmla="*/ 695325 h 2796591"/>
                <a:gd name="connsiteX53" fmla="*/ 904898 w 3547903"/>
                <a:gd name="connsiteY53" fmla="*/ 730250 h 2796591"/>
                <a:gd name="connsiteX54" fmla="*/ 908073 w 3547903"/>
                <a:gd name="connsiteY54" fmla="*/ 739775 h 2796591"/>
                <a:gd name="connsiteX55" fmla="*/ 917598 w 3547903"/>
                <a:gd name="connsiteY55" fmla="*/ 742950 h 2796591"/>
                <a:gd name="connsiteX56" fmla="*/ 936648 w 3547903"/>
                <a:gd name="connsiteY56" fmla="*/ 758825 h 2796591"/>
                <a:gd name="connsiteX57" fmla="*/ 955698 w 3547903"/>
                <a:gd name="connsiteY57" fmla="*/ 765175 h 2796591"/>
                <a:gd name="connsiteX58" fmla="*/ 993798 w 3547903"/>
                <a:gd name="connsiteY58" fmla="*/ 762000 h 2796591"/>
                <a:gd name="connsiteX59" fmla="*/ 1012848 w 3547903"/>
                <a:gd name="connsiteY59" fmla="*/ 755650 h 2796591"/>
                <a:gd name="connsiteX60" fmla="*/ 1022373 w 3547903"/>
                <a:gd name="connsiteY60" fmla="*/ 752475 h 2796591"/>
                <a:gd name="connsiteX61" fmla="*/ 1035073 w 3547903"/>
                <a:gd name="connsiteY61" fmla="*/ 742950 h 2796591"/>
                <a:gd name="connsiteX62" fmla="*/ 1044598 w 3547903"/>
                <a:gd name="connsiteY62" fmla="*/ 739775 h 2796591"/>
                <a:gd name="connsiteX63" fmla="*/ 1143023 w 3547903"/>
                <a:gd name="connsiteY63" fmla="*/ 730250 h 2796591"/>
                <a:gd name="connsiteX64" fmla="*/ 1155723 w 3547903"/>
                <a:gd name="connsiteY64" fmla="*/ 685800 h 2796591"/>
                <a:gd name="connsiteX65" fmla="*/ 1162073 w 3547903"/>
                <a:gd name="connsiteY65" fmla="*/ 673100 h 2796591"/>
                <a:gd name="connsiteX66" fmla="*/ 1165248 w 3547903"/>
                <a:gd name="connsiteY66" fmla="*/ 663575 h 2796591"/>
                <a:gd name="connsiteX67" fmla="*/ 1184298 w 3547903"/>
                <a:gd name="connsiteY67" fmla="*/ 654050 h 2796591"/>
                <a:gd name="connsiteX68" fmla="*/ 1206523 w 3547903"/>
                <a:gd name="connsiteY68" fmla="*/ 635000 h 2796591"/>
                <a:gd name="connsiteX69" fmla="*/ 1216048 w 3547903"/>
                <a:gd name="connsiteY69" fmla="*/ 631825 h 2796591"/>
                <a:gd name="connsiteX70" fmla="*/ 1244623 w 3547903"/>
                <a:gd name="connsiteY70" fmla="*/ 615950 h 2796591"/>
                <a:gd name="connsiteX71" fmla="*/ 1263673 w 3547903"/>
                <a:gd name="connsiteY71" fmla="*/ 612775 h 2796591"/>
                <a:gd name="connsiteX72" fmla="*/ 1330348 w 3547903"/>
                <a:gd name="connsiteY72" fmla="*/ 606425 h 2796591"/>
                <a:gd name="connsiteX73" fmla="*/ 1365273 w 3547903"/>
                <a:gd name="connsiteY73" fmla="*/ 612775 h 2796591"/>
                <a:gd name="connsiteX74" fmla="*/ 1368448 w 3547903"/>
                <a:gd name="connsiteY74" fmla="*/ 622300 h 2796591"/>
                <a:gd name="connsiteX75" fmla="*/ 1377973 w 3547903"/>
                <a:gd name="connsiteY75" fmla="*/ 628650 h 2796591"/>
                <a:gd name="connsiteX76" fmla="*/ 1387498 w 3547903"/>
                <a:gd name="connsiteY76" fmla="*/ 638175 h 2796591"/>
                <a:gd name="connsiteX77" fmla="*/ 1387498 w 3547903"/>
                <a:gd name="connsiteY77" fmla="*/ 673100 h 2796591"/>
                <a:gd name="connsiteX78" fmla="*/ 1377973 w 3547903"/>
                <a:gd name="connsiteY78" fmla="*/ 676275 h 2796591"/>
                <a:gd name="connsiteX79" fmla="*/ 1355748 w 3547903"/>
                <a:gd name="connsiteY79" fmla="*/ 685800 h 2796591"/>
                <a:gd name="connsiteX80" fmla="*/ 1349398 w 3547903"/>
                <a:gd name="connsiteY80" fmla="*/ 698500 h 2796591"/>
                <a:gd name="connsiteX81" fmla="*/ 1343048 w 3547903"/>
                <a:gd name="connsiteY81" fmla="*/ 723900 h 2796591"/>
                <a:gd name="connsiteX82" fmla="*/ 1339873 w 3547903"/>
                <a:gd name="connsiteY82" fmla="*/ 733425 h 2796591"/>
                <a:gd name="connsiteX83" fmla="*/ 1333523 w 3547903"/>
                <a:gd name="connsiteY83" fmla="*/ 742950 h 2796591"/>
                <a:gd name="connsiteX84" fmla="*/ 1330348 w 3547903"/>
                <a:gd name="connsiteY84" fmla="*/ 758825 h 2796591"/>
                <a:gd name="connsiteX85" fmla="*/ 1320823 w 3547903"/>
                <a:gd name="connsiteY85" fmla="*/ 784225 h 2796591"/>
                <a:gd name="connsiteX86" fmla="*/ 1311298 w 3547903"/>
                <a:gd name="connsiteY86" fmla="*/ 793750 h 2796591"/>
                <a:gd name="connsiteX87" fmla="*/ 1295423 w 3547903"/>
                <a:gd name="connsiteY87" fmla="*/ 822325 h 2796591"/>
                <a:gd name="connsiteX88" fmla="*/ 1282723 w 3547903"/>
                <a:gd name="connsiteY88" fmla="*/ 831850 h 2796591"/>
                <a:gd name="connsiteX89" fmla="*/ 1273198 w 3547903"/>
                <a:gd name="connsiteY89" fmla="*/ 850900 h 2796591"/>
                <a:gd name="connsiteX90" fmla="*/ 1263673 w 3547903"/>
                <a:gd name="connsiteY90" fmla="*/ 860425 h 2796591"/>
                <a:gd name="connsiteX91" fmla="*/ 1266848 w 3547903"/>
                <a:gd name="connsiteY91" fmla="*/ 908050 h 2796591"/>
                <a:gd name="connsiteX92" fmla="*/ 1276373 w 3547903"/>
                <a:gd name="connsiteY92" fmla="*/ 904875 h 2796591"/>
                <a:gd name="connsiteX93" fmla="*/ 1343048 w 3547903"/>
                <a:gd name="connsiteY93" fmla="*/ 898525 h 2796591"/>
                <a:gd name="connsiteX94" fmla="*/ 1362098 w 3547903"/>
                <a:gd name="connsiteY94" fmla="*/ 892175 h 2796591"/>
                <a:gd name="connsiteX95" fmla="*/ 1374798 w 3547903"/>
                <a:gd name="connsiteY95" fmla="*/ 885825 h 2796591"/>
                <a:gd name="connsiteX96" fmla="*/ 1419248 w 3547903"/>
                <a:gd name="connsiteY96" fmla="*/ 879475 h 2796591"/>
                <a:gd name="connsiteX97" fmla="*/ 1428773 w 3547903"/>
                <a:gd name="connsiteY97" fmla="*/ 885825 h 2796591"/>
                <a:gd name="connsiteX98" fmla="*/ 1441473 w 3547903"/>
                <a:gd name="connsiteY98" fmla="*/ 901700 h 2796591"/>
                <a:gd name="connsiteX99" fmla="*/ 1447823 w 3547903"/>
                <a:gd name="connsiteY99" fmla="*/ 911225 h 2796591"/>
                <a:gd name="connsiteX100" fmla="*/ 1470048 w 3547903"/>
                <a:gd name="connsiteY100" fmla="*/ 927100 h 2796591"/>
                <a:gd name="connsiteX101" fmla="*/ 1485923 w 3547903"/>
                <a:gd name="connsiteY101" fmla="*/ 955675 h 2796591"/>
                <a:gd name="connsiteX102" fmla="*/ 1479573 w 3547903"/>
                <a:gd name="connsiteY102" fmla="*/ 1063625 h 2796591"/>
                <a:gd name="connsiteX103" fmla="*/ 1482748 w 3547903"/>
                <a:gd name="connsiteY103" fmla="*/ 1133475 h 2796591"/>
                <a:gd name="connsiteX104" fmla="*/ 1489098 w 3547903"/>
                <a:gd name="connsiteY104" fmla="*/ 1171575 h 2796591"/>
                <a:gd name="connsiteX105" fmla="*/ 1492273 w 3547903"/>
                <a:gd name="connsiteY105" fmla="*/ 1216025 h 2796591"/>
                <a:gd name="connsiteX106" fmla="*/ 1498623 w 3547903"/>
                <a:gd name="connsiteY106" fmla="*/ 1225550 h 2796591"/>
                <a:gd name="connsiteX107" fmla="*/ 1501798 w 3547903"/>
                <a:gd name="connsiteY107" fmla="*/ 1235075 h 2796591"/>
                <a:gd name="connsiteX108" fmla="*/ 1527198 w 3547903"/>
                <a:gd name="connsiteY108" fmla="*/ 1250950 h 2796591"/>
                <a:gd name="connsiteX109" fmla="*/ 1536723 w 3547903"/>
                <a:gd name="connsiteY109" fmla="*/ 1257300 h 2796591"/>
                <a:gd name="connsiteX110" fmla="*/ 1549423 w 3547903"/>
                <a:gd name="connsiteY110" fmla="*/ 1260475 h 2796591"/>
                <a:gd name="connsiteX111" fmla="*/ 1603398 w 3547903"/>
                <a:gd name="connsiteY111" fmla="*/ 1263650 h 2796591"/>
                <a:gd name="connsiteX112" fmla="*/ 1635148 w 3547903"/>
                <a:gd name="connsiteY112" fmla="*/ 1273175 h 2796591"/>
                <a:gd name="connsiteX113" fmla="*/ 1676423 w 3547903"/>
                <a:gd name="connsiteY113" fmla="*/ 1266825 h 2796591"/>
                <a:gd name="connsiteX114" fmla="*/ 1685948 w 3547903"/>
                <a:gd name="connsiteY114" fmla="*/ 1263650 h 2796591"/>
                <a:gd name="connsiteX115" fmla="*/ 1692298 w 3547903"/>
                <a:gd name="connsiteY115" fmla="*/ 1254125 h 2796591"/>
                <a:gd name="connsiteX116" fmla="*/ 1701823 w 3547903"/>
                <a:gd name="connsiteY116" fmla="*/ 1244600 h 2796591"/>
                <a:gd name="connsiteX117" fmla="*/ 1743098 w 3547903"/>
                <a:gd name="connsiteY117" fmla="*/ 1247775 h 2796591"/>
                <a:gd name="connsiteX118" fmla="*/ 1752623 w 3547903"/>
                <a:gd name="connsiteY118" fmla="*/ 1254125 h 2796591"/>
                <a:gd name="connsiteX119" fmla="*/ 1762148 w 3547903"/>
                <a:gd name="connsiteY119" fmla="*/ 1257300 h 2796591"/>
                <a:gd name="connsiteX120" fmla="*/ 1771673 w 3547903"/>
                <a:gd name="connsiteY120" fmla="*/ 1266825 h 2796591"/>
                <a:gd name="connsiteX121" fmla="*/ 1787548 w 3547903"/>
                <a:gd name="connsiteY121" fmla="*/ 1285875 h 2796591"/>
                <a:gd name="connsiteX122" fmla="*/ 1797073 w 3547903"/>
                <a:gd name="connsiteY122" fmla="*/ 1289050 h 2796591"/>
                <a:gd name="connsiteX123" fmla="*/ 1822473 w 3547903"/>
                <a:gd name="connsiteY123" fmla="*/ 1308100 h 2796591"/>
                <a:gd name="connsiteX124" fmla="*/ 1831998 w 3547903"/>
                <a:gd name="connsiteY124" fmla="*/ 1311275 h 2796591"/>
                <a:gd name="connsiteX125" fmla="*/ 1854223 w 3547903"/>
                <a:gd name="connsiteY125" fmla="*/ 1327150 h 2796591"/>
                <a:gd name="connsiteX126" fmla="*/ 1863748 w 3547903"/>
                <a:gd name="connsiteY126" fmla="*/ 1317625 h 2796591"/>
                <a:gd name="connsiteX127" fmla="*/ 1879623 w 3547903"/>
                <a:gd name="connsiteY127" fmla="*/ 1282700 h 2796591"/>
                <a:gd name="connsiteX128" fmla="*/ 1882798 w 3547903"/>
                <a:gd name="connsiteY128" fmla="*/ 1250950 h 2796591"/>
                <a:gd name="connsiteX129" fmla="*/ 1889148 w 3547903"/>
                <a:gd name="connsiteY129" fmla="*/ 1241425 h 2796591"/>
                <a:gd name="connsiteX130" fmla="*/ 1895498 w 3547903"/>
                <a:gd name="connsiteY130" fmla="*/ 1228725 h 2796591"/>
                <a:gd name="connsiteX131" fmla="*/ 1901848 w 3547903"/>
                <a:gd name="connsiteY131" fmla="*/ 1209675 h 2796591"/>
                <a:gd name="connsiteX132" fmla="*/ 1905023 w 3547903"/>
                <a:gd name="connsiteY132" fmla="*/ 1196975 h 2796591"/>
                <a:gd name="connsiteX133" fmla="*/ 1930423 w 3547903"/>
                <a:gd name="connsiteY133" fmla="*/ 1184275 h 2796591"/>
                <a:gd name="connsiteX134" fmla="*/ 2019323 w 3547903"/>
                <a:gd name="connsiteY134" fmla="*/ 1181100 h 2796591"/>
                <a:gd name="connsiteX135" fmla="*/ 2028848 w 3547903"/>
                <a:gd name="connsiteY135" fmla="*/ 1174750 h 2796591"/>
                <a:gd name="connsiteX136" fmla="*/ 2047898 w 3547903"/>
                <a:gd name="connsiteY136" fmla="*/ 1165225 h 2796591"/>
                <a:gd name="connsiteX137" fmla="*/ 2060598 w 3547903"/>
                <a:gd name="connsiteY137" fmla="*/ 1149350 h 2796591"/>
                <a:gd name="connsiteX138" fmla="*/ 2082823 w 3547903"/>
                <a:gd name="connsiteY138" fmla="*/ 1127125 h 2796591"/>
                <a:gd name="connsiteX139" fmla="*/ 2095523 w 3547903"/>
                <a:gd name="connsiteY139" fmla="*/ 1120775 h 2796591"/>
                <a:gd name="connsiteX140" fmla="*/ 2114573 w 3547903"/>
                <a:gd name="connsiteY140" fmla="*/ 1114425 h 2796591"/>
                <a:gd name="connsiteX141" fmla="*/ 2124098 w 3547903"/>
                <a:gd name="connsiteY141" fmla="*/ 1120775 h 2796591"/>
                <a:gd name="connsiteX142" fmla="*/ 2127273 w 3547903"/>
                <a:gd name="connsiteY142" fmla="*/ 1130300 h 2796591"/>
                <a:gd name="connsiteX143" fmla="*/ 2133623 w 3547903"/>
                <a:gd name="connsiteY143" fmla="*/ 1139825 h 2796591"/>
                <a:gd name="connsiteX144" fmla="*/ 2130448 w 3547903"/>
                <a:gd name="connsiteY144" fmla="*/ 1152525 h 2796591"/>
                <a:gd name="connsiteX145" fmla="*/ 2127273 w 3547903"/>
                <a:gd name="connsiteY145" fmla="*/ 1174750 h 2796591"/>
                <a:gd name="connsiteX146" fmla="*/ 2187598 w 3547903"/>
                <a:gd name="connsiteY146" fmla="*/ 1155700 h 2796591"/>
                <a:gd name="connsiteX147" fmla="*/ 2276498 w 3547903"/>
                <a:gd name="connsiteY147" fmla="*/ 1168400 h 2796591"/>
                <a:gd name="connsiteX148" fmla="*/ 2279673 w 3547903"/>
                <a:gd name="connsiteY148" fmla="*/ 1190625 h 2796591"/>
                <a:gd name="connsiteX149" fmla="*/ 2273323 w 3547903"/>
                <a:gd name="connsiteY149" fmla="*/ 1181100 h 2796591"/>
                <a:gd name="connsiteX150" fmla="*/ 2254273 w 3547903"/>
                <a:gd name="connsiteY150" fmla="*/ 1162050 h 2796591"/>
                <a:gd name="connsiteX151" fmla="*/ 2257448 w 3547903"/>
                <a:gd name="connsiteY151" fmla="*/ 1165225 h 2796591"/>
                <a:gd name="connsiteX152" fmla="*/ 2308248 w 3547903"/>
                <a:gd name="connsiteY152" fmla="*/ 1184275 h 2796591"/>
                <a:gd name="connsiteX153" fmla="*/ 2324123 w 3547903"/>
                <a:gd name="connsiteY153" fmla="*/ 1187450 h 2796591"/>
                <a:gd name="connsiteX154" fmla="*/ 2349523 w 3547903"/>
                <a:gd name="connsiteY154" fmla="*/ 1193800 h 2796591"/>
                <a:gd name="connsiteX155" fmla="*/ 2393973 w 3547903"/>
                <a:gd name="connsiteY155" fmla="*/ 1196975 h 2796591"/>
                <a:gd name="connsiteX156" fmla="*/ 2397148 w 3547903"/>
                <a:gd name="connsiteY156" fmla="*/ 1206500 h 2796591"/>
                <a:gd name="connsiteX157" fmla="*/ 2444773 w 3547903"/>
                <a:gd name="connsiteY157" fmla="*/ 1216025 h 2796591"/>
                <a:gd name="connsiteX158" fmla="*/ 2454298 w 3547903"/>
                <a:gd name="connsiteY158" fmla="*/ 1219200 h 2796591"/>
                <a:gd name="connsiteX159" fmla="*/ 2476523 w 3547903"/>
                <a:gd name="connsiteY159" fmla="*/ 1222375 h 2796591"/>
                <a:gd name="connsiteX160" fmla="*/ 2486048 w 3547903"/>
                <a:gd name="connsiteY160" fmla="*/ 1228725 h 2796591"/>
                <a:gd name="connsiteX161" fmla="*/ 2520973 w 3547903"/>
                <a:gd name="connsiteY161" fmla="*/ 1222375 h 2796591"/>
                <a:gd name="connsiteX162" fmla="*/ 2530498 w 3547903"/>
                <a:gd name="connsiteY162" fmla="*/ 1209675 h 2796591"/>
                <a:gd name="connsiteX163" fmla="*/ 2540023 w 3547903"/>
                <a:gd name="connsiteY163" fmla="*/ 1203325 h 2796591"/>
                <a:gd name="connsiteX164" fmla="*/ 2552723 w 3547903"/>
                <a:gd name="connsiteY164" fmla="*/ 1200150 h 2796591"/>
                <a:gd name="connsiteX165" fmla="*/ 2581298 w 3547903"/>
                <a:gd name="connsiteY165" fmla="*/ 1190625 h 2796591"/>
                <a:gd name="connsiteX166" fmla="*/ 2609873 w 3547903"/>
                <a:gd name="connsiteY166" fmla="*/ 1193800 h 2796591"/>
                <a:gd name="connsiteX167" fmla="*/ 2619398 w 3547903"/>
                <a:gd name="connsiteY167" fmla="*/ 1196975 h 2796591"/>
                <a:gd name="connsiteX168" fmla="*/ 2625748 w 3547903"/>
                <a:gd name="connsiteY168" fmla="*/ 1206500 h 2796591"/>
                <a:gd name="connsiteX169" fmla="*/ 2616223 w 3547903"/>
                <a:gd name="connsiteY169" fmla="*/ 1209675 h 2796591"/>
                <a:gd name="connsiteX170" fmla="*/ 2606698 w 3547903"/>
                <a:gd name="connsiteY170" fmla="*/ 1235075 h 2796591"/>
                <a:gd name="connsiteX171" fmla="*/ 2654323 w 3547903"/>
                <a:gd name="connsiteY171" fmla="*/ 1238250 h 2796591"/>
                <a:gd name="connsiteX172" fmla="*/ 2657498 w 3547903"/>
                <a:gd name="connsiteY172" fmla="*/ 1200150 h 2796591"/>
                <a:gd name="connsiteX173" fmla="*/ 2686073 w 3547903"/>
                <a:gd name="connsiteY173" fmla="*/ 1190625 h 2796591"/>
                <a:gd name="connsiteX174" fmla="*/ 2717823 w 3547903"/>
                <a:gd name="connsiteY174" fmla="*/ 1200150 h 2796591"/>
                <a:gd name="connsiteX175" fmla="*/ 2711473 w 3547903"/>
                <a:gd name="connsiteY175" fmla="*/ 1225550 h 2796591"/>
                <a:gd name="connsiteX176" fmla="*/ 2705123 w 3547903"/>
                <a:gd name="connsiteY176" fmla="*/ 1250950 h 2796591"/>
                <a:gd name="connsiteX177" fmla="*/ 2698773 w 3547903"/>
                <a:gd name="connsiteY177" fmla="*/ 1270000 h 2796591"/>
                <a:gd name="connsiteX178" fmla="*/ 2714648 w 3547903"/>
                <a:gd name="connsiteY178" fmla="*/ 1279525 h 2796591"/>
                <a:gd name="connsiteX179" fmla="*/ 2740048 w 3547903"/>
                <a:gd name="connsiteY179" fmla="*/ 1289050 h 2796591"/>
                <a:gd name="connsiteX180" fmla="*/ 2749573 w 3547903"/>
                <a:gd name="connsiteY180" fmla="*/ 1298575 h 2796591"/>
                <a:gd name="connsiteX181" fmla="*/ 2752748 w 3547903"/>
                <a:gd name="connsiteY181" fmla="*/ 1323975 h 2796591"/>
                <a:gd name="connsiteX182" fmla="*/ 2762273 w 3547903"/>
                <a:gd name="connsiteY182" fmla="*/ 1333500 h 2796591"/>
                <a:gd name="connsiteX183" fmla="*/ 2765448 w 3547903"/>
                <a:gd name="connsiteY183" fmla="*/ 1346200 h 2796591"/>
                <a:gd name="connsiteX184" fmla="*/ 2784498 w 3547903"/>
                <a:gd name="connsiteY184" fmla="*/ 1349375 h 2796591"/>
                <a:gd name="connsiteX185" fmla="*/ 2794023 w 3547903"/>
                <a:gd name="connsiteY185" fmla="*/ 1352550 h 2796591"/>
                <a:gd name="connsiteX186" fmla="*/ 2806723 w 3547903"/>
                <a:gd name="connsiteY186" fmla="*/ 1355725 h 2796591"/>
                <a:gd name="connsiteX187" fmla="*/ 2825773 w 3547903"/>
                <a:gd name="connsiteY187" fmla="*/ 1387475 h 2796591"/>
                <a:gd name="connsiteX188" fmla="*/ 2835298 w 3547903"/>
                <a:gd name="connsiteY188" fmla="*/ 1393825 h 2796591"/>
                <a:gd name="connsiteX189" fmla="*/ 2851173 w 3547903"/>
                <a:gd name="connsiteY189" fmla="*/ 1412875 h 2796591"/>
                <a:gd name="connsiteX190" fmla="*/ 2863873 w 3547903"/>
                <a:gd name="connsiteY190" fmla="*/ 1416050 h 2796591"/>
                <a:gd name="connsiteX191" fmla="*/ 2873398 w 3547903"/>
                <a:gd name="connsiteY191" fmla="*/ 1422400 h 2796591"/>
                <a:gd name="connsiteX192" fmla="*/ 2933723 w 3547903"/>
                <a:gd name="connsiteY192" fmla="*/ 1431925 h 2796591"/>
                <a:gd name="connsiteX193" fmla="*/ 2952773 w 3547903"/>
                <a:gd name="connsiteY193" fmla="*/ 1438275 h 2796591"/>
                <a:gd name="connsiteX194" fmla="*/ 2971823 w 3547903"/>
                <a:gd name="connsiteY194" fmla="*/ 1447800 h 2796591"/>
                <a:gd name="connsiteX195" fmla="*/ 2997223 w 3547903"/>
                <a:gd name="connsiteY195" fmla="*/ 1450975 h 2796591"/>
                <a:gd name="connsiteX196" fmla="*/ 3013098 w 3547903"/>
                <a:gd name="connsiteY196" fmla="*/ 1454150 h 2796591"/>
                <a:gd name="connsiteX197" fmla="*/ 3032148 w 3547903"/>
                <a:gd name="connsiteY197" fmla="*/ 1457325 h 2796591"/>
                <a:gd name="connsiteX198" fmla="*/ 3076598 w 3547903"/>
                <a:gd name="connsiteY198" fmla="*/ 1466850 h 2796591"/>
                <a:gd name="connsiteX199" fmla="*/ 3184548 w 3547903"/>
                <a:gd name="connsiteY199" fmla="*/ 1476375 h 2796591"/>
                <a:gd name="connsiteX200" fmla="*/ 3206773 w 3547903"/>
                <a:gd name="connsiteY200" fmla="*/ 1498600 h 2796591"/>
                <a:gd name="connsiteX201" fmla="*/ 3235348 w 3547903"/>
                <a:gd name="connsiteY201" fmla="*/ 1517650 h 2796591"/>
                <a:gd name="connsiteX202" fmla="*/ 3244873 w 3547903"/>
                <a:gd name="connsiteY202" fmla="*/ 1539875 h 2796591"/>
                <a:gd name="connsiteX203" fmla="*/ 3248048 w 3547903"/>
                <a:gd name="connsiteY203" fmla="*/ 1552575 h 2796591"/>
                <a:gd name="connsiteX204" fmla="*/ 3254398 w 3547903"/>
                <a:gd name="connsiteY204" fmla="*/ 1562100 h 2796591"/>
                <a:gd name="connsiteX205" fmla="*/ 3270273 w 3547903"/>
                <a:gd name="connsiteY205" fmla="*/ 1590675 h 2796591"/>
                <a:gd name="connsiteX206" fmla="*/ 3292498 w 3547903"/>
                <a:gd name="connsiteY206" fmla="*/ 1603375 h 2796591"/>
                <a:gd name="connsiteX207" fmla="*/ 3302023 w 3547903"/>
                <a:gd name="connsiteY207" fmla="*/ 1625600 h 2796591"/>
                <a:gd name="connsiteX208" fmla="*/ 3314723 w 3547903"/>
                <a:gd name="connsiteY208" fmla="*/ 1644650 h 2796591"/>
                <a:gd name="connsiteX209" fmla="*/ 3324248 w 3547903"/>
                <a:gd name="connsiteY209" fmla="*/ 1679575 h 2796591"/>
                <a:gd name="connsiteX210" fmla="*/ 3330598 w 3547903"/>
                <a:gd name="connsiteY210" fmla="*/ 1692275 h 2796591"/>
                <a:gd name="connsiteX211" fmla="*/ 3321073 w 3547903"/>
                <a:gd name="connsiteY211" fmla="*/ 1746250 h 2796591"/>
                <a:gd name="connsiteX212" fmla="*/ 3302023 w 3547903"/>
                <a:gd name="connsiteY212" fmla="*/ 1784350 h 2796591"/>
                <a:gd name="connsiteX213" fmla="*/ 3276623 w 3547903"/>
                <a:gd name="connsiteY213" fmla="*/ 1816100 h 2796591"/>
                <a:gd name="connsiteX214" fmla="*/ 3254398 w 3547903"/>
                <a:gd name="connsiteY214" fmla="*/ 1860550 h 2796591"/>
                <a:gd name="connsiteX215" fmla="*/ 3276623 w 3547903"/>
                <a:gd name="connsiteY215" fmla="*/ 1831975 h 2796591"/>
                <a:gd name="connsiteX216" fmla="*/ 3286148 w 3547903"/>
                <a:gd name="connsiteY216" fmla="*/ 1822450 h 2796591"/>
                <a:gd name="connsiteX217" fmla="*/ 3317898 w 3547903"/>
                <a:gd name="connsiteY217" fmla="*/ 1803400 h 2796591"/>
                <a:gd name="connsiteX218" fmla="*/ 3336948 w 3547903"/>
                <a:gd name="connsiteY218" fmla="*/ 1793875 h 2796591"/>
                <a:gd name="connsiteX219" fmla="*/ 3346473 w 3547903"/>
                <a:gd name="connsiteY219" fmla="*/ 1784350 h 2796591"/>
                <a:gd name="connsiteX220" fmla="*/ 3403627 w 3547903"/>
                <a:gd name="connsiteY220" fmla="*/ 1774825 h 2796591"/>
                <a:gd name="connsiteX221" fmla="*/ 3406798 w 3547903"/>
                <a:gd name="connsiteY221" fmla="*/ 1857375 h 2796591"/>
                <a:gd name="connsiteX222" fmla="*/ 3476652 w 3547903"/>
                <a:gd name="connsiteY222" fmla="*/ 1835150 h 2796591"/>
                <a:gd name="connsiteX223" fmla="*/ 3276627 w 3547903"/>
                <a:gd name="connsiteY223" fmla="*/ 1952625 h 2796591"/>
                <a:gd name="connsiteX224" fmla="*/ 3340127 w 3547903"/>
                <a:gd name="connsiteY224" fmla="*/ 1911350 h 2796591"/>
                <a:gd name="connsiteX225" fmla="*/ 3229002 w 3547903"/>
                <a:gd name="connsiteY225" fmla="*/ 1984375 h 2796591"/>
                <a:gd name="connsiteX226" fmla="*/ 3270277 w 3547903"/>
                <a:gd name="connsiteY226" fmla="*/ 2117725 h 2796591"/>
                <a:gd name="connsiteX227" fmla="*/ 3194077 w 3547903"/>
                <a:gd name="connsiteY227" fmla="*/ 2012950 h 2796591"/>
                <a:gd name="connsiteX228" fmla="*/ 3184552 w 3547903"/>
                <a:gd name="connsiteY228" fmla="*/ 2152650 h 2796591"/>
                <a:gd name="connsiteX229" fmla="*/ 3102002 w 3547903"/>
                <a:gd name="connsiteY229" fmla="*/ 2038350 h 2796591"/>
                <a:gd name="connsiteX230" fmla="*/ 3140102 w 3547903"/>
                <a:gd name="connsiteY230" fmla="*/ 2178050 h 2796591"/>
                <a:gd name="connsiteX231" fmla="*/ 3051202 w 3547903"/>
                <a:gd name="connsiteY231" fmla="*/ 2041525 h 2796591"/>
                <a:gd name="connsiteX232" fmla="*/ 3095652 w 3547903"/>
                <a:gd name="connsiteY232" fmla="*/ 2206625 h 2796591"/>
                <a:gd name="connsiteX233" fmla="*/ 3016277 w 3547903"/>
                <a:gd name="connsiteY233" fmla="*/ 2038350 h 2796591"/>
                <a:gd name="connsiteX234" fmla="*/ 3038502 w 3547903"/>
                <a:gd name="connsiteY234" fmla="*/ 2222500 h 2796591"/>
                <a:gd name="connsiteX235" fmla="*/ 2952777 w 3547903"/>
                <a:gd name="connsiteY235" fmla="*/ 2057400 h 2796591"/>
                <a:gd name="connsiteX236" fmla="*/ 2968652 w 3547903"/>
                <a:gd name="connsiteY236" fmla="*/ 2225675 h 2796591"/>
                <a:gd name="connsiteX237" fmla="*/ 2879752 w 3547903"/>
                <a:gd name="connsiteY237" fmla="*/ 2022475 h 2796591"/>
                <a:gd name="connsiteX238" fmla="*/ 2901977 w 3547903"/>
                <a:gd name="connsiteY238" fmla="*/ 2222500 h 2796591"/>
                <a:gd name="connsiteX239" fmla="*/ 2886102 w 3547903"/>
                <a:gd name="connsiteY239" fmla="*/ 2349500 h 2796591"/>
                <a:gd name="connsiteX240" fmla="*/ 2841652 w 3547903"/>
                <a:gd name="connsiteY240" fmla="*/ 2257425 h 2796591"/>
                <a:gd name="connsiteX241" fmla="*/ 2873402 w 3547903"/>
                <a:gd name="connsiteY241" fmla="*/ 2397125 h 2796591"/>
                <a:gd name="connsiteX242" fmla="*/ 2800377 w 3547903"/>
                <a:gd name="connsiteY242" fmla="*/ 2270125 h 2796591"/>
                <a:gd name="connsiteX243" fmla="*/ 2867052 w 3547903"/>
                <a:gd name="connsiteY243" fmla="*/ 2479675 h 2796591"/>
                <a:gd name="connsiteX244" fmla="*/ 2771802 w 3547903"/>
                <a:gd name="connsiteY244" fmla="*/ 2311400 h 2796591"/>
                <a:gd name="connsiteX245" fmla="*/ 2787677 w 3547903"/>
                <a:gd name="connsiteY245" fmla="*/ 2466975 h 2796591"/>
                <a:gd name="connsiteX246" fmla="*/ 2698777 w 3547903"/>
                <a:gd name="connsiteY246" fmla="*/ 2314575 h 2796591"/>
                <a:gd name="connsiteX247" fmla="*/ 2724177 w 3547903"/>
                <a:gd name="connsiteY247" fmla="*/ 2527300 h 2796591"/>
                <a:gd name="connsiteX248" fmla="*/ 2663852 w 3547903"/>
                <a:gd name="connsiteY248" fmla="*/ 2390775 h 2796591"/>
                <a:gd name="connsiteX249" fmla="*/ 2657502 w 3547903"/>
                <a:gd name="connsiteY249" fmla="*/ 2676525 h 2796591"/>
                <a:gd name="connsiteX250" fmla="*/ 2584477 w 3547903"/>
                <a:gd name="connsiteY250" fmla="*/ 2736850 h 2796591"/>
                <a:gd name="connsiteX251" fmla="*/ 2343177 w 3547903"/>
                <a:gd name="connsiteY251" fmla="*/ 2593975 h 2796591"/>
                <a:gd name="connsiteX252" fmla="*/ 2266977 w 3547903"/>
                <a:gd name="connsiteY252" fmla="*/ 2794000 h 2796591"/>
                <a:gd name="connsiteX253" fmla="*/ 2270152 w 3547903"/>
                <a:gd name="connsiteY253" fmla="*/ 2638425 h 2796591"/>
                <a:gd name="connsiteX254" fmla="*/ 2206652 w 3547903"/>
                <a:gd name="connsiteY254" fmla="*/ 2794000 h 2796591"/>
                <a:gd name="connsiteX255" fmla="*/ 2203476 w 3547903"/>
                <a:gd name="connsiteY255" fmla="*/ 2647949 h 2796591"/>
                <a:gd name="connsiteX256" fmla="*/ 2159026 w 3547903"/>
                <a:gd name="connsiteY256" fmla="*/ 2679700 h 2796591"/>
                <a:gd name="connsiteX257" fmla="*/ 2009801 w 3547903"/>
                <a:gd name="connsiteY257" fmla="*/ 2727325 h 2796591"/>
                <a:gd name="connsiteX258" fmla="*/ 1978050 w 3547903"/>
                <a:gd name="connsiteY258" fmla="*/ 2679700 h 2796591"/>
                <a:gd name="connsiteX259" fmla="*/ 1911375 w 3547903"/>
                <a:gd name="connsiteY259" fmla="*/ 2600325 h 2796591"/>
                <a:gd name="connsiteX260" fmla="*/ 1765325 w 3547903"/>
                <a:gd name="connsiteY260" fmla="*/ 2362200 h 2796591"/>
                <a:gd name="connsiteX261" fmla="*/ 1720875 w 3547903"/>
                <a:gd name="connsiteY261" fmla="*/ 2251075 h 2796591"/>
                <a:gd name="connsiteX262" fmla="*/ 1673250 w 3547903"/>
                <a:gd name="connsiteY262" fmla="*/ 2197100 h 2796591"/>
                <a:gd name="connsiteX263" fmla="*/ 1651025 w 3547903"/>
                <a:gd name="connsiteY263" fmla="*/ 2146300 h 2796591"/>
                <a:gd name="connsiteX264" fmla="*/ 1581175 w 3547903"/>
                <a:gd name="connsiteY264" fmla="*/ 2095500 h 2796591"/>
                <a:gd name="connsiteX265" fmla="*/ 1584350 w 3547903"/>
                <a:gd name="connsiteY265" fmla="*/ 2022476 h 2796591"/>
                <a:gd name="connsiteX266" fmla="*/ 1590699 w 3547903"/>
                <a:gd name="connsiteY266" fmla="*/ 1984376 h 2796591"/>
                <a:gd name="connsiteX267" fmla="*/ 1676424 w 3547903"/>
                <a:gd name="connsiteY267" fmla="*/ 1958977 h 2796591"/>
                <a:gd name="connsiteX268" fmla="*/ 1609749 w 3547903"/>
                <a:gd name="connsiteY268" fmla="*/ 1882777 h 2796591"/>
                <a:gd name="connsiteX269" fmla="*/ 1622449 w 3547903"/>
                <a:gd name="connsiteY269" fmla="*/ 1809752 h 2796591"/>
                <a:gd name="connsiteX270" fmla="*/ 1651024 w 3547903"/>
                <a:gd name="connsiteY270" fmla="*/ 1730377 h 2796591"/>
                <a:gd name="connsiteX271" fmla="*/ 1714523 w 3547903"/>
                <a:gd name="connsiteY271" fmla="*/ 1685927 h 2796591"/>
                <a:gd name="connsiteX272" fmla="*/ 1765323 w 3547903"/>
                <a:gd name="connsiteY272" fmla="*/ 1647827 h 2796591"/>
                <a:gd name="connsiteX273" fmla="*/ 1793897 w 3547903"/>
                <a:gd name="connsiteY273" fmla="*/ 1612902 h 2796591"/>
                <a:gd name="connsiteX274" fmla="*/ 1812947 w 3547903"/>
                <a:gd name="connsiteY274" fmla="*/ 1571627 h 2796591"/>
                <a:gd name="connsiteX275" fmla="*/ 1790721 w 3547903"/>
                <a:gd name="connsiteY275" fmla="*/ 1539876 h 2796591"/>
                <a:gd name="connsiteX276" fmla="*/ 1793897 w 3547903"/>
                <a:gd name="connsiteY276" fmla="*/ 1473202 h 2796591"/>
                <a:gd name="connsiteX277" fmla="*/ 1765322 w 3547903"/>
                <a:gd name="connsiteY277" fmla="*/ 1381127 h 2796591"/>
                <a:gd name="connsiteX278" fmla="*/ 1727221 w 3547903"/>
                <a:gd name="connsiteY278" fmla="*/ 1314451 h 2796591"/>
                <a:gd name="connsiteX279" fmla="*/ 1666897 w 3547903"/>
                <a:gd name="connsiteY279" fmla="*/ 1355727 h 2796591"/>
                <a:gd name="connsiteX280" fmla="*/ 1625622 w 3547903"/>
                <a:gd name="connsiteY280" fmla="*/ 1377952 h 2796591"/>
                <a:gd name="connsiteX281" fmla="*/ 1587522 w 3547903"/>
                <a:gd name="connsiteY281" fmla="*/ 1349377 h 2796591"/>
                <a:gd name="connsiteX282" fmla="*/ 1527197 w 3547903"/>
                <a:gd name="connsiteY282" fmla="*/ 1327152 h 2796591"/>
                <a:gd name="connsiteX283" fmla="*/ 1428772 w 3547903"/>
                <a:gd name="connsiteY283" fmla="*/ 1257302 h 2796591"/>
                <a:gd name="connsiteX284" fmla="*/ 1374797 w 3547903"/>
                <a:gd name="connsiteY284" fmla="*/ 1257302 h 2796591"/>
                <a:gd name="connsiteX285" fmla="*/ 1358922 w 3547903"/>
                <a:gd name="connsiteY285" fmla="*/ 1187452 h 2796591"/>
                <a:gd name="connsiteX286" fmla="*/ 1298597 w 3547903"/>
                <a:gd name="connsiteY286" fmla="*/ 1114427 h 2796591"/>
                <a:gd name="connsiteX287" fmla="*/ 1212872 w 3547903"/>
                <a:gd name="connsiteY287" fmla="*/ 1057277 h 2796591"/>
                <a:gd name="connsiteX288" fmla="*/ 1073172 w 3547903"/>
                <a:gd name="connsiteY288" fmla="*/ 1003302 h 2796591"/>
                <a:gd name="connsiteX289" fmla="*/ 996972 w 3547903"/>
                <a:gd name="connsiteY289" fmla="*/ 974727 h 2796591"/>
                <a:gd name="connsiteX290" fmla="*/ 923947 w 3547903"/>
                <a:gd name="connsiteY290" fmla="*/ 914402 h 2796591"/>
                <a:gd name="connsiteX291" fmla="*/ 787422 w 3547903"/>
                <a:gd name="connsiteY291" fmla="*/ 933452 h 2796591"/>
                <a:gd name="connsiteX292" fmla="*/ 733447 w 3547903"/>
                <a:gd name="connsiteY292" fmla="*/ 942977 h 2796591"/>
                <a:gd name="connsiteX293" fmla="*/ 669947 w 3547903"/>
                <a:gd name="connsiteY293" fmla="*/ 889002 h 2796591"/>
                <a:gd name="connsiteX294" fmla="*/ 641372 w 3547903"/>
                <a:gd name="connsiteY294" fmla="*/ 860427 h 2796591"/>
                <a:gd name="connsiteX295" fmla="*/ 488972 w 3547903"/>
                <a:gd name="connsiteY295" fmla="*/ 800102 h 2796591"/>
                <a:gd name="connsiteX296" fmla="*/ 403247 w 3547903"/>
                <a:gd name="connsiteY296" fmla="*/ 749302 h 2796591"/>
                <a:gd name="connsiteX297" fmla="*/ 361972 w 3547903"/>
                <a:gd name="connsiteY297" fmla="*/ 695327 h 2796591"/>
                <a:gd name="connsiteX298" fmla="*/ 396897 w 3547903"/>
                <a:gd name="connsiteY298" fmla="*/ 660402 h 2796591"/>
                <a:gd name="connsiteX299" fmla="*/ 361972 w 3547903"/>
                <a:gd name="connsiteY299" fmla="*/ 555627 h 2796591"/>
                <a:gd name="connsiteX300" fmla="*/ 298471 w 3547903"/>
                <a:gd name="connsiteY300" fmla="*/ 454026 h 2796591"/>
                <a:gd name="connsiteX301" fmla="*/ 266722 w 3547903"/>
                <a:gd name="connsiteY301" fmla="*/ 384175 h 2796591"/>
                <a:gd name="connsiteX302" fmla="*/ 276246 w 3547903"/>
                <a:gd name="connsiteY302" fmla="*/ 358775 h 2796591"/>
                <a:gd name="connsiteX303" fmla="*/ 206397 w 3547903"/>
                <a:gd name="connsiteY303" fmla="*/ 234950 h 2796591"/>
                <a:gd name="connsiteX304" fmla="*/ 146072 w 3547903"/>
                <a:gd name="connsiteY304" fmla="*/ 101600 h 2796591"/>
                <a:gd name="connsiteX305" fmla="*/ 111147 w 3547903"/>
                <a:gd name="connsiteY305" fmla="*/ 142875 h 2796591"/>
                <a:gd name="connsiteX306" fmla="*/ 120671 w 3547903"/>
                <a:gd name="connsiteY306" fmla="*/ 193675 h 2796591"/>
                <a:gd name="connsiteX307" fmla="*/ 123846 w 3547903"/>
                <a:gd name="connsiteY307" fmla="*/ 260350 h 2796591"/>
                <a:gd name="connsiteX308" fmla="*/ 136546 w 3547903"/>
                <a:gd name="connsiteY308" fmla="*/ 327025 h 2796591"/>
                <a:gd name="connsiteX309" fmla="*/ 174646 w 3547903"/>
                <a:gd name="connsiteY309" fmla="*/ 384175 h 2796591"/>
                <a:gd name="connsiteX310" fmla="*/ 190521 w 3547903"/>
                <a:gd name="connsiteY310" fmla="*/ 422275 h 2796591"/>
                <a:gd name="connsiteX311" fmla="*/ 200046 w 3547903"/>
                <a:gd name="connsiteY311" fmla="*/ 495300 h 2796591"/>
                <a:gd name="connsiteX312" fmla="*/ 231798 w 3547903"/>
                <a:gd name="connsiteY312" fmla="*/ 542925 h 2796591"/>
                <a:gd name="connsiteX313" fmla="*/ 168296 w 3547903"/>
                <a:gd name="connsiteY313" fmla="*/ 508000 h 2796591"/>
                <a:gd name="connsiteX314" fmla="*/ 107973 w 3547903"/>
                <a:gd name="connsiteY314" fmla="*/ 460375 h 2796591"/>
                <a:gd name="connsiteX315" fmla="*/ 88923 w 3547903"/>
                <a:gd name="connsiteY315" fmla="*/ 371475 h 2796591"/>
                <a:gd name="connsiteX316" fmla="*/ 22248 w 3547903"/>
                <a:gd name="connsiteY316" fmla="*/ 285750 h 2796591"/>
                <a:gd name="connsiteX317" fmla="*/ 53998 w 3547903"/>
                <a:gd name="connsiteY317" fmla="*/ 193675 h 2796591"/>
                <a:gd name="connsiteX318" fmla="*/ 25423 w 3547903"/>
                <a:gd name="connsiteY318" fmla="*/ 161925 h 2796591"/>
                <a:gd name="connsiteX319" fmla="*/ 12722 w 3547903"/>
                <a:gd name="connsiteY319" fmla="*/ 114300 h 2796591"/>
                <a:gd name="connsiteX320" fmla="*/ 23 w 3547903"/>
                <a:gd name="connsiteY320" fmla="*/ 41275 h 2796591"/>
                <a:gd name="connsiteX321" fmla="*/ 23 w 3547903"/>
                <a:gd name="connsiteY321" fmla="*/ 0 h 2796591"/>
                <a:gd name="connsiteX0" fmla="*/ 23 w 3547903"/>
                <a:gd name="connsiteY0" fmla="*/ 0 h 2796591"/>
                <a:gd name="connsiteX1" fmla="*/ 381023 w 3547903"/>
                <a:gd name="connsiteY1" fmla="*/ 76200 h 2796591"/>
                <a:gd name="connsiteX2" fmla="*/ 479448 w 3547903"/>
                <a:gd name="connsiteY2" fmla="*/ 28575 h 2796591"/>
                <a:gd name="connsiteX3" fmla="*/ 568348 w 3547903"/>
                <a:gd name="connsiteY3" fmla="*/ 44450 h 2796591"/>
                <a:gd name="connsiteX4" fmla="*/ 568348 w 3547903"/>
                <a:gd name="connsiteY4" fmla="*/ 44450 h 2796591"/>
                <a:gd name="connsiteX5" fmla="*/ 571523 w 3547903"/>
                <a:gd name="connsiteY5" fmla="*/ 73025 h 2796591"/>
                <a:gd name="connsiteX6" fmla="*/ 565173 w 3547903"/>
                <a:gd name="connsiteY6" fmla="*/ 88900 h 2796591"/>
                <a:gd name="connsiteX7" fmla="*/ 561998 w 3547903"/>
                <a:gd name="connsiteY7" fmla="*/ 98425 h 2796591"/>
                <a:gd name="connsiteX8" fmla="*/ 565173 w 3547903"/>
                <a:gd name="connsiteY8" fmla="*/ 114300 h 2796591"/>
                <a:gd name="connsiteX9" fmla="*/ 584223 w 3547903"/>
                <a:gd name="connsiteY9" fmla="*/ 127000 h 2796591"/>
                <a:gd name="connsiteX10" fmla="*/ 596923 w 3547903"/>
                <a:gd name="connsiteY10" fmla="*/ 146050 h 2796591"/>
                <a:gd name="connsiteX11" fmla="*/ 600098 w 3547903"/>
                <a:gd name="connsiteY11" fmla="*/ 155575 h 2796591"/>
                <a:gd name="connsiteX12" fmla="*/ 609623 w 3547903"/>
                <a:gd name="connsiteY12" fmla="*/ 161925 h 2796591"/>
                <a:gd name="connsiteX13" fmla="*/ 615973 w 3547903"/>
                <a:gd name="connsiteY13" fmla="*/ 171450 h 2796591"/>
                <a:gd name="connsiteX14" fmla="*/ 660423 w 3547903"/>
                <a:gd name="connsiteY14" fmla="*/ 165100 h 2796591"/>
                <a:gd name="connsiteX15" fmla="*/ 669948 w 3547903"/>
                <a:gd name="connsiteY15" fmla="*/ 158750 h 2796591"/>
                <a:gd name="connsiteX16" fmla="*/ 679473 w 3547903"/>
                <a:gd name="connsiteY16" fmla="*/ 155575 h 2796591"/>
                <a:gd name="connsiteX17" fmla="*/ 701698 w 3547903"/>
                <a:gd name="connsiteY17" fmla="*/ 142875 h 2796591"/>
                <a:gd name="connsiteX18" fmla="*/ 749323 w 3547903"/>
                <a:gd name="connsiteY18" fmla="*/ 146050 h 2796591"/>
                <a:gd name="connsiteX19" fmla="*/ 755673 w 3547903"/>
                <a:gd name="connsiteY19" fmla="*/ 155575 h 2796591"/>
                <a:gd name="connsiteX20" fmla="*/ 749323 w 3547903"/>
                <a:gd name="connsiteY20" fmla="*/ 200025 h 2796591"/>
                <a:gd name="connsiteX21" fmla="*/ 762023 w 3547903"/>
                <a:gd name="connsiteY21" fmla="*/ 212725 h 2796591"/>
                <a:gd name="connsiteX22" fmla="*/ 771548 w 3547903"/>
                <a:gd name="connsiteY22" fmla="*/ 215900 h 2796591"/>
                <a:gd name="connsiteX23" fmla="*/ 777898 w 3547903"/>
                <a:gd name="connsiteY23" fmla="*/ 228600 h 2796591"/>
                <a:gd name="connsiteX24" fmla="*/ 787423 w 3547903"/>
                <a:gd name="connsiteY24" fmla="*/ 238125 h 2796591"/>
                <a:gd name="connsiteX25" fmla="*/ 793773 w 3547903"/>
                <a:gd name="connsiteY25" fmla="*/ 257175 h 2796591"/>
                <a:gd name="connsiteX26" fmla="*/ 796948 w 3547903"/>
                <a:gd name="connsiteY26" fmla="*/ 288925 h 2796591"/>
                <a:gd name="connsiteX27" fmla="*/ 800123 w 3547903"/>
                <a:gd name="connsiteY27" fmla="*/ 298450 h 2796591"/>
                <a:gd name="connsiteX28" fmla="*/ 809648 w 3547903"/>
                <a:gd name="connsiteY28" fmla="*/ 304800 h 2796591"/>
                <a:gd name="connsiteX29" fmla="*/ 822348 w 3547903"/>
                <a:gd name="connsiteY29" fmla="*/ 314325 h 2796591"/>
                <a:gd name="connsiteX30" fmla="*/ 831873 w 3547903"/>
                <a:gd name="connsiteY30" fmla="*/ 323850 h 2796591"/>
                <a:gd name="connsiteX31" fmla="*/ 854098 w 3547903"/>
                <a:gd name="connsiteY31" fmla="*/ 336550 h 2796591"/>
                <a:gd name="connsiteX32" fmla="*/ 863623 w 3547903"/>
                <a:gd name="connsiteY32" fmla="*/ 346075 h 2796591"/>
                <a:gd name="connsiteX33" fmla="*/ 892198 w 3547903"/>
                <a:gd name="connsiteY33" fmla="*/ 352425 h 2796591"/>
                <a:gd name="connsiteX34" fmla="*/ 882673 w 3547903"/>
                <a:gd name="connsiteY34" fmla="*/ 355600 h 2796591"/>
                <a:gd name="connsiteX35" fmla="*/ 879498 w 3547903"/>
                <a:gd name="connsiteY35" fmla="*/ 365125 h 2796591"/>
                <a:gd name="connsiteX36" fmla="*/ 876323 w 3547903"/>
                <a:gd name="connsiteY36" fmla="*/ 406400 h 2796591"/>
                <a:gd name="connsiteX37" fmla="*/ 866798 w 3547903"/>
                <a:gd name="connsiteY37" fmla="*/ 434975 h 2796591"/>
                <a:gd name="connsiteX38" fmla="*/ 863623 w 3547903"/>
                <a:gd name="connsiteY38" fmla="*/ 450850 h 2796591"/>
                <a:gd name="connsiteX39" fmla="*/ 860448 w 3547903"/>
                <a:gd name="connsiteY39" fmla="*/ 463550 h 2796591"/>
                <a:gd name="connsiteX40" fmla="*/ 854098 w 3547903"/>
                <a:gd name="connsiteY40" fmla="*/ 482600 h 2796591"/>
                <a:gd name="connsiteX41" fmla="*/ 850923 w 3547903"/>
                <a:gd name="connsiteY41" fmla="*/ 492125 h 2796591"/>
                <a:gd name="connsiteX42" fmla="*/ 841398 w 3547903"/>
                <a:gd name="connsiteY42" fmla="*/ 517525 h 2796591"/>
                <a:gd name="connsiteX43" fmla="*/ 835048 w 3547903"/>
                <a:gd name="connsiteY43" fmla="*/ 552450 h 2796591"/>
                <a:gd name="connsiteX44" fmla="*/ 831873 w 3547903"/>
                <a:gd name="connsiteY44" fmla="*/ 561975 h 2796591"/>
                <a:gd name="connsiteX45" fmla="*/ 822348 w 3547903"/>
                <a:gd name="connsiteY45" fmla="*/ 565150 h 2796591"/>
                <a:gd name="connsiteX46" fmla="*/ 815998 w 3547903"/>
                <a:gd name="connsiteY46" fmla="*/ 574675 h 2796591"/>
                <a:gd name="connsiteX47" fmla="*/ 825523 w 3547903"/>
                <a:gd name="connsiteY47" fmla="*/ 600075 h 2796591"/>
                <a:gd name="connsiteX48" fmla="*/ 841398 w 3547903"/>
                <a:gd name="connsiteY48" fmla="*/ 625475 h 2796591"/>
                <a:gd name="connsiteX49" fmla="*/ 847748 w 3547903"/>
                <a:gd name="connsiteY49" fmla="*/ 650875 h 2796591"/>
                <a:gd name="connsiteX50" fmla="*/ 860448 w 3547903"/>
                <a:gd name="connsiteY50" fmla="*/ 669925 h 2796591"/>
                <a:gd name="connsiteX51" fmla="*/ 866798 w 3547903"/>
                <a:gd name="connsiteY51" fmla="*/ 682625 h 2796591"/>
                <a:gd name="connsiteX52" fmla="*/ 885848 w 3547903"/>
                <a:gd name="connsiteY52" fmla="*/ 695325 h 2796591"/>
                <a:gd name="connsiteX53" fmla="*/ 904898 w 3547903"/>
                <a:gd name="connsiteY53" fmla="*/ 730250 h 2796591"/>
                <a:gd name="connsiteX54" fmla="*/ 908073 w 3547903"/>
                <a:gd name="connsiteY54" fmla="*/ 739775 h 2796591"/>
                <a:gd name="connsiteX55" fmla="*/ 917598 w 3547903"/>
                <a:gd name="connsiteY55" fmla="*/ 742950 h 2796591"/>
                <a:gd name="connsiteX56" fmla="*/ 936648 w 3547903"/>
                <a:gd name="connsiteY56" fmla="*/ 758825 h 2796591"/>
                <a:gd name="connsiteX57" fmla="*/ 955698 w 3547903"/>
                <a:gd name="connsiteY57" fmla="*/ 765175 h 2796591"/>
                <a:gd name="connsiteX58" fmla="*/ 993798 w 3547903"/>
                <a:gd name="connsiteY58" fmla="*/ 762000 h 2796591"/>
                <a:gd name="connsiteX59" fmla="*/ 1012848 w 3547903"/>
                <a:gd name="connsiteY59" fmla="*/ 755650 h 2796591"/>
                <a:gd name="connsiteX60" fmla="*/ 1022373 w 3547903"/>
                <a:gd name="connsiteY60" fmla="*/ 752475 h 2796591"/>
                <a:gd name="connsiteX61" fmla="*/ 1035073 w 3547903"/>
                <a:gd name="connsiteY61" fmla="*/ 742950 h 2796591"/>
                <a:gd name="connsiteX62" fmla="*/ 1044598 w 3547903"/>
                <a:gd name="connsiteY62" fmla="*/ 739775 h 2796591"/>
                <a:gd name="connsiteX63" fmla="*/ 1143023 w 3547903"/>
                <a:gd name="connsiteY63" fmla="*/ 730250 h 2796591"/>
                <a:gd name="connsiteX64" fmla="*/ 1155723 w 3547903"/>
                <a:gd name="connsiteY64" fmla="*/ 685800 h 2796591"/>
                <a:gd name="connsiteX65" fmla="*/ 1162073 w 3547903"/>
                <a:gd name="connsiteY65" fmla="*/ 673100 h 2796591"/>
                <a:gd name="connsiteX66" fmla="*/ 1165248 w 3547903"/>
                <a:gd name="connsiteY66" fmla="*/ 663575 h 2796591"/>
                <a:gd name="connsiteX67" fmla="*/ 1184298 w 3547903"/>
                <a:gd name="connsiteY67" fmla="*/ 654050 h 2796591"/>
                <a:gd name="connsiteX68" fmla="*/ 1206523 w 3547903"/>
                <a:gd name="connsiteY68" fmla="*/ 635000 h 2796591"/>
                <a:gd name="connsiteX69" fmla="*/ 1216048 w 3547903"/>
                <a:gd name="connsiteY69" fmla="*/ 631825 h 2796591"/>
                <a:gd name="connsiteX70" fmla="*/ 1244623 w 3547903"/>
                <a:gd name="connsiteY70" fmla="*/ 615950 h 2796591"/>
                <a:gd name="connsiteX71" fmla="*/ 1263673 w 3547903"/>
                <a:gd name="connsiteY71" fmla="*/ 612775 h 2796591"/>
                <a:gd name="connsiteX72" fmla="*/ 1330348 w 3547903"/>
                <a:gd name="connsiteY72" fmla="*/ 606425 h 2796591"/>
                <a:gd name="connsiteX73" fmla="*/ 1365273 w 3547903"/>
                <a:gd name="connsiteY73" fmla="*/ 612775 h 2796591"/>
                <a:gd name="connsiteX74" fmla="*/ 1368448 w 3547903"/>
                <a:gd name="connsiteY74" fmla="*/ 622300 h 2796591"/>
                <a:gd name="connsiteX75" fmla="*/ 1377973 w 3547903"/>
                <a:gd name="connsiteY75" fmla="*/ 628650 h 2796591"/>
                <a:gd name="connsiteX76" fmla="*/ 1387498 w 3547903"/>
                <a:gd name="connsiteY76" fmla="*/ 638175 h 2796591"/>
                <a:gd name="connsiteX77" fmla="*/ 1387498 w 3547903"/>
                <a:gd name="connsiteY77" fmla="*/ 673100 h 2796591"/>
                <a:gd name="connsiteX78" fmla="*/ 1377973 w 3547903"/>
                <a:gd name="connsiteY78" fmla="*/ 676275 h 2796591"/>
                <a:gd name="connsiteX79" fmla="*/ 1355748 w 3547903"/>
                <a:gd name="connsiteY79" fmla="*/ 685800 h 2796591"/>
                <a:gd name="connsiteX80" fmla="*/ 1349398 w 3547903"/>
                <a:gd name="connsiteY80" fmla="*/ 698500 h 2796591"/>
                <a:gd name="connsiteX81" fmla="*/ 1343048 w 3547903"/>
                <a:gd name="connsiteY81" fmla="*/ 723900 h 2796591"/>
                <a:gd name="connsiteX82" fmla="*/ 1339873 w 3547903"/>
                <a:gd name="connsiteY82" fmla="*/ 733425 h 2796591"/>
                <a:gd name="connsiteX83" fmla="*/ 1333523 w 3547903"/>
                <a:gd name="connsiteY83" fmla="*/ 742950 h 2796591"/>
                <a:gd name="connsiteX84" fmla="*/ 1330348 w 3547903"/>
                <a:gd name="connsiteY84" fmla="*/ 758825 h 2796591"/>
                <a:gd name="connsiteX85" fmla="*/ 1320823 w 3547903"/>
                <a:gd name="connsiteY85" fmla="*/ 784225 h 2796591"/>
                <a:gd name="connsiteX86" fmla="*/ 1311298 w 3547903"/>
                <a:gd name="connsiteY86" fmla="*/ 793750 h 2796591"/>
                <a:gd name="connsiteX87" fmla="*/ 1295423 w 3547903"/>
                <a:gd name="connsiteY87" fmla="*/ 822325 h 2796591"/>
                <a:gd name="connsiteX88" fmla="*/ 1282723 w 3547903"/>
                <a:gd name="connsiteY88" fmla="*/ 831850 h 2796591"/>
                <a:gd name="connsiteX89" fmla="*/ 1273198 w 3547903"/>
                <a:gd name="connsiteY89" fmla="*/ 850900 h 2796591"/>
                <a:gd name="connsiteX90" fmla="*/ 1263673 w 3547903"/>
                <a:gd name="connsiteY90" fmla="*/ 860425 h 2796591"/>
                <a:gd name="connsiteX91" fmla="*/ 1266848 w 3547903"/>
                <a:gd name="connsiteY91" fmla="*/ 908050 h 2796591"/>
                <a:gd name="connsiteX92" fmla="*/ 1276373 w 3547903"/>
                <a:gd name="connsiteY92" fmla="*/ 904875 h 2796591"/>
                <a:gd name="connsiteX93" fmla="*/ 1343048 w 3547903"/>
                <a:gd name="connsiteY93" fmla="*/ 898525 h 2796591"/>
                <a:gd name="connsiteX94" fmla="*/ 1362098 w 3547903"/>
                <a:gd name="connsiteY94" fmla="*/ 892175 h 2796591"/>
                <a:gd name="connsiteX95" fmla="*/ 1374798 w 3547903"/>
                <a:gd name="connsiteY95" fmla="*/ 885825 h 2796591"/>
                <a:gd name="connsiteX96" fmla="*/ 1419248 w 3547903"/>
                <a:gd name="connsiteY96" fmla="*/ 879475 h 2796591"/>
                <a:gd name="connsiteX97" fmla="*/ 1428773 w 3547903"/>
                <a:gd name="connsiteY97" fmla="*/ 885825 h 2796591"/>
                <a:gd name="connsiteX98" fmla="*/ 1441473 w 3547903"/>
                <a:gd name="connsiteY98" fmla="*/ 901700 h 2796591"/>
                <a:gd name="connsiteX99" fmla="*/ 1447823 w 3547903"/>
                <a:gd name="connsiteY99" fmla="*/ 911225 h 2796591"/>
                <a:gd name="connsiteX100" fmla="*/ 1470048 w 3547903"/>
                <a:gd name="connsiteY100" fmla="*/ 927100 h 2796591"/>
                <a:gd name="connsiteX101" fmla="*/ 1485923 w 3547903"/>
                <a:gd name="connsiteY101" fmla="*/ 955675 h 2796591"/>
                <a:gd name="connsiteX102" fmla="*/ 1479573 w 3547903"/>
                <a:gd name="connsiteY102" fmla="*/ 1063625 h 2796591"/>
                <a:gd name="connsiteX103" fmla="*/ 1482748 w 3547903"/>
                <a:gd name="connsiteY103" fmla="*/ 1133475 h 2796591"/>
                <a:gd name="connsiteX104" fmla="*/ 1489098 w 3547903"/>
                <a:gd name="connsiteY104" fmla="*/ 1171575 h 2796591"/>
                <a:gd name="connsiteX105" fmla="*/ 1492273 w 3547903"/>
                <a:gd name="connsiteY105" fmla="*/ 1216025 h 2796591"/>
                <a:gd name="connsiteX106" fmla="*/ 1498623 w 3547903"/>
                <a:gd name="connsiteY106" fmla="*/ 1225550 h 2796591"/>
                <a:gd name="connsiteX107" fmla="*/ 1501798 w 3547903"/>
                <a:gd name="connsiteY107" fmla="*/ 1235075 h 2796591"/>
                <a:gd name="connsiteX108" fmla="*/ 1527198 w 3547903"/>
                <a:gd name="connsiteY108" fmla="*/ 1250950 h 2796591"/>
                <a:gd name="connsiteX109" fmla="*/ 1536723 w 3547903"/>
                <a:gd name="connsiteY109" fmla="*/ 1257300 h 2796591"/>
                <a:gd name="connsiteX110" fmla="*/ 1549423 w 3547903"/>
                <a:gd name="connsiteY110" fmla="*/ 1260475 h 2796591"/>
                <a:gd name="connsiteX111" fmla="*/ 1603398 w 3547903"/>
                <a:gd name="connsiteY111" fmla="*/ 1263650 h 2796591"/>
                <a:gd name="connsiteX112" fmla="*/ 1635148 w 3547903"/>
                <a:gd name="connsiteY112" fmla="*/ 1273175 h 2796591"/>
                <a:gd name="connsiteX113" fmla="*/ 1676423 w 3547903"/>
                <a:gd name="connsiteY113" fmla="*/ 1266825 h 2796591"/>
                <a:gd name="connsiteX114" fmla="*/ 1685948 w 3547903"/>
                <a:gd name="connsiteY114" fmla="*/ 1263650 h 2796591"/>
                <a:gd name="connsiteX115" fmla="*/ 1692298 w 3547903"/>
                <a:gd name="connsiteY115" fmla="*/ 1254125 h 2796591"/>
                <a:gd name="connsiteX116" fmla="*/ 1701823 w 3547903"/>
                <a:gd name="connsiteY116" fmla="*/ 1244600 h 2796591"/>
                <a:gd name="connsiteX117" fmla="*/ 1743098 w 3547903"/>
                <a:gd name="connsiteY117" fmla="*/ 1247775 h 2796591"/>
                <a:gd name="connsiteX118" fmla="*/ 1752623 w 3547903"/>
                <a:gd name="connsiteY118" fmla="*/ 1254125 h 2796591"/>
                <a:gd name="connsiteX119" fmla="*/ 1762148 w 3547903"/>
                <a:gd name="connsiteY119" fmla="*/ 1257300 h 2796591"/>
                <a:gd name="connsiteX120" fmla="*/ 1771673 w 3547903"/>
                <a:gd name="connsiteY120" fmla="*/ 1266825 h 2796591"/>
                <a:gd name="connsiteX121" fmla="*/ 1787548 w 3547903"/>
                <a:gd name="connsiteY121" fmla="*/ 1285875 h 2796591"/>
                <a:gd name="connsiteX122" fmla="*/ 1797073 w 3547903"/>
                <a:gd name="connsiteY122" fmla="*/ 1289050 h 2796591"/>
                <a:gd name="connsiteX123" fmla="*/ 1822473 w 3547903"/>
                <a:gd name="connsiteY123" fmla="*/ 1308100 h 2796591"/>
                <a:gd name="connsiteX124" fmla="*/ 1831998 w 3547903"/>
                <a:gd name="connsiteY124" fmla="*/ 1311275 h 2796591"/>
                <a:gd name="connsiteX125" fmla="*/ 1854223 w 3547903"/>
                <a:gd name="connsiteY125" fmla="*/ 1327150 h 2796591"/>
                <a:gd name="connsiteX126" fmla="*/ 1863748 w 3547903"/>
                <a:gd name="connsiteY126" fmla="*/ 1317625 h 2796591"/>
                <a:gd name="connsiteX127" fmla="*/ 1879623 w 3547903"/>
                <a:gd name="connsiteY127" fmla="*/ 1282700 h 2796591"/>
                <a:gd name="connsiteX128" fmla="*/ 1882798 w 3547903"/>
                <a:gd name="connsiteY128" fmla="*/ 1250950 h 2796591"/>
                <a:gd name="connsiteX129" fmla="*/ 1889148 w 3547903"/>
                <a:gd name="connsiteY129" fmla="*/ 1241425 h 2796591"/>
                <a:gd name="connsiteX130" fmla="*/ 1895498 w 3547903"/>
                <a:gd name="connsiteY130" fmla="*/ 1228725 h 2796591"/>
                <a:gd name="connsiteX131" fmla="*/ 1901848 w 3547903"/>
                <a:gd name="connsiteY131" fmla="*/ 1209675 h 2796591"/>
                <a:gd name="connsiteX132" fmla="*/ 1905023 w 3547903"/>
                <a:gd name="connsiteY132" fmla="*/ 1196975 h 2796591"/>
                <a:gd name="connsiteX133" fmla="*/ 1930423 w 3547903"/>
                <a:gd name="connsiteY133" fmla="*/ 1184275 h 2796591"/>
                <a:gd name="connsiteX134" fmla="*/ 2019323 w 3547903"/>
                <a:gd name="connsiteY134" fmla="*/ 1181100 h 2796591"/>
                <a:gd name="connsiteX135" fmla="*/ 2028848 w 3547903"/>
                <a:gd name="connsiteY135" fmla="*/ 1174750 h 2796591"/>
                <a:gd name="connsiteX136" fmla="*/ 2047898 w 3547903"/>
                <a:gd name="connsiteY136" fmla="*/ 1165225 h 2796591"/>
                <a:gd name="connsiteX137" fmla="*/ 2060598 w 3547903"/>
                <a:gd name="connsiteY137" fmla="*/ 1149350 h 2796591"/>
                <a:gd name="connsiteX138" fmla="*/ 2082823 w 3547903"/>
                <a:gd name="connsiteY138" fmla="*/ 1127125 h 2796591"/>
                <a:gd name="connsiteX139" fmla="*/ 2095523 w 3547903"/>
                <a:gd name="connsiteY139" fmla="*/ 1120775 h 2796591"/>
                <a:gd name="connsiteX140" fmla="*/ 2114573 w 3547903"/>
                <a:gd name="connsiteY140" fmla="*/ 1114425 h 2796591"/>
                <a:gd name="connsiteX141" fmla="*/ 2124098 w 3547903"/>
                <a:gd name="connsiteY141" fmla="*/ 1120775 h 2796591"/>
                <a:gd name="connsiteX142" fmla="*/ 2127273 w 3547903"/>
                <a:gd name="connsiteY142" fmla="*/ 1130300 h 2796591"/>
                <a:gd name="connsiteX143" fmla="*/ 2133623 w 3547903"/>
                <a:gd name="connsiteY143" fmla="*/ 1139825 h 2796591"/>
                <a:gd name="connsiteX144" fmla="*/ 2130448 w 3547903"/>
                <a:gd name="connsiteY144" fmla="*/ 1152525 h 2796591"/>
                <a:gd name="connsiteX145" fmla="*/ 2127273 w 3547903"/>
                <a:gd name="connsiteY145" fmla="*/ 1174750 h 2796591"/>
                <a:gd name="connsiteX146" fmla="*/ 2187598 w 3547903"/>
                <a:gd name="connsiteY146" fmla="*/ 1155700 h 2796591"/>
                <a:gd name="connsiteX147" fmla="*/ 2276498 w 3547903"/>
                <a:gd name="connsiteY147" fmla="*/ 1168400 h 2796591"/>
                <a:gd name="connsiteX148" fmla="*/ 2279673 w 3547903"/>
                <a:gd name="connsiteY148" fmla="*/ 1190625 h 2796591"/>
                <a:gd name="connsiteX149" fmla="*/ 2273323 w 3547903"/>
                <a:gd name="connsiteY149" fmla="*/ 1181100 h 2796591"/>
                <a:gd name="connsiteX150" fmla="*/ 2254273 w 3547903"/>
                <a:gd name="connsiteY150" fmla="*/ 1162050 h 2796591"/>
                <a:gd name="connsiteX151" fmla="*/ 2257448 w 3547903"/>
                <a:gd name="connsiteY151" fmla="*/ 1165225 h 2796591"/>
                <a:gd name="connsiteX152" fmla="*/ 2308248 w 3547903"/>
                <a:gd name="connsiteY152" fmla="*/ 1184275 h 2796591"/>
                <a:gd name="connsiteX153" fmla="*/ 2324123 w 3547903"/>
                <a:gd name="connsiteY153" fmla="*/ 1187450 h 2796591"/>
                <a:gd name="connsiteX154" fmla="*/ 2349523 w 3547903"/>
                <a:gd name="connsiteY154" fmla="*/ 1193800 h 2796591"/>
                <a:gd name="connsiteX155" fmla="*/ 2393973 w 3547903"/>
                <a:gd name="connsiteY155" fmla="*/ 1196975 h 2796591"/>
                <a:gd name="connsiteX156" fmla="*/ 2397148 w 3547903"/>
                <a:gd name="connsiteY156" fmla="*/ 1206500 h 2796591"/>
                <a:gd name="connsiteX157" fmla="*/ 2444773 w 3547903"/>
                <a:gd name="connsiteY157" fmla="*/ 1216025 h 2796591"/>
                <a:gd name="connsiteX158" fmla="*/ 2454298 w 3547903"/>
                <a:gd name="connsiteY158" fmla="*/ 1219200 h 2796591"/>
                <a:gd name="connsiteX159" fmla="*/ 2476523 w 3547903"/>
                <a:gd name="connsiteY159" fmla="*/ 1222375 h 2796591"/>
                <a:gd name="connsiteX160" fmla="*/ 2486048 w 3547903"/>
                <a:gd name="connsiteY160" fmla="*/ 1228725 h 2796591"/>
                <a:gd name="connsiteX161" fmla="*/ 2520973 w 3547903"/>
                <a:gd name="connsiteY161" fmla="*/ 1222375 h 2796591"/>
                <a:gd name="connsiteX162" fmla="*/ 2530498 w 3547903"/>
                <a:gd name="connsiteY162" fmla="*/ 1209675 h 2796591"/>
                <a:gd name="connsiteX163" fmla="*/ 2540023 w 3547903"/>
                <a:gd name="connsiteY163" fmla="*/ 1203325 h 2796591"/>
                <a:gd name="connsiteX164" fmla="*/ 2552723 w 3547903"/>
                <a:gd name="connsiteY164" fmla="*/ 1200150 h 2796591"/>
                <a:gd name="connsiteX165" fmla="*/ 2581298 w 3547903"/>
                <a:gd name="connsiteY165" fmla="*/ 1190625 h 2796591"/>
                <a:gd name="connsiteX166" fmla="*/ 2609873 w 3547903"/>
                <a:gd name="connsiteY166" fmla="*/ 1193800 h 2796591"/>
                <a:gd name="connsiteX167" fmla="*/ 2619398 w 3547903"/>
                <a:gd name="connsiteY167" fmla="*/ 1196975 h 2796591"/>
                <a:gd name="connsiteX168" fmla="*/ 2625748 w 3547903"/>
                <a:gd name="connsiteY168" fmla="*/ 1206500 h 2796591"/>
                <a:gd name="connsiteX169" fmla="*/ 2616223 w 3547903"/>
                <a:gd name="connsiteY169" fmla="*/ 1209675 h 2796591"/>
                <a:gd name="connsiteX170" fmla="*/ 2606698 w 3547903"/>
                <a:gd name="connsiteY170" fmla="*/ 1235075 h 2796591"/>
                <a:gd name="connsiteX171" fmla="*/ 2654323 w 3547903"/>
                <a:gd name="connsiteY171" fmla="*/ 1238250 h 2796591"/>
                <a:gd name="connsiteX172" fmla="*/ 2657498 w 3547903"/>
                <a:gd name="connsiteY172" fmla="*/ 1200150 h 2796591"/>
                <a:gd name="connsiteX173" fmla="*/ 2686073 w 3547903"/>
                <a:gd name="connsiteY173" fmla="*/ 1190625 h 2796591"/>
                <a:gd name="connsiteX174" fmla="*/ 2717823 w 3547903"/>
                <a:gd name="connsiteY174" fmla="*/ 1200150 h 2796591"/>
                <a:gd name="connsiteX175" fmla="*/ 2711473 w 3547903"/>
                <a:gd name="connsiteY175" fmla="*/ 1225550 h 2796591"/>
                <a:gd name="connsiteX176" fmla="*/ 2705123 w 3547903"/>
                <a:gd name="connsiteY176" fmla="*/ 1250950 h 2796591"/>
                <a:gd name="connsiteX177" fmla="*/ 2698773 w 3547903"/>
                <a:gd name="connsiteY177" fmla="*/ 1270000 h 2796591"/>
                <a:gd name="connsiteX178" fmla="*/ 2714648 w 3547903"/>
                <a:gd name="connsiteY178" fmla="*/ 1279525 h 2796591"/>
                <a:gd name="connsiteX179" fmla="*/ 2740048 w 3547903"/>
                <a:gd name="connsiteY179" fmla="*/ 1289050 h 2796591"/>
                <a:gd name="connsiteX180" fmla="*/ 2749573 w 3547903"/>
                <a:gd name="connsiteY180" fmla="*/ 1298575 h 2796591"/>
                <a:gd name="connsiteX181" fmla="*/ 2752748 w 3547903"/>
                <a:gd name="connsiteY181" fmla="*/ 1323975 h 2796591"/>
                <a:gd name="connsiteX182" fmla="*/ 2762273 w 3547903"/>
                <a:gd name="connsiteY182" fmla="*/ 1333500 h 2796591"/>
                <a:gd name="connsiteX183" fmla="*/ 2765448 w 3547903"/>
                <a:gd name="connsiteY183" fmla="*/ 1346200 h 2796591"/>
                <a:gd name="connsiteX184" fmla="*/ 2784498 w 3547903"/>
                <a:gd name="connsiteY184" fmla="*/ 1349375 h 2796591"/>
                <a:gd name="connsiteX185" fmla="*/ 2794023 w 3547903"/>
                <a:gd name="connsiteY185" fmla="*/ 1352550 h 2796591"/>
                <a:gd name="connsiteX186" fmla="*/ 2806723 w 3547903"/>
                <a:gd name="connsiteY186" fmla="*/ 1355725 h 2796591"/>
                <a:gd name="connsiteX187" fmla="*/ 2825773 w 3547903"/>
                <a:gd name="connsiteY187" fmla="*/ 1387475 h 2796591"/>
                <a:gd name="connsiteX188" fmla="*/ 2835298 w 3547903"/>
                <a:gd name="connsiteY188" fmla="*/ 1393825 h 2796591"/>
                <a:gd name="connsiteX189" fmla="*/ 2851173 w 3547903"/>
                <a:gd name="connsiteY189" fmla="*/ 1412875 h 2796591"/>
                <a:gd name="connsiteX190" fmla="*/ 2863873 w 3547903"/>
                <a:gd name="connsiteY190" fmla="*/ 1416050 h 2796591"/>
                <a:gd name="connsiteX191" fmla="*/ 2873398 w 3547903"/>
                <a:gd name="connsiteY191" fmla="*/ 1422400 h 2796591"/>
                <a:gd name="connsiteX192" fmla="*/ 2933723 w 3547903"/>
                <a:gd name="connsiteY192" fmla="*/ 1431925 h 2796591"/>
                <a:gd name="connsiteX193" fmla="*/ 2952773 w 3547903"/>
                <a:gd name="connsiteY193" fmla="*/ 1438275 h 2796591"/>
                <a:gd name="connsiteX194" fmla="*/ 2971823 w 3547903"/>
                <a:gd name="connsiteY194" fmla="*/ 1447800 h 2796591"/>
                <a:gd name="connsiteX195" fmla="*/ 2997223 w 3547903"/>
                <a:gd name="connsiteY195" fmla="*/ 1450975 h 2796591"/>
                <a:gd name="connsiteX196" fmla="*/ 3013098 w 3547903"/>
                <a:gd name="connsiteY196" fmla="*/ 1454150 h 2796591"/>
                <a:gd name="connsiteX197" fmla="*/ 3032148 w 3547903"/>
                <a:gd name="connsiteY197" fmla="*/ 1457325 h 2796591"/>
                <a:gd name="connsiteX198" fmla="*/ 3076598 w 3547903"/>
                <a:gd name="connsiteY198" fmla="*/ 1466850 h 2796591"/>
                <a:gd name="connsiteX199" fmla="*/ 3184548 w 3547903"/>
                <a:gd name="connsiteY199" fmla="*/ 1476375 h 2796591"/>
                <a:gd name="connsiteX200" fmla="*/ 3206773 w 3547903"/>
                <a:gd name="connsiteY200" fmla="*/ 1498600 h 2796591"/>
                <a:gd name="connsiteX201" fmla="*/ 3235348 w 3547903"/>
                <a:gd name="connsiteY201" fmla="*/ 1517650 h 2796591"/>
                <a:gd name="connsiteX202" fmla="*/ 3244873 w 3547903"/>
                <a:gd name="connsiteY202" fmla="*/ 1539875 h 2796591"/>
                <a:gd name="connsiteX203" fmla="*/ 3248048 w 3547903"/>
                <a:gd name="connsiteY203" fmla="*/ 1552575 h 2796591"/>
                <a:gd name="connsiteX204" fmla="*/ 3254398 w 3547903"/>
                <a:gd name="connsiteY204" fmla="*/ 1562100 h 2796591"/>
                <a:gd name="connsiteX205" fmla="*/ 3270273 w 3547903"/>
                <a:gd name="connsiteY205" fmla="*/ 1590675 h 2796591"/>
                <a:gd name="connsiteX206" fmla="*/ 3292498 w 3547903"/>
                <a:gd name="connsiteY206" fmla="*/ 1603375 h 2796591"/>
                <a:gd name="connsiteX207" fmla="*/ 3302023 w 3547903"/>
                <a:gd name="connsiteY207" fmla="*/ 1625600 h 2796591"/>
                <a:gd name="connsiteX208" fmla="*/ 3314723 w 3547903"/>
                <a:gd name="connsiteY208" fmla="*/ 1644650 h 2796591"/>
                <a:gd name="connsiteX209" fmla="*/ 3324248 w 3547903"/>
                <a:gd name="connsiteY209" fmla="*/ 1679575 h 2796591"/>
                <a:gd name="connsiteX210" fmla="*/ 3330598 w 3547903"/>
                <a:gd name="connsiteY210" fmla="*/ 1692275 h 2796591"/>
                <a:gd name="connsiteX211" fmla="*/ 3321073 w 3547903"/>
                <a:gd name="connsiteY211" fmla="*/ 1746250 h 2796591"/>
                <a:gd name="connsiteX212" fmla="*/ 3302023 w 3547903"/>
                <a:gd name="connsiteY212" fmla="*/ 1784350 h 2796591"/>
                <a:gd name="connsiteX213" fmla="*/ 3276623 w 3547903"/>
                <a:gd name="connsiteY213" fmla="*/ 1816100 h 2796591"/>
                <a:gd name="connsiteX214" fmla="*/ 3254398 w 3547903"/>
                <a:gd name="connsiteY214" fmla="*/ 1860550 h 2796591"/>
                <a:gd name="connsiteX215" fmla="*/ 3276623 w 3547903"/>
                <a:gd name="connsiteY215" fmla="*/ 1831975 h 2796591"/>
                <a:gd name="connsiteX216" fmla="*/ 3286148 w 3547903"/>
                <a:gd name="connsiteY216" fmla="*/ 1822450 h 2796591"/>
                <a:gd name="connsiteX217" fmla="*/ 3317898 w 3547903"/>
                <a:gd name="connsiteY217" fmla="*/ 1803400 h 2796591"/>
                <a:gd name="connsiteX218" fmla="*/ 3336948 w 3547903"/>
                <a:gd name="connsiteY218" fmla="*/ 1793875 h 2796591"/>
                <a:gd name="connsiteX219" fmla="*/ 3346473 w 3547903"/>
                <a:gd name="connsiteY219" fmla="*/ 1784350 h 2796591"/>
                <a:gd name="connsiteX220" fmla="*/ 3403627 w 3547903"/>
                <a:gd name="connsiteY220" fmla="*/ 1774825 h 2796591"/>
                <a:gd name="connsiteX221" fmla="*/ 3406798 w 3547903"/>
                <a:gd name="connsiteY221" fmla="*/ 1857375 h 2796591"/>
                <a:gd name="connsiteX222" fmla="*/ 3476652 w 3547903"/>
                <a:gd name="connsiteY222" fmla="*/ 1835150 h 2796591"/>
                <a:gd name="connsiteX223" fmla="*/ 3276627 w 3547903"/>
                <a:gd name="connsiteY223" fmla="*/ 1952625 h 2796591"/>
                <a:gd name="connsiteX224" fmla="*/ 3340127 w 3547903"/>
                <a:gd name="connsiteY224" fmla="*/ 1911350 h 2796591"/>
                <a:gd name="connsiteX225" fmla="*/ 3229002 w 3547903"/>
                <a:gd name="connsiteY225" fmla="*/ 1984375 h 2796591"/>
                <a:gd name="connsiteX226" fmla="*/ 3270277 w 3547903"/>
                <a:gd name="connsiteY226" fmla="*/ 2117725 h 2796591"/>
                <a:gd name="connsiteX227" fmla="*/ 3194077 w 3547903"/>
                <a:gd name="connsiteY227" fmla="*/ 2012950 h 2796591"/>
                <a:gd name="connsiteX228" fmla="*/ 3184552 w 3547903"/>
                <a:gd name="connsiteY228" fmla="*/ 2152650 h 2796591"/>
                <a:gd name="connsiteX229" fmla="*/ 3102002 w 3547903"/>
                <a:gd name="connsiteY229" fmla="*/ 2038350 h 2796591"/>
                <a:gd name="connsiteX230" fmla="*/ 3140102 w 3547903"/>
                <a:gd name="connsiteY230" fmla="*/ 2178050 h 2796591"/>
                <a:gd name="connsiteX231" fmla="*/ 3051202 w 3547903"/>
                <a:gd name="connsiteY231" fmla="*/ 2041525 h 2796591"/>
                <a:gd name="connsiteX232" fmla="*/ 3095652 w 3547903"/>
                <a:gd name="connsiteY232" fmla="*/ 2206625 h 2796591"/>
                <a:gd name="connsiteX233" fmla="*/ 3016277 w 3547903"/>
                <a:gd name="connsiteY233" fmla="*/ 2038350 h 2796591"/>
                <a:gd name="connsiteX234" fmla="*/ 3038502 w 3547903"/>
                <a:gd name="connsiteY234" fmla="*/ 2222500 h 2796591"/>
                <a:gd name="connsiteX235" fmla="*/ 2952777 w 3547903"/>
                <a:gd name="connsiteY235" fmla="*/ 2057400 h 2796591"/>
                <a:gd name="connsiteX236" fmla="*/ 2968652 w 3547903"/>
                <a:gd name="connsiteY236" fmla="*/ 2225675 h 2796591"/>
                <a:gd name="connsiteX237" fmla="*/ 2879752 w 3547903"/>
                <a:gd name="connsiteY237" fmla="*/ 2022475 h 2796591"/>
                <a:gd name="connsiteX238" fmla="*/ 2901977 w 3547903"/>
                <a:gd name="connsiteY238" fmla="*/ 2222500 h 2796591"/>
                <a:gd name="connsiteX239" fmla="*/ 2886102 w 3547903"/>
                <a:gd name="connsiteY239" fmla="*/ 2349500 h 2796591"/>
                <a:gd name="connsiteX240" fmla="*/ 2841652 w 3547903"/>
                <a:gd name="connsiteY240" fmla="*/ 2257425 h 2796591"/>
                <a:gd name="connsiteX241" fmla="*/ 2873402 w 3547903"/>
                <a:gd name="connsiteY241" fmla="*/ 2397125 h 2796591"/>
                <a:gd name="connsiteX242" fmla="*/ 2800377 w 3547903"/>
                <a:gd name="connsiteY242" fmla="*/ 2270125 h 2796591"/>
                <a:gd name="connsiteX243" fmla="*/ 2867052 w 3547903"/>
                <a:gd name="connsiteY243" fmla="*/ 2479675 h 2796591"/>
                <a:gd name="connsiteX244" fmla="*/ 2771802 w 3547903"/>
                <a:gd name="connsiteY244" fmla="*/ 2311400 h 2796591"/>
                <a:gd name="connsiteX245" fmla="*/ 2787677 w 3547903"/>
                <a:gd name="connsiteY245" fmla="*/ 2466975 h 2796591"/>
                <a:gd name="connsiteX246" fmla="*/ 2698777 w 3547903"/>
                <a:gd name="connsiteY246" fmla="*/ 2314575 h 2796591"/>
                <a:gd name="connsiteX247" fmla="*/ 2724177 w 3547903"/>
                <a:gd name="connsiteY247" fmla="*/ 2527300 h 2796591"/>
                <a:gd name="connsiteX248" fmla="*/ 2663852 w 3547903"/>
                <a:gd name="connsiteY248" fmla="*/ 2390775 h 2796591"/>
                <a:gd name="connsiteX249" fmla="*/ 2657502 w 3547903"/>
                <a:gd name="connsiteY249" fmla="*/ 2676525 h 2796591"/>
                <a:gd name="connsiteX250" fmla="*/ 2584477 w 3547903"/>
                <a:gd name="connsiteY250" fmla="*/ 2736850 h 2796591"/>
                <a:gd name="connsiteX251" fmla="*/ 2343177 w 3547903"/>
                <a:gd name="connsiteY251" fmla="*/ 2593975 h 2796591"/>
                <a:gd name="connsiteX252" fmla="*/ 2266977 w 3547903"/>
                <a:gd name="connsiteY252" fmla="*/ 2794000 h 2796591"/>
                <a:gd name="connsiteX253" fmla="*/ 2270152 w 3547903"/>
                <a:gd name="connsiteY253" fmla="*/ 2638425 h 2796591"/>
                <a:gd name="connsiteX254" fmla="*/ 2206652 w 3547903"/>
                <a:gd name="connsiteY254" fmla="*/ 2794000 h 2796591"/>
                <a:gd name="connsiteX255" fmla="*/ 2203476 w 3547903"/>
                <a:gd name="connsiteY255" fmla="*/ 2647949 h 2796591"/>
                <a:gd name="connsiteX256" fmla="*/ 2159026 w 3547903"/>
                <a:gd name="connsiteY256" fmla="*/ 2679700 h 2796591"/>
                <a:gd name="connsiteX257" fmla="*/ 2009801 w 3547903"/>
                <a:gd name="connsiteY257" fmla="*/ 2727325 h 2796591"/>
                <a:gd name="connsiteX258" fmla="*/ 1978050 w 3547903"/>
                <a:gd name="connsiteY258" fmla="*/ 2679700 h 2796591"/>
                <a:gd name="connsiteX259" fmla="*/ 1911375 w 3547903"/>
                <a:gd name="connsiteY259" fmla="*/ 2600325 h 2796591"/>
                <a:gd name="connsiteX260" fmla="*/ 1765325 w 3547903"/>
                <a:gd name="connsiteY260" fmla="*/ 2362200 h 2796591"/>
                <a:gd name="connsiteX261" fmla="*/ 1720875 w 3547903"/>
                <a:gd name="connsiteY261" fmla="*/ 2251075 h 2796591"/>
                <a:gd name="connsiteX262" fmla="*/ 1673250 w 3547903"/>
                <a:gd name="connsiteY262" fmla="*/ 2197100 h 2796591"/>
                <a:gd name="connsiteX263" fmla="*/ 1651025 w 3547903"/>
                <a:gd name="connsiteY263" fmla="*/ 2146300 h 2796591"/>
                <a:gd name="connsiteX264" fmla="*/ 1581175 w 3547903"/>
                <a:gd name="connsiteY264" fmla="*/ 2095500 h 2796591"/>
                <a:gd name="connsiteX265" fmla="*/ 1584350 w 3547903"/>
                <a:gd name="connsiteY265" fmla="*/ 2022476 h 2796591"/>
                <a:gd name="connsiteX266" fmla="*/ 1590699 w 3547903"/>
                <a:gd name="connsiteY266" fmla="*/ 1984376 h 2796591"/>
                <a:gd name="connsiteX267" fmla="*/ 1676424 w 3547903"/>
                <a:gd name="connsiteY267" fmla="*/ 1958977 h 2796591"/>
                <a:gd name="connsiteX268" fmla="*/ 1609749 w 3547903"/>
                <a:gd name="connsiteY268" fmla="*/ 1882777 h 2796591"/>
                <a:gd name="connsiteX269" fmla="*/ 1622449 w 3547903"/>
                <a:gd name="connsiteY269" fmla="*/ 1809752 h 2796591"/>
                <a:gd name="connsiteX270" fmla="*/ 1651024 w 3547903"/>
                <a:gd name="connsiteY270" fmla="*/ 1730377 h 2796591"/>
                <a:gd name="connsiteX271" fmla="*/ 1714523 w 3547903"/>
                <a:gd name="connsiteY271" fmla="*/ 1685927 h 2796591"/>
                <a:gd name="connsiteX272" fmla="*/ 1765323 w 3547903"/>
                <a:gd name="connsiteY272" fmla="*/ 1647827 h 2796591"/>
                <a:gd name="connsiteX273" fmla="*/ 1793897 w 3547903"/>
                <a:gd name="connsiteY273" fmla="*/ 1612902 h 2796591"/>
                <a:gd name="connsiteX274" fmla="*/ 1812947 w 3547903"/>
                <a:gd name="connsiteY274" fmla="*/ 1571627 h 2796591"/>
                <a:gd name="connsiteX275" fmla="*/ 1790721 w 3547903"/>
                <a:gd name="connsiteY275" fmla="*/ 1539876 h 2796591"/>
                <a:gd name="connsiteX276" fmla="*/ 1793897 w 3547903"/>
                <a:gd name="connsiteY276" fmla="*/ 1473202 h 2796591"/>
                <a:gd name="connsiteX277" fmla="*/ 1765322 w 3547903"/>
                <a:gd name="connsiteY277" fmla="*/ 1381127 h 2796591"/>
                <a:gd name="connsiteX278" fmla="*/ 1727221 w 3547903"/>
                <a:gd name="connsiteY278" fmla="*/ 1314451 h 2796591"/>
                <a:gd name="connsiteX279" fmla="*/ 1666897 w 3547903"/>
                <a:gd name="connsiteY279" fmla="*/ 1355727 h 2796591"/>
                <a:gd name="connsiteX280" fmla="*/ 1625622 w 3547903"/>
                <a:gd name="connsiteY280" fmla="*/ 1377952 h 2796591"/>
                <a:gd name="connsiteX281" fmla="*/ 1587522 w 3547903"/>
                <a:gd name="connsiteY281" fmla="*/ 1349377 h 2796591"/>
                <a:gd name="connsiteX282" fmla="*/ 1527197 w 3547903"/>
                <a:gd name="connsiteY282" fmla="*/ 1327152 h 2796591"/>
                <a:gd name="connsiteX283" fmla="*/ 1428772 w 3547903"/>
                <a:gd name="connsiteY283" fmla="*/ 1257302 h 2796591"/>
                <a:gd name="connsiteX284" fmla="*/ 1374797 w 3547903"/>
                <a:gd name="connsiteY284" fmla="*/ 1257302 h 2796591"/>
                <a:gd name="connsiteX285" fmla="*/ 1358922 w 3547903"/>
                <a:gd name="connsiteY285" fmla="*/ 1187452 h 2796591"/>
                <a:gd name="connsiteX286" fmla="*/ 1298597 w 3547903"/>
                <a:gd name="connsiteY286" fmla="*/ 1114427 h 2796591"/>
                <a:gd name="connsiteX287" fmla="*/ 1212872 w 3547903"/>
                <a:gd name="connsiteY287" fmla="*/ 1057277 h 2796591"/>
                <a:gd name="connsiteX288" fmla="*/ 1073172 w 3547903"/>
                <a:gd name="connsiteY288" fmla="*/ 1003302 h 2796591"/>
                <a:gd name="connsiteX289" fmla="*/ 996972 w 3547903"/>
                <a:gd name="connsiteY289" fmla="*/ 974727 h 2796591"/>
                <a:gd name="connsiteX290" fmla="*/ 923947 w 3547903"/>
                <a:gd name="connsiteY290" fmla="*/ 914402 h 2796591"/>
                <a:gd name="connsiteX291" fmla="*/ 787422 w 3547903"/>
                <a:gd name="connsiteY291" fmla="*/ 933452 h 2796591"/>
                <a:gd name="connsiteX292" fmla="*/ 733447 w 3547903"/>
                <a:gd name="connsiteY292" fmla="*/ 942977 h 2796591"/>
                <a:gd name="connsiteX293" fmla="*/ 669947 w 3547903"/>
                <a:gd name="connsiteY293" fmla="*/ 889002 h 2796591"/>
                <a:gd name="connsiteX294" fmla="*/ 641372 w 3547903"/>
                <a:gd name="connsiteY294" fmla="*/ 860427 h 2796591"/>
                <a:gd name="connsiteX295" fmla="*/ 488972 w 3547903"/>
                <a:gd name="connsiteY295" fmla="*/ 800102 h 2796591"/>
                <a:gd name="connsiteX296" fmla="*/ 403247 w 3547903"/>
                <a:gd name="connsiteY296" fmla="*/ 749302 h 2796591"/>
                <a:gd name="connsiteX297" fmla="*/ 361972 w 3547903"/>
                <a:gd name="connsiteY297" fmla="*/ 695327 h 2796591"/>
                <a:gd name="connsiteX298" fmla="*/ 396897 w 3547903"/>
                <a:gd name="connsiteY298" fmla="*/ 660402 h 2796591"/>
                <a:gd name="connsiteX299" fmla="*/ 361972 w 3547903"/>
                <a:gd name="connsiteY299" fmla="*/ 555627 h 2796591"/>
                <a:gd name="connsiteX300" fmla="*/ 298471 w 3547903"/>
                <a:gd name="connsiteY300" fmla="*/ 454026 h 2796591"/>
                <a:gd name="connsiteX301" fmla="*/ 266722 w 3547903"/>
                <a:gd name="connsiteY301" fmla="*/ 384175 h 2796591"/>
                <a:gd name="connsiteX302" fmla="*/ 276246 w 3547903"/>
                <a:gd name="connsiteY302" fmla="*/ 358775 h 2796591"/>
                <a:gd name="connsiteX303" fmla="*/ 206397 w 3547903"/>
                <a:gd name="connsiteY303" fmla="*/ 234950 h 2796591"/>
                <a:gd name="connsiteX304" fmla="*/ 146072 w 3547903"/>
                <a:gd name="connsiteY304" fmla="*/ 101600 h 2796591"/>
                <a:gd name="connsiteX305" fmla="*/ 111147 w 3547903"/>
                <a:gd name="connsiteY305" fmla="*/ 142875 h 2796591"/>
                <a:gd name="connsiteX306" fmla="*/ 120671 w 3547903"/>
                <a:gd name="connsiteY306" fmla="*/ 193675 h 2796591"/>
                <a:gd name="connsiteX307" fmla="*/ 123846 w 3547903"/>
                <a:gd name="connsiteY307" fmla="*/ 260350 h 2796591"/>
                <a:gd name="connsiteX308" fmla="*/ 136546 w 3547903"/>
                <a:gd name="connsiteY308" fmla="*/ 327025 h 2796591"/>
                <a:gd name="connsiteX309" fmla="*/ 174646 w 3547903"/>
                <a:gd name="connsiteY309" fmla="*/ 384175 h 2796591"/>
                <a:gd name="connsiteX310" fmla="*/ 190521 w 3547903"/>
                <a:gd name="connsiteY310" fmla="*/ 422275 h 2796591"/>
                <a:gd name="connsiteX311" fmla="*/ 200046 w 3547903"/>
                <a:gd name="connsiteY311" fmla="*/ 495300 h 2796591"/>
                <a:gd name="connsiteX312" fmla="*/ 231798 w 3547903"/>
                <a:gd name="connsiteY312" fmla="*/ 542925 h 2796591"/>
                <a:gd name="connsiteX313" fmla="*/ 168296 w 3547903"/>
                <a:gd name="connsiteY313" fmla="*/ 508000 h 2796591"/>
                <a:gd name="connsiteX314" fmla="*/ 107973 w 3547903"/>
                <a:gd name="connsiteY314" fmla="*/ 460375 h 2796591"/>
                <a:gd name="connsiteX315" fmla="*/ 88923 w 3547903"/>
                <a:gd name="connsiteY315" fmla="*/ 371475 h 2796591"/>
                <a:gd name="connsiteX316" fmla="*/ 22248 w 3547903"/>
                <a:gd name="connsiteY316" fmla="*/ 285750 h 2796591"/>
                <a:gd name="connsiteX317" fmla="*/ 53998 w 3547903"/>
                <a:gd name="connsiteY317" fmla="*/ 193675 h 2796591"/>
                <a:gd name="connsiteX318" fmla="*/ 25423 w 3547903"/>
                <a:gd name="connsiteY318" fmla="*/ 161925 h 2796591"/>
                <a:gd name="connsiteX319" fmla="*/ 12722 w 3547903"/>
                <a:gd name="connsiteY319" fmla="*/ 114300 h 2796591"/>
                <a:gd name="connsiteX320" fmla="*/ 23 w 3547903"/>
                <a:gd name="connsiteY320" fmla="*/ 41275 h 2796591"/>
                <a:gd name="connsiteX321" fmla="*/ 23 w 3547903"/>
                <a:gd name="connsiteY321" fmla="*/ 0 h 2796591"/>
                <a:gd name="connsiteX0" fmla="*/ 23 w 3547903"/>
                <a:gd name="connsiteY0" fmla="*/ 0 h 2796591"/>
                <a:gd name="connsiteX1" fmla="*/ 381023 w 3547903"/>
                <a:gd name="connsiteY1" fmla="*/ 76200 h 2796591"/>
                <a:gd name="connsiteX2" fmla="*/ 479448 w 3547903"/>
                <a:gd name="connsiteY2" fmla="*/ 28575 h 2796591"/>
                <a:gd name="connsiteX3" fmla="*/ 568348 w 3547903"/>
                <a:gd name="connsiteY3" fmla="*/ 44450 h 2796591"/>
                <a:gd name="connsiteX4" fmla="*/ 568348 w 3547903"/>
                <a:gd name="connsiteY4" fmla="*/ 44450 h 2796591"/>
                <a:gd name="connsiteX5" fmla="*/ 571523 w 3547903"/>
                <a:gd name="connsiteY5" fmla="*/ 73025 h 2796591"/>
                <a:gd name="connsiteX6" fmla="*/ 565173 w 3547903"/>
                <a:gd name="connsiteY6" fmla="*/ 88900 h 2796591"/>
                <a:gd name="connsiteX7" fmla="*/ 561998 w 3547903"/>
                <a:gd name="connsiteY7" fmla="*/ 98425 h 2796591"/>
                <a:gd name="connsiteX8" fmla="*/ 565173 w 3547903"/>
                <a:gd name="connsiteY8" fmla="*/ 114300 h 2796591"/>
                <a:gd name="connsiteX9" fmla="*/ 584223 w 3547903"/>
                <a:gd name="connsiteY9" fmla="*/ 127000 h 2796591"/>
                <a:gd name="connsiteX10" fmla="*/ 596923 w 3547903"/>
                <a:gd name="connsiteY10" fmla="*/ 146050 h 2796591"/>
                <a:gd name="connsiteX11" fmla="*/ 600098 w 3547903"/>
                <a:gd name="connsiteY11" fmla="*/ 155575 h 2796591"/>
                <a:gd name="connsiteX12" fmla="*/ 609623 w 3547903"/>
                <a:gd name="connsiteY12" fmla="*/ 161925 h 2796591"/>
                <a:gd name="connsiteX13" fmla="*/ 615973 w 3547903"/>
                <a:gd name="connsiteY13" fmla="*/ 171450 h 2796591"/>
                <a:gd name="connsiteX14" fmla="*/ 660423 w 3547903"/>
                <a:gd name="connsiteY14" fmla="*/ 165100 h 2796591"/>
                <a:gd name="connsiteX15" fmla="*/ 669948 w 3547903"/>
                <a:gd name="connsiteY15" fmla="*/ 158750 h 2796591"/>
                <a:gd name="connsiteX16" fmla="*/ 679473 w 3547903"/>
                <a:gd name="connsiteY16" fmla="*/ 155575 h 2796591"/>
                <a:gd name="connsiteX17" fmla="*/ 701698 w 3547903"/>
                <a:gd name="connsiteY17" fmla="*/ 142875 h 2796591"/>
                <a:gd name="connsiteX18" fmla="*/ 749323 w 3547903"/>
                <a:gd name="connsiteY18" fmla="*/ 146050 h 2796591"/>
                <a:gd name="connsiteX19" fmla="*/ 755673 w 3547903"/>
                <a:gd name="connsiteY19" fmla="*/ 155575 h 2796591"/>
                <a:gd name="connsiteX20" fmla="*/ 749323 w 3547903"/>
                <a:gd name="connsiteY20" fmla="*/ 200025 h 2796591"/>
                <a:gd name="connsiteX21" fmla="*/ 762023 w 3547903"/>
                <a:gd name="connsiteY21" fmla="*/ 212725 h 2796591"/>
                <a:gd name="connsiteX22" fmla="*/ 771548 w 3547903"/>
                <a:gd name="connsiteY22" fmla="*/ 215900 h 2796591"/>
                <a:gd name="connsiteX23" fmla="*/ 777898 w 3547903"/>
                <a:gd name="connsiteY23" fmla="*/ 228600 h 2796591"/>
                <a:gd name="connsiteX24" fmla="*/ 787423 w 3547903"/>
                <a:gd name="connsiteY24" fmla="*/ 238125 h 2796591"/>
                <a:gd name="connsiteX25" fmla="*/ 793773 w 3547903"/>
                <a:gd name="connsiteY25" fmla="*/ 257175 h 2796591"/>
                <a:gd name="connsiteX26" fmla="*/ 796948 w 3547903"/>
                <a:gd name="connsiteY26" fmla="*/ 288925 h 2796591"/>
                <a:gd name="connsiteX27" fmla="*/ 800123 w 3547903"/>
                <a:gd name="connsiteY27" fmla="*/ 298450 h 2796591"/>
                <a:gd name="connsiteX28" fmla="*/ 809648 w 3547903"/>
                <a:gd name="connsiteY28" fmla="*/ 304800 h 2796591"/>
                <a:gd name="connsiteX29" fmla="*/ 822348 w 3547903"/>
                <a:gd name="connsiteY29" fmla="*/ 314325 h 2796591"/>
                <a:gd name="connsiteX30" fmla="*/ 831873 w 3547903"/>
                <a:gd name="connsiteY30" fmla="*/ 323850 h 2796591"/>
                <a:gd name="connsiteX31" fmla="*/ 854098 w 3547903"/>
                <a:gd name="connsiteY31" fmla="*/ 336550 h 2796591"/>
                <a:gd name="connsiteX32" fmla="*/ 863623 w 3547903"/>
                <a:gd name="connsiteY32" fmla="*/ 346075 h 2796591"/>
                <a:gd name="connsiteX33" fmla="*/ 892198 w 3547903"/>
                <a:gd name="connsiteY33" fmla="*/ 352425 h 2796591"/>
                <a:gd name="connsiteX34" fmla="*/ 882673 w 3547903"/>
                <a:gd name="connsiteY34" fmla="*/ 355600 h 2796591"/>
                <a:gd name="connsiteX35" fmla="*/ 879498 w 3547903"/>
                <a:gd name="connsiteY35" fmla="*/ 365125 h 2796591"/>
                <a:gd name="connsiteX36" fmla="*/ 876323 w 3547903"/>
                <a:gd name="connsiteY36" fmla="*/ 406400 h 2796591"/>
                <a:gd name="connsiteX37" fmla="*/ 866798 w 3547903"/>
                <a:gd name="connsiteY37" fmla="*/ 434975 h 2796591"/>
                <a:gd name="connsiteX38" fmla="*/ 863623 w 3547903"/>
                <a:gd name="connsiteY38" fmla="*/ 450850 h 2796591"/>
                <a:gd name="connsiteX39" fmla="*/ 860448 w 3547903"/>
                <a:gd name="connsiteY39" fmla="*/ 463550 h 2796591"/>
                <a:gd name="connsiteX40" fmla="*/ 854098 w 3547903"/>
                <a:gd name="connsiteY40" fmla="*/ 482600 h 2796591"/>
                <a:gd name="connsiteX41" fmla="*/ 850923 w 3547903"/>
                <a:gd name="connsiteY41" fmla="*/ 492125 h 2796591"/>
                <a:gd name="connsiteX42" fmla="*/ 841398 w 3547903"/>
                <a:gd name="connsiteY42" fmla="*/ 517525 h 2796591"/>
                <a:gd name="connsiteX43" fmla="*/ 835048 w 3547903"/>
                <a:gd name="connsiteY43" fmla="*/ 552450 h 2796591"/>
                <a:gd name="connsiteX44" fmla="*/ 831873 w 3547903"/>
                <a:gd name="connsiteY44" fmla="*/ 561975 h 2796591"/>
                <a:gd name="connsiteX45" fmla="*/ 822348 w 3547903"/>
                <a:gd name="connsiteY45" fmla="*/ 565150 h 2796591"/>
                <a:gd name="connsiteX46" fmla="*/ 815998 w 3547903"/>
                <a:gd name="connsiteY46" fmla="*/ 574675 h 2796591"/>
                <a:gd name="connsiteX47" fmla="*/ 825523 w 3547903"/>
                <a:gd name="connsiteY47" fmla="*/ 600075 h 2796591"/>
                <a:gd name="connsiteX48" fmla="*/ 841398 w 3547903"/>
                <a:gd name="connsiteY48" fmla="*/ 625475 h 2796591"/>
                <a:gd name="connsiteX49" fmla="*/ 847748 w 3547903"/>
                <a:gd name="connsiteY49" fmla="*/ 650875 h 2796591"/>
                <a:gd name="connsiteX50" fmla="*/ 860448 w 3547903"/>
                <a:gd name="connsiteY50" fmla="*/ 669925 h 2796591"/>
                <a:gd name="connsiteX51" fmla="*/ 866798 w 3547903"/>
                <a:gd name="connsiteY51" fmla="*/ 682625 h 2796591"/>
                <a:gd name="connsiteX52" fmla="*/ 885848 w 3547903"/>
                <a:gd name="connsiteY52" fmla="*/ 695325 h 2796591"/>
                <a:gd name="connsiteX53" fmla="*/ 904898 w 3547903"/>
                <a:gd name="connsiteY53" fmla="*/ 730250 h 2796591"/>
                <a:gd name="connsiteX54" fmla="*/ 908073 w 3547903"/>
                <a:gd name="connsiteY54" fmla="*/ 739775 h 2796591"/>
                <a:gd name="connsiteX55" fmla="*/ 917598 w 3547903"/>
                <a:gd name="connsiteY55" fmla="*/ 742950 h 2796591"/>
                <a:gd name="connsiteX56" fmla="*/ 936648 w 3547903"/>
                <a:gd name="connsiteY56" fmla="*/ 758825 h 2796591"/>
                <a:gd name="connsiteX57" fmla="*/ 955698 w 3547903"/>
                <a:gd name="connsiteY57" fmla="*/ 765175 h 2796591"/>
                <a:gd name="connsiteX58" fmla="*/ 993798 w 3547903"/>
                <a:gd name="connsiteY58" fmla="*/ 762000 h 2796591"/>
                <a:gd name="connsiteX59" fmla="*/ 1012848 w 3547903"/>
                <a:gd name="connsiteY59" fmla="*/ 755650 h 2796591"/>
                <a:gd name="connsiteX60" fmla="*/ 1022373 w 3547903"/>
                <a:gd name="connsiteY60" fmla="*/ 752475 h 2796591"/>
                <a:gd name="connsiteX61" fmla="*/ 1035073 w 3547903"/>
                <a:gd name="connsiteY61" fmla="*/ 742950 h 2796591"/>
                <a:gd name="connsiteX62" fmla="*/ 1044598 w 3547903"/>
                <a:gd name="connsiteY62" fmla="*/ 739775 h 2796591"/>
                <a:gd name="connsiteX63" fmla="*/ 1143023 w 3547903"/>
                <a:gd name="connsiteY63" fmla="*/ 730250 h 2796591"/>
                <a:gd name="connsiteX64" fmla="*/ 1155723 w 3547903"/>
                <a:gd name="connsiteY64" fmla="*/ 685800 h 2796591"/>
                <a:gd name="connsiteX65" fmla="*/ 1162073 w 3547903"/>
                <a:gd name="connsiteY65" fmla="*/ 673100 h 2796591"/>
                <a:gd name="connsiteX66" fmla="*/ 1165248 w 3547903"/>
                <a:gd name="connsiteY66" fmla="*/ 663575 h 2796591"/>
                <a:gd name="connsiteX67" fmla="*/ 1184298 w 3547903"/>
                <a:gd name="connsiteY67" fmla="*/ 654050 h 2796591"/>
                <a:gd name="connsiteX68" fmla="*/ 1206523 w 3547903"/>
                <a:gd name="connsiteY68" fmla="*/ 635000 h 2796591"/>
                <a:gd name="connsiteX69" fmla="*/ 1216048 w 3547903"/>
                <a:gd name="connsiteY69" fmla="*/ 631825 h 2796591"/>
                <a:gd name="connsiteX70" fmla="*/ 1244623 w 3547903"/>
                <a:gd name="connsiteY70" fmla="*/ 615950 h 2796591"/>
                <a:gd name="connsiteX71" fmla="*/ 1263673 w 3547903"/>
                <a:gd name="connsiteY71" fmla="*/ 612775 h 2796591"/>
                <a:gd name="connsiteX72" fmla="*/ 1330348 w 3547903"/>
                <a:gd name="connsiteY72" fmla="*/ 606425 h 2796591"/>
                <a:gd name="connsiteX73" fmla="*/ 1365273 w 3547903"/>
                <a:gd name="connsiteY73" fmla="*/ 612775 h 2796591"/>
                <a:gd name="connsiteX74" fmla="*/ 1368448 w 3547903"/>
                <a:gd name="connsiteY74" fmla="*/ 622300 h 2796591"/>
                <a:gd name="connsiteX75" fmla="*/ 1377973 w 3547903"/>
                <a:gd name="connsiteY75" fmla="*/ 628650 h 2796591"/>
                <a:gd name="connsiteX76" fmla="*/ 1387498 w 3547903"/>
                <a:gd name="connsiteY76" fmla="*/ 638175 h 2796591"/>
                <a:gd name="connsiteX77" fmla="*/ 1387498 w 3547903"/>
                <a:gd name="connsiteY77" fmla="*/ 673100 h 2796591"/>
                <a:gd name="connsiteX78" fmla="*/ 1377973 w 3547903"/>
                <a:gd name="connsiteY78" fmla="*/ 676275 h 2796591"/>
                <a:gd name="connsiteX79" fmla="*/ 1355748 w 3547903"/>
                <a:gd name="connsiteY79" fmla="*/ 685800 h 2796591"/>
                <a:gd name="connsiteX80" fmla="*/ 1349398 w 3547903"/>
                <a:gd name="connsiteY80" fmla="*/ 698500 h 2796591"/>
                <a:gd name="connsiteX81" fmla="*/ 1343048 w 3547903"/>
                <a:gd name="connsiteY81" fmla="*/ 723900 h 2796591"/>
                <a:gd name="connsiteX82" fmla="*/ 1339873 w 3547903"/>
                <a:gd name="connsiteY82" fmla="*/ 733425 h 2796591"/>
                <a:gd name="connsiteX83" fmla="*/ 1333523 w 3547903"/>
                <a:gd name="connsiteY83" fmla="*/ 742950 h 2796591"/>
                <a:gd name="connsiteX84" fmla="*/ 1330348 w 3547903"/>
                <a:gd name="connsiteY84" fmla="*/ 758825 h 2796591"/>
                <a:gd name="connsiteX85" fmla="*/ 1320823 w 3547903"/>
                <a:gd name="connsiteY85" fmla="*/ 784225 h 2796591"/>
                <a:gd name="connsiteX86" fmla="*/ 1311298 w 3547903"/>
                <a:gd name="connsiteY86" fmla="*/ 793750 h 2796591"/>
                <a:gd name="connsiteX87" fmla="*/ 1295423 w 3547903"/>
                <a:gd name="connsiteY87" fmla="*/ 822325 h 2796591"/>
                <a:gd name="connsiteX88" fmla="*/ 1282723 w 3547903"/>
                <a:gd name="connsiteY88" fmla="*/ 831850 h 2796591"/>
                <a:gd name="connsiteX89" fmla="*/ 1273198 w 3547903"/>
                <a:gd name="connsiteY89" fmla="*/ 850900 h 2796591"/>
                <a:gd name="connsiteX90" fmla="*/ 1263673 w 3547903"/>
                <a:gd name="connsiteY90" fmla="*/ 860425 h 2796591"/>
                <a:gd name="connsiteX91" fmla="*/ 1266848 w 3547903"/>
                <a:gd name="connsiteY91" fmla="*/ 908050 h 2796591"/>
                <a:gd name="connsiteX92" fmla="*/ 1276373 w 3547903"/>
                <a:gd name="connsiteY92" fmla="*/ 904875 h 2796591"/>
                <a:gd name="connsiteX93" fmla="*/ 1343048 w 3547903"/>
                <a:gd name="connsiteY93" fmla="*/ 898525 h 2796591"/>
                <a:gd name="connsiteX94" fmla="*/ 1362098 w 3547903"/>
                <a:gd name="connsiteY94" fmla="*/ 892175 h 2796591"/>
                <a:gd name="connsiteX95" fmla="*/ 1374798 w 3547903"/>
                <a:gd name="connsiteY95" fmla="*/ 885825 h 2796591"/>
                <a:gd name="connsiteX96" fmla="*/ 1419248 w 3547903"/>
                <a:gd name="connsiteY96" fmla="*/ 879475 h 2796591"/>
                <a:gd name="connsiteX97" fmla="*/ 1428773 w 3547903"/>
                <a:gd name="connsiteY97" fmla="*/ 885825 h 2796591"/>
                <a:gd name="connsiteX98" fmla="*/ 1441473 w 3547903"/>
                <a:gd name="connsiteY98" fmla="*/ 901700 h 2796591"/>
                <a:gd name="connsiteX99" fmla="*/ 1447823 w 3547903"/>
                <a:gd name="connsiteY99" fmla="*/ 911225 h 2796591"/>
                <a:gd name="connsiteX100" fmla="*/ 1470048 w 3547903"/>
                <a:gd name="connsiteY100" fmla="*/ 927100 h 2796591"/>
                <a:gd name="connsiteX101" fmla="*/ 1485923 w 3547903"/>
                <a:gd name="connsiteY101" fmla="*/ 955675 h 2796591"/>
                <a:gd name="connsiteX102" fmla="*/ 1479573 w 3547903"/>
                <a:gd name="connsiteY102" fmla="*/ 1063625 h 2796591"/>
                <a:gd name="connsiteX103" fmla="*/ 1482748 w 3547903"/>
                <a:gd name="connsiteY103" fmla="*/ 1133475 h 2796591"/>
                <a:gd name="connsiteX104" fmla="*/ 1489098 w 3547903"/>
                <a:gd name="connsiteY104" fmla="*/ 1171575 h 2796591"/>
                <a:gd name="connsiteX105" fmla="*/ 1492273 w 3547903"/>
                <a:gd name="connsiteY105" fmla="*/ 1216025 h 2796591"/>
                <a:gd name="connsiteX106" fmla="*/ 1498623 w 3547903"/>
                <a:gd name="connsiteY106" fmla="*/ 1225550 h 2796591"/>
                <a:gd name="connsiteX107" fmla="*/ 1501798 w 3547903"/>
                <a:gd name="connsiteY107" fmla="*/ 1235075 h 2796591"/>
                <a:gd name="connsiteX108" fmla="*/ 1527198 w 3547903"/>
                <a:gd name="connsiteY108" fmla="*/ 1250950 h 2796591"/>
                <a:gd name="connsiteX109" fmla="*/ 1536723 w 3547903"/>
                <a:gd name="connsiteY109" fmla="*/ 1257300 h 2796591"/>
                <a:gd name="connsiteX110" fmla="*/ 1549423 w 3547903"/>
                <a:gd name="connsiteY110" fmla="*/ 1260475 h 2796591"/>
                <a:gd name="connsiteX111" fmla="*/ 1603398 w 3547903"/>
                <a:gd name="connsiteY111" fmla="*/ 1263650 h 2796591"/>
                <a:gd name="connsiteX112" fmla="*/ 1635148 w 3547903"/>
                <a:gd name="connsiteY112" fmla="*/ 1273175 h 2796591"/>
                <a:gd name="connsiteX113" fmla="*/ 1676423 w 3547903"/>
                <a:gd name="connsiteY113" fmla="*/ 1266825 h 2796591"/>
                <a:gd name="connsiteX114" fmla="*/ 1685948 w 3547903"/>
                <a:gd name="connsiteY114" fmla="*/ 1263650 h 2796591"/>
                <a:gd name="connsiteX115" fmla="*/ 1692298 w 3547903"/>
                <a:gd name="connsiteY115" fmla="*/ 1254125 h 2796591"/>
                <a:gd name="connsiteX116" fmla="*/ 1701823 w 3547903"/>
                <a:gd name="connsiteY116" fmla="*/ 1244600 h 2796591"/>
                <a:gd name="connsiteX117" fmla="*/ 1743098 w 3547903"/>
                <a:gd name="connsiteY117" fmla="*/ 1247775 h 2796591"/>
                <a:gd name="connsiteX118" fmla="*/ 1752623 w 3547903"/>
                <a:gd name="connsiteY118" fmla="*/ 1254125 h 2796591"/>
                <a:gd name="connsiteX119" fmla="*/ 1762148 w 3547903"/>
                <a:gd name="connsiteY119" fmla="*/ 1257300 h 2796591"/>
                <a:gd name="connsiteX120" fmla="*/ 1771673 w 3547903"/>
                <a:gd name="connsiteY120" fmla="*/ 1266825 h 2796591"/>
                <a:gd name="connsiteX121" fmla="*/ 1787548 w 3547903"/>
                <a:gd name="connsiteY121" fmla="*/ 1285875 h 2796591"/>
                <a:gd name="connsiteX122" fmla="*/ 1797073 w 3547903"/>
                <a:gd name="connsiteY122" fmla="*/ 1289050 h 2796591"/>
                <a:gd name="connsiteX123" fmla="*/ 1822473 w 3547903"/>
                <a:gd name="connsiteY123" fmla="*/ 1308100 h 2796591"/>
                <a:gd name="connsiteX124" fmla="*/ 1831998 w 3547903"/>
                <a:gd name="connsiteY124" fmla="*/ 1311275 h 2796591"/>
                <a:gd name="connsiteX125" fmla="*/ 1854223 w 3547903"/>
                <a:gd name="connsiteY125" fmla="*/ 1327150 h 2796591"/>
                <a:gd name="connsiteX126" fmla="*/ 1863748 w 3547903"/>
                <a:gd name="connsiteY126" fmla="*/ 1317625 h 2796591"/>
                <a:gd name="connsiteX127" fmla="*/ 1879623 w 3547903"/>
                <a:gd name="connsiteY127" fmla="*/ 1282700 h 2796591"/>
                <a:gd name="connsiteX128" fmla="*/ 1882798 w 3547903"/>
                <a:gd name="connsiteY128" fmla="*/ 1250950 h 2796591"/>
                <a:gd name="connsiteX129" fmla="*/ 1889148 w 3547903"/>
                <a:gd name="connsiteY129" fmla="*/ 1241425 h 2796591"/>
                <a:gd name="connsiteX130" fmla="*/ 1895498 w 3547903"/>
                <a:gd name="connsiteY130" fmla="*/ 1228725 h 2796591"/>
                <a:gd name="connsiteX131" fmla="*/ 1901848 w 3547903"/>
                <a:gd name="connsiteY131" fmla="*/ 1209675 h 2796591"/>
                <a:gd name="connsiteX132" fmla="*/ 1905023 w 3547903"/>
                <a:gd name="connsiteY132" fmla="*/ 1196975 h 2796591"/>
                <a:gd name="connsiteX133" fmla="*/ 1930423 w 3547903"/>
                <a:gd name="connsiteY133" fmla="*/ 1184275 h 2796591"/>
                <a:gd name="connsiteX134" fmla="*/ 2019323 w 3547903"/>
                <a:gd name="connsiteY134" fmla="*/ 1181100 h 2796591"/>
                <a:gd name="connsiteX135" fmla="*/ 2028848 w 3547903"/>
                <a:gd name="connsiteY135" fmla="*/ 1174750 h 2796591"/>
                <a:gd name="connsiteX136" fmla="*/ 2047898 w 3547903"/>
                <a:gd name="connsiteY136" fmla="*/ 1165225 h 2796591"/>
                <a:gd name="connsiteX137" fmla="*/ 2060598 w 3547903"/>
                <a:gd name="connsiteY137" fmla="*/ 1149350 h 2796591"/>
                <a:gd name="connsiteX138" fmla="*/ 2082823 w 3547903"/>
                <a:gd name="connsiteY138" fmla="*/ 1127125 h 2796591"/>
                <a:gd name="connsiteX139" fmla="*/ 2095523 w 3547903"/>
                <a:gd name="connsiteY139" fmla="*/ 1120775 h 2796591"/>
                <a:gd name="connsiteX140" fmla="*/ 2114573 w 3547903"/>
                <a:gd name="connsiteY140" fmla="*/ 1114425 h 2796591"/>
                <a:gd name="connsiteX141" fmla="*/ 2124098 w 3547903"/>
                <a:gd name="connsiteY141" fmla="*/ 1120775 h 2796591"/>
                <a:gd name="connsiteX142" fmla="*/ 2127273 w 3547903"/>
                <a:gd name="connsiteY142" fmla="*/ 1130300 h 2796591"/>
                <a:gd name="connsiteX143" fmla="*/ 2133623 w 3547903"/>
                <a:gd name="connsiteY143" fmla="*/ 1139825 h 2796591"/>
                <a:gd name="connsiteX144" fmla="*/ 2130448 w 3547903"/>
                <a:gd name="connsiteY144" fmla="*/ 1152525 h 2796591"/>
                <a:gd name="connsiteX145" fmla="*/ 2127273 w 3547903"/>
                <a:gd name="connsiteY145" fmla="*/ 1174750 h 2796591"/>
                <a:gd name="connsiteX146" fmla="*/ 2187598 w 3547903"/>
                <a:gd name="connsiteY146" fmla="*/ 1155700 h 2796591"/>
                <a:gd name="connsiteX147" fmla="*/ 2276498 w 3547903"/>
                <a:gd name="connsiteY147" fmla="*/ 1168400 h 2796591"/>
                <a:gd name="connsiteX148" fmla="*/ 2279673 w 3547903"/>
                <a:gd name="connsiteY148" fmla="*/ 1190625 h 2796591"/>
                <a:gd name="connsiteX149" fmla="*/ 2273323 w 3547903"/>
                <a:gd name="connsiteY149" fmla="*/ 1181100 h 2796591"/>
                <a:gd name="connsiteX150" fmla="*/ 2254273 w 3547903"/>
                <a:gd name="connsiteY150" fmla="*/ 1162050 h 2796591"/>
                <a:gd name="connsiteX151" fmla="*/ 2257448 w 3547903"/>
                <a:gd name="connsiteY151" fmla="*/ 1165225 h 2796591"/>
                <a:gd name="connsiteX152" fmla="*/ 2308248 w 3547903"/>
                <a:gd name="connsiteY152" fmla="*/ 1184275 h 2796591"/>
                <a:gd name="connsiteX153" fmla="*/ 2324123 w 3547903"/>
                <a:gd name="connsiteY153" fmla="*/ 1187450 h 2796591"/>
                <a:gd name="connsiteX154" fmla="*/ 2349523 w 3547903"/>
                <a:gd name="connsiteY154" fmla="*/ 1193800 h 2796591"/>
                <a:gd name="connsiteX155" fmla="*/ 2393973 w 3547903"/>
                <a:gd name="connsiteY155" fmla="*/ 1196975 h 2796591"/>
                <a:gd name="connsiteX156" fmla="*/ 2397148 w 3547903"/>
                <a:gd name="connsiteY156" fmla="*/ 1206500 h 2796591"/>
                <a:gd name="connsiteX157" fmla="*/ 2444773 w 3547903"/>
                <a:gd name="connsiteY157" fmla="*/ 1216025 h 2796591"/>
                <a:gd name="connsiteX158" fmla="*/ 2454298 w 3547903"/>
                <a:gd name="connsiteY158" fmla="*/ 1219200 h 2796591"/>
                <a:gd name="connsiteX159" fmla="*/ 2476523 w 3547903"/>
                <a:gd name="connsiteY159" fmla="*/ 1222375 h 2796591"/>
                <a:gd name="connsiteX160" fmla="*/ 2486048 w 3547903"/>
                <a:gd name="connsiteY160" fmla="*/ 1228725 h 2796591"/>
                <a:gd name="connsiteX161" fmla="*/ 2520973 w 3547903"/>
                <a:gd name="connsiteY161" fmla="*/ 1222375 h 2796591"/>
                <a:gd name="connsiteX162" fmla="*/ 2530498 w 3547903"/>
                <a:gd name="connsiteY162" fmla="*/ 1209675 h 2796591"/>
                <a:gd name="connsiteX163" fmla="*/ 2540023 w 3547903"/>
                <a:gd name="connsiteY163" fmla="*/ 1203325 h 2796591"/>
                <a:gd name="connsiteX164" fmla="*/ 2552723 w 3547903"/>
                <a:gd name="connsiteY164" fmla="*/ 1200150 h 2796591"/>
                <a:gd name="connsiteX165" fmla="*/ 2581298 w 3547903"/>
                <a:gd name="connsiteY165" fmla="*/ 1190625 h 2796591"/>
                <a:gd name="connsiteX166" fmla="*/ 2609873 w 3547903"/>
                <a:gd name="connsiteY166" fmla="*/ 1193800 h 2796591"/>
                <a:gd name="connsiteX167" fmla="*/ 2619398 w 3547903"/>
                <a:gd name="connsiteY167" fmla="*/ 1196975 h 2796591"/>
                <a:gd name="connsiteX168" fmla="*/ 2625748 w 3547903"/>
                <a:gd name="connsiteY168" fmla="*/ 1206500 h 2796591"/>
                <a:gd name="connsiteX169" fmla="*/ 2616223 w 3547903"/>
                <a:gd name="connsiteY169" fmla="*/ 1209675 h 2796591"/>
                <a:gd name="connsiteX170" fmla="*/ 2606698 w 3547903"/>
                <a:gd name="connsiteY170" fmla="*/ 1235075 h 2796591"/>
                <a:gd name="connsiteX171" fmla="*/ 2654323 w 3547903"/>
                <a:gd name="connsiteY171" fmla="*/ 1238250 h 2796591"/>
                <a:gd name="connsiteX172" fmla="*/ 2657498 w 3547903"/>
                <a:gd name="connsiteY172" fmla="*/ 1200150 h 2796591"/>
                <a:gd name="connsiteX173" fmla="*/ 2686073 w 3547903"/>
                <a:gd name="connsiteY173" fmla="*/ 1190625 h 2796591"/>
                <a:gd name="connsiteX174" fmla="*/ 2717823 w 3547903"/>
                <a:gd name="connsiteY174" fmla="*/ 1200150 h 2796591"/>
                <a:gd name="connsiteX175" fmla="*/ 2711473 w 3547903"/>
                <a:gd name="connsiteY175" fmla="*/ 1225550 h 2796591"/>
                <a:gd name="connsiteX176" fmla="*/ 2705123 w 3547903"/>
                <a:gd name="connsiteY176" fmla="*/ 1250950 h 2796591"/>
                <a:gd name="connsiteX177" fmla="*/ 2698773 w 3547903"/>
                <a:gd name="connsiteY177" fmla="*/ 1270000 h 2796591"/>
                <a:gd name="connsiteX178" fmla="*/ 2714648 w 3547903"/>
                <a:gd name="connsiteY178" fmla="*/ 1279525 h 2796591"/>
                <a:gd name="connsiteX179" fmla="*/ 2740048 w 3547903"/>
                <a:gd name="connsiteY179" fmla="*/ 1289050 h 2796591"/>
                <a:gd name="connsiteX180" fmla="*/ 2749573 w 3547903"/>
                <a:gd name="connsiteY180" fmla="*/ 1298575 h 2796591"/>
                <a:gd name="connsiteX181" fmla="*/ 2752748 w 3547903"/>
                <a:gd name="connsiteY181" fmla="*/ 1323975 h 2796591"/>
                <a:gd name="connsiteX182" fmla="*/ 2762273 w 3547903"/>
                <a:gd name="connsiteY182" fmla="*/ 1333500 h 2796591"/>
                <a:gd name="connsiteX183" fmla="*/ 2765448 w 3547903"/>
                <a:gd name="connsiteY183" fmla="*/ 1346200 h 2796591"/>
                <a:gd name="connsiteX184" fmla="*/ 2784498 w 3547903"/>
                <a:gd name="connsiteY184" fmla="*/ 1349375 h 2796591"/>
                <a:gd name="connsiteX185" fmla="*/ 2794023 w 3547903"/>
                <a:gd name="connsiteY185" fmla="*/ 1352550 h 2796591"/>
                <a:gd name="connsiteX186" fmla="*/ 2806723 w 3547903"/>
                <a:gd name="connsiteY186" fmla="*/ 1355725 h 2796591"/>
                <a:gd name="connsiteX187" fmla="*/ 2825773 w 3547903"/>
                <a:gd name="connsiteY187" fmla="*/ 1387475 h 2796591"/>
                <a:gd name="connsiteX188" fmla="*/ 2835298 w 3547903"/>
                <a:gd name="connsiteY188" fmla="*/ 1393825 h 2796591"/>
                <a:gd name="connsiteX189" fmla="*/ 2851173 w 3547903"/>
                <a:gd name="connsiteY189" fmla="*/ 1412875 h 2796591"/>
                <a:gd name="connsiteX190" fmla="*/ 2863873 w 3547903"/>
                <a:gd name="connsiteY190" fmla="*/ 1416050 h 2796591"/>
                <a:gd name="connsiteX191" fmla="*/ 2873398 w 3547903"/>
                <a:gd name="connsiteY191" fmla="*/ 1422400 h 2796591"/>
                <a:gd name="connsiteX192" fmla="*/ 2933723 w 3547903"/>
                <a:gd name="connsiteY192" fmla="*/ 1431925 h 2796591"/>
                <a:gd name="connsiteX193" fmla="*/ 2952773 w 3547903"/>
                <a:gd name="connsiteY193" fmla="*/ 1438275 h 2796591"/>
                <a:gd name="connsiteX194" fmla="*/ 2971823 w 3547903"/>
                <a:gd name="connsiteY194" fmla="*/ 1447800 h 2796591"/>
                <a:gd name="connsiteX195" fmla="*/ 2997223 w 3547903"/>
                <a:gd name="connsiteY195" fmla="*/ 1450975 h 2796591"/>
                <a:gd name="connsiteX196" fmla="*/ 3013098 w 3547903"/>
                <a:gd name="connsiteY196" fmla="*/ 1454150 h 2796591"/>
                <a:gd name="connsiteX197" fmla="*/ 3032148 w 3547903"/>
                <a:gd name="connsiteY197" fmla="*/ 1457325 h 2796591"/>
                <a:gd name="connsiteX198" fmla="*/ 3076598 w 3547903"/>
                <a:gd name="connsiteY198" fmla="*/ 1466850 h 2796591"/>
                <a:gd name="connsiteX199" fmla="*/ 3184548 w 3547903"/>
                <a:gd name="connsiteY199" fmla="*/ 1476375 h 2796591"/>
                <a:gd name="connsiteX200" fmla="*/ 3206773 w 3547903"/>
                <a:gd name="connsiteY200" fmla="*/ 1498600 h 2796591"/>
                <a:gd name="connsiteX201" fmla="*/ 3235348 w 3547903"/>
                <a:gd name="connsiteY201" fmla="*/ 1517650 h 2796591"/>
                <a:gd name="connsiteX202" fmla="*/ 3244873 w 3547903"/>
                <a:gd name="connsiteY202" fmla="*/ 1539875 h 2796591"/>
                <a:gd name="connsiteX203" fmla="*/ 3248048 w 3547903"/>
                <a:gd name="connsiteY203" fmla="*/ 1552575 h 2796591"/>
                <a:gd name="connsiteX204" fmla="*/ 3254398 w 3547903"/>
                <a:gd name="connsiteY204" fmla="*/ 1562100 h 2796591"/>
                <a:gd name="connsiteX205" fmla="*/ 3270273 w 3547903"/>
                <a:gd name="connsiteY205" fmla="*/ 1590675 h 2796591"/>
                <a:gd name="connsiteX206" fmla="*/ 3292498 w 3547903"/>
                <a:gd name="connsiteY206" fmla="*/ 1603375 h 2796591"/>
                <a:gd name="connsiteX207" fmla="*/ 3302023 w 3547903"/>
                <a:gd name="connsiteY207" fmla="*/ 1625600 h 2796591"/>
                <a:gd name="connsiteX208" fmla="*/ 3314723 w 3547903"/>
                <a:gd name="connsiteY208" fmla="*/ 1644650 h 2796591"/>
                <a:gd name="connsiteX209" fmla="*/ 3324248 w 3547903"/>
                <a:gd name="connsiteY209" fmla="*/ 1679575 h 2796591"/>
                <a:gd name="connsiteX210" fmla="*/ 3330598 w 3547903"/>
                <a:gd name="connsiteY210" fmla="*/ 1692275 h 2796591"/>
                <a:gd name="connsiteX211" fmla="*/ 3321073 w 3547903"/>
                <a:gd name="connsiteY211" fmla="*/ 1746250 h 2796591"/>
                <a:gd name="connsiteX212" fmla="*/ 3302023 w 3547903"/>
                <a:gd name="connsiteY212" fmla="*/ 1784350 h 2796591"/>
                <a:gd name="connsiteX213" fmla="*/ 3276623 w 3547903"/>
                <a:gd name="connsiteY213" fmla="*/ 1816100 h 2796591"/>
                <a:gd name="connsiteX214" fmla="*/ 3254398 w 3547903"/>
                <a:gd name="connsiteY214" fmla="*/ 1860550 h 2796591"/>
                <a:gd name="connsiteX215" fmla="*/ 3276623 w 3547903"/>
                <a:gd name="connsiteY215" fmla="*/ 1831975 h 2796591"/>
                <a:gd name="connsiteX216" fmla="*/ 3286148 w 3547903"/>
                <a:gd name="connsiteY216" fmla="*/ 1822450 h 2796591"/>
                <a:gd name="connsiteX217" fmla="*/ 3317898 w 3547903"/>
                <a:gd name="connsiteY217" fmla="*/ 1803400 h 2796591"/>
                <a:gd name="connsiteX218" fmla="*/ 3336948 w 3547903"/>
                <a:gd name="connsiteY218" fmla="*/ 1793875 h 2796591"/>
                <a:gd name="connsiteX219" fmla="*/ 3346473 w 3547903"/>
                <a:gd name="connsiteY219" fmla="*/ 1784350 h 2796591"/>
                <a:gd name="connsiteX220" fmla="*/ 3403627 w 3547903"/>
                <a:gd name="connsiteY220" fmla="*/ 1774825 h 2796591"/>
                <a:gd name="connsiteX221" fmla="*/ 3406798 w 3547903"/>
                <a:gd name="connsiteY221" fmla="*/ 1857375 h 2796591"/>
                <a:gd name="connsiteX222" fmla="*/ 3476652 w 3547903"/>
                <a:gd name="connsiteY222" fmla="*/ 1835150 h 2796591"/>
                <a:gd name="connsiteX223" fmla="*/ 3276627 w 3547903"/>
                <a:gd name="connsiteY223" fmla="*/ 1952625 h 2796591"/>
                <a:gd name="connsiteX224" fmla="*/ 3340127 w 3547903"/>
                <a:gd name="connsiteY224" fmla="*/ 1911350 h 2796591"/>
                <a:gd name="connsiteX225" fmla="*/ 3229002 w 3547903"/>
                <a:gd name="connsiteY225" fmla="*/ 1984375 h 2796591"/>
                <a:gd name="connsiteX226" fmla="*/ 3270277 w 3547903"/>
                <a:gd name="connsiteY226" fmla="*/ 2117725 h 2796591"/>
                <a:gd name="connsiteX227" fmla="*/ 3194077 w 3547903"/>
                <a:gd name="connsiteY227" fmla="*/ 2012950 h 2796591"/>
                <a:gd name="connsiteX228" fmla="*/ 3184552 w 3547903"/>
                <a:gd name="connsiteY228" fmla="*/ 2152650 h 2796591"/>
                <a:gd name="connsiteX229" fmla="*/ 3102002 w 3547903"/>
                <a:gd name="connsiteY229" fmla="*/ 2038350 h 2796591"/>
                <a:gd name="connsiteX230" fmla="*/ 3140102 w 3547903"/>
                <a:gd name="connsiteY230" fmla="*/ 2178050 h 2796591"/>
                <a:gd name="connsiteX231" fmla="*/ 3051202 w 3547903"/>
                <a:gd name="connsiteY231" fmla="*/ 2041525 h 2796591"/>
                <a:gd name="connsiteX232" fmla="*/ 3095652 w 3547903"/>
                <a:gd name="connsiteY232" fmla="*/ 2206625 h 2796591"/>
                <a:gd name="connsiteX233" fmla="*/ 3016277 w 3547903"/>
                <a:gd name="connsiteY233" fmla="*/ 2038350 h 2796591"/>
                <a:gd name="connsiteX234" fmla="*/ 3038502 w 3547903"/>
                <a:gd name="connsiteY234" fmla="*/ 2222500 h 2796591"/>
                <a:gd name="connsiteX235" fmla="*/ 2952777 w 3547903"/>
                <a:gd name="connsiteY235" fmla="*/ 2057400 h 2796591"/>
                <a:gd name="connsiteX236" fmla="*/ 2968652 w 3547903"/>
                <a:gd name="connsiteY236" fmla="*/ 2225675 h 2796591"/>
                <a:gd name="connsiteX237" fmla="*/ 2879752 w 3547903"/>
                <a:gd name="connsiteY237" fmla="*/ 2022475 h 2796591"/>
                <a:gd name="connsiteX238" fmla="*/ 2901977 w 3547903"/>
                <a:gd name="connsiteY238" fmla="*/ 2222500 h 2796591"/>
                <a:gd name="connsiteX239" fmla="*/ 2886102 w 3547903"/>
                <a:gd name="connsiteY239" fmla="*/ 2349500 h 2796591"/>
                <a:gd name="connsiteX240" fmla="*/ 2841652 w 3547903"/>
                <a:gd name="connsiteY240" fmla="*/ 2257425 h 2796591"/>
                <a:gd name="connsiteX241" fmla="*/ 2873402 w 3547903"/>
                <a:gd name="connsiteY241" fmla="*/ 2397125 h 2796591"/>
                <a:gd name="connsiteX242" fmla="*/ 2800377 w 3547903"/>
                <a:gd name="connsiteY242" fmla="*/ 2270125 h 2796591"/>
                <a:gd name="connsiteX243" fmla="*/ 2867052 w 3547903"/>
                <a:gd name="connsiteY243" fmla="*/ 2479675 h 2796591"/>
                <a:gd name="connsiteX244" fmla="*/ 2771802 w 3547903"/>
                <a:gd name="connsiteY244" fmla="*/ 2311400 h 2796591"/>
                <a:gd name="connsiteX245" fmla="*/ 2787677 w 3547903"/>
                <a:gd name="connsiteY245" fmla="*/ 2466975 h 2796591"/>
                <a:gd name="connsiteX246" fmla="*/ 2698777 w 3547903"/>
                <a:gd name="connsiteY246" fmla="*/ 2314575 h 2796591"/>
                <a:gd name="connsiteX247" fmla="*/ 2724177 w 3547903"/>
                <a:gd name="connsiteY247" fmla="*/ 2527300 h 2796591"/>
                <a:gd name="connsiteX248" fmla="*/ 2663852 w 3547903"/>
                <a:gd name="connsiteY248" fmla="*/ 2390775 h 2796591"/>
                <a:gd name="connsiteX249" fmla="*/ 2657502 w 3547903"/>
                <a:gd name="connsiteY249" fmla="*/ 2676525 h 2796591"/>
                <a:gd name="connsiteX250" fmla="*/ 2584477 w 3547903"/>
                <a:gd name="connsiteY250" fmla="*/ 2736850 h 2796591"/>
                <a:gd name="connsiteX251" fmla="*/ 2362227 w 3547903"/>
                <a:gd name="connsiteY251" fmla="*/ 2784475 h 2796591"/>
                <a:gd name="connsiteX252" fmla="*/ 2343177 w 3547903"/>
                <a:gd name="connsiteY252" fmla="*/ 2593975 h 2796591"/>
                <a:gd name="connsiteX253" fmla="*/ 2266977 w 3547903"/>
                <a:gd name="connsiteY253" fmla="*/ 2794000 h 2796591"/>
                <a:gd name="connsiteX254" fmla="*/ 2270152 w 3547903"/>
                <a:gd name="connsiteY254" fmla="*/ 2638425 h 2796591"/>
                <a:gd name="connsiteX255" fmla="*/ 2206652 w 3547903"/>
                <a:gd name="connsiteY255" fmla="*/ 2794000 h 2796591"/>
                <a:gd name="connsiteX256" fmla="*/ 2203476 w 3547903"/>
                <a:gd name="connsiteY256" fmla="*/ 2647949 h 2796591"/>
                <a:gd name="connsiteX257" fmla="*/ 2159026 w 3547903"/>
                <a:gd name="connsiteY257" fmla="*/ 2679700 h 2796591"/>
                <a:gd name="connsiteX258" fmla="*/ 2009801 w 3547903"/>
                <a:gd name="connsiteY258" fmla="*/ 2727325 h 2796591"/>
                <a:gd name="connsiteX259" fmla="*/ 1978050 w 3547903"/>
                <a:gd name="connsiteY259" fmla="*/ 2679700 h 2796591"/>
                <a:gd name="connsiteX260" fmla="*/ 1911375 w 3547903"/>
                <a:gd name="connsiteY260" fmla="*/ 2600325 h 2796591"/>
                <a:gd name="connsiteX261" fmla="*/ 1765325 w 3547903"/>
                <a:gd name="connsiteY261" fmla="*/ 2362200 h 2796591"/>
                <a:gd name="connsiteX262" fmla="*/ 1720875 w 3547903"/>
                <a:gd name="connsiteY262" fmla="*/ 2251075 h 2796591"/>
                <a:gd name="connsiteX263" fmla="*/ 1673250 w 3547903"/>
                <a:gd name="connsiteY263" fmla="*/ 2197100 h 2796591"/>
                <a:gd name="connsiteX264" fmla="*/ 1651025 w 3547903"/>
                <a:gd name="connsiteY264" fmla="*/ 2146300 h 2796591"/>
                <a:gd name="connsiteX265" fmla="*/ 1581175 w 3547903"/>
                <a:gd name="connsiteY265" fmla="*/ 2095500 h 2796591"/>
                <a:gd name="connsiteX266" fmla="*/ 1584350 w 3547903"/>
                <a:gd name="connsiteY266" fmla="*/ 2022476 h 2796591"/>
                <a:gd name="connsiteX267" fmla="*/ 1590699 w 3547903"/>
                <a:gd name="connsiteY267" fmla="*/ 1984376 h 2796591"/>
                <a:gd name="connsiteX268" fmla="*/ 1676424 w 3547903"/>
                <a:gd name="connsiteY268" fmla="*/ 1958977 h 2796591"/>
                <a:gd name="connsiteX269" fmla="*/ 1609749 w 3547903"/>
                <a:gd name="connsiteY269" fmla="*/ 1882777 h 2796591"/>
                <a:gd name="connsiteX270" fmla="*/ 1622449 w 3547903"/>
                <a:gd name="connsiteY270" fmla="*/ 1809752 h 2796591"/>
                <a:gd name="connsiteX271" fmla="*/ 1651024 w 3547903"/>
                <a:gd name="connsiteY271" fmla="*/ 1730377 h 2796591"/>
                <a:gd name="connsiteX272" fmla="*/ 1714523 w 3547903"/>
                <a:gd name="connsiteY272" fmla="*/ 1685927 h 2796591"/>
                <a:gd name="connsiteX273" fmla="*/ 1765323 w 3547903"/>
                <a:gd name="connsiteY273" fmla="*/ 1647827 h 2796591"/>
                <a:gd name="connsiteX274" fmla="*/ 1793897 w 3547903"/>
                <a:gd name="connsiteY274" fmla="*/ 1612902 h 2796591"/>
                <a:gd name="connsiteX275" fmla="*/ 1812947 w 3547903"/>
                <a:gd name="connsiteY275" fmla="*/ 1571627 h 2796591"/>
                <a:gd name="connsiteX276" fmla="*/ 1790721 w 3547903"/>
                <a:gd name="connsiteY276" fmla="*/ 1539876 h 2796591"/>
                <a:gd name="connsiteX277" fmla="*/ 1793897 w 3547903"/>
                <a:gd name="connsiteY277" fmla="*/ 1473202 h 2796591"/>
                <a:gd name="connsiteX278" fmla="*/ 1765322 w 3547903"/>
                <a:gd name="connsiteY278" fmla="*/ 1381127 h 2796591"/>
                <a:gd name="connsiteX279" fmla="*/ 1727221 w 3547903"/>
                <a:gd name="connsiteY279" fmla="*/ 1314451 h 2796591"/>
                <a:gd name="connsiteX280" fmla="*/ 1666897 w 3547903"/>
                <a:gd name="connsiteY280" fmla="*/ 1355727 h 2796591"/>
                <a:gd name="connsiteX281" fmla="*/ 1625622 w 3547903"/>
                <a:gd name="connsiteY281" fmla="*/ 1377952 h 2796591"/>
                <a:gd name="connsiteX282" fmla="*/ 1587522 w 3547903"/>
                <a:gd name="connsiteY282" fmla="*/ 1349377 h 2796591"/>
                <a:gd name="connsiteX283" fmla="*/ 1527197 w 3547903"/>
                <a:gd name="connsiteY283" fmla="*/ 1327152 h 2796591"/>
                <a:gd name="connsiteX284" fmla="*/ 1428772 w 3547903"/>
                <a:gd name="connsiteY284" fmla="*/ 1257302 h 2796591"/>
                <a:gd name="connsiteX285" fmla="*/ 1374797 w 3547903"/>
                <a:gd name="connsiteY285" fmla="*/ 1257302 h 2796591"/>
                <a:gd name="connsiteX286" fmla="*/ 1358922 w 3547903"/>
                <a:gd name="connsiteY286" fmla="*/ 1187452 h 2796591"/>
                <a:gd name="connsiteX287" fmla="*/ 1298597 w 3547903"/>
                <a:gd name="connsiteY287" fmla="*/ 1114427 h 2796591"/>
                <a:gd name="connsiteX288" fmla="*/ 1212872 w 3547903"/>
                <a:gd name="connsiteY288" fmla="*/ 1057277 h 2796591"/>
                <a:gd name="connsiteX289" fmla="*/ 1073172 w 3547903"/>
                <a:gd name="connsiteY289" fmla="*/ 1003302 h 2796591"/>
                <a:gd name="connsiteX290" fmla="*/ 996972 w 3547903"/>
                <a:gd name="connsiteY290" fmla="*/ 974727 h 2796591"/>
                <a:gd name="connsiteX291" fmla="*/ 923947 w 3547903"/>
                <a:gd name="connsiteY291" fmla="*/ 914402 h 2796591"/>
                <a:gd name="connsiteX292" fmla="*/ 787422 w 3547903"/>
                <a:gd name="connsiteY292" fmla="*/ 933452 h 2796591"/>
                <a:gd name="connsiteX293" fmla="*/ 733447 w 3547903"/>
                <a:gd name="connsiteY293" fmla="*/ 942977 h 2796591"/>
                <a:gd name="connsiteX294" fmla="*/ 669947 w 3547903"/>
                <a:gd name="connsiteY294" fmla="*/ 889002 h 2796591"/>
                <a:gd name="connsiteX295" fmla="*/ 641372 w 3547903"/>
                <a:gd name="connsiteY295" fmla="*/ 860427 h 2796591"/>
                <a:gd name="connsiteX296" fmla="*/ 488972 w 3547903"/>
                <a:gd name="connsiteY296" fmla="*/ 800102 h 2796591"/>
                <a:gd name="connsiteX297" fmla="*/ 403247 w 3547903"/>
                <a:gd name="connsiteY297" fmla="*/ 749302 h 2796591"/>
                <a:gd name="connsiteX298" fmla="*/ 361972 w 3547903"/>
                <a:gd name="connsiteY298" fmla="*/ 695327 h 2796591"/>
                <a:gd name="connsiteX299" fmla="*/ 396897 w 3547903"/>
                <a:gd name="connsiteY299" fmla="*/ 660402 h 2796591"/>
                <a:gd name="connsiteX300" fmla="*/ 361972 w 3547903"/>
                <a:gd name="connsiteY300" fmla="*/ 555627 h 2796591"/>
                <a:gd name="connsiteX301" fmla="*/ 298471 w 3547903"/>
                <a:gd name="connsiteY301" fmla="*/ 454026 h 2796591"/>
                <a:gd name="connsiteX302" fmla="*/ 266722 w 3547903"/>
                <a:gd name="connsiteY302" fmla="*/ 384175 h 2796591"/>
                <a:gd name="connsiteX303" fmla="*/ 276246 w 3547903"/>
                <a:gd name="connsiteY303" fmla="*/ 358775 h 2796591"/>
                <a:gd name="connsiteX304" fmla="*/ 206397 w 3547903"/>
                <a:gd name="connsiteY304" fmla="*/ 234950 h 2796591"/>
                <a:gd name="connsiteX305" fmla="*/ 146072 w 3547903"/>
                <a:gd name="connsiteY305" fmla="*/ 101600 h 2796591"/>
                <a:gd name="connsiteX306" fmla="*/ 111147 w 3547903"/>
                <a:gd name="connsiteY306" fmla="*/ 142875 h 2796591"/>
                <a:gd name="connsiteX307" fmla="*/ 120671 w 3547903"/>
                <a:gd name="connsiteY307" fmla="*/ 193675 h 2796591"/>
                <a:gd name="connsiteX308" fmla="*/ 123846 w 3547903"/>
                <a:gd name="connsiteY308" fmla="*/ 260350 h 2796591"/>
                <a:gd name="connsiteX309" fmla="*/ 136546 w 3547903"/>
                <a:gd name="connsiteY309" fmla="*/ 327025 h 2796591"/>
                <a:gd name="connsiteX310" fmla="*/ 174646 w 3547903"/>
                <a:gd name="connsiteY310" fmla="*/ 384175 h 2796591"/>
                <a:gd name="connsiteX311" fmla="*/ 190521 w 3547903"/>
                <a:gd name="connsiteY311" fmla="*/ 422275 h 2796591"/>
                <a:gd name="connsiteX312" fmla="*/ 200046 w 3547903"/>
                <a:gd name="connsiteY312" fmla="*/ 495300 h 2796591"/>
                <a:gd name="connsiteX313" fmla="*/ 231798 w 3547903"/>
                <a:gd name="connsiteY313" fmla="*/ 542925 h 2796591"/>
                <a:gd name="connsiteX314" fmla="*/ 168296 w 3547903"/>
                <a:gd name="connsiteY314" fmla="*/ 508000 h 2796591"/>
                <a:gd name="connsiteX315" fmla="*/ 107973 w 3547903"/>
                <a:gd name="connsiteY315" fmla="*/ 460375 h 2796591"/>
                <a:gd name="connsiteX316" fmla="*/ 88923 w 3547903"/>
                <a:gd name="connsiteY316" fmla="*/ 371475 h 2796591"/>
                <a:gd name="connsiteX317" fmla="*/ 22248 w 3547903"/>
                <a:gd name="connsiteY317" fmla="*/ 285750 h 2796591"/>
                <a:gd name="connsiteX318" fmla="*/ 53998 w 3547903"/>
                <a:gd name="connsiteY318" fmla="*/ 193675 h 2796591"/>
                <a:gd name="connsiteX319" fmla="*/ 25423 w 3547903"/>
                <a:gd name="connsiteY319" fmla="*/ 161925 h 2796591"/>
                <a:gd name="connsiteX320" fmla="*/ 12722 w 3547903"/>
                <a:gd name="connsiteY320" fmla="*/ 114300 h 2796591"/>
                <a:gd name="connsiteX321" fmla="*/ 23 w 3547903"/>
                <a:gd name="connsiteY321" fmla="*/ 41275 h 2796591"/>
                <a:gd name="connsiteX322" fmla="*/ 23 w 3547903"/>
                <a:gd name="connsiteY322" fmla="*/ 0 h 2796591"/>
                <a:gd name="connsiteX0" fmla="*/ 23 w 3547903"/>
                <a:gd name="connsiteY0" fmla="*/ 0 h 2796591"/>
                <a:gd name="connsiteX1" fmla="*/ 381023 w 3547903"/>
                <a:gd name="connsiteY1" fmla="*/ 76200 h 2796591"/>
                <a:gd name="connsiteX2" fmla="*/ 479448 w 3547903"/>
                <a:gd name="connsiteY2" fmla="*/ 28575 h 2796591"/>
                <a:gd name="connsiteX3" fmla="*/ 568348 w 3547903"/>
                <a:gd name="connsiteY3" fmla="*/ 44450 h 2796591"/>
                <a:gd name="connsiteX4" fmla="*/ 568348 w 3547903"/>
                <a:gd name="connsiteY4" fmla="*/ 44450 h 2796591"/>
                <a:gd name="connsiteX5" fmla="*/ 571523 w 3547903"/>
                <a:gd name="connsiteY5" fmla="*/ 73025 h 2796591"/>
                <a:gd name="connsiteX6" fmla="*/ 565173 w 3547903"/>
                <a:gd name="connsiteY6" fmla="*/ 88900 h 2796591"/>
                <a:gd name="connsiteX7" fmla="*/ 561998 w 3547903"/>
                <a:gd name="connsiteY7" fmla="*/ 98425 h 2796591"/>
                <a:gd name="connsiteX8" fmla="*/ 565173 w 3547903"/>
                <a:gd name="connsiteY8" fmla="*/ 114300 h 2796591"/>
                <a:gd name="connsiteX9" fmla="*/ 584223 w 3547903"/>
                <a:gd name="connsiteY9" fmla="*/ 127000 h 2796591"/>
                <a:gd name="connsiteX10" fmla="*/ 596923 w 3547903"/>
                <a:gd name="connsiteY10" fmla="*/ 146050 h 2796591"/>
                <a:gd name="connsiteX11" fmla="*/ 600098 w 3547903"/>
                <a:gd name="connsiteY11" fmla="*/ 155575 h 2796591"/>
                <a:gd name="connsiteX12" fmla="*/ 609623 w 3547903"/>
                <a:gd name="connsiteY12" fmla="*/ 161925 h 2796591"/>
                <a:gd name="connsiteX13" fmla="*/ 615973 w 3547903"/>
                <a:gd name="connsiteY13" fmla="*/ 171450 h 2796591"/>
                <a:gd name="connsiteX14" fmla="*/ 660423 w 3547903"/>
                <a:gd name="connsiteY14" fmla="*/ 165100 h 2796591"/>
                <a:gd name="connsiteX15" fmla="*/ 669948 w 3547903"/>
                <a:gd name="connsiteY15" fmla="*/ 158750 h 2796591"/>
                <a:gd name="connsiteX16" fmla="*/ 679473 w 3547903"/>
                <a:gd name="connsiteY16" fmla="*/ 155575 h 2796591"/>
                <a:gd name="connsiteX17" fmla="*/ 701698 w 3547903"/>
                <a:gd name="connsiteY17" fmla="*/ 142875 h 2796591"/>
                <a:gd name="connsiteX18" fmla="*/ 749323 w 3547903"/>
                <a:gd name="connsiteY18" fmla="*/ 146050 h 2796591"/>
                <a:gd name="connsiteX19" fmla="*/ 755673 w 3547903"/>
                <a:gd name="connsiteY19" fmla="*/ 155575 h 2796591"/>
                <a:gd name="connsiteX20" fmla="*/ 749323 w 3547903"/>
                <a:gd name="connsiteY20" fmla="*/ 200025 h 2796591"/>
                <a:gd name="connsiteX21" fmla="*/ 762023 w 3547903"/>
                <a:gd name="connsiteY21" fmla="*/ 212725 h 2796591"/>
                <a:gd name="connsiteX22" fmla="*/ 771548 w 3547903"/>
                <a:gd name="connsiteY22" fmla="*/ 215900 h 2796591"/>
                <a:gd name="connsiteX23" fmla="*/ 777898 w 3547903"/>
                <a:gd name="connsiteY23" fmla="*/ 228600 h 2796591"/>
                <a:gd name="connsiteX24" fmla="*/ 787423 w 3547903"/>
                <a:gd name="connsiteY24" fmla="*/ 238125 h 2796591"/>
                <a:gd name="connsiteX25" fmla="*/ 793773 w 3547903"/>
                <a:gd name="connsiteY25" fmla="*/ 257175 h 2796591"/>
                <a:gd name="connsiteX26" fmla="*/ 796948 w 3547903"/>
                <a:gd name="connsiteY26" fmla="*/ 288925 h 2796591"/>
                <a:gd name="connsiteX27" fmla="*/ 800123 w 3547903"/>
                <a:gd name="connsiteY27" fmla="*/ 298450 h 2796591"/>
                <a:gd name="connsiteX28" fmla="*/ 809648 w 3547903"/>
                <a:gd name="connsiteY28" fmla="*/ 304800 h 2796591"/>
                <a:gd name="connsiteX29" fmla="*/ 822348 w 3547903"/>
                <a:gd name="connsiteY29" fmla="*/ 314325 h 2796591"/>
                <a:gd name="connsiteX30" fmla="*/ 831873 w 3547903"/>
                <a:gd name="connsiteY30" fmla="*/ 323850 h 2796591"/>
                <a:gd name="connsiteX31" fmla="*/ 854098 w 3547903"/>
                <a:gd name="connsiteY31" fmla="*/ 336550 h 2796591"/>
                <a:gd name="connsiteX32" fmla="*/ 863623 w 3547903"/>
                <a:gd name="connsiteY32" fmla="*/ 346075 h 2796591"/>
                <a:gd name="connsiteX33" fmla="*/ 892198 w 3547903"/>
                <a:gd name="connsiteY33" fmla="*/ 352425 h 2796591"/>
                <a:gd name="connsiteX34" fmla="*/ 882673 w 3547903"/>
                <a:gd name="connsiteY34" fmla="*/ 355600 h 2796591"/>
                <a:gd name="connsiteX35" fmla="*/ 879498 w 3547903"/>
                <a:gd name="connsiteY35" fmla="*/ 365125 h 2796591"/>
                <a:gd name="connsiteX36" fmla="*/ 876323 w 3547903"/>
                <a:gd name="connsiteY36" fmla="*/ 406400 h 2796591"/>
                <a:gd name="connsiteX37" fmla="*/ 866798 w 3547903"/>
                <a:gd name="connsiteY37" fmla="*/ 434975 h 2796591"/>
                <a:gd name="connsiteX38" fmla="*/ 863623 w 3547903"/>
                <a:gd name="connsiteY38" fmla="*/ 450850 h 2796591"/>
                <a:gd name="connsiteX39" fmla="*/ 860448 w 3547903"/>
                <a:gd name="connsiteY39" fmla="*/ 463550 h 2796591"/>
                <a:gd name="connsiteX40" fmla="*/ 854098 w 3547903"/>
                <a:gd name="connsiteY40" fmla="*/ 482600 h 2796591"/>
                <a:gd name="connsiteX41" fmla="*/ 850923 w 3547903"/>
                <a:gd name="connsiteY41" fmla="*/ 492125 h 2796591"/>
                <a:gd name="connsiteX42" fmla="*/ 841398 w 3547903"/>
                <a:gd name="connsiteY42" fmla="*/ 517525 h 2796591"/>
                <a:gd name="connsiteX43" fmla="*/ 835048 w 3547903"/>
                <a:gd name="connsiteY43" fmla="*/ 552450 h 2796591"/>
                <a:gd name="connsiteX44" fmla="*/ 831873 w 3547903"/>
                <a:gd name="connsiteY44" fmla="*/ 561975 h 2796591"/>
                <a:gd name="connsiteX45" fmla="*/ 822348 w 3547903"/>
                <a:gd name="connsiteY45" fmla="*/ 565150 h 2796591"/>
                <a:gd name="connsiteX46" fmla="*/ 815998 w 3547903"/>
                <a:gd name="connsiteY46" fmla="*/ 574675 h 2796591"/>
                <a:gd name="connsiteX47" fmla="*/ 825523 w 3547903"/>
                <a:gd name="connsiteY47" fmla="*/ 600075 h 2796591"/>
                <a:gd name="connsiteX48" fmla="*/ 841398 w 3547903"/>
                <a:gd name="connsiteY48" fmla="*/ 625475 h 2796591"/>
                <a:gd name="connsiteX49" fmla="*/ 847748 w 3547903"/>
                <a:gd name="connsiteY49" fmla="*/ 650875 h 2796591"/>
                <a:gd name="connsiteX50" fmla="*/ 860448 w 3547903"/>
                <a:gd name="connsiteY50" fmla="*/ 669925 h 2796591"/>
                <a:gd name="connsiteX51" fmla="*/ 866798 w 3547903"/>
                <a:gd name="connsiteY51" fmla="*/ 682625 h 2796591"/>
                <a:gd name="connsiteX52" fmla="*/ 885848 w 3547903"/>
                <a:gd name="connsiteY52" fmla="*/ 695325 h 2796591"/>
                <a:gd name="connsiteX53" fmla="*/ 904898 w 3547903"/>
                <a:gd name="connsiteY53" fmla="*/ 730250 h 2796591"/>
                <a:gd name="connsiteX54" fmla="*/ 908073 w 3547903"/>
                <a:gd name="connsiteY54" fmla="*/ 739775 h 2796591"/>
                <a:gd name="connsiteX55" fmla="*/ 917598 w 3547903"/>
                <a:gd name="connsiteY55" fmla="*/ 742950 h 2796591"/>
                <a:gd name="connsiteX56" fmla="*/ 936648 w 3547903"/>
                <a:gd name="connsiteY56" fmla="*/ 758825 h 2796591"/>
                <a:gd name="connsiteX57" fmla="*/ 955698 w 3547903"/>
                <a:gd name="connsiteY57" fmla="*/ 765175 h 2796591"/>
                <a:gd name="connsiteX58" fmla="*/ 993798 w 3547903"/>
                <a:gd name="connsiteY58" fmla="*/ 762000 h 2796591"/>
                <a:gd name="connsiteX59" fmla="*/ 1012848 w 3547903"/>
                <a:gd name="connsiteY59" fmla="*/ 755650 h 2796591"/>
                <a:gd name="connsiteX60" fmla="*/ 1022373 w 3547903"/>
                <a:gd name="connsiteY60" fmla="*/ 752475 h 2796591"/>
                <a:gd name="connsiteX61" fmla="*/ 1035073 w 3547903"/>
                <a:gd name="connsiteY61" fmla="*/ 742950 h 2796591"/>
                <a:gd name="connsiteX62" fmla="*/ 1044598 w 3547903"/>
                <a:gd name="connsiteY62" fmla="*/ 739775 h 2796591"/>
                <a:gd name="connsiteX63" fmla="*/ 1143023 w 3547903"/>
                <a:gd name="connsiteY63" fmla="*/ 730250 h 2796591"/>
                <a:gd name="connsiteX64" fmla="*/ 1155723 w 3547903"/>
                <a:gd name="connsiteY64" fmla="*/ 685800 h 2796591"/>
                <a:gd name="connsiteX65" fmla="*/ 1162073 w 3547903"/>
                <a:gd name="connsiteY65" fmla="*/ 673100 h 2796591"/>
                <a:gd name="connsiteX66" fmla="*/ 1165248 w 3547903"/>
                <a:gd name="connsiteY66" fmla="*/ 663575 h 2796591"/>
                <a:gd name="connsiteX67" fmla="*/ 1184298 w 3547903"/>
                <a:gd name="connsiteY67" fmla="*/ 654050 h 2796591"/>
                <a:gd name="connsiteX68" fmla="*/ 1206523 w 3547903"/>
                <a:gd name="connsiteY68" fmla="*/ 635000 h 2796591"/>
                <a:gd name="connsiteX69" fmla="*/ 1216048 w 3547903"/>
                <a:gd name="connsiteY69" fmla="*/ 631825 h 2796591"/>
                <a:gd name="connsiteX70" fmla="*/ 1244623 w 3547903"/>
                <a:gd name="connsiteY70" fmla="*/ 615950 h 2796591"/>
                <a:gd name="connsiteX71" fmla="*/ 1263673 w 3547903"/>
                <a:gd name="connsiteY71" fmla="*/ 612775 h 2796591"/>
                <a:gd name="connsiteX72" fmla="*/ 1330348 w 3547903"/>
                <a:gd name="connsiteY72" fmla="*/ 606425 h 2796591"/>
                <a:gd name="connsiteX73" fmla="*/ 1365273 w 3547903"/>
                <a:gd name="connsiteY73" fmla="*/ 612775 h 2796591"/>
                <a:gd name="connsiteX74" fmla="*/ 1368448 w 3547903"/>
                <a:gd name="connsiteY74" fmla="*/ 622300 h 2796591"/>
                <a:gd name="connsiteX75" fmla="*/ 1377973 w 3547903"/>
                <a:gd name="connsiteY75" fmla="*/ 628650 h 2796591"/>
                <a:gd name="connsiteX76" fmla="*/ 1387498 w 3547903"/>
                <a:gd name="connsiteY76" fmla="*/ 638175 h 2796591"/>
                <a:gd name="connsiteX77" fmla="*/ 1387498 w 3547903"/>
                <a:gd name="connsiteY77" fmla="*/ 673100 h 2796591"/>
                <a:gd name="connsiteX78" fmla="*/ 1377973 w 3547903"/>
                <a:gd name="connsiteY78" fmla="*/ 676275 h 2796591"/>
                <a:gd name="connsiteX79" fmla="*/ 1355748 w 3547903"/>
                <a:gd name="connsiteY79" fmla="*/ 685800 h 2796591"/>
                <a:gd name="connsiteX80" fmla="*/ 1349398 w 3547903"/>
                <a:gd name="connsiteY80" fmla="*/ 698500 h 2796591"/>
                <a:gd name="connsiteX81" fmla="*/ 1343048 w 3547903"/>
                <a:gd name="connsiteY81" fmla="*/ 723900 h 2796591"/>
                <a:gd name="connsiteX82" fmla="*/ 1339873 w 3547903"/>
                <a:gd name="connsiteY82" fmla="*/ 733425 h 2796591"/>
                <a:gd name="connsiteX83" fmla="*/ 1333523 w 3547903"/>
                <a:gd name="connsiteY83" fmla="*/ 742950 h 2796591"/>
                <a:gd name="connsiteX84" fmla="*/ 1330348 w 3547903"/>
                <a:gd name="connsiteY84" fmla="*/ 758825 h 2796591"/>
                <a:gd name="connsiteX85" fmla="*/ 1320823 w 3547903"/>
                <a:gd name="connsiteY85" fmla="*/ 784225 h 2796591"/>
                <a:gd name="connsiteX86" fmla="*/ 1311298 w 3547903"/>
                <a:gd name="connsiteY86" fmla="*/ 793750 h 2796591"/>
                <a:gd name="connsiteX87" fmla="*/ 1295423 w 3547903"/>
                <a:gd name="connsiteY87" fmla="*/ 822325 h 2796591"/>
                <a:gd name="connsiteX88" fmla="*/ 1282723 w 3547903"/>
                <a:gd name="connsiteY88" fmla="*/ 831850 h 2796591"/>
                <a:gd name="connsiteX89" fmla="*/ 1273198 w 3547903"/>
                <a:gd name="connsiteY89" fmla="*/ 850900 h 2796591"/>
                <a:gd name="connsiteX90" fmla="*/ 1263673 w 3547903"/>
                <a:gd name="connsiteY90" fmla="*/ 860425 h 2796591"/>
                <a:gd name="connsiteX91" fmla="*/ 1266848 w 3547903"/>
                <a:gd name="connsiteY91" fmla="*/ 908050 h 2796591"/>
                <a:gd name="connsiteX92" fmla="*/ 1276373 w 3547903"/>
                <a:gd name="connsiteY92" fmla="*/ 904875 h 2796591"/>
                <a:gd name="connsiteX93" fmla="*/ 1343048 w 3547903"/>
                <a:gd name="connsiteY93" fmla="*/ 898525 h 2796591"/>
                <a:gd name="connsiteX94" fmla="*/ 1362098 w 3547903"/>
                <a:gd name="connsiteY94" fmla="*/ 892175 h 2796591"/>
                <a:gd name="connsiteX95" fmla="*/ 1374798 w 3547903"/>
                <a:gd name="connsiteY95" fmla="*/ 885825 h 2796591"/>
                <a:gd name="connsiteX96" fmla="*/ 1419248 w 3547903"/>
                <a:gd name="connsiteY96" fmla="*/ 879475 h 2796591"/>
                <a:gd name="connsiteX97" fmla="*/ 1428773 w 3547903"/>
                <a:gd name="connsiteY97" fmla="*/ 885825 h 2796591"/>
                <a:gd name="connsiteX98" fmla="*/ 1441473 w 3547903"/>
                <a:gd name="connsiteY98" fmla="*/ 901700 h 2796591"/>
                <a:gd name="connsiteX99" fmla="*/ 1447823 w 3547903"/>
                <a:gd name="connsiteY99" fmla="*/ 911225 h 2796591"/>
                <a:gd name="connsiteX100" fmla="*/ 1470048 w 3547903"/>
                <a:gd name="connsiteY100" fmla="*/ 927100 h 2796591"/>
                <a:gd name="connsiteX101" fmla="*/ 1485923 w 3547903"/>
                <a:gd name="connsiteY101" fmla="*/ 955675 h 2796591"/>
                <a:gd name="connsiteX102" fmla="*/ 1479573 w 3547903"/>
                <a:gd name="connsiteY102" fmla="*/ 1063625 h 2796591"/>
                <a:gd name="connsiteX103" fmla="*/ 1482748 w 3547903"/>
                <a:gd name="connsiteY103" fmla="*/ 1133475 h 2796591"/>
                <a:gd name="connsiteX104" fmla="*/ 1489098 w 3547903"/>
                <a:gd name="connsiteY104" fmla="*/ 1171575 h 2796591"/>
                <a:gd name="connsiteX105" fmla="*/ 1492273 w 3547903"/>
                <a:gd name="connsiteY105" fmla="*/ 1216025 h 2796591"/>
                <a:gd name="connsiteX106" fmla="*/ 1498623 w 3547903"/>
                <a:gd name="connsiteY106" fmla="*/ 1225550 h 2796591"/>
                <a:gd name="connsiteX107" fmla="*/ 1501798 w 3547903"/>
                <a:gd name="connsiteY107" fmla="*/ 1235075 h 2796591"/>
                <a:gd name="connsiteX108" fmla="*/ 1527198 w 3547903"/>
                <a:gd name="connsiteY108" fmla="*/ 1250950 h 2796591"/>
                <a:gd name="connsiteX109" fmla="*/ 1536723 w 3547903"/>
                <a:gd name="connsiteY109" fmla="*/ 1257300 h 2796591"/>
                <a:gd name="connsiteX110" fmla="*/ 1549423 w 3547903"/>
                <a:gd name="connsiteY110" fmla="*/ 1260475 h 2796591"/>
                <a:gd name="connsiteX111" fmla="*/ 1603398 w 3547903"/>
                <a:gd name="connsiteY111" fmla="*/ 1263650 h 2796591"/>
                <a:gd name="connsiteX112" fmla="*/ 1635148 w 3547903"/>
                <a:gd name="connsiteY112" fmla="*/ 1273175 h 2796591"/>
                <a:gd name="connsiteX113" fmla="*/ 1676423 w 3547903"/>
                <a:gd name="connsiteY113" fmla="*/ 1266825 h 2796591"/>
                <a:gd name="connsiteX114" fmla="*/ 1685948 w 3547903"/>
                <a:gd name="connsiteY114" fmla="*/ 1263650 h 2796591"/>
                <a:gd name="connsiteX115" fmla="*/ 1692298 w 3547903"/>
                <a:gd name="connsiteY115" fmla="*/ 1254125 h 2796591"/>
                <a:gd name="connsiteX116" fmla="*/ 1701823 w 3547903"/>
                <a:gd name="connsiteY116" fmla="*/ 1244600 h 2796591"/>
                <a:gd name="connsiteX117" fmla="*/ 1743098 w 3547903"/>
                <a:gd name="connsiteY117" fmla="*/ 1247775 h 2796591"/>
                <a:gd name="connsiteX118" fmla="*/ 1752623 w 3547903"/>
                <a:gd name="connsiteY118" fmla="*/ 1254125 h 2796591"/>
                <a:gd name="connsiteX119" fmla="*/ 1762148 w 3547903"/>
                <a:gd name="connsiteY119" fmla="*/ 1257300 h 2796591"/>
                <a:gd name="connsiteX120" fmla="*/ 1771673 w 3547903"/>
                <a:gd name="connsiteY120" fmla="*/ 1266825 h 2796591"/>
                <a:gd name="connsiteX121" fmla="*/ 1787548 w 3547903"/>
                <a:gd name="connsiteY121" fmla="*/ 1285875 h 2796591"/>
                <a:gd name="connsiteX122" fmla="*/ 1797073 w 3547903"/>
                <a:gd name="connsiteY122" fmla="*/ 1289050 h 2796591"/>
                <a:gd name="connsiteX123" fmla="*/ 1822473 w 3547903"/>
                <a:gd name="connsiteY123" fmla="*/ 1308100 h 2796591"/>
                <a:gd name="connsiteX124" fmla="*/ 1831998 w 3547903"/>
                <a:gd name="connsiteY124" fmla="*/ 1311275 h 2796591"/>
                <a:gd name="connsiteX125" fmla="*/ 1854223 w 3547903"/>
                <a:gd name="connsiteY125" fmla="*/ 1327150 h 2796591"/>
                <a:gd name="connsiteX126" fmla="*/ 1863748 w 3547903"/>
                <a:gd name="connsiteY126" fmla="*/ 1317625 h 2796591"/>
                <a:gd name="connsiteX127" fmla="*/ 1879623 w 3547903"/>
                <a:gd name="connsiteY127" fmla="*/ 1282700 h 2796591"/>
                <a:gd name="connsiteX128" fmla="*/ 1882798 w 3547903"/>
                <a:gd name="connsiteY128" fmla="*/ 1250950 h 2796591"/>
                <a:gd name="connsiteX129" fmla="*/ 1889148 w 3547903"/>
                <a:gd name="connsiteY129" fmla="*/ 1241425 h 2796591"/>
                <a:gd name="connsiteX130" fmla="*/ 1895498 w 3547903"/>
                <a:gd name="connsiteY130" fmla="*/ 1228725 h 2796591"/>
                <a:gd name="connsiteX131" fmla="*/ 1901848 w 3547903"/>
                <a:gd name="connsiteY131" fmla="*/ 1209675 h 2796591"/>
                <a:gd name="connsiteX132" fmla="*/ 1905023 w 3547903"/>
                <a:gd name="connsiteY132" fmla="*/ 1196975 h 2796591"/>
                <a:gd name="connsiteX133" fmla="*/ 1930423 w 3547903"/>
                <a:gd name="connsiteY133" fmla="*/ 1184275 h 2796591"/>
                <a:gd name="connsiteX134" fmla="*/ 2019323 w 3547903"/>
                <a:gd name="connsiteY134" fmla="*/ 1181100 h 2796591"/>
                <a:gd name="connsiteX135" fmla="*/ 2028848 w 3547903"/>
                <a:gd name="connsiteY135" fmla="*/ 1174750 h 2796591"/>
                <a:gd name="connsiteX136" fmla="*/ 2047898 w 3547903"/>
                <a:gd name="connsiteY136" fmla="*/ 1165225 h 2796591"/>
                <a:gd name="connsiteX137" fmla="*/ 2060598 w 3547903"/>
                <a:gd name="connsiteY137" fmla="*/ 1149350 h 2796591"/>
                <a:gd name="connsiteX138" fmla="*/ 2082823 w 3547903"/>
                <a:gd name="connsiteY138" fmla="*/ 1127125 h 2796591"/>
                <a:gd name="connsiteX139" fmla="*/ 2095523 w 3547903"/>
                <a:gd name="connsiteY139" fmla="*/ 1120775 h 2796591"/>
                <a:gd name="connsiteX140" fmla="*/ 2114573 w 3547903"/>
                <a:gd name="connsiteY140" fmla="*/ 1114425 h 2796591"/>
                <a:gd name="connsiteX141" fmla="*/ 2124098 w 3547903"/>
                <a:gd name="connsiteY141" fmla="*/ 1120775 h 2796591"/>
                <a:gd name="connsiteX142" fmla="*/ 2127273 w 3547903"/>
                <a:gd name="connsiteY142" fmla="*/ 1130300 h 2796591"/>
                <a:gd name="connsiteX143" fmla="*/ 2133623 w 3547903"/>
                <a:gd name="connsiteY143" fmla="*/ 1139825 h 2796591"/>
                <a:gd name="connsiteX144" fmla="*/ 2130448 w 3547903"/>
                <a:gd name="connsiteY144" fmla="*/ 1152525 h 2796591"/>
                <a:gd name="connsiteX145" fmla="*/ 2127273 w 3547903"/>
                <a:gd name="connsiteY145" fmla="*/ 1174750 h 2796591"/>
                <a:gd name="connsiteX146" fmla="*/ 2187598 w 3547903"/>
                <a:gd name="connsiteY146" fmla="*/ 1155700 h 2796591"/>
                <a:gd name="connsiteX147" fmla="*/ 2276498 w 3547903"/>
                <a:gd name="connsiteY147" fmla="*/ 1168400 h 2796591"/>
                <a:gd name="connsiteX148" fmla="*/ 2279673 w 3547903"/>
                <a:gd name="connsiteY148" fmla="*/ 1190625 h 2796591"/>
                <a:gd name="connsiteX149" fmla="*/ 2273323 w 3547903"/>
                <a:gd name="connsiteY149" fmla="*/ 1181100 h 2796591"/>
                <a:gd name="connsiteX150" fmla="*/ 2254273 w 3547903"/>
                <a:gd name="connsiteY150" fmla="*/ 1162050 h 2796591"/>
                <a:gd name="connsiteX151" fmla="*/ 2257448 w 3547903"/>
                <a:gd name="connsiteY151" fmla="*/ 1165225 h 2796591"/>
                <a:gd name="connsiteX152" fmla="*/ 2308248 w 3547903"/>
                <a:gd name="connsiteY152" fmla="*/ 1184275 h 2796591"/>
                <a:gd name="connsiteX153" fmla="*/ 2324123 w 3547903"/>
                <a:gd name="connsiteY153" fmla="*/ 1187450 h 2796591"/>
                <a:gd name="connsiteX154" fmla="*/ 2349523 w 3547903"/>
                <a:gd name="connsiteY154" fmla="*/ 1193800 h 2796591"/>
                <a:gd name="connsiteX155" fmla="*/ 2393973 w 3547903"/>
                <a:gd name="connsiteY155" fmla="*/ 1196975 h 2796591"/>
                <a:gd name="connsiteX156" fmla="*/ 2397148 w 3547903"/>
                <a:gd name="connsiteY156" fmla="*/ 1206500 h 2796591"/>
                <a:gd name="connsiteX157" fmla="*/ 2444773 w 3547903"/>
                <a:gd name="connsiteY157" fmla="*/ 1216025 h 2796591"/>
                <a:gd name="connsiteX158" fmla="*/ 2454298 w 3547903"/>
                <a:gd name="connsiteY158" fmla="*/ 1219200 h 2796591"/>
                <a:gd name="connsiteX159" fmla="*/ 2476523 w 3547903"/>
                <a:gd name="connsiteY159" fmla="*/ 1222375 h 2796591"/>
                <a:gd name="connsiteX160" fmla="*/ 2486048 w 3547903"/>
                <a:gd name="connsiteY160" fmla="*/ 1228725 h 2796591"/>
                <a:gd name="connsiteX161" fmla="*/ 2520973 w 3547903"/>
                <a:gd name="connsiteY161" fmla="*/ 1222375 h 2796591"/>
                <a:gd name="connsiteX162" fmla="*/ 2530498 w 3547903"/>
                <a:gd name="connsiteY162" fmla="*/ 1209675 h 2796591"/>
                <a:gd name="connsiteX163" fmla="*/ 2540023 w 3547903"/>
                <a:gd name="connsiteY163" fmla="*/ 1203325 h 2796591"/>
                <a:gd name="connsiteX164" fmla="*/ 2552723 w 3547903"/>
                <a:gd name="connsiteY164" fmla="*/ 1200150 h 2796591"/>
                <a:gd name="connsiteX165" fmla="*/ 2581298 w 3547903"/>
                <a:gd name="connsiteY165" fmla="*/ 1190625 h 2796591"/>
                <a:gd name="connsiteX166" fmla="*/ 2609873 w 3547903"/>
                <a:gd name="connsiteY166" fmla="*/ 1193800 h 2796591"/>
                <a:gd name="connsiteX167" fmla="*/ 2619398 w 3547903"/>
                <a:gd name="connsiteY167" fmla="*/ 1196975 h 2796591"/>
                <a:gd name="connsiteX168" fmla="*/ 2625748 w 3547903"/>
                <a:gd name="connsiteY168" fmla="*/ 1206500 h 2796591"/>
                <a:gd name="connsiteX169" fmla="*/ 2616223 w 3547903"/>
                <a:gd name="connsiteY169" fmla="*/ 1209675 h 2796591"/>
                <a:gd name="connsiteX170" fmla="*/ 2606698 w 3547903"/>
                <a:gd name="connsiteY170" fmla="*/ 1235075 h 2796591"/>
                <a:gd name="connsiteX171" fmla="*/ 2654323 w 3547903"/>
                <a:gd name="connsiteY171" fmla="*/ 1238250 h 2796591"/>
                <a:gd name="connsiteX172" fmla="*/ 2657498 w 3547903"/>
                <a:gd name="connsiteY172" fmla="*/ 1200150 h 2796591"/>
                <a:gd name="connsiteX173" fmla="*/ 2686073 w 3547903"/>
                <a:gd name="connsiteY173" fmla="*/ 1190625 h 2796591"/>
                <a:gd name="connsiteX174" fmla="*/ 2717823 w 3547903"/>
                <a:gd name="connsiteY174" fmla="*/ 1200150 h 2796591"/>
                <a:gd name="connsiteX175" fmla="*/ 2711473 w 3547903"/>
                <a:gd name="connsiteY175" fmla="*/ 1225550 h 2796591"/>
                <a:gd name="connsiteX176" fmla="*/ 2705123 w 3547903"/>
                <a:gd name="connsiteY176" fmla="*/ 1250950 h 2796591"/>
                <a:gd name="connsiteX177" fmla="*/ 2698773 w 3547903"/>
                <a:gd name="connsiteY177" fmla="*/ 1270000 h 2796591"/>
                <a:gd name="connsiteX178" fmla="*/ 2714648 w 3547903"/>
                <a:gd name="connsiteY178" fmla="*/ 1279525 h 2796591"/>
                <a:gd name="connsiteX179" fmla="*/ 2740048 w 3547903"/>
                <a:gd name="connsiteY179" fmla="*/ 1289050 h 2796591"/>
                <a:gd name="connsiteX180" fmla="*/ 2749573 w 3547903"/>
                <a:gd name="connsiteY180" fmla="*/ 1298575 h 2796591"/>
                <a:gd name="connsiteX181" fmla="*/ 2752748 w 3547903"/>
                <a:gd name="connsiteY181" fmla="*/ 1323975 h 2796591"/>
                <a:gd name="connsiteX182" fmla="*/ 2762273 w 3547903"/>
                <a:gd name="connsiteY182" fmla="*/ 1333500 h 2796591"/>
                <a:gd name="connsiteX183" fmla="*/ 2765448 w 3547903"/>
                <a:gd name="connsiteY183" fmla="*/ 1346200 h 2796591"/>
                <a:gd name="connsiteX184" fmla="*/ 2784498 w 3547903"/>
                <a:gd name="connsiteY184" fmla="*/ 1349375 h 2796591"/>
                <a:gd name="connsiteX185" fmla="*/ 2794023 w 3547903"/>
                <a:gd name="connsiteY185" fmla="*/ 1352550 h 2796591"/>
                <a:gd name="connsiteX186" fmla="*/ 2806723 w 3547903"/>
                <a:gd name="connsiteY186" fmla="*/ 1355725 h 2796591"/>
                <a:gd name="connsiteX187" fmla="*/ 2825773 w 3547903"/>
                <a:gd name="connsiteY187" fmla="*/ 1387475 h 2796591"/>
                <a:gd name="connsiteX188" fmla="*/ 2835298 w 3547903"/>
                <a:gd name="connsiteY188" fmla="*/ 1393825 h 2796591"/>
                <a:gd name="connsiteX189" fmla="*/ 2851173 w 3547903"/>
                <a:gd name="connsiteY189" fmla="*/ 1412875 h 2796591"/>
                <a:gd name="connsiteX190" fmla="*/ 2863873 w 3547903"/>
                <a:gd name="connsiteY190" fmla="*/ 1416050 h 2796591"/>
                <a:gd name="connsiteX191" fmla="*/ 2873398 w 3547903"/>
                <a:gd name="connsiteY191" fmla="*/ 1422400 h 2796591"/>
                <a:gd name="connsiteX192" fmla="*/ 2933723 w 3547903"/>
                <a:gd name="connsiteY192" fmla="*/ 1431925 h 2796591"/>
                <a:gd name="connsiteX193" fmla="*/ 2952773 w 3547903"/>
                <a:gd name="connsiteY193" fmla="*/ 1438275 h 2796591"/>
                <a:gd name="connsiteX194" fmla="*/ 2971823 w 3547903"/>
                <a:gd name="connsiteY194" fmla="*/ 1447800 h 2796591"/>
                <a:gd name="connsiteX195" fmla="*/ 2997223 w 3547903"/>
                <a:gd name="connsiteY195" fmla="*/ 1450975 h 2796591"/>
                <a:gd name="connsiteX196" fmla="*/ 3013098 w 3547903"/>
                <a:gd name="connsiteY196" fmla="*/ 1454150 h 2796591"/>
                <a:gd name="connsiteX197" fmla="*/ 3032148 w 3547903"/>
                <a:gd name="connsiteY197" fmla="*/ 1457325 h 2796591"/>
                <a:gd name="connsiteX198" fmla="*/ 3076598 w 3547903"/>
                <a:gd name="connsiteY198" fmla="*/ 1466850 h 2796591"/>
                <a:gd name="connsiteX199" fmla="*/ 3184548 w 3547903"/>
                <a:gd name="connsiteY199" fmla="*/ 1476375 h 2796591"/>
                <a:gd name="connsiteX200" fmla="*/ 3206773 w 3547903"/>
                <a:gd name="connsiteY200" fmla="*/ 1498600 h 2796591"/>
                <a:gd name="connsiteX201" fmla="*/ 3235348 w 3547903"/>
                <a:gd name="connsiteY201" fmla="*/ 1517650 h 2796591"/>
                <a:gd name="connsiteX202" fmla="*/ 3244873 w 3547903"/>
                <a:gd name="connsiteY202" fmla="*/ 1539875 h 2796591"/>
                <a:gd name="connsiteX203" fmla="*/ 3248048 w 3547903"/>
                <a:gd name="connsiteY203" fmla="*/ 1552575 h 2796591"/>
                <a:gd name="connsiteX204" fmla="*/ 3254398 w 3547903"/>
                <a:gd name="connsiteY204" fmla="*/ 1562100 h 2796591"/>
                <a:gd name="connsiteX205" fmla="*/ 3270273 w 3547903"/>
                <a:gd name="connsiteY205" fmla="*/ 1590675 h 2796591"/>
                <a:gd name="connsiteX206" fmla="*/ 3292498 w 3547903"/>
                <a:gd name="connsiteY206" fmla="*/ 1603375 h 2796591"/>
                <a:gd name="connsiteX207" fmla="*/ 3302023 w 3547903"/>
                <a:gd name="connsiteY207" fmla="*/ 1625600 h 2796591"/>
                <a:gd name="connsiteX208" fmla="*/ 3314723 w 3547903"/>
                <a:gd name="connsiteY208" fmla="*/ 1644650 h 2796591"/>
                <a:gd name="connsiteX209" fmla="*/ 3324248 w 3547903"/>
                <a:gd name="connsiteY209" fmla="*/ 1679575 h 2796591"/>
                <a:gd name="connsiteX210" fmla="*/ 3330598 w 3547903"/>
                <a:gd name="connsiteY210" fmla="*/ 1692275 h 2796591"/>
                <a:gd name="connsiteX211" fmla="*/ 3321073 w 3547903"/>
                <a:gd name="connsiteY211" fmla="*/ 1746250 h 2796591"/>
                <a:gd name="connsiteX212" fmla="*/ 3302023 w 3547903"/>
                <a:gd name="connsiteY212" fmla="*/ 1784350 h 2796591"/>
                <a:gd name="connsiteX213" fmla="*/ 3276623 w 3547903"/>
                <a:gd name="connsiteY213" fmla="*/ 1816100 h 2796591"/>
                <a:gd name="connsiteX214" fmla="*/ 3254398 w 3547903"/>
                <a:gd name="connsiteY214" fmla="*/ 1860550 h 2796591"/>
                <a:gd name="connsiteX215" fmla="*/ 3276623 w 3547903"/>
                <a:gd name="connsiteY215" fmla="*/ 1831975 h 2796591"/>
                <a:gd name="connsiteX216" fmla="*/ 3286148 w 3547903"/>
                <a:gd name="connsiteY216" fmla="*/ 1822450 h 2796591"/>
                <a:gd name="connsiteX217" fmla="*/ 3317898 w 3547903"/>
                <a:gd name="connsiteY217" fmla="*/ 1803400 h 2796591"/>
                <a:gd name="connsiteX218" fmla="*/ 3336948 w 3547903"/>
                <a:gd name="connsiteY218" fmla="*/ 1793875 h 2796591"/>
                <a:gd name="connsiteX219" fmla="*/ 3346473 w 3547903"/>
                <a:gd name="connsiteY219" fmla="*/ 1784350 h 2796591"/>
                <a:gd name="connsiteX220" fmla="*/ 3403627 w 3547903"/>
                <a:gd name="connsiteY220" fmla="*/ 1774825 h 2796591"/>
                <a:gd name="connsiteX221" fmla="*/ 3406798 w 3547903"/>
                <a:gd name="connsiteY221" fmla="*/ 1857375 h 2796591"/>
                <a:gd name="connsiteX222" fmla="*/ 3476652 w 3547903"/>
                <a:gd name="connsiteY222" fmla="*/ 1835150 h 2796591"/>
                <a:gd name="connsiteX223" fmla="*/ 3276627 w 3547903"/>
                <a:gd name="connsiteY223" fmla="*/ 1952625 h 2796591"/>
                <a:gd name="connsiteX224" fmla="*/ 3340127 w 3547903"/>
                <a:gd name="connsiteY224" fmla="*/ 1911350 h 2796591"/>
                <a:gd name="connsiteX225" fmla="*/ 3229002 w 3547903"/>
                <a:gd name="connsiteY225" fmla="*/ 1984375 h 2796591"/>
                <a:gd name="connsiteX226" fmla="*/ 3270277 w 3547903"/>
                <a:gd name="connsiteY226" fmla="*/ 2117725 h 2796591"/>
                <a:gd name="connsiteX227" fmla="*/ 3194077 w 3547903"/>
                <a:gd name="connsiteY227" fmla="*/ 2012950 h 2796591"/>
                <a:gd name="connsiteX228" fmla="*/ 3184552 w 3547903"/>
                <a:gd name="connsiteY228" fmla="*/ 2152650 h 2796591"/>
                <a:gd name="connsiteX229" fmla="*/ 3102002 w 3547903"/>
                <a:gd name="connsiteY229" fmla="*/ 2038350 h 2796591"/>
                <a:gd name="connsiteX230" fmla="*/ 3140102 w 3547903"/>
                <a:gd name="connsiteY230" fmla="*/ 2178050 h 2796591"/>
                <a:gd name="connsiteX231" fmla="*/ 3051202 w 3547903"/>
                <a:gd name="connsiteY231" fmla="*/ 2041525 h 2796591"/>
                <a:gd name="connsiteX232" fmla="*/ 3095652 w 3547903"/>
                <a:gd name="connsiteY232" fmla="*/ 2206625 h 2796591"/>
                <a:gd name="connsiteX233" fmla="*/ 3016277 w 3547903"/>
                <a:gd name="connsiteY233" fmla="*/ 2038350 h 2796591"/>
                <a:gd name="connsiteX234" fmla="*/ 3038502 w 3547903"/>
                <a:gd name="connsiteY234" fmla="*/ 2222500 h 2796591"/>
                <a:gd name="connsiteX235" fmla="*/ 2952777 w 3547903"/>
                <a:gd name="connsiteY235" fmla="*/ 2057400 h 2796591"/>
                <a:gd name="connsiteX236" fmla="*/ 2968652 w 3547903"/>
                <a:gd name="connsiteY236" fmla="*/ 2225675 h 2796591"/>
                <a:gd name="connsiteX237" fmla="*/ 2879752 w 3547903"/>
                <a:gd name="connsiteY237" fmla="*/ 2022475 h 2796591"/>
                <a:gd name="connsiteX238" fmla="*/ 2901977 w 3547903"/>
                <a:gd name="connsiteY238" fmla="*/ 2222500 h 2796591"/>
                <a:gd name="connsiteX239" fmla="*/ 2886102 w 3547903"/>
                <a:gd name="connsiteY239" fmla="*/ 2349500 h 2796591"/>
                <a:gd name="connsiteX240" fmla="*/ 2841652 w 3547903"/>
                <a:gd name="connsiteY240" fmla="*/ 2257425 h 2796591"/>
                <a:gd name="connsiteX241" fmla="*/ 2873402 w 3547903"/>
                <a:gd name="connsiteY241" fmla="*/ 2397125 h 2796591"/>
                <a:gd name="connsiteX242" fmla="*/ 2800377 w 3547903"/>
                <a:gd name="connsiteY242" fmla="*/ 2270125 h 2796591"/>
                <a:gd name="connsiteX243" fmla="*/ 2867052 w 3547903"/>
                <a:gd name="connsiteY243" fmla="*/ 2479675 h 2796591"/>
                <a:gd name="connsiteX244" fmla="*/ 2771802 w 3547903"/>
                <a:gd name="connsiteY244" fmla="*/ 2311400 h 2796591"/>
                <a:gd name="connsiteX245" fmla="*/ 2787677 w 3547903"/>
                <a:gd name="connsiteY245" fmla="*/ 2466975 h 2796591"/>
                <a:gd name="connsiteX246" fmla="*/ 2698777 w 3547903"/>
                <a:gd name="connsiteY246" fmla="*/ 2314575 h 2796591"/>
                <a:gd name="connsiteX247" fmla="*/ 2724177 w 3547903"/>
                <a:gd name="connsiteY247" fmla="*/ 2527300 h 2796591"/>
                <a:gd name="connsiteX248" fmla="*/ 2663852 w 3547903"/>
                <a:gd name="connsiteY248" fmla="*/ 2390775 h 2796591"/>
                <a:gd name="connsiteX249" fmla="*/ 2657502 w 3547903"/>
                <a:gd name="connsiteY249" fmla="*/ 2676525 h 2796591"/>
                <a:gd name="connsiteX250" fmla="*/ 2584477 w 3547903"/>
                <a:gd name="connsiteY250" fmla="*/ 2736850 h 2796591"/>
                <a:gd name="connsiteX251" fmla="*/ 2362227 w 3547903"/>
                <a:gd name="connsiteY251" fmla="*/ 2784475 h 2796591"/>
                <a:gd name="connsiteX252" fmla="*/ 2343177 w 3547903"/>
                <a:gd name="connsiteY252" fmla="*/ 2593975 h 2796591"/>
                <a:gd name="connsiteX253" fmla="*/ 2266977 w 3547903"/>
                <a:gd name="connsiteY253" fmla="*/ 2794000 h 2796591"/>
                <a:gd name="connsiteX254" fmla="*/ 2270152 w 3547903"/>
                <a:gd name="connsiteY254" fmla="*/ 2638425 h 2796591"/>
                <a:gd name="connsiteX255" fmla="*/ 2206652 w 3547903"/>
                <a:gd name="connsiteY255" fmla="*/ 2794000 h 2796591"/>
                <a:gd name="connsiteX256" fmla="*/ 2203476 w 3547903"/>
                <a:gd name="connsiteY256" fmla="*/ 2647949 h 2796591"/>
                <a:gd name="connsiteX257" fmla="*/ 2159026 w 3547903"/>
                <a:gd name="connsiteY257" fmla="*/ 2679700 h 2796591"/>
                <a:gd name="connsiteX258" fmla="*/ 2009801 w 3547903"/>
                <a:gd name="connsiteY258" fmla="*/ 2727325 h 2796591"/>
                <a:gd name="connsiteX259" fmla="*/ 1978050 w 3547903"/>
                <a:gd name="connsiteY259" fmla="*/ 2679700 h 2796591"/>
                <a:gd name="connsiteX260" fmla="*/ 1911375 w 3547903"/>
                <a:gd name="connsiteY260" fmla="*/ 2600325 h 2796591"/>
                <a:gd name="connsiteX261" fmla="*/ 1765325 w 3547903"/>
                <a:gd name="connsiteY261" fmla="*/ 2362200 h 2796591"/>
                <a:gd name="connsiteX262" fmla="*/ 1720875 w 3547903"/>
                <a:gd name="connsiteY262" fmla="*/ 2251075 h 2796591"/>
                <a:gd name="connsiteX263" fmla="*/ 1673250 w 3547903"/>
                <a:gd name="connsiteY263" fmla="*/ 2197100 h 2796591"/>
                <a:gd name="connsiteX264" fmla="*/ 1651025 w 3547903"/>
                <a:gd name="connsiteY264" fmla="*/ 2146300 h 2796591"/>
                <a:gd name="connsiteX265" fmla="*/ 1581175 w 3547903"/>
                <a:gd name="connsiteY265" fmla="*/ 2095500 h 2796591"/>
                <a:gd name="connsiteX266" fmla="*/ 1584350 w 3547903"/>
                <a:gd name="connsiteY266" fmla="*/ 2022476 h 2796591"/>
                <a:gd name="connsiteX267" fmla="*/ 1590699 w 3547903"/>
                <a:gd name="connsiteY267" fmla="*/ 1984376 h 2796591"/>
                <a:gd name="connsiteX268" fmla="*/ 1676424 w 3547903"/>
                <a:gd name="connsiteY268" fmla="*/ 1958977 h 2796591"/>
                <a:gd name="connsiteX269" fmla="*/ 1609749 w 3547903"/>
                <a:gd name="connsiteY269" fmla="*/ 1882777 h 2796591"/>
                <a:gd name="connsiteX270" fmla="*/ 1622449 w 3547903"/>
                <a:gd name="connsiteY270" fmla="*/ 1809752 h 2796591"/>
                <a:gd name="connsiteX271" fmla="*/ 1651024 w 3547903"/>
                <a:gd name="connsiteY271" fmla="*/ 1730377 h 2796591"/>
                <a:gd name="connsiteX272" fmla="*/ 1714523 w 3547903"/>
                <a:gd name="connsiteY272" fmla="*/ 1685927 h 2796591"/>
                <a:gd name="connsiteX273" fmla="*/ 1765323 w 3547903"/>
                <a:gd name="connsiteY273" fmla="*/ 1647827 h 2796591"/>
                <a:gd name="connsiteX274" fmla="*/ 1793897 w 3547903"/>
                <a:gd name="connsiteY274" fmla="*/ 1612902 h 2796591"/>
                <a:gd name="connsiteX275" fmla="*/ 1812947 w 3547903"/>
                <a:gd name="connsiteY275" fmla="*/ 1571627 h 2796591"/>
                <a:gd name="connsiteX276" fmla="*/ 1790721 w 3547903"/>
                <a:gd name="connsiteY276" fmla="*/ 1539876 h 2796591"/>
                <a:gd name="connsiteX277" fmla="*/ 1793897 w 3547903"/>
                <a:gd name="connsiteY277" fmla="*/ 1473202 h 2796591"/>
                <a:gd name="connsiteX278" fmla="*/ 1765322 w 3547903"/>
                <a:gd name="connsiteY278" fmla="*/ 1381127 h 2796591"/>
                <a:gd name="connsiteX279" fmla="*/ 1727221 w 3547903"/>
                <a:gd name="connsiteY279" fmla="*/ 1314451 h 2796591"/>
                <a:gd name="connsiteX280" fmla="*/ 1666897 w 3547903"/>
                <a:gd name="connsiteY280" fmla="*/ 1355727 h 2796591"/>
                <a:gd name="connsiteX281" fmla="*/ 1625622 w 3547903"/>
                <a:gd name="connsiteY281" fmla="*/ 1377952 h 2796591"/>
                <a:gd name="connsiteX282" fmla="*/ 1587522 w 3547903"/>
                <a:gd name="connsiteY282" fmla="*/ 1349377 h 2796591"/>
                <a:gd name="connsiteX283" fmla="*/ 1527197 w 3547903"/>
                <a:gd name="connsiteY283" fmla="*/ 1327152 h 2796591"/>
                <a:gd name="connsiteX284" fmla="*/ 1428772 w 3547903"/>
                <a:gd name="connsiteY284" fmla="*/ 1257302 h 2796591"/>
                <a:gd name="connsiteX285" fmla="*/ 1374797 w 3547903"/>
                <a:gd name="connsiteY285" fmla="*/ 1257302 h 2796591"/>
                <a:gd name="connsiteX286" fmla="*/ 1358922 w 3547903"/>
                <a:gd name="connsiteY286" fmla="*/ 1187452 h 2796591"/>
                <a:gd name="connsiteX287" fmla="*/ 1298597 w 3547903"/>
                <a:gd name="connsiteY287" fmla="*/ 1114427 h 2796591"/>
                <a:gd name="connsiteX288" fmla="*/ 1212872 w 3547903"/>
                <a:gd name="connsiteY288" fmla="*/ 1057277 h 2796591"/>
                <a:gd name="connsiteX289" fmla="*/ 1073172 w 3547903"/>
                <a:gd name="connsiteY289" fmla="*/ 1003302 h 2796591"/>
                <a:gd name="connsiteX290" fmla="*/ 996972 w 3547903"/>
                <a:gd name="connsiteY290" fmla="*/ 974727 h 2796591"/>
                <a:gd name="connsiteX291" fmla="*/ 923947 w 3547903"/>
                <a:gd name="connsiteY291" fmla="*/ 914402 h 2796591"/>
                <a:gd name="connsiteX292" fmla="*/ 787422 w 3547903"/>
                <a:gd name="connsiteY292" fmla="*/ 933452 h 2796591"/>
                <a:gd name="connsiteX293" fmla="*/ 733447 w 3547903"/>
                <a:gd name="connsiteY293" fmla="*/ 942977 h 2796591"/>
                <a:gd name="connsiteX294" fmla="*/ 669947 w 3547903"/>
                <a:gd name="connsiteY294" fmla="*/ 889002 h 2796591"/>
                <a:gd name="connsiteX295" fmla="*/ 641372 w 3547903"/>
                <a:gd name="connsiteY295" fmla="*/ 860427 h 2796591"/>
                <a:gd name="connsiteX296" fmla="*/ 488972 w 3547903"/>
                <a:gd name="connsiteY296" fmla="*/ 800102 h 2796591"/>
                <a:gd name="connsiteX297" fmla="*/ 403247 w 3547903"/>
                <a:gd name="connsiteY297" fmla="*/ 749302 h 2796591"/>
                <a:gd name="connsiteX298" fmla="*/ 361972 w 3547903"/>
                <a:gd name="connsiteY298" fmla="*/ 695327 h 2796591"/>
                <a:gd name="connsiteX299" fmla="*/ 396897 w 3547903"/>
                <a:gd name="connsiteY299" fmla="*/ 660402 h 2796591"/>
                <a:gd name="connsiteX300" fmla="*/ 361972 w 3547903"/>
                <a:gd name="connsiteY300" fmla="*/ 555627 h 2796591"/>
                <a:gd name="connsiteX301" fmla="*/ 298471 w 3547903"/>
                <a:gd name="connsiteY301" fmla="*/ 454026 h 2796591"/>
                <a:gd name="connsiteX302" fmla="*/ 266722 w 3547903"/>
                <a:gd name="connsiteY302" fmla="*/ 384175 h 2796591"/>
                <a:gd name="connsiteX303" fmla="*/ 276246 w 3547903"/>
                <a:gd name="connsiteY303" fmla="*/ 358775 h 2796591"/>
                <a:gd name="connsiteX304" fmla="*/ 206397 w 3547903"/>
                <a:gd name="connsiteY304" fmla="*/ 234950 h 2796591"/>
                <a:gd name="connsiteX305" fmla="*/ 146072 w 3547903"/>
                <a:gd name="connsiteY305" fmla="*/ 101600 h 2796591"/>
                <a:gd name="connsiteX306" fmla="*/ 111147 w 3547903"/>
                <a:gd name="connsiteY306" fmla="*/ 142875 h 2796591"/>
                <a:gd name="connsiteX307" fmla="*/ 120671 w 3547903"/>
                <a:gd name="connsiteY307" fmla="*/ 193675 h 2796591"/>
                <a:gd name="connsiteX308" fmla="*/ 123846 w 3547903"/>
                <a:gd name="connsiteY308" fmla="*/ 260350 h 2796591"/>
                <a:gd name="connsiteX309" fmla="*/ 136546 w 3547903"/>
                <a:gd name="connsiteY309" fmla="*/ 327025 h 2796591"/>
                <a:gd name="connsiteX310" fmla="*/ 174646 w 3547903"/>
                <a:gd name="connsiteY310" fmla="*/ 384175 h 2796591"/>
                <a:gd name="connsiteX311" fmla="*/ 190521 w 3547903"/>
                <a:gd name="connsiteY311" fmla="*/ 422275 h 2796591"/>
                <a:gd name="connsiteX312" fmla="*/ 200046 w 3547903"/>
                <a:gd name="connsiteY312" fmla="*/ 495300 h 2796591"/>
                <a:gd name="connsiteX313" fmla="*/ 231798 w 3547903"/>
                <a:gd name="connsiteY313" fmla="*/ 542925 h 2796591"/>
                <a:gd name="connsiteX314" fmla="*/ 168296 w 3547903"/>
                <a:gd name="connsiteY314" fmla="*/ 508000 h 2796591"/>
                <a:gd name="connsiteX315" fmla="*/ 107973 w 3547903"/>
                <a:gd name="connsiteY315" fmla="*/ 460375 h 2796591"/>
                <a:gd name="connsiteX316" fmla="*/ 88923 w 3547903"/>
                <a:gd name="connsiteY316" fmla="*/ 371475 h 2796591"/>
                <a:gd name="connsiteX317" fmla="*/ 22248 w 3547903"/>
                <a:gd name="connsiteY317" fmla="*/ 285750 h 2796591"/>
                <a:gd name="connsiteX318" fmla="*/ 53998 w 3547903"/>
                <a:gd name="connsiteY318" fmla="*/ 193675 h 2796591"/>
                <a:gd name="connsiteX319" fmla="*/ 25423 w 3547903"/>
                <a:gd name="connsiteY319" fmla="*/ 161925 h 2796591"/>
                <a:gd name="connsiteX320" fmla="*/ 12722 w 3547903"/>
                <a:gd name="connsiteY320" fmla="*/ 114300 h 2796591"/>
                <a:gd name="connsiteX321" fmla="*/ 23 w 3547903"/>
                <a:gd name="connsiteY321" fmla="*/ 41275 h 2796591"/>
                <a:gd name="connsiteX322" fmla="*/ 23 w 3547903"/>
                <a:gd name="connsiteY322" fmla="*/ 0 h 2796591"/>
                <a:gd name="connsiteX0" fmla="*/ 23 w 3547903"/>
                <a:gd name="connsiteY0" fmla="*/ 0 h 2796591"/>
                <a:gd name="connsiteX1" fmla="*/ 381023 w 3547903"/>
                <a:gd name="connsiteY1" fmla="*/ 76200 h 2796591"/>
                <a:gd name="connsiteX2" fmla="*/ 479448 w 3547903"/>
                <a:gd name="connsiteY2" fmla="*/ 28575 h 2796591"/>
                <a:gd name="connsiteX3" fmla="*/ 568348 w 3547903"/>
                <a:gd name="connsiteY3" fmla="*/ 44450 h 2796591"/>
                <a:gd name="connsiteX4" fmla="*/ 568348 w 3547903"/>
                <a:gd name="connsiteY4" fmla="*/ 44450 h 2796591"/>
                <a:gd name="connsiteX5" fmla="*/ 571523 w 3547903"/>
                <a:gd name="connsiteY5" fmla="*/ 73025 h 2796591"/>
                <a:gd name="connsiteX6" fmla="*/ 565173 w 3547903"/>
                <a:gd name="connsiteY6" fmla="*/ 88900 h 2796591"/>
                <a:gd name="connsiteX7" fmla="*/ 561998 w 3547903"/>
                <a:gd name="connsiteY7" fmla="*/ 98425 h 2796591"/>
                <a:gd name="connsiteX8" fmla="*/ 565173 w 3547903"/>
                <a:gd name="connsiteY8" fmla="*/ 114300 h 2796591"/>
                <a:gd name="connsiteX9" fmla="*/ 584223 w 3547903"/>
                <a:gd name="connsiteY9" fmla="*/ 127000 h 2796591"/>
                <a:gd name="connsiteX10" fmla="*/ 596923 w 3547903"/>
                <a:gd name="connsiteY10" fmla="*/ 146050 h 2796591"/>
                <a:gd name="connsiteX11" fmla="*/ 600098 w 3547903"/>
                <a:gd name="connsiteY11" fmla="*/ 155575 h 2796591"/>
                <a:gd name="connsiteX12" fmla="*/ 609623 w 3547903"/>
                <a:gd name="connsiteY12" fmla="*/ 161925 h 2796591"/>
                <a:gd name="connsiteX13" fmla="*/ 615973 w 3547903"/>
                <a:gd name="connsiteY13" fmla="*/ 171450 h 2796591"/>
                <a:gd name="connsiteX14" fmla="*/ 660423 w 3547903"/>
                <a:gd name="connsiteY14" fmla="*/ 165100 h 2796591"/>
                <a:gd name="connsiteX15" fmla="*/ 669948 w 3547903"/>
                <a:gd name="connsiteY15" fmla="*/ 158750 h 2796591"/>
                <a:gd name="connsiteX16" fmla="*/ 679473 w 3547903"/>
                <a:gd name="connsiteY16" fmla="*/ 155575 h 2796591"/>
                <a:gd name="connsiteX17" fmla="*/ 701698 w 3547903"/>
                <a:gd name="connsiteY17" fmla="*/ 142875 h 2796591"/>
                <a:gd name="connsiteX18" fmla="*/ 749323 w 3547903"/>
                <a:gd name="connsiteY18" fmla="*/ 146050 h 2796591"/>
                <a:gd name="connsiteX19" fmla="*/ 755673 w 3547903"/>
                <a:gd name="connsiteY19" fmla="*/ 155575 h 2796591"/>
                <a:gd name="connsiteX20" fmla="*/ 749323 w 3547903"/>
                <a:gd name="connsiteY20" fmla="*/ 200025 h 2796591"/>
                <a:gd name="connsiteX21" fmla="*/ 762023 w 3547903"/>
                <a:gd name="connsiteY21" fmla="*/ 212725 h 2796591"/>
                <a:gd name="connsiteX22" fmla="*/ 771548 w 3547903"/>
                <a:gd name="connsiteY22" fmla="*/ 215900 h 2796591"/>
                <a:gd name="connsiteX23" fmla="*/ 777898 w 3547903"/>
                <a:gd name="connsiteY23" fmla="*/ 228600 h 2796591"/>
                <a:gd name="connsiteX24" fmla="*/ 787423 w 3547903"/>
                <a:gd name="connsiteY24" fmla="*/ 238125 h 2796591"/>
                <a:gd name="connsiteX25" fmla="*/ 793773 w 3547903"/>
                <a:gd name="connsiteY25" fmla="*/ 257175 h 2796591"/>
                <a:gd name="connsiteX26" fmla="*/ 796948 w 3547903"/>
                <a:gd name="connsiteY26" fmla="*/ 288925 h 2796591"/>
                <a:gd name="connsiteX27" fmla="*/ 800123 w 3547903"/>
                <a:gd name="connsiteY27" fmla="*/ 298450 h 2796591"/>
                <a:gd name="connsiteX28" fmla="*/ 809648 w 3547903"/>
                <a:gd name="connsiteY28" fmla="*/ 304800 h 2796591"/>
                <a:gd name="connsiteX29" fmla="*/ 822348 w 3547903"/>
                <a:gd name="connsiteY29" fmla="*/ 314325 h 2796591"/>
                <a:gd name="connsiteX30" fmla="*/ 831873 w 3547903"/>
                <a:gd name="connsiteY30" fmla="*/ 323850 h 2796591"/>
                <a:gd name="connsiteX31" fmla="*/ 854098 w 3547903"/>
                <a:gd name="connsiteY31" fmla="*/ 336550 h 2796591"/>
                <a:gd name="connsiteX32" fmla="*/ 863623 w 3547903"/>
                <a:gd name="connsiteY32" fmla="*/ 346075 h 2796591"/>
                <a:gd name="connsiteX33" fmla="*/ 892198 w 3547903"/>
                <a:gd name="connsiteY33" fmla="*/ 352425 h 2796591"/>
                <a:gd name="connsiteX34" fmla="*/ 882673 w 3547903"/>
                <a:gd name="connsiteY34" fmla="*/ 355600 h 2796591"/>
                <a:gd name="connsiteX35" fmla="*/ 879498 w 3547903"/>
                <a:gd name="connsiteY35" fmla="*/ 365125 h 2796591"/>
                <a:gd name="connsiteX36" fmla="*/ 876323 w 3547903"/>
                <a:gd name="connsiteY36" fmla="*/ 406400 h 2796591"/>
                <a:gd name="connsiteX37" fmla="*/ 866798 w 3547903"/>
                <a:gd name="connsiteY37" fmla="*/ 434975 h 2796591"/>
                <a:gd name="connsiteX38" fmla="*/ 863623 w 3547903"/>
                <a:gd name="connsiteY38" fmla="*/ 450850 h 2796591"/>
                <a:gd name="connsiteX39" fmla="*/ 860448 w 3547903"/>
                <a:gd name="connsiteY39" fmla="*/ 463550 h 2796591"/>
                <a:gd name="connsiteX40" fmla="*/ 854098 w 3547903"/>
                <a:gd name="connsiteY40" fmla="*/ 482600 h 2796591"/>
                <a:gd name="connsiteX41" fmla="*/ 850923 w 3547903"/>
                <a:gd name="connsiteY41" fmla="*/ 492125 h 2796591"/>
                <a:gd name="connsiteX42" fmla="*/ 841398 w 3547903"/>
                <a:gd name="connsiteY42" fmla="*/ 517525 h 2796591"/>
                <a:gd name="connsiteX43" fmla="*/ 835048 w 3547903"/>
                <a:gd name="connsiteY43" fmla="*/ 552450 h 2796591"/>
                <a:gd name="connsiteX44" fmla="*/ 831873 w 3547903"/>
                <a:gd name="connsiteY44" fmla="*/ 561975 h 2796591"/>
                <a:gd name="connsiteX45" fmla="*/ 822348 w 3547903"/>
                <a:gd name="connsiteY45" fmla="*/ 565150 h 2796591"/>
                <a:gd name="connsiteX46" fmla="*/ 815998 w 3547903"/>
                <a:gd name="connsiteY46" fmla="*/ 574675 h 2796591"/>
                <a:gd name="connsiteX47" fmla="*/ 825523 w 3547903"/>
                <a:gd name="connsiteY47" fmla="*/ 600075 h 2796591"/>
                <a:gd name="connsiteX48" fmla="*/ 841398 w 3547903"/>
                <a:gd name="connsiteY48" fmla="*/ 625475 h 2796591"/>
                <a:gd name="connsiteX49" fmla="*/ 847748 w 3547903"/>
                <a:gd name="connsiteY49" fmla="*/ 650875 h 2796591"/>
                <a:gd name="connsiteX50" fmla="*/ 860448 w 3547903"/>
                <a:gd name="connsiteY50" fmla="*/ 669925 h 2796591"/>
                <a:gd name="connsiteX51" fmla="*/ 866798 w 3547903"/>
                <a:gd name="connsiteY51" fmla="*/ 682625 h 2796591"/>
                <a:gd name="connsiteX52" fmla="*/ 885848 w 3547903"/>
                <a:gd name="connsiteY52" fmla="*/ 695325 h 2796591"/>
                <a:gd name="connsiteX53" fmla="*/ 904898 w 3547903"/>
                <a:gd name="connsiteY53" fmla="*/ 730250 h 2796591"/>
                <a:gd name="connsiteX54" fmla="*/ 908073 w 3547903"/>
                <a:gd name="connsiteY54" fmla="*/ 739775 h 2796591"/>
                <a:gd name="connsiteX55" fmla="*/ 917598 w 3547903"/>
                <a:gd name="connsiteY55" fmla="*/ 742950 h 2796591"/>
                <a:gd name="connsiteX56" fmla="*/ 936648 w 3547903"/>
                <a:gd name="connsiteY56" fmla="*/ 758825 h 2796591"/>
                <a:gd name="connsiteX57" fmla="*/ 955698 w 3547903"/>
                <a:gd name="connsiteY57" fmla="*/ 765175 h 2796591"/>
                <a:gd name="connsiteX58" fmla="*/ 993798 w 3547903"/>
                <a:gd name="connsiteY58" fmla="*/ 762000 h 2796591"/>
                <a:gd name="connsiteX59" fmla="*/ 1012848 w 3547903"/>
                <a:gd name="connsiteY59" fmla="*/ 755650 h 2796591"/>
                <a:gd name="connsiteX60" fmla="*/ 1022373 w 3547903"/>
                <a:gd name="connsiteY60" fmla="*/ 752475 h 2796591"/>
                <a:gd name="connsiteX61" fmla="*/ 1035073 w 3547903"/>
                <a:gd name="connsiteY61" fmla="*/ 742950 h 2796591"/>
                <a:gd name="connsiteX62" fmla="*/ 1044598 w 3547903"/>
                <a:gd name="connsiteY62" fmla="*/ 739775 h 2796591"/>
                <a:gd name="connsiteX63" fmla="*/ 1143023 w 3547903"/>
                <a:gd name="connsiteY63" fmla="*/ 730250 h 2796591"/>
                <a:gd name="connsiteX64" fmla="*/ 1155723 w 3547903"/>
                <a:gd name="connsiteY64" fmla="*/ 685800 h 2796591"/>
                <a:gd name="connsiteX65" fmla="*/ 1162073 w 3547903"/>
                <a:gd name="connsiteY65" fmla="*/ 673100 h 2796591"/>
                <a:gd name="connsiteX66" fmla="*/ 1165248 w 3547903"/>
                <a:gd name="connsiteY66" fmla="*/ 663575 h 2796591"/>
                <a:gd name="connsiteX67" fmla="*/ 1184298 w 3547903"/>
                <a:gd name="connsiteY67" fmla="*/ 654050 h 2796591"/>
                <a:gd name="connsiteX68" fmla="*/ 1206523 w 3547903"/>
                <a:gd name="connsiteY68" fmla="*/ 635000 h 2796591"/>
                <a:gd name="connsiteX69" fmla="*/ 1216048 w 3547903"/>
                <a:gd name="connsiteY69" fmla="*/ 631825 h 2796591"/>
                <a:gd name="connsiteX70" fmla="*/ 1244623 w 3547903"/>
                <a:gd name="connsiteY70" fmla="*/ 615950 h 2796591"/>
                <a:gd name="connsiteX71" fmla="*/ 1263673 w 3547903"/>
                <a:gd name="connsiteY71" fmla="*/ 612775 h 2796591"/>
                <a:gd name="connsiteX72" fmla="*/ 1330348 w 3547903"/>
                <a:gd name="connsiteY72" fmla="*/ 606425 h 2796591"/>
                <a:gd name="connsiteX73" fmla="*/ 1365273 w 3547903"/>
                <a:gd name="connsiteY73" fmla="*/ 612775 h 2796591"/>
                <a:gd name="connsiteX74" fmla="*/ 1368448 w 3547903"/>
                <a:gd name="connsiteY74" fmla="*/ 622300 h 2796591"/>
                <a:gd name="connsiteX75" fmla="*/ 1377973 w 3547903"/>
                <a:gd name="connsiteY75" fmla="*/ 628650 h 2796591"/>
                <a:gd name="connsiteX76" fmla="*/ 1387498 w 3547903"/>
                <a:gd name="connsiteY76" fmla="*/ 638175 h 2796591"/>
                <a:gd name="connsiteX77" fmla="*/ 1387498 w 3547903"/>
                <a:gd name="connsiteY77" fmla="*/ 673100 h 2796591"/>
                <a:gd name="connsiteX78" fmla="*/ 1377973 w 3547903"/>
                <a:gd name="connsiteY78" fmla="*/ 676275 h 2796591"/>
                <a:gd name="connsiteX79" fmla="*/ 1355748 w 3547903"/>
                <a:gd name="connsiteY79" fmla="*/ 685800 h 2796591"/>
                <a:gd name="connsiteX80" fmla="*/ 1349398 w 3547903"/>
                <a:gd name="connsiteY80" fmla="*/ 698500 h 2796591"/>
                <a:gd name="connsiteX81" fmla="*/ 1343048 w 3547903"/>
                <a:gd name="connsiteY81" fmla="*/ 723900 h 2796591"/>
                <a:gd name="connsiteX82" fmla="*/ 1339873 w 3547903"/>
                <a:gd name="connsiteY82" fmla="*/ 733425 h 2796591"/>
                <a:gd name="connsiteX83" fmla="*/ 1333523 w 3547903"/>
                <a:gd name="connsiteY83" fmla="*/ 742950 h 2796591"/>
                <a:gd name="connsiteX84" fmla="*/ 1330348 w 3547903"/>
                <a:gd name="connsiteY84" fmla="*/ 758825 h 2796591"/>
                <a:gd name="connsiteX85" fmla="*/ 1320823 w 3547903"/>
                <a:gd name="connsiteY85" fmla="*/ 784225 h 2796591"/>
                <a:gd name="connsiteX86" fmla="*/ 1311298 w 3547903"/>
                <a:gd name="connsiteY86" fmla="*/ 793750 h 2796591"/>
                <a:gd name="connsiteX87" fmla="*/ 1295423 w 3547903"/>
                <a:gd name="connsiteY87" fmla="*/ 822325 h 2796591"/>
                <a:gd name="connsiteX88" fmla="*/ 1282723 w 3547903"/>
                <a:gd name="connsiteY88" fmla="*/ 831850 h 2796591"/>
                <a:gd name="connsiteX89" fmla="*/ 1273198 w 3547903"/>
                <a:gd name="connsiteY89" fmla="*/ 850900 h 2796591"/>
                <a:gd name="connsiteX90" fmla="*/ 1263673 w 3547903"/>
                <a:gd name="connsiteY90" fmla="*/ 860425 h 2796591"/>
                <a:gd name="connsiteX91" fmla="*/ 1266848 w 3547903"/>
                <a:gd name="connsiteY91" fmla="*/ 908050 h 2796591"/>
                <a:gd name="connsiteX92" fmla="*/ 1276373 w 3547903"/>
                <a:gd name="connsiteY92" fmla="*/ 904875 h 2796591"/>
                <a:gd name="connsiteX93" fmla="*/ 1343048 w 3547903"/>
                <a:gd name="connsiteY93" fmla="*/ 898525 h 2796591"/>
                <a:gd name="connsiteX94" fmla="*/ 1362098 w 3547903"/>
                <a:gd name="connsiteY94" fmla="*/ 892175 h 2796591"/>
                <a:gd name="connsiteX95" fmla="*/ 1374798 w 3547903"/>
                <a:gd name="connsiteY95" fmla="*/ 885825 h 2796591"/>
                <a:gd name="connsiteX96" fmla="*/ 1419248 w 3547903"/>
                <a:gd name="connsiteY96" fmla="*/ 879475 h 2796591"/>
                <a:gd name="connsiteX97" fmla="*/ 1428773 w 3547903"/>
                <a:gd name="connsiteY97" fmla="*/ 885825 h 2796591"/>
                <a:gd name="connsiteX98" fmla="*/ 1441473 w 3547903"/>
                <a:gd name="connsiteY98" fmla="*/ 901700 h 2796591"/>
                <a:gd name="connsiteX99" fmla="*/ 1447823 w 3547903"/>
                <a:gd name="connsiteY99" fmla="*/ 911225 h 2796591"/>
                <a:gd name="connsiteX100" fmla="*/ 1470048 w 3547903"/>
                <a:gd name="connsiteY100" fmla="*/ 927100 h 2796591"/>
                <a:gd name="connsiteX101" fmla="*/ 1485923 w 3547903"/>
                <a:gd name="connsiteY101" fmla="*/ 955675 h 2796591"/>
                <a:gd name="connsiteX102" fmla="*/ 1479573 w 3547903"/>
                <a:gd name="connsiteY102" fmla="*/ 1063625 h 2796591"/>
                <a:gd name="connsiteX103" fmla="*/ 1482748 w 3547903"/>
                <a:gd name="connsiteY103" fmla="*/ 1133475 h 2796591"/>
                <a:gd name="connsiteX104" fmla="*/ 1489098 w 3547903"/>
                <a:gd name="connsiteY104" fmla="*/ 1171575 h 2796591"/>
                <a:gd name="connsiteX105" fmla="*/ 1492273 w 3547903"/>
                <a:gd name="connsiteY105" fmla="*/ 1216025 h 2796591"/>
                <a:gd name="connsiteX106" fmla="*/ 1498623 w 3547903"/>
                <a:gd name="connsiteY106" fmla="*/ 1225550 h 2796591"/>
                <a:gd name="connsiteX107" fmla="*/ 1501798 w 3547903"/>
                <a:gd name="connsiteY107" fmla="*/ 1235075 h 2796591"/>
                <a:gd name="connsiteX108" fmla="*/ 1527198 w 3547903"/>
                <a:gd name="connsiteY108" fmla="*/ 1250950 h 2796591"/>
                <a:gd name="connsiteX109" fmla="*/ 1536723 w 3547903"/>
                <a:gd name="connsiteY109" fmla="*/ 1257300 h 2796591"/>
                <a:gd name="connsiteX110" fmla="*/ 1549423 w 3547903"/>
                <a:gd name="connsiteY110" fmla="*/ 1260475 h 2796591"/>
                <a:gd name="connsiteX111" fmla="*/ 1603398 w 3547903"/>
                <a:gd name="connsiteY111" fmla="*/ 1263650 h 2796591"/>
                <a:gd name="connsiteX112" fmla="*/ 1635148 w 3547903"/>
                <a:gd name="connsiteY112" fmla="*/ 1273175 h 2796591"/>
                <a:gd name="connsiteX113" fmla="*/ 1676423 w 3547903"/>
                <a:gd name="connsiteY113" fmla="*/ 1266825 h 2796591"/>
                <a:gd name="connsiteX114" fmla="*/ 1685948 w 3547903"/>
                <a:gd name="connsiteY114" fmla="*/ 1263650 h 2796591"/>
                <a:gd name="connsiteX115" fmla="*/ 1692298 w 3547903"/>
                <a:gd name="connsiteY115" fmla="*/ 1254125 h 2796591"/>
                <a:gd name="connsiteX116" fmla="*/ 1701823 w 3547903"/>
                <a:gd name="connsiteY116" fmla="*/ 1244600 h 2796591"/>
                <a:gd name="connsiteX117" fmla="*/ 1743098 w 3547903"/>
                <a:gd name="connsiteY117" fmla="*/ 1247775 h 2796591"/>
                <a:gd name="connsiteX118" fmla="*/ 1752623 w 3547903"/>
                <a:gd name="connsiteY118" fmla="*/ 1254125 h 2796591"/>
                <a:gd name="connsiteX119" fmla="*/ 1762148 w 3547903"/>
                <a:gd name="connsiteY119" fmla="*/ 1257300 h 2796591"/>
                <a:gd name="connsiteX120" fmla="*/ 1771673 w 3547903"/>
                <a:gd name="connsiteY120" fmla="*/ 1266825 h 2796591"/>
                <a:gd name="connsiteX121" fmla="*/ 1787548 w 3547903"/>
                <a:gd name="connsiteY121" fmla="*/ 1285875 h 2796591"/>
                <a:gd name="connsiteX122" fmla="*/ 1797073 w 3547903"/>
                <a:gd name="connsiteY122" fmla="*/ 1289050 h 2796591"/>
                <a:gd name="connsiteX123" fmla="*/ 1822473 w 3547903"/>
                <a:gd name="connsiteY123" fmla="*/ 1308100 h 2796591"/>
                <a:gd name="connsiteX124" fmla="*/ 1831998 w 3547903"/>
                <a:gd name="connsiteY124" fmla="*/ 1311275 h 2796591"/>
                <a:gd name="connsiteX125" fmla="*/ 1854223 w 3547903"/>
                <a:gd name="connsiteY125" fmla="*/ 1327150 h 2796591"/>
                <a:gd name="connsiteX126" fmla="*/ 1863748 w 3547903"/>
                <a:gd name="connsiteY126" fmla="*/ 1317625 h 2796591"/>
                <a:gd name="connsiteX127" fmla="*/ 1879623 w 3547903"/>
                <a:gd name="connsiteY127" fmla="*/ 1282700 h 2796591"/>
                <a:gd name="connsiteX128" fmla="*/ 1882798 w 3547903"/>
                <a:gd name="connsiteY128" fmla="*/ 1250950 h 2796591"/>
                <a:gd name="connsiteX129" fmla="*/ 1889148 w 3547903"/>
                <a:gd name="connsiteY129" fmla="*/ 1241425 h 2796591"/>
                <a:gd name="connsiteX130" fmla="*/ 1895498 w 3547903"/>
                <a:gd name="connsiteY130" fmla="*/ 1228725 h 2796591"/>
                <a:gd name="connsiteX131" fmla="*/ 1901848 w 3547903"/>
                <a:gd name="connsiteY131" fmla="*/ 1209675 h 2796591"/>
                <a:gd name="connsiteX132" fmla="*/ 1905023 w 3547903"/>
                <a:gd name="connsiteY132" fmla="*/ 1196975 h 2796591"/>
                <a:gd name="connsiteX133" fmla="*/ 1930423 w 3547903"/>
                <a:gd name="connsiteY133" fmla="*/ 1184275 h 2796591"/>
                <a:gd name="connsiteX134" fmla="*/ 2019323 w 3547903"/>
                <a:gd name="connsiteY134" fmla="*/ 1181100 h 2796591"/>
                <a:gd name="connsiteX135" fmla="*/ 2028848 w 3547903"/>
                <a:gd name="connsiteY135" fmla="*/ 1174750 h 2796591"/>
                <a:gd name="connsiteX136" fmla="*/ 2047898 w 3547903"/>
                <a:gd name="connsiteY136" fmla="*/ 1165225 h 2796591"/>
                <a:gd name="connsiteX137" fmla="*/ 2060598 w 3547903"/>
                <a:gd name="connsiteY137" fmla="*/ 1149350 h 2796591"/>
                <a:gd name="connsiteX138" fmla="*/ 2082823 w 3547903"/>
                <a:gd name="connsiteY138" fmla="*/ 1127125 h 2796591"/>
                <a:gd name="connsiteX139" fmla="*/ 2095523 w 3547903"/>
                <a:gd name="connsiteY139" fmla="*/ 1120775 h 2796591"/>
                <a:gd name="connsiteX140" fmla="*/ 2114573 w 3547903"/>
                <a:gd name="connsiteY140" fmla="*/ 1114425 h 2796591"/>
                <a:gd name="connsiteX141" fmla="*/ 2124098 w 3547903"/>
                <a:gd name="connsiteY141" fmla="*/ 1120775 h 2796591"/>
                <a:gd name="connsiteX142" fmla="*/ 2127273 w 3547903"/>
                <a:gd name="connsiteY142" fmla="*/ 1130300 h 2796591"/>
                <a:gd name="connsiteX143" fmla="*/ 2133623 w 3547903"/>
                <a:gd name="connsiteY143" fmla="*/ 1139825 h 2796591"/>
                <a:gd name="connsiteX144" fmla="*/ 2130448 w 3547903"/>
                <a:gd name="connsiteY144" fmla="*/ 1152525 h 2796591"/>
                <a:gd name="connsiteX145" fmla="*/ 2127273 w 3547903"/>
                <a:gd name="connsiteY145" fmla="*/ 1174750 h 2796591"/>
                <a:gd name="connsiteX146" fmla="*/ 2187598 w 3547903"/>
                <a:gd name="connsiteY146" fmla="*/ 1155700 h 2796591"/>
                <a:gd name="connsiteX147" fmla="*/ 2276498 w 3547903"/>
                <a:gd name="connsiteY147" fmla="*/ 1168400 h 2796591"/>
                <a:gd name="connsiteX148" fmla="*/ 2279673 w 3547903"/>
                <a:gd name="connsiteY148" fmla="*/ 1190625 h 2796591"/>
                <a:gd name="connsiteX149" fmla="*/ 2273323 w 3547903"/>
                <a:gd name="connsiteY149" fmla="*/ 1181100 h 2796591"/>
                <a:gd name="connsiteX150" fmla="*/ 2254273 w 3547903"/>
                <a:gd name="connsiteY150" fmla="*/ 1162050 h 2796591"/>
                <a:gd name="connsiteX151" fmla="*/ 2257448 w 3547903"/>
                <a:gd name="connsiteY151" fmla="*/ 1165225 h 2796591"/>
                <a:gd name="connsiteX152" fmla="*/ 2308248 w 3547903"/>
                <a:gd name="connsiteY152" fmla="*/ 1184275 h 2796591"/>
                <a:gd name="connsiteX153" fmla="*/ 2324123 w 3547903"/>
                <a:gd name="connsiteY153" fmla="*/ 1187450 h 2796591"/>
                <a:gd name="connsiteX154" fmla="*/ 2349523 w 3547903"/>
                <a:gd name="connsiteY154" fmla="*/ 1193800 h 2796591"/>
                <a:gd name="connsiteX155" fmla="*/ 2393973 w 3547903"/>
                <a:gd name="connsiteY155" fmla="*/ 1196975 h 2796591"/>
                <a:gd name="connsiteX156" fmla="*/ 2397148 w 3547903"/>
                <a:gd name="connsiteY156" fmla="*/ 1206500 h 2796591"/>
                <a:gd name="connsiteX157" fmla="*/ 2444773 w 3547903"/>
                <a:gd name="connsiteY157" fmla="*/ 1216025 h 2796591"/>
                <a:gd name="connsiteX158" fmla="*/ 2454298 w 3547903"/>
                <a:gd name="connsiteY158" fmla="*/ 1219200 h 2796591"/>
                <a:gd name="connsiteX159" fmla="*/ 2476523 w 3547903"/>
                <a:gd name="connsiteY159" fmla="*/ 1222375 h 2796591"/>
                <a:gd name="connsiteX160" fmla="*/ 2486048 w 3547903"/>
                <a:gd name="connsiteY160" fmla="*/ 1228725 h 2796591"/>
                <a:gd name="connsiteX161" fmla="*/ 2520973 w 3547903"/>
                <a:gd name="connsiteY161" fmla="*/ 1222375 h 2796591"/>
                <a:gd name="connsiteX162" fmla="*/ 2530498 w 3547903"/>
                <a:gd name="connsiteY162" fmla="*/ 1209675 h 2796591"/>
                <a:gd name="connsiteX163" fmla="*/ 2540023 w 3547903"/>
                <a:gd name="connsiteY163" fmla="*/ 1203325 h 2796591"/>
                <a:gd name="connsiteX164" fmla="*/ 2552723 w 3547903"/>
                <a:gd name="connsiteY164" fmla="*/ 1200150 h 2796591"/>
                <a:gd name="connsiteX165" fmla="*/ 2581298 w 3547903"/>
                <a:gd name="connsiteY165" fmla="*/ 1190625 h 2796591"/>
                <a:gd name="connsiteX166" fmla="*/ 2609873 w 3547903"/>
                <a:gd name="connsiteY166" fmla="*/ 1193800 h 2796591"/>
                <a:gd name="connsiteX167" fmla="*/ 2619398 w 3547903"/>
                <a:gd name="connsiteY167" fmla="*/ 1196975 h 2796591"/>
                <a:gd name="connsiteX168" fmla="*/ 2625748 w 3547903"/>
                <a:gd name="connsiteY168" fmla="*/ 1206500 h 2796591"/>
                <a:gd name="connsiteX169" fmla="*/ 2616223 w 3547903"/>
                <a:gd name="connsiteY169" fmla="*/ 1209675 h 2796591"/>
                <a:gd name="connsiteX170" fmla="*/ 2606698 w 3547903"/>
                <a:gd name="connsiteY170" fmla="*/ 1235075 h 2796591"/>
                <a:gd name="connsiteX171" fmla="*/ 2654323 w 3547903"/>
                <a:gd name="connsiteY171" fmla="*/ 1238250 h 2796591"/>
                <a:gd name="connsiteX172" fmla="*/ 2657498 w 3547903"/>
                <a:gd name="connsiteY172" fmla="*/ 1200150 h 2796591"/>
                <a:gd name="connsiteX173" fmla="*/ 2686073 w 3547903"/>
                <a:gd name="connsiteY173" fmla="*/ 1190625 h 2796591"/>
                <a:gd name="connsiteX174" fmla="*/ 2717823 w 3547903"/>
                <a:gd name="connsiteY174" fmla="*/ 1200150 h 2796591"/>
                <a:gd name="connsiteX175" fmla="*/ 2711473 w 3547903"/>
                <a:gd name="connsiteY175" fmla="*/ 1225550 h 2796591"/>
                <a:gd name="connsiteX176" fmla="*/ 2705123 w 3547903"/>
                <a:gd name="connsiteY176" fmla="*/ 1250950 h 2796591"/>
                <a:gd name="connsiteX177" fmla="*/ 2698773 w 3547903"/>
                <a:gd name="connsiteY177" fmla="*/ 1270000 h 2796591"/>
                <a:gd name="connsiteX178" fmla="*/ 2714648 w 3547903"/>
                <a:gd name="connsiteY178" fmla="*/ 1279525 h 2796591"/>
                <a:gd name="connsiteX179" fmla="*/ 2740048 w 3547903"/>
                <a:gd name="connsiteY179" fmla="*/ 1289050 h 2796591"/>
                <a:gd name="connsiteX180" fmla="*/ 2749573 w 3547903"/>
                <a:gd name="connsiteY180" fmla="*/ 1298575 h 2796591"/>
                <a:gd name="connsiteX181" fmla="*/ 2752748 w 3547903"/>
                <a:gd name="connsiteY181" fmla="*/ 1323975 h 2796591"/>
                <a:gd name="connsiteX182" fmla="*/ 2762273 w 3547903"/>
                <a:gd name="connsiteY182" fmla="*/ 1333500 h 2796591"/>
                <a:gd name="connsiteX183" fmla="*/ 2765448 w 3547903"/>
                <a:gd name="connsiteY183" fmla="*/ 1346200 h 2796591"/>
                <a:gd name="connsiteX184" fmla="*/ 2784498 w 3547903"/>
                <a:gd name="connsiteY184" fmla="*/ 1349375 h 2796591"/>
                <a:gd name="connsiteX185" fmla="*/ 2794023 w 3547903"/>
                <a:gd name="connsiteY185" fmla="*/ 1352550 h 2796591"/>
                <a:gd name="connsiteX186" fmla="*/ 2806723 w 3547903"/>
                <a:gd name="connsiteY186" fmla="*/ 1355725 h 2796591"/>
                <a:gd name="connsiteX187" fmla="*/ 2825773 w 3547903"/>
                <a:gd name="connsiteY187" fmla="*/ 1387475 h 2796591"/>
                <a:gd name="connsiteX188" fmla="*/ 2835298 w 3547903"/>
                <a:gd name="connsiteY188" fmla="*/ 1393825 h 2796591"/>
                <a:gd name="connsiteX189" fmla="*/ 2851173 w 3547903"/>
                <a:gd name="connsiteY189" fmla="*/ 1412875 h 2796591"/>
                <a:gd name="connsiteX190" fmla="*/ 2863873 w 3547903"/>
                <a:gd name="connsiteY190" fmla="*/ 1416050 h 2796591"/>
                <a:gd name="connsiteX191" fmla="*/ 2873398 w 3547903"/>
                <a:gd name="connsiteY191" fmla="*/ 1422400 h 2796591"/>
                <a:gd name="connsiteX192" fmla="*/ 2933723 w 3547903"/>
                <a:gd name="connsiteY192" fmla="*/ 1431925 h 2796591"/>
                <a:gd name="connsiteX193" fmla="*/ 2952773 w 3547903"/>
                <a:gd name="connsiteY193" fmla="*/ 1438275 h 2796591"/>
                <a:gd name="connsiteX194" fmla="*/ 2971823 w 3547903"/>
                <a:gd name="connsiteY194" fmla="*/ 1447800 h 2796591"/>
                <a:gd name="connsiteX195" fmla="*/ 2997223 w 3547903"/>
                <a:gd name="connsiteY195" fmla="*/ 1450975 h 2796591"/>
                <a:gd name="connsiteX196" fmla="*/ 3013098 w 3547903"/>
                <a:gd name="connsiteY196" fmla="*/ 1454150 h 2796591"/>
                <a:gd name="connsiteX197" fmla="*/ 3032148 w 3547903"/>
                <a:gd name="connsiteY197" fmla="*/ 1457325 h 2796591"/>
                <a:gd name="connsiteX198" fmla="*/ 3076598 w 3547903"/>
                <a:gd name="connsiteY198" fmla="*/ 1466850 h 2796591"/>
                <a:gd name="connsiteX199" fmla="*/ 3184548 w 3547903"/>
                <a:gd name="connsiteY199" fmla="*/ 1476375 h 2796591"/>
                <a:gd name="connsiteX200" fmla="*/ 3206773 w 3547903"/>
                <a:gd name="connsiteY200" fmla="*/ 1498600 h 2796591"/>
                <a:gd name="connsiteX201" fmla="*/ 3235348 w 3547903"/>
                <a:gd name="connsiteY201" fmla="*/ 1517650 h 2796591"/>
                <a:gd name="connsiteX202" fmla="*/ 3244873 w 3547903"/>
                <a:gd name="connsiteY202" fmla="*/ 1539875 h 2796591"/>
                <a:gd name="connsiteX203" fmla="*/ 3248048 w 3547903"/>
                <a:gd name="connsiteY203" fmla="*/ 1552575 h 2796591"/>
                <a:gd name="connsiteX204" fmla="*/ 3254398 w 3547903"/>
                <a:gd name="connsiteY204" fmla="*/ 1562100 h 2796591"/>
                <a:gd name="connsiteX205" fmla="*/ 3270273 w 3547903"/>
                <a:gd name="connsiteY205" fmla="*/ 1590675 h 2796591"/>
                <a:gd name="connsiteX206" fmla="*/ 3292498 w 3547903"/>
                <a:gd name="connsiteY206" fmla="*/ 1603375 h 2796591"/>
                <a:gd name="connsiteX207" fmla="*/ 3302023 w 3547903"/>
                <a:gd name="connsiteY207" fmla="*/ 1625600 h 2796591"/>
                <a:gd name="connsiteX208" fmla="*/ 3314723 w 3547903"/>
                <a:gd name="connsiteY208" fmla="*/ 1644650 h 2796591"/>
                <a:gd name="connsiteX209" fmla="*/ 3324248 w 3547903"/>
                <a:gd name="connsiteY209" fmla="*/ 1679575 h 2796591"/>
                <a:gd name="connsiteX210" fmla="*/ 3330598 w 3547903"/>
                <a:gd name="connsiteY210" fmla="*/ 1692275 h 2796591"/>
                <a:gd name="connsiteX211" fmla="*/ 3321073 w 3547903"/>
                <a:gd name="connsiteY211" fmla="*/ 1746250 h 2796591"/>
                <a:gd name="connsiteX212" fmla="*/ 3302023 w 3547903"/>
                <a:gd name="connsiteY212" fmla="*/ 1784350 h 2796591"/>
                <a:gd name="connsiteX213" fmla="*/ 3276623 w 3547903"/>
                <a:gd name="connsiteY213" fmla="*/ 1816100 h 2796591"/>
                <a:gd name="connsiteX214" fmla="*/ 3254398 w 3547903"/>
                <a:gd name="connsiteY214" fmla="*/ 1860550 h 2796591"/>
                <a:gd name="connsiteX215" fmla="*/ 3276623 w 3547903"/>
                <a:gd name="connsiteY215" fmla="*/ 1831975 h 2796591"/>
                <a:gd name="connsiteX216" fmla="*/ 3286148 w 3547903"/>
                <a:gd name="connsiteY216" fmla="*/ 1822450 h 2796591"/>
                <a:gd name="connsiteX217" fmla="*/ 3317898 w 3547903"/>
                <a:gd name="connsiteY217" fmla="*/ 1803400 h 2796591"/>
                <a:gd name="connsiteX218" fmla="*/ 3336948 w 3547903"/>
                <a:gd name="connsiteY218" fmla="*/ 1793875 h 2796591"/>
                <a:gd name="connsiteX219" fmla="*/ 3346473 w 3547903"/>
                <a:gd name="connsiteY219" fmla="*/ 1784350 h 2796591"/>
                <a:gd name="connsiteX220" fmla="*/ 3403627 w 3547903"/>
                <a:gd name="connsiteY220" fmla="*/ 1774825 h 2796591"/>
                <a:gd name="connsiteX221" fmla="*/ 3406798 w 3547903"/>
                <a:gd name="connsiteY221" fmla="*/ 1857375 h 2796591"/>
                <a:gd name="connsiteX222" fmla="*/ 3476652 w 3547903"/>
                <a:gd name="connsiteY222" fmla="*/ 1835150 h 2796591"/>
                <a:gd name="connsiteX223" fmla="*/ 3276627 w 3547903"/>
                <a:gd name="connsiteY223" fmla="*/ 1952625 h 2796591"/>
                <a:gd name="connsiteX224" fmla="*/ 3340127 w 3547903"/>
                <a:gd name="connsiteY224" fmla="*/ 1911350 h 2796591"/>
                <a:gd name="connsiteX225" fmla="*/ 3229002 w 3547903"/>
                <a:gd name="connsiteY225" fmla="*/ 1984375 h 2796591"/>
                <a:gd name="connsiteX226" fmla="*/ 3270277 w 3547903"/>
                <a:gd name="connsiteY226" fmla="*/ 2117725 h 2796591"/>
                <a:gd name="connsiteX227" fmla="*/ 3194077 w 3547903"/>
                <a:gd name="connsiteY227" fmla="*/ 2012950 h 2796591"/>
                <a:gd name="connsiteX228" fmla="*/ 3184552 w 3547903"/>
                <a:gd name="connsiteY228" fmla="*/ 2152650 h 2796591"/>
                <a:gd name="connsiteX229" fmla="*/ 3102002 w 3547903"/>
                <a:gd name="connsiteY229" fmla="*/ 2038350 h 2796591"/>
                <a:gd name="connsiteX230" fmla="*/ 3140102 w 3547903"/>
                <a:gd name="connsiteY230" fmla="*/ 2178050 h 2796591"/>
                <a:gd name="connsiteX231" fmla="*/ 3051202 w 3547903"/>
                <a:gd name="connsiteY231" fmla="*/ 2041525 h 2796591"/>
                <a:gd name="connsiteX232" fmla="*/ 3095652 w 3547903"/>
                <a:gd name="connsiteY232" fmla="*/ 2206625 h 2796591"/>
                <a:gd name="connsiteX233" fmla="*/ 3016277 w 3547903"/>
                <a:gd name="connsiteY233" fmla="*/ 2038350 h 2796591"/>
                <a:gd name="connsiteX234" fmla="*/ 3038502 w 3547903"/>
                <a:gd name="connsiteY234" fmla="*/ 2222500 h 2796591"/>
                <a:gd name="connsiteX235" fmla="*/ 2952777 w 3547903"/>
                <a:gd name="connsiteY235" fmla="*/ 2057400 h 2796591"/>
                <a:gd name="connsiteX236" fmla="*/ 2968652 w 3547903"/>
                <a:gd name="connsiteY236" fmla="*/ 2225675 h 2796591"/>
                <a:gd name="connsiteX237" fmla="*/ 2879752 w 3547903"/>
                <a:gd name="connsiteY237" fmla="*/ 2022475 h 2796591"/>
                <a:gd name="connsiteX238" fmla="*/ 2901977 w 3547903"/>
                <a:gd name="connsiteY238" fmla="*/ 2222500 h 2796591"/>
                <a:gd name="connsiteX239" fmla="*/ 2886102 w 3547903"/>
                <a:gd name="connsiteY239" fmla="*/ 2349500 h 2796591"/>
                <a:gd name="connsiteX240" fmla="*/ 2841652 w 3547903"/>
                <a:gd name="connsiteY240" fmla="*/ 2257425 h 2796591"/>
                <a:gd name="connsiteX241" fmla="*/ 2873402 w 3547903"/>
                <a:gd name="connsiteY241" fmla="*/ 2397125 h 2796591"/>
                <a:gd name="connsiteX242" fmla="*/ 2800377 w 3547903"/>
                <a:gd name="connsiteY242" fmla="*/ 2270125 h 2796591"/>
                <a:gd name="connsiteX243" fmla="*/ 2867052 w 3547903"/>
                <a:gd name="connsiteY243" fmla="*/ 2479675 h 2796591"/>
                <a:gd name="connsiteX244" fmla="*/ 2771802 w 3547903"/>
                <a:gd name="connsiteY244" fmla="*/ 2311400 h 2796591"/>
                <a:gd name="connsiteX245" fmla="*/ 2787677 w 3547903"/>
                <a:gd name="connsiteY245" fmla="*/ 2466975 h 2796591"/>
                <a:gd name="connsiteX246" fmla="*/ 2698777 w 3547903"/>
                <a:gd name="connsiteY246" fmla="*/ 2314575 h 2796591"/>
                <a:gd name="connsiteX247" fmla="*/ 2724177 w 3547903"/>
                <a:gd name="connsiteY247" fmla="*/ 2527300 h 2796591"/>
                <a:gd name="connsiteX248" fmla="*/ 2663852 w 3547903"/>
                <a:gd name="connsiteY248" fmla="*/ 2390775 h 2796591"/>
                <a:gd name="connsiteX249" fmla="*/ 2425727 w 3547903"/>
                <a:gd name="connsiteY249" fmla="*/ 2479675 h 2796591"/>
                <a:gd name="connsiteX250" fmla="*/ 2657502 w 3547903"/>
                <a:gd name="connsiteY250" fmla="*/ 2676525 h 2796591"/>
                <a:gd name="connsiteX251" fmla="*/ 2584477 w 3547903"/>
                <a:gd name="connsiteY251" fmla="*/ 2736850 h 2796591"/>
                <a:gd name="connsiteX252" fmla="*/ 2362227 w 3547903"/>
                <a:gd name="connsiteY252" fmla="*/ 2784475 h 2796591"/>
                <a:gd name="connsiteX253" fmla="*/ 2343177 w 3547903"/>
                <a:gd name="connsiteY253" fmla="*/ 2593975 h 2796591"/>
                <a:gd name="connsiteX254" fmla="*/ 2266977 w 3547903"/>
                <a:gd name="connsiteY254" fmla="*/ 2794000 h 2796591"/>
                <a:gd name="connsiteX255" fmla="*/ 2270152 w 3547903"/>
                <a:gd name="connsiteY255" fmla="*/ 2638425 h 2796591"/>
                <a:gd name="connsiteX256" fmla="*/ 2206652 w 3547903"/>
                <a:gd name="connsiteY256" fmla="*/ 2794000 h 2796591"/>
                <a:gd name="connsiteX257" fmla="*/ 2203476 w 3547903"/>
                <a:gd name="connsiteY257" fmla="*/ 2647949 h 2796591"/>
                <a:gd name="connsiteX258" fmla="*/ 2159026 w 3547903"/>
                <a:gd name="connsiteY258" fmla="*/ 2679700 h 2796591"/>
                <a:gd name="connsiteX259" fmla="*/ 2009801 w 3547903"/>
                <a:gd name="connsiteY259" fmla="*/ 2727325 h 2796591"/>
                <a:gd name="connsiteX260" fmla="*/ 1978050 w 3547903"/>
                <a:gd name="connsiteY260" fmla="*/ 2679700 h 2796591"/>
                <a:gd name="connsiteX261" fmla="*/ 1911375 w 3547903"/>
                <a:gd name="connsiteY261" fmla="*/ 2600325 h 2796591"/>
                <a:gd name="connsiteX262" fmla="*/ 1765325 w 3547903"/>
                <a:gd name="connsiteY262" fmla="*/ 2362200 h 2796591"/>
                <a:gd name="connsiteX263" fmla="*/ 1720875 w 3547903"/>
                <a:gd name="connsiteY263" fmla="*/ 2251075 h 2796591"/>
                <a:gd name="connsiteX264" fmla="*/ 1673250 w 3547903"/>
                <a:gd name="connsiteY264" fmla="*/ 2197100 h 2796591"/>
                <a:gd name="connsiteX265" fmla="*/ 1651025 w 3547903"/>
                <a:gd name="connsiteY265" fmla="*/ 2146300 h 2796591"/>
                <a:gd name="connsiteX266" fmla="*/ 1581175 w 3547903"/>
                <a:gd name="connsiteY266" fmla="*/ 2095500 h 2796591"/>
                <a:gd name="connsiteX267" fmla="*/ 1584350 w 3547903"/>
                <a:gd name="connsiteY267" fmla="*/ 2022476 h 2796591"/>
                <a:gd name="connsiteX268" fmla="*/ 1590699 w 3547903"/>
                <a:gd name="connsiteY268" fmla="*/ 1984376 h 2796591"/>
                <a:gd name="connsiteX269" fmla="*/ 1676424 w 3547903"/>
                <a:gd name="connsiteY269" fmla="*/ 1958977 h 2796591"/>
                <a:gd name="connsiteX270" fmla="*/ 1609749 w 3547903"/>
                <a:gd name="connsiteY270" fmla="*/ 1882777 h 2796591"/>
                <a:gd name="connsiteX271" fmla="*/ 1622449 w 3547903"/>
                <a:gd name="connsiteY271" fmla="*/ 1809752 h 2796591"/>
                <a:gd name="connsiteX272" fmla="*/ 1651024 w 3547903"/>
                <a:gd name="connsiteY272" fmla="*/ 1730377 h 2796591"/>
                <a:gd name="connsiteX273" fmla="*/ 1714523 w 3547903"/>
                <a:gd name="connsiteY273" fmla="*/ 1685927 h 2796591"/>
                <a:gd name="connsiteX274" fmla="*/ 1765323 w 3547903"/>
                <a:gd name="connsiteY274" fmla="*/ 1647827 h 2796591"/>
                <a:gd name="connsiteX275" fmla="*/ 1793897 w 3547903"/>
                <a:gd name="connsiteY275" fmla="*/ 1612902 h 2796591"/>
                <a:gd name="connsiteX276" fmla="*/ 1812947 w 3547903"/>
                <a:gd name="connsiteY276" fmla="*/ 1571627 h 2796591"/>
                <a:gd name="connsiteX277" fmla="*/ 1790721 w 3547903"/>
                <a:gd name="connsiteY277" fmla="*/ 1539876 h 2796591"/>
                <a:gd name="connsiteX278" fmla="*/ 1793897 w 3547903"/>
                <a:gd name="connsiteY278" fmla="*/ 1473202 h 2796591"/>
                <a:gd name="connsiteX279" fmla="*/ 1765322 w 3547903"/>
                <a:gd name="connsiteY279" fmla="*/ 1381127 h 2796591"/>
                <a:gd name="connsiteX280" fmla="*/ 1727221 w 3547903"/>
                <a:gd name="connsiteY280" fmla="*/ 1314451 h 2796591"/>
                <a:gd name="connsiteX281" fmla="*/ 1666897 w 3547903"/>
                <a:gd name="connsiteY281" fmla="*/ 1355727 h 2796591"/>
                <a:gd name="connsiteX282" fmla="*/ 1625622 w 3547903"/>
                <a:gd name="connsiteY282" fmla="*/ 1377952 h 2796591"/>
                <a:gd name="connsiteX283" fmla="*/ 1587522 w 3547903"/>
                <a:gd name="connsiteY283" fmla="*/ 1349377 h 2796591"/>
                <a:gd name="connsiteX284" fmla="*/ 1527197 w 3547903"/>
                <a:gd name="connsiteY284" fmla="*/ 1327152 h 2796591"/>
                <a:gd name="connsiteX285" fmla="*/ 1428772 w 3547903"/>
                <a:gd name="connsiteY285" fmla="*/ 1257302 h 2796591"/>
                <a:gd name="connsiteX286" fmla="*/ 1374797 w 3547903"/>
                <a:gd name="connsiteY286" fmla="*/ 1257302 h 2796591"/>
                <a:gd name="connsiteX287" fmla="*/ 1358922 w 3547903"/>
                <a:gd name="connsiteY287" fmla="*/ 1187452 h 2796591"/>
                <a:gd name="connsiteX288" fmla="*/ 1298597 w 3547903"/>
                <a:gd name="connsiteY288" fmla="*/ 1114427 h 2796591"/>
                <a:gd name="connsiteX289" fmla="*/ 1212872 w 3547903"/>
                <a:gd name="connsiteY289" fmla="*/ 1057277 h 2796591"/>
                <a:gd name="connsiteX290" fmla="*/ 1073172 w 3547903"/>
                <a:gd name="connsiteY290" fmla="*/ 1003302 h 2796591"/>
                <a:gd name="connsiteX291" fmla="*/ 996972 w 3547903"/>
                <a:gd name="connsiteY291" fmla="*/ 974727 h 2796591"/>
                <a:gd name="connsiteX292" fmla="*/ 923947 w 3547903"/>
                <a:gd name="connsiteY292" fmla="*/ 914402 h 2796591"/>
                <a:gd name="connsiteX293" fmla="*/ 787422 w 3547903"/>
                <a:gd name="connsiteY293" fmla="*/ 933452 h 2796591"/>
                <a:gd name="connsiteX294" fmla="*/ 733447 w 3547903"/>
                <a:gd name="connsiteY294" fmla="*/ 942977 h 2796591"/>
                <a:gd name="connsiteX295" fmla="*/ 669947 w 3547903"/>
                <a:gd name="connsiteY295" fmla="*/ 889002 h 2796591"/>
                <a:gd name="connsiteX296" fmla="*/ 641372 w 3547903"/>
                <a:gd name="connsiteY296" fmla="*/ 860427 h 2796591"/>
                <a:gd name="connsiteX297" fmla="*/ 488972 w 3547903"/>
                <a:gd name="connsiteY297" fmla="*/ 800102 h 2796591"/>
                <a:gd name="connsiteX298" fmla="*/ 403247 w 3547903"/>
                <a:gd name="connsiteY298" fmla="*/ 749302 h 2796591"/>
                <a:gd name="connsiteX299" fmla="*/ 361972 w 3547903"/>
                <a:gd name="connsiteY299" fmla="*/ 695327 h 2796591"/>
                <a:gd name="connsiteX300" fmla="*/ 396897 w 3547903"/>
                <a:gd name="connsiteY300" fmla="*/ 660402 h 2796591"/>
                <a:gd name="connsiteX301" fmla="*/ 361972 w 3547903"/>
                <a:gd name="connsiteY301" fmla="*/ 555627 h 2796591"/>
                <a:gd name="connsiteX302" fmla="*/ 298471 w 3547903"/>
                <a:gd name="connsiteY302" fmla="*/ 454026 h 2796591"/>
                <a:gd name="connsiteX303" fmla="*/ 266722 w 3547903"/>
                <a:gd name="connsiteY303" fmla="*/ 384175 h 2796591"/>
                <a:gd name="connsiteX304" fmla="*/ 276246 w 3547903"/>
                <a:gd name="connsiteY304" fmla="*/ 358775 h 2796591"/>
                <a:gd name="connsiteX305" fmla="*/ 206397 w 3547903"/>
                <a:gd name="connsiteY305" fmla="*/ 234950 h 2796591"/>
                <a:gd name="connsiteX306" fmla="*/ 146072 w 3547903"/>
                <a:gd name="connsiteY306" fmla="*/ 101600 h 2796591"/>
                <a:gd name="connsiteX307" fmla="*/ 111147 w 3547903"/>
                <a:gd name="connsiteY307" fmla="*/ 142875 h 2796591"/>
                <a:gd name="connsiteX308" fmla="*/ 120671 w 3547903"/>
                <a:gd name="connsiteY308" fmla="*/ 193675 h 2796591"/>
                <a:gd name="connsiteX309" fmla="*/ 123846 w 3547903"/>
                <a:gd name="connsiteY309" fmla="*/ 260350 h 2796591"/>
                <a:gd name="connsiteX310" fmla="*/ 136546 w 3547903"/>
                <a:gd name="connsiteY310" fmla="*/ 327025 h 2796591"/>
                <a:gd name="connsiteX311" fmla="*/ 174646 w 3547903"/>
                <a:gd name="connsiteY311" fmla="*/ 384175 h 2796591"/>
                <a:gd name="connsiteX312" fmla="*/ 190521 w 3547903"/>
                <a:gd name="connsiteY312" fmla="*/ 422275 h 2796591"/>
                <a:gd name="connsiteX313" fmla="*/ 200046 w 3547903"/>
                <a:gd name="connsiteY313" fmla="*/ 495300 h 2796591"/>
                <a:gd name="connsiteX314" fmla="*/ 231798 w 3547903"/>
                <a:gd name="connsiteY314" fmla="*/ 542925 h 2796591"/>
                <a:gd name="connsiteX315" fmla="*/ 168296 w 3547903"/>
                <a:gd name="connsiteY315" fmla="*/ 508000 h 2796591"/>
                <a:gd name="connsiteX316" fmla="*/ 107973 w 3547903"/>
                <a:gd name="connsiteY316" fmla="*/ 460375 h 2796591"/>
                <a:gd name="connsiteX317" fmla="*/ 88923 w 3547903"/>
                <a:gd name="connsiteY317" fmla="*/ 371475 h 2796591"/>
                <a:gd name="connsiteX318" fmla="*/ 22248 w 3547903"/>
                <a:gd name="connsiteY318" fmla="*/ 285750 h 2796591"/>
                <a:gd name="connsiteX319" fmla="*/ 53998 w 3547903"/>
                <a:gd name="connsiteY319" fmla="*/ 193675 h 2796591"/>
                <a:gd name="connsiteX320" fmla="*/ 25423 w 3547903"/>
                <a:gd name="connsiteY320" fmla="*/ 161925 h 2796591"/>
                <a:gd name="connsiteX321" fmla="*/ 12722 w 3547903"/>
                <a:gd name="connsiteY321" fmla="*/ 114300 h 2796591"/>
                <a:gd name="connsiteX322" fmla="*/ 23 w 3547903"/>
                <a:gd name="connsiteY322" fmla="*/ 41275 h 2796591"/>
                <a:gd name="connsiteX323" fmla="*/ 23 w 3547903"/>
                <a:gd name="connsiteY323" fmla="*/ 0 h 2796591"/>
                <a:gd name="connsiteX0" fmla="*/ 23 w 3547903"/>
                <a:gd name="connsiteY0" fmla="*/ 0 h 2796591"/>
                <a:gd name="connsiteX1" fmla="*/ 381023 w 3547903"/>
                <a:gd name="connsiteY1" fmla="*/ 76200 h 2796591"/>
                <a:gd name="connsiteX2" fmla="*/ 479448 w 3547903"/>
                <a:gd name="connsiteY2" fmla="*/ 28575 h 2796591"/>
                <a:gd name="connsiteX3" fmla="*/ 568348 w 3547903"/>
                <a:gd name="connsiteY3" fmla="*/ 44450 h 2796591"/>
                <a:gd name="connsiteX4" fmla="*/ 568348 w 3547903"/>
                <a:gd name="connsiteY4" fmla="*/ 44450 h 2796591"/>
                <a:gd name="connsiteX5" fmla="*/ 571523 w 3547903"/>
                <a:gd name="connsiteY5" fmla="*/ 73025 h 2796591"/>
                <a:gd name="connsiteX6" fmla="*/ 565173 w 3547903"/>
                <a:gd name="connsiteY6" fmla="*/ 88900 h 2796591"/>
                <a:gd name="connsiteX7" fmla="*/ 561998 w 3547903"/>
                <a:gd name="connsiteY7" fmla="*/ 98425 h 2796591"/>
                <a:gd name="connsiteX8" fmla="*/ 565173 w 3547903"/>
                <a:gd name="connsiteY8" fmla="*/ 114300 h 2796591"/>
                <a:gd name="connsiteX9" fmla="*/ 584223 w 3547903"/>
                <a:gd name="connsiteY9" fmla="*/ 127000 h 2796591"/>
                <a:gd name="connsiteX10" fmla="*/ 596923 w 3547903"/>
                <a:gd name="connsiteY10" fmla="*/ 146050 h 2796591"/>
                <a:gd name="connsiteX11" fmla="*/ 600098 w 3547903"/>
                <a:gd name="connsiteY11" fmla="*/ 155575 h 2796591"/>
                <a:gd name="connsiteX12" fmla="*/ 609623 w 3547903"/>
                <a:gd name="connsiteY12" fmla="*/ 161925 h 2796591"/>
                <a:gd name="connsiteX13" fmla="*/ 615973 w 3547903"/>
                <a:gd name="connsiteY13" fmla="*/ 171450 h 2796591"/>
                <a:gd name="connsiteX14" fmla="*/ 660423 w 3547903"/>
                <a:gd name="connsiteY14" fmla="*/ 165100 h 2796591"/>
                <a:gd name="connsiteX15" fmla="*/ 669948 w 3547903"/>
                <a:gd name="connsiteY15" fmla="*/ 158750 h 2796591"/>
                <a:gd name="connsiteX16" fmla="*/ 679473 w 3547903"/>
                <a:gd name="connsiteY16" fmla="*/ 155575 h 2796591"/>
                <a:gd name="connsiteX17" fmla="*/ 701698 w 3547903"/>
                <a:gd name="connsiteY17" fmla="*/ 142875 h 2796591"/>
                <a:gd name="connsiteX18" fmla="*/ 749323 w 3547903"/>
                <a:gd name="connsiteY18" fmla="*/ 146050 h 2796591"/>
                <a:gd name="connsiteX19" fmla="*/ 755673 w 3547903"/>
                <a:gd name="connsiteY19" fmla="*/ 155575 h 2796591"/>
                <a:gd name="connsiteX20" fmla="*/ 749323 w 3547903"/>
                <a:gd name="connsiteY20" fmla="*/ 200025 h 2796591"/>
                <a:gd name="connsiteX21" fmla="*/ 762023 w 3547903"/>
                <a:gd name="connsiteY21" fmla="*/ 212725 h 2796591"/>
                <a:gd name="connsiteX22" fmla="*/ 771548 w 3547903"/>
                <a:gd name="connsiteY22" fmla="*/ 215900 h 2796591"/>
                <a:gd name="connsiteX23" fmla="*/ 777898 w 3547903"/>
                <a:gd name="connsiteY23" fmla="*/ 228600 h 2796591"/>
                <a:gd name="connsiteX24" fmla="*/ 787423 w 3547903"/>
                <a:gd name="connsiteY24" fmla="*/ 238125 h 2796591"/>
                <a:gd name="connsiteX25" fmla="*/ 793773 w 3547903"/>
                <a:gd name="connsiteY25" fmla="*/ 257175 h 2796591"/>
                <a:gd name="connsiteX26" fmla="*/ 796948 w 3547903"/>
                <a:gd name="connsiteY26" fmla="*/ 288925 h 2796591"/>
                <a:gd name="connsiteX27" fmla="*/ 800123 w 3547903"/>
                <a:gd name="connsiteY27" fmla="*/ 298450 h 2796591"/>
                <a:gd name="connsiteX28" fmla="*/ 809648 w 3547903"/>
                <a:gd name="connsiteY28" fmla="*/ 304800 h 2796591"/>
                <a:gd name="connsiteX29" fmla="*/ 822348 w 3547903"/>
                <a:gd name="connsiteY29" fmla="*/ 314325 h 2796591"/>
                <a:gd name="connsiteX30" fmla="*/ 831873 w 3547903"/>
                <a:gd name="connsiteY30" fmla="*/ 323850 h 2796591"/>
                <a:gd name="connsiteX31" fmla="*/ 854098 w 3547903"/>
                <a:gd name="connsiteY31" fmla="*/ 336550 h 2796591"/>
                <a:gd name="connsiteX32" fmla="*/ 863623 w 3547903"/>
                <a:gd name="connsiteY32" fmla="*/ 346075 h 2796591"/>
                <a:gd name="connsiteX33" fmla="*/ 892198 w 3547903"/>
                <a:gd name="connsiteY33" fmla="*/ 352425 h 2796591"/>
                <a:gd name="connsiteX34" fmla="*/ 882673 w 3547903"/>
                <a:gd name="connsiteY34" fmla="*/ 355600 h 2796591"/>
                <a:gd name="connsiteX35" fmla="*/ 879498 w 3547903"/>
                <a:gd name="connsiteY35" fmla="*/ 365125 h 2796591"/>
                <a:gd name="connsiteX36" fmla="*/ 876323 w 3547903"/>
                <a:gd name="connsiteY36" fmla="*/ 406400 h 2796591"/>
                <a:gd name="connsiteX37" fmla="*/ 866798 w 3547903"/>
                <a:gd name="connsiteY37" fmla="*/ 434975 h 2796591"/>
                <a:gd name="connsiteX38" fmla="*/ 863623 w 3547903"/>
                <a:gd name="connsiteY38" fmla="*/ 450850 h 2796591"/>
                <a:gd name="connsiteX39" fmla="*/ 860448 w 3547903"/>
                <a:gd name="connsiteY39" fmla="*/ 463550 h 2796591"/>
                <a:gd name="connsiteX40" fmla="*/ 854098 w 3547903"/>
                <a:gd name="connsiteY40" fmla="*/ 482600 h 2796591"/>
                <a:gd name="connsiteX41" fmla="*/ 850923 w 3547903"/>
                <a:gd name="connsiteY41" fmla="*/ 492125 h 2796591"/>
                <a:gd name="connsiteX42" fmla="*/ 841398 w 3547903"/>
                <a:gd name="connsiteY42" fmla="*/ 517525 h 2796591"/>
                <a:gd name="connsiteX43" fmla="*/ 835048 w 3547903"/>
                <a:gd name="connsiteY43" fmla="*/ 552450 h 2796591"/>
                <a:gd name="connsiteX44" fmla="*/ 831873 w 3547903"/>
                <a:gd name="connsiteY44" fmla="*/ 561975 h 2796591"/>
                <a:gd name="connsiteX45" fmla="*/ 822348 w 3547903"/>
                <a:gd name="connsiteY45" fmla="*/ 565150 h 2796591"/>
                <a:gd name="connsiteX46" fmla="*/ 815998 w 3547903"/>
                <a:gd name="connsiteY46" fmla="*/ 574675 h 2796591"/>
                <a:gd name="connsiteX47" fmla="*/ 825523 w 3547903"/>
                <a:gd name="connsiteY47" fmla="*/ 600075 h 2796591"/>
                <a:gd name="connsiteX48" fmla="*/ 841398 w 3547903"/>
                <a:gd name="connsiteY48" fmla="*/ 625475 h 2796591"/>
                <a:gd name="connsiteX49" fmla="*/ 847748 w 3547903"/>
                <a:gd name="connsiteY49" fmla="*/ 650875 h 2796591"/>
                <a:gd name="connsiteX50" fmla="*/ 860448 w 3547903"/>
                <a:gd name="connsiteY50" fmla="*/ 669925 h 2796591"/>
                <a:gd name="connsiteX51" fmla="*/ 866798 w 3547903"/>
                <a:gd name="connsiteY51" fmla="*/ 682625 h 2796591"/>
                <a:gd name="connsiteX52" fmla="*/ 885848 w 3547903"/>
                <a:gd name="connsiteY52" fmla="*/ 695325 h 2796591"/>
                <a:gd name="connsiteX53" fmla="*/ 904898 w 3547903"/>
                <a:gd name="connsiteY53" fmla="*/ 730250 h 2796591"/>
                <a:gd name="connsiteX54" fmla="*/ 908073 w 3547903"/>
                <a:gd name="connsiteY54" fmla="*/ 739775 h 2796591"/>
                <a:gd name="connsiteX55" fmla="*/ 917598 w 3547903"/>
                <a:gd name="connsiteY55" fmla="*/ 742950 h 2796591"/>
                <a:gd name="connsiteX56" fmla="*/ 936648 w 3547903"/>
                <a:gd name="connsiteY56" fmla="*/ 758825 h 2796591"/>
                <a:gd name="connsiteX57" fmla="*/ 955698 w 3547903"/>
                <a:gd name="connsiteY57" fmla="*/ 765175 h 2796591"/>
                <a:gd name="connsiteX58" fmla="*/ 993798 w 3547903"/>
                <a:gd name="connsiteY58" fmla="*/ 762000 h 2796591"/>
                <a:gd name="connsiteX59" fmla="*/ 1012848 w 3547903"/>
                <a:gd name="connsiteY59" fmla="*/ 755650 h 2796591"/>
                <a:gd name="connsiteX60" fmla="*/ 1022373 w 3547903"/>
                <a:gd name="connsiteY60" fmla="*/ 752475 h 2796591"/>
                <a:gd name="connsiteX61" fmla="*/ 1035073 w 3547903"/>
                <a:gd name="connsiteY61" fmla="*/ 742950 h 2796591"/>
                <a:gd name="connsiteX62" fmla="*/ 1044598 w 3547903"/>
                <a:gd name="connsiteY62" fmla="*/ 739775 h 2796591"/>
                <a:gd name="connsiteX63" fmla="*/ 1143023 w 3547903"/>
                <a:gd name="connsiteY63" fmla="*/ 730250 h 2796591"/>
                <a:gd name="connsiteX64" fmla="*/ 1155723 w 3547903"/>
                <a:gd name="connsiteY64" fmla="*/ 685800 h 2796591"/>
                <a:gd name="connsiteX65" fmla="*/ 1162073 w 3547903"/>
                <a:gd name="connsiteY65" fmla="*/ 673100 h 2796591"/>
                <a:gd name="connsiteX66" fmla="*/ 1165248 w 3547903"/>
                <a:gd name="connsiteY66" fmla="*/ 663575 h 2796591"/>
                <a:gd name="connsiteX67" fmla="*/ 1184298 w 3547903"/>
                <a:gd name="connsiteY67" fmla="*/ 654050 h 2796591"/>
                <a:gd name="connsiteX68" fmla="*/ 1206523 w 3547903"/>
                <a:gd name="connsiteY68" fmla="*/ 635000 h 2796591"/>
                <a:gd name="connsiteX69" fmla="*/ 1216048 w 3547903"/>
                <a:gd name="connsiteY69" fmla="*/ 631825 h 2796591"/>
                <a:gd name="connsiteX70" fmla="*/ 1244623 w 3547903"/>
                <a:gd name="connsiteY70" fmla="*/ 615950 h 2796591"/>
                <a:gd name="connsiteX71" fmla="*/ 1263673 w 3547903"/>
                <a:gd name="connsiteY71" fmla="*/ 612775 h 2796591"/>
                <a:gd name="connsiteX72" fmla="*/ 1330348 w 3547903"/>
                <a:gd name="connsiteY72" fmla="*/ 606425 h 2796591"/>
                <a:gd name="connsiteX73" fmla="*/ 1365273 w 3547903"/>
                <a:gd name="connsiteY73" fmla="*/ 612775 h 2796591"/>
                <a:gd name="connsiteX74" fmla="*/ 1368448 w 3547903"/>
                <a:gd name="connsiteY74" fmla="*/ 622300 h 2796591"/>
                <a:gd name="connsiteX75" fmla="*/ 1377973 w 3547903"/>
                <a:gd name="connsiteY75" fmla="*/ 628650 h 2796591"/>
                <a:gd name="connsiteX76" fmla="*/ 1387498 w 3547903"/>
                <a:gd name="connsiteY76" fmla="*/ 638175 h 2796591"/>
                <a:gd name="connsiteX77" fmla="*/ 1387498 w 3547903"/>
                <a:gd name="connsiteY77" fmla="*/ 673100 h 2796591"/>
                <a:gd name="connsiteX78" fmla="*/ 1377973 w 3547903"/>
                <a:gd name="connsiteY78" fmla="*/ 676275 h 2796591"/>
                <a:gd name="connsiteX79" fmla="*/ 1355748 w 3547903"/>
                <a:gd name="connsiteY79" fmla="*/ 685800 h 2796591"/>
                <a:gd name="connsiteX80" fmla="*/ 1349398 w 3547903"/>
                <a:gd name="connsiteY80" fmla="*/ 698500 h 2796591"/>
                <a:gd name="connsiteX81" fmla="*/ 1343048 w 3547903"/>
                <a:gd name="connsiteY81" fmla="*/ 723900 h 2796591"/>
                <a:gd name="connsiteX82" fmla="*/ 1339873 w 3547903"/>
                <a:gd name="connsiteY82" fmla="*/ 733425 h 2796591"/>
                <a:gd name="connsiteX83" fmla="*/ 1333523 w 3547903"/>
                <a:gd name="connsiteY83" fmla="*/ 742950 h 2796591"/>
                <a:gd name="connsiteX84" fmla="*/ 1330348 w 3547903"/>
                <a:gd name="connsiteY84" fmla="*/ 758825 h 2796591"/>
                <a:gd name="connsiteX85" fmla="*/ 1320823 w 3547903"/>
                <a:gd name="connsiteY85" fmla="*/ 784225 h 2796591"/>
                <a:gd name="connsiteX86" fmla="*/ 1311298 w 3547903"/>
                <a:gd name="connsiteY86" fmla="*/ 793750 h 2796591"/>
                <a:gd name="connsiteX87" fmla="*/ 1295423 w 3547903"/>
                <a:gd name="connsiteY87" fmla="*/ 822325 h 2796591"/>
                <a:gd name="connsiteX88" fmla="*/ 1282723 w 3547903"/>
                <a:gd name="connsiteY88" fmla="*/ 831850 h 2796591"/>
                <a:gd name="connsiteX89" fmla="*/ 1273198 w 3547903"/>
                <a:gd name="connsiteY89" fmla="*/ 850900 h 2796591"/>
                <a:gd name="connsiteX90" fmla="*/ 1263673 w 3547903"/>
                <a:gd name="connsiteY90" fmla="*/ 860425 h 2796591"/>
                <a:gd name="connsiteX91" fmla="*/ 1266848 w 3547903"/>
                <a:gd name="connsiteY91" fmla="*/ 908050 h 2796591"/>
                <a:gd name="connsiteX92" fmla="*/ 1276373 w 3547903"/>
                <a:gd name="connsiteY92" fmla="*/ 904875 h 2796591"/>
                <a:gd name="connsiteX93" fmla="*/ 1343048 w 3547903"/>
                <a:gd name="connsiteY93" fmla="*/ 898525 h 2796591"/>
                <a:gd name="connsiteX94" fmla="*/ 1362098 w 3547903"/>
                <a:gd name="connsiteY94" fmla="*/ 892175 h 2796591"/>
                <a:gd name="connsiteX95" fmla="*/ 1374798 w 3547903"/>
                <a:gd name="connsiteY95" fmla="*/ 885825 h 2796591"/>
                <a:gd name="connsiteX96" fmla="*/ 1419248 w 3547903"/>
                <a:gd name="connsiteY96" fmla="*/ 879475 h 2796591"/>
                <a:gd name="connsiteX97" fmla="*/ 1428773 w 3547903"/>
                <a:gd name="connsiteY97" fmla="*/ 885825 h 2796591"/>
                <a:gd name="connsiteX98" fmla="*/ 1441473 w 3547903"/>
                <a:gd name="connsiteY98" fmla="*/ 901700 h 2796591"/>
                <a:gd name="connsiteX99" fmla="*/ 1447823 w 3547903"/>
                <a:gd name="connsiteY99" fmla="*/ 911225 h 2796591"/>
                <a:gd name="connsiteX100" fmla="*/ 1470048 w 3547903"/>
                <a:gd name="connsiteY100" fmla="*/ 927100 h 2796591"/>
                <a:gd name="connsiteX101" fmla="*/ 1485923 w 3547903"/>
                <a:gd name="connsiteY101" fmla="*/ 955675 h 2796591"/>
                <a:gd name="connsiteX102" fmla="*/ 1479573 w 3547903"/>
                <a:gd name="connsiteY102" fmla="*/ 1063625 h 2796591"/>
                <a:gd name="connsiteX103" fmla="*/ 1482748 w 3547903"/>
                <a:gd name="connsiteY103" fmla="*/ 1133475 h 2796591"/>
                <a:gd name="connsiteX104" fmla="*/ 1489098 w 3547903"/>
                <a:gd name="connsiteY104" fmla="*/ 1171575 h 2796591"/>
                <a:gd name="connsiteX105" fmla="*/ 1492273 w 3547903"/>
                <a:gd name="connsiteY105" fmla="*/ 1216025 h 2796591"/>
                <a:gd name="connsiteX106" fmla="*/ 1498623 w 3547903"/>
                <a:gd name="connsiteY106" fmla="*/ 1225550 h 2796591"/>
                <a:gd name="connsiteX107" fmla="*/ 1501798 w 3547903"/>
                <a:gd name="connsiteY107" fmla="*/ 1235075 h 2796591"/>
                <a:gd name="connsiteX108" fmla="*/ 1527198 w 3547903"/>
                <a:gd name="connsiteY108" fmla="*/ 1250950 h 2796591"/>
                <a:gd name="connsiteX109" fmla="*/ 1536723 w 3547903"/>
                <a:gd name="connsiteY109" fmla="*/ 1257300 h 2796591"/>
                <a:gd name="connsiteX110" fmla="*/ 1549423 w 3547903"/>
                <a:gd name="connsiteY110" fmla="*/ 1260475 h 2796591"/>
                <a:gd name="connsiteX111" fmla="*/ 1603398 w 3547903"/>
                <a:gd name="connsiteY111" fmla="*/ 1263650 h 2796591"/>
                <a:gd name="connsiteX112" fmla="*/ 1635148 w 3547903"/>
                <a:gd name="connsiteY112" fmla="*/ 1273175 h 2796591"/>
                <a:gd name="connsiteX113" fmla="*/ 1676423 w 3547903"/>
                <a:gd name="connsiteY113" fmla="*/ 1266825 h 2796591"/>
                <a:gd name="connsiteX114" fmla="*/ 1685948 w 3547903"/>
                <a:gd name="connsiteY114" fmla="*/ 1263650 h 2796591"/>
                <a:gd name="connsiteX115" fmla="*/ 1692298 w 3547903"/>
                <a:gd name="connsiteY115" fmla="*/ 1254125 h 2796591"/>
                <a:gd name="connsiteX116" fmla="*/ 1701823 w 3547903"/>
                <a:gd name="connsiteY116" fmla="*/ 1244600 h 2796591"/>
                <a:gd name="connsiteX117" fmla="*/ 1743098 w 3547903"/>
                <a:gd name="connsiteY117" fmla="*/ 1247775 h 2796591"/>
                <a:gd name="connsiteX118" fmla="*/ 1752623 w 3547903"/>
                <a:gd name="connsiteY118" fmla="*/ 1254125 h 2796591"/>
                <a:gd name="connsiteX119" fmla="*/ 1762148 w 3547903"/>
                <a:gd name="connsiteY119" fmla="*/ 1257300 h 2796591"/>
                <a:gd name="connsiteX120" fmla="*/ 1771673 w 3547903"/>
                <a:gd name="connsiteY120" fmla="*/ 1266825 h 2796591"/>
                <a:gd name="connsiteX121" fmla="*/ 1787548 w 3547903"/>
                <a:gd name="connsiteY121" fmla="*/ 1285875 h 2796591"/>
                <a:gd name="connsiteX122" fmla="*/ 1797073 w 3547903"/>
                <a:gd name="connsiteY122" fmla="*/ 1289050 h 2796591"/>
                <a:gd name="connsiteX123" fmla="*/ 1822473 w 3547903"/>
                <a:gd name="connsiteY123" fmla="*/ 1308100 h 2796591"/>
                <a:gd name="connsiteX124" fmla="*/ 1831998 w 3547903"/>
                <a:gd name="connsiteY124" fmla="*/ 1311275 h 2796591"/>
                <a:gd name="connsiteX125" fmla="*/ 1854223 w 3547903"/>
                <a:gd name="connsiteY125" fmla="*/ 1327150 h 2796591"/>
                <a:gd name="connsiteX126" fmla="*/ 1863748 w 3547903"/>
                <a:gd name="connsiteY126" fmla="*/ 1317625 h 2796591"/>
                <a:gd name="connsiteX127" fmla="*/ 1879623 w 3547903"/>
                <a:gd name="connsiteY127" fmla="*/ 1282700 h 2796591"/>
                <a:gd name="connsiteX128" fmla="*/ 1882798 w 3547903"/>
                <a:gd name="connsiteY128" fmla="*/ 1250950 h 2796591"/>
                <a:gd name="connsiteX129" fmla="*/ 1889148 w 3547903"/>
                <a:gd name="connsiteY129" fmla="*/ 1241425 h 2796591"/>
                <a:gd name="connsiteX130" fmla="*/ 1895498 w 3547903"/>
                <a:gd name="connsiteY130" fmla="*/ 1228725 h 2796591"/>
                <a:gd name="connsiteX131" fmla="*/ 1901848 w 3547903"/>
                <a:gd name="connsiteY131" fmla="*/ 1209675 h 2796591"/>
                <a:gd name="connsiteX132" fmla="*/ 1905023 w 3547903"/>
                <a:gd name="connsiteY132" fmla="*/ 1196975 h 2796591"/>
                <a:gd name="connsiteX133" fmla="*/ 1930423 w 3547903"/>
                <a:gd name="connsiteY133" fmla="*/ 1184275 h 2796591"/>
                <a:gd name="connsiteX134" fmla="*/ 2019323 w 3547903"/>
                <a:gd name="connsiteY134" fmla="*/ 1181100 h 2796591"/>
                <a:gd name="connsiteX135" fmla="*/ 2028848 w 3547903"/>
                <a:gd name="connsiteY135" fmla="*/ 1174750 h 2796591"/>
                <a:gd name="connsiteX136" fmla="*/ 2047898 w 3547903"/>
                <a:gd name="connsiteY136" fmla="*/ 1165225 h 2796591"/>
                <a:gd name="connsiteX137" fmla="*/ 2060598 w 3547903"/>
                <a:gd name="connsiteY137" fmla="*/ 1149350 h 2796591"/>
                <a:gd name="connsiteX138" fmla="*/ 2082823 w 3547903"/>
                <a:gd name="connsiteY138" fmla="*/ 1127125 h 2796591"/>
                <a:gd name="connsiteX139" fmla="*/ 2095523 w 3547903"/>
                <a:gd name="connsiteY139" fmla="*/ 1120775 h 2796591"/>
                <a:gd name="connsiteX140" fmla="*/ 2114573 w 3547903"/>
                <a:gd name="connsiteY140" fmla="*/ 1114425 h 2796591"/>
                <a:gd name="connsiteX141" fmla="*/ 2124098 w 3547903"/>
                <a:gd name="connsiteY141" fmla="*/ 1120775 h 2796591"/>
                <a:gd name="connsiteX142" fmla="*/ 2127273 w 3547903"/>
                <a:gd name="connsiteY142" fmla="*/ 1130300 h 2796591"/>
                <a:gd name="connsiteX143" fmla="*/ 2133623 w 3547903"/>
                <a:gd name="connsiteY143" fmla="*/ 1139825 h 2796591"/>
                <a:gd name="connsiteX144" fmla="*/ 2130448 w 3547903"/>
                <a:gd name="connsiteY144" fmla="*/ 1152525 h 2796591"/>
                <a:gd name="connsiteX145" fmla="*/ 2127273 w 3547903"/>
                <a:gd name="connsiteY145" fmla="*/ 1174750 h 2796591"/>
                <a:gd name="connsiteX146" fmla="*/ 2187598 w 3547903"/>
                <a:gd name="connsiteY146" fmla="*/ 1155700 h 2796591"/>
                <a:gd name="connsiteX147" fmla="*/ 2276498 w 3547903"/>
                <a:gd name="connsiteY147" fmla="*/ 1168400 h 2796591"/>
                <a:gd name="connsiteX148" fmla="*/ 2279673 w 3547903"/>
                <a:gd name="connsiteY148" fmla="*/ 1190625 h 2796591"/>
                <a:gd name="connsiteX149" fmla="*/ 2273323 w 3547903"/>
                <a:gd name="connsiteY149" fmla="*/ 1181100 h 2796591"/>
                <a:gd name="connsiteX150" fmla="*/ 2254273 w 3547903"/>
                <a:gd name="connsiteY150" fmla="*/ 1162050 h 2796591"/>
                <a:gd name="connsiteX151" fmla="*/ 2257448 w 3547903"/>
                <a:gd name="connsiteY151" fmla="*/ 1165225 h 2796591"/>
                <a:gd name="connsiteX152" fmla="*/ 2308248 w 3547903"/>
                <a:gd name="connsiteY152" fmla="*/ 1184275 h 2796591"/>
                <a:gd name="connsiteX153" fmla="*/ 2324123 w 3547903"/>
                <a:gd name="connsiteY153" fmla="*/ 1187450 h 2796591"/>
                <a:gd name="connsiteX154" fmla="*/ 2349523 w 3547903"/>
                <a:gd name="connsiteY154" fmla="*/ 1193800 h 2796591"/>
                <a:gd name="connsiteX155" fmla="*/ 2393973 w 3547903"/>
                <a:gd name="connsiteY155" fmla="*/ 1196975 h 2796591"/>
                <a:gd name="connsiteX156" fmla="*/ 2397148 w 3547903"/>
                <a:gd name="connsiteY156" fmla="*/ 1206500 h 2796591"/>
                <a:gd name="connsiteX157" fmla="*/ 2444773 w 3547903"/>
                <a:gd name="connsiteY157" fmla="*/ 1216025 h 2796591"/>
                <a:gd name="connsiteX158" fmla="*/ 2454298 w 3547903"/>
                <a:gd name="connsiteY158" fmla="*/ 1219200 h 2796591"/>
                <a:gd name="connsiteX159" fmla="*/ 2476523 w 3547903"/>
                <a:gd name="connsiteY159" fmla="*/ 1222375 h 2796591"/>
                <a:gd name="connsiteX160" fmla="*/ 2486048 w 3547903"/>
                <a:gd name="connsiteY160" fmla="*/ 1228725 h 2796591"/>
                <a:gd name="connsiteX161" fmla="*/ 2520973 w 3547903"/>
                <a:gd name="connsiteY161" fmla="*/ 1222375 h 2796591"/>
                <a:gd name="connsiteX162" fmla="*/ 2530498 w 3547903"/>
                <a:gd name="connsiteY162" fmla="*/ 1209675 h 2796591"/>
                <a:gd name="connsiteX163" fmla="*/ 2540023 w 3547903"/>
                <a:gd name="connsiteY163" fmla="*/ 1203325 h 2796591"/>
                <a:gd name="connsiteX164" fmla="*/ 2552723 w 3547903"/>
                <a:gd name="connsiteY164" fmla="*/ 1200150 h 2796591"/>
                <a:gd name="connsiteX165" fmla="*/ 2581298 w 3547903"/>
                <a:gd name="connsiteY165" fmla="*/ 1190625 h 2796591"/>
                <a:gd name="connsiteX166" fmla="*/ 2609873 w 3547903"/>
                <a:gd name="connsiteY166" fmla="*/ 1193800 h 2796591"/>
                <a:gd name="connsiteX167" fmla="*/ 2619398 w 3547903"/>
                <a:gd name="connsiteY167" fmla="*/ 1196975 h 2796591"/>
                <a:gd name="connsiteX168" fmla="*/ 2625748 w 3547903"/>
                <a:gd name="connsiteY168" fmla="*/ 1206500 h 2796591"/>
                <a:gd name="connsiteX169" fmla="*/ 2616223 w 3547903"/>
                <a:gd name="connsiteY169" fmla="*/ 1209675 h 2796591"/>
                <a:gd name="connsiteX170" fmla="*/ 2606698 w 3547903"/>
                <a:gd name="connsiteY170" fmla="*/ 1235075 h 2796591"/>
                <a:gd name="connsiteX171" fmla="*/ 2654323 w 3547903"/>
                <a:gd name="connsiteY171" fmla="*/ 1238250 h 2796591"/>
                <a:gd name="connsiteX172" fmla="*/ 2657498 w 3547903"/>
                <a:gd name="connsiteY172" fmla="*/ 1200150 h 2796591"/>
                <a:gd name="connsiteX173" fmla="*/ 2686073 w 3547903"/>
                <a:gd name="connsiteY173" fmla="*/ 1190625 h 2796591"/>
                <a:gd name="connsiteX174" fmla="*/ 2717823 w 3547903"/>
                <a:gd name="connsiteY174" fmla="*/ 1200150 h 2796591"/>
                <a:gd name="connsiteX175" fmla="*/ 2711473 w 3547903"/>
                <a:gd name="connsiteY175" fmla="*/ 1225550 h 2796591"/>
                <a:gd name="connsiteX176" fmla="*/ 2705123 w 3547903"/>
                <a:gd name="connsiteY176" fmla="*/ 1250950 h 2796591"/>
                <a:gd name="connsiteX177" fmla="*/ 2698773 w 3547903"/>
                <a:gd name="connsiteY177" fmla="*/ 1270000 h 2796591"/>
                <a:gd name="connsiteX178" fmla="*/ 2714648 w 3547903"/>
                <a:gd name="connsiteY178" fmla="*/ 1279525 h 2796591"/>
                <a:gd name="connsiteX179" fmla="*/ 2740048 w 3547903"/>
                <a:gd name="connsiteY179" fmla="*/ 1289050 h 2796591"/>
                <a:gd name="connsiteX180" fmla="*/ 2749573 w 3547903"/>
                <a:gd name="connsiteY180" fmla="*/ 1298575 h 2796591"/>
                <a:gd name="connsiteX181" fmla="*/ 2752748 w 3547903"/>
                <a:gd name="connsiteY181" fmla="*/ 1323975 h 2796591"/>
                <a:gd name="connsiteX182" fmla="*/ 2762273 w 3547903"/>
                <a:gd name="connsiteY182" fmla="*/ 1333500 h 2796591"/>
                <a:gd name="connsiteX183" fmla="*/ 2765448 w 3547903"/>
                <a:gd name="connsiteY183" fmla="*/ 1346200 h 2796591"/>
                <a:gd name="connsiteX184" fmla="*/ 2784498 w 3547903"/>
                <a:gd name="connsiteY184" fmla="*/ 1349375 h 2796591"/>
                <a:gd name="connsiteX185" fmla="*/ 2794023 w 3547903"/>
                <a:gd name="connsiteY185" fmla="*/ 1352550 h 2796591"/>
                <a:gd name="connsiteX186" fmla="*/ 2806723 w 3547903"/>
                <a:gd name="connsiteY186" fmla="*/ 1355725 h 2796591"/>
                <a:gd name="connsiteX187" fmla="*/ 2825773 w 3547903"/>
                <a:gd name="connsiteY187" fmla="*/ 1387475 h 2796591"/>
                <a:gd name="connsiteX188" fmla="*/ 2835298 w 3547903"/>
                <a:gd name="connsiteY188" fmla="*/ 1393825 h 2796591"/>
                <a:gd name="connsiteX189" fmla="*/ 2851173 w 3547903"/>
                <a:gd name="connsiteY189" fmla="*/ 1412875 h 2796591"/>
                <a:gd name="connsiteX190" fmla="*/ 2863873 w 3547903"/>
                <a:gd name="connsiteY190" fmla="*/ 1416050 h 2796591"/>
                <a:gd name="connsiteX191" fmla="*/ 2873398 w 3547903"/>
                <a:gd name="connsiteY191" fmla="*/ 1422400 h 2796591"/>
                <a:gd name="connsiteX192" fmla="*/ 2933723 w 3547903"/>
                <a:gd name="connsiteY192" fmla="*/ 1431925 h 2796591"/>
                <a:gd name="connsiteX193" fmla="*/ 2952773 w 3547903"/>
                <a:gd name="connsiteY193" fmla="*/ 1438275 h 2796591"/>
                <a:gd name="connsiteX194" fmla="*/ 2971823 w 3547903"/>
                <a:gd name="connsiteY194" fmla="*/ 1447800 h 2796591"/>
                <a:gd name="connsiteX195" fmla="*/ 2997223 w 3547903"/>
                <a:gd name="connsiteY195" fmla="*/ 1450975 h 2796591"/>
                <a:gd name="connsiteX196" fmla="*/ 3013098 w 3547903"/>
                <a:gd name="connsiteY196" fmla="*/ 1454150 h 2796591"/>
                <a:gd name="connsiteX197" fmla="*/ 3032148 w 3547903"/>
                <a:gd name="connsiteY197" fmla="*/ 1457325 h 2796591"/>
                <a:gd name="connsiteX198" fmla="*/ 3076598 w 3547903"/>
                <a:gd name="connsiteY198" fmla="*/ 1466850 h 2796591"/>
                <a:gd name="connsiteX199" fmla="*/ 3184548 w 3547903"/>
                <a:gd name="connsiteY199" fmla="*/ 1476375 h 2796591"/>
                <a:gd name="connsiteX200" fmla="*/ 3206773 w 3547903"/>
                <a:gd name="connsiteY200" fmla="*/ 1498600 h 2796591"/>
                <a:gd name="connsiteX201" fmla="*/ 3235348 w 3547903"/>
                <a:gd name="connsiteY201" fmla="*/ 1517650 h 2796591"/>
                <a:gd name="connsiteX202" fmla="*/ 3244873 w 3547903"/>
                <a:gd name="connsiteY202" fmla="*/ 1539875 h 2796591"/>
                <a:gd name="connsiteX203" fmla="*/ 3248048 w 3547903"/>
                <a:gd name="connsiteY203" fmla="*/ 1552575 h 2796591"/>
                <a:gd name="connsiteX204" fmla="*/ 3254398 w 3547903"/>
                <a:gd name="connsiteY204" fmla="*/ 1562100 h 2796591"/>
                <a:gd name="connsiteX205" fmla="*/ 3270273 w 3547903"/>
                <a:gd name="connsiteY205" fmla="*/ 1590675 h 2796591"/>
                <a:gd name="connsiteX206" fmla="*/ 3292498 w 3547903"/>
                <a:gd name="connsiteY206" fmla="*/ 1603375 h 2796591"/>
                <a:gd name="connsiteX207" fmla="*/ 3302023 w 3547903"/>
                <a:gd name="connsiteY207" fmla="*/ 1625600 h 2796591"/>
                <a:gd name="connsiteX208" fmla="*/ 3314723 w 3547903"/>
                <a:gd name="connsiteY208" fmla="*/ 1644650 h 2796591"/>
                <a:gd name="connsiteX209" fmla="*/ 3324248 w 3547903"/>
                <a:gd name="connsiteY209" fmla="*/ 1679575 h 2796591"/>
                <a:gd name="connsiteX210" fmla="*/ 3330598 w 3547903"/>
                <a:gd name="connsiteY210" fmla="*/ 1692275 h 2796591"/>
                <a:gd name="connsiteX211" fmla="*/ 3321073 w 3547903"/>
                <a:gd name="connsiteY211" fmla="*/ 1746250 h 2796591"/>
                <a:gd name="connsiteX212" fmla="*/ 3302023 w 3547903"/>
                <a:gd name="connsiteY212" fmla="*/ 1784350 h 2796591"/>
                <a:gd name="connsiteX213" fmla="*/ 3276623 w 3547903"/>
                <a:gd name="connsiteY213" fmla="*/ 1816100 h 2796591"/>
                <a:gd name="connsiteX214" fmla="*/ 3254398 w 3547903"/>
                <a:gd name="connsiteY214" fmla="*/ 1860550 h 2796591"/>
                <a:gd name="connsiteX215" fmla="*/ 3276623 w 3547903"/>
                <a:gd name="connsiteY215" fmla="*/ 1831975 h 2796591"/>
                <a:gd name="connsiteX216" fmla="*/ 3286148 w 3547903"/>
                <a:gd name="connsiteY216" fmla="*/ 1822450 h 2796591"/>
                <a:gd name="connsiteX217" fmla="*/ 3317898 w 3547903"/>
                <a:gd name="connsiteY217" fmla="*/ 1803400 h 2796591"/>
                <a:gd name="connsiteX218" fmla="*/ 3336948 w 3547903"/>
                <a:gd name="connsiteY218" fmla="*/ 1793875 h 2796591"/>
                <a:gd name="connsiteX219" fmla="*/ 3346473 w 3547903"/>
                <a:gd name="connsiteY219" fmla="*/ 1784350 h 2796591"/>
                <a:gd name="connsiteX220" fmla="*/ 3403627 w 3547903"/>
                <a:gd name="connsiteY220" fmla="*/ 1774825 h 2796591"/>
                <a:gd name="connsiteX221" fmla="*/ 3406798 w 3547903"/>
                <a:gd name="connsiteY221" fmla="*/ 1857375 h 2796591"/>
                <a:gd name="connsiteX222" fmla="*/ 3476652 w 3547903"/>
                <a:gd name="connsiteY222" fmla="*/ 1835150 h 2796591"/>
                <a:gd name="connsiteX223" fmla="*/ 3276627 w 3547903"/>
                <a:gd name="connsiteY223" fmla="*/ 1952625 h 2796591"/>
                <a:gd name="connsiteX224" fmla="*/ 3340127 w 3547903"/>
                <a:gd name="connsiteY224" fmla="*/ 1911350 h 2796591"/>
                <a:gd name="connsiteX225" fmla="*/ 3229002 w 3547903"/>
                <a:gd name="connsiteY225" fmla="*/ 1984375 h 2796591"/>
                <a:gd name="connsiteX226" fmla="*/ 3270277 w 3547903"/>
                <a:gd name="connsiteY226" fmla="*/ 2117725 h 2796591"/>
                <a:gd name="connsiteX227" fmla="*/ 3194077 w 3547903"/>
                <a:gd name="connsiteY227" fmla="*/ 2012950 h 2796591"/>
                <a:gd name="connsiteX228" fmla="*/ 3184552 w 3547903"/>
                <a:gd name="connsiteY228" fmla="*/ 2152650 h 2796591"/>
                <a:gd name="connsiteX229" fmla="*/ 3102002 w 3547903"/>
                <a:gd name="connsiteY229" fmla="*/ 2038350 h 2796591"/>
                <a:gd name="connsiteX230" fmla="*/ 3140102 w 3547903"/>
                <a:gd name="connsiteY230" fmla="*/ 2178050 h 2796591"/>
                <a:gd name="connsiteX231" fmla="*/ 3051202 w 3547903"/>
                <a:gd name="connsiteY231" fmla="*/ 2041525 h 2796591"/>
                <a:gd name="connsiteX232" fmla="*/ 3095652 w 3547903"/>
                <a:gd name="connsiteY232" fmla="*/ 2206625 h 2796591"/>
                <a:gd name="connsiteX233" fmla="*/ 3016277 w 3547903"/>
                <a:gd name="connsiteY233" fmla="*/ 2038350 h 2796591"/>
                <a:gd name="connsiteX234" fmla="*/ 3038502 w 3547903"/>
                <a:gd name="connsiteY234" fmla="*/ 2222500 h 2796591"/>
                <a:gd name="connsiteX235" fmla="*/ 2952777 w 3547903"/>
                <a:gd name="connsiteY235" fmla="*/ 2057400 h 2796591"/>
                <a:gd name="connsiteX236" fmla="*/ 2968652 w 3547903"/>
                <a:gd name="connsiteY236" fmla="*/ 2225675 h 2796591"/>
                <a:gd name="connsiteX237" fmla="*/ 2879752 w 3547903"/>
                <a:gd name="connsiteY237" fmla="*/ 2022475 h 2796591"/>
                <a:gd name="connsiteX238" fmla="*/ 2901977 w 3547903"/>
                <a:gd name="connsiteY238" fmla="*/ 2222500 h 2796591"/>
                <a:gd name="connsiteX239" fmla="*/ 2886102 w 3547903"/>
                <a:gd name="connsiteY239" fmla="*/ 2349500 h 2796591"/>
                <a:gd name="connsiteX240" fmla="*/ 2841652 w 3547903"/>
                <a:gd name="connsiteY240" fmla="*/ 2257425 h 2796591"/>
                <a:gd name="connsiteX241" fmla="*/ 2873402 w 3547903"/>
                <a:gd name="connsiteY241" fmla="*/ 2397125 h 2796591"/>
                <a:gd name="connsiteX242" fmla="*/ 2800377 w 3547903"/>
                <a:gd name="connsiteY242" fmla="*/ 2270125 h 2796591"/>
                <a:gd name="connsiteX243" fmla="*/ 2867052 w 3547903"/>
                <a:gd name="connsiteY243" fmla="*/ 2479675 h 2796591"/>
                <a:gd name="connsiteX244" fmla="*/ 2771802 w 3547903"/>
                <a:gd name="connsiteY244" fmla="*/ 2311400 h 2796591"/>
                <a:gd name="connsiteX245" fmla="*/ 2787677 w 3547903"/>
                <a:gd name="connsiteY245" fmla="*/ 2466975 h 2796591"/>
                <a:gd name="connsiteX246" fmla="*/ 2698777 w 3547903"/>
                <a:gd name="connsiteY246" fmla="*/ 2314575 h 2796591"/>
                <a:gd name="connsiteX247" fmla="*/ 2724177 w 3547903"/>
                <a:gd name="connsiteY247" fmla="*/ 2527300 h 2796591"/>
                <a:gd name="connsiteX248" fmla="*/ 2663852 w 3547903"/>
                <a:gd name="connsiteY248" fmla="*/ 2390775 h 2796591"/>
                <a:gd name="connsiteX249" fmla="*/ 2425727 w 3547903"/>
                <a:gd name="connsiteY249" fmla="*/ 2479675 h 2796591"/>
                <a:gd name="connsiteX250" fmla="*/ 2657502 w 3547903"/>
                <a:gd name="connsiteY250" fmla="*/ 2676525 h 2796591"/>
                <a:gd name="connsiteX251" fmla="*/ 2584477 w 3547903"/>
                <a:gd name="connsiteY251" fmla="*/ 2736850 h 2796591"/>
                <a:gd name="connsiteX252" fmla="*/ 2362227 w 3547903"/>
                <a:gd name="connsiteY252" fmla="*/ 2784475 h 2796591"/>
                <a:gd name="connsiteX253" fmla="*/ 2343177 w 3547903"/>
                <a:gd name="connsiteY253" fmla="*/ 2593975 h 2796591"/>
                <a:gd name="connsiteX254" fmla="*/ 2266977 w 3547903"/>
                <a:gd name="connsiteY254" fmla="*/ 2794000 h 2796591"/>
                <a:gd name="connsiteX255" fmla="*/ 2270152 w 3547903"/>
                <a:gd name="connsiteY255" fmla="*/ 2638425 h 2796591"/>
                <a:gd name="connsiteX256" fmla="*/ 2206652 w 3547903"/>
                <a:gd name="connsiteY256" fmla="*/ 2794000 h 2796591"/>
                <a:gd name="connsiteX257" fmla="*/ 2203476 w 3547903"/>
                <a:gd name="connsiteY257" fmla="*/ 2647949 h 2796591"/>
                <a:gd name="connsiteX258" fmla="*/ 2159026 w 3547903"/>
                <a:gd name="connsiteY258" fmla="*/ 2679700 h 2796591"/>
                <a:gd name="connsiteX259" fmla="*/ 2009801 w 3547903"/>
                <a:gd name="connsiteY259" fmla="*/ 2727325 h 2796591"/>
                <a:gd name="connsiteX260" fmla="*/ 1978050 w 3547903"/>
                <a:gd name="connsiteY260" fmla="*/ 2679700 h 2796591"/>
                <a:gd name="connsiteX261" fmla="*/ 1911375 w 3547903"/>
                <a:gd name="connsiteY261" fmla="*/ 2600325 h 2796591"/>
                <a:gd name="connsiteX262" fmla="*/ 1765325 w 3547903"/>
                <a:gd name="connsiteY262" fmla="*/ 2362200 h 2796591"/>
                <a:gd name="connsiteX263" fmla="*/ 1720875 w 3547903"/>
                <a:gd name="connsiteY263" fmla="*/ 2251075 h 2796591"/>
                <a:gd name="connsiteX264" fmla="*/ 1673250 w 3547903"/>
                <a:gd name="connsiteY264" fmla="*/ 2197100 h 2796591"/>
                <a:gd name="connsiteX265" fmla="*/ 1651025 w 3547903"/>
                <a:gd name="connsiteY265" fmla="*/ 2146300 h 2796591"/>
                <a:gd name="connsiteX266" fmla="*/ 1581175 w 3547903"/>
                <a:gd name="connsiteY266" fmla="*/ 2095500 h 2796591"/>
                <a:gd name="connsiteX267" fmla="*/ 1584350 w 3547903"/>
                <a:gd name="connsiteY267" fmla="*/ 2022476 h 2796591"/>
                <a:gd name="connsiteX268" fmla="*/ 1590699 w 3547903"/>
                <a:gd name="connsiteY268" fmla="*/ 1984376 h 2796591"/>
                <a:gd name="connsiteX269" fmla="*/ 1676424 w 3547903"/>
                <a:gd name="connsiteY269" fmla="*/ 1958977 h 2796591"/>
                <a:gd name="connsiteX270" fmla="*/ 1609749 w 3547903"/>
                <a:gd name="connsiteY270" fmla="*/ 1882777 h 2796591"/>
                <a:gd name="connsiteX271" fmla="*/ 1622449 w 3547903"/>
                <a:gd name="connsiteY271" fmla="*/ 1809752 h 2796591"/>
                <a:gd name="connsiteX272" fmla="*/ 1651024 w 3547903"/>
                <a:gd name="connsiteY272" fmla="*/ 1730377 h 2796591"/>
                <a:gd name="connsiteX273" fmla="*/ 1714523 w 3547903"/>
                <a:gd name="connsiteY273" fmla="*/ 1685927 h 2796591"/>
                <a:gd name="connsiteX274" fmla="*/ 1765323 w 3547903"/>
                <a:gd name="connsiteY274" fmla="*/ 1647827 h 2796591"/>
                <a:gd name="connsiteX275" fmla="*/ 1793897 w 3547903"/>
                <a:gd name="connsiteY275" fmla="*/ 1612902 h 2796591"/>
                <a:gd name="connsiteX276" fmla="*/ 1812947 w 3547903"/>
                <a:gd name="connsiteY276" fmla="*/ 1571627 h 2796591"/>
                <a:gd name="connsiteX277" fmla="*/ 1790721 w 3547903"/>
                <a:gd name="connsiteY277" fmla="*/ 1539876 h 2796591"/>
                <a:gd name="connsiteX278" fmla="*/ 1793897 w 3547903"/>
                <a:gd name="connsiteY278" fmla="*/ 1473202 h 2796591"/>
                <a:gd name="connsiteX279" fmla="*/ 1765322 w 3547903"/>
                <a:gd name="connsiteY279" fmla="*/ 1381127 h 2796591"/>
                <a:gd name="connsiteX280" fmla="*/ 1727221 w 3547903"/>
                <a:gd name="connsiteY280" fmla="*/ 1314451 h 2796591"/>
                <a:gd name="connsiteX281" fmla="*/ 1666897 w 3547903"/>
                <a:gd name="connsiteY281" fmla="*/ 1355727 h 2796591"/>
                <a:gd name="connsiteX282" fmla="*/ 1625622 w 3547903"/>
                <a:gd name="connsiteY282" fmla="*/ 1377952 h 2796591"/>
                <a:gd name="connsiteX283" fmla="*/ 1587522 w 3547903"/>
                <a:gd name="connsiteY283" fmla="*/ 1349377 h 2796591"/>
                <a:gd name="connsiteX284" fmla="*/ 1527197 w 3547903"/>
                <a:gd name="connsiteY284" fmla="*/ 1327152 h 2796591"/>
                <a:gd name="connsiteX285" fmla="*/ 1428772 w 3547903"/>
                <a:gd name="connsiteY285" fmla="*/ 1257302 h 2796591"/>
                <a:gd name="connsiteX286" fmla="*/ 1374797 w 3547903"/>
                <a:gd name="connsiteY286" fmla="*/ 1257302 h 2796591"/>
                <a:gd name="connsiteX287" fmla="*/ 1358922 w 3547903"/>
                <a:gd name="connsiteY287" fmla="*/ 1187452 h 2796591"/>
                <a:gd name="connsiteX288" fmla="*/ 1298597 w 3547903"/>
                <a:gd name="connsiteY288" fmla="*/ 1114427 h 2796591"/>
                <a:gd name="connsiteX289" fmla="*/ 1212872 w 3547903"/>
                <a:gd name="connsiteY289" fmla="*/ 1057277 h 2796591"/>
                <a:gd name="connsiteX290" fmla="*/ 1073172 w 3547903"/>
                <a:gd name="connsiteY290" fmla="*/ 1003302 h 2796591"/>
                <a:gd name="connsiteX291" fmla="*/ 996972 w 3547903"/>
                <a:gd name="connsiteY291" fmla="*/ 974727 h 2796591"/>
                <a:gd name="connsiteX292" fmla="*/ 923947 w 3547903"/>
                <a:gd name="connsiteY292" fmla="*/ 914402 h 2796591"/>
                <a:gd name="connsiteX293" fmla="*/ 787422 w 3547903"/>
                <a:gd name="connsiteY293" fmla="*/ 933452 h 2796591"/>
                <a:gd name="connsiteX294" fmla="*/ 733447 w 3547903"/>
                <a:gd name="connsiteY294" fmla="*/ 942977 h 2796591"/>
                <a:gd name="connsiteX295" fmla="*/ 669947 w 3547903"/>
                <a:gd name="connsiteY295" fmla="*/ 889002 h 2796591"/>
                <a:gd name="connsiteX296" fmla="*/ 641372 w 3547903"/>
                <a:gd name="connsiteY296" fmla="*/ 860427 h 2796591"/>
                <a:gd name="connsiteX297" fmla="*/ 488972 w 3547903"/>
                <a:gd name="connsiteY297" fmla="*/ 800102 h 2796591"/>
                <a:gd name="connsiteX298" fmla="*/ 403247 w 3547903"/>
                <a:gd name="connsiteY298" fmla="*/ 749302 h 2796591"/>
                <a:gd name="connsiteX299" fmla="*/ 361972 w 3547903"/>
                <a:gd name="connsiteY299" fmla="*/ 695327 h 2796591"/>
                <a:gd name="connsiteX300" fmla="*/ 396897 w 3547903"/>
                <a:gd name="connsiteY300" fmla="*/ 660402 h 2796591"/>
                <a:gd name="connsiteX301" fmla="*/ 361972 w 3547903"/>
                <a:gd name="connsiteY301" fmla="*/ 555627 h 2796591"/>
                <a:gd name="connsiteX302" fmla="*/ 298471 w 3547903"/>
                <a:gd name="connsiteY302" fmla="*/ 454026 h 2796591"/>
                <a:gd name="connsiteX303" fmla="*/ 266722 w 3547903"/>
                <a:gd name="connsiteY303" fmla="*/ 384175 h 2796591"/>
                <a:gd name="connsiteX304" fmla="*/ 276246 w 3547903"/>
                <a:gd name="connsiteY304" fmla="*/ 358775 h 2796591"/>
                <a:gd name="connsiteX305" fmla="*/ 206397 w 3547903"/>
                <a:gd name="connsiteY305" fmla="*/ 234950 h 2796591"/>
                <a:gd name="connsiteX306" fmla="*/ 146072 w 3547903"/>
                <a:gd name="connsiteY306" fmla="*/ 101600 h 2796591"/>
                <a:gd name="connsiteX307" fmla="*/ 111147 w 3547903"/>
                <a:gd name="connsiteY307" fmla="*/ 142875 h 2796591"/>
                <a:gd name="connsiteX308" fmla="*/ 120671 w 3547903"/>
                <a:gd name="connsiteY308" fmla="*/ 193675 h 2796591"/>
                <a:gd name="connsiteX309" fmla="*/ 123846 w 3547903"/>
                <a:gd name="connsiteY309" fmla="*/ 260350 h 2796591"/>
                <a:gd name="connsiteX310" fmla="*/ 136546 w 3547903"/>
                <a:gd name="connsiteY310" fmla="*/ 327025 h 2796591"/>
                <a:gd name="connsiteX311" fmla="*/ 174646 w 3547903"/>
                <a:gd name="connsiteY311" fmla="*/ 384175 h 2796591"/>
                <a:gd name="connsiteX312" fmla="*/ 190521 w 3547903"/>
                <a:gd name="connsiteY312" fmla="*/ 422275 h 2796591"/>
                <a:gd name="connsiteX313" fmla="*/ 200046 w 3547903"/>
                <a:gd name="connsiteY313" fmla="*/ 495300 h 2796591"/>
                <a:gd name="connsiteX314" fmla="*/ 231798 w 3547903"/>
                <a:gd name="connsiteY314" fmla="*/ 542925 h 2796591"/>
                <a:gd name="connsiteX315" fmla="*/ 168296 w 3547903"/>
                <a:gd name="connsiteY315" fmla="*/ 508000 h 2796591"/>
                <a:gd name="connsiteX316" fmla="*/ 107973 w 3547903"/>
                <a:gd name="connsiteY316" fmla="*/ 460375 h 2796591"/>
                <a:gd name="connsiteX317" fmla="*/ 88923 w 3547903"/>
                <a:gd name="connsiteY317" fmla="*/ 371475 h 2796591"/>
                <a:gd name="connsiteX318" fmla="*/ 22248 w 3547903"/>
                <a:gd name="connsiteY318" fmla="*/ 285750 h 2796591"/>
                <a:gd name="connsiteX319" fmla="*/ 53998 w 3547903"/>
                <a:gd name="connsiteY319" fmla="*/ 193675 h 2796591"/>
                <a:gd name="connsiteX320" fmla="*/ 25423 w 3547903"/>
                <a:gd name="connsiteY320" fmla="*/ 161925 h 2796591"/>
                <a:gd name="connsiteX321" fmla="*/ 12722 w 3547903"/>
                <a:gd name="connsiteY321" fmla="*/ 114300 h 2796591"/>
                <a:gd name="connsiteX322" fmla="*/ 23 w 3547903"/>
                <a:gd name="connsiteY322" fmla="*/ 41275 h 2796591"/>
                <a:gd name="connsiteX323" fmla="*/ 23 w 3547903"/>
                <a:gd name="connsiteY323" fmla="*/ 0 h 2796591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09801 w 3547903"/>
                <a:gd name="connsiteY260" fmla="*/ 2727325 h 2871072"/>
                <a:gd name="connsiteX261" fmla="*/ 1978050 w 3547903"/>
                <a:gd name="connsiteY261" fmla="*/ 2679700 h 2871072"/>
                <a:gd name="connsiteX262" fmla="*/ 1911375 w 3547903"/>
                <a:gd name="connsiteY262" fmla="*/ 2600325 h 2871072"/>
                <a:gd name="connsiteX263" fmla="*/ 1765325 w 3547903"/>
                <a:gd name="connsiteY263" fmla="*/ 2362200 h 2871072"/>
                <a:gd name="connsiteX264" fmla="*/ 1720875 w 3547903"/>
                <a:gd name="connsiteY264" fmla="*/ 2251075 h 2871072"/>
                <a:gd name="connsiteX265" fmla="*/ 1673250 w 3547903"/>
                <a:gd name="connsiteY265" fmla="*/ 2197100 h 2871072"/>
                <a:gd name="connsiteX266" fmla="*/ 1651025 w 3547903"/>
                <a:gd name="connsiteY266" fmla="*/ 2146300 h 2871072"/>
                <a:gd name="connsiteX267" fmla="*/ 1581175 w 3547903"/>
                <a:gd name="connsiteY267" fmla="*/ 2095500 h 2871072"/>
                <a:gd name="connsiteX268" fmla="*/ 1584350 w 3547903"/>
                <a:gd name="connsiteY268" fmla="*/ 2022476 h 2871072"/>
                <a:gd name="connsiteX269" fmla="*/ 1590699 w 3547903"/>
                <a:gd name="connsiteY269" fmla="*/ 1984376 h 2871072"/>
                <a:gd name="connsiteX270" fmla="*/ 1676424 w 3547903"/>
                <a:gd name="connsiteY270" fmla="*/ 1958977 h 2871072"/>
                <a:gd name="connsiteX271" fmla="*/ 1609749 w 3547903"/>
                <a:gd name="connsiteY271" fmla="*/ 1882777 h 2871072"/>
                <a:gd name="connsiteX272" fmla="*/ 1622449 w 3547903"/>
                <a:gd name="connsiteY272" fmla="*/ 1809752 h 2871072"/>
                <a:gd name="connsiteX273" fmla="*/ 1651024 w 3547903"/>
                <a:gd name="connsiteY273" fmla="*/ 1730377 h 2871072"/>
                <a:gd name="connsiteX274" fmla="*/ 1714523 w 3547903"/>
                <a:gd name="connsiteY274" fmla="*/ 1685927 h 2871072"/>
                <a:gd name="connsiteX275" fmla="*/ 1765323 w 3547903"/>
                <a:gd name="connsiteY275" fmla="*/ 1647827 h 2871072"/>
                <a:gd name="connsiteX276" fmla="*/ 1793897 w 3547903"/>
                <a:gd name="connsiteY276" fmla="*/ 1612902 h 2871072"/>
                <a:gd name="connsiteX277" fmla="*/ 1812947 w 3547903"/>
                <a:gd name="connsiteY277" fmla="*/ 1571627 h 2871072"/>
                <a:gd name="connsiteX278" fmla="*/ 1790721 w 3547903"/>
                <a:gd name="connsiteY278" fmla="*/ 1539876 h 2871072"/>
                <a:gd name="connsiteX279" fmla="*/ 1793897 w 3547903"/>
                <a:gd name="connsiteY279" fmla="*/ 1473202 h 2871072"/>
                <a:gd name="connsiteX280" fmla="*/ 1765322 w 3547903"/>
                <a:gd name="connsiteY280" fmla="*/ 1381127 h 2871072"/>
                <a:gd name="connsiteX281" fmla="*/ 1727221 w 3547903"/>
                <a:gd name="connsiteY281" fmla="*/ 1314451 h 2871072"/>
                <a:gd name="connsiteX282" fmla="*/ 1666897 w 3547903"/>
                <a:gd name="connsiteY282" fmla="*/ 1355727 h 2871072"/>
                <a:gd name="connsiteX283" fmla="*/ 1625622 w 3547903"/>
                <a:gd name="connsiteY283" fmla="*/ 1377952 h 2871072"/>
                <a:gd name="connsiteX284" fmla="*/ 1587522 w 3547903"/>
                <a:gd name="connsiteY284" fmla="*/ 1349377 h 2871072"/>
                <a:gd name="connsiteX285" fmla="*/ 1527197 w 3547903"/>
                <a:gd name="connsiteY285" fmla="*/ 1327152 h 2871072"/>
                <a:gd name="connsiteX286" fmla="*/ 1428772 w 3547903"/>
                <a:gd name="connsiteY286" fmla="*/ 1257302 h 2871072"/>
                <a:gd name="connsiteX287" fmla="*/ 1374797 w 3547903"/>
                <a:gd name="connsiteY287" fmla="*/ 1257302 h 2871072"/>
                <a:gd name="connsiteX288" fmla="*/ 1358922 w 3547903"/>
                <a:gd name="connsiteY288" fmla="*/ 1187452 h 2871072"/>
                <a:gd name="connsiteX289" fmla="*/ 1298597 w 3547903"/>
                <a:gd name="connsiteY289" fmla="*/ 1114427 h 2871072"/>
                <a:gd name="connsiteX290" fmla="*/ 1212872 w 3547903"/>
                <a:gd name="connsiteY290" fmla="*/ 1057277 h 2871072"/>
                <a:gd name="connsiteX291" fmla="*/ 1073172 w 3547903"/>
                <a:gd name="connsiteY291" fmla="*/ 1003302 h 2871072"/>
                <a:gd name="connsiteX292" fmla="*/ 996972 w 3547903"/>
                <a:gd name="connsiteY292" fmla="*/ 974727 h 2871072"/>
                <a:gd name="connsiteX293" fmla="*/ 923947 w 3547903"/>
                <a:gd name="connsiteY293" fmla="*/ 914402 h 2871072"/>
                <a:gd name="connsiteX294" fmla="*/ 787422 w 3547903"/>
                <a:gd name="connsiteY294" fmla="*/ 933452 h 2871072"/>
                <a:gd name="connsiteX295" fmla="*/ 733447 w 3547903"/>
                <a:gd name="connsiteY295" fmla="*/ 942977 h 2871072"/>
                <a:gd name="connsiteX296" fmla="*/ 669947 w 3547903"/>
                <a:gd name="connsiteY296" fmla="*/ 889002 h 2871072"/>
                <a:gd name="connsiteX297" fmla="*/ 641372 w 3547903"/>
                <a:gd name="connsiteY297" fmla="*/ 860427 h 2871072"/>
                <a:gd name="connsiteX298" fmla="*/ 488972 w 3547903"/>
                <a:gd name="connsiteY298" fmla="*/ 800102 h 2871072"/>
                <a:gd name="connsiteX299" fmla="*/ 403247 w 3547903"/>
                <a:gd name="connsiteY299" fmla="*/ 749302 h 2871072"/>
                <a:gd name="connsiteX300" fmla="*/ 361972 w 3547903"/>
                <a:gd name="connsiteY300" fmla="*/ 695327 h 2871072"/>
                <a:gd name="connsiteX301" fmla="*/ 396897 w 3547903"/>
                <a:gd name="connsiteY301" fmla="*/ 660402 h 2871072"/>
                <a:gd name="connsiteX302" fmla="*/ 361972 w 3547903"/>
                <a:gd name="connsiteY302" fmla="*/ 555627 h 2871072"/>
                <a:gd name="connsiteX303" fmla="*/ 298471 w 3547903"/>
                <a:gd name="connsiteY303" fmla="*/ 454026 h 2871072"/>
                <a:gd name="connsiteX304" fmla="*/ 266722 w 3547903"/>
                <a:gd name="connsiteY304" fmla="*/ 384175 h 2871072"/>
                <a:gd name="connsiteX305" fmla="*/ 276246 w 3547903"/>
                <a:gd name="connsiteY305" fmla="*/ 358775 h 2871072"/>
                <a:gd name="connsiteX306" fmla="*/ 206397 w 3547903"/>
                <a:gd name="connsiteY306" fmla="*/ 234950 h 2871072"/>
                <a:gd name="connsiteX307" fmla="*/ 146072 w 3547903"/>
                <a:gd name="connsiteY307" fmla="*/ 101600 h 2871072"/>
                <a:gd name="connsiteX308" fmla="*/ 111147 w 3547903"/>
                <a:gd name="connsiteY308" fmla="*/ 142875 h 2871072"/>
                <a:gd name="connsiteX309" fmla="*/ 120671 w 3547903"/>
                <a:gd name="connsiteY309" fmla="*/ 193675 h 2871072"/>
                <a:gd name="connsiteX310" fmla="*/ 123846 w 3547903"/>
                <a:gd name="connsiteY310" fmla="*/ 260350 h 2871072"/>
                <a:gd name="connsiteX311" fmla="*/ 136546 w 3547903"/>
                <a:gd name="connsiteY311" fmla="*/ 327025 h 2871072"/>
                <a:gd name="connsiteX312" fmla="*/ 174646 w 3547903"/>
                <a:gd name="connsiteY312" fmla="*/ 384175 h 2871072"/>
                <a:gd name="connsiteX313" fmla="*/ 190521 w 3547903"/>
                <a:gd name="connsiteY313" fmla="*/ 422275 h 2871072"/>
                <a:gd name="connsiteX314" fmla="*/ 200046 w 3547903"/>
                <a:gd name="connsiteY314" fmla="*/ 495300 h 2871072"/>
                <a:gd name="connsiteX315" fmla="*/ 231798 w 3547903"/>
                <a:gd name="connsiteY315" fmla="*/ 542925 h 2871072"/>
                <a:gd name="connsiteX316" fmla="*/ 168296 w 3547903"/>
                <a:gd name="connsiteY316" fmla="*/ 508000 h 2871072"/>
                <a:gd name="connsiteX317" fmla="*/ 107973 w 3547903"/>
                <a:gd name="connsiteY317" fmla="*/ 460375 h 2871072"/>
                <a:gd name="connsiteX318" fmla="*/ 88923 w 3547903"/>
                <a:gd name="connsiteY318" fmla="*/ 371475 h 2871072"/>
                <a:gd name="connsiteX319" fmla="*/ 22248 w 3547903"/>
                <a:gd name="connsiteY319" fmla="*/ 285750 h 2871072"/>
                <a:gd name="connsiteX320" fmla="*/ 53998 w 3547903"/>
                <a:gd name="connsiteY320" fmla="*/ 193675 h 2871072"/>
                <a:gd name="connsiteX321" fmla="*/ 25423 w 3547903"/>
                <a:gd name="connsiteY321" fmla="*/ 161925 h 2871072"/>
                <a:gd name="connsiteX322" fmla="*/ 12722 w 3547903"/>
                <a:gd name="connsiteY322" fmla="*/ 114300 h 2871072"/>
                <a:gd name="connsiteX323" fmla="*/ 23 w 3547903"/>
                <a:gd name="connsiteY323" fmla="*/ 41275 h 2871072"/>
                <a:gd name="connsiteX324" fmla="*/ 23 w 3547903"/>
                <a:gd name="connsiteY324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86002 w 3547903"/>
                <a:gd name="connsiteY260" fmla="*/ 2701924 h 2871072"/>
                <a:gd name="connsiteX261" fmla="*/ 2009801 w 3547903"/>
                <a:gd name="connsiteY261" fmla="*/ 2727325 h 2871072"/>
                <a:gd name="connsiteX262" fmla="*/ 1978050 w 3547903"/>
                <a:gd name="connsiteY262" fmla="*/ 2679700 h 2871072"/>
                <a:gd name="connsiteX263" fmla="*/ 1911375 w 3547903"/>
                <a:gd name="connsiteY263" fmla="*/ 2600325 h 2871072"/>
                <a:gd name="connsiteX264" fmla="*/ 1765325 w 3547903"/>
                <a:gd name="connsiteY264" fmla="*/ 2362200 h 2871072"/>
                <a:gd name="connsiteX265" fmla="*/ 1720875 w 3547903"/>
                <a:gd name="connsiteY265" fmla="*/ 2251075 h 2871072"/>
                <a:gd name="connsiteX266" fmla="*/ 1673250 w 3547903"/>
                <a:gd name="connsiteY266" fmla="*/ 2197100 h 2871072"/>
                <a:gd name="connsiteX267" fmla="*/ 1651025 w 3547903"/>
                <a:gd name="connsiteY267" fmla="*/ 2146300 h 2871072"/>
                <a:gd name="connsiteX268" fmla="*/ 1581175 w 3547903"/>
                <a:gd name="connsiteY268" fmla="*/ 2095500 h 2871072"/>
                <a:gd name="connsiteX269" fmla="*/ 1584350 w 3547903"/>
                <a:gd name="connsiteY269" fmla="*/ 2022476 h 2871072"/>
                <a:gd name="connsiteX270" fmla="*/ 1590699 w 3547903"/>
                <a:gd name="connsiteY270" fmla="*/ 1984376 h 2871072"/>
                <a:gd name="connsiteX271" fmla="*/ 1676424 w 3547903"/>
                <a:gd name="connsiteY271" fmla="*/ 1958977 h 2871072"/>
                <a:gd name="connsiteX272" fmla="*/ 1609749 w 3547903"/>
                <a:gd name="connsiteY272" fmla="*/ 1882777 h 2871072"/>
                <a:gd name="connsiteX273" fmla="*/ 1622449 w 3547903"/>
                <a:gd name="connsiteY273" fmla="*/ 1809752 h 2871072"/>
                <a:gd name="connsiteX274" fmla="*/ 1651024 w 3547903"/>
                <a:gd name="connsiteY274" fmla="*/ 1730377 h 2871072"/>
                <a:gd name="connsiteX275" fmla="*/ 1714523 w 3547903"/>
                <a:gd name="connsiteY275" fmla="*/ 1685927 h 2871072"/>
                <a:gd name="connsiteX276" fmla="*/ 1765323 w 3547903"/>
                <a:gd name="connsiteY276" fmla="*/ 1647827 h 2871072"/>
                <a:gd name="connsiteX277" fmla="*/ 1793897 w 3547903"/>
                <a:gd name="connsiteY277" fmla="*/ 1612902 h 2871072"/>
                <a:gd name="connsiteX278" fmla="*/ 1812947 w 3547903"/>
                <a:gd name="connsiteY278" fmla="*/ 1571627 h 2871072"/>
                <a:gd name="connsiteX279" fmla="*/ 1790721 w 3547903"/>
                <a:gd name="connsiteY279" fmla="*/ 1539876 h 2871072"/>
                <a:gd name="connsiteX280" fmla="*/ 1793897 w 3547903"/>
                <a:gd name="connsiteY280" fmla="*/ 1473202 h 2871072"/>
                <a:gd name="connsiteX281" fmla="*/ 1765322 w 3547903"/>
                <a:gd name="connsiteY281" fmla="*/ 1381127 h 2871072"/>
                <a:gd name="connsiteX282" fmla="*/ 1727221 w 3547903"/>
                <a:gd name="connsiteY282" fmla="*/ 1314451 h 2871072"/>
                <a:gd name="connsiteX283" fmla="*/ 1666897 w 3547903"/>
                <a:gd name="connsiteY283" fmla="*/ 1355727 h 2871072"/>
                <a:gd name="connsiteX284" fmla="*/ 1625622 w 3547903"/>
                <a:gd name="connsiteY284" fmla="*/ 1377952 h 2871072"/>
                <a:gd name="connsiteX285" fmla="*/ 1587522 w 3547903"/>
                <a:gd name="connsiteY285" fmla="*/ 1349377 h 2871072"/>
                <a:gd name="connsiteX286" fmla="*/ 1527197 w 3547903"/>
                <a:gd name="connsiteY286" fmla="*/ 1327152 h 2871072"/>
                <a:gd name="connsiteX287" fmla="*/ 1428772 w 3547903"/>
                <a:gd name="connsiteY287" fmla="*/ 1257302 h 2871072"/>
                <a:gd name="connsiteX288" fmla="*/ 1374797 w 3547903"/>
                <a:gd name="connsiteY288" fmla="*/ 1257302 h 2871072"/>
                <a:gd name="connsiteX289" fmla="*/ 1358922 w 3547903"/>
                <a:gd name="connsiteY289" fmla="*/ 1187452 h 2871072"/>
                <a:gd name="connsiteX290" fmla="*/ 1298597 w 3547903"/>
                <a:gd name="connsiteY290" fmla="*/ 1114427 h 2871072"/>
                <a:gd name="connsiteX291" fmla="*/ 1212872 w 3547903"/>
                <a:gd name="connsiteY291" fmla="*/ 1057277 h 2871072"/>
                <a:gd name="connsiteX292" fmla="*/ 1073172 w 3547903"/>
                <a:gd name="connsiteY292" fmla="*/ 1003302 h 2871072"/>
                <a:gd name="connsiteX293" fmla="*/ 996972 w 3547903"/>
                <a:gd name="connsiteY293" fmla="*/ 974727 h 2871072"/>
                <a:gd name="connsiteX294" fmla="*/ 923947 w 3547903"/>
                <a:gd name="connsiteY294" fmla="*/ 914402 h 2871072"/>
                <a:gd name="connsiteX295" fmla="*/ 787422 w 3547903"/>
                <a:gd name="connsiteY295" fmla="*/ 933452 h 2871072"/>
                <a:gd name="connsiteX296" fmla="*/ 733447 w 3547903"/>
                <a:gd name="connsiteY296" fmla="*/ 942977 h 2871072"/>
                <a:gd name="connsiteX297" fmla="*/ 669947 w 3547903"/>
                <a:gd name="connsiteY297" fmla="*/ 889002 h 2871072"/>
                <a:gd name="connsiteX298" fmla="*/ 641372 w 3547903"/>
                <a:gd name="connsiteY298" fmla="*/ 860427 h 2871072"/>
                <a:gd name="connsiteX299" fmla="*/ 488972 w 3547903"/>
                <a:gd name="connsiteY299" fmla="*/ 800102 h 2871072"/>
                <a:gd name="connsiteX300" fmla="*/ 403247 w 3547903"/>
                <a:gd name="connsiteY300" fmla="*/ 749302 h 2871072"/>
                <a:gd name="connsiteX301" fmla="*/ 361972 w 3547903"/>
                <a:gd name="connsiteY301" fmla="*/ 695327 h 2871072"/>
                <a:gd name="connsiteX302" fmla="*/ 396897 w 3547903"/>
                <a:gd name="connsiteY302" fmla="*/ 660402 h 2871072"/>
                <a:gd name="connsiteX303" fmla="*/ 361972 w 3547903"/>
                <a:gd name="connsiteY303" fmla="*/ 555627 h 2871072"/>
                <a:gd name="connsiteX304" fmla="*/ 298471 w 3547903"/>
                <a:gd name="connsiteY304" fmla="*/ 454026 h 2871072"/>
                <a:gd name="connsiteX305" fmla="*/ 266722 w 3547903"/>
                <a:gd name="connsiteY305" fmla="*/ 384175 h 2871072"/>
                <a:gd name="connsiteX306" fmla="*/ 276246 w 3547903"/>
                <a:gd name="connsiteY306" fmla="*/ 358775 h 2871072"/>
                <a:gd name="connsiteX307" fmla="*/ 206397 w 3547903"/>
                <a:gd name="connsiteY307" fmla="*/ 234950 h 2871072"/>
                <a:gd name="connsiteX308" fmla="*/ 146072 w 3547903"/>
                <a:gd name="connsiteY308" fmla="*/ 101600 h 2871072"/>
                <a:gd name="connsiteX309" fmla="*/ 111147 w 3547903"/>
                <a:gd name="connsiteY309" fmla="*/ 142875 h 2871072"/>
                <a:gd name="connsiteX310" fmla="*/ 120671 w 3547903"/>
                <a:gd name="connsiteY310" fmla="*/ 193675 h 2871072"/>
                <a:gd name="connsiteX311" fmla="*/ 123846 w 3547903"/>
                <a:gd name="connsiteY311" fmla="*/ 260350 h 2871072"/>
                <a:gd name="connsiteX312" fmla="*/ 136546 w 3547903"/>
                <a:gd name="connsiteY312" fmla="*/ 327025 h 2871072"/>
                <a:gd name="connsiteX313" fmla="*/ 174646 w 3547903"/>
                <a:gd name="connsiteY313" fmla="*/ 384175 h 2871072"/>
                <a:gd name="connsiteX314" fmla="*/ 190521 w 3547903"/>
                <a:gd name="connsiteY314" fmla="*/ 422275 h 2871072"/>
                <a:gd name="connsiteX315" fmla="*/ 200046 w 3547903"/>
                <a:gd name="connsiteY315" fmla="*/ 495300 h 2871072"/>
                <a:gd name="connsiteX316" fmla="*/ 231798 w 3547903"/>
                <a:gd name="connsiteY316" fmla="*/ 542925 h 2871072"/>
                <a:gd name="connsiteX317" fmla="*/ 168296 w 3547903"/>
                <a:gd name="connsiteY317" fmla="*/ 508000 h 2871072"/>
                <a:gd name="connsiteX318" fmla="*/ 107973 w 3547903"/>
                <a:gd name="connsiteY318" fmla="*/ 460375 h 2871072"/>
                <a:gd name="connsiteX319" fmla="*/ 88923 w 3547903"/>
                <a:gd name="connsiteY319" fmla="*/ 371475 h 2871072"/>
                <a:gd name="connsiteX320" fmla="*/ 22248 w 3547903"/>
                <a:gd name="connsiteY320" fmla="*/ 285750 h 2871072"/>
                <a:gd name="connsiteX321" fmla="*/ 53998 w 3547903"/>
                <a:gd name="connsiteY321" fmla="*/ 193675 h 2871072"/>
                <a:gd name="connsiteX322" fmla="*/ 25423 w 3547903"/>
                <a:gd name="connsiteY322" fmla="*/ 161925 h 2871072"/>
                <a:gd name="connsiteX323" fmla="*/ 12722 w 3547903"/>
                <a:gd name="connsiteY323" fmla="*/ 114300 h 2871072"/>
                <a:gd name="connsiteX324" fmla="*/ 23 w 3547903"/>
                <a:gd name="connsiteY324" fmla="*/ 41275 h 2871072"/>
                <a:gd name="connsiteX325" fmla="*/ 23 w 3547903"/>
                <a:gd name="connsiteY325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6 w 3547903"/>
                <a:gd name="connsiteY258" fmla="*/ 2647949 h 2871072"/>
                <a:gd name="connsiteX259" fmla="*/ 2159026 w 3547903"/>
                <a:gd name="connsiteY259" fmla="*/ 2679700 h 2871072"/>
                <a:gd name="connsiteX260" fmla="*/ 2086002 w 3547903"/>
                <a:gd name="connsiteY260" fmla="*/ 2701924 h 2871072"/>
                <a:gd name="connsiteX261" fmla="*/ 2009801 w 3547903"/>
                <a:gd name="connsiteY261" fmla="*/ 2727325 h 2871072"/>
                <a:gd name="connsiteX262" fmla="*/ 1978050 w 3547903"/>
                <a:gd name="connsiteY262" fmla="*/ 2679700 h 2871072"/>
                <a:gd name="connsiteX263" fmla="*/ 1911375 w 3547903"/>
                <a:gd name="connsiteY263" fmla="*/ 2600325 h 2871072"/>
                <a:gd name="connsiteX264" fmla="*/ 1765325 w 3547903"/>
                <a:gd name="connsiteY264" fmla="*/ 2362200 h 2871072"/>
                <a:gd name="connsiteX265" fmla="*/ 1720875 w 3547903"/>
                <a:gd name="connsiteY265" fmla="*/ 2251075 h 2871072"/>
                <a:gd name="connsiteX266" fmla="*/ 1673250 w 3547903"/>
                <a:gd name="connsiteY266" fmla="*/ 2197100 h 2871072"/>
                <a:gd name="connsiteX267" fmla="*/ 1651025 w 3547903"/>
                <a:gd name="connsiteY267" fmla="*/ 2146300 h 2871072"/>
                <a:gd name="connsiteX268" fmla="*/ 1581175 w 3547903"/>
                <a:gd name="connsiteY268" fmla="*/ 2095500 h 2871072"/>
                <a:gd name="connsiteX269" fmla="*/ 1584350 w 3547903"/>
                <a:gd name="connsiteY269" fmla="*/ 2022476 h 2871072"/>
                <a:gd name="connsiteX270" fmla="*/ 1590699 w 3547903"/>
                <a:gd name="connsiteY270" fmla="*/ 1984376 h 2871072"/>
                <a:gd name="connsiteX271" fmla="*/ 1676424 w 3547903"/>
                <a:gd name="connsiteY271" fmla="*/ 1958977 h 2871072"/>
                <a:gd name="connsiteX272" fmla="*/ 1609749 w 3547903"/>
                <a:gd name="connsiteY272" fmla="*/ 1882777 h 2871072"/>
                <a:gd name="connsiteX273" fmla="*/ 1622449 w 3547903"/>
                <a:gd name="connsiteY273" fmla="*/ 1809752 h 2871072"/>
                <a:gd name="connsiteX274" fmla="*/ 1651024 w 3547903"/>
                <a:gd name="connsiteY274" fmla="*/ 1730377 h 2871072"/>
                <a:gd name="connsiteX275" fmla="*/ 1714523 w 3547903"/>
                <a:gd name="connsiteY275" fmla="*/ 1685927 h 2871072"/>
                <a:gd name="connsiteX276" fmla="*/ 1765323 w 3547903"/>
                <a:gd name="connsiteY276" fmla="*/ 1647827 h 2871072"/>
                <a:gd name="connsiteX277" fmla="*/ 1793897 w 3547903"/>
                <a:gd name="connsiteY277" fmla="*/ 1612902 h 2871072"/>
                <a:gd name="connsiteX278" fmla="*/ 1812947 w 3547903"/>
                <a:gd name="connsiteY278" fmla="*/ 1571627 h 2871072"/>
                <a:gd name="connsiteX279" fmla="*/ 1790721 w 3547903"/>
                <a:gd name="connsiteY279" fmla="*/ 1539876 h 2871072"/>
                <a:gd name="connsiteX280" fmla="*/ 1793897 w 3547903"/>
                <a:gd name="connsiteY280" fmla="*/ 1473202 h 2871072"/>
                <a:gd name="connsiteX281" fmla="*/ 1765322 w 3547903"/>
                <a:gd name="connsiteY281" fmla="*/ 1381127 h 2871072"/>
                <a:gd name="connsiteX282" fmla="*/ 1727221 w 3547903"/>
                <a:gd name="connsiteY282" fmla="*/ 1314451 h 2871072"/>
                <a:gd name="connsiteX283" fmla="*/ 1666897 w 3547903"/>
                <a:gd name="connsiteY283" fmla="*/ 1355727 h 2871072"/>
                <a:gd name="connsiteX284" fmla="*/ 1625622 w 3547903"/>
                <a:gd name="connsiteY284" fmla="*/ 1377952 h 2871072"/>
                <a:gd name="connsiteX285" fmla="*/ 1587522 w 3547903"/>
                <a:gd name="connsiteY285" fmla="*/ 1349377 h 2871072"/>
                <a:gd name="connsiteX286" fmla="*/ 1527197 w 3547903"/>
                <a:gd name="connsiteY286" fmla="*/ 1327152 h 2871072"/>
                <a:gd name="connsiteX287" fmla="*/ 1428772 w 3547903"/>
                <a:gd name="connsiteY287" fmla="*/ 1257302 h 2871072"/>
                <a:gd name="connsiteX288" fmla="*/ 1374797 w 3547903"/>
                <a:gd name="connsiteY288" fmla="*/ 1257302 h 2871072"/>
                <a:gd name="connsiteX289" fmla="*/ 1358922 w 3547903"/>
                <a:gd name="connsiteY289" fmla="*/ 1187452 h 2871072"/>
                <a:gd name="connsiteX290" fmla="*/ 1298597 w 3547903"/>
                <a:gd name="connsiteY290" fmla="*/ 1114427 h 2871072"/>
                <a:gd name="connsiteX291" fmla="*/ 1212872 w 3547903"/>
                <a:gd name="connsiteY291" fmla="*/ 1057277 h 2871072"/>
                <a:gd name="connsiteX292" fmla="*/ 1073172 w 3547903"/>
                <a:gd name="connsiteY292" fmla="*/ 1003302 h 2871072"/>
                <a:gd name="connsiteX293" fmla="*/ 996972 w 3547903"/>
                <a:gd name="connsiteY293" fmla="*/ 974727 h 2871072"/>
                <a:gd name="connsiteX294" fmla="*/ 923947 w 3547903"/>
                <a:gd name="connsiteY294" fmla="*/ 914402 h 2871072"/>
                <a:gd name="connsiteX295" fmla="*/ 787422 w 3547903"/>
                <a:gd name="connsiteY295" fmla="*/ 933452 h 2871072"/>
                <a:gd name="connsiteX296" fmla="*/ 733447 w 3547903"/>
                <a:gd name="connsiteY296" fmla="*/ 942977 h 2871072"/>
                <a:gd name="connsiteX297" fmla="*/ 669947 w 3547903"/>
                <a:gd name="connsiteY297" fmla="*/ 889002 h 2871072"/>
                <a:gd name="connsiteX298" fmla="*/ 641372 w 3547903"/>
                <a:gd name="connsiteY298" fmla="*/ 860427 h 2871072"/>
                <a:gd name="connsiteX299" fmla="*/ 488972 w 3547903"/>
                <a:gd name="connsiteY299" fmla="*/ 800102 h 2871072"/>
                <a:gd name="connsiteX300" fmla="*/ 403247 w 3547903"/>
                <a:gd name="connsiteY300" fmla="*/ 749302 h 2871072"/>
                <a:gd name="connsiteX301" fmla="*/ 361972 w 3547903"/>
                <a:gd name="connsiteY301" fmla="*/ 695327 h 2871072"/>
                <a:gd name="connsiteX302" fmla="*/ 396897 w 3547903"/>
                <a:gd name="connsiteY302" fmla="*/ 660402 h 2871072"/>
                <a:gd name="connsiteX303" fmla="*/ 361972 w 3547903"/>
                <a:gd name="connsiteY303" fmla="*/ 555627 h 2871072"/>
                <a:gd name="connsiteX304" fmla="*/ 298471 w 3547903"/>
                <a:gd name="connsiteY304" fmla="*/ 454026 h 2871072"/>
                <a:gd name="connsiteX305" fmla="*/ 266722 w 3547903"/>
                <a:gd name="connsiteY305" fmla="*/ 384175 h 2871072"/>
                <a:gd name="connsiteX306" fmla="*/ 276246 w 3547903"/>
                <a:gd name="connsiteY306" fmla="*/ 358775 h 2871072"/>
                <a:gd name="connsiteX307" fmla="*/ 206397 w 3547903"/>
                <a:gd name="connsiteY307" fmla="*/ 234950 h 2871072"/>
                <a:gd name="connsiteX308" fmla="*/ 146072 w 3547903"/>
                <a:gd name="connsiteY308" fmla="*/ 101600 h 2871072"/>
                <a:gd name="connsiteX309" fmla="*/ 111147 w 3547903"/>
                <a:gd name="connsiteY309" fmla="*/ 142875 h 2871072"/>
                <a:gd name="connsiteX310" fmla="*/ 120671 w 3547903"/>
                <a:gd name="connsiteY310" fmla="*/ 193675 h 2871072"/>
                <a:gd name="connsiteX311" fmla="*/ 123846 w 3547903"/>
                <a:gd name="connsiteY311" fmla="*/ 260350 h 2871072"/>
                <a:gd name="connsiteX312" fmla="*/ 136546 w 3547903"/>
                <a:gd name="connsiteY312" fmla="*/ 327025 h 2871072"/>
                <a:gd name="connsiteX313" fmla="*/ 174646 w 3547903"/>
                <a:gd name="connsiteY313" fmla="*/ 384175 h 2871072"/>
                <a:gd name="connsiteX314" fmla="*/ 190521 w 3547903"/>
                <a:gd name="connsiteY314" fmla="*/ 422275 h 2871072"/>
                <a:gd name="connsiteX315" fmla="*/ 200046 w 3547903"/>
                <a:gd name="connsiteY315" fmla="*/ 495300 h 2871072"/>
                <a:gd name="connsiteX316" fmla="*/ 231798 w 3547903"/>
                <a:gd name="connsiteY316" fmla="*/ 542925 h 2871072"/>
                <a:gd name="connsiteX317" fmla="*/ 168296 w 3547903"/>
                <a:gd name="connsiteY317" fmla="*/ 508000 h 2871072"/>
                <a:gd name="connsiteX318" fmla="*/ 107973 w 3547903"/>
                <a:gd name="connsiteY318" fmla="*/ 460375 h 2871072"/>
                <a:gd name="connsiteX319" fmla="*/ 88923 w 3547903"/>
                <a:gd name="connsiteY319" fmla="*/ 371475 h 2871072"/>
                <a:gd name="connsiteX320" fmla="*/ 22248 w 3547903"/>
                <a:gd name="connsiteY320" fmla="*/ 285750 h 2871072"/>
                <a:gd name="connsiteX321" fmla="*/ 53998 w 3547903"/>
                <a:gd name="connsiteY321" fmla="*/ 193675 h 2871072"/>
                <a:gd name="connsiteX322" fmla="*/ 25423 w 3547903"/>
                <a:gd name="connsiteY322" fmla="*/ 161925 h 2871072"/>
                <a:gd name="connsiteX323" fmla="*/ 12722 w 3547903"/>
                <a:gd name="connsiteY323" fmla="*/ 114300 h 2871072"/>
                <a:gd name="connsiteX324" fmla="*/ 23 w 3547903"/>
                <a:gd name="connsiteY324" fmla="*/ 41275 h 2871072"/>
                <a:gd name="connsiteX325" fmla="*/ 23 w 3547903"/>
                <a:gd name="connsiteY325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7 w 3547903"/>
                <a:gd name="connsiteY258" fmla="*/ 2698749 h 2871072"/>
                <a:gd name="connsiteX259" fmla="*/ 2203476 w 3547903"/>
                <a:gd name="connsiteY259" fmla="*/ 2647949 h 2871072"/>
                <a:gd name="connsiteX260" fmla="*/ 2159026 w 3547903"/>
                <a:gd name="connsiteY260" fmla="*/ 2679700 h 2871072"/>
                <a:gd name="connsiteX261" fmla="*/ 2086002 w 3547903"/>
                <a:gd name="connsiteY261" fmla="*/ 2701924 h 2871072"/>
                <a:gd name="connsiteX262" fmla="*/ 2009801 w 3547903"/>
                <a:gd name="connsiteY262" fmla="*/ 2727325 h 2871072"/>
                <a:gd name="connsiteX263" fmla="*/ 1978050 w 3547903"/>
                <a:gd name="connsiteY263" fmla="*/ 2679700 h 2871072"/>
                <a:gd name="connsiteX264" fmla="*/ 1911375 w 3547903"/>
                <a:gd name="connsiteY264" fmla="*/ 2600325 h 2871072"/>
                <a:gd name="connsiteX265" fmla="*/ 1765325 w 3547903"/>
                <a:gd name="connsiteY265" fmla="*/ 2362200 h 2871072"/>
                <a:gd name="connsiteX266" fmla="*/ 1720875 w 3547903"/>
                <a:gd name="connsiteY266" fmla="*/ 2251075 h 2871072"/>
                <a:gd name="connsiteX267" fmla="*/ 1673250 w 3547903"/>
                <a:gd name="connsiteY267" fmla="*/ 2197100 h 2871072"/>
                <a:gd name="connsiteX268" fmla="*/ 1651025 w 3547903"/>
                <a:gd name="connsiteY268" fmla="*/ 2146300 h 2871072"/>
                <a:gd name="connsiteX269" fmla="*/ 1581175 w 3547903"/>
                <a:gd name="connsiteY269" fmla="*/ 2095500 h 2871072"/>
                <a:gd name="connsiteX270" fmla="*/ 1584350 w 3547903"/>
                <a:gd name="connsiteY270" fmla="*/ 2022476 h 2871072"/>
                <a:gd name="connsiteX271" fmla="*/ 1590699 w 3547903"/>
                <a:gd name="connsiteY271" fmla="*/ 1984376 h 2871072"/>
                <a:gd name="connsiteX272" fmla="*/ 1676424 w 3547903"/>
                <a:gd name="connsiteY272" fmla="*/ 1958977 h 2871072"/>
                <a:gd name="connsiteX273" fmla="*/ 1609749 w 3547903"/>
                <a:gd name="connsiteY273" fmla="*/ 1882777 h 2871072"/>
                <a:gd name="connsiteX274" fmla="*/ 1622449 w 3547903"/>
                <a:gd name="connsiteY274" fmla="*/ 1809752 h 2871072"/>
                <a:gd name="connsiteX275" fmla="*/ 1651024 w 3547903"/>
                <a:gd name="connsiteY275" fmla="*/ 1730377 h 2871072"/>
                <a:gd name="connsiteX276" fmla="*/ 1714523 w 3547903"/>
                <a:gd name="connsiteY276" fmla="*/ 1685927 h 2871072"/>
                <a:gd name="connsiteX277" fmla="*/ 1765323 w 3547903"/>
                <a:gd name="connsiteY277" fmla="*/ 1647827 h 2871072"/>
                <a:gd name="connsiteX278" fmla="*/ 1793897 w 3547903"/>
                <a:gd name="connsiteY278" fmla="*/ 1612902 h 2871072"/>
                <a:gd name="connsiteX279" fmla="*/ 1812947 w 3547903"/>
                <a:gd name="connsiteY279" fmla="*/ 1571627 h 2871072"/>
                <a:gd name="connsiteX280" fmla="*/ 1790721 w 3547903"/>
                <a:gd name="connsiteY280" fmla="*/ 1539876 h 2871072"/>
                <a:gd name="connsiteX281" fmla="*/ 1793897 w 3547903"/>
                <a:gd name="connsiteY281" fmla="*/ 1473202 h 2871072"/>
                <a:gd name="connsiteX282" fmla="*/ 1765322 w 3547903"/>
                <a:gd name="connsiteY282" fmla="*/ 1381127 h 2871072"/>
                <a:gd name="connsiteX283" fmla="*/ 1727221 w 3547903"/>
                <a:gd name="connsiteY283" fmla="*/ 1314451 h 2871072"/>
                <a:gd name="connsiteX284" fmla="*/ 1666897 w 3547903"/>
                <a:gd name="connsiteY284" fmla="*/ 1355727 h 2871072"/>
                <a:gd name="connsiteX285" fmla="*/ 1625622 w 3547903"/>
                <a:gd name="connsiteY285" fmla="*/ 1377952 h 2871072"/>
                <a:gd name="connsiteX286" fmla="*/ 1587522 w 3547903"/>
                <a:gd name="connsiteY286" fmla="*/ 1349377 h 2871072"/>
                <a:gd name="connsiteX287" fmla="*/ 1527197 w 3547903"/>
                <a:gd name="connsiteY287" fmla="*/ 1327152 h 2871072"/>
                <a:gd name="connsiteX288" fmla="*/ 1428772 w 3547903"/>
                <a:gd name="connsiteY288" fmla="*/ 1257302 h 2871072"/>
                <a:gd name="connsiteX289" fmla="*/ 1374797 w 3547903"/>
                <a:gd name="connsiteY289" fmla="*/ 1257302 h 2871072"/>
                <a:gd name="connsiteX290" fmla="*/ 1358922 w 3547903"/>
                <a:gd name="connsiteY290" fmla="*/ 1187452 h 2871072"/>
                <a:gd name="connsiteX291" fmla="*/ 1298597 w 3547903"/>
                <a:gd name="connsiteY291" fmla="*/ 1114427 h 2871072"/>
                <a:gd name="connsiteX292" fmla="*/ 1212872 w 3547903"/>
                <a:gd name="connsiteY292" fmla="*/ 1057277 h 2871072"/>
                <a:gd name="connsiteX293" fmla="*/ 1073172 w 3547903"/>
                <a:gd name="connsiteY293" fmla="*/ 1003302 h 2871072"/>
                <a:gd name="connsiteX294" fmla="*/ 996972 w 3547903"/>
                <a:gd name="connsiteY294" fmla="*/ 974727 h 2871072"/>
                <a:gd name="connsiteX295" fmla="*/ 923947 w 3547903"/>
                <a:gd name="connsiteY295" fmla="*/ 914402 h 2871072"/>
                <a:gd name="connsiteX296" fmla="*/ 787422 w 3547903"/>
                <a:gd name="connsiteY296" fmla="*/ 933452 h 2871072"/>
                <a:gd name="connsiteX297" fmla="*/ 733447 w 3547903"/>
                <a:gd name="connsiteY297" fmla="*/ 942977 h 2871072"/>
                <a:gd name="connsiteX298" fmla="*/ 669947 w 3547903"/>
                <a:gd name="connsiteY298" fmla="*/ 889002 h 2871072"/>
                <a:gd name="connsiteX299" fmla="*/ 641372 w 3547903"/>
                <a:gd name="connsiteY299" fmla="*/ 860427 h 2871072"/>
                <a:gd name="connsiteX300" fmla="*/ 488972 w 3547903"/>
                <a:gd name="connsiteY300" fmla="*/ 800102 h 2871072"/>
                <a:gd name="connsiteX301" fmla="*/ 403247 w 3547903"/>
                <a:gd name="connsiteY301" fmla="*/ 749302 h 2871072"/>
                <a:gd name="connsiteX302" fmla="*/ 361972 w 3547903"/>
                <a:gd name="connsiteY302" fmla="*/ 695327 h 2871072"/>
                <a:gd name="connsiteX303" fmla="*/ 396897 w 3547903"/>
                <a:gd name="connsiteY303" fmla="*/ 660402 h 2871072"/>
                <a:gd name="connsiteX304" fmla="*/ 361972 w 3547903"/>
                <a:gd name="connsiteY304" fmla="*/ 555627 h 2871072"/>
                <a:gd name="connsiteX305" fmla="*/ 298471 w 3547903"/>
                <a:gd name="connsiteY305" fmla="*/ 454026 h 2871072"/>
                <a:gd name="connsiteX306" fmla="*/ 266722 w 3547903"/>
                <a:gd name="connsiteY306" fmla="*/ 384175 h 2871072"/>
                <a:gd name="connsiteX307" fmla="*/ 276246 w 3547903"/>
                <a:gd name="connsiteY307" fmla="*/ 358775 h 2871072"/>
                <a:gd name="connsiteX308" fmla="*/ 206397 w 3547903"/>
                <a:gd name="connsiteY308" fmla="*/ 234950 h 2871072"/>
                <a:gd name="connsiteX309" fmla="*/ 146072 w 3547903"/>
                <a:gd name="connsiteY309" fmla="*/ 101600 h 2871072"/>
                <a:gd name="connsiteX310" fmla="*/ 111147 w 3547903"/>
                <a:gd name="connsiteY310" fmla="*/ 142875 h 2871072"/>
                <a:gd name="connsiteX311" fmla="*/ 120671 w 3547903"/>
                <a:gd name="connsiteY311" fmla="*/ 193675 h 2871072"/>
                <a:gd name="connsiteX312" fmla="*/ 123846 w 3547903"/>
                <a:gd name="connsiteY312" fmla="*/ 260350 h 2871072"/>
                <a:gd name="connsiteX313" fmla="*/ 136546 w 3547903"/>
                <a:gd name="connsiteY313" fmla="*/ 327025 h 2871072"/>
                <a:gd name="connsiteX314" fmla="*/ 174646 w 3547903"/>
                <a:gd name="connsiteY314" fmla="*/ 384175 h 2871072"/>
                <a:gd name="connsiteX315" fmla="*/ 190521 w 3547903"/>
                <a:gd name="connsiteY315" fmla="*/ 422275 h 2871072"/>
                <a:gd name="connsiteX316" fmla="*/ 200046 w 3547903"/>
                <a:gd name="connsiteY316" fmla="*/ 495300 h 2871072"/>
                <a:gd name="connsiteX317" fmla="*/ 231798 w 3547903"/>
                <a:gd name="connsiteY317" fmla="*/ 542925 h 2871072"/>
                <a:gd name="connsiteX318" fmla="*/ 168296 w 3547903"/>
                <a:gd name="connsiteY318" fmla="*/ 508000 h 2871072"/>
                <a:gd name="connsiteX319" fmla="*/ 107973 w 3547903"/>
                <a:gd name="connsiteY319" fmla="*/ 460375 h 2871072"/>
                <a:gd name="connsiteX320" fmla="*/ 88923 w 3547903"/>
                <a:gd name="connsiteY320" fmla="*/ 371475 h 2871072"/>
                <a:gd name="connsiteX321" fmla="*/ 22248 w 3547903"/>
                <a:gd name="connsiteY321" fmla="*/ 285750 h 2871072"/>
                <a:gd name="connsiteX322" fmla="*/ 53998 w 3547903"/>
                <a:gd name="connsiteY322" fmla="*/ 193675 h 2871072"/>
                <a:gd name="connsiteX323" fmla="*/ 25423 w 3547903"/>
                <a:gd name="connsiteY323" fmla="*/ 161925 h 2871072"/>
                <a:gd name="connsiteX324" fmla="*/ 12722 w 3547903"/>
                <a:gd name="connsiteY324" fmla="*/ 114300 h 2871072"/>
                <a:gd name="connsiteX325" fmla="*/ 23 w 3547903"/>
                <a:gd name="connsiteY325" fmla="*/ 41275 h 2871072"/>
                <a:gd name="connsiteX326" fmla="*/ 23 w 3547903"/>
                <a:gd name="connsiteY326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7 w 3547903"/>
                <a:gd name="connsiteY258" fmla="*/ 2698749 h 2871072"/>
                <a:gd name="connsiteX259" fmla="*/ 2203476 w 3547903"/>
                <a:gd name="connsiteY259" fmla="*/ 2647949 h 2871072"/>
                <a:gd name="connsiteX260" fmla="*/ 2159026 w 3547903"/>
                <a:gd name="connsiteY260" fmla="*/ 2679700 h 2871072"/>
                <a:gd name="connsiteX261" fmla="*/ 2086002 w 3547903"/>
                <a:gd name="connsiteY261" fmla="*/ 2701924 h 2871072"/>
                <a:gd name="connsiteX262" fmla="*/ 2009801 w 3547903"/>
                <a:gd name="connsiteY262" fmla="*/ 2727325 h 2871072"/>
                <a:gd name="connsiteX263" fmla="*/ 1978050 w 3547903"/>
                <a:gd name="connsiteY263" fmla="*/ 2679700 h 2871072"/>
                <a:gd name="connsiteX264" fmla="*/ 1911375 w 3547903"/>
                <a:gd name="connsiteY264" fmla="*/ 2600325 h 2871072"/>
                <a:gd name="connsiteX265" fmla="*/ 1765325 w 3547903"/>
                <a:gd name="connsiteY265" fmla="*/ 2362200 h 2871072"/>
                <a:gd name="connsiteX266" fmla="*/ 1720875 w 3547903"/>
                <a:gd name="connsiteY266" fmla="*/ 2251075 h 2871072"/>
                <a:gd name="connsiteX267" fmla="*/ 1673250 w 3547903"/>
                <a:gd name="connsiteY267" fmla="*/ 2197100 h 2871072"/>
                <a:gd name="connsiteX268" fmla="*/ 1651025 w 3547903"/>
                <a:gd name="connsiteY268" fmla="*/ 2146300 h 2871072"/>
                <a:gd name="connsiteX269" fmla="*/ 1581175 w 3547903"/>
                <a:gd name="connsiteY269" fmla="*/ 2095500 h 2871072"/>
                <a:gd name="connsiteX270" fmla="*/ 1584350 w 3547903"/>
                <a:gd name="connsiteY270" fmla="*/ 2022476 h 2871072"/>
                <a:gd name="connsiteX271" fmla="*/ 1590699 w 3547903"/>
                <a:gd name="connsiteY271" fmla="*/ 1984376 h 2871072"/>
                <a:gd name="connsiteX272" fmla="*/ 1676424 w 3547903"/>
                <a:gd name="connsiteY272" fmla="*/ 1958977 h 2871072"/>
                <a:gd name="connsiteX273" fmla="*/ 1609749 w 3547903"/>
                <a:gd name="connsiteY273" fmla="*/ 1882777 h 2871072"/>
                <a:gd name="connsiteX274" fmla="*/ 1622449 w 3547903"/>
                <a:gd name="connsiteY274" fmla="*/ 1809752 h 2871072"/>
                <a:gd name="connsiteX275" fmla="*/ 1651024 w 3547903"/>
                <a:gd name="connsiteY275" fmla="*/ 1730377 h 2871072"/>
                <a:gd name="connsiteX276" fmla="*/ 1714523 w 3547903"/>
                <a:gd name="connsiteY276" fmla="*/ 1685927 h 2871072"/>
                <a:gd name="connsiteX277" fmla="*/ 1765323 w 3547903"/>
                <a:gd name="connsiteY277" fmla="*/ 1647827 h 2871072"/>
                <a:gd name="connsiteX278" fmla="*/ 1793897 w 3547903"/>
                <a:gd name="connsiteY278" fmla="*/ 1612902 h 2871072"/>
                <a:gd name="connsiteX279" fmla="*/ 1812947 w 3547903"/>
                <a:gd name="connsiteY279" fmla="*/ 1571627 h 2871072"/>
                <a:gd name="connsiteX280" fmla="*/ 1790721 w 3547903"/>
                <a:gd name="connsiteY280" fmla="*/ 1539876 h 2871072"/>
                <a:gd name="connsiteX281" fmla="*/ 1793897 w 3547903"/>
                <a:gd name="connsiteY281" fmla="*/ 1473202 h 2871072"/>
                <a:gd name="connsiteX282" fmla="*/ 1765322 w 3547903"/>
                <a:gd name="connsiteY282" fmla="*/ 1381127 h 2871072"/>
                <a:gd name="connsiteX283" fmla="*/ 1727221 w 3547903"/>
                <a:gd name="connsiteY283" fmla="*/ 1314451 h 2871072"/>
                <a:gd name="connsiteX284" fmla="*/ 1666897 w 3547903"/>
                <a:gd name="connsiteY284" fmla="*/ 1355727 h 2871072"/>
                <a:gd name="connsiteX285" fmla="*/ 1625622 w 3547903"/>
                <a:gd name="connsiteY285" fmla="*/ 1377952 h 2871072"/>
                <a:gd name="connsiteX286" fmla="*/ 1587522 w 3547903"/>
                <a:gd name="connsiteY286" fmla="*/ 1349377 h 2871072"/>
                <a:gd name="connsiteX287" fmla="*/ 1527197 w 3547903"/>
                <a:gd name="connsiteY287" fmla="*/ 1327152 h 2871072"/>
                <a:gd name="connsiteX288" fmla="*/ 1428772 w 3547903"/>
                <a:gd name="connsiteY288" fmla="*/ 1257302 h 2871072"/>
                <a:gd name="connsiteX289" fmla="*/ 1374797 w 3547903"/>
                <a:gd name="connsiteY289" fmla="*/ 1257302 h 2871072"/>
                <a:gd name="connsiteX290" fmla="*/ 1358922 w 3547903"/>
                <a:gd name="connsiteY290" fmla="*/ 1187452 h 2871072"/>
                <a:gd name="connsiteX291" fmla="*/ 1298597 w 3547903"/>
                <a:gd name="connsiteY291" fmla="*/ 1114427 h 2871072"/>
                <a:gd name="connsiteX292" fmla="*/ 1212872 w 3547903"/>
                <a:gd name="connsiteY292" fmla="*/ 1057277 h 2871072"/>
                <a:gd name="connsiteX293" fmla="*/ 1073172 w 3547903"/>
                <a:gd name="connsiteY293" fmla="*/ 1003302 h 2871072"/>
                <a:gd name="connsiteX294" fmla="*/ 996972 w 3547903"/>
                <a:gd name="connsiteY294" fmla="*/ 974727 h 2871072"/>
                <a:gd name="connsiteX295" fmla="*/ 923947 w 3547903"/>
                <a:gd name="connsiteY295" fmla="*/ 914402 h 2871072"/>
                <a:gd name="connsiteX296" fmla="*/ 787422 w 3547903"/>
                <a:gd name="connsiteY296" fmla="*/ 933452 h 2871072"/>
                <a:gd name="connsiteX297" fmla="*/ 733447 w 3547903"/>
                <a:gd name="connsiteY297" fmla="*/ 942977 h 2871072"/>
                <a:gd name="connsiteX298" fmla="*/ 669947 w 3547903"/>
                <a:gd name="connsiteY298" fmla="*/ 889002 h 2871072"/>
                <a:gd name="connsiteX299" fmla="*/ 641372 w 3547903"/>
                <a:gd name="connsiteY299" fmla="*/ 860427 h 2871072"/>
                <a:gd name="connsiteX300" fmla="*/ 488972 w 3547903"/>
                <a:gd name="connsiteY300" fmla="*/ 800102 h 2871072"/>
                <a:gd name="connsiteX301" fmla="*/ 403247 w 3547903"/>
                <a:gd name="connsiteY301" fmla="*/ 749302 h 2871072"/>
                <a:gd name="connsiteX302" fmla="*/ 361972 w 3547903"/>
                <a:gd name="connsiteY302" fmla="*/ 695327 h 2871072"/>
                <a:gd name="connsiteX303" fmla="*/ 396897 w 3547903"/>
                <a:gd name="connsiteY303" fmla="*/ 660402 h 2871072"/>
                <a:gd name="connsiteX304" fmla="*/ 361972 w 3547903"/>
                <a:gd name="connsiteY304" fmla="*/ 555627 h 2871072"/>
                <a:gd name="connsiteX305" fmla="*/ 298471 w 3547903"/>
                <a:gd name="connsiteY305" fmla="*/ 454026 h 2871072"/>
                <a:gd name="connsiteX306" fmla="*/ 266722 w 3547903"/>
                <a:gd name="connsiteY306" fmla="*/ 384175 h 2871072"/>
                <a:gd name="connsiteX307" fmla="*/ 276246 w 3547903"/>
                <a:gd name="connsiteY307" fmla="*/ 358775 h 2871072"/>
                <a:gd name="connsiteX308" fmla="*/ 206397 w 3547903"/>
                <a:gd name="connsiteY308" fmla="*/ 234950 h 2871072"/>
                <a:gd name="connsiteX309" fmla="*/ 146072 w 3547903"/>
                <a:gd name="connsiteY309" fmla="*/ 101600 h 2871072"/>
                <a:gd name="connsiteX310" fmla="*/ 111147 w 3547903"/>
                <a:gd name="connsiteY310" fmla="*/ 142875 h 2871072"/>
                <a:gd name="connsiteX311" fmla="*/ 120671 w 3547903"/>
                <a:gd name="connsiteY311" fmla="*/ 193675 h 2871072"/>
                <a:gd name="connsiteX312" fmla="*/ 123846 w 3547903"/>
                <a:gd name="connsiteY312" fmla="*/ 260350 h 2871072"/>
                <a:gd name="connsiteX313" fmla="*/ 136546 w 3547903"/>
                <a:gd name="connsiteY313" fmla="*/ 327025 h 2871072"/>
                <a:gd name="connsiteX314" fmla="*/ 174646 w 3547903"/>
                <a:gd name="connsiteY314" fmla="*/ 384175 h 2871072"/>
                <a:gd name="connsiteX315" fmla="*/ 190521 w 3547903"/>
                <a:gd name="connsiteY315" fmla="*/ 422275 h 2871072"/>
                <a:gd name="connsiteX316" fmla="*/ 200046 w 3547903"/>
                <a:gd name="connsiteY316" fmla="*/ 495300 h 2871072"/>
                <a:gd name="connsiteX317" fmla="*/ 231798 w 3547903"/>
                <a:gd name="connsiteY317" fmla="*/ 542925 h 2871072"/>
                <a:gd name="connsiteX318" fmla="*/ 168296 w 3547903"/>
                <a:gd name="connsiteY318" fmla="*/ 508000 h 2871072"/>
                <a:gd name="connsiteX319" fmla="*/ 107973 w 3547903"/>
                <a:gd name="connsiteY319" fmla="*/ 460375 h 2871072"/>
                <a:gd name="connsiteX320" fmla="*/ 88923 w 3547903"/>
                <a:gd name="connsiteY320" fmla="*/ 371475 h 2871072"/>
                <a:gd name="connsiteX321" fmla="*/ 22248 w 3547903"/>
                <a:gd name="connsiteY321" fmla="*/ 285750 h 2871072"/>
                <a:gd name="connsiteX322" fmla="*/ 53998 w 3547903"/>
                <a:gd name="connsiteY322" fmla="*/ 193675 h 2871072"/>
                <a:gd name="connsiteX323" fmla="*/ 25423 w 3547903"/>
                <a:gd name="connsiteY323" fmla="*/ 161925 h 2871072"/>
                <a:gd name="connsiteX324" fmla="*/ 12722 w 3547903"/>
                <a:gd name="connsiteY324" fmla="*/ 114300 h 2871072"/>
                <a:gd name="connsiteX325" fmla="*/ 23 w 3547903"/>
                <a:gd name="connsiteY325" fmla="*/ 41275 h 2871072"/>
                <a:gd name="connsiteX326" fmla="*/ 23 w 3547903"/>
                <a:gd name="connsiteY326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7 w 3547903"/>
                <a:gd name="connsiteY258" fmla="*/ 2698749 h 2871072"/>
                <a:gd name="connsiteX259" fmla="*/ 2203476 w 3547903"/>
                <a:gd name="connsiteY259" fmla="*/ 2647949 h 2871072"/>
                <a:gd name="connsiteX260" fmla="*/ 2159026 w 3547903"/>
                <a:gd name="connsiteY260" fmla="*/ 2679700 h 2871072"/>
                <a:gd name="connsiteX261" fmla="*/ 2086002 w 3547903"/>
                <a:gd name="connsiteY261" fmla="*/ 2701924 h 2871072"/>
                <a:gd name="connsiteX262" fmla="*/ 2035201 w 3547903"/>
                <a:gd name="connsiteY262" fmla="*/ 2698750 h 2871072"/>
                <a:gd name="connsiteX263" fmla="*/ 1978050 w 3547903"/>
                <a:gd name="connsiteY263" fmla="*/ 2679700 h 2871072"/>
                <a:gd name="connsiteX264" fmla="*/ 1911375 w 3547903"/>
                <a:gd name="connsiteY264" fmla="*/ 2600325 h 2871072"/>
                <a:gd name="connsiteX265" fmla="*/ 1765325 w 3547903"/>
                <a:gd name="connsiteY265" fmla="*/ 2362200 h 2871072"/>
                <a:gd name="connsiteX266" fmla="*/ 1720875 w 3547903"/>
                <a:gd name="connsiteY266" fmla="*/ 2251075 h 2871072"/>
                <a:gd name="connsiteX267" fmla="*/ 1673250 w 3547903"/>
                <a:gd name="connsiteY267" fmla="*/ 2197100 h 2871072"/>
                <a:gd name="connsiteX268" fmla="*/ 1651025 w 3547903"/>
                <a:gd name="connsiteY268" fmla="*/ 2146300 h 2871072"/>
                <a:gd name="connsiteX269" fmla="*/ 1581175 w 3547903"/>
                <a:gd name="connsiteY269" fmla="*/ 2095500 h 2871072"/>
                <a:gd name="connsiteX270" fmla="*/ 1584350 w 3547903"/>
                <a:gd name="connsiteY270" fmla="*/ 2022476 h 2871072"/>
                <a:gd name="connsiteX271" fmla="*/ 1590699 w 3547903"/>
                <a:gd name="connsiteY271" fmla="*/ 1984376 h 2871072"/>
                <a:gd name="connsiteX272" fmla="*/ 1676424 w 3547903"/>
                <a:gd name="connsiteY272" fmla="*/ 1958977 h 2871072"/>
                <a:gd name="connsiteX273" fmla="*/ 1609749 w 3547903"/>
                <a:gd name="connsiteY273" fmla="*/ 1882777 h 2871072"/>
                <a:gd name="connsiteX274" fmla="*/ 1622449 w 3547903"/>
                <a:gd name="connsiteY274" fmla="*/ 1809752 h 2871072"/>
                <a:gd name="connsiteX275" fmla="*/ 1651024 w 3547903"/>
                <a:gd name="connsiteY275" fmla="*/ 1730377 h 2871072"/>
                <a:gd name="connsiteX276" fmla="*/ 1714523 w 3547903"/>
                <a:gd name="connsiteY276" fmla="*/ 1685927 h 2871072"/>
                <a:gd name="connsiteX277" fmla="*/ 1765323 w 3547903"/>
                <a:gd name="connsiteY277" fmla="*/ 1647827 h 2871072"/>
                <a:gd name="connsiteX278" fmla="*/ 1793897 w 3547903"/>
                <a:gd name="connsiteY278" fmla="*/ 1612902 h 2871072"/>
                <a:gd name="connsiteX279" fmla="*/ 1812947 w 3547903"/>
                <a:gd name="connsiteY279" fmla="*/ 1571627 h 2871072"/>
                <a:gd name="connsiteX280" fmla="*/ 1790721 w 3547903"/>
                <a:gd name="connsiteY280" fmla="*/ 1539876 h 2871072"/>
                <a:gd name="connsiteX281" fmla="*/ 1793897 w 3547903"/>
                <a:gd name="connsiteY281" fmla="*/ 1473202 h 2871072"/>
                <a:gd name="connsiteX282" fmla="*/ 1765322 w 3547903"/>
                <a:gd name="connsiteY282" fmla="*/ 1381127 h 2871072"/>
                <a:gd name="connsiteX283" fmla="*/ 1727221 w 3547903"/>
                <a:gd name="connsiteY283" fmla="*/ 1314451 h 2871072"/>
                <a:gd name="connsiteX284" fmla="*/ 1666897 w 3547903"/>
                <a:gd name="connsiteY284" fmla="*/ 1355727 h 2871072"/>
                <a:gd name="connsiteX285" fmla="*/ 1625622 w 3547903"/>
                <a:gd name="connsiteY285" fmla="*/ 1377952 h 2871072"/>
                <a:gd name="connsiteX286" fmla="*/ 1587522 w 3547903"/>
                <a:gd name="connsiteY286" fmla="*/ 1349377 h 2871072"/>
                <a:gd name="connsiteX287" fmla="*/ 1527197 w 3547903"/>
                <a:gd name="connsiteY287" fmla="*/ 1327152 h 2871072"/>
                <a:gd name="connsiteX288" fmla="*/ 1428772 w 3547903"/>
                <a:gd name="connsiteY288" fmla="*/ 1257302 h 2871072"/>
                <a:gd name="connsiteX289" fmla="*/ 1374797 w 3547903"/>
                <a:gd name="connsiteY289" fmla="*/ 1257302 h 2871072"/>
                <a:gd name="connsiteX290" fmla="*/ 1358922 w 3547903"/>
                <a:gd name="connsiteY290" fmla="*/ 1187452 h 2871072"/>
                <a:gd name="connsiteX291" fmla="*/ 1298597 w 3547903"/>
                <a:gd name="connsiteY291" fmla="*/ 1114427 h 2871072"/>
                <a:gd name="connsiteX292" fmla="*/ 1212872 w 3547903"/>
                <a:gd name="connsiteY292" fmla="*/ 1057277 h 2871072"/>
                <a:gd name="connsiteX293" fmla="*/ 1073172 w 3547903"/>
                <a:gd name="connsiteY293" fmla="*/ 1003302 h 2871072"/>
                <a:gd name="connsiteX294" fmla="*/ 996972 w 3547903"/>
                <a:gd name="connsiteY294" fmla="*/ 974727 h 2871072"/>
                <a:gd name="connsiteX295" fmla="*/ 923947 w 3547903"/>
                <a:gd name="connsiteY295" fmla="*/ 914402 h 2871072"/>
                <a:gd name="connsiteX296" fmla="*/ 787422 w 3547903"/>
                <a:gd name="connsiteY296" fmla="*/ 933452 h 2871072"/>
                <a:gd name="connsiteX297" fmla="*/ 733447 w 3547903"/>
                <a:gd name="connsiteY297" fmla="*/ 942977 h 2871072"/>
                <a:gd name="connsiteX298" fmla="*/ 669947 w 3547903"/>
                <a:gd name="connsiteY298" fmla="*/ 889002 h 2871072"/>
                <a:gd name="connsiteX299" fmla="*/ 641372 w 3547903"/>
                <a:gd name="connsiteY299" fmla="*/ 860427 h 2871072"/>
                <a:gd name="connsiteX300" fmla="*/ 488972 w 3547903"/>
                <a:gd name="connsiteY300" fmla="*/ 800102 h 2871072"/>
                <a:gd name="connsiteX301" fmla="*/ 403247 w 3547903"/>
                <a:gd name="connsiteY301" fmla="*/ 749302 h 2871072"/>
                <a:gd name="connsiteX302" fmla="*/ 361972 w 3547903"/>
                <a:gd name="connsiteY302" fmla="*/ 695327 h 2871072"/>
                <a:gd name="connsiteX303" fmla="*/ 396897 w 3547903"/>
                <a:gd name="connsiteY303" fmla="*/ 660402 h 2871072"/>
                <a:gd name="connsiteX304" fmla="*/ 361972 w 3547903"/>
                <a:gd name="connsiteY304" fmla="*/ 555627 h 2871072"/>
                <a:gd name="connsiteX305" fmla="*/ 298471 w 3547903"/>
                <a:gd name="connsiteY305" fmla="*/ 454026 h 2871072"/>
                <a:gd name="connsiteX306" fmla="*/ 266722 w 3547903"/>
                <a:gd name="connsiteY306" fmla="*/ 384175 h 2871072"/>
                <a:gd name="connsiteX307" fmla="*/ 276246 w 3547903"/>
                <a:gd name="connsiteY307" fmla="*/ 358775 h 2871072"/>
                <a:gd name="connsiteX308" fmla="*/ 206397 w 3547903"/>
                <a:gd name="connsiteY308" fmla="*/ 234950 h 2871072"/>
                <a:gd name="connsiteX309" fmla="*/ 146072 w 3547903"/>
                <a:gd name="connsiteY309" fmla="*/ 101600 h 2871072"/>
                <a:gd name="connsiteX310" fmla="*/ 111147 w 3547903"/>
                <a:gd name="connsiteY310" fmla="*/ 142875 h 2871072"/>
                <a:gd name="connsiteX311" fmla="*/ 120671 w 3547903"/>
                <a:gd name="connsiteY311" fmla="*/ 193675 h 2871072"/>
                <a:gd name="connsiteX312" fmla="*/ 123846 w 3547903"/>
                <a:gd name="connsiteY312" fmla="*/ 260350 h 2871072"/>
                <a:gd name="connsiteX313" fmla="*/ 136546 w 3547903"/>
                <a:gd name="connsiteY313" fmla="*/ 327025 h 2871072"/>
                <a:gd name="connsiteX314" fmla="*/ 174646 w 3547903"/>
                <a:gd name="connsiteY314" fmla="*/ 384175 h 2871072"/>
                <a:gd name="connsiteX315" fmla="*/ 190521 w 3547903"/>
                <a:gd name="connsiteY315" fmla="*/ 422275 h 2871072"/>
                <a:gd name="connsiteX316" fmla="*/ 200046 w 3547903"/>
                <a:gd name="connsiteY316" fmla="*/ 495300 h 2871072"/>
                <a:gd name="connsiteX317" fmla="*/ 231798 w 3547903"/>
                <a:gd name="connsiteY317" fmla="*/ 542925 h 2871072"/>
                <a:gd name="connsiteX318" fmla="*/ 168296 w 3547903"/>
                <a:gd name="connsiteY318" fmla="*/ 508000 h 2871072"/>
                <a:gd name="connsiteX319" fmla="*/ 107973 w 3547903"/>
                <a:gd name="connsiteY319" fmla="*/ 460375 h 2871072"/>
                <a:gd name="connsiteX320" fmla="*/ 88923 w 3547903"/>
                <a:gd name="connsiteY320" fmla="*/ 371475 h 2871072"/>
                <a:gd name="connsiteX321" fmla="*/ 22248 w 3547903"/>
                <a:gd name="connsiteY321" fmla="*/ 285750 h 2871072"/>
                <a:gd name="connsiteX322" fmla="*/ 53998 w 3547903"/>
                <a:gd name="connsiteY322" fmla="*/ 193675 h 2871072"/>
                <a:gd name="connsiteX323" fmla="*/ 25423 w 3547903"/>
                <a:gd name="connsiteY323" fmla="*/ 161925 h 2871072"/>
                <a:gd name="connsiteX324" fmla="*/ 12722 w 3547903"/>
                <a:gd name="connsiteY324" fmla="*/ 114300 h 2871072"/>
                <a:gd name="connsiteX325" fmla="*/ 23 w 3547903"/>
                <a:gd name="connsiteY325" fmla="*/ 41275 h 2871072"/>
                <a:gd name="connsiteX326" fmla="*/ 23 w 3547903"/>
                <a:gd name="connsiteY326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7 w 3547903"/>
                <a:gd name="connsiteY258" fmla="*/ 2698749 h 2871072"/>
                <a:gd name="connsiteX259" fmla="*/ 2203476 w 3547903"/>
                <a:gd name="connsiteY259" fmla="*/ 2647949 h 2871072"/>
                <a:gd name="connsiteX260" fmla="*/ 2159026 w 3547903"/>
                <a:gd name="connsiteY260" fmla="*/ 2679700 h 2871072"/>
                <a:gd name="connsiteX261" fmla="*/ 2092352 w 3547903"/>
                <a:gd name="connsiteY261" fmla="*/ 2752724 h 2871072"/>
                <a:gd name="connsiteX262" fmla="*/ 2035201 w 3547903"/>
                <a:gd name="connsiteY262" fmla="*/ 2698750 h 2871072"/>
                <a:gd name="connsiteX263" fmla="*/ 1978050 w 3547903"/>
                <a:gd name="connsiteY263" fmla="*/ 2679700 h 2871072"/>
                <a:gd name="connsiteX264" fmla="*/ 1911375 w 3547903"/>
                <a:gd name="connsiteY264" fmla="*/ 2600325 h 2871072"/>
                <a:gd name="connsiteX265" fmla="*/ 1765325 w 3547903"/>
                <a:gd name="connsiteY265" fmla="*/ 2362200 h 2871072"/>
                <a:gd name="connsiteX266" fmla="*/ 1720875 w 3547903"/>
                <a:gd name="connsiteY266" fmla="*/ 2251075 h 2871072"/>
                <a:gd name="connsiteX267" fmla="*/ 1673250 w 3547903"/>
                <a:gd name="connsiteY267" fmla="*/ 2197100 h 2871072"/>
                <a:gd name="connsiteX268" fmla="*/ 1651025 w 3547903"/>
                <a:gd name="connsiteY268" fmla="*/ 2146300 h 2871072"/>
                <a:gd name="connsiteX269" fmla="*/ 1581175 w 3547903"/>
                <a:gd name="connsiteY269" fmla="*/ 2095500 h 2871072"/>
                <a:gd name="connsiteX270" fmla="*/ 1584350 w 3547903"/>
                <a:gd name="connsiteY270" fmla="*/ 2022476 h 2871072"/>
                <a:gd name="connsiteX271" fmla="*/ 1590699 w 3547903"/>
                <a:gd name="connsiteY271" fmla="*/ 1984376 h 2871072"/>
                <a:gd name="connsiteX272" fmla="*/ 1676424 w 3547903"/>
                <a:gd name="connsiteY272" fmla="*/ 1958977 h 2871072"/>
                <a:gd name="connsiteX273" fmla="*/ 1609749 w 3547903"/>
                <a:gd name="connsiteY273" fmla="*/ 1882777 h 2871072"/>
                <a:gd name="connsiteX274" fmla="*/ 1622449 w 3547903"/>
                <a:gd name="connsiteY274" fmla="*/ 1809752 h 2871072"/>
                <a:gd name="connsiteX275" fmla="*/ 1651024 w 3547903"/>
                <a:gd name="connsiteY275" fmla="*/ 1730377 h 2871072"/>
                <a:gd name="connsiteX276" fmla="*/ 1714523 w 3547903"/>
                <a:gd name="connsiteY276" fmla="*/ 1685927 h 2871072"/>
                <a:gd name="connsiteX277" fmla="*/ 1765323 w 3547903"/>
                <a:gd name="connsiteY277" fmla="*/ 1647827 h 2871072"/>
                <a:gd name="connsiteX278" fmla="*/ 1793897 w 3547903"/>
                <a:gd name="connsiteY278" fmla="*/ 1612902 h 2871072"/>
                <a:gd name="connsiteX279" fmla="*/ 1812947 w 3547903"/>
                <a:gd name="connsiteY279" fmla="*/ 1571627 h 2871072"/>
                <a:gd name="connsiteX280" fmla="*/ 1790721 w 3547903"/>
                <a:gd name="connsiteY280" fmla="*/ 1539876 h 2871072"/>
                <a:gd name="connsiteX281" fmla="*/ 1793897 w 3547903"/>
                <a:gd name="connsiteY281" fmla="*/ 1473202 h 2871072"/>
                <a:gd name="connsiteX282" fmla="*/ 1765322 w 3547903"/>
                <a:gd name="connsiteY282" fmla="*/ 1381127 h 2871072"/>
                <a:gd name="connsiteX283" fmla="*/ 1727221 w 3547903"/>
                <a:gd name="connsiteY283" fmla="*/ 1314451 h 2871072"/>
                <a:gd name="connsiteX284" fmla="*/ 1666897 w 3547903"/>
                <a:gd name="connsiteY284" fmla="*/ 1355727 h 2871072"/>
                <a:gd name="connsiteX285" fmla="*/ 1625622 w 3547903"/>
                <a:gd name="connsiteY285" fmla="*/ 1377952 h 2871072"/>
                <a:gd name="connsiteX286" fmla="*/ 1587522 w 3547903"/>
                <a:gd name="connsiteY286" fmla="*/ 1349377 h 2871072"/>
                <a:gd name="connsiteX287" fmla="*/ 1527197 w 3547903"/>
                <a:gd name="connsiteY287" fmla="*/ 1327152 h 2871072"/>
                <a:gd name="connsiteX288" fmla="*/ 1428772 w 3547903"/>
                <a:gd name="connsiteY288" fmla="*/ 1257302 h 2871072"/>
                <a:gd name="connsiteX289" fmla="*/ 1374797 w 3547903"/>
                <a:gd name="connsiteY289" fmla="*/ 1257302 h 2871072"/>
                <a:gd name="connsiteX290" fmla="*/ 1358922 w 3547903"/>
                <a:gd name="connsiteY290" fmla="*/ 1187452 h 2871072"/>
                <a:gd name="connsiteX291" fmla="*/ 1298597 w 3547903"/>
                <a:gd name="connsiteY291" fmla="*/ 1114427 h 2871072"/>
                <a:gd name="connsiteX292" fmla="*/ 1212872 w 3547903"/>
                <a:gd name="connsiteY292" fmla="*/ 1057277 h 2871072"/>
                <a:gd name="connsiteX293" fmla="*/ 1073172 w 3547903"/>
                <a:gd name="connsiteY293" fmla="*/ 1003302 h 2871072"/>
                <a:gd name="connsiteX294" fmla="*/ 996972 w 3547903"/>
                <a:gd name="connsiteY294" fmla="*/ 974727 h 2871072"/>
                <a:gd name="connsiteX295" fmla="*/ 923947 w 3547903"/>
                <a:gd name="connsiteY295" fmla="*/ 914402 h 2871072"/>
                <a:gd name="connsiteX296" fmla="*/ 787422 w 3547903"/>
                <a:gd name="connsiteY296" fmla="*/ 933452 h 2871072"/>
                <a:gd name="connsiteX297" fmla="*/ 733447 w 3547903"/>
                <a:gd name="connsiteY297" fmla="*/ 942977 h 2871072"/>
                <a:gd name="connsiteX298" fmla="*/ 669947 w 3547903"/>
                <a:gd name="connsiteY298" fmla="*/ 889002 h 2871072"/>
                <a:gd name="connsiteX299" fmla="*/ 641372 w 3547903"/>
                <a:gd name="connsiteY299" fmla="*/ 860427 h 2871072"/>
                <a:gd name="connsiteX300" fmla="*/ 488972 w 3547903"/>
                <a:gd name="connsiteY300" fmla="*/ 800102 h 2871072"/>
                <a:gd name="connsiteX301" fmla="*/ 403247 w 3547903"/>
                <a:gd name="connsiteY301" fmla="*/ 749302 h 2871072"/>
                <a:gd name="connsiteX302" fmla="*/ 361972 w 3547903"/>
                <a:gd name="connsiteY302" fmla="*/ 695327 h 2871072"/>
                <a:gd name="connsiteX303" fmla="*/ 396897 w 3547903"/>
                <a:gd name="connsiteY303" fmla="*/ 660402 h 2871072"/>
                <a:gd name="connsiteX304" fmla="*/ 361972 w 3547903"/>
                <a:gd name="connsiteY304" fmla="*/ 555627 h 2871072"/>
                <a:gd name="connsiteX305" fmla="*/ 298471 w 3547903"/>
                <a:gd name="connsiteY305" fmla="*/ 454026 h 2871072"/>
                <a:gd name="connsiteX306" fmla="*/ 266722 w 3547903"/>
                <a:gd name="connsiteY306" fmla="*/ 384175 h 2871072"/>
                <a:gd name="connsiteX307" fmla="*/ 276246 w 3547903"/>
                <a:gd name="connsiteY307" fmla="*/ 358775 h 2871072"/>
                <a:gd name="connsiteX308" fmla="*/ 206397 w 3547903"/>
                <a:gd name="connsiteY308" fmla="*/ 234950 h 2871072"/>
                <a:gd name="connsiteX309" fmla="*/ 146072 w 3547903"/>
                <a:gd name="connsiteY309" fmla="*/ 101600 h 2871072"/>
                <a:gd name="connsiteX310" fmla="*/ 111147 w 3547903"/>
                <a:gd name="connsiteY310" fmla="*/ 142875 h 2871072"/>
                <a:gd name="connsiteX311" fmla="*/ 120671 w 3547903"/>
                <a:gd name="connsiteY311" fmla="*/ 193675 h 2871072"/>
                <a:gd name="connsiteX312" fmla="*/ 123846 w 3547903"/>
                <a:gd name="connsiteY312" fmla="*/ 260350 h 2871072"/>
                <a:gd name="connsiteX313" fmla="*/ 136546 w 3547903"/>
                <a:gd name="connsiteY313" fmla="*/ 327025 h 2871072"/>
                <a:gd name="connsiteX314" fmla="*/ 174646 w 3547903"/>
                <a:gd name="connsiteY314" fmla="*/ 384175 h 2871072"/>
                <a:gd name="connsiteX315" fmla="*/ 190521 w 3547903"/>
                <a:gd name="connsiteY315" fmla="*/ 422275 h 2871072"/>
                <a:gd name="connsiteX316" fmla="*/ 200046 w 3547903"/>
                <a:gd name="connsiteY316" fmla="*/ 495300 h 2871072"/>
                <a:gd name="connsiteX317" fmla="*/ 231798 w 3547903"/>
                <a:gd name="connsiteY317" fmla="*/ 542925 h 2871072"/>
                <a:gd name="connsiteX318" fmla="*/ 168296 w 3547903"/>
                <a:gd name="connsiteY318" fmla="*/ 508000 h 2871072"/>
                <a:gd name="connsiteX319" fmla="*/ 107973 w 3547903"/>
                <a:gd name="connsiteY319" fmla="*/ 460375 h 2871072"/>
                <a:gd name="connsiteX320" fmla="*/ 88923 w 3547903"/>
                <a:gd name="connsiteY320" fmla="*/ 371475 h 2871072"/>
                <a:gd name="connsiteX321" fmla="*/ 22248 w 3547903"/>
                <a:gd name="connsiteY321" fmla="*/ 285750 h 2871072"/>
                <a:gd name="connsiteX322" fmla="*/ 53998 w 3547903"/>
                <a:gd name="connsiteY322" fmla="*/ 193675 h 2871072"/>
                <a:gd name="connsiteX323" fmla="*/ 25423 w 3547903"/>
                <a:gd name="connsiteY323" fmla="*/ 161925 h 2871072"/>
                <a:gd name="connsiteX324" fmla="*/ 12722 w 3547903"/>
                <a:gd name="connsiteY324" fmla="*/ 114300 h 2871072"/>
                <a:gd name="connsiteX325" fmla="*/ 23 w 3547903"/>
                <a:gd name="connsiteY325" fmla="*/ 41275 h 2871072"/>
                <a:gd name="connsiteX326" fmla="*/ 23 w 3547903"/>
                <a:gd name="connsiteY326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7 w 3547903"/>
                <a:gd name="connsiteY258" fmla="*/ 2698749 h 2871072"/>
                <a:gd name="connsiteX259" fmla="*/ 2203476 w 3547903"/>
                <a:gd name="connsiteY259" fmla="*/ 2647949 h 2871072"/>
                <a:gd name="connsiteX260" fmla="*/ 2159026 w 3547903"/>
                <a:gd name="connsiteY260" fmla="*/ 2794000 h 2871072"/>
                <a:gd name="connsiteX261" fmla="*/ 2092352 w 3547903"/>
                <a:gd name="connsiteY261" fmla="*/ 2752724 h 2871072"/>
                <a:gd name="connsiteX262" fmla="*/ 2035201 w 3547903"/>
                <a:gd name="connsiteY262" fmla="*/ 2698750 h 2871072"/>
                <a:gd name="connsiteX263" fmla="*/ 1978050 w 3547903"/>
                <a:gd name="connsiteY263" fmla="*/ 2679700 h 2871072"/>
                <a:gd name="connsiteX264" fmla="*/ 1911375 w 3547903"/>
                <a:gd name="connsiteY264" fmla="*/ 2600325 h 2871072"/>
                <a:gd name="connsiteX265" fmla="*/ 1765325 w 3547903"/>
                <a:gd name="connsiteY265" fmla="*/ 2362200 h 2871072"/>
                <a:gd name="connsiteX266" fmla="*/ 1720875 w 3547903"/>
                <a:gd name="connsiteY266" fmla="*/ 2251075 h 2871072"/>
                <a:gd name="connsiteX267" fmla="*/ 1673250 w 3547903"/>
                <a:gd name="connsiteY267" fmla="*/ 2197100 h 2871072"/>
                <a:gd name="connsiteX268" fmla="*/ 1651025 w 3547903"/>
                <a:gd name="connsiteY268" fmla="*/ 2146300 h 2871072"/>
                <a:gd name="connsiteX269" fmla="*/ 1581175 w 3547903"/>
                <a:gd name="connsiteY269" fmla="*/ 2095500 h 2871072"/>
                <a:gd name="connsiteX270" fmla="*/ 1584350 w 3547903"/>
                <a:gd name="connsiteY270" fmla="*/ 2022476 h 2871072"/>
                <a:gd name="connsiteX271" fmla="*/ 1590699 w 3547903"/>
                <a:gd name="connsiteY271" fmla="*/ 1984376 h 2871072"/>
                <a:gd name="connsiteX272" fmla="*/ 1676424 w 3547903"/>
                <a:gd name="connsiteY272" fmla="*/ 1958977 h 2871072"/>
                <a:gd name="connsiteX273" fmla="*/ 1609749 w 3547903"/>
                <a:gd name="connsiteY273" fmla="*/ 1882777 h 2871072"/>
                <a:gd name="connsiteX274" fmla="*/ 1622449 w 3547903"/>
                <a:gd name="connsiteY274" fmla="*/ 1809752 h 2871072"/>
                <a:gd name="connsiteX275" fmla="*/ 1651024 w 3547903"/>
                <a:gd name="connsiteY275" fmla="*/ 1730377 h 2871072"/>
                <a:gd name="connsiteX276" fmla="*/ 1714523 w 3547903"/>
                <a:gd name="connsiteY276" fmla="*/ 1685927 h 2871072"/>
                <a:gd name="connsiteX277" fmla="*/ 1765323 w 3547903"/>
                <a:gd name="connsiteY277" fmla="*/ 1647827 h 2871072"/>
                <a:gd name="connsiteX278" fmla="*/ 1793897 w 3547903"/>
                <a:gd name="connsiteY278" fmla="*/ 1612902 h 2871072"/>
                <a:gd name="connsiteX279" fmla="*/ 1812947 w 3547903"/>
                <a:gd name="connsiteY279" fmla="*/ 1571627 h 2871072"/>
                <a:gd name="connsiteX280" fmla="*/ 1790721 w 3547903"/>
                <a:gd name="connsiteY280" fmla="*/ 1539876 h 2871072"/>
                <a:gd name="connsiteX281" fmla="*/ 1793897 w 3547903"/>
                <a:gd name="connsiteY281" fmla="*/ 1473202 h 2871072"/>
                <a:gd name="connsiteX282" fmla="*/ 1765322 w 3547903"/>
                <a:gd name="connsiteY282" fmla="*/ 1381127 h 2871072"/>
                <a:gd name="connsiteX283" fmla="*/ 1727221 w 3547903"/>
                <a:gd name="connsiteY283" fmla="*/ 1314451 h 2871072"/>
                <a:gd name="connsiteX284" fmla="*/ 1666897 w 3547903"/>
                <a:gd name="connsiteY284" fmla="*/ 1355727 h 2871072"/>
                <a:gd name="connsiteX285" fmla="*/ 1625622 w 3547903"/>
                <a:gd name="connsiteY285" fmla="*/ 1377952 h 2871072"/>
                <a:gd name="connsiteX286" fmla="*/ 1587522 w 3547903"/>
                <a:gd name="connsiteY286" fmla="*/ 1349377 h 2871072"/>
                <a:gd name="connsiteX287" fmla="*/ 1527197 w 3547903"/>
                <a:gd name="connsiteY287" fmla="*/ 1327152 h 2871072"/>
                <a:gd name="connsiteX288" fmla="*/ 1428772 w 3547903"/>
                <a:gd name="connsiteY288" fmla="*/ 1257302 h 2871072"/>
                <a:gd name="connsiteX289" fmla="*/ 1374797 w 3547903"/>
                <a:gd name="connsiteY289" fmla="*/ 1257302 h 2871072"/>
                <a:gd name="connsiteX290" fmla="*/ 1358922 w 3547903"/>
                <a:gd name="connsiteY290" fmla="*/ 1187452 h 2871072"/>
                <a:gd name="connsiteX291" fmla="*/ 1298597 w 3547903"/>
                <a:gd name="connsiteY291" fmla="*/ 1114427 h 2871072"/>
                <a:gd name="connsiteX292" fmla="*/ 1212872 w 3547903"/>
                <a:gd name="connsiteY292" fmla="*/ 1057277 h 2871072"/>
                <a:gd name="connsiteX293" fmla="*/ 1073172 w 3547903"/>
                <a:gd name="connsiteY293" fmla="*/ 1003302 h 2871072"/>
                <a:gd name="connsiteX294" fmla="*/ 996972 w 3547903"/>
                <a:gd name="connsiteY294" fmla="*/ 974727 h 2871072"/>
                <a:gd name="connsiteX295" fmla="*/ 923947 w 3547903"/>
                <a:gd name="connsiteY295" fmla="*/ 914402 h 2871072"/>
                <a:gd name="connsiteX296" fmla="*/ 787422 w 3547903"/>
                <a:gd name="connsiteY296" fmla="*/ 933452 h 2871072"/>
                <a:gd name="connsiteX297" fmla="*/ 733447 w 3547903"/>
                <a:gd name="connsiteY297" fmla="*/ 942977 h 2871072"/>
                <a:gd name="connsiteX298" fmla="*/ 669947 w 3547903"/>
                <a:gd name="connsiteY298" fmla="*/ 889002 h 2871072"/>
                <a:gd name="connsiteX299" fmla="*/ 641372 w 3547903"/>
                <a:gd name="connsiteY299" fmla="*/ 860427 h 2871072"/>
                <a:gd name="connsiteX300" fmla="*/ 488972 w 3547903"/>
                <a:gd name="connsiteY300" fmla="*/ 800102 h 2871072"/>
                <a:gd name="connsiteX301" fmla="*/ 403247 w 3547903"/>
                <a:gd name="connsiteY301" fmla="*/ 749302 h 2871072"/>
                <a:gd name="connsiteX302" fmla="*/ 361972 w 3547903"/>
                <a:gd name="connsiteY302" fmla="*/ 695327 h 2871072"/>
                <a:gd name="connsiteX303" fmla="*/ 396897 w 3547903"/>
                <a:gd name="connsiteY303" fmla="*/ 660402 h 2871072"/>
                <a:gd name="connsiteX304" fmla="*/ 361972 w 3547903"/>
                <a:gd name="connsiteY304" fmla="*/ 555627 h 2871072"/>
                <a:gd name="connsiteX305" fmla="*/ 298471 w 3547903"/>
                <a:gd name="connsiteY305" fmla="*/ 454026 h 2871072"/>
                <a:gd name="connsiteX306" fmla="*/ 266722 w 3547903"/>
                <a:gd name="connsiteY306" fmla="*/ 384175 h 2871072"/>
                <a:gd name="connsiteX307" fmla="*/ 276246 w 3547903"/>
                <a:gd name="connsiteY307" fmla="*/ 358775 h 2871072"/>
                <a:gd name="connsiteX308" fmla="*/ 206397 w 3547903"/>
                <a:gd name="connsiteY308" fmla="*/ 234950 h 2871072"/>
                <a:gd name="connsiteX309" fmla="*/ 146072 w 3547903"/>
                <a:gd name="connsiteY309" fmla="*/ 101600 h 2871072"/>
                <a:gd name="connsiteX310" fmla="*/ 111147 w 3547903"/>
                <a:gd name="connsiteY310" fmla="*/ 142875 h 2871072"/>
                <a:gd name="connsiteX311" fmla="*/ 120671 w 3547903"/>
                <a:gd name="connsiteY311" fmla="*/ 193675 h 2871072"/>
                <a:gd name="connsiteX312" fmla="*/ 123846 w 3547903"/>
                <a:gd name="connsiteY312" fmla="*/ 260350 h 2871072"/>
                <a:gd name="connsiteX313" fmla="*/ 136546 w 3547903"/>
                <a:gd name="connsiteY313" fmla="*/ 327025 h 2871072"/>
                <a:gd name="connsiteX314" fmla="*/ 174646 w 3547903"/>
                <a:gd name="connsiteY314" fmla="*/ 384175 h 2871072"/>
                <a:gd name="connsiteX315" fmla="*/ 190521 w 3547903"/>
                <a:gd name="connsiteY315" fmla="*/ 422275 h 2871072"/>
                <a:gd name="connsiteX316" fmla="*/ 200046 w 3547903"/>
                <a:gd name="connsiteY316" fmla="*/ 495300 h 2871072"/>
                <a:gd name="connsiteX317" fmla="*/ 231798 w 3547903"/>
                <a:gd name="connsiteY317" fmla="*/ 542925 h 2871072"/>
                <a:gd name="connsiteX318" fmla="*/ 168296 w 3547903"/>
                <a:gd name="connsiteY318" fmla="*/ 508000 h 2871072"/>
                <a:gd name="connsiteX319" fmla="*/ 107973 w 3547903"/>
                <a:gd name="connsiteY319" fmla="*/ 460375 h 2871072"/>
                <a:gd name="connsiteX320" fmla="*/ 88923 w 3547903"/>
                <a:gd name="connsiteY320" fmla="*/ 371475 h 2871072"/>
                <a:gd name="connsiteX321" fmla="*/ 22248 w 3547903"/>
                <a:gd name="connsiteY321" fmla="*/ 285750 h 2871072"/>
                <a:gd name="connsiteX322" fmla="*/ 53998 w 3547903"/>
                <a:gd name="connsiteY322" fmla="*/ 193675 h 2871072"/>
                <a:gd name="connsiteX323" fmla="*/ 25423 w 3547903"/>
                <a:gd name="connsiteY323" fmla="*/ 161925 h 2871072"/>
                <a:gd name="connsiteX324" fmla="*/ 12722 w 3547903"/>
                <a:gd name="connsiteY324" fmla="*/ 114300 h 2871072"/>
                <a:gd name="connsiteX325" fmla="*/ 23 w 3547903"/>
                <a:gd name="connsiteY325" fmla="*/ 41275 h 2871072"/>
                <a:gd name="connsiteX326" fmla="*/ 23 w 3547903"/>
                <a:gd name="connsiteY326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7 w 3547903"/>
                <a:gd name="connsiteY258" fmla="*/ 2698749 h 2871072"/>
                <a:gd name="connsiteX259" fmla="*/ 2197126 w 3547903"/>
                <a:gd name="connsiteY259" fmla="*/ 2813049 h 2871072"/>
                <a:gd name="connsiteX260" fmla="*/ 2159026 w 3547903"/>
                <a:gd name="connsiteY260" fmla="*/ 2794000 h 2871072"/>
                <a:gd name="connsiteX261" fmla="*/ 2092352 w 3547903"/>
                <a:gd name="connsiteY261" fmla="*/ 2752724 h 2871072"/>
                <a:gd name="connsiteX262" fmla="*/ 2035201 w 3547903"/>
                <a:gd name="connsiteY262" fmla="*/ 2698750 h 2871072"/>
                <a:gd name="connsiteX263" fmla="*/ 1978050 w 3547903"/>
                <a:gd name="connsiteY263" fmla="*/ 2679700 h 2871072"/>
                <a:gd name="connsiteX264" fmla="*/ 1911375 w 3547903"/>
                <a:gd name="connsiteY264" fmla="*/ 2600325 h 2871072"/>
                <a:gd name="connsiteX265" fmla="*/ 1765325 w 3547903"/>
                <a:gd name="connsiteY265" fmla="*/ 2362200 h 2871072"/>
                <a:gd name="connsiteX266" fmla="*/ 1720875 w 3547903"/>
                <a:gd name="connsiteY266" fmla="*/ 2251075 h 2871072"/>
                <a:gd name="connsiteX267" fmla="*/ 1673250 w 3547903"/>
                <a:gd name="connsiteY267" fmla="*/ 2197100 h 2871072"/>
                <a:gd name="connsiteX268" fmla="*/ 1651025 w 3547903"/>
                <a:gd name="connsiteY268" fmla="*/ 2146300 h 2871072"/>
                <a:gd name="connsiteX269" fmla="*/ 1581175 w 3547903"/>
                <a:gd name="connsiteY269" fmla="*/ 2095500 h 2871072"/>
                <a:gd name="connsiteX270" fmla="*/ 1584350 w 3547903"/>
                <a:gd name="connsiteY270" fmla="*/ 2022476 h 2871072"/>
                <a:gd name="connsiteX271" fmla="*/ 1590699 w 3547903"/>
                <a:gd name="connsiteY271" fmla="*/ 1984376 h 2871072"/>
                <a:gd name="connsiteX272" fmla="*/ 1676424 w 3547903"/>
                <a:gd name="connsiteY272" fmla="*/ 1958977 h 2871072"/>
                <a:gd name="connsiteX273" fmla="*/ 1609749 w 3547903"/>
                <a:gd name="connsiteY273" fmla="*/ 1882777 h 2871072"/>
                <a:gd name="connsiteX274" fmla="*/ 1622449 w 3547903"/>
                <a:gd name="connsiteY274" fmla="*/ 1809752 h 2871072"/>
                <a:gd name="connsiteX275" fmla="*/ 1651024 w 3547903"/>
                <a:gd name="connsiteY275" fmla="*/ 1730377 h 2871072"/>
                <a:gd name="connsiteX276" fmla="*/ 1714523 w 3547903"/>
                <a:gd name="connsiteY276" fmla="*/ 1685927 h 2871072"/>
                <a:gd name="connsiteX277" fmla="*/ 1765323 w 3547903"/>
                <a:gd name="connsiteY277" fmla="*/ 1647827 h 2871072"/>
                <a:gd name="connsiteX278" fmla="*/ 1793897 w 3547903"/>
                <a:gd name="connsiteY278" fmla="*/ 1612902 h 2871072"/>
                <a:gd name="connsiteX279" fmla="*/ 1812947 w 3547903"/>
                <a:gd name="connsiteY279" fmla="*/ 1571627 h 2871072"/>
                <a:gd name="connsiteX280" fmla="*/ 1790721 w 3547903"/>
                <a:gd name="connsiteY280" fmla="*/ 1539876 h 2871072"/>
                <a:gd name="connsiteX281" fmla="*/ 1793897 w 3547903"/>
                <a:gd name="connsiteY281" fmla="*/ 1473202 h 2871072"/>
                <a:gd name="connsiteX282" fmla="*/ 1765322 w 3547903"/>
                <a:gd name="connsiteY282" fmla="*/ 1381127 h 2871072"/>
                <a:gd name="connsiteX283" fmla="*/ 1727221 w 3547903"/>
                <a:gd name="connsiteY283" fmla="*/ 1314451 h 2871072"/>
                <a:gd name="connsiteX284" fmla="*/ 1666897 w 3547903"/>
                <a:gd name="connsiteY284" fmla="*/ 1355727 h 2871072"/>
                <a:gd name="connsiteX285" fmla="*/ 1625622 w 3547903"/>
                <a:gd name="connsiteY285" fmla="*/ 1377952 h 2871072"/>
                <a:gd name="connsiteX286" fmla="*/ 1587522 w 3547903"/>
                <a:gd name="connsiteY286" fmla="*/ 1349377 h 2871072"/>
                <a:gd name="connsiteX287" fmla="*/ 1527197 w 3547903"/>
                <a:gd name="connsiteY287" fmla="*/ 1327152 h 2871072"/>
                <a:gd name="connsiteX288" fmla="*/ 1428772 w 3547903"/>
                <a:gd name="connsiteY288" fmla="*/ 1257302 h 2871072"/>
                <a:gd name="connsiteX289" fmla="*/ 1374797 w 3547903"/>
                <a:gd name="connsiteY289" fmla="*/ 1257302 h 2871072"/>
                <a:gd name="connsiteX290" fmla="*/ 1358922 w 3547903"/>
                <a:gd name="connsiteY290" fmla="*/ 1187452 h 2871072"/>
                <a:gd name="connsiteX291" fmla="*/ 1298597 w 3547903"/>
                <a:gd name="connsiteY291" fmla="*/ 1114427 h 2871072"/>
                <a:gd name="connsiteX292" fmla="*/ 1212872 w 3547903"/>
                <a:gd name="connsiteY292" fmla="*/ 1057277 h 2871072"/>
                <a:gd name="connsiteX293" fmla="*/ 1073172 w 3547903"/>
                <a:gd name="connsiteY293" fmla="*/ 1003302 h 2871072"/>
                <a:gd name="connsiteX294" fmla="*/ 996972 w 3547903"/>
                <a:gd name="connsiteY294" fmla="*/ 974727 h 2871072"/>
                <a:gd name="connsiteX295" fmla="*/ 923947 w 3547903"/>
                <a:gd name="connsiteY295" fmla="*/ 914402 h 2871072"/>
                <a:gd name="connsiteX296" fmla="*/ 787422 w 3547903"/>
                <a:gd name="connsiteY296" fmla="*/ 933452 h 2871072"/>
                <a:gd name="connsiteX297" fmla="*/ 733447 w 3547903"/>
                <a:gd name="connsiteY297" fmla="*/ 942977 h 2871072"/>
                <a:gd name="connsiteX298" fmla="*/ 669947 w 3547903"/>
                <a:gd name="connsiteY298" fmla="*/ 889002 h 2871072"/>
                <a:gd name="connsiteX299" fmla="*/ 641372 w 3547903"/>
                <a:gd name="connsiteY299" fmla="*/ 860427 h 2871072"/>
                <a:gd name="connsiteX300" fmla="*/ 488972 w 3547903"/>
                <a:gd name="connsiteY300" fmla="*/ 800102 h 2871072"/>
                <a:gd name="connsiteX301" fmla="*/ 403247 w 3547903"/>
                <a:gd name="connsiteY301" fmla="*/ 749302 h 2871072"/>
                <a:gd name="connsiteX302" fmla="*/ 361972 w 3547903"/>
                <a:gd name="connsiteY302" fmla="*/ 695327 h 2871072"/>
                <a:gd name="connsiteX303" fmla="*/ 396897 w 3547903"/>
                <a:gd name="connsiteY303" fmla="*/ 660402 h 2871072"/>
                <a:gd name="connsiteX304" fmla="*/ 361972 w 3547903"/>
                <a:gd name="connsiteY304" fmla="*/ 555627 h 2871072"/>
                <a:gd name="connsiteX305" fmla="*/ 298471 w 3547903"/>
                <a:gd name="connsiteY305" fmla="*/ 454026 h 2871072"/>
                <a:gd name="connsiteX306" fmla="*/ 266722 w 3547903"/>
                <a:gd name="connsiteY306" fmla="*/ 384175 h 2871072"/>
                <a:gd name="connsiteX307" fmla="*/ 276246 w 3547903"/>
                <a:gd name="connsiteY307" fmla="*/ 358775 h 2871072"/>
                <a:gd name="connsiteX308" fmla="*/ 206397 w 3547903"/>
                <a:gd name="connsiteY308" fmla="*/ 234950 h 2871072"/>
                <a:gd name="connsiteX309" fmla="*/ 146072 w 3547903"/>
                <a:gd name="connsiteY309" fmla="*/ 101600 h 2871072"/>
                <a:gd name="connsiteX310" fmla="*/ 111147 w 3547903"/>
                <a:gd name="connsiteY310" fmla="*/ 142875 h 2871072"/>
                <a:gd name="connsiteX311" fmla="*/ 120671 w 3547903"/>
                <a:gd name="connsiteY311" fmla="*/ 193675 h 2871072"/>
                <a:gd name="connsiteX312" fmla="*/ 123846 w 3547903"/>
                <a:gd name="connsiteY312" fmla="*/ 260350 h 2871072"/>
                <a:gd name="connsiteX313" fmla="*/ 136546 w 3547903"/>
                <a:gd name="connsiteY313" fmla="*/ 327025 h 2871072"/>
                <a:gd name="connsiteX314" fmla="*/ 174646 w 3547903"/>
                <a:gd name="connsiteY314" fmla="*/ 384175 h 2871072"/>
                <a:gd name="connsiteX315" fmla="*/ 190521 w 3547903"/>
                <a:gd name="connsiteY315" fmla="*/ 422275 h 2871072"/>
                <a:gd name="connsiteX316" fmla="*/ 200046 w 3547903"/>
                <a:gd name="connsiteY316" fmla="*/ 495300 h 2871072"/>
                <a:gd name="connsiteX317" fmla="*/ 231798 w 3547903"/>
                <a:gd name="connsiteY317" fmla="*/ 542925 h 2871072"/>
                <a:gd name="connsiteX318" fmla="*/ 168296 w 3547903"/>
                <a:gd name="connsiteY318" fmla="*/ 508000 h 2871072"/>
                <a:gd name="connsiteX319" fmla="*/ 107973 w 3547903"/>
                <a:gd name="connsiteY319" fmla="*/ 460375 h 2871072"/>
                <a:gd name="connsiteX320" fmla="*/ 88923 w 3547903"/>
                <a:gd name="connsiteY320" fmla="*/ 371475 h 2871072"/>
                <a:gd name="connsiteX321" fmla="*/ 22248 w 3547903"/>
                <a:gd name="connsiteY321" fmla="*/ 285750 h 2871072"/>
                <a:gd name="connsiteX322" fmla="*/ 53998 w 3547903"/>
                <a:gd name="connsiteY322" fmla="*/ 193675 h 2871072"/>
                <a:gd name="connsiteX323" fmla="*/ 25423 w 3547903"/>
                <a:gd name="connsiteY323" fmla="*/ 161925 h 2871072"/>
                <a:gd name="connsiteX324" fmla="*/ 12722 w 3547903"/>
                <a:gd name="connsiteY324" fmla="*/ 114300 h 2871072"/>
                <a:gd name="connsiteX325" fmla="*/ 23 w 3547903"/>
                <a:gd name="connsiteY325" fmla="*/ 41275 h 2871072"/>
                <a:gd name="connsiteX326" fmla="*/ 23 w 3547903"/>
                <a:gd name="connsiteY326" fmla="*/ 0 h 2871072"/>
                <a:gd name="connsiteX0" fmla="*/ 23 w 3547903"/>
                <a:gd name="connsiteY0" fmla="*/ 0 h 2871072"/>
                <a:gd name="connsiteX1" fmla="*/ 381023 w 3547903"/>
                <a:gd name="connsiteY1" fmla="*/ 76200 h 2871072"/>
                <a:gd name="connsiteX2" fmla="*/ 479448 w 3547903"/>
                <a:gd name="connsiteY2" fmla="*/ 28575 h 2871072"/>
                <a:gd name="connsiteX3" fmla="*/ 568348 w 3547903"/>
                <a:gd name="connsiteY3" fmla="*/ 44450 h 2871072"/>
                <a:gd name="connsiteX4" fmla="*/ 568348 w 3547903"/>
                <a:gd name="connsiteY4" fmla="*/ 44450 h 2871072"/>
                <a:gd name="connsiteX5" fmla="*/ 571523 w 3547903"/>
                <a:gd name="connsiteY5" fmla="*/ 73025 h 2871072"/>
                <a:gd name="connsiteX6" fmla="*/ 565173 w 3547903"/>
                <a:gd name="connsiteY6" fmla="*/ 88900 h 2871072"/>
                <a:gd name="connsiteX7" fmla="*/ 561998 w 3547903"/>
                <a:gd name="connsiteY7" fmla="*/ 98425 h 2871072"/>
                <a:gd name="connsiteX8" fmla="*/ 565173 w 3547903"/>
                <a:gd name="connsiteY8" fmla="*/ 114300 h 2871072"/>
                <a:gd name="connsiteX9" fmla="*/ 584223 w 3547903"/>
                <a:gd name="connsiteY9" fmla="*/ 127000 h 2871072"/>
                <a:gd name="connsiteX10" fmla="*/ 596923 w 3547903"/>
                <a:gd name="connsiteY10" fmla="*/ 146050 h 2871072"/>
                <a:gd name="connsiteX11" fmla="*/ 600098 w 3547903"/>
                <a:gd name="connsiteY11" fmla="*/ 155575 h 2871072"/>
                <a:gd name="connsiteX12" fmla="*/ 609623 w 3547903"/>
                <a:gd name="connsiteY12" fmla="*/ 161925 h 2871072"/>
                <a:gd name="connsiteX13" fmla="*/ 615973 w 3547903"/>
                <a:gd name="connsiteY13" fmla="*/ 171450 h 2871072"/>
                <a:gd name="connsiteX14" fmla="*/ 660423 w 3547903"/>
                <a:gd name="connsiteY14" fmla="*/ 165100 h 2871072"/>
                <a:gd name="connsiteX15" fmla="*/ 669948 w 3547903"/>
                <a:gd name="connsiteY15" fmla="*/ 158750 h 2871072"/>
                <a:gd name="connsiteX16" fmla="*/ 679473 w 3547903"/>
                <a:gd name="connsiteY16" fmla="*/ 155575 h 2871072"/>
                <a:gd name="connsiteX17" fmla="*/ 701698 w 3547903"/>
                <a:gd name="connsiteY17" fmla="*/ 142875 h 2871072"/>
                <a:gd name="connsiteX18" fmla="*/ 749323 w 3547903"/>
                <a:gd name="connsiteY18" fmla="*/ 146050 h 2871072"/>
                <a:gd name="connsiteX19" fmla="*/ 755673 w 3547903"/>
                <a:gd name="connsiteY19" fmla="*/ 155575 h 2871072"/>
                <a:gd name="connsiteX20" fmla="*/ 749323 w 3547903"/>
                <a:gd name="connsiteY20" fmla="*/ 200025 h 2871072"/>
                <a:gd name="connsiteX21" fmla="*/ 762023 w 3547903"/>
                <a:gd name="connsiteY21" fmla="*/ 212725 h 2871072"/>
                <a:gd name="connsiteX22" fmla="*/ 771548 w 3547903"/>
                <a:gd name="connsiteY22" fmla="*/ 215900 h 2871072"/>
                <a:gd name="connsiteX23" fmla="*/ 777898 w 3547903"/>
                <a:gd name="connsiteY23" fmla="*/ 228600 h 2871072"/>
                <a:gd name="connsiteX24" fmla="*/ 787423 w 3547903"/>
                <a:gd name="connsiteY24" fmla="*/ 238125 h 2871072"/>
                <a:gd name="connsiteX25" fmla="*/ 793773 w 3547903"/>
                <a:gd name="connsiteY25" fmla="*/ 257175 h 2871072"/>
                <a:gd name="connsiteX26" fmla="*/ 796948 w 3547903"/>
                <a:gd name="connsiteY26" fmla="*/ 288925 h 2871072"/>
                <a:gd name="connsiteX27" fmla="*/ 800123 w 3547903"/>
                <a:gd name="connsiteY27" fmla="*/ 298450 h 2871072"/>
                <a:gd name="connsiteX28" fmla="*/ 809648 w 3547903"/>
                <a:gd name="connsiteY28" fmla="*/ 304800 h 2871072"/>
                <a:gd name="connsiteX29" fmla="*/ 822348 w 3547903"/>
                <a:gd name="connsiteY29" fmla="*/ 314325 h 2871072"/>
                <a:gd name="connsiteX30" fmla="*/ 831873 w 3547903"/>
                <a:gd name="connsiteY30" fmla="*/ 323850 h 2871072"/>
                <a:gd name="connsiteX31" fmla="*/ 854098 w 3547903"/>
                <a:gd name="connsiteY31" fmla="*/ 336550 h 2871072"/>
                <a:gd name="connsiteX32" fmla="*/ 863623 w 3547903"/>
                <a:gd name="connsiteY32" fmla="*/ 346075 h 2871072"/>
                <a:gd name="connsiteX33" fmla="*/ 892198 w 3547903"/>
                <a:gd name="connsiteY33" fmla="*/ 352425 h 2871072"/>
                <a:gd name="connsiteX34" fmla="*/ 882673 w 3547903"/>
                <a:gd name="connsiteY34" fmla="*/ 355600 h 2871072"/>
                <a:gd name="connsiteX35" fmla="*/ 879498 w 3547903"/>
                <a:gd name="connsiteY35" fmla="*/ 365125 h 2871072"/>
                <a:gd name="connsiteX36" fmla="*/ 876323 w 3547903"/>
                <a:gd name="connsiteY36" fmla="*/ 406400 h 2871072"/>
                <a:gd name="connsiteX37" fmla="*/ 866798 w 3547903"/>
                <a:gd name="connsiteY37" fmla="*/ 434975 h 2871072"/>
                <a:gd name="connsiteX38" fmla="*/ 863623 w 3547903"/>
                <a:gd name="connsiteY38" fmla="*/ 450850 h 2871072"/>
                <a:gd name="connsiteX39" fmla="*/ 860448 w 3547903"/>
                <a:gd name="connsiteY39" fmla="*/ 463550 h 2871072"/>
                <a:gd name="connsiteX40" fmla="*/ 854098 w 3547903"/>
                <a:gd name="connsiteY40" fmla="*/ 482600 h 2871072"/>
                <a:gd name="connsiteX41" fmla="*/ 850923 w 3547903"/>
                <a:gd name="connsiteY41" fmla="*/ 492125 h 2871072"/>
                <a:gd name="connsiteX42" fmla="*/ 841398 w 3547903"/>
                <a:gd name="connsiteY42" fmla="*/ 517525 h 2871072"/>
                <a:gd name="connsiteX43" fmla="*/ 835048 w 3547903"/>
                <a:gd name="connsiteY43" fmla="*/ 552450 h 2871072"/>
                <a:gd name="connsiteX44" fmla="*/ 831873 w 3547903"/>
                <a:gd name="connsiteY44" fmla="*/ 561975 h 2871072"/>
                <a:gd name="connsiteX45" fmla="*/ 822348 w 3547903"/>
                <a:gd name="connsiteY45" fmla="*/ 565150 h 2871072"/>
                <a:gd name="connsiteX46" fmla="*/ 815998 w 3547903"/>
                <a:gd name="connsiteY46" fmla="*/ 574675 h 2871072"/>
                <a:gd name="connsiteX47" fmla="*/ 825523 w 3547903"/>
                <a:gd name="connsiteY47" fmla="*/ 600075 h 2871072"/>
                <a:gd name="connsiteX48" fmla="*/ 841398 w 3547903"/>
                <a:gd name="connsiteY48" fmla="*/ 625475 h 2871072"/>
                <a:gd name="connsiteX49" fmla="*/ 847748 w 3547903"/>
                <a:gd name="connsiteY49" fmla="*/ 650875 h 2871072"/>
                <a:gd name="connsiteX50" fmla="*/ 860448 w 3547903"/>
                <a:gd name="connsiteY50" fmla="*/ 669925 h 2871072"/>
                <a:gd name="connsiteX51" fmla="*/ 866798 w 3547903"/>
                <a:gd name="connsiteY51" fmla="*/ 682625 h 2871072"/>
                <a:gd name="connsiteX52" fmla="*/ 885848 w 3547903"/>
                <a:gd name="connsiteY52" fmla="*/ 695325 h 2871072"/>
                <a:gd name="connsiteX53" fmla="*/ 904898 w 3547903"/>
                <a:gd name="connsiteY53" fmla="*/ 730250 h 2871072"/>
                <a:gd name="connsiteX54" fmla="*/ 908073 w 3547903"/>
                <a:gd name="connsiteY54" fmla="*/ 739775 h 2871072"/>
                <a:gd name="connsiteX55" fmla="*/ 917598 w 3547903"/>
                <a:gd name="connsiteY55" fmla="*/ 742950 h 2871072"/>
                <a:gd name="connsiteX56" fmla="*/ 936648 w 3547903"/>
                <a:gd name="connsiteY56" fmla="*/ 758825 h 2871072"/>
                <a:gd name="connsiteX57" fmla="*/ 955698 w 3547903"/>
                <a:gd name="connsiteY57" fmla="*/ 765175 h 2871072"/>
                <a:gd name="connsiteX58" fmla="*/ 993798 w 3547903"/>
                <a:gd name="connsiteY58" fmla="*/ 762000 h 2871072"/>
                <a:gd name="connsiteX59" fmla="*/ 1012848 w 3547903"/>
                <a:gd name="connsiteY59" fmla="*/ 755650 h 2871072"/>
                <a:gd name="connsiteX60" fmla="*/ 1022373 w 3547903"/>
                <a:gd name="connsiteY60" fmla="*/ 752475 h 2871072"/>
                <a:gd name="connsiteX61" fmla="*/ 1035073 w 3547903"/>
                <a:gd name="connsiteY61" fmla="*/ 742950 h 2871072"/>
                <a:gd name="connsiteX62" fmla="*/ 1044598 w 3547903"/>
                <a:gd name="connsiteY62" fmla="*/ 739775 h 2871072"/>
                <a:gd name="connsiteX63" fmla="*/ 1143023 w 3547903"/>
                <a:gd name="connsiteY63" fmla="*/ 730250 h 2871072"/>
                <a:gd name="connsiteX64" fmla="*/ 1155723 w 3547903"/>
                <a:gd name="connsiteY64" fmla="*/ 685800 h 2871072"/>
                <a:gd name="connsiteX65" fmla="*/ 1162073 w 3547903"/>
                <a:gd name="connsiteY65" fmla="*/ 673100 h 2871072"/>
                <a:gd name="connsiteX66" fmla="*/ 1165248 w 3547903"/>
                <a:gd name="connsiteY66" fmla="*/ 663575 h 2871072"/>
                <a:gd name="connsiteX67" fmla="*/ 1184298 w 3547903"/>
                <a:gd name="connsiteY67" fmla="*/ 654050 h 2871072"/>
                <a:gd name="connsiteX68" fmla="*/ 1206523 w 3547903"/>
                <a:gd name="connsiteY68" fmla="*/ 635000 h 2871072"/>
                <a:gd name="connsiteX69" fmla="*/ 1216048 w 3547903"/>
                <a:gd name="connsiteY69" fmla="*/ 631825 h 2871072"/>
                <a:gd name="connsiteX70" fmla="*/ 1244623 w 3547903"/>
                <a:gd name="connsiteY70" fmla="*/ 615950 h 2871072"/>
                <a:gd name="connsiteX71" fmla="*/ 1263673 w 3547903"/>
                <a:gd name="connsiteY71" fmla="*/ 612775 h 2871072"/>
                <a:gd name="connsiteX72" fmla="*/ 1330348 w 3547903"/>
                <a:gd name="connsiteY72" fmla="*/ 606425 h 2871072"/>
                <a:gd name="connsiteX73" fmla="*/ 1365273 w 3547903"/>
                <a:gd name="connsiteY73" fmla="*/ 612775 h 2871072"/>
                <a:gd name="connsiteX74" fmla="*/ 1368448 w 3547903"/>
                <a:gd name="connsiteY74" fmla="*/ 622300 h 2871072"/>
                <a:gd name="connsiteX75" fmla="*/ 1377973 w 3547903"/>
                <a:gd name="connsiteY75" fmla="*/ 628650 h 2871072"/>
                <a:gd name="connsiteX76" fmla="*/ 1387498 w 3547903"/>
                <a:gd name="connsiteY76" fmla="*/ 638175 h 2871072"/>
                <a:gd name="connsiteX77" fmla="*/ 1387498 w 3547903"/>
                <a:gd name="connsiteY77" fmla="*/ 673100 h 2871072"/>
                <a:gd name="connsiteX78" fmla="*/ 1377973 w 3547903"/>
                <a:gd name="connsiteY78" fmla="*/ 676275 h 2871072"/>
                <a:gd name="connsiteX79" fmla="*/ 1355748 w 3547903"/>
                <a:gd name="connsiteY79" fmla="*/ 685800 h 2871072"/>
                <a:gd name="connsiteX80" fmla="*/ 1349398 w 3547903"/>
                <a:gd name="connsiteY80" fmla="*/ 698500 h 2871072"/>
                <a:gd name="connsiteX81" fmla="*/ 1343048 w 3547903"/>
                <a:gd name="connsiteY81" fmla="*/ 723900 h 2871072"/>
                <a:gd name="connsiteX82" fmla="*/ 1339873 w 3547903"/>
                <a:gd name="connsiteY82" fmla="*/ 733425 h 2871072"/>
                <a:gd name="connsiteX83" fmla="*/ 1333523 w 3547903"/>
                <a:gd name="connsiteY83" fmla="*/ 742950 h 2871072"/>
                <a:gd name="connsiteX84" fmla="*/ 1330348 w 3547903"/>
                <a:gd name="connsiteY84" fmla="*/ 758825 h 2871072"/>
                <a:gd name="connsiteX85" fmla="*/ 1320823 w 3547903"/>
                <a:gd name="connsiteY85" fmla="*/ 784225 h 2871072"/>
                <a:gd name="connsiteX86" fmla="*/ 1311298 w 3547903"/>
                <a:gd name="connsiteY86" fmla="*/ 793750 h 2871072"/>
                <a:gd name="connsiteX87" fmla="*/ 1295423 w 3547903"/>
                <a:gd name="connsiteY87" fmla="*/ 822325 h 2871072"/>
                <a:gd name="connsiteX88" fmla="*/ 1282723 w 3547903"/>
                <a:gd name="connsiteY88" fmla="*/ 831850 h 2871072"/>
                <a:gd name="connsiteX89" fmla="*/ 1273198 w 3547903"/>
                <a:gd name="connsiteY89" fmla="*/ 850900 h 2871072"/>
                <a:gd name="connsiteX90" fmla="*/ 1263673 w 3547903"/>
                <a:gd name="connsiteY90" fmla="*/ 860425 h 2871072"/>
                <a:gd name="connsiteX91" fmla="*/ 1266848 w 3547903"/>
                <a:gd name="connsiteY91" fmla="*/ 908050 h 2871072"/>
                <a:gd name="connsiteX92" fmla="*/ 1276373 w 3547903"/>
                <a:gd name="connsiteY92" fmla="*/ 904875 h 2871072"/>
                <a:gd name="connsiteX93" fmla="*/ 1343048 w 3547903"/>
                <a:gd name="connsiteY93" fmla="*/ 898525 h 2871072"/>
                <a:gd name="connsiteX94" fmla="*/ 1362098 w 3547903"/>
                <a:gd name="connsiteY94" fmla="*/ 892175 h 2871072"/>
                <a:gd name="connsiteX95" fmla="*/ 1374798 w 3547903"/>
                <a:gd name="connsiteY95" fmla="*/ 885825 h 2871072"/>
                <a:gd name="connsiteX96" fmla="*/ 1419248 w 3547903"/>
                <a:gd name="connsiteY96" fmla="*/ 879475 h 2871072"/>
                <a:gd name="connsiteX97" fmla="*/ 1428773 w 3547903"/>
                <a:gd name="connsiteY97" fmla="*/ 885825 h 2871072"/>
                <a:gd name="connsiteX98" fmla="*/ 1441473 w 3547903"/>
                <a:gd name="connsiteY98" fmla="*/ 901700 h 2871072"/>
                <a:gd name="connsiteX99" fmla="*/ 1447823 w 3547903"/>
                <a:gd name="connsiteY99" fmla="*/ 911225 h 2871072"/>
                <a:gd name="connsiteX100" fmla="*/ 1470048 w 3547903"/>
                <a:gd name="connsiteY100" fmla="*/ 927100 h 2871072"/>
                <a:gd name="connsiteX101" fmla="*/ 1485923 w 3547903"/>
                <a:gd name="connsiteY101" fmla="*/ 955675 h 2871072"/>
                <a:gd name="connsiteX102" fmla="*/ 1479573 w 3547903"/>
                <a:gd name="connsiteY102" fmla="*/ 1063625 h 2871072"/>
                <a:gd name="connsiteX103" fmla="*/ 1482748 w 3547903"/>
                <a:gd name="connsiteY103" fmla="*/ 1133475 h 2871072"/>
                <a:gd name="connsiteX104" fmla="*/ 1489098 w 3547903"/>
                <a:gd name="connsiteY104" fmla="*/ 1171575 h 2871072"/>
                <a:gd name="connsiteX105" fmla="*/ 1492273 w 3547903"/>
                <a:gd name="connsiteY105" fmla="*/ 1216025 h 2871072"/>
                <a:gd name="connsiteX106" fmla="*/ 1498623 w 3547903"/>
                <a:gd name="connsiteY106" fmla="*/ 1225550 h 2871072"/>
                <a:gd name="connsiteX107" fmla="*/ 1501798 w 3547903"/>
                <a:gd name="connsiteY107" fmla="*/ 1235075 h 2871072"/>
                <a:gd name="connsiteX108" fmla="*/ 1527198 w 3547903"/>
                <a:gd name="connsiteY108" fmla="*/ 1250950 h 2871072"/>
                <a:gd name="connsiteX109" fmla="*/ 1536723 w 3547903"/>
                <a:gd name="connsiteY109" fmla="*/ 1257300 h 2871072"/>
                <a:gd name="connsiteX110" fmla="*/ 1549423 w 3547903"/>
                <a:gd name="connsiteY110" fmla="*/ 1260475 h 2871072"/>
                <a:gd name="connsiteX111" fmla="*/ 1603398 w 3547903"/>
                <a:gd name="connsiteY111" fmla="*/ 1263650 h 2871072"/>
                <a:gd name="connsiteX112" fmla="*/ 1635148 w 3547903"/>
                <a:gd name="connsiteY112" fmla="*/ 1273175 h 2871072"/>
                <a:gd name="connsiteX113" fmla="*/ 1676423 w 3547903"/>
                <a:gd name="connsiteY113" fmla="*/ 1266825 h 2871072"/>
                <a:gd name="connsiteX114" fmla="*/ 1685948 w 3547903"/>
                <a:gd name="connsiteY114" fmla="*/ 1263650 h 2871072"/>
                <a:gd name="connsiteX115" fmla="*/ 1692298 w 3547903"/>
                <a:gd name="connsiteY115" fmla="*/ 1254125 h 2871072"/>
                <a:gd name="connsiteX116" fmla="*/ 1701823 w 3547903"/>
                <a:gd name="connsiteY116" fmla="*/ 1244600 h 2871072"/>
                <a:gd name="connsiteX117" fmla="*/ 1743098 w 3547903"/>
                <a:gd name="connsiteY117" fmla="*/ 1247775 h 2871072"/>
                <a:gd name="connsiteX118" fmla="*/ 1752623 w 3547903"/>
                <a:gd name="connsiteY118" fmla="*/ 1254125 h 2871072"/>
                <a:gd name="connsiteX119" fmla="*/ 1762148 w 3547903"/>
                <a:gd name="connsiteY119" fmla="*/ 1257300 h 2871072"/>
                <a:gd name="connsiteX120" fmla="*/ 1771673 w 3547903"/>
                <a:gd name="connsiteY120" fmla="*/ 1266825 h 2871072"/>
                <a:gd name="connsiteX121" fmla="*/ 1787548 w 3547903"/>
                <a:gd name="connsiteY121" fmla="*/ 1285875 h 2871072"/>
                <a:gd name="connsiteX122" fmla="*/ 1797073 w 3547903"/>
                <a:gd name="connsiteY122" fmla="*/ 1289050 h 2871072"/>
                <a:gd name="connsiteX123" fmla="*/ 1822473 w 3547903"/>
                <a:gd name="connsiteY123" fmla="*/ 1308100 h 2871072"/>
                <a:gd name="connsiteX124" fmla="*/ 1831998 w 3547903"/>
                <a:gd name="connsiteY124" fmla="*/ 1311275 h 2871072"/>
                <a:gd name="connsiteX125" fmla="*/ 1854223 w 3547903"/>
                <a:gd name="connsiteY125" fmla="*/ 1327150 h 2871072"/>
                <a:gd name="connsiteX126" fmla="*/ 1863748 w 3547903"/>
                <a:gd name="connsiteY126" fmla="*/ 1317625 h 2871072"/>
                <a:gd name="connsiteX127" fmla="*/ 1879623 w 3547903"/>
                <a:gd name="connsiteY127" fmla="*/ 1282700 h 2871072"/>
                <a:gd name="connsiteX128" fmla="*/ 1882798 w 3547903"/>
                <a:gd name="connsiteY128" fmla="*/ 1250950 h 2871072"/>
                <a:gd name="connsiteX129" fmla="*/ 1889148 w 3547903"/>
                <a:gd name="connsiteY129" fmla="*/ 1241425 h 2871072"/>
                <a:gd name="connsiteX130" fmla="*/ 1895498 w 3547903"/>
                <a:gd name="connsiteY130" fmla="*/ 1228725 h 2871072"/>
                <a:gd name="connsiteX131" fmla="*/ 1901848 w 3547903"/>
                <a:gd name="connsiteY131" fmla="*/ 1209675 h 2871072"/>
                <a:gd name="connsiteX132" fmla="*/ 1905023 w 3547903"/>
                <a:gd name="connsiteY132" fmla="*/ 1196975 h 2871072"/>
                <a:gd name="connsiteX133" fmla="*/ 1930423 w 3547903"/>
                <a:gd name="connsiteY133" fmla="*/ 1184275 h 2871072"/>
                <a:gd name="connsiteX134" fmla="*/ 2019323 w 3547903"/>
                <a:gd name="connsiteY134" fmla="*/ 1181100 h 2871072"/>
                <a:gd name="connsiteX135" fmla="*/ 2028848 w 3547903"/>
                <a:gd name="connsiteY135" fmla="*/ 1174750 h 2871072"/>
                <a:gd name="connsiteX136" fmla="*/ 2047898 w 3547903"/>
                <a:gd name="connsiteY136" fmla="*/ 1165225 h 2871072"/>
                <a:gd name="connsiteX137" fmla="*/ 2060598 w 3547903"/>
                <a:gd name="connsiteY137" fmla="*/ 1149350 h 2871072"/>
                <a:gd name="connsiteX138" fmla="*/ 2082823 w 3547903"/>
                <a:gd name="connsiteY138" fmla="*/ 1127125 h 2871072"/>
                <a:gd name="connsiteX139" fmla="*/ 2095523 w 3547903"/>
                <a:gd name="connsiteY139" fmla="*/ 1120775 h 2871072"/>
                <a:gd name="connsiteX140" fmla="*/ 2114573 w 3547903"/>
                <a:gd name="connsiteY140" fmla="*/ 1114425 h 2871072"/>
                <a:gd name="connsiteX141" fmla="*/ 2124098 w 3547903"/>
                <a:gd name="connsiteY141" fmla="*/ 1120775 h 2871072"/>
                <a:gd name="connsiteX142" fmla="*/ 2127273 w 3547903"/>
                <a:gd name="connsiteY142" fmla="*/ 1130300 h 2871072"/>
                <a:gd name="connsiteX143" fmla="*/ 2133623 w 3547903"/>
                <a:gd name="connsiteY143" fmla="*/ 1139825 h 2871072"/>
                <a:gd name="connsiteX144" fmla="*/ 2130448 w 3547903"/>
                <a:gd name="connsiteY144" fmla="*/ 1152525 h 2871072"/>
                <a:gd name="connsiteX145" fmla="*/ 2127273 w 3547903"/>
                <a:gd name="connsiteY145" fmla="*/ 1174750 h 2871072"/>
                <a:gd name="connsiteX146" fmla="*/ 2187598 w 3547903"/>
                <a:gd name="connsiteY146" fmla="*/ 1155700 h 2871072"/>
                <a:gd name="connsiteX147" fmla="*/ 2276498 w 3547903"/>
                <a:gd name="connsiteY147" fmla="*/ 1168400 h 2871072"/>
                <a:gd name="connsiteX148" fmla="*/ 2279673 w 3547903"/>
                <a:gd name="connsiteY148" fmla="*/ 1190625 h 2871072"/>
                <a:gd name="connsiteX149" fmla="*/ 2273323 w 3547903"/>
                <a:gd name="connsiteY149" fmla="*/ 1181100 h 2871072"/>
                <a:gd name="connsiteX150" fmla="*/ 2254273 w 3547903"/>
                <a:gd name="connsiteY150" fmla="*/ 1162050 h 2871072"/>
                <a:gd name="connsiteX151" fmla="*/ 2257448 w 3547903"/>
                <a:gd name="connsiteY151" fmla="*/ 1165225 h 2871072"/>
                <a:gd name="connsiteX152" fmla="*/ 2308248 w 3547903"/>
                <a:gd name="connsiteY152" fmla="*/ 1184275 h 2871072"/>
                <a:gd name="connsiteX153" fmla="*/ 2324123 w 3547903"/>
                <a:gd name="connsiteY153" fmla="*/ 1187450 h 2871072"/>
                <a:gd name="connsiteX154" fmla="*/ 2349523 w 3547903"/>
                <a:gd name="connsiteY154" fmla="*/ 1193800 h 2871072"/>
                <a:gd name="connsiteX155" fmla="*/ 2393973 w 3547903"/>
                <a:gd name="connsiteY155" fmla="*/ 1196975 h 2871072"/>
                <a:gd name="connsiteX156" fmla="*/ 2397148 w 3547903"/>
                <a:gd name="connsiteY156" fmla="*/ 1206500 h 2871072"/>
                <a:gd name="connsiteX157" fmla="*/ 2444773 w 3547903"/>
                <a:gd name="connsiteY157" fmla="*/ 1216025 h 2871072"/>
                <a:gd name="connsiteX158" fmla="*/ 2454298 w 3547903"/>
                <a:gd name="connsiteY158" fmla="*/ 1219200 h 2871072"/>
                <a:gd name="connsiteX159" fmla="*/ 2476523 w 3547903"/>
                <a:gd name="connsiteY159" fmla="*/ 1222375 h 2871072"/>
                <a:gd name="connsiteX160" fmla="*/ 2486048 w 3547903"/>
                <a:gd name="connsiteY160" fmla="*/ 1228725 h 2871072"/>
                <a:gd name="connsiteX161" fmla="*/ 2520973 w 3547903"/>
                <a:gd name="connsiteY161" fmla="*/ 1222375 h 2871072"/>
                <a:gd name="connsiteX162" fmla="*/ 2530498 w 3547903"/>
                <a:gd name="connsiteY162" fmla="*/ 1209675 h 2871072"/>
                <a:gd name="connsiteX163" fmla="*/ 2540023 w 3547903"/>
                <a:gd name="connsiteY163" fmla="*/ 1203325 h 2871072"/>
                <a:gd name="connsiteX164" fmla="*/ 2552723 w 3547903"/>
                <a:gd name="connsiteY164" fmla="*/ 1200150 h 2871072"/>
                <a:gd name="connsiteX165" fmla="*/ 2581298 w 3547903"/>
                <a:gd name="connsiteY165" fmla="*/ 1190625 h 2871072"/>
                <a:gd name="connsiteX166" fmla="*/ 2609873 w 3547903"/>
                <a:gd name="connsiteY166" fmla="*/ 1193800 h 2871072"/>
                <a:gd name="connsiteX167" fmla="*/ 2619398 w 3547903"/>
                <a:gd name="connsiteY167" fmla="*/ 1196975 h 2871072"/>
                <a:gd name="connsiteX168" fmla="*/ 2625748 w 3547903"/>
                <a:gd name="connsiteY168" fmla="*/ 1206500 h 2871072"/>
                <a:gd name="connsiteX169" fmla="*/ 2616223 w 3547903"/>
                <a:gd name="connsiteY169" fmla="*/ 1209675 h 2871072"/>
                <a:gd name="connsiteX170" fmla="*/ 2606698 w 3547903"/>
                <a:gd name="connsiteY170" fmla="*/ 1235075 h 2871072"/>
                <a:gd name="connsiteX171" fmla="*/ 2654323 w 3547903"/>
                <a:gd name="connsiteY171" fmla="*/ 1238250 h 2871072"/>
                <a:gd name="connsiteX172" fmla="*/ 2657498 w 3547903"/>
                <a:gd name="connsiteY172" fmla="*/ 1200150 h 2871072"/>
                <a:gd name="connsiteX173" fmla="*/ 2686073 w 3547903"/>
                <a:gd name="connsiteY173" fmla="*/ 1190625 h 2871072"/>
                <a:gd name="connsiteX174" fmla="*/ 2717823 w 3547903"/>
                <a:gd name="connsiteY174" fmla="*/ 1200150 h 2871072"/>
                <a:gd name="connsiteX175" fmla="*/ 2711473 w 3547903"/>
                <a:gd name="connsiteY175" fmla="*/ 1225550 h 2871072"/>
                <a:gd name="connsiteX176" fmla="*/ 2705123 w 3547903"/>
                <a:gd name="connsiteY176" fmla="*/ 1250950 h 2871072"/>
                <a:gd name="connsiteX177" fmla="*/ 2698773 w 3547903"/>
                <a:gd name="connsiteY177" fmla="*/ 1270000 h 2871072"/>
                <a:gd name="connsiteX178" fmla="*/ 2714648 w 3547903"/>
                <a:gd name="connsiteY178" fmla="*/ 1279525 h 2871072"/>
                <a:gd name="connsiteX179" fmla="*/ 2740048 w 3547903"/>
                <a:gd name="connsiteY179" fmla="*/ 1289050 h 2871072"/>
                <a:gd name="connsiteX180" fmla="*/ 2749573 w 3547903"/>
                <a:gd name="connsiteY180" fmla="*/ 1298575 h 2871072"/>
                <a:gd name="connsiteX181" fmla="*/ 2752748 w 3547903"/>
                <a:gd name="connsiteY181" fmla="*/ 1323975 h 2871072"/>
                <a:gd name="connsiteX182" fmla="*/ 2762273 w 3547903"/>
                <a:gd name="connsiteY182" fmla="*/ 1333500 h 2871072"/>
                <a:gd name="connsiteX183" fmla="*/ 2765448 w 3547903"/>
                <a:gd name="connsiteY183" fmla="*/ 1346200 h 2871072"/>
                <a:gd name="connsiteX184" fmla="*/ 2784498 w 3547903"/>
                <a:gd name="connsiteY184" fmla="*/ 1349375 h 2871072"/>
                <a:gd name="connsiteX185" fmla="*/ 2794023 w 3547903"/>
                <a:gd name="connsiteY185" fmla="*/ 1352550 h 2871072"/>
                <a:gd name="connsiteX186" fmla="*/ 2806723 w 3547903"/>
                <a:gd name="connsiteY186" fmla="*/ 1355725 h 2871072"/>
                <a:gd name="connsiteX187" fmla="*/ 2825773 w 3547903"/>
                <a:gd name="connsiteY187" fmla="*/ 1387475 h 2871072"/>
                <a:gd name="connsiteX188" fmla="*/ 2835298 w 3547903"/>
                <a:gd name="connsiteY188" fmla="*/ 1393825 h 2871072"/>
                <a:gd name="connsiteX189" fmla="*/ 2851173 w 3547903"/>
                <a:gd name="connsiteY189" fmla="*/ 1412875 h 2871072"/>
                <a:gd name="connsiteX190" fmla="*/ 2863873 w 3547903"/>
                <a:gd name="connsiteY190" fmla="*/ 1416050 h 2871072"/>
                <a:gd name="connsiteX191" fmla="*/ 2873398 w 3547903"/>
                <a:gd name="connsiteY191" fmla="*/ 1422400 h 2871072"/>
                <a:gd name="connsiteX192" fmla="*/ 2933723 w 3547903"/>
                <a:gd name="connsiteY192" fmla="*/ 1431925 h 2871072"/>
                <a:gd name="connsiteX193" fmla="*/ 2952773 w 3547903"/>
                <a:gd name="connsiteY193" fmla="*/ 1438275 h 2871072"/>
                <a:gd name="connsiteX194" fmla="*/ 2971823 w 3547903"/>
                <a:gd name="connsiteY194" fmla="*/ 1447800 h 2871072"/>
                <a:gd name="connsiteX195" fmla="*/ 2997223 w 3547903"/>
                <a:gd name="connsiteY195" fmla="*/ 1450975 h 2871072"/>
                <a:gd name="connsiteX196" fmla="*/ 3013098 w 3547903"/>
                <a:gd name="connsiteY196" fmla="*/ 1454150 h 2871072"/>
                <a:gd name="connsiteX197" fmla="*/ 3032148 w 3547903"/>
                <a:gd name="connsiteY197" fmla="*/ 1457325 h 2871072"/>
                <a:gd name="connsiteX198" fmla="*/ 3076598 w 3547903"/>
                <a:gd name="connsiteY198" fmla="*/ 1466850 h 2871072"/>
                <a:gd name="connsiteX199" fmla="*/ 3184548 w 3547903"/>
                <a:gd name="connsiteY199" fmla="*/ 1476375 h 2871072"/>
                <a:gd name="connsiteX200" fmla="*/ 3206773 w 3547903"/>
                <a:gd name="connsiteY200" fmla="*/ 1498600 h 2871072"/>
                <a:gd name="connsiteX201" fmla="*/ 3235348 w 3547903"/>
                <a:gd name="connsiteY201" fmla="*/ 1517650 h 2871072"/>
                <a:gd name="connsiteX202" fmla="*/ 3244873 w 3547903"/>
                <a:gd name="connsiteY202" fmla="*/ 1539875 h 2871072"/>
                <a:gd name="connsiteX203" fmla="*/ 3248048 w 3547903"/>
                <a:gd name="connsiteY203" fmla="*/ 1552575 h 2871072"/>
                <a:gd name="connsiteX204" fmla="*/ 3254398 w 3547903"/>
                <a:gd name="connsiteY204" fmla="*/ 1562100 h 2871072"/>
                <a:gd name="connsiteX205" fmla="*/ 3270273 w 3547903"/>
                <a:gd name="connsiteY205" fmla="*/ 1590675 h 2871072"/>
                <a:gd name="connsiteX206" fmla="*/ 3292498 w 3547903"/>
                <a:gd name="connsiteY206" fmla="*/ 1603375 h 2871072"/>
                <a:gd name="connsiteX207" fmla="*/ 3302023 w 3547903"/>
                <a:gd name="connsiteY207" fmla="*/ 1625600 h 2871072"/>
                <a:gd name="connsiteX208" fmla="*/ 3314723 w 3547903"/>
                <a:gd name="connsiteY208" fmla="*/ 1644650 h 2871072"/>
                <a:gd name="connsiteX209" fmla="*/ 3324248 w 3547903"/>
                <a:gd name="connsiteY209" fmla="*/ 1679575 h 2871072"/>
                <a:gd name="connsiteX210" fmla="*/ 3330598 w 3547903"/>
                <a:gd name="connsiteY210" fmla="*/ 1692275 h 2871072"/>
                <a:gd name="connsiteX211" fmla="*/ 3321073 w 3547903"/>
                <a:gd name="connsiteY211" fmla="*/ 1746250 h 2871072"/>
                <a:gd name="connsiteX212" fmla="*/ 3302023 w 3547903"/>
                <a:gd name="connsiteY212" fmla="*/ 1784350 h 2871072"/>
                <a:gd name="connsiteX213" fmla="*/ 3276623 w 3547903"/>
                <a:gd name="connsiteY213" fmla="*/ 1816100 h 2871072"/>
                <a:gd name="connsiteX214" fmla="*/ 3254398 w 3547903"/>
                <a:gd name="connsiteY214" fmla="*/ 1860550 h 2871072"/>
                <a:gd name="connsiteX215" fmla="*/ 3276623 w 3547903"/>
                <a:gd name="connsiteY215" fmla="*/ 1831975 h 2871072"/>
                <a:gd name="connsiteX216" fmla="*/ 3286148 w 3547903"/>
                <a:gd name="connsiteY216" fmla="*/ 1822450 h 2871072"/>
                <a:gd name="connsiteX217" fmla="*/ 3317898 w 3547903"/>
                <a:gd name="connsiteY217" fmla="*/ 1803400 h 2871072"/>
                <a:gd name="connsiteX218" fmla="*/ 3336948 w 3547903"/>
                <a:gd name="connsiteY218" fmla="*/ 1793875 h 2871072"/>
                <a:gd name="connsiteX219" fmla="*/ 3346473 w 3547903"/>
                <a:gd name="connsiteY219" fmla="*/ 1784350 h 2871072"/>
                <a:gd name="connsiteX220" fmla="*/ 3403627 w 3547903"/>
                <a:gd name="connsiteY220" fmla="*/ 1774825 h 2871072"/>
                <a:gd name="connsiteX221" fmla="*/ 3406798 w 3547903"/>
                <a:gd name="connsiteY221" fmla="*/ 1857375 h 2871072"/>
                <a:gd name="connsiteX222" fmla="*/ 3476652 w 3547903"/>
                <a:gd name="connsiteY222" fmla="*/ 1835150 h 2871072"/>
                <a:gd name="connsiteX223" fmla="*/ 3276627 w 3547903"/>
                <a:gd name="connsiteY223" fmla="*/ 1952625 h 2871072"/>
                <a:gd name="connsiteX224" fmla="*/ 3340127 w 3547903"/>
                <a:gd name="connsiteY224" fmla="*/ 1911350 h 2871072"/>
                <a:gd name="connsiteX225" fmla="*/ 3229002 w 3547903"/>
                <a:gd name="connsiteY225" fmla="*/ 1984375 h 2871072"/>
                <a:gd name="connsiteX226" fmla="*/ 3270277 w 3547903"/>
                <a:gd name="connsiteY226" fmla="*/ 2117725 h 2871072"/>
                <a:gd name="connsiteX227" fmla="*/ 3194077 w 3547903"/>
                <a:gd name="connsiteY227" fmla="*/ 2012950 h 2871072"/>
                <a:gd name="connsiteX228" fmla="*/ 3184552 w 3547903"/>
                <a:gd name="connsiteY228" fmla="*/ 2152650 h 2871072"/>
                <a:gd name="connsiteX229" fmla="*/ 3102002 w 3547903"/>
                <a:gd name="connsiteY229" fmla="*/ 2038350 h 2871072"/>
                <a:gd name="connsiteX230" fmla="*/ 3140102 w 3547903"/>
                <a:gd name="connsiteY230" fmla="*/ 2178050 h 2871072"/>
                <a:gd name="connsiteX231" fmla="*/ 3051202 w 3547903"/>
                <a:gd name="connsiteY231" fmla="*/ 2041525 h 2871072"/>
                <a:gd name="connsiteX232" fmla="*/ 3095652 w 3547903"/>
                <a:gd name="connsiteY232" fmla="*/ 2206625 h 2871072"/>
                <a:gd name="connsiteX233" fmla="*/ 3016277 w 3547903"/>
                <a:gd name="connsiteY233" fmla="*/ 2038350 h 2871072"/>
                <a:gd name="connsiteX234" fmla="*/ 3038502 w 3547903"/>
                <a:gd name="connsiteY234" fmla="*/ 2222500 h 2871072"/>
                <a:gd name="connsiteX235" fmla="*/ 2952777 w 3547903"/>
                <a:gd name="connsiteY235" fmla="*/ 2057400 h 2871072"/>
                <a:gd name="connsiteX236" fmla="*/ 2968652 w 3547903"/>
                <a:gd name="connsiteY236" fmla="*/ 2225675 h 2871072"/>
                <a:gd name="connsiteX237" fmla="*/ 2879752 w 3547903"/>
                <a:gd name="connsiteY237" fmla="*/ 2022475 h 2871072"/>
                <a:gd name="connsiteX238" fmla="*/ 2901977 w 3547903"/>
                <a:gd name="connsiteY238" fmla="*/ 2222500 h 2871072"/>
                <a:gd name="connsiteX239" fmla="*/ 2886102 w 3547903"/>
                <a:gd name="connsiteY239" fmla="*/ 2349500 h 2871072"/>
                <a:gd name="connsiteX240" fmla="*/ 2841652 w 3547903"/>
                <a:gd name="connsiteY240" fmla="*/ 2257425 h 2871072"/>
                <a:gd name="connsiteX241" fmla="*/ 2873402 w 3547903"/>
                <a:gd name="connsiteY241" fmla="*/ 2397125 h 2871072"/>
                <a:gd name="connsiteX242" fmla="*/ 2800377 w 3547903"/>
                <a:gd name="connsiteY242" fmla="*/ 2270125 h 2871072"/>
                <a:gd name="connsiteX243" fmla="*/ 2867052 w 3547903"/>
                <a:gd name="connsiteY243" fmla="*/ 2479675 h 2871072"/>
                <a:gd name="connsiteX244" fmla="*/ 2771802 w 3547903"/>
                <a:gd name="connsiteY244" fmla="*/ 2311400 h 2871072"/>
                <a:gd name="connsiteX245" fmla="*/ 2787677 w 3547903"/>
                <a:gd name="connsiteY245" fmla="*/ 2466975 h 2871072"/>
                <a:gd name="connsiteX246" fmla="*/ 2698777 w 3547903"/>
                <a:gd name="connsiteY246" fmla="*/ 2314575 h 2871072"/>
                <a:gd name="connsiteX247" fmla="*/ 2724177 w 3547903"/>
                <a:gd name="connsiteY247" fmla="*/ 2527300 h 2871072"/>
                <a:gd name="connsiteX248" fmla="*/ 2663852 w 3547903"/>
                <a:gd name="connsiteY248" fmla="*/ 2390775 h 2871072"/>
                <a:gd name="connsiteX249" fmla="*/ 2425727 w 3547903"/>
                <a:gd name="connsiteY249" fmla="*/ 2479675 h 2871072"/>
                <a:gd name="connsiteX250" fmla="*/ 2657502 w 3547903"/>
                <a:gd name="connsiteY250" fmla="*/ 2676525 h 2871072"/>
                <a:gd name="connsiteX251" fmla="*/ 2584477 w 3547903"/>
                <a:gd name="connsiteY251" fmla="*/ 2736850 h 2871072"/>
                <a:gd name="connsiteX252" fmla="*/ 2479702 w 3547903"/>
                <a:gd name="connsiteY252" fmla="*/ 2870200 h 2871072"/>
                <a:gd name="connsiteX253" fmla="*/ 2362227 w 3547903"/>
                <a:gd name="connsiteY253" fmla="*/ 2784475 h 2871072"/>
                <a:gd name="connsiteX254" fmla="*/ 2343177 w 3547903"/>
                <a:gd name="connsiteY254" fmla="*/ 2593975 h 2871072"/>
                <a:gd name="connsiteX255" fmla="*/ 2266977 w 3547903"/>
                <a:gd name="connsiteY255" fmla="*/ 2794000 h 2871072"/>
                <a:gd name="connsiteX256" fmla="*/ 2270152 w 3547903"/>
                <a:gd name="connsiteY256" fmla="*/ 2638425 h 2871072"/>
                <a:gd name="connsiteX257" fmla="*/ 2206652 w 3547903"/>
                <a:gd name="connsiteY257" fmla="*/ 2794000 h 2871072"/>
                <a:gd name="connsiteX258" fmla="*/ 2203477 w 3547903"/>
                <a:gd name="connsiteY258" fmla="*/ 2698749 h 2871072"/>
                <a:gd name="connsiteX259" fmla="*/ 2197126 w 3547903"/>
                <a:gd name="connsiteY259" fmla="*/ 2813049 h 2871072"/>
                <a:gd name="connsiteX260" fmla="*/ 2159026 w 3547903"/>
                <a:gd name="connsiteY260" fmla="*/ 2794000 h 2871072"/>
                <a:gd name="connsiteX261" fmla="*/ 2092352 w 3547903"/>
                <a:gd name="connsiteY261" fmla="*/ 2752724 h 2871072"/>
                <a:gd name="connsiteX262" fmla="*/ 2035201 w 3547903"/>
                <a:gd name="connsiteY262" fmla="*/ 2698750 h 2871072"/>
                <a:gd name="connsiteX263" fmla="*/ 1978050 w 3547903"/>
                <a:gd name="connsiteY263" fmla="*/ 2679700 h 2871072"/>
                <a:gd name="connsiteX264" fmla="*/ 1911375 w 3547903"/>
                <a:gd name="connsiteY264" fmla="*/ 2600325 h 2871072"/>
                <a:gd name="connsiteX265" fmla="*/ 1765325 w 3547903"/>
                <a:gd name="connsiteY265" fmla="*/ 2362200 h 2871072"/>
                <a:gd name="connsiteX266" fmla="*/ 1720875 w 3547903"/>
                <a:gd name="connsiteY266" fmla="*/ 2251075 h 2871072"/>
                <a:gd name="connsiteX267" fmla="*/ 1673250 w 3547903"/>
                <a:gd name="connsiteY267" fmla="*/ 2197100 h 2871072"/>
                <a:gd name="connsiteX268" fmla="*/ 1651025 w 3547903"/>
                <a:gd name="connsiteY268" fmla="*/ 2146300 h 2871072"/>
                <a:gd name="connsiteX269" fmla="*/ 1581175 w 3547903"/>
                <a:gd name="connsiteY269" fmla="*/ 2095500 h 2871072"/>
                <a:gd name="connsiteX270" fmla="*/ 1584350 w 3547903"/>
                <a:gd name="connsiteY270" fmla="*/ 2022476 h 2871072"/>
                <a:gd name="connsiteX271" fmla="*/ 1590699 w 3547903"/>
                <a:gd name="connsiteY271" fmla="*/ 1984376 h 2871072"/>
                <a:gd name="connsiteX272" fmla="*/ 1676424 w 3547903"/>
                <a:gd name="connsiteY272" fmla="*/ 1958977 h 2871072"/>
                <a:gd name="connsiteX273" fmla="*/ 1609749 w 3547903"/>
                <a:gd name="connsiteY273" fmla="*/ 1882777 h 2871072"/>
                <a:gd name="connsiteX274" fmla="*/ 1622449 w 3547903"/>
                <a:gd name="connsiteY274" fmla="*/ 1809752 h 2871072"/>
                <a:gd name="connsiteX275" fmla="*/ 1651024 w 3547903"/>
                <a:gd name="connsiteY275" fmla="*/ 1730377 h 2871072"/>
                <a:gd name="connsiteX276" fmla="*/ 1714523 w 3547903"/>
                <a:gd name="connsiteY276" fmla="*/ 1685927 h 2871072"/>
                <a:gd name="connsiteX277" fmla="*/ 1765323 w 3547903"/>
                <a:gd name="connsiteY277" fmla="*/ 1647827 h 2871072"/>
                <a:gd name="connsiteX278" fmla="*/ 1793897 w 3547903"/>
                <a:gd name="connsiteY278" fmla="*/ 1612902 h 2871072"/>
                <a:gd name="connsiteX279" fmla="*/ 1812947 w 3547903"/>
                <a:gd name="connsiteY279" fmla="*/ 1571627 h 2871072"/>
                <a:gd name="connsiteX280" fmla="*/ 1790721 w 3547903"/>
                <a:gd name="connsiteY280" fmla="*/ 1539876 h 2871072"/>
                <a:gd name="connsiteX281" fmla="*/ 1793897 w 3547903"/>
                <a:gd name="connsiteY281" fmla="*/ 1473202 h 2871072"/>
                <a:gd name="connsiteX282" fmla="*/ 1765322 w 3547903"/>
                <a:gd name="connsiteY282" fmla="*/ 1381127 h 2871072"/>
                <a:gd name="connsiteX283" fmla="*/ 1727221 w 3547903"/>
                <a:gd name="connsiteY283" fmla="*/ 1314451 h 2871072"/>
                <a:gd name="connsiteX284" fmla="*/ 1666897 w 3547903"/>
                <a:gd name="connsiteY284" fmla="*/ 1355727 h 2871072"/>
                <a:gd name="connsiteX285" fmla="*/ 1625622 w 3547903"/>
                <a:gd name="connsiteY285" fmla="*/ 1377952 h 2871072"/>
                <a:gd name="connsiteX286" fmla="*/ 1587522 w 3547903"/>
                <a:gd name="connsiteY286" fmla="*/ 1349377 h 2871072"/>
                <a:gd name="connsiteX287" fmla="*/ 1527197 w 3547903"/>
                <a:gd name="connsiteY287" fmla="*/ 1327152 h 2871072"/>
                <a:gd name="connsiteX288" fmla="*/ 1428772 w 3547903"/>
                <a:gd name="connsiteY288" fmla="*/ 1257302 h 2871072"/>
                <a:gd name="connsiteX289" fmla="*/ 1374797 w 3547903"/>
                <a:gd name="connsiteY289" fmla="*/ 1257302 h 2871072"/>
                <a:gd name="connsiteX290" fmla="*/ 1358922 w 3547903"/>
                <a:gd name="connsiteY290" fmla="*/ 1187452 h 2871072"/>
                <a:gd name="connsiteX291" fmla="*/ 1298597 w 3547903"/>
                <a:gd name="connsiteY291" fmla="*/ 1114427 h 2871072"/>
                <a:gd name="connsiteX292" fmla="*/ 1212872 w 3547903"/>
                <a:gd name="connsiteY292" fmla="*/ 1057277 h 2871072"/>
                <a:gd name="connsiteX293" fmla="*/ 1073172 w 3547903"/>
                <a:gd name="connsiteY293" fmla="*/ 1003302 h 2871072"/>
                <a:gd name="connsiteX294" fmla="*/ 996972 w 3547903"/>
                <a:gd name="connsiteY294" fmla="*/ 974727 h 2871072"/>
                <a:gd name="connsiteX295" fmla="*/ 923947 w 3547903"/>
                <a:gd name="connsiteY295" fmla="*/ 914402 h 2871072"/>
                <a:gd name="connsiteX296" fmla="*/ 787422 w 3547903"/>
                <a:gd name="connsiteY296" fmla="*/ 933452 h 2871072"/>
                <a:gd name="connsiteX297" fmla="*/ 733447 w 3547903"/>
                <a:gd name="connsiteY297" fmla="*/ 942977 h 2871072"/>
                <a:gd name="connsiteX298" fmla="*/ 669947 w 3547903"/>
                <a:gd name="connsiteY298" fmla="*/ 889002 h 2871072"/>
                <a:gd name="connsiteX299" fmla="*/ 641372 w 3547903"/>
                <a:gd name="connsiteY299" fmla="*/ 860427 h 2871072"/>
                <a:gd name="connsiteX300" fmla="*/ 488972 w 3547903"/>
                <a:gd name="connsiteY300" fmla="*/ 800102 h 2871072"/>
                <a:gd name="connsiteX301" fmla="*/ 403247 w 3547903"/>
                <a:gd name="connsiteY301" fmla="*/ 749302 h 2871072"/>
                <a:gd name="connsiteX302" fmla="*/ 361972 w 3547903"/>
                <a:gd name="connsiteY302" fmla="*/ 695327 h 2871072"/>
                <a:gd name="connsiteX303" fmla="*/ 396897 w 3547903"/>
                <a:gd name="connsiteY303" fmla="*/ 660402 h 2871072"/>
                <a:gd name="connsiteX304" fmla="*/ 361972 w 3547903"/>
                <a:gd name="connsiteY304" fmla="*/ 555627 h 2871072"/>
                <a:gd name="connsiteX305" fmla="*/ 298471 w 3547903"/>
                <a:gd name="connsiteY305" fmla="*/ 454026 h 2871072"/>
                <a:gd name="connsiteX306" fmla="*/ 266722 w 3547903"/>
                <a:gd name="connsiteY306" fmla="*/ 384175 h 2871072"/>
                <a:gd name="connsiteX307" fmla="*/ 276246 w 3547903"/>
                <a:gd name="connsiteY307" fmla="*/ 358775 h 2871072"/>
                <a:gd name="connsiteX308" fmla="*/ 206397 w 3547903"/>
                <a:gd name="connsiteY308" fmla="*/ 234950 h 2871072"/>
                <a:gd name="connsiteX309" fmla="*/ 146072 w 3547903"/>
                <a:gd name="connsiteY309" fmla="*/ 101600 h 2871072"/>
                <a:gd name="connsiteX310" fmla="*/ 111147 w 3547903"/>
                <a:gd name="connsiteY310" fmla="*/ 142875 h 2871072"/>
                <a:gd name="connsiteX311" fmla="*/ 120671 w 3547903"/>
                <a:gd name="connsiteY311" fmla="*/ 193675 h 2871072"/>
                <a:gd name="connsiteX312" fmla="*/ 123846 w 3547903"/>
                <a:gd name="connsiteY312" fmla="*/ 260350 h 2871072"/>
                <a:gd name="connsiteX313" fmla="*/ 136546 w 3547903"/>
                <a:gd name="connsiteY313" fmla="*/ 327025 h 2871072"/>
                <a:gd name="connsiteX314" fmla="*/ 174646 w 3547903"/>
                <a:gd name="connsiteY314" fmla="*/ 384175 h 2871072"/>
                <a:gd name="connsiteX315" fmla="*/ 190521 w 3547903"/>
                <a:gd name="connsiteY315" fmla="*/ 422275 h 2871072"/>
                <a:gd name="connsiteX316" fmla="*/ 200046 w 3547903"/>
                <a:gd name="connsiteY316" fmla="*/ 495300 h 2871072"/>
                <a:gd name="connsiteX317" fmla="*/ 231798 w 3547903"/>
                <a:gd name="connsiteY317" fmla="*/ 542925 h 2871072"/>
                <a:gd name="connsiteX318" fmla="*/ 168296 w 3547903"/>
                <a:gd name="connsiteY318" fmla="*/ 508000 h 2871072"/>
                <a:gd name="connsiteX319" fmla="*/ 107973 w 3547903"/>
                <a:gd name="connsiteY319" fmla="*/ 460375 h 2871072"/>
                <a:gd name="connsiteX320" fmla="*/ 88923 w 3547903"/>
                <a:gd name="connsiteY320" fmla="*/ 371475 h 2871072"/>
                <a:gd name="connsiteX321" fmla="*/ 22248 w 3547903"/>
                <a:gd name="connsiteY321" fmla="*/ 285750 h 2871072"/>
                <a:gd name="connsiteX322" fmla="*/ 53998 w 3547903"/>
                <a:gd name="connsiteY322" fmla="*/ 193675 h 2871072"/>
                <a:gd name="connsiteX323" fmla="*/ 25423 w 3547903"/>
                <a:gd name="connsiteY323" fmla="*/ 161925 h 2871072"/>
                <a:gd name="connsiteX324" fmla="*/ 12722 w 3547903"/>
                <a:gd name="connsiteY324" fmla="*/ 114300 h 2871072"/>
                <a:gd name="connsiteX325" fmla="*/ 23 w 3547903"/>
                <a:gd name="connsiteY325" fmla="*/ 41275 h 2871072"/>
                <a:gd name="connsiteX326" fmla="*/ 23 w 3547903"/>
                <a:gd name="connsiteY326" fmla="*/ 0 h 2871072"/>
                <a:gd name="connsiteX0" fmla="*/ 23 w 3547903"/>
                <a:gd name="connsiteY0" fmla="*/ 0 h 3140249"/>
                <a:gd name="connsiteX1" fmla="*/ 381023 w 3547903"/>
                <a:gd name="connsiteY1" fmla="*/ 76200 h 3140249"/>
                <a:gd name="connsiteX2" fmla="*/ 479448 w 3547903"/>
                <a:gd name="connsiteY2" fmla="*/ 28575 h 3140249"/>
                <a:gd name="connsiteX3" fmla="*/ 568348 w 3547903"/>
                <a:gd name="connsiteY3" fmla="*/ 44450 h 3140249"/>
                <a:gd name="connsiteX4" fmla="*/ 568348 w 3547903"/>
                <a:gd name="connsiteY4" fmla="*/ 44450 h 3140249"/>
                <a:gd name="connsiteX5" fmla="*/ 571523 w 3547903"/>
                <a:gd name="connsiteY5" fmla="*/ 73025 h 3140249"/>
                <a:gd name="connsiteX6" fmla="*/ 565173 w 3547903"/>
                <a:gd name="connsiteY6" fmla="*/ 88900 h 3140249"/>
                <a:gd name="connsiteX7" fmla="*/ 561998 w 3547903"/>
                <a:gd name="connsiteY7" fmla="*/ 98425 h 3140249"/>
                <a:gd name="connsiteX8" fmla="*/ 565173 w 3547903"/>
                <a:gd name="connsiteY8" fmla="*/ 114300 h 3140249"/>
                <a:gd name="connsiteX9" fmla="*/ 584223 w 3547903"/>
                <a:gd name="connsiteY9" fmla="*/ 127000 h 3140249"/>
                <a:gd name="connsiteX10" fmla="*/ 596923 w 3547903"/>
                <a:gd name="connsiteY10" fmla="*/ 146050 h 3140249"/>
                <a:gd name="connsiteX11" fmla="*/ 600098 w 3547903"/>
                <a:gd name="connsiteY11" fmla="*/ 155575 h 3140249"/>
                <a:gd name="connsiteX12" fmla="*/ 609623 w 3547903"/>
                <a:gd name="connsiteY12" fmla="*/ 161925 h 3140249"/>
                <a:gd name="connsiteX13" fmla="*/ 615973 w 3547903"/>
                <a:gd name="connsiteY13" fmla="*/ 171450 h 3140249"/>
                <a:gd name="connsiteX14" fmla="*/ 660423 w 3547903"/>
                <a:gd name="connsiteY14" fmla="*/ 165100 h 3140249"/>
                <a:gd name="connsiteX15" fmla="*/ 669948 w 3547903"/>
                <a:gd name="connsiteY15" fmla="*/ 158750 h 3140249"/>
                <a:gd name="connsiteX16" fmla="*/ 679473 w 3547903"/>
                <a:gd name="connsiteY16" fmla="*/ 155575 h 3140249"/>
                <a:gd name="connsiteX17" fmla="*/ 701698 w 3547903"/>
                <a:gd name="connsiteY17" fmla="*/ 142875 h 3140249"/>
                <a:gd name="connsiteX18" fmla="*/ 749323 w 3547903"/>
                <a:gd name="connsiteY18" fmla="*/ 146050 h 3140249"/>
                <a:gd name="connsiteX19" fmla="*/ 755673 w 3547903"/>
                <a:gd name="connsiteY19" fmla="*/ 155575 h 3140249"/>
                <a:gd name="connsiteX20" fmla="*/ 749323 w 3547903"/>
                <a:gd name="connsiteY20" fmla="*/ 200025 h 3140249"/>
                <a:gd name="connsiteX21" fmla="*/ 762023 w 3547903"/>
                <a:gd name="connsiteY21" fmla="*/ 212725 h 3140249"/>
                <a:gd name="connsiteX22" fmla="*/ 771548 w 3547903"/>
                <a:gd name="connsiteY22" fmla="*/ 215900 h 3140249"/>
                <a:gd name="connsiteX23" fmla="*/ 777898 w 3547903"/>
                <a:gd name="connsiteY23" fmla="*/ 228600 h 3140249"/>
                <a:gd name="connsiteX24" fmla="*/ 787423 w 3547903"/>
                <a:gd name="connsiteY24" fmla="*/ 238125 h 3140249"/>
                <a:gd name="connsiteX25" fmla="*/ 793773 w 3547903"/>
                <a:gd name="connsiteY25" fmla="*/ 257175 h 3140249"/>
                <a:gd name="connsiteX26" fmla="*/ 796948 w 3547903"/>
                <a:gd name="connsiteY26" fmla="*/ 288925 h 3140249"/>
                <a:gd name="connsiteX27" fmla="*/ 800123 w 3547903"/>
                <a:gd name="connsiteY27" fmla="*/ 298450 h 3140249"/>
                <a:gd name="connsiteX28" fmla="*/ 809648 w 3547903"/>
                <a:gd name="connsiteY28" fmla="*/ 304800 h 3140249"/>
                <a:gd name="connsiteX29" fmla="*/ 822348 w 3547903"/>
                <a:gd name="connsiteY29" fmla="*/ 314325 h 3140249"/>
                <a:gd name="connsiteX30" fmla="*/ 831873 w 3547903"/>
                <a:gd name="connsiteY30" fmla="*/ 323850 h 3140249"/>
                <a:gd name="connsiteX31" fmla="*/ 854098 w 3547903"/>
                <a:gd name="connsiteY31" fmla="*/ 336550 h 3140249"/>
                <a:gd name="connsiteX32" fmla="*/ 863623 w 3547903"/>
                <a:gd name="connsiteY32" fmla="*/ 346075 h 3140249"/>
                <a:gd name="connsiteX33" fmla="*/ 892198 w 3547903"/>
                <a:gd name="connsiteY33" fmla="*/ 352425 h 3140249"/>
                <a:gd name="connsiteX34" fmla="*/ 882673 w 3547903"/>
                <a:gd name="connsiteY34" fmla="*/ 355600 h 3140249"/>
                <a:gd name="connsiteX35" fmla="*/ 879498 w 3547903"/>
                <a:gd name="connsiteY35" fmla="*/ 365125 h 3140249"/>
                <a:gd name="connsiteX36" fmla="*/ 876323 w 3547903"/>
                <a:gd name="connsiteY36" fmla="*/ 406400 h 3140249"/>
                <a:gd name="connsiteX37" fmla="*/ 866798 w 3547903"/>
                <a:gd name="connsiteY37" fmla="*/ 434975 h 3140249"/>
                <a:gd name="connsiteX38" fmla="*/ 863623 w 3547903"/>
                <a:gd name="connsiteY38" fmla="*/ 450850 h 3140249"/>
                <a:gd name="connsiteX39" fmla="*/ 860448 w 3547903"/>
                <a:gd name="connsiteY39" fmla="*/ 463550 h 3140249"/>
                <a:gd name="connsiteX40" fmla="*/ 854098 w 3547903"/>
                <a:gd name="connsiteY40" fmla="*/ 482600 h 3140249"/>
                <a:gd name="connsiteX41" fmla="*/ 850923 w 3547903"/>
                <a:gd name="connsiteY41" fmla="*/ 492125 h 3140249"/>
                <a:gd name="connsiteX42" fmla="*/ 841398 w 3547903"/>
                <a:gd name="connsiteY42" fmla="*/ 517525 h 3140249"/>
                <a:gd name="connsiteX43" fmla="*/ 835048 w 3547903"/>
                <a:gd name="connsiteY43" fmla="*/ 552450 h 3140249"/>
                <a:gd name="connsiteX44" fmla="*/ 831873 w 3547903"/>
                <a:gd name="connsiteY44" fmla="*/ 561975 h 3140249"/>
                <a:gd name="connsiteX45" fmla="*/ 822348 w 3547903"/>
                <a:gd name="connsiteY45" fmla="*/ 565150 h 3140249"/>
                <a:gd name="connsiteX46" fmla="*/ 815998 w 3547903"/>
                <a:gd name="connsiteY46" fmla="*/ 574675 h 3140249"/>
                <a:gd name="connsiteX47" fmla="*/ 825523 w 3547903"/>
                <a:gd name="connsiteY47" fmla="*/ 600075 h 3140249"/>
                <a:gd name="connsiteX48" fmla="*/ 841398 w 3547903"/>
                <a:gd name="connsiteY48" fmla="*/ 625475 h 3140249"/>
                <a:gd name="connsiteX49" fmla="*/ 847748 w 3547903"/>
                <a:gd name="connsiteY49" fmla="*/ 650875 h 3140249"/>
                <a:gd name="connsiteX50" fmla="*/ 860448 w 3547903"/>
                <a:gd name="connsiteY50" fmla="*/ 669925 h 3140249"/>
                <a:gd name="connsiteX51" fmla="*/ 866798 w 3547903"/>
                <a:gd name="connsiteY51" fmla="*/ 682625 h 3140249"/>
                <a:gd name="connsiteX52" fmla="*/ 885848 w 3547903"/>
                <a:gd name="connsiteY52" fmla="*/ 695325 h 3140249"/>
                <a:gd name="connsiteX53" fmla="*/ 904898 w 3547903"/>
                <a:gd name="connsiteY53" fmla="*/ 730250 h 3140249"/>
                <a:gd name="connsiteX54" fmla="*/ 908073 w 3547903"/>
                <a:gd name="connsiteY54" fmla="*/ 739775 h 3140249"/>
                <a:gd name="connsiteX55" fmla="*/ 917598 w 3547903"/>
                <a:gd name="connsiteY55" fmla="*/ 742950 h 3140249"/>
                <a:gd name="connsiteX56" fmla="*/ 936648 w 3547903"/>
                <a:gd name="connsiteY56" fmla="*/ 758825 h 3140249"/>
                <a:gd name="connsiteX57" fmla="*/ 955698 w 3547903"/>
                <a:gd name="connsiteY57" fmla="*/ 765175 h 3140249"/>
                <a:gd name="connsiteX58" fmla="*/ 993798 w 3547903"/>
                <a:gd name="connsiteY58" fmla="*/ 762000 h 3140249"/>
                <a:gd name="connsiteX59" fmla="*/ 1012848 w 3547903"/>
                <a:gd name="connsiteY59" fmla="*/ 755650 h 3140249"/>
                <a:gd name="connsiteX60" fmla="*/ 1022373 w 3547903"/>
                <a:gd name="connsiteY60" fmla="*/ 752475 h 3140249"/>
                <a:gd name="connsiteX61" fmla="*/ 1035073 w 3547903"/>
                <a:gd name="connsiteY61" fmla="*/ 742950 h 3140249"/>
                <a:gd name="connsiteX62" fmla="*/ 1044598 w 3547903"/>
                <a:gd name="connsiteY62" fmla="*/ 739775 h 3140249"/>
                <a:gd name="connsiteX63" fmla="*/ 1143023 w 3547903"/>
                <a:gd name="connsiteY63" fmla="*/ 730250 h 3140249"/>
                <a:gd name="connsiteX64" fmla="*/ 1155723 w 3547903"/>
                <a:gd name="connsiteY64" fmla="*/ 685800 h 3140249"/>
                <a:gd name="connsiteX65" fmla="*/ 1162073 w 3547903"/>
                <a:gd name="connsiteY65" fmla="*/ 673100 h 3140249"/>
                <a:gd name="connsiteX66" fmla="*/ 1165248 w 3547903"/>
                <a:gd name="connsiteY66" fmla="*/ 663575 h 3140249"/>
                <a:gd name="connsiteX67" fmla="*/ 1184298 w 3547903"/>
                <a:gd name="connsiteY67" fmla="*/ 654050 h 3140249"/>
                <a:gd name="connsiteX68" fmla="*/ 1206523 w 3547903"/>
                <a:gd name="connsiteY68" fmla="*/ 635000 h 3140249"/>
                <a:gd name="connsiteX69" fmla="*/ 1216048 w 3547903"/>
                <a:gd name="connsiteY69" fmla="*/ 631825 h 3140249"/>
                <a:gd name="connsiteX70" fmla="*/ 1244623 w 3547903"/>
                <a:gd name="connsiteY70" fmla="*/ 615950 h 3140249"/>
                <a:gd name="connsiteX71" fmla="*/ 1263673 w 3547903"/>
                <a:gd name="connsiteY71" fmla="*/ 612775 h 3140249"/>
                <a:gd name="connsiteX72" fmla="*/ 1330348 w 3547903"/>
                <a:gd name="connsiteY72" fmla="*/ 606425 h 3140249"/>
                <a:gd name="connsiteX73" fmla="*/ 1365273 w 3547903"/>
                <a:gd name="connsiteY73" fmla="*/ 612775 h 3140249"/>
                <a:gd name="connsiteX74" fmla="*/ 1368448 w 3547903"/>
                <a:gd name="connsiteY74" fmla="*/ 622300 h 3140249"/>
                <a:gd name="connsiteX75" fmla="*/ 1377973 w 3547903"/>
                <a:gd name="connsiteY75" fmla="*/ 628650 h 3140249"/>
                <a:gd name="connsiteX76" fmla="*/ 1387498 w 3547903"/>
                <a:gd name="connsiteY76" fmla="*/ 638175 h 3140249"/>
                <a:gd name="connsiteX77" fmla="*/ 1387498 w 3547903"/>
                <a:gd name="connsiteY77" fmla="*/ 673100 h 3140249"/>
                <a:gd name="connsiteX78" fmla="*/ 1377973 w 3547903"/>
                <a:gd name="connsiteY78" fmla="*/ 676275 h 3140249"/>
                <a:gd name="connsiteX79" fmla="*/ 1355748 w 3547903"/>
                <a:gd name="connsiteY79" fmla="*/ 685800 h 3140249"/>
                <a:gd name="connsiteX80" fmla="*/ 1349398 w 3547903"/>
                <a:gd name="connsiteY80" fmla="*/ 698500 h 3140249"/>
                <a:gd name="connsiteX81" fmla="*/ 1343048 w 3547903"/>
                <a:gd name="connsiteY81" fmla="*/ 723900 h 3140249"/>
                <a:gd name="connsiteX82" fmla="*/ 1339873 w 3547903"/>
                <a:gd name="connsiteY82" fmla="*/ 733425 h 3140249"/>
                <a:gd name="connsiteX83" fmla="*/ 1333523 w 3547903"/>
                <a:gd name="connsiteY83" fmla="*/ 742950 h 3140249"/>
                <a:gd name="connsiteX84" fmla="*/ 1330348 w 3547903"/>
                <a:gd name="connsiteY84" fmla="*/ 758825 h 3140249"/>
                <a:gd name="connsiteX85" fmla="*/ 1320823 w 3547903"/>
                <a:gd name="connsiteY85" fmla="*/ 784225 h 3140249"/>
                <a:gd name="connsiteX86" fmla="*/ 1311298 w 3547903"/>
                <a:gd name="connsiteY86" fmla="*/ 793750 h 3140249"/>
                <a:gd name="connsiteX87" fmla="*/ 1295423 w 3547903"/>
                <a:gd name="connsiteY87" fmla="*/ 822325 h 3140249"/>
                <a:gd name="connsiteX88" fmla="*/ 1282723 w 3547903"/>
                <a:gd name="connsiteY88" fmla="*/ 831850 h 3140249"/>
                <a:gd name="connsiteX89" fmla="*/ 1273198 w 3547903"/>
                <a:gd name="connsiteY89" fmla="*/ 850900 h 3140249"/>
                <a:gd name="connsiteX90" fmla="*/ 1263673 w 3547903"/>
                <a:gd name="connsiteY90" fmla="*/ 860425 h 3140249"/>
                <a:gd name="connsiteX91" fmla="*/ 1266848 w 3547903"/>
                <a:gd name="connsiteY91" fmla="*/ 908050 h 3140249"/>
                <a:gd name="connsiteX92" fmla="*/ 1276373 w 3547903"/>
                <a:gd name="connsiteY92" fmla="*/ 904875 h 3140249"/>
                <a:gd name="connsiteX93" fmla="*/ 1343048 w 3547903"/>
                <a:gd name="connsiteY93" fmla="*/ 898525 h 3140249"/>
                <a:gd name="connsiteX94" fmla="*/ 1362098 w 3547903"/>
                <a:gd name="connsiteY94" fmla="*/ 892175 h 3140249"/>
                <a:gd name="connsiteX95" fmla="*/ 1374798 w 3547903"/>
                <a:gd name="connsiteY95" fmla="*/ 885825 h 3140249"/>
                <a:gd name="connsiteX96" fmla="*/ 1419248 w 3547903"/>
                <a:gd name="connsiteY96" fmla="*/ 879475 h 3140249"/>
                <a:gd name="connsiteX97" fmla="*/ 1428773 w 3547903"/>
                <a:gd name="connsiteY97" fmla="*/ 885825 h 3140249"/>
                <a:gd name="connsiteX98" fmla="*/ 1441473 w 3547903"/>
                <a:gd name="connsiteY98" fmla="*/ 901700 h 3140249"/>
                <a:gd name="connsiteX99" fmla="*/ 1447823 w 3547903"/>
                <a:gd name="connsiteY99" fmla="*/ 911225 h 3140249"/>
                <a:gd name="connsiteX100" fmla="*/ 1470048 w 3547903"/>
                <a:gd name="connsiteY100" fmla="*/ 927100 h 3140249"/>
                <a:gd name="connsiteX101" fmla="*/ 1485923 w 3547903"/>
                <a:gd name="connsiteY101" fmla="*/ 955675 h 3140249"/>
                <a:gd name="connsiteX102" fmla="*/ 1479573 w 3547903"/>
                <a:gd name="connsiteY102" fmla="*/ 1063625 h 3140249"/>
                <a:gd name="connsiteX103" fmla="*/ 1482748 w 3547903"/>
                <a:gd name="connsiteY103" fmla="*/ 1133475 h 3140249"/>
                <a:gd name="connsiteX104" fmla="*/ 1489098 w 3547903"/>
                <a:gd name="connsiteY104" fmla="*/ 1171575 h 3140249"/>
                <a:gd name="connsiteX105" fmla="*/ 1492273 w 3547903"/>
                <a:gd name="connsiteY105" fmla="*/ 1216025 h 3140249"/>
                <a:gd name="connsiteX106" fmla="*/ 1498623 w 3547903"/>
                <a:gd name="connsiteY106" fmla="*/ 1225550 h 3140249"/>
                <a:gd name="connsiteX107" fmla="*/ 1501798 w 3547903"/>
                <a:gd name="connsiteY107" fmla="*/ 1235075 h 3140249"/>
                <a:gd name="connsiteX108" fmla="*/ 1527198 w 3547903"/>
                <a:gd name="connsiteY108" fmla="*/ 1250950 h 3140249"/>
                <a:gd name="connsiteX109" fmla="*/ 1536723 w 3547903"/>
                <a:gd name="connsiteY109" fmla="*/ 1257300 h 3140249"/>
                <a:gd name="connsiteX110" fmla="*/ 1549423 w 3547903"/>
                <a:gd name="connsiteY110" fmla="*/ 1260475 h 3140249"/>
                <a:gd name="connsiteX111" fmla="*/ 1603398 w 3547903"/>
                <a:gd name="connsiteY111" fmla="*/ 1263650 h 3140249"/>
                <a:gd name="connsiteX112" fmla="*/ 1635148 w 3547903"/>
                <a:gd name="connsiteY112" fmla="*/ 1273175 h 3140249"/>
                <a:gd name="connsiteX113" fmla="*/ 1676423 w 3547903"/>
                <a:gd name="connsiteY113" fmla="*/ 1266825 h 3140249"/>
                <a:gd name="connsiteX114" fmla="*/ 1685948 w 3547903"/>
                <a:gd name="connsiteY114" fmla="*/ 1263650 h 3140249"/>
                <a:gd name="connsiteX115" fmla="*/ 1692298 w 3547903"/>
                <a:gd name="connsiteY115" fmla="*/ 1254125 h 3140249"/>
                <a:gd name="connsiteX116" fmla="*/ 1701823 w 3547903"/>
                <a:gd name="connsiteY116" fmla="*/ 1244600 h 3140249"/>
                <a:gd name="connsiteX117" fmla="*/ 1743098 w 3547903"/>
                <a:gd name="connsiteY117" fmla="*/ 1247775 h 3140249"/>
                <a:gd name="connsiteX118" fmla="*/ 1752623 w 3547903"/>
                <a:gd name="connsiteY118" fmla="*/ 1254125 h 3140249"/>
                <a:gd name="connsiteX119" fmla="*/ 1762148 w 3547903"/>
                <a:gd name="connsiteY119" fmla="*/ 1257300 h 3140249"/>
                <a:gd name="connsiteX120" fmla="*/ 1771673 w 3547903"/>
                <a:gd name="connsiteY120" fmla="*/ 1266825 h 3140249"/>
                <a:gd name="connsiteX121" fmla="*/ 1787548 w 3547903"/>
                <a:gd name="connsiteY121" fmla="*/ 1285875 h 3140249"/>
                <a:gd name="connsiteX122" fmla="*/ 1797073 w 3547903"/>
                <a:gd name="connsiteY122" fmla="*/ 1289050 h 3140249"/>
                <a:gd name="connsiteX123" fmla="*/ 1822473 w 3547903"/>
                <a:gd name="connsiteY123" fmla="*/ 1308100 h 3140249"/>
                <a:gd name="connsiteX124" fmla="*/ 1831998 w 3547903"/>
                <a:gd name="connsiteY124" fmla="*/ 1311275 h 3140249"/>
                <a:gd name="connsiteX125" fmla="*/ 1854223 w 3547903"/>
                <a:gd name="connsiteY125" fmla="*/ 1327150 h 3140249"/>
                <a:gd name="connsiteX126" fmla="*/ 1863748 w 3547903"/>
                <a:gd name="connsiteY126" fmla="*/ 1317625 h 3140249"/>
                <a:gd name="connsiteX127" fmla="*/ 1879623 w 3547903"/>
                <a:gd name="connsiteY127" fmla="*/ 1282700 h 3140249"/>
                <a:gd name="connsiteX128" fmla="*/ 1882798 w 3547903"/>
                <a:gd name="connsiteY128" fmla="*/ 1250950 h 3140249"/>
                <a:gd name="connsiteX129" fmla="*/ 1889148 w 3547903"/>
                <a:gd name="connsiteY129" fmla="*/ 1241425 h 3140249"/>
                <a:gd name="connsiteX130" fmla="*/ 1895498 w 3547903"/>
                <a:gd name="connsiteY130" fmla="*/ 1228725 h 3140249"/>
                <a:gd name="connsiteX131" fmla="*/ 1901848 w 3547903"/>
                <a:gd name="connsiteY131" fmla="*/ 1209675 h 3140249"/>
                <a:gd name="connsiteX132" fmla="*/ 1905023 w 3547903"/>
                <a:gd name="connsiteY132" fmla="*/ 1196975 h 3140249"/>
                <a:gd name="connsiteX133" fmla="*/ 1930423 w 3547903"/>
                <a:gd name="connsiteY133" fmla="*/ 1184275 h 3140249"/>
                <a:gd name="connsiteX134" fmla="*/ 2019323 w 3547903"/>
                <a:gd name="connsiteY134" fmla="*/ 1181100 h 3140249"/>
                <a:gd name="connsiteX135" fmla="*/ 2028848 w 3547903"/>
                <a:gd name="connsiteY135" fmla="*/ 1174750 h 3140249"/>
                <a:gd name="connsiteX136" fmla="*/ 2047898 w 3547903"/>
                <a:gd name="connsiteY136" fmla="*/ 1165225 h 3140249"/>
                <a:gd name="connsiteX137" fmla="*/ 2060598 w 3547903"/>
                <a:gd name="connsiteY137" fmla="*/ 1149350 h 3140249"/>
                <a:gd name="connsiteX138" fmla="*/ 2082823 w 3547903"/>
                <a:gd name="connsiteY138" fmla="*/ 1127125 h 3140249"/>
                <a:gd name="connsiteX139" fmla="*/ 2095523 w 3547903"/>
                <a:gd name="connsiteY139" fmla="*/ 1120775 h 3140249"/>
                <a:gd name="connsiteX140" fmla="*/ 2114573 w 3547903"/>
                <a:gd name="connsiteY140" fmla="*/ 1114425 h 3140249"/>
                <a:gd name="connsiteX141" fmla="*/ 2124098 w 3547903"/>
                <a:gd name="connsiteY141" fmla="*/ 1120775 h 3140249"/>
                <a:gd name="connsiteX142" fmla="*/ 2127273 w 3547903"/>
                <a:gd name="connsiteY142" fmla="*/ 1130300 h 3140249"/>
                <a:gd name="connsiteX143" fmla="*/ 2133623 w 3547903"/>
                <a:gd name="connsiteY143" fmla="*/ 1139825 h 3140249"/>
                <a:gd name="connsiteX144" fmla="*/ 2130448 w 3547903"/>
                <a:gd name="connsiteY144" fmla="*/ 1152525 h 3140249"/>
                <a:gd name="connsiteX145" fmla="*/ 2127273 w 3547903"/>
                <a:gd name="connsiteY145" fmla="*/ 1174750 h 3140249"/>
                <a:gd name="connsiteX146" fmla="*/ 2187598 w 3547903"/>
                <a:gd name="connsiteY146" fmla="*/ 1155700 h 3140249"/>
                <a:gd name="connsiteX147" fmla="*/ 2276498 w 3547903"/>
                <a:gd name="connsiteY147" fmla="*/ 1168400 h 3140249"/>
                <a:gd name="connsiteX148" fmla="*/ 2279673 w 3547903"/>
                <a:gd name="connsiteY148" fmla="*/ 1190625 h 3140249"/>
                <a:gd name="connsiteX149" fmla="*/ 2273323 w 3547903"/>
                <a:gd name="connsiteY149" fmla="*/ 1181100 h 3140249"/>
                <a:gd name="connsiteX150" fmla="*/ 2254273 w 3547903"/>
                <a:gd name="connsiteY150" fmla="*/ 1162050 h 3140249"/>
                <a:gd name="connsiteX151" fmla="*/ 2257448 w 3547903"/>
                <a:gd name="connsiteY151" fmla="*/ 1165225 h 3140249"/>
                <a:gd name="connsiteX152" fmla="*/ 2308248 w 3547903"/>
                <a:gd name="connsiteY152" fmla="*/ 1184275 h 3140249"/>
                <a:gd name="connsiteX153" fmla="*/ 2324123 w 3547903"/>
                <a:gd name="connsiteY153" fmla="*/ 1187450 h 3140249"/>
                <a:gd name="connsiteX154" fmla="*/ 2349523 w 3547903"/>
                <a:gd name="connsiteY154" fmla="*/ 1193800 h 3140249"/>
                <a:gd name="connsiteX155" fmla="*/ 2393973 w 3547903"/>
                <a:gd name="connsiteY155" fmla="*/ 1196975 h 3140249"/>
                <a:gd name="connsiteX156" fmla="*/ 2397148 w 3547903"/>
                <a:gd name="connsiteY156" fmla="*/ 1206500 h 3140249"/>
                <a:gd name="connsiteX157" fmla="*/ 2444773 w 3547903"/>
                <a:gd name="connsiteY157" fmla="*/ 1216025 h 3140249"/>
                <a:gd name="connsiteX158" fmla="*/ 2454298 w 3547903"/>
                <a:gd name="connsiteY158" fmla="*/ 1219200 h 3140249"/>
                <a:gd name="connsiteX159" fmla="*/ 2476523 w 3547903"/>
                <a:gd name="connsiteY159" fmla="*/ 1222375 h 3140249"/>
                <a:gd name="connsiteX160" fmla="*/ 2486048 w 3547903"/>
                <a:gd name="connsiteY160" fmla="*/ 1228725 h 3140249"/>
                <a:gd name="connsiteX161" fmla="*/ 2520973 w 3547903"/>
                <a:gd name="connsiteY161" fmla="*/ 1222375 h 3140249"/>
                <a:gd name="connsiteX162" fmla="*/ 2530498 w 3547903"/>
                <a:gd name="connsiteY162" fmla="*/ 1209675 h 3140249"/>
                <a:gd name="connsiteX163" fmla="*/ 2540023 w 3547903"/>
                <a:gd name="connsiteY163" fmla="*/ 1203325 h 3140249"/>
                <a:gd name="connsiteX164" fmla="*/ 2552723 w 3547903"/>
                <a:gd name="connsiteY164" fmla="*/ 1200150 h 3140249"/>
                <a:gd name="connsiteX165" fmla="*/ 2581298 w 3547903"/>
                <a:gd name="connsiteY165" fmla="*/ 1190625 h 3140249"/>
                <a:gd name="connsiteX166" fmla="*/ 2609873 w 3547903"/>
                <a:gd name="connsiteY166" fmla="*/ 1193800 h 3140249"/>
                <a:gd name="connsiteX167" fmla="*/ 2619398 w 3547903"/>
                <a:gd name="connsiteY167" fmla="*/ 1196975 h 3140249"/>
                <a:gd name="connsiteX168" fmla="*/ 2625748 w 3547903"/>
                <a:gd name="connsiteY168" fmla="*/ 1206500 h 3140249"/>
                <a:gd name="connsiteX169" fmla="*/ 2616223 w 3547903"/>
                <a:gd name="connsiteY169" fmla="*/ 1209675 h 3140249"/>
                <a:gd name="connsiteX170" fmla="*/ 2606698 w 3547903"/>
                <a:gd name="connsiteY170" fmla="*/ 1235075 h 3140249"/>
                <a:gd name="connsiteX171" fmla="*/ 2654323 w 3547903"/>
                <a:gd name="connsiteY171" fmla="*/ 1238250 h 3140249"/>
                <a:gd name="connsiteX172" fmla="*/ 2657498 w 3547903"/>
                <a:gd name="connsiteY172" fmla="*/ 1200150 h 3140249"/>
                <a:gd name="connsiteX173" fmla="*/ 2686073 w 3547903"/>
                <a:gd name="connsiteY173" fmla="*/ 1190625 h 3140249"/>
                <a:gd name="connsiteX174" fmla="*/ 2717823 w 3547903"/>
                <a:gd name="connsiteY174" fmla="*/ 1200150 h 3140249"/>
                <a:gd name="connsiteX175" fmla="*/ 2711473 w 3547903"/>
                <a:gd name="connsiteY175" fmla="*/ 1225550 h 3140249"/>
                <a:gd name="connsiteX176" fmla="*/ 2705123 w 3547903"/>
                <a:gd name="connsiteY176" fmla="*/ 1250950 h 3140249"/>
                <a:gd name="connsiteX177" fmla="*/ 2698773 w 3547903"/>
                <a:gd name="connsiteY177" fmla="*/ 1270000 h 3140249"/>
                <a:gd name="connsiteX178" fmla="*/ 2714648 w 3547903"/>
                <a:gd name="connsiteY178" fmla="*/ 1279525 h 3140249"/>
                <a:gd name="connsiteX179" fmla="*/ 2740048 w 3547903"/>
                <a:gd name="connsiteY179" fmla="*/ 1289050 h 3140249"/>
                <a:gd name="connsiteX180" fmla="*/ 2749573 w 3547903"/>
                <a:gd name="connsiteY180" fmla="*/ 1298575 h 3140249"/>
                <a:gd name="connsiteX181" fmla="*/ 2752748 w 3547903"/>
                <a:gd name="connsiteY181" fmla="*/ 1323975 h 3140249"/>
                <a:gd name="connsiteX182" fmla="*/ 2762273 w 3547903"/>
                <a:gd name="connsiteY182" fmla="*/ 1333500 h 3140249"/>
                <a:gd name="connsiteX183" fmla="*/ 2765448 w 3547903"/>
                <a:gd name="connsiteY183" fmla="*/ 1346200 h 3140249"/>
                <a:gd name="connsiteX184" fmla="*/ 2784498 w 3547903"/>
                <a:gd name="connsiteY184" fmla="*/ 1349375 h 3140249"/>
                <a:gd name="connsiteX185" fmla="*/ 2794023 w 3547903"/>
                <a:gd name="connsiteY185" fmla="*/ 1352550 h 3140249"/>
                <a:gd name="connsiteX186" fmla="*/ 2806723 w 3547903"/>
                <a:gd name="connsiteY186" fmla="*/ 1355725 h 3140249"/>
                <a:gd name="connsiteX187" fmla="*/ 2825773 w 3547903"/>
                <a:gd name="connsiteY187" fmla="*/ 1387475 h 3140249"/>
                <a:gd name="connsiteX188" fmla="*/ 2835298 w 3547903"/>
                <a:gd name="connsiteY188" fmla="*/ 1393825 h 3140249"/>
                <a:gd name="connsiteX189" fmla="*/ 2851173 w 3547903"/>
                <a:gd name="connsiteY189" fmla="*/ 1412875 h 3140249"/>
                <a:gd name="connsiteX190" fmla="*/ 2863873 w 3547903"/>
                <a:gd name="connsiteY190" fmla="*/ 1416050 h 3140249"/>
                <a:gd name="connsiteX191" fmla="*/ 2873398 w 3547903"/>
                <a:gd name="connsiteY191" fmla="*/ 1422400 h 3140249"/>
                <a:gd name="connsiteX192" fmla="*/ 2933723 w 3547903"/>
                <a:gd name="connsiteY192" fmla="*/ 1431925 h 3140249"/>
                <a:gd name="connsiteX193" fmla="*/ 2952773 w 3547903"/>
                <a:gd name="connsiteY193" fmla="*/ 1438275 h 3140249"/>
                <a:gd name="connsiteX194" fmla="*/ 2971823 w 3547903"/>
                <a:gd name="connsiteY194" fmla="*/ 1447800 h 3140249"/>
                <a:gd name="connsiteX195" fmla="*/ 2997223 w 3547903"/>
                <a:gd name="connsiteY195" fmla="*/ 1450975 h 3140249"/>
                <a:gd name="connsiteX196" fmla="*/ 3013098 w 3547903"/>
                <a:gd name="connsiteY196" fmla="*/ 1454150 h 3140249"/>
                <a:gd name="connsiteX197" fmla="*/ 3032148 w 3547903"/>
                <a:gd name="connsiteY197" fmla="*/ 1457325 h 3140249"/>
                <a:gd name="connsiteX198" fmla="*/ 3076598 w 3547903"/>
                <a:gd name="connsiteY198" fmla="*/ 1466850 h 3140249"/>
                <a:gd name="connsiteX199" fmla="*/ 3184548 w 3547903"/>
                <a:gd name="connsiteY199" fmla="*/ 1476375 h 3140249"/>
                <a:gd name="connsiteX200" fmla="*/ 3206773 w 3547903"/>
                <a:gd name="connsiteY200" fmla="*/ 1498600 h 3140249"/>
                <a:gd name="connsiteX201" fmla="*/ 3235348 w 3547903"/>
                <a:gd name="connsiteY201" fmla="*/ 1517650 h 3140249"/>
                <a:gd name="connsiteX202" fmla="*/ 3244873 w 3547903"/>
                <a:gd name="connsiteY202" fmla="*/ 1539875 h 3140249"/>
                <a:gd name="connsiteX203" fmla="*/ 3248048 w 3547903"/>
                <a:gd name="connsiteY203" fmla="*/ 1552575 h 3140249"/>
                <a:gd name="connsiteX204" fmla="*/ 3254398 w 3547903"/>
                <a:gd name="connsiteY204" fmla="*/ 1562100 h 3140249"/>
                <a:gd name="connsiteX205" fmla="*/ 3270273 w 3547903"/>
                <a:gd name="connsiteY205" fmla="*/ 1590675 h 3140249"/>
                <a:gd name="connsiteX206" fmla="*/ 3292498 w 3547903"/>
                <a:gd name="connsiteY206" fmla="*/ 1603375 h 3140249"/>
                <a:gd name="connsiteX207" fmla="*/ 3302023 w 3547903"/>
                <a:gd name="connsiteY207" fmla="*/ 1625600 h 3140249"/>
                <a:gd name="connsiteX208" fmla="*/ 3314723 w 3547903"/>
                <a:gd name="connsiteY208" fmla="*/ 1644650 h 3140249"/>
                <a:gd name="connsiteX209" fmla="*/ 3324248 w 3547903"/>
                <a:gd name="connsiteY209" fmla="*/ 1679575 h 3140249"/>
                <a:gd name="connsiteX210" fmla="*/ 3330598 w 3547903"/>
                <a:gd name="connsiteY210" fmla="*/ 1692275 h 3140249"/>
                <a:gd name="connsiteX211" fmla="*/ 3321073 w 3547903"/>
                <a:gd name="connsiteY211" fmla="*/ 1746250 h 3140249"/>
                <a:gd name="connsiteX212" fmla="*/ 3302023 w 3547903"/>
                <a:gd name="connsiteY212" fmla="*/ 1784350 h 3140249"/>
                <a:gd name="connsiteX213" fmla="*/ 3276623 w 3547903"/>
                <a:gd name="connsiteY213" fmla="*/ 1816100 h 3140249"/>
                <a:gd name="connsiteX214" fmla="*/ 3254398 w 3547903"/>
                <a:gd name="connsiteY214" fmla="*/ 1860550 h 3140249"/>
                <a:gd name="connsiteX215" fmla="*/ 3276623 w 3547903"/>
                <a:gd name="connsiteY215" fmla="*/ 1831975 h 3140249"/>
                <a:gd name="connsiteX216" fmla="*/ 3286148 w 3547903"/>
                <a:gd name="connsiteY216" fmla="*/ 1822450 h 3140249"/>
                <a:gd name="connsiteX217" fmla="*/ 3317898 w 3547903"/>
                <a:gd name="connsiteY217" fmla="*/ 1803400 h 3140249"/>
                <a:gd name="connsiteX218" fmla="*/ 3336948 w 3547903"/>
                <a:gd name="connsiteY218" fmla="*/ 1793875 h 3140249"/>
                <a:gd name="connsiteX219" fmla="*/ 3346473 w 3547903"/>
                <a:gd name="connsiteY219" fmla="*/ 1784350 h 3140249"/>
                <a:gd name="connsiteX220" fmla="*/ 3403627 w 3547903"/>
                <a:gd name="connsiteY220" fmla="*/ 1774825 h 3140249"/>
                <a:gd name="connsiteX221" fmla="*/ 3406798 w 3547903"/>
                <a:gd name="connsiteY221" fmla="*/ 1857375 h 3140249"/>
                <a:gd name="connsiteX222" fmla="*/ 3476652 w 3547903"/>
                <a:gd name="connsiteY222" fmla="*/ 1835150 h 3140249"/>
                <a:gd name="connsiteX223" fmla="*/ 3276627 w 3547903"/>
                <a:gd name="connsiteY223" fmla="*/ 1952625 h 3140249"/>
                <a:gd name="connsiteX224" fmla="*/ 3340127 w 3547903"/>
                <a:gd name="connsiteY224" fmla="*/ 1911350 h 3140249"/>
                <a:gd name="connsiteX225" fmla="*/ 3229002 w 3547903"/>
                <a:gd name="connsiteY225" fmla="*/ 1984375 h 3140249"/>
                <a:gd name="connsiteX226" fmla="*/ 3270277 w 3547903"/>
                <a:gd name="connsiteY226" fmla="*/ 2117725 h 3140249"/>
                <a:gd name="connsiteX227" fmla="*/ 3194077 w 3547903"/>
                <a:gd name="connsiteY227" fmla="*/ 2012950 h 3140249"/>
                <a:gd name="connsiteX228" fmla="*/ 3184552 w 3547903"/>
                <a:gd name="connsiteY228" fmla="*/ 2152650 h 3140249"/>
                <a:gd name="connsiteX229" fmla="*/ 3102002 w 3547903"/>
                <a:gd name="connsiteY229" fmla="*/ 2038350 h 3140249"/>
                <a:gd name="connsiteX230" fmla="*/ 3140102 w 3547903"/>
                <a:gd name="connsiteY230" fmla="*/ 2178050 h 3140249"/>
                <a:gd name="connsiteX231" fmla="*/ 3051202 w 3547903"/>
                <a:gd name="connsiteY231" fmla="*/ 2041525 h 3140249"/>
                <a:gd name="connsiteX232" fmla="*/ 3095652 w 3547903"/>
                <a:gd name="connsiteY232" fmla="*/ 2206625 h 3140249"/>
                <a:gd name="connsiteX233" fmla="*/ 3016277 w 3547903"/>
                <a:gd name="connsiteY233" fmla="*/ 2038350 h 3140249"/>
                <a:gd name="connsiteX234" fmla="*/ 3038502 w 3547903"/>
                <a:gd name="connsiteY234" fmla="*/ 2222500 h 3140249"/>
                <a:gd name="connsiteX235" fmla="*/ 2952777 w 3547903"/>
                <a:gd name="connsiteY235" fmla="*/ 2057400 h 3140249"/>
                <a:gd name="connsiteX236" fmla="*/ 2968652 w 3547903"/>
                <a:gd name="connsiteY236" fmla="*/ 2225675 h 3140249"/>
                <a:gd name="connsiteX237" fmla="*/ 2879752 w 3547903"/>
                <a:gd name="connsiteY237" fmla="*/ 2022475 h 3140249"/>
                <a:gd name="connsiteX238" fmla="*/ 2901977 w 3547903"/>
                <a:gd name="connsiteY238" fmla="*/ 2222500 h 3140249"/>
                <a:gd name="connsiteX239" fmla="*/ 2886102 w 3547903"/>
                <a:gd name="connsiteY239" fmla="*/ 2349500 h 3140249"/>
                <a:gd name="connsiteX240" fmla="*/ 2841652 w 3547903"/>
                <a:gd name="connsiteY240" fmla="*/ 2257425 h 3140249"/>
                <a:gd name="connsiteX241" fmla="*/ 2873402 w 3547903"/>
                <a:gd name="connsiteY241" fmla="*/ 2397125 h 3140249"/>
                <a:gd name="connsiteX242" fmla="*/ 2800377 w 3547903"/>
                <a:gd name="connsiteY242" fmla="*/ 2270125 h 3140249"/>
                <a:gd name="connsiteX243" fmla="*/ 2867052 w 3547903"/>
                <a:gd name="connsiteY243" fmla="*/ 2479675 h 3140249"/>
                <a:gd name="connsiteX244" fmla="*/ 2771802 w 3547903"/>
                <a:gd name="connsiteY244" fmla="*/ 2311400 h 3140249"/>
                <a:gd name="connsiteX245" fmla="*/ 2787677 w 3547903"/>
                <a:gd name="connsiteY245" fmla="*/ 2466975 h 3140249"/>
                <a:gd name="connsiteX246" fmla="*/ 2698777 w 3547903"/>
                <a:gd name="connsiteY246" fmla="*/ 2314575 h 3140249"/>
                <a:gd name="connsiteX247" fmla="*/ 2724177 w 3547903"/>
                <a:gd name="connsiteY247" fmla="*/ 2527300 h 3140249"/>
                <a:gd name="connsiteX248" fmla="*/ 2663852 w 3547903"/>
                <a:gd name="connsiteY248" fmla="*/ 2390775 h 3140249"/>
                <a:gd name="connsiteX249" fmla="*/ 2425727 w 3547903"/>
                <a:gd name="connsiteY249" fmla="*/ 2479675 h 3140249"/>
                <a:gd name="connsiteX250" fmla="*/ 2657502 w 3547903"/>
                <a:gd name="connsiteY250" fmla="*/ 2676525 h 3140249"/>
                <a:gd name="connsiteX251" fmla="*/ 2584477 w 3547903"/>
                <a:gd name="connsiteY251" fmla="*/ 2736850 h 3140249"/>
                <a:gd name="connsiteX252" fmla="*/ 2479702 w 3547903"/>
                <a:gd name="connsiteY252" fmla="*/ 2870200 h 3140249"/>
                <a:gd name="connsiteX253" fmla="*/ 2362227 w 3547903"/>
                <a:gd name="connsiteY253" fmla="*/ 2784475 h 3140249"/>
                <a:gd name="connsiteX254" fmla="*/ 2343177 w 3547903"/>
                <a:gd name="connsiteY254" fmla="*/ 2593975 h 3140249"/>
                <a:gd name="connsiteX255" fmla="*/ 2266977 w 3547903"/>
                <a:gd name="connsiteY255" fmla="*/ 2794000 h 3140249"/>
                <a:gd name="connsiteX256" fmla="*/ 2270152 w 3547903"/>
                <a:gd name="connsiteY256" fmla="*/ 2638425 h 3140249"/>
                <a:gd name="connsiteX257" fmla="*/ 2222527 w 3547903"/>
                <a:gd name="connsiteY257" fmla="*/ 3140075 h 3140249"/>
                <a:gd name="connsiteX258" fmla="*/ 2203477 w 3547903"/>
                <a:gd name="connsiteY258" fmla="*/ 2698749 h 3140249"/>
                <a:gd name="connsiteX259" fmla="*/ 2197126 w 3547903"/>
                <a:gd name="connsiteY259" fmla="*/ 2813049 h 3140249"/>
                <a:gd name="connsiteX260" fmla="*/ 2159026 w 3547903"/>
                <a:gd name="connsiteY260" fmla="*/ 2794000 h 3140249"/>
                <a:gd name="connsiteX261" fmla="*/ 2092352 w 3547903"/>
                <a:gd name="connsiteY261" fmla="*/ 2752724 h 3140249"/>
                <a:gd name="connsiteX262" fmla="*/ 2035201 w 3547903"/>
                <a:gd name="connsiteY262" fmla="*/ 2698750 h 3140249"/>
                <a:gd name="connsiteX263" fmla="*/ 1978050 w 3547903"/>
                <a:gd name="connsiteY263" fmla="*/ 2679700 h 3140249"/>
                <a:gd name="connsiteX264" fmla="*/ 1911375 w 3547903"/>
                <a:gd name="connsiteY264" fmla="*/ 2600325 h 3140249"/>
                <a:gd name="connsiteX265" fmla="*/ 1765325 w 3547903"/>
                <a:gd name="connsiteY265" fmla="*/ 2362200 h 3140249"/>
                <a:gd name="connsiteX266" fmla="*/ 1720875 w 3547903"/>
                <a:gd name="connsiteY266" fmla="*/ 2251075 h 3140249"/>
                <a:gd name="connsiteX267" fmla="*/ 1673250 w 3547903"/>
                <a:gd name="connsiteY267" fmla="*/ 2197100 h 3140249"/>
                <a:gd name="connsiteX268" fmla="*/ 1651025 w 3547903"/>
                <a:gd name="connsiteY268" fmla="*/ 2146300 h 3140249"/>
                <a:gd name="connsiteX269" fmla="*/ 1581175 w 3547903"/>
                <a:gd name="connsiteY269" fmla="*/ 2095500 h 3140249"/>
                <a:gd name="connsiteX270" fmla="*/ 1584350 w 3547903"/>
                <a:gd name="connsiteY270" fmla="*/ 2022476 h 3140249"/>
                <a:gd name="connsiteX271" fmla="*/ 1590699 w 3547903"/>
                <a:gd name="connsiteY271" fmla="*/ 1984376 h 3140249"/>
                <a:gd name="connsiteX272" fmla="*/ 1676424 w 3547903"/>
                <a:gd name="connsiteY272" fmla="*/ 1958977 h 3140249"/>
                <a:gd name="connsiteX273" fmla="*/ 1609749 w 3547903"/>
                <a:gd name="connsiteY273" fmla="*/ 1882777 h 3140249"/>
                <a:gd name="connsiteX274" fmla="*/ 1622449 w 3547903"/>
                <a:gd name="connsiteY274" fmla="*/ 1809752 h 3140249"/>
                <a:gd name="connsiteX275" fmla="*/ 1651024 w 3547903"/>
                <a:gd name="connsiteY275" fmla="*/ 1730377 h 3140249"/>
                <a:gd name="connsiteX276" fmla="*/ 1714523 w 3547903"/>
                <a:gd name="connsiteY276" fmla="*/ 1685927 h 3140249"/>
                <a:gd name="connsiteX277" fmla="*/ 1765323 w 3547903"/>
                <a:gd name="connsiteY277" fmla="*/ 1647827 h 3140249"/>
                <a:gd name="connsiteX278" fmla="*/ 1793897 w 3547903"/>
                <a:gd name="connsiteY278" fmla="*/ 1612902 h 3140249"/>
                <a:gd name="connsiteX279" fmla="*/ 1812947 w 3547903"/>
                <a:gd name="connsiteY279" fmla="*/ 1571627 h 3140249"/>
                <a:gd name="connsiteX280" fmla="*/ 1790721 w 3547903"/>
                <a:gd name="connsiteY280" fmla="*/ 1539876 h 3140249"/>
                <a:gd name="connsiteX281" fmla="*/ 1793897 w 3547903"/>
                <a:gd name="connsiteY281" fmla="*/ 1473202 h 3140249"/>
                <a:gd name="connsiteX282" fmla="*/ 1765322 w 3547903"/>
                <a:gd name="connsiteY282" fmla="*/ 1381127 h 3140249"/>
                <a:gd name="connsiteX283" fmla="*/ 1727221 w 3547903"/>
                <a:gd name="connsiteY283" fmla="*/ 1314451 h 3140249"/>
                <a:gd name="connsiteX284" fmla="*/ 1666897 w 3547903"/>
                <a:gd name="connsiteY284" fmla="*/ 1355727 h 3140249"/>
                <a:gd name="connsiteX285" fmla="*/ 1625622 w 3547903"/>
                <a:gd name="connsiteY285" fmla="*/ 1377952 h 3140249"/>
                <a:gd name="connsiteX286" fmla="*/ 1587522 w 3547903"/>
                <a:gd name="connsiteY286" fmla="*/ 1349377 h 3140249"/>
                <a:gd name="connsiteX287" fmla="*/ 1527197 w 3547903"/>
                <a:gd name="connsiteY287" fmla="*/ 1327152 h 3140249"/>
                <a:gd name="connsiteX288" fmla="*/ 1428772 w 3547903"/>
                <a:gd name="connsiteY288" fmla="*/ 1257302 h 3140249"/>
                <a:gd name="connsiteX289" fmla="*/ 1374797 w 3547903"/>
                <a:gd name="connsiteY289" fmla="*/ 1257302 h 3140249"/>
                <a:gd name="connsiteX290" fmla="*/ 1358922 w 3547903"/>
                <a:gd name="connsiteY290" fmla="*/ 1187452 h 3140249"/>
                <a:gd name="connsiteX291" fmla="*/ 1298597 w 3547903"/>
                <a:gd name="connsiteY291" fmla="*/ 1114427 h 3140249"/>
                <a:gd name="connsiteX292" fmla="*/ 1212872 w 3547903"/>
                <a:gd name="connsiteY292" fmla="*/ 1057277 h 3140249"/>
                <a:gd name="connsiteX293" fmla="*/ 1073172 w 3547903"/>
                <a:gd name="connsiteY293" fmla="*/ 1003302 h 3140249"/>
                <a:gd name="connsiteX294" fmla="*/ 996972 w 3547903"/>
                <a:gd name="connsiteY294" fmla="*/ 974727 h 3140249"/>
                <a:gd name="connsiteX295" fmla="*/ 923947 w 3547903"/>
                <a:gd name="connsiteY295" fmla="*/ 914402 h 3140249"/>
                <a:gd name="connsiteX296" fmla="*/ 787422 w 3547903"/>
                <a:gd name="connsiteY296" fmla="*/ 933452 h 3140249"/>
                <a:gd name="connsiteX297" fmla="*/ 733447 w 3547903"/>
                <a:gd name="connsiteY297" fmla="*/ 942977 h 3140249"/>
                <a:gd name="connsiteX298" fmla="*/ 669947 w 3547903"/>
                <a:gd name="connsiteY298" fmla="*/ 889002 h 3140249"/>
                <a:gd name="connsiteX299" fmla="*/ 641372 w 3547903"/>
                <a:gd name="connsiteY299" fmla="*/ 860427 h 3140249"/>
                <a:gd name="connsiteX300" fmla="*/ 488972 w 3547903"/>
                <a:gd name="connsiteY300" fmla="*/ 800102 h 3140249"/>
                <a:gd name="connsiteX301" fmla="*/ 403247 w 3547903"/>
                <a:gd name="connsiteY301" fmla="*/ 749302 h 3140249"/>
                <a:gd name="connsiteX302" fmla="*/ 361972 w 3547903"/>
                <a:gd name="connsiteY302" fmla="*/ 695327 h 3140249"/>
                <a:gd name="connsiteX303" fmla="*/ 396897 w 3547903"/>
                <a:gd name="connsiteY303" fmla="*/ 660402 h 3140249"/>
                <a:gd name="connsiteX304" fmla="*/ 361972 w 3547903"/>
                <a:gd name="connsiteY304" fmla="*/ 555627 h 3140249"/>
                <a:gd name="connsiteX305" fmla="*/ 298471 w 3547903"/>
                <a:gd name="connsiteY305" fmla="*/ 454026 h 3140249"/>
                <a:gd name="connsiteX306" fmla="*/ 266722 w 3547903"/>
                <a:gd name="connsiteY306" fmla="*/ 384175 h 3140249"/>
                <a:gd name="connsiteX307" fmla="*/ 276246 w 3547903"/>
                <a:gd name="connsiteY307" fmla="*/ 358775 h 3140249"/>
                <a:gd name="connsiteX308" fmla="*/ 206397 w 3547903"/>
                <a:gd name="connsiteY308" fmla="*/ 234950 h 3140249"/>
                <a:gd name="connsiteX309" fmla="*/ 146072 w 3547903"/>
                <a:gd name="connsiteY309" fmla="*/ 101600 h 3140249"/>
                <a:gd name="connsiteX310" fmla="*/ 111147 w 3547903"/>
                <a:gd name="connsiteY310" fmla="*/ 142875 h 3140249"/>
                <a:gd name="connsiteX311" fmla="*/ 120671 w 3547903"/>
                <a:gd name="connsiteY311" fmla="*/ 193675 h 3140249"/>
                <a:gd name="connsiteX312" fmla="*/ 123846 w 3547903"/>
                <a:gd name="connsiteY312" fmla="*/ 260350 h 3140249"/>
                <a:gd name="connsiteX313" fmla="*/ 136546 w 3547903"/>
                <a:gd name="connsiteY313" fmla="*/ 327025 h 3140249"/>
                <a:gd name="connsiteX314" fmla="*/ 174646 w 3547903"/>
                <a:gd name="connsiteY314" fmla="*/ 384175 h 3140249"/>
                <a:gd name="connsiteX315" fmla="*/ 190521 w 3547903"/>
                <a:gd name="connsiteY315" fmla="*/ 422275 h 3140249"/>
                <a:gd name="connsiteX316" fmla="*/ 200046 w 3547903"/>
                <a:gd name="connsiteY316" fmla="*/ 495300 h 3140249"/>
                <a:gd name="connsiteX317" fmla="*/ 231798 w 3547903"/>
                <a:gd name="connsiteY317" fmla="*/ 542925 h 3140249"/>
                <a:gd name="connsiteX318" fmla="*/ 168296 w 3547903"/>
                <a:gd name="connsiteY318" fmla="*/ 508000 h 3140249"/>
                <a:gd name="connsiteX319" fmla="*/ 107973 w 3547903"/>
                <a:gd name="connsiteY319" fmla="*/ 460375 h 3140249"/>
                <a:gd name="connsiteX320" fmla="*/ 88923 w 3547903"/>
                <a:gd name="connsiteY320" fmla="*/ 371475 h 3140249"/>
                <a:gd name="connsiteX321" fmla="*/ 22248 w 3547903"/>
                <a:gd name="connsiteY321" fmla="*/ 285750 h 3140249"/>
                <a:gd name="connsiteX322" fmla="*/ 53998 w 3547903"/>
                <a:gd name="connsiteY322" fmla="*/ 193675 h 3140249"/>
                <a:gd name="connsiteX323" fmla="*/ 25423 w 3547903"/>
                <a:gd name="connsiteY323" fmla="*/ 161925 h 3140249"/>
                <a:gd name="connsiteX324" fmla="*/ 12722 w 3547903"/>
                <a:gd name="connsiteY324" fmla="*/ 114300 h 3140249"/>
                <a:gd name="connsiteX325" fmla="*/ 23 w 3547903"/>
                <a:gd name="connsiteY325" fmla="*/ 41275 h 3140249"/>
                <a:gd name="connsiteX326" fmla="*/ 23 w 3547903"/>
                <a:gd name="connsiteY326" fmla="*/ 0 h 3140249"/>
                <a:gd name="connsiteX0" fmla="*/ 23 w 3547903"/>
                <a:gd name="connsiteY0" fmla="*/ 0 h 3140357"/>
                <a:gd name="connsiteX1" fmla="*/ 381023 w 3547903"/>
                <a:gd name="connsiteY1" fmla="*/ 76200 h 3140357"/>
                <a:gd name="connsiteX2" fmla="*/ 479448 w 3547903"/>
                <a:gd name="connsiteY2" fmla="*/ 28575 h 3140357"/>
                <a:gd name="connsiteX3" fmla="*/ 568348 w 3547903"/>
                <a:gd name="connsiteY3" fmla="*/ 44450 h 3140357"/>
                <a:gd name="connsiteX4" fmla="*/ 568348 w 3547903"/>
                <a:gd name="connsiteY4" fmla="*/ 44450 h 3140357"/>
                <a:gd name="connsiteX5" fmla="*/ 571523 w 3547903"/>
                <a:gd name="connsiteY5" fmla="*/ 73025 h 3140357"/>
                <a:gd name="connsiteX6" fmla="*/ 565173 w 3547903"/>
                <a:gd name="connsiteY6" fmla="*/ 88900 h 3140357"/>
                <a:gd name="connsiteX7" fmla="*/ 561998 w 3547903"/>
                <a:gd name="connsiteY7" fmla="*/ 98425 h 3140357"/>
                <a:gd name="connsiteX8" fmla="*/ 565173 w 3547903"/>
                <a:gd name="connsiteY8" fmla="*/ 114300 h 3140357"/>
                <a:gd name="connsiteX9" fmla="*/ 584223 w 3547903"/>
                <a:gd name="connsiteY9" fmla="*/ 127000 h 3140357"/>
                <a:gd name="connsiteX10" fmla="*/ 596923 w 3547903"/>
                <a:gd name="connsiteY10" fmla="*/ 146050 h 3140357"/>
                <a:gd name="connsiteX11" fmla="*/ 600098 w 3547903"/>
                <a:gd name="connsiteY11" fmla="*/ 155575 h 3140357"/>
                <a:gd name="connsiteX12" fmla="*/ 609623 w 3547903"/>
                <a:gd name="connsiteY12" fmla="*/ 161925 h 3140357"/>
                <a:gd name="connsiteX13" fmla="*/ 615973 w 3547903"/>
                <a:gd name="connsiteY13" fmla="*/ 171450 h 3140357"/>
                <a:gd name="connsiteX14" fmla="*/ 660423 w 3547903"/>
                <a:gd name="connsiteY14" fmla="*/ 165100 h 3140357"/>
                <a:gd name="connsiteX15" fmla="*/ 669948 w 3547903"/>
                <a:gd name="connsiteY15" fmla="*/ 158750 h 3140357"/>
                <a:gd name="connsiteX16" fmla="*/ 679473 w 3547903"/>
                <a:gd name="connsiteY16" fmla="*/ 155575 h 3140357"/>
                <a:gd name="connsiteX17" fmla="*/ 701698 w 3547903"/>
                <a:gd name="connsiteY17" fmla="*/ 142875 h 3140357"/>
                <a:gd name="connsiteX18" fmla="*/ 749323 w 3547903"/>
                <a:gd name="connsiteY18" fmla="*/ 146050 h 3140357"/>
                <a:gd name="connsiteX19" fmla="*/ 755673 w 3547903"/>
                <a:gd name="connsiteY19" fmla="*/ 155575 h 3140357"/>
                <a:gd name="connsiteX20" fmla="*/ 749323 w 3547903"/>
                <a:gd name="connsiteY20" fmla="*/ 200025 h 3140357"/>
                <a:gd name="connsiteX21" fmla="*/ 762023 w 3547903"/>
                <a:gd name="connsiteY21" fmla="*/ 212725 h 3140357"/>
                <a:gd name="connsiteX22" fmla="*/ 771548 w 3547903"/>
                <a:gd name="connsiteY22" fmla="*/ 215900 h 3140357"/>
                <a:gd name="connsiteX23" fmla="*/ 777898 w 3547903"/>
                <a:gd name="connsiteY23" fmla="*/ 228600 h 3140357"/>
                <a:gd name="connsiteX24" fmla="*/ 787423 w 3547903"/>
                <a:gd name="connsiteY24" fmla="*/ 238125 h 3140357"/>
                <a:gd name="connsiteX25" fmla="*/ 793773 w 3547903"/>
                <a:gd name="connsiteY25" fmla="*/ 257175 h 3140357"/>
                <a:gd name="connsiteX26" fmla="*/ 796948 w 3547903"/>
                <a:gd name="connsiteY26" fmla="*/ 288925 h 3140357"/>
                <a:gd name="connsiteX27" fmla="*/ 800123 w 3547903"/>
                <a:gd name="connsiteY27" fmla="*/ 298450 h 3140357"/>
                <a:gd name="connsiteX28" fmla="*/ 809648 w 3547903"/>
                <a:gd name="connsiteY28" fmla="*/ 304800 h 3140357"/>
                <a:gd name="connsiteX29" fmla="*/ 822348 w 3547903"/>
                <a:gd name="connsiteY29" fmla="*/ 314325 h 3140357"/>
                <a:gd name="connsiteX30" fmla="*/ 831873 w 3547903"/>
                <a:gd name="connsiteY30" fmla="*/ 323850 h 3140357"/>
                <a:gd name="connsiteX31" fmla="*/ 854098 w 3547903"/>
                <a:gd name="connsiteY31" fmla="*/ 336550 h 3140357"/>
                <a:gd name="connsiteX32" fmla="*/ 863623 w 3547903"/>
                <a:gd name="connsiteY32" fmla="*/ 346075 h 3140357"/>
                <a:gd name="connsiteX33" fmla="*/ 892198 w 3547903"/>
                <a:gd name="connsiteY33" fmla="*/ 352425 h 3140357"/>
                <a:gd name="connsiteX34" fmla="*/ 882673 w 3547903"/>
                <a:gd name="connsiteY34" fmla="*/ 355600 h 3140357"/>
                <a:gd name="connsiteX35" fmla="*/ 879498 w 3547903"/>
                <a:gd name="connsiteY35" fmla="*/ 365125 h 3140357"/>
                <a:gd name="connsiteX36" fmla="*/ 876323 w 3547903"/>
                <a:gd name="connsiteY36" fmla="*/ 406400 h 3140357"/>
                <a:gd name="connsiteX37" fmla="*/ 866798 w 3547903"/>
                <a:gd name="connsiteY37" fmla="*/ 434975 h 3140357"/>
                <a:gd name="connsiteX38" fmla="*/ 863623 w 3547903"/>
                <a:gd name="connsiteY38" fmla="*/ 450850 h 3140357"/>
                <a:gd name="connsiteX39" fmla="*/ 860448 w 3547903"/>
                <a:gd name="connsiteY39" fmla="*/ 463550 h 3140357"/>
                <a:gd name="connsiteX40" fmla="*/ 854098 w 3547903"/>
                <a:gd name="connsiteY40" fmla="*/ 482600 h 3140357"/>
                <a:gd name="connsiteX41" fmla="*/ 850923 w 3547903"/>
                <a:gd name="connsiteY41" fmla="*/ 492125 h 3140357"/>
                <a:gd name="connsiteX42" fmla="*/ 841398 w 3547903"/>
                <a:gd name="connsiteY42" fmla="*/ 517525 h 3140357"/>
                <a:gd name="connsiteX43" fmla="*/ 835048 w 3547903"/>
                <a:gd name="connsiteY43" fmla="*/ 552450 h 3140357"/>
                <a:gd name="connsiteX44" fmla="*/ 831873 w 3547903"/>
                <a:gd name="connsiteY44" fmla="*/ 561975 h 3140357"/>
                <a:gd name="connsiteX45" fmla="*/ 822348 w 3547903"/>
                <a:gd name="connsiteY45" fmla="*/ 565150 h 3140357"/>
                <a:gd name="connsiteX46" fmla="*/ 815998 w 3547903"/>
                <a:gd name="connsiteY46" fmla="*/ 574675 h 3140357"/>
                <a:gd name="connsiteX47" fmla="*/ 825523 w 3547903"/>
                <a:gd name="connsiteY47" fmla="*/ 600075 h 3140357"/>
                <a:gd name="connsiteX48" fmla="*/ 841398 w 3547903"/>
                <a:gd name="connsiteY48" fmla="*/ 625475 h 3140357"/>
                <a:gd name="connsiteX49" fmla="*/ 847748 w 3547903"/>
                <a:gd name="connsiteY49" fmla="*/ 650875 h 3140357"/>
                <a:gd name="connsiteX50" fmla="*/ 860448 w 3547903"/>
                <a:gd name="connsiteY50" fmla="*/ 669925 h 3140357"/>
                <a:gd name="connsiteX51" fmla="*/ 866798 w 3547903"/>
                <a:gd name="connsiteY51" fmla="*/ 682625 h 3140357"/>
                <a:gd name="connsiteX52" fmla="*/ 885848 w 3547903"/>
                <a:gd name="connsiteY52" fmla="*/ 695325 h 3140357"/>
                <a:gd name="connsiteX53" fmla="*/ 904898 w 3547903"/>
                <a:gd name="connsiteY53" fmla="*/ 730250 h 3140357"/>
                <a:gd name="connsiteX54" fmla="*/ 908073 w 3547903"/>
                <a:gd name="connsiteY54" fmla="*/ 739775 h 3140357"/>
                <a:gd name="connsiteX55" fmla="*/ 917598 w 3547903"/>
                <a:gd name="connsiteY55" fmla="*/ 742950 h 3140357"/>
                <a:gd name="connsiteX56" fmla="*/ 936648 w 3547903"/>
                <a:gd name="connsiteY56" fmla="*/ 758825 h 3140357"/>
                <a:gd name="connsiteX57" fmla="*/ 955698 w 3547903"/>
                <a:gd name="connsiteY57" fmla="*/ 765175 h 3140357"/>
                <a:gd name="connsiteX58" fmla="*/ 993798 w 3547903"/>
                <a:gd name="connsiteY58" fmla="*/ 762000 h 3140357"/>
                <a:gd name="connsiteX59" fmla="*/ 1012848 w 3547903"/>
                <a:gd name="connsiteY59" fmla="*/ 755650 h 3140357"/>
                <a:gd name="connsiteX60" fmla="*/ 1022373 w 3547903"/>
                <a:gd name="connsiteY60" fmla="*/ 752475 h 3140357"/>
                <a:gd name="connsiteX61" fmla="*/ 1035073 w 3547903"/>
                <a:gd name="connsiteY61" fmla="*/ 742950 h 3140357"/>
                <a:gd name="connsiteX62" fmla="*/ 1044598 w 3547903"/>
                <a:gd name="connsiteY62" fmla="*/ 739775 h 3140357"/>
                <a:gd name="connsiteX63" fmla="*/ 1143023 w 3547903"/>
                <a:gd name="connsiteY63" fmla="*/ 730250 h 3140357"/>
                <a:gd name="connsiteX64" fmla="*/ 1155723 w 3547903"/>
                <a:gd name="connsiteY64" fmla="*/ 685800 h 3140357"/>
                <a:gd name="connsiteX65" fmla="*/ 1162073 w 3547903"/>
                <a:gd name="connsiteY65" fmla="*/ 673100 h 3140357"/>
                <a:gd name="connsiteX66" fmla="*/ 1165248 w 3547903"/>
                <a:gd name="connsiteY66" fmla="*/ 663575 h 3140357"/>
                <a:gd name="connsiteX67" fmla="*/ 1184298 w 3547903"/>
                <a:gd name="connsiteY67" fmla="*/ 654050 h 3140357"/>
                <a:gd name="connsiteX68" fmla="*/ 1206523 w 3547903"/>
                <a:gd name="connsiteY68" fmla="*/ 635000 h 3140357"/>
                <a:gd name="connsiteX69" fmla="*/ 1216048 w 3547903"/>
                <a:gd name="connsiteY69" fmla="*/ 631825 h 3140357"/>
                <a:gd name="connsiteX70" fmla="*/ 1244623 w 3547903"/>
                <a:gd name="connsiteY70" fmla="*/ 615950 h 3140357"/>
                <a:gd name="connsiteX71" fmla="*/ 1263673 w 3547903"/>
                <a:gd name="connsiteY71" fmla="*/ 612775 h 3140357"/>
                <a:gd name="connsiteX72" fmla="*/ 1330348 w 3547903"/>
                <a:gd name="connsiteY72" fmla="*/ 606425 h 3140357"/>
                <a:gd name="connsiteX73" fmla="*/ 1365273 w 3547903"/>
                <a:gd name="connsiteY73" fmla="*/ 612775 h 3140357"/>
                <a:gd name="connsiteX74" fmla="*/ 1368448 w 3547903"/>
                <a:gd name="connsiteY74" fmla="*/ 622300 h 3140357"/>
                <a:gd name="connsiteX75" fmla="*/ 1377973 w 3547903"/>
                <a:gd name="connsiteY75" fmla="*/ 628650 h 3140357"/>
                <a:gd name="connsiteX76" fmla="*/ 1387498 w 3547903"/>
                <a:gd name="connsiteY76" fmla="*/ 638175 h 3140357"/>
                <a:gd name="connsiteX77" fmla="*/ 1387498 w 3547903"/>
                <a:gd name="connsiteY77" fmla="*/ 673100 h 3140357"/>
                <a:gd name="connsiteX78" fmla="*/ 1377973 w 3547903"/>
                <a:gd name="connsiteY78" fmla="*/ 676275 h 3140357"/>
                <a:gd name="connsiteX79" fmla="*/ 1355748 w 3547903"/>
                <a:gd name="connsiteY79" fmla="*/ 685800 h 3140357"/>
                <a:gd name="connsiteX80" fmla="*/ 1349398 w 3547903"/>
                <a:gd name="connsiteY80" fmla="*/ 698500 h 3140357"/>
                <a:gd name="connsiteX81" fmla="*/ 1343048 w 3547903"/>
                <a:gd name="connsiteY81" fmla="*/ 723900 h 3140357"/>
                <a:gd name="connsiteX82" fmla="*/ 1339873 w 3547903"/>
                <a:gd name="connsiteY82" fmla="*/ 733425 h 3140357"/>
                <a:gd name="connsiteX83" fmla="*/ 1333523 w 3547903"/>
                <a:gd name="connsiteY83" fmla="*/ 742950 h 3140357"/>
                <a:gd name="connsiteX84" fmla="*/ 1330348 w 3547903"/>
                <a:gd name="connsiteY84" fmla="*/ 758825 h 3140357"/>
                <a:gd name="connsiteX85" fmla="*/ 1320823 w 3547903"/>
                <a:gd name="connsiteY85" fmla="*/ 784225 h 3140357"/>
                <a:gd name="connsiteX86" fmla="*/ 1311298 w 3547903"/>
                <a:gd name="connsiteY86" fmla="*/ 793750 h 3140357"/>
                <a:gd name="connsiteX87" fmla="*/ 1295423 w 3547903"/>
                <a:gd name="connsiteY87" fmla="*/ 822325 h 3140357"/>
                <a:gd name="connsiteX88" fmla="*/ 1282723 w 3547903"/>
                <a:gd name="connsiteY88" fmla="*/ 831850 h 3140357"/>
                <a:gd name="connsiteX89" fmla="*/ 1273198 w 3547903"/>
                <a:gd name="connsiteY89" fmla="*/ 850900 h 3140357"/>
                <a:gd name="connsiteX90" fmla="*/ 1263673 w 3547903"/>
                <a:gd name="connsiteY90" fmla="*/ 860425 h 3140357"/>
                <a:gd name="connsiteX91" fmla="*/ 1266848 w 3547903"/>
                <a:gd name="connsiteY91" fmla="*/ 908050 h 3140357"/>
                <a:gd name="connsiteX92" fmla="*/ 1276373 w 3547903"/>
                <a:gd name="connsiteY92" fmla="*/ 904875 h 3140357"/>
                <a:gd name="connsiteX93" fmla="*/ 1343048 w 3547903"/>
                <a:gd name="connsiteY93" fmla="*/ 898525 h 3140357"/>
                <a:gd name="connsiteX94" fmla="*/ 1362098 w 3547903"/>
                <a:gd name="connsiteY94" fmla="*/ 892175 h 3140357"/>
                <a:gd name="connsiteX95" fmla="*/ 1374798 w 3547903"/>
                <a:gd name="connsiteY95" fmla="*/ 885825 h 3140357"/>
                <a:gd name="connsiteX96" fmla="*/ 1419248 w 3547903"/>
                <a:gd name="connsiteY96" fmla="*/ 879475 h 3140357"/>
                <a:gd name="connsiteX97" fmla="*/ 1428773 w 3547903"/>
                <a:gd name="connsiteY97" fmla="*/ 885825 h 3140357"/>
                <a:gd name="connsiteX98" fmla="*/ 1441473 w 3547903"/>
                <a:gd name="connsiteY98" fmla="*/ 901700 h 3140357"/>
                <a:gd name="connsiteX99" fmla="*/ 1447823 w 3547903"/>
                <a:gd name="connsiteY99" fmla="*/ 911225 h 3140357"/>
                <a:gd name="connsiteX100" fmla="*/ 1470048 w 3547903"/>
                <a:gd name="connsiteY100" fmla="*/ 927100 h 3140357"/>
                <a:gd name="connsiteX101" fmla="*/ 1485923 w 3547903"/>
                <a:gd name="connsiteY101" fmla="*/ 955675 h 3140357"/>
                <a:gd name="connsiteX102" fmla="*/ 1479573 w 3547903"/>
                <a:gd name="connsiteY102" fmla="*/ 1063625 h 3140357"/>
                <a:gd name="connsiteX103" fmla="*/ 1482748 w 3547903"/>
                <a:gd name="connsiteY103" fmla="*/ 1133475 h 3140357"/>
                <a:gd name="connsiteX104" fmla="*/ 1489098 w 3547903"/>
                <a:gd name="connsiteY104" fmla="*/ 1171575 h 3140357"/>
                <a:gd name="connsiteX105" fmla="*/ 1492273 w 3547903"/>
                <a:gd name="connsiteY105" fmla="*/ 1216025 h 3140357"/>
                <a:gd name="connsiteX106" fmla="*/ 1498623 w 3547903"/>
                <a:gd name="connsiteY106" fmla="*/ 1225550 h 3140357"/>
                <a:gd name="connsiteX107" fmla="*/ 1501798 w 3547903"/>
                <a:gd name="connsiteY107" fmla="*/ 1235075 h 3140357"/>
                <a:gd name="connsiteX108" fmla="*/ 1527198 w 3547903"/>
                <a:gd name="connsiteY108" fmla="*/ 1250950 h 3140357"/>
                <a:gd name="connsiteX109" fmla="*/ 1536723 w 3547903"/>
                <a:gd name="connsiteY109" fmla="*/ 1257300 h 3140357"/>
                <a:gd name="connsiteX110" fmla="*/ 1549423 w 3547903"/>
                <a:gd name="connsiteY110" fmla="*/ 1260475 h 3140357"/>
                <a:gd name="connsiteX111" fmla="*/ 1603398 w 3547903"/>
                <a:gd name="connsiteY111" fmla="*/ 1263650 h 3140357"/>
                <a:gd name="connsiteX112" fmla="*/ 1635148 w 3547903"/>
                <a:gd name="connsiteY112" fmla="*/ 1273175 h 3140357"/>
                <a:gd name="connsiteX113" fmla="*/ 1676423 w 3547903"/>
                <a:gd name="connsiteY113" fmla="*/ 1266825 h 3140357"/>
                <a:gd name="connsiteX114" fmla="*/ 1685948 w 3547903"/>
                <a:gd name="connsiteY114" fmla="*/ 1263650 h 3140357"/>
                <a:gd name="connsiteX115" fmla="*/ 1692298 w 3547903"/>
                <a:gd name="connsiteY115" fmla="*/ 1254125 h 3140357"/>
                <a:gd name="connsiteX116" fmla="*/ 1701823 w 3547903"/>
                <a:gd name="connsiteY116" fmla="*/ 1244600 h 3140357"/>
                <a:gd name="connsiteX117" fmla="*/ 1743098 w 3547903"/>
                <a:gd name="connsiteY117" fmla="*/ 1247775 h 3140357"/>
                <a:gd name="connsiteX118" fmla="*/ 1752623 w 3547903"/>
                <a:gd name="connsiteY118" fmla="*/ 1254125 h 3140357"/>
                <a:gd name="connsiteX119" fmla="*/ 1762148 w 3547903"/>
                <a:gd name="connsiteY119" fmla="*/ 1257300 h 3140357"/>
                <a:gd name="connsiteX120" fmla="*/ 1771673 w 3547903"/>
                <a:gd name="connsiteY120" fmla="*/ 1266825 h 3140357"/>
                <a:gd name="connsiteX121" fmla="*/ 1787548 w 3547903"/>
                <a:gd name="connsiteY121" fmla="*/ 1285875 h 3140357"/>
                <a:gd name="connsiteX122" fmla="*/ 1797073 w 3547903"/>
                <a:gd name="connsiteY122" fmla="*/ 1289050 h 3140357"/>
                <a:gd name="connsiteX123" fmla="*/ 1822473 w 3547903"/>
                <a:gd name="connsiteY123" fmla="*/ 1308100 h 3140357"/>
                <a:gd name="connsiteX124" fmla="*/ 1831998 w 3547903"/>
                <a:gd name="connsiteY124" fmla="*/ 1311275 h 3140357"/>
                <a:gd name="connsiteX125" fmla="*/ 1854223 w 3547903"/>
                <a:gd name="connsiteY125" fmla="*/ 1327150 h 3140357"/>
                <a:gd name="connsiteX126" fmla="*/ 1863748 w 3547903"/>
                <a:gd name="connsiteY126" fmla="*/ 1317625 h 3140357"/>
                <a:gd name="connsiteX127" fmla="*/ 1879623 w 3547903"/>
                <a:gd name="connsiteY127" fmla="*/ 1282700 h 3140357"/>
                <a:gd name="connsiteX128" fmla="*/ 1882798 w 3547903"/>
                <a:gd name="connsiteY128" fmla="*/ 1250950 h 3140357"/>
                <a:gd name="connsiteX129" fmla="*/ 1889148 w 3547903"/>
                <a:gd name="connsiteY129" fmla="*/ 1241425 h 3140357"/>
                <a:gd name="connsiteX130" fmla="*/ 1895498 w 3547903"/>
                <a:gd name="connsiteY130" fmla="*/ 1228725 h 3140357"/>
                <a:gd name="connsiteX131" fmla="*/ 1901848 w 3547903"/>
                <a:gd name="connsiteY131" fmla="*/ 1209675 h 3140357"/>
                <a:gd name="connsiteX132" fmla="*/ 1905023 w 3547903"/>
                <a:gd name="connsiteY132" fmla="*/ 1196975 h 3140357"/>
                <a:gd name="connsiteX133" fmla="*/ 1930423 w 3547903"/>
                <a:gd name="connsiteY133" fmla="*/ 1184275 h 3140357"/>
                <a:gd name="connsiteX134" fmla="*/ 2019323 w 3547903"/>
                <a:gd name="connsiteY134" fmla="*/ 1181100 h 3140357"/>
                <a:gd name="connsiteX135" fmla="*/ 2028848 w 3547903"/>
                <a:gd name="connsiteY135" fmla="*/ 1174750 h 3140357"/>
                <a:gd name="connsiteX136" fmla="*/ 2047898 w 3547903"/>
                <a:gd name="connsiteY136" fmla="*/ 1165225 h 3140357"/>
                <a:gd name="connsiteX137" fmla="*/ 2060598 w 3547903"/>
                <a:gd name="connsiteY137" fmla="*/ 1149350 h 3140357"/>
                <a:gd name="connsiteX138" fmla="*/ 2082823 w 3547903"/>
                <a:gd name="connsiteY138" fmla="*/ 1127125 h 3140357"/>
                <a:gd name="connsiteX139" fmla="*/ 2095523 w 3547903"/>
                <a:gd name="connsiteY139" fmla="*/ 1120775 h 3140357"/>
                <a:gd name="connsiteX140" fmla="*/ 2114573 w 3547903"/>
                <a:gd name="connsiteY140" fmla="*/ 1114425 h 3140357"/>
                <a:gd name="connsiteX141" fmla="*/ 2124098 w 3547903"/>
                <a:gd name="connsiteY141" fmla="*/ 1120775 h 3140357"/>
                <a:gd name="connsiteX142" fmla="*/ 2127273 w 3547903"/>
                <a:gd name="connsiteY142" fmla="*/ 1130300 h 3140357"/>
                <a:gd name="connsiteX143" fmla="*/ 2133623 w 3547903"/>
                <a:gd name="connsiteY143" fmla="*/ 1139825 h 3140357"/>
                <a:gd name="connsiteX144" fmla="*/ 2130448 w 3547903"/>
                <a:gd name="connsiteY144" fmla="*/ 1152525 h 3140357"/>
                <a:gd name="connsiteX145" fmla="*/ 2127273 w 3547903"/>
                <a:gd name="connsiteY145" fmla="*/ 1174750 h 3140357"/>
                <a:gd name="connsiteX146" fmla="*/ 2187598 w 3547903"/>
                <a:gd name="connsiteY146" fmla="*/ 1155700 h 3140357"/>
                <a:gd name="connsiteX147" fmla="*/ 2276498 w 3547903"/>
                <a:gd name="connsiteY147" fmla="*/ 1168400 h 3140357"/>
                <a:gd name="connsiteX148" fmla="*/ 2279673 w 3547903"/>
                <a:gd name="connsiteY148" fmla="*/ 1190625 h 3140357"/>
                <a:gd name="connsiteX149" fmla="*/ 2273323 w 3547903"/>
                <a:gd name="connsiteY149" fmla="*/ 1181100 h 3140357"/>
                <a:gd name="connsiteX150" fmla="*/ 2254273 w 3547903"/>
                <a:gd name="connsiteY150" fmla="*/ 1162050 h 3140357"/>
                <a:gd name="connsiteX151" fmla="*/ 2257448 w 3547903"/>
                <a:gd name="connsiteY151" fmla="*/ 1165225 h 3140357"/>
                <a:gd name="connsiteX152" fmla="*/ 2308248 w 3547903"/>
                <a:gd name="connsiteY152" fmla="*/ 1184275 h 3140357"/>
                <a:gd name="connsiteX153" fmla="*/ 2324123 w 3547903"/>
                <a:gd name="connsiteY153" fmla="*/ 1187450 h 3140357"/>
                <a:gd name="connsiteX154" fmla="*/ 2349523 w 3547903"/>
                <a:gd name="connsiteY154" fmla="*/ 1193800 h 3140357"/>
                <a:gd name="connsiteX155" fmla="*/ 2393973 w 3547903"/>
                <a:gd name="connsiteY155" fmla="*/ 1196975 h 3140357"/>
                <a:gd name="connsiteX156" fmla="*/ 2397148 w 3547903"/>
                <a:gd name="connsiteY156" fmla="*/ 1206500 h 3140357"/>
                <a:gd name="connsiteX157" fmla="*/ 2444773 w 3547903"/>
                <a:gd name="connsiteY157" fmla="*/ 1216025 h 3140357"/>
                <a:gd name="connsiteX158" fmla="*/ 2454298 w 3547903"/>
                <a:gd name="connsiteY158" fmla="*/ 1219200 h 3140357"/>
                <a:gd name="connsiteX159" fmla="*/ 2476523 w 3547903"/>
                <a:gd name="connsiteY159" fmla="*/ 1222375 h 3140357"/>
                <a:gd name="connsiteX160" fmla="*/ 2486048 w 3547903"/>
                <a:gd name="connsiteY160" fmla="*/ 1228725 h 3140357"/>
                <a:gd name="connsiteX161" fmla="*/ 2520973 w 3547903"/>
                <a:gd name="connsiteY161" fmla="*/ 1222375 h 3140357"/>
                <a:gd name="connsiteX162" fmla="*/ 2530498 w 3547903"/>
                <a:gd name="connsiteY162" fmla="*/ 1209675 h 3140357"/>
                <a:gd name="connsiteX163" fmla="*/ 2540023 w 3547903"/>
                <a:gd name="connsiteY163" fmla="*/ 1203325 h 3140357"/>
                <a:gd name="connsiteX164" fmla="*/ 2552723 w 3547903"/>
                <a:gd name="connsiteY164" fmla="*/ 1200150 h 3140357"/>
                <a:gd name="connsiteX165" fmla="*/ 2581298 w 3547903"/>
                <a:gd name="connsiteY165" fmla="*/ 1190625 h 3140357"/>
                <a:gd name="connsiteX166" fmla="*/ 2609873 w 3547903"/>
                <a:gd name="connsiteY166" fmla="*/ 1193800 h 3140357"/>
                <a:gd name="connsiteX167" fmla="*/ 2619398 w 3547903"/>
                <a:gd name="connsiteY167" fmla="*/ 1196975 h 3140357"/>
                <a:gd name="connsiteX168" fmla="*/ 2625748 w 3547903"/>
                <a:gd name="connsiteY168" fmla="*/ 1206500 h 3140357"/>
                <a:gd name="connsiteX169" fmla="*/ 2616223 w 3547903"/>
                <a:gd name="connsiteY169" fmla="*/ 1209675 h 3140357"/>
                <a:gd name="connsiteX170" fmla="*/ 2606698 w 3547903"/>
                <a:gd name="connsiteY170" fmla="*/ 1235075 h 3140357"/>
                <a:gd name="connsiteX171" fmla="*/ 2654323 w 3547903"/>
                <a:gd name="connsiteY171" fmla="*/ 1238250 h 3140357"/>
                <a:gd name="connsiteX172" fmla="*/ 2657498 w 3547903"/>
                <a:gd name="connsiteY172" fmla="*/ 1200150 h 3140357"/>
                <a:gd name="connsiteX173" fmla="*/ 2686073 w 3547903"/>
                <a:gd name="connsiteY173" fmla="*/ 1190625 h 3140357"/>
                <a:gd name="connsiteX174" fmla="*/ 2717823 w 3547903"/>
                <a:gd name="connsiteY174" fmla="*/ 1200150 h 3140357"/>
                <a:gd name="connsiteX175" fmla="*/ 2711473 w 3547903"/>
                <a:gd name="connsiteY175" fmla="*/ 1225550 h 3140357"/>
                <a:gd name="connsiteX176" fmla="*/ 2705123 w 3547903"/>
                <a:gd name="connsiteY176" fmla="*/ 1250950 h 3140357"/>
                <a:gd name="connsiteX177" fmla="*/ 2698773 w 3547903"/>
                <a:gd name="connsiteY177" fmla="*/ 1270000 h 3140357"/>
                <a:gd name="connsiteX178" fmla="*/ 2714648 w 3547903"/>
                <a:gd name="connsiteY178" fmla="*/ 1279525 h 3140357"/>
                <a:gd name="connsiteX179" fmla="*/ 2740048 w 3547903"/>
                <a:gd name="connsiteY179" fmla="*/ 1289050 h 3140357"/>
                <a:gd name="connsiteX180" fmla="*/ 2749573 w 3547903"/>
                <a:gd name="connsiteY180" fmla="*/ 1298575 h 3140357"/>
                <a:gd name="connsiteX181" fmla="*/ 2752748 w 3547903"/>
                <a:gd name="connsiteY181" fmla="*/ 1323975 h 3140357"/>
                <a:gd name="connsiteX182" fmla="*/ 2762273 w 3547903"/>
                <a:gd name="connsiteY182" fmla="*/ 1333500 h 3140357"/>
                <a:gd name="connsiteX183" fmla="*/ 2765448 w 3547903"/>
                <a:gd name="connsiteY183" fmla="*/ 1346200 h 3140357"/>
                <a:gd name="connsiteX184" fmla="*/ 2784498 w 3547903"/>
                <a:gd name="connsiteY184" fmla="*/ 1349375 h 3140357"/>
                <a:gd name="connsiteX185" fmla="*/ 2794023 w 3547903"/>
                <a:gd name="connsiteY185" fmla="*/ 1352550 h 3140357"/>
                <a:gd name="connsiteX186" fmla="*/ 2806723 w 3547903"/>
                <a:gd name="connsiteY186" fmla="*/ 1355725 h 3140357"/>
                <a:gd name="connsiteX187" fmla="*/ 2825773 w 3547903"/>
                <a:gd name="connsiteY187" fmla="*/ 1387475 h 3140357"/>
                <a:gd name="connsiteX188" fmla="*/ 2835298 w 3547903"/>
                <a:gd name="connsiteY188" fmla="*/ 1393825 h 3140357"/>
                <a:gd name="connsiteX189" fmla="*/ 2851173 w 3547903"/>
                <a:gd name="connsiteY189" fmla="*/ 1412875 h 3140357"/>
                <a:gd name="connsiteX190" fmla="*/ 2863873 w 3547903"/>
                <a:gd name="connsiteY190" fmla="*/ 1416050 h 3140357"/>
                <a:gd name="connsiteX191" fmla="*/ 2873398 w 3547903"/>
                <a:gd name="connsiteY191" fmla="*/ 1422400 h 3140357"/>
                <a:gd name="connsiteX192" fmla="*/ 2933723 w 3547903"/>
                <a:gd name="connsiteY192" fmla="*/ 1431925 h 3140357"/>
                <a:gd name="connsiteX193" fmla="*/ 2952773 w 3547903"/>
                <a:gd name="connsiteY193" fmla="*/ 1438275 h 3140357"/>
                <a:gd name="connsiteX194" fmla="*/ 2971823 w 3547903"/>
                <a:gd name="connsiteY194" fmla="*/ 1447800 h 3140357"/>
                <a:gd name="connsiteX195" fmla="*/ 2997223 w 3547903"/>
                <a:gd name="connsiteY195" fmla="*/ 1450975 h 3140357"/>
                <a:gd name="connsiteX196" fmla="*/ 3013098 w 3547903"/>
                <a:gd name="connsiteY196" fmla="*/ 1454150 h 3140357"/>
                <a:gd name="connsiteX197" fmla="*/ 3032148 w 3547903"/>
                <a:gd name="connsiteY197" fmla="*/ 1457325 h 3140357"/>
                <a:gd name="connsiteX198" fmla="*/ 3076598 w 3547903"/>
                <a:gd name="connsiteY198" fmla="*/ 1466850 h 3140357"/>
                <a:gd name="connsiteX199" fmla="*/ 3184548 w 3547903"/>
                <a:gd name="connsiteY199" fmla="*/ 1476375 h 3140357"/>
                <a:gd name="connsiteX200" fmla="*/ 3206773 w 3547903"/>
                <a:gd name="connsiteY200" fmla="*/ 1498600 h 3140357"/>
                <a:gd name="connsiteX201" fmla="*/ 3235348 w 3547903"/>
                <a:gd name="connsiteY201" fmla="*/ 1517650 h 3140357"/>
                <a:gd name="connsiteX202" fmla="*/ 3244873 w 3547903"/>
                <a:gd name="connsiteY202" fmla="*/ 1539875 h 3140357"/>
                <a:gd name="connsiteX203" fmla="*/ 3248048 w 3547903"/>
                <a:gd name="connsiteY203" fmla="*/ 1552575 h 3140357"/>
                <a:gd name="connsiteX204" fmla="*/ 3254398 w 3547903"/>
                <a:gd name="connsiteY204" fmla="*/ 1562100 h 3140357"/>
                <a:gd name="connsiteX205" fmla="*/ 3270273 w 3547903"/>
                <a:gd name="connsiteY205" fmla="*/ 1590675 h 3140357"/>
                <a:gd name="connsiteX206" fmla="*/ 3292498 w 3547903"/>
                <a:gd name="connsiteY206" fmla="*/ 1603375 h 3140357"/>
                <a:gd name="connsiteX207" fmla="*/ 3302023 w 3547903"/>
                <a:gd name="connsiteY207" fmla="*/ 1625600 h 3140357"/>
                <a:gd name="connsiteX208" fmla="*/ 3314723 w 3547903"/>
                <a:gd name="connsiteY208" fmla="*/ 1644650 h 3140357"/>
                <a:gd name="connsiteX209" fmla="*/ 3324248 w 3547903"/>
                <a:gd name="connsiteY209" fmla="*/ 1679575 h 3140357"/>
                <a:gd name="connsiteX210" fmla="*/ 3330598 w 3547903"/>
                <a:gd name="connsiteY210" fmla="*/ 1692275 h 3140357"/>
                <a:gd name="connsiteX211" fmla="*/ 3321073 w 3547903"/>
                <a:gd name="connsiteY211" fmla="*/ 1746250 h 3140357"/>
                <a:gd name="connsiteX212" fmla="*/ 3302023 w 3547903"/>
                <a:gd name="connsiteY212" fmla="*/ 1784350 h 3140357"/>
                <a:gd name="connsiteX213" fmla="*/ 3276623 w 3547903"/>
                <a:gd name="connsiteY213" fmla="*/ 1816100 h 3140357"/>
                <a:gd name="connsiteX214" fmla="*/ 3254398 w 3547903"/>
                <a:gd name="connsiteY214" fmla="*/ 1860550 h 3140357"/>
                <a:gd name="connsiteX215" fmla="*/ 3276623 w 3547903"/>
                <a:gd name="connsiteY215" fmla="*/ 1831975 h 3140357"/>
                <a:gd name="connsiteX216" fmla="*/ 3286148 w 3547903"/>
                <a:gd name="connsiteY216" fmla="*/ 1822450 h 3140357"/>
                <a:gd name="connsiteX217" fmla="*/ 3317898 w 3547903"/>
                <a:gd name="connsiteY217" fmla="*/ 1803400 h 3140357"/>
                <a:gd name="connsiteX218" fmla="*/ 3336948 w 3547903"/>
                <a:gd name="connsiteY218" fmla="*/ 1793875 h 3140357"/>
                <a:gd name="connsiteX219" fmla="*/ 3346473 w 3547903"/>
                <a:gd name="connsiteY219" fmla="*/ 1784350 h 3140357"/>
                <a:gd name="connsiteX220" fmla="*/ 3403627 w 3547903"/>
                <a:gd name="connsiteY220" fmla="*/ 1774825 h 3140357"/>
                <a:gd name="connsiteX221" fmla="*/ 3406798 w 3547903"/>
                <a:gd name="connsiteY221" fmla="*/ 1857375 h 3140357"/>
                <a:gd name="connsiteX222" fmla="*/ 3476652 w 3547903"/>
                <a:gd name="connsiteY222" fmla="*/ 1835150 h 3140357"/>
                <a:gd name="connsiteX223" fmla="*/ 3276627 w 3547903"/>
                <a:gd name="connsiteY223" fmla="*/ 1952625 h 3140357"/>
                <a:gd name="connsiteX224" fmla="*/ 3340127 w 3547903"/>
                <a:gd name="connsiteY224" fmla="*/ 1911350 h 3140357"/>
                <a:gd name="connsiteX225" fmla="*/ 3229002 w 3547903"/>
                <a:gd name="connsiteY225" fmla="*/ 1984375 h 3140357"/>
                <a:gd name="connsiteX226" fmla="*/ 3270277 w 3547903"/>
                <a:gd name="connsiteY226" fmla="*/ 2117725 h 3140357"/>
                <a:gd name="connsiteX227" fmla="*/ 3194077 w 3547903"/>
                <a:gd name="connsiteY227" fmla="*/ 2012950 h 3140357"/>
                <a:gd name="connsiteX228" fmla="*/ 3184552 w 3547903"/>
                <a:gd name="connsiteY228" fmla="*/ 2152650 h 3140357"/>
                <a:gd name="connsiteX229" fmla="*/ 3102002 w 3547903"/>
                <a:gd name="connsiteY229" fmla="*/ 2038350 h 3140357"/>
                <a:gd name="connsiteX230" fmla="*/ 3140102 w 3547903"/>
                <a:gd name="connsiteY230" fmla="*/ 2178050 h 3140357"/>
                <a:gd name="connsiteX231" fmla="*/ 3051202 w 3547903"/>
                <a:gd name="connsiteY231" fmla="*/ 2041525 h 3140357"/>
                <a:gd name="connsiteX232" fmla="*/ 3095652 w 3547903"/>
                <a:gd name="connsiteY232" fmla="*/ 2206625 h 3140357"/>
                <a:gd name="connsiteX233" fmla="*/ 3016277 w 3547903"/>
                <a:gd name="connsiteY233" fmla="*/ 2038350 h 3140357"/>
                <a:gd name="connsiteX234" fmla="*/ 3038502 w 3547903"/>
                <a:gd name="connsiteY234" fmla="*/ 2222500 h 3140357"/>
                <a:gd name="connsiteX235" fmla="*/ 2952777 w 3547903"/>
                <a:gd name="connsiteY235" fmla="*/ 2057400 h 3140357"/>
                <a:gd name="connsiteX236" fmla="*/ 2968652 w 3547903"/>
                <a:gd name="connsiteY236" fmla="*/ 2225675 h 3140357"/>
                <a:gd name="connsiteX237" fmla="*/ 2879752 w 3547903"/>
                <a:gd name="connsiteY237" fmla="*/ 2022475 h 3140357"/>
                <a:gd name="connsiteX238" fmla="*/ 2901977 w 3547903"/>
                <a:gd name="connsiteY238" fmla="*/ 2222500 h 3140357"/>
                <a:gd name="connsiteX239" fmla="*/ 2886102 w 3547903"/>
                <a:gd name="connsiteY239" fmla="*/ 2349500 h 3140357"/>
                <a:gd name="connsiteX240" fmla="*/ 2841652 w 3547903"/>
                <a:gd name="connsiteY240" fmla="*/ 2257425 h 3140357"/>
                <a:gd name="connsiteX241" fmla="*/ 2873402 w 3547903"/>
                <a:gd name="connsiteY241" fmla="*/ 2397125 h 3140357"/>
                <a:gd name="connsiteX242" fmla="*/ 2800377 w 3547903"/>
                <a:gd name="connsiteY242" fmla="*/ 2270125 h 3140357"/>
                <a:gd name="connsiteX243" fmla="*/ 2867052 w 3547903"/>
                <a:gd name="connsiteY243" fmla="*/ 2479675 h 3140357"/>
                <a:gd name="connsiteX244" fmla="*/ 2771802 w 3547903"/>
                <a:gd name="connsiteY244" fmla="*/ 2311400 h 3140357"/>
                <a:gd name="connsiteX245" fmla="*/ 2787677 w 3547903"/>
                <a:gd name="connsiteY245" fmla="*/ 2466975 h 3140357"/>
                <a:gd name="connsiteX246" fmla="*/ 2698777 w 3547903"/>
                <a:gd name="connsiteY246" fmla="*/ 2314575 h 3140357"/>
                <a:gd name="connsiteX247" fmla="*/ 2724177 w 3547903"/>
                <a:gd name="connsiteY247" fmla="*/ 2527300 h 3140357"/>
                <a:gd name="connsiteX248" fmla="*/ 2663852 w 3547903"/>
                <a:gd name="connsiteY248" fmla="*/ 2390775 h 3140357"/>
                <a:gd name="connsiteX249" fmla="*/ 2425727 w 3547903"/>
                <a:gd name="connsiteY249" fmla="*/ 2479675 h 3140357"/>
                <a:gd name="connsiteX250" fmla="*/ 2657502 w 3547903"/>
                <a:gd name="connsiteY250" fmla="*/ 2676525 h 3140357"/>
                <a:gd name="connsiteX251" fmla="*/ 2584477 w 3547903"/>
                <a:gd name="connsiteY251" fmla="*/ 2736850 h 3140357"/>
                <a:gd name="connsiteX252" fmla="*/ 2479702 w 3547903"/>
                <a:gd name="connsiteY252" fmla="*/ 2870200 h 3140357"/>
                <a:gd name="connsiteX253" fmla="*/ 2362227 w 3547903"/>
                <a:gd name="connsiteY253" fmla="*/ 2784475 h 3140357"/>
                <a:gd name="connsiteX254" fmla="*/ 2343177 w 3547903"/>
                <a:gd name="connsiteY254" fmla="*/ 2593975 h 3140357"/>
                <a:gd name="connsiteX255" fmla="*/ 2266977 w 3547903"/>
                <a:gd name="connsiteY255" fmla="*/ 2794000 h 3140357"/>
                <a:gd name="connsiteX256" fmla="*/ 2270152 w 3547903"/>
                <a:gd name="connsiteY256" fmla="*/ 2638425 h 3140357"/>
                <a:gd name="connsiteX257" fmla="*/ 2222527 w 3547903"/>
                <a:gd name="connsiteY257" fmla="*/ 3140075 h 3140357"/>
                <a:gd name="connsiteX258" fmla="*/ 2222527 w 3547903"/>
                <a:gd name="connsiteY258" fmla="*/ 2863849 h 3140357"/>
                <a:gd name="connsiteX259" fmla="*/ 2197126 w 3547903"/>
                <a:gd name="connsiteY259" fmla="*/ 2813049 h 3140357"/>
                <a:gd name="connsiteX260" fmla="*/ 2159026 w 3547903"/>
                <a:gd name="connsiteY260" fmla="*/ 2794000 h 3140357"/>
                <a:gd name="connsiteX261" fmla="*/ 2092352 w 3547903"/>
                <a:gd name="connsiteY261" fmla="*/ 2752724 h 3140357"/>
                <a:gd name="connsiteX262" fmla="*/ 2035201 w 3547903"/>
                <a:gd name="connsiteY262" fmla="*/ 2698750 h 3140357"/>
                <a:gd name="connsiteX263" fmla="*/ 1978050 w 3547903"/>
                <a:gd name="connsiteY263" fmla="*/ 2679700 h 3140357"/>
                <a:gd name="connsiteX264" fmla="*/ 1911375 w 3547903"/>
                <a:gd name="connsiteY264" fmla="*/ 2600325 h 3140357"/>
                <a:gd name="connsiteX265" fmla="*/ 1765325 w 3547903"/>
                <a:gd name="connsiteY265" fmla="*/ 2362200 h 3140357"/>
                <a:gd name="connsiteX266" fmla="*/ 1720875 w 3547903"/>
                <a:gd name="connsiteY266" fmla="*/ 2251075 h 3140357"/>
                <a:gd name="connsiteX267" fmla="*/ 1673250 w 3547903"/>
                <a:gd name="connsiteY267" fmla="*/ 2197100 h 3140357"/>
                <a:gd name="connsiteX268" fmla="*/ 1651025 w 3547903"/>
                <a:gd name="connsiteY268" fmla="*/ 2146300 h 3140357"/>
                <a:gd name="connsiteX269" fmla="*/ 1581175 w 3547903"/>
                <a:gd name="connsiteY269" fmla="*/ 2095500 h 3140357"/>
                <a:gd name="connsiteX270" fmla="*/ 1584350 w 3547903"/>
                <a:gd name="connsiteY270" fmla="*/ 2022476 h 3140357"/>
                <a:gd name="connsiteX271" fmla="*/ 1590699 w 3547903"/>
                <a:gd name="connsiteY271" fmla="*/ 1984376 h 3140357"/>
                <a:gd name="connsiteX272" fmla="*/ 1676424 w 3547903"/>
                <a:gd name="connsiteY272" fmla="*/ 1958977 h 3140357"/>
                <a:gd name="connsiteX273" fmla="*/ 1609749 w 3547903"/>
                <a:gd name="connsiteY273" fmla="*/ 1882777 h 3140357"/>
                <a:gd name="connsiteX274" fmla="*/ 1622449 w 3547903"/>
                <a:gd name="connsiteY274" fmla="*/ 1809752 h 3140357"/>
                <a:gd name="connsiteX275" fmla="*/ 1651024 w 3547903"/>
                <a:gd name="connsiteY275" fmla="*/ 1730377 h 3140357"/>
                <a:gd name="connsiteX276" fmla="*/ 1714523 w 3547903"/>
                <a:gd name="connsiteY276" fmla="*/ 1685927 h 3140357"/>
                <a:gd name="connsiteX277" fmla="*/ 1765323 w 3547903"/>
                <a:gd name="connsiteY277" fmla="*/ 1647827 h 3140357"/>
                <a:gd name="connsiteX278" fmla="*/ 1793897 w 3547903"/>
                <a:gd name="connsiteY278" fmla="*/ 1612902 h 3140357"/>
                <a:gd name="connsiteX279" fmla="*/ 1812947 w 3547903"/>
                <a:gd name="connsiteY279" fmla="*/ 1571627 h 3140357"/>
                <a:gd name="connsiteX280" fmla="*/ 1790721 w 3547903"/>
                <a:gd name="connsiteY280" fmla="*/ 1539876 h 3140357"/>
                <a:gd name="connsiteX281" fmla="*/ 1793897 w 3547903"/>
                <a:gd name="connsiteY281" fmla="*/ 1473202 h 3140357"/>
                <a:gd name="connsiteX282" fmla="*/ 1765322 w 3547903"/>
                <a:gd name="connsiteY282" fmla="*/ 1381127 h 3140357"/>
                <a:gd name="connsiteX283" fmla="*/ 1727221 w 3547903"/>
                <a:gd name="connsiteY283" fmla="*/ 1314451 h 3140357"/>
                <a:gd name="connsiteX284" fmla="*/ 1666897 w 3547903"/>
                <a:gd name="connsiteY284" fmla="*/ 1355727 h 3140357"/>
                <a:gd name="connsiteX285" fmla="*/ 1625622 w 3547903"/>
                <a:gd name="connsiteY285" fmla="*/ 1377952 h 3140357"/>
                <a:gd name="connsiteX286" fmla="*/ 1587522 w 3547903"/>
                <a:gd name="connsiteY286" fmla="*/ 1349377 h 3140357"/>
                <a:gd name="connsiteX287" fmla="*/ 1527197 w 3547903"/>
                <a:gd name="connsiteY287" fmla="*/ 1327152 h 3140357"/>
                <a:gd name="connsiteX288" fmla="*/ 1428772 w 3547903"/>
                <a:gd name="connsiteY288" fmla="*/ 1257302 h 3140357"/>
                <a:gd name="connsiteX289" fmla="*/ 1374797 w 3547903"/>
                <a:gd name="connsiteY289" fmla="*/ 1257302 h 3140357"/>
                <a:gd name="connsiteX290" fmla="*/ 1358922 w 3547903"/>
                <a:gd name="connsiteY290" fmla="*/ 1187452 h 3140357"/>
                <a:gd name="connsiteX291" fmla="*/ 1298597 w 3547903"/>
                <a:gd name="connsiteY291" fmla="*/ 1114427 h 3140357"/>
                <a:gd name="connsiteX292" fmla="*/ 1212872 w 3547903"/>
                <a:gd name="connsiteY292" fmla="*/ 1057277 h 3140357"/>
                <a:gd name="connsiteX293" fmla="*/ 1073172 w 3547903"/>
                <a:gd name="connsiteY293" fmla="*/ 1003302 h 3140357"/>
                <a:gd name="connsiteX294" fmla="*/ 996972 w 3547903"/>
                <a:gd name="connsiteY294" fmla="*/ 974727 h 3140357"/>
                <a:gd name="connsiteX295" fmla="*/ 923947 w 3547903"/>
                <a:gd name="connsiteY295" fmla="*/ 914402 h 3140357"/>
                <a:gd name="connsiteX296" fmla="*/ 787422 w 3547903"/>
                <a:gd name="connsiteY296" fmla="*/ 933452 h 3140357"/>
                <a:gd name="connsiteX297" fmla="*/ 733447 w 3547903"/>
                <a:gd name="connsiteY297" fmla="*/ 942977 h 3140357"/>
                <a:gd name="connsiteX298" fmla="*/ 669947 w 3547903"/>
                <a:gd name="connsiteY298" fmla="*/ 889002 h 3140357"/>
                <a:gd name="connsiteX299" fmla="*/ 641372 w 3547903"/>
                <a:gd name="connsiteY299" fmla="*/ 860427 h 3140357"/>
                <a:gd name="connsiteX300" fmla="*/ 488972 w 3547903"/>
                <a:gd name="connsiteY300" fmla="*/ 800102 h 3140357"/>
                <a:gd name="connsiteX301" fmla="*/ 403247 w 3547903"/>
                <a:gd name="connsiteY301" fmla="*/ 749302 h 3140357"/>
                <a:gd name="connsiteX302" fmla="*/ 361972 w 3547903"/>
                <a:gd name="connsiteY302" fmla="*/ 695327 h 3140357"/>
                <a:gd name="connsiteX303" fmla="*/ 396897 w 3547903"/>
                <a:gd name="connsiteY303" fmla="*/ 660402 h 3140357"/>
                <a:gd name="connsiteX304" fmla="*/ 361972 w 3547903"/>
                <a:gd name="connsiteY304" fmla="*/ 555627 h 3140357"/>
                <a:gd name="connsiteX305" fmla="*/ 298471 w 3547903"/>
                <a:gd name="connsiteY305" fmla="*/ 454026 h 3140357"/>
                <a:gd name="connsiteX306" fmla="*/ 266722 w 3547903"/>
                <a:gd name="connsiteY306" fmla="*/ 384175 h 3140357"/>
                <a:gd name="connsiteX307" fmla="*/ 276246 w 3547903"/>
                <a:gd name="connsiteY307" fmla="*/ 358775 h 3140357"/>
                <a:gd name="connsiteX308" fmla="*/ 206397 w 3547903"/>
                <a:gd name="connsiteY308" fmla="*/ 234950 h 3140357"/>
                <a:gd name="connsiteX309" fmla="*/ 146072 w 3547903"/>
                <a:gd name="connsiteY309" fmla="*/ 101600 h 3140357"/>
                <a:gd name="connsiteX310" fmla="*/ 111147 w 3547903"/>
                <a:gd name="connsiteY310" fmla="*/ 142875 h 3140357"/>
                <a:gd name="connsiteX311" fmla="*/ 120671 w 3547903"/>
                <a:gd name="connsiteY311" fmla="*/ 193675 h 3140357"/>
                <a:gd name="connsiteX312" fmla="*/ 123846 w 3547903"/>
                <a:gd name="connsiteY312" fmla="*/ 260350 h 3140357"/>
                <a:gd name="connsiteX313" fmla="*/ 136546 w 3547903"/>
                <a:gd name="connsiteY313" fmla="*/ 327025 h 3140357"/>
                <a:gd name="connsiteX314" fmla="*/ 174646 w 3547903"/>
                <a:gd name="connsiteY314" fmla="*/ 384175 h 3140357"/>
                <a:gd name="connsiteX315" fmla="*/ 190521 w 3547903"/>
                <a:gd name="connsiteY315" fmla="*/ 422275 h 3140357"/>
                <a:gd name="connsiteX316" fmla="*/ 200046 w 3547903"/>
                <a:gd name="connsiteY316" fmla="*/ 495300 h 3140357"/>
                <a:gd name="connsiteX317" fmla="*/ 231798 w 3547903"/>
                <a:gd name="connsiteY317" fmla="*/ 542925 h 3140357"/>
                <a:gd name="connsiteX318" fmla="*/ 168296 w 3547903"/>
                <a:gd name="connsiteY318" fmla="*/ 508000 h 3140357"/>
                <a:gd name="connsiteX319" fmla="*/ 107973 w 3547903"/>
                <a:gd name="connsiteY319" fmla="*/ 460375 h 3140357"/>
                <a:gd name="connsiteX320" fmla="*/ 88923 w 3547903"/>
                <a:gd name="connsiteY320" fmla="*/ 371475 h 3140357"/>
                <a:gd name="connsiteX321" fmla="*/ 22248 w 3547903"/>
                <a:gd name="connsiteY321" fmla="*/ 285750 h 3140357"/>
                <a:gd name="connsiteX322" fmla="*/ 53998 w 3547903"/>
                <a:gd name="connsiteY322" fmla="*/ 193675 h 3140357"/>
                <a:gd name="connsiteX323" fmla="*/ 25423 w 3547903"/>
                <a:gd name="connsiteY323" fmla="*/ 161925 h 3140357"/>
                <a:gd name="connsiteX324" fmla="*/ 12722 w 3547903"/>
                <a:gd name="connsiteY324" fmla="*/ 114300 h 3140357"/>
                <a:gd name="connsiteX325" fmla="*/ 23 w 3547903"/>
                <a:gd name="connsiteY325" fmla="*/ 41275 h 3140357"/>
                <a:gd name="connsiteX326" fmla="*/ 23 w 3547903"/>
                <a:gd name="connsiteY326" fmla="*/ 0 h 3140357"/>
                <a:gd name="connsiteX0" fmla="*/ 23 w 3600477"/>
                <a:gd name="connsiteY0" fmla="*/ 0 h 3140357"/>
                <a:gd name="connsiteX1" fmla="*/ 381023 w 3600477"/>
                <a:gd name="connsiteY1" fmla="*/ 76200 h 3140357"/>
                <a:gd name="connsiteX2" fmla="*/ 479448 w 3600477"/>
                <a:gd name="connsiteY2" fmla="*/ 28575 h 3140357"/>
                <a:gd name="connsiteX3" fmla="*/ 568348 w 3600477"/>
                <a:gd name="connsiteY3" fmla="*/ 44450 h 3140357"/>
                <a:gd name="connsiteX4" fmla="*/ 568348 w 3600477"/>
                <a:gd name="connsiteY4" fmla="*/ 44450 h 3140357"/>
                <a:gd name="connsiteX5" fmla="*/ 571523 w 3600477"/>
                <a:gd name="connsiteY5" fmla="*/ 73025 h 3140357"/>
                <a:gd name="connsiteX6" fmla="*/ 565173 w 3600477"/>
                <a:gd name="connsiteY6" fmla="*/ 88900 h 3140357"/>
                <a:gd name="connsiteX7" fmla="*/ 561998 w 3600477"/>
                <a:gd name="connsiteY7" fmla="*/ 98425 h 3140357"/>
                <a:gd name="connsiteX8" fmla="*/ 565173 w 3600477"/>
                <a:gd name="connsiteY8" fmla="*/ 114300 h 3140357"/>
                <a:gd name="connsiteX9" fmla="*/ 584223 w 3600477"/>
                <a:gd name="connsiteY9" fmla="*/ 127000 h 3140357"/>
                <a:gd name="connsiteX10" fmla="*/ 596923 w 3600477"/>
                <a:gd name="connsiteY10" fmla="*/ 146050 h 3140357"/>
                <a:gd name="connsiteX11" fmla="*/ 600098 w 3600477"/>
                <a:gd name="connsiteY11" fmla="*/ 155575 h 3140357"/>
                <a:gd name="connsiteX12" fmla="*/ 609623 w 3600477"/>
                <a:gd name="connsiteY12" fmla="*/ 161925 h 3140357"/>
                <a:gd name="connsiteX13" fmla="*/ 615973 w 3600477"/>
                <a:gd name="connsiteY13" fmla="*/ 171450 h 3140357"/>
                <a:gd name="connsiteX14" fmla="*/ 660423 w 3600477"/>
                <a:gd name="connsiteY14" fmla="*/ 165100 h 3140357"/>
                <a:gd name="connsiteX15" fmla="*/ 669948 w 3600477"/>
                <a:gd name="connsiteY15" fmla="*/ 158750 h 3140357"/>
                <a:gd name="connsiteX16" fmla="*/ 679473 w 3600477"/>
                <a:gd name="connsiteY16" fmla="*/ 155575 h 3140357"/>
                <a:gd name="connsiteX17" fmla="*/ 701698 w 3600477"/>
                <a:gd name="connsiteY17" fmla="*/ 142875 h 3140357"/>
                <a:gd name="connsiteX18" fmla="*/ 749323 w 3600477"/>
                <a:gd name="connsiteY18" fmla="*/ 146050 h 3140357"/>
                <a:gd name="connsiteX19" fmla="*/ 755673 w 3600477"/>
                <a:gd name="connsiteY19" fmla="*/ 155575 h 3140357"/>
                <a:gd name="connsiteX20" fmla="*/ 749323 w 3600477"/>
                <a:gd name="connsiteY20" fmla="*/ 200025 h 3140357"/>
                <a:gd name="connsiteX21" fmla="*/ 762023 w 3600477"/>
                <a:gd name="connsiteY21" fmla="*/ 212725 h 3140357"/>
                <a:gd name="connsiteX22" fmla="*/ 771548 w 3600477"/>
                <a:gd name="connsiteY22" fmla="*/ 215900 h 3140357"/>
                <a:gd name="connsiteX23" fmla="*/ 777898 w 3600477"/>
                <a:gd name="connsiteY23" fmla="*/ 228600 h 3140357"/>
                <a:gd name="connsiteX24" fmla="*/ 787423 w 3600477"/>
                <a:gd name="connsiteY24" fmla="*/ 238125 h 3140357"/>
                <a:gd name="connsiteX25" fmla="*/ 793773 w 3600477"/>
                <a:gd name="connsiteY25" fmla="*/ 257175 h 3140357"/>
                <a:gd name="connsiteX26" fmla="*/ 796948 w 3600477"/>
                <a:gd name="connsiteY26" fmla="*/ 288925 h 3140357"/>
                <a:gd name="connsiteX27" fmla="*/ 800123 w 3600477"/>
                <a:gd name="connsiteY27" fmla="*/ 298450 h 3140357"/>
                <a:gd name="connsiteX28" fmla="*/ 809648 w 3600477"/>
                <a:gd name="connsiteY28" fmla="*/ 304800 h 3140357"/>
                <a:gd name="connsiteX29" fmla="*/ 822348 w 3600477"/>
                <a:gd name="connsiteY29" fmla="*/ 314325 h 3140357"/>
                <a:gd name="connsiteX30" fmla="*/ 831873 w 3600477"/>
                <a:gd name="connsiteY30" fmla="*/ 323850 h 3140357"/>
                <a:gd name="connsiteX31" fmla="*/ 854098 w 3600477"/>
                <a:gd name="connsiteY31" fmla="*/ 336550 h 3140357"/>
                <a:gd name="connsiteX32" fmla="*/ 863623 w 3600477"/>
                <a:gd name="connsiteY32" fmla="*/ 346075 h 3140357"/>
                <a:gd name="connsiteX33" fmla="*/ 892198 w 3600477"/>
                <a:gd name="connsiteY33" fmla="*/ 352425 h 3140357"/>
                <a:gd name="connsiteX34" fmla="*/ 882673 w 3600477"/>
                <a:gd name="connsiteY34" fmla="*/ 355600 h 3140357"/>
                <a:gd name="connsiteX35" fmla="*/ 879498 w 3600477"/>
                <a:gd name="connsiteY35" fmla="*/ 365125 h 3140357"/>
                <a:gd name="connsiteX36" fmla="*/ 876323 w 3600477"/>
                <a:gd name="connsiteY36" fmla="*/ 406400 h 3140357"/>
                <a:gd name="connsiteX37" fmla="*/ 866798 w 3600477"/>
                <a:gd name="connsiteY37" fmla="*/ 434975 h 3140357"/>
                <a:gd name="connsiteX38" fmla="*/ 863623 w 3600477"/>
                <a:gd name="connsiteY38" fmla="*/ 450850 h 3140357"/>
                <a:gd name="connsiteX39" fmla="*/ 860448 w 3600477"/>
                <a:gd name="connsiteY39" fmla="*/ 463550 h 3140357"/>
                <a:gd name="connsiteX40" fmla="*/ 854098 w 3600477"/>
                <a:gd name="connsiteY40" fmla="*/ 482600 h 3140357"/>
                <a:gd name="connsiteX41" fmla="*/ 850923 w 3600477"/>
                <a:gd name="connsiteY41" fmla="*/ 492125 h 3140357"/>
                <a:gd name="connsiteX42" fmla="*/ 841398 w 3600477"/>
                <a:gd name="connsiteY42" fmla="*/ 517525 h 3140357"/>
                <a:gd name="connsiteX43" fmla="*/ 835048 w 3600477"/>
                <a:gd name="connsiteY43" fmla="*/ 552450 h 3140357"/>
                <a:gd name="connsiteX44" fmla="*/ 831873 w 3600477"/>
                <a:gd name="connsiteY44" fmla="*/ 561975 h 3140357"/>
                <a:gd name="connsiteX45" fmla="*/ 822348 w 3600477"/>
                <a:gd name="connsiteY45" fmla="*/ 565150 h 3140357"/>
                <a:gd name="connsiteX46" fmla="*/ 815998 w 3600477"/>
                <a:gd name="connsiteY46" fmla="*/ 574675 h 3140357"/>
                <a:gd name="connsiteX47" fmla="*/ 825523 w 3600477"/>
                <a:gd name="connsiteY47" fmla="*/ 600075 h 3140357"/>
                <a:gd name="connsiteX48" fmla="*/ 841398 w 3600477"/>
                <a:gd name="connsiteY48" fmla="*/ 625475 h 3140357"/>
                <a:gd name="connsiteX49" fmla="*/ 847748 w 3600477"/>
                <a:gd name="connsiteY49" fmla="*/ 650875 h 3140357"/>
                <a:gd name="connsiteX50" fmla="*/ 860448 w 3600477"/>
                <a:gd name="connsiteY50" fmla="*/ 669925 h 3140357"/>
                <a:gd name="connsiteX51" fmla="*/ 866798 w 3600477"/>
                <a:gd name="connsiteY51" fmla="*/ 682625 h 3140357"/>
                <a:gd name="connsiteX52" fmla="*/ 885848 w 3600477"/>
                <a:gd name="connsiteY52" fmla="*/ 695325 h 3140357"/>
                <a:gd name="connsiteX53" fmla="*/ 904898 w 3600477"/>
                <a:gd name="connsiteY53" fmla="*/ 730250 h 3140357"/>
                <a:gd name="connsiteX54" fmla="*/ 908073 w 3600477"/>
                <a:gd name="connsiteY54" fmla="*/ 739775 h 3140357"/>
                <a:gd name="connsiteX55" fmla="*/ 917598 w 3600477"/>
                <a:gd name="connsiteY55" fmla="*/ 742950 h 3140357"/>
                <a:gd name="connsiteX56" fmla="*/ 936648 w 3600477"/>
                <a:gd name="connsiteY56" fmla="*/ 758825 h 3140357"/>
                <a:gd name="connsiteX57" fmla="*/ 955698 w 3600477"/>
                <a:gd name="connsiteY57" fmla="*/ 765175 h 3140357"/>
                <a:gd name="connsiteX58" fmla="*/ 993798 w 3600477"/>
                <a:gd name="connsiteY58" fmla="*/ 762000 h 3140357"/>
                <a:gd name="connsiteX59" fmla="*/ 1012848 w 3600477"/>
                <a:gd name="connsiteY59" fmla="*/ 755650 h 3140357"/>
                <a:gd name="connsiteX60" fmla="*/ 1022373 w 3600477"/>
                <a:gd name="connsiteY60" fmla="*/ 752475 h 3140357"/>
                <a:gd name="connsiteX61" fmla="*/ 1035073 w 3600477"/>
                <a:gd name="connsiteY61" fmla="*/ 742950 h 3140357"/>
                <a:gd name="connsiteX62" fmla="*/ 1044598 w 3600477"/>
                <a:gd name="connsiteY62" fmla="*/ 739775 h 3140357"/>
                <a:gd name="connsiteX63" fmla="*/ 1143023 w 3600477"/>
                <a:gd name="connsiteY63" fmla="*/ 730250 h 3140357"/>
                <a:gd name="connsiteX64" fmla="*/ 1155723 w 3600477"/>
                <a:gd name="connsiteY64" fmla="*/ 685800 h 3140357"/>
                <a:gd name="connsiteX65" fmla="*/ 1162073 w 3600477"/>
                <a:gd name="connsiteY65" fmla="*/ 673100 h 3140357"/>
                <a:gd name="connsiteX66" fmla="*/ 1165248 w 3600477"/>
                <a:gd name="connsiteY66" fmla="*/ 663575 h 3140357"/>
                <a:gd name="connsiteX67" fmla="*/ 1184298 w 3600477"/>
                <a:gd name="connsiteY67" fmla="*/ 654050 h 3140357"/>
                <a:gd name="connsiteX68" fmla="*/ 1206523 w 3600477"/>
                <a:gd name="connsiteY68" fmla="*/ 635000 h 3140357"/>
                <a:gd name="connsiteX69" fmla="*/ 1216048 w 3600477"/>
                <a:gd name="connsiteY69" fmla="*/ 631825 h 3140357"/>
                <a:gd name="connsiteX70" fmla="*/ 1244623 w 3600477"/>
                <a:gd name="connsiteY70" fmla="*/ 615950 h 3140357"/>
                <a:gd name="connsiteX71" fmla="*/ 1263673 w 3600477"/>
                <a:gd name="connsiteY71" fmla="*/ 612775 h 3140357"/>
                <a:gd name="connsiteX72" fmla="*/ 1330348 w 3600477"/>
                <a:gd name="connsiteY72" fmla="*/ 606425 h 3140357"/>
                <a:gd name="connsiteX73" fmla="*/ 1365273 w 3600477"/>
                <a:gd name="connsiteY73" fmla="*/ 612775 h 3140357"/>
                <a:gd name="connsiteX74" fmla="*/ 1368448 w 3600477"/>
                <a:gd name="connsiteY74" fmla="*/ 622300 h 3140357"/>
                <a:gd name="connsiteX75" fmla="*/ 1377973 w 3600477"/>
                <a:gd name="connsiteY75" fmla="*/ 628650 h 3140357"/>
                <a:gd name="connsiteX76" fmla="*/ 1387498 w 3600477"/>
                <a:gd name="connsiteY76" fmla="*/ 638175 h 3140357"/>
                <a:gd name="connsiteX77" fmla="*/ 1387498 w 3600477"/>
                <a:gd name="connsiteY77" fmla="*/ 673100 h 3140357"/>
                <a:gd name="connsiteX78" fmla="*/ 1377973 w 3600477"/>
                <a:gd name="connsiteY78" fmla="*/ 676275 h 3140357"/>
                <a:gd name="connsiteX79" fmla="*/ 1355748 w 3600477"/>
                <a:gd name="connsiteY79" fmla="*/ 685800 h 3140357"/>
                <a:gd name="connsiteX80" fmla="*/ 1349398 w 3600477"/>
                <a:gd name="connsiteY80" fmla="*/ 698500 h 3140357"/>
                <a:gd name="connsiteX81" fmla="*/ 1343048 w 3600477"/>
                <a:gd name="connsiteY81" fmla="*/ 723900 h 3140357"/>
                <a:gd name="connsiteX82" fmla="*/ 1339873 w 3600477"/>
                <a:gd name="connsiteY82" fmla="*/ 733425 h 3140357"/>
                <a:gd name="connsiteX83" fmla="*/ 1333523 w 3600477"/>
                <a:gd name="connsiteY83" fmla="*/ 742950 h 3140357"/>
                <a:gd name="connsiteX84" fmla="*/ 1330348 w 3600477"/>
                <a:gd name="connsiteY84" fmla="*/ 758825 h 3140357"/>
                <a:gd name="connsiteX85" fmla="*/ 1320823 w 3600477"/>
                <a:gd name="connsiteY85" fmla="*/ 784225 h 3140357"/>
                <a:gd name="connsiteX86" fmla="*/ 1311298 w 3600477"/>
                <a:gd name="connsiteY86" fmla="*/ 793750 h 3140357"/>
                <a:gd name="connsiteX87" fmla="*/ 1295423 w 3600477"/>
                <a:gd name="connsiteY87" fmla="*/ 822325 h 3140357"/>
                <a:gd name="connsiteX88" fmla="*/ 1282723 w 3600477"/>
                <a:gd name="connsiteY88" fmla="*/ 831850 h 3140357"/>
                <a:gd name="connsiteX89" fmla="*/ 1273198 w 3600477"/>
                <a:gd name="connsiteY89" fmla="*/ 850900 h 3140357"/>
                <a:gd name="connsiteX90" fmla="*/ 1263673 w 3600477"/>
                <a:gd name="connsiteY90" fmla="*/ 860425 h 3140357"/>
                <a:gd name="connsiteX91" fmla="*/ 1266848 w 3600477"/>
                <a:gd name="connsiteY91" fmla="*/ 908050 h 3140357"/>
                <a:gd name="connsiteX92" fmla="*/ 1276373 w 3600477"/>
                <a:gd name="connsiteY92" fmla="*/ 904875 h 3140357"/>
                <a:gd name="connsiteX93" fmla="*/ 1343048 w 3600477"/>
                <a:gd name="connsiteY93" fmla="*/ 898525 h 3140357"/>
                <a:gd name="connsiteX94" fmla="*/ 1362098 w 3600477"/>
                <a:gd name="connsiteY94" fmla="*/ 892175 h 3140357"/>
                <a:gd name="connsiteX95" fmla="*/ 1374798 w 3600477"/>
                <a:gd name="connsiteY95" fmla="*/ 885825 h 3140357"/>
                <a:gd name="connsiteX96" fmla="*/ 1419248 w 3600477"/>
                <a:gd name="connsiteY96" fmla="*/ 879475 h 3140357"/>
                <a:gd name="connsiteX97" fmla="*/ 1428773 w 3600477"/>
                <a:gd name="connsiteY97" fmla="*/ 885825 h 3140357"/>
                <a:gd name="connsiteX98" fmla="*/ 1441473 w 3600477"/>
                <a:gd name="connsiteY98" fmla="*/ 901700 h 3140357"/>
                <a:gd name="connsiteX99" fmla="*/ 1447823 w 3600477"/>
                <a:gd name="connsiteY99" fmla="*/ 911225 h 3140357"/>
                <a:gd name="connsiteX100" fmla="*/ 1470048 w 3600477"/>
                <a:gd name="connsiteY100" fmla="*/ 927100 h 3140357"/>
                <a:gd name="connsiteX101" fmla="*/ 1485923 w 3600477"/>
                <a:gd name="connsiteY101" fmla="*/ 955675 h 3140357"/>
                <a:gd name="connsiteX102" fmla="*/ 1479573 w 3600477"/>
                <a:gd name="connsiteY102" fmla="*/ 1063625 h 3140357"/>
                <a:gd name="connsiteX103" fmla="*/ 1482748 w 3600477"/>
                <a:gd name="connsiteY103" fmla="*/ 1133475 h 3140357"/>
                <a:gd name="connsiteX104" fmla="*/ 1489098 w 3600477"/>
                <a:gd name="connsiteY104" fmla="*/ 1171575 h 3140357"/>
                <a:gd name="connsiteX105" fmla="*/ 1492273 w 3600477"/>
                <a:gd name="connsiteY105" fmla="*/ 1216025 h 3140357"/>
                <a:gd name="connsiteX106" fmla="*/ 1498623 w 3600477"/>
                <a:gd name="connsiteY106" fmla="*/ 1225550 h 3140357"/>
                <a:gd name="connsiteX107" fmla="*/ 1501798 w 3600477"/>
                <a:gd name="connsiteY107" fmla="*/ 1235075 h 3140357"/>
                <a:gd name="connsiteX108" fmla="*/ 1527198 w 3600477"/>
                <a:gd name="connsiteY108" fmla="*/ 1250950 h 3140357"/>
                <a:gd name="connsiteX109" fmla="*/ 1536723 w 3600477"/>
                <a:gd name="connsiteY109" fmla="*/ 1257300 h 3140357"/>
                <a:gd name="connsiteX110" fmla="*/ 1549423 w 3600477"/>
                <a:gd name="connsiteY110" fmla="*/ 1260475 h 3140357"/>
                <a:gd name="connsiteX111" fmla="*/ 1603398 w 3600477"/>
                <a:gd name="connsiteY111" fmla="*/ 1263650 h 3140357"/>
                <a:gd name="connsiteX112" fmla="*/ 1635148 w 3600477"/>
                <a:gd name="connsiteY112" fmla="*/ 1273175 h 3140357"/>
                <a:gd name="connsiteX113" fmla="*/ 1676423 w 3600477"/>
                <a:gd name="connsiteY113" fmla="*/ 1266825 h 3140357"/>
                <a:gd name="connsiteX114" fmla="*/ 1685948 w 3600477"/>
                <a:gd name="connsiteY114" fmla="*/ 1263650 h 3140357"/>
                <a:gd name="connsiteX115" fmla="*/ 1692298 w 3600477"/>
                <a:gd name="connsiteY115" fmla="*/ 1254125 h 3140357"/>
                <a:gd name="connsiteX116" fmla="*/ 1701823 w 3600477"/>
                <a:gd name="connsiteY116" fmla="*/ 1244600 h 3140357"/>
                <a:gd name="connsiteX117" fmla="*/ 1743098 w 3600477"/>
                <a:gd name="connsiteY117" fmla="*/ 1247775 h 3140357"/>
                <a:gd name="connsiteX118" fmla="*/ 1752623 w 3600477"/>
                <a:gd name="connsiteY118" fmla="*/ 1254125 h 3140357"/>
                <a:gd name="connsiteX119" fmla="*/ 1762148 w 3600477"/>
                <a:gd name="connsiteY119" fmla="*/ 1257300 h 3140357"/>
                <a:gd name="connsiteX120" fmla="*/ 1771673 w 3600477"/>
                <a:gd name="connsiteY120" fmla="*/ 1266825 h 3140357"/>
                <a:gd name="connsiteX121" fmla="*/ 1787548 w 3600477"/>
                <a:gd name="connsiteY121" fmla="*/ 1285875 h 3140357"/>
                <a:gd name="connsiteX122" fmla="*/ 1797073 w 3600477"/>
                <a:gd name="connsiteY122" fmla="*/ 1289050 h 3140357"/>
                <a:gd name="connsiteX123" fmla="*/ 1822473 w 3600477"/>
                <a:gd name="connsiteY123" fmla="*/ 1308100 h 3140357"/>
                <a:gd name="connsiteX124" fmla="*/ 1831998 w 3600477"/>
                <a:gd name="connsiteY124" fmla="*/ 1311275 h 3140357"/>
                <a:gd name="connsiteX125" fmla="*/ 1854223 w 3600477"/>
                <a:gd name="connsiteY125" fmla="*/ 1327150 h 3140357"/>
                <a:gd name="connsiteX126" fmla="*/ 1863748 w 3600477"/>
                <a:gd name="connsiteY126" fmla="*/ 1317625 h 3140357"/>
                <a:gd name="connsiteX127" fmla="*/ 1879623 w 3600477"/>
                <a:gd name="connsiteY127" fmla="*/ 1282700 h 3140357"/>
                <a:gd name="connsiteX128" fmla="*/ 1882798 w 3600477"/>
                <a:gd name="connsiteY128" fmla="*/ 1250950 h 3140357"/>
                <a:gd name="connsiteX129" fmla="*/ 1889148 w 3600477"/>
                <a:gd name="connsiteY129" fmla="*/ 1241425 h 3140357"/>
                <a:gd name="connsiteX130" fmla="*/ 1895498 w 3600477"/>
                <a:gd name="connsiteY130" fmla="*/ 1228725 h 3140357"/>
                <a:gd name="connsiteX131" fmla="*/ 1901848 w 3600477"/>
                <a:gd name="connsiteY131" fmla="*/ 1209675 h 3140357"/>
                <a:gd name="connsiteX132" fmla="*/ 1905023 w 3600477"/>
                <a:gd name="connsiteY132" fmla="*/ 1196975 h 3140357"/>
                <a:gd name="connsiteX133" fmla="*/ 1930423 w 3600477"/>
                <a:gd name="connsiteY133" fmla="*/ 1184275 h 3140357"/>
                <a:gd name="connsiteX134" fmla="*/ 2019323 w 3600477"/>
                <a:gd name="connsiteY134" fmla="*/ 1181100 h 3140357"/>
                <a:gd name="connsiteX135" fmla="*/ 2028848 w 3600477"/>
                <a:gd name="connsiteY135" fmla="*/ 1174750 h 3140357"/>
                <a:gd name="connsiteX136" fmla="*/ 2047898 w 3600477"/>
                <a:gd name="connsiteY136" fmla="*/ 1165225 h 3140357"/>
                <a:gd name="connsiteX137" fmla="*/ 2060598 w 3600477"/>
                <a:gd name="connsiteY137" fmla="*/ 1149350 h 3140357"/>
                <a:gd name="connsiteX138" fmla="*/ 2082823 w 3600477"/>
                <a:gd name="connsiteY138" fmla="*/ 1127125 h 3140357"/>
                <a:gd name="connsiteX139" fmla="*/ 2095523 w 3600477"/>
                <a:gd name="connsiteY139" fmla="*/ 1120775 h 3140357"/>
                <a:gd name="connsiteX140" fmla="*/ 2114573 w 3600477"/>
                <a:gd name="connsiteY140" fmla="*/ 1114425 h 3140357"/>
                <a:gd name="connsiteX141" fmla="*/ 2124098 w 3600477"/>
                <a:gd name="connsiteY141" fmla="*/ 1120775 h 3140357"/>
                <a:gd name="connsiteX142" fmla="*/ 2127273 w 3600477"/>
                <a:gd name="connsiteY142" fmla="*/ 1130300 h 3140357"/>
                <a:gd name="connsiteX143" fmla="*/ 2133623 w 3600477"/>
                <a:gd name="connsiteY143" fmla="*/ 1139825 h 3140357"/>
                <a:gd name="connsiteX144" fmla="*/ 2130448 w 3600477"/>
                <a:gd name="connsiteY144" fmla="*/ 1152525 h 3140357"/>
                <a:gd name="connsiteX145" fmla="*/ 2127273 w 3600477"/>
                <a:gd name="connsiteY145" fmla="*/ 1174750 h 3140357"/>
                <a:gd name="connsiteX146" fmla="*/ 2187598 w 3600477"/>
                <a:gd name="connsiteY146" fmla="*/ 1155700 h 3140357"/>
                <a:gd name="connsiteX147" fmla="*/ 2276498 w 3600477"/>
                <a:gd name="connsiteY147" fmla="*/ 1168400 h 3140357"/>
                <a:gd name="connsiteX148" fmla="*/ 2279673 w 3600477"/>
                <a:gd name="connsiteY148" fmla="*/ 1190625 h 3140357"/>
                <a:gd name="connsiteX149" fmla="*/ 2273323 w 3600477"/>
                <a:gd name="connsiteY149" fmla="*/ 1181100 h 3140357"/>
                <a:gd name="connsiteX150" fmla="*/ 2254273 w 3600477"/>
                <a:gd name="connsiteY150" fmla="*/ 1162050 h 3140357"/>
                <a:gd name="connsiteX151" fmla="*/ 2257448 w 3600477"/>
                <a:gd name="connsiteY151" fmla="*/ 1165225 h 3140357"/>
                <a:gd name="connsiteX152" fmla="*/ 2308248 w 3600477"/>
                <a:gd name="connsiteY152" fmla="*/ 1184275 h 3140357"/>
                <a:gd name="connsiteX153" fmla="*/ 2324123 w 3600477"/>
                <a:gd name="connsiteY153" fmla="*/ 1187450 h 3140357"/>
                <a:gd name="connsiteX154" fmla="*/ 2349523 w 3600477"/>
                <a:gd name="connsiteY154" fmla="*/ 1193800 h 3140357"/>
                <a:gd name="connsiteX155" fmla="*/ 2393973 w 3600477"/>
                <a:gd name="connsiteY155" fmla="*/ 1196975 h 3140357"/>
                <a:gd name="connsiteX156" fmla="*/ 2397148 w 3600477"/>
                <a:gd name="connsiteY156" fmla="*/ 1206500 h 3140357"/>
                <a:gd name="connsiteX157" fmla="*/ 2444773 w 3600477"/>
                <a:gd name="connsiteY157" fmla="*/ 1216025 h 3140357"/>
                <a:gd name="connsiteX158" fmla="*/ 2454298 w 3600477"/>
                <a:gd name="connsiteY158" fmla="*/ 1219200 h 3140357"/>
                <a:gd name="connsiteX159" fmla="*/ 2476523 w 3600477"/>
                <a:gd name="connsiteY159" fmla="*/ 1222375 h 3140357"/>
                <a:gd name="connsiteX160" fmla="*/ 2486048 w 3600477"/>
                <a:gd name="connsiteY160" fmla="*/ 1228725 h 3140357"/>
                <a:gd name="connsiteX161" fmla="*/ 2520973 w 3600477"/>
                <a:gd name="connsiteY161" fmla="*/ 1222375 h 3140357"/>
                <a:gd name="connsiteX162" fmla="*/ 2530498 w 3600477"/>
                <a:gd name="connsiteY162" fmla="*/ 1209675 h 3140357"/>
                <a:gd name="connsiteX163" fmla="*/ 2540023 w 3600477"/>
                <a:gd name="connsiteY163" fmla="*/ 1203325 h 3140357"/>
                <a:gd name="connsiteX164" fmla="*/ 2552723 w 3600477"/>
                <a:gd name="connsiteY164" fmla="*/ 1200150 h 3140357"/>
                <a:gd name="connsiteX165" fmla="*/ 2581298 w 3600477"/>
                <a:gd name="connsiteY165" fmla="*/ 1190625 h 3140357"/>
                <a:gd name="connsiteX166" fmla="*/ 2609873 w 3600477"/>
                <a:gd name="connsiteY166" fmla="*/ 1193800 h 3140357"/>
                <a:gd name="connsiteX167" fmla="*/ 2619398 w 3600477"/>
                <a:gd name="connsiteY167" fmla="*/ 1196975 h 3140357"/>
                <a:gd name="connsiteX168" fmla="*/ 2625748 w 3600477"/>
                <a:gd name="connsiteY168" fmla="*/ 1206500 h 3140357"/>
                <a:gd name="connsiteX169" fmla="*/ 2616223 w 3600477"/>
                <a:gd name="connsiteY169" fmla="*/ 1209675 h 3140357"/>
                <a:gd name="connsiteX170" fmla="*/ 2606698 w 3600477"/>
                <a:gd name="connsiteY170" fmla="*/ 1235075 h 3140357"/>
                <a:gd name="connsiteX171" fmla="*/ 2654323 w 3600477"/>
                <a:gd name="connsiteY171" fmla="*/ 1238250 h 3140357"/>
                <a:gd name="connsiteX172" fmla="*/ 2657498 w 3600477"/>
                <a:gd name="connsiteY172" fmla="*/ 1200150 h 3140357"/>
                <a:gd name="connsiteX173" fmla="*/ 2686073 w 3600477"/>
                <a:gd name="connsiteY173" fmla="*/ 1190625 h 3140357"/>
                <a:gd name="connsiteX174" fmla="*/ 2717823 w 3600477"/>
                <a:gd name="connsiteY174" fmla="*/ 1200150 h 3140357"/>
                <a:gd name="connsiteX175" fmla="*/ 2711473 w 3600477"/>
                <a:gd name="connsiteY175" fmla="*/ 1225550 h 3140357"/>
                <a:gd name="connsiteX176" fmla="*/ 2705123 w 3600477"/>
                <a:gd name="connsiteY176" fmla="*/ 1250950 h 3140357"/>
                <a:gd name="connsiteX177" fmla="*/ 2698773 w 3600477"/>
                <a:gd name="connsiteY177" fmla="*/ 1270000 h 3140357"/>
                <a:gd name="connsiteX178" fmla="*/ 2714648 w 3600477"/>
                <a:gd name="connsiteY178" fmla="*/ 1279525 h 3140357"/>
                <a:gd name="connsiteX179" fmla="*/ 2740048 w 3600477"/>
                <a:gd name="connsiteY179" fmla="*/ 1289050 h 3140357"/>
                <a:gd name="connsiteX180" fmla="*/ 2749573 w 3600477"/>
                <a:gd name="connsiteY180" fmla="*/ 1298575 h 3140357"/>
                <a:gd name="connsiteX181" fmla="*/ 2752748 w 3600477"/>
                <a:gd name="connsiteY181" fmla="*/ 1323975 h 3140357"/>
                <a:gd name="connsiteX182" fmla="*/ 2762273 w 3600477"/>
                <a:gd name="connsiteY182" fmla="*/ 1333500 h 3140357"/>
                <a:gd name="connsiteX183" fmla="*/ 2765448 w 3600477"/>
                <a:gd name="connsiteY183" fmla="*/ 1346200 h 3140357"/>
                <a:gd name="connsiteX184" fmla="*/ 2784498 w 3600477"/>
                <a:gd name="connsiteY184" fmla="*/ 1349375 h 3140357"/>
                <a:gd name="connsiteX185" fmla="*/ 2794023 w 3600477"/>
                <a:gd name="connsiteY185" fmla="*/ 1352550 h 3140357"/>
                <a:gd name="connsiteX186" fmla="*/ 2806723 w 3600477"/>
                <a:gd name="connsiteY186" fmla="*/ 1355725 h 3140357"/>
                <a:gd name="connsiteX187" fmla="*/ 2825773 w 3600477"/>
                <a:gd name="connsiteY187" fmla="*/ 1387475 h 3140357"/>
                <a:gd name="connsiteX188" fmla="*/ 2835298 w 3600477"/>
                <a:gd name="connsiteY188" fmla="*/ 1393825 h 3140357"/>
                <a:gd name="connsiteX189" fmla="*/ 2851173 w 3600477"/>
                <a:gd name="connsiteY189" fmla="*/ 1412875 h 3140357"/>
                <a:gd name="connsiteX190" fmla="*/ 2863873 w 3600477"/>
                <a:gd name="connsiteY190" fmla="*/ 1416050 h 3140357"/>
                <a:gd name="connsiteX191" fmla="*/ 2873398 w 3600477"/>
                <a:gd name="connsiteY191" fmla="*/ 1422400 h 3140357"/>
                <a:gd name="connsiteX192" fmla="*/ 2933723 w 3600477"/>
                <a:gd name="connsiteY192" fmla="*/ 1431925 h 3140357"/>
                <a:gd name="connsiteX193" fmla="*/ 2952773 w 3600477"/>
                <a:gd name="connsiteY193" fmla="*/ 1438275 h 3140357"/>
                <a:gd name="connsiteX194" fmla="*/ 2971823 w 3600477"/>
                <a:gd name="connsiteY194" fmla="*/ 1447800 h 3140357"/>
                <a:gd name="connsiteX195" fmla="*/ 2997223 w 3600477"/>
                <a:gd name="connsiteY195" fmla="*/ 1450975 h 3140357"/>
                <a:gd name="connsiteX196" fmla="*/ 3013098 w 3600477"/>
                <a:gd name="connsiteY196" fmla="*/ 1454150 h 3140357"/>
                <a:gd name="connsiteX197" fmla="*/ 3032148 w 3600477"/>
                <a:gd name="connsiteY197" fmla="*/ 1457325 h 3140357"/>
                <a:gd name="connsiteX198" fmla="*/ 3076598 w 3600477"/>
                <a:gd name="connsiteY198" fmla="*/ 1466850 h 3140357"/>
                <a:gd name="connsiteX199" fmla="*/ 3184548 w 3600477"/>
                <a:gd name="connsiteY199" fmla="*/ 1476375 h 3140357"/>
                <a:gd name="connsiteX200" fmla="*/ 3206773 w 3600477"/>
                <a:gd name="connsiteY200" fmla="*/ 1498600 h 3140357"/>
                <a:gd name="connsiteX201" fmla="*/ 3235348 w 3600477"/>
                <a:gd name="connsiteY201" fmla="*/ 1517650 h 3140357"/>
                <a:gd name="connsiteX202" fmla="*/ 3244873 w 3600477"/>
                <a:gd name="connsiteY202" fmla="*/ 1539875 h 3140357"/>
                <a:gd name="connsiteX203" fmla="*/ 3248048 w 3600477"/>
                <a:gd name="connsiteY203" fmla="*/ 1552575 h 3140357"/>
                <a:gd name="connsiteX204" fmla="*/ 3254398 w 3600477"/>
                <a:gd name="connsiteY204" fmla="*/ 1562100 h 3140357"/>
                <a:gd name="connsiteX205" fmla="*/ 3270273 w 3600477"/>
                <a:gd name="connsiteY205" fmla="*/ 1590675 h 3140357"/>
                <a:gd name="connsiteX206" fmla="*/ 3292498 w 3600477"/>
                <a:gd name="connsiteY206" fmla="*/ 1603375 h 3140357"/>
                <a:gd name="connsiteX207" fmla="*/ 3302023 w 3600477"/>
                <a:gd name="connsiteY207" fmla="*/ 1625600 h 3140357"/>
                <a:gd name="connsiteX208" fmla="*/ 3314723 w 3600477"/>
                <a:gd name="connsiteY208" fmla="*/ 1644650 h 3140357"/>
                <a:gd name="connsiteX209" fmla="*/ 3324248 w 3600477"/>
                <a:gd name="connsiteY209" fmla="*/ 1679575 h 3140357"/>
                <a:gd name="connsiteX210" fmla="*/ 3330598 w 3600477"/>
                <a:gd name="connsiteY210" fmla="*/ 1692275 h 3140357"/>
                <a:gd name="connsiteX211" fmla="*/ 3321073 w 3600477"/>
                <a:gd name="connsiteY211" fmla="*/ 1746250 h 3140357"/>
                <a:gd name="connsiteX212" fmla="*/ 3302023 w 3600477"/>
                <a:gd name="connsiteY212" fmla="*/ 1784350 h 3140357"/>
                <a:gd name="connsiteX213" fmla="*/ 3276623 w 3600477"/>
                <a:gd name="connsiteY213" fmla="*/ 1816100 h 3140357"/>
                <a:gd name="connsiteX214" fmla="*/ 3254398 w 3600477"/>
                <a:gd name="connsiteY214" fmla="*/ 1860550 h 3140357"/>
                <a:gd name="connsiteX215" fmla="*/ 3276623 w 3600477"/>
                <a:gd name="connsiteY215" fmla="*/ 1831975 h 3140357"/>
                <a:gd name="connsiteX216" fmla="*/ 3286148 w 3600477"/>
                <a:gd name="connsiteY216" fmla="*/ 1822450 h 3140357"/>
                <a:gd name="connsiteX217" fmla="*/ 3317898 w 3600477"/>
                <a:gd name="connsiteY217" fmla="*/ 1803400 h 3140357"/>
                <a:gd name="connsiteX218" fmla="*/ 3336948 w 3600477"/>
                <a:gd name="connsiteY218" fmla="*/ 1793875 h 3140357"/>
                <a:gd name="connsiteX219" fmla="*/ 3346473 w 3600477"/>
                <a:gd name="connsiteY219" fmla="*/ 1784350 h 3140357"/>
                <a:gd name="connsiteX220" fmla="*/ 3403627 w 3600477"/>
                <a:gd name="connsiteY220" fmla="*/ 1774825 h 3140357"/>
                <a:gd name="connsiteX221" fmla="*/ 3406798 w 3600477"/>
                <a:gd name="connsiteY221" fmla="*/ 1857375 h 3140357"/>
                <a:gd name="connsiteX222" fmla="*/ 3476652 w 3600477"/>
                <a:gd name="connsiteY222" fmla="*/ 1835150 h 3140357"/>
                <a:gd name="connsiteX223" fmla="*/ 3276627 w 3600477"/>
                <a:gd name="connsiteY223" fmla="*/ 1952625 h 3140357"/>
                <a:gd name="connsiteX224" fmla="*/ 3600477 w 3600477"/>
                <a:gd name="connsiteY224" fmla="*/ 1825625 h 3140357"/>
                <a:gd name="connsiteX225" fmla="*/ 3229002 w 3600477"/>
                <a:gd name="connsiteY225" fmla="*/ 1984375 h 3140357"/>
                <a:gd name="connsiteX226" fmla="*/ 3270277 w 3600477"/>
                <a:gd name="connsiteY226" fmla="*/ 2117725 h 3140357"/>
                <a:gd name="connsiteX227" fmla="*/ 3194077 w 3600477"/>
                <a:gd name="connsiteY227" fmla="*/ 2012950 h 3140357"/>
                <a:gd name="connsiteX228" fmla="*/ 3184552 w 3600477"/>
                <a:gd name="connsiteY228" fmla="*/ 2152650 h 3140357"/>
                <a:gd name="connsiteX229" fmla="*/ 3102002 w 3600477"/>
                <a:gd name="connsiteY229" fmla="*/ 2038350 h 3140357"/>
                <a:gd name="connsiteX230" fmla="*/ 3140102 w 3600477"/>
                <a:gd name="connsiteY230" fmla="*/ 2178050 h 3140357"/>
                <a:gd name="connsiteX231" fmla="*/ 3051202 w 3600477"/>
                <a:gd name="connsiteY231" fmla="*/ 2041525 h 3140357"/>
                <a:gd name="connsiteX232" fmla="*/ 3095652 w 3600477"/>
                <a:gd name="connsiteY232" fmla="*/ 2206625 h 3140357"/>
                <a:gd name="connsiteX233" fmla="*/ 3016277 w 3600477"/>
                <a:gd name="connsiteY233" fmla="*/ 2038350 h 3140357"/>
                <a:gd name="connsiteX234" fmla="*/ 3038502 w 3600477"/>
                <a:gd name="connsiteY234" fmla="*/ 2222500 h 3140357"/>
                <a:gd name="connsiteX235" fmla="*/ 2952777 w 3600477"/>
                <a:gd name="connsiteY235" fmla="*/ 2057400 h 3140357"/>
                <a:gd name="connsiteX236" fmla="*/ 2968652 w 3600477"/>
                <a:gd name="connsiteY236" fmla="*/ 2225675 h 3140357"/>
                <a:gd name="connsiteX237" fmla="*/ 2879752 w 3600477"/>
                <a:gd name="connsiteY237" fmla="*/ 2022475 h 3140357"/>
                <a:gd name="connsiteX238" fmla="*/ 2901977 w 3600477"/>
                <a:gd name="connsiteY238" fmla="*/ 2222500 h 3140357"/>
                <a:gd name="connsiteX239" fmla="*/ 2886102 w 3600477"/>
                <a:gd name="connsiteY239" fmla="*/ 2349500 h 3140357"/>
                <a:gd name="connsiteX240" fmla="*/ 2841652 w 3600477"/>
                <a:gd name="connsiteY240" fmla="*/ 2257425 h 3140357"/>
                <a:gd name="connsiteX241" fmla="*/ 2873402 w 3600477"/>
                <a:gd name="connsiteY241" fmla="*/ 2397125 h 3140357"/>
                <a:gd name="connsiteX242" fmla="*/ 2800377 w 3600477"/>
                <a:gd name="connsiteY242" fmla="*/ 2270125 h 3140357"/>
                <a:gd name="connsiteX243" fmla="*/ 2867052 w 3600477"/>
                <a:gd name="connsiteY243" fmla="*/ 2479675 h 3140357"/>
                <a:gd name="connsiteX244" fmla="*/ 2771802 w 3600477"/>
                <a:gd name="connsiteY244" fmla="*/ 2311400 h 3140357"/>
                <a:gd name="connsiteX245" fmla="*/ 2787677 w 3600477"/>
                <a:gd name="connsiteY245" fmla="*/ 2466975 h 3140357"/>
                <a:gd name="connsiteX246" fmla="*/ 2698777 w 3600477"/>
                <a:gd name="connsiteY246" fmla="*/ 2314575 h 3140357"/>
                <a:gd name="connsiteX247" fmla="*/ 2724177 w 3600477"/>
                <a:gd name="connsiteY247" fmla="*/ 2527300 h 3140357"/>
                <a:gd name="connsiteX248" fmla="*/ 2663852 w 3600477"/>
                <a:gd name="connsiteY248" fmla="*/ 2390775 h 3140357"/>
                <a:gd name="connsiteX249" fmla="*/ 2425727 w 3600477"/>
                <a:gd name="connsiteY249" fmla="*/ 2479675 h 3140357"/>
                <a:gd name="connsiteX250" fmla="*/ 2657502 w 3600477"/>
                <a:gd name="connsiteY250" fmla="*/ 2676525 h 3140357"/>
                <a:gd name="connsiteX251" fmla="*/ 2584477 w 3600477"/>
                <a:gd name="connsiteY251" fmla="*/ 2736850 h 3140357"/>
                <a:gd name="connsiteX252" fmla="*/ 2479702 w 3600477"/>
                <a:gd name="connsiteY252" fmla="*/ 2870200 h 3140357"/>
                <a:gd name="connsiteX253" fmla="*/ 2362227 w 3600477"/>
                <a:gd name="connsiteY253" fmla="*/ 2784475 h 3140357"/>
                <a:gd name="connsiteX254" fmla="*/ 2343177 w 3600477"/>
                <a:gd name="connsiteY254" fmla="*/ 2593975 h 3140357"/>
                <a:gd name="connsiteX255" fmla="*/ 2266977 w 3600477"/>
                <a:gd name="connsiteY255" fmla="*/ 2794000 h 3140357"/>
                <a:gd name="connsiteX256" fmla="*/ 2270152 w 3600477"/>
                <a:gd name="connsiteY256" fmla="*/ 2638425 h 3140357"/>
                <a:gd name="connsiteX257" fmla="*/ 2222527 w 3600477"/>
                <a:gd name="connsiteY257" fmla="*/ 3140075 h 3140357"/>
                <a:gd name="connsiteX258" fmla="*/ 2222527 w 3600477"/>
                <a:gd name="connsiteY258" fmla="*/ 2863849 h 3140357"/>
                <a:gd name="connsiteX259" fmla="*/ 2197126 w 3600477"/>
                <a:gd name="connsiteY259" fmla="*/ 2813049 h 3140357"/>
                <a:gd name="connsiteX260" fmla="*/ 2159026 w 3600477"/>
                <a:gd name="connsiteY260" fmla="*/ 2794000 h 3140357"/>
                <a:gd name="connsiteX261" fmla="*/ 2092352 w 3600477"/>
                <a:gd name="connsiteY261" fmla="*/ 2752724 h 3140357"/>
                <a:gd name="connsiteX262" fmla="*/ 2035201 w 3600477"/>
                <a:gd name="connsiteY262" fmla="*/ 2698750 h 3140357"/>
                <a:gd name="connsiteX263" fmla="*/ 1978050 w 3600477"/>
                <a:gd name="connsiteY263" fmla="*/ 2679700 h 3140357"/>
                <a:gd name="connsiteX264" fmla="*/ 1911375 w 3600477"/>
                <a:gd name="connsiteY264" fmla="*/ 2600325 h 3140357"/>
                <a:gd name="connsiteX265" fmla="*/ 1765325 w 3600477"/>
                <a:gd name="connsiteY265" fmla="*/ 2362200 h 3140357"/>
                <a:gd name="connsiteX266" fmla="*/ 1720875 w 3600477"/>
                <a:gd name="connsiteY266" fmla="*/ 2251075 h 3140357"/>
                <a:gd name="connsiteX267" fmla="*/ 1673250 w 3600477"/>
                <a:gd name="connsiteY267" fmla="*/ 2197100 h 3140357"/>
                <a:gd name="connsiteX268" fmla="*/ 1651025 w 3600477"/>
                <a:gd name="connsiteY268" fmla="*/ 2146300 h 3140357"/>
                <a:gd name="connsiteX269" fmla="*/ 1581175 w 3600477"/>
                <a:gd name="connsiteY269" fmla="*/ 2095500 h 3140357"/>
                <a:gd name="connsiteX270" fmla="*/ 1584350 w 3600477"/>
                <a:gd name="connsiteY270" fmla="*/ 2022476 h 3140357"/>
                <a:gd name="connsiteX271" fmla="*/ 1590699 w 3600477"/>
                <a:gd name="connsiteY271" fmla="*/ 1984376 h 3140357"/>
                <a:gd name="connsiteX272" fmla="*/ 1676424 w 3600477"/>
                <a:gd name="connsiteY272" fmla="*/ 1958977 h 3140357"/>
                <a:gd name="connsiteX273" fmla="*/ 1609749 w 3600477"/>
                <a:gd name="connsiteY273" fmla="*/ 1882777 h 3140357"/>
                <a:gd name="connsiteX274" fmla="*/ 1622449 w 3600477"/>
                <a:gd name="connsiteY274" fmla="*/ 1809752 h 3140357"/>
                <a:gd name="connsiteX275" fmla="*/ 1651024 w 3600477"/>
                <a:gd name="connsiteY275" fmla="*/ 1730377 h 3140357"/>
                <a:gd name="connsiteX276" fmla="*/ 1714523 w 3600477"/>
                <a:gd name="connsiteY276" fmla="*/ 1685927 h 3140357"/>
                <a:gd name="connsiteX277" fmla="*/ 1765323 w 3600477"/>
                <a:gd name="connsiteY277" fmla="*/ 1647827 h 3140357"/>
                <a:gd name="connsiteX278" fmla="*/ 1793897 w 3600477"/>
                <a:gd name="connsiteY278" fmla="*/ 1612902 h 3140357"/>
                <a:gd name="connsiteX279" fmla="*/ 1812947 w 3600477"/>
                <a:gd name="connsiteY279" fmla="*/ 1571627 h 3140357"/>
                <a:gd name="connsiteX280" fmla="*/ 1790721 w 3600477"/>
                <a:gd name="connsiteY280" fmla="*/ 1539876 h 3140357"/>
                <a:gd name="connsiteX281" fmla="*/ 1793897 w 3600477"/>
                <a:gd name="connsiteY281" fmla="*/ 1473202 h 3140357"/>
                <a:gd name="connsiteX282" fmla="*/ 1765322 w 3600477"/>
                <a:gd name="connsiteY282" fmla="*/ 1381127 h 3140357"/>
                <a:gd name="connsiteX283" fmla="*/ 1727221 w 3600477"/>
                <a:gd name="connsiteY283" fmla="*/ 1314451 h 3140357"/>
                <a:gd name="connsiteX284" fmla="*/ 1666897 w 3600477"/>
                <a:gd name="connsiteY284" fmla="*/ 1355727 h 3140357"/>
                <a:gd name="connsiteX285" fmla="*/ 1625622 w 3600477"/>
                <a:gd name="connsiteY285" fmla="*/ 1377952 h 3140357"/>
                <a:gd name="connsiteX286" fmla="*/ 1587522 w 3600477"/>
                <a:gd name="connsiteY286" fmla="*/ 1349377 h 3140357"/>
                <a:gd name="connsiteX287" fmla="*/ 1527197 w 3600477"/>
                <a:gd name="connsiteY287" fmla="*/ 1327152 h 3140357"/>
                <a:gd name="connsiteX288" fmla="*/ 1428772 w 3600477"/>
                <a:gd name="connsiteY288" fmla="*/ 1257302 h 3140357"/>
                <a:gd name="connsiteX289" fmla="*/ 1374797 w 3600477"/>
                <a:gd name="connsiteY289" fmla="*/ 1257302 h 3140357"/>
                <a:gd name="connsiteX290" fmla="*/ 1358922 w 3600477"/>
                <a:gd name="connsiteY290" fmla="*/ 1187452 h 3140357"/>
                <a:gd name="connsiteX291" fmla="*/ 1298597 w 3600477"/>
                <a:gd name="connsiteY291" fmla="*/ 1114427 h 3140357"/>
                <a:gd name="connsiteX292" fmla="*/ 1212872 w 3600477"/>
                <a:gd name="connsiteY292" fmla="*/ 1057277 h 3140357"/>
                <a:gd name="connsiteX293" fmla="*/ 1073172 w 3600477"/>
                <a:gd name="connsiteY293" fmla="*/ 1003302 h 3140357"/>
                <a:gd name="connsiteX294" fmla="*/ 996972 w 3600477"/>
                <a:gd name="connsiteY294" fmla="*/ 974727 h 3140357"/>
                <a:gd name="connsiteX295" fmla="*/ 923947 w 3600477"/>
                <a:gd name="connsiteY295" fmla="*/ 914402 h 3140357"/>
                <a:gd name="connsiteX296" fmla="*/ 787422 w 3600477"/>
                <a:gd name="connsiteY296" fmla="*/ 933452 h 3140357"/>
                <a:gd name="connsiteX297" fmla="*/ 733447 w 3600477"/>
                <a:gd name="connsiteY297" fmla="*/ 942977 h 3140357"/>
                <a:gd name="connsiteX298" fmla="*/ 669947 w 3600477"/>
                <a:gd name="connsiteY298" fmla="*/ 889002 h 3140357"/>
                <a:gd name="connsiteX299" fmla="*/ 641372 w 3600477"/>
                <a:gd name="connsiteY299" fmla="*/ 860427 h 3140357"/>
                <a:gd name="connsiteX300" fmla="*/ 488972 w 3600477"/>
                <a:gd name="connsiteY300" fmla="*/ 800102 h 3140357"/>
                <a:gd name="connsiteX301" fmla="*/ 403247 w 3600477"/>
                <a:gd name="connsiteY301" fmla="*/ 749302 h 3140357"/>
                <a:gd name="connsiteX302" fmla="*/ 361972 w 3600477"/>
                <a:gd name="connsiteY302" fmla="*/ 695327 h 3140357"/>
                <a:gd name="connsiteX303" fmla="*/ 396897 w 3600477"/>
                <a:gd name="connsiteY303" fmla="*/ 660402 h 3140357"/>
                <a:gd name="connsiteX304" fmla="*/ 361972 w 3600477"/>
                <a:gd name="connsiteY304" fmla="*/ 555627 h 3140357"/>
                <a:gd name="connsiteX305" fmla="*/ 298471 w 3600477"/>
                <a:gd name="connsiteY305" fmla="*/ 454026 h 3140357"/>
                <a:gd name="connsiteX306" fmla="*/ 266722 w 3600477"/>
                <a:gd name="connsiteY306" fmla="*/ 384175 h 3140357"/>
                <a:gd name="connsiteX307" fmla="*/ 276246 w 3600477"/>
                <a:gd name="connsiteY307" fmla="*/ 358775 h 3140357"/>
                <a:gd name="connsiteX308" fmla="*/ 206397 w 3600477"/>
                <a:gd name="connsiteY308" fmla="*/ 234950 h 3140357"/>
                <a:gd name="connsiteX309" fmla="*/ 146072 w 3600477"/>
                <a:gd name="connsiteY309" fmla="*/ 101600 h 3140357"/>
                <a:gd name="connsiteX310" fmla="*/ 111147 w 3600477"/>
                <a:gd name="connsiteY310" fmla="*/ 142875 h 3140357"/>
                <a:gd name="connsiteX311" fmla="*/ 120671 w 3600477"/>
                <a:gd name="connsiteY311" fmla="*/ 193675 h 3140357"/>
                <a:gd name="connsiteX312" fmla="*/ 123846 w 3600477"/>
                <a:gd name="connsiteY312" fmla="*/ 260350 h 3140357"/>
                <a:gd name="connsiteX313" fmla="*/ 136546 w 3600477"/>
                <a:gd name="connsiteY313" fmla="*/ 327025 h 3140357"/>
                <a:gd name="connsiteX314" fmla="*/ 174646 w 3600477"/>
                <a:gd name="connsiteY314" fmla="*/ 384175 h 3140357"/>
                <a:gd name="connsiteX315" fmla="*/ 190521 w 3600477"/>
                <a:gd name="connsiteY315" fmla="*/ 422275 h 3140357"/>
                <a:gd name="connsiteX316" fmla="*/ 200046 w 3600477"/>
                <a:gd name="connsiteY316" fmla="*/ 495300 h 3140357"/>
                <a:gd name="connsiteX317" fmla="*/ 231798 w 3600477"/>
                <a:gd name="connsiteY317" fmla="*/ 542925 h 3140357"/>
                <a:gd name="connsiteX318" fmla="*/ 168296 w 3600477"/>
                <a:gd name="connsiteY318" fmla="*/ 508000 h 3140357"/>
                <a:gd name="connsiteX319" fmla="*/ 107973 w 3600477"/>
                <a:gd name="connsiteY319" fmla="*/ 460375 h 3140357"/>
                <a:gd name="connsiteX320" fmla="*/ 88923 w 3600477"/>
                <a:gd name="connsiteY320" fmla="*/ 371475 h 3140357"/>
                <a:gd name="connsiteX321" fmla="*/ 22248 w 3600477"/>
                <a:gd name="connsiteY321" fmla="*/ 285750 h 3140357"/>
                <a:gd name="connsiteX322" fmla="*/ 53998 w 3600477"/>
                <a:gd name="connsiteY322" fmla="*/ 193675 h 3140357"/>
                <a:gd name="connsiteX323" fmla="*/ 25423 w 3600477"/>
                <a:gd name="connsiteY323" fmla="*/ 161925 h 3140357"/>
                <a:gd name="connsiteX324" fmla="*/ 12722 w 3600477"/>
                <a:gd name="connsiteY324" fmla="*/ 114300 h 3140357"/>
                <a:gd name="connsiteX325" fmla="*/ 23 w 3600477"/>
                <a:gd name="connsiteY325" fmla="*/ 41275 h 3140357"/>
                <a:gd name="connsiteX326" fmla="*/ 23 w 3600477"/>
                <a:gd name="connsiteY326" fmla="*/ 0 h 3140357"/>
                <a:gd name="connsiteX0" fmla="*/ 23 w 3600477"/>
                <a:gd name="connsiteY0" fmla="*/ 0 h 3140357"/>
                <a:gd name="connsiteX1" fmla="*/ 381023 w 3600477"/>
                <a:gd name="connsiteY1" fmla="*/ 76200 h 3140357"/>
                <a:gd name="connsiteX2" fmla="*/ 479448 w 3600477"/>
                <a:gd name="connsiteY2" fmla="*/ 28575 h 3140357"/>
                <a:gd name="connsiteX3" fmla="*/ 568348 w 3600477"/>
                <a:gd name="connsiteY3" fmla="*/ 44450 h 3140357"/>
                <a:gd name="connsiteX4" fmla="*/ 568348 w 3600477"/>
                <a:gd name="connsiteY4" fmla="*/ 44450 h 3140357"/>
                <a:gd name="connsiteX5" fmla="*/ 571523 w 3600477"/>
                <a:gd name="connsiteY5" fmla="*/ 73025 h 3140357"/>
                <a:gd name="connsiteX6" fmla="*/ 565173 w 3600477"/>
                <a:gd name="connsiteY6" fmla="*/ 88900 h 3140357"/>
                <a:gd name="connsiteX7" fmla="*/ 561998 w 3600477"/>
                <a:gd name="connsiteY7" fmla="*/ 98425 h 3140357"/>
                <a:gd name="connsiteX8" fmla="*/ 565173 w 3600477"/>
                <a:gd name="connsiteY8" fmla="*/ 114300 h 3140357"/>
                <a:gd name="connsiteX9" fmla="*/ 584223 w 3600477"/>
                <a:gd name="connsiteY9" fmla="*/ 127000 h 3140357"/>
                <a:gd name="connsiteX10" fmla="*/ 596923 w 3600477"/>
                <a:gd name="connsiteY10" fmla="*/ 146050 h 3140357"/>
                <a:gd name="connsiteX11" fmla="*/ 600098 w 3600477"/>
                <a:gd name="connsiteY11" fmla="*/ 155575 h 3140357"/>
                <a:gd name="connsiteX12" fmla="*/ 609623 w 3600477"/>
                <a:gd name="connsiteY12" fmla="*/ 161925 h 3140357"/>
                <a:gd name="connsiteX13" fmla="*/ 615973 w 3600477"/>
                <a:gd name="connsiteY13" fmla="*/ 171450 h 3140357"/>
                <a:gd name="connsiteX14" fmla="*/ 660423 w 3600477"/>
                <a:gd name="connsiteY14" fmla="*/ 165100 h 3140357"/>
                <a:gd name="connsiteX15" fmla="*/ 669948 w 3600477"/>
                <a:gd name="connsiteY15" fmla="*/ 158750 h 3140357"/>
                <a:gd name="connsiteX16" fmla="*/ 679473 w 3600477"/>
                <a:gd name="connsiteY16" fmla="*/ 155575 h 3140357"/>
                <a:gd name="connsiteX17" fmla="*/ 701698 w 3600477"/>
                <a:gd name="connsiteY17" fmla="*/ 142875 h 3140357"/>
                <a:gd name="connsiteX18" fmla="*/ 749323 w 3600477"/>
                <a:gd name="connsiteY18" fmla="*/ 146050 h 3140357"/>
                <a:gd name="connsiteX19" fmla="*/ 755673 w 3600477"/>
                <a:gd name="connsiteY19" fmla="*/ 155575 h 3140357"/>
                <a:gd name="connsiteX20" fmla="*/ 749323 w 3600477"/>
                <a:gd name="connsiteY20" fmla="*/ 200025 h 3140357"/>
                <a:gd name="connsiteX21" fmla="*/ 762023 w 3600477"/>
                <a:gd name="connsiteY21" fmla="*/ 212725 h 3140357"/>
                <a:gd name="connsiteX22" fmla="*/ 771548 w 3600477"/>
                <a:gd name="connsiteY22" fmla="*/ 215900 h 3140357"/>
                <a:gd name="connsiteX23" fmla="*/ 777898 w 3600477"/>
                <a:gd name="connsiteY23" fmla="*/ 228600 h 3140357"/>
                <a:gd name="connsiteX24" fmla="*/ 787423 w 3600477"/>
                <a:gd name="connsiteY24" fmla="*/ 238125 h 3140357"/>
                <a:gd name="connsiteX25" fmla="*/ 793773 w 3600477"/>
                <a:gd name="connsiteY25" fmla="*/ 257175 h 3140357"/>
                <a:gd name="connsiteX26" fmla="*/ 796948 w 3600477"/>
                <a:gd name="connsiteY26" fmla="*/ 288925 h 3140357"/>
                <a:gd name="connsiteX27" fmla="*/ 800123 w 3600477"/>
                <a:gd name="connsiteY27" fmla="*/ 298450 h 3140357"/>
                <a:gd name="connsiteX28" fmla="*/ 809648 w 3600477"/>
                <a:gd name="connsiteY28" fmla="*/ 304800 h 3140357"/>
                <a:gd name="connsiteX29" fmla="*/ 822348 w 3600477"/>
                <a:gd name="connsiteY29" fmla="*/ 314325 h 3140357"/>
                <a:gd name="connsiteX30" fmla="*/ 831873 w 3600477"/>
                <a:gd name="connsiteY30" fmla="*/ 323850 h 3140357"/>
                <a:gd name="connsiteX31" fmla="*/ 854098 w 3600477"/>
                <a:gd name="connsiteY31" fmla="*/ 336550 h 3140357"/>
                <a:gd name="connsiteX32" fmla="*/ 863623 w 3600477"/>
                <a:gd name="connsiteY32" fmla="*/ 346075 h 3140357"/>
                <a:gd name="connsiteX33" fmla="*/ 892198 w 3600477"/>
                <a:gd name="connsiteY33" fmla="*/ 352425 h 3140357"/>
                <a:gd name="connsiteX34" fmla="*/ 882673 w 3600477"/>
                <a:gd name="connsiteY34" fmla="*/ 355600 h 3140357"/>
                <a:gd name="connsiteX35" fmla="*/ 879498 w 3600477"/>
                <a:gd name="connsiteY35" fmla="*/ 365125 h 3140357"/>
                <a:gd name="connsiteX36" fmla="*/ 876323 w 3600477"/>
                <a:gd name="connsiteY36" fmla="*/ 406400 h 3140357"/>
                <a:gd name="connsiteX37" fmla="*/ 866798 w 3600477"/>
                <a:gd name="connsiteY37" fmla="*/ 434975 h 3140357"/>
                <a:gd name="connsiteX38" fmla="*/ 863623 w 3600477"/>
                <a:gd name="connsiteY38" fmla="*/ 450850 h 3140357"/>
                <a:gd name="connsiteX39" fmla="*/ 860448 w 3600477"/>
                <a:gd name="connsiteY39" fmla="*/ 463550 h 3140357"/>
                <a:gd name="connsiteX40" fmla="*/ 854098 w 3600477"/>
                <a:gd name="connsiteY40" fmla="*/ 482600 h 3140357"/>
                <a:gd name="connsiteX41" fmla="*/ 850923 w 3600477"/>
                <a:gd name="connsiteY41" fmla="*/ 492125 h 3140357"/>
                <a:gd name="connsiteX42" fmla="*/ 841398 w 3600477"/>
                <a:gd name="connsiteY42" fmla="*/ 517525 h 3140357"/>
                <a:gd name="connsiteX43" fmla="*/ 835048 w 3600477"/>
                <a:gd name="connsiteY43" fmla="*/ 552450 h 3140357"/>
                <a:gd name="connsiteX44" fmla="*/ 831873 w 3600477"/>
                <a:gd name="connsiteY44" fmla="*/ 561975 h 3140357"/>
                <a:gd name="connsiteX45" fmla="*/ 822348 w 3600477"/>
                <a:gd name="connsiteY45" fmla="*/ 565150 h 3140357"/>
                <a:gd name="connsiteX46" fmla="*/ 815998 w 3600477"/>
                <a:gd name="connsiteY46" fmla="*/ 574675 h 3140357"/>
                <a:gd name="connsiteX47" fmla="*/ 825523 w 3600477"/>
                <a:gd name="connsiteY47" fmla="*/ 600075 h 3140357"/>
                <a:gd name="connsiteX48" fmla="*/ 841398 w 3600477"/>
                <a:gd name="connsiteY48" fmla="*/ 625475 h 3140357"/>
                <a:gd name="connsiteX49" fmla="*/ 847748 w 3600477"/>
                <a:gd name="connsiteY49" fmla="*/ 650875 h 3140357"/>
                <a:gd name="connsiteX50" fmla="*/ 860448 w 3600477"/>
                <a:gd name="connsiteY50" fmla="*/ 669925 h 3140357"/>
                <a:gd name="connsiteX51" fmla="*/ 866798 w 3600477"/>
                <a:gd name="connsiteY51" fmla="*/ 682625 h 3140357"/>
                <a:gd name="connsiteX52" fmla="*/ 885848 w 3600477"/>
                <a:gd name="connsiteY52" fmla="*/ 695325 h 3140357"/>
                <a:gd name="connsiteX53" fmla="*/ 904898 w 3600477"/>
                <a:gd name="connsiteY53" fmla="*/ 730250 h 3140357"/>
                <a:gd name="connsiteX54" fmla="*/ 908073 w 3600477"/>
                <a:gd name="connsiteY54" fmla="*/ 739775 h 3140357"/>
                <a:gd name="connsiteX55" fmla="*/ 917598 w 3600477"/>
                <a:gd name="connsiteY55" fmla="*/ 742950 h 3140357"/>
                <a:gd name="connsiteX56" fmla="*/ 936648 w 3600477"/>
                <a:gd name="connsiteY56" fmla="*/ 758825 h 3140357"/>
                <a:gd name="connsiteX57" fmla="*/ 955698 w 3600477"/>
                <a:gd name="connsiteY57" fmla="*/ 765175 h 3140357"/>
                <a:gd name="connsiteX58" fmla="*/ 993798 w 3600477"/>
                <a:gd name="connsiteY58" fmla="*/ 762000 h 3140357"/>
                <a:gd name="connsiteX59" fmla="*/ 1012848 w 3600477"/>
                <a:gd name="connsiteY59" fmla="*/ 755650 h 3140357"/>
                <a:gd name="connsiteX60" fmla="*/ 1022373 w 3600477"/>
                <a:gd name="connsiteY60" fmla="*/ 752475 h 3140357"/>
                <a:gd name="connsiteX61" fmla="*/ 1035073 w 3600477"/>
                <a:gd name="connsiteY61" fmla="*/ 742950 h 3140357"/>
                <a:gd name="connsiteX62" fmla="*/ 1044598 w 3600477"/>
                <a:gd name="connsiteY62" fmla="*/ 739775 h 3140357"/>
                <a:gd name="connsiteX63" fmla="*/ 1143023 w 3600477"/>
                <a:gd name="connsiteY63" fmla="*/ 730250 h 3140357"/>
                <a:gd name="connsiteX64" fmla="*/ 1155723 w 3600477"/>
                <a:gd name="connsiteY64" fmla="*/ 685800 h 3140357"/>
                <a:gd name="connsiteX65" fmla="*/ 1162073 w 3600477"/>
                <a:gd name="connsiteY65" fmla="*/ 673100 h 3140357"/>
                <a:gd name="connsiteX66" fmla="*/ 1165248 w 3600477"/>
                <a:gd name="connsiteY66" fmla="*/ 663575 h 3140357"/>
                <a:gd name="connsiteX67" fmla="*/ 1184298 w 3600477"/>
                <a:gd name="connsiteY67" fmla="*/ 654050 h 3140357"/>
                <a:gd name="connsiteX68" fmla="*/ 1206523 w 3600477"/>
                <a:gd name="connsiteY68" fmla="*/ 635000 h 3140357"/>
                <a:gd name="connsiteX69" fmla="*/ 1216048 w 3600477"/>
                <a:gd name="connsiteY69" fmla="*/ 631825 h 3140357"/>
                <a:gd name="connsiteX70" fmla="*/ 1244623 w 3600477"/>
                <a:gd name="connsiteY70" fmla="*/ 615950 h 3140357"/>
                <a:gd name="connsiteX71" fmla="*/ 1263673 w 3600477"/>
                <a:gd name="connsiteY71" fmla="*/ 612775 h 3140357"/>
                <a:gd name="connsiteX72" fmla="*/ 1330348 w 3600477"/>
                <a:gd name="connsiteY72" fmla="*/ 606425 h 3140357"/>
                <a:gd name="connsiteX73" fmla="*/ 1365273 w 3600477"/>
                <a:gd name="connsiteY73" fmla="*/ 612775 h 3140357"/>
                <a:gd name="connsiteX74" fmla="*/ 1368448 w 3600477"/>
                <a:gd name="connsiteY74" fmla="*/ 622300 h 3140357"/>
                <a:gd name="connsiteX75" fmla="*/ 1377973 w 3600477"/>
                <a:gd name="connsiteY75" fmla="*/ 628650 h 3140357"/>
                <a:gd name="connsiteX76" fmla="*/ 1387498 w 3600477"/>
                <a:gd name="connsiteY76" fmla="*/ 638175 h 3140357"/>
                <a:gd name="connsiteX77" fmla="*/ 1387498 w 3600477"/>
                <a:gd name="connsiteY77" fmla="*/ 673100 h 3140357"/>
                <a:gd name="connsiteX78" fmla="*/ 1377973 w 3600477"/>
                <a:gd name="connsiteY78" fmla="*/ 676275 h 3140357"/>
                <a:gd name="connsiteX79" fmla="*/ 1355748 w 3600477"/>
                <a:gd name="connsiteY79" fmla="*/ 685800 h 3140357"/>
                <a:gd name="connsiteX80" fmla="*/ 1349398 w 3600477"/>
                <a:gd name="connsiteY80" fmla="*/ 698500 h 3140357"/>
                <a:gd name="connsiteX81" fmla="*/ 1343048 w 3600477"/>
                <a:gd name="connsiteY81" fmla="*/ 723900 h 3140357"/>
                <a:gd name="connsiteX82" fmla="*/ 1339873 w 3600477"/>
                <a:gd name="connsiteY82" fmla="*/ 733425 h 3140357"/>
                <a:gd name="connsiteX83" fmla="*/ 1333523 w 3600477"/>
                <a:gd name="connsiteY83" fmla="*/ 742950 h 3140357"/>
                <a:gd name="connsiteX84" fmla="*/ 1330348 w 3600477"/>
                <a:gd name="connsiteY84" fmla="*/ 758825 h 3140357"/>
                <a:gd name="connsiteX85" fmla="*/ 1320823 w 3600477"/>
                <a:gd name="connsiteY85" fmla="*/ 784225 h 3140357"/>
                <a:gd name="connsiteX86" fmla="*/ 1311298 w 3600477"/>
                <a:gd name="connsiteY86" fmla="*/ 793750 h 3140357"/>
                <a:gd name="connsiteX87" fmla="*/ 1295423 w 3600477"/>
                <a:gd name="connsiteY87" fmla="*/ 822325 h 3140357"/>
                <a:gd name="connsiteX88" fmla="*/ 1282723 w 3600477"/>
                <a:gd name="connsiteY88" fmla="*/ 831850 h 3140357"/>
                <a:gd name="connsiteX89" fmla="*/ 1273198 w 3600477"/>
                <a:gd name="connsiteY89" fmla="*/ 850900 h 3140357"/>
                <a:gd name="connsiteX90" fmla="*/ 1263673 w 3600477"/>
                <a:gd name="connsiteY90" fmla="*/ 860425 h 3140357"/>
                <a:gd name="connsiteX91" fmla="*/ 1266848 w 3600477"/>
                <a:gd name="connsiteY91" fmla="*/ 908050 h 3140357"/>
                <a:gd name="connsiteX92" fmla="*/ 1276373 w 3600477"/>
                <a:gd name="connsiteY92" fmla="*/ 904875 h 3140357"/>
                <a:gd name="connsiteX93" fmla="*/ 1343048 w 3600477"/>
                <a:gd name="connsiteY93" fmla="*/ 898525 h 3140357"/>
                <a:gd name="connsiteX94" fmla="*/ 1362098 w 3600477"/>
                <a:gd name="connsiteY94" fmla="*/ 892175 h 3140357"/>
                <a:gd name="connsiteX95" fmla="*/ 1374798 w 3600477"/>
                <a:gd name="connsiteY95" fmla="*/ 885825 h 3140357"/>
                <a:gd name="connsiteX96" fmla="*/ 1419248 w 3600477"/>
                <a:gd name="connsiteY96" fmla="*/ 879475 h 3140357"/>
                <a:gd name="connsiteX97" fmla="*/ 1428773 w 3600477"/>
                <a:gd name="connsiteY97" fmla="*/ 885825 h 3140357"/>
                <a:gd name="connsiteX98" fmla="*/ 1441473 w 3600477"/>
                <a:gd name="connsiteY98" fmla="*/ 901700 h 3140357"/>
                <a:gd name="connsiteX99" fmla="*/ 1447823 w 3600477"/>
                <a:gd name="connsiteY99" fmla="*/ 911225 h 3140357"/>
                <a:gd name="connsiteX100" fmla="*/ 1470048 w 3600477"/>
                <a:gd name="connsiteY100" fmla="*/ 927100 h 3140357"/>
                <a:gd name="connsiteX101" fmla="*/ 1485923 w 3600477"/>
                <a:gd name="connsiteY101" fmla="*/ 955675 h 3140357"/>
                <a:gd name="connsiteX102" fmla="*/ 1479573 w 3600477"/>
                <a:gd name="connsiteY102" fmla="*/ 1063625 h 3140357"/>
                <a:gd name="connsiteX103" fmla="*/ 1482748 w 3600477"/>
                <a:gd name="connsiteY103" fmla="*/ 1133475 h 3140357"/>
                <a:gd name="connsiteX104" fmla="*/ 1489098 w 3600477"/>
                <a:gd name="connsiteY104" fmla="*/ 1171575 h 3140357"/>
                <a:gd name="connsiteX105" fmla="*/ 1492273 w 3600477"/>
                <a:gd name="connsiteY105" fmla="*/ 1216025 h 3140357"/>
                <a:gd name="connsiteX106" fmla="*/ 1498623 w 3600477"/>
                <a:gd name="connsiteY106" fmla="*/ 1225550 h 3140357"/>
                <a:gd name="connsiteX107" fmla="*/ 1501798 w 3600477"/>
                <a:gd name="connsiteY107" fmla="*/ 1235075 h 3140357"/>
                <a:gd name="connsiteX108" fmla="*/ 1527198 w 3600477"/>
                <a:gd name="connsiteY108" fmla="*/ 1250950 h 3140357"/>
                <a:gd name="connsiteX109" fmla="*/ 1536723 w 3600477"/>
                <a:gd name="connsiteY109" fmla="*/ 1257300 h 3140357"/>
                <a:gd name="connsiteX110" fmla="*/ 1549423 w 3600477"/>
                <a:gd name="connsiteY110" fmla="*/ 1260475 h 3140357"/>
                <a:gd name="connsiteX111" fmla="*/ 1603398 w 3600477"/>
                <a:gd name="connsiteY111" fmla="*/ 1263650 h 3140357"/>
                <a:gd name="connsiteX112" fmla="*/ 1635148 w 3600477"/>
                <a:gd name="connsiteY112" fmla="*/ 1273175 h 3140357"/>
                <a:gd name="connsiteX113" fmla="*/ 1676423 w 3600477"/>
                <a:gd name="connsiteY113" fmla="*/ 1266825 h 3140357"/>
                <a:gd name="connsiteX114" fmla="*/ 1685948 w 3600477"/>
                <a:gd name="connsiteY114" fmla="*/ 1263650 h 3140357"/>
                <a:gd name="connsiteX115" fmla="*/ 1692298 w 3600477"/>
                <a:gd name="connsiteY115" fmla="*/ 1254125 h 3140357"/>
                <a:gd name="connsiteX116" fmla="*/ 1701823 w 3600477"/>
                <a:gd name="connsiteY116" fmla="*/ 1244600 h 3140357"/>
                <a:gd name="connsiteX117" fmla="*/ 1743098 w 3600477"/>
                <a:gd name="connsiteY117" fmla="*/ 1247775 h 3140357"/>
                <a:gd name="connsiteX118" fmla="*/ 1752623 w 3600477"/>
                <a:gd name="connsiteY118" fmla="*/ 1254125 h 3140357"/>
                <a:gd name="connsiteX119" fmla="*/ 1762148 w 3600477"/>
                <a:gd name="connsiteY119" fmla="*/ 1257300 h 3140357"/>
                <a:gd name="connsiteX120" fmla="*/ 1771673 w 3600477"/>
                <a:gd name="connsiteY120" fmla="*/ 1266825 h 3140357"/>
                <a:gd name="connsiteX121" fmla="*/ 1787548 w 3600477"/>
                <a:gd name="connsiteY121" fmla="*/ 1285875 h 3140357"/>
                <a:gd name="connsiteX122" fmla="*/ 1797073 w 3600477"/>
                <a:gd name="connsiteY122" fmla="*/ 1289050 h 3140357"/>
                <a:gd name="connsiteX123" fmla="*/ 1822473 w 3600477"/>
                <a:gd name="connsiteY123" fmla="*/ 1308100 h 3140357"/>
                <a:gd name="connsiteX124" fmla="*/ 1831998 w 3600477"/>
                <a:gd name="connsiteY124" fmla="*/ 1311275 h 3140357"/>
                <a:gd name="connsiteX125" fmla="*/ 1854223 w 3600477"/>
                <a:gd name="connsiteY125" fmla="*/ 1327150 h 3140357"/>
                <a:gd name="connsiteX126" fmla="*/ 1863748 w 3600477"/>
                <a:gd name="connsiteY126" fmla="*/ 1317625 h 3140357"/>
                <a:gd name="connsiteX127" fmla="*/ 1879623 w 3600477"/>
                <a:gd name="connsiteY127" fmla="*/ 1282700 h 3140357"/>
                <a:gd name="connsiteX128" fmla="*/ 1882798 w 3600477"/>
                <a:gd name="connsiteY128" fmla="*/ 1250950 h 3140357"/>
                <a:gd name="connsiteX129" fmla="*/ 1889148 w 3600477"/>
                <a:gd name="connsiteY129" fmla="*/ 1241425 h 3140357"/>
                <a:gd name="connsiteX130" fmla="*/ 1895498 w 3600477"/>
                <a:gd name="connsiteY130" fmla="*/ 1228725 h 3140357"/>
                <a:gd name="connsiteX131" fmla="*/ 1901848 w 3600477"/>
                <a:gd name="connsiteY131" fmla="*/ 1209675 h 3140357"/>
                <a:gd name="connsiteX132" fmla="*/ 1905023 w 3600477"/>
                <a:gd name="connsiteY132" fmla="*/ 1196975 h 3140357"/>
                <a:gd name="connsiteX133" fmla="*/ 1930423 w 3600477"/>
                <a:gd name="connsiteY133" fmla="*/ 1184275 h 3140357"/>
                <a:gd name="connsiteX134" fmla="*/ 2019323 w 3600477"/>
                <a:gd name="connsiteY134" fmla="*/ 1181100 h 3140357"/>
                <a:gd name="connsiteX135" fmla="*/ 2028848 w 3600477"/>
                <a:gd name="connsiteY135" fmla="*/ 1174750 h 3140357"/>
                <a:gd name="connsiteX136" fmla="*/ 2047898 w 3600477"/>
                <a:gd name="connsiteY136" fmla="*/ 1165225 h 3140357"/>
                <a:gd name="connsiteX137" fmla="*/ 2060598 w 3600477"/>
                <a:gd name="connsiteY137" fmla="*/ 1149350 h 3140357"/>
                <a:gd name="connsiteX138" fmla="*/ 2082823 w 3600477"/>
                <a:gd name="connsiteY138" fmla="*/ 1127125 h 3140357"/>
                <a:gd name="connsiteX139" fmla="*/ 2095523 w 3600477"/>
                <a:gd name="connsiteY139" fmla="*/ 1120775 h 3140357"/>
                <a:gd name="connsiteX140" fmla="*/ 2114573 w 3600477"/>
                <a:gd name="connsiteY140" fmla="*/ 1114425 h 3140357"/>
                <a:gd name="connsiteX141" fmla="*/ 2124098 w 3600477"/>
                <a:gd name="connsiteY141" fmla="*/ 1120775 h 3140357"/>
                <a:gd name="connsiteX142" fmla="*/ 2127273 w 3600477"/>
                <a:gd name="connsiteY142" fmla="*/ 1130300 h 3140357"/>
                <a:gd name="connsiteX143" fmla="*/ 2133623 w 3600477"/>
                <a:gd name="connsiteY143" fmla="*/ 1139825 h 3140357"/>
                <a:gd name="connsiteX144" fmla="*/ 2130448 w 3600477"/>
                <a:gd name="connsiteY144" fmla="*/ 1152525 h 3140357"/>
                <a:gd name="connsiteX145" fmla="*/ 2127273 w 3600477"/>
                <a:gd name="connsiteY145" fmla="*/ 1174750 h 3140357"/>
                <a:gd name="connsiteX146" fmla="*/ 2187598 w 3600477"/>
                <a:gd name="connsiteY146" fmla="*/ 1155700 h 3140357"/>
                <a:gd name="connsiteX147" fmla="*/ 2276498 w 3600477"/>
                <a:gd name="connsiteY147" fmla="*/ 1168400 h 3140357"/>
                <a:gd name="connsiteX148" fmla="*/ 2279673 w 3600477"/>
                <a:gd name="connsiteY148" fmla="*/ 1190625 h 3140357"/>
                <a:gd name="connsiteX149" fmla="*/ 2273323 w 3600477"/>
                <a:gd name="connsiteY149" fmla="*/ 1181100 h 3140357"/>
                <a:gd name="connsiteX150" fmla="*/ 2254273 w 3600477"/>
                <a:gd name="connsiteY150" fmla="*/ 1162050 h 3140357"/>
                <a:gd name="connsiteX151" fmla="*/ 2257448 w 3600477"/>
                <a:gd name="connsiteY151" fmla="*/ 1165225 h 3140357"/>
                <a:gd name="connsiteX152" fmla="*/ 2308248 w 3600477"/>
                <a:gd name="connsiteY152" fmla="*/ 1184275 h 3140357"/>
                <a:gd name="connsiteX153" fmla="*/ 2324123 w 3600477"/>
                <a:gd name="connsiteY153" fmla="*/ 1187450 h 3140357"/>
                <a:gd name="connsiteX154" fmla="*/ 2349523 w 3600477"/>
                <a:gd name="connsiteY154" fmla="*/ 1193800 h 3140357"/>
                <a:gd name="connsiteX155" fmla="*/ 2393973 w 3600477"/>
                <a:gd name="connsiteY155" fmla="*/ 1196975 h 3140357"/>
                <a:gd name="connsiteX156" fmla="*/ 2397148 w 3600477"/>
                <a:gd name="connsiteY156" fmla="*/ 1206500 h 3140357"/>
                <a:gd name="connsiteX157" fmla="*/ 2444773 w 3600477"/>
                <a:gd name="connsiteY157" fmla="*/ 1216025 h 3140357"/>
                <a:gd name="connsiteX158" fmla="*/ 2454298 w 3600477"/>
                <a:gd name="connsiteY158" fmla="*/ 1219200 h 3140357"/>
                <a:gd name="connsiteX159" fmla="*/ 2476523 w 3600477"/>
                <a:gd name="connsiteY159" fmla="*/ 1222375 h 3140357"/>
                <a:gd name="connsiteX160" fmla="*/ 2486048 w 3600477"/>
                <a:gd name="connsiteY160" fmla="*/ 1228725 h 3140357"/>
                <a:gd name="connsiteX161" fmla="*/ 2520973 w 3600477"/>
                <a:gd name="connsiteY161" fmla="*/ 1222375 h 3140357"/>
                <a:gd name="connsiteX162" fmla="*/ 2530498 w 3600477"/>
                <a:gd name="connsiteY162" fmla="*/ 1209675 h 3140357"/>
                <a:gd name="connsiteX163" fmla="*/ 2540023 w 3600477"/>
                <a:gd name="connsiteY163" fmla="*/ 1203325 h 3140357"/>
                <a:gd name="connsiteX164" fmla="*/ 2552723 w 3600477"/>
                <a:gd name="connsiteY164" fmla="*/ 1200150 h 3140357"/>
                <a:gd name="connsiteX165" fmla="*/ 2581298 w 3600477"/>
                <a:gd name="connsiteY165" fmla="*/ 1190625 h 3140357"/>
                <a:gd name="connsiteX166" fmla="*/ 2609873 w 3600477"/>
                <a:gd name="connsiteY166" fmla="*/ 1193800 h 3140357"/>
                <a:gd name="connsiteX167" fmla="*/ 2619398 w 3600477"/>
                <a:gd name="connsiteY167" fmla="*/ 1196975 h 3140357"/>
                <a:gd name="connsiteX168" fmla="*/ 2625748 w 3600477"/>
                <a:gd name="connsiteY168" fmla="*/ 1206500 h 3140357"/>
                <a:gd name="connsiteX169" fmla="*/ 2616223 w 3600477"/>
                <a:gd name="connsiteY169" fmla="*/ 1209675 h 3140357"/>
                <a:gd name="connsiteX170" fmla="*/ 2606698 w 3600477"/>
                <a:gd name="connsiteY170" fmla="*/ 1235075 h 3140357"/>
                <a:gd name="connsiteX171" fmla="*/ 2654323 w 3600477"/>
                <a:gd name="connsiteY171" fmla="*/ 1238250 h 3140357"/>
                <a:gd name="connsiteX172" fmla="*/ 2657498 w 3600477"/>
                <a:gd name="connsiteY172" fmla="*/ 1200150 h 3140357"/>
                <a:gd name="connsiteX173" fmla="*/ 2686073 w 3600477"/>
                <a:gd name="connsiteY173" fmla="*/ 1190625 h 3140357"/>
                <a:gd name="connsiteX174" fmla="*/ 2717823 w 3600477"/>
                <a:gd name="connsiteY174" fmla="*/ 1200150 h 3140357"/>
                <a:gd name="connsiteX175" fmla="*/ 2711473 w 3600477"/>
                <a:gd name="connsiteY175" fmla="*/ 1225550 h 3140357"/>
                <a:gd name="connsiteX176" fmla="*/ 2705123 w 3600477"/>
                <a:gd name="connsiteY176" fmla="*/ 1250950 h 3140357"/>
                <a:gd name="connsiteX177" fmla="*/ 2698773 w 3600477"/>
                <a:gd name="connsiteY177" fmla="*/ 1270000 h 3140357"/>
                <a:gd name="connsiteX178" fmla="*/ 2714648 w 3600477"/>
                <a:gd name="connsiteY178" fmla="*/ 1279525 h 3140357"/>
                <a:gd name="connsiteX179" fmla="*/ 2740048 w 3600477"/>
                <a:gd name="connsiteY179" fmla="*/ 1289050 h 3140357"/>
                <a:gd name="connsiteX180" fmla="*/ 2749573 w 3600477"/>
                <a:gd name="connsiteY180" fmla="*/ 1298575 h 3140357"/>
                <a:gd name="connsiteX181" fmla="*/ 2752748 w 3600477"/>
                <a:gd name="connsiteY181" fmla="*/ 1323975 h 3140357"/>
                <a:gd name="connsiteX182" fmla="*/ 2762273 w 3600477"/>
                <a:gd name="connsiteY182" fmla="*/ 1333500 h 3140357"/>
                <a:gd name="connsiteX183" fmla="*/ 2765448 w 3600477"/>
                <a:gd name="connsiteY183" fmla="*/ 1346200 h 3140357"/>
                <a:gd name="connsiteX184" fmla="*/ 2784498 w 3600477"/>
                <a:gd name="connsiteY184" fmla="*/ 1349375 h 3140357"/>
                <a:gd name="connsiteX185" fmla="*/ 2794023 w 3600477"/>
                <a:gd name="connsiteY185" fmla="*/ 1352550 h 3140357"/>
                <a:gd name="connsiteX186" fmla="*/ 2806723 w 3600477"/>
                <a:gd name="connsiteY186" fmla="*/ 1355725 h 3140357"/>
                <a:gd name="connsiteX187" fmla="*/ 2825773 w 3600477"/>
                <a:gd name="connsiteY187" fmla="*/ 1387475 h 3140357"/>
                <a:gd name="connsiteX188" fmla="*/ 2835298 w 3600477"/>
                <a:gd name="connsiteY188" fmla="*/ 1393825 h 3140357"/>
                <a:gd name="connsiteX189" fmla="*/ 2851173 w 3600477"/>
                <a:gd name="connsiteY189" fmla="*/ 1412875 h 3140357"/>
                <a:gd name="connsiteX190" fmla="*/ 2863873 w 3600477"/>
                <a:gd name="connsiteY190" fmla="*/ 1416050 h 3140357"/>
                <a:gd name="connsiteX191" fmla="*/ 2873398 w 3600477"/>
                <a:gd name="connsiteY191" fmla="*/ 1422400 h 3140357"/>
                <a:gd name="connsiteX192" fmla="*/ 2933723 w 3600477"/>
                <a:gd name="connsiteY192" fmla="*/ 1431925 h 3140357"/>
                <a:gd name="connsiteX193" fmla="*/ 2952773 w 3600477"/>
                <a:gd name="connsiteY193" fmla="*/ 1438275 h 3140357"/>
                <a:gd name="connsiteX194" fmla="*/ 2971823 w 3600477"/>
                <a:gd name="connsiteY194" fmla="*/ 1447800 h 3140357"/>
                <a:gd name="connsiteX195" fmla="*/ 2997223 w 3600477"/>
                <a:gd name="connsiteY195" fmla="*/ 1450975 h 3140357"/>
                <a:gd name="connsiteX196" fmla="*/ 3013098 w 3600477"/>
                <a:gd name="connsiteY196" fmla="*/ 1454150 h 3140357"/>
                <a:gd name="connsiteX197" fmla="*/ 3032148 w 3600477"/>
                <a:gd name="connsiteY197" fmla="*/ 1457325 h 3140357"/>
                <a:gd name="connsiteX198" fmla="*/ 3076598 w 3600477"/>
                <a:gd name="connsiteY198" fmla="*/ 1466850 h 3140357"/>
                <a:gd name="connsiteX199" fmla="*/ 3184548 w 3600477"/>
                <a:gd name="connsiteY199" fmla="*/ 1476375 h 3140357"/>
                <a:gd name="connsiteX200" fmla="*/ 3206773 w 3600477"/>
                <a:gd name="connsiteY200" fmla="*/ 1498600 h 3140357"/>
                <a:gd name="connsiteX201" fmla="*/ 3235348 w 3600477"/>
                <a:gd name="connsiteY201" fmla="*/ 1517650 h 3140357"/>
                <a:gd name="connsiteX202" fmla="*/ 3244873 w 3600477"/>
                <a:gd name="connsiteY202" fmla="*/ 1539875 h 3140357"/>
                <a:gd name="connsiteX203" fmla="*/ 3248048 w 3600477"/>
                <a:gd name="connsiteY203" fmla="*/ 1552575 h 3140357"/>
                <a:gd name="connsiteX204" fmla="*/ 3254398 w 3600477"/>
                <a:gd name="connsiteY204" fmla="*/ 1562100 h 3140357"/>
                <a:gd name="connsiteX205" fmla="*/ 3270273 w 3600477"/>
                <a:gd name="connsiteY205" fmla="*/ 1590675 h 3140357"/>
                <a:gd name="connsiteX206" fmla="*/ 3292498 w 3600477"/>
                <a:gd name="connsiteY206" fmla="*/ 1603375 h 3140357"/>
                <a:gd name="connsiteX207" fmla="*/ 3302023 w 3600477"/>
                <a:gd name="connsiteY207" fmla="*/ 1625600 h 3140357"/>
                <a:gd name="connsiteX208" fmla="*/ 3314723 w 3600477"/>
                <a:gd name="connsiteY208" fmla="*/ 1644650 h 3140357"/>
                <a:gd name="connsiteX209" fmla="*/ 3324248 w 3600477"/>
                <a:gd name="connsiteY209" fmla="*/ 1679575 h 3140357"/>
                <a:gd name="connsiteX210" fmla="*/ 3330598 w 3600477"/>
                <a:gd name="connsiteY210" fmla="*/ 1692275 h 3140357"/>
                <a:gd name="connsiteX211" fmla="*/ 3321073 w 3600477"/>
                <a:gd name="connsiteY211" fmla="*/ 1746250 h 3140357"/>
                <a:gd name="connsiteX212" fmla="*/ 3302023 w 3600477"/>
                <a:gd name="connsiteY212" fmla="*/ 1784350 h 3140357"/>
                <a:gd name="connsiteX213" fmla="*/ 3276623 w 3600477"/>
                <a:gd name="connsiteY213" fmla="*/ 1816100 h 3140357"/>
                <a:gd name="connsiteX214" fmla="*/ 3254398 w 3600477"/>
                <a:gd name="connsiteY214" fmla="*/ 1860550 h 3140357"/>
                <a:gd name="connsiteX215" fmla="*/ 3276623 w 3600477"/>
                <a:gd name="connsiteY215" fmla="*/ 1831975 h 3140357"/>
                <a:gd name="connsiteX216" fmla="*/ 3286148 w 3600477"/>
                <a:gd name="connsiteY216" fmla="*/ 1822450 h 3140357"/>
                <a:gd name="connsiteX217" fmla="*/ 3317898 w 3600477"/>
                <a:gd name="connsiteY217" fmla="*/ 1803400 h 3140357"/>
                <a:gd name="connsiteX218" fmla="*/ 3336948 w 3600477"/>
                <a:gd name="connsiteY218" fmla="*/ 1793875 h 3140357"/>
                <a:gd name="connsiteX219" fmla="*/ 3346473 w 3600477"/>
                <a:gd name="connsiteY219" fmla="*/ 1784350 h 3140357"/>
                <a:gd name="connsiteX220" fmla="*/ 3403627 w 3600477"/>
                <a:gd name="connsiteY220" fmla="*/ 1774825 h 3140357"/>
                <a:gd name="connsiteX221" fmla="*/ 3406798 w 3600477"/>
                <a:gd name="connsiteY221" fmla="*/ 1857375 h 3140357"/>
                <a:gd name="connsiteX222" fmla="*/ 3476652 w 3600477"/>
                <a:gd name="connsiteY222" fmla="*/ 1835150 h 3140357"/>
                <a:gd name="connsiteX223" fmla="*/ 3276627 w 3600477"/>
                <a:gd name="connsiteY223" fmla="*/ 1952625 h 3140357"/>
                <a:gd name="connsiteX224" fmla="*/ 3600477 w 3600477"/>
                <a:gd name="connsiteY224" fmla="*/ 1825625 h 3140357"/>
                <a:gd name="connsiteX225" fmla="*/ 3229002 w 3600477"/>
                <a:gd name="connsiteY225" fmla="*/ 1984375 h 3140357"/>
                <a:gd name="connsiteX226" fmla="*/ 3270277 w 3600477"/>
                <a:gd name="connsiteY226" fmla="*/ 2117725 h 3140357"/>
                <a:gd name="connsiteX227" fmla="*/ 3194077 w 3600477"/>
                <a:gd name="connsiteY227" fmla="*/ 2012950 h 3140357"/>
                <a:gd name="connsiteX228" fmla="*/ 3184552 w 3600477"/>
                <a:gd name="connsiteY228" fmla="*/ 2152650 h 3140357"/>
                <a:gd name="connsiteX229" fmla="*/ 3102002 w 3600477"/>
                <a:gd name="connsiteY229" fmla="*/ 2038350 h 3140357"/>
                <a:gd name="connsiteX230" fmla="*/ 3140102 w 3600477"/>
                <a:gd name="connsiteY230" fmla="*/ 2178050 h 3140357"/>
                <a:gd name="connsiteX231" fmla="*/ 3051202 w 3600477"/>
                <a:gd name="connsiteY231" fmla="*/ 2041525 h 3140357"/>
                <a:gd name="connsiteX232" fmla="*/ 3095652 w 3600477"/>
                <a:gd name="connsiteY232" fmla="*/ 2206625 h 3140357"/>
                <a:gd name="connsiteX233" fmla="*/ 3016277 w 3600477"/>
                <a:gd name="connsiteY233" fmla="*/ 2038350 h 3140357"/>
                <a:gd name="connsiteX234" fmla="*/ 3038502 w 3600477"/>
                <a:gd name="connsiteY234" fmla="*/ 2222500 h 3140357"/>
                <a:gd name="connsiteX235" fmla="*/ 2952777 w 3600477"/>
                <a:gd name="connsiteY235" fmla="*/ 2057400 h 3140357"/>
                <a:gd name="connsiteX236" fmla="*/ 2968652 w 3600477"/>
                <a:gd name="connsiteY236" fmla="*/ 2225675 h 3140357"/>
                <a:gd name="connsiteX237" fmla="*/ 2879752 w 3600477"/>
                <a:gd name="connsiteY237" fmla="*/ 2022475 h 3140357"/>
                <a:gd name="connsiteX238" fmla="*/ 2901977 w 3600477"/>
                <a:gd name="connsiteY238" fmla="*/ 2222500 h 3140357"/>
                <a:gd name="connsiteX239" fmla="*/ 2886102 w 3600477"/>
                <a:gd name="connsiteY239" fmla="*/ 2349500 h 3140357"/>
                <a:gd name="connsiteX240" fmla="*/ 2841652 w 3600477"/>
                <a:gd name="connsiteY240" fmla="*/ 2257425 h 3140357"/>
                <a:gd name="connsiteX241" fmla="*/ 2873402 w 3600477"/>
                <a:gd name="connsiteY241" fmla="*/ 2397125 h 3140357"/>
                <a:gd name="connsiteX242" fmla="*/ 2800377 w 3600477"/>
                <a:gd name="connsiteY242" fmla="*/ 2270125 h 3140357"/>
                <a:gd name="connsiteX243" fmla="*/ 2867052 w 3600477"/>
                <a:gd name="connsiteY243" fmla="*/ 2479675 h 3140357"/>
                <a:gd name="connsiteX244" fmla="*/ 2771802 w 3600477"/>
                <a:gd name="connsiteY244" fmla="*/ 2311400 h 3140357"/>
                <a:gd name="connsiteX245" fmla="*/ 2787677 w 3600477"/>
                <a:gd name="connsiteY245" fmla="*/ 2466975 h 3140357"/>
                <a:gd name="connsiteX246" fmla="*/ 2698777 w 3600477"/>
                <a:gd name="connsiteY246" fmla="*/ 2314575 h 3140357"/>
                <a:gd name="connsiteX247" fmla="*/ 2724177 w 3600477"/>
                <a:gd name="connsiteY247" fmla="*/ 2527300 h 3140357"/>
                <a:gd name="connsiteX248" fmla="*/ 2663852 w 3600477"/>
                <a:gd name="connsiteY248" fmla="*/ 2390775 h 3140357"/>
                <a:gd name="connsiteX249" fmla="*/ 2425727 w 3600477"/>
                <a:gd name="connsiteY249" fmla="*/ 2479675 h 3140357"/>
                <a:gd name="connsiteX250" fmla="*/ 2657502 w 3600477"/>
                <a:gd name="connsiteY250" fmla="*/ 2676525 h 3140357"/>
                <a:gd name="connsiteX251" fmla="*/ 2584477 w 3600477"/>
                <a:gd name="connsiteY251" fmla="*/ 2736850 h 3140357"/>
                <a:gd name="connsiteX252" fmla="*/ 2479702 w 3600477"/>
                <a:gd name="connsiteY252" fmla="*/ 2870200 h 3140357"/>
                <a:gd name="connsiteX253" fmla="*/ 2362227 w 3600477"/>
                <a:gd name="connsiteY253" fmla="*/ 2784475 h 3140357"/>
                <a:gd name="connsiteX254" fmla="*/ 2343177 w 3600477"/>
                <a:gd name="connsiteY254" fmla="*/ 2593975 h 3140357"/>
                <a:gd name="connsiteX255" fmla="*/ 2266977 w 3600477"/>
                <a:gd name="connsiteY255" fmla="*/ 2794000 h 3140357"/>
                <a:gd name="connsiteX256" fmla="*/ 2270152 w 3600477"/>
                <a:gd name="connsiteY256" fmla="*/ 2638425 h 3140357"/>
                <a:gd name="connsiteX257" fmla="*/ 2222527 w 3600477"/>
                <a:gd name="connsiteY257" fmla="*/ 3140075 h 3140357"/>
                <a:gd name="connsiteX258" fmla="*/ 2222527 w 3600477"/>
                <a:gd name="connsiteY258" fmla="*/ 2863849 h 3140357"/>
                <a:gd name="connsiteX259" fmla="*/ 2197126 w 3600477"/>
                <a:gd name="connsiteY259" fmla="*/ 2813049 h 3140357"/>
                <a:gd name="connsiteX260" fmla="*/ 2159026 w 3600477"/>
                <a:gd name="connsiteY260" fmla="*/ 2794000 h 3140357"/>
                <a:gd name="connsiteX261" fmla="*/ 2092352 w 3600477"/>
                <a:gd name="connsiteY261" fmla="*/ 2752724 h 3140357"/>
                <a:gd name="connsiteX262" fmla="*/ 2035201 w 3600477"/>
                <a:gd name="connsiteY262" fmla="*/ 2698750 h 3140357"/>
                <a:gd name="connsiteX263" fmla="*/ 1978050 w 3600477"/>
                <a:gd name="connsiteY263" fmla="*/ 2679700 h 3140357"/>
                <a:gd name="connsiteX264" fmla="*/ 1911375 w 3600477"/>
                <a:gd name="connsiteY264" fmla="*/ 2600325 h 3140357"/>
                <a:gd name="connsiteX265" fmla="*/ 1765325 w 3600477"/>
                <a:gd name="connsiteY265" fmla="*/ 2362200 h 3140357"/>
                <a:gd name="connsiteX266" fmla="*/ 1720875 w 3600477"/>
                <a:gd name="connsiteY266" fmla="*/ 2251075 h 3140357"/>
                <a:gd name="connsiteX267" fmla="*/ 1673250 w 3600477"/>
                <a:gd name="connsiteY267" fmla="*/ 2197100 h 3140357"/>
                <a:gd name="connsiteX268" fmla="*/ 1651025 w 3600477"/>
                <a:gd name="connsiteY268" fmla="*/ 2146300 h 3140357"/>
                <a:gd name="connsiteX269" fmla="*/ 1581175 w 3600477"/>
                <a:gd name="connsiteY269" fmla="*/ 2095500 h 3140357"/>
                <a:gd name="connsiteX270" fmla="*/ 1584350 w 3600477"/>
                <a:gd name="connsiteY270" fmla="*/ 2022476 h 3140357"/>
                <a:gd name="connsiteX271" fmla="*/ 1590699 w 3600477"/>
                <a:gd name="connsiteY271" fmla="*/ 1984376 h 3140357"/>
                <a:gd name="connsiteX272" fmla="*/ 1676424 w 3600477"/>
                <a:gd name="connsiteY272" fmla="*/ 1958977 h 3140357"/>
                <a:gd name="connsiteX273" fmla="*/ 1609749 w 3600477"/>
                <a:gd name="connsiteY273" fmla="*/ 1882777 h 3140357"/>
                <a:gd name="connsiteX274" fmla="*/ 1622449 w 3600477"/>
                <a:gd name="connsiteY274" fmla="*/ 1809752 h 3140357"/>
                <a:gd name="connsiteX275" fmla="*/ 1651024 w 3600477"/>
                <a:gd name="connsiteY275" fmla="*/ 1730377 h 3140357"/>
                <a:gd name="connsiteX276" fmla="*/ 1714523 w 3600477"/>
                <a:gd name="connsiteY276" fmla="*/ 1685927 h 3140357"/>
                <a:gd name="connsiteX277" fmla="*/ 1765323 w 3600477"/>
                <a:gd name="connsiteY277" fmla="*/ 1647827 h 3140357"/>
                <a:gd name="connsiteX278" fmla="*/ 1793897 w 3600477"/>
                <a:gd name="connsiteY278" fmla="*/ 1612902 h 3140357"/>
                <a:gd name="connsiteX279" fmla="*/ 1812947 w 3600477"/>
                <a:gd name="connsiteY279" fmla="*/ 1571627 h 3140357"/>
                <a:gd name="connsiteX280" fmla="*/ 1790721 w 3600477"/>
                <a:gd name="connsiteY280" fmla="*/ 1539876 h 3140357"/>
                <a:gd name="connsiteX281" fmla="*/ 1793897 w 3600477"/>
                <a:gd name="connsiteY281" fmla="*/ 1473202 h 3140357"/>
                <a:gd name="connsiteX282" fmla="*/ 1765322 w 3600477"/>
                <a:gd name="connsiteY282" fmla="*/ 1381127 h 3140357"/>
                <a:gd name="connsiteX283" fmla="*/ 1727221 w 3600477"/>
                <a:gd name="connsiteY283" fmla="*/ 1314451 h 3140357"/>
                <a:gd name="connsiteX284" fmla="*/ 1666897 w 3600477"/>
                <a:gd name="connsiteY284" fmla="*/ 1355727 h 3140357"/>
                <a:gd name="connsiteX285" fmla="*/ 1625622 w 3600477"/>
                <a:gd name="connsiteY285" fmla="*/ 1377952 h 3140357"/>
                <a:gd name="connsiteX286" fmla="*/ 1587522 w 3600477"/>
                <a:gd name="connsiteY286" fmla="*/ 1349377 h 3140357"/>
                <a:gd name="connsiteX287" fmla="*/ 1527197 w 3600477"/>
                <a:gd name="connsiteY287" fmla="*/ 1327152 h 3140357"/>
                <a:gd name="connsiteX288" fmla="*/ 1428772 w 3600477"/>
                <a:gd name="connsiteY288" fmla="*/ 1257302 h 3140357"/>
                <a:gd name="connsiteX289" fmla="*/ 1374797 w 3600477"/>
                <a:gd name="connsiteY289" fmla="*/ 1257302 h 3140357"/>
                <a:gd name="connsiteX290" fmla="*/ 1358922 w 3600477"/>
                <a:gd name="connsiteY290" fmla="*/ 1187452 h 3140357"/>
                <a:gd name="connsiteX291" fmla="*/ 1298597 w 3600477"/>
                <a:gd name="connsiteY291" fmla="*/ 1114427 h 3140357"/>
                <a:gd name="connsiteX292" fmla="*/ 1212872 w 3600477"/>
                <a:gd name="connsiteY292" fmla="*/ 1057277 h 3140357"/>
                <a:gd name="connsiteX293" fmla="*/ 1073172 w 3600477"/>
                <a:gd name="connsiteY293" fmla="*/ 1003302 h 3140357"/>
                <a:gd name="connsiteX294" fmla="*/ 996972 w 3600477"/>
                <a:gd name="connsiteY294" fmla="*/ 974727 h 3140357"/>
                <a:gd name="connsiteX295" fmla="*/ 923947 w 3600477"/>
                <a:gd name="connsiteY295" fmla="*/ 914402 h 3140357"/>
                <a:gd name="connsiteX296" fmla="*/ 787422 w 3600477"/>
                <a:gd name="connsiteY296" fmla="*/ 933452 h 3140357"/>
                <a:gd name="connsiteX297" fmla="*/ 733447 w 3600477"/>
                <a:gd name="connsiteY297" fmla="*/ 942977 h 3140357"/>
                <a:gd name="connsiteX298" fmla="*/ 669947 w 3600477"/>
                <a:gd name="connsiteY298" fmla="*/ 889002 h 3140357"/>
                <a:gd name="connsiteX299" fmla="*/ 641372 w 3600477"/>
                <a:gd name="connsiteY299" fmla="*/ 860427 h 3140357"/>
                <a:gd name="connsiteX300" fmla="*/ 488972 w 3600477"/>
                <a:gd name="connsiteY300" fmla="*/ 800102 h 3140357"/>
                <a:gd name="connsiteX301" fmla="*/ 403247 w 3600477"/>
                <a:gd name="connsiteY301" fmla="*/ 749302 h 3140357"/>
                <a:gd name="connsiteX302" fmla="*/ 361972 w 3600477"/>
                <a:gd name="connsiteY302" fmla="*/ 695327 h 3140357"/>
                <a:gd name="connsiteX303" fmla="*/ 396897 w 3600477"/>
                <a:gd name="connsiteY303" fmla="*/ 660402 h 3140357"/>
                <a:gd name="connsiteX304" fmla="*/ 361972 w 3600477"/>
                <a:gd name="connsiteY304" fmla="*/ 555627 h 3140357"/>
                <a:gd name="connsiteX305" fmla="*/ 298471 w 3600477"/>
                <a:gd name="connsiteY305" fmla="*/ 454026 h 3140357"/>
                <a:gd name="connsiteX306" fmla="*/ 266722 w 3600477"/>
                <a:gd name="connsiteY306" fmla="*/ 384175 h 3140357"/>
                <a:gd name="connsiteX307" fmla="*/ 276246 w 3600477"/>
                <a:gd name="connsiteY307" fmla="*/ 358775 h 3140357"/>
                <a:gd name="connsiteX308" fmla="*/ 206397 w 3600477"/>
                <a:gd name="connsiteY308" fmla="*/ 234950 h 3140357"/>
                <a:gd name="connsiteX309" fmla="*/ 146072 w 3600477"/>
                <a:gd name="connsiteY309" fmla="*/ 101600 h 3140357"/>
                <a:gd name="connsiteX310" fmla="*/ 111147 w 3600477"/>
                <a:gd name="connsiteY310" fmla="*/ 142875 h 3140357"/>
                <a:gd name="connsiteX311" fmla="*/ 120671 w 3600477"/>
                <a:gd name="connsiteY311" fmla="*/ 193675 h 3140357"/>
                <a:gd name="connsiteX312" fmla="*/ 123846 w 3600477"/>
                <a:gd name="connsiteY312" fmla="*/ 260350 h 3140357"/>
                <a:gd name="connsiteX313" fmla="*/ 136546 w 3600477"/>
                <a:gd name="connsiteY313" fmla="*/ 327025 h 3140357"/>
                <a:gd name="connsiteX314" fmla="*/ 174646 w 3600477"/>
                <a:gd name="connsiteY314" fmla="*/ 384175 h 3140357"/>
                <a:gd name="connsiteX315" fmla="*/ 190521 w 3600477"/>
                <a:gd name="connsiteY315" fmla="*/ 422275 h 3140357"/>
                <a:gd name="connsiteX316" fmla="*/ 200046 w 3600477"/>
                <a:gd name="connsiteY316" fmla="*/ 495300 h 3140357"/>
                <a:gd name="connsiteX317" fmla="*/ 231798 w 3600477"/>
                <a:gd name="connsiteY317" fmla="*/ 542925 h 3140357"/>
                <a:gd name="connsiteX318" fmla="*/ 168296 w 3600477"/>
                <a:gd name="connsiteY318" fmla="*/ 508000 h 3140357"/>
                <a:gd name="connsiteX319" fmla="*/ 107973 w 3600477"/>
                <a:gd name="connsiteY319" fmla="*/ 460375 h 3140357"/>
                <a:gd name="connsiteX320" fmla="*/ 88923 w 3600477"/>
                <a:gd name="connsiteY320" fmla="*/ 371475 h 3140357"/>
                <a:gd name="connsiteX321" fmla="*/ 22248 w 3600477"/>
                <a:gd name="connsiteY321" fmla="*/ 285750 h 3140357"/>
                <a:gd name="connsiteX322" fmla="*/ 53998 w 3600477"/>
                <a:gd name="connsiteY322" fmla="*/ 193675 h 3140357"/>
                <a:gd name="connsiteX323" fmla="*/ 25423 w 3600477"/>
                <a:gd name="connsiteY323" fmla="*/ 161925 h 3140357"/>
                <a:gd name="connsiteX324" fmla="*/ 12722 w 3600477"/>
                <a:gd name="connsiteY324" fmla="*/ 114300 h 3140357"/>
                <a:gd name="connsiteX325" fmla="*/ 23 w 3600477"/>
                <a:gd name="connsiteY325" fmla="*/ 41275 h 3140357"/>
                <a:gd name="connsiteX326" fmla="*/ 23 w 3600477"/>
                <a:gd name="connsiteY326" fmla="*/ 0 h 3140357"/>
                <a:gd name="connsiteX0" fmla="*/ 23 w 3632227"/>
                <a:gd name="connsiteY0" fmla="*/ 0 h 3140357"/>
                <a:gd name="connsiteX1" fmla="*/ 381023 w 3632227"/>
                <a:gd name="connsiteY1" fmla="*/ 76200 h 3140357"/>
                <a:gd name="connsiteX2" fmla="*/ 479448 w 3632227"/>
                <a:gd name="connsiteY2" fmla="*/ 28575 h 3140357"/>
                <a:gd name="connsiteX3" fmla="*/ 568348 w 3632227"/>
                <a:gd name="connsiteY3" fmla="*/ 44450 h 3140357"/>
                <a:gd name="connsiteX4" fmla="*/ 568348 w 3632227"/>
                <a:gd name="connsiteY4" fmla="*/ 44450 h 3140357"/>
                <a:gd name="connsiteX5" fmla="*/ 571523 w 3632227"/>
                <a:gd name="connsiteY5" fmla="*/ 73025 h 3140357"/>
                <a:gd name="connsiteX6" fmla="*/ 565173 w 3632227"/>
                <a:gd name="connsiteY6" fmla="*/ 88900 h 3140357"/>
                <a:gd name="connsiteX7" fmla="*/ 561998 w 3632227"/>
                <a:gd name="connsiteY7" fmla="*/ 98425 h 3140357"/>
                <a:gd name="connsiteX8" fmla="*/ 565173 w 3632227"/>
                <a:gd name="connsiteY8" fmla="*/ 114300 h 3140357"/>
                <a:gd name="connsiteX9" fmla="*/ 584223 w 3632227"/>
                <a:gd name="connsiteY9" fmla="*/ 127000 h 3140357"/>
                <a:gd name="connsiteX10" fmla="*/ 596923 w 3632227"/>
                <a:gd name="connsiteY10" fmla="*/ 146050 h 3140357"/>
                <a:gd name="connsiteX11" fmla="*/ 600098 w 3632227"/>
                <a:gd name="connsiteY11" fmla="*/ 155575 h 3140357"/>
                <a:gd name="connsiteX12" fmla="*/ 609623 w 3632227"/>
                <a:gd name="connsiteY12" fmla="*/ 161925 h 3140357"/>
                <a:gd name="connsiteX13" fmla="*/ 615973 w 3632227"/>
                <a:gd name="connsiteY13" fmla="*/ 171450 h 3140357"/>
                <a:gd name="connsiteX14" fmla="*/ 660423 w 3632227"/>
                <a:gd name="connsiteY14" fmla="*/ 165100 h 3140357"/>
                <a:gd name="connsiteX15" fmla="*/ 669948 w 3632227"/>
                <a:gd name="connsiteY15" fmla="*/ 158750 h 3140357"/>
                <a:gd name="connsiteX16" fmla="*/ 679473 w 3632227"/>
                <a:gd name="connsiteY16" fmla="*/ 155575 h 3140357"/>
                <a:gd name="connsiteX17" fmla="*/ 701698 w 3632227"/>
                <a:gd name="connsiteY17" fmla="*/ 142875 h 3140357"/>
                <a:gd name="connsiteX18" fmla="*/ 749323 w 3632227"/>
                <a:gd name="connsiteY18" fmla="*/ 146050 h 3140357"/>
                <a:gd name="connsiteX19" fmla="*/ 755673 w 3632227"/>
                <a:gd name="connsiteY19" fmla="*/ 155575 h 3140357"/>
                <a:gd name="connsiteX20" fmla="*/ 749323 w 3632227"/>
                <a:gd name="connsiteY20" fmla="*/ 200025 h 3140357"/>
                <a:gd name="connsiteX21" fmla="*/ 762023 w 3632227"/>
                <a:gd name="connsiteY21" fmla="*/ 212725 h 3140357"/>
                <a:gd name="connsiteX22" fmla="*/ 771548 w 3632227"/>
                <a:gd name="connsiteY22" fmla="*/ 215900 h 3140357"/>
                <a:gd name="connsiteX23" fmla="*/ 777898 w 3632227"/>
                <a:gd name="connsiteY23" fmla="*/ 228600 h 3140357"/>
                <a:gd name="connsiteX24" fmla="*/ 787423 w 3632227"/>
                <a:gd name="connsiteY24" fmla="*/ 238125 h 3140357"/>
                <a:gd name="connsiteX25" fmla="*/ 793773 w 3632227"/>
                <a:gd name="connsiteY25" fmla="*/ 257175 h 3140357"/>
                <a:gd name="connsiteX26" fmla="*/ 796948 w 3632227"/>
                <a:gd name="connsiteY26" fmla="*/ 288925 h 3140357"/>
                <a:gd name="connsiteX27" fmla="*/ 800123 w 3632227"/>
                <a:gd name="connsiteY27" fmla="*/ 298450 h 3140357"/>
                <a:gd name="connsiteX28" fmla="*/ 809648 w 3632227"/>
                <a:gd name="connsiteY28" fmla="*/ 304800 h 3140357"/>
                <a:gd name="connsiteX29" fmla="*/ 822348 w 3632227"/>
                <a:gd name="connsiteY29" fmla="*/ 314325 h 3140357"/>
                <a:gd name="connsiteX30" fmla="*/ 831873 w 3632227"/>
                <a:gd name="connsiteY30" fmla="*/ 323850 h 3140357"/>
                <a:gd name="connsiteX31" fmla="*/ 854098 w 3632227"/>
                <a:gd name="connsiteY31" fmla="*/ 336550 h 3140357"/>
                <a:gd name="connsiteX32" fmla="*/ 863623 w 3632227"/>
                <a:gd name="connsiteY32" fmla="*/ 346075 h 3140357"/>
                <a:gd name="connsiteX33" fmla="*/ 892198 w 3632227"/>
                <a:gd name="connsiteY33" fmla="*/ 352425 h 3140357"/>
                <a:gd name="connsiteX34" fmla="*/ 882673 w 3632227"/>
                <a:gd name="connsiteY34" fmla="*/ 355600 h 3140357"/>
                <a:gd name="connsiteX35" fmla="*/ 879498 w 3632227"/>
                <a:gd name="connsiteY35" fmla="*/ 365125 h 3140357"/>
                <a:gd name="connsiteX36" fmla="*/ 876323 w 3632227"/>
                <a:gd name="connsiteY36" fmla="*/ 406400 h 3140357"/>
                <a:gd name="connsiteX37" fmla="*/ 866798 w 3632227"/>
                <a:gd name="connsiteY37" fmla="*/ 434975 h 3140357"/>
                <a:gd name="connsiteX38" fmla="*/ 863623 w 3632227"/>
                <a:gd name="connsiteY38" fmla="*/ 450850 h 3140357"/>
                <a:gd name="connsiteX39" fmla="*/ 860448 w 3632227"/>
                <a:gd name="connsiteY39" fmla="*/ 463550 h 3140357"/>
                <a:gd name="connsiteX40" fmla="*/ 854098 w 3632227"/>
                <a:gd name="connsiteY40" fmla="*/ 482600 h 3140357"/>
                <a:gd name="connsiteX41" fmla="*/ 850923 w 3632227"/>
                <a:gd name="connsiteY41" fmla="*/ 492125 h 3140357"/>
                <a:gd name="connsiteX42" fmla="*/ 841398 w 3632227"/>
                <a:gd name="connsiteY42" fmla="*/ 517525 h 3140357"/>
                <a:gd name="connsiteX43" fmla="*/ 835048 w 3632227"/>
                <a:gd name="connsiteY43" fmla="*/ 552450 h 3140357"/>
                <a:gd name="connsiteX44" fmla="*/ 831873 w 3632227"/>
                <a:gd name="connsiteY44" fmla="*/ 561975 h 3140357"/>
                <a:gd name="connsiteX45" fmla="*/ 822348 w 3632227"/>
                <a:gd name="connsiteY45" fmla="*/ 565150 h 3140357"/>
                <a:gd name="connsiteX46" fmla="*/ 815998 w 3632227"/>
                <a:gd name="connsiteY46" fmla="*/ 574675 h 3140357"/>
                <a:gd name="connsiteX47" fmla="*/ 825523 w 3632227"/>
                <a:gd name="connsiteY47" fmla="*/ 600075 h 3140357"/>
                <a:gd name="connsiteX48" fmla="*/ 841398 w 3632227"/>
                <a:gd name="connsiteY48" fmla="*/ 625475 h 3140357"/>
                <a:gd name="connsiteX49" fmla="*/ 847748 w 3632227"/>
                <a:gd name="connsiteY49" fmla="*/ 650875 h 3140357"/>
                <a:gd name="connsiteX50" fmla="*/ 860448 w 3632227"/>
                <a:gd name="connsiteY50" fmla="*/ 669925 h 3140357"/>
                <a:gd name="connsiteX51" fmla="*/ 866798 w 3632227"/>
                <a:gd name="connsiteY51" fmla="*/ 682625 h 3140357"/>
                <a:gd name="connsiteX52" fmla="*/ 885848 w 3632227"/>
                <a:gd name="connsiteY52" fmla="*/ 695325 h 3140357"/>
                <a:gd name="connsiteX53" fmla="*/ 904898 w 3632227"/>
                <a:gd name="connsiteY53" fmla="*/ 730250 h 3140357"/>
                <a:gd name="connsiteX54" fmla="*/ 908073 w 3632227"/>
                <a:gd name="connsiteY54" fmla="*/ 739775 h 3140357"/>
                <a:gd name="connsiteX55" fmla="*/ 917598 w 3632227"/>
                <a:gd name="connsiteY55" fmla="*/ 742950 h 3140357"/>
                <a:gd name="connsiteX56" fmla="*/ 936648 w 3632227"/>
                <a:gd name="connsiteY56" fmla="*/ 758825 h 3140357"/>
                <a:gd name="connsiteX57" fmla="*/ 955698 w 3632227"/>
                <a:gd name="connsiteY57" fmla="*/ 765175 h 3140357"/>
                <a:gd name="connsiteX58" fmla="*/ 993798 w 3632227"/>
                <a:gd name="connsiteY58" fmla="*/ 762000 h 3140357"/>
                <a:gd name="connsiteX59" fmla="*/ 1012848 w 3632227"/>
                <a:gd name="connsiteY59" fmla="*/ 755650 h 3140357"/>
                <a:gd name="connsiteX60" fmla="*/ 1022373 w 3632227"/>
                <a:gd name="connsiteY60" fmla="*/ 752475 h 3140357"/>
                <a:gd name="connsiteX61" fmla="*/ 1035073 w 3632227"/>
                <a:gd name="connsiteY61" fmla="*/ 742950 h 3140357"/>
                <a:gd name="connsiteX62" fmla="*/ 1044598 w 3632227"/>
                <a:gd name="connsiteY62" fmla="*/ 739775 h 3140357"/>
                <a:gd name="connsiteX63" fmla="*/ 1143023 w 3632227"/>
                <a:gd name="connsiteY63" fmla="*/ 730250 h 3140357"/>
                <a:gd name="connsiteX64" fmla="*/ 1155723 w 3632227"/>
                <a:gd name="connsiteY64" fmla="*/ 685800 h 3140357"/>
                <a:gd name="connsiteX65" fmla="*/ 1162073 w 3632227"/>
                <a:gd name="connsiteY65" fmla="*/ 673100 h 3140357"/>
                <a:gd name="connsiteX66" fmla="*/ 1165248 w 3632227"/>
                <a:gd name="connsiteY66" fmla="*/ 663575 h 3140357"/>
                <a:gd name="connsiteX67" fmla="*/ 1184298 w 3632227"/>
                <a:gd name="connsiteY67" fmla="*/ 654050 h 3140357"/>
                <a:gd name="connsiteX68" fmla="*/ 1206523 w 3632227"/>
                <a:gd name="connsiteY68" fmla="*/ 635000 h 3140357"/>
                <a:gd name="connsiteX69" fmla="*/ 1216048 w 3632227"/>
                <a:gd name="connsiteY69" fmla="*/ 631825 h 3140357"/>
                <a:gd name="connsiteX70" fmla="*/ 1244623 w 3632227"/>
                <a:gd name="connsiteY70" fmla="*/ 615950 h 3140357"/>
                <a:gd name="connsiteX71" fmla="*/ 1263673 w 3632227"/>
                <a:gd name="connsiteY71" fmla="*/ 612775 h 3140357"/>
                <a:gd name="connsiteX72" fmla="*/ 1330348 w 3632227"/>
                <a:gd name="connsiteY72" fmla="*/ 606425 h 3140357"/>
                <a:gd name="connsiteX73" fmla="*/ 1365273 w 3632227"/>
                <a:gd name="connsiteY73" fmla="*/ 612775 h 3140357"/>
                <a:gd name="connsiteX74" fmla="*/ 1368448 w 3632227"/>
                <a:gd name="connsiteY74" fmla="*/ 622300 h 3140357"/>
                <a:gd name="connsiteX75" fmla="*/ 1377973 w 3632227"/>
                <a:gd name="connsiteY75" fmla="*/ 628650 h 3140357"/>
                <a:gd name="connsiteX76" fmla="*/ 1387498 w 3632227"/>
                <a:gd name="connsiteY76" fmla="*/ 638175 h 3140357"/>
                <a:gd name="connsiteX77" fmla="*/ 1387498 w 3632227"/>
                <a:gd name="connsiteY77" fmla="*/ 673100 h 3140357"/>
                <a:gd name="connsiteX78" fmla="*/ 1377973 w 3632227"/>
                <a:gd name="connsiteY78" fmla="*/ 676275 h 3140357"/>
                <a:gd name="connsiteX79" fmla="*/ 1355748 w 3632227"/>
                <a:gd name="connsiteY79" fmla="*/ 685800 h 3140357"/>
                <a:gd name="connsiteX80" fmla="*/ 1349398 w 3632227"/>
                <a:gd name="connsiteY80" fmla="*/ 698500 h 3140357"/>
                <a:gd name="connsiteX81" fmla="*/ 1343048 w 3632227"/>
                <a:gd name="connsiteY81" fmla="*/ 723900 h 3140357"/>
                <a:gd name="connsiteX82" fmla="*/ 1339873 w 3632227"/>
                <a:gd name="connsiteY82" fmla="*/ 733425 h 3140357"/>
                <a:gd name="connsiteX83" fmla="*/ 1333523 w 3632227"/>
                <a:gd name="connsiteY83" fmla="*/ 742950 h 3140357"/>
                <a:gd name="connsiteX84" fmla="*/ 1330348 w 3632227"/>
                <a:gd name="connsiteY84" fmla="*/ 758825 h 3140357"/>
                <a:gd name="connsiteX85" fmla="*/ 1320823 w 3632227"/>
                <a:gd name="connsiteY85" fmla="*/ 784225 h 3140357"/>
                <a:gd name="connsiteX86" fmla="*/ 1311298 w 3632227"/>
                <a:gd name="connsiteY86" fmla="*/ 793750 h 3140357"/>
                <a:gd name="connsiteX87" fmla="*/ 1295423 w 3632227"/>
                <a:gd name="connsiteY87" fmla="*/ 822325 h 3140357"/>
                <a:gd name="connsiteX88" fmla="*/ 1282723 w 3632227"/>
                <a:gd name="connsiteY88" fmla="*/ 831850 h 3140357"/>
                <a:gd name="connsiteX89" fmla="*/ 1273198 w 3632227"/>
                <a:gd name="connsiteY89" fmla="*/ 850900 h 3140357"/>
                <a:gd name="connsiteX90" fmla="*/ 1263673 w 3632227"/>
                <a:gd name="connsiteY90" fmla="*/ 860425 h 3140357"/>
                <a:gd name="connsiteX91" fmla="*/ 1266848 w 3632227"/>
                <a:gd name="connsiteY91" fmla="*/ 908050 h 3140357"/>
                <a:gd name="connsiteX92" fmla="*/ 1276373 w 3632227"/>
                <a:gd name="connsiteY92" fmla="*/ 904875 h 3140357"/>
                <a:gd name="connsiteX93" fmla="*/ 1343048 w 3632227"/>
                <a:gd name="connsiteY93" fmla="*/ 898525 h 3140357"/>
                <a:gd name="connsiteX94" fmla="*/ 1362098 w 3632227"/>
                <a:gd name="connsiteY94" fmla="*/ 892175 h 3140357"/>
                <a:gd name="connsiteX95" fmla="*/ 1374798 w 3632227"/>
                <a:gd name="connsiteY95" fmla="*/ 885825 h 3140357"/>
                <a:gd name="connsiteX96" fmla="*/ 1419248 w 3632227"/>
                <a:gd name="connsiteY96" fmla="*/ 879475 h 3140357"/>
                <a:gd name="connsiteX97" fmla="*/ 1428773 w 3632227"/>
                <a:gd name="connsiteY97" fmla="*/ 885825 h 3140357"/>
                <a:gd name="connsiteX98" fmla="*/ 1441473 w 3632227"/>
                <a:gd name="connsiteY98" fmla="*/ 901700 h 3140357"/>
                <a:gd name="connsiteX99" fmla="*/ 1447823 w 3632227"/>
                <a:gd name="connsiteY99" fmla="*/ 911225 h 3140357"/>
                <a:gd name="connsiteX100" fmla="*/ 1470048 w 3632227"/>
                <a:gd name="connsiteY100" fmla="*/ 927100 h 3140357"/>
                <a:gd name="connsiteX101" fmla="*/ 1485923 w 3632227"/>
                <a:gd name="connsiteY101" fmla="*/ 955675 h 3140357"/>
                <a:gd name="connsiteX102" fmla="*/ 1479573 w 3632227"/>
                <a:gd name="connsiteY102" fmla="*/ 1063625 h 3140357"/>
                <a:gd name="connsiteX103" fmla="*/ 1482748 w 3632227"/>
                <a:gd name="connsiteY103" fmla="*/ 1133475 h 3140357"/>
                <a:gd name="connsiteX104" fmla="*/ 1489098 w 3632227"/>
                <a:gd name="connsiteY104" fmla="*/ 1171575 h 3140357"/>
                <a:gd name="connsiteX105" fmla="*/ 1492273 w 3632227"/>
                <a:gd name="connsiteY105" fmla="*/ 1216025 h 3140357"/>
                <a:gd name="connsiteX106" fmla="*/ 1498623 w 3632227"/>
                <a:gd name="connsiteY106" fmla="*/ 1225550 h 3140357"/>
                <a:gd name="connsiteX107" fmla="*/ 1501798 w 3632227"/>
                <a:gd name="connsiteY107" fmla="*/ 1235075 h 3140357"/>
                <a:gd name="connsiteX108" fmla="*/ 1527198 w 3632227"/>
                <a:gd name="connsiteY108" fmla="*/ 1250950 h 3140357"/>
                <a:gd name="connsiteX109" fmla="*/ 1536723 w 3632227"/>
                <a:gd name="connsiteY109" fmla="*/ 1257300 h 3140357"/>
                <a:gd name="connsiteX110" fmla="*/ 1549423 w 3632227"/>
                <a:gd name="connsiteY110" fmla="*/ 1260475 h 3140357"/>
                <a:gd name="connsiteX111" fmla="*/ 1603398 w 3632227"/>
                <a:gd name="connsiteY111" fmla="*/ 1263650 h 3140357"/>
                <a:gd name="connsiteX112" fmla="*/ 1635148 w 3632227"/>
                <a:gd name="connsiteY112" fmla="*/ 1273175 h 3140357"/>
                <a:gd name="connsiteX113" fmla="*/ 1676423 w 3632227"/>
                <a:gd name="connsiteY113" fmla="*/ 1266825 h 3140357"/>
                <a:gd name="connsiteX114" fmla="*/ 1685948 w 3632227"/>
                <a:gd name="connsiteY114" fmla="*/ 1263650 h 3140357"/>
                <a:gd name="connsiteX115" fmla="*/ 1692298 w 3632227"/>
                <a:gd name="connsiteY115" fmla="*/ 1254125 h 3140357"/>
                <a:gd name="connsiteX116" fmla="*/ 1701823 w 3632227"/>
                <a:gd name="connsiteY116" fmla="*/ 1244600 h 3140357"/>
                <a:gd name="connsiteX117" fmla="*/ 1743098 w 3632227"/>
                <a:gd name="connsiteY117" fmla="*/ 1247775 h 3140357"/>
                <a:gd name="connsiteX118" fmla="*/ 1752623 w 3632227"/>
                <a:gd name="connsiteY118" fmla="*/ 1254125 h 3140357"/>
                <a:gd name="connsiteX119" fmla="*/ 1762148 w 3632227"/>
                <a:gd name="connsiteY119" fmla="*/ 1257300 h 3140357"/>
                <a:gd name="connsiteX120" fmla="*/ 1771673 w 3632227"/>
                <a:gd name="connsiteY120" fmla="*/ 1266825 h 3140357"/>
                <a:gd name="connsiteX121" fmla="*/ 1787548 w 3632227"/>
                <a:gd name="connsiteY121" fmla="*/ 1285875 h 3140357"/>
                <a:gd name="connsiteX122" fmla="*/ 1797073 w 3632227"/>
                <a:gd name="connsiteY122" fmla="*/ 1289050 h 3140357"/>
                <a:gd name="connsiteX123" fmla="*/ 1822473 w 3632227"/>
                <a:gd name="connsiteY123" fmla="*/ 1308100 h 3140357"/>
                <a:gd name="connsiteX124" fmla="*/ 1831998 w 3632227"/>
                <a:gd name="connsiteY124" fmla="*/ 1311275 h 3140357"/>
                <a:gd name="connsiteX125" fmla="*/ 1854223 w 3632227"/>
                <a:gd name="connsiteY125" fmla="*/ 1327150 h 3140357"/>
                <a:gd name="connsiteX126" fmla="*/ 1863748 w 3632227"/>
                <a:gd name="connsiteY126" fmla="*/ 1317625 h 3140357"/>
                <a:gd name="connsiteX127" fmla="*/ 1879623 w 3632227"/>
                <a:gd name="connsiteY127" fmla="*/ 1282700 h 3140357"/>
                <a:gd name="connsiteX128" fmla="*/ 1882798 w 3632227"/>
                <a:gd name="connsiteY128" fmla="*/ 1250950 h 3140357"/>
                <a:gd name="connsiteX129" fmla="*/ 1889148 w 3632227"/>
                <a:gd name="connsiteY129" fmla="*/ 1241425 h 3140357"/>
                <a:gd name="connsiteX130" fmla="*/ 1895498 w 3632227"/>
                <a:gd name="connsiteY130" fmla="*/ 1228725 h 3140357"/>
                <a:gd name="connsiteX131" fmla="*/ 1901848 w 3632227"/>
                <a:gd name="connsiteY131" fmla="*/ 1209675 h 3140357"/>
                <a:gd name="connsiteX132" fmla="*/ 1905023 w 3632227"/>
                <a:gd name="connsiteY132" fmla="*/ 1196975 h 3140357"/>
                <a:gd name="connsiteX133" fmla="*/ 1930423 w 3632227"/>
                <a:gd name="connsiteY133" fmla="*/ 1184275 h 3140357"/>
                <a:gd name="connsiteX134" fmla="*/ 2019323 w 3632227"/>
                <a:gd name="connsiteY134" fmla="*/ 1181100 h 3140357"/>
                <a:gd name="connsiteX135" fmla="*/ 2028848 w 3632227"/>
                <a:gd name="connsiteY135" fmla="*/ 1174750 h 3140357"/>
                <a:gd name="connsiteX136" fmla="*/ 2047898 w 3632227"/>
                <a:gd name="connsiteY136" fmla="*/ 1165225 h 3140357"/>
                <a:gd name="connsiteX137" fmla="*/ 2060598 w 3632227"/>
                <a:gd name="connsiteY137" fmla="*/ 1149350 h 3140357"/>
                <a:gd name="connsiteX138" fmla="*/ 2082823 w 3632227"/>
                <a:gd name="connsiteY138" fmla="*/ 1127125 h 3140357"/>
                <a:gd name="connsiteX139" fmla="*/ 2095523 w 3632227"/>
                <a:gd name="connsiteY139" fmla="*/ 1120775 h 3140357"/>
                <a:gd name="connsiteX140" fmla="*/ 2114573 w 3632227"/>
                <a:gd name="connsiteY140" fmla="*/ 1114425 h 3140357"/>
                <a:gd name="connsiteX141" fmla="*/ 2124098 w 3632227"/>
                <a:gd name="connsiteY141" fmla="*/ 1120775 h 3140357"/>
                <a:gd name="connsiteX142" fmla="*/ 2127273 w 3632227"/>
                <a:gd name="connsiteY142" fmla="*/ 1130300 h 3140357"/>
                <a:gd name="connsiteX143" fmla="*/ 2133623 w 3632227"/>
                <a:gd name="connsiteY143" fmla="*/ 1139825 h 3140357"/>
                <a:gd name="connsiteX144" fmla="*/ 2130448 w 3632227"/>
                <a:gd name="connsiteY144" fmla="*/ 1152525 h 3140357"/>
                <a:gd name="connsiteX145" fmla="*/ 2127273 w 3632227"/>
                <a:gd name="connsiteY145" fmla="*/ 1174750 h 3140357"/>
                <a:gd name="connsiteX146" fmla="*/ 2187598 w 3632227"/>
                <a:gd name="connsiteY146" fmla="*/ 1155700 h 3140357"/>
                <a:gd name="connsiteX147" fmla="*/ 2276498 w 3632227"/>
                <a:gd name="connsiteY147" fmla="*/ 1168400 h 3140357"/>
                <a:gd name="connsiteX148" fmla="*/ 2279673 w 3632227"/>
                <a:gd name="connsiteY148" fmla="*/ 1190625 h 3140357"/>
                <a:gd name="connsiteX149" fmla="*/ 2273323 w 3632227"/>
                <a:gd name="connsiteY149" fmla="*/ 1181100 h 3140357"/>
                <a:gd name="connsiteX150" fmla="*/ 2254273 w 3632227"/>
                <a:gd name="connsiteY150" fmla="*/ 1162050 h 3140357"/>
                <a:gd name="connsiteX151" fmla="*/ 2257448 w 3632227"/>
                <a:gd name="connsiteY151" fmla="*/ 1165225 h 3140357"/>
                <a:gd name="connsiteX152" fmla="*/ 2308248 w 3632227"/>
                <a:gd name="connsiteY152" fmla="*/ 1184275 h 3140357"/>
                <a:gd name="connsiteX153" fmla="*/ 2324123 w 3632227"/>
                <a:gd name="connsiteY153" fmla="*/ 1187450 h 3140357"/>
                <a:gd name="connsiteX154" fmla="*/ 2349523 w 3632227"/>
                <a:gd name="connsiteY154" fmla="*/ 1193800 h 3140357"/>
                <a:gd name="connsiteX155" fmla="*/ 2393973 w 3632227"/>
                <a:gd name="connsiteY155" fmla="*/ 1196975 h 3140357"/>
                <a:gd name="connsiteX156" fmla="*/ 2397148 w 3632227"/>
                <a:gd name="connsiteY156" fmla="*/ 1206500 h 3140357"/>
                <a:gd name="connsiteX157" fmla="*/ 2444773 w 3632227"/>
                <a:gd name="connsiteY157" fmla="*/ 1216025 h 3140357"/>
                <a:gd name="connsiteX158" fmla="*/ 2454298 w 3632227"/>
                <a:gd name="connsiteY158" fmla="*/ 1219200 h 3140357"/>
                <a:gd name="connsiteX159" fmla="*/ 2476523 w 3632227"/>
                <a:gd name="connsiteY159" fmla="*/ 1222375 h 3140357"/>
                <a:gd name="connsiteX160" fmla="*/ 2486048 w 3632227"/>
                <a:gd name="connsiteY160" fmla="*/ 1228725 h 3140357"/>
                <a:gd name="connsiteX161" fmla="*/ 2520973 w 3632227"/>
                <a:gd name="connsiteY161" fmla="*/ 1222375 h 3140357"/>
                <a:gd name="connsiteX162" fmla="*/ 2530498 w 3632227"/>
                <a:gd name="connsiteY162" fmla="*/ 1209675 h 3140357"/>
                <a:gd name="connsiteX163" fmla="*/ 2540023 w 3632227"/>
                <a:gd name="connsiteY163" fmla="*/ 1203325 h 3140357"/>
                <a:gd name="connsiteX164" fmla="*/ 2552723 w 3632227"/>
                <a:gd name="connsiteY164" fmla="*/ 1200150 h 3140357"/>
                <a:gd name="connsiteX165" fmla="*/ 2581298 w 3632227"/>
                <a:gd name="connsiteY165" fmla="*/ 1190625 h 3140357"/>
                <a:gd name="connsiteX166" fmla="*/ 2609873 w 3632227"/>
                <a:gd name="connsiteY166" fmla="*/ 1193800 h 3140357"/>
                <a:gd name="connsiteX167" fmla="*/ 2619398 w 3632227"/>
                <a:gd name="connsiteY167" fmla="*/ 1196975 h 3140357"/>
                <a:gd name="connsiteX168" fmla="*/ 2625748 w 3632227"/>
                <a:gd name="connsiteY168" fmla="*/ 1206500 h 3140357"/>
                <a:gd name="connsiteX169" fmla="*/ 2616223 w 3632227"/>
                <a:gd name="connsiteY169" fmla="*/ 1209675 h 3140357"/>
                <a:gd name="connsiteX170" fmla="*/ 2606698 w 3632227"/>
                <a:gd name="connsiteY170" fmla="*/ 1235075 h 3140357"/>
                <a:gd name="connsiteX171" fmla="*/ 2654323 w 3632227"/>
                <a:gd name="connsiteY171" fmla="*/ 1238250 h 3140357"/>
                <a:gd name="connsiteX172" fmla="*/ 2657498 w 3632227"/>
                <a:gd name="connsiteY172" fmla="*/ 1200150 h 3140357"/>
                <a:gd name="connsiteX173" fmla="*/ 2686073 w 3632227"/>
                <a:gd name="connsiteY173" fmla="*/ 1190625 h 3140357"/>
                <a:gd name="connsiteX174" fmla="*/ 2717823 w 3632227"/>
                <a:gd name="connsiteY174" fmla="*/ 1200150 h 3140357"/>
                <a:gd name="connsiteX175" fmla="*/ 2711473 w 3632227"/>
                <a:gd name="connsiteY175" fmla="*/ 1225550 h 3140357"/>
                <a:gd name="connsiteX176" fmla="*/ 2705123 w 3632227"/>
                <a:gd name="connsiteY176" fmla="*/ 1250950 h 3140357"/>
                <a:gd name="connsiteX177" fmla="*/ 2698773 w 3632227"/>
                <a:gd name="connsiteY177" fmla="*/ 1270000 h 3140357"/>
                <a:gd name="connsiteX178" fmla="*/ 2714648 w 3632227"/>
                <a:gd name="connsiteY178" fmla="*/ 1279525 h 3140357"/>
                <a:gd name="connsiteX179" fmla="*/ 2740048 w 3632227"/>
                <a:gd name="connsiteY179" fmla="*/ 1289050 h 3140357"/>
                <a:gd name="connsiteX180" fmla="*/ 2749573 w 3632227"/>
                <a:gd name="connsiteY180" fmla="*/ 1298575 h 3140357"/>
                <a:gd name="connsiteX181" fmla="*/ 2752748 w 3632227"/>
                <a:gd name="connsiteY181" fmla="*/ 1323975 h 3140357"/>
                <a:gd name="connsiteX182" fmla="*/ 2762273 w 3632227"/>
                <a:gd name="connsiteY182" fmla="*/ 1333500 h 3140357"/>
                <a:gd name="connsiteX183" fmla="*/ 2765448 w 3632227"/>
                <a:gd name="connsiteY183" fmla="*/ 1346200 h 3140357"/>
                <a:gd name="connsiteX184" fmla="*/ 2784498 w 3632227"/>
                <a:gd name="connsiteY184" fmla="*/ 1349375 h 3140357"/>
                <a:gd name="connsiteX185" fmla="*/ 2794023 w 3632227"/>
                <a:gd name="connsiteY185" fmla="*/ 1352550 h 3140357"/>
                <a:gd name="connsiteX186" fmla="*/ 2806723 w 3632227"/>
                <a:gd name="connsiteY186" fmla="*/ 1355725 h 3140357"/>
                <a:gd name="connsiteX187" fmla="*/ 2825773 w 3632227"/>
                <a:gd name="connsiteY187" fmla="*/ 1387475 h 3140357"/>
                <a:gd name="connsiteX188" fmla="*/ 2835298 w 3632227"/>
                <a:gd name="connsiteY188" fmla="*/ 1393825 h 3140357"/>
                <a:gd name="connsiteX189" fmla="*/ 2851173 w 3632227"/>
                <a:gd name="connsiteY189" fmla="*/ 1412875 h 3140357"/>
                <a:gd name="connsiteX190" fmla="*/ 2863873 w 3632227"/>
                <a:gd name="connsiteY190" fmla="*/ 1416050 h 3140357"/>
                <a:gd name="connsiteX191" fmla="*/ 2873398 w 3632227"/>
                <a:gd name="connsiteY191" fmla="*/ 1422400 h 3140357"/>
                <a:gd name="connsiteX192" fmla="*/ 2933723 w 3632227"/>
                <a:gd name="connsiteY192" fmla="*/ 1431925 h 3140357"/>
                <a:gd name="connsiteX193" fmla="*/ 2952773 w 3632227"/>
                <a:gd name="connsiteY193" fmla="*/ 1438275 h 3140357"/>
                <a:gd name="connsiteX194" fmla="*/ 2971823 w 3632227"/>
                <a:gd name="connsiteY194" fmla="*/ 1447800 h 3140357"/>
                <a:gd name="connsiteX195" fmla="*/ 2997223 w 3632227"/>
                <a:gd name="connsiteY195" fmla="*/ 1450975 h 3140357"/>
                <a:gd name="connsiteX196" fmla="*/ 3013098 w 3632227"/>
                <a:gd name="connsiteY196" fmla="*/ 1454150 h 3140357"/>
                <a:gd name="connsiteX197" fmla="*/ 3032148 w 3632227"/>
                <a:gd name="connsiteY197" fmla="*/ 1457325 h 3140357"/>
                <a:gd name="connsiteX198" fmla="*/ 3076598 w 3632227"/>
                <a:gd name="connsiteY198" fmla="*/ 1466850 h 3140357"/>
                <a:gd name="connsiteX199" fmla="*/ 3184548 w 3632227"/>
                <a:gd name="connsiteY199" fmla="*/ 1476375 h 3140357"/>
                <a:gd name="connsiteX200" fmla="*/ 3206773 w 3632227"/>
                <a:gd name="connsiteY200" fmla="*/ 1498600 h 3140357"/>
                <a:gd name="connsiteX201" fmla="*/ 3235348 w 3632227"/>
                <a:gd name="connsiteY201" fmla="*/ 1517650 h 3140357"/>
                <a:gd name="connsiteX202" fmla="*/ 3244873 w 3632227"/>
                <a:gd name="connsiteY202" fmla="*/ 1539875 h 3140357"/>
                <a:gd name="connsiteX203" fmla="*/ 3248048 w 3632227"/>
                <a:gd name="connsiteY203" fmla="*/ 1552575 h 3140357"/>
                <a:gd name="connsiteX204" fmla="*/ 3254398 w 3632227"/>
                <a:gd name="connsiteY204" fmla="*/ 1562100 h 3140357"/>
                <a:gd name="connsiteX205" fmla="*/ 3270273 w 3632227"/>
                <a:gd name="connsiteY205" fmla="*/ 1590675 h 3140357"/>
                <a:gd name="connsiteX206" fmla="*/ 3292498 w 3632227"/>
                <a:gd name="connsiteY206" fmla="*/ 1603375 h 3140357"/>
                <a:gd name="connsiteX207" fmla="*/ 3302023 w 3632227"/>
                <a:gd name="connsiteY207" fmla="*/ 1625600 h 3140357"/>
                <a:gd name="connsiteX208" fmla="*/ 3314723 w 3632227"/>
                <a:gd name="connsiteY208" fmla="*/ 1644650 h 3140357"/>
                <a:gd name="connsiteX209" fmla="*/ 3324248 w 3632227"/>
                <a:gd name="connsiteY209" fmla="*/ 1679575 h 3140357"/>
                <a:gd name="connsiteX210" fmla="*/ 3330598 w 3632227"/>
                <a:gd name="connsiteY210" fmla="*/ 1692275 h 3140357"/>
                <a:gd name="connsiteX211" fmla="*/ 3321073 w 3632227"/>
                <a:gd name="connsiteY211" fmla="*/ 1746250 h 3140357"/>
                <a:gd name="connsiteX212" fmla="*/ 3302023 w 3632227"/>
                <a:gd name="connsiteY212" fmla="*/ 1784350 h 3140357"/>
                <a:gd name="connsiteX213" fmla="*/ 3276623 w 3632227"/>
                <a:gd name="connsiteY213" fmla="*/ 1816100 h 3140357"/>
                <a:gd name="connsiteX214" fmla="*/ 3254398 w 3632227"/>
                <a:gd name="connsiteY214" fmla="*/ 1860550 h 3140357"/>
                <a:gd name="connsiteX215" fmla="*/ 3276623 w 3632227"/>
                <a:gd name="connsiteY215" fmla="*/ 1831975 h 3140357"/>
                <a:gd name="connsiteX216" fmla="*/ 3286148 w 3632227"/>
                <a:gd name="connsiteY216" fmla="*/ 1822450 h 3140357"/>
                <a:gd name="connsiteX217" fmla="*/ 3317898 w 3632227"/>
                <a:gd name="connsiteY217" fmla="*/ 1803400 h 3140357"/>
                <a:gd name="connsiteX218" fmla="*/ 3336948 w 3632227"/>
                <a:gd name="connsiteY218" fmla="*/ 1793875 h 3140357"/>
                <a:gd name="connsiteX219" fmla="*/ 3346473 w 3632227"/>
                <a:gd name="connsiteY219" fmla="*/ 1784350 h 3140357"/>
                <a:gd name="connsiteX220" fmla="*/ 3403627 w 3632227"/>
                <a:gd name="connsiteY220" fmla="*/ 1774825 h 3140357"/>
                <a:gd name="connsiteX221" fmla="*/ 3406798 w 3632227"/>
                <a:gd name="connsiteY221" fmla="*/ 1857375 h 3140357"/>
                <a:gd name="connsiteX222" fmla="*/ 3476652 w 3632227"/>
                <a:gd name="connsiteY222" fmla="*/ 1835150 h 3140357"/>
                <a:gd name="connsiteX223" fmla="*/ 3276627 w 3632227"/>
                <a:gd name="connsiteY223" fmla="*/ 1952625 h 3140357"/>
                <a:gd name="connsiteX224" fmla="*/ 3632227 w 3632227"/>
                <a:gd name="connsiteY224" fmla="*/ 1917700 h 3140357"/>
                <a:gd name="connsiteX225" fmla="*/ 3229002 w 3632227"/>
                <a:gd name="connsiteY225" fmla="*/ 1984375 h 3140357"/>
                <a:gd name="connsiteX226" fmla="*/ 3270277 w 3632227"/>
                <a:gd name="connsiteY226" fmla="*/ 2117725 h 3140357"/>
                <a:gd name="connsiteX227" fmla="*/ 3194077 w 3632227"/>
                <a:gd name="connsiteY227" fmla="*/ 2012950 h 3140357"/>
                <a:gd name="connsiteX228" fmla="*/ 3184552 w 3632227"/>
                <a:gd name="connsiteY228" fmla="*/ 2152650 h 3140357"/>
                <a:gd name="connsiteX229" fmla="*/ 3102002 w 3632227"/>
                <a:gd name="connsiteY229" fmla="*/ 2038350 h 3140357"/>
                <a:gd name="connsiteX230" fmla="*/ 3140102 w 3632227"/>
                <a:gd name="connsiteY230" fmla="*/ 2178050 h 3140357"/>
                <a:gd name="connsiteX231" fmla="*/ 3051202 w 3632227"/>
                <a:gd name="connsiteY231" fmla="*/ 2041525 h 3140357"/>
                <a:gd name="connsiteX232" fmla="*/ 3095652 w 3632227"/>
                <a:gd name="connsiteY232" fmla="*/ 2206625 h 3140357"/>
                <a:gd name="connsiteX233" fmla="*/ 3016277 w 3632227"/>
                <a:gd name="connsiteY233" fmla="*/ 2038350 h 3140357"/>
                <a:gd name="connsiteX234" fmla="*/ 3038502 w 3632227"/>
                <a:gd name="connsiteY234" fmla="*/ 2222500 h 3140357"/>
                <a:gd name="connsiteX235" fmla="*/ 2952777 w 3632227"/>
                <a:gd name="connsiteY235" fmla="*/ 2057400 h 3140357"/>
                <a:gd name="connsiteX236" fmla="*/ 2968652 w 3632227"/>
                <a:gd name="connsiteY236" fmla="*/ 2225675 h 3140357"/>
                <a:gd name="connsiteX237" fmla="*/ 2879752 w 3632227"/>
                <a:gd name="connsiteY237" fmla="*/ 2022475 h 3140357"/>
                <a:gd name="connsiteX238" fmla="*/ 2901977 w 3632227"/>
                <a:gd name="connsiteY238" fmla="*/ 2222500 h 3140357"/>
                <a:gd name="connsiteX239" fmla="*/ 2886102 w 3632227"/>
                <a:gd name="connsiteY239" fmla="*/ 2349500 h 3140357"/>
                <a:gd name="connsiteX240" fmla="*/ 2841652 w 3632227"/>
                <a:gd name="connsiteY240" fmla="*/ 2257425 h 3140357"/>
                <a:gd name="connsiteX241" fmla="*/ 2873402 w 3632227"/>
                <a:gd name="connsiteY241" fmla="*/ 2397125 h 3140357"/>
                <a:gd name="connsiteX242" fmla="*/ 2800377 w 3632227"/>
                <a:gd name="connsiteY242" fmla="*/ 2270125 h 3140357"/>
                <a:gd name="connsiteX243" fmla="*/ 2867052 w 3632227"/>
                <a:gd name="connsiteY243" fmla="*/ 2479675 h 3140357"/>
                <a:gd name="connsiteX244" fmla="*/ 2771802 w 3632227"/>
                <a:gd name="connsiteY244" fmla="*/ 2311400 h 3140357"/>
                <a:gd name="connsiteX245" fmla="*/ 2787677 w 3632227"/>
                <a:gd name="connsiteY245" fmla="*/ 2466975 h 3140357"/>
                <a:gd name="connsiteX246" fmla="*/ 2698777 w 3632227"/>
                <a:gd name="connsiteY246" fmla="*/ 2314575 h 3140357"/>
                <a:gd name="connsiteX247" fmla="*/ 2724177 w 3632227"/>
                <a:gd name="connsiteY247" fmla="*/ 2527300 h 3140357"/>
                <a:gd name="connsiteX248" fmla="*/ 2663852 w 3632227"/>
                <a:gd name="connsiteY248" fmla="*/ 2390775 h 3140357"/>
                <a:gd name="connsiteX249" fmla="*/ 2425727 w 3632227"/>
                <a:gd name="connsiteY249" fmla="*/ 2479675 h 3140357"/>
                <a:gd name="connsiteX250" fmla="*/ 2657502 w 3632227"/>
                <a:gd name="connsiteY250" fmla="*/ 2676525 h 3140357"/>
                <a:gd name="connsiteX251" fmla="*/ 2584477 w 3632227"/>
                <a:gd name="connsiteY251" fmla="*/ 2736850 h 3140357"/>
                <a:gd name="connsiteX252" fmla="*/ 2479702 w 3632227"/>
                <a:gd name="connsiteY252" fmla="*/ 2870200 h 3140357"/>
                <a:gd name="connsiteX253" fmla="*/ 2362227 w 3632227"/>
                <a:gd name="connsiteY253" fmla="*/ 2784475 h 3140357"/>
                <a:gd name="connsiteX254" fmla="*/ 2343177 w 3632227"/>
                <a:gd name="connsiteY254" fmla="*/ 2593975 h 3140357"/>
                <a:gd name="connsiteX255" fmla="*/ 2266977 w 3632227"/>
                <a:gd name="connsiteY255" fmla="*/ 2794000 h 3140357"/>
                <a:gd name="connsiteX256" fmla="*/ 2270152 w 3632227"/>
                <a:gd name="connsiteY256" fmla="*/ 2638425 h 3140357"/>
                <a:gd name="connsiteX257" fmla="*/ 2222527 w 3632227"/>
                <a:gd name="connsiteY257" fmla="*/ 3140075 h 3140357"/>
                <a:gd name="connsiteX258" fmla="*/ 2222527 w 3632227"/>
                <a:gd name="connsiteY258" fmla="*/ 2863849 h 3140357"/>
                <a:gd name="connsiteX259" fmla="*/ 2197126 w 3632227"/>
                <a:gd name="connsiteY259" fmla="*/ 2813049 h 3140357"/>
                <a:gd name="connsiteX260" fmla="*/ 2159026 w 3632227"/>
                <a:gd name="connsiteY260" fmla="*/ 2794000 h 3140357"/>
                <a:gd name="connsiteX261" fmla="*/ 2092352 w 3632227"/>
                <a:gd name="connsiteY261" fmla="*/ 2752724 h 3140357"/>
                <a:gd name="connsiteX262" fmla="*/ 2035201 w 3632227"/>
                <a:gd name="connsiteY262" fmla="*/ 2698750 h 3140357"/>
                <a:gd name="connsiteX263" fmla="*/ 1978050 w 3632227"/>
                <a:gd name="connsiteY263" fmla="*/ 2679700 h 3140357"/>
                <a:gd name="connsiteX264" fmla="*/ 1911375 w 3632227"/>
                <a:gd name="connsiteY264" fmla="*/ 2600325 h 3140357"/>
                <a:gd name="connsiteX265" fmla="*/ 1765325 w 3632227"/>
                <a:gd name="connsiteY265" fmla="*/ 2362200 h 3140357"/>
                <a:gd name="connsiteX266" fmla="*/ 1720875 w 3632227"/>
                <a:gd name="connsiteY266" fmla="*/ 2251075 h 3140357"/>
                <a:gd name="connsiteX267" fmla="*/ 1673250 w 3632227"/>
                <a:gd name="connsiteY267" fmla="*/ 2197100 h 3140357"/>
                <a:gd name="connsiteX268" fmla="*/ 1651025 w 3632227"/>
                <a:gd name="connsiteY268" fmla="*/ 2146300 h 3140357"/>
                <a:gd name="connsiteX269" fmla="*/ 1581175 w 3632227"/>
                <a:gd name="connsiteY269" fmla="*/ 2095500 h 3140357"/>
                <a:gd name="connsiteX270" fmla="*/ 1584350 w 3632227"/>
                <a:gd name="connsiteY270" fmla="*/ 2022476 h 3140357"/>
                <a:gd name="connsiteX271" fmla="*/ 1590699 w 3632227"/>
                <a:gd name="connsiteY271" fmla="*/ 1984376 h 3140357"/>
                <a:gd name="connsiteX272" fmla="*/ 1676424 w 3632227"/>
                <a:gd name="connsiteY272" fmla="*/ 1958977 h 3140357"/>
                <a:gd name="connsiteX273" fmla="*/ 1609749 w 3632227"/>
                <a:gd name="connsiteY273" fmla="*/ 1882777 h 3140357"/>
                <a:gd name="connsiteX274" fmla="*/ 1622449 w 3632227"/>
                <a:gd name="connsiteY274" fmla="*/ 1809752 h 3140357"/>
                <a:gd name="connsiteX275" fmla="*/ 1651024 w 3632227"/>
                <a:gd name="connsiteY275" fmla="*/ 1730377 h 3140357"/>
                <a:gd name="connsiteX276" fmla="*/ 1714523 w 3632227"/>
                <a:gd name="connsiteY276" fmla="*/ 1685927 h 3140357"/>
                <a:gd name="connsiteX277" fmla="*/ 1765323 w 3632227"/>
                <a:gd name="connsiteY277" fmla="*/ 1647827 h 3140357"/>
                <a:gd name="connsiteX278" fmla="*/ 1793897 w 3632227"/>
                <a:gd name="connsiteY278" fmla="*/ 1612902 h 3140357"/>
                <a:gd name="connsiteX279" fmla="*/ 1812947 w 3632227"/>
                <a:gd name="connsiteY279" fmla="*/ 1571627 h 3140357"/>
                <a:gd name="connsiteX280" fmla="*/ 1790721 w 3632227"/>
                <a:gd name="connsiteY280" fmla="*/ 1539876 h 3140357"/>
                <a:gd name="connsiteX281" fmla="*/ 1793897 w 3632227"/>
                <a:gd name="connsiteY281" fmla="*/ 1473202 h 3140357"/>
                <a:gd name="connsiteX282" fmla="*/ 1765322 w 3632227"/>
                <a:gd name="connsiteY282" fmla="*/ 1381127 h 3140357"/>
                <a:gd name="connsiteX283" fmla="*/ 1727221 w 3632227"/>
                <a:gd name="connsiteY283" fmla="*/ 1314451 h 3140357"/>
                <a:gd name="connsiteX284" fmla="*/ 1666897 w 3632227"/>
                <a:gd name="connsiteY284" fmla="*/ 1355727 h 3140357"/>
                <a:gd name="connsiteX285" fmla="*/ 1625622 w 3632227"/>
                <a:gd name="connsiteY285" fmla="*/ 1377952 h 3140357"/>
                <a:gd name="connsiteX286" fmla="*/ 1587522 w 3632227"/>
                <a:gd name="connsiteY286" fmla="*/ 1349377 h 3140357"/>
                <a:gd name="connsiteX287" fmla="*/ 1527197 w 3632227"/>
                <a:gd name="connsiteY287" fmla="*/ 1327152 h 3140357"/>
                <a:gd name="connsiteX288" fmla="*/ 1428772 w 3632227"/>
                <a:gd name="connsiteY288" fmla="*/ 1257302 h 3140357"/>
                <a:gd name="connsiteX289" fmla="*/ 1374797 w 3632227"/>
                <a:gd name="connsiteY289" fmla="*/ 1257302 h 3140357"/>
                <a:gd name="connsiteX290" fmla="*/ 1358922 w 3632227"/>
                <a:gd name="connsiteY290" fmla="*/ 1187452 h 3140357"/>
                <a:gd name="connsiteX291" fmla="*/ 1298597 w 3632227"/>
                <a:gd name="connsiteY291" fmla="*/ 1114427 h 3140357"/>
                <a:gd name="connsiteX292" fmla="*/ 1212872 w 3632227"/>
                <a:gd name="connsiteY292" fmla="*/ 1057277 h 3140357"/>
                <a:gd name="connsiteX293" fmla="*/ 1073172 w 3632227"/>
                <a:gd name="connsiteY293" fmla="*/ 1003302 h 3140357"/>
                <a:gd name="connsiteX294" fmla="*/ 996972 w 3632227"/>
                <a:gd name="connsiteY294" fmla="*/ 974727 h 3140357"/>
                <a:gd name="connsiteX295" fmla="*/ 923947 w 3632227"/>
                <a:gd name="connsiteY295" fmla="*/ 914402 h 3140357"/>
                <a:gd name="connsiteX296" fmla="*/ 787422 w 3632227"/>
                <a:gd name="connsiteY296" fmla="*/ 933452 h 3140357"/>
                <a:gd name="connsiteX297" fmla="*/ 733447 w 3632227"/>
                <a:gd name="connsiteY297" fmla="*/ 942977 h 3140357"/>
                <a:gd name="connsiteX298" fmla="*/ 669947 w 3632227"/>
                <a:gd name="connsiteY298" fmla="*/ 889002 h 3140357"/>
                <a:gd name="connsiteX299" fmla="*/ 641372 w 3632227"/>
                <a:gd name="connsiteY299" fmla="*/ 860427 h 3140357"/>
                <a:gd name="connsiteX300" fmla="*/ 488972 w 3632227"/>
                <a:gd name="connsiteY300" fmla="*/ 800102 h 3140357"/>
                <a:gd name="connsiteX301" fmla="*/ 403247 w 3632227"/>
                <a:gd name="connsiteY301" fmla="*/ 749302 h 3140357"/>
                <a:gd name="connsiteX302" fmla="*/ 361972 w 3632227"/>
                <a:gd name="connsiteY302" fmla="*/ 695327 h 3140357"/>
                <a:gd name="connsiteX303" fmla="*/ 396897 w 3632227"/>
                <a:gd name="connsiteY303" fmla="*/ 660402 h 3140357"/>
                <a:gd name="connsiteX304" fmla="*/ 361972 w 3632227"/>
                <a:gd name="connsiteY304" fmla="*/ 555627 h 3140357"/>
                <a:gd name="connsiteX305" fmla="*/ 298471 w 3632227"/>
                <a:gd name="connsiteY305" fmla="*/ 454026 h 3140357"/>
                <a:gd name="connsiteX306" fmla="*/ 266722 w 3632227"/>
                <a:gd name="connsiteY306" fmla="*/ 384175 h 3140357"/>
                <a:gd name="connsiteX307" fmla="*/ 276246 w 3632227"/>
                <a:gd name="connsiteY307" fmla="*/ 358775 h 3140357"/>
                <a:gd name="connsiteX308" fmla="*/ 206397 w 3632227"/>
                <a:gd name="connsiteY308" fmla="*/ 234950 h 3140357"/>
                <a:gd name="connsiteX309" fmla="*/ 146072 w 3632227"/>
                <a:gd name="connsiteY309" fmla="*/ 101600 h 3140357"/>
                <a:gd name="connsiteX310" fmla="*/ 111147 w 3632227"/>
                <a:gd name="connsiteY310" fmla="*/ 142875 h 3140357"/>
                <a:gd name="connsiteX311" fmla="*/ 120671 w 3632227"/>
                <a:gd name="connsiteY311" fmla="*/ 193675 h 3140357"/>
                <a:gd name="connsiteX312" fmla="*/ 123846 w 3632227"/>
                <a:gd name="connsiteY312" fmla="*/ 260350 h 3140357"/>
                <a:gd name="connsiteX313" fmla="*/ 136546 w 3632227"/>
                <a:gd name="connsiteY313" fmla="*/ 327025 h 3140357"/>
                <a:gd name="connsiteX314" fmla="*/ 174646 w 3632227"/>
                <a:gd name="connsiteY314" fmla="*/ 384175 h 3140357"/>
                <a:gd name="connsiteX315" fmla="*/ 190521 w 3632227"/>
                <a:gd name="connsiteY315" fmla="*/ 422275 h 3140357"/>
                <a:gd name="connsiteX316" fmla="*/ 200046 w 3632227"/>
                <a:gd name="connsiteY316" fmla="*/ 495300 h 3140357"/>
                <a:gd name="connsiteX317" fmla="*/ 231798 w 3632227"/>
                <a:gd name="connsiteY317" fmla="*/ 542925 h 3140357"/>
                <a:gd name="connsiteX318" fmla="*/ 168296 w 3632227"/>
                <a:gd name="connsiteY318" fmla="*/ 508000 h 3140357"/>
                <a:gd name="connsiteX319" fmla="*/ 107973 w 3632227"/>
                <a:gd name="connsiteY319" fmla="*/ 460375 h 3140357"/>
                <a:gd name="connsiteX320" fmla="*/ 88923 w 3632227"/>
                <a:gd name="connsiteY320" fmla="*/ 371475 h 3140357"/>
                <a:gd name="connsiteX321" fmla="*/ 22248 w 3632227"/>
                <a:gd name="connsiteY321" fmla="*/ 285750 h 3140357"/>
                <a:gd name="connsiteX322" fmla="*/ 53998 w 3632227"/>
                <a:gd name="connsiteY322" fmla="*/ 193675 h 3140357"/>
                <a:gd name="connsiteX323" fmla="*/ 25423 w 3632227"/>
                <a:gd name="connsiteY323" fmla="*/ 161925 h 3140357"/>
                <a:gd name="connsiteX324" fmla="*/ 12722 w 3632227"/>
                <a:gd name="connsiteY324" fmla="*/ 114300 h 3140357"/>
                <a:gd name="connsiteX325" fmla="*/ 23 w 3632227"/>
                <a:gd name="connsiteY325" fmla="*/ 41275 h 3140357"/>
                <a:gd name="connsiteX326" fmla="*/ 23 w 3632227"/>
                <a:gd name="connsiteY326" fmla="*/ 0 h 3140357"/>
                <a:gd name="connsiteX0" fmla="*/ 23 w 3632227"/>
                <a:gd name="connsiteY0" fmla="*/ 0 h 3140357"/>
                <a:gd name="connsiteX1" fmla="*/ 381023 w 3632227"/>
                <a:gd name="connsiteY1" fmla="*/ 76200 h 3140357"/>
                <a:gd name="connsiteX2" fmla="*/ 479448 w 3632227"/>
                <a:gd name="connsiteY2" fmla="*/ 28575 h 3140357"/>
                <a:gd name="connsiteX3" fmla="*/ 568348 w 3632227"/>
                <a:gd name="connsiteY3" fmla="*/ 44450 h 3140357"/>
                <a:gd name="connsiteX4" fmla="*/ 568348 w 3632227"/>
                <a:gd name="connsiteY4" fmla="*/ 44450 h 3140357"/>
                <a:gd name="connsiteX5" fmla="*/ 571523 w 3632227"/>
                <a:gd name="connsiteY5" fmla="*/ 73025 h 3140357"/>
                <a:gd name="connsiteX6" fmla="*/ 565173 w 3632227"/>
                <a:gd name="connsiteY6" fmla="*/ 88900 h 3140357"/>
                <a:gd name="connsiteX7" fmla="*/ 561998 w 3632227"/>
                <a:gd name="connsiteY7" fmla="*/ 98425 h 3140357"/>
                <a:gd name="connsiteX8" fmla="*/ 565173 w 3632227"/>
                <a:gd name="connsiteY8" fmla="*/ 114300 h 3140357"/>
                <a:gd name="connsiteX9" fmla="*/ 584223 w 3632227"/>
                <a:gd name="connsiteY9" fmla="*/ 127000 h 3140357"/>
                <a:gd name="connsiteX10" fmla="*/ 596923 w 3632227"/>
                <a:gd name="connsiteY10" fmla="*/ 146050 h 3140357"/>
                <a:gd name="connsiteX11" fmla="*/ 600098 w 3632227"/>
                <a:gd name="connsiteY11" fmla="*/ 155575 h 3140357"/>
                <a:gd name="connsiteX12" fmla="*/ 609623 w 3632227"/>
                <a:gd name="connsiteY12" fmla="*/ 161925 h 3140357"/>
                <a:gd name="connsiteX13" fmla="*/ 615973 w 3632227"/>
                <a:gd name="connsiteY13" fmla="*/ 171450 h 3140357"/>
                <a:gd name="connsiteX14" fmla="*/ 660423 w 3632227"/>
                <a:gd name="connsiteY14" fmla="*/ 165100 h 3140357"/>
                <a:gd name="connsiteX15" fmla="*/ 669948 w 3632227"/>
                <a:gd name="connsiteY15" fmla="*/ 158750 h 3140357"/>
                <a:gd name="connsiteX16" fmla="*/ 679473 w 3632227"/>
                <a:gd name="connsiteY16" fmla="*/ 155575 h 3140357"/>
                <a:gd name="connsiteX17" fmla="*/ 701698 w 3632227"/>
                <a:gd name="connsiteY17" fmla="*/ 142875 h 3140357"/>
                <a:gd name="connsiteX18" fmla="*/ 749323 w 3632227"/>
                <a:gd name="connsiteY18" fmla="*/ 146050 h 3140357"/>
                <a:gd name="connsiteX19" fmla="*/ 755673 w 3632227"/>
                <a:gd name="connsiteY19" fmla="*/ 155575 h 3140357"/>
                <a:gd name="connsiteX20" fmla="*/ 749323 w 3632227"/>
                <a:gd name="connsiteY20" fmla="*/ 200025 h 3140357"/>
                <a:gd name="connsiteX21" fmla="*/ 762023 w 3632227"/>
                <a:gd name="connsiteY21" fmla="*/ 212725 h 3140357"/>
                <a:gd name="connsiteX22" fmla="*/ 771548 w 3632227"/>
                <a:gd name="connsiteY22" fmla="*/ 215900 h 3140357"/>
                <a:gd name="connsiteX23" fmla="*/ 777898 w 3632227"/>
                <a:gd name="connsiteY23" fmla="*/ 228600 h 3140357"/>
                <a:gd name="connsiteX24" fmla="*/ 787423 w 3632227"/>
                <a:gd name="connsiteY24" fmla="*/ 238125 h 3140357"/>
                <a:gd name="connsiteX25" fmla="*/ 793773 w 3632227"/>
                <a:gd name="connsiteY25" fmla="*/ 257175 h 3140357"/>
                <a:gd name="connsiteX26" fmla="*/ 796948 w 3632227"/>
                <a:gd name="connsiteY26" fmla="*/ 288925 h 3140357"/>
                <a:gd name="connsiteX27" fmla="*/ 800123 w 3632227"/>
                <a:gd name="connsiteY27" fmla="*/ 298450 h 3140357"/>
                <a:gd name="connsiteX28" fmla="*/ 809648 w 3632227"/>
                <a:gd name="connsiteY28" fmla="*/ 304800 h 3140357"/>
                <a:gd name="connsiteX29" fmla="*/ 822348 w 3632227"/>
                <a:gd name="connsiteY29" fmla="*/ 314325 h 3140357"/>
                <a:gd name="connsiteX30" fmla="*/ 831873 w 3632227"/>
                <a:gd name="connsiteY30" fmla="*/ 323850 h 3140357"/>
                <a:gd name="connsiteX31" fmla="*/ 854098 w 3632227"/>
                <a:gd name="connsiteY31" fmla="*/ 336550 h 3140357"/>
                <a:gd name="connsiteX32" fmla="*/ 863623 w 3632227"/>
                <a:gd name="connsiteY32" fmla="*/ 346075 h 3140357"/>
                <a:gd name="connsiteX33" fmla="*/ 892198 w 3632227"/>
                <a:gd name="connsiteY33" fmla="*/ 352425 h 3140357"/>
                <a:gd name="connsiteX34" fmla="*/ 882673 w 3632227"/>
                <a:gd name="connsiteY34" fmla="*/ 355600 h 3140357"/>
                <a:gd name="connsiteX35" fmla="*/ 879498 w 3632227"/>
                <a:gd name="connsiteY35" fmla="*/ 365125 h 3140357"/>
                <a:gd name="connsiteX36" fmla="*/ 876323 w 3632227"/>
                <a:gd name="connsiteY36" fmla="*/ 406400 h 3140357"/>
                <a:gd name="connsiteX37" fmla="*/ 866798 w 3632227"/>
                <a:gd name="connsiteY37" fmla="*/ 434975 h 3140357"/>
                <a:gd name="connsiteX38" fmla="*/ 863623 w 3632227"/>
                <a:gd name="connsiteY38" fmla="*/ 450850 h 3140357"/>
                <a:gd name="connsiteX39" fmla="*/ 860448 w 3632227"/>
                <a:gd name="connsiteY39" fmla="*/ 463550 h 3140357"/>
                <a:gd name="connsiteX40" fmla="*/ 854098 w 3632227"/>
                <a:gd name="connsiteY40" fmla="*/ 482600 h 3140357"/>
                <a:gd name="connsiteX41" fmla="*/ 850923 w 3632227"/>
                <a:gd name="connsiteY41" fmla="*/ 492125 h 3140357"/>
                <a:gd name="connsiteX42" fmla="*/ 841398 w 3632227"/>
                <a:gd name="connsiteY42" fmla="*/ 517525 h 3140357"/>
                <a:gd name="connsiteX43" fmla="*/ 835048 w 3632227"/>
                <a:gd name="connsiteY43" fmla="*/ 552450 h 3140357"/>
                <a:gd name="connsiteX44" fmla="*/ 831873 w 3632227"/>
                <a:gd name="connsiteY44" fmla="*/ 561975 h 3140357"/>
                <a:gd name="connsiteX45" fmla="*/ 822348 w 3632227"/>
                <a:gd name="connsiteY45" fmla="*/ 565150 h 3140357"/>
                <a:gd name="connsiteX46" fmla="*/ 815998 w 3632227"/>
                <a:gd name="connsiteY46" fmla="*/ 574675 h 3140357"/>
                <a:gd name="connsiteX47" fmla="*/ 825523 w 3632227"/>
                <a:gd name="connsiteY47" fmla="*/ 600075 h 3140357"/>
                <a:gd name="connsiteX48" fmla="*/ 841398 w 3632227"/>
                <a:gd name="connsiteY48" fmla="*/ 625475 h 3140357"/>
                <a:gd name="connsiteX49" fmla="*/ 847748 w 3632227"/>
                <a:gd name="connsiteY49" fmla="*/ 650875 h 3140357"/>
                <a:gd name="connsiteX50" fmla="*/ 860448 w 3632227"/>
                <a:gd name="connsiteY50" fmla="*/ 669925 h 3140357"/>
                <a:gd name="connsiteX51" fmla="*/ 866798 w 3632227"/>
                <a:gd name="connsiteY51" fmla="*/ 682625 h 3140357"/>
                <a:gd name="connsiteX52" fmla="*/ 885848 w 3632227"/>
                <a:gd name="connsiteY52" fmla="*/ 695325 h 3140357"/>
                <a:gd name="connsiteX53" fmla="*/ 904898 w 3632227"/>
                <a:gd name="connsiteY53" fmla="*/ 730250 h 3140357"/>
                <a:gd name="connsiteX54" fmla="*/ 908073 w 3632227"/>
                <a:gd name="connsiteY54" fmla="*/ 739775 h 3140357"/>
                <a:gd name="connsiteX55" fmla="*/ 917598 w 3632227"/>
                <a:gd name="connsiteY55" fmla="*/ 742950 h 3140357"/>
                <a:gd name="connsiteX56" fmla="*/ 936648 w 3632227"/>
                <a:gd name="connsiteY56" fmla="*/ 758825 h 3140357"/>
                <a:gd name="connsiteX57" fmla="*/ 955698 w 3632227"/>
                <a:gd name="connsiteY57" fmla="*/ 765175 h 3140357"/>
                <a:gd name="connsiteX58" fmla="*/ 993798 w 3632227"/>
                <a:gd name="connsiteY58" fmla="*/ 762000 h 3140357"/>
                <a:gd name="connsiteX59" fmla="*/ 1012848 w 3632227"/>
                <a:gd name="connsiteY59" fmla="*/ 755650 h 3140357"/>
                <a:gd name="connsiteX60" fmla="*/ 1022373 w 3632227"/>
                <a:gd name="connsiteY60" fmla="*/ 752475 h 3140357"/>
                <a:gd name="connsiteX61" fmla="*/ 1035073 w 3632227"/>
                <a:gd name="connsiteY61" fmla="*/ 742950 h 3140357"/>
                <a:gd name="connsiteX62" fmla="*/ 1044598 w 3632227"/>
                <a:gd name="connsiteY62" fmla="*/ 739775 h 3140357"/>
                <a:gd name="connsiteX63" fmla="*/ 1143023 w 3632227"/>
                <a:gd name="connsiteY63" fmla="*/ 730250 h 3140357"/>
                <a:gd name="connsiteX64" fmla="*/ 1155723 w 3632227"/>
                <a:gd name="connsiteY64" fmla="*/ 685800 h 3140357"/>
                <a:gd name="connsiteX65" fmla="*/ 1162073 w 3632227"/>
                <a:gd name="connsiteY65" fmla="*/ 673100 h 3140357"/>
                <a:gd name="connsiteX66" fmla="*/ 1165248 w 3632227"/>
                <a:gd name="connsiteY66" fmla="*/ 663575 h 3140357"/>
                <a:gd name="connsiteX67" fmla="*/ 1184298 w 3632227"/>
                <a:gd name="connsiteY67" fmla="*/ 654050 h 3140357"/>
                <a:gd name="connsiteX68" fmla="*/ 1206523 w 3632227"/>
                <a:gd name="connsiteY68" fmla="*/ 635000 h 3140357"/>
                <a:gd name="connsiteX69" fmla="*/ 1216048 w 3632227"/>
                <a:gd name="connsiteY69" fmla="*/ 631825 h 3140357"/>
                <a:gd name="connsiteX70" fmla="*/ 1244623 w 3632227"/>
                <a:gd name="connsiteY70" fmla="*/ 615950 h 3140357"/>
                <a:gd name="connsiteX71" fmla="*/ 1263673 w 3632227"/>
                <a:gd name="connsiteY71" fmla="*/ 612775 h 3140357"/>
                <a:gd name="connsiteX72" fmla="*/ 1330348 w 3632227"/>
                <a:gd name="connsiteY72" fmla="*/ 606425 h 3140357"/>
                <a:gd name="connsiteX73" fmla="*/ 1365273 w 3632227"/>
                <a:gd name="connsiteY73" fmla="*/ 612775 h 3140357"/>
                <a:gd name="connsiteX74" fmla="*/ 1368448 w 3632227"/>
                <a:gd name="connsiteY74" fmla="*/ 622300 h 3140357"/>
                <a:gd name="connsiteX75" fmla="*/ 1377973 w 3632227"/>
                <a:gd name="connsiteY75" fmla="*/ 628650 h 3140357"/>
                <a:gd name="connsiteX76" fmla="*/ 1387498 w 3632227"/>
                <a:gd name="connsiteY76" fmla="*/ 638175 h 3140357"/>
                <a:gd name="connsiteX77" fmla="*/ 1387498 w 3632227"/>
                <a:gd name="connsiteY77" fmla="*/ 673100 h 3140357"/>
                <a:gd name="connsiteX78" fmla="*/ 1377973 w 3632227"/>
                <a:gd name="connsiteY78" fmla="*/ 676275 h 3140357"/>
                <a:gd name="connsiteX79" fmla="*/ 1355748 w 3632227"/>
                <a:gd name="connsiteY79" fmla="*/ 685800 h 3140357"/>
                <a:gd name="connsiteX80" fmla="*/ 1349398 w 3632227"/>
                <a:gd name="connsiteY80" fmla="*/ 698500 h 3140357"/>
                <a:gd name="connsiteX81" fmla="*/ 1343048 w 3632227"/>
                <a:gd name="connsiteY81" fmla="*/ 723900 h 3140357"/>
                <a:gd name="connsiteX82" fmla="*/ 1339873 w 3632227"/>
                <a:gd name="connsiteY82" fmla="*/ 733425 h 3140357"/>
                <a:gd name="connsiteX83" fmla="*/ 1333523 w 3632227"/>
                <a:gd name="connsiteY83" fmla="*/ 742950 h 3140357"/>
                <a:gd name="connsiteX84" fmla="*/ 1330348 w 3632227"/>
                <a:gd name="connsiteY84" fmla="*/ 758825 h 3140357"/>
                <a:gd name="connsiteX85" fmla="*/ 1320823 w 3632227"/>
                <a:gd name="connsiteY85" fmla="*/ 784225 h 3140357"/>
                <a:gd name="connsiteX86" fmla="*/ 1311298 w 3632227"/>
                <a:gd name="connsiteY86" fmla="*/ 793750 h 3140357"/>
                <a:gd name="connsiteX87" fmla="*/ 1295423 w 3632227"/>
                <a:gd name="connsiteY87" fmla="*/ 822325 h 3140357"/>
                <a:gd name="connsiteX88" fmla="*/ 1282723 w 3632227"/>
                <a:gd name="connsiteY88" fmla="*/ 831850 h 3140357"/>
                <a:gd name="connsiteX89" fmla="*/ 1273198 w 3632227"/>
                <a:gd name="connsiteY89" fmla="*/ 850900 h 3140357"/>
                <a:gd name="connsiteX90" fmla="*/ 1263673 w 3632227"/>
                <a:gd name="connsiteY90" fmla="*/ 860425 h 3140357"/>
                <a:gd name="connsiteX91" fmla="*/ 1266848 w 3632227"/>
                <a:gd name="connsiteY91" fmla="*/ 908050 h 3140357"/>
                <a:gd name="connsiteX92" fmla="*/ 1276373 w 3632227"/>
                <a:gd name="connsiteY92" fmla="*/ 904875 h 3140357"/>
                <a:gd name="connsiteX93" fmla="*/ 1343048 w 3632227"/>
                <a:gd name="connsiteY93" fmla="*/ 898525 h 3140357"/>
                <a:gd name="connsiteX94" fmla="*/ 1362098 w 3632227"/>
                <a:gd name="connsiteY94" fmla="*/ 892175 h 3140357"/>
                <a:gd name="connsiteX95" fmla="*/ 1374798 w 3632227"/>
                <a:gd name="connsiteY95" fmla="*/ 885825 h 3140357"/>
                <a:gd name="connsiteX96" fmla="*/ 1419248 w 3632227"/>
                <a:gd name="connsiteY96" fmla="*/ 879475 h 3140357"/>
                <a:gd name="connsiteX97" fmla="*/ 1428773 w 3632227"/>
                <a:gd name="connsiteY97" fmla="*/ 885825 h 3140357"/>
                <a:gd name="connsiteX98" fmla="*/ 1441473 w 3632227"/>
                <a:gd name="connsiteY98" fmla="*/ 901700 h 3140357"/>
                <a:gd name="connsiteX99" fmla="*/ 1447823 w 3632227"/>
                <a:gd name="connsiteY99" fmla="*/ 911225 h 3140357"/>
                <a:gd name="connsiteX100" fmla="*/ 1470048 w 3632227"/>
                <a:gd name="connsiteY100" fmla="*/ 927100 h 3140357"/>
                <a:gd name="connsiteX101" fmla="*/ 1485923 w 3632227"/>
                <a:gd name="connsiteY101" fmla="*/ 955675 h 3140357"/>
                <a:gd name="connsiteX102" fmla="*/ 1479573 w 3632227"/>
                <a:gd name="connsiteY102" fmla="*/ 1063625 h 3140357"/>
                <a:gd name="connsiteX103" fmla="*/ 1482748 w 3632227"/>
                <a:gd name="connsiteY103" fmla="*/ 1133475 h 3140357"/>
                <a:gd name="connsiteX104" fmla="*/ 1489098 w 3632227"/>
                <a:gd name="connsiteY104" fmla="*/ 1171575 h 3140357"/>
                <a:gd name="connsiteX105" fmla="*/ 1492273 w 3632227"/>
                <a:gd name="connsiteY105" fmla="*/ 1216025 h 3140357"/>
                <a:gd name="connsiteX106" fmla="*/ 1498623 w 3632227"/>
                <a:gd name="connsiteY106" fmla="*/ 1225550 h 3140357"/>
                <a:gd name="connsiteX107" fmla="*/ 1501798 w 3632227"/>
                <a:gd name="connsiteY107" fmla="*/ 1235075 h 3140357"/>
                <a:gd name="connsiteX108" fmla="*/ 1527198 w 3632227"/>
                <a:gd name="connsiteY108" fmla="*/ 1250950 h 3140357"/>
                <a:gd name="connsiteX109" fmla="*/ 1536723 w 3632227"/>
                <a:gd name="connsiteY109" fmla="*/ 1257300 h 3140357"/>
                <a:gd name="connsiteX110" fmla="*/ 1549423 w 3632227"/>
                <a:gd name="connsiteY110" fmla="*/ 1260475 h 3140357"/>
                <a:gd name="connsiteX111" fmla="*/ 1603398 w 3632227"/>
                <a:gd name="connsiteY111" fmla="*/ 1263650 h 3140357"/>
                <a:gd name="connsiteX112" fmla="*/ 1635148 w 3632227"/>
                <a:gd name="connsiteY112" fmla="*/ 1273175 h 3140357"/>
                <a:gd name="connsiteX113" fmla="*/ 1676423 w 3632227"/>
                <a:gd name="connsiteY113" fmla="*/ 1266825 h 3140357"/>
                <a:gd name="connsiteX114" fmla="*/ 1685948 w 3632227"/>
                <a:gd name="connsiteY114" fmla="*/ 1263650 h 3140357"/>
                <a:gd name="connsiteX115" fmla="*/ 1692298 w 3632227"/>
                <a:gd name="connsiteY115" fmla="*/ 1254125 h 3140357"/>
                <a:gd name="connsiteX116" fmla="*/ 1701823 w 3632227"/>
                <a:gd name="connsiteY116" fmla="*/ 1244600 h 3140357"/>
                <a:gd name="connsiteX117" fmla="*/ 1743098 w 3632227"/>
                <a:gd name="connsiteY117" fmla="*/ 1247775 h 3140357"/>
                <a:gd name="connsiteX118" fmla="*/ 1752623 w 3632227"/>
                <a:gd name="connsiteY118" fmla="*/ 1254125 h 3140357"/>
                <a:gd name="connsiteX119" fmla="*/ 1762148 w 3632227"/>
                <a:gd name="connsiteY119" fmla="*/ 1257300 h 3140357"/>
                <a:gd name="connsiteX120" fmla="*/ 1771673 w 3632227"/>
                <a:gd name="connsiteY120" fmla="*/ 1266825 h 3140357"/>
                <a:gd name="connsiteX121" fmla="*/ 1787548 w 3632227"/>
                <a:gd name="connsiteY121" fmla="*/ 1285875 h 3140357"/>
                <a:gd name="connsiteX122" fmla="*/ 1797073 w 3632227"/>
                <a:gd name="connsiteY122" fmla="*/ 1289050 h 3140357"/>
                <a:gd name="connsiteX123" fmla="*/ 1822473 w 3632227"/>
                <a:gd name="connsiteY123" fmla="*/ 1308100 h 3140357"/>
                <a:gd name="connsiteX124" fmla="*/ 1831998 w 3632227"/>
                <a:gd name="connsiteY124" fmla="*/ 1311275 h 3140357"/>
                <a:gd name="connsiteX125" fmla="*/ 1854223 w 3632227"/>
                <a:gd name="connsiteY125" fmla="*/ 1327150 h 3140357"/>
                <a:gd name="connsiteX126" fmla="*/ 1863748 w 3632227"/>
                <a:gd name="connsiteY126" fmla="*/ 1317625 h 3140357"/>
                <a:gd name="connsiteX127" fmla="*/ 1879623 w 3632227"/>
                <a:gd name="connsiteY127" fmla="*/ 1282700 h 3140357"/>
                <a:gd name="connsiteX128" fmla="*/ 1882798 w 3632227"/>
                <a:gd name="connsiteY128" fmla="*/ 1250950 h 3140357"/>
                <a:gd name="connsiteX129" fmla="*/ 1889148 w 3632227"/>
                <a:gd name="connsiteY129" fmla="*/ 1241425 h 3140357"/>
                <a:gd name="connsiteX130" fmla="*/ 1895498 w 3632227"/>
                <a:gd name="connsiteY130" fmla="*/ 1228725 h 3140357"/>
                <a:gd name="connsiteX131" fmla="*/ 1901848 w 3632227"/>
                <a:gd name="connsiteY131" fmla="*/ 1209675 h 3140357"/>
                <a:gd name="connsiteX132" fmla="*/ 1905023 w 3632227"/>
                <a:gd name="connsiteY132" fmla="*/ 1196975 h 3140357"/>
                <a:gd name="connsiteX133" fmla="*/ 1930423 w 3632227"/>
                <a:gd name="connsiteY133" fmla="*/ 1184275 h 3140357"/>
                <a:gd name="connsiteX134" fmla="*/ 2019323 w 3632227"/>
                <a:gd name="connsiteY134" fmla="*/ 1181100 h 3140357"/>
                <a:gd name="connsiteX135" fmla="*/ 2028848 w 3632227"/>
                <a:gd name="connsiteY135" fmla="*/ 1174750 h 3140357"/>
                <a:gd name="connsiteX136" fmla="*/ 2047898 w 3632227"/>
                <a:gd name="connsiteY136" fmla="*/ 1165225 h 3140357"/>
                <a:gd name="connsiteX137" fmla="*/ 2060598 w 3632227"/>
                <a:gd name="connsiteY137" fmla="*/ 1149350 h 3140357"/>
                <a:gd name="connsiteX138" fmla="*/ 2082823 w 3632227"/>
                <a:gd name="connsiteY138" fmla="*/ 1127125 h 3140357"/>
                <a:gd name="connsiteX139" fmla="*/ 2095523 w 3632227"/>
                <a:gd name="connsiteY139" fmla="*/ 1120775 h 3140357"/>
                <a:gd name="connsiteX140" fmla="*/ 2114573 w 3632227"/>
                <a:gd name="connsiteY140" fmla="*/ 1114425 h 3140357"/>
                <a:gd name="connsiteX141" fmla="*/ 2124098 w 3632227"/>
                <a:gd name="connsiteY141" fmla="*/ 1120775 h 3140357"/>
                <a:gd name="connsiteX142" fmla="*/ 2127273 w 3632227"/>
                <a:gd name="connsiteY142" fmla="*/ 1130300 h 3140357"/>
                <a:gd name="connsiteX143" fmla="*/ 2133623 w 3632227"/>
                <a:gd name="connsiteY143" fmla="*/ 1139825 h 3140357"/>
                <a:gd name="connsiteX144" fmla="*/ 2130448 w 3632227"/>
                <a:gd name="connsiteY144" fmla="*/ 1152525 h 3140357"/>
                <a:gd name="connsiteX145" fmla="*/ 2127273 w 3632227"/>
                <a:gd name="connsiteY145" fmla="*/ 1174750 h 3140357"/>
                <a:gd name="connsiteX146" fmla="*/ 2187598 w 3632227"/>
                <a:gd name="connsiteY146" fmla="*/ 1155700 h 3140357"/>
                <a:gd name="connsiteX147" fmla="*/ 2276498 w 3632227"/>
                <a:gd name="connsiteY147" fmla="*/ 1168400 h 3140357"/>
                <a:gd name="connsiteX148" fmla="*/ 2279673 w 3632227"/>
                <a:gd name="connsiteY148" fmla="*/ 1190625 h 3140357"/>
                <a:gd name="connsiteX149" fmla="*/ 2273323 w 3632227"/>
                <a:gd name="connsiteY149" fmla="*/ 1181100 h 3140357"/>
                <a:gd name="connsiteX150" fmla="*/ 2254273 w 3632227"/>
                <a:gd name="connsiteY150" fmla="*/ 1162050 h 3140357"/>
                <a:gd name="connsiteX151" fmla="*/ 2257448 w 3632227"/>
                <a:gd name="connsiteY151" fmla="*/ 1165225 h 3140357"/>
                <a:gd name="connsiteX152" fmla="*/ 2308248 w 3632227"/>
                <a:gd name="connsiteY152" fmla="*/ 1184275 h 3140357"/>
                <a:gd name="connsiteX153" fmla="*/ 2324123 w 3632227"/>
                <a:gd name="connsiteY153" fmla="*/ 1187450 h 3140357"/>
                <a:gd name="connsiteX154" fmla="*/ 2349523 w 3632227"/>
                <a:gd name="connsiteY154" fmla="*/ 1193800 h 3140357"/>
                <a:gd name="connsiteX155" fmla="*/ 2393973 w 3632227"/>
                <a:gd name="connsiteY155" fmla="*/ 1196975 h 3140357"/>
                <a:gd name="connsiteX156" fmla="*/ 2397148 w 3632227"/>
                <a:gd name="connsiteY156" fmla="*/ 1206500 h 3140357"/>
                <a:gd name="connsiteX157" fmla="*/ 2444773 w 3632227"/>
                <a:gd name="connsiteY157" fmla="*/ 1216025 h 3140357"/>
                <a:gd name="connsiteX158" fmla="*/ 2454298 w 3632227"/>
                <a:gd name="connsiteY158" fmla="*/ 1219200 h 3140357"/>
                <a:gd name="connsiteX159" fmla="*/ 2476523 w 3632227"/>
                <a:gd name="connsiteY159" fmla="*/ 1222375 h 3140357"/>
                <a:gd name="connsiteX160" fmla="*/ 2486048 w 3632227"/>
                <a:gd name="connsiteY160" fmla="*/ 1228725 h 3140357"/>
                <a:gd name="connsiteX161" fmla="*/ 2520973 w 3632227"/>
                <a:gd name="connsiteY161" fmla="*/ 1222375 h 3140357"/>
                <a:gd name="connsiteX162" fmla="*/ 2530498 w 3632227"/>
                <a:gd name="connsiteY162" fmla="*/ 1209675 h 3140357"/>
                <a:gd name="connsiteX163" fmla="*/ 2540023 w 3632227"/>
                <a:gd name="connsiteY163" fmla="*/ 1203325 h 3140357"/>
                <a:gd name="connsiteX164" fmla="*/ 2552723 w 3632227"/>
                <a:gd name="connsiteY164" fmla="*/ 1200150 h 3140357"/>
                <a:gd name="connsiteX165" fmla="*/ 2581298 w 3632227"/>
                <a:gd name="connsiteY165" fmla="*/ 1190625 h 3140357"/>
                <a:gd name="connsiteX166" fmla="*/ 2609873 w 3632227"/>
                <a:gd name="connsiteY166" fmla="*/ 1193800 h 3140357"/>
                <a:gd name="connsiteX167" fmla="*/ 2619398 w 3632227"/>
                <a:gd name="connsiteY167" fmla="*/ 1196975 h 3140357"/>
                <a:gd name="connsiteX168" fmla="*/ 2625748 w 3632227"/>
                <a:gd name="connsiteY168" fmla="*/ 1206500 h 3140357"/>
                <a:gd name="connsiteX169" fmla="*/ 2616223 w 3632227"/>
                <a:gd name="connsiteY169" fmla="*/ 1209675 h 3140357"/>
                <a:gd name="connsiteX170" fmla="*/ 2606698 w 3632227"/>
                <a:gd name="connsiteY170" fmla="*/ 1235075 h 3140357"/>
                <a:gd name="connsiteX171" fmla="*/ 2654323 w 3632227"/>
                <a:gd name="connsiteY171" fmla="*/ 1238250 h 3140357"/>
                <a:gd name="connsiteX172" fmla="*/ 2657498 w 3632227"/>
                <a:gd name="connsiteY172" fmla="*/ 1200150 h 3140357"/>
                <a:gd name="connsiteX173" fmla="*/ 2686073 w 3632227"/>
                <a:gd name="connsiteY173" fmla="*/ 1190625 h 3140357"/>
                <a:gd name="connsiteX174" fmla="*/ 2717823 w 3632227"/>
                <a:gd name="connsiteY174" fmla="*/ 1200150 h 3140357"/>
                <a:gd name="connsiteX175" fmla="*/ 2711473 w 3632227"/>
                <a:gd name="connsiteY175" fmla="*/ 1225550 h 3140357"/>
                <a:gd name="connsiteX176" fmla="*/ 2705123 w 3632227"/>
                <a:gd name="connsiteY176" fmla="*/ 1250950 h 3140357"/>
                <a:gd name="connsiteX177" fmla="*/ 2698773 w 3632227"/>
                <a:gd name="connsiteY177" fmla="*/ 1270000 h 3140357"/>
                <a:gd name="connsiteX178" fmla="*/ 2714648 w 3632227"/>
                <a:gd name="connsiteY178" fmla="*/ 1279525 h 3140357"/>
                <a:gd name="connsiteX179" fmla="*/ 2740048 w 3632227"/>
                <a:gd name="connsiteY179" fmla="*/ 1289050 h 3140357"/>
                <a:gd name="connsiteX180" fmla="*/ 2749573 w 3632227"/>
                <a:gd name="connsiteY180" fmla="*/ 1298575 h 3140357"/>
                <a:gd name="connsiteX181" fmla="*/ 2752748 w 3632227"/>
                <a:gd name="connsiteY181" fmla="*/ 1323975 h 3140357"/>
                <a:gd name="connsiteX182" fmla="*/ 2762273 w 3632227"/>
                <a:gd name="connsiteY182" fmla="*/ 1333500 h 3140357"/>
                <a:gd name="connsiteX183" fmla="*/ 2765448 w 3632227"/>
                <a:gd name="connsiteY183" fmla="*/ 1346200 h 3140357"/>
                <a:gd name="connsiteX184" fmla="*/ 2784498 w 3632227"/>
                <a:gd name="connsiteY184" fmla="*/ 1349375 h 3140357"/>
                <a:gd name="connsiteX185" fmla="*/ 2794023 w 3632227"/>
                <a:gd name="connsiteY185" fmla="*/ 1352550 h 3140357"/>
                <a:gd name="connsiteX186" fmla="*/ 2806723 w 3632227"/>
                <a:gd name="connsiteY186" fmla="*/ 1355725 h 3140357"/>
                <a:gd name="connsiteX187" fmla="*/ 2825773 w 3632227"/>
                <a:gd name="connsiteY187" fmla="*/ 1387475 h 3140357"/>
                <a:gd name="connsiteX188" fmla="*/ 2835298 w 3632227"/>
                <a:gd name="connsiteY188" fmla="*/ 1393825 h 3140357"/>
                <a:gd name="connsiteX189" fmla="*/ 2851173 w 3632227"/>
                <a:gd name="connsiteY189" fmla="*/ 1412875 h 3140357"/>
                <a:gd name="connsiteX190" fmla="*/ 2863873 w 3632227"/>
                <a:gd name="connsiteY190" fmla="*/ 1416050 h 3140357"/>
                <a:gd name="connsiteX191" fmla="*/ 2873398 w 3632227"/>
                <a:gd name="connsiteY191" fmla="*/ 1422400 h 3140357"/>
                <a:gd name="connsiteX192" fmla="*/ 2933723 w 3632227"/>
                <a:gd name="connsiteY192" fmla="*/ 1431925 h 3140357"/>
                <a:gd name="connsiteX193" fmla="*/ 2952773 w 3632227"/>
                <a:gd name="connsiteY193" fmla="*/ 1438275 h 3140357"/>
                <a:gd name="connsiteX194" fmla="*/ 2971823 w 3632227"/>
                <a:gd name="connsiteY194" fmla="*/ 1447800 h 3140357"/>
                <a:gd name="connsiteX195" fmla="*/ 2997223 w 3632227"/>
                <a:gd name="connsiteY195" fmla="*/ 1450975 h 3140357"/>
                <a:gd name="connsiteX196" fmla="*/ 3013098 w 3632227"/>
                <a:gd name="connsiteY196" fmla="*/ 1454150 h 3140357"/>
                <a:gd name="connsiteX197" fmla="*/ 3032148 w 3632227"/>
                <a:gd name="connsiteY197" fmla="*/ 1457325 h 3140357"/>
                <a:gd name="connsiteX198" fmla="*/ 3076598 w 3632227"/>
                <a:gd name="connsiteY198" fmla="*/ 1466850 h 3140357"/>
                <a:gd name="connsiteX199" fmla="*/ 3184548 w 3632227"/>
                <a:gd name="connsiteY199" fmla="*/ 1476375 h 3140357"/>
                <a:gd name="connsiteX200" fmla="*/ 3206773 w 3632227"/>
                <a:gd name="connsiteY200" fmla="*/ 1498600 h 3140357"/>
                <a:gd name="connsiteX201" fmla="*/ 3235348 w 3632227"/>
                <a:gd name="connsiteY201" fmla="*/ 1517650 h 3140357"/>
                <a:gd name="connsiteX202" fmla="*/ 3244873 w 3632227"/>
                <a:gd name="connsiteY202" fmla="*/ 1539875 h 3140357"/>
                <a:gd name="connsiteX203" fmla="*/ 3248048 w 3632227"/>
                <a:gd name="connsiteY203" fmla="*/ 1552575 h 3140357"/>
                <a:gd name="connsiteX204" fmla="*/ 3254398 w 3632227"/>
                <a:gd name="connsiteY204" fmla="*/ 1562100 h 3140357"/>
                <a:gd name="connsiteX205" fmla="*/ 3270273 w 3632227"/>
                <a:gd name="connsiteY205" fmla="*/ 1590675 h 3140357"/>
                <a:gd name="connsiteX206" fmla="*/ 3292498 w 3632227"/>
                <a:gd name="connsiteY206" fmla="*/ 1603375 h 3140357"/>
                <a:gd name="connsiteX207" fmla="*/ 3302023 w 3632227"/>
                <a:gd name="connsiteY207" fmla="*/ 1625600 h 3140357"/>
                <a:gd name="connsiteX208" fmla="*/ 3314723 w 3632227"/>
                <a:gd name="connsiteY208" fmla="*/ 1644650 h 3140357"/>
                <a:gd name="connsiteX209" fmla="*/ 3324248 w 3632227"/>
                <a:gd name="connsiteY209" fmla="*/ 1679575 h 3140357"/>
                <a:gd name="connsiteX210" fmla="*/ 3330598 w 3632227"/>
                <a:gd name="connsiteY210" fmla="*/ 1692275 h 3140357"/>
                <a:gd name="connsiteX211" fmla="*/ 3321073 w 3632227"/>
                <a:gd name="connsiteY211" fmla="*/ 1746250 h 3140357"/>
                <a:gd name="connsiteX212" fmla="*/ 3302023 w 3632227"/>
                <a:gd name="connsiteY212" fmla="*/ 1784350 h 3140357"/>
                <a:gd name="connsiteX213" fmla="*/ 3276623 w 3632227"/>
                <a:gd name="connsiteY213" fmla="*/ 1816100 h 3140357"/>
                <a:gd name="connsiteX214" fmla="*/ 3254398 w 3632227"/>
                <a:gd name="connsiteY214" fmla="*/ 1860550 h 3140357"/>
                <a:gd name="connsiteX215" fmla="*/ 3276623 w 3632227"/>
                <a:gd name="connsiteY215" fmla="*/ 1831975 h 3140357"/>
                <a:gd name="connsiteX216" fmla="*/ 3286148 w 3632227"/>
                <a:gd name="connsiteY216" fmla="*/ 1822450 h 3140357"/>
                <a:gd name="connsiteX217" fmla="*/ 3317898 w 3632227"/>
                <a:gd name="connsiteY217" fmla="*/ 1803400 h 3140357"/>
                <a:gd name="connsiteX218" fmla="*/ 3336948 w 3632227"/>
                <a:gd name="connsiteY218" fmla="*/ 1793875 h 3140357"/>
                <a:gd name="connsiteX219" fmla="*/ 3346473 w 3632227"/>
                <a:gd name="connsiteY219" fmla="*/ 1784350 h 3140357"/>
                <a:gd name="connsiteX220" fmla="*/ 3403627 w 3632227"/>
                <a:gd name="connsiteY220" fmla="*/ 1774825 h 3140357"/>
                <a:gd name="connsiteX221" fmla="*/ 3406798 w 3632227"/>
                <a:gd name="connsiteY221" fmla="*/ 1857375 h 3140357"/>
                <a:gd name="connsiteX222" fmla="*/ 3476652 w 3632227"/>
                <a:gd name="connsiteY222" fmla="*/ 1835150 h 3140357"/>
                <a:gd name="connsiteX223" fmla="*/ 3578252 w 3632227"/>
                <a:gd name="connsiteY223" fmla="*/ 1828800 h 3140357"/>
                <a:gd name="connsiteX224" fmla="*/ 3632227 w 3632227"/>
                <a:gd name="connsiteY224" fmla="*/ 1917700 h 3140357"/>
                <a:gd name="connsiteX225" fmla="*/ 3229002 w 3632227"/>
                <a:gd name="connsiteY225" fmla="*/ 1984375 h 3140357"/>
                <a:gd name="connsiteX226" fmla="*/ 3270277 w 3632227"/>
                <a:gd name="connsiteY226" fmla="*/ 2117725 h 3140357"/>
                <a:gd name="connsiteX227" fmla="*/ 3194077 w 3632227"/>
                <a:gd name="connsiteY227" fmla="*/ 2012950 h 3140357"/>
                <a:gd name="connsiteX228" fmla="*/ 3184552 w 3632227"/>
                <a:gd name="connsiteY228" fmla="*/ 2152650 h 3140357"/>
                <a:gd name="connsiteX229" fmla="*/ 3102002 w 3632227"/>
                <a:gd name="connsiteY229" fmla="*/ 2038350 h 3140357"/>
                <a:gd name="connsiteX230" fmla="*/ 3140102 w 3632227"/>
                <a:gd name="connsiteY230" fmla="*/ 2178050 h 3140357"/>
                <a:gd name="connsiteX231" fmla="*/ 3051202 w 3632227"/>
                <a:gd name="connsiteY231" fmla="*/ 2041525 h 3140357"/>
                <a:gd name="connsiteX232" fmla="*/ 3095652 w 3632227"/>
                <a:gd name="connsiteY232" fmla="*/ 2206625 h 3140357"/>
                <a:gd name="connsiteX233" fmla="*/ 3016277 w 3632227"/>
                <a:gd name="connsiteY233" fmla="*/ 2038350 h 3140357"/>
                <a:gd name="connsiteX234" fmla="*/ 3038502 w 3632227"/>
                <a:gd name="connsiteY234" fmla="*/ 2222500 h 3140357"/>
                <a:gd name="connsiteX235" fmla="*/ 2952777 w 3632227"/>
                <a:gd name="connsiteY235" fmla="*/ 2057400 h 3140357"/>
                <a:gd name="connsiteX236" fmla="*/ 2968652 w 3632227"/>
                <a:gd name="connsiteY236" fmla="*/ 2225675 h 3140357"/>
                <a:gd name="connsiteX237" fmla="*/ 2879752 w 3632227"/>
                <a:gd name="connsiteY237" fmla="*/ 2022475 h 3140357"/>
                <a:gd name="connsiteX238" fmla="*/ 2901977 w 3632227"/>
                <a:gd name="connsiteY238" fmla="*/ 2222500 h 3140357"/>
                <a:gd name="connsiteX239" fmla="*/ 2886102 w 3632227"/>
                <a:gd name="connsiteY239" fmla="*/ 2349500 h 3140357"/>
                <a:gd name="connsiteX240" fmla="*/ 2841652 w 3632227"/>
                <a:gd name="connsiteY240" fmla="*/ 2257425 h 3140357"/>
                <a:gd name="connsiteX241" fmla="*/ 2873402 w 3632227"/>
                <a:gd name="connsiteY241" fmla="*/ 2397125 h 3140357"/>
                <a:gd name="connsiteX242" fmla="*/ 2800377 w 3632227"/>
                <a:gd name="connsiteY242" fmla="*/ 2270125 h 3140357"/>
                <a:gd name="connsiteX243" fmla="*/ 2867052 w 3632227"/>
                <a:gd name="connsiteY243" fmla="*/ 2479675 h 3140357"/>
                <a:gd name="connsiteX244" fmla="*/ 2771802 w 3632227"/>
                <a:gd name="connsiteY244" fmla="*/ 2311400 h 3140357"/>
                <a:gd name="connsiteX245" fmla="*/ 2787677 w 3632227"/>
                <a:gd name="connsiteY245" fmla="*/ 2466975 h 3140357"/>
                <a:gd name="connsiteX246" fmla="*/ 2698777 w 3632227"/>
                <a:gd name="connsiteY246" fmla="*/ 2314575 h 3140357"/>
                <a:gd name="connsiteX247" fmla="*/ 2724177 w 3632227"/>
                <a:gd name="connsiteY247" fmla="*/ 2527300 h 3140357"/>
                <a:gd name="connsiteX248" fmla="*/ 2663852 w 3632227"/>
                <a:gd name="connsiteY248" fmla="*/ 2390775 h 3140357"/>
                <a:gd name="connsiteX249" fmla="*/ 2425727 w 3632227"/>
                <a:gd name="connsiteY249" fmla="*/ 2479675 h 3140357"/>
                <a:gd name="connsiteX250" fmla="*/ 2657502 w 3632227"/>
                <a:gd name="connsiteY250" fmla="*/ 2676525 h 3140357"/>
                <a:gd name="connsiteX251" fmla="*/ 2584477 w 3632227"/>
                <a:gd name="connsiteY251" fmla="*/ 2736850 h 3140357"/>
                <a:gd name="connsiteX252" fmla="*/ 2479702 w 3632227"/>
                <a:gd name="connsiteY252" fmla="*/ 2870200 h 3140357"/>
                <a:gd name="connsiteX253" fmla="*/ 2362227 w 3632227"/>
                <a:gd name="connsiteY253" fmla="*/ 2784475 h 3140357"/>
                <a:gd name="connsiteX254" fmla="*/ 2343177 w 3632227"/>
                <a:gd name="connsiteY254" fmla="*/ 2593975 h 3140357"/>
                <a:gd name="connsiteX255" fmla="*/ 2266977 w 3632227"/>
                <a:gd name="connsiteY255" fmla="*/ 2794000 h 3140357"/>
                <a:gd name="connsiteX256" fmla="*/ 2270152 w 3632227"/>
                <a:gd name="connsiteY256" fmla="*/ 2638425 h 3140357"/>
                <a:gd name="connsiteX257" fmla="*/ 2222527 w 3632227"/>
                <a:gd name="connsiteY257" fmla="*/ 3140075 h 3140357"/>
                <a:gd name="connsiteX258" fmla="*/ 2222527 w 3632227"/>
                <a:gd name="connsiteY258" fmla="*/ 2863849 h 3140357"/>
                <a:gd name="connsiteX259" fmla="*/ 2197126 w 3632227"/>
                <a:gd name="connsiteY259" fmla="*/ 2813049 h 3140357"/>
                <a:gd name="connsiteX260" fmla="*/ 2159026 w 3632227"/>
                <a:gd name="connsiteY260" fmla="*/ 2794000 h 3140357"/>
                <a:gd name="connsiteX261" fmla="*/ 2092352 w 3632227"/>
                <a:gd name="connsiteY261" fmla="*/ 2752724 h 3140357"/>
                <a:gd name="connsiteX262" fmla="*/ 2035201 w 3632227"/>
                <a:gd name="connsiteY262" fmla="*/ 2698750 h 3140357"/>
                <a:gd name="connsiteX263" fmla="*/ 1978050 w 3632227"/>
                <a:gd name="connsiteY263" fmla="*/ 2679700 h 3140357"/>
                <a:gd name="connsiteX264" fmla="*/ 1911375 w 3632227"/>
                <a:gd name="connsiteY264" fmla="*/ 2600325 h 3140357"/>
                <a:gd name="connsiteX265" fmla="*/ 1765325 w 3632227"/>
                <a:gd name="connsiteY265" fmla="*/ 2362200 h 3140357"/>
                <a:gd name="connsiteX266" fmla="*/ 1720875 w 3632227"/>
                <a:gd name="connsiteY266" fmla="*/ 2251075 h 3140357"/>
                <a:gd name="connsiteX267" fmla="*/ 1673250 w 3632227"/>
                <a:gd name="connsiteY267" fmla="*/ 2197100 h 3140357"/>
                <a:gd name="connsiteX268" fmla="*/ 1651025 w 3632227"/>
                <a:gd name="connsiteY268" fmla="*/ 2146300 h 3140357"/>
                <a:gd name="connsiteX269" fmla="*/ 1581175 w 3632227"/>
                <a:gd name="connsiteY269" fmla="*/ 2095500 h 3140357"/>
                <a:gd name="connsiteX270" fmla="*/ 1584350 w 3632227"/>
                <a:gd name="connsiteY270" fmla="*/ 2022476 h 3140357"/>
                <a:gd name="connsiteX271" fmla="*/ 1590699 w 3632227"/>
                <a:gd name="connsiteY271" fmla="*/ 1984376 h 3140357"/>
                <a:gd name="connsiteX272" fmla="*/ 1676424 w 3632227"/>
                <a:gd name="connsiteY272" fmla="*/ 1958977 h 3140357"/>
                <a:gd name="connsiteX273" fmla="*/ 1609749 w 3632227"/>
                <a:gd name="connsiteY273" fmla="*/ 1882777 h 3140357"/>
                <a:gd name="connsiteX274" fmla="*/ 1622449 w 3632227"/>
                <a:gd name="connsiteY274" fmla="*/ 1809752 h 3140357"/>
                <a:gd name="connsiteX275" fmla="*/ 1651024 w 3632227"/>
                <a:gd name="connsiteY275" fmla="*/ 1730377 h 3140357"/>
                <a:gd name="connsiteX276" fmla="*/ 1714523 w 3632227"/>
                <a:gd name="connsiteY276" fmla="*/ 1685927 h 3140357"/>
                <a:gd name="connsiteX277" fmla="*/ 1765323 w 3632227"/>
                <a:gd name="connsiteY277" fmla="*/ 1647827 h 3140357"/>
                <a:gd name="connsiteX278" fmla="*/ 1793897 w 3632227"/>
                <a:gd name="connsiteY278" fmla="*/ 1612902 h 3140357"/>
                <a:gd name="connsiteX279" fmla="*/ 1812947 w 3632227"/>
                <a:gd name="connsiteY279" fmla="*/ 1571627 h 3140357"/>
                <a:gd name="connsiteX280" fmla="*/ 1790721 w 3632227"/>
                <a:gd name="connsiteY280" fmla="*/ 1539876 h 3140357"/>
                <a:gd name="connsiteX281" fmla="*/ 1793897 w 3632227"/>
                <a:gd name="connsiteY281" fmla="*/ 1473202 h 3140357"/>
                <a:gd name="connsiteX282" fmla="*/ 1765322 w 3632227"/>
                <a:gd name="connsiteY282" fmla="*/ 1381127 h 3140357"/>
                <a:gd name="connsiteX283" fmla="*/ 1727221 w 3632227"/>
                <a:gd name="connsiteY283" fmla="*/ 1314451 h 3140357"/>
                <a:gd name="connsiteX284" fmla="*/ 1666897 w 3632227"/>
                <a:gd name="connsiteY284" fmla="*/ 1355727 h 3140357"/>
                <a:gd name="connsiteX285" fmla="*/ 1625622 w 3632227"/>
                <a:gd name="connsiteY285" fmla="*/ 1377952 h 3140357"/>
                <a:gd name="connsiteX286" fmla="*/ 1587522 w 3632227"/>
                <a:gd name="connsiteY286" fmla="*/ 1349377 h 3140357"/>
                <a:gd name="connsiteX287" fmla="*/ 1527197 w 3632227"/>
                <a:gd name="connsiteY287" fmla="*/ 1327152 h 3140357"/>
                <a:gd name="connsiteX288" fmla="*/ 1428772 w 3632227"/>
                <a:gd name="connsiteY288" fmla="*/ 1257302 h 3140357"/>
                <a:gd name="connsiteX289" fmla="*/ 1374797 w 3632227"/>
                <a:gd name="connsiteY289" fmla="*/ 1257302 h 3140357"/>
                <a:gd name="connsiteX290" fmla="*/ 1358922 w 3632227"/>
                <a:gd name="connsiteY290" fmla="*/ 1187452 h 3140357"/>
                <a:gd name="connsiteX291" fmla="*/ 1298597 w 3632227"/>
                <a:gd name="connsiteY291" fmla="*/ 1114427 h 3140357"/>
                <a:gd name="connsiteX292" fmla="*/ 1212872 w 3632227"/>
                <a:gd name="connsiteY292" fmla="*/ 1057277 h 3140357"/>
                <a:gd name="connsiteX293" fmla="*/ 1073172 w 3632227"/>
                <a:gd name="connsiteY293" fmla="*/ 1003302 h 3140357"/>
                <a:gd name="connsiteX294" fmla="*/ 996972 w 3632227"/>
                <a:gd name="connsiteY294" fmla="*/ 974727 h 3140357"/>
                <a:gd name="connsiteX295" fmla="*/ 923947 w 3632227"/>
                <a:gd name="connsiteY295" fmla="*/ 914402 h 3140357"/>
                <a:gd name="connsiteX296" fmla="*/ 787422 w 3632227"/>
                <a:gd name="connsiteY296" fmla="*/ 933452 h 3140357"/>
                <a:gd name="connsiteX297" fmla="*/ 733447 w 3632227"/>
                <a:gd name="connsiteY297" fmla="*/ 942977 h 3140357"/>
                <a:gd name="connsiteX298" fmla="*/ 669947 w 3632227"/>
                <a:gd name="connsiteY298" fmla="*/ 889002 h 3140357"/>
                <a:gd name="connsiteX299" fmla="*/ 641372 w 3632227"/>
                <a:gd name="connsiteY299" fmla="*/ 860427 h 3140357"/>
                <a:gd name="connsiteX300" fmla="*/ 488972 w 3632227"/>
                <a:gd name="connsiteY300" fmla="*/ 800102 h 3140357"/>
                <a:gd name="connsiteX301" fmla="*/ 403247 w 3632227"/>
                <a:gd name="connsiteY301" fmla="*/ 749302 h 3140357"/>
                <a:gd name="connsiteX302" fmla="*/ 361972 w 3632227"/>
                <a:gd name="connsiteY302" fmla="*/ 695327 h 3140357"/>
                <a:gd name="connsiteX303" fmla="*/ 396897 w 3632227"/>
                <a:gd name="connsiteY303" fmla="*/ 660402 h 3140357"/>
                <a:gd name="connsiteX304" fmla="*/ 361972 w 3632227"/>
                <a:gd name="connsiteY304" fmla="*/ 555627 h 3140357"/>
                <a:gd name="connsiteX305" fmla="*/ 298471 w 3632227"/>
                <a:gd name="connsiteY305" fmla="*/ 454026 h 3140357"/>
                <a:gd name="connsiteX306" fmla="*/ 266722 w 3632227"/>
                <a:gd name="connsiteY306" fmla="*/ 384175 h 3140357"/>
                <a:gd name="connsiteX307" fmla="*/ 276246 w 3632227"/>
                <a:gd name="connsiteY307" fmla="*/ 358775 h 3140357"/>
                <a:gd name="connsiteX308" fmla="*/ 206397 w 3632227"/>
                <a:gd name="connsiteY308" fmla="*/ 234950 h 3140357"/>
                <a:gd name="connsiteX309" fmla="*/ 146072 w 3632227"/>
                <a:gd name="connsiteY309" fmla="*/ 101600 h 3140357"/>
                <a:gd name="connsiteX310" fmla="*/ 111147 w 3632227"/>
                <a:gd name="connsiteY310" fmla="*/ 142875 h 3140357"/>
                <a:gd name="connsiteX311" fmla="*/ 120671 w 3632227"/>
                <a:gd name="connsiteY311" fmla="*/ 193675 h 3140357"/>
                <a:gd name="connsiteX312" fmla="*/ 123846 w 3632227"/>
                <a:gd name="connsiteY312" fmla="*/ 260350 h 3140357"/>
                <a:gd name="connsiteX313" fmla="*/ 136546 w 3632227"/>
                <a:gd name="connsiteY313" fmla="*/ 327025 h 3140357"/>
                <a:gd name="connsiteX314" fmla="*/ 174646 w 3632227"/>
                <a:gd name="connsiteY314" fmla="*/ 384175 h 3140357"/>
                <a:gd name="connsiteX315" fmla="*/ 190521 w 3632227"/>
                <a:gd name="connsiteY315" fmla="*/ 422275 h 3140357"/>
                <a:gd name="connsiteX316" fmla="*/ 200046 w 3632227"/>
                <a:gd name="connsiteY316" fmla="*/ 495300 h 3140357"/>
                <a:gd name="connsiteX317" fmla="*/ 231798 w 3632227"/>
                <a:gd name="connsiteY317" fmla="*/ 542925 h 3140357"/>
                <a:gd name="connsiteX318" fmla="*/ 168296 w 3632227"/>
                <a:gd name="connsiteY318" fmla="*/ 508000 h 3140357"/>
                <a:gd name="connsiteX319" fmla="*/ 107973 w 3632227"/>
                <a:gd name="connsiteY319" fmla="*/ 460375 h 3140357"/>
                <a:gd name="connsiteX320" fmla="*/ 88923 w 3632227"/>
                <a:gd name="connsiteY320" fmla="*/ 371475 h 3140357"/>
                <a:gd name="connsiteX321" fmla="*/ 22248 w 3632227"/>
                <a:gd name="connsiteY321" fmla="*/ 285750 h 3140357"/>
                <a:gd name="connsiteX322" fmla="*/ 53998 w 3632227"/>
                <a:gd name="connsiteY322" fmla="*/ 193675 h 3140357"/>
                <a:gd name="connsiteX323" fmla="*/ 25423 w 3632227"/>
                <a:gd name="connsiteY323" fmla="*/ 161925 h 3140357"/>
                <a:gd name="connsiteX324" fmla="*/ 12722 w 3632227"/>
                <a:gd name="connsiteY324" fmla="*/ 114300 h 3140357"/>
                <a:gd name="connsiteX325" fmla="*/ 23 w 3632227"/>
                <a:gd name="connsiteY325" fmla="*/ 41275 h 3140357"/>
                <a:gd name="connsiteX326" fmla="*/ 23 w 3632227"/>
                <a:gd name="connsiteY326" fmla="*/ 0 h 3140357"/>
                <a:gd name="connsiteX0" fmla="*/ 23 w 3632227"/>
                <a:gd name="connsiteY0" fmla="*/ 0 h 3140357"/>
                <a:gd name="connsiteX1" fmla="*/ 381023 w 3632227"/>
                <a:gd name="connsiteY1" fmla="*/ 76200 h 3140357"/>
                <a:gd name="connsiteX2" fmla="*/ 479448 w 3632227"/>
                <a:gd name="connsiteY2" fmla="*/ 28575 h 3140357"/>
                <a:gd name="connsiteX3" fmla="*/ 568348 w 3632227"/>
                <a:gd name="connsiteY3" fmla="*/ 44450 h 3140357"/>
                <a:gd name="connsiteX4" fmla="*/ 568348 w 3632227"/>
                <a:gd name="connsiteY4" fmla="*/ 44450 h 3140357"/>
                <a:gd name="connsiteX5" fmla="*/ 571523 w 3632227"/>
                <a:gd name="connsiteY5" fmla="*/ 73025 h 3140357"/>
                <a:gd name="connsiteX6" fmla="*/ 565173 w 3632227"/>
                <a:gd name="connsiteY6" fmla="*/ 88900 h 3140357"/>
                <a:gd name="connsiteX7" fmla="*/ 561998 w 3632227"/>
                <a:gd name="connsiteY7" fmla="*/ 98425 h 3140357"/>
                <a:gd name="connsiteX8" fmla="*/ 565173 w 3632227"/>
                <a:gd name="connsiteY8" fmla="*/ 114300 h 3140357"/>
                <a:gd name="connsiteX9" fmla="*/ 584223 w 3632227"/>
                <a:gd name="connsiteY9" fmla="*/ 127000 h 3140357"/>
                <a:gd name="connsiteX10" fmla="*/ 596923 w 3632227"/>
                <a:gd name="connsiteY10" fmla="*/ 146050 h 3140357"/>
                <a:gd name="connsiteX11" fmla="*/ 600098 w 3632227"/>
                <a:gd name="connsiteY11" fmla="*/ 155575 h 3140357"/>
                <a:gd name="connsiteX12" fmla="*/ 609623 w 3632227"/>
                <a:gd name="connsiteY12" fmla="*/ 161925 h 3140357"/>
                <a:gd name="connsiteX13" fmla="*/ 615973 w 3632227"/>
                <a:gd name="connsiteY13" fmla="*/ 171450 h 3140357"/>
                <a:gd name="connsiteX14" fmla="*/ 660423 w 3632227"/>
                <a:gd name="connsiteY14" fmla="*/ 165100 h 3140357"/>
                <a:gd name="connsiteX15" fmla="*/ 669948 w 3632227"/>
                <a:gd name="connsiteY15" fmla="*/ 158750 h 3140357"/>
                <a:gd name="connsiteX16" fmla="*/ 679473 w 3632227"/>
                <a:gd name="connsiteY16" fmla="*/ 155575 h 3140357"/>
                <a:gd name="connsiteX17" fmla="*/ 701698 w 3632227"/>
                <a:gd name="connsiteY17" fmla="*/ 142875 h 3140357"/>
                <a:gd name="connsiteX18" fmla="*/ 749323 w 3632227"/>
                <a:gd name="connsiteY18" fmla="*/ 146050 h 3140357"/>
                <a:gd name="connsiteX19" fmla="*/ 755673 w 3632227"/>
                <a:gd name="connsiteY19" fmla="*/ 155575 h 3140357"/>
                <a:gd name="connsiteX20" fmla="*/ 749323 w 3632227"/>
                <a:gd name="connsiteY20" fmla="*/ 200025 h 3140357"/>
                <a:gd name="connsiteX21" fmla="*/ 762023 w 3632227"/>
                <a:gd name="connsiteY21" fmla="*/ 212725 h 3140357"/>
                <a:gd name="connsiteX22" fmla="*/ 771548 w 3632227"/>
                <a:gd name="connsiteY22" fmla="*/ 215900 h 3140357"/>
                <a:gd name="connsiteX23" fmla="*/ 777898 w 3632227"/>
                <a:gd name="connsiteY23" fmla="*/ 228600 h 3140357"/>
                <a:gd name="connsiteX24" fmla="*/ 787423 w 3632227"/>
                <a:gd name="connsiteY24" fmla="*/ 238125 h 3140357"/>
                <a:gd name="connsiteX25" fmla="*/ 793773 w 3632227"/>
                <a:gd name="connsiteY25" fmla="*/ 257175 h 3140357"/>
                <a:gd name="connsiteX26" fmla="*/ 796948 w 3632227"/>
                <a:gd name="connsiteY26" fmla="*/ 288925 h 3140357"/>
                <a:gd name="connsiteX27" fmla="*/ 800123 w 3632227"/>
                <a:gd name="connsiteY27" fmla="*/ 298450 h 3140357"/>
                <a:gd name="connsiteX28" fmla="*/ 809648 w 3632227"/>
                <a:gd name="connsiteY28" fmla="*/ 304800 h 3140357"/>
                <a:gd name="connsiteX29" fmla="*/ 822348 w 3632227"/>
                <a:gd name="connsiteY29" fmla="*/ 314325 h 3140357"/>
                <a:gd name="connsiteX30" fmla="*/ 831873 w 3632227"/>
                <a:gd name="connsiteY30" fmla="*/ 323850 h 3140357"/>
                <a:gd name="connsiteX31" fmla="*/ 854098 w 3632227"/>
                <a:gd name="connsiteY31" fmla="*/ 336550 h 3140357"/>
                <a:gd name="connsiteX32" fmla="*/ 863623 w 3632227"/>
                <a:gd name="connsiteY32" fmla="*/ 346075 h 3140357"/>
                <a:gd name="connsiteX33" fmla="*/ 892198 w 3632227"/>
                <a:gd name="connsiteY33" fmla="*/ 352425 h 3140357"/>
                <a:gd name="connsiteX34" fmla="*/ 882673 w 3632227"/>
                <a:gd name="connsiteY34" fmla="*/ 355600 h 3140357"/>
                <a:gd name="connsiteX35" fmla="*/ 879498 w 3632227"/>
                <a:gd name="connsiteY35" fmla="*/ 365125 h 3140357"/>
                <a:gd name="connsiteX36" fmla="*/ 876323 w 3632227"/>
                <a:gd name="connsiteY36" fmla="*/ 406400 h 3140357"/>
                <a:gd name="connsiteX37" fmla="*/ 866798 w 3632227"/>
                <a:gd name="connsiteY37" fmla="*/ 434975 h 3140357"/>
                <a:gd name="connsiteX38" fmla="*/ 863623 w 3632227"/>
                <a:gd name="connsiteY38" fmla="*/ 450850 h 3140357"/>
                <a:gd name="connsiteX39" fmla="*/ 860448 w 3632227"/>
                <a:gd name="connsiteY39" fmla="*/ 463550 h 3140357"/>
                <a:gd name="connsiteX40" fmla="*/ 854098 w 3632227"/>
                <a:gd name="connsiteY40" fmla="*/ 482600 h 3140357"/>
                <a:gd name="connsiteX41" fmla="*/ 850923 w 3632227"/>
                <a:gd name="connsiteY41" fmla="*/ 492125 h 3140357"/>
                <a:gd name="connsiteX42" fmla="*/ 841398 w 3632227"/>
                <a:gd name="connsiteY42" fmla="*/ 517525 h 3140357"/>
                <a:gd name="connsiteX43" fmla="*/ 835048 w 3632227"/>
                <a:gd name="connsiteY43" fmla="*/ 552450 h 3140357"/>
                <a:gd name="connsiteX44" fmla="*/ 831873 w 3632227"/>
                <a:gd name="connsiteY44" fmla="*/ 561975 h 3140357"/>
                <a:gd name="connsiteX45" fmla="*/ 822348 w 3632227"/>
                <a:gd name="connsiteY45" fmla="*/ 565150 h 3140357"/>
                <a:gd name="connsiteX46" fmla="*/ 815998 w 3632227"/>
                <a:gd name="connsiteY46" fmla="*/ 574675 h 3140357"/>
                <a:gd name="connsiteX47" fmla="*/ 825523 w 3632227"/>
                <a:gd name="connsiteY47" fmla="*/ 600075 h 3140357"/>
                <a:gd name="connsiteX48" fmla="*/ 841398 w 3632227"/>
                <a:gd name="connsiteY48" fmla="*/ 625475 h 3140357"/>
                <a:gd name="connsiteX49" fmla="*/ 847748 w 3632227"/>
                <a:gd name="connsiteY49" fmla="*/ 650875 h 3140357"/>
                <a:gd name="connsiteX50" fmla="*/ 860448 w 3632227"/>
                <a:gd name="connsiteY50" fmla="*/ 669925 h 3140357"/>
                <a:gd name="connsiteX51" fmla="*/ 866798 w 3632227"/>
                <a:gd name="connsiteY51" fmla="*/ 682625 h 3140357"/>
                <a:gd name="connsiteX52" fmla="*/ 885848 w 3632227"/>
                <a:gd name="connsiteY52" fmla="*/ 695325 h 3140357"/>
                <a:gd name="connsiteX53" fmla="*/ 904898 w 3632227"/>
                <a:gd name="connsiteY53" fmla="*/ 730250 h 3140357"/>
                <a:gd name="connsiteX54" fmla="*/ 908073 w 3632227"/>
                <a:gd name="connsiteY54" fmla="*/ 739775 h 3140357"/>
                <a:gd name="connsiteX55" fmla="*/ 917598 w 3632227"/>
                <a:gd name="connsiteY55" fmla="*/ 742950 h 3140357"/>
                <a:gd name="connsiteX56" fmla="*/ 936648 w 3632227"/>
                <a:gd name="connsiteY56" fmla="*/ 758825 h 3140357"/>
                <a:gd name="connsiteX57" fmla="*/ 955698 w 3632227"/>
                <a:gd name="connsiteY57" fmla="*/ 765175 h 3140357"/>
                <a:gd name="connsiteX58" fmla="*/ 993798 w 3632227"/>
                <a:gd name="connsiteY58" fmla="*/ 762000 h 3140357"/>
                <a:gd name="connsiteX59" fmla="*/ 1012848 w 3632227"/>
                <a:gd name="connsiteY59" fmla="*/ 755650 h 3140357"/>
                <a:gd name="connsiteX60" fmla="*/ 1022373 w 3632227"/>
                <a:gd name="connsiteY60" fmla="*/ 752475 h 3140357"/>
                <a:gd name="connsiteX61" fmla="*/ 1035073 w 3632227"/>
                <a:gd name="connsiteY61" fmla="*/ 742950 h 3140357"/>
                <a:gd name="connsiteX62" fmla="*/ 1044598 w 3632227"/>
                <a:gd name="connsiteY62" fmla="*/ 739775 h 3140357"/>
                <a:gd name="connsiteX63" fmla="*/ 1143023 w 3632227"/>
                <a:gd name="connsiteY63" fmla="*/ 730250 h 3140357"/>
                <a:gd name="connsiteX64" fmla="*/ 1155723 w 3632227"/>
                <a:gd name="connsiteY64" fmla="*/ 685800 h 3140357"/>
                <a:gd name="connsiteX65" fmla="*/ 1162073 w 3632227"/>
                <a:gd name="connsiteY65" fmla="*/ 673100 h 3140357"/>
                <a:gd name="connsiteX66" fmla="*/ 1165248 w 3632227"/>
                <a:gd name="connsiteY66" fmla="*/ 663575 h 3140357"/>
                <a:gd name="connsiteX67" fmla="*/ 1184298 w 3632227"/>
                <a:gd name="connsiteY67" fmla="*/ 654050 h 3140357"/>
                <a:gd name="connsiteX68" fmla="*/ 1206523 w 3632227"/>
                <a:gd name="connsiteY68" fmla="*/ 635000 h 3140357"/>
                <a:gd name="connsiteX69" fmla="*/ 1216048 w 3632227"/>
                <a:gd name="connsiteY69" fmla="*/ 631825 h 3140357"/>
                <a:gd name="connsiteX70" fmla="*/ 1244623 w 3632227"/>
                <a:gd name="connsiteY70" fmla="*/ 615950 h 3140357"/>
                <a:gd name="connsiteX71" fmla="*/ 1263673 w 3632227"/>
                <a:gd name="connsiteY71" fmla="*/ 612775 h 3140357"/>
                <a:gd name="connsiteX72" fmla="*/ 1330348 w 3632227"/>
                <a:gd name="connsiteY72" fmla="*/ 606425 h 3140357"/>
                <a:gd name="connsiteX73" fmla="*/ 1365273 w 3632227"/>
                <a:gd name="connsiteY73" fmla="*/ 612775 h 3140357"/>
                <a:gd name="connsiteX74" fmla="*/ 1368448 w 3632227"/>
                <a:gd name="connsiteY74" fmla="*/ 622300 h 3140357"/>
                <a:gd name="connsiteX75" fmla="*/ 1377973 w 3632227"/>
                <a:gd name="connsiteY75" fmla="*/ 628650 h 3140357"/>
                <a:gd name="connsiteX76" fmla="*/ 1387498 w 3632227"/>
                <a:gd name="connsiteY76" fmla="*/ 638175 h 3140357"/>
                <a:gd name="connsiteX77" fmla="*/ 1387498 w 3632227"/>
                <a:gd name="connsiteY77" fmla="*/ 673100 h 3140357"/>
                <a:gd name="connsiteX78" fmla="*/ 1377973 w 3632227"/>
                <a:gd name="connsiteY78" fmla="*/ 676275 h 3140357"/>
                <a:gd name="connsiteX79" fmla="*/ 1355748 w 3632227"/>
                <a:gd name="connsiteY79" fmla="*/ 685800 h 3140357"/>
                <a:gd name="connsiteX80" fmla="*/ 1349398 w 3632227"/>
                <a:gd name="connsiteY80" fmla="*/ 698500 h 3140357"/>
                <a:gd name="connsiteX81" fmla="*/ 1343048 w 3632227"/>
                <a:gd name="connsiteY81" fmla="*/ 723900 h 3140357"/>
                <a:gd name="connsiteX82" fmla="*/ 1339873 w 3632227"/>
                <a:gd name="connsiteY82" fmla="*/ 733425 h 3140357"/>
                <a:gd name="connsiteX83" fmla="*/ 1333523 w 3632227"/>
                <a:gd name="connsiteY83" fmla="*/ 742950 h 3140357"/>
                <a:gd name="connsiteX84" fmla="*/ 1330348 w 3632227"/>
                <a:gd name="connsiteY84" fmla="*/ 758825 h 3140357"/>
                <a:gd name="connsiteX85" fmla="*/ 1320823 w 3632227"/>
                <a:gd name="connsiteY85" fmla="*/ 784225 h 3140357"/>
                <a:gd name="connsiteX86" fmla="*/ 1311298 w 3632227"/>
                <a:gd name="connsiteY86" fmla="*/ 793750 h 3140357"/>
                <a:gd name="connsiteX87" fmla="*/ 1295423 w 3632227"/>
                <a:gd name="connsiteY87" fmla="*/ 822325 h 3140357"/>
                <a:gd name="connsiteX88" fmla="*/ 1282723 w 3632227"/>
                <a:gd name="connsiteY88" fmla="*/ 831850 h 3140357"/>
                <a:gd name="connsiteX89" fmla="*/ 1273198 w 3632227"/>
                <a:gd name="connsiteY89" fmla="*/ 850900 h 3140357"/>
                <a:gd name="connsiteX90" fmla="*/ 1263673 w 3632227"/>
                <a:gd name="connsiteY90" fmla="*/ 860425 h 3140357"/>
                <a:gd name="connsiteX91" fmla="*/ 1266848 w 3632227"/>
                <a:gd name="connsiteY91" fmla="*/ 908050 h 3140357"/>
                <a:gd name="connsiteX92" fmla="*/ 1276373 w 3632227"/>
                <a:gd name="connsiteY92" fmla="*/ 904875 h 3140357"/>
                <a:gd name="connsiteX93" fmla="*/ 1343048 w 3632227"/>
                <a:gd name="connsiteY93" fmla="*/ 898525 h 3140357"/>
                <a:gd name="connsiteX94" fmla="*/ 1362098 w 3632227"/>
                <a:gd name="connsiteY94" fmla="*/ 892175 h 3140357"/>
                <a:gd name="connsiteX95" fmla="*/ 1374798 w 3632227"/>
                <a:gd name="connsiteY95" fmla="*/ 885825 h 3140357"/>
                <a:gd name="connsiteX96" fmla="*/ 1419248 w 3632227"/>
                <a:gd name="connsiteY96" fmla="*/ 879475 h 3140357"/>
                <a:gd name="connsiteX97" fmla="*/ 1428773 w 3632227"/>
                <a:gd name="connsiteY97" fmla="*/ 885825 h 3140357"/>
                <a:gd name="connsiteX98" fmla="*/ 1441473 w 3632227"/>
                <a:gd name="connsiteY98" fmla="*/ 901700 h 3140357"/>
                <a:gd name="connsiteX99" fmla="*/ 1447823 w 3632227"/>
                <a:gd name="connsiteY99" fmla="*/ 911225 h 3140357"/>
                <a:gd name="connsiteX100" fmla="*/ 1470048 w 3632227"/>
                <a:gd name="connsiteY100" fmla="*/ 927100 h 3140357"/>
                <a:gd name="connsiteX101" fmla="*/ 1485923 w 3632227"/>
                <a:gd name="connsiteY101" fmla="*/ 955675 h 3140357"/>
                <a:gd name="connsiteX102" fmla="*/ 1479573 w 3632227"/>
                <a:gd name="connsiteY102" fmla="*/ 1063625 h 3140357"/>
                <a:gd name="connsiteX103" fmla="*/ 1482748 w 3632227"/>
                <a:gd name="connsiteY103" fmla="*/ 1133475 h 3140357"/>
                <a:gd name="connsiteX104" fmla="*/ 1489098 w 3632227"/>
                <a:gd name="connsiteY104" fmla="*/ 1171575 h 3140357"/>
                <a:gd name="connsiteX105" fmla="*/ 1492273 w 3632227"/>
                <a:gd name="connsiteY105" fmla="*/ 1216025 h 3140357"/>
                <a:gd name="connsiteX106" fmla="*/ 1498623 w 3632227"/>
                <a:gd name="connsiteY106" fmla="*/ 1225550 h 3140357"/>
                <a:gd name="connsiteX107" fmla="*/ 1501798 w 3632227"/>
                <a:gd name="connsiteY107" fmla="*/ 1235075 h 3140357"/>
                <a:gd name="connsiteX108" fmla="*/ 1527198 w 3632227"/>
                <a:gd name="connsiteY108" fmla="*/ 1250950 h 3140357"/>
                <a:gd name="connsiteX109" fmla="*/ 1536723 w 3632227"/>
                <a:gd name="connsiteY109" fmla="*/ 1257300 h 3140357"/>
                <a:gd name="connsiteX110" fmla="*/ 1549423 w 3632227"/>
                <a:gd name="connsiteY110" fmla="*/ 1260475 h 3140357"/>
                <a:gd name="connsiteX111" fmla="*/ 1603398 w 3632227"/>
                <a:gd name="connsiteY111" fmla="*/ 1263650 h 3140357"/>
                <a:gd name="connsiteX112" fmla="*/ 1635148 w 3632227"/>
                <a:gd name="connsiteY112" fmla="*/ 1273175 h 3140357"/>
                <a:gd name="connsiteX113" fmla="*/ 1676423 w 3632227"/>
                <a:gd name="connsiteY113" fmla="*/ 1266825 h 3140357"/>
                <a:gd name="connsiteX114" fmla="*/ 1685948 w 3632227"/>
                <a:gd name="connsiteY114" fmla="*/ 1263650 h 3140357"/>
                <a:gd name="connsiteX115" fmla="*/ 1692298 w 3632227"/>
                <a:gd name="connsiteY115" fmla="*/ 1254125 h 3140357"/>
                <a:gd name="connsiteX116" fmla="*/ 1701823 w 3632227"/>
                <a:gd name="connsiteY116" fmla="*/ 1244600 h 3140357"/>
                <a:gd name="connsiteX117" fmla="*/ 1743098 w 3632227"/>
                <a:gd name="connsiteY117" fmla="*/ 1247775 h 3140357"/>
                <a:gd name="connsiteX118" fmla="*/ 1752623 w 3632227"/>
                <a:gd name="connsiteY118" fmla="*/ 1254125 h 3140357"/>
                <a:gd name="connsiteX119" fmla="*/ 1762148 w 3632227"/>
                <a:gd name="connsiteY119" fmla="*/ 1257300 h 3140357"/>
                <a:gd name="connsiteX120" fmla="*/ 1771673 w 3632227"/>
                <a:gd name="connsiteY120" fmla="*/ 1266825 h 3140357"/>
                <a:gd name="connsiteX121" fmla="*/ 1787548 w 3632227"/>
                <a:gd name="connsiteY121" fmla="*/ 1285875 h 3140357"/>
                <a:gd name="connsiteX122" fmla="*/ 1797073 w 3632227"/>
                <a:gd name="connsiteY122" fmla="*/ 1289050 h 3140357"/>
                <a:gd name="connsiteX123" fmla="*/ 1822473 w 3632227"/>
                <a:gd name="connsiteY123" fmla="*/ 1308100 h 3140357"/>
                <a:gd name="connsiteX124" fmla="*/ 1831998 w 3632227"/>
                <a:gd name="connsiteY124" fmla="*/ 1311275 h 3140357"/>
                <a:gd name="connsiteX125" fmla="*/ 1854223 w 3632227"/>
                <a:gd name="connsiteY125" fmla="*/ 1327150 h 3140357"/>
                <a:gd name="connsiteX126" fmla="*/ 1863748 w 3632227"/>
                <a:gd name="connsiteY126" fmla="*/ 1317625 h 3140357"/>
                <a:gd name="connsiteX127" fmla="*/ 1879623 w 3632227"/>
                <a:gd name="connsiteY127" fmla="*/ 1282700 h 3140357"/>
                <a:gd name="connsiteX128" fmla="*/ 1882798 w 3632227"/>
                <a:gd name="connsiteY128" fmla="*/ 1250950 h 3140357"/>
                <a:gd name="connsiteX129" fmla="*/ 1889148 w 3632227"/>
                <a:gd name="connsiteY129" fmla="*/ 1241425 h 3140357"/>
                <a:gd name="connsiteX130" fmla="*/ 1895498 w 3632227"/>
                <a:gd name="connsiteY130" fmla="*/ 1228725 h 3140357"/>
                <a:gd name="connsiteX131" fmla="*/ 1901848 w 3632227"/>
                <a:gd name="connsiteY131" fmla="*/ 1209675 h 3140357"/>
                <a:gd name="connsiteX132" fmla="*/ 1905023 w 3632227"/>
                <a:gd name="connsiteY132" fmla="*/ 1196975 h 3140357"/>
                <a:gd name="connsiteX133" fmla="*/ 1930423 w 3632227"/>
                <a:gd name="connsiteY133" fmla="*/ 1184275 h 3140357"/>
                <a:gd name="connsiteX134" fmla="*/ 2019323 w 3632227"/>
                <a:gd name="connsiteY134" fmla="*/ 1181100 h 3140357"/>
                <a:gd name="connsiteX135" fmla="*/ 2028848 w 3632227"/>
                <a:gd name="connsiteY135" fmla="*/ 1174750 h 3140357"/>
                <a:gd name="connsiteX136" fmla="*/ 2047898 w 3632227"/>
                <a:gd name="connsiteY136" fmla="*/ 1165225 h 3140357"/>
                <a:gd name="connsiteX137" fmla="*/ 2060598 w 3632227"/>
                <a:gd name="connsiteY137" fmla="*/ 1149350 h 3140357"/>
                <a:gd name="connsiteX138" fmla="*/ 2082823 w 3632227"/>
                <a:gd name="connsiteY138" fmla="*/ 1127125 h 3140357"/>
                <a:gd name="connsiteX139" fmla="*/ 2095523 w 3632227"/>
                <a:gd name="connsiteY139" fmla="*/ 1120775 h 3140357"/>
                <a:gd name="connsiteX140" fmla="*/ 2114573 w 3632227"/>
                <a:gd name="connsiteY140" fmla="*/ 1114425 h 3140357"/>
                <a:gd name="connsiteX141" fmla="*/ 2124098 w 3632227"/>
                <a:gd name="connsiteY141" fmla="*/ 1120775 h 3140357"/>
                <a:gd name="connsiteX142" fmla="*/ 2127273 w 3632227"/>
                <a:gd name="connsiteY142" fmla="*/ 1130300 h 3140357"/>
                <a:gd name="connsiteX143" fmla="*/ 2133623 w 3632227"/>
                <a:gd name="connsiteY143" fmla="*/ 1139825 h 3140357"/>
                <a:gd name="connsiteX144" fmla="*/ 2130448 w 3632227"/>
                <a:gd name="connsiteY144" fmla="*/ 1152525 h 3140357"/>
                <a:gd name="connsiteX145" fmla="*/ 2127273 w 3632227"/>
                <a:gd name="connsiteY145" fmla="*/ 1174750 h 3140357"/>
                <a:gd name="connsiteX146" fmla="*/ 2187598 w 3632227"/>
                <a:gd name="connsiteY146" fmla="*/ 1155700 h 3140357"/>
                <a:gd name="connsiteX147" fmla="*/ 2276498 w 3632227"/>
                <a:gd name="connsiteY147" fmla="*/ 1168400 h 3140357"/>
                <a:gd name="connsiteX148" fmla="*/ 2279673 w 3632227"/>
                <a:gd name="connsiteY148" fmla="*/ 1190625 h 3140357"/>
                <a:gd name="connsiteX149" fmla="*/ 2273323 w 3632227"/>
                <a:gd name="connsiteY149" fmla="*/ 1181100 h 3140357"/>
                <a:gd name="connsiteX150" fmla="*/ 2254273 w 3632227"/>
                <a:gd name="connsiteY150" fmla="*/ 1162050 h 3140357"/>
                <a:gd name="connsiteX151" fmla="*/ 2257448 w 3632227"/>
                <a:gd name="connsiteY151" fmla="*/ 1165225 h 3140357"/>
                <a:gd name="connsiteX152" fmla="*/ 2308248 w 3632227"/>
                <a:gd name="connsiteY152" fmla="*/ 1184275 h 3140357"/>
                <a:gd name="connsiteX153" fmla="*/ 2324123 w 3632227"/>
                <a:gd name="connsiteY153" fmla="*/ 1187450 h 3140357"/>
                <a:gd name="connsiteX154" fmla="*/ 2349523 w 3632227"/>
                <a:gd name="connsiteY154" fmla="*/ 1193800 h 3140357"/>
                <a:gd name="connsiteX155" fmla="*/ 2393973 w 3632227"/>
                <a:gd name="connsiteY155" fmla="*/ 1196975 h 3140357"/>
                <a:gd name="connsiteX156" fmla="*/ 2397148 w 3632227"/>
                <a:gd name="connsiteY156" fmla="*/ 1206500 h 3140357"/>
                <a:gd name="connsiteX157" fmla="*/ 2444773 w 3632227"/>
                <a:gd name="connsiteY157" fmla="*/ 1216025 h 3140357"/>
                <a:gd name="connsiteX158" fmla="*/ 2454298 w 3632227"/>
                <a:gd name="connsiteY158" fmla="*/ 1219200 h 3140357"/>
                <a:gd name="connsiteX159" fmla="*/ 2476523 w 3632227"/>
                <a:gd name="connsiteY159" fmla="*/ 1222375 h 3140357"/>
                <a:gd name="connsiteX160" fmla="*/ 2486048 w 3632227"/>
                <a:gd name="connsiteY160" fmla="*/ 1228725 h 3140357"/>
                <a:gd name="connsiteX161" fmla="*/ 2520973 w 3632227"/>
                <a:gd name="connsiteY161" fmla="*/ 1222375 h 3140357"/>
                <a:gd name="connsiteX162" fmla="*/ 2530498 w 3632227"/>
                <a:gd name="connsiteY162" fmla="*/ 1209675 h 3140357"/>
                <a:gd name="connsiteX163" fmla="*/ 2540023 w 3632227"/>
                <a:gd name="connsiteY163" fmla="*/ 1203325 h 3140357"/>
                <a:gd name="connsiteX164" fmla="*/ 2552723 w 3632227"/>
                <a:gd name="connsiteY164" fmla="*/ 1200150 h 3140357"/>
                <a:gd name="connsiteX165" fmla="*/ 2581298 w 3632227"/>
                <a:gd name="connsiteY165" fmla="*/ 1190625 h 3140357"/>
                <a:gd name="connsiteX166" fmla="*/ 2609873 w 3632227"/>
                <a:gd name="connsiteY166" fmla="*/ 1193800 h 3140357"/>
                <a:gd name="connsiteX167" fmla="*/ 2619398 w 3632227"/>
                <a:gd name="connsiteY167" fmla="*/ 1196975 h 3140357"/>
                <a:gd name="connsiteX168" fmla="*/ 2625748 w 3632227"/>
                <a:gd name="connsiteY168" fmla="*/ 1206500 h 3140357"/>
                <a:gd name="connsiteX169" fmla="*/ 2616223 w 3632227"/>
                <a:gd name="connsiteY169" fmla="*/ 1209675 h 3140357"/>
                <a:gd name="connsiteX170" fmla="*/ 2606698 w 3632227"/>
                <a:gd name="connsiteY170" fmla="*/ 1235075 h 3140357"/>
                <a:gd name="connsiteX171" fmla="*/ 2654323 w 3632227"/>
                <a:gd name="connsiteY171" fmla="*/ 1238250 h 3140357"/>
                <a:gd name="connsiteX172" fmla="*/ 2657498 w 3632227"/>
                <a:gd name="connsiteY172" fmla="*/ 1200150 h 3140357"/>
                <a:gd name="connsiteX173" fmla="*/ 2686073 w 3632227"/>
                <a:gd name="connsiteY173" fmla="*/ 1190625 h 3140357"/>
                <a:gd name="connsiteX174" fmla="*/ 2717823 w 3632227"/>
                <a:gd name="connsiteY174" fmla="*/ 1200150 h 3140357"/>
                <a:gd name="connsiteX175" fmla="*/ 2711473 w 3632227"/>
                <a:gd name="connsiteY175" fmla="*/ 1225550 h 3140357"/>
                <a:gd name="connsiteX176" fmla="*/ 2705123 w 3632227"/>
                <a:gd name="connsiteY176" fmla="*/ 1250950 h 3140357"/>
                <a:gd name="connsiteX177" fmla="*/ 2698773 w 3632227"/>
                <a:gd name="connsiteY177" fmla="*/ 1270000 h 3140357"/>
                <a:gd name="connsiteX178" fmla="*/ 2714648 w 3632227"/>
                <a:gd name="connsiteY178" fmla="*/ 1279525 h 3140357"/>
                <a:gd name="connsiteX179" fmla="*/ 2740048 w 3632227"/>
                <a:gd name="connsiteY179" fmla="*/ 1289050 h 3140357"/>
                <a:gd name="connsiteX180" fmla="*/ 2749573 w 3632227"/>
                <a:gd name="connsiteY180" fmla="*/ 1298575 h 3140357"/>
                <a:gd name="connsiteX181" fmla="*/ 2752748 w 3632227"/>
                <a:gd name="connsiteY181" fmla="*/ 1323975 h 3140357"/>
                <a:gd name="connsiteX182" fmla="*/ 2762273 w 3632227"/>
                <a:gd name="connsiteY182" fmla="*/ 1333500 h 3140357"/>
                <a:gd name="connsiteX183" fmla="*/ 2765448 w 3632227"/>
                <a:gd name="connsiteY183" fmla="*/ 1346200 h 3140357"/>
                <a:gd name="connsiteX184" fmla="*/ 2784498 w 3632227"/>
                <a:gd name="connsiteY184" fmla="*/ 1349375 h 3140357"/>
                <a:gd name="connsiteX185" fmla="*/ 2794023 w 3632227"/>
                <a:gd name="connsiteY185" fmla="*/ 1352550 h 3140357"/>
                <a:gd name="connsiteX186" fmla="*/ 2806723 w 3632227"/>
                <a:gd name="connsiteY186" fmla="*/ 1355725 h 3140357"/>
                <a:gd name="connsiteX187" fmla="*/ 2825773 w 3632227"/>
                <a:gd name="connsiteY187" fmla="*/ 1387475 h 3140357"/>
                <a:gd name="connsiteX188" fmla="*/ 2835298 w 3632227"/>
                <a:gd name="connsiteY188" fmla="*/ 1393825 h 3140357"/>
                <a:gd name="connsiteX189" fmla="*/ 2851173 w 3632227"/>
                <a:gd name="connsiteY189" fmla="*/ 1412875 h 3140357"/>
                <a:gd name="connsiteX190" fmla="*/ 2863873 w 3632227"/>
                <a:gd name="connsiteY190" fmla="*/ 1416050 h 3140357"/>
                <a:gd name="connsiteX191" fmla="*/ 2873398 w 3632227"/>
                <a:gd name="connsiteY191" fmla="*/ 1422400 h 3140357"/>
                <a:gd name="connsiteX192" fmla="*/ 2933723 w 3632227"/>
                <a:gd name="connsiteY192" fmla="*/ 1431925 h 3140357"/>
                <a:gd name="connsiteX193" fmla="*/ 2952773 w 3632227"/>
                <a:gd name="connsiteY193" fmla="*/ 1438275 h 3140357"/>
                <a:gd name="connsiteX194" fmla="*/ 2971823 w 3632227"/>
                <a:gd name="connsiteY194" fmla="*/ 1447800 h 3140357"/>
                <a:gd name="connsiteX195" fmla="*/ 2997223 w 3632227"/>
                <a:gd name="connsiteY195" fmla="*/ 1450975 h 3140357"/>
                <a:gd name="connsiteX196" fmla="*/ 3013098 w 3632227"/>
                <a:gd name="connsiteY196" fmla="*/ 1454150 h 3140357"/>
                <a:gd name="connsiteX197" fmla="*/ 3032148 w 3632227"/>
                <a:gd name="connsiteY197" fmla="*/ 1457325 h 3140357"/>
                <a:gd name="connsiteX198" fmla="*/ 3076598 w 3632227"/>
                <a:gd name="connsiteY198" fmla="*/ 1466850 h 3140357"/>
                <a:gd name="connsiteX199" fmla="*/ 3184548 w 3632227"/>
                <a:gd name="connsiteY199" fmla="*/ 1476375 h 3140357"/>
                <a:gd name="connsiteX200" fmla="*/ 3206773 w 3632227"/>
                <a:gd name="connsiteY200" fmla="*/ 1498600 h 3140357"/>
                <a:gd name="connsiteX201" fmla="*/ 3235348 w 3632227"/>
                <a:gd name="connsiteY201" fmla="*/ 1517650 h 3140357"/>
                <a:gd name="connsiteX202" fmla="*/ 3244873 w 3632227"/>
                <a:gd name="connsiteY202" fmla="*/ 1539875 h 3140357"/>
                <a:gd name="connsiteX203" fmla="*/ 3248048 w 3632227"/>
                <a:gd name="connsiteY203" fmla="*/ 1552575 h 3140357"/>
                <a:gd name="connsiteX204" fmla="*/ 3254398 w 3632227"/>
                <a:gd name="connsiteY204" fmla="*/ 1562100 h 3140357"/>
                <a:gd name="connsiteX205" fmla="*/ 3270273 w 3632227"/>
                <a:gd name="connsiteY205" fmla="*/ 1590675 h 3140357"/>
                <a:gd name="connsiteX206" fmla="*/ 3292498 w 3632227"/>
                <a:gd name="connsiteY206" fmla="*/ 1603375 h 3140357"/>
                <a:gd name="connsiteX207" fmla="*/ 3302023 w 3632227"/>
                <a:gd name="connsiteY207" fmla="*/ 1625600 h 3140357"/>
                <a:gd name="connsiteX208" fmla="*/ 3314723 w 3632227"/>
                <a:gd name="connsiteY208" fmla="*/ 1644650 h 3140357"/>
                <a:gd name="connsiteX209" fmla="*/ 3324248 w 3632227"/>
                <a:gd name="connsiteY209" fmla="*/ 1679575 h 3140357"/>
                <a:gd name="connsiteX210" fmla="*/ 3330598 w 3632227"/>
                <a:gd name="connsiteY210" fmla="*/ 1692275 h 3140357"/>
                <a:gd name="connsiteX211" fmla="*/ 3321073 w 3632227"/>
                <a:gd name="connsiteY211" fmla="*/ 1746250 h 3140357"/>
                <a:gd name="connsiteX212" fmla="*/ 3302023 w 3632227"/>
                <a:gd name="connsiteY212" fmla="*/ 1784350 h 3140357"/>
                <a:gd name="connsiteX213" fmla="*/ 3276623 w 3632227"/>
                <a:gd name="connsiteY213" fmla="*/ 1816100 h 3140357"/>
                <a:gd name="connsiteX214" fmla="*/ 3254398 w 3632227"/>
                <a:gd name="connsiteY214" fmla="*/ 1860550 h 3140357"/>
                <a:gd name="connsiteX215" fmla="*/ 3276623 w 3632227"/>
                <a:gd name="connsiteY215" fmla="*/ 1831975 h 3140357"/>
                <a:gd name="connsiteX216" fmla="*/ 3286148 w 3632227"/>
                <a:gd name="connsiteY216" fmla="*/ 1822450 h 3140357"/>
                <a:gd name="connsiteX217" fmla="*/ 3317898 w 3632227"/>
                <a:gd name="connsiteY217" fmla="*/ 1803400 h 3140357"/>
                <a:gd name="connsiteX218" fmla="*/ 3336948 w 3632227"/>
                <a:gd name="connsiteY218" fmla="*/ 1793875 h 3140357"/>
                <a:gd name="connsiteX219" fmla="*/ 3346473 w 3632227"/>
                <a:gd name="connsiteY219" fmla="*/ 1784350 h 3140357"/>
                <a:gd name="connsiteX220" fmla="*/ 3403627 w 3632227"/>
                <a:gd name="connsiteY220" fmla="*/ 1774825 h 3140357"/>
                <a:gd name="connsiteX221" fmla="*/ 3406798 w 3632227"/>
                <a:gd name="connsiteY221" fmla="*/ 1857375 h 3140357"/>
                <a:gd name="connsiteX222" fmla="*/ 3476652 w 3632227"/>
                <a:gd name="connsiteY222" fmla="*/ 1835150 h 3140357"/>
                <a:gd name="connsiteX223" fmla="*/ 3578252 w 3632227"/>
                <a:gd name="connsiteY223" fmla="*/ 1828800 h 3140357"/>
                <a:gd name="connsiteX224" fmla="*/ 3632227 w 3632227"/>
                <a:gd name="connsiteY224" fmla="*/ 1917700 h 3140357"/>
                <a:gd name="connsiteX225" fmla="*/ 3229002 w 3632227"/>
                <a:gd name="connsiteY225" fmla="*/ 1984375 h 3140357"/>
                <a:gd name="connsiteX226" fmla="*/ 3270277 w 3632227"/>
                <a:gd name="connsiteY226" fmla="*/ 2117725 h 3140357"/>
                <a:gd name="connsiteX227" fmla="*/ 3194077 w 3632227"/>
                <a:gd name="connsiteY227" fmla="*/ 2012950 h 3140357"/>
                <a:gd name="connsiteX228" fmla="*/ 3184552 w 3632227"/>
                <a:gd name="connsiteY228" fmla="*/ 2152650 h 3140357"/>
                <a:gd name="connsiteX229" fmla="*/ 3102002 w 3632227"/>
                <a:gd name="connsiteY229" fmla="*/ 2038350 h 3140357"/>
                <a:gd name="connsiteX230" fmla="*/ 3140102 w 3632227"/>
                <a:gd name="connsiteY230" fmla="*/ 2178050 h 3140357"/>
                <a:gd name="connsiteX231" fmla="*/ 3051202 w 3632227"/>
                <a:gd name="connsiteY231" fmla="*/ 2041525 h 3140357"/>
                <a:gd name="connsiteX232" fmla="*/ 3095652 w 3632227"/>
                <a:gd name="connsiteY232" fmla="*/ 2206625 h 3140357"/>
                <a:gd name="connsiteX233" fmla="*/ 3016277 w 3632227"/>
                <a:gd name="connsiteY233" fmla="*/ 2038350 h 3140357"/>
                <a:gd name="connsiteX234" fmla="*/ 3038502 w 3632227"/>
                <a:gd name="connsiteY234" fmla="*/ 2222500 h 3140357"/>
                <a:gd name="connsiteX235" fmla="*/ 2952777 w 3632227"/>
                <a:gd name="connsiteY235" fmla="*/ 2057400 h 3140357"/>
                <a:gd name="connsiteX236" fmla="*/ 2968652 w 3632227"/>
                <a:gd name="connsiteY236" fmla="*/ 2225675 h 3140357"/>
                <a:gd name="connsiteX237" fmla="*/ 2879752 w 3632227"/>
                <a:gd name="connsiteY237" fmla="*/ 2022475 h 3140357"/>
                <a:gd name="connsiteX238" fmla="*/ 2901977 w 3632227"/>
                <a:gd name="connsiteY238" fmla="*/ 2222500 h 3140357"/>
                <a:gd name="connsiteX239" fmla="*/ 2886102 w 3632227"/>
                <a:gd name="connsiteY239" fmla="*/ 2349500 h 3140357"/>
                <a:gd name="connsiteX240" fmla="*/ 2841652 w 3632227"/>
                <a:gd name="connsiteY240" fmla="*/ 2257425 h 3140357"/>
                <a:gd name="connsiteX241" fmla="*/ 2873402 w 3632227"/>
                <a:gd name="connsiteY241" fmla="*/ 2397125 h 3140357"/>
                <a:gd name="connsiteX242" fmla="*/ 2800377 w 3632227"/>
                <a:gd name="connsiteY242" fmla="*/ 2270125 h 3140357"/>
                <a:gd name="connsiteX243" fmla="*/ 2867052 w 3632227"/>
                <a:gd name="connsiteY243" fmla="*/ 2479675 h 3140357"/>
                <a:gd name="connsiteX244" fmla="*/ 2771802 w 3632227"/>
                <a:gd name="connsiteY244" fmla="*/ 2311400 h 3140357"/>
                <a:gd name="connsiteX245" fmla="*/ 2787677 w 3632227"/>
                <a:gd name="connsiteY245" fmla="*/ 2466975 h 3140357"/>
                <a:gd name="connsiteX246" fmla="*/ 2698777 w 3632227"/>
                <a:gd name="connsiteY246" fmla="*/ 2314575 h 3140357"/>
                <a:gd name="connsiteX247" fmla="*/ 2724177 w 3632227"/>
                <a:gd name="connsiteY247" fmla="*/ 2527300 h 3140357"/>
                <a:gd name="connsiteX248" fmla="*/ 2663852 w 3632227"/>
                <a:gd name="connsiteY248" fmla="*/ 2390775 h 3140357"/>
                <a:gd name="connsiteX249" fmla="*/ 2425727 w 3632227"/>
                <a:gd name="connsiteY249" fmla="*/ 2479675 h 3140357"/>
                <a:gd name="connsiteX250" fmla="*/ 2657502 w 3632227"/>
                <a:gd name="connsiteY250" fmla="*/ 2676525 h 3140357"/>
                <a:gd name="connsiteX251" fmla="*/ 2584477 w 3632227"/>
                <a:gd name="connsiteY251" fmla="*/ 2736850 h 3140357"/>
                <a:gd name="connsiteX252" fmla="*/ 2479702 w 3632227"/>
                <a:gd name="connsiteY252" fmla="*/ 2870200 h 3140357"/>
                <a:gd name="connsiteX253" fmla="*/ 2362227 w 3632227"/>
                <a:gd name="connsiteY253" fmla="*/ 2784475 h 3140357"/>
                <a:gd name="connsiteX254" fmla="*/ 2343177 w 3632227"/>
                <a:gd name="connsiteY254" fmla="*/ 2593975 h 3140357"/>
                <a:gd name="connsiteX255" fmla="*/ 2266977 w 3632227"/>
                <a:gd name="connsiteY255" fmla="*/ 2794000 h 3140357"/>
                <a:gd name="connsiteX256" fmla="*/ 2270152 w 3632227"/>
                <a:gd name="connsiteY256" fmla="*/ 2638425 h 3140357"/>
                <a:gd name="connsiteX257" fmla="*/ 2222527 w 3632227"/>
                <a:gd name="connsiteY257" fmla="*/ 3140075 h 3140357"/>
                <a:gd name="connsiteX258" fmla="*/ 2222527 w 3632227"/>
                <a:gd name="connsiteY258" fmla="*/ 2863849 h 3140357"/>
                <a:gd name="connsiteX259" fmla="*/ 2197126 w 3632227"/>
                <a:gd name="connsiteY259" fmla="*/ 2813049 h 3140357"/>
                <a:gd name="connsiteX260" fmla="*/ 2159026 w 3632227"/>
                <a:gd name="connsiteY260" fmla="*/ 2794000 h 3140357"/>
                <a:gd name="connsiteX261" fmla="*/ 2092352 w 3632227"/>
                <a:gd name="connsiteY261" fmla="*/ 2752724 h 3140357"/>
                <a:gd name="connsiteX262" fmla="*/ 2035201 w 3632227"/>
                <a:gd name="connsiteY262" fmla="*/ 2698750 h 3140357"/>
                <a:gd name="connsiteX263" fmla="*/ 1978050 w 3632227"/>
                <a:gd name="connsiteY263" fmla="*/ 2679700 h 3140357"/>
                <a:gd name="connsiteX264" fmla="*/ 1911375 w 3632227"/>
                <a:gd name="connsiteY264" fmla="*/ 2600325 h 3140357"/>
                <a:gd name="connsiteX265" fmla="*/ 1765325 w 3632227"/>
                <a:gd name="connsiteY265" fmla="*/ 2362200 h 3140357"/>
                <a:gd name="connsiteX266" fmla="*/ 1720875 w 3632227"/>
                <a:gd name="connsiteY266" fmla="*/ 2251075 h 3140357"/>
                <a:gd name="connsiteX267" fmla="*/ 1673250 w 3632227"/>
                <a:gd name="connsiteY267" fmla="*/ 2197100 h 3140357"/>
                <a:gd name="connsiteX268" fmla="*/ 1651025 w 3632227"/>
                <a:gd name="connsiteY268" fmla="*/ 2146300 h 3140357"/>
                <a:gd name="connsiteX269" fmla="*/ 1581175 w 3632227"/>
                <a:gd name="connsiteY269" fmla="*/ 2095500 h 3140357"/>
                <a:gd name="connsiteX270" fmla="*/ 1584350 w 3632227"/>
                <a:gd name="connsiteY270" fmla="*/ 2022476 h 3140357"/>
                <a:gd name="connsiteX271" fmla="*/ 1590699 w 3632227"/>
                <a:gd name="connsiteY271" fmla="*/ 1984376 h 3140357"/>
                <a:gd name="connsiteX272" fmla="*/ 1676424 w 3632227"/>
                <a:gd name="connsiteY272" fmla="*/ 1958977 h 3140357"/>
                <a:gd name="connsiteX273" fmla="*/ 1609749 w 3632227"/>
                <a:gd name="connsiteY273" fmla="*/ 1882777 h 3140357"/>
                <a:gd name="connsiteX274" fmla="*/ 1622449 w 3632227"/>
                <a:gd name="connsiteY274" fmla="*/ 1809752 h 3140357"/>
                <a:gd name="connsiteX275" fmla="*/ 1651024 w 3632227"/>
                <a:gd name="connsiteY275" fmla="*/ 1730377 h 3140357"/>
                <a:gd name="connsiteX276" fmla="*/ 1714523 w 3632227"/>
                <a:gd name="connsiteY276" fmla="*/ 1685927 h 3140357"/>
                <a:gd name="connsiteX277" fmla="*/ 1765323 w 3632227"/>
                <a:gd name="connsiteY277" fmla="*/ 1647827 h 3140357"/>
                <a:gd name="connsiteX278" fmla="*/ 1793897 w 3632227"/>
                <a:gd name="connsiteY278" fmla="*/ 1612902 h 3140357"/>
                <a:gd name="connsiteX279" fmla="*/ 1812947 w 3632227"/>
                <a:gd name="connsiteY279" fmla="*/ 1571627 h 3140357"/>
                <a:gd name="connsiteX280" fmla="*/ 1790721 w 3632227"/>
                <a:gd name="connsiteY280" fmla="*/ 1539876 h 3140357"/>
                <a:gd name="connsiteX281" fmla="*/ 1793897 w 3632227"/>
                <a:gd name="connsiteY281" fmla="*/ 1473202 h 3140357"/>
                <a:gd name="connsiteX282" fmla="*/ 1765322 w 3632227"/>
                <a:gd name="connsiteY282" fmla="*/ 1381127 h 3140357"/>
                <a:gd name="connsiteX283" fmla="*/ 1727221 w 3632227"/>
                <a:gd name="connsiteY283" fmla="*/ 1314451 h 3140357"/>
                <a:gd name="connsiteX284" fmla="*/ 1666897 w 3632227"/>
                <a:gd name="connsiteY284" fmla="*/ 1355727 h 3140357"/>
                <a:gd name="connsiteX285" fmla="*/ 1625622 w 3632227"/>
                <a:gd name="connsiteY285" fmla="*/ 1377952 h 3140357"/>
                <a:gd name="connsiteX286" fmla="*/ 1587522 w 3632227"/>
                <a:gd name="connsiteY286" fmla="*/ 1349377 h 3140357"/>
                <a:gd name="connsiteX287" fmla="*/ 1527197 w 3632227"/>
                <a:gd name="connsiteY287" fmla="*/ 1327152 h 3140357"/>
                <a:gd name="connsiteX288" fmla="*/ 1428772 w 3632227"/>
                <a:gd name="connsiteY288" fmla="*/ 1257302 h 3140357"/>
                <a:gd name="connsiteX289" fmla="*/ 1374797 w 3632227"/>
                <a:gd name="connsiteY289" fmla="*/ 1257302 h 3140357"/>
                <a:gd name="connsiteX290" fmla="*/ 1358922 w 3632227"/>
                <a:gd name="connsiteY290" fmla="*/ 1187452 h 3140357"/>
                <a:gd name="connsiteX291" fmla="*/ 1298597 w 3632227"/>
                <a:gd name="connsiteY291" fmla="*/ 1114427 h 3140357"/>
                <a:gd name="connsiteX292" fmla="*/ 1212872 w 3632227"/>
                <a:gd name="connsiteY292" fmla="*/ 1057277 h 3140357"/>
                <a:gd name="connsiteX293" fmla="*/ 1073172 w 3632227"/>
                <a:gd name="connsiteY293" fmla="*/ 1003302 h 3140357"/>
                <a:gd name="connsiteX294" fmla="*/ 996972 w 3632227"/>
                <a:gd name="connsiteY294" fmla="*/ 974727 h 3140357"/>
                <a:gd name="connsiteX295" fmla="*/ 923947 w 3632227"/>
                <a:gd name="connsiteY295" fmla="*/ 914402 h 3140357"/>
                <a:gd name="connsiteX296" fmla="*/ 787422 w 3632227"/>
                <a:gd name="connsiteY296" fmla="*/ 933452 h 3140357"/>
                <a:gd name="connsiteX297" fmla="*/ 733447 w 3632227"/>
                <a:gd name="connsiteY297" fmla="*/ 942977 h 3140357"/>
                <a:gd name="connsiteX298" fmla="*/ 669947 w 3632227"/>
                <a:gd name="connsiteY298" fmla="*/ 889002 h 3140357"/>
                <a:gd name="connsiteX299" fmla="*/ 641372 w 3632227"/>
                <a:gd name="connsiteY299" fmla="*/ 860427 h 3140357"/>
                <a:gd name="connsiteX300" fmla="*/ 488972 w 3632227"/>
                <a:gd name="connsiteY300" fmla="*/ 800102 h 3140357"/>
                <a:gd name="connsiteX301" fmla="*/ 403247 w 3632227"/>
                <a:gd name="connsiteY301" fmla="*/ 749302 h 3140357"/>
                <a:gd name="connsiteX302" fmla="*/ 361972 w 3632227"/>
                <a:gd name="connsiteY302" fmla="*/ 695327 h 3140357"/>
                <a:gd name="connsiteX303" fmla="*/ 396897 w 3632227"/>
                <a:gd name="connsiteY303" fmla="*/ 660402 h 3140357"/>
                <a:gd name="connsiteX304" fmla="*/ 361972 w 3632227"/>
                <a:gd name="connsiteY304" fmla="*/ 555627 h 3140357"/>
                <a:gd name="connsiteX305" fmla="*/ 298471 w 3632227"/>
                <a:gd name="connsiteY305" fmla="*/ 454026 h 3140357"/>
                <a:gd name="connsiteX306" fmla="*/ 266722 w 3632227"/>
                <a:gd name="connsiteY306" fmla="*/ 384175 h 3140357"/>
                <a:gd name="connsiteX307" fmla="*/ 276246 w 3632227"/>
                <a:gd name="connsiteY307" fmla="*/ 358775 h 3140357"/>
                <a:gd name="connsiteX308" fmla="*/ 206397 w 3632227"/>
                <a:gd name="connsiteY308" fmla="*/ 234950 h 3140357"/>
                <a:gd name="connsiteX309" fmla="*/ 146072 w 3632227"/>
                <a:gd name="connsiteY309" fmla="*/ 101600 h 3140357"/>
                <a:gd name="connsiteX310" fmla="*/ 111147 w 3632227"/>
                <a:gd name="connsiteY310" fmla="*/ 142875 h 3140357"/>
                <a:gd name="connsiteX311" fmla="*/ 120671 w 3632227"/>
                <a:gd name="connsiteY311" fmla="*/ 193675 h 3140357"/>
                <a:gd name="connsiteX312" fmla="*/ 123846 w 3632227"/>
                <a:gd name="connsiteY312" fmla="*/ 260350 h 3140357"/>
                <a:gd name="connsiteX313" fmla="*/ 136546 w 3632227"/>
                <a:gd name="connsiteY313" fmla="*/ 327025 h 3140357"/>
                <a:gd name="connsiteX314" fmla="*/ 174646 w 3632227"/>
                <a:gd name="connsiteY314" fmla="*/ 384175 h 3140357"/>
                <a:gd name="connsiteX315" fmla="*/ 190521 w 3632227"/>
                <a:gd name="connsiteY315" fmla="*/ 422275 h 3140357"/>
                <a:gd name="connsiteX316" fmla="*/ 200046 w 3632227"/>
                <a:gd name="connsiteY316" fmla="*/ 495300 h 3140357"/>
                <a:gd name="connsiteX317" fmla="*/ 231798 w 3632227"/>
                <a:gd name="connsiteY317" fmla="*/ 542925 h 3140357"/>
                <a:gd name="connsiteX318" fmla="*/ 168296 w 3632227"/>
                <a:gd name="connsiteY318" fmla="*/ 508000 h 3140357"/>
                <a:gd name="connsiteX319" fmla="*/ 107973 w 3632227"/>
                <a:gd name="connsiteY319" fmla="*/ 460375 h 3140357"/>
                <a:gd name="connsiteX320" fmla="*/ 88923 w 3632227"/>
                <a:gd name="connsiteY320" fmla="*/ 371475 h 3140357"/>
                <a:gd name="connsiteX321" fmla="*/ 22248 w 3632227"/>
                <a:gd name="connsiteY321" fmla="*/ 285750 h 3140357"/>
                <a:gd name="connsiteX322" fmla="*/ 53998 w 3632227"/>
                <a:gd name="connsiteY322" fmla="*/ 193675 h 3140357"/>
                <a:gd name="connsiteX323" fmla="*/ 25423 w 3632227"/>
                <a:gd name="connsiteY323" fmla="*/ 161925 h 3140357"/>
                <a:gd name="connsiteX324" fmla="*/ 12722 w 3632227"/>
                <a:gd name="connsiteY324" fmla="*/ 114300 h 3140357"/>
                <a:gd name="connsiteX325" fmla="*/ 23 w 3632227"/>
                <a:gd name="connsiteY325" fmla="*/ 41275 h 3140357"/>
                <a:gd name="connsiteX326" fmla="*/ 23 w 3632227"/>
                <a:gd name="connsiteY326" fmla="*/ 0 h 3140357"/>
                <a:gd name="connsiteX0" fmla="*/ 23 w 3616352"/>
                <a:gd name="connsiteY0" fmla="*/ 0 h 3140357"/>
                <a:gd name="connsiteX1" fmla="*/ 381023 w 3616352"/>
                <a:gd name="connsiteY1" fmla="*/ 76200 h 3140357"/>
                <a:gd name="connsiteX2" fmla="*/ 479448 w 3616352"/>
                <a:gd name="connsiteY2" fmla="*/ 28575 h 3140357"/>
                <a:gd name="connsiteX3" fmla="*/ 568348 w 3616352"/>
                <a:gd name="connsiteY3" fmla="*/ 44450 h 3140357"/>
                <a:gd name="connsiteX4" fmla="*/ 568348 w 3616352"/>
                <a:gd name="connsiteY4" fmla="*/ 44450 h 3140357"/>
                <a:gd name="connsiteX5" fmla="*/ 571523 w 3616352"/>
                <a:gd name="connsiteY5" fmla="*/ 73025 h 3140357"/>
                <a:gd name="connsiteX6" fmla="*/ 565173 w 3616352"/>
                <a:gd name="connsiteY6" fmla="*/ 88900 h 3140357"/>
                <a:gd name="connsiteX7" fmla="*/ 561998 w 3616352"/>
                <a:gd name="connsiteY7" fmla="*/ 98425 h 3140357"/>
                <a:gd name="connsiteX8" fmla="*/ 565173 w 3616352"/>
                <a:gd name="connsiteY8" fmla="*/ 114300 h 3140357"/>
                <a:gd name="connsiteX9" fmla="*/ 584223 w 3616352"/>
                <a:gd name="connsiteY9" fmla="*/ 127000 h 3140357"/>
                <a:gd name="connsiteX10" fmla="*/ 596923 w 3616352"/>
                <a:gd name="connsiteY10" fmla="*/ 146050 h 3140357"/>
                <a:gd name="connsiteX11" fmla="*/ 600098 w 3616352"/>
                <a:gd name="connsiteY11" fmla="*/ 155575 h 3140357"/>
                <a:gd name="connsiteX12" fmla="*/ 609623 w 3616352"/>
                <a:gd name="connsiteY12" fmla="*/ 161925 h 3140357"/>
                <a:gd name="connsiteX13" fmla="*/ 615973 w 3616352"/>
                <a:gd name="connsiteY13" fmla="*/ 171450 h 3140357"/>
                <a:gd name="connsiteX14" fmla="*/ 660423 w 3616352"/>
                <a:gd name="connsiteY14" fmla="*/ 165100 h 3140357"/>
                <a:gd name="connsiteX15" fmla="*/ 669948 w 3616352"/>
                <a:gd name="connsiteY15" fmla="*/ 158750 h 3140357"/>
                <a:gd name="connsiteX16" fmla="*/ 679473 w 3616352"/>
                <a:gd name="connsiteY16" fmla="*/ 155575 h 3140357"/>
                <a:gd name="connsiteX17" fmla="*/ 701698 w 3616352"/>
                <a:gd name="connsiteY17" fmla="*/ 142875 h 3140357"/>
                <a:gd name="connsiteX18" fmla="*/ 749323 w 3616352"/>
                <a:gd name="connsiteY18" fmla="*/ 146050 h 3140357"/>
                <a:gd name="connsiteX19" fmla="*/ 755673 w 3616352"/>
                <a:gd name="connsiteY19" fmla="*/ 155575 h 3140357"/>
                <a:gd name="connsiteX20" fmla="*/ 749323 w 3616352"/>
                <a:gd name="connsiteY20" fmla="*/ 200025 h 3140357"/>
                <a:gd name="connsiteX21" fmla="*/ 762023 w 3616352"/>
                <a:gd name="connsiteY21" fmla="*/ 212725 h 3140357"/>
                <a:gd name="connsiteX22" fmla="*/ 771548 w 3616352"/>
                <a:gd name="connsiteY22" fmla="*/ 215900 h 3140357"/>
                <a:gd name="connsiteX23" fmla="*/ 777898 w 3616352"/>
                <a:gd name="connsiteY23" fmla="*/ 228600 h 3140357"/>
                <a:gd name="connsiteX24" fmla="*/ 787423 w 3616352"/>
                <a:gd name="connsiteY24" fmla="*/ 238125 h 3140357"/>
                <a:gd name="connsiteX25" fmla="*/ 793773 w 3616352"/>
                <a:gd name="connsiteY25" fmla="*/ 257175 h 3140357"/>
                <a:gd name="connsiteX26" fmla="*/ 796948 w 3616352"/>
                <a:gd name="connsiteY26" fmla="*/ 288925 h 3140357"/>
                <a:gd name="connsiteX27" fmla="*/ 800123 w 3616352"/>
                <a:gd name="connsiteY27" fmla="*/ 298450 h 3140357"/>
                <a:gd name="connsiteX28" fmla="*/ 809648 w 3616352"/>
                <a:gd name="connsiteY28" fmla="*/ 304800 h 3140357"/>
                <a:gd name="connsiteX29" fmla="*/ 822348 w 3616352"/>
                <a:gd name="connsiteY29" fmla="*/ 314325 h 3140357"/>
                <a:gd name="connsiteX30" fmla="*/ 831873 w 3616352"/>
                <a:gd name="connsiteY30" fmla="*/ 323850 h 3140357"/>
                <a:gd name="connsiteX31" fmla="*/ 854098 w 3616352"/>
                <a:gd name="connsiteY31" fmla="*/ 336550 h 3140357"/>
                <a:gd name="connsiteX32" fmla="*/ 863623 w 3616352"/>
                <a:gd name="connsiteY32" fmla="*/ 346075 h 3140357"/>
                <a:gd name="connsiteX33" fmla="*/ 892198 w 3616352"/>
                <a:gd name="connsiteY33" fmla="*/ 352425 h 3140357"/>
                <a:gd name="connsiteX34" fmla="*/ 882673 w 3616352"/>
                <a:gd name="connsiteY34" fmla="*/ 355600 h 3140357"/>
                <a:gd name="connsiteX35" fmla="*/ 879498 w 3616352"/>
                <a:gd name="connsiteY35" fmla="*/ 365125 h 3140357"/>
                <a:gd name="connsiteX36" fmla="*/ 876323 w 3616352"/>
                <a:gd name="connsiteY36" fmla="*/ 406400 h 3140357"/>
                <a:gd name="connsiteX37" fmla="*/ 866798 w 3616352"/>
                <a:gd name="connsiteY37" fmla="*/ 434975 h 3140357"/>
                <a:gd name="connsiteX38" fmla="*/ 863623 w 3616352"/>
                <a:gd name="connsiteY38" fmla="*/ 450850 h 3140357"/>
                <a:gd name="connsiteX39" fmla="*/ 860448 w 3616352"/>
                <a:gd name="connsiteY39" fmla="*/ 463550 h 3140357"/>
                <a:gd name="connsiteX40" fmla="*/ 854098 w 3616352"/>
                <a:gd name="connsiteY40" fmla="*/ 482600 h 3140357"/>
                <a:gd name="connsiteX41" fmla="*/ 850923 w 3616352"/>
                <a:gd name="connsiteY41" fmla="*/ 492125 h 3140357"/>
                <a:gd name="connsiteX42" fmla="*/ 841398 w 3616352"/>
                <a:gd name="connsiteY42" fmla="*/ 517525 h 3140357"/>
                <a:gd name="connsiteX43" fmla="*/ 835048 w 3616352"/>
                <a:gd name="connsiteY43" fmla="*/ 552450 h 3140357"/>
                <a:gd name="connsiteX44" fmla="*/ 831873 w 3616352"/>
                <a:gd name="connsiteY44" fmla="*/ 561975 h 3140357"/>
                <a:gd name="connsiteX45" fmla="*/ 822348 w 3616352"/>
                <a:gd name="connsiteY45" fmla="*/ 565150 h 3140357"/>
                <a:gd name="connsiteX46" fmla="*/ 815998 w 3616352"/>
                <a:gd name="connsiteY46" fmla="*/ 574675 h 3140357"/>
                <a:gd name="connsiteX47" fmla="*/ 825523 w 3616352"/>
                <a:gd name="connsiteY47" fmla="*/ 600075 h 3140357"/>
                <a:gd name="connsiteX48" fmla="*/ 841398 w 3616352"/>
                <a:gd name="connsiteY48" fmla="*/ 625475 h 3140357"/>
                <a:gd name="connsiteX49" fmla="*/ 847748 w 3616352"/>
                <a:gd name="connsiteY49" fmla="*/ 650875 h 3140357"/>
                <a:gd name="connsiteX50" fmla="*/ 860448 w 3616352"/>
                <a:gd name="connsiteY50" fmla="*/ 669925 h 3140357"/>
                <a:gd name="connsiteX51" fmla="*/ 866798 w 3616352"/>
                <a:gd name="connsiteY51" fmla="*/ 682625 h 3140357"/>
                <a:gd name="connsiteX52" fmla="*/ 885848 w 3616352"/>
                <a:gd name="connsiteY52" fmla="*/ 695325 h 3140357"/>
                <a:gd name="connsiteX53" fmla="*/ 904898 w 3616352"/>
                <a:gd name="connsiteY53" fmla="*/ 730250 h 3140357"/>
                <a:gd name="connsiteX54" fmla="*/ 908073 w 3616352"/>
                <a:gd name="connsiteY54" fmla="*/ 739775 h 3140357"/>
                <a:gd name="connsiteX55" fmla="*/ 917598 w 3616352"/>
                <a:gd name="connsiteY55" fmla="*/ 742950 h 3140357"/>
                <a:gd name="connsiteX56" fmla="*/ 936648 w 3616352"/>
                <a:gd name="connsiteY56" fmla="*/ 758825 h 3140357"/>
                <a:gd name="connsiteX57" fmla="*/ 955698 w 3616352"/>
                <a:gd name="connsiteY57" fmla="*/ 765175 h 3140357"/>
                <a:gd name="connsiteX58" fmla="*/ 993798 w 3616352"/>
                <a:gd name="connsiteY58" fmla="*/ 762000 h 3140357"/>
                <a:gd name="connsiteX59" fmla="*/ 1012848 w 3616352"/>
                <a:gd name="connsiteY59" fmla="*/ 755650 h 3140357"/>
                <a:gd name="connsiteX60" fmla="*/ 1022373 w 3616352"/>
                <a:gd name="connsiteY60" fmla="*/ 752475 h 3140357"/>
                <a:gd name="connsiteX61" fmla="*/ 1035073 w 3616352"/>
                <a:gd name="connsiteY61" fmla="*/ 742950 h 3140357"/>
                <a:gd name="connsiteX62" fmla="*/ 1044598 w 3616352"/>
                <a:gd name="connsiteY62" fmla="*/ 739775 h 3140357"/>
                <a:gd name="connsiteX63" fmla="*/ 1143023 w 3616352"/>
                <a:gd name="connsiteY63" fmla="*/ 730250 h 3140357"/>
                <a:gd name="connsiteX64" fmla="*/ 1155723 w 3616352"/>
                <a:gd name="connsiteY64" fmla="*/ 685800 h 3140357"/>
                <a:gd name="connsiteX65" fmla="*/ 1162073 w 3616352"/>
                <a:gd name="connsiteY65" fmla="*/ 673100 h 3140357"/>
                <a:gd name="connsiteX66" fmla="*/ 1165248 w 3616352"/>
                <a:gd name="connsiteY66" fmla="*/ 663575 h 3140357"/>
                <a:gd name="connsiteX67" fmla="*/ 1184298 w 3616352"/>
                <a:gd name="connsiteY67" fmla="*/ 654050 h 3140357"/>
                <a:gd name="connsiteX68" fmla="*/ 1206523 w 3616352"/>
                <a:gd name="connsiteY68" fmla="*/ 635000 h 3140357"/>
                <a:gd name="connsiteX69" fmla="*/ 1216048 w 3616352"/>
                <a:gd name="connsiteY69" fmla="*/ 631825 h 3140357"/>
                <a:gd name="connsiteX70" fmla="*/ 1244623 w 3616352"/>
                <a:gd name="connsiteY70" fmla="*/ 615950 h 3140357"/>
                <a:gd name="connsiteX71" fmla="*/ 1263673 w 3616352"/>
                <a:gd name="connsiteY71" fmla="*/ 612775 h 3140357"/>
                <a:gd name="connsiteX72" fmla="*/ 1330348 w 3616352"/>
                <a:gd name="connsiteY72" fmla="*/ 606425 h 3140357"/>
                <a:gd name="connsiteX73" fmla="*/ 1365273 w 3616352"/>
                <a:gd name="connsiteY73" fmla="*/ 612775 h 3140357"/>
                <a:gd name="connsiteX74" fmla="*/ 1368448 w 3616352"/>
                <a:gd name="connsiteY74" fmla="*/ 622300 h 3140357"/>
                <a:gd name="connsiteX75" fmla="*/ 1377973 w 3616352"/>
                <a:gd name="connsiteY75" fmla="*/ 628650 h 3140357"/>
                <a:gd name="connsiteX76" fmla="*/ 1387498 w 3616352"/>
                <a:gd name="connsiteY76" fmla="*/ 638175 h 3140357"/>
                <a:gd name="connsiteX77" fmla="*/ 1387498 w 3616352"/>
                <a:gd name="connsiteY77" fmla="*/ 673100 h 3140357"/>
                <a:gd name="connsiteX78" fmla="*/ 1377973 w 3616352"/>
                <a:gd name="connsiteY78" fmla="*/ 676275 h 3140357"/>
                <a:gd name="connsiteX79" fmla="*/ 1355748 w 3616352"/>
                <a:gd name="connsiteY79" fmla="*/ 685800 h 3140357"/>
                <a:gd name="connsiteX80" fmla="*/ 1349398 w 3616352"/>
                <a:gd name="connsiteY80" fmla="*/ 698500 h 3140357"/>
                <a:gd name="connsiteX81" fmla="*/ 1343048 w 3616352"/>
                <a:gd name="connsiteY81" fmla="*/ 723900 h 3140357"/>
                <a:gd name="connsiteX82" fmla="*/ 1339873 w 3616352"/>
                <a:gd name="connsiteY82" fmla="*/ 733425 h 3140357"/>
                <a:gd name="connsiteX83" fmla="*/ 1333523 w 3616352"/>
                <a:gd name="connsiteY83" fmla="*/ 742950 h 3140357"/>
                <a:gd name="connsiteX84" fmla="*/ 1330348 w 3616352"/>
                <a:gd name="connsiteY84" fmla="*/ 758825 h 3140357"/>
                <a:gd name="connsiteX85" fmla="*/ 1320823 w 3616352"/>
                <a:gd name="connsiteY85" fmla="*/ 784225 h 3140357"/>
                <a:gd name="connsiteX86" fmla="*/ 1311298 w 3616352"/>
                <a:gd name="connsiteY86" fmla="*/ 793750 h 3140357"/>
                <a:gd name="connsiteX87" fmla="*/ 1295423 w 3616352"/>
                <a:gd name="connsiteY87" fmla="*/ 822325 h 3140357"/>
                <a:gd name="connsiteX88" fmla="*/ 1282723 w 3616352"/>
                <a:gd name="connsiteY88" fmla="*/ 831850 h 3140357"/>
                <a:gd name="connsiteX89" fmla="*/ 1273198 w 3616352"/>
                <a:gd name="connsiteY89" fmla="*/ 850900 h 3140357"/>
                <a:gd name="connsiteX90" fmla="*/ 1263673 w 3616352"/>
                <a:gd name="connsiteY90" fmla="*/ 860425 h 3140357"/>
                <a:gd name="connsiteX91" fmla="*/ 1266848 w 3616352"/>
                <a:gd name="connsiteY91" fmla="*/ 908050 h 3140357"/>
                <a:gd name="connsiteX92" fmla="*/ 1276373 w 3616352"/>
                <a:gd name="connsiteY92" fmla="*/ 904875 h 3140357"/>
                <a:gd name="connsiteX93" fmla="*/ 1343048 w 3616352"/>
                <a:gd name="connsiteY93" fmla="*/ 898525 h 3140357"/>
                <a:gd name="connsiteX94" fmla="*/ 1362098 w 3616352"/>
                <a:gd name="connsiteY94" fmla="*/ 892175 h 3140357"/>
                <a:gd name="connsiteX95" fmla="*/ 1374798 w 3616352"/>
                <a:gd name="connsiteY95" fmla="*/ 885825 h 3140357"/>
                <a:gd name="connsiteX96" fmla="*/ 1419248 w 3616352"/>
                <a:gd name="connsiteY96" fmla="*/ 879475 h 3140357"/>
                <a:gd name="connsiteX97" fmla="*/ 1428773 w 3616352"/>
                <a:gd name="connsiteY97" fmla="*/ 885825 h 3140357"/>
                <a:gd name="connsiteX98" fmla="*/ 1441473 w 3616352"/>
                <a:gd name="connsiteY98" fmla="*/ 901700 h 3140357"/>
                <a:gd name="connsiteX99" fmla="*/ 1447823 w 3616352"/>
                <a:gd name="connsiteY99" fmla="*/ 911225 h 3140357"/>
                <a:gd name="connsiteX100" fmla="*/ 1470048 w 3616352"/>
                <a:gd name="connsiteY100" fmla="*/ 927100 h 3140357"/>
                <a:gd name="connsiteX101" fmla="*/ 1485923 w 3616352"/>
                <a:gd name="connsiteY101" fmla="*/ 955675 h 3140357"/>
                <a:gd name="connsiteX102" fmla="*/ 1479573 w 3616352"/>
                <a:gd name="connsiteY102" fmla="*/ 1063625 h 3140357"/>
                <a:gd name="connsiteX103" fmla="*/ 1482748 w 3616352"/>
                <a:gd name="connsiteY103" fmla="*/ 1133475 h 3140357"/>
                <a:gd name="connsiteX104" fmla="*/ 1489098 w 3616352"/>
                <a:gd name="connsiteY104" fmla="*/ 1171575 h 3140357"/>
                <a:gd name="connsiteX105" fmla="*/ 1492273 w 3616352"/>
                <a:gd name="connsiteY105" fmla="*/ 1216025 h 3140357"/>
                <a:gd name="connsiteX106" fmla="*/ 1498623 w 3616352"/>
                <a:gd name="connsiteY106" fmla="*/ 1225550 h 3140357"/>
                <a:gd name="connsiteX107" fmla="*/ 1501798 w 3616352"/>
                <a:gd name="connsiteY107" fmla="*/ 1235075 h 3140357"/>
                <a:gd name="connsiteX108" fmla="*/ 1527198 w 3616352"/>
                <a:gd name="connsiteY108" fmla="*/ 1250950 h 3140357"/>
                <a:gd name="connsiteX109" fmla="*/ 1536723 w 3616352"/>
                <a:gd name="connsiteY109" fmla="*/ 1257300 h 3140357"/>
                <a:gd name="connsiteX110" fmla="*/ 1549423 w 3616352"/>
                <a:gd name="connsiteY110" fmla="*/ 1260475 h 3140357"/>
                <a:gd name="connsiteX111" fmla="*/ 1603398 w 3616352"/>
                <a:gd name="connsiteY111" fmla="*/ 1263650 h 3140357"/>
                <a:gd name="connsiteX112" fmla="*/ 1635148 w 3616352"/>
                <a:gd name="connsiteY112" fmla="*/ 1273175 h 3140357"/>
                <a:gd name="connsiteX113" fmla="*/ 1676423 w 3616352"/>
                <a:gd name="connsiteY113" fmla="*/ 1266825 h 3140357"/>
                <a:gd name="connsiteX114" fmla="*/ 1685948 w 3616352"/>
                <a:gd name="connsiteY114" fmla="*/ 1263650 h 3140357"/>
                <a:gd name="connsiteX115" fmla="*/ 1692298 w 3616352"/>
                <a:gd name="connsiteY115" fmla="*/ 1254125 h 3140357"/>
                <a:gd name="connsiteX116" fmla="*/ 1701823 w 3616352"/>
                <a:gd name="connsiteY116" fmla="*/ 1244600 h 3140357"/>
                <a:gd name="connsiteX117" fmla="*/ 1743098 w 3616352"/>
                <a:gd name="connsiteY117" fmla="*/ 1247775 h 3140357"/>
                <a:gd name="connsiteX118" fmla="*/ 1752623 w 3616352"/>
                <a:gd name="connsiteY118" fmla="*/ 1254125 h 3140357"/>
                <a:gd name="connsiteX119" fmla="*/ 1762148 w 3616352"/>
                <a:gd name="connsiteY119" fmla="*/ 1257300 h 3140357"/>
                <a:gd name="connsiteX120" fmla="*/ 1771673 w 3616352"/>
                <a:gd name="connsiteY120" fmla="*/ 1266825 h 3140357"/>
                <a:gd name="connsiteX121" fmla="*/ 1787548 w 3616352"/>
                <a:gd name="connsiteY121" fmla="*/ 1285875 h 3140357"/>
                <a:gd name="connsiteX122" fmla="*/ 1797073 w 3616352"/>
                <a:gd name="connsiteY122" fmla="*/ 1289050 h 3140357"/>
                <a:gd name="connsiteX123" fmla="*/ 1822473 w 3616352"/>
                <a:gd name="connsiteY123" fmla="*/ 1308100 h 3140357"/>
                <a:gd name="connsiteX124" fmla="*/ 1831998 w 3616352"/>
                <a:gd name="connsiteY124" fmla="*/ 1311275 h 3140357"/>
                <a:gd name="connsiteX125" fmla="*/ 1854223 w 3616352"/>
                <a:gd name="connsiteY125" fmla="*/ 1327150 h 3140357"/>
                <a:gd name="connsiteX126" fmla="*/ 1863748 w 3616352"/>
                <a:gd name="connsiteY126" fmla="*/ 1317625 h 3140357"/>
                <a:gd name="connsiteX127" fmla="*/ 1879623 w 3616352"/>
                <a:gd name="connsiteY127" fmla="*/ 1282700 h 3140357"/>
                <a:gd name="connsiteX128" fmla="*/ 1882798 w 3616352"/>
                <a:gd name="connsiteY128" fmla="*/ 1250950 h 3140357"/>
                <a:gd name="connsiteX129" fmla="*/ 1889148 w 3616352"/>
                <a:gd name="connsiteY129" fmla="*/ 1241425 h 3140357"/>
                <a:gd name="connsiteX130" fmla="*/ 1895498 w 3616352"/>
                <a:gd name="connsiteY130" fmla="*/ 1228725 h 3140357"/>
                <a:gd name="connsiteX131" fmla="*/ 1901848 w 3616352"/>
                <a:gd name="connsiteY131" fmla="*/ 1209675 h 3140357"/>
                <a:gd name="connsiteX132" fmla="*/ 1905023 w 3616352"/>
                <a:gd name="connsiteY132" fmla="*/ 1196975 h 3140357"/>
                <a:gd name="connsiteX133" fmla="*/ 1930423 w 3616352"/>
                <a:gd name="connsiteY133" fmla="*/ 1184275 h 3140357"/>
                <a:gd name="connsiteX134" fmla="*/ 2019323 w 3616352"/>
                <a:gd name="connsiteY134" fmla="*/ 1181100 h 3140357"/>
                <a:gd name="connsiteX135" fmla="*/ 2028848 w 3616352"/>
                <a:gd name="connsiteY135" fmla="*/ 1174750 h 3140357"/>
                <a:gd name="connsiteX136" fmla="*/ 2047898 w 3616352"/>
                <a:gd name="connsiteY136" fmla="*/ 1165225 h 3140357"/>
                <a:gd name="connsiteX137" fmla="*/ 2060598 w 3616352"/>
                <a:gd name="connsiteY137" fmla="*/ 1149350 h 3140357"/>
                <a:gd name="connsiteX138" fmla="*/ 2082823 w 3616352"/>
                <a:gd name="connsiteY138" fmla="*/ 1127125 h 3140357"/>
                <a:gd name="connsiteX139" fmla="*/ 2095523 w 3616352"/>
                <a:gd name="connsiteY139" fmla="*/ 1120775 h 3140357"/>
                <a:gd name="connsiteX140" fmla="*/ 2114573 w 3616352"/>
                <a:gd name="connsiteY140" fmla="*/ 1114425 h 3140357"/>
                <a:gd name="connsiteX141" fmla="*/ 2124098 w 3616352"/>
                <a:gd name="connsiteY141" fmla="*/ 1120775 h 3140357"/>
                <a:gd name="connsiteX142" fmla="*/ 2127273 w 3616352"/>
                <a:gd name="connsiteY142" fmla="*/ 1130300 h 3140357"/>
                <a:gd name="connsiteX143" fmla="*/ 2133623 w 3616352"/>
                <a:gd name="connsiteY143" fmla="*/ 1139825 h 3140357"/>
                <a:gd name="connsiteX144" fmla="*/ 2130448 w 3616352"/>
                <a:gd name="connsiteY144" fmla="*/ 1152525 h 3140357"/>
                <a:gd name="connsiteX145" fmla="*/ 2127273 w 3616352"/>
                <a:gd name="connsiteY145" fmla="*/ 1174750 h 3140357"/>
                <a:gd name="connsiteX146" fmla="*/ 2187598 w 3616352"/>
                <a:gd name="connsiteY146" fmla="*/ 1155700 h 3140357"/>
                <a:gd name="connsiteX147" fmla="*/ 2276498 w 3616352"/>
                <a:gd name="connsiteY147" fmla="*/ 1168400 h 3140357"/>
                <a:gd name="connsiteX148" fmla="*/ 2279673 w 3616352"/>
                <a:gd name="connsiteY148" fmla="*/ 1190625 h 3140357"/>
                <a:gd name="connsiteX149" fmla="*/ 2273323 w 3616352"/>
                <a:gd name="connsiteY149" fmla="*/ 1181100 h 3140357"/>
                <a:gd name="connsiteX150" fmla="*/ 2254273 w 3616352"/>
                <a:gd name="connsiteY150" fmla="*/ 1162050 h 3140357"/>
                <a:gd name="connsiteX151" fmla="*/ 2257448 w 3616352"/>
                <a:gd name="connsiteY151" fmla="*/ 1165225 h 3140357"/>
                <a:gd name="connsiteX152" fmla="*/ 2308248 w 3616352"/>
                <a:gd name="connsiteY152" fmla="*/ 1184275 h 3140357"/>
                <a:gd name="connsiteX153" fmla="*/ 2324123 w 3616352"/>
                <a:gd name="connsiteY153" fmla="*/ 1187450 h 3140357"/>
                <a:gd name="connsiteX154" fmla="*/ 2349523 w 3616352"/>
                <a:gd name="connsiteY154" fmla="*/ 1193800 h 3140357"/>
                <a:gd name="connsiteX155" fmla="*/ 2393973 w 3616352"/>
                <a:gd name="connsiteY155" fmla="*/ 1196975 h 3140357"/>
                <a:gd name="connsiteX156" fmla="*/ 2397148 w 3616352"/>
                <a:gd name="connsiteY156" fmla="*/ 1206500 h 3140357"/>
                <a:gd name="connsiteX157" fmla="*/ 2444773 w 3616352"/>
                <a:gd name="connsiteY157" fmla="*/ 1216025 h 3140357"/>
                <a:gd name="connsiteX158" fmla="*/ 2454298 w 3616352"/>
                <a:gd name="connsiteY158" fmla="*/ 1219200 h 3140357"/>
                <a:gd name="connsiteX159" fmla="*/ 2476523 w 3616352"/>
                <a:gd name="connsiteY159" fmla="*/ 1222375 h 3140357"/>
                <a:gd name="connsiteX160" fmla="*/ 2486048 w 3616352"/>
                <a:gd name="connsiteY160" fmla="*/ 1228725 h 3140357"/>
                <a:gd name="connsiteX161" fmla="*/ 2520973 w 3616352"/>
                <a:gd name="connsiteY161" fmla="*/ 1222375 h 3140357"/>
                <a:gd name="connsiteX162" fmla="*/ 2530498 w 3616352"/>
                <a:gd name="connsiteY162" fmla="*/ 1209675 h 3140357"/>
                <a:gd name="connsiteX163" fmla="*/ 2540023 w 3616352"/>
                <a:gd name="connsiteY163" fmla="*/ 1203325 h 3140357"/>
                <a:gd name="connsiteX164" fmla="*/ 2552723 w 3616352"/>
                <a:gd name="connsiteY164" fmla="*/ 1200150 h 3140357"/>
                <a:gd name="connsiteX165" fmla="*/ 2581298 w 3616352"/>
                <a:gd name="connsiteY165" fmla="*/ 1190625 h 3140357"/>
                <a:gd name="connsiteX166" fmla="*/ 2609873 w 3616352"/>
                <a:gd name="connsiteY166" fmla="*/ 1193800 h 3140357"/>
                <a:gd name="connsiteX167" fmla="*/ 2619398 w 3616352"/>
                <a:gd name="connsiteY167" fmla="*/ 1196975 h 3140357"/>
                <a:gd name="connsiteX168" fmla="*/ 2625748 w 3616352"/>
                <a:gd name="connsiteY168" fmla="*/ 1206500 h 3140357"/>
                <a:gd name="connsiteX169" fmla="*/ 2616223 w 3616352"/>
                <a:gd name="connsiteY169" fmla="*/ 1209675 h 3140357"/>
                <a:gd name="connsiteX170" fmla="*/ 2606698 w 3616352"/>
                <a:gd name="connsiteY170" fmla="*/ 1235075 h 3140357"/>
                <a:gd name="connsiteX171" fmla="*/ 2654323 w 3616352"/>
                <a:gd name="connsiteY171" fmla="*/ 1238250 h 3140357"/>
                <a:gd name="connsiteX172" fmla="*/ 2657498 w 3616352"/>
                <a:gd name="connsiteY172" fmla="*/ 1200150 h 3140357"/>
                <a:gd name="connsiteX173" fmla="*/ 2686073 w 3616352"/>
                <a:gd name="connsiteY173" fmla="*/ 1190625 h 3140357"/>
                <a:gd name="connsiteX174" fmla="*/ 2717823 w 3616352"/>
                <a:gd name="connsiteY174" fmla="*/ 1200150 h 3140357"/>
                <a:gd name="connsiteX175" fmla="*/ 2711473 w 3616352"/>
                <a:gd name="connsiteY175" fmla="*/ 1225550 h 3140357"/>
                <a:gd name="connsiteX176" fmla="*/ 2705123 w 3616352"/>
                <a:gd name="connsiteY176" fmla="*/ 1250950 h 3140357"/>
                <a:gd name="connsiteX177" fmla="*/ 2698773 w 3616352"/>
                <a:gd name="connsiteY177" fmla="*/ 1270000 h 3140357"/>
                <a:gd name="connsiteX178" fmla="*/ 2714648 w 3616352"/>
                <a:gd name="connsiteY178" fmla="*/ 1279525 h 3140357"/>
                <a:gd name="connsiteX179" fmla="*/ 2740048 w 3616352"/>
                <a:gd name="connsiteY179" fmla="*/ 1289050 h 3140357"/>
                <a:gd name="connsiteX180" fmla="*/ 2749573 w 3616352"/>
                <a:gd name="connsiteY180" fmla="*/ 1298575 h 3140357"/>
                <a:gd name="connsiteX181" fmla="*/ 2752748 w 3616352"/>
                <a:gd name="connsiteY181" fmla="*/ 1323975 h 3140357"/>
                <a:gd name="connsiteX182" fmla="*/ 2762273 w 3616352"/>
                <a:gd name="connsiteY182" fmla="*/ 1333500 h 3140357"/>
                <a:gd name="connsiteX183" fmla="*/ 2765448 w 3616352"/>
                <a:gd name="connsiteY183" fmla="*/ 1346200 h 3140357"/>
                <a:gd name="connsiteX184" fmla="*/ 2784498 w 3616352"/>
                <a:gd name="connsiteY184" fmla="*/ 1349375 h 3140357"/>
                <a:gd name="connsiteX185" fmla="*/ 2794023 w 3616352"/>
                <a:gd name="connsiteY185" fmla="*/ 1352550 h 3140357"/>
                <a:gd name="connsiteX186" fmla="*/ 2806723 w 3616352"/>
                <a:gd name="connsiteY186" fmla="*/ 1355725 h 3140357"/>
                <a:gd name="connsiteX187" fmla="*/ 2825773 w 3616352"/>
                <a:gd name="connsiteY187" fmla="*/ 1387475 h 3140357"/>
                <a:gd name="connsiteX188" fmla="*/ 2835298 w 3616352"/>
                <a:gd name="connsiteY188" fmla="*/ 1393825 h 3140357"/>
                <a:gd name="connsiteX189" fmla="*/ 2851173 w 3616352"/>
                <a:gd name="connsiteY189" fmla="*/ 1412875 h 3140357"/>
                <a:gd name="connsiteX190" fmla="*/ 2863873 w 3616352"/>
                <a:gd name="connsiteY190" fmla="*/ 1416050 h 3140357"/>
                <a:gd name="connsiteX191" fmla="*/ 2873398 w 3616352"/>
                <a:gd name="connsiteY191" fmla="*/ 1422400 h 3140357"/>
                <a:gd name="connsiteX192" fmla="*/ 2933723 w 3616352"/>
                <a:gd name="connsiteY192" fmla="*/ 1431925 h 3140357"/>
                <a:gd name="connsiteX193" fmla="*/ 2952773 w 3616352"/>
                <a:gd name="connsiteY193" fmla="*/ 1438275 h 3140357"/>
                <a:gd name="connsiteX194" fmla="*/ 2971823 w 3616352"/>
                <a:gd name="connsiteY194" fmla="*/ 1447800 h 3140357"/>
                <a:gd name="connsiteX195" fmla="*/ 2997223 w 3616352"/>
                <a:gd name="connsiteY195" fmla="*/ 1450975 h 3140357"/>
                <a:gd name="connsiteX196" fmla="*/ 3013098 w 3616352"/>
                <a:gd name="connsiteY196" fmla="*/ 1454150 h 3140357"/>
                <a:gd name="connsiteX197" fmla="*/ 3032148 w 3616352"/>
                <a:gd name="connsiteY197" fmla="*/ 1457325 h 3140357"/>
                <a:gd name="connsiteX198" fmla="*/ 3076598 w 3616352"/>
                <a:gd name="connsiteY198" fmla="*/ 1466850 h 3140357"/>
                <a:gd name="connsiteX199" fmla="*/ 3184548 w 3616352"/>
                <a:gd name="connsiteY199" fmla="*/ 1476375 h 3140357"/>
                <a:gd name="connsiteX200" fmla="*/ 3206773 w 3616352"/>
                <a:gd name="connsiteY200" fmla="*/ 1498600 h 3140357"/>
                <a:gd name="connsiteX201" fmla="*/ 3235348 w 3616352"/>
                <a:gd name="connsiteY201" fmla="*/ 1517650 h 3140357"/>
                <a:gd name="connsiteX202" fmla="*/ 3244873 w 3616352"/>
                <a:gd name="connsiteY202" fmla="*/ 1539875 h 3140357"/>
                <a:gd name="connsiteX203" fmla="*/ 3248048 w 3616352"/>
                <a:gd name="connsiteY203" fmla="*/ 1552575 h 3140357"/>
                <a:gd name="connsiteX204" fmla="*/ 3254398 w 3616352"/>
                <a:gd name="connsiteY204" fmla="*/ 1562100 h 3140357"/>
                <a:gd name="connsiteX205" fmla="*/ 3270273 w 3616352"/>
                <a:gd name="connsiteY205" fmla="*/ 1590675 h 3140357"/>
                <a:gd name="connsiteX206" fmla="*/ 3292498 w 3616352"/>
                <a:gd name="connsiteY206" fmla="*/ 1603375 h 3140357"/>
                <a:gd name="connsiteX207" fmla="*/ 3302023 w 3616352"/>
                <a:gd name="connsiteY207" fmla="*/ 1625600 h 3140357"/>
                <a:gd name="connsiteX208" fmla="*/ 3314723 w 3616352"/>
                <a:gd name="connsiteY208" fmla="*/ 1644650 h 3140357"/>
                <a:gd name="connsiteX209" fmla="*/ 3324248 w 3616352"/>
                <a:gd name="connsiteY209" fmla="*/ 1679575 h 3140357"/>
                <a:gd name="connsiteX210" fmla="*/ 3330598 w 3616352"/>
                <a:gd name="connsiteY210" fmla="*/ 1692275 h 3140357"/>
                <a:gd name="connsiteX211" fmla="*/ 3321073 w 3616352"/>
                <a:gd name="connsiteY211" fmla="*/ 1746250 h 3140357"/>
                <a:gd name="connsiteX212" fmla="*/ 3302023 w 3616352"/>
                <a:gd name="connsiteY212" fmla="*/ 1784350 h 3140357"/>
                <a:gd name="connsiteX213" fmla="*/ 3276623 w 3616352"/>
                <a:gd name="connsiteY213" fmla="*/ 1816100 h 3140357"/>
                <a:gd name="connsiteX214" fmla="*/ 3254398 w 3616352"/>
                <a:gd name="connsiteY214" fmla="*/ 1860550 h 3140357"/>
                <a:gd name="connsiteX215" fmla="*/ 3276623 w 3616352"/>
                <a:gd name="connsiteY215" fmla="*/ 1831975 h 3140357"/>
                <a:gd name="connsiteX216" fmla="*/ 3286148 w 3616352"/>
                <a:gd name="connsiteY216" fmla="*/ 1822450 h 3140357"/>
                <a:gd name="connsiteX217" fmla="*/ 3317898 w 3616352"/>
                <a:gd name="connsiteY217" fmla="*/ 1803400 h 3140357"/>
                <a:gd name="connsiteX218" fmla="*/ 3336948 w 3616352"/>
                <a:gd name="connsiteY218" fmla="*/ 1793875 h 3140357"/>
                <a:gd name="connsiteX219" fmla="*/ 3346473 w 3616352"/>
                <a:gd name="connsiteY219" fmla="*/ 1784350 h 3140357"/>
                <a:gd name="connsiteX220" fmla="*/ 3403627 w 3616352"/>
                <a:gd name="connsiteY220" fmla="*/ 1774825 h 3140357"/>
                <a:gd name="connsiteX221" fmla="*/ 3406798 w 3616352"/>
                <a:gd name="connsiteY221" fmla="*/ 1857375 h 3140357"/>
                <a:gd name="connsiteX222" fmla="*/ 3476652 w 3616352"/>
                <a:gd name="connsiteY222" fmla="*/ 1835150 h 3140357"/>
                <a:gd name="connsiteX223" fmla="*/ 3578252 w 3616352"/>
                <a:gd name="connsiteY223" fmla="*/ 1828800 h 3140357"/>
                <a:gd name="connsiteX224" fmla="*/ 3616352 w 3616352"/>
                <a:gd name="connsiteY224" fmla="*/ 1908175 h 3140357"/>
                <a:gd name="connsiteX225" fmla="*/ 3229002 w 3616352"/>
                <a:gd name="connsiteY225" fmla="*/ 1984375 h 3140357"/>
                <a:gd name="connsiteX226" fmla="*/ 3270277 w 3616352"/>
                <a:gd name="connsiteY226" fmla="*/ 2117725 h 3140357"/>
                <a:gd name="connsiteX227" fmla="*/ 3194077 w 3616352"/>
                <a:gd name="connsiteY227" fmla="*/ 2012950 h 3140357"/>
                <a:gd name="connsiteX228" fmla="*/ 3184552 w 3616352"/>
                <a:gd name="connsiteY228" fmla="*/ 2152650 h 3140357"/>
                <a:gd name="connsiteX229" fmla="*/ 3102002 w 3616352"/>
                <a:gd name="connsiteY229" fmla="*/ 2038350 h 3140357"/>
                <a:gd name="connsiteX230" fmla="*/ 3140102 w 3616352"/>
                <a:gd name="connsiteY230" fmla="*/ 2178050 h 3140357"/>
                <a:gd name="connsiteX231" fmla="*/ 3051202 w 3616352"/>
                <a:gd name="connsiteY231" fmla="*/ 2041525 h 3140357"/>
                <a:gd name="connsiteX232" fmla="*/ 3095652 w 3616352"/>
                <a:gd name="connsiteY232" fmla="*/ 2206625 h 3140357"/>
                <a:gd name="connsiteX233" fmla="*/ 3016277 w 3616352"/>
                <a:gd name="connsiteY233" fmla="*/ 2038350 h 3140357"/>
                <a:gd name="connsiteX234" fmla="*/ 3038502 w 3616352"/>
                <a:gd name="connsiteY234" fmla="*/ 2222500 h 3140357"/>
                <a:gd name="connsiteX235" fmla="*/ 2952777 w 3616352"/>
                <a:gd name="connsiteY235" fmla="*/ 2057400 h 3140357"/>
                <a:gd name="connsiteX236" fmla="*/ 2968652 w 3616352"/>
                <a:gd name="connsiteY236" fmla="*/ 2225675 h 3140357"/>
                <a:gd name="connsiteX237" fmla="*/ 2879752 w 3616352"/>
                <a:gd name="connsiteY237" fmla="*/ 2022475 h 3140357"/>
                <a:gd name="connsiteX238" fmla="*/ 2901977 w 3616352"/>
                <a:gd name="connsiteY238" fmla="*/ 2222500 h 3140357"/>
                <a:gd name="connsiteX239" fmla="*/ 2886102 w 3616352"/>
                <a:gd name="connsiteY239" fmla="*/ 2349500 h 3140357"/>
                <a:gd name="connsiteX240" fmla="*/ 2841652 w 3616352"/>
                <a:gd name="connsiteY240" fmla="*/ 2257425 h 3140357"/>
                <a:gd name="connsiteX241" fmla="*/ 2873402 w 3616352"/>
                <a:gd name="connsiteY241" fmla="*/ 2397125 h 3140357"/>
                <a:gd name="connsiteX242" fmla="*/ 2800377 w 3616352"/>
                <a:gd name="connsiteY242" fmla="*/ 2270125 h 3140357"/>
                <a:gd name="connsiteX243" fmla="*/ 2867052 w 3616352"/>
                <a:gd name="connsiteY243" fmla="*/ 2479675 h 3140357"/>
                <a:gd name="connsiteX244" fmla="*/ 2771802 w 3616352"/>
                <a:gd name="connsiteY244" fmla="*/ 2311400 h 3140357"/>
                <a:gd name="connsiteX245" fmla="*/ 2787677 w 3616352"/>
                <a:gd name="connsiteY245" fmla="*/ 2466975 h 3140357"/>
                <a:gd name="connsiteX246" fmla="*/ 2698777 w 3616352"/>
                <a:gd name="connsiteY246" fmla="*/ 2314575 h 3140357"/>
                <a:gd name="connsiteX247" fmla="*/ 2724177 w 3616352"/>
                <a:gd name="connsiteY247" fmla="*/ 2527300 h 3140357"/>
                <a:gd name="connsiteX248" fmla="*/ 2663852 w 3616352"/>
                <a:gd name="connsiteY248" fmla="*/ 2390775 h 3140357"/>
                <a:gd name="connsiteX249" fmla="*/ 2425727 w 3616352"/>
                <a:gd name="connsiteY249" fmla="*/ 2479675 h 3140357"/>
                <a:gd name="connsiteX250" fmla="*/ 2657502 w 3616352"/>
                <a:gd name="connsiteY250" fmla="*/ 2676525 h 3140357"/>
                <a:gd name="connsiteX251" fmla="*/ 2584477 w 3616352"/>
                <a:gd name="connsiteY251" fmla="*/ 2736850 h 3140357"/>
                <a:gd name="connsiteX252" fmla="*/ 2479702 w 3616352"/>
                <a:gd name="connsiteY252" fmla="*/ 2870200 h 3140357"/>
                <a:gd name="connsiteX253" fmla="*/ 2362227 w 3616352"/>
                <a:gd name="connsiteY253" fmla="*/ 2784475 h 3140357"/>
                <a:gd name="connsiteX254" fmla="*/ 2343177 w 3616352"/>
                <a:gd name="connsiteY254" fmla="*/ 2593975 h 3140357"/>
                <a:gd name="connsiteX255" fmla="*/ 2266977 w 3616352"/>
                <a:gd name="connsiteY255" fmla="*/ 2794000 h 3140357"/>
                <a:gd name="connsiteX256" fmla="*/ 2270152 w 3616352"/>
                <a:gd name="connsiteY256" fmla="*/ 2638425 h 3140357"/>
                <a:gd name="connsiteX257" fmla="*/ 2222527 w 3616352"/>
                <a:gd name="connsiteY257" fmla="*/ 3140075 h 3140357"/>
                <a:gd name="connsiteX258" fmla="*/ 2222527 w 3616352"/>
                <a:gd name="connsiteY258" fmla="*/ 2863849 h 3140357"/>
                <a:gd name="connsiteX259" fmla="*/ 2197126 w 3616352"/>
                <a:gd name="connsiteY259" fmla="*/ 2813049 h 3140357"/>
                <a:gd name="connsiteX260" fmla="*/ 2159026 w 3616352"/>
                <a:gd name="connsiteY260" fmla="*/ 2794000 h 3140357"/>
                <a:gd name="connsiteX261" fmla="*/ 2092352 w 3616352"/>
                <a:gd name="connsiteY261" fmla="*/ 2752724 h 3140357"/>
                <a:gd name="connsiteX262" fmla="*/ 2035201 w 3616352"/>
                <a:gd name="connsiteY262" fmla="*/ 2698750 h 3140357"/>
                <a:gd name="connsiteX263" fmla="*/ 1978050 w 3616352"/>
                <a:gd name="connsiteY263" fmla="*/ 2679700 h 3140357"/>
                <a:gd name="connsiteX264" fmla="*/ 1911375 w 3616352"/>
                <a:gd name="connsiteY264" fmla="*/ 2600325 h 3140357"/>
                <a:gd name="connsiteX265" fmla="*/ 1765325 w 3616352"/>
                <a:gd name="connsiteY265" fmla="*/ 2362200 h 3140357"/>
                <a:gd name="connsiteX266" fmla="*/ 1720875 w 3616352"/>
                <a:gd name="connsiteY266" fmla="*/ 2251075 h 3140357"/>
                <a:gd name="connsiteX267" fmla="*/ 1673250 w 3616352"/>
                <a:gd name="connsiteY267" fmla="*/ 2197100 h 3140357"/>
                <a:gd name="connsiteX268" fmla="*/ 1651025 w 3616352"/>
                <a:gd name="connsiteY268" fmla="*/ 2146300 h 3140357"/>
                <a:gd name="connsiteX269" fmla="*/ 1581175 w 3616352"/>
                <a:gd name="connsiteY269" fmla="*/ 2095500 h 3140357"/>
                <a:gd name="connsiteX270" fmla="*/ 1584350 w 3616352"/>
                <a:gd name="connsiteY270" fmla="*/ 2022476 h 3140357"/>
                <a:gd name="connsiteX271" fmla="*/ 1590699 w 3616352"/>
                <a:gd name="connsiteY271" fmla="*/ 1984376 h 3140357"/>
                <a:gd name="connsiteX272" fmla="*/ 1676424 w 3616352"/>
                <a:gd name="connsiteY272" fmla="*/ 1958977 h 3140357"/>
                <a:gd name="connsiteX273" fmla="*/ 1609749 w 3616352"/>
                <a:gd name="connsiteY273" fmla="*/ 1882777 h 3140357"/>
                <a:gd name="connsiteX274" fmla="*/ 1622449 w 3616352"/>
                <a:gd name="connsiteY274" fmla="*/ 1809752 h 3140357"/>
                <a:gd name="connsiteX275" fmla="*/ 1651024 w 3616352"/>
                <a:gd name="connsiteY275" fmla="*/ 1730377 h 3140357"/>
                <a:gd name="connsiteX276" fmla="*/ 1714523 w 3616352"/>
                <a:gd name="connsiteY276" fmla="*/ 1685927 h 3140357"/>
                <a:gd name="connsiteX277" fmla="*/ 1765323 w 3616352"/>
                <a:gd name="connsiteY277" fmla="*/ 1647827 h 3140357"/>
                <a:gd name="connsiteX278" fmla="*/ 1793897 w 3616352"/>
                <a:gd name="connsiteY278" fmla="*/ 1612902 h 3140357"/>
                <a:gd name="connsiteX279" fmla="*/ 1812947 w 3616352"/>
                <a:gd name="connsiteY279" fmla="*/ 1571627 h 3140357"/>
                <a:gd name="connsiteX280" fmla="*/ 1790721 w 3616352"/>
                <a:gd name="connsiteY280" fmla="*/ 1539876 h 3140357"/>
                <a:gd name="connsiteX281" fmla="*/ 1793897 w 3616352"/>
                <a:gd name="connsiteY281" fmla="*/ 1473202 h 3140357"/>
                <a:gd name="connsiteX282" fmla="*/ 1765322 w 3616352"/>
                <a:gd name="connsiteY282" fmla="*/ 1381127 h 3140357"/>
                <a:gd name="connsiteX283" fmla="*/ 1727221 w 3616352"/>
                <a:gd name="connsiteY283" fmla="*/ 1314451 h 3140357"/>
                <a:gd name="connsiteX284" fmla="*/ 1666897 w 3616352"/>
                <a:gd name="connsiteY284" fmla="*/ 1355727 h 3140357"/>
                <a:gd name="connsiteX285" fmla="*/ 1625622 w 3616352"/>
                <a:gd name="connsiteY285" fmla="*/ 1377952 h 3140357"/>
                <a:gd name="connsiteX286" fmla="*/ 1587522 w 3616352"/>
                <a:gd name="connsiteY286" fmla="*/ 1349377 h 3140357"/>
                <a:gd name="connsiteX287" fmla="*/ 1527197 w 3616352"/>
                <a:gd name="connsiteY287" fmla="*/ 1327152 h 3140357"/>
                <a:gd name="connsiteX288" fmla="*/ 1428772 w 3616352"/>
                <a:gd name="connsiteY288" fmla="*/ 1257302 h 3140357"/>
                <a:gd name="connsiteX289" fmla="*/ 1374797 w 3616352"/>
                <a:gd name="connsiteY289" fmla="*/ 1257302 h 3140357"/>
                <a:gd name="connsiteX290" fmla="*/ 1358922 w 3616352"/>
                <a:gd name="connsiteY290" fmla="*/ 1187452 h 3140357"/>
                <a:gd name="connsiteX291" fmla="*/ 1298597 w 3616352"/>
                <a:gd name="connsiteY291" fmla="*/ 1114427 h 3140357"/>
                <a:gd name="connsiteX292" fmla="*/ 1212872 w 3616352"/>
                <a:gd name="connsiteY292" fmla="*/ 1057277 h 3140357"/>
                <a:gd name="connsiteX293" fmla="*/ 1073172 w 3616352"/>
                <a:gd name="connsiteY293" fmla="*/ 1003302 h 3140357"/>
                <a:gd name="connsiteX294" fmla="*/ 996972 w 3616352"/>
                <a:gd name="connsiteY294" fmla="*/ 974727 h 3140357"/>
                <a:gd name="connsiteX295" fmla="*/ 923947 w 3616352"/>
                <a:gd name="connsiteY295" fmla="*/ 914402 h 3140357"/>
                <a:gd name="connsiteX296" fmla="*/ 787422 w 3616352"/>
                <a:gd name="connsiteY296" fmla="*/ 933452 h 3140357"/>
                <a:gd name="connsiteX297" fmla="*/ 733447 w 3616352"/>
                <a:gd name="connsiteY297" fmla="*/ 942977 h 3140357"/>
                <a:gd name="connsiteX298" fmla="*/ 669947 w 3616352"/>
                <a:gd name="connsiteY298" fmla="*/ 889002 h 3140357"/>
                <a:gd name="connsiteX299" fmla="*/ 641372 w 3616352"/>
                <a:gd name="connsiteY299" fmla="*/ 860427 h 3140357"/>
                <a:gd name="connsiteX300" fmla="*/ 488972 w 3616352"/>
                <a:gd name="connsiteY300" fmla="*/ 800102 h 3140357"/>
                <a:gd name="connsiteX301" fmla="*/ 403247 w 3616352"/>
                <a:gd name="connsiteY301" fmla="*/ 749302 h 3140357"/>
                <a:gd name="connsiteX302" fmla="*/ 361972 w 3616352"/>
                <a:gd name="connsiteY302" fmla="*/ 695327 h 3140357"/>
                <a:gd name="connsiteX303" fmla="*/ 396897 w 3616352"/>
                <a:gd name="connsiteY303" fmla="*/ 660402 h 3140357"/>
                <a:gd name="connsiteX304" fmla="*/ 361972 w 3616352"/>
                <a:gd name="connsiteY304" fmla="*/ 555627 h 3140357"/>
                <a:gd name="connsiteX305" fmla="*/ 298471 w 3616352"/>
                <a:gd name="connsiteY305" fmla="*/ 454026 h 3140357"/>
                <a:gd name="connsiteX306" fmla="*/ 266722 w 3616352"/>
                <a:gd name="connsiteY306" fmla="*/ 384175 h 3140357"/>
                <a:gd name="connsiteX307" fmla="*/ 276246 w 3616352"/>
                <a:gd name="connsiteY307" fmla="*/ 358775 h 3140357"/>
                <a:gd name="connsiteX308" fmla="*/ 206397 w 3616352"/>
                <a:gd name="connsiteY308" fmla="*/ 234950 h 3140357"/>
                <a:gd name="connsiteX309" fmla="*/ 146072 w 3616352"/>
                <a:gd name="connsiteY309" fmla="*/ 101600 h 3140357"/>
                <a:gd name="connsiteX310" fmla="*/ 111147 w 3616352"/>
                <a:gd name="connsiteY310" fmla="*/ 142875 h 3140357"/>
                <a:gd name="connsiteX311" fmla="*/ 120671 w 3616352"/>
                <a:gd name="connsiteY311" fmla="*/ 193675 h 3140357"/>
                <a:gd name="connsiteX312" fmla="*/ 123846 w 3616352"/>
                <a:gd name="connsiteY312" fmla="*/ 260350 h 3140357"/>
                <a:gd name="connsiteX313" fmla="*/ 136546 w 3616352"/>
                <a:gd name="connsiteY313" fmla="*/ 327025 h 3140357"/>
                <a:gd name="connsiteX314" fmla="*/ 174646 w 3616352"/>
                <a:gd name="connsiteY314" fmla="*/ 384175 h 3140357"/>
                <a:gd name="connsiteX315" fmla="*/ 190521 w 3616352"/>
                <a:gd name="connsiteY315" fmla="*/ 422275 h 3140357"/>
                <a:gd name="connsiteX316" fmla="*/ 200046 w 3616352"/>
                <a:gd name="connsiteY316" fmla="*/ 495300 h 3140357"/>
                <a:gd name="connsiteX317" fmla="*/ 231798 w 3616352"/>
                <a:gd name="connsiteY317" fmla="*/ 542925 h 3140357"/>
                <a:gd name="connsiteX318" fmla="*/ 168296 w 3616352"/>
                <a:gd name="connsiteY318" fmla="*/ 508000 h 3140357"/>
                <a:gd name="connsiteX319" fmla="*/ 107973 w 3616352"/>
                <a:gd name="connsiteY319" fmla="*/ 460375 h 3140357"/>
                <a:gd name="connsiteX320" fmla="*/ 88923 w 3616352"/>
                <a:gd name="connsiteY320" fmla="*/ 371475 h 3140357"/>
                <a:gd name="connsiteX321" fmla="*/ 22248 w 3616352"/>
                <a:gd name="connsiteY321" fmla="*/ 285750 h 3140357"/>
                <a:gd name="connsiteX322" fmla="*/ 53998 w 3616352"/>
                <a:gd name="connsiteY322" fmla="*/ 193675 h 3140357"/>
                <a:gd name="connsiteX323" fmla="*/ 25423 w 3616352"/>
                <a:gd name="connsiteY323" fmla="*/ 161925 h 3140357"/>
                <a:gd name="connsiteX324" fmla="*/ 12722 w 3616352"/>
                <a:gd name="connsiteY324" fmla="*/ 114300 h 3140357"/>
                <a:gd name="connsiteX325" fmla="*/ 23 w 3616352"/>
                <a:gd name="connsiteY325" fmla="*/ 41275 h 3140357"/>
                <a:gd name="connsiteX326" fmla="*/ 23 w 3616352"/>
                <a:gd name="connsiteY326" fmla="*/ 0 h 3140357"/>
                <a:gd name="connsiteX0" fmla="*/ 23 w 3624584"/>
                <a:gd name="connsiteY0" fmla="*/ 0 h 3140357"/>
                <a:gd name="connsiteX1" fmla="*/ 381023 w 3624584"/>
                <a:gd name="connsiteY1" fmla="*/ 76200 h 3140357"/>
                <a:gd name="connsiteX2" fmla="*/ 479448 w 3624584"/>
                <a:gd name="connsiteY2" fmla="*/ 28575 h 3140357"/>
                <a:gd name="connsiteX3" fmla="*/ 568348 w 3624584"/>
                <a:gd name="connsiteY3" fmla="*/ 44450 h 3140357"/>
                <a:gd name="connsiteX4" fmla="*/ 568348 w 3624584"/>
                <a:gd name="connsiteY4" fmla="*/ 44450 h 3140357"/>
                <a:gd name="connsiteX5" fmla="*/ 571523 w 3624584"/>
                <a:gd name="connsiteY5" fmla="*/ 73025 h 3140357"/>
                <a:gd name="connsiteX6" fmla="*/ 565173 w 3624584"/>
                <a:gd name="connsiteY6" fmla="*/ 88900 h 3140357"/>
                <a:gd name="connsiteX7" fmla="*/ 561998 w 3624584"/>
                <a:gd name="connsiteY7" fmla="*/ 98425 h 3140357"/>
                <a:gd name="connsiteX8" fmla="*/ 565173 w 3624584"/>
                <a:gd name="connsiteY8" fmla="*/ 114300 h 3140357"/>
                <a:gd name="connsiteX9" fmla="*/ 584223 w 3624584"/>
                <a:gd name="connsiteY9" fmla="*/ 127000 h 3140357"/>
                <a:gd name="connsiteX10" fmla="*/ 596923 w 3624584"/>
                <a:gd name="connsiteY10" fmla="*/ 146050 h 3140357"/>
                <a:gd name="connsiteX11" fmla="*/ 600098 w 3624584"/>
                <a:gd name="connsiteY11" fmla="*/ 155575 h 3140357"/>
                <a:gd name="connsiteX12" fmla="*/ 609623 w 3624584"/>
                <a:gd name="connsiteY12" fmla="*/ 161925 h 3140357"/>
                <a:gd name="connsiteX13" fmla="*/ 615973 w 3624584"/>
                <a:gd name="connsiteY13" fmla="*/ 171450 h 3140357"/>
                <a:gd name="connsiteX14" fmla="*/ 660423 w 3624584"/>
                <a:gd name="connsiteY14" fmla="*/ 165100 h 3140357"/>
                <a:gd name="connsiteX15" fmla="*/ 669948 w 3624584"/>
                <a:gd name="connsiteY15" fmla="*/ 158750 h 3140357"/>
                <a:gd name="connsiteX16" fmla="*/ 679473 w 3624584"/>
                <a:gd name="connsiteY16" fmla="*/ 155575 h 3140357"/>
                <a:gd name="connsiteX17" fmla="*/ 701698 w 3624584"/>
                <a:gd name="connsiteY17" fmla="*/ 142875 h 3140357"/>
                <a:gd name="connsiteX18" fmla="*/ 749323 w 3624584"/>
                <a:gd name="connsiteY18" fmla="*/ 146050 h 3140357"/>
                <a:gd name="connsiteX19" fmla="*/ 755673 w 3624584"/>
                <a:gd name="connsiteY19" fmla="*/ 155575 h 3140357"/>
                <a:gd name="connsiteX20" fmla="*/ 749323 w 3624584"/>
                <a:gd name="connsiteY20" fmla="*/ 200025 h 3140357"/>
                <a:gd name="connsiteX21" fmla="*/ 762023 w 3624584"/>
                <a:gd name="connsiteY21" fmla="*/ 212725 h 3140357"/>
                <a:gd name="connsiteX22" fmla="*/ 771548 w 3624584"/>
                <a:gd name="connsiteY22" fmla="*/ 215900 h 3140357"/>
                <a:gd name="connsiteX23" fmla="*/ 777898 w 3624584"/>
                <a:gd name="connsiteY23" fmla="*/ 228600 h 3140357"/>
                <a:gd name="connsiteX24" fmla="*/ 787423 w 3624584"/>
                <a:gd name="connsiteY24" fmla="*/ 238125 h 3140357"/>
                <a:gd name="connsiteX25" fmla="*/ 793773 w 3624584"/>
                <a:gd name="connsiteY25" fmla="*/ 257175 h 3140357"/>
                <a:gd name="connsiteX26" fmla="*/ 796948 w 3624584"/>
                <a:gd name="connsiteY26" fmla="*/ 288925 h 3140357"/>
                <a:gd name="connsiteX27" fmla="*/ 800123 w 3624584"/>
                <a:gd name="connsiteY27" fmla="*/ 298450 h 3140357"/>
                <a:gd name="connsiteX28" fmla="*/ 809648 w 3624584"/>
                <a:gd name="connsiteY28" fmla="*/ 304800 h 3140357"/>
                <a:gd name="connsiteX29" fmla="*/ 822348 w 3624584"/>
                <a:gd name="connsiteY29" fmla="*/ 314325 h 3140357"/>
                <a:gd name="connsiteX30" fmla="*/ 831873 w 3624584"/>
                <a:gd name="connsiteY30" fmla="*/ 323850 h 3140357"/>
                <a:gd name="connsiteX31" fmla="*/ 854098 w 3624584"/>
                <a:gd name="connsiteY31" fmla="*/ 336550 h 3140357"/>
                <a:gd name="connsiteX32" fmla="*/ 863623 w 3624584"/>
                <a:gd name="connsiteY32" fmla="*/ 346075 h 3140357"/>
                <a:gd name="connsiteX33" fmla="*/ 892198 w 3624584"/>
                <a:gd name="connsiteY33" fmla="*/ 352425 h 3140357"/>
                <a:gd name="connsiteX34" fmla="*/ 882673 w 3624584"/>
                <a:gd name="connsiteY34" fmla="*/ 355600 h 3140357"/>
                <a:gd name="connsiteX35" fmla="*/ 879498 w 3624584"/>
                <a:gd name="connsiteY35" fmla="*/ 365125 h 3140357"/>
                <a:gd name="connsiteX36" fmla="*/ 876323 w 3624584"/>
                <a:gd name="connsiteY36" fmla="*/ 406400 h 3140357"/>
                <a:gd name="connsiteX37" fmla="*/ 866798 w 3624584"/>
                <a:gd name="connsiteY37" fmla="*/ 434975 h 3140357"/>
                <a:gd name="connsiteX38" fmla="*/ 863623 w 3624584"/>
                <a:gd name="connsiteY38" fmla="*/ 450850 h 3140357"/>
                <a:gd name="connsiteX39" fmla="*/ 860448 w 3624584"/>
                <a:gd name="connsiteY39" fmla="*/ 463550 h 3140357"/>
                <a:gd name="connsiteX40" fmla="*/ 854098 w 3624584"/>
                <a:gd name="connsiteY40" fmla="*/ 482600 h 3140357"/>
                <a:gd name="connsiteX41" fmla="*/ 850923 w 3624584"/>
                <a:gd name="connsiteY41" fmla="*/ 492125 h 3140357"/>
                <a:gd name="connsiteX42" fmla="*/ 841398 w 3624584"/>
                <a:gd name="connsiteY42" fmla="*/ 517525 h 3140357"/>
                <a:gd name="connsiteX43" fmla="*/ 835048 w 3624584"/>
                <a:gd name="connsiteY43" fmla="*/ 552450 h 3140357"/>
                <a:gd name="connsiteX44" fmla="*/ 831873 w 3624584"/>
                <a:gd name="connsiteY44" fmla="*/ 561975 h 3140357"/>
                <a:gd name="connsiteX45" fmla="*/ 822348 w 3624584"/>
                <a:gd name="connsiteY45" fmla="*/ 565150 h 3140357"/>
                <a:gd name="connsiteX46" fmla="*/ 815998 w 3624584"/>
                <a:gd name="connsiteY46" fmla="*/ 574675 h 3140357"/>
                <a:gd name="connsiteX47" fmla="*/ 825523 w 3624584"/>
                <a:gd name="connsiteY47" fmla="*/ 600075 h 3140357"/>
                <a:gd name="connsiteX48" fmla="*/ 841398 w 3624584"/>
                <a:gd name="connsiteY48" fmla="*/ 625475 h 3140357"/>
                <a:gd name="connsiteX49" fmla="*/ 847748 w 3624584"/>
                <a:gd name="connsiteY49" fmla="*/ 650875 h 3140357"/>
                <a:gd name="connsiteX50" fmla="*/ 860448 w 3624584"/>
                <a:gd name="connsiteY50" fmla="*/ 669925 h 3140357"/>
                <a:gd name="connsiteX51" fmla="*/ 866798 w 3624584"/>
                <a:gd name="connsiteY51" fmla="*/ 682625 h 3140357"/>
                <a:gd name="connsiteX52" fmla="*/ 885848 w 3624584"/>
                <a:gd name="connsiteY52" fmla="*/ 695325 h 3140357"/>
                <a:gd name="connsiteX53" fmla="*/ 904898 w 3624584"/>
                <a:gd name="connsiteY53" fmla="*/ 730250 h 3140357"/>
                <a:gd name="connsiteX54" fmla="*/ 908073 w 3624584"/>
                <a:gd name="connsiteY54" fmla="*/ 739775 h 3140357"/>
                <a:gd name="connsiteX55" fmla="*/ 917598 w 3624584"/>
                <a:gd name="connsiteY55" fmla="*/ 742950 h 3140357"/>
                <a:gd name="connsiteX56" fmla="*/ 936648 w 3624584"/>
                <a:gd name="connsiteY56" fmla="*/ 758825 h 3140357"/>
                <a:gd name="connsiteX57" fmla="*/ 955698 w 3624584"/>
                <a:gd name="connsiteY57" fmla="*/ 765175 h 3140357"/>
                <a:gd name="connsiteX58" fmla="*/ 993798 w 3624584"/>
                <a:gd name="connsiteY58" fmla="*/ 762000 h 3140357"/>
                <a:gd name="connsiteX59" fmla="*/ 1012848 w 3624584"/>
                <a:gd name="connsiteY59" fmla="*/ 755650 h 3140357"/>
                <a:gd name="connsiteX60" fmla="*/ 1022373 w 3624584"/>
                <a:gd name="connsiteY60" fmla="*/ 752475 h 3140357"/>
                <a:gd name="connsiteX61" fmla="*/ 1035073 w 3624584"/>
                <a:gd name="connsiteY61" fmla="*/ 742950 h 3140357"/>
                <a:gd name="connsiteX62" fmla="*/ 1044598 w 3624584"/>
                <a:gd name="connsiteY62" fmla="*/ 739775 h 3140357"/>
                <a:gd name="connsiteX63" fmla="*/ 1143023 w 3624584"/>
                <a:gd name="connsiteY63" fmla="*/ 730250 h 3140357"/>
                <a:gd name="connsiteX64" fmla="*/ 1155723 w 3624584"/>
                <a:gd name="connsiteY64" fmla="*/ 685800 h 3140357"/>
                <a:gd name="connsiteX65" fmla="*/ 1162073 w 3624584"/>
                <a:gd name="connsiteY65" fmla="*/ 673100 h 3140357"/>
                <a:gd name="connsiteX66" fmla="*/ 1165248 w 3624584"/>
                <a:gd name="connsiteY66" fmla="*/ 663575 h 3140357"/>
                <a:gd name="connsiteX67" fmla="*/ 1184298 w 3624584"/>
                <a:gd name="connsiteY67" fmla="*/ 654050 h 3140357"/>
                <a:gd name="connsiteX68" fmla="*/ 1206523 w 3624584"/>
                <a:gd name="connsiteY68" fmla="*/ 635000 h 3140357"/>
                <a:gd name="connsiteX69" fmla="*/ 1216048 w 3624584"/>
                <a:gd name="connsiteY69" fmla="*/ 631825 h 3140357"/>
                <a:gd name="connsiteX70" fmla="*/ 1244623 w 3624584"/>
                <a:gd name="connsiteY70" fmla="*/ 615950 h 3140357"/>
                <a:gd name="connsiteX71" fmla="*/ 1263673 w 3624584"/>
                <a:gd name="connsiteY71" fmla="*/ 612775 h 3140357"/>
                <a:gd name="connsiteX72" fmla="*/ 1330348 w 3624584"/>
                <a:gd name="connsiteY72" fmla="*/ 606425 h 3140357"/>
                <a:gd name="connsiteX73" fmla="*/ 1365273 w 3624584"/>
                <a:gd name="connsiteY73" fmla="*/ 612775 h 3140357"/>
                <a:gd name="connsiteX74" fmla="*/ 1368448 w 3624584"/>
                <a:gd name="connsiteY74" fmla="*/ 622300 h 3140357"/>
                <a:gd name="connsiteX75" fmla="*/ 1377973 w 3624584"/>
                <a:gd name="connsiteY75" fmla="*/ 628650 h 3140357"/>
                <a:gd name="connsiteX76" fmla="*/ 1387498 w 3624584"/>
                <a:gd name="connsiteY76" fmla="*/ 638175 h 3140357"/>
                <a:gd name="connsiteX77" fmla="*/ 1387498 w 3624584"/>
                <a:gd name="connsiteY77" fmla="*/ 673100 h 3140357"/>
                <a:gd name="connsiteX78" fmla="*/ 1377973 w 3624584"/>
                <a:gd name="connsiteY78" fmla="*/ 676275 h 3140357"/>
                <a:gd name="connsiteX79" fmla="*/ 1355748 w 3624584"/>
                <a:gd name="connsiteY79" fmla="*/ 685800 h 3140357"/>
                <a:gd name="connsiteX80" fmla="*/ 1349398 w 3624584"/>
                <a:gd name="connsiteY80" fmla="*/ 698500 h 3140357"/>
                <a:gd name="connsiteX81" fmla="*/ 1343048 w 3624584"/>
                <a:gd name="connsiteY81" fmla="*/ 723900 h 3140357"/>
                <a:gd name="connsiteX82" fmla="*/ 1339873 w 3624584"/>
                <a:gd name="connsiteY82" fmla="*/ 733425 h 3140357"/>
                <a:gd name="connsiteX83" fmla="*/ 1333523 w 3624584"/>
                <a:gd name="connsiteY83" fmla="*/ 742950 h 3140357"/>
                <a:gd name="connsiteX84" fmla="*/ 1330348 w 3624584"/>
                <a:gd name="connsiteY84" fmla="*/ 758825 h 3140357"/>
                <a:gd name="connsiteX85" fmla="*/ 1320823 w 3624584"/>
                <a:gd name="connsiteY85" fmla="*/ 784225 h 3140357"/>
                <a:gd name="connsiteX86" fmla="*/ 1311298 w 3624584"/>
                <a:gd name="connsiteY86" fmla="*/ 793750 h 3140357"/>
                <a:gd name="connsiteX87" fmla="*/ 1295423 w 3624584"/>
                <a:gd name="connsiteY87" fmla="*/ 822325 h 3140357"/>
                <a:gd name="connsiteX88" fmla="*/ 1282723 w 3624584"/>
                <a:gd name="connsiteY88" fmla="*/ 831850 h 3140357"/>
                <a:gd name="connsiteX89" fmla="*/ 1273198 w 3624584"/>
                <a:gd name="connsiteY89" fmla="*/ 850900 h 3140357"/>
                <a:gd name="connsiteX90" fmla="*/ 1263673 w 3624584"/>
                <a:gd name="connsiteY90" fmla="*/ 860425 h 3140357"/>
                <a:gd name="connsiteX91" fmla="*/ 1266848 w 3624584"/>
                <a:gd name="connsiteY91" fmla="*/ 908050 h 3140357"/>
                <a:gd name="connsiteX92" fmla="*/ 1276373 w 3624584"/>
                <a:gd name="connsiteY92" fmla="*/ 904875 h 3140357"/>
                <a:gd name="connsiteX93" fmla="*/ 1343048 w 3624584"/>
                <a:gd name="connsiteY93" fmla="*/ 898525 h 3140357"/>
                <a:gd name="connsiteX94" fmla="*/ 1362098 w 3624584"/>
                <a:gd name="connsiteY94" fmla="*/ 892175 h 3140357"/>
                <a:gd name="connsiteX95" fmla="*/ 1374798 w 3624584"/>
                <a:gd name="connsiteY95" fmla="*/ 885825 h 3140357"/>
                <a:gd name="connsiteX96" fmla="*/ 1419248 w 3624584"/>
                <a:gd name="connsiteY96" fmla="*/ 879475 h 3140357"/>
                <a:gd name="connsiteX97" fmla="*/ 1428773 w 3624584"/>
                <a:gd name="connsiteY97" fmla="*/ 885825 h 3140357"/>
                <a:gd name="connsiteX98" fmla="*/ 1441473 w 3624584"/>
                <a:gd name="connsiteY98" fmla="*/ 901700 h 3140357"/>
                <a:gd name="connsiteX99" fmla="*/ 1447823 w 3624584"/>
                <a:gd name="connsiteY99" fmla="*/ 911225 h 3140357"/>
                <a:gd name="connsiteX100" fmla="*/ 1470048 w 3624584"/>
                <a:gd name="connsiteY100" fmla="*/ 927100 h 3140357"/>
                <a:gd name="connsiteX101" fmla="*/ 1485923 w 3624584"/>
                <a:gd name="connsiteY101" fmla="*/ 955675 h 3140357"/>
                <a:gd name="connsiteX102" fmla="*/ 1479573 w 3624584"/>
                <a:gd name="connsiteY102" fmla="*/ 1063625 h 3140357"/>
                <a:gd name="connsiteX103" fmla="*/ 1482748 w 3624584"/>
                <a:gd name="connsiteY103" fmla="*/ 1133475 h 3140357"/>
                <a:gd name="connsiteX104" fmla="*/ 1489098 w 3624584"/>
                <a:gd name="connsiteY104" fmla="*/ 1171575 h 3140357"/>
                <a:gd name="connsiteX105" fmla="*/ 1492273 w 3624584"/>
                <a:gd name="connsiteY105" fmla="*/ 1216025 h 3140357"/>
                <a:gd name="connsiteX106" fmla="*/ 1498623 w 3624584"/>
                <a:gd name="connsiteY106" fmla="*/ 1225550 h 3140357"/>
                <a:gd name="connsiteX107" fmla="*/ 1501798 w 3624584"/>
                <a:gd name="connsiteY107" fmla="*/ 1235075 h 3140357"/>
                <a:gd name="connsiteX108" fmla="*/ 1527198 w 3624584"/>
                <a:gd name="connsiteY108" fmla="*/ 1250950 h 3140357"/>
                <a:gd name="connsiteX109" fmla="*/ 1536723 w 3624584"/>
                <a:gd name="connsiteY109" fmla="*/ 1257300 h 3140357"/>
                <a:gd name="connsiteX110" fmla="*/ 1549423 w 3624584"/>
                <a:gd name="connsiteY110" fmla="*/ 1260475 h 3140357"/>
                <a:gd name="connsiteX111" fmla="*/ 1603398 w 3624584"/>
                <a:gd name="connsiteY111" fmla="*/ 1263650 h 3140357"/>
                <a:gd name="connsiteX112" fmla="*/ 1635148 w 3624584"/>
                <a:gd name="connsiteY112" fmla="*/ 1273175 h 3140357"/>
                <a:gd name="connsiteX113" fmla="*/ 1676423 w 3624584"/>
                <a:gd name="connsiteY113" fmla="*/ 1266825 h 3140357"/>
                <a:gd name="connsiteX114" fmla="*/ 1685948 w 3624584"/>
                <a:gd name="connsiteY114" fmla="*/ 1263650 h 3140357"/>
                <a:gd name="connsiteX115" fmla="*/ 1692298 w 3624584"/>
                <a:gd name="connsiteY115" fmla="*/ 1254125 h 3140357"/>
                <a:gd name="connsiteX116" fmla="*/ 1701823 w 3624584"/>
                <a:gd name="connsiteY116" fmla="*/ 1244600 h 3140357"/>
                <a:gd name="connsiteX117" fmla="*/ 1743098 w 3624584"/>
                <a:gd name="connsiteY117" fmla="*/ 1247775 h 3140357"/>
                <a:gd name="connsiteX118" fmla="*/ 1752623 w 3624584"/>
                <a:gd name="connsiteY118" fmla="*/ 1254125 h 3140357"/>
                <a:gd name="connsiteX119" fmla="*/ 1762148 w 3624584"/>
                <a:gd name="connsiteY119" fmla="*/ 1257300 h 3140357"/>
                <a:gd name="connsiteX120" fmla="*/ 1771673 w 3624584"/>
                <a:gd name="connsiteY120" fmla="*/ 1266825 h 3140357"/>
                <a:gd name="connsiteX121" fmla="*/ 1787548 w 3624584"/>
                <a:gd name="connsiteY121" fmla="*/ 1285875 h 3140357"/>
                <a:gd name="connsiteX122" fmla="*/ 1797073 w 3624584"/>
                <a:gd name="connsiteY122" fmla="*/ 1289050 h 3140357"/>
                <a:gd name="connsiteX123" fmla="*/ 1822473 w 3624584"/>
                <a:gd name="connsiteY123" fmla="*/ 1308100 h 3140357"/>
                <a:gd name="connsiteX124" fmla="*/ 1831998 w 3624584"/>
                <a:gd name="connsiteY124" fmla="*/ 1311275 h 3140357"/>
                <a:gd name="connsiteX125" fmla="*/ 1854223 w 3624584"/>
                <a:gd name="connsiteY125" fmla="*/ 1327150 h 3140357"/>
                <a:gd name="connsiteX126" fmla="*/ 1863748 w 3624584"/>
                <a:gd name="connsiteY126" fmla="*/ 1317625 h 3140357"/>
                <a:gd name="connsiteX127" fmla="*/ 1879623 w 3624584"/>
                <a:gd name="connsiteY127" fmla="*/ 1282700 h 3140357"/>
                <a:gd name="connsiteX128" fmla="*/ 1882798 w 3624584"/>
                <a:gd name="connsiteY128" fmla="*/ 1250950 h 3140357"/>
                <a:gd name="connsiteX129" fmla="*/ 1889148 w 3624584"/>
                <a:gd name="connsiteY129" fmla="*/ 1241425 h 3140357"/>
                <a:gd name="connsiteX130" fmla="*/ 1895498 w 3624584"/>
                <a:gd name="connsiteY130" fmla="*/ 1228725 h 3140357"/>
                <a:gd name="connsiteX131" fmla="*/ 1901848 w 3624584"/>
                <a:gd name="connsiteY131" fmla="*/ 1209675 h 3140357"/>
                <a:gd name="connsiteX132" fmla="*/ 1905023 w 3624584"/>
                <a:gd name="connsiteY132" fmla="*/ 1196975 h 3140357"/>
                <a:gd name="connsiteX133" fmla="*/ 1930423 w 3624584"/>
                <a:gd name="connsiteY133" fmla="*/ 1184275 h 3140357"/>
                <a:gd name="connsiteX134" fmla="*/ 2019323 w 3624584"/>
                <a:gd name="connsiteY134" fmla="*/ 1181100 h 3140357"/>
                <a:gd name="connsiteX135" fmla="*/ 2028848 w 3624584"/>
                <a:gd name="connsiteY135" fmla="*/ 1174750 h 3140357"/>
                <a:gd name="connsiteX136" fmla="*/ 2047898 w 3624584"/>
                <a:gd name="connsiteY136" fmla="*/ 1165225 h 3140357"/>
                <a:gd name="connsiteX137" fmla="*/ 2060598 w 3624584"/>
                <a:gd name="connsiteY137" fmla="*/ 1149350 h 3140357"/>
                <a:gd name="connsiteX138" fmla="*/ 2082823 w 3624584"/>
                <a:gd name="connsiteY138" fmla="*/ 1127125 h 3140357"/>
                <a:gd name="connsiteX139" fmla="*/ 2095523 w 3624584"/>
                <a:gd name="connsiteY139" fmla="*/ 1120775 h 3140357"/>
                <a:gd name="connsiteX140" fmla="*/ 2114573 w 3624584"/>
                <a:gd name="connsiteY140" fmla="*/ 1114425 h 3140357"/>
                <a:gd name="connsiteX141" fmla="*/ 2124098 w 3624584"/>
                <a:gd name="connsiteY141" fmla="*/ 1120775 h 3140357"/>
                <a:gd name="connsiteX142" fmla="*/ 2127273 w 3624584"/>
                <a:gd name="connsiteY142" fmla="*/ 1130300 h 3140357"/>
                <a:gd name="connsiteX143" fmla="*/ 2133623 w 3624584"/>
                <a:gd name="connsiteY143" fmla="*/ 1139825 h 3140357"/>
                <a:gd name="connsiteX144" fmla="*/ 2130448 w 3624584"/>
                <a:gd name="connsiteY144" fmla="*/ 1152525 h 3140357"/>
                <a:gd name="connsiteX145" fmla="*/ 2127273 w 3624584"/>
                <a:gd name="connsiteY145" fmla="*/ 1174750 h 3140357"/>
                <a:gd name="connsiteX146" fmla="*/ 2187598 w 3624584"/>
                <a:gd name="connsiteY146" fmla="*/ 1155700 h 3140357"/>
                <a:gd name="connsiteX147" fmla="*/ 2276498 w 3624584"/>
                <a:gd name="connsiteY147" fmla="*/ 1168400 h 3140357"/>
                <a:gd name="connsiteX148" fmla="*/ 2279673 w 3624584"/>
                <a:gd name="connsiteY148" fmla="*/ 1190625 h 3140357"/>
                <a:gd name="connsiteX149" fmla="*/ 2273323 w 3624584"/>
                <a:gd name="connsiteY149" fmla="*/ 1181100 h 3140357"/>
                <a:gd name="connsiteX150" fmla="*/ 2254273 w 3624584"/>
                <a:gd name="connsiteY150" fmla="*/ 1162050 h 3140357"/>
                <a:gd name="connsiteX151" fmla="*/ 2257448 w 3624584"/>
                <a:gd name="connsiteY151" fmla="*/ 1165225 h 3140357"/>
                <a:gd name="connsiteX152" fmla="*/ 2308248 w 3624584"/>
                <a:gd name="connsiteY152" fmla="*/ 1184275 h 3140357"/>
                <a:gd name="connsiteX153" fmla="*/ 2324123 w 3624584"/>
                <a:gd name="connsiteY153" fmla="*/ 1187450 h 3140357"/>
                <a:gd name="connsiteX154" fmla="*/ 2349523 w 3624584"/>
                <a:gd name="connsiteY154" fmla="*/ 1193800 h 3140357"/>
                <a:gd name="connsiteX155" fmla="*/ 2393973 w 3624584"/>
                <a:gd name="connsiteY155" fmla="*/ 1196975 h 3140357"/>
                <a:gd name="connsiteX156" fmla="*/ 2397148 w 3624584"/>
                <a:gd name="connsiteY156" fmla="*/ 1206500 h 3140357"/>
                <a:gd name="connsiteX157" fmla="*/ 2444773 w 3624584"/>
                <a:gd name="connsiteY157" fmla="*/ 1216025 h 3140357"/>
                <a:gd name="connsiteX158" fmla="*/ 2454298 w 3624584"/>
                <a:gd name="connsiteY158" fmla="*/ 1219200 h 3140357"/>
                <a:gd name="connsiteX159" fmla="*/ 2476523 w 3624584"/>
                <a:gd name="connsiteY159" fmla="*/ 1222375 h 3140357"/>
                <a:gd name="connsiteX160" fmla="*/ 2486048 w 3624584"/>
                <a:gd name="connsiteY160" fmla="*/ 1228725 h 3140357"/>
                <a:gd name="connsiteX161" fmla="*/ 2520973 w 3624584"/>
                <a:gd name="connsiteY161" fmla="*/ 1222375 h 3140357"/>
                <a:gd name="connsiteX162" fmla="*/ 2530498 w 3624584"/>
                <a:gd name="connsiteY162" fmla="*/ 1209675 h 3140357"/>
                <a:gd name="connsiteX163" fmla="*/ 2540023 w 3624584"/>
                <a:gd name="connsiteY163" fmla="*/ 1203325 h 3140357"/>
                <a:gd name="connsiteX164" fmla="*/ 2552723 w 3624584"/>
                <a:gd name="connsiteY164" fmla="*/ 1200150 h 3140357"/>
                <a:gd name="connsiteX165" fmla="*/ 2581298 w 3624584"/>
                <a:gd name="connsiteY165" fmla="*/ 1190625 h 3140357"/>
                <a:gd name="connsiteX166" fmla="*/ 2609873 w 3624584"/>
                <a:gd name="connsiteY166" fmla="*/ 1193800 h 3140357"/>
                <a:gd name="connsiteX167" fmla="*/ 2619398 w 3624584"/>
                <a:gd name="connsiteY167" fmla="*/ 1196975 h 3140357"/>
                <a:gd name="connsiteX168" fmla="*/ 2625748 w 3624584"/>
                <a:gd name="connsiteY168" fmla="*/ 1206500 h 3140357"/>
                <a:gd name="connsiteX169" fmla="*/ 2616223 w 3624584"/>
                <a:gd name="connsiteY169" fmla="*/ 1209675 h 3140357"/>
                <a:gd name="connsiteX170" fmla="*/ 2606698 w 3624584"/>
                <a:gd name="connsiteY170" fmla="*/ 1235075 h 3140357"/>
                <a:gd name="connsiteX171" fmla="*/ 2654323 w 3624584"/>
                <a:gd name="connsiteY171" fmla="*/ 1238250 h 3140357"/>
                <a:gd name="connsiteX172" fmla="*/ 2657498 w 3624584"/>
                <a:gd name="connsiteY172" fmla="*/ 1200150 h 3140357"/>
                <a:gd name="connsiteX173" fmla="*/ 2686073 w 3624584"/>
                <a:gd name="connsiteY173" fmla="*/ 1190625 h 3140357"/>
                <a:gd name="connsiteX174" fmla="*/ 2717823 w 3624584"/>
                <a:gd name="connsiteY174" fmla="*/ 1200150 h 3140357"/>
                <a:gd name="connsiteX175" fmla="*/ 2711473 w 3624584"/>
                <a:gd name="connsiteY175" fmla="*/ 1225550 h 3140357"/>
                <a:gd name="connsiteX176" fmla="*/ 2705123 w 3624584"/>
                <a:gd name="connsiteY176" fmla="*/ 1250950 h 3140357"/>
                <a:gd name="connsiteX177" fmla="*/ 2698773 w 3624584"/>
                <a:gd name="connsiteY177" fmla="*/ 1270000 h 3140357"/>
                <a:gd name="connsiteX178" fmla="*/ 2714648 w 3624584"/>
                <a:gd name="connsiteY178" fmla="*/ 1279525 h 3140357"/>
                <a:gd name="connsiteX179" fmla="*/ 2740048 w 3624584"/>
                <a:gd name="connsiteY179" fmla="*/ 1289050 h 3140357"/>
                <a:gd name="connsiteX180" fmla="*/ 2749573 w 3624584"/>
                <a:gd name="connsiteY180" fmla="*/ 1298575 h 3140357"/>
                <a:gd name="connsiteX181" fmla="*/ 2752748 w 3624584"/>
                <a:gd name="connsiteY181" fmla="*/ 1323975 h 3140357"/>
                <a:gd name="connsiteX182" fmla="*/ 2762273 w 3624584"/>
                <a:gd name="connsiteY182" fmla="*/ 1333500 h 3140357"/>
                <a:gd name="connsiteX183" fmla="*/ 2765448 w 3624584"/>
                <a:gd name="connsiteY183" fmla="*/ 1346200 h 3140357"/>
                <a:gd name="connsiteX184" fmla="*/ 2784498 w 3624584"/>
                <a:gd name="connsiteY184" fmla="*/ 1349375 h 3140357"/>
                <a:gd name="connsiteX185" fmla="*/ 2794023 w 3624584"/>
                <a:gd name="connsiteY185" fmla="*/ 1352550 h 3140357"/>
                <a:gd name="connsiteX186" fmla="*/ 2806723 w 3624584"/>
                <a:gd name="connsiteY186" fmla="*/ 1355725 h 3140357"/>
                <a:gd name="connsiteX187" fmla="*/ 2825773 w 3624584"/>
                <a:gd name="connsiteY187" fmla="*/ 1387475 h 3140357"/>
                <a:gd name="connsiteX188" fmla="*/ 2835298 w 3624584"/>
                <a:gd name="connsiteY188" fmla="*/ 1393825 h 3140357"/>
                <a:gd name="connsiteX189" fmla="*/ 2851173 w 3624584"/>
                <a:gd name="connsiteY189" fmla="*/ 1412875 h 3140357"/>
                <a:gd name="connsiteX190" fmla="*/ 2863873 w 3624584"/>
                <a:gd name="connsiteY190" fmla="*/ 1416050 h 3140357"/>
                <a:gd name="connsiteX191" fmla="*/ 2873398 w 3624584"/>
                <a:gd name="connsiteY191" fmla="*/ 1422400 h 3140357"/>
                <a:gd name="connsiteX192" fmla="*/ 2933723 w 3624584"/>
                <a:gd name="connsiteY192" fmla="*/ 1431925 h 3140357"/>
                <a:gd name="connsiteX193" fmla="*/ 2952773 w 3624584"/>
                <a:gd name="connsiteY193" fmla="*/ 1438275 h 3140357"/>
                <a:gd name="connsiteX194" fmla="*/ 2971823 w 3624584"/>
                <a:gd name="connsiteY194" fmla="*/ 1447800 h 3140357"/>
                <a:gd name="connsiteX195" fmla="*/ 2997223 w 3624584"/>
                <a:gd name="connsiteY195" fmla="*/ 1450975 h 3140357"/>
                <a:gd name="connsiteX196" fmla="*/ 3013098 w 3624584"/>
                <a:gd name="connsiteY196" fmla="*/ 1454150 h 3140357"/>
                <a:gd name="connsiteX197" fmla="*/ 3032148 w 3624584"/>
                <a:gd name="connsiteY197" fmla="*/ 1457325 h 3140357"/>
                <a:gd name="connsiteX198" fmla="*/ 3076598 w 3624584"/>
                <a:gd name="connsiteY198" fmla="*/ 1466850 h 3140357"/>
                <a:gd name="connsiteX199" fmla="*/ 3184548 w 3624584"/>
                <a:gd name="connsiteY199" fmla="*/ 1476375 h 3140357"/>
                <a:gd name="connsiteX200" fmla="*/ 3206773 w 3624584"/>
                <a:gd name="connsiteY200" fmla="*/ 1498600 h 3140357"/>
                <a:gd name="connsiteX201" fmla="*/ 3235348 w 3624584"/>
                <a:gd name="connsiteY201" fmla="*/ 1517650 h 3140357"/>
                <a:gd name="connsiteX202" fmla="*/ 3244873 w 3624584"/>
                <a:gd name="connsiteY202" fmla="*/ 1539875 h 3140357"/>
                <a:gd name="connsiteX203" fmla="*/ 3248048 w 3624584"/>
                <a:gd name="connsiteY203" fmla="*/ 1552575 h 3140357"/>
                <a:gd name="connsiteX204" fmla="*/ 3254398 w 3624584"/>
                <a:gd name="connsiteY204" fmla="*/ 1562100 h 3140357"/>
                <a:gd name="connsiteX205" fmla="*/ 3270273 w 3624584"/>
                <a:gd name="connsiteY205" fmla="*/ 1590675 h 3140357"/>
                <a:gd name="connsiteX206" fmla="*/ 3292498 w 3624584"/>
                <a:gd name="connsiteY206" fmla="*/ 1603375 h 3140357"/>
                <a:gd name="connsiteX207" fmla="*/ 3302023 w 3624584"/>
                <a:gd name="connsiteY207" fmla="*/ 1625600 h 3140357"/>
                <a:gd name="connsiteX208" fmla="*/ 3314723 w 3624584"/>
                <a:gd name="connsiteY208" fmla="*/ 1644650 h 3140357"/>
                <a:gd name="connsiteX209" fmla="*/ 3324248 w 3624584"/>
                <a:gd name="connsiteY209" fmla="*/ 1679575 h 3140357"/>
                <a:gd name="connsiteX210" fmla="*/ 3330598 w 3624584"/>
                <a:gd name="connsiteY210" fmla="*/ 1692275 h 3140357"/>
                <a:gd name="connsiteX211" fmla="*/ 3321073 w 3624584"/>
                <a:gd name="connsiteY211" fmla="*/ 1746250 h 3140357"/>
                <a:gd name="connsiteX212" fmla="*/ 3302023 w 3624584"/>
                <a:gd name="connsiteY212" fmla="*/ 1784350 h 3140357"/>
                <a:gd name="connsiteX213" fmla="*/ 3276623 w 3624584"/>
                <a:gd name="connsiteY213" fmla="*/ 1816100 h 3140357"/>
                <a:gd name="connsiteX214" fmla="*/ 3254398 w 3624584"/>
                <a:gd name="connsiteY214" fmla="*/ 1860550 h 3140357"/>
                <a:gd name="connsiteX215" fmla="*/ 3276623 w 3624584"/>
                <a:gd name="connsiteY215" fmla="*/ 1831975 h 3140357"/>
                <a:gd name="connsiteX216" fmla="*/ 3286148 w 3624584"/>
                <a:gd name="connsiteY216" fmla="*/ 1822450 h 3140357"/>
                <a:gd name="connsiteX217" fmla="*/ 3317898 w 3624584"/>
                <a:gd name="connsiteY217" fmla="*/ 1803400 h 3140357"/>
                <a:gd name="connsiteX218" fmla="*/ 3336948 w 3624584"/>
                <a:gd name="connsiteY218" fmla="*/ 1793875 h 3140357"/>
                <a:gd name="connsiteX219" fmla="*/ 3346473 w 3624584"/>
                <a:gd name="connsiteY219" fmla="*/ 1784350 h 3140357"/>
                <a:gd name="connsiteX220" fmla="*/ 3403627 w 3624584"/>
                <a:gd name="connsiteY220" fmla="*/ 1774825 h 3140357"/>
                <a:gd name="connsiteX221" fmla="*/ 3406798 w 3624584"/>
                <a:gd name="connsiteY221" fmla="*/ 1857375 h 3140357"/>
                <a:gd name="connsiteX222" fmla="*/ 3476652 w 3624584"/>
                <a:gd name="connsiteY222" fmla="*/ 1835150 h 3140357"/>
                <a:gd name="connsiteX223" fmla="*/ 3578252 w 3624584"/>
                <a:gd name="connsiteY223" fmla="*/ 1828800 h 3140357"/>
                <a:gd name="connsiteX224" fmla="*/ 3616352 w 3624584"/>
                <a:gd name="connsiteY224" fmla="*/ 1908175 h 3140357"/>
                <a:gd name="connsiteX225" fmla="*/ 3229002 w 3624584"/>
                <a:gd name="connsiteY225" fmla="*/ 1984375 h 3140357"/>
                <a:gd name="connsiteX226" fmla="*/ 3270277 w 3624584"/>
                <a:gd name="connsiteY226" fmla="*/ 2117725 h 3140357"/>
                <a:gd name="connsiteX227" fmla="*/ 3194077 w 3624584"/>
                <a:gd name="connsiteY227" fmla="*/ 2012950 h 3140357"/>
                <a:gd name="connsiteX228" fmla="*/ 3184552 w 3624584"/>
                <a:gd name="connsiteY228" fmla="*/ 2152650 h 3140357"/>
                <a:gd name="connsiteX229" fmla="*/ 3102002 w 3624584"/>
                <a:gd name="connsiteY229" fmla="*/ 2038350 h 3140357"/>
                <a:gd name="connsiteX230" fmla="*/ 3140102 w 3624584"/>
                <a:gd name="connsiteY230" fmla="*/ 2178050 h 3140357"/>
                <a:gd name="connsiteX231" fmla="*/ 3051202 w 3624584"/>
                <a:gd name="connsiteY231" fmla="*/ 2041525 h 3140357"/>
                <a:gd name="connsiteX232" fmla="*/ 3095652 w 3624584"/>
                <a:gd name="connsiteY232" fmla="*/ 2206625 h 3140357"/>
                <a:gd name="connsiteX233" fmla="*/ 3016277 w 3624584"/>
                <a:gd name="connsiteY233" fmla="*/ 2038350 h 3140357"/>
                <a:gd name="connsiteX234" fmla="*/ 3038502 w 3624584"/>
                <a:gd name="connsiteY234" fmla="*/ 2222500 h 3140357"/>
                <a:gd name="connsiteX235" fmla="*/ 2952777 w 3624584"/>
                <a:gd name="connsiteY235" fmla="*/ 2057400 h 3140357"/>
                <a:gd name="connsiteX236" fmla="*/ 2968652 w 3624584"/>
                <a:gd name="connsiteY236" fmla="*/ 2225675 h 3140357"/>
                <a:gd name="connsiteX237" fmla="*/ 2879752 w 3624584"/>
                <a:gd name="connsiteY237" fmla="*/ 2022475 h 3140357"/>
                <a:gd name="connsiteX238" fmla="*/ 2901977 w 3624584"/>
                <a:gd name="connsiteY238" fmla="*/ 2222500 h 3140357"/>
                <a:gd name="connsiteX239" fmla="*/ 2886102 w 3624584"/>
                <a:gd name="connsiteY239" fmla="*/ 2349500 h 3140357"/>
                <a:gd name="connsiteX240" fmla="*/ 2841652 w 3624584"/>
                <a:gd name="connsiteY240" fmla="*/ 2257425 h 3140357"/>
                <a:gd name="connsiteX241" fmla="*/ 2873402 w 3624584"/>
                <a:gd name="connsiteY241" fmla="*/ 2397125 h 3140357"/>
                <a:gd name="connsiteX242" fmla="*/ 2800377 w 3624584"/>
                <a:gd name="connsiteY242" fmla="*/ 2270125 h 3140357"/>
                <a:gd name="connsiteX243" fmla="*/ 2867052 w 3624584"/>
                <a:gd name="connsiteY243" fmla="*/ 2479675 h 3140357"/>
                <a:gd name="connsiteX244" fmla="*/ 2771802 w 3624584"/>
                <a:gd name="connsiteY244" fmla="*/ 2311400 h 3140357"/>
                <a:gd name="connsiteX245" fmla="*/ 2787677 w 3624584"/>
                <a:gd name="connsiteY245" fmla="*/ 2466975 h 3140357"/>
                <a:gd name="connsiteX246" fmla="*/ 2698777 w 3624584"/>
                <a:gd name="connsiteY246" fmla="*/ 2314575 h 3140357"/>
                <a:gd name="connsiteX247" fmla="*/ 2724177 w 3624584"/>
                <a:gd name="connsiteY247" fmla="*/ 2527300 h 3140357"/>
                <a:gd name="connsiteX248" fmla="*/ 2663852 w 3624584"/>
                <a:gd name="connsiteY248" fmla="*/ 2390775 h 3140357"/>
                <a:gd name="connsiteX249" fmla="*/ 2425727 w 3624584"/>
                <a:gd name="connsiteY249" fmla="*/ 2479675 h 3140357"/>
                <a:gd name="connsiteX250" fmla="*/ 2657502 w 3624584"/>
                <a:gd name="connsiteY250" fmla="*/ 2676525 h 3140357"/>
                <a:gd name="connsiteX251" fmla="*/ 2584477 w 3624584"/>
                <a:gd name="connsiteY251" fmla="*/ 2736850 h 3140357"/>
                <a:gd name="connsiteX252" fmla="*/ 2479702 w 3624584"/>
                <a:gd name="connsiteY252" fmla="*/ 2870200 h 3140357"/>
                <a:gd name="connsiteX253" fmla="*/ 2362227 w 3624584"/>
                <a:gd name="connsiteY253" fmla="*/ 2784475 h 3140357"/>
                <a:gd name="connsiteX254" fmla="*/ 2343177 w 3624584"/>
                <a:gd name="connsiteY254" fmla="*/ 2593975 h 3140357"/>
                <a:gd name="connsiteX255" fmla="*/ 2266977 w 3624584"/>
                <a:gd name="connsiteY255" fmla="*/ 2794000 h 3140357"/>
                <a:gd name="connsiteX256" fmla="*/ 2270152 w 3624584"/>
                <a:gd name="connsiteY256" fmla="*/ 2638425 h 3140357"/>
                <a:gd name="connsiteX257" fmla="*/ 2222527 w 3624584"/>
                <a:gd name="connsiteY257" fmla="*/ 3140075 h 3140357"/>
                <a:gd name="connsiteX258" fmla="*/ 2222527 w 3624584"/>
                <a:gd name="connsiteY258" fmla="*/ 2863849 h 3140357"/>
                <a:gd name="connsiteX259" fmla="*/ 2197126 w 3624584"/>
                <a:gd name="connsiteY259" fmla="*/ 2813049 h 3140357"/>
                <a:gd name="connsiteX260" fmla="*/ 2159026 w 3624584"/>
                <a:gd name="connsiteY260" fmla="*/ 2794000 h 3140357"/>
                <a:gd name="connsiteX261" fmla="*/ 2092352 w 3624584"/>
                <a:gd name="connsiteY261" fmla="*/ 2752724 h 3140357"/>
                <a:gd name="connsiteX262" fmla="*/ 2035201 w 3624584"/>
                <a:gd name="connsiteY262" fmla="*/ 2698750 h 3140357"/>
                <a:gd name="connsiteX263" fmla="*/ 1978050 w 3624584"/>
                <a:gd name="connsiteY263" fmla="*/ 2679700 h 3140357"/>
                <a:gd name="connsiteX264" fmla="*/ 1911375 w 3624584"/>
                <a:gd name="connsiteY264" fmla="*/ 2600325 h 3140357"/>
                <a:gd name="connsiteX265" fmla="*/ 1765325 w 3624584"/>
                <a:gd name="connsiteY265" fmla="*/ 2362200 h 3140357"/>
                <a:gd name="connsiteX266" fmla="*/ 1720875 w 3624584"/>
                <a:gd name="connsiteY266" fmla="*/ 2251075 h 3140357"/>
                <a:gd name="connsiteX267" fmla="*/ 1673250 w 3624584"/>
                <a:gd name="connsiteY267" fmla="*/ 2197100 h 3140357"/>
                <a:gd name="connsiteX268" fmla="*/ 1651025 w 3624584"/>
                <a:gd name="connsiteY268" fmla="*/ 2146300 h 3140357"/>
                <a:gd name="connsiteX269" fmla="*/ 1581175 w 3624584"/>
                <a:gd name="connsiteY269" fmla="*/ 2095500 h 3140357"/>
                <a:gd name="connsiteX270" fmla="*/ 1584350 w 3624584"/>
                <a:gd name="connsiteY270" fmla="*/ 2022476 h 3140357"/>
                <a:gd name="connsiteX271" fmla="*/ 1590699 w 3624584"/>
                <a:gd name="connsiteY271" fmla="*/ 1984376 h 3140357"/>
                <a:gd name="connsiteX272" fmla="*/ 1676424 w 3624584"/>
                <a:gd name="connsiteY272" fmla="*/ 1958977 h 3140357"/>
                <a:gd name="connsiteX273" fmla="*/ 1609749 w 3624584"/>
                <a:gd name="connsiteY273" fmla="*/ 1882777 h 3140357"/>
                <a:gd name="connsiteX274" fmla="*/ 1622449 w 3624584"/>
                <a:gd name="connsiteY274" fmla="*/ 1809752 h 3140357"/>
                <a:gd name="connsiteX275" fmla="*/ 1651024 w 3624584"/>
                <a:gd name="connsiteY275" fmla="*/ 1730377 h 3140357"/>
                <a:gd name="connsiteX276" fmla="*/ 1714523 w 3624584"/>
                <a:gd name="connsiteY276" fmla="*/ 1685927 h 3140357"/>
                <a:gd name="connsiteX277" fmla="*/ 1765323 w 3624584"/>
                <a:gd name="connsiteY277" fmla="*/ 1647827 h 3140357"/>
                <a:gd name="connsiteX278" fmla="*/ 1793897 w 3624584"/>
                <a:gd name="connsiteY278" fmla="*/ 1612902 h 3140357"/>
                <a:gd name="connsiteX279" fmla="*/ 1812947 w 3624584"/>
                <a:gd name="connsiteY279" fmla="*/ 1571627 h 3140357"/>
                <a:gd name="connsiteX280" fmla="*/ 1790721 w 3624584"/>
                <a:gd name="connsiteY280" fmla="*/ 1539876 h 3140357"/>
                <a:gd name="connsiteX281" fmla="*/ 1793897 w 3624584"/>
                <a:gd name="connsiteY281" fmla="*/ 1473202 h 3140357"/>
                <a:gd name="connsiteX282" fmla="*/ 1765322 w 3624584"/>
                <a:gd name="connsiteY282" fmla="*/ 1381127 h 3140357"/>
                <a:gd name="connsiteX283" fmla="*/ 1727221 w 3624584"/>
                <a:gd name="connsiteY283" fmla="*/ 1314451 h 3140357"/>
                <a:gd name="connsiteX284" fmla="*/ 1666897 w 3624584"/>
                <a:gd name="connsiteY284" fmla="*/ 1355727 h 3140357"/>
                <a:gd name="connsiteX285" fmla="*/ 1625622 w 3624584"/>
                <a:gd name="connsiteY285" fmla="*/ 1377952 h 3140357"/>
                <a:gd name="connsiteX286" fmla="*/ 1587522 w 3624584"/>
                <a:gd name="connsiteY286" fmla="*/ 1349377 h 3140357"/>
                <a:gd name="connsiteX287" fmla="*/ 1527197 w 3624584"/>
                <a:gd name="connsiteY287" fmla="*/ 1327152 h 3140357"/>
                <a:gd name="connsiteX288" fmla="*/ 1428772 w 3624584"/>
                <a:gd name="connsiteY288" fmla="*/ 1257302 h 3140357"/>
                <a:gd name="connsiteX289" fmla="*/ 1374797 w 3624584"/>
                <a:gd name="connsiteY289" fmla="*/ 1257302 h 3140357"/>
                <a:gd name="connsiteX290" fmla="*/ 1358922 w 3624584"/>
                <a:gd name="connsiteY290" fmla="*/ 1187452 h 3140357"/>
                <a:gd name="connsiteX291" fmla="*/ 1298597 w 3624584"/>
                <a:gd name="connsiteY291" fmla="*/ 1114427 h 3140357"/>
                <a:gd name="connsiteX292" fmla="*/ 1212872 w 3624584"/>
                <a:gd name="connsiteY292" fmla="*/ 1057277 h 3140357"/>
                <a:gd name="connsiteX293" fmla="*/ 1073172 w 3624584"/>
                <a:gd name="connsiteY293" fmla="*/ 1003302 h 3140357"/>
                <a:gd name="connsiteX294" fmla="*/ 996972 w 3624584"/>
                <a:gd name="connsiteY294" fmla="*/ 974727 h 3140357"/>
                <a:gd name="connsiteX295" fmla="*/ 923947 w 3624584"/>
                <a:gd name="connsiteY295" fmla="*/ 914402 h 3140357"/>
                <a:gd name="connsiteX296" fmla="*/ 787422 w 3624584"/>
                <a:gd name="connsiteY296" fmla="*/ 933452 h 3140357"/>
                <a:gd name="connsiteX297" fmla="*/ 733447 w 3624584"/>
                <a:gd name="connsiteY297" fmla="*/ 942977 h 3140357"/>
                <a:gd name="connsiteX298" fmla="*/ 669947 w 3624584"/>
                <a:gd name="connsiteY298" fmla="*/ 889002 h 3140357"/>
                <a:gd name="connsiteX299" fmla="*/ 641372 w 3624584"/>
                <a:gd name="connsiteY299" fmla="*/ 860427 h 3140357"/>
                <a:gd name="connsiteX300" fmla="*/ 488972 w 3624584"/>
                <a:gd name="connsiteY300" fmla="*/ 800102 h 3140357"/>
                <a:gd name="connsiteX301" fmla="*/ 403247 w 3624584"/>
                <a:gd name="connsiteY301" fmla="*/ 749302 h 3140357"/>
                <a:gd name="connsiteX302" fmla="*/ 361972 w 3624584"/>
                <a:gd name="connsiteY302" fmla="*/ 695327 h 3140357"/>
                <a:gd name="connsiteX303" fmla="*/ 396897 w 3624584"/>
                <a:gd name="connsiteY303" fmla="*/ 660402 h 3140357"/>
                <a:gd name="connsiteX304" fmla="*/ 361972 w 3624584"/>
                <a:gd name="connsiteY304" fmla="*/ 555627 h 3140357"/>
                <a:gd name="connsiteX305" fmla="*/ 298471 w 3624584"/>
                <a:gd name="connsiteY305" fmla="*/ 454026 h 3140357"/>
                <a:gd name="connsiteX306" fmla="*/ 266722 w 3624584"/>
                <a:gd name="connsiteY306" fmla="*/ 384175 h 3140357"/>
                <a:gd name="connsiteX307" fmla="*/ 276246 w 3624584"/>
                <a:gd name="connsiteY307" fmla="*/ 358775 h 3140357"/>
                <a:gd name="connsiteX308" fmla="*/ 206397 w 3624584"/>
                <a:gd name="connsiteY308" fmla="*/ 234950 h 3140357"/>
                <a:gd name="connsiteX309" fmla="*/ 146072 w 3624584"/>
                <a:gd name="connsiteY309" fmla="*/ 101600 h 3140357"/>
                <a:gd name="connsiteX310" fmla="*/ 111147 w 3624584"/>
                <a:gd name="connsiteY310" fmla="*/ 142875 h 3140357"/>
                <a:gd name="connsiteX311" fmla="*/ 120671 w 3624584"/>
                <a:gd name="connsiteY311" fmla="*/ 193675 h 3140357"/>
                <a:gd name="connsiteX312" fmla="*/ 123846 w 3624584"/>
                <a:gd name="connsiteY312" fmla="*/ 260350 h 3140357"/>
                <a:gd name="connsiteX313" fmla="*/ 136546 w 3624584"/>
                <a:gd name="connsiteY313" fmla="*/ 327025 h 3140357"/>
                <a:gd name="connsiteX314" fmla="*/ 174646 w 3624584"/>
                <a:gd name="connsiteY314" fmla="*/ 384175 h 3140357"/>
                <a:gd name="connsiteX315" fmla="*/ 190521 w 3624584"/>
                <a:gd name="connsiteY315" fmla="*/ 422275 h 3140357"/>
                <a:gd name="connsiteX316" fmla="*/ 200046 w 3624584"/>
                <a:gd name="connsiteY316" fmla="*/ 495300 h 3140357"/>
                <a:gd name="connsiteX317" fmla="*/ 231798 w 3624584"/>
                <a:gd name="connsiteY317" fmla="*/ 542925 h 3140357"/>
                <a:gd name="connsiteX318" fmla="*/ 168296 w 3624584"/>
                <a:gd name="connsiteY318" fmla="*/ 508000 h 3140357"/>
                <a:gd name="connsiteX319" fmla="*/ 107973 w 3624584"/>
                <a:gd name="connsiteY319" fmla="*/ 460375 h 3140357"/>
                <a:gd name="connsiteX320" fmla="*/ 88923 w 3624584"/>
                <a:gd name="connsiteY320" fmla="*/ 371475 h 3140357"/>
                <a:gd name="connsiteX321" fmla="*/ 22248 w 3624584"/>
                <a:gd name="connsiteY321" fmla="*/ 285750 h 3140357"/>
                <a:gd name="connsiteX322" fmla="*/ 53998 w 3624584"/>
                <a:gd name="connsiteY322" fmla="*/ 193675 h 3140357"/>
                <a:gd name="connsiteX323" fmla="*/ 25423 w 3624584"/>
                <a:gd name="connsiteY323" fmla="*/ 161925 h 3140357"/>
                <a:gd name="connsiteX324" fmla="*/ 12722 w 3624584"/>
                <a:gd name="connsiteY324" fmla="*/ 114300 h 3140357"/>
                <a:gd name="connsiteX325" fmla="*/ 23 w 3624584"/>
                <a:gd name="connsiteY325" fmla="*/ 41275 h 3140357"/>
                <a:gd name="connsiteX326" fmla="*/ 23 w 3624584"/>
                <a:gd name="connsiteY326" fmla="*/ 0 h 3140357"/>
                <a:gd name="connsiteX0" fmla="*/ 23 w 3642501"/>
                <a:gd name="connsiteY0" fmla="*/ 0 h 3140357"/>
                <a:gd name="connsiteX1" fmla="*/ 381023 w 3642501"/>
                <a:gd name="connsiteY1" fmla="*/ 76200 h 3140357"/>
                <a:gd name="connsiteX2" fmla="*/ 479448 w 3642501"/>
                <a:gd name="connsiteY2" fmla="*/ 28575 h 3140357"/>
                <a:gd name="connsiteX3" fmla="*/ 568348 w 3642501"/>
                <a:gd name="connsiteY3" fmla="*/ 44450 h 3140357"/>
                <a:gd name="connsiteX4" fmla="*/ 568348 w 3642501"/>
                <a:gd name="connsiteY4" fmla="*/ 44450 h 3140357"/>
                <a:gd name="connsiteX5" fmla="*/ 571523 w 3642501"/>
                <a:gd name="connsiteY5" fmla="*/ 73025 h 3140357"/>
                <a:gd name="connsiteX6" fmla="*/ 565173 w 3642501"/>
                <a:gd name="connsiteY6" fmla="*/ 88900 h 3140357"/>
                <a:gd name="connsiteX7" fmla="*/ 561998 w 3642501"/>
                <a:gd name="connsiteY7" fmla="*/ 98425 h 3140357"/>
                <a:gd name="connsiteX8" fmla="*/ 565173 w 3642501"/>
                <a:gd name="connsiteY8" fmla="*/ 114300 h 3140357"/>
                <a:gd name="connsiteX9" fmla="*/ 584223 w 3642501"/>
                <a:gd name="connsiteY9" fmla="*/ 127000 h 3140357"/>
                <a:gd name="connsiteX10" fmla="*/ 596923 w 3642501"/>
                <a:gd name="connsiteY10" fmla="*/ 146050 h 3140357"/>
                <a:gd name="connsiteX11" fmla="*/ 600098 w 3642501"/>
                <a:gd name="connsiteY11" fmla="*/ 155575 h 3140357"/>
                <a:gd name="connsiteX12" fmla="*/ 609623 w 3642501"/>
                <a:gd name="connsiteY12" fmla="*/ 161925 h 3140357"/>
                <a:gd name="connsiteX13" fmla="*/ 615973 w 3642501"/>
                <a:gd name="connsiteY13" fmla="*/ 171450 h 3140357"/>
                <a:gd name="connsiteX14" fmla="*/ 660423 w 3642501"/>
                <a:gd name="connsiteY14" fmla="*/ 165100 h 3140357"/>
                <a:gd name="connsiteX15" fmla="*/ 669948 w 3642501"/>
                <a:gd name="connsiteY15" fmla="*/ 158750 h 3140357"/>
                <a:gd name="connsiteX16" fmla="*/ 679473 w 3642501"/>
                <a:gd name="connsiteY16" fmla="*/ 155575 h 3140357"/>
                <a:gd name="connsiteX17" fmla="*/ 701698 w 3642501"/>
                <a:gd name="connsiteY17" fmla="*/ 142875 h 3140357"/>
                <a:gd name="connsiteX18" fmla="*/ 749323 w 3642501"/>
                <a:gd name="connsiteY18" fmla="*/ 146050 h 3140357"/>
                <a:gd name="connsiteX19" fmla="*/ 755673 w 3642501"/>
                <a:gd name="connsiteY19" fmla="*/ 155575 h 3140357"/>
                <a:gd name="connsiteX20" fmla="*/ 749323 w 3642501"/>
                <a:gd name="connsiteY20" fmla="*/ 200025 h 3140357"/>
                <a:gd name="connsiteX21" fmla="*/ 762023 w 3642501"/>
                <a:gd name="connsiteY21" fmla="*/ 212725 h 3140357"/>
                <a:gd name="connsiteX22" fmla="*/ 771548 w 3642501"/>
                <a:gd name="connsiteY22" fmla="*/ 215900 h 3140357"/>
                <a:gd name="connsiteX23" fmla="*/ 777898 w 3642501"/>
                <a:gd name="connsiteY23" fmla="*/ 228600 h 3140357"/>
                <a:gd name="connsiteX24" fmla="*/ 787423 w 3642501"/>
                <a:gd name="connsiteY24" fmla="*/ 238125 h 3140357"/>
                <a:gd name="connsiteX25" fmla="*/ 793773 w 3642501"/>
                <a:gd name="connsiteY25" fmla="*/ 257175 h 3140357"/>
                <a:gd name="connsiteX26" fmla="*/ 796948 w 3642501"/>
                <a:gd name="connsiteY26" fmla="*/ 288925 h 3140357"/>
                <a:gd name="connsiteX27" fmla="*/ 800123 w 3642501"/>
                <a:gd name="connsiteY27" fmla="*/ 298450 h 3140357"/>
                <a:gd name="connsiteX28" fmla="*/ 809648 w 3642501"/>
                <a:gd name="connsiteY28" fmla="*/ 304800 h 3140357"/>
                <a:gd name="connsiteX29" fmla="*/ 822348 w 3642501"/>
                <a:gd name="connsiteY29" fmla="*/ 314325 h 3140357"/>
                <a:gd name="connsiteX30" fmla="*/ 831873 w 3642501"/>
                <a:gd name="connsiteY30" fmla="*/ 323850 h 3140357"/>
                <a:gd name="connsiteX31" fmla="*/ 854098 w 3642501"/>
                <a:gd name="connsiteY31" fmla="*/ 336550 h 3140357"/>
                <a:gd name="connsiteX32" fmla="*/ 863623 w 3642501"/>
                <a:gd name="connsiteY32" fmla="*/ 346075 h 3140357"/>
                <a:gd name="connsiteX33" fmla="*/ 892198 w 3642501"/>
                <a:gd name="connsiteY33" fmla="*/ 352425 h 3140357"/>
                <a:gd name="connsiteX34" fmla="*/ 882673 w 3642501"/>
                <a:gd name="connsiteY34" fmla="*/ 355600 h 3140357"/>
                <a:gd name="connsiteX35" fmla="*/ 879498 w 3642501"/>
                <a:gd name="connsiteY35" fmla="*/ 365125 h 3140357"/>
                <a:gd name="connsiteX36" fmla="*/ 876323 w 3642501"/>
                <a:gd name="connsiteY36" fmla="*/ 406400 h 3140357"/>
                <a:gd name="connsiteX37" fmla="*/ 866798 w 3642501"/>
                <a:gd name="connsiteY37" fmla="*/ 434975 h 3140357"/>
                <a:gd name="connsiteX38" fmla="*/ 863623 w 3642501"/>
                <a:gd name="connsiteY38" fmla="*/ 450850 h 3140357"/>
                <a:gd name="connsiteX39" fmla="*/ 860448 w 3642501"/>
                <a:gd name="connsiteY39" fmla="*/ 463550 h 3140357"/>
                <a:gd name="connsiteX40" fmla="*/ 854098 w 3642501"/>
                <a:gd name="connsiteY40" fmla="*/ 482600 h 3140357"/>
                <a:gd name="connsiteX41" fmla="*/ 850923 w 3642501"/>
                <a:gd name="connsiteY41" fmla="*/ 492125 h 3140357"/>
                <a:gd name="connsiteX42" fmla="*/ 841398 w 3642501"/>
                <a:gd name="connsiteY42" fmla="*/ 517525 h 3140357"/>
                <a:gd name="connsiteX43" fmla="*/ 835048 w 3642501"/>
                <a:gd name="connsiteY43" fmla="*/ 552450 h 3140357"/>
                <a:gd name="connsiteX44" fmla="*/ 831873 w 3642501"/>
                <a:gd name="connsiteY44" fmla="*/ 561975 h 3140357"/>
                <a:gd name="connsiteX45" fmla="*/ 822348 w 3642501"/>
                <a:gd name="connsiteY45" fmla="*/ 565150 h 3140357"/>
                <a:gd name="connsiteX46" fmla="*/ 815998 w 3642501"/>
                <a:gd name="connsiteY46" fmla="*/ 574675 h 3140357"/>
                <a:gd name="connsiteX47" fmla="*/ 825523 w 3642501"/>
                <a:gd name="connsiteY47" fmla="*/ 600075 h 3140357"/>
                <a:gd name="connsiteX48" fmla="*/ 841398 w 3642501"/>
                <a:gd name="connsiteY48" fmla="*/ 625475 h 3140357"/>
                <a:gd name="connsiteX49" fmla="*/ 847748 w 3642501"/>
                <a:gd name="connsiteY49" fmla="*/ 650875 h 3140357"/>
                <a:gd name="connsiteX50" fmla="*/ 860448 w 3642501"/>
                <a:gd name="connsiteY50" fmla="*/ 669925 h 3140357"/>
                <a:gd name="connsiteX51" fmla="*/ 866798 w 3642501"/>
                <a:gd name="connsiteY51" fmla="*/ 682625 h 3140357"/>
                <a:gd name="connsiteX52" fmla="*/ 885848 w 3642501"/>
                <a:gd name="connsiteY52" fmla="*/ 695325 h 3140357"/>
                <a:gd name="connsiteX53" fmla="*/ 904898 w 3642501"/>
                <a:gd name="connsiteY53" fmla="*/ 730250 h 3140357"/>
                <a:gd name="connsiteX54" fmla="*/ 908073 w 3642501"/>
                <a:gd name="connsiteY54" fmla="*/ 739775 h 3140357"/>
                <a:gd name="connsiteX55" fmla="*/ 917598 w 3642501"/>
                <a:gd name="connsiteY55" fmla="*/ 742950 h 3140357"/>
                <a:gd name="connsiteX56" fmla="*/ 936648 w 3642501"/>
                <a:gd name="connsiteY56" fmla="*/ 758825 h 3140357"/>
                <a:gd name="connsiteX57" fmla="*/ 955698 w 3642501"/>
                <a:gd name="connsiteY57" fmla="*/ 765175 h 3140357"/>
                <a:gd name="connsiteX58" fmla="*/ 993798 w 3642501"/>
                <a:gd name="connsiteY58" fmla="*/ 762000 h 3140357"/>
                <a:gd name="connsiteX59" fmla="*/ 1012848 w 3642501"/>
                <a:gd name="connsiteY59" fmla="*/ 755650 h 3140357"/>
                <a:gd name="connsiteX60" fmla="*/ 1022373 w 3642501"/>
                <a:gd name="connsiteY60" fmla="*/ 752475 h 3140357"/>
                <a:gd name="connsiteX61" fmla="*/ 1035073 w 3642501"/>
                <a:gd name="connsiteY61" fmla="*/ 742950 h 3140357"/>
                <a:gd name="connsiteX62" fmla="*/ 1044598 w 3642501"/>
                <a:gd name="connsiteY62" fmla="*/ 739775 h 3140357"/>
                <a:gd name="connsiteX63" fmla="*/ 1143023 w 3642501"/>
                <a:gd name="connsiteY63" fmla="*/ 730250 h 3140357"/>
                <a:gd name="connsiteX64" fmla="*/ 1155723 w 3642501"/>
                <a:gd name="connsiteY64" fmla="*/ 685800 h 3140357"/>
                <a:gd name="connsiteX65" fmla="*/ 1162073 w 3642501"/>
                <a:gd name="connsiteY65" fmla="*/ 673100 h 3140357"/>
                <a:gd name="connsiteX66" fmla="*/ 1165248 w 3642501"/>
                <a:gd name="connsiteY66" fmla="*/ 663575 h 3140357"/>
                <a:gd name="connsiteX67" fmla="*/ 1184298 w 3642501"/>
                <a:gd name="connsiteY67" fmla="*/ 654050 h 3140357"/>
                <a:gd name="connsiteX68" fmla="*/ 1206523 w 3642501"/>
                <a:gd name="connsiteY68" fmla="*/ 635000 h 3140357"/>
                <a:gd name="connsiteX69" fmla="*/ 1216048 w 3642501"/>
                <a:gd name="connsiteY69" fmla="*/ 631825 h 3140357"/>
                <a:gd name="connsiteX70" fmla="*/ 1244623 w 3642501"/>
                <a:gd name="connsiteY70" fmla="*/ 615950 h 3140357"/>
                <a:gd name="connsiteX71" fmla="*/ 1263673 w 3642501"/>
                <a:gd name="connsiteY71" fmla="*/ 612775 h 3140357"/>
                <a:gd name="connsiteX72" fmla="*/ 1330348 w 3642501"/>
                <a:gd name="connsiteY72" fmla="*/ 606425 h 3140357"/>
                <a:gd name="connsiteX73" fmla="*/ 1365273 w 3642501"/>
                <a:gd name="connsiteY73" fmla="*/ 612775 h 3140357"/>
                <a:gd name="connsiteX74" fmla="*/ 1368448 w 3642501"/>
                <a:gd name="connsiteY74" fmla="*/ 622300 h 3140357"/>
                <a:gd name="connsiteX75" fmla="*/ 1377973 w 3642501"/>
                <a:gd name="connsiteY75" fmla="*/ 628650 h 3140357"/>
                <a:gd name="connsiteX76" fmla="*/ 1387498 w 3642501"/>
                <a:gd name="connsiteY76" fmla="*/ 638175 h 3140357"/>
                <a:gd name="connsiteX77" fmla="*/ 1387498 w 3642501"/>
                <a:gd name="connsiteY77" fmla="*/ 673100 h 3140357"/>
                <a:gd name="connsiteX78" fmla="*/ 1377973 w 3642501"/>
                <a:gd name="connsiteY78" fmla="*/ 676275 h 3140357"/>
                <a:gd name="connsiteX79" fmla="*/ 1355748 w 3642501"/>
                <a:gd name="connsiteY79" fmla="*/ 685800 h 3140357"/>
                <a:gd name="connsiteX80" fmla="*/ 1349398 w 3642501"/>
                <a:gd name="connsiteY80" fmla="*/ 698500 h 3140357"/>
                <a:gd name="connsiteX81" fmla="*/ 1343048 w 3642501"/>
                <a:gd name="connsiteY81" fmla="*/ 723900 h 3140357"/>
                <a:gd name="connsiteX82" fmla="*/ 1339873 w 3642501"/>
                <a:gd name="connsiteY82" fmla="*/ 733425 h 3140357"/>
                <a:gd name="connsiteX83" fmla="*/ 1333523 w 3642501"/>
                <a:gd name="connsiteY83" fmla="*/ 742950 h 3140357"/>
                <a:gd name="connsiteX84" fmla="*/ 1330348 w 3642501"/>
                <a:gd name="connsiteY84" fmla="*/ 758825 h 3140357"/>
                <a:gd name="connsiteX85" fmla="*/ 1320823 w 3642501"/>
                <a:gd name="connsiteY85" fmla="*/ 784225 h 3140357"/>
                <a:gd name="connsiteX86" fmla="*/ 1311298 w 3642501"/>
                <a:gd name="connsiteY86" fmla="*/ 793750 h 3140357"/>
                <a:gd name="connsiteX87" fmla="*/ 1295423 w 3642501"/>
                <a:gd name="connsiteY87" fmla="*/ 822325 h 3140357"/>
                <a:gd name="connsiteX88" fmla="*/ 1282723 w 3642501"/>
                <a:gd name="connsiteY88" fmla="*/ 831850 h 3140357"/>
                <a:gd name="connsiteX89" fmla="*/ 1273198 w 3642501"/>
                <a:gd name="connsiteY89" fmla="*/ 850900 h 3140357"/>
                <a:gd name="connsiteX90" fmla="*/ 1263673 w 3642501"/>
                <a:gd name="connsiteY90" fmla="*/ 860425 h 3140357"/>
                <a:gd name="connsiteX91" fmla="*/ 1266848 w 3642501"/>
                <a:gd name="connsiteY91" fmla="*/ 908050 h 3140357"/>
                <a:gd name="connsiteX92" fmla="*/ 1276373 w 3642501"/>
                <a:gd name="connsiteY92" fmla="*/ 904875 h 3140357"/>
                <a:gd name="connsiteX93" fmla="*/ 1343048 w 3642501"/>
                <a:gd name="connsiteY93" fmla="*/ 898525 h 3140357"/>
                <a:gd name="connsiteX94" fmla="*/ 1362098 w 3642501"/>
                <a:gd name="connsiteY94" fmla="*/ 892175 h 3140357"/>
                <a:gd name="connsiteX95" fmla="*/ 1374798 w 3642501"/>
                <a:gd name="connsiteY95" fmla="*/ 885825 h 3140357"/>
                <a:gd name="connsiteX96" fmla="*/ 1419248 w 3642501"/>
                <a:gd name="connsiteY96" fmla="*/ 879475 h 3140357"/>
                <a:gd name="connsiteX97" fmla="*/ 1428773 w 3642501"/>
                <a:gd name="connsiteY97" fmla="*/ 885825 h 3140357"/>
                <a:gd name="connsiteX98" fmla="*/ 1441473 w 3642501"/>
                <a:gd name="connsiteY98" fmla="*/ 901700 h 3140357"/>
                <a:gd name="connsiteX99" fmla="*/ 1447823 w 3642501"/>
                <a:gd name="connsiteY99" fmla="*/ 911225 h 3140357"/>
                <a:gd name="connsiteX100" fmla="*/ 1470048 w 3642501"/>
                <a:gd name="connsiteY100" fmla="*/ 927100 h 3140357"/>
                <a:gd name="connsiteX101" fmla="*/ 1485923 w 3642501"/>
                <a:gd name="connsiteY101" fmla="*/ 955675 h 3140357"/>
                <a:gd name="connsiteX102" fmla="*/ 1479573 w 3642501"/>
                <a:gd name="connsiteY102" fmla="*/ 1063625 h 3140357"/>
                <a:gd name="connsiteX103" fmla="*/ 1482748 w 3642501"/>
                <a:gd name="connsiteY103" fmla="*/ 1133475 h 3140357"/>
                <a:gd name="connsiteX104" fmla="*/ 1489098 w 3642501"/>
                <a:gd name="connsiteY104" fmla="*/ 1171575 h 3140357"/>
                <a:gd name="connsiteX105" fmla="*/ 1492273 w 3642501"/>
                <a:gd name="connsiteY105" fmla="*/ 1216025 h 3140357"/>
                <a:gd name="connsiteX106" fmla="*/ 1498623 w 3642501"/>
                <a:gd name="connsiteY106" fmla="*/ 1225550 h 3140357"/>
                <a:gd name="connsiteX107" fmla="*/ 1501798 w 3642501"/>
                <a:gd name="connsiteY107" fmla="*/ 1235075 h 3140357"/>
                <a:gd name="connsiteX108" fmla="*/ 1527198 w 3642501"/>
                <a:gd name="connsiteY108" fmla="*/ 1250950 h 3140357"/>
                <a:gd name="connsiteX109" fmla="*/ 1536723 w 3642501"/>
                <a:gd name="connsiteY109" fmla="*/ 1257300 h 3140357"/>
                <a:gd name="connsiteX110" fmla="*/ 1549423 w 3642501"/>
                <a:gd name="connsiteY110" fmla="*/ 1260475 h 3140357"/>
                <a:gd name="connsiteX111" fmla="*/ 1603398 w 3642501"/>
                <a:gd name="connsiteY111" fmla="*/ 1263650 h 3140357"/>
                <a:gd name="connsiteX112" fmla="*/ 1635148 w 3642501"/>
                <a:gd name="connsiteY112" fmla="*/ 1273175 h 3140357"/>
                <a:gd name="connsiteX113" fmla="*/ 1676423 w 3642501"/>
                <a:gd name="connsiteY113" fmla="*/ 1266825 h 3140357"/>
                <a:gd name="connsiteX114" fmla="*/ 1685948 w 3642501"/>
                <a:gd name="connsiteY114" fmla="*/ 1263650 h 3140357"/>
                <a:gd name="connsiteX115" fmla="*/ 1692298 w 3642501"/>
                <a:gd name="connsiteY115" fmla="*/ 1254125 h 3140357"/>
                <a:gd name="connsiteX116" fmla="*/ 1701823 w 3642501"/>
                <a:gd name="connsiteY116" fmla="*/ 1244600 h 3140357"/>
                <a:gd name="connsiteX117" fmla="*/ 1743098 w 3642501"/>
                <a:gd name="connsiteY117" fmla="*/ 1247775 h 3140357"/>
                <a:gd name="connsiteX118" fmla="*/ 1752623 w 3642501"/>
                <a:gd name="connsiteY118" fmla="*/ 1254125 h 3140357"/>
                <a:gd name="connsiteX119" fmla="*/ 1762148 w 3642501"/>
                <a:gd name="connsiteY119" fmla="*/ 1257300 h 3140357"/>
                <a:gd name="connsiteX120" fmla="*/ 1771673 w 3642501"/>
                <a:gd name="connsiteY120" fmla="*/ 1266825 h 3140357"/>
                <a:gd name="connsiteX121" fmla="*/ 1787548 w 3642501"/>
                <a:gd name="connsiteY121" fmla="*/ 1285875 h 3140357"/>
                <a:gd name="connsiteX122" fmla="*/ 1797073 w 3642501"/>
                <a:gd name="connsiteY122" fmla="*/ 1289050 h 3140357"/>
                <a:gd name="connsiteX123" fmla="*/ 1822473 w 3642501"/>
                <a:gd name="connsiteY123" fmla="*/ 1308100 h 3140357"/>
                <a:gd name="connsiteX124" fmla="*/ 1831998 w 3642501"/>
                <a:gd name="connsiteY124" fmla="*/ 1311275 h 3140357"/>
                <a:gd name="connsiteX125" fmla="*/ 1854223 w 3642501"/>
                <a:gd name="connsiteY125" fmla="*/ 1327150 h 3140357"/>
                <a:gd name="connsiteX126" fmla="*/ 1863748 w 3642501"/>
                <a:gd name="connsiteY126" fmla="*/ 1317625 h 3140357"/>
                <a:gd name="connsiteX127" fmla="*/ 1879623 w 3642501"/>
                <a:gd name="connsiteY127" fmla="*/ 1282700 h 3140357"/>
                <a:gd name="connsiteX128" fmla="*/ 1882798 w 3642501"/>
                <a:gd name="connsiteY128" fmla="*/ 1250950 h 3140357"/>
                <a:gd name="connsiteX129" fmla="*/ 1889148 w 3642501"/>
                <a:gd name="connsiteY129" fmla="*/ 1241425 h 3140357"/>
                <a:gd name="connsiteX130" fmla="*/ 1895498 w 3642501"/>
                <a:gd name="connsiteY130" fmla="*/ 1228725 h 3140357"/>
                <a:gd name="connsiteX131" fmla="*/ 1901848 w 3642501"/>
                <a:gd name="connsiteY131" fmla="*/ 1209675 h 3140357"/>
                <a:gd name="connsiteX132" fmla="*/ 1905023 w 3642501"/>
                <a:gd name="connsiteY132" fmla="*/ 1196975 h 3140357"/>
                <a:gd name="connsiteX133" fmla="*/ 1930423 w 3642501"/>
                <a:gd name="connsiteY133" fmla="*/ 1184275 h 3140357"/>
                <a:gd name="connsiteX134" fmla="*/ 2019323 w 3642501"/>
                <a:gd name="connsiteY134" fmla="*/ 1181100 h 3140357"/>
                <a:gd name="connsiteX135" fmla="*/ 2028848 w 3642501"/>
                <a:gd name="connsiteY135" fmla="*/ 1174750 h 3140357"/>
                <a:gd name="connsiteX136" fmla="*/ 2047898 w 3642501"/>
                <a:gd name="connsiteY136" fmla="*/ 1165225 h 3140357"/>
                <a:gd name="connsiteX137" fmla="*/ 2060598 w 3642501"/>
                <a:gd name="connsiteY137" fmla="*/ 1149350 h 3140357"/>
                <a:gd name="connsiteX138" fmla="*/ 2082823 w 3642501"/>
                <a:gd name="connsiteY138" fmla="*/ 1127125 h 3140357"/>
                <a:gd name="connsiteX139" fmla="*/ 2095523 w 3642501"/>
                <a:gd name="connsiteY139" fmla="*/ 1120775 h 3140357"/>
                <a:gd name="connsiteX140" fmla="*/ 2114573 w 3642501"/>
                <a:gd name="connsiteY140" fmla="*/ 1114425 h 3140357"/>
                <a:gd name="connsiteX141" fmla="*/ 2124098 w 3642501"/>
                <a:gd name="connsiteY141" fmla="*/ 1120775 h 3140357"/>
                <a:gd name="connsiteX142" fmla="*/ 2127273 w 3642501"/>
                <a:gd name="connsiteY142" fmla="*/ 1130300 h 3140357"/>
                <a:gd name="connsiteX143" fmla="*/ 2133623 w 3642501"/>
                <a:gd name="connsiteY143" fmla="*/ 1139825 h 3140357"/>
                <a:gd name="connsiteX144" fmla="*/ 2130448 w 3642501"/>
                <a:gd name="connsiteY144" fmla="*/ 1152525 h 3140357"/>
                <a:gd name="connsiteX145" fmla="*/ 2127273 w 3642501"/>
                <a:gd name="connsiteY145" fmla="*/ 1174750 h 3140357"/>
                <a:gd name="connsiteX146" fmla="*/ 2187598 w 3642501"/>
                <a:gd name="connsiteY146" fmla="*/ 1155700 h 3140357"/>
                <a:gd name="connsiteX147" fmla="*/ 2276498 w 3642501"/>
                <a:gd name="connsiteY147" fmla="*/ 1168400 h 3140357"/>
                <a:gd name="connsiteX148" fmla="*/ 2279673 w 3642501"/>
                <a:gd name="connsiteY148" fmla="*/ 1190625 h 3140357"/>
                <a:gd name="connsiteX149" fmla="*/ 2273323 w 3642501"/>
                <a:gd name="connsiteY149" fmla="*/ 1181100 h 3140357"/>
                <a:gd name="connsiteX150" fmla="*/ 2254273 w 3642501"/>
                <a:gd name="connsiteY150" fmla="*/ 1162050 h 3140357"/>
                <a:gd name="connsiteX151" fmla="*/ 2257448 w 3642501"/>
                <a:gd name="connsiteY151" fmla="*/ 1165225 h 3140357"/>
                <a:gd name="connsiteX152" fmla="*/ 2308248 w 3642501"/>
                <a:gd name="connsiteY152" fmla="*/ 1184275 h 3140357"/>
                <a:gd name="connsiteX153" fmla="*/ 2324123 w 3642501"/>
                <a:gd name="connsiteY153" fmla="*/ 1187450 h 3140357"/>
                <a:gd name="connsiteX154" fmla="*/ 2349523 w 3642501"/>
                <a:gd name="connsiteY154" fmla="*/ 1193800 h 3140357"/>
                <a:gd name="connsiteX155" fmla="*/ 2393973 w 3642501"/>
                <a:gd name="connsiteY155" fmla="*/ 1196975 h 3140357"/>
                <a:gd name="connsiteX156" fmla="*/ 2397148 w 3642501"/>
                <a:gd name="connsiteY156" fmla="*/ 1206500 h 3140357"/>
                <a:gd name="connsiteX157" fmla="*/ 2444773 w 3642501"/>
                <a:gd name="connsiteY157" fmla="*/ 1216025 h 3140357"/>
                <a:gd name="connsiteX158" fmla="*/ 2454298 w 3642501"/>
                <a:gd name="connsiteY158" fmla="*/ 1219200 h 3140357"/>
                <a:gd name="connsiteX159" fmla="*/ 2476523 w 3642501"/>
                <a:gd name="connsiteY159" fmla="*/ 1222375 h 3140357"/>
                <a:gd name="connsiteX160" fmla="*/ 2486048 w 3642501"/>
                <a:gd name="connsiteY160" fmla="*/ 1228725 h 3140357"/>
                <a:gd name="connsiteX161" fmla="*/ 2520973 w 3642501"/>
                <a:gd name="connsiteY161" fmla="*/ 1222375 h 3140357"/>
                <a:gd name="connsiteX162" fmla="*/ 2530498 w 3642501"/>
                <a:gd name="connsiteY162" fmla="*/ 1209675 h 3140357"/>
                <a:gd name="connsiteX163" fmla="*/ 2540023 w 3642501"/>
                <a:gd name="connsiteY163" fmla="*/ 1203325 h 3140357"/>
                <a:gd name="connsiteX164" fmla="*/ 2552723 w 3642501"/>
                <a:gd name="connsiteY164" fmla="*/ 1200150 h 3140357"/>
                <a:gd name="connsiteX165" fmla="*/ 2581298 w 3642501"/>
                <a:gd name="connsiteY165" fmla="*/ 1190625 h 3140357"/>
                <a:gd name="connsiteX166" fmla="*/ 2609873 w 3642501"/>
                <a:gd name="connsiteY166" fmla="*/ 1193800 h 3140357"/>
                <a:gd name="connsiteX167" fmla="*/ 2619398 w 3642501"/>
                <a:gd name="connsiteY167" fmla="*/ 1196975 h 3140357"/>
                <a:gd name="connsiteX168" fmla="*/ 2625748 w 3642501"/>
                <a:gd name="connsiteY168" fmla="*/ 1206500 h 3140357"/>
                <a:gd name="connsiteX169" fmla="*/ 2616223 w 3642501"/>
                <a:gd name="connsiteY169" fmla="*/ 1209675 h 3140357"/>
                <a:gd name="connsiteX170" fmla="*/ 2606698 w 3642501"/>
                <a:gd name="connsiteY170" fmla="*/ 1235075 h 3140357"/>
                <a:gd name="connsiteX171" fmla="*/ 2654323 w 3642501"/>
                <a:gd name="connsiteY171" fmla="*/ 1238250 h 3140357"/>
                <a:gd name="connsiteX172" fmla="*/ 2657498 w 3642501"/>
                <a:gd name="connsiteY172" fmla="*/ 1200150 h 3140357"/>
                <a:gd name="connsiteX173" fmla="*/ 2686073 w 3642501"/>
                <a:gd name="connsiteY173" fmla="*/ 1190625 h 3140357"/>
                <a:gd name="connsiteX174" fmla="*/ 2717823 w 3642501"/>
                <a:gd name="connsiteY174" fmla="*/ 1200150 h 3140357"/>
                <a:gd name="connsiteX175" fmla="*/ 2711473 w 3642501"/>
                <a:gd name="connsiteY175" fmla="*/ 1225550 h 3140357"/>
                <a:gd name="connsiteX176" fmla="*/ 2705123 w 3642501"/>
                <a:gd name="connsiteY176" fmla="*/ 1250950 h 3140357"/>
                <a:gd name="connsiteX177" fmla="*/ 2698773 w 3642501"/>
                <a:gd name="connsiteY177" fmla="*/ 1270000 h 3140357"/>
                <a:gd name="connsiteX178" fmla="*/ 2714648 w 3642501"/>
                <a:gd name="connsiteY178" fmla="*/ 1279525 h 3140357"/>
                <a:gd name="connsiteX179" fmla="*/ 2740048 w 3642501"/>
                <a:gd name="connsiteY179" fmla="*/ 1289050 h 3140357"/>
                <a:gd name="connsiteX180" fmla="*/ 2749573 w 3642501"/>
                <a:gd name="connsiteY180" fmla="*/ 1298575 h 3140357"/>
                <a:gd name="connsiteX181" fmla="*/ 2752748 w 3642501"/>
                <a:gd name="connsiteY181" fmla="*/ 1323975 h 3140357"/>
                <a:gd name="connsiteX182" fmla="*/ 2762273 w 3642501"/>
                <a:gd name="connsiteY182" fmla="*/ 1333500 h 3140357"/>
                <a:gd name="connsiteX183" fmla="*/ 2765448 w 3642501"/>
                <a:gd name="connsiteY183" fmla="*/ 1346200 h 3140357"/>
                <a:gd name="connsiteX184" fmla="*/ 2784498 w 3642501"/>
                <a:gd name="connsiteY184" fmla="*/ 1349375 h 3140357"/>
                <a:gd name="connsiteX185" fmla="*/ 2794023 w 3642501"/>
                <a:gd name="connsiteY185" fmla="*/ 1352550 h 3140357"/>
                <a:gd name="connsiteX186" fmla="*/ 2806723 w 3642501"/>
                <a:gd name="connsiteY186" fmla="*/ 1355725 h 3140357"/>
                <a:gd name="connsiteX187" fmla="*/ 2825773 w 3642501"/>
                <a:gd name="connsiteY187" fmla="*/ 1387475 h 3140357"/>
                <a:gd name="connsiteX188" fmla="*/ 2835298 w 3642501"/>
                <a:gd name="connsiteY188" fmla="*/ 1393825 h 3140357"/>
                <a:gd name="connsiteX189" fmla="*/ 2851173 w 3642501"/>
                <a:gd name="connsiteY189" fmla="*/ 1412875 h 3140357"/>
                <a:gd name="connsiteX190" fmla="*/ 2863873 w 3642501"/>
                <a:gd name="connsiteY190" fmla="*/ 1416050 h 3140357"/>
                <a:gd name="connsiteX191" fmla="*/ 2873398 w 3642501"/>
                <a:gd name="connsiteY191" fmla="*/ 1422400 h 3140357"/>
                <a:gd name="connsiteX192" fmla="*/ 2933723 w 3642501"/>
                <a:gd name="connsiteY192" fmla="*/ 1431925 h 3140357"/>
                <a:gd name="connsiteX193" fmla="*/ 2952773 w 3642501"/>
                <a:gd name="connsiteY193" fmla="*/ 1438275 h 3140357"/>
                <a:gd name="connsiteX194" fmla="*/ 2971823 w 3642501"/>
                <a:gd name="connsiteY194" fmla="*/ 1447800 h 3140357"/>
                <a:gd name="connsiteX195" fmla="*/ 2997223 w 3642501"/>
                <a:gd name="connsiteY195" fmla="*/ 1450975 h 3140357"/>
                <a:gd name="connsiteX196" fmla="*/ 3013098 w 3642501"/>
                <a:gd name="connsiteY196" fmla="*/ 1454150 h 3140357"/>
                <a:gd name="connsiteX197" fmla="*/ 3032148 w 3642501"/>
                <a:gd name="connsiteY197" fmla="*/ 1457325 h 3140357"/>
                <a:gd name="connsiteX198" fmla="*/ 3076598 w 3642501"/>
                <a:gd name="connsiteY198" fmla="*/ 1466850 h 3140357"/>
                <a:gd name="connsiteX199" fmla="*/ 3184548 w 3642501"/>
                <a:gd name="connsiteY199" fmla="*/ 1476375 h 3140357"/>
                <a:gd name="connsiteX200" fmla="*/ 3206773 w 3642501"/>
                <a:gd name="connsiteY200" fmla="*/ 1498600 h 3140357"/>
                <a:gd name="connsiteX201" fmla="*/ 3235348 w 3642501"/>
                <a:gd name="connsiteY201" fmla="*/ 1517650 h 3140357"/>
                <a:gd name="connsiteX202" fmla="*/ 3244873 w 3642501"/>
                <a:gd name="connsiteY202" fmla="*/ 1539875 h 3140357"/>
                <a:gd name="connsiteX203" fmla="*/ 3248048 w 3642501"/>
                <a:gd name="connsiteY203" fmla="*/ 1552575 h 3140357"/>
                <a:gd name="connsiteX204" fmla="*/ 3254398 w 3642501"/>
                <a:gd name="connsiteY204" fmla="*/ 1562100 h 3140357"/>
                <a:gd name="connsiteX205" fmla="*/ 3270273 w 3642501"/>
                <a:gd name="connsiteY205" fmla="*/ 1590675 h 3140357"/>
                <a:gd name="connsiteX206" fmla="*/ 3292498 w 3642501"/>
                <a:gd name="connsiteY206" fmla="*/ 1603375 h 3140357"/>
                <a:gd name="connsiteX207" fmla="*/ 3302023 w 3642501"/>
                <a:gd name="connsiteY207" fmla="*/ 1625600 h 3140357"/>
                <a:gd name="connsiteX208" fmla="*/ 3314723 w 3642501"/>
                <a:gd name="connsiteY208" fmla="*/ 1644650 h 3140357"/>
                <a:gd name="connsiteX209" fmla="*/ 3324248 w 3642501"/>
                <a:gd name="connsiteY209" fmla="*/ 1679575 h 3140357"/>
                <a:gd name="connsiteX210" fmla="*/ 3330598 w 3642501"/>
                <a:gd name="connsiteY210" fmla="*/ 1692275 h 3140357"/>
                <a:gd name="connsiteX211" fmla="*/ 3321073 w 3642501"/>
                <a:gd name="connsiteY211" fmla="*/ 1746250 h 3140357"/>
                <a:gd name="connsiteX212" fmla="*/ 3302023 w 3642501"/>
                <a:gd name="connsiteY212" fmla="*/ 1784350 h 3140357"/>
                <a:gd name="connsiteX213" fmla="*/ 3276623 w 3642501"/>
                <a:gd name="connsiteY213" fmla="*/ 1816100 h 3140357"/>
                <a:gd name="connsiteX214" fmla="*/ 3254398 w 3642501"/>
                <a:gd name="connsiteY214" fmla="*/ 1860550 h 3140357"/>
                <a:gd name="connsiteX215" fmla="*/ 3276623 w 3642501"/>
                <a:gd name="connsiteY215" fmla="*/ 1831975 h 3140357"/>
                <a:gd name="connsiteX216" fmla="*/ 3286148 w 3642501"/>
                <a:gd name="connsiteY216" fmla="*/ 1822450 h 3140357"/>
                <a:gd name="connsiteX217" fmla="*/ 3317898 w 3642501"/>
                <a:gd name="connsiteY217" fmla="*/ 1803400 h 3140357"/>
                <a:gd name="connsiteX218" fmla="*/ 3336948 w 3642501"/>
                <a:gd name="connsiteY218" fmla="*/ 1793875 h 3140357"/>
                <a:gd name="connsiteX219" fmla="*/ 3346473 w 3642501"/>
                <a:gd name="connsiteY219" fmla="*/ 1784350 h 3140357"/>
                <a:gd name="connsiteX220" fmla="*/ 3403627 w 3642501"/>
                <a:gd name="connsiteY220" fmla="*/ 1774825 h 3140357"/>
                <a:gd name="connsiteX221" fmla="*/ 3406798 w 3642501"/>
                <a:gd name="connsiteY221" fmla="*/ 1857375 h 3140357"/>
                <a:gd name="connsiteX222" fmla="*/ 3476652 w 3642501"/>
                <a:gd name="connsiteY222" fmla="*/ 1835150 h 3140357"/>
                <a:gd name="connsiteX223" fmla="*/ 3635402 w 3642501"/>
                <a:gd name="connsiteY223" fmla="*/ 1828800 h 3140357"/>
                <a:gd name="connsiteX224" fmla="*/ 3616352 w 3642501"/>
                <a:gd name="connsiteY224" fmla="*/ 1908175 h 3140357"/>
                <a:gd name="connsiteX225" fmla="*/ 3229002 w 3642501"/>
                <a:gd name="connsiteY225" fmla="*/ 1984375 h 3140357"/>
                <a:gd name="connsiteX226" fmla="*/ 3270277 w 3642501"/>
                <a:gd name="connsiteY226" fmla="*/ 2117725 h 3140357"/>
                <a:gd name="connsiteX227" fmla="*/ 3194077 w 3642501"/>
                <a:gd name="connsiteY227" fmla="*/ 2012950 h 3140357"/>
                <a:gd name="connsiteX228" fmla="*/ 3184552 w 3642501"/>
                <a:gd name="connsiteY228" fmla="*/ 2152650 h 3140357"/>
                <a:gd name="connsiteX229" fmla="*/ 3102002 w 3642501"/>
                <a:gd name="connsiteY229" fmla="*/ 2038350 h 3140357"/>
                <a:gd name="connsiteX230" fmla="*/ 3140102 w 3642501"/>
                <a:gd name="connsiteY230" fmla="*/ 2178050 h 3140357"/>
                <a:gd name="connsiteX231" fmla="*/ 3051202 w 3642501"/>
                <a:gd name="connsiteY231" fmla="*/ 2041525 h 3140357"/>
                <a:gd name="connsiteX232" fmla="*/ 3095652 w 3642501"/>
                <a:gd name="connsiteY232" fmla="*/ 2206625 h 3140357"/>
                <a:gd name="connsiteX233" fmla="*/ 3016277 w 3642501"/>
                <a:gd name="connsiteY233" fmla="*/ 2038350 h 3140357"/>
                <a:gd name="connsiteX234" fmla="*/ 3038502 w 3642501"/>
                <a:gd name="connsiteY234" fmla="*/ 2222500 h 3140357"/>
                <a:gd name="connsiteX235" fmla="*/ 2952777 w 3642501"/>
                <a:gd name="connsiteY235" fmla="*/ 2057400 h 3140357"/>
                <a:gd name="connsiteX236" fmla="*/ 2968652 w 3642501"/>
                <a:gd name="connsiteY236" fmla="*/ 2225675 h 3140357"/>
                <a:gd name="connsiteX237" fmla="*/ 2879752 w 3642501"/>
                <a:gd name="connsiteY237" fmla="*/ 2022475 h 3140357"/>
                <a:gd name="connsiteX238" fmla="*/ 2901977 w 3642501"/>
                <a:gd name="connsiteY238" fmla="*/ 2222500 h 3140357"/>
                <a:gd name="connsiteX239" fmla="*/ 2886102 w 3642501"/>
                <a:gd name="connsiteY239" fmla="*/ 2349500 h 3140357"/>
                <a:gd name="connsiteX240" fmla="*/ 2841652 w 3642501"/>
                <a:gd name="connsiteY240" fmla="*/ 2257425 h 3140357"/>
                <a:gd name="connsiteX241" fmla="*/ 2873402 w 3642501"/>
                <a:gd name="connsiteY241" fmla="*/ 2397125 h 3140357"/>
                <a:gd name="connsiteX242" fmla="*/ 2800377 w 3642501"/>
                <a:gd name="connsiteY242" fmla="*/ 2270125 h 3140357"/>
                <a:gd name="connsiteX243" fmla="*/ 2867052 w 3642501"/>
                <a:gd name="connsiteY243" fmla="*/ 2479675 h 3140357"/>
                <a:gd name="connsiteX244" fmla="*/ 2771802 w 3642501"/>
                <a:gd name="connsiteY244" fmla="*/ 2311400 h 3140357"/>
                <a:gd name="connsiteX245" fmla="*/ 2787677 w 3642501"/>
                <a:gd name="connsiteY245" fmla="*/ 2466975 h 3140357"/>
                <a:gd name="connsiteX246" fmla="*/ 2698777 w 3642501"/>
                <a:gd name="connsiteY246" fmla="*/ 2314575 h 3140357"/>
                <a:gd name="connsiteX247" fmla="*/ 2724177 w 3642501"/>
                <a:gd name="connsiteY247" fmla="*/ 2527300 h 3140357"/>
                <a:gd name="connsiteX248" fmla="*/ 2663852 w 3642501"/>
                <a:gd name="connsiteY248" fmla="*/ 2390775 h 3140357"/>
                <a:gd name="connsiteX249" fmla="*/ 2425727 w 3642501"/>
                <a:gd name="connsiteY249" fmla="*/ 2479675 h 3140357"/>
                <a:gd name="connsiteX250" fmla="*/ 2657502 w 3642501"/>
                <a:gd name="connsiteY250" fmla="*/ 2676525 h 3140357"/>
                <a:gd name="connsiteX251" fmla="*/ 2584477 w 3642501"/>
                <a:gd name="connsiteY251" fmla="*/ 2736850 h 3140357"/>
                <a:gd name="connsiteX252" fmla="*/ 2479702 w 3642501"/>
                <a:gd name="connsiteY252" fmla="*/ 2870200 h 3140357"/>
                <a:gd name="connsiteX253" fmla="*/ 2362227 w 3642501"/>
                <a:gd name="connsiteY253" fmla="*/ 2784475 h 3140357"/>
                <a:gd name="connsiteX254" fmla="*/ 2343177 w 3642501"/>
                <a:gd name="connsiteY254" fmla="*/ 2593975 h 3140357"/>
                <a:gd name="connsiteX255" fmla="*/ 2266977 w 3642501"/>
                <a:gd name="connsiteY255" fmla="*/ 2794000 h 3140357"/>
                <a:gd name="connsiteX256" fmla="*/ 2270152 w 3642501"/>
                <a:gd name="connsiteY256" fmla="*/ 2638425 h 3140357"/>
                <a:gd name="connsiteX257" fmla="*/ 2222527 w 3642501"/>
                <a:gd name="connsiteY257" fmla="*/ 3140075 h 3140357"/>
                <a:gd name="connsiteX258" fmla="*/ 2222527 w 3642501"/>
                <a:gd name="connsiteY258" fmla="*/ 2863849 h 3140357"/>
                <a:gd name="connsiteX259" fmla="*/ 2197126 w 3642501"/>
                <a:gd name="connsiteY259" fmla="*/ 2813049 h 3140357"/>
                <a:gd name="connsiteX260" fmla="*/ 2159026 w 3642501"/>
                <a:gd name="connsiteY260" fmla="*/ 2794000 h 3140357"/>
                <a:gd name="connsiteX261" fmla="*/ 2092352 w 3642501"/>
                <a:gd name="connsiteY261" fmla="*/ 2752724 h 3140357"/>
                <a:gd name="connsiteX262" fmla="*/ 2035201 w 3642501"/>
                <a:gd name="connsiteY262" fmla="*/ 2698750 h 3140357"/>
                <a:gd name="connsiteX263" fmla="*/ 1978050 w 3642501"/>
                <a:gd name="connsiteY263" fmla="*/ 2679700 h 3140357"/>
                <a:gd name="connsiteX264" fmla="*/ 1911375 w 3642501"/>
                <a:gd name="connsiteY264" fmla="*/ 2600325 h 3140357"/>
                <a:gd name="connsiteX265" fmla="*/ 1765325 w 3642501"/>
                <a:gd name="connsiteY265" fmla="*/ 2362200 h 3140357"/>
                <a:gd name="connsiteX266" fmla="*/ 1720875 w 3642501"/>
                <a:gd name="connsiteY266" fmla="*/ 2251075 h 3140357"/>
                <a:gd name="connsiteX267" fmla="*/ 1673250 w 3642501"/>
                <a:gd name="connsiteY267" fmla="*/ 2197100 h 3140357"/>
                <a:gd name="connsiteX268" fmla="*/ 1651025 w 3642501"/>
                <a:gd name="connsiteY268" fmla="*/ 2146300 h 3140357"/>
                <a:gd name="connsiteX269" fmla="*/ 1581175 w 3642501"/>
                <a:gd name="connsiteY269" fmla="*/ 2095500 h 3140357"/>
                <a:gd name="connsiteX270" fmla="*/ 1584350 w 3642501"/>
                <a:gd name="connsiteY270" fmla="*/ 2022476 h 3140357"/>
                <a:gd name="connsiteX271" fmla="*/ 1590699 w 3642501"/>
                <a:gd name="connsiteY271" fmla="*/ 1984376 h 3140357"/>
                <a:gd name="connsiteX272" fmla="*/ 1676424 w 3642501"/>
                <a:gd name="connsiteY272" fmla="*/ 1958977 h 3140357"/>
                <a:gd name="connsiteX273" fmla="*/ 1609749 w 3642501"/>
                <a:gd name="connsiteY273" fmla="*/ 1882777 h 3140357"/>
                <a:gd name="connsiteX274" fmla="*/ 1622449 w 3642501"/>
                <a:gd name="connsiteY274" fmla="*/ 1809752 h 3140357"/>
                <a:gd name="connsiteX275" fmla="*/ 1651024 w 3642501"/>
                <a:gd name="connsiteY275" fmla="*/ 1730377 h 3140357"/>
                <a:gd name="connsiteX276" fmla="*/ 1714523 w 3642501"/>
                <a:gd name="connsiteY276" fmla="*/ 1685927 h 3140357"/>
                <a:gd name="connsiteX277" fmla="*/ 1765323 w 3642501"/>
                <a:gd name="connsiteY277" fmla="*/ 1647827 h 3140357"/>
                <a:gd name="connsiteX278" fmla="*/ 1793897 w 3642501"/>
                <a:gd name="connsiteY278" fmla="*/ 1612902 h 3140357"/>
                <a:gd name="connsiteX279" fmla="*/ 1812947 w 3642501"/>
                <a:gd name="connsiteY279" fmla="*/ 1571627 h 3140357"/>
                <a:gd name="connsiteX280" fmla="*/ 1790721 w 3642501"/>
                <a:gd name="connsiteY280" fmla="*/ 1539876 h 3140357"/>
                <a:gd name="connsiteX281" fmla="*/ 1793897 w 3642501"/>
                <a:gd name="connsiteY281" fmla="*/ 1473202 h 3140357"/>
                <a:gd name="connsiteX282" fmla="*/ 1765322 w 3642501"/>
                <a:gd name="connsiteY282" fmla="*/ 1381127 h 3140357"/>
                <a:gd name="connsiteX283" fmla="*/ 1727221 w 3642501"/>
                <a:gd name="connsiteY283" fmla="*/ 1314451 h 3140357"/>
                <a:gd name="connsiteX284" fmla="*/ 1666897 w 3642501"/>
                <a:gd name="connsiteY284" fmla="*/ 1355727 h 3140357"/>
                <a:gd name="connsiteX285" fmla="*/ 1625622 w 3642501"/>
                <a:gd name="connsiteY285" fmla="*/ 1377952 h 3140357"/>
                <a:gd name="connsiteX286" fmla="*/ 1587522 w 3642501"/>
                <a:gd name="connsiteY286" fmla="*/ 1349377 h 3140357"/>
                <a:gd name="connsiteX287" fmla="*/ 1527197 w 3642501"/>
                <a:gd name="connsiteY287" fmla="*/ 1327152 h 3140357"/>
                <a:gd name="connsiteX288" fmla="*/ 1428772 w 3642501"/>
                <a:gd name="connsiteY288" fmla="*/ 1257302 h 3140357"/>
                <a:gd name="connsiteX289" fmla="*/ 1374797 w 3642501"/>
                <a:gd name="connsiteY289" fmla="*/ 1257302 h 3140357"/>
                <a:gd name="connsiteX290" fmla="*/ 1358922 w 3642501"/>
                <a:gd name="connsiteY290" fmla="*/ 1187452 h 3140357"/>
                <a:gd name="connsiteX291" fmla="*/ 1298597 w 3642501"/>
                <a:gd name="connsiteY291" fmla="*/ 1114427 h 3140357"/>
                <a:gd name="connsiteX292" fmla="*/ 1212872 w 3642501"/>
                <a:gd name="connsiteY292" fmla="*/ 1057277 h 3140357"/>
                <a:gd name="connsiteX293" fmla="*/ 1073172 w 3642501"/>
                <a:gd name="connsiteY293" fmla="*/ 1003302 h 3140357"/>
                <a:gd name="connsiteX294" fmla="*/ 996972 w 3642501"/>
                <a:gd name="connsiteY294" fmla="*/ 974727 h 3140357"/>
                <a:gd name="connsiteX295" fmla="*/ 923947 w 3642501"/>
                <a:gd name="connsiteY295" fmla="*/ 914402 h 3140357"/>
                <a:gd name="connsiteX296" fmla="*/ 787422 w 3642501"/>
                <a:gd name="connsiteY296" fmla="*/ 933452 h 3140357"/>
                <a:gd name="connsiteX297" fmla="*/ 733447 w 3642501"/>
                <a:gd name="connsiteY297" fmla="*/ 942977 h 3140357"/>
                <a:gd name="connsiteX298" fmla="*/ 669947 w 3642501"/>
                <a:gd name="connsiteY298" fmla="*/ 889002 h 3140357"/>
                <a:gd name="connsiteX299" fmla="*/ 641372 w 3642501"/>
                <a:gd name="connsiteY299" fmla="*/ 860427 h 3140357"/>
                <a:gd name="connsiteX300" fmla="*/ 488972 w 3642501"/>
                <a:gd name="connsiteY300" fmla="*/ 800102 h 3140357"/>
                <a:gd name="connsiteX301" fmla="*/ 403247 w 3642501"/>
                <a:gd name="connsiteY301" fmla="*/ 749302 h 3140357"/>
                <a:gd name="connsiteX302" fmla="*/ 361972 w 3642501"/>
                <a:gd name="connsiteY302" fmla="*/ 695327 h 3140357"/>
                <a:gd name="connsiteX303" fmla="*/ 396897 w 3642501"/>
                <a:gd name="connsiteY303" fmla="*/ 660402 h 3140357"/>
                <a:gd name="connsiteX304" fmla="*/ 361972 w 3642501"/>
                <a:gd name="connsiteY304" fmla="*/ 555627 h 3140357"/>
                <a:gd name="connsiteX305" fmla="*/ 298471 w 3642501"/>
                <a:gd name="connsiteY305" fmla="*/ 454026 h 3140357"/>
                <a:gd name="connsiteX306" fmla="*/ 266722 w 3642501"/>
                <a:gd name="connsiteY306" fmla="*/ 384175 h 3140357"/>
                <a:gd name="connsiteX307" fmla="*/ 276246 w 3642501"/>
                <a:gd name="connsiteY307" fmla="*/ 358775 h 3140357"/>
                <a:gd name="connsiteX308" fmla="*/ 206397 w 3642501"/>
                <a:gd name="connsiteY308" fmla="*/ 234950 h 3140357"/>
                <a:gd name="connsiteX309" fmla="*/ 146072 w 3642501"/>
                <a:gd name="connsiteY309" fmla="*/ 101600 h 3140357"/>
                <a:gd name="connsiteX310" fmla="*/ 111147 w 3642501"/>
                <a:gd name="connsiteY310" fmla="*/ 142875 h 3140357"/>
                <a:gd name="connsiteX311" fmla="*/ 120671 w 3642501"/>
                <a:gd name="connsiteY311" fmla="*/ 193675 h 3140357"/>
                <a:gd name="connsiteX312" fmla="*/ 123846 w 3642501"/>
                <a:gd name="connsiteY312" fmla="*/ 260350 h 3140357"/>
                <a:gd name="connsiteX313" fmla="*/ 136546 w 3642501"/>
                <a:gd name="connsiteY313" fmla="*/ 327025 h 3140357"/>
                <a:gd name="connsiteX314" fmla="*/ 174646 w 3642501"/>
                <a:gd name="connsiteY314" fmla="*/ 384175 h 3140357"/>
                <a:gd name="connsiteX315" fmla="*/ 190521 w 3642501"/>
                <a:gd name="connsiteY315" fmla="*/ 422275 h 3140357"/>
                <a:gd name="connsiteX316" fmla="*/ 200046 w 3642501"/>
                <a:gd name="connsiteY316" fmla="*/ 495300 h 3140357"/>
                <a:gd name="connsiteX317" fmla="*/ 231798 w 3642501"/>
                <a:gd name="connsiteY317" fmla="*/ 542925 h 3140357"/>
                <a:gd name="connsiteX318" fmla="*/ 168296 w 3642501"/>
                <a:gd name="connsiteY318" fmla="*/ 508000 h 3140357"/>
                <a:gd name="connsiteX319" fmla="*/ 107973 w 3642501"/>
                <a:gd name="connsiteY319" fmla="*/ 460375 h 3140357"/>
                <a:gd name="connsiteX320" fmla="*/ 88923 w 3642501"/>
                <a:gd name="connsiteY320" fmla="*/ 371475 h 3140357"/>
                <a:gd name="connsiteX321" fmla="*/ 22248 w 3642501"/>
                <a:gd name="connsiteY321" fmla="*/ 285750 h 3140357"/>
                <a:gd name="connsiteX322" fmla="*/ 53998 w 3642501"/>
                <a:gd name="connsiteY322" fmla="*/ 193675 h 3140357"/>
                <a:gd name="connsiteX323" fmla="*/ 25423 w 3642501"/>
                <a:gd name="connsiteY323" fmla="*/ 161925 h 3140357"/>
                <a:gd name="connsiteX324" fmla="*/ 12722 w 3642501"/>
                <a:gd name="connsiteY324" fmla="*/ 114300 h 3140357"/>
                <a:gd name="connsiteX325" fmla="*/ 23 w 3642501"/>
                <a:gd name="connsiteY325" fmla="*/ 41275 h 3140357"/>
                <a:gd name="connsiteX326" fmla="*/ 23 w 3642501"/>
                <a:gd name="connsiteY326" fmla="*/ 0 h 3140357"/>
                <a:gd name="connsiteX0" fmla="*/ 23 w 3627929"/>
                <a:gd name="connsiteY0" fmla="*/ 0 h 3140357"/>
                <a:gd name="connsiteX1" fmla="*/ 381023 w 3627929"/>
                <a:gd name="connsiteY1" fmla="*/ 76200 h 3140357"/>
                <a:gd name="connsiteX2" fmla="*/ 479448 w 3627929"/>
                <a:gd name="connsiteY2" fmla="*/ 28575 h 3140357"/>
                <a:gd name="connsiteX3" fmla="*/ 568348 w 3627929"/>
                <a:gd name="connsiteY3" fmla="*/ 44450 h 3140357"/>
                <a:gd name="connsiteX4" fmla="*/ 568348 w 3627929"/>
                <a:gd name="connsiteY4" fmla="*/ 44450 h 3140357"/>
                <a:gd name="connsiteX5" fmla="*/ 571523 w 3627929"/>
                <a:gd name="connsiteY5" fmla="*/ 73025 h 3140357"/>
                <a:gd name="connsiteX6" fmla="*/ 565173 w 3627929"/>
                <a:gd name="connsiteY6" fmla="*/ 88900 h 3140357"/>
                <a:gd name="connsiteX7" fmla="*/ 561998 w 3627929"/>
                <a:gd name="connsiteY7" fmla="*/ 98425 h 3140357"/>
                <a:gd name="connsiteX8" fmla="*/ 565173 w 3627929"/>
                <a:gd name="connsiteY8" fmla="*/ 114300 h 3140357"/>
                <a:gd name="connsiteX9" fmla="*/ 584223 w 3627929"/>
                <a:gd name="connsiteY9" fmla="*/ 127000 h 3140357"/>
                <a:gd name="connsiteX10" fmla="*/ 596923 w 3627929"/>
                <a:gd name="connsiteY10" fmla="*/ 146050 h 3140357"/>
                <a:gd name="connsiteX11" fmla="*/ 600098 w 3627929"/>
                <a:gd name="connsiteY11" fmla="*/ 155575 h 3140357"/>
                <a:gd name="connsiteX12" fmla="*/ 609623 w 3627929"/>
                <a:gd name="connsiteY12" fmla="*/ 161925 h 3140357"/>
                <a:gd name="connsiteX13" fmla="*/ 615973 w 3627929"/>
                <a:gd name="connsiteY13" fmla="*/ 171450 h 3140357"/>
                <a:gd name="connsiteX14" fmla="*/ 660423 w 3627929"/>
                <a:gd name="connsiteY14" fmla="*/ 165100 h 3140357"/>
                <a:gd name="connsiteX15" fmla="*/ 669948 w 3627929"/>
                <a:gd name="connsiteY15" fmla="*/ 158750 h 3140357"/>
                <a:gd name="connsiteX16" fmla="*/ 679473 w 3627929"/>
                <a:gd name="connsiteY16" fmla="*/ 155575 h 3140357"/>
                <a:gd name="connsiteX17" fmla="*/ 701698 w 3627929"/>
                <a:gd name="connsiteY17" fmla="*/ 142875 h 3140357"/>
                <a:gd name="connsiteX18" fmla="*/ 749323 w 3627929"/>
                <a:gd name="connsiteY18" fmla="*/ 146050 h 3140357"/>
                <a:gd name="connsiteX19" fmla="*/ 755673 w 3627929"/>
                <a:gd name="connsiteY19" fmla="*/ 155575 h 3140357"/>
                <a:gd name="connsiteX20" fmla="*/ 749323 w 3627929"/>
                <a:gd name="connsiteY20" fmla="*/ 200025 h 3140357"/>
                <a:gd name="connsiteX21" fmla="*/ 762023 w 3627929"/>
                <a:gd name="connsiteY21" fmla="*/ 212725 h 3140357"/>
                <a:gd name="connsiteX22" fmla="*/ 771548 w 3627929"/>
                <a:gd name="connsiteY22" fmla="*/ 215900 h 3140357"/>
                <a:gd name="connsiteX23" fmla="*/ 777898 w 3627929"/>
                <a:gd name="connsiteY23" fmla="*/ 228600 h 3140357"/>
                <a:gd name="connsiteX24" fmla="*/ 787423 w 3627929"/>
                <a:gd name="connsiteY24" fmla="*/ 238125 h 3140357"/>
                <a:gd name="connsiteX25" fmla="*/ 793773 w 3627929"/>
                <a:gd name="connsiteY25" fmla="*/ 257175 h 3140357"/>
                <a:gd name="connsiteX26" fmla="*/ 796948 w 3627929"/>
                <a:gd name="connsiteY26" fmla="*/ 288925 h 3140357"/>
                <a:gd name="connsiteX27" fmla="*/ 800123 w 3627929"/>
                <a:gd name="connsiteY27" fmla="*/ 298450 h 3140357"/>
                <a:gd name="connsiteX28" fmla="*/ 809648 w 3627929"/>
                <a:gd name="connsiteY28" fmla="*/ 304800 h 3140357"/>
                <a:gd name="connsiteX29" fmla="*/ 822348 w 3627929"/>
                <a:gd name="connsiteY29" fmla="*/ 314325 h 3140357"/>
                <a:gd name="connsiteX30" fmla="*/ 831873 w 3627929"/>
                <a:gd name="connsiteY30" fmla="*/ 323850 h 3140357"/>
                <a:gd name="connsiteX31" fmla="*/ 854098 w 3627929"/>
                <a:gd name="connsiteY31" fmla="*/ 336550 h 3140357"/>
                <a:gd name="connsiteX32" fmla="*/ 863623 w 3627929"/>
                <a:gd name="connsiteY32" fmla="*/ 346075 h 3140357"/>
                <a:gd name="connsiteX33" fmla="*/ 892198 w 3627929"/>
                <a:gd name="connsiteY33" fmla="*/ 352425 h 3140357"/>
                <a:gd name="connsiteX34" fmla="*/ 882673 w 3627929"/>
                <a:gd name="connsiteY34" fmla="*/ 355600 h 3140357"/>
                <a:gd name="connsiteX35" fmla="*/ 879498 w 3627929"/>
                <a:gd name="connsiteY35" fmla="*/ 365125 h 3140357"/>
                <a:gd name="connsiteX36" fmla="*/ 876323 w 3627929"/>
                <a:gd name="connsiteY36" fmla="*/ 406400 h 3140357"/>
                <a:gd name="connsiteX37" fmla="*/ 866798 w 3627929"/>
                <a:gd name="connsiteY37" fmla="*/ 434975 h 3140357"/>
                <a:gd name="connsiteX38" fmla="*/ 863623 w 3627929"/>
                <a:gd name="connsiteY38" fmla="*/ 450850 h 3140357"/>
                <a:gd name="connsiteX39" fmla="*/ 860448 w 3627929"/>
                <a:gd name="connsiteY39" fmla="*/ 463550 h 3140357"/>
                <a:gd name="connsiteX40" fmla="*/ 854098 w 3627929"/>
                <a:gd name="connsiteY40" fmla="*/ 482600 h 3140357"/>
                <a:gd name="connsiteX41" fmla="*/ 850923 w 3627929"/>
                <a:gd name="connsiteY41" fmla="*/ 492125 h 3140357"/>
                <a:gd name="connsiteX42" fmla="*/ 841398 w 3627929"/>
                <a:gd name="connsiteY42" fmla="*/ 517525 h 3140357"/>
                <a:gd name="connsiteX43" fmla="*/ 835048 w 3627929"/>
                <a:gd name="connsiteY43" fmla="*/ 552450 h 3140357"/>
                <a:gd name="connsiteX44" fmla="*/ 831873 w 3627929"/>
                <a:gd name="connsiteY44" fmla="*/ 561975 h 3140357"/>
                <a:gd name="connsiteX45" fmla="*/ 822348 w 3627929"/>
                <a:gd name="connsiteY45" fmla="*/ 565150 h 3140357"/>
                <a:gd name="connsiteX46" fmla="*/ 815998 w 3627929"/>
                <a:gd name="connsiteY46" fmla="*/ 574675 h 3140357"/>
                <a:gd name="connsiteX47" fmla="*/ 825523 w 3627929"/>
                <a:gd name="connsiteY47" fmla="*/ 600075 h 3140357"/>
                <a:gd name="connsiteX48" fmla="*/ 841398 w 3627929"/>
                <a:gd name="connsiteY48" fmla="*/ 625475 h 3140357"/>
                <a:gd name="connsiteX49" fmla="*/ 847748 w 3627929"/>
                <a:gd name="connsiteY49" fmla="*/ 650875 h 3140357"/>
                <a:gd name="connsiteX50" fmla="*/ 860448 w 3627929"/>
                <a:gd name="connsiteY50" fmla="*/ 669925 h 3140357"/>
                <a:gd name="connsiteX51" fmla="*/ 866798 w 3627929"/>
                <a:gd name="connsiteY51" fmla="*/ 682625 h 3140357"/>
                <a:gd name="connsiteX52" fmla="*/ 885848 w 3627929"/>
                <a:gd name="connsiteY52" fmla="*/ 695325 h 3140357"/>
                <a:gd name="connsiteX53" fmla="*/ 904898 w 3627929"/>
                <a:gd name="connsiteY53" fmla="*/ 730250 h 3140357"/>
                <a:gd name="connsiteX54" fmla="*/ 908073 w 3627929"/>
                <a:gd name="connsiteY54" fmla="*/ 739775 h 3140357"/>
                <a:gd name="connsiteX55" fmla="*/ 917598 w 3627929"/>
                <a:gd name="connsiteY55" fmla="*/ 742950 h 3140357"/>
                <a:gd name="connsiteX56" fmla="*/ 936648 w 3627929"/>
                <a:gd name="connsiteY56" fmla="*/ 758825 h 3140357"/>
                <a:gd name="connsiteX57" fmla="*/ 955698 w 3627929"/>
                <a:gd name="connsiteY57" fmla="*/ 765175 h 3140357"/>
                <a:gd name="connsiteX58" fmla="*/ 993798 w 3627929"/>
                <a:gd name="connsiteY58" fmla="*/ 762000 h 3140357"/>
                <a:gd name="connsiteX59" fmla="*/ 1012848 w 3627929"/>
                <a:gd name="connsiteY59" fmla="*/ 755650 h 3140357"/>
                <a:gd name="connsiteX60" fmla="*/ 1022373 w 3627929"/>
                <a:gd name="connsiteY60" fmla="*/ 752475 h 3140357"/>
                <a:gd name="connsiteX61" fmla="*/ 1035073 w 3627929"/>
                <a:gd name="connsiteY61" fmla="*/ 742950 h 3140357"/>
                <a:gd name="connsiteX62" fmla="*/ 1044598 w 3627929"/>
                <a:gd name="connsiteY62" fmla="*/ 739775 h 3140357"/>
                <a:gd name="connsiteX63" fmla="*/ 1143023 w 3627929"/>
                <a:gd name="connsiteY63" fmla="*/ 730250 h 3140357"/>
                <a:gd name="connsiteX64" fmla="*/ 1155723 w 3627929"/>
                <a:gd name="connsiteY64" fmla="*/ 685800 h 3140357"/>
                <a:gd name="connsiteX65" fmla="*/ 1162073 w 3627929"/>
                <a:gd name="connsiteY65" fmla="*/ 673100 h 3140357"/>
                <a:gd name="connsiteX66" fmla="*/ 1165248 w 3627929"/>
                <a:gd name="connsiteY66" fmla="*/ 663575 h 3140357"/>
                <a:gd name="connsiteX67" fmla="*/ 1184298 w 3627929"/>
                <a:gd name="connsiteY67" fmla="*/ 654050 h 3140357"/>
                <a:gd name="connsiteX68" fmla="*/ 1206523 w 3627929"/>
                <a:gd name="connsiteY68" fmla="*/ 635000 h 3140357"/>
                <a:gd name="connsiteX69" fmla="*/ 1216048 w 3627929"/>
                <a:gd name="connsiteY69" fmla="*/ 631825 h 3140357"/>
                <a:gd name="connsiteX70" fmla="*/ 1244623 w 3627929"/>
                <a:gd name="connsiteY70" fmla="*/ 615950 h 3140357"/>
                <a:gd name="connsiteX71" fmla="*/ 1263673 w 3627929"/>
                <a:gd name="connsiteY71" fmla="*/ 612775 h 3140357"/>
                <a:gd name="connsiteX72" fmla="*/ 1330348 w 3627929"/>
                <a:gd name="connsiteY72" fmla="*/ 606425 h 3140357"/>
                <a:gd name="connsiteX73" fmla="*/ 1365273 w 3627929"/>
                <a:gd name="connsiteY73" fmla="*/ 612775 h 3140357"/>
                <a:gd name="connsiteX74" fmla="*/ 1368448 w 3627929"/>
                <a:gd name="connsiteY74" fmla="*/ 622300 h 3140357"/>
                <a:gd name="connsiteX75" fmla="*/ 1377973 w 3627929"/>
                <a:gd name="connsiteY75" fmla="*/ 628650 h 3140357"/>
                <a:gd name="connsiteX76" fmla="*/ 1387498 w 3627929"/>
                <a:gd name="connsiteY76" fmla="*/ 638175 h 3140357"/>
                <a:gd name="connsiteX77" fmla="*/ 1387498 w 3627929"/>
                <a:gd name="connsiteY77" fmla="*/ 673100 h 3140357"/>
                <a:gd name="connsiteX78" fmla="*/ 1377973 w 3627929"/>
                <a:gd name="connsiteY78" fmla="*/ 676275 h 3140357"/>
                <a:gd name="connsiteX79" fmla="*/ 1355748 w 3627929"/>
                <a:gd name="connsiteY79" fmla="*/ 685800 h 3140357"/>
                <a:gd name="connsiteX80" fmla="*/ 1349398 w 3627929"/>
                <a:gd name="connsiteY80" fmla="*/ 698500 h 3140357"/>
                <a:gd name="connsiteX81" fmla="*/ 1343048 w 3627929"/>
                <a:gd name="connsiteY81" fmla="*/ 723900 h 3140357"/>
                <a:gd name="connsiteX82" fmla="*/ 1339873 w 3627929"/>
                <a:gd name="connsiteY82" fmla="*/ 733425 h 3140357"/>
                <a:gd name="connsiteX83" fmla="*/ 1333523 w 3627929"/>
                <a:gd name="connsiteY83" fmla="*/ 742950 h 3140357"/>
                <a:gd name="connsiteX84" fmla="*/ 1330348 w 3627929"/>
                <a:gd name="connsiteY84" fmla="*/ 758825 h 3140357"/>
                <a:gd name="connsiteX85" fmla="*/ 1320823 w 3627929"/>
                <a:gd name="connsiteY85" fmla="*/ 784225 h 3140357"/>
                <a:gd name="connsiteX86" fmla="*/ 1311298 w 3627929"/>
                <a:gd name="connsiteY86" fmla="*/ 793750 h 3140357"/>
                <a:gd name="connsiteX87" fmla="*/ 1295423 w 3627929"/>
                <a:gd name="connsiteY87" fmla="*/ 822325 h 3140357"/>
                <a:gd name="connsiteX88" fmla="*/ 1282723 w 3627929"/>
                <a:gd name="connsiteY88" fmla="*/ 831850 h 3140357"/>
                <a:gd name="connsiteX89" fmla="*/ 1273198 w 3627929"/>
                <a:gd name="connsiteY89" fmla="*/ 850900 h 3140357"/>
                <a:gd name="connsiteX90" fmla="*/ 1263673 w 3627929"/>
                <a:gd name="connsiteY90" fmla="*/ 860425 h 3140357"/>
                <a:gd name="connsiteX91" fmla="*/ 1266848 w 3627929"/>
                <a:gd name="connsiteY91" fmla="*/ 908050 h 3140357"/>
                <a:gd name="connsiteX92" fmla="*/ 1276373 w 3627929"/>
                <a:gd name="connsiteY92" fmla="*/ 904875 h 3140357"/>
                <a:gd name="connsiteX93" fmla="*/ 1343048 w 3627929"/>
                <a:gd name="connsiteY93" fmla="*/ 898525 h 3140357"/>
                <a:gd name="connsiteX94" fmla="*/ 1362098 w 3627929"/>
                <a:gd name="connsiteY94" fmla="*/ 892175 h 3140357"/>
                <a:gd name="connsiteX95" fmla="*/ 1374798 w 3627929"/>
                <a:gd name="connsiteY95" fmla="*/ 885825 h 3140357"/>
                <a:gd name="connsiteX96" fmla="*/ 1419248 w 3627929"/>
                <a:gd name="connsiteY96" fmla="*/ 879475 h 3140357"/>
                <a:gd name="connsiteX97" fmla="*/ 1428773 w 3627929"/>
                <a:gd name="connsiteY97" fmla="*/ 885825 h 3140357"/>
                <a:gd name="connsiteX98" fmla="*/ 1441473 w 3627929"/>
                <a:gd name="connsiteY98" fmla="*/ 901700 h 3140357"/>
                <a:gd name="connsiteX99" fmla="*/ 1447823 w 3627929"/>
                <a:gd name="connsiteY99" fmla="*/ 911225 h 3140357"/>
                <a:gd name="connsiteX100" fmla="*/ 1470048 w 3627929"/>
                <a:gd name="connsiteY100" fmla="*/ 927100 h 3140357"/>
                <a:gd name="connsiteX101" fmla="*/ 1485923 w 3627929"/>
                <a:gd name="connsiteY101" fmla="*/ 955675 h 3140357"/>
                <a:gd name="connsiteX102" fmla="*/ 1479573 w 3627929"/>
                <a:gd name="connsiteY102" fmla="*/ 1063625 h 3140357"/>
                <a:gd name="connsiteX103" fmla="*/ 1482748 w 3627929"/>
                <a:gd name="connsiteY103" fmla="*/ 1133475 h 3140357"/>
                <a:gd name="connsiteX104" fmla="*/ 1489098 w 3627929"/>
                <a:gd name="connsiteY104" fmla="*/ 1171575 h 3140357"/>
                <a:gd name="connsiteX105" fmla="*/ 1492273 w 3627929"/>
                <a:gd name="connsiteY105" fmla="*/ 1216025 h 3140357"/>
                <a:gd name="connsiteX106" fmla="*/ 1498623 w 3627929"/>
                <a:gd name="connsiteY106" fmla="*/ 1225550 h 3140357"/>
                <a:gd name="connsiteX107" fmla="*/ 1501798 w 3627929"/>
                <a:gd name="connsiteY107" fmla="*/ 1235075 h 3140357"/>
                <a:gd name="connsiteX108" fmla="*/ 1527198 w 3627929"/>
                <a:gd name="connsiteY108" fmla="*/ 1250950 h 3140357"/>
                <a:gd name="connsiteX109" fmla="*/ 1536723 w 3627929"/>
                <a:gd name="connsiteY109" fmla="*/ 1257300 h 3140357"/>
                <a:gd name="connsiteX110" fmla="*/ 1549423 w 3627929"/>
                <a:gd name="connsiteY110" fmla="*/ 1260475 h 3140357"/>
                <a:gd name="connsiteX111" fmla="*/ 1603398 w 3627929"/>
                <a:gd name="connsiteY111" fmla="*/ 1263650 h 3140357"/>
                <a:gd name="connsiteX112" fmla="*/ 1635148 w 3627929"/>
                <a:gd name="connsiteY112" fmla="*/ 1273175 h 3140357"/>
                <a:gd name="connsiteX113" fmla="*/ 1676423 w 3627929"/>
                <a:gd name="connsiteY113" fmla="*/ 1266825 h 3140357"/>
                <a:gd name="connsiteX114" fmla="*/ 1685948 w 3627929"/>
                <a:gd name="connsiteY114" fmla="*/ 1263650 h 3140357"/>
                <a:gd name="connsiteX115" fmla="*/ 1692298 w 3627929"/>
                <a:gd name="connsiteY115" fmla="*/ 1254125 h 3140357"/>
                <a:gd name="connsiteX116" fmla="*/ 1701823 w 3627929"/>
                <a:gd name="connsiteY116" fmla="*/ 1244600 h 3140357"/>
                <a:gd name="connsiteX117" fmla="*/ 1743098 w 3627929"/>
                <a:gd name="connsiteY117" fmla="*/ 1247775 h 3140357"/>
                <a:gd name="connsiteX118" fmla="*/ 1752623 w 3627929"/>
                <a:gd name="connsiteY118" fmla="*/ 1254125 h 3140357"/>
                <a:gd name="connsiteX119" fmla="*/ 1762148 w 3627929"/>
                <a:gd name="connsiteY119" fmla="*/ 1257300 h 3140357"/>
                <a:gd name="connsiteX120" fmla="*/ 1771673 w 3627929"/>
                <a:gd name="connsiteY120" fmla="*/ 1266825 h 3140357"/>
                <a:gd name="connsiteX121" fmla="*/ 1787548 w 3627929"/>
                <a:gd name="connsiteY121" fmla="*/ 1285875 h 3140357"/>
                <a:gd name="connsiteX122" fmla="*/ 1797073 w 3627929"/>
                <a:gd name="connsiteY122" fmla="*/ 1289050 h 3140357"/>
                <a:gd name="connsiteX123" fmla="*/ 1822473 w 3627929"/>
                <a:gd name="connsiteY123" fmla="*/ 1308100 h 3140357"/>
                <a:gd name="connsiteX124" fmla="*/ 1831998 w 3627929"/>
                <a:gd name="connsiteY124" fmla="*/ 1311275 h 3140357"/>
                <a:gd name="connsiteX125" fmla="*/ 1854223 w 3627929"/>
                <a:gd name="connsiteY125" fmla="*/ 1327150 h 3140357"/>
                <a:gd name="connsiteX126" fmla="*/ 1863748 w 3627929"/>
                <a:gd name="connsiteY126" fmla="*/ 1317625 h 3140357"/>
                <a:gd name="connsiteX127" fmla="*/ 1879623 w 3627929"/>
                <a:gd name="connsiteY127" fmla="*/ 1282700 h 3140357"/>
                <a:gd name="connsiteX128" fmla="*/ 1882798 w 3627929"/>
                <a:gd name="connsiteY128" fmla="*/ 1250950 h 3140357"/>
                <a:gd name="connsiteX129" fmla="*/ 1889148 w 3627929"/>
                <a:gd name="connsiteY129" fmla="*/ 1241425 h 3140357"/>
                <a:gd name="connsiteX130" fmla="*/ 1895498 w 3627929"/>
                <a:gd name="connsiteY130" fmla="*/ 1228725 h 3140357"/>
                <a:gd name="connsiteX131" fmla="*/ 1901848 w 3627929"/>
                <a:gd name="connsiteY131" fmla="*/ 1209675 h 3140357"/>
                <a:gd name="connsiteX132" fmla="*/ 1905023 w 3627929"/>
                <a:gd name="connsiteY132" fmla="*/ 1196975 h 3140357"/>
                <a:gd name="connsiteX133" fmla="*/ 1930423 w 3627929"/>
                <a:gd name="connsiteY133" fmla="*/ 1184275 h 3140357"/>
                <a:gd name="connsiteX134" fmla="*/ 2019323 w 3627929"/>
                <a:gd name="connsiteY134" fmla="*/ 1181100 h 3140357"/>
                <a:gd name="connsiteX135" fmla="*/ 2028848 w 3627929"/>
                <a:gd name="connsiteY135" fmla="*/ 1174750 h 3140357"/>
                <a:gd name="connsiteX136" fmla="*/ 2047898 w 3627929"/>
                <a:gd name="connsiteY136" fmla="*/ 1165225 h 3140357"/>
                <a:gd name="connsiteX137" fmla="*/ 2060598 w 3627929"/>
                <a:gd name="connsiteY137" fmla="*/ 1149350 h 3140357"/>
                <a:gd name="connsiteX138" fmla="*/ 2082823 w 3627929"/>
                <a:gd name="connsiteY138" fmla="*/ 1127125 h 3140357"/>
                <a:gd name="connsiteX139" fmla="*/ 2095523 w 3627929"/>
                <a:gd name="connsiteY139" fmla="*/ 1120775 h 3140357"/>
                <a:gd name="connsiteX140" fmla="*/ 2114573 w 3627929"/>
                <a:gd name="connsiteY140" fmla="*/ 1114425 h 3140357"/>
                <a:gd name="connsiteX141" fmla="*/ 2124098 w 3627929"/>
                <a:gd name="connsiteY141" fmla="*/ 1120775 h 3140357"/>
                <a:gd name="connsiteX142" fmla="*/ 2127273 w 3627929"/>
                <a:gd name="connsiteY142" fmla="*/ 1130300 h 3140357"/>
                <a:gd name="connsiteX143" fmla="*/ 2133623 w 3627929"/>
                <a:gd name="connsiteY143" fmla="*/ 1139825 h 3140357"/>
                <a:gd name="connsiteX144" fmla="*/ 2130448 w 3627929"/>
                <a:gd name="connsiteY144" fmla="*/ 1152525 h 3140357"/>
                <a:gd name="connsiteX145" fmla="*/ 2127273 w 3627929"/>
                <a:gd name="connsiteY145" fmla="*/ 1174750 h 3140357"/>
                <a:gd name="connsiteX146" fmla="*/ 2187598 w 3627929"/>
                <a:gd name="connsiteY146" fmla="*/ 1155700 h 3140357"/>
                <a:gd name="connsiteX147" fmla="*/ 2276498 w 3627929"/>
                <a:gd name="connsiteY147" fmla="*/ 1168400 h 3140357"/>
                <a:gd name="connsiteX148" fmla="*/ 2279673 w 3627929"/>
                <a:gd name="connsiteY148" fmla="*/ 1190625 h 3140357"/>
                <a:gd name="connsiteX149" fmla="*/ 2273323 w 3627929"/>
                <a:gd name="connsiteY149" fmla="*/ 1181100 h 3140357"/>
                <a:gd name="connsiteX150" fmla="*/ 2254273 w 3627929"/>
                <a:gd name="connsiteY150" fmla="*/ 1162050 h 3140357"/>
                <a:gd name="connsiteX151" fmla="*/ 2257448 w 3627929"/>
                <a:gd name="connsiteY151" fmla="*/ 1165225 h 3140357"/>
                <a:gd name="connsiteX152" fmla="*/ 2308248 w 3627929"/>
                <a:gd name="connsiteY152" fmla="*/ 1184275 h 3140357"/>
                <a:gd name="connsiteX153" fmla="*/ 2324123 w 3627929"/>
                <a:gd name="connsiteY153" fmla="*/ 1187450 h 3140357"/>
                <a:gd name="connsiteX154" fmla="*/ 2349523 w 3627929"/>
                <a:gd name="connsiteY154" fmla="*/ 1193800 h 3140357"/>
                <a:gd name="connsiteX155" fmla="*/ 2393973 w 3627929"/>
                <a:gd name="connsiteY155" fmla="*/ 1196975 h 3140357"/>
                <a:gd name="connsiteX156" fmla="*/ 2397148 w 3627929"/>
                <a:gd name="connsiteY156" fmla="*/ 1206500 h 3140357"/>
                <a:gd name="connsiteX157" fmla="*/ 2444773 w 3627929"/>
                <a:gd name="connsiteY157" fmla="*/ 1216025 h 3140357"/>
                <a:gd name="connsiteX158" fmla="*/ 2454298 w 3627929"/>
                <a:gd name="connsiteY158" fmla="*/ 1219200 h 3140357"/>
                <a:gd name="connsiteX159" fmla="*/ 2476523 w 3627929"/>
                <a:gd name="connsiteY159" fmla="*/ 1222375 h 3140357"/>
                <a:gd name="connsiteX160" fmla="*/ 2486048 w 3627929"/>
                <a:gd name="connsiteY160" fmla="*/ 1228725 h 3140357"/>
                <a:gd name="connsiteX161" fmla="*/ 2520973 w 3627929"/>
                <a:gd name="connsiteY161" fmla="*/ 1222375 h 3140357"/>
                <a:gd name="connsiteX162" fmla="*/ 2530498 w 3627929"/>
                <a:gd name="connsiteY162" fmla="*/ 1209675 h 3140357"/>
                <a:gd name="connsiteX163" fmla="*/ 2540023 w 3627929"/>
                <a:gd name="connsiteY163" fmla="*/ 1203325 h 3140357"/>
                <a:gd name="connsiteX164" fmla="*/ 2552723 w 3627929"/>
                <a:gd name="connsiteY164" fmla="*/ 1200150 h 3140357"/>
                <a:gd name="connsiteX165" fmla="*/ 2581298 w 3627929"/>
                <a:gd name="connsiteY165" fmla="*/ 1190625 h 3140357"/>
                <a:gd name="connsiteX166" fmla="*/ 2609873 w 3627929"/>
                <a:gd name="connsiteY166" fmla="*/ 1193800 h 3140357"/>
                <a:gd name="connsiteX167" fmla="*/ 2619398 w 3627929"/>
                <a:gd name="connsiteY167" fmla="*/ 1196975 h 3140357"/>
                <a:gd name="connsiteX168" fmla="*/ 2625748 w 3627929"/>
                <a:gd name="connsiteY168" fmla="*/ 1206500 h 3140357"/>
                <a:gd name="connsiteX169" fmla="*/ 2616223 w 3627929"/>
                <a:gd name="connsiteY169" fmla="*/ 1209675 h 3140357"/>
                <a:gd name="connsiteX170" fmla="*/ 2606698 w 3627929"/>
                <a:gd name="connsiteY170" fmla="*/ 1235075 h 3140357"/>
                <a:gd name="connsiteX171" fmla="*/ 2654323 w 3627929"/>
                <a:gd name="connsiteY171" fmla="*/ 1238250 h 3140357"/>
                <a:gd name="connsiteX172" fmla="*/ 2657498 w 3627929"/>
                <a:gd name="connsiteY172" fmla="*/ 1200150 h 3140357"/>
                <a:gd name="connsiteX173" fmla="*/ 2686073 w 3627929"/>
                <a:gd name="connsiteY173" fmla="*/ 1190625 h 3140357"/>
                <a:gd name="connsiteX174" fmla="*/ 2717823 w 3627929"/>
                <a:gd name="connsiteY174" fmla="*/ 1200150 h 3140357"/>
                <a:gd name="connsiteX175" fmla="*/ 2711473 w 3627929"/>
                <a:gd name="connsiteY175" fmla="*/ 1225550 h 3140357"/>
                <a:gd name="connsiteX176" fmla="*/ 2705123 w 3627929"/>
                <a:gd name="connsiteY176" fmla="*/ 1250950 h 3140357"/>
                <a:gd name="connsiteX177" fmla="*/ 2698773 w 3627929"/>
                <a:gd name="connsiteY177" fmla="*/ 1270000 h 3140357"/>
                <a:gd name="connsiteX178" fmla="*/ 2714648 w 3627929"/>
                <a:gd name="connsiteY178" fmla="*/ 1279525 h 3140357"/>
                <a:gd name="connsiteX179" fmla="*/ 2740048 w 3627929"/>
                <a:gd name="connsiteY179" fmla="*/ 1289050 h 3140357"/>
                <a:gd name="connsiteX180" fmla="*/ 2749573 w 3627929"/>
                <a:gd name="connsiteY180" fmla="*/ 1298575 h 3140357"/>
                <a:gd name="connsiteX181" fmla="*/ 2752748 w 3627929"/>
                <a:gd name="connsiteY181" fmla="*/ 1323975 h 3140357"/>
                <a:gd name="connsiteX182" fmla="*/ 2762273 w 3627929"/>
                <a:gd name="connsiteY182" fmla="*/ 1333500 h 3140357"/>
                <a:gd name="connsiteX183" fmla="*/ 2765448 w 3627929"/>
                <a:gd name="connsiteY183" fmla="*/ 1346200 h 3140357"/>
                <a:gd name="connsiteX184" fmla="*/ 2784498 w 3627929"/>
                <a:gd name="connsiteY184" fmla="*/ 1349375 h 3140357"/>
                <a:gd name="connsiteX185" fmla="*/ 2794023 w 3627929"/>
                <a:gd name="connsiteY185" fmla="*/ 1352550 h 3140357"/>
                <a:gd name="connsiteX186" fmla="*/ 2806723 w 3627929"/>
                <a:gd name="connsiteY186" fmla="*/ 1355725 h 3140357"/>
                <a:gd name="connsiteX187" fmla="*/ 2825773 w 3627929"/>
                <a:gd name="connsiteY187" fmla="*/ 1387475 h 3140357"/>
                <a:gd name="connsiteX188" fmla="*/ 2835298 w 3627929"/>
                <a:gd name="connsiteY188" fmla="*/ 1393825 h 3140357"/>
                <a:gd name="connsiteX189" fmla="*/ 2851173 w 3627929"/>
                <a:gd name="connsiteY189" fmla="*/ 1412875 h 3140357"/>
                <a:gd name="connsiteX190" fmla="*/ 2863873 w 3627929"/>
                <a:gd name="connsiteY190" fmla="*/ 1416050 h 3140357"/>
                <a:gd name="connsiteX191" fmla="*/ 2873398 w 3627929"/>
                <a:gd name="connsiteY191" fmla="*/ 1422400 h 3140357"/>
                <a:gd name="connsiteX192" fmla="*/ 2933723 w 3627929"/>
                <a:gd name="connsiteY192" fmla="*/ 1431925 h 3140357"/>
                <a:gd name="connsiteX193" fmla="*/ 2952773 w 3627929"/>
                <a:gd name="connsiteY193" fmla="*/ 1438275 h 3140357"/>
                <a:gd name="connsiteX194" fmla="*/ 2971823 w 3627929"/>
                <a:gd name="connsiteY194" fmla="*/ 1447800 h 3140357"/>
                <a:gd name="connsiteX195" fmla="*/ 2997223 w 3627929"/>
                <a:gd name="connsiteY195" fmla="*/ 1450975 h 3140357"/>
                <a:gd name="connsiteX196" fmla="*/ 3013098 w 3627929"/>
                <a:gd name="connsiteY196" fmla="*/ 1454150 h 3140357"/>
                <a:gd name="connsiteX197" fmla="*/ 3032148 w 3627929"/>
                <a:gd name="connsiteY197" fmla="*/ 1457325 h 3140357"/>
                <a:gd name="connsiteX198" fmla="*/ 3076598 w 3627929"/>
                <a:gd name="connsiteY198" fmla="*/ 1466850 h 3140357"/>
                <a:gd name="connsiteX199" fmla="*/ 3184548 w 3627929"/>
                <a:gd name="connsiteY199" fmla="*/ 1476375 h 3140357"/>
                <a:gd name="connsiteX200" fmla="*/ 3206773 w 3627929"/>
                <a:gd name="connsiteY200" fmla="*/ 1498600 h 3140357"/>
                <a:gd name="connsiteX201" fmla="*/ 3235348 w 3627929"/>
                <a:gd name="connsiteY201" fmla="*/ 1517650 h 3140357"/>
                <a:gd name="connsiteX202" fmla="*/ 3244873 w 3627929"/>
                <a:gd name="connsiteY202" fmla="*/ 1539875 h 3140357"/>
                <a:gd name="connsiteX203" fmla="*/ 3248048 w 3627929"/>
                <a:gd name="connsiteY203" fmla="*/ 1552575 h 3140357"/>
                <a:gd name="connsiteX204" fmla="*/ 3254398 w 3627929"/>
                <a:gd name="connsiteY204" fmla="*/ 1562100 h 3140357"/>
                <a:gd name="connsiteX205" fmla="*/ 3270273 w 3627929"/>
                <a:gd name="connsiteY205" fmla="*/ 1590675 h 3140357"/>
                <a:gd name="connsiteX206" fmla="*/ 3292498 w 3627929"/>
                <a:gd name="connsiteY206" fmla="*/ 1603375 h 3140357"/>
                <a:gd name="connsiteX207" fmla="*/ 3302023 w 3627929"/>
                <a:gd name="connsiteY207" fmla="*/ 1625600 h 3140357"/>
                <a:gd name="connsiteX208" fmla="*/ 3314723 w 3627929"/>
                <a:gd name="connsiteY208" fmla="*/ 1644650 h 3140357"/>
                <a:gd name="connsiteX209" fmla="*/ 3324248 w 3627929"/>
                <a:gd name="connsiteY209" fmla="*/ 1679575 h 3140357"/>
                <a:gd name="connsiteX210" fmla="*/ 3330598 w 3627929"/>
                <a:gd name="connsiteY210" fmla="*/ 1692275 h 3140357"/>
                <a:gd name="connsiteX211" fmla="*/ 3321073 w 3627929"/>
                <a:gd name="connsiteY211" fmla="*/ 1746250 h 3140357"/>
                <a:gd name="connsiteX212" fmla="*/ 3302023 w 3627929"/>
                <a:gd name="connsiteY212" fmla="*/ 1784350 h 3140357"/>
                <a:gd name="connsiteX213" fmla="*/ 3276623 w 3627929"/>
                <a:gd name="connsiteY213" fmla="*/ 1816100 h 3140357"/>
                <a:gd name="connsiteX214" fmla="*/ 3254398 w 3627929"/>
                <a:gd name="connsiteY214" fmla="*/ 1860550 h 3140357"/>
                <a:gd name="connsiteX215" fmla="*/ 3276623 w 3627929"/>
                <a:gd name="connsiteY215" fmla="*/ 1831975 h 3140357"/>
                <a:gd name="connsiteX216" fmla="*/ 3286148 w 3627929"/>
                <a:gd name="connsiteY216" fmla="*/ 1822450 h 3140357"/>
                <a:gd name="connsiteX217" fmla="*/ 3317898 w 3627929"/>
                <a:gd name="connsiteY217" fmla="*/ 1803400 h 3140357"/>
                <a:gd name="connsiteX218" fmla="*/ 3336948 w 3627929"/>
                <a:gd name="connsiteY218" fmla="*/ 1793875 h 3140357"/>
                <a:gd name="connsiteX219" fmla="*/ 3346473 w 3627929"/>
                <a:gd name="connsiteY219" fmla="*/ 1784350 h 3140357"/>
                <a:gd name="connsiteX220" fmla="*/ 3403627 w 3627929"/>
                <a:gd name="connsiteY220" fmla="*/ 1774825 h 3140357"/>
                <a:gd name="connsiteX221" fmla="*/ 3406798 w 3627929"/>
                <a:gd name="connsiteY221" fmla="*/ 1857375 h 3140357"/>
                <a:gd name="connsiteX222" fmla="*/ 3476652 w 3627929"/>
                <a:gd name="connsiteY222" fmla="*/ 1835150 h 3140357"/>
                <a:gd name="connsiteX223" fmla="*/ 3600477 w 3627929"/>
                <a:gd name="connsiteY223" fmla="*/ 1838325 h 3140357"/>
                <a:gd name="connsiteX224" fmla="*/ 3616352 w 3627929"/>
                <a:gd name="connsiteY224" fmla="*/ 1908175 h 3140357"/>
                <a:gd name="connsiteX225" fmla="*/ 3229002 w 3627929"/>
                <a:gd name="connsiteY225" fmla="*/ 1984375 h 3140357"/>
                <a:gd name="connsiteX226" fmla="*/ 3270277 w 3627929"/>
                <a:gd name="connsiteY226" fmla="*/ 2117725 h 3140357"/>
                <a:gd name="connsiteX227" fmla="*/ 3194077 w 3627929"/>
                <a:gd name="connsiteY227" fmla="*/ 2012950 h 3140357"/>
                <a:gd name="connsiteX228" fmla="*/ 3184552 w 3627929"/>
                <a:gd name="connsiteY228" fmla="*/ 2152650 h 3140357"/>
                <a:gd name="connsiteX229" fmla="*/ 3102002 w 3627929"/>
                <a:gd name="connsiteY229" fmla="*/ 2038350 h 3140357"/>
                <a:gd name="connsiteX230" fmla="*/ 3140102 w 3627929"/>
                <a:gd name="connsiteY230" fmla="*/ 2178050 h 3140357"/>
                <a:gd name="connsiteX231" fmla="*/ 3051202 w 3627929"/>
                <a:gd name="connsiteY231" fmla="*/ 2041525 h 3140357"/>
                <a:gd name="connsiteX232" fmla="*/ 3095652 w 3627929"/>
                <a:gd name="connsiteY232" fmla="*/ 2206625 h 3140357"/>
                <a:gd name="connsiteX233" fmla="*/ 3016277 w 3627929"/>
                <a:gd name="connsiteY233" fmla="*/ 2038350 h 3140357"/>
                <a:gd name="connsiteX234" fmla="*/ 3038502 w 3627929"/>
                <a:gd name="connsiteY234" fmla="*/ 2222500 h 3140357"/>
                <a:gd name="connsiteX235" fmla="*/ 2952777 w 3627929"/>
                <a:gd name="connsiteY235" fmla="*/ 2057400 h 3140357"/>
                <a:gd name="connsiteX236" fmla="*/ 2968652 w 3627929"/>
                <a:gd name="connsiteY236" fmla="*/ 2225675 h 3140357"/>
                <a:gd name="connsiteX237" fmla="*/ 2879752 w 3627929"/>
                <a:gd name="connsiteY237" fmla="*/ 2022475 h 3140357"/>
                <a:gd name="connsiteX238" fmla="*/ 2901977 w 3627929"/>
                <a:gd name="connsiteY238" fmla="*/ 2222500 h 3140357"/>
                <a:gd name="connsiteX239" fmla="*/ 2886102 w 3627929"/>
                <a:gd name="connsiteY239" fmla="*/ 2349500 h 3140357"/>
                <a:gd name="connsiteX240" fmla="*/ 2841652 w 3627929"/>
                <a:gd name="connsiteY240" fmla="*/ 2257425 h 3140357"/>
                <a:gd name="connsiteX241" fmla="*/ 2873402 w 3627929"/>
                <a:gd name="connsiteY241" fmla="*/ 2397125 h 3140357"/>
                <a:gd name="connsiteX242" fmla="*/ 2800377 w 3627929"/>
                <a:gd name="connsiteY242" fmla="*/ 2270125 h 3140357"/>
                <a:gd name="connsiteX243" fmla="*/ 2867052 w 3627929"/>
                <a:gd name="connsiteY243" fmla="*/ 2479675 h 3140357"/>
                <a:gd name="connsiteX244" fmla="*/ 2771802 w 3627929"/>
                <a:gd name="connsiteY244" fmla="*/ 2311400 h 3140357"/>
                <a:gd name="connsiteX245" fmla="*/ 2787677 w 3627929"/>
                <a:gd name="connsiteY245" fmla="*/ 2466975 h 3140357"/>
                <a:gd name="connsiteX246" fmla="*/ 2698777 w 3627929"/>
                <a:gd name="connsiteY246" fmla="*/ 2314575 h 3140357"/>
                <a:gd name="connsiteX247" fmla="*/ 2724177 w 3627929"/>
                <a:gd name="connsiteY247" fmla="*/ 2527300 h 3140357"/>
                <a:gd name="connsiteX248" fmla="*/ 2663852 w 3627929"/>
                <a:gd name="connsiteY248" fmla="*/ 2390775 h 3140357"/>
                <a:gd name="connsiteX249" fmla="*/ 2425727 w 3627929"/>
                <a:gd name="connsiteY249" fmla="*/ 2479675 h 3140357"/>
                <a:gd name="connsiteX250" fmla="*/ 2657502 w 3627929"/>
                <a:gd name="connsiteY250" fmla="*/ 2676525 h 3140357"/>
                <a:gd name="connsiteX251" fmla="*/ 2584477 w 3627929"/>
                <a:gd name="connsiteY251" fmla="*/ 2736850 h 3140357"/>
                <a:gd name="connsiteX252" fmla="*/ 2479702 w 3627929"/>
                <a:gd name="connsiteY252" fmla="*/ 2870200 h 3140357"/>
                <a:gd name="connsiteX253" fmla="*/ 2362227 w 3627929"/>
                <a:gd name="connsiteY253" fmla="*/ 2784475 h 3140357"/>
                <a:gd name="connsiteX254" fmla="*/ 2343177 w 3627929"/>
                <a:gd name="connsiteY254" fmla="*/ 2593975 h 3140357"/>
                <a:gd name="connsiteX255" fmla="*/ 2266977 w 3627929"/>
                <a:gd name="connsiteY255" fmla="*/ 2794000 h 3140357"/>
                <a:gd name="connsiteX256" fmla="*/ 2270152 w 3627929"/>
                <a:gd name="connsiteY256" fmla="*/ 2638425 h 3140357"/>
                <a:gd name="connsiteX257" fmla="*/ 2222527 w 3627929"/>
                <a:gd name="connsiteY257" fmla="*/ 3140075 h 3140357"/>
                <a:gd name="connsiteX258" fmla="*/ 2222527 w 3627929"/>
                <a:gd name="connsiteY258" fmla="*/ 2863849 h 3140357"/>
                <a:gd name="connsiteX259" fmla="*/ 2197126 w 3627929"/>
                <a:gd name="connsiteY259" fmla="*/ 2813049 h 3140357"/>
                <a:gd name="connsiteX260" fmla="*/ 2159026 w 3627929"/>
                <a:gd name="connsiteY260" fmla="*/ 2794000 h 3140357"/>
                <a:gd name="connsiteX261" fmla="*/ 2092352 w 3627929"/>
                <a:gd name="connsiteY261" fmla="*/ 2752724 h 3140357"/>
                <a:gd name="connsiteX262" fmla="*/ 2035201 w 3627929"/>
                <a:gd name="connsiteY262" fmla="*/ 2698750 h 3140357"/>
                <a:gd name="connsiteX263" fmla="*/ 1978050 w 3627929"/>
                <a:gd name="connsiteY263" fmla="*/ 2679700 h 3140357"/>
                <a:gd name="connsiteX264" fmla="*/ 1911375 w 3627929"/>
                <a:gd name="connsiteY264" fmla="*/ 2600325 h 3140357"/>
                <a:gd name="connsiteX265" fmla="*/ 1765325 w 3627929"/>
                <a:gd name="connsiteY265" fmla="*/ 2362200 h 3140357"/>
                <a:gd name="connsiteX266" fmla="*/ 1720875 w 3627929"/>
                <a:gd name="connsiteY266" fmla="*/ 2251075 h 3140357"/>
                <a:gd name="connsiteX267" fmla="*/ 1673250 w 3627929"/>
                <a:gd name="connsiteY267" fmla="*/ 2197100 h 3140357"/>
                <a:gd name="connsiteX268" fmla="*/ 1651025 w 3627929"/>
                <a:gd name="connsiteY268" fmla="*/ 2146300 h 3140357"/>
                <a:gd name="connsiteX269" fmla="*/ 1581175 w 3627929"/>
                <a:gd name="connsiteY269" fmla="*/ 2095500 h 3140357"/>
                <a:gd name="connsiteX270" fmla="*/ 1584350 w 3627929"/>
                <a:gd name="connsiteY270" fmla="*/ 2022476 h 3140357"/>
                <a:gd name="connsiteX271" fmla="*/ 1590699 w 3627929"/>
                <a:gd name="connsiteY271" fmla="*/ 1984376 h 3140357"/>
                <a:gd name="connsiteX272" fmla="*/ 1676424 w 3627929"/>
                <a:gd name="connsiteY272" fmla="*/ 1958977 h 3140357"/>
                <a:gd name="connsiteX273" fmla="*/ 1609749 w 3627929"/>
                <a:gd name="connsiteY273" fmla="*/ 1882777 h 3140357"/>
                <a:gd name="connsiteX274" fmla="*/ 1622449 w 3627929"/>
                <a:gd name="connsiteY274" fmla="*/ 1809752 h 3140357"/>
                <a:gd name="connsiteX275" fmla="*/ 1651024 w 3627929"/>
                <a:gd name="connsiteY275" fmla="*/ 1730377 h 3140357"/>
                <a:gd name="connsiteX276" fmla="*/ 1714523 w 3627929"/>
                <a:gd name="connsiteY276" fmla="*/ 1685927 h 3140357"/>
                <a:gd name="connsiteX277" fmla="*/ 1765323 w 3627929"/>
                <a:gd name="connsiteY277" fmla="*/ 1647827 h 3140357"/>
                <a:gd name="connsiteX278" fmla="*/ 1793897 w 3627929"/>
                <a:gd name="connsiteY278" fmla="*/ 1612902 h 3140357"/>
                <a:gd name="connsiteX279" fmla="*/ 1812947 w 3627929"/>
                <a:gd name="connsiteY279" fmla="*/ 1571627 h 3140357"/>
                <a:gd name="connsiteX280" fmla="*/ 1790721 w 3627929"/>
                <a:gd name="connsiteY280" fmla="*/ 1539876 h 3140357"/>
                <a:gd name="connsiteX281" fmla="*/ 1793897 w 3627929"/>
                <a:gd name="connsiteY281" fmla="*/ 1473202 h 3140357"/>
                <a:gd name="connsiteX282" fmla="*/ 1765322 w 3627929"/>
                <a:gd name="connsiteY282" fmla="*/ 1381127 h 3140357"/>
                <a:gd name="connsiteX283" fmla="*/ 1727221 w 3627929"/>
                <a:gd name="connsiteY283" fmla="*/ 1314451 h 3140357"/>
                <a:gd name="connsiteX284" fmla="*/ 1666897 w 3627929"/>
                <a:gd name="connsiteY284" fmla="*/ 1355727 h 3140357"/>
                <a:gd name="connsiteX285" fmla="*/ 1625622 w 3627929"/>
                <a:gd name="connsiteY285" fmla="*/ 1377952 h 3140357"/>
                <a:gd name="connsiteX286" fmla="*/ 1587522 w 3627929"/>
                <a:gd name="connsiteY286" fmla="*/ 1349377 h 3140357"/>
                <a:gd name="connsiteX287" fmla="*/ 1527197 w 3627929"/>
                <a:gd name="connsiteY287" fmla="*/ 1327152 h 3140357"/>
                <a:gd name="connsiteX288" fmla="*/ 1428772 w 3627929"/>
                <a:gd name="connsiteY288" fmla="*/ 1257302 h 3140357"/>
                <a:gd name="connsiteX289" fmla="*/ 1374797 w 3627929"/>
                <a:gd name="connsiteY289" fmla="*/ 1257302 h 3140357"/>
                <a:gd name="connsiteX290" fmla="*/ 1358922 w 3627929"/>
                <a:gd name="connsiteY290" fmla="*/ 1187452 h 3140357"/>
                <a:gd name="connsiteX291" fmla="*/ 1298597 w 3627929"/>
                <a:gd name="connsiteY291" fmla="*/ 1114427 h 3140357"/>
                <a:gd name="connsiteX292" fmla="*/ 1212872 w 3627929"/>
                <a:gd name="connsiteY292" fmla="*/ 1057277 h 3140357"/>
                <a:gd name="connsiteX293" fmla="*/ 1073172 w 3627929"/>
                <a:gd name="connsiteY293" fmla="*/ 1003302 h 3140357"/>
                <a:gd name="connsiteX294" fmla="*/ 996972 w 3627929"/>
                <a:gd name="connsiteY294" fmla="*/ 974727 h 3140357"/>
                <a:gd name="connsiteX295" fmla="*/ 923947 w 3627929"/>
                <a:gd name="connsiteY295" fmla="*/ 914402 h 3140357"/>
                <a:gd name="connsiteX296" fmla="*/ 787422 w 3627929"/>
                <a:gd name="connsiteY296" fmla="*/ 933452 h 3140357"/>
                <a:gd name="connsiteX297" fmla="*/ 733447 w 3627929"/>
                <a:gd name="connsiteY297" fmla="*/ 942977 h 3140357"/>
                <a:gd name="connsiteX298" fmla="*/ 669947 w 3627929"/>
                <a:gd name="connsiteY298" fmla="*/ 889002 h 3140357"/>
                <a:gd name="connsiteX299" fmla="*/ 641372 w 3627929"/>
                <a:gd name="connsiteY299" fmla="*/ 860427 h 3140357"/>
                <a:gd name="connsiteX300" fmla="*/ 488972 w 3627929"/>
                <a:gd name="connsiteY300" fmla="*/ 800102 h 3140357"/>
                <a:gd name="connsiteX301" fmla="*/ 403247 w 3627929"/>
                <a:gd name="connsiteY301" fmla="*/ 749302 h 3140357"/>
                <a:gd name="connsiteX302" fmla="*/ 361972 w 3627929"/>
                <a:gd name="connsiteY302" fmla="*/ 695327 h 3140357"/>
                <a:gd name="connsiteX303" fmla="*/ 396897 w 3627929"/>
                <a:gd name="connsiteY303" fmla="*/ 660402 h 3140357"/>
                <a:gd name="connsiteX304" fmla="*/ 361972 w 3627929"/>
                <a:gd name="connsiteY304" fmla="*/ 555627 h 3140357"/>
                <a:gd name="connsiteX305" fmla="*/ 298471 w 3627929"/>
                <a:gd name="connsiteY305" fmla="*/ 454026 h 3140357"/>
                <a:gd name="connsiteX306" fmla="*/ 266722 w 3627929"/>
                <a:gd name="connsiteY306" fmla="*/ 384175 h 3140357"/>
                <a:gd name="connsiteX307" fmla="*/ 276246 w 3627929"/>
                <a:gd name="connsiteY307" fmla="*/ 358775 h 3140357"/>
                <a:gd name="connsiteX308" fmla="*/ 206397 w 3627929"/>
                <a:gd name="connsiteY308" fmla="*/ 234950 h 3140357"/>
                <a:gd name="connsiteX309" fmla="*/ 146072 w 3627929"/>
                <a:gd name="connsiteY309" fmla="*/ 101600 h 3140357"/>
                <a:gd name="connsiteX310" fmla="*/ 111147 w 3627929"/>
                <a:gd name="connsiteY310" fmla="*/ 142875 h 3140357"/>
                <a:gd name="connsiteX311" fmla="*/ 120671 w 3627929"/>
                <a:gd name="connsiteY311" fmla="*/ 193675 h 3140357"/>
                <a:gd name="connsiteX312" fmla="*/ 123846 w 3627929"/>
                <a:gd name="connsiteY312" fmla="*/ 260350 h 3140357"/>
                <a:gd name="connsiteX313" fmla="*/ 136546 w 3627929"/>
                <a:gd name="connsiteY313" fmla="*/ 327025 h 3140357"/>
                <a:gd name="connsiteX314" fmla="*/ 174646 w 3627929"/>
                <a:gd name="connsiteY314" fmla="*/ 384175 h 3140357"/>
                <a:gd name="connsiteX315" fmla="*/ 190521 w 3627929"/>
                <a:gd name="connsiteY315" fmla="*/ 422275 h 3140357"/>
                <a:gd name="connsiteX316" fmla="*/ 200046 w 3627929"/>
                <a:gd name="connsiteY316" fmla="*/ 495300 h 3140357"/>
                <a:gd name="connsiteX317" fmla="*/ 231798 w 3627929"/>
                <a:gd name="connsiteY317" fmla="*/ 542925 h 3140357"/>
                <a:gd name="connsiteX318" fmla="*/ 168296 w 3627929"/>
                <a:gd name="connsiteY318" fmla="*/ 508000 h 3140357"/>
                <a:gd name="connsiteX319" fmla="*/ 107973 w 3627929"/>
                <a:gd name="connsiteY319" fmla="*/ 460375 h 3140357"/>
                <a:gd name="connsiteX320" fmla="*/ 88923 w 3627929"/>
                <a:gd name="connsiteY320" fmla="*/ 371475 h 3140357"/>
                <a:gd name="connsiteX321" fmla="*/ 22248 w 3627929"/>
                <a:gd name="connsiteY321" fmla="*/ 285750 h 3140357"/>
                <a:gd name="connsiteX322" fmla="*/ 53998 w 3627929"/>
                <a:gd name="connsiteY322" fmla="*/ 193675 h 3140357"/>
                <a:gd name="connsiteX323" fmla="*/ 25423 w 3627929"/>
                <a:gd name="connsiteY323" fmla="*/ 161925 h 3140357"/>
                <a:gd name="connsiteX324" fmla="*/ 12722 w 3627929"/>
                <a:gd name="connsiteY324" fmla="*/ 114300 h 3140357"/>
                <a:gd name="connsiteX325" fmla="*/ 23 w 3627929"/>
                <a:gd name="connsiteY325" fmla="*/ 41275 h 3140357"/>
                <a:gd name="connsiteX326" fmla="*/ 23 w 3627929"/>
                <a:gd name="connsiteY326" fmla="*/ 0 h 3140357"/>
                <a:gd name="connsiteX0" fmla="*/ 23 w 3708427"/>
                <a:gd name="connsiteY0" fmla="*/ 0 h 3140357"/>
                <a:gd name="connsiteX1" fmla="*/ 381023 w 3708427"/>
                <a:gd name="connsiteY1" fmla="*/ 76200 h 3140357"/>
                <a:gd name="connsiteX2" fmla="*/ 479448 w 3708427"/>
                <a:gd name="connsiteY2" fmla="*/ 28575 h 3140357"/>
                <a:gd name="connsiteX3" fmla="*/ 568348 w 3708427"/>
                <a:gd name="connsiteY3" fmla="*/ 44450 h 3140357"/>
                <a:gd name="connsiteX4" fmla="*/ 568348 w 3708427"/>
                <a:gd name="connsiteY4" fmla="*/ 44450 h 3140357"/>
                <a:gd name="connsiteX5" fmla="*/ 571523 w 3708427"/>
                <a:gd name="connsiteY5" fmla="*/ 73025 h 3140357"/>
                <a:gd name="connsiteX6" fmla="*/ 565173 w 3708427"/>
                <a:gd name="connsiteY6" fmla="*/ 88900 h 3140357"/>
                <a:gd name="connsiteX7" fmla="*/ 561998 w 3708427"/>
                <a:gd name="connsiteY7" fmla="*/ 98425 h 3140357"/>
                <a:gd name="connsiteX8" fmla="*/ 565173 w 3708427"/>
                <a:gd name="connsiteY8" fmla="*/ 114300 h 3140357"/>
                <a:gd name="connsiteX9" fmla="*/ 584223 w 3708427"/>
                <a:gd name="connsiteY9" fmla="*/ 127000 h 3140357"/>
                <a:gd name="connsiteX10" fmla="*/ 596923 w 3708427"/>
                <a:gd name="connsiteY10" fmla="*/ 146050 h 3140357"/>
                <a:gd name="connsiteX11" fmla="*/ 600098 w 3708427"/>
                <a:gd name="connsiteY11" fmla="*/ 155575 h 3140357"/>
                <a:gd name="connsiteX12" fmla="*/ 609623 w 3708427"/>
                <a:gd name="connsiteY12" fmla="*/ 161925 h 3140357"/>
                <a:gd name="connsiteX13" fmla="*/ 615973 w 3708427"/>
                <a:gd name="connsiteY13" fmla="*/ 171450 h 3140357"/>
                <a:gd name="connsiteX14" fmla="*/ 660423 w 3708427"/>
                <a:gd name="connsiteY14" fmla="*/ 165100 h 3140357"/>
                <a:gd name="connsiteX15" fmla="*/ 669948 w 3708427"/>
                <a:gd name="connsiteY15" fmla="*/ 158750 h 3140357"/>
                <a:gd name="connsiteX16" fmla="*/ 679473 w 3708427"/>
                <a:gd name="connsiteY16" fmla="*/ 155575 h 3140357"/>
                <a:gd name="connsiteX17" fmla="*/ 701698 w 3708427"/>
                <a:gd name="connsiteY17" fmla="*/ 142875 h 3140357"/>
                <a:gd name="connsiteX18" fmla="*/ 749323 w 3708427"/>
                <a:gd name="connsiteY18" fmla="*/ 146050 h 3140357"/>
                <a:gd name="connsiteX19" fmla="*/ 755673 w 3708427"/>
                <a:gd name="connsiteY19" fmla="*/ 155575 h 3140357"/>
                <a:gd name="connsiteX20" fmla="*/ 749323 w 3708427"/>
                <a:gd name="connsiteY20" fmla="*/ 200025 h 3140357"/>
                <a:gd name="connsiteX21" fmla="*/ 762023 w 3708427"/>
                <a:gd name="connsiteY21" fmla="*/ 212725 h 3140357"/>
                <a:gd name="connsiteX22" fmla="*/ 771548 w 3708427"/>
                <a:gd name="connsiteY22" fmla="*/ 215900 h 3140357"/>
                <a:gd name="connsiteX23" fmla="*/ 777898 w 3708427"/>
                <a:gd name="connsiteY23" fmla="*/ 228600 h 3140357"/>
                <a:gd name="connsiteX24" fmla="*/ 787423 w 3708427"/>
                <a:gd name="connsiteY24" fmla="*/ 238125 h 3140357"/>
                <a:gd name="connsiteX25" fmla="*/ 793773 w 3708427"/>
                <a:gd name="connsiteY25" fmla="*/ 257175 h 3140357"/>
                <a:gd name="connsiteX26" fmla="*/ 796948 w 3708427"/>
                <a:gd name="connsiteY26" fmla="*/ 288925 h 3140357"/>
                <a:gd name="connsiteX27" fmla="*/ 800123 w 3708427"/>
                <a:gd name="connsiteY27" fmla="*/ 298450 h 3140357"/>
                <a:gd name="connsiteX28" fmla="*/ 809648 w 3708427"/>
                <a:gd name="connsiteY28" fmla="*/ 304800 h 3140357"/>
                <a:gd name="connsiteX29" fmla="*/ 822348 w 3708427"/>
                <a:gd name="connsiteY29" fmla="*/ 314325 h 3140357"/>
                <a:gd name="connsiteX30" fmla="*/ 831873 w 3708427"/>
                <a:gd name="connsiteY30" fmla="*/ 323850 h 3140357"/>
                <a:gd name="connsiteX31" fmla="*/ 854098 w 3708427"/>
                <a:gd name="connsiteY31" fmla="*/ 336550 h 3140357"/>
                <a:gd name="connsiteX32" fmla="*/ 863623 w 3708427"/>
                <a:gd name="connsiteY32" fmla="*/ 346075 h 3140357"/>
                <a:gd name="connsiteX33" fmla="*/ 892198 w 3708427"/>
                <a:gd name="connsiteY33" fmla="*/ 352425 h 3140357"/>
                <a:gd name="connsiteX34" fmla="*/ 882673 w 3708427"/>
                <a:gd name="connsiteY34" fmla="*/ 355600 h 3140357"/>
                <a:gd name="connsiteX35" fmla="*/ 879498 w 3708427"/>
                <a:gd name="connsiteY35" fmla="*/ 365125 h 3140357"/>
                <a:gd name="connsiteX36" fmla="*/ 876323 w 3708427"/>
                <a:gd name="connsiteY36" fmla="*/ 406400 h 3140357"/>
                <a:gd name="connsiteX37" fmla="*/ 866798 w 3708427"/>
                <a:gd name="connsiteY37" fmla="*/ 434975 h 3140357"/>
                <a:gd name="connsiteX38" fmla="*/ 863623 w 3708427"/>
                <a:gd name="connsiteY38" fmla="*/ 450850 h 3140357"/>
                <a:gd name="connsiteX39" fmla="*/ 860448 w 3708427"/>
                <a:gd name="connsiteY39" fmla="*/ 463550 h 3140357"/>
                <a:gd name="connsiteX40" fmla="*/ 854098 w 3708427"/>
                <a:gd name="connsiteY40" fmla="*/ 482600 h 3140357"/>
                <a:gd name="connsiteX41" fmla="*/ 850923 w 3708427"/>
                <a:gd name="connsiteY41" fmla="*/ 492125 h 3140357"/>
                <a:gd name="connsiteX42" fmla="*/ 841398 w 3708427"/>
                <a:gd name="connsiteY42" fmla="*/ 517525 h 3140357"/>
                <a:gd name="connsiteX43" fmla="*/ 835048 w 3708427"/>
                <a:gd name="connsiteY43" fmla="*/ 552450 h 3140357"/>
                <a:gd name="connsiteX44" fmla="*/ 831873 w 3708427"/>
                <a:gd name="connsiteY44" fmla="*/ 561975 h 3140357"/>
                <a:gd name="connsiteX45" fmla="*/ 822348 w 3708427"/>
                <a:gd name="connsiteY45" fmla="*/ 565150 h 3140357"/>
                <a:gd name="connsiteX46" fmla="*/ 815998 w 3708427"/>
                <a:gd name="connsiteY46" fmla="*/ 574675 h 3140357"/>
                <a:gd name="connsiteX47" fmla="*/ 825523 w 3708427"/>
                <a:gd name="connsiteY47" fmla="*/ 600075 h 3140357"/>
                <a:gd name="connsiteX48" fmla="*/ 841398 w 3708427"/>
                <a:gd name="connsiteY48" fmla="*/ 625475 h 3140357"/>
                <a:gd name="connsiteX49" fmla="*/ 847748 w 3708427"/>
                <a:gd name="connsiteY49" fmla="*/ 650875 h 3140357"/>
                <a:gd name="connsiteX50" fmla="*/ 860448 w 3708427"/>
                <a:gd name="connsiteY50" fmla="*/ 669925 h 3140357"/>
                <a:gd name="connsiteX51" fmla="*/ 866798 w 3708427"/>
                <a:gd name="connsiteY51" fmla="*/ 682625 h 3140357"/>
                <a:gd name="connsiteX52" fmla="*/ 885848 w 3708427"/>
                <a:gd name="connsiteY52" fmla="*/ 695325 h 3140357"/>
                <a:gd name="connsiteX53" fmla="*/ 904898 w 3708427"/>
                <a:gd name="connsiteY53" fmla="*/ 730250 h 3140357"/>
                <a:gd name="connsiteX54" fmla="*/ 908073 w 3708427"/>
                <a:gd name="connsiteY54" fmla="*/ 739775 h 3140357"/>
                <a:gd name="connsiteX55" fmla="*/ 917598 w 3708427"/>
                <a:gd name="connsiteY55" fmla="*/ 742950 h 3140357"/>
                <a:gd name="connsiteX56" fmla="*/ 936648 w 3708427"/>
                <a:gd name="connsiteY56" fmla="*/ 758825 h 3140357"/>
                <a:gd name="connsiteX57" fmla="*/ 955698 w 3708427"/>
                <a:gd name="connsiteY57" fmla="*/ 765175 h 3140357"/>
                <a:gd name="connsiteX58" fmla="*/ 993798 w 3708427"/>
                <a:gd name="connsiteY58" fmla="*/ 762000 h 3140357"/>
                <a:gd name="connsiteX59" fmla="*/ 1012848 w 3708427"/>
                <a:gd name="connsiteY59" fmla="*/ 755650 h 3140357"/>
                <a:gd name="connsiteX60" fmla="*/ 1022373 w 3708427"/>
                <a:gd name="connsiteY60" fmla="*/ 752475 h 3140357"/>
                <a:gd name="connsiteX61" fmla="*/ 1035073 w 3708427"/>
                <a:gd name="connsiteY61" fmla="*/ 742950 h 3140357"/>
                <a:gd name="connsiteX62" fmla="*/ 1044598 w 3708427"/>
                <a:gd name="connsiteY62" fmla="*/ 739775 h 3140357"/>
                <a:gd name="connsiteX63" fmla="*/ 1143023 w 3708427"/>
                <a:gd name="connsiteY63" fmla="*/ 730250 h 3140357"/>
                <a:gd name="connsiteX64" fmla="*/ 1155723 w 3708427"/>
                <a:gd name="connsiteY64" fmla="*/ 685800 h 3140357"/>
                <a:gd name="connsiteX65" fmla="*/ 1162073 w 3708427"/>
                <a:gd name="connsiteY65" fmla="*/ 673100 h 3140357"/>
                <a:gd name="connsiteX66" fmla="*/ 1165248 w 3708427"/>
                <a:gd name="connsiteY66" fmla="*/ 663575 h 3140357"/>
                <a:gd name="connsiteX67" fmla="*/ 1184298 w 3708427"/>
                <a:gd name="connsiteY67" fmla="*/ 654050 h 3140357"/>
                <a:gd name="connsiteX68" fmla="*/ 1206523 w 3708427"/>
                <a:gd name="connsiteY68" fmla="*/ 635000 h 3140357"/>
                <a:gd name="connsiteX69" fmla="*/ 1216048 w 3708427"/>
                <a:gd name="connsiteY69" fmla="*/ 631825 h 3140357"/>
                <a:gd name="connsiteX70" fmla="*/ 1244623 w 3708427"/>
                <a:gd name="connsiteY70" fmla="*/ 615950 h 3140357"/>
                <a:gd name="connsiteX71" fmla="*/ 1263673 w 3708427"/>
                <a:gd name="connsiteY71" fmla="*/ 612775 h 3140357"/>
                <a:gd name="connsiteX72" fmla="*/ 1330348 w 3708427"/>
                <a:gd name="connsiteY72" fmla="*/ 606425 h 3140357"/>
                <a:gd name="connsiteX73" fmla="*/ 1365273 w 3708427"/>
                <a:gd name="connsiteY73" fmla="*/ 612775 h 3140357"/>
                <a:gd name="connsiteX74" fmla="*/ 1368448 w 3708427"/>
                <a:gd name="connsiteY74" fmla="*/ 622300 h 3140357"/>
                <a:gd name="connsiteX75" fmla="*/ 1377973 w 3708427"/>
                <a:gd name="connsiteY75" fmla="*/ 628650 h 3140357"/>
                <a:gd name="connsiteX76" fmla="*/ 1387498 w 3708427"/>
                <a:gd name="connsiteY76" fmla="*/ 638175 h 3140357"/>
                <a:gd name="connsiteX77" fmla="*/ 1387498 w 3708427"/>
                <a:gd name="connsiteY77" fmla="*/ 673100 h 3140357"/>
                <a:gd name="connsiteX78" fmla="*/ 1377973 w 3708427"/>
                <a:gd name="connsiteY78" fmla="*/ 676275 h 3140357"/>
                <a:gd name="connsiteX79" fmla="*/ 1355748 w 3708427"/>
                <a:gd name="connsiteY79" fmla="*/ 685800 h 3140357"/>
                <a:gd name="connsiteX80" fmla="*/ 1349398 w 3708427"/>
                <a:gd name="connsiteY80" fmla="*/ 698500 h 3140357"/>
                <a:gd name="connsiteX81" fmla="*/ 1343048 w 3708427"/>
                <a:gd name="connsiteY81" fmla="*/ 723900 h 3140357"/>
                <a:gd name="connsiteX82" fmla="*/ 1339873 w 3708427"/>
                <a:gd name="connsiteY82" fmla="*/ 733425 h 3140357"/>
                <a:gd name="connsiteX83" fmla="*/ 1333523 w 3708427"/>
                <a:gd name="connsiteY83" fmla="*/ 742950 h 3140357"/>
                <a:gd name="connsiteX84" fmla="*/ 1330348 w 3708427"/>
                <a:gd name="connsiteY84" fmla="*/ 758825 h 3140357"/>
                <a:gd name="connsiteX85" fmla="*/ 1320823 w 3708427"/>
                <a:gd name="connsiteY85" fmla="*/ 784225 h 3140357"/>
                <a:gd name="connsiteX86" fmla="*/ 1311298 w 3708427"/>
                <a:gd name="connsiteY86" fmla="*/ 793750 h 3140357"/>
                <a:gd name="connsiteX87" fmla="*/ 1295423 w 3708427"/>
                <a:gd name="connsiteY87" fmla="*/ 822325 h 3140357"/>
                <a:gd name="connsiteX88" fmla="*/ 1282723 w 3708427"/>
                <a:gd name="connsiteY88" fmla="*/ 831850 h 3140357"/>
                <a:gd name="connsiteX89" fmla="*/ 1273198 w 3708427"/>
                <a:gd name="connsiteY89" fmla="*/ 850900 h 3140357"/>
                <a:gd name="connsiteX90" fmla="*/ 1263673 w 3708427"/>
                <a:gd name="connsiteY90" fmla="*/ 860425 h 3140357"/>
                <a:gd name="connsiteX91" fmla="*/ 1266848 w 3708427"/>
                <a:gd name="connsiteY91" fmla="*/ 908050 h 3140357"/>
                <a:gd name="connsiteX92" fmla="*/ 1276373 w 3708427"/>
                <a:gd name="connsiteY92" fmla="*/ 904875 h 3140357"/>
                <a:gd name="connsiteX93" fmla="*/ 1343048 w 3708427"/>
                <a:gd name="connsiteY93" fmla="*/ 898525 h 3140357"/>
                <a:gd name="connsiteX94" fmla="*/ 1362098 w 3708427"/>
                <a:gd name="connsiteY94" fmla="*/ 892175 h 3140357"/>
                <a:gd name="connsiteX95" fmla="*/ 1374798 w 3708427"/>
                <a:gd name="connsiteY95" fmla="*/ 885825 h 3140357"/>
                <a:gd name="connsiteX96" fmla="*/ 1419248 w 3708427"/>
                <a:gd name="connsiteY96" fmla="*/ 879475 h 3140357"/>
                <a:gd name="connsiteX97" fmla="*/ 1428773 w 3708427"/>
                <a:gd name="connsiteY97" fmla="*/ 885825 h 3140357"/>
                <a:gd name="connsiteX98" fmla="*/ 1441473 w 3708427"/>
                <a:gd name="connsiteY98" fmla="*/ 901700 h 3140357"/>
                <a:gd name="connsiteX99" fmla="*/ 1447823 w 3708427"/>
                <a:gd name="connsiteY99" fmla="*/ 911225 h 3140357"/>
                <a:gd name="connsiteX100" fmla="*/ 1470048 w 3708427"/>
                <a:gd name="connsiteY100" fmla="*/ 927100 h 3140357"/>
                <a:gd name="connsiteX101" fmla="*/ 1485923 w 3708427"/>
                <a:gd name="connsiteY101" fmla="*/ 955675 h 3140357"/>
                <a:gd name="connsiteX102" fmla="*/ 1479573 w 3708427"/>
                <a:gd name="connsiteY102" fmla="*/ 1063625 h 3140357"/>
                <a:gd name="connsiteX103" fmla="*/ 1482748 w 3708427"/>
                <a:gd name="connsiteY103" fmla="*/ 1133475 h 3140357"/>
                <a:gd name="connsiteX104" fmla="*/ 1489098 w 3708427"/>
                <a:gd name="connsiteY104" fmla="*/ 1171575 h 3140357"/>
                <a:gd name="connsiteX105" fmla="*/ 1492273 w 3708427"/>
                <a:gd name="connsiteY105" fmla="*/ 1216025 h 3140357"/>
                <a:gd name="connsiteX106" fmla="*/ 1498623 w 3708427"/>
                <a:gd name="connsiteY106" fmla="*/ 1225550 h 3140357"/>
                <a:gd name="connsiteX107" fmla="*/ 1501798 w 3708427"/>
                <a:gd name="connsiteY107" fmla="*/ 1235075 h 3140357"/>
                <a:gd name="connsiteX108" fmla="*/ 1527198 w 3708427"/>
                <a:gd name="connsiteY108" fmla="*/ 1250950 h 3140357"/>
                <a:gd name="connsiteX109" fmla="*/ 1536723 w 3708427"/>
                <a:gd name="connsiteY109" fmla="*/ 1257300 h 3140357"/>
                <a:gd name="connsiteX110" fmla="*/ 1549423 w 3708427"/>
                <a:gd name="connsiteY110" fmla="*/ 1260475 h 3140357"/>
                <a:gd name="connsiteX111" fmla="*/ 1603398 w 3708427"/>
                <a:gd name="connsiteY111" fmla="*/ 1263650 h 3140357"/>
                <a:gd name="connsiteX112" fmla="*/ 1635148 w 3708427"/>
                <a:gd name="connsiteY112" fmla="*/ 1273175 h 3140357"/>
                <a:gd name="connsiteX113" fmla="*/ 1676423 w 3708427"/>
                <a:gd name="connsiteY113" fmla="*/ 1266825 h 3140357"/>
                <a:gd name="connsiteX114" fmla="*/ 1685948 w 3708427"/>
                <a:gd name="connsiteY114" fmla="*/ 1263650 h 3140357"/>
                <a:gd name="connsiteX115" fmla="*/ 1692298 w 3708427"/>
                <a:gd name="connsiteY115" fmla="*/ 1254125 h 3140357"/>
                <a:gd name="connsiteX116" fmla="*/ 1701823 w 3708427"/>
                <a:gd name="connsiteY116" fmla="*/ 1244600 h 3140357"/>
                <a:gd name="connsiteX117" fmla="*/ 1743098 w 3708427"/>
                <a:gd name="connsiteY117" fmla="*/ 1247775 h 3140357"/>
                <a:gd name="connsiteX118" fmla="*/ 1752623 w 3708427"/>
                <a:gd name="connsiteY118" fmla="*/ 1254125 h 3140357"/>
                <a:gd name="connsiteX119" fmla="*/ 1762148 w 3708427"/>
                <a:gd name="connsiteY119" fmla="*/ 1257300 h 3140357"/>
                <a:gd name="connsiteX120" fmla="*/ 1771673 w 3708427"/>
                <a:gd name="connsiteY120" fmla="*/ 1266825 h 3140357"/>
                <a:gd name="connsiteX121" fmla="*/ 1787548 w 3708427"/>
                <a:gd name="connsiteY121" fmla="*/ 1285875 h 3140357"/>
                <a:gd name="connsiteX122" fmla="*/ 1797073 w 3708427"/>
                <a:gd name="connsiteY122" fmla="*/ 1289050 h 3140357"/>
                <a:gd name="connsiteX123" fmla="*/ 1822473 w 3708427"/>
                <a:gd name="connsiteY123" fmla="*/ 1308100 h 3140357"/>
                <a:gd name="connsiteX124" fmla="*/ 1831998 w 3708427"/>
                <a:gd name="connsiteY124" fmla="*/ 1311275 h 3140357"/>
                <a:gd name="connsiteX125" fmla="*/ 1854223 w 3708427"/>
                <a:gd name="connsiteY125" fmla="*/ 1327150 h 3140357"/>
                <a:gd name="connsiteX126" fmla="*/ 1863748 w 3708427"/>
                <a:gd name="connsiteY126" fmla="*/ 1317625 h 3140357"/>
                <a:gd name="connsiteX127" fmla="*/ 1879623 w 3708427"/>
                <a:gd name="connsiteY127" fmla="*/ 1282700 h 3140357"/>
                <a:gd name="connsiteX128" fmla="*/ 1882798 w 3708427"/>
                <a:gd name="connsiteY128" fmla="*/ 1250950 h 3140357"/>
                <a:gd name="connsiteX129" fmla="*/ 1889148 w 3708427"/>
                <a:gd name="connsiteY129" fmla="*/ 1241425 h 3140357"/>
                <a:gd name="connsiteX130" fmla="*/ 1895498 w 3708427"/>
                <a:gd name="connsiteY130" fmla="*/ 1228725 h 3140357"/>
                <a:gd name="connsiteX131" fmla="*/ 1901848 w 3708427"/>
                <a:gd name="connsiteY131" fmla="*/ 1209675 h 3140357"/>
                <a:gd name="connsiteX132" fmla="*/ 1905023 w 3708427"/>
                <a:gd name="connsiteY132" fmla="*/ 1196975 h 3140357"/>
                <a:gd name="connsiteX133" fmla="*/ 1930423 w 3708427"/>
                <a:gd name="connsiteY133" fmla="*/ 1184275 h 3140357"/>
                <a:gd name="connsiteX134" fmla="*/ 2019323 w 3708427"/>
                <a:gd name="connsiteY134" fmla="*/ 1181100 h 3140357"/>
                <a:gd name="connsiteX135" fmla="*/ 2028848 w 3708427"/>
                <a:gd name="connsiteY135" fmla="*/ 1174750 h 3140357"/>
                <a:gd name="connsiteX136" fmla="*/ 2047898 w 3708427"/>
                <a:gd name="connsiteY136" fmla="*/ 1165225 h 3140357"/>
                <a:gd name="connsiteX137" fmla="*/ 2060598 w 3708427"/>
                <a:gd name="connsiteY137" fmla="*/ 1149350 h 3140357"/>
                <a:gd name="connsiteX138" fmla="*/ 2082823 w 3708427"/>
                <a:gd name="connsiteY138" fmla="*/ 1127125 h 3140357"/>
                <a:gd name="connsiteX139" fmla="*/ 2095523 w 3708427"/>
                <a:gd name="connsiteY139" fmla="*/ 1120775 h 3140357"/>
                <a:gd name="connsiteX140" fmla="*/ 2114573 w 3708427"/>
                <a:gd name="connsiteY140" fmla="*/ 1114425 h 3140357"/>
                <a:gd name="connsiteX141" fmla="*/ 2124098 w 3708427"/>
                <a:gd name="connsiteY141" fmla="*/ 1120775 h 3140357"/>
                <a:gd name="connsiteX142" fmla="*/ 2127273 w 3708427"/>
                <a:gd name="connsiteY142" fmla="*/ 1130300 h 3140357"/>
                <a:gd name="connsiteX143" fmla="*/ 2133623 w 3708427"/>
                <a:gd name="connsiteY143" fmla="*/ 1139825 h 3140357"/>
                <a:gd name="connsiteX144" fmla="*/ 2130448 w 3708427"/>
                <a:gd name="connsiteY144" fmla="*/ 1152525 h 3140357"/>
                <a:gd name="connsiteX145" fmla="*/ 2127273 w 3708427"/>
                <a:gd name="connsiteY145" fmla="*/ 1174750 h 3140357"/>
                <a:gd name="connsiteX146" fmla="*/ 2187598 w 3708427"/>
                <a:gd name="connsiteY146" fmla="*/ 1155700 h 3140357"/>
                <a:gd name="connsiteX147" fmla="*/ 2276498 w 3708427"/>
                <a:gd name="connsiteY147" fmla="*/ 1168400 h 3140357"/>
                <a:gd name="connsiteX148" fmla="*/ 2279673 w 3708427"/>
                <a:gd name="connsiteY148" fmla="*/ 1190625 h 3140357"/>
                <a:gd name="connsiteX149" fmla="*/ 2273323 w 3708427"/>
                <a:gd name="connsiteY149" fmla="*/ 1181100 h 3140357"/>
                <a:gd name="connsiteX150" fmla="*/ 2254273 w 3708427"/>
                <a:gd name="connsiteY150" fmla="*/ 1162050 h 3140357"/>
                <a:gd name="connsiteX151" fmla="*/ 2257448 w 3708427"/>
                <a:gd name="connsiteY151" fmla="*/ 1165225 h 3140357"/>
                <a:gd name="connsiteX152" fmla="*/ 2308248 w 3708427"/>
                <a:gd name="connsiteY152" fmla="*/ 1184275 h 3140357"/>
                <a:gd name="connsiteX153" fmla="*/ 2324123 w 3708427"/>
                <a:gd name="connsiteY153" fmla="*/ 1187450 h 3140357"/>
                <a:gd name="connsiteX154" fmla="*/ 2349523 w 3708427"/>
                <a:gd name="connsiteY154" fmla="*/ 1193800 h 3140357"/>
                <a:gd name="connsiteX155" fmla="*/ 2393973 w 3708427"/>
                <a:gd name="connsiteY155" fmla="*/ 1196975 h 3140357"/>
                <a:gd name="connsiteX156" fmla="*/ 2397148 w 3708427"/>
                <a:gd name="connsiteY156" fmla="*/ 1206500 h 3140357"/>
                <a:gd name="connsiteX157" fmla="*/ 2444773 w 3708427"/>
                <a:gd name="connsiteY157" fmla="*/ 1216025 h 3140357"/>
                <a:gd name="connsiteX158" fmla="*/ 2454298 w 3708427"/>
                <a:gd name="connsiteY158" fmla="*/ 1219200 h 3140357"/>
                <a:gd name="connsiteX159" fmla="*/ 2476523 w 3708427"/>
                <a:gd name="connsiteY159" fmla="*/ 1222375 h 3140357"/>
                <a:gd name="connsiteX160" fmla="*/ 2486048 w 3708427"/>
                <a:gd name="connsiteY160" fmla="*/ 1228725 h 3140357"/>
                <a:gd name="connsiteX161" fmla="*/ 2520973 w 3708427"/>
                <a:gd name="connsiteY161" fmla="*/ 1222375 h 3140357"/>
                <a:gd name="connsiteX162" fmla="*/ 2530498 w 3708427"/>
                <a:gd name="connsiteY162" fmla="*/ 1209675 h 3140357"/>
                <a:gd name="connsiteX163" fmla="*/ 2540023 w 3708427"/>
                <a:gd name="connsiteY163" fmla="*/ 1203325 h 3140357"/>
                <a:gd name="connsiteX164" fmla="*/ 2552723 w 3708427"/>
                <a:gd name="connsiteY164" fmla="*/ 1200150 h 3140357"/>
                <a:gd name="connsiteX165" fmla="*/ 2581298 w 3708427"/>
                <a:gd name="connsiteY165" fmla="*/ 1190625 h 3140357"/>
                <a:gd name="connsiteX166" fmla="*/ 2609873 w 3708427"/>
                <a:gd name="connsiteY166" fmla="*/ 1193800 h 3140357"/>
                <a:gd name="connsiteX167" fmla="*/ 2619398 w 3708427"/>
                <a:gd name="connsiteY167" fmla="*/ 1196975 h 3140357"/>
                <a:gd name="connsiteX168" fmla="*/ 2625748 w 3708427"/>
                <a:gd name="connsiteY168" fmla="*/ 1206500 h 3140357"/>
                <a:gd name="connsiteX169" fmla="*/ 2616223 w 3708427"/>
                <a:gd name="connsiteY169" fmla="*/ 1209675 h 3140357"/>
                <a:gd name="connsiteX170" fmla="*/ 2606698 w 3708427"/>
                <a:gd name="connsiteY170" fmla="*/ 1235075 h 3140357"/>
                <a:gd name="connsiteX171" fmla="*/ 2654323 w 3708427"/>
                <a:gd name="connsiteY171" fmla="*/ 1238250 h 3140357"/>
                <a:gd name="connsiteX172" fmla="*/ 2657498 w 3708427"/>
                <a:gd name="connsiteY172" fmla="*/ 1200150 h 3140357"/>
                <a:gd name="connsiteX173" fmla="*/ 2686073 w 3708427"/>
                <a:gd name="connsiteY173" fmla="*/ 1190625 h 3140357"/>
                <a:gd name="connsiteX174" fmla="*/ 2717823 w 3708427"/>
                <a:gd name="connsiteY174" fmla="*/ 1200150 h 3140357"/>
                <a:gd name="connsiteX175" fmla="*/ 2711473 w 3708427"/>
                <a:gd name="connsiteY175" fmla="*/ 1225550 h 3140357"/>
                <a:gd name="connsiteX176" fmla="*/ 2705123 w 3708427"/>
                <a:gd name="connsiteY176" fmla="*/ 1250950 h 3140357"/>
                <a:gd name="connsiteX177" fmla="*/ 2698773 w 3708427"/>
                <a:gd name="connsiteY177" fmla="*/ 1270000 h 3140357"/>
                <a:gd name="connsiteX178" fmla="*/ 2714648 w 3708427"/>
                <a:gd name="connsiteY178" fmla="*/ 1279525 h 3140357"/>
                <a:gd name="connsiteX179" fmla="*/ 2740048 w 3708427"/>
                <a:gd name="connsiteY179" fmla="*/ 1289050 h 3140357"/>
                <a:gd name="connsiteX180" fmla="*/ 2749573 w 3708427"/>
                <a:gd name="connsiteY180" fmla="*/ 1298575 h 3140357"/>
                <a:gd name="connsiteX181" fmla="*/ 2752748 w 3708427"/>
                <a:gd name="connsiteY181" fmla="*/ 1323975 h 3140357"/>
                <a:gd name="connsiteX182" fmla="*/ 2762273 w 3708427"/>
                <a:gd name="connsiteY182" fmla="*/ 1333500 h 3140357"/>
                <a:gd name="connsiteX183" fmla="*/ 2765448 w 3708427"/>
                <a:gd name="connsiteY183" fmla="*/ 1346200 h 3140357"/>
                <a:gd name="connsiteX184" fmla="*/ 2784498 w 3708427"/>
                <a:gd name="connsiteY184" fmla="*/ 1349375 h 3140357"/>
                <a:gd name="connsiteX185" fmla="*/ 2794023 w 3708427"/>
                <a:gd name="connsiteY185" fmla="*/ 1352550 h 3140357"/>
                <a:gd name="connsiteX186" fmla="*/ 2806723 w 3708427"/>
                <a:gd name="connsiteY186" fmla="*/ 1355725 h 3140357"/>
                <a:gd name="connsiteX187" fmla="*/ 2825773 w 3708427"/>
                <a:gd name="connsiteY187" fmla="*/ 1387475 h 3140357"/>
                <a:gd name="connsiteX188" fmla="*/ 2835298 w 3708427"/>
                <a:gd name="connsiteY188" fmla="*/ 1393825 h 3140357"/>
                <a:gd name="connsiteX189" fmla="*/ 2851173 w 3708427"/>
                <a:gd name="connsiteY189" fmla="*/ 1412875 h 3140357"/>
                <a:gd name="connsiteX190" fmla="*/ 2863873 w 3708427"/>
                <a:gd name="connsiteY190" fmla="*/ 1416050 h 3140357"/>
                <a:gd name="connsiteX191" fmla="*/ 2873398 w 3708427"/>
                <a:gd name="connsiteY191" fmla="*/ 1422400 h 3140357"/>
                <a:gd name="connsiteX192" fmla="*/ 2933723 w 3708427"/>
                <a:gd name="connsiteY192" fmla="*/ 1431925 h 3140357"/>
                <a:gd name="connsiteX193" fmla="*/ 2952773 w 3708427"/>
                <a:gd name="connsiteY193" fmla="*/ 1438275 h 3140357"/>
                <a:gd name="connsiteX194" fmla="*/ 2971823 w 3708427"/>
                <a:gd name="connsiteY194" fmla="*/ 1447800 h 3140357"/>
                <a:gd name="connsiteX195" fmla="*/ 2997223 w 3708427"/>
                <a:gd name="connsiteY195" fmla="*/ 1450975 h 3140357"/>
                <a:gd name="connsiteX196" fmla="*/ 3013098 w 3708427"/>
                <a:gd name="connsiteY196" fmla="*/ 1454150 h 3140357"/>
                <a:gd name="connsiteX197" fmla="*/ 3032148 w 3708427"/>
                <a:gd name="connsiteY197" fmla="*/ 1457325 h 3140357"/>
                <a:gd name="connsiteX198" fmla="*/ 3076598 w 3708427"/>
                <a:gd name="connsiteY198" fmla="*/ 1466850 h 3140357"/>
                <a:gd name="connsiteX199" fmla="*/ 3184548 w 3708427"/>
                <a:gd name="connsiteY199" fmla="*/ 1476375 h 3140357"/>
                <a:gd name="connsiteX200" fmla="*/ 3206773 w 3708427"/>
                <a:gd name="connsiteY200" fmla="*/ 1498600 h 3140357"/>
                <a:gd name="connsiteX201" fmla="*/ 3235348 w 3708427"/>
                <a:gd name="connsiteY201" fmla="*/ 1517650 h 3140357"/>
                <a:gd name="connsiteX202" fmla="*/ 3244873 w 3708427"/>
                <a:gd name="connsiteY202" fmla="*/ 1539875 h 3140357"/>
                <a:gd name="connsiteX203" fmla="*/ 3248048 w 3708427"/>
                <a:gd name="connsiteY203" fmla="*/ 1552575 h 3140357"/>
                <a:gd name="connsiteX204" fmla="*/ 3254398 w 3708427"/>
                <a:gd name="connsiteY204" fmla="*/ 1562100 h 3140357"/>
                <a:gd name="connsiteX205" fmla="*/ 3270273 w 3708427"/>
                <a:gd name="connsiteY205" fmla="*/ 1590675 h 3140357"/>
                <a:gd name="connsiteX206" fmla="*/ 3292498 w 3708427"/>
                <a:gd name="connsiteY206" fmla="*/ 1603375 h 3140357"/>
                <a:gd name="connsiteX207" fmla="*/ 3302023 w 3708427"/>
                <a:gd name="connsiteY207" fmla="*/ 1625600 h 3140357"/>
                <a:gd name="connsiteX208" fmla="*/ 3314723 w 3708427"/>
                <a:gd name="connsiteY208" fmla="*/ 1644650 h 3140357"/>
                <a:gd name="connsiteX209" fmla="*/ 3324248 w 3708427"/>
                <a:gd name="connsiteY209" fmla="*/ 1679575 h 3140357"/>
                <a:gd name="connsiteX210" fmla="*/ 3330598 w 3708427"/>
                <a:gd name="connsiteY210" fmla="*/ 1692275 h 3140357"/>
                <a:gd name="connsiteX211" fmla="*/ 3321073 w 3708427"/>
                <a:gd name="connsiteY211" fmla="*/ 1746250 h 3140357"/>
                <a:gd name="connsiteX212" fmla="*/ 3302023 w 3708427"/>
                <a:gd name="connsiteY212" fmla="*/ 1784350 h 3140357"/>
                <a:gd name="connsiteX213" fmla="*/ 3276623 w 3708427"/>
                <a:gd name="connsiteY213" fmla="*/ 1816100 h 3140357"/>
                <a:gd name="connsiteX214" fmla="*/ 3254398 w 3708427"/>
                <a:gd name="connsiteY214" fmla="*/ 1860550 h 3140357"/>
                <a:gd name="connsiteX215" fmla="*/ 3276623 w 3708427"/>
                <a:gd name="connsiteY215" fmla="*/ 1831975 h 3140357"/>
                <a:gd name="connsiteX216" fmla="*/ 3286148 w 3708427"/>
                <a:gd name="connsiteY216" fmla="*/ 1822450 h 3140357"/>
                <a:gd name="connsiteX217" fmla="*/ 3317898 w 3708427"/>
                <a:gd name="connsiteY217" fmla="*/ 1803400 h 3140357"/>
                <a:gd name="connsiteX218" fmla="*/ 3336948 w 3708427"/>
                <a:gd name="connsiteY218" fmla="*/ 1793875 h 3140357"/>
                <a:gd name="connsiteX219" fmla="*/ 3346473 w 3708427"/>
                <a:gd name="connsiteY219" fmla="*/ 1784350 h 3140357"/>
                <a:gd name="connsiteX220" fmla="*/ 3403627 w 3708427"/>
                <a:gd name="connsiteY220" fmla="*/ 1774825 h 3140357"/>
                <a:gd name="connsiteX221" fmla="*/ 3406798 w 3708427"/>
                <a:gd name="connsiteY221" fmla="*/ 1857375 h 3140357"/>
                <a:gd name="connsiteX222" fmla="*/ 3476652 w 3708427"/>
                <a:gd name="connsiteY222" fmla="*/ 1835150 h 3140357"/>
                <a:gd name="connsiteX223" fmla="*/ 3600477 w 3708427"/>
                <a:gd name="connsiteY223" fmla="*/ 1838325 h 3140357"/>
                <a:gd name="connsiteX224" fmla="*/ 3616352 w 3708427"/>
                <a:gd name="connsiteY224" fmla="*/ 1908175 h 3140357"/>
                <a:gd name="connsiteX225" fmla="*/ 3708427 w 3708427"/>
                <a:gd name="connsiteY225" fmla="*/ 1889125 h 3140357"/>
                <a:gd name="connsiteX226" fmla="*/ 3270277 w 3708427"/>
                <a:gd name="connsiteY226" fmla="*/ 2117725 h 3140357"/>
                <a:gd name="connsiteX227" fmla="*/ 3194077 w 3708427"/>
                <a:gd name="connsiteY227" fmla="*/ 2012950 h 3140357"/>
                <a:gd name="connsiteX228" fmla="*/ 3184552 w 3708427"/>
                <a:gd name="connsiteY228" fmla="*/ 2152650 h 3140357"/>
                <a:gd name="connsiteX229" fmla="*/ 3102002 w 3708427"/>
                <a:gd name="connsiteY229" fmla="*/ 2038350 h 3140357"/>
                <a:gd name="connsiteX230" fmla="*/ 3140102 w 3708427"/>
                <a:gd name="connsiteY230" fmla="*/ 2178050 h 3140357"/>
                <a:gd name="connsiteX231" fmla="*/ 3051202 w 3708427"/>
                <a:gd name="connsiteY231" fmla="*/ 2041525 h 3140357"/>
                <a:gd name="connsiteX232" fmla="*/ 3095652 w 3708427"/>
                <a:gd name="connsiteY232" fmla="*/ 2206625 h 3140357"/>
                <a:gd name="connsiteX233" fmla="*/ 3016277 w 3708427"/>
                <a:gd name="connsiteY233" fmla="*/ 2038350 h 3140357"/>
                <a:gd name="connsiteX234" fmla="*/ 3038502 w 3708427"/>
                <a:gd name="connsiteY234" fmla="*/ 2222500 h 3140357"/>
                <a:gd name="connsiteX235" fmla="*/ 2952777 w 3708427"/>
                <a:gd name="connsiteY235" fmla="*/ 2057400 h 3140357"/>
                <a:gd name="connsiteX236" fmla="*/ 2968652 w 3708427"/>
                <a:gd name="connsiteY236" fmla="*/ 2225675 h 3140357"/>
                <a:gd name="connsiteX237" fmla="*/ 2879752 w 3708427"/>
                <a:gd name="connsiteY237" fmla="*/ 2022475 h 3140357"/>
                <a:gd name="connsiteX238" fmla="*/ 2901977 w 3708427"/>
                <a:gd name="connsiteY238" fmla="*/ 2222500 h 3140357"/>
                <a:gd name="connsiteX239" fmla="*/ 2886102 w 3708427"/>
                <a:gd name="connsiteY239" fmla="*/ 2349500 h 3140357"/>
                <a:gd name="connsiteX240" fmla="*/ 2841652 w 3708427"/>
                <a:gd name="connsiteY240" fmla="*/ 2257425 h 3140357"/>
                <a:gd name="connsiteX241" fmla="*/ 2873402 w 3708427"/>
                <a:gd name="connsiteY241" fmla="*/ 2397125 h 3140357"/>
                <a:gd name="connsiteX242" fmla="*/ 2800377 w 3708427"/>
                <a:gd name="connsiteY242" fmla="*/ 2270125 h 3140357"/>
                <a:gd name="connsiteX243" fmla="*/ 2867052 w 3708427"/>
                <a:gd name="connsiteY243" fmla="*/ 2479675 h 3140357"/>
                <a:gd name="connsiteX244" fmla="*/ 2771802 w 3708427"/>
                <a:gd name="connsiteY244" fmla="*/ 2311400 h 3140357"/>
                <a:gd name="connsiteX245" fmla="*/ 2787677 w 3708427"/>
                <a:gd name="connsiteY245" fmla="*/ 2466975 h 3140357"/>
                <a:gd name="connsiteX246" fmla="*/ 2698777 w 3708427"/>
                <a:gd name="connsiteY246" fmla="*/ 2314575 h 3140357"/>
                <a:gd name="connsiteX247" fmla="*/ 2724177 w 3708427"/>
                <a:gd name="connsiteY247" fmla="*/ 2527300 h 3140357"/>
                <a:gd name="connsiteX248" fmla="*/ 2663852 w 3708427"/>
                <a:gd name="connsiteY248" fmla="*/ 2390775 h 3140357"/>
                <a:gd name="connsiteX249" fmla="*/ 2425727 w 3708427"/>
                <a:gd name="connsiteY249" fmla="*/ 2479675 h 3140357"/>
                <a:gd name="connsiteX250" fmla="*/ 2657502 w 3708427"/>
                <a:gd name="connsiteY250" fmla="*/ 2676525 h 3140357"/>
                <a:gd name="connsiteX251" fmla="*/ 2584477 w 3708427"/>
                <a:gd name="connsiteY251" fmla="*/ 2736850 h 3140357"/>
                <a:gd name="connsiteX252" fmla="*/ 2479702 w 3708427"/>
                <a:gd name="connsiteY252" fmla="*/ 2870200 h 3140357"/>
                <a:gd name="connsiteX253" fmla="*/ 2362227 w 3708427"/>
                <a:gd name="connsiteY253" fmla="*/ 2784475 h 3140357"/>
                <a:gd name="connsiteX254" fmla="*/ 2343177 w 3708427"/>
                <a:gd name="connsiteY254" fmla="*/ 2593975 h 3140357"/>
                <a:gd name="connsiteX255" fmla="*/ 2266977 w 3708427"/>
                <a:gd name="connsiteY255" fmla="*/ 2794000 h 3140357"/>
                <a:gd name="connsiteX256" fmla="*/ 2270152 w 3708427"/>
                <a:gd name="connsiteY256" fmla="*/ 2638425 h 3140357"/>
                <a:gd name="connsiteX257" fmla="*/ 2222527 w 3708427"/>
                <a:gd name="connsiteY257" fmla="*/ 3140075 h 3140357"/>
                <a:gd name="connsiteX258" fmla="*/ 2222527 w 3708427"/>
                <a:gd name="connsiteY258" fmla="*/ 2863849 h 3140357"/>
                <a:gd name="connsiteX259" fmla="*/ 2197126 w 3708427"/>
                <a:gd name="connsiteY259" fmla="*/ 2813049 h 3140357"/>
                <a:gd name="connsiteX260" fmla="*/ 2159026 w 3708427"/>
                <a:gd name="connsiteY260" fmla="*/ 2794000 h 3140357"/>
                <a:gd name="connsiteX261" fmla="*/ 2092352 w 3708427"/>
                <a:gd name="connsiteY261" fmla="*/ 2752724 h 3140357"/>
                <a:gd name="connsiteX262" fmla="*/ 2035201 w 3708427"/>
                <a:gd name="connsiteY262" fmla="*/ 2698750 h 3140357"/>
                <a:gd name="connsiteX263" fmla="*/ 1978050 w 3708427"/>
                <a:gd name="connsiteY263" fmla="*/ 2679700 h 3140357"/>
                <a:gd name="connsiteX264" fmla="*/ 1911375 w 3708427"/>
                <a:gd name="connsiteY264" fmla="*/ 2600325 h 3140357"/>
                <a:gd name="connsiteX265" fmla="*/ 1765325 w 3708427"/>
                <a:gd name="connsiteY265" fmla="*/ 2362200 h 3140357"/>
                <a:gd name="connsiteX266" fmla="*/ 1720875 w 3708427"/>
                <a:gd name="connsiteY266" fmla="*/ 2251075 h 3140357"/>
                <a:gd name="connsiteX267" fmla="*/ 1673250 w 3708427"/>
                <a:gd name="connsiteY267" fmla="*/ 2197100 h 3140357"/>
                <a:gd name="connsiteX268" fmla="*/ 1651025 w 3708427"/>
                <a:gd name="connsiteY268" fmla="*/ 2146300 h 3140357"/>
                <a:gd name="connsiteX269" fmla="*/ 1581175 w 3708427"/>
                <a:gd name="connsiteY269" fmla="*/ 2095500 h 3140357"/>
                <a:gd name="connsiteX270" fmla="*/ 1584350 w 3708427"/>
                <a:gd name="connsiteY270" fmla="*/ 2022476 h 3140357"/>
                <a:gd name="connsiteX271" fmla="*/ 1590699 w 3708427"/>
                <a:gd name="connsiteY271" fmla="*/ 1984376 h 3140357"/>
                <a:gd name="connsiteX272" fmla="*/ 1676424 w 3708427"/>
                <a:gd name="connsiteY272" fmla="*/ 1958977 h 3140357"/>
                <a:gd name="connsiteX273" fmla="*/ 1609749 w 3708427"/>
                <a:gd name="connsiteY273" fmla="*/ 1882777 h 3140357"/>
                <a:gd name="connsiteX274" fmla="*/ 1622449 w 3708427"/>
                <a:gd name="connsiteY274" fmla="*/ 1809752 h 3140357"/>
                <a:gd name="connsiteX275" fmla="*/ 1651024 w 3708427"/>
                <a:gd name="connsiteY275" fmla="*/ 1730377 h 3140357"/>
                <a:gd name="connsiteX276" fmla="*/ 1714523 w 3708427"/>
                <a:gd name="connsiteY276" fmla="*/ 1685927 h 3140357"/>
                <a:gd name="connsiteX277" fmla="*/ 1765323 w 3708427"/>
                <a:gd name="connsiteY277" fmla="*/ 1647827 h 3140357"/>
                <a:gd name="connsiteX278" fmla="*/ 1793897 w 3708427"/>
                <a:gd name="connsiteY278" fmla="*/ 1612902 h 3140357"/>
                <a:gd name="connsiteX279" fmla="*/ 1812947 w 3708427"/>
                <a:gd name="connsiteY279" fmla="*/ 1571627 h 3140357"/>
                <a:gd name="connsiteX280" fmla="*/ 1790721 w 3708427"/>
                <a:gd name="connsiteY280" fmla="*/ 1539876 h 3140357"/>
                <a:gd name="connsiteX281" fmla="*/ 1793897 w 3708427"/>
                <a:gd name="connsiteY281" fmla="*/ 1473202 h 3140357"/>
                <a:gd name="connsiteX282" fmla="*/ 1765322 w 3708427"/>
                <a:gd name="connsiteY282" fmla="*/ 1381127 h 3140357"/>
                <a:gd name="connsiteX283" fmla="*/ 1727221 w 3708427"/>
                <a:gd name="connsiteY283" fmla="*/ 1314451 h 3140357"/>
                <a:gd name="connsiteX284" fmla="*/ 1666897 w 3708427"/>
                <a:gd name="connsiteY284" fmla="*/ 1355727 h 3140357"/>
                <a:gd name="connsiteX285" fmla="*/ 1625622 w 3708427"/>
                <a:gd name="connsiteY285" fmla="*/ 1377952 h 3140357"/>
                <a:gd name="connsiteX286" fmla="*/ 1587522 w 3708427"/>
                <a:gd name="connsiteY286" fmla="*/ 1349377 h 3140357"/>
                <a:gd name="connsiteX287" fmla="*/ 1527197 w 3708427"/>
                <a:gd name="connsiteY287" fmla="*/ 1327152 h 3140357"/>
                <a:gd name="connsiteX288" fmla="*/ 1428772 w 3708427"/>
                <a:gd name="connsiteY288" fmla="*/ 1257302 h 3140357"/>
                <a:gd name="connsiteX289" fmla="*/ 1374797 w 3708427"/>
                <a:gd name="connsiteY289" fmla="*/ 1257302 h 3140357"/>
                <a:gd name="connsiteX290" fmla="*/ 1358922 w 3708427"/>
                <a:gd name="connsiteY290" fmla="*/ 1187452 h 3140357"/>
                <a:gd name="connsiteX291" fmla="*/ 1298597 w 3708427"/>
                <a:gd name="connsiteY291" fmla="*/ 1114427 h 3140357"/>
                <a:gd name="connsiteX292" fmla="*/ 1212872 w 3708427"/>
                <a:gd name="connsiteY292" fmla="*/ 1057277 h 3140357"/>
                <a:gd name="connsiteX293" fmla="*/ 1073172 w 3708427"/>
                <a:gd name="connsiteY293" fmla="*/ 1003302 h 3140357"/>
                <a:gd name="connsiteX294" fmla="*/ 996972 w 3708427"/>
                <a:gd name="connsiteY294" fmla="*/ 974727 h 3140357"/>
                <a:gd name="connsiteX295" fmla="*/ 923947 w 3708427"/>
                <a:gd name="connsiteY295" fmla="*/ 914402 h 3140357"/>
                <a:gd name="connsiteX296" fmla="*/ 787422 w 3708427"/>
                <a:gd name="connsiteY296" fmla="*/ 933452 h 3140357"/>
                <a:gd name="connsiteX297" fmla="*/ 733447 w 3708427"/>
                <a:gd name="connsiteY297" fmla="*/ 942977 h 3140357"/>
                <a:gd name="connsiteX298" fmla="*/ 669947 w 3708427"/>
                <a:gd name="connsiteY298" fmla="*/ 889002 h 3140357"/>
                <a:gd name="connsiteX299" fmla="*/ 641372 w 3708427"/>
                <a:gd name="connsiteY299" fmla="*/ 860427 h 3140357"/>
                <a:gd name="connsiteX300" fmla="*/ 488972 w 3708427"/>
                <a:gd name="connsiteY300" fmla="*/ 800102 h 3140357"/>
                <a:gd name="connsiteX301" fmla="*/ 403247 w 3708427"/>
                <a:gd name="connsiteY301" fmla="*/ 749302 h 3140357"/>
                <a:gd name="connsiteX302" fmla="*/ 361972 w 3708427"/>
                <a:gd name="connsiteY302" fmla="*/ 695327 h 3140357"/>
                <a:gd name="connsiteX303" fmla="*/ 396897 w 3708427"/>
                <a:gd name="connsiteY303" fmla="*/ 660402 h 3140357"/>
                <a:gd name="connsiteX304" fmla="*/ 361972 w 3708427"/>
                <a:gd name="connsiteY304" fmla="*/ 555627 h 3140357"/>
                <a:gd name="connsiteX305" fmla="*/ 298471 w 3708427"/>
                <a:gd name="connsiteY305" fmla="*/ 454026 h 3140357"/>
                <a:gd name="connsiteX306" fmla="*/ 266722 w 3708427"/>
                <a:gd name="connsiteY306" fmla="*/ 384175 h 3140357"/>
                <a:gd name="connsiteX307" fmla="*/ 276246 w 3708427"/>
                <a:gd name="connsiteY307" fmla="*/ 358775 h 3140357"/>
                <a:gd name="connsiteX308" fmla="*/ 206397 w 3708427"/>
                <a:gd name="connsiteY308" fmla="*/ 234950 h 3140357"/>
                <a:gd name="connsiteX309" fmla="*/ 146072 w 3708427"/>
                <a:gd name="connsiteY309" fmla="*/ 101600 h 3140357"/>
                <a:gd name="connsiteX310" fmla="*/ 111147 w 3708427"/>
                <a:gd name="connsiteY310" fmla="*/ 142875 h 3140357"/>
                <a:gd name="connsiteX311" fmla="*/ 120671 w 3708427"/>
                <a:gd name="connsiteY311" fmla="*/ 193675 h 3140357"/>
                <a:gd name="connsiteX312" fmla="*/ 123846 w 3708427"/>
                <a:gd name="connsiteY312" fmla="*/ 260350 h 3140357"/>
                <a:gd name="connsiteX313" fmla="*/ 136546 w 3708427"/>
                <a:gd name="connsiteY313" fmla="*/ 327025 h 3140357"/>
                <a:gd name="connsiteX314" fmla="*/ 174646 w 3708427"/>
                <a:gd name="connsiteY314" fmla="*/ 384175 h 3140357"/>
                <a:gd name="connsiteX315" fmla="*/ 190521 w 3708427"/>
                <a:gd name="connsiteY315" fmla="*/ 422275 h 3140357"/>
                <a:gd name="connsiteX316" fmla="*/ 200046 w 3708427"/>
                <a:gd name="connsiteY316" fmla="*/ 495300 h 3140357"/>
                <a:gd name="connsiteX317" fmla="*/ 231798 w 3708427"/>
                <a:gd name="connsiteY317" fmla="*/ 542925 h 3140357"/>
                <a:gd name="connsiteX318" fmla="*/ 168296 w 3708427"/>
                <a:gd name="connsiteY318" fmla="*/ 508000 h 3140357"/>
                <a:gd name="connsiteX319" fmla="*/ 107973 w 3708427"/>
                <a:gd name="connsiteY319" fmla="*/ 460375 h 3140357"/>
                <a:gd name="connsiteX320" fmla="*/ 88923 w 3708427"/>
                <a:gd name="connsiteY320" fmla="*/ 371475 h 3140357"/>
                <a:gd name="connsiteX321" fmla="*/ 22248 w 3708427"/>
                <a:gd name="connsiteY321" fmla="*/ 285750 h 3140357"/>
                <a:gd name="connsiteX322" fmla="*/ 53998 w 3708427"/>
                <a:gd name="connsiteY322" fmla="*/ 193675 h 3140357"/>
                <a:gd name="connsiteX323" fmla="*/ 25423 w 3708427"/>
                <a:gd name="connsiteY323" fmla="*/ 161925 h 3140357"/>
                <a:gd name="connsiteX324" fmla="*/ 12722 w 3708427"/>
                <a:gd name="connsiteY324" fmla="*/ 114300 h 3140357"/>
                <a:gd name="connsiteX325" fmla="*/ 23 w 3708427"/>
                <a:gd name="connsiteY325" fmla="*/ 41275 h 3140357"/>
                <a:gd name="connsiteX326" fmla="*/ 23 w 3708427"/>
                <a:gd name="connsiteY326" fmla="*/ 0 h 3140357"/>
                <a:gd name="connsiteX0" fmla="*/ 23 w 3790977"/>
                <a:gd name="connsiteY0" fmla="*/ 0 h 3140357"/>
                <a:gd name="connsiteX1" fmla="*/ 381023 w 3790977"/>
                <a:gd name="connsiteY1" fmla="*/ 76200 h 3140357"/>
                <a:gd name="connsiteX2" fmla="*/ 479448 w 3790977"/>
                <a:gd name="connsiteY2" fmla="*/ 28575 h 3140357"/>
                <a:gd name="connsiteX3" fmla="*/ 568348 w 3790977"/>
                <a:gd name="connsiteY3" fmla="*/ 44450 h 3140357"/>
                <a:gd name="connsiteX4" fmla="*/ 568348 w 3790977"/>
                <a:gd name="connsiteY4" fmla="*/ 44450 h 3140357"/>
                <a:gd name="connsiteX5" fmla="*/ 571523 w 3790977"/>
                <a:gd name="connsiteY5" fmla="*/ 73025 h 3140357"/>
                <a:gd name="connsiteX6" fmla="*/ 565173 w 3790977"/>
                <a:gd name="connsiteY6" fmla="*/ 88900 h 3140357"/>
                <a:gd name="connsiteX7" fmla="*/ 561998 w 3790977"/>
                <a:gd name="connsiteY7" fmla="*/ 98425 h 3140357"/>
                <a:gd name="connsiteX8" fmla="*/ 565173 w 3790977"/>
                <a:gd name="connsiteY8" fmla="*/ 114300 h 3140357"/>
                <a:gd name="connsiteX9" fmla="*/ 584223 w 3790977"/>
                <a:gd name="connsiteY9" fmla="*/ 127000 h 3140357"/>
                <a:gd name="connsiteX10" fmla="*/ 596923 w 3790977"/>
                <a:gd name="connsiteY10" fmla="*/ 146050 h 3140357"/>
                <a:gd name="connsiteX11" fmla="*/ 600098 w 3790977"/>
                <a:gd name="connsiteY11" fmla="*/ 155575 h 3140357"/>
                <a:gd name="connsiteX12" fmla="*/ 609623 w 3790977"/>
                <a:gd name="connsiteY12" fmla="*/ 161925 h 3140357"/>
                <a:gd name="connsiteX13" fmla="*/ 615973 w 3790977"/>
                <a:gd name="connsiteY13" fmla="*/ 171450 h 3140357"/>
                <a:gd name="connsiteX14" fmla="*/ 660423 w 3790977"/>
                <a:gd name="connsiteY14" fmla="*/ 165100 h 3140357"/>
                <a:gd name="connsiteX15" fmla="*/ 669948 w 3790977"/>
                <a:gd name="connsiteY15" fmla="*/ 158750 h 3140357"/>
                <a:gd name="connsiteX16" fmla="*/ 679473 w 3790977"/>
                <a:gd name="connsiteY16" fmla="*/ 155575 h 3140357"/>
                <a:gd name="connsiteX17" fmla="*/ 701698 w 3790977"/>
                <a:gd name="connsiteY17" fmla="*/ 142875 h 3140357"/>
                <a:gd name="connsiteX18" fmla="*/ 749323 w 3790977"/>
                <a:gd name="connsiteY18" fmla="*/ 146050 h 3140357"/>
                <a:gd name="connsiteX19" fmla="*/ 755673 w 3790977"/>
                <a:gd name="connsiteY19" fmla="*/ 155575 h 3140357"/>
                <a:gd name="connsiteX20" fmla="*/ 749323 w 3790977"/>
                <a:gd name="connsiteY20" fmla="*/ 200025 h 3140357"/>
                <a:gd name="connsiteX21" fmla="*/ 762023 w 3790977"/>
                <a:gd name="connsiteY21" fmla="*/ 212725 h 3140357"/>
                <a:gd name="connsiteX22" fmla="*/ 771548 w 3790977"/>
                <a:gd name="connsiteY22" fmla="*/ 215900 h 3140357"/>
                <a:gd name="connsiteX23" fmla="*/ 777898 w 3790977"/>
                <a:gd name="connsiteY23" fmla="*/ 228600 h 3140357"/>
                <a:gd name="connsiteX24" fmla="*/ 787423 w 3790977"/>
                <a:gd name="connsiteY24" fmla="*/ 238125 h 3140357"/>
                <a:gd name="connsiteX25" fmla="*/ 793773 w 3790977"/>
                <a:gd name="connsiteY25" fmla="*/ 257175 h 3140357"/>
                <a:gd name="connsiteX26" fmla="*/ 796948 w 3790977"/>
                <a:gd name="connsiteY26" fmla="*/ 288925 h 3140357"/>
                <a:gd name="connsiteX27" fmla="*/ 800123 w 3790977"/>
                <a:gd name="connsiteY27" fmla="*/ 298450 h 3140357"/>
                <a:gd name="connsiteX28" fmla="*/ 809648 w 3790977"/>
                <a:gd name="connsiteY28" fmla="*/ 304800 h 3140357"/>
                <a:gd name="connsiteX29" fmla="*/ 822348 w 3790977"/>
                <a:gd name="connsiteY29" fmla="*/ 314325 h 3140357"/>
                <a:gd name="connsiteX30" fmla="*/ 831873 w 3790977"/>
                <a:gd name="connsiteY30" fmla="*/ 323850 h 3140357"/>
                <a:gd name="connsiteX31" fmla="*/ 854098 w 3790977"/>
                <a:gd name="connsiteY31" fmla="*/ 336550 h 3140357"/>
                <a:gd name="connsiteX32" fmla="*/ 863623 w 3790977"/>
                <a:gd name="connsiteY32" fmla="*/ 346075 h 3140357"/>
                <a:gd name="connsiteX33" fmla="*/ 892198 w 3790977"/>
                <a:gd name="connsiteY33" fmla="*/ 352425 h 3140357"/>
                <a:gd name="connsiteX34" fmla="*/ 882673 w 3790977"/>
                <a:gd name="connsiteY34" fmla="*/ 355600 h 3140357"/>
                <a:gd name="connsiteX35" fmla="*/ 879498 w 3790977"/>
                <a:gd name="connsiteY35" fmla="*/ 365125 h 3140357"/>
                <a:gd name="connsiteX36" fmla="*/ 876323 w 3790977"/>
                <a:gd name="connsiteY36" fmla="*/ 406400 h 3140357"/>
                <a:gd name="connsiteX37" fmla="*/ 866798 w 3790977"/>
                <a:gd name="connsiteY37" fmla="*/ 434975 h 3140357"/>
                <a:gd name="connsiteX38" fmla="*/ 863623 w 3790977"/>
                <a:gd name="connsiteY38" fmla="*/ 450850 h 3140357"/>
                <a:gd name="connsiteX39" fmla="*/ 860448 w 3790977"/>
                <a:gd name="connsiteY39" fmla="*/ 463550 h 3140357"/>
                <a:gd name="connsiteX40" fmla="*/ 854098 w 3790977"/>
                <a:gd name="connsiteY40" fmla="*/ 482600 h 3140357"/>
                <a:gd name="connsiteX41" fmla="*/ 850923 w 3790977"/>
                <a:gd name="connsiteY41" fmla="*/ 492125 h 3140357"/>
                <a:gd name="connsiteX42" fmla="*/ 841398 w 3790977"/>
                <a:gd name="connsiteY42" fmla="*/ 517525 h 3140357"/>
                <a:gd name="connsiteX43" fmla="*/ 835048 w 3790977"/>
                <a:gd name="connsiteY43" fmla="*/ 552450 h 3140357"/>
                <a:gd name="connsiteX44" fmla="*/ 831873 w 3790977"/>
                <a:gd name="connsiteY44" fmla="*/ 561975 h 3140357"/>
                <a:gd name="connsiteX45" fmla="*/ 822348 w 3790977"/>
                <a:gd name="connsiteY45" fmla="*/ 565150 h 3140357"/>
                <a:gd name="connsiteX46" fmla="*/ 815998 w 3790977"/>
                <a:gd name="connsiteY46" fmla="*/ 574675 h 3140357"/>
                <a:gd name="connsiteX47" fmla="*/ 825523 w 3790977"/>
                <a:gd name="connsiteY47" fmla="*/ 600075 h 3140357"/>
                <a:gd name="connsiteX48" fmla="*/ 841398 w 3790977"/>
                <a:gd name="connsiteY48" fmla="*/ 625475 h 3140357"/>
                <a:gd name="connsiteX49" fmla="*/ 847748 w 3790977"/>
                <a:gd name="connsiteY49" fmla="*/ 650875 h 3140357"/>
                <a:gd name="connsiteX50" fmla="*/ 860448 w 3790977"/>
                <a:gd name="connsiteY50" fmla="*/ 669925 h 3140357"/>
                <a:gd name="connsiteX51" fmla="*/ 866798 w 3790977"/>
                <a:gd name="connsiteY51" fmla="*/ 682625 h 3140357"/>
                <a:gd name="connsiteX52" fmla="*/ 885848 w 3790977"/>
                <a:gd name="connsiteY52" fmla="*/ 695325 h 3140357"/>
                <a:gd name="connsiteX53" fmla="*/ 904898 w 3790977"/>
                <a:gd name="connsiteY53" fmla="*/ 730250 h 3140357"/>
                <a:gd name="connsiteX54" fmla="*/ 908073 w 3790977"/>
                <a:gd name="connsiteY54" fmla="*/ 739775 h 3140357"/>
                <a:gd name="connsiteX55" fmla="*/ 917598 w 3790977"/>
                <a:gd name="connsiteY55" fmla="*/ 742950 h 3140357"/>
                <a:gd name="connsiteX56" fmla="*/ 936648 w 3790977"/>
                <a:gd name="connsiteY56" fmla="*/ 758825 h 3140357"/>
                <a:gd name="connsiteX57" fmla="*/ 955698 w 3790977"/>
                <a:gd name="connsiteY57" fmla="*/ 765175 h 3140357"/>
                <a:gd name="connsiteX58" fmla="*/ 993798 w 3790977"/>
                <a:gd name="connsiteY58" fmla="*/ 762000 h 3140357"/>
                <a:gd name="connsiteX59" fmla="*/ 1012848 w 3790977"/>
                <a:gd name="connsiteY59" fmla="*/ 755650 h 3140357"/>
                <a:gd name="connsiteX60" fmla="*/ 1022373 w 3790977"/>
                <a:gd name="connsiteY60" fmla="*/ 752475 h 3140357"/>
                <a:gd name="connsiteX61" fmla="*/ 1035073 w 3790977"/>
                <a:gd name="connsiteY61" fmla="*/ 742950 h 3140357"/>
                <a:gd name="connsiteX62" fmla="*/ 1044598 w 3790977"/>
                <a:gd name="connsiteY62" fmla="*/ 739775 h 3140357"/>
                <a:gd name="connsiteX63" fmla="*/ 1143023 w 3790977"/>
                <a:gd name="connsiteY63" fmla="*/ 730250 h 3140357"/>
                <a:gd name="connsiteX64" fmla="*/ 1155723 w 3790977"/>
                <a:gd name="connsiteY64" fmla="*/ 685800 h 3140357"/>
                <a:gd name="connsiteX65" fmla="*/ 1162073 w 3790977"/>
                <a:gd name="connsiteY65" fmla="*/ 673100 h 3140357"/>
                <a:gd name="connsiteX66" fmla="*/ 1165248 w 3790977"/>
                <a:gd name="connsiteY66" fmla="*/ 663575 h 3140357"/>
                <a:gd name="connsiteX67" fmla="*/ 1184298 w 3790977"/>
                <a:gd name="connsiteY67" fmla="*/ 654050 h 3140357"/>
                <a:gd name="connsiteX68" fmla="*/ 1206523 w 3790977"/>
                <a:gd name="connsiteY68" fmla="*/ 635000 h 3140357"/>
                <a:gd name="connsiteX69" fmla="*/ 1216048 w 3790977"/>
                <a:gd name="connsiteY69" fmla="*/ 631825 h 3140357"/>
                <a:gd name="connsiteX70" fmla="*/ 1244623 w 3790977"/>
                <a:gd name="connsiteY70" fmla="*/ 615950 h 3140357"/>
                <a:gd name="connsiteX71" fmla="*/ 1263673 w 3790977"/>
                <a:gd name="connsiteY71" fmla="*/ 612775 h 3140357"/>
                <a:gd name="connsiteX72" fmla="*/ 1330348 w 3790977"/>
                <a:gd name="connsiteY72" fmla="*/ 606425 h 3140357"/>
                <a:gd name="connsiteX73" fmla="*/ 1365273 w 3790977"/>
                <a:gd name="connsiteY73" fmla="*/ 612775 h 3140357"/>
                <a:gd name="connsiteX74" fmla="*/ 1368448 w 3790977"/>
                <a:gd name="connsiteY74" fmla="*/ 622300 h 3140357"/>
                <a:gd name="connsiteX75" fmla="*/ 1377973 w 3790977"/>
                <a:gd name="connsiteY75" fmla="*/ 628650 h 3140357"/>
                <a:gd name="connsiteX76" fmla="*/ 1387498 w 3790977"/>
                <a:gd name="connsiteY76" fmla="*/ 638175 h 3140357"/>
                <a:gd name="connsiteX77" fmla="*/ 1387498 w 3790977"/>
                <a:gd name="connsiteY77" fmla="*/ 673100 h 3140357"/>
                <a:gd name="connsiteX78" fmla="*/ 1377973 w 3790977"/>
                <a:gd name="connsiteY78" fmla="*/ 676275 h 3140357"/>
                <a:gd name="connsiteX79" fmla="*/ 1355748 w 3790977"/>
                <a:gd name="connsiteY79" fmla="*/ 685800 h 3140357"/>
                <a:gd name="connsiteX80" fmla="*/ 1349398 w 3790977"/>
                <a:gd name="connsiteY80" fmla="*/ 698500 h 3140357"/>
                <a:gd name="connsiteX81" fmla="*/ 1343048 w 3790977"/>
                <a:gd name="connsiteY81" fmla="*/ 723900 h 3140357"/>
                <a:gd name="connsiteX82" fmla="*/ 1339873 w 3790977"/>
                <a:gd name="connsiteY82" fmla="*/ 733425 h 3140357"/>
                <a:gd name="connsiteX83" fmla="*/ 1333523 w 3790977"/>
                <a:gd name="connsiteY83" fmla="*/ 742950 h 3140357"/>
                <a:gd name="connsiteX84" fmla="*/ 1330348 w 3790977"/>
                <a:gd name="connsiteY84" fmla="*/ 758825 h 3140357"/>
                <a:gd name="connsiteX85" fmla="*/ 1320823 w 3790977"/>
                <a:gd name="connsiteY85" fmla="*/ 784225 h 3140357"/>
                <a:gd name="connsiteX86" fmla="*/ 1311298 w 3790977"/>
                <a:gd name="connsiteY86" fmla="*/ 793750 h 3140357"/>
                <a:gd name="connsiteX87" fmla="*/ 1295423 w 3790977"/>
                <a:gd name="connsiteY87" fmla="*/ 822325 h 3140357"/>
                <a:gd name="connsiteX88" fmla="*/ 1282723 w 3790977"/>
                <a:gd name="connsiteY88" fmla="*/ 831850 h 3140357"/>
                <a:gd name="connsiteX89" fmla="*/ 1273198 w 3790977"/>
                <a:gd name="connsiteY89" fmla="*/ 850900 h 3140357"/>
                <a:gd name="connsiteX90" fmla="*/ 1263673 w 3790977"/>
                <a:gd name="connsiteY90" fmla="*/ 860425 h 3140357"/>
                <a:gd name="connsiteX91" fmla="*/ 1266848 w 3790977"/>
                <a:gd name="connsiteY91" fmla="*/ 908050 h 3140357"/>
                <a:gd name="connsiteX92" fmla="*/ 1276373 w 3790977"/>
                <a:gd name="connsiteY92" fmla="*/ 904875 h 3140357"/>
                <a:gd name="connsiteX93" fmla="*/ 1343048 w 3790977"/>
                <a:gd name="connsiteY93" fmla="*/ 898525 h 3140357"/>
                <a:gd name="connsiteX94" fmla="*/ 1362098 w 3790977"/>
                <a:gd name="connsiteY94" fmla="*/ 892175 h 3140357"/>
                <a:gd name="connsiteX95" fmla="*/ 1374798 w 3790977"/>
                <a:gd name="connsiteY95" fmla="*/ 885825 h 3140357"/>
                <a:gd name="connsiteX96" fmla="*/ 1419248 w 3790977"/>
                <a:gd name="connsiteY96" fmla="*/ 879475 h 3140357"/>
                <a:gd name="connsiteX97" fmla="*/ 1428773 w 3790977"/>
                <a:gd name="connsiteY97" fmla="*/ 885825 h 3140357"/>
                <a:gd name="connsiteX98" fmla="*/ 1441473 w 3790977"/>
                <a:gd name="connsiteY98" fmla="*/ 901700 h 3140357"/>
                <a:gd name="connsiteX99" fmla="*/ 1447823 w 3790977"/>
                <a:gd name="connsiteY99" fmla="*/ 911225 h 3140357"/>
                <a:gd name="connsiteX100" fmla="*/ 1470048 w 3790977"/>
                <a:gd name="connsiteY100" fmla="*/ 927100 h 3140357"/>
                <a:gd name="connsiteX101" fmla="*/ 1485923 w 3790977"/>
                <a:gd name="connsiteY101" fmla="*/ 955675 h 3140357"/>
                <a:gd name="connsiteX102" fmla="*/ 1479573 w 3790977"/>
                <a:gd name="connsiteY102" fmla="*/ 1063625 h 3140357"/>
                <a:gd name="connsiteX103" fmla="*/ 1482748 w 3790977"/>
                <a:gd name="connsiteY103" fmla="*/ 1133475 h 3140357"/>
                <a:gd name="connsiteX104" fmla="*/ 1489098 w 3790977"/>
                <a:gd name="connsiteY104" fmla="*/ 1171575 h 3140357"/>
                <a:gd name="connsiteX105" fmla="*/ 1492273 w 3790977"/>
                <a:gd name="connsiteY105" fmla="*/ 1216025 h 3140357"/>
                <a:gd name="connsiteX106" fmla="*/ 1498623 w 3790977"/>
                <a:gd name="connsiteY106" fmla="*/ 1225550 h 3140357"/>
                <a:gd name="connsiteX107" fmla="*/ 1501798 w 3790977"/>
                <a:gd name="connsiteY107" fmla="*/ 1235075 h 3140357"/>
                <a:gd name="connsiteX108" fmla="*/ 1527198 w 3790977"/>
                <a:gd name="connsiteY108" fmla="*/ 1250950 h 3140357"/>
                <a:gd name="connsiteX109" fmla="*/ 1536723 w 3790977"/>
                <a:gd name="connsiteY109" fmla="*/ 1257300 h 3140357"/>
                <a:gd name="connsiteX110" fmla="*/ 1549423 w 3790977"/>
                <a:gd name="connsiteY110" fmla="*/ 1260475 h 3140357"/>
                <a:gd name="connsiteX111" fmla="*/ 1603398 w 3790977"/>
                <a:gd name="connsiteY111" fmla="*/ 1263650 h 3140357"/>
                <a:gd name="connsiteX112" fmla="*/ 1635148 w 3790977"/>
                <a:gd name="connsiteY112" fmla="*/ 1273175 h 3140357"/>
                <a:gd name="connsiteX113" fmla="*/ 1676423 w 3790977"/>
                <a:gd name="connsiteY113" fmla="*/ 1266825 h 3140357"/>
                <a:gd name="connsiteX114" fmla="*/ 1685948 w 3790977"/>
                <a:gd name="connsiteY114" fmla="*/ 1263650 h 3140357"/>
                <a:gd name="connsiteX115" fmla="*/ 1692298 w 3790977"/>
                <a:gd name="connsiteY115" fmla="*/ 1254125 h 3140357"/>
                <a:gd name="connsiteX116" fmla="*/ 1701823 w 3790977"/>
                <a:gd name="connsiteY116" fmla="*/ 1244600 h 3140357"/>
                <a:gd name="connsiteX117" fmla="*/ 1743098 w 3790977"/>
                <a:gd name="connsiteY117" fmla="*/ 1247775 h 3140357"/>
                <a:gd name="connsiteX118" fmla="*/ 1752623 w 3790977"/>
                <a:gd name="connsiteY118" fmla="*/ 1254125 h 3140357"/>
                <a:gd name="connsiteX119" fmla="*/ 1762148 w 3790977"/>
                <a:gd name="connsiteY119" fmla="*/ 1257300 h 3140357"/>
                <a:gd name="connsiteX120" fmla="*/ 1771673 w 3790977"/>
                <a:gd name="connsiteY120" fmla="*/ 1266825 h 3140357"/>
                <a:gd name="connsiteX121" fmla="*/ 1787548 w 3790977"/>
                <a:gd name="connsiteY121" fmla="*/ 1285875 h 3140357"/>
                <a:gd name="connsiteX122" fmla="*/ 1797073 w 3790977"/>
                <a:gd name="connsiteY122" fmla="*/ 1289050 h 3140357"/>
                <a:gd name="connsiteX123" fmla="*/ 1822473 w 3790977"/>
                <a:gd name="connsiteY123" fmla="*/ 1308100 h 3140357"/>
                <a:gd name="connsiteX124" fmla="*/ 1831998 w 3790977"/>
                <a:gd name="connsiteY124" fmla="*/ 1311275 h 3140357"/>
                <a:gd name="connsiteX125" fmla="*/ 1854223 w 3790977"/>
                <a:gd name="connsiteY125" fmla="*/ 1327150 h 3140357"/>
                <a:gd name="connsiteX126" fmla="*/ 1863748 w 3790977"/>
                <a:gd name="connsiteY126" fmla="*/ 1317625 h 3140357"/>
                <a:gd name="connsiteX127" fmla="*/ 1879623 w 3790977"/>
                <a:gd name="connsiteY127" fmla="*/ 1282700 h 3140357"/>
                <a:gd name="connsiteX128" fmla="*/ 1882798 w 3790977"/>
                <a:gd name="connsiteY128" fmla="*/ 1250950 h 3140357"/>
                <a:gd name="connsiteX129" fmla="*/ 1889148 w 3790977"/>
                <a:gd name="connsiteY129" fmla="*/ 1241425 h 3140357"/>
                <a:gd name="connsiteX130" fmla="*/ 1895498 w 3790977"/>
                <a:gd name="connsiteY130" fmla="*/ 1228725 h 3140357"/>
                <a:gd name="connsiteX131" fmla="*/ 1901848 w 3790977"/>
                <a:gd name="connsiteY131" fmla="*/ 1209675 h 3140357"/>
                <a:gd name="connsiteX132" fmla="*/ 1905023 w 3790977"/>
                <a:gd name="connsiteY132" fmla="*/ 1196975 h 3140357"/>
                <a:gd name="connsiteX133" fmla="*/ 1930423 w 3790977"/>
                <a:gd name="connsiteY133" fmla="*/ 1184275 h 3140357"/>
                <a:gd name="connsiteX134" fmla="*/ 2019323 w 3790977"/>
                <a:gd name="connsiteY134" fmla="*/ 1181100 h 3140357"/>
                <a:gd name="connsiteX135" fmla="*/ 2028848 w 3790977"/>
                <a:gd name="connsiteY135" fmla="*/ 1174750 h 3140357"/>
                <a:gd name="connsiteX136" fmla="*/ 2047898 w 3790977"/>
                <a:gd name="connsiteY136" fmla="*/ 1165225 h 3140357"/>
                <a:gd name="connsiteX137" fmla="*/ 2060598 w 3790977"/>
                <a:gd name="connsiteY137" fmla="*/ 1149350 h 3140357"/>
                <a:gd name="connsiteX138" fmla="*/ 2082823 w 3790977"/>
                <a:gd name="connsiteY138" fmla="*/ 1127125 h 3140357"/>
                <a:gd name="connsiteX139" fmla="*/ 2095523 w 3790977"/>
                <a:gd name="connsiteY139" fmla="*/ 1120775 h 3140357"/>
                <a:gd name="connsiteX140" fmla="*/ 2114573 w 3790977"/>
                <a:gd name="connsiteY140" fmla="*/ 1114425 h 3140357"/>
                <a:gd name="connsiteX141" fmla="*/ 2124098 w 3790977"/>
                <a:gd name="connsiteY141" fmla="*/ 1120775 h 3140357"/>
                <a:gd name="connsiteX142" fmla="*/ 2127273 w 3790977"/>
                <a:gd name="connsiteY142" fmla="*/ 1130300 h 3140357"/>
                <a:gd name="connsiteX143" fmla="*/ 2133623 w 3790977"/>
                <a:gd name="connsiteY143" fmla="*/ 1139825 h 3140357"/>
                <a:gd name="connsiteX144" fmla="*/ 2130448 w 3790977"/>
                <a:gd name="connsiteY144" fmla="*/ 1152525 h 3140357"/>
                <a:gd name="connsiteX145" fmla="*/ 2127273 w 3790977"/>
                <a:gd name="connsiteY145" fmla="*/ 1174750 h 3140357"/>
                <a:gd name="connsiteX146" fmla="*/ 2187598 w 3790977"/>
                <a:gd name="connsiteY146" fmla="*/ 1155700 h 3140357"/>
                <a:gd name="connsiteX147" fmla="*/ 2276498 w 3790977"/>
                <a:gd name="connsiteY147" fmla="*/ 1168400 h 3140357"/>
                <a:gd name="connsiteX148" fmla="*/ 2279673 w 3790977"/>
                <a:gd name="connsiteY148" fmla="*/ 1190625 h 3140357"/>
                <a:gd name="connsiteX149" fmla="*/ 2273323 w 3790977"/>
                <a:gd name="connsiteY149" fmla="*/ 1181100 h 3140357"/>
                <a:gd name="connsiteX150" fmla="*/ 2254273 w 3790977"/>
                <a:gd name="connsiteY150" fmla="*/ 1162050 h 3140357"/>
                <a:gd name="connsiteX151" fmla="*/ 2257448 w 3790977"/>
                <a:gd name="connsiteY151" fmla="*/ 1165225 h 3140357"/>
                <a:gd name="connsiteX152" fmla="*/ 2308248 w 3790977"/>
                <a:gd name="connsiteY152" fmla="*/ 1184275 h 3140357"/>
                <a:gd name="connsiteX153" fmla="*/ 2324123 w 3790977"/>
                <a:gd name="connsiteY153" fmla="*/ 1187450 h 3140357"/>
                <a:gd name="connsiteX154" fmla="*/ 2349523 w 3790977"/>
                <a:gd name="connsiteY154" fmla="*/ 1193800 h 3140357"/>
                <a:gd name="connsiteX155" fmla="*/ 2393973 w 3790977"/>
                <a:gd name="connsiteY155" fmla="*/ 1196975 h 3140357"/>
                <a:gd name="connsiteX156" fmla="*/ 2397148 w 3790977"/>
                <a:gd name="connsiteY156" fmla="*/ 1206500 h 3140357"/>
                <a:gd name="connsiteX157" fmla="*/ 2444773 w 3790977"/>
                <a:gd name="connsiteY157" fmla="*/ 1216025 h 3140357"/>
                <a:gd name="connsiteX158" fmla="*/ 2454298 w 3790977"/>
                <a:gd name="connsiteY158" fmla="*/ 1219200 h 3140357"/>
                <a:gd name="connsiteX159" fmla="*/ 2476523 w 3790977"/>
                <a:gd name="connsiteY159" fmla="*/ 1222375 h 3140357"/>
                <a:gd name="connsiteX160" fmla="*/ 2486048 w 3790977"/>
                <a:gd name="connsiteY160" fmla="*/ 1228725 h 3140357"/>
                <a:gd name="connsiteX161" fmla="*/ 2520973 w 3790977"/>
                <a:gd name="connsiteY161" fmla="*/ 1222375 h 3140357"/>
                <a:gd name="connsiteX162" fmla="*/ 2530498 w 3790977"/>
                <a:gd name="connsiteY162" fmla="*/ 1209675 h 3140357"/>
                <a:gd name="connsiteX163" fmla="*/ 2540023 w 3790977"/>
                <a:gd name="connsiteY163" fmla="*/ 1203325 h 3140357"/>
                <a:gd name="connsiteX164" fmla="*/ 2552723 w 3790977"/>
                <a:gd name="connsiteY164" fmla="*/ 1200150 h 3140357"/>
                <a:gd name="connsiteX165" fmla="*/ 2581298 w 3790977"/>
                <a:gd name="connsiteY165" fmla="*/ 1190625 h 3140357"/>
                <a:gd name="connsiteX166" fmla="*/ 2609873 w 3790977"/>
                <a:gd name="connsiteY166" fmla="*/ 1193800 h 3140357"/>
                <a:gd name="connsiteX167" fmla="*/ 2619398 w 3790977"/>
                <a:gd name="connsiteY167" fmla="*/ 1196975 h 3140357"/>
                <a:gd name="connsiteX168" fmla="*/ 2625748 w 3790977"/>
                <a:gd name="connsiteY168" fmla="*/ 1206500 h 3140357"/>
                <a:gd name="connsiteX169" fmla="*/ 2616223 w 3790977"/>
                <a:gd name="connsiteY169" fmla="*/ 1209675 h 3140357"/>
                <a:gd name="connsiteX170" fmla="*/ 2606698 w 3790977"/>
                <a:gd name="connsiteY170" fmla="*/ 1235075 h 3140357"/>
                <a:gd name="connsiteX171" fmla="*/ 2654323 w 3790977"/>
                <a:gd name="connsiteY171" fmla="*/ 1238250 h 3140357"/>
                <a:gd name="connsiteX172" fmla="*/ 2657498 w 3790977"/>
                <a:gd name="connsiteY172" fmla="*/ 1200150 h 3140357"/>
                <a:gd name="connsiteX173" fmla="*/ 2686073 w 3790977"/>
                <a:gd name="connsiteY173" fmla="*/ 1190625 h 3140357"/>
                <a:gd name="connsiteX174" fmla="*/ 2717823 w 3790977"/>
                <a:gd name="connsiteY174" fmla="*/ 1200150 h 3140357"/>
                <a:gd name="connsiteX175" fmla="*/ 2711473 w 3790977"/>
                <a:gd name="connsiteY175" fmla="*/ 1225550 h 3140357"/>
                <a:gd name="connsiteX176" fmla="*/ 2705123 w 3790977"/>
                <a:gd name="connsiteY176" fmla="*/ 1250950 h 3140357"/>
                <a:gd name="connsiteX177" fmla="*/ 2698773 w 3790977"/>
                <a:gd name="connsiteY177" fmla="*/ 1270000 h 3140357"/>
                <a:gd name="connsiteX178" fmla="*/ 2714648 w 3790977"/>
                <a:gd name="connsiteY178" fmla="*/ 1279525 h 3140357"/>
                <a:gd name="connsiteX179" fmla="*/ 2740048 w 3790977"/>
                <a:gd name="connsiteY179" fmla="*/ 1289050 h 3140357"/>
                <a:gd name="connsiteX180" fmla="*/ 2749573 w 3790977"/>
                <a:gd name="connsiteY180" fmla="*/ 1298575 h 3140357"/>
                <a:gd name="connsiteX181" fmla="*/ 2752748 w 3790977"/>
                <a:gd name="connsiteY181" fmla="*/ 1323975 h 3140357"/>
                <a:gd name="connsiteX182" fmla="*/ 2762273 w 3790977"/>
                <a:gd name="connsiteY182" fmla="*/ 1333500 h 3140357"/>
                <a:gd name="connsiteX183" fmla="*/ 2765448 w 3790977"/>
                <a:gd name="connsiteY183" fmla="*/ 1346200 h 3140357"/>
                <a:gd name="connsiteX184" fmla="*/ 2784498 w 3790977"/>
                <a:gd name="connsiteY184" fmla="*/ 1349375 h 3140357"/>
                <a:gd name="connsiteX185" fmla="*/ 2794023 w 3790977"/>
                <a:gd name="connsiteY185" fmla="*/ 1352550 h 3140357"/>
                <a:gd name="connsiteX186" fmla="*/ 2806723 w 3790977"/>
                <a:gd name="connsiteY186" fmla="*/ 1355725 h 3140357"/>
                <a:gd name="connsiteX187" fmla="*/ 2825773 w 3790977"/>
                <a:gd name="connsiteY187" fmla="*/ 1387475 h 3140357"/>
                <a:gd name="connsiteX188" fmla="*/ 2835298 w 3790977"/>
                <a:gd name="connsiteY188" fmla="*/ 1393825 h 3140357"/>
                <a:gd name="connsiteX189" fmla="*/ 2851173 w 3790977"/>
                <a:gd name="connsiteY189" fmla="*/ 1412875 h 3140357"/>
                <a:gd name="connsiteX190" fmla="*/ 2863873 w 3790977"/>
                <a:gd name="connsiteY190" fmla="*/ 1416050 h 3140357"/>
                <a:gd name="connsiteX191" fmla="*/ 2873398 w 3790977"/>
                <a:gd name="connsiteY191" fmla="*/ 1422400 h 3140357"/>
                <a:gd name="connsiteX192" fmla="*/ 2933723 w 3790977"/>
                <a:gd name="connsiteY192" fmla="*/ 1431925 h 3140357"/>
                <a:gd name="connsiteX193" fmla="*/ 2952773 w 3790977"/>
                <a:gd name="connsiteY193" fmla="*/ 1438275 h 3140357"/>
                <a:gd name="connsiteX194" fmla="*/ 2971823 w 3790977"/>
                <a:gd name="connsiteY194" fmla="*/ 1447800 h 3140357"/>
                <a:gd name="connsiteX195" fmla="*/ 2997223 w 3790977"/>
                <a:gd name="connsiteY195" fmla="*/ 1450975 h 3140357"/>
                <a:gd name="connsiteX196" fmla="*/ 3013098 w 3790977"/>
                <a:gd name="connsiteY196" fmla="*/ 1454150 h 3140357"/>
                <a:gd name="connsiteX197" fmla="*/ 3032148 w 3790977"/>
                <a:gd name="connsiteY197" fmla="*/ 1457325 h 3140357"/>
                <a:gd name="connsiteX198" fmla="*/ 3076598 w 3790977"/>
                <a:gd name="connsiteY198" fmla="*/ 1466850 h 3140357"/>
                <a:gd name="connsiteX199" fmla="*/ 3184548 w 3790977"/>
                <a:gd name="connsiteY199" fmla="*/ 1476375 h 3140357"/>
                <a:gd name="connsiteX200" fmla="*/ 3206773 w 3790977"/>
                <a:gd name="connsiteY200" fmla="*/ 1498600 h 3140357"/>
                <a:gd name="connsiteX201" fmla="*/ 3235348 w 3790977"/>
                <a:gd name="connsiteY201" fmla="*/ 1517650 h 3140357"/>
                <a:gd name="connsiteX202" fmla="*/ 3244873 w 3790977"/>
                <a:gd name="connsiteY202" fmla="*/ 1539875 h 3140357"/>
                <a:gd name="connsiteX203" fmla="*/ 3248048 w 3790977"/>
                <a:gd name="connsiteY203" fmla="*/ 1552575 h 3140357"/>
                <a:gd name="connsiteX204" fmla="*/ 3254398 w 3790977"/>
                <a:gd name="connsiteY204" fmla="*/ 1562100 h 3140357"/>
                <a:gd name="connsiteX205" fmla="*/ 3270273 w 3790977"/>
                <a:gd name="connsiteY205" fmla="*/ 1590675 h 3140357"/>
                <a:gd name="connsiteX206" fmla="*/ 3292498 w 3790977"/>
                <a:gd name="connsiteY206" fmla="*/ 1603375 h 3140357"/>
                <a:gd name="connsiteX207" fmla="*/ 3302023 w 3790977"/>
                <a:gd name="connsiteY207" fmla="*/ 1625600 h 3140357"/>
                <a:gd name="connsiteX208" fmla="*/ 3314723 w 3790977"/>
                <a:gd name="connsiteY208" fmla="*/ 1644650 h 3140357"/>
                <a:gd name="connsiteX209" fmla="*/ 3324248 w 3790977"/>
                <a:gd name="connsiteY209" fmla="*/ 1679575 h 3140357"/>
                <a:gd name="connsiteX210" fmla="*/ 3330598 w 3790977"/>
                <a:gd name="connsiteY210" fmla="*/ 1692275 h 3140357"/>
                <a:gd name="connsiteX211" fmla="*/ 3321073 w 3790977"/>
                <a:gd name="connsiteY211" fmla="*/ 1746250 h 3140357"/>
                <a:gd name="connsiteX212" fmla="*/ 3302023 w 3790977"/>
                <a:gd name="connsiteY212" fmla="*/ 1784350 h 3140357"/>
                <a:gd name="connsiteX213" fmla="*/ 3276623 w 3790977"/>
                <a:gd name="connsiteY213" fmla="*/ 1816100 h 3140357"/>
                <a:gd name="connsiteX214" fmla="*/ 3254398 w 3790977"/>
                <a:gd name="connsiteY214" fmla="*/ 1860550 h 3140357"/>
                <a:gd name="connsiteX215" fmla="*/ 3276623 w 3790977"/>
                <a:gd name="connsiteY215" fmla="*/ 1831975 h 3140357"/>
                <a:gd name="connsiteX216" fmla="*/ 3286148 w 3790977"/>
                <a:gd name="connsiteY216" fmla="*/ 1822450 h 3140357"/>
                <a:gd name="connsiteX217" fmla="*/ 3317898 w 3790977"/>
                <a:gd name="connsiteY217" fmla="*/ 1803400 h 3140357"/>
                <a:gd name="connsiteX218" fmla="*/ 3336948 w 3790977"/>
                <a:gd name="connsiteY218" fmla="*/ 1793875 h 3140357"/>
                <a:gd name="connsiteX219" fmla="*/ 3346473 w 3790977"/>
                <a:gd name="connsiteY219" fmla="*/ 1784350 h 3140357"/>
                <a:gd name="connsiteX220" fmla="*/ 3403627 w 3790977"/>
                <a:gd name="connsiteY220" fmla="*/ 1774825 h 3140357"/>
                <a:gd name="connsiteX221" fmla="*/ 3406798 w 3790977"/>
                <a:gd name="connsiteY221" fmla="*/ 1857375 h 3140357"/>
                <a:gd name="connsiteX222" fmla="*/ 3476652 w 3790977"/>
                <a:gd name="connsiteY222" fmla="*/ 1835150 h 3140357"/>
                <a:gd name="connsiteX223" fmla="*/ 3600477 w 3790977"/>
                <a:gd name="connsiteY223" fmla="*/ 1838325 h 3140357"/>
                <a:gd name="connsiteX224" fmla="*/ 3616352 w 3790977"/>
                <a:gd name="connsiteY224" fmla="*/ 1908175 h 3140357"/>
                <a:gd name="connsiteX225" fmla="*/ 3708427 w 3790977"/>
                <a:gd name="connsiteY225" fmla="*/ 1889125 h 3140357"/>
                <a:gd name="connsiteX226" fmla="*/ 3790977 w 3790977"/>
                <a:gd name="connsiteY226" fmla="*/ 2044700 h 3140357"/>
                <a:gd name="connsiteX227" fmla="*/ 3194077 w 3790977"/>
                <a:gd name="connsiteY227" fmla="*/ 2012950 h 3140357"/>
                <a:gd name="connsiteX228" fmla="*/ 3184552 w 3790977"/>
                <a:gd name="connsiteY228" fmla="*/ 2152650 h 3140357"/>
                <a:gd name="connsiteX229" fmla="*/ 3102002 w 3790977"/>
                <a:gd name="connsiteY229" fmla="*/ 2038350 h 3140357"/>
                <a:gd name="connsiteX230" fmla="*/ 3140102 w 3790977"/>
                <a:gd name="connsiteY230" fmla="*/ 2178050 h 3140357"/>
                <a:gd name="connsiteX231" fmla="*/ 3051202 w 3790977"/>
                <a:gd name="connsiteY231" fmla="*/ 2041525 h 3140357"/>
                <a:gd name="connsiteX232" fmla="*/ 3095652 w 3790977"/>
                <a:gd name="connsiteY232" fmla="*/ 2206625 h 3140357"/>
                <a:gd name="connsiteX233" fmla="*/ 3016277 w 3790977"/>
                <a:gd name="connsiteY233" fmla="*/ 2038350 h 3140357"/>
                <a:gd name="connsiteX234" fmla="*/ 3038502 w 3790977"/>
                <a:gd name="connsiteY234" fmla="*/ 2222500 h 3140357"/>
                <a:gd name="connsiteX235" fmla="*/ 2952777 w 3790977"/>
                <a:gd name="connsiteY235" fmla="*/ 2057400 h 3140357"/>
                <a:gd name="connsiteX236" fmla="*/ 2968652 w 3790977"/>
                <a:gd name="connsiteY236" fmla="*/ 2225675 h 3140357"/>
                <a:gd name="connsiteX237" fmla="*/ 2879752 w 3790977"/>
                <a:gd name="connsiteY237" fmla="*/ 2022475 h 3140357"/>
                <a:gd name="connsiteX238" fmla="*/ 2901977 w 3790977"/>
                <a:gd name="connsiteY238" fmla="*/ 2222500 h 3140357"/>
                <a:gd name="connsiteX239" fmla="*/ 2886102 w 3790977"/>
                <a:gd name="connsiteY239" fmla="*/ 2349500 h 3140357"/>
                <a:gd name="connsiteX240" fmla="*/ 2841652 w 3790977"/>
                <a:gd name="connsiteY240" fmla="*/ 2257425 h 3140357"/>
                <a:gd name="connsiteX241" fmla="*/ 2873402 w 3790977"/>
                <a:gd name="connsiteY241" fmla="*/ 2397125 h 3140357"/>
                <a:gd name="connsiteX242" fmla="*/ 2800377 w 3790977"/>
                <a:gd name="connsiteY242" fmla="*/ 2270125 h 3140357"/>
                <a:gd name="connsiteX243" fmla="*/ 2867052 w 3790977"/>
                <a:gd name="connsiteY243" fmla="*/ 2479675 h 3140357"/>
                <a:gd name="connsiteX244" fmla="*/ 2771802 w 3790977"/>
                <a:gd name="connsiteY244" fmla="*/ 2311400 h 3140357"/>
                <a:gd name="connsiteX245" fmla="*/ 2787677 w 3790977"/>
                <a:gd name="connsiteY245" fmla="*/ 2466975 h 3140357"/>
                <a:gd name="connsiteX246" fmla="*/ 2698777 w 3790977"/>
                <a:gd name="connsiteY246" fmla="*/ 2314575 h 3140357"/>
                <a:gd name="connsiteX247" fmla="*/ 2724177 w 3790977"/>
                <a:gd name="connsiteY247" fmla="*/ 2527300 h 3140357"/>
                <a:gd name="connsiteX248" fmla="*/ 2663852 w 3790977"/>
                <a:gd name="connsiteY248" fmla="*/ 2390775 h 3140357"/>
                <a:gd name="connsiteX249" fmla="*/ 2425727 w 3790977"/>
                <a:gd name="connsiteY249" fmla="*/ 2479675 h 3140357"/>
                <a:gd name="connsiteX250" fmla="*/ 2657502 w 3790977"/>
                <a:gd name="connsiteY250" fmla="*/ 2676525 h 3140357"/>
                <a:gd name="connsiteX251" fmla="*/ 2584477 w 3790977"/>
                <a:gd name="connsiteY251" fmla="*/ 2736850 h 3140357"/>
                <a:gd name="connsiteX252" fmla="*/ 2479702 w 3790977"/>
                <a:gd name="connsiteY252" fmla="*/ 2870200 h 3140357"/>
                <a:gd name="connsiteX253" fmla="*/ 2362227 w 3790977"/>
                <a:gd name="connsiteY253" fmla="*/ 2784475 h 3140357"/>
                <a:gd name="connsiteX254" fmla="*/ 2343177 w 3790977"/>
                <a:gd name="connsiteY254" fmla="*/ 2593975 h 3140357"/>
                <a:gd name="connsiteX255" fmla="*/ 2266977 w 3790977"/>
                <a:gd name="connsiteY255" fmla="*/ 2794000 h 3140357"/>
                <a:gd name="connsiteX256" fmla="*/ 2270152 w 3790977"/>
                <a:gd name="connsiteY256" fmla="*/ 2638425 h 3140357"/>
                <a:gd name="connsiteX257" fmla="*/ 2222527 w 3790977"/>
                <a:gd name="connsiteY257" fmla="*/ 3140075 h 3140357"/>
                <a:gd name="connsiteX258" fmla="*/ 2222527 w 3790977"/>
                <a:gd name="connsiteY258" fmla="*/ 2863849 h 3140357"/>
                <a:gd name="connsiteX259" fmla="*/ 2197126 w 3790977"/>
                <a:gd name="connsiteY259" fmla="*/ 2813049 h 3140357"/>
                <a:gd name="connsiteX260" fmla="*/ 2159026 w 3790977"/>
                <a:gd name="connsiteY260" fmla="*/ 2794000 h 3140357"/>
                <a:gd name="connsiteX261" fmla="*/ 2092352 w 3790977"/>
                <a:gd name="connsiteY261" fmla="*/ 2752724 h 3140357"/>
                <a:gd name="connsiteX262" fmla="*/ 2035201 w 3790977"/>
                <a:gd name="connsiteY262" fmla="*/ 2698750 h 3140357"/>
                <a:gd name="connsiteX263" fmla="*/ 1978050 w 3790977"/>
                <a:gd name="connsiteY263" fmla="*/ 2679700 h 3140357"/>
                <a:gd name="connsiteX264" fmla="*/ 1911375 w 3790977"/>
                <a:gd name="connsiteY264" fmla="*/ 2600325 h 3140357"/>
                <a:gd name="connsiteX265" fmla="*/ 1765325 w 3790977"/>
                <a:gd name="connsiteY265" fmla="*/ 2362200 h 3140357"/>
                <a:gd name="connsiteX266" fmla="*/ 1720875 w 3790977"/>
                <a:gd name="connsiteY266" fmla="*/ 2251075 h 3140357"/>
                <a:gd name="connsiteX267" fmla="*/ 1673250 w 3790977"/>
                <a:gd name="connsiteY267" fmla="*/ 2197100 h 3140357"/>
                <a:gd name="connsiteX268" fmla="*/ 1651025 w 3790977"/>
                <a:gd name="connsiteY268" fmla="*/ 2146300 h 3140357"/>
                <a:gd name="connsiteX269" fmla="*/ 1581175 w 3790977"/>
                <a:gd name="connsiteY269" fmla="*/ 2095500 h 3140357"/>
                <a:gd name="connsiteX270" fmla="*/ 1584350 w 3790977"/>
                <a:gd name="connsiteY270" fmla="*/ 2022476 h 3140357"/>
                <a:gd name="connsiteX271" fmla="*/ 1590699 w 3790977"/>
                <a:gd name="connsiteY271" fmla="*/ 1984376 h 3140357"/>
                <a:gd name="connsiteX272" fmla="*/ 1676424 w 3790977"/>
                <a:gd name="connsiteY272" fmla="*/ 1958977 h 3140357"/>
                <a:gd name="connsiteX273" fmla="*/ 1609749 w 3790977"/>
                <a:gd name="connsiteY273" fmla="*/ 1882777 h 3140357"/>
                <a:gd name="connsiteX274" fmla="*/ 1622449 w 3790977"/>
                <a:gd name="connsiteY274" fmla="*/ 1809752 h 3140357"/>
                <a:gd name="connsiteX275" fmla="*/ 1651024 w 3790977"/>
                <a:gd name="connsiteY275" fmla="*/ 1730377 h 3140357"/>
                <a:gd name="connsiteX276" fmla="*/ 1714523 w 3790977"/>
                <a:gd name="connsiteY276" fmla="*/ 1685927 h 3140357"/>
                <a:gd name="connsiteX277" fmla="*/ 1765323 w 3790977"/>
                <a:gd name="connsiteY277" fmla="*/ 1647827 h 3140357"/>
                <a:gd name="connsiteX278" fmla="*/ 1793897 w 3790977"/>
                <a:gd name="connsiteY278" fmla="*/ 1612902 h 3140357"/>
                <a:gd name="connsiteX279" fmla="*/ 1812947 w 3790977"/>
                <a:gd name="connsiteY279" fmla="*/ 1571627 h 3140357"/>
                <a:gd name="connsiteX280" fmla="*/ 1790721 w 3790977"/>
                <a:gd name="connsiteY280" fmla="*/ 1539876 h 3140357"/>
                <a:gd name="connsiteX281" fmla="*/ 1793897 w 3790977"/>
                <a:gd name="connsiteY281" fmla="*/ 1473202 h 3140357"/>
                <a:gd name="connsiteX282" fmla="*/ 1765322 w 3790977"/>
                <a:gd name="connsiteY282" fmla="*/ 1381127 h 3140357"/>
                <a:gd name="connsiteX283" fmla="*/ 1727221 w 3790977"/>
                <a:gd name="connsiteY283" fmla="*/ 1314451 h 3140357"/>
                <a:gd name="connsiteX284" fmla="*/ 1666897 w 3790977"/>
                <a:gd name="connsiteY284" fmla="*/ 1355727 h 3140357"/>
                <a:gd name="connsiteX285" fmla="*/ 1625622 w 3790977"/>
                <a:gd name="connsiteY285" fmla="*/ 1377952 h 3140357"/>
                <a:gd name="connsiteX286" fmla="*/ 1587522 w 3790977"/>
                <a:gd name="connsiteY286" fmla="*/ 1349377 h 3140357"/>
                <a:gd name="connsiteX287" fmla="*/ 1527197 w 3790977"/>
                <a:gd name="connsiteY287" fmla="*/ 1327152 h 3140357"/>
                <a:gd name="connsiteX288" fmla="*/ 1428772 w 3790977"/>
                <a:gd name="connsiteY288" fmla="*/ 1257302 h 3140357"/>
                <a:gd name="connsiteX289" fmla="*/ 1374797 w 3790977"/>
                <a:gd name="connsiteY289" fmla="*/ 1257302 h 3140357"/>
                <a:gd name="connsiteX290" fmla="*/ 1358922 w 3790977"/>
                <a:gd name="connsiteY290" fmla="*/ 1187452 h 3140357"/>
                <a:gd name="connsiteX291" fmla="*/ 1298597 w 3790977"/>
                <a:gd name="connsiteY291" fmla="*/ 1114427 h 3140357"/>
                <a:gd name="connsiteX292" fmla="*/ 1212872 w 3790977"/>
                <a:gd name="connsiteY292" fmla="*/ 1057277 h 3140357"/>
                <a:gd name="connsiteX293" fmla="*/ 1073172 w 3790977"/>
                <a:gd name="connsiteY293" fmla="*/ 1003302 h 3140357"/>
                <a:gd name="connsiteX294" fmla="*/ 996972 w 3790977"/>
                <a:gd name="connsiteY294" fmla="*/ 974727 h 3140357"/>
                <a:gd name="connsiteX295" fmla="*/ 923947 w 3790977"/>
                <a:gd name="connsiteY295" fmla="*/ 914402 h 3140357"/>
                <a:gd name="connsiteX296" fmla="*/ 787422 w 3790977"/>
                <a:gd name="connsiteY296" fmla="*/ 933452 h 3140357"/>
                <a:gd name="connsiteX297" fmla="*/ 733447 w 3790977"/>
                <a:gd name="connsiteY297" fmla="*/ 942977 h 3140357"/>
                <a:gd name="connsiteX298" fmla="*/ 669947 w 3790977"/>
                <a:gd name="connsiteY298" fmla="*/ 889002 h 3140357"/>
                <a:gd name="connsiteX299" fmla="*/ 641372 w 3790977"/>
                <a:gd name="connsiteY299" fmla="*/ 860427 h 3140357"/>
                <a:gd name="connsiteX300" fmla="*/ 488972 w 3790977"/>
                <a:gd name="connsiteY300" fmla="*/ 800102 h 3140357"/>
                <a:gd name="connsiteX301" fmla="*/ 403247 w 3790977"/>
                <a:gd name="connsiteY301" fmla="*/ 749302 h 3140357"/>
                <a:gd name="connsiteX302" fmla="*/ 361972 w 3790977"/>
                <a:gd name="connsiteY302" fmla="*/ 695327 h 3140357"/>
                <a:gd name="connsiteX303" fmla="*/ 396897 w 3790977"/>
                <a:gd name="connsiteY303" fmla="*/ 660402 h 3140357"/>
                <a:gd name="connsiteX304" fmla="*/ 361972 w 3790977"/>
                <a:gd name="connsiteY304" fmla="*/ 555627 h 3140357"/>
                <a:gd name="connsiteX305" fmla="*/ 298471 w 3790977"/>
                <a:gd name="connsiteY305" fmla="*/ 454026 h 3140357"/>
                <a:gd name="connsiteX306" fmla="*/ 266722 w 3790977"/>
                <a:gd name="connsiteY306" fmla="*/ 384175 h 3140357"/>
                <a:gd name="connsiteX307" fmla="*/ 276246 w 3790977"/>
                <a:gd name="connsiteY307" fmla="*/ 358775 h 3140357"/>
                <a:gd name="connsiteX308" fmla="*/ 206397 w 3790977"/>
                <a:gd name="connsiteY308" fmla="*/ 234950 h 3140357"/>
                <a:gd name="connsiteX309" fmla="*/ 146072 w 3790977"/>
                <a:gd name="connsiteY309" fmla="*/ 101600 h 3140357"/>
                <a:gd name="connsiteX310" fmla="*/ 111147 w 3790977"/>
                <a:gd name="connsiteY310" fmla="*/ 142875 h 3140357"/>
                <a:gd name="connsiteX311" fmla="*/ 120671 w 3790977"/>
                <a:gd name="connsiteY311" fmla="*/ 193675 h 3140357"/>
                <a:gd name="connsiteX312" fmla="*/ 123846 w 3790977"/>
                <a:gd name="connsiteY312" fmla="*/ 260350 h 3140357"/>
                <a:gd name="connsiteX313" fmla="*/ 136546 w 3790977"/>
                <a:gd name="connsiteY313" fmla="*/ 327025 h 3140357"/>
                <a:gd name="connsiteX314" fmla="*/ 174646 w 3790977"/>
                <a:gd name="connsiteY314" fmla="*/ 384175 h 3140357"/>
                <a:gd name="connsiteX315" fmla="*/ 190521 w 3790977"/>
                <a:gd name="connsiteY315" fmla="*/ 422275 h 3140357"/>
                <a:gd name="connsiteX316" fmla="*/ 200046 w 3790977"/>
                <a:gd name="connsiteY316" fmla="*/ 495300 h 3140357"/>
                <a:gd name="connsiteX317" fmla="*/ 231798 w 3790977"/>
                <a:gd name="connsiteY317" fmla="*/ 542925 h 3140357"/>
                <a:gd name="connsiteX318" fmla="*/ 168296 w 3790977"/>
                <a:gd name="connsiteY318" fmla="*/ 508000 h 3140357"/>
                <a:gd name="connsiteX319" fmla="*/ 107973 w 3790977"/>
                <a:gd name="connsiteY319" fmla="*/ 460375 h 3140357"/>
                <a:gd name="connsiteX320" fmla="*/ 88923 w 3790977"/>
                <a:gd name="connsiteY320" fmla="*/ 371475 h 3140357"/>
                <a:gd name="connsiteX321" fmla="*/ 22248 w 3790977"/>
                <a:gd name="connsiteY321" fmla="*/ 285750 h 3140357"/>
                <a:gd name="connsiteX322" fmla="*/ 53998 w 3790977"/>
                <a:gd name="connsiteY322" fmla="*/ 193675 h 3140357"/>
                <a:gd name="connsiteX323" fmla="*/ 25423 w 3790977"/>
                <a:gd name="connsiteY323" fmla="*/ 161925 h 3140357"/>
                <a:gd name="connsiteX324" fmla="*/ 12722 w 3790977"/>
                <a:gd name="connsiteY324" fmla="*/ 114300 h 3140357"/>
                <a:gd name="connsiteX325" fmla="*/ 23 w 3790977"/>
                <a:gd name="connsiteY325" fmla="*/ 41275 h 3140357"/>
                <a:gd name="connsiteX326" fmla="*/ 23 w 3790977"/>
                <a:gd name="connsiteY326" fmla="*/ 0 h 3140357"/>
                <a:gd name="connsiteX0" fmla="*/ 23 w 3985879"/>
                <a:gd name="connsiteY0" fmla="*/ 0 h 3140357"/>
                <a:gd name="connsiteX1" fmla="*/ 381023 w 3985879"/>
                <a:gd name="connsiteY1" fmla="*/ 76200 h 3140357"/>
                <a:gd name="connsiteX2" fmla="*/ 479448 w 3985879"/>
                <a:gd name="connsiteY2" fmla="*/ 28575 h 3140357"/>
                <a:gd name="connsiteX3" fmla="*/ 568348 w 3985879"/>
                <a:gd name="connsiteY3" fmla="*/ 44450 h 3140357"/>
                <a:gd name="connsiteX4" fmla="*/ 568348 w 3985879"/>
                <a:gd name="connsiteY4" fmla="*/ 44450 h 3140357"/>
                <a:gd name="connsiteX5" fmla="*/ 571523 w 3985879"/>
                <a:gd name="connsiteY5" fmla="*/ 73025 h 3140357"/>
                <a:gd name="connsiteX6" fmla="*/ 565173 w 3985879"/>
                <a:gd name="connsiteY6" fmla="*/ 88900 h 3140357"/>
                <a:gd name="connsiteX7" fmla="*/ 561998 w 3985879"/>
                <a:gd name="connsiteY7" fmla="*/ 98425 h 3140357"/>
                <a:gd name="connsiteX8" fmla="*/ 565173 w 3985879"/>
                <a:gd name="connsiteY8" fmla="*/ 114300 h 3140357"/>
                <a:gd name="connsiteX9" fmla="*/ 584223 w 3985879"/>
                <a:gd name="connsiteY9" fmla="*/ 127000 h 3140357"/>
                <a:gd name="connsiteX10" fmla="*/ 596923 w 3985879"/>
                <a:gd name="connsiteY10" fmla="*/ 146050 h 3140357"/>
                <a:gd name="connsiteX11" fmla="*/ 600098 w 3985879"/>
                <a:gd name="connsiteY11" fmla="*/ 155575 h 3140357"/>
                <a:gd name="connsiteX12" fmla="*/ 609623 w 3985879"/>
                <a:gd name="connsiteY12" fmla="*/ 161925 h 3140357"/>
                <a:gd name="connsiteX13" fmla="*/ 615973 w 3985879"/>
                <a:gd name="connsiteY13" fmla="*/ 171450 h 3140357"/>
                <a:gd name="connsiteX14" fmla="*/ 660423 w 3985879"/>
                <a:gd name="connsiteY14" fmla="*/ 165100 h 3140357"/>
                <a:gd name="connsiteX15" fmla="*/ 669948 w 3985879"/>
                <a:gd name="connsiteY15" fmla="*/ 158750 h 3140357"/>
                <a:gd name="connsiteX16" fmla="*/ 679473 w 3985879"/>
                <a:gd name="connsiteY16" fmla="*/ 155575 h 3140357"/>
                <a:gd name="connsiteX17" fmla="*/ 701698 w 3985879"/>
                <a:gd name="connsiteY17" fmla="*/ 142875 h 3140357"/>
                <a:gd name="connsiteX18" fmla="*/ 749323 w 3985879"/>
                <a:gd name="connsiteY18" fmla="*/ 146050 h 3140357"/>
                <a:gd name="connsiteX19" fmla="*/ 755673 w 3985879"/>
                <a:gd name="connsiteY19" fmla="*/ 155575 h 3140357"/>
                <a:gd name="connsiteX20" fmla="*/ 749323 w 3985879"/>
                <a:gd name="connsiteY20" fmla="*/ 200025 h 3140357"/>
                <a:gd name="connsiteX21" fmla="*/ 762023 w 3985879"/>
                <a:gd name="connsiteY21" fmla="*/ 212725 h 3140357"/>
                <a:gd name="connsiteX22" fmla="*/ 771548 w 3985879"/>
                <a:gd name="connsiteY22" fmla="*/ 215900 h 3140357"/>
                <a:gd name="connsiteX23" fmla="*/ 777898 w 3985879"/>
                <a:gd name="connsiteY23" fmla="*/ 228600 h 3140357"/>
                <a:gd name="connsiteX24" fmla="*/ 787423 w 3985879"/>
                <a:gd name="connsiteY24" fmla="*/ 238125 h 3140357"/>
                <a:gd name="connsiteX25" fmla="*/ 793773 w 3985879"/>
                <a:gd name="connsiteY25" fmla="*/ 257175 h 3140357"/>
                <a:gd name="connsiteX26" fmla="*/ 796948 w 3985879"/>
                <a:gd name="connsiteY26" fmla="*/ 288925 h 3140357"/>
                <a:gd name="connsiteX27" fmla="*/ 800123 w 3985879"/>
                <a:gd name="connsiteY27" fmla="*/ 298450 h 3140357"/>
                <a:gd name="connsiteX28" fmla="*/ 809648 w 3985879"/>
                <a:gd name="connsiteY28" fmla="*/ 304800 h 3140357"/>
                <a:gd name="connsiteX29" fmla="*/ 822348 w 3985879"/>
                <a:gd name="connsiteY29" fmla="*/ 314325 h 3140357"/>
                <a:gd name="connsiteX30" fmla="*/ 831873 w 3985879"/>
                <a:gd name="connsiteY30" fmla="*/ 323850 h 3140357"/>
                <a:gd name="connsiteX31" fmla="*/ 854098 w 3985879"/>
                <a:gd name="connsiteY31" fmla="*/ 336550 h 3140357"/>
                <a:gd name="connsiteX32" fmla="*/ 863623 w 3985879"/>
                <a:gd name="connsiteY32" fmla="*/ 346075 h 3140357"/>
                <a:gd name="connsiteX33" fmla="*/ 892198 w 3985879"/>
                <a:gd name="connsiteY33" fmla="*/ 352425 h 3140357"/>
                <a:gd name="connsiteX34" fmla="*/ 882673 w 3985879"/>
                <a:gd name="connsiteY34" fmla="*/ 355600 h 3140357"/>
                <a:gd name="connsiteX35" fmla="*/ 879498 w 3985879"/>
                <a:gd name="connsiteY35" fmla="*/ 365125 h 3140357"/>
                <a:gd name="connsiteX36" fmla="*/ 876323 w 3985879"/>
                <a:gd name="connsiteY36" fmla="*/ 406400 h 3140357"/>
                <a:gd name="connsiteX37" fmla="*/ 866798 w 3985879"/>
                <a:gd name="connsiteY37" fmla="*/ 434975 h 3140357"/>
                <a:gd name="connsiteX38" fmla="*/ 863623 w 3985879"/>
                <a:gd name="connsiteY38" fmla="*/ 450850 h 3140357"/>
                <a:gd name="connsiteX39" fmla="*/ 860448 w 3985879"/>
                <a:gd name="connsiteY39" fmla="*/ 463550 h 3140357"/>
                <a:gd name="connsiteX40" fmla="*/ 854098 w 3985879"/>
                <a:gd name="connsiteY40" fmla="*/ 482600 h 3140357"/>
                <a:gd name="connsiteX41" fmla="*/ 850923 w 3985879"/>
                <a:gd name="connsiteY41" fmla="*/ 492125 h 3140357"/>
                <a:gd name="connsiteX42" fmla="*/ 841398 w 3985879"/>
                <a:gd name="connsiteY42" fmla="*/ 517525 h 3140357"/>
                <a:gd name="connsiteX43" fmla="*/ 835048 w 3985879"/>
                <a:gd name="connsiteY43" fmla="*/ 552450 h 3140357"/>
                <a:gd name="connsiteX44" fmla="*/ 831873 w 3985879"/>
                <a:gd name="connsiteY44" fmla="*/ 561975 h 3140357"/>
                <a:gd name="connsiteX45" fmla="*/ 822348 w 3985879"/>
                <a:gd name="connsiteY45" fmla="*/ 565150 h 3140357"/>
                <a:gd name="connsiteX46" fmla="*/ 815998 w 3985879"/>
                <a:gd name="connsiteY46" fmla="*/ 574675 h 3140357"/>
                <a:gd name="connsiteX47" fmla="*/ 825523 w 3985879"/>
                <a:gd name="connsiteY47" fmla="*/ 600075 h 3140357"/>
                <a:gd name="connsiteX48" fmla="*/ 841398 w 3985879"/>
                <a:gd name="connsiteY48" fmla="*/ 625475 h 3140357"/>
                <a:gd name="connsiteX49" fmla="*/ 847748 w 3985879"/>
                <a:gd name="connsiteY49" fmla="*/ 650875 h 3140357"/>
                <a:gd name="connsiteX50" fmla="*/ 860448 w 3985879"/>
                <a:gd name="connsiteY50" fmla="*/ 669925 h 3140357"/>
                <a:gd name="connsiteX51" fmla="*/ 866798 w 3985879"/>
                <a:gd name="connsiteY51" fmla="*/ 682625 h 3140357"/>
                <a:gd name="connsiteX52" fmla="*/ 885848 w 3985879"/>
                <a:gd name="connsiteY52" fmla="*/ 695325 h 3140357"/>
                <a:gd name="connsiteX53" fmla="*/ 904898 w 3985879"/>
                <a:gd name="connsiteY53" fmla="*/ 730250 h 3140357"/>
                <a:gd name="connsiteX54" fmla="*/ 908073 w 3985879"/>
                <a:gd name="connsiteY54" fmla="*/ 739775 h 3140357"/>
                <a:gd name="connsiteX55" fmla="*/ 917598 w 3985879"/>
                <a:gd name="connsiteY55" fmla="*/ 742950 h 3140357"/>
                <a:gd name="connsiteX56" fmla="*/ 936648 w 3985879"/>
                <a:gd name="connsiteY56" fmla="*/ 758825 h 3140357"/>
                <a:gd name="connsiteX57" fmla="*/ 955698 w 3985879"/>
                <a:gd name="connsiteY57" fmla="*/ 765175 h 3140357"/>
                <a:gd name="connsiteX58" fmla="*/ 993798 w 3985879"/>
                <a:gd name="connsiteY58" fmla="*/ 762000 h 3140357"/>
                <a:gd name="connsiteX59" fmla="*/ 1012848 w 3985879"/>
                <a:gd name="connsiteY59" fmla="*/ 755650 h 3140357"/>
                <a:gd name="connsiteX60" fmla="*/ 1022373 w 3985879"/>
                <a:gd name="connsiteY60" fmla="*/ 752475 h 3140357"/>
                <a:gd name="connsiteX61" fmla="*/ 1035073 w 3985879"/>
                <a:gd name="connsiteY61" fmla="*/ 742950 h 3140357"/>
                <a:gd name="connsiteX62" fmla="*/ 1044598 w 3985879"/>
                <a:gd name="connsiteY62" fmla="*/ 739775 h 3140357"/>
                <a:gd name="connsiteX63" fmla="*/ 1143023 w 3985879"/>
                <a:gd name="connsiteY63" fmla="*/ 730250 h 3140357"/>
                <a:gd name="connsiteX64" fmla="*/ 1155723 w 3985879"/>
                <a:gd name="connsiteY64" fmla="*/ 685800 h 3140357"/>
                <a:gd name="connsiteX65" fmla="*/ 1162073 w 3985879"/>
                <a:gd name="connsiteY65" fmla="*/ 673100 h 3140357"/>
                <a:gd name="connsiteX66" fmla="*/ 1165248 w 3985879"/>
                <a:gd name="connsiteY66" fmla="*/ 663575 h 3140357"/>
                <a:gd name="connsiteX67" fmla="*/ 1184298 w 3985879"/>
                <a:gd name="connsiteY67" fmla="*/ 654050 h 3140357"/>
                <a:gd name="connsiteX68" fmla="*/ 1206523 w 3985879"/>
                <a:gd name="connsiteY68" fmla="*/ 635000 h 3140357"/>
                <a:gd name="connsiteX69" fmla="*/ 1216048 w 3985879"/>
                <a:gd name="connsiteY69" fmla="*/ 631825 h 3140357"/>
                <a:gd name="connsiteX70" fmla="*/ 1244623 w 3985879"/>
                <a:gd name="connsiteY70" fmla="*/ 615950 h 3140357"/>
                <a:gd name="connsiteX71" fmla="*/ 1263673 w 3985879"/>
                <a:gd name="connsiteY71" fmla="*/ 612775 h 3140357"/>
                <a:gd name="connsiteX72" fmla="*/ 1330348 w 3985879"/>
                <a:gd name="connsiteY72" fmla="*/ 606425 h 3140357"/>
                <a:gd name="connsiteX73" fmla="*/ 1365273 w 3985879"/>
                <a:gd name="connsiteY73" fmla="*/ 612775 h 3140357"/>
                <a:gd name="connsiteX74" fmla="*/ 1368448 w 3985879"/>
                <a:gd name="connsiteY74" fmla="*/ 622300 h 3140357"/>
                <a:gd name="connsiteX75" fmla="*/ 1377973 w 3985879"/>
                <a:gd name="connsiteY75" fmla="*/ 628650 h 3140357"/>
                <a:gd name="connsiteX76" fmla="*/ 1387498 w 3985879"/>
                <a:gd name="connsiteY76" fmla="*/ 638175 h 3140357"/>
                <a:gd name="connsiteX77" fmla="*/ 1387498 w 3985879"/>
                <a:gd name="connsiteY77" fmla="*/ 673100 h 3140357"/>
                <a:gd name="connsiteX78" fmla="*/ 1377973 w 3985879"/>
                <a:gd name="connsiteY78" fmla="*/ 676275 h 3140357"/>
                <a:gd name="connsiteX79" fmla="*/ 1355748 w 3985879"/>
                <a:gd name="connsiteY79" fmla="*/ 685800 h 3140357"/>
                <a:gd name="connsiteX80" fmla="*/ 1349398 w 3985879"/>
                <a:gd name="connsiteY80" fmla="*/ 698500 h 3140357"/>
                <a:gd name="connsiteX81" fmla="*/ 1343048 w 3985879"/>
                <a:gd name="connsiteY81" fmla="*/ 723900 h 3140357"/>
                <a:gd name="connsiteX82" fmla="*/ 1339873 w 3985879"/>
                <a:gd name="connsiteY82" fmla="*/ 733425 h 3140357"/>
                <a:gd name="connsiteX83" fmla="*/ 1333523 w 3985879"/>
                <a:gd name="connsiteY83" fmla="*/ 742950 h 3140357"/>
                <a:gd name="connsiteX84" fmla="*/ 1330348 w 3985879"/>
                <a:gd name="connsiteY84" fmla="*/ 758825 h 3140357"/>
                <a:gd name="connsiteX85" fmla="*/ 1320823 w 3985879"/>
                <a:gd name="connsiteY85" fmla="*/ 784225 h 3140357"/>
                <a:gd name="connsiteX86" fmla="*/ 1311298 w 3985879"/>
                <a:gd name="connsiteY86" fmla="*/ 793750 h 3140357"/>
                <a:gd name="connsiteX87" fmla="*/ 1295423 w 3985879"/>
                <a:gd name="connsiteY87" fmla="*/ 822325 h 3140357"/>
                <a:gd name="connsiteX88" fmla="*/ 1282723 w 3985879"/>
                <a:gd name="connsiteY88" fmla="*/ 831850 h 3140357"/>
                <a:gd name="connsiteX89" fmla="*/ 1273198 w 3985879"/>
                <a:gd name="connsiteY89" fmla="*/ 850900 h 3140357"/>
                <a:gd name="connsiteX90" fmla="*/ 1263673 w 3985879"/>
                <a:gd name="connsiteY90" fmla="*/ 860425 h 3140357"/>
                <a:gd name="connsiteX91" fmla="*/ 1266848 w 3985879"/>
                <a:gd name="connsiteY91" fmla="*/ 908050 h 3140357"/>
                <a:gd name="connsiteX92" fmla="*/ 1276373 w 3985879"/>
                <a:gd name="connsiteY92" fmla="*/ 904875 h 3140357"/>
                <a:gd name="connsiteX93" fmla="*/ 1343048 w 3985879"/>
                <a:gd name="connsiteY93" fmla="*/ 898525 h 3140357"/>
                <a:gd name="connsiteX94" fmla="*/ 1362098 w 3985879"/>
                <a:gd name="connsiteY94" fmla="*/ 892175 h 3140357"/>
                <a:gd name="connsiteX95" fmla="*/ 1374798 w 3985879"/>
                <a:gd name="connsiteY95" fmla="*/ 885825 h 3140357"/>
                <a:gd name="connsiteX96" fmla="*/ 1419248 w 3985879"/>
                <a:gd name="connsiteY96" fmla="*/ 879475 h 3140357"/>
                <a:gd name="connsiteX97" fmla="*/ 1428773 w 3985879"/>
                <a:gd name="connsiteY97" fmla="*/ 885825 h 3140357"/>
                <a:gd name="connsiteX98" fmla="*/ 1441473 w 3985879"/>
                <a:gd name="connsiteY98" fmla="*/ 901700 h 3140357"/>
                <a:gd name="connsiteX99" fmla="*/ 1447823 w 3985879"/>
                <a:gd name="connsiteY99" fmla="*/ 911225 h 3140357"/>
                <a:gd name="connsiteX100" fmla="*/ 1470048 w 3985879"/>
                <a:gd name="connsiteY100" fmla="*/ 927100 h 3140357"/>
                <a:gd name="connsiteX101" fmla="*/ 1485923 w 3985879"/>
                <a:gd name="connsiteY101" fmla="*/ 955675 h 3140357"/>
                <a:gd name="connsiteX102" fmla="*/ 1479573 w 3985879"/>
                <a:gd name="connsiteY102" fmla="*/ 1063625 h 3140357"/>
                <a:gd name="connsiteX103" fmla="*/ 1482748 w 3985879"/>
                <a:gd name="connsiteY103" fmla="*/ 1133475 h 3140357"/>
                <a:gd name="connsiteX104" fmla="*/ 1489098 w 3985879"/>
                <a:gd name="connsiteY104" fmla="*/ 1171575 h 3140357"/>
                <a:gd name="connsiteX105" fmla="*/ 1492273 w 3985879"/>
                <a:gd name="connsiteY105" fmla="*/ 1216025 h 3140357"/>
                <a:gd name="connsiteX106" fmla="*/ 1498623 w 3985879"/>
                <a:gd name="connsiteY106" fmla="*/ 1225550 h 3140357"/>
                <a:gd name="connsiteX107" fmla="*/ 1501798 w 3985879"/>
                <a:gd name="connsiteY107" fmla="*/ 1235075 h 3140357"/>
                <a:gd name="connsiteX108" fmla="*/ 1527198 w 3985879"/>
                <a:gd name="connsiteY108" fmla="*/ 1250950 h 3140357"/>
                <a:gd name="connsiteX109" fmla="*/ 1536723 w 3985879"/>
                <a:gd name="connsiteY109" fmla="*/ 1257300 h 3140357"/>
                <a:gd name="connsiteX110" fmla="*/ 1549423 w 3985879"/>
                <a:gd name="connsiteY110" fmla="*/ 1260475 h 3140357"/>
                <a:gd name="connsiteX111" fmla="*/ 1603398 w 3985879"/>
                <a:gd name="connsiteY111" fmla="*/ 1263650 h 3140357"/>
                <a:gd name="connsiteX112" fmla="*/ 1635148 w 3985879"/>
                <a:gd name="connsiteY112" fmla="*/ 1273175 h 3140357"/>
                <a:gd name="connsiteX113" fmla="*/ 1676423 w 3985879"/>
                <a:gd name="connsiteY113" fmla="*/ 1266825 h 3140357"/>
                <a:gd name="connsiteX114" fmla="*/ 1685948 w 3985879"/>
                <a:gd name="connsiteY114" fmla="*/ 1263650 h 3140357"/>
                <a:gd name="connsiteX115" fmla="*/ 1692298 w 3985879"/>
                <a:gd name="connsiteY115" fmla="*/ 1254125 h 3140357"/>
                <a:gd name="connsiteX116" fmla="*/ 1701823 w 3985879"/>
                <a:gd name="connsiteY116" fmla="*/ 1244600 h 3140357"/>
                <a:gd name="connsiteX117" fmla="*/ 1743098 w 3985879"/>
                <a:gd name="connsiteY117" fmla="*/ 1247775 h 3140357"/>
                <a:gd name="connsiteX118" fmla="*/ 1752623 w 3985879"/>
                <a:gd name="connsiteY118" fmla="*/ 1254125 h 3140357"/>
                <a:gd name="connsiteX119" fmla="*/ 1762148 w 3985879"/>
                <a:gd name="connsiteY119" fmla="*/ 1257300 h 3140357"/>
                <a:gd name="connsiteX120" fmla="*/ 1771673 w 3985879"/>
                <a:gd name="connsiteY120" fmla="*/ 1266825 h 3140357"/>
                <a:gd name="connsiteX121" fmla="*/ 1787548 w 3985879"/>
                <a:gd name="connsiteY121" fmla="*/ 1285875 h 3140357"/>
                <a:gd name="connsiteX122" fmla="*/ 1797073 w 3985879"/>
                <a:gd name="connsiteY122" fmla="*/ 1289050 h 3140357"/>
                <a:gd name="connsiteX123" fmla="*/ 1822473 w 3985879"/>
                <a:gd name="connsiteY123" fmla="*/ 1308100 h 3140357"/>
                <a:gd name="connsiteX124" fmla="*/ 1831998 w 3985879"/>
                <a:gd name="connsiteY124" fmla="*/ 1311275 h 3140357"/>
                <a:gd name="connsiteX125" fmla="*/ 1854223 w 3985879"/>
                <a:gd name="connsiteY125" fmla="*/ 1327150 h 3140357"/>
                <a:gd name="connsiteX126" fmla="*/ 1863748 w 3985879"/>
                <a:gd name="connsiteY126" fmla="*/ 1317625 h 3140357"/>
                <a:gd name="connsiteX127" fmla="*/ 1879623 w 3985879"/>
                <a:gd name="connsiteY127" fmla="*/ 1282700 h 3140357"/>
                <a:gd name="connsiteX128" fmla="*/ 1882798 w 3985879"/>
                <a:gd name="connsiteY128" fmla="*/ 1250950 h 3140357"/>
                <a:gd name="connsiteX129" fmla="*/ 1889148 w 3985879"/>
                <a:gd name="connsiteY129" fmla="*/ 1241425 h 3140357"/>
                <a:gd name="connsiteX130" fmla="*/ 1895498 w 3985879"/>
                <a:gd name="connsiteY130" fmla="*/ 1228725 h 3140357"/>
                <a:gd name="connsiteX131" fmla="*/ 1901848 w 3985879"/>
                <a:gd name="connsiteY131" fmla="*/ 1209675 h 3140357"/>
                <a:gd name="connsiteX132" fmla="*/ 1905023 w 3985879"/>
                <a:gd name="connsiteY132" fmla="*/ 1196975 h 3140357"/>
                <a:gd name="connsiteX133" fmla="*/ 1930423 w 3985879"/>
                <a:gd name="connsiteY133" fmla="*/ 1184275 h 3140357"/>
                <a:gd name="connsiteX134" fmla="*/ 2019323 w 3985879"/>
                <a:gd name="connsiteY134" fmla="*/ 1181100 h 3140357"/>
                <a:gd name="connsiteX135" fmla="*/ 2028848 w 3985879"/>
                <a:gd name="connsiteY135" fmla="*/ 1174750 h 3140357"/>
                <a:gd name="connsiteX136" fmla="*/ 2047898 w 3985879"/>
                <a:gd name="connsiteY136" fmla="*/ 1165225 h 3140357"/>
                <a:gd name="connsiteX137" fmla="*/ 2060598 w 3985879"/>
                <a:gd name="connsiteY137" fmla="*/ 1149350 h 3140357"/>
                <a:gd name="connsiteX138" fmla="*/ 2082823 w 3985879"/>
                <a:gd name="connsiteY138" fmla="*/ 1127125 h 3140357"/>
                <a:gd name="connsiteX139" fmla="*/ 2095523 w 3985879"/>
                <a:gd name="connsiteY139" fmla="*/ 1120775 h 3140357"/>
                <a:gd name="connsiteX140" fmla="*/ 2114573 w 3985879"/>
                <a:gd name="connsiteY140" fmla="*/ 1114425 h 3140357"/>
                <a:gd name="connsiteX141" fmla="*/ 2124098 w 3985879"/>
                <a:gd name="connsiteY141" fmla="*/ 1120775 h 3140357"/>
                <a:gd name="connsiteX142" fmla="*/ 2127273 w 3985879"/>
                <a:gd name="connsiteY142" fmla="*/ 1130300 h 3140357"/>
                <a:gd name="connsiteX143" fmla="*/ 2133623 w 3985879"/>
                <a:gd name="connsiteY143" fmla="*/ 1139825 h 3140357"/>
                <a:gd name="connsiteX144" fmla="*/ 2130448 w 3985879"/>
                <a:gd name="connsiteY144" fmla="*/ 1152525 h 3140357"/>
                <a:gd name="connsiteX145" fmla="*/ 2127273 w 3985879"/>
                <a:gd name="connsiteY145" fmla="*/ 1174750 h 3140357"/>
                <a:gd name="connsiteX146" fmla="*/ 2187598 w 3985879"/>
                <a:gd name="connsiteY146" fmla="*/ 1155700 h 3140357"/>
                <a:gd name="connsiteX147" fmla="*/ 2276498 w 3985879"/>
                <a:gd name="connsiteY147" fmla="*/ 1168400 h 3140357"/>
                <a:gd name="connsiteX148" fmla="*/ 2279673 w 3985879"/>
                <a:gd name="connsiteY148" fmla="*/ 1190625 h 3140357"/>
                <a:gd name="connsiteX149" fmla="*/ 2273323 w 3985879"/>
                <a:gd name="connsiteY149" fmla="*/ 1181100 h 3140357"/>
                <a:gd name="connsiteX150" fmla="*/ 2254273 w 3985879"/>
                <a:gd name="connsiteY150" fmla="*/ 1162050 h 3140357"/>
                <a:gd name="connsiteX151" fmla="*/ 2257448 w 3985879"/>
                <a:gd name="connsiteY151" fmla="*/ 1165225 h 3140357"/>
                <a:gd name="connsiteX152" fmla="*/ 2308248 w 3985879"/>
                <a:gd name="connsiteY152" fmla="*/ 1184275 h 3140357"/>
                <a:gd name="connsiteX153" fmla="*/ 2324123 w 3985879"/>
                <a:gd name="connsiteY153" fmla="*/ 1187450 h 3140357"/>
                <a:gd name="connsiteX154" fmla="*/ 2349523 w 3985879"/>
                <a:gd name="connsiteY154" fmla="*/ 1193800 h 3140357"/>
                <a:gd name="connsiteX155" fmla="*/ 2393973 w 3985879"/>
                <a:gd name="connsiteY155" fmla="*/ 1196975 h 3140357"/>
                <a:gd name="connsiteX156" fmla="*/ 2397148 w 3985879"/>
                <a:gd name="connsiteY156" fmla="*/ 1206500 h 3140357"/>
                <a:gd name="connsiteX157" fmla="*/ 2444773 w 3985879"/>
                <a:gd name="connsiteY157" fmla="*/ 1216025 h 3140357"/>
                <a:gd name="connsiteX158" fmla="*/ 2454298 w 3985879"/>
                <a:gd name="connsiteY158" fmla="*/ 1219200 h 3140357"/>
                <a:gd name="connsiteX159" fmla="*/ 2476523 w 3985879"/>
                <a:gd name="connsiteY159" fmla="*/ 1222375 h 3140357"/>
                <a:gd name="connsiteX160" fmla="*/ 2486048 w 3985879"/>
                <a:gd name="connsiteY160" fmla="*/ 1228725 h 3140357"/>
                <a:gd name="connsiteX161" fmla="*/ 2520973 w 3985879"/>
                <a:gd name="connsiteY161" fmla="*/ 1222375 h 3140357"/>
                <a:gd name="connsiteX162" fmla="*/ 2530498 w 3985879"/>
                <a:gd name="connsiteY162" fmla="*/ 1209675 h 3140357"/>
                <a:gd name="connsiteX163" fmla="*/ 2540023 w 3985879"/>
                <a:gd name="connsiteY163" fmla="*/ 1203325 h 3140357"/>
                <a:gd name="connsiteX164" fmla="*/ 2552723 w 3985879"/>
                <a:gd name="connsiteY164" fmla="*/ 1200150 h 3140357"/>
                <a:gd name="connsiteX165" fmla="*/ 2581298 w 3985879"/>
                <a:gd name="connsiteY165" fmla="*/ 1190625 h 3140357"/>
                <a:gd name="connsiteX166" fmla="*/ 2609873 w 3985879"/>
                <a:gd name="connsiteY166" fmla="*/ 1193800 h 3140357"/>
                <a:gd name="connsiteX167" fmla="*/ 2619398 w 3985879"/>
                <a:gd name="connsiteY167" fmla="*/ 1196975 h 3140357"/>
                <a:gd name="connsiteX168" fmla="*/ 2625748 w 3985879"/>
                <a:gd name="connsiteY168" fmla="*/ 1206500 h 3140357"/>
                <a:gd name="connsiteX169" fmla="*/ 2616223 w 3985879"/>
                <a:gd name="connsiteY169" fmla="*/ 1209675 h 3140357"/>
                <a:gd name="connsiteX170" fmla="*/ 2606698 w 3985879"/>
                <a:gd name="connsiteY170" fmla="*/ 1235075 h 3140357"/>
                <a:gd name="connsiteX171" fmla="*/ 2654323 w 3985879"/>
                <a:gd name="connsiteY171" fmla="*/ 1238250 h 3140357"/>
                <a:gd name="connsiteX172" fmla="*/ 2657498 w 3985879"/>
                <a:gd name="connsiteY172" fmla="*/ 1200150 h 3140357"/>
                <a:gd name="connsiteX173" fmla="*/ 2686073 w 3985879"/>
                <a:gd name="connsiteY173" fmla="*/ 1190625 h 3140357"/>
                <a:gd name="connsiteX174" fmla="*/ 2717823 w 3985879"/>
                <a:gd name="connsiteY174" fmla="*/ 1200150 h 3140357"/>
                <a:gd name="connsiteX175" fmla="*/ 2711473 w 3985879"/>
                <a:gd name="connsiteY175" fmla="*/ 1225550 h 3140357"/>
                <a:gd name="connsiteX176" fmla="*/ 2705123 w 3985879"/>
                <a:gd name="connsiteY176" fmla="*/ 1250950 h 3140357"/>
                <a:gd name="connsiteX177" fmla="*/ 2698773 w 3985879"/>
                <a:gd name="connsiteY177" fmla="*/ 1270000 h 3140357"/>
                <a:gd name="connsiteX178" fmla="*/ 2714648 w 3985879"/>
                <a:gd name="connsiteY178" fmla="*/ 1279525 h 3140357"/>
                <a:gd name="connsiteX179" fmla="*/ 2740048 w 3985879"/>
                <a:gd name="connsiteY179" fmla="*/ 1289050 h 3140357"/>
                <a:gd name="connsiteX180" fmla="*/ 2749573 w 3985879"/>
                <a:gd name="connsiteY180" fmla="*/ 1298575 h 3140357"/>
                <a:gd name="connsiteX181" fmla="*/ 2752748 w 3985879"/>
                <a:gd name="connsiteY181" fmla="*/ 1323975 h 3140357"/>
                <a:gd name="connsiteX182" fmla="*/ 2762273 w 3985879"/>
                <a:gd name="connsiteY182" fmla="*/ 1333500 h 3140357"/>
                <a:gd name="connsiteX183" fmla="*/ 2765448 w 3985879"/>
                <a:gd name="connsiteY183" fmla="*/ 1346200 h 3140357"/>
                <a:gd name="connsiteX184" fmla="*/ 2784498 w 3985879"/>
                <a:gd name="connsiteY184" fmla="*/ 1349375 h 3140357"/>
                <a:gd name="connsiteX185" fmla="*/ 2794023 w 3985879"/>
                <a:gd name="connsiteY185" fmla="*/ 1352550 h 3140357"/>
                <a:gd name="connsiteX186" fmla="*/ 2806723 w 3985879"/>
                <a:gd name="connsiteY186" fmla="*/ 1355725 h 3140357"/>
                <a:gd name="connsiteX187" fmla="*/ 2825773 w 3985879"/>
                <a:gd name="connsiteY187" fmla="*/ 1387475 h 3140357"/>
                <a:gd name="connsiteX188" fmla="*/ 2835298 w 3985879"/>
                <a:gd name="connsiteY188" fmla="*/ 1393825 h 3140357"/>
                <a:gd name="connsiteX189" fmla="*/ 2851173 w 3985879"/>
                <a:gd name="connsiteY189" fmla="*/ 1412875 h 3140357"/>
                <a:gd name="connsiteX190" fmla="*/ 2863873 w 3985879"/>
                <a:gd name="connsiteY190" fmla="*/ 1416050 h 3140357"/>
                <a:gd name="connsiteX191" fmla="*/ 2873398 w 3985879"/>
                <a:gd name="connsiteY191" fmla="*/ 1422400 h 3140357"/>
                <a:gd name="connsiteX192" fmla="*/ 2933723 w 3985879"/>
                <a:gd name="connsiteY192" fmla="*/ 1431925 h 3140357"/>
                <a:gd name="connsiteX193" fmla="*/ 2952773 w 3985879"/>
                <a:gd name="connsiteY193" fmla="*/ 1438275 h 3140357"/>
                <a:gd name="connsiteX194" fmla="*/ 2971823 w 3985879"/>
                <a:gd name="connsiteY194" fmla="*/ 1447800 h 3140357"/>
                <a:gd name="connsiteX195" fmla="*/ 2997223 w 3985879"/>
                <a:gd name="connsiteY195" fmla="*/ 1450975 h 3140357"/>
                <a:gd name="connsiteX196" fmla="*/ 3013098 w 3985879"/>
                <a:gd name="connsiteY196" fmla="*/ 1454150 h 3140357"/>
                <a:gd name="connsiteX197" fmla="*/ 3032148 w 3985879"/>
                <a:gd name="connsiteY197" fmla="*/ 1457325 h 3140357"/>
                <a:gd name="connsiteX198" fmla="*/ 3076598 w 3985879"/>
                <a:gd name="connsiteY198" fmla="*/ 1466850 h 3140357"/>
                <a:gd name="connsiteX199" fmla="*/ 3184548 w 3985879"/>
                <a:gd name="connsiteY199" fmla="*/ 1476375 h 3140357"/>
                <a:gd name="connsiteX200" fmla="*/ 3206773 w 3985879"/>
                <a:gd name="connsiteY200" fmla="*/ 1498600 h 3140357"/>
                <a:gd name="connsiteX201" fmla="*/ 3235348 w 3985879"/>
                <a:gd name="connsiteY201" fmla="*/ 1517650 h 3140357"/>
                <a:gd name="connsiteX202" fmla="*/ 3244873 w 3985879"/>
                <a:gd name="connsiteY202" fmla="*/ 1539875 h 3140357"/>
                <a:gd name="connsiteX203" fmla="*/ 3248048 w 3985879"/>
                <a:gd name="connsiteY203" fmla="*/ 1552575 h 3140357"/>
                <a:gd name="connsiteX204" fmla="*/ 3254398 w 3985879"/>
                <a:gd name="connsiteY204" fmla="*/ 1562100 h 3140357"/>
                <a:gd name="connsiteX205" fmla="*/ 3270273 w 3985879"/>
                <a:gd name="connsiteY205" fmla="*/ 1590675 h 3140357"/>
                <a:gd name="connsiteX206" fmla="*/ 3292498 w 3985879"/>
                <a:gd name="connsiteY206" fmla="*/ 1603375 h 3140357"/>
                <a:gd name="connsiteX207" fmla="*/ 3302023 w 3985879"/>
                <a:gd name="connsiteY207" fmla="*/ 1625600 h 3140357"/>
                <a:gd name="connsiteX208" fmla="*/ 3314723 w 3985879"/>
                <a:gd name="connsiteY208" fmla="*/ 1644650 h 3140357"/>
                <a:gd name="connsiteX209" fmla="*/ 3324248 w 3985879"/>
                <a:gd name="connsiteY209" fmla="*/ 1679575 h 3140357"/>
                <a:gd name="connsiteX210" fmla="*/ 3330598 w 3985879"/>
                <a:gd name="connsiteY210" fmla="*/ 1692275 h 3140357"/>
                <a:gd name="connsiteX211" fmla="*/ 3321073 w 3985879"/>
                <a:gd name="connsiteY211" fmla="*/ 1746250 h 3140357"/>
                <a:gd name="connsiteX212" fmla="*/ 3302023 w 3985879"/>
                <a:gd name="connsiteY212" fmla="*/ 1784350 h 3140357"/>
                <a:gd name="connsiteX213" fmla="*/ 3276623 w 3985879"/>
                <a:gd name="connsiteY213" fmla="*/ 1816100 h 3140357"/>
                <a:gd name="connsiteX214" fmla="*/ 3254398 w 3985879"/>
                <a:gd name="connsiteY214" fmla="*/ 1860550 h 3140357"/>
                <a:gd name="connsiteX215" fmla="*/ 3276623 w 3985879"/>
                <a:gd name="connsiteY215" fmla="*/ 1831975 h 3140357"/>
                <a:gd name="connsiteX216" fmla="*/ 3286148 w 3985879"/>
                <a:gd name="connsiteY216" fmla="*/ 1822450 h 3140357"/>
                <a:gd name="connsiteX217" fmla="*/ 3317898 w 3985879"/>
                <a:gd name="connsiteY217" fmla="*/ 1803400 h 3140357"/>
                <a:gd name="connsiteX218" fmla="*/ 3336948 w 3985879"/>
                <a:gd name="connsiteY218" fmla="*/ 1793875 h 3140357"/>
                <a:gd name="connsiteX219" fmla="*/ 3346473 w 3985879"/>
                <a:gd name="connsiteY219" fmla="*/ 1784350 h 3140357"/>
                <a:gd name="connsiteX220" fmla="*/ 3403627 w 3985879"/>
                <a:gd name="connsiteY220" fmla="*/ 1774825 h 3140357"/>
                <a:gd name="connsiteX221" fmla="*/ 3406798 w 3985879"/>
                <a:gd name="connsiteY221" fmla="*/ 1857375 h 3140357"/>
                <a:gd name="connsiteX222" fmla="*/ 3476652 w 3985879"/>
                <a:gd name="connsiteY222" fmla="*/ 1835150 h 3140357"/>
                <a:gd name="connsiteX223" fmla="*/ 3600477 w 3985879"/>
                <a:gd name="connsiteY223" fmla="*/ 1838325 h 3140357"/>
                <a:gd name="connsiteX224" fmla="*/ 3616352 w 3985879"/>
                <a:gd name="connsiteY224" fmla="*/ 1908175 h 3140357"/>
                <a:gd name="connsiteX225" fmla="*/ 3708427 w 3985879"/>
                <a:gd name="connsiteY225" fmla="*/ 1889125 h 3140357"/>
                <a:gd name="connsiteX226" fmla="*/ 3790977 w 3985879"/>
                <a:gd name="connsiteY226" fmla="*/ 2044700 h 3140357"/>
                <a:gd name="connsiteX227" fmla="*/ 3984652 w 3985879"/>
                <a:gd name="connsiteY227" fmla="*/ 1993900 h 3140357"/>
                <a:gd name="connsiteX228" fmla="*/ 3184552 w 3985879"/>
                <a:gd name="connsiteY228" fmla="*/ 2152650 h 3140357"/>
                <a:gd name="connsiteX229" fmla="*/ 3102002 w 3985879"/>
                <a:gd name="connsiteY229" fmla="*/ 2038350 h 3140357"/>
                <a:gd name="connsiteX230" fmla="*/ 3140102 w 3985879"/>
                <a:gd name="connsiteY230" fmla="*/ 2178050 h 3140357"/>
                <a:gd name="connsiteX231" fmla="*/ 3051202 w 3985879"/>
                <a:gd name="connsiteY231" fmla="*/ 2041525 h 3140357"/>
                <a:gd name="connsiteX232" fmla="*/ 3095652 w 3985879"/>
                <a:gd name="connsiteY232" fmla="*/ 2206625 h 3140357"/>
                <a:gd name="connsiteX233" fmla="*/ 3016277 w 3985879"/>
                <a:gd name="connsiteY233" fmla="*/ 2038350 h 3140357"/>
                <a:gd name="connsiteX234" fmla="*/ 3038502 w 3985879"/>
                <a:gd name="connsiteY234" fmla="*/ 2222500 h 3140357"/>
                <a:gd name="connsiteX235" fmla="*/ 2952777 w 3985879"/>
                <a:gd name="connsiteY235" fmla="*/ 2057400 h 3140357"/>
                <a:gd name="connsiteX236" fmla="*/ 2968652 w 3985879"/>
                <a:gd name="connsiteY236" fmla="*/ 2225675 h 3140357"/>
                <a:gd name="connsiteX237" fmla="*/ 2879752 w 3985879"/>
                <a:gd name="connsiteY237" fmla="*/ 2022475 h 3140357"/>
                <a:gd name="connsiteX238" fmla="*/ 2901977 w 3985879"/>
                <a:gd name="connsiteY238" fmla="*/ 2222500 h 3140357"/>
                <a:gd name="connsiteX239" fmla="*/ 2886102 w 3985879"/>
                <a:gd name="connsiteY239" fmla="*/ 2349500 h 3140357"/>
                <a:gd name="connsiteX240" fmla="*/ 2841652 w 3985879"/>
                <a:gd name="connsiteY240" fmla="*/ 2257425 h 3140357"/>
                <a:gd name="connsiteX241" fmla="*/ 2873402 w 3985879"/>
                <a:gd name="connsiteY241" fmla="*/ 2397125 h 3140357"/>
                <a:gd name="connsiteX242" fmla="*/ 2800377 w 3985879"/>
                <a:gd name="connsiteY242" fmla="*/ 2270125 h 3140357"/>
                <a:gd name="connsiteX243" fmla="*/ 2867052 w 3985879"/>
                <a:gd name="connsiteY243" fmla="*/ 2479675 h 3140357"/>
                <a:gd name="connsiteX244" fmla="*/ 2771802 w 3985879"/>
                <a:gd name="connsiteY244" fmla="*/ 2311400 h 3140357"/>
                <a:gd name="connsiteX245" fmla="*/ 2787677 w 3985879"/>
                <a:gd name="connsiteY245" fmla="*/ 2466975 h 3140357"/>
                <a:gd name="connsiteX246" fmla="*/ 2698777 w 3985879"/>
                <a:gd name="connsiteY246" fmla="*/ 2314575 h 3140357"/>
                <a:gd name="connsiteX247" fmla="*/ 2724177 w 3985879"/>
                <a:gd name="connsiteY247" fmla="*/ 2527300 h 3140357"/>
                <a:gd name="connsiteX248" fmla="*/ 2663852 w 3985879"/>
                <a:gd name="connsiteY248" fmla="*/ 2390775 h 3140357"/>
                <a:gd name="connsiteX249" fmla="*/ 2425727 w 3985879"/>
                <a:gd name="connsiteY249" fmla="*/ 2479675 h 3140357"/>
                <a:gd name="connsiteX250" fmla="*/ 2657502 w 3985879"/>
                <a:gd name="connsiteY250" fmla="*/ 2676525 h 3140357"/>
                <a:gd name="connsiteX251" fmla="*/ 2584477 w 3985879"/>
                <a:gd name="connsiteY251" fmla="*/ 2736850 h 3140357"/>
                <a:gd name="connsiteX252" fmla="*/ 2479702 w 3985879"/>
                <a:gd name="connsiteY252" fmla="*/ 2870200 h 3140357"/>
                <a:gd name="connsiteX253" fmla="*/ 2362227 w 3985879"/>
                <a:gd name="connsiteY253" fmla="*/ 2784475 h 3140357"/>
                <a:gd name="connsiteX254" fmla="*/ 2343177 w 3985879"/>
                <a:gd name="connsiteY254" fmla="*/ 2593975 h 3140357"/>
                <a:gd name="connsiteX255" fmla="*/ 2266977 w 3985879"/>
                <a:gd name="connsiteY255" fmla="*/ 2794000 h 3140357"/>
                <a:gd name="connsiteX256" fmla="*/ 2270152 w 3985879"/>
                <a:gd name="connsiteY256" fmla="*/ 2638425 h 3140357"/>
                <a:gd name="connsiteX257" fmla="*/ 2222527 w 3985879"/>
                <a:gd name="connsiteY257" fmla="*/ 3140075 h 3140357"/>
                <a:gd name="connsiteX258" fmla="*/ 2222527 w 3985879"/>
                <a:gd name="connsiteY258" fmla="*/ 2863849 h 3140357"/>
                <a:gd name="connsiteX259" fmla="*/ 2197126 w 3985879"/>
                <a:gd name="connsiteY259" fmla="*/ 2813049 h 3140357"/>
                <a:gd name="connsiteX260" fmla="*/ 2159026 w 3985879"/>
                <a:gd name="connsiteY260" fmla="*/ 2794000 h 3140357"/>
                <a:gd name="connsiteX261" fmla="*/ 2092352 w 3985879"/>
                <a:gd name="connsiteY261" fmla="*/ 2752724 h 3140357"/>
                <a:gd name="connsiteX262" fmla="*/ 2035201 w 3985879"/>
                <a:gd name="connsiteY262" fmla="*/ 2698750 h 3140357"/>
                <a:gd name="connsiteX263" fmla="*/ 1978050 w 3985879"/>
                <a:gd name="connsiteY263" fmla="*/ 2679700 h 3140357"/>
                <a:gd name="connsiteX264" fmla="*/ 1911375 w 3985879"/>
                <a:gd name="connsiteY264" fmla="*/ 2600325 h 3140357"/>
                <a:gd name="connsiteX265" fmla="*/ 1765325 w 3985879"/>
                <a:gd name="connsiteY265" fmla="*/ 2362200 h 3140357"/>
                <a:gd name="connsiteX266" fmla="*/ 1720875 w 3985879"/>
                <a:gd name="connsiteY266" fmla="*/ 2251075 h 3140357"/>
                <a:gd name="connsiteX267" fmla="*/ 1673250 w 3985879"/>
                <a:gd name="connsiteY267" fmla="*/ 2197100 h 3140357"/>
                <a:gd name="connsiteX268" fmla="*/ 1651025 w 3985879"/>
                <a:gd name="connsiteY268" fmla="*/ 2146300 h 3140357"/>
                <a:gd name="connsiteX269" fmla="*/ 1581175 w 3985879"/>
                <a:gd name="connsiteY269" fmla="*/ 2095500 h 3140357"/>
                <a:gd name="connsiteX270" fmla="*/ 1584350 w 3985879"/>
                <a:gd name="connsiteY270" fmla="*/ 2022476 h 3140357"/>
                <a:gd name="connsiteX271" fmla="*/ 1590699 w 3985879"/>
                <a:gd name="connsiteY271" fmla="*/ 1984376 h 3140357"/>
                <a:gd name="connsiteX272" fmla="*/ 1676424 w 3985879"/>
                <a:gd name="connsiteY272" fmla="*/ 1958977 h 3140357"/>
                <a:gd name="connsiteX273" fmla="*/ 1609749 w 3985879"/>
                <a:gd name="connsiteY273" fmla="*/ 1882777 h 3140357"/>
                <a:gd name="connsiteX274" fmla="*/ 1622449 w 3985879"/>
                <a:gd name="connsiteY274" fmla="*/ 1809752 h 3140357"/>
                <a:gd name="connsiteX275" fmla="*/ 1651024 w 3985879"/>
                <a:gd name="connsiteY275" fmla="*/ 1730377 h 3140357"/>
                <a:gd name="connsiteX276" fmla="*/ 1714523 w 3985879"/>
                <a:gd name="connsiteY276" fmla="*/ 1685927 h 3140357"/>
                <a:gd name="connsiteX277" fmla="*/ 1765323 w 3985879"/>
                <a:gd name="connsiteY277" fmla="*/ 1647827 h 3140357"/>
                <a:gd name="connsiteX278" fmla="*/ 1793897 w 3985879"/>
                <a:gd name="connsiteY278" fmla="*/ 1612902 h 3140357"/>
                <a:gd name="connsiteX279" fmla="*/ 1812947 w 3985879"/>
                <a:gd name="connsiteY279" fmla="*/ 1571627 h 3140357"/>
                <a:gd name="connsiteX280" fmla="*/ 1790721 w 3985879"/>
                <a:gd name="connsiteY280" fmla="*/ 1539876 h 3140357"/>
                <a:gd name="connsiteX281" fmla="*/ 1793897 w 3985879"/>
                <a:gd name="connsiteY281" fmla="*/ 1473202 h 3140357"/>
                <a:gd name="connsiteX282" fmla="*/ 1765322 w 3985879"/>
                <a:gd name="connsiteY282" fmla="*/ 1381127 h 3140357"/>
                <a:gd name="connsiteX283" fmla="*/ 1727221 w 3985879"/>
                <a:gd name="connsiteY283" fmla="*/ 1314451 h 3140357"/>
                <a:gd name="connsiteX284" fmla="*/ 1666897 w 3985879"/>
                <a:gd name="connsiteY284" fmla="*/ 1355727 h 3140357"/>
                <a:gd name="connsiteX285" fmla="*/ 1625622 w 3985879"/>
                <a:gd name="connsiteY285" fmla="*/ 1377952 h 3140357"/>
                <a:gd name="connsiteX286" fmla="*/ 1587522 w 3985879"/>
                <a:gd name="connsiteY286" fmla="*/ 1349377 h 3140357"/>
                <a:gd name="connsiteX287" fmla="*/ 1527197 w 3985879"/>
                <a:gd name="connsiteY287" fmla="*/ 1327152 h 3140357"/>
                <a:gd name="connsiteX288" fmla="*/ 1428772 w 3985879"/>
                <a:gd name="connsiteY288" fmla="*/ 1257302 h 3140357"/>
                <a:gd name="connsiteX289" fmla="*/ 1374797 w 3985879"/>
                <a:gd name="connsiteY289" fmla="*/ 1257302 h 3140357"/>
                <a:gd name="connsiteX290" fmla="*/ 1358922 w 3985879"/>
                <a:gd name="connsiteY290" fmla="*/ 1187452 h 3140357"/>
                <a:gd name="connsiteX291" fmla="*/ 1298597 w 3985879"/>
                <a:gd name="connsiteY291" fmla="*/ 1114427 h 3140357"/>
                <a:gd name="connsiteX292" fmla="*/ 1212872 w 3985879"/>
                <a:gd name="connsiteY292" fmla="*/ 1057277 h 3140357"/>
                <a:gd name="connsiteX293" fmla="*/ 1073172 w 3985879"/>
                <a:gd name="connsiteY293" fmla="*/ 1003302 h 3140357"/>
                <a:gd name="connsiteX294" fmla="*/ 996972 w 3985879"/>
                <a:gd name="connsiteY294" fmla="*/ 974727 h 3140357"/>
                <a:gd name="connsiteX295" fmla="*/ 923947 w 3985879"/>
                <a:gd name="connsiteY295" fmla="*/ 914402 h 3140357"/>
                <a:gd name="connsiteX296" fmla="*/ 787422 w 3985879"/>
                <a:gd name="connsiteY296" fmla="*/ 933452 h 3140357"/>
                <a:gd name="connsiteX297" fmla="*/ 733447 w 3985879"/>
                <a:gd name="connsiteY297" fmla="*/ 942977 h 3140357"/>
                <a:gd name="connsiteX298" fmla="*/ 669947 w 3985879"/>
                <a:gd name="connsiteY298" fmla="*/ 889002 h 3140357"/>
                <a:gd name="connsiteX299" fmla="*/ 641372 w 3985879"/>
                <a:gd name="connsiteY299" fmla="*/ 860427 h 3140357"/>
                <a:gd name="connsiteX300" fmla="*/ 488972 w 3985879"/>
                <a:gd name="connsiteY300" fmla="*/ 800102 h 3140357"/>
                <a:gd name="connsiteX301" fmla="*/ 403247 w 3985879"/>
                <a:gd name="connsiteY301" fmla="*/ 749302 h 3140357"/>
                <a:gd name="connsiteX302" fmla="*/ 361972 w 3985879"/>
                <a:gd name="connsiteY302" fmla="*/ 695327 h 3140357"/>
                <a:gd name="connsiteX303" fmla="*/ 396897 w 3985879"/>
                <a:gd name="connsiteY303" fmla="*/ 660402 h 3140357"/>
                <a:gd name="connsiteX304" fmla="*/ 361972 w 3985879"/>
                <a:gd name="connsiteY304" fmla="*/ 555627 h 3140357"/>
                <a:gd name="connsiteX305" fmla="*/ 298471 w 3985879"/>
                <a:gd name="connsiteY305" fmla="*/ 454026 h 3140357"/>
                <a:gd name="connsiteX306" fmla="*/ 266722 w 3985879"/>
                <a:gd name="connsiteY306" fmla="*/ 384175 h 3140357"/>
                <a:gd name="connsiteX307" fmla="*/ 276246 w 3985879"/>
                <a:gd name="connsiteY307" fmla="*/ 358775 h 3140357"/>
                <a:gd name="connsiteX308" fmla="*/ 206397 w 3985879"/>
                <a:gd name="connsiteY308" fmla="*/ 234950 h 3140357"/>
                <a:gd name="connsiteX309" fmla="*/ 146072 w 3985879"/>
                <a:gd name="connsiteY309" fmla="*/ 101600 h 3140357"/>
                <a:gd name="connsiteX310" fmla="*/ 111147 w 3985879"/>
                <a:gd name="connsiteY310" fmla="*/ 142875 h 3140357"/>
                <a:gd name="connsiteX311" fmla="*/ 120671 w 3985879"/>
                <a:gd name="connsiteY311" fmla="*/ 193675 h 3140357"/>
                <a:gd name="connsiteX312" fmla="*/ 123846 w 3985879"/>
                <a:gd name="connsiteY312" fmla="*/ 260350 h 3140357"/>
                <a:gd name="connsiteX313" fmla="*/ 136546 w 3985879"/>
                <a:gd name="connsiteY313" fmla="*/ 327025 h 3140357"/>
                <a:gd name="connsiteX314" fmla="*/ 174646 w 3985879"/>
                <a:gd name="connsiteY314" fmla="*/ 384175 h 3140357"/>
                <a:gd name="connsiteX315" fmla="*/ 190521 w 3985879"/>
                <a:gd name="connsiteY315" fmla="*/ 422275 h 3140357"/>
                <a:gd name="connsiteX316" fmla="*/ 200046 w 3985879"/>
                <a:gd name="connsiteY316" fmla="*/ 495300 h 3140357"/>
                <a:gd name="connsiteX317" fmla="*/ 231798 w 3985879"/>
                <a:gd name="connsiteY317" fmla="*/ 542925 h 3140357"/>
                <a:gd name="connsiteX318" fmla="*/ 168296 w 3985879"/>
                <a:gd name="connsiteY318" fmla="*/ 508000 h 3140357"/>
                <a:gd name="connsiteX319" fmla="*/ 107973 w 3985879"/>
                <a:gd name="connsiteY319" fmla="*/ 460375 h 3140357"/>
                <a:gd name="connsiteX320" fmla="*/ 88923 w 3985879"/>
                <a:gd name="connsiteY320" fmla="*/ 371475 h 3140357"/>
                <a:gd name="connsiteX321" fmla="*/ 22248 w 3985879"/>
                <a:gd name="connsiteY321" fmla="*/ 285750 h 3140357"/>
                <a:gd name="connsiteX322" fmla="*/ 53998 w 3985879"/>
                <a:gd name="connsiteY322" fmla="*/ 193675 h 3140357"/>
                <a:gd name="connsiteX323" fmla="*/ 25423 w 3985879"/>
                <a:gd name="connsiteY323" fmla="*/ 161925 h 3140357"/>
                <a:gd name="connsiteX324" fmla="*/ 12722 w 3985879"/>
                <a:gd name="connsiteY324" fmla="*/ 114300 h 3140357"/>
                <a:gd name="connsiteX325" fmla="*/ 23 w 3985879"/>
                <a:gd name="connsiteY325" fmla="*/ 41275 h 3140357"/>
                <a:gd name="connsiteX326" fmla="*/ 23 w 3985879"/>
                <a:gd name="connsiteY326" fmla="*/ 0 h 3140357"/>
                <a:gd name="connsiteX0" fmla="*/ 23 w 3986496"/>
                <a:gd name="connsiteY0" fmla="*/ 0 h 3140357"/>
                <a:gd name="connsiteX1" fmla="*/ 381023 w 3986496"/>
                <a:gd name="connsiteY1" fmla="*/ 76200 h 3140357"/>
                <a:gd name="connsiteX2" fmla="*/ 479448 w 3986496"/>
                <a:gd name="connsiteY2" fmla="*/ 28575 h 3140357"/>
                <a:gd name="connsiteX3" fmla="*/ 568348 w 3986496"/>
                <a:gd name="connsiteY3" fmla="*/ 44450 h 3140357"/>
                <a:gd name="connsiteX4" fmla="*/ 568348 w 3986496"/>
                <a:gd name="connsiteY4" fmla="*/ 44450 h 3140357"/>
                <a:gd name="connsiteX5" fmla="*/ 571523 w 3986496"/>
                <a:gd name="connsiteY5" fmla="*/ 73025 h 3140357"/>
                <a:gd name="connsiteX6" fmla="*/ 565173 w 3986496"/>
                <a:gd name="connsiteY6" fmla="*/ 88900 h 3140357"/>
                <a:gd name="connsiteX7" fmla="*/ 561998 w 3986496"/>
                <a:gd name="connsiteY7" fmla="*/ 98425 h 3140357"/>
                <a:gd name="connsiteX8" fmla="*/ 565173 w 3986496"/>
                <a:gd name="connsiteY8" fmla="*/ 114300 h 3140357"/>
                <a:gd name="connsiteX9" fmla="*/ 584223 w 3986496"/>
                <a:gd name="connsiteY9" fmla="*/ 127000 h 3140357"/>
                <a:gd name="connsiteX10" fmla="*/ 596923 w 3986496"/>
                <a:gd name="connsiteY10" fmla="*/ 146050 h 3140357"/>
                <a:gd name="connsiteX11" fmla="*/ 600098 w 3986496"/>
                <a:gd name="connsiteY11" fmla="*/ 155575 h 3140357"/>
                <a:gd name="connsiteX12" fmla="*/ 609623 w 3986496"/>
                <a:gd name="connsiteY12" fmla="*/ 161925 h 3140357"/>
                <a:gd name="connsiteX13" fmla="*/ 615973 w 3986496"/>
                <a:gd name="connsiteY13" fmla="*/ 171450 h 3140357"/>
                <a:gd name="connsiteX14" fmla="*/ 660423 w 3986496"/>
                <a:gd name="connsiteY14" fmla="*/ 165100 h 3140357"/>
                <a:gd name="connsiteX15" fmla="*/ 669948 w 3986496"/>
                <a:gd name="connsiteY15" fmla="*/ 158750 h 3140357"/>
                <a:gd name="connsiteX16" fmla="*/ 679473 w 3986496"/>
                <a:gd name="connsiteY16" fmla="*/ 155575 h 3140357"/>
                <a:gd name="connsiteX17" fmla="*/ 701698 w 3986496"/>
                <a:gd name="connsiteY17" fmla="*/ 142875 h 3140357"/>
                <a:gd name="connsiteX18" fmla="*/ 749323 w 3986496"/>
                <a:gd name="connsiteY18" fmla="*/ 146050 h 3140357"/>
                <a:gd name="connsiteX19" fmla="*/ 755673 w 3986496"/>
                <a:gd name="connsiteY19" fmla="*/ 155575 h 3140357"/>
                <a:gd name="connsiteX20" fmla="*/ 749323 w 3986496"/>
                <a:gd name="connsiteY20" fmla="*/ 200025 h 3140357"/>
                <a:gd name="connsiteX21" fmla="*/ 762023 w 3986496"/>
                <a:gd name="connsiteY21" fmla="*/ 212725 h 3140357"/>
                <a:gd name="connsiteX22" fmla="*/ 771548 w 3986496"/>
                <a:gd name="connsiteY22" fmla="*/ 215900 h 3140357"/>
                <a:gd name="connsiteX23" fmla="*/ 777898 w 3986496"/>
                <a:gd name="connsiteY23" fmla="*/ 228600 h 3140357"/>
                <a:gd name="connsiteX24" fmla="*/ 787423 w 3986496"/>
                <a:gd name="connsiteY24" fmla="*/ 238125 h 3140357"/>
                <a:gd name="connsiteX25" fmla="*/ 793773 w 3986496"/>
                <a:gd name="connsiteY25" fmla="*/ 257175 h 3140357"/>
                <a:gd name="connsiteX26" fmla="*/ 796948 w 3986496"/>
                <a:gd name="connsiteY26" fmla="*/ 288925 h 3140357"/>
                <a:gd name="connsiteX27" fmla="*/ 800123 w 3986496"/>
                <a:gd name="connsiteY27" fmla="*/ 298450 h 3140357"/>
                <a:gd name="connsiteX28" fmla="*/ 809648 w 3986496"/>
                <a:gd name="connsiteY28" fmla="*/ 304800 h 3140357"/>
                <a:gd name="connsiteX29" fmla="*/ 822348 w 3986496"/>
                <a:gd name="connsiteY29" fmla="*/ 314325 h 3140357"/>
                <a:gd name="connsiteX30" fmla="*/ 831873 w 3986496"/>
                <a:gd name="connsiteY30" fmla="*/ 323850 h 3140357"/>
                <a:gd name="connsiteX31" fmla="*/ 854098 w 3986496"/>
                <a:gd name="connsiteY31" fmla="*/ 336550 h 3140357"/>
                <a:gd name="connsiteX32" fmla="*/ 863623 w 3986496"/>
                <a:gd name="connsiteY32" fmla="*/ 346075 h 3140357"/>
                <a:gd name="connsiteX33" fmla="*/ 892198 w 3986496"/>
                <a:gd name="connsiteY33" fmla="*/ 352425 h 3140357"/>
                <a:gd name="connsiteX34" fmla="*/ 882673 w 3986496"/>
                <a:gd name="connsiteY34" fmla="*/ 355600 h 3140357"/>
                <a:gd name="connsiteX35" fmla="*/ 879498 w 3986496"/>
                <a:gd name="connsiteY35" fmla="*/ 365125 h 3140357"/>
                <a:gd name="connsiteX36" fmla="*/ 876323 w 3986496"/>
                <a:gd name="connsiteY36" fmla="*/ 406400 h 3140357"/>
                <a:gd name="connsiteX37" fmla="*/ 866798 w 3986496"/>
                <a:gd name="connsiteY37" fmla="*/ 434975 h 3140357"/>
                <a:gd name="connsiteX38" fmla="*/ 863623 w 3986496"/>
                <a:gd name="connsiteY38" fmla="*/ 450850 h 3140357"/>
                <a:gd name="connsiteX39" fmla="*/ 860448 w 3986496"/>
                <a:gd name="connsiteY39" fmla="*/ 463550 h 3140357"/>
                <a:gd name="connsiteX40" fmla="*/ 854098 w 3986496"/>
                <a:gd name="connsiteY40" fmla="*/ 482600 h 3140357"/>
                <a:gd name="connsiteX41" fmla="*/ 850923 w 3986496"/>
                <a:gd name="connsiteY41" fmla="*/ 492125 h 3140357"/>
                <a:gd name="connsiteX42" fmla="*/ 841398 w 3986496"/>
                <a:gd name="connsiteY42" fmla="*/ 517525 h 3140357"/>
                <a:gd name="connsiteX43" fmla="*/ 835048 w 3986496"/>
                <a:gd name="connsiteY43" fmla="*/ 552450 h 3140357"/>
                <a:gd name="connsiteX44" fmla="*/ 831873 w 3986496"/>
                <a:gd name="connsiteY44" fmla="*/ 561975 h 3140357"/>
                <a:gd name="connsiteX45" fmla="*/ 822348 w 3986496"/>
                <a:gd name="connsiteY45" fmla="*/ 565150 h 3140357"/>
                <a:gd name="connsiteX46" fmla="*/ 815998 w 3986496"/>
                <a:gd name="connsiteY46" fmla="*/ 574675 h 3140357"/>
                <a:gd name="connsiteX47" fmla="*/ 825523 w 3986496"/>
                <a:gd name="connsiteY47" fmla="*/ 600075 h 3140357"/>
                <a:gd name="connsiteX48" fmla="*/ 841398 w 3986496"/>
                <a:gd name="connsiteY48" fmla="*/ 625475 h 3140357"/>
                <a:gd name="connsiteX49" fmla="*/ 847748 w 3986496"/>
                <a:gd name="connsiteY49" fmla="*/ 650875 h 3140357"/>
                <a:gd name="connsiteX50" fmla="*/ 860448 w 3986496"/>
                <a:gd name="connsiteY50" fmla="*/ 669925 h 3140357"/>
                <a:gd name="connsiteX51" fmla="*/ 866798 w 3986496"/>
                <a:gd name="connsiteY51" fmla="*/ 682625 h 3140357"/>
                <a:gd name="connsiteX52" fmla="*/ 885848 w 3986496"/>
                <a:gd name="connsiteY52" fmla="*/ 695325 h 3140357"/>
                <a:gd name="connsiteX53" fmla="*/ 904898 w 3986496"/>
                <a:gd name="connsiteY53" fmla="*/ 730250 h 3140357"/>
                <a:gd name="connsiteX54" fmla="*/ 908073 w 3986496"/>
                <a:gd name="connsiteY54" fmla="*/ 739775 h 3140357"/>
                <a:gd name="connsiteX55" fmla="*/ 917598 w 3986496"/>
                <a:gd name="connsiteY55" fmla="*/ 742950 h 3140357"/>
                <a:gd name="connsiteX56" fmla="*/ 936648 w 3986496"/>
                <a:gd name="connsiteY56" fmla="*/ 758825 h 3140357"/>
                <a:gd name="connsiteX57" fmla="*/ 955698 w 3986496"/>
                <a:gd name="connsiteY57" fmla="*/ 765175 h 3140357"/>
                <a:gd name="connsiteX58" fmla="*/ 993798 w 3986496"/>
                <a:gd name="connsiteY58" fmla="*/ 762000 h 3140357"/>
                <a:gd name="connsiteX59" fmla="*/ 1012848 w 3986496"/>
                <a:gd name="connsiteY59" fmla="*/ 755650 h 3140357"/>
                <a:gd name="connsiteX60" fmla="*/ 1022373 w 3986496"/>
                <a:gd name="connsiteY60" fmla="*/ 752475 h 3140357"/>
                <a:gd name="connsiteX61" fmla="*/ 1035073 w 3986496"/>
                <a:gd name="connsiteY61" fmla="*/ 742950 h 3140357"/>
                <a:gd name="connsiteX62" fmla="*/ 1044598 w 3986496"/>
                <a:gd name="connsiteY62" fmla="*/ 739775 h 3140357"/>
                <a:gd name="connsiteX63" fmla="*/ 1143023 w 3986496"/>
                <a:gd name="connsiteY63" fmla="*/ 730250 h 3140357"/>
                <a:gd name="connsiteX64" fmla="*/ 1155723 w 3986496"/>
                <a:gd name="connsiteY64" fmla="*/ 685800 h 3140357"/>
                <a:gd name="connsiteX65" fmla="*/ 1162073 w 3986496"/>
                <a:gd name="connsiteY65" fmla="*/ 673100 h 3140357"/>
                <a:gd name="connsiteX66" fmla="*/ 1165248 w 3986496"/>
                <a:gd name="connsiteY66" fmla="*/ 663575 h 3140357"/>
                <a:gd name="connsiteX67" fmla="*/ 1184298 w 3986496"/>
                <a:gd name="connsiteY67" fmla="*/ 654050 h 3140357"/>
                <a:gd name="connsiteX68" fmla="*/ 1206523 w 3986496"/>
                <a:gd name="connsiteY68" fmla="*/ 635000 h 3140357"/>
                <a:gd name="connsiteX69" fmla="*/ 1216048 w 3986496"/>
                <a:gd name="connsiteY69" fmla="*/ 631825 h 3140357"/>
                <a:gd name="connsiteX70" fmla="*/ 1244623 w 3986496"/>
                <a:gd name="connsiteY70" fmla="*/ 615950 h 3140357"/>
                <a:gd name="connsiteX71" fmla="*/ 1263673 w 3986496"/>
                <a:gd name="connsiteY71" fmla="*/ 612775 h 3140357"/>
                <a:gd name="connsiteX72" fmla="*/ 1330348 w 3986496"/>
                <a:gd name="connsiteY72" fmla="*/ 606425 h 3140357"/>
                <a:gd name="connsiteX73" fmla="*/ 1365273 w 3986496"/>
                <a:gd name="connsiteY73" fmla="*/ 612775 h 3140357"/>
                <a:gd name="connsiteX74" fmla="*/ 1368448 w 3986496"/>
                <a:gd name="connsiteY74" fmla="*/ 622300 h 3140357"/>
                <a:gd name="connsiteX75" fmla="*/ 1377973 w 3986496"/>
                <a:gd name="connsiteY75" fmla="*/ 628650 h 3140357"/>
                <a:gd name="connsiteX76" fmla="*/ 1387498 w 3986496"/>
                <a:gd name="connsiteY76" fmla="*/ 638175 h 3140357"/>
                <a:gd name="connsiteX77" fmla="*/ 1387498 w 3986496"/>
                <a:gd name="connsiteY77" fmla="*/ 673100 h 3140357"/>
                <a:gd name="connsiteX78" fmla="*/ 1377973 w 3986496"/>
                <a:gd name="connsiteY78" fmla="*/ 676275 h 3140357"/>
                <a:gd name="connsiteX79" fmla="*/ 1355748 w 3986496"/>
                <a:gd name="connsiteY79" fmla="*/ 685800 h 3140357"/>
                <a:gd name="connsiteX80" fmla="*/ 1349398 w 3986496"/>
                <a:gd name="connsiteY80" fmla="*/ 698500 h 3140357"/>
                <a:gd name="connsiteX81" fmla="*/ 1343048 w 3986496"/>
                <a:gd name="connsiteY81" fmla="*/ 723900 h 3140357"/>
                <a:gd name="connsiteX82" fmla="*/ 1339873 w 3986496"/>
                <a:gd name="connsiteY82" fmla="*/ 733425 h 3140357"/>
                <a:gd name="connsiteX83" fmla="*/ 1333523 w 3986496"/>
                <a:gd name="connsiteY83" fmla="*/ 742950 h 3140357"/>
                <a:gd name="connsiteX84" fmla="*/ 1330348 w 3986496"/>
                <a:gd name="connsiteY84" fmla="*/ 758825 h 3140357"/>
                <a:gd name="connsiteX85" fmla="*/ 1320823 w 3986496"/>
                <a:gd name="connsiteY85" fmla="*/ 784225 h 3140357"/>
                <a:gd name="connsiteX86" fmla="*/ 1311298 w 3986496"/>
                <a:gd name="connsiteY86" fmla="*/ 793750 h 3140357"/>
                <a:gd name="connsiteX87" fmla="*/ 1295423 w 3986496"/>
                <a:gd name="connsiteY87" fmla="*/ 822325 h 3140357"/>
                <a:gd name="connsiteX88" fmla="*/ 1282723 w 3986496"/>
                <a:gd name="connsiteY88" fmla="*/ 831850 h 3140357"/>
                <a:gd name="connsiteX89" fmla="*/ 1273198 w 3986496"/>
                <a:gd name="connsiteY89" fmla="*/ 850900 h 3140357"/>
                <a:gd name="connsiteX90" fmla="*/ 1263673 w 3986496"/>
                <a:gd name="connsiteY90" fmla="*/ 860425 h 3140357"/>
                <a:gd name="connsiteX91" fmla="*/ 1266848 w 3986496"/>
                <a:gd name="connsiteY91" fmla="*/ 908050 h 3140357"/>
                <a:gd name="connsiteX92" fmla="*/ 1276373 w 3986496"/>
                <a:gd name="connsiteY92" fmla="*/ 904875 h 3140357"/>
                <a:gd name="connsiteX93" fmla="*/ 1343048 w 3986496"/>
                <a:gd name="connsiteY93" fmla="*/ 898525 h 3140357"/>
                <a:gd name="connsiteX94" fmla="*/ 1362098 w 3986496"/>
                <a:gd name="connsiteY94" fmla="*/ 892175 h 3140357"/>
                <a:gd name="connsiteX95" fmla="*/ 1374798 w 3986496"/>
                <a:gd name="connsiteY95" fmla="*/ 885825 h 3140357"/>
                <a:gd name="connsiteX96" fmla="*/ 1419248 w 3986496"/>
                <a:gd name="connsiteY96" fmla="*/ 879475 h 3140357"/>
                <a:gd name="connsiteX97" fmla="*/ 1428773 w 3986496"/>
                <a:gd name="connsiteY97" fmla="*/ 885825 h 3140357"/>
                <a:gd name="connsiteX98" fmla="*/ 1441473 w 3986496"/>
                <a:gd name="connsiteY98" fmla="*/ 901700 h 3140357"/>
                <a:gd name="connsiteX99" fmla="*/ 1447823 w 3986496"/>
                <a:gd name="connsiteY99" fmla="*/ 911225 h 3140357"/>
                <a:gd name="connsiteX100" fmla="*/ 1470048 w 3986496"/>
                <a:gd name="connsiteY100" fmla="*/ 927100 h 3140357"/>
                <a:gd name="connsiteX101" fmla="*/ 1485923 w 3986496"/>
                <a:gd name="connsiteY101" fmla="*/ 955675 h 3140357"/>
                <a:gd name="connsiteX102" fmla="*/ 1479573 w 3986496"/>
                <a:gd name="connsiteY102" fmla="*/ 1063625 h 3140357"/>
                <a:gd name="connsiteX103" fmla="*/ 1482748 w 3986496"/>
                <a:gd name="connsiteY103" fmla="*/ 1133475 h 3140357"/>
                <a:gd name="connsiteX104" fmla="*/ 1489098 w 3986496"/>
                <a:gd name="connsiteY104" fmla="*/ 1171575 h 3140357"/>
                <a:gd name="connsiteX105" fmla="*/ 1492273 w 3986496"/>
                <a:gd name="connsiteY105" fmla="*/ 1216025 h 3140357"/>
                <a:gd name="connsiteX106" fmla="*/ 1498623 w 3986496"/>
                <a:gd name="connsiteY106" fmla="*/ 1225550 h 3140357"/>
                <a:gd name="connsiteX107" fmla="*/ 1501798 w 3986496"/>
                <a:gd name="connsiteY107" fmla="*/ 1235075 h 3140357"/>
                <a:gd name="connsiteX108" fmla="*/ 1527198 w 3986496"/>
                <a:gd name="connsiteY108" fmla="*/ 1250950 h 3140357"/>
                <a:gd name="connsiteX109" fmla="*/ 1536723 w 3986496"/>
                <a:gd name="connsiteY109" fmla="*/ 1257300 h 3140357"/>
                <a:gd name="connsiteX110" fmla="*/ 1549423 w 3986496"/>
                <a:gd name="connsiteY110" fmla="*/ 1260475 h 3140357"/>
                <a:gd name="connsiteX111" fmla="*/ 1603398 w 3986496"/>
                <a:gd name="connsiteY111" fmla="*/ 1263650 h 3140357"/>
                <a:gd name="connsiteX112" fmla="*/ 1635148 w 3986496"/>
                <a:gd name="connsiteY112" fmla="*/ 1273175 h 3140357"/>
                <a:gd name="connsiteX113" fmla="*/ 1676423 w 3986496"/>
                <a:gd name="connsiteY113" fmla="*/ 1266825 h 3140357"/>
                <a:gd name="connsiteX114" fmla="*/ 1685948 w 3986496"/>
                <a:gd name="connsiteY114" fmla="*/ 1263650 h 3140357"/>
                <a:gd name="connsiteX115" fmla="*/ 1692298 w 3986496"/>
                <a:gd name="connsiteY115" fmla="*/ 1254125 h 3140357"/>
                <a:gd name="connsiteX116" fmla="*/ 1701823 w 3986496"/>
                <a:gd name="connsiteY116" fmla="*/ 1244600 h 3140357"/>
                <a:gd name="connsiteX117" fmla="*/ 1743098 w 3986496"/>
                <a:gd name="connsiteY117" fmla="*/ 1247775 h 3140357"/>
                <a:gd name="connsiteX118" fmla="*/ 1752623 w 3986496"/>
                <a:gd name="connsiteY118" fmla="*/ 1254125 h 3140357"/>
                <a:gd name="connsiteX119" fmla="*/ 1762148 w 3986496"/>
                <a:gd name="connsiteY119" fmla="*/ 1257300 h 3140357"/>
                <a:gd name="connsiteX120" fmla="*/ 1771673 w 3986496"/>
                <a:gd name="connsiteY120" fmla="*/ 1266825 h 3140357"/>
                <a:gd name="connsiteX121" fmla="*/ 1787548 w 3986496"/>
                <a:gd name="connsiteY121" fmla="*/ 1285875 h 3140357"/>
                <a:gd name="connsiteX122" fmla="*/ 1797073 w 3986496"/>
                <a:gd name="connsiteY122" fmla="*/ 1289050 h 3140357"/>
                <a:gd name="connsiteX123" fmla="*/ 1822473 w 3986496"/>
                <a:gd name="connsiteY123" fmla="*/ 1308100 h 3140357"/>
                <a:gd name="connsiteX124" fmla="*/ 1831998 w 3986496"/>
                <a:gd name="connsiteY124" fmla="*/ 1311275 h 3140357"/>
                <a:gd name="connsiteX125" fmla="*/ 1854223 w 3986496"/>
                <a:gd name="connsiteY125" fmla="*/ 1327150 h 3140357"/>
                <a:gd name="connsiteX126" fmla="*/ 1863748 w 3986496"/>
                <a:gd name="connsiteY126" fmla="*/ 1317625 h 3140357"/>
                <a:gd name="connsiteX127" fmla="*/ 1879623 w 3986496"/>
                <a:gd name="connsiteY127" fmla="*/ 1282700 h 3140357"/>
                <a:gd name="connsiteX128" fmla="*/ 1882798 w 3986496"/>
                <a:gd name="connsiteY128" fmla="*/ 1250950 h 3140357"/>
                <a:gd name="connsiteX129" fmla="*/ 1889148 w 3986496"/>
                <a:gd name="connsiteY129" fmla="*/ 1241425 h 3140357"/>
                <a:gd name="connsiteX130" fmla="*/ 1895498 w 3986496"/>
                <a:gd name="connsiteY130" fmla="*/ 1228725 h 3140357"/>
                <a:gd name="connsiteX131" fmla="*/ 1901848 w 3986496"/>
                <a:gd name="connsiteY131" fmla="*/ 1209675 h 3140357"/>
                <a:gd name="connsiteX132" fmla="*/ 1905023 w 3986496"/>
                <a:gd name="connsiteY132" fmla="*/ 1196975 h 3140357"/>
                <a:gd name="connsiteX133" fmla="*/ 1930423 w 3986496"/>
                <a:gd name="connsiteY133" fmla="*/ 1184275 h 3140357"/>
                <a:gd name="connsiteX134" fmla="*/ 2019323 w 3986496"/>
                <a:gd name="connsiteY134" fmla="*/ 1181100 h 3140357"/>
                <a:gd name="connsiteX135" fmla="*/ 2028848 w 3986496"/>
                <a:gd name="connsiteY135" fmla="*/ 1174750 h 3140357"/>
                <a:gd name="connsiteX136" fmla="*/ 2047898 w 3986496"/>
                <a:gd name="connsiteY136" fmla="*/ 1165225 h 3140357"/>
                <a:gd name="connsiteX137" fmla="*/ 2060598 w 3986496"/>
                <a:gd name="connsiteY137" fmla="*/ 1149350 h 3140357"/>
                <a:gd name="connsiteX138" fmla="*/ 2082823 w 3986496"/>
                <a:gd name="connsiteY138" fmla="*/ 1127125 h 3140357"/>
                <a:gd name="connsiteX139" fmla="*/ 2095523 w 3986496"/>
                <a:gd name="connsiteY139" fmla="*/ 1120775 h 3140357"/>
                <a:gd name="connsiteX140" fmla="*/ 2114573 w 3986496"/>
                <a:gd name="connsiteY140" fmla="*/ 1114425 h 3140357"/>
                <a:gd name="connsiteX141" fmla="*/ 2124098 w 3986496"/>
                <a:gd name="connsiteY141" fmla="*/ 1120775 h 3140357"/>
                <a:gd name="connsiteX142" fmla="*/ 2127273 w 3986496"/>
                <a:gd name="connsiteY142" fmla="*/ 1130300 h 3140357"/>
                <a:gd name="connsiteX143" fmla="*/ 2133623 w 3986496"/>
                <a:gd name="connsiteY143" fmla="*/ 1139825 h 3140357"/>
                <a:gd name="connsiteX144" fmla="*/ 2130448 w 3986496"/>
                <a:gd name="connsiteY144" fmla="*/ 1152525 h 3140357"/>
                <a:gd name="connsiteX145" fmla="*/ 2127273 w 3986496"/>
                <a:gd name="connsiteY145" fmla="*/ 1174750 h 3140357"/>
                <a:gd name="connsiteX146" fmla="*/ 2187598 w 3986496"/>
                <a:gd name="connsiteY146" fmla="*/ 1155700 h 3140357"/>
                <a:gd name="connsiteX147" fmla="*/ 2276498 w 3986496"/>
                <a:gd name="connsiteY147" fmla="*/ 1168400 h 3140357"/>
                <a:gd name="connsiteX148" fmla="*/ 2279673 w 3986496"/>
                <a:gd name="connsiteY148" fmla="*/ 1190625 h 3140357"/>
                <a:gd name="connsiteX149" fmla="*/ 2273323 w 3986496"/>
                <a:gd name="connsiteY149" fmla="*/ 1181100 h 3140357"/>
                <a:gd name="connsiteX150" fmla="*/ 2254273 w 3986496"/>
                <a:gd name="connsiteY150" fmla="*/ 1162050 h 3140357"/>
                <a:gd name="connsiteX151" fmla="*/ 2257448 w 3986496"/>
                <a:gd name="connsiteY151" fmla="*/ 1165225 h 3140357"/>
                <a:gd name="connsiteX152" fmla="*/ 2308248 w 3986496"/>
                <a:gd name="connsiteY152" fmla="*/ 1184275 h 3140357"/>
                <a:gd name="connsiteX153" fmla="*/ 2324123 w 3986496"/>
                <a:gd name="connsiteY153" fmla="*/ 1187450 h 3140357"/>
                <a:gd name="connsiteX154" fmla="*/ 2349523 w 3986496"/>
                <a:gd name="connsiteY154" fmla="*/ 1193800 h 3140357"/>
                <a:gd name="connsiteX155" fmla="*/ 2393973 w 3986496"/>
                <a:gd name="connsiteY155" fmla="*/ 1196975 h 3140357"/>
                <a:gd name="connsiteX156" fmla="*/ 2397148 w 3986496"/>
                <a:gd name="connsiteY156" fmla="*/ 1206500 h 3140357"/>
                <a:gd name="connsiteX157" fmla="*/ 2444773 w 3986496"/>
                <a:gd name="connsiteY157" fmla="*/ 1216025 h 3140357"/>
                <a:gd name="connsiteX158" fmla="*/ 2454298 w 3986496"/>
                <a:gd name="connsiteY158" fmla="*/ 1219200 h 3140357"/>
                <a:gd name="connsiteX159" fmla="*/ 2476523 w 3986496"/>
                <a:gd name="connsiteY159" fmla="*/ 1222375 h 3140357"/>
                <a:gd name="connsiteX160" fmla="*/ 2486048 w 3986496"/>
                <a:gd name="connsiteY160" fmla="*/ 1228725 h 3140357"/>
                <a:gd name="connsiteX161" fmla="*/ 2520973 w 3986496"/>
                <a:gd name="connsiteY161" fmla="*/ 1222375 h 3140357"/>
                <a:gd name="connsiteX162" fmla="*/ 2530498 w 3986496"/>
                <a:gd name="connsiteY162" fmla="*/ 1209675 h 3140357"/>
                <a:gd name="connsiteX163" fmla="*/ 2540023 w 3986496"/>
                <a:gd name="connsiteY163" fmla="*/ 1203325 h 3140357"/>
                <a:gd name="connsiteX164" fmla="*/ 2552723 w 3986496"/>
                <a:gd name="connsiteY164" fmla="*/ 1200150 h 3140357"/>
                <a:gd name="connsiteX165" fmla="*/ 2581298 w 3986496"/>
                <a:gd name="connsiteY165" fmla="*/ 1190625 h 3140357"/>
                <a:gd name="connsiteX166" fmla="*/ 2609873 w 3986496"/>
                <a:gd name="connsiteY166" fmla="*/ 1193800 h 3140357"/>
                <a:gd name="connsiteX167" fmla="*/ 2619398 w 3986496"/>
                <a:gd name="connsiteY167" fmla="*/ 1196975 h 3140357"/>
                <a:gd name="connsiteX168" fmla="*/ 2625748 w 3986496"/>
                <a:gd name="connsiteY168" fmla="*/ 1206500 h 3140357"/>
                <a:gd name="connsiteX169" fmla="*/ 2616223 w 3986496"/>
                <a:gd name="connsiteY169" fmla="*/ 1209675 h 3140357"/>
                <a:gd name="connsiteX170" fmla="*/ 2606698 w 3986496"/>
                <a:gd name="connsiteY170" fmla="*/ 1235075 h 3140357"/>
                <a:gd name="connsiteX171" fmla="*/ 2654323 w 3986496"/>
                <a:gd name="connsiteY171" fmla="*/ 1238250 h 3140357"/>
                <a:gd name="connsiteX172" fmla="*/ 2657498 w 3986496"/>
                <a:gd name="connsiteY172" fmla="*/ 1200150 h 3140357"/>
                <a:gd name="connsiteX173" fmla="*/ 2686073 w 3986496"/>
                <a:gd name="connsiteY173" fmla="*/ 1190625 h 3140357"/>
                <a:gd name="connsiteX174" fmla="*/ 2717823 w 3986496"/>
                <a:gd name="connsiteY174" fmla="*/ 1200150 h 3140357"/>
                <a:gd name="connsiteX175" fmla="*/ 2711473 w 3986496"/>
                <a:gd name="connsiteY175" fmla="*/ 1225550 h 3140357"/>
                <a:gd name="connsiteX176" fmla="*/ 2705123 w 3986496"/>
                <a:gd name="connsiteY176" fmla="*/ 1250950 h 3140357"/>
                <a:gd name="connsiteX177" fmla="*/ 2698773 w 3986496"/>
                <a:gd name="connsiteY177" fmla="*/ 1270000 h 3140357"/>
                <a:gd name="connsiteX178" fmla="*/ 2714648 w 3986496"/>
                <a:gd name="connsiteY178" fmla="*/ 1279525 h 3140357"/>
                <a:gd name="connsiteX179" fmla="*/ 2740048 w 3986496"/>
                <a:gd name="connsiteY179" fmla="*/ 1289050 h 3140357"/>
                <a:gd name="connsiteX180" fmla="*/ 2749573 w 3986496"/>
                <a:gd name="connsiteY180" fmla="*/ 1298575 h 3140357"/>
                <a:gd name="connsiteX181" fmla="*/ 2752748 w 3986496"/>
                <a:gd name="connsiteY181" fmla="*/ 1323975 h 3140357"/>
                <a:gd name="connsiteX182" fmla="*/ 2762273 w 3986496"/>
                <a:gd name="connsiteY182" fmla="*/ 1333500 h 3140357"/>
                <a:gd name="connsiteX183" fmla="*/ 2765448 w 3986496"/>
                <a:gd name="connsiteY183" fmla="*/ 1346200 h 3140357"/>
                <a:gd name="connsiteX184" fmla="*/ 2784498 w 3986496"/>
                <a:gd name="connsiteY184" fmla="*/ 1349375 h 3140357"/>
                <a:gd name="connsiteX185" fmla="*/ 2794023 w 3986496"/>
                <a:gd name="connsiteY185" fmla="*/ 1352550 h 3140357"/>
                <a:gd name="connsiteX186" fmla="*/ 2806723 w 3986496"/>
                <a:gd name="connsiteY186" fmla="*/ 1355725 h 3140357"/>
                <a:gd name="connsiteX187" fmla="*/ 2825773 w 3986496"/>
                <a:gd name="connsiteY187" fmla="*/ 1387475 h 3140357"/>
                <a:gd name="connsiteX188" fmla="*/ 2835298 w 3986496"/>
                <a:gd name="connsiteY188" fmla="*/ 1393825 h 3140357"/>
                <a:gd name="connsiteX189" fmla="*/ 2851173 w 3986496"/>
                <a:gd name="connsiteY189" fmla="*/ 1412875 h 3140357"/>
                <a:gd name="connsiteX190" fmla="*/ 2863873 w 3986496"/>
                <a:gd name="connsiteY190" fmla="*/ 1416050 h 3140357"/>
                <a:gd name="connsiteX191" fmla="*/ 2873398 w 3986496"/>
                <a:gd name="connsiteY191" fmla="*/ 1422400 h 3140357"/>
                <a:gd name="connsiteX192" fmla="*/ 2933723 w 3986496"/>
                <a:gd name="connsiteY192" fmla="*/ 1431925 h 3140357"/>
                <a:gd name="connsiteX193" fmla="*/ 2952773 w 3986496"/>
                <a:gd name="connsiteY193" fmla="*/ 1438275 h 3140357"/>
                <a:gd name="connsiteX194" fmla="*/ 2971823 w 3986496"/>
                <a:gd name="connsiteY194" fmla="*/ 1447800 h 3140357"/>
                <a:gd name="connsiteX195" fmla="*/ 2997223 w 3986496"/>
                <a:gd name="connsiteY195" fmla="*/ 1450975 h 3140357"/>
                <a:gd name="connsiteX196" fmla="*/ 3013098 w 3986496"/>
                <a:gd name="connsiteY196" fmla="*/ 1454150 h 3140357"/>
                <a:gd name="connsiteX197" fmla="*/ 3032148 w 3986496"/>
                <a:gd name="connsiteY197" fmla="*/ 1457325 h 3140357"/>
                <a:gd name="connsiteX198" fmla="*/ 3076598 w 3986496"/>
                <a:gd name="connsiteY198" fmla="*/ 1466850 h 3140357"/>
                <a:gd name="connsiteX199" fmla="*/ 3184548 w 3986496"/>
                <a:gd name="connsiteY199" fmla="*/ 1476375 h 3140357"/>
                <a:gd name="connsiteX200" fmla="*/ 3206773 w 3986496"/>
                <a:gd name="connsiteY200" fmla="*/ 1498600 h 3140357"/>
                <a:gd name="connsiteX201" fmla="*/ 3235348 w 3986496"/>
                <a:gd name="connsiteY201" fmla="*/ 1517650 h 3140357"/>
                <a:gd name="connsiteX202" fmla="*/ 3244873 w 3986496"/>
                <a:gd name="connsiteY202" fmla="*/ 1539875 h 3140357"/>
                <a:gd name="connsiteX203" fmla="*/ 3248048 w 3986496"/>
                <a:gd name="connsiteY203" fmla="*/ 1552575 h 3140357"/>
                <a:gd name="connsiteX204" fmla="*/ 3254398 w 3986496"/>
                <a:gd name="connsiteY204" fmla="*/ 1562100 h 3140357"/>
                <a:gd name="connsiteX205" fmla="*/ 3270273 w 3986496"/>
                <a:gd name="connsiteY205" fmla="*/ 1590675 h 3140357"/>
                <a:gd name="connsiteX206" fmla="*/ 3292498 w 3986496"/>
                <a:gd name="connsiteY206" fmla="*/ 1603375 h 3140357"/>
                <a:gd name="connsiteX207" fmla="*/ 3302023 w 3986496"/>
                <a:gd name="connsiteY207" fmla="*/ 1625600 h 3140357"/>
                <a:gd name="connsiteX208" fmla="*/ 3314723 w 3986496"/>
                <a:gd name="connsiteY208" fmla="*/ 1644650 h 3140357"/>
                <a:gd name="connsiteX209" fmla="*/ 3324248 w 3986496"/>
                <a:gd name="connsiteY209" fmla="*/ 1679575 h 3140357"/>
                <a:gd name="connsiteX210" fmla="*/ 3330598 w 3986496"/>
                <a:gd name="connsiteY210" fmla="*/ 1692275 h 3140357"/>
                <a:gd name="connsiteX211" fmla="*/ 3321073 w 3986496"/>
                <a:gd name="connsiteY211" fmla="*/ 1746250 h 3140357"/>
                <a:gd name="connsiteX212" fmla="*/ 3302023 w 3986496"/>
                <a:gd name="connsiteY212" fmla="*/ 1784350 h 3140357"/>
                <a:gd name="connsiteX213" fmla="*/ 3276623 w 3986496"/>
                <a:gd name="connsiteY213" fmla="*/ 1816100 h 3140357"/>
                <a:gd name="connsiteX214" fmla="*/ 3254398 w 3986496"/>
                <a:gd name="connsiteY214" fmla="*/ 1860550 h 3140357"/>
                <a:gd name="connsiteX215" fmla="*/ 3276623 w 3986496"/>
                <a:gd name="connsiteY215" fmla="*/ 1831975 h 3140357"/>
                <a:gd name="connsiteX216" fmla="*/ 3286148 w 3986496"/>
                <a:gd name="connsiteY216" fmla="*/ 1822450 h 3140357"/>
                <a:gd name="connsiteX217" fmla="*/ 3317898 w 3986496"/>
                <a:gd name="connsiteY217" fmla="*/ 1803400 h 3140357"/>
                <a:gd name="connsiteX218" fmla="*/ 3336948 w 3986496"/>
                <a:gd name="connsiteY218" fmla="*/ 1793875 h 3140357"/>
                <a:gd name="connsiteX219" fmla="*/ 3346473 w 3986496"/>
                <a:gd name="connsiteY219" fmla="*/ 1784350 h 3140357"/>
                <a:gd name="connsiteX220" fmla="*/ 3403627 w 3986496"/>
                <a:gd name="connsiteY220" fmla="*/ 1774825 h 3140357"/>
                <a:gd name="connsiteX221" fmla="*/ 3406798 w 3986496"/>
                <a:gd name="connsiteY221" fmla="*/ 1857375 h 3140357"/>
                <a:gd name="connsiteX222" fmla="*/ 3476652 w 3986496"/>
                <a:gd name="connsiteY222" fmla="*/ 1835150 h 3140357"/>
                <a:gd name="connsiteX223" fmla="*/ 3600477 w 3986496"/>
                <a:gd name="connsiteY223" fmla="*/ 1838325 h 3140357"/>
                <a:gd name="connsiteX224" fmla="*/ 3616352 w 3986496"/>
                <a:gd name="connsiteY224" fmla="*/ 1908175 h 3140357"/>
                <a:gd name="connsiteX225" fmla="*/ 3708427 w 3986496"/>
                <a:gd name="connsiteY225" fmla="*/ 1889125 h 3140357"/>
                <a:gd name="connsiteX226" fmla="*/ 3873527 w 3986496"/>
                <a:gd name="connsiteY226" fmla="*/ 1933575 h 3140357"/>
                <a:gd name="connsiteX227" fmla="*/ 3984652 w 3986496"/>
                <a:gd name="connsiteY227" fmla="*/ 1993900 h 3140357"/>
                <a:gd name="connsiteX228" fmla="*/ 3184552 w 3986496"/>
                <a:gd name="connsiteY228" fmla="*/ 2152650 h 3140357"/>
                <a:gd name="connsiteX229" fmla="*/ 3102002 w 3986496"/>
                <a:gd name="connsiteY229" fmla="*/ 2038350 h 3140357"/>
                <a:gd name="connsiteX230" fmla="*/ 3140102 w 3986496"/>
                <a:gd name="connsiteY230" fmla="*/ 2178050 h 3140357"/>
                <a:gd name="connsiteX231" fmla="*/ 3051202 w 3986496"/>
                <a:gd name="connsiteY231" fmla="*/ 2041525 h 3140357"/>
                <a:gd name="connsiteX232" fmla="*/ 3095652 w 3986496"/>
                <a:gd name="connsiteY232" fmla="*/ 2206625 h 3140357"/>
                <a:gd name="connsiteX233" fmla="*/ 3016277 w 3986496"/>
                <a:gd name="connsiteY233" fmla="*/ 2038350 h 3140357"/>
                <a:gd name="connsiteX234" fmla="*/ 3038502 w 3986496"/>
                <a:gd name="connsiteY234" fmla="*/ 2222500 h 3140357"/>
                <a:gd name="connsiteX235" fmla="*/ 2952777 w 3986496"/>
                <a:gd name="connsiteY235" fmla="*/ 2057400 h 3140357"/>
                <a:gd name="connsiteX236" fmla="*/ 2968652 w 3986496"/>
                <a:gd name="connsiteY236" fmla="*/ 2225675 h 3140357"/>
                <a:gd name="connsiteX237" fmla="*/ 2879752 w 3986496"/>
                <a:gd name="connsiteY237" fmla="*/ 2022475 h 3140357"/>
                <a:gd name="connsiteX238" fmla="*/ 2901977 w 3986496"/>
                <a:gd name="connsiteY238" fmla="*/ 2222500 h 3140357"/>
                <a:gd name="connsiteX239" fmla="*/ 2886102 w 3986496"/>
                <a:gd name="connsiteY239" fmla="*/ 2349500 h 3140357"/>
                <a:gd name="connsiteX240" fmla="*/ 2841652 w 3986496"/>
                <a:gd name="connsiteY240" fmla="*/ 2257425 h 3140357"/>
                <a:gd name="connsiteX241" fmla="*/ 2873402 w 3986496"/>
                <a:gd name="connsiteY241" fmla="*/ 2397125 h 3140357"/>
                <a:gd name="connsiteX242" fmla="*/ 2800377 w 3986496"/>
                <a:gd name="connsiteY242" fmla="*/ 2270125 h 3140357"/>
                <a:gd name="connsiteX243" fmla="*/ 2867052 w 3986496"/>
                <a:gd name="connsiteY243" fmla="*/ 2479675 h 3140357"/>
                <a:gd name="connsiteX244" fmla="*/ 2771802 w 3986496"/>
                <a:gd name="connsiteY244" fmla="*/ 2311400 h 3140357"/>
                <a:gd name="connsiteX245" fmla="*/ 2787677 w 3986496"/>
                <a:gd name="connsiteY245" fmla="*/ 2466975 h 3140357"/>
                <a:gd name="connsiteX246" fmla="*/ 2698777 w 3986496"/>
                <a:gd name="connsiteY246" fmla="*/ 2314575 h 3140357"/>
                <a:gd name="connsiteX247" fmla="*/ 2724177 w 3986496"/>
                <a:gd name="connsiteY247" fmla="*/ 2527300 h 3140357"/>
                <a:gd name="connsiteX248" fmla="*/ 2663852 w 3986496"/>
                <a:gd name="connsiteY248" fmla="*/ 2390775 h 3140357"/>
                <a:gd name="connsiteX249" fmla="*/ 2425727 w 3986496"/>
                <a:gd name="connsiteY249" fmla="*/ 2479675 h 3140357"/>
                <a:gd name="connsiteX250" fmla="*/ 2657502 w 3986496"/>
                <a:gd name="connsiteY250" fmla="*/ 2676525 h 3140357"/>
                <a:gd name="connsiteX251" fmla="*/ 2584477 w 3986496"/>
                <a:gd name="connsiteY251" fmla="*/ 2736850 h 3140357"/>
                <a:gd name="connsiteX252" fmla="*/ 2479702 w 3986496"/>
                <a:gd name="connsiteY252" fmla="*/ 2870200 h 3140357"/>
                <a:gd name="connsiteX253" fmla="*/ 2362227 w 3986496"/>
                <a:gd name="connsiteY253" fmla="*/ 2784475 h 3140357"/>
                <a:gd name="connsiteX254" fmla="*/ 2343177 w 3986496"/>
                <a:gd name="connsiteY254" fmla="*/ 2593975 h 3140357"/>
                <a:gd name="connsiteX255" fmla="*/ 2266977 w 3986496"/>
                <a:gd name="connsiteY255" fmla="*/ 2794000 h 3140357"/>
                <a:gd name="connsiteX256" fmla="*/ 2270152 w 3986496"/>
                <a:gd name="connsiteY256" fmla="*/ 2638425 h 3140357"/>
                <a:gd name="connsiteX257" fmla="*/ 2222527 w 3986496"/>
                <a:gd name="connsiteY257" fmla="*/ 3140075 h 3140357"/>
                <a:gd name="connsiteX258" fmla="*/ 2222527 w 3986496"/>
                <a:gd name="connsiteY258" fmla="*/ 2863849 h 3140357"/>
                <a:gd name="connsiteX259" fmla="*/ 2197126 w 3986496"/>
                <a:gd name="connsiteY259" fmla="*/ 2813049 h 3140357"/>
                <a:gd name="connsiteX260" fmla="*/ 2159026 w 3986496"/>
                <a:gd name="connsiteY260" fmla="*/ 2794000 h 3140357"/>
                <a:gd name="connsiteX261" fmla="*/ 2092352 w 3986496"/>
                <a:gd name="connsiteY261" fmla="*/ 2752724 h 3140357"/>
                <a:gd name="connsiteX262" fmla="*/ 2035201 w 3986496"/>
                <a:gd name="connsiteY262" fmla="*/ 2698750 h 3140357"/>
                <a:gd name="connsiteX263" fmla="*/ 1978050 w 3986496"/>
                <a:gd name="connsiteY263" fmla="*/ 2679700 h 3140357"/>
                <a:gd name="connsiteX264" fmla="*/ 1911375 w 3986496"/>
                <a:gd name="connsiteY264" fmla="*/ 2600325 h 3140357"/>
                <a:gd name="connsiteX265" fmla="*/ 1765325 w 3986496"/>
                <a:gd name="connsiteY265" fmla="*/ 2362200 h 3140357"/>
                <a:gd name="connsiteX266" fmla="*/ 1720875 w 3986496"/>
                <a:gd name="connsiteY266" fmla="*/ 2251075 h 3140357"/>
                <a:gd name="connsiteX267" fmla="*/ 1673250 w 3986496"/>
                <a:gd name="connsiteY267" fmla="*/ 2197100 h 3140357"/>
                <a:gd name="connsiteX268" fmla="*/ 1651025 w 3986496"/>
                <a:gd name="connsiteY268" fmla="*/ 2146300 h 3140357"/>
                <a:gd name="connsiteX269" fmla="*/ 1581175 w 3986496"/>
                <a:gd name="connsiteY269" fmla="*/ 2095500 h 3140357"/>
                <a:gd name="connsiteX270" fmla="*/ 1584350 w 3986496"/>
                <a:gd name="connsiteY270" fmla="*/ 2022476 h 3140357"/>
                <a:gd name="connsiteX271" fmla="*/ 1590699 w 3986496"/>
                <a:gd name="connsiteY271" fmla="*/ 1984376 h 3140357"/>
                <a:gd name="connsiteX272" fmla="*/ 1676424 w 3986496"/>
                <a:gd name="connsiteY272" fmla="*/ 1958977 h 3140357"/>
                <a:gd name="connsiteX273" fmla="*/ 1609749 w 3986496"/>
                <a:gd name="connsiteY273" fmla="*/ 1882777 h 3140357"/>
                <a:gd name="connsiteX274" fmla="*/ 1622449 w 3986496"/>
                <a:gd name="connsiteY274" fmla="*/ 1809752 h 3140357"/>
                <a:gd name="connsiteX275" fmla="*/ 1651024 w 3986496"/>
                <a:gd name="connsiteY275" fmla="*/ 1730377 h 3140357"/>
                <a:gd name="connsiteX276" fmla="*/ 1714523 w 3986496"/>
                <a:gd name="connsiteY276" fmla="*/ 1685927 h 3140357"/>
                <a:gd name="connsiteX277" fmla="*/ 1765323 w 3986496"/>
                <a:gd name="connsiteY277" fmla="*/ 1647827 h 3140357"/>
                <a:gd name="connsiteX278" fmla="*/ 1793897 w 3986496"/>
                <a:gd name="connsiteY278" fmla="*/ 1612902 h 3140357"/>
                <a:gd name="connsiteX279" fmla="*/ 1812947 w 3986496"/>
                <a:gd name="connsiteY279" fmla="*/ 1571627 h 3140357"/>
                <a:gd name="connsiteX280" fmla="*/ 1790721 w 3986496"/>
                <a:gd name="connsiteY280" fmla="*/ 1539876 h 3140357"/>
                <a:gd name="connsiteX281" fmla="*/ 1793897 w 3986496"/>
                <a:gd name="connsiteY281" fmla="*/ 1473202 h 3140357"/>
                <a:gd name="connsiteX282" fmla="*/ 1765322 w 3986496"/>
                <a:gd name="connsiteY282" fmla="*/ 1381127 h 3140357"/>
                <a:gd name="connsiteX283" fmla="*/ 1727221 w 3986496"/>
                <a:gd name="connsiteY283" fmla="*/ 1314451 h 3140357"/>
                <a:gd name="connsiteX284" fmla="*/ 1666897 w 3986496"/>
                <a:gd name="connsiteY284" fmla="*/ 1355727 h 3140357"/>
                <a:gd name="connsiteX285" fmla="*/ 1625622 w 3986496"/>
                <a:gd name="connsiteY285" fmla="*/ 1377952 h 3140357"/>
                <a:gd name="connsiteX286" fmla="*/ 1587522 w 3986496"/>
                <a:gd name="connsiteY286" fmla="*/ 1349377 h 3140357"/>
                <a:gd name="connsiteX287" fmla="*/ 1527197 w 3986496"/>
                <a:gd name="connsiteY287" fmla="*/ 1327152 h 3140357"/>
                <a:gd name="connsiteX288" fmla="*/ 1428772 w 3986496"/>
                <a:gd name="connsiteY288" fmla="*/ 1257302 h 3140357"/>
                <a:gd name="connsiteX289" fmla="*/ 1374797 w 3986496"/>
                <a:gd name="connsiteY289" fmla="*/ 1257302 h 3140357"/>
                <a:gd name="connsiteX290" fmla="*/ 1358922 w 3986496"/>
                <a:gd name="connsiteY290" fmla="*/ 1187452 h 3140357"/>
                <a:gd name="connsiteX291" fmla="*/ 1298597 w 3986496"/>
                <a:gd name="connsiteY291" fmla="*/ 1114427 h 3140357"/>
                <a:gd name="connsiteX292" fmla="*/ 1212872 w 3986496"/>
                <a:gd name="connsiteY292" fmla="*/ 1057277 h 3140357"/>
                <a:gd name="connsiteX293" fmla="*/ 1073172 w 3986496"/>
                <a:gd name="connsiteY293" fmla="*/ 1003302 h 3140357"/>
                <a:gd name="connsiteX294" fmla="*/ 996972 w 3986496"/>
                <a:gd name="connsiteY294" fmla="*/ 974727 h 3140357"/>
                <a:gd name="connsiteX295" fmla="*/ 923947 w 3986496"/>
                <a:gd name="connsiteY295" fmla="*/ 914402 h 3140357"/>
                <a:gd name="connsiteX296" fmla="*/ 787422 w 3986496"/>
                <a:gd name="connsiteY296" fmla="*/ 933452 h 3140357"/>
                <a:gd name="connsiteX297" fmla="*/ 733447 w 3986496"/>
                <a:gd name="connsiteY297" fmla="*/ 942977 h 3140357"/>
                <a:gd name="connsiteX298" fmla="*/ 669947 w 3986496"/>
                <a:gd name="connsiteY298" fmla="*/ 889002 h 3140357"/>
                <a:gd name="connsiteX299" fmla="*/ 641372 w 3986496"/>
                <a:gd name="connsiteY299" fmla="*/ 860427 h 3140357"/>
                <a:gd name="connsiteX300" fmla="*/ 488972 w 3986496"/>
                <a:gd name="connsiteY300" fmla="*/ 800102 h 3140357"/>
                <a:gd name="connsiteX301" fmla="*/ 403247 w 3986496"/>
                <a:gd name="connsiteY301" fmla="*/ 749302 h 3140357"/>
                <a:gd name="connsiteX302" fmla="*/ 361972 w 3986496"/>
                <a:gd name="connsiteY302" fmla="*/ 695327 h 3140357"/>
                <a:gd name="connsiteX303" fmla="*/ 396897 w 3986496"/>
                <a:gd name="connsiteY303" fmla="*/ 660402 h 3140357"/>
                <a:gd name="connsiteX304" fmla="*/ 361972 w 3986496"/>
                <a:gd name="connsiteY304" fmla="*/ 555627 h 3140357"/>
                <a:gd name="connsiteX305" fmla="*/ 298471 w 3986496"/>
                <a:gd name="connsiteY305" fmla="*/ 454026 h 3140357"/>
                <a:gd name="connsiteX306" fmla="*/ 266722 w 3986496"/>
                <a:gd name="connsiteY306" fmla="*/ 384175 h 3140357"/>
                <a:gd name="connsiteX307" fmla="*/ 276246 w 3986496"/>
                <a:gd name="connsiteY307" fmla="*/ 358775 h 3140357"/>
                <a:gd name="connsiteX308" fmla="*/ 206397 w 3986496"/>
                <a:gd name="connsiteY308" fmla="*/ 234950 h 3140357"/>
                <a:gd name="connsiteX309" fmla="*/ 146072 w 3986496"/>
                <a:gd name="connsiteY309" fmla="*/ 101600 h 3140357"/>
                <a:gd name="connsiteX310" fmla="*/ 111147 w 3986496"/>
                <a:gd name="connsiteY310" fmla="*/ 142875 h 3140357"/>
                <a:gd name="connsiteX311" fmla="*/ 120671 w 3986496"/>
                <a:gd name="connsiteY311" fmla="*/ 193675 h 3140357"/>
                <a:gd name="connsiteX312" fmla="*/ 123846 w 3986496"/>
                <a:gd name="connsiteY312" fmla="*/ 260350 h 3140357"/>
                <a:gd name="connsiteX313" fmla="*/ 136546 w 3986496"/>
                <a:gd name="connsiteY313" fmla="*/ 327025 h 3140357"/>
                <a:gd name="connsiteX314" fmla="*/ 174646 w 3986496"/>
                <a:gd name="connsiteY314" fmla="*/ 384175 h 3140357"/>
                <a:gd name="connsiteX315" fmla="*/ 190521 w 3986496"/>
                <a:gd name="connsiteY315" fmla="*/ 422275 h 3140357"/>
                <a:gd name="connsiteX316" fmla="*/ 200046 w 3986496"/>
                <a:gd name="connsiteY316" fmla="*/ 495300 h 3140357"/>
                <a:gd name="connsiteX317" fmla="*/ 231798 w 3986496"/>
                <a:gd name="connsiteY317" fmla="*/ 542925 h 3140357"/>
                <a:gd name="connsiteX318" fmla="*/ 168296 w 3986496"/>
                <a:gd name="connsiteY318" fmla="*/ 508000 h 3140357"/>
                <a:gd name="connsiteX319" fmla="*/ 107973 w 3986496"/>
                <a:gd name="connsiteY319" fmla="*/ 460375 h 3140357"/>
                <a:gd name="connsiteX320" fmla="*/ 88923 w 3986496"/>
                <a:gd name="connsiteY320" fmla="*/ 371475 h 3140357"/>
                <a:gd name="connsiteX321" fmla="*/ 22248 w 3986496"/>
                <a:gd name="connsiteY321" fmla="*/ 285750 h 3140357"/>
                <a:gd name="connsiteX322" fmla="*/ 53998 w 3986496"/>
                <a:gd name="connsiteY322" fmla="*/ 193675 h 3140357"/>
                <a:gd name="connsiteX323" fmla="*/ 25423 w 3986496"/>
                <a:gd name="connsiteY323" fmla="*/ 161925 h 3140357"/>
                <a:gd name="connsiteX324" fmla="*/ 12722 w 3986496"/>
                <a:gd name="connsiteY324" fmla="*/ 114300 h 3140357"/>
                <a:gd name="connsiteX325" fmla="*/ 23 w 3986496"/>
                <a:gd name="connsiteY325" fmla="*/ 41275 h 3140357"/>
                <a:gd name="connsiteX326" fmla="*/ 23 w 3986496"/>
                <a:gd name="connsiteY326" fmla="*/ 0 h 3140357"/>
                <a:gd name="connsiteX0" fmla="*/ 23 w 3986496"/>
                <a:gd name="connsiteY0" fmla="*/ 0 h 3140357"/>
                <a:gd name="connsiteX1" fmla="*/ 381023 w 3986496"/>
                <a:gd name="connsiteY1" fmla="*/ 76200 h 3140357"/>
                <a:gd name="connsiteX2" fmla="*/ 479448 w 3986496"/>
                <a:gd name="connsiteY2" fmla="*/ 28575 h 3140357"/>
                <a:gd name="connsiteX3" fmla="*/ 568348 w 3986496"/>
                <a:gd name="connsiteY3" fmla="*/ 44450 h 3140357"/>
                <a:gd name="connsiteX4" fmla="*/ 568348 w 3986496"/>
                <a:gd name="connsiteY4" fmla="*/ 44450 h 3140357"/>
                <a:gd name="connsiteX5" fmla="*/ 571523 w 3986496"/>
                <a:gd name="connsiteY5" fmla="*/ 73025 h 3140357"/>
                <a:gd name="connsiteX6" fmla="*/ 565173 w 3986496"/>
                <a:gd name="connsiteY6" fmla="*/ 88900 h 3140357"/>
                <a:gd name="connsiteX7" fmla="*/ 561998 w 3986496"/>
                <a:gd name="connsiteY7" fmla="*/ 98425 h 3140357"/>
                <a:gd name="connsiteX8" fmla="*/ 565173 w 3986496"/>
                <a:gd name="connsiteY8" fmla="*/ 114300 h 3140357"/>
                <a:gd name="connsiteX9" fmla="*/ 584223 w 3986496"/>
                <a:gd name="connsiteY9" fmla="*/ 127000 h 3140357"/>
                <a:gd name="connsiteX10" fmla="*/ 596923 w 3986496"/>
                <a:gd name="connsiteY10" fmla="*/ 146050 h 3140357"/>
                <a:gd name="connsiteX11" fmla="*/ 600098 w 3986496"/>
                <a:gd name="connsiteY11" fmla="*/ 155575 h 3140357"/>
                <a:gd name="connsiteX12" fmla="*/ 609623 w 3986496"/>
                <a:gd name="connsiteY12" fmla="*/ 161925 h 3140357"/>
                <a:gd name="connsiteX13" fmla="*/ 615973 w 3986496"/>
                <a:gd name="connsiteY13" fmla="*/ 171450 h 3140357"/>
                <a:gd name="connsiteX14" fmla="*/ 660423 w 3986496"/>
                <a:gd name="connsiteY14" fmla="*/ 165100 h 3140357"/>
                <a:gd name="connsiteX15" fmla="*/ 669948 w 3986496"/>
                <a:gd name="connsiteY15" fmla="*/ 158750 h 3140357"/>
                <a:gd name="connsiteX16" fmla="*/ 679473 w 3986496"/>
                <a:gd name="connsiteY16" fmla="*/ 155575 h 3140357"/>
                <a:gd name="connsiteX17" fmla="*/ 701698 w 3986496"/>
                <a:gd name="connsiteY17" fmla="*/ 142875 h 3140357"/>
                <a:gd name="connsiteX18" fmla="*/ 749323 w 3986496"/>
                <a:gd name="connsiteY18" fmla="*/ 146050 h 3140357"/>
                <a:gd name="connsiteX19" fmla="*/ 755673 w 3986496"/>
                <a:gd name="connsiteY19" fmla="*/ 155575 h 3140357"/>
                <a:gd name="connsiteX20" fmla="*/ 749323 w 3986496"/>
                <a:gd name="connsiteY20" fmla="*/ 200025 h 3140357"/>
                <a:gd name="connsiteX21" fmla="*/ 762023 w 3986496"/>
                <a:gd name="connsiteY21" fmla="*/ 212725 h 3140357"/>
                <a:gd name="connsiteX22" fmla="*/ 771548 w 3986496"/>
                <a:gd name="connsiteY22" fmla="*/ 215900 h 3140357"/>
                <a:gd name="connsiteX23" fmla="*/ 777898 w 3986496"/>
                <a:gd name="connsiteY23" fmla="*/ 228600 h 3140357"/>
                <a:gd name="connsiteX24" fmla="*/ 787423 w 3986496"/>
                <a:gd name="connsiteY24" fmla="*/ 238125 h 3140357"/>
                <a:gd name="connsiteX25" fmla="*/ 793773 w 3986496"/>
                <a:gd name="connsiteY25" fmla="*/ 257175 h 3140357"/>
                <a:gd name="connsiteX26" fmla="*/ 796948 w 3986496"/>
                <a:gd name="connsiteY26" fmla="*/ 288925 h 3140357"/>
                <a:gd name="connsiteX27" fmla="*/ 800123 w 3986496"/>
                <a:gd name="connsiteY27" fmla="*/ 298450 h 3140357"/>
                <a:gd name="connsiteX28" fmla="*/ 809648 w 3986496"/>
                <a:gd name="connsiteY28" fmla="*/ 304800 h 3140357"/>
                <a:gd name="connsiteX29" fmla="*/ 822348 w 3986496"/>
                <a:gd name="connsiteY29" fmla="*/ 314325 h 3140357"/>
                <a:gd name="connsiteX30" fmla="*/ 831873 w 3986496"/>
                <a:gd name="connsiteY30" fmla="*/ 323850 h 3140357"/>
                <a:gd name="connsiteX31" fmla="*/ 854098 w 3986496"/>
                <a:gd name="connsiteY31" fmla="*/ 336550 h 3140357"/>
                <a:gd name="connsiteX32" fmla="*/ 863623 w 3986496"/>
                <a:gd name="connsiteY32" fmla="*/ 346075 h 3140357"/>
                <a:gd name="connsiteX33" fmla="*/ 892198 w 3986496"/>
                <a:gd name="connsiteY33" fmla="*/ 352425 h 3140357"/>
                <a:gd name="connsiteX34" fmla="*/ 882673 w 3986496"/>
                <a:gd name="connsiteY34" fmla="*/ 355600 h 3140357"/>
                <a:gd name="connsiteX35" fmla="*/ 879498 w 3986496"/>
                <a:gd name="connsiteY35" fmla="*/ 365125 h 3140357"/>
                <a:gd name="connsiteX36" fmla="*/ 876323 w 3986496"/>
                <a:gd name="connsiteY36" fmla="*/ 406400 h 3140357"/>
                <a:gd name="connsiteX37" fmla="*/ 866798 w 3986496"/>
                <a:gd name="connsiteY37" fmla="*/ 434975 h 3140357"/>
                <a:gd name="connsiteX38" fmla="*/ 863623 w 3986496"/>
                <a:gd name="connsiteY38" fmla="*/ 450850 h 3140357"/>
                <a:gd name="connsiteX39" fmla="*/ 860448 w 3986496"/>
                <a:gd name="connsiteY39" fmla="*/ 463550 h 3140357"/>
                <a:gd name="connsiteX40" fmla="*/ 854098 w 3986496"/>
                <a:gd name="connsiteY40" fmla="*/ 482600 h 3140357"/>
                <a:gd name="connsiteX41" fmla="*/ 850923 w 3986496"/>
                <a:gd name="connsiteY41" fmla="*/ 492125 h 3140357"/>
                <a:gd name="connsiteX42" fmla="*/ 841398 w 3986496"/>
                <a:gd name="connsiteY42" fmla="*/ 517525 h 3140357"/>
                <a:gd name="connsiteX43" fmla="*/ 835048 w 3986496"/>
                <a:gd name="connsiteY43" fmla="*/ 552450 h 3140357"/>
                <a:gd name="connsiteX44" fmla="*/ 831873 w 3986496"/>
                <a:gd name="connsiteY44" fmla="*/ 561975 h 3140357"/>
                <a:gd name="connsiteX45" fmla="*/ 822348 w 3986496"/>
                <a:gd name="connsiteY45" fmla="*/ 565150 h 3140357"/>
                <a:gd name="connsiteX46" fmla="*/ 815998 w 3986496"/>
                <a:gd name="connsiteY46" fmla="*/ 574675 h 3140357"/>
                <a:gd name="connsiteX47" fmla="*/ 825523 w 3986496"/>
                <a:gd name="connsiteY47" fmla="*/ 600075 h 3140357"/>
                <a:gd name="connsiteX48" fmla="*/ 841398 w 3986496"/>
                <a:gd name="connsiteY48" fmla="*/ 625475 h 3140357"/>
                <a:gd name="connsiteX49" fmla="*/ 847748 w 3986496"/>
                <a:gd name="connsiteY49" fmla="*/ 650875 h 3140357"/>
                <a:gd name="connsiteX50" fmla="*/ 860448 w 3986496"/>
                <a:gd name="connsiteY50" fmla="*/ 669925 h 3140357"/>
                <a:gd name="connsiteX51" fmla="*/ 866798 w 3986496"/>
                <a:gd name="connsiteY51" fmla="*/ 682625 h 3140357"/>
                <a:gd name="connsiteX52" fmla="*/ 885848 w 3986496"/>
                <a:gd name="connsiteY52" fmla="*/ 695325 h 3140357"/>
                <a:gd name="connsiteX53" fmla="*/ 904898 w 3986496"/>
                <a:gd name="connsiteY53" fmla="*/ 730250 h 3140357"/>
                <a:gd name="connsiteX54" fmla="*/ 908073 w 3986496"/>
                <a:gd name="connsiteY54" fmla="*/ 739775 h 3140357"/>
                <a:gd name="connsiteX55" fmla="*/ 917598 w 3986496"/>
                <a:gd name="connsiteY55" fmla="*/ 742950 h 3140357"/>
                <a:gd name="connsiteX56" fmla="*/ 936648 w 3986496"/>
                <a:gd name="connsiteY56" fmla="*/ 758825 h 3140357"/>
                <a:gd name="connsiteX57" fmla="*/ 955698 w 3986496"/>
                <a:gd name="connsiteY57" fmla="*/ 765175 h 3140357"/>
                <a:gd name="connsiteX58" fmla="*/ 993798 w 3986496"/>
                <a:gd name="connsiteY58" fmla="*/ 762000 h 3140357"/>
                <a:gd name="connsiteX59" fmla="*/ 1012848 w 3986496"/>
                <a:gd name="connsiteY59" fmla="*/ 755650 h 3140357"/>
                <a:gd name="connsiteX60" fmla="*/ 1022373 w 3986496"/>
                <a:gd name="connsiteY60" fmla="*/ 752475 h 3140357"/>
                <a:gd name="connsiteX61" fmla="*/ 1035073 w 3986496"/>
                <a:gd name="connsiteY61" fmla="*/ 742950 h 3140357"/>
                <a:gd name="connsiteX62" fmla="*/ 1044598 w 3986496"/>
                <a:gd name="connsiteY62" fmla="*/ 739775 h 3140357"/>
                <a:gd name="connsiteX63" fmla="*/ 1143023 w 3986496"/>
                <a:gd name="connsiteY63" fmla="*/ 730250 h 3140357"/>
                <a:gd name="connsiteX64" fmla="*/ 1155723 w 3986496"/>
                <a:gd name="connsiteY64" fmla="*/ 685800 h 3140357"/>
                <a:gd name="connsiteX65" fmla="*/ 1162073 w 3986496"/>
                <a:gd name="connsiteY65" fmla="*/ 673100 h 3140357"/>
                <a:gd name="connsiteX66" fmla="*/ 1165248 w 3986496"/>
                <a:gd name="connsiteY66" fmla="*/ 663575 h 3140357"/>
                <a:gd name="connsiteX67" fmla="*/ 1184298 w 3986496"/>
                <a:gd name="connsiteY67" fmla="*/ 654050 h 3140357"/>
                <a:gd name="connsiteX68" fmla="*/ 1206523 w 3986496"/>
                <a:gd name="connsiteY68" fmla="*/ 635000 h 3140357"/>
                <a:gd name="connsiteX69" fmla="*/ 1216048 w 3986496"/>
                <a:gd name="connsiteY69" fmla="*/ 631825 h 3140357"/>
                <a:gd name="connsiteX70" fmla="*/ 1244623 w 3986496"/>
                <a:gd name="connsiteY70" fmla="*/ 615950 h 3140357"/>
                <a:gd name="connsiteX71" fmla="*/ 1263673 w 3986496"/>
                <a:gd name="connsiteY71" fmla="*/ 612775 h 3140357"/>
                <a:gd name="connsiteX72" fmla="*/ 1330348 w 3986496"/>
                <a:gd name="connsiteY72" fmla="*/ 606425 h 3140357"/>
                <a:gd name="connsiteX73" fmla="*/ 1365273 w 3986496"/>
                <a:gd name="connsiteY73" fmla="*/ 612775 h 3140357"/>
                <a:gd name="connsiteX74" fmla="*/ 1368448 w 3986496"/>
                <a:gd name="connsiteY74" fmla="*/ 622300 h 3140357"/>
                <a:gd name="connsiteX75" fmla="*/ 1377973 w 3986496"/>
                <a:gd name="connsiteY75" fmla="*/ 628650 h 3140357"/>
                <a:gd name="connsiteX76" fmla="*/ 1387498 w 3986496"/>
                <a:gd name="connsiteY76" fmla="*/ 638175 h 3140357"/>
                <a:gd name="connsiteX77" fmla="*/ 1387498 w 3986496"/>
                <a:gd name="connsiteY77" fmla="*/ 673100 h 3140357"/>
                <a:gd name="connsiteX78" fmla="*/ 1377973 w 3986496"/>
                <a:gd name="connsiteY78" fmla="*/ 676275 h 3140357"/>
                <a:gd name="connsiteX79" fmla="*/ 1355748 w 3986496"/>
                <a:gd name="connsiteY79" fmla="*/ 685800 h 3140357"/>
                <a:gd name="connsiteX80" fmla="*/ 1349398 w 3986496"/>
                <a:gd name="connsiteY80" fmla="*/ 698500 h 3140357"/>
                <a:gd name="connsiteX81" fmla="*/ 1343048 w 3986496"/>
                <a:gd name="connsiteY81" fmla="*/ 723900 h 3140357"/>
                <a:gd name="connsiteX82" fmla="*/ 1339873 w 3986496"/>
                <a:gd name="connsiteY82" fmla="*/ 733425 h 3140357"/>
                <a:gd name="connsiteX83" fmla="*/ 1333523 w 3986496"/>
                <a:gd name="connsiteY83" fmla="*/ 742950 h 3140357"/>
                <a:gd name="connsiteX84" fmla="*/ 1330348 w 3986496"/>
                <a:gd name="connsiteY84" fmla="*/ 758825 h 3140357"/>
                <a:gd name="connsiteX85" fmla="*/ 1320823 w 3986496"/>
                <a:gd name="connsiteY85" fmla="*/ 784225 h 3140357"/>
                <a:gd name="connsiteX86" fmla="*/ 1311298 w 3986496"/>
                <a:gd name="connsiteY86" fmla="*/ 793750 h 3140357"/>
                <a:gd name="connsiteX87" fmla="*/ 1295423 w 3986496"/>
                <a:gd name="connsiteY87" fmla="*/ 822325 h 3140357"/>
                <a:gd name="connsiteX88" fmla="*/ 1282723 w 3986496"/>
                <a:gd name="connsiteY88" fmla="*/ 831850 h 3140357"/>
                <a:gd name="connsiteX89" fmla="*/ 1273198 w 3986496"/>
                <a:gd name="connsiteY89" fmla="*/ 850900 h 3140357"/>
                <a:gd name="connsiteX90" fmla="*/ 1263673 w 3986496"/>
                <a:gd name="connsiteY90" fmla="*/ 860425 h 3140357"/>
                <a:gd name="connsiteX91" fmla="*/ 1266848 w 3986496"/>
                <a:gd name="connsiteY91" fmla="*/ 908050 h 3140357"/>
                <a:gd name="connsiteX92" fmla="*/ 1276373 w 3986496"/>
                <a:gd name="connsiteY92" fmla="*/ 904875 h 3140357"/>
                <a:gd name="connsiteX93" fmla="*/ 1343048 w 3986496"/>
                <a:gd name="connsiteY93" fmla="*/ 898525 h 3140357"/>
                <a:gd name="connsiteX94" fmla="*/ 1362098 w 3986496"/>
                <a:gd name="connsiteY94" fmla="*/ 892175 h 3140357"/>
                <a:gd name="connsiteX95" fmla="*/ 1374798 w 3986496"/>
                <a:gd name="connsiteY95" fmla="*/ 885825 h 3140357"/>
                <a:gd name="connsiteX96" fmla="*/ 1419248 w 3986496"/>
                <a:gd name="connsiteY96" fmla="*/ 879475 h 3140357"/>
                <a:gd name="connsiteX97" fmla="*/ 1428773 w 3986496"/>
                <a:gd name="connsiteY97" fmla="*/ 885825 h 3140357"/>
                <a:gd name="connsiteX98" fmla="*/ 1441473 w 3986496"/>
                <a:gd name="connsiteY98" fmla="*/ 901700 h 3140357"/>
                <a:gd name="connsiteX99" fmla="*/ 1447823 w 3986496"/>
                <a:gd name="connsiteY99" fmla="*/ 911225 h 3140357"/>
                <a:gd name="connsiteX100" fmla="*/ 1470048 w 3986496"/>
                <a:gd name="connsiteY100" fmla="*/ 927100 h 3140357"/>
                <a:gd name="connsiteX101" fmla="*/ 1485923 w 3986496"/>
                <a:gd name="connsiteY101" fmla="*/ 955675 h 3140357"/>
                <a:gd name="connsiteX102" fmla="*/ 1479573 w 3986496"/>
                <a:gd name="connsiteY102" fmla="*/ 1063625 h 3140357"/>
                <a:gd name="connsiteX103" fmla="*/ 1482748 w 3986496"/>
                <a:gd name="connsiteY103" fmla="*/ 1133475 h 3140357"/>
                <a:gd name="connsiteX104" fmla="*/ 1489098 w 3986496"/>
                <a:gd name="connsiteY104" fmla="*/ 1171575 h 3140357"/>
                <a:gd name="connsiteX105" fmla="*/ 1492273 w 3986496"/>
                <a:gd name="connsiteY105" fmla="*/ 1216025 h 3140357"/>
                <a:gd name="connsiteX106" fmla="*/ 1498623 w 3986496"/>
                <a:gd name="connsiteY106" fmla="*/ 1225550 h 3140357"/>
                <a:gd name="connsiteX107" fmla="*/ 1501798 w 3986496"/>
                <a:gd name="connsiteY107" fmla="*/ 1235075 h 3140357"/>
                <a:gd name="connsiteX108" fmla="*/ 1527198 w 3986496"/>
                <a:gd name="connsiteY108" fmla="*/ 1250950 h 3140357"/>
                <a:gd name="connsiteX109" fmla="*/ 1536723 w 3986496"/>
                <a:gd name="connsiteY109" fmla="*/ 1257300 h 3140357"/>
                <a:gd name="connsiteX110" fmla="*/ 1549423 w 3986496"/>
                <a:gd name="connsiteY110" fmla="*/ 1260475 h 3140357"/>
                <a:gd name="connsiteX111" fmla="*/ 1603398 w 3986496"/>
                <a:gd name="connsiteY111" fmla="*/ 1263650 h 3140357"/>
                <a:gd name="connsiteX112" fmla="*/ 1635148 w 3986496"/>
                <a:gd name="connsiteY112" fmla="*/ 1273175 h 3140357"/>
                <a:gd name="connsiteX113" fmla="*/ 1676423 w 3986496"/>
                <a:gd name="connsiteY113" fmla="*/ 1266825 h 3140357"/>
                <a:gd name="connsiteX114" fmla="*/ 1685948 w 3986496"/>
                <a:gd name="connsiteY114" fmla="*/ 1263650 h 3140357"/>
                <a:gd name="connsiteX115" fmla="*/ 1692298 w 3986496"/>
                <a:gd name="connsiteY115" fmla="*/ 1254125 h 3140357"/>
                <a:gd name="connsiteX116" fmla="*/ 1701823 w 3986496"/>
                <a:gd name="connsiteY116" fmla="*/ 1244600 h 3140357"/>
                <a:gd name="connsiteX117" fmla="*/ 1743098 w 3986496"/>
                <a:gd name="connsiteY117" fmla="*/ 1247775 h 3140357"/>
                <a:gd name="connsiteX118" fmla="*/ 1752623 w 3986496"/>
                <a:gd name="connsiteY118" fmla="*/ 1254125 h 3140357"/>
                <a:gd name="connsiteX119" fmla="*/ 1762148 w 3986496"/>
                <a:gd name="connsiteY119" fmla="*/ 1257300 h 3140357"/>
                <a:gd name="connsiteX120" fmla="*/ 1771673 w 3986496"/>
                <a:gd name="connsiteY120" fmla="*/ 1266825 h 3140357"/>
                <a:gd name="connsiteX121" fmla="*/ 1787548 w 3986496"/>
                <a:gd name="connsiteY121" fmla="*/ 1285875 h 3140357"/>
                <a:gd name="connsiteX122" fmla="*/ 1797073 w 3986496"/>
                <a:gd name="connsiteY122" fmla="*/ 1289050 h 3140357"/>
                <a:gd name="connsiteX123" fmla="*/ 1822473 w 3986496"/>
                <a:gd name="connsiteY123" fmla="*/ 1308100 h 3140357"/>
                <a:gd name="connsiteX124" fmla="*/ 1831998 w 3986496"/>
                <a:gd name="connsiteY124" fmla="*/ 1311275 h 3140357"/>
                <a:gd name="connsiteX125" fmla="*/ 1854223 w 3986496"/>
                <a:gd name="connsiteY125" fmla="*/ 1327150 h 3140357"/>
                <a:gd name="connsiteX126" fmla="*/ 1863748 w 3986496"/>
                <a:gd name="connsiteY126" fmla="*/ 1317625 h 3140357"/>
                <a:gd name="connsiteX127" fmla="*/ 1879623 w 3986496"/>
                <a:gd name="connsiteY127" fmla="*/ 1282700 h 3140357"/>
                <a:gd name="connsiteX128" fmla="*/ 1882798 w 3986496"/>
                <a:gd name="connsiteY128" fmla="*/ 1250950 h 3140357"/>
                <a:gd name="connsiteX129" fmla="*/ 1889148 w 3986496"/>
                <a:gd name="connsiteY129" fmla="*/ 1241425 h 3140357"/>
                <a:gd name="connsiteX130" fmla="*/ 1895498 w 3986496"/>
                <a:gd name="connsiteY130" fmla="*/ 1228725 h 3140357"/>
                <a:gd name="connsiteX131" fmla="*/ 1901848 w 3986496"/>
                <a:gd name="connsiteY131" fmla="*/ 1209675 h 3140357"/>
                <a:gd name="connsiteX132" fmla="*/ 1905023 w 3986496"/>
                <a:gd name="connsiteY132" fmla="*/ 1196975 h 3140357"/>
                <a:gd name="connsiteX133" fmla="*/ 1930423 w 3986496"/>
                <a:gd name="connsiteY133" fmla="*/ 1184275 h 3140357"/>
                <a:gd name="connsiteX134" fmla="*/ 2019323 w 3986496"/>
                <a:gd name="connsiteY134" fmla="*/ 1181100 h 3140357"/>
                <a:gd name="connsiteX135" fmla="*/ 2028848 w 3986496"/>
                <a:gd name="connsiteY135" fmla="*/ 1174750 h 3140357"/>
                <a:gd name="connsiteX136" fmla="*/ 2047898 w 3986496"/>
                <a:gd name="connsiteY136" fmla="*/ 1165225 h 3140357"/>
                <a:gd name="connsiteX137" fmla="*/ 2060598 w 3986496"/>
                <a:gd name="connsiteY137" fmla="*/ 1149350 h 3140357"/>
                <a:gd name="connsiteX138" fmla="*/ 2082823 w 3986496"/>
                <a:gd name="connsiteY138" fmla="*/ 1127125 h 3140357"/>
                <a:gd name="connsiteX139" fmla="*/ 2095523 w 3986496"/>
                <a:gd name="connsiteY139" fmla="*/ 1120775 h 3140357"/>
                <a:gd name="connsiteX140" fmla="*/ 2114573 w 3986496"/>
                <a:gd name="connsiteY140" fmla="*/ 1114425 h 3140357"/>
                <a:gd name="connsiteX141" fmla="*/ 2124098 w 3986496"/>
                <a:gd name="connsiteY141" fmla="*/ 1120775 h 3140357"/>
                <a:gd name="connsiteX142" fmla="*/ 2127273 w 3986496"/>
                <a:gd name="connsiteY142" fmla="*/ 1130300 h 3140357"/>
                <a:gd name="connsiteX143" fmla="*/ 2133623 w 3986496"/>
                <a:gd name="connsiteY143" fmla="*/ 1139825 h 3140357"/>
                <a:gd name="connsiteX144" fmla="*/ 2130448 w 3986496"/>
                <a:gd name="connsiteY144" fmla="*/ 1152525 h 3140357"/>
                <a:gd name="connsiteX145" fmla="*/ 2127273 w 3986496"/>
                <a:gd name="connsiteY145" fmla="*/ 1174750 h 3140357"/>
                <a:gd name="connsiteX146" fmla="*/ 2187598 w 3986496"/>
                <a:gd name="connsiteY146" fmla="*/ 1155700 h 3140357"/>
                <a:gd name="connsiteX147" fmla="*/ 2276498 w 3986496"/>
                <a:gd name="connsiteY147" fmla="*/ 1168400 h 3140357"/>
                <a:gd name="connsiteX148" fmla="*/ 2279673 w 3986496"/>
                <a:gd name="connsiteY148" fmla="*/ 1190625 h 3140357"/>
                <a:gd name="connsiteX149" fmla="*/ 2273323 w 3986496"/>
                <a:gd name="connsiteY149" fmla="*/ 1181100 h 3140357"/>
                <a:gd name="connsiteX150" fmla="*/ 2254273 w 3986496"/>
                <a:gd name="connsiteY150" fmla="*/ 1162050 h 3140357"/>
                <a:gd name="connsiteX151" fmla="*/ 2257448 w 3986496"/>
                <a:gd name="connsiteY151" fmla="*/ 1165225 h 3140357"/>
                <a:gd name="connsiteX152" fmla="*/ 2308248 w 3986496"/>
                <a:gd name="connsiteY152" fmla="*/ 1184275 h 3140357"/>
                <a:gd name="connsiteX153" fmla="*/ 2324123 w 3986496"/>
                <a:gd name="connsiteY153" fmla="*/ 1187450 h 3140357"/>
                <a:gd name="connsiteX154" fmla="*/ 2349523 w 3986496"/>
                <a:gd name="connsiteY154" fmla="*/ 1193800 h 3140357"/>
                <a:gd name="connsiteX155" fmla="*/ 2393973 w 3986496"/>
                <a:gd name="connsiteY155" fmla="*/ 1196975 h 3140357"/>
                <a:gd name="connsiteX156" fmla="*/ 2397148 w 3986496"/>
                <a:gd name="connsiteY156" fmla="*/ 1206500 h 3140357"/>
                <a:gd name="connsiteX157" fmla="*/ 2444773 w 3986496"/>
                <a:gd name="connsiteY157" fmla="*/ 1216025 h 3140357"/>
                <a:gd name="connsiteX158" fmla="*/ 2454298 w 3986496"/>
                <a:gd name="connsiteY158" fmla="*/ 1219200 h 3140357"/>
                <a:gd name="connsiteX159" fmla="*/ 2476523 w 3986496"/>
                <a:gd name="connsiteY159" fmla="*/ 1222375 h 3140357"/>
                <a:gd name="connsiteX160" fmla="*/ 2486048 w 3986496"/>
                <a:gd name="connsiteY160" fmla="*/ 1228725 h 3140357"/>
                <a:gd name="connsiteX161" fmla="*/ 2520973 w 3986496"/>
                <a:gd name="connsiteY161" fmla="*/ 1222375 h 3140357"/>
                <a:gd name="connsiteX162" fmla="*/ 2530498 w 3986496"/>
                <a:gd name="connsiteY162" fmla="*/ 1209675 h 3140357"/>
                <a:gd name="connsiteX163" fmla="*/ 2540023 w 3986496"/>
                <a:gd name="connsiteY163" fmla="*/ 1203325 h 3140357"/>
                <a:gd name="connsiteX164" fmla="*/ 2552723 w 3986496"/>
                <a:gd name="connsiteY164" fmla="*/ 1200150 h 3140357"/>
                <a:gd name="connsiteX165" fmla="*/ 2581298 w 3986496"/>
                <a:gd name="connsiteY165" fmla="*/ 1190625 h 3140357"/>
                <a:gd name="connsiteX166" fmla="*/ 2609873 w 3986496"/>
                <a:gd name="connsiteY166" fmla="*/ 1193800 h 3140357"/>
                <a:gd name="connsiteX167" fmla="*/ 2619398 w 3986496"/>
                <a:gd name="connsiteY167" fmla="*/ 1196975 h 3140357"/>
                <a:gd name="connsiteX168" fmla="*/ 2625748 w 3986496"/>
                <a:gd name="connsiteY168" fmla="*/ 1206500 h 3140357"/>
                <a:gd name="connsiteX169" fmla="*/ 2616223 w 3986496"/>
                <a:gd name="connsiteY169" fmla="*/ 1209675 h 3140357"/>
                <a:gd name="connsiteX170" fmla="*/ 2606698 w 3986496"/>
                <a:gd name="connsiteY170" fmla="*/ 1235075 h 3140357"/>
                <a:gd name="connsiteX171" fmla="*/ 2654323 w 3986496"/>
                <a:gd name="connsiteY171" fmla="*/ 1238250 h 3140357"/>
                <a:gd name="connsiteX172" fmla="*/ 2657498 w 3986496"/>
                <a:gd name="connsiteY172" fmla="*/ 1200150 h 3140357"/>
                <a:gd name="connsiteX173" fmla="*/ 2686073 w 3986496"/>
                <a:gd name="connsiteY173" fmla="*/ 1190625 h 3140357"/>
                <a:gd name="connsiteX174" fmla="*/ 2717823 w 3986496"/>
                <a:gd name="connsiteY174" fmla="*/ 1200150 h 3140357"/>
                <a:gd name="connsiteX175" fmla="*/ 2711473 w 3986496"/>
                <a:gd name="connsiteY175" fmla="*/ 1225550 h 3140357"/>
                <a:gd name="connsiteX176" fmla="*/ 2705123 w 3986496"/>
                <a:gd name="connsiteY176" fmla="*/ 1250950 h 3140357"/>
                <a:gd name="connsiteX177" fmla="*/ 2698773 w 3986496"/>
                <a:gd name="connsiteY177" fmla="*/ 1270000 h 3140357"/>
                <a:gd name="connsiteX178" fmla="*/ 2714648 w 3986496"/>
                <a:gd name="connsiteY178" fmla="*/ 1279525 h 3140357"/>
                <a:gd name="connsiteX179" fmla="*/ 2740048 w 3986496"/>
                <a:gd name="connsiteY179" fmla="*/ 1289050 h 3140357"/>
                <a:gd name="connsiteX180" fmla="*/ 2749573 w 3986496"/>
                <a:gd name="connsiteY180" fmla="*/ 1298575 h 3140357"/>
                <a:gd name="connsiteX181" fmla="*/ 2752748 w 3986496"/>
                <a:gd name="connsiteY181" fmla="*/ 1323975 h 3140357"/>
                <a:gd name="connsiteX182" fmla="*/ 2762273 w 3986496"/>
                <a:gd name="connsiteY182" fmla="*/ 1333500 h 3140357"/>
                <a:gd name="connsiteX183" fmla="*/ 2765448 w 3986496"/>
                <a:gd name="connsiteY183" fmla="*/ 1346200 h 3140357"/>
                <a:gd name="connsiteX184" fmla="*/ 2784498 w 3986496"/>
                <a:gd name="connsiteY184" fmla="*/ 1349375 h 3140357"/>
                <a:gd name="connsiteX185" fmla="*/ 2794023 w 3986496"/>
                <a:gd name="connsiteY185" fmla="*/ 1352550 h 3140357"/>
                <a:gd name="connsiteX186" fmla="*/ 2806723 w 3986496"/>
                <a:gd name="connsiteY186" fmla="*/ 1355725 h 3140357"/>
                <a:gd name="connsiteX187" fmla="*/ 2825773 w 3986496"/>
                <a:gd name="connsiteY187" fmla="*/ 1387475 h 3140357"/>
                <a:gd name="connsiteX188" fmla="*/ 2835298 w 3986496"/>
                <a:gd name="connsiteY188" fmla="*/ 1393825 h 3140357"/>
                <a:gd name="connsiteX189" fmla="*/ 2851173 w 3986496"/>
                <a:gd name="connsiteY189" fmla="*/ 1412875 h 3140357"/>
                <a:gd name="connsiteX190" fmla="*/ 2863873 w 3986496"/>
                <a:gd name="connsiteY190" fmla="*/ 1416050 h 3140357"/>
                <a:gd name="connsiteX191" fmla="*/ 2873398 w 3986496"/>
                <a:gd name="connsiteY191" fmla="*/ 1422400 h 3140357"/>
                <a:gd name="connsiteX192" fmla="*/ 2933723 w 3986496"/>
                <a:gd name="connsiteY192" fmla="*/ 1431925 h 3140357"/>
                <a:gd name="connsiteX193" fmla="*/ 2952773 w 3986496"/>
                <a:gd name="connsiteY193" fmla="*/ 1438275 h 3140357"/>
                <a:gd name="connsiteX194" fmla="*/ 2971823 w 3986496"/>
                <a:gd name="connsiteY194" fmla="*/ 1447800 h 3140357"/>
                <a:gd name="connsiteX195" fmla="*/ 2997223 w 3986496"/>
                <a:gd name="connsiteY195" fmla="*/ 1450975 h 3140357"/>
                <a:gd name="connsiteX196" fmla="*/ 3013098 w 3986496"/>
                <a:gd name="connsiteY196" fmla="*/ 1454150 h 3140357"/>
                <a:gd name="connsiteX197" fmla="*/ 3032148 w 3986496"/>
                <a:gd name="connsiteY197" fmla="*/ 1457325 h 3140357"/>
                <a:gd name="connsiteX198" fmla="*/ 3076598 w 3986496"/>
                <a:gd name="connsiteY198" fmla="*/ 1466850 h 3140357"/>
                <a:gd name="connsiteX199" fmla="*/ 3184548 w 3986496"/>
                <a:gd name="connsiteY199" fmla="*/ 1476375 h 3140357"/>
                <a:gd name="connsiteX200" fmla="*/ 3206773 w 3986496"/>
                <a:gd name="connsiteY200" fmla="*/ 1498600 h 3140357"/>
                <a:gd name="connsiteX201" fmla="*/ 3235348 w 3986496"/>
                <a:gd name="connsiteY201" fmla="*/ 1517650 h 3140357"/>
                <a:gd name="connsiteX202" fmla="*/ 3244873 w 3986496"/>
                <a:gd name="connsiteY202" fmla="*/ 1539875 h 3140357"/>
                <a:gd name="connsiteX203" fmla="*/ 3248048 w 3986496"/>
                <a:gd name="connsiteY203" fmla="*/ 1552575 h 3140357"/>
                <a:gd name="connsiteX204" fmla="*/ 3254398 w 3986496"/>
                <a:gd name="connsiteY204" fmla="*/ 1562100 h 3140357"/>
                <a:gd name="connsiteX205" fmla="*/ 3270273 w 3986496"/>
                <a:gd name="connsiteY205" fmla="*/ 1590675 h 3140357"/>
                <a:gd name="connsiteX206" fmla="*/ 3292498 w 3986496"/>
                <a:gd name="connsiteY206" fmla="*/ 1603375 h 3140357"/>
                <a:gd name="connsiteX207" fmla="*/ 3302023 w 3986496"/>
                <a:gd name="connsiteY207" fmla="*/ 1625600 h 3140357"/>
                <a:gd name="connsiteX208" fmla="*/ 3314723 w 3986496"/>
                <a:gd name="connsiteY208" fmla="*/ 1644650 h 3140357"/>
                <a:gd name="connsiteX209" fmla="*/ 3324248 w 3986496"/>
                <a:gd name="connsiteY209" fmla="*/ 1679575 h 3140357"/>
                <a:gd name="connsiteX210" fmla="*/ 3330598 w 3986496"/>
                <a:gd name="connsiteY210" fmla="*/ 1692275 h 3140357"/>
                <a:gd name="connsiteX211" fmla="*/ 3321073 w 3986496"/>
                <a:gd name="connsiteY211" fmla="*/ 1746250 h 3140357"/>
                <a:gd name="connsiteX212" fmla="*/ 3302023 w 3986496"/>
                <a:gd name="connsiteY212" fmla="*/ 1784350 h 3140357"/>
                <a:gd name="connsiteX213" fmla="*/ 3276623 w 3986496"/>
                <a:gd name="connsiteY213" fmla="*/ 1816100 h 3140357"/>
                <a:gd name="connsiteX214" fmla="*/ 3254398 w 3986496"/>
                <a:gd name="connsiteY214" fmla="*/ 1860550 h 3140357"/>
                <a:gd name="connsiteX215" fmla="*/ 3276623 w 3986496"/>
                <a:gd name="connsiteY215" fmla="*/ 1831975 h 3140357"/>
                <a:gd name="connsiteX216" fmla="*/ 3286148 w 3986496"/>
                <a:gd name="connsiteY216" fmla="*/ 1822450 h 3140357"/>
                <a:gd name="connsiteX217" fmla="*/ 3317898 w 3986496"/>
                <a:gd name="connsiteY217" fmla="*/ 1803400 h 3140357"/>
                <a:gd name="connsiteX218" fmla="*/ 3336948 w 3986496"/>
                <a:gd name="connsiteY218" fmla="*/ 1793875 h 3140357"/>
                <a:gd name="connsiteX219" fmla="*/ 3346473 w 3986496"/>
                <a:gd name="connsiteY219" fmla="*/ 1784350 h 3140357"/>
                <a:gd name="connsiteX220" fmla="*/ 3403627 w 3986496"/>
                <a:gd name="connsiteY220" fmla="*/ 1774825 h 3140357"/>
                <a:gd name="connsiteX221" fmla="*/ 3406798 w 3986496"/>
                <a:gd name="connsiteY221" fmla="*/ 1857375 h 3140357"/>
                <a:gd name="connsiteX222" fmla="*/ 3476652 w 3986496"/>
                <a:gd name="connsiteY222" fmla="*/ 1835150 h 3140357"/>
                <a:gd name="connsiteX223" fmla="*/ 3600477 w 3986496"/>
                <a:gd name="connsiteY223" fmla="*/ 1838325 h 3140357"/>
                <a:gd name="connsiteX224" fmla="*/ 3616352 w 3986496"/>
                <a:gd name="connsiteY224" fmla="*/ 1908175 h 3140357"/>
                <a:gd name="connsiteX225" fmla="*/ 3708427 w 3986496"/>
                <a:gd name="connsiteY225" fmla="*/ 1889125 h 3140357"/>
                <a:gd name="connsiteX226" fmla="*/ 3873527 w 3986496"/>
                <a:gd name="connsiteY226" fmla="*/ 1933575 h 3140357"/>
                <a:gd name="connsiteX227" fmla="*/ 3984652 w 3986496"/>
                <a:gd name="connsiteY227" fmla="*/ 1993900 h 3140357"/>
                <a:gd name="connsiteX228" fmla="*/ 3184552 w 3986496"/>
                <a:gd name="connsiteY228" fmla="*/ 2152650 h 3140357"/>
                <a:gd name="connsiteX229" fmla="*/ 3102002 w 3986496"/>
                <a:gd name="connsiteY229" fmla="*/ 2038350 h 3140357"/>
                <a:gd name="connsiteX230" fmla="*/ 3140102 w 3986496"/>
                <a:gd name="connsiteY230" fmla="*/ 2178050 h 3140357"/>
                <a:gd name="connsiteX231" fmla="*/ 3051202 w 3986496"/>
                <a:gd name="connsiteY231" fmla="*/ 2041525 h 3140357"/>
                <a:gd name="connsiteX232" fmla="*/ 3095652 w 3986496"/>
                <a:gd name="connsiteY232" fmla="*/ 2206625 h 3140357"/>
                <a:gd name="connsiteX233" fmla="*/ 3016277 w 3986496"/>
                <a:gd name="connsiteY233" fmla="*/ 2038350 h 3140357"/>
                <a:gd name="connsiteX234" fmla="*/ 3038502 w 3986496"/>
                <a:gd name="connsiteY234" fmla="*/ 2222500 h 3140357"/>
                <a:gd name="connsiteX235" fmla="*/ 2952777 w 3986496"/>
                <a:gd name="connsiteY235" fmla="*/ 2057400 h 3140357"/>
                <a:gd name="connsiteX236" fmla="*/ 2968652 w 3986496"/>
                <a:gd name="connsiteY236" fmla="*/ 2225675 h 3140357"/>
                <a:gd name="connsiteX237" fmla="*/ 2879752 w 3986496"/>
                <a:gd name="connsiteY237" fmla="*/ 2022475 h 3140357"/>
                <a:gd name="connsiteX238" fmla="*/ 2901977 w 3986496"/>
                <a:gd name="connsiteY238" fmla="*/ 2222500 h 3140357"/>
                <a:gd name="connsiteX239" fmla="*/ 2886102 w 3986496"/>
                <a:gd name="connsiteY239" fmla="*/ 2349500 h 3140357"/>
                <a:gd name="connsiteX240" fmla="*/ 2841652 w 3986496"/>
                <a:gd name="connsiteY240" fmla="*/ 2257425 h 3140357"/>
                <a:gd name="connsiteX241" fmla="*/ 2873402 w 3986496"/>
                <a:gd name="connsiteY241" fmla="*/ 2397125 h 3140357"/>
                <a:gd name="connsiteX242" fmla="*/ 2800377 w 3986496"/>
                <a:gd name="connsiteY242" fmla="*/ 2270125 h 3140357"/>
                <a:gd name="connsiteX243" fmla="*/ 2867052 w 3986496"/>
                <a:gd name="connsiteY243" fmla="*/ 2479675 h 3140357"/>
                <a:gd name="connsiteX244" fmla="*/ 2771802 w 3986496"/>
                <a:gd name="connsiteY244" fmla="*/ 2311400 h 3140357"/>
                <a:gd name="connsiteX245" fmla="*/ 2787677 w 3986496"/>
                <a:gd name="connsiteY245" fmla="*/ 2466975 h 3140357"/>
                <a:gd name="connsiteX246" fmla="*/ 2698777 w 3986496"/>
                <a:gd name="connsiteY246" fmla="*/ 2314575 h 3140357"/>
                <a:gd name="connsiteX247" fmla="*/ 2724177 w 3986496"/>
                <a:gd name="connsiteY247" fmla="*/ 2527300 h 3140357"/>
                <a:gd name="connsiteX248" fmla="*/ 2663852 w 3986496"/>
                <a:gd name="connsiteY248" fmla="*/ 2390775 h 3140357"/>
                <a:gd name="connsiteX249" fmla="*/ 2425727 w 3986496"/>
                <a:gd name="connsiteY249" fmla="*/ 2479675 h 3140357"/>
                <a:gd name="connsiteX250" fmla="*/ 2657502 w 3986496"/>
                <a:gd name="connsiteY250" fmla="*/ 2676525 h 3140357"/>
                <a:gd name="connsiteX251" fmla="*/ 2584477 w 3986496"/>
                <a:gd name="connsiteY251" fmla="*/ 2736850 h 3140357"/>
                <a:gd name="connsiteX252" fmla="*/ 2479702 w 3986496"/>
                <a:gd name="connsiteY252" fmla="*/ 2870200 h 3140357"/>
                <a:gd name="connsiteX253" fmla="*/ 2362227 w 3986496"/>
                <a:gd name="connsiteY253" fmla="*/ 2784475 h 3140357"/>
                <a:gd name="connsiteX254" fmla="*/ 2343177 w 3986496"/>
                <a:gd name="connsiteY254" fmla="*/ 2593975 h 3140357"/>
                <a:gd name="connsiteX255" fmla="*/ 2266977 w 3986496"/>
                <a:gd name="connsiteY255" fmla="*/ 2794000 h 3140357"/>
                <a:gd name="connsiteX256" fmla="*/ 2270152 w 3986496"/>
                <a:gd name="connsiteY256" fmla="*/ 2638425 h 3140357"/>
                <a:gd name="connsiteX257" fmla="*/ 2222527 w 3986496"/>
                <a:gd name="connsiteY257" fmla="*/ 3140075 h 3140357"/>
                <a:gd name="connsiteX258" fmla="*/ 2222527 w 3986496"/>
                <a:gd name="connsiteY258" fmla="*/ 2863849 h 3140357"/>
                <a:gd name="connsiteX259" fmla="*/ 2197126 w 3986496"/>
                <a:gd name="connsiteY259" fmla="*/ 2813049 h 3140357"/>
                <a:gd name="connsiteX260" fmla="*/ 2159026 w 3986496"/>
                <a:gd name="connsiteY260" fmla="*/ 2794000 h 3140357"/>
                <a:gd name="connsiteX261" fmla="*/ 2092352 w 3986496"/>
                <a:gd name="connsiteY261" fmla="*/ 2752724 h 3140357"/>
                <a:gd name="connsiteX262" fmla="*/ 2035201 w 3986496"/>
                <a:gd name="connsiteY262" fmla="*/ 2698750 h 3140357"/>
                <a:gd name="connsiteX263" fmla="*/ 1978050 w 3986496"/>
                <a:gd name="connsiteY263" fmla="*/ 2679700 h 3140357"/>
                <a:gd name="connsiteX264" fmla="*/ 1911375 w 3986496"/>
                <a:gd name="connsiteY264" fmla="*/ 2600325 h 3140357"/>
                <a:gd name="connsiteX265" fmla="*/ 1765325 w 3986496"/>
                <a:gd name="connsiteY265" fmla="*/ 2362200 h 3140357"/>
                <a:gd name="connsiteX266" fmla="*/ 1720875 w 3986496"/>
                <a:gd name="connsiteY266" fmla="*/ 2251075 h 3140357"/>
                <a:gd name="connsiteX267" fmla="*/ 1673250 w 3986496"/>
                <a:gd name="connsiteY267" fmla="*/ 2197100 h 3140357"/>
                <a:gd name="connsiteX268" fmla="*/ 1651025 w 3986496"/>
                <a:gd name="connsiteY268" fmla="*/ 2146300 h 3140357"/>
                <a:gd name="connsiteX269" fmla="*/ 1581175 w 3986496"/>
                <a:gd name="connsiteY269" fmla="*/ 2095500 h 3140357"/>
                <a:gd name="connsiteX270" fmla="*/ 1584350 w 3986496"/>
                <a:gd name="connsiteY270" fmla="*/ 2022476 h 3140357"/>
                <a:gd name="connsiteX271" fmla="*/ 1590699 w 3986496"/>
                <a:gd name="connsiteY271" fmla="*/ 1984376 h 3140357"/>
                <a:gd name="connsiteX272" fmla="*/ 1676424 w 3986496"/>
                <a:gd name="connsiteY272" fmla="*/ 1958977 h 3140357"/>
                <a:gd name="connsiteX273" fmla="*/ 1609749 w 3986496"/>
                <a:gd name="connsiteY273" fmla="*/ 1882777 h 3140357"/>
                <a:gd name="connsiteX274" fmla="*/ 1622449 w 3986496"/>
                <a:gd name="connsiteY274" fmla="*/ 1809752 h 3140357"/>
                <a:gd name="connsiteX275" fmla="*/ 1651024 w 3986496"/>
                <a:gd name="connsiteY275" fmla="*/ 1730377 h 3140357"/>
                <a:gd name="connsiteX276" fmla="*/ 1714523 w 3986496"/>
                <a:gd name="connsiteY276" fmla="*/ 1685927 h 3140357"/>
                <a:gd name="connsiteX277" fmla="*/ 1765323 w 3986496"/>
                <a:gd name="connsiteY277" fmla="*/ 1647827 h 3140357"/>
                <a:gd name="connsiteX278" fmla="*/ 1793897 w 3986496"/>
                <a:gd name="connsiteY278" fmla="*/ 1612902 h 3140357"/>
                <a:gd name="connsiteX279" fmla="*/ 1812947 w 3986496"/>
                <a:gd name="connsiteY279" fmla="*/ 1571627 h 3140357"/>
                <a:gd name="connsiteX280" fmla="*/ 1790721 w 3986496"/>
                <a:gd name="connsiteY280" fmla="*/ 1539876 h 3140357"/>
                <a:gd name="connsiteX281" fmla="*/ 1793897 w 3986496"/>
                <a:gd name="connsiteY281" fmla="*/ 1473202 h 3140357"/>
                <a:gd name="connsiteX282" fmla="*/ 1765322 w 3986496"/>
                <a:gd name="connsiteY282" fmla="*/ 1381127 h 3140357"/>
                <a:gd name="connsiteX283" fmla="*/ 1727221 w 3986496"/>
                <a:gd name="connsiteY283" fmla="*/ 1314451 h 3140357"/>
                <a:gd name="connsiteX284" fmla="*/ 1666897 w 3986496"/>
                <a:gd name="connsiteY284" fmla="*/ 1355727 h 3140357"/>
                <a:gd name="connsiteX285" fmla="*/ 1625622 w 3986496"/>
                <a:gd name="connsiteY285" fmla="*/ 1377952 h 3140357"/>
                <a:gd name="connsiteX286" fmla="*/ 1587522 w 3986496"/>
                <a:gd name="connsiteY286" fmla="*/ 1349377 h 3140357"/>
                <a:gd name="connsiteX287" fmla="*/ 1527197 w 3986496"/>
                <a:gd name="connsiteY287" fmla="*/ 1327152 h 3140357"/>
                <a:gd name="connsiteX288" fmla="*/ 1428772 w 3986496"/>
                <a:gd name="connsiteY288" fmla="*/ 1257302 h 3140357"/>
                <a:gd name="connsiteX289" fmla="*/ 1374797 w 3986496"/>
                <a:gd name="connsiteY289" fmla="*/ 1257302 h 3140357"/>
                <a:gd name="connsiteX290" fmla="*/ 1358922 w 3986496"/>
                <a:gd name="connsiteY290" fmla="*/ 1187452 h 3140357"/>
                <a:gd name="connsiteX291" fmla="*/ 1298597 w 3986496"/>
                <a:gd name="connsiteY291" fmla="*/ 1114427 h 3140357"/>
                <a:gd name="connsiteX292" fmla="*/ 1212872 w 3986496"/>
                <a:gd name="connsiteY292" fmla="*/ 1057277 h 3140357"/>
                <a:gd name="connsiteX293" fmla="*/ 1073172 w 3986496"/>
                <a:gd name="connsiteY293" fmla="*/ 1003302 h 3140357"/>
                <a:gd name="connsiteX294" fmla="*/ 996972 w 3986496"/>
                <a:gd name="connsiteY294" fmla="*/ 974727 h 3140357"/>
                <a:gd name="connsiteX295" fmla="*/ 923947 w 3986496"/>
                <a:gd name="connsiteY295" fmla="*/ 914402 h 3140357"/>
                <a:gd name="connsiteX296" fmla="*/ 787422 w 3986496"/>
                <a:gd name="connsiteY296" fmla="*/ 933452 h 3140357"/>
                <a:gd name="connsiteX297" fmla="*/ 733447 w 3986496"/>
                <a:gd name="connsiteY297" fmla="*/ 942977 h 3140357"/>
                <a:gd name="connsiteX298" fmla="*/ 669947 w 3986496"/>
                <a:gd name="connsiteY298" fmla="*/ 889002 h 3140357"/>
                <a:gd name="connsiteX299" fmla="*/ 641372 w 3986496"/>
                <a:gd name="connsiteY299" fmla="*/ 860427 h 3140357"/>
                <a:gd name="connsiteX300" fmla="*/ 488972 w 3986496"/>
                <a:gd name="connsiteY300" fmla="*/ 800102 h 3140357"/>
                <a:gd name="connsiteX301" fmla="*/ 403247 w 3986496"/>
                <a:gd name="connsiteY301" fmla="*/ 749302 h 3140357"/>
                <a:gd name="connsiteX302" fmla="*/ 361972 w 3986496"/>
                <a:gd name="connsiteY302" fmla="*/ 695327 h 3140357"/>
                <a:gd name="connsiteX303" fmla="*/ 396897 w 3986496"/>
                <a:gd name="connsiteY303" fmla="*/ 660402 h 3140357"/>
                <a:gd name="connsiteX304" fmla="*/ 361972 w 3986496"/>
                <a:gd name="connsiteY304" fmla="*/ 555627 h 3140357"/>
                <a:gd name="connsiteX305" fmla="*/ 298471 w 3986496"/>
                <a:gd name="connsiteY305" fmla="*/ 454026 h 3140357"/>
                <a:gd name="connsiteX306" fmla="*/ 266722 w 3986496"/>
                <a:gd name="connsiteY306" fmla="*/ 384175 h 3140357"/>
                <a:gd name="connsiteX307" fmla="*/ 276246 w 3986496"/>
                <a:gd name="connsiteY307" fmla="*/ 358775 h 3140357"/>
                <a:gd name="connsiteX308" fmla="*/ 206397 w 3986496"/>
                <a:gd name="connsiteY308" fmla="*/ 234950 h 3140357"/>
                <a:gd name="connsiteX309" fmla="*/ 146072 w 3986496"/>
                <a:gd name="connsiteY309" fmla="*/ 101600 h 3140357"/>
                <a:gd name="connsiteX310" fmla="*/ 111147 w 3986496"/>
                <a:gd name="connsiteY310" fmla="*/ 142875 h 3140357"/>
                <a:gd name="connsiteX311" fmla="*/ 120671 w 3986496"/>
                <a:gd name="connsiteY311" fmla="*/ 193675 h 3140357"/>
                <a:gd name="connsiteX312" fmla="*/ 123846 w 3986496"/>
                <a:gd name="connsiteY312" fmla="*/ 260350 h 3140357"/>
                <a:gd name="connsiteX313" fmla="*/ 136546 w 3986496"/>
                <a:gd name="connsiteY313" fmla="*/ 327025 h 3140357"/>
                <a:gd name="connsiteX314" fmla="*/ 174646 w 3986496"/>
                <a:gd name="connsiteY314" fmla="*/ 384175 h 3140357"/>
                <a:gd name="connsiteX315" fmla="*/ 190521 w 3986496"/>
                <a:gd name="connsiteY315" fmla="*/ 422275 h 3140357"/>
                <a:gd name="connsiteX316" fmla="*/ 200046 w 3986496"/>
                <a:gd name="connsiteY316" fmla="*/ 495300 h 3140357"/>
                <a:gd name="connsiteX317" fmla="*/ 231798 w 3986496"/>
                <a:gd name="connsiteY317" fmla="*/ 542925 h 3140357"/>
                <a:gd name="connsiteX318" fmla="*/ 168296 w 3986496"/>
                <a:gd name="connsiteY318" fmla="*/ 508000 h 3140357"/>
                <a:gd name="connsiteX319" fmla="*/ 107973 w 3986496"/>
                <a:gd name="connsiteY319" fmla="*/ 460375 h 3140357"/>
                <a:gd name="connsiteX320" fmla="*/ 88923 w 3986496"/>
                <a:gd name="connsiteY320" fmla="*/ 371475 h 3140357"/>
                <a:gd name="connsiteX321" fmla="*/ 22248 w 3986496"/>
                <a:gd name="connsiteY321" fmla="*/ 285750 h 3140357"/>
                <a:gd name="connsiteX322" fmla="*/ 53998 w 3986496"/>
                <a:gd name="connsiteY322" fmla="*/ 193675 h 3140357"/>
                <a:gd name="connsiteX323" fmla="*/ 25423 w 3986496"/>
                <a:gd name="connsiteY323" fmla="*/ 161925 h 3140357"/>
                <a:gd name="connsiteX324" fmla="*/ 12722 w 3986496"/>
                <a:gd name="connsiteY324" fmla="*/ 114300 h 3140357"/>
                <a:gd name="connsiteX325" fmla="*/ 23 w 3986496"/>
                <a:gd name="connsiteY325" fmla="*/ 41275 h 3140357"/>
                <a:gd name="connsiteX326" fmla="*/ 23 w 3986496"/>
                <a:gd name="connsiteY326" fmla="*/ 0 h 3140357"/>
                <a:gd name="connsiteX0" fmla="*/ 23 w 3988620"/>
                <a:gd name="connsiteY0" fmla="*/ 0 h 3140357"/>
                <a:gd name="connsiteX1" fmla="*/ 381023 w 3988620"/>
                <a:gd name="connsiteY1" fmla="*/ 76200 h 3140357"/>
                <a:gd name="connsiteX2" fmla="*/ 479448 w 3988620"/>
                <a:gd name="connsiteY2" fmla="*/ 28575 h 3140357"/>
                <a:gd name="connsiteX3" fmla="*/ 568348 w 3988620"/>
                <a:gd name="connsiteY3" fmla="*/ 44450 h 3140357"/>
                <a:gd name="connsiteX4" fmla="*/ 568348 w 3988620"/>
                <a:gd name="connsiteY4" fmla="*/ 44450 h 3140357"/>
                <a:gd name="connsiteX5" fmla="*/ 571523 w 3988620"/>
                <a:gd name="connsiteY5" fmla="*/ 73025 h 3140357"/>
                <a:gd name="connsiteX6" fmla="*/ 565173 w 3988620"/>
                <a:gd name="connsiteY6" fmla="*/ 88900 h 3140357"/>
                <a:gd name="connsiteX7" fmla="*/ 561998 w 3988620"/>
                <a:gd name="connsiteY7" fmla="*/ 98425 h 3140357"/>
                <a:gd name="connsiteX8" fmla="*/ 565173 w 3988620"/>
                <a:gd name="connsiteY8" fmla="*/ 114300 h 3140357"/>
                <a:gd name="connsiteX9" fmla="*/ 584223 w 3988620"/>
                <a:gd name="connsiteY9" fmla="*/ 127000 h 3140357"/>
                <a:gd name="connsiteX10" fmla="*/ 596923 w 3988620"/>
                <a:gd name="connsiteY10" fmla="*/ 146050 h 3140357"/>
                <a:gd name="connsiteX11" fmla="*/ 600098 w 3988620"/>
                <a:gd name="connsiteY11" fmla="*/ 155575 h 3140357"/>
                <a:gd name="connsiteX12" fmla="*/ 609623 w 3988620"/>
                <a:gd name="connsiteY12" fmla="*/ 161925 h 3140357"/>
                <a:gd name="connsiteX13" fmla="*/ 615973 w 3988620"/>
                <a:gd name="connsiteY13" fmla="*/ 171450 h 3140357"/>
                <a:gd name="connsiteX14" fmla="*/ 660423 w 3988620"/>
                <a:gd name="connsiteY14" fmla="*/ 165100 h 3140357"/>
                <a:gd name="connsiteX15" fmla="*/ 669948 w 3988620"/>
                <a:gd name="connsiteY15" fmla="*/ 158750 h 3140357"/>
                <a:gd name="connsiteX16" fmla="*/ 679473 w 3988620"/>
                <a:gd name="connsiteY16" fmla="*/ 155575 h 3140357"/>
                <a:gd name="connsiteX17" fmla="*/ 701698 w 3988620"/>
                <a:gd name="connsiteY17" fmla="*/ 142875 h 3140357"/>
                <a:gd name="connsiteX18" fmla="*/ 749323 w 3988620"/>
                <a:gd name="connsiteY18" fmla="*/ 146050 h 3140357"/>
                <a:gd name="connsiteX19" fmla="*/ 755673 w 3988620"/>
                <a:gd name="connsiteY19" fmla="*/ 155575 h 3140357"/>
                <a:gd name="connsiteX20" fmla="*/ 749323 w 3988620"/>
                <a:gd name="connsiteY20" fmla="*/ 200025 h 3140357"/>
                <a:gd name="connsiteX21" fmla="*/ 762023 w 3988620"/>
                <a:gd name="connsiteY21" fmla="*/ 212725 h 3140357"/>
                <a:gd name="connsiteX22" fmla="*/ 771548 w 3988620"/>
                <a:gd name="connsiteY22" fmla="*/ 215900 h 3140357"/>
                <a:gd name="connsiteX23" fmla="*/ 777898 w 3988620"/>
                <a:gd name="connsiteY23" fmla="*/ 228600 h 3140357"/>
                <a:gd name="connsiteX24" fmla="*/ 787423 w 3988620"/>
                <a:gd name="connsiteY24" fmla="*/ 238125 h 3140357"/>
                <a:gd name="connsiteX25" fmla="*/ 793773 w 3988620"/>
                <a:gd name="connsiteY25" fmla="*/ 257175 h 3140357"/>
                <a:gd name="connsiteX26" fmla="*/ 796948 w 3988620"/>
                <a:gd name="connsiteY26" fmla="*/ 288925 h 3140357"/>
                <a:gd name="connsiteX27" fmla="*/ 800123 w 3988620"/>
                <a:gd name="connsiteY27" fmla="*/ 298450 h 3140357"/>
                <a:gd name="connsiteX28" fmla="*/ 809648 w 3988620"/>
                <a:gd name="connsiteY28" fmla="*/ 304800 h 3140357"/>
                <a:gd name="connsiteX29" fmla="*/ 822348 w 3988620"/>
                <a:gd name="connsiteY29" fmla="*/ 314325 h 3140357"/>
                <a:gd name="connsiteX30" fmla="*/ 831873 w 3988620"/>
                <a:gd name="connsiteY30" fmla="*/ 323850 h 3140357"/>
                <a:gd name="connsiteX31" fmla="*/ 854098 w 3988620"/>
                <a:gd name="connsiteY31" fmla="*/ 336550 h 3140357"/>
                <a:gd name="connsiteX32" fmla="*/ 863623 w 3988620"/>
                <a:gd name="connsiteY32" fmla="*/ 346075 h 3140357"/>
                <a:gd name="connsiteX33" fmla="*/ 892198 w 3988620"/>
                <a:gd name="connsiteY33" fmla="*/ 352425 h 3140357"/>
                <a:gd name="connsiteX34" fmla="*/ 882673 w 3988620"/>
                <a:gd name="connsiteY34" fmla="*/ 355600 h 3140357"/>
                <a:gd name="connsiteX35" fmla="*/ 879498 w 3988620"/>
                <a:gd name="connsiteY35" fmla="*/ 365125 h 3140357"/>
                <a:gd name="connsiteX36" fmla="*/ 876323 w 3988620"/>
                <a:gd name="connsiteY36" fmla="*/ 406400 h 3140357"/>
                <a:gd name="connsiteX37" fmla="*/ 866798 w 3988620"/>
                <a:gd name="connsiteY37" fmla="*/ 434975 h 3140357"/>
                <a:gd name="connsiteX38" fmla="*/ 863623 w 3988620"/>
                <a:gd name="connsiteY38" fmla="*/ 450850 h 3140357"/>
                <a:gd name="connsiteX39" fmla="*/ 860448 w 3988620"/>
                <a:gd name="connsiteY39" fmla="*/ 463550 h 3140357"/>
                <a:gd name="connsiteX40" fmla="*/ 854098 w 3988620"/>
                <a:gd name="connsiteY40" fmla="*/ 482600 h 3140357"/>
                <a:gd name="connsiteX41" fmla="*/ 850923 w 3988620"/>
                <a:gd name="connsiteY41" fmla="*/ 492125 h 3140357"/>
                <a:gd name="connsiteX42" fmla="*/ 841398 w 3988620"/>
                <a:gd name="connsiteY42" fmla="*/ 517525 h 3140357"/>
                <a:gd name="connsiteX43" fmla="*/ 835048 w 3988620"/>
                <a:gd name="connsiteY43" fmla="*/ 552450 h 3140357"/>
                <a:gd name="connsiteX44" fmla="*/ 831873 w 3988620"/>
                <a:gd name="connsiteY44" fmla="*/ 561975 h 3140357"/>
                <a:gd name="connsiteX45" fmla="*/ 822348 w 3988620"/>
                <a:gd name="connsiteY45" fmla="*/ 565150 h 3140357"/>
                <a:gd name="connsiteX46" fmla="*/ 815998 w 3988620"/>
                <a:gd name="connsiteY46" fmla="*/ 574675 h 3140357"/>
                <a:gd name="connsiteX47" fmla="*/ 825523 w 3988620"/>
                <a:gd name="connsiteY47" fmla="*/ 600075 h 3140357"/>
                <a:gd name="connsiteX48" fmla="*/ 841398 w 3988620"/>
                <a:gd name="connsiteY48" fmla="*/ 625475 h 3140357"/>
                <a:gd name="connsiteX49" fmla="*/ 847748 w 3988620"/>
                <a:gd name="connsiteY49" fmla="*/ 650875 h 3140357"/>
                <a:gd name="connsiteX50" fmla="*/ 860448 w 3988620"/>
                <a:gd name="connsiteY50" fmla="*/ 669925 h 3140357"/>
                <a:gd name="connsiteX51" fmla="*/ 866798 w 3988620"/>
                <a:gd name="connsiteY51" fmla="*/ 682625 h 3140357"/>
                <a:gd name="connsiteX52" fmla="*/ 885848 w 3988620"/>
                <a:gd name="connsiteY52" fmla="*/ 695325 h 3140357"/>
                <a:gd name="connsiteX53" fmla="*/ 904898 w 3988620"/>
                <a:gd name="connsiteY53" fmla="*/ 730250 h 3140357"/>
                <a:gd name="connsiteX54" fmla="*/ 908073 w 3988620"/>
                <a:gd name="connsiteY54" fmla="*/ 739775 h 3140357"/>
                <a:gd name="connsiteX55" fmla="*/ 917598 w 3988620"/>
                <a:gd name="connsiteY55" fmla="*/ 742950 h 3140357"/>
                <a:gd name="connsiteX56" fmla="*/ 936648 w 3988620"/>
                <a:gd name="connsiteY56" fmla="*/ 758825 h 3140357"/>
                <a:gd name="connsiteX57" fmla="*/ 955698 w 3988620"/>
                <a:gd name="connsiteY57" fmla="*/ 765175 h 3140357"/>
                <a:gd name="connsiteX58" fmla="*/ 993798 w 3988620"/>
                <a:gd name="connsiteY58" fmla="*/ 762000 h 3140357"/>
                <a:gd name="connsiteX59" fmla="*/ 1012848 w 3988620"/>
                <a:gd name="connsiteY59" fmla="*/ 755650 h 3140357"/>
                <a:gd name="connsiteX60" fmla="*/ 1022373 w 3988620"/>
                <a:gd name="connsiteY60" fmla="*/ 752475 h 3140357"/>
                <a:gd name="connsiteX61" fmla="*/ 1035073 w 3988620"/>
                <a:gd name="connsiteY61" fmla="*/ 742950 h 3140357"/>
                <a:gd name="connsiteX62" fmla="*/ 1044598 w 3988620"/>
                <a:gd name="connsiteY62" fmla="*/ 739775 h 3140357"/>
                <a:gd name="connsiteX63" fmla="*/ 1143023 w 3988620"/>
                <a:gd name="connsiteY63" fmla="*/ 730250 h 3140357"/>
                <a:gd name="connsiteX64" fmla="*/ 1155723 w 3988620"/>
                <a:gd name="connsiteY64" fmla="*/ 685800 h 3140357"/>
                <a:gd name="connsiteX65" fmla="*/ 1162073 w 3988620"/>
                <a:gd name="connsiteY65" fmla="*/ 673100 h 3140357"/>
                <a:gd name="connsiteX66" fmla="*/ 1165248 w 3988620"/>
                <a:gd name="connsiteY66" fmla="*/ 663575 h 3140357"/>
                <a:gd name="connsiteX67" fmla="*/ 1184298 w 3988620"/>
                <a:gd name="connsiteY67" fmla="*/ 654050 h 3140357"/>
                <a:gd name="connsiteX68" fmla="*/ 1206523 w 3988620"/>
                <a:gd name="connsiteY68" fmla="*/ 635000 h 3140357"/>
                <a:gd name="connsiteX69" fmla="*/ 1216048 w 3988620"/>
                <a:gd name="connsiteY69" fmla="*/ 631825 h 3140357"/>
                <a:gd name="connsiteX70" fmla="*/ 1244623 w 3988620"/>
                <a:gd name="connsiteY70" fmla="*/ 615950 h 3140357"/>
                <a:gd name="connsiteX71" fmla="*/ 1263673 w 3988620"/>
                <a:gd name="connsiteY71" fmla="*/ 612775 h 3140357"/>
                <a:gd name="connsiteX72" fmla="*/ 1330348 w 3988620"/>
                <a:gd name="connsiteY72" fmla="*/ 606425 h 3140357"/>
                <a:gd name="connsiteX73" fmla="*/ 1365273 w 3988620"/>
                <a:gd name="connsiteY73" fmla="*/ 612775 h 3140357"/>
                <a:gd name="connsiteX74" fmla="*/ 1368448 w 3988620"/>
                <a:gd name="connsiteY74" fmla="*/ 622300 h 3140357"/>
                <a:gd name="connsiteX75" fmla="*/ 1377973 w 3988620"/>
                <a:gd name="connsiteY75" fmla="*/ 628650 h 3140357"/>
                <a:gd name="connsiteX76" fmla="*/ 1387498 w 3988620"/>
                <a:gd name="connsiteY76" fmla="*/ 638175 h 3140357"/>
                <a:gd name="connsiteX77" fmla="*/ 1387498 w 3988620"/>
                <a:gd name="connsiteY77" fmla="*/ 673100 h 3140357"/>
                <a:gd name="connsiteX78" fmla="*/ 1377973 w 3988620"/>
                <a:gd name="connsiteY78" fmla="*/ 676275 h 3140357"/>
                <a:gd name="connsiteX79" fmla="*/ 1355748 w 3988620"/>
                <a:gd name="connsiteY79" fmla="*/ 685800 h 3140357"/>
                <a:gd name="connsiteX80" fmla="*/ 1349398 w 3988620"/>
                <a:gd name="connsiteY80" fmla="*/ 698500 h 3140357"/>
                <a:gd name="connsiteX81" fmla="*/ 1343048 w 3988620"/>
                <a:gd name="connsiteY81" fmla="*/ 723900 h 3140357"/>
                <a:gd name="connsiteX82" fmla="*/ 1339873 w 3988620"/>
                <a:gd name="connsiteY82" fmla="*/ 733425 h 3140357"/>
                <a:gd name="connsiteX83" fmla="*/ 1333523 w 3988620"/>
                <a:gd name="connsiteY83" fmla="*/ 742950 h 3140357"/>
                <a:gd name="connsiteX84" fmla="*/ 1330348 w 3988620"/>
                <a:gd name="connsiteY84" fmla="*/ 758825 h 3140357"/>
                <a:gd name="connsiteX85" fmla="*/ 1320823 w 3988620"/>
                <a:gd name="connsiteY85" fmla="*/ 784225 h 3140357"/>
                <a:gd name="connsiteX86" fmla="*/ 1311298 w 3988620"/>
                <a:gd name="connsiteY86" fmla="*/ 793750 h 3140357"/>
                <a:gd name="connsiteX87" fmla="*/ 1295423 w 3988620"/>
                <a:gd name="connsiteY87" fmla="*/ 822325 h 3140357"/>
                <a:gd name="connsiteX88" fmla="*/ 1282723 w 3988620"/>
                <a:gd name="connsiteY88" fmla="*/ 831850 h 3140357"/>
                <a:gd name="connsiteX89" fmla="*/ 1273198 w 3988620"/>
                <a:gd name="connsiteY89" fmla="*/ 850900 h 3140357"/>
                <a:gd name="connsiteX90" fmla="*/ 1263673 w 3988620"/>
                <a:gd name="connsiteY90" fmla="*/ 860425 h 3140357"/>
                <a:gd name="connsiteX91" fmla="*/ 1266848 w 3988620"/>
                <a:gd name="connsiteY91" fmla="*/ 908050 h 3140357"/>
                <a:gd name="connsiteX92" fmla="*/ 1276373 w 3988620"/>
                <a:gd name="connsiteY92" fmla="*/ 904875 h 3140357"/>
                <a:gd name="connsiteX93" fmla="*/ 1343048 w 3988620"/>
                <a:gd name="connsiteY93" fmla="*/ 898525 h 3140357"/>
                <a:gd name="connsiteX94" fmla="*/ 1362098 w 3988620"/>
                <a:gd name="connsiteY94" fmla="*/ 892175 h 3140357"/>
                <a:gd name="connsiteX95" fmla="*/ 1374798 w 3988620"/>
                <a:gd name="connsiteY95" fmla="*/ 885825 h 3140357"/>
                <a:gd name="connsiteX96" fmla="*/ 1419248 w 3988620"/>
                <a:gd name="connsiteY96" fmla="*/ 879475 h 3140357"/>
                <a:gd name="connsiteX97" fmla="*/ 1428773 w 3988620"/>
                <a:gd name="connsiteY97" fmla="*/ 885825 h 3140357"/>
                <a:gd name="connsiteX98" fmla="*/ 1441473 w 3988620"/>
                <a:gd name="connsiteY98" fmla="*/ 901700 h 3140357"/>
                <a:gd name="connsiteX99" fmla="*/ 1447823 w 3988620"/>
                <a:gd name="connsiteY99" fmla="*/ 911225 h 3140357"/>
                <a:gd name="connsiteX100" fmla="*/ 1470048 w 3988620"/>
                <a:gd name="connsiteY100" fmla="*/ 927100 h 3140357"/>
                <a:gd name="connsiteX101" fmla="*/ 1485923 w 3988620"/>
                <a:gd name="connsiteY101" fmla="*/ 955675 h 3140357"/>
                <a:gd name="connsiteX102" fmla="*/ 1479573 w 3988620"/>
                <a:gd name="connsiteY102" fmla="*/ 1063625 h 3140357"/>
                <a:gd name="connsiteX103" fmla="*/ 1482748 w 3988620"/>
                <a:gd name="connsiteY103" fmla="*/ 1133475 h 3140357"/>
                <a:gd name="connsiteX104" fmla="*/ 1489098 w 3988620"/>
                <a:gd name="connsiteY104" fmla="*/ 1171575 h 3140357"/>
                <a:gd name="connsiteX105" fmla="*/ 1492273 w 3988620"/>
                <a:gd name="connsiteY105" fmla="*/ 1216025 h 3140357"/>
                <a:gd name="connsiteX106" fmla="*/ 1498623 w 3988620"/>
                <a:gd name="connsiteY106" fmla="*/ 1225550 h 3140357"/>
                <a:gd name="connsiteX107" fmla="*/ 1501798 w 3988620"/>
                <a:gd name="connsiteY107" fmla="*/ 1235075 h 3140357"/>
                <a:gd name="connsiteX108" fmla="*/ 1527198 w 3988620"/>
                <a:gd name="connsiteY108" fmla="*/ 1250950 h 3140357"/>
                <a:gd name="connsiteX109" fmla="*/ 1536723 w 3988620"/>
                <a:gd name="connsiteY109" fmla="*/ 1257300 h 3140357"/>
                <a:gd name="connsiteX110" fmla="*/ 1549423 w 3988620"/>
                <a:gd name="connsiteY110" fmla="*/ 1260475 h 3140357"/>
                <a:gd name="connsiteX111" fmla="*/ 1603398 w 3988620"/>
                <a:gd name="connsiteY111" fmla="*/ 1263650 h 3140357"/>
                <a:gd name="connsiteX112" fmla="*/ 1635148 w 3988620"/>
                <a:gd name="connsiteY112" fmla="*/ 1273175 h 3140357"/>
                <a:gd name="connsiteX113" fmla="*/ 1676423 w 3988620"/>
                <a:gd name="connsiteY113" fmla="*/ 1266825 h 3140357"/>
                <a:gd name="connsiteX114" fmla="*/ 1685948 w 3988620"/>
                <a:gd name="connsiteY114" fmla="*/ 1263650 h 3140357"/>
                <a:gd name="connsiteX115" fmla="*/ 1692298 w 3988620"/>
                <a:gd name="connsiteY115" fmla="*/ 1254125 h 3140357"/>
                <a:gd name="connsiteX116" fmla="*/ 1701823 w 3988620"/>
                <a:gd name="connsiteY116" fmla="*/ 1244600 h 3140357"/>
                <a:gd name="connsiteX117" fmla="*/ 1743098 w 3988620"/>
                <a:gd name="connsiteY117" fmla="*/ 1247775 h 3140357"/>
                <a:gd name="connsiteX118" fmla="*/ 1752623 w 3988620"/>
                <a:gd name="connsiteY118" fmla="*/ 1254125 h 3140357"/>
                <a:gd name="connsiteX119" fmla="*/ 1762148 w 3988620"/>
                <a:gd name="connsiteY119" fmla="*/ 1257300 h 3140357"/>
                <a:gd name="connsiteX120" fmla="*/ 1771673 w 3988620"/>
                <a:gd name="connsiteY120" fmla="*/ 1266825 h 3140357"/>
                <a:gd name="connsiteX121" fmla="*/ 1787548 w 3988620"/>
                <a:gd name="connsiteY121" fmla="*/ 1285875 h 3140357"/>
                <a:gd name="connsiteX122" fmla="*/ 1797073 w 3988620"/>
                <a:gd name="connsiteY122" fmla="*/ 1289050 h 3140357"/>
                <a:gd name="connsiteX123" fmla="*/ 1822473 w 3988620"/>
                <a:gd name="connsiteY123" fmla="*/ 1308100 h 3140357"/>
                <a:gd name="connsiteX124" fmla="*/ 1831998 w 3988620"/>
                <a:gd name="connsiteY124" fmla="*/ 1311275 h 3140357"/>
                <a:gd name="connsiteX125" fmla="*/ 1854223 w 3988620"/>
                <a:gd name="connsiteY125" fmla="*/ 1327150 h 3140357"/>
                <a:gd name="connsiteX126" fmla="*/ 1863748 w 3988620"/>
                <a:gd name="connsiteY126" fmla="*/ 1317625 h 3140357"/>
                <a:gd name="connsiteX127" fmla="*/ 1879623 w 3988620"/>
                <a:gd name="connsiteY127" fmla="*/ 1282700 h 3140357"/>
                <a:gd name="connsiteX128" fmla="*/ 1882798 w 3988620"/>
                <a:gd name="connsiteY128" fmla="*/ 1250950 h 3140357"/>
                <a:gd name="connsiteX129" fmla="*/ 1889148 w 3988620"/>
                <a:gd name="connsiteY129" fmla="*/ 1241425 h 3140357"/>
                <a:gd name="connsiteX130" fmla="*/ 1895498 w 3988620"/>
                <a:gd name="connsiteY130" fmla="*/ 1228725 h 3140357"/>
                <a:gd name="connsiteX131" fmla="*/ 1901848 w 3988620"/>
                <a:gd name="connsiteY131" fmla="*/ 1209675 h 3140357"/>
                <a:gd name="connsiteX132" fmla="*/ 1905023 w 3988620"/>
                <a:gd name="connsiteY132" fmla="*/ 1196975 h 3140357"/>
                <a:gd name="connsiteX133" fmla="*/ 1930423 w 3988620"/>
                <a:gd name="connsiteY133" fmla="*/ 1184275 h 3140357"/>
                <a:gd name="connsiteX134" fmla="*/ 2019323 w 3988620"/>
                <a:gd name="connsiteY134" fmla="*/ 1181100 h 3140357"/>
                <a:gd name="connsiteX135" fmla="*/ 2028848 w 3988620"/>
                <a:gd name="connsiteY135" fmla="*/ 1174750 h 3140357"/>
                <a:gd name="connsiteX136" fmla="*/ 2047898 w 3988620"/>
                <a:gd name="connsiteY136" fmla="*/ 1165225 h 3140357"/>
                <a:gd name="connsiteX137" fmla="*/ 2060598 w 3988620"/>
                <a:gd name="connsiteY137" fmla="*/ 1149350 h 3140357"/>
                <a:gd name="connsiteX138" fmla="*/ 2082823 w 3988620"/>
                <a:gd name="connsiteY138" fmla="*/ 1127125 h 3140357"/>
                <a:gd name="connsiteX139" fmla="*/ 2095523 w 3988620"/>
                <a:gd name="connsiteY139" fmla="*/ 1120775 h 3140357"/>
                <a:gd name="connsiteX140" fmla="*/ 2114573 w 3988620"/>
                <a:gd name="connsiteY140" fmla="*/ 1114425 h 3140357"/>
                <a:gd name="connsiteX141" fmla="*/ 2124098 w 3988620"/>
                <a:gd name="connsiteY141" fmla="*/ 1120775 h 3140357"/>
                <a:gd name="connsiteX142" fmla="*/ 2127273 w 3988620"/>
                <a:gd name="connsiteY142" fmla="*/ 1130300 h 3140357"/>
                <a:gd name="connsiteX143" fmla="*/ 2133623 w 3988620"/>
                <a:gd name="connsiteY143" fmla="*/ 1139825 h 3140357"/>
                <a:gd name="connsiteX144" fmla="*/ 2130448 w 3988620"/>
                <a:gd name="connsiteY144" fmla="*/ 1152525 h 3140357"/>
                <a:gd name="connsiteX145" fmla="*/ 2127273 w 3988620"/>
                <a:gd name="connsiteY145" fmla="*/ 1174750 h 3140357"/>
                <a:gd name="connsiteX146" fmla="*/ 2187598 w 3988620"/>
                <a:gd name="connsiteY146" fmla="*/ 1155700 h 3140357"/>
                <a:gd name="connsiteX147" fmla="*/ 2276498 w 3988620"/>
                <a:gd name="connsiteY147" fmla="*/ 1168400 h 3140357"/>
                <a:gd name="connsiteX148" fmla="*/ 2279673 w 3988620"/>
                <a:gd name="connsiteY148" fmla="*/ 1190625 h 3140357"/>
                <a:gd name="connsiteX149" fmla="*/ 2273323 w 3988620"/>
                <a:gd name="connsiteY149" fmla="*/ 1181100 h 3140357"/>
                <a:gd name="connsiteX150" fmla="*/ 2254273 w 3988620"/>
                <a:gd name="connsiteY150" fmla="*/ 1162050 h 3140357"/>
                <a:gd name="connsiteX151" fmla="*/ 2257448 w 3988620"/>
                <a:gd name="connsiteY151" fmla="*/ 1165225 h 3140357"/>
                <a:gd name="connsiteX152" fmla="*/ 2308248 w 3988620"/>
                <a:gd name="connsiteY152" fmla="*/ 1184275 h 3140357"/>
                <a:gd name="connsiteX153" fmla="*/ 2324123 w 3988620"/>
                <a:gd name="connsiteY153" fmla="*/ 1187450 h 3140357"/>
                <a:gd name="connsiteX154" fmla="*/ 2349523 w 3988620"/>
                <a:gd name="connsiteY154" fmla="*/ 1193800 h 3140357"/>
                <a:gd name="connsiteX155" fmla="*/ 2393973 w 3988620"/>
                <a:gd name="connsiteY155" fmla="*/ 1196975 h 3140357"/>
                <a:gd name="connsiteX156" fmla="*/ 2397148 w 3988620"/>
                <a:gd name="connsiteY156" fmla="*/ 1206500 h 3140357"/>
                <a:gd name="connsiteX157" fmla="*/ 2444773 w 3988620"/>
                <a:gd name="connsiteY157" fmla="*/ 1216025 h 3140357"/>
                <a:gd name="connsiteX158" fmla="*/ 2454298 w 3988620"/>
                <a:gd name="connsiteY158" fmla="*/ 1219200 h 3140357"/>
                <a:gd name="connsiteX159" fmla="*/ 2476523 w 3988620"/>
                <a:gd name="connsiteY159" fmla="*/ 1222375 h 3140357"/>
                <a:gd name="connsiteX160" fmla="*/ 2486048 w 3988620"/>
                <a:gd name="connsiteY160" fmla="*/ 1228725 h 3140357"/>
                <a:gd name="connsiteX161" fmla="*/ 2520973 w 3988620"/>
                <a:gd name="connsiteY161" fmla="*/ 1222375 h 3140357"/>
                <a:gd name="connsiteX162" fmla="*/ 2530498 w 3988620"/>
                <a:gd name="connsiteY162" fmla="*/ 1209675 h 3140357"/>
                <a:gd name="connsiteX163" fmla="*/ 2540023 w 3988620"/>
                <a:gd name="connsiteY163" fmla="*/ 1203325 h 3140357"/>
                <a:gd name="connsiteX164" fmla="*/ 2552723 w 3988620"/>
                <a:gd name="connsiteY164" fmla="*/ 1200150 h 3140357"/>
                <a:gd name="connsiteX165" fmla="*/ 2581298 w 3988620"/>
                <a:gd name="connsiteY165" fmla="*/ 1190625 h 3140357"/>
                <a:gd name="connsiteX166" fmla="*/ 2609873 w 3988620"/>
                <a:gd name="connsiteY166" fmla="*/ 1193800 h 3140357"/>
                <a:gd name="connsiteX167" fmla="*/ 2619398 w 3988620"/>
                <a:gd name="connsiteY167" fmla="*/ 1196975 h 3140357"/>
                <a:gd name="connsiteX168" fmla="*/ 2625748 w 3988620"/>
                <a:gd name="connsiteY168" fmla="*/ 1206500 h 3140357"/>
                <a:gd name="connsiteX169" fmla="*/ 2616223 w 3988620"/>
                <a:gd name="connsiteY169" fmla="*/ 1209675 h 3140357"/>
                <a:gd name="connsiteX170" fmla="*/ 2606698 w 3988620"/>
                <a:gd name="connsiteY170" fmla="*/ 1235075 h 3140357"/>
                <a:gd name="connsiteX171" fmla="*/ 2654323 w 3988620"/>
                <a:gd name="connsiteY171" fmla="*/ 1238250 h 3140357"/>
                <a:gd name="connsiteX172" fmla="*/ 2657498 w 3988620"/>
                <a:gd name="connsiteY172" fmla="*/ 1200150 h 3140357"/>
                <a:gd name="connsiteX173" fmla="*/ 2686073 w 3988620"/>
                <a:gd name="connsiteY173" fmla="*/ 1190625 h 3140357"/>
                <a:gd name="connsiteX174" fmla="*/ 2717823 w 3988620"/>
                <a:gd name="connsiteY174" fmla="*/ 1200150 h 3140357"/>
                <a:gd name="connsiteX175" fmla="*/ 2711473 w 3988620"/>
                <a:gd name="connsiteY175" fmla="*/ 1225550 h 3140357"/>
                <a:gd name="connsiteX176" fmla="*/ 2705123 w 3988620"/>
                <a:gd name="connsiteY176" fmla="*/ 1250950 h 3140357"/>
                <a:gd name="connsiteX177" fmla="*/ 2698773 w 3988620"/>
                <a:gd name="connsiteY177" fmla="*/ 1270000 h 3140357"/>
                <a:gd name="connsiteX178" fmla="*/ 2714648 w 3988620"/>
                <a:gd name="connsiteY178" fmla="*/ 1279525 h 3140357"/>
                <a:gd name="connsiteX179" fmla="*/ 2740048 w 3988620"/>
                <a:gd name="connsiteY179" fmla="*/ 1289050 h 3140357"/>
                <a:gd name="connsiteX180" fmla="*/ 2749573 w 3988620"/>
                <a:gd name="connsiteY180" fmla="*/ 1298575 h 3140357"/>
                <a:gd name="connsiteX181" fmla="*/ 2752748 w 3988620"/>
                <a:gd name="connsiteY181" fmla="*/ 1323975 h 3140357"/>
                <a:gd name="connsiteX182" fmla="*/ 2762273 w 3988620"/>
                <a:gd name="connsiteY182" fmla="*/ 1333500 h 3140357"/>
                <a:gd name="connsiteX183" fmla="*/ 2765448 w 3988620"/>
                <a:gd name="connsiteY183" fmla="*/ 1346200 h 3140357"/>
                <a:gd name="connsiteX184" fmla="*/ 2784498 w 3988620"/>
                <a:gd name="connsiteY184" fmla="*/ 1349375 h 3140357"/>
                <a:gd name="connsiteX185" fmla="*/ 2794023 w 3988620"/>
                <a:gd name="connsiteY185" fmla="*/ 1352550 h 3140357"/>
                <a:gd name="connsiteX186" fmla="*/ 2806723 w 3988620"/>
                <a:gd name="connsiteY186" fmla="*/ 1355725 h 3140357"/>
                <a:gd name="connsiteX187" fmla="*/ 2825773 w 3988620"/>
                <a:gd name="connsiteY187" fmla="*/ 1387475 h 3140357"/>
                <a:gd name="connsiteX188" fmla="*/ 2835298 w 3988620"/>
                <a:gd name="connsiteY188" fmla="*/ 1393825 h 3140357"/>
                <a:gd name="connsiteX189" fmla="*/ 2851173 w 3988620"/>
                <a:gd name="connsiteY189" fmla="*/ 1412875 h 3140357"/>
                <a:gd name="connsiteX190" fmla="*/ 2863873 w 3988620"/>
                <a:gd name="connsiteY190" fmla="*/ 1416050 h 3140357"/>
                <a:gd name="connsiteX191" fmla="*/ 2873398 w 3988620"/>
                <a:gd name="connsiteY191" fmla="*/ 1422400 h 3140357"/>
                <a:gd name="connsiteX192" fmla="*/ 2933723 w 3988620"/>
                <a:gd name="connsiteY192" fmla="*/ 1431925 h 3140357"/>
                <a:gd name="connsiteX193" fmla="*/ 2952773 w 3988620"/>
                <a:gd name="connsiteY193" fmla="*/ 1438275 h 3140357"/>
                <a:gd name="connsiteX194" fmla="*/ 2971823 w 3988620"/>
                <a:gd name="connsiteY194" fmla="*/ 1447800 h 3140357"/>
                <a:gd name="connsiteX195" fmla="*/ 2997223 w 3988620"/>
                <a:gd name="connsiteY195" fmla="*/ 1450975 h 3140357"/>
                <a:gd name="connsiteX196" fmla="*/ 3013098 w 3988620"/>
                <a:gd name="connsiteY196" fmla="*/ 1454150 h 3140357"/>
                <a:gd name="connsiteX197" fmla="*/ 3032148 w 3988620"/>
                <a:gd name="connsiteY197" fmla="*/ 1457325 h 3140357"/>
                <a:gd name="connsiteX198" fmla="*/ 3076598 w 3988620"/>
                <a:gd name="connsiteY198" fmla="*/ 1466850 h 3140357"/>
                <a:gd name="connsiteX199" fmla="*/ 3184548 w 3988620"/>
                <a:gd name="connsiteY199" fmla="*/ 1476375 h 3140357"/>
                <a:gd name="connsiteX200" fmla="*/ 3206773 w 3988620"/>
                <a:gd name="connsiteY200" fmla="*/ 1498600 h 3140357"/>
                <a:gd name="connsiteX201" fmla="*/ 3235348 w 3988620"/>
                <a:gd name="connsiteY201" fmla="*/ 1517650 h 3140357"/>
                <a:gd name="connsiteX202" fmla="*/ 3244873 w 3988620"/>
                <a:gd name="connsiteY202" fmla="*/ 1539875 h 3140357"/>
                <a:gd name="connsiteX203" fmla="*/ 3248048 w 3988620"/>
                <a:gd name="connsiteY203" fmla="*/ 1552575 h 3140357"/>
                <a:gd name="connsiteX204" fmla="*/ 3254398 w 3988620"/>
                <a:gd name="connsiteY204" fmla="*/ 1562100 h 3140357"/>
                <a:gd name="connsiteX205" fmla="*/ 3270273 w 3988620"/>
                <a:gd name="connsiteY205" fmla="*/ 1590675 h 3140357"/>
                <a:gd name="connsiteX206" fmla="*/ 3292498 w 3988620"/>
                <a:gd name="connsiteY206" fmla="*/ 1603375 h 3140357"/>
                <a:gd name="connsiteX207" fmla="*/ 3302023 w 3988620"/>
                <a:gd name="connsiteY207" fmla="*/ 1625600 h 3140357"/>
                <a:gd name="connsiteX208" fmla="*/ 3314723 w 3988620"/>
                <a:gd name="connsiteY208" fmla="*/ 1644650 h 3140357"/>
                <a:gd name="connsiteX209" fmla="*/ 3324248 w 3988620"/>
                <a:gd name="connsiteY209" fmla="*/ 1679575 h 3140357"/>
                <a:gd name="connsiteX210" fmla="*/ 3330598 w 3988620"/>
                <a:gd name="connsiteY210" fmla="*/ 1692275 h 3140357"/>
                <a:gd name="connsiteX211" fmla="*/ 3321073 w 3988620"/>
                <a:gd name="connsiteY211" fmla="*/ 1746250 h 3140357"/>
                <a:gd name="connsiteX212" fmla="*/ 3302023 w 3988620"/>
                <a:gd name="connsiteY212" fmla="*/ 1784350 h 3140357"/>
                <a:gd name="connsiteX213" fmla="*/ 3276623 w 3988620"/>
                <a:gd name="connsiteY213" fmla="*/ 1816100 h 3140357"/>
                <a:gd name="connsiteX214" fmla="*/ 3254398 w 3988620"/>
                <a:gd name="connsiteY214" fmla="*/ 1860550 h 3140357"/>
                <a:gd name="connsiteX215" fmla="*/ 3276623 w 3988620"/>
                <a:gd name="connsiteY215" fmla="*/ 1831975 h 3140357"/>
                <a:gd name="connsiteX216" fmla="*/ 3286148 w 3988620"/>
                <a:gd name="connsiteY216" fmla="*/ 1822450 h 3140357"/>
                <a:gd name="connsiteX217" fmla="*/ 3317898 w 3988620"/>
                <a:gd name="connsiteY217" fmla="*/ 1803400 h 3140357"/>
                <a:gd name="connsiteX218" fmla="*/ 3336948 w 3988620"/>
                <a:gd name="connsiteY218" fmla="*/ 1793875 h 3140357"/>
                <a:gd name="connsiteX219" fmla="*/ 3346473 w 3988620"/>
                <a:gd name="connsiteY219" fmla="*/ 1784350 h 3140357"/>
                <a:gd name="connsiteX220" fmla="*/ 3403627 w 3988620"/>
                <a:gd name="connsiteY220" fmla="*/ 1774825 h 3140357"/>
                <a:gd name="connsiteX221" fmla="*/ 3406798 w 3988620"/>
                <a:gd name="connsiteY221" fmla="*/ 1857375 h 3140357"/>
                <a:gd name="connsiteX222" fmla="*/ 3476652 w 3988620"/>
                <a:gd name="connsiteY222" fmla="*/ 1835150 h 3140357"/>
                <a:gd name="connsiteX223" fmla="*/ 3600477 w 3988620"/>
                <a:gd name="connsiteY223" fmla="*/ 1838325 h 3140357"/>
                <a:gd name="connsiteX224" fmla="*/ 3616352 w 3988620"/>
                <a:gd name="connsiteY224" fmla="*/ 1908175 h 3140357"/>
                <a:gd name="connsiteX225" fmla="*/ 3708427 w 3988620"/>
                <a:gd name="connsiteY225" fmla="*/ 1889125 h 3140357"/>
                <a:gd name="connsiteX226" fmla="*/ 3873527 w 3988620"/>
                <a:gd name="connsiteY226" fmla="*/ 1933575 h 3140357"/>
                <a:gd name="connsiteX227" fmla="*/ 3984652 w 3988620"/>
                <a:gd name="connsiteY227" fmla="*/ 1993900 h 3140357"/>
                <a:gd name="connsiteX228" fmla="*/ 3184552 w 3988620"/>
                <a:gd name="connsiteY228" fmla="*/ 2152650 h 3140357"/>
                <a:gd name="connsiteX229" fmla="*/ 3102002 w 3988620"/>
                <a:gd name="connsiteY229" fmla="*/ 2038350 h 3140357"/>
                <a:gd name="connsiteX230" fmla="*/ 3140102 w 3988620"/>
                <a:gd name="connsiteY230" fmla="*/ 2178050 h 3140357"/>
                <a:gd name="connsiteX231" fmla="*/ 3051202 w 3988620"/>
                <a:gd name="connsiteY231" fmla="*/ 2041525 h 3140357"/>
                <a:gd name="connsiteX232" fmla="*/ 3095652 w 3988620"/>
                <a:gd name="connsiteY232" fmla="*/ 2206625 h 3140357"/>
                <a:gd name="connsiteX233" fmla="*/ 3016277 w 3988620"/>
                <a:gd name="connsiteY233" fmla="*/ 2038350 h 3140357"/>
                <a:gd name="connsiteX234" fmla="*/ 3038502 w 3988620"/>
                <a:gd name="connsiteY234" fmla="*/ 2222500 h 3140357"/>
                <a:gd name="connsiteX235" fmla="*/ 2952777 w 3988620"/>
                <a:gd name="connsiteY235" fmla="*/ 2057400 h 3140357"/>
                <a:gd name="connsiteX236" fmla="*/ 2968652 w 3988620"/>
                <a:gd name="connsiteY236" fmla="*/ 2225675 h 3140357"/>
                <a:gd name="connsiteX237" fmla="*/ 2879752 w 3988620"/>
                <a:gd name="connsiteY237" fmla="*/ 2022475 h 3140357"/>
                <a:gd name="connsiteX238" fmla="*/ 2901977 w 3988620"/>
                <a:gd name="connsiteY238" fmla="*/ 2222500 h 3140357"/>
                <a:gd name="connsiteX239" fmla="*/ 2886102 w 3988620"/>
                <a:gd name="connsiteY239" fmla="*/ 2349500 h 3140357"/>
                <a:gd name="connsiteX240" fmla="*/ 2841652 w 3988620"/>
                <a:gd name="connsiteY240" fmla="*/ 2257425 h 3140357"/>
                <a:gd name="connsiteX241" fmla="*/ 2873402 w 3988620"/>
                <a:gd name="connsiteY241" fmla="*/ 2397125 h 3140357"/>
                <a:gd name="connsiteX242" fmla="*/ 2800377 w 3988620"/>
                <a:gd name="connsiteY242" fmla="*/ 2270125 h 3140357"/>
                <a:gd name="connsiteX243" fmla="*/ 2867052 w 3988620"/>
                <a:gd name="connsiteY243" fmla="*/ 2479675 h 3140357"/>
                <a:gd name="connsiteX244" fmla="*/ 2771802 w 3988620"/>
                <a:gd name="connsiteY244" fmla="*/ 2311400 h 3140357"/>
                <a:gd name="connsiteX245" fmla="*/ 2787677 w 3988620"/>
                <a:gd name="connsiteY245" fmla="*/ 2466975 h 3140357"/>
                <a:gd name="connsiteX246" fmla="*/ 2698777 w 3988620"/>
                <a:gd name="connsiteY246" fmla="*/ 2314575 h 3140357"/>
                <a:gd name="connsiteX247" fmla="*/ 2724177 w 3988620"/>
                <a:gd name="connsiteY247" fmla="*/ 2527300 h 3140357"/>
                <a:gd name="connsiteX248" fmla="*/ 2663852 w 3988620"/>
                <a:gd name="connsiteY248" fmla="*/ 2390775 h 3140357"/>
                <a:gd name="connsiteX249" fmla="*/ 2425727 w 3988620"/>
                <a:gd name="connsiteY249" fmla="*/ 2479675 h 3140357"/>
                <a:gd name="connsiteX250" fmla="*/ 2657502 w 3988620"/>
                <a:gd name="connsiteY250" fmla="*/ 2676525 h 3140357"/>
                <a:gd name="connsiteX251" fmla="*/ 2584477 w 3988620"/>
                <a:gd name="connsiteY251" fmla="*/ 2736850 h 3140357"/>
                <a:gd name="connsiteX252" fmla="*/ 2479702 w 3988620"/>
                <a:gd name="connsiteY252" fmla="*/ 2870200 h 3140357"/>
                <a:gd name="connsiteX253" fmla="*/ 2362227 w 3988620"/>
                <a:gd name="connsiteY253" fmla="*/ 2784475 h 3140357"/>
                <a:gd name="connsiteX254" fmla="*/ 2343177 w 3988620"/>
                <a:gd name="connsiteY254" fmla="*/ 2593975 h 3140357"/>
                <a:gd name="connsiteX255" fmla="*/ 2266977 w 3988620"/>
                <a:gd name="connsiteY255" fmla="*/ 2794000 h 3140357"/>
                <a:gd name="connsiteX256" fmla="*/ 2270152 w 3988620"/>
                <a:gd name="connsiteY256" fmla="*/ 2638425 h 3140357"/>
                <a:gd name="connsiteX257" fmla="*/ 2222527 w 3988620"/>
                <a:gd name="connsiteY257" fmla="*/ 3140075 h 3140357"/>
                <a:gd name="connsiteX258" fmla="*/ 2222527 w 3988620"/>
                <a:gd name="connsiteY258" fmla="*/ 2863849 h 3140357"/>
                <a:gd name="connsiteX259" fmla="*/ 2197126 w 3988620"/>
                <a:gd name="connsiteY259" fmla="*/ 2813049 h 3140357"/>
                <a:gd name="connsiteX260" fmla="*/ 2159026 w 3988620"/>
                <a:gd name="connsiteY260" fmla="*/ 2794000 h 3140357"/>
                <a:gd name="connsiteX261" fmla="*/ 2092352 w 3988620"/>
                <a:gd name="connsiteY261" fmla="*/ 2752724 h 3140357"/>
                <a:gd name="connsiteX262" fmla="*/ 2035201 w 3988620"/>
                <a:gd name="connsiteY262" fmla="*/ 2698750 h 3140357"/>
                <a:gd name="connsiteX263" fmla="*/ 1978050 w 3988620"/>
                <a:gd name="connsiteY263" fmla="*/ 2679700 h 3140357"/>
                <a:gd name="connsiteX264" fmla="*/ 1911375 w 3988620"/>
                <a:gd name="connsiteY264" fmla="*/ 2600325 h 3140357"/>
                <a:gd name="connsiteX265" fmla="*/ 1765325 w 3988620"/>
                <a:gd name="connsiteY265" fmla="*/ 2362200 h 3140357"/>
                <a:gd name="connsiteX266" fmla="*/ 1720875 w 3988620"/>
                <a:gd name="connsiteY266" fmla="*/ 2251075 h 3140357"/>
                <a:gd name="connsiteX267" fmla="*/ 1673250 w 3988620"/>
                <a:gd name="connsiteY267" fmla="*/ 2197100 h 3140357"/>
                <a:gd name="connsiteX268" fmla="*/ 1651025 w 3988620"/>
                <a:gd name="connsiteY268" fmla="*/ 2146300 h 3140357"/>
                <a:gd name="connsiteX269" fmla="*/ 1581175 w 3988620"/>
                <a:gd name="connsiteY269" fmla="*/ 2095500 h 3140357"/>
                <a:gd name="connsiteX270" fmla="*/ 1584350 w 3988620"/>
                <a:gd name="connsiteY270" fmla="*/ 2022476 h 3140357"/>
                <a:gd name="connsiteX271" fmla="*/ 1590699 w 3988620"/>
                <a:gd name="connsiteY271" fmla="*/ 1984376 h 3140357"/>
                <a:gd name="connsiteX272" fmla="*/ 1676424 w 3988620"/>
                <a:gd name="connsiteY272" fmla="*/ 1958977 h 3140357"/>
                <a:gd name="connsiteX273" fmla="*/ 1609749 w 3988620"/>
                <a:gd name="connsiteY273" fmla="*/ 1882777 h 3140357"/>
                <a:gd name="connsiteX274" fmla="*/ 1622449 w 3988620"/>
                <a:gd name="connsiteY274" fmla="*/ 1809752 h 3140357"/>
                <a:gd name="connsiteX275" fmla="*/ 1651024 w 3988620"/>
                <a:gd name="connsiteY275" fmla="*/ 1730377 h 3140357"/>
                <a:gd name="connsiteX276" fmla="*/ 1714523 w 3988620"/>
                <a:gd name="connsiteY276" fmla="*/ 1685927 h 3140357"/>
                <a:gd name="connsiteX277" fmla="*/ 1765323 w 3988620"/>
                <a:gd name="connsiteY277" fmla="*/ 1647827 h 3140357"/>
                <a:gd name="connsiteX278" fmla="*/ 1793897 w 3988620"/>
                <a:gd name="connsiteY278" fmla="*/ 1612902 h 3140357"/>
                <a:gd name="connsiteX279" fmla="*/ 1812947 w 3988620"/>
                <a:gd name="connsiteY279" fmla="*/ 1571627 h 3140357"/>
                <a:gd name="connsiteX280" fmla="*/ 1790721 w 3988620"/>
                <a:gd name="connsiteY280" fmla="*/ 1539876 h 3140357"/>
                <a:gd name="connsiteX281" fmla="*/ 1793897 w 3988620"/>
                <a:gd name="connsiteY281" fmla="*/ 1473202 h 3140357"/>
                <a:gd name="connsiteX282" fmla="*/ 1765322 w 3988620"/>
                <a:gd name="connsiteY282" fmla="*/ 1381127 h 3140357"/>
                <a:gd name="connsiteX283" fmla="*/ 1727221 w 3988620"/>
                <a:gd name="connsiteY283" fmla="*/ 1314451 h 3140357"/>
                <a:gd name="connsiteX284" fmla="*/ 1666897 w 3988620"/>
                <a:gd name="connsiteY284" fmla="*/ 1355727 h 3140357"/>
                <a:gd name="connsiteX285" fmla="*/ 1625622 w 3988620"/>
                <a:gd name="connsiteY285" fmla="*/ 1377952 h 3140357"/>
                <a:gd name="connsiteX286" fmla="*/ 1587522 w 3988620"/>
                <a:gd name="connsiteY286" fmla="*/ 1349377 h 3140357"/>
                <a:gd name="connsiteX287" fmla="*/ 1527197 w 3988620"/>
                <a:gd name="connsiteY287" fmla="*/ 1327152 h 3140357"/>
                <a:gd name="connsiteX288" fmla="*/ 1428772 w 3988620"/>
                <a:gd name="connsiteY288" fmla="*/ 1257302 h 3140357"/>
                <a:gd name="connsiteX289" fmla="*/ 1374797 w 3988620"/>
                <a:gd name="connsiteY289" fmla="*/ 1257302 h 3140357"/>
                <a:gd name="connsiteX290" fmla="*/ 1358922 w 3988620"/>
                <a:gd name="connsiteY290" fmla="*/ 1187452 h 3140357"/>
                <a:gd name="connsiteX291" fmla="*/ 1298597 w 3988620"/>
                <a:gd name="connsiteY291" fmla="*/ 1114427 h 3140357"/>
                <a:gd name="connsiteX292" fmla="*/ 1212872 w 3988620"/>
                <a:gd name="connsiteY292" fmla="*/ 1057277 h 3140357"/>
                <a:gd name="connsiteX293" fmla="*/ 1073172 w 3988620"/>
                <a:gd name="connsiteY293" fmla="*/ 1003302 h 3140357"/>
                <a:gd name="connsiteX294" fmla="*/ 996972 w 3988620"/>
                <a:gd name="connsiteY294" fmla="*/ 974727 h 3140357"/>
                <a:gd name="connsiteX295" fmla="*/ 923947 w 3988620"/>
                <a:gd name="connsiteY295" fmla="*/ 914402 h 3140357"/>
                <a:gd name="connsiteX296" fmla="*/ 787422 w 3988620"/>
                <a:gd name="connsiteY296" fmla="*/ 933452 h 3140357"/>
                <a:gd name="connsiteX297" fmla="*/ 733447 w 3988620"/>
                <a:gd name="connsiteY297" fmla="*/ 942977 h 3140357"/>
                <a:gd name="connsiteX298" fmla="*/ 669947 w 3988620"/>
                <a:gd name="connsiteY298" fmla="*/ 889002 h 3140357"/>
                <a:gd name="connsiteX299" fmla="*/ 641372 w 3988620"/>
                <a:gd name="connsiteY299" fmla="*/ 860427 h 3140357"/>
                <a:gd name="connsiteX300" fmla="*/ 488972 w 3988620"/>
                <a:gd name="connsiteY300" fmla="*/ 800102 h 3140357"/>
                <a:gd name="connsiteX301" fmla="*/ 403247 w 3988620"/>
                <a:gd name="connsiteY301" fmla="*/ 749302 h 3140357"/>
                <a:gd name="connsiteX302" fmla="*/ 361972 w 3988620"/>
                <a:gd name="connsiteY302" fmla="*/ 695327 h 3140357"/>
                <a:gd name="connsiteX303" fmla="*/ 396897 w 3988620"/>
                <a:gd name="connsiteY303" fmla="*/ 660402 h 3140357"/>
                <a:gd name="connsiteX304" fmla="*/ 361972 w 3988620"/>
                <a:gd name="connsiteY304" fmla="*/ 555627 h 3140357"/>
                <a:gd name="connsiteX305" fmla="*/ 298471 w 3988620"/>
                <a:gd name="connsiteY305" fmla="*/ 454026 h 3140357"/>
                <a:gd name="connsiteX306" fmla="*/ 266722 w 3988620"/>
                <a:gd name="connsiteY306" fmla="*/ 384175 h 3140357"/>
                <a:gd name="connsiteX307" fmla="*/ 276246 w 3988620"/>
                <a:gd name="connsiteY307" fmla="*/ 358775 h 3140357"/>
                <a:gd name="connsiteX308" fmla="*/ 206397 w 3988620"/>
                <a:gd name="connsiteY308" fmla="*/ 234950 h 3140357"/>
                <a:gd name="connsiteX309" fmla="*/ 146072 w 3988620"/>
                <a:gd name="connsiteY309" fmla="*/ 101600 h 3140357"/>
                <a:gd name="connsiteX310" fmla="*/ 111147 w 3988620"/>
                <a:gd name="connsiteY310" fmla="*/ 142875 h 3140357"/>
                <a:gd name="connsiteX311" fmla="*/ 120671 w 3988620"/>
                <a:gd name="connsiteY311" fmla="*/ 193675 h 3140357"/>
                <a:gd name="connsiteX312" fmla="*/ 123846 w 3988620"/>
                <a:gd name="connsiteY312" fmla="*/ 260350 h 3140357"/>
                <a:gd name="connsiteX313" fmla="*/ 136546 w 3988620"/>
                <a:gd name="connsiteY313" fmla="*/ 327025 h 3140357"/>
                <a:gd name="connsiteX314" fmla="*/ 174646 w 3988620"/>
                <a:gd name="connsiteY314" fmla="*/ 384175 h 3140357"/>
                <a:gd name="connsiteX315" fmla="*/ 190521 w 3988620"/>
                <a:gd name="connsiteY315" fmla="*/ 422275 h 3140357"/>
                <a:gd name="connsiteX316" fmla="*/ 200046 w 3988620"/>
                <a:gd name="connsiteY316" fmla="*/ 495300 h 3140357"/>
                <a:gd name="connsiteX317" fmla="*/ 231798 w 3988620"/>
                <a:gd name="connsiteY317" fmla="*/ 542925 h 3140357"/>
                <a:gd name="connsiteX318" fmla="*/ 168296 w 3988620"/>
                <a:gd name="connsiteY318" fmla="*/ 508000 h 3140357"/>
                <a:gd name="connsiteX319" fmla="*/ 107973 w 3988620"/>
                <a:gd name="connsiteY319" fmla="*/ 460375 h 3140357"/>
                <a:gd name="connsiteX320" fmla="*/ 88923 w 3988620"/>
                <a:gd name="connsiteY320" fmla="*/ 371475 h 3140357"/>
                <a:gd name="connsiteX321" fmla="*/ 22248 w 3988620"/>
                <a:gd name="connsiteY321" fmla="*/ 285750 h 3140357"/>
                <a:gd name="connsiteX322" fmla="*/ 53998 w 3988620"/>
                <a:gd name="connsiteY322" fmla="*/ 193675 h 3140357"/>
                <a:gd name="connsiteX323" fmla="*/ 25423 w 3988620"/>
                <a:gd name="connsiteY323" fmla="*/ 161925 h 3140357"/>
                <a:gd name="connsiteX324" fmla="*/ 12722 w 3988620"/>
                <a:gd name="connsiteY324" fmla="*/ 114300 h 3140357"/>
                <a:gd name="connsiteX325" fmla="*/ 23 w 3988620"/>
                <a:gd name="connsiteY325" fmla="*/ 41275 h 3140357"/>
                <a:gd name="connsiteX326" fmla="*/ 23 w 3988620"/>
                <a:gd name="connsiteY326" fmla="*/ 0 h 3140357"/>
                <a:gd name="connsiteX0" fmla="*/ 23 w 4071538"/>
                <a:gd name="connsiteY0" fmla="*/ 0 h 3140357"/>
                <a:gd name="connsiteX1" fmla="*/ 381023 w 4071538"/>
                <a:gd name="connsiteY1" fmla="*/ 76200 h 3140357"/>
                <a:gd name="connsiteX2" fmla="*/ 479448 w 4071538"/>
                <a:gd name="connsiteY2" fmla="*/ 28575 h 3140357"/>
                <a:gd name="connsiteX3" fmla="*/ 568348 w 4071538"/>
                <a:gd name="connsiteY3" fmla="*/ 44450 h 3140357"/>
                <a:gd name="connsiteX4" fmla="*/ 568348 w 4071538"/>
                <a:gd name="connsiteY4" fmla="*/ 44450 h 3140357"/>
                <a:gd name="connsiteX5" fmla="*/ 571523 w 4071538"/>
                <a:gd name="connsiteY5" fmla="*/ 73025 h 3140357"/>
                <a:gd name="connsiteX6" fmla="*/ 565173 w 4071538"/>
                <a:gd name="connsiteY6" fmla="*/ 88900 h 3140357"/>
                <a:gd name="connsiteX7" fmla="*/ 561998 w 4071538"/>
                <a:gd name="connsiteY7" fmla="*/ 98425 h 3140357"/>
                <a:gd name="connsiteX8" fmla="*/ 565173 w 4071538"/>
                <a:gd name="connsiteY8" fmla="*/ 114300 h 3140357"/>
                <a:gd name="connsiteX9" fmla="*/ 584223 w 4071538"/>
                <a:gd name="connsiteY9" fmla="*/ 127000 h 3140357"/>
                <a:gd name="connsiteX10" fmla="*/ 596923 w 4071538"/>
                <a:gd name="connsiteY10" fmla="*/ 146050 h 3140357"/>
                <a:gd name="connsiteX11" fmla="*/ 600098 w 4071538"/>
                <a:gd name="connsiteY11" fmla="*/ 155575 h 3140357"/>
                <a:gd name="connsiteX12" fmla="*/ 609623 w 4071538"/>
                <a:gd name="connsiteY12" fmla="*/ 161925 h 3140357"/>
                <a:gd name="connsiteX13" fmla="*/ 615973 w 4071538"/>
                <a:gd name="connsiteY13" fmla="*/ 171450 h 3140357"/>
                <a:gd name="connsiteX14" fmla="*/ 660423 w 4071538"/>
                <a:gd name="connsiteY14" fmla="*/ 165100 h 3140357"/>
                <a:gd name="connsiteX15" fmla="*/ 669948 w 4071538"/>
                <a:gd name="connsiteY15" fmla="*/ 158750 h 3140357"/>
                <a:gd name="connsiteX16" fmla="*/ 679473 w 4071538"/>
                <a:gd name="connsiteY16" fmla="*/ 155575 h 3140357"/>
                <a:gd name="connsiteX17" fmla="*/ 701698 w 4071538"/>
                <a:gd name="connsiteY17" fmla="*/ 142875 h 3140357"/>
                <a:gd name="connsiteX18" fmla="*/ 749323 w 4071538"/>
                <a:gd name="connsiteY18" fmla="*/ 146050 h 3140357"/>
                <a:gd name="connsiteX19" fmla="*/ 755673 w 4071538"/>
                <a:gd name="connsiteY19" fmla="*/ 155575 h 3140357"/>
                <a:gd name="connsiteX20" fmla="*/ 749323 w 4071538"/>
                <a:gd name="connsiteY20" fmla="*/ 200025 h 3140357"/>
                <a:gd name="connsiteX21" fmla="*/ 762023 w 4071538"/>
                <a:gd name="connsiteY21" fmla="*/ 212725 h 3140357"/>
                <a:gd name="connsiteX22" fmla="*/ 771548 w 4071538"/>
                <a:gd name="connsiteY22" fmla="*/ 215900 h 3140357"/>
                <a:gd name="connsiteX23" fmla="*/ 777898 w 4071538"/>
                <a:gd name="connsiteY23" fmla="*/ 228600 h 3140357"/>
                <a:gd name="connsiteX24" fmla="*/ 787423 w 4071538"/>
                <a:gd name="connsiteY24" fmla="*/ 238125 h 3140357"/>
                <a:gd name="connsiteX25" fmla="*/ 793773 w 4071538"/>
                <a:gd name="connsiteY25" fmla="*/ 257175 h 3140357"/>
                <a:gd name="connsiteX26" fmla="*/ 796948 w 4071538"/>
                <a:gd name="connsiteY26" fmla="*/ 288925 h 3140357"/>
                <a:gd name="connsiteX27" fmla="*/ 800123 w 4071538"/>
                <a:gd name="connsiteY27" fmla="*/ 298450 h 3140357"/>
                <a:gd name="connsiteX28" fmla="*/ 809648 w 4071538"/>
                <a:gd name="connsiteY28" fmla="*/ 304800 h 3140357"/>
                <a:gd name="connsiteX29" fmla="*/ 822348 w 4071538"/>
                <a:gd name="connsiteY29" fmla="*/ 314325 h 3140357"/>
                <a:gd name="connsiteX30" fmla="*/ 831873 w 4071538"/>
                <a:gd name="connsiteY30" fmla="*/ 323850 h 3140357"/>
                <a:gd name="connsiteX31" fmla="*/ 854098 w 4071538"/>
                <a:gd name="connsiteY31" fmla="*/ 336550 h 3140357"/>
                <a:gd name="connsiteX32" fmla="*/ 863623 w 4071538"/>
                <a:gd name="connsiteY32" fmla="*/ 346075 h 3140357"/>
                <a:gd name="connsiteX33" fmla="*/ 892198 w 4071538"/>
                <a:gd name="connsiteY33" fmla="*/ 352425 h 3140357"/>
                <a:gd name="connsiteX34" fmla="*/ 882673 w 4071538"/>
                <a:gd name="connsiteY34" fmla="*/ 355600 h 3140357"/>
                <a:gd name="connsiteX35" fmla="*/ 879498 w 4071538"/>
                <a:gd name="connsiteY35" fmla="*/ 365125 h 3140357"/>
                <a:gd name="connsiteX36" fmla="*/ 876323 w 4071538"/>
                <a:gd name="connsiteY36" fmla="*/ 406400 h 3140357"/>
                <a:gd name="connsiteX37" fmla="*/ 866798 w 4071538"/>
                <a:gd name="connsiteY37" fmla="*/ 434975 h 3140357"/>
                <a:gd name="connsiteX38" fmla="*/ 863623 w 4071538"/>
                <a:gd name="connsiteY38" fmla="*/ 450850 h 3140357"/>
                <a:gd name="connsiteX39" fmla="*/ 860448 w 4071538"/>
                <a:gd name="connsiteY39" fmla="*/ 463550 h 3140357"/>
                <a:gd name="connsiteX40" fmla="*/ 854098 w 4071538"/>
                <a:gd name="connsiteY40" fmla="*/ 482600 h 3140357"/>
                <a:gd name="connsiteX41" fmla="*/ 850923 w 4071538"/>
                <a:gd name="connsiteY41" fmla="*/ 492125 h 3140357"/>
                <a:gd name="connsiteX42" fmla="*/ 841398 w 4071538"/>
                <a:gd name="connsiteY42" fmla="*/ 517525 h 3140357"/>
                <a:gd name="connsiteX43" fmla="*/ 835048 w 4071538"/>
                <a:gd name="connsiteY43" fmla="*/ 552450 h 3140357"/>
                <a:gd name="connsiteX44" fmla="*/ 831873 w 4071538"/>
                <a:gd name="connsiteY44" fmla="*/ 561975 h 3140357"/>
                <a:gd name="connsiteX45" fmla="*/ 822348 w 4071538"/>
                <a:gd name="connsiteY45" fmla="*/ 565150 h 3140357"/>
                <a:gd name="connsiteX46" fmla="*/ 815998 w 4071538"/>
                <a:gd name="connsiteY46" fmla="*/ 574675 h 3140357"/>
                <a:gd name="connsiteX47" fmla="*/ 825523 w 4071538"/>
                <a:gd name="connsiteY47" fmla="*/ 600075 h 3140357"/>
                <a:gd name="connsiteX48" fmla="*/ 841398 w 4071538"/>
                <a:gd name="connsiteY48" fmla="*/ 625475 h 3140357"/>
                <a:gd name="connsiteX49" fmla="*/ 847748 w 4071538"/>
                <a:gd name="connsiteY49" fmla="*/ 650875 h 3140357"/>
                <a:gd name="connsiteX50" fmla="*/ 860448 w 4071538"/>
                <a:gd name="connsiteY50" fmla="*/ 669925 h 3140357"/>
                <a:gd name="connsiteX51" fmla="*/ 866798 w 4071538"/>
                <a:gd name="connsiteY51" fmla="*/ 682625 h 3140357"/>
                <a:gd name="connsiteX52" fmla="*/ 885848 w 4071538"/>
                <a:gd name="connsiteY52" fmla="*/ 695325 h 3140357"/>
                <a:gd name="connsiteX53" fmla="*/ 904898 w 4071538"/>
                <a:gd name="connsiteY53" fmla="*/ 730250 h 3140357"/>
                <a:gd name="connsiteX54" fmla="*/ 908073 w 4071538"/>
                <a:gd name="connsiteY54" fmla="*/ 739775 h 3140357"/>
                <a:gd name="connsiteX55" fmla="*/ 917598 w 4071538"/>
                <a:gd name="connsiteY55" fmla="*/ 742950 h 3140357"/>
                <a:gd name="connsiteX56" fmla="*/ 936648 w 4071538"/>
                <a:gd name="connsiteY56" fmla="*/ 758825 h 3140357"/>
                <a:gd name="connsiteX57" fmla="*/ 955698 w 4071538"/>
                <a:gd name="connsiteY57" fmla="*/ 765175 h 3140357"/>
                <a:gd name="connsiteX58" fmla="*/ 993798 w 4071538"/>
                <a:gd name="connsiteY58" fmla="*/ 762000 h 3140357"/>
                <a:gd name="connsiteX59" fmla="*/ 1012848 w 4071538"/>
                <a:gd name="connsiteY59" fmla="*/ 755650 h 3140357"/>
                <a:gd name="connsiteX60" fmla="*/ 1022373 w 4071538"/>
                <a:gd name="connsiteY60" fmla="*/ 752475 h 3140357"/>
                <a:gd name="connsiteX61" fmla="*/ 1035073 w 4071538"/>
                <a:gd name="connsiteY61" fmla="*/ 742950 h 3140357"/>
                <a:gd name="connsiteX62" fmla="*/ 1044598 w 4071538"/>
                <a:gd name="connsiteY62" fmla="*/ 739775 h 3140357"/>
                <a:gd name="connsiteX63" fmla="*/ 1143023 w 4071538"/>
                <a:gd name="connsiteY63" fmla="*/ 730250 h 3140357"/>
                <a:gd name="connsiteX64" fmla="*/ 1155723 w 4071538"/>
                <a:gd name="connsiteY64" fmla="*/ 685800 h 3140357"/>
                <a:gd name="connsiteX65" fmla="*/ 1162073 w 4071538"/>
                <a:gd name="connsiteY65" fmla="*/ 673100 h 3140357"/>
                <a:gd name="connsiteX66" fmla="*/ 1165248 w 4071538"/>
                <a:gd name="connsiteY66" fmla="*/ 663575 h 3140357"/>
                <a:gd name="connsiteX67" fmla="*/ 1184298 w 4071538"/>
                <a:gd name="connsiteY67" fmla="*/ 654050 h 3140357"/>
                <a:gd name="connsiteX68" fmla="*/ 1206523 w 4071538"/>
                <a:gd name="connsiteY68" fmla="*/ 635000 h 3140357"/>
                <a:gd name="connsiteX69" fmla="*/ 1216048 w 4071538"/>
                <a:gd name="connsiteY69" fmla="*/ 631825 h 3140357"/>
                <a:gd name="connsiteX70" fmla="*/ 1244623 w 4071538"/>
                <a:gd name="connsiteY70" fmla="*/ 615950 h 3140357"/>
                <a:gd name="connsiteX71" fmla="*/ 1263673 w 4071538"/>
                <a:gd name="connsiteY71" fmla="*/ 612775 h 3140357"/>
                <a:gd name="connsiteX72" fmla="*/ 1330348 w 4071538"/>
                <a:gd name="connsiteY72" fmla="*/ 606425 h 3140357"/>
                <a:gd name="connsiteX73" fmla="*/ 1365273 w 4071538"/>
                <a:gd name="connsiteY73" fmla="*/ 612775 h 3140357"/>
                <a:gd name="connsiteX74" fmla="*/ 1368448 w 4071538"/>
                <a:gd name="connsiteY74" fmla="*/ 622300 h 3140357"/>
                <a:gd name="connsiteX75" fmla="*/ 1377973 w 4071538"/>
                <a:gd name="connsiteY75" fmla="*/ 628650 h 3140357"/>
                <a:gd name="connsiteX76" fmla="*/ 1387498 w 4071538"/>
                <a:gd name="connsiteY76" fmla="*/ 638175 h 3140357"/>
                <a:gd name="connsiteX77" fmla="*/ 1387498 w 4071538"/>
                <a:gd name="connsiteY77" fmla="*/ 673100 h 3140357"/>
                <a:gd name="connsiteX78" fmla="*/ 1377973 w 4071538"/>
                <a:gd name="connsiteY78" fmla="*/ 676275 h 3140357"/>
                <a:gd name="connsiteX79" fmla="*/ 1355748 w 4071538"/>
                <a:gd name="connsiteY79" fmla="*/ 685800 h 3140357"/>
                <a:gd name="connsiteX80" fmla="*/ 1349398 w 4071538"/>
                <a:gd name="connsiteY80" fmla="*/ 698500 h 3140357"/>
                <a:gd name="connsiteX81" fmla="*/ 1343048 w 4071538"/>
                <a:gd name="connsiteY81" fmla="*/ 723900 h 3140357"/>
                <a:gd name="connsiteX82" fmla="*/ 1339873 w 4071538"/>
                <a:gd name="connsiteY82" fmla="*/ 733425 h 3140357"/>
                <a:gd name="connsiteX83" fmla="*/ 1333523 w 4071538"/>
                <a:gd name="connsiteY83" fmla="*/ 742950 h 3140357"/>
                <a:gd name="connsiteX84" fmla="*/ 1330348 w 4071538"/>
                <a:gd name="connsiteY84" fmla="*/ 758825 h 3140357"/>
                <a:gd name="connsiteX85" fmla="*/ 1320823 w 4071538"/>
                <a:gd name="connsiteY85" fmla="*/ 784225 h 3140357"/>
                <a:gd name="connsiteX86" fmla="*/ 1311298 w 4071538"/>
                <a:gd name="connsiteY86" fmla="*/ 793750 h 3140357"/>
                <a:gd name="connsiteX87" fmla="*/ 1295423 w 4071538"/>
                <a:gd name="connsiteY87" fmla="*/ 822325 h 3140357"/>
                <a:gd name="connsiteX88" fmla="*/ 1282723 w 4071538"/>
                <a:gd name="connsiteY88" fmla="*/ 831850 h 3140357"/>
                <a:gd name="connsiteX89" fmla="*/ 1273198 w 4071538"/>
                <a:gd name="connsiteY89" fmla="*/ 850900 h 3140357"/>
                <a:gd name="connsiteX90" fmla="*/ 1263673 w 4071538"/>
                <a:gd name="connsiteY90" fmla="*/ 860425 h 3140357"/>
                <a:gd name="connsiteX91" fmla="*/ 1266848 w 4071538"/>
                <a:gd name="connsiteY91" fmla="*/ 908050 h 3140357"/>
                <a:gd name="connsiteX92" fmla="*/ 1276373 w 4071538"/>
                <a:gd name="connsiteY92" fmla="*/ 904875 h 3140357"/>
                <a:gd name="connsiteX93" fmla="*/ 1343048 w 4071538"/>
                <a:gd name="connsiteY93" fmla="*/ 898525 h 3140357"/>
                <a:gd name="connsiteX94" fmla="*/ 1362098 w 4071538"/>
                <a:gd name="connsiteY94" fmla="*/ 892175 h 3140357"/>
                <a:gd name="connsiteX95" fmla="*/ 1374798 w 4071538"/>
                <a:gd name="connsiteY95" fmla="*/ 885825 h 3140357"/>
                <a:gd name="connsiteX96" fmla="*/ 1419248 w 4071538"/>
                <a:gd name="connsiteY96" fmla="*/ 879475 h 3140357"/>
                <a:gd name="connsiteX97" fmla="*/ 1428773 w 4071538"/>
                <a:gd name="connsiteY97" fmla="*/ 885825 h 3140357"/>
                <a:gd name="connsiteX98" fmla="*/ 1441473 w 4071538"/>
                <a:gd name="connsiteY98" fmla="*/ 901700 h 3140357"/>
                <a:gd name="connsiteX99" fmla="*/ 1447823 w 4071538"/>
                <a:gd name="connsiteY99" fmla="*/ 911225 h 3140357"/>
                <a:gd name="connsiteX100" fmla="*/ 1470048 w 4071538"/>
                <a:gd name="connsiteY100" fmla="*/ 927100 h 3140357"/>
                <a:gd name="connsiteX101" fmla="*/ 1485923 w 4071538"/>
                <a:gd name="connsiteY101" fmla="*/ 955675 h 3140357"/>
                <a:gd name="connsiteX102" fmla="*/ 1479573 w 4071538"/>
                <a:gd name="connsiteY102" fmla="*/ 1063625 h 3140357"/>
                <a:gd name="connsiteX103" fmla="*/ 1482748 w 4071538"/>
                <a:gd name="connsiteY103" fmla="*/ 1133475 h 3140357"/>
                <a:gd name="connsiteX104" fmla="*/ 1489098 w 4071538"/>
                <a:gd name="connsiteY104" fmla="*/ 1171575 h 3140357"/>
                <a:gd name="connsiteX105" fmla="*/ 1492273 w 4071538"/>
                <a:gd name="connsiteY105" fmla="*/ 1216025 h 3140357"/>
                <a:gd name="connsiteX106" fmla="*/ 1498623 w 4071538"/>
                <a:gd name="connsiteY106" fmla="*/ 1225550 h 3140357"/>
                <a:gd name="connsiteX107" fmla="*/ 1501798 w 4071538"/>
                <a:gd name="connsiteY107" fmla="*/ 1235075 h 3140357"/>
                <a:gd name="connsiteX108" fmla="*/ 1527198 w 4071538"/>
                <a:gd name="connsiteY108" fmla="*/ 1250950 h 3140357"/>
                <a:gd name="connsiteX109" fmla="*/ 1536723 w 4071538"/>
                <a:gd name="connsiteY109" fmla="*/ 1257300 h 3140357"/>
                <a:gd name="connsiteX110" fmla="*/ 1549423 w 4071538"/>
                <a:gd name="connsiteY110" fmla="*/ 1260475 h 3140357"/>
                <a:gd name="connsiteX111" fmla="*/ 1603398 w 4071538"/>
                <a:gd name="connsiteY111" fmla="*/ 1263650 h 3140357"/>
                <a:gd name="connsiteX112" fmla="*/ 1635148 w 4071538"/>
                <a:gd name="connsiteY112" fmla="*/ 1273175 h 3140357"/>
                <a:gd name="connsiteX113" fmla="*/ 1676423 w 4071538"/>
                <a:gd name="connsiteY113" fmla="*/ 1266825 h 3140357"/>
                <a:gd name="connsiteX114" fmla="*/ 1685948 w 4071538"/>
                <a:gd name="connsiteY114" fmla="*/ 1263650 h 3140357"/>
                <a:gd name="connsiteX115" fmla="*/ 1692298 w 4071538"/>
                <a:gd name="connsiteY115" fmla="*/ 1254125 h 3140357"/>
                <a:gd name="connsiteX116" fmla="*/ 1701823 w 4071538"/>
                <a:gd name="connsiteY116" fmla="*/ 1244600 h 3140357"/>
                <a:gd name="connsiteX117" fmla="*/ 1743098 w 4071538"/>
                <a:gd name="connsiteY117" fmla="*/ 1247775 h 3140357"/>
                <a:gd name="connsiteX118" fmla="*/ 1752623 w 4071538"/>
                <a:gd name="connsiteY118" fmla="*/ 1254125 h 3140357"/>
                <a:gd name="connsiteX119" fmla="*/ 1762148 w 4071538"/>
                <a:gd name="connsiteY119" fmla="*/ 1257300 h 3140357"/>
                <a:gd name="connsiteX120" fmla="*/ 1771673 w 4071538"/>
                <a:gd name="connsiteY120" fmla="*/ 1266825 h 3140357"/>
                <a:gd name="connsiteX121" fmla="*/ 1787548 w 4071538"/>
                <a:gd name="connsiteY121" fmla="*/ 1285875 h 3140357"/>
                <a:gd name="connsiteX122" fmla="*/ 1797073 w 4071538"/>
                <a:gd name="connsiteY122" fmla="*/ 1289050 h 3140357"/>
                <a:gd name="connsiteX123" fmla="*/ 1822473 w 4071538"/>
                <a:gd name="connsiteY123" fmla="*/ 1308100 h 3140357"/>
                <a:gd name="connsiteX124" fmla="*/ 1831998 w 4071538"/>
                <a:gd name="connsiteY124" fmla="*/ 1311275 h 3140357"/>
                <a:gd name="connsiteX125" fmla="*/ 1854223 w 4071538"/>
                <a:gd name="connsiteY125" fmla="*/ 1327150 h 3140357"/>
                <a:gd name="connsiteX126" fmla="*/ 1863748 w 4071538"/>
                <a:gd name="connsiteY126" fmla="*/ 1317625 h 3140357"/>
                <a:gd name="connsiteX127" fmla="*/ 1879623 w 4071538"/>
                <a:gd name="connsiteY127" fmla="*/ 1282700 h 3140357"/>
                <a:gd name="connsiteX128" fmla="*/ 1882798 w 4071538"/>
                <a:gd name="connsiteY128" fmla="*/ 1250950 h 3140357"/>
                <a:gd name="connsiteX129" fmla="*/ 1889148 w 4071538"/>
                <a:gd name="connsiteY129" fmla="*/ 1241425 h 3140357"/>
                <a:gd name="connsiteX130" fmla="*/ 1895498 w 4071538"/>
                <a:gd name="connsiteY130" fmla="*/ 1228725 h 3140357"/>
                <a:gd name="connsiteX131" fmla="*/ 1901848 w 4071538"/>
                <a:gd name="connsiteY131" fmla="*/ 1209675 h 3140357"/>
                <a:gd name="connsiteX132" fmla="*/ 1905023 w 4071538"/>
                <a:gd name="connsiteY132" fmla="*/ 1196975 h 3140357"/>
                <a:gd name="connsiteX133" fmla="*/ 1930423 w 4071538"/>
                <a:gd name="connsiteY133" fmla="*/ 1184275 h 3140357"/>
                <a:gd name="connsiteX134" fmla="*/ 2019323 w 4071538"/>
                <a:gd name="connsiteY134" fmla="*/ 1181100 h 3140357"/>
                <a:gd name="connsiteX135" fmla="*/ 2028848 w 4071538"/>
                <a:gd name="connsiteY135" fmla="*/ 1174750 h 3140357"/>
                <a:gd name="connsiteX136" fmla="*/ 2047898 w 4071538"/>
                <a:gd name="connsiteY136" fmla="*/ 1165225 h 3140357"/>
                <a:gd name="connsiteX137" fmla="*/ 2060598 w 4071538"/>
                <a:gd name="connsiteY137" fmla="*/ 1149350 h 3140357"/>
                <a:gd name="connsiteX138" fmla="*/ 2082823 w 4071538"/>
                <a:gd name="connsiteY138" fmla="*/ 1127125 h 3140357"/>
                <a:gd name="connsiteX139" fmla="*/ 2095523 w 4071538"/>
                <a:gd name="connsiteY139" fmla="*/ 1120775 h 3140357"/>
                <a:gd name="connsiteX140" fmla="*/ 2114573 w 4071538"/>
                <a:gd name="connsiteY140" fmla="*/ 1114425 h 3140357"/>
                <a:gd name="connsiteX141" fmla="*/ 2124098 w 4071538"/>
                <a:gd name="connsiteY141" fmla="*/ 1120775 h 3140357"/>
                <a:gd name="connsiteX142" fmla="*/ 2127273 w 4071538"/>
                <a:gd name="connsiteY142" fmla="*/ 1130300 h 3140357"/>
                <a:gd name="connsiteX143" fmla="*/ 2133623 w 4071538"/>
                <a:gd name="connsiteY143" fmla="*/ 1139825 h 3140357"/>
                <a:gd name="connsiteX144" fmla="*/ 2130448 w 4071538"/>
                <a:gd name="connsiteY144" fmla="*/ 1152525 h 3140357"/>
                <a:gd name="connsiteX145" fmla="*/ 2127273 w 4071538"/>
                <a:gd name="connsiteY145" fmla="*/ 1174750 h 3140357"/>
                <a:gd name="connsiteX146" fmla="*/ 2187598 w 4071538"/>
                <a:gd name="connsiteY146" fmla="*/ 1155700 h 3140357"/>
                <a:gd name="connsiteX147" fmla="*/ 2276498 w 4071538"/>
                <a:gd name="connsiteY147" fmla="*/ 1168400 h 3140357"/>
                <a:gd name="connsiteX148" fmla="*/ 2279673 w 4071538"/>
                <a:gd name="connsiteY148" fmla="*/ 1190625 h 3140357"/>
                <a:gd name="connsiteX149" fmla="*/ 2273323 w 4071538"/>
                <a:gd name="connsiteY149" fmla="*/ 1181100 h 3140357"/>
                <a:gd name="connsiteX150" fmla="*/ 2254273 w 4071538"/>
                <a:gd name="connsiteY150" fmla="*/ 1162050 h 3140357"/>
                <a:gd name="connsiteX151" fmla="*/ 2257448 w 4071538"/>
                <a:gd name="connsiteY151" fmla="*/ 1165225 h 3140357"/>
                <a:gd name="connsiteX152" fmla="*/ 2308248 w 4071538"/>
                <a:gd name="connsiteY152" fmla="*/ 1184275 h 3140357"/>
                <a:gd name="connsiteX153" fmla="*/ 2324123 w 4071538"/>
                <a:gd name="connsiteY153" fmla="*/ 1187450 h 3140357"/>
                <a:gd name="connsiteX154" fmla="*/ 2349523 w 4071538"/>
                <a:gd name="connsiteY154" fmla="*/ 1193800 h 3140357"/>
                <a:gd name="connsiteX155" fmla="*/ 2393973 w 4071538"/>
                <a:gd name="connsiteY155" fmla="*/ 1196975 h 3140357"/>
                <a:gd name="connsiteX156" fmla="*/ 2397148 w 4071538"/>
                <a:gd name="connsiteY156" fmla="*/ 1206500 h 3140357"/>
                <a:gd name="connsiteX157" fmla="*/ 2444773 w 4071538"/>
                <a:gd name="connsiteY157" fmla="*/ 1216025 h 3140357"/>
                <a:gd name="connsiteX158" fmla="*/ 2454298 w 4071538"/>
                <a:gd name="connsiteY158" fmla="*/ 1219200 h 3140357"/>
                <a:gd name="connsiteX159" fmla="*/ 2476523 w 4071538"/>
                <a:gd name="connsiteY159" fmla="*/ 1222375 h 3140357"/>
                <a:gd name="connsiteX160" fmla="*/ 2486048 w 4071538"/>
                <a:gd name="connsiteY160" fmla="*/ 1228725 h 3140357"/>
                <a:gd name="connsiteX161" fmla="*/ 2520973 w 4071538"/>
                <a:gd name="connsiteY161" fmla="*/ 1222375 h 3140357"/>
                <a:gd name="connsiteX162" fmla="*/ 2530498 w 4071538"/>
                <a:gd name="connsiteY162" fmla="*/ 1209675 h 3140357"/>
                <a:gd name="connsiteX163" fmla="*/ 2540023 w 4071538"/>
                <a:gd name="connsiteY163" fmla="*/ 1203325 h 3140357"/>
                <a:gd name="connsiteX164" fmla="*/ 2552723 w 4071538"/>
                <a:gd name="connsiteY164" fmla="*/ 1200150 h 3140357"/>
                <a:gd name="connsiteX165" fmla="*/ 2581298 w 4071538"/>
                <a:gd name="connsiteY165" fmla="*/ 1190625 h 3140357"/>
                <a:gd name="connsiteX166" fmla="*/ 2609873 w 4071538"/>
                <a:gd name="connsiteY166" fmla="*/ 1193800 h 3140357"/>
                <a:gd name="connsiteX167" fmla="*/ 2619398 w 4071538"/>
                <a:gd name="connsiteY167" fmla="*/ 1196975 h 3140357"/>
                <a:gd name="connsiteX168" fmla="*/ 2625748 w 4071538"/>
                <a:gd name="connsiteY168" fmla="*/ 1206500 h 3140357"/>
                <a:gd name="connsiteX169" fmla="*/ 2616223 w 4071538"/>
                <a:gd name="connsiteY169" fmla="*/ 1209675 h 3140357"/>
                <a:gd name="connsiteX170" fmla="*/ 2606698 w 4071538"/>
                <a:gd name="connsiteY170" fmla="*/ 1235075 h 3140357"/>
                <a:gd name="connsiteX171" fmla="*/ 2654323 w 4071538"/>
                <a:gd name="connsiteY171" fmla="*/ 1238250 h 3140357"/>
                <a:gd name="connsiteX172" fmla="*/ 2657498 w 4071538"/>
                <a:gd name="connsiteY172" fmla="*/ 1200150 h 3140357"/>
                <a:gd name="connsiteX173" fmla="*/ 2686073 w 4071538"/>
                <a:gd name="connsiteY173" fmla="*/ 1190625 h 3140357"/>
                <a:gd name="connsiteX174" fmla="*/ 2717823 w 4071538"/>
                <a:gd name="connsiteY174" fmla="*/ 1200150 h 3140357"/>
                <a:gd name="connsiteX175" fmla="*/ 2711473 w 4071538"/>
                <a:gd name="connsiteY175" fmla="*/ 1225550 h 3140357"/>
                <a:gd name="connsiteX176" fmla="*/ 2705123 w 4071538"/>
                <a:gd name="connsiteY176" fmla="*/ 1250950 h 3140357"/>
                <a:gd name="connsiteX177" fmla="*/ 2698773 w 4071538"/>
                <a:gd name="connsiteY177" fmla="*/ 1270000 h 3140357"/>
                <a:gd name="connsiteX178" fmla="*/ 2714648 w 4071538"/>
                <a:gd name="connsiteY178" fmla="*/ 1279525 h 3140357"/>
                <a:gd name="connsiteX179" fmla="*/ 2740048 w 4071538"/>
                <a:gd name="connsiteY179" fmla="*/ 1289050 h 3140357"/>
                <a:gd name="connsiteX180" fmla="*/ 2749573 w 4071538"/>
                <a:gd name="connsiteY180" fmla="*/ 1298575 h 3140357"/>
                <a:gd name="connsiteX181" fmla="*/ 2752748 w 4071538"/>
                <a:gd name="connsiteY181" fmla="*/ 1323975 h 3140357"/>
                <a:gd name="connsiteX182" fmla="*/ 2762273 w 4071538"/>
                <a:gd name="connsiteY182" fmla="*/ 1333500 h 3140357"/>
                <a:gd name="connsiteX183" fmla="*/ 2765448 w 4071538"/>
                <a:gd name="connsiteY183" fmla="*/ 1346200 h 3140357"/>
                <a:gd name="connsiteX184" fmla="*/ 2784498 w 4071538"/>
                <a:gd name="connsiteY184" fmla="*/ 1349375 h 3140357"/>
                <a:gd name="connsiteX185" fmla="*/ 2794023 w 4071538"/>
                <a:gd name="connsiteY185" fmla="*/ 1352550 h 3140357"/>
                <a:gd name="connsiteX186" fmla="*/ 2806723 w 4071538"/>
                <a:gd name="connsiteY186" fmla="*/ 1355725 h 3140357"/>
                <a:gd name="connsiteX187" fmla="*/ 2825773 w 4071538"/>
                <a:gd name="connsiteY187" fmla="*/ 1387475 h 3140357"/>
                <a:gd name="connsiteX188" fmla="*/ 2835298 w 4071538"/>
                <a:gd name="connsiteY188" fmla="*/ 1393825 h 3140357"/>
                <a:gd name="connsiteX189" fmla="*/ 2851173 w 4071538"/>
                <a:gd name="connsiteY189" fmla="*/ 1412875 h 3140357"/>
                <a:gd name="connsiteX190" fmla="*/ 2863873 w 4071538"/>
                <a:gd name="connsiteY190" fmla="*/ 1416050 h 3140357"/>
                <a:gd name="connsiteX191" fmla="*/ 2873398 w 4071538"/>
                <a:gd name="connsiteY191" fmla="*/ 1422400 h 3140357"/>
                <a:gd name="connsiteX192" fmla="*/ 2933723 w 4071538"/>
                <a:gd name="connsiteY192" fmla="*/ 1431925 h 3140357"/>
                <a:gd name="connsiteX193" fmla="*/ 2952773 w 4071538"/>
                <a:gd name="connsiteY193" fmla="*/ 1438275 h 3140357"/>
                <a:gd name="connsiteX194" fmla="*/ 2971823 w 4071538"/>
                <a:gd name="connsiteY194" fmla="*/ 1447800 h 3140357"/>
                <a:gd name="connsiteX195" fmla="*/ 2997223 w 4071538"/>
                <a:gd name="connsiteY195" fmla="*/ 1450975 h 3140357"/>
                <a:gd name="connsiteX196" fmla="*/ 3013098 w 4071538"/>
                <a:gd name="connsiteY196" fmla="*/ 1454150 h 3140357"/>
                <a:gd name="connsiteX197" fmla="*/ 3032148 w 4071538"/>
                <a:gd name="connsiteY197" fmla="*/ 1457325 h 3140357"/>
                <a:gd name="connsiteX198" fmla="*/ 3076598 w 4071538"/>
                <a:gd name="connsiteY198" fmla="*/ 1466850 h 3140357"/>
                <a:gd name="connsiteX199" fmla="*/ 3184548 w 4071538"/>
                <a:gd name="connsiteY199" fmla="*/ 1476375 h 3140357"/>
                <a:gd name="connsiteX200" fmla="*/ 3206773 w 4071538"/>
                <a:gd name="connsiteY200" fmla="*/ 1498600 h 3140357"/>
                <a:gd name="connsiteX201" fmla="*/ 3235348 w 4071538"/>
                <a:gd name="connsiteY201" fmla="*/ 1517650 h 3140357"/>
                <a:gd name="connsiteX202" fmla="*/ 3244873 w 4071538"/>
                <a:gd name="connsiteY202" fmla="*/ 1539875 h 3140357"/>
                <a:gd name="connsiteX203" fmla="*/ 3248048 w 4071538"/>
                <a:gd name="connsiteY203" fmla="*/ 1552575 h 3140357"/>
                <a:gd name="connsiteX204" fmla="*/ 3254398 w 4071538"/>
                <a:gd name="connsiteY204" fmla="*/ 1562100 h 3140357"/>
                <a:gd name="connsiteX205" fmla="*/ 3270273 w 4071538"/>
                <a:gd name="connsiteY205" fmla="*/ 1590675 h 3140357"/>
                <a:gd name="connsiteX206" fmla="*/ 3292498 w 4071538"/>
                <a:gd name="connsiteY206" fmla="*/ 1603375 h 3140357"/>
                <a:gd name="connsiteX207" fmla="*/ 3302023 w 4071538"/>
                <a:gd name="connsiteY207" fmla="*/ 1625600 h 3140357"/>
                <a:gd name="connsiteX208" fmla="*/ 3314723 w 4071538"/>
                <a:gd name="connsiteY208" fmla="*/ 1644650 h 3140357"/>
                <a:gd name="connsiteX209" fmla="*/ 3324248 w 4071538"/>
                <a:gd name="connsiteY209" fmla="*/ 1679575 h 3140357"/>
                <a:gd name="connsiteX210" fmla="*/ 3330598 w 4071538"/>
                <a:gd name="connsiteY210" fmla="*/ 1692275 h 3140357"/>
                <a:gd name="connsiteX211" fmla="*/ 3321073 w 4071538"/>
                <a:gd name="connsiteY211" fmla="*/ 1746250 h 3140357"/>
                <a:gd name="connsiteX212" fmla="*/ 3302023 w 4071538"/>
                <a:gd name="connsiteY212" fmla="*/ 1784350 h 3140357"/>
                <a:gd name="connsiteX213" fmla="*/ 3276623 w 4071538"/>
                <a:gd name="connsiteY213" fmla="*/ 1816100 h 3140357"/>
                <a:gd name="connsiteX214" fmla="*/ 3254398 w 4071538"/>
                <a:gd name="connsiteY214" fmla="*/ 1860550 h 3140357"/>
                <a:gd name="connsiteX215" fmla="*/ 3276623 w 4071538"/>
                <a:gd name="connsiteY215" fmla="*/ 1831975 h 3140357"/>
                <a:gd name="connsiteX216" fmla="*/ 3286148 w 4071538"/>
                <a:gd name="connsiteY216" fmla="*/ 1822450 h 3140357"/>
                <a:gd name="connsiteX217" fmla="*/ 3317898 w 4071538"/>
                <a:gd name="connsiteY217" fmla="*/ 1803400 h 3140357"/>
                <a:gd name="connsiteX218" fmla="*/ 3336948 w 4071538"/>
                <a:gd name="connsiteY218" fmla="*/ 1793875 h 3140357"/>
                <a:gd name="connsiteX219" fmla="*/ 3346473 w 4071538"/>
                <a:gd name="connsiteY219" fmla="*/ 1784350 h 3140357"/>
                <a:gd name="connsiteX220" fmla="*/ 3403627 w 4071538"/>
                <a:gd name="connsiteY220" fmla="*/ 1774825 h 3140357"/>
                <a:gd name="connsiteX221" fmla="*/ 3406798 w 4071538"/>
                <a:gd name="connsiteY221" fmla="*/ 1857375 h 3140357"/>
                <a:gd name="connsiteX222" fmla="*/ 3476652 w 4071538"/>
                <a:gd name="connsiteY222" fmla="*/ 1835150 h 3140357"/>
                <a:gd name="connsiteX223" fmla="*/ 3600477 w 4071538"/>
                <a:gd name="connsiteY223" fmla="*/ 1838325 h 3140357"/>
                <a:gd name="connsiteX224" fmla="*/ 3616352 w 4071538"/>
                <a:gd name="connsiteY224" fmla="*/ 1908175 h 3140357"/>
                <a:gd name="connsiteX225" fmla="*/ 3708427 w 4071538"/>
                <a:gd name="connsiteY225" fmla="*/ 1889125 h 3140357"/>
                <a:gd name="connsiteX226" fmla="*/ 3873527 w 4071538"/>
                <a:gd name="connsiteY226" fmla="*/ 1933575 h 3140357"/>
                <a:gd name="connsiteX227" fmla="*/ 3984652 w 4071538"/>
                <a:gd name="connsiteY227" fmla="*/ 1993900 h 3140357"/>
                <a:gd name="connsiteX228" fmla="*/ 4070377 w 4071538"/>
                <a:gd name="connsiteY228" fmla="*/ 2047875 h 3140357"/>
                <a:gd name="connsiteX229" fmla="*/ 3102002 w 4071538"/>
                <a:gd name="connsiteY229" fmla="*/ 2038350 h 3140357"/>
                <a:gd name="connsiteX230" fmla="*/ 3140102 w 4071538"/>
                <a:gd name="connsiteY230" fmla="*/ 2178050 h 3140357"/>
                <a:gd name="connsiteX231" fmla="*/ 3051202 w 4071538"/>
                <a:gd name="connsiteY231" fmla="*/ 2041525 h 3140357"/>
                <a:gd name="connsiteX232" fmla="*/ 3095652 w 4071538"/>
                <a:gd name="connsiteY232" fmla="*/ 2206625 h 3140357"/>
                <a:gd name="connsiteX233" fmla="*/ 3016277 w 4071538"/>
                <a:gd name="connsiteY233" fmla="*/ 2038350 h 3140357"/>
                <a:gd name="connsiteX234" fmla="*/ 3038502 w 4071538"/>
                <a:gd name="connsiteY234" fmla="*/ 2222500 h 3140357"/>
                <a:gd name="connsiteX235" fmla="*/ 2952777 w 4071538"/>
                <a:gd name="connsiteY235" fmla="*/ 2057400 h 3140357"/>
                <a:gd name="connsiteX236" fmla="*/ 2968652 w 4071538"/>
                <a:gd name="connsiteY236" fmla="*/ 2225675 h 3140357"/>
                <a:gd name="connsiteX237" fmla="*/ 2879752 w 4071538"/>
                <a:gd name="connsiteY237" fmla="*/ 2022475 h 3140357"/>
                <a:gd name="connsiteX238" fmla="*/ 2901977 w 4071538"/>
                <a:gd name="connsiteY238" fmla="*/ 2222500 h 3140357"/>
                <a:gd name="connsiteX239" fmla="*/ 2886102 w 4071538"/>
                <a:gd name="connsiteY239" fmla="*/ 2349500 h 3140357"/>
                <a:gd name="connsiteX240" fmla="*/ 2841652 w 4071538"/>
                <a:gd name="connsiteY240" fmla="*/ 2257425 h 3140357"/>
                <a:gd name="connsiteX241" fmla="*/ 2873402 w 4071538"/>
                <a:gd name="connsiteY241" fmla="*/ 2397125 h 3140357"/>
                <a:gd name="connsiteX242" fmla="*/ 2800377 w 4071538"/>
                <a:gd name="connsiteY242" fmla="*/ 2270125 h 3140357"/>
                <a:gd name="connsiteX243" fmla="*/ 2867052 w 4071538"/>
                <a:gd name="connsiteY243" fmla="*/ 2479675 h 3140357"/>
                <a:gd name="connsiteX244" fmla="*/ 2771802 w 4071538"/>
                <a:gd name="connsiteY244" fmla="*/ 2311400 h 3140357"/>
                <a:gd name="connsiteX245" fmla="*/ 2787677 w 4071538"/>
                <a:gd name="connsiteY245" fmla="*/ 2466975 h 3140357"/>
                <a:gd name="connsiteX246" fmla="*/ 2698777 w 4071538"/>
                <a:gd name="connsiteY246" fmla="*/ 2314575 h 3140357"/>
                <a:gd name="connsiteX247" fmla="*/ 2724177 w 4071538"/>
                <a:gd name="connsiteY247" fmla="*/ 2527300 h 3140357"/>
                <a:gd name="connsiteX248" fmla="*/ 2663852 w 4071538"/>
                <a:gd name="connsiteY248" fmla="*/ 2390775 h 3140357"/>
                <a:gd name="connsiteX249" fmla="*/ 2425727 w 4071538"/>
                <a:gd name="connsiteY249" fmla="*/ 2479675 h 3140357"/>
                <a:gd name="connsiteX250" fmla="*/ 2657502 w 4071538"/>
                <a:gd name="connsiteY250" fmla="*/ 2676525 h 3140357"/>
                <a:gd name="connsiteX251" fmla="*/ 2584477 w 4071538"/>
                <a:gd name="connsiteY251" fmla="*/ 2736850 h 3140357"/>
                <a:gd name="connsiteX252" fmla="*/ 2479702 w 4071538"/>
                <a:gd name="connsiteY252" fmla="*/ 2870200 h 3140357"/>
                <a:gd name="connsiteX253" fmla="*/ 2362227 w 4071538"/>
                <a:gd name="connsiteY253" fmla="*/ 2784475 h 3140357"/>
                <a:gd name="connsiteX254" fmla="*/ 2343177 w 4071538"/>
                <a:gd name="connsiteY254" fmla="*/ 2593975 h 3140357"/>
                <a:gd name="connsiteX255" fmla="*/ 2266977 w 4071538"/>
                <a:gd name="connsiteY255" fmla="*/ 2794000 h 3140357"/>
                <a:gd name="connsiteX256" fmla="*/ 2270152 w 4071538"/>
                <a:gd name="connsiteY256" fmla="*/ 2638425 h 3140357"/>
                <a:gd name="connsiteX257" fmla="*/ 2222527 w 4071538"/>
                <a:gd name="connsiteY257" fmla="*/ 3140075 h 3140357"/>
                <a:gd name="connsiteX258" fmla="*/ 2222527 w 4071538"/>
                <a:gd name="connsiteY258" fmla="*/ 2863849 h 3140357"/>
                <a:gd name="connsiteX259" fmla="*/ 2197126 w 4071538"/>
                <a:gd name="connsiteY259" fmla="*/ 2813049 h 3140357"/>
                <a:gd name="connsiteX260" fmla="*/ 2159026 w 4071538"/>
                <a:gd name="connsiteY260" fmla="*/ 2794000 h 3140357"/>
                <a:gd name="connsiteX261" fmla="*/ 2092352 w 4071538"/>
                <a:gd name="connsiteY261" fmla="*/ 2752724 h 3140357"/>
                <a:gd name="connsiteX262" fmla="*/ 2035201 w 4071538"/>
                <a:gd name="connsiteY262" fmla="*/ 2698750 h 3140357"/>
                <a:gd name="connsiteX263" fmla="*/ 1978050 w 4071538"/>
                <a:gd name="connsiteY263" fmla="*/ 2679700 h 3140357"/>
                <a:gd name="connsiteX264" fmla="*/ 1911375 w 4071538"/>
                <a:gd name="connsiteY264" fmla="*/ 2600325 h 3140357"/>
                <a:gd name="connsiteX265" fmla="*/ 1765325 w 4071538"/>
                <a:gd name="connsiteY265" fmla="*/ 2362200 h 3140357"/>
                <a:gd name="connsiteX266" fmla="*/ 1720875 w 4071538"/>
                <a:gd name="connsiteY266" fmla="*/ 2251075 h 3140357"/>
                <a:gd name="connsiteX267" fmla="*/ 1673250 w 4071538"/>
                <a:gd name="connsiteY267" fmla="*/ 2197100 h 3140357"/>
                <a:gd name="connsiteX268" fmla="*/ 1651025 w 4071538"/>
                <a:gd name="connsiteY268" fmla="*/ 2146300 h 3140357"/>
                <a:gd name="connsiteX269" fmla="*/ 1581175 w 4071538"/>
                <a:gd name="connsiteY269" fmla="*/ 2095500 h 3140357"/>
                <a:gd name="connsiteX270" fmla="*/ 1584350 w 4071538"/>
                <a:gd name="connsiteY270" fmla="*/ 2022476 h 3140357"/>
                <a:gd name="connsiteX271" fmla="*/ 1590699 w 4071538"/>
                <a:gd name="connsiteY271" fmla="*/ 1984376 h 3140357"/>
                <a:gd name="connsiteX272" fmla="*/ 1676424 w 4071538"/>
                <a:gd name="connsiteY272" fmla="*/ 1958977 h 3140357"/>
                <a:gd name="connsiteX273" fmla="*/ 1609749 w 4071538"/>
                <a:gd name="connsiteY273" fmla="*/ 1882777 h 3140357"/>
                <a:gd name="connsiteX274" fmla="*/ 1622449 w 4071538"/>
                <a:gd name="connsiteY274" fmla="*/ 1809752 h 3140357"/>
                <a:gd name="connsiteX275" fmla="*/ 1651024 w 4071538"/>
                <a:gd name="connsiteY275" fmla="*/ 1730377 h 3140357"/>
                <a:gd name="connsiteX276" fmla="*/ 1714523 w 4071538"/>
                <a:gd name="connsiteY276" fmla="*/ 1685927 h 3140357"/>
                <a:gd name="connsiteX277" fmla="*/ 1765323 w 4071538"/>
                <a:gd name="connsiteY277" fmla="*/ 1647827 h 3140357"/>
                <a:gd name="connsiteX278" fmla="*/ 1793897 w 4071538"/>
                <a:gd name="connsiteY278" fmla="*/ 1612902 h 3140357"/>
                <a:gd name="connsiteX279" fmla="*/ 1812947 w 4071538"/>
                <a:gd name="connsiteY279" fmla="*/ 1571627 h 3140357"/>
                <a:gd name="connsiteX280" fmla="*/ 1790721 w 4071538"/>
                <a:gd name="connsiteY280" fmla="*/ 1539876 h 3140357"/>
                <a:gd name="connsiteX281" fmla="*/ 1793897 w 4071538"/>
                <a:gd name="connsiteY281" fmla="*/ 1473202 h 3140357"/>
                <a:gd name="connsiteX282" fmla="*/ 1765322 w 4071538"/>
                <a:gd name="connsiteY282" fmla="*/ 1381127 h 3140357"/>
                <a:gd name="connsiteX283" fmla="*/ 1727221 w 4071538"/>
                <a:gd name="connsiteY283" fmla="*/ 1314451 h 3140357"/>
                <a:gd name="connsiteX284" fmla="*/ 1666897 w 4071538"/>
                <a:gd name="connsiteY284" fmla="*/ 1355727 h 3140357"/>
                <a:gd name="connsiteX285" fmla="*/ 1625622 w 4071538"/>
                <a:gd name="connsiteY285" fmla="*/ 1377952 h 3140357"/>
                <a:gd name="connsiteX286" fmla="*/ 1587522 w 4071538"/>
                <a:gd name="connsiteY286" fmla="*/ 1349377 h 3140357"/>
                <a:gd name="connsiteX287" fmla="*/ 1527197 w 4071538"/>
                <a:gd name="connsiteY287" fmla="*/ 1327152 h 3140357"/>
                <a:gd name="connsiteX288" fmla="*/ 1428772 w 4071538"/>
                <a:gd name="connsiteY288" fmla="*/ 1257302 h 3140357"/>
                <a:gd name="connsiteX289" fmla="*/ 1374797 w 4071538"/>
                <a:gd name="connsiteY289" fmla="*/ 1257302 h 3140357"/>
                <a:gd name="connsiteX290" fmla="*/ 1358922 w 4071538"/>
                <a:gd name="connsiteY290" fmla="*/ 1187452 h 3140357"/>
                <a:gd name="connsiteX291" fmla="*/ 1298597 w 4071538"/>
                <a:gd name="connsiteY291" fmla="*/ 1114427 h 3140357"/>
                <a:gd name="connsiteX292" fmla="*/ 1212872 w 4071538"/>
                <a:gd name="connsiteY292" fmla="*/ 1057277 h 3140357"/>
                <a:gd name="connsiteX293" fmla="*/ 1073172 w 4071538"/>
                <a:gd name="connsiteY293" fmla="*/ 1003302 h 3140357"/>
                <a:gd name="connsiteX294" fmla="*/ 996972 w 4071538"/>
                <a:gd name="connsiteY294" fmla="*/ 974727 h 3140357"/>
                <a:gd name="connsiteX295" fmla="*/ 923947 w 4071538"/>
                <a:gd name="connsiteY295" fmla="*/ 914402 h 3140357"/>
                <a:gd name="connsiteX296" fmla="*/ 787422 w 4071538"/>
                <a:gd name="connsiteY296" fmla="*/ 933452 h 3140357"/>
                <a:gd name="connsiteX297" fmla="*/ 733447 w 4071538"/>
                <a:gd name="connsiteY297" fmla="*/ 942977 h 3140357"/>
                <a:gd name="connsiteX298" fmla="*/ 669947 w 4071538"/>
                <a:gd name="connsiteY298" fmla="*/ 889002 h 3140357"/>
                <a:gd name="connsiteX299" fmla="*/ 641372 w 4071538"/>
                <a:gd name="connsiteY299" fmla="*/ 860427 h 3140357"/>
                <a:gd name="connsiteX300" fmla="*/ 488972 w 4071538"/>
                <a:gd name="connsiteY300" fmla="*/ 800102 h 3140357"/>
                <a:gd name="connsiteX301" fmla="*/ 403247 w 4071538"/>
                <a:gd name="connsiteY301" fmla="*/ 749302 h 3140357"/>
                <a:gd name="connsiteX302" fmla="*/ 361972 w 4071538"/>
                <a:gd name="connsiteY302" fmla="*/ 695327 h 3140357"/>
                <a:gd name="connsiteX303" fmla="*/ 396897 w 4071538"/>
                <a:gd name="connsiteY303" fmla="*/ 660402 h 3140357"/>
                <a:gd name="connsiteX304" fmla="*/ 361972 w 4071538"/>
                <a:gd name="connsiteY304" fmla="*/ 555627 h 3140357"/>
                <a:gd name="connsiteX305" fmla="*/ 298471 w 4071538"/>
                <a:gd name="connsiteY305" fmla="*/ 454026 h 3140357"/>
                <a:gd name="connsiteX306" fmla="*/ 266722 w 4071538"/>
                <a:gd name="connsiteY306" fmla="*/ 384175 h 3140357"/>
                <a:gd name="connsiteX307" fmla="*/ 276246 w 4071538"/>
                <a:gd name="connsiteY307" fmla="*/ 358775 h 3140357"/>
                <a:gd name="connsiteX308" fmla="*/ 206397 w 4071538"/>
                <a:gd name="connsiteY308" fmla="*/ 234950 h 3140357"/>
                <a:gd name="connsiteX309" fmla="*/ 146072 w 4071538"/>
                <a:gd name="connsiteY309" fmla="*/ 101600 h 3140357"/>
                <a:gd name="connsiteX310" fmla="*/ 111147 w 4071538"/>
                <a:gd name="connsiteY310" fmla="*/ 142875 h 3140357"/>
                <a:gd name="connsiteX311" fmla="*/ 120671 w 4071538"/>
                <a:gd name="connsiteY311" fmla="*/ 193675 h 3140357"/>
                <a:gd name="connsiteX312" fmla="*/ 123846 w 4071538"/>
                <a:gd name="connsiteY312" fmla="*/ 260350 h 3140357"/>
                <a:gd name="connsiteX313" fmla="*/ 136546 w 4071538"/>
                <a:gd name="connsiteY313" fmla="*/ 327025 h 3140357"/>
                <a:gd name="connsiteX314" fmla="*/ 174646 w 4071538"/>
                <a:gd name="connsiteY314" fmla="*/ 384175 h 3140357"/>
                <a:gd name="connsiteX315" fmla="*/ 190521 w 4071538"/>
                <a:gd name="connsiteY315" fmla="*/ 422275 h 3140357"/>
                <a:gd name="connsiteX316" fmla="*/ 200046 w 4071538"/>
                <a:gd name="connsiteY316" fmla="*/ 495300 h 3140357"/>
                <a:gd name="connsiteX317" fmla="*/ 231798 w 4071538"/>
                <a:gd name="connsiteY317" fmla="*/ 542925 h 3140357"/>
                <a:gd name="connsiteX318" fmla="*/ 168296 w 4071538"/>
                <a:gd name="connsiteY318" fmla="*/ 508000 h 3140357"/>
                <a:gd name="connsiteX319" fmla="*/ 107973 w 4071538"/>
                <a:gd name="connsiteY319" fmla="*/ 460375 h 3140357"/>
                <a:gd name="connsiteX320" fmla="*/ 88923 w 4071538"/>
                <a:gd name="connsiteY320" fmla="*/ 371475 h 3140357"/>
                <a:gd name="connsiteX321" fmla="*/ 22248 w 4071538"/>
                <a:gd name="connsiteY321" fmla="*/ 285750 h 3140357"/>
                <a:gd name="connsiteX322" fmla="*/ 53998 w 4071538"/>
                <a:gd name="connsiteY322" fmla="*/ 193675 h 3140357"/>
                <a:gd name="connsiteX323" fmla="*/ 25423 w 4071538"/>
                <a:gd name="connsiteY323" fmla="*/ 161925 h 3140357"/>
                <a:gd name="connsiteX324" fmla="*/ 12722 w 4071538"/>
                <a:gd name="connsiteY324" fmla="*/ 114300 h 3140357"/>
                <a:gd name="connsiteX325" fmla="*/ 23 w 4071538"/>
                <a:gd name="connsiteY325" fmla="*/ 41275 h 3140357"/>
                <a:gd name="connsiteX326" fmla="*/ 23 w 4071538"/>
                <a:gd name="connsiteY326" fmla="*/ 0 h 3140357"/>
                <a:gd name="connsiteX0" fmla="*/ 23 w 4070377"/>
                <a:gd name="connsiteY0" fmla="*/ 0 h 3140357"/>
                <a:gd name="connsiteX1" fmla="*/ 381023 w 4070377"/>
                <a:gd name="connsiteY1" fmla="*/ 76200 h 3140357"/>
                <a:gd name="connsiteX2" fmla="*/ 479448 w 4070377"/>
                <a:gd name="connsiteY2" fmla="*/ 28575 h 3140357"/>
                <a:gd name="connsiteX3" fmla="*/ 568348 w 4070377"/>
                <a:gd name="connsiteY3" fmla="*/ 44450 h 3140357"/>
                <a:gd name="connsiteX4" fmla="*/ 568348 w 4070377"/>
                <a:gd name="connsiteY4" fmla="*/ 44450 h 3140357"/>
                <a:gd name="connsiteX5" fmla="*/ 571523 w 4070377"/>
                <a:gd name="connsiteY5" fmla="*/ 73025 h 3140357"/>
                <a:gd name="connsiteX6" fmla="*/ 565173 w 4070377"/>
                <a:gd name="connsiteY6" fmla="*/ 88900 h 3140357"/>
                <a:gd name="connsiteX7" fmla="*/ 561998 w 4070377"/>
                <a:gd name="connsiteY7" fmla="*/ 98425 h 3140357"/>
                <a:gd name="connsiteX8" fmla="*/ 565173 w 4070377"/>
                <a:gd name="connsiteY8" fmla="*/ 114300 h 3140357"/>
                <a:gd name="connsiteX9" fmla="*/ 584223 w 4070377"/>
                <a:gd name="connsiteY9" fmla="*/ 127000 h 3140357"/>
                <a:gd name="connsiteX10" fmla="*/ 596923 w 4070377"/>
                <a:gd name="connsiteY10" fmla="*/ 146050 h 3140357"/>
                <a:gd name="connsiteX11" fmla="*/ 600098 w 4070377"/>
                <a:gd name="connsiteY11" fmla="*/ 155575 h 3140357"/>
                <a:gd name="connsiteX12" fmla="*/ 609623 w 4070377"/>
                <a:gd name="connsiteY12" fmla="*/ 161925 h 3140357"/>
                <a:gd name="connsiteX13" fmla="*/ 615973 w 4070377"/>
                <a:gd name="connsiteY13" fmla="*/ 171450 h 3140357"/>
                <a:gd name="connsiteX14" fmla="*/ 660423 w 4070377"/>
                <a:gd name="connsiteY14" fmla="*/ 165100 h 3140357"/>
                <a:gd name="connsiteX15" fmla="*/ 669948 w 4070377"/>
                <a:gd name="connsiteY15" fmla="*/ 158750 h 3140357"/>
                <a:gd name="connsiteX16" fmla="*/ 679473 w 4070377"/>
                <a:gd name="connsiteY16" fmla="*/ 155575 h 3140357"/>
                <a:gd name="connsiteX17" fmla="*/ 701698 w 4070377"/>
                <a:gd name="connsiteY17" fmla="*/ 142875 h 3140357"/>
                <a:gd name="connsiteX18" fmla="*/ 749323 w 4070377"/>
                <a:gd name="connsiteY18" fmla="*/ 146050 h 3140357"/>
                <a:gd name="connsiteX19" fmla="*/ 755673 w 4070377"/>
                <a:gd name="connsiteY19" fmla="*/ 155575 h 3140357"/>
                <a:gd name="connsiteX20" fmla="*/ 749323 w 4070377"/>
                <a:gd name="connsiteY20" fmla="*/ 200025 h 3140357"/>
                <a:gd name="connsiteX21" fmla="*/ 762023 w 4070377"/>
                <a:gd name="connsiteY21" fmla="*/ 212725 h 3140357"/>
                <a:gd name="connsiteX22" fmla="*/ 771548 w 4070377"/>
                <a:gd name="connsiteY22" fmla="*/ 215900 h 3140357"/>
                <a:gd name="connsiteX23" fmla="*/ 777898 w 4070377"/>
                <a:gd name="connsiteY23" fmla="*/ 228600 h 3140357"/>
                <a:gd name="connsiteX24" fmla="*/ 787423 w 4070377"/>
                <a:gd name="connsiteY24" fmla="*/ 238125 h 3140357"/>
                <a:gd name="connsiteX25" fmla="*/ 793773 w 4070377"/>
                <a:gd name="connsiteY25" fmla="*/ 257175 h 3140357"/>
                <a:gd name="connsiteX26" fmla="*/ 796948 w 4070377"/>
                <a:gd name="connsiteY26" fmla="*/ 288925 h 3140357"/>
                <a:gd name="connsiteX27" fmla="*/ 800123 w 4070377"/>
                <a:gd name="connsiteY27" fmla="*/ 298450 h 3140357"/>
                <a:gd name="connsiteX28" fmla="*/ 809648 w 4070377"/>
                <a:gd name="connsiteY28" fmla="*/ 304800 h 3140357"/>
                <a:gd name="connsiteX29" fmla="*/ 822348 w 4070377"/>
                <a:gd name="connsiteY29" fmla="*/ 314325 h 3140357"/>
                <a:gd name="connsiteX30" fmla="*/ 831873 w 4070377"/>
                <a:gd name="connsiteY30" fmla="*/ 323850 h 3140357"/>
                <a:gd name="connsiteX31" fmla="*/ 854098 w 4070377"/>
                <a:gd name="connsiteY31" fmla="*/ 336550 h 3140357"/>
                <a:gd name="connsiteX32" fmla="*/ 863623 w 4070377"/>
                <a:gd name="connsiteY32" fmla="*/ 346075 h 3140357"/>
                <a:gd name="connsiteX33" fmla="*/ 892198 w 4070377"/>
                <a:gd name="connsiteY33" fmla="*/ 352425 h 3140357"/>
                <a:gd name="connsiteX34" fmla="*/ 882673 w 4070377"/>
                <a:gd name="connsiteY34" fmla="*/ 355600 h 3140357"/>
                <a:gd name="connsiteX35" fmla="*/ 879498 w 4070377"/>
                <a:gd name="connsiteY35" fmla="*/ 365125 h 3140357"/>
                <a:gd name="connsiteX36" fmla="*/ 876323 w 4070377"/>
                <a:gd name="connsiteY36" fmla="*/ 406400 h 3140357"/>
                <a:gd name="connsiteX37" fmla="*/ 866798 w 4070377"/>
                <a:gd name="connsiteY37" fmla="*/ 434975 h 3140357"/>
                <a:gd name="connsiteX38" fmla="*/ 863623 w 4070377"/>
                <a:gd name="connsiteY38" fmla="*/ 450850 h 3140357"/>
                <a:gd name="connsiteX39" fmla="*/ 860448 w 4070377"/>
                <a:gd name="connsiteY39" fmla="*/ 463550 h 3140357"/>
                <a:gd name="connsiteX40" fmla="*/ 854098 w 4070377"/>
                <a:gd name="connsiteY40" fmla="*/ 482600 h 3140357"/>
                <a:gd name="connsiteX41" fmla="*/ 850923 w 4070377"/>
                <a:gd name="connsiteY41" fmla="*/ 492125 h 3140357"/>
                <a:gd name="connsiteX42" fmla="*/ 841398 w 4070377"/>
                <a:gd name="connsiteY42" fmla="*/ 517525 h 3140357"/>
                <a:gd name="connsiteX43" fmla="*/ 835048 w 4070377"/>
                <a:gd name="connsiteY43" fmla="*/ 552450 h 3140357"/>
                <a:gd name="connsiteX44" fmla="*/ 831873 w 4070377"/>
                <a:gd name="connsiteY44" fmla="*/ 561975 h 3140357"/>
                <a:gd name="connsiteX45" fmla="*/ 822348 w 4070377"/>
                <a:gd name="connsiteY45" fmla="*/ 565150 h 3140357"/>
                <a:gd name="connsiteX46" fmla="*/ 815998 w 4070377"/>
                <a:gd name="connsiteY46" fmla="*/ 574675 h 3140357"/>
                <a:gd name="connsiteX47" fmla="*/ 825523 w 4070377"/>
                <a:gd name="connsiteY47" fmla="*/ 600075 h 3140357"/>
                <a:gd name="connsiteX48" fmla="*/ 841398 w 4070377"/>
                <a:gd name="connsiteY48" fmla="*/ 625475 h 3140357"/>
                <a:gd name="connsiteX49" fmla="*/ 847748 w 4070377"/>
                <a:gd name="connsiteY49" fmla="*/ 650875 h 3140357"/>
                <a:gd name="connsiteX50" fmla="*/ 860448 w 4070377"/>
                <a:gd name="connsiteY50" fmla="*/ 669925 h 3140357"/>
                <a:gd name="connsiteX51" fmla="*/ 866798 w 4070377"/>
                <a:gd name="connsiteY51" fmla="*/ 682625 h 3140357"/>
                <a:gd name="connsiteX52" fmla="*/ 885848 w 4070377"/>
                <a:gd name="connsiteY52" fmla="*/ 695325 h 3140357"/>
                <a:gd name="connsiteX53" fmla="*/ 904898 w 4070377"/>
                <a:gd name="connsiteY53" fmla="*/ 730250 h 3140357"/>
                <a:gd name="connsiteX54" fmla="*/ 908073 w 4070377"/>
                <a:gd name="connsiteY54" fmla="*/ 739775 h 3140357"/>
                <a:gd name="connsiteX55" fmla="*/ 917598 w 4070377"/>
                <a:gd name="connsiteY55" fmla="*/ 742950 h 3140357"/>
                <a:gd name="connsiteX56" fmla="*/ 936648 w 4070377"/>
                <a:gd name="connsiteY56" fmla="*/ 758825 h 3140357"/>
                <a:gd name="connsiteX57" fmla="*/ 955698 w 4070377"/>
                <a:gd name="connsiteY57" fmla="*/ 765175 h 3140357"/>
                <a:gd name="connsiteX58" fmla="*/ 993798 w 4070377"/>
                <a:gd name="connsiteY58" fmla="*/ 762000 h 3140357"/>
                <a:gd name="connsiteX59" fmla="*/ 1012848 w 4070377"/>
                <a:gd name="connsiteY59" fmla="*/ 755650 h 3140357"/>
                <a:gd name="connsiteX60" fmla="*/ 1022373 w 4070377"/>
                <a:gd name="connsiteY60" fmla="*/ 752475 h 3140357"/>
                <a:gd name="connsiteX61" fmla="*/ 1035073 w 4070377"/>
                <a:gd name="connsiteY61" fmla="*/ 742950 h 3140357"/>
                <a:gd name="connsiteX62" fmla="*/ 1044598 w 4070377"/>
                <a:gd name="connsiteY62" fmla="*/ 739775 h 3140357"/>
                <a:gd name="connsiteX63" fmla="*/ 1143023 w 4070377"/>
                <a:gd name="connsiteY63" fmla="*/ 730250 h 3140357"/>
                <a:gd name="connsiteX64" fmla="*/ 1155723 w 4070377"/>
                <a:gd name="connsiteY64" fmla="*/ 685800 h 3140357"/>
                <a:gd name="connsiteX65" fmla="*/ 1162073 w 4070377"/>
                <a:gd name="connsiteY65" fmla="*/ 673100 h 3140357"/>
                <a:gd name="connsiteX66" fmla="*/ 1165248 w 4070377"/>
                <a:gd name="connsiteY66" fmla="*/ 663575 h 3140357"/>
                <a:gd name="connsiteX67" fmla="*/ 1184298 w 4070377"/>
                <a:gd name="connsiteY67" fmla="*/ 654050 h 3140357"/>
                <a:gd name="connsiteX68" fmla="*/ 1206523 w 4070377"/>
                <a:gd name="connsiteY68" fmla="*/ 635000 h 3140357"/>
                <a:gd name="connsiteX69" fmla="*/ 1216048 w 4070377"/>
                <a:gd name="connsiteY69" fmla="*/ 631825 h 3140357"/>
                <a:gd name="connsiteX70" fmla="*/ 1244623 w 4070377"/>
                <a:gd name="connsiteY70" fmla="*/ 615950 h 3140357"/>
                <a:gd name="connsiteX71" fmla="*/ 1263673 w 4070377"/>
                <a:gd name="connsiteY71" fmla="*/ 612775 h 3140357"/>
                <a:gd name="connsiteX72" fmla="*/ 1330348 w 4070377"/>
                <a:gd name="connsiteY72" fmla="*/ 606425 h 3140357"/>
                <a:gd name="connsiteX73" fmla="*/ 1365273 w 4070377"/>
                <a:gd name="connsiteY73" fmla="*/ 612775 h 3140357"/>
                <a:gd name="connsiteX74" fmla="*/ 1368448 w 4070377"/>
                <a:gd name="connsiteY74" fmla="*/ 622300 h 3140357"/>
                <a:gd name="connsiteX75" fmla="*/ 1377973 w 4070377"/>
                <a:gd name="connsiteY75" fmla="*/ 628650 h 3140357"/>
                <a:gd name="connsiteX76" fmla="*/ 1387498 w 4070377"/>
                <a:gd name="connsiteY76" fmla="*/ 638175 h 3140357"/>
                <a:gd name="connsiteX77" fmla="*/ 1387498 w 4070377"/>
                <a:gd name="connsiteY77" fmla="*/ 673100 h 3140357"/>
                <a:gd name="connsiteX78" fmla="*/ 1377973 w 4070377"/>
                <a:gd name="connsiteY78" fmla="*/ 676275 h 3140357"/>
                <a:gd name="connsiteX79" fmla="*/ 1355748 w 4070377"/>
                <a:gd name="connsiteY79" fmla="*/ 685800 h 3140357"/>
                <a:gd name="connsiteX80" fmla="*/ 1349398 w 4070377"/>
                <a:gd name="connsiteY80" fmla="*/ 698500 h 3140357"/>
                <a:gd name="connsiteX81" fmla="*/ 1343048 w 4070377"/>
                <a:gd name="connsiteY81" fmla="*/ 723900 h 3140357"/>
                <a:gd name="connsiteX82" fmla="*/ 1339873 w 4070377"/>
                <a:gd name="connsiteY82" fmla="*/ 733425 h 3140357"/>
                <a:gd name="connsiteX83" fmla="*/ 1333523 w 4070377"/>
                <a:gd name="connsiteY83" fmla="*/ 742950 h 3140357"/>
                <a:gd name="connsiteX84" fmla="*/ 1330348 w 4070377"/>
                <a:gd name="connsiteY84" fmla="*/ 758825 h 3140357"/>
                <a:gd name="connsiteX85" fmla="*/ 1320823 w 4070377"/>
                <a:gd name="connsiteY85" fmla="*/ 784225 h 3140357"/>
                <a:gd name="connsiteX86" fmla="*/ 1311298 w 4070377"/>
                <a:gd name="connsiteY86" fmla="*/ 793750 h 3140357"/>
                <a:gd name="connsiteX87" fmla="*/ 1295423 w 4070377"/>
                <a:gd name="connsiteY87" fmla="*/ 822325 h 3140357"/>
                <a:gd name="connsiteX88" fmla="*/ 1282723 w 4070377"/>
                <a:gd name="connsiteY88" fmla="*/ 831850 h 3140357"/>
                <a:gd name="connsiteX89" fmla="*/ 1273198 w 4070377"/>
                <a:gd name="connsiteY89" fmla="*/ 850900 h 3140357"/>
                <a:gd name="connsiteX90" fmla="*/ 1263673 w 4070377"/>
                <a:gd name="connsiteY90" fmla="*/ 860425 h 3140357"/>
                <a:gd name="connsiteX91" fmla="*/ 1266848 w 4070377"/>
                <a:gd name="connsiteY91" fmla="*/ 908050 h 3140357"/>
                <a:gd name="connsiteX92" fmla="*/ 1276373 w 4070377"/>
                <a:gd name="connsiteY92" fmla="*/ 904875 h 3140357"/>
                <a:gd name="connsiteX93" fmla="*/ 1343048 w 4070377"/>
                <a:gd name="connsiteY93" fmla="*/ 898525 h 3140357"/>
                <a:gd name="connsiteX94" fmla="*/ 1362098 w 4070377"/>
                <a:gd name="connsiteY94" fmla="*/ 892175 h 3140357"/>
                <a:gd name="connsiteX95" fmla="*/ 1374798 w 4070377"/>
                <a:gd name="connsiteY95" fmla="*/ 885825 h 3140357"/>
                <a:gd name="connsiteX96" fmla="*/ 1419248 w 4070377"/>
                <a:gd name="connsiteY96" fmla="*/ 879475 h 3140357"/>
                <a:gd name="connsiteX97" fmla="*/ 1428773 w 4070377"/>
                <a:gd name="connsiteY97" fmla="*/ 885825 h 3140357"/>
                <a:gd name="connsiteX98" fmla="*/ 1441473 w 4070377"/>
                <a:gd name="connsiteY98" fmla="*/ 901700 h 3140357"/>
                <a:gd name="connsiteX99" fmla="*/ 1447823 w 4070377"/>
                <a:gd name="connsiteY99" fmla="*/ 911225 h 3140357"/>
                <a:gd name="connsiteX100" fmla="*/ 1470048 w 4070377"/>
                <a:gd name="connsiteY100" fmla="*/ 927100 h 3140357"/>
                <a:gd name="connsiteX101" fmla="*/ 1485923 w 4070377"/>
                <a:gd name="connsiteY101" fmla="*/ 955675 h 3140357"/>
                <a:gd name="connsiteX102" fmla="*/ 1479573 w 4070377"/>
                <a:gd name="connsiteY102" fmla="*/ 1063625 h 3140357"/>
                <a:gd name="connsiteX103" fmla="*/ 1482748 w 4070377"/>
                <a:gd name="connsiteY103" fmla="*/ 1133475 h 3140357"/>
                <a:gd name="connsiteX104" fmla="*/ 1489098 w 4070377"/>
                <a:gd name="connsiteY104" fmla="*/ 1171575 h 3140357"/>
                <a:gd name="connsiteX105" fmla="*/ 1492273 w 4070377"/>
                <a:gd name="connsiteY105" fmla="*/ 1216025 h 3140357"/>
                <a:gd name="connsiteX106" fmla="*/ 1498623 w 4070377"/>
                <a:gd name="connsiteY106" fmla="*/ 1225550 h 3140357"/>
                <a:gd name="connsiteX107" fmla="*/ 1501798 w 4070377"/>
                <a:gd name="connsiteY107" fmla="*/ 1235075 h 3140357"/>
                <a:gd name="connsiteX108" fmla="*/ 1527198 w 4070377"/>
                <a:gd name="connsiteY108" fmla="*/ 1250950 h 3140357"/>
                <a:gd name="connsiteX109" fmla="*/ 1536723 w 4070377"/>
                <a:gd name="connsiteY109" fmla="*/ 1257300 h 3140357"/>
                <a:gd name="connsiteX110" fmla="*/ 1549423 w 4070377"/>
                <a:gd name="connsiteY110" fmla="*/ 1260475 h 3140357"/>
                <a:gd name="connsiteX111" fmla="*/ 1603398 w 4070377"/>
                <a:gd name="connsiteY111" fmla="*/ 1263650 h 3140357"/>
                <a:gd name="connsiteX112" fmla="*/ 1635148 w 4070377"/>
                <a:gd name="connsiteY112" fmla="*/ 1273175 h 3140357"/>
                <a:gd name="connsiteX113" fmla="*/ 1676423 w 4070377"/>
                <a:gd name="connsiteY113" fmla="*/ 1266825 h 3140357"/>
                <a:gd name="connsiteX114" fmla="*/ 1685948 w 4070377"/>
                <a:gd name="connsiteY114" fmla="*/ 1263650 h 3140357"/>
                <a:gd name="connsiteX115" fmla="*/ 1692298 w 4070377"/>
                <a:gd name="connsiteY115" fmla="*/ 1254125 h 3140357"/>
                <a:gd name="connsiteX116" fmla="*/ 1701823 w 4070377"/>
                <a:gd name="connsiteY116" fmla="*/ 1244600 h 3140357"/>
                <a:gd name="connsiteX117" fmla="*/ 1743098 w 4070377"/>
                <a:gd name="connsiteY117" fmla="*/ 1247775 h 3140357"/>
                <a:gd name="connsiteX118" fmla="*/ 1752623 w 4070377"/>
                <a:gd name="connsiteY118" fmla="*/ 1254125 h 3140357"/>
                <a:gd name="connsiteX119" fmla="*/ 1762148 w 4070377"/>
                <a:gd name="connsiteY119" fmla="*/ 1257300 h 3140357"/>
                <a:gd name="connsiteX120" fmla="*/ 1771673 w 4070377"/>
                <a:gd name="connsiteY120" fmla="*/ 1266825 h 3140357"/>
                <a:gd name="connsiteX121" fmla="*/ 1787548 w 4070377"/>
                <a:gd name="connsiteY121" fmla="*/ 1285875 h 3140357"/>
                <a:gd name="connsiteX122" fmla="*/ 1797073 w 4070377"/>
                <a:gd name="connsiteY122" fmla="*/ 1289050 h 3140357"/>
                <a:gd name="connsiteX123" fmla="*/ 1822473 w 4070377"/>
                <a:gd name="connsiteY123" fmla="*/ 1308100 h 3140357"/>
                <a:gd name="connsiteX124" fmla="*/ 1831998 w 4070377"/>
                <a:gd name="connsiteY124" fmla="*/ 1311275 h 3140357"/>
                <a:gd name="connsiteX125" fmla="*/ 1854223 w 4070377"/>
                <a:gd name="connsiteY125" fmla="*/ 1327150 h 3140357"/>
                <a:gd name="connsiteX126" fmla="*/ 1863748 w 4070377"/>
                <a:gd name="connsiteY126" fmla="*/ 1317625 h 3140357"/>
                <a:gd name="connsiteX127" fmla="*/ 1879623 w 4070377"/>
                <a:gd name="connsiteY127" fmla="*/ 1282700 h 3140357"/>
                <a:gd name="connsiteX128" fmla="*/ 1882798 w 4070377"/>
                <a:gd name="connsiteY128" fmla="*/ 1250950 h 3140357"/>
                <a:gd name="connsiteX129" fmla="*/ 1889148 w 4070377"/>
                <a:gd name="connsiteY129" fmla="*/ 1241425 h 3140357"/>
                <a:gd name="connsiteX130" fmla="*/ 1895498 w 4070377"/>
                <a:gd name="connsiteY130" fmla="*/ 1228725 h 3140357"/>
                <a:gd name="connsiteX131" fmla="*/ 1901848 w 4070377"/>
                <a:gd name="connsiteY131" fmla="*/ 1209675 h 3140357"/>
                <a:gd name="connsiteX132" fmla="*/ 1905023 w 4070377"/>
                <a:gd name="connsiteY132" fmla="*/ 1196975 h 3140357"/>
                <a:gd name="connsiteX133" fmla="*/ 1930423 w 4070377"/>
                <a:gd name="connsiteY133" fmla="*/ 1184275 h 3140357"/>
                <a:gd name="connsiteX134" fmla="*/ 2019323 w 4070377"/>
                <a:gd name="connsiteY134" fmla="*/ 1181100 h 3140357"/>
                <a:gd name="connsiteX135" fmla="*/ 2028848 w 4070377"/>
                <a:gd name="connsiteY135" fmla="*/ 1174750 h 3140357"/>
                <a:gd name="connsiteX136" fmla="*/ 2047898 w 4070377"/>
                <a:gd name="connsiteY136" fmla="*/ 1165225 h 3140357"/>
                <a:gd name="connsiteX137" fmla="*/ 2060598 w 4070377"/>
                <a:gd name="connsiteY137" fmla="*/ 1149350 h 3140357"/>
                <a:gd name="connsiteX138" fmla="*/ 2082823 w 4070377"/>
                <a:gd name="connsiteY138" fmla="*/ 1127125 h 3140357"/>
                <a:gd name="connsiteX139" fmla="*/ 2095523 w 4070377"/>
                <a:gd name="connsiteY139" fmla="*/ 1120775 h 3140357"/>
                <a:gd name="connsiteX140" fmla="*/ 2114573 w 4070377"/>
                <a:gd name="connsiteY140" fmla="*/ 1114425 h 3140357"/>
                <a:gd name="connsiteX141" fmla="*/ 2124098 w 4070377"/>
                <a:gd name="connsiteY141" fmla="*/ 1120775 h 3140357"/>
                <a:gd name="connsiteX142" fmla="*/ 2127273 w 4070377"/>
                <a:gd name="connsiteY142" fmla="*/ 1130300 h 3140357"/>
                <a:gd name="connsiteX143" fmla="*/ 2133623 w 4070377"/>
                <a:gd name="connsiteY143" fmla="*/ 1139825 h 3140357"/>
                <a:gd name="connsiteX144" fmla="*/ 2130448 w 4070377"/>
                <a:gd name="connsiteY144" fmla="*/ 1152525 h 3140357"/>
                <a:gd name="connsiteX145" fmla="*/ 2127273 w 4070377"/>
                <a:gd name="connsiteY145" fmla="*/ 1174750 h 3140357"/>
                <a:gd name="connsiteX146" fmla="*/ 2187598 w 4070377"/>
                <a:gd name="connsiteY146" fmla="*/ 1155700 h 3140357"/>
                <a:gd name="connsiteX147" fmla="*/ 2276498 w 4070377"/>
                <a:gd name="connsiteY147" fmla="*/ 1168400 h 3140357"/>
                <a:gd name="connsiteX148" fmla="*/ 2279673 w 4070377"/>
                <a:gd name="connsiteY148" fmla="*/ 1190625 h 3140357"/>
                <a:gd name="connsiteX149" fmla="*/ 2273323 w 4070377"/>
                <a:gd name="connsiteY149" fmla="*/ 1181100 h 3140357"/>
                <a:gd name="connsiteX150" fmla="*/ 2254273 w 4070377"/>
                <a:gd name="connsiteY150" fmla="*/ 1162050 h 3140357"/>
                <a:gd name="connsiteX151" fmla="*/ 2257448 w 4070377"/>
                <a:gd name="connsiteY151" fmla="*/ 1165225 h 3140357"/>
                <a:gd name="connsiteX152" fmla="*/ 2308248 w 4070377"/>
                <a:gd name="connsiteY152" fmla="*/ 1184275 h 3140357"/>
                <a:gd name="connsiteX153" fmla="*/ 2324123 w 4070377"/>
                <a:gd name="connsiteY153" fmla="*/ 1187450 h 3140357"/>
                <a:gd name="connsiteX154" fmla="*/ 2349523 w 4070377"/>
                <a:gd name="connsiteY154" fmla="*/ 1193800 h 3140357"/>
                <a:gd name="connsiteX155" fmla="*/ 2393973 w 4070377"/>
                <a:gd name="connsiteY155" fmla="*/ 1196975 h 3140357"/>
                <a:gd name="connsiteX156" fmla="*/ 2397148 w 4070377"/>
                <a:gd name="connsiteY156" fmla="*/ 1206500 h 3140357"/>
                <a:gd name="connsiteX157" fmla="*/ 2444773 w 4070377"/>
                <a:gd name="connsiteY157" fmla="*/ 1216025 h 3140357"/>
                <a:gd name="connsiteX158" fmla="*/ 2454298 w 4070377"/>
                <a:gd name="connsiteY158" fmla="*/ 1219200 h 3140357"/>
                <a:gd name="connsiteX159" fmla="*/ 2476523 w 4070377"/>
                <a:gd name="connsiteY159" fmla="*/ 1222375 h 3140357"/>
                <a:gd name="connsiteX160" fmla="*/ 2486048 w 4070377"/>
                <a:gd name="connsiteY160" fmla="*/ 1228725 h 3140357"/>
                <a:gd name="connsiteX161" fmla="*/ 2520973 w 4070377"/>
                <a:gd name="connsiteY161" fmla="*/ 1222375 h 3140357"/>
                <a:gd name="connsiteX162" fmla="*/ 2530498 w 4070377"/>
                <a:gd name="connsiteY162" fmla="*/ 1209675 h 3140357"/>
                <a:gd name="connsiteX163" fmla="*/ 2540023 w 4070377"/>
                <a:gd name="connsiteY163" fmla="*/ 1203325 h 3140357"/>
                <a:gd name="connsiteX164" fmla="*/ 2552723 w 4070377"/>
                <a:gd name="connsiteY164" fmla="*/ 1200150 h 3140357"/>
                <a:gd name="connsiteX165" fmla="*/ 2581298 w 4070377"/>
                <a:gd name="connsiteY165" fmla="*/ 1190625 h 3140357"/>
                <a:gd name="connsiteX166" fmla="*/ 2609873 w 4070377"/>
                <a:gd name="connsiteY166" fmla="*/ 1193800 h 3140357"/>
                <a:gd name="connsiteX167" fmla="*/ 2619398 w 4070377"/>
                <a:gd name="connsiteY167" fmla="*/ 1196975 h 3140357"/>
                <a:gd name="connsiteX168" fmla="*/ 2625748 w 4070377"/>
                <a:gd name="connsiteY168" fmla="*/ 1206500 h 3140357"/>
                <a:gd name="connsiteX169" fmla="*/ 2616223 w 4070377"/>
                <a:gd name="connsiteY169" fmla="*/ 1209675 h 3140357"/>
                <a:gd name="connsiteX170" fmla="*/ 2606698 w 4070377"/>
                <a:gd name="connsiteY170" fmla="*/ 1235075 h 3140357"/>
                <a:gd name="connsiteX171" fmla="*/ 2654323 w 4070377"/>
                <a:gd name="connsiteY171" fmla="*/ 1238250 h 3140357"/>
                <a:gd name="connsiteX172" fmla="*/ 2657498 w 4070377"/>
                <a:gd name="connsiteY172" fmla="*/ 1200150 h 3140357"/>
                <a:gd name="connsiteX173" fmla="*/ 2686073 w 4070377"/>
                <a:gd name="connsiteY173" fmla="*/ 1190625 h 3140357"/>
                <a:gd name="connsiteX174" fmla="*/ 2717823 w 4070377"/>
                <a:gd name="connsiteY174" fmla="*/ 1200150 h 3140357"/>
                <a:gd name="connsiteX175" fmla="*/ 2711473 w 4070377"/>
                <a:gd name="connsiteY175" fmla="*/ 1225550 h 3140357"/>
                <a:gd name="connsiteX176" fmla="*/ 2705123 w 4070377"/>
                <a:gd name="connsiteY176" fmla="*/ 1250950 h 3140357"/>
                <a:gd name="connsiteX177" fmla="*/ 2698773 w 4070377"/>
                <a:gd name="connsiteY177" fmla="*/ 1270000 h 3140357"/>
                <a:gd name="connsiteX178" fmla="*/ 2714648 w 4070377"/>
                <a:gd name="connsiteY178" fmla="*/ 1279525 h 3140357"/>
                <a:gd name="connsiteX179" fmla="*/ 2740048 w 4070377"/>
                <a:gd name="connsiteY179" fmla="*/ 1289050 h 3140357"/>
                <a:gd name="connsiteX180" fmla="*/ 2749573 w 4070377"/>
                <a:gd name="connsiteY180" fmla="*/ 1298575 h 3140357"/>
                <a:gd name="connsiteX181" fmla="*/ 2752748 w 4070377"/>
                <a:gd name="connsiteY181" fmla="*/ 1323975 h 3140357"/>
                <a:gd name="connsiteX182" fmla="*/ 2762273 w 4070377"/>
                <a:gd name="connsiteY182" fmla="*/ 1333500 h 3140357"/>
                <a:gd name="connsiteX183" fmla="*/ 2765448 w 4070377"/>
                <a:gd name="connsiteY183" fmla="*/ 1346200 h 3140357"/>
                <a:gd name="connsiteX184" fmla="*/ 2784498 w 4070377"/>
                <a:gd name="connsiteY184" fmla="*/ 1349375 h 3140357"/>
                <a:gd name="connsiteX185" fmla="*/ 2794023 w 4070377"/>
                <a:gd name="connsiteY185" fmla="*/ 1352550 h 3140357"/>
                <a:gd name="connsiteX186" fmla="*/ 2806723 w 4070377"/>
                <a:gd name="connsiteY186" fmla="*/ 1355725 h 3140357"/>
                <a:gd name="connsiteX187" fmla="*/ 2825773 w 4070377"/>
                <a:gd name="connsiteY187" fmla="*/ 1387475 h 3140357"/>
                <a:gd name="connsiteX188" fmla="*/ 2835298 w 4070377"/>
                <a:gd name="connsiteY188" fmla="*/ 1393825 h 3140357"/>
                <a:gd name="connsiteX189" fmla="*/ 2851173 w 4070377"/>
                <a:gd name="connsiteY189" fmla="*/ 1412875 h 3140357"/>
                <a:gd name="connsiteX190" fmla="*/ 2863873 w 4070377"/>
                <a:gd name="connsiteY190" fmla="*/ 1416050 h 3140357"/>
                <a:gd name="connsiteX191" fmla="*/ 2873398 w 4070377"/>
                <a:gd name="connsiteY191" fmla="*/ 1422400 h 3140357"/>
                <a:gd name="connsiteX192" fmla="*/ 2933723 w 4070377"/>
                <a:gd name="connsiteY192" fmla="*/ 1431925 h 3140357"/>
                <a:gd name="connsiteX193" fmla="*/ 2952773 w 4070377"/>
                <a:gd name="connsiteY193" fmla="*/ 1438275 h 3140357"/>
                <a:gd name="connsiteX194" fmla="*/ 2971823 w 4070377"/>
                <a:gd name="connsiteY194" fmla="*/ 1447800 h 3140357"/>
                <a:gd name="connsiteX195" fmla="*/ 2997223 w 4070377"/>
                <a:gd name="connsiteY195" fmla="*/ 1450975 h 3140357"/>
                <a:gd name="connsiteX196" fmla="*/ 3013098 w 4070377"/>
                <a:gd name="connsiteY196" fmla="*/ 1454150 h 3140357"/>
                <a:gd name="connsiteX197" fmla="*/ 3032148 w 4070377"/>
                <a:gd name="connsiteY197" fmla="*/ 1457325 h 3140357"/>
                <a:gd name="connsiteX198" fmla="*/ 3076598 w 4070377"/>
                <a:gd name="connsiteY198" fmla="*/ 1466850 h 3140357"/>
                <a:gd name="connsiteX199" fmla="*/ 3184548 w 4070377"/>
                <a:gd name="connsiteY199" fmla="*/ 1476375 h 3140357"/>
                <a:gd name="connsiteX200" fmla="*/ 3206773 w 4070377"/>
                <a:gd name="connsiteY200" fmla="*/ 1498600 h 3140357"/>
                <a:gd name="connsiteX201" fmla="*/ 3235348 w 4070377"/>
                <a:gd name="connsiteY201" fmla="*/ 1517650 h 3140357"/>
                <a:gd name="connsiteX202" fmla="*/ 3244873 w 4070377"/>
                <a:gd name="connsiteY202" fmla="*/ 1539875 h 3140357"/>
                <a:gd name="connsiteX203" fmla="*/ 3248048 w 4070377"/>
                <a:gd name="connsiteY203" fmla="*/ 1552575 h 3140357"/>
                <a:gd name="connsiteX204" fmla="*/ 3254398 w 4070377"/>
                <a:gd name="connsiteY204" fmla="*/ 1562100 h 3140357"/>
                <a:gd name="connsiteX205" fmla="*/ 3270273 w 4070377"/>
                <a:gd name="connsiteY205" fmla="*/ 1590675 h 3140357"/>
                <a:gd name="connsiteX206" fmla="*/ 3292498 w 4070377"/>
                <a:gd name="connsiteY206" fmla="*/ 1603375 h 3140357"/>
                <a:gd name="connsiteX207" fmla="*/ 3302023 w 4070377"/>
                <a:gd name="connsiteY207" fmla="*/ 1625600 h 3140357"/>
                <a:gd name="connsiteX208" fmla="*/ 3314723 w 4070377"/>
                <a:gd name="connsiteY208" fmla="*/ 1644650 h 3140357"/>
                <a:gd name="connsiteX209" fmla="*/ 3324248 w 4070377"/>
                <a:gd name="connsiteY209" fmla="*/ 1679575 h 3140357"/>
                <a:gd name="connsiteX210" fmla="*/ 3330598 w 4070377"/>
                <a:gd name="connsiteY210" fmla="*/ 1692275 h 3140357"/>
                <a:gd name="connsiteX211" fmla="*/ 3321073 w 4070377"/>
                <a:gd name="connsiteY211" fmla="*/ 1746250 h 3140357"/>
                <a:gd name="connsiteX212" fmla="*/ 3302023 w 4070377"/>
                <a:gd name="connsiteY212" fmla="*/ 1784350 h 3140357"/>
                <a:gd name="connsiteX213" fmla="*/ 3276623 w 4070377"/>
                <a:gd name="connsiteY213" fmla="*/ 1816100 h 3140357"/>
                <a:gd name="connsiteX214" fmla="*/ 3254398 w 4070377"/>
                <a:gd name="connsiteY214" fmla="*/ 1860550 h 3140357"/>
                <a:gd name="connsiteX215" fmla="*/ 3276623 w 4070377"/>
                <a:gd name="connsiteY215" fmla="*/ 1831975 h 3140357"/>
                <a:gd name="connsiteX216" fmla="*/ 3286148 w 4070377"/>
                <a:gd name="connsiteY216" fmla="*/ 1822450 h 3140357"/>
                <a:gd name="connsiteX217" fmla="*/ 3317898 w 4070377"/>
                <a:gd name="connsiteY217" fmla="*/ 1803400 h 3140357"/>
                <a:gd name="connsiteX218" fmla="*/ 3336948 w 4070377"/>
                <a:gd name="connsiteY218" fmla="*/ 1793875 h 3140357"/>
                <a:gd name="connsiteX219" fmla="*/ 3346473 w 4070377"/>
                <a:gd name="connsiteY219" fmla="*/ 1784350 h 3140357"/>
                <a:gd name="connsiteX220" fmla="*/ 3403627 w 4070377"/>
                <a:gd name="connsiteY220" fmla="*/ 1774825 h 3140357"/>
                <a:gd name="connsiteX221" fmla="*/ 3406798 w 4070377"/>
                <a:gd name="connsiteY221" fmla="*/ 1857375 h 3140357"/>
                <a:gd name="connsiteX222" fmla="*/ 3476652 w 4070377"/>
                <a:gd name="connsiteY222" fmla="*/ 1835150 h 3140357"/>
                <a:gd name="connsiteX223" fmla="*/ 3600477 w 4070377"/>
                <a:gd name="connsiteY223" fmla="*/ 1838325 h 3140357"/>
                <a:gd name="connsiteX224" fmla="*/ 3616352 w 4070377"/>
                <a:gd name="connsiteY224" fmla="*/ 1908175 h 3140357"/>
                <a:gd name="connsiteX225" fmla="*/ 3708427 w 4070377"/>
                <a:gd name="connsiteY225" fmla="*/ 1889125 h 3140357"/>
                <a:gd name="connsiteX226" fmla="*/ 3873527 w 4070377"/>
                <a:gd name="connsiteY226" fmla="*/ 1933575 h 3140357"/>
                <a:gd name="connsiteX227" fmla="*/ 3984652 w 4070377"/>
                <a:gd name="connsiteY227" fmla="*/ 1993900 h 3140357"/>
                <a:gd name="connsiteX228" fmla="*/ 4070377 w 4070377"/>
                <a:gd name="connsiteY228" fmla="*/ 2047875 h 3140357"/>
                <a:gd name="connsiteX229" fmla="*/ 3102002 w 4070377"/>
                <a:gd name="connsiteY229" fmla="*/ 2038350 h 3140357"/>
                <a:gd name="connsiteX230" fmla="*/ 3140102 w 4070377"/>
                <a:gd name="connsiteY230" fmla="*/ 2178050 h 3140357"/>
                <a:gd name="connsiteX231" fmla="*/ 3051202 w 4070377"/>
                <a:gd name="connsiteY231" fmla="*/ 2041525 h 3140357"/>
                <a:gd name="connsiteX232" fmla="*/ 3095652 w 4070377"/>
                <a:gd name="connsiteY232" fmla="*/ 2206625 h 3140357"/>
                <a:gd name="connsiteX233" fmla="*/ 3016277 w 4070377"/>
                <a:gd name="connsiteY233" fmla="*/ 2038350 h 3140357"/>
                <a:gd name="connsiteX234" fmla="*/ 3038502 w 4070377"/>
                <a:gd name="connsiteY234" fmla="*/ 2222500 h 3140357"/>
                <a:gd name="connsiteX235" fmla="*/ 2952777 w 4070377"/>
                <a:gd name="connsiteY235" fmla="*/ 2057400 h 3140357"/>
                <a:gd name="connsiteX236" fmla="*/ 2968652 w 4070377"/>
                <a:gd name="connsiteY236" fmla="*/ 2225675 h 3140357"/>
                <a:gd name="connsiteX237" fmla="*/ 2879752 w 4070377"/>
                <a:gd name="connsiteY237" fmla="*/ 2022475 h 3140357"/>
                <a:gd name="connsiteX238" fmla="*/ 2901977 w 4070377"/>
                <a:gd name="connsiteY238" fmla="*/ 2222500 h 3140357"/>
                <a:gd name="connsiteX239" fmla="*/ 2886102 w 4070377"/>
                <a:gd name="connsiteY239" fmla="*/ 2349500 h 3140357"/>
                <a:gd name="connsiteX240" fmla="*/ 2841652 w 4070377"/>
                <a:gd name="connsiteY240" fmla="*/ 2257425 h 3140357"/>
                <a:gd name="connsiteX241" fmla="*/ 2873402 w 4070377"/>
                <a:gd name="connsiteY241" fmla="*/ 2397125 h 3140357"/>
                <a:gd name="connsiteX242" fmla="*/ 2800377 w 4070377"/>
                <a:gd name="connsiteY242" fmla="*/ 2270125 h 3140357"/>
                <a:gd name="connsiteX243" fmla="*/ 2867052 w 4070377"/>
                <a:gd name="connsiteY243" fmla="*/ 2479675 h 3140357"/>
                <a:gd name="connsiteX244" fmla="*/ 2771802 w 4070377"/>
                <a:gd name="connsiteY244" fmla="*/ 2311400 h 3140357"/>
                <a:gd name="connsiteX245" fmla="*/ 2787677 w 4070377"/>
                <a:gd name="connsiteY245" fmla="*/ 2466975 h 3140357"/>
                <a:gd name="connsiteX246" fmla="*/ 2698777 w 4070377"/>
                <a:gd name="connsiteY246" fmla="*/ 2314575 h 3140357"/>
                <a:gd name="connsiteX247" fmla="*/ 2724177 w 4070377"/>
                <a:gd name="connsiteY247" fmla="*/ 2527300 h 3140357"/>
                <a:gd name="connsiteX248" fmla="*/ 2663852 w 4070377"/>
                <a:gd name="connsiteY248" fmla="*/ 2390775 h 3140357"/>
                <a:gd name="connsiteX249" fmla="*/ 2425727 w 4070377"/>
                <a:gd name="connsiteY249" fmla="*/ 2479675 h 3140357"/>
                <a:gd name="connsiteX250" fmla="*/ 2657502 w 4070377"/>
                <a:gd name="connsiteY250" fmla="*/ 2676525 h 3140357"/>
                <a:gd name="connsiteX251" fmla="*/ 2584477 w 4070377"/>
                <a:gd name="connsiteY251" fmla="*/ 2736850 h 3140357"/>
                <a:gd name="connsiteX252" fmla="*/ 2479702 w 4070377"/>
                <a:gd name="connsiteY252" fmla="*/ 2870200 h 3140357"/>
                <a:gd name="connsiteX253" fmla="*/ 2362227 w 4070377"/>
                <a:gd name="connsiteY253" fmla="*/ 2784475 h 3140357"/>
                <a:gd name="connsiteX254" fmla="*/ 2343177 w 4070377"/>
                <a:gd name="connsiteY254" fmla="*/ 2593975 h 3140357"/>
                <a:gd name="connsiteX255" fmla="*/ 2266977 w 4070377"/>
                <a:gd name="connsiteY255" fmla="*/ 2794000 h 3140357"/>
                <a:gd name="connsiteX256" fmla="*/ 2270152 w 4070377"/>
                <a:gd name="connsiteY256" fmla="*/ 2638425 h 3140357"/>
                <a:gd name="connsiteX257" fmla="*/ 2222527 w 4070377"/>
                <a:gd name="connsiteY257" fmla="*/ 3140075 h 3140357"/>
                <a:gd name="connsiteX258" fmla="*/ 2222527 w 4070377"/>
                <a:gd name="connsiteY258" fmla="*/ 2863849 h 3140357"/>
                <a:gd name="connsiteX259" fmla="*/ 2197126 w 4070377"/>
                <a:gd name="connsiteY259" fmla="*/ 2813049 h 3140357"/>
                <a:gd name="connsiteX260" fmla="*/ 2159026 w 4070377"/>
                <a:gd name="connsiteY260" fmla="*/ 2794000 h 3140357"/>
                <a:gd name="connsiteX261" fmla="*/ 2092352 w 4070377"/>
                <a:gd name="connsiteY261" fmla="*/ 2752724 h 3140357"/>
                <a:gd name="connsiteX262" fmla="*/ 2035201 w 4070377"/>
                <a:gd name="connsiteY262" fmla="*/ 2698750 h 3140357"/>
                <a:gd name="connsiteX263" fmla="*/ 1978050 w 4070377"/>
                <a:gd name="connsiteY263" fmla="*/ 2679700 h 3140357"/>
                <a:gd name="connsiteX264" fmla="*/ 1911375 w 4070377"/>
                <a:gd name="connsiteY264" fmla="*/ 2600325 h 3140357"/>
                <a:gd name="connsiteX265" fmla="*/ 1765325 w 4070377"/>
                <a:gd name="connsiteY265" fmla="*/ 2362200 h 3140357"/>
                <a:gd name="connsiteX266" fmla="*/ 1720875 w 4070377"/>
                <a:gd name="connsiteY266" fmla="*/ 2251075 h 3140357"/>
                <a:gd name="connsiteX267" fmla="*/ 1673250 w 4070377"/>
                <a:gd name="connsiteY267" fmla="*/ 2197100 h 3140357"/>
                <a:gd name="connsiteX268" fmla="*/ 1651025 w 4070377"/>
                <a:gd name="connsiteY268" fmla="*/ 2146300 h 3140357"/>
                <a:gd name="connsiteX269" fmla="*/ 1581175 w 4070377"/>
                <a:gd name="connsiteY269" fmla="*/ 2095500 h 3140357"/>
                <a:gd name="connsiteX270" fmla="*/ 1584350 w 4070377"/>
                <a:gd name="connsiteY270" fmla="*/ 2022476 h 3140357"/>
                <a:gd name="connsiteX271" fmla="*/ 1590699 w 4070377"/>
                <a:gd name="connsiteY271" fmla="*/ 1984376 h 3140357"/>
                <a:gd name="connsiteX272" fmla="*/ 1676424 w 4070377"/>
                <a:gd name="connsiteY272" fmla="*/ 1958977 h 3140357"/>
                <a:gd name="connsiteX273" fmla="*/ 1609749 w 4070377"/>
                <a:gd name="connsiteY273" fmla="*/ 1882777 h 3140357"/>
                <a:gd name="connsiteX274" fmla="*/ 1622449 w 4070377"/>
                <a:gd name="connsiteY274" fmla="*/ 1809752 h 3140357"/>
                <a:gd name="connsiteX275" fmla="*/ 1651024 w 4070377"/>
                <a:gd name="connsiteY275" fmla="*/ 1730377 h 3140357"/>
                <a:gd name="connsiteX276" fmla="*/ 1714523 w 4070377"/>
                <a:gd name="connsiteY276" fmla="*/ 1685927 h 3140357"/>
                <a:gd name="connsiteX277" fmla="*/ 1765323 w 4070377"/>
                <a:gd name="connsiteY277" fmla="*/ 1647827 h 3140357"/>
                <a:gd name="connsiteX278" fmla="*/ 1793897 w 4070377"/>
                <a:gd name="connsiteY278" fmla="*/ 1612902 h 3140357"/>
                <a:gd name="connsiteX279" fmla="*/ 1812947 w 4070377"/>
                <a:gd name="connsiteY279" fmla="*/ 1571627 h 3140357"/>
                <a:gd name="connsiteX280" fmla="*/ 1790721 w 4070377"/>
                <a:gd name="connsiteY280" fmla="*/ 1539876 h 3140357"/>
                <a:gd name="connsiteX281" fmla="*/ 1793897 w 4070377"/>
                <a:gd name="connsiteY281" fmla="*/ 1473202 h 3140357"/>
                <a:gd name="connsiteX282" fmla="*/ 1765322 w 4070377"/>
                <a:gd name="connsiteY282" fmla="*/ 1381127 h 3140357"/>
                <a:gd name="connsiteX283" fmla="*/ 1727221 w 4070377"/>
                <a:gd name="connsiteY283" fmla="*/ 1314451 h 3140357"/>
                <a:gd name="connsiteX284" fmla="*/ 1666897 w 4070377"/>
                <a:gd name="connsiteY284" fmla="*/ 1355727 h 3140357"/>
                <a:gd name="connsiteX285" fmla="*/ 1625622 w 4070377"/>
                <a:gd name="connsiteY285" fmla="*/ 1377952 h 3140357"/>
                <a:gd name="connsiteX286" fmla="*/ 1587522 w 4070377"/>
                <a:gd name="connsiteY286" fmla="*/ 1349377 h 3140357"/>
                <a:gd name="connsiteX287" fmla="*/ 1527197 w 4070377"/>
                <a:gd name="connsiteY287" fmla="*/ 1327152 h 3140357"/>
                <a:gd name="connsiteX288" fmla="*/ 1428772 w 4070377"/>
                <a:gd name="connsiteY288" fmla="*/ 1257302 h 3140357"/>
                <a:gd name="connsiteX289" fmla="*/ 1374797 w 4070377"/>
                <a:gd name="connsiteY289" fmla="*/ 1257302 h 3140357"/>
                <a:gd name="connsiteX290" fmla="*/ 1358922 w 4070377"/>
                <a:gd name="connsiteY290" fmla="*/ 1187452 h 3140357"/>
                <a:gd name="connsiteX291" fmla="*/ 1298597 w 4070377"/>
                <a:gd name="connsiteY291" fmla="*/ 1114427 h 3140357"/>
                <a:gd name="connsiteX292" fmla="*/ 1212872 w 4070377"/>
                <a:gd name="connsiteY292" fmla="*/ 1057277 h 3140357"/>
                <a:gd name="connsiteX293" fmla="*/ 1073172 w 4070377"/>
                <a:gd name="connsiteY293" fmla="*/ 1003302 h 3140357"/>
                <a:gd name="connsiteX294" fmla="*/ 996972 w 4070377"/>
                <a:gd name="connsiteY294" fmla="*/ 974727 h 3140357"/>
                <a:gd name="connsiteX295" fmla="*/ 923947 w 4070377"/>
                <a:gd name="connsiteY295" fmla="*/ 914402 h 3140357"/>
                <a:gd name="connsiteX296" fmla="*/ 787422 w 4070377"/>
                <a:gd name="connsiteY296" fmla="*/ 933452 h 3140357"/>
                <a:gd name="connsiteX297" fmla="*/ 733447 w 4070377"/>
                <a:gd name="connsiteY297" fmla="*/ 942977 h 3140357"/>
                <a:gd name="connsiteX298" fmla="*/ 669947 w 4070377"/>
                <a:gd name="connsiteY298" fmla="*/ 889002 h 3140357"/>
                <a:gd name="connsiteX299" fmla="*/ 641372 w 4070377"/>
                <a:gd name="connsiteY299" fmla="*/ 860427 h 3140357"/>
                <a:gd name="connsiteX300" fmla="*/ 488972 w 4070377"/>
                <a:gd name="connsiteY300" fmla="*/ 800102 h 3140357"/>
                <a:gd name="connsiteX301" fmla="*/ 403247 w 4070377"/>
                <a:gd name="connsiteY301" fmla="*/ 749302 h 3140357"/>
                <a:gd name="connsiteX302" fmla="*/ 361972 w 4070377"/>
                <a:gd name="connsiteY302" fmla="*/ 695327 h 3140357"/>
                <a:gd name="connsiteX303" fmla="*/ 396897 w 4070377"/>
                <a:gd name="connsiteY303" fmla="*/ 660402 h 3140357"/>
                <a:gd name="connsiteX304" fmla="*/ 361972 w 4070377"/>
                <a:gd name="connsiteY304" fmla="*/ 555627 h 3140357"/>
                <a:gd name="connsiteX305" fmla="*/ 298471 w 4070377"/>
                <a:gd name="connsiteY305" fmla="*/ 454026 h 3140357"/>
                <a:gd name="connsiteX306" fmla="*/ 266722 w 4070377"/>
                <a:gd name="connsiteY306" fmla="*/ 384175 h 3140357"/>
                <a:gd name="connsiteX307" fmla="*/ 276246 w 4070377"/>
                <a:gd name="connsiteY307" fmla="*/ 358775 h 3140357"/>
                <a:gd name="connsiteX308" fmla="*/ 206397 w 4070377"/>
                <a:gd name="connsiteY308" fmla="*/ 234950 h 3140357"/>
                <a:gd name="connsiteX309" fmla="*/ 146072 w 4070377"/>
                <a:gd name="connsiteY309" fmla="*/ 101600 h 3140357"/>
                <a:gd name="connsiteX310" fmla="*/ 111147 w 4070377"/>
                <a:gd name="connsiteY310" fmla="*/ 142875 h 3140357"/>
                <a:gd name="connsiteX311" fmla="*/ 120671 w 4070377"/>
                <a:gd name="connsiteY311" fmla="*/ 193675 h 3140357"/>
                <a:gd name="connsiteX312" fmla="*/ 123846 w 4070377"/>
                <a:gd name="connsiteY312" fmla="*/ 260350 h 3140357"/>
                <a:gd name="connsiteX313" fmla="*/ 136546 w 4070377"/>
                <a:gd name="connsiteY313" fmla="*/ 327025 h 3140357"/>
                <a:gd name="connsiteX314" fmla="*/ 174646 w 4070377"/>
                <a:gd name="connsiteY314" fmla="*/ 384175 h 3140357"/>
                <a:gd name="connsiteX315" fmla="*/ 190521 w 4070377"/>
                <a:gd name="connsiteY315" fmla="*/ 422275 h 3140357"/>
                <a:gd name="connsiteX316" fmla="*/ 200046 w 4070377"/>
                <a:gd name="connsiteY316" fmla="*/ 495300 h 3140357"/>
                <a:gd name="connsiteX317" fmla="*/ 231798 w 4070377"/>
                <a:gd name="connsiteY317" fmla="*/ 542925 h 3140357"/>
                <a:gd name="connsiteX318" fmla="*/ 168296 w 4070377"/>
                <a:gd name="connsiteY318" fmla="*/ 508000 h 3140357"/>
                <a:gd name="connsiteX319" fmla="*/ 107973 w 4070377"/>
                <a:gd name="connsiteY319" fmla="*/ 460375 h 3140357"/>
                <a:gd name="connsiteX320" fmla="*/ 88923 w 4070377"/>
                <a:gd name="connsiteY320" fmla="*/ 371475 h 3140357"/>
                <a:gd name="connsiteX321" fmla="*/ 22248 w 4070377"/>
                <a:gd name="connsiteY321" fmla="*/ 285750 h 3140357"/>
                <a:gd name="connsiteX322" fmla="*/ 53998 w 4070377"/>
                <a:gd name="connsiteY322" fmla="*/ 193675 h 3140357"/>
                <a:gd name="connsiteX323" fmla="*/ 25423 w 4070377"/>
                <a:gd name="connsiteY323" fmla="*/ 161925 h 3140357"/>
                <a:gd name="connsiteX324" fmla="*/ 12722 w 4070377"/>
                <a:gd name="connsiteY324" fmla="*/ 114300 h 3140357"/>
                <a:gd name="connsiteX325" fmla="*/ 23 w 4070377"/>
                <a:gd name="connsiteY325" fmla="*/ 41275 h 3140357"/>
                <a:gd name="connsiteX326" fmla="*/ 23 w 4070377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3140102 w 4135863"/>
                <a:gd name="connsiteY230" fmla="*/ 2178050 h 3140357"/>
                <a:gd name="connsiteX231" fmla="*/ 3051202 w 4135863"/>
                <a:gd name="connsiteY231" fmla="*/ 2041525 h 3140357"/>
                <a:gd name="connsiteX232" fmla="*/ 3095652 w 4135863"/>
                <a:gd name="connsiteY232" fmla="*/ 2206625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40387"/>
                <a:gd name="connsiteY0" fmla="*/ 0 h 3140357"/>
                <a:gd name="connsiteX1" fmla="*/ 381023 w 4140387"/>
                <a:gd name="connsiteY1" fmla="*/ 76200 h 3140357"/>
                <a:gd name="connsiteX2" fmla="*/ 479448 w 4140387"/>
                <a:gd name="connsiteY2" fmla="*/ 28575 h 3140357"/>
                <a:gd name="connsiteX3" fmla="*/ 568348 w 4140387"/>
                <a:gd name="connsiteY3" fmla="*/ 44450 h 3140357"/>
                <a:gd name="connsiteX4" fmla="*/ 568348 w 4140387"/>
                <a:gd name="connsiteY4" fmla="*/ 44450 h 3140357"/>
                <a:gd name="connsiteX5" fmla="*/ 571523 w 4140387"/>
                <a:gd name="connsiteY5" fmla="*/ 73025 h 3140357"/>
                <a:gd name="connsiteX6" fmla="*/ 565173 w 4140387"/>
                <a:gd name="connsiteY6" fmla="*/ 88900 h 3140357"/>
                <a:gd name="connsiteX7" fmla="*/ 561998 w 4140387"/>
                <a:gd name="connsiteY7" fmla="*/ 98425 h 3140357"/>
                <a:gd name="connsiteX8" fmla="*/ 565173 w 4140387"/>
                <a:gd name="connsiteY8" fmla="*/ 114300 h 3140357"/>
                <a:gd name="connsiteX9" fmla="*/ 584223 w 4140387"/>
                <a:gd name="connsiteY9" fmla="*/ 127000 h 3140357"/>
                <a:gd name="connsiteX10" fmla="*/ 596923 w 4140387"/>
                <a:gd name="connsiteY10" fmla="*/ 146050 h 3140357"/>
                <a:gd name="connsiteX11" fmla="*/ 600098 w 4140387"/>
                <a:gd name="connsiteY11" fmla="*/ 155575 h 3140357"/>
                <a:gd name="connsiteX12" fmla="*/ 609623 w 4140387"/>
                <a:gd name="connsiteY12" fmla="*/ 161925 h 3140357"/>
                <a:gd name="connsiteX13" fmla="*/ 615973 w 4140387"/>
                <a:gd name="connsiteY13" fmla="*/ 171450 h 3140357"/>
                <a:gd name="connsiteX14" fmla="*/ 660423 w 4140387"/>
                <a:gd name="connsiteY14" fmla="*/ 165100 h 3140357"/>
                <a:gd name="connsiteX15" fmla="*/ 669948 w 4140387"/>
                <a:gd name="connsiteY15" fmla="*/ 158750 h 3140357"/>
                <a:gd name="connsiteX16" fmla="*/ 679473 w 4140387"/>
                <a:gd name="connsiteY16" fmla="*/ 155575 h 3140357"/>
                <a:gd name="connsiteX17" fmla="*/ 701698 w 4140387"/>
                <a:gd name="connsiteY17" fmla="*/ 142875 h 3140357"/>
                <a:gd name="connsiteX18" fmla="*/ 749323 w 4140387"/>
                <a:gd name="connsiteY18" fmla="*/ 146050 h 3140357"/>
                <a:gd name="connsiteX19" fmla="*/ 755673 w 4140387"/>
                <a:gd name="connsiteY19" fmla="*/ 155575 h 3140357"/>
                <a:gd name="connsiteX20" fmla="*/ 749323 w 4140387"/>
                <a:gd name="connsiteY20" fmla="*/ 200025 h 3140357"/>
                <a:gd name="connsiteX21" fmla="*/ 762023 w 4140387"/>
                <a:gd name="connsiteY21" fmla="*/ 212725 h 3140357"/>
                <a:gd name="connsiteX22" fmla="*/ 771548 w 4140387"/>
                <a:gd name="connsiteY22" fmla="*/ 215900 h 3140357"/>
                <a:gd name="connsiteX23" fmla="*/ 777898 w 4140387"/>
                <a:gd name="connsiteY23" fmla="*/ 228600 h 3140357"/>
                <a:gd name="connsiteX24" fmla="*/ 787423 w 4140387"/>
                <a:gd name="connsiteY24" fmla="*/ 238125 h 3140357"/>
                <a:gd name="connsiteX25" fmla="*/ 793773 w 4140387"/>
                <a:gd name="connsiteY25" fmla="*/ 257175 h 3140357"/>
                <a:gd name="connsiteX26" fmla="*/ 796948 w 4140387"/>
                <a:gd name="connsiteY26" fmla="*/ 288925 h 3140357"/>
                <a:gd name="connsiteX27" fmla="*/ 800123 w 4140387"/>
                <a:gd name="connsiteY27" fmla="*/ 298450 h 3140357"/>
                <a:gd name="connsiteX28" fmla="*/ 809648 w 4140387"/>
                <a:gd name="connsiteY28" fmla="*/ 304800 h 3140357"/>
                <a:gd name="connsiteX29" fmla="*/ 822348 w 4140387"/>
                <a:gd name="connsiteY29" fmla="*/ 314325 h 3140357"/>
                <a:gd name="connsiteX30" fmla="*/ 831873 w 4140387"/>
                <a:gd name="connsiteY30" fmla="*/ 323850 h 3140357"/>
                <a:gd name="connsiteX31" fmla="*/ 854098 w 4140387"/>
                <a:gd name="connsiteY31" fmla="*/ 336550 h 3140357"/>
                <a:gd name="connsiteX32" fmla="*/ 863623 w 4140387"/>
                <a:gd name="connsiteY32" fmla="*/ 346075 h 3140357"/>
                <a:gd name="connsiteX33" fmla="*/ 892198 w 4140387"/>
                <a:gd name="connsiteY33" fmla="*/ 352425 h 3140357"/>
                <a:gd name="connsiteX34" fmla="*/ 882673 w 4140387"/>
                <a:gd name="connsiteY34" fmla="*/ 355600 h 3140357"/>
                <a:gd name="connsiteX35" fmla="*/ 879498 w 4140387"/>
                <a:gd name="connsiteY35" fmla="*/ 365125 h 3140357"/>
                <a:gd name="connsiteX36" fmla="*/ 876323 w 4140387"/>
                <a:gd name="connsiteY36" fmla="*/ 406400 h 3140357"/>
                <a:gd name="connsiteX37" fmla="*/ 866798 w 4140387"/>
                <a:gd name="connsiteY37" fmla="*/ 434975 h 3140357"/>
                <a:gd name="connsiteX38" fmla="*/ 863623 w 4140387"/>
                <a:gd name="connsiteY38" fmla="*/ 450850 h 3140357"/>
                <a:gd name="connsiteX39" fmla="*/ 860448 w 4140387"/>
                <a:gd name="connsiteY39" fmla="*/ 463550 h 3140357"/>
                <a:gd name="connsiteX40" fmla="*/ 854098 w 4140387"/>
                <a:gd name="connsiteY40" fmla="*/ 482600 h 3140357"/>
                <a:gd name="connsiteX41" fmla="*/ 850923 w 4140387"/>
                <a:gd name="connsiteY41" fmla="*/ 492125 h 3140357"/>
                <a:gd name="connsiteX42" fmla="*/ 841398 w 4140387"/>
                <a:gd name="connsiteY42" fmla="*/ 517525 h 3140357"/>
                <a:gd name="connsiteX43" fmla="*/ 835048 w 4140387"/>
                <a:gd name="connsiteY43" fmla="*/ 552450 h 3140357"/>
                <a:gd name="connsiteX44" fmla="*/ 831873 w 4140387"/>
                <a:gd name="connsiteY44" fmla="*/ 561975 h 3140357"/>
                <a:gd name="connsiteX45" fmla="*/ 822348 w 4140387"/>
                <a:gd name="connsiteY45" fmla="*/ 565150 h 3140357"/>
                <a:gd name="connsiteX46" fmla="*/ 815998 w 4140387"/>
                <a:gd name="connsiteY46" fmla="*/ 574675 h 3140357"/>
                <a:gd name="connsiteX47" fmla="*/ 825523 w 4140387"/>
                <a:gd name="connsiteY47" fmla="*/ 600075 h 3140357"/>
                <a:gd name="connsiteX48" fmla="*/ 841398 w 4140387"/>
                <a:gd name="connsiteY48" fmla="*/ 625475 h 3140357"/>
                <a:gd name="connsiteX49" fmla="*/ 847748 w 4140387"/>
                <a:gd name="connsiteY49" fmla="*/ 650875 h 3140357"/>
                <a:gd name="connsiteX50" fmla="*/ 860448 w 4140387"/>
                <a:gd name="connsiteY50" fmla="*/ 669925 h 3140357"/>
                <a:gd name="connsiteX51" fmla="*/ 866798 w 4140387"/>
                <a:gd name="connsiteY51" fmla="*/ 682625 h 3140357"/>
                <a:gd name="connsiteX52" fmla="*/ 885848 w 4140387"/>
                <a:gd name="connsiteY52" fmla="*/ 695325 h 3140357"/>
                <a:gd name="connsiteX53" fmla="*/ 904898 w 4140387"/>
                <a:gd name="connsiteY53" fmla="*/ 730250 h 3140357"/>
                <a:gd name="connsiteX54" fmla="*/ 908073 w 4140387"/>
                <a:gd name="connsiteY54" fmla="*/ 739775 h 3140357"/>
                <a:gd name="connsiteX55" fmla="*/ 917598 w 4140387"/>
                <a:gd name="connsiteY55" fmla="*/ 742950 h 3140357"/>
                <a:gd name="connsiteX56" fmla="*/ 936648 w 4140387"/>
                <a:gd name="connsiteY56" fmla="*/ 758825 h 3140357"/>
                <a:gd name="connsiteX57" fmla="*/ 955698 w 4140387"/>
                <a:gd name="connsiteY57" fmla="*/ 765175 h 3140357"/>
                <a:gd name="connsiteX58" fmla="*/ 993798 w 4140387"/>
                <a:gd name="connsiteY58" fmla="*/ 762000 h 3140357"/>
                <a:gd name="connsiteX59" fmla="*/ 1012848 w 4140387"/>
                <a:gd name="connsiteY59" fmla="*/ 755650 h 3140357"/>
                <a:gd name="connsiteX60" fmla="*/ 1022373 w 4140387"/>
                <a:gd name="connsiteY60" fmla="*/ 752475 h 3140357"/>
                <a:gd name="connsiteX61" fmla="*/ 1035073 w 4140387"/>
                <a:gd name="connsiteY61" fmla="*/ 742950 h 3140357"/>
                <a:gd name="connsiteX62" fmla="*/ 1044598 w 4140387"/>
                <a:gd name="connsiteY62" fmla="*/ 739775 h 3140357"/>
                <a:gd name="connsiteX63" fmla="*/ 1143023 w 4140387"/>
                <a:gd name="connsiteY63" fmla="*/ 730250 h 3140357"/>
                <a:gd name="connsiteX64" fmla="*/ 1155723 w 4140387"/>
                <a:gd name="connsiteY64" fmla="*/ 685800 h 3140357"/>
                <a:gd name="connsiteX65" fmla="*/ 1162073 w 4140387"/>
                <a:gd name="connsiteY65" fmla="*/ 673100 h 3140357"/>
                <a:gd name="connsiteX66" fmla="*/ 1165248 w 4140387"/>
                <a:gd name="connsiteY66" fmla="*/ 663575 h 3140357"/>
                <a:gd name="connsiteX67" fmla="*/ 1184298 w 4140387"/>
                <a:gd name="connsiteY67" fmla="*/ 654050 h 3140357"/>
                <a:gd name="connsiteX68" fmla="*/ 1206523 w 4140387"/>
                <a:gd name="connsiteY68" fmla="*/ 635000 h 3140357"/>
                <a:gd name="connsiteX69" fmla="*/ 1216048 w 4140387"/>
                <a:gd name="connsiteY69" fmla="*/ 631825 h 3140357"/>
                <a:gd name="connsiteX70" fmla="*/ 1244623 w 4140387"/>
                <a:gd name="connsiteY70" fmla="*/ 615950 h 3140357"/>
                <a:gd name="connsiteX71" fmla="*/ 1263673 w 4140387"/>
                <a:gd name="connsiteY71" fmla="*/ 612775 h 3140357"/>
                <a:gd name="connsiteX72" fmla="*/ 1330348 w 4140387"/>
                <a:gd name="connsiteY72" fmla="*/ 606425 h 3140357"/>
                <a:gd name="connsiteX73" fmla="*/ 1365273 w 4140387"/>
                <a:gd name="connsiteY73" fmla="*/ 612775 h 3140357"/>
                <a:gd name="connsiteX74" fmla="*/ 1368448 w 4140387"/>
                <a:gd name="connsiteY74" fmla="*/ 622300 h 3140357"/>
                <a:gd name="connsiteX75" fmla="*/ 1377973 w 4140387"/>
                <a:gd name="connsiteY75" fmla="*/ 628650 h 3140357"/>
                <a:gd name="connsiteX76" fmla="*/ 1387498 w 4140387"/>
                <a:gd name="connsiteY76" fmla="*/ 638175 h 3140357"/>
                <a:gd name="connsiteX77" fmla="*/ 1387498 w 4140387"/>
                <a:gd name="connsiteY77" fmla="*/ 673100 h 3140357"/>
                <a:gd name="connsiteX78" fmla="*/ 1377973 w 4140387"/>
                <a:gd name="connsiteY78" fmla="*/ 676275 h 3140357"/>
                <a:gd name="connsiteX79" fmla="*/ 1355748 w 4140387"/>
                <a:gd name="connsiteY79" fmla="*/ 685800 h 3140357"/>
                <a:gd name="connsiteX80" fmla="*/ 1349398 w 4140387"/>
                <a:gd name="connsiteY80" fmla="*/ 698500 h 3140357"/>
                <a:gd name="connsiteX81" fmla="*/ 1343048 w 4140387"/>
                <a:gd name="connsiteY81" fmla="*/ 723900 h 3140357"/>
                <a:gd name="connsiteX82" fmla="*/ 1339873 w 4140387"/>
                <a:gd name="connsiteY82" fmla="*/ 733425 h 3140357"/>
                <a:gd name="connsiteX83" fmla="*/ 1333523 w 4140387"/>
                <a:gd name="connsiteY83" fmla="*/ 742950 h 3140357"/>
                <a:gd name="connsiteX84" fmla="*/ 1330348 w 4140387"/>
                <a:gd name="connsiteY84" fmla="*/ 758825 h 3140357"/>
                <a:gd name="connsiteX85" fmla="*/ 1320823 w 4140387"/>
                <a:gd name="connsiteY85" fmla="*/ 784225 h 3140357"/>
                <a:gd name="connsiteX86" fmla="*/ 1311298 w 4140387"/>
                <a:gd name="connsiteY86" fmla="*/ 793750 h 3140357"/>
                <a:gd name="connsiteX87" fmla="*/ 1295423 w 4140387"/>
                <a:gd name="connsiteY87" fmla="*/ 822325 h 3140357"/>
                <a:gd name="connsiteX88" fmla="*/ 1282723 w 4140387"/>
                <a:gd name="connsiteY88" fmla="*/ 831850 h 3140357"/>
                <a:gd name="connsiteX89" fmla="*/ 1273198 w 4140387"/>
                <a:gd name="connsiteY89" fmla="*/ 850900 h 3140357"/>
                <a:gd name="connsiteX90" fmla="*/ 1263673 w 4140387"/>
                <a:gd name="connsiteY90" fmla="*/ 860425 h 3140357"/>
                <a:gd name="connsiteX91" fmla="*/ 1266848 w 4140387"/>
                <a:gd name="connsiteY91" fmla="*/ 908050 h 3140357"/>
                <a:gd name="connsiteX92" fmla="*/ 1276373 w 4140387"/>
                <a:gd name="connsiteY92" fmla="*/ 904875 h 3140357"/>
                <a:gd name="connsiteX93" fmla="*/ 1343048 w 4140387"/>
                <a:gd name="connsiteY93" fmla="*/ 898525 h 3140357"/>
                <a:gd name="connsiteX94" fmla="*/ 1362098 w 4140387"/>
                <a:gd name="connsiteY94" fmla="*/ 892175 h 3140357"/>
                <a:gd name="connsiteX95" fmla="*/ 1374798 w 4140387"/>
                <a:gd name="connsiteY95" fmla="*/ 885825 h 3140357"/>
                <a:gd name="connsiteX96" fmla="*/ 1419248 w 4140387"/>
                <a:gd name="connsiteY96" fmla="*/ 879475 h 3140357"/>
                <a:gd name="connsiteX97" fmla="*/ 1428773 w 4140387"/>
                <a:gd name="connsiteY97" fmla="*/ 885825 h 3140357"/>
                <a:gd name="connsiteX98" fmla="*/ 1441473 w 4140387"/>
                <a:gd name="connsiteY98" fmla="*/ 901700 h 3140357"/>
                <a:gd name="connsiteX99" fmla="*/ 1447823 w 4140387"/>
                <a:gd name="connsiteY99" fmla="*/ 911225 h 3140357"/>
                <a:gd name="connsiteX100" fmla="*/ 1470048 w 4140387"/>
                <a:gd name="connsiteY100" fmla="*/ 927100 h 3140357"/>
                <a:gd name="connsiteX101" fmla="*/ 1485923 w 4140387"/>
                <a:gd name="connsiteY101" fmla="*/ 955675 h 3140357"/>
                <a:gd name="connsiteX102" fmla="*/ 1479573 w 4140387"/>
                <a:gd name="connsiteY102" fmla="*/ 1063625 h 3140357"/>
                <a:gd name="connsiteX103" fmla="*/ 1482748 w 4140387"/>
                <a:gd name="connsiteY103" fmla="*/ 1133475 h 3140357"/>
                <a:gd name="connsiteX104" fmla="*/ 1489098 w 4140387"/>
                <a:gd name="connsiteY104" fmla="*/ 1171575 h 3140357"/>
                <a:gd name="connsiteX105" fmla="*/ 1492273 w 4140387"/>
                <a:gd name="connsiteY105" fmla="*/ 1216025 h 3140357"/>
                <a:gd name="connsiteX106" fmla="*/ 1498623 w 4140387"/>
                <a:gd name="connsiteY106" fmla="*/ 1225550 h 3140357"/>
                <a:gd name="connsiteX107" fmla="*/ 1501798 w 4140387"/>
                <a:gd name="connsiteY107" fmla="*/ 1235075 h 3140357"/>
                <a:gd name="connsiteX108" fmla="*/ 1527198 w 4140387"/>
                <a:gd name="connsiteY108" fmla="*/ 1250950 h 3140357"/>
                <a:gd name="connsiteX109" fmla="*/ 1536723 w 4140387"/>
                <a:gd name="connsiteY109" fmla="*/ 1257300 h 3140357"/>
                <a:gd name="connsiteX110" fmla="*/ 1549423 w 4140387"/>
                <a:gd name="connsiteY110" fmla="*/ 1260475 h 3140357"/>
                <a:gd name="connsiteX111" fmla="*/ 1603398 w 4140387"/>
                <a:gd name="connsiteY111" fmla="*/ 1263650 h 3140357"/>
                <a:gd name="connsiteX112" fmla="*/ 1635148 w 4140387"/>
                <a:gd name="connsiteY112" fmla="*/ 1273175 h 3140357"/>
                <a:gd name="connsiteX113" fmla="*/ 1676423 w 4140387"/>
                <a:gd name="connsiteY113" fmla="*/ 1266825 h 3140357"/>
                <a:gd name="connsiteX114" fmla="*/ 1685948 w 4140387"/>
                <a:gd name="connsiteY114" fmla="*/ 1263650 h 3140357"/>
                <a:gd name="connsiteX115" fmla="*/ 1692298 w 4140387"/>
                <a:gd name="connsiteY115" fmla="*/ 1254125 h 3140357"/>
                <a:gd name="connsiteX116" fmla="*/ 1701823 w 4140387"/>
                <a:gd name="connsiteY116" fmla="*/ 1244600 h 3140357"/>
                <a:gd name="connsiteX117" fmla="*/ 1743098 w 4140387"/>
                <a:gd name="connsiteY117" fmla="*/ 1247775 h 3140357"/>
                <a:gd name="connsiteX118" fmla="*/ 1752623 w 4140387"/>
                <a:gd name="connsiteY118" fmla="*/ 1254125 h 3140357"/>
                <a:gd name="connsiteX119" fmla="*/ 1762148 w 4140387"/>
                <a:gd name="connsiteY119" fmla="*/ 1257300 h 3140357"/>
                <a:gd name="connsiteX120" fmla="*/ 1771673 w 4140387"/>
                <a:gd name="connsiteY120" fmla="*/ 1266825 h 3140357"/>
                <a:gd name="connsiteX121" fmla="*/ 1787548 w 4140387"/>
                <a:gd name="connsiteY121" fmla="*/ 1285875 h 3140357"/>
                <a:gd name="connsiteX122" fmla="*/ 1797073 w 4140387"/>
                <a:gd name="connsiteY122" fmla="*/ 1289050 h 3140357"/>
                <a:gd name="connsiteX123" fmla="*/ 1822473 w 4140387"/>
                <a:gd name="connsiteY123" fmla="*/ 1308100 h 3140357"/>
                <a:gd name="connsiteX124" fmla="*/ 1831998 w 4140387"/>
                <a:gd name="connsiteY124" fmla="*/ 1311275 h 3140357"/>
                <a:gd name="connsiteX125" fmla="*/ 1854223 w 4140387"/>
                <a:gd name="connsiteY125" fmla="*/ 1327150 h 3140357"/>
                <a:gd name="connsiteX126" fmla="*/ 1863748 w 4140387"/>
                <a:gd name="connsiteY126" fmla="*/ 1317625 h 3140357"/>
                <a:gd name="connsiteX127" fmla="*/ 1879623 w 4140387"/>
                <a:gd name="connsiteY127" fmla="*/ 1282700 h 3140357"/>
                <a:gd name="connsiteX128" fmla="*/ 1882798 w 4140387"/>
                <a:gd name="connsiteY128" fmla="*/ 1250950 h 3140357"/>
                <a:gd name="connsiteX129" fmla="*/ 1889148 w 4140387"/>
                <a:gd name="connsiteY129" fmla="*/ 1241425 h 3140357"/>
                <a:gd name="connsiteX130" fmla="*/ 1895498 w 4140387"/>
                <a:gd name="connsiteY130" fmla="*/ 1228725 h 3140357"/>
                <a:gd name="connsiteX131" fmla="*/ 1901848 w 4140387"/>
                <a:gd name="connsiteY131" fmla="*/ 1209675 h 3140357"/>
                <a:gd name="connsiteX132" fmla="*/ 1905023 w 4140387"/>
                <a:gd name="connsiteY132" fmla="*/ 1196975 h 3140357"/>
                <a:gd name="connsiteX133" fmla="*/ 1930423 w 4140387"/>
                <a:gd name="connsiteY133" fmla="*/ 1184275 h 3140357"/>
                <a:gd name="connsiteX134" fmla="*/ 2019323 w 4140387"/>
                <a:gd name="connsiteY134" fmla="*/ 1181100 h 3140357"/>
                <a:gd name="connsiteX135" fmla="*/ 2028848 w 4140387"/>
                <a:gd name="connsiteY135" fmla="*/ 1174750 h 3140357"/>
                <a:gd name="connsiteX136" fmla="*/ 2047898 w 4140387"/>
                <a:gd name="connsiteY136" fmla="*/ 1165225 h 3140357"/>
                <a:gd name="connsiteX137" fmla="*/ 2060598 w 4140387"/>
                <a:gd name="connsiteY137" fmla="*/ 1149350 h 3140357"/>
                <a:gd name="connsiteX138" fmla="*/ 2082823 w 4140387"/>
                <a:gd name="connsiteY138" fmla="*/ 1127125 h 3140357"/>
                <a:gd name="connsiteX139" fmla="*/ 2095523 w 4140387"/>
                <a:gd name="connsiteY139" fmla="*/ 1120775 h 3140357"/>
                <a:gd name="connsiteX140" fmla="*/ 2114573 w 4140387"/>
                <a:gd name="connsiteY140" fmla="*/ 1114425 h 3140357"/>
                <a:gd name="connsiteX141" fmla="*/ 2124098 w 4140387"/>
                <a:gd name="connsiteY141" fmla="*/ 1120775 h 3140357"/>
                <a:gd name="connsiteX142" fmla="*/ 2127273 w 4140387"/>
                <a:gd name="connsiteY142" fmla="*/ 1130300 h 3140357"/>
                <a:gd name="connsiteX143" fmla="*/ 2133623 w 4140387"/>
                <a:gd name="connsiteY143" fmla="*/ 1139825 h 3140357"/>
                <a:gd name="connsiteX144" fmla="*/ 2130448 w 4140387"/>
                <a:gd name="connsiteY144" fmla="*/ 1152525 h 3140357"/>
                <a:gd name="connsiteX145" fmla="*/ 2127273 w 4140387"/>
                <a:gd name="connsiteY145" fmla="*/ 1174750 h 3140357"/>
                <a:gd name="connsiteX146" fmla="*/ 2187598 w 4140387"/>
                <a:gd name="connsiteY146" fmla="*/ 1155700 h 3140357"/>
                <a:gd name="connsiteX147" fmla="*/ 2276498 w 4140387"/>
                <a:gd name="connsiteY147" fmla="*/ 1168400 h 3140357"/>
                <a:gd name="connsiteX148" fmla="*/ 2279673 w 4140387"/>
                <a:gd name="connsiteY148" fmla="*/ 1190625 h 3140357"/>
                <a:gd name="connsiteX149" fmla="*/ 2273323 w 4140387"/>
                <a:gd name="connsiteY149" fmla="*/ 1181100 h 3140357"/>
                <a:gd name="connsiteX150" fmla="*/ 2254273 w 4140387"/>
                <a:gd name="connsiteY150" fmla="*/ 1162050 h 3140357"/>
                <a:gd name="connsiteX151" fmla="*/ 2257448 w 4140387"/>
                <a:gd name="connsiteY151" fmla="*/ 1165225 h 3140357"/>
                <a:gd name="connsiteX152" fmla="*/ 2308248 w 4140387"/>
                <a:gd name="connsiteY152" fmla="*/ 1184275 h 3140357"/>
                <a:gd name="connsiteX153" fmla="*/ 2324123 w 4140387"/>
                <a:gd name="connsiteY153" fmla="*/ 1187450 h 3140357"/>
                <a:gd name="connsiteX154" fmla="*/ 2349523 w 4140387"/>
                <a:gd name="connsiteY154" fmla="*/ 1193800 h 3140357"/>
                <a:gd name="connsiteX155" fmla="*/ 2393973 w 4140387"/>
                <a:gd name="connsiteY155" fmla="*/ 1196975 h 3140357"/>
                <a:gd name="connsiteX156" fmla="*/ 2397148 w 4140387"/>
                <a:gd name="connsiteY156" fmla="*/ 1206500 h 3140357"/>
                <a:gd name="connsiteX157" fmla="*/ 2444773 w 4140387"/>
                <a:gd name="connsiteY157" fmla="*/ 1216025 h 3140357"/>
                <a:gd name="connsiteX158" fmla="*/ 2454298 w 4140387"/>
                <a:gd name="connsiteY158" fmla="*/ 1219200 h 3140357"/>
                <a:gd name="connsiteX159" fmla="*/ 2476523 w 4140387"/>
                <a:gd name="connsiteY159" fmla="*/ 1222375 h 3140357"/>
                <a:gd name="connsiteX160" fmla="*/ 2486048 w 4140387"/>
                <a:gd name="connsiteY160" fmla="*/ 1228725 h 3140357"/>
                <a:gd name="connsiteX161" fmla="*/ 2520973 w 4140387"/>
                <a:gd name="connsiteY161" fmla="*/ 1222375 h 3140357"/>
                <a:gd name="connsiteX162" fmla="*/ 2530498 w 4140387"/>
                <a:gd name="connsiteY162" fmla="*/ 1209675 h 3140357"/>
                <a:gd name="connsiteX163" fmla="*/ 2540023 w 4140387"/>
                <a:gd name="connsiteY163" fmla="*/ 1203325 h 3140357"/>
                <a:gd name="connsiteX164" fmla="*/ 2552723 w 4140387"/>
                <a:gd name="connsiteY164" fmla="*/ 1200150 h 3140357"/>
                <a:gd name="connsiteX165" fmla="*/ 2581298 w 4140387"/>
                <a:gd name="connsiteY165" fmla="*/ 1190625 h 3140357"/>
                <a:gd name="connsiteX166" fmla="*/ 2609873 w 4140387"/>
                <a:gd name="connsiteY166" fmla="*/ 1193800 h 3140357"/>
                <a:gd name="connsiteX167" fmla="*/ 2619398 w 4140387"/>
                <a:gd name="connsiteY167" fmla="*/ 1196975 h 3140357"/>
                <a:gd name="connsiteX168" fmla="*/ 2625748 w 4140387"/>
                <a:gd name="connsiteY168" fmla="*/ 1206500 h 3140357"/>
                <a:gd name="connsiteX169" fmla="*/ 2616223 w 4140387"/>
                <a:gd name="connsiteY169" fmla="*/ 1209675 h 3140357"/>
                <a:gd name="connsiteX170" fmla="*/ 2606698 w 4140387"/>
                <a:gd name="connsiteY170" fmla="*/ 1235075 h 3140357"/>
                <a:gd name="connsiteX171" fmla="*/ 2654323 w 4140387"/>
                <a:gd name="connsiteY171" fmla="*/ 1238250 h 3140357"/>
                <a:gd name="connsiteX172" fmla="*/ 2657498 w 4140387"/>
                <a:gd name="connsiteY172" fmla="*/ 1200150 h 3140357"/>
                <a:gd name="connsiteX173" fmla="*/ 2686073 w 4140387"/>
                <a:gd name="connsiteY173" fmla="*/ 1190625 h 3140357"/>
                <a:gd name="connsiteX174" fmla="*/ 2717823 w 4140387"/>
                <a:gd name="connsiteY174" fmla="*/ 1200150 h 3140357"/>
                <a:gd name="connsiteX175" fmla="*/ 2711473 w 4140387"/>
                <a:gd name="connsiteY175" fmla="*/ 1225550 h 3140357"/>
                <a:gd name="connsiteX176" fmla="*/ 2705123 w 4140387"/>
                <a:gd name="connsiteY176" fmla="*/ 1250950 h 3140357"/>
                <a:gd name="connsiteX177" fmla="*/ 2698773 w 4140387"/>
                <a:gd name="connsiteY177" fmla="*/ 1270000 h 3140357"/>
                <a:gd name="connsiteX178" fmla="*/ 2714648 w 4140387"/>
                <a:gd name="connsiteY178" fmla="*/ 1279525 h 3140357"/>
                <a:gd name="connsiteX179" fmla="*/ 2740048 w 4140387"/>
                <a:gd name="connsiteY179" fmla="*/ 1289050 h 3140357"/>
                <a:gd name="connsiteX180" fmla="*/ 2749573 w 4140387"/>
                <a:gd name="connsiteY180" fmla="*/ 1298575 h 3140357"/>
                <a:gd name="connsiteX181" fmla="*/ 2752748 w 4140387"/>
                <a:gd name="connsiteY181" fmla="*/ 1323975 h 3140357"/>
                <a:gd name="connsiteX182" fmla="*/ 2762273 w 4140387"/>
                <a:gd name="connsiteY182" fmla="*/ 1333500 h 3140357"/>
                <a:gd name="connsiteX183" fmla="*/ 2765448 w 4140387"/>
                <a:gd name="connsiteY183" fmla="*/ 1346200 h 3140357"/>
                <a:gd name="connsiteX184" fmla="*/ 2784498 w 4140387"/>
                <a:gd name="connsiteY184" fmla="*/ 1349375 h 3140357"/>
                <a:gd name="connsiteX185" fmla="*/ 2794023 w 4140387"/>
                <a:gd name="connsiteY185" fmla="*/ 1352550 h 3140357"/>
                <a:gd name="connsiteX186" fmla="*/ 2806723 w 4140387"/>
                <a:gd name="connsiteY186" fmla="*/ 1355725 h 3140357"/>
                <a:gd name="connsiteX187" fmla="*/ 2825773 w 4140387"/>
                <a:gd name="connsiteY187" fmla="*/ 1387475 h 3140357"/>
                <a:gd name="connsiteX188" fmla="*/ 2835298 w 4140387"/>
                <a:gd name="connsiteY188" fmla="*/ 1393825 h 3140357"/>
                <a:gd name="connsiteX189" fmla="*/ 2851173 w 4140387"/>
                <a:gd name="connsiteY189" fmla="*/ 1412875 h 3140357"/>
                <a:gd name="connsiteX190" fmla="*/ 2863873 w 4140387"/>
                <a:gd name="connsiteY190" fmla="*/ 1416050 h 3140357"/>
                <a:gd name="connsiteX191" fmla="*/ 2873398 w 4140387"/>
                <a:gd name="connsiteY191" fmla="*/ 1422400 h 3140357"/>
                <a:gd name="connsiteX192" fmla="*/ 2933723 w 4140387"/>
                <a:gd name="connsiteY192" fmla="*/ 1431925 h 3140357"/>
                <a:gd name="connsiteX193" fmla="*/ 2952773 w 4140387"/>
                <a:gd name="connsiteY193" fmla="*/ 1438275 h 3140357"/>
                <a:gd name="connsiteX194" fmla="*/ 2971823 w 4140387"/>
                <a:gd name="connsiteY194" fmla="*/ 1447800 h 3140357"/>
                <a:gd name="connsiteX195" fmla="*/ 2997223 w 4140387"/>
                <a:gd name="connsiteY195" fmla="*/ 1450975 h 3140357"/>
                <a:gd name="connsiteX196" fmla="*/ 3013098 w 4140387"/>
                <a:gd name="connsiteY196" fmla="*/ 1454150 h 3140357"/>
                <a:gd name="connsiteX197" fmla="*/ 3032148 w 4140387"/>
                <a:gd name="connsiteY197" fmla="*/ 1457325 h 3140357"/>
                <a:gd name="connsiteX198" fmla="*/ 3076598 w 4140387"/>
                <a:gd name="connsiteY198" fmla="*/ 1466850 h 3140357"/>
                <a:gd name="connsiteX199" fmla="*/ 3184548 w 4140387"/>
                <a:gd name="connsiteY199" fmla="*/ 1476375 h 3140357"/>
                <a:gd name="connsiteX200" fmla="*/ 3206773 w 4140387"/>
                <a:gd name="connsiteY200" fmla="*/ 1498600 h 3140357"/>
                <a:gd name="connsiteX201" fmla="*/ 3235348 w 4140387"/>
                <a:gd name="connsiteY201" fmla="*/ 1517650 h 3140357"/>
                <a:gd name="connsiteX202" fmla="*/ 3244873 w 4140387"/>
                <a:gd name="connsiteY202" fmla="*/ 1539875 h 3140357"/>
                <a:gd name="connsiteX203" fmla="*/ 3248048 w 4140387"/>
                <a:gd name="connsiteY203" fmla="*/ 1552575 h 3140357"/>
                <a:gd name="connsiteX204" fmla="*/ 3254398 w 4140387"/>
                <a:gd name="connsiteY204" fmla="*/ 1562100 h 3140357"/>
                <a:gd name="connsiteX205" fmla="*/ 3270273 w 4140387"/>
                <a:gd name="connsiteY205" fmla="*/ 1590675 h 3140357"/>
                <a:gd name="connsiteX206" fmla="*/ 3292498 w 4140387"/>
                <a:gd name="connsiteY206" fmla="*/ 1603375 h 3140357"/>
                <a:gd name="connsiteX207" fmla="*/ 3302023 w 4140387"/>
                <a:gd name="connsiteY207" fmla="*/ 1625600 h 3140357"/>
                <a:gd name="connsiteX208" fmla="*/ 3314723 w 4140387"/>
                <a:gd name="connsiteY208" fmla="*/ 1644650 h 3140357"/>
                <a:gd name="connsiteX209" fmla="*/ 3324248 w 4140387"/>
                <a:gd name="connsiteY209" fmla="*/ 1679575 h 3140357"/>
                <a:gd name="connsiteX210" fmla="*/ 3330598 w 4140387"/>
                <a:gd name="connsiteY210" fmla="*/ 1692275 h 3140357"/>
                <a:gd name="connsiteX211" fmla="*/ 3321073 w 4140387"/>
                <a:gd name="connsiteY211" fmla="*/ 1746250 h 3140357"/>
                <a:gd name="connsiteX212" fmla="*/ 3302023 w 4140387"/>
                <a:gd name="connsiteY212" fmla="*/ 1784350 h 3140357"/>
                <a:gd name="connsiteX213" fmla="*/ 3276623 w 4140387"/>
                <a:gd name="connsiteY213" fmla="*/ 1816100 h 3140357"/>
                <a:gd name="connsiteX214" fmla="*/ 3254398 w 4140387"/>
                <a:gd name="connsiteY214" fmla="*/ 1860550 h 3140357"/>
                <a:gd name="connsiteX215" fmla="*/ 3276623 w 4140387"/>
                <a:gd name="connsiteY215" fmla="*/ 1831975 h 3140357"/>
                <a:gd name="connsiteX216" fmla="*/ 3286148 w 4140387"/>
                <a:gd name="connsiteY216" fmla="*/ 1822450 h 3140357"/>
                <a:gd name="connsiteX217" fmla="*/ 3317898 w 4140387"/>
                <a:gd name="connsiteY217" fmla="*/ 1803400 h 3140357"/>
                <a:gd name="connsiteX218" fmla="*/ 3336948 w 4140387"/>
                <a:gd name="connsiteY218" fmla="*/ 1793875 h 3140357"/>
                <a:gd name="connsiteX219" fmla="*/ 3346473 w 4140387"/>
                <a:gd name="connsiteY219" fmla="*/ 1784350 h 3140357"/>
                <a:gd name="connsiteX220" fmla="*/ 3403627 w 4140387"/>
                <a:gd name="connsiteY220" fmla="*/ 1774825 h 3140357"/>
                <a:gd name="connsiteX221" fmla="*/ 3406798 w 4140387"/>
                <a:gd name="connsiteY221" fmla="*/ 1857375 h 3140357"/>
                <a:gd name="connsiteX222" fmla="*/ 3476652 w 4140387"/>
                <a:gd name="connsiteY222" fmla="*/ 1835150 h 3140357"/>
                <a:gd name="connsiteX223" fmla="*/ 3600477 w 4140387"/>
                <a:gd name="connsiteY223" fmla="*/ 1838325 h 3140357"/>
                <a:gd name="connsiteX224" fmla="*/ 3616352 w 4140387"/>
                <a:gd name="connsiteY224" fmla="*/ 1908175 h 3140357"/>
                <a:gd name="connsiteX225" fmla="*/ 3708427 w 4140387"/>
                <a:gd name="connsiteY225" fmla="*/ 1889125 h 3140357"/>
                <a:gd name="connsiteX226" fmla="*/ 3873527 w 4140387"/>
                <a:gd name="connsiteY226" fmla="*/ 1933575 h 3140357"/>
                <a:gd name="connsiteX227" fmla="*/ 3984652 w 4140387"/>
                <a:gd name="connsiteY227" fmla="*/ 1993900 h 3140357"/>
                <a:gd name="connsiteX228" fmla="*/ 4070377 w 4140387"/>
                <a:gd name="connsiteY228" fmla="*/ 2047875 h 3140357"/>
                <a:gd name="connsiteX229" fmla="*/ 4133877 w 4140387"/>
                <a:gd name="connsiteY229" fmla="*/ 2114550 h 3140357"/>
                <a:gd name="connsiteX230" fmla="*/ 4137052 w 4140387"/>
                <a:gd name="connsiteY230" fmla="*/ 2212975 h 3140357"/>
                <a:gd name="connsiteX231" fmla="*/ 3051202 w 4140387"/>
                <a:gd name="connsiteY231" fmla="*/ 2041525 h 3140357"/>
                <a:gd name="connsiteX232" fmla="*/ 3095652 w 4140387"/>
                <a:gd name="connsiteY232" fmla="*/ 2206625 h 3140357"/>
                <a:gd name="connsiteX233" fmla="*/ 3016277 w 4140387"/>
                <a:gd name="connsiteY233" fmla="*/ 2038350 h 3140357"/>
                <a:gd name="connsiteX234" fmla="*/ 3038502 w 4140387"/>
                <a:gd name="connsiteY234" fmla="*/ 2222500 h 3140357"/>
                <a:gd name="connsiteX235" fmla="*/ 2952777 w 4140387"/>
                <a:gd name="connsiteY235" fmla="*/ 2057400 h 3140357"/>
                <a:gd name="connsiteX236" fmla="*/ 2968652 w 4140387"/>
                <a:gd name="connsiteY236" fmla="*/ 2225675 h 3140357"/>
                <a:gd name="connsiteX237" fmla="*/ 2879752 w 4140387"/>
                <a:gd name="connsiteY237" fmla="*/ 2022475 h 3140357"/>
                <a:gd name="connsiteX238" fmla="*/ 2901977 w 4140387"/>
                <a:gd name="connsiteY238" fmla="*/ 2222500 h 3140357"/>
                <a:gd name="connsiteX239" fmla="*/ 2886102 w 4140387"/>
                <a:gd name="connsiteY239" fmla="*/ 2349500 h 3140357"/>
                <a:gd name="connsiteX240" fmla="*/ 2841652 w 4140387"/>
                <a:gd name="connsiteY240" fmla="*/ 2257425 h 3140357"/>
                <a:gd name="connsiteX241" fmla="*/ 2873402 w 4140387"/>
                <a:gd name="connsiteY241" fmla="*/ 2397125 h 3140357"/>
                <a:gd name="connsiteX242" fmla="*/ 2800377 w 4140387"/>
                <a:gd name="connsiteY242" fmla="*/ 2270125 h 3140357"/>
                <a:gd name="connsiteX243" fmla="*/ 2867052 w 4140387"/>
                <a:gd name="connsiteY243" fmla="*/ 2479675 h 3140357"/>
                <a:gd name="connsiteX244" fmla="*/ 2771802 w 4140387"/>
                <a:gd name="connsiteY244" fmla="*/ 2311400 h 3140357"/>
                <a:gd name="connsiteX245" fmla="*/ 2787677 w 4140387"/>
                <a:gd name="connsiteY245" fmla="*/ 2466975 h 3140357"/>
                <a:gd name="connsiteX246" fmla="*/ 2698777 w 4140387"/>
                <a:gd name="connsiteY246" fmla="*/ 2314575 h 3140357"/>
                <a:gd name="connsiteX247" fmla="*/ 2724177 w 4140387"/>
                <a:gd name="connsiteY247" fmla="*/ 2527300 h 3140357"/>
                <a:gd name="connsiteX248" fmla="*/ 2663852 w 4140387"/>
                <a:gd name="connsiteY248" fmla="*/ 2390775 h 3140357"/>
                <a:gd name="connsiteX249" fmla="*/ 2425727 w 4140387"/>
                <a:gd name="connsiteY249" fmla="*/ 2479675 h 3140357"/>
                <a:gd name="connsiteX250" fmla="*/ 2657502 w 4140387"/>
                <a:gd name="connsiteY250" fmla="*/ 2676525 h 3140357"/>
                <a:gd name="connsiteX251" fmla="*/ 2584477 w 4140387"/>
                <a:gd name="connsiteY251" fmla="*/ 2736850 h 3140357"/>
                <a:gd name="connsiteX252" fmla="*/ 2479702 w 4140387"/>
                <a:gd name="connsiteY252" fmla="*/ 2870200 h 3140357"/>
                <a:gd name="connsiteX253" fmla="*/ 2362227 w 4140387"/>
                <a:gd name="connsiteY253" fmla="*/ 2784475 h 3140357"/>
                <a:gd name="connsiteX254" fmla="*/ 2343177 w 4140387"/>
                <a:gd name="connsiteY254" fmla="*/ 2593975 h 3140357"/>
                <a:gd name="connsiteX255" fmla="*/ 2266977 w 4140387"/>
                <a:gd name="connsiteY255" fmla="*/ 2794000 h 3140357"/>
                <a:gd name="connsiteX256" fmla="*/ 2270152 w 4140387"/>
                <a:gd name="connsiteY256" fmla="*/ 2638425 h 3140357"/>
                <a:gd name="connsiteX257" fmla="*/ 2222527 w 4140387"/>
                <a:gd name="connsiteY257" fmla="*/ 3140075 h 3140357"/>
                <a:gd name="connsiteX258" fmla="*/ 2222527 w 4140387"/>
                <a:gd name="connsiteY258" fmla="*/ 2863849 h 3140357"/>
                <a:gd name="connsiteX259" fmla="*/ 2197126 w 4140387"/>
                <a:gd name="connsiteY259" fmla="*/ 2813049 h 3140357"/>
                <a:gd name="connsiteX260" fmla="*/ 2159026 w 4140387"/>
                <a:gd name="connsiteY260" fmla="*/ 2794000 h 3140357"/>
                <a:gd name="connsiteX261" fmla="*/ 2092352 w 4140387"/>
                <a:gd name="connsiteY261" fmla="*/ 2752724 h 3140357"/>
                <a:gd name="connsiteX262" fmla="*/ 2035201 w 4140387"/>
                <a:gd name="connsiteY262" fmla="*/ 2698750 h 3140357"/>
                <a:gd name="connsiteX263" fmla="*/ 1978050 w 4140387"/>
                <a:gd name="connsiteY263" fmla="*/ 2679700 h 3140357"/>
                <a:gd name="connsiteX264" fmla="*/ 1911375 w 4140387"/>
                <a:gd name="connsiteY264" fmla="*/ 2600325 h 3140357"/>
                <a:gd name="connsiteX265" fmla="*/ 1765325 w 4140387"/>
                <a:gd name="connsiteY265" fmla="*/ 2362200 h 3140357"/>
                <a:gd name="connsiteX266" fmla="*/ 1720875 w 4140387"/>
                <a:gd name="connsiteY266" fmla="*/ 2251075 h 3140357"/>
                <a:gd name="connsiteX267" fmla="*/ 1673250 w 4140387"/>
                <a:gd name="connsiteY267" fmla="*/ 2197100 h 3140357"/>
                <a:gd name="connsiteX268" fmla="*/ 1651025 w 4140387"/>
                <a:gd name="connsiteY268" fmla="*/ 2146300 h 3140357"/>
                <a:gd name="connsiteX269" fmla="*/ 1581175 w 4140387"/>
                <a:gd name="connsiteY269" fmla="*/ 2095500 h 3140357"/>
                <a:gd name="connsiteX270" fmla="*/ 1584350 w 4140387"/>
                <a:gd name="connsiteY270" fmla="*/ 2022476 h 3140357"/>
                <a:gd name="connsiteX271" fmla="*/ 1590699 w 4140387"/>
                <a:gd name="connsiteY271" fmla="*/ 1984376 h 3140357"/>
                <a:gd name="connsiteX272" fmla="*/ 1676424 w 4140387"/>
                <a:gd name="connsiteY272" fmla="*/ 1958977 h 3140357"/>
                <a:gd name="connsiteX273" fmla="*/ 1609749 w 4140387"/>
                <a:gd name="connsiteY273" fmla="*/ 1882777 h 3140357"/>
                <a:gd name="connsiteX274" fmla="*/ 1622449 w 4140387"/>
                <a:gd name="connsiteY274" fmla="*/ 1809752 h 3140357"/>
                <a:gd name="connsiteX275" fmla="*/ 1651024 w 4140387"/>
                <a:gd name="connsiteY275" fmla="*/ 1730377 h 3140357"/>
                <a:gd name="connsiteX276" fmla="*/ 1714523 w 4140387"/>
                <a:gd name="connsiteY276" fmla="*/ 1685927 h 3140357"/>
                <a:gd name="connsiteX277" fmla="*/ 1765323 w 4140387"/>
                <a:gd name="connsiteY277" fmla="*/ 1647827 h 3140357"/>
                <a:gd name="connsiteX278" fmla="*/ 1793897 w 4140387"/>
                <a:gd name="connsiteY278" fmla="*/ 1612902 h 3140357"/>
                <a:gd name="connsiteX279" fmla="*/ 1812947 w 4140387"/>
                <a:gd name="connsiteY279" fmla="*/ 1571627 h 3140357"/>
                <a:gd name="connsiteX280" fmla="*/ 1790721 w 4140387"/>
                <a:gd name="connsiteY280" fmla="*/ 1539876 h 3140357"/>
                <a:gd name="connsiteX281" fmla="*/ 1793897 w 4140387"/>
                <a:gd name="connsiteY281" fmla="*/ 1473202 h 3140357"/>
                <a:gd name="connsiteX282" fmla="*/ 1765322 w 4140387"/>
                <a:gd name="connsiteY282" fmla="*/ 1381127 h 3140357"/>
                <a:gd name="connsiteX283" fmla="*/ 1727221 w 4140387"/>
                <a:gd name="connsiteY283" fmla="*/ 1314451 h 3140357"/>
                <a:gd name="connsiteX284" fmla="*/ 1666897 w 4140387"/>
                <a:gd name="connsiteY284" fmla="*/ 1355727 h 3140357"/>
                <a:gd name="connsiteX285" fmla="*/ 1625622 w 4140387"/>
                <a:gd name="connsiteY285" fmla="*/ 1377952 h 3140357"/>
                <a:gd name="connsiteX286" fmla="*/ 1587522 w 4140387"/>
                <a:gd name="connsiteY286" fmla="*/ 1349377 h 3140357"/>
                <a:gd name="connsiteX287" fmla="*/ 1527197 w 4140387"/>
                <a:gd name="connsiteY287" fmla="*/ 1327152 h 3140357"/>
                <a:gd name="connsiteX288" fmla="*/ 1428772 w 4140387"/>
                <a:gd name="connsiteY288" fmla="*/ 1257302 h 3140357"/>
                <a:gd name="connsiteX289" fmla="*/ 1374797 w 4140387"/>
                <a:gd name="connsiteY289" fmla="*/ 1257302 h 3140357"/>
                <a:gd name="connsiteX290" fmla="*/ 1358922 w 4140387"/>
                <a:gd name="connsiteY290" fmla="*/ 1187452 h 3140357"/>
                <a:gd name="connsiteX291" fmla="*/ 1298597 w 4140387"/>
                <a:gd name="connsiteY291" fmla="*/ 1114427 h 3140357"/>
                <a:gd name="connsiteX292" fmla="*/ 1212872 w 4140387"/>
                <a:gd name="connsiteY292" fmla="*/ 1057277 h 3140357"/>
                <a:gd name="connsiteX293" fmla="*/ 1073172 w 4140387"/>
                <a:gd name="connsiteY293" fmla="*/ 1003302 h 3140357"/>
                <a:gd name="connsiteX294" fmla="*/ 996972 w 4140387"/>
                <a:gd name="connsiteY294" fmla="*/ 974727 h 3140357"/>
                <a:gd name="connsiteX295" fmla="*/ 923947 w 4140387"/>
                <a:gd name="connsiteY295" fmla="*/ 914402 h 3140357"/>
                <a:gd name="connsiteX296" fmla="*/ 787422 w 4140387"/>
                <a:gd name="connsiteY296" fmla="*/ 933452 h 3140357"/>
                <a:gd name="connsiteX297" fmla="*/ 733447 w 4140387"/>
                <a:gd name="connsiteY297" fmla="*/ 942977 h 3140357"/>
                <a:gd name="connsiteX298" fmla="*/ 669947 w 4140387"/>
                <a:gd name="connsiteY298" fmla="*/ 889002 h 3140357"/>
                <a:gd name="connsiteX299" fmla="*/ 641372 w 4140387"/>
                <a:gd name="connsiteY299" fmla="*/ 860427 h 3140357"/>
                <a:gd name="connsiteX300" fmla="*/ 488972 w 4140387"/>
                <a:gd name="connsiteY300" fmla="*/ 800102 h 3140357"/>
                <a:gd name="connsiteX301" fmla="*/ 403247 w 4140387"/>
                <a:gd name="connsiteY301" fmla="*/ 749302 h 3140357"/>
                <a:gd name="connsiteX302" fmla="*/ 361972 w 4140387"/>
                <a:gd name="connsiteY302" fmla="*/ 695327 h 3140357"/>
                <a:gd name="connsiteX303" fmla="*/ 396897 w 4140387"/>
                <a:gd name="connsiteY303" fmla="*/ 660402 h 3140357"/>
                <a:gd name="connsiteX304" fmla="*/ 361972 w 4140387"/>
                <a:gd name="connsiteY304" fmla="*/ 555627 h 3140357"/>
                <a:gd name="connsiteX305" fmla="*/ 298471 w 4140387"/>
                <a:gd name="connsiteY305" fmla="*/ 454026 h 3140357"/>
                <a:gd name="connsiteX306" fmla="*/ 266722 w 4140387"/>
                <a:gd name="connsiteY306" fmla="*/ 384175 h 3140357"/>
                <a:gd name="connsiteX307" fmla="*/ 276246 w 4140387"/>
                <a:gd name="connsiteY307" fmla="*/ 358775 h 3140357"/>
                <a:gd name="connsiteX308" fmla="*/ 206397 w 4140387"/>
                <a:gd name="connsiteY308" fmla="*/ 234950 h 3140357"/>
                <a:gd name="connsiteX309" fmla="*/ 146072 w 4140387"/>
                <a:gd name="connsiteY309" fmla="*/ 101600 h 3140357"/>
                <a:gd name="connsiteX310" fmla="*/ 111147 w 4140387"/>
                <a:gd name="connsiteY310" fmla="*/ 142875 h 3140357"/>
                <a:gd name="connsiteX311" fmla="*/ 120671 w 4140387"/>
                <a:gd name="connsiteY311" fmla="*/ 193675 h 3140357"/>
                <a:gd name="connsiteX312" fmla="*/ 123846 w 4140387"/>
                <a:gd name="connsiteY312" fmla="*/ 260350 h 3140357"/>
                <a:gd name="connsiteX313" fmla="*/ 136546 w 4140387"/>
                <a:gd name="connsiteY313" fmla="*/ 327025 h 3140357"/>
                <a:gd name="connsiteX314" fmla="*/ 174646 w 4140387"/>
                <a:gd name="connsiteY314" fmla="*/ 384175 h 3140357"/>
                <a:gd name="connsiteX315" fmla="*/ 190521 w 4140387"/>
                <a:gd name="connsiteY315" fmla="*/ 422275 h 3140357"/>
                <a:gd name="connsiteX316" fmla="*/ 200046 w 4140387"/>
                <a:gd name="connsiteY316" fmla="*/ 495300 h 3140357"/>
                <a:gd name="connsiteX317" fmla="*/ 231798 w 4140387"/>
                <a:gd name="connsiteY317" fmla="*/ 542925 h 3140357"/>
                <a:gd name="connsiteX318" fmla="*/ 168296 w 4140387"/>
                <a:gd name="connsiteY318" fmla="*/ 508000 h 3140357"/>
                <a:gd name="connsiteX319" fmla="*/ 107973 w 4140387"/>
                <a:gd name="connsiteY319" fmla="*/ 460375 h 3140357"/>
                <a:gd name="connsiteX320" fmla="*/ 88923 w 4140387"/>
                <a:gd name="connsiteY320" fmla="*/ 371475 h 3140357"/>
                <a:gd name="connsiteX321" fmla="*/ 22248 w 4140387"/>
                <a:gd name="connsiteY321" fmla="*/ 285750 h 3140357"/>
                <a:gd name="connsiteX322" fmla="*/ 53998 w 4140387"/>
                <a:gd name="connsiteY322" fmla="*/ 193675 h 3140357"/>
                <a:gd name="connsiteX323" fmla="*/ 25423 w 4140387"/>
                <a:gd name="connsiteY323" fmla="*/ 161925 h 3140357"/>
                <a:gd name="connsiteX324" fmla="*/ 12722 w 4140387"/>
                <a:gd name="connsiteY324" fmla="*/ 114300 h 3140357"/>
                <a:gd name="connsiteX325" fmla="*/ 23 w 4140387"/>
                <a:gd name="connsiteY325" fmla="*/ 41275 h 3140357"/>
                <a:gd name="connsiteX326" fmla="*/ 23 w 4140387"/>
                <a:gd name="connsiteY326" fmla="*/ 0 h 3140357"/>
                <a:gd name="connsiteX0" fmla="*/ 23 w 4140387"/>
                <a:gd name="connsiteY0" fmla="*/ 0 h 3140357"/>
                <a:gd name="connsiteX1" fmla="*/ 381023 w 4140387"/>
                <a:gd name="connsiteY1" fmla="*/ 76200 h 3140357"/>
                <a:gd name="connsiteX2" fmla="*/ 479448 w 4140387"/>
                <a:gd name="connsiteY2" fmla="*/ 28575 h 3140357"/>
                <a:gd name="connsiteX3" fmla="*/ 568348 w 4140387"/>
                <a:gd name="connsiteY3" fmla="*/ 44450 h 3140357"/>
                <a:gd name="connsiteX4" fmla="*/ 568348 w 4140387"/>
                <a:gd name="connsiteY4" fmla="*/ 44450 h 3140357"/>
                <a:gd name="connsiteX5" fmla="*/ 571523 w 4140387"/>
                <a:gd name="connsiteY5" fmla="*/ 73025 h 3140357"/>
                <a:gd name="connsiteX6" fmla="*/ 565173 w 4140387"/>
                <a:gd name="connsiteY6" fmla="*/ 88900 h 3140357"/>
                <a:gd name="connsiteX7" fmla="*/ 561998 w 4140387"/>
                <a:gd name="connsiteY7" fmla="*/ 98425 h 3140357"/>
                <a:gd name="connsiteX8" fmla="*/ 565173 w 4140387"/>
                <a:gd name="connsiteY8" fmla="*/ 114300 h 3140357"/>
                <a:gd name="connsiteX9" fmla="*/ 584223 w 4140387"/>
                <a:gd name="connsiteY9" fmla="*/ 127000 h 3140357"/>
                <a:gd name="connsiteX10" fmla="*/ 596923 w 4140387"/>
                <a:gd name="connsiteY10" fmla="*/ 146050 h 3140357"/>
                <a:gd name="connsiteX11" fmla="*/ 600098 w 4140387"/>
                <a:gd name="connsiteY11" fmla="*/ 155575 h 3140357"/>
                <a:gd name="connsiteX12" fmla="*/ 609623 w 4140387"/>
                <a:gd name="connsiteY12" fmla="*/ 161925 h 3140357"/>
                <a:gd name="connsiteX13" fmla="*/ 615973 w 4140387"/>
                <a:gd name="connsiteY13" fmla="*/ 171450 h 3140357"/>
                <a:gd name="connsiteX14" fmla="*/ 660423 w 4140387"/>
                <a:gd name="connsiteY14" fmla="*/ 165100 h 3140357"/>
                <a:gd name="connsiteX15" fmla="*/ 669948 w 4140387"/>
                <a:gd name="connsiteY15" fmla="*/ 158750 h 3140357"/>
                <a:gd name="connsiteX16" fmla="*/ 679473 w 4140387"/>
                <a:gd name="connsiteY16" fmla="*/ 155575 h 3140357"/>
                <a:gd name="connsiteX17" fmla="*/ 701698 w 4140387"/>
                <a:gd name="connsiteY17" fmla="*/ 142875 h 3140357"/>
                <a:gd name="connsiteX18" fmla="*/ 749323 w 4140387"/>
                <a:gd name="connsiteY18" fmla="*/ 146050 h 3140357"/>
                <a:gd name="connsiteX19" fmla="*/ 755673 w 4140387"/>
                <a:gd name="connsiteY19" fmla="*/ 155575 h 3140357"/>
                <a:gd name="connsiteX20" fmla="*/ 749323 w 4140387"/>
                <a:gd name="connsiteY20" fmla="*/ 200025 h 3140357"/>
                <a:gd name="connsiteX21" fmla="*/ 762023 w 4140387"/>
                <a:gd name="connsiteY21" fmla="*/ 212725 h 3140357"/>
                <a:gd name="connsiteX22" fmla="*/ 771548 w 4140387"/>
                <a:gd name="connsiteY22" fmla="*/ 215900 h 3140357"/>
                <a:gd name="connsiteX23" fmla="*/ 777898 w 4140387"/>
                <a:gd name="connsiteY23" fmla="*/ 228600 h 3140357"/>
                <a:gd name="connsiteX24" fmla="*/ 787423 w 4140387"/>
                <a:gd name="connsiteY24" fmla="*/ 238125 h 3140357"/>
                <a:gd name="connsiteX25" fmla="*/ 793773 w 4140387"/>
                <a:gd name="connsiteY25" fmla="*/ 257175 h 3140357"/>
                <a:gd name="connsiteX26" fmla="*/ 796948 w 4140387"/>
                <a:gd name="connsiteY26" fmla="*/ 288925 h 3140357"/>
                <a:gd name="connsiteX27" fmla="*/ 800123 w 4140387"/>
                <a:gd name="connsiteY27" fmla="*/ 298450 h 3140357"/>
                <a:gd name="connsiteX28" fmla="*/ 809648 w 4140387"/>
                <a:gd name="connsiteY28" fmla="*/ 304800 h 3140357"/>
                <a:gd name="connsiteX29" fmla="*/ 822348 w 4140387"/>
                <a:gd name="connsiteY29" fmla="*/ 314325 h 3140357"/>
                <a:gd name="connsiteX30" fmla="*/ 831873 w 4140387"/>
                <a:gd name="connsiteY30" fmla="*/ 323850 h 3140357"/>
                <a:gd name="connsiteX31" fmla="*/ 854098 w 4140387"/>
                <a:gd name="connsiteY31" fmla="*/ 336550 h 3140357"/>
                <a:gd name="connsiteX32" fmla="*/ 863623 w 4140387"/>
                <a:gd name="connsiteY32" fmla="*/ 346075 h 3140357"/>
                <a:gd name="connsiteX33" fmla="*/ 892198 w 4140387"/>
                <a:gd name="connsiteY33" fmla="*/ 352425 h 3140357"/>
                <a:gd name="connsiteX34" fmla="*/ 882673 w 4140387"/>
                <a:gd name="connsiteY34" fmla="*/ 355600 h 3140357"/>
                <a:gd name="connsiteX35" fmla="*/ 879498 w 4140387"/>
                <a:gd name="connsiteY35" fmla="*/ 365125 h 3140357"/>
                <a:gd name="connsiteX36" fmla="*/ 876323 w 4140387"/>
                <a:gd name="connsiteY36" fmla="*/ 406400 h 3140357"/>
                <a:gd name="connsiteX37" fmla="*/ 866798 w 4140387"/>
                <a:gd name="connsiteY37" fmla="*/ 434975 h 3140357"/>
                <a:gd name="connsiteX38" fmla="*/ 863623 w 4140387"/>
                <a:gd name="connsiteY38" fmla="*/ 450850 h 3140357"/>
                <a:gd name="connsiteX39" fmla="*/ 860448 w 4140387"/>
                <a:gd name="connsiteY39" fmla="*/ 463550 h 3140357"/>
                <a:gd name="connsiteX40" fmla="*/ 854098 w 4140387"/>
                <a:gd name="connsiteY40" fmla="*/ 482600 h 3140357"/>
                <a:gd name="connsiteX41" fmla="*/ 850923 w 4140387"/>
                <a:gd name="connsiteY41" fmla="*/ 492125 h 3140357"/>
                <a:gd name="connsiteX42" fmla="*/ 841398 w 4140387"/>
                <a:gd name="connsiteY42" fmla="*/ 517525 h 3140357"/>
                <a:gd name="connsiteX43" fmla="*/ 835048 w 4140387"/>
                <a:gd name="connsiteY43" fmla="*/ 552450 h 3140357"/>
                <a:gd name="connsiteX44" fmla="*/ 831873 w 4140387"/>
                <a:gd name="connsiteY44" fmla="*/ 561975 h 3140357"/>
                <a:gd name="connsiteX45" fmla="*/ 822348 w 4140387"/>
                <a:gd name="connsiteY45" fmla="*/ 565150 h 3140357"/>
                <a:gd name="connsiteX46" fmla="*/ 815998 w 4140387"/>
                <a:gd name="connsiteY46" fmla="*/ 574675 h 3140357"/>
                <a:gd name="connsiteX47" fmla="*/ 825523 w 4140387"/>
                <a:gd name="connsiteY47" fmla="*/ 600075 h 3140357"/>
                <a:gd name="connsiteX48" fmla="*/ 841398 w 4140387"/>
                <a:gd name="connsiteY48" fmla="*/ 625475 h 3140357"/>
                <a:gd name="connsiteX49" fmla="*/ 847748 w 4140387"/>
                <a:gd name="connsiteY49" fmla="*/ 650875 h 3140357"/>
                <a:gd name="connsiteX50" fmla="*/ 860448 w 4140387"/>
                <a:gd name="connsiteY50" fmla="*/ 669925 h 3140357"/>
                <a:gd name="connsiteX51" fmla="*/ 866798 w 4140387"/>
                <a:gd name="connsiteY51" fmla="*/ 682625 h 3140357"/>
                <a:gd name="connsiteX52" fmla="*/ 885848 w 4140387"/>
                <a:gd name="connsiteY52" fmla="*/ 695325 h 3140357"/>
                <a:gd name="connsiteX53" fmla="*/ 904898 w 4140387"/>
                <a:gd name="connsiteY53" fmla="*/ 730250 h 3140357"/>
                <a:gd name="connsiteX54" fmla="*/ 908073 w 4140387"/>
                <a:gd name="connsiteY54" fmla="*/ 739775 h 3140357"/>
                <a:gd name="connsiteX55" fmla="*/ 917598 w 4140387"/>
                <a:gd name="connsiteY55" fmla="*/ 742950 h 3140357"/>
                <a:gd name="connsiteX56" fmla="*/ 936648 w 4140387"/>
                <a:gd name="connsiteY56" fmla="*/ 758825 h 3140357"/>
                <a:gd name="connsiteX57" fmla="*/ 955698 w 4140387"/>
                <a:gd name="connsiteY57" fmla="*/ 765175 h 3140357"/>
                <a:gd name="connsiteX58" fmla="*/ 993798 w 4140387"/>
                <a:gd name="connsiteY58" fmla="*/ 762000 h 3140357"/>
                <a:gd name="connsiteX59" fmla="*/ 1012848 w 4140387"/>
                <a:gd name="connsiteY59" fmla="*/ 755650 h 3140357"/>
                <a:gd name="connsiteX60" fmla="*/ 1022373 w 4140387"/>
                <a:gd name="connsiteY60" fmla="*/ 752475 h 3140357"/>
                <a:gd name="connsiteX61" fmla="*/ 1035073 w 4140387"/>
                <a:gd name="connsiteY61" fmla="*/ 742950 h 3140357"/>
                <a:gd name="connsiteX62" fmla="*/ 1044598 w 4140387"/>
                <a:gd name="connsiteY62" fmla="*/ 739775 h 3140357"/>
                <a:gd name="connsiteX63" fmla="*/ 1143023 w 4140387"/>
                <a:gd name="connsiteY63" fmla="*/ 730250 h 3140357"/>
                <a:gd name="connsiteX64" fmla="*/ 1155723 w 4140387"/>
                <a:gd name="connsiteY64" fmla="*/ 685800 h 3140357"/>
                <a:gd name="connsiteX65" fmla="*/ 1162073 w 4140387"/>
                <a:gd name="connsiteY65" fmla="*/ 673100 h 3140357"/>
                <a:gd name="connsiteX66" fmla="*/ 1165248 w 4140387"/>
                <a:gd name="connsiteY66" fmla="*/ 663575 h 3140357"/>
                <a:gd name="connsiteX67" fmla="*/ 1184298 w 4140387"/>
                <a:gd name="connsiteY67" fmla="*/ 654050 h 3140357"/>
                <a:gd name="connsiteX68" fmla="*/ 1206523 w 4140387"/>
                <a:gd name="connsiteY68" fmla="*/ 635000 h 3140357"/>
                <a:gd name="connsiteX69" fmla="*/ 1216048 w 4140387"/>
                <a:gd name="connsiteY69" fmla="*/ 631825 h 3140357"/>
                <a:gd name="connsiteX70" fmla="*/ 1244623 w 4140387"/>
                <a:gd name="connsiteY70" fmla="*/ 615950 h 3140357"/>
                <a:gd name="connsiteX71" fmla="*/ 1263673 w 4140387"/>
                <a:gd name="connsiteY71" fmla="*/ 612775 h 3140357"/>
                <a:gd name="connsiteX72" fmla="*/ 1330348 w 4140387"/>
                <a:gd name="connsiteY72" fmla="*/ 606425 h 3140357"/>
                <a:gd name="connsiteX73" fmla="*/ 1365273 w 4140387"/>
                <a:gd name="connsiteY73" fmla="*/ 612775 h 3140357"/>
                <a:gd name="connsiteX74" fmla="*/ 1368448 w 4140387"/>
                <a:gd name="connsiteY74" fmla="*/ 622300 h 3140357"/>
                <a:gd name="connsiteX75" fmla="*/ 1377973 w 4140387"/>
                <a:gd name="connsiteY75" fmla="*/ 628650 h 3140357"/>
                <a:gd name="connsiteX76" fmla="*/ 1387498 w 4140387"/>
                <a:gd name="connsiteY76" fmla="*/ 638175 h 3140357"/>
                <a:gd name="connsiteX77" fmla="*/ 1387498 w 4140387"/>
                <a:gd name="connsiteY77" fmla="*/ 673100 h 3140357"/>
                <a:gd name="connsiteX78" fmla="*/ 1377973 w 4140387"/>
                <a:gd name="connsiteY78" fmla="*/ 676275 h 3140357"/>
                <a:gd name="connsiteX79" fmla="*/ 1355748 w 4140387"/>
                <a:gd name="connsiteY79" fmla="*/ 685800 h 3140357"/>
                <a:gd name="connsiteX80" fmla="*/ 1349398 w 4140387"/>
                <a:gd name="connsiteY80" fmla="*/ 698500 h 3140357"/>
                <a:gd name="connsiteX81" fmla="*/ 1343048 w 4140387"/>
                <a:gd name="connsiteY81" fmla="*/ 723900 h 3140357"/>
                <a:gd name="connsiteX82" fmla="*/ 1339873 w 4140387"/>
                <a:gd name="connsiteY82" fmla="*/ 733425 h 3140357"/>
                <a:gd name="connsiteX83" fmla="*/ 1333523 w 4140387"/>
                <a:gd name="connsiteY83" fmla="*/ 742950 h 3140357"/>
                <a:gd name="connsiteX84" fmla="*/ 1330348 w 4140387"/>
                <a:gd name="connsiteY84" fmla="*/ 758825 h 3140357"/>
                <a:gd name="connsiteX85" fmla="*/ 1320823 w 4140387"/>
                <a:gd name="connsiteY85" fmla="*/ 784225 h 3140357"/>
                <a:gd name="connsiteX86" fmla="*/ 1311298 w 4140387"/>
                <a:gd name="connsiteY86" fmla="*/ 793750 h 3140357"/>
                <a:gd name="connsiteX87" fmla="*/ 1295423 w 4140387"/>
                <a:gd name="connsiteY87" fmla="*/ 822325 h 3140357"/>
                <a:gd name="connsiteX88" fmla="*/ 1282723 w 4140387"/>
                <a:gd name="connsiteY88" fmla="*/ 831850 h 3140357"/>
                <a:gd name="connsiteX89" fmla="*/ 1273198 w 4140387"/>
                <a:gd name="connsiteY89" fmla="*/ 850900 h 3140357"/>
                <a:gd name="connsiteX90" fmla="*/ 1263673 w 4140387"/>
                <a:gd name="connsiteY90" fmla="*/ 860425 h 3140357"/>
                <a:gd name="connsiteX91" fmla="*/ 1266848 w 4140387"/>
                <a:gd name="connsiteY91" fmla="*/ 908050 h 3140357"/>
                <a:gd name="connsiteX92" fmla="*/ 1276373 w 4140387"/>
                <a:gd name="connsiteY92" fmla="*/ 904875 h 3140357"/>
                <a:gd name="connsiteX93" fmla="*/ 1343048 w 4140387"/>
                <a:gd name="connsiteY93" fmla="*/ 898525 h 3140357"/>
                <a:gd name="connsiteX94" fmla="*/ 1362098 w 4140387"/>
                <a:gd name="connsiteY94" fmla="*/ 892175 h 3140357"/>
                <a:gd name="connsiteX95" fmla="*/ 1374798 w 4140387"/>
                <a:gd name="connsiteY95" fmla="*/ 885825 h 3140357"/>
                <a:gd name="connsiteX96" fmla="*/ 1419248 w 4140387"/>
                <a:gd name="connsiteY96" fmla="*/ 879475 h 3140357"/>
                <a:gd name="connsiteX97" fmla="*/ 1428773 w 4140387"/>
                <a:gd name="connsiteY97" fmla="*/ 885825 h 3140357"/>
                <a:gd name="connsiteX98" fmla="*/ 1441473 w 4140387"/>
                <a:gd name="connsiteY98" fmla="*/ 901700 h 3140357"/>
                <a:gd name="connsiteX99" fmla="*/ 1447823 w 4140387"/>
                <a:gd name="connsiteY99" fmla="*/ 911225 h 3140357"/>
                <a:gd name="connsiteX100" fmla="*/ 1470048 w 4140387"/>
                <a:gd name="connsiteY100" fmla="*/ 927100 h 3140357"/>
                <a:gd name="connsiteX101" fmla="*/ 1485923 w 4140387"/>
                <a:gd name="connsiteY101" fmla="*/ 955675 h 3140357"/>
                <a:gd name="connsiteX102" fmla="*/ 1479573 w 4140387"/>
                <a:gd name="connsiteY102" fmla="*/ 1063625 h 3140357"/>
                <a:gd name="connsiteX103" fmla="*/ 1482748 w 4140387"/>
                <a:gd name="connsiteY103" fmla="*/ 1133475 h 3140357"/>
                <a:gd name="connsiteX104" fmla="*/ 1489098 w 4140387"/>
                <a:gd name="connsiteY104" fmla="*/ 1171575 h 3140357"/>
                <a:gd name="connsiteX105" fmla="*/ 1492273 w 4140387"/>
                <a:gd name="connsiteY105" fmla="*/ 1216025 h 3140357"/>
                <a:gd name="connsiteX106" fmla="*/ 1498623 w 4140387"/>
                <a:gd name="connsiteY106" fmla="*/ 1225550 h 3140357"/>
                <a:gd name="connsiteX107" fmla="*/ 1501798 w 4140387"/>
                <a:gd name="connsiteY107" fmla="*/ 1235075 h 3140357"/>
                <a:gd name="connsiteX108" fmla="*/ 1527198 w 4140387"/>
                <a:gd name="connsiteY108" fmla="*/ 1250950 h 3140357"/>
                <a:gd name="connsiteX109" fmla="*/ 1536723 w 4140387"/>
                <a:gd name="connsiteY109" fmla="*/ 1257300 h 3140357"/>
                <a:gd name="connsiteX110" fmla="*/ 1549423 w 4140387"/>
                <a:gd name="connsiteY110" fmla="*/ 1260475 h 3140357"/>
                <a:gd name="connsiteX111" fmla="*/ 1603398 w 4140387"/>
                <a:gd name="connsiteY111" fmla="*/ 1263650 h 3140357"/>
                <a:gd name="connsiteX112" fmla="*/ 1635148 w 4140387"/>
                <a:gd name="connsiteY112" fmla="*/ 1273175 h 3140357"/>
                <a:gd name="connsiteX113" fmla="*/ 1676423 w 4140387"/>
                <a:gd name="connsiteY113" fmla="*/ 1266825 h 3140357"/>
                <a:gd name="connsiteX114" fmla="*/ 1685948 w 4140387"/>
                <a:gd name="connsiteY114" fmla="*/ 1263650 h 3140357"/>
                <a:gd name="connsiteX115" fmla="*/ 1692298 w 4140387"/>
                <a:gd name="connsiteY115" fmla="*/ 1254125 h 3140357"/>
                <a:gd name="connsiteX116" fmla="*/ 1701823 w 4140387"/>
                <a:gd name="connsiteY116" fmla="*/ 1244600 h 3140357"/>
                <a:gd name="connsiteX117" fmla="*/ 1743098 w 4140387"/>
                <a:gd name="connsiteY117" fmla="*/ 1247775 h 3140357"/>
                <a:gd name="connsiteX118" fmla="*/ 1752623 w 4140387"/>
                <a:gd name="connsiteY118" fmla="*/ 1254125 h 3140357"/>
                <a:gd name="connsiteX119" fmla="*/ 1762148 w 4140387"/>
                <a:gd name="connsiteY119" fmla="*/ 1257300 h 3140357"/>
                <a:gd name="connsiteX120" fmla="*/ 1771673 w 4140387"/>
                <a:gd name="connsiteY120" fmla="*/ 1266825 h 3140357"/>
                <a:gd name="connsiteX121" fmla="*/ 1787548 w 4140387"/>
                <a:gd name="connsiteY121" fmla="*/ 1285875 h 3140357"/>
                <a:gd name="connsiteX122" fmla="*/ 1797073 w 4140387"/>
                <a:gd name="connsiteY122" fmla="*/ 1289050 h 3140357"/>
                <a:gd name="connsiteX123" fmla="*/ 1822473 w 4140387"/>
                <a:gd name="connsiteY123" fmla="*/ 1308100 h 3140357"/>
                <a:gd name="connsiteX124" fmla="*/ 1831998 w 4140387"/>
                <a:gd name="connsiteY124" fmla="*/ 1311275 h 3140357"/>
                <a:gd name="connsiteX125" fmla="*/ 1854223 w 4140387"/>
                <a:gd name="connsiteY125" fmla="*/ 1327150 h 3140357"/>
                <a:gd name="connsiteX126" fmla="*/ 1863748 w 4140387"/>
                <a:gd name="connsiteY126" fmla="*/ 1317625 h 3140357"/>
                <a:gd name="connsiteX127" fmla="*/ 1879623 w 4140387"/>
                <a:gd name="connsiteY127" fmla="*/ 1282700 h 3140357"/>
                <a:gd name="connsiteX128" fmla="*/ 1882798 w 4140387"/>
                <a:gd name="connsiteY128" fmla="*/ 1250950 h 3140357"/>
                <a:gd name="connsiteX129" fmla="*/ 1889148 w 4140387"/>
                <a:gd name="connsiteY129" fmla="*/ 1241425 h 3140357"/>
                <a:gd name="connsiteX130" fmla="*/ 1895498 w 4140387"/>
                <a:gd name="connsiteY130" fmla="*/ 1228725 h 3140357"/>
                <a:gd name="connsiteX131" fmla="*/ 1901848 w 4140387"/>
                <a:gd name="connsiteY131" fmla="*/ 1209675 h 3140357"/>
                <a:gd name="connsiteX132" fmla="*/ 1905023 w 4140387"/>
                <a:gd name="connsiteY132" fmla="*/ 1196975 h 3140357"/>
                <a:gd name="connsiteX133" fmla="*/ 1930423 w 4140387"/>
                <a:gd name="connsiteY133" fmla="*/ 1184275 h 3140357"/>
                <a:gd name="connsiteX134" fmla="*/ 2019323 w 4140387"/>
                <a:gd name="connsiteY134" fmla="*/ 1181100 h 3140357"/>
                <a:gd name="connsiteX135" fmla="*/ 2028848 w 4140387"/>
                <a:gd name="connsiteY135" fmla="*/ 1174750 h 3140357"/>
                <a:gd name="connsiteX136" fmla="*/ 2047898 w 4140387"/>
                <a:gd name="connsiteY136" fmla="*/ 1165225 h 3140357"/>
                <a:gd name="connsiteX137" fmla="*/ 2060598 w 4140387"/>
                <a:gd name="connsiteY137" fmla="*/ 1149350 h 3140357"/>
                <a:gd name="connsiteX138" fmla="*/ 2082823 w 4140387"/>
                <a:gd name="connsiteY138" fmla="*/ 1127125 h 3140357"/>
                <a:gd name="connsiteX139" fmla="*/ 2095523 w 4140387"/>
                <a:gd name="connsiteY139" fmla="*/ 1120775 h 3140357"/>
                <a:gd name="connsiteX140" fmla="*/ 2114573 w 4140387"/>
                <a:gd name="connsiteY140" fmla="*/ 1114425 h 3140357"/>
                <a:gd name="connsiteX141" fmla="*/ 2124098 w 4140387"/>
                <a:gd name="connsiteY141" fmla="*/ 1120775 h 3140357"/>
                <a:gd name="connsiteX142" fmla="*/ 2127273 w 4140387"/>
                <a:gd name="connsiteY142" fmla="*/ 1130300 h 3140357"/>
                <a:gd name="connsiteX143" fmla="*/ 2133623 w 4140387"/>
                <a:gd name="connsiteY143" fmla="*/ 1139825 h 3140357"/>
                <a:gd name="connsiteX144" fmla="*/ 2130448 w 4140387"/>
                <a:gd name="connsiteY144" fmla="*/ 1152525 h 3140357"/>
                <a:gd name="connsiteX145" fmla="*/ 2127273 w 4140387"/>
                <a:gd name="connsiteY145" fmla="*/ 1174750 h 3140357"/>
                <a:gd name="connsiteX146" fmla="*/ 2187598 w 4140387"/>
                <a:gd name="connsiteY146" fmla="*/ 1155700 h 3140357"/>
                <a:gd name="connsiteX147" fmla="*/ 2276498 w 4140387"/>
                <a:gd name="connsiteY147" fmla="*/ 1168400 h 3140357"/>
                <a:gd name="connsiteX148" fmla="*/ 2279673 w 4140387"/>
                <a:gd name="connsiteY148" fmla="*/ 1190625 h 3140357"/>
                <a:gd name="connsiteX149" fmla="*/ 2273323 w 4140387"/>
                <a:gd name="connsiteY149" fmla="*/ 1181100 h 3140357"/>
                <a:gd name="connsiteX150" fmla="*/ 2254273 w 4140387"/>
                <a:gd name="connsiteY150" fmla="*/ 1162050 h 3140357"/>
                <a:gd name="connsiteX151" fmla="*/ 2257448 w 4140387"/>
                <a:gd name="connsiteY151" fmla="*/ 1165225 h 3140357"/>
                <a:gd name="connsiteX152" fmla="*/ 2308248 w 4140387"/>
                <a:gd name="connsiteY152" fmla="*/ 1184275 h 3140357"/>
                <a:gd name="connsiteX153" fmla="*/ 2324123 w 4140387"/>
                <a:gd name="connsiteY153" fmla="*/ 1187450 h 3140357"/>
                <a:gd name="connsiteX154" fmla="*/ 2349523 w 4140387"/>
                <a:gd name="connsiteY154" fmla="*/ 1193800 h 3140357"/>
                <a:gd name="connsiteX155" fmla="*/ 2393973 w 4140387"/>
                <a:gd name="connsiteY155" fmla="*/ 1196975 h 3140357"/>
                <a:gd name="connsiteX156" fmla="*/ 2397148 w 4140387"/>
                <a:gd name="connsiteY156" fmla="*/ 1206500 h 3140357"/>
                <a:gd name="connsiteX157" fmla="*/ 2444773 w 4140387"/>
                <a:gd name="connsiteY157" fmla="*/ 1216025 h 3140357"/>
                <a:gd name="connsiteX158" fmla="*/ 2454298 w 4140387"/>
                <a:gd name="connsiteY158" fmla="*/ 1219200 h 3140357"/>
                <a:gd name="connsiteX159" fmla="*/ 2476523 w 4140387"/>
                <a:gd name="connsiteY159" fmla="*/ 1222375 h 3140357"/>
                <a:gd name="connsiteX160" fmla="*/ 2486048 w 4140387"/>
                <a:gd name="connsiteY160" fmla="*/ 1228725 h 3140357"/>
                <a:gd name="connsiteX161" fmla="*/ 2520973 w 4140387"/>
                <a:gd name="connsiteY161" fmla="*/ 1222375 h 3140357"/>
                <a:gd name="connsiteX162" fmla="*/ 2530498 w 4140387"/>
                <a:gd name="connsiteY162" fmla="*/ 1209675 h 3140357"/>
                <a:gd name="connsiteX163" fmla="*/ 2540023 w 4140387"/>
                <a:gd name="connsiteY163" fmla="*/ 1203325 h 3140357"/>
                <a:gd name="connsiteX164" fmla="*/ 2552723 w 4140387"/>
                <a:gd name="connsiteY164" fmla="*/ 1200150 h 3140357"/>
                <a:gd name="connsiteX165" fmla="*/ 2581298 w 4140387"/>
                <a:gd name="connsiteY165" fmla="*/ 1190625 h 3140357"/>
                <a:gd name="connsiteX166" fmla="*/ 2609873 w 4140387"/>
                <a:gd name="connsiteY166" fmla="*/ 1193800 h 3140357"/>
                <a:gd name="connsiteX167" fmla="*/ 2619398 w 4140387"/>
                <a:gd name="connsiteY167" fmla="*/ 1196975 h 3140357"/>
                <a:gd name="connsiteX168" fmla="*/ 2625748 w 4140387"/>
                <a:gd name="connsiteY168" fmla="*/ 1206500 h 3140357"/>
                <a:gd name="connsiteX169" fmla="*/ 2616223 w 4140387"/>
                <a:gd name="connsiteY169" fmla="*/ 1209675 h 3140357"/>
                <a:gd name="connsiteX170" fmla="*/ 2606698 w 4140387"/>
                <a:gd name="connsiteY170" fmla="*/ 1235075 h 3140357"/>
                <a:gd name="connsiteX171" fmla="*/ 2654323 w 4140387"/>
                <a:gd name="connsiteY171" fmla="*/ 1238250 h 3140357"/>
                <a:gd name="connsiteX172" fmla="*/ 2657498 w 4140387"/>
                <a:gd name="connsiteY172" fmla="*/ 1200150 h 3140357"/>
                <a:gd name="connsiteX173" fmla="*/ 2686073 w 4140387"/>
                <a:gd name="connsiteY173" fmla="*/ 1190625 h 3140357"/>
                <a:gd name="connsiteX174" fmla="*/ 2717823 w 4140387"/>
                <a:gd name="connsiteY174" fmla="*/ 1200150 h 3140357"/>
                <a:gd name="connsiteX175" fmla="*/ 2711473 w 4140387"/>
                <a:gd name="connsiteY175" fmla="*/ 1225550 h 3140357"/>
                <a:gd name="connsiteX176" fmla="*/ 2705123 w 4140387"/>
                <a:gd name="connsiteY176" fmla="*/ 1250950 h 3140357"/>
                <a:gd name="connsiteX177" fmla="*/ 2698773 w 4140387"/>
                <a:gd name="connsiteY177" fmla="*/ 1270000 h 3140357"/>
                <a:gd name="connsiteX178" fmla="*/ 2714648 w 4140387"/>
                <a:gd name="connsiteY178" fmla="*/ 1279525 h 3140357"/>
                <a:gd name="connsiteX179" fmla="*/ 2740048 w 4140387"/>
                <a:gd name="connsiteY179" fmla="*/ 1289050 h 3140357"/>
                <a:gd name="connsiteX180" fmla="*/ 2749573 w 4140387"/>
                <a:gd name="connsiteY180" fmla="*/ 1298575 h 3140357"/>
                <a:gd name="connsiteX181" fmla="*/ 2752748 w 4140387"/>
                <a:gd name="connsiteY181" fmla="*/ 1323975 h 3140357"/>
                <a:gd name="connsiteX182" fmla="*/ 2762273 w 4140387"/>
                <a:gd name="connsiteY182" fmla="*/ 1333500 h 3140357"/>
                <a:gd name="connsiteX183" fmla="*/ 2765448 w 4140387"/>
                <a:gd name="connsiteY183" fmla="*/ 1346200 h 3140357"/>
                <a:gd name="connsiteX184" fmla="*/ 2784498 w 4140387"/>
                <a:gd name="connsiteY184" fmla="*/ 1349375 h 3140357"/>
                <a:gd name="connsiteX185" fmla="*/ 2794023 w 4140387"/>
                <a:gd name="connsiteY185" fmla="*/ 1352550 h 3140357"/>
                <a:gd name="connsiteX186" fmla="*/ 2806723 w 4140387"/>
                <a:gd name="connsiteY186" fmla="*/ 1355725 h 3140357"/>
                <a:gd name="connsiteX187" fmla="*/ 2825773 w 4140387"/>
                <a:gd name="connsiteY187" fmla="*/ 1387475 h 3140357"/>
                <a:gd name="connsiteX188" fmla="*/ 2835298 w 4140387"/>
                <a:gd name="connsiteY188" fmla="*/ 1393825 h 3140357"/>
                <a:gd name="connsiteX189" fmla="*/ 2851173 w 4140387"/>
                <a:gd name="connsiteY189" fmla="*/ 1412875 h 3140357"/>
                <a:gd name="connsiteX190" fmla="*/ 2863873 w 4140387"/>
                <a:gd name="connsiteY190" fmla="*/ 1416050 h 3140357"/>
                <a:gd name="connsiteX191" fmla="*/ 2873398 w 4140387"/>
                <a:gd name="connsiteY191" fmla="*/ 1422400 h 3140357"/>
                <a:gd name="connsiteX192" fmla="*/ 2933723 w 4140387"/>
                <a:gd name="connsiteY192" fmla="*/ 1431925 h 3140357"/>
                <a:gd name="connsiteX193" fmla="*/ 2952773 w 4140387"/>
                <a:gd name="connsiteY193" fmla="*/ 1438275 h 3140357"/>
                <a:gd name="connsiteX194" fmla="*/ 2971823 w 4140387"/>
                <a:gd name="connsiteY194" fmla="*/ 1447800 h 3140357"/>
                <a:gd name="connsiteX195" fmla="*/ 2997223 w 4140387"/>
                <a:gd name="connsiteY195" fmla="*/ 1450975 h 3140357"/>
                <a:gd name="connsiteX196" fmla="*/ 3013098 w 4140387"/>
                <a:gd name="connsiteY196" fmla="*/ 1454150 h 3140357"/>
                <a:gd name="connsiteX197" fmla="*/ 3032148 w 4140387"/>
                <a:gd name="connsiteY197" fmla="*/ 1457325 h 3140357"/>
                <a:gd name="connsiteX198" fmla="*/ 3076598 w 4140387"/>
                <a:gd name="connsiteY198" fmla="*/ 1466850 h 3140357"/>
                <a:gd name="connsiteX199" fmla="*/ 3184548 w 4140387"/>
                <a:gd name="connsiteY199" fmla="*/ 1476375 h 3140357"/>
                <a:gd name="connsiteX200" fmla="*/ 3206773 w 4140387"/>
                <a:gd name="connsiteY200" fmla="*/ 1498600 h 3140357"/>
                <a:gd name="connsiteX201" fmla="*/ 3235348 w 4140387"/>
                <a:gd name="connsiteY201" fmla="*/ 1517650 h 3140357"/>
                <a:gd name="connsiteX202" fmla="*/ 3244873 w 4140387"/>
                <a:gd name="connsiteY202" fmla="*/ 1539875 h 3140357"/>
                <a:gd name="connsiteX203" fmla="*/ 3248048 w 4140387"/>
                <a:gd name="connsiteY203" fmla="*/ 1552575 h 3140357"/>
                <a:gd name="connsiteX204" fmla="*/ 3254398 w 4140387"/>
                <a:gd name="connsiteY204" fmla="*/ 1562100 h 3140357"/>
                <a:gd name="connsiteX205" fmla="*/ 3270273 w 4140387"/>
                <a:gd name="connsiteY205" fmla="*/ 1590675 h 3140357"/>
                <a:gd name="connsiteX206" fmla="*/ 3292498 w 4140387"/>
                <a:gd name="connsiteY206" fmla="*/ 1603375 h 3140357"/>
                <a:gd name="connsiteX207" fmla="*/ 3302023 w 4140387"/>
                <a:gd name="connsiteY207" fmla="*/ 1625600 h 3140357"/>
                <a:gd name="connsiteX208" fmla="*/ 3314723 w 4140387"/>
                <a:gd name="connsiteY208" fmla="*/ 1644650 h 3140357"/>
                <a:gd name="connsiteX209" fmla="*/ 3324248 w 4140387"/>
                <a:gd name="connsiteY209" fmla="*/ 1679575 h 3140357"/>
                <a:gd name="connsiteX210" fmla="*/ 3330598 w 4140387"/>
                <a:gd name="connsiteY210" fmla="*/ 1692275 h 3140357"/>
                <a:gd name="connsiteX211" fmla="*/ 3321073 w 4140387"/>
                <a:gd name="connsiteY211" fmla="*/ 1746250 h 3140357"/>
                <a:gd name="connsiteX212" fmla="*/ 3302023 w 4140387"/>
                <a:gd name="connsiteY212" fmla="*/ 1784350 h 3140357"/>
                <a:gd name="connsiteX213" fmla="*/ 3276623 w 4140387"/>
                <a:gd name="connsiteY213" fmla="*/ 1816100 h 3140357"/>
                <a:gd name="connsiteX214" fmla="*/ 3254398 w 4140387"/>
                <a:gd name="connsiteY214" fmla="*/ 1860550 h 3140357"/>
                <a:gd name="connsiteX215" fmla="*/ 3276623 w 4140387"/>
                <a:gd name="connsiteY215" fmla="*/ 1831975 h 3140357"/>
                <a:gd name="connsiteX216" fmla="*/ 3286148 w 4140387"/>
                <a:gd name="connsiteY216" fmla="*/ 1822450 h 3140357"/>
                <a:gd name="connsiteX217" fmla="*/ 3317898 w 4140387"/>
                <a:gd name="connsiteY217" fmla="*/ 1803400 h 3140357"/>
                <a:gd name="connsiteX218" fmla="*/ 3336948 w 4140387"/>
                <a:gd name="connsiteY218" fmla="*/ 1793875 h 3140357"/>
                <a:gd name="connsiteX219" fmla="*/ 3346473 w 4140387"/>
                <a:gd name="connsiteY219" fmla="*/ 1784350 h 3140357"/>
                <a:gd name="connsiteX220" fmla="*/ 3403627 w 4140387"/>
                <a:gd name="connsiteY220" fmla="*/ 1774825 h 3140357"/>
                <a:gd name="connsiteX221" fmla="*/ 3406798 w 4140387"/>
                <a:gd name="connsiteY221" fmla="*/ 1857375 h 3140357"/>
                <a:gd name="connsiteX222" fmla="*/ 3476652 w 4140387"/>
                <a:gd name="connsiteY222" fmla="*/ 1835150 h 3140357"/>
                <a:gd name="connsiteX223" fmla="*/ 3600477 w 4140387"/>
                <a:gd name="connsiteY223" fmla="*/ 1838325 h 3140357"/>
                <a:gd name="connsiteX224" fmla="*/ 3616352 w 4140387"/>
                <a:gd name="connsiteY224" fmla="*/ 1908175 h 3140357"/>
                <a:gd name="connsiteX225" fmla="*/ 3708427 w 4140387"/>
                <a:gd name="connsiteY225" fmla="*/ 1889125 h 3140357"/>
                <a:gd name="connsiteX226" fmla="*/ 3873527 w 4140387"/>
                <a:gd name="connsiteY226" fmla="*/ 1933575 h 3140357"/>
                <a:gd name="connsiteX227" fmla="*/ 3984652 w 4140387"/>
                <a:gd name="connsiteY227" fmla="*/ 1993900 h 3140357"/>
                <a:gd name="connsiteX228" fmla="*/ 4070377 w 4140387"/>
                <a:gd name="connsiteY228" fmla="*/ 2047875 h 3140357"/>
                <a:gd name="connsiteX229" fmla="*/ 4133877 w 4140387"/>
                <a:gd name="connsiteY229" fmla="*/ 2114550 h 3140357"/>
                <a:gd name="connsiteX230" fmla="*/ 4137052 w 4140387"/>
                <a:gd name="connsiteY230" fmla="*/ 2212975 h 3140357"/>
                <a:gd name="connsiteX231" fmla="*/ 3911627 w 4140387"/>
                <a:gd name="connsiteY231" fmla="*/ 2495550 h 3140357"/>
                <a:gd name="connsiteX232" fmla="*/ 3095652 w 4140387"/>
                <a:gd name="connsiteY232" fmla="*/ 2206625 h 3140357"/>
                <a:gd name="connsiteX233" fmla="*/ 3016277 w 4140387"/>
                <a:gd name="connsiteY233" fmla="*/ 2038350 h 3140357"/>
                <a:gd name="connsiteX234" fmla="*/ 3038502 w 4140387"/>
                <a:gd name="connsiteY234" fmla="*/ 2222500 h 3140357"/>
                <a:gd name="connsiteX235" fmla="*/ 2952777 w 4140387"/>
                <a:gd name="connsiteY235" fmla="*/ 2057400 h 3140357"/>
                <a:gd name="connsiteX236" fmla="*/ 2968652 w 4140387"/>
                <a:gd name="connsiteY236" fmla="*/ 2225675 h 3140357"/>
                <a:gd name="connsiteX237" fmla="*/ 2879752 w 4140387"/>
                <a:gd name="connsiteY237" fmla="*/ 2022475 h 3140357"/>
                <a:gd name="connsiteX238" fmla="*/ 2901977 w 4140387"/>
                <a:gd name="connsiteY238" fmla="*/ 2222500 h 3140357"/>
                <a:gd name="connsiteX239" fmla="*/ 2886102 w 4140387"/>
                <a:gd name="connsiteY239" fmla="*/ 2349500 h 3140357"/>
                <a:gd name="connsiteX240" fmla="*/ 2841652 w 4140387"/>
                <a:gd name="connsiteY240" fmla="*/ 2257425 h 3140357"/>
                <a:gd name="connsiteX241" fmla="*/ 2873402 w 4140387"/>
                <a:gd name="connsiteY241" fmla="*/ 2397125 h 3140357"/>
                <a:gd name="connsiteX242" fmla="*/ 2800377 w 4140387"/>
                <a:gd name="connsiteY242" fmla="*/ 2270125 h 3140357"/>
                <a:gd name="connsiteX243" fmla="*/ 2867052 w 4140387"/>
                <a:gd name="connsiteY243" fmla="*/ 2479675 h 3140357"/>
                <a:gd name="connsiteX244" fmla="*/ 2771802 w 4140387"/>
                <a:gd name="connsiteY244" fmla="*/ 2311400 h 3140357"/>
                <a:gd name="connsiteX245" fmla="*/ 2787677 w 4140387"/>
                <a:gd name="connsiteY245" fmla="*/ 2466975 h 3140357"/>
                <a:gd name="connsiteX246" fmla="*/ 2698777 w 4140387"/>
                <a:gd name="connsiteY246" fmla="*/ 2314575 h 3140357"/>
                <a:gd name="connsiteX247" fmla="*/ 2724177 w 4140387"/>
                <a:gd name="connsiteY247" fmla="*/ 2527300 h 3140357"/>
                <a:gd name="connsiteX248" fmla="*/ 2663852 w 4140387"/>
                <a:gd name="connsiteY248" fmla="*/ 2390775 h 3140357"/>
                <a:gd name="connsiteX249" fmla="*/ 2425727 w 4140387"/>
                <a:gd name="connsiteY249" fmla="*/ 2479675 h 3140357"/>
                <a:gd name="connsiteX250" fmla="*/ 2657502 w 4140387"/>
                <a:gd name="connsiteY250" fmla="*/ 2676525 h 3140357"/>
                <a:gd name="connsiteX251" fmla="*/ 2584477 w 4140387"/>
                <a:gd name="connsiteY251" fmla="*/ 2736850 h 3140357"/>
                <a:gd name="connsiteX252" fmla="*/ 2479702 w 4140387"/>
                <a:gd name="connsiteY252" fmla="*/ 2870200 h 3140357"/>
                <a:gd name="connsiteX253" fmla="*/ 2362227 w 4140387"/>
                <a:gd name="connsiteY253" fmla="*/ 2784475 h 3140357"/>
                <a:gd name="connsiteX254" fmla="*/ 2343177 w 4140387"/>
                <a:gd name="connsiteY254" fmla="*/ 2593975 h 3140357"/>
                <a:gd name="connsiteX255" fmla="*/ 2266977 w 4140387"/>
                <a:gd name="connsiteY255" fmla="*/ 2794000 h 3140357"/>
                <a:gd name="connsiteX256" fmla="*/ 2270152 w 4140387"/>
                <a:gd name="connsiteY256" fmla="*/ 2638425 h 3140357"/>
                <a:gd name="connsiteX257" fmla="*/ 2222527 w 4140387"/>
                <a:gd name="connsiteY257" fmla="*/ 3140075 h 3140357"/>
                <a:gd name="connsiteX258" fmla="*/ 2222527 w 4140387"/>
                <a:gd name="connsiteY258" fmla="*/ 2863849 h 3140357"/>
                <a:gd name="connsiteX259" fmla="*/ 2197126 w 4140387"/>
                <a:gd name="connsiteY259" fmla="*/ 2813049 h 3140357"/>
                <a:gd name="connsiteX260" fmla="*/ 2159026 w 4140387"/>
                <a:gd name="connsiteY260" fmla="*/ 2794000 h 3140357"/>
                <a:gd name="connsiteX261" fmla="*/ 2092352 w 4140387"/>
                <a:gd name="connsiteY261" fmla="*/ 2752724 h 3140357"/>
                <a:gd name="connsiteX262" fmla="*/ 2035201 w 4140387"/>
                <a:gd name="connsiteY262" fmla="*/ 2698750 h 3140357"/>
                <a:gd name="connsiteX263" fmla="*/ 1978050 w 4140387"/>
                <a:gd name="connsiteY263" fmla="*/ 2679700 h 3140357"/>
                <a:gd name="connsiteX264" fmla="*/ 1911375 w 4140387"/>
                <a:gd name="connsiteY264" fmla="*/ 2600325 h 3140357"/>
                <a:gd name="connsiteX265" fmla="*/ 1765325 w 4140387"/>
                <a:gd name="connsiteY265" fmla="*/ 2362200 h 3140357"/>
                <a:gd name="connsiteX266" fmla="*/ 1720875 w 4140387"/>
                <a:gd name="connsiteY266" fmla="*/ 2251075 h 3140357"/>
                <a:gd name="connsiteX267" fmla="*/ 1673250 w 4140387"/>
                <a:gd name="connsiteY267" fmla="*/ 2197100 h 3140357"/>
                <a:gd name="connsiteX268" fmla="*/ 1651025 w 4140387"/>
                <a:gd name="connsiteY268" fmla="*/ 2146300 h 3140357"/>
                <a:gd name="connsiteX269" fmla="*/ 1581175 w 4140387"/>
                <a:gd name="connsiteY269" fmla="*/ 2095500 h 3140357"/>
                <a:gd name="connsiteX270" fmla="*/ 1584350 w 4140387"/>
                <a:gd name="connsiteY270" fmla="*/ 2022476 h 3140357"/>
                <a:gd name="connsiteX271" fmla="*/ 1590699 w 4140387"/>
                <a:gd name="connsiteY271" fmla="*/ 1984376 h 3140357"/>
                <a:gd name="connsiteX272" fmla="*/ 1676424 w 4140387"/>
                <a:gd name="connsiteY272" fmla="*/ 1958977 h 3140357"/>
                <a:gd name="connsiteX273" fmla="*/ 1609749 w 4140387"/>
                <a:gd name="connsiteY273" fmla="*/ 1882777 h 3140357"/>
                <a:gd name="connsiteX274" fmla="*/ 1622449 w 4140387"/>
                <a:gd name="connsiteY274" fmla="*/ 1809752 h 3140357"/>
                <a:gd name="connsiteX275" fmla="*/ 1651024 w 4140387"/>
                <a:gd name="connsiteY275" fmla="*/ 1730377 h 3140357"/>
                <a:gd name="connsiteX276" fmla="*/ 1714523 w 4140387"/>
                <a:gd name="connsiteY276" fmla="*/ 1685927 h 3140357"/>
                <a:gd name="connsiteX277" fmla="*/ 1765323 w 4140387"/>
                <a:gd name="connsiteY277" fmla="*/ 1647827 h 3140357"/>
                <a:gd name="connsiteX278" fmla="*/ 1793897 w 4140387"/>
                <a:gd name="connsiteY278" fmla="*/ 1612902 h 3140357"/>
                <a:gd name="connsiteX279" fmla="*/ 1812947 w 4140387"/>
                <a:gd name="connsiteY279" fmla="*/ 1571627 h 3140357"/>
                <a:gd name="connsiteX280" fmla="*/ 1790721 w 4140387"/>
                <a:gd name="connsiteY280" fmla="*/ 1539876 h 3140357"/>
                <a:gd name="connsiteX281" fmla="*/ 1793897 w 4140387"/>
                <a:gd name="connsiteY281" fmla="*/ 1473202 h 3140357"/>
                <a:gd name="connsiteX282" fmla="*/ 1765322 w 4140387"/>
                <a:gd name="connsiteY282" fmla="*/ 1381127 h 3140357"/>
                <a:gd name="connsiteX283" fmla="*/ 1727221 w 4140387"/>
                <a:gd name="connsiteY283" fmla="*/ 1314451 h 3140357"/>
                <a:gd name="connsiteX284" fmla="*/ 1666897 w 4140387"/>
                <a:gd name="connsiteY284" fmla="*/ 1355727 h 3140357"/>
                <a:gd name="connsiteX285" fmla="*/ 1625622 w 4140387"/>
                <a:gd name="connsiteY285" fmla="*/ 1377952 h 3140357"/>
                <a:gd name="connsiteX286" fmla="*/ 1587522 w 4140387"/>
                <a:gd name="connsiteY286" fmla="*/ 1349377 h 3140357"/>
                <a:gd name="connsiteX287" fmla="*/ 1527197 w 4140387"/>
                <a:gd name="connsiteY287" fmla="*/ 1327152 h 3140357"/>
                <a:gd name="connsiteX288" fmla="*/ 1428772 w 4140387"/>
                <a:gd name="connsiteY288" fmla="*/ 1257302 h 3140357"/>
                <a:gd name="connsiteX289" fmla="*/ 1374797 w 4140387"/>
                <a:gd name="connsiteY289" fmla="*/ 1257302 h 3140357"/>
                <a:gd name="connsiteX290" fmla="*/ 1358922 w 4140387"/>
                <a:gd name="connsiteY290" fmla="*/ 1187452 h 3140357"/>
                <a:gd name="connsiteX291" fmla="*/ 1298597 w 4140387"/>
                <a:gd name="connsiteY291" fmla="*/ 1114427 h 3140357"/>
                <a:gd name="connsiteX292" fmla="*/ 1212872 w 4140387"/>
                <a:gd name="connsiteY292" fmla="*/ 1057277 h 3140357"/>
                <a:gd name="connsiteX293" fmla="*/ 1073172 w 4140387"/>
                <a:gd name="connsiteY293" fmla="*/ 1003302 h 3140357"/>
                <a:gd name="connsiteX294" fmla="*/ 996972 w 4140387"/>
                <a:gd name="connsiteY294" fmla="*/ 974727 h 3140357"/>
                <a:gd name="connsiteX295" fmla="*/ 923947 w 4140387"/>
                <a:gd name="connsiteY295" fmla="*/ 914402 h 3140357"/>
                <a:gd name="connsiteX296" fmla="*/ 787422 w 4140387"/>
                <a:gd name="connsiteY296" fmla="*/ 933452 h 3140357"/>
                <a:gd name="connsiteX297" fmla="*/ 733447 w 4140387"/>
                <a:gd name="connsiteY297" fmla="*/ 942977 h 3140357"/>
                <a:gd name="connsiteX298" fmla="*/ 669947 w 4140387"/>
                <a:gd name="connsiteY298" fmla="*/ 889002 h 3140357"/>
                <a:gd name="connsiteX299" fmla="*/ 641372 w 4140387"/>
                <a:gd name="connsiteY299" fmla="*/ 860427 h 3140357"/>
                <a:gd name="connsiteX300" fmla="*/ 488972 w 4140387"/>
                <a:gd name="connsiteY300" fmla="*/ 800102 h 3140357"/>
                <a:gd name="connsiteX301" fmla="*/ 403247 w 4140387"/>
                <a:gd name="connsiteY301" fmla="*/ 749302 h 3140357"/>
                <a:gd name="connsiteX302" fmla="*/ 361972 w 4140387"/>
                <a:gd name="connsiteY302" fmla="*/ 695327 h 3140357"/>
                <a:gd name="connsiteX303" fmla="*/ 396897 w 4140387"/>
                <a:gd name="connsiteY303" fmla="*/ 660402 h 3140357"/>
                <a:gd name="connsiteX304" fmla="*/ 361972 w 4140387"/>
                <a:gd name="connsiteY304" fmla="*/ 555627 h 3140357"/>
                <a:gd name="connsiteX305" fmla="*/ 298471 w 4140387"/>
                <a:gd name="connsiteY305" fmla="*/ 454026 h 3140357"/>
                <a:gd name="connsiteX306" fmla="*/ 266722 w 4140387"/>
                <a:gd name="connsiteY306" fmla="*/ 384175 h 3140357"/>
                <a:gd name="connsiteX307" fmla="*/ 276246 w 4140387"/>
                <a:gd name="connsiteY307" fmla="*/ 358775 h 3140357"/>
                <a:gd name="connsiteX308" fmla="*/ 206397 w 4140387"/>
                <a:gd name="connsiteY308" fmla="*/ 234950 h 3140357"/>
                <a:gd name="connsiteX309" fmla="*/ 146072 w 4140387"/>
                <a:gd name="connsiteY309" fmla="*/ 101600 h 3140357"/>
                <a:gd name="connsiteX310" fmla="*/ 111147 w 4140387"/>
                <a:gd name="connsiteY310" fmla="*/ 142875 h 3140357"/>
                <a:gd name="connsiteX311" fmla="*/ 120671 w 4140387"/>
                <a:gd name="connsiteY311" fmla="*/ 193675 h 3140357"/>
                <a:gd name="connsiteX312" fmla="*/ 123846 w 4140387"/>
                <a:gd name="connsiteY312" fmla="*/ 260350 h 3140357"/>
                <a:gd name="connsiteX313" fmla="*/ 136546 w 4140387"/>
                <a:gd name="connsiteY313" fmla="*/ 327025 h 3140357"/>
                <a:gd name="connsiteX314" fmla="*/ 174646 w 4140387"/>
                <a:gd name="connsiteY314" fmla="*/ 384175 h 3140357"/>
                <a:gd name="connsiteX315" fmla="*/ 190521 w 4140387"/>
                <a:gd name="connsiteY315" fmla="*/ 422275 h 3140357"/>
                <a:gd name="connsiteX316" fmla="*/ 200046 w 4140387"/>
                <a:gd name="connsiteY316" fmla="*/ 495300 h 3140357"/>
                <a:gd name="connsiteX317" fmla="*/ 231798 w 4140387"/>
                <a:gd name="connsiteY317" fmla="*/ 542925 h 3140357"/>
                <a:gd name="connsiteX318" fmla="*/ 168296 w 4140387"/>
                <a:gd name="connsiteY318" fmla="*/ 508000 h 3140357"/>
                <a:gd name="connsiteX319" fmla="*/ 107973 w 4140387"/>
                <a:gd name="connsiteY319" fmla="*/ 460375 h 3140357"/>
                <a:gd name="connsiteX320" fmla="*/ 88923 w 4140387"/>
                <a:gd name="connsiteY320" fmla="*/ 371475 h 3140357"/>
                <a:gd name="connsiteX321" fmla="*/ 22248 w 4140387"/>
                <a:gd name="connsiteY321" fmla="*/ 285750 h 3140357"/>
                <a:gd name="connsiteX322" fmla="*/ 53998 w 4140387"/>
                <a:gd name="connsiteY322" fmla="*/ 193675 h 3140357"/>
                <a:gd name="connsiteX323" fmla="*/ 25423 w 4140387"/>
                <a:gd name="connsiteY323" fmla="*/ 161925 h 3140357"/>
                <a:gd name="connsiteX324" fmla="*/ 12722 w 4140387"/>
                <a:gd name="connsiteY324" fmla="*/ 114300 h 3140357"/>
                <a:gd name="connsiteX325" fmla="*/ 23 w 4140387"/>
                <a:gd name="connsiteY325" fmla="*/ 41275 h 3140357"/>
                <a:gd name="connsiteX326" fmla="*/ 23 w 4140387"/>
                <a:gd name="connsiteY326" fmla="*/ 0 h 3140357"/>
                <a:gd name="connsiteX0" fmla="*/ 23 w 4140387"/>
                <a:gd name="connsiteY0" fmla="*/ 0 h 3140357"/>
                <a:gd name="connsiteX1" fmla="*/ 381023 w 4140387"/>
                <a:gd name="connsiteY1" fmla="*/ 76200 h 3140357"/>
                <a:gd name="connsiteX2" fmla="*/ 479448 w 4140387"/>
                <a:gd name="connsiteY2" fmla="*/ 28575 h 3140357"/>
                <a:gd name="connsiteX3" fmla="*/ 568348 w 4140387"/>
                <a:gd name="connsiteY3" fmla="*/ 44450 h 3140357"/>
                <a:gd name="connsiteX4" fmla="*/ 568348 w 4140387"/>
                <a:gd name="connsiteY4" fmla="*/ 44450 h 3140357"/>
                <a:gd name="connsiteX5" fmla="*/ 571523 w 4140387"/>
                <a:gd name="connsiteY5" fmla="*/ 73025 h 3140357"/>
                <a:gd name="connsiteX6" fmla="*/ 565173 w 4140387"/>
                <a:gd name="connsiteY6" fmla="*/ 88900 h 3140357"/>
                <a:gd name="connsiteX7" fmla="*/ 561998 w 4140387"/>
                <a:gd name="connsiteY7" fmla="*/ 98425 h 3140357"/>
                <a:gd name="connsiteX8" fmla="*/ 565173 w 4140387"/>
                <a:gd name="connsiteY8" fmla="*/ 114300 h 3140357"/>
                <a:gd name="connsiteX9" fmla="*/ 584223 w 4140387"/>
                <a:gd name="connsiteY9" fmla="*/ 127000 h 3140357"/>
                <a:gd name="connsiteX10" fmla="*/ 596923 w 4140387"/>
                <a:gd name="connsiteY10" fmla="*/ 146050 h 3140357"/>
                <a:gd name="connsiteX11" fmla="*/ 600098 w 4140387"/>
                <a:gd name="connsiteY11" fmla="*/ 155575 h 3140357"/>
                <a:gd name="connsiteX12" fmla="*/ 609623 w 4140387"/>
                <a:gd name="connsiteY12" fmla="*/ 161925 h 3140357"/>
                <a:gd name="connsiteX13" fmla="*/ 615973 w 4140387"/>
                <a:gd name="connsiteY13" fmla="*/ 171450 h 3140357"/>
                <a:gd name="connsiteX14" fmla="*/ 660423 w 4140387"/>
                <a:gd name="connsiteY14" fmla="*/ 165100 h 3140357"/>
                <a:gd name="connsiteX15" fmla="*/ 669948 w 4140387"/>
                <a:gd name="connsiteY15" fmla="*/ 158750 h 3140357"/>
                <a:gd name="connsiteX16" fmla="*/ 679473 w 4140387"/>
                <a:gd name="connsiteY16" fmla="*/ 155575 h 3140357"/>
                <a:gd name="connsiteX17" fmla="*/ 701698 w 4140387"/>
                <a:gd name="connsiteY17" fmla="*/ 142875 h 3140357"/>
                <a:gd name="connsiteX18" fmla="*/ 749323 w 4140387"/>
                <a:gd name="connsiteY18" fmla="*/ 146050 h 3140357"/>
                <a:gd name="connsiteX19" fmla="*/ 755673 w 4140387"/>
                <a:gd name="connsiteY19" fmla="*/ 155575 h 3140357"/>
                <a:gd name="connsiteX20" fmla="*/ 749323 w 4140387"/>
                <a:gd name="connsiteY20" fmla="*/ 200025 h 3140357"/>
                <a:gd name="connsiteX21" fmla="*/ 762023 w 4140387"/>
                <a:gd name="connsiteY21" fmla="*/ 212725 h 3140357"/>
                <a:gd name="connsiteX22" fmla="*/ 771548 w 4140387"/>
                <a:gd name="connsiteY22" fmla="*/ 215900 h 3140357"/>
                <a:gd name="connsiteX23" fmla="*/ 777898 w 4140387"/>
                <a:gd name="connsiteY23" fmla="*/ 228600 h 3140357"/>
                <a:gd name="connsiteX24" fmla="*/ 787423 w 4140387"/>
                <a:gd name="connsiteY24" fmla="*/ 238125 h 3140357"/>
                <a:gd name="connsiteX25" fmla="*/ 793773 w 4140387"/>
                <a:gd name="connsiteY25" fmla="*/ 257175 h 3140357"/>
                <a:gd name="connsiteX26" fmla="*/ 796948 w 4140387"/>
                <a:gd name="connsiteY26" fmla="*/ 288925 h 3140357"/>
                <a:gd name="connsiteX27" fmla="*/ 800123 w 4140387"/>
                <a:gd name="connsiteY27" fmla="*/ 298450 h 3140357"/>
                <a:gd name="connsiteX28" fmla="*/ 809648 w 4140387"/>
                <a:gd name="connsiteY28" fmla="*/ 304800 h 3140357"/>
                <a:gd name="connsiteX29" fmla="*/ 822348 w 4140387"/>
                <a:gd name="connsiteY29" fmla="*/ 314325 h 3140357"/>
                <a:gd name="connsiteX30" fmla="*/ 831873 w 4140387"/>
                <a:gd name="connsiteY30" fmla="*/ 323850 h 3140357"/>
                <a:gd name="connsiteX31" fmla="*/ 854098 w 4140387"/>
                <a:gd name="connsiteY31" fmla="*/ 336550 h 3140357"/>
                <a:gd name="connsiteX32" fmla="*/ 863623 w 4140387"/>
                <a:gd name="connsiteY32" fmla="*/ 346075 h 3140357"/>
                <a:gd name="connsiteX33" fmla="*/ 892198 w 4140387"/>
                <a:gd name="connsiteY33" fmla="*/ 352425 h 3140357"/>
                <a:gd name="connsiteX34" fmla="*/ 882673 w 4140387"/>
                <a:gd name="connsiteY34" fmla="*/ 355600 h 3140357"/>
                <a:gd name="connsiteX35" fmla="*/ 879498 w 4140387"/>
                <a:gd name="connsiteY35" fmla="*/ 365125 h 3140357"/>
                <a:gd name="connsiteX36" fmla="*/ 876323 w 4140387"/>
                <a:gd name="connsiteY36" fmla="*/ 406400 h 3140357"/>
                <a:gd name="connsiteX37" fmla="*/ 866798 w 4140387"/>
                <a:gd name="connsiteY37" fmla="*/ 434975 h 3140357"/>
                <a:gd name="connsiteX38" fmla="*/ 863623 w 4140387"/>
                <a:gd name="connsiteY38" fmla="*/ 450850 h 3140357"/>
                <a:gd name="connsiteX39" fmla="*/ 860448 w 4140387"/>
                <a:gd name="connsiteY39" fmla="*/ 463550 h 3140357"/>
                <a:gd name="connsiteX40" fmla="*/ 854098 w 4140387"/>
                <a:gd name="connsiteY40" fmla="*/ 482600 h 3140357"/>
                <a:gd name="connsiteX41" fmla="*/ 850923 w 4140387"/>
                <a:gd name="connsiteY41" fmla="*/ 492125 h 3140357"/>
                <a:gd name="connsiteX42" fmla="*/ 841398 w 4140387"/>
                <a:gd name="connsiteY42" fmla="*/ 517525 h 3140357"/>
                <a:gd name="connsiteX43" fmla="*/ 835048 w 4140387"/>
                <a:gd name="connsiteY43" fmla="*/ 552450 h 3140357"/>
                <a:gd name="connsiteX44" fmla="*/ 831873 w 4140387"/>
                <a:gd name="connsiteY44" fmla="*/ 561975 h 3140357"/>
                <a:gd name="connsiteX45" fmla="*/ 822348 w 4140387"/>
                <a:gd name="connsiteY45" fmla="*/ 565150 h 3140357"/>
                <a:gd name="connsiteX46" fmla="*/ 815998 w 4140387"/>
                <a:gd name="connsiteY46" fmla="*/ 574675 h 3140357"/>
                <a:gd name="connsiteX47" fmla="*/ 825523 w 4140387"/>
                <a:gd name="connsiteY47" fmla="*/ 600075 h 3140357"/>
                <a:gd name="connsiteX48" fmla="*/ 841398 w 4140387"/>
                <a:gd name="connsiteY48" fmla="*/ 625475 h 3140357"/>
                <a:gd name="connsiteX49" fmla="*/ 847748 w 4140387"/>
                <a:gd name="connsiteY49" fmla="*/ 650875 h 3140357"/>
                <a:gd name="connsiteX50" fmla="*/ 860448 w 4140387"/>
                <a:gd name="connsiteY50" fmla="*/ 669925 h 3140357"/>
                <a:gd name="connsiteX51" fmla="*/ 866798 w 4140387"/>
                <a:gd name="connsiteY51" fmla="*/ 682625 h 3140357"/>
                <a:gd name="connsiteX52" fmla="*/ 885848 w 4140387"/>
                <a:gd name="connsiteY52" fmla="*/ 695325 h 3140357"/>
                <a:gd name="connsiteX53" fmla="*/ 904898 w 4140387"/>
                <a:gd name="connsiteY53" fmla="*/ 730250 h 3140357"/>
                <a:gd name="connsiteX54" fmla="*/ 908073 w 4140387"/>
                <a:gd name="connsiteY54" fmla="*/ 739775 h 3140357"/>
                <a:gd name="connsiteX55" fmla="*/ 917598 w 4140387"/>
                <a:gd name="connsiteY55" fmla="*/ 742950 h 3140357"/>
                <a:gd name="connsiteX56" fmla="*/ 936648 w 4140387"/>
                <a:gd name="connsiteY56" fmla="*/ 758825 h 3140357"/>
                <a:gd name="connsiteX57" fmla="*/ 955698 w 4140387"/>
                <a:gd name="connsiteY57" fmla="*/ 765175 h 3140357"/>
                <a:gd name="connsiteX58" fmla="*/ 993798 w 4140387"/>
                <a:gd name="connsiteY58" fmla="*/ 762000 h 3140357"/>
                <a:gd name="connsiteX59" fmla="*/ 1012848 w 4140387"/>
                <a:gd name="connsiteY59" fmla="*/ 755650 h 3140357"/>
                <a:gd name="connsiteX60" fmla="*/ 1022373 w 4140387"/>
                <a:gd name="connsiteY60" fmla="*/ 752475 h 3140357"/>
                <a:gd name="connsiteX61" fmla="*/ 1035073 w 4140387"/>
                <a:gd name="connsiteY61" fmla="*/ 742950 h 3140357"/>
                <a:gd name="connsiteX62" fmla="*/ 1044598 w 4140387"/>
                <a:gd name="connsiteY62" fmla="*/ 739775 h 3140357"/>
                <a:gd name="connsiteX63" fmla="*/ 1143023 w 4140387"/>
                <a:gd name="connsiteY63" fmla="*/ 730250 h 3140357"/>
                <a:gd name="connsiteX64" fmla="*/ 1155723 w 4140387"/>
                <a:gd name="connsiteY64" fmla="*/ 685800 h 3140357"/>
                <a:gd name="connsiteX65" fmla="*/ 1162073 w 4140387"/>
                <a:gd name="connsiteY65" fmla="*/ 673100 h 3140357"/>
                <a:gd name="connsiteX66" fmla="*/ 1165248 w 4140387"/>
                <a:gd name="connsiteY66" fmla="*/ 663575 h 3140357"/>
                <a:gd name="connsiteX67" fmla="*/ 1184298 w 4140387"/>
                <a:gd name="connsiteY67" fmla="*/ 654050 h 3140357"/>
                <a:gd name="connsiteX68" fmla="*/ 1206523 w 4140387"/>
                <a:gd name="connsiteY68" fmla="*/ 635000 h 3140357"/>
                <a:gd name="connsiteX69" fmla="*/ 1216048 w 4140387"/>
                <a:gd name="connsiteY69" fmla="*/ 631825 h 3140357"/>
                <a:gd name="connsiteX70" fmla="*/ 1244623 w 4140387"/>
                <a:gd name="connsiteY70" fmla="*/ 615950 h 3140357"/>
                <a:gd name="connsiteX71" fmla="*/ 1263673 w 4140387"/>
                <a:gd name="connsiteY71" fmla="*/ 612775 h 3140357"/>
                <a:gd name="connsiteX72" fmla="*/ 1330348 w 4140387"/>
                <a:gd name="connsiteY72" fmla="*/ 606425 h 3140357"/>
                <a:gd name="connsiteX73" fmla="*/ 1365273 w 4140387"/>
                <a:gd name="connsiteY73" fmla="*/ 612775 h 3140357"/>
                <a:gd name="connsiteX74" fmla="*/ 1368448 w 4140387"/>
                <a:gd name="connsiteY74" fmla="*/ 622300 h 3140357"/>
                <a:gd name="connsiteX75" fmla="*/ 1377973 w 4140387"/>
                <a:gd name="connsiteY75" fmla="*/ 628650 h 3140357"/>
                <a:gd name="connsiteX76" fmla="*/ 1387498 w 4140387"/>
                <a:gd name="connsiteY76" fmla="*/ 638175 h 3140357"/>
                <a:gd name="connsiteX77" fmla="*/ 1387498 w 4140387"/>
                <a:gd name="connsiteY77" fmla="*/ 673100 h 3140357"/>
                <a:gd name="connsiteX78" fmla="*/ 1377973 w 4140387"/>
                <a:gd name="connsiteY78" fmla="*/ 676275 h 3140357"/>
                <a:gd name="connsiteX79" fmla="*/ 1355748 w 4140387"/>
                <a:gd name="connsiteY79" fmla="*/ 685800 h 3140357"/>
                <a:gd name="connsiteX80" fmla="*/ 1349398 w 4140387"/>
                <a:gd name="connsiteY80" fmla="*/ 698500 h 3140357"/>
                <a:gd name="connsiteX81" fmla="*/ 1343048 w 4140387"/>
                <a:gd name="connsiteY81" fmla="*/ 723900 h 3140357"/>
                <a:gd name="connsiteX82" fmla="*/ 1339873 w 4140387"/>
                <a:gd name="connsiteY82" fmla="*/ 733425 h 3140357"/>
                <a:gd name="connsiteX83" fmla="*/ 1333523 w 4140387"/>
                <a:gd name="connsiteY83" fmla="*/ 742950 h 3140357"/>
                <a:gd name="connsiteX84" fmla="*/ 1330348 w 4140387"/>
                <a:gd name="connsiteY84" fmla="*/ 758825 h 3140357"/>
                <a:gd name="connsiteX85" fmla="*/ 1320823 w 4140387"/>
                <a:gd name="connsiteY85" fmla="*/ 784225 h 3140357"/>
                <a:gd name="connsiteX86" fmla="*/ 1311298 w 4140387"/>
                <a:gd name="connsiteY86" fmla="*/ 793750 h 3140357"/>
                <a:gd name="connsiteX87" fmla="*/ 1295423 w 4140387"/>
                <a:gd name="connsiteY87" fmla="*/ 822325 h 3140357"/>
                <a:gd name="connsiteX88" fmla="*/ 1282723 w 4140387"/>
                <a:gd name="connsiteY88" fmla="*/ 831850 h 3140357"/>
                <a:gd name="connsiteX89" fmla="*/ 1273198 w 4140387"/>
                <a:gd name="connsiteY89" fmla="*/ 850900 h 3140357"/>
                <a:gd name="connsiteX90" fmla="*/ 1263673 w 4140387"/>
                <a:gd name="connsiteY90" fmla="*/ 860425 h 3140357"/>
                <a:gd name="connsiteX91" fmla="*/ 1266848 w 4140387"/>
                <a:gd name="connsiteY91" fmla="*/ 908050 h 3140357"/>
                <a:gd name="connsiteX92" fmla="*/ 1276373 w 4140387"/>
                <a:gd name="connsiteY92" fmla="*/ 904875 h 3140357"/>
                <a:gd name="connsiteX93" fmla="*/ 1343048 w 4140387"/>
                <a:gd name="connsiteY93" fmla="*/ 898525 h 3140357"/>
                <a:gd name="connsiteX94" fmla="*/ 1362098 w 4140387"/>
                <a:gd name="connsiteY94" fmla="*/ 892175 h 3140357"/>
                <a:gd name="connsiteX95" fmla="*/ 1374798 w 4140387"/>
                <a:gd name="connsiteY95" fmla="*/ 885825 h 3140357"/>
                <a:gd name="connsiteX96" fmla="*/ 1419248 w 4140387"/>
                <a:gd name="connsiteY96" fmla="*/ 879475 h 3140357"/>
                <a:gd name="connsiteX97" fmla="*/ 1428773 w 4140387"/>
                <a:gd name="connsiteY97" fmla="*/ 885825 h 3140357"/>
                <a:gd name="connsiteX98" fmla="*/ 1441473 w 4140387"/>
                <a:gd name="connsiteY98" fmla="*/ 901700 h 3140357"/>
                <a:gd name="connsiteX99" fmla="*/ 1447823 w 4140387"/>
                <a:gd name="connsiteY99" fmla="*/ 911225 h 3140357"/>
                <a:gd name="connsiteX100" fmla="*/ 1470048 w 4140387"/>
                <a:gd name="connsiteY100" fmla="*/ 927100 h 3140357"/>
                <a:gd name="connsiteX101" fmla="*/ 1485923 w 4140387"/>
                <a:gd name="connsiteY101" fmla="*/ 955675 h 3140357"/>
                <a:gd name="connsiteX102" fmla="*/ 1479573 w 4140387"/>
                <a:gd name="connsiteY102" fmla="*/ 1063625 h 3140357"/>
                <a:gd name="connsiteX103" fmla="*/ 1482748 w 4140387"/>
                <a:gd name="connsiteY103" fmla="*/ 1133475 h 3140357"/>
                <a:gd name="connsiteX104" fmla="*/ 1489098 w 4140387"/>
                <a:gd name="connsiteY104" fmla="*/ 1171575 h 3140357"/>
                <a:gd name="connsiteX105" fmla="*/ 1492273 w 4140387"/>
                <a:gd name="connsiteY105" fmla="*/ 1216025 h 3140357"/>
                <a:gd name="connsiteX106" fmla="*/ 1498623 w 4140387"/>
                <a:gd name="connsiteY106" fmla="*/ 1225550 h 3140357"/>
                <a:gd name="connsiteX107" fmla="*/ 1501798 w 4140387"/>
                <a:gd name="connsiteY107" fmla="*/ 1235075 h 3140357"/>
                <a:gd name="connsiteX108" fmla="*/ 1527198 w 4140387"/>
                <a:gd name="connsiteY108" fmla="*/ 1250950 h 3140357"/>
                <a:gd name="connsiteX109" fmla="*/ 1536723 w 4140387"/>
                <a:gd name="connsiteY109" fmla="*/ 1257300 h 3140357"/>
                <a:gd name="connsiteX110" fmla="*/ 1549423 w 4140387"/>
                <a:gd name="connsiteY110" fmla="*/ 1260475 h 3140357"/>
                <a:gd name="connsiteX111" fmla="*/ 1603398 w 4140387"/>
                <a:gd name="connsiteY111" fmla="*/ 1263650 h 3140357"/>
                <a:gd name="connsiteX112" fmla="*/ 1635148 w 4140387"/>
                <a:gd name="connsiteY112" fmla="*/ 1273175 h 3140357"/>
                <a:gd name="connsiteX113" fmla="*/ 1676423 w 4140387"/>
                <a:gd name="connsiteY113" fmla="*/ 1266825 h 3140357"/>
                <a:gd name="connsiteX114" fmla="*/ 1685948 w 4140387"/>
                <a:gd name="connsiteY114" fmla="*/ 1263650 h 3140357"/>
                <a:gd name="connsiteX115" fmla="*/ 1692298 w 4140387"/>
                <a:gd name="connsiteY115" fmla="*/ 1254125 h 3140357"/>
                <a:gd name="connsiteX116" fmla="*/ 1701823 w 4140387"/>
                <a:gd name="connsiteY116" fmla="*/ 1244600 h 3140357"/>
                <a:gd name="connsiteX117" fmla="*/ 1743098 w 4140387"/>
                <a:gd name="connsiteY117" fmla="*/ 1247775 h 3140357"/>
                <a:gd name="connsiteX118" fmla="*/ 1752623 w 4140387"/>
                <a:gd name="connsiteY118" fmla="*/ 1254125 h 3140357"/>
                <a:gd name="connsiteX119" fmla="*/ 1762148 w 4140387"/>
                <a:gd name="connsiteY119" fmla="*/ 1257300 h 3140357"/>
                <a:gd name="connsiteX120" fmla="*/ 1771673 w 4140387"/>
                <a:gd name="connsiteY120" fmla="*/ 1266825 h 3140357"/>
                <a:gd name="connsiteX121" fmla="*/ 1787548 w 4140387"/>
                <a:gd name="connsiteY121" fmla="*/ 1285875 h 3140357"/>
                <a:gd name="connsiteX122" fmla="*/ 1797073 w 4140387"/>
                <a:gd name="connsiteY122" fmla="*/ 1289050 h 3140357"/>
                <a:gd name="connsiteX123" fmla="*/ 1822473 w 4140387"/>
                <a:gd name="connsiteY123" fmla="*/ 1308100 h 3140357"/>
                <a:gd name="connsiteX124" fmla="*/ 1831998 w 4140387"/>
                <a:gd name="connsiteY124" fmla="*/ 1311275 h 3140357"/>
                <a:gd name="connsiteX125" fmla="*/ 1854223 w 4140387"/>
                <a:gd name="connsiteY125" fmla="*/ 1327150 h 3140357"/>
                <a:gd name="connsiteX126" fmla="*/ 1863748 w 4140387"/>
                <a:gd name="connsiteY126" fmla="*/ 1317625 h 3140357"/>
                <a:gd name="connsiteX127" fmla="*/ 1879623 w 4140387"/>
                <a:gd name="connsiteY127" fmla="*/ 1282700 h 3140357"/>
                <a:gd name="connsiteX128" fmla="*/ 1882798 w 4140387"/>
                <a:gd name="connsiteY128" fmla="*/ 1250950 h 3140357"/>
                <a:gd name="connsiteX129" fmla="*/ 1889148 w 4140387"/>
                <a:gd name="connsiteY129" fmla="*/ 1241425 h 3140357"/>
                <a:gd name="connsiteX130" fmla="*/ 1895498 w 4140387"/>
                <a:gd name="connsiteY130" fmla="*/ 1228725 h 3140357"/>
                <a:gd name="connsiteX131" fmla="*/ 1901848 w 4140387"/>
                <a:gd name="connsiteY131" fmla="*/ 1209675 h 3140357"/>
                <a:gd name="connsiteX132" fmla="*/ 1905023 w 4140387"/>
                <a:gd name="connsiteY132" fmla="*/ 1196975 h 3140357"/>
                <a:gd name="connsiteX133" fmla="*/ 1930423 w 4140387"/>
                <a:gd name="connsiteY133" fmla="*/ 1184275 h 3140357"/>
                <a:gd name="connsiteX134" fmla="*/ 2019323 w 4140387"/>
                <a:gd name="connsiteY134" fmla="*/ 1181100 h 3140357"/>
                <a:gd name="connsiteX135" fmla="*/ 2028848 w 4140387"/>
                <a:gd name="connsiteY135" fmla="*/ 1174750 h 3140357"/>
                <a:gd name="connsiteX136" fmla="*/ 2047898 w 4140387"/>
                <a:gd name="connsiteY136" fmla="*/ 1165225 h 3140357"/>
                <a:gd name="connsiteX137" fmla="*/ 2060598 w 4140387"/>
                <a:gd name="connsiteY137" fmla="*/ 1149350 h 3140357"/>
                <a:gd name="connsiteX138" fmla="*/ 2082823 w 4140387"/>
                <a:gd name="connsiteY138" fmla="*/ 1127125 h 3140357"/>
                <a:gd name="connsiteX139" fmla="*/ 2095523 w 4140387"/>
                <a:gd name="connsiteY139" fmla="*/ 1120775 h 3140357"/>
                <a:gd name="connsiteX140" fmla="*/ 2114573 w 4140387"/>
                <a:gd name="connsiteY140" fmla="*/ 1114425 h 3140357"/>
                <a:gd name="connsiteX141" fmla="*/ 2124098 w 4140387"/>
                <a:gd name="connsiteY141" fmla="*/ 1120775 h 3140357"/>
                <a:gd name="connsiteX142" fmla="*/ 2127273 w 4140387"/>
                <a:gd name="connsiteY142" fmla="*/ 1130300 h 3140357"/>
                <a:gd name="connsiteX143" fmla="*/ 2133623 w 4140387"/>
                <a:gd name="connsiteY143" fmla="*/ 1139825 h 3140357"/>
                <a:gd name="connsiteX144" fmla="*/ 2130448 w 4140387"/>
                <a:gd name="connsiteY144" fmla="*/ 1152525 h 3140357"/>
                <a:gd name="connsiteX145" fmla="*/ 2127273 w 4140387"/>
                <a:gd name="connsiteY145" fmla="*/ 1174750 h 3140357"/>
                <a:gd name="connsiteX146" fmla="*/ 2187598 w 4140387"/>
                <a:gd name="connsiteY146" fmla="*/ 1155700 h 3140357"/>
                <a:gd name="connsiteX147" fmla="*/ 2276498 w 4140387"/>
                <a:gd name="connsiteY147" fmla="*/ 1168400 h 3140357"/>
                <a:gd name="connsiteX148" fmla="*/ 2279673 w 4140387"/>
                <a:gd name="connsiteY148" fmla="*/ 1190625 h 3140357"/>
                <a:gd name="connsiteX149" fmla="*/ 2273323 w 4140387"/>
                <a:gd name="connsiteY149" fmla="*/ 1181100 h 3140357"/>
                <a:gd name="connsiteX150" fmla="*/ 2254273 w 4140387"/>
                <a:gd name="connsiteY150" fmla="*/ 1162050 h 3140357"/>
                <a:gd name="connsiteX151" fmla="*/ 2257448 w 4140387"/>
                <a:gd name="connsiteY151" fmla="*/ 1165225 h 3140357"/>
                <a:gd name="connsiteX152" fmla="*/ 2308248 w 4140387"/>
                <a:gd name="connsiteY152" fmla="*/ 1184275 h 3140357"/>
                <a:gd name="connsiteX153" fmla="*/ 2324123 w 4140387"/>
                <a:gd name="connsiteY153" fmla="*/ 1187450 h 3140357"/>
                <a:gd name="connsiteX154" fmla="*/ 2349523 w 4140387"/>
                <a:gd name="connsiteY154" fmla="*/ 1193800 h 3140357"/>
                <a:gd name="connsiteX155" fmla="*/ 2393973 w 4140387"/>
                <a:gd name="connsiteY155" fmla="*/ 1196975 h 3140357"/>
                <a:gd name="connsiteX156" fmla="*/ 2397148 w 4140387"/>
                <a:gd name="connsiteY156" fmla="*/ 1206500 h 3140357"/>
                <a:gd name="connsiteX157" fmla="*/ 2444773 w 4140387"/>
                <a:gd name="connsiteY157" fmla="*/ 1216025 h 3140357"/>
                <a:gd name="connsiteX158" fmla="*/ 2454298 w 4140387"/>
                <a:gd name="connsiteY158" fmla="*/ 1219200 h 3140357"/>
                <a:gd name="connsiteX159" fmla="*/ 2476523 w 4140387"/>
                <a:gd name="connsiteY159" fmla="*/ 1222375 h 3140357"/>
                <a:gd name="connsiteX160" fmla="*/ 2486048 w 4140387"/>
                <a:gd name="connsiteY160" fmla="*/ 1228725 h 3140357"/>
                <a:gd name="connsiteX161" fmla="*/ 2520973 w 4140387"/>
                <a:gd name="connsiteY161" fmla="*/ 1222375 h 3140357"/>
                <a:gd name="connsiteX162" fmla="*/ 2530498 w 4140387"/>
                <a:gd name="connsiteY162" fmla="*/ 1209675 h 3140357"/>
                <a:gd name="connsiteX163" fmla="*/ 2540023 w 4140387"/>
                <a:gd name="connsiteY163" fmla="*/ 1203325 h 3140357"/>
                <a:gd name="connsiteX164" fmla="*/ 2552723 w 4140387"/>
                <a:gd name="connsiteY164" fmla="*/ 1200150 h 3140357"/>
                <a:gd name="connsiteX165" fmla="*/ 2581298 w 4140387"/>
                <a:gd name="connsiteY165" fmla="*/ 1190625 h 3140357"/>
                <a:gd name="connsiteX166" fmla="*/ 2609873 w 4140387"/>
                <a:gd name="connsiteY166" fmla="*/ 1193800 h 3140357"/>
                <a:gd name="connsiteX167" fmla="*/ 2619398 w 4140387"/>
                <a:gd name="connsiteY167" fmla="*/ 1196975 h 3140357"/>
                <a:gd name="connsiteX168" fmla="*/ 2625748 w 4140387"/>
                <a:gd name="connsiteY168" fmla="*/ 1206500 h 3140357"/>
                <a:gd name="connsiteX169" fmla="*/ 2616223 w 4140387"/>
                <a:gd name="connsiteY169" fmla="*/ 1209675 h 3140357"/>
                <a:gd name="connsiteX170" fmla="*/ 2606698 w 4140387"/>
                <a:gd name="connsiteY170" fmla="*/ 1235075 h 3140357"/>
                <a:gd name="connsiteX171" fmla="*/ 2654323 w 4140387"/>
                <a:gd name="connsiteY171" fmla="*/ 1238250 h 3140357"/>
                <a:gd name="connsiteX172" fmla="*/ 2657498 w 4140387"/>
                <a:gd name="connsiteY172" fmla="*/ 1200150 h 3140357"/>
                <a:gd name="connsiteX173" fmla="*/ 2686073 w 4140387"/>
                <a:gd name="connsiteY173" fmla="*/ 1190625 h 3140357"/>
                <a:gd name="connsiteX174" fmla="*/ 2717823 w 4140387"/>
                <a:gd name="connsiteY174" fmla="*/ 1200150 h 3140357"/>
                <a:gd name="connsiteX175" fmla="*/ 2711473 w 4140387"/>
                <a:gd name="connsiteY175" fmla="*/ 1225550 h 3140357"/>
                <a:gd name="connsiteX176" fmla="*/ 2705123 w 4140387"/>
                <a:gd name="connsiteY176" fmla="*/ 1250950 h 3140357"/>
                <a:gd name="connsiteX177" fmla="*/ 2698773 w 4140387"/>
                <a:gd name="connsiteY177" fmla="*/ 1270000 h 3140357"/>
                <a:gd name="connsiteX178" fmla="*/ 2714648 w 4140387"/>
                <a:gd name="connsiteY178" fmla="*/ 1279525 h 3140357"/>
                <a:gd name="connsiteX179" fmla="*/ 2740048 w 4140387"/>
                <a:gd name="connsiteY179" fmla="*/ 1289050 h 3140357"/>
                <a:gd name="connsiteX180" fmla="*/ 2749573 w 4140387"/>
                <a:gd name="connsiteY180" fmla="*/ 1298575 h 3140357"/>
                <a:gd name="connsiteX181" fmla="*/ 2752748 w 4140387"/>
                <a:gd name="connsiteY181" fmla="*/ 1323975 h 3140357"/>
                <a:gd name="connsiteX182" fmla="*/ 2762273 w 4140387"/>
                <a:gd name="connsiteY182" fmla="*/ 1333500 h 3140357"/>
                <a:gd name="connsiteX183" fmla="*/ 2765448 w 4140387"/>
                <a:gd name="connsiteY183" fmla="*/ 1346200 h 3140357"/>
                <a:gd name="connsiteX184" fmla="*/ 2784498 w 4140387"/>
                <a:gd name="connsiteY184" fmla="*/ 1349375 h 3140357"/>
                <a:gd name="connsiteX185" fmla="*/ 2794023 w 4140387"/>
                <a:gd name="connsiteY185" fmla="*/ 1352550 h 3140357"/>
                <a:gd name="connsiteX186" fmla="*/ 2806723 w 4140387"/>
                <a:gd name="connsiteY186" fmla="*/ 1355725 h 3140357"/>
                <a:gd name="connsiteX187" fmla="*/ 2825773 w 4140387"/>
                <a:gd name="connsiteY187" fmla="*/ 1387475 h 3140357"/>
                <a:gd name="connsiteX188" fmla="*/ 2835298 w 4140387"/>
                <a:gd name="connsiteY188" fmla="*/ 1393825 h 3140357"/>
                <a:gd name="connsiteX189" fmla="*/ 2851173 w 4140387"/>
                <a:gd name="connsiteY189" fmla="*/ 1412875 h 3140357"/>
                <a:gd name="connsiteX190" fmla="*/ 2863873 w 4140387"/>
                <a:gd name="connsiteY190" fmla="*/ 1416050 h 3140357"/>
                <a:gd name="connsiteX191" fmla="*/ 2873398 w 4140387"/>
                <a:gd name="connsiteY191" fmla="*/ 1422400 h 3140357"/>
                <a:gd name="connsiteX192" fmla="*/ 2933723 w 4140387"/>
                <a:gd name="connsiteY192" fmla="*/ 1431925 h 3140357"/>
                <a:gd name="connsiteX193" fmla="*/ 2952773 w 4140387"/>
                <a:gd name="connsiteY193" fmla="*/ 1438275 h 3140357"/>
                <a:gd name="connsiteX194" fmla="*/ 2971823 w 4140387"/>
                <a:gd name="connsiteY194" fmla="*/ 1447800 h 3140357"/>
                <a:gd name="connsiteX195" fmla="*/ 2997223 w 4140387"/>
                <a:gd name="connsiteY195" fmla="*/ 1450975 h 3140357"/>
                <a:gd name="connsiteX196" fmla="*/ 3013098 w 4140387"/>
                <a:gd name="connsiteY196" fmla="*/ 1454150 h 3140357"/>
                <a:gd name="connsiteX197" fmla="*/ 3032148 w 4140387"/>
                <a:gd name="connsiteY197" fmla="*/ 1457325 h 3140357"/>
                <a:gd name="connsiteX198" fmla="*/ 3076598 w 4140387"/>
                <a:gd name="connsiteY198" fmla="*/ 1466850 h 3140357"/>
                <a:gd name="connsiteX199" fmla="*/ 3184548 w 4140387"/>
                <a:gd name="connsiteY199" fmla="*/ 1476375 h 3140357"/>
                <a:gd name="connsiteX200" fmla="*/ 3206773 w 4140387"/>
                <a:gd name="connsiteY200" fmla="*/ 1498600 h 3140357"/>
                <a:gd name="connsiteX201" fmla="*/ 3235348 w 4140387"/>
                <a:gd name="connsiteY201" fmla="*/ 1517650 h 3140357"/>
                <a:gd name="connsiteX202" fmla="*/ 3244873 w 4140387"/>
                <a:gd name="connsiteY202" fmla="*/ 1539875 h 3140357"/>
                <a:gd name="connsiteX203" fmla="*/ 3248048 w 4140387"/>
                <a:gd name="connsiteY203" fmla="*/ 1552575 h 3140357"/>
                <a:gd name="connsiteX204" fmla="*/ 3254398 w 4140387"/>
                <a:gd name="connsiteY204" fmla="*/ 1562100 h 3140357"/>
                <a:gd name="connsiteX205" fmla="*/ 3270273 w 4140387"/>
                <a:gd name="connsiteY205" fmla="*/ 1590675 h 3140357"/>
                <a:gd name="connsiteX206" fmla="*/ 3292498 w 4140387"/>
                <a:gd name="connsiteY206" fmla="*/ 1603375 h 3140357"/>
                <a:gd name="connsiteX207" fmla="*/ 3302023 w 4140387"/>
                <a:gd name="connsiteY207" fmla="*/ 1625600 h 3140357"/>
                <a:gd name="connsiteX208" fmla="*/ 3314723 w 4140387"/>
                <a:gd name="connsiteY208" fmla="*/ 1644650 h 3140357"/>
                <a:gd name="connsiteX209" fmla="*/ 3324248 w 4140387"/>
                <a:gd name="connsiteY209" fmla="*/ 1679575 h 3140357"/>
                <a:gd name="connsiteX210" fmla="*/ 3330598 w 4140387"/>
                <a:gd name="connsiteY210" fmla="*/ 1692275 h 3140357"/>
                <a:gd name="connsiteX211" fmla="*/ 3321073 w 4140387"/>
                <a:gd name="connsiteY211" fmla="*/ 1746250 h 3140357"/>
                <a:gd name="connsiteX212" fmla="*/ 3302023 w 4140387"/>
                <a:gd name="connsiteY212" fmla="*/ 1784350 h 3140357"/>
                <a:gd name="connsiteX213" fmla="*/ 3276623 w 4140387"/>
                <a:gd name="connsiteY213" fmla="*/ 1816100 h 3140357"/>
                <a:gd name="connsiteX214" fmla="*/ 3254398 w 4140387"/>
                <a:gd name="connsiteY214" fmla="*/ 1860550 h 3140357"/>
                <a:gd name="connsiteX215" fmla="*/ 3276623 w 4140387"/>
                <a:gd name="connsiteY215" fmla="*/ 1831975 h 3140357"/>
                <a:gd name="connsiteX216" fmla="*/ 3286148 w 4140387"/>
                <a:gd name="connsiteY216" fmla="*/ 1822450 h 3140357"/>
                <a:gd name="connsiteX217" fmla="*/ 3317898 w 4140387"/>
                <a:gd name="connsiteY217" fmla="*/ 1803400 h 3140357"/>
                <a:gd name="connsiteX218" fmla="*/ 3336948 w 4140387"/>
                <a:gd name="connsiteY218" fmla="*/ 1793875 h 3140357"/>
                <a:gd name="connsiteX219" fmla="*/ 3346473 w 4140387"/>
                <a:gd name="connsiteY219" fmla="*/ 1784350 h 3140357"/>
                <a:gd name="connsiteX220" fmla="*/ 3403627 w 4140387"/>
                <a:gd name="connsiteY220" fmla="*/ 1774825 h 3140357"/>
                <a:gd name="connsiteX221" fmla="*/ 3406798 w 4140387"/>
                <a:gd name="connsiteY221" fmla="*/ 1857375 h 3140357"/>
                <a:gd name="connsiteX222" fmla="*/ 3476652 w 4140387"/>
                <a:gd name="connsiteY222" fmla="*/ 1835150 h 3140357"/>
                <a:gd name="connsiteX223" fmla="*/ 3600477 w 4140387"/>
                <a:gd name="connsiteY223" fmla="*/ 1838325 h 3140357"/>
                <a:gd name="connsiteX224" fmla="*/ 3616352 w 4140387"/>
                <a:gd name="connsiteY224" fmla="*/ 1908175 h 3140357"/>
                <a:gd name="connsiteX225" fmla="*/ 3708427 w 4140387"/>
                <a:gd name="connsiteY225" fmla="*/ 1889125 h 3140357"/>
                <a:gd name="connsiteX226" fmla="*/ 3873527 w 4140387"/>
                <a:gd name="connsiteY226" fmla="*/ 1933575 h 3140357"/>
                <a:gd name="connsiteX227" fmla="*/ 3984652 w 4140387"/>
                <a:gd name="connsiteY227" fmla="*/ 1993900 h 3140357"/>
                <a:gd name="connsiteX228" fmla="*/ 4070377 w 4140387"/>
                <a:gd name="connsiteY228" fmla="*/ 2047875 h 3140357"/>
                <a:gd name="connsiteX229" fmla="*/ 4133877 w 4140387"/>
                <a:gd name="connsiteY229" fmla="*/ 2114550 h 3140357"/>
                <a:gd name="connsiteX230" fmla="*/ 4137052 w 4140387"/>
                <a:gd name="connsiteY230" fmla="*/ 2212975 h 3140357"/>
                <a:gd name="connsiteX231" fmla="*/ 3911627 w 4140387"/>
                <a:gd name="connsiteY231" fmla="*/ 2495550 h 3140357"/>
                <a:gd name="connsiteX232" fmla="*/ 3095652 w 4140387"/>
                <a:gd name="connsiteY232" fmla="*/ 2206625 h 3140357"/>
                <a:gd name="connsiteX233" fmla="*/ 3016277 w 4140387"/>
                <a:gd name="connsiteY233" fmla="*/ 2038350 h 3140357"/>
                <a:gd name="connsiteX234" fmla="*/ 3038502 w 4140387"/>
                <a:gd name="connsiteY234" fmla="*/ 2222500 h 3140357"/>
                <a:gd name="connsiteX235" fmla="*/ 2952777 w 4140387"/>
                <a:gd name="connsiteY235" fmla="*/ 2057400 h 3140357"/>
                <a:gd name="connsiteX236" fmla="*/ 2968652 w 4140387"/>
                <a:gd name="connsiteY236" fmla="*/ 2225675 h 3140357"/>
                <a:gd name="connsiteX237" fmla="*/ 2879752 w 4140387"/>
                <a:gd name="connsiteY237" fmla="*/ 2022475 h 3140357"/>
                <a:gd name="connsiteX238" fmla="*/ 2901977 w 4140387"/>
                <a:gd name="connsiteY238" fmla="*/ 2222500 h 3140357"/>
                <a:gd name="connsiteX239" fmla="*/ 2886102 w 4140387"/>
                <a:gd name="connsiteY239" fmla="*/ 2349500 h 3140357"/>
                <a:gd name="connsiteX240" fmla="*/ 2841652 w 4140387"/>
                <a:gd name="connsiteY240" fmla="*/ 2257425 h 3140357"/>
                <a:gd name="connsiteX241" fmla="*/ 2873402 w 4140387"/>
                <a:gd name="connsiteY241" fmla="*/ 2397125 h 3140357"/>
                <a:gd name="connsiteX242" fmla="*/ 2800377 w 4140387"/>
                <a:gd name="connsiteY242" fmla="*/ 2270125 h 3140357"/>
                <a:gd name="connsiteX243" fmla="*/ 2867052 w 4140387"/>
                <a:gd name="connsiteY243" fmla="*/ 2479675 h 3140357"/>
                <a:gd name="connsiteX244" fmla="*/ 2771802 w 4140387"/>
                <a:gd name="connsiteY244" fmla="*/ 2311400 h 3140357"/>
                <a:gd name="connsiteX245" fmla="*/ 2787677 w 4140387"/>
                <a:gd name="connsiteY245" fmla="*/ 2466975 h 3140357"/>
                <a:gd name="connsiteX246" fmla="*/ 2698777 w 4140387"/>
                <a:gd name="connsiteY246" fmla="*/ 2314575 h 3140357"/>
                <a:gd name="connsiteX247" fmla="*/ 2724177 w 4140387"/>
                <a:gd name="connsiteY247" fmla="*/ 2527300 h 3140357"/>
                <a:gd name="connsiteX248" fmla="*/ 2663852 w 4140387"/>
                <a:gd name="connsiteY248" fmla="*/ 2390775 h 3140357"/>
                <a:gd name="connsiteX249" fmla="*/ 2425727 w 4140387"/>
                <a:gd name="connsiteY249" fmla="*/ 2479675 h 3140357"/>
                <a:gd name="connsiteX250" fmla="*/ 2657502 w 4140387"/>
                <a:gd name="connsiteY250" fmla="*/ 2676525 h 3140357"/>
                <a:gd name="connsiteX251" fmla="*/ 2584477 w 4140387"/>
                <a:gd name="connsiteY251" fmla="*/ 2736850 h 3140357"/>
                <a:gd name="connsiteX252" fmla="*/ 2479702 w 4140387"/>
                <a:gd name="connsiteY252" fmla="*/ 2870200 h 3140357"/>
                <a:gd name="connsiteX253" fmla="*/ 2362227 w 4140387"/>
                <a:gd name="connsiteY253" fmla="*/ 2784475 h 3140357"/>
                <a:gd name="connsiteX254" fmla="*/ 2343177 w 4140387"/>
                <a:gd name="connsiteY254" fmla="*/ 2593975 h 3140357"/>
                <a:gd name="connsiteX255" fmla="*/ 2266977 w 4140387"/>
                <a:gd name="connsiteY255" fmla="*/ 2794000 h 3140357"/>
                <a:gd name="connsiteX256" fmla="*/ 2270152 w 4140387"/>
                <a:gd name="connsiteY256" fmla="*/ 2638425 h 3140357"/>
                <a:gd name="connsiteX257" fmla="*/ 2222527 w 4140387"/>
                <a:gd name="connsiteY257" fmla="*/ 3140075 h 3140357"/>
                <a:gd name="connsiteX258" fmla="*/ 2222527 w 4140387"/>
                <a:gd name="connsiteY258" fmla="*/ 2863849 h 3140357"/>
                <a:gd name="connsiteX259" fmla="*/ 2197126 w 4140387"/>
                <a:gd name="connsiteY259" fmla="*/ 2813049 h 3140357"/>
                <a:gd name="connsiteX260" fmla="*/ 2159026 w 4140387"/>
                <a:gd name="connsiteY260" fmla="*/ 2794000 h 3140357"/>
                <a:gd name="connsiteX261" fmla="*/ 2092352 w 4140387"/>
                <a:gd name="connsiteY261" fmla="*/ 2752724 h 3140357"/>
                <a:gd name="connsiteX262" fmla="*/ 2035201 w 4140387"/>
                <a:gd name="connsiteY262" fmla="*/ 2698750 h 3140357"/>
                <a:gd name="connsiteX263" fmla="*/ 1978050 w 4140387"/>
                <a:gd name="connsiteY263" fmla="*/ 2679700 h 3140357"/>
                <a:gd name="connsiteX264" fmla="*/ 1911375 w 4140387"/>
                <a:gd name="connsiteY264" fmla="*/ 2600325 h 3140357"/>
                <a:gd name="connsiteX265" fmla="*/ 1765325 w 4140387"/>
                <a:gd name="connsiteY265" fmla="*/ 2362200 h 3140357"/>
                <a:gd name="connsiteX266" fmla="*/ 1720875 w 4140387"/>
                <a:gd name="connsiteY266" fmla="*/ 2251075 h 3140357"/>
                <a:gd name="connsiteX267" fmla="*/ 1673250 w 4140387"/>
                <a:gd name="connsiteY267" fmla="*/ 2197100 h 3140357"/>
                <a:gd name="connsiteX268" fmla="*/ 1651025 w 4140387"/>
                <a:gd name="connsiteY268" fmla="*/ 2146300 h 3140357"/>
                <a:gd name="connsiteX269" fmla="*/ 1581175 w 4140387"/>
                <a:gd name="connsiteY269" fmla="*/ 2095500 h 3140357"/>
                <a:gd name="connsiteX270" fmla="*/ 1584350 w 4140387"/>
                <a:gd name="connsiteY270" fmla="*/ 2022476 h 3140357"/>
                <a:gd name="connsiteX271" fmla="*/ 1590699 w 4140387"/>
                <a:gd name="connsiteY271" fmla="*/ 1984376 h 3140357"/>
                <a:gd name="connsiteX272" fmla="*/ 1676424 w 4140387"/>
                <a:gd name="connsiteY272" fmla="*/ 1958977 h 3140357"/>
                <a:gd name="connsiteX273" fmla="*/ 1609749 w 4140387"/>
                <a:gd name="connsiteY273" fmla="*/ 1882777 h 3140357"/>
                <a:gd name="connsiteX274" fmla="*/ 1622449 w 4140387"/>
                <a:gd name="connsiteY274" fmla="*/ 1809752 h 3140357"/>
                <a:gd name="connsiteX275" fmla="*/ 1651024 w 4140387"/>
                <a:gd name="connsiteY275" fmla="*/ 1730377 h 3140357"/>
                <a:gd name="connsiteX276" fmla="*/ 1714523 w 4140387"/>
                <a:gd name="connsiteY276" fmla="*/ 1685927 h 3140357"/>
                <a:gd name="connsiteX277" fmla="*/ 1765323 w 4140387"/>
                <a:gd name="connsiteY277" fmla="*/ 1647827 h 3140357"/>
                <a:gd name="connsiteX278" fmla="*/ 1793897 w 4140387"/>
                <a:gd name="connsiteY278" fmla="*/ 1612902 h 3140357"/>
                <a:gd name="connsiteX279" fmla="*/ 1812947 w 4140387"/>
                <a:gd name="connsiteY279" fmla="*/ 1571627 h 3140357"/>
                <a:gd name="connsiteX280" fmla="*/ 1790721 w 4140387"/>
                <a:gd name="connsiteY280" fmla="*/ 1539876 h 3140357"/>
                <a:gd name="connsiteX281" fmla="*/ 1793897 w 4140387"/>
                <a:gd name="connsiteY281" fmla="*/ 1473202 h 3140357"/>
                <a:gd name="connsiteX282" fmla="*/ 1765322 w 4140387"/>
                <a:gd name="connsiteY282" fmla="*/ 1381127 h 3140357"/>
                <a:gd name="connsiteX283" fmla="*/ 1727221 w 4140387"/>
                <a:gd name="connsiteY283" fmla="*/ 1314451 h 3140357"/>
                <a:gd name="connsiteX284" fmla="*/ 1666897 w 4140387"/>
                <a:gd name="connsiteY284" fmla="*/ 1355727 h 3140357"/>
                <a:gd name="connsiteX285" fmla="*/ 1625622 w 4140387"/>
                <a:gd name="connsiteY285" fmla="*/ 1377952 h 3140357"/>
                <a:gd name="connsiteX286" fmla="*/ 1587522 w 4140387"/>
                <a:gd name="connsiteY286" fmla="*/ 1349377 h 3140357"/>
                <a:gd name="connsiteX287" fmla="*/ 1527197 w 4140387"/>
                <a:gd name="connsiteY287" fmla="*/ 1327152 h 3140357"/>
                <a:gd name="connsiteX288" fmla="*/ 1428772 w 4140387"/>
                <a:gd name="connsiteY288" fmla="*/ 1257302 h 3140357"/>
                <a:gd name="connsiteX289" fmla="*/ 1374797 w 4140387"/>
                <a:gd name="connsiteY289" fmla="*/ 1257302 h 3140357"/>
                <a:gd name="connsiteX290" fmla="*/ 1358922 w 4140387"/>
                <a:gd name="connsiteY290" fmla="*/ 1187452 h 3140357"/>
                <a:gd name="connsiteX291" fmla="*/ 1298597 w 4140387"/>
                <a:gd name="connsiteY291" fmla="*/ 1114427 h 3140357"/>
                <a:gd name="connsiteX292" fmla="*/ 1212872 w 4140387"/>
                <a:gd name="connsiteY292" fmla="*/ 1057277 h 3140357"/>
                <a:gd name="connsiteX293" fmla="*/ 1073172 w 4140387"/>
                <a:gd name="connsiteY293" fmla="*/ 1003302 h 3140357"/>
                <a:gd name="connsiteX294" fmla="*/ 996972 w 4140387"/>
                <a:gd name="connsiteY294" fmla="*/ 974727 h 3140357"/>
                <a:gd name="connsiteX295" fmla="*/ 923947 w 4140387"/>
                <a:gd name="connsiteY295" fmla="*/ 914402 h 3140357"/>
                <a:gd name="connsiteX296" fmla="*/ 787422 w 4140387"/>
                <a:gd name="connsiteY296" fmla="*/ 933452 h 3140357"/>
                <a:gd name="connsiteX297" fmla="*/ 733447 w 4140387"/>
                <a:gd name="connsiteY297" fmla="*/ 942977 h 3140357"/>
                <a:gd name="connsiteX298" fmla="*/ 669947 w 4140387"/>
                <a:gd name="connsiteY298" fmla="*/ 889002 h 3140357"/>
                <a:gd name="connsiteX299" fmla="*/ 641372 w 4140387"/>
                <a:gd name="connsiteY299" fmla="*/ 860427 h 3140357"/>
                <a:gd name="connsiteX300" fmla="*/ 488972 w 4140387"/>
                <a:gd name="connsiteY300" fmla="*/ 800102 h 3140357"/>
                <a:gd name="connsiteX301" fmla="*/ 403247 w 4140387"/>
                <a:gd name="connsiteY301" fmla="*/ 749302 h 3140357"/>
                <a:gd name="connsiteX302" fmla="*/ 361972 w 4140387"/>
                <a:gd name="connsiteY302" fmla="*/ 695327 h 3140357"/>
                <a:gd name="connsiteX303" fmla="*/ 396897 w 4140387"/>
                <a:gd name="connsiteY303" fmla="*/ 660402 h 3140357"/>
                <a:gd name="connsiteX304" fmla="*/ 361972 w 4140387"/>
                <a:gd name="connsiteY304" fmla="*/ 555627 h 3140357"/>
                <a:gd name="connsiteX305" fmla="*/ 298471 w 4140387"/>
                <a:gd name="connsiteY305" fmla="*/ 454026 h 3140357"/>
                <a:gd name="connsiteX306" fmla="*/ 266722 w 4140387"/>
                <a:gd name="connsiteY306" fmla="*/ 384175 h 3140357"/>
                <a:gd name="connsiteX307" fmla="*/ 276246 w 4140387"/>
                <a:gd name="connsiteY307" fmla="*/ 358775 h 3140357"/>
                <a:gd name="connsiteX308" fmla="*/ 206397 w 4140387"/>
                <a:gd name="connsiteY308" fmla="*/ 234950 h 3140357"/>
                <a:gd name="connsiteX309" fmla="*/ 146072 w 4140387"/>
                <a:gd name="connsiteY309" fmla="*/ 101600 h 3140357"/>
                <a:gd name="connsiteX310" fmla="*/ 111147 w 4140387"/>
                <a:gd name="connsiteY310" fmla="*/ 142875 h 3140357"/>
                <a:gd name="connsiteX311" fmla="*/ 120671 w 4140387"/>
                <a:gd name="connsiteY311" fmla="*/ 193675 h 3140357"/>
                <a:gd name="connsiteX312" fmla="*/ 123846 w 4140387"/>
                <a:gd name="connsiteY312" fmla="*/ 260350 h 3140357"/>
                <a:gd name="connsiteX313" fmla="*/ 136546 w 4140387"/>
                <a:gd name="connsiteY313" fmla="*/ 327025 h 3140357"/>
                <a:gd name="connsiteX314" fmla="*/ 174646 w 4140387"/>
                <a:gd name="connsiteY314" fmla="*/ 384175 h 3140357"/>
                <a:gd name="connsiteX315" fmla="*/ 190521 w 4140387"/>
                <a:gd name="connsiteY315" fmla="*/ 422275 h 3140357"/>
                <a:gd name="connsiteX316" fmla="*/ 200046 w 4140387"/>
                <a:gd name="connsiteY316" fmla="*/ 495300 h 3140357"/>
                <a:gd name="connsiteX317" fmla="*/ 231798 w 4140387"/>
                <a:gd name="connsiteY317" fmla="*/ 542925 h 3140357"/>
                <a:gd name="connsiteX318" fmla="*/ 168296 w 4140387"/>
                <a:gd name="connsiteY318" fmla="*/ 508000 h 3140357"/>
                <a:gd name="connsiteX319" fmla="*/ 107973 w 4140387"/>
                <a:gd name="connsiteY319" fmla="*/ 460375 h 3140357"/>
                <a:gd name="connsiteX320" fmla="*/ 88923 w 4140387"/>
                <a:gd name="connsiteY320" fmla="*/ 371475 h 3140357"/>
                <a:gd name="connsiteX321" fmla="*/ 22248 w 4140387"/>
                <a:gd name="connsiteY321" fmla="*/ 285750 h 3140357"/>
                <a:gd name="connsiteX322" fmla="*/ 53998 w 4140387"/>
                <a:gd name="connsiteY322" fmla="*/ 193675 h 3140357"/>
                <a:gd name="connsiteX323" fmla="*/ 25423 w 4140387"/>
                <a:gd name="connsiteY323" fmla="*/ 161925 h 3140357"/>
                <a:gd name="connsiteX324" fmla="*/ 12722 w 4140387"/>
                <a:gd name="connsiteY324" fmla="*/ 114300 h 3140357"/>
                <a:gd name="connsiteX325" fmla="*/ 23 w 4140387"/>
                <a:gd name="connsiteY325" fmla="*/ 41275 h 3140357"/>
                <a:gd name="connsiteX326" fmla="*/ 23 w 4140387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124352 w 4135863"/>
                <a:gd name="connsiteY230" fmla="*/ 2222500 h 3140357"/>
                <a:gd name="connsiteX231" fmla="*/ 3911627 w 4135863"/>
                <a:gd name="connsiteY231" fmla="*/ 2495550 h 3140357"/>
                <a:gd name="connsiteX232" fmla="*/ 3095652 w 4135863"/>
                <a:gd name="connsiteY232" fmla="*/ 2206625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095652 w 4135863"/>
                <a:gd name="connsiteY232" fmla="*/ 2206625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095652 w 4135863"/>
                <a:gd name="connsiteY232" fmla="*/ 2206625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095652 w 4135863"/>
                <a:gd name="connsiteY232" fmla="*/ 2206625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781452 w 4135863"/>
                <a:gd name="connsiteY232" fmla="*/ 2940050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781452 w 4135863"/>
                <a:gd name="connsiteY232" fmla="*/ 2940050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781452 w 4135863"/>
                <a:gd name="connsiteY232" fmla="*/ 2940050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781452 w 4135863"/>
                <a:gd name="connsiteY232" fmla="*/ 2940050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781452 w 4135863"/>
                <a:gd name="connsiteY232" fmla="*/ 2940050 h 3140357"/>
                <a:gd name="connsiteX233" fmla="*/ 3016277 w 4135863"/>
                <a:gd name="connsiteY233" fmla="*/ 203835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781452 w 4135863"/>
                <a:gd name="connsiteY232" fmla="*/ 2940050 h 3140357"/>
                <a:gd name="connsiteX233" fmla="*/ 3616352 w 4135863"/>
                <a:gd name="connsiteY233" fmla="*/ 3022600 h 3140357"/>
                <a:gd name="connsiteX234" fmla="*/ 3038502 w 4135863"/>
                <a:gd name="connsiteY234" fmla="*/ 2222500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140357"/>
                <a:gd name="connsiteX1" fmla="*/ 381023 w 4135863"/>
                <a:gd name="connsiteY1" fmla="*/ 76200 h 3140357"/>
                <a:gd name="connsiteX2" fmla="*/ 479448 w 4135863"/>
                <a:gd name="connsiteY2" fmla="*/ 28575 h 3140357"/>
                <a:gd name="connsiteX3" fmla="*/ 568348 w 4135863"/>
                <a:gd name="connsiteY3" fmla="*/ 44450 h 3140357"/>
                <a:gd name="connsiteX4" fmla="*/ 568348 w 4135863"/>
                <a:gd name="connsiteY4" fmla="*/ 44450 h 3140357"/>
                <a:gd name="connsiteX5" fmla="*/ 571523 w 4135863"/>
                <a:gd name="connsiteY5" fmla="*/ 73025 h 3140357"/>
                <a:gd name="connsiteX6" fmla="*/ 565173 w 4135863"/>
                <a:gd name="connsiteY6" fmla="*/ 88900 h 3140357"/>
                <a:gd name="connsiteX7" fmla="*/ 561998 w 4135863"/>
                <a:gd name="connsiteY7" fmla="*/ 98425 h 3140357"/>
                <a:gd name="connsiteX8" fmla="*/ 565173 w 4135863"/>
                <a:gd name="connsiteY8" fmla="*/ 114300 h 3140357"/>
                <a:gd name="connsiteX9" fmla="*/ 584223 w 4135863"/>
                <a:gd name="connsiteY9" fmla="*/ 127000 h 3140357"/>
                <a:gd name="connsiteX10" fmla="*/ 596923 w 4135863"/>
                <a:gd name="connsiteY10" fmla="*/ 146050 h 3140357"/>
                <a:gd name="connsiteX11" fmla="*/ 600098 w 4135863"/>
                <a:gd name="connsiteY11" fmla="*/ 155575 h 3140357"/>
                <a:gd name="connsiteX12" fmla="*/ 609623 w 4135863"/>
                <a:gd name="connsiteY12" fmla="*/ 161925 h 3140357"/>
                <a:gd name="connsiteX13" fmla="*/ 615973 w 4135863"/>
                <a:gd name="connsiteY13" fmla="*/ 171450 h 3140357"/>
                <a:gd name="connsiteX14" fmla="*/ 660423 w 4135863"/>
                <a:gd name="connsiteY14" fmla="*/ 165100 h 3140357"/>
                <a:gd name="connsiteX15" fmla="*/ 669948 w 4135863"/>
                <a:gd name="connsiteY15" fmla="*/ 158750 h 3140357"/>
                <a:gd name="connsiteX16" fmla="*/ 679473 w 4135863"/>
                <a:gd name="connsiteY16" fmla="*/ 155575 h 3140357"/>
                <a:gd name="connsiteX17" fmla="*/ 701698 w 4135863"/>
                <a:gd name="connsiteY17" fmla="*/ 142875 h 3140357"/>
                <a:gd name="connsiteX18" fmla="*/ 749323 w 4135863"/>
                <a:gd name="connsiteY18" fmla="*/ 146050 h 3140357"/>
                <a:gd name="connsiteX19" fmla="*/ 755673 w 4135863"/>
                <a:gd name="connsiteY19" fmla="*/ 155575 h 3140357"/>
                <a:gd name="connsiteX20" fmla="*/ 749323 w 4135863"/>
                <a:gd name="connsiteY20" fmla="*/ 200025 h 3140357"/>
                <a:gd name="connsiteX21" fmla="*/ 762023 w 4135863"/>
                <a:gd name="connsiteY21" fmla="*/ 212725 h 3140357"/>
                <a:gd name="connsiteX22" fmla="*/ 771548 w 4135863"/>
                <a:gd name="connsiteY22" fmla="*/ 215900 h 3140357"/>
                <a:gd name="connsiteX23" fmla="*/ 777898 w 4135863"/>
                <a:gd name="connsiteY23" fmla="*/ 228600 h 3140357"/>
                <a:gd name="connsiteX24" fmla="*/ 787423 w 4135863"/>
                <a:gd name="connsiteY24" fmla="*/ 238125 h 3140357"/>
                <a:gd name="connsiteX25" fmla="*/ 793773 w 4135863"/>
                <a:gd name="connsiteY25" fmla="*/ 257175 h 3140357"/>
                <a:gd name="connsiteX26" fmla="*/ 796948 w 4135863"/>
                <a:gd name="connsiteY26" fmla="*/ 288925 h 3140357"/>
                <a:gd name="connsiteX27" fmla="*/ 800123 w 4135863"/>
                <a:gd name="connsiteY27" fmla="*/ 298450 h 3140357"/>
                <a:gd name="connsiteX28" fmla="*/ 809648 w 4135863"/>
                <a:gd name="connsiteY28" fmla="*/ 304800 h 3140357"/>
                <a:gd name="connsiteX29" fmla="*/ 822348 w 4135863"/>
                <a:gd name="connsiteY29" fmla="*/ 314325 h 3140357"/>
                <a:gd name="connsiteX30" fmla="*/ 831873 w 4135863"/>
                <a:gd name="connsiteY30" fmla="*/ 323850 h 3140357"/>
                <a:gd name="connsiteX31" fmla="*/ 854098 w 4135863"/>
                <a:gd name="connsiteY31" fmla="*/ 336550 h 3140357"/>
                <a:gd name="connsiteX32" fmla="*/ 863623 w 4135863"/>
                <a:gd name="connsiteY32" fmla="*/ 346075 h 3140357"/>
                <a:gd name="connsiteX33" fmla="*/ 892198 w 4135863"/>
                <a:gd name="connsiteY33" fmla="*/ 352425 h 3140357"/>
                <a:gd name="connsiteX34" fmla="*/ 882673 w 4135863"/>
                <a:gd name="connsiteY34" fmla="*/ 355600 h 3140357"/>
                <a:gd name="connsiteX35" fmla="*/ 879498 w 4135863"/>
                <a:gd name="connsiteY35" fmla="*/ 365125 h 3140357"/>
                <a:gd name="connsiteX36" fmla="*/ 876323 w 4135863"/>
                <a:gd name="connsiteY36" fmla="*/ 406400 h 3140357"/>
                <a:gd name="connsiteX37" fmla="*/ 866798 w 4135863"/>
                <a:gd name="connsiteY37" fmla="*/ 434975 h 3140357"/>
                <a:gd name="connsiteX38" fmla="*/ 863623 w 4135863"/>
                <a:gd name="connsiteY38" fmla="*/ 450850 h 3140357"/>
                <a:gd name="connsiteX39" fmla="*/ 860448 w 4135863"/>
                <a:gd name="connsiteY39" fmla="*/ 463550 h 3140357"/>
                <a:gd name="connsiteX40" fmla="*/ 854098 w 4135863"/>
                <a:gd name="connsiteY40" fmla="*/ 482600 h 3140357"/>
                <a:gd name="connsiteX41" fmla="*/ 850923 w 4135863"/>
                <a:gd name="connsiteY41" fmla="*/ 492125 h 3140357"/>
                <a:gd name="connsiteX42" fmla="*/ 841398 w 4135863"/>
                <a:gd name="connsiteY42" fmla="*/ 517525 h 3140357"/>
                <a:gd name="connsiteX43" fmla="*/ 835048 w 4135863"/>
                <a:gd name="connsiteY43" fmla="*/ 552450 h 3140357"/>
                <a:gd name="connsiteX44" fmla="*/ 831873 w 4135863"/>
                <a:gd name="connsiteY44" fmla="*/ 561975 h 3140357"/>
                <a:gd name="connsiteX45" fmla="*/ 822348 w 4135863"/>
                <a:gd name="connsiteY45" fmla="*/ 565150 h 3140357"/>
                <a:gd name="connsiteX46" fmla="*/ 815998 w 4135863"/>
                <a:gd name="connsiteY46" fmla="*/ 574675 h 3140357"/>
                <a:gd name="connsiteX47" fmla="*/ 825523 w 4135863"/>
                <a:gd name="connsiteY47" fmla="*/ 600075 h 3140357"/>
                <a:gd name="connsiteX48" fmla="*/ 841398 w 4135863"/>
                <a:gd name="connsiteY48" fmla="*/ 625475 h 3140357"/>
                <a:gd name="connsiteX49" fmla="*/ 847748 w 4135863"/>
                <a:gd name="connsiteY49" fmla="*/ 650875 h 3140357"/>
                <a:gd name="connsiteX50" fmla="*/ 860448 w 4135863"/>
                <a:gd name="connsiteY50" fmla="*/ 669925 h 3140357"/>
                <a:gd name="connsiteX51" fmla="*/ 866798 w 4135863"/>
                <a:gd name="connsiteY51" fmla="*/ 682625 h 3140357"/>
                <a:gd name="connsiteX52" fmla="*/ 885848 w 4135863"/>
                <a:gd name="connsiteY52" fmla="*/ 695325 h 3140357"/>
                <a:gd name="connsiteX53" fmla="*/ 904898 w 4135863"/>
                <a:gd name="connsiteY53" fmla="*/ 730250 h 3140357"/>
                <a:gd name="connsiteX54" fmla="*/ 908073 w 4135863"/>
                <a:gd name="connsiteY54" fmla="*/ 739775 h 3140357"/>
                <a:gd name="connsiteX55" fmla="*/ 917598 w 4135863"/>
                <a:gd name="connsiteY55" fmla="*/ 742950 h 3140357"/>
                <a:gd name="connsiteX56" fmla="*/ 936648 w 4135863"/>
                <a:gd name="connsiteY56" fmla="*/ 758825 h 3140357"/>
                <a:gd name="connsiteX57" fmla="*/ 955698 w 4135863"/>
                <a:gd name="connsiteY57" fmla="*/ 765175 h 3140357"/>
                <a:gd name="connsiteX58" fmla="*/ 993798 w 4135863"/>
                <a:gd name="connsiteY58" fmla="*/ 762000 h 3140357"/>
                <a:gd name="connsiteX59" fmla="*/ 1012848 w 4135863"/>
                <a:gd name="connsiteY59" fmla="*/ 755650 h 3140357"/>
                <a:gd name="connsiteX60" fmla="*/ 1022373 w 4135863"/>
                <a:gd name="connsiteY60" fmla="*/ 752475 h 3140357"/>
                <a:gd name="connsiteX61" fmla="*/ 1035073 w 4135863"/>
                <a:gd name="connsiteY61" fmla="*/ 742950 h 3140357"/>
                <a:gd name="connsiteX62" fmla="*/ 1044598 w 4135863"/>
                <a:gd name="connsiteY62" fmla="*/ 739775 h 3140357"/>
                <a:gd name="connsiteX63" fmla="*/ 1143023 w 4135863"/>
                <a:gd name="connsiteY63" fmla="*/ 730250 h 3140357"/>
                <a:gd name="connsiteX64" fmla="*/ 1155723 w 4135863"/>
                <a:gd name="connsiteY64" fmla="*/ 685800 h 3140357"/>
                <a:gd name="connsiteX65" fmla="*/ 1162073 w 4135863"/>
                <a:gd name="connsiteY65" fmla="*/ 673100 h 3140357"/>
                <a:gd name="connsiteX66" fmla="*/ 1165248 w 4135863"/>
                <a:gd name="connsiteY66" fmla="*/ 663575 h 3140357"/>
                <a:gd name="connsiteX67" fmla="*/ 1184298 w 4135863"/>
                <a:gd name="connsiteY67" fmla="*/ 654050 h 3140357"/>
                <a:gd name="connsiteX68" fmla="*/ 1206523 w 4135863"/>
                <a:gd name="connsiteY68" fmla="*/ 635000 h 3140357"/>
                <a:gd name="connsiteX69" fmla="*/ 1216048 w 4135863"/>
                <a:gd name="connsiteY69" fmla="*/ 631825 h 3140357"/>
                <a:gd name="connsiteX70" fmla="*/ 1244623 w 4135863"/>
                <a:gd name="connsiteY70" fmla="*/ 615950 h 3140357"/>
                <a:gd name="connsiteX71" fmla="*/ 1263673 w 4135863"/>
                <a:gd name="connsiteY71" fmla="*/ 612775 h 3140357"/>
                <a:gd name="connsiteX72" fmla="*/ 1330348 w 4135863"/>
                <a:gd name="connsiteY72" fmla="*/ 606425 h 3140357"/>
                <a:gd name="connsiteX73" fmla="*/ 1365273 w 4135863"/>
                <a:gd name="connsiteY73" fmla="*/ 612775 h 3140357"/>
                <a:gd name="connsiteX74" fmla="*/ 1368448 w 4135863"/>
                <a:gd name="connsiteY74" fmla="*/ 622300 h 3140357"/>
                <a:gd name="connsiteX75" fmla="*/ 1377973 w 4135863"/>
                <a:gd name="connsiteY75" fmla="*/ 628650 h 3140357"/>
                <a:gd name="connsiteX76" fmla="*/ 1387498 w 4135863"/>
                <a:gd name="connsiteY76" fmla="*/ 638175 h 3140357"/>
                <a:gd name="connsiteX77" fmla="*/ 1387498 w 4135863"/>
                <a:gd name="connsiteY77" fmla="*/ 673100 h 3140357"/>
                <a:gd name="connsiteX78" fmla="*/ 1377973 w 4135863"/>
                <a:gd name="connsiteY78" fmla="*/ 676275 h 3140357"/>
                <a:gd name="connsiteX79" fmla="*/ 1355748 w 4135863"/>
                <a:gd name="connsiteY79" fmla="*/ 685800 h 3140357"/>
                <a:gd name="connsiteX80" fmla="*/ 1349398 w 4135863"/>
                <a:gd name="connsiteY80" fmla="*/ 698500 h 3140357"/>
                <a:gd name="connsiteX81" fmla="*/ 1343048 w 4135863"/>
                <a:gd name="connsiteY81" fmla="*/ 723900 h 3140357"/>
                <a:gd name="connsiteX82" fmla="*/ 1339873 w 4135863"/>
                <a:gd name="connsiteY82" fmla="*/ 733425 h 3140357"/>
                <a:gd name="connsiteX83" fmla="*/ 1333523 w 4135863"/>
                <a:gd name="connsiteY83" fmla="*/ 742950 h 3140357"/>
                <a:gd name="connsiteX84" fmla="*/ 1330348 w 4135863"/>
                <a:gd name="connsiteY84" fmla="*/ 758825 h 3140357"/>
                <a:gd name="connsiteX85" fmla="*/ 1320823 w 4135863"/>
                <a:gd name="connsiteY85" fmla="*/ 784225 h 3140357"/>
                <a:gd name="connsiteX86" fmla="*/ 1311298 w 4135863"/>
                <a:gd name="connsiteY86" fmla="*/ 793750 h 3140357"/>
                <a:gd name="connsiteX87" fmla="*/ 1295423 w 4135863"/>
                <a:gd name="connsiteY87" fmla="*/ 822325 h 3140357"/>
                <a:gd name="connsiteX88" fmla="*/ 1282723 w 4135863"/>
                <a:gd name="connsiteY88" fmla="*/ 831850 h 3140357"/>
                <a:gd name="connsiteX89" fmla="*/ 1273198 w 4135863"/>
                <a:gd name="connsiteY89" fmla="*/ 850900 h 3140357"/>
                <a:gd name="connsiteX90" fmla="*/ 1263673 w 4135863"/>
                <a:gd name="connsiteY90" fmla="*/ 860425 h 3140357"/>
                <a:gd name="connsiteX91" fmla="*/ 1266848 w 4135863"/>
                <a:gd name="connsiteY91" fmla="*/ 908050 h 3140357"/>
                <a:gd name="connsiteX92" fmla="*/ 1276373 w 4135863"/>
                <a:gd name="connsiteY92" fmla="*/ 904875 h 3140357"/>
                <a:gd name="connsiteX93" fmla="*/ 1343048 w 4135863"/>
                <a:gd name="connsiteY93" fmla="*/ 898525 h 3140357"/>
                <a:gd name="connsiteX94" fmla="*/ 1362098 w 4135863"/>
                <a:gd name="connsiteY94" fmla="*/ 892175 h 3140357"/>
                <a:gd name="connsiteX95" fmla="*/ 1374798 w 4135863"/>
                <a:gd name="connsiteY95" fmla="*/ 885825 h 3140357"/>
                <a:gd name="connsiteX96" fmla="*/ 1419248 w 4135863"/>
                <a:gd name="connsiteY96" fmla="*/ 879475 h 3140357"/>
                <a:gd name="connsiteX97" fmla="*/ 1428773 w 4135863"/>
                <a:gd name="connsiteY97" fmla="*/ 885825 h 3140357"/>
                <a:gd name="connsiteX98" fmla="*/ 1441473 w 4135863"/>
                <a:gd name="connsiteY98" fmla="*/ 901700 h 3140357"/>
                <a:gd name="connsiteX99" fmla="*/ 1447823 w 4135863"/>
                <a:gd name="connsiteY99" fmla="*/ 911225 h 3140357"/>
                <a:gd name="connsiteX100" fmla="*/ 1470048 w 4135863"/>
                <a:gd name="connsiteY100" fmla="*/ 927100 h 3140357"/>
                <a:gd name="connsiteX101" fmla="*/ 1485923 w 4135863"/>
                <a:gd name="connsiteY101" fmla="*/ 955675 h 3140357"/>
                <a:gd name="connsiteX102" fmla="*/ 1479573 w 4135863"/>
                <a:gd name="connsiteY102" fmla="*/ 1063625 h 3140357"/>
                <a:gd name="connsiteX103" fmla="*/ 1482748 w 4135863"/>
                <a:gd name="connsiteY103" fmla="*/ 1133475 h 3140357"/>
                <a:gd name="connsiteX104" fmla="*/ 1489098 w 4135863"/>
                <a:gd name="connsiteY104" fmla="*/ 1171575 h 3140357"/>
                <a:gd name="connsiteX105" fmla="*/ 1492273 w 4135863"/>
                <a:gd name="connsiteY105" fmla="*/ 1216025 h 3140357"/>
                <a:gd name="connsiteX106" fmla="*/ 1498623 w 4135863"/>
                <a:gd name="connsiteY106" fmla="*/ 1225550 h 3140357"/>
                <a:gd name="connsiteX107" fmla="*/ 1501798 w 4135863"/>
                <a:gd name="connsiteY107" fmla="*/ 1235075 h 3140357"/>
                <a:gd name="connsiteX108" fmla="*/ 1527198 w 4135863"/>
                <a:gd name="connsiteY108" fmla="*/ 1250950 h 3140357"/>
                <a:gd name="connsiteX109" fmla="*/ 1536723 w 4135863"/>
                <a:gd name="connsiteY109" fmla="*/ 1257300 h 3140357"/>
                <a:gd name="connsiteX110" fmla="*/ 1549423 w 4135863"/>
                <a:gd name="connsiteY110" fmla="*/ 1260475 h 3140357"/>
                <a:gd name="connsiteX111" fmla="*/ 1603398 w 4135863"/>
                <a:gd name="connsiteY111" fmla="*/ 1263650 h 3140357"/>
                <a:gd name="connsiteX112" fmla="*/ 1635148 w 4135863"/>
                <a:gd name="connsiteY112" fmla="*/ 1273175 h 3140357"/>
                <a:gd name="connsiteX113" fmla="*/ 1676423 w 4135863"/>
                <a:gd name="connsiteY113" fmla="*/ 1266825 h 3140357"/>
                <a:gd name="connsiteX114" fmla="*/ 1685948 w 4135863"/>
                <a:gd name="connsiteY114" fmla="*/ 1263650 h 3140357"/>
                <a:gd name="connsiteX115" fmla="*/ 1692298 w 4135863"/>
                <a:gd name="connsiteY115" fmla="*/ 1254125 h 3140357"/>
                <a:gd name="connsiteX116" fmla="*/ 1701823 w 4135863"/>
                <a:gd name="connsiteY116" fmla="*/ 1244600 h 3140357"/>
                <a:gd name="connsiteX117" fmla="*/ 1743098 w 4135863"/>
                <a:gd name="connsiteY117" fmla="*/ 1247775 h 3140357"/>
                <a:gd name="connsiteX118" fmla="*/ 1752623 w 4135863"/>
                <a:gd name="connsiteY118" fmla="*/ 1254125 h 3140357"/>
                <a:gd name="connsiteX119" fmla="*/ 1762148 w 4135863"/>
                <a:gd name="connsiteY119" fmla="*/ 1257300 h 3140357"/>
                <a:gd name="connsiteX120" fmla="*/ 1771673 w 4135863"/>
                <a:gd name="connsiteY120" fmla="*/ 1266825 h 3140357"/>
                <a:gd name="connsiteX121" fmla="*/ 1787548 w 4135863"/>
                <a:gd name="connsiteY121" fmla="*/ 1285875 h 3140357"/>
                <a:gd name="connsiteX122" fmla="*/ 1797073 w 4135863"/>
                <a:gd name="connsiteY122" fmla="*/ 1289050 h 3140357"/>
                <a:gd name="connsiteX123" fmla="*/ 1822473 w 4135863"/>
                <a:gd name="connsiteY123" fmla="*/ 1308100 h 3140357"/>
                <a:gd name="connsiteX124" fmla="*/ 1831998 w 4135863"/>
                <a:gd name="connsiteY124" fmla="*/ 1311275 h 3140357"/>
                <a:gd name="connsiteX125" fmla="*/ 1854223 w 4135863"/>
                <a:gd name="connsiteY125" fmla="*/ 1327150 h 3140357"/>
                <a:gd name="connsiteX126" fmla="*/ 1863748 w 4135863"/>
                <a:gd name="connsiteY126" fmla="*/ 1317625 h 3140357"/>
                <a:gd name="connsiteX127" fmla="*/ 1879623 w 4135863"/>
                <a:gd name="connsiteY127" fmla="*/ 1282700 h 3140357"/>
                <a:gd name="connsiteX128" fmla="*/ 1882798 w 4135863"/>
                <a:gd name="connsiteY128" fmla="*/ 1250950 h 3140357"/>
                <a:gd name="connsiteX129" fmla="*/ 1889148 w 4135863"/>
                <a:gd name="connsiteY129" fmla="*/ 1241425 h 3140357"/>
                <a:gd name="connsiteX130" fmla="*/ 1895498 w 4135863"/>
                <a:gd name="connsiteY130" fmla="*/ 1228725 h 3140357"/>
                <a:gd name="connsiteX131" fmla="*/ 1901848 w 4135863"/>
                <a:gd name="connsiteY131" fmla="*/ 1209675 h 3140357"/>
                <a:gd name="connsiteX132" fmla="*/ 1905023 w 4135863"/>
                <a:gd name="connsiteY132" fmla="*/ 1196975 h 3140357"/>
                <a:gd name="connsiteX133" fmla="*/ 1930423 w 4135863"/>
                <a:gd name="connsiteY133" fmla="*/ 1184275 h 3140357"/>
                <a:gd name="connsiteX134" fmla="*/ 2019323 w 4135863"/>
                <a:gd name="connsiteY134" fmla="*/ 1181100 h 3140357"/>
                <a:gd name="connsiteX135" fmla="*/ 2028848 w 4135863"/>
                <a:gd name="connsiteY135" fmla="*/ 1174750 h 3140357"/>
                <a:gd name="connsiteX136" fmla="*/ 2047898 w 4135863"/>
                <a:gd name="connsiteY136" fmla="*/ 1165225 h 3140357"/>
                <a:gd name="connsiteX137" fmla="*/ 2060598 w 4135863"/>
                <a:gd name="connsiteY137" fmla="*/ 1149350 h 3140357"/>
                <a:gd name="connsiteX138" fmla="*/ 2082823 w 4135863"/>
                <a:gd name="connsiteY138" fmla="*/ 1127125 h 3140357"/>
                <a:gd name="connsiteX139" fmla="*/ 2095523 w 4135863"/>
                <a:gd name="connsiteY139" fmla="*/ 1120775 h 3140357"/>
                <a:gd name="connsiteX140" fmla="*/ 2114573 w 4135863"/>
                <a:gd name="connsiteY140" fmla="*/ 1114425 h 3140357"/>
                <a:gd name="connsiteX141" fmla="*/ 2124098 w 4135863"/>
                <a:gd name="connsiteY141" fmla="*/ 1120775 h 3140357"/>
                <a:gd name="connsiteX142" fmla="*/ 2127273 w 4135863"/>
                <a:gd name="connsiteY142" fmla="*/ 1130300 h 3140357"/>
                <a:gd name="connsiteX143" fmla="*/ 2133623 w 4135863"/>
                <a:gd name="connsiteY143" fmla="*/ 1139825 h 3140357"/>
                <a:gd name="connsiteX144" fmla="*/ 2130448 w 4135863"/>
                <a:gd name="connsiteY144" fmla="*/ 1152525 h 3140357"/>
                <a:gd name="connsiteX145" fmla="*/ 2127273 w 4135863"/>
                <a:gd name="connsiteY145" fmla="*/ 1174750 h 3140357"/>
                <a:gd name="connsiteX146" fmla="*/ 2187598 w 4135863"/>
                <a:gd name="connsiteY146" fmla="*/ 1155700 h 3140357"/>
                <a:gd name="connsiteX147" fmla="*/ 2276498 w 4135863"/>
                <a:gd name="connsiteY147" fmla="*/ 1168400 h 3140357"/>
                <a:gd name="connsiteX148" fmla="*/ 2279673 w 4135863"/>
                <a:gd name="connsiteY148" fmla="*/ 1190625 h 3140357"/>
                <a:gd name="connsiteX149" fmla="*/ 2273323 w 4135863"/>
                <a:gd name="connsiteY149" fmla="*/ 1181100 h 3140357"/>
                <a:gd name="connsiteX150" fmla="*/ 2254273 w 4135863"/>
                <a:gd name="connsiteY150" fmla="*/ 1162050 h 3140357"/>
                <a:gd name="connsiteX151" fmla="*/ 2257448 w 4135863"/>
                <a:gd name="connsiteY151" fmla="*/ 1165225 h 3140357"/>
                <a:gd name="connsiteX152" fmla="*/ 2308248 w 4135863"/>
                <a:gd name="connsiteY152" fmla="*/ 1184275 h 3140357"/>
                <a:gd name="connsiteX153" fmla="*/ 2324123 w 4135863"/>
                <a:gd name="connsiteY153" fmla="*/ 1187450 h 3140357"/>
                <a:gd name="connsiteX154" fmla="*/ 2349523 w 4135863"/>
                <a:gd name="connsiteY154" fmla="*/ 1193800 h 3140357"/>
                <a:gd name="connsiteX155" fmla="*/ 2393973 w 4135863"/>
                <a:gd name="connsiteY155" fmla="*/ 1196975 h 3140357"/>
                <a:gd name="connsiteX156" fmla="*/ 2397148 w 4135863"/>
                <a:gd name="connsiteY156" fmla="*/ 1206500 h 3140357"/>
                <a:gd name="connsiteX157" fmla="*/ 2444773 w 4135863"/>
                <a:gd name="connsiteY157" fmla="*/ 1216025 h 3140357"/>
                <a:gd name="connsiteX158" fmla="*/ 2454298 w 4135863"/>
                <a:gd name="connsiteY158" fmla="*/ 1219200 h 3140357"/>
                <a:gd name="connsiteX159" fmla="*/ 2476523 w 4135863"/>
                <a:gd name="connsiteY159" fmla="*/ 1222375 h 3140357"/>
                <a:gd name="connsiteX160" fmla="*/ 2486048 w 4135863"/>
                <a:gd name="connsiteY160" fmla="*/ 1228725 h 3140357"/>
                <a:gd name="connsiteX161" fmla="*/ 2520973 w 4135863"/>
                <a:gd name="connsiteY161" fmla="*/ 1222375 h 3140357"/>
                <a:gd name="connsiteX162" fmla="*/ 2530498 w 4135863"/>
                <a:gd name="connsiteY162" fmla="*/ 1209675 h 3140357"/>
                <a:gd name="connsiteX163" fmla="*/ 2540023 w 4135863"/>
                <a:gd name="connsiteY163" fmla="*/ 1203325 h 3140357"/>
                <a:gd name="connsiteX164" fmla="*/ 2552723 w 4135863"/>
                <a:gd name="connsiteY164" fmla="*/ 1200150 h 3140357"/>
                <a:gd name="connsiteX165" fmla="*/ 2581298 w 4135863"/>
                <a:gd name="connsiteY165" fmla="*/ 1190625 h 3140357"/>
                <a:gd name="connsiteX166" fmla="*/ 2609873 w 4135863"/>
                <a:gd name="connsiteY166" fmla="*/ 1193800 h 3140357"/>
                <a:gd name="connsiteX167" fmla="*/ 2619398 w 4135863"/>
                <a:gd name="connsiteY167" fmla="*/ 1196975 h 3140357"/>
                <a:gd name="connsiteX168" fmla="*/ 2625748 w 4135863"/>
                <a:gd name="connsiteY168" fmla="*/ 1206500 h 3140357"/>
                <a:gd name="connsiteX169" fmla="*/ 2616223 w 4135863"/>
                <a:gd name="connsiteY169" fmla="*/ 1209675 h 3140357"/>
                <a:gd name="connsiteX170" fmla="*/ 2606698 w 4135863"/>
                <a:gd name="connsiteY170" fmla="*/ 1235075 h 3140357"/>
                <a:gd name="connsiteX171" fmla="*/ 2654323 w 4135863"/>
                <a:gd name="connsiteY171" fmla="*/ 1238250 h 3140357"/>
                <a:gd name="connsiteX172" fmla="*/ 2657498 w 4135863"/>
                <a:gd name="connsiteY172" fmla="*/ 1200150 h 3140357"/>
                <a:gd name="connsiteX173" fmla="*/ 2686073 w 4135863"/>
                <a:gd name="connsiteY173" fmla="*/ 1190625 h 3140357"/>
                <a:gd name="connsiteX174" fmla="*/ 2717823 w 4135863"/>
                <a:gd name="connsiteY174" fmla="*/ 1200150 h 3140357"/>
                <a:gd name="connsiteX175" fmla="*/ 2711473 w 4135863"/>
                <a:gd name="connsiteY175" fmla="*/ 1225550 h 3140357"/>
                <a:gd name="connsiteX176" fmla="*/ 2705123 w 4135863"/>
                <a:gd name="connsiteY176" fmla="*/ 1250950 h 3140357"/>
                <a:gd name="connsiteX177" fmla="*/ 2698773 w 4135863"/>
                <a:gd name="connsiteY177" fmla="*/ 1270000 h 3140357"/>
                <a:gd name="connsiteX178" fmla="*/ 2714648 w 4135863"/>
                <a:gd name="connsiteY178" fmla="*/ 1279525 h 3140357"/>
                <a:gd name="connsiteX179" fmla="*/ 2740048 w 4135863"/>
                <a:gd name="connsiteY179" fmla="*/ 1289050 h 3140357"/>
                <a:gd name="connsiteX180" fmla="*/ 2749573 w 4135863"/>
                <a:gd name="connsiteY180" fmla="*/ 1298575 h 3140357"/>
                <a:gd name="connsiteX181" fmla="*/ 2752748 w 4135863"/>
                <a:gd name="connsiteY181" fmla="*/ 1323975 h 3140357"/>
                <a:gd name="connsiteX182" fmla="*/ 2762273 w 4135863"/>
                <a:gd name="connsiteY182" fmla="*/ 1333500 h 3140357"/>
                <a:gd name="connsiteX183" fmla="*/ 2765448 w 4135863"/>
                <a:gd name="connsiteY183" fmla="*/ 1346200 h 3140357"/>
                <a:gd name="connsiteX184" fmla="*/ 2784498 w 4135863"/>
                <a:gd name="connsiteY184" fmla="*/ 1349375 h 3140357"/>
                <a:gd name="connsiteX185" fmla="*/ 2794023 w 4135863"/>
                <a:gd name="connsiteY185" fmla="*/ 1352550 h 3140357"/>
                <a:gd name="connsiteX186" fmla="*/ 2806723 w 4135863"/>
                <a:gd name="connsiteY186" fmla="*/ 1355725 h 3140357"/>
                <a:gd name="connsiteX187" fmla="*/ 2825773 w 4135863"/>
                <a:gd name="connsiteY187" fmla="*/ 1387475 h 3140357"/>
                <a:gd name="connsiteX188" fmla="*/ 2835298 w 4135863"/>
                <a:gd name="connsiteY188" fmla="*/ 1393825 h 3140357"/>
                <a:gd name="connsiteX189" fmla="*/ 2851173 w 4135863"/>
                <a:gd name="connsiteY189" fmla="*/ 1412875 h 3140357"/>
                <a:gd name="connsiteX190" fmla="*/ 2863873 w 4135863"/>
                <a:gd name="connsiteY190" fmla="*/ 1416050 h 3140357"/>
                <a:gd name="connsiteX191" fmla="*/ 2873398 w 4135863"/>
                <a:gd name="connsiteY191" fmla="*/ 1422400 h 3140357"/>
                <a:gd name="connsiteX192" fmla="*/ 2933723 w 4135863"/>
                <a:gd name="connsiteY192" fmla="*/ 1431925 h 3140357"/>
                <a:gd name="connsiteX193" fmla="*/ 2952773 w 4135863"/>
                <a:gd name="connsiteY193" fmla="*/ 1438275 h 3140357"/>
                <a:gd name="connsiteX194" fmla="*/ 2971823 w 4135863"/>
                <a:gd name="connsiteY194" fmla="*/ 1447800 h 3140357"/>
                <a:gd name="connsiteX195" fmla="*/ 2997223 w 4135863"/>
                <a:gd name="connsiteY195" fmla="*/ 1450975 h 3140357"/>
                <a:gd name="connsiteX196" fmla="*/ 3013098 w 4135863"/>
                <a:gd name="connsiteY196" fmla="*/ 1454150 h 3140357"/>
                <a:gd name="connsiteX197" fmla="*/ 3032148 w 4135863"/>
                <a:gd name="connsiteY197" fmla="*/ 1457325 h 3140357"/>
                <a:gd name="connsiteX198" fmla="*/ 3076598 w 4135863"/>
                <a:gd name="connsiteY198" fmla="*/ 1466850 h 3140357"/>
                <a:gd name="connsiteX199" fmla="*/ 3184548 w 4135863"/>
                <a:gd name="connsiteY199" fmla="*/ 1476375 h 3140357"/>
                <a:gd name="connsiteX200" fmla="*/ 3206773 w 4135863"/>
                <a:gd name="connsiteY200" fmla="*/ 1498600 h 3140357"/>
                <a:gd name="connsiteX201" fmla="*/ 3235348 w 4135863"/>
                <a:gd name="connsiteY201" fmla="*/ 1517650 h 3140357"/>
                <a:gd name="connsiteX202" fmla="*/ 3244873 w 4135863"/>
                <a:gd name="connsiteY202" fmla="*/ 1539875 h 3140357"/>
                <a:gd name="connsiteX203" fmla="*/ 3248048 w 4135863"/>
                <a:gd name="connsiteY203" fmla="*/ 1552575 h 3140357"/>
                <a:gd name="connsiteX204" fmla="*/ 3254398 w 4135863"/>
                <a:gd name="connsiteY204" fmla="*/ 1562100 h 3140357"/>
                <a:gd name="connsiteX205" fmla="*/ 3270273 w 4135863"/>
                <a:gd name="connsiteY205" fmla="*/ 1590675 h 3140357"/>
                <a:gd name="connsiteX206" fmla="*/ 3292498 w 4135863"/>
                <a:gd name="connsiteY206" fmla="*/ 1603375 h 3140357"/>
                <a:gd name="connsiteX207" fmla="*/ 3302023 w 4135863"/>
                <a:gd name="connsiteY207" fmla="*/ 1625600 h 3140357"/>
                <a:gd name="connsiteX208" fmla="*/ 3314723 w 4135863"/>
                <a:gd name="connsiteY208" fmla="*/ 1644650 h 3140357"/>
                <a:gd name="connsiteX209" fmla="*/ 3324248 w 4135863"/>
                <a:gd name="connsiteY209" fmla="*/ 1679575 h 3140357"/>
                <a:gd name="connsiteX210" fmla="*/ 3330598 w 4135863"/>
                <a:gd name="connsiteY210" fmla="*/ 1692275 h 3140357"/>
                <a:gd name="connsiteX211" fmla="*/ 3321073 w 4135863"/>
                <a:gd name="connsiteY211" fmla="*/ 1746250 h 3140357"/>
                <a:gd name="connsiteX212" fmla="*/ 3302023 w 4135863"/>
                <a:gd name="connsiteY212" fmla="*/ 1784350 h 3140357"/>
                <a:gd name="connsiteX213" fmla="*/ 3276623 w 4135863"/>
                <a:gd name="connsiteY213" fmla="*/ 1816100 h 3140357"/>
                <a:gd name="connsiteX214" fmla="*/ 3254398 w 4135863"/>
                <a:gd name="connsiteY214" fmla="*/ 1860550 h 3140357"/>
                <a:gd name="connsiteX215" fmla="*/ 3276623 w 4135863"/>
                <a:gd name="connsiteY215" fmla="*/ 1831975 h 3140357"/>
                <a:gd name="connsiteX216" fmla="*/ 3286148 w 4135863"/>
                <a:gd name="connsiteY216" fmla="*/ 1822450 h 3140357"/>
                <a:gd name="connsiteX217" fmla="*/ 3317898 w 4135863"/>
                <a:gd name="connsiteY217" fmla="*/ 1803400 h 3140357"/>
                <a:gd name="connsiteX218" fmla="*/ 3336948 w 4135863"/>
                <a:gd name="connsiteY218" fmla="*/ 1793875 h 3140357"/>
                <a:gd name="connsiteX219" fmla="*/ 3346473 w 4135863"/>
                <a:gd name="connsiteY219" fmla="*/ 1784350 h 3140357"/>
                <a:gd name="connsiteX220" fmla="*/ 3403627 w 4135863"/>
                <a:gd name="connsiteY220" fmla="*/ 1774825 h 3140357"/>
                <a:gd name="connsiteX221" fmla="*/ 3406798 w 4135863"/>
                <a:gd name="connsiteY221" fmla="*/ 1857375 h 3140357"/>
                <a:gd name="connsiteX222" fmla="*/ 3476652 w 4135863"/>
                <a:gd name="connsiteY222" fmla="*/ 1835150 h 3140357"/>
                <a:gd name="connsiteX223" fmla="*/ 3600477 w 4135863"/>
                <a:gd name="connsiteY223" fmla="*/ 1838325 h 3140357"/>
                <a:gd name="connsiteX224" fmla="*/ 3616352 w 4135863"/>
                <a:gd name="connsiteY224" fmla="*/ 1908175 h 3140357"/>
                <a:gd name="connsiteX225" fmla="*/ 3708427 w 4135863"/>
                <a:gd name="connsiteY225" fmla="*/ 1889125 h 3140357"/>
                <a:gd name="connsiteX226" fmla="*/ 3873527 w 4135863"/>
                <a:gd name="connsiteY226" fmla="*/ 1933575 h 3140357"/>
                <a:gd name="connsiteX227" fmla="*/ 3984652 w 4135863"/>
                <a:gd name="connsiteY227" fmla="*/ 1993900 h 3140357"/>
                <a:gd name="connsiteX228" fmla="*/ 4070377 w 4135863"/>
                <a:gd name="connsiteY228" fmla="*/ 2047875 h 3140357"/>
                <a:gd name="connsiteX229" fmla="*/ 4133877 w 4135863"/>
                <a:gd name="connsiteY229" fmla="*/ 2114550 h 3140357"/>
                <a:gd name="connsiteX230" fmla="*/ 4083077 w 4135863"/>
                <a:gd name="connsiteY230" fmla="*/ 2235200 h 3140357"/>
                <a:gd name="connsiteX231" fmla="*/ 3911627 w 4135863"/>
                <a:gd name="connsiteY231" fmla="*/ 2495550 h 3140357"/>
                <a:gd name="connsiteX232" fmla="*/ 3781452 w 4135863"/>
                <a:gd name="connsiteY232" fmla="*/ 2940050 h 3140357"/>
                <a:gd name="connsiteX233" fmla="*/ 3616352 w 4135863"/>
                <a:gd name="connsiteY233" fmla="*/ 3022600 h 3140357"/>
                <a:gd name="connsiteX234" fmla="*/ 3536977 w 4135863"/>
                <a:gd name="connsiteY234" fmla="*/ 3051175 h 3140357"/>
                <a:gd name="connsiteX235" fmla="*/ 2952777 w 4135863"/>
                <a:gd name="connsiteY235" fmla="*/ 2057400 h 3140357"/>
                <a:gd name="connsiteX236" fmla="*/ 2968652 w 4135863"/>
                <a:gd name="connsiteY236" fmla="*/ 2225675 h 3140357"/>
                <a:gd name="connsiteX237" fmla="*/ 2879752 w 4135863"/>
                <a:gd name="connsiteY237" fmla="*/ 2022475 h 3140357"/>
                <a:gd name="connsiteX238" fmla="*/ 2901977 w 4135863"/>
                <a:gd name="connsiteY238" fmla="*/ 2222500 h 3140357"/>
                <a:gd name="connsiteX239" fmla="*/ 2886102 w 4135863"/>
                <a:gd name="connsiteY239" fmla="*/ 2349500 h 3140357"/>
                <a:gd name="connsiteX240" fmla="*/ 2841652 w 4135863"/>
                <a:gd name="connsiteY240" fmla="*/ 2257425 h 3140357"/>
                <a:gd name="connsiteX241" fmla="*/ 2873402 w 4135863"/>
                <a:gd name="connsiteY241" fmla="*/ 2397125 h 3140357"/>
                <a:gd name="connsiteX242" fmla="*/ 2800377 w 4135863"/>
                <a:gd name="connsiteY242" fmla="*/ 2270125 h 3140357"/>
                <a:gd name="connsiteX243" fmla="*/ 2867052 w 4135863"/>
                <a:gd name="connsiteY243" fmla="*/ 2479675 h 3140357"/>
                <a:gd name="connsiteX244" fmla="*/ 2771802 w 4135863"/>
                <a:gd name="connsiteY244" fmla="*/ 2311400 h 3140357"/>
                <a:gd name="connsiteX245" fmla="*/ 2787677 w 4135863"/>
                <a:gd name="connsiteY245" fmla="*/ 2466975 h 3140357"/>
                <a:gd name="connsiteX246" fmla="*/ 2698777 w 4135863"/>
                <a:gd name="connsiteY246" fmla="*/ 2314575 h 3140357"/>
                <a:gd name="connsiteX247" fmla="*/ 2724177 w 4135863"/>
                <a:gd name="connsiteY247" fmla="*/ 2527300 h 3140357"/>
                <a:gd name="connsiteX248" fmla="*/ 2663852 w 4135863"/>
                <a:gd name="connsiteY248" fmla="*/ 2390775 h 3140357"/>
                <a:gd name="connsiteX249" fmla="*/ 2425727 w 4135863"/>
                <a:gd name="connsiteY249" fmla="*/ 2479675 h 3140357"/>
                <a:gd name="connsiteX250" fmla="*/ 2657502 w 4135863"/>
                <a:gd name="connsiteY250" fmla="*/ 2676525 h 3140357"/>
                <a:gd name="connsiteX251" fmla="*/ 2584477 w 4135863"/>
                <a:gd name="connsiteY251" fmla="*/ 2736850 h 3140357"/>
                <a:gd name="connsiteX252" fmla="*/ 2479702 w 4135863"/>
                <a:gd name="connsiteY252" fmla="*/ 2870200 h 3140357"/>
                <a:gd name="connsiteX253" fmla="*/ 2362227 w 4135863"/>
                <a:gd name="connsiteY253" fmla="*/ 2784475 h 3140357"/>
                <a:gd name="connsiteX254" fmla="*/ 2343177 w 4135863"/>
                <a:gd name="connsiteY254" fmla="*/ 2593975 h 3140357"/>
                <a:gd name="connsiteX255" fmla="*/ 2266977 w 4135863"/>
                <a:gd name="connsiteY255" fmla="*/ 2794000 h 3140357"/>
                <a:gd name="connsiteX256" fmla="*/ 2270152 w 4135863"/>
                <a:gd name="connsiteY256" fmla="*/ 2638425 h 3140357"/>
                <a:gd name="connsiteX257" fmla="*/ 2222527 w 4135863"/>
                <a:gd name="connsiteY257" fmla="*/ 3140075 h 3140357"/>
                <a:gd name="connsiteX258" fmla="*/ 2222527 w 4135863"/>
                <a:gd name="connsiteY258" fmla="*/ 2863849 h 3140357"/>
                <a:gd name="connsiteX259" fmla="*/ 2197126 w 4135863"/>
                <a:gd name="connsiteY259" fmla="*/ 2813049 h 3140357"/>
                <a:gd name="connsiteX260" fmla="*/ 2159026 w 4135863"/>
                <a:gd name="connsiteY260" fmla="*/ 2794000 h 3140357"/>
                <a:gd name="connsiteX261" fmla="*/ 2092352 w 4135863"/>
                <a:gd name="connsiteY261" fmla="*/ 2752724 h 3140357"/>
                <a:gd name="connsiteX262" fmla="*/ 2035201 w 4135863"/>
                <a:gd name="connsiteY262" fmla="*/ 2698750 h 3140357"/>
                <a:gd name="connsiteX263" fmla="*/ 1978050 w 4135863"/>
                <a:gd name="connsiteY263" fmla="*/ 2679700 h 3140357"/>
                <a:gd name="connsiteX264" fmla="*/ 1911375 w 4135863"/>
                <a:gd name="connsiteY264" fmla="*/ 2600325 h 3140357"/>
                <a:gd name="connsiteX265" fmla="*/ 1765325 w 4135863"/>
                <a:gd name="connsiteY265" fmla="*/ 2362200 h 3140357"/>
                <a:gd name="connsiteX266" fmla="*/ 1720875 w 4135863"/>
                <a:gd name="connsiteY266" fmla="*/ 2251075 h 3140357"/>
                <a:gd name="connsiteX267" fmla="*/ 1673250 w 4135863"/>
                <a:gd name="connsiteY267" fmla="*/ 2197100 h 3140357"/>
                <a:gd name="connsiteX268" fmla="*/ 1651025 w 4135863"/>
                <a:gd name="connsiteY268" fmla="*/ 2146300 h 3140357"/>
                <a:gd name="connsiteX269" fmla="*/ 1581175 w 4135863"/>
                <a:gd name="connsiteY269" fmla="*/ 2095500 h 3140357"/>
                <a:gd name="connsiteX270" fmla="*/ 1584350 w 4135863"/>
                <a:gd name="connsiteY270" fmla="*/ 2022476 h 3140357"/>
                <a:gd name="connsiteX271" fmla="*/ 1590699 w 4135863"/>
                <a:gd name="connsiteY271" fmla="*/ 1984376 h 3140357"/>
                <a:gd name="connsiteX272" fmla="*/ 1676424 w 4135863"/>
                <a:gd name="connsiteY272" fmla="*/ 1958977 h 3140357"/>
                <a:gd name="connsiteX273" fmla="*/ 1609749 w 4135863"/>
                <a:gd name="connsiteY273" fmla="*/ 1882777 h 3140357"/>
                <a:gd name="connsiteX274" fmla="*/ 1622449 w 4135863"/>
                <a:gd name="connsiteY274" fmla="*/ 1809752 h 3140357"/>
                <a:gd name="connsiteX275" fmla="*/ 1651024 w 4135863"/>
                <a:gd name="connsiteY275" fmla="*/ 1730377 h 3140357"/>
                <a:gd name="connsiteX276" fmla="*/ 1714523 w 4135863"/>
                <a:gd name="connsiteY276" fmla="*/ 1685927 h 3140357"/>
                <a:gd name="connsiteX277" fmla="*/ 1765323 w 4135863"/>
                <a:gd name="connsiteY277" fmla="*/ 1647827 h 3140357"/>
                <a:gd name="connsiteX278" fmla="*/ 1793897 w 4135863"/>
                <a:gd name="connsiteY278" fmla="*/ 1612902 h 3140357"/>
                <a:gd name="connsiteX279" fmla="*/ 1812947 w 4135863"/>
                <a:gd name="connsiteY279" fmla="*/ 1571627 h 3140357"/>
                <a:gd name="connsiteX280" fmla="*/ 1790721 w 4135863"/>
                <a:gd name="connsiteY280" fmla="*/ 1539876 h 3140357"/>
                <a:gd name="connsiteX281" fmla="*/ 1793897 w 4135863"/>
                <a:gd name="connsiteY281" fmla="*/ 1473202 h 3140357"/>
                <a:gd name="connsiteX282" fmla="*/ 1765322 w 4135863"/>
                <a:gd name="connsiteY282" fmla="*/ 1381127 h 3140357"/>
                <a:gd name="connsiteX283" fmla="*/ 1727221 w 4135863"/>
                <a:gd name="connsiteY283" fmla="*/ 1314451 h 3140357"/>
                <a:gd name="connsiteX284" fmla="*/ 1666897 w 4135863"/>
                <a:gd name="connsiteY284" fmla="*/ 1355727 h 3140357"/>
                <a:gd name="connsiteX285" fmla="*/ 1625622 w 4135863"/>
                <a:gd name="connsiteY285" fmla="*/ 1377952 h 3140357"/>
                <a:gd name="connsiteX286" fmla="*/ 1587522 w 4135863"/>
                <a:gd name="connsiteY286" fmla="*/ 1349377 h 3140357"/>
                <a:gd name="connsiteX287" fmla="*/ 1527197 w 4135863"/>
                <a:gd name="connsiteY287" fmla="*/ 1327152 h 3140357"/>
                <a:gd name="connsiteX288" fmla="*/ 1428772 w 4135863"/>
                <a:gd name="connsiteY288" fmla="*/ 1257302 h 3140357"/>
                <a:gd name="connsiteX289" fmla="*/ 1374797 w 4135863"/>
                <a:gd name="connsiteY289" fmla="*/ 1257302 h 3140357"/>
                <a:gd name="connsiteX290" fmla="*/ 1358922 w 4135863"/>
                <a:gd name="connsiteY290" fmla="*/ 1187452 h 3140357"/>
                <a:gd name="connsiteX291" fmla="*/ 1298597 w 4135863"/>
                <a:gd name="connsiteY291" fmla="*/ 1114427 h 3140357"/>
                <a:gd name="connsiteX292" fmla="*/ 1212872 w 4135863"/>
                <a:gd name="connsiteY292" fmla="*/ 1057277 h 3140357"/>
                <a:gd name="connsiteX293" fmla="*/ 1073172 w 4135863"/>
                <a:gd name="connsiteY293" fmla="*/ 1003302 h 3140357"/>
                <a:gd name="connsiteX294" fmla="*/ 996972 w 4135863"/>
                <a:gd name="connsiteY294" fmla="*/ 974727 h 3140357"/>
                <a:gd name="connsiteX295" fmla="*/ 923947 w 4135863"/>
                <a:gd name="connsiteY295" fmla="*/ 914402 h 3140357"/>
                <a:gd name="connsiteX296" fmla="*/ 787422 w 4135863"/>
                <a:gd name="connsiteY296" fmla="*/ 933452 h 3140357"/>
                <a:gd name="connsiteX297" fmla="*/ 733447 w 4135863"/>
                <a:gd name="connsiteY297" fmla="*/ 942977 h 3140357"/>
                <a:gd name="connsiteX298" fmla="*/ 669947 w 4135863"/>
                <a:gd name="connsiteY298" fmla="*/ 889002 h 3140357"/>
                <a:gd name="connsiteX299" fmla="*/ 641372 w 4135863"/>
                <a:gd name="connsiteY299" fmla="*/ 860427 h 3140357"/>
                <a:gd name="connsiteX300" fmla="*/ 488972 w 4135863"/>
                <a:gd name="connsiteY300" fmla="*/ 800102 h 3140357"/>
                <a:gd name="connsiteX301" fmla="*/ 403247 w 4135863"/>
                <a:gd name="connsiteY301" fmla="*/ 749302 h 3140357"/>
                <a:gd name="connsiteX302" fmla="*/ 361972 w 4135863"/>
                <a:gd name="connsiteY302" fmla="*/ 695327 h 3140357"/>
                <a:gd name="connsiteX303" fmla="*/ 396897 w 4135863"/>
                <a:gd name="connsiteY303" fmla="*/ 660402 h 3140357"/>
                <a:gd name="connsiteX304" fmla="*/ 361972 w 4135863"/>
                <a:gd name="connsiteY304" fmla="*/ 555627 h 3140357"/>
                <a:gd name="connsiteX305" fmla="*/ 298471 w 4135863"/>
                <a:gd name="connsiteY305" fmla="*/ 454026 h 3140357"/>
                <a:gd name="connsiteX306" fmla="*/ 266722 w 4135863"/>
                <a:gd name="connsiteY306" fmla="*/ 384175 h 3140357"/>
                <a:gd name="connsiteX307" fmla="*/ 276246 w 4135863"/>
                <a:gd name="connsiteY307" fmla="*/ 358775 h 3140357"/>
                <a:gd name="connsiteX308" fmla="*/ 206397 w 4135863"/>
                <a:gd name="connsiteY308" fmla="*/ 234950 h 3140357"/>
                <a:gd name="connsiteX309" fmla="*/ 146072 w 4135863"/>
                <a:gd name="connsiteY309" fmla="*/ 101600 h 3140357"/>
                <a:gd name="connsiteX310" fmla="*/ 111147 w 4135863"/>
                <a:gd name="connsiteY310" fmla="*/ 142875 h 3140357"/>
                <a:gd name="connsiteX311" fmla="*/ 120671 w 4135863"/>
                <a:gd name="connsiteY311" fmla="*/ 193675 h 3140357"/>
                <a:gd name="connsiteX312" fmla="*/ 123846 w 4135863"/>
                <a:gd name="connsiteY312" fmla="*/ 260350 h 3140357"/>
                <a:gd name="connsiteX313" fmla="*/ 136546 w 4135863"/>
                <a:gd name="connsiteY313" fmla="*/ 327025 h 3140357"/>
                <a:gd name="connsiteX314" fmla="*/ 174646 w 4135863"/>
                <a:gd name="connsiteY314" fmla="*/ 384175 h 3140357"/>
                <a:gd name="connsiteX315" fmla="*/ 190521 w 4135863"/>
                <a:gd name="connsiteY315" fmla="*/ 422275 h 3140357"/>
                <a:gd name="connsiteX316" fmla="*/ 200046 w 4135863"/>
                <a:gd name="connsiteY316" fmla="*/ 495300 h 3140357"/>
                <a:gd name="connsiteX317" fmla="*/ 231798 w 4135863"/>
                <a:gd name="connsiteY317" fmla="*/ 542925 h 3140357"/>
                <a:gd name="connsiteX318" fmla="*/ 168296 w 4135863"/>
                <a:gd name="connsiteY318" fmla="*/ 508000 h 3140357"/>
                <a:gd name="connsiteX319" fmla="*/ 107973 w 4135863"/>
                <a:gd name="connsiteY319" fmla="*/ 460375 h 3140357"/>
                <a:gd name="connsiteX320" fmla="*/ 88923 w 4135863"/>
                <a:gd name="connsiteY320" fmla="*/ 371475 h 3140357"/>
                <a:gd name="connsiteX321" fmla="*/ 22248 w 4135863"/>
                <a:gd name="connsiteY321" fmla="*/ 285750 h 3140357"/>
                <a:gd name="connsiteX322" fmla="*/ 53998 w 4135863"/>
                <a:gd name="connsiteY322" fmla="*/ 193675 h 3140357"/>
                <a:gd name="connsiteX323" fmla="*/ 25423 w 4135863"/>
                <a:gd name="connsiteY323" fmla="*/ 161925 h 3140357"/>
                <a:gd name="connsiteX324" fmla="*/ 12722 w 4135863"/>
                <a:gd name="connsiteY324" fmla="*/ 114300 h 3140357"/>
                <a:gd name="connsiteX325" fmla="*/ 23 w 4135863"/>
                <a:gd name="connsiteY325" fmla="*/ 41275 h 3140357"/>
                <a:gd name="connsiteX326" fmla="*/ 23 w 4135863"/>
                <a:gd name="connsiteY326" fmla="*/ 0 h 3140357"/>
                <a:gd name="connsiteX0" fmla="*/ 23 w 4135863"/>
                <a:gd name="connsiteY0" fmla="*/ 0 h 3279163"/>
                <a:gd name="connsiteX1" fmla="*/ 381023 w 4135863"/>
                <a:gd name="connsiteY1" fmla="*/ 76200 h 3279163"/>
                <a:gd name="connsiteX2" fmla="*/ 479448 w 4135863"/>
                <a:gd name="connsiteY2" fmla="*/ 28575 h 3279163"/>
                <a:gd name="connsiteX3" fmla="*/ 568348 w 4135863"/>
                <a:gd name="connsiteY3" fmla="*/ 44450 h 3279163"/>
                <a:gd name="connsiteX4" fmla="*/ 568348 w 4135863"/>
                <a:gd name="connsiteY4" fmla="*/ 44450 h 3279163"/>
                <a:gd name="connsiteX5" fmla="*/ 571523 w 4135863"/>
                <a:gd name="connsiteY5" fmla="*/ 73025 h 3279163"/>
                <a:gd name="connsiteX6" fmla="*/ 565173 w 4135863"/>
                <a:gd name="connsiteY6" fmla="*/ 88900 h 3279163"/>
                <a:gd name="connsiteX7" fmla="*/ 561998 w 4135863"/>
                <a:gd name="connsiteY7" fmla="*/ 98425 h 3279163"/>
                <a:gd name="connsiteX8" fmla="*/ 565173 w 4135863"/>
                <a:gd name="connsiteY8" fmla="*/ 114300 h 3279163"/>
                <a:gd name="connsiteX9" fmla="*/ 584223 w 4135863"/>
                <a:gd name="connsiteY9" fmla="*/ 127000 h 3279163"/>
                <a:gd name="connsiteX10" fmla="*/ 596923 w 4135863"/>
                <a:gd name="connsiteY10" fmla="*/ 146050 h 3279163"/>
                <a:gd name="connsiteX11" fmla="*/ 600098 w 4135863"/>
                <a:gd name="connsiteY11" fmla="*/ 155575 h 3279163"/>
                <a:gd name="connsiteX12" fmla="*/ 609623 w 4135863"/>
                <a:gd name="connsiteY12" fmla="*/ 161925 h 3279163"/>
                <a:gd name="connsiteX13" fmla="*/ 615973 w 4135863"/>
                <a:gd name="connsiteY13" fmla="*/ 171450 h 3279163"/>
                <a:gd name="connsiteX14" fmla="*/ 660423 w 4135863"/>
                <a:gd name="connsiteY14" fmla="*/ 165100 h 3279163"/>
                <a:gd name="connsiteX15" fmla="*/ 669948 w 4135863"/>
                <a:gd name="connsiteY15" fmla="*/ 158750 h 3279163"/>
                <a:gd name="connsiteX16" fmla="*/ 679473 w 4135863"/>
                <a:gd name="connsiteY16" fmla="*/ 155575 h 3279163"/>
                <a:gd name="connsiteX17" fmla="*/ 701698 w 4135863"/>
                <a:gd name="connsiteY17" fmla="*/ 142875 h 3279163"/>
                <a:gd name="connsiteX18" fmla="*/ 749323 w 4135863"/>
                <a:gd name="connsiteY18" fmla="*/ 146050 h 3279163"/>
                <a:gd name="connsiteX19" fmla="*/ 755673 w 4135863"/>
                <a:gd name="connsiteY19" fmla="*/ 155575 h 3279163"/>
                <a:gd name="connsiteX20" fmla="*/ 749323 w 4135863"/>
                <a:gd name="connsiteY20" fmla="*/ 200025 h 3279163"/>
                <a:gd name="connsiteX21" fmla="*/ 762023 w 4135863"/>
                <a:gd name="connsiteY21" fmla="*/ 212725 h 3279163"/>
                <a:gd name="connsiteX22" fmla="*/ 771548 w 4135863"/>
                <a:gd name="connsiteY22" fmla="*/ 215900 h 3279163"/>
                <a:gd name="connsiteX23" fmla="*/ 777898 w 4135863"/>
                <a:gd name="connsiteY23" fmla="*/ 228600 h 3279163"/>
                <a:gd name="connsiteX24" fmla="*/ 787423 w 4135863"/>
                <a:gd name="connsiteY24" fmla="*/ 238125 h 3279163"/>
                <a:gd name="connsiteX25" fmla="*/ 793773 w 4135863"/>
                <a:gd name="connsiteY25" fmla="*/ 257175 h 3279163"/>
                <a:gd name="connsiteX26" fmla="*/ 796948 w 4135863"/>
                <a:gd name="connsiteY26" fmla="*/ 288925 h 3279163"/>
                <a:gd name="connsiteX27" fmla="*/ 800123 w 4135863"/>
                <a:gd name="connsiteY27" fmla="*/ 298450 h 3279163"/>
                <a:gd name="connsiteX28" fmla="*/ 809648 w 4135863"/>
                <a:gd name="connsiteY28" fmla="*/ 304800 h 3279163"/>
                <a:gd name="connsiteX29" fmla="*/ 822348 w 4135863"/>
                <a:gd name="connsiteY29" fmla="*/ 314325 h 3279163"/>
                <a:gd name="connsiteX30" fmla="*/ 831873 w 4135863"/>
                <a:gd name="connsiteY30" fmla="*/ 323850 h 3279163"/>
                <a:gd name="connsiteX31" fmla="*/ 854098 w 4135863"/>
                <a:gd name="connsiteY31" fmla="*/ 336550 h 3279163"/>
                <a:gd name="connsiteX32" fmla="*/ 863623 w 4135863"/>
                <a:gd name="connsiteY32" fmla="*/ 346075 h 3279163"/>
                <a:gd name="connsiteX33" fmla="*/ 892198 w 4135863"/>
                <a:gd name="connsiteY33" fmla="*/ 352425 h 3279163"/>
                <a:gd name="connsiteX34" fmla="*/ 882673 w 4135863"/>
                <a:gd name="connsiteY34" fmla="*/ 355600 h 3279163"/>
                <a:gd name="connsiteX35" fmla="*/ 879498 w 4135863"/>
                <a:gd name="connsiteY35" fmla="*/ 365125 h 3279163"/>
                <a:gd name="connsiteX36" fmla="*/ 876323 w 4135863"/>
                <a:gd name="connsiteY36" fmla="*/ 406400 h 3279163"/>
                <a:gd name="connsiteX37" fmla="*/ 866798 w 4135863"/>
                <a:gd name="connsiteY37" fmla="*/ 434975 h 3279163"/>
                <a:gd name="connsiteX38" fmla="*/ 863623 w 4135863"/>
                <a:gd name="connsiteY38" fmla="*/ 450850 h 3279163"/>
                <a:gd name="connsiteX39" fmla="*/ 860448 w 4135863"/>
                <a:gd name="connsiteY39" fmla="*/ 463550 h 3279163"/>
                <a:gd name="connsiteX40" fmla="*/ 854098 w 4135863"/>
                <a:gd name="connsiteY40" fmla="*/ 482600 h 3279163"/>
                <a:gd name="connsiteX41" fmla="*/ 850923 w 4135863"/>
                <a:gd name="connsiteY41" fmla="*/ 492125 h 3279163"/>
                <a:gd name="connsiteX42" fmla="*/ 841398 w 4135863"/>
                <a:gd name="connsiteY42" fmla="*/ 517525 h 3279163"/>
                <a:gd name="connsiteX43" fmla="*/ 835048 w 4135863"/>
                <a:gd name="connsiteY43" fmla="*/ 552450 h 3279163"/>
                <a:gd name="connsiteX44" fmla="*/ 831873 w 4135863"/>
                <a:gd name="connsiteY44" fmla="*/ 561975 h 3279163"/>
                <a:gd name="connsiteX45" fmla="*/ 822348 w 4135863"/>
                <a:gd name="connsiteY45" fmla="*/ 565150 h 3279163"/>
                <a:gd name="connsiteX46" fmla="*/ 815998 w 4135863"/>
                <a:gd name="connsiteY46" fmla="*/ 574675 h 3279163"/>
                <a:gd name="connsiteX47" fmla="*/ 825523 w 4135863"/>
                <a:gd name="connsiteY47" fmla="*/ 600075 h 3279163"/>
                <a:gd name="connsiteX48" fmla="*/ 841398 w 4135863"/>
                <a:gd name="connsiteY48" fmla="*/ 625475 h 3279163"/>
                <a:gd name="connsiteX49" fmla="*/ 847748 w 4135863"/>
                <a:gd name="connsiteY49" fmla="*/ 650875 h 3279163"/>
                <a:gd name="connsiteX50" fmla="*/ 860448 w 4135863"/>
                <a:gd name="connsiteY50" fmla="*/ 669925 h 3279163"/>
                <a:gd name="connsiteX51" fmla="*/ 866798 w 4135863"/>
                <a:gd name="connsiteY51" fmla="*/ 682625 h 3279163"/>
                <a:gd name="connsiteX52" fmla="*/ 885848 w 4135863"/>
                <a:gd name="connsiteY52" fmla="*/ 695325 h 3279163"/>
                <a:gd name="connsiteX53" fmla="*/ 904898 w 4135863"/>
                <a:gd name="connsiteY53" fmla="*/ 730250 h 3279163"/>
                <a:gd name="connsiteX54" fmla="*/ 908073 w 4135863"/>
                <a:gd name="connsiteY54" fmla="*/ 739775 h 3279163"/>
                <a:gd name="connsiteX55" fmla="*/ 917598 w 4135863"/>
                <a:gd name="connsiteY55" fmla="*/ 742950 h 3279163"/>
                <a:gd name="connsiteX56" fmla="*/ 936648 w 4135863"/>
                <a:gd name="connsiteY56" fmla="*/ 758825 h 3279163"/>
                <a:gd name="connsiteX57" fmla="*/ 955698 w 4135863"/>
                <a:gd name="connsiteY57" fmla="*/ 765175 h 3279163"/>
                <a:gd name="connsiteX58" fmla="*/ 993798 w 4135863"/>
                <a:gd name="connsiteY58" fmla="*/ 762000 h 3279163"/>
                <a:gd name="connsiteX59" fmla="*/ 1012848 w 4135863"/>
                <a:gd name="connsiteY59" fmla="*/ 755650 h 3279163"/>
                <a:gd name="connsiteX60" fmla="*/ 1022373 w 4135863"/>
                <a:gd name="connsiteY60" fmla="*/ 752475 h 3279163"/>
                <a:gd name="connsiteX61" fmla="*/ 1035073 w 4135863"/>
                <a:gd name="connsiteY61" fmla="*/ 742950 h 3279163"/>
                <a:gd name="connsiteX62" fmla="*/ 1044598 w 4135863"/>
                <a:gd name="connsiteY62" fmla="*/ 739775 h 3279163"/>
                <a:gd name="connsiteX63" fmla="*/ 1143023 w 4135863"/>
                <a:gd name="connsiteY63" fmla="*/ 730250 h 3279163"/>
                <a:gd name="connsiteX64" fmla="*/ 1155723 w 4135863"/>
                <a:gd name="connsiteY64" fmla="*/ 685800 h 3279163"/>
                <a:gd name="connsiteX65" fmla="*/ 1162073 w 4135863"/>
                <a:gd name="connsiteY65" fmla="*/ 673100 h 3279163"/>
                <a:gd name="connsiteX66" fmla="*/ 1165248 w 4135863"/>
                <a:gd name="connsiteY66" fmla="*/ 663575 h 3279163"/>
                <a:gd name="connsiteX67" fmla="*/ 1184298 w 4135863"/>
                <a:gd name="connsiteY67" fmla="*/ 654050 h 3279163"/>
                <a:gd name="connsiteX68" fmla="*/ 1206523 w 4135863"/>
                <a:gd name="connsiteY68" fmla="*/ 635000 h 3279163"/>
                <a:gd name="connsiteX69" fmla="*/ 1216048 w 4135863"/>
                <a:gd name="connsiteY69" fmla="*/ 631825 h 3279163"/>
                <a:gd name="connsiteX70" fmla="*/ 1244623 w 4135863"/>
                <a:gd name="connsiteY70" fmla="*/ 615950 h 3279163"/>
                <a:gd name="connsiteX71" fmla="*/ 1263673 w 4135863"/>
                <a:gd name="connsiteY71" fmla="*/ 612775 h 3279163"/>
                <a:gd name="connsiteX72" fmla="*/ 1330348 w 4135863"/>
                <a:gd name="connsiteY72" fmla="*/ 606425 h 3279163"/>
                <a:gd name="connsiteX73" fmla="*/ 1365273 w 4135863"/>
                <a:gd name="connsiteY73" fmla="*/ 612775 h 3279163"/>
                <a:gd name="connsiteX74" fmla="*/ 1368448 w 4135863"/>
                <a:gd name="connsiteY74" fmla="*/ 622300 h 3279163"/>
                <a:gd name="connsiteX75" fmla="*/ 1377973 w 4135863"/>
                <a:gd name="connsiteY75" fmla="*/ 628650 h 3279163"/>
                <a:gd name="connsiteX76" fmla="*/ 1387498 w 4135863"/>
                <a:gd name="connsiteY76" fmla="*/ 638175 h 3279163"/>
                <a:gd name="connsiteX77" fmla="*/ 1387498 w 4135863"/>
                <a:gd name="connsiteY77" fmla="*/ 673100 h 3279163"/>
                <a:gd name="connsiteX78" fmla="*/ 1377973 w 4135863"/>
                <a:gd name="connsiteY78" fmla="*/ 676275 h 3279163"/>
                <a:gd name="connsiteX79" fmla="*/ 1355748 w 4135863"/>
                <a:gd name="connsiteY79" fmla="*/ 685800 h 3279163"/>
                <a:gd name="connsiteX80" fmla="*/ 1349398 w 4135863"/>
                <a:gd name="connsiteY80" fmla="*/ 698500 h 3279163"/>
                <a:gd name="connsiteX81" fmla="*/ 1343048 w 4135863"/>
                <a:gd name="connsiteY81" fmla="*/ 723900 h 3279163"/>
                <a:gd name="connsiteX82" fmla="*/ 1339873 w 4135863"/>
                <a:gd name="connsiteY82" fmla="*/ 733425 h 3279163"/>
                <a:gd name="connsiteX83" fmla="*/ 1333523 w 4135863"/>
                <a:gd name="connsiteY83" fmla="*/ 742950 h 3279163"/>
                <a:gd name="connsiteX84" fmla="*/ 1330348 w 4135863"/>
                <a:gd name="connsiteY84" fmla="*/ 758825 h 3279163"/>
                <a:gd name="connsiteX85" fmla="*/ 1320823 w 4135863"/>
                <a:gd name="connsiteY85" fmla="*/ 784225 h 3279163"/>
                <a:gd name="connsiteX86" fmla="*/ 1311298 w 4135863"/>
                <a:gd name="connsiteY86" fmla="*/ 793750 h 3279163"/>
                <a:gd name="connsiteX87" fmla="*/ 1295423 w 4135863"/>
                <a:gd name="connsiteY87" fmla="*/ 822325 h 3279163"/>
                <a:gd name="connsiteX88" fmla="*/ 1282723 w 4135863"/>
                <a:gd name="connsiteY88" fmla="*/ 831850 h 3279163"/>
                <a:gd name="connsiteX89" fmla="*/ 1273198 w 4135863"/>
                <a:gd name="connsiteY89" fmla="*/ 850900 h 3279163"/>
                <a:gd name="connsiteX90" fmla="*/ 1263673 w 4135863"/>
                <a:gd name="connsiteY90" fmla="*/ 860425 h 3279163"/>
                <a:gd name="connsiteX91" fmla="*/ 1266848 w 4135863"/>
                <a:gd name="connsiteY91" fmla="*/ 908050 h 3279163"/>
                <a:gd name="connsiteX92" fmla="*/ 1276373 w 4135863"/>
                <a:gd name="connsiteY92" fmla="*/ 904875 h 3279163"/>
                <a:gd name="connsiteX93" fmla="*/ 1343048 w 4135863"/>
                <a:gd name="connsiteY93" fmla="*/ 898525 h 3279163"/>
                <a:gd name="connsiteX94" fmla="*/ 1362098 w 4135863"/>
                <a:gd name="connsiteY94" fmla="*/ 892175 h 3279163"/>
                <a:gd name="connsiteX95" fmla="*/ 1374798 w 4135863"/>
                <a:gd name="connsiteY95" fmla="*/ 885825 h 3279163"/>
                <a:gd name="connsiteX96" fmla="*/ 1419248 w 4135863"/>
                <a:gd name="connsiteY96" fmla="*/ 879475 h 3279163"/>
                <a:gd name="connsiteX97" fmla="*/ 1428773 w 4135863"/>
                <a:gd name="connsiteY97" fmla="*/ 885825 h 3279163"/>
                <a:gd name="connsiteX98" fmla="*/ 1441473 w 4135863"/>
                <a:gd name="connsiteY98" fmla="*/ 901700 h 3279163"/>
                <a:gd name="connsiteX99" fmla="*/ 1447823 w 4135863"/>
                <a:gd name="connsiteY99" fmla="*/ 911225 h 3279163"/>
                <a:gd name="connsiteX100" fmla="*/ 1470048 w 4135863"/>
                <a:gd name="connsiteY100" fmla="*/ 927100 h 3279163"/>
                <a:gd name="connsiteX101" fmla="*/ 1485923 w 4135863"/>
                <a:gd name="connsiteY101" fmla="*/ 955675 h 3279163"/>
                <a:gd name="connsiteX102" fmla="*/ 1479573 w 4135863"/>
                <a:gd name="connsiteY102" fmla="*/ 1063625 h 3279163"/>
                <a:gd name="connsiteX103" fmla="*/ 1482748 w 4135863"/>
                <a:gd name="connsiteY103" fmla="*/ 1133475 h 3279163"/>
                <a:gd name="connsiteX104" fmla="*/ 1489098 w 4135863"/>
                <a:gd name="connsiteY104" fmla="*/ 1171575 h 3279163"/>
                <a:gd name="connsiteX105" fmla="*/ 1492273 w 4135863"/>
                <a:gd name="connsiteY105" fmla="*/ 1216025 h 3279163"/>
                <a:gd name="connsiteX106" fmla="*/ 1498623 w 4135863"/>
                <a:gd name="connsiteY106" fmla="*/ 1225550 h 3279163"/>
                <a:gd name="connsiteX107" fmla="*/ 1501798 w 4135863"/>
                <a:gd name="connsiteY107" fmla="*/ 1235075 h 3279163"/>
                <a:gd name="connsiteX108" fmla="*/ 1527198 w 4135863"/>
                <a:gd name="connsiteY108" fmla="*/ 1250950 h 3279163"/>
                <a:gd name="connsiteX109" fmla="*/ 1536723 w 4135863"/>
                <a:gd name="connsiteY109" fmla="*/ 1257300 h 3279163"/>
                <a:gd name="connsiteX110" fmla="*/ 1549423 w 4135863"/>
                <a:gd name="connsiteY110" fmla="*/ 1260475 h 3279163"/>
                <a:gd name="connsiteX111" fmla="*/ 1603398 w 4135863"/>
                <a:gd name="connsiteY111" fmla="*/ 1263650 h 3279163"/>
                <a:gd name="connsiteX112" fmla="*/ 1635148 w 4135863"/>
                <a:gd name="connsiteY112" fmla="*/ 1273175 h 3279163"/>
                <a:gd name="connsiteX113" fmla="*/ 1676423 w 4135863"/>
                <a:gd name="connsiteY113" fmla="*/ 1266825 h 3279163"/>
                <a:gd name="connsiteX114" fmla="*/ 1685948 w 4135863"/>
                <a:gd name="connsiteY114" fmla="*/ 1263650 h 3279163"/>
                <a:gd name="connsiteX115" fmla="*/ 1692298 w 4135863"/>
                <a:gd name="connsiteY115" fmla="*/ 1254125 h 3279163"/>
                <a:gd name="connsiteX116" fmla="*/ 1701823 w 4135863"/>
                <a:gd name="connsiteY116" fmla="*/ 1244600 h 3279163"/>
                <a:gd name="connsiteX117" fmla="*/ 1743098 w 4135863"/>
                <a:gd name="connsiteY117" fmla="*/ 1247775 h 3279163"/>
                <a:gd name="connsiteX118" fmla="*/ 1752623 w 4135863"/>
                <a:gd name="connsiteY118" fmla="*/ 1254125 h 3279163"/>
                <a:gd name="connsiteX119" fmla="*/ 1762148 w 4135863"/>
                <a:gd name="connsiteY119" fmla="*/ 1257300 h 3279163"/>
                <a:gd name="connsiteX120" fmla="*/ 1771673 w 4135863"/>
                <a:gd name="connsiteY120" fmla="*/ 1266825 h 3279163"/>
                <a:gd name="connsiteX121" fmla="*/ 1787548 w 4135863"/>
                <a:gd name="connsiteY121" fmla="*/ 1285875 h 3279163"/>
                <a:gd name="connsiteX122" fmla="*/ 1797073 w 4135863"/>
                <a:gd name="connsiteY122" fmla="*/ 1289050 h 3279163"/>
                <a:gd name="connsiteX123" fmla="*/ 1822473 w 4135863"/>
                <a:gd name="connsiteY123" fmla="*/ 1308100 h 3279163"/>
                <a:gd name="connsiteX124" fmla="*/ 1831998 w 4135863"/>
                <a:gd name="connsiteY124" fmla="*/ 1311275 h 3279163"/>
                <a:gd name="connsiteX125" fmla="*/ 1854223 w 4135863"/>
                <a:gd name="connsiteY125" fmla="*/ 1327150 h 3279163"/>
                <a:gd name="connsiteX126" fmla="*/ 1863748 w 4135863"/>
                <a:gd name="connsiteY126" fmla="*/ 1317625 h 3279163"/>
                <a:gd name="connsiteX127" fmla="*/ 1879623 w 4135863"/>
                <a:gd name="connsiteY127" fmla="*/ 1282700 h 3279163"/>
                <a:gd name="connsiteX128" fmla="*/ 1882798 w 4135863"/>
                <a:gd name="connsiteY128" fmla="*/ 1250950 h 3279163"/>
                <a:gd name="connsiteX129" fmla="*/ 1889148 w 4135863"/>
                <a:gd name="connsiteY129" fmla="*/ 1241425 h 3279163"/>
                <a:gd name="connsiteX130" fmla="*/ 1895498 w 4135863"/>
                <a:gd name="connsiteY130" fmla="*/ 1228725 h 3279163"/>
                <a:gd name="connsiteX131" fmla="*/ 1901848 w 4135863"/>
                <a:gd name="connsiteY131" fmla="*/ 1209675 h 3279163"/>
                <a:gd name="connsiteX132" fmla="*/ 1905023 w 4135863"/>
                <a:gd name="connsiteY132" fmla="*/ 1196975 h 3279163"/>
                <a:gd name="connsiteX133" fmla="*/ 1930423 w 4135863"/>
                <a:gd name="connsiteY133" fmla="*/ 1184275 h 3279163"/>
                <a:gd name="connsiteX134" fmla="*/ 2019323 w 4135863"/>
                <a:gd name="connsiteY134" fmla="*/ 1181100 h 3279163"/>
                <a:gd name="connsiteX135" fmla="*/ 2028848 w 4135863"/>
                <a:gd name="connsiteY135" fmla="*/ 1174750 h 3279163"/>
                <a:gd name="connsiteX136" fmla="*/ 2047898 w 4135863"/>
                <a:gd name="connsiteY136" fmla="*/ 1165225 h 3279163"/>
                <a:gd name="connsiteX137" fmla="*/ 2060598 w 4135863"/>
                <a:gd name="connsiteY137" fmla="*/ 1149350 h 3279163"/>
                <a:gd name="connsiteX138" fmla="*/ 2082823 w 4135863"/>
                <a:gd name="connsiteY138" fmla="*/ 1127125 h 3279163"/>
                <a:gd name="connsiteX139" fmla="*/ 2095523 w 4135863"/>
                <a:gd name="connsiteY139" fmla="*/ 1120775 h 3279163"/>
                <a:gd name="connsiteX140" fmla="*/ 2114573 w 4135863"/>
                <a:gd name="connsiteY140" fmla="*/ 1114425 h 3279163"/>
                <a:gd name="connsiteX141" fmla="*/ 2124098 w 4135863"/>
                <a:gd name="connsiteY141" fmla="*/ 1120775 h 3279163"/>
                <a:gd name="connsiteX142" fmla="*/ 2127273 w 4135863"/>
                <a:gd name="connsiteY142" fmla="*/ 1130300 h 3279163"/>
                <a:gd name="connsiteX143" fmla="*/ 2133623 w 4135863"/>
                <a:gd name="connsiteY143" fmla="*/ 1139825 h 3279163"/>
                <a:gd name="connsiteX144" fmla="*/ 2130448 w 4135863"/>
                <a:gd name="connsiteY144" fmla="*/ 1152525 h 3279163"/>
                <a:gd name="connsiteX145" fmla="*/ 2127273 w 4135863"/>
                <a:gd name="connsiteY145" fmla="*/ 1174750 h 3279163"/>
                <a:gd name="connsiteX146" fmla="*/ 2187598 w 4135863"/>
                <a:gd name="connsiteY146" fmla="*/ 1155700 h 3279163"/>
                <a:gd name="connsiteX147" fmla="*/ 2276498 w 4135863"/>
                <a:gd name="connsiteY147" fmla="*/ 1168400 h 3279163"/>
                <a:gd name="connsiteX148" fmla="*/ 2279673 w 4135863"/>
                <a:gd name="connsiteY148" fmla="*/ 1190625 h 3279163"/>
                <a:gd name="connsiteX149" fmla="*/ 2273323 w 4135863"/>
                <a:gd name="connsiteY149" fmla="*/ 1181100 h 3279163"/>
                <a:gd name="connsiteX150" fmla="*/ 2254273 w 4135863"/>
                <a:gd name="connsiteY150" fmla="*/ 1162050 h 3279163"/>
                <a:gd name="connsiteX151" fmla="*/ 2257448 w 4135863"/>
                <a:gd name="connsiteY151" fmla="*/ 1165225 h 3279163"/>
                <a:gd name="connsiteX152" fmla="*/ 2308248 w 4135863"/>
                <a:gd name="connsiteY152" fmla="*/ 1184275 h 3279163"/>
                <a:gd name="connsiteX153" fmla="*/ 2324123 w 4135863"/>
                <a:gd name="connsiteY153" fmla="*/ 1187450 h 3279163"/>
                <a:gd name="connsiteX154" fmla="*/ 2349523 w 4135863"/>
                <a:gd name="connsiteY154" fmla="*/ 1193800 h 3279163"/>
                <a:gd name="connsiteX155" fmla="*/ 2393973 w 4135863"/>
                <a:gd name="connsiteY155" fmla="*/ 1196975 h 3279163"/>
                <a:gd name="connsiteX156" fmla="*/ 2397148 w 4135863"/>
                <a:gd name="connsiteY156" fmla="*/ 1206500 h 3279163"/>
                <a:gd name="connsiteX157" fmla="*/ 2444773 w 4135863"/>
                <a:gd name="connsiteY157" fmla="*/ 1216025 h 3279163"/>
                <a:gd name="connsiteX158" fmla="*/ 2454298 w 4135863"/>
                <a:gd name="connsiteY158" fmla="*/ 1219200 h 3279163"/>
                <a:gd name="connsiteX159" fmla="*/ 2476523 w 4135863"/>
                <a:gd name="connsiteY159" fmla="*/ 1222375 h 3279163"/>
                <a:gd name="connsiteX160" fmla="*/ 2486048 w 4135863"/>
                <a:gd name="connsiteY160" fmla="*/ 1228725 h 3279163"/>
                <a:gd name="connsiteX161" fmla="*/ 2520973 w 4135863"/>
                <a:gd name="connsiteY161" fmla="*/ 1222375 h 3279163"/>
                <a:gd name="connsiteX162" fmla="*/ 2530498 w 4135863"/>
                <a:gd name="connsiteY162" fmla="*/ 1209675 h 3279163"/>
                <a:gd name="connsiteX163" fmla="*/ 2540023 w 4135863"/>
                <a:gd name="connsiteY163" fmla="*/ 1203325 h 3279163"/>
                <a:gd name="connsiteX164" fmla="*/ 2552723 w 4135863"/>
                <a:gd name="connsiteY164" fmla="*/ 1200150 h 3279163"/>
                <a:gd name="connsiteX165" fmla="*/ 2581298 w 4135863"/>
                <a:gd name="connsiteY165" fmla="*/ 1190625 h 3279163"/>
                <a:gd name="connsiteX166" fmla="*/ 2609873 w 4135863"/>
                <a:gd name="connsiteY166" fmla="*/ 1193800 h 3279163"/>
                <a:gd name="connsiteX167" fmla="*/ 2619398 w 4135863"/>
                <a:gd name="connsiteY167" fmla="*/ 1196975 h 3279163"/>
                <a:gd name="connsiteX168" fmla="*/ 2625748 w 4135863"/>
                <a:gd name="connsiteY168" fmla="*/ 1206500 h 3279163"/>
                <a:gd name="connsiteX169" fmla="*/ 2616223 w 4135863"/>
                <a:gd name="connsiteY169" fmla="*/ 1209675 h 3279163"/>
                <a:gd name="connsiteX170" fmla="*/ 2606698 w 4135863"/>
                <a:gd name="connsiteY170" fmla="*/ 1235075 h 3279163"/>
                <a:gd name="connsiteX171" fmla="*/ 2654323 w 4135863"/>
                <a:gd name="connsiteY171" fmla="*/ 1238250 h 3279163"/>
                <a:gd name="connsiteX172" fmla="*/ 2657498 w 4135863"/>
                <a:gd name="connsiteY172" fmla="*/ 1200150 h 3279163"/>
                <a:gd name="connsiteX173" fmla="*/ 2686073 w 4135863"/>
                <a:gd name="connsiteY173" fmla="*/ 1190625 h 3279163"/>
                <a:gd name="connsiteX174" fmla="*/ 2717823 w 4135863"/>
                <a:gd name="connsiteY174" fmla="*/ 1200150 h 3279163"/>
                <a:gd name="connsiteX175" fmla="*/ 2711473 w 4135863"/>
                <a:gd name="connsiteY175" fmla="*/ 1225550 h 3279163"/>
                <a:gd name="connsiteX176" fmla="*/ 2705123 w 4135863"/>
                <a:gd name="connsiteY176" fmla="*/ 1250950 h 3279163"/>
                <a:gd name="connsiteX177" fmla="*/ 2698773 w 4135863"/>
                <a:gd name="connsiteY177" fmla="*/ 1270000 h 3279163"/>
                <a:gd name="connsiteX178" fmla="*/ 2714648 w 4135863"/>
                <a:gd name="connsiteY178" fmla="*/ 1279525 h 3279163"/>
                <a:gd name="connsiteX179" fmla="*/ 2740048 w 4135863"/>
                <a:gd name="connsiteY179" fmla="*/ 1289050 h 3279163"/>
                <a:gd name="connsiteX180" fmla="*/ 2749573 w 4135863"/>
                <a:gd name="connsiteY180" fmla="*/ 1298575 h 3279163"/>
                <a:gd name="connsiteX181" fmla="*/ 2752748 w 4135863"/>
                <a:gd name="connsiteY181" fmla="*/ 1323975 h 3279163"/>
                <a:gd name="connsiteX182" fmla="*/ 2762273 w 4135863"/>
                <a:gd name="connsiteY182" fmla="*/ 1333500 h 3279163"/>
                <a:gd name="connsiteX183" fmla="*/ 2765448 w 4135863"/>
                <a:gd name="connsiteY183" fmla="*/ 1346200 h 3279163"/>
                <a:gd name="connsiteX184" fmla="*/ 2784498 w 4135863"/>
                <a:gd name="connsiteY184" fmla="*/ 1349375 h 3279163"/>
                <a:gd name="connsiteX185" fmla="*/ 2794023 w 4135863"/>
                <a:gd name="connsiteY185" fmla="*/ 1352550 h 3279163"/>
                <a:gd name="connsiteX186" fmla="*/ 2806723 w 4135863"/>
                <a:gd name="connsiteY186" fmla="*/ 1355725 h 3279163"/>
                <a:gd name="connsiteX187" fmla="*/ 2825773 w 4135863"/>
                <a:gd name="connsiteY187" fmla="*/ 1387475 h 3279163"/>
                <a:gd name="connsiteX188" fmla="*/ 2835298 w 4135863"/>
                <a:gd name="connsiteY188" fmla="*/ 1393825 h 3279163"/>
                <a:gd name="connsiteX189" fmla="*/ 2851173 w 4135863"/>
                <a:gd name="connsiteY189" fmla="*/ 1412875 h 3279163"/>
                <a:gd name="connsiteX190" fmla="*/ 2863873 w 4135863"/>
                <a:gd name="connsiteY190" fmla="*/ 1416050 h 3279163"/>
                <a:gd name="connsiteX191" fmla="*/ 2873398 w 4135863"/>
                <a:gd name="connsiteY191" fmla="*/ 1422400 h 3279163"/>
                <a:gd name="connsiteX192" fmla="*/ 2933723 w 4135863"/>
                <a:gd name="connsiteY192" fmla="*/ 1431925 h 3279163"/>
                <a:gd name="connsiteX193" fmla="*/ 2952773 w 4135863"/>
                <a:gd name="connsiteY193" fmla="*/ 1438275 h 3279163"/>
                <a:gd name="connsiteX194" fmla="*/ 2971823 w 4135863"/>
                <a:gd name="connsiteY194" fmla="*/ 1447800 h 3279163"/>
                <a:gd name="connsiteX195" fmla="*/ 2997223 w 4135863"/>
                <a:gd name="connsiteY195" fmla="*/ 1450975 h 3279163"/>
                <a:gd name="connsiteX196" fmla="*/ 3013098 w 4135863"/>
                <a:gd name="connsiteY196" fmla="*/ 1454150 h 3279163"/>
                <a:gd name="connsiteX197" fmla="*/ 3032148 w 4135863"/>
                <a:gd name="connsiteY197" fmla="*/ 1457325 h 3279163"/>
                <a:gd name="connsiteX198" fmla="*/ 3076598 w 4135863"/>
                <a:gd name="connsiteY198" fmla="*/ 1466850 h 3279163"/>
                <a:gd name="connsiteX199" fmla="*/ 3184548 w 4135863"/>
                <a:gd name="connsiteY199" fmla="*/ 1476375 h 3279163"/>
                <a:gd name="connsiteX200" fmla="*/ 3206773 w 4135863"/>
                <a:gd name="connsiteY200" fmla="*/ 1498600 h 3279163"/>
                <a:gd name="connsiteX201" fmla="*/ 3235348 w 4135863"/>
                <a:gd name="connsiteY201" fmla="*/ 1517650 h 3279163"/>
                <a:gd name="connsiteX202" fmla="*/ 3244873 w 4135863"/>
                <a:gd name="connsiteY202" fmla="*/ 1539875 h 3279163"/>
                <a:gd name="connsiteX203" fmla="*/ 3248048 w 4135863"/>
                <a:gd name="connsiteY203" fmla="*/ 1552575 h 3279163"/>
                <a:gd name="connsiteX204" fmla="*/ 3254398 w 4135863"/>
                <a:gd name="connsiteY204" fmla="*/ 1562100 h 3279163"/>
                <a:gd name="connsiteX205" fmla="*/ 3270273 w 4135863"/>
                <a:gd name="connsiteY205" fmla="*/ 1590675 h 3279163"/>
                <a:gd name="connsiteX206" fmla="*/ 3292498 w 4135863"/>
                <a:gd name="connsiteY206" fmla="*/ 1603375 h 3279163"/>
                <a:gd name="connsiteX207" fmla="*/ 3302023 w 4135863"/>
                <a:gd name="connsiteY207" fmla="*/ 1625600 h 3279163"/>
                <a:gd name="connsiteX208" fmla="*/ 3314723 w 4135863"/>
                <a:gd name="connsiteY208" fmla="*/ 1644650 h 3279163"/>
                <a:gd name="connsiteX209" fmla="*/ 3324248 w 4135863"/>
                <a:gd name="connsiteY209" fmla="*/ 1679575 h 3279163"/>
                <a:gd name="connsiteX210" fmla="*/ 3330598 w 4135863"/>
                <a:gd name="connsiteY210" fmla="*/ 1692275 h 3279163"/>
                <a:gd name="connsiteX211" fmla="*/ 3321073 w 4135863"/>
                <a:gd name="connsiteY211" fmla="*/ 1746250 h 3279163"/>
                <a:gd name="connsiteX212" fmla="*/ 3302023 w 4135863"/>
                <a:gd name="connsiteY212" fmla="*/ 1784350 h 3279163"/>
                <a:gd name="connsiteX213" fmla="*/ 3276623 w 4135863"/>
                <a:gd name="connsiteY213" fmla="*/ 1816100 h 3279163"/>
                <a:gd name="connsiteX214" fmla="*/ 3254398 w 4135863"/>
                <a:gd name="connsiteY214" fmla="*/ 1860550 h 3279163"/>
                <a:gd name="connsiteX215" fmla="*/ 3276623 w 4135863"/>
                <a:gd name="connsiteY215" fmla="*/ 1831975 h 3279163"/>
                <a:gd name="connsiteX216" fmla="*/ 3286148 w 4135863"/>
                <a:gd name="connsiteY216" fmla="*/ 1822450 h 3279163"/>
                <a:gd name="connsiteX217" fmla="*/ 3317898 w 4135863"/>
                <a:gd name="connsiteY217" fmla="*/ 1803400 h 3279163"/>
                <a:gd name="connsiteX218" fmla="*/ 3336948 w 4135863"/>
                <a:gd name="connsiteY218" fmla="*/ 1793875 h 3279163"/>
                <a:gd name="connsiteX219" fmla="*/ 3346473 w 4135863"/>
                <a:gd name="connsiteY219" fmla="*/ 1784350 h 3279163"/>
                <a:gd name="connsiteX220" fmla="*/ 3403627 w 4135863"/>
                <a:gd name="connsiteY220" fmla="*/ 1774825 h 3279163"/>
                <a:gd name="connsiteX221" fmla="*/ 3406798 w 4135863"/>
                <a:gd name="connsiteY221" fmla="*/ 1857375 h 3279163"/>
                <a:gd name="connsiteX222" fmla="*/ 3476652 w 4135863"/>
                <a:gd name="connsiteY222" fmla="*/ 1835150 h 3279163"/>
                <a:gd name="connsiteX223" fmla="*/ 3600477 w 4135863"/>
                <a:gd name="connsiteY223" fmla="*/ 1838325 h 3279163"/>
                <a:gd name="connsiteX224" fmla="*/ 3616352 w 4135863"/>
                <a:gd name="connsiteY224" fmla="*/ 1908175 h 3279163"/>
                <a:gd name="connsiteX225" fmla="*/ 3708427 w 4135863"/>
                <a:gd name="connsiteY225" fmla="*/ 1889125 h 3279163"/>
                <a:gd name="connsiteX226" fmla="*/ 3873527 w 4135863"/>
                <a:gd name="connsiteY226" fmla="*/ 1933575 h 3279163"/>
                <a:gd name="connsiteX227" fmla="*/ 3984652 w 4135863"/>
                <a:gd name="connsiteY227" fmla="*/ 1993900 h 3279163"/>
                <a:gd name="connsiteX228" fmla="*/ 4070377 w 4135863"/>
                <a:gd name="connsiteY228" fmla="*/ 2047875 h 3279163"/>
                <a:gd name="connsiteX229" fmla="*/ 4133877 w 4135863"/>
                <a:gd name="connsiteY229" fmla="*/ 2114550 h 3279163"/>
                <a:gd name="connsiteX230" fmla="*/ 4083077 w 4135863"/>
                <a:gd name="connsiteY230" fmla="*/ 2235200 h 3279163"/>
                <a:gd name="connsiteX231" fmla="*/ 3911627 w 4135863"/>
                <a:gd name="connsiteY231" fmla="*/ 2495550 h 3279163"/>
                <a:gd name="connsiteX232" fmla="*/ 3781452 w 4135863"/>
                <a:gd name="connsiteY232" fmla="*/ 2940050 h 3279163"/>
                <a:gd name="connsiteX233" fmla="*/ 3616352 w 4135863"/>
                <a:gd name="connsiteY233" fmla="*/ 3022600 h 3279163"/>
                <a:gd name="connsiteX234" fmla="*/ 3536977 w 4135863"/>
                <a:gd name="connsiteY234" fmla="*/ 3051175 h 3279163"/>
                <a:gd name="connsiteX235" fmla="*/ 2952777 w 4135863"/>
                <a:gd name="connsiteY235" fmla="*/ 2057400 h 3279163"/>
                <a:gd name="connsiteX236" fmla="*/ 2968652 w 4135863"/>
                <a:gd name="connsiteY236" fmla="*/ 2225675 h 3279163"/>
                <a:gd name="connsiteX237" fmla="*/ 2879752 w 4135863"/>
                <a:gd name="connsiteY237" fmla="*/ 2022475 h 3279163"/>
                <a:gd name="connsiteX238" fmla="*/ 2901977 w 4135863"/>
                <a:gd name="connsiteY238" fmla="*/ 2222500 h 3279163"/>
                <a:gd name="connsiteX239" fmla="*/ 2886102 w 4135863"/>
                <a:gd name="connsiteY239" fmla="*/ 2349500 h 3279163"/>
                <a:gd name="connsiteX240" fmla="*/ 2841652 w 4135863"/>
                <a:gd name="connsiteY240" fmla="*/ 2257425 h 3279163"/>
                <a:gd name="connsiteX241" fmla="*/ 2873402 w 4135863"/>
                <a:gd name="connsiteY241" fmla="*/ 2397125 h 3279163"/>
                <a:gd name="connsiteX242" fmla="*/ 2800377 w 4135863"/>
                <a:gd name="connsiteY242" fmla="*/ 2270125 h 3279163"/>
                <a:gd name="connsiteX243" fmla="*/ 2867052 w 4135863"/>
                <a:gd name="connsiteY243" fmla="*/ 2479675 h 3279163"/>
                <a:gd name="connsiteX244" fmla="*/ 2771802 w 4135863"/>
                <a:gd name="connsiteY244" fmla="*/ 2311400 h 3279163"/>
                <a:gd name="connsiteX245" fmla="*/ 2787677 w 4135863"/>
                <a:gd name="connsiteY245" fmla="*/ 2466975 h 3279163"/>
                <a:gd name="connsiteX246" fmla="*/ 2698777 w 4135863"/>
                <a:gd name="connsiteY246" fmla="*/ 2314575 h 3279163"/>
                <a:gd name="connsiteX247" fmla="*/ 2724177 w 4135863"/>
                <a:gd name="connsiteY247" fmla="*/ 2527300 h 3279163"/>
                <a:gd name="connsiteX248" fmla="*/ 2663852 w 4135863"/>
                <a:gd name="connsiteY248" fmla="*/ 2390775 h 3279163"/>
                <a:gd name="connsiteX249" fmla="*/ 2425727 w 4135863"/>
                <a:gd name="connsiteY249" fmla="*/ 2479675 h 3279163"/>
                <a:gd name="connsiteX250" fmla="*/ 2657502 w 4135863"/>
                <a:gd name="connsiteY250" fmla="*/ 2676525 h 3279163"/>
                <a:gd name="connsiteX251" fmla="*/ 2584477 w 4135863"/>
                <a:gd name="connsiteY251" fmla="*/ 2736850 h 3279163"/>
                <a:gd name="connsiteX252" fmla="*/ 2479702 w 4135863"/>
                <a:gd name="connsiteY252" fmla="*/ 2870200 h 3279163"/>
                <a:gd name="connsiteX253" fmla="*/ 2362227 w 4135863"/>
                <a:gd name="connsiteY253" fmla="*/ 2784475 h 3279163"/>
                <a:gd name="connsiteX254" fmla="*/ 2343177 w 4135863"/>
                <a:gd name="connsiteY254" fmla="*/ 2593975 h 3279163"/>
                <a:gd name="connsiteX255" fmla="*/ 2266977 w 4135863"/>
                <a:gd name="connsiteY255" fmla="*/ 2794000 h 3279163"/>
                <a:gd name="connsiteX256" fmla="*/ 2216177 w 4135863"/>
                <a:gd name="connsiteY256" fmla="*/ 3276600 h 3279163"/>
                <a:gd name="connsiteX257" fmla="*/ 2222527 w 4135863"/>
                <a:gd name="connsiteY257" fmla="*/ 3140075 h 3279163"/>
                <a:gd name="connsiteX258" fmla="*/ 2222527 w 4135863"/>
                <a:gd name="connsiteY258" fmla="*/ 2863849 h 3279163"/>
                <a:gd name="connsiteX259" fmla="*/ 2197126 w 4135863"/>
                <a:gd name="connsiteY259" fmla="*/ 2813049 h 3279163"/>
                <a:gd name="connsiteX260" fmla="*/ 2159026 w 4135863"/>
                <a:gd name="connsiteY260" fmla="*/ 2794000 h 3279163"/>
                <a:gd name="connsiteX261" fmla="*/ 2092352 w 4135863"/>
                <a:gd name="connsiteY261" fmla="*/ 2752724 h 3279163"/>
                <a:gd name="connsiteX262" fmla="*/ 2035201 w 4135863"/>
                <a:gd name="connsiteY262" fmla="*/ 2698750 h 3279163"/>
                <a:gd name="connsiteX263" fmla="*/ 1978050 w 4135863"/>
                <a:gd name="connsiteY263" fmla="*/ 2679700 h 3279163"/>
                <a:gd name="connsiteX264" fmla="*/ 1911375 w 4135863"/>
                <a:gd name="connsiteY264" fmla="*/ 2600325 h 3279163"/>
                <a:gd name="connsiteX265" fmla="*/ 1765325 w 4135863"/>
                <a:gd name="connsiteY265" fmla="*/ 2362200 h 3279163"/>
                <a:gd name="connsiteX266" fmla="*/ 1720875 w 4135863"/>
                <a:gd name="connsiteY266" fmla="*/ 2251075 h 3279163"/>
                <a:gd name="connsiteX267" fmla="*/ 1673250 w 4135863"/>
                <a:gd name="connsiteY267" fmla="*/ 2197100 h 3279163"/>
                <a:gd name="connsiteX268" fmla="*/ 1651025 w 4135863"/>
                <a:gd name="connsiteY268" fmla="*/ 2146300 h 3279163"/>
                <a:gd name="connsiteX269" fmla="*/ 1581175 w 4135863"/>
                <a:gd name="connsiteY269" fmla="*/ 2095500 h 3279163"/>
                <a:gd name="connsiteX270" fmla="*/ 1584350 w 4135863"/>
                <a:gd name="connsiteY270" fmla="*/ 2022476 h 3279163"/>
                <a:gd name="connsiteX271" fmla="*/ 1590699 w 4135863"/>
                <a:gd name="connsiteY271" fmla="*/ 1984376 h 3279163"/>
                <a:gd name="connsiteX272" fmla="*/ 1676424 w 4135863"/>
                <a:gd name="connsiteY272" fmla="*/ 1958977 h 3279163"/>
                <a:gd name="connsiteX273" fmla="*/ 1609749 w 4135863"/>
                <a:gd name="connsiteY273" fmla="*/ 1882777 h 3279163"/>
                <a:gd name="connsiteX274" fmla="*/ 1622449 w 4135863"/>
                <a:gd name="connsiteY274" fmla="*/ 1809752 h 3279163"/>
                <a:gd name="connsiteX275" fmla="*/ 1651024 w 4135863"/>
                <a:gd name="connsiteY275" fmla="*/ 1730377 h 3279163"/>
                <a:gd name="connsiteX276" fmla="*/ 1714523 w 4135863"/>
                <a:gd name="connsiteY276" fmla="*/ 1685927 h 3279163"/>
                <a:gd name="connsiteX277" fmla="*/ 1765323 w 4135863"/>
                <a:gd name="connsiteY277" fmla="*/ 1647827 h 3279163"/>
                <a:gd name="connsiteX278" fmla="*/ 1793897 w 4135863"/>
                <a:gd name="connsiteY278" fmla="*/ 1612902 h 3279163"/>
                <a:gd name="connsiteX279" fmla="*/ 1812947 w 4135863"/>
                <a:gd name="connsiteY279" fmla="*/ 1571627 h 3279163"/>
                <a:gd name="connsiteX280" fmla="*/ 1790721 w 4135863"/>
                <a:gd name="connsiteY280" fmla="*/ 1539876 h 3279163"/>
                <a:gd name="connsiteX281" fmla="*/ 1793897 w 4135863"/>
                <a:gd name="connsiteY281" fmla="*/ 1473202 h 3279163"/>
                <a:gd name="connsiteX282" fmla="*/ 1765322 w 4135863"/>
                <a:gd name="connsiteY282" fmla="*/ 1381127 h 3279163"/>
                <a:gd name="connsiteX283" fmla="*/ 1727221 w 4135863"/>
                <a:gd name="connsiteY283" fmla="*/ 1314451 h 3279163"/>
                <a:gd name="connsiteX284" fmla="*/ 1666897 w 4135863"/>
                <a:gd name="connsiteY284" fmla="*/ 1355727 h 3279163"/>
                <a:gd name="connsiteX285" fmla="*/ 1625622 w 4135863"/>
                <a:gd name="connsiteY285" fmla="*/ 1377952 h 3279163"/>
                <a:gd name="connsiteX286" fmla="*/ 1587522 w 4135863"/>
                <a:gd name="connsiteY286" fmla="*/ 1349377 h 3279163"/>
                <a:gd name="connsiteX287" fmla="*/ 1527197 w 4135863"/>
                <a:gd name="connsiteY287" fmla="*/ 1327152 h 3279163"/>
                <a:gd name="connsiteX288" fmla="*/ 1428772 w 4135863"/>
                <a:gd name="connsiteY288" fmla="*/ 1257302 h 3279163"/>
                <a:gd name="connsiteX289" fmla="*/ 1374797 w 4135863"/>
                <a:gd name="connsiteY289" fmla="*/ 1257302 h 3279163"/>
                <a:gd name="connsiteX290" fmla="*/ 1358922 w 4135863"/>
                <a:gd name="connsiteY290" fmla="*/ 1187452 h 3279163"/>
                <a:gd name="connsiteX291" fmla="*/ 1298597 w 4135863"/>
                <a:gd name="connsiteY291" fmla="*/ 1114427 h 3279163"/>
                <a:gd name="connsiteX292" fmla="*/ 1212872 w 4135863"/>
                <a:gd name="connsiteY292" fmla="*/ 1057277 h 3279163"/>
                <a:gd name="connsiteX293" fmla="*/ 1073172 w 4135863"/>
                <a:gd name="connsiteY293" fmla="*/ 1003302 h 3279163"/>
                <a:gd name="connsiteX294" fmla="*/ 996972 w 4135863"/>
                <a:gd name="connsiteY294" fmla="*/ 974727 h 3279163"/>
                <a:gd name="connsiteX295" fmla="*/ 923947 w 4135863"/>
                <a:gd name="connsiteY295" fmla="*/ 914402 h 3279163"/>
                <a:gd name="connsiteX296" fmla="*/ 787422 w 4135863"/>
                <a:gd name="connsiteY296" fmla="*/ 933452 h 3279163"/>
                <a:gd name="connsiteX297" fmla="*/ 733447 w 4135863"/>
                <a:gd name="connsiteY297" fmla="*/ 942977 h 3279163"/>
                <a:gd name="connsiteX298" fmla="*/ 669947 w 4135863"/>
                <a:gd name="connsiteY298" fmla="*/ 889002 h 3279163"/>
                <a:gd name="connsiteX299" fmla="*/ 641372 w 4135863"/>
                <a:gd name="connsiteY299" fmla="*/ 860427 h 3279163"/>
                <a:gd name="connsiteX300" fmla="*/ 488972 w 4135863"/>
                <a:gd name="connsiteY300" fmla="*/ 800102 h 3279163"/>
                <a:gd name="connsiteX301" fmla="*/ 403247 w 4135863"/>
                <a:gd name="connsiteY301" fmla="*/ 749302 h 3279163"/>
                <a:gd name="connsiteX302" fmla="*/ 361972 w 4135863"/>
                <a:gd name="connsiteY302" fmla="*/ 695327 h 3279163"/>
                <a:gd name="connsiteX303" fmla="*/ 396897 w 4135863"/>
                <a:gd name="connsiteY303" fmla="*/ 660402 h 3279163"/>
                <a:gd name="connsiteX304" fmla="*/ 361972 w 4135863"/>
                <a:gd name="connsiteY304" fmla="*/ 555627 h 3279163"/>
                <a:gd name="connsiteX305" fmla="*/ 298471 w 4135863"/>
                <a:gd name="connsiteY305" fmla="*/ 454026 h 3279163"/>
                <a:gd name="connsiteX306" fmla="*/ 266722 w 4135863"/>
                <a:gd name="connsiteY306" fmla="*/ 384175 h 3279163"/>
                <a:gd name="connsiteX307" fmla="*/ 276246 w 4135863"/>
                <a:gd name="connsiteY307" fmla="*/ 358775 h 3279163"/>
                <a:gd name="connsiteX308" fmla="*/ 206397 w 4135863"/>
                <a:gd name="connsiteY308" fmla="*/ 234950 h 3279163"/>
                <a:gd name="connsiteX309" fmla="*/ 146072 w 4135863"/>
                <a:gd name="connsiteY309" fmla="*/ 101600 h 3279163"/>
                <a:gd name="connsiteX310" fmla="*/ 111147 w 4135863"/>
                <a:gd name="connsiteY310" fmla="*/ 142875 h 3279163"/>
                <a:gd name="connsiteX311" fmla="*/ 120671 w 4135863"/>
                <a:gd name="connsiteY311" fmla="*/ 193675 h 3279163"/>
                <a:gd name="connsiteX312" fmla="*/ 123846 w 4135863"/>
                <a:gd name="connsiteY312" fmla="*/ 260350 h 3279163"/>
                <a:gd name="connsiteX313" fmla="*/ 136546 w 4135863"/>
                <a:gd name="connsiteY313" fmla="*/ 327025 h 3279163"/>
                <a:gd name="connsiteX314" fmla="*/ 174646 w 4135863"/>
                <a:gd name="connsiteY314" fmla="*/ 384175 h 3279163"/>
                <a:gd name="connsiteX315" fmla="*/ 190521 w 4135863"/>
                <a:gd name="connsiteY315" fmla="*/ 422275 h 3279163"/>
                <a:gd name="connsiteX316" fmla="*/ 200046 w 4135863"/>
                <a:gd name="connsiteY316" fmla="*/ 495300 h 3279163"/>
                <a:gd name="connsiteX317" fmla="*/ 231798 w 4135863"/>
                <a:gd name="connsiteY317" fmla="*/ 542925 h 3279163"/>
                <a:gd name="connsiteX318" fmla="*/ 168296 w 4135863"/>
                <a:gd name="connsiteY318" fmla="*/ 508000 h 3279163"/>
                <a:gd name="connsiteX319" fmla="*/ 107973 w 4135863"/>
                <a:gd name="connsiteY319" fmla="*/ 460375 h 3279163"/>
                <a:gd name="connsiteX320" fmla="*/ 88923 w 4135863"/>
                <a:gd name="connsiteY320" fmla="*/ 371475 h 3279163"/>
                <a:gd name="connsiteX321" fmla="*/ 22248 w 4135863"/>
                <a:gd name="connsiteY321" fmla="*/ 285750 h 3279163"/>
                <a:gd name="connsiteX322" fmla="*/ 53998 w 4135863"/>
                <a:gd name="connsiteY322" fmla="*/ 193675 h 3279163"/>
                <a:gd name="connsiteX323" fmla="*/ 25423 w 4135863"/>
                <a:gd name="connsiteY323" fmla="*/ 161925 h 3279163"/>
                <a:gd name="connsiteX324" fmla="*/ 12722 w 4135863"/>
                <a:gd name="connsiteY324" fmla="*/ 114300 h 3279163"/>
                <a:gd name="connsiteX325" fmla="*/ 23 w 4135863"/>
                <a:gd name="connsiteY325" fmla="*/ 41275 h 3279163"/>
                <a:gd name="connsiteX326" fmla="*/ 23 w 4135863"/>
                <a:gd name="connsiteY326" fmla="*/ 0 h 3279163"/>
                <a:gd name="connsiteX0" fmla="*/ 23 w 4135863"/>
                <a:gd name="connsiteY0" fmla="*/ 0 h 3404239"/>
                <a:gd name="connsiteX1" fmla="*/ 381023 w 4135863"/>
                <a:gd name="connsiteY1" fmla="*/ 76200 h 3404239"/>
                <a:gd name="connsiteX2" fmla="*/ 479448 w 4135863"/>
                <a:gd name="connsiteY2" fmla="*/ 28575 h 3404239"/>
                <a:gd name="connsiteX3" fmla="*/ 568348 w 4135863"/>
                <a:gd name="connsiteY3" fmla="*/ 44450 h 3404239"/>
                <a:gd name="connsiteX4" fmla="*/ 568348 w 4135863"/>
                <a:gd name="connsiteY4" fmla="*/ 44450 h 3404239"/>
                <a:gd name="connsiteX5" fmla="*/ 571523 w 4135863"/>
                <a:gd name="connsiteY5" fmla="*/ 73025 h 3404239"/>
                <a:gd name="connsiteX6" fmla="*/ 565173 w 4135863"/>
                <a:gd name="connsiteY6" fmla="*/ 88900 h 3404239"/>
                <a:gd name="connsiteX7" fmla="*/ 561998 w 4135863"/>
                <a:gd name="connsiteY7" fmla="*/ 98425 h 3404239"/>
                <a:gd name="connsiteX8" fmla="*/ 565173 w 4135863"/>
                <a:gd name="connsiteY8" fmla="*/ 114300 h 3404239"/>
                <a:gd name="connsiteX9" fmla="*/ 584223 w 4135863"/>
                <a:gd name="connsiteY9" fmla="*/ 127000 h 3404239"/>
                <a:gd name="connsiteX10" fmla="*/ 596923 w 4135863"/>
                <a:gd name="connsiteY10" fmla="*/ 146050 h 3404239"/>
                <a:gd name="connsiteX11" fmla="*/ 600098 w 4135863"/>
                <a:gd name="connsiteY11" fmla="*/ 155575 h 3404239"/>
                <a:gd name="connsiteX12" fmla="*/ 609623 w 4135863"/>
                <a:gd name="connsiteY12" fmla="*/ 161925 h 3404239"/>
                <a:gd name="connsiteX13" fmla="*/ 615973 w 4135863"/>
                <a:gd name="connsiteY13" fmla="*/ 171450 h 3404239"/>
                <a:gd name="connsiteX14" fmla="*/ 660423 w 4135863"/>
                <a:gd name="connsiteY14" fmla="*/ 165100 h 3404239"/>
                <a:gd name="connsiteX15" fmla="*/ 669948 w 4135863"/>
                <a:gd name="connsiteY15" fmla="*/ 158750 h 3404239"/>
                <a:gd name="connsiteX16" fmla="*/ 679473 w 4135863"/>
                <a:gd name="connsiteY16" fmla="*/ 155575 h 3404239"/>
                <a:gd name="connsiteX17" fmla="*/ 701698 w 4135863"/>
                <a:gd name="connsiteY17" fmla="*/ 142875 h 3404239"/>
                <a:gd name="connsiteX18" fmla="*/ 749323 w 4135863"/>
                <a:gd name="connsiteY18" fmla="*/ 146050 h 3404239"/>
                <a:gd name="connsiteX19" fmla="*/ 755673 w 4135863"/>
                <a:gd name="connsiteY19" fmla="*/ 155575 h 3404239"/>
                <a:gd name="connsiteX20" fmla="*/ 749323 w 4135863"/>
                <a:gd name="connsiteY20" fmla="*/ 200025 h 3404239"/>
                <a:gd name="connsiteX21" fmla="*/ 762023 w 4135863"/>
                <a:gd name="connsiteY21" fmla="*/ 212725 h 3404239"/>
                <a:gd name="connsiteX22" fmla="*/ 771548 w 4135863"/>
                <a:gd name="connsiteY22" fmla="*/ 215900 h 3404239"/>
                <a:gd name="connsiteX23" fmla="*/ 777898 w 4135863"/>
                <a:gd name="connsiteY23" fmla="*/ 228600 h 3404239"/>
                <a:gd name="connsiteX24" fmla="*/ 787423 w 4135863"/>
                <a:gd name="connsiteY24" fmla="*/ 238125 h 3404239"/>
                <a:gd name="connsiteX25" fmla="*/ 793773 w 4135863"/>
                <a:gd name="connsiteY25" fmla="*/ 257175 h 3404239"/>
                <a:gd name="connsiteX26" fmla="*/ 796948 w 4135863"/>
                <a:gd name="connsiteY26" fmla="*/ 288925 h 3404239"/>
                <a:gd name="connsiteX27" fmla="*/ 800123 w 4135863"/>
                <a:gd name="connsiteY27" fmla="*/ 298450 h 3404239"/>
                <a:gd name="connsiteX28" fmla="*/ 809648 w 4135863"/>
                <a:gd name="connsiteY28" fmla="*/ 304800 h 3404239"/>
                <a:gd name="connsiteX29" fmla="*/ 822348 w 4135863"/>
                <a:gd name="connsiteY29" fmla="*/ 314325 h 3404239"/>
                <a:gd name="connsiteX30" fmla="*/ 831873 w 4135863"/>
                <a:gd name="connsiteY30" fmla="*/ 323850 h 3404239"/>
                <a:gd name="connsiteX31" fmla="*/ 854098 w 4135863"/>
                <a:gd name="connsiteY31" fmla="*/ 336550 h 3404239"/>
                <a:gd name="connsiteX32" fmla="*/ 863623 w 4135863"/>
                <a:gd name="connsiteY32" fmla="*/ 346075 h 3404239"/>
                <a:gd name="connsiteX33" fmla="*/ 892198 w 4135863"/>
                <a:gd name="connsiteY33" fmla="*/ 352425 h 3404239"/>
                <a:gd name="connsiteX34" fmla="*/ 882673 w 4135863"/>
                <a:gd name="connsiteY34" fmla="*/ 355600 h 3404239"/>
                <a:gd name="connsiteX35" fmla="*/ 879498 w 4135863"/>
                <a:gd name="connsiteY35" fmla="*/ 365125 h 3404239"/>
                <a:gd name="connsiteX36" fmla="*/ 876323 w 4135863"/>
                <a:gd name="connsiteY36" fmla="*/ 406400 h 3404239"/>
                <a:gd name="connsiteX37" fmla="*/ 866798 w 4135863"/>
                <a:gd name="connsiteY37" fmla="*/ 434975 h 3404239"/>
                <a:gd name="connsiteX38" fmla="*/ 863623 w 4135863"/>
                <a:gd name="connsiteY38" fmla="*/ 450850 h 3404239"/>
                <a:gd name="connsiteX39" fmla="*/ 860448 w 4135863"/>
                <a:gd name="connsiteY39" fmla="*/ 463550 h 3404239"/>
                <a:gd name="connsiteX40" fmla="*/ 854098 w 4135863"/>
                <a:gd name="connsiteY40" fmla="*/ 482600 h 3404239"/>
                <a:gd name="connsiteX41" fmla="*/ 850923 w 4135863"/>
                <a:gd name="connsiteY41" fmla="*/ 492125 h 3404239"/>
                <a:gd name="connsiteX42" fmla="*/ 841398 w 4135863"/>
                <a:gd name="connsiteY42" fmla="*/ 517525 h 3404239"/>
                <a:gd name="connsiteX43" fmla="*/ 835048 w 4135863"/>
                <a:gd name="connsiteY43" fmla="*/ 552450 h 3404239"/>
                <a:gd name="connsiteX44" fmla="*/ 831873 w 4135863"/>
                <a:gd name="connsiteY44" fmla="*/ 561975 h 3404239"/>
                <a:gd name="connsiteX45" fmla="*/ 822348 w 4135863"/>
                <a:gd name="connsiteY45" fmla="*/ 565150 h 3404239"/>
                <a:gd name="connsiteX46" fmla="*/ 815998 w 4135863"/>
                <a:gd name="connsiteY46" fmla="*/ 574675 h 3404239"/>
                <a:gd name="connsiteX47" fmla="*/ 825523 w 4135863"/>
                <a:gd name="connsiteY47" fmla="*/ 600075 h 3404239"/>
                <a:gd name="connsiteX48" fmla="*/ 841398 w 4135863"/>
                <a:gd name="connsiteY48" fmla="*/ 625475 h 3404239"/>
                <a:gd name="connsiteX49" fmla="*/ 847748 w 4135863"/>
                <a:gd name="connsiteY49" fmla="*/ 650875 h 3404239"/>
                <a:gd name="connsiteX50" fmla="*/ 860448 w 4135863"/>
                <a:gd name="connsiteY50" fmla="*/ 669925 h 3404239"/>
                <a:gd name="connsiteX51" fmla="*/ 866798 w 4135863"/>
                <a:gd name="connsiteY51" fmla="*/ 682625 h 3404239"/>
                <a:gd name="connsiteX52" fmla="*/ 885848 w 4135863"/>
                <a:gd name="connsiteY52" fmla="*/ 695325 h 3404239"/>
                <a:gd name="connsiteX53" fmla="*/ 904898 w 4135863"/>
                <a:gd name="connsiteY53" fmla="*/ 730250 h 3404239"/>
                <a:gd name="connsiteX54" fmla="*/ 908073 w 4135863"/>
                <a:gd name="connsiteY54" fmla="*/ 739775 h 3404239"/>
                <a:gd name="connsiteX55" fmla="*/ 917598 w 4135863"/>
                <a:gd name="connsiteY55" fmla="*/ 742950 h 3404239"/>
                <a:gd name="connsiteX56" fmla="*/ 936648 w 4135863"/>
                <a:gd name="connsiteY56" fmla="*/ 758825 h 3404239"/>
                <a:gd name="connsiteX57" fmla="*/ 955698 w 4135863"/>
                <a:gd name="connsiteY57" fmla="*/ 765175 h 3404239"/>
                <a:gd name="connsiteX58" fmla="*/ 993798 w 4135863"/>
                <a:gd name="connsiteY58" fmla="*/ 762000 h 3404239"/>
                <a:gd name="connsiteX59" fmla="*/ 1012848 w 4135863"/>
                <a:gd name="connsiteY59" fmla="*/ 755650 h 3404239"/>
                <a:gd name="connsiteX60" fmla="*/ 1022373 w 4135863"/>
                <a:gd name="connsiteY60" fmla="*/ 752475 h 3404239"/>
                <a:gd name="connsiteX61" fmla="*/ 1035073 w 4135863"/>
                <a:gd name="connsiteY61" fmla="*/ 742950 h 3404239"/>
                <a:gd name="connsiteX62" fmla="*/ 1044598 w 4135863"/>
                <a:gd name="connsiteY62" fmla="*/ 739775 h 3404239"/>
                <a:gd name="connsiteX63" fmla="*/ 1143023 w 4135863"/>
                <a:gd name="connsiteY63" fmla="*/ 730250 h 3404239"/>
                <a:gd name="connsiteX64" fmla="*/ 1155723 w 4135863"/>
                <a:gd name="connsiteY64" fmla="*/ 685800 h 3404239"/>
                <a:gd name="connsiteX65" fmla="*/ 1162073 w 4135863"/>
                <a:gd name="connsiteY65" fmla="*/ 673100 h 3404239"/>
                <a:gd name="connsiteX66" fmla="*/ 1165248 w 4135863"/>
                <a:gd name="connsiteY66" fmla="*/ 663575 h 3404239"/>
                <a:gd name="connsiteX67" fmla="*/ 1184298 w 4135863"/>
                <a:gd name="connsiteY67" fmla="*/ 654050 h 3404239"/>
                <a:gd name="connsiteX68" fmla="*/ 1206523 w 4135863"/>
                <a:gd name="connsiteY68" fmla="*/ 635000 h 3404239"/>
                <a:gd name="connsiteX69" fmla="*/ 1216048 w 4135863"/>
                <a:gd name="connsiteY69" fmla="*/ 631825 h 3404239"/>
                <a:gd name="connsiteX70" fmla="*/ 1244623 w 4135863"/>
                <a:gd name="connsiteY70" fmla="*/ 615950 h 3404239"/>
                <a:gd name="connsiteX71" fmla="*/ 1263673 w 4135863"/>
                <a:gd name="connsiteY71" fmla="*/ 612775 h 3404239"/>
                <a:gd name="connsiteX72" fmla="*/ 1330348 w 4135863"/>
                <a:gd name="connsiteY72" fmla="*/ 606425 h 3404239"/>
                <a:gd name="connsiteX73" fmla="*/ 1365273 w 4135863"/>
                <a:gd name="connsiteY73" fmla="*/ 612775 h 3404239"/>
                <a:gd name="connsiteX74" fmla="*/ 1368448 w 4135863"/>
                <a:gd name="connsiteY74" fmla="*/ 622300 h 3404239"/>
                <a:gd name="connsiteX75" fmla="*/ 1377973 w 4135863"/>
                <a:gd name="connsiteY75" fmla="*/ 628650 h 3404239"/>
                <a:gd name="connsiteX76" fmla="*/ 1387498 w 4135863"/>
                <a:gd name="connsiteY76" fmla="*/ 638175 h 3404239"/>
                <a:gd name="connsiteX77" fmla="*/ 1387498 w 4135863"/>
                <a:gd name="connsiteY77" fmla="*/ 673100 h 3404239"/>
                <a:gd name="connsiteX78" fmla="*/ 1377973 w 4135863"/>
                <a:gd name="connsiteY78" fmla="*/ 676275 h 3404239"/>
                <a:gd name="connsiteX79" fmla="*/ 1355748 w 4135863"/>
                <a:gd name="connsiteY79" fmla="*/ 685800 h 3404239"/>
                <a:gd name="connsiteX80" fmla="*/ 1349398 w 4135863"/>
                <a:gd name="connsiteY80" fmla="*/ 698500 h 3404239"/>
                <a:gd name="connsiteX81" fmla="*/ 1343048 w 4135863"/>
                <a:gd name="connsiteY81" fmla="*/ 723900 h 3404239"/>
                <a:gd name="connsiteX82" fmla="*/ 1339873 w 4135863"/>
                <a:gd name="connsiteY82" fmla="*/ 733425 h 3404239"/>
                <a:gd name="connsiteX83" fmla="*/ 1333523 w 4135863"/>
                <a:gd name="connsiteY83" fmla="*/ 742950 h 3404239"/>
                <a:gd name="connsiteX84" fmla="*/ 1330348 w 4135863"/>
                <a:gd name="connsiteY84" fmla="*/ 758825 h 3404239"/>
                <a:gd name="connsiteX85" fmla="*/ 1320823 w 4135863"/>
                <a:gd name="connsiteY85" fmla="*/ 784225 h 3404239"/>
                <a:gd name="connsiteX86" fmla="*/ 1311298 w 4135863"/>
                <a:gd name="connsiteY86" fmla="*/ 793750 h 3404239"/>
                <a:gd name="connsiteX87" fmla="*/ 1295423 w 4135863"/>
                <a:gd name="connsiteY87" fmla="*/ 822325 h 3404239"/>
                <a:gd name="connsiteX88" fmla="*/ 1282723 w 4135863"/>
                <a:gd name="connsiteY88" fmla="*/ 831850 h 3404239"/>
                <a:gd name="connsiteX89" fmla="*/ 1273198 w 4135863"/>
                <a:gd name="connsiteY89" fmla="*/ 850900 h 3404239"/>
                <a:gd name="connsiteX90" fmla="*/ 1263673 w 4135863"/>
                <a:gd name="connsiteY90" fmla="*/ 860425 h 3404239"/>
                <a:gd name="connsiteX91" fmla="*/ 1266848 w 4135863"/>
                <a:gd name="connsiteY91" fmla="*/ 908050 h 3404239"/>
                <a:gd name="connsiteX92" fmla="*/ 1276373 w 4135863"/>
                <a:gd name="connsiteY92" fmla="*/ 904875 h 3404239"/>
                <a:gd name="connsiteX93" fmla="*/ 1343048 w 4135863"/>
                <a:gd name="connsiteY93" fmla="*/ 898525 h 3404239"/>
                <a:gd name="connsiteX94" fmla="*/ 1362098 w 4135863"/>
                <a:gd name="connsiteY94" fmla="*/ 892175 h 3404239"/>
                <a:gd name="connsiteX95" fmla="*/ 1374798 w 4135863"/>
                <a:gd name="connsiteY95" fmla="*/ 885825 h 3404239"/>
                <a:gd name="connsiteX96" fmla="*/ 1419248 w 4135863"/>
                <a:gd name="connsiteY96" fmla="*/ 879475 h 3404239"/>
                <a:gd name="connsiteX97" fmla="*/ 1428773 w 4135863"/>
                <a:gd name="connsiteY97" fmla="*/ 885825 h 3404239"/>
                <a:gd name="connsiteX98" fmla="*/ 1441473 w 4135863"/>
                <a:gd name="connsiteY98" fmla="*/ 901700 h 3404239"/>
                <a:gd name="connsiteX99" fmla="*/ 1447823 w 4135863"/>
                <a:gd name="connsiteY99" fmla="*/ 911225 h 3404239"/>
                <a:gd name="connsiteX100" fmla="*/ 1470048 w 4135863"/>
                <a:gd name="connsiteY100" fmla="*/ 927100 h 3404239"/>
                <a:gd name="connsiteX101" fmla="*/ 1485923 w 4135863"/>
                <a:gd name="connsiteY101" fmla="*/ 955675 h 3404239"/>
                <a:gd name="connsiteX102" fmla="*/ 1479573 w 4135863"/>
                <a:gd name="connsiteY102" fmla="*/ 1063625 h 3404239"/>
                <a:gd name="connsiteX103" fmla="*/ 1482748 w 4135863"/>
                <a:gd name="connsiteY103" fmla="*/ 1133475 h 3404239"/>
                <a:gd name="connsiteX104" fmla="*/ 1489098 w 4135863"/>
                <a:gd name="connsiteY104" fmla="*/ 1171575 h 3404239"/>
                <a:gd name="connsiteX105" fmla="*/ 1492273 w 4135863"/>
                <a:gd name="connsiteY105" fmla="*/ 1216025 h 3404239"/>
                <a:gd name="connsiteX106" fmla="*/ 1498623 w 4135863"/>
                <a:gd name="connsiteY106" fmla="*/ 1225550 h 3404239"/>
                <a:gd name="connsiteX107" fmla="*/ 1501798 w 4135863"/>
                <a:gd name="connsiteY107" fmla="*/ 1235075 h 3404239"/>
                <a:gd name="connsiteX108" fmla="*/ 1527198 w 4135863"/>
                <a:gd name="connsiteY108" fmla="*/ 1250950 h 3404239"/>
                <a:gd name="connsiteX109" fmla="*/ 1536723 w 4135863"/>
                <a:gd name="connsiteY109" fmla="*/ 1257300 h 3404239"/>
                <a:gd name="connsiteX110" fmla="*/ 1549423 w 4135863"/>
                <a:gd name="connsiteY110" fmla="*/ 1260475 h 3404239"/>
                <a:gd name="connsiteX111" fmla="*/ 1603398 w 4135863"/>
                <a:gd name="connsiteY111" fmla="*/ 1263650 h 3404239"/>
                <a:gd name="connsiteX112" fmla="*/ 1635148 w 4135863"/>
                <a:gd name="connsiteY112" fmla="*/ 1273175 h 3404239"/>
                <a:gd name="connsiteX113" fmla="*/ 1676423 w 4135863"/>
                <a:gd name="connsiteY113" fmla="*/ 1266825 h 3404239"/>
                <a:gd name="connsiteX114" fmla="*/ 1685948 w 4135863"/>
                <a:gd name="connsiteY114" fmla="*/ 1263650 h 3404239"/>
                <a:gd name="connsiteX115" fmla="*/ 1692298 w 4135863"/>
                <a:gd name="connsiteY115" fmla="*/ 1254125 h 3404239"/>
                <a:gd name="connsiteX116" fmla="*/ 1701823 w 4135863"/>
                <a:gd name="connsiteY116" fmla="*/ 1244600 h 3404239"/>
                <a:gd name="connsiteX117" fmla="*/ 1743098 w 4135863"/>
                <a:gd name="connsiteY117" fmla="*/ 1247775 h 3404239"/>
                <a:gd name="connsiteX118" fmla="*/ 1752623 w 4135863"/>
                <a:gd name="connsiteY118" fmla="*/ 1254125 h 3404239"/>
                <a:gd name="connsiteX119" fmla="*/ 1762148 w 4135863"/>
                <a:gd name="connsiteY119" fmla="*/ 1257300 h 3404239"/>
                <a:gd name="connsiteX120" fmla="*/ 1771673 w 4135863"/>
                <a:gd name="connsiteY120" fmla="*/ 1266825 h 3404239"/>
                <a:gd name="connsiteX121" fmla="*/ 1787548 w 4135863"/>
                <a:gd name="connsiteY121" fmla="*/ 1285875 h 3404239"/>
                <a:gd name="connsiteX122" fmla="*/ 1797073 w 4135863"/>
                <a:gd name="connsiteY122" fmla="*/ 1289050 h 3404239"/>
                <a:gd name="connsiteX123" fmla="*/ 1822473 w 4135863"/>
                <a:gd name="connsiteY123" fmla="*/ 1308100 h 3404239"/>
                <a:gd name="connsiteX124" fmla="*/ 1831998 w 4135863"/>
                <a:gd name="connsiteY124" fmla="*/ 1311275 h 3404239"/>
                <a:gd name="connsiteX125" fmla="*/ 1854223 w 4135863"/>
                <a:gd name="connsiteY125" fmla="*/ 1327150 h 3404239"/>
                <a:gd name="connsiteX126" fmla="*/ 1863748 w 4135863"/>
                <a:gd name="connsiteY126" fmla="*/ 1317625 h 3404239"/>
                <a:gd name="connsiteX127" fmla="*/ 1879623 w 4135863"/>
                <a:gd name="connsiteY127" fmla="*/ 1282700 h 3404239"/>
                <a:gd name="connsiteX128" fmla="*/ 1882798 w 4135863"/>
                <a:gd name="connsiteY128" fmla="*/ 1250950 h 3404239"/>
                <a:gd name="connsiteX129" fmla="*/ 1889148 w 4135863"/>
                <a:gd name="connsiteY129" fmla="*/ 1241425 h 3404239"/>
                <a:gd name="connsiteX130" fmla="*/ 1895498 w 4135863"/>
                <a:gd name="connsiteY130" fmla="*/ 1228725 h 3404239"/>
                <a:gd name="connsiteX131" fmla="*/ 1901848 w 4135863"/>
                <a:gd name="connsiteY131" fmla="*/ 1209675 h 3404239"/>
                <a:gd name="connsiteX132" fmla="*/ 1905023 w 4135863"/>
                <a:gd name="connsiteY132" fmla="*/ 1196975 h 3404239"/>
                <a:gd name="connsiteX133" fmla="*/ 1930423 w 4135863"/>
                <a:gd name="connsiteY133" fmla="*/ 1184275 h 3404239"/>
                <a:gd name="connsiteX134" fmla="*/ 2019323 w 4135863"/>
                <a:gd name="connsiteY134" fmla="*/ 1181100 h 3404239"/>
                <a:gd name="connsiteX135" fmla="*/ 2028848 w 4135863"/>
                <a:gd name="connsiteY135" fmla="*/ 1174750 h 3404239"/>
                <a:gd name="connsiteX136" fmla="*/ 2047898 w 4135863"/>
                <a:gd name="connsiteY136" fmla="*/ 1165225 h 3404239"/>
                <a:gd name="connsiteX137" fmla="*/ 2060598 w 4135863"/>
                <a:gd name="connsiteY137" fmla="*/ 1149350 h 3404239"/>
                <a:gd name="connsiteX138" fmla="*/ 2082823 w 4135863"/>
                <a:gd name="connsiteY138" fmla="*/ 1127125 h 3404239"/>
                <a:gd name="connsiteX139" fmla="*/ 2095523 w 4135863"/>
                <a:gd name="connsiteY139" fmla="*/ 1120775 h 3404239"/>
                <a:gd name="connsiteX140" fmla="*/ 2114573 w 4135863"/>
                <a:gd name="connsiteY140" fmla="*/ 1114425 h 3404239"/>
                <a:gd name="connsiteX141" fmla="*/ 2124098 w 4135863"/>
                <a:gd name="connsiteY141" fmla="*/ 1120775 h 3404239"/>
                <a:gd name="connsiteX142" fmla="*/ 2127273 w 4135863"/>
                <a:gd name="connsiteY142" fmla="*/ 1130300 h 3404239"/>
                <a:gd name="connsiteX143" fmla="*/ 2133623 w 4135863"/>
                <a:gd name="connsiteY143" fmla="*/ 1139825 h 3404239"/>
                <a:gd name="connsiteX144" fmla="*/ 2130448 w 4135863"/>
                <a:gd name="connsiteY144" fmla="*/ 1152525 h 3404239"/>
                <a:gd name="connsiteX145" fmla="*/ 2127273 w 4135863"/>
                <a:gd name="connsiteY145" fmla="*/ 1174750 h 3404239"/>
                <a:gd name="connsiteX146" fmla="*/ 2187598 w 4135863"/>
                <a:gd name="connsiteY146" fmla="*/ 1155700 h 3404239"/>
                <a:gd name="connsiteX147" fmla="*/ 2276498 w 4135863"/>
                <a:gd name="connsiteY147" fmla="*/ 1168400 h 3404239"/>
                <a:gd name="connsiteX148" fmla="*/ 2279673 w 4135863"/>
                <a:gd name="connsiteY148" fmla="*/ 1190625 h 3404239"/>
                <a:gd name="connsiteX149" fmla="*/ 2273323 w 4135863"/>
                <a:gd name="connsiteY149" fmla="*/ 1181100 h 3404239"/>
                <a:gd name="connsiteX150" fmla="*/ 2254273 w 4135863"/>
                <a:gd name="connsiteY150" fmla="*/ 1162050 h 3404239"/>
                <a:gd name="connsiteX151" fmla="*/ 2257448 w 4135863"/>
                <a:gd name="connsiteY151" fmla="*/ 1165225 h 3404239"/>
                <a:gd name="connsiteX152" fmla="*/ 2308248 w 4135863"/>
                <a:gd name="connsiteY152" fmla="*/ 1184275 h 3404239"/>
                <a:gd name="connsiteX153" fmla="*/ 2324123 w 4135863"/>
                <a:gd name="connsiteY153" fmla="*/ 1187450 h 3404239"/>
                <a:gd name="connsiteX154" fmla="*/ 2349523 w 4135863"/>
                <a:gd name="connsiteY154" fmla="*/ 1193800 h 3404239"/>
                <a:gd name="connsiteX155" fmla="*/ 2393973 w 4135863"/>
                <a:gd name="connsiteY155" fmla="*/ 1196975 h 3404239"/>
                <a:gd name="connsiteX156" fmla="*/ 2397148 w 4135863"/>
                <a:gd name="connsiteY156" fmla="*/ 1206500 h 3404239"/>
                <a:gd name="connsiteX157" fmla="*/ 2444773 w 4135863"/>
                <a:gd name="connsiteY157" fmla="*/ 1216025 h 3404239"/>
                <a:gd name="connsiteX158" fmla="*/ 2454298 w 4135863"/>
                <a:gd name="connsiteY158" fmla="*/ 1219200 h 3404239"/>
                <a:gd name="connsiteX159" fmla="*/ 2476523 w 4135863"/>
                <a:gd name="connsiteY159" fmla="*/ 1222375 h 3404239"/>
                <a:gd name="connsiteX160" fmla="*/ 2486048 w 4135863"/>
                <a:gd name="connsiteY160" fmla="*/ 1228725 h 3404239"/>
                <a:gd name="connsiteX161" fmla="*/ 2520973 w 4135863"/>
                <a:gd name="connsiteY161" fmla="*/ 1222375 h 3404239"/>
                <a:gd name="connsiteX162" fmla="*/ 2530498 w 4135863"/>
                <a:gd name="connsiteY162" fmla="*/ 1209675 h 3404239"/>
                <a:gd name="connsiteX163" fmla="*/ 2540023 w 4135863"/>
                <a:gd name="connsiteY163" fmla="*/ 1203325 h 3404239"/>
                <a:gd name="connsiteX164" fmla="*/ 2552723 w 4135863"/>
                <a:gd name="connsiteY164" fmla="*/ 1200150 h 3404239"/>
                <a:gd name="connsiteX165" fmla="*/ 2581298 w 4135863"/>
                <a:gd name="connsiteY165" fmla="*/ 1190625 h 3404239"/>
                <a:gd name="connsiteX166" fmla="*/ 2609873 w 4135863"/>
                <a:gd name="connsiteY166" fmla="*/ 1193800 h 3404239"/>
                <a:gd name="connsiteX167" fmla="*/ 2619398 w 4135863"/>
                <a:gd name="connsiteY167" fmla="*/ 1196975 h 3404239"/>
                <a:gd name="connsiteX168" fmla="*/ 2625748 w 4135863"/>
                <a:gd name="connsiteY168" fmla="*/ 1206500 h 3404239"/>
                <a:gd name="connsiteX169" fmla="*/ 2616223 w 4135863"/>
                <a:gd name="connsiteY169" fmla="*/ 1209675 h 3404239"/>
                <a:gd name="connsiteX170" fmla="*/ 2606698 w 4135863"/>
                <a:gd name="connsiteY170" fmla="*/ 1235075 h 3404239"/>
                <a:gd name="connsiteX171" fmla="*/ 2654323 w 4135863"/>
                <a:gd name="connsiteY171" fmla="*/ 1238250 h 3404239"/>
                <a:gd name="connsiteX172" fmla="*/ 2657498 w 4135863"/>
                <a:gd name="connsiteY172" fmla="*/ 1200150 h 3404239"/>
                <a:gd name="connsiteX173" fmla="*/ 2686073 w 4135863"/>
                <a:gd name="connsiteY173" fmla="*/ 1190625 h 3404239"/>
                <a:gd name="connsiteX174" fmla="*/ 2717823 w 4135863"/>
                <a:gd name="connsiteY174" fmla="*/ 1200150 h 3404239"/>
                <a:gd name="connsiteX175" fmla="*/ 2711473 w 4135863"/>
                <a:gd name="connsiteY175" fmla="*/ 1225550 h 3404239"/>
                <a:gd name="connsiteX176" fmla="*/ 2705123 w 4135863"/>
                <a:gd name="connsiteY176" fmla="*/ 1250950 h 3404239"/>
                <a:gd name="connsiteX177" fmla="*/ 2698773 w 4135863"/>
                <a:gd name="connsiteY177" fmla="*/ 1270000 h 3404239"/>
                <a:gd name="connsiteX178" fmla="*/ 2714648 w 4135863"/>
                <a:gd name="connsiteY178" fmla="*/ 1279525 h 3404239"/>
                <a:gd name="connsiteX179" fmla="*/ 2740048 w 4135863"/>
                <a:gd name="connsiteY179" fmla="*/ 1289050 h 3404239"/>
                <a:gd name="connsiteX180" fmla="*/ 2749573 w 4135863"/>
                <a:gd name="connsiteY180" fmla="*/ 1298575 h 3404239"/>
                <a:gd name="connsiteX181" fmla="*/ 2752748 w 4135863"/>
                <a:gd name="connsiteY181" fmla="*/ 1323975 h 3404239"/>
                <a:gd name="connsiteX182" fmla="*/ 2762273 w 4135863"/>
                <a:gd name="connsiteY182" fmla="*/ 1333500 h 3404239"/>
                <a:gd name="connsiteX183" fmla="*/ 2765448 w 4135863"/>
                <a:gd name="connsiteY183" fmla="*/ 1346200 h 3404239"/>
                <a:gd name="connsiteX184" fmla="*/ 2784498 w 4135863"/>
                <a:gd name="connsiteY184" fmla="*/ 1349375 h 3404239"/>
                <a:gd name="connsiteX185" fmla="*/ 2794023 w 4135863"/>
                <a:gd name="connsiteY185" fmla="*/ 1352550 h 3404239"/>
                <a:gd name="connsiteX186" fmla="*/ 2806723 w 4135863"/>
                <a:gd name="connsiteY186" fmla="*/ 1355725 h 3404239"/>
                <a:gd name="connsiteX187" fmla="*/ 2825773 w 4135863"/>
                <a:gd name="connsiteY187" fmla="*/ 1387475 h 3404239"/>
                <a:gd name="connsiteX188" fmla="*/ 2835298 w 4135863"/>
                <a:gd name="connsiteY188" fmla="*/ 1393825 h 3404239"/>
                <a:gd name="connsiteX189" fmla="*/ 2851173 w 4135863"/>
                <a:gd name="connsiteY189" fmla="*/ 1412875 h 3404239"/>
                <a:gd name="connsiteX190" fmla="*/ 2863873 w 4135863"/>
                <a:gd name="connsiteY190" fmla="*/ 1416050 h 3404239"/>
                <a:gd name="connsiteX191" fmla="*/ 2873398 w 4135863"/>
                <a:gd name="connsiteY191" fmla="*/ 1422400 h 3404239"/>
                <a:gd name="connsiteX192" fmla="*/ 2933723 w 4135863"/>
                <a:gd name="connsiteY192" fmla="*/ 1431925 h 3404239"/>
                <a:gd name="connsiteX193" fmla="*/ 2952773 w 4135863"/>
                <a:gd name="connsiteY193" fmla="*/ 1438275 h 3404239"/>
                <a:gd name="connsiteX194" fmla="*/ 2971823 w 4135863"/>
                <a:gd name="connsiteY194" fmla="*/ 1447800 h 3404239"/>
                <a:gd name="connsiteX195" fmla="*/ 2997223 w 4135863"/>
                <a:gd name="connsiteY195" fmla="*/ 1450975 h 3404239"/>
                <a:gd name="connsiteX196" fmla="*/ 3013098 w 4135863"/>
                <a:gd name="connsiteY196" fmla="*/ 1454150 h 3404239"/>
                <a:gd name="connsiteX197" fmla="*/ 3032148 w 4135863"/>
                <a:gd name="connsiteY197" fmla="*/ 1457325 h 3404239"/>
                <a:gd name="connsiteX198" fmla="*/ 3076598 w 4135863"/>
                <a:gd name="connsiteY198" fmla="*/ 1466850 h 3404239"/>
                <a:gd name="connsiteX199" fmla="*/ 3184548 w 4135863"/>
                <a:gd name="connsiteY199" fmla="*/ 1476375 h 3404239"/>
                <a:gd name="connsiteX200" fmla="*/ 3206773 w 4135863"/>
                <a:gd name="connsiteY200" fmla="*/ 1498600 h 3404239"/>
                <a:gd name="connsiteX201" fmla="*/ 3235348 w 4135863"/>
                <a:gd name="connsiteY201" fmla="*/ 1517650 h 3404239"/>
                <a:gd name="connsiteX202" fmla="*/ 3244873 w 4135863"/>
                <a:gd name="connsiteY202" fmla="*/ 1539875 h 3404239"/>
                <a:gd name="connsiteX203" fmla="*/ 3248048 w 4135863"/>
                <a:gd name="connsiteY203" fmla="*/ 1552575 h 3404239"/>
                <a:gd name="connsiteX204" fmla="*/ 3254398 w 4135863"/>
                <a:gd name="connsiteY204" fmla="*/ 1562100 h 3404239"/>
                <a:gd name="connsiteX205" fmla="*/ 3270273 w 4135863"/>
                <a:gd name="connsiteY205" fmla="*/ 1590675 h 3404239"/>
                <a:gd name="connsiteX206" fmla="*/ 3292498 w 4135863"/>
                <a:gd name="connsiteY206" fmla="*/ 1603375 h 3404239"/>
                <a:gd name="connsiteX207" fmla="*/ 3302023 w 4135863"/>
                <a:gd name="connsiteY207" fmla="*/ 1625600 h 3404239"/>
                <a:gd name="connsiteX208" fmla="*/ 3314723 w 4135863"/>
                <a:gd name="connsiteY208" fmla="*/ 1644650 h 3404239"/>
                <a:gd name="connsiteX209" fmla="*/ 3324248 w 4135863"/>
                <a:gd name="connsiteY209" fmla="*/ 1679575 h 3404239"/>
                <a:gd name="connsiteX210" fmla="*/ 3330598 w 4135863"/>
                <a:gd name="connsiteY210" fmla="*/ 1692275 h 3404239"/>
                <a:gd name="connsiteX211" fmla="*/ 3321073 w 4135863"/>
                <a:gd name="connsiteY211" fmla="*/ 1746250 h 3404239"/>
                <a:gd name="connsiteX212" fmla="*/ 3302023 w 4135863"/>
                <a:gd name="connsiteY212" fmla="*/ 1784350 h 3404239"/>
                <a:gd name="connsiteX213" fmla="*/ 3276623 w 4135863"/>
                <a:gd name="connsiteY213" fmla="*/ 1816100 h 3404239"/>
                <a:gd name="connsiteX214" fmla="*/ 3254398 w 4135863"/>
                <a:gd name="connsiteY214" fmla="*/ 1860550 h 3404239"/>
                <a:gd name="connsiteX215" fmla="*/ 3276623 w 4135863"/>
                <a:gd name="connsiteY215" fmla="*/ 1831975 h 3404239"/>
                <a:gd name="connsiteX216" fmla="*/ 3286148 w 4135863"/>
                <a:gd name="connsiteY216" fmla="*/ 1822450 h 3404239"/>
                <a:gd name="connsiteX217" fmla="*/ 3317898 w 4135863"/>
                <a:gd name="connsiteY217" fmla="*/ 1803400 h 3404239"/>
                <a:gd name="connsiteX218" fmla="*/ 3336948 w 4135863"/>
                <a:gd name="connsiteY218" fmla="*/ 1793875 h 3404239"/>
                <a:gd name="connsiteX219" fmla="*/ 3346473 w 4135863"/>
                <a:gd name="connsiteY219" fmla="*/ 1784350 h 3404239"/>
                <a:gd name="connsiteX220" fmla="*/ 3403627 w 4135863"/>
                <a:gd name="connsiteY220" fmla="*/ 1774825 h 3404239"/>
                <a:gd name="connsiteX221" fmla="*/ 3406798 w 4135863"/>
                <a:gd name="connsiteY221" fmla="*/ 1857375 h 3404239"/>
                <a:gd name="connsiteX222" fmla="*/ 3476652 w 4135863"/>
                <a:gd name="connsiteY222" fmla="*/ 1835150 h 3404239"/>
                <a:gd name="connsiteX223" fmla="*/ 3600477 w 4135863"/>
                <a:gd name="connsiteY223" fmla="*/ 1838325 h 3404239"/>
                <a:gd name="connsiteX224" fmla="*/ 3616352 w 4135863"/>
                <a:gd name="connsiteY224" fmla="*/ 1908175 h 3404239"/>
                <a:gd name="connsiteX225" fmla="*/ 3708427 w 4135863"/>
                <a:gd name="connsiteY225" fmla="*/ 1889125 h 3404239"/>
                <a:gd name="connsiteX226" fmla="*/ 3873527 w 4135863"/>
                <a:gd name="connsiteY226" fmla="*/ 1933575 h 3404239"/>
                <a:gd name="connsiteX227" fmla="*/ 3984652 w 4135863"/>
                <a:gd name="connsiteY227" fmla="*/ 1993900 h 3404239"/>
                <a:gd name="connsiteX228" fmla="*/ 4070377 w 4135863"/>
                <a:gd name="connsiteY228" fmla="*/ 2047875 h 3404239"/>
                <a:gd name="connsiteX229" fmla="*/ 4133877 w 4135863"/>
                <a:gd name="connsiteY229" fmla="*/ 2114550 h 3404239"/>
                <a:gd name="connsiteX230" fmla="*/ 4083077 w 4135863"/>
                <a:gd name="connsiteY230" fmla="*/ 2235200 h 3404239"/>
                <a:gd name="connsiteX231" fmla="*/ 3911627 w 4135863"/>
                <a:gd name="connsiteY231" fmla="*/ 2495550 h 3404239"/>
                <a:gd name="connsiteX232" fmla="*/ 3781452 w 4135863"/>
                <a:gd name="connsiteY232" fmla="*/ 2940050 h 3404239"/>
                <a:gd name="connsiteX233" fmla="*/ 3616352 w 4135863"/>
                <a:gd name="connsiteY233" fmla="*/ 3022600 h 3404239"/>
                <a:gd name="connsiteX234" fmla="*/ 3536977 w 4135863"/>
                <a:gd name="connsiteY234" fmla="*/ 3051175 h 3404239"/>
                <a:gd name="connsiteX235" fmla="*/ 2952777 w 4135863"/>
                <a:gd name="connsiteY235" fmla="*/ 2057400 h 3404239"/>
                <a:gd name="connsiteX236" fmla="*/ 2968652 w 4135863"/>
                <a:gd name="connsiteY236" fmla="*/ 2225675 h 3404239"/>
                <a:gd name="connsiteX237" fmla="*/ 2879752 w 4135863"/>
                <a:gd name="connsiteY237" fmla="*/ 2022475 h 3404239"/>
                <a:gd name="connsiteX238" fmla="*/ 2901977 w 4135863"/>
                <a:gd name="connsiteY238" fmla="*/ 2222500 h 3404239"/>
                <a:gd name="connsiteX239" fmla="*/ 2886102 w 4135863"/>
                <a:gd name="connsiteY239" fmla="*/ 2349500 h 3404239"/>
                <a:gd name="connsiteX240" fmla="*/ 2841652 w 4135863"/>
                <a:gd name="connsiteY240" fmla="*/ 2257425 h 3404239"/>
                <a:gd name="connsiteX241" fmla="*/ 2873402 w 4135863"/>
                <a:gd name="connsiteY241" fmla="*/ 2397125 h 3404239"/>
                <a:gd name="connsiteX242" fmla="*/ 2800377 w 4135863"/>
                <a:gd name="connsiteY242" fmla="*/ 2270125 h 3404239"/>
                <a:gd name="connsiteX243" fmla="*/ 2867052 w 4135863"/>
                <a:gd name="connsiteY243" fmla="*/ 2479675 h 3404239"/>
                <a:gd name="connsiteX244" fmla="*/ 2771802 w 4135863"/>
                <a:gd name="connsiteY244" fmla="*/ 2311400 h 3404239"/>
                <a:gd name="connsiteX245" fmla="*/ 2787677 w 4135863"/>
                <a:gd name="connsiteY245" fmla="*/ 2466975 h 3404239"/>
                <a:gd name="connsiteX246" fmla="*/ 2698777 w 4135863"/>
                <a:gd name="connsiteY246" fmla="*/ 2314575 h 3404239"/>
                <a:gd name="connsiteX247" fmla="*/ 2724177 w 4135863"/>
                <a:gd name="connsiteY247" fmla="*/ 2527300 h 3404239"/>
                <a:gd name="connsiteX248" fmla="*/ 2663852 w 4135863"/>
                <a:gd name="connsiteY248" fmla="*/ 2390775 h 3404239"/>
                <a:gd name="connsiteX249" fmla="*/ 2425727 w 4135863"/>
                <a:gd name="connsiteY249" fmla="*/ 2479675 h 3404239"/>
                <a:gd name="connsiteX250" fmla="*/ 2657502 w 4135863"/>
                <a:gd name="connsiteY250" fmla="*/ 2676525 h 3404239"/>
                <a:gd name="connsiteX251" fmla="*/ 2584477 w 4135863"/>
                <a:gd name="connsiteY251" fmla="*/ 2736850 h 3404239"/>
                <a:gd name="connsiteX252" fmla="*/ 2479702 w 4135863"/>
                <a:gd name="connsiteY252" fmla="*/ 2870200 h 3404239"/>
                <a:gd name="connsiteX253" fmla="*/ 2362227 w 4135863"/>
                <a:gd name="connsiteY253" fmla="*/ 2784475 h 3404239"/>
                <a:gd name="connsiteX254" fmla="*/ 2343177 w 4135863"/>
                <a:gd name="connsiteY254" fmla="*/ 2593975 h 3404239"/>
                <a:gd name="connsiteX255" fmla="*/ 2190777 w 4135863"/>
                <a:gd name="connsiteY255" fmla="*/ 3403600 h 3404239"/>
                <a:gd name="connsiteX256" fmla="*/ 2216177 w 4135863"/>
                <a:gd name="connsiteY256" fmla="*/ 3276600 h 3404239"/>
                <a:gd name="connsiteX257" fmla="*/ 2222527 w 4135863"/>
                <a:gd name="connsiteY257" fmla="*/ 3140075 h 3404239"/>
                <a:gd name="connsiteX258" fmla="*/ 2222527 w 4135863"/>
                <a:gd name="connsiteY258" fmla="*/ 2863849 h 3404239"/>
                <a:gd name="connsiteX259" fmla="*/ 2197126 w 4135863"/>
                <a:gd name="connsiteY259" fmla="*/ 2813049 h 3404239"/>
                <a:gd name="connsiteX260" fmla="*/ 2159026 w 4135863"/>
                <a:gd name="connsiteY260" fmla="*/ 2794000 h 3404239"/>
                <a:gd name="connsiteX261" fmla="*/ 2092352 w 4135863"/>
                <a:gd name="connsiteY261" fmla="*/ 2752724 h 3404239"/>
                <a:gd name="connsiteX262" fmla="*/ 2035201 w 4135863"/>
                <a:gd name="connsiteY262" fmla="*/ 2698750 h 3404239"/>
                <a:gd name="connsiteX263" fmla="*/ 1978050 w 4135863"/>
                <a:gd name="connsiteY263" fmla="*/ 2679700 h 3404239"/>
                <a:gd name="connsiteX264" fmla="*/ 1911375 w 4135863"/>
                <a:gd name="connsiteY264" fmla="*/ 2600325 h 3404239"/>
                <a:gd name="connsiteX265" fmla="*/ 1765325 w 4135863"/>
                <a:gd name="connsiteY265" fmla="*/ 2362200 h 3404239"/>
                <a:gd name="connsiteX266" fmla="*/ 1720875 w 4135863"/>
                <a:gd name="connsiteY266" fmla="*/ 2251075 h 3404239"/>
                <a:gd name="connsiteX267" fmla="*/ 1673250 w 4135863"/>
                <a:gd name="connsiteY267" fmla="*/ 2197100 h 3404239"/>
                <a:gd name="connsiteX268" fmla="*/ 1651025 w 4135863"/>
                <a:gd name="connsiteY268" fmla="*/ 2146300 h 3404239"/>
                <a:gd name="connsiteX269" fmla="*/ 1581175 w 4135863"/>
                <a:gd name="connsiteY269" fmla="*/ 2095500 h 3404239"/>
                <a:gd name="connsiteX270" fmla="*/ 1584350 w 4135863"/>
                <a:gd name="connsiteY270" fmla="*/ 2022476 h 3404239"/>
                <a:gd name="connsiteX271" fmla="*/ 1590699 w 4135863"/>
                <a:gd name="connsiteY271" fmla="*/ 1984376 h 3404239"/>
                <a:gd name="connsiteX272" fmla="*/ 1676424 w 4135863"/>
                <a:gd name="connsiteY272" fmla="*/ 1958977 h 3404239"/>
                <a:gd name="connsiteX273" fmla="*/ 1609749 w 4135863"/>
                <a:gd name="connsiteY273" fmla="*/ 1882777 h 3404239"/>
                <a:gd name="connsiteX274" fmla="*/ 1622449 w 4135863"/>
                <a:gd name="connsiteY274" fmla="*/ 1809752 h 3404239"/>
                <a:gd name="connsiteX275" fmla="*/ 1651024 w 4135863"/>
                <a:gd name="connsiteY275" fmla="*/ 1730377 h 3404239"/>
                <a:gd name="connsiteX276" fmla="*/ 1714523 w 4135863"/>
                <a:gd name="connsiteY276" fmla="*/ 1685927 h 3404239"/>
                <a:gd name="connsiteX277" fmla="*/ 1765323 w 4135863"/>
                <a:gd name="connsiteY277" fmla="*/ 1647827 h 3404239"/>
                <a:gd name="connsiteX278" fmla="*/ 1793897 w 4135863"/>
                <a:gd name="connsiteY278" fmla="*/ 1612902 h 3404239"/>
                <a:gd name="connsiteX279" fmla="*/ 1812947 w 4135863"/>
                <a:gd name="connsiteY279" fmla="*/ 1571627 h 3404239"/>
                <a:gd name="connsiteX280" fmla="*/ 1790721 w 4135863"/>
                <a:gd name="connsiteY280" fmla="*/ 1539876 h 3404239"/>
                <a:gd name="connsiteX281" fmla="*/ 1793897 w 4135863"/>
                <a:gd name="connsiteY281" fmla="*/ 1473202 h 3404239"/>
                <a:gd name="connsiteX282" fmla="*/ 1765322 w 4135863"/>
                <a:gd name="connsiteY282" fmla="*/ 1381127 h 3404239"/>
                <a:gd name="connsiteX283" fmla="*/ 1727221 w 4135863"/>
                <a:gd name="connsiteY283" fmla="*/ 1314451 h 3404239"/>
                <a:gd name="connsiteX284" fmla="*/ 1666897 w 4135863"/>
                <a:gd name="connsiteY284" fmla="*/ 1355727 h 3404239"/>
                <a:gd name="connsiteX285" fmla="*/ 1625622 w 4135863"/>
                <a:gd name="connsiteY285" fmla="*/ 1377952 h 3404239"/>
                <a:gd name="connsiteX286" fmla="*/ 1587522 w 4135863"/>
                <a:gd name="connsiteY286" fmla="*/ 1349377 h 3404239"/>
                <a:gd name="connsiteX287" fmla="*/ 1527197 w 4135863"/>
                <a:gd name="connsiteY287" fmla="*/ 1327152 h 3404239"/>
                <a:gd name="connsiteX288" fmla="*/ 1428772 w 4135863"/>
                <a:gd name="connsiteY288" fmla="*/ 1257302 h 3404239"/>
                <a:gd name="connsiteX289" fmla="*/ 1374797 w 4135863"/>
                <a:gd name="connsiteY289" fmla="*/ 1257302 h 3404239"/>
                <a:gd name="connsiteX290" fmla="*/ 1358922 w 4135863"/>
                <a:gd name="connsiteY290" fmla="*/ 1187452 h 3404239"/>
                <a:gd name="connsiteX291" fmla="*/ 1298597 w 4135863"/>
                <a:gd name="connsiteY291" fmla="*/ 1114427 h 3404239"/>
                <a:gd name="connsiteX292" fmla="*/ 1212872 w 4135863"/>
                <a:gd name="connsiteY292" fmla="*/ 1057277 h 3404239"/>
                <a:gd name="connsiteX293" fmla="*/ 1073172 w 4135863"/>
                <a:gd name="connsiteY293" fmla="*/ 1003302 h 3404239"/>
                <a:gd name="connsiteX294" fmla="*/ 996972 w 4135863"/>
                <a:gd name="connsiteY294" fmla="*/ 974727 h 3404239"/>
                <a:gd name="connsiteX295" fmla="*/ 923947 w 4135863"/>
                <a:gd name="connsiteY295" fmla="*/ 914402 h 3404239"/>
                <a:gd name="connsiteX296" fmla="*/ 787422 w 4135863"/>
                <a:gd name="connsiteY296" fmla="*/ 933452 h 3404239"/>
                <a:gd name="connsiteX297" fmla="*/ 733447 w 4135863"/>
                <a:gd name="connsiteY297" fmla="*/ 942977 h 3404239"/>
                <a:gd name="connsiteX298" fmla="*/ 669947 w 4135863"/>
                <a:gd name="connsiteY298" fmla="*/ 889002 h 3404239"/>
                <a:gd name="connsiteX299" fmla="*/ 641372 w 4135863"/>
                <a:gd name="connsiteY299" fmla="*/ 860427 h 3404239"/>
                <a:gd name="connsiteX300" fmla="*/ 488972 w 4135863"/>
                <a:gd name="connsiteY300" fmla="*/ 800102 h 3404239"/>
                <a:gd name="connsiteX301" fmla="*/ 403247 w 4135863"/>
                <a:gd name="connsiteY301" fmla="*/ 749302 h 3404239"/>
                <a:gd name="connsiteX302" fmla="*/ 361972 w 4135863"/>
                <a:gd name="connsiteY302" fmla="*/ 695327 h 3404239"/>
                <a:gd name="connsiteX303" fmla="*/ 396897 w 4135863"/>
                <a:gd name="connsiteY303" fmla="*/ 660402 h 3404239"/>
                <a:gd name="connsiteX304" fmla="*/ 361972 w 4135863"/>
                <a:gd name="connsiteY304" fmla="*/ 555627 h 3404239"/>
                <a:gd name="connsiteX305" fmla="*/ 298471 w 4135863"/>
                <a:gd name="connsiteY305" fmla="*/ 454026 h 3404239"/>
                <a:gd name="connsiteX306" fmla="*/ 266722 w 4135863"/>
                <a:gd name="connsiteY306" fmla="*/ 384175 h 3404239"/>
                <a:gd name="connsiteX307" fmla="*/ 276246 w 4135863"/>
                <a:gd name="connsiteY307" fmla="*/ 358775 h 3404239"/>
                <a:gd name="connsiteX308" fmla="*/ 206397 w 4135863"/>
                <a:gd name="connsiteY308" fmla="*/ 234950 h 3404239"/>
                <a:gd name="connsiteX309" fmla="*/ 146072 w 4135863"/>
                <a:gd name="connsiteY309" fmla="*/ 101600 h 3404239"/>
                <a:gd name="connsiteX310" fmla="*/ 111147 w 4135863"/>
                <a:gd name="connsiteY310" fmla="*/ 142875 h 3404239"/>
                <a:gd name="connsiteX311" fmla="*/ 120671 w 4135863"/>
                <a:gd name="connsiteY311" fmla="*/ 193675 h 3404239"/>
                <a:gd name="connsiteX312" fmla="*/ 123846 w 4135863"/>
                <a:gd name="connsiteY312" fmla="*/ 260350 h 3404239"/>
                <a:gd name="connsiteX313" fmla="*/ 136546 w 4135863"/>
                <a:gd name="connsiteY313" fmla="*/ 327025 h 3404239"/>
                <a:gd name="connsiteX314" fmla="*/ 174646 w 4135863"/>
                <a:gd name="connsiteY314" fmla="*/ 384175 h 3404239"/>
                <a:gd name="connsiteX315" fmla="*/ 190521 w 4135863"/>
                <a:gd name="connsiteY315" fmla="*/ 422275 h 3404239"/>
                <a:gd name="connsiteX316" fmla="*/ 200046 w 4135863"/>
                <a:gd name="connsiteY316" fmla="*/ 495300 h 3404239"/>
                <a:gd name="connsiteX317" fmla="*/ 231798 w 4135863"/>
                <a:gd name="connsiteY317" fmla="*/ 542925 h 3404239"/>
                <a:gd name="connsiteX318" fmla="*/ 168296 w 4135863"/>
                <a:gd name="connsiteY318" fmla="*/ 508000 h 3404239"/>
                <a:gd name="connsiteX319" fmla="*/ 107973 w 4135863"/>
                <a:gd name="connsiteY319" fmla="*/ 460375 h 3404239"/>
                <a:gd name="connsiteX320" fmla="*/ 88923 w 4135863"/>
                <a:gd name="connsiteY320" fmla="*/ 371475 h 3404239"/>
                <a:gd name="connsiteX321" fmla="*/ 22248 w 4135863"/>
                <a:gd name="connsiteY321" fmla="*/ 285750 h 3404239"/>
                <a:gd name="connsiteX322" fmla="*/ 53998 w 4135863"/>
                <a:gd name="connsiteY322" fmla="*/ 193675 h 3404239"/>
                <a:gd name="connsiteX323" fmla="*/ 25423 w 4135863"/>
                <a:gd name="connsiteY323" fmla="*/ 161925 h 3404239"/>
                <a:gd name="connsiteX324" fmla="*/ 12722 w 4135863"/>
                <a:gd name="connsiteY324" fmla="*/ 114300 h 3404239"/>
                <a:gd name="connsiteX325" fmla="*/ 23 w 4135863"/>
                <a:gd name="connsiteY325" fmla="*/ 41275 h 3404239"/>
                <a:gd name="connsiteX326" fmla="*/ 23 w 4135863"/>
                <a:gd name="connsiteY326" fmla="*/ 0 h 3404239"/>
                <a:gd name="connsiteX0" fmla="*/ 23 w 4135863"/>
                <a:gd name="connsiteY0" fmla="*/ 0 h 3551162"/>
                <a:gd name="connsiteX1" fmla="*/ 381023 w 4135863"/>
                <a:gd name="connsiteY1" fmla="*/ 76200 h 3551162"/>
                <a:gd name="connsiteX2" fmla="*/ 479448 w 4135863"/>
                <a:gd name="connsiteY2" fmla="*/ 28575 h 3551162"/>
                <a:gd name="connsiteX3" fmla="*/ 568348 w 4135863"/>
                <a:gd name="connsiteY3" fmla="*/ 44450 h 3551162"/>
                <a:gd name="connsiteX4" fmla="*/ 568348 w 4135863"/>
                <a:gd name="connsiteY4" fmla="*/ 44450 h 3551162"/>
                <a:gd name="connsiteX5" fmla="*/ 571523 w 4135863"/>
                <a:gd name="connsiteY5" fmla="*/ 73025 h 3551162"/>
                <a:gd name="connsiteX6" fmla="*/ 565173 w 4135863"/>
                <a:gd name="connsiteY6" fmla="*/ 88900 h 3551162"/>
                <a:gd name="connsiteX7" fmla="*/ 561998 w 4135863"/>
                <a:gd name="connsiteY7" fmla="*/ 98425 h 3551162"/>
                <a:gd name="connsiteX8" fmla="*/ 565173 w 4135863"/>
                <a:gd name="connsiteY8" fmla="*/ 114300 h 3551162"/>
                <a:gd name="connsiteX9" fmla="*/ 584223 w 4135863"/>
                <a:gd name="connsiteY9" fmla="*/ 127000 h 3551162"/>
                <a:gd name="connsiteX10" fmla="*/ 596923 w 4135863"/>
                <a:gd name="connsiteY10" fmla="*/ 146050 h 3551162"/>
                <a:gd name="connsiteX11" fmla="*/ 600098 w 4135863"/>
                <a:gd name="connsiteY11" fmla="*/ 155575 h 3551162"/>
                <a:gd name="connsiteX12" fmla="*/ 609623 w 4135863"/>
                <a:gd name="connsiteY12" fmla="*/ 161925 h 3551162"/>
                <a:gd name="connsiteX13" fmla="*/ 615973 w 4135863"/>
                <a:gd name="connsiteY13" fmla="*/ 171450 h 3551162"/>
                <a:gd name="connsiteX14" fmla="*/ 660423 w 4135863"/>
                <a:gd name="connsiteY14" fmla="*/ 165100 h 3551162"/>
                <a:gd name="connsiteX15" fmla="*/ 669948 w 4135863"/>
                <a:gd name="connsiteY15" fmla="*/ 158750 h 3551162"/>
                <a:gd name="connsiteX16" fmla="*/ 679473 w 4135863"/>
                <a:gd name="connsiteY16" fmla="*/ 155575 h 3551162"/>
                <a:gd name="connsiteX17" fmla="*/ 701698 w 4135863"/>
                <a:gd name="connsiteY17" fmla="*/ 142875 h 3551162"/>
                <a:gd name="connsiteX18" fmla="*/ 749323 w 4135863"/>
                <a:gd name="connsiteY18" fmla="*/ 146050 h 3551162"/>
                <a:gd name="connsiteX19" fmla="*/ 755673 w 4135863"/>
                <a:gd name="connsiteY19" fmla="*/ 155575 h 3551162"/>
                <a:gd name="connsiteX20" fmla="*/ 749323 w 4135863"/>
                <a:gd name="connsiteY20" fmla="*/ 200025 h 3551162"/>
                <a:gd name="connsiteX21" fmla="*/ 762023 w 4135863"/>
                <a:gd name="connsiteY21" fmla="*/ 212725 h 3551162"/>
                <a:gd name="connsiteX22" fmla="*/ 771548 w 4135863"/>
                <a:gd name="connsiteY22" fmla="*/ 215900 h 3551162"/>
                <a:gd name="connsiteX23" fmla="*/ 777898 w 4135863"/>
                <a:gd name="connsiteY23" fmla="*/ 228600 h 3551162"/>
                <a:gd name="connsiteX24" fmla="*/ 787423 w 4135863"/>
                <a:gd name="connsiteY24" fmla="*/ 238125 h 3551162"/>
                <a:gd name="connsiteX25" fmla="*/ 793773 w 4135863"/>
                <a:gd name="connsiteY25" fmla="*/ 257175 h 3551162"/>
                <a:gd name="connsiteX26" fmla="*/ 796948 w 4135863"/>
                <a:gd name="connsiteY26" fmla="*/ 288925 h 3551162"/>
                <a:gd name="connsiteX27" fmla="*/ 800123 w 4135863"/>
                <a:gd name="connsiteY27" fmla="*/ 298450 h 3551162"/>
                <a:gd name="connsiteX28" fmla="*/ 809648 w 4135863"/>
                <a:gd name="connsiteY28" fmla="*/ 304800 h 3551162"/>
                <a:gd name="connsiteX29" fmla="*/ 822348 w 4135863"/>
                <a:gd name="connsiteY29" fmla="*/ 314325 h 3551162"/>
                <a:gd name="connsiteX30" fmla="*/ 831873 w 4135863"/>
                <a:gd name="connsiteY30" fmla="*/ 323850 h 3551162"/>
                <a:gd name="connsiteX31" fmla="*/ 854098 w 4135863"/>
                <a:gd name="connsiteY31" fmla="*/ 336550 h 3551162"/>
                <a:gd name="connsiteX32" fmla="*/ 863623 w 4135863"/>
                <a:gd name="connsiteY32" fmla="*/ 346075 h 3551162"/>
                <a:gd name="connsiteX33" fmla="*/ 892198 w 4135863"/>
                <a:gd name="connsiteY33" fmla="*/ 352425 h 3551162"/>
                <a:gd name="connsiteX34" fmla="*/ 882673 w 4135863"/>
                <a:gd name="connsiteY34" fmla="*/ 355600 h 3551162"/>
                <a:gd name="connsiteX35" fmla="*/ 879498 w 4135863"/>
                <a:gd name="connsiteY35" fmla="*/ 365125 h 3551162"/>
                <a:gd name="connsiteX36" fmla="*/ 876323 w 4135863"/>
                <a:gd name="connsiteY36" fmla="*/ 406400 h 3551162"/>
                <a:gd name="connsiteX37" fmla="*/ 866798 w 4135863"/>
                <a:gd name="connsiteY37" fmla="*/ 434975 h 3551162"/>
                <a:gd name="connsiteX38" fmla="*/ 863623 w 4135863"/>
                <a:gd name="connsiteY38" fmla="*/ 450850 h 3551162"/>
                <a:gd name="connsiteX39" fmla="*/ 860448 w 4135863"/>
                <a:gd name="connsiteY39" fmla="*/ 463550 h 3551162"/>
                <a:gd name="connsiteX40" fmla="*/ 854098 w 4135863"/>
                <a:gd name="connsiteY40" fmla="*/ 482600 h 3551162"/>
                <a:gd name="connsiteX41" fmla="*/ 850923 w 4135863"/>
                <a:gd name="connsiteY41" fmla="*/ 492125 h 3551162"/>
                <a:gd name="connsiteX42" fmla="*/ 841398 w 4135863"/>
                <a:gd name="connsiteY42" fmla="*/ 517525 h 3551162"/>
                <a:gd name="connsiteX43" fmla="*/ 835048 w 4135863"/>
                <a:gd name="connsiteY43" fmla="*/ 552450 h 3551162"/>
                <a:gd name="connsiteX44" fmla="*/ 831873 w 4135863"/>
                <a:gd name="connsiteY44" fmla="*/ 561975 h 3551162"/>
                <a:gd name="connsiteX45" fmla="*/ 822348 w 4135863"/>
                <a:gd name="connsiteY45" fmla="*/ 565150 h 3551162"/>
                <a:gd name="connsiteX46" fmla="*/ 815998 w 4135863"/>
                <a:gd name="connsiteY46" fmla="*/ 574675 h 3551162"/>
                <a:gd name="connsiteX47" fmla="*/ 825523 w 4135863"/>
                <a:gd name="connsiteY47" fmla="*/ 600075 h 3551162"/>
                <a:gd name="connsiteX48" fmla="*/ 841398 w 4135863"/>
                <a:gd name="connsiteY48" fmla="*/ 625475 h 3551162"/>
                <a:gd name="connsiteX49" fmla="*/ 847748 w 4135863"/>
                <a:gd name="connsiteY49" fmla="*/ 650875 h 3551162"/>
                <a:gd name="connsiteX50" fmla="*/ 860448 w 4135863"/>
                <a:gd name="connsiteY50" fmla="*/ 669925 h 3551162"/>
                <a:gd name="connsiteX51" fmla="*/ 866798 w 4135863"/>
                <a:gd name="connsiteY51" fmla="*/ 682625 h 3551162"/>
                <a:gd name="connsiteX52" fmla="*/ 885848 w 4135863"/>
                <a:gd name="connsiteY52" fmla="*/ 695325 h 3551162"/>
                <a:gd name="connsiteX53" fmla="*/ 904898 w 4135863"/>
                <a:gd name="connsiteY53" fmla="*/ 730250 h 3551162"/>
                <a:gd name="connsiteX54" fmla="*/ 908073 w 4135863"/>
                <a:gd name="connsiteY54" fmla="*/ 739775 h 3551162"/>
                <a:gd name="connsiteX55" fmla="*/ 917598 w 4135863"/>
                <a:gd name="connsiteY55" fmla="*/ 742950 h 3551162"/>
                <a:gd name="connsiteX56" fmla="*/ 936648 w 4135863"/>
                <a:gd name="connsiteY56" fmla="*/ 758825 h 3551162"/>
                <a:gd name="connsiteX57" fmla="*/ 955698 w 4135863"/>
                <a:gd name="connsiteY57" fmla="*/ 765175 h 3551162"/>
                <a:gd name="connsiteX58" fmla="*/ 993798 w 4135863"/>
                <a:gd name="connsiteY58" fmla="*/ 762000 h 3551162"/>
                <a:gd name="connsiteX59" fmla="*/ 1012848 w 4135863"/>
                <a:gd name="connsiteY59" fmla="*/ 755650 h 3551162"/>
                <a:gd name="connsiteX60" fmla="*/ 1022373 w 4135863"/>
                <a:gd name="connsiteY60" fmla="*/ 752475 h 3551162"/>
                <a:gd name="connsiteX61" fmla="*/ 1035073 w 4135863"/>
                <a:gd name="connsiteY61" fmla="*/ 742950 h 3551162"/>
                <a:gd name="connsiteX62" fmla="*/ 1044598 w 4135863"/>
                <a:gd name="connsiteY62" fmla="*/ 739775 h 3551162"/>
                <a:gd name="connsiteX63" fmla="*/ 1143023 w 4135863"/>
                <a:gd name="connsiteY63" fmla="*/ 730250 h 3551162"/>
                <a:gd name="connsiteX64" fmla="*/ 1155723 w 4135863"/>
                <a:gd name="connsiteY64" fmla="*/ 685800 h 3551162"/>
                <a:gd name="connsiteX65" fmla="*/ 1162073 w 4135863"/>
                <a:gd name="connsiteY65" fmla="*/ 673100 h 3551162"/>
                <a:gd name="connsiteX66" fmla="*/ 1165248 w 4135863"/>
                <a:gd name="connsiteY66" fmla="*/ 663575 h 3551162"/>
                <a:gd name="connsiteX67" fmla="*/ 1184298 w 4135863"/>
                <a:gd name="connsiteY67" fmla="*/ 654050 h 3551162"/>
                <a:gd name="connsiteX68" fmla="*/ 1206523 w 4135863"/>
                <a:gd name="connsiteY68" fmla="*/ 635000 h 3551162"/>
                <a:gd name="connsiteX69" fmla="*/ 1216048 w 4135863"/>
                <a:gd name="connsiteY69" fmla="*/ 631825 h 3551162"/>
                <a:gd name="connsiteX70" fmla="*/ 1244623 w 4135863"/>
                <a:gd name="connsiteY70" fmla="*/ 615950 h 3551162"/>
                <a:gd name="connsiteX71" fmla="*/ 1263673 w 4135863"/>
                <a:gd name="connsiteY71" fmla="*/ 612775 h 3551162"/>
                <a:gd name="connsiteX72" fmla="*/ 1330348 w 4135863"/>
                <a:gd name="connsiteY72" fmla="*/ 606425 h 3551162"/>
                <a:gd name="connsiteX73" fmla="*/ 1365273 w 4135863"/>
                <a:gd name="connsiteY73" fmla="*/ 612775 h 3551162"/>
                <a:gd name="connsiteX74" fmla="*/ 1368448 w 4135863"/>
                <a:gd name="connsiteY74" fmla="*/ 622300 h 3551162"/>
                <a:gd name="connsiteX75" fmla="*/ 1377973 w 4135863"/>
                <a:gd name="connsiteY75" fmla="*/ 628650 h 3551162"/>
                <a:gd name="connsiteX76" fmla="*/ 1387498 w 4135863"/>
                <a:gd name="connsiteY76" fmla="*/ 638175 h 3551162"/>
                <a:gd name="connsiteX77" fmla="*/ 1387498 w 4135863"/>
                <a:gd name="connsiteY77" fmla="*/ 673100 h 3551162"/>
                <a:gd name="connsiteX78" fmla="*/ 1377973 w 4135863"/>
                <a:gd name="connsiteY78" fmla="*/ 676275 h 3551162"/>
                <a:gd name="connsiteX79" fmla="*/ 1355748 w 4135863"/>
                <a:gd name="connsiteY79" fmla="*/ 685800 h 3551162"/>
                <a:gd name="connsiteX80" fmla="*/ 1349398 w 4135863"/>
                <a:gd name="connsiteY80" fmla="*/ 698500 h 3551162"/>
                <a:gd name="connsiteX81" fmla="*/ 1343048 w 4135863"/>
                <a:gd name="connsiteY81" fmla="*/ 723900 h 3551162"/>
                <a:gd name="connsiteX82" fmla="*/ 1339873 w 4135863"/>
                <a:gd name="connsiteY82" fmla="*/ 733425 h 3551162"/>
                <a:gd name="connsiteX83" fmla="*/ 1333523 w 4135863"/>
                <a:gd name="connsiteY83" fmla="*/ 742950 h 3551162"/>
                <a:gd name="connsiteX84" fmla="*/ 1330348 w 4135863"/>
                <a:gd name="connsiteY84" fmla="*/ 758825 h 3551162"/>
                <a:gd name="connsiteX85" fmla="*/ 1320823 w 4135863"/>
                <a:gd name="connsiteY85" fmla="*/ 784225 h 3551162"/>
                <a:gd name="connsiteX86" fmla="*/ 1311298 w 4135863"/>
                <a:gd name="connsiteY86" fmla="*/ 793750 h 3551162"/>
                <a:gd name="connsiteX87" fmla="*/ 1295423 w 4135863"/>
                <a:gd name="connsiteY87" fmla="*/ 822325 h 3551162"/>
                <a:gd name="connsiteX88" fmla="*/ 1282723 w 4135863"/>
                <a:gd name="connsiteY88" fmla="*/ 831850 h 3551162"/>
                <a:gd name="connsiteX89" fmla="*/ 1273198 w 4135863"/>
                <a:gd name="connsiteY89" fmla="*/ 850900 h 3551162"/>
                <a:gd name="connsiteX90" fmla="*/ 1263673 w 4135863"/>
                <a:gd name="connsiteY90" fmla="*/ 860425 h 3551162"/>
                <a:gd name="connsiteX91" fmla="*/ 1266848 w 4135863"/>
                <a:gd name="connsiteY91" fmla="*/ 908050 h 3551162"/>
                <a:gd name="connsiteX92" fmla="*/ 1276373 w 4135863"/>
                <a:gd name="connsiteY92" fmla="*/ 904875 h 3551162"/>
                <a:gd name="connsiteX93" fmla="*/ 1343048 w 4135863"/>
                <a:gd name="connsiteY93" fmla="*/ 898525 h 3551162"/>
                <a:gd name="connsiteX94" fmla="*/ 1362098 w 4135863"/>
                <a:gd name="connsiteY94" fmla="*/ 892175 h 3551162"/>
                <a:gd name="connsiteX95" fmla="*/ 1374798 w 4135863"/>
                <a:gd name="connsiteY95" fmla="*/ 885825 h 3551162"/>
                <a:gd name="connsiteX96" fmla="*/ 1419248 w 4135863"/>
                <a:gd name="connsiteY96" fmla="*/ 879475 h 3551162"/>
                <a:gd name="connsiteX97" fmla="*/ 1428773 w 4135863"/>
                <a:gd name="connsiteY97" fmla="*/ 885825 h 3551162"/>
                <a:gd name="connsiteX98" fmla="*/ 1441473 w 4135863"/>
                <a:gd name="connsiteY98" fmla="*/ 901700 h 3551162"/>
                <a:gd name="connsiteX99" fmla="*/ 1447823 w 4135863"/>
                <a:gd name="connsiteY99" fmla="*/ 911225 h 3551162"/>
                <a:gd name="connsiteX100" fmla="*/ 1470048 w 4135863"/>
                <a:gd name="connsiteY100" fmla="*/ 927100 h 3551162"/>
                <a:gd name="connsiteX101" fmla="*/ 1485923 w 4135863"/>
                <a:gd name="connsiteY101" fmla="*/ 955675 h 3551162"/>
                <a:gd name="connsiteX102" fmla="*/ 1479573 w 4135863"/>
                <a:gd name="connsiteY102" fmla="*/ 1063625 h 3551162"/>
                <a:gd name="connsiteX103" fmla="*/ 1482748 w 4135863"/>
                <a:gd name="connsiteY103" fmla="*/ 1133475 h 3551162"/>
                <a:gd name="connsiteX104" fmla="*/ 1489098 w 4135863"/>
                <a:gd name="connsiteY104" fmla="*/ 1171575 h 3551162"/>
                <a:gd name="connsiteX105" fmla="*/ 1492273 w 4135863"/>
                <a:gd name="connsiteY105" fmla="*/ 1216025 h 3551162"/>
                <a:gd name="connsiteX106" fmla="*/ 1498623 w 4135863"/>
                <a:gd name="connsiteY106" fmla="*/ 1225550 h 3551162"/>
                <a:gd name="connsiteX107" fmla="*/ 1501798 w 4135863"/>
                <a:gd name="connsiteY107" fmla="*/ 1235075 h 3551162"/>
                <a:gd name="connsiteX108" fmla="*/ 1527198 w 4135863"/>
                <a:gd name="connsiteY108" fmla="*/ 1250950 h 3551162"/>
                <a:gd name="connsiteX109" fmla="*/ 1536723 w 4135863"/>
                <a:gd name="connsiteY109" fmla="*/ 1257300 h 3551162"/>
                <a:gd name="connsiteX110" fmla="*/ 1549423 w 4135863"/>
                <a:gd name="connsiteY110" fmla="*/ 1260475 h 3551162"/>
                <a:gd name="connsiteX111" fmla="*/ 1603398 w 4135863"/>
                <a:gd name="connsiteY111" fmla="*/ 1263650 h 3551162"/>
                <a:gd name="connsiteX112" fmla="*/ 1635148 w 4135863"/>
                <a:gd name="connsiteY112" fmla="*/ 1273175 h 3551162"/>
                <a:gd name="connsiteX113" fmla="*/ 1676423 w 4135863"/>
                <a:gd name="connsiteY113" fmla="*/ 1266825 h 3551162"/>
                <a:gd name="connsiteX114" fmla="*/ 1685948 w 4135863"/>
                <a:gd name="connsiteY114" fmla="*/ 1263650 h 3551162"/>
                <a:gd name="connsiteX115" fmla="*/ 1692298 w 4135863"/>
                <a:gd name="connsiteY115" fmla="*/ 1254125 h 3551162"/>
                <a:gd name="connsiteX116" fmla="*/ 1701823 w 4135863"/>
                <a:gd name="connsiteY116" fmla="*/ 1244600 h 3551162"/>
                <a:gd name="connsiteX117" fmla="*/ 1743098 w 4135863"/>
                <a:gd name="connsiteY117" fmla="*/ 1247775 h 3551162"/>
                <a:gd name="connsiteX118" fmla="*/ 1752623 w 4135863"/>
                <a:gd name="connsiteY118" fmla="*/ 1254125 h 3551162"/>
                <a:gd name="connsiteX119" fmla="*/ 1762148 w 4135863"/>
                <a:gd name="connsiteY119" fmla="*/ 1257300 h 3551162"/>
                <a:gd name="connsiteX120" fmla="*/ 1771673 w 4135863"/>
                <a:gd name="connsiteY120" fmla="*/ 1266825 h 3551162"/>
                <a:gd name="connsiteX121" fmla="*/ 1787548 w 4135863"/>
                <a:gd name="connsiteY121" fmla="*/ 1285875 h 3551162"/>
                <a:gd name="connsiteX122" fmla="*/ 1797073 w 4135863"/>
                <a:gd name="connsiteY122" fmla="*/ 1289050 h 3551162"/>
                <a:gd name="connsiteX123" fmla="*/ 1822473 w 4135863"/>
                <a:gd name="connsiteY123" fmla="*/ 1308100 h 3551162"/>
                <a:gd name="connsiteX124" fmla="*/ 1831998 w 4135863"/>
                <a:gd name="connsiteY124" fmla="*/ 1311275 h 3551162"/>
                <a:gd name="connsiteX125" fmla="*/ 1854223 w 4135863"/>
                <a:gd name="connsiteY125" fmla="*/ 1327150 h 3551162"/>
                <a:gd name="connsiteX126" fmla="*/ 1863748 w 4135863"/>
                <a:gd name="connsiteY126" fmla="*/ 1317625 h 3551162"/>
                <a:gd name="connsiteX127" fmla="*/ 1879623 w 4135863"/>
                <a:gd name="connsiteY127" fmla="*/ 1282700 h 3551162"/>
                <a:gd name="connsiteX128" fmla="*/ 1882798 w 4135863"/>
                <a:gd name="connsiteY128" fmla="*/ 1250950 h 3551162"/>
                <a:gd name="connsiteX129" fmla="*/ 1889148 w 4135863"/>
                <a:gd name="connsiteY129" fmla="*/ 1241425 h 3551162"/>
                <a:gd name="connsiteX130" fmla="*/ 1895498 w 4135863"/>
                <a:gd name="connsiteY130" fmla="*/ 1228725 h 3551162"/>
                <a:gd name="connsiteX131" fmla="*/ 1901848 w 4135863"/>
                <a:gd name="connsiteY131" fmla="*/ 1209675 h 3551162"/>
                <a:gd name="connsiteX132" fmla="*/ 1905023 w 4135863"/>
                <a:gd name="connsiteY132" fmla="*/ 1196975 h 3551162"/>
                <a:gd name="connsiteX133" fmla="*/ 1930423 w 4135863"/>
                <a:gd name="connsiteY133" fmla="*/ 1184275 h 3551162"/>
                <a:gd name="connsiteX134" fmla="*/ 2019323 w 4135863"/>
                <a:gd name="connsiteY134" fmla="*/ 1181100 h 3551162"/>
                <a:gd name="connsiteX135" fmla="*/ 2028848 w 4135863"/>
                <a:gd name="connsiteY135" fmla="*/ 1174750 h 3551162"/>
                <a:gd name="connsiteX136" fmla="*/ 2047898 w 4135863"/>
                <a:gd name="connsiteY136" fmla="*/ 1165225 h 3551162"/>
                <a:gd name="connsiteX137" fmla="*/ 2060598 w 4135863"/>
                <a:gd name="connsiteY137" fmla="*/ 1149350 h 3551162"/>
                <a:gd name="connsiteX138" fmla="*/ 2082823 w 4135863"/>
                <a:gd name="connsiteY138" fmla="*/ 1127125 h 3551162"/>
                <a:gd name="connsiteX139" fmla="*/ 2095523 w 4135863"/>
                <a:gd name="connsiteY139" fmla="*/ 1120775 h 3551162"/>
                <a:gd name="connsiteX140" fmla="*/ 2114573 w 4135863"/>
                <a:gd name="connsiteY140" fmla="*/ 1114425 h 3551162"/>
                <a:gd name="connsiteX141" fmla="*/ 2124098 w 4135863"/>
                <a:gd name="connsiteY141" fmla="*/ 1120775 h 3551162"/>
                <a:gd name="connsiteX142" fmla="*/ 2127273 w 4135863"/>
                <a:gd name="connsiteY142" fmla="*/ 1130300 h 3551162"/>
                <a:gd name="connsiteX143" fmla="*/ 2133623 w 4135863"/>
                <a:gd name="connsiteY143" fmla="*/ 1139825 h 3551162"/>
                <a:gd name="connsiteX144" fmla="*/ 2130448 w 4135863"/>
                <a:gd name="connsiteY144" fmla="*/ 1152525 h 3551162"/>
                <a:gd name="connsiteX145" fmla="*/ 2127273 w 4135863"/>
                <a:gd name="connsiteY145" fmla="*/ 1174750 h 3551162"/>
                <a:gd name="connsiteX146" fmla="*/ 2187598 w 4135863"/>
                <a:gd name="connsiteY146" fmla="*/ 1155700 h 3551162"/>
                <a:gd name="connsiteX147" fmla="*/ 2276498 w 4135863"/>
                <a:gd name="connsiteY147" fmla="*/ 1168400 h 3551162"/>
                <a:gd name="connsiteX148" fmla="*/ 2279673 w 4135863"/>
                <a:gd name="connsiteY148" fmla="*/ 1190625 h 3551162"/>
                <a:gd name="connsiteX149" fmla="*/ 2273323 w 4135863"/>
                <a:gd name="connsiteY149" fmla="*/ 1181100 h 3551162"/>
                <a:gd name="connsiteX150" fmla="*/ 2254273 w 4135863"/>
                <a:gd name="connsiteY150" fmla="*/ 1162050 h 3551162"/>
                <a:gd name="connsiteX151" fmla="*/ 2257448 w 4135863"/>
                <a:gd name="connsiteY151" fmla="*/ 1165225 h 3551162"/>
                <a:gd name="connsiteX152" fmla="*/ 2308248 w 4135863"/>
                <a:gd name="connsiteY152" fmla="*/ 1184275 h 3551162"/>
                <a:gd name="connsiteX153" fmla="*/ 2324123 w 4135863"/>
                <a:gd name="connsiteY153" fmla="*/ 1187450 h 3551162"/>
                <a:gd name="connsiteX154" fmla="*/ 2349523 w 4135863"/>
                <a:gd name="connsiteY154" fmla="*/ 1193800 h 3551162"/>
                <a:gd name="connsiteX155" fmla="*/ 2393973 w 4135863"/>
                <a:gd name="connsiteY155" fmla="*/ 1196975 h 3551162"/>
                <a:gd name="connsiteX156" fmla="*/ 2397148 w 4135863"/>
                <a:gd name="connsiteY156" fmla="*/ 1206500 h 3551162"/>
                <a:gd name="connsiteX157" fmla="*/ 2444773 w 4135863"/>
                <a:gd name="connsiteY157" fmla="*/ 1216025 h 3551162"/>
                <a:gd name="connsiteX158" fmla="*/ 2454298 w 4135863"/>
                <a:gd name="connsiteY158" fmla="*/ 1219200 h 3551162"/>
                <a:gd name="connsiteX159" fmla="*/ 2476523 w 4135863"/>
                <a:gd name="connsiteY159" fmla="*/ 1222375 h 3551162"/>
                <a:gd name="connsiteX160" fmla="*/ 2486048 w 4135863"/>
                <a:gd name="connsiteY160" fmla="*/ 1228725 h 3551162"/>
                <a:gd name="connsiteX161" fmla="*/ 2520973 w 4135863"/>
                <a:gd name="connsiteY161" fmla="*/ 1222375 h 3551162"/>
                <a:gd name="connsiteX162" fmla="*/ 2530498 w 4135863"/>
                <a:gd name="connsiteY162" fmla="*/ 1209675 h 3551162"/>
                <a:gd name="connsiteX163" fmla="*/ 2540023 w 4135863"/>
                <a:gd name="connsiteY163" fmla="*/ 1203325 h 3551162"/>
                <a:gd name="connsiteX164" fmla="*/ 2552723 w 4135863"/>
                <a:gd name="connsiteY164" fmla="*/ 1200150 h 3551162"/>
                <a:gd name="connsiteX165" fmla="*/ 2581298 w 4135863"/>
                <a:gd name="connsiteY165" fmla="*/ 1190625 h 3551162"/>
                <a:gd name="connsiteX166" fmla="*/ 2609873 w 4135863"/>
                <a:gd name="connsiteY166" fmla="*/ 1193800 h 3551162"/>
                <a:gd name="connsiteX167" fmla="*/ 2619398 w 4135863"/>
                <a:gd name="connsiteY167" fmla="*/ 1196975 h 3551162"/>
                <a:gd name="connsiteX168" fmla="*/ 2625748 w 4135863"/>
                <a:gd name="connsiteY168" fmla="*/ 1206500 h 3551162"/>
                <a:gd name="connsiteX169" fmla="*/ 2616223 w 4135863"/>
                <a:gd name="connsiteY169" fmla="*/ 1209675 h 3551162"/>
                <a:gd name="connsiteX170" fmla="*/ 2606698 w 4135863"/>
                <a:gd name="connsiteY170" fmla="*/ 1235075 h 3551162"/>
                <a:gd name="connsiteX171" fmla="*/ 2654323 w 4135863"/>
                <a:gd name="connsiteY171" fmla="*/ 1238250 h 3551162"/>
                <a:gd name="connsiteX172" fmla="*/ 2657498 w 4135863"/>
                <a:gd name="connsiteY172" fmla="*/ 1200150 h 3551162"/>
                <a:gd name="connsiteX173" fmla="*/ 2686073 w 4135863"/>
                <a:gd name="connsiteY173" fmla="*/ 1190625 h 3551162"/>
                <a:gd name="connsiteX174" fmla="*/ 2717823 w 4135863"/>
                <a:gd name="connsiteY174" fmla="*/ 1200150 h 3551162"/>
                <a:gd name="connsiteX175" fmla="*/ 2711473 w 4135863"/>
                <a:gd name="connsiteY175" fmla="*/ 1225550 h 3551162"/>
                <a:gd name="connsiteX176" fmla="*/ 2705123 w 4135863"/>
                <a:gd name="connsiteY176" fmla="*/ 1250950 h 3551162"/>
                <a:gd name="connsiteX177" fmla="*/ 2698773 w 4135863"/>
                <a:gd name="connsiteY177" fmla="*/ 1270000 h 3551162"/>
                <a:gd name="connsiteX178" fmla="*/ 2714648 w 4135863"/>
                <a:gd name="connsiteY178" fmla="*/ 1279525 h 3551162"/>
                <a:gd name="connsiteX179" fmla="*/ 2740048 w 4135863"/>
                <a:gd name="connsiteY179" fmla="*/ 1289050 h 3551162"/>
                <a:gd name="connsiteX180" fmla="*/ 2749573 w 4135863"/>
                <a:gd name="connsiteY180" fmla="*/ 1298575 h 3551162"/>
                <a:gd name="connsiteX181" fmla="*/ 2752748 w 4135863"/>
                <a:gd name="connsiteY181" fmla="*/ 1323975 h 3551162"/>
                <a:gd name="connsiteX182" fmla="*/ 2762273 w 4135863"/>
                <a:gd name="connsiteY182" fmla="*/ 1333500 h 3551162"/>
                <a:gd name="connsiteX183" fmla="*/ 2765448 w 4135863"/>
                <a:gd name="connsiteY183" fmla="*/ 1346200 h 3551162"/>
                <a:gd name="connsiteX184" fmla="*/ 2784498 w 4135863"/>
                <a:gd name="connsiteY184" fmla="*/ 1349375 h 3551162"/>
                <a:gd name="connsiteX185" fmla="*/ 2794023 w 4135863"/>
                <a:gd name="connsiteY185" fmla="*/ 1352550 h 3551162"/>
                <a:gd name="connsiteX186" fmla="*/ 2806723 w 4135863"/>
                <a:gd name="connsiteY186" fmla="*/ 1355725 h 3551162"/>
                <a:gd name="connsiteX187" fmla="*/ 2825773 w 4135863"/>
                <a:gd name="connsiteY187" fmla="*/ 1387475 h 3551162"/>
                <a:gd name="connsiteX188" fmla="*/ 2835298 w 4135863"/>
                <a:gd name="connsiteY188" fmla="*/ 1393825 h 3551162"/>
                <a:gd name="connsiteX189" fmla="*/ 2851173 w 4135863"/>
                <a:gd name="connsiteY189" fmla="*/ 1412875 h 3551162"/>
                <a:gd name="connsiteX190" fmla="*/ 2863873 w 4135863"/>
                <a:gd name="connsiteY190" fmla="*/ 1416050 h 3551162"/>
                <a:gd name="connsiteX191" fmla="*/ 2873398 w 4135863"/>
                <a:gd name="connsiteY191" fmla="*/ 1422400 h 3551162"/>
                <a:gd name="connsiteX192" fmla="*/ 2933723 w 4135863"/>
                <a:gd name="connsiteY192" fmla="*/ 1431925 h 3551162"/>
                <a:gd name="connsiteX193" fmla="*/ 2952773 w 4135863"/>
                <a:gd name="connsiteY193" fmla="*/ 1438275 h 3551162"/>
                <a:gd name="connsiteX194" fmla="*/ 2971823 w 4135863"/>
                <a:gd name="connsiteY194" fmla="*/ 1447800 h 3551162"/>
                <a:gd name="connsiteX195" fmla="*/ 2997223 w 4135863"/>
                <a:gd name="connsiteY195" fmla="*/ 1450975 h 3551162"/>
                <a:gd name="connsiteX196" fmla="*/ 3013098 w 4135863"/>
                <a:gd name="connsiteY196" fmla="*/ 1454150 h 3551162"/>
                <a:gd name="connsiteX197" fmla="*/ 3032148 w 4135863"/>
                <a:gd name="connsiteY197" fmla="*/ 1457325 h 3551162"/>
                <a:gd name="connsiteX198" fmla="*/ 3076598 w 4135863"/>
                <a:gd name="connsiteY198" fmla="*/ 1466850 h 3551162"/>
                <a:gd name="connsiteX199" fmla="*/ 3184548 w 4135863"/>
                <a:gd name="connsiteY199" fmla="*/ 1476375 h 3551162"/>
                <a:gd name="connsiteX200" fmla="*/ 3206773 w 4135863"/>
                <a:gd name="connsiteY200" fmla="*/ 1498600 h 3551162"/>
                <a:gd name="connsiteX201" fmla="*/ 3235348 w 4135863"/>
                <a:gd name="connsiteY201" fmla="*/ 1517650 h 3551162"/>
                <a:gd name="connsiteX202" fmla="*/ 3244873 w 4135863"/>
                <a:gd name="connsiteY202" fmla="*/ 1539875 h 3551162"/>
                <a:gd name="connsiteX203" fmla="*/ 3248048 w 4135863"/>
                <a:gd name="connsiteY203" fmla="*/ 1552575 h 3551162"/>
                <a:gd name="connsiteX204" fmla="*/ 3254398 w 4135863"/>
                <a:gd name="connsiteY204" fmla="*/ 1562100 h 3551162"/>
                <a:gd name="connsiteX205" fmla="*/ 3270273 w 4135863"/>
                <a:gd name="connsiteY205" fmla="*/ 1590675 h 3551162"/>
                <a:gd name="connsiteX206" fmla="*/ 3292498 w 4135863"/>
                <a:gd name="connsiteY206" fmla="*/ 1603375 h 3551162"/>
                <a:gd name="connsiteX207" fmla="*/ 3302023 w 4135863"/>
                <a:gd name="connsiteY207" fmla="*/ 1625600 h 3551162"/>
                <a:gd name="connsiteX208" fmla="*/ 3314723 w 4135863"/>
                <a:gd name="connsiteY208" fmla="*/ 1644650 h 3551162"/>
                <a:gd name="connsiteX209" fmla="*/ 3324248 w 4135863"/>
                <a:gd name="connsiteY209" fmla="*/ 1679575 h 3551162"/>
                <a:gd name="connsiteX210" fmla="*/ 3330598 w 4135863"/>
                <a:gd name="connsiteY210" fmla="*/ 1692275 h 3551162"/>
                <a:gd name="connsiteX211" fmla="*/ 3321073 w 4135863"/>
                <a:gd name="connsiteY211" fmla="*/ 1746250 h 3551162"/>
                <a:gd name="connsiteX212" fmla="*/ 3302023 w 4135863"/>
                <a:gd name="connsiteY212" fmla="*/ 1784350 h 3551162"/>
                <a:gd name="connsiteX213" fmla="*/ 3276623 w 4135863"/>
                <a:gd name="connsiteY213" fmla="*/ 1816100 h 3551162"/>
                <a:gd name="connsiteX214" fmla="*/ 3254398 w 4135863"/>
                <a:gd name="connsiteY214" fmla="*/ 1860550 h 3551162"/>
                <a:gd name="connsiteX215" fmla="*/ 3276623 w 4135863"/>
                <a:gd name="connsiteY215" fmla="*/ 1831975 h 3551162"/>
                <a:gd name="connsiteX216" fmla="*/ 3286148 w 4135863"/>
                <a:gd name="connsiteY216" fmla="*/ 1822450 h 3551162"/>
                <a:gd name="connsiteX217" fmla="*/ 3317898 w 4135863"/>
                <a:gd name="connsiteY217" fmla="*/ 1803400 h 3551162"/>
                <a:gd name="connsiteX218" fmla="*/ 3336948 w 4135863"/>
                <a:gd name="connsiteY218" fmla="*/ 1793875 h 3551162"/>
                <a:gd name="connsiteX219" fmla="*/ 3346473 w 4135863"/>
                <a:gd name="connsiteY219" fmla="*/ 1784350 h 3551162"/>
                <a:gd name="connsiteX220" fmla="*/ 3403627 w 4135863"/>
                <a:gd name="connsiteY220" fmla="*/ 1774825 h 3551162"/>
                <a:gd name="connsiteX221" fmla="*/ 3406798 w 4135863"/>
                <a:gd name="connsiteY221" fmla="*/ 1857375 h 3551162"/>
                <a:gd name="connsiteX222" fmla="*/ 3476652 w 4135863"/>
                <a:gd name="connsiteY222" fmla="*/ 1835150 h 3551162"/>
                <a:gd name="connsiteX223" fmla="*/ 3600477 w 4135863"/>
                <a:gd name="connsiteY223" fmla="*/ 1838325 h 3551162"/>
                <a:gd name="connsiteX224" fmla="*/ 3616352 w 4135863"/>
                <a:gd name="connsiteY224" fmla="*/ 1908175 h 3551162"/>
                <a:gd name="connsiteX225" fmla="*/ 3708427 w 4135863"/>
                <a:gd name="connsiteY225" fmla="*/ 1889125 h 3551162"/>
                <a:gd name="connsiteX226" fmla="*/ 3873527 w 4135863"/>
                <a:gd name="connsiteY226" fmla="*/ 1933575 h 3551162"/>
                <a:gd name="connsiteX227" fmla="*/ 3984652 w 4135863"/>
                <a:gd name="connsiteY227" fmla="*/ 1993900 h 3551162"/>
                <a:gd name="connsiteX228" fmla="*/ 4070377 w 4135863"/>
                <a:gd name="connsiteY228" fmla="*/ 2047875 h 3551162"/>
                <a:gd name="connsiteX229" fmla="*/ 4133877 w 4135863"/>
                <a:gd name="connsiteY229" fmla="*/ 2114550 h 3551162"/>
                <a:gd name="connsiteX230" fmla="*/ 4083077 w 4135863"/>
                <a:gd name="connsiteY230" fmla="*/ 2235200 h 3551162"/>
                <a:gd name="connsiteX231" fmla="*/ 3911627 w 4135863"/>
                <a:gd name="connsiteY231" fmla="*/ 2495550 h 3551162"/>
                <a:gd name="connsiteX232" fmla="*/ 3781452 w 4135863"/>
                <a:gd name="connsiteY232" fmla="*/ 2940050 h 3551162"/>
                <a:gd name="connsiteX233" fmla="*/ 3616352 w 4135863"/>
                <a:gd name="connsiteY233" fmla="*/ 3022600 h 3551162"/>
                <a:gd name="connsiteX234" fmla="*/ 3536977 w 4135863"/>
                <a:gd name="connsiteY234" fmla="*/ 3051175 h 3551162"/>
                <a:gd name="connsiteX235" fmla="*/ 2952777 w 4135863"/>
                <a:gd name="connsiteY235" fmla="*/ 2057400 h 3551162"/>
                <a:gd name="connsiteX236" fmla="*/ 2968652 w 4135863"/>
                <a:gd name="connsiteY236" fmla="*/ 2225675 h 3551162"/>
                <a:gd name="connsiteX237" fmla="*/ 2879752 w 4135863"/>
                <a:gd name="connsiteY237" fmla="*/ 2022475 h 3551162"/>
                <a:gd name="connsiteX238" fmla="*/ 2901977 w 4135863"/>
                <a:gd name="connsiteY238" fmla="*/ 2222500 h 3551162"/>
                <a:gd name="connsiteX239" fmla="*/ 2886102 w 4135863"/>
                <a:gd name="connsiteY239" fmla="*/ 2349500 h 3551162"/>
                <a:gd name="connsiteX240" fmla="*/ 2841652 w 4135863"/>
                <a:gd name="connsiteY240" fmla="*/ 2257425 h 3551162"/>
                <a:gd name="connsiteX241" fmla="*/ 2873402 w 4135863"/>
                <a:gd name="connsiteY241" fmla="*/ 2397125 h 3551162"/>
                <a:gd name="connsiteX242" fmla="*/ 2800377 w 4135863"/>
                <a:gd name="connsiteY242" fmla="*/ 2270125 h 3551162"/>
                <a:gd name="connsiteX243" fmla="*/ 2867052 w 4135863"/>
                <a:gd name="connsiteY243" fmla="*/ 2479675 h 3551162"/>
                <a:gd name="connsiteX244" fmla="*/ 2771802 w 4135863"/>
                <a:gd name="connsiteY244" fmla="*/ 2311400 h 3551162"/>
                <a:gd name="connsiteX245" fmla="*/ 2787677 w 4135863"/>
                <a:gd name="connsiteY245" fmla="*/ 2466975 h 3551162"/>
                <a:gd name="connsiteX246" fmla="*/ 2698777 w 4135863"/>
                <a:gd name="connsiteY246" fmla="*/ 2314575 h 3551162"/>
                <a:gd name="connsiteX247" fmla="*/ 2724177 w 4135863"/>
                <a:gd name="connsiteY247" fmla="*/ 2527300 h 3551162"/>
                <a:gd name="connsiteX248" fmla="*/ 2663852 w 4135863"/>
                <a:gd name="connsiteY248" fmla="*/ 2390775 h 3551162"/>
                <a:gd name="connsiteX249" fmla="*/ 2425727 w 4135863"/>
                <a:gd name="connsiteY249" fmla="*/ 2479675 h 3551162"/>
                <a:gd name="connsiteX250" fmla="*/ 2657502 w 4135863"/>
                <a:gd name="connsiteY250" fmla="*/ 2676525 h 3551162"/>
                <a:gd name="connsiteX251" fmla="*/ 2584477 w 4135863"/>
                <a:gd name="connsiteY251" fmla="*/ 2736850 h 3551162"/>
                <a:gd name="connsiteX252" fmla="*/ 2479702 w 4135863"/>
                <a:gd name="connsiteY252" fmla="*/ 2870200 h 3551162"/>
                <a:gd name="connsiteX253" fmla="*/ 2362227 w 4135863"/>
                <a:gd name="connsiteY253" fmla="*/ 2784475 h 3551162"/>
                <a:gd name="connsiteX254" fmla="*/ 2219352 w 4135863"/>
                <a:gd name="connsiteY254" fmla="*/ 3546475 h 3551162"/>
                <a:gd name="connsiteX255" fmla="*/ 2190777 w 4135863"/>
                <a:gd name="connsiteY255" fmla="*/ 3403600 h 3551162"/>
                <a:gd name="connsiteX256" fmla="*/ 2216177 w 4135863"/>
                <a:gd name="connsiteY256" fmla="*/ 3276600 h 3551162"/>
                <a:gd name="connsiteX257" fmla="*/ 2222527 w 4135863"/>
                <a:gd name="connsiteY257" fmla="*/ 3140075 h 3551162"/>
                <a:gd name="connsiteX258" fmla="*/ 2222527 w 4135863"/>
                <a:gd name="connsiteY258" fmla="*/ 2863849 h 3551162"/>
                <a:gd name="connsiteX259" fmla="*/ 2197126 w 4135863"/>
                <a:gd name="connsiteY259" fmla="*/ 2813049 h 3551162"/>
                <a:gd name="connsiteX260" fmla="*/ 2159026 w 4135863"/>
                <a:gd name="connsiteY260" fmla="*/ 2794000 h 3551162"/>
                <a:gd name="connsiteX261" fmla="*/ 2092352 w 4135863"/>
                <a:gd name="connsiteY261" fmla="*/ 2752724 h 3551162"/>
                <a:gd name="connsiteX262" fmla="*/ 2035201 w 4135863"/>
                <a:gd name="connsiteY262" fmla="*/ 2698750 h 3551162"/>
                <a:gd name="connsiteX263" fmla="*/ 1978050 w 4135863"/>
                <a:gd name="connsiteY263" fmla="*/ 2679700 h 3551162"/>
                <a:gd name="connsiteX264" fmla="*/ 1911375 w 4135863"/>
                <a:gd name="connsiteY264" fmla="*/ 2600325 h 3551162"/>
                <a:gd name="connsiteX265" fmla="*/ 1765325 w 4135863"/>
                <a:gd name="connsiteY265" fmla="*/ 2362200 h 3551162"/>
                <a:gd name="connsiteX266" fmla="*/ 1720875 w 4135863"/>
                <a:gd name="connsiteY266" fmla="*/ 2251075 h 3551162"/>
                <a:gd name="connsiteX267" fmla="*/ 1673250 w 4135863"/>
                <a:gd name="connsiteY267" fmla="*/ 2197100 h 3551162"/>
                <a:gd name="connsiteX268" fmla="*/ 1651025 w 4135863"/>
                <a:gd name="connsiteY268" fmla="*/ 2146300 h 3551162"/>
                <a:gd name="connsiteX269" fmla="*/ 1581175 w 4135863"/>
                <a:gd name="connsiteY269" fmla="*/ 2095500 h 3551162"/>
                <a:gd name="connsiteX270" fmla="*/ 1584350 w 4135863"/>
                <a:gd name="connsiteY270" fmla="*/ 2022476 h 3551162"/>
                <a:gd name="connsiteX271" fmla="*/ 1590699 w 4135863"/>
                <a:gd name="connsiteY271" fmla="*/ 1984376 h 3551162"/>
                <a:gd name="connsiteX272" fmla="*/ 1676424 w 4135863"/>
                <a:gd name="connsiteY272" fmla="*/ 1958977 h 3551162"/>
                <a:gd name="connsiteX273" fmla="*/ 1609749 w 4135863"/>
                <a:gd name="connsiteY273" fmla="*/ 1882777 h 3551162"/>
                <a:gd name="connsiteX274" fmla="*/ 1622449 w 4135863"/>
                <a:gd name="connsiteY274" fmla="*/ 1809752 h 3551162"/>
                <a:gd name="connsiteX275" fmla="*/ 1651024 w 4135863"/>
                <a:gd name="connsiteY275" fmla="*/ 1730377 h 3551162"/>
                <a:gd name="connsiteX276" fmla="*/ 1714523 w 4135863"/>
                <a:gd name="connsiteY276" fmla="*/ 1685927 h 3551162"/>
                <a:gd name="connsiteX277" fmla="*/ 1765323 w 4135863"/>
                <a:gd name="connsiteY277" fmla="*/ 1647827 h 3551162"/>
                <a:gd name="connsiteX278" fmla="*/ 1793897 w 4135863"/>
                <a:gd name="connsiteY278" fmla="*/ 1612902 h 3551162"/>
                <a:gd name="connsiteX279" fmla="*/ 1812947 w 4135863"/>
                <a:gd name="connsiteY279" fmla="*/ 1571627 h 3551162"/>
                <a:gd name="connsiteX280" fmla="*/ 1790721 w 4135863"/>
                <a:gd name="connsiteY280" fmla="*/ 1539876 h 3551162"/>
                <a:gd name="connsiteX281" fmla="*/ 1793897 w 4135863"/>
                <a:gd name="connsiteY281" fmla="*/ 1473202 h 3551162"/>
                <a:gd name="connsiteX282" fmla="*/ 1765322 w 4135863"/>
                <a:gd name="connsiteY282" fmla="*/ 1381127 h 3551162"/>
                <a:gd name="connsiteX283" fmla="*/ 1727221 w 4135863"/>
                <a:gd name="connsiteY283" fmla="*/ 1314451 h 3551162"/>
                <a:gd name="connsiteX284" fmla="*/ 1666897 w 4135863"/>
                <a:gd name="connsiteY284" fmla="*/ 1355727 h 3551162"/>
                <a:gd name="connsiteX285" fmla="*/ 1625622 w 4135863"/>
                <a:gd name="connsiteY285" fmla="*/ 1377952 h 3551162"/>
                <a:gd name="connsiteX286" fmla="*/ 1587522 w 4135863"/>
                <a:gd name="connsiteY286" fmla="*/ 1349377 h 3551162"/>
                <a:gd name="connsiteX287" fmla="*/ 1527197 w 4135863"/>
                <a:gd name="connsiteY287" fmla="*/ 1327152 h 3551162"/>
                <a:gd name="connsiteX288" fmla="*/ 1428772 w 4135863"/>
                <a:gd name="connsiteY288" fmla="*/ 1257302 h 3551162"/>
                <a:gd name="connsiteX289" fmla="*/ 1374797 w 4135863"/>
                <a:gd name="connsiteY289" fmla="*/ 1257302 h 3551162"/>
                <a:gd name="connsiteX290" fmla="*/ 1358922 w 4135863"/>
                <a:gd name="connsiteY290" fmla="*/ 1187452 h 3551162"/>
                <a:gd name="connsiteX291" fmla="*/ 1298597 w 4135863"/>
                <a:gd name="connsiteY291" fmla="*/ 1114427 h 3551162"/>
                <a:gd name="connsiteX292" fmla="*/ 1212872 w 4135863"/>
                <a:gd name="connsiteY292" fmla="*/ 1057277 h 3551162"/>
                <a:gd name="connsiteX293" fmla="*/ 1073172 w 4135863"/>
                <a:gd name="connsiteY293" fmla="*/ 1003302 h 3551162"/>
                <a:gd name="connsiteX294" fmla="*/ 996972 w 4135863"/>
                <a:gd name="connsiteY294" fmla="*/ 974727 h 3551162"/>
                <a:gd name="connsiteX295" fmla="*/ 923947 w 4135863"/>
                <a:gd name="connsiteY295" fmla="*/ 914402 h 3551162"/>
                <a:gd name="connsiteX296" fmla="*/ 787422 w 4135863"/>
                <a:gd name="connsiteY296" fmla="*/ 933452 h 3551162"/>
                <a:gd name="connsiteX297" fmla="*/ 733447 w 4135863"/>
                <a:gd name="connsiteY297" fmla="*/ 942977 h 3551162"/>
                <a:gd name="connsiteX298" fmla="*/ 669947 w 4135863"/>
                <a:gd name="connsiteY298" fmla="*/ 889002 h 3551162"/>
                <a:gd name="connsiteX299" fmla="*/ 641372 w 4135863"/>
                <a:gd name="connsiteY299" fmla="*/ 860427 h 3551162"/>
                <a:gd name="connsiteX300" fmla="*/ 488972 w 4135863"/>
                <a:gd name="connsiteY300" fmla="*/ 800102 h 3551162"/>
                <a:gd name="connsiteX301" fmla="*/ 403247 w 4135863"/>
                <a:gd name="connsiteY301" fmla="*/ 749302 h 3551162"/>
                <a:gd name="connsiteX302" fmla="*/ 361972 w 4135863"/>
                <a:gd name="connsiteY302" fmla="*/ 695327 h 3551162"/>
                <a:gd name="connsiteX303" fmla="*/ 396897 w 4135863"/>
                <a:gd name="connsiteY303" fmla="*/ 660402 h 3551162"/>
                <a:gd name="connsiteX304" fmla="*/ 361972 w 4135863"/>
                <a:gd name="connsiteY304" fmla="*/ 555627 h 3551162"/>
                <a:gd name="connsiteX305" fmla="*/ 298471 w 4135863"/>
                <a:gd name="connsiteY305" fmla="*/ 454026 h 3551162"/>
                <a:gd name="connsiteX306" fmla="*/ 266722 w 4135863"/>
                <a:gd name="connsiteY306" fmla="*/ 384175 h 3551162"/>
                <a:gd name="connsiteX307" fmla="*/ 276246 w 4135863"/>
                <a:gd name="connsiteY307" fmla="*/ 358775 h 3551162"/>
                <a:gd name="connsiteX308" fmla="*/ 206397 w 4135863"/>
                <a:gd name="connsiteY308" fmla="*/ 234950 h 3551162"/>
                <a:gd name="connsiteX309" fmla="*/ 146072 w 4135863"/>
                <a:gd name="connsiteY309" fmla="*/ 101600 h 3551162"/>
                <a:gd name="connsiteX310" fmla="*/ 111147 w 4135863"/>
                <a:gd name="connsiteY310" fmla="*/ 142875 h 3551162"/>
                <a:gd name="connsiteX311" fmla="*/ 120671 w 4135863"/>
                <a:gd name="connsiteY311" fmla="*/ 193675 h 3551162"/>
                <a:gd name="connsiteX312" fmla="*/ 123846 w 4135863"/>
                <a:gd name="connsiteY312" fmla="*/ 260350 h 3551162"/>
                <a:gd name="connsiteX313" fmla="*/ 136546 w 4135863"/>
                <a:gd name="connsiteY313" fmla="*/ 327025 h 3551162"/>
                <a:gd name="connsiteX314" fmla="*/ 174646 w 4135863"/>
                <a:gd name="connsiteY314" fmla="*/ 384175 h 3551162"/>
                <a:gd name="connsiteX315" fmla="*/ 190521 w 4135863"/>
                <a:gd name="connsiteY315" fmla="*/ 422275 h 3551162"/>
                <a:gd name="connsiteX316" fmla="*/ 200046 w 4135863"/>
                <a:gd name="connsiteY316" fmla="*/ 495300 h 3551162"/>
                <a:gd name="connsiteX317" fmla="*/ 231798 w 4135863"/>
                <a:gd name="connsiteY317" fmla="*/ 542925 h 3551162"/>
                <a:gd name="connsiteX318" fmla="*/ 168296 w 4135863"/>
                <a:gd name="connsiteY318" fmla="*/ 508000 h 3551162"/>
                <a:gd name="connsiteX319" fmla="*/ 107973 w 4135863"/>
                <a:gd name="connsiteY319" fmla="*/ 460375 h 3551162"/>
                <a:gd name="connsiteX320" fmla="*/ 88923 w 4135863"/>
                <a:gd name="connsiteY320" fmla="*/ 371475 h 3551162"/>
                <a:gd name="connsiteX321" fmla="*/ 22248 w 4135863"/>
                <a:gd name="connsiteY321" fmla="*/ 285750 h 3551162"/>
                <a:gd name="connsiteX322" fmla="*/ 53998 w 4135863"/>
                <a:gd name="connsiteY322" fmla="*/ 193675 h 3551162"/>
                <a:gd name="connsiteX323" fmla="*/ 25423 w 4135863"/>
                <a:gd name="connsiteY323" fmla="*/ 161925 h 3551162"/>
                <a:gd name="connsiteX324" fmla="*/ 12722 w 4135863"/>
                <a:gd name="connsiteY324" fmla="*/ 114300 h 3551162"/>
                <a:gd name="connsiteX325" fmla="*/ 23 w 4135863"/>
                <a:gd name="connsiteY325" fmla="*/ 41275 h 3551162"/>
                <a:gd name="connsiteX326" fmla="*/ 23 w 4135863"/>
                <a:gd name="connsiteY326" fmla="*/ 0 h 3551162"/>
                <a:gd name="connsiteX0" fmla="*/ 23 w 4135863"/>
                <a:gd name="connsiteY0" fmla="*/ 0 h 3712684"/>
                <a:gd name="connsiteX1" fmla="*/ 381023 w 4135863"/>
                <a:gd name="connsiteY1" fmla="*/ 76200 h 3712684"/>
                <a:gd name="connsiteX2" fmla="*/ 479448 w 4135863"/>
                <a:gd name="connsiteY2" fmla="*/ 28575 h 3712684"/>
                <a:gd name="connsiteX3" fmla="*/ 568348 w 4135863"/>
                <a:gd name="connsiteY3" fmla="*/ 44450 h 3712684"/>
                <a:gd name="connsiteX4" fmla="*/ 568348 w 4135863"/>
                <a:gd name="connsiteY4" fmla="*/ 44450 h 3712684"/>
                <a:gd name="connsiteX5" fmla="*/ 571523 w 4135863"/>
                <a:gd name="connsiteY5" fmla="*/ 73025 h 3712684"/>
                <a:gd name="connsiteX6" fmla="*/ 565173 w 4135863"/>
                <a:gd name="connsiteY6" fmla="*/ 88900 h 3712684"/>
                <a:gd name="connsiteX7" fmla="*/ 561998 w 4135863"/>
                <a:gd name="connsiteY7" fmla="*/ 98425 h 3712684"/>
                <a:gd name="connsiteX8" fmla="*/ 565173 w 4135863"/>
                <a:gd name="connsiteY8" fmla="*/ 114300 h 3712684"/>
                <a:gd name="connsiteX9" fmla="*/ 584223 w 4135863"/>
                <a:gd name="connsiteY9" fmla="*/ 127000 h 3712684"/>
                <a:gd name="connsiteX10" fmla="*/ 596923 w 4135863"/>
                <a:gd name="connsiteY10" fmla="*/ 146050 h 3712684"/>
                <a:gd name="connsiteX11" fmla="*/ 600098 w 4135863"/>
                <a:gd name="connsiteY11" fmla="*/ 155575 h 3712684"/>
                <a:gd name="connsiteX12" fmla="*/ 609623 w 4135863"/>
                <a:gd name="connsiteY12" fmla="*/ 161925 h 3712684"/>
                <a:gd name="connsiteX13" fmla="*/ 615973 w 4135863"/>
                <a:gd name="connsiteY13" fmla="*/ 171450 h 3712684"/>
                <a:gd name="connsiteX14" fmla="*/ 660423 w 4135863"/>
                <a:gd name="connsiteY14" fmla="*/ 165100 h 3712684"/>
                <a:gd name="connsiteX15" fmla="*/ 669948 w 4135863"/>
                <a:gd name="connsiteY15" fmla="*/ 158750 h 3712684"/>
                <a:gd name="connsiteX16" fmla="*/ 679473 w 4135863"/>
                <a:gd name="connsiteY16" fmla="*/ 155575 h 3712684"/>
                <a:gd name="connsiteX17" fmla="*/ 701698 w 4135863"/>
                <a:gd name="connsiteY17" fmla="*/ 142875 h 3712684"/>
                <a:gd name="connsiteX18" fmla="*/ 749323 w 4135863"/>
                <a:gd name="connsiteY18" fmla="*/ 146050 h 3712684"/>
                <a:gd name="connsiteX19" fmla="*/ 755673 w 4135863"/>
                <a:gd name="connsiteY19" fmla="*/ 155575 h 3712684"/>
                <a:gd name="connsiteX20" fmla="*/ 749323 w 4135863"/>
                <a:gd name="connsiteY20" fmla="*/ 200025 h 3712684"/>
                <a:gd name="connsiteX21" fmla="*/ 762023 w 4135863"/>
                <a:gd name="connsiteY21" fmla="*/ 212725 h 3712684"/>
                <a:gd name="connsiteX22" fmla="*/ 771548 w 4135863"/>
                <a:gd name="connsiteY22" fmla="*/ 215900 h 3712684"/>
                <a:gd name="connsiteX23" fmla="*/ 777898 w 4135863"/>
                <a:gd name="connsiteY23" fmla="*/ 228600 h 3712684"/>
                <a:gd name="connsiteX24" fmla="*/ 787423 w 4135863"/>
                <a:gd name="connsiteY24" fmla="*/ 238125 h 3712684"/>
                <a:gd name="connsiteX25" fmla="*/ 793773 w 4135863"/>
                <a:gd name="connsiteY25" fmla="*/ 257175 h 3712684"/>
                <a:gd name="connsiteX26" fmla="*/ 796948 w 4135863"/>
                <a:gd name="connsiteY26" fmla="*/ 288925 h 3712684"/>
                <a:gd name="connsiteX27" fmla="*/ 800123 w 4135863"/>
                <a:gd name="connsiteY27" fmla="*/ 298450 h 3712684"/>
                <a:gd name="connsiteX28" fmla="*/ 809648 w 4135863"/>
                <a:gd name="connsiteY28" fmla="*/ 304800 h 3712684"/>
                <a:gd name="connsiteX29" fmla="*/ 822348 w 4135863"/>
                <a:gd name="connsiteY29" fmla="*/ 314325 h 3712684"/>
                <a:gd name="connsiteX30" fmla="*/ 831873 w 4135863"/>
                <a:gd name="connsiteY30" fmla="*/ 323850 h 3712684"/>
                <a:gd name="connsiteX31" fmla="*/ 854098 w 4135863"/>
                <a:gd name="connsiteY31" fmla="*/ 336550 h 3712684"/>
                <a:gd name="connsiteX32" fmla="*/ 863623 w 4135863"/>
                <a:gd name="connsiteY32" fmla="*/ 346075 h 3712684"/>
                <a:gd name="connsiteX33" fmla="*/ 892198 w 4135863"/>
                <a:gd name="connsiteY33" fmla="*/ 352425 h 3712684"/>
                <a:gd name="connsiteX34" fmla="*/ 882673 w 4135863"/>
                <a:gd name="connsiteY34" fmla="*/ 355600 h 3712684"/>
                <a:gd name="connsiteX35" fmla="*/ 879498 w 4135863"/>
                <a:gd name="connsiteY35" fmla="*/ 365125 h 3712684"/>
                <a:gd name="connsiteX36" fmla="*/ 876323 w 4135863"/>
                <a:gd name="connsiteY36" fmla="*/ 406400 h 3712684"/>
                <a:gd name="connsiteX37" fmla="*/ 866798 w 4135863"/>
                <a:gd name="connsiteY37" fmla="*/ 434975 h 3712684"/>
                <a:gd name="connsiteX38" fmla="*/ 863623 w 4135863"/>
                <a:gd name="connsiteY38" fmla="*/ 450850 h 3712684"/>
                <a:gd name="connsiteX39" fmla="*/ 860448 w 4135863"/>
                <a:gd name="connsiteY39" fmla="*/ 463550 h 3712684"/>
                <a:gd name="connsiteX40" fmla="*/ 854098 w 4135863"/>
                <a:gd name="connsiteY40" fmla="*/ 482600 h 3712684"/>
                <a:gd name="connsiteX41" fmla="*/ 850923 w 4135863"/>
                <a:gd name="connsiteY41" fmla="*/ 492125 h 3712684"/>
                <a:gd name="connsiteX42" fmla="*/ 841398 w 4135863"/>
                <a:gd name="connsiteY42" fmla="*/ 517525 h 3712684"/>
                <a:gd name="connsiteX43" fmla="*/ 835048 w 4135863"/>
                <a:gd name="connsiteY43" fmla="*/ 552450 h 3712684"/>
                <a:gd name="connsiteX44" fmla="*/ 831873 w 4135863"/>
                <a:gd name="connsiteY44" fmla="*/ 561975 h 3712684"/>
                <a:gd name="connsiteX45" fmla="*/ 822348 w 4135863"/>
                <a:gd name="connsiteY45" fmla="*/ 565150 h 3712684"/>
                <a:gd name="connsiteX46" fmla="*/ 815998 w 4135863"/>
                <a:gd name="connsiteY46" fmla="*/ 574675 h 3712684"/>
                <a:gd name="connsiteX47" fmla="*/ 825523 w 4135863"/>
                <a:gd name="connsiteY47" fmla="*/ 600075 h 3712684"/>
                <a:gd name="connsiteX48" fmla="*/ 841398 w 4135863"/>
                <a:gd name="connsiteY48" fmla="*/ 625475 h 3712684"/>
                <a:gd name="connsiteX49" fmla="*/ 847748 w 4135863"/>
                <a:gd name="connsiteY49" fmla="*/ 650875 h 3712684"/>
                <a:gd name="connsiteX50" fmla="*/ 860448 w 4135863"/>
                <a:gd name="connsiteY50" fmla="*/ 669925 h 3712684"/>
                <a:gd name="connsiteX51" fmla="*/ 866798 w 4135863"/>
                <a:gd name="connsiteY51" fmla="*/ 682625 h 3712684"/>
                <a:gd name="connsiteX52" fmla="*/ 885848 w 4135863"/>
                <a:gd name="connsiteY52" fmla="*/ 695325 h 3712684"/>
                <a:gd name="connsiteX53" fmla="*/ 904898 w 4135863"/>
                <a:gd name="connsiteY53" fmla="*/ 730250 h 3712684"/>
                <a:gd name="connsiteX54" fmla="*/ 908073 w 4135863"/>
                <a:gd name="connsiteY54" fmla="*/ 739775 h 3712684"/>
                <a:gd name="connsiteX55" fmla="*/ 917598 w 4135863"/>
                <a:gd name="connsiteY55" fmla="*/ 742950 h 3712684"/>
                <a:gd name="connsiteX56" fmla="*/ 936648 w 4135863"/>
                <a:gd name="connsiteY56" fmla="*/ 758825 h 3712684"/>
                <a:gd name="connsiteX57" fmla="*/ 955698 w 4135863"/>
                <a:gd name="connsiteY57" fmla="*/ 765175 h 3712684"/>
                <a:gd name="connsiteX58" fmla="*/ 993798 w 4135863"/>
                <a:gd name="connsiteY58" fmla="*/ 762000 h 3712684"/>
                <a:gd name="connsiteX59" fmla="*/ 1012848 w 4135863"/>
                <a:gd name="connsiteY59" fmla="*/ 755650 h 3712684"/>
                <a:gd name="connsiteX60" fmla="*/ 1022373 w 4135863"/>
                <a:gd name="connsiteY60" fmla="*/ 752475 h 3712684"/>
                <a:gd name="connsiteX61" fmla="*/ 1035073 w 4135863"/>
                <a:gd name="connsiteY61" fmla="*/ 742950 h 3712684"/>
                <a:gd name="connsiteX62" fmla="*/ 1044598 w 4135863"/>
                <a:gd name="connsiteY62" fmla="*/ 739775 h 3712684"/>
                <a:gd name="connsiteX63" fmla="*/ 1143023 w 4135863"/>
                <a:gd name="connsiteY63" fmla="*/ 730250 h 3712684"/>
                <a:gd name="connsiteX64" fmla="*/ 1155723 w 4135863"/>
                <a:gd name="connsiteY64" fmla="*/ 685800 h 3712684"/>
                <a:gd name="connsiteX65" fmla="*/ 1162073 w 4135863"/>
                <a:gd name="connsiteY65" fmla="*/ 673100 h 3712684"/>
                <a:gd name="connsiteX66" fmla="*/ 1165248 w 4135863"/>
                <a:gd name="connsiteY66" fmla="*/ 663575 h 3712684"/>
                <a:gd name="connsiteX67" fmla="*/ 1184298 w 4135863"/>
                <a:gd name="connsiteY67" fmla="*/ 654050 h 3712684"/>
                <a:gd name="connsiteX68" fmla="*/ 1206523 w 4135863"/>
                <a:gd name="connsiteY68" fmla="*/ 635000 h 3712684"/>
                <a:gd name="connsiteX69" fmla="*/ 1216048 w 4135863"/>
                <a:gd name="connsiteY69" fmla="*/ 631825 h 3712684"/>
                <a:gd name="connsiteX70" fmla="*/ 1244623 w 4135863"/>
                <a:gd name="connsiteY70" fmla="*/ 615950 h 3712684"/>
                <a:gd name="connsiteX71" fmla="*/ 1263673 w 4135863"/>
                <a:gd name="connsiteY71" fmla="*/ 612775 h 3712684"/>
                <a:gd name="connsiteX72" fmla="*/ 1330348 w 4135863"/>
                <a:gd name="connsiteY72" fmla="*/ 606425 h 3712684"/>
                <a:gd name="connsiteX73" fmla="*/ 1365273 w 4135863"/>
                <a:gd name="connsiteY73" fmla="*/ 612775 h 3712684"/>
                <a:gd name="connsiteX74" fmla="*/ 1368448 w 4135863"/>
                <a:gd name="connsiteY74" fmla="*/ 622300 h 3712684"/>
                <a:gd name="connsiteX75" fmla="*/ 1377973 w 4135863"/>
                <a:gd name="connsiteY75" fmla="*/ 628650 h 3712684"/>
                <a:gd name="connsiteX76" fmla="*/ 1387498 w 4135863"/>
                <a:gd name="connsiteY76" fmla="*/ 638175 h 3712684"/>
                <a:gd name="connsiteX77" fmla="*/ 1387498 w 4135863"/>
                <a:gd name="connsiteY77" fmla="*/ 673100 h 3712684"/>
                <a:gd name="connsiteX78" fmla="*/ 1377973 w 4135863"/>
                <a:gd name="connsiteY78" fmla="*/ 676275 h 3712684"/>
                <a:gd name="connsiteX79" fmla="*/ 1355748 w 4135863"/>
                <a:gd name="connsiteY79" fmla="*/ 685800 h 3712684"/>
                <a:gd name="connsiteX80" fmla="*/ 1349398 w 4135863"/>
                <a:gd name="connsiteY80" fmla="*/ 698500 h 3712684"/>
                <a:gd name="connsiteX81" fmla="*/ 1343048 w 4135863"/>
                <a:gd name="connsiteY81" fmla="*/ 723900 h 3712684"/>
                <a:gd name="connsiteX82" fmla="*/ 1339873 w 4135863"/>
                <a:gd name="connsiteY82" fmla="*/ 733425 h 3712684"/>
                <a:gd name="connsiteX83" fmla="*/ 1333523 w 4135863"/>
                <a:gd name="connsiteY83" fmla="*/ 742950 h 3712684"/>
                <a:gd name="connsiteX84" fmla="*/ 1330348 w 4135863"/>
                <a:gd name="connsiteY84" fmla="*/ 758825 h 3712684"/>
                <a:gd name="connsiteX85" fmla="*/ 1320823 w 4135863"/>
                <a:gd name="connsiteY85" fmla="*/ 784225 h 3712684"/>
                <a:gd name="connsiteX86" fmla="*/ 1311298 w 4135863"/>
                <a:gd name="connsiteY86" fmla="*/ 793750 h 3712684"/>
                <a:gd name="connsiteX87" fmla="*/ 1295423 w 4135863"/>
                <a:gd name="connsiteY87" fmla="*/ 822325 h 3712684"/>
                <a:gd name="connsiteX88" fmla="*/ 1282723 w 4135863"/>
                <a:gd name="connsiteY88" fmla="*/ 831850 h 3712684"/>
                <a:gd name="connsiteX89" fmla="*/ 1273198 w 4135863"/>
                <a:gd name="connsiteY89" fmla="*/ 850900 h 3712684"/>
                <a:gd name="connsiteX90" fmla="*/ 1263673 w 4135863"/>
                <a:gd name="connsiteY90" fmla="*/ 860425 h 3712684"/>
                <a:gd name="connsiteX91" fmla="*/ 1266848 w 4135863"/>
                <a:gd name="connsiteY91" fmla="*/ 908050 h 3712684"/>
                <a:gd name="connsiteX92" fmla="*/ 1276373 w 4135863"/>
                <a:gd name="connsiteY92" fmla="*/ 904875 h 3712684"/>
                <a:gd name="connsiteX93" fmla="*/ 1343048 w 4135863"/>
                <a:gd name="connsiteY93" fmla="*/ 898525 h 3712684"/>
                <a:gd name="connsiteX94" fmla="*/ 1362098 w 4135863"/>
                <a:gd name="connsiteY94" fmla="*/ 892175 h 3712684"/>
                <a:gd name="connsiteX95" fmla="*/ 1374798 w 4135863"/>
                <a:gd name="connsiteY95" fmla="*/ 885825 h 3712684"/>
                <a:gd name="connsiteX96" fmla="*/ 1419248 w 4135863"/>
                <a:gd name="connsiteY96" fmla="*/ 879475 h 3712684"/>
                <a:gd name="connsiteX97" fmla="*/ 1428773 w 4135863"/>
                <a:gd name="connsiteY97" fmla="*/ 885825 h 3712684"/>
                <a:gd name="connsiteX98" fmla="*/ 1441473 w 4135863"/>
                <a:gd name="connsiteY98" fmla="*/ 901700 h 3712684"/>
                <a:gd name="connsiteX99" fmla="*/ 1447823 w 4135863"/>
                <a:gd name="connsiteY99" fmla="*/ 911225 h 3712684"/>
                <a:gd name="connsiteX100" fmla="*/ 1470048 w 4135863"/>
                <a:gd name="connsiteY100" fmla="*/ 927100 h 3712684"/>
                <a:gd name="connsiteX101" fmla="*/ 1485923 w 4135863"/>
                <a:gd name="connsiteY101" fmla="*/ 955675 h 3712684"/>
                <a:gd name="connsiteX102" fmla="*/ 1479573 w 4135863"/>
                <a:gd name="connsiteY102" fmla="*/ 1063625 h 3712684"/>
                <a:gd name="connsiteX103" fmla="*/ 1482748 w 4135863"/>
                <a:gd name="connsiteY103" fmla="*/ 1133475 h 3712684"/>
                <a:gd name="connsiteX104" fmla="*/ 1489098 w 4135863"/>
                <a:gd name="connsiteY104" fmla="*/ 1171575 h 3712684"/>
                <a:gd name="connsiteX105" fmla="*/ 1492273 w 4135863"/>
                <a:gd name="connsiteY105" fmla="*/ 1216025 h 3712684"/>
                <a:gd name="connsiteX106" fmla="*/ 1498623 w 4135863"/>
                <a:gd name="connsiteY106" fmla="*/ 1225550 h 3712684"/>
                <a:gd name="connsiteX107" fmla="*/ 1501798 w 4135863"/>
                <a:gd name="connsiteY107" fmla="*/ 1235075 h 3712684"/>
                <a:gd name="connsiteX108" fmla="*/ 1527198 w 4135863"/>
                <a:gd name="connsiteY108" fmla="*/ 1250950 h 3712684"/>
                <a:gd name="connsiteX109" fmla="*/ 1536723 w 4135863"/>
                <a:gd name="connsiteY109" fmla="*/ 1257300 h 3712684"/>
                <a:gd name="connsiteX110" fmla="*/ 1549423 w 4135863"/>
                <a:gd name="connsiteY110" fmla="*/ 1260475 h 3712684"/>
                <a:gd name="connsiteX111" fmla="*/ 1603398 w 4135863"/>
                <a:gd name="connsiteY111" fmla="*/ 1263650 h 3712684"/>
                <a:gd name="connsiteX112" fmla="*/ 1635148 w 4135863"/>
                <a:gd name="connsiteY112" fmla="*/ 1273175 h 3712684"/>
                <a:gd name="connsiteX113" fmla="*/ 1676423 w 4135863"/>
                <a:gd name="connsiteY113" fmla="*/ 1266825 h 3712684"/>
                <a:gd name="connsiteX114" fmla="*/ 1685948 w 4135863"/>
                <a:gd name="connsiteY114" fmla="*/ 1263650 h 3712684"/>
                <a:gd name="connsiteX115" fmla="*/ 1692298 w 4135863"/>
                <a:gd name="connsiteY115" fmla="*/ 1254125 h 3712684"/>
                <a:gd name="connsiteX116" fmla="*/ 1701823 w 4135863"/>
                <a:gd name="connsiteY116" fmla="*/ 1244600 h 3712684"/>
                <a:gd name="connsiteX117" fmla="*/ 1743098 w 4135863"/>
                <a:gd name="connsiteY117" fmla="*/ 1247775 h 3712684"/>
                <a:gd name="connsiteX118" fmla="*/ 1752623 w 4135863"/>
                <a:gd name="connsiteY118" fmla="*/ 1254125 h 3712684"/>
                <a:gd name="connsiteX119" fmla="*/ 1762148 w 4135863"/>
                <a:gd name="connsiteY119" fmla="*/ 1257300 h 3712684"/>
                <a:gd name="connsiteX120" fmla="*/ 1771673 w 4135863"/>
                <a:gd name="connsiteY120" fmla="*/ 1266825 h 3712684"/>
                <a:gd name="connsiteX121" fmla="*/ 1787548 w 4135863"/>
                <a:gd name="connsiteY121" fmla="*/ 1285875 h 3712684"/>
                <a:gd name="connsiteX122" fmla="*/ 1797073 w 4135863"/>
                <a:gd name="connsiteY122" fmla="*/ 1289050 h 3712684"/>
                <a:gd name="connsiteX123" fmla="*/ 1822473 w 4135863"/>
                <a:gd name="connsiteY123" fmla="*/ 1308100 h 3712684"/>
                <a:gd name="connsiteX124" fmla="*/ 1831998 w 4135863"/>
                <a:gd name="connsiteY124" fmla="*/ 1311275 h 3712684"/>
                <a:gd name="connsiteX125" fmla="*/ 1854223 w 4135863"/>
                <a:gd name="connsiteY125" fmla="*/ 1327150 h 3712684"/>
                <a:gd name="connsiteX126" fmla="*/ 1863748 w 4135863"/>
                <a:gd name="connsiteY126" fmla="*/ 1317625 h 3712684"/>
                <a:gd name="connsiteX127" fmla="*/ 1879623 w 4135863"/>
                <a:gd name="connsiteY127" fmla="*/ 1282700 h 3712684"/>
                <a:gd name="connsiteX128" fmla="*/ 1882798 w 4135863"/>
                <a:gd name="connsiteY128" fmla="*/ 1250950 h 3712684"/>
                <a:gd name="connsiteX129" fmla="*/ 1889148 w 4135863"/>
                <a:gd name="connsiteY129" fmla="*/ 1241425 h 3712684"/>
                <a:gd name="connsiteX130" fmla="*/ 1895498 w 4135863"/>
                <a:gd name="connsiteY130" fmla="*/ 1228725 h 3712684"/>
                <a:gd name="connsiteX131" fmla="*/ 1901848 w 4135863"/>
                <a:gd name="connsiteY131" fmla="*/ 1209675 h 3712684"/>
                <a:gd name="connsiteX132" fmla="*/ 1905023 w 4135863"/>
                <a:gd name="connsiteY132" fmla="*/ 1196975 h 3712684"/>
                <a:gd name="connsiteX133" fmla="*/ 1930423 w 4135863"/>
                <a:gd name="connsiteY133" fmla="*/ 1184275 h 3712684"/>
                <a:gd name="connsiteX134" fmla="*/ 2019323 w 4135863"/>
                <a:gd name="connsiteY134" fmla="*/ 1181100 h 3712684"/>
                <a:gd name="connsiteX135" fmla="*/ 2028848 w 4135863"/>
                <a:gd name="connsiteY135" fmla="*/ 1174750 h 3712684"/>
                <a:gd name="connsiteX136" fmla="*/ 2047898 w 4135863"/>
                <a:gd name="connsiteY136" fmla="*/ 1165225 h 3712684"/>
                <a:gd name="connsiteX137" fmla="*/ 2060598 w 4135863"/>
                <a:gd name="connsiteY137" fmla="*/ 1149350 h 3712684"/>
                <a:gd name="connsiteX138" fmla="*/ 2082823 w 4135863"/>
                <a:gd name="connsiteY138" fmla="*/ 1127125 h 3712684"/>
                <a:gd name="connsiteX139" fmla="*/ 2095523 w 4135863"/>
                <a:gd name="connsiteY139" fmla="*/ 1120775 h 3712684"/>
                <a:gd name="connsiteX140" fmla="*/ 2114573 w 4135863"/>
                <a:gd name="connsiteY140" fmla="*/ 1114425 h 3712684"/>
                <a:gd name="connsiteX141" fmla="*/ 2124098 w 4135863"/>
                <a:gd name="connsiteY141" fmla="*/ 1120775 h 3712684"/>
                <a:gd name="connsiteX142" fmla="*/ 2127273 w 4135863"/>
                <a:gd name="connsiteY142" fmla="*/ 1130300 h 3712684"/>
                <a:gd name="connsiteX143" fmla="*/ 2133623 w 4135863"/>
                <a:gd name="connsiteY143" fmla="*/ 1139825 h 3712684"/>
                <a:gd name="connsiteX144" fmla="*/ 2130448 w 4135863"/>
                <a:gd name="connsiteY144" fmla="*/ 1152525 h 3712684"/>
                <a:gd name="connsiteX145" fmla="*/ 2127273 w 4135863"/>
                <a:gd name="connsiteY145" fmla="*/ 1174750 h 3712684"/>
                <a:gd name="connsiteX146" fmla="*/ 2187598 w 4135863"/>
                <a:gd name="connsiteY146" fmla="*/ 1155700 h 3712684"/>
                <a:gd name="connsiteX147" fmla="*/ 2276498 w 4135863"/>
                <a:gd name="connsiteY147" fmla="*/ 1168400 h 3712684"/>
                <a:gd name="connsiteX148" fmla="*/ 2279673 w 4135863"/>
                <a:gd name="connsiteY148" fmla="*/ 1190625 h 3712684"/>
                <a:gd name="connsiteX149" fmla="*/ 2273323 w 4135863"/>
                <a:gd name="connsiteY149" fmla="*/ 1181100 h 3712684"/>
                <a:gd name="connsiteX150" fmla="*/ 2254273 w 4135863"/>
                <a:gd name="connsiteY150" fmla="*/ 1162050 h 3712684"/>
                <a:gd name="connsiteX151" fmla="*/ 2257448 w 4135863"/>
                <a:gd name="connsiteY151" fmla="*/ 1165225 h 3712684"/>
                <a:gd name="connsiteX152" fmla="*/ 2308248 w 4135863"/>
                <a:gd name="connsiteY152" fmla="*/ 1184275 h 3712684"/>
                <a:gd name="connsiteX153" fmla="*/ 2324123 w 4135863"/>
                <a:gd name="connsiteY153" fmla="*/ 1187450 h 3712684"/>
                <a:gd name="connsiteX154" fmla="*/ 2349523 w 4135863"/>
                <a:gd name="connsiteY154" fmla="*/ 1193800 h 3712684"/>
                <a:gd name="connsiteX155" fmla="*/ 2393973 w 4135863"/>
                <a:gd name="connsiteY155" fmla="*/ 1196975 h 3712684"/>
                <a:gd name="connsiteX156" fmla="*/ 2397148 w 4135863"/>
                <a:gd name="connsiteY156" fmla="*/ 1206500 h 3712684"/>
                <a:gd name="connsiteX157" fmla="*/ 2444773 w 4135863"/>
                <a:gd name="connsiteY157" fmla="*/ 1216025 h 3712684"/>
                <a:gd name="connsiteX158" fmla="*/ 2454298 w 4135863"/>
                <a:gd name="connsiteY158" fmla="*/ 1219200 h 3712684"/>
                <a:gd name="connsiteX159" fmla="*/ 2476523 w 4135863"/>
                <a:gd name="connsiteY159" fmla="*/ 1222375 h 3712684"/>
                <a:gd name="connsiteX160" fmla="*/ 2486048 w 4135863"/>
                <a:gd name="connsiteY160" fmla="*/ 1228725 h 3712684"/>
                <a:gd name="connsiteX161" fmla="*/ 2520973 w 4135863"/>
                <a:gd name="connsiteY161" fmla="*/ 1222375 h 3712684"/>
                <a:gd name="connsiteX162" fmla="*/ 2530498 w 4135863"/>
                <a:gd name="connsiteY162" fmla="*/ 1209675 h 3712684"/>
                <a:gd name="connsiteX163" fmla="*/ 2540023 w 4135863"/>
                <a:gd name="connsiteY163" fmla="*/ 1203325 h 3712684"/>
                <a:gd name="connsiteX164" fmla="*/ 2552723 w 4135863"/>
                <a:gd name="connsiteY164" fmla="*/ 1200150 h 3712684"/>
                <a:gd name="connsiteX165" fmla="*/ 2581298 w 4135863"/>
                <a:gd name="connsiteY165" fmla="*/ 1190625 h 3712684"/>
                <a:gd name="connsiteX166" fmla="*/ 2609873 w 4135863"/>
                <a:gd name="connsiteY166" fmla="*/ 1193800 h 3712684"/>
                <a:gd name="connsiteX167" fmla="*/ 2619398 w 4135863"/>
                <a:gd name="connsiteY167" fmla="*/ 1196975 h 3712684"/>
                <a:gd name="connsiteX168" fmla="*/ 2625748 w 4135863"/>
                <a:gd name="connsiteY168" fmla="*/ 1206500 h 3712684"/>
                <a:gd name="connsiteX169" fmla="*/ 2616223 w 4135863"/>
                <a:gd name="connsiteY169" fmla="*/ 1209675 h 3712684"/>
                <a:gd name="connsiteX170" fmla="*/ 2606698 w 4135863"/>
                <a:gd name="connsiteY170" fmla="*/ 1235075 h 3712684"/>
                <a:gd name="connsiteX171" fmla="*/ 2654323 w 4135863"/>
                <a:gd name="connsiteY171" fmla="*/ 1238250 h 3712684"/>
                <a:gd name="connsiteX172" fmla="*/ 2657498 w 4135863"/>
                <a:gd name="connsiteY172" fmla="*/ 1200150 h 3712684"/>
                <a:gd name="connsiteX173" fmla="*/ 2686073 w 4135863"/>
                <a:gd name="connsiteY173" fmla="*/ 1190625 h 3712684"/>
                <a:gd name="connsiteX174" fmla="*/ 2717823 w 4135863"/>
                <a:gd name="connsiteY174" fmla="*/ 1200150 h 3712684"/>
                <a:gd name="connsiteX175" fmla="*/ 2711473 w 4135863"/>
                <a:gd name="connsiteY175" fmla="*/ 1225550 h 3712684"/>
                <a:gd name="connsiteX176" fmla="*/ 2705123 w 4135863"/>
                <a:gd name="connsiteY176" fmla="*/ 1250950 h 3712684"/>
                <a:gd name="connsiteX177" fmla="*/ 2698773 w 4135863"/>
                <a:gd name="connsiteY177" fmla="*/ 1270000 h 3712684"/>
                <a:gd name="connsiteX178" fmla="*/ 2714648 w 4135863"/>
                <a:gd name="connsiteY178" fmla="*/ 1279525 h 3712684"/>
                <a:gd name="connsiteX179" fmla="*/ 2740048 w 4135863"/>
                <a:gd name="connsiteY179" fmla="*/ 1289050 h 3712684"/>
                <a:gd name="connsiteX180" fmla="*/ 2749573 w 4135863"/>
                <a:gd name="connsiteY180" fmla="*/ 1298575 h 3712684"/>
                <a:gd name="connsiteX181" fmla="*/ 2752748 w 4135863"/>
                <a:gd name="connsiteY181" fmla="*/ 1323975 h 3712684"/>
                <a:gd name="connsiteX182" fmla="*/ 2762273 w 4135863"/>
                <a:gd name="connsiteY182" fmla="*/ 1333500 h 3712684"/>
                <a:gd name="connsiteX183" fmla="*/ 2765448 w 4135863"/>
                <a:gd name="connsiteY183" fmla="*/ 1346200 h 3712684"/>
                <a:gd name="connsiteX184" fmla="*/ 2784498 w 4135863"/>
                <a:gd name="connsiteY184" fmla="*/ 1349375 h 3712684"/>
                <a:gd name="connsiteX185" fmla="*/ 2794023 w 4135863"/>
                <a:gd name="connsiteY185" fmla="*/ 1352550 h 3712684"/>
                <a:gd name="connsiteX186" fmla="*/ 2806723 w 4135863"/>
                <a:gd name="connsiteY186" fmla="*/ 1355725 h 3712684"/>
                <a:gd name="connsiteX187" fmla="*/ 2825773 w 4135863"/>
                <a:gd name="connsiteY187" fmla="*/ 1387475 h 3712684"/>
                <a:gd name="connsiteX188" fmla="*/ 2835298 w 4135863"/>
                <a:gd name="connsiteY188" fmla="*/ 1393825 h 3712684"/>
                <a:gd name="connsiteX189" fmla="*/ 2851173 w 4135863"/>
                <a:gd name="connsiteY189" fmla="*/ 1412875 h 3712684"/>
                <a:gd name="connsiteX190" fmla="*/ 2863873 w 4135863"/>
                <a:gd name="connsiteY190" fmla="*/ 1416050 h 3712684"/>
                <a:gd name="connsiteX191" fmla="*/ 2873398 w 4135863"/>
                <a:gd name="connsiteY191" fmla="*/ 1422400 h 3712684"/>
                <a:gd name="connsiteX192" fmla="*/ 2933723 w 4135863"/>
                <a:gd name="connsiteY192" fmla="*/ 1431925 h 3712684"/>
                <a:gd name="connsiteX193" fmla="*/ 2952773 w 4135863"/>
                <a:gd name="connsiteY193" fmla="*/ 1438275 h 3712684"/>
                <a:gd name="connsiteX194" fmla="*/ 2971823 w 4135863"/>
                <a:gd name="connsiteY194" fmla="*/ 1447800 h 3712684"/>
                <a:gd name="connsiteX195" fmla="*/ 2997223 w 4135863"/>
                <a:gd name="connsiteY195" fmla="*/ 1450975 h 3712684"/>
                <a:gd name="connsiteX196" fmla="*/ 3013098 w 4135863"/>
                <a:gd name="connsiteY196" fmla="*/ 1454150 h 3712684"/>
                <a:gd name="connsiteX197" fmla="*/ 3032148 w 4135863"/>
                <a:gd name="connsiteY197" fmla="*/ 1457325 h 3712684"/>
                <a:gd name="connsiteX198" fmla="*/ 3076598 w 4135863"/>
                <a:gd name="connsiteY198" fmla="*/ 1466850 h 3712684"/>
                <a:gd name="connsiteX199" fmla="*/ 3184548 w 4135863"/>
                <a:gd name="connsiteY199" fmla="*/ 1476375 h 3712684"/>
                <a:gd name="connsiteX200" fmla="*/ 3206773 w 4135863"/>
                <a:gd name="connsiteY200" fmla="*/ 1498600 h 3712684"/>
                <a:gd name="connsiteX201" fmla="*/ 3235348 w 4135863"/>
                <a:gd name="connsiteY201" fmla="*/ 1517650 h 3712684"/>
                <a:gd name="connsiteX202" fmla="*/ 3244873 w 4135863"/>
                <a:gd name="connsiteY202" fmla="*/ 1539875 h 3712684"/>
                <a:gd name="connsiteX203" fmla="*/ 3248048 w 4135863"/>
                <a:gd name="connsiteY203" fmla="*/ 1552575 h 3712684"/>
                <a:gd name="connsiteX204" fmla="*/ 3254398 w 4135863"/>
                <a:gd name="connsiteY204" fmla="*/ 1562100 h 3712684"/>
                <a:gd name="connsiteX205" fmla="*/ 3270273 w 4135863"/>
                <a:gd name="connsiteY205" fmla="*/ 1590675 h 3712684"/>
                <a:gd name="connsiteX206" fmla="*/ 3292498 w 4135863"/>
                <a:gd name="connsiteY206" fmla="*/ 1603375 h 3712684"/>
                <a:gd name="connsiteX207" fmla="*/ 3302023 w 4135863"/>
                <a:gd name="connsiteY207" fmla="*/ 1625600 h 3712684"/>
                <a:gd name="connsiteX208" fmla="*/ 3314723 w 4135863"/>
                <a:gd name="connsiteY208" fmla="*/ 1644650 h 3712684"/>
                <a:gd name="connsiteX209" fmla="*/ 3324248 w 4135863"/>
                <a:gd name="connsiteY209" fmla="*/ 1679575 h 3712684"/>
                <a:gd name="connsiteX210" fmla="*/ 3330598 w 4135863"/>
                <a:gd name="connsiteY210" fmla="*/ 1692275 h 3712684"/>
                <a:gd name="connsiteX211" fmla="*/ 3321073 w 4135863"/>
                <a:gd name="connsiteY211" fmla="*/ 1746250 h 3712684"/>
                <a:gd name="connsiteX212" fmla="*/ 3302023 w 4135863"/>
                <a:gd name="connsiteY212" fmla="*/ 1784350 h 3712684"/>
                <a:gd name="connsiteX213" fmla="*/ 3276623 w 4135863"/>
                <a:gd name="connsiteY213" fmla="*/ 1816100 h 3712684"/>
                <a:gd name="connsiteX214" fmla="*/ 3254398 w 4135863"/>
                <a:gd name="connsiteY214" fmla="*/ 1860550 h 3712684"/>
                <a:gd name="connsiteX215" fmla="*/ 3276623 w 4135863"/>
                <a:gd name="connsiteY215" fmla="*/ 1831975 h 3712684"/>
                <a:gd name="connsiteX216" fmla="*/ 3286148 w 4135863"/>
                <a:gd name="connsiteY216" fmla="*/ 1822450 h 3712684"/>
                <a:gd name="connsiteX217" fmla="*/ 3317898 w 4135863"/>
                <a:gd name="connsiteY217" fmla="*/ 1803400 h 3712684"/>
                <a:gd name="connsiteX218" fmla="*/ 3336948 w 4135863"/>
                <a:gd name="connsiteY218" fmla="*/ 1793875 h 3712684"/>
                <a:gd name="connsiteX219" fmla="*/ 3346473 w 4135863"/>
                <a:gd name="connsiteY219" fmla="*/ 1784350 h 3712684"/>
                <a:gd name="connsiteX220" fmla="*/ 3403627 w 4135863"/>
                <a:gd name="connsiteY220" fmla="*/ 1774825 h 3712684"/>
                <a:gd name="connsiteX221" fmla="*/ 3406798 w 4135863"/>
                <a:gd name="connsiteY221" fmla="*/ 1857375 h 3712684"/>
                <a:gd name="connsiteX222" fmla="*/ 3476652 w 4135863"/>
                <a:gd name="connsiteY222" fmla="*/ 1835150 h 3712684"/>
                <a:gd name="connsiteX223" fmla="*/ 3600477 w 4135863"/>
                <a:gd name="connsiteY223" fmla="*/ 1838325 h 3712684"/>
                <a:gd name="connsiteX224" fmla="*/ 3616352 w 4135863"/>
                <a:gd name="connsiteY224" fmla="*/ 1908175 h 3712684"/>
                <a:gd name="connsiteX225" fmla="*/ 3708427 w 4135863"/>
                <a:gd name="connsiteY225" fmla="*/ 1889125 h 3712684"/>
                <a:gd name="connsiteX226" fmla="*/ 3873527 w 4135863"/>
                <a:gd name="connsiteY226" fmla="*/ 1933575 h 3712684"/>
                <a:gd name="connsiteX227" fmla="*/ 3984652 w 4135863"/>
                <a:gd name="connsiteY227" fmla="*/ 1993900 h 3712684"/>
                <a:gd name="connsiteX228" fmla="*/ 4070377 w 4135863"/>
                <a:gd name="connsiteY228" fmla="*/ 2047875 h 3712684"/>
                <a:gd name="connsiteX229" fmla="*/ 4133877 w 4135863"/>
                <a:gd name="connsiteY229" fmla="*/ 2114550 h 3712684"/>
                <a:gd name="connsiteX230" fmla="*/ 4083077 w 4135863"/>
                <a:gd name="connsiteY230" fmla="*/ 2235200 h 3712684"/>
                <a:gd name="connsiteX231" fmla="*/ 3911627 w 4135863"/>
                <a:gd name="connsiteY231" fmla="*/ 2495550 h 3712684"/>
                <a:gd name="connsiteX232" fmla="*/ 3781452 w 4135863"/>
                <a:gd name="connsiteY232" fmla="*/ 2940050 h 3712684"/>
                <a:gd name="connsiteX233" fmla="*/ 3616352 w 4135863"/>
                <a:gd name="connsiteY233" fmla="*/ 3022600 h 3712684"/>
                <a:gd name="connsiteX234" fmla="*/ 3536977 w 4135863"/>
                <a:gd name="connsiteY234" fmla="*/ 3051175 h 3712684"/>
                <a:gd name="connsiteX235" fmla="*/ 2952777 w 4135863"/>
                <a:gd name="connsiteY235" fmla="*/ 2057400 h 3712684"/>
                <a:gd name="connsiteX236" fmla="*/ 2968652 w 4135863"/>
                <a:gd name="connsiteY236" fmla="*/ 2225675 h 3712684"/>
                <a:gd name="connsiteX237" fmla="*/ 2879752 w 4135863"/>
                <a:gd name="connsiteY237" fmla="*/ 2022475 h 3712684"/>
                <a:gd name="connsiteX238" fmla="*/ 2901977 w 4135863"/>
                <a:gd name="connsiteY238" fmla="*/ 2222500 h 3712684"/>
                <a:gd name="connsiteX239" fmla="*/ 2886102 w 4135863"/>
                <a:gd name="connsiteY239" fmla="*/ 2349500 h 3712684"/>
                <a:gd name="connsiteX240" fmla="*/ 2841652 w 4135863"/>
                <a:gd name="connsiteY240" fmla="*/ 2257425 h 3712684"/>
                <a:gd name="connsiteX241" fmla="*/ 2873402 w 4135863"/>
                <a:gd name="connsiteY241" fmla="*/ 2397125 h 3712684"/>
                <a:gd name="connsiteX242" fmla="*/ 2800377 w 4135863"/>
                <a:gd name="connsiteY242" fmla="*/ 2270125 h 3712684"/>
                <a:gd name="connsiteX243" fmla="*/ 2867052 w 4135863"/>
                <a:gd name="connsiteY243" fmla="*/ 2479675 h 3712684"/>
                <a:gd name="connsiteX244" fmla="*/ 2771802 w 4135863"/>
                <a:gd name="connsiteY244" fmla="*/ 2311400 h 3712684"/>
                <a:gd name="connsiteX245" fmla="*/ 2787677 w 4135863"/>
                <a:gd name="connsiteY245" fmla="*/ 2466975 h 3712684"/>
                <a:gd name="connsiteX246" fmla="*/ 2698777 w 4135863"/>
                <a:gd name="connsiteY246" fmla="*/ 2314575 h 3712684"/>
                <a:gd name="connsiteX247" fmla="*/ 2724177 w 4135863"/>
                <a:gd name="connsiteY247" fmla="*/ 2527300 h 3712684"/>
                <a:gd name="connsiteX248" fmla="*/ 2663852 w 4135863"/>
                <a:gd name="connsiteY248" fmla="*/ 2390775 h 3712684"/>
                <a:gd name="connsiteX249" fmla="*/ 2425727 w 4135863"/>
                <a:gd name="connsiteY249" fmla="*/ 2479675 h 3712684"/>
                <a:gd name="connsiteX250" fmla="*/ 2657502 w 4135863"/>
                <a:gd name="connsiteY250" fmla="*/ 2676525 h 3712684"/>
                <a:gd name="connsiteX251" fmla="*/ 2584477 w 4135863"/>
                <a:gd name="connsiteY251" fmla="*/ 2736850 h 3712684"/>
                <a:gd name="connsiteX252" fmla="*/ 2479702 w 4135863"/>
                <a:gd name="connsiteY252" fmla="*/ 2870200 h 3712684"/>
                <a:gd name="connsiteX253" fmla="*/ 2206652 w 4135863"/>
                <a:gd name="connsiteY253" fmla="*/ 3686175 h 3712684"/>
                <a:gd name="connsiteX254" fmla="*/ 2219352 w 4135863"/>
                <a:gd name="connsiteY254" fmla="*/ 3546475 h 3712684"/>
                <a:gd name="connsiteX255" fmla="*/ 2190777 w 4135863"/>
                <a:gd name="connsiteY255" fmla="*/ 3403600 h 3712684"/>
                <a:gd name="connsiteX256" fmla="*/ 2216177 w 4135863"/>
                <a:gd name="connsiteY256" fmla="*/ 3276600 h 3712684"/>
                <a:gd name="connsiteX257" fmla="*/ 2222527 w 4135863"/>
                <a:gd name="connsiteY257" fmla="*/ 3140075 h 3712684"/>
                <a:gd name="connsiteX258" fmla="*/ 2222527 w 4135863"/>
                <a:gd name="connsiteY258" fmla="*/ 2863849 h 3712684"/>
                <a:gd name="connsiteX259" fmla="*/ 2197126 w 4135863"/>
                <a:gd name="connsiteY259" fmla="*/ 2813049 h 3712684"/>
                <a:gd name="connsiteX260" fmla="*/ 2159026 w 4135863"/>
                <a:gd name="connsiteY260" fmla="*/ 2794000 h 3712684"/>
                <a:gd name="connsiteX261" fmla="*/ 2092352 w 4135863"/>
                <a:gd name="connsiteY261" fmla="*/ 2752724 h 3712684"/>
                <a:gd name="connsiteX262" fmla="*/ 2035201 w 4135863"/>
                <a:gd name="connsiteY262" fmla="*/ 2698750 h 3712684"/>
                <a:gd name="connsiteX263" fmla="*/ 1978050 w 4135863"/>
                <a:gd name="connsiteY263" fmla="*/ 2679700 h 3712684"/>
                <a:gd name="connsiteX264" fmla="*/ 1911375 w 4135863"/>
                <a:gd name="connsiteY264" fmla="*/ 2600325 h 3712684"/>
                <a:gd name="connsiteX265" fmla="*/ 1765325 w 4135863"/>
                <a:gd name="connsiteY265" fmla="*/ 2362200 h 3712684"/>
                <a:gd name="connsiteX266" fmla="*/ 1720875 w 4135863"/>
                <a:gd name="connsiteY266" fmla="*/ 2251075 h 3712684"/>
                <a:gd name="connsiteX267" fmla="*/ 1673250 w 4135863"/>
                <a:gd name="connsiteY267" fmla="*/ 2197100 h 3712684"/>
                <a:gd name="connsiteX268" fmla="*/ 1651025 w 4135863"/>
                <a:gd name="connsiteY268" fmla="*/ 2146300 h 3712684"/>
                <a:gd name="connsiteX269" fmla="*/ 1581175 w 4135863"/>
                <a:gd name="connsiteY269" fmla="*/ 2095500 h 3712684"/>
                <a:gd name="connsiteX270" fmla="*/ 1584350 w 4135863"/>
                <a:gd name="connsiteY270" fmla="*/ 2022476 h 3712684"/>
                <a:gd name="connsiteX271" fmla="*/ 1590699 w 4135863"/>
                <a:gd name="connsiteY271" fmla="*/ 1984376 h 3712684"/>
                <a:gd name="connsiteX272" fmla="*/ 1676424 w 4135863"/>
                <a:gd name="connsiteY272" fmla="*/ 1958977 h 3712684"/>
                <a:gd name="connsiteX273" fmla="*/ 1609749 w 4135863"/>
                <a:gd name="connsiteY273" fmla="*/ 1882777 h 3712684"/>
                <a:gd name="connsiteX274" fmla="*/ 1622449 w 4135863"/>
                <a:gd name="connsiteY274" fmla="*/ 1809752 h 3712684"/>
                <a:gd name="connsiteX275" fmla="*/ 1651024 w 4135863"/>
                <a:gd name="connsiteY275" fmla="*/ 1730377 h 3712684"/>
                <a:gd name="connsiteX276" fmla="*/ 1714523 w 4135863"/>
                <a:gd name="connsiteY276" fmla="*/ 1685927 h 3712684"/>
                <a:gd name="connsiteX277" fmla="*/ 1765323 w 4135863"/>
                <a:gd name="connsiteY277" fmla="*/ 1647827 h 3712684"/>
                <a:gd name="connsiteX278" fmla="*/ 1793897 w 4135863"/>
                <a:gd name="connsiteY278" fmla="*/ 1612902 h 3712684"/>
                <a:gd name="connsiteX279" fmla="*/ 1812947 w 4135863"/>
                <a:gd name="connsiteY279" fmla="*/ 1571627 h 3712684"/>
                <a:gd name="connsiteX280" fmla="*/ 1790721 w 4135863"/>
                <a:gd name="connsiteY280" fmla="*/ 1539876 h 3712684"/>
                <a:gd name="connsiteX281" fmla="*/ 1793897 w 4135863"/>
                <a:gd name="connsiteY281" fmla="*/ 1473202 h 3712684"/>
                <a:gd name="connsiteX282" fmla="*/ 1765322 w 4135863"/>
                <a:gd name="connsiteY282" fmla="*/ 1381127 h 3712684"/>
                <a:gd name="connsiteX283" fmla="*/ 1727221 w 4135863"/>
                <a:gd name="connsiteY283" fmla="*/ 1314451 h 3712684"/>
                <a:gd name="connsiteX284" fmla="*/ 1666897 w 4135863"/>
                <a:gd name="connsiteY284" fmla="*/ 1355727 h 3712684"/>
                <a:gd name="connsiteX285" fmla="*/ 1625622 w 4135863"/>
                <a:gd name="connsiteY285" fmla="*/ 1377952 h 3712684"/>
                <a:gd name="connsiteX286" fmla="*/ 1587522 w 4135863"/>
                <a:gd name="connsiteY286" fmla="*/ 1349377 h 3712684"/>
                <a:gd name="connsiteX287" fmla="*/ 1527197 w 4135863"/>
                <a:gd name="connsiteY287" fmla="*/ 1327152 h 3712684"/>
                <a:gd name="connsiteX288" fmla="*/ 1428772 w 4135863"/>
                <a:gd name="connsiteY288" fmla="*/ 1257302 h 3712684"/>
                <a:gd name="connsiteX289" fmla="*/ 1374797 w 4135863"/>
                <a:gd name="connsiteY289" fmla="*/ 1257302 h 3712684"/>
                <a:gd name="connsiteX290" fmla="*/ 1358922 w 4135863"/>
                <a:gd name="connsiteY290" fmla="*/ 1187452 h 3712684"/>
                <a:gd name="connsiteX291" fmla="*/ 1298597 w 4135863"/>
                <a:gd name="connsiteY291" fmla="*/ 1114427 h 3712684"/>
                <a:gd name="connsiteX292" fmla="*/ 1212872 w 4135863"/>
                <a:gd name="connsiteY292" fmla="*/ 1057277 h 3712684"/>
                <a:gd name="connsiteX293" fmla="*/ 1073172 w 4135863"/>
                <a:gd name="connsiteY293" fmla="*/ 1003302 h 3712684"/>
                <a:gd name="connsiteX294" fmla="*/ 996972 w 4135863"/>
                <a:gd name="connsiteY294" fmla="*/ 974727 h 3712684"/>
                <a:gd name="connsiteX295" fmla="*/ 923947 w 4135863"/>
                <a:gd name="connsiteY295" fmla="*/ 914402 h 3712684"/>
                <a:gd name="connsiteX296" fmla="*/ 787422 w 4135863"/>
                <a:gd name="connsiteY296" fmla="*/ 933452 h 3712684"/>
                <a:gd name="connsiteX297" fmla="*/ 733447 w 4135863"/>
                <a:gd name="connsiteY297" fmla="*/ 942977 h 3712684"/>
                <a:gd name="connsiteX298" fmla="*/ 669947 w 4135863"/>
                <a:gd name="connsiteY298" fmla="*/ 889002 h 3712684"/>
                <a:gd name="connsiteX299" fmla="*/ 641372 w 4135863"/>
                <a:gd name="connsiteY299" fmla="*/ 860427 h 3712684"/>
                <a:gd name="connsiteX300" fmla="*/ 488972 w 4135863"/>
                <a:gd name="connsiteY300" fmla="*/ 800102 h 3712684"/>
                <a:gd name="connsiteX301" fmla="*/ 403247 w 4135863"/>
                <a:gd name="connsiteY301" fmla="*/ 749302 h 3712684"/>
                <a:gd name="connsiteX302" fmla="*/ 361972 w 4135863"/>
                <a:gd name="connsiteY302" fmla="*/ 695327 h 3712684"/>
                <a:gd name="connsiteX303" fmla="*/ 396897 w 4135863"/>
                <a:gd name="connsiteY303" fmla="*/ 660402 h 3712684"/>
                <a:gd name="connsiteX304" fmla="*/ 361972 w 4135863"/>
                <a:gd name="connsiteY304" fmla="*/ 555627 h 3712684"/>
                <a:gd name="connsiteX305" fmla="*/ 298471 w 4135863"/>
                <a:gd name="connsiteY305" fmla="*/ 454026 h 3712684"/>
                <a:gd name="connsiteX306" fmla="*/ 266722 w 4135863"/>
                <a:gd name="connsiteY306" fmla="*/ 384175 h 3712684"/>
                <a:gd name="connsiteX307" fmla="*/ 276246 w 4135863"/>
                <a:gd name="connsiteY307" fmla="*/ 358775 h 3712684"/>
                <a:gd name="connsiteX308" fmla="*/ 206397 w 4135863"/>
                <a:gd name="connsiteY308" fmla="*/ 234950 h 3712684"/>
                <a:gd name="connsiteX309" fmla="*/ 146072 w 4135863"/>
                <a:gd name="connsiteY309" fmla="*/ 101600 h 3712684"/>
                <a:gd name="connsiteX310" fmla="*/ 111147 w 4135863"/>
                <a:gd name="connsiteY310" fmla="*/ 142875 h 3712684"/>
                <a:gd name="connsiteX311" fmla="*/ 120671 w 4135863"/>
                <a:gd name="connsiteY311" fmla="*/ 193675 h 3712684"/>
                <a:gd name="connsiteX312" fmla="*/ 123846 w 4135863"/>
                <a:gd name="connsiteY312" fmla="*/ 260350 h 3712684"/>
                <a:gd name="connsiteX313" fmla="*/ 136546 w 4135863"/>
                <a:gd name="connsiteY313" fmla="*/ 327025 h 3712684"/>
                <a:gd name="connsiteX314" fmla="*/ 174646 w 4135863"/>
                <a:gd name="connsiteY314" fmla="*/ 384175 h 3712684"/>
                <a:gd name="connsiteX315" fmla="*/ 190521 w 4135863"/>
                <a:gd name="connsiteY315" fmla="*/ 422275 h 3712684"/>
                <a:gd name="connsiteX316" fmla="*/ 200046 w 4135863"/>
                <a:gd name="connsiteY316" fmla="*/ 495300 h 3712684"/>
                <a:gd name="connsiteX317" fmla="*/ 231798 w 4135863"/>
                <a:gd name="connsiteY317" fmla="*/ 542925 h 3712684"/>
                <a:gd name="connsiteX318" fmla="*/ 168296 w 4135863"/>
                <a:gd name="connsiteY318" fmla="*/ 508000 h 3712684"/>
                <a:gd name="connsiteX319" fmla="*/ 107973 w 4135863"/>
                <a:gd name="connsiteY319" fmla="*/ 460375 h 3712684"/>
                <a:gd name="connsiteX320" fmla="*/ 88923 w 4135863"/>
                <a:gd name="connsiteY320" fmla="*/ 371475 h 3712684"/>
                <a:gd name="connsiteX321" fmla="*/ 22248 w 4135863"/>
                <a:gd name="connsiteY321" fmla="*/ 285750 h 3712684"/>
                <a:gd name="connsiteX322" fmla="*/ 53998 w 4135863"/>
                <a:gd name="connsiteY322" fmla="*/ 193675 h 3712684"/>
                <a:gd name="connsiteX323" fmla="*/ 25423 w 4135863"/>
                <a:gd name="connsiteY323" fmla="*/ 161925 h 3712684"/>
                <a:gd name="connsiteX324" fmla="*/ 12722 w 4135863"/>
                <a:gd name="connsiteY324" fmla="*/ 114300 h 3712684"/>
                <a:gd name="connsiteX325" fmla="*/ 23 w 4135863"/>
                <a:gd name="connsiteY325" fmla="*/ 41275 h 3712684"/>
                <a:gd name="connsiteX326" fmla="*/ 23 w 4135863"/>
                <a:gd name="connsiteY326" fmla="*/ 0 h 3712684"/>
                <a:gd name="connsiteX0" fmla="*/ 23 w 4135863"/>
                <a:gd name="connsiteY0" fmla="*/ 0 h 3829481"/>
                <a:gd name="connsiteX1" fmla="*/ 381023 w 4135863"/>
                <a:gd name="connsiteY1" fmla="*/ 76200 h 3829481"/>
                <a:gd name="connsiteX2" fmla="*/ 479448 w 4135863"/>
                <a:gd name="connsiteY2" fmla="*/ 28575 h 3829481"/>
                <a:gd name="connsiteX3" fmla="*/ 568348 w 4135863"/>
                <a:gd name="connsiteY3" fmla="*/ 44450 h 3829481"/>
                <a:gd name="connsiteX4" fmla="*/ 568348 w 4135863"/>
                <a:gd name="connsiteY4" fmla="*/ 44450 h 3829481"/>
                <a:gd name="connsiteX5" fmla="*/ 571523 w 4135863"/>
                <a:gd name="connsiteY5" fmla="*/ 73025 h 3829481"/>
                <a:gd name="connsiteX6" fmla="*/ 565173 w 4135863"/>
                <a:gd name="connsiteY6" fmla="*/ 88900 h 3829481"/>
                <a:gd name="connsiteX7" fmla="*/ 561998 w 4135863"/>
                <a:gd name="connsiteY7" fmla="*/ 98425 h 3829481"/>
                <a:gd name="connsiteX8" fmla="*/ 565173 w 4135863"/>
                <a:gd name="connsiteY8" fmla="*/ 114300 h 3829481"/>
                <a:gd name="connsiteX9" fmla="*/ 584223 w 4135863"/>
                <a:gd name="connsiteY9" fmla="*/ 127000 h 3829481"/>
                <a:gd name="connsiteX10" fmla="*/ 596923 w 4135863"/>
                <a:gd name="connsiteY10" fmla="*/ 146050 h 3829481"/>
                <a:gd name="connsiteX11" fmla="*/ 600098 w 4135863"/>
                <a:gd name="connsiteY11" fmla="*/ 155575 h 3829481"/>
                <a:gd name="connsiteX12" fmla="*/ 609623 w 4135863"/>
                <a:gd name="connsiteY12" fmla="*/ 161925 h 3829481"/>
                <a:gd name="connsiteX13" fmla="*/ 615973 w 4135863"/>
                <a:gd name="connsiteY13" fmla="*/ 171450 h 3829481"/>
                <a:gd name="connsiteX14" fmla="*/ 660423 w 4135863"/>
                <a:gd name="connsiteY14" fmla="*/ 165100 h 3829481"/>
                <a:gd name="connsiteX15" fmla="*/ 669948 w 4135863"/>
                <a:gd name="connsiteY15" fmla="*/ 158750 h 3829481"/>
                <a:gd name="connsiteX16" fmla="*/ 679473 w 4135863"/>
                <a:gd name="connsiteY16" fmla="*/ 155575 h 3829481"/>
                <a:gd name="connsiteX17" fmla="*/ 701698 w 4135863"/>
                <a:gd name="connsiteY17" fmla="*/ 142875 h 3829481"/>
                <a:gd name="connsiteX18" fmla="*/ 749323 w 4135863"/>
                <a:gd name="connsiteY18" fmla="*/ 146050 h 3829481"/>
                <a:gd name="connsiteX19" fmla="*/ 755673 w 4135863"/>
                <a:gd name="connsiteY19" fmla="*/ 155575 h 3829481"/>
                <a:gd name="connsiteX20" fmla="*/ 749323 w 4135863"/>
                <a:gd name="connsiteY20" fmla="*/ 200025 h 3829481"/>
                <a:gd name="connsiteX21" fmla="*/ 762023 w 4135863"/>
                <a:gd name="connsiteY21" fmla="*/ 212725 h 3829481"/>
                <a:gd name="connsiteX22" fmla="*/ 771548 w 4135863"/>
                <a:gd name="connsiteY22" fmla="*/ 215900 h 3829481"/>
                <a:gd name="connsiteX23" fmla="*/ 777898 w 4135863"/>
                <a:gd name="connsiteY23" fmla="*/ 228600 h 3829481"/>
                <a:gd name="connsiteX24" fmla="*/ 787423 w 4135863"/>
                <a:gd name="connsiteY24" fmla="*/ 238125 h 3829481"/>
                <a:gd name="connsiteX25" fmla="*/ 793773 w 4135863"/>
                <a:gd name="connsiteY25" fmla="*/ 257175 h 3829481"/>
                <a:gd name="connsiteX26" fmla="*/ 796948 w 4135863"/>
                <a:gd name="connsiteY26" fmla="*/ 288925 h 3829481"/>
                <a:gd name="connsiteX27" fmla="*/ 800123 w 4135863"/>
                <a:gd name="connsiteY27" fmla="*/ 298450 h 3829481"/>
                <a:gd name="connsiteX28" fmla="*/ 809648 w 4135863"/>
                <a:gd name="connsiteY28" fmla="*/ 304800 h 3829481"/>
                <a:gd name="connsiteX29" fmla="*/ 822348 w 4135863"/>
                <a:gd name="connsiteY29" fmla="*/ 314325 h 3829481"/>
                <a:gd name="connsiteX30" fmla="*/ 831873 w 4135863"/>
                <a:gd name="connsiteY30" fmla="*/ 323850 h 3829481"/>
                <a:gd name="connsiteX31" fmla="*/ 854098 w 4135863"/>
                <a:gd name="connsiteY31" fmla="*/ 336550 h 3829481"/>
                <a:gd name="connsiteX32" fmla="*/ 863623 w 4135863"/>
                <a:gd name="connsiteY32" fmla="*/ 346075 h 3829481"/>
                <a:gd name="connsiteX33" fmla="*/ 892198 w 4135863"/>
                <a:gd name="connsiteY33" fmla="*/ 352425 h 3829481"/>
                <a:gd name="connsiteX34" fmla="*/ 882673 w 4135863"/>
                <a:gd name="connsiteY34" fmla="*/ 355600 h 3829481"/>
                <a:gd name="connsiteX35" fmla="*/ 879498 w 4135863"/>
                <a:gd name="connsiteY35" fmla="*/ 365125 h 3829481"/>
                <a:gd name="connsiteX36" fmla="*/ 876323 w 4135863"/>
                <a:gd name="connsiteY36" fmla="*/ 406400 h 3829481"/>
                <a:gd name="connsiteX37" fmla="*/ 866798 w 4135863"/>
                <a:gd name="connsiteY37" fmla="*/ 434975 h 3829481"/>
                <a:gd name="connsiteX38" fmla="*/ 863623 w 4135863"/>
                <a:gd name="connsiteY38" fmla="*/ 450850 h 3829481"/>
                <a:gd name="connsiteX39" fmla="*/ 860448 w 4135863"/>
                <a:gd name="connsiteY39" fmla="*/ 463550 h 3829481"/>
                <a:gd name="connsiteX40" fmla="*/ 854098 w 4135863"/>
                <a:gd name="connsiteY40" fmla="*/ 482600 h 3829481"/>
                <a:gd name="connsiteX41" fmla="*/ 850923 w 4135863"/>
                <a:gd name="connsiteY41" fmla="*/ 492125 h 3829481"/>
                <a:gd name="connsiteX42" fmla="*/ 841398 w 4135863"/>
                <a:gd name="connsiteY42" fmla="*/ 517525 h 3829481"/>
                <a:gd name="connsiteX43" fmla="*/ 835048 w 4135863"/>
                <a:gd name="connsiteY43" fmla="*/ 552450 h 3829481"/>
                <a:gd name="connsiteX44" fmla="*/ 831873 w 4135863"/>
                <a:gd name="connsiteY44" fmla="*/ 561975 h 3829481"/>
                <a:gd name="connsiteX45" fmla="*/ 822348 w 4135863"/>
                <a:gd name="connsiteY45" fmla="*/ 565150 h 3829481"/>
                <a:gd name="connsiteX46" fmla="*/ 815998 w 4135863"/>
                <a:gd name="connsiteY46" fmla="*/ 574675 h 3829481"/>
                <a:gd name="connsiteX47" fmla="*/ 825523 w 4135863"/>
                <a:gd name="connsiteY47" fmla="*/ 600075 h 3829481"/>
                <a:gd name="connsiteX48" fmla="*/ 841398 w 4135863"/>
                <a:gd name="connsiteY48" fmla="*/ 625475 h 3829481"/>
                <a:gd name="connsiteX49" fmla="*/ 847748 w 4135863"/>
                <a:gd name="connsiteY49" fmla="*/ 650875 h 3829481"/>
                <a:gd name="connsiteX50" fmla="*/ 860448 w 4135863"/>
                <a:gd name="connsiteY50" fmla="*/ 669925 h 3829481"/>
                <a:gd name="connsiteX51" fmla="*/ 866798 w 4135863"/>
                <a:gd name="connsiteY51" fmla="*/ 682625 h 3829481"/>
                <a:gd name="connsiteX52" fmla="*/ 885848 w 4135863"/>
                <a:gd name="connsiteY52" fmla="*/ 695325 h 3829481"/>
                <a:gd name="connsiteX53" fmla="*/ 904898 w 4135863"/>
                <a:gd name="connsiteY53" fmla="*/ 730250 h 3829481"/>
                <a:gd name="connsiteX54" fmla="*/ 908073 w 4135863"/>
                <a:gd name="connsiteY54" fmla="*/ 739775 h 3829481"/>
                <a:gd name="connsiteX55" fmla="*/ 917598 w 4135863"/>
                <a:gd name="connsiteY55" fmla="*/ 742950 h 3829481"/>
                <a:gd name="connsiteX56" fmla="*/ 936648 w 4135863"/>
                <a:gd name="connsiteY56" fmla="*/ 758825 h 3829481"/>
                <a:gd name="connsiteX57" fmla="*/ 955698 w 4135863"/>
                <a:gd name="connsiteY57" fmla="*/ 765175 h 3829481"/>
                <a:gd name="connsiteX58" fmla="*/ 993798 w 4135863"/>
                <a:gd name="connsiteY58" fmla="*/ 762000 h 3829481"/>
                <a:gd name="connsiteX59" fmla="*/ 1012848 w 4135863"/>
                <a:gd name="connsiteY59" fmla="*/ 755650 h 3829481"/>
                <a:gd name="connsiteX60" fmla="*/ 1022373 w 4135863"/>
                <a:gd name="connsiteY60" fmla="*/ 752475 h 3829481"/>
                <a:gd name="connsiteX61" fmla="*/ 1035073 w 4135863"/>
                <a:gd name="connsiteY61" fmla="*/ 742950 h 3829481"/>
                <a:gd name="connsiteX62" fmla="*/ 1044598 w 4135863"/>
                <a:gd name="connsiteY62" fmla="*/ 739775 h 3829481"/>
                <a:gd name="connsiteX63" fmla="*/ 1143023 w 4135863"/>
                <a:gd name="connsiteY63" fmla="*/ 730250 h 3829481"/>
                <a:gd name="connsiteX64" fmla="*/ 1155723 w 4135863"/>
                <a:gd name="connsiteY64" fmla="*/ 685800 h 3829481"/>
                <a:gd name="connsiteX65" fmla="*/ 1162073 w 4135863"/>
                <a:gd name="connsiteY65" fmla="*/ 673100 h 3829481"/>
                <a:gd name="connsiteX66" fmla="*/ 1165248 w 4135863"/>
                <a:gd name="connsiteY66" fmla="*/ 663575 h 3829481"/>
                <a:gd name="connsiteX67" fmla="*/ 1184298 w 4135863"/>
                <a:gd name="connsiteY67" fmla="*/ 654050 h 3829481"/>
                <a:gd name="connsiteX68" fmla="*/ 1206523 w 4135863"/>
                <a:gd name="connsiteY68" fmla="*/ 635000 h 3829481"/>
                <a:gd name="connsiteX69" fmla="*/ 1216048 w 4135863"/>
                <a:gd name="connsiteY69" fmla="*/ 631825 h 3829481"/>
                <a:gd name="connsiteX70" fmla="*/ 1244623 w 4135863"/>
                <a:gd name="connsiteY70" fmla="*/ 615950 h 3829481"/>
                <a:gd name="connsiteX71" fmla="*/ 1263673 w 4135863"/>
                <a:gd name="connsiteY71" fmla="*/ 612775 h 3829481"/>
                <a:gd name="connsiteX72" fmla="*/ 1330348 w 4135863"/>
                <a:gd name="connsiteY72" fmla="*/ 606425 h 3829481"/>
                <a:gd name="connsiteX73" fmla="*/ 1365273 w 4135863"/>
                <a:gd name="connsiteY73" fmla="*/ 612775 h 3829481"/>
                <a:gd name="connsiteX74" fmla="*/ 1368448 w 4135863"/>
                <a:gd name="connsiteY74" fmla="*/ 622300 h 3829481"/>
                <a:gd name="connsiteX75" fmla="*/ 1377973 w 4135863"/>
                <a:gd name="connsiteY75" fmla="*/ 628650 h 3829481"/>
                <a:gd name="connsiteX76" fmla="*/ 1387498 w 4135863"/>
                <a:gd name="connsiteY76" fmla="*/ 638175 h 3829481"/>
                <a:gd name="connsiteX77" fmla="*/ 1387498 w 4135863"/>
                <a:gd name="connsiteY77" fmla="*/ 673100 h 3829481"/>
                <a:gd name="connsiteX78" fmla="*/ 1377973 w 4135863"/>
                <a:gd name="connsiteY78" fmla="*/ 676275 h 3829481"/>
                <a:gd name="connsiteX79" fmla="*/ 1355748 w 4135863"/>
                <a:gd name="connsiteY79" fmla="*/ 685800 h 3829481"/>
                <a:gd name="connsiteX80" fmla="*/ 1349398 w 4135863"/>
                <a:gd name="connsiteY80" fmla="*/ 698500 h 3829481"/>
                <a:gd name="connsiteX81" fmla="*/ 1343048 w 4135863"/>
                <a:gd name="connsiteY81" fmla="*/ 723900 h 3829481"/>
                <a:gd name="connsiteX82" fmla="*/ 1339873 w 4135863"/>
                <a:gd name="connsiteY82" fmla="*/ 733425 h 3829481"/>
                <a:gd name="connsiteX83" fmla="*/ 1333523 w 4135863"/>
                <a:gd name="connsiteY83" fmla="*/ 742950 h 3829481"/>
                <a:gd name="connsiteX84" fmla="*/ 1330348 w 4135863"/>
                <a:gd name="connsiteY84" fmla="*/ 758825 h 3829481"/>
                <a:gd name="connsiteX85" fmla="*/ 1320823 w 4135863"/>
                <a:gd name="connsiteY85" fmla="*/ 784225 h 3829481"/>
                <a:gd name="connsiteX86" fmla="*/ 1311298 w 4135863"/>
                <a:gd name="connsiteY86" fmla="*/ 793750 h 3829481"/>
                <a:gd name="connsiteX87" fmla="*/ 1295423 w 4135863"/>
                <a:gd name="connsiteY87" fmla="*/ 822325 h 3829481"/>
                <a:gd name="connsiteX88" fmla="*/ 1282723 w 4135863"/>
                <a:gd name="connsiteY88" fmla="*/ 831850 h 3829481"/>
                <a:gd name="connsiteX89" fmla="*/ 1273198 w 4135863"/>
                <a:gd name="connsiteY89" fmla="*/ 850900 h 3829481"/>
                <a:gd name="connsiteX90" fmla="*/ 1263673 w 4135863"/>
                <a:gd name="connsiteY90" fmla="*/ 860425 h 3829481"/>
                <a:gd name="connsiteX91" fmla="*/ 1266848 w 4135863"/>
                <a:gd name="connsiteY91" fmla="*/ 908050 h 3829481"/>
                <a:gd name="connsiteX92" fmla="*/ 1276373 w 4135863"/>
                <a:gd name="connsiteY92" fmla="*/ 904875 h 3829481"/>
                <a:gd name="connsiteX93" fmla="*/ 1343048 w 4135863"/>
                <a:gd name="connsiteY93" fmla="*/ 898525 h 3829481"/>
                <a:gd name="connsiteX94" fmla="*/ 1362098 w 4135863"/>
                <a:gd name="connsiteY94" fmla="*/ 892175 h 3829481"/>
                <a:gd name="connsiteX95" fmla="*/ 1374798 w 4135863"/>
                <a:gd name="connsiteY95" fmla="*/ 885825 h 3829481"/>
                <a:gd name="connsiteX96" fmla="*/ 1419248 w 4135863"/>
                <a:gd name="connsiteY96" fmla="*/ 879475 h 3829481"/>
                <a:gd name="connsiteX97" fmla="*/ 1428773 w 4135863"/>
                <a:gd name="connsiteY97" fmla="*/ 885825 h 3829481"/>
                <a:gd name="connsiteX98" fmla="*/ 1441473 w 4135863"/>
                <a:gd name="connsiteY98" fmla="*/ 901700 h 3829481"/>
                <a:gd name="connsiteX99" fmla="*/ 1447823 w 4135863"/>
                <a:gd name="connsiteY99" fmla="*/ 911225 h 3829481"/>
                <a:gd name="connsiteX100" fmla="*/ 1470048 w 4135863"/>
                <a:gd name="connsiteY100" fmla="*/ 927100 h 3829481"/>
                <a:gd name="connsiteX101" fmla="*/ 1485923 w 4135863"/>
                <a:gd name="connsiteY101" fmla="*/ 955675 h 3829481"/>
                <a:gd name="connsiteX102" fmla="*/ 1479573 w 4135863"/>
                <a:gd name="connsiteY102" fmla="*/ 1063625 h 3829481"/>
                <a:gd name="connsiteX103" fmla="*/ 1482748 w 4135863"/>
                <a:gd name="connsiteY103" fmla="*/ 1133475 h 3829481"/>
                <a:gd name="connsiteX104" fmla="*/ 1489098 w 4135863"/>
                <a:gd name="connsiteY104" fmla="*/ 1171575 h 3829481"/>
                <a:gd name="connsiteX105" fmla="*/ 1492273 w 4135863"/>
                <a:gd name="connsiteY105" fmla="*/ 1216025 h 3829481"/>
                <a:gd name="connsiteX106" fmla="*/ 1498623 w 4135863"/>
                <a:gd name="connsiteY106" fmla="*/ 1225550 h 3829481"/>
                <a:gd name="connsiteX107" fmla="*/ 1501798 w 4135863"/>
                <a:gd name="connsiteY107" fmla="*/ 1235075 h 3829481"/>
                <a:gd name="connsiteX108" fmla="*/ 1527198 w 4135863"/>
                <a:gd name="connsiteY108" fmla="*/ 1250950 h 3829481"/>
                <a:gd name="connsiteX109" fmla="*/ 1536723 w 4135863"/>
                <a:gd name="connsiteY109" fmla="*/ 1257300 h 3829481"/>
                <a:gd name="connsiteX110" fmla="*/ 1549423 w 4135863"/>
                <a:gd name="connsiteY110" fmla="*/ 1260475 h 3829481"/>
                <a:gd name="connsiteX111" fmla="*/ 1603398 w 4135863"/>
                <a:gd name="connsiteY111" fmla="*/ 1263650 h 3829481"/>
                <a:gd name="connsiteX112" fmla="*/ 1635148 w 4135863"/>
                <a:gd name="connsiteY112" fmla="*/ 1273175 h 3829481"/>
                <a:gd name="connsiteX113" fmla="*/ 1676423 w 4135863"/>
                <a:gd name="connsiteY113" fmla="*/ 1266825 h 3829481"/>
                <a:gd name="connsiteX114" fmla="*/ 1685948 w 4135863"/>
                <a:gd name="connsiteY114" fmla="*/ 1263650 h 3829481"/>
                <a:gd name="connsiteX115" fmla="*/ 1692298 w 4135863"/>
                <a:gd name="connsiteY115" fmla="*/ 1254125 h 3829481"/>
                <a:gd name="connsiteX116" fmla="*/ 1701823 w 4135863"/>
                <a:gd name="connsiteY116" fmla="*/ 1244600 h 3829481"/>
                <a:gd name="connsiteX117" fmla="*/ 1743098 w 4135863"/>
                <a:gd name="connsiteY117" fmla="*/ 1247775 h 3829481"/>
                <a:gd name="connsiteX118" fmla="*/ 1752623 w 4135863"/>
                <a:gd name="connsiteY118" fmla="*/ 1254125 h 3829481"/>
                <a:gd name="connsiteX119" fmla="*/ 1762148 w 4135863"/>
                <a:gd name="connsiteY119" fmla="*/ 1257300 h 3829481"/>
                <a:gd name="connsiteX120" fmla="*/ 1771673 w 4135863"/>
                <a:gd name="connsiteY120" fmla="*/ 1266825 h 3829481"/>
                <a:gd name="connsiteX121" fmla="*/ 1787548 w 4135863"/>
                <a:gd name="connsiteY121" fmla="*/ 1285875 h 3829481"/>
                <a:gd name="connsiteX122" fmla="*/ 1797073 w 4135863"/>
                <a:gd name="connsiteY122" fmla="*/ 1289050 h 3829481"/>
                <a:gd name="connsiteX123" fmla="*/ 1822473 w 4135863"/>
                <a:gd name="connsiteY123" fmla="*/ 1308100 h 3829481"/>
                <a:gd name="connsiteX124" fmla="*/ 1831998 w 4135863"/>
                <a:gd name="connsiteY124" fmla="*/ 1311275 h 3829481"/>
                <a:gd name="connsiteX125" fmla="*/ 1854223 w 4135863"/>
                <a:gd name="connsiteY125" fmla="*/ 1327150 h 3829481"/>
                <a:gd name="connsiteX126" fmla="*/ 1863748 w 4135863"/>
                <a:gd name="connsiteY126" fmla="*/ 1317625 h 3829481"/>
                <a:gd name="connsiteX127" fmla="*/ 1879623 w 4135863"/>
                <a:gd name="connsiteY127" fmla="*/ 1282700 h 3829481"/>
                <a:gd name="connsiteX128" fmla="*/ 1882798 w 4135863"/>
                <a:gd name="connsiteY128" fmla="*/ 1250950 h 3829481"/>
                <a:gd name="connsiteX129" fmla="*/ 1889148 w 4135863"/>
                <a:gd name="connsiteY129" fmla="*/ 1241425 h 3829481"/>
                <a:gd name="connsiteX130" fmla="*/ 1895498 w 4135863"/>
                <a:gd name="connsiteY130" fmla="*/ 1228725 h 3829481"/>
                <a:gd name="connsiteX131" fmla="*/ 1901848 w 4135863"/>
                <a:gd name="connsiteY131" fmla="*/ 1209675 h 3829481"/>
                <a:gd name="connsiteX132" fmla="*/ 1905023 w 4135863"/>
                <a:gd name="connsiteY132" fmla="*/ 1196975 h 3829481"/>
                <a:gd name="connsiteX133" fmla="*/ 1930423 w 4135863"/>
                <a:gd name="connsiteY133" fmla="*/ 1184275 h 3829481"/>
                <a:gd name="connsiteX134" fmla="*/ 2019323 w 4135863"/>
                <a:gd name="connsiteY134" fmla="*/ 1181100 h 3829481"/>
                <a:gd name="connsiteX135" fmla="*/ 2028848 w 4135863"/>
                <a:gd name="connsiteY135" fmla="*/ 1174750 h 3829481"/>
                <a:gd name="connsiteX136" fmla="*/ 2047898 w 4135863"/>
                <a:gd name="connsiteY136" fmla="*/ 1165225 h 3829481"/>
                <a:gd name="connsiteX137" fmla="*/ 2060598 w 4135863"/>
                <a:gd name="connsiteY137" fmla="*/ 1149350 h 3829481"/>
                <a:gd name="connsiteX138" fmla="*/ 2082823 w 4135863"/>
                <a:gd name="connsiteY138" fmla="*/ 1127125 h 3829481"/>
                <a:gd name="connsiteX139" fmla="*/ 2095523 w 4135863"/>
                <a:gd name="connsiteY139" fmla="*/ 1120775 h 3829481"/>
                <a:gd name="connsiteX140" fmla="*/ 2114573 w 4135863"/>
                <a:gd name="connsiteY140" fmla="*/ 1114425 h 3829481"/>
                <a:gd name="connsiteX141" fmla="*/ 2124098 w 4135863"/>
                <a:gd name="connsiteY141" fmla="*/ 1120775 h 3829481"/>
                <a:gd name="connsiteX142" fmla="*/ 2127273 w 4135863"/>
                <a:gd name="connsiteY142" fmla="*/ 1130300 h 3829481"/>
                <a:gd name="connsiteX143" fmla="*/ 2133623 w 4135863"/>
                <a:gd name="connsiteY143" fmla="*/ 1139825 h 3829481"/>
                <a:gd name="connsiteX144" fmla="*/ 2130448 w 4135863"/>
                <a:gd name="connsiteY144" fmla="*/ 1152525 h 3829481"/>
                <a:gd name="connsiteX145" fmla="*/ 2127273 w 4135863"/>
                <a:gd name="connsiteY145" fmla="*/ 1174750 h 3829481"/>
                <a:gd name="connsiteX146" fmla="*/ 2187598 w 4135863"/>
                <a:gd name="connsiteY146" fmla="*/ 1155700 h 3829481"/>
                <a:gd name="connsiteX147" fmla="*/ 2276498 w 4135863"/>
                <a:gd name="connsiteY147" fmla="*/ 1168400 h 3829481"/>
                <a:gd name="connsiteX148" fmla="*/ 2279673 w 4135863"/>
                <a:gd name="connsiteY148" fmla="*/ 1190625 h 3829481"/>
                <a:gd name="connsiteX149" fmla="*/ 2273323 w 4135863"/>
                <a:gd name="connsiteY149" fmla="*/ 1181100 h 3829481"/>
                <a:gd name="connsiteX150" fmla="*/ 2254273 w 4135863"/>
                <a:gd name="connsiteY150" fmla="*/ 1162050 h 3829481"/>
                <a:gd name="connsiteX151" fmla="*/ 2257448 w 4135863"/>
                <a:gd name="connsiteY151" fmla="*/ 1165225 h 3829481"/>
                <a:gd name="connsiteX152" fmla="*/ 2308248 w 4135863"/>
                <a:gd name="connsiteY152" fmla="*/ 1184275 h 3829481"/>
                <a:gd name="connsiteX153" fmla="*/ 2324123 w 4135863"/>
                <a:gd name="connsiteY153" fmla="*/ 1187450 h 3829481"/>
                <a:gd name="connsiteX154" fmla="*/ 2349523 w 4135863"/>
                <a:gd name="connsiteY154" fmla="*/ 1193800 h 3829481"/>
                <a:gd name="connsiteX155" fmla="*/ 2393973 w 4135863"/>
                <a:gd name="connsiteY155" fmla="*/ 1196975 h 3829481"/>
                <a:gd name="connsiteX156" fmla="*/ 2397148 w 4135863"/>
                <a:gd name="connsiteY156" fmla="*/ 1206500 h 3829481"/>
                <a:gd name="connsiteX157" fmla="*/ 2444773 w 4135863"/>
                <a:gd name="connsiteY157" fmla="*/ 1216025 h 3829481"/>
                <a:gd name="connsiteX158" fmla="*/ 2454298 w 4135863"/>
                <a:gd name="connsiteY158" fmla="*/ 1219200 h 3829481"/>
                <a:gd name="connsiteX159" fmla="*/ 2476523 w 4135863"/>
                <a:gd name="connsiteY159" fmla="*/ 1222375 h 3829481"/>
                <a:gd name="connsiteX160" fmla="*/ 2486048 w 4135863"/>
                <a:gd name="connsiteY160" fmla="*/ 1228725 h 3829481"/>
                <a:gd name="connsiteX161" fmla="*/ 2520973 w 4135863"/>
                <a:gd name="connsiteY161" fmla="*/ 1222375 h 3829481"/>
                <a:gd name="connsiteX162" fmla="*/ 2530498 w 4135863"/>
                <a:gd name="connsiteY162" fmla="*/ 1209675 h 3829481"/>
                <a:gd name="connsiteX163" fmla="*/ 2540023 w 4135863"/>
                <a:gd name="connsiteY163" fmla="*/ 1203325 h 3829481"/>
                <a:gd name="connsiteX164" fmla="*/ 2552723 w 4135863"/>
                <a:gd name="connsiteY164" fmla="*/ 1200150 h 3829481"/>
                <a:gd name="connsiteX165" fmla="*/ 2581298 w 4135863"/>
                <a:gd name="connsiteY165" fmla="*/ 1190625 h 3829481"/>
                <a:gd name="connsiteX166" fmla="*/ 2609873 w 4135863"/>
                <a:gd name="connsiteY166" fmla="*/ 1193800 h 3829481"/>
                <a:gd name="connsiteX167" fmla="*/ 2619398 w 4135863"/>
                <a:gd name="connsiteY167" fmla="*/ 1196975 h 3829481"/>
                <a:gd name="connsiteX168" fmla="*/ 2625748 w 4135863"/>
                <a:gd name="connsiteY168" fmla="*/ 1206500 h 3829481"/>
                <a:gd name="connsiteX169" fmla="*/ 2616223 w 4135863"/>
                <a:gd name="connsiteY169" fmla="*/ 1209675 h 3829481"/>
                <a:gd name="connsiteX170" fmla="*/ 2606698 w 4135863"/>
                <a:gd name="connsiteY170" fmla="*/ 1235075 h 3829481"/>
                <a:gd name="connsiteX171" fmla="*/ 2654323 w 4135863"/>
                <a:gd name="connsiteY171" fmla="*/ 1238250 h 3829481"/>
                <a:gd name="connsiteX172" fmla="*/ 2657498 w 4135863"/>
                <a:gd name="connsiteY172" fmla="*/ 1200150 h 3829481"/>
                <a:gd name="connsiteX173" fmla="*/ 2686073 w 4135863"/>
                <a:gd name="connsiteY173" fmla="*/ 1190625 h 3829481"/>
                <a:gd name="connsiteX174" fmla="*/ 2717823 w 4135863"/>
                <a:gd name="connsiteY174" fmla="*/ 1200150 h 3829481"/>
                <a:gd name="connsiteX175" fmla="*/ 2711473 w 4135863"/>
                <a:gd name="connsiteY175" fmla="*/ 1225550 h 3829481"/>
                <a:gd name="connsiteX176" fmla="*/ 2705123 w 4135863"/>
                <a:gd name="connsiteY176" fmla="*/ 1250950 h 3829481"/>
                <a:gd name="connsiteX177" fmla="*/ 2698773 w 4135863"/>
                <a:gd name="connsiteY177" fmla="*/ 1270000 h 3829481"/>
                <a:gd name="connsiteX178" fmla="*/ 2714648 w 4135863"/>
                <a:gd name="connsiteY178" fmla="*/ 1279525 h 3829481"/>
                <a:gd name="connsiteX179" fmla="*/ 2740048 w 4135863"/>
                <a:gd name="connsiteY179" fmla="*/ 1289050 h 3829481"/>
                <a:gd name="connsiteX180" fmla="*/ 2749573 w 4135863"/>
                <a:gd name="connsiteY180" fmla="*/ 1298575 h 3829481"/>
                <a:gd name="connsiteX181" fmla="*/ 2752748 w 4135863"/>
                <a:gd name="connsiteY181" fmla="*/ 1323975 h 3829481"/>
                <a:gd name="connsiteX182" fmla="*/ 2762273 w 4135863"/>
                <a:gd name="connsiteY182" fmla="*/ 1333500 h 3829481"/>
                <a:gd name="connsiteX183" fmla="*/ 2765448 w 4135863"/>
                <a:gd name="connsiteY183" fmla="*/ 1346200 h 3829481"/>
                <a:gd name="connsiteX184" fmla="*/ 2784498 w 4135863"/>
                <a:gd name="connsiteY184" fmla="*/ 1349375 h 3829481"/>
                <a:gd name="connsiteX185" fmla="*/ 2794023 w 4135863"/>
                <a:gd name="connsiteY185" fmla="*/ 1352550 h 3829481"/>
                <a:gd name="connsiteX186" fmla="*/ 2806723 w 4135863"/>
                <a:gd name="connsiteY186" fmla="*/ 1355725 h 3829481"/>
                <a:gd name="connsiteX187" fmla="*/ 2825773 w 4135863"/>
                <a:gd name="connsiteY187" fmla="*/ 1387475 h 3829481"/>
                <a:gd name="connsiteX188" fmla="*/ 2835298 w 4135863"/>
                <a:gd name="connsiteY188" fmla="*/ 1393825 h 3829481"/>
                <a:gd name="connsiteX189" fmla="*/ 2851173 w 4135863"/>
                <a:gd name="connsiteY189" fmla="*/ 1412875 h 3829481"/>
                <a:gd name="connsiteX190" fmla="*/ 2863873 w 4135863"/>
                <a:gd name="connsiteY190" fmla="*/ 1416050 h 3829481"/>
                <a:gd name="connsiteX191" fmla="*/ 2873398 w 4135863"/>
                <a:gd name="connsiteY191" fmla="*/ 1422400 h 3829481"/>
                <a:gd name="connsiteX192" fmla="*/ 2933723 w 4135863"/>
                <a:gd name="connsiteY192" fmla="*/ 1431925 h 3829481"/>
                <a:gd name="connsiteX193" fmla="*/ 2952773 w 4135863"/>
                <a:gd name="connsiteY193" fmla="*/ 1438275 h 3829481"/>
                <a:gd name="connsiteX194" fmla="*/ 2971823 w 4135863"/>
                <a:gd name="connsiteY194" fmla="*/ 1447800 h 3829481"/>
                <a:gd name="connsiteX195" fmla="*/ 2997223 w 4135863"/>
                <a:gd name="connsiteY195" fmla="*/ 1450975 h 3829481"/>
                <a:gd name="connsiteX196" fmla="*/ 3013098 w 4135863"/>
                <a:gd name="connsiteY196" fmla="*/ 1454150 h 3829481"/>
                <a:gd name="connsiteX197" fmla="*/ 3032148 w 4135863"/>
                <a:gd name="connsiteY197" fmla="*/ 1457325 h 3829481"/>
                <a:gd name="connsiteX198" fmla="*/ 3076598 w 4135863"/>
                <a:gd name="connsiteY198" fmla="*/ 1466850 h 3829481"/>
                <a:gd name="connsiteX199" fmla="*/ 3184548 w 4135863"/>
                <a:gd name="connsiteY199" fmla="*/ 1476375 h 3829481"/>
                <a:gd name="connsiteX200" fmla="*/ 3206773 w 4135863"/>
                <a:gd name="connsiteY200" fmla="*/ 1498600 h 3829481"/>
                <a:gd name="connsiteX201" fmla="*/ 3235348 w 4135863"/>
                <a:gd name="connsiteY201" fmla="*/ 1517650 h 3829481"/>
                <a:gd name="connsiteX202" fmla="*/ 3244873 w 4135863"/>
                <a:gd name="connsiteY202" fmla="*/ 1539875 h 3829481"/>
                <a:gd name="connsiteX203" fmla="*/ 3248048 w 4135863"/>
                <a:gd name="connsiteY203" fmla="*/ 1552575 h 3829481"/>
                <a:gd name="connsiteX204" fmla="*/ 3254398 w 4135863"/>
                <a:gd name="connsiteY204" fmla="*/ 1562100 h 3829481"/>
                <a:gd name="connsiteX205" fmla="*/ 3270273 w 4135863"/>
                <a:gd name="connsiteY205" fmla="*/ 1590675 h 3829481"/>
                <a:gd name="connsiteX206" fmla="*/ 3292498 w 4135863"/>
                <a:gd name="connsiteY206" fmla="*/ 1603375 h 3829481"/>
                <a:gd name="connsiteX207" fmla="*/ 3302023 w 4135863"/>
                <a:gd name="connsiteY207" fmla="*/ 1625600 h 3829481"/>
                <a:gd name="connsiteX208" fmla="*/ 3314723 w 4135863"/>
                <a:gd name="connsiteY208" fmla="*/ 1644650 h 3829481"/>
                <a:gd name="connsiteX209" fmla="*/ 3324248 w 4135863"/>
                <a:gd name="connsiteY209" fmla="*/ 1679575 h 3829481"/>
                <a:gd name="connsiteX210" fmla="*/ 3330598 w 4135863"/>
                <a:gd name="connsiteY210" fmla="*/ 1692275 h 3829481"/>
                <a:gd name="connsiteX211" fmla="*/ 3321073 w 4135863"/>
                <a:gd name="connsiteY211" fmla="*/ 1746250 h 3829481"/>
                <a:gd name="connsiteX212" fmla="*/ 3302023 w 4135863"/>
                <a:gd name="connsiteY212" fmla="*/ 1784350 h 3829481"/>
                <a:gd name="connsiteX213" fmla="*/ 3276623 w 4135863"/>
                <a:gd name="connsiteY213" fmla="*/ 1816100 h 3829481"/>
                <a:gd name="connsiteX214" fmla="*/ 3254398 w 4135863"/>
                <a:gd name="connsiteY214" fmla="*/ 1860550 h 3829481"/>
                <a:gd name="connsiteX215" fmla="*/ 3276623 w 4135863"/>
                <a:gd name="connsiteY215" fmla="*/ 1831975 h 3829481"/>
                <a:gd name="connsiteX216" fmla="*/ 3286148 w 4135863"/>
                <a:gd name="connsiteY216" fmla="*/ 1822450 h 3829481"/>
                <a:gd name="connsiteX217" fmla="*/ 3317898 w 4135863"/>
                <a:gd name="connsiteY217" fmla="*/ 1803400 h 3829481"/>
                <a:gd name="connsiteX218" fmla="*/ 3336948 w 4135863"/>
                <a:gd name="connsiteY218" fmla="*/ 1793875 h 3829481"/>
                <a:gd name="connsiteX219" fmla="*/ 3346473 w 4135863"/>
                <a:gd name="connsiteY219" fmla="*/ 1784350 h 3829481"/>
                <a:gd name="connsiteX220" fmla="*/ 3403627 w 4135863"/>
                <a:gd name="connsiteY220" fmla="*/ 1774825 h 3829481"/>
                <a:gd name="connsiteX221" fmla="*/ 3406798 w 4135863"/>
                <a:gd name="connsiteY221" fmla="*/ 1857375 h 3829481"/>
                <a:gd name="connsiteX222" fmla="*/ 3476652 w 4135863"/>
                <a:gd name="connsiteY222" fmla="*/ 1835150 h 3829481"/>
                <a:gd name="connsiteX223" fmla="*/ 3600477 w 4135863"/>
                <a:gd name="connsiteY223" fmla="*/ 1838325 h 3829481"/>
                <a:gd name="connsiteX224" fmla="*/ 3616352 w 4135863"/>
                <a:gd name="connsiteY224" fmla="*/ 1908175 h 3829481"/>
                <a:gd name="connsiteX225" fmla="*/ 3708427 w 4135863"/>
                <a:gd name="connsiteY225" fmla="*/ 1889125 h 3829481"/>
                <a:gd name="connsiteX226" fmla="*/ 3873527 w 4135863"/>
                <a:gd name="connsiteY226" fmla="*/ 1933575 h 3829481"/>
                <a:gd name="connsiteX227" fmla="*/ 3984652 w 4135863"/>
                <a:gd name="connsiteY227" fmla="*/ 1993900 h 3829481"/>
                <a:gd name="connsiteX228" fmla="*/ 4070377 w 4135863"/>
                <a:gd name="connsiteY228" fmla="*/ 2047875 h 3829481"/>
                <a:gd name="connsiteX229" fmla="*/ 4133877 w 4135863"/>
                <a:gd name="connsiteY229" fmla="*/ 2114550 h 3829481"/>
                <a:gd name="connsiteX230" fmla="*/ 4083077 w 4135863"/>
                <a:gd name="connsiteY230" fmla="*/ 2235200 h 3829481"/>
                <a:gd name="connsiteX231" fmla="*/ 3911627 w 4135863"/>
                <a:gd name="connsiteY231" fmla="*/ 2495550 h 3829481"/>
                <a:gd name="connsiteX232" fmla="*/ 3781452 w 4135863"/>
                <a:gd name="connsiteY232" fmla="*/ 2940050 h 3829481"/>
                <a:gd name="connsiteX233" fmla="*/ 3616352 w 4135863"/>
                <a:gd name="connsiteY233" fmla="*/ 3022600 h 3829481"/>
                <a:gd name="connsiteX234" fmla="*/ 3536977 w 4135863"/>
                <a:gd name="connsiteY234" fmla="*/ 3051175 h 3829481"/>
                <a:gd name="connsiteX235" fmla="*/ 2952777 w 4135863"/>
                <a:gd name="connsiteY235" fmla="*/ 2057400 h 3829481"/>
                <a:gd name="connsiteX236" fmla="*/ 2968652 w 4135863"/>
                <a:gd name="connsiteY236" fmla="*/ 2225675 h 3829481"/>
                <a:gd name="connsiteX237" fmla="*/ 2879752 w 4135863"/>
                <a:gd name="connsiteY237" fmla="*/ 2022475 h 3829481"/>
                <a:gd name="connsiteX238" fmla="*/ 2901977 w 4135863"/>
                <a:gd name="connsiteY238" fmla="*/ 2222500 h 3829481"/>
                <a:gd name="connsiteX239" fmla="*/ 2886102 w 4135863"/>
                <a:gd name="connsiteY239" fmla="*/ 2349500 h 3829481"/>
                <a:gd name="connsiteX240" fmla="*/ 2841652 w 4135863"/>
                <a:gd name="connsiteY240" fmla="*/ 2257425 h 3829481"/>
                <a:gd name="connsiteX241" fmla="*/ 2873402 w 4135863"/>
                <a:gd name="connsiteY241" fmla="*/ 2397125 h 3829481"/>
                <a:gd name="connsiteX242" fmla="*/ 2800377 w 4135863"/>
                <a:gd name="connsiteY242" fmla="*/ 2270125 h 3829481"/>
                <a:gd name="connsiteX243" fmla="*/ 2867052 w 4135863"/>
                <a:gd name="connsiteY243" fmla="*/ 2479675 h 3829481"/>
                <a:gd name="connsiteX244" fmla="*/ 2771802 w 4135863"/>
                <a:gd name="connsiteY244" fmla="*/ 2311400 h 3829481"/>
                <a:gd name="connsiteX245" fmla="*/ 2787677 w 4135863"/>
                <a:gd name="connsiteY245" fmla="*/ 2466975 h 3829481"/>
                <a:gd name="connsiteX246" fmla="*/ 2698777 w 4135863"/>
                <a:gd name="connsiteY246" fmla="*/ 2314575 h 3829481"/>
                <a:gd name="connsiteX247" fmla="*/ 2724177 w 4135863"/>
                <a:gd name="connsiteY247" fmla="*/ 2527300 h 3829481"/>
                <a:gd name="connsiteX248" fmla="*/ 2663852 w 4135863"/>
                <a:gd name="connsiteY248" fmla="*/ 2390775 h 3829481"/>
                <a:gd name="connsiteX249" fmla="*/ 2425727 w 4135863"/>
                <a:gd name="connsiteY249" fmla="*/ 2479675 h 3829481"/>
                <a:gd name="connsiteX250" fmla="*/ 2657502 w 4135863"/>
                <a:gd name="connsiteY250" fmla="*/ 2676525 h 3829481"/>
                <a:gd name="connsiteX251" fmla="*/ 2584477 w 4135863"/>
                <a:gd name="connsiteY251" fmla="*/ 2736850 h 3829481"/>
                <a:gd name="connsiteX252" fmla="*/ 2152677 w 4135863"/>
                <a:gd name="connsiteY252" fmla="*/ 3829050 h 3829481"/>
                <a:gd name="connsiteX253" fmla="*/ 2206652 w 4135863"/>
                <a:gd name="connsiteY253" fmla="*/ 3686175 h 3829481"/>
                <a:gd name="connsiteX254" fmla="*/ 2219352 w 4135863"/>
                <a:gd name="connsiteY254" fmla="*/ 3546475 h 3829481"/>
                <a:gd name="connsiteX255" fmla="*/ 2190777 w 4135863"/>
                <a:gd name="connsiteY255" fmla="*/ 3403600 h 3829481"/>
                <a:gd name="connsiteX256" fmla="*/ 2216177 w 4135863"/>
                <a:gd name="connsiteY256" fmla="*/ 3276600 h 3829481"/>
                <a:gd name="connsiteX257" fmla="*/ 2222527 w 4135863"/>
                <a:gd name="connsiteY257" fmla="*/ 3140075 h 3829481"/>
                <a:gd name="connsiteX258" fmla="*/ 2222527 w 4135863"/>
                <a:gd name="connsiteY258" fmla="*/ 2863849 h 3829481"/>
                <a:gd name="connsiteX259" fmla="*/ 2197126 w 4135863"/>
                <a:gd name="connsiteY259" fmla="*/ 2813049 h 3829481"/>
                <a:gd name="connsiteX260" fmla="*/ 2159026 w 4135863"/>
                <a:gd name="connsiteY260" fmla="*/ 2794000 h 3829481"/>
                <a:gd name="connsiteX261" fmla="*/ 2092352 w 4135863"/>
                <a:gd name="connsiteY261" fmla="*/ 2752724 h 3829481"/>
                <a:gd name="connsiteX262" fmla="*/ 2035201 w 4135863"/>
                <a:gd name="connsiteY262" fmla="*/ 2698750 h 3829481"/>
                <a:gd name="connsiteX263" fmla="*/ 1978050 w 4135863"/>
                <a:gd name="connsiteY263" fmla="*/ 2679700 h 3829481"/>
                <a:gd name="connsiteX264" fmla="*/ 1911375 w 4135863"/>
                <a:gd name="connsiteY264" fmla="*/ 2600325 h 3829481"/>
                <a:gd name="connsiteX265" fmla="*/ 1765325 w 4135863"/>
                <a:gd name="connsiteY265" fmla="*/ 2362200 h 3829481"/>
                <a:gd name="connsiteX266" fmla="*/ 1720875 w 4135863"/>
                <a:gd name="connsiteY266" fmla="*/ 2251075 h 3829481"/>
                <a:gd name="connsiteX267" fmla="*/ 1673250 w 4135863"/>
                <a:gd name="connsiteY267" fmla="*/ 2197100 h 3829481"/>
                <a:gd name="connsiteX268" fmla="*/ 1651025 w 4135863"/>
                <a:gd name="connsiteY268" fmla="*/ 2146300 h 3829481"/>
                <a:gd name="connsiteX269" fmla="*/ 1581175 w 4135863"/>
                <a:gd name="connsiteY269" fmla="*/ 2095500 h 3829481"/>
                <a:gd name="connsiteX270" fmla="*/ 1584350 w 4135863"/>
                <a:gd name="connsiteY270" fmla="*/ 2022476 h 3829481"/>
                <a:gd name="connsiteX271" fmla="*/ 1590699 w 4135863"/>
                <a:gd name="connsiteY271" fmla="*/ 1984376 h 3829481"/>
                <a:gd name="connsiteX272" fmla="*/ 1676424 w 4135863"/>
                <a:gd name="connsiteY272" fmla="*/ 1958977 h 3829481"/>
                <a:gd name="connsiteX273" fmla="*/ 1609749 w 4135863"/>
                <a:gd name="connsiteY273" fmla="*/ 1882777 h 3829481"/>
                <a:gd name="connsiteX274" fmla="*/ 1622449 w 4135863"/>
                <a:gd name="connsiteY274" fmla="*/ 1809752 h 3829481"/>
                <a:gd name="connsiteX275" fmla="*/ 1651024 w 4135863"/>
                <a:gd name="connsiteY275" fmla="*/ 1730377 h 3829481"/>
                <a:gd name="connsiteX276" fmla="*/ 1714523 w 4135863"/>
                <a:gd name="connsiteY276" fmla="*/ 1685927 h 3829481"/>
                <a:gd name="connsiteX277" fmla="*/ 1765323 w 4135863"/>
                <a:gd name="connsiteY277" fmla="*/ 1647827 h 3829481"/>
                <a:gd name="connsiteX278" fmla="*/ 1793897 w 4135863"/>
                <a:gd name="connsiteY278" fmla="*/ 1612902 h 3829481"/>
                <a:gd name="connsiteX279" fmla="*/ 1812947 w 4135863"/>
                <a:gd name="connsiteY279" fmla="*/ 1571627 h 3829481"/>
                <a:gd name="connsiteX280" fmla="*/ 1790721 w 4135863"/>
                <a:gd name="connsiteY280" fmla="*/ 1539876 h 3829481"/>
                <a:gd name="connsiteX281" fmla="*/ 1793897 w 4135863"/>
                <a:gd name="connsiteY281" fmla="*/ 1473202 h 3829481"/>
                <a:gd name="connsiteX282" fmla="*/ 1765322 w 4135863"/>
                <a:gd name="connsiteY282" fmla="*/ 1381127 h 3829481"/>
                <a:gd name="connsiteX283" fmla="*/ 1727221 w 4135863"/>
                <a:gd name="connsiteY283" fmla="*/ 1314451 h 3829481"/>
                <a:gd name="connsiteX284" fmla="*/ 1666897 w 4135863"/>
                <a:gd name="connsiteY284" fmla="*/ 1355727 h 3829481"/>
                <a:gd name="connsiteX285" fmla="*/ 1625622 w 4135863"/>
                <a:gd name="connsiteY285" fmla="*/ 1377952 h 3829481"/>
                <a:gd name="connsiteX286" fmla="*/ 1587522 w 4135863"/>
                <a:gd name="connsiteY286" fmla="*/ 1349377 h 3829481"/>
                <a:gd name="connsiteX287" fmla="*/ 1527197 w 4135863"/>
                <a:gd name="connsiteY287" fmla="*/ 1327152 h 3829481"/>
                <a:gd name="connsiteX288" fmla="*/ 1428772 w 4135863"/>
                <a:gd name="connsiteY288" fmla="*/ 1257302 h 3829481"/>
                <a:gd name="connsiteX289" fmla="*/ 1374797 w 4135863"/>
                <a:gd name="connsiteY289" fmla="*/ 1257302 h 3829481"/>
                <a:gd name="connsiteX290" fmla="*/ 1358922 w 4135863"/>
                <a:gd name="connsiteY290" fmla="*/ 1187452 h 3829481"/>
                <a:gd name="connsiteX291" fmla="*/ 1298597 w 4135863"/>
                <a:gd name="connsiteY291" fmla="*/ 1114427 h 3829481"/>
                <a:gd name="connsiteX292" fmla="*/ 1212872 w 4135863"/>
                <a:gd name="connsiteY292" fmla="*/ 1057277 h 3829481"/>
                <a:gd name="connsiteX293" fmla="*/ 1073172 w 4135863"/>
                <a:gd name="connsiteY293" fmla="*/ 1003302 h 3829481"/>
                <a:gd name="connsiteX294" fmla="*/ 996972 w 4135863"/>
                <a:gd name="connsiteY294" fmla="*/ 974727 h 3829481"/>
                <a:gd name="connsiteX295" fmla="*/ 923947 w 4135863"/>
                <a:gd name="connsiteY295" fmla="*/ 914402 h 3829481"/>
                <a:gd name="connsiteX296" fmla="*/ 787422 w 4135863"/>
                <a:gd name="connsiteY296" fmla="*/ 933452 h 3829481"/>
                <a:gd name="connsiteX297" fmla="*/ 733447 w 4135863"/>
                <a:gd name="connsiteY297" fmla="*/ 942977 h 3829481"/>
                <a:gd name="connsiteX298" fmla="*/ 669947 w 4135863"/>
                <a:gd name="connsiteY298" fmla="*/ 889002 h 3829481"/>
                <a:gd name="connsiteX299" fmla="*/ 641372 w 4135863"/>
                <a:gd name="connsiteY299" fmla="*/ 860427 h 3829481"/>
                <a:gd name="connsiteX300" fmla="*/ 488972 w 4135863"/>
                <a:gd name="connsiteY300" fmla="*/ 800102 h 3829481"/>
                <a:gd name="connsiteX301" fmla="*/ 403247 w 4135863"/>
                <a:gd name="connsiteY301" fmla="*/ 749302 h 3829481"/>
                <a:gd name="connsiteX302" fmla="*/ 361972 w 4135863"/>
                <a:gd name="connsiteY302" fmla="*/ 695327 h 3829481"/>
                <a:gd name="connsiteX303" fmla="*/ 396897 w 4135863"/>
                <a:gd name="connsiteY303" fmla="*/ 660402 h 3829481"/>
                <a:gd name="connsiteX304" fmla="*/ 361972 w 4135863"/>
                <a:gd name="connsiteY304" fmla="*/ 555627 h 3829481"/>
                <a:gd name="connsiteX305" fmla="*/ 298471 w 4135863"/>
                <a:gd name="connsiteY305" fmla="*/ 454026 h 3829481"/>
                <a:gd name="connsiteX306" fmla="*/ 266722 w 4135863"/>
                <a:gd name="connsiteY306" fmla="*/ 384175 h 3829481"/>
                <a:gd name="connsiteX307" fmla="*/ 276246 w 4135863"/>
                <a:gd name="connsiteY307" fmla="*/ 358775 h 3829481"/>
                <a:gd name="connsiteX308" fmla="*/ 206397 w 4135863"/>
                <a:gd name="connsiteY308" fmla="*/ 234950 h 3829481"/>
                <a:gd name="connsiteX309" fmla="*/ 146072 w 4135863"/>
                <a:gd name="connsiteY309" fmla="*/ 101600 h 3829481"/>
                <a:gd name="connsiteX310" fmla="*/ 111147 w 4135863"/>
                <a:gd name="connsiteY310" fmla="*/ 142875 h 3829481"/>
                <a:gd name="connsiteX311" fmla="*/ 120671 w 4135863"/>
                <a:gd name="connsiteY311" fmla="*/ 193675 h 3829481"/>
                <a:gd name="connsiteX312" fmla="*/ 123846 w 4135863"/>
                <a:gd name="connsiteY312" fmla="*/ 260350 h 3829481"/>
                <a:gd name="connsiteX313" fmla="*/ 136546 w 4135863"/>
                <a:gd name="connsiteY313" fmla="*/ 327025 h 3829481"/>
                <a:gd name="connsiteX314" fmla="*/ 174646 w 4135863"/>
                <a:gd name="connsiteY314" fmla="*/ 384175 h 3829481"/>
                <a:gd name="connsiteX315" fmla="*/ 190521 w 4135863"/>
                <a:gd name="connsiteY315" fmla="*/ 422275 h 3829481"/>
                <a:gd name="connsiteX316" fmla="*/ 200046 w 4135863"/>
                <a:gd name="connsiteY316" fmla="*/ 495300 h 3829481"/>
                <a:gd name="connsiteX317" fmla="*/ 231798 w 4135863"/>
                <a:gd name="connsiteY317" fmla="*/ 542925 h 3829481"/>
                <a:gd name="connsiteX318" fmla="*/ 168296 w 4135863"/>
                <a:gd name="connsiteY318" fmla="*/ 508000 h 3829481"/>
                <a:gd name="connsiteX319" fmla="*/ 107973 w 4135863"/>
                <a:gd name="connsiteY319" fmla="*/ 460375 h 3829481"/>
                <a:gd name="connsiteX320" fmla="*/ 88923 w 4135863"/>
                <a:gd name="connsiteY320" fmla="*/ 371475 h 3829481"/>
                <a:gd name="connsiteX321" fmla="*/ 22248 w 4135863"/>
                <a:gd name="connsiteY321" fmla="*/ 285750 h 3829481"/>
                <a:gd name="connsiteX322" fmla="*/ 53998 w 4135863"/>
                <a:gd name="connsiteY322" fmla="*/ 193675 h 3829481"/>
                <a:gd name="connsiteX323" fmla="*/ 25423 w 4135863"/>
                <a:gd name="connsiteY323" fmla="*/ 161925 h 3829481"/>
                <a:gd name="connsiteX324" fmla="*/ 12722 w 4135863"/>
                <a:gd name="connsiteY324" fmla="*/ 114300 h 3829481"/>
                <a:gd name="connsiteX325" fmla="*/ 23 w 4135863"/>
                <a:gd name="connsiteY325" fmla="*/ 41275 h 3829481"/>
                <a:gd name="connsiteX326" fmla="*/ 23 w 4135863"/>
                <a:gd name="connsiteY326" fmla="*/ 0 h 3829481"/>
                <a:gd name="connsiteX0" fmla="*/ 23 w 4135863"/>
                <a:gd name="connsiteY0" fmla="*/ 0 h 4010600"/>
                <a:gd name="connsiteX1" fmla="*/ 381023 w 4135863"/>
                <a:gd name="connsiteY1" fmla="*/ 76200 h 4010600"/>
                <a:gd name="connsiteX2" fmla="*/ 479448 w 4135863"/>
                <a:gd name="connsiteY2" fmla="*/ 28575 h 4010600"/>
                <a:gd name="connsiteX3" fmla="*/ 568348 w 4135863"/>
                <a:gd name="connsiteY3" fmla="*/ 44450 h 4010600"/>
                <a:gd name="connsiteX4" fmla="*/ 568348 w 4135863"/>
                <a:gd name="connsiteY4" fmla="*/ 44450 h 4010600"/>
                <a:gd name="connsiteX5" fmla="*/ 571523 w 4135863"/>
                <a:gd name="connsiteY5" fmla="*/ 73025 h 4010600"/>
                <a:gd name="connsiteX6" fmla="*/ 565173 w 4135863"/>
                <a:gd name="connsiteY6" fmla="*/ 88900 h 4010600"/>
                <a:gd name="connsiteX7" fmla="*/ 561998 w 4135863"/>
                <a:gd name="connsiteY7" fmla="*/ 98425 h 4010600"/>
                <a:gd name="connsiteX8" fmla="*/ 565173 w 4135863"/>
                <a:gd name="connsiteY8" fmla="*/ 114300 h 4010600"/>
                <a:gd name="connsiteX9" fmla="*/ 584223 w 4135863"/>
                <a:gd name="connsiteY9" fmla="*/ 127000 h 4010600"/>
                <a:gd name="connsiteX10" fmla="*/ 596923 w 4135863"/>
                <a:gd name="connsiteY10" fmla="*/ 146050 h 4010600"/>
                <a:gd name="connsiteX11" fmla="*/ 600098 w 4135863"/>
                <a:gd name="connsiteY11" fmla="*/ 155575 h 4010600"/>
                <a:gd name="connsiteX12" fmla="*/ 609623 w 4135863"/>
                <a:gd name="connsiteY12" fmla="*/ 161925 h 4010600"/>
                <a:gd name="connsiteX13" fmla="*/ 615973 w 4135863"/>
                <a:gd name="connsiteY13" fmla="*/ 171450 h 4010600"/>
                <a:gd name="connsiteX14" fmla="*/ 660423 w 4135863"/>
                <a:gd name="connsiteY14" fmla="*/ 165100 h 4010600"/>
                <a:gd name="connsiteX15" fmla="*/ 669948 w 4135863"/>
                <a:gd name="connsiteY15" fmla="*/ 158750 h 4010600"/>
                <a:gd name="connsiteX16" fmla="*/ 679473 w 4135863"/>
                <a:gd name="connsiteY16" fmla="*/ 155575 h 4010600"/>
                <a:gd name="connsiteX17" fmla="*/ 701698 w 4135863"/>
                <a:gd name="connsiteY17" fmla="*/ 142875 h 4010600"/>
                <a:gd name="connsiteX18" fmla="*/ 749323 w 4135863"/>
                <a:gd name="connsiteY18" fmla="*/ 146050 h 4010600"/>
                <a:gd name="connsiteX19" fmla="*/ 755673 w 4135863"/>
                <a:gd name="connsiteY19" fmla="*/ 155575 h 4010600"/>
                <a:gd name="connsiteX20" fmla="*/ 749323 w 4135863"/>
                <a:gd name="connsiteY20" fmla="*/ 200025 h 4010600"/>
                <a:gd name="connsiteX21" fmla="*/ 762023 w 4135863"/>
                <a:gd name="connsiteY21" fmla="*/ 212725 h 4010600"/>
                <a:gd name="connsiteX22" fmla="*/ 771548 w 4135863"/>
                <a:gd name="connsiteY22" fmla="*/ 215900 h 4010600"/>
                <a:gd name="connsiteX23" fmla="*/ 777898 w 4135863"/>
                <a:gd name="connsiteY23" fmla="*/ 228600 h 4010600"/>
                <a:gd name="connsiteX24" fmla="*/ 787423 w 4135863"/>
                <a:gd name="connsiteY24" fmla="*/ 238125 h 4010600"/>
                <a:gd name="connsiteX25" fmla="*/ 793773 w 4135863"/>
                <a:gd name="connsiteY25" fmla="*/ 257175 h 4010600"/>
                <a:gd name="connsiteX26" fmla="*/ 796948 w 4135863"/>
                <a:gd name="connsiteY26" fmla="*/ 288925 h 4010600"/>
                <a:gd name="connsiteX27" fmla="*/ 800123 w 4135863"/>
                <a:gd name="connsiteY27" fmla="*/ 298450 h 4010600"/>
                <a:gd name="connsiteX28" fmla="*/ 809648 w 4135863"/>
                <a:gd name="connsiteY28" fmla="*/ 304800 h 4010600"/>
                <a:gd name="connsiteX29" fmla="*/ 822348 w 4135863"/>
                <a:gd name="connsiteY29" fmla="*/ 314325 h 4010600"/>
                <a:gd name="connsiteX30" fmla="*/ 831873 w 4135863"/>
                <a:gd name="connsiteY30" fmla="*/ 323850 h 4010600"/>
                <a:gd name="connsiteX31" fmla="*/ 854098 w 4135863"/>
                <a:gd name="connsiteY31" fmla="*/ 336550 h 4010600"/>
                <a:gd name="connsiteX32" fmla="*/ 863623 w 4135863"/>
                <a:gd name="connsiteY32" fmla="*/ 346075 h 4010600"/>
                <a:gd name="connsiteX33" fmla="*/ 892198 w 4135863"/>
                <a:gd name="connsiteY33" fmla="*/ 352425 h 4010600"/>
                <a:gd name="connsiteX34" fmla="*/ 882673 w 4135863"/>
                <a:gd name="connsiteY34" fmla="*/ 355600 h 4010600"/>
                <a:gd name="connsiteX35" fmla="*/ 879498 w 4135863"/>
                <a:gd name="connsiteY35" fmla="*/ 365125 h 4010600"/>
                <a:gd name="connsiteX36" fmla="*/ 876323 w 4135863"/>
                <a:gd name="connsiteY36" fmla="*/ 406400 h 4010600"/>
                <a:gd name="connsiteX37" fmla="*/ 866798 w 4135863"/>
                <a:gd name="connsiteY37" fmla="*/ 434975 h 4010600"/>
                <a:gd name="connsiteX38" fmla="*/ 863623 w 4135863"/>
                <a:gd name="connsiteY38" fmla="*/ 450850 h 4010600"/>
                <a:gd name="connsiteX39" fmla="*/ 860448 w 4135863"/>
                <a:gd name="connsiteY39" fmla="*/ 463550 h 4010600"/>
                <a:gd name="connsiteX40" fmla="*/ 854098 w 4135863"/>
                <a:gd name="connsiteY40" fmla="*/ 482600 h 4010600"/>
                <a:gd name="connsiteX41" fmla="*/ 850923 w 4135863"/>
                <a:gd name="connsiteY41" fmla="*/ 492125 h 4010600"/>
                <a:gd name="connsiteX42" fmla="*/ 841398 w 4135863"/>
                <a:gd name="connsiteY42" fmla="*/ 517525 h 4010600"/>
                <a:gd name="connsiteX43" fmla="*/ 835048 w 4135863"/>
                <a:gd name="connsiteY43" fmla="*/ 552450 h 4010600"/>
                <a:gd name="connsiteX44" fmla="*/ 831873 w 4135863"/>
                <a:gd name="connsiteY44" fmla="*/ 561975 h 4010600"/>
                <a:gd name="connsiteX45" fmla="*/ 822348 w 4135863"/>
                <a:gd name="connsiteY45" fmla="*/ 565150 h 4010600"/>
                <a:gd name="connsiteX46" fmla="*/ 815998 w 4135863"/>
                <a:gd name="connsiteY46" fmla="*/ 574675 h 4010600"/>
                <a:gd name="connsiteX47" fmla="*/ 825523 w 4135863"/>
                <a:gd name="connsiteY47" fmla="*/ 600075 h 4010600"/>
                <a:gd name="connsiteX48" fmla="*/ 841398 w 4135863"/>
                <a:gd name="connsiteY48" fmla="*/ 625475 h 4010600"/>
                <a:gd name="connsiteX49" fmla="*/ 847748 w 4135863"/>
                <a:gd name="connsiteY49" fmla="*/ 650875 h 4010600"/>
                <a:gd name="connsiteX50" fmla="*/ 860448 w 4135863"/>
                <a:gd name="connsiteY50" fmla="*/ 669925 h 4010600"/>
                <a:gd name="connsiteX51" fmla="*/ 866798 w 4135863"/>
                <a:gd name="connsiteY51" fmla="*/ 682625 h 4010600"/>
                <a:gd name="connsiteX52" fmla="*/ 885848 w 4135863"/>
                <a:gd name="connsiteY52" fmla="*/ 695325 h 4010600"/>
                <a:gd name="connsiteX53" fmla="*/ 904898 w 4135863"/>
                <a:gd name="connsiteY53" fmla="*/ 730250 h 4010600"/>
                <a:gd name="connsiteX54" fmla="*/ 908073 w 4135863"/>
                <a:gd name="connsiteY54" fmla="*/ 739775 h 4010600"/>
                <a:gd name="connsiteX55" fmla="*/ 917598 w 4135863"/>
                <a:gd name="connsiteY55" fmla="*/ 742950 h 4010600"/>
                <a:gd name="connsiteX56" fmla="*/ 936648 w 4135863"/>
                <a:gd name="connsiteY56" fmla="*/ 758825 h 4010600"/>
                <a:gd name="connsiteX57" fmla="*/ 955698 w 4135863"/>
                <a:gd name="connsiteY57" fmla="*/ 765175 h 4010600"/>
                <a:gd name="connsiteX58" fmla="*/ 993798 w 4135863"/>
                <a:gd name="connsiteY58" fmla="*/ 762000 h 4010600"/>
                <a:gd name="connsiteX59" fmla="*/ 1012848 w 4135863"/>
                <a:gd name="connsiteY59" fmla="*/ 755650 h 4010600"/>
                <a:gd name="connsiteX60" fmla="*/ 1022373 w 4135863"/>
                <a:gd name="connsiteY60" fmla="*/ 752475 h 4010600"/>
                <a:gd name="connsiteX61" fmla="*/ 1035073 w 4135863"/>
                <a:gd name="connsiteY61" fmla="*/ 742950 h 4010600"/>
                <a:gd name="connsiteX62" fmla="*/ 1044598 w 4135863"/>
                <a:gd name="connsiteY62" fmla="*/ 739775 h 4010600"/>
                <a:gd name="connsiteX63" fmla="*/ 1143023 w 4135863"/>
                <a:gd name="connsiteY63" fmla="*/ 730250 h 4010600"/>
                <a:gd name="connsiteX64" fmla="*/ 1155723 w 4135863"/>
                <a:gd name="connsiteY64" fmla="*/ 685800 h 4010600"/>
                <a:gd name="connsiteX65" fmla="*/ 1162073 w 4135863"/>
                <a:gd name="connsiteY65" fmla="*/ 673100 h 4010600"/>
                <a:gd name="connsiteX66" fmla="*/ 1165248 w 4135863"/>
                <a:gd name="connsiteY66" fmla="*/ 663575 h 4010600"/>
                <a:gd name="connsiteX67" fmla="*/ 1184298 w 4135863"/>
                <a:gd name="connsiteY67" fmla="*/ 654050 h 4010600"/>
                <a:gd name="connsiteX68" fmla="*/ 1206523 w 4135863"/>
                <a:gd name="connsiteY68" fmla="*/ 635000 h 4010600"/>
                <a:gd name="connsiteX69" fmla="*/ 1216048 w 4135863"/>
                <a:gd name="connsiteY69" fmla="*/ 631825 h 4010600"/>
                <a:gd name="connsiteX70" fmla="*/ 1244623 w 4135863"/>
                <a:gd name="connsiteY70" fmla="*/ 615950 h 4010600"/>
                <a:gd name="connsiteX71" fmla="*/ 1263673 w 4135863"/>
                <a:gd name="connsiteY71" fmla="*/ 612775 h 4010600"/>
                <a:gd name="connsiteX72" fmla="*/ 1330348 w 4135863"/>
                <a:gd name="connsiteY72" fmla="*/ 606425 h 4010600"/>
                <a:gd name="connsiteX73" fmla="*/ 1365273 w 4135863"/>
                <a:gd name="connsiteY73" fmla="*/ 612775 h 4010600"/>
                <a:gd name="connsiteX74" fmla="*/ 1368448 w 4135863"/>
                <a:gd name="connsiteY74" fmla="*/ 622300 h 4010600"/>
                <a:gd name="connsiteX75" fmla="*/ 1377973 w 4135863"/>
                <a:gd name="connsiteY75" fmla="*/ 628650 h 4010600"/>
                <a:gd name="connsiteX76" fmla="*/ 1387498 w 4135863"/>
                <a:gd name="connsiteY76" fmla="*/ 638175 h 4010600"/>
                <a:gd name="connsiteX77" fmla="*/ 1387498 w 4135863"/>
                <a:gd name="connsiteY77" fmla="*/ 673100 h 4010600"/>
                <a:gd name="connsiteX78" fmla="*/ 1377973 w 4135863"/>
                <a:gd name="connsiteY78" fmla="*/ 676275 h 4010600"/>
                <a:gd name="connsiteX79" fmla="*/ 1355748 w 4135863"/>
                <a:gd name="connsiteY79" fmla="*/ 685800 h 4010600"/>
                <a:gd name="connsiteX80" fmla="*/ 1349398 w 4135863"/>
                <a:gd name="connsiteY80" fmla="*/ 698500 h 4010600"/>
                <a:gd name="connsiteX81" fmla="*/ 1343048 w 4135863"/>
                <a:gd name="connsiteY81" fmla="*/ 723900 h 4010600"/>
                <a:gd name="connsiteX82" fmla="*/ 1339873 w 4135863"/>
                <a:gd name="connsiteY82" fmla="*/ 733425 h 4010600"/>
                <a:gd name="connsiteX83" fmla="*/ 1333523 w 4135863"/>
                <a:gd name="connsiteY83" fmla="*/ 742950 h 4010600"/>
                <a:gd name="connsiteX84" fmla="*/ 1330348 w 4135863"/>
                <a:gd name="connsiteY84" fmla="*/ 758825 h 4010600"/>
                <a:gd name="connsiteX85" fmla="*/ 1320823 w 4135863"/>
                <a:gd name="connsiteY85" fmla="*/ 784225 h 4010600"/>
                <a:gd name="connsiteX86" fmla="*/ 1311298 w 4135863"/>
                <a:gd name="connsiteY86" fmla="*/ 793750 h 4010600"/>
                <a:gd name="connsiteX87" fmla="*/ 1295423 w 4135863"/>
                <a:gd name="connsiteY87" fmla="*/ 822325 h 4010600"/>
                <a:gd name="connsiteX88" fmla="*/ 1282723 w 4135863"/>
                <a:gd name="connsiteY88" fmla="*/ 831850 h 4010600"/>
                <a:gd name="connsiteX89" fmla="*/ 1273198 w 4135863"/>
                <a:gd name="connsiteY89" fmla="*/ 850900 h 4010600"/>
                <a:gd name="connsiteX90" fmla="*/ 1263673 w 4135863"/>
                <a:gd name="connsiteY90" fmla="*/ 860425 h 4010600"/>
                <a:gd name="connsiteX91" fmla="*/ 1266848 w 4135863"/>
                <a:gd name="connsiteY91" fmla="*/ 908050 h 4010600"/>
                <a:gd name="connsiteX92" fmla="*/ 1276373 w 4135863"/>
                <a:gd name="connsiteY92" fmla="*/ 904875 h 4010600"/>
                <a:gd name="connsiteX93" fmla="*/ 1343048 w 4135863"/>
                <a:gd name="connsiteY93" fmla="*/ 898525 h 4010600"/>
                <a:gd name="connsiteX94" fmla="*/ 1362098 w 4135863"/>
                <a:gd name="connsiteY94" fmla="*/ 892175 h 4010600"/>
                <a:gd name="connsiteX95" fmla="*/ 1374798 w 4135863"/>
                <a:gd name="connsiteY95" fmla="*/ 885825 h 4010600"/>
                <a:gd name="connsiteX96" fmla="*/ 1419248 w 4135863"/>
                <a:gd name="connsiteY96" fmla="*/ 879475 h 4010600"/>
                <a:gd name="connsiteX97" fmla="*/ 1428773 w 4135863"/>
                <a:gd name="connsiteY97" fmla="*/ 885825 h 4010600"/>
                <a:gd name="connsiteX98" fmla="*/ 1441473 w 4135863"/>
                <a:gd name="connsiteY98" fmla="*/ 901700 h 4010600"/>
                <a:gd name="connsiteX99" fmla="*/ 1447823 w 4135863"/>
                <a:gd name="connsiteY99" fmla="*/ 911225 h 4010600"/>
                <a:gd name="connsiteX100" fmla="*/ 1470048 w 4135863"/>
                <a:gd name="connsiteY100" fmla="*/ 927100 h 4010600"/>
                <a:gd name="connsiteX101" fmla="*/ 1485923 w 4135863"/>
                <a:gd name="connsiteY101" fmla="*/ 955675 h 4010600"/>
                <a:gd name="connsiteX102" fmla="*/ 1479573 w 4135863"/>
                <a:gd name="connsiteY102" fmla="*/ 1063625 h 4010600"/>
                <a:gd name="connsiteX103" fmla="*/ 1482748 w 4135863"/>
                <a:gd name="connsiteY103" fmla="*/ 1133475 h 4010600"/>
                <a:gd name="connsiteX104" fmla="*/ 1489098 w 4135863"/>
                <a:gd name="connsiteY104" fmla="*/ 1171575 h 4010600"/>
                <a:gd name="connsiteX105" fmla="*/ 1492273 w 4135863"/>
                <a:gd name="connsiteY105" fmla="*/ 1216025 h 4010600"/>
                <a:gd name="connsiteX106" fmla="*/ 1498623 w 4135863"/>
                <a:gd name="connsiteY106" fmla="*/ 1225550 h 4010600"/>
                <a:gd name="connsiteX107" fmla="*/ 1501798 w 4135863"/>
                <a:gd name="connsiteY107" fmla="*/ 1235075 h 4010600"/>
                <a:gd name="connsiteX108" fmla="*/ 1527198 w 4135863"/>
                <a:gd name="connsiteY108" fmla="*/ 1250950 h 4010600"/>
                <a:gd name="connsiteX109" fmla="*/ 1536723 w 4135863"/>
                <a:gd name="connsiteY109" fmla="*/ 1257300 h 4010600"/>
                <a:gd name="connsiteX110" fmla="*/ 1549423 w 4135863"/>
                <a:gd name="connsiteY110" fmla="*/ 1260475 h 4010600"/>
                <a:gd name="connsiteX111" fmla="*/ 1603398 w 4135863"/>
                <a:gd name="connsiteY111" fmla="*/ 1263650 h 4010600"/>
                <a:gd name="connsiteX112" fmla="*/ 1635148 w 4135863"/>
                <a:gd name="connsiteY112" fmla="*/ 1273175 h 4010600"/>
                <a:gd name="connsiteX113" fmla="*/ 1676423 w 4135863"/>
                <a:gd name="connsiteY113" fmla="*/ 1266825 h 4010600"/>
                <a:gd name="connsiteX114" fmla="*/ 1685948 w 4135863"/>
                <a:gd name="connsiteY114" fmla="*/ 1263650 h 4010600"/>
                <a:gd name="connsiteX115" fmla="*/ 1692298 w 4135863"/>
                <a:gd name="connsiteY115" fmla="*/ 1254125 h 4010600"/>
                <a:gd name="connsiteX116" fmla="*/ 1701823 w 4135863"/>
                <a:gd name="connsiteY116" fmla="*/ 1244600 h 4010600"/>
                <a:gd name="connsiteX117" fmla="*/ 1743098 w 4135863"/>
                <a:gd name="connsiteY117" fmla="*/ 1247775 h 4010600"/>
                <a:gd name="connsiteX118" fmla="*/ 1752623 w 4135863"/>
                <a:gd name="connsiteY118" fmla="*/ 1254125 h 4010600"/>
                <a:gd name="connsiteX119" fmla="*/ 1762148 w 4135863"/>
                <a:gd name="connsiteY119" fmla="*/ 1257300 h 4010600"/>
                <a:gd name="connsiteX120" fmla="*/ 1771673 w 4135863"/>
                <a:gd name="connsiteY120" fmla="*/ 1266825 h 4010600"/>
                <a:gd name="connsiteX121" fmla="*/ 1787548 w 4135863"/>
                <a:gd name="connsiteY121" fmla="*/ 1285875 h 4010600"/>
                <a:gd name="connsiteX122" fmla="*/ 1797073 w 4135863"/>
                <a:gd name="connsiteY122" fmla="*/ 1289050 h 4010600"/>
                <a:gd name="connsiteX123" fmla="*/ 1822473 w 4135863"/>
                <a:gd name="connsiteY123" fmla="*/ 1308100 h 4010600"/>
                <a:gd name="connsiteX124" fmla="*/ 1831998 w 4135863"/>
                <a:gd name="connsiteY124" fmla="*/ 1311275 h 4010600"/>
                <a:gd name="connsiteX125" fmla="*/ 1854223 w 4135863"/>
                <a:gd name="connsiteY125" fmla="*/ 1327150 h 4010600"/>
                <a:gd name="connsiteX126" fmla="*/ 1863748 w 4135863"/>
                <a:gd name="connsiteY126" fmla="*/ 1317625 h 4010600"/>
                <a:gd name="connsiteX127" fmla="*/ 1879623 w 4135863"/>
                <a:gd name="connsiteY127" fmla="*/ 1282700 h 4010600"/>
                <a:gd name="connsiteX128" fmla="*/ 1882798 w 4135863"/>
                <a:gd name="connsiteY128" fmla="*/ 1250950 h 4010600"/>
                <a:gd name="connsiteX129" fmla="*/ 1889148 w 4135863"/>
                <a:gd name="connsiteY129" fmla="*/ 1241425 h 4010600"/>
                <a:gd name="connsiteX130" fmla="*/ 1895498 w 4135863"/>
                <a:gd name="connsiteY130" fmla="*/ 1228725 h 4010600"/>
                <a:gd name="connsiteX131" fmla="*/ 1901848 w 4135863"/>
                <a:gd name="connsiteY131" fmla="*/ 1209675 h 4010600"/>
                <a:gd name="connsiteX132" fmla="*/ 1905023 w 4135863"/>
                <a:gd name="connsiteY132" fmla="*/ 1196975 h 4010600"/>
                <a:gd name="connsiteX133" fmla="*/ 1930423 w 4135863"/>
                <a:gd name="connsiteY133" fmla="*/ 1184275 h 4010600"/>
                <a:gd name="connsiteX134" fmla="*/ 2019323 w 4135863"/>
                <a:gd name="connsiteY134" fmla="*/ 1181100 h 4010600"/>
                <a:gd name="connsiteX135" fmla="*/ 2028848 w 4135863"/>
                <a:gd name="connsiteY135" fmla="*/ 1174750 h 4010600"/>
                <a:gd name="connsiteX136" fmla="*/ 2047898 w 4135863"/>
                <a:gd name="connsiteY136" fmla="*/ 1165225 h 4010600"/>
                <a:gd name="connsiteX137" fmla="*/ 2060598 w 4135863"/>
                <a:gd name="connsiteY137" fmla="*/ 1149350 h 4010600"/>
                <a:gd name="connsiteX138" fmla="*/ 2082823 w 4135863"/>
                <a:gd name="connsiteY138" fmla="*/ 1127125 h 4010600"/>
                <a:gd name="connsiteX139" fmla="*/ 2095523 w 4135863"/>
                <a:gd name="connsiteY139" fmla="*/ 1120775 h 4010600"/>
                <a:gd name="connsiteX140" fmla="*/ 2114573 w 4135863"/>
                <a:gd name="connsiteY140" fmla="*/ 1114425 h 4010600"/>
                <a:gd name="connsiteX141" fmla="*/ 2124098 w 4135863"/>
                <a:gd name="connsiteY141" fmla="*/ 1120775 h 4010600"/>
                <a:gd name="connsiteX142" fmla="*/ 2127273 w 4135863"/>
                <a:gd name="connsiteY142" fmla="*/ 1130300 h 4010600"/>
                <a:gd name="connsiteX143" fmla="*/ 2133623 w 4135863"/>
                <a:gd name="connsiteY143" fmla="*/ 1139825 h 4010600"/>
                <a:gd name="connsiteX144" fmla="*/ 2130448 w 4135863"/>
                <a:gd name="connsiteY144" fmla="*/ 1152525 h 4010600"/>
                <a:gd name="connsiteX145" fmla="*/ 2127273 w 4135863"/>
                <a:gd name="connsiteY145" fmla="*/ 1174750 h 4010600"/>
                <a:gd name="connsiteX146" fmla="*/ 2187598 w 4135863"/>
                <a:gd name="connsiteY146" fmla="*/ 1155700 h 4010600"/>
                <a:gd name="connsiteX147" fmla="*/ 2276498 w 4135863"/>
                <a:gd name="connsiteY147" fmla="*/ 1168400 h 4010600"/>
                <a:gd name="connsiteX148" fmla="*/ 2279673 w 4135863"/>
                <a:gd name="connsiteY148" fmla="*/ 1190625 h 4010600"/>
                <a:gd name="connsiteX149" fmla="*/ 2273323 w 4135863"/>
                <a:gd name="connsiteY149" fmla="*/ 1181100 h 4010600"/>
                <a:gd name="connsiteX150" fmla="*/ 2254273 w 4135863"/>
                <a:gd name="connsiteY150" fmla="*/ 1162050 h 4010600"/>
                <a:gd name="connsiteX151" fmla="*/ 2257448 w 4135863"/>
                <a:gd name="connsiteY151" fmla="*/ 1165225 h 4010600"/>
                <a:gd name="connsiteX152" fmla="*/ 2308248 w 4135863"/>
                <a:gd name="connsiteY152" fmla="*/ 1184275 h 4010600"/>
                <a:gd name="connsiteX153" fmla="*/ 2324123 w 4135863"/>
                <a:gd name="connsiteY153" fmla="*/ 1187450 h 4010600"/>
                <a:gd name="connsiteX154" fmla="*/ 2349523 w 4135863"/>
                <a:gd name="connsiteY154" fmla="*/ 1193800 h 4010600"/>
                <a:gd name="connsiteX155" fmla="*/ 2393973 w 4135863"/>
                <a:gd name="connsiteY155" fmla="*/ 1196975 h 4010600"/>
                <a:gd name="connsiteX156" fmla="*/ 2397148 w 4135863"/>
                <a:gd name="connsiteY156" fmla="*/ 1206500 h 4010600"/>
                <a:gd name="connsiteX157" fmla="*/ 2444773 w 4135863"/>
                <a:gd name="connsiteY157" fmla="*/ 1216025 h 4010600"/>
                <a:gd name="connsiteX158" fmla="*/ 2454298 w 4135863"/>
                <a:gd name="connsiteY158" fmla="*/ 1219200 h 4010600"/>
                <a:gd name="connsiteX159" fmla="*/ 2476523 w 4135863"/>
                <a:gd name="connsiteY159" fmla="*/ 1222375 h 4010600"/>
                <a:gd name="connsiteX160" fmla="*/ 2486048 w 4135863"/>
                <a:gd name="connsiteY160" fmla="*/ 1228725 h 4010600"/>
                <a:gd name="connsiteX161" fmla="*/ 2520973 w 4135863"/>
                <a:gd name="connsiteY161" fmla="*/ 1222375 h 4010600"/>
                <a:gd name="connsiteX162" fmla="*/ 2530498 w 4135863"/>
                <a:gd name="connsiteY162" fmla="*/ 1209675 h 4010600"/>
                <a:gd name="connsiteX163" fmla="*/ 2540023 w 4135863"/>
                <a:gd name="connsiteY163" fmla="*/ 1203325 h 4010600"/>
                <a:gd name="connsiteX164" fmla="*/ 2552723 w 4135863"/>
                <a:gd name="connsiteY164" fmla="*/ 1200150 h 4010600"/>
                <a:gd name="connsiteX165" fmla="*/ 2581298 w 4135863"/>
                <a:gd name="connsiteY165" fmla="*/ 1190625 h 4010600"/>
                <a:gd name="connsiteX166" fmla="*/ 2609873 w 4135863"/>
                <a:gd name="connsiteY166" fmla="*/ 1193800 h 4010600"/>
                <a:gd name="connsiteX167" fmla="*/ 2619398 w 4135863"/>
                <a:gd name="connsiteY167" fmla="*/ 1196975 h 4010600"/>
                <a:gd name="connsiteX168" fmla="*/ 2625748 w 4135863"/>
                <a:gd name="connsiteY168" fmla="*/ 1206500 h 4010600"/>
                <a:gd name="connsiteX169" fmla="*/ 2616223 w 4135863"/>
                <a:gd name="connsiteY169" fmla="*/ 1209675 h 4010600"/>
                <a:gd name="connsiteX170" fmla="*/ 2606698 w 4135863"/>
                <a:gd name="connsiteY170" fmla="*/ 1235075 h 4010600"/>
                <a:gd name="connsiteX171" fmla="*/ 2654323 w 4135863"/>
                <a:gd name="connsiteY171" fmla="*/ 1238250 h 4010600"/>
                <a:gd name="connsiteX172" fmla="*/ 2657498 w 4135863"/>
                <a:gd name="connsiteY172" fmla="*/ 1200150 h 4010600"/>
                <a:gd name="connsiteX173" fmla="*/ 2686073 w 4135863"/>
                <a:gd name="connsiteY173" fmla="*/ 1190625 h 4010600"/>
                <a:gd name="connsiteX174" fmla="*/ 2717823 w 4135863"/>
                <a:gd name="connsiteY174" fmla="*/ 1200150 h 4010600"/>
                <a:gd name="connsiteX175" fmla="*/ 2711473 w 4135863"/>
                <a:gd name="connsiteY175" fmla="*/ 1225550 h 4010600"/>
                <a:gd name="connsiteX176" fmla="*/ 2705123 w 4135863"/>
                <a:gd name="connsiteY176" fmla="*/ 1250950 h 4010600"/>
                <a:gd name="connsiteX177" fmla="*/ 2698773 w 4135863"/>
                <a:gd name="connsiteY177" fmla="*/ 1270000 h 4010600"/>
                <a:gd name="connsiteX178" fmla="*/ 2714648 w 4135863"/>
                <a:gd name="connsiteY178" fmla="*/ 1279525 h 4010600"/>
                <a:gd name="connsiteX179" fmla="*/ 2740048 w 4135863"/>
                <a:gd name="connsiteY179" fmla="*/ 1289050 h 4010600"/>
                <a:gd name="connsiteX180" fmla="*/ 2749573 w 4135863"/>
                <a:gd name="connsiteY180" fmla="*/ 1298575 h 4010600"/>
                <a:gd name="connsiteX181" fmla="*/ 2752748 w 4135863"/>
                <a:gd name="connsiteY181" fmla="*/ 1323975 h 4010600"/>
                <a:gd name="connsiteX182" fmla="*/ 2762273 w 4135863"/>
                <a:gd name="connsiteY182" fmla="*/ 1333500 h 4010600"/>
                <a:gd name="connsiteX183" fmla="*/ 2765448 w 4135863"/>
                <a:gd name="connsiteY183" fmla="*/ 1346200 h 4010600"/>
                <a:gd name="connsiteX184" fmla="*/ 2784498 w 4135863"/>
                <a:gd name="connsiteY184" fmla="*/ 1349375 h 4010600"/>
                <a:gd name="connsiteX185" fmla="*/ 2794023 w 4135863"/>
                <a:gd name="connsiteY185" fmla="*/ 1352550 h 4010600"/>
                <a:gd name="connsiteX186" fmla="*/ 2806723 w 4135863"/>
                <a:gd name="connsiteY186" fmla="*/ 1355725 h 4010600"/>
                <a:gd name="connsiteX187" fmla="*/ 2825773 w 4135863"/>
                <a:gd name="connsiteY187" fmla="*/ 1387475 h 4010600"/>
                <a:gd name="connsiteX188" fmla="*/ 2835298 w 4135863"/>
                <a:gd name="connsiteY188" fmla="*/ 1393825 h 4010600"/>
                <a:gd name="connsiteX189" fmla="*/ 2851173 w 4135863"/>
                <a:gd name="connsiteY189" fmla="*/ 1412875 h 4010600"/>
                <a:gd name="connsiteX190" fmla="*/ 2863873 w 4135863"/>
                <a:gd name="connsiteY190" fmla="*/ 1416050 h 4010600"/>
                <a:gd name="connsiteX191" fmla="*/ 2873398 w 4135863"/>
                <a:gd name="connsiteY191" fmla="*/ 1422400 h 4010600"/>
                <a:gd name="connsiteX192" fmla="*/ 2933723 w 4135863"/>
                <a:gd name="connsiteY192" fmla="*/ 1431925 h 4010600"/>
                <a:gd name="connsiteX193" fmla="*/ 2952773 w 4135863"/>
                <a:gd name="connsiteY193" fmla="*/ 1438275 h 4010600"/>
                <a:gd name="connsiteX194" fmla="*/ 2971823 w 4135863"/>
                <a:gd name="connsiteY194" fmla="*/ 1447800 h 4010600"/>
                <a:gd name="connsiteX195" fmla="*/ 2997223 w 4135863"/>
                <a:gd name="connsiteY195" fmla="*/ 1450975 h 4010600"/>
                <a:gd name="connsiteX196" fmla="*/ 3013098 w 4135863"/>
                <a:gd name="connsiteY196" fmla="*/ 1454150 h 4010600"/>
                <a:gd name="connsiteX197" fmla="*/ 3032148 w 4135863"/>
                <a:gd name="connsiteY197" fmla="*/ 1457325 h 4010600"/>
                <a:gd name="connsiteX198" fmla="*/ 3076598 w 4135863"/>
                <a:gd name="connsiteY198" fmla="*/ 1466850 h 4010600"/>
                <a:gd name="connsiteX199" fmla="*/ 3184548 w 4135863"/>
                <a:gd name="connsiteY199" fmla="*/ 1476375 h 4010600"/>
                <a:gd name="connsiteX200" fmla="*/ 3206773 w 4135863"/>
                <a:gd name="connsiteY200" fmla="*/ 1498600 h 4010600"/>
                <a:gd name="connsiteX201" fmla="*/ 3235348 w 4135863"/>
                <a:gd name="connsiteY201" fmla="*/ 1517650 h 4010600"/>
                <a:gd name="connsiteX202" fmla="*/ 3244873 w 4135863"/>
                <a:gd name="connsiteY202" fmla="*/ 1539875 h 4010600"/>
                <a:gd name="connsiteX203" fmla="*/ 3248048 w 4135863"/>
                <a:gd name="connsiteY203" fmla="*/ 1552575 h 4010600"/>
                <a:gd name="connsiteX204" fmla="*/ 3254398 w 4135863"/>
                <a:gd name="connsiteY204" fmla="*/ 1562100 h 4010600"/>
                <a:gd name="connsiteX205" fmla="*/ 3270273 w 4135863"/>
                <a:gd name="connsiteY205" fmla="*/ 1590675 h 4010600"/>
                <a:gd name="connsiteX206" fmla="*/ 3292498 w 4135863"/>
                <a:gd name="connsiteY206" fmla="*/ 1603375 h 4010600"/>
                <a:gd name="connsiteX207" fmla="*/ 3302023 w 4135863"/>
                <a:gd name="connsiteY207" fmla="*/ 1625600 h 4010600"/>
                <a:gd name="connsiteX208" fmla="*/ 3314723 w 4135863"/>
                <a:gd name="connsiteY208" fmla="*/ 1644650 h 4010600"/>
                <a:gd name="connsiteX209" fmla="*/ 3324248 w 4135863"/>
                <a:gd name="connsiteY209" fmla="*/ 1679575 h 4010600"/>
                <a:gd name="connsiteX210" fmla="*/ 3330598 w 4135863"/>
                <a:gd name="connsiteY210" fmla="*/ 1692275 h 4010600"/>
                <a:gd name="connsiteX211" fmla="*/ 3321073 w 4135863"/>
                <a:gd name="connsiteY211" fmla="*/ 1746250 h 4010600"/>
                <a:gd name="connsiteX212" fmla="*/ 3302023 w 4135863"/>
                <a:gd name="connsiteY212" fmla="*/ 1784350 h 4010600"/>
                <a:gd name="connsiteX213" fmla="*/ 3276623 w 4135863"/>
                <a:gd name="connsiteY213" fmla="*/ 1816100 h 4010600"/>
                <a:gd name="connsiteX214" fmla="*/ 3254398 w 4135863"/>
                <a:gd name="connsiteY214" fmla="*/ 1860550 h 4010600"/>
                <a:gd name="connsiteX215" fmla="*/ 3276623 w 4135863"/>
                <a:gd name="connsiteY215" fmla="*/ 1831975 h 4010600"/>
                <a:gd name="connsiteX216" fmla="*/ 3286148 w 4135863"/>
                <a:gd name="connsiteY216" fmla="*/ 1822450 h 4010600"/>
                <a:gd name="connsiteX217" fmla="*/ 3317898 w 4135863"/>
                <a:gd name="connsiteY217" fmla="*/ 1803400 h 4010600"/>
                <a:gd name="connsiteX218" fmla="*/ 3336948 w 4135863"/>
                <a:gd name="connsiteY218" fmla="*/ 1793875 h 4010600"/>
                <a:gd name="connsiteX219" fmla="*/ 3346473 w 4135863"/>
                <a:gd name="connsiteY219" fmla="*/ 1784350 h 4010600"/>
                <a:gd name="connsiteX220" fmla="*/ 3403627 w 4135863"/>
                <a:gd name="connsiteY220" fmla="*/ 1774825 h 4010600"/>
                <a:gd name="connsiteX221" fmla="*/ 3406798 w 4135863"/>
                <a:gd name="connsiteY221" fmla="*/ 1857375 h 4010600"/>
                <a:gd name="connsiteX222" fmla="*/ 3476652 w 4135863"/>
                <a:gd name="connsiteY222" fmla="*/ 1835150 h 4010600"/>
                <a:gd name="connsiteX223" fmla="*/ 3600477 w 4135863"/>
                <a:gd name="connsiteY223" fmla="*/ 1838325 h 4010600"/>
                <a:gd name="connsiteX224" fmla="*/ 3616352 w 4135863"/>
                <a:gd name="connsiteY224" fmla="*/ 1908175 h 4010600"/>
                <a:gd name="connsiteX225" fmla="*/ 3708427 w 4135863"/>
                <a:gd name="connsiteY225" fmla="*/ 1889125 h 4010600"/>
                <a:gd name="connsiteX226" fmla="*/ 3873527 w 4135863"/>
                <a:gd name="connsiteY226" fmla="*/ 1933575 h 4010600"/>
                <a:gd name="connsiteX227" fmla="*/ 3984652 w 4135863"/>
                <a:gd name="connsiteY227" fmla="*/ 1993900 h 4010600"/>
                <a:gd name="connsiteX228" fmla="*/ 4070377 w 4135863"/>
                <a:gd name="connsiteY228" fmla="*/ 2047875 h 4010600"/>
                <a:gd name="connsiteX229" fmla="*/ 4133877 w 4135863"/>
                <a:gd name="connsiteY229" fmla="*/ 2114550 h 4010600"/>
                <a:gd name="connsiteX230" fmla="*/ 4083077 w 4135863"/>
                <a:gd name="connsiteY230" fmla="*/ 2235200 h 4010600"/>
                <a:gd name="connsiteX231" fmla="*/ 3911627 w 4135863"/>
                <a:gd name="connsiteY231" fmla="*/ 2495550 h 4010600"/>
                <a:gd name="connsiteX232" fmla="*/ 3781452 w 4135863"/>
                <a:gd name="connsiteY232" fmla="*/ 2940050 h 4010600"/>
                <a:gd name="connsiteX233" fmla="*/ 3616352 w 4135863"/>
                <a:gd name="connsiteY233" fmla="*/ 3022600 h 4010600"/>
                <a:gd name="connsiteX234" fmla="*/ 3536977 w 4135863"/>
                <a:gd name="connsiteY234" fmla="*/ 3051175 h 4010600"/>
                <a:gd name="connsiteX235" fmla="*/ 2952777 w 4135863"/>
                <a:gd name="connsiteY235" fmla="*/ 2057400 h 4010600"/>
                <a:gd name="connsiteX236" fmla="*/ 2968652 w 4135863"/>
                <a:gd name="connsiteY236" fmla="*/ 2225675 h 4010600"/>
                <a:gd name="connsiteX237" fmla="*/ 2879752 w 4135863"/>
                <a:gd name="connsiteY237" fmla="*/ 2022475 h 4010600"/>
                <a:gd name="connsiteX238" fmla="*/ 2901977 w 4135863"/>
                <a:gd name="connsiteY238" fmla="*/ 2222500 h 4010600"/>
                <a:gd name="connsiteX239" fmla="*/ 2886102 w 4135863"/>
                <a:gd name="connsiteY239" fmla="*/ 2349500 h 4010600"/>
                <a:gd name="connsiteX240" fmla="*/ 2841652 w 4135863"/>
                <a:gd name="connsiteY240" fmla="*/ 2257425 h 4010600"/>
                <a:gd name="connsiteX241" fmla="*/ 2873402 w 4135863"/>
                <a:gd name="connsiteY241" fmla="*/ 2397125 h 4010600"/>
                <a:gd name="connsiteX242" fmla="*/ 2800377 w 4135863"/>
                <a:gd name="connsiteY242" fmla="*/ 2270125 h 4010600"/>
                <a:gd name="connsiteX243" fmla="*/ 2867052 w 4135863"/>
                <a:gd name="connsiteY243" fmla="*/ 2479675 h 4010600"/>
                <a:gd name="connsiteX244" fmla="*/ 2771802 w 4135863"/>
                <a:gd name="connsiteY244" fmla="*/ 2311400 h 4010600"/>
                <a:gd name="connsiteX245" fmla="*/ 2787677 w 4135863"/>
                <a:gd name="connsiteY245" fmla="*/ 2466975 h 4010600"/>
                <a:gd name="connsiteX246" fmla="*/ 2698777 w 4135863"/>
                <a:gd name="connsiteY246" fmla="*/ 2314575 h 4010600"/>
                <a:gd name="connsiteX247" fmla="*/ 2724177 w 4135863"/>
                <a:gd name="connsiteY247" fmla="*/ 2527300 h 4010600"/>
                <a:gd name="connsiteX248" fmla="*/ 2663852 w 4135863"/>
                <a:gd name="connsiteY248" fmla="*/ 2390775 h 4010600"/>
                <a:gd name="connsiteX249" fmla="*/ 2425727 w 4135863"/>
                <a:gd name="connsiteY249" fmla="*/ 2479675 h 4010600"/>
                <a:gd name="connsiteX250" fmla="*/ 2657502 w 4135863"/>
                <a:gd name="connsiteY250" fmla="*/ 2676525 h 4010600"/>
                <a:gd name="connsiteX251" fmla="*/ 2152677 w 4135863"/>
                <a:gd name="connsiteY251" fmla="*/ 4010025 h 4010600"/>
                <a:gd name="connsiteX252" fmla="*/ 2152677 w 4135863"/>
                <a:gd name="connsiteY252" fmla="*/ 3829050 h 4010600"/>
                <a:gd name="connsiteX253" fmla="*/ 2206652 w 4135863"/>
                <a:gd name="connsiteY253" fmla="*/ 3686175 h 4010600"/>
                <a:gd name="connsiteX254" fmla="*/ 2219352 w 4135863"/>
                <a:gd name="connsiteY254" fmla="*/ 3546475 h 4010600"/>
                <a:gd name="connsiteX255" fmla="*/ 2190777 w 4135863"/>
                <a:gd name="connsiteY255" fmla="*/ 3403600 h 4010600"/>
                <a:gd name="connsiteX256" fmla="*/ 2216177 w 4135863"/>
                <a:gd name="connsiteY256" fmla="*/ 3276600 h 4010600"/>
                <a:gd name="connsiteX257" fmla="*/ 2222527 w 4135863"/>
                <a:gd name="connsiteY257" fmla="*/ 3140075 h 4010600"/>
                <a:gd name="connsiteX258" fmla="*/ 2222527 w 4135863"/>
                <a:gd name="connsiteY258" fmla="*/ 2863849 h 4010600"/>
                <a:gd name="connsiteX259" fmla="*/ 2197126 w 4135863"/>
                <a:gd name="connsiteY259" fmla="*/ 2813049 h 4010600"/>
                <a:gd name="connsiteX260" fmla="*/ 2159026 w 4135863"/>
                <a:gd name="connsiteY260" fmla="*/ 2794000 h 4010600"/>
                <a:gd name="connsiteX261" fmla="*/ 2092352 w 4135863"/>
                <a:gd name="connsiteY261" fmla="*/ 2752724 h 4010600"/>
                <a:gd name="connsiteX262" fmla="*/ 2035201 w 4135863"/>
                <a:gd name="connsiteY262" fmla="*/ 2698750 h 4010600"/>
                <a:gd name="connsiteX263" fmla="*/ 1978050 w 4135863"/>
                <a:gd name="connsiteY263" fmla="*/ 2679700 h 4010600"/>
                <a:gd name="connsiteX264" fmla="*/ 1911375 w 4135863"/>
                <a:gd name="connsiteY264" fmla="*/ 2600325 h 4010600"/>
                <a:gd name="connsiteX265" fmla="*/ 1765325 w 4135863"/>
                <a:gd name="connsiteY265" fmla="*/ 2362200 h 4010600"/>
                <a:gd name="connsiteX266" fmla="*/ 1720875 w 4135863"/>
                <a:gd name="connsiteY266" fmla="*/ 2251075 h 4010600"/>
                <a:gd name="connsiteX267" fmla="*/ 1673250 w 4135863"/>
                <a:gd name="connsiteY267" fmla="*/ 2197100 h 4010600"/>
                <a:gd name="connsiteX268" fmla="*/ 1651025 w 4135863"/>
                <a:gd name="connsiteY268" fmla="*/ 2146300 h 4010600"/>
                <a:gd name="connsiteX269" fmla="*/ 1581175 w 4135863"/>
                <a:gd name="connsiteY269" fmla="*/ 2095500 h 4010600"/>
                <a:gd name="connsiteX270" fmla="*/ 1584350 w 4135863"/>
                <a:gd name="connsiteY270" fmla="*/ 2022476 h 4010600"/>
                <a:gd name="connsiteX271" fmla="*/ 1590699 w 4135863"/>
                <a:gd name="connsiteY271" fmla="*/ 1984376 h 4010600"/>
                <a:gd name="connsiteX272" fmla="*/ 1676424 w 4135863"/>
                <a:gd name="connsiteY272" fmla="*/ 1958977 h 4010600"/>
                <a:gd name="connsiteX273" fmla="*/ 1609749 w 4135863"/>
                <a:gd name="connsiteY273" fmla="*/ 1882777 h 4010600"/>
                <a:gd name="connsiteX274" fmla="*/ 1622449 w 4135863"/>
                <a:gd name="connsiteY274" fmla="*/ 1809752 h 4010600"/>
                <a:gd name="connsiteX275" fmla="*/ 1651024 w 4135863"/>
                <a:gd name="connsiteY275" fmla="*/ 1730377 h 4010600"/>
                <a:gd name="connsiteX276" fmla="*/ 1714523 w 4135863"/>
                <a:gd name="connsiteY276" fmla="*/ 1685927 h 4010600"/>
                <a:gd name="connsiteX277" fmla="*/ 1765323 w 4135863"/>
                <a:gd name="connsiteY277" fmla="*/ 1647827 h 4010600"/>
                <a:gd name="connsiteX278" fmla="*/ 1793897 w 4135863"/>
                <a:gd name="connsiteY278" fmla="*/ 1612902 h 4010600"/>
                <a:gd name="connsiteX279" fmla="*/ 1812947 w 4135863"/>
                <a:gd name="connsiteY279" fmla="*/ 1571627 h 4010600"/>
                <a:gd name="connsiteX280" fmla="*/ 1790721 w 4135863"/>
                <a:gd name="connsiteY280" fmla="*/ 1539876 h 4010600"/>
                <a:gd name="connsiteX281" fmla="*/ 1793897 w 4135863"/>
                <a:gd name="connsiteY281" fmla="*/ 1473202 h 4010600"/>
                <a:gd name="connsiteX282" fmla="*/ 1765322 w 4135863"/>
                <a:gd name="connsiteY282" fmla="*/ 1381127 h 4010600"/>
                <a:gd name="connsiteX283" fmla="*/ 1727221 w 4135863"/>
                <a:gd name="connsiteY283" fmla="*/ 1314451 h 4010600"/>
                <a:gd name="connsiteX284" fmla="*/ 1666897 w 4135863"/>
                <a:gd name="connsiteY284" fmla="*/ 1355727 h 4010600"/>
                <a:gd name="connsiteX285" fmla="*/ 1625622 w 4135863"/>
                <a:gd name="connsiteY285" fmla="*/ 1377952 h 4010600"/>
                <a:gd name="connsiteX286" fmla="*/ 1587522 w 4135863"/>
                <a:gd name="connsiteY286" fmla="*/ 1349377 h 4010600"/>
                <a:gd name="connsiteX287" fmla="*/ 1527197 w 4135863"/>
                <a:gd name="connsiteY287" fmla="*/ 1327152 h 4010600"/>
                <a:gd name="connsiteX288" fmla="*/ 1428772 w 4135863"/>
                <a:gd name="connsiteY288" fmla="*/ 1257302 h 4010600"/>
                <a:gd name="connsiteX289" fmla="*/ 1374797 w 4135863"/>
                <a:gd name="connsiteY289" fmla="*/ 1257302 h 4010600"/>
                <a:gd name="connsiteX290" fmla="*/ 1358922 w 4135863"/>
                <a:gd name="connsiteY290" fmla="*/ 1187452 h 4010600"/>
                <a:gd name="connsiteX291" fmla="*/ 1298597 w 4135863"/>
                <a:gd name="connsiteY291" fmla="*/ 1114427 h 4010600"/>
                <a:gd name="connsiteX292" fmla="*/ 1212872 w 4135863"/>
                <a:gd name="connsiteY292" fmla="*/ 1057277 h 4010600"/>
                <a:gd name="connsiteX293" fmla="*/ 1073172 w 4135863"/>
                <a:gd name="connsiteY293" fmla="*/ 1003302 h 4010600"/>
                <a:gd name="connsiteX294" fmla="*/ 996972 w 4135863"/>
                <a:gd name="connsiteY294" fmla="*/ 974727 h 4010600"/>
                <a:gd name="connsiteX295" fmla="*/ 923947 w 4135863"/>
                <a:gd name="connsiteY295" fmla="*/ 914402 h 4010600"/>
                <a:gd name="connsiteX296" fmla="*/ 787422 w 4135863"/>
                <a:gd name="connsiteY296" fmla="*/ 933452 h 4010600"/>
                <a:gd name="connsiteX297" fmla="*/ 733447 w 4135863"/>
                <a:gd name="connsiteY297" fmla="*/ 942977 h 4010600"/>
                <a:gd name="connsiteX298" fmla="*/ 669947 w 4135863"/>
                <a:gd name="connsiteY298" fmla="*/ 889002 h 4010600"/>
                <a:gd name="connsiteX299" fmla="*/ 641372 w 4135863"/>
                <a:gd name="connsiteY299" fmla="*/ 860427 h 4010600"/>
                <a:gd name="connsiteX300" fmla="*/ 488972 w 4135863"/>
                <a:gd name="connsiteY300" fmla="*/ 800102 h 4010600"/>
                <a:gd name="connsiteX301" fmla="*/ 403247 w 4135863"/>
                <a:gd name="connsiteY301" fmla="*/ 749302 h 4010600"/>
                <a:gd name="connsiteX302" fmla="*/ 361972 w 4135863"/>
                <a:gd name="connsiteY302" fmla="*/ 695327 h 4010600"/>
                <a:gd name="connsiteX303" fmla="*/ 396897 w 4135863"/>
                <a:gd name="connsiteY303" fmla="*/ 660402 h 4010600"/>
                <a:gd name="connsiteX304" fmla="*/ 361972 w 4135863"/>
                <a:gd name="connsiteY304" fmla="*/ 555627 h 4010600"/>
                <a:gd name="connsiteX305" fmla="*/ 298471 w 4135863"/>
                <a:gd name="connsiteY305" fmla="*/ 454026 h 4010600"/>
                <a:gd name="connsiteX306" fmla="*/ 266722 w 4135863"/>
                <a:gd name="connsiteY306" fmla="*/ 384175 h 4010600"/>
                <a:gd name="connsiteX307" fmla="*/ 276246 w 4135863"/>
                <a:gd name="connsiteY307" fmla="*/ 358775 h 4010600"/>
                <a:gd name="connsiteX308" fmla="*/ 206397 w 4135863"/>
                <a:gd name="connsiteY308" fmla="*/ 234950 h 4010600"/>
                <a:gd name="connsiteX309" fmla="*/ 146072 w 4135863"/>
                <a:gd name="connsiteY309" fmla="*/ 101600 h 4010600"/>
                <a:gd name="connsiteX310" fmla="*/ 111147 w 4135863"/>
                <a:gd name="connsiteY310" fmla="*/ 142875 h 4010600"/>
                <a:gd name="connsiteX311" fmla="*/ 120671 w 4135863"/>
                <a:gd name="connsiteY311" fmla="*/ 193675 h 4010600"/>
                <a:gd name="connsiteX312" fmla="*/ 123846 w 4135863"/>
                <a:gd name="connsiteY312" fmla="*/ 260350 h 4010600"/>
                <a:gd name="connsiteX313" fmla="*/ 136546 w 4135863"/>
                <a:gd name="connsiteY313" fmla="*/ 327025 h 4010600"/>
                <a:gd name="connsiteX314" fmla="*/ 174646 w 4135863"/>
                <a:gd name="connsiteY314" fmla="*/ 384175 h 4010600"/>
                <a:gd name="connsiteX315" fmla="*/ 190521 w 4135863"/>
                <a:gd name="connsiteY315" fmla="*/ 422275 h 4010600"/>
                <a:gd name="connsiteX316" fmla="*/ 200046 w 4135863"/>
                <a:gd name="connsiteY316" fmla="*/ 495300 h 4010600"/>
                <a:gd name="connsiteX317" fmla="*/ 231798 w 4135863"/>
                <a:gd name="connsiteY317" fmla="*/ 542925 h 4010600"/>
                <a:gd name="connsiteX318" fmla="*/ 168296 w 4135863"/>
                <a:gd name="connsiteY318" fmla="*/ 508000 h 4010600"/>
                <a:gd name="connsiteX319" fmla="*/ 107973 w 4135863"/>
                <a:gd name="connsiteY319" fmla="*/ 460375 h 4010600"/>
                <a:gd name="connsiteX320" fmla="*/ 88923 w 4135863"/>
                <a:gd name="connsiteY320" fmla="*/ 371475 h 4010600"/>
                <a:gd name="connsiteX321" fmla="*/ 22248 w 4135863"/>
                <a:gd name="connsiteY321" fmla="*/ 285750 h 4010600"/>
                <a:gd name="connsiteX322" fmla="*/ 53998 w 4135863"/>
                <a:gd name="connsiteY322" fmla="*/ 193675 h 4010600"/>
                <a:gd name="connsiteX323" fmla="*/ 25423 w 4135863"/>
                <a:gd name="connsiteY323" fmla="*/ 161925 h 4010600"/>
                <a:gd name="connsiteX324" fmla="*/ 12722 w 4135863"/>
                <a:gd name="connsiteY324" fmla="*/ 114300 h 4010600"/>
                <a:gd name="connsiteX325" fmla="*/ 23 w 4135863"/>
                <a:gd name="connsiteY325" fmla="*/ 41275 h 4010600"/>
                <a:gd name="connsiteX326" fmla="*/ 23 w 4135863"/>
                <a:gd name="connsiteY326" fmla="*/ 0 h 4010600"/>
                <a:gd name="connsiteX0" fmla="*/ 23 w 4135863"/>
                <a:gd name="connsiteY0" fmla="*/ 0 h 4010030"/>
                <a:gd name="connsiteX1" fmla="*/ 381023 w 4135863"/>
                <a:gd name="connsiteY1" fmla="*/ 76200 h 4010030"/>
                <a:gd name="connsiteX2" fmla="*/ 479448 w 4135863"/>
                <a:gd name="connsiteY2" fmla="*/ 28575 h 4010030"/>
                <a:gd name="connsiteX3" fmla="*/ 568348 w 4135863"/>
                <a:gd name="connsiteY3" fmla="*/ 44450 h 4010030"/>
                <a:gd name="connsiteX4" fmla="*/ 568348 w 4135863"/>
                <a:gd name="connsiteY4" fmla="*/ 44450 h 4010030"/>
                <a:gd name="connsiteX5" fmla="*/ 571523 w 4135863"/>
                <a:gd name="connsiteY5" fmla="*/ 73025 h 4010030"/>
                <a:gd name="connsiteX6" fmla="*/ 565173 w 4135863"/>
                <a:gd name="connsiteY6" fmla="*/ 88900 h 4010030"/>
                <a:gd name="connsiteX7" fmla="*/ 561998 w 4135863"/>
                <a:gd name="connsiteY7" fmla="*/ 98425 h 4010030"/>
                <a:gd name="connsiteX8" fmla="*/ 565173 w 4135863"/>
                <a:gd name="connsiteY8" fmla="*/ 114300 h 4010030"/>
                <a:gd name="connsiteX9" fmla="*/ 584223 w 4135863"/>
                <a:gd name="connsiteY9" fmla="*/ 127000 h 4010030"/>
                <a:gd name="connsiteX10" fmla="*/ 596923 w 4135863"/>
                <a:gd name="connsiteY10" fmla="*/ 146050 h 4010030"/>
                <a:gd name="connsiteX11" fmla="*/ 600098 w 4135863"/>
                <a:gd name="connsiteY11" fmla="*/ 155575 h 4010030"/>
                <a:gd name="connsiteX12" fmla="*/ 609623 w 4135863"/>
                <a:gd name="connsiteY12" fmla="*/ 161925 h 4010030"/>
                <a:gd name="connsiteX13" fmla="*/ 615973 w 4135863"/>
                <a:gd name="connsiteY13" fmla="*/ 171450 h 4010030"/>
                <a:gd name="connsiteX14" fmla="*/ 660423 w 4135863"/>
                <a:gd name="connsiteY14" fmla="*/ 165100 h 4010030"/>
                <a:gd name="connsiteX15" fmla="*/ 669948 w 4135863"/>
                <a:gd name="connsiteY15" fmla="*/ 158750 h 4010030"/>
                <a:gd name="connsiteX16" fmla="*/ 679473 w 4135863"/>
                <a:gd name="connsiteY16" fmla="*/ 155575 h 4010030"/>
                <a:gd name="connsiteX17" fmla="*/ 701698 w 4135863"/>
                <a:gd name="connsiteY17" fmla="*/ 142875 h 4010030"/>
                <a:gd name="connsiteX18" fmla="*/ 749323 w 4135863"/>
                <a:gd name="connsiteY18" fmla="*/ 146050 h 4010030"/>
                <a:gd name="connsiteX19" fmla="*/ 755673 w 4135863"/>
                <a:gd name="connsiteY19" fmla="*/ 155575 h 4010030"/>
                <a:gd name="connsiteX20" fmla="*/ 749323 w 4135863"/>
                <a:gd name="connsiteY20" fmla="*/ 200025 h 4010030"/>
                <a:gd name="connsiteX21" fmla="*/ 762023 w 4135863"/>
                <a:gd name="connsiteY21" fmla="*/ 212725 h 4010030"/>
                <a:gd name="connsiteX22" fmla="*/ 771548 w 4135863"/>
                <a:gd name="connsiteY22" fmla="*/ 215900 h 4010030"/>
                <a:gd name="connsiteX23" fmla="*/ 777898 w 4135863"/>
                <a:gd name="connsiteY23" fmla="*/ 228600 h 4010030"/>
                <a:gd name="connsiteX24" fmla="*/ 787423 w 4135863"/>
                <a:gd name="connsiteY24" fmla="*/ 238125 h 4010030"/>
                <a:gd name="connsiteX25" fmla="*/ 793773 w 4135863"/>
                <a:gd name="connsiteY25" fmla="*/ 257175 h 4010030"/>
                <a:gd name="connsiteX26" fmla="*/ 796948 w 4135863"/>
                <a:gd name="connsiteY26" fmla="*/ 288925 h 4010030"/>
                <a:gd name="connsiteX27" fmla="*/ 800123 w 4135863"/>
                <a:gd name="connsiteY27" fmla="*/ 298450 h 4010030"/>
                <a:gd name="connsiteX28" fmla="*/ 809648 w 4135863"/>
                <a:gd name="connsiteY28" fmla="*/ 304800 h 4010030"/>
                <a:gd name="connsiteX29" fmla="*/ 822348 w 4135863"/>
                <a:gd name="connsiteY29" fmla="*/ 314325 h 4010030"/>
                <a:gd name="connsiteX30" fmla="*/ 831873 w 4135863"/>
                <a:gd name="connsiteY30" fmla="*/ 323850 h 4010030"/>
                <a:gd name="connsiteX31" fmla="*/ 854098 w 4135863"/>
                <a:gd name="connsiteY31" fmla="*/ 336550 h 4010030"/>
                <a:gd name="connsiteX32" fmla="*/ 863623 w 4135863"/>
                <a:gd name="connsiteY32" fmla="*/ 346075 h 4010030"/>
                <a:gd name="connsiteX33" fmla="*/ 892198 w 4135863"/>
                <a:gd name="connsiteY33" fmla="*/ 352425 h 4010030"/>
                <a:gd name="connsiteX34" fmla="*/ 882673 w 4135863"/>
                <a:gd name="connsiteY34" fmla="*/ 355600 h 4010030"/>
                <a:gd name="connsiteX35" fmla="*/ 879498 w 4135863"/>
                <a:gd name="connsiteY35" fmla="*/ 365125 h 4010030"/>
                <a:gd name="connsiteX36" fmla="*/ 876323 w 4135863"/>
                <a:gd name="connsiteY36" fmla="*/ 406400 h 4010030"/>
                <a:gd name="connsiteX37" fmla="*/ 866798 w 4135863"/>
                <a:gd name="connsiteY37" fmla="*/ 434975 h 4010030"/>
                <a:gd name="connsiteX38" fmla="*/ 863623 w 4135863"/>
                <a:gd name="connsiteY38" fmla="*/ 450850 h 4010030"/>
                <a:gd name="connsiteX39" fmla="*/ 860448 w 4135863"/>
                <a:gd name="connsiteY39" fmla="*/ 463550 h 4010030"/>
                <a:gd name="connsiteX40" fmla="*/ 854098 w 4135863"/>
                <a:gd name="connsiteY40" fmla="*/ 482600 h 4010030"/>
                <a:gd name="connsiteX41" fmla="*/ 850923 w 4135863"/>
                <a:gd name="connsiteY41" fmla="*/ 492125 h 4010030"/>
                <a:gd name="connsiteX42" fmla="*/ 841398 w 4135863"/>
                <a:gd name="connsiteY42" fmla="*/ 517525 h 4010030"/>
                <a:gd name="connsiteX43" fmla="*/ 835048 w 4135863"/>
                <a:gd name="connsiteY43" fmla="*/ 552450 h 4010030"/>
                <a:gd name="connsiteX44" fmla="*/ 831873 w 4135863"/>
                <a:gd name="connsiteY44" fmla="*/ 561975 h 4010030"/>
                <a:gd name="connsiteX45" fmla="*/ 822348 w 4135863"/>
                <a:gd name="connsiteY45" fmla="*/ 565150 h 4010030"/>
                <a:gd name="connsiteX46" fmla="*/ 815998 w 4135863"/>
                <a:gd name="connsiteY46" fmla="*/ 574675 h 4010030"/>
                <a:gd name="connsiteX47" fmla="*/ 825523 w 4135863"/>
                <a:gd name="connsiteY47" fmla="*/ 600075 h 4010030"/>
                <a:gd name="connsiteX48" fmla="*/ 841398 w 4135863"/>
                <a:gd name="connsiteY48" fmla="*/ 625475 h 4010030"/>
                <a:gd name="connsiteX49" fmla="*/ 847748 w 4135863"/>
                <a:gd name="connsiteY49" fmla="*/ 650875 h 4010030"/>
                <a:gd name="connsiteX50" fmla="*/ 860448 w 4135863"/>
                <a:gd name="connsiteY50" fmla="*/ 669925 h 4010030"/>
                <a:gd name="connsiteX51" fmla="*/ 866798 w 4135863"/>
                <a:gd name="connsiteY51" fmla="*/ 682625 h 4010030"/>
                <a:gd name="connsiteX52" fmla="*/ 885848 w 4135863"/>
                <a:gd name="connsiteY52" fmla="*/ 695325 h 4010030"/>
                <a:gd name="connsiteX53" fmla="*/ 904898 w 4135863"/>
                <a:gd name="connsiteY53" fmla="*/ 730250 h 4010030"/>
                <a:gd name="connsiteX54" fmla="*/ 908073 w 4135863"/>
                <a:gd name="connsiteY54" fmla="*/ 739775 h 4010030"/>
                <a:gd name="connsiteX55" fmla="*/ 917598 w 4135863"/>
                <a:gd name="connsiteY55" fmla="*/ 742950 h 4010030"/>
                <a:gd name="connsiteX56" fmla="*/ 936648 w 4135863"/>
                <a:gd name="connsiteY56" fmla="*/ 758825 h 4010030"/>
                <a:gd name="connsiteX57" fmla="*/ 955698 w 4135863"/>
                <a:gd name="connsiteY57" fmla="*/ 765175 h 4010030"/>
                <a:gd name="connsiteX58" fmla="*/ 993798 w 4135863"/>
                <a:gd name="connsiteY58" fmla="*/ 762000 h 4010030"/>
                <a:gd name="connsiteX59" fmla="*/ 1012848 w 4135863"/>
                <a:gd name="connsiteY59" fmla="*/ 755650 h 4010030"/>
                <a:gd name="connsiteX60" fmla="*/ 1022373 w 4135863"/>
                <a:gd name="connsiteY60" fmla="*/ 752475 h 4010030"/>
                <a:gd name="connsiteX61" fmla="*/ 1035073 w 4135863"/>
                <a:gd name="connsiteY61" fmla="*/ 742950 h 4010030"/>
                <a:gd name="connsiteX62" fmla="*/ 1044598 w 4135863"/>
                <a:gd name="connsiteY62" fmla="*/ 739775 h 4010030"/>
                <a:gd name="connsiteX63" fmla="*/ 1143023 w 4135863"/>
                <a:gd name="connsiteY63" fmla="*/ 730250 h 4010030"/>
                <a:gd name="connsiteX64" fmla="*/ 1155723 w 4135863"/>
                <a:gd name="connsiteY64" fmla="*/ 685800 h 4010030"/>
                <a:gd name="connsiteX65" fmla="*/ 1162073 w 4135863"/>
                <a:gd name="connsiteY65" fmla="*/ 673100 h 4010030"/>
                <a:gd name="connsiteX66" fmla="*/ 1165248 w 4135863"/>
                <a:gd name="connsiteY66" fmla="*/ 663575 h 4010030"/>
                <a:gd name="connsiteX67" fmla="*/ 1184298 w 4135863"/>
                <a:gd name="connsiteY67" fmla="*/ 654050 h 4010030"/>
                <a:gd name="connsiteX68" fmla="*/ 1206523 w 4135863"/>
                <a:gd name="connsiteY68" fmla="*/ 635000 h 4010030"/>
                <a:gd name="connsiteX69" fmla="*/ 1216048 w 4135863"/>
                <a:gd name="connsiteY69" fmla="*/ 631825 h 4010030"/>
                <a:gd name="connsiteX70" fmla="*/ 1244623 w 4135863"/>
                <a:gd name="connsiteY70" fmla="*/ 615950 h 4010030"/>
                <a:gd name="connsiteX71" fmla="*/ 1263673 w 4135863"/>
                <a:gd name="connsiteY71" fmla="*/ 612775 h 4010030"/>
                <a:gd name="connsiteX72" fmla="*/ 1330348 w 4135863"/>
                <a:gd name="connsiteY72" fmla="*/ 606425 h 4010030"/>
                <a:gd name="connsiteX73" fmla="*/ 1365273 w 4135863"/>
                <a:gd name="connsiteY73" fmla="*/ 612775 h 4010030"/>
                <a:gd name="connsiteX74" fmla="*/ 1368448 w 4135863"/>
                <a:gd name="connsiteY74" fmla="*/ 622300 h 4010030"/>
                <a:gd name="connsiteX75" fmla="*/ 1377973 w 4135863"/>
                <a:gd name="connsiteY75" fmla="*/ 628650 h 4010030"/>
                <a:gd name="connsiteX76" fmla="*/ 1387498 w 4135863"/>
                <a:gd name="connsiteY76" fmla="*/ 638175 h 4010030"/>
                <a:gd name="connsiteX77" fmla="*/ 1387498 w 4135863"/>
                <a:gd name="connsiteY77" fmla="*/ 673100 h 4010030"/>
                <a:gd name="connsiteX78" fmla="*/ 1377973 w 4135863"/>
                <a:gd name="connsiteY78" fmla="*/ 676275 h 4010030"/>
                <a:gd name="connsiteX79" fmla="*/ 1355748 w 4135863"/>
                <a:gd name="connsiteY79" fmla="*/ 685800 h 4010030"/>
                <a:gd name="connsiteX80" fmla="*/ 1349398 w 4135863"/>
                <a:gd name="connsiteY80" fmla="*/ 698500 h 4010030"/>
                <a:gd name="connsiteX81" fmla="*/ 1343048 w 4135863"/>
                <a:gd name="connsiteY81" fmla="*/ 723900 h 4010030"/>
                <a:gd name="connsiteX82" fmla="*/ 1339873 w 4135863"/>
                <a:gd name="connsiteY82" fmla="*/ 733425 h 4010030"/>
                <a:gd name="connsiteX83" fmla="*/ 1333523 w 4135863"/>
                <a:gd name="connsiteY83" fmla="*/ 742950 h 4010030"/>
                <a:gd name="connsiteX84" fmla="*/ 1330348 w 4135863"/>
                <a:gd name="connsiteY84" fmla="*/ 758825 h 4010030"/>
                <a:gd name="connsiteX85" fmla="*/ 1320823 w 4135863"/>
                <a:gd name="connsiteY85" fmla="*/ 784225 h 4010030"/>
                <a:gd name="connsiteX86" fmla="*/ 1311298 w 4135863"/>
                <a:gd name="connsiteY86" fmla="*/ 793750 h 4010030"/>
                <a:gd name="connsiteX87" fmla="*/ 1295423 w 4135863"/>
                <a:gd name="connsiteY87" fmla="*/ 822325 h 4010030"/>
                <a:gd name="connsiteX88" fmla="*/ 1282723 w 4135863"/>
                <a:gd name="connsiteY88" fmla="*/ 831850 h 4010030"/>
                <a:gd name="connsiteX89" fmla="*/ 1273198 w 4135863"/>
                <a:gd name="connsiteY89" fmla="*/ 850900 h 4010030"/>
                <a:gd name="connsiteX90" fmla="*/ 1263673 w 4135863"/>
                <a:gd name="connsiteY90" fmla="*/ 860425 h 4010030"/>
                <a:gd name="connsiteX91" fmla="*/ 1266848 w 4135863"/>
                <a:gd name="connsiteY91" fmla="*/ 908050 h 4010030"/>
                <a:gd name="connsiteX92" fmla="*/ 1276373 w 4135863"/>
                <a:gd name="connsiteY92" fmla="*/ 904875 h 4010030"/>
                <a:gd name="connsiteX93" fmla="*/ 1343048 w 4135863"/>
                <a:gd name="connsiteY93" fmla="*/ 898525 h 4010030"/>
                <a:gd name="connsiteX94" fmla="*/ 1362098 w 4135863"/>
                <a:gd name="connsiteY94" fmla="*/ 892175 h 4010030"/>
                <a:gd name="connsiteX95" fmla="*/ 1374798 w 4135863"/>
                <a:gd name="connsiteY95" fmla="*/ 885825 h 4010030"/>
                <a:gd name="connsiteX96" fmla="*/ 1419248 w 4135863"/>
                <a:gd name="connsiteY96" fmla="*/ 879475 h 4010030"/>
                <a:gd name="connsiteX97" fmla="*/ 1428773 w 4135863"/>
                <a:gd name="connsiteY97" fmla="*/ 885825 h 4010030"/>
                <a:gd name="connsiteX98" fmla="*/ 1441473 w 4135863"/>
                <a:gd name="connsiteY98" fmla="*/ 901700 h 4010030"/>
                <a:gd name="connsiteX99" fmla="*/ 1447823 w 4135863"/>
                <a:gd name="connsiteY99" fmla="*/ 911225 h 4010030"/>
                <a:gd name="connsiteX100" fmla="*/ 1470048 w 4135863"/>
                <a:gd name="connsiteY100" fmla="*/ 927100 h 4010030"/>
                <a:gd name="connsiteX101" fmla="*/ 1485923 w 4135863"/>
                <a:gd name="connsiteY101" fmla="*/ 955675 h 4010030"/>
                <a:gd name="connsiteX102" fmla="*/ 1479573 w 4135863"/>
                <a:gd name="connsiteY102" fmla="*/ 1063625 h 4010030"/>
                <a:gd name="connsiteX103" fmla="*/ 1482748 w 4135863"/>
                <a:gd name="connsiteY103" fmla="*/ 1133475 h 4010030"/>
                <a:gd name="connsiteX104" fmla="*/ 1489098 w 4135863"/>
                <a:gd name="connsiteY104" fmla="*/ 1171575 h 4010030"/>
                <a:gd name="connsiteX105" fmla="*/ 1492273 w 4135863"/>
                <a:gd name="connsiteY105" fmla="*/ 1216025 h 4010030"/>
                <a:gd name="connsiteX106" fmla="*/ 1498623 w 4135863"/>
                <a:gd name="connsiteY106" fmla="*/ 1225550 h 4010030"/>
                <a:gd name="connsiteX107" fmla="*/ 1501798 w 4135863"/>
                <a:gd name="connsiteY107" fmla="*/ 1235075 h 4010030"/>
                <a:gd name="connsiteX108" fmla="*/ 1527198 w 4135863"/>
                <a:gd name="connsiteY108" fmla="*/ 1250950 h 4010030"/>
                <a:gd name="connsiteX109" fmla="*/ 1536723 w 4135863"/>
                <a:gd name="connsiteY109" fmla="*/ 1257300 h 4010030"/>
                <a:gd name="connsiteX110" fmla="*/ 1549423 w 4135863"/>
                <a:gd name="connsiteY110" fmla="*/ 1260475 h 4010030"/>
                <a:gd name="connsiteX111" fmla="*/ 1603398 w 4135863"/>
                <a:gd name="connsiteY111" fmla="*/ 1263650 h 4010030"/>
                <a:gd name="connsiteX112" fmla="*/ 1635148 w 4135863"/>
                <a:gd name="connsiteY112" fmla="*/ 1273175 h 4010030"/>
                <a:gd name="connsiteX113" fmla="*/ 1676423 w 4135863"/>
                <a:gd name="connsiteY113" fmla="*/ 1266825 h 4010030"/>
                <a:gd name="connsiteX114" fmla="*/ 1685948 w 4135863"/>
                <a:gd name="connsiteY114" fmla="*/ 1263650 h 4010030"/>
                <a:gd name="connsiteX115" fmla="*/ 1692298 w 4135863"/>
                <a:gd name="connsiteY115" fmla="*/ 1254125 h 4010030"/>
                <a:gd name="connsiteX116" fmla="*/ 1701823 w 4135863"/>
                <a:gd name="connsiteY116" fmla="*/ 1244600 h 4010030"/>
                <a:gd name="connsiteX117" fmla="*/ 1743098 w 4135863"/>
                <a:gd name="connsiteY117" fmla="*/ 1247775 h 4010030"/>
                <a:gd name="connsiteX118" fmla="*/ 1752623 w 4135863"/>
                <a:gd name="connsiteY118" fmla="*/ 1254125 h 4010030"/>
                <a:gd name="connsiteX119" fmla="*/ 1762148 w 4135863"/>
                <a:gd name="connsiteY119" fmla="*/ 1257300 h 4010030"/>
                <a:gd name="connsiteX120" fmla="*/ 1771673 w 4135863"/>
                <a:gd name="connsiteY120" fmla="*/ 1266825 h 4010030"/>
                <a:gd name="connsiteX121" fmla="*/ 1787548 w 4135863"/>
                <a:gd name="connsiteY121" fmla="*/ 1285875 h 4010030"/>
                <a:gd name="connsiteX122" fmla="*/ 1797073 w 4135863"/>
                <a:gd name="connsiteY122" fmla="*/ 1289050 h 4010030"/>
                <a:gd name="connsiteX123" fmla="*/ 1822473 w 4135863"/>
                <a:gd name="connsiteY123" fmla="*/ 1308100 h 4010030"/>
                <a:gd name="connsiteX124" fmla="*/ 1831998 w 4135863"/>
                <a:gd name="connsiteY124" fmla="*/ 1311275 h 4010030"/>
                <a:gd name="connsiteX125" fmla="*/ 1854223 w 4135863"/>
                <a:gd name="connsiteY125" fmla="*/ 1327150 h 4010030"/>
                <a:gd name="connsiteX126" fmla="*/ 1863748 w 4135863"/>
                <a:gd name="connsiteY126" fmla="*/ 1317625 h 4010030"/>
                <a:gd name="connsiteX127" fmla="*/ 1879623 w 4135863"/>
                <a:gd name="connsiteY127" fmla="*/ 1282700 h 4010030"/>
                <a:gd name="connsiteX128" fmla="*/ 1882798 w 4135863"/>
                <a:gd name="connsiteY128" fmla="*/ 1250950 h 4010030"/>
                <a:gd name="connsiteX129" fmla="*/ 1889148 w 4135863"/>
                <a:gd name="connsiteY129" fmla="*/ 1241425 h 4010030"/>
                <a:gd name="connsiteX130" fmla="*/ 1895498 w 4135863"/>
                <a:gd name="connsiteY130" fmla="*/ 1228725 h 4010030"/>
                <a:gd name="connsiteX131" fmla="*/ 1901848 w 4135863"/>
                <a:gd name="connsiteY131" fmla="*/ 1209675 h 4010030"/>
                <a:gd name="connsiteX132" fmla="*/ 1905023 w 4135863"/>
                <a:gd name="connsiteY132" fmla="*/ 1196975 h 4010030"/>
                <a:gd name="connsiteX133" fmla="*/ 1930423 w 4135863"/>
                <a:gd name="connsiteY133" fmla="*/ 1184275 h 4010030"/>
                <a:gd name="connsiteX134" fmla="*/ 2019323 w 4135863"/>
                <a:gd name="connsiteY134" fmla="*/ 1181100 h 4010030"/>
                <a:gd name="connsiteX135" fmla="*/ 2028848 w 4135863"/>
                <a:gd name="connsiteY135" fmla="*/ 1174750 h 4010030"/>
                <a:gd name="connsiteX136" fmla="*/ 2047898 w 4135863"/>
                <a:gd name="connsiteY136" fmla="*/ 1165225 h 4010030"/>
                <a:gd name="connsiteX137" fmla="*/ 2060598 w 4135863"/>
                <a:gd name="connsiteY137" fmla="*/ 1149350 h 4010030"/>
                <a:gd name="connsiteX138" fmla="*/ 2082823 w 4135863"/>
                <a:gd name="connsiteY138" fmla="*/ 1127125 h 4010030"/>
                <a:gd name="connsiteX139" fmla="*/ 2095523 w 4135863"/>
                <a:gd name="connsiteY139" fmla="*/ 1120775 h 4010030"/>
                <a:gd name="connsiteX140" fmla="*/ 2114573 w 4135863"/>
                <a:gd name="connsiteY140" fmla="*/ 1114425 h 4010030"/>
                <a:gd name="connsiteX141" fmla="*/ 2124098 w 4135863"/>
                <a:gd name="connsiteY141" fmla="*/ 1120775 h 4010030"/>
                <a:gd name="connsiteX142" fmla="*/ 2127273 w 4135863"/>
                <a:gd name="connsiteY142" fmla="*/ 1130300 h 4010030"/>
                <a:gd name="connsiteX143" fmla="*/ 2133623 w 4135863"/>
                <a:gd name="connsiteY143" fmla="*/ 1139825 h 4010030"/>
                <a:gd name="connsiteX144" fmla="*/ 2130448 w 4135863"/>
                <a:gd name="connsiteY144" fmla="*/ 1152525 h 4010030"/>
                <a:gd name="connsiteX145" fmla="*/ 2127273 w 4135863"/>
                <a:gd name="connsiteY145" fmla="*/ 1174750 h 4010030"/>
                <a:gd name="connsiteX146" fmla="*/ 2187598 w 4135863"/>
                <a:gd name="connsiteY146" fmla="*/ 1155700 h 4010030"/>
                <a:gd name="connsiteX147" fmla="*/ 2276498 w 4135863"/>
                <a:gd name="connsiteY147" fmla="*/ 1168400 h 4010030"/>
                <a:gd name="connsiteX148" fmla="*/ 2279673 w 4135863"/>
                <a:gd name="connsiteY148" fmla="*/ 1190625 h 4010030"/>
                <a:gd name="connsiteX149" fmla="*/ 2273323 w 4135863"/>
                <a:gd name="connsiteY149" fmla="*/ 1181100 h 4010030"/>
                <a:gd name="connsiteX150" fmla="*/ 2254273 w 4135863"/>
                <a:gd name="connsiteY150" fmla="*/ 1162050 h 4010030"/>
                <a:gd name="connsiteX151" fmla="*/ 2257448 w 4135863"/>
                <a:gd name="connsiteY151" fmla="*/ 1165225 h 4010030"/>
                <a:gd name="connsiteX152" fmla="*/ 2308248 w 4135863"/>
                <a:gd name="connsiteY152" fmla="*/ 1184275 h 4010030"/>
                <a:gd name="connsiteX153" fmla="*/ 2324123 w 4135863"/>
                <a:gd name="connsiteY153" fmla="*/ 1187450 h 4010030"/>
                <a:gd name="connsiteX154" fmla="*/ 2349523 w 4135863"/>
                <a:gd name="connsiteY154" fmla="*/ 1193800 h 4010030"/>
                <a:gd name="connsiteX155" fmla="*/ 2393973 w 4135863"/>
                <a:gd name="connsiteY155" fmla="*/ 1196975 h 4010030"/>
                <a:gd name="connsiteX156" fmla="*/ 2397148 w 4135863"/>
                <a:gd name="connsiteY156" fmla="*/ 1206500 h 4010030"/>
                <a:gd name="connsiteX157" fmla="*/ 2444773 w 4135863"/>
                <a:gd name="connsiteY157" fmla="*/ 1216025 h 4010030"/>
                <a:gd name="connsiteX158" fmla="*/ 2454298 w 4135863"/>
                <a:gd name="connsiteY158" fmla="*/ 1219200 h 4010030"/>
                <a:gd name="connsiteX159" fmla="*/ 2476523 w 4135863"/>
                <a:gd name="connsiteY159" fmla="*/ 1222375 h 4010030"/>
                <a:gd name="connsiteX160" fmla="*/ 2486048 w 4135863"/>
                <a:gd name="connsiteY160" fmla="*/ 1228725 h 4010030"/>
                <a:gd name="connsiteX161" fmla="*/ 2520973 w 4135863"/>
                <a:gd name="connsiteY161" fmla="*/ 1222375 h 4010030"/>
                <a:gd name="connsiteX162" fmla="*/ 2530498 w 4135863"/>
                <a:gd name="connsiteY162" fmla="*/ 1209675 h 4010030"/>
                <a:gd name="connsiteX163" fmla="*/ 2540023 w 4135863"/>
                <a:gd name="connsiteY163" fmla="*/ 1203325 h 4010030"/>
                <a:gd name="connsiteX164" fmla="*/ 2552723 w 4135863"/>
                <a:gd name="connsiteY164" fmla="*/ 1200150 h 4010030"/>
                <a:gd name="connsiteX165" fmla="*/ 2581298 w 4135863"/>
                <a:gd name="connsiteY165" fmla="*/ 1190625 h 4010030"/>
                <a:gd name="connsiteX166" fmla="*/ 2609873 w 4135863"/>
                <a:gd name="connsiteY166" fmla="*/ 1193800 h 4010030"/>
                <a:gd name="connsiteX167" fmla="*/ 2619398 w 4135863"/>
                <a:gd name="connsiteY167" fmla="*/ 1196975 h 4010030"/>
                <a:gd name="connsiteX168" fmla="*/ 2625748 w 4135863"/>
                <a:gd name="connsiteY168" fmla="*/ 1206500 h 4010030"/>
                <a:gd name="connsiteX169" fmla="*/ 2616223 w 4135863"/>
                <a:gd name="connsiteY169" fmla="*/ 1209675 h 4010030"/>
                <a:gd name="connsiteX170" fmla="*/ 2606698 w 4135863"/>
                <a:gd name="connsiteY170" fmla="*/ 1235075 h 4010030"/>
                <a:gd name="connsiteX171" fmla="*/ 2654323 w 4135863"/>
                <a:gd name="connsiteY171" fmla="*/ 1238250 h 4010030"/>
                <a:gd name="connsiteX172" fmla="*/ 2657498 w 4135863"/>
                <a:gd name="connsiteY172" fmla="*/ 1200150 h 4010030"/>
                <a:gd name="connsiteX173" fmla="*/ 2686073 w 4135863"/>
                <a:gd name="connsiteY173" fmla="*/ 1190625 h 4010030"/>
                <a:gd name="connsiteX174" fmla="*/ 2717823 w 4135863"/>
                <a:gd name="connsiteY174" fmla="*/ 1200150 h 4010030"/>
                <a:gd name="connsiteX175" fmla="*/ 2711473 w 4135863"/>
                <a:gd name="connsiteY175" fmla="*/ 1225550 h 4010030"/>
                <a:gd name="connsiteX176" fmla="*/ 2705123 w 4135863"/>
                <a:gd name="connsiteY176" fmla="*/ 1250950 h 4010030"/>
                <a:gd name="connsiteX177" fmla="*/ 2698773 w 4135863"/>
                <a:gd name="connsiteY177" fmla="*/ 1270000 h 4010030"/>
                <a:gd name="connsiteX178" fmla="*/ 2714648 w 4135863"/>
                <a:gd name="connsiteY178" fmla="*/ 1279525 h 4010030"/>
                <a:gd name="connsiteX179" fmla="*/ 2740048 w 4135863"/>
                <a:gd name="connsiteY179" fmla="*/ 1289050 h 4010030"/>
                <a:gd name="connsiteX180" fmla="*/ 2749573 w 4135863"/>
                <a:gd name="connsiteY180" fmla="*/ 1298575 h 4010030"/>
                <a:gd name="connsiteX181" fmla="*/ 2752748 w 4135863"/>
                <a:gd name="connsiteY181" fmla="*/ 1323975 h 4010030"/>
                <a:gd name="connsiteX182" fmla="*/ 2762273 w 4135863"/>
                <a:gd name="connsiteY182" fmla="*/ 1333500 h 4010030"/>
                <a:gd name="connsiteX183" fmla="*/ 2765448 w 4135863"/>
                <a:gd name="connsiteY183" fmla="*/ 1346200 h 4010030"/>
                <a:gd name="connsiteX184" fmla="*/ 2784498 w 4135863"/>
                <a:gd name="connsiteY184" fmla="*/ 1349375 h 4010030"/>
                <a:gd name="connsiteX185" fmla="*/ 2794023 w 4135863"/>
                <a:gd name="connsiteY185" fmla="*/ 1352550 h 4010030"/>
                <a:gd name="connsiteX186" fmla="*/ 2806723 w 4135863"/>
                <a:gd name="connsiteY186" fmla="*/ 1355725 h 4010030"/>
                <a:gd name="connsiteX187" fmla="*/ 2825773 w 4135863"/>
                <a:gd name="connsiteY187" fmla="*/ 1387475 h 4010030"/>
                <a:gd name="connsiteX188" fmla="*/ 2835298 w 4135863"/>
                <a:gd name="connsiteY188" fmla="*/ 1393825 h 4010030"/>
                <a:gd name="connsiteX189" fmla="*/ 2851173 w 4135863"/>
                <a:gd name="connsiteY189" fmla="*/ 1412875 h 4010030"/>
                <a:gd name="connsiteX190" fmla="*/ 2863873 w 4135863"/>
                <a:gd name="connsiteY190" fmla="*/ 1416050 h 4010030"/>
                <a:gd name="connsiteX191" fmla="*/ 2873398 w 4135863"/>
                <a:gd name="connsiteY191" fmla="*/ 1422400 h 4010030"/>
                <a:gd name="connsiteX192" fmla="*/ 2933723 w 4135863"/>
                <a:gd name="connsiteY192" fmla="*/ 1431925 h 4010030"/>
                <a:gd name="connsiteX193" fmla="*/ 2952773 w 4135863"/>
                <a:gd name="connsiteY193" fmla="*/ 1438275 h 4010030"/>
                <a:gd name="connsiteX194" fmla="*/ 2971823 w 4135863"/>
                <a:gd name="connsiteY194" fmla="*/ 1447800 h 4010030"/>
                <a:gd name="connsiteX195" fmla="*/ 2997223 w 4135863"/>
                <a:gd name="connsiteY195" fmla="*/ 1450975 h 4010030"/>
                <a:gd name="connsiteX196" fmla="*/ 3013098 w 4135863"/>
                <a:gd name="connsiteY196" fmla="*/ 1454150 h 4010030"/>
                <a:gd name="connsiteX197" fmla="*/ 3032148 w 4135863"/>
                <a:gd name="connsiteY197" fmla="*/ 1457325 h 4010030"/>
                <a:gd name="connsiteX198" fmla="*/ 3076598 w 4135863"/>
                <a:gd name="connsiteY198" fmla="*/ 1466850 h 4010030"/>
                <a:gd name="connsiteX199" fmla="*/ 3184548 w 4135863"/>
                <a:gd name="connsiteY199" fmla="*/ 1476375 h 4010030"/>
                <a:gd name="connsiteX200" fmla="*/ 3206773 w 4135863"/>
                <a:gd name="connsiteY200" fmla="*/ 1498600 h 4010030"/>
                <a:gd name="connsiteX201" fmla="*/ 3235348 w 4135863"/>
                <a:gd name="connsiteY201" fmla="*/ 1517650 h 4010030"/>
                <a:gd name="connsiteX202" fmla="*/ 3244873 w 4135863"/>
                <a:gd name="connsiteY202" fmla="*/ 1539875 h 4010030"/>
                <a:gd name="connsiteX203" fmla="*/ 3248048 w 4135863"/>
                <a:gd name="connsiteY203" fmla="*/ 1552575 h 4010030"/>
                <a:gd name="connsiteX204" fmla="*/ 3254398 w 4135863"/>
                <a:gd name="connsiteY204" fmla="*/ 1562100 h 4010030"/>
                <a:gd name="connsiteX205" fmla="*/ 3270273 w 4135863"/>
                <a:gd name="connsiteY205" fmla="*/ 1590675 h 4010030"/>
                <a:gd name="connsiteX206" fmla="*/ 3292498 w 4135863"/>
                <a:gd name="connsiteY206" fmla="*/ 1603375 h 4010030"/>
                <a:gd name="connsiteX207" fmla="*/ 3302023 w 4135863"/>
                <a:gd name="connsiteY207" fmla="*/ 1625600 h 4010030"/>
                <a:gd name="connsiteX208" fmla="*/ 3314723 w 4135863"/>
                <a:gd name="connsiteY208" fmla="*/ 1644650 h 4010030"/>
                <a:gd name="connsiteX209" fmla="*/ 3324248 w 4135863"/>
                <a:gd name="connsiteY209" fmla="*/ 1679575 h 4010030"/>
                <a:gd name="connsiteX210" fmla="*/ 3330598 w 4135863"/>
                <a:gd name="connsiteY210" fmla="*/ 1692275 h 4010030"/>
                <a:gd name="connsiteX211" fmla="*/ 3321073 w 4135863"/>
                <a:gd name="connsiteY211" fmla="*/ 1746250 h 4010030"/>
                <a:gd name="connsiteX212" fmla="*/ 3302023 w 4135863"/>
                <a:gd name="connsiteY212" fmla="*/ 1784350 h 4010030"/>
                <a:gd name="connsiteX213" fmla="*/ 3276623 w 4135863"/>
                <a:gd name="connsiteY213" fmla="*/ 1816100 h 4010030"/>
                <a:gd name="connsiteX214" fmla="*/ 3254398 w 4135863"/>
                <a:gd name="connsiteY214" fmla="*/ 1860550 h 4010030"/>
                <a:gd name="connsiteX215" fmla="*/ 3276623 w 4135863"/>
                <a:gd name="connsiteY215" fmla="*/ 1831975 h 4010030"/>
                <a:gd name="connsiteX216" fmla="*/ 3286148 w 4135863"/>
                <a:gd name="connsiteY216" fmla="*/ 1822450 h 4010030"/>
                <a:gd name="connsiteX217" fmla="*/ 3317898 w 4135863"/>
                <a:gd name="connsiteY217" fmla="*/ 1803400 h 4010030"/>
                <a:gd name="connsiteX218" fmla="*/ 3336948 w 4135863"/>
                <a:gd name="connsiteY218" fmla="*/ 1793875 h 4010030"/>
                <a:gd name="connsiteX219" fmla="*/ 3346473 w 4135863"/>
                <a:gd name="connsiteY219" fmla="*/ 1784350 h 4010030"/>
                <a:gd name="connsiteX220" fmla="*/ 3403627 w 4135863"/>
                <a:gd name="connsiteY220" fmla="*/ 1774825 h 4010030"/>
                <a:gd name="connsiteX221" fmla="*/ 3406798 w 4135863"/>
                <a:gd name="connsiteY221" fmla="*/ 1857375 h 4010030"/>
                <a:gd name="connsiteX222" fmla="*/ 3476652 w 4135863"/>
                <a:gd name="connsiteY222" fmla="*/ 1835150 h 4010030"/>
                <a:gd name="connsiteX223" fmla="*/ 3600477 w 4135863"/>
                <a:gd name="connsiteY223" fmla="*/ 1838325 h 4010030"/>
                <a:gd name="connsiteX224" fmla="*/ 3616352 w 4135863"/>
                <a:gd name="connsiteY224" fmla="*/ 1908175 h 4010030"/>
                <a:gd name="connsiteX225" fmla="*/ 3708427 w 4135863"/>
                <a:gd name="connsiteY225" fmla="*/ 1889125 h 4010030"/>
                <a:gd name="connsiteX226" fmla="*/ 3873527 w 4135863"/>
                <a:gd name="connsiteY226" fmla="*/ 1933575 h 4010030"/>
                <a:gd name="connsiteX227" fmla="*/ 3984652 w 4135863"/>
                <a:gd name="connsiteY227" fmla="*/ 1993900 h 4010030"/>
                <a:gd name="connsiteX228" fmla="*/ 4070377 w 4135863"/>
                <a:gd name="connsiteY228" fmla="*/ 2047875 h 4010030"/>
                <a:gd name="connsiteX229" fmla="*/ 4133877 w 4135863"/>
                <a:gd name="connsiteY229" fmla="*/ 2114550 h 4010030"/>
                <a:gd name="connsiteX230" fmla="*/ 4083077 w 4135863"/>
                <a:gd name="connsiteY230" fmla="*/ 2235200 h 4010030"/>
                <a:gd name="connsiteX231" fmla="*/ 3911627 w 4135863"/>
                <a:gd name="connsiteY231" fmla="*/ 2495550 h 4010030"/>
                <a:gd name="connsiteX232" fmla="*/ 3781452 w 4135863"/>
                <a:gd name="connsiteY232" fmla="*/ 2940050 h 4010030"/>
                <a:gd name="connsiteX233" fmla="*/ 3616352 w 4135863"/>
                <a:gd name="connsiteY233" fmla="*/ 3022600 h 4010030"/>
                <a:gd name="connsiteX234" fmla="*/ 3536977 w 4135863"/>
                <a:gd name="connsiteY234" fmla="*/ 3051175 h 4010030"/>
                <a:gd name="connsiteX235" fmla="*/ 2952777 w 4135863"/>
                <a:gd name="connsiteY235" fmla="*/ 2057400 h 4010030"/>
                <a:gd name="connsiteX236" fmla="*/ 2968652 w 4135863"/>
                <a:gd name="connsiteY236" fmla="*/ 2225675 h 4010030"/>
                <a:gd name="connsiteX237" fmla="*/ 2879752 w 4135863"/>
                <a:gd name="connsiteY237" fmla="*/ 2022475 h 4010030"/>
                <a:gd name="connsiteX238" fmla="*/ 2901977 w 4135863"/>
                <a:gd name="connsiteY238" fmla="*/ 2222500 h 4010030"/>
                <a:gd name="connsiteX239" fmla="*/ 2886102 w 4135863"/>
                <a:gd name="connsiteY239" fmla="*/ 2349500 h 4010030"/>
                <a:gd name="connsiteX240" fmla="*/ 2841652 w 4135863"/>
                <a:gd name="connsiteY240" fmla="*/ 2257425 h 4010030"/>
                <a:gd name="connsiteX241" fmla="*/ 2873402 w 4135863"/>
                <a:gd name="connsiteY241" fmla="*/ 2397125 h 4010030"/>
                <a:gd name="connsiteX242" fmla="*/ 2800377 w 4135863"/>
                <a:gd name="connsiteY242" fmla="*/ 2270125 h 4010030"/>
                <a:gd name="connsiteX243" fmla="*/ 2867052 w 4135863"/>
                <a:gd name="connsiteY243" fmla="*/ 2479675 h 4010030"/>
                <a:gd name="connsiteX244" fmla="*/ 2771802 w 4135863"/>
                <a:gd name="connsiteY244" fmla="*/ 2311400 h 4010030"/>
                <a:gd name="connsiteX245" fmla="*/ 2787677 w 4135863"/>
                <a:gd name="connsiteY245" fmla="*/ 2466975 h 4010030"/>
                <a:gd name="connsiteX246" fmla="*/ 2698777 w 4135863"/>
                <a:gd name="connsiteY246" fmla="*/ 2314575 h 4010030"/>
                <a:gd name="connsiteX247" fmla="*/ 2724177 w 4135863"/>
                <a:gd name="connsiteY247" fmla="*/ 2527300 h 4010030"/>
                <a:gd name="connsiteX248" fmla="*/ 2663852 w 4135863"/>
                <a:gd name="connsiteY248" fmla="*/ 2390775 h 4010030"/>
                <a:gd name="connsiteX249" fmla="*/ 2425727 w 4135863"/>
                <a:gd name="connsiteY249" fmla="*/ 2479675 h 4010030"/>
                <a:gd name="connsiteX250" fmla="*/ 2657502 w 4135863"/>
                <a:gd name="connsiteY250" fmla="*/ 2676525 h 4010030"/>
                <a:gd name="connsiteX251" fmla="*/ 2152677 w 4135863"/>
                <a:gd name="connsiteY251" fmla="*/ 4010025 h 4010030"/>
                <a:gd name="connsiteX252" fmla="*/ 2152677 w 4135863"/>
                <a:gd name="connsiteY252" fmla="*/ 3829050 h 4010030"/>
                <a:gd name="connsiteX253" fmla="*/ 2206652 w 4135863"/>
                <a:gd name="connsiteY253" fmla="*/ 3686175 h 4010030"/>
                <a:gd name="connsiteX254" fmla="*/ 2219352 w 4135863"/>
                <a:gd name="connsiteY254" fmla="*/ 3546475 h 4010030"/>
                <a:gd name="connsiteX255" fmla="*/ 2190777 w 4135863"/>
                <a:gd name="connsiteY255" fmla="*/ 3403600 h 4010030"/>
                <a:gd name="connsiteX256" fmla="*/ 2216177 w 4135863"/>
                <a:gd name="connsiteY256" fmla="*/ 3276600 h 4010030"/>
                <a:gd name="connsiteX257" fmla="*/ 2222527 w 4135863"/>
                <a:gd name="connsiteY257" fmla="*/ 3140075 h 4010030"/>
                <a:gd name="connsiteX258" fmla="*/ 2222527 w 4135863"/>
                <a:gd name="connsiteY258" fmla="*/ 2863849 h 4010030"/>
                <a:gd name="connsiteX259" fmla="*/ 2197126 w 4135863"/>
                <a:gd name="connsiteY259" fmla="*/ 2813049 h 4010030"/>
                <a:gd name="connsiteX260" fmla="*/ 2159026 w 4135863"/>
                <a:gd name="connsiteY260" fmla="*/ 2794000 h 4010030"/>
                <a:gd name="connsiteX261" fmla="*/ 2092352 w 4135863"/>
                <a:gd name="connsiteY261" fmla="*/ 2752724 h 4010030"/>
                <a:gd name="connsiteX262" fmla="*/ 2035201 w 4135863"/>
                <a:gd name="connsiteY262" fmla="*/ 2698750 h 4010030"/>
                <a:gd name="connsiteX263" fmla="*/ 1978050 w 4135863"/>
                <a:gd name="connsiteY263" fmla="*/ 2679700 h 4010030"/>
                <a:gd name="connsiteX264" fmla="*/ 1911375 w 4135863"/>
                <a:gd name="connsiteY264" fmla="*/ 2600325 h 4010030"/>
                <a:gd name="connsiteX265" fmla="*/ 1765325 w 4135863"/>
                <a:gd name="connsiteY265" fmla="*/ 2362200 h 4010030"/>
                <a:gd name="connsiteX266" fmla="*/ 1720875 w 4135863"/>
                <a:gd name="connsiteY266" fmla="*/ 2251075 h 4010030"/>
                <a:gd name="connsiteX267" fmla="*/ 1673250 w 4135863"/>
                <a:gd name="connsiteY267" fmla="*/ 2197100 h 4010030"/>
                <a:gd name="connsiteX268" fmla="*/ 1651025 w 4135863"/>
                <a:gd name="connsiteY268" fmla="*/ 2146300 h 4010030"/>
                <a:gd name="connsiteX269" fmla="*/ 1581175 w 4135863"/>
                <a:gd name="connsiteY269" fmla="*/ 2095500 h 4010030"/>
                <a:gd name="connsiteX270" fmla="*/ 1584350 w 4135863"/>
                <a:gd name="connsiteY270" fmla="*/ 2022476 h 4010030"/>
                <a:gd name="connsiteX271" fmla="*/ 1590699 w 4135863"/>
                <a:gd name="connsiteY271" fmla="*/ 1984376 h 4010030"/>
                <a:gd name="connsiteX272" fmla="*/ 1676424 w 4135863"/>
                <a:gd name="connsiteY272" fmla="*/ 1958977 h 4010030"/>
                <a:gd name="connsiteX273" fmla="*/ 1609749 w 4135863"/>
                <a:gd name="connsiteY273" fmla="*/ 1882777 h 4010030"/>
                <a:gd name="connsiteX274" fmla="*/ 1622449 w 4135863"/>
                <a:gd name="connsiteY274" fmla="*/ 1809752 h 4010030"/>
                <a:gd name="connsiteX275" fmla="*/ 1651024 w 4135863"/>
                <a:gd name="connsiteY275" fmla="*/ 1730377 h 4010030"/>
                <a:gd name="connsiteX276" fmla="*/ 1714523 w 4135863"/>
                <a:gd name="connsiteY276" fmla="*/ 1685927 h 4010030"/>
                <a:gd name="connsiteX277" fmla="*/ 1765323 w 4135863"/>
                <a:gd name="connsiteY277" fmla="*/ 1647827 h 4010030"/>
                <a:gd name="connsiteX278" fmla="*/ 1793897 w 4135863"/>
                <a:gd name="connsiteY278" fmla="*/ 1612902 h 4010030"/>
                <a:gd name="connsiteX279" fmla="*/ 1812947 w 4135863"/>
                <a:gd name="connsiteY279" fmla="*/ 1571627 h 4010030"/>
                <a:gd name="connsiteX280" fmla="*/ 1790721 w 4135863"/>
                <a:gd name="connsiteY280" fmla="*/ 1539876 h 4010030"/>
                <a:gd name="connsiteX281" fmla="*/ 1793897 w 4135863"/>
                <a:gd name="connsiteY281" fmla="*/ 1473202 h 4010030"/>
                <a:gd name="connsiteX282" fmla="*/ 1765322 w 4135863"/>
                <a:gd name="connsiteY282" fmla="*/ 1381127 h 4010030"/>
                <a:gd name="connsiteX283" fmla="*/ 1727221 w 4135863"/>
                <a:gd name="connsiteY283" fmla="*/ 1314451 h 4010030"/>
                <a:gd name="connsiteX284" fmla="*/ 1666897 w 4135863"/>
                <a:gd name="connsiteY284" fmla="*/ 1355727 h 4010030"/>
                <a:gd name="connsiteX285" fmla="*/ 1625622 w 4135863"/>
                <a:gd name="connsiteY285" fmla="*/ 1377952 h 4010030"/>
                <a:gd name="connsiteX286" fmla="*/ 1587522 w 4135863"/>
                <a:gd name="connsiteY286" fmla="*/ 1349377 h 4010030"/>
                <a:gd name="connsiteX287" fmla="*/ 1527197 w 4135863"/>
                <a:gd name="connsiteY287" fmla="*/ 1327152 h 4010030"/>
                <a:gd name="connsiteX288" fmla="*/ 1428772 w 4135863"/>
                <a:gd name="connsiteY288" fmla="*/ 1257302 h 4010030"/>
                <a:gd name="connsiteX289" fmla="*/ 1374797 w 4135863"/>
                <a:gd name="connsiteY289" fmla="*/ 1257302 h 4010030"/>
                <a:gd name="connsiteX290" fmla="*/ 1358922 w 4135863"/>
                <a:gd name="connsiteY290" fmla="*/ 1187452 h 4010030"/>
                <a:gd name="connsiteX291" fmla="*/ 1298597 w 4135863"/>
                <a:gd name="connsiteY291" fmla="*/ 1114427 h 4010030"/>
                <a:gd name="connsiteX292" fmla="*/ 1212872 w 4135863"/>
                <a:gd name="connsiteY292" fmla="*/ 1057277 h 4010030"/>
                <a:gd name="connsiteX293" fmla="*/ 1073172 w 4135863"/>
                <a:gd name="connsiteY293" fmla="*/ 1003302 h 4010030"/>
                <a:gd name="connsiteX294" fmla="*/ 996972 w 4135863"/>
                <a:gd name="connsiteY294" fmla="*/ 974727 h 4010030"/>
                <a:gd name="connsiteX295" fmla="*/ 923947 w 4135863"/>
                <a:gd name="connsiteY295" fmla="*/ 914402 h 4010030"/>
                <a:gd name="connsiteX296" fmla="*/ 787422 w 4135863"/>
                <a:gd name="connsiteY296" fmla="*/ 933452 h 4010030"/>
                <a:gd name="connsiteX297" fmla="*/ 733447 w 4135863"/>
                <a:gd name="connsiteY297" fmla="*/ 942977 h 4010030"/>
                <a:gd name="connsiteX298" fmla="*/ 669947 w 4135863"/>
                <a:gd name="connsiteY298" fmla="*/ 889002 h 4010030"/>
                <a:gd name="connsiteX299" fmla="*/ 641372 w 4135863"/>
                <a:gd name="connsiteY299" fmla="*/ 860427 h 4010030"/>
                <a:gd name="connsiteX300" fmla="*/ 488972 w 4135863"/>
                <a:gd name="connsiteY300" fmla="*/ 800102 h 4010030"/>
                <a:gd name="connsiteX301" fmla="*/ 403247 w 4135863"/>
                <a:gd name="connsiteY301" fmla="*/ 749302 h 4010030"/>
                <a:gd name="connsiteX302" fmla="*/ 361972 w 4135863"/>
                <a:gd name="connsiteY302" fmla="*/ 695327 h 4010030"/>
                <a:gd name="connsiteX303" fmla="*/ 396897 w 4135863"/>
                <a:gd name="connsiteY303" fmla="*/ 660402 h 4010030"/>
                <a:gd name="connsiteX304" fmla="*/ 361972 w 4135863"/>
                <a:gd name="connsiteY304" fmla="*/ 555627 h 4010030"/>
                <a:gd name="connsiteX305" fmla="*/ 298471 w 4135863"/>
                <a:gd name="connsiteY305" fmla="*/ 454026 h 4010030"/>
                <a:gd name="connsiteX306" fmla="*/ 266722 w 4135863"/>
                <a:gd name="connsiteY306" fmla="*/ 384175 h 4010030"/>
                <a:gd name="connsiteX307" fmla="*/ 276246 w 4135863"/>
                <a:gd name="connsiteY307" fmla="*/ 358775 h 4010030"/>
                <a:gd name="connsiteX308" fmla="*/ 206397 w 4135863"/>
                <a:gd name="connsiteY308" fmla="*/ 234950 h 4010030"/>
                <a:gd name="connsiteX309" fmla="*/ 146072 w 4135863"/>
                <a:gd name="connsiteY309" fmla="*/ 101600 h 4010030"/>
                <a:gd name="connsiteX310" fmla="*/ 111147 w 4135863"/>
                <a:gd name="connsiteY310" fmla="*/ 142875 h 4010030"/>
                <a:gd name="connsiteX311" fmla="*/ 120671 w 4135863"/>
                <a:gd name="connsiteY311" fmla="*/ 193675 h 4010030"/>
                <a:gd name="connsiteX312" fmla="*/ 123846 w 4135863"/>
                <a:gd name="connsiteY312" fmla="*/ 260350 h 4010030"/>
                <a:gd name="connsiteX313" fmla="*/ 136546 w 4135863"/>
                <a:gd name="connsiteY313" fmla="*/ 327025 h 4010030"/>
                <a:gd name="connsiteX314" fmla="*/ 174646 w 4135863"/>
                <a:gd name="connsiteY314" fmla="*/ 384175 h 4010030"/>
                <a:gd name="connsiteX315" fmla="*/ 190521 w 4135863"/>
                <a:gd name="connsiteY315" fmla="*/ 422275 h 4010030"/>
                <a:gd name="connsiteX316" fmla="*/ 200046 w 4135863"/>
                <a:gd name="connsiteY316" fmla="*/ 495300 h 4010030"/>
                <a:gd name="connsiteX317" fmla="*/ 231798 w 4135863"/>
                <a:gd name="connsiteY317" fmla="*/ 542925 h 4010030"/>
                <a:gd name="connsiteX318" fmla="*/ 168296 w 4135863"/>
                <a:gd name="connsiteY318" fmla="*/ 508000 h 4010030"/>
                <a:gd name="connsiteX319" fmla="*/ 107973 w 4135863"/>
                <a:gd name="connsiteY319" fmla="*/ 460375 h 4010030"/>
                <a:gd name="connsiteX320" fmla="*/ 88923 w 4135863"/>
                <a:gd name="connsiteY320" fmla="*/ 371475 h 4010030"/>
                <a:gd name="connsiteX321" fmla="*/ 22248 w 4135863"/>
                <a:gd name="connsiteY321" fmla="*/ 285750 h 4010030"/>
                <a:gd name="connsiteX322" fmla="*/ 53998 w 4135863"/>
                <a:gd name="connsiteY322" fmla="*/ 193675 h 4010030"/>
                <a:gd name="connsiteX323" fmla="*/ 25423 w 4135863"/>
                <a:gd name="connsiteY323" fmla="*/ 161925 h 4010030"/>
                <a:gd name="connsiteX324" fmla="*/ 12722 w 4135863"/>
                <a:gd name="connsiteY324" fmla="*/ 114300 h 4010030"/>
                <a:gd name="connsiteX325" fmla="*/ 23 w 4135863"/>
                <a:gd name="connsiteY325" fmla="*/ 41275 h 4010030"/>
                <a:gd name="connsiteX326" fmla="*/ 23 w 4135863"/>
                <a:gd name="connsiteY326" fmla="*/ 0 h 4010030"/>
                <a:gd name="connsiteX0" fmla="*/ 23 w 4135863"/>
                <a:gd name="connsiteY0" fmla="*/ 0 h 4010030"/>
                <a:gd name="connsiteX1" fmla="*/ 381023 w 4135863"/>
                <a:gd name="connsiteY1" fmla="*/ 76200 h 4010030"/>
                <a:gd name="connsiteX2" fmla="*/ 479448 w 4135863"/>
                <a:gd name="connsiteY2" fmla="*/ 28575 h 4010030"/>
                <a:gd name="connsiteX3" fmla="*/ 568348 w 4135863"/>
                <a:gd name="connsiteY3" fmla="*/ 44450 h 4010030"/>
                <a:gd name="connsiteX4" fmla="*/ 568348 w 4135863"/>
                <a:gd name="connsiteY4" fmla="*/ 44450 h 4010030"/>
                <a:gd name="connsiteX5" fmla="*/ 571523 w 4135863"/>
                <a:gd name="connsiteY5" fmla="*/ 73025 h 4010030"/>
                <a:gd name="connsiteX6" fmla="*/ 565173 w 4135863"/>
                <a:gd name="connsiteY6" fmla="*/ 88900 h 4010030"/>
                <a:gd name="connsiteX7" fmla="*/ 561998 w 4135863"/>
                <a:gd name="connsiteY7" fmla="*/ 98425 h 4010030"/>
                <a:gd name="connsiteX8" fmla="*/ 565173 w 4135863"/>
                <a:gd name="connsiteY8" fmla="*/ 114300 h 4010030"/>
                <a:gd name="connsiteX9" fmla="*/ 584223 w 4135863"/>
                <a:gd name="connsiteY9" fmla="*/ 127000 h 4010030"/>
                <a:gd name="connsiteX10" fmla="*/ 596923 w 4135863"/>
                <a:gd name="connsiteY10" fmla="*/ 146050 h 4010030"/>
                <a:gd name="connsiteX11" fmla="*/ 600098 w 4135863"/>
                <a:gd name="connsiteY11" fmla="*/ 155575 h 4010030"/>
                <a:gd name="connsiteX12" fmla="*/ 609623 w 4135863"/>
                <a:gd name="connsiteY12" fmla="*/ 161925 h 4010030"/>
                <a:gd name="connsiteX13" fmla="*/ 615973 w 4135863"/>
                <a:gd name="connsiteY13" fmla="*/ 171450 h 4010030"/>
                <a:gd name="connsiteX14" fmla="*/ 660423 w 4135863"/>
                <a:gd name="connsiteY14" fmla="*/ 165100 h 4010030"/>
                <a:gd name="connsiteX15" fmla="*/ 669948 w 4135863"/>
                <a:gd name="connsiteY15" fmla="*/ 158750 h 4010030"/>
                <a:gd name="connsiteX16" fmla="*/ 679473 w 4135863"/>
                <a:gd name="connsiteY16" fmla="*/ 155575 h 4010030"/>
                <a:gd name="connsiteX17" fmla="*/ 701698 w 4135863"/>
                <a:gd name="connsiteY17" fmla="*/ 142875 h 4010030"/>
                <a:gd name="connsiteX18" fmla="*/ 749323 w 4135863"/>
                <a:gd name="connsiteY18" fmla="*/ 146050 h 4010030"/>
                <a:gd name="connsiteX19" fmla="*/ 755673 w 4135863"/>
                <a:gd name="connsiteY19" fmla="*/ 155575 h 4010030"/>
                <a:gd name="connsiteX20" fmla="*/ 749323 w 4135863"/>
                <a:gd name="connsiteY20" fmla="*/ 200025 h 4010030"/>
                <a:gd name="connsiteX21" fmla="*/ 762023 w 4135863"/>
                <a:gd name="connsiteY21" fmla="*/ 212725 h 4010030"/>
                <a:gd name="connsiteX22" fmla="*/ 771548 w 4135863"/>
                <a:gd name="connsiteY22" fmla="*/ 215900 h 4010030"/>
                <a:gd name="connsiteX23" fmla="*/ 777898 w 4135863"/>
                <a:gd name="connsiteY23" fmla="*/ 228600 h 4010030"/>
                <a:gd name="connsiteX24" fmla="*/ 787423 w 4135863"/>
                <a:gd name="connsiteY24" fmla="*/ 238125 h 4010030"/>
                <a:gd name="connsiteX25" fmla="*/ 793773 w 4135863"/>
                <a:gd name="connsiteY25" fmla="*/ 257175 h 4010030"/>
                <a:gd name="connsiteX26" fmla="*/ 796948 w 4135863"/>
                <a:gd name="connsiteY26" fmla="*/ 288925 h 4010030"/>
                <a:gd name="connsiteX27" fmla="*/ 800123 w 4135863"/>
                <a:gd name="connsiteY27" fmla="*/ 298450 h 4010030"/>
                <a:gd name="connsiteX28" fmla="*/ 809648 w 4135863"/>
                <a:gd name="connsiteY28" fmla="*/ 304800 h 4010030"/>
                <a:gd name="connsiteX29" fmla="*/ 822348 w 4135863"/>
                <a:gd name="connsiteY29" fmla="*/ 314325 h 4010030"/>
                <a:gd name="connsiteX30" fmla="*/ 831873 w 4135863"/>
                <a:gd name="connsiteY30" fmla="*/ 323850 h 4010030"/>
                <a:gd name="connsiteX31" fmla="*/ 854098 w 4135863"/>
                <a:gd name="connsiteY31" fmla="*/ 336550 h 4010030"/>
                <a:gd name="connsiteX32" fmla="*/ 863623 w 4135863"/>
                <a:gd name="connsiteY32" fmla="*/ 346075 h 4010030"/>
                <a:gd name="connsiteX33" fmla="*/ 892198 w 4135863"/>
                <a:gd name="connsiteY33" fmla="*/ 352425 h 4010030"/>
                <a:gd name="connsiteX34" fmla="*/ 882673 w 4135863"/>
                <a:gd name="connsiteY34" fmla="*/ 355600 h 4010030"/>
                <a:gd name="connsiteX35" fmla="*/ 879498 w 4135863"/>
                <a:gd name="connsiteY35" fmla="*/ 365125 h 4010030"/>
                <a:gd name="connsiteX36" fmla="*/ 876323 w 4135863"/>
                <a:gd name="connsiteY36" fmla="*/ 406400 h 4010030"/>
                <a:gd name="connsiteX37" fmla="*/ 866798 w 4135863"/>
                <a:gd name="connsiteY37" fmla="*/ 434975 h 4010030"/>
                <a:gd name="connsiteX38" fmla="*/ 863623 w 4135863"/>
                <a:gd name="connsiteY38" fmla="*/ 450850 h 4010030"/>
                <a:gd name="connsiteX39" fmla="*/ 860448 w 4135863"/>
                <a:gd name="connsiteY39" fmla="*/ 463550 h 4010030"/>
                <a:gd name="connsiteX40" fmla="*/ 854098 w 4135863"/>
                <a:gd name="connsiteY40" fmla="*/ 482600 h 4010030"/>
                <a:gd name="connsiteX41" fmla="*/ 850923 w 4135863"/>
                <a:gd name="connsiteY41" fmla="*/ 492125 h 4010030"/>
                <a:gd name="connsiteX42" fmla="*/ 841398 w 4135863"/>
                <a:gd name="connsiteY42" fmla="*/ 517525 h 4010030"/>
                <a:gd name="connsiteX43" fmla="*/ 835048 w 4135863"/>
                <a:gd name="connsiteY43" fmla="*/ 552450 h 4010030"/>
                <a:gd name="connsiteX44" fmla="*/ 831873 w 4135863"/>
                <a:gd name="connsiteY44" fmla="*/ 561975 h 4010030"/>
                <a:gd name="connsiteX45" fmla="*/ 822348 w 4135863"/>
                <a:gd name="connsiteY45" fmla="*/ 565150 h 4010030"/>
                <a:gd name="connsiteX46" fmla="*/ 815998 w 4135863"/>
                <a:gd name="connsiteY46" fmla="*/ 574675 h 4010030"/>
                <a:gd name="connsiteX47" fmla="*/ 825523 w 4135863"/>
                <a:gd name="connsiteY47" fmla="*/ 600075 h 4010030"/>
                <a:gd name="connsiteX48" fmla="*/ 841398 w 4135863"/>
                <a:gd name="connsiteY48" fmla="*/ 625475 h 4010030"/>
                <a:gd name="connsiteX49" fmla="*/ 847748 w 4135863"/>
                <a:gd name="connsiteY49" fmla="*/ 650875 h 4010030"/>
                <a:gd name="connsiteX50" fmla="*/ 860448 w 4135863"/>
                <a:gd name="connsiteY50" fmla="*/ 669925 h 4010030"/>
                <a:gd name="connsiteX51" fmla="*/ 866798 w 4135863"/>
                <a:gd name="connsiteY51" fmla="*/ 682625 h 4010030"/>
                <a:gd name="connsiteX52" fmla="*/ 885848 w 4135863"/>
                <a:gd name="connsiteY52" fmla="*/ 695325 h 4010030"/>
                <a:gd name="connsiteX53" fmla="*/ 904898 w 4135863"/>
                <a:gd name="connsiteY53" fmla="*/ 730250 h 4010030"/>
                <a:gd name="connsiteX54" fmla="*/ 908073 w 4135863"/>
                <a:gd name="connsiteY54" fmla="*/ 739775 h 4010030"/>
                <a:gd name="connsiteX55" fmla="*/ 917598 w 4135863"/>
                <a:gd name="connsiteY55" fmla="*/ 742950 h 4010030"/>
                <a:gd name="connsiteX56" fmla="*/ 936648 w 4135863"/>
                <a:gd name="connsiteY56" fmla="*/ 758825 h 4010030"/>
                <a:gd name="connsiteX57" fmla="*/ 955698 w 4135863"/>
                <a:gd name="connsiteY57" fmla="*/ 765175 h 4010030"/>
                <a:gd name="connsiteX58" fmla="*/ 993798 w 4135863"/>
                <a:gd name="connsiteY58" fmla="*/ 762000 h 4010030"/>
                <a:gd name="connsiteX59" fmla="*/ 1012848 w 4135863"/>
                <a:gd name="connsiteY59" fmla="*/ 755650 h 4010030"/>
                <a:gd name="connsiteX60" fmla="*/ 1022373 w 4135863"/>
                <a:gd name="connsiteY60" fmla="*/ 752475 h 4010030"/>
                <a:gd name="connsiteX61" fmla="*/ 1035073 w 4135863"/>
                <a:gd name="connsiteY61" fmla="*/ 742950 h 4010030"/>
                <a:gd name="connsiteX62" fmla="*/ 1044598 w 4135863"/>
                <a:gd name="connsiteY62" fmla="*/ 739775 h 4010030"/>
                <a:gd name="connsiteX63" fmla="*/ 1143023 w 4135863"/>
                <a:gd name="connsiteY63" fmla="*/ 730250 h 4010030"/>
                <a:gd name="connsiteX64" fmla="*/ 1155723 w 4135863"/>
                <a:gd name="connsiteY64" fmla="*/ 685800 h 4010030"/>
                <a:gd name="connsiteX65" fmla="*/ 1162073 w 4135863"/>
                <a:gd name="connsiteY65" fmla="*/ 673100 h 4010030"/>
                <a:gd name="connsiteX66" fmla="*/ 1165248 w 4135863"/>
                <a:gd name="connsiteY66" fmla="*/ 663575 h 4010030"/>
                <a:gd name="connsiteX67" fmla="*/ 1184298 w 4135863"/>
                <a:gd name="connsiteY67" fmla="*/ 654050 h 4010030"/>
                <a:gd name="connsiteX68" fmla="*/ 1206523 w 4135863"/>
                <a:gd name="connsiteY68" fmla="*/ 635000 h 4010030"/>
                <a:gd name="connsiteX69" fmla="*/ 1216048 w 4135863"/>
                <a:gd name="connsiteY69" fmla="*/ 631825 h 4010030"/>
                <a:gd name="connsiteX70" fmla="*/ 1244623 w 4135863"/>
                <a:gd name="connsiteY70" fmla="*/ 615950 h 4010030"/>
                <a:gd name="connsiteX71" fmla="*/ 1263673 w 4135863"/>
                <a:gd name="connsiteY71" fmla="*/ 612775 h 4010030"/>
                <a:gd name="connsiteX72" fmla="*/ 1330348 w 4135863"/>
                <a:gd name="connsiteY72" fmla="*/ 606425 h 4010030"/>
                <a:gd name="connsiteX73" fmla="*/ 1365273 w 4135863"/>
                <a:gd name="connsiteY73" fmla="*/ 612775 h 4010030"/>
                <a:gd name="connsiteX74" fmla="*/ 1368448 w 4135863"/>
                <a:gd name="connsiteY74" fmla="*/ 622300 h 4010030"/>
                <a:gd name="connsiteX75" fmla="*/ 1377973 w 4135863"/>
                <a:gd name="connsiteY75" fmla="*/ 628650 h 4010030"/>
                <a:gd name="connsiteX76" fmla="*/ 1387498 w 4135863"/>
                <a:gd name="connsiteY76" fmla="*/ 638175 h 4010030"/>
                <a:gd name="connsiteX77" fmla="*/ 1387498 w 4135863"/>
                <a:gd name="connsiteY77" fmla="*/ 673100 h 4010030"/>
                <a:gd name="connsiteX78" fmla="*/ 1377973 w 4135863"/>
                <a:gd name="connsiteY78" fmla="*/ 676275 h 4010030"/>
                <a:gd name="connsiteX79" fmla="*/ 1355748 w 4135863"/>
                <a:gd name="connsiteY79" fmla="*/ 685800 h 4010030"/>
                <a:gd name="connsiteX80" fmla="*/ 1349398 w 4135863"/>
                <a:gd name="connsiteY80" fmla="*/ 698500 h 4010030"/>
                <a:gd name="connsiteX81" fmla="*/ 1343048 w 4135863"/>
                <a:gd name="connsiteY81" fmla="*/ 723900 h 4010030"/>
                <a:gd name="connsiteX82" fmla="*/ 1339873 w 4135863"/>
                <a:gd name="connsiteY82" fmla="*/ 733425 h 4010030"/>
                <a:gd name="connsiteX83" fmla="*/ 1333523 w 4135863"/>
                <a:gd name="connsiteY83" fmla="*/ 742950 h 4010030"/>
                <a:gd name="connsiteX84" fmla="*/ 1330348 w 4135863"/>
                <a:gd name="connsiteY84" fmla="*/ 758825 h 4010030"/>
                <a:gd name="connsiteX85" fmla="*/ 1320823 w 4135863"/>
                <a:gd name="connsiteY85" fmla="*/ 784225 h 4010030"/>
                <a:gd name="connsiteX86" fmla="*/ 1311298 w 4135863"/>
                <a:gd name="connsiteY86" fmla="*/ 793750 h 4010030"/>
                <a:gd name="connsiteX87" fmla="*/ 1295423 w 4135863"/>
                <a:gd name="connsiteY87" fmla="*/ 822325 h 4010030"/>
                <a:gd name="connsiteX88" fmla="*/ 1282723 w 4135863"/>
                <a:gd name="connsiteY88" fmla="*/ 831850 h 4010030"/>
                <a:gd name="connsiteX89" fmla="*/ 1273198 w 4135863"/>
                <a:gd name="connsiteY89" fmla="*/ 850900 h 4010030"/>
                <a:gd name="connsiteX90" fmla="*/ 1263673 w 4135863"/>
                <a:gd name="connsiteY90" fmla="*/ 860425 h 4010030"/>
                <a:gd name="connsiteX91" fmla="*/ 1266848 w 4135863"/>
                <a:gd name="connsiteY91" fmla="*/ 908050 h 4010030"/>
                <a:gd name="connsiteX92" fmla="*/ 1276373 w 4135863"/>
                <a:gd name="connsiteY92" fmla="*/ 904875 h 4010030"/>
                <a:gd name="connsiteX93" fmla="*/ 1343048 w 4135863"/>
                <a:gd name="connsiteY93" fmla="*/ 898525 h 4010030"/>
                <a:gd name="connsiteX94" fmla="*/ 1362098 w 4135863"/>
                <a:gd name="connsiteY94" fmla="*/ 892175 h 4010030"/>
                <a:gd name="connsiteX95" fmla="*/ 1374798 w 4135863"/>
                <a:gd name="connsiteY95" fmla="*/ 885825 h 4010030"/>
                <a:gd name="connsiteX96" fmla="*/ 1419248 w 4135863"/>
                <a:gd name="connsiteY96" fmla="*/ 879475 h 4010030"/>
                <a:gd name="connsiteX97" fmla="*/ 1428773 w 4135863"/>
                <a:gd name="connsiteY97" fmla="*/ 885825 h 4010030"/>
                <a:gd name="connsiteX98" fmla="*/ 1441473 w 4135863"/>
                <a:gd name="connsiteY98" fmla="*/ 901700 h 4010030"/>
                <a:gd name="connsiteX99" fmla="*/ 1447823 w 4135863"/>
                <a:gd name="connsiteY99" fmla="*/ 911225 h 4010030"/>
                <a:gd name="connsiteX100" fmla="*/ 1470048 w 4135863"/>
                <a:gd name="connsiteY100" fmla="*/ 927100 h 4010030"/>
                <a:gd name="connsiteX101" fmla="*/ 1485923 w 4135863"/>
                <a:gd name="connsiteY101" fmla="*/ 955675 h 4010030"/>
                <a:gd name="connsiteX102" fmla="*/ 1479573 w 4135863"/>
                <a:gd name="connsiteY102" fmla="*/ 1063625 h 4010030"/>
                <a:gd name="connsiteX103" fmla="*/ 1482748 w 4135863"/>
                <a:gd name="connsiteY103" fmla="*/ 1133475 h 4010030"/>
                <a:gd name="connsiteX104" fmla="*/ 1489098 w 4135863"/>
                <a:gd name="connsiteY104" fmla="*/ 1171575 h 4010030"/>
                <a:gd name="connsiteX105" fmla="*/ 1492273 w 4135863"/>
                <a:gd name="connsiteY105" fmla="*/ 1216025 h 4010030"/>
                <a:gd name="connsiteX106" fmla="*/ 1498623 w 4135863"/>
                <a:gd name="connsiteY106" fmla="*/ 1225550 h 4010030"/>
                <a:gd name="connsiteX107" fmla="*/ 1501798 w 4135863"/>
                <a:gd name="connsiteY107" fmla="*/ 1235075 h 4010030"/>
                <a:gd name="connsiteX108" fmla="*/ 1527198 w 4135863"/>
                <a:gd name="connsiteY108" fmla="*/ 1250950 h 4010030"/>
                <a:gd name="connsiteX109" fmla="*/ 1536723 w 4135863"/>
                <a:gd name="connsiteY109" fmla="*/ 1257300 h 4010030"/>
                <a:gd name="connsiteX110" fmla="*/ 1549423 w 4135863"/>
                <a:gd name="connsiteY110" fmla="*/ 1260475 h 4010030"/>
                <a:gd name="connsiteX111" fmla="*/ 1603398 w 4135863"/>
                <a:gd name="connsiteY111" fmla="*/ 1263650 h 4010030"/>
                <a:gd name="connsiteX112" fmla="*/ 1635148 w 4135863"/>
                <a:gd name="connsiteY112" fmla="*/ 1273175 h 4010030"/>
                <a:gd name="connsiteX113" fmla="*/ 1676423 w 4135863"/>
                <a:gd name="connsiteY113" fmla="*/ 1266825 h 4010030"/>
                <a:gd name="connsiteX114" fmla="*/ 1685948 w 4135863"/>
                <a:gd name="connsiteY114" fmla="*/ 1263650 h 4010030"/>
                <a:gd name="connsiteX115" fmla="*/ 1692298 w 4135863"/>
                <a:gd name="connsiteY115" fmla="*/ 1254125 h 4010030"/>
                <a:gd name="connsiteX116" fmla="*/ 1701823 w 4135863"/>
                <a:gd name="connsiteY116" fmla="*/ 1244600 h 4010030"/>
                <a:gd name="connsiteX117" fmla="*/ 1743098 w 4135863"/>
                <a:gd name="connsiteY117" fmla="*/ 1247775 h 4010030"/>
                <a:gd name="connsiteX118" fmla="*/ 1752623 w 4135863"/>
                <a:gd name="connsiteY118" fmla="*/ 1254125 h 4010030"/>
                <a:gd name="connsiteX119" fmla="*/ 1762148 w 4135863"/>
                <a:gd name="connsiteY119" fmla="*/ 1257300 h 4010030"/>
                <a:gd name="connsiteX120" fmla="*/ 1771673 w 4135863"/>
                <a:gd name="connsiteY120" fmla="*/ 1266825 h 4010030"/>
                <a:gd name="connsiteX121" fmla="*/ 1787548 w 4135863"/>
                <a:gd name="connsiteY121" fmla="*/ 1285875 h 4010030"/>
                <a:gd name="connsiteX122" fmla="*/ 1797073 w 4135863"/>
                <a:gd name="connsiteY122" fmla="*/ 1289050 h 4010030"/>
                <a:gd name="connsiteX123" fmla="*/ 1822473 w 4135863"/>
                <a:gd name="connsiteY123" fmla="*/ 1308100 h 4010030"/>
                <a:gd name="connsiteX124" fmla="*/ 1831998 w 4135863"/>
                <a:gd name="connsiteY124" fmla="*/ 1311275 h 4010030"/>
                <a:gd name="connsiteX125" fmla="*/ 1854223 w 4135863"/>
                <a:gd name="connsiteY125" fmla="*/ 1327150 h 4010030"/>
                <a:gd name="connsiteX126" fmla="*/ 1863748 w 4135863"/>
                <a:gd name="connsiteY126" fmla="*/ 1317625 h 4010030"/>
                <a:gd name="connsiteX127" fmla="*/ 1879623 w 4135863"/>
                <a:gd name="connsiteY127" fmla="*/ 1282700 h 4010030"/>
                <a:gd name="connsiteX128" fmla="*/ 1882798 w 4135863"/>
                <a:gd name="connsiteY128" fmla="*/ 1250950 h 4010030"/>
                <a:gd name="connsiteX129" fmla="*/ 1889148 w 4135863"/>
                <a:gd name="connsiteY129" fmla="*/ 1241425 h 4010030"/>
                <a:gd name="connsiteX130" fmla="*/ 1895498 w 4135863"/>
                <a:gd name="connsiteY130" fmla="*/ 1228725 h 4010030"/>
                <a:gd name="connsiteX131" fmla="*/ 1901848 w 4135863"/>
                <a:gd name="connsiteY131" fmla="*/ 1209675 h 4010030"/>
                <a:gd name="connsiteX132" fmla="*/ 1905023 w 4135863"/>
                <a:gd name="connsiteY132" fmla="*/ 1196975 h 4010030"/>
                <a:gd name="connsiteX133" fmla="*/ 1930423 w 4135863"/>
                <a:gd name="connsiteY133" fmla="*/ 1184275 h 4010030"/>
                <a:gd name="connsiteX134" fmla="*/ 2019323 w 4135863"/>
                <a:gd name="connsiteY134" fmla="*/ 1181100 h 4010030"/>
                <a:gd name="connsiteX135" fmla="*/ 2028848 w 4135863"/>
                <a:gd name="connsiteY135" fmla="*/ 1174750 h 4010030"/>
                <a:gd name="connsiteX136" fmla="*/ 2047898 w 4135863"/>
                <a:gd name="connsiteY136" fmla="*/ 1165225 h 4010030"/>
                <a:gd name="connsiteX137" fmla="*/ 2060598 w 4135863"/>
                <a:gd name="connsiteY137" fmla="*/ 1149350 h 4010030"/>
                <a:gd name="connsiteX138" fmla="*/ 2082823 w 4135863"/>
                <a:gd name="connsiteY138" fmla="*/ 1127125 h 4010030"/>
                <a:gd name="connsiteX139" fmla="*/ 2095523 w 4135863"/>
                <a:gd name="connsiteY139" fmla="*/ 1120775 h 4010030"/>
                <a:gd name="connsiteX140" fmla="*/ 2114573 w 4135863"/>
                <a:gd name="connsiteY140" fmla="*/ 1114425 h 4010030"/>
                <a:gd name="connsiteX141" fmla="*/ 2124098 w 4135863"/>
                <a:gd name="connsiteY141" fmla="*/ 1120775 h 4010030"/>
                <a:gd name="connsiteX142" fmla="*/ 2127273 w 4135863"/>
                <a:gd name="connsiteY142" fmla="*/ 1130300 h 4010030"/>
                <a:gd name="connsiteX143" fmla="*/ 2133623 w 4135863"/>
                <a:gd name="connsiteY143" fmla="*/ 1139825 h 4010030"/>
                <a:gd name="connsiteX144" fmla="*/ 2130448 w 4135863"/>
                <a:gd name="connsiteY144" fmla="*/ 1152525 h 4010030"/>
                <a:gd name="connsiteX145" fmla="*/ 2127273 w 4135863"/>
                <a:gd name="connsiteY145" fmla="*/ 1174750 h 4010030"/>
                <a:gd name="connsiteX146" fmla="*/ 2187598 w 4135863"/>
                <a:gd name="connsiteY146" fmla="*/ 1155700 h 4010030"/>
                <a:gd name="connsiteX147" fmla="*/ 2276498 w 4135863"/>
                <a:gd name="connsiteY147" fmla="*/ 1168400 h 4010030"/>
                <a:gd name="connsiteX148" fmla="*/ 2279673 w 4135863"/>
                <a:gd name="connsiteY148" fmla="*/ 1190625 h 4010030"/>
                <a:gd name="connsiteX149" fmla="*/ 2273323 w 4135863"/>
                <a:gd name="connsiteY149" fmla="*/ 1181100 h 4010030"/>
                <a:gd name="connsiteX150" fmla="*/ 2254273 w 4135863"/>
                <a:gd name="connsiteY150" fmla="*/ 1162050 h 4010030"/>
                <a:gd name="connsiteX151" fmla="*/ 2257448 w 4135863"/>
                <a:gd name="connsiteY151" fmla="*/ 1165225 h 4010030"/>
                <a:gd name="connsiteX152" fmla="*/ 2308248 w 4135863"/>
                <a:gd name="connsiteY152" fmla="*/ 1184275 h 4010030"/>
                <a:gd name="connsiteX153" fmla="*/ 2324123 w 4135863"/>
                <a:gd name="connsiteY153" fmla="*/ 1187450 h 4010030"/>
                <a:gd name="connsiteX154" fmla="*/ 2349523 w 4135863"/>
                <a:gd name="connsiteY154" fmla="*/ 1193800 h 4010030"/>
                <a:gd name="connsiteX155" fmla="*/ 2393973 w 4135863"/>
                <a:gd name="connsiteY155" fmla="*/ 1196975 h 4010030"/>
                <a:gd name="connsiteX156" fmla="*/ 2397148 w 4135863"/>
                <a:gd name="connsiteY156" fmla="*/ 1206500 h 4010030"/>
                <a:gd name="connsiteX157" fmla="*/ 2444773 w 4135863"/>
                <a:gd name="connsiteY157" fmla="*/ 1216025 h 4010030"/>
                <a:gd name="connsiteX158" fmla="*/ 2454298 w 4135863"/>
                <a:gd name="connsiteY158" fmla="*/ 1219200 h 4010030"/>
                <a:gd name="connsiteX159" fmla="*/ 2476523 w 4135863"/>
                <a:gd name="connsiteY159" fmla="*/ 1222375 h 4010030"/>
                <a:gd name="connsiteX160" fmla="*/ 2486048 w 4135863"/>
                <a:gd name="connsiteY160" fmla="*/ 1228725 h 4010030"/>
                <a:gd name="connsiteX161" fmla="*/ 2520973 w 4135863"/>
                <a:gd name="connsiteY161" fmla="*/ 1222375 h 4010030"/>
                <a:gd name="connsiteX162" fmla="*/ 2530498 w 4135863"/>
                <a:gd name="connsiteY162" fmla="*/ 1209675 h 4010030"/>
                <a:gd name="connsiteX163" fmla="*/ 2540023 w 4135863"/>
                <a:gd name="connsiteY163" fmla="*/ 1203325 h 4010030"/>
                <a:gd name="connsiteX164" fmla="*/ 2552723 w 4135863"/>
                <a:gd name="connsiteY164" fmla="*/ 1200150 h 4010030"/>
                <a:gd name="connsiteX165" fmla="*/ 2581298 w 4135863"/>
                <a:gd name="connsiteY165" fmla="*/ 1190625 h 4010030"/>
                <a:gd name="connsiteX166" fmla="*/ 2609873 w 4135863"/>
                <a:gd name="connsiteY166" fmla="*/ 1193800 h 4010030"/>
                <a:gd name="connsiteX167" fmla="*/ 2619398 w 4135863"/>
                <a:gd name="connsiteY167" fmla="*/ 1196975 h 4010030"/>
                <a:gd name="connsiteX168" fmla="*/ 2625748 w 4135863"/>
                <a:gd name="connsiteY168" fmla="*/ 1206500 h 4010030"/>
                <a:gd name="connsiteX169" fmla="*/ 2616223 w 4135863"/>
                <a:gd name="connsiteY169" fmla="*/ 1209675 h 4010030"/>
                <a:gd name="connsiteX170" fmla="*/ 2606698 w 4135863"/>
                <a:gd name="connsiteY170" fmla="*/ 1235075 h 4010030"/>
                <a:gd name="connsiteX171" fmla="*/ 2654323 w 4135863"/>
                <a:gd name="connsiteY171" fmla="*/ 1238250 h 4010030"/>
                <a:gd name="connsiteX172" fmla="*/ 2657498 w 4135863"/>
                <a:gd name="connsiteY172" fmla="*/ 1200150 h 4010030"/>
                <a:gd name="connsiteX173" fmla="*/ 2686073 w 4135863"/>
                <a:gd name="connsiteY173" fmla="*/ 1190625 h 4010030"/>
                <a:gd name="connsiteX174" fmla="*/ 2717823 w 4135863"/>
                <a:gd name="connsiteY174" fmla="*/ 1200150 h 4010030"/>
                <a:gd name="connsiteX175" fmla="*/ 2711473 w 4135863"/>
                <a:gd name="connsiteY175" fmla="*/ 1225550 h 4010030"/>
                <a:gd name="connsiteX176" fmla="*/ 2705123 w 4135863"/>
                <a:gd name="connsiteY176" fmla="*/ 1250950 h 4010030"/>
                <a:gd name="connsiteX177" fmla="*/ 2698773 w 4135863"/>
                <a:gd name="connsiteY177" fmla="*/ 1270000 h 4010030"/>
                <a:gd name="connsiteX178" fmla="*/ 2714648 w 4135863"/>
                <a:gd name="connsiteY178" fmla="*/ 1279525 h 4010030"/>
                <a:gd name="connsiteX179" fmla="*/ 2740048 w 4135863"/>
                <a:gd name="connsiteY179" fmla="*/ 1289050 h 4010030"/>
                <a:gd name="connsiteX180" fmla="*/ 2749573 w 4135863"/>
                <a:gd name="connsiteY180" fmla="*/ 1298575 h 4010030"/>
                <a:gd name="connsiteX181" fmla="*/ 2752748 w 4135863"/>
                <a:gd name="connsiteY181" fmla="*/ 1323975 h 4010030"/>
                <a:gd name="connsiteX182" fmla="*/ 2762273 w 4135863"/>
                <a:gd name="connsiteY182" fmla="*/ 1333500 h 4010030"/>
                <a:gd name="connsiteX183" fmla="*/ 2765448 w 4135863"/>
                <a:gd name="connsiteY183" fmla="*/ 1346200 h 4010030"/>
                <a:gd name="connsiteX184" fmla="*/ 2784498 w 4135863"/>
                <a:gd name="connsiteY184" fmla="*/ 1349375 h 4010030"/>
                <a:gd name="connsiteX185" fmla="*/ 2794023 w 4135863"/>
                <a:gd name="connsiteY185" fmla="*/ 1352550 h 4010030"/>
                <a:gd name="connsiteX186" fmla="*/ 2806723 w 4135863"/>
                <a:gd name="connsiteY186" fmla="*/ 1355725 h 4010030"/>
                <a:gd name="connsiteX187" fmla="*/ 2825773 w 4135863"/>
                <a:gd name="connsiteY187" fmla="*/ 1387475 h 4010030"/>
                <a:gd name="connsiteX188" fmla="*/ 2835298 w 4135863"/>
                <a:gd name="connsiteY188" fmla="*/ 1393825 h 4010030"/>
                <a:gd name="connsiteX189" fmla="*/ 2851173 w 4135863"/>
                <a:gd name="connsiteY189" fmla="*/ 1412875 h 4010030"/>
                <a:gd name="connsiteX190" fmla="*/ 2863873 w 4135863"/>
                <a:gd name="connsiteY190" fmla="*/ 1416050 h 4010030"/>
                <a:gd name="connsiteX191" fmla="*/ 2873398 w 4135863"/>
                <a:gd name="connsiteY191" fmla="*/ 1422400 h 4010030"/>
                <a:gd name="connsiteX192" fmla="*/ 2933723 w 4135863"/>
                <a:gd name="connsiteY192" fmla="*/ 1431925 h 4010030"/>
                <a:gd name="connsiteX193" fmla="*/ 2952773 w 4135863"/>
                <a:gd name="connsiteY193" fmla="*/ 1438275 h 4010030"/>
                <a:gd name="connsiteX194" fmla="*/ 2971823 w 4135863"/>
                <a:gd name="connsiteY194" fmla="*/ 1447800 h 4010030"/>
                <a:gd name="connsiteX195" fmla="*/ 2997223 w 4135863"/>
                <a:gd name="connsiteY195" fmla="*/ 1450975 h 4010030"/>
                <a:gd name="connsiteX196" fmla="*/ 3013098 w 4135863"/>
                <a:gd name="connsiteY196" fmla="*/ 1454150 h 4010030"/>
                <a:gd name="connsiteX197" fmla="*/ 3032148 w 4135863"/>
                <a:gd name="connsiteY197" fmla="*/ 1457325 h 4010030"/>
                <a:gd name="connsiteX198" fmla="*/ 3076598 w 4135863"/>
                <a:gd name="connsiteY198" fmla="*/ 1466850 h 4010030"/>
                <a:gd name="connsiteX199" fmla="*/ 3184548 w 4135863"/>
                <a:gd name="connsiteY199" fmla="*/ 1476375 h 4010030"/>
                <a:gd name="connsiteX200" fmla="*/ 3206773 w 4135863"/>
                <a:gd name="connsiteY200" fmla="*/ 1498600 h 4010030"/>
                <a:gd name="connsiteX201" fmla="*/ 3235348 w 4135863"/>
                <a:gd name="connsiteY201" fmla="*/ 1517650 h 4010030"/>
                <a:gd name="connsiteX202" fmla="*/ 3244873 w 4135863"/>
                <a:gd name="connsiteY202" fmla="*/ 1539875 h 4010030"/>
                <a:gd name="connsiteX203" fmla="*/ 3248048 w 4135863"/>
                <a:gd name="connsiteY203" fmla="*/ 1552575 h 4010030"/>
                <a:gd name="connsiteX204" fmla="*/ 3254398 w 4135863"/>
                <a:gd name="connsiteY204" fmla="*/ 1562100 h 4010030"/>
                <a:gd name="connsiteX205" fmla="*/ 3270273 w 4135863"/>
                <a:gd name="connsiteY205" fmla="*/ 1590675 h 4010030"/>
                <a:gd name="connsiteX206" fmla="*/ 3292498 w 4135863"/>
                <a:gd name="connsiteY206" fmla="*/ 1603375 h 4010030"/>
                <a:gd name="connsiteX207" fmla="*/ 3302023 w 4135863"/>
                <a:gd name="connsiteY207" fmla="*/ 1625600 h 4010030"/>
                <a:gd name="connsiteX208" fmla="*/ 3314723 w 4135863"/>
                <a:gd name="connsiteY208" fmla="*/ 1644650 h 4010030"/>
                <a:gd name="connsiteX209" fmla="*/ 3324248 w 4135863"/>
                <a:gd name="connsiteY209" fmla="*/ 1679575 h 4010030"/>
                <a:gd name="connsiteX210" fmla="*/ 3330598 w 4135863"/>
                <a:gd name="connsiteY210" fmla="*/ 1692275 h 4010030"/>
                <a:gd name="connsiteX211" fmla="*/ 3321073 w 4135863"/>
                <a:gd name="connsiteY211" fmla="*/ 1746250 h 4010030"/>
                <a:gd name="connsiteX212" fmla="*/ 3302023 w 4135863"/>
                <a:gd name="connsiteY212" fmla="*/ 1784350 h 4010030"/>
                <a:gd name="connsiteX213" fmla="*/ 3276623 w 4135863"/>
                <a:gd name="connsiteY213" fmla="*/ 1816100 h 4010030"/>
                <a:gd name="connsiteX214" fmla="*/ 3254398 w 4135863"/>
                <a:gd name="connsiteY214" fmla="*/ 1860550 h 4010030"/>
                <a:gd name="connsiteX215" fmla="*/ 3276623 w 4135863"/>
                <a:gd name="connsiteY215" fmla="*/ 1831975 h 4010030"/>
                <a:gd name="connsiteX216" fmla="*/ 3286148 w 4135863"/>
                <a:gd name="connsiteY216" fmla="*/ 1822450 h 4010030"/>
                <a:gd name="connsiteX217" fmla="*/ 3317898 w 4135863"/>
                <a:gd name="connsiteY217" fmla="*/ 1803400 h 4010030"/>
                <a:gd name="connsiteX218" fmla="*/ 3336948 w 4135863"/>
                <a:gd name="connsiteY218" fmla="*/ 1793875 h 4010030"/>
                <a:gd name="connsiteX219" fmla="*/ 3346473 w 4135863"/>
                <a:gd name="connsiteY219" fmla="*/ 1784350 h 4010030"/>
                <a:gd name="connsiteX220" fmla="*/ 3403627 w 4135863"/>
                <a:gd name="connsiteY220" fmla="*/ 1774825 h 4010030"/>
                <a:gd name="connsiteX221" fmla="*/ 3406798 w 4135863"/>
                <a:gd name="connsiteY221" fmla="*/ 1857375 h 4010030"/>
                <a:gd name="connsiteX222" fmla="*/ 3476652 w 4135863"/>
                <a:gd name="connsiteY222" fmla="*/ 1835150 h 4010030"/>
                <a:gd name="connsiteX223" fmla="*/ 3600477 w 4135863"/>
                <a:gd name="connsiteY223" fmla="*/ 1838325 h 4010030"/>
                <a:gd name="connsiteX224" fmla="*/ 3616352 w 4135863"/>
                <a:gd name="connsiteY224" fmla="*/ 1908175 h 4010030"/>
                <a:gd name="connsiteX225" fmla="*/ 3708427 w 4135863"/>
                <a:gd name="connsiteY225" fmla="*/ 1889125 h 4010030"/>
                <a:gd name="connsiteX226" fmla="*/ 3873527 w 4135863"/>
                <a:gd name="connsiteY226" fmla="*/ 1933575 h 4010030"/>
                <a:gd name="connsiteX227" fmla="*/ 3984652 w 4135863"/>
                <a:gd name="connsiteY227" fmla="*/ 1993900 h 4010030"/>
                <a:gd name="connsiteX228" fmla="*/ 4070377 w 4135863"/>
                <a:gd name="connsiteY228" fmla="*/ 2047875 h 4010030"/>
                <a:gd name="connsiteX229" fmla="*/ 4133877 w 4135863"/>
                <a:gd name="connsiteY229" fmla="*/ 2114550 h 4010030"/>
                <a:gd name="connsiteX230" fmla="*/ 4083077 w 4135863"/>
                <a:gd name="connsiteY230" fmla="*/ 2235200 h 4010030"/>
                <a:gd name="connsiteX231" fmla="*/ 3911627 w 4135863"/>
                <a:gd name="connsiteY231" fmla="*/ 2495550 h 4010030"/>
                <a:gd name="connsiteX232" fmla="*/ 3781452 w 4135863"/>
                <a:gd name="connsiteY232" fmla="*/ 2940050 h 4010030"/>
                <a:gd name="connsiteX233" fmla="*/ 3616352 w 4135863"/>
                <a:gd name="connsiteY233" fmla="*/ 3022600 h 4010030"/>
                <a:gd name="connsiteX234" fmla="*/ 3536977 w 4135863"/>
                <a:gd name="connsiteY234" fmla="*/ 3051175 h 4010030"/>
                <a:gd name="connsiteX235" fmla="*/ 2952777 w 4135863"/>
                <a:gd name="connsiteY235" fmla="*/ 2057400 h 4010030"/>
                <a:gd name="connsiteX236" fmla="*/ 2968652 w 4135863"/>
                <a:gd name="connsiteY236" fmla="*/ 2225675 h 4010030"/>
                <a:gd name="connsiteX237" fmla="*/ 2879752 w 4135863"/>
                <a:gd name="connsiteY237" fmla="*/ 2022475 h 4010030"/>
                <a:gd name="connsiteX238" fmla="*/ 2901977 w 4135863"/>
                <a:gd name="connsiteY238" fmla="*/ 2222500 h 4010030"/>
                <a:gd name="connsiteX239" fmla="*/ 2886102 w 4135863"/>
                <a:gd name="connsiteY239" fmla="*/ 2349500 h 4010030"/>
                <a:gd name="connsiteX240" fmla="*/ 2841652 w 4135863"/>
                <a:gd name="connsiteY240" fmla="*/ 2257425 h 4010030"/>
                <a:gd name="connsiteX241" fmla="*/ 2873402 w 4135863"/>
                <a:gd name="connsiteY241" fmla="*/ 2397125 h 4010030"/>
                <a:gd name="connsiteX242" fmla="*/ 2800377 w 4135863"/>
                <a:gd name="connsiteY242" fmla="*/ 2270125 h 4010030"/>
                <a:gd name="connsiteX243" fmla="*/ 2867052 w 4135863"/>
                <a:gd name="connsiteY243" fmla="*/ 2479675 h 4010030"/>
                <a:gd name="connsiteX244" fmla="*/ 2771802 w 4135863"/>
                <a:gd name="connsiteY244" fmla="*/ 2311400 h 4010030"/>
                <a:gd name="connsiteX245" fmla="*/ 2787677 w 4135863"/>
                <a:gd name="connsiteY245" fmla="*/ 2466975 h 4010030"/>
                <a:gd name="connsiteX246" fmla="*/ 2698777 w 4135863"/>
                <a:gd name="connsiteY246" fmla="*/ 2314575 h 4010030"/>
                <a:gd name="connsiteX247" fmla="*/ 2724177 w 4135863"/>
                <a:gd name="connsiteY247" fmla="*/ 2527300 h 4010030"/>
                <a:gd name="connsiteX248" fmla="*/ 2663852 w 4135863"/>
                <a:gd name="connsiteY248" fmla="*/ 2390775 h 4010030"/>
                <a:gd name="connsiteX249" fmla="*/ 2425727 w 4135863"/>
                <a:gd name="connsiteY249" fmla="*/ 2479675 h 4010030"/>
                <a:gd name="connsiteX250" fmla="*/ 2657502 w 4135863"/>
                <a:gd name="connsiteY250" fmla="*/ 2676525 h 4010030"/>
                <a:gd name="connsiteX251" fmla="*/ 2152677 w 4135863"/>
                <a:gd name="connsiteY251" fmla="*/ 4010025 h 4010030"/>
                <a:gd name="connsiteX252" fmla="*/ 2152677 w 4135863"/>
                <a:gd name="connsiteY252" fmla="*/ 3829050 h 4010030"/>
                <a:gd name="connsiteX253" fmla="*/ 2206652 w 4135863"/>
                <a:gd name="connsiteY253" fmla="*/ 3686175 h 4010030"/>
                <a:gd name="connsiteX254" fmla="*/ 2219352 w 4135863"/>
                <a:gd name="connsiteY254" fmla="*/ 3546475 h 4010030"/>
                <a:gd name="connsiteX255" fmla="*/ 2190777 w 4135863"/>
                <a:gd name="connsiteY255" fmla="*/ 3403600 h 4010030"/>
                <a:gd name="connsiteX256" fmla="*/ 2216177 w 4135863"/>
                <a:gd name="connsiteY256" fmla="*/ 3276600 h 4010030"/>
                <a:gd name="connsiteX257" fmla="*/ 2222527 w 4135863"/>
                <a:gd name="connsiteY257" fmla="*/ 3140075 h 4010030"/>
                <a:gd name="connsiteX258" fmla="*/ 2222527 w 4135863"/>
                <a:gd name="connsiteY258" fmla="*/ 2863849 h 4010030"/>
                <a:gd name="connsiteX259" fmla="*/ 2197126 w 4135863"/>
                <a:gd name="connsiteY259" fmla="*/ 2813049 h 4010030"/>
                <a:gd name="connsiteX260" fmla="*/ 2159026 w 4135863"/>
                <a:gd name="connsiteY260" fmla="*/ 2794000 h 4010030"/>
                <a:gd name="connsiteX261" fmla="*/ 2092352 w 4135863"/>
                <a:gd name="connsiteY261" fmla="*/ 2752724 h 4010030"/>
                <a:gd name="connsiteX262" fmla="*/ 2035201 w 4135863"/>
                <a:gd name="connsiteY262" fmla="*/ 2698750 h 4010030"/>
                <a:gd name="connsiteX263" fmla="*/ 1978050 w 4135863"/>
                <a:gd name="connsiteY263" fmla="*/ 2679700 h 4010030"/>
                <a:gd name="connsiteX264" fmla="*/ 1911375 w 4135863"/>
                <a:gd name="connsiteY264" fmla="*/ 2600325 h 4010030"/>
                <a:gd name="connsiteX265" fmla="*/ 1765325 w 4135863"/>
                <a:gd name="connsiteY265" fmla="*/ 2362200 h 4010030"/>
                <a:gd name="connsiteX266" fmla="*/ 1720875 w 4135863"/>
                <a:gd name="connsiteY266" fmla="*/ 2251075 h 4010030"/>
                <a:gd name="connsiteX267" fmla="*/ 1673250 w 4135863"/>
                <a:gd name="connsiteY267" fmla="*/ 2197100 h 4010030"/>
                <a:gd name="connsiteX268" fmla="*/ 1651025 w 4135863"/>
                <a:gd name="connsiteY268" fmla="*/ 2146300 h 4010030"/>
                <a:gd name="connsiteX269" fmla="*/ 1581175 w 4135863"/>
                <a:gd name="connsiteY269" fmla="*/ 2095500 h 4010030"/>
                <a:gd name="connsiteX270" fmla="*/ 1584350 w 4135863"/>
                <a:gd name="connsiteY270" fmla="*/ 2022476 h 4010030"/>
                <a:gd name="connsiteX271" fmla="*/ 1590699 w 4135863"/>
                <a:gd name="connsiteY271" fmla="*/ 1984376 h 4010030"/>
                <a:gd name="connsiteX272" fmla="*/ 1676424 w 4135863"/>
                <a:gd name="connsiteY272" fmla="*/ 1958977 h 4010030"/>
                <a:gd name="connsiteX273" fmla="*/ 1609749 w 4135863"/>
                <a:gd name="connsiteY273" fmla="*/ 1882777 h 4010030"/>
                <a:gd name="connsiteX274" fmla="*/ 1622449 w 4135863"/>
                <a:gd name="connsiteY274" fmla="*/ 1809752 h 4010030"/>
                <a:gd name="connsiteX275" fmla="*/ 1651024 w 4135863"/>
                <a:gd name="connsiteY275" fmla="*/ 1730377 h 4010030"/>
                <a:gd name="connsiteX276" fmla="*/ 1714523 w 4135863"/>
                <a:gd name="connsiteY276" fmla="*/ 1685927 h 4010030"/>
                <a:gd name="connsiteX277" fmla="*/ 1765323 w 4135863"/>
                <a:gd name="connsiteY277" fmla="*/ 1647827 h 4010030"/>
                <a:gd name="connsiteX278" fmla="*/ 1793897 w 4135863"/>
                <a:gd name="connsiteY278" fmla="*/ 1612902 h 4010030"/>
                <a:gd name="connsiteX279" fmla="*/ 1812947 w 4135863"/>
                <a:gd name="connsiteY279" fmla="*/ 1571627 h 4010030"/>
                <a:gd name="connsiteX280" fmla="*/ 1790721 w 4135863"/>
                <a:gd name="connsiteY280" fmla="*/ 1539876 h 4010030"/>
                <a:gd name="connsiteX281" fmla="*/ 1793897 w 4135863"/>
                <a:gd name="connsiteY281" fmla="*/ 1473202 h 4010030"/>
                <a:gd name="connsiteX282" fmla="*/ 1765322 w 4135863"/>
                <a:gd name="connsiteY282" fmla="*/ 1381127 h 4010030"/>
                <a:gd name="connsiteX283" fmla="*/ 1727221 w 4135863"/>
                <a:gd name="connsiteY283" fmla="*/ 1314451 h 4010030"/>
                <a:gd name="connsiteX284" fmla="*/ 1666897 w 4135863"/>
                <a:gd name="connsiteY284" fmla="*/ 1355727 h 4010030"/>
                <a:gd name="connsiteX285" fmla="*/ 1625622 w 4135863"/>
                <a:gd name="connsiteY285" fmla="*/ 1377952 h 4010030"/>
                <a:gd name="connsiteX286" fmla="*/ 1587522 w 4135863"/>
                <a:gd name="connsiteY286" fmla="*/ 1349377 h 4010030"/>
                <a:gd name="connsiteX287" fmla="*/ 1527197 w 4135863"/>
                <a:gd name="connsiteY287" fmla="*/ 1327152 h 4010030"/>
                <a:gd name="connsiteX288" fmla="*/ 1428772 w 4135863"/>
                <a:gd name="connsiteY288" fmla="*/ 1257302 h 4010030"/>
                <a:gd name="connsiteX289" fmla="*/ 1374797 w 4135863"/>
                <a:gd name="connsiteY289" fmla="*/ 1257302 h 4010030"/>
                <a:gd name="connsiteX290" fmla="*/ 1358922 w 4135863"/>
                <a:gd name="connsiteY290" fmla="*/ 1187452 h 4010030"/>
                <a:gd name="connsiteX291" fmla="*/ 1298597 w 4135863"/>
                <a:gd name="connsiteY291" fmla="*/ 1114427 h 4010030"/>
                <a:gd name="connsiteX292" fmla="*/ 1212872 w 4135863"/>
                <a:gd name="connsiteY292" fmla="*/ 1057277 h 4010030"/>
                <a:gd name="connsiteX293" fmla="*/ 1073172 w 4135863"/>
                <a:gd name="connsiteY293" fmla="*/ 1003302 h 4010030"/>
                <a:gd name="connsiteX294" fmla="*/ 996972 w 4135863"/>
                <a:gd name="connsiteY294" fmla="*/ 974727 h 4010030"/>
                <a:gd name="connsiteX295" fmla="*/ 923947 w 4135863"/>
                <a:gd name="connsiteY295" fmla="*/ 914402 h 4010030"/>
                <a:gd name="connsiteX296" fmla="*/ 787422 w 4135863"/>
                <a:gd name="connsiteY296" fmla="*/ 933452 h 4010030"/>
                <a:gd name="connsiteX297" fmla="*/ 733447 w 4135863"/>
                <a:gd name="connsiteY297" fmla="*/ 942977 h 4010030"/>
                <a:gd name="connsiteX298" fmla="*/ 669947 w 4135863"/>
                <a:gd name="connsiteY298" fmla="*/ 889002 h 4010030"/>
                <a:gd name="connsiteX299" fmla="*/ 641372 w 4135863"/>
                <a:gd name="connsiteY299" fmla="*/ 860427 h 4010030"/>
                <a:gd name="connsiteX300" fmla="*/ 488972 w 4135863"/>
                <a:gd name="connsiteY300" fmla="*/ 800102 h 4010030"/>
                <a:gd name="connsiteX301" fmla="*/ 403247 w 4135863"/>
                <a:gd name="connsiteY301" fmla="*/ 749302 h 4010030"/>
                <a:gd name="connsiteX302" fmla="*/ 361972 w 4135863"/>
                <a:gd name="connsiteY302" fmla="*/ 695327 h 4010030"/>
                <a:gd name="connsiteX303" fmla="*/ 396897 w 4135863"/>
                <a:gd name="connsiteY303" fmla="*/ 660402 h 4010030"/>
                <a:gd name="connsiteX304" fmla="*/ 361972 w 4135863"/>
                <a:gd name="connsiteY304" fmla="*/ 555627 h 4010030"/>
                <a:gd name="connsiteX305" fmla="*/ 298471 w 4135863"/>
                <a:gd name="connsiteY305" fmla="*/ 454026 h 4010030"/>
                <a:gd name="connsiteX306" fmla="*/ 266722 w 4135863"/>
                <a:gd name="connsiteY306" fmla="*/ 384175 h 4010030"/>
                <a:gd name="connsiteX307" fmla="*/ 276246 w 4135863"/>
                <a:gd name="connsiteY307" fmla="*/ 358775 h 4010030"/>
                <a:gd name="connsiteX308" fmla="*/ 206397 w 4135863"/>
                <a:gd name="connsiteY308" fmla="*/ 234950 h 4010030"/>
                <a:gd name="connsiteX309" fmla="*/ 146072 w 4135863"/>
                <a:gd name="connsiteY309" fmla="*/ 101600 h 4010030"/>
                <a:gd name="connsiteX310" fmla="*/ 111147 w 4135863"/>
                <a:gd name="connsiteY310" fmla="*/ 142875 h 4010030"/>
                <a:gd name="connsiteX311" fmla="*/ 120671 w 4135863"/>
                <a:gd name="connsiteY311" fmla="*/ 193675 h 4010030"/>
                <a:gd name="connsiteX312" fmla="*/ 123846 w 4135863"/>
                <a:gd name="connsiteY312" fmla="*/ 260350 h 4010030"/>
                <a:gd name="connsiteX313" fmla="*/ 136546 w 4135863"/>
                <a:gd name="connsiteY313" fmla="*/ 327025 h 4010030"/>
                <a:gd name="connsiteX314" fmla="*/ 174646 w 4135863"/>
                <a:gd name="connsiteY314" fmla="*/ 384175 h 4010030"/>
                <a:gd name="connsiteX315" fmla="*/ 190521 w 4135863"/>
                <a:gd name="connsiteY315" fmla="*/ 422275 h 4010030"/>
                <a:gd name="connsiteX316" fmla="*/ 200046 w 4135863"/>
                <a:gd name="connsiteY316" fmla="*/ 495300 h 4010030"/>
                <a:gd name="connsiteX317" fmla="*/ 231798 w 4135863"/>
                <a:gd name="connsiteY317" fmla="*/ 542925 h 4010030"/>
                <a:gd name="connsiteX318" fmla="*/ 168296 w 4135863"/>
                <a:gd name="connsiteY318" fmla="*/ 508000 h 4010030"/>
                <a:gd name="connsiteX319" fmla="*/ 107973 w 4135863"/>
                <a:gd name="connsiteY319" fmla="*/ 460375 h 4010030"/>
                <a:gd name="connsiteX320" fmla="*/ 88923 w 4135863"/>
                <a:gd name="connsiteY320" fmla="*/ 371475 h 4010030"/>
                <a:gd name="connsiteX321" fmla="*/ 22248 w 4135863"/>
                <a:gd name="connsiteY321" fmla="*/ 285750 h 4010030"/>
                <a:gd name="connsiteX322" fmla="*/ 53998 w 4135863"/>
                <a:gd name="connsiteY322" fmla="*/ 193675 h 4010030"/>
                <a:gd name="connsiteX323" fmla="*/ 25423 w 4135863"/>
                <a:gd name="connsiteY323" fmla="*/ 161925 h 4010030"/>
                <a:gd name="connsiteX324" fmla="*/ 12722 w 4135863"/>
                <a:gd name="connsiteY324" fmla="*/ 114300 h 4010030"/>
                <a:gd name="connsiteX325" fmla="*/ 23 w 4135863"/>
                <a:gd name="connsiteY325" fmla="*/ 41275 h 4010030"/>
                <a:gd name="connsiteX326" fmla="*/ 23 w 4135863"/>
                <a:gd name="connsiteY326" fmla="*/ 0 h 4010030"/>
                <a:gd name="connsiteX0" fmla="*/ 23 w 4135863"/>
                <a:gd name="connsiteY0" fmla="*/ 0 h 4073525"/>
                <a:gd name="connsiteX1" fmla="*/ 381023 w 4135863"/>
                <a:gd name="connsiteY1" fmla="*/ 76200 h 4073525"/>
                <a:gd name="connsiteX2" fmla="*/ 479448 w 4135863"/>
                <a:gd name="connsiteY2" fmla="*/ 28575 h 4073525"/>
                <a:gd name="connsiteX3" fmla="*/ 568348 w 4135863"/>
                <a:gd name="connsiteY3" fmla="*/ 44450 h 4073525"/>
                <a:gd name="connsiteX4" fmla="*/ 568348 w 4135863"/>
                <a:gd name="connsiteY4" fmla="*/ 44450 h 4073525"/>
                <a:gd name="connsiteX5" fmla="*/ 571523 w 4135863"/>
                <a:gd name="connsiteY5" fmla="*/ 73025 h 4073525"/>
                <a:gd name="connsiteX6" fmla="*/ 565173 w 4135863"/>
                <a:gd name="connsiteY6" fmla="*/ 88900 h 4073525"/>
                <a:gd name="connsiteX7" fmla="*/ 561998 w 4135863"/>
                <a:gd name="connsiteY7" fmla="*/ 98425 h 4073525"/>
                <a:gd name="connsiteX8" fmla="*/ 565173 w 4135863"/>
                <a:gd name="connsiteY8" fmla="*/ 114300 h 4073525"/>
                <a:gd name="connsiteX9" fmla="*/ 584223 w 4135863"/>
                <a:gd name="connsiteY9" fmla="*/ 127000 h 4073525"/>
                <a:gd name="connsiteX10" fmla="*/ 596923 w 4135863"/>
                <a:gd name="connsiteY10" fmla="*/ 146050 h 4073525"/>
                <a:gd name="connsiteX11" fmla="*/ 600098 w 4135863"/>
                <a:gd name="connsiteY11" fmla="*/ 155575 h 4073525"/>
                <a:gd name="connsiteX12" fmla="*/ 609623 w 4135863"/>
                <a:gd name="connsiteY12" fmla="*/ 161925 h 4073525"/>
                <a:gd name="connsiteX13" fmla="*/ 615973 w 4135863"/>
                <a:gd name="connsiteY13" fmla="*/ 171450 h 4073525"/>
                <a:gd name="connsiteX14" fmla="*/ 660423 w 4135863"/>
                <a:gd name="connsiteY14" fmla="*/ 165100 h 4073525"/>
                <a:gd name="connsiteX15" fmla="*/ 669948 w 4135863"/>
                <a:gd name="connsiteY15" fmla="*/ 158750 h 4073525"/>
                <a:gd name="connsiteX16" fmla="*/ 679473 w 4135863"/>
                <a:gd name="connsiteY16" fmla="*/ 155575 h 4073525"/>
                <a:gd name="connsiteX17" fmla="*/ 701698 w 4135863"/>
                <a:gd name="connsiteY17" fmla="*/ 142875 h 4073525"/>
                <a:gd name="connsiteX18" fmla="*/ 749323 w 4135863"/>
                <a:gd name="connsiteY18" fmla="*/ 146050 h 4073525"/>
                <a:gd name="connsiteX19" fmla="*/ 755673 w 4135863"/>
                <a:gd name="connsiteY19" fmla="*/ 155575 h 4073525"/>
                <a:gd name="connsiteX20" fmla="*/ 749323 w 4135863"/>
                <a:gd name="connsiteY20" fmla="*/ 200025 h 4073525"/>
                <a:gd name="connsiteX21" fmla="*/ 762023 w 4135863"/>
                <a:gd name="connsiteY21" fmla="*/ 212725 h 4073525"/>
                <a:gd name="connsiteX22" fmla="*/ 771548 w 4135863"/>
                <a:gd name="connsiteY22" fmla="*/ 215900 h 4073525"/>
                <a:gd name="connsiteX23" fmla="*/ 777898 w 4135863"/>
                <a:gd name="connsiteY23" fmla="*/ 228600 h 4073525"/>
                <a:gd name="connsiteX24" fmla="*/ 787423 w 4135863"/>
                <a:gd name="connsiteY24" fmla="*/ 238125 h 4073525"/>
                <a:gd name="connsiteX25" fmla="*/ 793773 w 4135863"/>
                <a:gd name="connsiteY25" fmla="*/ 257175 h 4073525"/>
                <a:gd name="connsiteX26" fmla="*/ 796948 w 4135863"/>
                <a:gd name="connsiteY26" fmla="*/ 288925 h 4073525"/>
                <a:gd name="connsiteX27" fmla="*/ 800123 w 4135863"/>
                <a:gd name="connsiteY27" fmla="*/ 298450 h 4073525"/>
                <a:gd name="connsiteX28" fmla="*/ 809648 w 4135863"/>
                <a:gd name="connsiteY28" fmla="*/ 304800 h 4073525"/>
                <a:gd name="connsiteX29" fmla="*/ 822348 w 4135863"/>
                <a:gd name="connsiteY29" fmla="*/ 314325 h 4073525"/>
                <a:gd name="connsiteX30" fmla="*/ 831873 w 4135863"/>
                <a:gd name="connsiteY30" fmla="*/ 323850 h 4073525"/>
                <a:gd name="connsiteX31" fmla="*/ 854098 w 4135863"/>
                <a:gd name="connsiteY31" fmla="*/ 336550 h 4073525"/>
                <a:gd name="connsiteX32" fmla="*/ 863623 w 4135863"/>
                <a:gd name="connsiteY32" fmla="*/ 346075 h 4073525"/>
                <a:gd name="connsiteX33" fmla="*/ 892198 w 4135863"/>
                <a:gd name="connsiteY33" fmla="*/ 352425 h 4073525"/>
                <a:gd name="connsiteX34" fmla="*/ 882673 w 4135863"/>
                <a:gd name="connsiteY34" fmla="*/ 355600 h 4073525"/>
                <a:gd name="connsiteX35" fmla="*/ 879498 w 4135863"/>
                <a:gd name="connsiteY35" fmla="*/ 365125 h 4073525"/>
                <a:gd name="connsiteX36" fmla="*/ 876323 w 4135863"/>
                <a:gd name="connsiteY36" fmla="*/ 406400 h 4073525"/>
                <a:gd name="connsiteX37" fmla="*/ 866798 w 4135863"/>
                <a:gd name="connsiteY37" fmla="*/ 434975 h 4073525"/>
                <a:gd name="connsiteX38" fmla="*/ 863623 w 4135863"/>
                <a:gd name="connsiteY38" fmla="*/ 450850 h 4073525"/>
                <a:gd name="connsiteX39" fmla="*/ 860448 w 4135863"/>
                <a:gd name="connsiteY39" fmla="*/ 463550 h 4073525"/>
                <a:gd name="connsiteX40" fmla="*/ 854098 w 4135863"/>
                <a:gd name="connsiteY40" fmla="*/ 482600 h 4073525"/>
                <a:gd name="connsiteX41" fmla="*/ 850923 w 4135863"/>
                <a:gd name="connsiteY41" fmla="*/ 492125 h 4073525"/>
                <a:gd name="connsiteX42" fmla="*/ 841398 w 4135863"/>
                <a:gd name="connsiteY42" fmla="*/ 517525 h 4073525"/>
                <a:gd name="connsiteX43" fmla="*/ 835048 w 4135863"/>
                <a:gd name="connsiteY43" fmla="*/ 552450 h 4073525"/>
                <a:gd name="connsiteX44" fmla="*/ 831873 w 4135863"/>
                <a:gd name="connsiteY44" fmla="*/ 561975 h 4073525"/>
                <a:gd name="connsiteX45" fmla="*/ 822348 w 4135863"/>
                <a:gd name="connsiteY45" fmla="*/ 565150 h 4073525"/>
                <a:gd name="connsiteX46" fmla="*/ 815998 w 4135863"/>
                <a:gd name="connsiteY46" fmla="*/ 574675 h 4073525"/>
                <a:gd name="connsiteX47" fmla="*/ 825523 w 4135863"/>
                <a:gd name="connsiteY47" fmla="*/ 600075 h 4073525"/>
                <a:gd name="connsiteX48" fmla="*/ 841398 w 4135863"/>
                <a:gd name="connsiteY48" fmla="*/ 625475 h 4073525"/>
                <a:gd name="connsiteX49" fmla="*/ 847748 w 4135863"/>
                <a:gd name="connsiteY49" fmla="*/ 650875 h 4073525"/>
                <a:gd name="connsiteX50" fmla="*/ 860448 w 4135863"/>
                <a:gd name="connsiteY50" fmla="*/ 669925 h 4073525"/>
                <a:gd name="connsiteX51" fmla="*/ 866798 w 4135863"/>
                <a:gd name="connsiteY51" fmla="*/ 682625 h 4073525"/>
                <a:gd name="connsiteX52" fmla="*/ 885848 w 4135863"/>
                <a:gd name="connsiteY52" fmla="*/ 695325 h 4073525"/>
                <a:gd name="connsiteX53" fmla="*/ 904898 w 4135863"/>
                <a:gd name="connsiteY53" fmla="*/ 730250 h 4073525"/>
                <a:gd name="connsiteX54" fmla="*/ 908073 w 4135863"/>
                <a:gd name="connsiteY54" fmla="*/ 739775 h 4073525"/>
                <a:gd name="connsiteX55" fmla="*/ 917598 w 4135863"/>
                <a:gd name="connsiteY55" fmla="*/ 742950 h 4073525"/>
                <a:gd name="connsiteX56" fmla="*/ 936648 w 4135863"/>
                <a:gd name="connsiteY56" fmla="*/ 758825 h 4073525"/>
                <a:gd name="connsiteX57" fmla="*/ 955698 w 4135863"/>
                <a:gd name="connsiteY57" fmla="*/ 765175 h 4073525"/>
                <a:gd name="connsiteX58" fmla="*/ 993798 w 4135863"/>
                <a:gd name="connsiteY58" fmla="*/ 762000 h 4073525"/>
                <a:gd name="connsiteX59" fmla="*/ 1012848 w 4135863"/>
                <a:gd name="connsiteY59" fmla="*/ 755650 h 4073525"/>
                <a:gd name="connsiteX60" fmla="*/ 1022373 w 4135863"/>
                <a:gd name="connsiteY60" fmla="*/ 752475 h 4073525"/>
                <a:gd name="connsiteX61" fmla="*/ 1035073 w 4135863"/>
                <a:gd name="connsiteY61" fmla="*/ 742950 h 4073525"/>
                <a:gd name="connsiteX62" fmla="*/ 1044598 w 4135863"/>
                <a:gd name="connsiteY62" fmla="*/ 739775 h 4073525"/>
                <a:gd name="connsiteX63" fmla="*/ 1143023 w 4135863"/>
                <a:gd name="connsiteY63" fmla="*/ 730250 h 4073525"/>
                <a:gd name="connsiteX64" fmla="*/ 1155723 w 4135863"/>
                <a:gd name="connsiteY64" fmla="*/ 685800 h 4073525"/>
                <a:gd name="connsiteX65" fmla="*/ 1162073 w 4135863"/>
                <a:gd name="connsiteY65" fmla="*/ 673100 h 4073525"/>
                <a:gd name="connsiteX66" fmla="*/ 1165248 w 4135863"/>
                <a:gd name="connsiteY66" fmla="*/ 663575 h 4073525"/>
                <a:gd name="connsiteX67" fmla="*/ 1184298 w 4135863"/>
                <a:gd name="connsiteY67" fmla="*/ 654050 h 4073525"/>
                <a:gd name="connsiteX68" fmla="*/ 1206523 w 4135863"/>
                <a:gd name="connsiteY68" fmla="*/ 635000 h 4073525"/>
                <a:gd name="connsiteX69" fmla="*/ 1216048 w 4135863"/>
                <a:gd name="connsiteY69" fmla="*/ 631825 h 4073525"/>
                <a:gd name="connsiteX70" fmla="*/ 1244623 w 4135863"/>
                <a:gd name="connsiteY70" fmla="*/ 615950 h 4073525"/>
                <a:gd name="connsiteX71" fmla="*/ 1263673 w 4135863"/>
                <a:gd name="connsiteY71" fmla="*/ 612775 h 4073525"/>
                <a:gd name="connsiteX72" fmla="*/ 1330348 w 4135863"/>
                <a:gd name="connsiteY72" fmla="*/ 606425 h 4073525"/>
                <a:gd name="connsiteX73" fmla="*/ 1365273 w 4135863"/>
                <a:gd name="connsiteY73" fmla="*/ 612775 h 4073525"/>
                <a:gd name="connsiteX74" fmla="*/ 1368448 w 4135863"/>
                <a:gd name="connsiteY74" fmla="*/ 622300 h 4073525"/>
                <a:gd name="connsiteX75" fmla="*/ 1377973 w 4135863"/>
                <a:gd name="connsiteY75" fmla="*/ 628650 h 4073525"/>
                <a:gd name="connsiteX76" fmla="*/ 1387498 w 4135863"/>
                <a:gd name="connsiteY76" fmla="*/ 638175 h 4073525"/>
                <a:gd name="connsiteX77" fmla="*/ 1387498 w 4135863"/>
                <a:gd name="connsiteY77" fmla="*/ 673100 h 4073525"/>
                <a:gd name="connsiteX78" fmla="*/ 1377973 w 4135863"/>
                <a:gd name="connsiteY78" fmla="*/ 676275 h 4073525"/>
                <a:gd name="connsiteX79" fmla="*/ 1355748 w 4135863"/>
                <a:gd name="connsiteY79" fmla="*/ 685800 h 4073525"/>
                <a:gd name="connsiteX80" fmla="*/ 1349398 w 4135863"/>
                <a:gd name="connsiteY80" fmla="*/ 698500 h 4073525"/>
                <a:gd name="connsiteX81" fmla="*/ 1343048 w 4135863"/>
                <a:gd name="connsiteY81" fmla="*/ 723900 h 4073525"/>
                <a:gd name="connsiteX82" fmla="*/ 1339873 w 4135863"/>
                <a:gd name="connsiteY82" fmla="*/ 733425 h 4073525"/>
                <a:gd name="connsiteX83" fmla="*/ 1333523 w 4135863"/>
                <a:gd name="connsiteY83" fmla="*/ 742950 h 4073525"/>
                <a:gd name="connsiteX84" fmla="*/ 1330348 w 4135863"/>
                <a:gd name="connsiteY84" fmla="*/ 758825 h 4073525"/>
                <a:gd name="connsiteX85" fmla="*/ 1320823 w 4135863"/>
                <a:gd name="connsiteY85" fmla="*/ 784225 h 4073525"/>
                <a:gd name="connsiteX86" fmla="*/ 1311298 w 4135863"/>
                <a:gd name="connsiteY86" fmla="*/ 793750 h 4073525"/>
                <a:gd name="connsiteX87" fmla="*/ 1295423 w 4135863"/>
                <a:gd name="connsiteY87" fmla="*/ 822325 h 4073525"/>
                <a:gd name="connsiteX88" fmla="*/ 1282723 w 4135863"/>
                <a:gd name="connsiteY88" fmla="*/ 831850 h 4073525"/>
                <a:gd name="connsiteX89" fmla="*/ 1273198 w 4135863"/>
                <a:gd name="connsiteY89" fmla="*/ 850900 h 4073525"/>
                <a:gd name="connsiteX90" fmla="*/ 1263673 w 4135863"/>
                <a:gd name="connsiteY90" fmla="*/ 860425 h 4073525"/>
                <a:gd name="connsiteX91" fmla="*/ 1266848 w 4135863"/>
                <a:gd name="connsiteY91" fmla="*/ 908050 h 4073525"/>
                <a:gd name="connsiteX92" fmla="*/ 1276373 w 4135863"/>
                <a:gd name="connsiteY92" fmla="*/ 904875 h 4073525"/>
                <a:gd name="connsiteX93" fmla="*/ 1343048 w 4135863"/>
                <a:gd name="connsiteY93" fmla="*/ 898525 h 4073525"/>
                <a:gd name="connsiteX94" fmla="*/ 1362098 w 4135863"/>
                <a:gd name="connsiteY94" fmla="*/ 892175 h 4073525"/>
                <a:gd name="connsiteX95" fmla="*/ 1374798 w 4135863"/>
                <a:gd name="connsiteY95" fmla="*/ 885825 h 4073525"/>
                <a:gd name="connsiteX96" fmla="*/ 1419248 w 4135863"/>
                <a:gd name="connsiteY96" fmla="*/ 879475 h 4073525"/>
                <a:gd name="connsiteX97" fmla="*/ 1428773 w 4135863"/>
                <a:gd name="connsiteY97" fmla="*/ 885825 h 4073525"/>
                <a:gd name="connsiteX98" fmla="*/ 1441473 w 4135863"/>
                <a:gd name="connsiteY98" fmla="*/ 901700 h 4073525"/>
                <a:gd name="connsiteX99" fmla="*/ 1447823 w 4135863"/>
                <a:gd name="connsiteY99" fmla="*/ 911225 h 4073525"/>
                <a:gd name="connsiteX100" fmla="*/ 1470048 w 4135863"/>
                <a:gd name="connsiteY100" fmla="*/ 927100 h 4073525"/>
                <a:gd name="connsiteX101" fmla="*/ 1485923 w 4135863"/>
                <a:gd name="connsiteY101" fmla="*/ 955675 h 4073525"/>
                <a:gd name="connsiteX102" fmla="*/ 1479573 w 4135863"/>
                <a:gd name="connsiteY102" fmla="*/ 1063625 h 4073525"/>
                <a:gd name="connsiteX103" fmla="*/ 1482748 w 4135863"/>
                <a:gd name="connsiteY103" fmla="*/ 1133475 h 4073525"/>
                <a:gd name="connsiteX104" fmla="*/ 1489098 w 4135863"/>
                <a:gd name="connsiteY104" fmla="*/ 1171575 h 4073525"/>
                <a:gd name="connsiteX105" fmla="*/ 1492273 w 4135863"/>
                <a:gd name="connsiteY105" fmla="*/ 1216025 h 4073525"/>
                <a:gd name="connsiteX106" fmla="*/ 1498623 w 4135863"/>
                <a:gd name="connsiteY106" fmla="*/ 1225550 h 4073525"/>
                <a:gd name="connsiteX107" fmla="*/ 1501798 w 4135863"/>
                <a:gd name="connsiteY107" fmla="*/ 1235075 h 4073525"/>
                <a:gd name="connsiteX108" fmla="*/ 1527198 w 4135863"/>
                <a:gd name="connsiteY108" fmla="*/ 1250950 h 4073525"/>
                <a:gd name="connsiteX109" fmla="*/ 1536723 w 4135863"/>
                <a:gd name="connsiteY109" fmla="*/ 1257300 h 4073525"/>
                <a:gd name="connsiteX110" fmla="*/ 1549423 w 4135863"/>
                <a:gd name="connsiteY110" fmla="*/ 1260475 h 4073525"/>
                <a:gd name="connsiteX111" fmla="*/ 1603398 w 4135863"/>
                <a:gd name="connsiteY111" fmla="*/ 1263650 h 4073525"/>
                <a:gd name="connsiteX112" fmla="*/ 1635148 w 4135863"/>
                <a:gd name="connsiteY112" fmla="*/ 1273175 h 4073525"/>
                <a:gd name="connsiteX113" fmla="*/ 1676423 w 4135863"/>
                <a:gd name="connsiteY113" fmla="*/ 1266825 h 4073525"/>
                <a:gd name="connsiteX114" fmla="*/ 1685948 w 4135863"/>
                <a:gd name="connsiteY114" fmla="*/ 1263650 h 4073525"/>
                <a:gd name="connsiteX115" fmla="*/ 1692298 w 4135863"/>
                <a:gd name="connsiteY115" fmla="*/ 1254125 h 4073525"/>
                <a:gd name="connsiteX116" fmla="*/ 1701823 w 4135863"/>
                <a:gd name="connsiteY116" fmla="*/ 1244600 h 4073525"/>
                <a:gd name="connsiteX117" fmla="*/ 1743098 w 4135863"/>
                <a:gd name="connsiteY117" fmla="*/ 1247775 h 4073525"/>
                <a:gd name="connsiteX118" fmla="*/ 1752623 w 4135863"/>
                <a:gd name="connsiteY118" fmla="*/ 1254125 h 4073525"/>
                <a:gd name="connsiteX119" fmla="*/ 1762148 w 4135863"/>
                <a:gd name="connsiteY119" fmla="*/ 1257300 h 4073525"/>
                <a:gd name="connsiteX120" fmla="*/ 1771673 w 4135863"/>
                <a:gd name="connsiteY120" fmla="*/ 1266825 h 4073525"/>
                <a:gd name="connsiteX121" fmla="*/ 1787548 w 4135863"/>
                <a:gd name="connsiteY121" fmla="*/ 1285875 h 4073525"/>
                <a:gd name="connsiteX122" fmla="*/ 1797073 w 4135863"/>
                <a:gd name="connsiteY122" fmla="*/ 1289050 h 4073525"/>
                <a:gd name="connsiteX123" fmla="*/ 1822473 w 4135863"/>
                <a:gd name="connsiteY123" fmla="*/ 1308100 h 4073525"/>
                <a:gd name="connsiteX124" fmla="*/ 1831998 w 4135863"/>
                <a:gd name="connsiteY124" fmla="*/ 1311275 h 4073525"/>
                <a:gd name="connsiteX125" fmla="*/ 1854223 w 4135863"/>
                <a:gd name="connsiteY125" fmla="*/ 1327150 h 4073525"/>
                <a:gd name="connsiteX126" fmla="*/ 1863748 w 4135863"/>
                <a:gd name="connsiteY126" fmla="*/ 1317625 h 4073525"/>
                <a:gd name="connsiteX127" fmla="*/ 1879623 w 4135863"/>
                <a:gd name="connsiteY127" fmla="*/ 1282700 h 4073525"/>
                <a:gd name="connsiteX128" fmla="*/ 1882798 w 4135863"/>
                <a:gd name="connsiteY128" fmla="*/ 1250950 h 4073525"/>
                <a:gd name="connsiteX129" fmla="*/ 1889148 w 4135863"/>
                <a:gd name="connsiteY129" fmla="*/ 1241425 h 4073525"/>
                <a:gd name="connsiteX130" fmla="*/ 1895498 w 4135863"/>
                <a:gd name="connsiteY130" fmla="*/ 1228725 h 4073525"/>
                <a:gd name="connsiteX131" fmla="*/ 1901848 w 4135863"/>
                <a:gd name="connsiteY131" fmla="*/ 1209675 h 4073525"/>
                <a:gd name="connsiteX132" fmla="*/ 1905023 w 4135863"/>
                <a:gd name="connsiteY132" fmla="*/ 1196975 h 4073525"/>
                <a:gd name="connsiteX133" fmla="*/ 1930423 w 4135863"/>
                <a:gd name="connsiteY133" fmla="*/ 1184275 h 4073525"/>
                <a:gd name="connsiteX134" fmla="*/ 2019323 w 4135863"/>
                <a:gd name="connsiteY134" fmla="*/ 1181100 h 4073525"/>
                <a:gd name="connsiteX135" fmla="*/ 2028848 w 4135863"/>
                <a:gd name="connsiteY135" fmla="*/ 1174750 h 4073525"/>
                <a:gd name="connsiteX136" fmla="*/ 2047898 w 4135863"/>
                <a:gd name="connsiteY136" fmla="*/ 1165225 h 4073525"/>
                <a:gd name="connsiteX137" fmla="*/ 2060598 w 4135863"/>
                <a:gd name="connsiteY137" fmla="*/ 1149350 h 4073525"/>
                <a:gd name="connsiteX138" fmla="*/ 2082823 w 4135863"/>
                <a:gd name="connsiteY138" fmla="*/ 1127125 h 4073525"/>
                <a:gd name="connsiteX139" fmla="*/ 2095523 w 4135863"/>
                <a:gd name="connsiteY139" fmla="*/ 1120775 h 4073525"/>
                <a:gd name="connsiteX140" fmla="*/ 2114573 w 4135863"/>
                <a:gd name="connsiteY140" fmla="*/ 1114425 h 4073525"/>
                <a:gd name="connsiteX141" fmla="*/ 2124098 w 4135863"/>
                <a:gd name="connsiteY141" fmla="*/ 1120775 h 4073525"/>
                <a:gd name="connsiteX142" fmla="*/ 2127273 w 4135863"/>
                <a:gd name="connsiteY142" fmla="*/ 1130300 h 4073525"/>
                <a:gd name="connsiteX143" fmla="*/ 2133623 w 4135863"/>
                <a:gd name="connsiteY143" fmla="*/ 1139825 h 4073525"/>
                <a:gd name="connsiteX144" fmla="*/ 2130448 w 4135863"/>
                <a:gd name="connsiteY144" fmla="*/ 1152525 h 4073525"/>
                <a:gd name="connsiteX145" fmla="*/ 2127273 w 4135863"/>
                <a:gd name="connsiteY145" fmla="*/ 1174750 h 4073525"/>
                <a:gd name="connsiteX146" fmla="*/ 2187598 w 4135863"/>
                <a:gd name="connsiteY146" fmla="*/ 1155700 h 4073525"/>
                <a:gd name="connsiteX147" fmla="*/ 2276498 w 4135863"/>
                <a:gd name="connsiteY147" fmla="*/ 1168400 h 4073525"/>
                <a:gd name="connsiteX148" fmla="*/ 2279673 w 4135863"/>
                <a:gd name="connsiteY148" fmla="*/ 1190625 h 4073525"/>
                <a:gd name="connsiteX149" fmla="*/ 2273323 w 4135863"/>
                <a:gd name="connsiteY149" fmla="*/ 1181100 h 4073525"/>
                <a:gd name="connsiteX150" fmla="*/ 2254273 w 4135863"/>
                <a:gd name="connsiteY150" fmla="*/ 1162050 h 4073525"/>
                <a:gd name="connsiteX151" fmla="*/ 2257448 w 4135863"/>
                <a:gd name="connsiteY151" fmla="*/ 1165225 h 4073525"/>
                <a:gd name="connsiteX152" fmla="*/ 2308248 w 4135863"/>
                <a:gd name="connsiteY152" fmla="*/ 1184275 h 4073525"/>
                <a:gd name="connsiteX153" fmla="*/ 2324123 w 4135863"/>
                <a:gd name="connsiteY153" fmla="*/ 1187450 h 4073525"/>
                <a:gd name="connsiteX154" fmla="*/ 2349523 w 4135863"/>
                <a:gd name="connsiteY154" fmla="*/ 1193800 h 4073525"/>
                <a:gd name="connsiteX155" fmla="*/ 2393973 w 4135863"/>
                <a:gd name="connsiteY155" fmla="*/ 1196975 h 4073525"/>
                <a:gd name="connsiteX156" fmla="*/ 2397148 w 4135863"/>
                <a:gd name="connsiteY156" fmla="*/ 1206500 h 4073525"/>
                <a:gd name="connsiteX157" fmla="*/ 2444773 w 4135863"/>
                <a:gd name="connsiteY157" fmla="*/ 1216025 h 4073525"/>
                <a:gd name="connsiteX158" fmla="*/ 2454298 w 4135863"/>
                <a:gd name="connsiteY158" fmla="*/ 1219200 h 4073525"/>
                <a:gd name="connsiteX159" fmla="*/ 2476523 w 4135863"/>
                <a:gd name="connsiteY159" fmla="*/ 1222375 h 4073525"/>
                <a:gd name="connsiteX160" fmla="*/ 2486048 w 4135863"/>
                <a:gd name="connsiteY160" fmla="*/ 1228725 h 4073525"/>
                <a:gd name="connsiteX161" fmla="*/ 2520973 w 4135863"/>
                <a:gd name="connsiteY161" fmla="*/ 1222375 h 4073525"/>
                <a:gd name="connsiteX162" fmla="*/ 2530498 w 4135863"/>
                <a:gd name="connsiteY162" fmla="*/ 1209675 h 4073525"/>
                <a:gd name="connsiteX163" fmla="*/ 2540023 w 4135863"/>
                <a:gd name="connsiteY163" fmla="*/ 1203325 h 4073525"/>
                <a:gd name="connsiteX164" fmla="*/ 2552723 w 4135863"/>
                <a:gd name="connsiteY164" fmla="*/ 1200150 h 4073525"/>
                <a:gd name="connsiteX165" fmla="*/ 2581298 w 4135863"/>
                <a:gd name="connsiteY165" fmla="*/ 1190625 h 4073525"/>
                <a:gd name="connsiteX166" fmla="*/ 2609873 w 4135863"/>
                <a:gd name="connsiteY166" fmla="*/ 1193800 h 4073525"/>
                <a:gd name="connsiteX167" fmla="*/ 2619398 w 4135863"/>
                <a:gd name="connsiteY167" fmla="*/ 1196975 h 4073525"/>
                <a:gd name="connsiteX168" fmla="*/ 2625748 w 4135863"/>
                <a:gd name="connsiteY168" fmla="*/ 1206500 h 4073525"/>
                <a:gd name="connsiteX169" fmla="*/ 2616223 w 4135863"/>
                <a:gd name="connsiteY169" fmla="*/ 1209675 h 4073525"/>
                <a:gd name="connsiteX170" fmla="*/ 2606698 w 4135863"/>
                <a:gd name="connsiteY170" fmla="*/ 1235075 h 4073525"/>
                <a:gd name="connsiteX171" fmla="*/ 2654323 w 4135863"/>
                <a:gd name="connsiteY171" fmla="*/ 1238250 h 4073525"/>
                <a:gd name="connsiteX172" fmla="*/ 2657498 w 4135863"/>
                <a:gd name="connsiteY172" fmla="*/ 1200150 h 4073525"/>
                <a:gd name="connsiteX173" fmla="*/ 2686073 w 4135863"/>
                <a:gd name="connsiteY173" fmla="*/ 1190625 h 4073525"/>
                <a:gd name="connsiteX174" fmla="*/ 2717823 w 4135863"/>
                <a:gd name="connsiteY174" fmla="*/ 1200150 h 4073525"/>
                <a:gd name="connsiteX175" fmla="*/ 2711473 w 4135863"/>
                <a:gd name="connsiteY175" fmla="*/ 1225550 h 4073525"/>
                <a:gd name="connsiteX176" fmla="*/ 2705123 w 4135863"/>
                <a:gd name="connsiteY176" fmla="*/ 1250950 h 4073525"/>
                <a:gd name="connsiteX177" fmla="*/ 2698773 w 4135863"/>
                <a:gd name="connsiteY177" fmla="*/ 1270000 h 4073525"/>
                <a:gd name="connsiteX178" fmla="*/ 2714648 w 4135863"/>
                <a:gd name="connsiteY178" fmla="*/ 1279525 h 4073525"/>
                <a:gd name="connsiteX179" fmla="*/ 2740048 w 4135863"/>
                <a:gd name="connsiteY179" fmla="*/ 1289050 h 4073525"/>
                <a:gd name="connsiteX180" fmla="*/ 2749573 w 4135863"/>
                <a:gd name="connsiteY180" fmla="*/ 1298575 h 4073525"/>
                <a:gd name="connsiteX181" fmla="*/ 2752748 w 4135863"/>
                <a:gd name="connsiteY181" fmla="*/ 1323975 h 4073525"/>
                <a:gd name="connsiteX182" fmla="*/ 2762273 w 4135863"/>
                <a:gd name="connsiteY182" fmla="*/ 1333500 h 4073525"/>
                <a:gd name="connsiteX183" fmla="*/ 2765448 w 4135863"/>
                <a:gd name="connsiteY183" fmla="*/ 1346200 h 4073525"/>
                <a:gd name="connsiteX184" fmla="*/ 2784498 w 4135863"/>
                <a:gd name="connsiteY184" fmla="*/ 1349375 h 4073525"/>
                <a:gd name="connsiteX185" fmla="*/ 2794023 w 4135863"/>
                <a:gd name="connsiteY185" fmla="*/ 1352550 h 4073525"/>
                <a:gd name="connsiteX186" fmla="*/ 2806723 w 4135863"/>
                <a:gd name="connsiteY186" fmla="*/ 1355725 h 4073525"/>
                <a:gd name="connsiteX187" fmla="*/ 2825773 w 4135863"/>
                <a:gd name="connsiteY187" fmla="*/ 1387475 h 4073525"/>
                <a:gd name="connsiteX188" fmla="*/ 2835298 w 4135863"/>
                <a:gd name="connsiteY188" fmla="*/ 1393825 h 4073525"/>
                <a:gd name="connsiteX189" fmla="*/ 2851173 w 4135863"/>
                <a:gd name="connsiteY189" fmla="*/ 1412875 h 4073525"/>
                <a:gd name="connsiteX190" fmla="*/ 2863873 w 4135863"/>
                <a:gd name="connsiteY190" fmla="*/ 1416050 h 4073525"/>
                <a:gd name="connsiteX191" fmla="*/ 2873398 w 4135863"/>
                <a:gd name="connsiteY191" fmla="*/ 1422400 h 4073525"/>
                <a:gd name="connsiteX192" fmla="*/ 2933723 w 4135863"/>
                <a:gd name="connsiteY192" fmla="*/ 1431925 h 4073525"/>
                <a:gd name="connsiteX193" fmla="*/ 2952773 w 4135863"/>
                <a:gd name="connsiteY193" fmla="*/ 1438275 h 4073525"/>
                <a:gd name="connsiteX194" fmla="*/ 2971823 w 4135863"/>
                <a:gd name="connsiteY194" fmla="*/ 1447800 h 4073525"/>
                <a:gd name="connsiteX195" fmla="*/ 2997223 w 4135863"/>
                <a:gd name="connsiteY195" fmla="*/ 1450975 h 4073525"/>
                <a:gd name="connsiteX196" fmla="*/ 3013098 w 4135863"/>
                <a:gd name="connsiteY196" fmla="*/ 1454150 h 4073525"/>
                <a:gd name="connsiteX197" fmla="*/ 3032148 w 4135863"/>
                <a:gd name="connsiteY197" fmla="*/ 1457325 h 4073525"/>
                <a:gd name="connsiteX198" fmla="*/ 3076598 w 4135863"/>
                <a:gd name="connsiteY198" fmla="*/ 1466850 h 4073525"/>
                <a:gd name="connsiteX199" fmla="*/ 3184548 w 4135863"/>
                <a:gd name="connsiteY199" fmla="*/ 1476375 h 4073525"/>
                <a:gd name="connsiteX200" fmla="*/ 3206773 w 4135863"/>
                <a:gd name="connsiteY200" fmla="*/ 1498600 h 4073525"/>
                <a:gd name="connsiteX201" fmla="*/ 3235348 w 4135863"/>
                <a:gd name="connsiteY201" fmla="*/ 1517650 h 4073525"/>
                <a:gd name="connsiteX202" fmla="*/ 3244873 w 4135863"/>
                <a:gd name="connsiteY202" fmla="*/ 1539875 h 4073525"/>
                <a:gd name="connsiteX203" fmla="*/ 3248048 w 4135863"/>
                <a:gd name="connsiteY203" fmla="*/ 1552575 h 4073525"/>
                <a:gd name="connsiteX204" fmla="*/ 3254398 w 4135863"/>
                <a:gd name="connsiteY204" fmla="*/ 1562100 h 4073525"/>
                <a:gd name="connsiteX205" fmla="*/ 3270273 w 4135863"/>
                <a:gd name="connsiteY205" fmla="*/ 1590675 h 4073525"/>
                <a:gd name="connsiteX206" fmla="*/ 3292498 w 4135863"/>
                <a:gd name="connsiteY206" fmla="*/ 1603375 h 4073525"/>
                <a:gd name="connsiteX207" fmla="*/ 3302023 w 4135863"/>
                <a:gd name="connsiteY207" fmla="*/ 1625600 h 4073525"/>
                <a:gd name="connsiteX208" fmla="*/ 3314723 w 4135863"/>
                <a:gd name="connsiteY208" fmla="*/ 1644650 h 4073525"/>
                <a:gd name="connsiteX209" fmla="*/ 3324248 w 4135863"/>
                <a:gd name="connsiteY209" fmla="*/ 1679575 h 4073525"/>
                <a:gd name="connsiteX210" fmla="*/ 3330598 w 4135863"/>
                <a:gd name="connsiteY210" fmla="*/ 1692275 h 4073525"/>
                <a:gd name="connsiteX211" fmla="*/ 3321073 w 4135863"/>
                <a:gd name="connsiteY211" fmla="*/ 1746250 h 4073525"/>
                <a:gd name="connsiteX212" fmla="*/ 3302023 w 4135863"/>
                <a:gd name="connsiteY212" fmla="*/ 1784350 h 4073525"/>
                <a:gd name="connsiteX213" fmla="*/ 3276623 w 4135863"/>
                <a:gd name="connsiteY213" fmla="*/ 1816100 h 4073525"/>
                <a:gd name="connsiteX214" fmla="*/ 3254398 w 4135863"/>
                <a:gd name="connsiteY214" fmla="*/ 1860550 h 4073525"/>
                <a:gd name="connsiteX215" fmla="*/ 3276623 w 4135863"/>
                <a:gd name="connsiteY215" fmla="*/ 1831975 h 4073525"/>
                <a:gd name="connsiteX216" fmla="*/ 3286148 w 4135863"/>
                <a:gd name="connsiteY216" fmla="*/ 1822450 h 4073525"/>
                <a:gd name="connsiteX217" fmla="*/ 3317898 w 4135863"/>
                <a:gd name="connsiteY217" fmla="*/ 1803400 h 4073525"/>
                <a:gd name="connsiteX218" fmla="*/ 3336948 w 4135863"/>
                <a:gd name="connsiteY218" fmla="*/ 1793875 h 4073525"/>
                <a:gd name="connsiteX219" fmla="*/ 3346473 w 4135863"/>
                <a:gd name="connsiteY219" fmla="*/ 1784350 h 4073525"/>
                <a:gd name="connsiteX220" fmla="*/ 3403627 w 4135863"/>
                <a:gd name="connsiteY220" fmla="*/ 1774825 h 4073525"/>
                <a:gd name="connsiteX221" fmla="*/ 3406798 w 4135863"/>
                <a:gd name="connsiteY221" fmla="*/ 1857375 h 4073525"/>
                <a:gd name="connsiteX222" fmla="*/ 3476652 w 4135863"/>
                <a:gd name="connsiteY222" fmla="*/ 1835150 h 4073525"/>
                <a:gd name="connsiteX223" fmla="*/ 3600477 w 4135863"/>
                <a:gd name="connsiteY223" fmla="*/ 1838325 h 4073525"/>
                <a:gd name="connsiteX224" fmla="*/ 3616352 w 4135863"/>
                <a:gd name="connsiteY224" fmla="*/ 1908175 h 4073525"/>
                <a:gd name="connsiteX225" fmla="*/ 3708427 w 4135863"/>
                <a:gd name="connsiteY225" fmla="*/ 1889125 h 4073525"/>
                <a:gd name="connsiteX226" fmla="*/ 3873527 w 4135863"/>
                <a:gd name="connsiteY226" fmla="*/ 1933575 h 4073525"/>
                <a:gd name="connsiteX227" fmla="*/ 3984652 w 4135863"/>
                <a:gd name="connsiteY227" fmla="*/ 1993900 h 4073525"/>
                <a:gd name="connsiteX228" fmla="*/ 4070377 w 4135863"/>
                <a:gd name="connsiteY228" fmla="*/ 2047875 h 4073525"/>
                <a:gd name="connsiteX229" fmla="*/ 4133877 w 4135863"/>
                <a:gd name="connsiteY229" fmla="*/ 2114550 h 4073525"/>
                <a:gd name="connsiteX230" fmla="*/ 4083077 w 4135863"/>
                <a:gd name="connsiteY230" fmla="*/ 2235200 h 4073525"/>
                <a:gd name="connsiteX231" fmla="*/ 3911627 w 4135863"/>
                <a:gd name="connsiteY231" fmla="*/ 2495550 h 4073525"/>
                <a:gd name="connsiteX232" fmla="*/ 3781452 w 4135863"/>
                <a:gd name="connsiteY232" fmla="*/ 2940050 h 4073525"/>
                <a:gd name="connsiteX233" fmla="*/ 3616352 w 4135863"/>
                <a:gd name="connsiteY233" fmla="*/ 3022600 h 4073525"/>
                <a:gd name="connsiteX234" fmla="*/ 3536977 w 4135863"/>
                <a:gd name="connsiteY234" fmla="*/ 3051175 h 4073525"/>
                <a:gd name="connsiteX235" fmla="*/ 2952777 w 4135863"/>
                <a:gd name="connsiteY235" fmla="*/ 2057400 h 4073525"/>
                <a:gd name="connsiteX236" fmla="*/ 2968652 w 4135863"/>
                <a:gd name="connsiteY236" fmla="*/ 2225675 h 4073525"/>
                <a:gd name="connsiteX237" fmla="*/ 2879752 w 4135863"/>
                <a:gd name="connsiteY237" fmla="*/ 2022475 h 4073525"/>
                <a:gd name="connsiteX238" fmla="*/ 2901977 w 4135863"/>
                <a:gd name="connsiteY238" fmla="*/ 2222500 h 4073525"/>
                <a:gd name="connsiteX239" fmla="*/ 2886102 w 4135863"/>
                <a:gd name="connsiteY239" fmla="*/ 2349500 h 4073525"/>
                <a:gd name="connsiteX240" fmla="*/ 2841652 w 4135863"/>
                <a:gd name="connsiteY240" fmla="*/ 2257425 h 4073525"/>
                <a:gd name="connsiteX241" fmla="*/ 2873402 w 4135863"/>
                <a:gd name="connsiteY241" fmla="*/ 2397125 h 4073525"/>
                <a:gd name="connsiteX242" fmla="*/ 2800377 w 4135863"/>
                <a:gd name="connsiteY242" fmla="*/ 2270125 h 4073525"/>
                <a:gd name="connsiteX243" fmla="*/ 2867052 w 4135863"/>
                <a:gd name="connsiteY243" fmla="*/ 2479675 h 4073525"/>
                <a:gd name="connsiteX244" fmla="*/ 2771802 w 4135863"/>
                <a:gd name="connsiteY244" fmla="*/ 2311400 h 4073525"/>
                <a:gd name="connsiteX245" fmla="*/ 2787677 w 4135863"/>
                <a:gd name="connsiteY245" fmla="*/ 2466975 h 4073525"/>
                <a:gd name="connsiteX246" fmla="*/ 2698777 w 4135863"/>
                <a:gd name="connsiteY246" fmla="*/ 2314575 h 4073525"/>
                <a:gd name="connsiteX247" fmla="*/ 2724177 w 4135863"/>
                <a:gd name="connsiteY247" fmla="*/ 2527300 h 4073525"/>
                <a:gd name="connsiteX248" fmla="*/ 2663852 w 4135863"/>
                <a:gd name="connsiteY248" fmla="*/ 2390775 h 4073525"/>
                <a:gd name="connsiteX249" fmla="*/ 2425727 w 4135863"/>
                <a:gd name="connsiteY249" fmla="*/ 2479675 h 4073525"/>
                <a:gd name="connsiteX250" fmla="*/ 2216177 w 4135863"/>
                <a:gd name="connsiteY250" fmla="*/ 4073525 h 4073525"/>
                <a:gd name="connsiteX251" fmla="*/ 2152677 w 4135863"/>
                <a:gd name="connsiteY251" fmla="*/ 4010025 h 4073525"/>
                <a:gd name="connsiteX252" fmla="*/ 2152677 w 4135863"/>
                <a:gd name="connsiteY252" fmla="*/ 3829050 h 4073525"/>
                <a:gd name="connsiteX253" fmla="*/ 2206652 w 4135863"/>
                <a:gd name="connsiteY253" fmla="*/ 3686175 h 4073525"/>
                <a:gd name="connsiteX254" fmla="*/ 2219352 w 4135863"/>
                <a:gd name="connsiteY254" fmla="*/ 3546475 h 4073525"/>
                <a:gd name="connsiteX255" fmla="*/ 2190777 w 4135863"/>
                <a:gd name="connsiteY255" fmla="*/ 3403600 h 4073525"/>
                <a:gd name="connsiteX256" fmla="*/ 2216177 w 4135863"/>
                <a:gd name="connsiteY256" fmla="*/ 3276600 h 4073525"/>
                <a:gd name="connsiteX257" fmla="*/ 2222527 w 4135863"/>
                <a:gd name="connsiteY257" fmla="*/ 3140075 h 4073525"/>
                <a:gd name="connsiteX258" fmla="*/ 2222527 w 4135863"/>
                <a:gd name="connsiteY258" fmla="*/ 2863849 h 4073525"/>
                <a:gd name="connsiteX259" fmla="*/ 2197126 w 4135863"/>
                <a:gd name="connsiteY259" fmla="*/ 2813049 h 4073525"/>
                <a:gd name="connsiteX260" fmla="*/ 2159026 w 4135863"/>
                <a:gd name="connsiteY260" fmla="*/ 2794000 h 4073525"/>
                <a:gd name="connsiteX261" fmla="*/ 2092352 w 4135863"/>
                <a:gd name="connsiteY261" fmla="*/ 2752724 h 4073525"/>
                <a:gd name="connsiteX262" fmla="*/ 2035201 w 4135863"/>
                <a:gd name="connsiteY262" fmla="*/ 2698750 h 4073525"/>
                <a:gd name="connsiteX263" fmla="*/ 1978050 w 4135863"/>
                <a:gd name="connsiteY263" fmla="*/ 2679700 h 4073525"/>
                <a:gd name="connsiteX264" fmla="*/ 1911375 w 4135863"/>
                <a:gd name="connsiteY264" fmla="*/ 2600325 h 4073525"/>
                <a:gd name="connsiteX265" fmla="*/ 1765325 w 4135863"/>
                <a:gd name="connsiteY265" fmla="*/ 2362200 h 4073525"/>
                <a:gd name="connsiteX266" fmla="*/ 1720875 w 4135863"/>
                <a:gd name="connsiteY266" fmla="*/ 2251075 h 4073525"/>
                <a:gd name="connsiteX267" fmla="*/ 1673250 w 4135863"/>
                <a:gd name="connsiteY267" fmla="*/ 2197100 h 4073525"/>
                <a:gd name="connsiteX268" fmla="*/ 1651025 w 4135863"/>
                <a:gd name="connsiteY268" fmla="*/ 2146300 h 4073525"/>
                <a:gd name="connsiteX269" fmla="*/ 1581175 w 4135863"/>
                <a:gd name="connsiteY269" fmla="*/ 2095500 h 4073525"/>
                <a:gd name="connsiteX270" fmla="*/ 1584350 w 4135863"/>
                <a:gd name="connsiteY270" fmla="*/ 2022476 h 4073525"/>
                <a:gd name="connsiteX271" fmla="*/ 1590699 w 4135863"/>
                <a:gd name="connsiteY271" fmla="*/ 1984376 h 4073525"/>
                <a:gd name="connsiteX272" fmla="*/ 1676424 w 4135863"/>
                <a:gd name="connsiteY272" fmla="*/ 1958977 h 4073525"/>
                <a:gd name="connsiteX273" fmla="*/ 1609749 w 4135863"/>
                <a:gd name="connsiteY273" fmla="*/ 1882777 h 4073525"/>
                <a:gd name="connsiteX274" fmla="*/ 1622449 w 4135863"/>
                <a:gd name="connsiteY274" fmla="*/ 1809752 h 4073525"/>
                <a:gd name="connsiteX275" fmla="*/ 1651024 w 4135863"/>
                <a:gd name="connsiteY275" fmla="*/ 1730377 h 4073525"/>
                <a:gd name="connsiteX276" fmla="*/ 1714523 w 4135863"/>
                <a:gd name="connsiteY276" fmla="*/ 1685927 h 4073525"/>
                <a:gd name="connsiteX277" fmla="*/ 1765323 w 4135863"/>
                <a:gd name="connsiteY277" fmla="*/ 1647827 h 4073525"/>
                <a:gd name="connsiteX278" fmla="*/ 1793897 w 4135863"/>
                <a:gd name="connsiteY278" fmla="*/ 1612902 h 4073525"/>
                <a:gd name="connsiteX279" fmla="*/ 1812947 w 4135863"/>
                <a:gd name="connsiteY279" fmla="*/ 1571627 h 4073525"/>
                <a:gd name="connsiteX280" fmla="*/ 1790721 w 4135863"/>
                <a:gd name="connsiteY280" fmla="*/ 1539876 h 4073525"/>
                <a:gd name="connsiteX281" fmla="*/ 1793897 w 4135863"/>
                <a:gd name="connsiteY281" fmla="*/ 1473202 h 4073525"/>
                <a:gd name="connsiteX282" fmla="*/ 1765322 w 4135863"/>
                <a:gd name="connsiteY282" fmla="*/ 1381127 h 4073525"/>
                <a:gd name="connsiteX283" fmla="*/ 1727221 w 4135863"/>
                <a:gd name="connsiteY283" fmla="*/ 1314451 h 4073525"/>
                <a:gd name="connsiteX284" fmla="*/ 1666897 w 4135863"/>
                <a:gd name="connsiteY284" fmla="*/ 1355727 h 4073525"/>
                <a:gd name="connsiteX285" fmla="*/ 1625622 w 4135863"/>
                <a:gd name="connsiteY285" fmla="*/ 1377952 h 4073525"/>
                <a:gd name="connsiteX286" fmla="*/ 1587522 w 4135863"/>
                <a:gd name="connsiteY286" fmla="*/ 1349377 h 4073525"/>
                <a:gd name="connsiteX287" fmla="*/ 1527197 w 4135863"/>
                <a:gd name="connsiteY287" fmla="*/ 1327152 h 4073525"/>
                <a:gd name="connsiteX288" fmla="*/ 1428772 w 4135863"/>
                <a:gd name="connsiteY288" fmla="*/ 1257302 h 4073525"/>
                <a:gd name="connsiteX289" fmla="*/ 1374797 w 4135863"/>
                <a:gd name="connsiteY289" fmla="*/ 1257302 h 4073525"/>
                <a:gd name="connsiteX290" fmla="*/ 1358922 w 4135863"/>
                <a:gd name="connsiteY290" fmla="*/ 1187452 h 4073525"/>
                <a:gd name="connsiteX291" fmla="*/ 1298597 w 4135863"/>
                <a:gd name="connsiteY291" fmla="*/ 1114427 h 4073525"/>
                <a:gd name="connsiteX292" fmla="*/ 1212872 w 4135863"/>
                <a:gd name="connsiteY292" fmla="*/ 1057277 h 4073525"/>
                <a:gd name="connsiteX293" fmla="*/ 1073172 w 4135863"/>
                <a:gd name="connsiteY293" fmla="*/ 1003302 h 4073525"/>
                <a:gd name="connsiteX294" fmla="*/ 996972 w 4135863"/>
                <a:gd name="connsiteY294" fmla="*/ 974727 h 4073525"/>
                <a:gd name="connsiteX295" fmla="*/ 923947 w 4135863"/>
                <a:gd name="connsiteY295" fmla="*/ 914402 h 4073525"/>
                <a:gd name="connsiteX296" fmla="*/ 787422 w 4135863"/>
                <a:gd name="connsiteY296" fmla="*/ 933452 h 4073525"/>
                <a:gd name="connsiteX297" fmla="*/ 733447 w 4135863"/>
                <a:gd name="connsiteY297" fmla="*/ 942977 h 4073525"/>
                <a:gd name="connsiteX298" fmla="*/ 669947 w 4135863"/>
                <a:gd name="connsiteY298" fmla="*/ 889002 h 4073525"/>
                <a:gd name="connsiteX299" fmla="*/ 641372 w 4135863"/>
                <a:gd name="connsiteY299" fmla="*/ 860427 h 4073525"/>
                <a:gd name="connsiteX300" fmla="*/ 488972 w 4135863"/>
                <a:gd name="connsiteY300" fmla="*/ 800102 h 4073525"/>
                <a:gd name="connsiteX301" fmla="*/ 403247 w 4135863"/>
                <a:gd name="connsiteY301" fmla="*/ 749302 h 4073525"/>
                <a:gd name="connsiteX302" fmla="*/ 361972 w 4135863"/>
                <a:gd name="connsiteY302" fmla="*/ 695327 h 4073525"/>
                <a:gd name="connsiteX303" fmla="*/ 396897 w 4135863"/>
                <a:gd name="connsiteY303" fmla="*/ 660402 h 4073525"/>
                <a:gd name="connsiteX304" fmla="*/ 361972 w 4135863"/>
                <a:gd name="connsiteY304" fmla="*/ 555627 h 4073525"/>
                <a:gd name="connsiteX305" fmla="*/ 298471 w 4135863"/>
                <a:gd name="connsiteY305" fmla="*/ 454026 h 4073525"/>
                <a:gd name="connsiteX306" fmla="*/ 266722 w 4135863"/>
                <a:gd name="connsiteY306" fmla="*/ 384175 h 4073525"/>
                <a:gd name="connsiteX307" fmla="*/ 276246 w 4135863"/>
                <a:gd name="connsiteY307" fmla="*/ 358775 h 4073525"/>
                <a:gd name="connsiteX308" fmla="*/ 206397 w 4135863"/>
                <a:gd name="connsiteY308" fmla="*/ 234950 h 4073525"/>
                <a:gd name="connsiteX309" fmla="*/ 146072 w 4135863"/>
                <a:gd name="connsiteY309" fmla="*/ 101600 h 4073525"/>
                <a:gd name="connsiteX310" fmla="*/ 111147 w 4135863"/>
                <a:gd name="connsiteY310" fmla="*/ 142875 h 4073525"/>
                <a:gd name="connsiteX311" fmla="*/ 120671 w 4135863"/>
                <a:gd name="connsiteY311" fmla="*/ 193675 h 4073525"/>
                <a:gd name="connsiteX312" fmla="*/ 123846 w 4135863"/>
                <a:gd name="connsiteY312" fmla="*/ 260350 h 4073525"/>
                <a:gd name="connsiteX313" fmla="*/ 136546 w 4135863"/>
                <a:gd name="connsiteY313" fmla="*/ 327025 h 4073525"/>
                <a:gd name="connsiteX314" fmla="*/ 174646 w 4135863"/>
                <a:gd name="connsiteY314" fmla="*/ 384175 h 4073525"/>
                <a:gd name="connsiteX315" fmla="*/ 190521 w 4135863"/>
                <a:gd name="connsiteY315" fmla="*/ 422275 h 4073525"/>
                <a:gd name="connsiteX316" fmla="*/ 200046 w 4135863"/>
                <a:gd name="connsiteY316" fmla="*/ 495300 h 4073525"/>
                <a:gd name="connsiteX317" fmla="*/ 231798 w 4135863"/>
                <a:gd name="connsiteY317" fmla="*/ 542925 h 4073525"/>
                <a:gd name="connsiteX318" fmla="*/ 168296 w 4135863"/>
                <a:gd name="connsiteY318" fmla="*/ 508000 h 4073525"/>
                <a:gd name="connsiteX319" fmla="*/ 107973 w 4135863"/>
                <a:gd name="connsiteY319" fmla="*/ 460375 h 4073525"/>
                <a:gd name="connsiteX320" fmla="*/ 88923 w 4135863"/>
                <a:gd name="connsiteY320" fmla="*/ 371475 h 4073525"/>
                <a:gd name="connsiteX321" fmla="*/ 22248 w 4135863"/>
                <a:gd name="connsiteY321" fmla="*/ 285750 h 4073525"/>
                <a:gd name="connsiteX322" fmla="*/ 53998 w 4135863"/>
                <a:gd name="connsiteY322" fmla="*/ 193675 h 4073525"/>
                <a:gd name="connsiteX323" fmla="*/ 25423 w 4135863"/>
                <a:gd name="connsiteY323" fmla="*/ 161925 h 4073525"/>
                <a:gd name="connsiteX324" fmla="*/ 12722 w 4135863"/>
                <a:gd name="connsiteY324" fmla="*/ 114300 h 4073525"/>
                <a:gd name="connsiteX325" fmla="*/ 23 w 4135863"/>
                <a:gd name="connsiteY325" fmla="*/ 41275 h 4073525"/>
                <a:gd name="connsiteX326" fmla="*/ 23 w 4135863"/>
                <a:gd name="connsiteY326" fmla="*/ 0 h 4073525"/>
                <a:gd name="connsiteX0" fmla="*/ 23 w 4135863"/>
                <a:gd name="connsiteY0" fmla="*/ 0 h 4073525"/>
                <a:gd name="connsiteX1" fmla="*/ 381023 w 4135863"/>
                <a:gd name="connsiteY1" fmla="*/ 76200 h 4073525"/>
                <a:gd name="connsiteX2" fmla="*/ 479448 w 4135863"/>
                <a:gd name="connsiteY2" fmla="*/ 28575 h 4073525"/>
                <a:gd name="connsiteX3" fmla="*/ 568348 w 4135863"/>
                <a:gd name="connsiteY3" fmla="*/ 44450 h 4073525"/>
                <a:gd name="connsiteX4" fmla="*/ 568348 w 4135863"/>
                <a:gd name="connsiteY4" fmla="*/ 44450 h 4073525"/>
                <a:gd name="connsiteX5" fmla="*/ 571523 w 4135863"/>
                <a:gd name="connsiteY5" fmla="*/ 73025 h 4073525"/>
                <a:gd name="connsiteX6" fmla="*/ 565173 w 4135863"/>
                <a:gd name="connsiteY6" fmla="*/ 88900 h 4073525"/>
                <a:gd name="connsiteX7" fmla="*/ 561998 w 4135863"/>
                <a:gd name="connsiteY7" fmla="*/ 98425 h 4073525"/>
                <a:gd name="connsiteX8" fmla="*/ 565173 w 4135863"/>
                <a:gd name="connsiteY8" fmla="*/ 114300 h 4073525"/>
                <a:gd name="connsiteX9" fmla="*/ 584223 w 4135863"/>
                <a:gd name="connsiteY9" fmla="*/ 127000 h 4073525"/>
                <a:gd name="connsiteX10" fmla="*/ 596923 w 4135863"/>
                <a:gd name="connsiteY10" fmla="*/ 146050 h 4073525"/>
                <a:gd name="connsiteX11" fmla="*/ 600098 w 4135863"/>
                <a:gd name="connsiteY11" fmla="*/ 155575 h 4073525"/>
                <a:gd name="connsiteX12" fmla="*/ 609623 w 4135863"/>
                <a:gd name="connsiteY12" fmla="*/ 161925 h 4073525"/>
                <a:gd name="connsiteX13" fmla="*/ 615973 w 4135863"/>
                <a:gd name="connsiteY13" fmla="*/ 171450 h 4073525"/>
                <a:gd name="connsiteX14" fmla="*/ 660423 w 4135863"/>
                <a:gd name="connsiteY14" fmla="*/ 165100 h 4073525"/>
                <a:gd name="connsiteX15" fmla="*/ 669948 w 4135863"/>
                <a:gd name="connsiteY15" fmla="*/ 158750 h 4073525"/>
                <a:gd name="connsiteX16" fmla="*/ 679473 w 4135863"/>
                <a:gd name="connsiteY16" fmla="*/ 155575 h 4073525"/>
                <a:gd name="connsiteX17" fmla="*/ 701698 w 4135863"/>
                <a:gd name="connsiteY17" fmla="*/ 142875 h 4073525"/>
                <a:gd name="connsiteX18" fmla="*/ 749323 w 4135863"/>
                <a:gd name="connsiteY18" fmla="*/ 146050 h 4073525"/>
                <a:gd name="connsiteX19" fmla="*/ 755673 w 4135863"/>
                <a:gd name="connsiteY19" fmla="*/ 155575 h 4073525"/>
                <a:gd name="connsiteX20" fmla="*/ 749323 w 4135863"/>
                <a:gd name="connsiteY20" fmla="*/ 200025 h 4073525"/>
                <a:gd name="connsiteX21" fmla="*/ 762023 w 4135863"/>
                <a:gd name="connsiteY21" fmla="*/ 212725 h 4073525"/>
                <a:gd name="connsiteX22" fmla="*/ 771548 w 4135863"/>
                <a:gd name="connsiteY22" fmla="*/ 215900 h 4073525"/>
                <a:gd name="connsiteX23" fmla="*/ 777898 w 4135863"/>
                <a:gd name="connsiteY23" fmla="*/ 228600 h 4073525"/>
                <a:gd name="connsiteX24" fmla="*/ 787423 w 4135863"/>
                <a:gd name="connsiteY24" fmla="*/ 238125 h 4073525"/>
                <a:gd name="connsiteX25" fmla="*/ 793773 w 4135863"/>
                <a:gd name="connsiteY25" fmla="*/ 257175 h 4073525"/>
                <a:gd name="connsiteX26" fmla="*/ 796948 w 4135863"/>
                <a:gd name="connsiteY26" fmla="*/ 288925 h 4073525"/>
                <a:gd name="connsiteX27" fmla="*/ 800123 w 4135863"/>
                <a:gd name="connsiteY27" fmla="*/ 298450 h 4073525"/>
                <a:gd name="connsiteX28" fmla="*/ 809648 w 4135863"/>
                <a:gd name="connsiteY28" fmla="*/ 304800 h 4073525"/>
                <a:gd name="connsiteX29" fmla="*/ 822348 w 4135863"/>
                <a:gd name="connsiteY29" fmla="*/ 314325 h 4073525"/>
                <a:gd name="connsiteX30" fmla="*/ 831873 w 4135863"/>
                <a:gd name="connsiteY30" fmla="*/ 323850 h 4073525"/>
                <a:gd name="connsiteX31" fmla="*/ 854098 w 4135863"/>
                <a:gd name="connsiteY31" fmla="*/ 336550 h 4073525"/>
                <a:gd name="connsiteX32" fmla="*/ 863623 w 4135863"/>
                <a:gd name="connsiteY32" fmla="*/ 346075 h 4073525"/>
                <a:gd name="connsiteX33" fmla="*/ 892198 w 4135863"/>
                <a:gd name="connsiteY33" fmla="*/ 352425 h 4073525"/>
                <a:gd name="connsiteX34" fmla="*/ 882673 w 4135863"/>
                <a:gd name="connsiteY34" fmla="*/ 355600 h 4073525"/>
                <a:gd name="connsiteX35" fmla="*/ 879498 w 4135863"/>
                <a:gd name="connsiteY35" fmla="*/ 365125 h 4073525"/>
                <a:gd name="connsiteX36" fmla="*/ 876323 w 4135863"/>
                <a:gd name="connsiteY36" fmla="*/ 406400 h 4073525"/>
                <a:gd name="connsiteX37" fmla="*/ 866798 w 4135863"/>
                <a:gd name="connsiteY37" fmla="*/ 434975 h 4073525"/>
                <a:gd name="connsiteX38" fmla="*/ 863623 w 4135863"/>
                <a:gd name="connsiteY38" fmla="*/ 450850 h 4073525"/>
                <a:gd name="connsiteX39" fmla="*/ 860448 w 4135863"/>
                <a:gd name="connsiteY39" fmla="*/ 463550 h 4073525"/>
                <a:gd name="connsiteX40" fmla="*/ 854098 w 4135863"/>
                <a:gd name="connsiteY40" fmla="*/ 482600 h 4073525"/>
                <a:gd name="connsiteX41" fmla="*/ 850923 w 4135863"/>
                <a:gd name="connsiteY41" fmla="*/ 492125 h 4073525"/>
                <a:gd name="connsiteX42" fmla="*/ 841398 w 4135863"/>
                <a:gd name="connsiteY42" fmla="*/ 517525 h 4073525"/>
                <a:gd name="connsiteX43" fmla="*/ 835048 w 4135863"/>
                <a:gd name="connsiteY43" fmla="*/ 552450 h 4073525"/>
                <a:gd name="connsiteX44" fmla="*/ 831873 w 4135863"/>
                <a:gd name="connsiteY44" fmla="*/ 561975 h 4073525"/>
                <a:gd name="connsiteX45" fmla="*/ 822348 w 4135863"/>
                <a:gd name="connsiteY45" fmla="*/ 565150 h 4073525"/>
                <a:gd name="connsiteX46" fmla="*/ 815998 w 4135863"/>
                <a:gd name="connsiteY46" fmla="*/ 574675 h 4073525"/>
                <a:gd name="connsiteX47" fmla="*/ 825523 w 4135863"/>
                <a:gd name="connsiteY47" fmla="*/ 600075 h 4073525"/>
                <a:gd name="connsiteX48" fmla="*/ 841398 w 4135863"/>
                <a:gd name="connsiteY48" fmla="*/ 625475 h 4073525"/>
                <a:gd name="connsiteX49" fmla="*/ 847748 w 4135863"/>
                <a:gd name="connsiteY49" fmla="*/ 650875 h 4073525"/>
                <a:gd name="connsiteX50" fmla="*/ 860448 w 4135863"/>
                <a:gd name="connsiteY50" fmla="*/ 669925 h 4073525"/>
                <a:gd name="connsiteX51" fmla="*/ 866798 w 4135863"/>
                <a:gd name="connsiteY51" fmla="*/ 682625 h 4073525"/>
                <a:gd name="connsiteX52" fmla="*/ 885848 w 4135863"/>
                <a:gd name="connsiteY52" fmla="*/ 695325 h 4073525"/>
                <a:gd name="connsiteX53" fmla="*/ 904898 w 4135863"/>
                <a:gd name="connsiteY53" fmla="*/ 730250 h 4073525"/>
                <a:gd name="connsiteX54" fmla="*/ 908073 w 4135863"/>
                <a:gd name="connsiteY54" fmla="*/ 739775 h 4073525"/>
                <a:gd name="connsiteX55" fmla="*/ 917598 w 4135863"/>
                <a:gd name="connsiteY55" fmla="*/ 742950 h 4073525"/>
                <a:gd name="connsiteX56" fmla="*/ 936648 w 4135863"/>
                <a:gd name="connsiteY56" fmla="*/ 758825 h 4073525"/>
                <a:gd name="connsiteX57" fmla="*/ 955698 w 4135863"/>
                <a:gd name="connsiteY57" fmla="*/ 765175 h 4073525"/>
                <a:gd name="connsiteX58" fmla="*/ 993798 w 4135863"/>
                <a:gd name="connsiteY58" fmla="*/ 762000 h 4073525"/>
                <a:gd name="connsiteX59" fmla="*/ 1012848 w 4135863"/>
                <a:gd name="connsiteY59" fmla="*/ 755650 h 4073525"/>
                <a:gd name="connsiteX60" fmla="*/ 1022373 w 4135863"/>
                <a:gd name="connsiteY60" fmla="*/ 752475 h 4073525"/>
                <a:gd name="connsiteX61" fmla="*/ 1035073 w 4135863"/>
                <a:gd name="connsiteY61" fmla="*/ 742950 h 4073525"/>
                <a:gd name="connsiteX62" fmla="*/ 1044598 w 4135863"/>
                <a:gd name="connsiteY62" fmla="*/ 739775 h 4073525"/>
                <a:gd name="connsiteX63" fmla="*/ 1143023 w 4135863"/>
                <a:gd name="connsiteY63" fmla="*/ 730250 h 4073525"/>
                <a:gd name="connsiteX64" fmla="*/ 1155723 w 4135863"/>
                <a:gd name="connsiteY64" fmla="*/ 685800 h 4073525"/>
                <a:gd name="connsiteX65" fmla="*/ 1162073 w 4135863"/>
                <a:gd name="connsiteY65" fmla="*/ 673100 h 4073525"/>
                <a:gd name="connsiteX66" fmla="*/ 1165248 w 4135863"/>
                <a:gd name="connsiteY66" fmla="*/ 663575 h 4073525"/>
                <a:gd name="connsiteX67" fmla="*/ 1184298 w 4135863"/>
                <a:gd name="connsiteY67" fmla="*/ 654050 h 4073525"/>
                <a:gd name="connsiteX68" fmla="*/ 1206523 w 4135863"/>
                <a:gd name="connsiteY68" fmla="*/ 635000 h 4073525"/>
                <a:gd name="connsiteX69" fmla="*/ 1216048 w 4135863"/>
                <a:gd name="connsiteY69" fmla="*/ 631825 h 4073525"/>
                <a:gd name="connsiteX70" fmla="*/ 1244623 w 4135863"/>
                <a:gd name="connsiteY70" fmla="*/ 615950 h 4073525"/>
                <a:gd name="connsiteX71" fmla="*/ 1263673 w 4135863"/>
                <a:gd name="connsiteY71" fmla="*/ 612775 h 4073525"/>
                <a:gd name="connsiteX72" fmla="*/ 1330348 w 4135863"/>
                <a:gd name="connsiteY72" fmla="*/ 606425 h 4073525"/>
                <a:gd name="connsiteX73" fmla="*/ 1365273 w 4135863"/>
                <a:gd name="connsiteY73" fmla="*/ 612775 h 4073525"/>
                <a:gd name="connsiteX74" fmla="*/ 1368448 w 4135863"/>
                <a:gd name="connsiteY74" fmla="*/ 622300 h 4073525"/>
                <a:gd name="connsiteX75" fmla="*/ 1377973 w 4135863"/>
                <a:gd name="connsiteY75" fmla="*/ 628650 h 4073525"/>
                <a:gd name="connsiteX76" fmla="*/ 1387498 w 4135863"/>
                <a:gd name="connsiteY76" fmla="*/ 638175 h 4073525"/>
                <a:gd name="connsiteX77" fmla="*/ 1387498 w 4135863"/>
                <a:gd name="connsiteY77" fmla="*/ 673100 h 4073525"/>
                <a:gd name="connsiteX78" fmla="*/ 1377973 w 4135863"/>
                <a:gd name="connsiteY78" fmla="*/ 676275 h 4073525"/>
                <a:gd name="connsiteX79" fmla="*/ 1355748 w 4135863"/>
                <a:gd name="connsiteY79" fmla="*/ 685800 h 4073525"/>
                <a:gd name="connsiteX80" fmla="*/ 1349398 w 4135863"/>
                <a:gd name="connsiteY80" fmla="*/ 698500 h 4073525"/>
                <a:gd name="connsiteX81" fmla="*/ 1343048 w 4135863"/>
                <a:gd name="connsiteY81" fmla="*/ 723900 h 4073525"/>
                <a:gd name="connsiteX82" fmla="*/ 1339873 w 4135863"/>
                <a:gd name="connsiteY82" fmla="*/ 733425 h 4073525"/>
                <a:gd name="connsiteX83" fmla="*/ 1333523 w 4135863"/>
                <a:gd name="connsiteY83" fmla="*/ 742950 h 4073525"/>
                <a:gd name="connsiteX84" fmla="*/ 1330348 w 4135863"/>
                <a:gd name="connsiteY84" fmla="*/ 758825 h 4073525"/>
                <a:gd name="connsiteX85" fmla="*/ 1320823 w 4135863"/>
                <a:gd name="connsiteY85" fmla="*/ 784225 h 4073525"/>
                <a:gd name="connsiteX86" fmla="*/ 1311298 w 4135863"/>
                <a:gd name="connsiteY86" fmla="*/ 793750 h 4073525"/>
                <a:gd name="connsiteX87" fmla="*/ 1295423 w 4135863"/>
                <a:gd name="connsiteY87" fmla="*/ 822325 h 4073525"/>
                <a:gd name="connsiteX88" fmla="*/ 1282723 w 4135863"/>
                <a:gd name="connsiteY88" fmla="*/ 831850 h 4073525"/>
                <a:gd name="connsiteX89" fmla="*/ 1273198 w 4135863"/>
                <a:gd name="connsiteY89" fmla="*/ 850900 h 4073525"/>
                <a:gd name="connsiteX90" fmla="*/ 1263673 w 4135863"/>
                <a:gd name="connsiteY90" fmla="*/ 860425 h 4073525"/>
                <a:gd name="connsiteX91" fmla="*/ 1266848 w 4135863"/>
                <a:gd name="connsiteY91" fmla="*/ 908050 h 4073525"/>
                <a:gd name="connsiteX92" fmla="*/ 1276373 w 4135863"/>
                <a:gd name="connsiteY92" fmla="*/ 904875 h 4073525"/>
                <a:gd name="connsiteX93" fmla="*/ 1343048 w 4135863"/>
                <a:gd name="connsiteY93" fmla="*/ 898525 h 4073525"/>
                <a:gd name="connsiteX94" fmla="*/ 1362098 w 4135863"/>
                <a:gd name="connsiteY94" fmla="*/ 892175 h 4073525"/>
                <a:gd name="connsiteX95" fmla="*/ 1374798 w 4135863"/>
                <a:gd name="connsiteY95" fmla="*/ 885825 h 4073525"/>
                <a:gd name="connsiteX96" fmla="*/ 1419248 w 4135863"/>
                <a:gd name="connsiteY96" fmla="*/ 879475 h 4073525"/>
                <a:gd name="connsiteX97" fmla="*/ 1428773 w 4135863"/>
                <a:gd name="connsiteY97" fmla="*/ 885825 h 4073525"/>
                <a:gd name="connsiteX98" fmla="*/ 1441473 w 4135863"/>
                <a:gd name="connsiteY98" fmla="*/ 901700 h 4073525"/>
                <a:gd name="connsiteX99" fmla="*/ 1447823 w 4135863"/>
                <a:gd name="connsiteY99" fmla="*/ 911225 h 4073525"/>
                <a:gd name="connsiteX100" fmla="*/ 1470048 w 4135863"/>
                <a:gd name="connsiteY100" fmla="*/ 927100 h 4073525"/>
                <a:gd name="connsiteX101" fmla="*/ 1485923 w 4135863"/>
                <a:gd name="connsiteY101" fmla="*/ 955675 h 4073525"/>
                <a:gd name="connsiteX102" fmla="*/ 1479573 w 4135863"/>
                <a:gd name="connsiteY102" fmla="*/ 1063625 h 4073525"/>
                <a:gd name="connsiteX103" fmla="*/ 1482748 w 4135863"/>
                <a:gd name="connsiteY103" fmla="*/ 1133475 h 4073525"/>
                <a:gd name="connsiteX104" fmla="*/ 1489098 w 4135863"/>
                <a:gd name="connsiteY104" fmla="*/ 1171575 h 4073525"/>
                <a:gd name="connsiteX105" fmla="*/ 1492273 w 4135863"/>
                <a:gd name="connsiteY105" fmla="*/ 1216025 h 4073525"/>
                <a:gd name="connsiteX106" fmla="*/ 1498623 w 4135863"/>
                <a:gd name="connsiteY106" fmla="*/ 1225550 h 4073525"/>
                <a:gd name="connsiteX107" fmla="*/ 1501798 w 4135863"/>
                <a:gd name="connsiteY107" fmla="*/ 1235075 h 4073525"/>
                <a:gd name="connsiteX108" fmla="*/ 1527198 w 4135863"/>
                <a:gd name="connsiteY108" fmla="*/ 1250950 h 4073525"/>
                <a:gd name="connsiteX109" fmla="*/ 1536723 w 4135863"/>
                <a:gd name="connsiteY109" fmla="*/ 1257300 h 4073525"/>
                <a:gd name="connsiteX110" fmla="*/ 1549423 w 4135863"/>
                <a:gd name="connsiteY110" fmla="*/ 1260475 h 4073525"/>
                <a:gd name="connsiteX111" fmla="*/ 1603398 w 4135863"/>
                <a:gd name="connsiteY111" fmla="*/ 1263650 h 4073525"/>
                <a:gd name="connsiteX112" fmla="*/ 1635148 w 4135863"/>
                <a:gd name="connsiteY112" fmla="*/ 1273175 h 4073525"/>
                <a:gd name="connsiteX113" fmla="*/ 1676423 w 4135863"/>
                <a:gd name="connsiteY113" fmla="*/ 1266825 h 4073525"/>
                <a:gd name="connsiteX114" fmla="*/ 1685948 w 4135863"/>
                <a:gd name="connsiteY114" fmla="*/ 1263650 h 4073525"/>
                <a:gd name="connsiteX115" fmla="*/ 1692298 w 4135863"/>
                <a:gd name="connsiteY115" fmla="*/ 1254125 h 4073525"/>
                <a:gd name="connsiteX116" fmla="*/ 1701823 w 4135863"/>
                <a:gd name="connsiteY116" fmla="*/ 1244600 h 4073525"/>
                <a:gd name="connsiteX117" fmla="*/ 1743098 w 4135863"/>
                <a:gd name="connsiteY117" fmla="*/ 1247775 h 4073525"/>
                <a:gd name="connsiteX118" fmla="*/ 1752623 w 4135863"/>
                <a:gd name="connsiteY118" fmla="*/ 1254125 h 4073525"/>
                <a:gd name="connsiteX119" fmla="*/ 1762148 w 4135863"/>
                <a:gd name="connsiteY119" fmla="*/ 1257300 h 4073525"/>
                <a:gd name="connsiteX120" fmla="*/ 1771673 w 4135863"/>
                <a:gd name="connsiteY120" fmla="*/ 1266825 h 4073525"/>
                <a:gd name="connsiteX121" fmla="*/ 1787548 w 4135863"/>
                <a:gd name="connsiteY121" fmla="*/ 1285875 h 4073525"/>
                <a:gd name="connsiteX122" fmla="*/ 1797073 w 4135863"/>
                <a:gd name="connsiteY122" fmla="*/ 1289050 h 4073525"/>
                <a:gd name="connsiteX123" fmla="*/ 1822473 w 4135863"/>
                <a:gd name="connsiteY123" fmla="*/ 1308100 h 4073525"/>
                <a:gd name="connsiteX124" fmla="*/ 1831998 w 4135863"/>
                <a:gd name="connsiteY124" fmla="*/ 1311275 h 4073525"/>
                <a:gd name="connsiteX125" fmla="*/ 1854223 w 4135863"/>
                <a:gd name="connsiteY125" fmla="*/ 1327150 h 4073525"/>
                <a:gd name="connsiteX126" fmla="*/ 1863748 w 4135863"/>
                <a:gd name="connsiteY126" fmla="*/ 1317625 h 4073525"/>
                <a:gd name="connsiteX127" fmla="*/ 1879623 w 4135863"/>
                <a:gd name="connsiteY127" fmla="*/ 1282700 h 4073525"/>
                <a:gd name="connsiteX128" fmla="*/ 1882798 w 4135863"/>
                <a:gd name="connsiteY128" fmla="*/ 1250950 h 4073525"/>
                <a:gd name="connsiteX129" fmla="*/ 1889148 w 4135863"/>
                <a:gd name="connsiteY129" fmla="*/ 1241425 h 4073525"/>
                <a:gd name="connsiteX130" fmla="*/ 1895498 w 4135863"/>
                <a:gd name="connsiteY130" fmla="*/ 1228725 h 4073525"/>
                <a:gd name="connsiteX131" fmla="*/ 1901848 w 4135863"/>
                <a:gd name="connsiteY131" fmla="*/ 1209675 h 4073525"/>
                <a:gd name="connsiteX132" fmla="*/ 1905023 w 4135863"/>
                <a:gd name="connsiteY132" fmla="*/ 1196975 h 4073525"/>
                <a:gd name="connsiteX133" fmla="*/ 1930423 w 4135863"/>
                <a:gd name="connsiteY133" fmla="*/ 1184275 h 4073525"/>
                <a:gd name="connsiteX134" fmla="*/ 2019323 w 4135863"/>
                <a:gd name="connsiteY134" fmla="*/ 1181100 h 4073525"/>
                <a:gd name="connsiteX135" fmla="*/ 2028848 w 4135863"/>
                <a:gd name="connsiteY135" fmla="*/ 1174750 h 4073525"/>
                <a:gd name="connsiteX136" fmla="*/ 2047898 w 4135863"/>
                <a:gd name="connsiteY136" fmla="*/ 1165225 h 4073525"/>
                <a:gd name="connsiteX137" fmla="*/ 2060598 w 4135863"/>
                <a:gd name="connsiteY137" fmla="*/ 1149350 h 4073525"/>
                <a:gd name="connsiteX138" fmla="*/ 2082823 w 4135863"/>
                <a:gd name="connsiteY138" fmla="*/ 1127125 h 4073525"/>
                <a:gd name="connsiteX139" fmla="*/ 2095523 w 4135863"/>
                <a:gd name="connsiteY139" fmla="*/ 1120775 h 4073525"/>
                <a:gd name="connsiteX140" fmla="*/ 2114573 w 4135863"/>
                <a:gd name="connsiteY140" fmla="*/ 1114425 h 4073525"/>
                <a:gd name="connsiteX141" fmla="*/ 2124098 w 4135863"/>
                <a:gd name="connsiteY141" fmla="*/ 1120775 h 4073525"/>
                <a:gd name="connsiteX142" fmla="*/ 2127273 w 4135863"/>
                <a:gd name="connsiteY142" fmla="*/ 1130300 h 4073525"/>
                <a:gd name="connsiteX143" fmla="*/ 2133623 w 4135863"/>
                <a:gd name="connsiteY143" fmla="*/ 1139825 h 4073525"/>
                <a:gd name="connsiteX144" fmla="*/ 2130448 w 4135863"/>
                <a:gd name="connsiteY144" fmla="*/ 1152525 h 4073525"/>
                <a:gd name="connsiteX145" fmla="*/ 2127273 w 4135863"/>
                <a:gd name="connsiteY145" fmla="*/ 1174750 h 4073525"/>
                <a:gd name="connsiteX146" fmla="*/ 2187598 w 4135863"/>
                <a:gd name="connsiteY146" fmla="*/ 1155700 h 4073525"/>
                <a:gd name="connsiteX147" fmla="*/ 2276498 w 4135863"/>
                <a:gd name="connsiteY147" fmla="*/ 1168400 h 4073525"/>
                <a:gd name="connsiteX148" fmla="*/ 2279673 w 4135863"/>
                <a:gd name="connsiteY148" fmla="*/ 1190625 h 4073525"/>
                <a:gd name="connsiteX149" fmla="*/ 2273323 w 4135863"/>
                <a:gd name="connsiteY149" fmla="*/ 1181100 h 4073525"/>
                <a:gd name="connsiteX150" fmla="*/ 2254273 w 4135863"/>
                <a:gd name="connsiteY150" fmla="*/ 1162050 h 4073525"/>
                <a:gd name="connsiteX151" fmla="*/ 2257448 w 4135863"/>
                <a:gd name="connsiteY151" fmla="*/ 1165225 h 4073525"/>
                <a:gd name="connsiteX152" fmla="*/ 2308248 w 4135863"/>
                <a:gd name="connsiteY152" fmla="*/ 1184275 h 4073525"/>
                <a:gd name="connsiteX153" fmla="*/ 2324123 w 4135863"/>
                <a:gd name="connsiteY153" fmla="*/ 1187450 h 4073525"/>
                <a:gd name="connsiteX154" fmla="*/ 2349523 w 4135863"/>
                <a:gd name="connsiteY154" fmla="*/ 1193800 h 4073525"/>
                <a:gd name="connsiteX155" fmla="*/ 2393973 w 4135863"/>
                <a:gd name="connsiteY155" fmla="*/ 1196975 h 4073525"/>
                <a:gd name="connsiteX156" fmla="*/ 2397148 w 4135863"/>
                <a:gd name="connsiteY156" fmla="*/ 1206500 h 4073525"/>
                <a:gd name="connsiteX157" fmla="*/ 2444773 w 4135863"/>
                <a:gd name="connsiteY157" fmla="*/ 1216025 h 4073525"/>
                <a:gd name="connsiteX158" fmla="*/ 2454298 w 4135863"/>
                <a:gd name="connsiteY158" fmla="*/ 1219200 h 4073525"/>
                <a:gd name="connsiteX159" fmla="*/ 2476523 w 4135863"/>
                <a:gd name="connsiteY159" fmla="*/ 1222375 h 4073525"/>
                <a:gd name="connsiteX160" fmla="*/ 2486048 w 4135863"/>
                <a:gd name="connsiteY160" fmla="*/ 1228725 h 4073525"/>
                <a:gd name="connsiteX161" fmla="*/ 2520973 w 4135863"/>
                <a:gd name="connsiteY161" fmla="*/ 1222375 h 4073525"/>
                <a:gd name="connsiteX162" fmla="*/ 2530498 w 4135863"/>
                <a:gd name="connsiteY162" fmla="*/ 1209675 h 4073525"/>
                <a:gd name="connsiteX163" fmla="*/ 2540023 w 4135863"/>
                <a:gd name="connsiteY163" fmla="*/ 1203325 h 4073525"/>
                <a:gd name="connsiteX164" fmla="*/ 2552723 w 4135863"/>
                <a:gd name="connsiteY164" fmla="*/ 1200150 h 4073525"/>
                <a:gd name="connsiteX165" fmla="*/ 2581298 w 4135863"/>
                <a:gd name="connsiteY165" fmla="*/ 1190625 h 4073525"/>
                <a:gd name="connsiteX166" fmla="*/ 2609873 w 4135863"/>
                <a:gd name="connsiteY166" fmla="*/ 1193800 h 4073525"/>
                <a:gd name="connsiteX167" fmla="*/ 2619398 w 4135863"/>
                <a:gd name="connsiteY167" fmla="*/ 1196975 h 4073525"/>
                <a:gd name="connsiteX168" fmla="*/ 2625748 w 4135863"/>
                <a:gd name="connsiteY168" fmla="*/ 1206500 h 4073525"/>
                <a:gd name="connsiteX169" fmla="*/ 2616223 w 4135863"/>
                <a:gd name="connsiteY169" fmla="*/ 1209675 h 4073525"/>
                <a:gd name="connsiteX170" fmla="*/ 2606698 w 4135863"/>
                <a:gd name="connsiteY170" fmla="*/ 1235075 h 4073525"/>
                <a:gd name="connsiteX171" fmla="*/ 2654323 w 4135863"/>
                <a:gd name="connsiteY171" fmla="*/ 1238250 h 4073525"/>
                <a:gd name="connsiteX172" fmla="*/ 2657498 w 4135863"/>
                <a:gd name="connsiteY172" fmla="*/ 1200150 h 4073525"/>
                <a:gd name="connsiteX173" fmla="*/ 2686073 w 4135863"/>
                <a:gd name="connsiteY173" fmla="*/ 1190625 h 4073525"/>
                <a:gd name="connsiteX174" fmla="*/ 2717823 w 4135863"/>
                <a:gd name="connsiteY174" fmla="*/ 1200150 h 4073525"/>
                <a:gd name="connsiteX175" fmla="*/ 2711473 w 4135863"/>
                <a:gd name="connsiteY175" fmla="*/ 1225550 h 4073525"/>
                <a:gd name="connsiteX176" fmla="*/ 2705123 w 4135863"/>
                <a:gd name="connsiteY176" fmla="*/ 1250950 h 4073525"/>
                <a:gd name="connsiteX177" fmla="*/ 2698773 w 4135863"/>
                <a:gd name="connsiteY177" fmla="*/ 1270000 h 4073525"/>
                <a:gd name="connsiteX178" fmla="*/ 2714648 w 4135863"/>
                <a:gd name="connsiteY178" fmla="*/ 1279525 h 4073525"/>
                <a:gd name="connsiteX179" fmla="*/ 2740048 w 4135863"/>
                <a:gd name="connsiteY179" fmla="*/ 1289050 h 4073525"/>
                <a:gd name="connsiteX180" fmla="*/ 2749573 w 4135863"/>
                <a:gd name="connsiteY180" fmla="*/ 1298575 h 4073525"/>
                <a:gd name="connsiteX181" fmla="*/ 2752748 w 4135863"/>
                <a:gd name="connsiteY181" fmla="*/ 1323975 h 4073525"/>
                <a:gd name="connsiteX182" fmla="*/ 2762273 w 4135863"/>
                <a:gd name="connsiteY182" fmla="*/ 1333500 h 4073525"/>
                <a:gd name="connsiteX183" fmla="*/ 2765448 w 4135863"/>
                <a:gd name="connsiteY183" fmla="*/ 1346200 h 4073525"/>
                <a:gd name="connsiteX184" fmla="*/ 2784498 w 4135863"/>
                <a:gd name="connsiteY184" fmla="*/ 1349375 h 4073525"/>
                <a:gd name="connsiteX185" fmla="*/ 2794023 w 4135863"/>
                <a:gd name="connsiteY185" fmla="*/ 1352550 h 4073525"/>
                <a:gd name="connsiteX186" fmla="*/ 2806723 w 4135863"/>
                <a:gd name="connsiteY186" fmla="*/ 1355725 h 4073525"/>
                <a:gd name="connsiteX187" fmla="*/ 2825773 w 4135863"/>
                <a:gd name="connsiteY187" fmla="*/ 1387475 h 4073525"/>
                <a:gd name="connsiteX188" fmla="*/ 2835298 w 4135863"/>
                <a:gd name="connsiteY188" fmla="*/ 1393825 h 4073525"/>
                <a:gd name="connsiteX189" fmla="*/ 2851173 w 4135863"/>
                <a:gd name="connsiteY189" fmla="*/ 1412875 h 4073525"/>
                <a:gd name="connsiteX190" fmla="*/ 2863873 w 4135863"/>
                <a:gd name="connsiteY190" fmla="*/ 1416050 h 4073525"/>
                <a:gd name="connsiteX191" fmla="*/ 2873398 w 4135863"/>
                <a:gd name="connsiteY191" fmla="*/ 1422400 h 4073525"/>
                <a:gd name="connsiteX192" fmla="*/ 2933723 w 4135863"/>
                <a:gd name="connsiteY192" fmla="*/ 1431925 h 4073525"/>
                <a:gd name="connsiteX193" fmla="*/ 2952773 w 4135863"/>
                <a:gd name="connsiteY193" fmla="*/ 1438275 h 4073525"/>
                <a:gd name="connsiteX194" fmla="*/ 2971823 w 4135863"/>
                <a:gd name="connsiteY194" fmla="*/ 1447800 h 4073525"/>
                <a:gd name="connsiteX195" fmla="*/ 2997223 w 4135863"/>
                <a:gd name="connsiteY195" fmla="*/ 1450975 h 4073525"/>
                <a:gd name="connsiteX196" fmla="*/ 3013098 w 4135863"/>
                <a:gd name="connsiteY196" fmla="*/ 1454150 h 4073525"/>
                <a:gd name="connsiteX197" fmla="*/ 3032148 w 4135863"/>
                <a:gd name="connsiteY197" fmla="*/ 1457325 h 4073525"/>
                <a:gd name="connsiteX198" fmla="*/ 3076598 w 4135863"/>
                <a:gd name="connsiteY198" fmla="*/ 1466850 h 4073525"/>
                <a:gd name="connsiteX199" fmla="*/ 3184548 w 4135863"/>
                <a:gd name="connsiteY199" fmla="*/ 1476375 h 4073525"/>
                <a:gd name="connsiteX200" fmla="*/ 3206773 w 4135863"/>
                <a:gd name="connsiteY200" fmla="*/ 1498600 h 4073525"/>
                <a:gd name="connsiteX201" fmla="*/ 3235348 w 4135863"/>
                <a:gd name="connsiteY201" fmla="*/ 1517650 h 4073525"/>
                <a:gd name="connsiteX202" fmla="*/ 3244873 w 4135863"/>
                <a:gd name="connsiteY202" fmla="*/ 1539875 h 4073525"/>
                <a:gd name="connsiteX203" fmla="*/ 3248048 w 4135863"/>
                <a:gd name="connsiteY203" fmla="*/ 1552575 h 4073525"/>
                <a:gd name="connsiteX204" fmla="*/ 3254398 w 4135863"/>
                <a:gd name="connsiteY204" fmla="*/ 1562100 h 4073525"/>
                <a:gd name="connsiteX205" fmla="*/ 3270273 w 4135863"/>
                <a:gd name="connsiteY205" fmla="*/ 1590675 h 4073525"/>
                <a:gd name="connsiteX206" fmla="*/ 3292498 w 4135863"/>
                <a:gd name="connsiteY206" fmla="*/ 1603375 h 4073525"/>
                <a:gd name="connsiteX207" fmla="*/ 3302023 w 4135863"/>
                <a:gd name="connsiteY207" fmla="*/ 1625600 h 4073525"/>
                <a:gd name="connsiteX208" fmla="*/ 3314723 w 4135863"/>
                <a:gd name="connsiteY208" fmla="*/ 1644650 h 4073525"/>
                <a:gd name="connsiteX209" fmla="*/ 3324248 w 4135863"/>
                <a:gd name="connsiteY209" fmla="*/ 1679575 h 4073525"/>
                <a:gd name="connsiteX210" fmla="*/ 3330598 w 4135863"/>
                <a:gd name="connsiteY210" fmla="*/ 1692275 h 4073525"/>
                <a:gd name="connsiteX211" fmla="*/ 3321073 w 4135863"/>
                <a:gd name="connsiteY211" fmla="*/ 1746250 h 4073525"/>
                <a:gd name="connsiteX212" fmla="*/ 3302023 w 4135863"/>
                <a:gd name="connsiteY212" fmla="*/ 1784350 h 4073525"/>
                <a:gd name="connsiteX213" fmla="*/ 3276623 w 4135863"/>
                <a:gd name="connsiteY213" fmla="*/ 1816100 h 4073525"/>
                <a:gd name="connsiteX214" fmla="*/ 3254398 w 4135863"/>
                <a:gd name="connsiteY214" fmla="*/ 1860550 h 4073525"/>
                <a:gd name="connsiteX215" fmla="*/ 3276623 w 4135863"/>
                <a:gd name="connsiteY215" fmla="*/ 1831975 h 4073525"/>
                <a:gd name="connsiteX216" fmla="*/ 3286148 w 4135863"/>
                <a:gd name="connsiteY216" fmla="*/ 1822450 h 4073525"/>
                <a:gd name="connsiteX217" fmla="*/ 3317898 w 4135863"/>
                <a:gd name="connsiteY217" fmla="*/ 1803400 h 4073525"/>
                <a:gd name="connsiteX218" fmla="*/ 3336948 w 4135863"/>
                <a:gd name="connsiteY218" fmla="*/ 1793875 h 4073525"/>
                <a:gd name="connsiteX219" fmla="*/ 3346473 w 4135863"/>
                <a:gd name="connsiteY219" fmla="*/ 1784350 h 4073525"/>
                <a:gd name="connsiteX220" fmla="*/ 3403627 w 4135863"/>
                <a:gd name="connsiteY220" fmla="*/ 1774825 h 4073525"/>
                <a:gd name="connsiteX221" fmla="*/ 3406798 w 4135863"/>
                <a:gd name="connsiteY221" fmla="*/ 1857375 h 4073525"/>
                <a:gd name="connsiteX222" fmla="*/ 3476652 w 4135863"/>
                <a:gd name="connsiteY222" fmla="*/ 1835150 h 4073525"/>
                <a:gd name="connsiteX223" fmla="*/ 3600477 w 4135863"/>
                <a:gd name="connsiteY223" fmla="*/ 1838325 h 4073525"/>
                <a:gd name="connsiteX224" fmla="*/ 3616352 w 4135863"/>
                <a:gd name="connsiteY224" fmla="*/ 1908175 h 4073525"/>
                <a:gd name="connsiteX225" fmla="*/ 3708427 w 4135863"/>
                <a:gd name="connsiteY225" fmla="*/ 1889125 h 4073525"/>
                <a:gd name="connsiteX226" fmla="*/ 3873527 w 4135863"/>
                <a:gd name="connsiteY226" fmla="*/ 1933575 h 4073525"/>
                <a:gd name="connsiteX227" fmla="*/ 3984652 w 4135863"/>
                <a:gd name="connsiteY227" fmla="*/ 1993900 h 4073525"/>
                <a:gd name="connsiteX228" fmla="*/ 4070377 w 4135863"/>
                <a:gd name="connsiteY228" fmla="*/ 2047875 h 4073525"/>
                <a:gd name="connsiteX229" fmla="*/ 4133877 w 4135863"/>
                <a:gd name="connsiteY229" fmla="*/ 2114550 h 4073525"/>
                <a:gd name="connsiteX230" fmla="*/ 4083077 w 4135863"/>
                <a:gd name="connsiteY230" fmla="*/ 2235200 h 4073525"/>
                <a:gd name="connsiteX231" fmla="*/ 3911627 w 4135863"/>
                <a:gd name="connsiteY231" fmla="*/ 2495550 h 4073525"/>
                <a:gd name="connsiteX232" fmla="*/ 3781452 w 4135863"/>
                <a:gd name="connsiteY232" fmla="*/ 2940050 h 4073525"/>
                <a:gd name="connsiteX233" fmla="*/ 3616352 w 4135863"/>
                <a:gd name="connsiteY233" fmla="*/ 3022600 h 4073525"/>
                <a:gd name="connsiteX234" fmla="*/ 3536977 w 4135863"/>
                <a:gd name="connsiteY234" fmla="*/ 3051175 h 4073525"/>
                <a:gd name="connsiteX235" fmla="*/ 2952777 w 4135863"/>
                <a:gd name="connsiteY235" fmla="*/ 2057400 h 4073525"/>
                <a:gd name="connsiteX236" fmla="*/ 2968652 w 4135863"/>
                <a:gd name="connsiteY236" fmla="*/ 2225675 h 4073525"/>
                <a:gd name="connsiteX237" fmla="*/ 2879752 w 4135863"/>
                <a:gd name="connsiteY237" fmla="*/ 2022475 h 4073525"/>
                <a:gd name="connsiteX238" fmla="*/ 2901977 w 4135863"/>
                <a:gd name="connsiteY238" fmla="*/ 2222500 h 4073525"/>
                <a:gd name="connsiteX239" fmla="*/ 2886102 w 4135863"/>
                <a:gd name="connsiteY239" fmla="*/ 2349500 h 4073525"/>
                <a:gd name="connsiteX240" fmla="*/ 2841652 w 4135863"/>
                <a:gd name="connsiteY240" fmla="*/ 2257425 h 4073525"/>
                <a:gd name="connsiteX241" fmla="*/ 2873402 w 4135863"/>
                <a:gd name="connsiteY241" fmla="*/ 2397125 h 4073525"/>
                <a:gd name="connsiteX242" fmla="*/ 2800377 w 4135863"/>
                <a:gd name="connsiteY242" fmla="*/ 2270125 h 4073525"/>
                <a:gd name="connsiteX243" fmla="*/ 2867052 w 4135863"/>
                <a:gd name="connsiteY243" fmla="*/ 2479675 h 4073525"/>
                <a:gd name="connsiteX244" fmla="*/ 2771802 w 4135863"/>
                <a:gd name="connsiteY244" fmla="*/ 2311400 h 4073525"/>
                <a:gd name="connsiteX245" fmla="*/ 2787677 w 4135863"/>
                <a:gd name="connsiteY245" fmla="*/ 2466975 h 4073525"/>
                <a:gd name="connsiteX246" fmla="*/ 2698777 w 4135863"/>
                <a:gd name="connsiteY246" fmla="*/ 2314575 h 4073525"/>
                <a:gd name="connsiteX247" fmla="*/ 2724177 w 4135863"/>
                <a:gd name="connsiteY247" fmla="*/ 2527300 h 4073525"/>
                <a:gd name="connsiteX248" fmla="*/ 2663852 w 4135863"/>
                <a:gd name="connsiteY248" fmla="*/ 2390775 h 4073525"/>
                <a:gd name="connsiteX249" fmla="*/ 2425727 w 4135863"/>
                <a:gd name="connsiteY249" fmla="*/ 2479675 h 4073525"/>
                <a:gd name="connsiteX250" fmla="*/ 2216177 w 4135863"/>
                <a:gd name="connsiteY250" fmla="*/ 4073525 h 4073525"/>
                <a:gd name="connsiteX251" fmla="*/ 2152677 w 4135863"/>
                <a:gd name="connsiteY251" fmla="*/ 4010025 h 4073525"/>
                <a:gd name="connsiteX252" fmla="*/ 2152677 w 4135863"/>
                <a:gd name="connsiteY252" fmla="*/ 3829050 h 4073525"/>
                <a:gd name="connsiteX253" fmla="*/ 2206652 w 4135863"/>
                <a:gd name="connsiteY253" fmla="*/ 3686175 h 4073525"/>
                <a:gd name="connsiteX254" fmla="*/ 2219352 w 4135863"/>
                <a:gd name="connsiteY254" fmla="*/ 3546475 h 4073525"/>
                <a:gd name="connsiteX255" fmla="*/ 2190777 w 4135863"/>
                <a:gd name="connsiteY255" fmla="*/ 3403600 h 4073525"/>
                <a:gd name="connsiteX256" fmla="*/ 2216177 w 4135863"/>
                <a:gd name="connsiteY256" fmla="*/ 3276600 h 4073525"/>
                <a:gd name="connsiteX257" fmla="*/ 2222527 w 4135863"/>
                <a:gd name="connsiteY257" fmla="*/ 3140075 h 4073525"/>
                <a:gd name="connsiteX258" fmla="*/ 2222527 w 4135863"/>
                <a:gd name="connsiteY258" fmla="*/ 2863849 h 4073525"/>
                <a:gd name="connsiteX259" fmla="*/ 2197126 w 4135863"/>
                <a:gd name="connsiteY259" fmla="*/ 2813049 h 4073525"/>
                <a:gd name="connsiteX260" fmla="*/ 2159026 w 4135863"/>
                <a:gd name="connsiteY260" fmla="*/ 2794000 h 4073525"/>
                <a:gd name="connsiteX261" fmla="*/ 2092352 w 4135863"/>
                <a:gd name="connsiteY261" fmla="*/ 2752724 h 4073525"/>
                <a:gd name="connsiteX262" fmla="*/ 2035201 w 4135863"/>
                <a:gd name="connsiteY262" fmla="*/ 2698750 h 4073525"/>
                <a:gd name="connsiteX263" fmla="*/ 1978050 w 4135863"/>
                <a:gd name="connsiteY263" fmla="*/ 2679700 h 4073525"/>
                <a:gd name="connsiteX264" fmla="*/ 1911375 w 4135863"/>
                <a:gd name="connsiteY264" fmla="*/ 2600325 h 4073525"/>
                <a:gd name="connsiteX265" fmla="*/ 1765325 w 4135863"/>
                <a:gd name="connsiteY265" fmla="*/ 2362200 h 4073525"/>
                <a:gd name="connsiteX266" fmla="*/ 1720875 w 4135863"/>
                <a:gd name="connsiteY266" fmla="*/ 2251075 h 4073525"/>
                <a:gd name="connsiteX267" fmla="*/ 1673250 w 4135863"/>
                <a:gd name="connsiteY267" fmla="*/ 2197100 h 4073525"/>
                <a:gd name="connsiteX268" fmla="*/ 1651025 w 4135863"/>
                <a:gd name="connsiteY268" fmla="*/ 2146300 h 4073525"/>
                <a:gd name="connsiteX269" fmla="*/ 1581175 w 4135863"/>
                <a:gd name="connsiteY269" fmla="*/ 2095500 h 4073525"/>
                <a:gd name="connsiteX270" fmla="*/ 1584350 w 4135863"/>
                <a:gd name="connsiteY270" fmla="*/ 2022476 h 4073525"/>
                <a:gd name="connsiteX271" fmla="*/ 1590699 w 4135863"/>
                <a:gd name="connsiteY271" fmla="*/ 1984376 h 4073525"/>
                <a:gd name="connsiteX272" fmla="*/ 1676424 w 4135863"/>
                <a:gd name="connsiteY272" fmla="*/ 1958977 h 4073525"/>
                <a:gd name="connsiteX273" fmla="*/ 1609749 w 4135863"/>
                <a:gd name="connsiteY273" fmla="*/ 1882777 h 4073525"/>
                <a:gd name="connsiteX274" fmla="*/ 1622449 w 4135863"/>
                <a:gd name="connsiteY274" fmla="*/ 1809752 h 4073525"/>
                <a:gd name="connsiteX275" fmla="*/ 1651024 w 4135863"/>
                <a:gd name="connsiteY275" fmla="*/ 1730377 h 4073525"/>
                <a:gd name="connsiteX276" fmla="*/ 1714523 w 4135863"/>
                <a:gd name="connsiteY276" fmla="*/ 1685927 h 4073525"/>
                <a:gd name="connsiteX277" fmla="*/ 1765323 w 4135863"/>
                <a:gd name="connsiteY277" fmla="*/ 1647827 h 4073525"/>
                <a:gd name="connsiteX278" fmla="*/ 1793897 w 4135863"/>
                <a:gd name="connsiteY278" fmla="*/ 1612902 h 4073525"/>
                <a:gd name="connsiteX279" fmla="*/ 1812947 w 4135863"/>
                <a:gd name="connsiteY279" fmla="*/ 1571627 h 4073525"/>
                <a:gd name="connsiteX280" fmla="*/ 1790721 w 4135863"/>
                <a:gd name="connsiteY280" fmla="*/ 1539876 h 4073525"/>
                <a:gd name="connsiteX281" fmla="*/ 1793897 w 4135863"/>
                <a:gd name="connsiteY281" fmla="*/ 1473202 h 4073525"/>
                <a:gd name="connsiteX282" fmla="*/ 1765322 w 4135863"/>
                <a:gd name="connsiteY282" fmla="*/ 1381127 h 4073525"/>
                <a:gd name="connsiteX283" fmla="*/ 1727221 w 4135863"/>
                <a:gd name="connsiteY283" fmla="*/ 1314451 h 4073525"/>
                <a:gd name="connsiteX284" fmla="*/ 1666897 w 4135863"/>
                <a:gd name="connsiteY284" fmla="*/ 1355727 h 4073525"/>
                <a:gd name="connsiteX285" fmla="*/ 1625622 w 4135863"/>
                <a:gd name="connsiteY285" fmla="*/ 1377952 h 4073525"/>
                <a:gd name="connsiteX286" fmla="*/ 1587522 w 4135863"/>
                <a:gd name="connsiteY286" fmla="*/ 1349377 h 4073525"/>
                <a:gd name="connsiteX287" fmla="*/ 1527197 w 4135863"/>
                <a:gd name="connsiteY287" fmla="*/ 1327152 h 4073525"/>
                <a:gd name="connsiteX288" fmla="*/ 1428772 w 4135863"/>
                <a:gd name="connsiteY288" fmla="*/ 1257302 h 4073525"/>
                <a:gd name="connsiteX289" fmla="*/ 1374797 w 4135863"/>
                <a:gd name="connsiteY289" fmla="*/ 1257302 h 4073525"/>
                <a:gd name="connsiteX290" fmla="*/ 1358922 w 4135863"/>
                <a:gd name="connsiteY290" fmla="*/ 1187452 h 4073525"/>
                <a:gd name="connsiteX291" fmla="*/ 1298597 w 4135863"/>
                <a:gd name="connsiteY291" fmla="*/ 1114427 h 4073525"/>
                <a:gd name="connsiteX292" fmla="*/ 1212872 w 4135863"/>
                <a:gd name="connsiteY292" fmla="*/ 1057277 h 4073525"/>
                <a:gd name="connsiteX293" fmla="*/ 1073172 w 4135863"/>
                <a:gd name="connsiteY293" fmla="*/ 1003302 h 4073525"/>
                <a:gd name="connsiteX294" fmla="*/ 996972 w 4135863"/>
                <a:gd name="connsiteY294" fmla="*/ 974727 h 4073525"/>
                <a:gd name="connsiteX295" fmla="*/ 923947 w 4135863"/>
                <a:gd name="connsiteY295" fmla="*/ 914402 h 4073525"/>
                <a:gd name="connsiteX296" fmla="*/ 787422 w 4135863"/>
                <a:gd name="connsiteY296" fmla="*/ 933452 h 4073525"/>
                <a:gd name="connsiteX297" fmla="*/ 733447 w 4135863"/>
                <a:gd name="connsiteY297" fmla="*/ 942977 h 4073525"/>
                <a:gd name="connsiteX298" fmla="*/ 669947 w 4135863"/>
                <a:gd name="connsiteY298" fmla="*/ 889002 h 4073525"/>
                <a:gd name="connsiteX299" fmla="*/ 641372 w 4135863"/>
                <a:gd name="connsiteY299" fmla="*/ 860427 h 4073525"/>
                <a:gd name="connsiteX300" fmla="*/ 488972 w 4135863"/>
                <a:gd name="connsiteY300" fmla="*/ 800102 h 4073525"/>
                <a:gd name="connsiteX301" fmla="*/ 403247 w 4135863"/>
                <a:gd name="connsiteY301" fmla="*/ 749302 h 4073525"/>
                <a:gd name="connsiteX302" fmla="*/ 361972 w 4135863"/>
                <a:gd name="connsiteY302" fmla="*/ 695327 h 4073525"/>
                <a:gd name="connsiteX303" fmla="*/ 396897 w 4135863"/>
                <a:gd name="connsiteY303" fmla="*/ 660402 h 4073525"/>
                <a:gd name="connsiteX304" fmla="*/ 361972 w 4135863"/>
                <a:gd name="connsiteY304" fmla="*/ 555627 h 4073525"/>
                <a:gd name="connsiteX305" fmla="*/ 298471 w 4135863"/>
                <a:gd name="connsiteY305" fmla="*/ 454026 h 4073525"/>
                <a:gd name="connsiteX306" fmla="*/ 266722 w 4135863"/>
                <a:gd name="connsiteY306" fmla="*/ 384175 h 4073525"/>
                <a:gd name="connsiteX307" fmla="*/ 276246 w 4135863"/>
                <a:gd name="connsiteY307" fmla="*/ 358775 h 4073525"/>
                <a:gd name="connsiteX308" fmla="*/ 206397 w 4135863"/>
                <a:gd name="connsiteY308" fmla="*/ 234950 h 4073525"/>
                <a:gd name="connsiteX309" fmla="*/ 146072 w 4135863"/>
                <a:gd name="connsiteY309" fmla="*/ 101600 h 4073525"/>
                <a:gd name="connsiteX310" fmla="*/ 111147 w 4135863"/>
                <a:gd name="connsiteY310" fmla="*/ 142875 h 4073525"/>
                <a:gd name="connsiteX311" fmla="*/ 120671 w 4135863"/>
                <a:gd name="connsiteY311" fmla="*/ 193675 h 4073525"/>
                <a:gd name="connsiteX312" fmla="*/ 123846 w 4135863"/>
                <a:gd name="connsiteY312" fmla="*/ 260350 h 4073525"/>
                <a:gd name="connsiteX313" fmla="*/ 136546 w 4135863"/>
                <a:gd name="connsiteY313" fmla="*/ 327025 h 4073525"/>
                <a:gd name="connsiteX314" fmla="*/ 174646 w 4135863"/>
                <a:gd name="connsiteY314" fmla="*/ 384175 h 4073525"/>
                <a:gd name="connsiteX315" fmla="*/ 190521 w 4135863"/>
                <a:gd name="connsiteY315" fmla="*/ 422275 h 4073525"/>
                <a:gd name="connsiteX316" fmla="*/ 200046 w 4135863"/>
                <a:gd name="connsiteY316" fmla="*/ 495300 h 4073525"/>
                <a:gd name="connsiteX317" fmla="*/ 231798 w 4135863"/>
                <a:gd name="connsiteY317" fmla="*/ 542925 h 4073525"/>
                <a:gd name="connsiteX318" fmla="*/ 168296 w 4135863"/>
                <a:gd name="connsiteY318" fmla="*/ 508000 h 4073525"/>
                <a:gd name="connsiteX319" fmla="*/ 107973 w 4135863"/>
                <a:gd name="connsiteY319" fmla="*/ 460375 h 4073525"/>
                <a:gd name="connsiteX320" fmla="*/ 88923 w 4135863"/>
                <a:gd name="connsiteY320" fmla="*/ 371475 h 4073525"/>
                <a:gd name="connsiteX321" fmla="*/ 22248 w 4135863"/>
                <a:gd name="connsiteY321" fmla="*/ 285750 h 4073525"/>
                <a:gd name="connsiteX322" fmla="*/ 53998 w 4135863"/>
                <a:gd name="connsiteY322" fmla="*/ 193675 h 4073525"/>
                <a:gd name="connsiteX323" fmla="*/ 25423 w 4135863"/>
                <a:gd name="connsiteY323" fmla="*/ 161925 h 4073525"/>
                <a:gd name="connsiteX324" fmla="*/ 12722 w 4135863"/>
                <a:gd name="connsiteY324" fmla="*/ 114300 h 4073525"/>
                <a:gd name="connsiteX325" fmla="*/ 23 w 4135863"/>
                <a:gd name="connsiteY325" fmla="*/ 41275 h 4073525"/>
                <a:gd name="connsiteX326" fmla="*/ 23 w 4135863"/>
                <a:gd name="connsiteY326" fmla="*/ 0 h 4073525"/>
                <a:gd name="connsiteX0" fmla="*/ 23 w 4135863"/>
                <a:gd name="connsiteY0" fmla="*/ 0 h 4176899"/>
                <a:gd name="connsiteX1" fmla="*/ 381023 w 4135863"/>
                <a:gd name="connsiteY1" fmla="*/ 76200 h 4176899"/>
                <a:gd name="connsiteX2" fmla="*/ 479448 w 4135863"/>
                <a:gd name="connsiteY2" fmla="*/ 28575 h 4176899"/>
                <a:gd name="connsiteX3" fmla="*/ 568348 w 4135863"/>
                <a:gd name="connsiteY3" fmla="*/ 44450 h 4176899"/>
                <a:gd name="connsiteX4" fmla="*/ 568348 w 4135863"/>
                <a:gd name="connsiteY4" fmla="*/ 44450 h 4176899"/>
                <a:gd name="connsiteX5" fmla="*/ 571523 w 4135863"/>
                <a:gd name="connsiteY5" fmla="*/ 73025 h 4176899"/>
                <a:gd name="connsiteX6" fmla="*/ 565173 w 4135863"/>
                <a:gd name="connsiteY6" fmla="*/ 88900 h 4176899"/>
                <a:gd name="connsiteX7" fmla="*/ 561998 w 4135863"/>
                <a:gd name="connsiteY7" fmla="*/ 98425 h 4176899"/>
                <a:gd name="connsiteX8" fmla="*/ 565173 w 4135863"/>
                <a:gd name="connsiteY8" fmla="*/ 114300 h 4176899"/>
                <a:gd name="connsiteX9" fmla="*/ 584223 w 4135863"/>
                <a:gd name="connsiteY9" fmla="*/ 127000 h 4176899"/>
                <a:gd name="connsiteX10" fmla="*/ 596923 w 4135863"/>
                <a:gd name="connsiteY10" fmla="*/ 146050 h 4176899"/>
                <a:gd name="connsiteX11" fmla="*/ 600098 w 4135863"/>
                <a:gd name="connsiteY11" fmla="*/ 155575 h 4176899"/>
                <a:gd name="connsiteX12" fmla="*/ 609623 w 4135863"/>
                <a:gd name="connsiteY12" fmla="*/ 161925 h 4176899"/>
                <a:gd name="connsiteX13" fmla="*/ 615973 w 4135863"/>
                <a:gd name="connsiteY13" fmla="*/ 171450 h 4176899"/>
                <a:gd name="connsiteX14" fmla="*/ 660423 w 4135863"/>
                <a:gd name="connsiteY14" fmla="*/ 165100 h 4176899"/>
                <a:gd name="connsiteX15" fmla="*/ 669948 w 4135863"/>
                <a:gd name="connsiteY15" fmla="*/ 158750 h 4176899"/>
                <a:gd name="connsiteX16" fmla="*/ 679473 w 4135863"/>
                <a:gd name="connsiteY16" fmla="*/ 155575 h 4176899"/>
                <a:gd name="connsiteX17" fmla="*/ 701698 w 4135863"/>
                <a:gd name="connsiteY17" fmla="*/ 142875 h 4176899"/>
                <a:gd name="connsiteX18" fmla="*/ 749323 w 4135863"/>
                <a:gd name="connsiteY18" fmla="*/ 146050 h 4176899"/>
                <a:gd name="connsiteX19" fmla="*/ 755673 w 4135863"/>
                <a:gd name="connsiteY19" fmla="*/ 155575 h 4176899"/>
                <a:gd name="connsiteX20" fmla="*/ 749323 w 4135863"/>
                <a:gd name="connsiteY20" fmla="*/ 200025 h 4176899"/>
                <a:gd name="connsiteX21" fmla="*/ 762023 w 4135863"/>
                <a:gd name="connsiteY21" fmla="*/ 212725 h 4176899"/>
                <a:gd name="connsiteX22" fmla="*/ 771548 w 4135863"/>
                <a:gd name="connsiteY22" fmla="*/ 215900 h 4176899"/>
                <a:gd name="connsiteX23" fmla="*/ 777898 w 4135863"/>
                <a:gd name="connsiteY23" fmla="*/ 228600 h 4176899"/>
                <a:gd name="connsiteX24" fmla="*/ 787423 w 4135863"/>
                <a:gd name="connsiteY24" fmla="*/ 238125 h 4176899"/>
                <a:gd name="connsiteX25" fmla="*/ 793773 w 4135863"/>
                <a:gd name="connsiteY25" fmla="*/ 257175 h 4176899"/>
                <a:gd name="connsiteX26" fmla="*/ 796948 w 4135863"/>
                <a:gd name="connsiteY26" fmla="*/ 288925 h 4176899"/>
                <a:gd name="connsiteX27" fmla="*/ 800123 w 4135863"/>
                <a:gd name="connsiteY27" fmla="*/ 298450 h 4176899"/>
                <a:gd name="connsiteX28" fmla="*/ 809648 w 4135863"/>
                <a:gd name="connsiteY28" fmla="*/ 304800 h 4176899"/>
                <a:gd name="connsiteX29" fmla="*/ 822348 w 4135863"/>
                <a:gd name="connsiteY29" fmla="*/ 314325 h 4176899"/>
                <a:gd name="connsiteX30" fmla="*/ 831873 w 4135863"/>
                <a:gd name="connsiteY30" fmla="*/ 323850 h 4176899"/>
                <a:gd name="connsiteX31" fmla="*/ 854098 w 4135863"/>
                <a:gd name="connsiteY31" fmla="*/ 336550 h 4176899"/>
                <a:gd name="connsiteX32" fmla="*/ 863623 w 4135863"/>
                <a:gd name="connsiteY32" fmla="*/ 346075 h 4176899"/>
                <a:gd name="connsiteX33" fmla="*/ 892198 w 4135863"/>
                <a:gd name="connsiteY33" fmla="*/ 352425 h 4176899"/>
                <a:gd name="connsiteX34" fmla="*/ 882673 w 4135863"/>
                <a:gd name="connsiteY34" fmla="*/ 355600 h 4176899"/>
                <a:gd name="connsiteX35" fmla="*/ 879498 w 4135863"/>
                <a:gd name="connsiteY35" fmla="*/ 365125 h 4176899"/>
                <a:gd name="connsiteX36" fmla="*/ 876323 w 4135863"/>
                <a:gd name="connsiteY36" fmla="*/ 406400 h 4176899"/>
                <a:gd name="connsiteX37" fmla="*/ 866798 w 4135863"/>
                <a:gd name="connsiteY37" fmla="*/ 434975 h 4176899"/>
                <a:gd name="connsiteX38" fmla="*/ 863623 w 4135863"/>
                <a:gd name="connsiteY38" fmla="*/ 450850 h 4176899"/>
                <a:gd name="connsiteX39" fmla="*/ 860448 w 4135863"/>
                <a:gd name="connsiteY39" fmla="*/ 463550 h 4176899"/>
                <a:gd name="connsiteX40" fmla="*/ 854098 w 4135863"/>
                <a:gd name="connsiteY40" fmla="*/ 482600 h 4176899"/>
                <a:gd name="connsiteX41" fmla="*/ 850923 w 4135863"/>
                <a:gd name="connsiteY41" fmla="*/ 492125 h 4176899"/>
                <a:gd name="connsiteX42" fmla="*/ 841398 w 4135863"/>
                <a:gd name="connsiteY42" fmla="*/ 517525 h 4176899"/>
                <a:gd name="connsiteX43" fmla="*/ 835048 w 4135863"/>
                <a:gd name="connsiteY43" fmla="*/ 552450 h 4176899"/>
                <a:gd name="connsiteX44" fmla="*/ 831873 w 4135863"/>
                <a:gd name="connsiteY44" fmla="*/ 561975 h 4176899"/>
                <a:gd name="connsiteX45" fmla="*/ 822348 w 4135863"/>
                <a:gd name="connsiteY45" fmla="*/ 565150 h 4176899"/>
                <a:gd name="connsiteX46" fmla="*/ 815998 w 4135863"/>
                <a:gd name="connsiteY46" fmla="*/ 574675 h 4176899"/>
                <a:gd name="connsiteX47" fmla="*/ 825523 w 4135863"/>
                <a:gd name="connsiteY47" fmla="*/ 600075 h 4176899"/>
                <a:gd name="connsiteX48" fmla="*/ 841398 w 4135863"/>
                <a:gd name="connsiteY48" fmla="*/ 625475 h 4176899"/>
                <a:gd name="connsiteX49" fmla="*/ 847748 w 4135863"/>
                <a:gd name="connsiteY49" fmla="*/ 650875 h 4176899"/>
                <a:gd name="connsiteX50" fmla="*/ 860448 w 4135863"/>
                <a:gd name="connsiteY50" fmla="*/ 669925 h 4176899"/>
                <a:gd name="connsiteX51" fmla="*/ 866798 w 4135863"/>
                <a:gd name="connsiteY51" fmla="*/ 682625 h 4176899"/>
                <a:gd name="connsiteX52" fmla="*/ 885848 w 4135863"/>
                <a:gd name="connsiteY52" fmla="*/ 695325 h 4176899"/>
                <a:gd name="connsiteX53" fmla="*/ 904898 w 4135863"/>
                <a:gd name="connsiteY53" fmla="*/ 730250 h 4176899"/>
                <a:gd name="connsiteX54" fmla="*/ 908073 w 4135863"/>
                <a:gd name="connsiteY54" fmla="*/ 739775 h 4176899"/>
                <a:gd name="connsiteX55" fmla="*/ 917598 w 4135863"/>
                <a:gd name="connsiteY55" fmla="*/ 742950 h 4176899"/>
                <a:gd name="connsiteX56" fmla="*/ 936648 w 4135863"/>
                <a:gd name="connsiteY56" fmla="*/ 758825 h 4176899"/>
                <a:gd name="connsiteX57" fmla="*/ 955698 w 4135863"/>
                <a:gd name="connsiteY57" fmla="*/ 765175 h 4176899"/>
                <a:gd name="connsiteX58" fmla="*/ 993798 w 4135863"/>
                <a:gd name="connsiteY58" fmla="*/ 762000 h 4176899"/>
                <a:gd name="connsiteX59" fmla="*/ 1012848 w 4135863"/>
                <a:gd name="connsiteY59" fmla="*/ 755650 h 4176899"/>
                <a:gd name="connsiteX60" fmla="*/ 1022373 w 4135863"/>
                <a:gd name="connsiteY60" fmla="*/ 752475 h 4176899"/>
                <a:gd name="connsiteX61" fmla="*/ 1035073 w 4135863"/>
                <a:gd name="connsiteY61" fmla="*/ 742950 h 4176899"/>
                <a:gd name="connsiteX62" fmla="*/ 1044598 w 4135863"/>
                <a:gd name="connsiteY62" fmla="*/ 739775 h 4176899"/>
                <a:gd name="connsiteX63" fmla="*/ 1143023 w 4135863"/>
                <a:gd name="connsiteY63" fmla="*/ 730250 h 4176899"/>
                <a:gd name="connsiteX64" fmla="*/ 1155723 w 4135863"/>
                <a:gd name="connsiteY64" fmla="*/ 685800 h 4176899"/>
                <a:gd name="connsiteX65" fmla="*/ 1162073 w 4135863"/>
                <a:gd name="connsiteY65" fmla="*/ 673100 h 4176899"/>
                <a:gd name="connsiteX66" fmla="*/ 1165248 w 4135863"/>
                <a:gd name="connsiteY66" fmla="*/ 663575 h 4176899"/>
                <a:gd name="connsiteX67" fmla="*/ 1184298 w 4135863"/>
                <a:gd name="connsiteY67" fmla="*/ 654050 h 4176899"/>
                <a:gd name="connsiteX68" fmla="*/ 1206523 w 4135863"/>
                <a:gd name="connsiteY68" fmla="*/ 635000 h 4176899"/>
                <a:gd name="connsiteX69" fmla="*/ 1216048 w 4135863"/>
                <a:gd name="connsiteY69" fmla="*/ 631825 h 4176899"/>
                <a:gd name="connsiteX70" fmla="*/ 1244623 w 4135863"/>
                <a:gd name="connsiteY70" fmla="*/ 615950 h 4176899"/>
                <a:gd name="connsiteX71" fmla="*/ 1263673 w 4135863"/>
                <a:gd name="connsiteY71" fmla="*/ 612775 h 4176899"/>
                <a:gd name="connsiteX72" fmla="*/ 1330348 w 4135863"/>
                <a:gd name="connsiteY72" fmla="*/ 606425 h 4176899"/>
                <a:gd name="connsiteX73" fmla="*/ 1365273 w 4135863"/>
                <a:gd name="connsiteY73" fmla="*/ 612775 h 4176899"/>
                <a:gd name="connsiteX74" fmla="*/ 1368448 w 4135863"/>
                <a:gd name="connsiteY74" fmla="*/ 622300 h 4176899"/>
                <a:gd name="connsiteX75" fmla="*/ 1377973 w 4135863"/>
                <a:gd name="connsiteY75" fmla="*/ 628650 h 4176899"/>
                <a:gd name="connsiteX76" fmla="*/ 1387498 w 4135863"/>
                <a:gd name="connsiteY76" fmla="*/ 638175 h 4176899"/>
                <a:gd name="connsiteX77" fmla="*/ 1387498 w 4135863"/>
                <a:gd name="connsiteY77" fmla="*/ 673100 h 4176899"/>
                <a:gd name="connsiteX78" fmla="*/ 1377973 w 4135863"/>
                <a:gd name="connsiteY78" fmla="*/ 676275 h 4176899"/>
                <a:gd name="connsiteX79" fmla="*/ 1355748 w 4135863"/>
                <a:gd name="connsiteY79" fmla="*/ 685800 h 4176899"/>
                <a:gd name="connsiteX80" fmla="*/ 1349398 w 4135863"/>
                <a:gd name="connsiteY80" fmla="*/ 698500 h 4176899"/>
                <a:gd name="connsiteX81" fmla="*/ 1343048 w 4135863"/>
                <a:gd name="connsiteY81" fmla="*/ 723900 h 4176899"/>
                <a:gd name="connsiteX82" fmla="*/ 1339873 w 4135863"/>
                <a:gd name="connsiteY82" fmla="*/ 733425 h 4176899"/>
                <a:gd name="connsiteX83" fmla="*/ 1333523 w 4135863"/>
                <a:gd name="connsiteY83" fmla="*/ 742950 h 4176899"/>
                <a:gd name="connsiteX84" fmla="*/ 1330348 w 4135863"/>
                <a:gd name="connsiteY84" fmla="*/ 758825 h 4176899"/>
                <a:gd name="connsiteX85" fmla="*/ 1320823 w 4135863"/>
                <a:gd name="connsiteY85" fmla="*/ 784225 h 4176899"/>
                <a:gd name="connsiteX86" fmla="*/ 1311298 w 4135863"/>
                <a:gd name="connsiteY86" fmla="*/ 793750 h 4176899"/>
                <a:gd name="connsiteX87" fmla="*/ 1295423 w 4135863"/>
                <a:gd name="connsiteY87" fmla="*/ 822325 h 4176899"/>
                <a:gd name="connsiteX88" fmla="*/ 1282723 w 4135863"/>
                <a:gd name="connsiteY88" fmla="*/ 831850 h 4176899"/>
                <a:gd name="connsiteX89" fmla="*/ 1273198 w 4135863"/>
                <a:gd name="connsiteY89" fmla="*/ 850900 h 4176899"/>
                <a:gd name="connsiteX90" fmla="*/ 1263673 w 4135863"/>
                <a:gd name="connsiteY90" fmla="*/ 860425 h 4176899"/>
                <a:gd name="connsiteX91" fmla="*/ 1266848 w 4135863"/>
                <a:gd name="connsiteY91" fmla="*/ 908050 h 4176899"/>
                <a:gd name="connsiteX92" fmla="*/ 1276373 w 4135863"/>
                <a:gd name="connsiteY92" fmla="*/ 904875 h 4176899"/>
                <a:gd name="connsiteX93" fmla="*/ 1343048 w 4135863"/>
                <a:gd name="connsiteY93" fmla="*/ 898525 h 4176899"/>
                <a:gd name="connsiteX94" fmla="*/ 1362098 w 4135863"/>
                <a:gd name="connsiteY94" fmla="*/ 892175 h 4176899"/>
                <a:gd name="connsiteX95" fmla="*/ 1374798 w 4135863"/>
                <a:gd name="connsiteY95" fmla="*/ 885825 h 4176899"/>
                <a:gd name="connsiteX96" fmla="*/ 1419248 w 4135863"/>
                <a:gd name="connsiteY96" fmla="*/ 879475 h 4176899"/>
                <a:gd name="connsiteX97" fmla="*/ 1428773 w 4135863"/>
                <a:gd name="connsiteY97" fmla="*/ 885825 h 4176899"/>
                <a:gd name="connsiteX98" fmla="*/ 1441473 w 4135863"/>
                <a:gd name="connsiteY98" fmla="*/ 901700 h 4176899"/>
                <a:gd name="connsiteX99" fmla="*/ 1447823 w 4135863"/>
                <a:gd name="connsiteY99" fmla="*/ 911225 h 4176899"/>
                <a:gd name="connsiteX100" fmla="*/ 1470048 w 4135863"/>
                <a:gd name="connsiteY100" fmla="*/ 927100 h 4176899"/>
                <a:gd name="connsiteX101" fmla="*/ 1485923 w 4135863"/>
                <a:gd name="connsiteY101" fmla="*/ 955675 h 4176899"/>
                <a:gd name="connsiteX102" fmla="*/ 1479573 w 4135863"/>
                <a:gd name="connsiteY102" fmla="*/ 1063625 h 4176899"/>
                <a:gd name="connsiteX103" fmla="*/ 1482748 w 4135863"/>
                <a:gd name="connsiteY103" fmla="*/ 1133475 h 4176899"/>
                <a:gd name="connsiteX104" fmla="*/ 1489098 w 4135863"/>
                <a:gd name="connsiteY104" fmla="*/ 1171575 h 4176899"/>
                <a:gd name="connsiteX105" fmla="*/ 1492273 w 4135863"/>
                <a:gd name="connsiteY105" fmla="*/ 1216025 h 4176899"/>
                <a:gd name="connsiteX106" fmla="*/ 1498623 w 4135863"/>
                <a:gd name="connsiteY106" fmla="*/ 1225550 h 4176899"/>
                <a:gd name="connsiteX107" fmla="*/ 1501798 w 4135863"/>
                <a:gd name="connsiteY107" fmla="*/ 1235075 h 4176899"/>
                <a:gd name="connsiteX108" fmla="*/ 1527198 w 4135863"/>
                <a:gd name="connsiteY108" fmla="*/ 1250950 h 4176899"/>
                <a:gd name="connsiteX109" fmla="*/ 1536723 w 4135863"/>
                <a:gd name="connsiteY109" fmla="*/ 1257300 h 4176899"/>
                <a:gd name="connsiteX110" fmla="*/ 1549423 w 4135863"/>
                <a:gd name="connsiteY110" fmla="*/ 1260475 h 4176899"/>
                <a:gd name="connsiteX111" fmla="*/ 1603398 w 4135863"/>
                <a:gd name="connsiteY111" fmla="*/ 1263650 h 4176899"/>
                <a:gd name="connsiteX112" fmla="*/ 1635148 w 4135863"/>
                <a:gd name="connsiteY112" fmla="*/ 1273175 h 4176899"/>
                <a:gd name="connsiteX113" fmla="*/ 1676423 w 4135863"/>
                <a:gd name="connsiteY113" fmla="*/ 1266825 h 4176899"/>
                <a:gd name="connsiteX114" fmla="*/ 1685948 w 4135863"/>
                <a:gd name="connsiteY114" fmla="*/ 1263650 h 4176899"/>
                <a:gd name="connsiteX115" fmla="*/ 1692298 w 4135863"/>
                <a:gd name="connsiteY115" fmla="*/ 1254125 h 4176899"/>
                <a:gd name="connsiteX116" fmla="*/ 1701823 w 4135863"/>
                <a:gd name="connsiteY116" fmla="*/ 1244600 h 4176899"/>
                <a:gd name="connsiteX117" fmla="*/ 1743098 w 4135863"/>
                <a:gd name="connsiteY117" fmla="*/ 1247775 h 4176899"/>
                <a:gd name="connsiteX118" fmla="*/ 1752623 w 4135863"/>
                <a:gd name="connsiteY118" fmla="*/ 1254125 h 4176899"/>
                <a:gd name="connsiteX119" fmla="*/ 1762148 w 4135863"/>
                <a:gd name="connsiteY119" fmla="*/ 1257300 h 4176899"/>
                <a:gd name="connsiteX120" fmla="*/ 1771673 w 4135863"/>
                <a:gd name="connsiteY120" fmla="*/ 1266825 h 4176899"/>
                <a:gd name="connsiteX121" fmla="*/ 1787548 w 4135863"/>
                <a:gd name="connsiteY121" fmla="*/ 1285875 h 4176899"/>
                <a:gd name="connsiteX122" fmla="*/ 1797073 w 4135863"/>
                <a:gd name="connsiteY122" fmla="*/ 1289050 h 4176899"/>
                <a:gd name="connsiteX123" fmla="*/ 1822473 w 4135863"/>
                <a:gd name="connsiteY123" fmla="*/ 1308100 h 4176899"/>
                <a:gd name="connsiteX124" fmla="*/ 1831998 w 4135863"/>
                <a:gd name="connsiteY124" fmla="*/ 1311275 h 4176899"/>
                <a:gd name="connsiteX125" fmla="*/ 1854223 w 4135863"/>
                <a:gd name="connsiteY125" fmla="*/ 1327150 h 4176899"/>
                <a:gd name="connsiteX126" fmla="*/ 1863748 w 4135863"/>
                <a:gd name="connsiteY126" fmla="*/ 1317625 h 4176899"/>
                <a:gd name="connsiteX127" fmla="*/ 1879623 w 4135863"/>
                <a:gd name="connsiteY127" fmla="*/ 1282700 h 4176899"/>
                <a:gd name="connsiteX128" fmla="*/ 1882798 w 4135863"/>
                <a:gd name="connsiteY128" fmla="*/ 1250950 h 4176899"/>
                <a:gd name="connsiteX129" fmla="*/ 1889148 w 4135863"/>
                <a:gd name="connsiteY129" fmla="*/ 1241425 h 4176899"/>
                <a:gd name="connsiteX130" fmla="*/ 1895498 w 4135863"/>
                <a:gd name="connsiteY130" fmla="*/ 1228725 h 4176899"/>
                <a:gd name="connsiteX131" fmla="*/ 1901848 w 4135863"/>
                <a:gd name="connsiteY131" fmla="*/ 1209675 h 4176899"/>
                <a:gd name="connsiteX132" fmla="*/ 1905023 w 4135863"/>
                <a:gd name="connsiteY132" fmla="*/ 1196975 h 4176899"/>
                <a:gd name="connsiteX133" fmla="*/ 1930423 w 4135863"/>
                <a:gd name="connsiteY133" fmla="*/ 1184275 h 4176899"/>
                <a:gd name="connsiteX134" fmla="*/ 2019323 w 4135863"/>
                <a:gd name="connsiteY134" fmla="*/ 1181100 h 4176899"/>
                <a:gd name="connsiteX135" fmla="*/ 2028848 w 4135863"/>
                <a:gd name="connsiteY135" fmla="*/ 1174750 h 4176899"/>
                <a:gd name="connsiteX136" fmla="*/ 2047898 w 4135863"/>
                <a:gd name="connsiteY136" fmla="*/ 1165225 h 4176899"/>
                <a:gd name="connsiteX137" fmla="*/ 2060598 w 4135863"/>
                <a:gd name="connsiteY137" fmla="*/ 1149350 h 4176899"/>
                <a:gd name="connsiteX138" fmla="*/ 2082823 w 4135863"/>
                <a:gd name="connsiteY138" fmla="*/ 1127125 h 4176899"/>
                <a:gd name="connsiteX139" fmla="*/ 2095523 w 4135863"/>
                <a:gd name="connsiteY139" fmla="*/ 1120775 h 4176899"/>
                <a:gd name="connsiteX140" fmla="*/ 2114573 w 4135863"/>
                <a:gd name="connsiteY140" fmla="*/ 1114425 h 4176899"/>
                <a:gd name="connsiteX141" fmla="*/ 2124098 w 4135863"/>
                <a:gd name="connsiteY141" fmla="*/ 1120775 h 4176899"/>
                <a:gd name="connsiteX142" fmla="*/ 2127273 w 4135863"/>
                <a:gd name="connsiteY142" fmla="*/ 1130300 h 4176899"/>
                <a:gd name="connsiteX143" fmla="*/ 2133623 w 4135863"/>
                <a:gd name="connsiteY143" fmla="*/ 1139825 h 4176899"/>
                <a:gd name="connsiteX144" fmla="*/ 2130448 w 4135863"/>
                <a:gd name="connsiteY144" fmla="*/ 1152525 h 4176899"/>
                <a:gd name="connsiteX145" fmla="*/ 2127273 w 4135863"/>
                <a:gd name="connsiteY145" fmla="*/ 1174750 h 4176899"/>
                <a:gd name="connsiteX146" fmla="*/ 2187598 w 4135863"/>
                <a:gd name="connsiteY146" fmla="*/ 1155700 h 4176899"/>
                <a:gd name="connsiteX147" fmla="*/ 2276498 w 4135863"/>
                <a:gd name="connsiteY147" fmla="*/ 1168400 h 4176899"/>
                <a:gd name="connsiteX148" fmla="*/ 2279673 w 4135863"/>
                <a:gd name="connsiteY148" fmla="*/ 1190625 h 4176899"/>
                <a:gd name="connsiteX149" fmla="*/ 2273323 w 4135863"/>
                <a:gd name="connsiteY149" fmla="*/ 1181100 h 4176899"/>
                <a:gd name="connsiteX150" fmla="*/ 2254273 w 4135863"/>
                <a:gd name="connsiteY150" fmla="*/ 1162050 h 4176899"/>
                <a:gd name="connsiteX151" fmla="*/ 2257448 w 4135863"/>
                <a:gd name="connsiteY151" fmla="*/ 1165225 h 4176899"/>
                <a:gd name="connsiteX152" fmla="*/ 2308248 w 4135863"/>
                <a:gd name="connsiteY152" fmla="*/ 1184275 h 4176899"/>
                <a:gd name="connsiteX153" fmla="*/ 2324123 w 4135863"/>
                <a:gd name="connsiteY153" fmla="*/ 1187450 h 4176899"/>
                <a:gd name="connsiteX154" fmla="*/ 2349523 w 4135863"/>
                <a:gd name="connsiteY154" fmla="*/ 1193800 h 4176899"/>
                <a:gd name="connsiteX155" fmla="*/ 2393973 w 4135863"/>
                <a:gd name="connsiteY155" fmla="*/ 1196975 h 4176899"/>
                <a:gd name="connsiteX156" fmla="*/ 2397148 w 4135863"/>
                <a:gd name="connsiteY156" fmla="*/ 1206500 h 4176899"/>
                <a:gd name="connsiteX157" fmla="*/ 2444773 w 4135863"/>
                <a:gd name="connsiteY157" fmla="*/ 1216025 h 4176899"/>
                <a:gd name="connsiteX158" fmla="*/ 2454298 w 4135863"/>
                <a:gd name="connsiteY158" fmla="*/ 1219200 h 4176899"/>
                <a:gd name="connsiteX159" fmla="*/ 2476523 w 4135863"/>
                <a:gd name="connsiteY159" fmla="*/ 1222375 h 4176899"/>
                <a:gd name="connsiteX160" fmla="*/ 2486048 w 4135863"/>
                <a:gd name="connsiteY160" fmla="*/ 1228725 h 4176899"/>
                <a:gd name="connsiteX161" fmla="*/ 2520973 w 4135863"/>
                <a:gd name="connsiteY161" fmla="*/ 1222375 h 4176899"/>
                <a:gd name="connsiteX162" fmla="*/ 2530498 w 4135863"/>
                <a:gd name="connsiteY162" fmla="*/ 1209675 h 4176899"/>
                <a:gd name="connsiteX163" fmla="*/ 2540023 w 4135863"/>
                <a:gd name="connsiteY163" fmla="*/ 1203325 h 4176899"/>
                <a:gd name="connsiteX164" fmla="*/ 2552723 w 4135863"/>
                <a:gd name="connsiteY164" fmla="*/ 1200150 h 4176899"/>
                <a:gd name="connsiteX165" fmla="*/ 2581298 w 4135863"/>
                <a:gd name="connsiteY165" fmla="*/ 1190625 h 4176899"/>
                <a:gd name="connsiteX166" fmla="*/ 2609873 w 4135863"/>
                <a:gd name="connsiteY166" fmla="*/ 1193800 h 4176899"/>
                <a:gd name="connsiteX167" fmla="*/ 2619398 w 4135863"/>
                <a:gd name="connsiteY167" fmla="*/ 1196975 h 4176899"/>
                <a:gd name="connsiteX168" fmla="*/ 2625748 w 4135863"/>
                <a:gd name="connsiteY168" fmla="*/ 1206500 h 4176899"/>
                <a:gd name="connsiteX169" fmla="*/ 2616223 w 4135863"/>
                <a:gd name="connsiteY169" fmla="*/ 1209675 h 4176899"/>
                <a:gd name="connsiteX170" fmla="*/ 2606698 w 4135863"/>
                <a:gd name="connsiteY170" fmla="*/ 1235075 h 4176899"/>
                <a:gd name="connsiteX171" fmla="*/ 2654323 w 4135863"/>
                <a:gd name="connsiteY171" fmla="*/ 1238250 h 4176899"/>
                <a:gd name="connsiteX172" fmla="*/ 2657498 w 4135863"/>
                <a:gd name="connsiteY172" fmla="*/ 1200150 h 4176899"/>
                <a:gd name="connsiteX173" fmla="*/ 2686073 w 4135863"/>
                <a:gd name="connsiteY173" fmla="*/ 1190625 h 4176899"/>
                <a:gd name="connsiteX174" fmla="*/ 2717823 w 4135863"/>
                <a:gd name="connsiteY174" fmla="*/ 1200150 h 4176899"/>
                <a:gd name="connsiteX175" fmla="*/ 2711473 w 4135863"/>
                <a:gd name="connsiteY175" fmla="*/ 1225550 h 4176899"/>
                <a:gd name="connsiteX176" fmla="*/ 2705123 w 4135863"/>
                <a:gd name="connsiteY176" fmla="*/ 1250950 h 4176899"/>
                <a:gd name="connsiteX177" fmla="*/ 2698773 w 4135863"/>
                <a:gd name="connsiteY177" fmla="*/ 1270000 h 4176899"/>
                <a:gd name="connsiteX178" fmla="*/ 2714648 w 4135863"/>
                <a:gd name="connsiteY178" fmla="*/ 1279525 h 4176899"/>
                <a:gd name="connsiteX179" fmla="*/ 2740048 w 4135863"/>
                <a:gd name="connsiteY179" fmla="*/ 1289050 h 4176899"/>
                <a:gd name="connsiteX180" fmla="*/ 2749573 w 4135863"/>
                <a:gd name="connsiteY180" fmla="*/ 1298575 h 4176899"/>
                <a:gd name="connsiteX181" fmla="*/ 2752748 w 4135863"/>
                <a:gd name="connsiteY181" fmla="*/ 1323975 h 4176899"/>
                <a:gd name="connsiteX182" fmla="*/ 2762273 w 4135863"/>
                <a:gd name="connsiteY182" fmla="*/ 1333500 h 4176899"/>
                <a:gd name="connsiteX183" fmla="*/ 2765448 w 4135863"/>
                <a:gd name="connsiteY183" fmla="*/ 1346200 h 4176899"/>
                <a:gd name="connsiteX184" fmla="*/ 2784498 w 4135863"/>
                <a:gd name="connsiteY184" fmla="*/ 1349375 h 4176899"/>
                <a:gd name="connsiteX185" fmla="*/ 2794023 w 4135863"/>
                <a:gd name="connsiteY185" fmla="*/ 1352550 h 4176899"/>
                <a:gd name="connsiteX186" fmla="*/ 2806723 w 4135863"/>
                <a:gd name="connsiteY186" fmla="*/ 1355725 h 4176899"/>
                <a:gd name="connsiteX187" fmla="*/ 2825773 w 4135863"/>
                <a:gd name="connsiteY187" fmla="*/ 1387475 h 4176899"/>
                <a:gd name="connsiteX188" fmla="*/ 2835298 w 4135863"/>
                <a:gd name="connsiteY188" fmla="*/ 1393825 h 4176899"/>
                <a:gd name="connsiteX189" fmla="*/ 2851173 w 4135863"/>
                <a:gd name="connsiteY189" fmla="*/ 1412875 h 4176899"/>
                <a:gd name="connsiteX190" fmla="*/ 2863873 w 4135863"/>
                <a:gd name="connsiteY190" fmla="*/ 1416050 h 4176899"/>
                <a:gd name="connsiteX191" fmla="*/ 2873398 w 4135863"/>
                <a:gd name="connsiteY191" fmla="*/ 1422400 h 4176899"/>
                <a:gd name="connsiteX192" fmla="*/ 2933723 w 4135863"/>
                <a:gd name="connsiteY192" fmla="*/ 1431925 h 4176899"/>
                <a:gd name="connsiteX193" fmla="*/ 2952773 w 4135863"/>
                <a:gd name="connsiteY193" fmla="*/ 1438275 h 4176899"/>
                <a:gd name="connsiteX194" fmla="*/ 2971823 w 4135863"/>
                <a:gd name="connsiteY194" fmla="*/ 1447800 h 4176899"/>
                <a:gd name="connsiteX195" fmla="*/ 2997223 w 4135863"/>
                <a:gd name="connsiteY195" fmla="*/ 1450975 h 4176899"/>
                <a:gd name="connsiteX196" fmla="*/ 3013098 w 4135863"/>
                <a:gd name="connsiteY196" fmla="*/ 1454150 h 4176899"/>
                <a:gd name="connsiteX197" fmla="*/ 3032148 w 4135863"/>
                <a:gd name="connsiteY197" fmla="*/ 1457325 h 4176899"/>
                <a:gd name="connsiteX198" fmla="*/ 3076598 w 4135863"/>
                <a:gd name="connsiteY198" fmla="*/ 1466850 h 4176899"/>
                <a:gd name="connsiteX199" fmla="*/ 3184548 w 4135863"/>
                <a:gd name="connsiteY199" fmla="*/ 1476375 h 4176899"/>
                <a:gd name="connsiteX200" fmla="*/ 3206773 w 4135863"/>
                <a:gd name="connsiteY200" fmla="*/ 1498600 h 4176899"/>
                <a:gd name="connsiteX201" fmla="*/ 3235348 w 4135863"/>
                <a:gd name="connsiteY201" fmla="*/ 1517650 h 4176899"/>
                <a:gd name="connsiteX202" fmla="*/ 3244873 w 4135863"/>
                <a:gd name="connsiteY202" fmla="*/ 1539875 h 4176899"/>
                <a:gd name="connsiteX203" fmla="*/ 3248048 w 4135863"/>
                <a:gd name="connsiteY203" fmla="*/ 1552575 h 4176899"/>
                <a:gd name="connsiteX204" fmla="*/ 3254398 w 4135863"/>
                <a:gd name="connsiteY204" fmla="*/ 1562100 h 4176899"/>
                <a:gd name="connsiteX205" fmla="*/ 3270273 w 4135863"/>
                <a:gd name="connsiteY205" fmla="*/ 1590675 h 4176899"/>
                <a:gd name="connsiteX206" fmla="*/ 3292498 w 4135863"/>
                <a:gd name="connsiteY206" fmla="*/ 1603375 h 4176899"/>
                <a:gd name="connsiteX207" fmla="*/ 3302023 w 4135863"/>
                <a:gd name="connsiteY207" fmla="*/ 1625600 h 4176899"/>
                <a:gd name="connsiteX208" fmla="*/ 3314723 w 4135863"/>
                <a:gd name="connsiteY208" fmla="*/ 1644650 h 4176899"/>
                <a:gd name="connsiteX209" fmla="*/ 3324248 w 4135863"/>
                <a:gd name="connsiteY209" fmla="*/ 1679575 h 4176899"/>
                <a:gd name="connsiteX210" fmla="*/ 3330598 w 4135863"/>
                <a:gd name="connsiteY210" fmla="*/ 1692275 h 4176899"/>
                <a:gd name="connsiteX211" fmla="*/ 3321073 w 4135863"/>
                <a:gd name="connsiteY211" fmla="*/ 1746250 h 4176899"/>
                <a:gd name="connsiteX212" fmla="*/ 3302023 w 4135863"/>
                <a:gd name="connsiteY212" fmla="*/ 1784350 h 4176899"/>
                <a:gd name="connsiteX213" fmla="*/ 3276623 w 4135863"/>
                <a:gd name="connsiteY213" fmla="*/ 1816100 h 4176899"/>
                <a:gd name="connsiteX214" fmla="*/ 3254398 w 4135863"/>
                <a:gd name="connsiteY214" fmla="*/ 1860550 h 4176899"/>
                <a:gd name="connsiteX215" fmla="*/ 3276623 w 4135863"/>
                <a:gd name="connsiteY215" fmla="*/ 1831975 h 4176899"/>
                <a:gd name="connsiteX216" fmla="*/ 3286148 w 4135863"/>
                <a:gd name="connsiteY216" fmla="*/ 1822450 h 4176899"/>
                <a:gd name="connsiteX217" fmla="*/ 3317898 w 4135863"/>
                <a:gd name="connsiteY217" fmla="*/ 1803400 h 4176899"/>
                <a:gd name="connsiteX218" fmla="*/ 3336948 w 4135863"/>
                <a:gd name="connsiteY218" fmla="*/ 1793875 h 4176899"/>
                <a:gd name="connsiteX219" fmla="*/ 3346473 w 4135863"/>
                <a:gd name="connsiteY219" fmla="*/ 1784350 h 4176899"/>
                <a:gd name="connsiteX220" fmla="*/ 3403627 w 4135863"/>
                <a:gd name="connsiteY220" fmla="*/ 1774825 h 4176899"/>
                <a:gd name="connsiteX221" fmla="*/ 3406798 w 4135863"/>
                <a:gd name="connsiteY221" fmla="*/ 1857375 h 4176899"/>
                <a:gd name="connsiteX222" fmla="*/ 3476652 w 4135863"/>
                <a:gd name="connsiteY222" fmla="*/ 1835150 h 4176899"/>
                <a:gd name="connsiteX223" fmla="*/ 3600477 w 4135863"/>
                <a:gd name="connsiteY223" fmla="*/ 1838325 h 4176899"/>
                <a:gd name="connsiteX224" fmla="*/ 3616352 w 4135863"/>
                <a:gd name="connsiteY224" fmla="*/ 1908175 h 4176899"/>
                <a:gd name="connsiteX225" fmla="*/ 3708427 w 4135863"/>
                <a:gd name="connsiteY225" fmla="*/ 1889125 h 4176899"/>
                <a:gd name="connsiteX226" fmla="*/ 3873527 w 4135863"/>
                <a:gd name="connsiteY226" fmla="*/ 1933575 h 4176899"/>
                <a:gd name="connsiteX227" fmla="*/ 3984652 w 4135863"/>
                <a:gd name="connsiteY227" fmla="*/ 1993900 h 4176899"/>
                <a:gd name="connsiteX228" fmla="*/ 4070377 w 4135863"/>
                <a:gd name="connsiteY228" fmla="*/ 2047875 h 4176899"/>
                <a:gd name="connsiteX229" fmla="*/ 4133877 w 4135863"/>
                <a:gd name="connsiteY229" fmla="*/ 2114550 h 4176899"/>
                <a:gd name="connsiteX230" fmla="*/ 4083077 w 4135863"/>
                <a:gd name="connsiteY230" fmla="*/ 2235200 h 4176899"/>
                <a:gd name="connsiteX231" fmla="*/ 3911627 w 4135863"/>
                <a:gd name="connsiteY231" fmla="*/ 2495550 h 4176899"/>
                <a:gd name="connsiteX232" fmla="*/ 3781452 w 4135863"/>
                <a:gd name="connsiteY232" fmla="*/ 2940050 h 4176899"/>
                <a:gd name="connsiteX233" fmla="*/ 3616352 w 4135863"/>
                <a:gd name="connsiteY233" fmla="*/ 3022600 h 4176899"/>
                <a:gd name="connsiteX234" fmla="*/ 3536977 w 4135863"/>
                <a:gd name="connsiteY234" fmla="*/ 3051175 h 4176899"/>
                <a:gd name="connsiteX235" fmla="*/ 2952777 w 4135863"/>
                <a:gd name="connsiteY235" fmla="*/ 2057400 h 4176899"/>
                <a:gd name="connsiteX236" fmla="*/ 2968652 w 4135863"/>
                <a:gd name="connsiteY236" fmla="*/ 2225675 h 4176899"/>
                <a:gd name="connsiteX237" fmla="*/ 2879752 w 4135863"/>
                <a:gd name="connsiteY237" fmla="*/ 2022475 h 4176899"/>
                <a:gd name="connsiteX238" fmla="*/ 2901977 w 4135863"/>
                <a:gd name="connsiteY238" fmla="*/ 2222500 h 4176899"/>
                <a:gd name="connsiteX239" fmla="*/ 2886102 w 4135863"/>
                <a:gd name="connsiteY239" fmla="*/ 2349500 h 4176899"/>
                <a:gd name="connsiteX240" fmla="*/ 2841652 w 4135863"/>
                <a:gd name="connsiteY240" fmla="*/ 2257425 h 4176899"/>
                <a:gd name="connsiteX241" fmla="*/ 2873402 w 4135863"/>
                <a:gd name="connsiteY241" fmla="*/ 2397125 h 4176899"/>
                <a:gd name="connsiteX242" fmla="*/ 2800377 w 4135863"/>
                <a:gd name="connsiteY242" fmla="*/ 2270125 h 4176899"/>
                <a:gd name="connsiteX243" fmla="*/ 2867052 w 4135863"/>
                <a:gd name="connsiteY243" fmla="*/ 2479675 h 4176899"/>
                <a:gd name="connsiteX244" fmla="*/ 2771802 w 4135863"/>
                <a:gd name="connsiteY244" fmla="*/ 2311400 h 4176899"/>
                <a:gd name="connsiteX245" fmla="*/ 2787677 w 4135863"/>
                <a:gd name="connsiteY245" fmla="*/ 2466975 h 4176899"/>
                <a:gd name="connsiteX246" fmla="*/ 2698777 w 4135863"/>
                <a:gd name="connsiteY246" fmla="*/ 2314575 h 4176899"/>
                <a:gd name="connsiteX247" fmla="*/ 2724177 w 4135863"/>
                <a:gd name="connsiteY247" fmla="*/ 2527300 h 4176899"/>
                <a:gd name="connsiteX248" fmla="*/ 2663852 w 4135863"/>
                <a:gd name="connsiteY248" fmla="*/ 2390775 h 4176899"/>
                <a:gd name="connsiteX249" fmla="*/ 2266977 w 4135863"/>
                <a:gd name="connsiteY249" fmla="*/ 4168775 h 4176899"/>
                <a:gd name="connsiteX250" fmla="*/ 2216177 w 4135863"/>
                <a:gd name="connsiteY250" fmla="*/ 4073525 h 4176899"/>
                <a:gd name="connsiteX251" fmla="*/ 2152677 w 4135863"/>
                <a:gd name="connsiteY251" fmla="*/ 4010025 h 4176899"/>
                <a:gd name="connsiteX252" fmla="*/ 2152677 w 4135863"/>
                <a:gd name="connsiteY252" fmla="*/ 3829050 h 4176899"/>
                <a:gd name="connsiteX253" fmla="*/ 2206652 w 4135863"/>
                <a:gd name="connsiteY253" fmla="*/ 3686175 h 4176899"/>
                <a:gd name="connsiteX254" fmla="*/ 2219352 w 4135863"/>
                <a:gd name="connsiteY254" fmla="*/ 3546475 h 4176899"/>
                <a:gd name="connsiteX255" fmla="*/ 2190777 w 4135863"/>
                <a:gd name="connsiteY255" fmla="*/ 3403600 h 4176899"/>
                <a:gd name="connsiteX256" fmla="*/ 2216177 w 4135863"/>
                <a:gd name="connsiteY256" fmla="*/ 3276600 h 4176899"/>
                <a:gd name="connsiteX257" fmla="*/ 2222527 w 4135863"/>
                <a:gd name="connsiteY257" fmla="*/ 3140075 h 4176899"/>
                <a:gd name="connsiteX258" fmla="*/ 2222527 w 4135863"/>
                <a:gd name="connsiteY258" fmla="*/ 2863849 h 4176899"/>
                <a:gd name="connsiteX259" fmla="*/ 2197126 w 4135863"/>
                <a:gd name="connsiteY259" fmla="*/ 2813049 h 4176899"/>
                <a:gd name="connsiteX260" fmla="*/ 2159026 w 4135863"/>
                <a:gd name="connsiteY260" fmla="*/ 2794000 h 4176899"/>
                <a:gd name="connsiteX261" fmla="*/ 2092352 w 4135863"/>
                <a:gd name="connsiteY261" fmla="*/ 2752724 h 4176899"/>
                <a:gd name="connsiteX262" fmla="*/ 2035201 w 4135863"/>
                <a:gd name="connsiteY262" fmla="*/ 2698750 h 4176899"/>
                <a:gd name="connsiteX263" fmla="*/ 1978050 w 4135863"/>
                <a:gd name="connsiteY263" fmla="*/ 2679700 h 4176899"/>
                <a:gd name="connsiteX264" fmla="*/ 1911375 w 4135863"/>
                <a:gd name="connsiteY264" fmla="*/ 2600325 h 4176899"/>
                <a:gd name="connsiteX265" fmla="*/ 1765325 w 4135863"/>
                <a:gd name="connsiteY265" fmla="*/ 2362200 h 4176899"/>
                <a:gd name="connsiteX266" fmla="*/ 1720875 w 4135863"/>
                <a:gd name="connsiteY266" fmla="*/ 2251075 h 4176899"/>
                <a:gd name="connsiteX267" fmla="*/ 1673250 w 4135863"/>
                <a:gd name="connsiteY267" fmla="*/ 2197100 h 4176899"/>
                <a:gd name="connsiteX268" fmla="*/ 1651025 w 4135863"/>
                <a:gd name="connsiteY268" fmla="*/ 2146300 h 4176899"/>
                <a:gd name="connsiteX269" fmla="*/ 1581175 w 4135863"/>
                <a:gd name="connsiteY269" fmla="*/ 2095500 h 4176899"/>
                <a:gd name="connsiteX270" fmla="*/ 1584350 w 4135863"/>
                <a:gd name="connsiteY270" fmla="*/ 2022476 h 4176899"/>
                <a:gd name="connsiteX271" fmla="*/ 1590699 w 4135863"/>
                <a:gd name="connsiteY271" fmla="*/ 1984376 h 4176899"/>
                <a:gd name="connsiteX272" fmla="*/ 1676424 w 4135863"/>
                <a:gd name="connsiteY272" fmla="*/ 1958977 h 4176899"/>
                <a:gd name="connsiteX273" fmla="*/ 1609749 w 4135863"/>
                <a:gd name="connsiteY273" fmla="*/ 1882777 h 4176899"/>
                <a:gd name="connsiteX274" fmla="*/ 1622449 w 4135863"/>
                <a:gd name="connsiteY274" fmla="*/ 1809752 h 4176899"/>
                <a:gd name="connsiteX275" fmla="*/ 1651024 w 4135863"/>
                <a:gd name="connsiteY275" fmla="*/ 1730377 h 4176899"/>
                <a:gd name="connsiteX276" fmla="*/ 1714523 w 4135863"/>
                <a:gd name="connsiteY276" fmla="*/ 1685927 h 4176899"/>
                <a:gd name="connsiteX277" fmla="*/ 1765323 w 4135863"/>
                <a:gd name="connsiteY277" fmla="*/ 1647827 h 4176899"/>
                <a:gd name="connsiteX278" fmla="*/ 1793897 w 4135863"/>
                <a:gd name="connsiteY278" fmla="*/ 1612902 h 4176899"/>
                <a:gd name="connsiteX279" fmla="*/ 1812947 w 4135863"/>
                <a:gd name="connsiteY279" fmla="*/ 1571627 h 4176899"/>
                <a:gd name="connsiteX280" fmla="*/ 1790721 w 4135863"/>
                <a:gd name="connsiteY280" fmla="*/ 1539876 h 4176899"/>
                <a:gd name="connsiteX281" fmla="*/ 1793897 w 4135863"/>
                <a:gd name="connsiteY281" fmla="*/ 1473202 h 4176899"/>
                <a:gd name="connsiteX282" fmla="*/ 1765322 w 4135863"/>
                <a:gd name="connsiteY282" fmla="*/ 1381127 h 4176899"/>
                <a:gd name="connsiteX283" fmla="*/ 1727221 w 4135863"/>
                <a:gd name="connsiteY283" fmla="*/ 1314451 h 4176899"/>
                <a:gd name="connsiteX284" fmla="*/ 1666897 w 4135863"/>
                <a:gd name="connsiteY284" fmla="*/ 1355727 h 4176899"/>
                <a:gd name="connsiteX285" fmla="*/ 1625622 w 4135863"/>
                <a:gd name="connsiteY285" fmla="*/ 1377952 h 4176899"/>
                <a:gd name="connsiteX286" fmla="*/ 1587522 w 4135863"/>
                <a:gd name="connsiteY286" fmla="*/ 1349377 h 4176899"/>
                <a:gd name="connsiteX287" fmla="*/ 1527197 w 4135863"/>
                <a:gd name="connsiteY287" fmla="*/ 1327152 h 4176899"/>
                <a:gd name="connsiteX288" fmla="*/ 1428772 w 4135863"/>
                <a:gd name="connsiteY288" fmla="*/ 1257302 h 4176899"/>
                <a:gd name="connsiteX289" fmla="*/ 1374797 w 4135863"/>
                <a:gd name="connsiteY289" fmla="*/ 1257302 h 4176899"/>
                <a:gd name="connsiteX290" fmla="*/ 1358922 w 4135863"/>
                <a:gd name="connsiteY290" fmla="*/ 1187452 h 4176899"/>
                <a:gd name="connsiteX291" fmla="*/ 1298597 w 4135863"/>
                <a:gd name="connsiteY291" fmla="*/ 1114427 h 4176899"/>
                <a:gd name="connsiteX292" fmla="*/ 1212872 w 4135863"/>
                <a:gd name="connsiteY292" fmla="*/ 1057277 h 4176899"/>
                <a:gd name="connsiteX293" fmla="*/ 1073172 w 4135863"/>
                <a:gd name="connsiteY293" fmla="*/ 1003302 h 4176899"/>
                <a:gd name="connsiteX294" fmla="*/ 996972 w 4135863"/>
                <a:gd name="connsiteY294" fmla="*/ 974727 h 4176899"/>
                <a:gd name="connsiteX295" fmla="*/ 923947 w 4135863"/>
                <a:gd name="connsiteY295" fmla="*/ 914402 h 4176899"/>
                <a:gd name="connsiteX296" fmla="*/ 787422 w 4135863"/>
                <a:gd name="connsiteY296" fmla="*/ 933452 h 4176899"/>
                <a:gd name="connsiteX297" fmla="*/ 733447 w 4135863"/>
                <a:gd name="connsiteY297" fmla="*/ 942977 h 4176899"/>
                <a:gd name="connsiteX298" fmla="*/ 669947 w 4135863"/>
                <a:gd name="connsiteY298" fmla="*/ 889002 h 4176899"/>
                <a:gd name="connsiteX299" fmla="*/ 641372 w 4135863"/>
                <a:gd name="connsiteY299" fmla="*/ 860427 h 4176899"/>
                <a:gd name="connsiteX300" fmla="*/ 488972 w 4135863"/>
                <a:gd name="connsiteY300" fmla="*/ 800102 h 4176899"/>
                <a:gd name="connsiteX301" fmla="*/ 403247 w 4135863"/>
                <a:gd name="connsiteY301" fmla="*/ 749302 h 4176899"/>
                <a:gd name="connsiteX302" fmla="*/ 361972 w 4135863"/>
                <a:gd name="connsiteY302" fmla="*/ 695327 h 4176899"/>
                <a:gd name="connsiteX303" fmla="*/ 396897 w 4135863"/>
                <a:gd name="connsiteY303" fmla="*/ 660402 h 4176899"/>
                <a:gd name="connsiteX304" fmla="*/ 361972 w 4135863"/>
                <a:gd name="connsiteY304" fmla="*/ 555627 h 4176899"/>
                <a:gd name="connsiteX305" fmla="*/ 298471 w 4135863"/>
                <a:gd name="connsiteY305" fmla="*/ 454026 h 4176899"/>
                <a:gd name="connsiteX306" fmla="*/ 266722 w 4135863"/>
                <a:gd name="connsiteY306" fmla="*/ 384175 h 4176899"/>
                <a:gd name="connsiteX307" fmla="*/ 276246 w 4135863"/>
                <a:gd name="connsiteY307" fmla="*/ 358775 h 4176899"/>
                <a:gd name="connsiteX308" fmla="*/ 206397 w 4135863"/>
                <a:gd name="connsiteY308" fmla="*/ 234950 h 4176899"/>
                <a:gd name="connsiteX309" fmla="*/ 146072 w 4135863"/>
                <a:gd name="connsiteY309" fmla="*/ 101600 h 4176899"/>
                <a:gd name="connsiteX310" fmla="*/ 111147 w 4135863"/>
                <a:gd name="connsiteY310" fmla="*/ 142875 h 4176899"/>
                <a:gd name="connsiteX311" fmla="*/ 120671 w 4135863"/>
                <a:gd name="connsiteY311" fmla="*/ 193675 h 4176899"/>
                <a:gd name="connsiteX312" fmla="*/ 123846 w 4135863"/>
                <a:gd name="connsiteY312" fmla="*/ 260350 h 4176899"/>
                <a:gd name="connsiteX313" fmla="*/ 136546 w 4135863"/>
                <a:gd name="connsiteY313" fmla="*/ 327025 h 4176899"/>
                <a:gd name="connsiteX314" fmla="*/ 174646 w 4135863"/>
                <a:gd name="connsiteY314" fmla="*/ 384175 h 4176899"/>
                <a:gd name="connsiteX315" fmla="*/ 190521 w 4135863"/>
                <a:gd name="connsiteY315" fmla="*/ 422275 h 4176899"/>
                <a:gd name="connsiteX316" fmla="*/ 200046 w 4135863"/>
                <a:gd name="connsiteY316" fmla="*/ 495300 h 4176899"/>
                <a:gd name="connsiteX317" fmla="*/ 231798 w 4135863"/>
                <a:gd name="connsiteY317" fmla="*/ 542925 h 4176899"/>
                <a:gd name="connsiteX318" fmla="*/ 168296 w 4135863"/>
                <a:gd name="connsiteY318" fmla="*/ 508000 h 4176899"/>
                <a:gd name="connsiteX319" fmla="*/ 107973 w 4135863"/>
                <a:gd name="connsiteY319" fmla="*/ 460375 h 4176899"/>
                <a:gd name="connsiteX320" fmla="*/ 88923 w 4135863"/>
                <a:gd name="connsiteY320" fmla="*/ 371475 h 4176899"/>
                <a:gd name="connsiteX321" fmla="*/ 22248 w 4135863"/>
                <a:gd name="connsiteY321" fmla="*/ 285750 h 4176899"/>
                <a:gd name="connsiteX322" fmla="*/ 53998 w 4135863"/>
                <a:gd name="connsiteY322" fmla="*/ 193675 h 4176899"/>
                <a:gd name="connsiteX323" fmla="*/ 25423 w 4135863"/>
                <a:gd name="connsiteY323" fmla="*/ 161925 h 4176899"/>
                <a:gd name="connsiteX324" fmla="*/ 12722 w 4135863"/>
                <a:gd name="connsiteY324" fmla="*/ 114300 h 4176899"/>
                <a:gd name="connsiteX325" fmla="*/ 23 w 4135863"/>
                <a:gd name="connsiteY325" fmla="*/ 41275 h 4176899"/>
                <a:gd name="connsiteX326" fmla="*/ 23 w 4135863"/>
                <a:gd name="connsiteY326" fmla="*/ 0 h 4176899"/>
                <a:gd name="connsiteX0" fmla="*/ 23 w 4135863"/>
                <a:gd name="connsiteY0" fmla="*/ 0 h 4248150"/>
                <a:gd name="connsiteX1" fmla="*/ 381023 w 4135863"/>
                <a:gd name="connsiteY1" fmla="*/ 76200 h 4248150"/>
                <a:gd name="connsiteX2" fmla="*/ 479448 w 4135863"/>
                <a:gd name="connsiteY2" fmla="*/ 28575 h 4248150"/>
                <a:gd name="connsiteX3" fmla="*/ 568348 w 4135863"/>
                <a:gd name="connsiteY3" fmla="*/ 44450 h 4248150"/>
                <a:gd name="connsiteX4" fmla="*/ 568348 w 4135863"/>
                <a:gd name="connsiteY4" fmla="*/ 44450 h 4248150"/>
                <a:gd name="connsiteX5" fmla="*/ 571523 w 4135863"/>
                <a:gd name="connsiteY5" fmla="*/ 73025 h 4248150"/>
                <a:gd name="connsiteX6" fmla="*/ 565173 w 4135863"/>
                <a:gd name="connsiteY6" fmla="*/ 88900 h 4248150"/>
                <a:gd name="connsiteX7" fmla="*/ 561998 w 4135863"/>
                <a:gd name="connsiteY7" fmla="*/ 98425 h 4248150"/>
                <a:gd name="connsiteX8" fmla="*/ 565173 w 4135863"/>
                <a:gd name="connsiteY8" fmla="*/ 114300 h 4248150"/>
                <a:gd name="connsiteX9" fmla="*/ 584223 w 4135863"/>
                <a:gd name="connsiteY9" fmla="*/ 127000 h 4248150"/>
                <a:gd name="connsiteX10" fmla="*/ 596923 w 4135863"/>
                <a:gd name="connsiteY10" fmla="*/ 146050 h 4248150"/>
                <a:gd name="connsiteX11" fmla="*/ 600098 w 4135863"/>
                <a:gd name="connsiteY11" fmla="*/ 155575 h 4248150"/>
                <a:gd name="connsiteX12" fmla="*/ 609623 w 4135863"/>
                <a:gd name="connsiteY12" fmla="*/ 161925 h 4248150"/>
                <a:gd name="connsiteX13" fmla="*/ 615973 w 4135863"/>
                <a:gd name="connsiteY13" fmla="*/ 171450 h 4248150"/>
                <a:gd name="connsiteX14" fmla="*/ 660423 w 4135863"/>
                <a:gd name="connsiteY14" fmla="*/ 165100 h 4248150"/>
                <a:gd name="connsiteX15" fmla="*/ 669948 w 4135863"/>
                <a:gd name="connsiteY15" fmla="*/ 158750 h 4248150"/>
                <a:gd name="connsiteX16" fmla="*/ 679473 w 4135863"/>
                <a:gd name="connsiteY16" fmla="*/ 155575 h 4248150"/>
                <a:gd name="connsiteX17" fmla="*/ 701698 w 4135863"/>
                <a:gd name="connsiteY17" fmla="*/ 142875 h 4248150"/>
                <a:gd name="connsiteX18" fmla="*/ 749323 w 4135863"/>
                <a:gd name="connsiteY18" fmla="*/ 146050 h 4248150"/>
                <a:gd name="connsiteX19" fmla="*/ 755673 w 4135863"/>
                <a:gd name="connsiteY19" fmla="*/ 155575 h 4248150"/>
                <a:gd name="connsiteX20" fmla="*/ 749323 w 4135863"/>
                <a:gd name="connsiteY20" fmla="*/ 200025 h 4248150"/>
                <a:gd name="connsiteX21" fmla="*/ 762023 w 4135863"/>
                <a:gd name="connsiteY21" fmla="*/ 212725 h 4248150"/>
                <a:gd name="connsiteX22" fmla="*/ 771548 w 4135863"/>
                <a:gd name="connsiteY22" fmla="*/ 215900 h 4248150"/>
                <a:gd name="connsiteX23" fmla="*/ 777898 w 4135863"/>
                <a:gd name="connsiteY23" fmla="*/ 228600 h 4248150"/>
                <a:gd name="connsiteX24" fmla="*/ 787423 w 4135863"/>
                <a:gd name="connsiteY24" fmla="*/ 238125 h 4248150"/>
                <a:gd name="connsiteX25" fmla="*/ 793773 w 4135863"/>
                <a:gd name="connsiteY25" fmla="*/ 257175 h 4248150"/>
                <a:gd name="connsiteX26" fmla="*/ 796948 w 4135863"/>
                <a:gd name="connsiteY26" fmla="*/ 288925 h 4248150"/>
                <a:gd name="connsiteX27" fmla="*/ 800123 w 4135863"/>
                <a:gd name="connsiteY27" fmla="*/ 298450 h 4248150"/>
                <a:gd name="connsiteX28" fmla="*/ 809648 w 4135863"/>
                <a:gd name="connsiteY28" fmla="*/ 304800 h 4248150"/>
                <a:gd name="connsiteX29" fmla="*/ 822348 w 4135863"/>
                <a:gd name="connsiteY29" fmla="*/ 314325 h 4248150"/>
                <a:gd name="connsiteX30" fmla="*/ 831873 w 4135863"/>
                <a:gd name="connsiteY30" fmla="*/ 323850 h 4248150"/>
                <a:gd name="connsiteX31" fmla="*/ 854098 w 4135863"/>
                <a:gd name="connsiteY31" fmla="*/ 336550 h 4248150"/>
                <a:gd name="connsiteX32" fmla="*/ 863623 w 4135863"/>
                <a:gd name="connsiteY32" fmla="*/ 346075 h 4248150"/>
                <a:gd name="connsiteX33" fmla="*/ 892198 w 4135863"/>
                <a:gd name="connsiteY33" fmla="*/ 352425 h 4248150"/>
                <a:gd name="connsiteX34" fmla="*/ 882673 w 4135863"/>
                <a:gd name="connsiteY34" fmla="*/ 355600 h 4248150"/>
                <a:gd name="connsiteX35" fmla="*/ 879498 w 4135863"/>
                <a:gd name="connsiteY35" fmla="*/ 365125 h 4248150"/>
                <a:gd name="connsiteX36" fmla="*/ 876323 w 4135863"/>
                <a:gd name="connsiteY36" fmla="*/ 406400 h 4248150"/>
                <a:gd name="connsiteX37" fmla="*/ 866798 w 4135863"/>
                <a:gd name="connsiteY37" fmla="*/ 434975 h 4248150"/>
                <a:gd name="connsiteX38" fmla="*/ 863623 w 4135863"/>
                <a:gd name="connsiteY38" fmla="*/ 450850 h 4248150"/>
                <a:gd name="connsiteX39" fmla="*/ 860448 w 4135863"/>
                <a:gd name="connsiteY39" fmla="*/ 463550 h 4248150"/>
                <a:gd name="connsiteX40" fmla="*/ 854098 w 4135863"/>
                <a:gd name="connsiteY40" fmla="*/ 482600 h 4248150"/>
                <a:gd name="connsiteX41" fmla="*/ 850923 w 4135863"/>
                <a:gd name="connsiteY41" fmla="*/ 492125 h 4248150"/>
                <a:gd name="connsiteX42" fmla="*/ 841398 w 4135863"/>
                <a:gd name="connsiteY42" fmla="*/ 517525 h 4248150"/>
                <a:gd name="connsiteX43" fmla="*/ 835048 w 4135863"/>
                <a:gd name="connsiteY43" fmla="*/ 552450 h 4248150"/>
                <a:gd name="connsiteX44" fmla="*/ 831873 w 4135863"/>
                <a:gd name="connsiteY44" fmla="*/ 561975 h 4248150"/>
                <a:gd name="connsiteX45" fmla="*/ 822348 w 4135863"/>
                <a:gd name="connsiteY45" fmla="*/ 565150 h 4248150"/>
                <a:gd name="connsiteX46" fmla="*/ 815998 w 4135863"/>
                <a:gd name="connsiteY46" fmla="*/ 574675 h 4248150"/>
                <a:gd name="connsiteX47" fmla="*/ 825523 w 4135863"/>
                <a:gd name="connsiteY47" fmla="*/ 600075 h 4248150"/>
                <a:gd name="connsiteX48" fmla="*/ 841398 w 4135863"/>
                <a:gd name="connsiteY48" fmla="*/ 625475 h 4248150"/>
                <a:gd name="connsiteX49" fmla="*/ 847748 w 4135863"/>
                <a:gd name="connsiteY49" fmla="*/ 650875 h 4248150"/>
                <a:gd name="connsiteX50" fmla="*/ 860448 w 4135863"/>
                <a:gd name="connsiteY50" fmla="*/ 669925 h 4248150"/>
                <a:gd name="connsiteX51" fmla="*/ 866798 w 4135863"/>
                <a:gd name="connsiteY51" fmla="*/ 682625 h 4248150"/>
                <a:gd name="connsiteX52" fmla="*/ 885848 w 4135863"/>
                <a:gd name="connsiteY52" fmla="*/ 695325 h 4248150"/>
                <a:gd name="connsiteX53" fmla="*/ 904898 w 4135863"/>
                <a:gd name="connsiteY53" fmla="*/ 730250 h 4248150"/>
                <a:gd name="connsiteX54" fmla="*/ 908073 w 4135863"/>
                <a:gd name="connsiteY54" fmla="*/ 739775 h 4248150"/>
                <a:gd name="connsiteX55" fmla="*/ 917598 w 4135863"/>
                <a:gd name="connsiteY55" fmla="*/ 742950 h 4248150"/>
                <a:gd name="connsiteX56" fmla="*/ 936648 w 4135863"/>
                <a:gd name="connsiteY56" fmla="*/ 758825 h 4248150"/>
                <a:gd name="connsiteX57" fmla="*/ 955698 w 4135863"/>
                <a:gd name="connsiteY57" fmla="*/ 765175 h 4248150"/>
                <a:gd name="connsiteX58" fmla="*/ 993798 w 4135863"/>
                <a:gd name="connsiteY58" fmla="*/ 762000 h 4248150"/>
                <a:gd name="connsiteX59" fmla="*/ 1012848 w 4135863"/>
                <a:gd name="connsiteY59" fmla="*/ 755650 h 4248150"/>
                <a:gd name="connsiteX60" fmla="*/ 1022373 w 4135863"/>
                <a:gd name="connsiteY60" fmla="*/ 752475 h 4248150"/>
                <a:gd name="connsiteX61" fmla="*/ 1035073 w 4135863"/>
                <a:gd name="connsiteY61" fmla="*/ 742950 h 4248150"/>
                <a:gd name="connsiteX62" fmla="*/ 1044598 w 4135863"/>
                <a:gd name="connsiteY62" fmla="*/ 739775 h 4248150"/>
                <a:gd name="connsiteX63" fmla="*/ 1143023 w 4135863"/>
                <a:gd name="connsiteY63" fmla="*/ 730250 h 4248150"/>
                <a:gd name="connsiteX64" fmla="*/ 1155723 w 4135863"/>
                <a:gd name="connsiteY64" fmla="*/ 685800 h 4248150"/>
                <a:gd name="connsiteX65" fmla="*/ 1162073 w 4135863"/>
                <a:gd name="connsiteY65" fmla="*/ 673100 h 4248150"/>
                <a:gd name="connsiteX66" fmla="*/ 1165248 w 4135863"/>
                <a:gd name="connsiteY66" fmla="*/ 663575 h 4248150"/>
                <a:gd name="connsiteX67" fmla="*/ 1184298 w 4135863"/>
                <a:gd name="connsiteY67" fmla="*/ 654050 h 4248150"/>
                <a:gd name="connsiteX68" fmla="*/ 1206523 w 4135863"/>
                <a:gd name="connsiteY68" fmla="*/ 635000 h 4248150"/>
                <a:gd name="connsiteX69" fmla="*/ 1216048 w 4135863"/>
                <a:gd name="connsiteY69" fmla="*/ 631825 h 4248150"/>
                <a:gd name="connsiteX70" fmla="*/ 1244623 w 4135863"/>
                <a:gd name="connsiteY70" fmla="*/ 615950 h 4248150"/>
                <a:gd name="connsiteX71" fmla="*/ 1263673 w 4135863"/>
                <a:gd name="connsiteY71" fmla="*/ 612775 h 4248150"/>
                <a:gd name="connsiteX72" fmla="*/ 1330348 w 4135863"/>
                <a:gd name="connsiteY72" fmla="*/ 606425 h 4248150"/>
                <a:gd name="connsiteX73" fmla="*/ 1365273 w 4135863"/>
                <a:gd name="connsiteY73" fmla="*/ 612775 h 4248150"/>
                <a:gd name="connsiteX74" fmla="*/ 1368448 w 4135863"/>
                <a:gd name="connsiteY74" fmla="*/ 622300 h 4248150"/>
                <a:gd name="connsiteX75" fmla="*/ 1377973 w 4135863"/>
                <a:gd name="connsiteY75" fmla="*/ 628650 h 4248150"/>
                <a:gd name="connsiteX76" fmla="*/ 1387498 w 4135863"/>
                <a:gd name="connsiteY76" fmla="*/ 638175 h 4248150"/>
                <a:gd name="connsiteX77" fmla="*/ 1387498 w 4135863"/>
                <a:gd name="connsiteY77" fmla="*/ 673100 h 4248150"/>
                <a:gd name="connsiteX78" fmla="*/ 1377973 w 4135863"/>
                <a:gd name="connsiteY78" fmla="*/ 676275 h 4248150"/>
                <a:gd name="connsiteX79" fmla="*/ 1355748 w 4135863"/>
                <a:gd name="connsiteY79" fmla="*/ 685800 h 4248150"/>
                <a:gd name="connsiteX80" fmla="*/ 1349398 w 4135863"/>
                <a:gd name="connsiteY80" fmla="*/ 698500 h 4248150"/>
                <a:gd name="connsiteX81" fmla="*/ 1343048 w 4135863"/>
                <a:gd name="connsiteY81" fmla="*/ 723900 h 4248150"/>
                <a:gd name="connsiteX82" fmla="*/ 1339873 w 4135863"/>
                <a:gd name="connsiteY82" fmla="*/ 733425 h 4248150"/>
                <a:gd name="connsiteX83" fmla="*/ 1333523 w 4135863"/>
                <a:gd name="connsiteY83" fmla="*/ 742950 h 4248150"/>
                <a:gd name="connsiteX84" fmla="*/ 1330348 w 4135863"/>
                <a:gd name="connsiteY84" fmla="*/ 758825 h 4248150"/>
                <a:gd name="connsiteX85" fmla="*/ 1320823 w 4135863"/>
                <a:gd name="connsiteY85" fmla="*/ 784225 h 4248150"/>
                <a:gd name="connsiteX86" fmla="*/ 1311298 w 4135863"/>
                <a:gd name="connsiteY86" fmla="*/ 793750 h 4248150"/>
                <a:gd name="connsiteX87" fmla="*/ 1295423 w 4135863"/>
                <a:gd name="connsiteY87" fmla="*/ 822325 h 4248150"/>
                <a:gd name="connsiteX88" fmla="*/ 1282723 w 4135863"/>
                <a:gd name="connsiteY88" fmla="*/ 831850 h 4248150"/>
                <a:gd name="connsiteX89" fmla="*/ 1273198 w 4135863"/>
                <a:gd name="connsiteY89" fmla="*/ 850900 h 4248150"/>
                <a:gd name="connsiteX90" fmla="*/ 1263673 w 4135863"/>
                <a:gd name="connsiteY90" fmla="*/ 860425 h 4248150"/>
                <a:gd name="connsiteX91" fmla="*/ 1266848 w 4135863"/>
                <a:gd name="connsiteY91" fmla="*/ 908050 h 4248150"/>
                <a:gd name="connsiteX92" fmla="*/ 1276373 w 4135863"/>
                <a:gd name="connsiteY92" fmla="*/ 904875 h 4248150"/>
                <a:gd name="connsiteX93" fmla="*/ 1343048 w 4135863"/>
                <a:gd name="connsiteY93" fmla="*/ 898525 h 4248150"/>
                <a:gd name="connsiteX94" fmla="*/ 1362098 w 4135863"/>
                <a:gd name="connsiteY94" fmla="*/ 892175 h 4248150"/>
                <a:gd name="connsiteX95" fmla="*/ 1374798 w 4135863"/>
                <a:gd name="connsiteY95" fmla="*/ 885825 h 4248150"/>
                <a:gd name="connsiteX96" fmla="*/ 1419248 w 4135863"/>
                <a:gd name="connsiteY96" fmla="*/ 879475 h 4248150"/>
                <a:gd name="connsiteX97" fmla="*/ 1428773 w 4135863"/>
                <a:gd name="connsiteY97" fmla="*/ 885825 h 4248150"/>
                <a:gd name="connsiteX98" fmla="*/ 1441473 w 4135863"/>
                <a:gd name="connsiteY98" fmla="*/ 901700 h 4248150"/>
                <a:gd name="connsiteX99" fmla="*/ 1447823 w 4135863"/>
                <a:gd name="connsiteY99" fmla="*/ 911225 h 4248150"/>
                <a:gd name="connsiteX100" fmla="*/ 1470048 w 4135863"/>
                <a:gd name="connsiteY100" fmla="*/ 927100 h 4248150"/>
                <a:gd name="connsiteX101" fmla="*/ 1485923 w 4135863"/>
                <a:gd name="connsiteY101" fmla="*/ 955675 h 4248150"/>
                <a:gd name="connsiteX102" fmla="*/ 1479573 w 4135863"/>
                <a:gd name="connsiteY102" fmla="*/ 1063625 h 4248150"/>
                <a:gd name="connsiteX103" fmla="*/ 1482748 w 4135863"/>
                <a:gd name="connsiteY103" fmla="*/ 1133475 h 4248150"/>
                <a:gd name="connsiteX104" fmla="*/ 1489098 w 4135863"/>
                <a:gd name="connsiteY104" fmla="*/ 1171575 h 4248150"/>
                <a:gd name="connsiteX105" fmla="*/ 1492273 w 4135863"/>
                <a:gd name="connsiteY105" fmla="*/ 1216025 h 4248150"/>
                <a:gd name="connsiteX106" fmla="*/ 1498623 w 4135863"/>
                <a:gd name="connsiteY106" fmla="*/ 1225550 h 4248150"/>
                <a:gd name="connsiteX107" fmla="*/ 1501798 w 4135863"/>
                <a:gd name="connsiteY107" fmla="*/ 1235075 h 4248150"/>
                <a:gd name="connsiteX108" fmla="*/ 1527198 w 4135863"/>
                <a:gd name="connsiteY108" fmla="*/ 1250950 h 4248150"/>
                <a:gd name="connsiteX109" fmla="*/ 1536723 w 4135863"/>
                <a:gd name="connsiteY109" fmla="*/ 1257300 h 4248150"/>
                <a:gd name="connsiteX110" fmla="*/ 1549423 w 4135863"/>
                <a:gd name="connsiteY110" fmla="*/ 1260475 h 4248150"/>
                <a:gd name="connsiteX111" fmla="*/ 1603398 w 4135863"/>
                <a:gd name="connsiteY111" fmla="*/ 1263650 h 4248150"/>
                <a:gd name="connsiteX112" fmla="*/ 1635148 w 4135863"/>
                <a:gd name="connsiteY112" fmla="*/ 1273175 h 4248150"/>
                <a:gd name="connsiteX113" fmla="*/ 1676423 w 4135863"/>
                <a:gd name="connsiteY113" fmla="*/ 1266825 h 4248150"/>
                <a:gd name="connsiteX114" fmla="*/ 1685948 w 4135863"/>
                <a:gd name="connsiteY114" fmla="*/ 1263650 h 4248150"/>
                <a:gd name="connsiteX115" fmla="*/ 1692298 w 4135863"/>
                <a:gd name="connsiteY115" fmla="*/ 1254125 h 4248150"/>
                <a:gd name="connsiteX116" fmla="*/ 1701823 w 4135863"/>
                <a:gd name="connsiteY116" fmla="*/ 1244600 h 4248150"/>
                <a:gd name="connsiteX117" fmla="*/ 1743098 w 4135863"/>
                <a:gd name="connsiteY117" fmla="*/ 1247775 h 4248150"/>
                <a:gd name="connsiteX118" fmla="*/ 1752623 w 4135863"/>
                <a:gd name="connsiteY118" fmla="*/ 1254125 h 4248150"/>
                <a:gd name="connsiteX119" fmla="*/ 1762148 w 4135863"/>
                <a:gd name="connsiteY119" fmla="*/ 1257300 h 4248150"/>
                <a:gd name="connsiteX120" fmla="*/ 1771673 w 4135863"/>
                <a:gd name="connsiteY120" fmla="*/ 1266825 h 4248150"/>
                <a:gd name="connsiteX121" fmla="*/ 1787548 w 4135863"/>
                <a:gd name="connsiteY121" fmla="*/ 1285875 h 4248150"/>
                <a:gd name="connsiteX122" fmla="*/ 1797073 w 4135863"/>
                <a:gd name="connsiteY122" fmla="*/ 1289050 h 4248150"/>
                <a:gd name="connsiteX123" fmla="*/ 1822473 w 4135863"/>
                <a:gd name="connsiteY123" fmla="*/ 1308100 h 4248150"/>
                <a:gd name="connsiteX124" fmla="*/ 1831998 w 4135863"/>
                <a:gd name="connsiteY124" fmla="*/ 1311275 h 4248150"/>
                <a:gd name="connsiteX125" fmla="*/ 1854223 w 4135863"/>
                <a:gd name="connsiteY125" fmla="*/ 1327150 h 4248150"/>
                <a:gd name="connsiteX126" fmla="*/ 1863748 w 4135863"/>
                <a:gd name="connsiteY126" fmla="*/ 1317625 h 4248150"/>
                <a:gd name="connsiteX127" fmla="*/ 1879623 w 4135863"/>
                <a:gd name="connsiteY127" fmla="*/ 1282700 h 4248150"/>
                <a:gd name="connsiteX128" fmla="*/ 1882798 w 4135863"/>
                <a:gd name="connsiteY128" fmla="*/ 1250950 h 4248150"/>
                <a:gd name="connsiteX129" fmla="*/ 1889148 w 4135863"/>
                <a:gd name="connsiteY129" fmla="*/ 1241425 h 4248150"/>
                <a:gd name="connsiteX130" fmla="*/ 1895498 w 4135863"/>
                <a:gd name="connsiteY130" fmla="*/ 1228725 h 4248150"/>
                <a:gd name="connsiteX131" fmla="*/ 1901848 w 4135863"/>
                <a:gd name="connsiteY131" fmla="*/ 1209675 h 4248150"/>
                <a:gd name="connsiteX132" fmla="*/ 1905023 w 4135863"/>
                <a:gd name="connsiteY132" fmla="*/ 1196975 h 4248150"/>
                <a:gd name="connsiteX133" fmla="*/ 1930423 w 4135863"/>
                <a:gd name="connsiteY133" fmla="*/ 1184275 h 4248150"/>
                <a:gd name="connsiteX134" fmla="*/ 2019323 w 4135863"/>
                <a:gd name="connsiteY134" fmla="*/ 1181100 h 4248150"/>
                <a:gd name="connsiteX135" fmla="*/ 2028848 w 4135863"/>
                <a:gd name="connsiteY135" fmla="*/ 1174750 h 4248150"/>
                <a:gd name="connsiteX136" fmla="*/ 2047898 w 4135863"/>
                <a:gd name="connsiteY136" fmla="*/ 1165225 h 4248150"/>
                <a:gd name="connsiteX137" fmla="*/ 2060598 w 4135863"/>
                <a:gd name="connsiteY137" fmla="*/ 1149350 h 4248150"/>
                <a:gd name="connsiteX138" fmla="*/ 2082823 w 4135863"/>
                <a:gd name="connsiteY138" fmla="*/ 1127125 h 4248150"/>
                <a:gd name="connsiteX139" fmla="*/ 2095523 w 4135863"/>
                <a:gd name="connsiteY139" fmla="*/ 1120775 h 4248150"/>
                <a:gd name="connsiteX140" fmla="*/ 2114573 w 4135863"/>
                <a:gd name="connsiteY140" fmla="*/ 1114425 h 4248150"/>
                <a:gd name="connsiteX141" fmla="*/ 2124098 w 4135863"/>
                <a:gd name="connsiteY141" fmla="*/ 1120775 h 4248150"/>
                <a:gd name="connsiteX142" fmla="*/ 2127273 w 4135863"/>
                <a:gd name="connsiteY142" fmla="*/ 1130300 h 4248150"/>
                <a:gd name="connsiteX143" fmla="*/ 2133623 w 4135863"/>
                <a:gd name="connsiteY143" fmla="*/ 1139825 h 4248150"/>
                <a:gd name="connsiteX144" fmla="*/ 2130448 w 4135863"/>
                <a:gd name="connsiteY144" fmla="*/ 1152525 h 4248150"/>
                <a:gd name="connsiteX145" fmla="*/ 2127273 w 4135863"/>
                <a:gd name="connsiteY145" fmla="*/ 1174750 h 4248150"/>
                <a:gd name="connsiteX146" fmla="*/ 2187598 w 4135863"/>
                <a:gd name="connsiteY146" fmla="*/ 1155700 h 4248150"/>
                <a:gd name="connsiteX147" fmla="*/ 2276498 w 4135863"/>
                <a:gd name="connsiteY147" fmla="*/ 1168400 h 4248150"/>
                <a:gd name="connsiteX148" fmla="*/ 2279673 w 4135863"/>
                <a:gd name="connsiteY148" fmla="*/ 1190625 h 4248150"/>
                <a:gd name="connsiteX149" fmla="*/ 2273323 w 4135863"/>
                <a:gd name="connsiteY149" fmla="*/ 1181100 h 4248150"/>
                <a:gd name="connsiteX150" fmla="*/ 2254273 w 4135863"/>
                <a:gd name="connsiteY150" fmla="*/ 1162050 h 4248150"/>
                <a:gd name="connsiteX151" fmla="*/ 2257448 w 4135863"/>
                <a:gd name="connsiteY151" fmla="*/ 1165225 h 4248150"/>
                <a:gd name="connsiteX152" fmla="*/ 2308248 w 4135863"/>
                <a:gd name="connsiteY152" fmla="*/ 1184275 h 4248150"/>
                <a:gd name="connsiteX153" fmla="*/ 2324123 w 4135863"/>
                <a:gd name="connsiteY153" fmla="*/ 1187450 h 4248150"/>
                <a:gd name="connsiteX154" fmla="*/ 2349523 w 4135863"/>
                <a:gd name="connsiteY154" fmla="*/ 1193800 h 4248150"/>
                <a:gd name="connsiteX155" fmla="*/ 2393973 w 4135863"/>
                <a:gd name="connsiteY155" fmla="*/ 1196975 h 4248150"/>
                <a:gd name="connsiteX156" fmla="*/ 2397148 w 4135863"/>
                <a:gd name="connsiteY156" fmla="*/ 1206500 h 4248150"/>
                <a:gd name="connsiteX157" fmla="*/ 2444773 w 4135863"/>
                <a:gd name="connsiteY157" fmla="*/ 1216025 h 4248150"/>
                <a:gd name="connsiteX158" fmla="*/ 2454298 w 4135863"/>
                <a:gd name="connsiteY158" fmla="*/ 1219200 h 4248150"/>
                <a:gd name="connsiteX159" fmla="*/ 2476523 w 4135863"/>
                <a:gd name="connsiteY159" fmla="*/ 1222375 h 4248150"/>
                <a:gd name="connsiteX160" fmla="*/ 2486048 w 4135863"/>
                <a:gd name="connsiteY160" fmla="*/ 1228725 h 4248150"/>
                <a:gd name="connsiteX161" fmla="*/ 2520973 w 4135863"/>
                <a:gd name="connsiteY161" fmla="*/ 1222375 h 4248150"/>
                <a:gd name="connsiteX162" fmla="*/ 2530498 w 4135863"/>
                <a:gd name="connsiteY162" fmla="*/ 1209675 h 4248150"/>
                <a:gd name="connsiteX163" fmla="*/ 2540023 w 4135863"/>
                <a:gd name="connsiteY163" fmla="*/ 1203325 h 4248150"/>
                <a:gd name="connsiteX164" fmla="*/ 2552723 w 4135863"/>
                <a:gd name="connsiteY164" fmla="*/ 1200150 h 4248150"/>
                <a:gd name="connsiteX165" fmla="*/ 2581298 w 4135863"/>
                <a:gd name="connsiteY165" fmla="*/ 1190625 h 4248150"/>
                <a:gd name="connsiteX166" fmla="*/ 2609873 w 4135863"/>
                <a:gd name="connsiteY166" fmla="*/ 1193800 h 4248150"/>
                <a:gd name="connsiteX167" fmla="*/ 2619398 w 4135863"/>
                <a:gd name="connsiteY167" fmla="*/ 1196975 h 4248150"/>
                <a:gd name="connsiteX168" fmla="*/ 2625748 w 4135863"/>
                <a:gd name="connsiteY168" fmla="*/ 1206500 h 4248150"/>
                <a:gd name="connsiteX169" fmla="*/ 2616223 w 4135863"/>
                <a:gd name="connsiteY169" fmla="*/ 1209675 h 4248150"/>
                <a:gd name="connsiteX170" fmla="*/ 2606698 w 4135863"/>
                <a:gd name="connsiteY170" fmla="*/ 1235075 h 4248150"/>
                <a:gd name="connsiteX171" fmla="*/ 2654323 w 4135863"/>
                <a:gd name="connsiteY171" fmla="*/ 1238250 h 4248150"/>
                <a:gd name="connsiteX172" fmla="*/ 2657498 w 4135863"/>
                <a:gd name="connsiteY172" fmla="*/ 1200150 h 4248150"/>
                <a:gd name="connsiteX173" fmla="*/ 2686073 w 4135863"/>
                <a:gd name="connsiteY173" fmla="*/ 1190625 h 4248150"/>
                <a:gd name="connsiteX174" fmla="*/ 2717823 w 4135863"/>
                <a:gd name="connsiteY174" fmla="*/ 1200150 h 4248150"/>
                <a:gd name="connsiteX175" fmla="*/ 2711473 w 4135863"/>
                <a:gd name="connsiteY175" fmla="*/ 1225550 h 4248150"/>
                <a:gd name="connsiteX176" fmla="*/ 2705123 w 4135863"/>
                <a:gd name="connsiteY176" fmla="*/ 1250950 h 4248150"/>
                <a:gd name="connsiteX177" fmla="*/ 2698773 w 4135863"/>
                <a:gd name="connsiteY177" fmla="*/ 1270000 h 4248150"/>
                <a:gd name="connsiteX178" fmla="*/ 2714648 w 4135863"/>
                <a:gd name="connsiteY178" fmla="*/ 1279525 h 4248150"/>
                <a:gd name="connsiteX179" fmla="*/ 2740048 w 4135863"/>
                <a:gd name="connsiteY179" fmla="*/ 1289050 h 4248150"/>
                <a:gd name="connsiteX180" fmla="*/ 2749573 w 4135863"/>
                <a:gd name="connsiteY180" fmla="*/ 1298575 h 4248150"/>
                <a:gd name="connsiteX181" fmla="*/ 2752748 w 4135863"/>
                <a:gd name="connsiteY181" fmla="*/ 1323975 h 4248150"/>
                <a:gd name="connsiteX182" fmla="*/ 2762273 w 4135863"/>
                <a:gd name="connsiteY182" fmla="*/ 1333500 h 4248150"/>
                <a:gd name="connsiteX183" fmla="*/ 2765448 w 4135863"/>
                <a:gd name="connsiteY183" fmla="*/ 1346200 h 4248150"/>
                <a:gd name="connsiteX184" fmla="*/ 2784498 w 4135863"/>
                <a:gd name="connsiteY184" fmla="*/ 1349375 h 4248150"/>
                <a:gd name="connsiteX185" fmla="*/ 2794023 w 4135863"/>
                <a:gd name="connsiteY185" fmla="*/ 1352550 h 4248150"/>
                <a:gd name="connsiteX186" fmla="*/ 2806723 w 4135863"/>
                <a:gd name="connsiteY186" fmla="*/ 1355725 h 4248150"/>
                <a:gd name="connsiteX187" fmla="*/ 2825773 w 4135863"/>
                <a:gd name="connsiteY187" fmla="*/ 1387475 h 4248150"/>
                <a:gd name="connsiteX188" fmla="*/ 2835298 w 4135863"/>
                <a:gd name="connsiteY188" fmla="*/ 1393825 h 4248150"/>
                <a:gd name="connsiteX189" fmla="*/ 2851173 w 4135863"/>
                <a:gd name="connsiteY189" fmla="*/ 1412875 h 4248150"/>
                <a:gd name="connsiteX190" fmla="*/ 2863873 w 4135863"/>
                <a:gd name="connsiteY190" fmla="*/ 1416050 h 4248150"/>
                <a:gd name="connsiteX191" fmla="*/ 2873398 w 4135863"/>
                <a:gd name="connsiteY191" fmla="*/ 1422400 h 4248150"/>
                <a:gd name="connsiteX192" fmla="*/ 2933723 w 4135863"/>
                <a:gd name="connsiteY192" fmla="*/ 1431925 h 4248150"/>
                <a:gd name="connsiteX193" fmla="*/ 2952773 w 4135863"/>
                <a:gd name="connsiteY193" fmla="*/ 1438275 h 4248150"/>
                <a:gd name="connsiteX194" fmla="*/ 2971823 w 4135863"/>
                <a:gd name="connsiteY194" fmla="*/ 1447800 h 4248150"/>
                <a:gd name="connsiteX195" fmla="*/ 2997223 w 4135863"/>
                <a:gd name="connsiteY195" fmla="*/ 1450975 h 4248150"/>
                <a:gd name="connsiteX196" fmla="*/ 3013098 w 4135863"/>
                <a:gd name="connsiteY196" fmla="*/ 1454150 h 4248150"/>
                <a:gd name="connsiteX197" fmla="*/ 3032148 w 4135863"/>
                <a:gd name="connsiteY197" fmla="*/ 1457325 h 4248150"/>
                <a:gd name="connsiteX198" fmla="*/ 3076598 w 4135863"/>
                <a:gd name="connsiteY198" fmla="*/ 1466850 h 4248150"/>
                <a:gd name="connsiteX199" fmla="*/ 3184548 w 4135863"/>
                <a:gd name="connsiteY199" fmla="*/ 1476375 h 4248150"/>
                <a:gd name="connsiteX200" fmla="*/ 3206773 w 4135863"/>
                <a:gd name="connsiteY200" fmla="*/ 1498600 h 4248150"/>
                <a:gd name="connsiteX201" fmla="*/ 3235348 w 4135863"/>
                <a:gd name="connsiteY201" fmla="*/ 1517650 h 4248150"/>
                <a:gd name="connsiteX202" fmla="*/ 3244873 w 4135863"/>
                <a:gd name="connsiteY202" fmla="*/ 1539875 h 4248150"/>
                <a:gd name="connsiteX203" fmla="*/ 3248048 w 4135863"/>
                <a:gd name="connsiteY203" fmla="*/ 1552575 h 4248150"/>
                <a:gd name="connsiteX204" fmla="*/ 3254398 w 4135863"/>
                <a:gd name="connsiteY204" fmla="*/ 1562100 h 4248150"/>
                <a:gd name="connsiteX205" fmla="*/ 3270273 w 4135863"/>
                <a:gd name="connsiteY205" fmla="*/ 1590675 h 4248150"/>
                <a:gd name="connsiteX206" fmla="*/ 3292498 w 4135863"/>
                <a:gd name="connsiteY206" fmla="*/ 1603375 h 4248150"/>
                <a:gd name="connsiteX207" fmla="*/ 3302023 w 4135863"/>
                <a:gd name="connsiteY207" fmla="*/ 1625600 h 4248150"/>
                <a:gd name="connsiteX208" fmla="*/ 3314723 w 4135863"/>
                <a:gd name="connsiteY208" fmla="*/ 1644650 h 4248150"/>
                <a:gd name="connsiteX209" fmla="*/ 3324248 w 4135863"/>
                <a:gd name="connsiteY209" fmla="*/ 1679575 h 4248150"/>
                <a:gd name="connsiteX210" fmla="*/ 3330598 w 4135863"/>
                <a:gd name="connsiteY210" fmla="*/ 1692275 h 4248150"/>
                <a:gd name="connsiteX211" fmla="*/ 3321073 w 4135863"/>
                <a:gd name="connsiteY211" fmla="*/ 1746250 h 4248150"/>
                <a:gd name="connsiteX212" fmla="*/ 3302023 w 4135863"/>
                <a:gd name="connsiteY212" fmla="*/ 1784350 h 4248150"/>
                <a:gd name="connsiteX213" fmla="*/ 3276623 w 4135863"/>
                <a:gd name="connsiteY213" fmla="*/ 1816100 h 4248150"/>
                <a:gd name="connsiteX214" fmla="*/ 3254398 w 4135863"/>
                <a:gd name="connsiteY214" fmla="*/ 1860550 h 4248150"/>
                <a:gd name="connsiteX215" fmla="*/ 3276623 w 4135863"/>
                <a:gd name="connsiteY215" fmla="*/ 1831975 h 4248150"/>
                <a:gd name="connsiteX216" fmla="*/ 3286148 w 4135863"/>
                <a:gd name="connsiteY216" fmla="*/ 1822450 h 4248150"/>
                <a:gd name="connsiteX217" fmla="*/ 3317898 w 4135863"/>
                <a:gd name="connsiteY217" fmla="*/ 1803400 h 4248150"/>
                <a:gd name="connsiteX218" fmla="*/ 3336948 w 4135863"/>
                <a:gd name="connsiteY218" fmla="*/ 1793875 h 4248150"/>
                <a:gd name="connsiteX219" fmla="*/ 3346473 w 4135863"/>
                <a:gd name="connsiteY219" fmla="*/ 1784350 h 4248150"/>
                <a:gd name="connsiteX220" fmla="*/ 3403627 w 4135863"/>
                <a:gd name="connsiteY220" fmla="*/ 1774825 h 4248150"/>
                <a:gd name="connsiteX221" fmla="*/ 3406798 w 4135863"/>
                <a:gd name="connsiteY221" fmla="*/ 1857375 h 4248150"/>
                <a:gd name="connsiteX222" fmla="*/ 3476652 w 4135863"/>
                <a:gd name="connsiteY222" fmla="*/ 1835150 h 4248150"/>
                <a:gd name="connsiteX223" fmla="*/ 3600477 w 4135863"/>
                <a:gd name="connsiteY223" fmla="*/ 1838325 h 4248150"/>
                <a:gd name="connsiteX224" fmla="*/ 3616352 w 4135863"/>
                <a:gd name="connsiteY224" fmla="*/ 1908175 h 4248150"/>
                <a:gd name="connsiteX225" fmla="*/ 3708427 w 4135863"/>
                <a:gd name="connsiteY225" fmla="*/ 1889125 h 4248150"/>
                <a:gd name="connsiteX226" fmla="*/ 3873527 w 4135863"/>
                <a:gd name="connsiteY226" fmla="*/ 1933575 h 4248150"/>
                <a:gd name="connsiteX227" fmla="*/ 3984652 w 4135863"/>
                <a:gd name="connsiteY227" fmla="*/ 1993900 h 4248150"/>
                <a:gd name="connsiteX228" fmla="*/ 4070377 w 4135863"/>
                <a:gd name="connsiteY228" fmla="*/ 2047875 h 4248150"/>
                <a:gd name="connsiteX229" fmla="*/ 4133877 w 4135863"/>
                <a:gd name="connsiteY229" fmla="*/ 2114550 h 4248150"/>
                <a:gd name="connsiteX230" fmla="*/ 4083077 w 4135863"/>
                <a:gd name="connsiteY230" fmla="*/ 2235200 h 4248150"/>
                <a:gd name="connsiteX231" fmla="*/ 3911627 w 4135863"/>
                <a:gd name="connsiteY231" fmla="*/ 2495550 h 4248150"/>
                <a:gd name="connsiteX232" fmla="*/ 3781452 w 4135863"/>
                <a:gd name="connsiteY232" fmla="*/ 2940050 h 4248150"/>
                <a:gd name="connsiteX233" fmla="*/ 3616352 w 4135863"/>
                <a:gd name="connsiteY233" fmla="*/ 3022600 h 4248150"/>
                <a:gd name="connsiteX234" fmla="*/ 3536977 w 4135863"/>
                <a:gd name="connsiteY234" fmla="*/ 3051175 h 4248150"/>
                <a:gd name="connsiteX235" fmla="*/ 2952777 w 4135863"/>
                <a:gd name="connsiteY235" fmla="*/ 2057400 h 4248150"/>
                <a:gd name="connsiteX236" fmla="*/ 2968652 w 4135863"/>
                <a:gd name="connsiteY236" fmla="*/ 2225675 h 4248150"/>
                <a:gd name="connsiteX237" fmla="*/ 2879752 w 4135863"/>
                <a:gd name="connsiteY237" fmla="*/ 2022475 h 4248150"/>
                <a:gd name="connsiteX238" fmla="*/ 2901977 w 4135863"/>
                <a:gd name="connsiteY238" fmla="*/ 2222500 h 4248150"/>
                <a:gd name="connsiteX239" fmla="*/ 2886102 w 4135863"/>
                <a:gd name="connsiteY239" fmla="*/ 2349500 h 4248150"/>
                <a:gd name="connsiteX240" fmla="*/ 2841652 w 4135863"/>
                <a:gd name="connsiteY240" fmla="*/ 2257425 h 4248150"/>
                <a:gd name="connsiteX241" fmla="*/ 2873402 w 4135863"/>
                <a:gd name="connsiteY241" fmla="*/ 2397125 h 4248150"/>
                <a:gd name="connsiteX242" fmla="*/ 2800377 w 4135863"/>
                <a:gd name="connsiteY242" fmla="*/ 2270125 h 4248150"/>
                <a:gd name="connsiteX243" fmla="*/ 2867052 w 4135863"/>
                <a:gd name="connsiteY243" fmla="*/ 2479675 h 4248150"/>
                <a:gd name="connsiteX244" fmla="*/ 2771802 w 4135863"/>
                <a:gd name="connsiteY244" fmla="*/ 2311400 h 4248150"/>
                <a:gd name="connsiteX245" fmla="*/ 2787677 w 4135863"/>
                <a:gd name="connsiteY245" fmla="*/ 2466975 h 4248150"/>
                <a:gd name="connsiteX246" fmla="*/ 2698777 w 4135863"/>
                <a:gd name="connsiteY246" fmla="*/ 2314575 h 4248150"/>
                <a:gd name="connsiteX247" fmla="*/ 2724177 w 4135863"/>
                <a:gd name="connsiteY247" fmla="*/ 2527300 h 4248150"/>
                <a:gd name="connsiteX248" fmla="*/ 2247927 w 4135863"/>
                <a:gd name="connsiteY248" fmla="*/ 4248150 h 4248150"/>
                <a:gd name="connsiteX249" fmla="*/ 2266977 w 4135863"/>
                <a:gd name="connsiteY249" fmla="*/ 4168775 h 4248150"/>
                <a:gd name="connsiteX250" fmla="*/ 2216177 w 4135863"/>
                <a:gd name="connsiteY250" fmla="*/ 4073525 h 4248150"/>
                <a:gd name="connsiteX251" fmla="*/ 2152677 w 4135863"/>
                <a:gd name="connsiteY251" fmla="*/ 4010025 h 4248150"/>
                <a:gd name="connsiteX252" fmla="*/ 2152677 w 4135863"/>
                <a:gd name="connsiteY252" fmla="*/ 3829050 h 4248150"/>
                <a:gd name="connsiteX253" fmla="*/ 2206652 w 4135863"/>
                <a:gd name="connsiteY253" fmla="*/ 3686175 h 4248150"/>
                <a:gd name="connsiteX254" fmla="*/ 2219352 w 4135863"/>
                <a:gd name="connsiteY254" fmla="*/ 3546475 h 4248150"/>
                <a:gd name="connsiteX255" fmla="*/ 2190777 w 4135863"/>
                <a:gd name="connsiteY255" fmla="*/ 3403600 h 4248150"/>
                <a:gd name="connsiteX256" fmla="*/ 2216177 w 4135863"/>
                <a:gd name="connsiteY256" fmla="*/ 3276600 h 4248150"/>
                <a:gd name="connsiteX257" fmla="*/ 2222527 w 4135863"/>
                <a:gd name="connsiteY257" fmla="*/ 3140075 h 4248150"/>
                <a:gd name="connsiteX258" fmla="*/ 2222527 w 4135863"/>
                <a:gd name="connsiteY258" fmla="*/ 2863849 h 4248150"/>
                <a:gd name="connsiteX259" fmla="*/ 2197126 w 4135863"/>
                <a:gd name="connsiteY259" fmla="*/ 2813049 h 4248150"/>
                <a:gd name="connsiteX260" fmla="*/ 2159026 w 4135863"/>
                <a:gd name="connsiteY260" fmla="*/ 2794000 h 4248150"/>
                <a:gd name="connsiteX261" fmla="*/ 2092352 w 4135863"/>
                <a:gd name="connsiteY261" fmla="*/ 2752724 h 4248150"/>
                <a:gd name="connsiteX262" fmla="*/ 2035201 w 4135863"/>
                <a:gd name="connsiteY262" fmla="*/ 2698750 h 4248150"/>
                <a:gd name="connsiteX263" fmla="*/ 1978050 w 4135863"/>
                <a:gd name="connsiteY263" fmla="*/ 2679700 h 4248150"/>
                <a:gd name="connsiteX264" fmla="*/ 1911375 w 4135863"/>
                <a:gd name="connsiteY264" fmla="*/ 2600325 h 4248150"/>
                <a:gd name="connsiteX265" fmla="*/ 1765325 w 4135863"/>
                <a:gd name="connsiteY265" fmla="*/ 2362200 h 4248150"/>
                <a:gd name="connsiteX266" fmla="*/ 1720875 w 4135863"/>
                <a:gd name="connsiteY266" fmla="*/ 2251075 h 4248150"/>
                <a:gd name="connsiteX267" fmla="*/ 1673250 w 4135863"/>
                <a:gd name="connsiteY267" fmla="*/ 2197100 h 4248150"/>
                <a:gd name="connsiteX268" fmla="*/ 1651025 w 4135863"/>
                <a:gd name="connsiteY268" fmla="*/ 2146300 h 4248150"/>
                <a:gd name="connsiteX269" fmla="*/ 1581175 w 4135863"/>
                <a:gd name="connsiteY269" fmla="*/ 2095500 h 4248150"/>
                <a:gd name="connsiteX270" fmla="*/ 1584350 w 4135863"/>
                <a:gd name="connsiteY270" fmla="*/ 2022476 h 4248150"/>
                <a:gd name="connsiteX271" fmla="*/ 1590699 w 4135863"/>
                <a:gd name="connsiteY271" fmla="*/ 1984376 h 4248150"/>
                <a:gd name="connsiteX272" fmla="*/ 1676424 w 4135863"/>
                <a:gd name="connsiteY272" fmla="*/ 1958977 h 4248150"/>
                <a:gd name="connsiteX273" fmla="*/ 1609749 w 4135863"/>
                <a:gd name="connsiteY273" fmla="*/ 1882777 h 4248150"/>
                <a:gd name="connsiteX274" fmla="*/ 1622449 w 4135863"/>
                <a:gd name="connsiteY274" fmla="*/ 1809752 h 4248150"/>
                <a:gd name="connsiteX275" fmla="*/ 1651024 w 4135863"/>
                <a:gd name="connsiteY275" fmla="*/ 1730377 h 4248150"/>
                <a:gd name="connsiteX276" fmla="*/ 1714523 w 4135863"/>
                <a:gd name="connsiteY276" fmla="*/ 1685927 h 4248150"/>
                <a:gd name="connsiteX277" fmla="*/ 1765323 w 4135863"/>
                <a:gd name="connsiteY277" fmla="*/ 1647827 h 4248150"/>
                <a:gd name="connsiteX278" fmla="*/ 1793897 w 4135863"/>
                <a:gd name="connsiteY278" fmla="*/ 1612902 h 4248150"/>
                <a:gd name="connsiteX279" fmla="*/ 1812947 w 4135863"/>
                <a:gd name="connsiteY279" fmla="*/ 1571627 h 4248150"/>
                <a:gd name="connsiteX280" fmla="*/ 1790721 w 4135863"/>
                <a:gd name="connsiteY280" fmla="*/ 1539876 h 4248150"/>
                <a:gd name="connsiteX281" fmla="*/ 1793897 w 4135863"/>
                <a:gd name="connsiteY281" fmla="*/ 1473202 h 4248150"/>
                <a:gd name="connsiteX282" fmla="*/ 1765322 w 4135863"/>
                <a:gd name="connsiteY282" fmla="*/ 1381127 h 4248150"/>
                <a:gd name="connsiteX283" fmla="*/ 1727221 w 4135863"/>
                <a:gd name="connsiteY283" fmla="*/ 1314451 h 4248150"/>
                <a:gd name="connsiteX284" fmla="*/ 1666897 w 4135863"/>
                <a:gd name="connsiteY284" fmla="*/ 1355727 h 4248150"/>
                <a:gd name="connsiteX285" fmla="*/ 1625622 w 4135863"/>
                <a:gd name="connsiteY285" fmla="*/ 1377952 h 4248150"/>
                <a:gd name="connsiteX286" fmla="*/ 1587522 w 4135863"/>
                <a:gd name="connsiteY286" fmla="*/ 1349377 h 4248150"/>
                <a:gd name="connsiteX287" fmla="*/ 1527197 w 4135863"/>
                <a:gd name="connsiteY287" fmla="*/ 1327152 h 4248150"/>
                <a:gd name="connsiteX288" fmla="*/ 1428772 w 4135863"/>
                <a:gd name="connsiteY288" fmla="*/ 1257302 h 4248150"/>
                <a:gd name="connsiteX289" fmla="*/ 1374797 w 4135863"/>
                <a:gd name="connsiteY289" fmla="*/ 1257302 h 4248150"/>
                <a:gd name="connsiteX290" fmla="*/ 1358922 w 4135863"/>
                <a:gd name="connsiteY290" fmla="*/ 1187452 h 4248150"/>
                <a:gd name="connsiteX291" fmla="*/ 1298597 w 4135863"/>
                <a:gd name="connsiteY291" fmla="*/ 1114427 h 4248150"/>
                <a:gd name="connsiteX292" fmla="*/ 1212872 w 4135863"/>
                <a:gd name="connsiteY292" fmla="*/ 1057277 h 4248150"/>
                <a:gd name="connsiteX293" fmla="*/ 1073172 w 4135863"/>
                <a:gd name="connsiteY293" fmla="*/ 1003302 h 4248150"/>
                <a:gd name="connsiteX294" fmla="*/ 996972 w 4135863"/>
                <a:gd name="connsiteY294" fmla="*/ 974727 h 4248150"/>
                <a:gd name="connsiteX295" fmla="*/ 923947 w 4135863"/>
                <a:gd name="connsiteY295" fmla="*/ 914402 h 4248150"/>
                <a:gd name="connsiteX296" fmla="*/ 787422 w 4135863"/>
                <a:gd name="connsiteY296" fmla="*/ 933452 h 4248150"/>
                <a:gd name="connsiteX297" fmla="*/ 733447 w 4135863"/>
                <a:gd name="connsiteY297" fmla="*/ 942977 h 4248150"/>
                <a:gd name="connsiteX298" fmla="*/ 669947 w 4135863"/>
                <a:gd name="connsiteY298" fmla="*/ 889002 h 4248150"/>
                <a:gd name="connsiteX299" fmla="*/ 641372 w 4135863"/>
                <a:gd name="connsiteY299" fmla="*/ 860427 h 4248150"/>
                <a:gd name="connsiteX300" fmla="*/ 488972 w 4135863"/>
                <a:gd name="connsiteY300" fmla="*/ 800102 h 4248150"/>
                <a:gd name="connsiteX301" fmla="*/ 403247 w 4135863"/>
                <a:gd name="connsiteY301" fmla="*/ 749302 h 4248150"/>
                <a:gd name="connsiteX302" fmla="*/ 361972 w 4135863"/>
                <a:gd name="connsiteY302" fmla="*/ 695327 h 4248150"/>
                <a:gd name="connsiteX303" fmla="*/ 396897 w 4135863"/>
                <a:gd name="connsiteY303" fmla="*/ 660402 h 4248150"/>
                <a:gd name="connsiteX304" fmla="*/ 361972 w 4135863"/>
                <a:gd name="connsiteY304" fmla="*/ 555627 h 4248150"/>
                <a:gd name="connsiteX305" fmla="*/ 298471 w 4135863"/>
                <a:gd name="connsiteY305" fmla="*/ 454026 h 4248150"/>
                <a:gd name="connsiteX306" fmla="*/ 266722 w 4135863"/>
                <a:gd name="connsiteY306" fmla="*/ 384175 h 4248150"/>
                <a:gd name="connsiteX307" fmla="*/ 276246 w 4135863"/>
                <a:gd name="connsiteY307" fmla="*/ 358775 h 4248150"/>
                <a:gd name="connsiteX308" fmla="*/ 206397 w 4135863"/>
                <a:gd name="connsiteY308" fmla="*/ 234950 h 4248150"/>
                <a:gd name="connsiteX309" fmla="*/ 146072 w 4135863"/>
                <a:gd name="connsiteY309" fmla="*/ 101600 h 4248150"/>
                <a:gd name="connsiteX310" fmla="*/ 111147 w 4135863"/>
                <a:gd name="connsiteY310" fmla="*/ 142875 h 4248150"/>
                <a:gd name="connsiteX311" fmla="*/ 120671 w 4135863"/>
                <a:gd name="connsiteY311" fmla="*/ 193675 h 4248150"/>
                <a:gd name="connsiteX312" fmla="*/ 123846 w 4135863"/>
                <a:gd name="connsiteY312" fmla="*/ 260350 h 4248150"/>
                <a:gd name="connsiteX313" fmla="*/ 136546 w 4135863"/>
                <a:gd name="connsiteY313" fmla="*/ 327025 h 4248150"/>
                <a:gd name="connsiteX314" fmla="*/ 174646 w 4135863"/>
                <a:gd name="connsiteY314" fmla="*/ 384175 h 4248150"/>
                <a:gd name="connsiteX315" fmla="*/ 190521 w 4135863"/>
                <a:gd name="connsiteY315" fmla="*/ 422275 h 4248150"/>
                <a:gd name="connsiteX316" fmla="*/ 200046 w 4135863"/>
                <a:gd name="connsiteY316" fmla="*/ 495300 h 4248150"/>
                <a:gd name="connsiteX317" fmla="*/ 231798 w 4135863"/>
                <a:gd name="connsiteY317" fmla="*/ 542925 h 4248150"/>
                <a:gd name="connsiteX318" fmla="*/ 168296 w 4135863"/>
                <a:gd name="connsiteY318" fmla="*/ 508000 h 4248150"/>
                <a:gd name="connsiteX319" fmla="*/ 107973 w 4135863"/>
                <a:gd name="connsiteY319" fmla="*/ 460375 h 4248150"/>
                <a:gd name="connsiteX320" fmla="*/ 88923 w 4135863"/>
                <a:gd name="connsiteY320" fmla="*/ 371475 h 4248150"/>
                <a:gd name="connsiteX321" fmla="*/ 22248 w 4135863"/>
                <a:gd name="connsiteY321" fmla="*/ 285750 h 4248150"/>
                <a:gd name="connsiteX322" fmla="*/ 53998 w 4135863"/>
                <a:gd name="connsiteY322" fmla="*/ 193675 h 4248150"/>
                <a:gd name="connsiteX323" fmla="*/ 25423 w 4135863"/>
                <a:gd name="connsiteY323" fmla="*/ 161925 h 4248150"/>
                <a:gd name="connsiteX324" fmla="*/ 12722 w 4135863"/>
                <a:gd name="connsiteY324" fmla="*/ 114300 h 4248150"/>
                <a:gd name="connsiteX325" fmla="*/ 23 w 4135863"/>
                <a:gd name="connsiteY325" fmla="*/ 41275 h 4248150"/>
                <a:gd name="connsiteX326" fmla="*/ 23 w 4135863"/>
                <a:gd name="connsiteY326" fmla="*/ 0 h 4248150"/>
                <a:gd name="connsiteX0" fmla="*/ 23 w 4135863"/>
                <a:gd name="connsiteY0" fmla="*/ 0 h 4333955"/>
                <a:gd name="connsiteX1" fmla="*/ 381023 w 4135863"/>
                <a:gd name="connsiteY1" fmla="*/ 76200 h 4333955"/>
                <a:gd name="connsiteX2" fmla="*/ 479448 w 4135863"/>
                <a:gd name="connsiteY2" fmla="*/ 28575 h 4333955"/>
                <a:gd name="connsiteX3" fmla="*/ 568348 w 4135863"/>
                <a:gd name="connsiteY3" fmla="*/ 44450 h 4333955"/>
                <a:gd name="connsiteX4" fmla="*/ 568348 w 4135863"/>
                <a:gd name="connsiteY4" fmla="*/ 44450 h 4333955"/>
                <a:gd name="connsiteX5" fmla="*/ 571523 w 4135863"/>
                <a:gd name="connsiteY5" fmla="*/ 73025 h 4333955"/>
                <a:gd name="connsiteX6" fmla="*/ 565173 w 4135863"/>
                <a:gd name="connsiteY6" fmla="*/ 88900 h 4333955"/>
                <a:gd name="connsiteX7" fmla="*/ 561998 w 4135863"/>
                <a:gd name="connsiteY7" fmla="*/ 98425 h 4333955"/>
                <a:gd name="connsiteX8" fmla="*/ 565173 w 4135863"/>
                <a:gd name="connsiteY8" fmla="*/ 114300 h 4333955"/>
                <a:gd name="connsiteX9" fmla="*/ 584223 w 4135863"/>
                <a:gd name="connsiteY9" fmla="*/ 127000 h 4333955"/>
                <a:gd name="connsiteX10" fmla="*/ 596923 w 4135863"/>
                <a:gd name="connsiteY10" fmla="*/ 146050 h 4333955"/>
                <a:gd name="connsiteX11" fmla="*/ 600098 w 4135863"/>
                <a:gd name="connsiteY11" fmla="*/ 155575 h 4333955"/>
                <a:gd name="connsiteX12" fmla="*/ 609623 w 4135863"/>
                <a:gd name="connsiteY12" fmla="*/ 161925 h 4333955"/>
                <a:gd name="connsiteX13" fmla="*/ 615973 w 4135863"/>
                <a:gd name="connsiteY13" fmla="*/ 171450 h 4333955"/>
                <a:gd name="connsiteX14" fmla="*/ 660423 w 4135863"/>
                <a:gd name="connsiteY14" fmla="*/ 165100 h 4333955"/>
                <a:gd name="connsiteX15" fmla="*/ 669948 w 4135863"/>
                <a:gd name="connsiteY15" fmla="*/ 158750 h 4333955"/>
                <a:gd name="connsiteX16" fmla="*/ 679473 w 4135863"/>
                <a:gd name="connsiteY16" fmla="*/ 155575 h 4333955"/>
                <a:gd name="connsiteX17" fmla="*/ 701698 w 4135863"/>
                <a:gd name="connsiteY17" fmla="*/ 142875 h 4333955"/>
                <a:gd name="connsiteX18" fmla="*/ 749323 w 4135863"/>
                <a:gd name="connsiteY18" fmla="*/ 146050 h 4333955"/>
                <a:gd name="connsiteX19" fmla="*/ 755673 w 4135863"/>
                <a:gd name="connsiteY19" fmla="*/ 155575 h 4333955"/>
                <a:gd name="connsiteX20" fmla="*/ 749323 w 4135863"/>
                <a:gd name="connsiteY20" fmla="*/ 200025 h 4333955"/>
                <a:gd name="connsiteX21" fmla="*/ 762023 w 4135863"/>
                <a:gd name="connsiteY21" fmla="*/ 212725 h 4333955"/>
                <a:gd name="connsiteX22" fmla="*/ 771548 w 4135863"/>
                <a:gd name="connsiteY22" fmla="*/ 215900 h 4333955"/>
                <a:gd name="connsiteX23" fmla="*/ 777898 w 4135863"/>
                <a:gd name="connsiteY23" fmla="*/ 228600 h 4333955"/>
                <a:gd name="connsiteX24" fmla="*/ 787423 w 4135863"/>
                <a:gd name="connsiteY24" fmla="*/ 238125 h 4333955"/>
                <a:gd name="connsiteX25" fmla="*/ 793773 w 4135863"/>
                <a:gd name="connsiteY25" fmla="*/ 257175 h 4333955"/>
                <a:gd name="connsiteX26" fmla="*/ 796948 w 4135863"/>
                <a:gd name="connsiteY26" fmla="*/ 288925 h 4333955"/>
                <a:gd name="connsiteX27" fmla="*/ 800123 w 4135863"/>
                <a:gd name="connsiteY27" fmla="*/ 298450 h 4333955"/>
                <a:gd name="connsiteX28" fmla="*/ 809648 w 4135863"/>
                <a:gd name="connsiteY28" fmla="*/ 304800 h 4333955"/>
                <a:gd name="connsiteX29" fmla="*/ 822348 w 4135863"/>
                <a:gd name="connsiteY29" fmla="*/ 314325 h 4333955"/>
                <a:gd name="connsiteX30" fmla="*/ 831873 w 4135863"/>
                <a:gd name="connsiteY30" fmla="*/ 323850 h 4333955"/>
                <a:gd name="connsiteX31" fmla="*/ 854098 w 4135863"/>
                <a:gd name="connsiteY31" fmla="*/ 336550 h 4333955"/>
                <a:gd name="connsiteX32" fmla="*/ 863623 w 4135863"/>
                <a:gd name="connsiteY32" fmla="*/ 346075 h 4333955"/>
                <a:gd name="connsiteX33" fmla="*/ 892198 w 4135863"/>
                <a:gd name="connsiteY33" fmla="*/ 352425 h 4333955"/>
                <a:gd name="connsiteX34" fmla="*/ 882673 w 4135863"/>
                <a:gd name="connsiteY34" fmla="*/ 355600 h 4333955"/>
                <a:gd name="connsiteX35" fmla="*/ 879498 w 4135863"/>
                <a:gd name="connsiteY35" fmla="*/ 365125 h 4333955"/>
                <a:gd name="connsiteX36" fmla="*/ 876323 w 4135863"/>
                <a:gd name="connsiteY36" fmla="*/ 406400 h 4333955"/>
                <a:gd name="connsiteX37" fmla="*/ 866798 w 4135863"/>
                <a:gd name="connsiteY37" fmla="*/ 434975 h 4333955"/>
                <a:gd name="connsiteX38" fmla="*/ 863623 w 4135863"/>
                <a:gd name="connsiteY38" fmla="*/ 450850 h 4333955"/>
                <a:gd name="connsiteX39" fmla="*/ 860448 w 4135863"/>
                <a:gd name="connsiteY39" fmla="*/ 463550 h 4333955"/>
                <a:gd name="connsiteX40" fmla="*/ 854098 w 4135863"/>
                <a:gd name="connsiteY40" fmla="*/ 482600 h 4333955"/>
                <a:gd name="connsiteX41" fmla="*/ 850923 w 4135863"/>
                <a:gd name="connsiteY41" fmla="*/ 492125 h 4333955"/>
                <a:gd name="connsiteX42" fmla="*/ 841398 w 4135863"/>
                <a:gd name="connsiteY42" fmla="*/ 517525 h 4333955"/>
                <a:gd name="connsiteX43" fmla="*/ 835048 w 4135863"/>
                <a:gd name="connsiteY43" fmla="*/ 552450 h 4333955"/>
                <a:gd name="connsiteX44" fmla="*/ 831873 w 4135863"/>
                <a:gd name="connsiteY44" fmla="*/ 561975 h 4333955"/>
                <a:gd name="connsiteX45" fmla="*/ 822348 w 4135863"/>
                <a:gd name="connsiteY45" fmla="*/ 565150 h 4333955"/>
                <a:gd name="connsiteX46" fmla="*/ 815998 w 4135863"/>
                <a:gd name="connsiteY46" fmla="*/ 574675 h 4333955"/>
                <a:gd name="connsiteX47" fmla="*/ 825523 w 4135863"/>
                <a:gd name="connsiteY47" fmla="*/ 600075 h 4333955"/>
                <a:gd name="connsiteX48" fmla="*/ 841398 w 4135863"/>
                <a:gd name="connsiteY48" fmla="*/ 625475 h 4333955"/>
                <a:gd name="connsiteX49" fmla="*/ 847748 w 4135863"/>
                <a:gd name="connsiteY49" fmla="*/ 650875 h 4333955"/>
                <a:gd name="connsiteX50" fmla="*/ 860448 w 4135863"/>
                <a:gd name="connsiteY50" fmla="*/ 669925 h 4333955"/>
                <a:gd name="connsiteX51" fmla="*/ 866798 w 4135863"/>
                <a:gd name="connsiteY51" fmla="*/ 682625 h 4333955"/>
                <a:gd name="connsiteX52" fmla="*/ 885848 w 4135863"/>
                <a:gd name="connsiteY52" fmla="*/ 695325 h 4333955"/>
                <a:gd name="connsiteX53" fmla="*/ 904898 w 4135863"/>
                <a:gd name="connsiteY53" fmla="*/ 730250 h 4333955"/>
                <a:gd name="connsiteX54" fmla="*/ 908073 w 4135863"/>
                <a:gd name="connsiteY54" fmla="*/ 739775 h 4333955"/>
                <a:gd name="connsiteX55" fmla="*/ 917598 w 4135863"/>
                <a:gd name="connsiteY55" fmla="*/ 742950 h 4333955"/>
                <a:gd name="connsiteX56" fmla="*/ 936648 w 4135863"/>
                <a:gd name="connsiteY56" fmla="*/ 758825 h 4333955"/>
                <a:gd name="connsiteX57" fmla="*/ 955698 w 4135863"/>
                <a:gd name="connsiteY57" fmla="*/ 765175 h 4333955"/>
                <a:gd name="connsiteX58" fmla="*/ 993798 w 4135863"/>
                <a:gd name="connsiteY58" fmla="*/ 762000 h 4333955"/>
                <a:gd name="connsiteX59" fmla="*/ 1012848 w 4135863"/>
                <a:gd name="connsiteY59" fmla="*/ 755650 h 4333955"/>
                <a:gd name="connsiteX60" fmla="*/ 1022373 w 4135863"/>
                <a:gd name="connsiteY60" fmla="*/ 752475 h 4333955"/>
                <a:gd name="connsiteX61" fmla="*/ 1035073 w 4135863"/>
                <a:gd name="connsiteY61" fmla="*/ 742950 h 4333955"/>
                <a:gd name="connsiteX62" fmla="*/ 1044598 w 4135863"/>
                <a:gd name="connsiteY62" fmla="*/ 739775 h 4333955"/>
                <a:gd name="connsiteX63" fmla="*/ 1143023 w 4135863"/>
                <a:gd name="connsiteY63" fmla="*/ 730250 h 4333955"/>
                <a:gd name="connsiteX64" fmla="*/ 1155723 w 4135863"/>
                <a:gd name="connsiteY64" fmla="*/ 685800 h 4333955"/>
                <a:gd name="connsiteX65" fmla="*/ 1162073 w 4135863"/>
                <a:gd name="connsiteY65" fmla="*/ 673100 h 4333955"/>
                <a:gd name="connsiteX66" fmla="*/ 1165248 w 4135863"/>
                <a:gd name="connsiteY66" fmla="*/ 663575 h 4333955"/>
                <a:gd name="connsiteX67" fmla="*/ 1184298 w 4135863"/>
                <a:gd name="connsiteY67" fmla="*/ 654050 h 4333955"/>
                <a:gd name="connsiteX68" fmla="*/ 1206523 w 4135863"/>
                <a:gd name="connsiteY68" fmla="*/ 635000 h 4333955"/>
                <a:gd name="connsiteX69" fmla="*/ 1216048 w 4135863"/>
                <a:gd name="connsiteY69" fmla="*/ 631825 h 4333955"/>
                <a:gd name="connsiteX70" fmla="*/ 1244623 w 4135863"/>
                <a:gd name="connsiteY70" fmla="*/ 615950 h 4333955"/>
                <a:gd name="connsiteX71" fmla="*/ 1263673 w 4135863"/>
                <a:gd name="connsiteY71" fmla="*/ 612775 h 4333955"/>
                <a:gd name="connsiteX72" fmla="*/ 1330348 w 4135863"/>
                <a:gd name="connsiteY72" fmla="*/ 606425 h 4333955"/>
                <a:gd name="connsiteX73" fmla="*/ 1365273 w 4135863"/>
                <a:gd name="connsiteY73" fmla="*/ 612775 h 4333955"/>
                <a:gd name="connsiteX74" fmla="*/ 1368448 w 4135863"/>
                <a:gd name="connsiteY74" fmla="*/ 622300 h 4333955"/>
                <a:gd name="connsiteX75" fmla="*/ 1377973 w 4135863"/>
                <a:gd name="connsiteY75" fmla="*/ 628650 h 4333955"/>
                <a:gd name="connsiteX76" fmla="*/ 1387498 w 4135863"/>
                <a:gd name="connsiteY76" fmla="*/ 638175 h 4333955"/>
                <a:gd name="connsiteX77" fmla="*/ 1387498 w 4135863"/>
                <a:gd name="connsiteY77" fmla="*/ 673100 h 4333955"/>
                <a:gd name="connsiteX78" fmla="*/ 1377973 w 4135863"/>
                <a:gd name="connsiteY78" fmla="*/ 676275 h 4333955"/>
                <a:gd name="connsiteX79" fmla="*/ 1355748 w 4135863"/>
                <a:gd name="connsiteY79" fmla="*/ 685800 h 4333955"/>
                <a:gd name="connsiteX80" fmla="*/ 1349398 w 4135863"/>
                <a:gd name="connsiteY80" fmla="*/ 698500 h 4333955"/>
                <a:gd name="connsiteX81" fmla="*/ 1343048 w 4135863"/>
                <a:gd name="connsiteY81" fmla="*/ 723900 h 4333955"/>
                <a:gd name="connsiteX82" fmla="*/ 1339873 w 4135863"/>
                <a:gd name="connsiteY82" fmla="*/ 733425 h 4333955"/>
                <a:gd name="connsiteX83" fmla="*/ 1333523 w 4135863"/>
                <a:gd name="connsiteY83" fmla="*/ 742950 h 4333955"/>
                <a:gd name="connsiteX84" fmla="*/ 1330348 w 4135863"/>
                <a:gd name="connsiteY84" fmla="*/ 758825 h 4333955"/>
                <a:gd name="connsiteX85" fmla="*/ 1320823 w 4135863"/>
                <a:gd name="connsiteY85" fmla="*/ 784225 h 4333955"/>
                <a:gd name="connsiteX86" fmla="*/ 1311298 w 4135863"/>
                <a:gd name="connsiteY86" fmla="*/ 793750 h 4333955"/>
                <a:gd name="connsiteX87" fmla="*/ 1295423 w 4135863"/>
                <a:gd name="connsiteY87" fmla="*/ 822325 h 4333955"/>
                <a:gd name="connsiteX88" fmla="*/ 1282723 w 4135863"/>
                <a:gd name="connsiteY88" fmla="*/ 831850 h 4333955"/>
                <a:gd name="connsiteX89" fmla="*/ 1273198 w 4135863"/>
                <a:gd name="connsiteY89" fmla="*/ 850900 h 4333955"/>
                <a:gd name="connsiteX90" fmla="*/ 1263673 w 4135863"/>
                <a:gd name="connsiteY90" fmla="*/ 860425 h 4333955"/>
                <a:gd name="connsiteX91" fmla="*/ 1266848 w 4135863"/>
                <a:gd name="connsiteY91" fmla="*/ 908050 h 4333955"/>
                <a:gd name="connsiteX92" fmla="*/ 1276373 w 4135863"/>
                <a:gd name="connsiteY92" fmla="*/ 904875 h 4333955"/>
                <a:gd name="connsiteX93" fmla="*/ 1343048 w 4135863"/>
                <a:gd name="connsiteY93" fmla="*/ 898525 h 4333955"/>
                <a:gd name="connsiteX94" fmla="*/ 1362098 w 4135863"/>
                <a:gd name="connsiteY94" fmla="*/ 892175 h 4333955"/>
                <a:gd name="connsiteX95" fmla="*/ 1374798 w 4135863"/>
                <a:gd name="connsiteY95" fmla="*/ 885825 h 4333955"/>
                <a:gd name="connsiteX96" fmla="*/ 1419248 w 4135863"/>
                <a:gd name="connsiteY96" fmla="*/ 879475 h 4333955"/>
                <a:gd name="connsiteX97" fmla="*/ 1428773 w 4135863"/>
                <a:gd name="connsiteY97" fmla="*/ 885825 h 4333955"/>
                <a:gd name="connsiteX98" fmla="*/ 1441473 w 4135863"/>
                <a:gd name="connsiteY98" fmla="*/ 901700 h 4333955"/>
                <a:gd name="connsiteX99" fmla="*/ 1447823 w 4135863"/>
                <a:gd name="connsiteY99" fmla="*/ 911225 h 4333955"/>
                <a:gd name="connsiteX100" fmla="*/ 1470048 w 4135863"/>
                <a:gd name="connsiteY100" fmla="*/ 927100 h 4333955"/>
                <a:gd name="connsiteX101" fmla="*/ 1485923 w 4135863"/>
                <a:gd name="connsiteY101" fmla="*/ 955675 h 4333955"/>
                <a:gd name="connsiteX102" fmla="*/ 1479573 w 4135863"/>
                <a:gd name="connsiteY102" fmla="*/ 1063625 h 4333955"/>
                <a:gd name="connsiteX103" fmla="*/ 1482748 w 4135863"/>
                <a:gd name="connsiteY103" fmla="*/ 1133475 h 4333955"/>
                <a:gd name="connsiteX104" fmla="*/ 1489098 w 4135863"/>
                <a:gd name="connsiteY104" fmla="*/ 1171575 h 4333955"/>
                <a:gd name="connsiteX105" fmla="*/ 1492273 w 4135863"/>
                <a:gd name="connsiteY105" fmla="*/ 1216025 h 4333955"/>
                <a:gd name="connsiteX106" fmla="*/ 1498623 w 4135863"/>
                <a:gd name="connsiteY106" fmla="*/ 1225550 h 4333955"/>
                <a:gd name="connsiteX107" fmla="*/ 1501798 w 4135863"/>
                <a:gd name="connsiteY107" fmla="*/ 1235075 h 4333955"/>
                <a:gd name="connsiteX108" fmla="*/ 1527198 w 4135863"/>
                <a:gd name="connsiteY108" fmla="*/ 1250950 h 4333955"/>
                <a:gd name="connsiteX109" fmla="*/ 1536723 w 4135863"/>
                <a:gd name="connsiteY109" fmla="*/ 1257300 h 4333955"/>
                <a:gd name="connsiteX110" fmla="*/ 1549423 w 4135863"/>
                <a:gd name="connsiteY110" fmla="*/ 1260475 h 4333955"/>
                <a:gd name="connsiteX111" fmla="*/ 1603398 w 4135863"/>
                <a:gd name="connsiteY111" fmla="*/ 1263650 h 4333955"/>
                <a:gd name="connsiteX112" fmla="*/ 1635148 w 4135863"/>
                <a:gd name="connsiteY112" fmla="*/ 1273175 h 4333955"/>
                <a:gd name="connsiteX113" fmla="*/ 1676423 w 4135863"/>
                <a:gd name="connsiteY113" fmla="*/ 1266825 h 4333955"/>
                <a:gd name="connsiteX114" fmla="*/ 1685948 w 4135863"/>
                <a:gd name="connsiteY114" fmla="*/ 1263650 h 4333955"/>
                <a:gd name="connsiteX115" fmla="*/ 1692298 w 4135863"/>
                <a:gd name="connsiteY115" fmla="*/ 1254125 h 4333955"/>
                <a:gd name="connsiteX116" fmla="*/ 1701823 w 4135863"/>
                <a:gd name="connsiteY116" fmla="*/ 1244600 h 4333955"/>
                <a:gd name="connsiteX117" fmla="*/ 1743098 w 4135863"/>
                <a:gd name="connsiteY117" fmla="*/ 1247775 h 4333955"/>
                <a:gd name="connsiteX118" fmla="*/ 1752623 w 4135863"/>
                <a:gd name="connsiteY118" fmla="*/ 1254125 h 4333955"/>
                <a:gd name="connsiteX119" fmla="*/ 1762148 w 4135863"/>
                <a:gd name="connsiteY119" fmla="*/ 1257300 h 4333955"/>
                <a:gd name="connsiteX120" fmla="*/ 1771673 w 4135863"/>
                <a:gd name="connsiteY120" fmla="*/ 1266825 h 4333955"/>
                <a:gd name="connsiteX121" fmla="*/ 1787548 w 4135863"/>
                <a:gd name="connsiteY121" fmla="*/ 1285875 h 4333955"/>
                <a:gd name="connsiteX122" fmla="*/ 1797073 w 4135863"/>
                <a:gd name="connsiteY122" fmla="*/ 1289050 h 4333955"/>
                <a:gd name="connsiteX123" fmla="*/ 1822473 w 4135863"/>
                <a:gd name="connsiteY123" fmla="*/ 1308100 h 4333955"/>
                <a:gd name="connsiteX124" fmla="*/ 1831998 w 4135863"/>
                <a:gd name="connsiteY124" fmla="*/ 1311275 h 4333955"/>
                <a:gd name="connsiteX125" fmla="*/ 1854223 w 4135863"/>
                <a:gd name="connsiteY125" fmla="*/ 1327150 h 4333955"/>
                <a:gd name="connsiteX126" fmla="*/ 1863748 w 4135863"/>
                <a:gd name="connsiteY126" fmla="*/ 1317625 h 4333955"/>
                <a:gd name="connsiteX127" fmla="*/ 1879623 w 4135863"/>
                <a:gd name="connsiteY127" fmla="*/ 1282700 h 4333955"/>
                <a:gd name="connsiteX128" fmla="*/ 1882798 w 4135863"/>
                <a:gd name="connsiteY128" fmla="*/ 1250950 h 4333955"/>
                <a:gd name="connsiteX129" fmla="*/ 1889148 w 4135863"/>
                <a:gd name="connsiteY129" fmla="*/ 1241425 h 4333955"/>
                <a:gd name="connsiteX130" fmla="*/ 1895498 w 4135863"/>
                <a:gd name="connsiteY130" fmla="*/ 1228725 h 4333955"/>
                <a:gd name="connsiteX131" fmla="*/ 1901848 w 4135863"/>
                <a:gd name="connsiteY131" fmla="*/ 1209675 h 4333955"/>
                <a:gd name="connsiteX132" fmla="*/ 1905023 w 4135863"/>
                <a:gd name="connsiteY132" fmla="*/ 1196975 h 4333955"/>
                <a:gd name="connsiteX133" fmla="*/ 1930423 w 4135863"/>
                <a:gd name="connsiteY133" fmla="*/ 1184275 h 4333955"/>
                <a:gd name="connsiteX134" fmla="*/ 2019323 w 4135863"/>
                <a:gd name="connsiteY134" fmla="*/ 1181100 h 4333955"/>
                <a:gd name="connsiteX135" fmla="*/ 2028848 w 4135863"/>
                <a:gd name="connsiteY135" fmla="*/ 1174750 h 4333955"/>
                <a:gd name="connsiteX136" fmla="*/ 2047898 w 4135863"/>
                <a:gd name="connsiteY136" fmla="*/ 1165225 h 4333955"/>
                <a:gd name="connsiteX137" fmla="*/ 2060598 w 4135863"/>
                <a:gd name="connsiteY137" fmla="*/ 1149350 h 4333955"/>
                <a:gd name="connsiteX138" fmla="*/ 2082823 w 4135863"/>
                <a:gd name="connsiteY138" fmla="*/ 1127125 h 4333955"/>
                <a:gd name="connsiteX139" fmla="*/ 2095523 w 4135863"/>
                <a:gd name="connsiteY139" fmla="*/ 1120775 h 4333955"/>
                <a:gd name="connsiteX140" fmla="*/ 2114573 w 4135863"/>
                <a:gd name="connsiteY140" fmla="*/ 1114425 h 4333955"/>
                <a:gd name="connsiteX141" fmla="*/ 2124098 w 4135863"/>
                <a:gd name="connsiteY141" fmla="*/ 1120775 h 4333955"/>
                <a:gd name="connsiteX142" fmla="*/ 2127273 w 4135863"/>
                <a:gd name="connsiteY142" fmla="*/ 1130300 h 4333955"/>
                <a:gd name="connsiteX143" fmla="*/ 2133623 w 4135863"/>
                <a:gd name="connsiteY143" fmla="*/ 1139825 h 4333955"/>
                <a:gd name="connsiteX144" fmla="*/ 2130448 w 4135863"/>
                <a:gd name="connsiteY144" fmla="*/ 1152525 h 4333955"/>
                <a:gd name="connsiteX145" fmla="*/ 2127273 w 4135863"/>
                <a:gd name="connsiteY145" fmla="*/ 1174750 h 4333955"/>
                <a:gd name="connsiteX146" fmla="*/ 2187598 w 4135863"/>
                <a:gd name="connsiteY146" fmla="*/ 1155700 h 4333955"/>
                <a:gd name="connsiteX147" fmla="*/ 2276498 w 4135863"/>
                <a:gd name="connsiteY147" fmla="*/ 1168400 h 4333955"/>
                <a:gd name="connsiteX148" fmla="*/ 2279673 w 4135863"/>
                <a:gd name="connsiteY148" fmla="*/ 1190625 h 4333955"/>
                <a:gd name="connsiteX149" fmla="*/ 2273323 w 4135863"/>
                <a:gd name="connsiteY149" fmla="*/ 1181100 h 4333955"/>
                <a:gd name="connsiteX150" fmla="*/ 2254273 w 4135863"/>
                <a:gd name="connsiteY150" fmla="*/ 1162050 h 4333955"/>
                <a:gd name="connsiteX151" fmla="*/ 2257448 w 4135863"/>
                <a:gd name="connsiteY151" fmla="*/ 1165225 h 4333955"/>
                <a:gd name="connsiteX152" fmla="*/ 2308248 w 4135863"/>
                <a:gd name="connsiteY152" fmla="*/ 1184275 h 4333955"/>
                <a:gd name="connsiteX153" fmla="*/ 2324123 w 4135863"/>
                <a:gd name="connsiteY153" fmla="*/ 1187450 h 4333955"/>
                <a:gd name="connsiteX154" fmla="*/ 2349523 w 4135863"/>
                <a:gd name="connsiteY154" fmla="*/ 1193800 h 4333955"/>
                <a:gd name="connsiteX155" fmla="*/ 2393973 w 4135863"/>
                <a:gd name="connsiteY155" fmla="*/ 1196975 h 4333955"/>
                <a:gd name="connsiteX156" fmla="*/ 2397148 w 4135863"/>
                <a:gd name="connsiteY156" fmla="*/ 1206500 h 4333955"/>
                <a:gd name="connsiteX157" fmla="*/ 2444773 w 4135863"/>
                <a:gd name="connsiteY157" fmla="*/ 1216025 h 4333955"/>
                <a:gd name="connsiteX158" fmla="*/ 2454298 w 4135863"/>
                <a:gd name="connsiteY158" fmla="*/ 1219200 h 4333955"/>
                <a:gd name="connsiteX159" fmla="*/ 2476523 w 4135863"/>
                <a:gd name="connsiteY159" fmla="*/ 1222375 h 4333955"/>
                <a:gd name="connsiteX160" fmla="*/ 2486048 w 4135863"/>
                <a:gd name="connsiteY160" fmla="*/ 1228725 h 4333955"/>
                <a:gd name="connsiteX161" fmla="*/ 2520973 w 4135863"/>
                <a:gd name="connsiteY161" fmla="*/ 1222375 h 4333955"/>
                <a:gd name="connsiteX162" fmla="*/ 2530498 w 4135863"/>
                <a:gd name="connsiteY162" fmla="*/ 1209675 h 4333955"/>
                <a:gd name="connsiteX163" fmla="*/ 2540023 w 4135863"/>
                <a:gd name="connsiteY163" fmla="*/ 1203325 h 4333955"/>
                <a:gd name="connsiteX164" fmla="*/ 2552723 w 4135863"/>
                <a:gd name="connsiteY164" fmla="*/ 1200150 h 4333955"/>
                <a:gd name="connsiteX165" fmla="*/ 2581298 w 4135863"/>
                <a:gd name="connsiteY165" fmla="*/ 1190625 h 4333955"/>
                <a:gd name="connsiteX166" fmla="*/ 2609873 w 4135863"/>
                <a:gd name="connsiteY166" fmla="*/ 1193800 h 4333955"/>
                <a:gd name="connsiteX167" fmla="*/ 2619398 w 4135863"/>
                <a:gd name="connsiteY167" fmla="*/ 1196975 h 4333955"/>
                <a:gd name="connsiteX168" fmla="*/ 2625748 w 4135863"/>
                <a:gd name="connsiteY168" fmla="*/ 1206500 h 4333955"/>
                <a:gd name="connsiteX169" fmla="*/ 2616223 w 4135863"/>
                <a:gd name="connsiteY169" fmla="*/ 1209675 h 4333955"/>
                <a:gd name="connsiteX170" fmla="*/ 2606698 w 4135863"/>
                <a:gd name="connsiteY170" fmla="*/ 1235075 h 4333955"/>
                <a:gd name="connsiteX171" fmla="*/ 2654323 w 4135863"/>
                <a:gd name="connsiteY171" fmla="*/ 1238250 h 4333955"/>
                <a:gd name="connsiteX172" fmla="*/ 2657498 w 4135863"/>
                <a:gd name="connsiteY172" fmla="*/ 1200150 h 4333955"/>
                <a:gd name="connsiteX173" fmla="*/ 2686073 w 4135863"/>
                <a:gd name="connsiteY173" fmla="*/ 1190625 h 4333955"/>
                <a:gd name="connsiteX174" fmla="*/ 2717823 w 4135863"/>
                <a:gd name="connsiteY174" fmla="*/ 1200150 h 4333955"/>
                <a:gd name="connsiteX175" fmla="*/ 2711473 w 4135863"/>
                <a:gd name="connsiteY175" fmla="*/ 1225550 h 4333955"/>
                <a:gd name="connsiteX176" fmla="*/ 2705123 w 4135863"/>
                <a:gd name="connsiteY176" fmla="*/ 1250950 h 4333955"/>
                <a:gd name="connsiteX177" fmla="*/ 2698773 w 4135863"/>
                <a:gd name="connsiteY177" fmla="*/ 1270000 h 4333955"/>
                <a:gd name="connsiteX178" fmla="*/ 2714648 w 4135863"/>
                <a:gd name="connsiteY178" fmla="*/ 1279525 h 4333955"/>
                <a:gd name="connsiteX179" fmla="*/ 2740048 w 4135863"/>
                <a:gd name="connsiteY179" fmla="*/ 1289050 h 4333955"/>
                <a:gd name="connsiteX180" fmla="*/ 2749573 w 4135863"/>
                <a:gd name="connsiteY180" fmla="*/ 1298575 h 4333955"/>
                <a:gd name="connsiteX181" fmla="*/ 2752748 w 4135863"/>
                <a:gd name="connsiteY181" fmla="*/ 1323975 h 4333955"/>
                <a:gd name="connsiteX182" fmla="*/ 2762273 w 4135863"/>
                <a:gd name="connsiteY182" fmla="*/ 1333500 h 4333955"/>
                <a:gd name="connsiteX183" fmla="*/ 2765448 w 4135863"/>
                <a:gd name="connsiteY183" fmla="*/ 1346200 h 4333955"/>
                <a:gd name="connsiteX184" fmla="*/ 2784498 w 4135863"/>
                <a:gd name="connsiteY184" fmla="*/ 1349375 h 4333955"/>
                <a:gd name="connsiteX185" fmla="*/ 2794023 w 4135863"/>
                <a:gd name="connsiteY185" fmla="*/ 1352550 h 4333955"/>
                <a:gd name="connsiteX186" fmla="*/ 2806723 w 4135863"/>
                <a:gd name="connsiteY186" fmla="*/ 1355725 h 4333955"/>
                <a:gd name="connsiteX187" fmla="*/ 2825773 w 4135863"/>
                <a:gd name="connsiteY187" fmla="*/ 1387475 h 4333955"/>
                <a:gd name="connsiteX188" fmla="*/ 2835298 w 4135863"/>
                <a:gd name="connsiteY188" fmla="*/ 1393825 h 4333955"/>
                <a:gd name="connsiteX189" fmla="*/ 2851173 w 4135863"/>
                <a:gd name="connsiteY189" fmla="*/ 1412875 h 4333955"/>
                <a:gd name="connsiteX190" fmla="*/ 2863873 w 4135863"/>
                <a:gd name="connsiteY190" fmla="*/ 1416050 h 4333955"/>
                <a:gd name="connsiteX191" fmla="*/ 2873398 w 4135863"/>
                <a:gd name="connsiteY191" fmla="*/ 1422400 h 4333955"/>
                <a:gd name="connsiteX192" fmla="*/ 2933723 w 4135863"/>
                <a:gd name="connsiteY192" fmla="*/ 1431925 h 4333955"/>
                <a:gd name="connsiteX193" fmla="*/ 2952773 w 4135863"/>
                <a:gd name="connsiteY193" fmla="*/ 1438275 h 4333955"/>
                <a:gd name="connsiteX194" fmla="*/ 2971823 w 4135863"/>
                <a:gd name="connsiteY194" fmla="*/ 1447800 h 4333955"/>
                <a:gd name="connsiteX195" fmla="*/ 2997223 w 4135863"/>
                <a:gd name="connsiteY195" fmla="*/ 1450975 h 4333955"/>
                <a:gd name="connsiteX196" fmla="*/ 3013098 w 4135863"/>
                <a:gd name="connsiteY196" fmla="*/ 1454150 h 4333955"/>
                <a:gd name="connsiteX197" fmla="*/ 3032148 w 4135863"/>
                <a:gd name="connsiteY197" fmla="*/ 1457325 h 4333955"/>
                <a:gd name="connsiteX198" fmla="*/ 3076598 w 4135863"/>
                <a:gd name="connsiteY198" fmla="*/ 1466850 h 4333955"/>
                <a:gd name="connsiteX199" fmla="*/ 3184548 w 4135863"/>
                <a:gd name="connsiteY199" fmla="*/ 1476375 h 4333955"/>
                <a:gd name="connsiteX200" fmla="*/ 3206773 w 4135863"/>
                <a:gd name="connsiteY200" fmla="*/ 1498600 h 4333955"/>
                <a:gd name="connsiteX201" fmla="*/ 3235348 w 4135863"/>
                <a:gd name="connsiteY201" fmla="*/ 1517650 h 4333955"/>
                <a:gd name="connsiteX202" fmla="*/ 3244873 w 4135863"/>
                <a:gd name="connsiteY202" fmla="*/ 1539875 h 4333955"/>
                <a:gd name="connsiteX203" fmla="*/ 3248048 w 4135863"/>
                <a:gd name="connsiteY203" fmla="*/ 1552575 h 4333955"/>
                <a:gd name="connsiteX204" fmla="*/ 3254398 w 4135863"/>
                <a:gd name="connsiteY204" fmla="*/ 1562100 h 4333955"/>
                <a:gd name="connsiteX205" fmla="*/ 3270273 w 4135863"/>
                <a:gd name="connsiteY205" fmla="*/ 1590675 h 4333955"/>
                <a:gd name="connsiteX206" fmla="*/ 3292498 w 4135863"/>
                <a:gd name="connsiteY206" fmla="*/ 1603375 h 4333955"/>
                <a:gd name="connsiteX207" fmla="*/ 3302023 w 4135863"/>
                <a:gd name="connsiteY207" fmla="*/ 1625600 h 4333955"/>
                <a:gd name="connsiteX208" fmla="*/ 3314723 w 4135863"/>
                <a:gd name="connsiteY208" fmla="*/ 1644650 h 4333955"/>
                <a:gd name="connsiteX209" fmla="*/ 3324248 w 4135863"/>
                <a:gd name="connsiteY209" fmla="*/ 1679575 h 4333955"/>
                <a:gd name="connsiteX210" fmla="*/ 3330598 w 4135863"/>
                <a:gd name="connsiteY210" fmla="*/ 1692275 h 4333955"/>
                <a:gd name="connsiteX211" fmla="*/ 3321073 w 4135863"/>
                <a:gd name="connsiteY211" fmla="*/ 1746250 h 4333955"/>
                <a:gd name="connsiteX212" fmla="*/ 3302023 w 4135863"/>
                <a:gd name="connsiteY212" fmla="*/ 1784350 h 4333955"/>
                <a:gd name="connsiteX213" fmla="*/ 3276623 w 4135863"/>
                <a:gd name="connsiteY213" fmla="*/ 1816100 h 4333955"/>
                <a:gd name="connsiteX214" fmla="*/ 3254398 w 4135863"/>
                <a:gd name="connsiteY214" fmla="*/ 1860550 h 4333955"/>
                <a:gd name="connsiteX215" fmla="*/ 3276623 w 4135863"/>
                <a:gd name="connsiteY215" fmla="*/ 1831975 h 4333955"/>
                <a:gd name="connsiteX216" fmla="*/ 3286148 w 4135863"/>
                <a:gd name="connsiteY216" fmla="*/ 1822450 h 4333955"/>
                <a:gd name="connsiteX217" fmla="*/ 3317898 w 4135863"/>
                <a:gd name="connsiteY217" fmla="*/ 1803400 h 4333955"/>
                <a:gd name="connsiteX218" fmla="*/ 3336948 w 4135863"/>
                <a:gd name="connsiteY218" fmla="*/ 1793875 h 4333955"/>
                <a:gd name="connsiteX219" fmla="*/ 3346473 w 4135863"/>
                <a:gd name="connsiteY219" fmla="*/ 1784350 h 4333955"/>
                <a:gd name="connsiteX220" fmla="*/ 3403627 w 4135863"/>
                <a:gd name="connsiteY220" fmla="*/ 1774825 h 4333955"/>
                <a:gd name="connsiteX221" fmla="*/ 3406798 w 4135863"/>
                <a:gd name="connsiteY221" fmla="*/ 1857375 h 4333955"/>
                <a:gd name="connsiteX222" fmla="*/ 3476652 w 4135863"/>
                <a:gd name="connsiteY222" fmla="*/ 1835150 h 4333955"/>
                <a:gd name="connsiteX223" fmla="*/ 3600477 w 4135863"/>
                <a:gd name="connsiteY223" fmla="*/ 1838325 h 4333955"/>
                <a:gd name="connsiteX224" fmla="*/ 3616352 w 4135863"/>
                <a:gd name="connsiteY224" fmla="*/ 1908175 h 4333955"/>
                <a:gd name="connsiteX225" fmla="*/ 3708427 w 4135863"/>
                <a:gd name="connsiteY225" fmla="*/ 1889125 h 4333955"/>
                <a:gd name="connsiteX226" fmla="*/ 3873527 w 4135863"/>
                <a:gd name="connsiteY226" fmla="*/ 1933575 h 4333955"/>
                <a:gd name="connsiteX227" fmla="*/ 3984652 w 4135863"/>
                <a:gd name="connsiteY227" fmla="*/ 1993900 h 4333955"/>
                <a:gd name="connsiteX228" fmla="*/ 4070377 w 4135863"/>
                <a:gd name="connsiteY228" fmla="*/ 2047875 h 4333955"/>
                <a:gd name="connsiteX229" fmla="*/ 4133877 w 4135863"/>
                <a:gd name="connsiteY229" fmla="*/ 2114550 h 4333955"/>
                <a:gd name="connsiteX230" fmla="*/ 4083077 w 4135863"/>
                <a:gd name="connsiteY230" fmla="*/ 2235200 h 4333955"/>
                <a:gd name="connsiteX231" fmla="*/ 3911627 w 4135863"/>
                <a:gd name="connsiteY231" fmla="*/ 2495550 h 4333955"/>
                <a:gd name="connsiteX232" fmla="*/ 3781452 w 4135863"/>
                <a:gd name="connsiteY232" fmla="*/ 2940050 h 4333955"/>
                <a:gd name="connsiteX233" fmla="*/ 3616352 w 4135863"/>
                <a:gd name="connsiteY233" fmla="*/ 3022600 h 4333955"/>
                <a:gd name="connsiteX234" fmla="*/ 3536977 w 4135863"/>
                <a:gd name="connsiteY234" fmla="*/ 3051175 h 4333955"/>
                <a:gd name="connsiteX235" fmla="*/ 2952777 w 4135863"/>
                <a:gd name="connsiteY235" fmla="*/ 2057400 h 4333955"/>
                <a:gd name="connsiteX236" fmla="*/ 2968652 w 4135863"/>
                <a:gd name="connsiteY236" fmla="*/ 2225675 h 4333955"/>
                <a:gd name="connsiteX237" fmla="*/ 2879752 w 4135863"/>
                <a:gd name="connsiteY237" fmla="*/ 2022475 h 4333955"/>
                <a:gd name="connsiteX238" fmla="*/ 2901977 w 4135863"/>
                <a:gd name="connsiteY238" fmla="*/ 2222500 h 4333955"/>
                <a:gd name="connsiteX239" fmla="*/ 2886102 w 4135863"/>
                <a:gd name="connsiteY239" fmla="*/ 2349500 h 4333955"/>
                <a:gd name="connsiteX240" fmla="*/ 2841652 w 4135863"/>
                <a:gd name="connsiteY240" fmla="*/ 2257425 h 4333955"/>
                <a:gd name="connsiteX241" fmla="*/ 2873402 w 4135863"/>
                <a:gd name="connsiteY241" fmla="*/ 2397125 h 4333955"/>
                <a:gd name="connsiteX242" fmla="*/ 2800377 w 4135863"/>
                <a:gd name="connsiteY242" fmla="*/ 2270125 h 4333955"/>
                <a:gd name="connsiteX243" fmla="*/ 2867052 w 4135863"/>
                <a:gd name="connsiteY243" fmla="*/ 2479675 h 4333955"/>
                <a:gd name="connsiteX244" fmla="*/ 2771802 w 4135863"/>
                <a:gd name="connsiteY244" fmla="*/ 2311400 h 4333955"/>
                <a:gd name="connsiteX245" fmla="*/ 2787677 w 4135863"/>
                <a:gd name="connsiteY245" fmla="*/ 2466975 h 4333955"/>
                <a:gd name="connsiteX246" fmla="*/ 2698777 w 4135863"/>
                <a:gd name="connsiteY246" fmla="*/ 2314575 h 4333955"/>
                <a:gd name="connsiteX247" fmla="*/ 2178077 w 4135863"/>
                <a:gd name="connsiteY247" fmla="*/ 4333875 h 4333955"/>
                <a:gd name="connsiteX248" fmla="*/ 2247927 w 4135863"/>
                <a:gd name="connsiteY248" fmla="*/ 4248150 h 4333955"/>
                <a:gd name="connsiteX249" fmla="*/ 2266977 w 4135863"/>
                <a:gd name="connsiteY249" fmla="*/ 4168775 h 4333955"/>
                <a:gd name="connsiteX250" fmla="*/ 2216177 w 4135863"/>
                <a:gd name="connsiteY250" fmla="*/ 4073525 h 4333955"/>
                <a:gd name="connsiteX251" fmla="*/ 2152677 w 4135863"/>
                <a:gd name="connsiteY251" fmla="*/ 4010025 h 4333955"/>
                <a:gd name="connsiteX252" fmla="*/ 2152677 w 4135863"/>
                <a:gd name="connsiteY252" fmla="*/ 3829050 h 4333955"/>
                <a:gd name="connsiteX253" fmla="*/ 2206652 w 4135863"/>
                <a:gd name="connsiteY253" fmla="*/ 3686175 h 4333955"/>
                <a:gd name="connsiteX254" fmla="*/ 2219352 w 4135863"/>
                <a:gd name="connsiteY254" fmla="*/ 3546475 h 4333955"/>
                <a:gd name="connsiteX255" fmla="*/ 2190777 w 4135863"/>
                <a:gd name="connsiteY255" fmla="*/ 3403600 h 4333955"/>
                <a:gd name="connsiteX256" fmla="*/ 2216177 w 4135863"/>
                <a:gd name="connsiteY256" fmla="*/ 3276600 h 4333955"/>
                <a:gd name="connsiteX257" fmla="*/ 2222527 w 4135863"/>
                <a:gd name="connsiteY257" fmla="*/ 3140075 h 4333955"/>
                <a:gd name="connsiteX258" fmla="*/ 2222527 w 4135863"/>
                <a:gd name="connsiteY258" fmla="*/ 2863849 h 4333955"/>
                <a:gd name="connsiteX259" fmla="*/ 2197126 w 4135863"/>
                <a:gd name="connsiteY259" fmla="*/ 2813049 h 4333955"/>
                <a:gd name="connsiteX260" fmla="*/ 2159026 w 4135863"/>
                <a:gd name="connsiteY260" fmla="*/ 2794000 h 4333955"/>
                <a:gd name="connsiteX261" fmla="*/ 2092352 w 4135863"/>
                <a:gd name="connsiteY261" fmla="*/ 2752724 h 4333955"/>
                <a:gd name="connsiteX262" fmla="*/ 2035201 w 4135863"/>
                <a:gd name="connsiteY262" fmla="*/ 2698750 h 4333955"/>
                <a:gd name="connsiteX263" fmla="*/ 1978050 w 4135863"/>
                <a:gd name="connsiteY263" fmla="*/ 2679700 h 4333955"/>
                <a:gd name="connsiteX264" fmla="*/ 1911375 w 4135863"/>
                <a:gd name="connsiteY264" fmla="*/ 2600325 h 4333955"/>
                <a:gd name="connsiteX265" fmla="*/ 1765325 w 4135863"/>
                <a:gd name="connsiteY265" fmla="*/ 2362200 h 4333955"/>
                <a:gd name="connsiteX266" fmla="*/ 1720875 w 4135863"/>
                <a:gd name="connsiteY266" fmla="*/ 2251075 h 4333955"/>
                <a:gd name="connsiteX267" fmla="*/ 1673250 w 4135863"/>
                <a:gd name="connsiteY267" fmla="*/ 2197100 h 4333955"/>
                <a:gd name="connsiteX268" fmla="*/ 1651025 w 4135863"/>
                <a:gd name="connsiteY268" fmla="*/ 2146300 h 4333955"/>
                <a:gd name="connsiteX269" fmla="*/ 1581175 w 4135863"/>
                <a:gd name="connsiteY269" fmla="*/ 2095500 h 4333955"/>
                <a:gd name="connsiteX270" fmla="*/ 1584350 w 4135863"/>
                <a:gd name="connsiteY270" fmla="*/ 2022476 h 4333955"/>
                <a:gd name="connsiteX271" fmla="*/ 1590699 w 4135863"/>
                <a:gd name="connsiteY271" fmla="*/ 1984376 h 4333955"/>
                <a:gd name="connsiteX272" fmla="*/ 1676424 w 4135863"/>
                <a:gd name="connsiteY272" fmla="*/ 1958977 h 4333955"/>
                <a:gd name="connsiteX273" fmla="*/ 1609749 w 4135863"/>
                <a:gd name="connsiteY273" fmla="*/ 1882777 h 4333955"/>
                <a:gd name="connsiteX274" fmla="*/ 1622449 w 4135863"/>
                <a:gd name="connsiteY274" fmla="*/ 1809752 h 4333955"/>
                <a:gd name="connsiteX275" fmla="*/ 1651024 w 4135863"/>
                <a:gd name="connsiteY275" fmla="*/ 1730377 h 4333955"/>
                <a:gd name="connsiteX276" fmla="*/ 1714523 w 4135863"/>
                <a:gd name="connsiteY276" fmla="*/ 1685927 h 4333955"/>
                <a:gd name="connsiteX277" fmla="*/ 1765323 w 4135863"/>
                <a:gd name="connsiteY277" fmla="*/ 1647827 h 4333955"/>
                <a:gd name="connsiteX278" fmla="*/ 1793897 w 4135863"/>
                <a:gd name="connsiteY278" fmla="*/ 1612902 h 4333955"/>
                <a:gd name="connsiteX279" fmla="*/ 1812947 w 4135863"/>
                <a:gd name="connsiteY279" fmla="*/ 1571627 h 4333955"/>
                <a:gd name="connsiteX280" fmla="*/ 1790721 w 4135863"/>
                <a:gd name="connsiteY280" fmla="*/ 1539876 h 4333955"/>
                <a:gd name="connsiteX281" fmla="*/ 1793897 w 4135863"/>
                <a:gd name="connsiteY281" fmla="*/ 1473202 h 4333955"/>
                <a:gd name="connsiteX282" fmla="*/ 1765322 w 4135863"/>
                <a:gd name="connsiteY282" fmla="*/ 1381127 h 4333955"/>
                <a:gd name="connsiteX283" fmla="*/ 1727221 w 4135863"/>
                <a:gd name="connsiteY283" fmla="*/ 1314451 h 4333955"/>
                <a:gd name="connsiteX284" fmla="*/ 1666897 w 4135863"/>
                <a:gd name="connsiteY284" fmla="*/ 1355727 h 4333955"/>
                <a:gd name="connsiteX285" fmla="*/ 1625622 w 4135863"/>
                <a:gd name="connsiteY285" fmla="*/ 1377952 h 4333955"/>
                <a:gd name="connsiteX286" fmla="*/ 1587522 w 4135863"/>
                <a:gd name="connsiteY286" fmla="*/ 1349377 h 4333955"/>
                <a:gd name="connsiteX287" fmla="*/ 1527197 w 4135863"/>
                <a:gd name="connsiteY287" fmla="*/ 1327152 h 4333955"/>
                <a:gd name="connsiteX288" fmla="*/ 1428772 w 4135863"/>
                <a:gd name="connsiteY288" fmla="*/ 1257302 h 4333955"/>
                <a:gd name="connsiteX289" fmla="*/ 1374797 w 4135863"/>
                <a:gd name="connsiteY289" fmla="*/ 1257302 h 4333955"/>
                <a:gd name="connsiteX290" fmla="*/ 1358922 w 4135863"/>
                <a:gd name="connsiteY290" fmla="*/ 1187452 h 4333955"/>
                <a:gd name="connsiteX291" fmla="*/ 1298597 w 4135863"/>
                <a:gd name="connsiteY291" fmla="*/ 1114427 h 4333955"/>
                <a:gd name="connsiteX292" fmla="*/ 1212872 w 4135863"/>
                <a:gd name="connsiteY292" fmla="*/ 1057277 h 4333955"/>
                <a:gd name="connsiteX293" fmla="*/ 1073172 w 4135863"/>
                <a:gd name="connsiteY293" fmla="*/ 1003302 h 4333955"/>
                <a:gd name="connsiteX294" fmla="*/ 996972 w 4135863"/>
                <a:gd name="connsiteY294" fmla="*/ 974727 h 4333955"/>
                <a:gd name="connsiteX295" fmla="*/ 923947 w 4135863"/>
                <a:gd name="connsiteY295" fmla="*/ 914402 h 4333955"/>
                <a:gd name="connsiteX296" fmla="*/ 787422 w 4135863"/>
                <a:gd name="connsiteY296" fmla="*/ 933452 h 4333955"/>
                <a:gd name="connsiteX297" fmla="*/ 733447 w 4135863"/>
                <a:gd name="connsiteY297" fmla="*/ 942977 h 4333955"/>
                <a:gd name="connsiteX298" fmla="*/ 669947 w 4135863"/>
                <a:gd name="connsiteY298" fmla="*/ 889002 h 4333955"/>
                <a:gd name="connsiteX299" fmla="*/ 641372 w 4135863"/>
                <a:gd name="connsiteY299" fmla="*/ 860427 h 4333955"/>
                <a:gd name="connsiteX300" fmla="*/ 488972 w 4135863"/>
                <a:gd name="connsiteY300" fmla="*/ 800102 h 4333955"/>
                <a:gd name="connsiteX301" fmla="*/ 403247 w 4135863"/>
                <a:gd name="connsiteY301" fmla="*/ 749302 h 4333955"/>
                <a:gd name="connsiteX302" fmla="*/ 361972 w 4135863"/>
                <a:gd name="connsiteY302" fmla="*/ 695327 h 4333955"/>
                <a:gd name="connsiteX303" fmla="*/ 396897 w 4135863"/>
                <a:gd name="connsiteY303" fmla="*/ 660402 h 4333955"/>
                <a:gd name="connsiteX304" fmla="*/ 361972 w 4135863"/>
                <a:gd name="connsiteY304" fmla="*/ 555627 h 4333955"/>
                <a:gd name="connsiteX305" fmla="*/ 298471 w 4135863"/>
                <a:gd name="connsiteY305" fmla="*/ 454026 h 4333955"/>
                <a:gd name="connsiteX306" fmla="*/ 266722 w 4135863"/>
                <a:gd name="connsiteY306" fmla="*/ 384175 h 4333955"/>
                <a:gd name="connsiteX307" fmla="*/ 276246 w 4135863"/>
                <a:gd name="connsiteY307" fmla="*/ 358775 h 4333955"/>
                <a:gd name="connsiteX308" fmla="*/ 206397 w 4135863"/>
                <a:gd name="connsiteY308" fmla="*/ 234950 h 4333955"/>
                <a:gd name="connsiteX309" fmla="*/ 146072 w 4135863"/>
                <a:gd name="connsiteY309" fmla="*/ 101600 h 4333955"/>
                <a:gd name="connsiteX310" fmla="*/ 111147 w 4135863"/>
                <a:gd name="connsiteY310" fmla="*/ 142875 h 4333955"/>
                <a:gd name="connsiteX311" fmla="*/ 120671 w 4135863"/>
                <a:gd name="connsiteY311" fmla="*/ 193675 h 4333955"/>
                <a:gd name="connsiteX312" fmla="*/ 123846 w 4135863"/>
                <a:gd name="connsiteY312" fmla="*/ 260350 h 4333955"/>
                <a:gd name="connsiteX313" fmla="*/ 136546 w 4135863"/>
                <a:gd name="connsiteY313" fmla="*/ 327025 h 4333955"/>
                <a:gd name="connsiteX314" fmla="*/ 174646 w 4135863"/>
                <a:gd name="connsiteY314" fmla="*/ 384175 h 4333955"/>
                <a:gd name="connsiteX315" fmla="*/ 190521 w 4135863"/>
                <a:gd name="connsiteY315" fmla="*/ 422275 h 4333955"/>
                <a:gd name="connsiteX316" fmla="*/ 200046 w 4135863"/>
                <a:gd name="connsiteY316" fmla="*/ 495300 h 4333955"/>
                <a:gd name="connsiteX317" fmla="*/ 231798 w 4135863"/>
                <a:gd name="connsiteY317" fmla="*/ 542925 h 4333955"/>
                <a:gd name="connsiteX318" fmla="*/ 168296 w 4135863"/>
                <a:gd name="connsiteY318" fmla="*/ 508000 h 4333955"/>
                <a:gd name="connsiteX319" fmla="*/ 107973 w 4135863"/>
                <a:gd name="connsiteY319" fmla="*/ 460375 h 4333955"/>
                <a:gd name="connsiteX320" fmla="*/ 88923 w 4135863"/>
                <a:gd name="connsiteY320" fmla="*/ 371475 h 4333955"/>
                <a:gd name="connsiteX321" fmla="*/ 22248 w 4135863"/>
                <a:gd name="connsiteY321" fmla="*/ 285750 h 4333955"/>
                <a:gd name="connsiteX322" fmla="*/ 53998 w 4135863"/>
                <a:gd name="connsiteY322" fmla="*/ 193675 h 4333955"/>
                <a:gd name="connsiteX323" fmla="*/ 25423 w 4135863"/>
                <a:gd name="connsiteY323" fmla="*/ 161925 h 4333955"/>
                <a:gd name="connsiteX324" fmla="*/ 12722 w 4135863"/>
                <a:gd name="connsiteY324" fmla="*/ 114300 h 4333955"/>
                <a:gd name="connsiteX325" fmla="*/ 23 w 4135863"/>
                <a:gd name="connsiteY325" fmla="*/ 41275 h 4333955"/>
                <a:gd name="connsiteX326" fmla="*/ 23 w 4135863"/>
                <a:gd name="connsiteY326" fmla="*/ 0 h 4333955"/>
                <a:gd name="connsiteX0" fmla="*/ 23 w 4135863"/>
                <a:gd name="connsiteY0" fmla="*/ 0 h 4426649"/>
                <a:gd name="connsiteX1" fmla="*/ 381023 w 4135863"/>
                <a:gd name="connsiteY1" fmla="*/ 76200 h 4426649"/>
                <a:gd name="connsiteX2" fmla="*/ 479448 w 4135863"/>
                <a:gd name="connsiteY2" fmla="*/ 28575 h 4426649"/>
                <a:gd name="connsiteX3" fmla="*/ 568348 w 4135863"/>
                <a:gd name="connsiteY3" fmla="*/ 44450 h 4426649"/>
                <a:gd name="connsiteX4" fmla="*/ 568348 w 4135863"/>
                <a:gd name="connsiteY4" fmla="*/ 44450 h 4426649"/>
                <a:gd name="connsiteX5" fmla="*/ 571523 w 4135863"/>
                <a:gd name="connsiteY5" fmla="*/ 73025 h 4426649"/>
                <a:gd name="connsiteX6" fmla="*/ 565173 w 4135863"/>
                <a:gd name="connsiteY6" fmla="*/ 88900 h 4426649"/>
                <a:gd name="connsiteX7" fmla="*/ 561998 w 4135863"/>
                <a:gd name="connsiteY7" fmla="*/ 98425 h 4426649"/>
                <a:gd name="connsiteX8" fmla="*/ 565173 w 4135863"/>
                <a:gd name="connsiteY8" fmla="*/ 114300 h 4426649"/>
                <a:gd name="connsiteX9" fmla="*/ 584223 w 4135863"/>
                <a:gd name="connsiteY9" fmla="*/ 127000 h 4426649"/>
                <a:gd name="connsiteX10" fmla="*/ 596923 w 4135863"/>
                <a:gd name="connsiteY10" fmla="*/ 146050 h 4426649"/>
                <a:gd name="connsiteX11" fmla="*/ 600098 w 4135863"/>
                <a:gd name="connsiteY11" fmla="*/ 155575 h 4426649"/>
                <a:gd name="connsiteX12" fmla="*/ 609623 w 4135863"/>
                <a:gd name="connsiteY12" fmla="*/ 161925 h 4426649"/>
                <a:gd name="connsiteX13" fmla="*/ 615973 w 4135863"/>
                <a:gd name="connsiteY13" fmla="*/ 171450 h 4426649"/>
                <a:gd name="connsiteX14" fmla="*/ 660423 w 4135863"/>
                <a:gd name="connsiteY14" fmla="*/ 165100 h 4426649"/>
                <a:gd name="connsiteX15" fmla="*/ 669948 w 4135863"/>
                <a:gd name="connsiteY15" fmla="*/ 158750 h 4426649"/>
                <a:gd name="connsiteX16" fmla="*/ 679473 w 4135863"/>
                <a:gd name="connsiteY16" fmla="*/ 155575 h 4426649"/>
                <a:gd name="connsiteX17" fmla="*/ 701698 w 4135863"/>
                <a:gd name="connsiteY17" fmla="*/ 142875 h 4426649"/>
                <a:gd name="connsiteX18" fmla="*/ 749323 w 4135863"/>
                <a:gd name="connsiteY18" fmla="*/ 146050 h 4426649"/>
                <a:gd name="connsiteX19" fmla="*/ 755673 w 4135863"/>
                <a:gd name="connsiteY19" fmla="*/ 155575 h 4426649"/>
                <a:gd name="connsiteX20" fmla="*/ 749323 w 4135863"/>
                <a:gd name="connsiteY20" fmla="*/ 200025 h 4426649"/>
                <a:gd name="connsiteX21" fmla="*/ 762023 w 4135863"/>
                <a:gd name="connsiteY21" fmla="*/ 212725 h 4426649"/>
                <a:gd name="connsiteX22" fmla="*/ 771548 w 4135863"/>
                <a:gd name="connsiteY22" fmla="*/ 215900 h 4426649"/>
                <a:gd name="connsiteX23" fmla="*/ 777898 w 4135863"/>
                <a:gd name="connsiteY23" fmla="*/ 228600 h 4426649"/>
                <a:gd name="connsiteX24" fmla="*/ 787423 w 4135863"/>
                <a:gd name="connsiteY24" fmla="*/ 238125 h 4426649"/>
                <a:gd name="connsiteX25" fmla="*/ 793773 w 4135863"/>
                <a:gd name="connsiteY25" fmla="*/ 257175 h 4426649"/>
                <a:gd name="connsiteX26" fmla="*/ 796948 w 4135863"/>
                <a:gd name="connsiteY26" fmla="*/ 288925 h 4426649"/>
                <a:gd name="connsiteX27" fmla="*/ 800123 w 4135863"/>
                <a:gd name="connsiteY27" fmla="*/ 298450 h 4426649"/>
                <a:gd name="connsiteX28" fmla="*/ 809648 w 4135863"/>
                <a:gd name="connsiteY28" fmla="*/ 304800 h 4426649"/>
                <a:gd name="connsiteX29" fmla="*/ 822348 w 4135863"/>
                <a:gd name="connsiteY29" fmla="*/ 314325 h 4426649"/>
                <a:gd name="connsiteX30" fmla="*/ 831873 w 4135863"/>
                <a:gd name="connsiteY30" fmla="*/ 323850 h 4426649"/>
                <a:gd name="connsiteX31" fmla="*/ 854098 w 4135863"/>
                <a:gd name="connsiteY31" fmla="*/ 336550 h 4426649"/>
                <a:gd name="connsiteX32" fmla="*/ 863623 w 4135863"/>
                <a:gd name="connsiteY32" fmla="*/ 346075 h 4426649"/>
                <a:gd name="connsiteX33" fmla="*/ 892198 w 4135863"/>
                <a:gd name="connsiteY33" fmla="*/ 352425 h 4426649"/>
                <a:gd name="connsiteX34" fmla="*/ 882673 w 4135863"/>
                <a:gd name="connsiteY34" fmla="*/ 355600 h 4426649"/>
                <a:gd name="connsiteX35" fmla="*/ 879498 w 4135863"/>
                <a:gd name="connsiteY35" fmla="*/ 365125 h 4426649"/>
                <a:gd name="connsiteX36" fmla="*/ 876323 w 4135863"/>
                <a:gd name="connsiteY36" fmla="*/ 406400 h 4426649"/>
                <a:gd name="connsiteX37" fmla="*/ 866798 w 4135863"/>
                <a:gd name="connsiteY37" fmla="*/ 434975 h 4426649"/>
                <a:gd name="connsiteX38" fmla="*/ 863623 w 4135863"/>
                <a:gd name="connsiteY38" fmla="*/ 450850 h 4426649"/>
                <a:gd name="connsiteX39" fmla="*/ 860448 w 4135863"/>
                <a:gd name="connsiteY39" fmla="*/ 463550 h 4426649"/>
                <a:gd name="connsiteX40" fmla="*/ 854098 w 4135863"/>
                <a:gd name="connsiteY40" fmla="*/ 482600 h 4426649"/>
                <a:gd name="connsiteX41" fmla="*/ 850923 w 4135863"/>
                <a:gd name="connsiteY41" fmla="*/ 492125 h 4426649"/>
                <a:gd name="connsiteX42" fmla="*/ 841398 w 4135863"/>
                <a:gd name="connsiteY42" fmla="*/ 517525 h 4426649"/>
                <a:gd name="connsiteX43" fmla="*/ 835048 w 4135863"/>
                <a:gd name="connsiteY43" fmla="*/ 552450 h 4426649"/>
                <a:gd name="connsiteX44" fmla="*/ 831873 w 4135863"/>
                <a:gd name="connsiteY44" fmla="*/ 561975 h 4426649"/>
                <a:gd name="connsiteX45" fmla="*/ 822348 w 4135863"/>
                <a:gd name="connsiteY45" fmla="*/ 565150 h 4426649"/>
                <a:gd name="connsiteX46" fmla="*/ 815998 w 4135863"/>
                <a:gd name="connsiteY46" fmla="*/ 574675 h 4426649"/>
                <a:gd name="connsiteX47" fmla="*/ 825523 w 4135863"/>
                <a:gd name="connsiteY47" fmla="*/ 600075 h 4426649"/>
                <a:gd name="connsiteX48" fmla="*/ 841398 w 4135863"/>
                <a:gd name="connsiteY48" fmla="*/ 625475 h 4426649"/>
                <a:gd name="connsiteX49" fmla="*/ 847748 w 4135863"/>
                <a:gd name="connsiteY49" fmla="*/ 650875 h 4426649"/>
                <a:gd name="connsiteX50" fmla="*/ 860448 w 4135863"/>
                <a:gd name="connsiteY50" fmla="*/ 669925 h 4426649"/>
                <a:gd name="connsiteX51" fmla="*/ 866798 w 4135863"/>
                <a:gd name="connsiteY51" fmla="*/ 682625 h 4426649"/>
                <a:gd name="connsiteX52" fmla="*/ 885848 w 4135863"/>
                <a:gd name="connsiteY52" fmla="*/ 695325 h 4426649"/>
                <a:gd name="connsiteX53" fmla="*/ 904898 w 4135863"/>
                <a:gd name="connsiteY53" fmla="*/ 730250 h 4426649"/>
                <a:gd name="connsiteX54" fmla="*/ 908073 w 4135863"/>
                <a:gd name="connsiteY54" fmla="*/ 739775 h 4426649"/>
                <a:gd name="connsiteX55" fmla="*/ 917598 w 4135863"/>
                <a:gd name="connsiteY55" fmla="*/ 742950 h 4426649"/>
                <a:gd name="connsiteX56" fmla="*/ 936648 w 4135863"/>
                <a:gd name="connsiteY56" fmla="*/ 758825 h 4426649"/>
                <a:gd name="connsiteX57" fmla="*/ 955698 w 4135863"/>
                <a:gd name="connsiteY57" fmla="*/ 765175 h 4426649"/>
                <a:gd name="connsiteX58" fmla="*/ 993798 w 4135863"/>
                <a:gd name="connsiteY58" fmla="*/ 762000 h 4426649"/>
                <a:gd name="connsiteX59" fmla="*/ 1012848 w 4135863"/>
                <a:gd name="connsiteY59" fmla="*/ 755650 h 4426649"/>
                <a:gd name="connsiteX60" fmla="*/ 1022373 w 4135863"/>
                <a:gd name="connsiteY60" fmla="*/ 752475 h 4426649"/>
                <a:gd name="connsiteX61" fmla="*/ 1035073 w 4135863"/>
                <a:gd name="connsiteY61" fmla="*/ 742950 h 4426649"/>
                <a:gd name="connsiteX62" fmla="*/ 1044598 w 4135863"/>
                <a:gd name="connsiteY62" fmla="*/ 739775 h 4426649"/>
                <a:gd name="connsiteX63" fmla="*/ 1143023 w 4135863"/>
                <a:gd name="connsiteY63" fmla="*/ 730250 h 4426649"/>
                <a:gd name="connsiteX64" fmla="*/ 1155723 w 4135863"/>
                <a:gd name="connsiteY64" fmla="*/ 685800 h 4426649"/>
                <a:gd name="connsiteX65" fmla="*/ 1162073 w 4135863"/>
                <a:gd name="connsiteY65" fmla="*/ 673100 h 4426649"/>
                <a:gd name="connsiteX66" fmla="*/ 1165248 w 4135863"/>
                <a:gd name="connsiteY66" fmla="*/ 663575 h 4426649"/>
                <a:gd name="connsiteX67" fmla="*/ 1184298 w 4135863"/>
                <a:gd name="connsiteY67" fmla="*/ 654050 h 4426649"/>
                <a:gd name="connsiteX68" fmla="*/ 1206523 w 4135863"/>
                <a:gd name="connsiteY68" fmla="*/ 635000 h 4426649"/>
                <a:gd name="connsiteX69" fmla="*/ 1216048 w 4135863"/>
                <a:gd name="connsiteY69" fmla="*/ 631825 h 4426649"/>
                <a:gd name="connsiteX70" fmla="*/ 1244623 w 4135863"/>
                <a:gd name="connsiteY70" fmla="*/ 615950 h 4426649"/>
                <a:gd name="connsiteX71" fmla="*/ 1263673 w 4135863"/>
                <a:gd name="connsiteY71" fmla="*/ 612775 h 4426649"/>
                <a:gd name="connsiteX72" fmla="*/ 1330348 w 4135863"/>
                <a:gd name="connsiteY72" fmla="*/ 606425 h 4426649"/>
                <a:gd name="connsiteX73" fmla="*/ 1365273 w 4135863"/>
                <a:gd name="connsiteY73" fmla="*/ 612775 h 4426649"/>
                <a:gd name="connsiteX74" fmla="*/ 1368448 w 4135863"/>
                <a:gd name="connsiteY74" fmla="*/ 622300 h 4426649"/>
                <a:gd name="connsiteX75" fmla="*/ 1377973 w 4135863"/>
                <a:gd name="connsiteY75" fmla="*/ 628650 h 4426649"/>
                <a:gd name="connsiteX76" fmla="*/ 1387498 w 4135863"/>
                <a:gd name="connsiteY76" fmla="*/ 638175 h 4426649"/>
                <a:gd name="connsiteX77" fmla="*/ 1387498 w 4135863"/>
                <a:gd name="connsiteY77" fmla="*/ 673100 h 4426649"/>
                <a:gd name="connsiteX78" fmla="*/ 1377973 w 4135863"/>
                <a:gd name="connsiteY78" fmla="*/ 676275 h 4426649"/>
                <a:gd name="connsiteX79" fmla="*/ 1355748 w 4135863"/>
                <a:gd name="connsiteY79" fmla="*/ 685800 h 4426649"/>
                <a:gd name="connsiteX80" fmla="*/ 1349398 w 4135863"/>
                <a:gd name="connsiteY80" fmla="*/ 698500 h 4426649"/>
                <a:gd name="connsiteX81" fmla="*/ 1343048 w 4135863"/>
                <a:gd name="connsiteY81" fmla="*/ 723900 h 4426649"/>
                <a:gd name="connsiteX82" fmla="*/ 1339873 w 4135863"/>
                <a:gd name="connsiteY82" fmla="*/ 733425 h 4426649"/>
                <a:gd name="connsiteX83" fmla="*/ 1333523 w 4135863"/>
                <a:gd name="connsiteY83" fmla="*/ 742950 h 4426649"/>
                <a:gd name="connsiteX84" fmla="*/ 1330348 w 4135863"/>
                <a:gd name="connsiteY84" fmla="*/ 758825 h 4426649"/>
                <a:gd name="connsiteX85" fmla="*/ 1320823 w 4135863"/>
                <a:gd name="connsiteY85" fmla="*/ 784225 h 4426649"/>
                <a:gd name="connsiteX86" fmla="*/ 1311298 w 4135863"/>
                <a:gd name="connsiteY86" fmla="*/ 793750 h 4426649"/>
                <a:gd name="connsiteX87" fmla="*/ 1295423 w 4135863"/>
                <a:gd name="connsiteY87" fmla="*/ 822325 h 4426649"/>
                <a:gd name="connsiteX88" fmla="*/ 1282723 w 4135863"/>
                <a:gd name="connsiteY88" fmla="*/ 831850 h 4426649"/>
                <a:gd name="connsiteX89" fmla="*/ 1273198 w 4135863"/>
                <a:gd name="connsiteY89" fmla="*/ 850900 h 4426649"/>
                <a:gd name="connsiteX90" fmla="*/ 1263673 w 4135863"/>
                <a:gd name="connsiteY90" fmla="*/ 860425 h 4426649"/>
                <a:gd name="connsiteX91" fmla="*/ 1266848 w 4135863"/>
                <a:gd name="connsiteY91" fmla="*/ 908050 h 4426649"/>
                <a:gd name="connsiteX92" fmla="*/ 1276373 w 4135863"/>
                <a:gd name="connsiteY92" fmla="*/ 904875 h 4426649"/>
                <a:gd name="connsiteX93" fmla="*/ 1343048 w 4135863"/>
                <a:gd name="connsiteY93" fmla="*/ 898525 h 4426649"/>
                <a:gd name="connsiteX94" fmla="*/ 1362098 w 4135863"/>
                <a:gd name="connsiteY94" fmla="*/ 892175 h 4426649"/>
                <a:gd name="connsiteX95" fmla="*/ 1374798 w 4135863"/>
                <a:gd name="connsiteY95" fmla="*/ 885825 h 4426649"/>
                <a:gd name="connsiteX96" fmla="*/ 1419248 w 4135863"/>
                <a:gd name="connsiteY96" fmla="*/ 879475 h 4426649"/>
                <a:gd name="connsiteX97" fmla="*/ 1428773 w 4135863"/>
                <a:gd name="connsiteY97" fmla="*/ 885825 h 4426649"/>
                <a:gd name="connsiteX98" fmla="*/ 1441473 w 4135863"/>
                <a:gd name="connsiteY98" fmla="*/ 901700 h 4426649"/>
                <a:gd name="connsiteX99" fmla="*/ 1447823 w 4135863"/>
                <a:gd name="connsiteY99" fmla="*/ 911225 h 4426649"/>
                <a:gd name="connsiteX100" fmla="*/ 1470048 w 4135863"/>
                <a:gd name="connsiteY100" fmla="*/ 927100 h 4426649"/>
                <a:gd name="connsiteX101" fmla="*/ 1485923 w 4135863"/>
                <a:gd name="connsiteY101" fmla="*/ 955675 h 4426649"/>
                <a:gd name="connsiteX102" fmla="*/ 1479573 w 4135863"/>
                <a:gd name="connsiteY102" fmla="*/ 1063625 h 4426649"/>
                <a:gd name="connsiteX103" fmla="*/ 1482748 w 4135863"/>
                <a:gd name="connsiteY103" fmla="*/ 1133475 h 4426649"/>
                <a:gd name="connsiteX104" fmla="*/ 1489098 w 4135863"/>
                <a:gd name="connsiteY104" fmla="*/ 1171575 h 4426649"/>
                <a:gd name="connsiteX105" fmla="*/ 1492273 w 4135863"/>
                <a:gd name="connsiteY105" fmla="*/ 1216025 h 4426649"/>
                <a:gd name="connsiteX106" fmla="*/ 1498623 w 4135863"/>
                <a:gd name="connsiteY106" fmla="*/ 1225550 h 4426649"/>
                <a:gd name="connsiteX107" fmla="*/ 1501798 w 4135863"/>
                <a:gd name="connsiteY107" fmla="*/ 1235075 h 4426649"/>
                <a:gd name="connsiteX108" fmla="*/ 1527198 w 4135863"/>
                <a:gd name="connsiteY108" fmla="*/ 1250950 h 4426649"/>
                <a:gd name="connsiteX109" fmla="*/ 1536723 w 4135863"/>
                <a:gd name="connsiteY109" fmla="*/ 1257300 h 4426649"/>
                <a:gd name="connsiteX110" fmla="*/ 1549423 w 4135863"/>
                <a:gd name="connsiteY110" fmla="*/ 1260475 h 4426649"/>
                <a:gd name="connsiteX111" fmla="*/ 1603398 w 4135863"/>
                <a:gd name="connsiteY111" fmla="*/ 1263650 h 4426649"/>
                <a:gd name="connsiteX112" fmla="*/ 1635148 w 4135863"/>
                <a:gd name="connsiteY112" fmla="*/ 1273175 h 4426649"/>
                <a:gd name="connsiteX113" fmla="*/ 1676423 w 4135863"/>
                <a:gd name="connsiteY113" fmla="*/ 1266825 h 4426649"/>
                <a:gd name="connsiteX114" fmla="*/ 1685948 w 4135863"/>
                <a:gd name="connsiteY114" fmla="*/ 1263650 h 4426649"/>
                <a:gd name="connsiteX115" fmla="*/ 1692298 w 4135863"/>
                <a:gd name="connsiteY115" fmla="*/ 1254125 h 4426649"/>
                <a:gd name="connsiteX116" fmla="*/ 1701823 w 4135863"/>
                <a:gd name="connsiteY116" fmla="*/ 1244600 h 4426649"/>
                <a:gd name="connsiteX117" fmla="*/ 1743098 w 4135863"/>
                <a:gd name="connsiteY117" fmla="*/ 1247775 h 4426649"/>
                <a:gd name="connsiteX118" fmla="*/ 1752623 w 4135863"/>
                <a:gd name="connsiteY118" fmla="*/ 1254125 h 4426649"/>
                <a:gd name="connsiteX119" fmla="*/ 1762148 w 4135863"/>
                <a:gd name="connsiteY119" fmla="*/ 1257300 h 4426649"/>
                <a:gd name="connsiteX120" fmla="*/ 1771673 w 4135863"/>
                <a:gd name="connsiteY120" fmla="*/ 1266825 h 4426649"/>
                <a:gd name="connsiteX121" fmla="*/ 1787548 w 4135863"/>
                <a:gd name="connsiteY121" fmla="*/ 1285875 h 4426649"/>
                <a:gd name="connsiteX122" fmla="*/ 1797073 w 4135863"/>
                <a:gd name="connsiteY122" fmla="*/ 1289050 h 4426649"/>
                <a:gd name="connsiteX123" fmla="*/ 1822473 w 4135863"/>
                <a:gd name="connsiteY123" fmla="*/ 1308100 h 4426649"/>
                <a:gd name="connsiteX124" fmla="*/ 1831998 w 4135863"/>
                <a:gd name="connsiteY124" fmla="*/ 1311275 h 4426649"/>
                <a:gd name="connsiteX125" fmla="*/ 1854223 w 4135863"/>
                <a:gd name="connsiteY125" fmla="*/ 1327150 h 4426649"/>
                <a:gd name="connsiteX126" fmla="*/ 1863748 w 4135863"/>
                <a:gd name="connsiteY126" fmla="*/ 1317625 h 4426649"/>
                <a:gd name="connsiteX127" fmla="*/ 1879623 w 4135863"/>
                <a:gd name="connsiteY127" fmla="*/ 1282700 h 4426649"/>
                <a:gd name="connsiteX128" fmla="*/ 1882798 w 4135863"/>
                <a:gd name="connsiteY128" fmla="*/ 1250950 h 4426649"/>
                <a:gd name="connsiteX129" fmla="*/ 1889148 w 4135863"/>
                <a:gd name="connsiteY129" fmla="*/ 1241425 h 4426649"/>
                <a:gd name="connsiteX130" fmla="*/ 1895498 w 4135863"/>
                <a:gd name="connsiteY130" fmla="*/ 1228725 h 4426649"/>
                <a:gd name="connsiteX131" fmla="*/ 1901848 w 4135863"/>
                <a:gd name="connsiteY131" fmla="*/ 1209675 h 4426649"/>
                <a:gd name="connsiteX132" fmla="*/ 1905023 w 4135863"/>
                <a:gd name="connsiteY132" fmla="*/ 1196975 h 4426649"/>
                <a:gd name="connsiteX133" fmla="*/ 1930423 w 4135863"/>
                <a:gd name="connsiteY133" fmla="*/ 1184275 h 4426649"/>
                <a:gd name="connsiteX134" fmla="*/ 2019323 w 4135863"/>
                <a:gd name="connsiteY134" fmla="*/ 1181100 h 4426649"/>
                <a:gd name="connsiteX135" fmla="*/ 2028848 w 4135863"/>
                <a:gd name="connsiteY135" fmla="*/ 1174750 h 4426649"/>
                <a:gd name="connsiteX136" fmla="*/ 2047898 w 4135863"/>
                <a:gd name="connsiteY136" fmla="*/ 1165225 h 4426649"/>
                <a:gd name="connsiteX137" fmla="*/ 2060598 w 4135863"/>
                <a:gd name="connsiteY137" fmla="*/ 1149350 h 4426649"/>
                <a:gd name="connsiteX138" fmla="*/ 2082823 w 4135863"/>
                <a:gd name="connsiteY138" fmla="*/ 1127125 h 4426649"/>
                <a:gd name="connsiteX139" fmla="*/ 2095523 w 4135863"/>
                <a:gd name="connsiteY139" fmla="*/ 1120775 h 4426649"/>
                <a:gd name="connsiteX140" fmla="*/ 2114573 w 4135863"/>
                <a:gd name="connsiteY140" fmla="*/ 1114425 h 4426649"/>
                <a:gd name="connsiteX141" fmla="*/ 2124098 w 4135863"/>
                <a:gd name="connsiteY141" fmla="*/ 1120775 h 4426649"/>
                <a:gd name="connsiteX142" fmla="*/ 2127273 w 4135863"/>
                <a:gd name="connsiteY142" fmla="*/ 1130300 h 4426649"/>
                <a:gd name="connsiteX143" fmla="*/ 2133623 w 4135863"/>
                <a:gd name="connsiteY143" fmla="*/ 1139825 h 4426649"/>
                <a:gd name="connsiteX144" fmla="*/ 2130448 w 4135863"/>
                <a:gd name="connsiteY144" fmla="*/ 1152525 h 4426649"/>
                <a:gd name="connsiteX145" fmla="*/ 2127273 w 4135863"/>
                <a:gd name="connsiteY145" fmla="*/ 1174750 h 4426649"/>
                <a:gd name="connsiteX146" fmla="*/ 2187598 w 4135863"/>
                <a:gd name="connsiteY146" fmla="*/ 1155700 h 4426649"/>
                <a:gd name="connsiteX147" fmla="*/ 2276498 w 4135863"/>
                <a:gd name="connsiteY147" fmla="*/ 1168400 h 4426649"/>
                <a:gd name="connsiteX148" fmla="*/ 2279673 w 4135863"/>
                <a:gd name="connsiteY148" fmla="*/ 1190625 h 4426649"/>
                <a:gd name="connsiteX149" fmla="*/ 2273323 w 4135863"/>
                <a:gd name="connsiteY149" fmla="*/ 1181100 h 4426649"/>
                <a:gd name="connsiteX150" fmla="*/ 2254273 w 4135863"/>
                <a:gd name="connsiteY150" fmla="*/ 1162050 h 4426649"/>
                <a:gd name="connsiteX151" fmla="*/ 2257448 w 4135863"/>
                <a:gd name="connsiteY151" fmla="*/ 1165225 h 4426649"/>
                <a:gd name="connsiteX152" fmla="*/ 2308248 w 4135863"/>
                <a:gd name="connsiteY152" fmla="*/ 1184275 h 4426649"/>
                <a:gd name="connsiteX153" fmla="*/ 2324123 w 4135863"/>
                <a:gd name="connsiteY153" fmla="*/ 1187450 h 4426649"/>
                <a:gd name="connsiteX154" fmla="*/ 2349523 w 4135863"/>
                <a:gd name="connsiteY154" fmla="*/ 1193800 h 4426649"/>
                <a:gd name="connsiteX155" fmla="*/ 2393973 w 4135863"/>
                <a:gd name="connsiteY155" fmla="*/ 1196975 h 4426649"/>
                <a:gd name="connsiteX156" fmla="*/ 2397148 w 4135863"/>
                <a:gd name="connsiteY156" fmla="*/ 1206500 h 4426649"/>
                <a:gd name="connsiteX157" fmla="*/ 2444773 w 4135863"/>
                <a:gd name="connsiteY157" fmla="*/ 1216025 h 4426649"/>
                <a:gd name="connsiteX158" fmla="*/ 2454298 w 4135863"/>
                <a:gd name="connsiteY158" fmla="*/ 1219200 h 4426649"/>
                <a:gd name="connsiteX159" fmla="*/ 2476523 w 4135863"/>
                <a:gd name="connsiteY159" fmla="*/ 1222375 h 4426649"/>
                <a:gd name="connsiteX160" fmla="*/ 2486048 w 4135863"/>
                <a:gd name="connsiteY160" fmla="*/ 1228725 h 4426649"/>
                <a:gd name="connsiteX161" fmla="*/ 2520973 w 4135863"/>
                <a:gd name="connsiteY161" fmla="*/ 1222375 h 4426649"/>
                <a:gd name="connsiteX162" fmla="*/ 2530498 w 4135863"/>
                <a:gd name="connsiteY162" fmla="*/ 1209675 h 4426649"/>
                <a:gd name="connsiteX163" fmla="*/ 2540023 w 4135863"/>
                <a:gd name="connsiteY163" fmla="*/ 1203325 h 4426649"/>
                <a:gd name="connsiteX164" fmla="*/ 2552723 w 4135863"/>
                <a:gd name="connsiteY164" fmla="*/ 1200150 h 4426649"/>
                <a:gd name="connsiteX165" fmla="*/ 2581298 w 4135863"/>
                <a:gd name="connsiteY165" fmla="*/ 1190625 h 4426649"/>
                <a:gd name="connsiteX166" fmla="*/ 2609873 w 4135863"/>
                <a:gd name="connsiteY166" fmla="*/ 1193800 h 4426649"/>
                <a:gd name="connsiteX167" fmla="*/ 2619398 w 4135863"/>
                <a:gd name="connsiteY167" fmla="*/ 1196975 h 4426649"/>
                <a:gd name="connsiteX168" fmla="*/ 2625748 w 4135863"/>
                <a:gd name="connsiteY168" fmla="*/ 1206500 h 4426649"/>
                <a:gd name="connsiteX169" fmla="*/ 2616223 w 4135863"/>
                <a:gd name="connsiteY169" fmla="*/ 1209675 h 4426649"/>
                <a:gd name="connsiteX170" fmla="*/ 2606698 w 4135863"/>
                <a:gd name="connsiteY170" fmla="*/ 1235075 h 4426649"/>
                <a:gd name="connsiteX171" fmla="*/ 2654323 w 4135863"/>
                <a:gd name="connsiteY171" fmla="*/ 1238250 h 4426649"/>
                <a:gd name="connsiteX172" fmla="*/ 2657498 w 4135863"/>
                <a:gd name="connsiteY172" fmla="*/ 1200150 h 4426649"/>
                <a:gd name="connsiteX173" fmla="*/ 2686073 w 4135863"/>
                <a:gd name="connsiteY173" fmla="*/ 1190625 h 4426649"/>
                <a:gd name="connsiteX174" fmla="*/ 2717823 w 4135863"/>
                <a:gd name="connsiteY174" fmla="*/ 1200150 h 4426649"/>
                <a:gd name="connsiteX175" fmla="*/ 2711473 w 4135863"/>
                <a:gd name="connsiteY175" fmla="*/ 1225550 h 4426649"/>
                <a:gd name="connsiteX176" fmla="*/ 2705123 w 4135863"/>
                <a:gd name="connsiteY176" fmla="*/ 1250950 h 4426649"/>
                <a:gd name="connsiteX177" fmla="*/ 2698773 w 4135863"/>
                <a:gd name="connsiteY177" fmla="*/ 1270000 h 4426649"/>
                <a:gd name="connsiteX178" fmla="*/ 2714648 w 4135863"/>
                <a:gd name="connsiteY178" fmla="*/ 1279525 h 4426649"/>
                <a:gd name="connsiteX179" fmla="*/ 2740048 w 4135863"/>
                <a:gd name="connsiteY179" fmla="*/ 1289050 h 4426649"/>
                <a:gd name="connsiteX180" fmla="*/ 2749573 w 4135863"/>
                <a:gd name="connsiteY180" fmla="*/ 1298575 h 4426649"/>
                <a:gd name="connsiteX181" fmla="*/ 2752748 w 4135863"/>
                <a:gd name="connsiteY181" fmla="*/ 1323975 h 4426649"/>
                <a:gd name="connsiteX182" fmla="*/ 2762273 w 4135863"/>
                <a:gd name="connsiteY182" fmla="*/ 1333500 h 4426649"/>
                <a:gd name="connsiteX183" fmla="*/ 2765448 w 4135863"/>
                <a:gd name="connsiteY183" fmla="*/ 1346200 h 4426649"/>
                <a:gd name="connsiteX184" fmla="*/ 2784498 w 4135863"/>
                <a:gd name="connsiteY184" fmla="*/ 1349375 h 4426649"/>
                <a:gd name="connsiteX185" fmla="*/ 2794023 w 4135863"/>
                <a:gd name="connsiteY185" fmla="*/ 1352550 h 4426649"/>
                <a:gd name="connsiteX186" fmla="*/ 2806723 w 4135863"/>
                <a:gd name="connsiteY186" fmla="*/ 1355725 h 4426649"/>
                <a:gd name="connsiteX187" fmla="*/ 2825773 w 4135863"/>
                <a:gd name="connsiteY187" fmla="*/ 1387475 h 4426649"/>
                <a:gd name="connsiteX188" fmla="*/ 2835298 w 4135863"/>
                <a:gd name="connsiteY188" fmla="*/ 1393825 h 4426649"/>
                <a:gd name="connsiteX189" fmla="*/ 2851173 w 4135863"/>
                <a:gd name="connsiteY189" fmla="*/ 1412875 h 4426649"/>
                <a:gd name="connsiteX190" fmla="*/ 2863873 w 4135863"/>
                <a:gd name="connsiteY190" fmla="*/ 1416050 h 4426649"/>
                <a:gd name="connsiteX191" fmla="*/ 2873398 w 4135863"/>
                <a:gd name="connsiteY191" fmla="*/ 1422400 h 4426649"/>
                <a:gd name="connsiteX192" fmla="*/ 2933723 w 4135863"/>
                <a:gd name="connsiteY192" fmla="*/ 1431925 h 4426649"/>
                <a:gd name="connsiteX193" fmla="*/ 2952773 w 4135863"/>
                <a:gd name="connsiteY193" fmla="*/ 1438275 h 4426649"/>
                <a:gd name="connsiteX194" fmla="*/ 2971823 w 4135863"/>
                <a:gd name="connsiteY194" fmla="*/ 1447800 h 4426649"/>
                <a:gd name="connsiteX195" fmla="*/ 2997223 w 4135863"/>
                <a:gd name="connsiteY195" fmla="*/ 1450975 h 4426649"/>
                <a:gd name="connsiteX196" fmla="*/ 3013098 w 4135863"/>
                <a:gd name="connsiteY196" fmla="*/ 1454150 h 4426649"/>
                <a:gd name="connsiteX197" fmla="*/ 3032148 w 4135863"/>
                <a:gd name="connsiteY197" fmla="*/ 1457325 h 4426649"/>
                <a:gd name="connsiteX198" fmla="*/ 3076598 w 4135863"/>
                <a:gd name="connsiteY198" fmla="*/ 1466850 h 4426649"/>
                <a:gd name="connsiteX199" fmla="*/ 3184548 w 4135863"/>
                <a:gd name="connsiteY199" fmla="*/ 1476375 h 4426649"/>
                <a:gd name="connsiteX200" fmla="*/ 3206773 w 4135863"/>
                <a:gd name="connsiteY200" fmla="*/ 1498600 h 4426649"/>
                <a:gd name="connsiteX201" fmla="*/ 3235348 w 4135863"/>
                <a:gd name="connsiteY201" fmla="*/ 1517650 h 4426649"/>
                <a:gd name="connsiteX202" fmla="*/ 3244873 w 4135863"/>
                <a:gd name="connsiteY202" fmla="*/ 1539875 h 4426649"/>
                <a:gd name="connsiteX203" fmla="*/ 3248048 w 4135863"/>
                <a:gd name="connsiteY203" fmla="*/ 1552575 h 4426649"/>
                <a:gd name="connsiteX204" fmla="*/ 3254398 w 4135863"/>
                <a:gd name="connsiteY204" fmla="*/ 1562100 h 4426649"/>
                <a:gd name="connsiteX205" fmla="*/ 3270273 w 4135863"/>
                <a:gd name="connsiteY205" fmla="*/ 1590675 h 4426649"/>
                <a:gd name="connsiteX206" fmla="*/ 3292498 w 4135863"/>
                <a:gd name="connsiteY206" fmla="*/ 1603375 h 4426649"/>
                <a:gd name="connsiteX207" fmla="*/ 3302023 w 4135863"/>
                <a:gd name="connsiteY207" fmla="*/ 1625600 h 4426649"/>
                <a:gd name="connsiteX208" fmla="*/ 3314723 w 4135863"/>
                <a:gd name="connsiteY208" fmla="*/ 1644650 h 4426649"/>
                <a:gd name="connsiteX209" fmla="*/ 3324248 w 4135863"/>
                <a:gd name="connsiteY209" fmla="*/ 1679575 h 4426649"/>
                <a:gd name="connsiteX210" fmla="*/ 3330598 w 4135863"/>
                <a:gd name="connsiteY210" fmla="*/ 1692275 h 4426649"/>
                <a:gd name="connsiteX211" fmla="*/ 3321073 w 4135863"/>
                <a:gd name="connsiteY211" fmla="*/ 1746250 h 4426649"/>
                <a:gd name="connsiteX212" fmla="*/ 3302023 w 4135863"/>
                <a:gd name="connsiteY212" fmla="*/ 1784350 h 4426649"/>
                <a:gd name="connsiteX213" fmla="*/ 3276623 w 4135863"/>
                <a:gd name="connsiteY213" fmla="*/ 1816100 h 4426649"/>
                <a:gd name="connsiteX214" fmla="*/ 3254398 w 4135863"/>
                <a:gd name="connsiteY214" fmla="*/ 1860550 h 4426649"/>
                <a:gd name="connsiteX215" fmla="*/ 3276623 w 4135863"/>
                <a:gd name="connsiteY215" fmla="*/ 1831975 h 4426649"/>
                <a:gd name="connsiteX216" fmla="*/ 3286148 w 4135863"/>
                <a:gd name="connsiteY216" fmla="*/ 1822450 h 4426649"/>
                <a:gd name="connsiteX217" fmla="*/ 3317898 w 4135863"/>
                <a:gd name="connsiteY217" fmla="*/ 1803400 h 4426649"/>
                <a:gd name="connsiteX218" fmla="*/ 3336948 w 4135863"/>
                <a:gd name="connsiteY218" fmla="*/ 1793875 h 4426649"/>
                <a:gd name="connsiteX219" fmla="*/ 3346473 w 4135863"/>
                <a:gd name="connsiteY219" fmla="*/ 1784350 h 4426649"/>
                <a:gd name="connsiteX220" fmla="*/ 3403627 w 4135863"/>
                <a:gd name="connsiteY220" fmla="*/ 1774825 h 4426649"/>
                <a:gd name="connsiteX221" fmla="*/ 3406798 w 4135863"/>
                <a:gd name="connsiteY221" fmla="*/ 1857375 h 4426649"/>
                <a:gd name="connsiteX222" fmla="*/ 3476652 w 4135863"/>
                <a:gd name="connsiteY222" fmla="*/ 1835150 h 4426649"/>
                <a:gd name="connsiteX223" fmla="*/ 3600477 w 4135863"/>
                <a:gd name="connsiteY223" fmla="*/ 1838325 h 4426649"/>
                <a:gd name="connsiteX224" fmla="*/ 3616352 w 4135863"/>
                <a:gd name="connsiteY224" fmla="*/ 1908175 h 4426649"/>
                <a:gd name="connsiteX225" fmla="*/ 3708427 w 4135863"/>
                <a:gd name="connsiteY225" fmla="*/ 1889125 h 4426649"/>
                <a:gd name="connsiteX226" fmla="*/ 3873527 w 4135863"/>
                <a:gd name="connsiteY226" fmla="*/ 1933575 h 4426649"/>
                <a:gd name="connsiteX227" fmla="*/ 3984652 w 4135863"/>
                <a:gd name="connsiteY227" fmla="*/ 1993900 h 4426649"/>
                <a:gd name="connsiteX228" fmla="*/ 4070377 w 4135863"/>
                <a:gd name="connsiteY228" fmla="*/ 2047875 h 4426649"/>
                <a:gd name="connsiteX229" fmla="*/ 4133877 w 4135863"/>
                <a:gd name="connsiteY229" fmla="*/ 2114550 h 4426649"/>
                <a:gd name="connsiteX230" fmla="*/ 4083077 w 4135863"/>
                <a:gd name="connsiteY230" fmla="*/ 2235200 h 4426649"/>
                <a:gd name="connsiteX231" fmla="*/ 3911627 w 4135863"/>
                <a:gd name="connsiteY231" fmla="*/ 2495550 h 4426649"/>
                <a:gd name="connsiteX232" fmla="*/ 3781452 w 4135863"/>
                <a:gd name="connsiteY232" fmla="*/ 2940050 h 4426649"/>
                <a:gd name="connsiteX233" fmla="*/ 3616352 w 4135863"/>
                <a:gd name="connsiteY233" fmla="*/ 3022600 h 4426649"/>
                <a:gd name="connsiteX234" fmla="*/ 3536977 w 4135863"/>
                <a:gd name="connsiteY234" fmla="*/ 3051175 h 4426649"/>
                <a:gd name="connsiteX235" fmla="*/ 2952777 w 4135863"/>
                <a:gd name="connsiteY235" fmla="*/ 2057400 h 4426649"/>
                <a:gd name="connsiteX236" fmla="*/ 2968652 w 4135863"/>
                <a:gd name="connsiteY236" fmla="*/ 2225675 h 4426649"/>
                <a:gd name="connsiteX237" fmla="*/ 2879752 w 4135863"/>
                <a:gd name="connsiteY237" fmla="*/ 2022475 h 4426649"/>
                <a:gd name="connsiteX238" fmla="*/ 2901977 w 4135863"/>
                <a:gd name="connsiteY238" fmla="*/ 2222500 h 4426649"/>
                <a:gd name="connsiteX239" fmla="*/ 2886102 w 4135863"/>
                <a:gd name="connsiteY239" fmla="*/ 2349500 h 4426649"/>
                <a:gd name="connsiteX240" fmla="*/ 2841652 w 4135863"/>
                <a:gd name="connsiteY240" fmla="*/ 2257425 h 4426649"/>
                <a:gd name="connsiteX241" fmla="*/ 2873402 w 4135863"/>
                <a:gd name="connsiteY241" fmla="*/ 2397125 h 4426649"/>
                <a:gd name="connsiteX242" fmla="*/ 2800377 w 4135863"/>
                <a:gd name="connsiteY242" fmla="*/ 2270125 h 4426649"/>
                <a:gd name="connsiteX243" fmla="*/ 2867052 w 4135863"/>
                <a:gd name="connsiteY243" fmla="*/ 2479675 h 4426649"/>
                <a:gd name="connsiteX244" fmla="*/ 2771802 w 4135863"/>
                <a:gd name="connsiteY244" fmla="*/ 2311400 h 4426649"/>
                <a:gd name="connsiteX245" fmla="*/ 2787677 w 4135863"/>
                <a:gd name="connsiteY245" fmla="*/ 2466975 h 4426649"/>
                <a:gd name="connsiteX246" fmla="*/ 2197127 w 4135863"/>
                <a:gd name="connsiteY246" fmla="*/ 4425950 h 4426649"/>
                <a:gd name="connsiteX247" fmla="*/ 2178077 w 4135863"/>
                <a:gd name="connsiteY247" fmla="*/ 4333875 h 4426649"/>
                <a:gd name="connsiteX248" fmla="*/ 2247927 w 4135863"/>
                <a:gd name="connsiteY248" fmla="*/ 4248150 h 4426649"/>
                <a:gd name="connsiteX249" fmla="*/ 2266977 w 4135863"/>
                <a:gd name="connsiteY249" fmla="*/ 4168775 h 4426649"/>
                <a:gd name="connsiteX250" fmla="*/ 2216177 w 4135863"/>
                <a:gd name="connsiteY250" fmla="*/ 4073525 h 4426649"/>
                <a:gd name="connsiteX251" fmla="*/ 2152677 w 4135863"/>
                <a:gd name="connsiteY251" fmla="*/ 4010025 h 4426649"/>
                <a:gd name="connsiteX252" fmla="*/ 2152677 w 4135863"/>
                <a:gd name="connsiteY252" fmla="*/ 3829050 h 4426649"/>
                <a:gd name="connsiteX253" fmla="*/ 2206652 w 4135863"/>
                <a:gd name="connsiteY253" fmla="*/ 3686175 h 4426649"/>
                <a:gd name="connsiteX254" fmla="*/ 2219352 w 4135863"/>
                <a:gd name="connsiteY254" fmla="*/ 3546475 h 4426649"/>
                <a:gd name="connsiteX255" fmla="*/ 2190777 w 4135863"/>
                <a:gd name="connsiteY255" fmla="*/ 3403600 h 4426649"/>
                <a:gd name="connsiteX256" fmla="*/ 2216177 w 4135863"/>
                <a:gd name="connsiteY256" fmla="*/ 3276600 h 4426649"/>
                <a:gd name="connsiteX257" fmla="*/ 2222527 w 4135863"/>
                <a:gd name="connsiteY257" fmla="*/ 3140075 h 4426649"/>
                <a:gd name="connsiteX258" fmla="*/ 2222527 w 4135863"/>
                <a:gd name="connsiteY258" fmla="*/ 2863849 h 4426649"/>
                <a:gd name="connsiteX259" fmla="*/ 2197126 w 4135863"/>
                <a:gd name="connsiteY259" fmla="*/ 2813049 h 4426649"/>
                <a:gd name="connsiteX260" fmla="*/ 2159026 w 4135863"/>
                <a:gd name="connsiteY260" fmla="*/ 2794000 h 4426649"/>
                <a:gd name="connsiteX261" fmla="*/ 2092352 w 4135863"/>
                <a:gd name="connsiteY261" fmla="*/ 2752724 h 4426649"/>
                <a:gd name="connsiteX262" fmla="*/ 2035201 w 4135863"/>
                <a:gd name="connsiteY262" fmla="*/ 2698750 h 4426649"/>
                <a:gd name="connsiteX263" fmla="*/ 1978050 w 4135863"/>
                <a:gd name="connsiteY263" fmla="*/ 2679700 h 4426649"/>
                <a:gd name="connsiteX264" fmla="*/ 1911375 w 4135863"/>
                <a:gd name="connsiteY264" fmla="*/ 2600325 h 4426649"/>
                <a:gd name="connsiteX265" fmla="*/ 1765325 w 4135863"/>
                <a:gd name="connsiteY265" fmla="*/ 2362200 h 4426649"/>
                <a:gd name="connsiteX266" fmla="*/ 1720875 w 4135863"/>
                <a:gd name="connsiteY266" fmla="*/ 2251075 h 4426649"/>
                <a:gd name="connsiteX267" fmla="*/ 1673250 w 4135863"/>
                <a:gd name="connsiteY267" fmla="*/ 2197100 h 4426649"/>
                <a:gd name="connsiteX268" fmla="*/ 1651025 w 4135863"/>
                <a:gd name="connsiteY268" fmla="*/ 2146300 h 4426649"/>
                <a:gd name="connsiteX269" fmla="*/ 1581175 w 4135863"/>
                <a:gd name="connsiteY269" fmla="*/ 2095500 h 4426649"/>
                <a:gd name="connsiteX270" fmla="*/ 1584350 w 4135863"/>
                <a:gd name="connsiteY270" fmla="*/ 2022476 h 4426649"/>
                <a:gd name="connsiteX271" fmla="*/ 1590699 w 4135863"/>
                <a:gd name="connsiteY271" fmla="*/ 1984376 h 4426649"/>
                <a:gd name="connsiteX272" fmla="*/ 1676424 w 4135863"/>
                <a:gd name="connsiteY272" fmla="*/ 1958977 h 4426649"/>
                <a:gd name="connsiteX273" fmla="*/ 1609749 w 4135863"/>
                <a:gd name="connsiteY273" fmla="*/ 1882777 h 4426649"/>
                <a:gd name="connsiteX274" fmla="*/ 1622449 w 4135863"/>
                <a:gd name="connsiteY274" fmla="*/ 1809752 h 4426649"/>
                <a:gd name="connsiteX275" fmla="*/ 1651024 w 4135863"/>
                <a:gd name="connsiteY275" fmla="*/ 1730377 h 4426649"/>
                <a:gd name="connsiteX276" fmla="*/ 1714523 w 4135863"/>
                <a:gd name="connsiteY276" fmla="*/ 1685927 h 4426649"/>
                <a:gd name="connsiteX277" fmla="*/ 1765323 w 4135863"/>
                <a:gd name="connsiteY277" fmla="*/ 1647827 h 4426649"/>
                <a:gd name="connsiteX278" fmla="*/ 1793897 w 4135863"/>
                <a:gd name="connsiteY278" fmla="*/ 1612902 h 4426649"/>
                <a:gd name="connsiteX279" fmla="*/ 1812947 w 4135863"/>
                <a:gd name="connsiteY279" fmla="*/ 1571627 h 4426649"/>
                <a:gd name="connsiteX280" fmla="*/ 1790721 w 4135863"/>
                <a:gd name="connsiteY280" fmla="*/ 1539876 h 4426649"/>
                <a:gd name="connsiteX281" fmla="*/ 1793897 w 4135863"/>
                <a:gd name="connsiteY281" fmla="*/ 1473202 h 4426649"/>
                <a:gd name="connsiteX282" fmla="*/ 1765322 w 4135863"/>
                <a:gd name="connsiteY282" fmla="*/ 1381127 h 4426649"/>
                <a:gd name="connsiteX283" fmla="*/ 1727221 w 4135863"/>
                <a:gd name="connsiteY283" fmla="*/ 1314451 h 4426649"/>
                <a:gd name="connsiteX284" fmla="*/ 1666897 w 4135863"/>
                <a:gd name="connsiteY284" fmla="*/ 1355727 h 4426649"/>
                <a:gd name="connsiteX285" fmla="*/ 1625622 w 4135863"/>
                <a:gd name="connsiteY285" fmla="*/ 1377952 h 4426649"/>
                <a:gd name="connsiteX286" fmla="*/ 1587522 w 4135863"/>
                <a:gd name="connsiteY286" fmla="*/ 1349377 h 4426649"/>
                <a:gd name="connsiteX287" fmla="*/ 1527197 w 4135863"/>
                <a:gd name="connsiteY287" fmla="*/ 1327152 h 4426649"/>
                <a:gd name="connsiteX288" fmla="*/ 1428772 w 4135863"/>
                <a:gd name="connsiteY288" fmla="*/ 1257302 h 4426649"/>
                <a:gd name="connsiteX289" fmla="*/ 1374797 w 4135863"/>
                <a:gd name="connsiteY289" fmla="*/ 1257302 h 4426649"/>
                <a:gd name="connsiteX290" fmla="*/ 1358922 w 4135863"/>
                <a:gd name="connsiteY290" fmla="*/ 1187452 h 4426649"/>
                <a:gd name="connsiteX291" fmla="*/ 1298597 w 4135863"/>
                <a:gd name="connsiteY291" fmla="*/ 1114427 h 4426649"/>
                <a:gd name="connsiteX292" fmla="*/ 1212872 w 4135863"/>
                <a:gd name="connsiteY292" fmla="*/ 1057277 h 4426649"/>
                <a:gd name="connsiteX293" fmla="*/ 1073172 w 4135863"/>
                <a:gd name="connsiteY293" fmla="*/ 1003302 h 4426649"/>
                <a:gd name="connsiteX294" fmla="*/ 996972 w 4135863"/>
                <a:gd name="connsiteY294" fmla="*/ 974727 h 4426649"/>
                <a:gd name="connsiteX295" fmla="*/ 923947 w 4135863"/>
                <a:gd name="connsiteY295" fmla="*/ 914402 h 4426649"/>
                <a:gd name="connsiteX296" fmla="*/ 787422 w 4135863"/>
                <a:gd name="connsiteY296" fmla="*/ 933452 h 4426649"/>
                <a:gd name="connsiteX297" fmla="*/ 733447 w 4135863"/>
                <a:gd name="connsiteY297" fmla="*/ 942977 h 4426649"/>
                <a:gd name="connsiteX298" fmla="*/ 669947 w 4135863"/>
                <a:gd name="connsiteY298" fmla="*/ 889002 h 4426649"/>
                <a:gd name="connsiteX299" fmla="*/ 641372 w 4135863"/>
                <a:gd name="connsiteY299" fmla="*/ 860427 h 4426649"/>
                <a:gd name="connsiteX300" fmla="*/ 488972 w 4135863"/>
                <a:gd name="connsiteY300" fmla="*/ 800102 h 4426649"/>
                <a:gd name="connsiteX301" fmla="*/ 403247 w 4135863"/>
                <a:gd name="connsiteY301" fmla="*/ 749302 h 4426649"/>
                <a:gd name="connsiteX302" fmla="*/ 361972 w 4135863"/>
                <a:gd name="connsiteY302" fmla="*/ 695327 h 4426649"/>
                <a:gd name="connsiteX303" fmla="*/ 396897 w 4135863"/>
                <a:gd name="connsiteY303" fmla="*/ 660402 h 4426649"/>
                <a:gd name="connsiteX304" fmla="*/ 361972 w 4135863"/>
                <a:gd name="connsiteY304" fmla="*/ 555627 h 4426649"/>
                <a:gd name="connsiteX305" fmla="*/ 298471 w 4135863"/>
                <a:gd name="connsiteY305" fmla="*/ 454026 h 4426649"/>
                <a:gd name="connsiteX306" fmla="*/ 266722 w 4135863"/>
                <a:gd name="connsiteY306" fmla="*/ 384175 h 4426649"/>
                <a:gd name="connsiteX307" fmla="*/ 276246 w 4135863"/>
                <a:gd name="connsiteY307" fmla="*/ 358775 h 4426649"/>
                <a:gd name="connsiteX308" fmla="*/ 206397 w 4135863"/>
                <a:gd name="connsiteY308" fmla="*/ 234950 h 4426649"/>
                <a:gd name="connsiteX309" fmla="*/ 146072 w 4135863"/>
                <a:gd name="connsiteY309" fmla="*/ 101600 h 4426649"/>
                <a:gd name="connsiteX310" fmla="*/ 111147 w 4135863"/>
                <a:gd name="connsiteY310" fmla="*/ 142875 h 4426649"/>
                <a:gd name="connsiteX311" fmla="*/ 120671 w 4135863"/>
                <a:gd name="connsiteY311" fmla="*/ 193675 h 4426649"/>
                <a:gd name="connsiteX312" fmla="*/ 123846 w 4135863"/>
                <a:gd name="connsiteY312" fmla="*/ 260350 h 4426649"/>
                <a:gd name="connsiteX313" fmla="*/ 136546 w 4135863"/>
                <a:gd name="connsiteY313" fmla="*/ 327025 h 4426649"/>
                <a:gd name="connsiteX314" fmla="*/ 174646 w 4135863"/>
                <a:gd name="connsiteY314" fmla="*/ 384175 h 4426649"/>
                <a:gd name="connsiteX315" fmla="*/ 190521 w 4135863"/>
                <a:gd name="connsiteY315" fmla="*/ 422275 h 4426649"/>
                <a:gd name="connsiteX316" fmla="*/ 200046 w 4135863"/>
                <a:gd name="connsiteY316" fmla="*/ 495300 h 4426649"/>
                <a:gd name="connsiteX317" fmla="*/ 231798 w 4135863"/>
                <a:gd name="connsiteY317" fmla="*/ 542925 h 4426649"/>
                <a:gd name="connsiteX318" fmla="*/ 168296 w 4135863"/>
                <a:gd name="connsiteY318" fmla="*/ 508000 h 4426649"/>
                <a:gd name="connsiteX319" fmla="*/ 107973 w 4135863"/>
                <a:gd name="connsiteY319" fmla="*/ 460375 h 4426649"/>
                <a:gd name="connsiteX320" fmla="*/ 88923 w 4135863"/>
                <a:gd name="connsiteY320" fmla="*/ 371475 h 4426649"/>
                <a:gd name="connsiteX321" fmla="*/ 22248 w 4135863"/>
                <a:gd name="connsiteY321" fmla="*/ 285750 h 4426649"/>
                <a:gd name="connsiteX322" fmla="*/ 53998 w 4135863"/>
                <a:gd name="connsiteY322" fmla="*/ 193675 h 4426649"/>
                <a:gd name="connsiteX323" fmla="*/ 25423 w 4135863"/>
                <a:gd name="connsiteY323" fmla="*/ 161925 h 4426649"/>
                <a:gd name="connsiteX324" fmla="*/ 12722 w 4135863"/>
                <a:gd name="connsiteY324" fmla="*/ 114300 h 4426649"/>
                <a:gd name="connsiteX325" fmla="*/ 23 w 4135863"/>
                <a:gd name="connsiteY325" fmla="*/ 41275 h 4426649"/>
                <a:gd name="connsiteX326" fmla="*/ 23 w 4135863"/>
                <a:gd name="connsiteY326" fmla="*/ 0 h 4426649"/>
                <a:gd name="connsiteX0" fmla="*/ 23 w 4135863"/>
                <a:gd name="connsiteY0" fmla="*/ 0 h 4581605"/>
                <a:gd name="connsiteX1" fmla="*/ 381023 w 4135863"/>
                <a:gd name="connsiteY1" fmla="*/ 76200 h 4581605"/>
                <a:gd name="connsiteX2" fmla="*/ 479448 w 4135863"/>
                <a:gd name="connsiteY2" fmla="*/ 28575 h 4581605"/>
                <a:gd name="connsiteX3" fmla="*/ 568348 w 4135863"/>
                <a:gd name="connsiteY3" fmla="*/ 44450 h 4581605"/>
                <a:gd name="connsiteX4" fmla="*/ 568348 w 4135863"/>
                <a:gd name="connsiteY4" fmla="*/ 44450 h 4581605"/>
                <a:gd name="connsiteX5" fmla="*/ 571523 w 4135863"/>
                <a:gd name="connsiteY5" fmla="*/ 73025 h 4581605"/>
                <a:gd name="connsiteX6" fmla="*/ 565173 w 4135863"/>
                <a:gd name="connsiteY6" fmla="*/ 88900 h 4581605"/>
                <a:gd name="connsiteX7" fmla="*/ 561998 w 4135863"/>
                <a:gd name="connsiteY7" fmla="*/ 98425 h 4581605"/>
                <a:gd name="connsiteX8" fmla="*/ 565173 w 4135863"/>
                <a:gd name="connsiteY8" fmla="*/ 114300 h 4581605"/>
                <a:gd name="connsiteX9" fmla="*/ 584223 w 4135863"/>
                <a:gd name="connsiteY9" fmla="*/ 127000 h 4581605"/>
                <a:gd name="connsiteX10" fmla="*/ 596923 w 4135863"/>
                <a:gd name="connsiteY10" fmla="*/ 146050 h 4581605"/>
                <a:gd name="connsiteX11" fmla="*/ 600098 w 4135863"/>
                <a:gd name="connsiteY11" fmla="*/ 155575 h 4581605"/>
                <a:gd name="connsiteX12" fmla="*/ 609623 w 4135863"/>
                <a:gd name="connsiteY12" fmla="*/ 161925 h 4581605"/>
                <a:gd name="connsiteX13" fmla="*/ 615973 w 4135863"/>
                <a:gd name="connsiteY13" fmla="*/ 171450 h 4581605"/>
                <a:gd name="connsiteX14" fmla="*/ 660423 w 4135863"/>
                <a:gd name="connsiteY14" fmla="*/ 165100 h 4581605"/>
                <a:gd name="connsiteX15" fmla="*/ 669948 w 4135863"/>
                <a:gd name="connsiteY15" fmla="*/ 158750 h 4581605"/>
                <a:gd name="connsiteX16" fmla="*/ 679473 w 4135863"/>
                <a:gd name="connsiteY16" fmla="*/ 155575 h 4581605"/>
                <a:gd name="connsiteX17" fmla="*/ 701698 w 4135863"/>
                <a:gd name="connsiteY17" fmla="*/ 142875 h 4581605"/>
                <a:gd name="connsiteX18" fmla="*/ 749323 w 4135863"/>
                <a:gd name="connsiteY18" fmla="*/ 146050 h 4581605"/>
                <a:gd name="connsiteX19" fmla="*/ 755673 w 4135863"/>
                <a:gd name="connsiteY19" fmla="*/ 155575 h 4581605"/>
                <a:gd name="connsiteX20" fmla="*/ 749323 w 4135863"/>
                <a:gd name="connsiteY20" fmla="*/ 200025 h 4581605"/>
                <a:gd name="connsiteX21" fmla="*/ 762023 w 4135863"/>
                <a:gd name="connsiteY21" fmla="*/ 212725 h 4581605"/>
                <a:gd name="connsiteX22" fmla="*/ 771548 w 4135863"/>
                <a:gd name="connsiteY22" fmla="*/ 215900 h 4581605"/>
                <a:gd name="connsiteX23" fmla="*/ 777898 w 4135863"/>
                <a:gd name="connsiteY23" fmla="*/ 228600 h 4581605"/>
                <a:gd name="connsiteX24" fmla="*/ 787423 w 4135863"/>
                <a:gd name="connsiteY24" fmla="*/ 238125 h 4581605"/>
                <a:gd name="connsiteX25" fmla="*/ 793773 w 4135863"/>
                <a:gd name="connsiteY25" fmla="*/ 257175 h 4581605"/>
                <a:gd name="connsiteX26" fmla="*/ 796948 w 4135863"/>
                <a:gd name="connsiteY26" fmla="*/ 288925 h 4581605"/>
                <a:gd name="connsiteX27" fmla="*/ 800123 w 4135863"/>
                <a:gd name="connsiteY27" fmla="*/ 298450 h 4581605"/>
                <a:gd name="connsiteX28" fmla="*/ 809648 w 4135863"/>
                <a:gd name="connsiteY28" fmla="*/ 304800 h 4581605"/>
                <a:gd name="connsiteX29" fmla="*/ 822348 w 4135863"/>
                <a:gd name="connsiteY29" fmla="*/ 314325 h 4581605"/>
                <a:gd name="connsiteX30" fmla="*/ 831873 w 4135863"/>
                <a:gd name="connsiteY30" fmla="*/ 323850 h 4581605"/>
                <a:gd name="connsiteX31" fmla="*/ 854098 w 4135863"/>
                <a:gd name="connsiteY31" fmla="*/ 336550 h 4581605"/>
                <a:gd name="connsiteX32" fmla="*/ 863623 w 4135863"/>
                <a:gd name="connsiteY32" fmla="*/ 346075 h 4581605"/>
                <a:gd name="connsiteX33" fmla="*/ 892198 w 4135863"/>
                <a:gd name="connsiteY33" fmla="*/ 352425 h 4581605"/>
                <a:gd name="connsiteX34" fmla="*/ 882673 w 4135863"/>
                <a:gd name="connsiteY34" fmla="*/ 355600 h 4581605"/>
                <a:gd name="connsiteX35" fmla="*/ 879498 w 4135863"/>
                <a:gd name="connsiteY35" fmla="*/ 365125 h 4581605"/>
                <a:gd name="connsiteX36" fmla="*/ 876323 w 4135863"/>
                <a:gd name="connsiteY36" fmla="*/ 406400 h 4581605"/>
                <a:gd name="connsiteX37" fmla="*/ 866798 w 4135863"/>
                <a:gd name="connsiteY37" fmla="*/ 434975 h 4581605"/>
                <a:gd name="connsiteX38" fmla="*/ 863623 w 4135863"/>
                <a:gd name="connsiteY38" fmla="*/ 450850 h 4581605"/>
                <a:gd name="connsiteX39" fmla="*/ 860448 w 4135863"/>
                <a:gd name="connsiteY39" fmla="*/ 463550 h 4581605"/>
                <a:gd name="connsiteX40" fmla="*/ 854098 w 4135863"/>
                <a:gd name="connsiteY40" fmla="*/ 482600 h 4581605"/>
                <a:gd name="connsiteX41" fmla="*/ 850923 w 4135863"/>
                <a:gd name="connsiteY41" fmla="*/ 492125 h 4581605"/>
                <a:gd name="connsiteX42" fmla="*/ 841398 w 4135863"/>
                <a:gd name="connsiteY42" fmla="*/ 517525 h 4581605"/>
                <a:gd name="connsiteX43" fmla="*/ 835048 w 4135863"/>
                <a:gd name="connsiteY43" fmla="*/ 552450 h 4581605"/>
                <a:gd name="connsiteX44" fmla="*/ 831873 w 4135863"/>
                <a:gd name="connsiteY44" fmla="*/ 561975 h 4581605"/>
                <a:gd name="connsiteX45" fmla="*/ 822348 w 4135863"/>
                <a:gd name="connsiteY45" fmla="*/ 565150 h 4581605"/>
                <a:gd name="connsiteX46" fmla="*/ 815998 w 4135863"/>
                <a:gd name="connsiteY46" fmla="*/ 574675 h 4581605"/>
                <a:gd name="connsiteX47" fmla="*/ 825523 w 4135863"/>
                <a:gd name="connsiteY47" fmla="*/ 600075 h 4581605"/>
                <a:gd name="connsiteX48" fmla="*/ 841398 w 4135863"/>
                <a:gd name="connsiteY48" fmla="*/ 625475 h 4581605"/>
                <a:gd name="connsiteX49" fmla="*/ 847748 w 4135863"/>
                <a:gd name="connsiteY49" fmla="*/ 650875 h 4581605"/>
                <a:gd name="connsiteX50" fmla="*/ 860448 w 4135863"/>
                <a:gd name="connsiteY50" fmla="*/ 669925 h 4581605"/>
                <a:gd name="connsiteX51" fmla="*/ 866798 w 4135863"/>
                <a:gd name="connsiteY51" fmla="*/ 682625 h 4581605"/>
                <a:gd name="connsiteX52" fmla="*/ 885848 w 4135863"/>
                <a:gd name="connsiteY52" fmla="*/ 695325 h 4581605"/>
                <a:gd name="connsiteX53" fmla="*/ 904898 w 4135863"/>
                <a:gd name="connsiteY53" fmla="*/ 730250 h 4581605"/>
                <a:gd name="connsiteX54" fmla="*/ 908073 w 4135863"/>
                <a:gd name="connsiteY54" fmla="*/ 739775 h 4581605"/>
                <a:gd name="connsiteX55" fmla="*/ 917598 w 4135863"/>
                <a:gd name="connsiteY55" fmla="*/ 742950 h 4581605"/>
                <a:gd name="connsiteX56" fmla="*/ 936648 w 4135863"/>
                <a:gd name="connsiteY56" fmla="*/ 758825 h 4581605"/>
                <a:gd name="connsiteX57" fmla="*/ 955698 w 4135863"/>
                <a:gd name="connsiteY57" fmla="*/ 765175 h 4581605"/>
                <a:gd name="connsiteX58" fmla="*/ 993798 w 4135863"/>
                <a:gd name="connsiteY58" fmla="*/ 762000 h 4581605"/>
                <a:gd name="connsiteX59" fmla="*/ 1012848 w 4135863"/>
                <a:gd name="connsiteY59" fmla="*/ 755650 h 4581605"/>
                <a:gd name="connsiteX60" fmla="*/ 1022373 w 4135863"/>
                <a:gd name="connsiteY60" fmla="*/ 752475 h 4581605"/>
                <a:gd name="connsiteX61" fmla="*/ 1035073 w 4135863"/>
                <a:gd name="connsiteY61" fmla="*/ 742950 h 4581605"/>
                <a:gd name="connsiteX62" fmla="*/ 1044598 w 4135863"/>
                <a:gd name="connsiteY62" fmla="*/ 739775 h 4581605"/>
                <a:gd name="connsiteX63" fmla="*/ 1143023 w 4135863"/>
                <a:gd name="connsiteY63" fmla="*/ 730250 h 4581605"/>
                <a:gd name="connsiteX64" fmla="*/ 1155723 w 4135863"/>
                <a:gd name="connsiteY64" fmla="*/ 685800 h 4581605"/>
                <a:gd name="connsiteX65" fmla="*/ 1162073 w 4135863"/>
                <a:gd name="connsiteY65" fmla="*/ 673100 h 4581605"/>
                <a:gd name="connsiteX66" fmla="*/ 1165248 w 4135863"/>
                <a:gd name="connsiteY66" fmla="*/ 663575 h 4581605"/>
                <a:gd name="connsiteX67" fmla="*/ 1184298 w 4135863"/>
                <a:gd name="connsiteY67" fmla="*/ 654050 h 4581605"/>
                <a:gd name="connsiteX68" fmla="*/ 1206523 w 4135863"/>
                <a:gd name="connsiteY68" fmla="*/ 635000 h 4581605"/>
                <a:gd name="connsiteX69" fmla="*/ 1216048 w 4135863"/>
                <a:gd name="connsiteY69" fmla="*/ 631825 h 4581605"/>
                <a:gd name="connsiteX70" fmla="*/ 1244623 w 4135863"/>
                <a:gd name="connsiteY70" fmla="*/ 615950 h 4581605"/>
                <a:gd name="connsiteX71" fmla="*/ 1263673 w 4135863"/>
                <a:gd name="connsiteY71" fmla="*/ 612775 h 4581605"/>
                <a:gd name="connsiteX72" fmla="*/ 1330348 w 4135863"/>
                <a:gd name="connsiteY72" fmla="*/ 606425 h 4581605"/>
                <a:gd name="connsiteX73" fmla="*/ 1365273 w 4135863"/>
                <a:gd name="connsiteY73" fmla="*/ 612775 h 4581605"/>
                <a:gd name="connsiteX74" fmla="*/ 1368448 w 4135863"/>
                <a:gd name="connsiteY74" fmla="*/ 622300 h 4581605"/>
                <a:gd name="connsiteX75" fmla="*/ 1377973 w 4135863"/>
                <a:gd name="connsiteY75" fmla="*/ 628650 h 4581605"/>
                <a:gd name="connsiteX76" fmla="*/ 1387498 w 4135863"/>
                <a:gd name="connsiteY76" fmla="*/ 638175 h 4581605"/>
                <a:gd name="connsiteX77" fmla="*/ 1387498 w 4135863"/>
                <a:gd name="connsiteY77" fmla="*/ 673100 h 4581605"/>
                <a:gd name="connsiteX78" fmla="*/ 1377973 w 4135863"/>
                <a:gd name="connsiteY78" fmla="*/ 676275 h 4581605"/>
                <a:gd name="connsiteX79" fmla="*/ 1355748 w 4135863"/>
                <a:gd name="connsiteY79" fmla="*/ 685800 h 4581605"/>
                <a:gd name="connsiteX80" fmla="*/ 1349398 w 4135863"/>
                <a:gd name="connsiteY80" fmla="*/ 698500 h 4581605"/>
                <a:gd name="connsiteX81" fmla="*/ 1343048 w 4135863"/>
                <a:gd name="connsiteY81" fmla="*/ 723900 h 4581605"/>
                <a:gd name="connsiteX82" fmla="*/ 1339873 w 4135863"/>
                <a:gd name="connsiteY82" fmla="*/ 733425 h 4581605"/>
                <a:gd name="connsiteX83" fmla="*/ 1333523 w 4135863"/>
                <a:gd name="connsiteY83" fmla="*/ 742950 h 4581605"/>
                <a:gd name="connsiteX84" fmla="*/ 1330348 w 4135863"/>
                <a:gd name="connsiteY84" fmla="*/ 758825 h 4581605"/>
                <a:gd name="connsiteX85" fmla="*/ 1320823 w 4135863"/>
                <a:gd name="connsiteY85" fmla="*/ 784225 h 4581605"/>
                <a:gd name="connsiteX86" fmla="*/ 1311298 w 4135863"/>
                <a:gd name="connsiteY86" fmla="*/ 793750 h 4581605"/>
                <a:gd name="connsiteX87" fmla="*/ 1295423 w 4135863"/>
                <a:gd name="connsiteY87" fmla="*/ 822325 h 4581605"/>
                <a:gd name="connsiteX88" fmla="*/ 1282723 w 4135863"/>
                <a:gd name="connsiteY88" fmla="*/ 831850 h 4581605"/>
                <a:gd name="connsiteX89" fmla="*/ 1273198 w 4135863"/>
                <a:gd name="connsiteY89" fmla="*/ 850900 h 4581605"/>
                <a:gd name="connsiteX90" fmla="*/ 1263673 w 4135863"/>
                <a:gd name="connsiteY90" fmla="*/ 860425 h 4581605"/>
                <a:gd name="connsiteX91" fmla="*/ 1266848 w 4135863"/>
                <a:gd name="connsiteY91" fmla="*/ 908050 h 4581605"/>
                <a:gd name="connsiteX92" fmla="*/ 1276373 w 4135863"/>
                <a:gd name="connsiteY92" fmla="*/ 904875 h 4581605"/>
                <a:gd name="connsiteX93" fmla="*/ 1343048 w 4135863"/>
                <a:gd name="connsiteY93" fmla="*/ 898525 h 4581605"/>
                <a:gd name="connsiteX94" fmla="*/ 1362098 w 4135863"/>
                <a:gd name="connsiteY94" fmla="*/ 892175 h 4581605"/>
                <a:gd name="connsiteX95" fmla="*/ 1374798 w 4135863"/>
                <a:gd name="connsiteY95" fmla="*/ 885825 h 4581605"/>
                <a:gd name="connsiteX96" fmla="*/ 1419248 w 4135863"/>
                <a:gd name="connsiteY96" fmla="*/ 879475 h 4581605"/>
                <a:gd name="connsiteX97" fmla="*/ 1428773 w 4135863"/>
                <a:gd name="connsiteY97" fmla="*/ 885825 h 4581605"/>
                <a:gd name="connsiteX98" fmla="*/ 1441473 w 4135863"/>
                <a:gd name="connsiteY98" fmla="*/ 901700 h 4581605"/>
                <a:gd name="connsiteX99" fmla="*/ 1447823 w 4135863"/>
                <a:gd name="connsiteY99" fmla="*/ 911225 h 4581605"/>
                <a:gd name="connsiteX100" fmla="*/ 1470048 w 4135863"/>
                <a:gd name="connsiteY100" fmla="*/ 927100 h 4581605"/>
                <a:gd name="connsiteX101" fmla="*/ 1485923 w 4135863"/>
                <a:gd name="connsiteY101" fmla="*/ 955675 h 4581605"/>
                <a:gd name="connsiteX102" fmla="*/ 1479573 w 4135863"/>
                <a:gd name="connsiteY102" fmla="*/ 1063625 h 4581605"/>
                <a:gd name="connsiteX103" fmla="*/ 1482748 w 4135863"/>
                <a:gd name="connsiteY103" fmla="*/ 1133475 h 4581605"/>
                <a:gd name="connsiteX104" fmla="*/ 1489098 w 4135863"/>
                <a:gd name="connsiteY104" fmla="*/ 1171575 h 4581605"/>
                <a:gd name="connsiteX105" fmla="*/ 1492273 w 4135863"/>
                <a:gd name="connsiteY105" fmla="*/ 1216025 h 4581605"/>
                <a:gd name="connsiteX106" fmla="*/ 1498623 w 4135863"/>
                <a:gd name="connsiteY106" fmla="*/ 1225550 h 4581605"/>
                <a:gd name="connsiteX107" fmla="*/ 1501798 w 4135863"/>
                <a:gd name="connsiteY107" fmla="*/ 1235075 h 4581605"/>
                <a:gd name="connsiteX108" fmla="*/ 1527198 w 4135863"/>
                <a:gd name="connsiteY108" fmla="*/ 1250950 h 4581605"/>
                <a:gd name="connsiteX109" fmla="*/ 1536723 w 4135863"/>
                <a:gd name="connsiteY109" fmla="*/ 1257300 h 4581605"/>
                <a:gd name="connsiteX110" fmla="*/ 1549423 w 4135863"/>
                <a:gd name="connsiteY110" fmla="*/ 1260475 h 4581605"/>
                <a:gd name="connsiteX111" fmla="*/ 1603398 w 4135863"/>
                <a:gd name="connsiteY111" fmla="*/ 1263650 h 4581605"/>
                <a:gd name="connsiteX112" fmla="*/ 1635148 w 4135863"/>
                <a:gd name="connsiteY112" fmla="*/ 1273175 h 4581605"/>
                <a:gd name="connsiteX113" fmla="*/ 1676423 w 4135863"/>
                <a:gd name="connsiteY113" fmla="*/ 1266825 h 4581605"/>
                <a:gd name="connsiteX114" fmla="*/ 1685948 w 4135863"/>
                <a:gd name="connsiteY114" fmla="*/ 1263650 h 4581605"/>
                <a:gd name="connsiteX115" fmla="*/ 1692298 w 4135863"/>
                <a:gd name="connsiteY115" fmla="*/ 1254125 h 4581605"/>
                <a:gd name="connsiteX116" fmla="*/ 1701823 w 4135863"/>
                <a:gd name="connsiteY116" fmla="*/ 1244600 h 4581605"/>
                <a:gd name="connsiteX117" fmla="*/ 1743098 w 4135863"/>
                <a:gd name="connsiteY117" fmla="*/ 1247775 h 4581605"/>
                <a:gd name="connsiteX118" fmla="*/ 1752623 w 4135863"/>
                <a:gd name="connsiteY118" fmla="*/ 1254125 h 4581605"/>
                <a:gd name="connsiteX119" fmla="*/ 1762148 w 4135863"/>
                <a:gd name="connsiteY119" fmla="*/ 1257300 h 4581605"/>
                <a:gd name="connsiteX120" fmla="*/ 1771673 w 4135863"/>
                <a:gd name="connsiteY120" fmla="*/ 1266825 h 4581605"/>
                <a:gd name="connsiteX121" fmla="*/ 1787548 w 4135863"/>
                <a:gd name="connsiteY121" fmla="*/ 1285875 h 4581605"/>
                <a:gd name="connsiteX122" fmla="*/ 1797073 w 4135863"/>
                <a:gd name="connsiteY122" fmla="*/ 1289050 h 4581605"/>
                <a:gd name="connsiteX123" fmla="*/ 1822473 w 4135863"/>
                <a:gd name="connsiteY123" fmla="*/ 1308100 h 4581605"/>
                <a:gd name="connsiteX124" fmla="*/ 1831998 w 4135863"/>
                <a:gd name="connsiteY124" fmla="*/ 1311275 h 4581605"/>
                <a:gd name="connsiteX125" fmla="*/ 1854223 w 4135863"/>
                <a:gd name="connsiteY125" fmla="*/ 1327150 h 4581605"/>
                <a:gd name="connsiteX126" fmla="*/ 1863748 w 4135863"/>
                <a:gd name="connsiteY126" fmla="*/ 1317625 h 4581605"/>
                <a:gd name="connsiteX127" fmla="*/ 1879623 w 4135863"/>
                <a:gd name="connsiteY127" fmla="*/ 1282700 h 4581605"/>
                <a:gd name="connsiteX128" fmla="*/ 1882798 w 4135863"/>
                <a:gd name="connsiteY128" fmla="*/ 1250950 h 4581605"/>
                <a:gd name="connsiteX129" fmla="*/ 1889148 w 4135863"/>
                <a:gd name="connsiteY129" fmla="*/ 1241425 h 4581605"/>
                <a:gd name="connsiteX130" fmla="*/ 1895498 w 4135863"/>
                <a:gd name="connsiteY130" fmla="*/ 1228725 h 4581605"/>
                <a:gd name="connsiteX131" fmla="*/ 1901848 w 4135863"/>
                <a:gd name="connsiteY131" fmla="*/ 1209675 h 4581605"/>
                <a:gd name="connsiteX132" fmla="*/ 1905023 w 4135863"/>
                <a:gd name="connsiteY132" fmla="*/ 1196975 h 4581605"/>
                <a:gd name="connsiteX133" fmla="*/ 1930423 w 4135863"/>
                <a:gd name="connsiteY133" fmla="*/ 1184275 h 4581605"/>
                <a:gd name="connsiteX134" fmla="*/ 2019323 w 4135863"/>
                <a:gd name="connsiteY134" fmla="*/ 1181100 h 4581605"/>
                <a:gd name="connsiteX135" fmla="*/ 2028848 w 4135863"/>
                <a:gd name="connsiteY135" fmla="*/ 1174750 h 4581605"/>
                <a:gd name="connsiteX136" fmla="*/ 2047898 w 4135863"/>
                <a:gd name="connsiteY136" fmla="*/ 1165225 h 4581605"/>
                <a:gd name="connsiteX137" fmla="*/ 2060598 w 4135863"/>
                <a:gd name="connsiteY137" fmla="*/ 1149350 h 4581605"/>
                <a:gd name="connsiteX138" fmla="*/ 2082823 w 4135863"/>
                <a:gd name="connsiteY138" fmla="*/ 1127125 h 4581605"/>
                <a:gd name="connsiteX139" fmla="*/ 2095523 w 4135863"/>
                <a:gd name="connsiteY139" fmla="*/ 1120775 h 4581605"/>
                <a:gd name="connsiteX140" fmla="*/ 2114573 w 4135863"/>
                <a:gd name="connsiteY140" fmla="*/ 1114425 h 4581605"/>
                <a:gd name="connsiteX141" fmla="*/ 2124098 w 4135863"/>
                <a:gd name="connsiteY141" fmla="*/ 1120775 h 4581605"/>
                <a:gd name="connsiteX142" fmla="*/ 2127273 w 4135863"/>
                <a:gd name="connsiteY142" fmla="*/ 1130300 h 4581605"/>
                <a:gd name="connsiteX143" fmla="*/ 2133623 w 4135863"/>
                <a:gd name="connsiteY143" fmla="*/ 1139825 h 4581605"/>
                <a:gd name="connsiteX144" fmla="*/ 2130448 w 4135863"/>
                <a:gd name="connsiteY144" fmla="*/ 1152525 h 4581605"/>
                <a:gd name="connsiteX145" fmla="*/ 2127273 w 4135863"/>
                <a:gd name="connsiteY145" fmla="*/ 1174750 h 4581605"/>
                <a:gd name="connsiteX146" fmla="*/ 2187598 w 4135863"/>
                <a:gd name="connsiteY146" fmla="*/ 1155700 h 4581605"/>
                <a:gd name="connsiteX147" fmla="*/ 2276498 w 4135863"/>
                <a:gd name="connsiteY147" fmla="*/ 1168400 h 4581605"/>
                <a:gd name="connsiteX148" fmla="*/ 2279673 w 4135863"/>
                <a:gd name="connsiteY148" fmla="*/ 1190625 h 4581605"/>
                <a:gd name="connsiteX149" fmla="*/ 2273323 w 4135863"/>
                <a:gd name="connsiteY149" fmla="*/ 1181100 h 4581605"/>
                <a:gd name="connsiteX150" fmla="*/ 2254273 w 4135863"/>
                <a:gd name="connsiteY150" fmla="*/ 1162050 h 4581605"/>
                <a:gd name="connsiteX151" fmla="*/ 2257448 w 4135863"/>
                <a:gd name="connsiteY151" fmla="*/ 1165225 h 4581605"/>
                <a:gd name="connsiteX152" fmla="*/ 2308248 w 4135863"/>
                <a:gd name="connsiteY152" fmla="*/ 1184275 h 4581605"/>
                <a:gd name="connsiteX153" fmla="*/ 2324123 w 4135863"/>
                <a:gd name="connsiteY153" fmla="*/ 1187450 h 4581605"/>
                <a:gd name="connsiteX154" fmla="*/ 2349523 w 4135863"/>
                <a:gd name="connsiteY154" fmla="*/ 1193800 h 4581605"/>
                <a:gd name="connsiteX155" fmla="*/ 2393973 w 4135863"/>
                <a:gd name="connsiteY155" fmla="*/ 1196975 h 4581605"/>
                <a:gd name="connsiteX156" fmla="*/ 2397148 w 4135863"/>
                <a:gd name="connsiteY156" fmla="*/ 1206500 h 4581605"/>
                <a:gd name="connsiteX157" fmla="*/ 2444773 w 4135863"/>
                <a:gd name="connsiteY157" fmla="*/ 1216025 h 4581605"/>
                <a:gd name="connsiteX158" fmla="*/ 2454298 w 4135863"/>
                <a:gd name="connsiteY158" fmla="*/ 1219200 h 4581605"/>
                <a:gd name="connsiteX159" fmla="*/ 2476523 w 4135863"/>
                <a:gd name="connsiteY159" fmla="*/ 1222375 h 4581605"/>
                <a:gd name="connsiteX160" fmla="*/ 2486048 w 4135863"/>
                <a:gd name="connsiteY160" fmla="*/ 1228725 h 4581605"/>
                <a:gd name="connsiteX161" fmla="*/ 2520973 w 4135863"/>
                <a:gd name="connsiteY161" fmla="*/ 1222375 h 4581605"/>
                <a:gd name="connsiteX162" fmla="*/ 2530498 w 4135863"/>
                <a:gd name="connsiteY162" fmla="*/ 1209675 h 4581605"/>
                <a:gd name="connsiteX163" fmla="*/ 2540023 w 4135863"/>
                <a:gd name="connsiteY163" fmla="*/ 1203325 h 4581605"/>
                <a:gd name="connsiteX164" fmla="*/ 2552723 w 4135863"/>
                <a:gd name="connsiteY164" fmla="*/ 1200150 h 4581605"/>
                <a:gd name="connsiteX165" fmla="*/ 2581298 w 4135863"/>
                <a:gd name="connsiteY165" fmla="*/ 1190625 h 4581605"/>
                <a:gd name="connsiteX166" fmla="*/ 2609873 w 4135863"/>
                <a:gd name="connsiteY166" fmla="*/ 1193800 h 4581605"/>
                <a:gd name="connsiteX167" fmla="*/ 2619398 w 4135863"/>
                <a:gd name="connsiteY167" fmla="*/ 1196975 h 4581605"/>
                <a:gd name="connsiteX168" fmla="*/ 2625748 w 4135863"/>
                <a:gd name="connsiteY168" fmla="*/ 1206500 h 4581605"/>
                <a:gd name="connsiteX169" fmla="*/ 2616223 w 4135863"/>
                <a:gd name="connsiteY169" fmla="*/ 1209675 h 4581605"/>
                <a:gd name="connsiteX170" fmla="*/ 2606698 w 4135863"/>
                <a:gd name="connsiteY170" fmla="*/ 1235075 h 4581605"/>
                <a:gd name="connsiteX171" fmla="*/ 2654323 w 4135863"/>
                <a:gd name="connsiteY171" fmla="*/ 1238250 h 4581605"/>
                <a:gd name="connsiteX172" fmla="*/ 2657498 w 4135863"/>
                <a:gd name="connsiteY172" fmla="*/ 1200150 h 4581605"/>
                <a:gd name="connsiteX173" fmla="*/ 2686073 w 4135863"/>
                <a:gd name="connsiteY173" fmla="*/ 1190625 h 4581605"/>
                <a:gd name="connsiteX174" fmla="*/ 2717823 w 4135863"/>
                <a:gd name="connsiteY174" fmla="*/ 1200150 h 4581605"/>
                <a:gd name="connsiteX175" fmla="*/ 2711473 w 4135863"/>
                <a:gd name="connsiteY175" fmla="*/ 1225550 h 4581605"/>
                <a:gd name="connsiteX176" fmla="*/ 2705123 w 4135863"/>
                <a:gd name="connsiteY176" fmla="*/ 1250950 h 4581605"/>
                <a:gd name="connsiteX177" fmla="*/ 2698773 w 4135863"/>
                <a:gd name="connsiteY177" fmla="*/ 1270000 h 4581605"/>
                <a:gd name="connsiteX178" fmla="*/ 2714648 w 4135863"/>
                <a:gd name="connsiteY178" fmla="*/ 1279525 h 4581605"/>
                <a:gd name="connsiteX179" fmla="*/ 2740048 w 4135863"/>
                <a:gd name="connsiteY179" fmla="*/ 1289050 h 4581605"/>
                <a:gd name="connsiteX180" fmla="*/ 2749573 w 4135863"/>
                <a:gd name="connsiteY180" fmla="*/ 1298575 h 4581605"/>
                <a:gd name="connsiteX181" fmla="*/ 2752748 w 4135863"/>
                <a:gd name="connsiteY181" fmla="*/ 1323975 h 4581605"/>
                <a:gd name="connsiteX182" fmla="*/ 2762273 w 4135863"/>
                <a:gd name="connsiteY182" fmla="*/ 1333500 h 4581605"/>
                <a:gd name="connsiteX183" fmla="*/ 2765448 w 4135863"/>
                <a:gd name="connsiteY183" fmla="*/ 1346200 h 4581605"/>
                <a:gd name="connsiteX184" fmla="*/ 2784498 w 4135863"/>
                <a:gd name="connsiteY184" fmla="*/ 1349375 h 4581605"/>
                <a:gd name="connsiteX185" fmla="*/ 2794023 w 4135863"/>
                <a:gd name="connsiteY185" fmla="*/ 1352550 h 4581605"/>
                <a:gd name="connsiteX186" fmla="*/ 2806723 w 4135863"/>
                <a:gd name="connsiteY186" fmla="*/ 1355725 h 4581605"/>
                <a:gd name="connsiteX187" fmla="*/ 2825773 w 4135863"/>
                <a:gd name="connsiteY187" fmla="*/ 1387475 h 4581605"/>
                <a:gd name="connsiteX188" fmla="*/ 2835298 w 4135863"/>
                <a:gd name="connsiteY188" fmla="*/ 1393825 h 4581605"/>
                <a:gd name="connsiteX189" fmla="*/ 2851173 w 4135863"/>
                <a:gd name="connsiteY189" fmla="*/ 1412875 h 4581605"/>
                <a:gd name="connsiteX190" fmla="*/ 2863873 w 4135863"/>
                <a:gd name="connsiteY190" fmla="*/ 1416050 h 4581605"/>
                <a:gd name="connsiteX191" fmla="*/ 2873398 w 4135863"/>
                <a:gd name="connsiteY191" fmla="*/ 1422400 h 4581605"/>
                <a:gd name="connsiteX192" fmla="*/ 2933723 w 4135863"/>
                <a:gd name="connsiteY192" fmla="*/ 1431925 h 4581605"/>
                <a:gd name="connsiteX193" fmla="*/ 2952773 w 4135863"/>
                <a:gd name="connsiteY193" fmla="*/ 1438275 h 4581605"/>
                <a:gd name="connsiteX194" fmla="*/ 2971823 w 4135863"/>
                <a:gd name="connsiteY194" fmla="*/ 1447800 h 4581605"/>
                <a:gd name="connsiteX195" fmla="*/ 2997223 w 4135863"/>
                <a:gd name="connsiteY195" fmla="*/ 1450975 h 4581605"/>
                <a:gd name="connsiteX196" fmla="*/ 3013098 w 4135863"/>
                <a:gd name="connsiteY196" fmla="*/ 1454150 h 4581605"/>
                <a:gd name="connsiteX197" fmla="*/ 3032148 w 4135863"/>
                <a:gd name="connsiteY197" fmla="*/ 1457325 h 4581605"/>
                <a:gd name="connsiteX198" fmla="*/ 3076598 w 4135863"/>
                <a:gd name="connsiteY198" fmla="*/ 1466850 h 4581605"/>
                <a:gd name="connsiteX199" fmla="*/ 3184548 w 4135863"/>
                <a:gd name="connsiteY199" fmla="*/ 1476375 h 4581605"/>
                <a:gd name="connsiteX200" fmla="*/ 3206773 w 4135863"/>
                <a:gd name="connsiteY200" fmla="*/ 1498600 h 4581605"/>
                <a:gd name="connsiteX201" fmla="*/ 3235348 w 4135863"/>
                <a:gd name="connsiteY201" fmla="*/ 1517650 h 4581605"/>
                <a:gd name="connsiteX202" fmla="*/ 3244873 w 4135863"/>
                <a:gd name="connsiteY202" fmla="*/ 1539875 h 4581605"/>
                <a:gd name="connsiteX203" fmla="*/ 3248048 w 4135863"/>
                <a:gd name="connsiteY203" fmla="*/ 1552575 h 4581605"/>
                <a:gd name="connsiteX204" fmla="*/ 3254398 w 4135863"/>
                <a:gd name="connsiteY204" fmla="*/ 1562100 h 4581605"/>
                <a:gd name="connsiteX205" fmla="*/ 3270273 w 4135863"/>
                <a:gd name="connsiteY205" fmla="*/ 1590675 h 4581605"/>
                <a:gd name="connsiteX206" fmla="*/ 3292498 w 4135863"/>
                <a:gd name="connsiteY206" fmla="*/ 1603375 h 4581605"/>
                <a:gd name="connsiteX207" fmla="*/ 3302023 w 4135863"/>
                <a:gd name="connsiteY207" fmla="*/ 1625600 h 4581605"/>
                <a:gd name="connsiteX208" fmla="*/ 3314723 w 4135863"/>
                <a:gd name="connsiteY208" fmla="*/ 1644650 h 4581605"/>
                <a:gd name="connsiteX209" fmla="*/ 3324248 w 4135863"/>
                <a:gd name="connsiteY209" fmla="*/ 1679575 h 4581605"/>
                <a:gd name="connsiteX210" fmla="*/ 3330598 w 4135863"/>
                <a:gd name="connsiteY210" fmla="*/ 1692275 h 4581605"/>
                <a:gd name="connsiteX211" fmla="*/ 3321073 w 4135863"/>
                <a:gd name="connsiteY211" fmla="*/ 1746250 h 4581605"/>
                <a:gd name="connsiteX212" fmla="*/ 3302023 w 4135863"/>
                <a:gd name="connsiteY212" fmla="*/ 1784350 h 4581605"/>
                <a:gd name="connsiteX213" fmla="*/ 3276623 w 4135863"/>
                <a:gd name="connsiteY213" fmla="*/ 1816100 h 4581605"/>
                <a:gd name="connsiteX214" fmla="*/ 3254398 w 4135863"/>
                <a:gd name="connsiteY214" fmla="*/ 1860550 h 4581605"/>
                <a:gd name="connsiteX215" fmla="*/ 3276623 w 4135863"/>
                <a:gd name="connsiteY215" fmla="*/ 1831975 h 4581605"/>
                <a:gd name="connsiteX216" fmla="*/ 3286148 w 4135863"/>
                <a:gd name="connsiteY216" fmla="*/ 1822450 h 4581605"/>
                <a:gd name="connsiteX217" fmla="*/ 3317898 w 4135863"/>
                <a:gd name="connsiteY217" fmla="*/ 1803400 h 4581605"/>
                <a:gd name="connsiteX218" fmla="*/ 3336948 w 4135863"/>
                <a:gd name="connsiteY218" fmla="*/ 1793875 h 4581605"/>
                <a:gd name="connsiteX219" fmla="*/ 3346473 w 4135863"/>
                <a:gd name="connsiteY219" fmla="*/ 1784350 h 4581605"/>
                <a:gd name="connsiteX220" fmla="*/ 3403627 w 4135863"/>
                <a:gd name="connsiteY220" fmla="*/ 1774825 h 4581605"/>
                <a:gd name="connsiteX221" fmla="*/ 3406798 w 4135863"/>
                <a:gd name="connsiteY221" fmla="*/ 1857375 h 4581605"/>
                <a:gd name="connsiteX222" fmla="*/ 3476652 w 4135863"/>
                <a:gd name="connsiteY222" fmla="*/ 1835150 h 4581605"/>
                <a:gd name="connsiteX223" fmla="*/ 3600477 w 4135863"/>
                <a:gd name="connsiteY223" fmla="*/ 1838325 h 4581605"/>
                <a:gd name="connsiteX224" fmla="*/ 3616352 w 4135863"/>
                <a:gd name="connsiteY224" fmla="*/ 1908175 h 4581605"/>
                <a:gd name="connsiteX225" fmla="*/ 3708427 w 4135863"/>
                <a:gd name="connsiteY225" fmla="*/ 1889125 h 4581605"/>
                <a:gd name="connsiteX226" fmla="*/ 3873527 w 4135863"/>
                <a:gd name="connsiteY226" fmla="*/ 1933575 h 4581605"/>
                <a:gd name="connsiteX227" fmla="*/ 3984652 w 4135863"/>
                <a:gd name="connsiteY227" fmla="*/ 1993900 h 4581605"/>
                <a:gd name="connsiteX228" fmla="*/ 4070377 w 4135863"/>
                <a:gd name="connsiteY228" fmla="*/ 2047875 h 4581605"/>
                <a:gd name="connsiteX229" fmla="*/ 4133877 w 4135863"/>
                <a:gd name="connsiteY229" fmla="*/ 2114550 h 4581605"/>
                <a:gd name="connsiteX230" fmla="*/ 4083077 w 4135863"/>
                <a:gd name="connsiteY230" fmla="*/ 2235200 h 4581605"/>
                <a:gd name="connsiteX231" fmla="*/ 3911627 w 4135863"/>
                <a:gd name="connsiteY231" fmla="*/ 2495550 h 4581605"/>
                <a:gd name="connsiteX232" fmla="*/ 3781452 w 4135863"/>
                <a:gd name="connsiteY232" fmla="*/ 2940050 h 4581605"/>
                <a:gd name="connsiteX233" fmla="*/ 3616352 w 4135863"/>
                <a:gd name="connsiteY233" fmla="*/ 3022600 h 4581605"/>
                <a:gd name="connsiteX234" fmla="*/ 3536977 w 4135863"/>
                <a:gd name="connsiteY234" fmla="*/ 3051175 h 4581605"/>
                <a:gd name="connsiteX235" fmla="*/ 2952777 w 4135863"/>
                <a:gd name="connsiteY235" fmla="*/ 2057400 h 4581605"/>
                <a:gd name="connsiteX236" fmla="*/ 2968652 w 4135863"/>
                <a:gd name="connsiteY236" fmla="*/ 2225675 h 4581605"/>
                <a:gd name="connsiteX237" fmla="*/ 2879752 w 4135863"/>
                <a:gd name="connsiteY237" fmla="*/ 2022475 h 4581605"/>
                <a:gd name="connsiteX238" fmla="*/ 2901977 w 4135863"/>
                <a:gd name="connsiteY238" fmla="*/ 2222500 h 4581605"/>
                <a:gd name="connsiteX239" fmla="*/ 2886102 w 4135863"/>
                <a:gd name="connsiteY239" fmla="*/ 2349500 h 4581605"/>
                <a:gd name="connsiteX240" fmla="*/ 2841652 w 4135863"/>
                <a:gd name="connsiteY240" fmla="*/ 2257425 h 4581605"/>
                <a:gd name="connsiteX241" fmla="*/ 2873402 w 4135863"/>
                <a:gd name="connsiteY241" fmla="*/ 2397125 h 4581605"/>
                <a:gd name="connsiteX242" fmla="*/ 2800377 w 4135863"/>
                <a:gd name="connsiteY242" fmla="*/ 2270125 h 4581605"/>
                <a:gd name="connsiteX243" fmla="*/ 2867052 w 4135863"/>
                <a:gd name="connsiteY243" fmla="*/ 2479675 h 4581605"/>
                <a:gd name="connsiteX244" fmla="*/ 2771802 w 4135863"/>
                <a:gd name="connsiteY244" fmla="*/ 2311400 h 4581605"/>
                <a:gd name="connsiteX245" fmla="*/ 2251102 w 4135863"/>
                <a:gd name="connsiteY245" fmla="*/ 4581525 h 4581605"/>
                <a:gd name="connsiteX246" fmla="*/ 2197127 w 4135863"/>
                <a:gd name="connsiteY246" fmla="*/ 4425950 h 4581605"/>
                <a:gd name="connsiteX247" fmla="*/ 2178077 w 4135863"/>
                <a:gd name="connsiteY247" fmla="*/ 4333875 h 4581605"/>
                <a:gd name="connsiteX248" fmla="*/ 2247927 w 4135863"/>
                <a:gd name="connsiteY248" fmla="*/ 4248150 h 4581605"/>
                <a:gd name="connsiteX249" fmla="*/ 2266977 w 4135863"/>
                <a:gd name="connsiteY249" fmla="*/ 4168775 h 4581605"/>
                <a:gd name="connsiteX250" fmla="*/ 2216177 w 4135863"/>
                <a:gd name="connsiteY250" fmla="*/ 4073525 h 4581605"/>
                <a:gd name="connsiteX251" fmla="*/ 2152677 w 4135863"/>
                <a:gd name="connsiteY251" fmla="*/ 4010025 h 4581605"/>
                <a:gd name="connsiteX252" fmla="*/ 2152677 w 4135863"/>
                <a:gd name="connsiteY252" fmla="*/ 3829050 h 4581605"/>
                <a:gd name="connsiteX253" fmla="*/ 2206652 w 4135863"/>
                <a:gd name="connsiteY253" fmla="*/ 3686175 h 4581605"/>
                <a:gd name="connsiteX254" fmla="*/ 2219352 w 4135863"/>
                <a:gd name="connsiteY254" fmla="*/ 3546475 h 4581605"/>
                <a:gd name="connsiteX255" fmla="*/ 2190777 w 4135863"/>
                <a:gd name="connsiteY255" fmla="*/ 3403600 h 4581605"/>
                <a:gd name="connsiteX256" fmla="*/ 2216177 w 4135863"/>
                <a:gd name="connsiteY256" fmla="*/ 3276600 h 4581605"/>
                <a:gd name="connsiteX257" fmla="*/ 2222527 w 4135863"/>
                <a:gd name="connsiteY257" fmla="*/ 3140075 h 4581605"/>
                <a:gd name="connsiteX258" fmla="*/ 2222527 w 4135863"/>
                <a:gd name="connsiteY258" fmla="*/ 2863849 h 4581605"/>
                <a:gd name="connsiteX259" fmla="*/ 2197126 w 4135863"/>
                <a:gd name="connsiteY259" fmla="*/ 2813049 h 4581605"/>
                <a:gd name="connsiteX260" fmla="*/ 2159026 w 4135863"/>
                <a:gd name="connsiteY260" fmla="*/ 2794000 h 4581605"/>
                <a:gd name="connsiteX261" fmla="*/ 2092352 w 4135863"/>
                <a:gd name="connsiteY261" fmla="*/ 2752724 h 4581605"/>
                <a:gd name="connsiteX262" fmla="*/ 2035201 w 4135863"/>
                <a:gd name="connsiteY262" fmla="*/ 2698750 h 4581605"/>
                <a:gd name="connsiteX263" fmla="*/ 1978050 w 4135863"/>
                <a:gd name="connsiteY263" fmla="*/ 2679700 h 4581605"/>
                <a:gd name="connsiteX264" fmla="*/ 1911375 w 4135863"/>
                <a:gd name="connsiteY264" fmla="*/ 2600325 h 4581605"/>
                <a:gd name="connsiteX265" fmla="*/ 1765325 w 4135863"/>
                <a:gd name="connsiteY265" fmla="*/ 2362200 h 4581605"/>
                <a:gd name="connsiteX266" fmla="*/ 1720875 w 4135863"/>
                <a:gd name="connsiteY266" fmla="*/ 2251075 h 4581605"/>
                <a:gd name="connsiteX267" fmla="*/ 1673250 w 4135863"/>
                <a:gd name="connsiteY267" fmla="*/ 2197100 h 4581605"/>
                <a:gd name="connsiteX268" fmla="*/ 1651025 w 4135863"/>
                <a:gd name="connsiteY268" fmla="*/ 2146300 h 4581605"/>
                <a:gd name="connsiteX269" fmla="*/ 1581175 w 4135863"/>
                <a:gd name="connsiteY269" fmla="*/ 2095500 h 4581605"/>
                <a:gd name="connsiteX270" fmla="*/ 1584350 w 4135863"/>
                <a:gd name="connsiteY270" fmla="*/ 2022476 h 4581605"/>
                <a:gd name="connsiteX271" fmla="*/ 1590699 w 4135863"/>
                <a:gd name="connsiteY271" fmla="*/ 1984376 h 4581605"/>
                <a:gd name="connsiteX272" fmla="*/ 1676424 w 4135863"/>
                <a:gd name="connsiteY272" fmla="*/ 1958977 h 4581605"/>
                <a:gd name="connsiteX273" fmla="*/ 1609749 w 4135863"/>
                <a:gd name="connsiteY273" fmla="*/ 1882777 h 4581605"/>
                <a:gd name="connsiteX274" fmla="*/ 1622449 w 4135863"/>
                <a:gd name="connsiteY274" fmla="*/ 1809752 h 4581605"/>
                <a:gd name="connsiteX275" fmla="*/ 1651024 w 4135863"/>
                <a:gd name="connsiteY275" fmla="*/ 1730377 h 4581605"/>
                <a:gd name="connsiteX276" fmla="*/ 1714523 w 4135863"/>
                <a:gd name="connsiteY276" fmla="*/ 1685927 h 4581605"/>
                <a:gd name="connsiteX277" fmla="*/ 1765323 w 4135863"/>
                <a:gd name="connsiteY277" fmla="*/ 1647827 h 4581605"/>
                <a:gd name="connsiteX278" fmla="*/ 1793897 w 4135863"/>
                <a:gd name="connsiteY278" fmla="*/ 1612902 h 4581605"/>
                <a:gd name="connsiteX279" fmla="*/ 1812947 w 4135863"/>
                <a:gd name="connsiteY279" fmla="*/ 1571627 h 4581605"/>
                <a:gd name="connsiteX280" fmla="*/ 1790721 w 4135863"/>
                <a:gd name="connsiteY280" fmla="*/ 1539876 h 4581605"/>
                <a:gd name="connsiteX281" fmla="*/ 1793897 w 4135863"/>
                <a:gd name="connsiteY281" fmla="*/ 1473202 h 4581605"/>
                <a:gd name="connsiteX282" fmla="*/ 1765322 w 4135863"/>
                <a:gd name="connsiteY282" fmla="*/ 1381127 h 4581605"/>
                <a:gd name="connsiteX283" fmla="*/ 1727221 w 4135863"/>
                <a:gd name="connsiteY283" fmla="*/ 1314451 h 4581605"/>
                <a:gd name="connsiteX284" fmla="*/ 1666897 w 4135863"/>
                <a:gd name="connsiteY284" fmla="*/ 1355727 h 4581605"/>
                <a:gd name="connsiteX285" fmla="*/ 1625622 w 4135863"/>
                <a:gd name="connsiteY285" fmla="*/ 1377952 h 4581605"/>
                <a:gd name="connsiteX286" fmla="*/ 1587522 w 4135863"/>
                <a:gd name="connsiteY286" fmla="*/ 1349377 h 4581605"/>
                <a:gd name="connsiteX287" fmla="*/ 1527197 w 4135863"/>
                <a:gd name="connsiteY287" fmla="*/ 1327152 h 4581605"/>
                <a:gd name="connsiteX288" fmla="*/ 1428772 w 4135863"/>
                <a:gd name="connsiteY288" fmla="*/ 1257302 h 4581605"/>
                <a:gd name="connsiteX289" fmla="*/ 1374797 w 4135863"/>
                <a:gd name="connsiteY289" fmla="*/ 1257302 h 4581605"/>
                <a:gd name="connsiteX290" fmla="*/ 1358922 w 4135863"/>
                <a:gd name="connsiteY290" fmla="*/ 1187452 h 4581605"/>
                <a:gd name="connsiteX291" fmla="*/ 1298597 w 4135863"/>
                <a:gd name="connsiteY291" fmla="*/ 1114427 h 4581605"/>
                <a:gd name="connsiteX292" fmla="*/ 1212872 w 4135863"/>
                <a:gd name="connsiteY292" fmla="*/ 1057277 h 4581605"/>
                <a:gd name="connsiteX293" fmla="*/ 1073172 w 4135863"/>
                <a:gd name="connsiteY293" fmla="*/ 1003302 h 4581605"/>
                <a:gd name="connsiteX294" fmla="*/ 996972 w 4135863"/>
                <a:gd name="connsiteY294" fmla="*/ 974727 h 4581605"/>
                <a:gd name="connsiteX295" fmla="*/ 923947 w 4135863"/>
                <a:gd name="connsiteY295" fmla="*/ 914402 h 4581605"/>
                <a:gd name="connsiteX296" fmla="*/ 787422 w 4135863"/>
                <a:gd name="connsiteY296" fmla="*/ 933452 h 4581605"/>
                <a:gd name="connsiteX297" fmla="*/ 733447 w 4135863"/>
                <a:gd name="connsiteY297" fmla="*/ 942977 h 4581605"/>
                <a:gd name="connsiteX298" fmla="*/ 669947 w 4135863"/>
                <a:gd name="connsiteY298" fmla="*/ 889002 h 4581605"/>
                <a:gd name="connsiteX299" fmla="*/ 641372 w 4135863"/>
                <a:gd name="connsiteY299" fmla="*/ 860427 h 4581605"/>
                <a:gd name="connsiteX300" fmla="*/ 488972 w 4135863"/>
                <a:gd name="connsiteY300" fmla="*/ 800102 h 4581605"/>
                <a:gd name="connsiteX301" fmla="*/ 403247 w 4135863"/>
                <a:gd name="connsiteY301" fmla="*/ 749302 h 4581605"/>
                <a:gd name="connsiteX302" fmla="*/ 361972 w 4135863"/>
                <a:gd name="connsiteY302" fmla="*/ 695327 h 4581605"/>
                <a:gd name="connsiteX303" fmla="*/ 396897 w 4135863"/>
                <a:gd name="connsiteY303" fmla="*/ 660402 h 4581605"/>
                <a:gd name="connsiteX304" fmla="*/ 361972 w 4135863"/>
                <a:gd name="connsiteY304" fmla="*/ 555627 h 4581605"/>
                <a:gd name="connsiteX305" fmla="*/ 298471 w 4135863"/>
                <a:gd name="connsiteY305" fmla="*/ 454026 h 4581605"/>
                <a:gd name="connsiteX306" fmla="*/ 266722 w 4135863"/>
                <a:gd name="connsiteY306" fmla="*/ 384175 h 4581605"/>
                <a:gd name="connsiteX307" fmla="*/ 276246 w 4135863"/>
                <a:gd name="connsiteY307" fmla="*/ 358775 h 4581605"/>
                <a:gd name="connsiteX308" fmla="*/ 206397 w 4135863"/>
                <a:gd name="connsiteY308" fmla="*/ 234950 h 4581605"/>
                <a:gd name="connsiteX309" fmla="*/ 146072 w 4135863"/>
                <a:gd name="connsiteY309" fmla="*/ 101600 h 4581605"/>
                <a:gd name="connsiteX310" fmla="*/ 111147 w 4135863"/>
                <a:gd name="connsiteY310" fmla="*/ 142875 h 4581605"/>
                <a:gd name="connsiteX311" fmla="*/ 120671 w 4135863"/>
                <a:gd name="connsiteY311" fmla="*/ 193675 h 4581605"/>
                <a:gd name="connsiteX312" fmla="*/ 123846 w 4135863"/>
                <a:gd name="connsiteY312" fmla="*/ 260350 h 4581605"/>
                <a:gd name="connsiteX313" fmla="*/ 136546 w 4135863"/>
                <a:gd name="connsiteY313" fmla="*/ 327025 h 4581605"/>
                <a:gd name="connsiteX314" fmla="*/ 174646 w 4135863"/>
                <a:gd name="connsiteY314" fmla="*/ 384175 h 4581605"/>
                <a:gd name="connsiteX315" fmla="*/ 190521 w 4135863"/>
                <a:gd name="connsiteY315" fmla="*/ 422275 h 4581605"/>
                <a:gd name="connsiteX316" fmla="*/ 200046 w 4135863"/>
                <a:gd name="connsiteY316" fmla="*/ 495300 h 4581605"/>
                <a:gd name="connsiteX317" fmla="*/ 231798 w 4135863"/>
                <a:gd name="connsiteY317" fmla="*/ 542925 h 4581605"/>
                <a:gd name="connsiteX318" fmla="*/ 168296 w 4135863"/>
                <a:gd name="connsiteY318" fmla="*/ 508000 h 4581605"/>
                <a:gd name="connsiteX319" fmla="*/ 107973 w 4135863"/>
                <a:gd name="connsiteY319" fmla="*/ 460375 h 4581605"/>
                <a:gd name="connsiteX320" fmla="*/ 88923 w 4135863"/>
                <a:gd name="connsiteY320" fmla="*/ 371475 h 4581605"/>
                <a:gd name="connsiteX321" fmla="*/ 22248 w 4135863"/>
                <a:gd name="connsiteY321" fmla="*/ 285750 h 4581605"/>
                <a:gd name="connsiteX322" fmla="*/ 53998 w 4135863"/>
                <a:gd name="connsiteY322" fmla="*/ 193675 h 4581605"/>
                <a:gd name="connsiteX323" fmla="*/ 25423 w 4135863"/>
                <a:gd name="connsiteY323" fmla="*/ 161925 h 4581605"/>
                <a:gd name="connsiteX324" fmla="*/ 12722 w 4135863"/>
                <a:gd name="connsiteY324" fmla="*/ 114300 h 4581605"/>
                <a:gd name="connsiteX325" fmla="*/ 23 w 4135863"/>
                <a:gd name="connsiteY325" fmla="*/ 41275 h 4581605"/>
                <a:gd name="connsiteX326" fmla="*/ 23 w 4135863"/>
                <a:gd name="connsiteY326" fmla="*/ 0 h 4581605"/>
                <a:gd name="connsiteX0" fmla="*/ 23 w 4135863"/>
                <a:gd name="connsiteY0" fmla="*/ 0 h 4664971"/>
                <a:gd name="connsiteX1" fmla="*/ 381023 w 4135863"/>
                <a:gd name="connsiteY1" fmla="*/ 76200 h 4664971"/>
                <a:gd name="connsiteX2" fmla="*/ 479448 w 4135863"/>
                <a:gd name="connsiteY2" fmla="*/ 28575 h 4664971"/>
                <a:gd name="connsiteX3" fmla="*/ 568348 w 4135863"/>
                <a:gd name="connsiteY3" fmla="*/ 44450 h 4664971"/>
                <a:gd name="connsiteX4" fmla="*/ 568348 w 4135863"/>
                <a:gd name="connsiteY4" fmla="*/ 44450 h 4664971"/>
                <a:gd name="connsiteX5" fmla="*/ 571523 w 4135863"/>
                <a:gd name="connsiteY5" fmla="*/ 73025 h 4664971"/>
                <a:gd name="connsiteX6" fmla="*/ 565173 w 4135863"/>
                <a:gd name="connsiteY6" fmla="*/ 88900 h 4664971"/>
                <a:gd name="connsiteX7" fmla="*/ 561998 w 4135863"/>
                <a:gd name="connsiteY7" fmla="*/ 98425 h 4664971"/>
                <a:gd name="connsiteX8" fmla="*/ 565173 w 4135863"/>
                <a:gd name="connsiteY8" fmla="*/ 114300 h 4664971"/>
                <a:gd name="connsiteX9" fmla="*/ 584223 w 4135863"/>
                <a:gd name="connsiteY9" fmla="*/ 127000 h 4664971"/>
                <a:gd name="connsiteX10" fmla="*/ 596923 w 4135863"/>
                <a:gd name="connsiteY10" fmla="*/ 146050 h 4664971"/>
                <a:gd name="connsiteX11" fmla="*/ 600098 w 4135863"/>
                <a:gd name="connsiteY11" fmla="*/ 155575 h 4664971"/>
                <a:gd name="connsiteX12" fmla="*/ 609623 w 4135863"/>
                <a:gd name="connsiteY12" fmla="*/ 161925 h 4664971"/>
                <a:gd name="connsiteX13" fmla="*/ 615973 w 4135863"/>
                <a:gd name="connsiteY13" fmla="*/ 171450 h 4664971"/>
                <a:gd name="connsiteX14" fmla="*/ 660423 w 4135863"/>
                <a:gd name="connsiteY14" fmla="*/ 165100 h 4664971"/>
                <a:gd name="connsiteX15" fmla="*/ 669948 w 4135863"/>
                <a:gd name="connsiteY15" fmla="*/ 158750 h 4664971"/>
                <a:gd name="connsiteX16" fmla="*/ 679473 w 4135863"/>
                <a:gd name="connsiteY16" fmla="*/ 155575 h 4664971"/>
                <a:gd name="connsiteX17" fmla="*/ 701698 w 4135863"/>
                <a:gd name="connsiteY17" fmla="*/ 142875 h 4664971"/>
                <a:gd name="connsiteX18" fmla="*/ 749323 w 4135863"/>
                <a:gd name="connsiteY18" fmla="*/ 146050 h 4664971"/>
                <a:gd name="connsiteX19" fmla="*/ 755673 w 4135863"/>
                <a:gd name="connsiteY19" fmla="*/ 155575 h 4664971"/>
                <a:gd name="connsiteX20" fmla="*/ 749323 w 4135863"/>
                <a:gd name="connsiteY20" fmla="*/ 200025 h 4664971"/>
                <a:gd name="connsiteX21" fmla="*/ 762023 w 4135863"/>
                <a:gd name="connsiteY21" fmla="*/ 212725 h 4664971"/>
                <a:gd name="connsiteX22" fmla="*/ 771548 w 4135863"/>
                <a:gd name="connsiteY22" fmla="*/ 215900 h 4664971"/>
                <a:gd name="connsiteX23" fmla="*/ 777898 w 4135863"/>
                <a:gd name="connsiteY23" fmla="*/ 228600 h 4664971"/>
                <a:gd name="connsiteX24" fmla="*/ 787423 w 4135863"/>
                <a:gd name="connsiteY24" fmla="*/ 238125 h 4664971"/>
                <a:gd name="connsiteX25" fmla="*/ 793773 w 4135863"/>
                <a:gd name="connsiteY25" fmla="*/ 257175 h 4664971"/>
                <a:gd name="connsiteX26" fmla="*/ 796948 w 4135863"/>
                <a:gd name="connsiteY26" fmla="*/ 288925 h 4664971"/>
                <a:gd name="connsiteX27" fmla="*/ 800123 w 4135863"/>
                <a:gd name="connsiteY27" fmla="*/ 298450 h 4664971"/>
                <a:gd name="connsiteX28" fmla="*/ 809648 w 4135863"/>
                <a:gd name="connsiteY28" fmla="*/ 304800 h 4664971"/>
                <a:gd name="connsiteX29" fmla="*/ 822348 w 4135863"/>
                <a:gd name="connsiteY29" fmla="*/ 314325 h 4664971"/>
                <a:gd name="connsiteX30" fmla="*/ 831873 w 4135863"/>
                <a:gd name="connsiteY30" fmla="*/ 323850 h 4664971"/>
                <a:gd name="connsiteX31" fmla="*/ 854098 w 4135863"/>
                <a:gd name="connsiteY31" fmla="*/ 336550 h 4664971"/>
                <a:gd name="connsiteX32" fmla="*/ 863623 w 4135863"/>
                <a:gd name="connsiteY32" fmla="*/ 346075 h 4664971"/>
                <a:gd name="connsiteX33" fmla="*/ 892198 w 4135863"/>
                <a:gd name="connsiteY33" fmla="*/ 352425 h 4664971"/>
                <a:gd name="connsiteX34" fmla="*/ 882673 w 4135863"/>
                <a:gd name="connsiteY34" fmla="*/ 355600 h 4664971"/>
                <a:gd name="connsiteX35" fmla="*/ 879498 w 4135863"/>
                <a:gd name="connsiteY35" fmla="*/ 365125 h 4664971"/>
                <a:gd name="connsiteX36" fmla="*/ 876323 w 4135863"/>
                <a:gd name="connsiteY36" fmla="*/ 406400 h 4664971"/>
                <a:gd name="connsiteX37" fmla="*/ 866798 w 4135863"/>
                <a:gd name="connsiteY37" fmla="*/ 434975 h 4664971"/>
                <a:gd name="connsiteX38" fmla="*/ 863623 w 4135863"/>
                <a:gd name="connsiteY38" fmla="*/ 450850 h 4664971"/>
                <a:gd name="connsiteX39" fmla="*/ 860448 w 4135863"/>
                <a:gd name="connsiteY39" fmla="*/ 463550 h 4664971"/>
                <a:gd name="connsiteX40" fmla="*/ 854098 w 4135863"/>
                <a:gd name="connsiteY40" fmla="*/ 482600 h 4664971"/>
                <a:gd name="connsiteX41" fmla="*/ 850923 w 4135863"/>
                <a:gd name="connsiteY41" fmla="*/ 492125 h 4664971"/>
                <a:gd name="connsiteX42" fmla="*/ 841398 w 4135863"/>
                <a:gd name="connsiteY42" fmla="*/ 517525 h 4664971"/>
                <a:gd name="connsiteX43" fmla="*/ 835048 w 4135863"/>
                <a:gd name="connsiteY43" fmla="*/ 552450 h 4664971"/>
                <a:gd name="connsiteX44" fmla="*/ 831873 w 4135863"/>
                <a:gd name="connsiteY44" fmla="*/ 561975 h 4664971"/>
                <a:gd name="connsiteX45" fmla="*/ 822348 w 4135863"/>
                <a:gd name="connsiteY45" fmla="*/ 565150 h 4664971"/>
                <a:gd name="connsiteX46" fmla="*/ 815998 w 4135863"/>
                <a:gd name="connsiteY46" fmla="*/ 574675 h 4664971"/>
                <a:gd name="connsiteX47" fmla="*/ 825523 w 4135863"/>
                <a:gd name="connsiteY47" fmla="*/ 600075 h 4664971"/>
                <a:gd name="connsiteX48" fmla="*/ 841398 w 4135863"/>
                <a:gd name="connsiteY48" fmla="*/ 625475 h 4664971"/>
                <a:gd name="connsiteX49" fmla="*/ 847748 w 4135863"/>
                <a:gd name="connsiteY49" fmla="*/ 650875 h 4664971"/>
                <a:gd name="connsiteX50" fmla="*/ 860448 w 4135863"/>
                <a:gd name="connsiteY50" fmla="*/ 669925 h 4664971"/>
                <a:gd name="connsiteX51" fmla="*/ 866798 w 4135863"/>
                <a:gd name="connsiteY51" fmla="*/ 682625 h 4664971"/>
                <a:gd name="connsiteX52" fmla="*/ 885848 w 4135863"/>
                <a:gd name="connsiteY52" fmla="*/ 695325 h 4664971"/>
                <a:gd name="connsiteX53" fmla="*/ 904898 w 4135863"/>
                <a:gd name="connsiteY53" fmla="*/ 730250 h 4664971"/>
                <a:gd name="connsiteX54" fmla="*/ 908073 w 4135863"/>
                <a:gd name="connsiteY54" fmla="*/ 739775 h 4664971"/>
                <a:gd name="connsiteX55" fmla="*/ 917598 w 4135863"/>
                <a:gd name="connsiteY55" fmla="*/ 742950 h 4664971"/>
                <a:gd name="connsiteX56" fmla="*/ 936648 w 4135863"/>
                <a:gd name="connsiteY56" fmla="*/ 758825 h 4664971"/>
                <a:gd name="connsiteX57" fmla="*/ 955698 w 4135863"/>
                <a:gd name="connsiteY57" fmla="*/ 765175 h 4664971"/>
                <a:gd name="connsiteX58" fmla="*/ 993798 w 4135863"/>
                <a:gd name="connsiteY58" fmla="*/ 762000 h 4664971"/>
                <a:gd name="connsiteX59" fmla="*/ 1012848 w 4135863"/>
                <a:gd name="connsiteY59" fmla="*/ 755650 h 4664971"/>
                <a:gd name="connsiteX60" fmla="*/ 1022373 w 4135863"/>
                <a:gd name="connsiteY60" fmla="*/ 752475 h 4664971"/>
                <a:gd name="connsiteX61" fmla="*/ 1035073 w 4135863"/>
                <a:gd name="connsiteY61" fmla="*/ 742950 h 4664971"/>
                <a:gd name="connsiteX62" fmla="*/ 1044598 w 4135863"/>
                <a:gd name="connsiteY62" fmla="*/ 739775 h 4664971"/>
                <a:gd name="connsiteX63" fmla="*/ 1143023 w 4135863"/>
                <a:gd name="connsiteY63" fmla="*/ 730250 h 4664971"/>
                <a:gd name="connsiteX64" fmla="*/ 1155723 w 4135863"/>
                <a:gd name="connsiteY64" fmla="*/ 685800 h 4664971"/>
                <a:gd name="connsiteX65" fmla="*/ 1162073 w 4135863"/>
                <a:gd name="connsiteY65" fmla="*/ 673100 h 4664971"/>
                <a:gd name="connsiteX66" fmla="*/ 1165248 w 4135863"/>
                <a:gd name="connsiteY66" fmla="*/ 663575 h 4664971"/>
                <a:gd name="connsiteX67" fmla="*/ 1184298 w 4135863"/>
                <a:gd name="connsiteY67" fmla="*/ 654050 h 4664971"/>
                <a:gd name="connsiteX68" fmla="*/ 1206523 w 4135863"/>
                <a:gd name="connsiteY68" fmla="*/ 635000 h 4664971"/>
                <a:gd name="connsiteX69" fmla="*/ 1216048 w 4135863"/>
                <a:gd name="connsiteY69" fmla="*/ 631825 h 4664971"/>
                <a:gd name="connsiteX70" fmla="*/ 1244623 w 4135863"/>
                <a:gd name="connsiteY70" fmla="*/ 615950 h 4664971"/>
                <a:gd name="connsiteX71" fmla="*/ 1263673 w 4135863"/>
                <a:gd name="connsiteY71" fmla="*/ 612775 h 4664971"/>
                <a:gd name="connsiteX72" fmla="*/ 1330348 w 4135863"/>
                <a:gd name="connsiteY72" fmla="*/ 606425 h 4664971"/>
                <a:gd name="connsiteX73" fmla="*/ 1365273 w 4135863"/>
                <a:gd name="connsiteY73" fmla="*/ 612775 h 4664971"/>
                <a:gd name="connsiteX74" fmla="*/ 1368448 w 4135863"/>
                <a:gd name="connsiteY74" fmla="*/ 622300 h 4664971"/>
                <a:gd name="connsiteX75" fmla="*/ 1377973 w 4135863"/>
                <a:gd name="connsiteY75" fmla="*/ 628650 h 4664971"/>
                <a:gd name="connsiteX76" fmla="*/ 1387498 w 4135863"/>
                <a:gd name="connsiteY76" fmla="*/ 638175 h 4664971"/>
                <a:gd name="connsiteX77" fmla="*/ 1387498 w 4135863"/>
                <a:gd name="connsiteY77" fmla="*/ 673100 h 4664971"/>
                <a:gd name="connsiteX78" fmla="*/ 1377973 w 4135863"/>
                <a:gd name="connsiteY78" fmla="*/ 676275 h 4664971"/>
                <a:gd name="connsiteX79" fmla="*/ 1355748 w 4135863"/>
                <a:gd name="connsiteY79" fmla="*/ 685800 h 4664971"/>
                <a:gd name="connsiteX80" fmla="*/ 1349398 w 4135863"/>
                <a:gd name="connsiteY80" fmla="*/ 698500 h 4664971"/>
                <a:gd name="connsiteX81" fmla="*/ 1343048 w 4135863"/>
                <a:gd name="connsiteY81" fmla="*/ 723900 h 4664971"/>
                <a:gd name="connsiteX82" fmla="*/ 1339873 w 4135863"/>
                <a:gd name="connsiteY82" fmla="*/ 733425 h 4664971"/>
                <a:gd name="connsiteX83" fmla="*/ 1333523 w 4135863"/>
                <a:gd name="connsiteY83" fmla="*/ 742950 h 4664971"/>
                <a:gd name="connsiteX84" fmla="*/ 1330348 w 4135863"/>
                <a:gd name="connsiteY84" fmla="*/ 758825 h 4664971"/>
                <a:gd name="connsiteX85" fmla="*/ 1320823 w 4135863"/>
                <a:gd name="connsiteY85" fmla="*/ 784225 h 4664971"/>
                <a:gd name="connsiteX86" fmla="*/ 1311298 w 4135863"/>
                <a:gd name="connsiteY86" fmla="*/ 793750 h 4664971"/>
                <a:gd name="connsiteX87" fmla="*/ 1295423 w 4135863"/>
                <a:gd name="connsiteY87" fmla="*/ 822325 h 4664971"/>
                <a:gd name="connsiteX88" fmla="*/ 1282723 w 4135863"/>
                <a:gd name="connsiteY88" fmla="*/ 831850 h 4664971"/>
                <a:gd name="connsiteX89" fmla="*/ 1273198 w 4135863"/>
                <a:gd name="connsiteY89" fmla="*/ 850900 h 4664971"/>
                <a:gd name="connsiteX90" fmla="*/ 1263673 w 4135863"/>
                <a:gd name="connsiteY90" fmla="*/ 860425 h 4664971"/>
                <a:gd name="connsiteX91" fmla="*/ 1266848 w 4135863"/>
                <a:gd name="connsiteY91" fmla="*/ 908050 h 4664971"/>
                <a:gd name="connsiteX92" fmla="*/ 1276373 w 4135863"/>
                <a:gd name="connsiteY92" fmla="*/ 904875 h 4664971"/>
                <a:gd name="connsiteX93" fmla="*/ 1343048 w 4135863"/>
                <a:gd name="connsiteY93" fmla="*/ 898525 h 4664971"/>
                <a:gd name="connsiteX94" fmla="*/ 1362098 w 4135863"/>
                <a:gd name="connsiteY94" fmla="*/ 892175 h 4664971"/>
                <a:gd name="connsiteX95" fmla="*/ 1374798 w 4135863"/>
                <a:gd name="connsiteY95" fmla="*/ 885825 h 4664971"/>
                <a:gd name="connsiteX96" fmla="*/ 1419248 w 4135863"/>
                <a:gd name="connsiteY96" fmla="*/ 879475 h 4664971"/>
                <a:gd name="connsiteX97" fmla="*/ 1428773 w 4135863"/>
                <a:gd name="connsiteY97" fmla="*/ 885825 h 4664971"/>
                <a:gd name="connsiteX98" fmla="*/ 1441473 w 4135863"/>
                <a:gd name="connsiteY98" fmla="*/ 901700 h 4664971"/>
                <a:gd name="connsiteX99" fmla="*/ 1447823 w 4135863"/>
                <a:gd name="connsiteY99" fmla="*/ 911225 h 4664971"/>
                <a:gd name="connsiteX100" fmla="*/ 1470048 w 4135863"/>
                <a:gd name="connsiteY100" fmla="*/ 927100 h 4664971"/>
                <a:gd name="connsiteX101" fmla="*/ 1485923 w 4135863"/>
                <a:gd name="connsiteY101" fmla="*/ 955675 h 4664971"/>
                <a:gd name="connsiteX102" fmla="*/ 1479573 w 4135863"/>
                <a:gd name="connsiteY102" fmla="*/ 1063625 h 4664971"/>
                <a:gd name="connsiteX103" fmla="*/ 1482748 w 4135863"/>
                <a:gd name="connsiteY103" fmla="*/ 1133475 h 4664971"/>
                <a:gd name="connsiteX104" fmla="*/ 1489098 w 4135863"/>
                <a:gd name="connsiteY104" fmla="*/ 1171575 h 4664971"/>
                <a:gd name="connsiteX105" fmla="*/ 1492273 w 4135863"/>
                <a:gd name="connsiteY105" fmla="*/ 1216025 h 4664971"/>
                <a:gd name="connsiteX106" fmla="*/ 1498623 w 4135863"/>
                <a:gd name="connsiteY106" fmla="*/ 1225550 h 4664971"/>
                <a:gd name="connsiteX107" fmla="*/ 1501798 w 4135863"/>
                <a:gd name="connsiteY107" fmla="*/ 1235075 h 4664971"/>
                <a:gd name="connsiteX108" fmla="*/ 1527198 w 4135863"/>
                <a:gd name="connsiteY108" fmla="*/ 1250950 h 4664971"/>
                <a:gd name="connsiteX109" fmla="*/ 1536723 w 4135863"/>
                <a:gd name="connsiteY109" fmla="*/ 1257300 h 4664971"/>
                <a:gd name="connsiteX110" fmla="*/ 1549423 w 4135863"/>
                <a:gd name="connsiteY110" fmla="*/ 1260475 h 4664971"/>
                <a:gd name="connsiteX111" fmla="*/ 1603398 w 4135863"/>
                <a:gd name="connsiteY111" fmla="*/ 1263650 h 4664971"/>
                <a:gd name="connsiteX112" fmla="*/ 1635148 w 4135863"/>
                <a:gd name="connsiteY112" fmla="*/ 1273175 h 4664971"/>
                <a:gd name="connsiteX113" fmla="*/ 1676423 w 4135863"/>
                <a:gd name="connsiteY113" fmla="*/ 1266825 h 4664971"/>
                <a:gd name="connsiteX114" fmla="*/ 1685948 w 4135863"/>
                <a:gd name="connsiteY114" fmla="*/ 1263650 h 4664971"/>
                <a:gd name="connsiteX115" fmla="*/ 1692298 w 4135863"/>
                <a:gd name="connsiteY115" fmla="*/ 1254125 h 4664971"/>
                <a:gd name="connsiteX116" fmla="*/ 1701823 w 4135863"/>
                <a:gd name="connsiteY116" fmla="*/ 1244600 h 4664971"/>
                <a:gd name="connsiteX117" fmla="*/ 1743098 w 4135863"/>
                <a:gd name="connsiteY117" fmla="*/ 1247775 h 4664971"/>
                <a:gd name="connsiteX118" fmla="*/ 1752623 w 4135863"/>
                <a:gd name="connsiteY118" fmla="*/ 1254125 h 4664971"/>
                <a:gd name="connsiteX119" fmla="*/ 1762148 w 4135863"/>
                <a:gd name="connsiteY119" fmla="*/ 1257300 h 4664971"/>
                <a:gd name="connsiteX120" fmla="*/ 1771673 w 4135863"/>
                <a:gd name="connsiteY120" fmla="*/ 1266825 h 4664971"/>
                <a:gd name="connsiteX121" fmla="*/ 1787548 w 4135863"/>
                <a:gd name="connsiteY121" fmla="*/ 1285875 h 4664971"/>
                <a:gd name="connsiteX122" fmla="*/ 1797073 w 4135863"/>
                <a:gd name="connsiteY122" fmla="*/ 1289050 h 4664971"/>
                <a:gd name="connsiteX123" fmla="*/ 1822473 w 4135863"/>
                <a:gd name="connsiteY123" fmla="*/ 1308100 h 4664971"/>
                <a:gd name="connsiteX124" fmla="*/ 1831998 w 4135863"/>
                <a:gd name="connsiteY124" fmla="*/ 1311275 h 4664971"/>
                <a:gd name="connsiteX125" fmla="*/ 1854223 w 4135863"/>
                <a:gd name="connsiteY125" fmla="*/ 1327150 h 4664971"/>
                <a:gd name="connsiteX126" fmla="*/ 1863748 w 4135863"/>
                <a:gd name="connsiteY126" fmla="*/ 1317625 h 4664971"/>
                <a:gd name="connsiteX127" fmla="*/ 1879623 w 4135863"/>
                <a:gd name="connsiteY127" fmla="*/ 1282700 h 4664971"/>
                <a:gd name="connsiteX128" fmla="*/ 1882798 w 4135863"/>
                <a:gd name="connsiteY128" fmla="*/ 1250950 h 4664971"/>
                <a:gd name="connsiteX129" fmla="*/ 1889148 w 4135863"/>
                <a:gd name="connsiteY129" fmla="*/ 1241425 h 4664971"/>
                <a:gd name="connsiteX130" fmla="*/ 1895498 w 4135863"/>
                <a:gd name="connsiteY130" fmla="*/ 1228725 h 4664971"/>
                <a:gd name="connsiteX131" fmla="*/ 1901848 w 4135863"/>
                <a:gd name="connsiteY131" fmla="*/ 1209675 h 4664971"/>
                <a:gd name="connsiteX132" fmla="*/ 1905023 w 4135863"/>
                <a:gd name="connsiteY132" fmla="*/ 1196975 h 4664971"/>
                <a:gd name="connsiteX133" fmla="*/ 1930423 w 4135863"/>
                <a:gd name="connsiteY133" fmla="*/ 1184275 h 4664971"/>
                <a:gd name="connsiteX134" fmla="*/ 2019323 w 4135863"/>
                <a:gd name="connsiteY134" fmla="*/ 1181100 h 4664971"/>
                <a:gd name="connsiteX135" fmla="*/ 2028848 w 4135863"/>
                <a:gd name="connsiteY135" fmla="*/ 1174750 h 4664971"/>
                <a:gd name="connsiteX136" fmla="*/ 2047898 w 4135863"/>
                <a:gd name="connsiteY136" fmla="*/ 1165225 h 4664971"/>
                <a:gd name="connsiteX137" fmla="*/ 2060598 w 4135863"/>
                <a:gd name="connsiteY137" fmla="*/ 1149350 h 4664971"/>
                <a:gd name="connsiteX138" fmla="*/ 2082823 w 4135863"/>
                <a:gd name="connsiteY138" fmla="*/ 1127125 h 4664971"/>
                <a:gd name="connsiteX139" fmla="*/ 2095523 w 4135863"/>
                <a:gd name="connsiteY139" fmla="*/ 1120775 h 4664971"/>
                <a:gd name="connsiteX140" fmla="*/ 2114573 w 4135863"/>
                <a:gd name="connsiteY140" fmla="*/ 1114425 h 4664971"/>
                <a:gd name="connsiteX141" fmla="*/ 2124098 w 4135863"/>
                <a:gd name="connsiteY141" fmla="*/ 1120775 h 4664971"/>
                <a:gd name="connsiteX142" fmla="*/ 2127273 w 4135863"/>
                <a:gd name="connsiteY142" fmla="*/ 1130300 h 4664971"/>
                <a:gd name="connsiteX143" fmla="*/ 2133623 w 4135863"/>
                <a:gd name="connsiteY143" fmla="*/ 1139825 h 4664971"/>
                <a:gd name="connsiteX144" fmla="*/ 2130448 w 4135863"/>
                <a:gd name="connsiteY144" fmla="*/ 1152525 h 4664971"/>
                <a:gd name="connsiteX145" fmla="*/ 2127273 w 4135863"/>
                <a:gd name="connsiteY145" fmla="*/ 1174750 h 4664971"/>
                <a:gd name="connsiteX146" fmla="*/ 2187598 w 4135863"/>
                <a:gd name="connsiteY146" fmla="*/ 1155700 h 4664971"/>
                <a:gd name="connsiteX147" fmla="*/ 2276498 w 4135863"/>
                <a:gd name="connsiteY147" fmla="*/ 1168400 h 4664971"/>
                <a:gd name="connsiteX148" fmla="*/ 2279673 w 4135863"/>
                <a:gd name="connsiteY148" fmla="*/ 1190625 h 4664971"/>
                <a:gd name="connsiteX149" fmla="*/ 2273323 w 4135863"/>
                <a:gd name="connsiteY149" fmla="*/ 1181100 h 4664971"/>
                <a:gd name="connsiteX150" fmla="*/ 2254273 w 4135863"/>
                <a:gd name="connsiteY150" fmla="*/ 1162050 h 4664971"/>
                <a:gd name="connsiteX151" fmla="*/ 2257448 w 4135863"/>
                <a:gd name="connsiteY151" fmla="*/ 1165225 h 4664971"/>
                <a:gd name="connsiteX152" fmla="*/ 2308248 w 4135863"/>
                <a:gd name="connsiteY152" fmla="*/ 1184275 h 4664971"/>
                <a:gd name="connsiteX153" fmla="*/ 2324123 w 4135863"/>
                <a:gd name="connsiteY153" fmla="*/ 1187450 h 4664971"/>
                <a:gd name="connsiteX154" fmla="*/ 2349523 w 4135863"/>
                <a:gd name="connsiteY154" fmla="*/ 1193800 h 4664971"/>
                <a:gd name="connsiteX155" fmla="*/ 2393973 w 4135863"/>
                <a:gd name="connsiteY155" fmla="*/ 1196975 h 4664971"/>
                <a:gd name="connsiteX156" fmla="*/ 2397148 w 4135863"/>
                <a:gd name="connsiteY156" fmla="*/ 1206500 h 4664971"/>
                <a:gd name="connsiteX157" fmla="*/ 2444773 w 4135863"/>
                <a:gd name="connsiteY157" fmla="*/ 1216025 h 4664971"/>
                <a:gd name="connsiteX158" fmla="*/ 2454298 w 4135863"/>
                <a:gd name="connsiteY158" fmla="*/ 1219200 h 4664971"/>
                <a:gd name="connsiteX159" fmla="*/ 2476523 w 4135863"/>
                <a:gd name="connsiteY159" fmla="*/ 1222375 h 4664971"/>
                <a:gd name="connsiteX160" fmla="*/ 2486048 w 4135863"/>
                <a:gd name="connsiteY160" fmla="*/ 1228725 h 4664971"/>
                <a:gd name="connsiteX161" fmla="*/ 2520973 w 4135863"/>
                <a:gd name="connsiteY161" fmla="*/ 1222375 h 4664971"/>
                <a:gd name="connsiteX162" fmla="*/ 2530498 w 4135863"/>
                <a:gd name="connsiteY162" fmla="*/ 1209675 h 4664971"/>
                <a:gd name="connsiteX163" fmla="*/ 2540023 w 4135863"/>
                <a:gd name="connsiteY163" fmla="*/ 1203325 h 4664971"/>
                <a:gd name="connsiteX164" fmla="*/ 2552723 w 4135863"/>
                <a:gd name="connsiteY164" fmla="*/ 1200150 h 4664971"/>
                <a:gd name="connsiteX165" fmla="*/ 2581298 w 4135863"/>
                <a:gd name="connsiteY165" fmla="*/ 1190625 h 4664971"/>
                <a:gd name="connsiteX166" fmla="*/ 2609873 w 4135863"/>
                <a:gd name="connsiteY166" fmla="*/ 1193800 h 4664971"/>
                <a:gd name="connsiteX167" fmla="*/ 2619398 w 4135863"/>
                <a:gd name="connsiteY167" fmla="*/ 1196975 h 4664971"/>
                <a:gd name="connsiteX168" fmla="*/ 2625748 w 4135863"/>
                <a:gd name="connsiteY168" fmla="*/ 1206500 h 4664971"/>
                <a:gd name="connsiteX169" fmla="*/ 2616223 w 4135863"/>
                <a:gd name="connsiteY169" fmla="*/ 1209675 h 4664971"/>
                <a:gd name="connsiteX170" fmla="*/ 2606698 w 4135863"/>
                <a:gd name="connsiteY170" fmla="*/ 1235075 h 4664971"/>
                <a:gd name="connsiteX171" fmla="*/ 2654323 w 4135863"/>
                <a:gd name="connsiteY171" fmla="*/ 1238250 h 4664971"/>
                <a:gd name="connsiteX172" fmla="*/ 2657498 w 4135863"/>
                <a:gd name="connsiteY172" fmla="*/ 1200150 h 4664971"/>
                <a:gd name="connsiteX173" fmla="*/ 2686073 w 4135863"/>
                <a:gd name="connsiteY173" fmla="*/ 1190625 h 4664971"/>
                <a:gd name="connsiteX174" fmla="*/ 2717823 w 4135863"/>
                <a:gd name="connsiteY174" fmla="*/ 1200150 h 4664971"/>
                <a:gd name="connsiteX175" fmla="*/ 2711473 w 4135863"/>
                <a:gd name="connsiteY175" fmla="*/ 1225550 h 4664971"/>
                <a:gd name="connsiteX176" fmla="*/ 2705123 w 4135863"/>
                <a:gd name="connsiteY176" fmla="*/ 1250950 h 4664971"/>
                <a:gd name="connsiteX177" fmla="*/ 2698773 w 4135863"/>
                <a:gd name="connsiteY177" fmla="*/ 1270000 h 4664971"/>
                <a:gd name="connsiteX178" fmla="*/ 2714648 w 4135863"/>
                <a:gd name="connsiteY178" fmla="*/ 1279525 h 4664971"/>
                <a:gd name="connsiteX179" fmla="*/ 2740048 w 4135863"/>
                <a:gd name="connsiteY179" fmla="*/ 1289050 h 4664971"/>
                <a:gd name="connsiteX180" fmla="*/ 2749573 w 4135863"/>
                <a:gd name="connsiteY180" fmla="*/ 1298575 h 4664971"/>
                <a:gd name="connsiteX181" fmla="*/ 2752748 w 4135863"/>
                <a:gd name="connsiteY181" fmla="*/ 1323975 h 4664971"/>
                <a:gd name="connsiteX182" fmla="*/ 2762273 w 4135863"/>
                <a:gd name="connsiteY182" fmla="*/ 1333500 h 4664971"/>
                <a:gd name="connsiteX183" fmla="*/ 2765448 w 4135863"/>
                <a:gd name="connsiteY183" fmla="*/ 1346200 h 4664971"/>
                <a:gd name="connsiteX184" fmla="*/ 2784498 w 4135863"/>
                <a:gd name="connsiteY184" fmla="*/ 1349375 h 4664971"/>
                <a:gd name="connsiteX185" fmla="*/ 2794023 w 4135863"/>
                <a:gd name="connsiteY185" fmla="*/ 1352550 h 4664971"/>
                <a:gd name="connsiteX186" fmla="*/ 2806723 w 4135863"/>
                <a:gd name="connsiteY186" fmla="*/ 1355725 h 4664971"/>
                <a:gd name="connsiteX187" fmla="*/ 2825773 w 4135863"/>
                <a:gd name="connsiteY187" fmla="*/ 1387475 h 4664971"/>
                <a:gd name="connsiteX188" fmla="*/ 2835298 w 4135863"/>
                <a:gd name="connsiteY188" fmla="*/ 1393825 h 4664971"/>
                <a:gd name="connsiteX189" fmla="*/ 2851173 w 4135863"/>
                <a:gd name="connsiteY189" fmla="*/ 1412875 h 4664971"/>
                <a:gd name="connsiteX190" fmla="*/ 2863873 w 4135863"/>
                <a:gd name="connsiteY190" fmla="*/ 1416050 h 4664971"/>
                <a:gd name="connsiteX191" fmla="*/ 2873398 w 4135863"/>
                <a:gd name="connsiteY191" fmla="*/ 1422400 h 4664971"/>
                <a:gd name="connsiteX192" fmla="*/ 2933723 w 4135863"/>
                <a:gd name="connsiteY192" fmla="*/ 1431925 h 4664971"/>
                <a:gd name="connsiteX193" fmla="*/ 2952773 w 4135863"/>
                <a:gd name="connsiteY193" fmla="*/ 1438275 h 4664971"/>
                <a:gd name="connsiteX194" fmla="*/ 2971823 w 4135863"/>
                <a:gd name="connsiteY194" fmla="*/ 1447800 h 4664971"/>
                <a:gd name="connsiteX195" fmla="*/ 2997223 w 4135863"/>
                <a:gd name="connsiteY195" fmla="*/ 1450975 h 4664971"/>
                <a:gd name="connsiteX196" fmla="*/ 3013098 w 4135863"/>
                <a:gd name="connsiteY196" fmla="*/ 1454150 h 4664971"/>
                <a:gd name="connsiteX197" fmla="*/ 3032148 w 4135863"/>
                <a:gd name="connsiteY197" fmla="*/ 1457325 h 4664971"/>
                <a:gd name="connsiteX198" fmla="*/ 3076598 w 4135863"/>
                <a:gd name="connsiteY198" fmla="*/ 1466850 h 4664971"/>
                <a:gd name="connsiteX199" fmla="*/ 3184548 w 4135863"/>
                <a:gd name="connsiteY199" fmla="*/ 1476375 h 4664971"/>
                <a:gd name="connsiteX200" fmla="*/ 3206773 w 4135863"/>
                <a:gd name="connsiteY200" fmla="*/ 1498600 h 4664971"/>
                <a:gd name="connsiteX201" fmla="*/ 3235348 w 4135863"/>
                <a:gd name="connsiteY201" fmla="*/ 1517650 h 4664971"/>
                <a:gd name="connsiteX202" fmla="*/ 3244873 w 4135863"/>
                <a:gd name="connsiteY202" fmla="*/ 1539875 h 4664971"/>
                <a:gd name="connsiteX203" fmla="*/ 3248048 w 4135863"/>
                <a:gd name="connsiteY203" fmla="*/ 1552575 h 4664971"/>
                <a:gd name="connsiteX204" fmla="*/ 3254398 w 4135863"/>
                <a:gd name="connsiteY204" fmla="*/ 1562100 h 4664971"/>
                <a:gd name="connsiteX205" fmla="*/ 3270273 w 4135863"/>
                <a:gd name="connsiteY205" fmla="*/ 1590675 h 4664971"/>
                <a:gd name="connsiteX206" fmla="*/ 3292498 w 4135863"/>
                <a:gd name="connsiteY206" fmla="*/ 1603375 h 4664971"/>
                <a:gd name="connsiteX207" fmla="*/ 3302023 w 4135863"/>
                <a:gd name="connsiteY207" fmla="*/ 1625600 h 4664971"/>
                <a:gd name="connsiteX208" fmla="*/ 3314723 w 4135863"/>
                <a:gd name="connsiteY208" fmla="*/ 1644650 h 4664971"/>
                <a:gd name="connsiteX209" fmla="*/ 3324248 w 4135863"/>
                <a:gd name="connsiteY209" fmla="*/ 1679575 h 4664971"/>
                <a:gd name="connsiteX210" fmla="*/ 3330598 w 4135863"/>
                <a:gd name="connsiteY210" fmla="*/ 1692275 h 4664971"/>
                <a:gd name="connsiteX211" fmla="*/ 3321073 w 4135863"/>
                <a:gd name="connsiteY211" fmla="*/ 1746250 h 4664971"/>
                <a:gd name="connsiteX212" fmla="*/ 3302023 w 4135863"/>
                <a:gd name="connsiteY212" fmla="*/ 1784350 h 4664971"/>
                <a:gd name="connsiteX213" fmla="*/ 3276623 w 4135863"/>
                <a:gd name="connsiteY213" fmla="*/ 1816100 h 4664971"/>
                <a:gd name="connsiteX214" fmla="*/ 3254398 w 4135863"/>
                <a:gd name="connsiteY214" fmla="*/ 1860550 h 4664971"/>
                <a:gd name="connsiteX215" fmla="*/ 3276623 w 4135863"/>
                <a:gd name="connsiteY215" fmla="*/ 1831975 h 4664971"/>
                <a:gd name="connsiteX216" fmla="*/ 3286148 w 4135863"/>
                <a:gd name="connsiteY216" fmla="*/ 1822450 h 4664971"/>
                <a:gd name="connsiteX217" fmla="*/ 3317898 w 4135863"/>
                <a:gd name="connsiteY217" fmla="*/ 1803400 h 4664971"/>
                <a:gd name="connsiteX218" fmla="*/ 3336948 w 4135863"/>
                <a:gd name="connsiteY218" fmla="*/ 1793875 h 4664971"/>
                <a:gd name="connsiteX219" fmla="*/ 3346473 w 4135863"/>
                <a:gd name="connsiteY219" fmla="*/ 1784350 h 4664971"/>
                <a:gd name="connsiteX220" fmla="*/ 3403627 w 4135863"/>
                <a:gd name="connsiteY220" fmla="*/ 1774825 h 4664971"/>
                <a:gd name="connsiteX221" fmla="*/ 3406798 w 4135863"/>
                <a:gd name="connsiteY221" fmla="*/ 1857375 h 4664971"/>
                <a:gd name="connsiteX222" fmla="*/ 3476652 w 4135863"/>
                <a:gd name="connsiteY222" fmla="*/ 1835150 h 4664971"/>
                <a:gd name="connsiteX223" fmla="*/ 3600477 w 4135863"/>
                <a:gd name="connsiteY223" fmla="*/ 1838325 h 4664971"/>
                <a:gd name="connsiteX224" fmla="*/ 3616352 w 4135863"/>
                <a:gd name="connsiteY224" fmla="*/ 1908175 h 4664971"/>
                <a:gd name="connsiteX225" fmla="*/ 3708427 w 4135863"/>
                <a:gd name="connsiteY225" fmla="*/ 1889125 h 4664971"/>
                <a:gd name="connsiteX226" fmla="*/ 3873527 w 4135863"/>
                <a:gd name="connsiteY226" fmla="*/ 1933575 h 4664971"/>
                <a:gd name="connsiteX227" fmla="*/ 3984652 w 4135863"/>
                <a:gd name="connsiteY227" fmla="*/ 1993900 h 4664971"/>
                <a:gd name="connsiteX228" fmla="*/ 4070377 w 4135863"/>
                <a:gd name="connsiteY228" fmla="*/ 2047875 h 4664971"/>
                <a:gd name="connsiteX229" fmla="*/ 4133877 w 4135863"/>
                <a:gd name="connsiteY229" fmla="*/ 2114550 h 4664971"/>
                <a:gd name="connsiteX230" fmla="*/ 4083077 w 4135863"/>
                <a:gd name="connsiteY230" fmla="*/ 2235200 h 4664971"/>
                <a:gd name="connsiteX231" fmla="*/ 3911627 w 4135863"/>
                <a:gd name="connsiteY231" fmla="*/ 2495550 h 4664971"/>
                <a:gd name="connsiteX232" fmla="*/ 3781452 w 4135863"/>
                <a:gd name="connsiteY232" fmla="*/ 2940050 h 4664971"/>
                <a:gd name="connsiteX233" fmla="*/ 3616352 w 4135863"/>
                <a:gd name="connsiteY233" fmla="*/ 3022600 h 4664971"/>
                <a:gd name="connsiteX234" fmla="*/ 3536977 w 4135863"/>
                <a:gd name="connsiteY234" fmla="*/ 3051175 h 4664971"/>
                <a:gd name="connsiteX235" fmla="*/ 2952777 w 4135863"/>
                <a:gd name="connsiteY235" fmla="*/ 2057400 h 4664971"/>
                <a:gd name="connsiteX236" fmla="*/ 2968652 w 4135863"/>
                <a:gd name="connsiteY236" fmla="*/ 2225675 h 4664971"/>
                <a:gd name="connsiteX237" fmla="*/ 2879752 w 4135863"/>
                <a:gd name="connsiteY237" fmla="*/ 2022475 h 4664971"/>
                <a:gd name="connsiteX238" fmla="*/ 2901977 w 4135863"/>
                <a:gd name="connsiteY238" fmla="*/ 2222500 h 4664971"/>
                <a:gd name="connsiteX239" fmla="*/ 2886102 w 4135863"/>
                <a:gd name="connsiteY239" fmla="*/ 2349500 h 4664971"/>
                <a:gd name="connsiteX240" fmla="*/ 2841652 w 4135863"/>
                <a:gd name="connsiteY240" fmla="*/ 2257425 h 4664971"/>
                <a:gd name="connsiteX241" fmla="*/ 2873402 w 4135863"/>
                <a:gd name="connsiteY241" fmla="*/ 2397125 h 4664971"/>
                <a:gd name="connsiteX242" fmla="*/ 2800377 w 4135863"/>
                <a:gd name="connsiteY242" fmla="*/ 2270125 h 4664971"/>
                <a:gd name="connsiteX243" fmla="*/ 2867052 w 4135863"/>
                <a:gd name="connsiteY243" fmla="*/ 2479675 h 4664971"/>
                <a:gd name="connsiteX244" fmla="*/ 2314602 w 4135863"/>
                <a:gd name="connsiteY244" fmla="*/ 4664075 h 4664971"/>
                <a:gd name="connsiteX245" fmla="*/ 2251102 w 4135863"/>
                <a:gd name="connsiteY245" fmla="*/ 4581525 h 4664971"/>
                <a:gd name="connsiteX246" fmla="*/ 2197127 w 4135863"/>
                <a:gd name="connsiteY246" fmla="*/ 4425950 h 4664971"/>
                <a:gd name="connsiteX247" fmla="*/ 2178077 w 4135863"/>
                <a:gd name="connsiteY247" fmla="*/ 4333875 h 4664971"/>
                <a:gd name="connsiteX248" fmla="*/ 2247927 w 4135863"/>
                <a:gd name="connsiteY248" fmla="*/ 4248150 h 4664971"/>
                <a:gd name="connsiteX249" fmla="*/ 2266977 w 4135863"/>
                <a:gd name="connsiteY249" fmla="*/ 4168775 h 4664971"/>
                <a:gd name="connsiteX250" fmla="*/ 2216177 w 4135863"/>
                <a:gd name="connsiteY250" fmla="*/ 4073525 h 4664971"/>
                <a:gd name="connsiteX251" fmla="*/ 2152677 w 4135863"/>
                <a:gd name="connsiteY251" fmla="*/ 4010025 h 4664971"/>
                <a:gd name="connsiteX252" fmla="*/ 2152677 w 4135863"/>
                <a:gd name="connsiteY252" fmla="*/ 3829050 h 4664971"/>
                <a:gd name="connsiteX253" fmla="*/ 2206652 w 4135863"/>
                <a:gd name="connsiteY253" fmla="*/ 3686175 h 4664971"/>
                <a:gd name="connsiteX254" fmla="*/ 2219352 w 4135863"/>
                <a:gd name="connsiteY254" fmla="*/ 3546475 h 4664971"/>
                <a:gd name="connsiteX255" fmla="*/ 2190777 w 4135863"/>
                <a:gd name="connsiteY255" fmla="*/ 3403600 h 4664971"/>
                <a:gd name="connsiteX256" fmla="*/ 2216177 w 4135863"/>
                <a:gd name="connsiteY256" fmla="*/ 3276600 h 4664971"/>
                <a:gd name="connsiteX257" fmla="*/ 2222527 w 4135863"/>
                <a:gd name="connsiteY257" fmla="*/ 3140075 h 4664971"/>
                <a:gd name="connsiteX258" fmla="*/ 2222527 w 4135863"/>
                <a:gd name="connsiteY258" fmla="*/ 2863849 h 4664971"/>
                <a:gd name="connsiteX259" fmla="*/ 2197126 w 4135863"/>
                <a:gd name="connsiteY259" fmla="*/ 2813049 h 4664971"/>
                <a:gd name="connsiteX260" fmla="*/ 2159026 w 4135863"/>
                <a:gd name="connsiteY260" fmla="*/ 2794000 h 4664971"/>
                <a:gd name="connsiteX261" fmla="*/ 2092352 w 4135863"/>
                <a:gd name="connsiteY261" fmla="*/ 2752724 h 4664971"/>
                <a:gd name="connsiteX262" fmla="*/ 2035201 w 4135863"/>
                <a:gd name="connsiteY262" fmla="*/ 2698750 h 4664971"/>
                <a:gd name="connsiteX263" fmla="*/ 1978050 w 4135863"/>
                <a:gd name="connsiteY263" fmla="*/ 2679700 h 4664971"/>
                <a:gd name="connsiteX264" fmla="*/ 1911375 w 4135863"/>
                <a:gd name="connsiteY264" fmla="*/ 2600325 h 4664971"/>
                <a:gd name="connsiteX265" fmla="*/ 1765325 w 4135863"/>
                <a:gd name="connsiteY265" fmla="*/ 2362200 h 4664971"/>
                <a:gd name="connsiteX266" fmla="*/ 1720875 w 4135863"/>
                <a:gd name="connsiteY266" fmla="*/ 2251075 h 4664971"/>
                <a:gd name="connsiteX267" fmla="*/ 1673250 w 4135863"/>
                <a:gd name="connsiteY267" fmla="*/ 2197100 h 4664971"/>
                <a:gd name="connsiteX268" fmla="*/ 1651025 w 4135863"/>
                <a:gd name="connsiteY268" fmla="*/ 2146300 h 4664971"/>
                <a:gd name="connsiteX269" fmla="*/ 1581175 w 4135863"/>
                <a:gd name="connsiteY269" fmla="*/ 2095500 h 4664971"/>
                <a:gd name="connsiteX270" fmla="*/ 1584350 w 4135863"/>
                <a:gd name="connsiteY270" fmla="*/ 2022476 h 4664971"/>
                <a:gd name="connsiteX271" fmla="*/ 1590699 w 4135863"/>
                <a:gd name="connsiteY271" fmla="*/ 1984376 h 4664971"/>
                <a:gd name="connsiteX272" fmla="*/ 1676424 w 4135863"/>
                <a:gd name="connsiteY272" fmla="*/ 1958977 h 4664971"/>
                <a:gd name="connsiteX273" fmla="*/ 1609749 w 4135863"/>
                <a:gd name="connsiteY273" fmla="*/ 1882777 h 4664971"/>
                <a:gd name="connsiteX274" fmla="*/ 1622449 w 4135863"/>
                <a:gd name="connsiteY274" fmla="*/ 1809752 h 4664971"/>
                <a:gd name="connsiteX275" fmla="*/ 1651024 w 4135863"/>
                <a:gd name="connsiteY275" fmla="*/ 1730377 h 4664971"/>
                <a:gd name="connsiteX276" fmla="*/ 1714523 w 4135863"/>
                <a:gd name="connsiteY276" fmla="*/ 1685927 h 4664971"/>
                <a:gd name="connsiteX277" fmla="*/ 1765323 w 4135863"/>
                <a:gd name="connsiteY277" fmla="*/ 1647827 h 4664971"/>
                <a:gd name="connsiteX278" fmla="*/ 1793897 w 4135863"/>
                <a:gd name="connsiteY278" fmla="*/ 1612902 h 4664971"/>
                <a:gd name="connsiteX279" fmla="*/ 1812947 w 4135863"/>
                <a:gd name="connsiteY279" fmla="*/ 1571627 h 4664971"/>
                <a:gd name="connsiteX280" fmla="*/ 1790721 w 4135863"/>
                <a:gd name="connsiteY280" fmla="*/ 1539876 h 4664971"/>
                <a:gd name="connsiteX281" fmla="*/ 1793897 w 4135863"/>
                <a:gd name="connsiteY281" fmla="*/ 1473202 h 4664971"/>
                <a:gd name="connsiteX282" fmla="*/ 1765322 w 4135863"/>
                <a:gd name="connsiteY282" fmla="*/ 1381127 h 4664971"/>
                <a:gd name="connsiteX283" fmla="*/ 1727221 w 4135863"/>
                <a:gd name="connsiteY283" fmla="*/ 1314451 h 4664971"/>
                <a:gd name="connsiteX284" fmla="*/ 1666897 w 4135863"/>
                <a:gd name="connsiteY284" fmla="*/ 1355727 h 4664971"/>
                <a:gd name="connsiteX285" fmla="*/ 1625622 w 4135863"/>
                <a:gd name="connsiteY285" fmla="*/ 1377952 h 4664971"/>
                <a:gd name="connsiteX286" fmla="*/ 1587522 w 4135863"/>
                <a:gd name="connsiteY286" fmla="*/ 1349377 h 4664971"/>
                <a:gd name="connsiteX287" fmla="*/ 1527197 w 4135863"/>
                <a:gd name="connsiteY287" fmla="*/ 1327152 h 4664971"/>
                <a:gd name="connsiteX288" fmla="*/ 1428772 w 4135863"/>
                <a:gd name="connsiteY288" fmla="*/ 1257302 h 4664971"/>
                <a:gd name="connsiteX289" fmla="*/ 1374797 w 4135863"/>
                <a:gd name="connsiteY289" fmla="*/ 1257302 h 4664971"/>
                <a:gd name="connsiteX290" fmla="*/ 1358922 w 4135863"/>
                <a:gd name="connsiteY290" fmla="*/ 1187452 h 4664971"/>
                <a:gd name="connsiteX291" fmla="*/ 1298597 w 4135863"/>
                <a:gd name="connsiteY291" fmla="*/ 1114427 h 4664971"/>
                <a:gd name="connsiteX292" fmla="*/ 1212872 w 4135863"/>
                <a:gd name="connsiteY292" fmla="*/ 1057277 h 4664971"/>
                <a:gd name="connsiteX293" fmla="*/ 1073172 w 4135863"/>
                <a:gd name="connsiteY293" fmla="*/ 1003302 h 4664971"/>
                <a:gd name="connsiteX294" fmla="*/ 996972 w 4135863"/>
                <a:gd name="connsiteY294" fmla="*/ 974727 h 4664971"/>
                <a:gd name="connsiteX295" fmla="*/ 923947 w 4135863"/>
                <a:gd name="connsiteY295" fmla="*/ 914402 h 4664971"/>
                <a:gd name="connsiteX296" fmla="*/ 787422 w 4135863"/>
                <a:gd name="connsiteY296" fmla="*/ 933452 h 4664971"/>
                <a:gd name="connsiteX297" fmla="*/ 733447 w 4135863"/>
                <a:gd name="connsiteY297" fmla="*/ 942977 h 4664971"/>
                <a:gd name="connsiteX298" fmla="*/ 669947 w 4135863"/>
                <a:gd name="connsiteY298" fmla="*/ 889002 h 4664971"/>
                <a:gd name="connsiteX299" fmla="*/ 641372 w 4135863"/>
                <a:gd name="connsiteY299" fmla="*/ 860427 h 4664971"/>
                <a:gd name="connsiteX300" fmla="*/ 488972 w 4135863"/>
                <a:gd name="connsiteY300" fmla="*/ 800102 h 4664971"/>
                <a:gd name="connsiteX301" fmla="*/ 403247 w 4135863"/>
                <a:gd name="connsiteY301" fmla="*/ 749302 h 4664971"/>
                <a:gd name="connsiteX302" fmla="*/ 361972 w 4135863"/>
                <a:gd name="connsiteY302" fmla="*/ 695327 h 4664971"/>
                <a:gd name="connsiteX303" fmla="*/ 396897 w 4135863"/>
                <a:gd name="connsiteY303" fmla="*/ 660402 h 4664971"/>
                <a:gd name="connsiteX304" fmla="*/ 361972 w 4135863"/>
                <a:gd name="connsiteY304" fmla="*/ 555627 h 4664971"/>
                <a:gd name="connsiteX305" fmla="*/ 298471 w 4135863"/>
                <a:gd name="connsiteY305" fmla="*/ 454026 h 4664971"/>
                <a:gd name="connsiteX306" fmla="*/ 266722 w 4135863"/>
                <a:gd name="connsiteY306" fmla="*/ 384175 h 4664971"/>
                <a:gd name="connsiteX307" fmla="*/ 276246 w 4135863"/>
                <a:gd name="connsiteY307" fmla="*/ 358775 h 4664971"/>
                <a:gd name="connsiteX308" fmla="*/ 206397 w 4135863"/>
                <a:gd name="connsiteY308" fmla="*/ 234950 h 4664971"/>
                <a:gd name="connsiteX309" fmla="*/ 146072 w 4135863"/>
                <a:gd name="connsiteY309" fmla="*/ 101600 h 4664971"/>
                <a:gd name="connsiteX310" fmla="*/ 111147 w 4135863"/>
                <a:gd name="connsiteY310" fmla="*/ 142875 h 4664971"/>
                <a:gd name="connsiteX311" fmla="*/ 120671 w 4135863"/>
                <a:gd name="connsiteY311" fmla="*/ 193675 h 4664971"/>
                <a:gd name="connsiteX312" fmla="*/ 123846 w 4135863"/>
                <a:gd name="connsiteY312" fmla="*/ 260350 h 4664971"/>
                <a:gd name="connsiteX313" fmla="*/ 136546 w 4135863"/>
                <a:gd name="connsiteY313" fmla="*/ 327025 h 4664971"/>
                <a:gd name="connsiteX314" fmla="*/ 174646 w 4135863"/>
                <a:gd name="connsiteY314" fmla="*/ 384175 h 4664971"/>
                <a:gd name="connsiteX315" fmla="*/ 190521 w 4135863"/>
                <a:gd name="connsiteY315" fmla="*/ 422275 h 4664971"/>
                <a:gd name="connsiteX316" fmla="*/ 200046 w 4135863"/>
                <a:gd name="connsiteY316" fmla="*/ 495300 h 4664971"/>
                <a:gd name="connsiteX317" fmla="*/ 231798 w 4135863"/>
                <a:gd name="connsiteY317" fmla="*/ 542925 h 4664971"/>
                <a:gd name="connsiteX318" fmla="*/ 168296 w 4135863"/>
                <a:gd name="connsiteY318" fmla="*/ 508000 h 4664971"/>
                <a:gd name="connsiteX319" fmla="*/ 107973 w 4135863"/>
                <a:gd name="connsiteY319" fmla="*/ 460375 h 4664971"/>
                <a:gd name="connsiteX320" fmla="*/ 88923 w 4135863"/>
                <a:gd name="connsiteY320" fmla="*/ 371475 h 4664971"/>
                <a:gd name="connsiteX321" fmla="*/ 22248 w 4135863"/>
                <a:gd name="connsiteY321" fmla="*/ 285750 h 4664971"/>
                <a:gd name="connsiteX322" fmla="*/ 53998 w 4135863"/>
                <a:gd name="connsiteY322" fmla="*/ 193675 h 4664971"/>
                <a:gd name="connsiteX323" fmla="*/ 25423 w 4135863"/>
                <a:gd name="connsiteY323" fmla="*/ 161925 h 4664971"/>
                <a:gd name="connsiteX324" fmla="*/ 12722 w 4135863"/>
                <a:gd name="connsiteY324" fmla="*/ 114300 h 4664971"/>
                <a:gd name="connsiteX325" fmla="*/ 23 w 4135863"/>
                <a:gd name="connsiteY325" fmla="*/ 41275 h 4664971"/>
                <a:gd name="connsiteX326" fmla="*/ 23 w 4135863"/>
                <a:gd name="connsiteY326" fmla="*/ 0 h 4664971"/>
                <a:gd name="connsiteX0" fmla="*/ 23 w 4135863"/>
                <a:gd name="connsiteY0" fmla="*/ 0 h 4664971"/>
                <a:gd name="connsiteX1" fmla="*/ 381023 w 4135863"/>
                <a:gd name="connsiteY1" fmla="*/ 76200 h 4664971"/>
                <a:gd name="connsiteX2" fmla="*/ 479448 w 4135863"/>
                <a:gd name="connsiteY2" fmla="*/ 28575 h 4664971"/>
                <a:gd name="connsiteX3" fmla="*/ 568348 w 4135863"/>
                <a:gd name="connsiteY3" fmla="*/ 44450 h 4664971"/>
                <a:gd name="connsiteX4" fmla="*/ 568348 w 4135863"/>
                <a:gd name="connsiteY4" fmla="*/ 44450 h 4664971"/>
                <a:gd name="connsiteX5" fmla="*/ 571523 w 4135863"/>
                <a:gd name="connsiteY5" fmla="*/ 73025 h 4664971"/>
                <a:gd name="connsiteX6" fmla="*/ 565173 w 4135863"/>
                <a:gd name="connsiteY6" fmla="*/ 88900 h 4664971"/>
                <a:gd name="connsiteX7" fmla="*/ 561998 w 4135863"/>
                <a:gd name="connsiteY7" fmla="*/ 98425 h 4664971"/>
                <a:gd name="connsiteX8" fmla="*/ 565173 w 4135863"/>
                <a:gd name="connsiteY8" fmla="*/ 114300 h 4664971"/>
                <a:gd name="connsiteX9" fmla="*/ 584223 w 4135863"/>
                <a:gd name="connsiteY9" fmla="*/ 127000 h 4664971"/>
                <a:gd name="connsiteX10" fmla="*/ 596923 w 4135863"/>
                <a:gd name="connsiteY10" fmla="*/ 146050 h 4664971"/>
                <a:gd name="connsiteX11" fmla="*/ 600098 w 4135863"/>
                <a:gd name="connsiteY11" fmla="*/ 155575 h 4664971"/>
                <a:gd name="connsiteX12" fmla="*/ 609623 w 4135863"/>
                <a:gd name="connsiteY12" fmla="*/ 161925 h 4664971"/>
                <a:gd name="connsiteX13" fmla="*/ 615973 w 4135863"/>
                <a:gd name="connsiteY13" fmla="*/ 171450 h 4664971"/>
                <a:gd name="connsiteX14" fmla="*/ 660423 w 4135863"/>
                <a:gd name="connsiteY14" fmla="*/ 165100 h 4664971"/>
                <a:gd name="connsiteX15" fmla="*/ 669948 w 4135863"/>
                <a:gd name="connsiteY15" fmla="*/ 158750 h 4664971"/>
                <a:gd name="connsiteX16" fmla="*/ 679473 w 4135863"/>
                <a:gd name="connsiteY16" fmla="*/ 155575 h 4664971"/>
                <a:gd name="connsiteX17" fmla="*/ 701698 w 4135863"/>
                <a:gd name="connsiteY17" fmla="*/ 142875 h 4664971"/>
                <a:gd name="connsiteX18" fmla="*/ 749323 w 4135863"/>
                <a:gd name="connsiteY18" fmla="*/ 146050 h 4664971"/>
                <a:gd name="connsiteX19" fmla="*/ 755673 w 4135863"/>
                <a:gd name="connsiteY19" fmla="*/ 155575 h 4664971"/>
                <a:gd name="connsiteX20" fmla="*/ 749323 w 4135863"/>
                <a:gd name="connsiteY20" fmla="*/ 200025 h 4664971"/>
                <a:gd name="connsiteX21" fmla="*/ 762023 w 4135863"/>
                <a:gd name="connsiteY21" fmla="*/ 212725 h 4664971"/>
                <a:gd name="connsiteX22" fmla="*/ 771548 w 4135863"/>
                <a:gd name="connsiteY22" fmla="*/ 215900 h 4664971"/>
                <a:gd name="connsiteX23" fmla="*/ 777898 w 4135863"/>
                <a:gd name="connsiteY23" fmla="*/ 228600 h 4664971"/>
                <a:gd name="connsiteX24" fmla="*/ 787423 w 4135863"/>
                <a:gd name="connsiteY24" fmla="*/ 238125 h 4664971"/>
                <a:gd name="connsiteX25" fmla="*/ 793773 w 4135863"/>
                <a:gd name="connsiteY25" fmla="*/ 257175 h 4664971"/>
                <a:gd name="connsiteX26" fmla="*/ 796948 w 4135863"/>
                <a:gd name="connsiteY26" fmla="*/ 288925 h 4664971"/>
                <a:gd name="connsiteX27" fmla="*/ 800123 w 4135863"/>
                <a:gd name="connsiteY27" fmla="*/ 298450 h 4664971"/>
                <a:gd name="connsiteX28" fmla="*/ 809648 w 4135863"/>
                <a:gd name="connsiteY28" fmla="*/ 304800 h 4664971"/>
                <a:gd name="connsiteX29" fmla="*/ 822348 w 4135863"/>
                <a:gd name="connsiteY29" fmla="*/ 314325 h 4664971"/>
                <a:gd name="connsiteX30" fmla="*/ 831873 w 4135863"/>
                <a:gd name="connsiteY30" fmla="*/ 323850 h 4664971"/>
                <a:gd name="connsiteX31" fmla="*/ 854098 w 4135863"/>
                <a:gd name="connsiteY31" fmla="*/ 336550 h 4664971"/>
                <a:gd name="connsiteX32" fmla="*/ 863623 w 4135863"/>
                <a:gd name="connsiteY32" fmla="*/ 346075 h 4664971"/>
                <a:gd name="connsiteX33" fmla="*/ 892198 w 4135863"/>
                <a:gd name="connsiteY33" fmla="*/ 352425 h 4664971"/>
                <a:gd name="connsiteX34" fmla="*/ 882673 w 4135863"/>
                <a:gd name="connsiteY34" fmla="*/ 355600 h 4664971"/>
                <a:gd name="connsiteX35" fmla="*/ 879498 w 4135863"/>
                <a:gd name="connsiteY35" fmla="*/ 365125 h 4664971"/>
                <a:gd name="connsiteX36" fmla="*/ 876323 w 4135863"/>
                <a:gd name="connsiteY36" fmla="*/ 406400 h 4664971"/>
                <a:gd name="connsiteX37" fmla="*/ 866798 w 4135863"/>
                <a:gd name="connsiteY37" fmla="*/ 434975 h 4664971"/>
                <a:gd name="connsiteX38" fmla="*/ 863623 w 4135863"/>
                <a:gd name="connsiteY38" fmla="*/ 450850 h 4664971"/>
                <a:gd name="connsiteX39" fmla="*/ 860448 w 4135863"/>
                <a:gd name="connsiteY39" fmla="*/ 463550 h 4664971"/>
                <a:gd name="connsiteX40" fmla="*/ 854098 w 4135863"/>
                <a:gd name="connsiteY40" fmla="*/ 482600 h 4664971"/>
                <a:gd name="connsiteX41" fmla="*/ 850923 w 4135863"/>
                <a:gd name="connsiteY41" fmla="*/ 492125 h 4664971"/>
                <a:gd name="connsiteX42" fmla="*/ 841398 w 4135863"/>
                <a:gd name="connsiteY42" fmla="*/ 517525 h 4664971"/>
                <a:gd name="connsiteX43" fmla="*/ 835048 w 4135863"/>
                <a:gd name="connsiteY43" fmla="*/ 552450 h 4664971"/>
                <a:gd name="connsiteX44" fmla="*/ 831873 w 4135863"/>
                <a:gd name="connsiteY44" fmla="*/ 561975 h 4664971"/>
                <a:gd name="connsiteX45" fmla="*/ 822348 w 4135863"/>
                <a:gd name="connsiteY45" fmla="*/ 565150 h 4664971"/>
                <a:gd name="connsiteX46" fmla="*/ 815998 w 4135863"/>
                <a:gd name="connsiteY46" fmla="*/ 574675 h 4664971"/>
                <a:gd name="connsiteX47" fmla="*/ 825523 w 4135863"/>
                <a:gd name="connsiteY47" fmla="*/ 600075 h 4664971"/>
                <a:gd name="connsiteX48" fmla="*/ 841398 w 4135863"/>
                <a:gd name="connsiteY48" fmla="*/ 625475 h 4664971"/>
                <a:gd name="connsiteX49" fmla="*/ 847748 w 4135863"/>
                <a:gd name="connsiteY49" fmla="*/ 650875 h 4664971"/>
                <a:gd name="connsiteX50" fmla="*/ 860448 w 4135863"/>
                <a:gd name="connsiteY50" fmla="*/ 669925 h 4664971"/>
                <a:gd name="connsiteX51" fmla="*/ 866798 w 4135863"/>
                <a:gd name="connsiteY51" fmla="*/ 682625 h 4664971"/>
                <a:gd name="connsiteX52" fmla="*/ 885848 w 4135863"/>
                <a:gd name="connsiteY52" fmla="*/ 695325 h 4664971"/>
                <a:gd name="connsiteX53" fmla="*/ 904898 w 4135863"/>
                <a:gd name="connsiteY53" fmla="*/ 730250 h 4664971"/>
                <a:gd name="connsiteX54" fmla="*/ 908073 w 4135863"/>
                <a:gd name="connsiteY54" fmla="*/ 739775 h 4664971"/>
                <a:gd name="connsiteX55" fmla="*/ 917598 w 4135863"/>
                <a:gd name="connsiteY55" fmla="*/ 742950 h 4664971"/>
                <a:gd name="connsiteX56" fmla="*/ 936648 w 4135863"/>
                <a:gd name="connsiteY56" fmla="*/ 758825 h 4664971"/>
                <a:gd name="connsiteX57" fmla="*/ 955698 w 4135863"/>
                <a:gd name="connsiteY57" fmla="*/ 765175 h 4664971"/>
                <a:gd name="connsiteX58" fmla="*/ 993798 w 4135863"/>
                <a:gd name="connsiteY58" fmla="*/ 762000 h 4664971"/>
                <a:gd name="connsiteX59" fmla="*/ 1012848 w 4135863"/>
                <a:gd name="connsiteY59" fmla="*/ 755650 h 4664971"/>
                <a:gd name="connsiteX60" fmla="*/ 1022373 w 4135863"/>
                <a:gd name="connsiteY60" fmla="*/ 752475 h 4664971"/>
                <a:gd name="connsiteX61" fmla="*/ 1035073 w 4135863"/>
                <a:gd name="connsiteY61" fmla="*/ 742950 h 4664971"/>
                <a:gd name="connsiteX62" fmla="*/ 1044598 w 4135863"/>
                <a:gd name="connsiteY62" fmla="*/ 739775 h 4664971"/>
                <a:gd name="connsiteX63" fmla="*/ 1143023 w 4135863"/>
                <a:gd name="connsiteY63" fmla="*/ 730250 h 4664971"/>
                <a:gd name="connsiteX64" fmla="*/ 1155723 w 4135863"/>
                <a:gd name="connsiteY64" fmla="*/ 685800 h 4664971"/>
                <a:gd name="connsiteX65" fmla="*/ 1162073 w 4135863"/>
                <a:gd name="connsiteY65" fmla="*/ 673100 h 4664971"/>
                <a:gd name="connsiteX66" fmla="*/ 1165248 w 4135863"/>
                <a:gd name="connsiteY66" fmla="*/ 663575 h 4664971"/>
                <a:gd name="connsiteX67" fmla="*/ 1184298 w 4135863"/>
                <a:gd name="connsiteY67" fmla="*/ 654050 h 4664971"/>
                <a:gd name="connsiteX68" fmla="*/ 1206523 w 4135863"/>
                <a:gd name="connsiteY68" fmla="*/ 635000 h 4664971"/>
                <a:gd name="connsiteX69" fmla="*/ 1216048 w 4135863"/>
                <a:gd name="connsiteY69" fmla="*/ 631825 h 4664971"/>
                <a:gd name="connsiteX70" fmla="*/ 1244623 w 4135863"/>
                <a:gd name="connsiteY70" fmla="*/ 615950 h 4664971"/>
                <a:gd name="connsiteX71" fmla="*/ 1263673 w 4135863"/>
                <a:gd name="connsiteY71" fmla="*/ 612775 h 4664971"/>
                <a:gd name="connsiteX72" fmla="*/ 1330348 w 4135863"/>
                <a:gd name="connsiteY72" fmla="*/ 606425 h 4664971"/>
                <a:gd name="connsiteX73" fmla="*/ 1365273 w 4135863"/>
                <a:gd name="connsiteY73" fmla="*/ 612775 h 4664971"/>
                <a:gd name="connsiteX74" fmla="*/ 1368448 w 4135863"/>
                <a:gd name="connsiteY74" fmla="*/ 622300 h 4664971"/>
                <a:gd name="connsiteX75" fmla="*/ 1377973 w 4135863"/>
                <a:gd name="connsiteY75" fmla="*/ 628650 h 4664971"/>
                <a:gd name="connsiteX76" fmla="*/ 1387498 w 4135863"/>
                <a:gd name="connsiteY76" fmla="*/ 638175 h 4664971"/>
                <a:gd name="connsiteX77" fmla="*/ 1387498 w 4135863"/>
                <a:gd name="connsiteY77" fmla="*/ 673100 h 4664971"/>
                <a:gd name="connsiteX78" fmla="*/ 1377973 w 4135863"/>
                <a:gd name="connsiteY78" fmla="*/ 676275 h 4664971"/>
                <a:gd name="connsiteX79" fmla="*/ 1355748 w 4135863"/>
                <a:gd name="connsiteY79" fmla="*/ 685800 h 4664971"/>
                <a:gd name="connsiteX80" fmla="*/ 1349398 w 4135863"/>
                <a:gd name="connsiteY80" fmla="*/ 698500 h 4664971"/>
                <a:gd name="connsiteX81" fmla="*/ 1343048 w 4135863"/>
                <a:gd name="connsiteY81" fmla="*/ 723900 h 4664971"/>
                <a:gd name="connsiteX82" fmla="*/ 1339873 w 4135863"/>
                <a:gd name="connsiteY82" fmla="*/ 733425 h 4664971"/>
                <a:gd name="connsiteX83" fmla="*/ 1333523 w 4135863"/>
                <a:gd name="connsiteY83" fmla="*/ 742950 h 4664971"/>
                <a:gd name="connsiteX84" fmla="*/ 1330348 w 4135863"/>
                <a:gd name="connsiteY84" fmla="*/ 758825 h 4664971"/>
                <a:gd name="connsiteX85" fmla="*/ 1320823 w 4135863"/>
                <a:gd name="connsiteY85" fmla="*/ 784225 h 4664971"/>
                <a:gd name="connsiteX86" fmla="*/ 1311298 w 4135863"/>
                <a:gd name="connsiteY86" fmla="*/ 793750 h 4664971"/>
                <a:gd name="connsiteX87" fmla="*/ 1295423 w 4135863"/>
                <a:gd name="connsiteY87" fmla="*/ 822325 h 4664971"/>
                <a:gd name="connsiteX88" fmla="*/ 1282723 w 4135863"/>
                <a:gd name="connsiteY88" fmla="*/ 831850 h 4664971"/>
                <a:gd name="connsiteX89" fmla="*/ 1273198 w 4135863"/>
                <a:gd name="connsiteY89" fmla="*/ 850900 h 4664971"/>
                <a:gd name="connsiteX90" fmla="*/ 1263673 w 4135863"/>
                <a:gd name="connsiteY90" fmla="*/ 860425 h 4664971"/>
                <a:gd name="connsiteX91" fmla="*/ 1266848 w 4135863"/>
                <a:gd name="connsiteY91" fmla="*/ 908050 h 4664971"/>
                <a:gd name="connsiteX92" fmla="*/ 1276373 w 4135863"/>
                <a:gd name="connsiteY92" fmla="*/ 904875 h 4664971"/>
                <a:gd name="connsiteX93" fmla="*/ 1343048 w 4135863"/>
                <a:gd name="connsiteY93" fmla="*/ 898525 h 4664971"/>
                <a:gd name="connsiteX94" fmla="*/ 1362098 w 4135863"/>
                <a:gd name="connsiteY94" fmla="*/ 892175 h 4664971"/>
                <a:gd name="connsiteX95" fmla="*/ 1374798 w 4135863"/>
                <a:gd name="connsiteY95" fmla="*/ 885825 h 4664971"/>
                <a:gd name="connsiteX96" fmla="*/ 1419248 w 4135863"/>
                <a:gd name="connsiteY96" fmla="*/ 879475 h 4664971"/>
                <a:gd name="connsiteX97" fmla="*/ 1428773 w 4135863"/>
                <a:gd name="connsiteY97" fmla="*/ 885825 h 4664971"/>
                <a:gd name="connsiteX98" fmla="*/ 1441473 w 4135863"/>
                <a:gd name="connsiteY98" fmla="*/ 901700 h 4664971"/>
                <a:gd name="connsiteX99" fmla="*/ 1447823 w 4135863"/>
                <a:gd name="connsiteY99" fmla="*/ 911225 h 4664971"/>
                <a:gd name="connsiteX100" fmla="*/ 1470048 w 4135863"/>
                <a:gd name="connsiteY100" fmla="*/ 927100 h 4664971"/>
                <a:gd name="connsiteX101" fmla="*/ 1485923 w 4135863"/>
                <a:gd name="connsiteY101" fmla="*/ 955675 h 4664971"/>
                <a:gd name="connsiteX102" fmla="*/ 1479573 w 4135863"/>
                <a:gd name="connsiteY102" fmla="*/ 1063625 h 4664971"/>
                <a:gd name="connsiteX103" fmla="*/ 1482748 w 4135863"/>
                <a:gd name="connsiteY103" fmla="*/ 1133475 h 4664971"/>
                <a:gd name="connsiteX104" fmla="*/ 1489098 w 4135863"/>
                <a:gd name="connsiteY104" fmla="*/ 1171575 h 4664971"/>
                <a:gd name="connsiteX105" fmla="*/ 1492273 w 4135863"/>
                <a:gd name="connsiteY105" fmla="*/ 1216025 h 4664971"/>
                <a:gd name="connsiteX106" fmla="*/ 1498623 w 4135863"/>
                <a:gd name="connsiteY106" fmla="*/ 1225550 h 4664971"/>
                <a:gd name="connsiteX107" fmla="*/ 1501798 w 4135863"/>
                <a:gd name="connsiteY107" fmla="*/ 1235075 h 4664971"/>
                <a:gd name="connsiteX108" fmla="*/ 1527198 w 4135863"/>
                <a:gd name="connsiteY108" fmla="*/ 1250950 h 4664971"/>
                <a:gd name="connsiteX109" fmla="*/ 1536723 w 4135863"/>
                <a:gd name="connsiteY109" fmla="*/ 1257300 h 4664971"/>
                <a:gd name="connsiteX110" fmla="*/ 1549423 w 4135863"/>
                <a:gd name="connsiteY110" fmla="*/ 1260475 h 4664971"/>
                <a:gd name="connsiteX111" fmla="*/ 1603398 w 4135863"/>
                <a:gd name="connsiteY111" fmla="*/ 1263650 h 4664971"/>
                <a:gd name="connsiteX112" fmla="*/ 1635148 w 4135863"/>
                <a:gd name="connsiteY112" fmla="*/ 1273175 h 4664971"/>
                <a:gd name="connsiteX113" fmla="*/ 1676423 w 4135863"/>
                <a:gd name="connsiteY113" fmla="*/ 1266825 h 4664971"/>
                <a:gd name="connsiteX114" fmla="*/ 1685948 w 4135863"/>
                <a:gd name="connsiteY114" fmla="*/ 1263650 h 4664971"/>
                <a:gd name="connsiteX115" fmla="*/ 1692298 w 4135863"/>
                <a:gd name="connsiteY115" fmla="*/ 1254125 h 4664971"/>
                <a:gd name="connsiteX116" fmla="*/ 1701823 w 4135863"/>
                <a:gd name="connsiteY116" fmla="*/ 1244600 h 4664971"/>
                <a:gd name="connsiteX117" fmla="*/ 1743098 w 4135863"/>
                <a:gd name="connsiteY117" fmla="*/ 1247775 h 4664971"/>
                <a:gd name="connsiteX118" fmla="*/ 1752623 w 4135863"/>
                <a:gd name="connsiteY118" fmla="*/ 1254125 h 4664971"/>
                <a:gd name="connsiteX119" fmla="*/ 1762148 w 4135863"/>
                <a:gd name="connsiteY119" fmla="*/ 1257300 h 4664971"/>
                <a:gd name="connsiteX120" fmla="*/ 1771673 w 4135863"/>
                <a:gd name="connsiteY120" fmla="*/ 1266825 h 4664971"/>
                <a:gd name="connsiteX121" fmla="*/ 1787548 w 4135863"/>
                <a:gd name="connsiteY121" fmla="*/ 1285875 h 4664971"/>
                <a:gd name="connsiteX122" fmla="*/ 1797073 w 4135863"/>
                <a:gd name="connsiteY122" fmla="*/ 1289050 h 4664971"/>
                <a:gd name="connsiteX123" fmla="*/ 1822473 w 4135863"/>
                <a:gd name="connsiteY123" fmla="*/ 1308100 h 4664971"/>
                <a:gd name="connsiteX124" fmla="*/ 1831998 w 4135863"/>
                <a:gd name="connsiteY124" fmla="*/ 1311275 h 4664971"/>
                <a:gd name="connsiteX125" fmla="*/ 1854223 w 4135863"/>
                <a:gd name="connsiteY125" fmla="*/ 1327150 h 4664971"/>
                <a:gd name="connsiteX126" fmla="*/ 1863748 w 4135863"/>
                <a:gd name="connsiteY126" fmla="*/ 1317625 h 4664971"/>
                <a:gd name="connsiteX127" fmla="*/ 1879623 w 4135863"/>
                <a:gd name="connsiteY127" fmla="*/ 1282700 h 4664971"/>
                <a:gd name="connsiteX128" fmla="*/ 1882798 w 4135863"/>
                <a:gd name="connsiteY128" fmla="*/ 1250950 h 4664971"/>
                <a:gd name="connsiteX129" fmla="*/ 1889148 w 4135863"/>
                <a:gd name="connsiteY129" fmla="*/ 1241425 h 4664971"/>
                <a:gd name="connsiteX130" fmla="*/ 1895498 w 4135863"/>
                <a:gd name="connsiteY130" fmla="*/ 1228725 h 4664971"/>
                <a:gd name="connsiteX131" fmla="*/ 1901848 w 4135863"/>
                <a:gd name="connsiteY131" fmla="*/ 1209675 h 4664971"/>
                <a:gd name="connsiteX132" fmla="*/ 1905023 w 4135863"/>
                <a:gd name="connsiteY132" fmla="*/ 1196975 h 4664971"/>
                <a:gd name="connsiteX133" fmla="*/ 1930423 w 4135863"/>
                <a:gd name="connsiteY133" fmla="*/ 1184275 h 4664971"/>
                <a:gd name="connsiteX134" fmla="*/ 2019323 w 4135863"/>
                <a:gd name="connsiteY134" fmla="*/ 1181100 h 4664971"/>
                <a:gd name="connsiteX135" fmla="*/ 2028848 w 4135863"/>
                <a:gd name="connsiteY135" fmla="*/ 1174750 h 4664971"/>
                <a:gd name="connsiteX136" fmla="*/ 2047898 w 4135863"/>
                <a:gd name="connsiteY136" fmla="*/ 1165225 h 4664971"/>
                <a:gd name="connsiteX137" fmla="*/ 2060598 w 4135863"/>
                <a:gd name="connsiteY137" fmla="*/ 1149350 h 4664971"/>
                <a:gd name="connsiteX138" fmla="*/ 2082823 w 4135863"/>
                <a:gd name="connsiteY138" fmla="*/ 1127125 h 4664971"/>
                <a:gd name="connsiteX139" fmla="*/ 2095523 w 4135863"/>
                <a:gd name="connsiteY139" fmla="*/ 1120775 h 4664971"/>
                <a:gd name="connsiteX140" fmla="*/ 2114573 w 4135863"/>
                <a:gd name="connsiteY140" fmla="*/ 1114425 h 4664971"/>
                <a:gd name="connsiteX141" fmla="*/ 2124098 w 4135863"/>
                <a:gd name="connsiteY141" fmla="*/ 1120775 h 4664971"/>
                <a:gd name="connsiteX142" fmla="*/ 2127273 w 4135863"/>
                <a:gd name="connsiteY142" fmla="*/ 1130300 h 4664971"/>
                <a:gd name="connsiteX143" fmla="*/ 2133623 w 4135863"/>
                <a:gd name="connsiteY143" fmla="*/ 1139825 h 4664971"/>
                <a:gd name="connsiteX144" fmla="*/ 2130448 w 4135863"/>
                <a:gd name="connsiteY144" fmla="*/ 1152525 h 4664971"/>
                <a:gd name="connsiteX145" fmla="*/ 2127273 w 4135863"/>
                <a:gd name="connsiteY145" fmla="*/ 1174750 h 4664971"/>
                <a:gd name="connsiteX146" fmla="*/ 2187598 w 4135863"/>
                <a:gd name="connsiteY146" fmla="*/ 1155700 h 4664971"/>
                <a:gd name="connsiteX147" fmla="*/ 2276498 w 4135863"/>
                <a:gd name="connsiteY147" fmla="*/ 1168400 h 4664971"/>
                <a:gd name="connsiteX148" fmla="*/ 2279673 w 4135863"/>
                <a:gd name="connsiteY148" fmla="*/ 1190625 h 4664971"/>
                <a:gd name="connsiteX149" fmla="*/ 2273323 w 4135863"/>
                <a:gd name="connsiteY149" fmla="*/ 1181100 h 4664971"/>
                <a:gd name="connsiteX150" fmla="*/ 2254273 w 4135863"/>
                <a:gd name="connsiteY150" fmla="*/ 1162050 h 4664971"/>
                <a:gd name="connsiteX151" fmla="*/ 2257448 w 4135863"/>
                <a:gd name="connsiteY151" fmla="*/ 1165225 h 4664971"/>
                <a:gd name="connsiteX152" fmla="*/ 2308248 w 4135863"/>
                <a:gd name="connsiteY152" fmla="*/ 1184275 h 4664971"/>
                <a:gd name="connsiteX153" fmla="*/ 2324123 w 4135863"/>
                <a:gd name="connsiteY153" fmla="*/ 1187450 h 4664971"/>
                <a:gd name="connsiteX154" fmla="*/ 2349523 w 4135863"/>
                <a:gd name="connsiteY154" fmla="*/ 1193800 h 4664971"/>
                <a:gd name="connsiteX155" fmla="*/ 2393973 w 4135863"/>
                <a:gd name="connsiteY155" fmla="*/ 1196975 h 4664971"/>
                <a:gd name="connsiteX156" fmla="*/ 2397148 w 4135863"/>
                <a:gd name="connsiteY156" fmla="*/ 1206500 h 4664971"/>
                <a:gd name="connsiteX157" fmla="*/ 2444773 w 4135863"/>
                <a:gd name="connsiteY157" fmla="*/ 1216025 h 4664971"/>
                <a:gd name="connsiteX158" fmla="*/ 2454298 w 4135863"/>
                <a:gd name="connsiteY158" fmla="*/ 1219200 h 4664971"/>
                <a:gd name="connsiteX159" fmla="*/ 2476523 w 4135863"/>
                <a:gd name="connsiteY159" fmla="*/ 1222375 h 4664971"/>
                <a:gd name="connsiteX160" fmla="*/ 2486048 w 4135863"/>
                <a:gd name="connsiteY160" fmla="*/ 1228725 h 4664971"/>
                <a:gd name="connsiteX161" fmla="*/ 2520973 w 4135863"/>
                <a:gd name="connsiteY161" fmla="*/ 1222375 h 4664971"/>
                <a:gd name="connsiteX162" fmla="*/ 2530498 w 4135863"/>
                <a:gd name="connsiteY162" fmla="*/ 1209675 h 4664971"/>
                <a:gd name="connsiteX163" fmla="*/ 2540023 w 4135863"/>
                <a:gd name="connsiteY163" fmla="*/ 1203325 h 4664971"/>
                <a:gd name="connsiteX164" fmla="*/ 2552723 w 4135863"/>
                <a:gd name="connsiteY164" fmla="*/ 1200150 h 4664971"/>
                <a:gd name="connsiteX165" fmla="*/ 2581298 w 4135863"/>
                <a:gd name="connsiteY165" fmla="*/ 1190625 h 4664971"/>
                <a:gd name="connsiteX166" fmla="*/ 2609873 w 4135863"/>
                <a:gd name="connsiteY166" fmla="*/ 1193800 h 4664971"/>
                <a:gd name="connsiteX167" fmla="*/ 2619398 w 4135863"/>
                <a:gd name="connsiteY167" fmla="*/ 1196975 h 4664971"/>
                <a:gd name="connsiteX168" fmla="*/ 2625748 w 4135863"/>
                <a:gd name="connsiteY168" fmla="*/ 1206500 h 4664971"/>
                <a:gd name="connsiteX169" fmla="*/ 2616223 w 4135863"/>
                <a:gd name="connsiteY169" fmla="*/ 1209675 h 4664971"/>
                <a:gd name="connsiteX170" fmla="*/ 2606698 w 4135863"/>
                <a:gd name="connsiteY170" fmla="*/ 1235075 h 4664971"/>
                <a:gd name="connsiteX171" fmla="*/ 2654323 w 4135863"/>
                <a:gd name="connsiteY171" fmla="*/ 1238250 h 4664971"/>
                <a:gd name="connsiteX172" fmla="*/ 2657498 w 4135863"/>
                <a:gd name="connsiteY172" fmla="*/ 1200150 h 4664971"/>
                <a:gd name="connsiteX173" fmla="*/ 2686073 w 4135863"/>
                <a:gd name="connsiteY173" fmla="*/ 1190625 h 4664971"/>
                <a:gd name="connsiteX174" fmla="*/ 2717823 w 4135863"/>
                <a:gd name="connsiteY174" fmla="*/ 1200150 h 4664971"/>
                <a:gd name="connsiteX175" fmla="*/ 2711473 w 4135863"/>
                <a:gd name="connsiteY175" fmla="*/ 1225550 h 4664971"/>
                <a:gd name="connsiteX176" fmla="*/ 2705123 w 4135863"/>
                <a:gd name="connsiteY176" fmla="*/ 1250950 h 4664971"/>
                <a:gd name="connsiteX177" fmla="*/ 2698773 w 4135863"/>
                <a:gd name="connsiteY177" fmla="*/ 1270000 h 4664971"/>
                <a:gd name="connsiteX178" fmla="*/ 2714648 w 4135863"/>
                <a:gd name="connsiteY178" fmla="*/ 1279525 h 4664971"/>
                <a:gd name="connsiteX179" fmla="*/ 2740048 w 4135863"/>
                <a:gd name="connsiteY179" fmla="*/ 1289050 h 4664971"/>
                <a:gd name="connsiteX180" fmla="*/ 2749573 w 4135863"/>
                <a:gd name="connsiteY180" fmla="*/ 1298575 h 4664971"/>
                <a:gd name="connsiteX181" fmla="*/ 2752748 w 4135863"/>
                <a:gd name="connsiteY181" fmla="*/ 1323975 h 4664971"/>
                <a:gd name="connsiteX182" fmla="*/ 2762273 w 4135863"/>
                <a:gd name="connsiteY182" fmla="*/ 1333500 h 4664971"/>
                <a:gd name="connsiteX183" fmla="*/ 2765448 w 4135863"/>
                <a:gd name="connsiteY183" fmla="*/ 1346200 h 4664971"/>
                <a:gd name="connsiteX184" fmla="*/ 2784498 w 4135863"/>
                <a:gd name="connsiteY184" fmla="*/ 1349375 h 4664971"/>
                <a:gd name="connsiteX185" fmla="*/ 2794023 w 4135863"/>
                <a:gd name="connsiteY185" fmla="*/ 1352550 h 4664971"/>
                <a:gd name="connsiteX186" fmla="*/ 2806723 w 4135863"/>
                <a:gd name="connsiteY186" fmla="*/ 1355725 h 4664971"/>
                <a:gd name="connsiteX187" fmla="*/ 2825773 w 4135863"/>
                <a:gd name="connsiteY187" fmla="*/ 1387475 h 4664971"/>
                <a:gd name="connsiteX188" fmla="*/ 2835298 w 4135863"/>
                <a:gd name="connsiteY188" fmla="*/ 1393825 h 4664971"/>
                <a:gd name="connsiteX189" fmla="*/ 2851173 w 4135863"/>
                <a:gd name="connsiteY189" fmla="*/ 1412875 h 4664971"/>
                <a:gd name="connsiteX190" fmla="*/ 2863873 w 4135863"/>
                <a:gd name="connsiteY190" fmla="*/ 1416050 h 4664971"/>
                <a:gd name="connsiteX191" fmla="*/ 2873398 w 4135863"/>
                <a:gd name="connsiteY191" fmla="*/ 1422400 h 4664971"/>
                <a:gd name="connsiteX192" fmla="*/ 2933723 w 4135863"/>
                <a:gd name="connsiteY192" fmla="*/ 1431925 h 4664971"/>
                <a:gd name="connsiteX193" fmla="*/ 2952773 w 4135863"/>
                <a:gd name="connsiteY193" fmla="*/ 1438275 h 4664971"/>
                <a:gd name="connsiteX194" fmla="*/ 2971823 w 4135863"/>
                <a:gd name="connsiteY194" fmla="*/ 1447800 h 4664971"/>
                <a:gd name="connsiteX195" fmla="*/ 2997223 w 4135863"/>
                <a:gd name="connsiteY195" fmla="*/ 1450975 h 4664971"/>
                <a:gd name="connsiteX196" fmla="*/ 3013098 w 4135863"/>
                <a:gd name="connsiteY196" fmla="*/ 1454150 h 4664971"/>
                <a:gd name="connsiteX197" fmla="*/ 3032148 w 4135863"/>
                <a:gd name="connsiteY197" fmla="*/ 1457325 h 4664971"/>
                <a:gd name="connsiteX198" fmla="*/ 3076598 w 4135863"/>
                <a:gd name="connsiteY198" fmla="*/ 1466850 h 4664971"/>
                <a:gd name="connsiteX199" fmla="*/ 3184548 w 4135863"/>
                <a:gd name="connsiteY199" fmla="*/ 1476375 h 4664971"/>
                <a:gd name="connsiteX200" fmla="*/ 3206773 w 4135863"/>
                <a:gd name="connsiteY200" fmla="*/ 1498600 h 4664971"/>
                <a:gd name="connsiteX201" fmla="*/ 3235348 w 4135863"/>
                <a:gd name="connsiteY201" fmla="*/ 1517650 h 4664971"/>
                <a:gd name="connsiteX202" fmla="*/ 3244873 w 4135863"/>
                <a:gd name="connsiteY202" fmla="*/ 1539875 h 4664971"/>
                <a:gd name="connsiteX203" fmla="*/ 3248048 w 4135863"/>
                <a:gd name="connsiteY203" fmla="*/ 1552575 h 4664971"/>
                <a:gd name="connsiteX204" fmla="*/ 3254398 w 4135863"/>
                <a:gd name="connsiteY204" fmla="*/ 1562100 h 4664971"/>
                <a:gd name="connsiteX205" fmla="*/ 3270273 w 4135863"/>
                <a:gd name="connsiteY205" fmla="*/ 1590675 h 4664971"/>
                <a:gd name="connsiteX206" fmla="*/ 3292498 w 4135863"/>
                <a:gd name="connsiteY206" fmla="*/ 1603375 h 4664971"/>
                <a:gd name="connsiteX207" fmla="*/ 3302023 w 4135863"/>
                <a:gd name="connsiteY207" fmla="*/ 1625600 h 4664971"/>
                <a:gd name="connsiteX208" fmla="*/ 3314723 w 4135863"/>
                <a:gd name="connsiteY208" fmla="*/ 1644650 h 4664971"/>
                <a:gd name="connsiteX209" fmla="*/ 3324248 w 4135863"/>
                <a:gd name="connsiteY209" fmla="*/ 1679575 h 4664971"/>
                <a:gd name="connsiteX210" fmla="*/ 3330598 w 4135863"/>
                <a:gd name="connsiteY210" fmla="*/ 1692275 h 4664971"/>
                <a:gd name="connsiteX211" fmla="*/ 3321073 w 4135863"/>
                <a:gd name="connsiteY211" fmla="*/ 1746250 h 4664971"/>
                <a:gd name="connsiteX212" fmla="*/ 3302023 w 4135863"/>
                <a:gd name="connsiteY212" fmla="*/ 1784350 h 4664971"/>
                <a:gd name="connsiteX213" fmla="*/ 3276623 w 4135863"/>
                <a:gd name="connsiteY213" fmla="*/ 1816100 h 4664971"/>
                <a:gd name="connsiteX214" fmla="*/ 3254398 w 4135863"/>
                <a:gd name="connsiteY214" fmla="*/ 1860550 h 4664971"/>
                <a:gd name="connsiteX215" fmla="*/ 3276623 w 4135863"/>
                <a:gd name="connsiteY215" fmla="*/ 1831975 h 4664971"/>
                <a:gd name="connsiteX216" fmla="*/ 3286148 w 4135863"/>
                <a:gd name="connsiteY216" fmla="*/ 1822450 h 4664971"/>
                <a:gd name="connsiteX217" fmla="*/ 3317898 w 4135863"/>
                <a:gd name="connsiteY217" fmla="*/ 1803400 h 4664971"/>
                <a:gd name="connsiteX218" fmla="*/ 3336948 w 4135863"/>
                <a:gd name="connsiteY218" fmla="*/ 1793875 h 4664971"/>
                <a:gd name="connsiteX219" fmla="*/ 3346473 w 4135863"/>
                <a:gd name="connsiteY219" fmla="*/ 1784350 h 4664971"/>
                <a:gd name="connsiteX220" fmla="*/ 3403627 w 4135863"/>
                <a:gd name="connsiteY220" fmla="*/ 1774825 h 4664971"/>
                <a:gd name="connsiteX221" fmla="*/ 3406798 w 4135863"/>
                <a:gd name="connsiteY221" fmla="*/ 1857375 h 4664971"/>
                <a:gd name="connsiteX222" fmla="*/ 3476652 w 4135863"/>
                <a:gd name="connsiteY222" fmla="*/ 1835150 h 4664971"/>
                <a:gd name="connsiteX223" fmla="*/ 3600477 w 4135863"/>
                <a:gd name="connsiteY223" fmla="*/ 1838325 h 4664971"/>
                <a:gd name="connsiteX224" fmla="*/ 3616352 w 4135863"/>
                <a:gd name="connsiteY224" fmla="*/ 1908175 h 4664971"/>
                <a:gd name="connsiteX225" fmla="*/ 3708427 w 4135863"/>
                <a:gd name="connsiteY225" fmla="*/ 1889125 h 4664971"/>
                <a:gd name="connsiteX226" fmla="*/ 3873527 w 4135863"/>
                <a:gd name="connsiteY226" fmla="*/ 1933575 h 4664971"/>
                <a:gd name="connsiteX227" fmla="*/ 3984652 w 4135863"/>
                <a:gd name="connsiteY227" fmla="*/ 1993900 h 4664971"/>
                <a:gd name="connsiteX228" fmla="*/ 4070377 w 4135863"/>
                <a:gd name="connsiteY228" fmla="*/ 2047875 h 4664971"/>
                <a:gd name="connsiteX229" fmla="*/ 4133877 w 4135863"/>
                <a:gd name="connsiteY229" fmla="*/ 2114550 h 4664971"/>
                <a:gd name="connsiteX230" fmla="*/ 4083077 w 4135863"/>
                <a:gd name="connsiteY230" fmla="*/ 2235200 h 4664971"/>
                <a:gd name="connsiteX231" fmla="*/ 3911627 w 4135863"/>
                <a:gd name="connsiteY231" fmla="*/ 2495550 h 4664971"/>
                <a:gd name="connsiteX232" fmla="*/ 3781452 w 4135863"/>
                <a:gd name="connsiteY232" fmla="*/ 2940050 h 4664971"/>
                <a:gd name="connsiteX233" fmla="*/ 3616352 w 4135863"/>
                <a:gd name="connsiteY233" fmla="*/ 3022600 h 4664971"/>
                <a:gd name="connsiteX234" fmla="*/ 3536977 w 4135863"/>
                <a:gd name="connsiteY234" fmla="*/ 3051175 h 4664971"/>
                <a:gd name="connsiteX235" fmla="*/ 2952777 w 4135863"/>
                <a:gd name="connsiteY235" fmla="*/ 2057400 h 4664971"/>
                <a:gd name="connsiteX236" fmla="*/ 2968652 w 4135863"/>
                <a:gd name="connsiteY236" fmla="*/ 2225675 h 4664971"/>
                <a:gd name="connsiteX237" fmla="*/ 2879752 w 4135863"/>
                <a:gd name="connsiteY237" fmla="*/ 2022475 h 4664971"/>
                <a:gd name="connsiteX238" fmla="*/ 2901977 w 4135863"/>
                <a:gd name="connsiteY238" fmla="*/ 2222500 h 4664971"/>
                <a:gd name="connsiteX239" fmla="*/ 2886102 w 4135863"/>
                <a:gd name="connsiteY239" fmla="*/ 2349500 h 4664971"/>
                <a:gd name="connsiteX240" fmla="*/ 2841652 w 4135863"/>
                <a:gd name="connsiteY240" fmla="*/ 2257425 h 4664971"/>
                <a:gd name="connsiteX241" fmla="*/ 2873402 w 4135863"/>
                <a:gd name="connsiteY241" fmla="*/ 2397125 h 4664971"/>
                <a:gd name="connsiteX242" fmla="*/ 2800377 w 4135863"/>
                <a:gd name="connsiteY242" fmla="*/ 2270125 h 4664971"/>
                <a:gd name="connsiteX243" fmla="*/ 2901977 w 4135863"/>
                <a:gd name="connsiteY243" fmla="*/ 2835275 h 4664971"/>
                <a:gd name="connsiteX244" fmla="*/ 2314602 w 4135863"/>
                <a:gd name="connsiteY244" fmla="*/ 4664075 h 4664971"/>
                <a:gd name="connsiteX245" fmla="*/ 2251102 w 4135863"/>
                <a:gd name="connsiteY245" fmla="*/ 4581525 h 4664971"/>
                <a:gd name="connsiteX246" fmla="*/ 2197127 w 4135863"/>
                <a:gd name="connsiteY246" fmla="*/ 4425950 h 4664971"/>
                <a:gd name="connsiteX247" fmla="*/ 2178077 w 4135863"/>
                <a:gd name="connsiteY247" fmla="*/ 4333875 h 4664971"/>
                <a:gd name="connsiteX248" fmla="*/ 2247927 w 4135863"/>
                <a:gd name="connsiteY248" fmla="*/ 4248150 h 4664971"/>
                <a:gd name="connsiteX249" fmla="*/ 2266977 w 4135863"/>
                <a:gd name="connsiteY249" fmla="*/ 4168775 h 4664971"/>
                <a:gd name="connsiteX250" fmla="*/ 2216177 w 4135863"/>
                <a:gd name="connsiteY250" fmla="*/ 4073525 h 4664971"/>
                <a:gd name="connsiteX251" fmla="*/ 2152677 w 4135863"/>
                <a:gd name="connsiteY251" fmla="*/ 4010025 h 4664971"/>
                <a:gd name="connsiteX252" fmla="*/ 2152677 w 4135863"/>
                <a:gd name="connsiteY252" fmla="*/ 3829050 h 4664971"/>
                <a:gd name="connsiteX253" fmla="*/ 2206652 w 4135863"/>
                <a:gd name="connsiteY253" fmla="*/ 3686175 h 4664971"/>
                <a:gd name="connsiteX254" fmla="*/ 2219352 w 4135863"/>
                <a:gd name="connsiteY254" fmla="*/ 3546475 h 4664971"/>
                <a:gd name="connsiteX255" fmla="*/ 2190777 w 4135863"/>
                <a:gd name="connsiteY255" fmla="*/ 3403600 h 4664971"/>
                <a:gd name="connsiteX256" fmla="*/ 2216177 w 4135863"/>
                <a:gd name="connsiteY256" fmla="*/ 3276600 h 4664971"/>
                <a:gd name="connsiteX257" fmla="*/ 2222527 w 4135863"/>
                <a:gd name="connsiteY257" fmla="*/ 3140075 h 4664971"/>
                <a:gd name="connsiteX258" fmla="*/ 2222527 w 4135863"/>
                <a:gd name="connsiteY258" fmla="*/ 2863849 h 4664971"/>
                <a:gd name="connsiteX259" fmla="*/ 2197126 w 4135863"/>
                <a:gd name="connsiteY259" fmla="*/ 2813049 h 4664971"/>
                <a:gd name="connsiteX260" fmla="*/ 2159026 w 4135863"/>
                <a:gd name="connsiteY260" fmla="*/ 2794000 h 4664971"/>
                <a:gd name="connsiteX261" fmla="*/ 2092352 w 4135863"/>
                <a:gd name="connsiteY261" fmla="*/ 2752724 h 4664971"/>
                <a:gd name="connsiteX262" fmla="*/ 2035201 w 4135863"/>
                <a:gd name="connsiteY262" fmla="*/ 2698750 h 4664971"/>
                <a:gd name="connsiteX263" fmla="*/ 1978050 w 4135863"/>
                <a:gd name="connsiteY263" fmla="*/ 2679700 h 4664971"/>
                <a:gd name="connsiteX264" fmla="*/ 1911375 w 4135863"/>
                <a:gd name="connsiteY264" fmla="*/ 2600325 h 4664971"/>
                <a:gd name="connsiteX265" fmla="*/ 1765325 w 4135863"/>
                <a:gd name="connsiteY265" fmla="*/ 2362200 h 4664971"/>
                <a:gd name="connsiteX266" fmla="*/ 1720875 w 4135863"/>
                <a:gd name="connsiteY266" fmla="*/ 2251075 h 4664971"/>
                <a:gd name="connsiteX267" fmla="*/ 1673250 w 4135863"/>
                <a:gd name="connsiteY267" fmla="*/ 2197100 h 4664971"/>
                <a:gd name="connsiteX268" fmla="*/ 1651025 w 4135863"/>
                <a:gd name="connsiteY268" fmla="*/ 2146300 h 4664971"/>
                <a:gd name="connsiteX269" fmla="*/ 1581175 w 4135863"/>
                <a:gd name="connsiteY269" fmla="*/ 2095500 h 4664971"/>
                <a:gd name="connsiteX270" fmla="*/ 1584350 w 4135863"/>
                <a:gd name="connsiteY270" fmla="*/ 2022476 h 4664971"/>
                <a:gd name="connsiteX271" fmla="*/ 1590699 w 4135863"/>
                <a:gd name="connsiteY271" fmla="*/ 1984376 h 4664971"/>
                <a:gd name="connsiteX272" fmla="*/ 1676424 w 4135863"/>
                <a:gd name="connsiteY272" fmla="*/ 1958977 h 4664971"/>
                <a:gd name="connsiteX273" fmla="*/ 1609749 w 4135863"/>
                <a:gd name="connsiteY273" fmla="*/ 1882777 h 4664971"/>
                <a:gd name="connsiteX274" fmla="*/ 1622449 w 4135863"/>
                <a:gd name="connsiteY274" fmla="*/ 1809752 h 4664971"/>
                <a:gd name="connsiteX275" fmla="*/ 1651024 w 4135863"/>
                <a:gd name="connsiteY275" fmla="*/ 1730377 h 4664971"/>
                <a:gd name="connsiteX276" fmla="*/ 1714523 w 4135863"/>
                <a:gd name="connsiteY276" fmla="*/ 1685927 h 4664971"/>
                <a:gd name="connsiteX277" fmla="*/ 1765323 w 4135863"/>
                <a:gd name="connsiteY277" fmla="*/ 1647827 h 4664971"/>
                <a:gd name="connsiteX278" fmla="*/ 1793897 w 4135863"/>
                <a:gd name="connsiteY278" fmla="*/ 1612902 h 4664971"/>
                <a:gd name="connsiteX279" fmla="*/ 1812947 w 4135863"/>
                <a:gd name="connsiteY279" fmla="*/ 1571627 h 4664971"/>
                <a:gd name="connsiteX280" fmla="*/ 1790721 w 4135863"/>
                <a:gd name="connsiteY280" fmla="*/ 1539876 h 4664971"/>
                <a:gd name="connsiteX281" fmla="*/ 1793897 w 4135863"/>
                <a:gd name="connsiteY281" fmla="*/ 1473202 h 4664971"/>
                <a:gd name="connsiteX282" fmla="*/ 1765322 w 4135863"/>
                <a:gd name="connsiteY282" fmla="*/ 1381127 h 4664971"/>
                <a:gd name="connsiteX283" fmla="*/ 1727221 w 4135863"/>
                <a:gd name="connsiteY283" fmla="*/ 1314451 h 4664971"/>
                <a:gd name="connsiteX284" fmla="*/ 1666897 w 4135863"/>
                <a:gd name="connsiteY284" fmla="*/ 1355727 h 4664971"/>
                <a:gd name="connsiteX285" fmla="*/ 1625622 w 4135863"/>
                <a:gd name="connsiteY285" fmla="*/ 1377952 h 4664971"/>
                <a:gd name="connsiteX286" fmla="*/ 1587522 w 4135863"/>
                <a:gd name="connsiteY286" fmla="*/ 1349377 h 4664971"/>
                <a:gd name="connsiteX287" fmla="*/ 1527197 w 4135863"/>
                <a:gd name="connsiteY287" fmla="*/ 1327152 h 4664971"/>
                <a:gd name="connsiteX288" fmla="*/ 1428772 w 4135863"/>
                <a:gd name="connsiteY288" fmla="*/ 1257302 h 4664971"/>
                <a:gd name="connsiteX289" fmla="*/ 1374797 w 4135863"/>
                <a:gd name="connsiteY289" fmla="*/ 1257302 h 4664971"/>
                <a:gd name="connsiteX290" fmla="*/ 1358922 w 4135863"/>
                <a:gd name="connsiteY290" fmla="*/ 1187452 h 4664971"/>
                <a:gd name="connsiteX291" fmla="*/ 1298597 w 4135863"/>
                <a:gd name="connsiteY291" fmla="*/ 1114427 h 4664971"/>
                <a:gd name="connsiteX292" fmla="*/ 1212872 w 4135863"/>
                <a:gd name="connsiteY292" fmla="*/ 1057277 h 4664971"/>
                <a:gd name="connsiteX293" fmla="*/ 1073172 w 4135863"/>
                <a:gd name="connsiteY293" fmla="*/ 1003302 h 4664971"/>
                <a:gd name="connsiteX294" fmla="*/ 996972 w 4135863"/>
                <a:gd name="connsiteY294" fmla="*/ 974727 h 4664971"/>
                <a:gd name="connsiteX295" fmla="*/ 923947 w 4135863"/>
                <a:gd name="connsiteY295" fmla="*/ 914402 h 4664971"/>
                <a:gd name="connsiteX296" fmla="*/ 787422 w 4135863"/>
                <a:gd name="connsiteY296" fmla="*/ 933452 h 4664971"/>
                <a:gd name="connsiteX297" fmla="*/ 733447 w 4135863"/>
                <a:gd name="connsiteY297" fmla="*/ 942977 h 4664971"/>
                <a:gd name="connsiteX298" fmla="*/ 669947 w 4135863"/>
                <a:gd name="connsiteY298" fmla="*/ 889002 h 4664971"/>
                <a:gd name="connsiteX299" fmla="*/ 641372 w 4135863"/>
                <a:gd name="connsiteY299" fmla="*/ 860427 h 4664971"/>
                <a:gd name="connsiteX300" fmla="*/ 488972 w 4135863"/>
                <a:gd name="connsiteY300" fmla="*/ 800102 h 4664971"/>
                <a:gd name="connsiteX301" fmla="*/ 403247 w 4135863"/>
                <a:gd name="connsiteY301" fmla="*/ 749302 h 4664971"/>
                <a:gd name="connsiteX302" fmla="*/ 361972 w 4135863"/>
                <a:gd name="connsiteY302" fmla="*/ 695327 h 4664971"/>
                <a:gd name="connsiteX303" fmla="*/ 396897 w 4135863"/>
                <a:gd name="connsiteY303" fmla="*/ 660402 h 4664971"/>
                <a:gd name="connsiteX304" fmla="*/ 361972 w 4135863"/>
                <a:gd name="connsiteY304" fmla="*/ 555627 h 4664971"/>
                <a:gd name="connsiteX305" fmla="*/ 298471 w 4135863"/>
                <a:gd name="connsiteY305" fmla="*/ 454026 h 4664971"/>
                <a:gd name="connsiteX306" fmla="*/ 266722 w 4135863"/>
                <a:gd name="connsiteY306" fmla="*/ 384175 h 4664971"/>
                <a:gd name="connsiteX307" fmla="*/ 276246 w 4135863"/>
                <a:gd name="connsiteY307" fmla="*/ 358775 h 4664971"/>
                <a:gd name="connsiteX308" fmla="*/ 206397 w 4135863"/>
                <a:gd name="connsiteY308" fmla="*/ 234950 h 4664971"/>
                <a:gd name="connsiteX309" fmla="*/ 146072 w 4135863"/>
                <a:gd name="connsiteY309" fmla="*/ 101600 h 4664971"/>
                <a:gd name="connsiteX310" fmla="*/ 111147 w 4135863"/>
                <a:gd name="connsiteY310" fmla="*/ 142875 h 4664971"/>
                <a:gd name="connsiteX311" fmla="*/ 120671 w 4135863"/>
                <a:gd name="connsiteY311" fmla="*/ 193675 h 4664971"/>
                <a:gd name="connsiteX312" fmla="*/ 123846 w 4135863"/>
                <a:gd name="connsiteY312" fmla="*/ 260350 h 4664971"/>
                <a:gd name="connsiteX313" fmla="*/ 136546 w 4135863"/>
                <a:gd name="connsiteY313" fmla="*/ 327025 h 4664971"/>
                <a:gd name="connsiteX314" fmla="*/ 174646 w 4135863"/>
                <a:gd name="connsiteY314" fmla="*/ 384175 h 4664971"/>
                <a:gd name="connsiteX315" fmla="*/ 190521 w 4135863"/>
                <a:gd name="connsiteY315" fmla="*/ 422275 h 4664971"/>
                <a:gd name="connsiteX316" fmla="*/ 200046 w 4135863"/>
                <a:gd name="connsiteY316" fmla="*/ 495300 h 4664971"/>
                <a:gd name="connsiteX317" fmla="*/ 231798 w 4135863"/>
                <a:gd name="connsiteY317" fmla="*/ 542925 h 4664971"/>
                <a:gd name="connsiteX318" fmla="*/ 168296 w 4135863"/>
                <a:gd name="connsiteY318" fmla="*/ 508000 h 4664971"/>
                <a:gd name="connsiteX319" fmla="*/ 107973 w 4135863"/>
                <a:gd name="connsiteY319" fmla="*/ 460375 h 4664971"/>
                <a:gd name="connsiteX320" fmla="*/ 88923 w 4135863"/>
                <a:gd name="connsiteY320" fmla="*/ 371475 h 4664971"/>
                <a:gd name="connsiteX321" fmla="*/ 22248 w 4135863"/>
                <a:gd name="connsiteY321" fmla="*/ 285750 h 4664971"/>
                <a:gd name="connsiteX322" fmla="*/ 53998 w 4135863"/>
                <a:gd name="connsiteY322" fmla="*/ 193675 h 4664971"/>
                <a:gd name="connsiteX323" fmla="*/ 25423 w 4135863"/>
                <a:gd name="connsiteY323" fmla="*/ 161925 h 4664971"/>
                <a:gd name="connsiteX324" fmla="*/ 12722 w 4135863"/>
                <a:gd name="connsiteY324" fmla="*/ 114300 h 4664971"/>
                <a:gd name="connsiteX325" fmla="*/ 23 w 4135863"/>
                <a:gd name="connsiteY325" fmla="*/ 41275 h 4664971"/>
                <a:gd name="connsiteX326" fmla="*/ 23 w 4135863"/>
                <a:gd name="connsiteY326" fmla="*/ 0 h 4664971"/>
                <a:gd name="connsiteX0" fmla="*/ 23 w 4135863"/>
                <a:gd name="connsiteY0" fmla="*/ 0 h 4702577"/>
                <a:gd name="connsiteX1" fmla="*/ 381023 w 4135863"/>
                <a:gd name="connsiteY1" fmla="*/ 76200 h 4702577"/>
                <a:gd name="connsiteX2" fmla="*/ 479448 w 4135863"/>
                <a:gd name="connsiteY2" fmla="*/ 28575 h 4702577"/>
                <a:gd name="connsiteX3" fmla="*/ 568348 w 4135863"/>
                <a:gd name="connsiteY3" fmla="*/ 44450 h 4702577"/>
                <a:gd name="connsiteX4" fmla="*/ 568348 w 4135863"/>
                <a:gd name="connsiteY4" fmla="*/ 44450 h 4702577"/>
                <a:gd name="connsiteX5" fmla="*/ 571523 w 4135863"/>
                <a:gd name="connsiteY5" fmla="*/ 73025 h 4702577"/>
                <a:gd name="connsiteX6" fmla="*/ 565173 w 4135863"/>
                <a:gd name="connsiteY6" fmla="*/ 88900 h 4702577"/>
                <a:gd name="connsiteX7" fmla="*/ 561998 w 4135863"/>
                <a:gd name="connsiteY7" fmla="*/ 98425 h 4702577"/>
                <a:gd name="connsiteX8" fmla="*/ 565173 w 4135863"/>
                <a:gd name="connsiteY8" fmla="*/ 114300 h 4702577"/>
                <a:gd name="connsiteX9" fmla="*/ 584223 w 4135863"/>
                <a:gd name="connsiteY9" fmla="*/ 127000 h 4702577"/>
                <a:gd name="connsiteX10" fmla="*/ 596923 w 4135863"/>
                <a:gd name="connsiteY10" fmla="*/ 146050 h 4702577"/>
                <a:gd name="connsiteX11" fmla="*/ 600098 w 4135863"/>
                <a:gd name="connsiteY11" fmla="*/ 155575 h 4702577"/>
                <a:gd name="connsiteX12" fmla="*/ 609623 w 4135863"/>
                <a:gd name="connsiteY12" fmla="*/ 161925 h 4702577"/>
                <a:gd name="connsiteX13" fmla="*/ 615973 w 4135863"/>
                <a:gd name="connsiteY13" fmla="*/ 171450 h 4702577"/>
                <a:gd name="connsiteX14" fmla="*/ 660423 w 4135863"/>
                <a:gd name="connsiteY14" fmla="*/ 165100 h 4702577"/>
                <a:gd name="connsiteX15" fmla="*/ 669948 w 4135863"/>
                <a:gd name="connsiteY15" fmla="*/ 158750 h 4702577"/>
                <a:gd name="connsiteX16" fmla="*/ 679473 w 4135863"/>
                <a:gd name="connsiteY16" fmla="*/ 155575 h 4702577"/>
                <a:gd name="connsiteX17" fmla="*/ 701698 w 4135863"/>
                <a:gd name="connsiteY17" fmla="*/ 142875 h 4702577"/>
                <a:gd name="connsiteX18" fmla="*/ 749323 w 4135863"/>
                <a:gd name="connsiteY18" fmla="*/ 146050 h 4702577"/>
                <a:gd name="connsiteX19" fmla="*/ 755673 w 4135863"/>
                <a:gd name="connsiteY19" fmla="*/ 155575 h 4702577"/>
                <a:gd name="connsiteX20" fmla="*/ 749323 w 4135863"/>
                <a:gd name="connsiteY20" fmla="*/ 200025 h 4702577"/>
                <a:gd name="connsiteX21" fmla="*/ 762023 w 4135863"/>
                <a:gd name="connsiteY21" fmla="*/ 212725 h 4702577"/>
                <a:gd name="connsiteX22" fmla="*/ 771548 w 4135863"/>
                <a:gd name="connsiteY22" fmla="*/ 215900 h 4702577"/>
                <a:gd name="connsiteX23" fmla="*/ 777898 w 4135863"/>
                <a:gd name="connsiteY23" fmla="*/ 228600 h 4702577"/>
                <a:gd name="connsiteX24" fmla="*/ 787423 w 4135863"/>
                <a:gd name="connsiteY24" fmla="*/ 238125 h 4702577"/>
                <a:gd name="connsiteX25" fmla="*/ 793773 w 4135863"/>
                <a:gd name="connsiteY25" fmla="*/ 257175 h 4702577"/>
                <a:gd name="connsiteX26" fmla="*/ 796948 w 4135863"/>
                <a:gd name="connsiteY26" fmla="*/ 288925 h 4702577"/>
                <a:gd name="connsiteX27" fmla="*/ 800123 w 4135863"/>
                <a:gd name="connsiteY27" fmla="*/ 298450 h 4702577"/>
                <a:gd name="connsiteX28" fmla="*/ 809648 w 4135863"/>
                <a:gd name="connsiteY28" fmla="*/ 304800 h 4702577"/>
                <a:gd name="connsiteX29" fmla="*/ 822348 w 4135863"/>
                <a:gd name="connsiteY29" fmla="*/ 314325 h 4702577"/>
                <a:gd name="connsiteX30" fmla="*/ 831873 w 4135863"/>
                <a:gd name="connsiteY30" fmla="*/ 323850 h 4702577"/>
                <a:gd name="connsiteX31" fmla="*/ 854098 w 4135863"/>
                <a:gd name="connsiteY31" fmla="*/ 336550 h 4702577"/>
                <a:gd name="connsiteX32" fmla="*/ 863623 w 4135863"/>
                <a:gd name="connsiteY32" fmla="*/ 346075 h 4702577"/>
                <a:gd name="connsiteX33" fmla="*/ 892198 w 4135863"/>
                <a:gd name="connsiteY33" fmla="*/ 352425 h 4702577"/>
                <a:gd name="connsiteX34" fmla="*/ 882673 w 4135863"/>
                <a:gd name="connsiteY34" fmla="*/ 355600 h 4702577"/>
                <a:gd name="connsiteX35" fmla="*/ 879498 w 4135863"/>
                <a:gd name="connsiteY35" fmla="*/ 365125 h 4702577"/>
                <a:gd name="connsiteX36" fmla="*/ 876323 w 4135863"/>
                <a:gd name="connsiteY36" fmla="*/ 406400 h 4702577"/>
                <a:gd name="connsiteX37" fmla="*/ 866798 w 4135863"/>
                <a:gd name="connsiteY37" fmla="*/ 434975 h 4702577"/>
                <a:gd name="connsiteX38" fmla="*/ 863623 w 4135863"/>
                <a:gd name="connsiteY38" fmla="*/ 450850 h 4702577"/>
                <a:gd name="connsiteX39" fmla="*/ 860448 w 4135863"/>
                <a:gd name="connsiteY39" fmla="*/ 463550 h 4702577"/>
                <a:gd name="connsiteX40" fmla="*/ 854098 w 4135863"/>
                <a:gd name="connsiteY40" fmla="*/ 482600 h 4702577"/>
                <a:gd name="connsiteX41" fmla="*/ 850923 w 4135863"/>
                <a:gd name="connsiteY41" fmla="*/ 492125 h 4702577"/>
                <a:gd name="connsiteX42" fmla="*/ 841398 w 4135863"/>
                <a:gd name="connsiteY42" fmla="*/ 517525 h 4702577"/>
                <a:gd name="connsiteX43" fmla="*/ 835048 w 4135863"/>
                <a:gd name="connsiteY43" fmla="*/ 552450 h 4702577"/>
                <a:gd name="connsiteX44" fmla="*/ 831873 w 4135863"/>
                <a:gd name="connsiteY44" fmla="*/ 561975 h 4702577"/>
                <a:gd name="connsiteX45" fmla="*/ 822348 w 4135863"/>
                <a:gd name="connsiteY45" fmla="*/ 565150 h 4702577"/>
                <a:gd name="connsiteX46" fmla="*/ 815998 w 4135863"/>
                <a:gd name="connsiteY46" fmla="*/ 574675 h 4702577"/>
                <a:gd name="connsiteX47" fmla="*/ 825523 w 4135863"/>
                <a:gd name="connsiteY47" fmla="*/ 600075 h 4702577"/>
                <a:gd name="connsiteX48" fmla="*/ 841398 w 4135863"/>
                <a:gd name="connsiteY48" fmla="*/ 625475 h 4702577"/>
                <a:gd name="connsiteX49" fmla="*/ 847748 w 4135863"/>
                <a:gd name="connsiteY49" fmla="*/ 650875 h 4702577"/>
                <a:gd name="connsiteX50" fmla="*/ 860448 w 4135863"/>
                <a:gd name="connsiteY50" fmla="*/ 669925 h 4702577"/>
                <a:gd name="connsiteX51" fmla="*/ 866798 w 4135863"/>
                <a:gd name="connsiteY51" fmla="*/ 682625 h 4702577"/>
                <a:gd name="connsiteX52" fmla="*/ 885848 w 4135863"/>
                <a:gd name="connsiteY52" fmla="*/ 695325 h 4702577"/>
                <a:gd name="connsiteX53" fmla="*/ 904898 w 4135863"/>
                <a:gd name="connsiteY53" fmla="*/ 730250 h 4702577"/>
                <a:gd name="connsiteX54" fmla="*/ 908073 w 4135863"/>
                <a:gd name="connsiteY54" fmla="*/ 739775 h 4702577"/>
                <a:gd name="connsiteX55" fmla="*/ 917598 w 4135863"/>
                <a:gd name="connsiteY55" fmla="*/ 742950 h 4702577"/>
                <a:gd name="connsiteX56" fmla="*/ 936648 w 4135863"/>
                <a:gd name="connsiteY56" fmla="*/ 758825 h 4702577"/>
                <a:gd name="connsiteX57" fmla="*/ 955698 w 4135863"/>
                <a:gd name="connsiteY57" fmla="*/ 765175 h 4702577"/>
                <a:gd name="connsiteX58" fmla="*/ 993798 w 4135863"/>
                <a:gd name="connsiteY58" fmla="*/ 762000 h 4702577"/>
                <a:gd name="connsiteX59" fmla="*/ 1012848 w 4135863"/>
                <a:gd name="connsiteY59" fmla="*/ 755650 h 4702577"/>
                <a:gd name="connsiteX60" fmla="*/ 1022373 w 4135863"/>
                <a:gd name="connsiteY60" fmla="*/ 752475 h 4702577"/>
                <a:gd name="connsiteX61" fmla="*/ 1035073 w 4135863"/>
                <a:gd name="connsiteY61" fmla="*/ 742950 h 4702577"/>
                <a:gd name="connsiteX62" fmla="*/ 1044598 w 4135863"/>
                <a:gd name="connsiteY62" fmla="*/ 739775 h 4702577"/>
                <a:gd name="connsiteX63" fmla="*/ 1143023 w 4135863"/>
                <a:gd name="connsiteY63" fmla="*/ 730250 h 4702577"/>
                <a:gd name="connsiteX64" fmla="*/ 1155723 w 4135863"/>
                <a:gd name="connsiteY64" fmla="*/ 685800 h 4702577"/>
                <a:gd name="connsiteX65" fmla="*/ 1162073 w 4135863"/>
                <a:gd name="connsiteY65" fmla="*/ 673100 h 4702577"/>
                <a:gd name="connsiteX66" fmla="*/ 1165248 w 4135863"/>
                <a:gd name="connsiteY66" fmla="*/ 663575 h 4702577"/>
                <a:gd name="connsiteX67" fmla="*/ 1184298 w 4135863"/>
                <a:gd name="connsiteY67" fmla="*/ 654050 h 4702577"/>
                <a:gd name="connsiteX68" fmla="*/ 1206523 w 4135863"/>
                <a:gd name="connsiteY68" fmla="*/ 635000 h 4702577"/>
                <a:gd name="connsiteX69" fmla="*/ 1216048 w 4135863"/>
                <a:gd name="connsiteY69" fmla="*/ 631825 h 4702577"/>
                <a:gd name="connsiteX70" fmla="*/ 1244623 w 4135863"/>
                <a:gd name="connsiteY70" fmla="*/ 615950 h 4702577"/>
                <a:gd name="connsiteX71" fmla="*/ 1263673 w 4135863"/>
                <a:gd name="connsiteY71" fmla="*/ 612775 h 4702577"/>
                <a:gd name="connsiteX72" fmla="*/ 1330348 w 4135863"/>
                <a:gd name="connsiteY72" fmla="*/ 606425 h 4702577"/>
                <a:gd name="connsiteX73" fmla="*/ 1365273 w 4135863"/>
                <a:gd name="connsiteY73" fmla="*/ 612775 h 4702577"/>
                <a:gd name="connsiteX74" fmla="*/ 1368448 w 4135863"/>
                <a:gd name="connsiteY74" fmla="*/ 622300 h 4702577"/>
                <a:gd name="connsiteX75" fmla="*/ 1377973 w 4135863"/>
                <a:gd name="connsiteY75" fmla="*/ 628650 h 4702577"/>
                <a:gd name="connsiteX76" fmla="*/ 1387498 w 4135863"/>
                <a:gd name="connsiteY76" fmla="*/ 638175 h 4702577"/>
                <a:gd name="connsiteX77" fmla="*/ 1387498 w 4135863"/>
                <a:gd name="connsiteY77" fmla="*/ 673100 h 4702577"/>
                <a:gd name="connsiteX78" fmla="*/ 1377973 w 4135863"/>
                <a:gd name="connsiteY78" fmla="*/ 676275 h 4702577"/>
                <a:gd name="connsiteX79" fmla="*/ 1355748 w 4135863"/>
                <a:gd name="connsiteY79" fmla="*/ 685800 h 4702577"/>
                <a:gd name="connsiteX80" fmla="*/ 1349398 w 4135863"/>
                <a:gd name="connsiteY80" fmla="*/ 698500 h 4702577"/>
                <a:gd name="connsiteX81" fmla="*/ 1343048 w 4135863"/>
                <a:gd name="connsiteY81" fmla="*/ 723900 h 4702577"/>
                <a:gd name="connsiteX82" fmla="*/ 1339873 w 4135863"/>
                <a:gd name="connsiteY82" fmla="*/ 733425 h 4702577"/>
                <a:gd name="connsiteX83" fmla="*/ 1333523 w 4135863"/>
                <a:gd name="connsiteY83" fmla="*/ 742950 h 4702577"/>
                <a:gd name="connsiteX84" fmla="*/ 1330348 w 4135863"/>
                <a:gd name="connsiteY84" fmla="*/ 758825 h 4702577"/>
                <a:gd name="connsiteX85" fmla="*/ 1320823 w 4135863"/>
                <a:gd name="connsiteY85" fmla="*/ 784225 h 4702577"/>
                <a:gd name="connsiteX86" fmla="*/ 1311298 w 4135863"/>
                <a:gd name="connsiteY86" fmla="*/ 793750 h 4702577"/>
                <a:gd name="connsiteX87" fmla="*/ 1295423 w 4135863"/>
                <a:gd name="connsiteY87" fmla="*/ 822325 h 4702577"/>
                <a:gd name="connsiteX88" fmla="*/ 1282723 w 4135863"/>
                <a:gd name="connsiteY88" fmla="*/ 831850 h 4702577"/>
                <a:gd name="connsiteX89" fmla="*/ 1273198 w 4135863"/>
                <a:gd name="connsiteY89" fmla="*/ 850900 h 4702577"/>
                <a:gd name="connsiteX90" fmla="*/ 1263673 w 4135863"/>
                <a:gd name="connsiteY90" fmla="*/ 860425 h 4702577"/>
                <a:gd name="connsiteX91" fmla="*/ 1266848 w 4135863"/>
                <a:gd name="connsiteY91" fmla="*/ 908050 h 4702577"/>
                <a:gd name="connsiteX92" fmla="*/ 1276373 w 4135863"/>
                <a:gd name="connsiteY92" fmla="*/ 904875 h 4702577"/>
                <a:gd name="connsiteX93" fmla="*/ 1343048 w 4135863"/>
                <a:gd name="connsiteY93" fmla="*/ 898525 h 4702577"/>
                <a:gd name="connsiteX94" fmla="*/ 1362098 w 4135863"/>
                <a:gd name="connsiteY94" fmla="*/ 892175 h 4702577"/>
                <a:gd name="connsiteX95" fmla="*/ 1374798 w 4135863"/>
                <a:gd name="connsiteY95" fmla="*/ 885825 h 4702577"/>
                <a:gd name="connsiteX96" fmla="*/ 1419248 w 4135863"/>
                <a:gd name="connsiteY96" fmla="*/ 879475 h 4702577"/>
                <a:gd name="connsiteX97" fmla="*/ 1428773 w 4135863"/>
                <a:gd name="connsiteY97" fmla="*/ 885825 h 4702577"/>
                <a:gd name="connsiteX98" fmla="*/ 1441473 w 4135863"/>
                <a:gd name="connsiteY98" fmla="*/ 901700 h 4702577"/>
                <a:gd name="connsiteX99" fmla="*/ 1447823 w 4135863"/>
                <a:gd name="connsiteY99" fmla="*/ 911225 h 4702577"/>
                <a:gd name="connsiteX100" fmla="*/ 1470048 w 4135863"/>
                <a:gd name="connsiteY100" fmla="*/ 927100 h 4702577"/>
                <a:gd name="connsiteX101" fmla="*/ 1485923 w 4135863"/>
                <a:gd name="connsiteY101" fmla="*/ 955675 h 4702577"/>
                <a:gd name="connsiteX102" fmla="*/ 1479573 w 4135863"/>
                <a:gd name="connsiteY102" fmla="*/ 1063625 h 4702577"/>
                <a:gd name="connsiteX103" fmla="*/ 1482748 w 4135863"/>
                <a:gd name="connsiteY103" fmla="*/ 1133475 h 4702577"/>
                <a:gd name="connsiteX104" fmla="*/ 1489098 w 4135863"/>
                <a:gd name="connsiteY104" fmla="*/ 1171575 h 4702577"/>
                <a:gd name="connsiteX105" fmla="*/ 1492273 w 4135863"/>
                <a:gd name="connsiteY105" fmla="*/ 1216025 h 4702577"/>
                <a:gd name="connsiteX106" fmla="*/ 1498623 w 4135863"/>
                <a:gd name="connsiteY106" fmla="*/ 1225550 h 4702577"/>
                <a:gd name="connsiteX107" fmla="*/ 1501798 w 4135863"/>
                <a:gd name="connsiteY107" fmla="*/ 1235075 h 4702577"/>
                <a:gd name="connsiteX108" fmla="*/ 1527198 w 4135863"/>
                <a:gd name="connsiteY108" fmla="*/ 1250950 h 4702577"/>
                <a:gd name="connsiteX109" fmla="*/ 1536723 w 4135863"/>
                <a:gd name="connsiteY109" fmla="*/ 1257300 h 4702577"/>
                <a:gd name="connsiteX110" fmla="*/ 1549423 w 4135863"/>
                <a:gd name="connsiteY110" fmla="*/ 1260475 h 4702577"/>
                <a:gd name="connsiteX111" fmla="*/ 1603398 w 4135863"/>
                <a:gd name="connsiteY111" fmla="*/ 1263650 h 4702577"/>
                <a:gd name="connsiteX112" fmla="*/ 1635148 w 4135863"/>
                <a:gd name="connsiteY112" fmla="*/ 1273175 h 4702577"/>
                <a:gd name="connsiteX113" fmla="*/ 1676423 w 4135863"/>
                <a:gd name="connsiteY113" fmla="*/ 1266825 h 4702577"/>
                <a:gd name="connsiteX114" fmla="*/ 1685948 w 4135863"/>
                <a:gd name="connsiteY114" fmla="*/ 1263650 h 4702577"/>
                <a:gd name="connsiteX115" fmla="*/ 1692298 w 4135863"/>
                <a:gd name="connsiteY115" fmla="*/ 1254125 h 4702577"/>
                <a:gd name="connsiteX116" fmla="*/ 1701823 w 4135863"/>
                <a:gd name="connsiteY116" fmla="*/ 1244600 h 4702577"/>
                <a:gd name="connsiteX117" fmla="*/ 1743098 w 4135863"/>
                <a:gd name="connsiteY117" fmla="*/ 1247775 h 4702577"/>
                <a:gd name="connsiteX118" fmla="*/ 1752623 w 4135863"/>
                <a:gd name="connsiteY118" fmla="*/ 1254125 h 4702577"/>
                <a:gd name="connsiteX119" fmla="*/ 1762148 w 4135863"/>
                <a:gd name="connsiteY119" fmla="*/ 1257300 h 4702577"/>
                <a:gd name="connsiteX120" fmla="*/ 1771673 w 4135863"/>
                <a:gd name="connsiteY120" fmla="*/ 1266825 h 4702577"/>
                <a:gd name="connsiteX121" fmla="*/ 1787548 w 4135863"/>
                <a:gd name="connsiteY121" fmla="*/ 1285875 h 4702577"/>
                <a:gd name="connsiteX122" fmla="*/ 1797073 w 4135863"/>
                <a:gd name="connsiteY122" fmla="*/ 1289050 h 4702577"/>
                <a:gd name="connsiteX123" fmla="*/ 1822473 w 4135863"/>
                <a:gd name="connsiteY123" fmla="*/ 1308100 h 4702577"/>
                <a:gd name="connsiteX124" fmla="*/ 1831998 w 4135863"/>
                <a:gd name="connsiteY124" fmla="*/ 1311275 h 4702577"/>
                <a:gd name="connsiteX125" fmla="*/ 1854223 w 4135863"/>
                <a:gd name="connsiteY125" fmla="*/ 1327150 h 4702577"/>
                <a:gd name="connsiteX126" fmla="*/ 1863748 w 4135863"/>
                <a:gd name="connsiteY126" fmla="*/ 1317625 h 4702577"/>
                <a:gd name="connsiteX127" fmla="*/ 1879623 w 4135863"/>
                <a:gd name="connsiteY127" fmla="*/ 1282700 h 4702577"/>
                <a:gd name="connsiteX128" fmla="*/ 1882798 w 4135863"/>
                <a:gd name="connsiteY128" fmla="*/ 1250950 h 4702577"/>
                <a:gd name="connsiteX129" fmla="*/ 1889148 w 4135863"/>
                <a:gd name="connsiteY129" fmla="*/ 1241425 h 4702577"/>
                <a:gd name="connsiteX130" fmla="*/ 1895498 w 4135863"/>
                <a:gd name="connsiteY130" fmla="*/ 1228725 h 4702577"/>
                <a:gd name="connsiteX131" fmla="*/ 1901848 w 4135863"/>
                <a:gd name="connsiteY131" fmla="*/ 1209675 h 4702577"/>
                <a:gd name="connsiteX132" fmla="*/ 1905023 w 4135863"/>
                <a:gd name="connsiteY132" fmla="*/ 1196975 h 4702577"/>
                <a:gd name="connsiteX133" fmla="*/ 1930423 w 4135863"/>
                <a:gd name="connsiteY133" fmla="*/ 1184275 h 4702577"/>
                <a:gd name="connsiteX134" fmla="*/ 2019323 w 4135863"/>
                <a:gd name="connsiteY134" fmla="*/ 1181100 h 4702577"/>
                <a:gd name="connsiteX135" fmla="*/ 2028848 w 4135863"/>
                <a:gd name="connsiteY135" fmla="*/ 1174750 h 4702577"/>
                <a:gd name="connsiteX136" fmla="*/ 2047898 w 4135863"/>
                <a:gd name="connsiteY136" fmla="*/ 1165225 h 4702577"/>
                <a:gd name="connsiteX137" fmla="*/ 2060598 w 4135863"/>
                <a:gd name="connsiteY137" fmla="*/ 1149350 h 4702577"/>
                <a:gd name="connsiteX138" fmla="*/ 2082823 w 4135863"/>
                <a:gd name="connsiteY138" fmla="*/ 1127125 h 4702577"/>
                <a:gd name="connsiteX139" fmla="*/ 2095523 w 4135863"/>
                <a:gd name="connsiteY139" fmla="*/ 1120775 h 4702577"/>
                <a:gd name="connsiteX140" fmla="*/ 2114573 w 4135863"/>
                <a:gd name="connsiteY140" fmla="*/ 1114425 h 4702577"/>
                <a:gd name="connsiteX141" fmla="*/ 2124098 w 4135863"/>
                <a:gd name="connsiteY141" fmla="*/ 1120775 h 4702577"/>
                <a:gd name="connsiteX142" fmla="*/ 2127273 w 4135863"/>
                <a:gd name="connsiteY142" fmla="*/ 1130300 h 4702577"/>
                <a:gd name="connsiteX143" fmla="*/ 2133623 w 4135863"/>
                <a:gd name="connsiteY143" fmla="*/ 1139825 h 4702577"/>
                <a:gd name="connsiteX144" fmla="*/ 2130448 w 4135863"/>
                <a:gd name="connsiteY144" fmla="*/ 1152525 h 4702577"/>
                <a:gd name="connsiteX145" fmla="*/ 2127273 w 4135863"/>
                <a:gd name="connsiteY145" fmla="*/ 1174750 h 4702577"/>
                <a:gd name="connsiteX146" fmla="*/ 2187598 w 4135863"/>
                <a:gd name="connsiteY146" fmla="*/ 1155700 h 4702577"/>
                <a:gd name="connsiteX147" fmla="*/ 2276498 w 4135863"/>
                <a:gd name="connsiteY147" fmla="*/ 1168400 h 4702577"/>
                <a:gd name="connsiteX148" fmla="*/ 2279673 w 4135863"/>
                <a:gd name="connsiteY148" fmla="*/ 1190625 h 4702577"/>
                <a:gd name="connsiteX149" fmla="*/ 2273323 w 4135863"/>
                <a:gd name="connsiteY149" fmla="*/ 1181100 h 4702577"/>
                <a:gd name="connsiteX150" fmla="*/ 2254273 w 4135863"/>
                <a:gd name="connsiteY150" fmla="*/ 1162050 h 4702577"/>
                <a:gd name="connsiteX151" fmla="*/ 2257448 w 4135863"/>
                <a:gd name="connsiteY151" fmla="*/ 1165225 h 4702577"/>
                <a:gd name="connsiteX152" fmla="*/ 2308248 w 4135863"/>
                <a:gd name="connsiteY152" fmla="*/ 1184275 h 4702577"/>
                <a:gd name="connsiteX153" fmla="*/ 2324123 w 4135863"/>
                <a:gd name="connsiteY153" fmla="*/ 1187450 h 4702577"/>
                <a:gd name="connsiteX154" fmla="*/ 2349523 w 4135863"/>
                <a:gd name="connsiteY154" fmla="*/ 1193800 h 4702577"/>
                <a:gd name="connsiteX155" fmla="*/ 2393973 w 4135863"/>
                <a:gd name="connsiteY155" fmla="*/ 1196975 h 4702577"/>
                <a:gd name="connsiteX156" fmla="*/ 2397148 w 4135863"/>
                <a:gd name="connsiteY156" fmla="*/ 1206500 h 4702577"/>
                <a:gd name="connsiteX157" fmla="*/ 2444773 w 4135863"/>
                <a:gd name="connsiteY157" fmla="*/ 1216025 h 4702577"/>
                <a:gd name="connsiteX158" fmla="*/ 2454298 w 4135863"/>
                <a:gd name="connsiteY158" fmla="*/ 1219200 h 4702577"/>
                <a:gd name="connsiteX159" fmla="*/ 2476523 w 4135863"/>
                <a:gd name="connsiteY159" fmla="*/ 1222375 h 4702577"/>
                <a:gd name="connsiteX160" fmla="*/ 2486048 w 4135863"/>
                <a:gd name="connsiteY160" fmla="*/ 1228725 h 4702577"/>
                <a:gd name="connsiteX161" fmla="*/ 2520973 w 4135863"/>
                <a:gd name="connsiteY161" fmla="*/ 1222375 h 4702577"/>
                <a:gd name="connsiteX162" fmla="*/ 2530498 w 4135863"/>
                <a:gd name="connsiteY162" fmla="*/ 1209675 h 4702577"/>
                <a:gd name="connsiteX163" fmla="*/ 2540023 w 4135863"/>
                <a:gd name="connsiteY163" fmla="*/ 1203325 h 4702577"/>
                <a:gd name="connsiteX164" fmla="*/ 2552723 w 4135863"/>
                <a:gd name="connsiteY164" fmla="*/ 1200150 h 4702577"/>
                <a:gd name="connsiteX165" fmla="*/ 2581298 w 4135863"/>
                <a:gd name="connsiteY165" fmla="*/ 1190625 h 4702577"/>
                <a:gd name="connsiteX166" fmla="*/ 2609873 w 4135863"/>
                <a:gd name="connsiteY166" fmla="*/ 1193800 h 4702577"/>
                <a:gd name="connsiteX167" fmla="*/ 2619398 w 4135863"/>
                <a:gd name="connsiteY167" fmla="*/ 1196975 h 4702577"/>
                <a:gd name="connsiteX168" fmla="*/ 2625748 w 4135863"/>
                <a:gd name="connsiteY168" fmla="*/ 1206500 h 4702577"/>
                <a:gd name="connsiteX169" fmla="*/ 2616223 w 4135863"/>
                <a:gd name="connsiteY169" fmla="*/ 1209675 h 4702577"/>
                <a:gd name="connsiteX170" fmla="*/ 2606698 w 4135863"/>
                <a:gd name="connsiteY170" fmla="*/ 1235075 h 4702577"/>
                <a:gd name="connsiteX171" fmla="*/ 2654323 w 4135863"/>
                <a:gd name="connsiteY171" fmla="*/ 1238250 h 4702577"/>
                <a:gd name="connsiteX172" fmla="*/ 2657498 w 4135863"/>
                <a:gd name="connsiteY172" fmla="*/ 1200150 h 4702577"/>
                <a:gd name="connsiteX173" fmla="*/ 2686073 w 4135863"/>
                <a:gd name="connsiteY173" fmla="*/ 1190625 h 4702577"/>
                <a:gd name="connsiteX174" fmla="*/ 2717823 w 4135863"/>
                <a:gd name="connsiteY174" fmla="*/ 1200150 h 4702577"/>
                <a:gd name="connsiteX175" fmla="*/ 2711473 w 4135863"/>
                <a:gd name="connsiteY175" fmla="*/ 1225550 h 4702577"/>
                <a:gd name="connsiteX176" fmla="*/ 2705123 w 4135863"/>
                <a:gd name="connsiteY176" fmla="*/ 1250950 h 4702577"/>
                <a:gd name="connsiteX177" fmla="*/ 2698773 w 4135863"/>
                <a:gd name="connsiteY177" fmla="*/ 1270000 h 4702577"/>
                <a:gd name="connsiteX178" fmla="*/ 2714648 w 4135863"/>
                <a:gd name="connsiteY178" fmla="*/ 1279525 h 4702577"/>
                <a:gd name="connsiteX179" fmla="*/ 2740048 w 4135863"/>
                <a:gd name="connsiteY179" fmla="*/ 1289050 h 4702577"/>
                <a:gd name="connsiteX180" fmla="*/ 2749573 w 4135863"/>
                <a:gd name="connsiteY180" fmla="*/ 1298575 h 4702577"/>
                <a:gd name="connsiteX181" fmla="*/ 2752748 w 4135863"/>
                <a:gd name="connsiteY181" fmla="*/ 1323975 h 4702577"/>
                <a:gd name="connsiteX182" fmla="*/ 2762273 w 4135863"/>
                <a:gd name="connsiteY182" fmla="*/ 1333500 h 4702577"/>
                <a:gd name="connsiteX183" fmla="*/ 2765448 w 4135863"/>
                <a:gd name="connsiteY183" fmla="*/ 1346200 h 4702577"/>
                <a:gd name="connsiteX184" fmla="*/ 2784498 w 4135863"/>
                <a:gd name="connsiteY184" fmla="*/ 1349375 h 4702577"/>
                <a:gd name="connsiteX185" fmla="*/ 2794023 w 4135863"/>
                <a:gd name="connsiteY185" fmla="*/ 1352550 h 4702577"/>
                <a:gd name="connsiteX186" fmla="*/ 2806723 w 4135863"/>
                <a:gd name="connsiteY186" fmla="*/ 1355725 h 4702577"/>
                <a:gd name="connsiteX187" fmla="*/ 2825773 w 4135863"/>
                <a:gd name="connsiteY187" fmla="*/ 1387475 h 4702577"/>
                <a:gd name="connsiteX188" fmla="*/ 2835298 w 4135863"/>
                <a:gd name="connsiteY188" fmla="*/ 1393825 h 4702577"/>
                <a:gd name="connsiteX189" fmla="*/ 2851173 w 4135863"/>
                <a:gd name="connsiteY189" fmla="*/ 1412875 h 4702577"/>
                <a:gd name="connsiteX190" fmla="*/ 2863873 w 4135863"/>
                <a:gd name="connsiteY190" fmla="*/ 1416050 h 4702577"/>
                <a:gd name="connsiteX191" fmla="*/ 2873398 w 4135863"/>
                <a:gd name="connsiteY191" fmla="*/ 1422400 h 4702577"/>
                <a:gd name="connsiteX192" fmla="*/ 2933723 w 4135863"/>
                <a:gd name="connsiteY192" fmla="*/ 1431925 h 4702577"/>
                <a:gd name="connsiteX193" fmla="*/ 2952773 w 4135863"/>
                <a:gd name="connsiteY193" fmla="*/ 1438275 h 4702577"/>
                <a:gd name="connsiteX194" fmla="*/ 2971823 w 4135863"/>
                <a:gd name="connsiteY194" fmla="*/ 1447800 h 4702577"/>
                <a:gd name="connsiteX195" fmla="*/ 2997223 w 4135863"/>
                <a:gd name="connsiteY195" fmla="*/ 1450975 h 4702577"/>
                <a:gd name="connsiteX196" fmla="*/ 3013098 w 4135863"/>
                <a:gd name="connsiteY196" fmla="*/ 1454150 h 4702577"/>
                <a:gd name="connsiteX197" fmla="*/ 3032148 w 4135863"/>
                <a:gd name="connsiteY197" fmla="*/ 1457325 h 4702577"/>
                <a:gd name="connsiteX198" fmla="*/ 3076598 w 4135863"/>
                <a:gd name="connsiteY198" fmla="*/ 1466850 h 4702577"/>
                <a:gd name="connsiteX199" fmla="*/ 3184548 w 4135863"/>
                <a:gd name="connsiteY199" fmla="*/ 1476375 h 4702577"/>
                <a:gd name="connsiteX200" fmla="*/ 3206773 w 4135863"/>
                <a:gd name="connsiteY200" fmla="*/ 1498600 h 4702577"/>
                <a:gd name="connsiteX201" fmla="*/ 3235348 w 4135863"/>
                <a:gd name="connsiteY201" fmla="*/ 1517650 h 4702577"/>
                <a:gd name="connsiteX202" fmla="*/ 3244873 w 4135863"/>
                <a:gd name="connsiteY202" fmla="*/ 1539875 h 4702577"/>
                <a:gd name="connsiteX203" fmla="*/ 3248048 w 4135863"/>
                <a:gd name="connsiteY203" fmla="*/ 1552575 h 4702577"/>
                <a:gd name="connsiteX204" fmla="*/ 3254398 w 4135863"/>
                <a:gd name="connsiteY204" fmla="*/ 1562100 h 4702577"/>
                <a:gd name="connsiteX205" fmla="*/ 3270273 w 4135863"/>
                <a:gd name="connsiteY205" fmla="*/ 1590675 h 4702577"/>
                <a:gd name="connsiteX206" fmla="*/ 3292498 w 4135863"/>
                <a:gd name="connsiteY206" fmla="*/ 1603375 h 4702577"/>
                <a:gd name="connsiteX207" fmla="*/ 3302023 w 4135863"/>
                <a:gd name="connsiteY207" fmla="*/ 1625600 h 4702577"/>
                <a:gd name="connsiteX208" fmla="*/ 3314723 w 4135863"/>
                <a:gd name="connsiteY208" fmla="*/ 1644650 h 4702577"/>
                <a:gd name="connsiteX209" fmla="*/ 3324248 w 4135863"/>
                <a:gd name="connsiteY209" fmla="*/ 1679575 h 4702577"/>
                <a:gd name="connsiteX210" fmla="*/ 3330598 w 4135863"/>
                <a:gd name="connsiteY210" fmla="*/ 1692275 h 4702577"/>
                <a:gd name="connsiteX211" fmla="*/ 3321073 w 4135863"/>
                <a:gd name="connsiteY211" fmla="*/ 1746250 h 4702577"/>
                <a:gd name="connsiteX212" fmla="*/ 3302023 w 4135863"/>
                <a:gd name="connsiteY212" fmla="*/ 1784350 h 4702577"/>
                <a:gd name="connsiteX213" fmla="*/ 3276623 w 4135863"/>
                <a:gd name="connsiteY213" fmla="*/ 1816100 h 4702577"/>
                <a:gd name="connsiteX214" fmla="*/ 3254398 w 4135863"/>
                <a:gd name="connsiteY214" fmla="*/ 1860550 h 4702577"/>
                <a:gd name="connsiteX215" fmla="*/ 3276623 w 4135863"/>
                <a:gd name="connsiteY215" fmla="*/ 1831975 h 4702577"/>
                <a:gd name="connsiteX216" fmla="*/ 3286148 w 4135863"/>
                <a:gd name="connsiteY216" fmla="*/ 1822450 h 4702577"/>
                <a:gd name="connsiteX217" fmla="*/ 3317898 w 4135863"/>
                <a:gd name="connsiteY217" fmla="*/ 1803400 h 4702577"/>
                <a:gd name="connsiteX218" fmla="*/ 3336948 w 4135863"/>
                <a:gd name="connsiteY218" fmla="*/ 1793875 h 4702577"/>
                <a:gd name="connsiteX219" fmla="*/ 3346473 w 4135863"/>
                <a:gd name="connsiteY219" fmla="*/ 1784350 h 4702577"/>
                <a:gd name="connsiteX220" fmla="*/ 3403627 w 4135863"/>
                <a:gd name="connsiteY220" fmla="*/ 1774825 h 4702577"/>
                <a:gd name="connsiteX221" fmla="*/ 3406798 w 4135863"/>
                <a:gd name="connsiteY221" fmla="*/ 1857375 h 4702577"/>
                <a:gd name="connsiteX222" fmla="*/ 3476652 w 4135863"/>
                <a:gd name="connsiteY222" fmla="*/ 1835150 h 4702577"/>
                <a:gd name="connsiteX223" fmla="*/ 3600477 w 4135863"/>
                <a:gd name="connsiteY223" fmla="*/ 1838325 h 4702577"/>
                <a:gd name="connsiteX224" fmla="*/ 3616352 w 4135863"/>
                <a:gd name="connsiteY224" fmla="*/ 1908175 h 4702577"/>
                <a:gd name="connsiteX225" fmla="*/ 3708427 w 4135863"/>
                <a:gd name="connsiteY225" fmla="*/ 1889125 h 4702577"/>
                <a:gd name="connsiteX226" fmla="*/ 3873527 w 4135863"/>
                <a:gd name="connsiteY226" fmla="*/ 1933575 h 4702577"/>
                <a:gd name="connsiteX227" fmla="*/ 3984652 w 4135863"/>
                <a:gd name="connsiteY227" fmla="*/ 1993900 h 4702577"/>
                <a:gd name="connsiteX228" fmla="*/ 4070377 w 4135863"/>
                <a:gd name="connsiteY228" fmla="*/ 2047875 h 4702577"/>
                <a:gd name="connsiteX229" fmla="*/ 4133877 w 4135863"/>
                <a:gd name="connsiteY229" fmla="*/ 2114550 h 4702577"/>
                <a:gd name="connsiteX230" fmla="*/ 4083077 w 4135863"/>
                <a:gd name="connsiteY230" fmla="*/ 2235200 h 4702577"/>
                <a:gd name="connsiteX231" fmla="*/ 3911627 w 4135863"/>
                <a:gd name="connsiteY231" fmla="*/ 2495550 h 4702577"/>
                <a:gd name="connsiteX232" fmla="*/ 3781452 w 4135863"/>
                <a:gd name="connsiteY232" fmla="*/ 2940050 h 4702577"/>
                <a:gd name="connsiteX233" fmla="*/ 3616352 w 4135863"/>
                <a:gd name="connsiteY233" fmla="*/ 3022600 h 4702577"/>
                <a:gd name="connsiteX234" fmla="*/ 3536977 w 4135863"/>
                <a:gd name="connsiteY234" fmla="*/ 3051175 h 4702577"/>
                <a:gd name="connsiteX235" fmla="*/ 2952777 w 4135863"/>
                <a:gd name="connsiteY235" fmla="*/ 2057400 h 4702577"/>
                <a:gd name="connsiteX236" fmla="*/ 2968652 w 4135863"/>
                <a:gd name="connsiteY236" fmla="*/ 2225675 h 4702577"/>
                <a:gd name="connsiteX237" fmla="*/ 2879752 w 4135863"/>
                <a:gd name="connsiteY237" fmla="*/ 2022475 h 4702577"/>
                <a:gd name="connsiteX238" fmla="*/ 2901977 w 4135863"/>
                <a:gd name="connsiteY238" fmla="*/ 2222500 h 4702577"/>
                <a:gd name="connsiteX239" fmla="*/ 2886102 w 4135863"/>
                <a:gd name="connsiteY239" fmla="*/ 2349500 h 4702577"/>
                <a:gd name="connsiteX240" fmla="*/ 2841652 w 4135863"/>
                <a:gd name="connsiteY240" fmla="*/ 2257425 h 4702577"/>
                <a:gd name="connsiteX241" fmla="*/ 2873402 w 4135863"/>
                <a:gd name="connsiteY241" fmla="*/ 2397125 h 4702577"/>
                <a:gd name="connsiteX242" fmla="*/ 2800377 w 4135863"/>
                <a:gd name="connsiteY242" fmla="*/ 2270125 h 4702577"/>
                <a:gd name="connsiteX243" fmla="*/ 2371752 w 4135863"/>
                <a:gd name="connsiteY243" fmla="*/ 4702175 h 4702577"/>
                <a:gd name="connsiteX244" fmla="*/ 2314602 w 4135863"/>
                <a:gd name="connsiteY244" fmla="*/ 4664075 h 4702577"/>
                <a:gd name="connsiteX245" fmla="*/ 2251102 w 4135863"/>
                <a:gd name="connsiteY245" fmla="*/ 4581525 h 4702577"/>
                <a:gd name="connsiteX246" fmla="*/ 2197127 w 4135863"/>
                <a:gd name="connsiteY246" fmla="*/ 4425950 h 4702577"/>
                <a:gd name="connsiteX247" fmla="*/ 2178077 w 4135863"/>
                <a:gd name="connsiteY247" fmla="*/ 4333875 h 4702577"/>
                <a:gd name="connsiteX248" fmla="*/ 2247927 w 4135863"/>
                <a:gd name="connsiteY248" fmla="*/ 4248150 h 4702577"/>
                <a:gd name="connsiteX249" fmla="*/ 2266977 w 4135863"/>
                <a:gd name="connsiteY249" fmla="*/ 4168775 h 4702577"/>
                <a:gd name="connsiteX250" fmla="*/ 2216177 w 4135863"/>
                <a:gd name="connsiteY250" fmla="*/ 4073525 h 4702577"/>
                <a:gd name="connsiteX251" fmla="*/ 2152677 w 4135863"/>
                <a:gd name="connsiteY251" fmla="*/ 4010025 h 4702577"/>
                <a:gd name="connsiteX252" fmla="*/ 2152677 w 4135863"/>
                <a:gd name="connsiteY252" fmla="*/ 3829050 h 4702577"/>
                <a:gd name="connsiteX253" fmla="*/ 2206652 w 4135863"/>
                <a:gd name="connsiteY253" fmla="*/ 3686175 h 4702577"/>
                <a:gd name="connsiteX254" fmla="*/ 2219352 w 4135863"/>
                <a:gd name="connsiteY254" fmla="*/ 3546475 h 4702577"/>
                <a:gd name="connsiteX255" fmla="*/ 2190777 w 4135863"/>
                <a:gd name="connsiteY255" fmla="*/ 3403600 h 4702577"/>
                <a:gd name="connsiteX256" fmla="*/ 2216177 w 4135863"/>
                <a:gd name="connsiteY256" fmla="*/ 3276600 h 4702577"/>
                <a:gd name="connsiteX257" fmla="*/ 2222527 w 4135863"/>
                <a:gd name="connsiteY257" fmla="*/ 3140075 h 4702577"/>
                <a:gd name="connsiteX258" fmla="*/ 2222527 w 4135863"/>
                <a:gd name="connsiteY258" fmla="*/ 2863849 h 4702577"/>
                <a:gd name="connsiteX259" fmla="*/ 2197126 w 4135863"/>
                <a:gd name="connsiteY259" fmla="*/ 2813049 h 4702577"/>
                <a:gd name="connsiteX260" fmla="*/ 2159026 w 4135863"/>
                <a:gd name="connsiteY260" fmla="*/ 2794000 h 4702577"/>
                <a:gd name="connsiteX261" fmla="*/ 2092352 w 4135863"/>
                <a:gd name="connsiteY261" fmla="*/ 2752724 h 4702577"/>
                <a:gd name="connsiteX262" fmla="*/ 2035201 w 4135863"/>
                <a:gd name="connsiteY262" fmla="*/ 2698750 h 4702577"/>
                <a:gd name="connsiteX263" fmla="*/ 1978050 w 4135863"/>
                <a:gd name="connsiteY263" fmla="*/ 2679700 h 4702577"/>
                <a:gd name="connsiteX264" fmla="*/ 1911375 w 4135863"/>
                <a:gd name="connsiteY264" fmla="*/ 2600325 h 4702577"/>
                <a:gd name="connsiteX265" fmla="*/ 1765325 w 4135863"/>
                <a:gd name="connsiteY265" fmla="*/ 2362200 h 4702577"/>
                <a:gd name="connsiteX266" fmla="*/ 1720875 w 4135863"/>
                <a:gd name="connsiteY266" fmla="*/ 2251075 h 4702577"/>
                <a:gd name="connsiteX267" fmla="*/ 1673250 w 4135863"/>
                <a:gd name="connsiteY267" fmla="*/ 2197100 h 4702577"/>
                <a:gd name="connsiteX268" fmla="*/ 1651025 w 4135863"/>
                <a:gd name="connsiteY268" fmla="*/ 2146300 h 4702577"/>
                <a:gd name="connsiteX269" fmla="*/ 1581175 w 4135863"/>
                <a:gd name="connsiteY269" fmla="*/ 2095500 h 4702577"/>
                <a:gd name="connsiteX270" fmla="*/ 1584350 w 4135863"/>
                <a:gd name="connsiteY270" fmla="*/ 2022476 h 4702577"/>
                <a:gd name="connsiteX271" fmla="*/ 1590699 w 4135863"/>
                <a:gd name="connsiteY271" fmla="*/ 1984376 h 4702577"/>
                <a:gd name="connsiteX272" fmla="*/ 1676424 w 4135863"/>
                <a:gd name="connsiteY272" fmla="*/ 1958977 h 4702577"/>
                <a:gd name="connsiteX273" fmla="*/ 1609749 w 4135863"/>
                <a:gd name="connsiteY273" fmla="*/ 1882777 h 4702577"/>
                <a:gd name="connsiteX274" fmla="*/ 1622449 w 4135863"/>
                <a:gd name="connsiteY274" fmla="*/ 1809752 h 4702577"/>
                <a:gd name="connsiteX275" fmla="*/ 1651024 w 4135863"/>
                <a:gd name="connsiteY275" fmla="*/ 1730377 h 4702577"/>
                <a:gd name="connsiteX276" fmla="*/ 1714523 w 4135863"/>
                <a:gd name="connsiteY276" fmla="*/ 1685927 h 4702577"/>
                <a:gd name="connsiteX277" fmla="*/ 1765323 w 4135863"/>
                <a:gd name="connsiteY277" fmla="*/ 1647827 h 4702577"/>
                <a:gd name="connsiteX278" fmla="*/ 1793897 w 4135863"/>
                <a:gd name="connsiteY278" fmla="*/ 1612902 h 4702577"/>
                <a:gd name="connsiteX279" fmla="*/ 1812947 w 4135863"/>
                <a:gd name="connsiteY279" fmla="*/ 1571627 h 4702577"/>
                <a:gd name="connsiteX280" fmla="*/ 1790721 w 4135863"/>
                <a:gd name="connsiteY280" fmla="*/ 1539876 h 4702577"/>
                <a:gd name="connsiteX281" fmla="*/ 1793897 w 4135863"/>
                <a:gd name="connsiteY281" fmla="*/ 1473202 h 4702577"/>
                <a:gd name="connsiteX282" fmla="*/ 1765322 w 4135863"/>
                <a:gd name="connsiteY282" fmla="*/ 1381127 h 4702577"/>
                <a:gd name="connsiteX283" fmla="*/ 1727221 w 4135863"/>
                <a:gd name="connsiteY283" fmla="*/ 1314451 h 4702577"/>
                <a:gd name="connsiteX284" fmla="*/ 1666897 w 4135863"/>
                <a:gd name="connsiteY284" fmla="*/ 1355727 h 4702577"/>
                <a:gd name="connsiteX285" fmla="*/ 1625622 w 4135863"/>
                <a:gd name="connsiteY285" fmla="*/ 1377952 h 4702577"/>
                <a:gd name="connsiteX286" fmla="*/ 1587522 w 4135863"/>
                <a:gd name="connsiteY286" fmla="*/ 1349377 h 4702577"/>
                <a:gd name="connsiteX287" fmla="*/ 1527197 w 4135863"/>
                <a:gd name="connsiteY287" fmla="*/ 1327152 h 4702577"/>
                <a:gd name="connsiteX288" fmla="*/ 1428772 w 4135863"/>
                <a:gd name="connsiteY288" fmla="*/ 1257302 h 4702577"/>
                <a:gd name="connsiteX289" fmla="*/ 1374797 w 4135863"/>
                <a:gd name="connsiteY289" fmla="*/ 1257302 h 4702577"/>
                <a:gd name="connsiteX290" fmla="*/ 1358922 w 4135863"/>
                <a:gd name="connsiteY290" fmla="*/ 1187452 h 4702577"/>
                <a:gd name="connsiteX291" fmla="*/ 1298597 w 4135863"/>
                <a:gd name="connsiteY291" fmla="*/ 1114427 h 4702577"/>
                <a:gd name="connsiteX292" fmla="*/ 1212872 w 4135863"/>
                <a:gd name="connsiteY292" fmla="*/ 1057277 h 4702577"/>
                <a:gd name="connsiteX293" fmla="*/ 1073172 w 4135863"/>
                <a:gd name="connsiteY293" fmla="*/ 1003302 h 4702577"/>
                <a:gd name="connsiteX294" fmla="*/ 996972 w 4135863"/>
                <a:gd name="connsiteY294" fmla="*/ 974727 h 4702577"/>
                <a:gd name="connsiteX295" fmla="*/ 923947 w 4135863"/>
                <a:gd name="connsiteY295" fmla="*/ 914402 h 4702577"/>
                <a:gd name="connsiteX296" fmla="*/ 787422 w 4135863"/>
                <a:gd name="connsiteY296" fmla="*/ 933452 h 4702577"/>
                <a:gd name="connsiteX297" fmla="*/ 733447 w 4135863"/>
                <a:gd name="connsiteY297" fmla="*/ 942977 h 4702577"/>
                <a:gd name="connsiteX298" fmla="*/ 669947 w 4135863"/>
                <a:gd name="connsiteY298" fmla="*/ 889002 h 4702577"/>
                <a:gd name="connsiteX299" fmla="*/ 641372 w 4135863"/>
                <a:gd name="connsiteY299" fmla="*/ 860427 h 4702577"/>
                <a:gd name="connsiteX300" fmla="*/ 488972 w 4135863"/>
                <a:gd name="connsiteY300" fmla="*/ 800102 h 4702577"/>
                <a:gd name="connsiteX301" fmla="*/ 403247 w 4135863"/>
                <a:gd name="connsiteY301" fmla="*/ 749302 h 4702577"/>
                <a:gd name="connsiteX302" fmla="*/ 361972 w 4135863"/>
                <a:gd name="connsiteY302" fmla="*/ 695327 h 4702577"/>
                <a:gd name="connsiteX303" fmla="*/ 396897 w 4135863"/>
                <a:gd name="connsiteY303" fmla="*/ 660402 h 4702577"/>
                <a:gd name="connsiteX304" fmla="*/ 361972 w 4135863"/>
                <a:gd name="connsiteY304" fmla="*/ 555627 h 4702577"/>
                <a:gd name="connsiteX305" fmla="*/ 298471 w 4135863"/>
                <a:gd name="connsiteY305" fmla="*/ 454026 h 4702577"/>
                <a:gd name="connsiteX306" fmla="*/ 266722 w 4135863"/>
                <a:gd name="connsiteY306" fmla="*/ 384175 h 4702577"/>
                <a:gd name="connsiteX307" fmla="*/ 276246 w 4135863"/>
                <a:gd name="connsiteY307" fmla="*/ 358775 h 4702577"/>
                <a:gd name="connsiteX308" fmla="*/ 206397 w 4135863"/>
                <a:gd name="connsiteY308" fmla="*/ 234950 h 4702577"/>
                <a:gd name="connsiteX309" fmla="*/ 146072 w 4135863"/>
                <a:gd name="connsiteY309" fmla="*/ 101600 h 4702577"/>
                <a:gd name="connsiteX310" fmla="*/ 111147 w 4135863"/>
                <a:gd name="connsiteY310" fmla="*/ 142875 h 4702577"/>
                <a:gd name="connsiteX311" fmla="*/ 120671 w 4135863"/>
                <a:gd name="connsiteY311" fmla="*/ 193675 h 4702577"/>
                <a:gd name="connsiteX312" fmla="*/ 123846 w 4135863"/>
                <a:gd name="connsiteY312" fmla="*/ 260350 h 4702577"/>
                <a:gd name="connsiteX313" fmla="*/ 136546 w 4135863"/>
                <a:gd name="connsiteY313" fmla="*/ 327025 h 4702577"/>
                <a:gd name="connsiteX314" fmla="*/ 174646 w 4135863"/>
                <a:gd name="connsiteY314" fmla="*/ 384175 h 4702577"/>
                <a:gd name="connsiteX315" fmla="*/ 190521 w 4135863"/>
                <a:gd name="connsiteY315" fmla="*/ 422275 h 4702577"/>
                <a:gd name="connsiteX316" fmla="*/ 200046 w 4135863"/>
                <a:gd name="connsiteY316" fmla="*/ 495300 h 4702577"/>
                <a:gd name="connsiteX317" fmla="*/ 231798 w 4135863"/>
                <a:gd name="connsiteY317" fmla="*/ 542925 h 4702577"/>
                <a:gd name="connsiteX318" fmla="*/ 168296 w 4135863"/>
                <a:gd name="connsiteY318" fmla="*/ 508000 h 4702577"/>
                <a:gd name="connsiteX319" fmla="*/ 107973 w 4135863"/>
                <a:gd name="connsiteY319" fmla="*/ 460375 h 4702577"/>
                <a:gd name="connsiteX320" fmla="*/ 88923 w 4135863"/>
                <a:gd name="connsiteY320" fmla="*/ 371475 h 4702577"/>
                <a:gd name="connsiteX321" fmla="*/ 22248 w 4135863"/>
                <a:gd name="connsiteY321" fmla="*/ 285750 h 4702577"/>
                <a:gd name="connsiteX322" fmla="*/ 53998 w 4135863"/>
                <a:gd name="connsiteY322" fmla="*/ 193675 h 4702577"/>
                <a:gd name="connsiteX323" fmla="*/ 25423 w 4135863"/>
                <a:gd name="connsiteY323" fmla="*/ 161925 h 4702577"/>
                <a:gd name="connsiteX324" fmla="*/ 12722 w 4135863"/>
                <a:gd name="connsiteY324" fmla="*/ 114300 h 4702577"/>
                <a:gd name="connsiteX325" fmla="*/ 23 w 4135863"/>
                <a:gd name="connsiteY325" fmla="*/ 41275 h 4702577"/>
                <a:gd name="connsiteX326" fmla="*/ 23 w 4135863"/>
                <a:gd name="connsiteY326" fmla="*/ 0 h 4702577"/>
                <a:gd name="connsiteX0" fmla="*/ 23 w 4135863"/>
                <a:gd name="connsiteY0" fmla="*/ 0 h 4719459"/>
                <a:gd name="connsiteX1" fmla="*/ 381023 w 4135863"/>
                <a:gd name="connsiteY1" fmla="*/ 76200 h 4719459"/>
                <a:gd name="connsiteX2" fmla="*/ 479448 w 4135863"/>
                <a:gd name="connsiteY2" fmla="*/ 28575 h 4719459"/>
                <a:gd name="connsiteX3" fmla="*/ 568348 w 4135863"/>
                <a:gd name="connsiteY3" fmla="*/ 44450 h 4719459"/>
                <a:gd name="connsiteX4" fmla="*/ 568348 w 4135863"/>
                <a:gd name="connsiteY4" fmla="*/ 44450 h 4719459"/>
                <a:gd name="connsiteX5" fmla="*/ 571523 w 4135863"/>
                <a:gd name="connsiteY5" fmla="*/ 73025 h 4719459"/>
                <a:gd name="connsiteX6" fmla="*/ 565173 w 4135863"/>
                <a:gd name="connsiteY6" fmla="*/ 88900 h 4719459"/>
                <a:gd name="connsiteX7" fmla="*/ 561998 w 4135863"/>
                <a:gd name="connsiteY7" fmla="*/ 98425 h 4719459"/>
                <a:gd name="connsiteX8" fmla="*/ 565173 w 4135863"/>
                <a:gd name="connsiteY8" fmla="*/ 114300 h 4719459"/>
                <a:gd name="connsiteX9" fmla="*/ 584223 w 4135863"/>
                <a:gd name="connsiteY9" fmla="*/ 127000 h 4719459"/>
                <a:gd name="connsiteX10" fmla="*/ 596923 w 4135863"/>
                <a:gd name="connsiteY10" fmla="*/ 146050 h 4719459"/>
                <a:gd name="connsiteX11" fmla="*/ 600098 w 4135863"/>
                <a:gd name="connsiteY11" fmla="*/ 155575 h 4719459"/>
                <a:gd name="connsiteX12" fmla="*/ 609623 w 4135863"/>
                <a:gd name="connsiteY12" fmla="*/ 161925 h 4719459"/>
                <a:gd name="connsiteX13" fmla="*/ 615973 w 4135863"/>
                <a:gd name="connsiteY13" fmla="*/ 171450 h 4719459"/>
                <a:gd name="connsiteX14" fmla="*/ 660423 w 4135863"/>
                <a:gd name="connsiteY14" fmla="*/ 165100 h 4719459"/>
                <a:gd name="connsiteX15" fmla="*/ 669948 w 4135863"/>
                <a:gd name="connsiteY15" fmla="*/ 158750 h 4719459"/>
                <a:gd name="connsiteX16" fmla="*/ 679473 w 4135863"/>
                <a:gd name="connsiteY16" fmla="*/ 155575 h 4719459"/>
                <a:gd name="connsiteX17" fmla="*/ 701698 w 4135863"/>
                <a:gd name="connsiteY17" fmla="*/ 142875 h 4719459"/>
                <a:gd name="connsiteX18" fmla="*/ 749323 w 4135863"/>
                <a:gd name="connsiteY18" fmla="*/ 146050 h 4719459"/>
                <a:gd name="connsiteX19" fmla="*/ 755673 w 4135863"/>
                <a:gd name="connsiteY19" fmla="*/ 155575 h 4719459"/>
                <a:gd name="connsiteX20" fmla="*/ 749323 w 4135863"/>
                <a:gd name="connsiteY20" fmla="*/ 200025 h 4719459"/>
                <a:gd name="connsiteX21" fmla="*/ 762023 w 4135863"/>
                <a:gd name="connsiteY21" fmla="*/ 212725 h 4719459"/>
                <a:gd name="connsiteX22" fmla="*/ 771548 w 4135863"/>
                <a:gd name="connsiteY22" fmla="*/ 215900 h 4719459"/>
                <a:gd name="connsiteX23" fmla="*/ 777898 w 4135863"/>
                <a:gd name="connsiteY23" fmla="*/ 228600 h 4719459"/>
                <a:gd name="connsiteX24" fmla="*/ 787423 w 4135863"/>
                <a:gd name="connsiteY24" fmla="*/ 238125 h 4719459"/>
                <a:gd name="connsiteX25" fmla="*/ 793773 w 4135863"/>
                <a:gd name="connsiteY25" fmla="*/ 257175 h 4719459"/>
                <a:gd name="connsiteX26" fmla="*/ 796948 w 4135863"/>
                <a:gd name="connsiteY26" fmla="*/ 288925 h 4719459"/>
                <a:gd name="connsiteX27" fmla="*/ 800123 w 4135863"/>
                <a:gd name="connsiteY27" fmla="*/ 298450 h 4719459"/>
                <a:gd name="connsiteX28" fmla="*/ 809648 w 4135863"/>
                <a:gd name="connsiteY28" fmla="*/ 304800 h 4719459"/>
                <a:gd name="connsiteX29" fmla="*/ 822348 w 4135863"/>
                <a:gd name="connsiteY29" fmla="*/ 314325 h 4719459"/>
                <a:gd name="connsiteX30" fmla="*/ 831873 w 4135863"/>
                <a:gd name="connsiteY30" fmla="*/ 323850 h 4719459"/>
                <a:gd name="connsiteX31" fmla="*/ 854098 w 4135863"/>
                <a:gd name="connsiteY31" fmla="*/ 336550 h 4719459"/>
                <a:gd name="connsiteX32" fmla="*/ 863623 w 4135863"/>
                <a:gd name="connsiteY32" fmla="*/ 346075 h 4719459"/>
                <a:gd name="connsiteX33" fmla="*/ 892198 w 4135863"/>
                <a:gd name="connsiteY33" fmla="*/ 352425 h 4719459"/>
                <a:gd name="connsiteX34" fmla="*/ 882673 w 4135863"/>
                <a:gd name="connsiteY34" fmla="*/ 355600 h 4719459"/>
                <a:gd name="connsiteX35" fmla="*/ 879498 w 4135863"/>
                <a:gd name="connsiteY35" fmla="*/ 365125 h 4719459"/>
                <a:gd name="connsiteX36" fmla="*/ 876323 w 4135863"/>
                <a:gd name="connsiteY36" fmla="*/ 406400 h 4719459"/>
                <a:gd name="connsiteX37" fmla="*/ 866798 w 4135863"/>
                <a:gd name="connsiteY37" fmla="*/ 434975 h 4719459"/>
                <a:gd name="connsiteX38" fmla="*/ 863623 w 4135863"/>
                <a:gd name="connsiteY38" fmla="*/ 450850 h 4719459"/>
                <a:gd name="connsiteX39" fmla="*/ 860448 w 4135863"/>
                <a:gd name="connsiteY39" fmla="*/ 463550 h 4719459"/>
                <a:gd name="connsiteX40" fmla="*/ 854098 w 4135863"/>
                <a:gd name="connsiteY40" fmla="*/ 482600 h 4719459"/>
                <a:gd name="connsiteX41" fmla="*/ 850923 w 4135863"/>
                <a:gd name="connsiteY41" fmla="*/ 492125 h 4719459"/>
                <a:gd name="connsiteX42" fmla="*/ 841398 w 4135863"/>
                <a:gd name="connsiteY42" fmla="*/ 517525 h 4719459"/>
                <a:gd name="connsiteX43" fmla="*/ 835048 w 4135863"/>
                <a:gd name="connsiteY43" fmla="*/ 552450 h 4719459"/>
                <a:gd name="connsiteX44" fmla="*/ 831873 w 4135863"/>
                <a:gd name="connsiteY44" fmla="*/ 561975 h 4719459"/>
                <a:gd name="connsiteX45" fmla="*/ 822348 w 4135863"/>
                <a:gd name="connsiteY45" fmla="*/ 565150 h 4719459"/>
                <a:gd name="connsiteX46" fmla="*/ 815998 w 4135863"/>
                <a:gd name="connsiteY46" fmla="*/ 574675 h 4719459"/>
                <a:gd name="connsiteX47" fmla="*/ 825523 w 4135863"/>
                <a:gd name="connsiteY47" fmla="*/ 600075 h 4719459"/>
                <a:gd name="connsiteX48" fmla="*/ 841398 w 4135863"/>
                <a:gd name="connsiteY48" fmla="*/ 625475 h 4719459"/>
                <a:gd name="connsiteX49" fmla="*/ 847748 w 4135863"/>
                <a:gd name="connsiteY49" fmla="*/ 650875 h 4719459"/>
                <a:gd name="connsiteX50" fmla="*/ 860448 w 4135863"/>
                <a:gd name="connsiteY50" fmla="*/ 669925 h 4719459"/>
                <a:gd name="connsiteX51" fmla="*/ 866798 w 4135863"/>
                <a:gd name="connsiteY51" fmla="*/ 682625 h 4719459"/>
                <a:gd name="connsiteX52" fmla="*/ 885848 w 4135863"/>
                <a:gd name="connsiteY52" fmla="*/ 695325 h 4719459"/>
                <a:gd name="connsiteX53" fmla="*/ 904898 w 4135863"/>
                <a:gd name="connsiteY53" fmla="*/ 730250 h 4719459"/>
                <a:gd name="connsiteX54" fmla="*/ 908073 w 4135863"/>
                <a:gd name="connsiteY54" fmla="*/ 739775 h 4719459"/>
                <a:gd name="connsiteX55" fmla="*/ 917598 w 4135863"/>
                <a:gd name="connsiteY55" fmla="*/ 742950 h 4719459"/>
                <a:gd name="connsiteX56" fmla="*/ 936648 w 4135863"/>
                <a:gd name="connsiteY56" fmla="*/ 758825 h 4719459"/>
                <a:gd name="connsiteX57" fmla="*/ 955698 w 4135863"/>
                <a:gd name="connsiteY57" fmla="*/ 765175 h 4719459"/>
                <a:gd name="connsiteX58" fmla="*/ 993798 w 4135863"/>
                <a:gd name="connsiteY58" fmla="*/ 762000 h 4719459"/>
                <a:gd name="connsiteX59" fmla="*/ 1012848 w 4135863"/>
                <a:gd name="connsiteY59" fmla="*/ 755650 h 4719459"/>
                <a:gd name="connsiteX60" fmla="*/ 1022373 w 4135863"/>
                <a:gd name="connsiteY60" fmla="*/ 752475 h 4719459"/>
                <a:gd name="connsiteX61" fmla="*/ 1035073 w 4135863"/>
                <a:gd name="connsiteY61" fmla="*/ 742950 h 4719459"/>
                <a:gd name="connsiteX62" fmla="*/ 1044598 w 4135863"/>
                <a:gd name="connsiteY62" fmla="*/ 739775 h 4719459"/>
                <a:gd name="connsiteX63" fmla="*/ 1143023 w 4135863"/>
                <a:gd name="connsiteY63" fmla="*/ 730250 h 4719459"/>
                <a:gd name="connsiteX64" fmla="*/ 1155723 w 4135863"/>
                <a:gd name="connsiteY64" fmla="*/ 685800 h 4719459"/>
                <a:gd name="connsiteX65" fmla="*/ 1162073 w 4135863"/>
                <a:gd name="connsiteY65" fmla="*/ 673100 h 4719459"/>
                <a:gd name="connsiteX66" fmla="*/ 1165248 w 4135863"/>
                <a:gd name="connsiteY66" fmla="*/ 663575 h 4719459"/>
                <a:gd name="connsiteX67" fmla="*/ 1184298 w 4135863"/>
                <a:gd name="connsiteY67" fmla="*/ 654050 h 4719459"/>
                <a:gd name="connsiteX68" fmla="*/ 1206523 w 4135863"/>
                <a:gd name="connsiteY68" fmla="*/ 635000 h 4719459"/>
                <a:gd name="connsiteX69" fmla="*/ 1216048 w 4135863"/>
                <a:gd name="connsiteY69" fmla="*/ 631825 h 4719459"/>
                <a:gd name="connsiteX70" fmla="*/ 1244623 w 4135863"/>
                <a:gd name="connsiteY70" fmla="*/ 615950 h 4719459"/>
                <a:gd name="connsiteX71" fmla="*/ 1263673 w 4135863"/>
                <a:gd name="connsiteY71" fmla="*/ 612775 h 4719459"/>
                <a:gd name="connsiteX72" fmla="*/ 1330348 w 4135863"/>
                <a:gd name="connsiteY72" fmla="*/ 606425 h 4719459"/>
                <a:gd name="connsiteX73" fmla="*/ 1365273 w 4135863"/>
                <a:gd name="connsiteY73" fmla="*/ 612775 h 4719459"/>
                <a:gd name="connsiteX74" fmla="*/ 1368448 w 4135863"/>
                <a:gd name="connsiteY74" fmla="*/ 622300 h 4719459"/>
                <a:gd name="connsiteX75" fmla="*/ 1377973 w 4135863"/>
                <a:gd name="connsiteY75" fmla="*/ 628650 h 4719459"/>
                <a:gd name="connsiteX76" fmla="*/ 1387498 w 4135863"/>
                <a:gd name="connsiteY76" fmla="*/ 638175 h 4719459"/>
                <a:gd name="connsiteX77" fmla="*/ 1387498 w 4135863"/>
                <a:gd name="connsiteY77" fmla="*/ 673100 h 4719459"/>
                <a:gd name="connsiteX78" fmla="*/ 1377973 w 4135863"/>
                <a:gd name="connsiteY78" fmla="*/ 676275 h 4719459"/>
                <a:gd name="connsiteX79" fmla="*/ 1355748 w 4135863"/>
                <a:gd name="connsiteY79" fmla="*/ 685800 h 4719459"/>
                <a:gd name="connsiteX80" fmla="*/ 1349398 w 4135863"/>
                <a:gd name="connsiteY80" fmla="*/ 698500 h 4719459"/>
                <a:gd name="connsiteX81" fmla="*/ 1343048 w 4135863"/>
                <a:gd name="connsiteY81" fmla="*/ 723900 h 4719459"/>
                <a:gd name="connsiteX82" fmla="*/ 1339873 w 4135863"/>
                <a:gd name="connsiteY82" fmla="*/ 733425 h 4719459"/>
                <a:gd name="connsiteX83" fmla="*/ 1333523 w 4135863"/>
                <a:gd name="connsiteY83" fmla="*/ 742950 h 4719459"/>
                <a:gd name="connsiteX84" fmla="*/ 1330348 w 4135863"/>
                <a:gd name="connsiteY84" fmla="*/ 758825 h 4719459"/>
                <a:gd name="connsiteX85" fmla="*/ 1320823 w 4135863"/>
                <a:gd name="connsiteY85" fmla="*/ 784225 h 4719459"/>
                <a:gd name="connsiteX86" fmla="*/ 1311298 w 4135863"/>
                <a:gd name="connsiteY86" fmla="*/ 793750 h 4719459"/>
                <a:gd name="connsiteX87" fmla="*/ 1295423 w 4135863"/>
                <a:gd name="connsiteY87" fmla="*/ 822325 h 4719459"/>
                <a:gd name="connsiteX88" fmla="*/ 1282723 w 4135863"/>
                <a:gd name="connsiteY88" fmla="*/ 831850 h 4719459"/>
                <a:gd name="connsiteX89" fmla="*/ 1273198 w 4135863"/>
                <a:gd name="connsiteY89" fmla="*/ 850900 h 4719459"/>
                <a:gd name="connsiteX90" fmla="*/ 1263673 w 4135863"/>
                <a:gd name="connsiteY90" fmla="*/ 860425 h 4719459"/>
                <a:gd name="connsiteX91" fmla="*/ 1266848 w 4135863"/>
                <a:gd name="connsiteY91" fmla="*/ 908050 h 4719459"/>
                <a:gd name="connsiteX92" fmla="*/ 1276373 w 4135863"/>
                <a:gd name="connsiteY92" fmla="*/ 904875 h 4719459"/>
                <a:gd name="connsiteX93" fmla="*/ 1343048 w 4135863"/>
                <a:gd name="connsiteY93" fmla="*/ 898525 h 4719459"/>
                <a:gd name="connsiteX94" fmla="*/ 1362098 w 4135863"/>
                <a:gd name="connsiteY94" fmla="*/ 892175 h 4719459"/>
                <a:gd name="connsiteX95" fmla="*/ 1374798 w 4135863"/>
                <a:gd name="connsiteY95" fmla="*/ 885825 h 4719459"/>
                <a:gd name="connsiteX96" fmla="*/ 1419248 w 4135863"/>
                <a:gd name="connsiteY96" fmla="*/ 879475 h 4719459"/>
                <a:gd name="connsiteX97" fmla="*/ 1428773 w 4135863"/>
                <a:gd name="connsiteY97" fmla="*/ 885825 h 4719459"/>
                <a:gd name="connsiteX98" fmla="*/ 1441473 w 4135863"/>
                <a:gd name="connsiteY98" fmla="*/ 901700 h 4719459"/>
                <a:gd name="connsiteX99" fmla="*/ 1447823 w 4135863"/>
                <a:gd name="connsiteY99" fmla="*/ 911225 h 4719459"/>
                <a:gd name="connsiteX100" fmla="*/ 1470048 w 4135863"/>
                <a:gd name="connsiteY100" fmla="*/ 927100 h 4719459"/>
                <a:gd name="connsiteX101" fmla="*/ 1485923 w 4135863"/>
                <a:gd name="connsiteY101" fmla="*/ 955675 h 4719459"/>
                <a:gd name="connsiteX102" fmla="*/ 1479573 w 4135863"/>
                <a:gd name="connsiteY102" fmla="*/ 1063625 h 4719459"/>
                <a:gd name="connsiteX103" fmla="*/ 1482748 w 4135863"/>
                <a:gd name="connsiteY103" fmla="*/ 1133475 h 4719459"/>
                <a:gd name="connsiteX104" fmla="*/ 1489098 w 4135863"/>
                <a:gd name="connsiteY104" fmla="*/ 1171575 h 4719459"/>
                <a:gd name="connsiteX105" fmla="*/ 1492273 w 4135863"/>
                <a:gd name="connsiteY105" fmla="*/ 1216025 h 4719459"/>
                <a:gd name="connsiteX106" fmla="*/ 1498623 w 4135863"/>
                <a:gd name="connsiteY106" fmla="*/ 1225550 h 4719459"/>
                <a:gd name="connsiteX107" fmla="*/ 1501798 w 4135863"/>
                <a:gd name="connsiteY107" fmla="*/ 1235075 h 4719459"/>
                <a:gd name="connsiteX108" fmla="*/ 1527198 w 4135863"/>
                <a:gd name="connsiteY108" fmla="*/ 1250950 h 4719459"/>
                <a:gd name="connsiteX109" fmla="*/ 1536723 w 4135863"/>
                <a:gd name="connsiteY109" fmla="*/ 1257300 h 4719459"/>
                <a:gd name="connsiteX110" fmla="*/ 1549423 w 4135863"/>
                <a:gd name="connsiteY110" fmla="*/ 1260475 h 4719459"/>
                <a:gd name="connsiteX111" fmla="*/ 1603398 w 4135863"/>
                <a:gd name="connsiteY111" fmla="*/ 1263650 h 4719459"/>
                <a:gd name="connsiteX112" fmla="*/ 1635148 w 4135863"/>
                <a:gd name="connsiteY112" fmla="*/ 1273175 h 4719459"/>
                <a:gd name="connsiteX113" fmla="*/ 1676423 w 4135863"/>
                <a:gd name="connsiteY113" fmla="*/ 1266825 h 4719459"/>
                <a:gd name="connsiteX114" fmla="*/ 1685948 w 4135863"/>
                <a:gd name="connsiteY114" fmla="*/ 1263650 h 4719459"/>
                <a:gd name="connsiteX115" fmla="*/ 1692298 w 4135863"/>
                <a:gd name="connsiteY115" fmla="*/ 1254125 h 4719459"/>
                <a:gd name="connsiteX116" fmla="*/ 1701823 w 4135863"/>
                <a:gd name="connsiteY116" fmla="*/ 1244600 h 4719459"/>
                <a:gd name="connsiteX117" fmla="*/ 1743098 w 4135863"/>
                <a:gd name="connsiteY117" fmla="*/ 1247775 h 4719459"/>
                <a:gd name="connsiteX118" fmla="*/ 1752623 w 4135863"/>
                <a:gd name="connsiteY118" fmla="*/ 1254125 h 4719459"/>
                <a:gd name="connsiteX119" fmla="*/ 1762148 w 4135863"/>
                <a:gd name="connsiteY119" fmla="*/ 1257300 h 4719459"/>
                <a:gd name="connsiteX120" fmla="*/ 1771673 w 4135863"/>
                <a:gd name="connsiteY120" fmla="*/ 1266825 h 4719459"/>
                <a:gd name="connsiteX121" fmla="*/ 1787548 w 4135863"/>
                <a:gd name="connsiteY121" fmla="*/ 1285875 h 4719459"/>
                <a:gd name="connsiteX122" fmla="*/ 1797073 w 4135863"/>
                <a:gd name="connsiteY122" fmla="*/ 1289050 h 4719459"/>
                <a:gd name="connsiteX123" fmla="*/ 1822473 w 4135863"/>
                <a:gd name="connsiteY123" fmla="*/ 1308100 h 4719459"/>
                <a:gd name="connsiteX124" fmla="*/ 1831998 w 4135863"/>
                <a:gd name="connsiteY124" fmla="*/ 1311275 h 4719459"/>
                <a:gd name="connsiteX125" fmla="*/ 1854223 w 4135863"/>
                <a:gd name="connsiteY125" fmla="*/ 1327150 h 4719459"/>
                <a:gd name="connsiteX126" fmla="*/ 1863748 w 4135863"/>
                <a:gd name="connsiteY126" fmla="*/ 1317625 h 4719459"/>
                <a:gd name="connsiteX127" fmla="*/ 1879623 w 4135863"/>
                <a:gd name="connsiteY127" fmla="*/ 1282700 h 4719459"/>
                <a:gd name="connsiteX128" fmla="*/ 1882798 w 4135863"/>
                <a:gd name="connsiteY128" fmla="*/ 1250950 h 4719459"/>
                <a:gd name="connsiteX129" fmla="*/ 1889148 w 4135863"/>
                <a:gd name="connsiteY129" fmla="*/ 1241425 h 4719459"/>
                <a:gd name="connsiteX130" fmla="*/ 1895498 w 4135863"/>
                <a:gd name="connsiteY130" fmla="*/ 1228725 h 4719459"/>
                <a:gd name="connsiteX131" fmla="*/ 1901848 w 4135863"/>
                <a:gd name="connsiteY131" fmla="*/ 1209675 h 4719459"/>
                <a:gd name="connsiteX132" fmla="*/ 1905023 w 4135863"/>
                <a:gd name="connsiteY132" fmla="*/ 1196975 h 4719459"/>
                <a:gd name="connsiteX133" fmla="*/ 1930423 w 4135863"/>
                <a:gd name="connsiteY133" fmla="*/ 1184275 h 4719459"/>
                <a:gd name="connsiteX134" fmla="*/ 2019323 w 4135863"/>
                <a:gd name="connsiteY134" fmla="*/ 1181100 h 4719459"/>
                <a:gd name="connsiteX135" fmla="*/ 2028848 w 4135863"/>
                <a:gd name="connsiteY135" fmla="*/ 1174750 h 4719459"/>
                <a:gd name="connsiteX136" fmla="*/ 2047898 w 4135863"/>
                <a:gd name="connsiteY136" fmla="*/ 1165225 h 4719459"/>
                <a:gd name="connsiteX137" fmla="*/ 2060598 w 4135863"/>
                <a:gd name="connsiteY137" fmla="*/ 1149350 h 4719459"/>
                <a:gd name="connsiteX138" fmla="*/ 2082823 w 4135863"/>
                <a:gd name="connsiteY138" fmla="*/ 1127125 h 4719459"/>
                <a:gd name="connsiteX139" fmla="*/ 2095523 w 4135863"/>
                <a:gd name="connsiteY139" fmla="*/ 1120775 h 4719459"/>
                <a:gd name="connsiteX140" fmla="*/ 2114573 w 4135863"/>
                <a:gd name="connsiteY140" fmla="*/ 1114425 h 4719459"/>
                <a:gd name="connsiteX141" fmla="*/ 2124098 w 4135863"/>
                <a:gd name="connsiteY141" fmla="*/ 1120775 h 4719459"/>
                <a:gd name="connsiteX142" fmla="*/ 2127273 w 4135863"/>
                <a:gd name="connsiteY142" fmla="*/ 1130300 h 4719459"/>
                <a:gd name="connsiteX143" fmla="*/ 2133623 w 4135863"/>
                <a:gd name="connsiteY143" fmla="*/ 1139825 h 4719459"/>
                <a:gd name="connsiteX144" fmla="*/ 2130448 w 4135863"/>
                <a:gd name="connsiteY144" fmla="*/ 1152525 h 4719459"/>
                <a:gd name="connsiteX145" fmla="*/ 2127273 w 4135863"/>
                <a:gd name="connsiteY145" fmla="*/ 1174750 h 4719459"/>
                <a:gd name="connsiteX146" fmla="*/ 2187598 w 4135863"/>
                <a:gd name="connsiteY146" fmla="*/ 1155700 h 4719459"/>
                <a:gd name="connsiteX147" fmla="*/ 2276498 w 4135863"/>
                <a:gd name="connsiteY147" fmla="*/ 1168400 h 4719459"/>
                <a:gd name="connsiteX148" fmla="*/ 2279673 w 4135863"/>
                <a:gd name="connsiteY148" fmla="*/ 1190625 h 4719459"/>
                <a:gd name="connsiteX149" fmla="*/ 2273323 w 4135863"/>
                <a:gd name="connsiteY149" fmla="*/ 1181100 h 4719459"/>
                <a:gd name="connsiteX150" fmla="*/ 2254273 w 4135863"/>
                <a:gd name="connsiteY150" fmla="*/ 1162050 h 4719459"/>
                <a:gd name="connsiteX151" fmla="*/ 2257448 w 4135863"/>
                <a:gd name="connsiteY151" fmla="*/ 1165225 h 4719459"/>
                <a:gd name="connsiteX152" fmla="*/ 2308248 w 4135863"/>
                <a:gd name="connsiteY152" fmla="*/ 1184275 h 4719459"/>
                <a:gd name="connsiteX153" fmla="*/ 2324123 w 4135863"/>
                <a:gd name="connsiteY153" fmla="*/ 1187450 h 4719459"/>
                <a:gd name="connsiteX154" fmla="*/ 2349523 w 4135863"/>
                <a:gd name="connsiteY154" fmla="*/ 1193800 h 4719459"/>
                <a:gd name="connsiteX155" fmla="*/ 2393973 w 4135863"/>
                <a:gd name="connsiteY155" fmla="*/ 1196975 h 4719459"/>
                <a:gd name="connsiteX156" fmla="*/ 2397148 w 4135863"/>
                <a:gd name="connsiteY156" fmla="*/ 1206500 h 4719459"/>
                <a:gd name="connsiteX157" fmla="*/ 2444773 w 4135863"/>
                <a:gd name="connsiteY157" fmla="*/ 1216025 h 4719459"/>
                <a:gd name="connsiteX158" fmla="*/ 2454298 w 4135863"/>
                <a:gd name="connsiteY158" fmla="*/ 1219200 h 4719459"/>
                <a:gd name="connsiteX159" fmla="*/ 2476523 w 4135863"/>
                <a:gd name="connsiteY159" fmla="*/ 1222375 h 4719459"/>
                <a:gd name="connsiteX160" fmla="*/ 2486048 w 4135863"/>
                <a:gd name="connsiteY160" fmla="*/ 1228725 h 4719459"/>
                <a:gd name="connsiteX161" fmla="*/ 2520973 w 4135863"/>
                <a:gd name="connsiteY161" fmla="*/ 1222375 h 4719459"/>
                <a:gd name="connsiteX162" fmla="*/ 2530498 w 4135863"/>
                <a:gd name="connsiteY162" fmla="*/ 1209675 h 4719459"/>
                <a:gd name="connsiteX163" fmla="*/ 2540023 w 4135863"/>
                <a:gd name="connsiteY163" fmla="*/ 1203325 h 4719459"/>
                <a:gd name="connsiteX164" fmla="*/ 2552723 w 4135863"/>
                <a:gd name="connsiteY164" fmla="*/ 1200150 h 4719459"/>
                <a:gd name="connsiteX165" fmla="*/ 2581298 w 4135863"/>
                <a:gd name="connsiteY165" fmla="*/ 1190625 h 4719459"/>
                <a:gd name="connsiteX166" fmla="*/ 2609873 w 4135863"/>
                <a:gd name="connsiteY166" fmla="*/ 1193800 h 4719459"/>
                <a:gd name="connsiteX167" fmla="*/ 2619398 w 4135863"/>
                <a:gd name="connsiteY167" fmla="*/ 1196975 h 4719459"/>
                <a:gd name="connsiteX168" fmla="*/ 2625748 w 4135863"/>
                <a:gd name="connsiteY168" fmla="*/ 1206500 h 4719459"/>
                <a:gd name="connsiteX169" fmla="*/ 2616223 w 4135863"/>
                <a:gd name="connsiteY169" fmla="*/ 1209675 h 4719459"/>
                <a:gd name="connsiteX170" fmla="*/ 2606698 w 4135863"/>
                <a:gd name="connsiteY170" fmla="*/ 1235075 h 4719459"/>
                <a:gd name="connsiteX171" fmla="*/ 2654323 w 4135863"/>
                <a:gd name="connsiteY171" fmla="*/ 1238250 h 4719459"/>
                <a:gd name="connsiteX172" fmla="*/ 2657498 w 4135863"/>
                <a:gd name="connsiteY172" fmla="*/ 1200150 h 4719459"/>
                <a:gd name="connsiteX173" fmla="*/ 2686073 w 4135863"/>
                <a:gd name="connsiteY173" fmla="*/ 1190625 h 4719459"/>
                <a:gd name="connsiteX174" fmla="*/ 2717823 w 4135863"/>
                <a:gd name="connsiteY174" fmla="*/ 1200150 h 4719459"/>
                <a:gd name="connsiteX175" fmla="*/ 2711473 w 4135863"/>
                <a:gd name="connsiteY175" fmla="*/ 1225550 h 4719459"/>
                <a:gd name="connsiteX176" fmla="*/ 2705123 w 4135863"/>
                <a:gd name="connsiteY176" fmla="*/ 1250950 h 4719459"/>
                <a:gd name="connsiteX177" fmla="*/ 2698773 w 4135863"/>
                <a:gd name="connsiteY177" fmla="*/ 1270000 h 4719459"/>
                <a:gd name="connsiteX178" fmla="*/ 2714648 w 4135863"/>
                <a:gd name="connsiteY178" fmla="*/ 1279525 h 4719459"/>
                <a:gd name="connsiteX179" fmla="*/ 2740048 w 4135863"/>
                <a:gd name="connsiteY179" fmla="*/ 1289050 h 4719459"/>
                <a:gd name="connsiteX180" fmla="*/ 2749573 w 4135863"/>
                <a:gd name="connsiteY180" fmla="*/ 1298575 h 4719459"/>
                <a:gd name="connsiteX181" fmla="*/ 2752748 w 4135863"/>
                <a:gd name="connsiteY181" fmla="*/ 1323975 h 4719459"/>
                <a:gd name="connsiteX182" fmla="*/ 2762273 w 4135863"/>
                <a:gd name="connsiteY182" fmla="*/ 1333500 h 4719459"/>
                <a:gd name="connsiteX183" fmla="*/ 2765448 w 4135863"/>
                <a:gd name="connsiteY183" fmla="*/ 1346200 h 4719459"/>
                <a:gd name="connsiteX184" fmla="*/ 2784498 w 4135863"/>
                <a:gd name="connsiteY184" fmla="*/ 1349375 h 4719459"/>
                <a:gd name="connsiteX185" fmla="*/ 2794023 w 4135863"/>
                <a:gd name="connsiteY185" fmla="*/ 1352550 h 4719459"/>
                <a:gd name="connsiteX186" fmla="*/ 2806723 w 4135863"/>
                <a:gd name="connsiteY186" fmla="*/ 1355725 h 4719459"/>
                <a:gd name="connsiteX187" fmla="*/ 2825773 w 4135863"/>
                <a:gd name="connsiteY187" fmla="*/ 1387475 h 4719459"/>
                <a:gd name="connsiteX188" fmla="*/ 2835298 w 4135863"/>
                <a:gd name="connsiteY188" fmla="*/ 1393825 h 4719459"/>
                <a:gd name="connsiteX189" fmla="*/ 2851173 w 4135863"/>
                <a:gd name="connsiteY189" fmla="*/ 1412875 h 4719459"/>
                <a:gd name="connsiteX190" fmla="*/ 2863873 w 4135863"/>
                <a:gd name="connsiteY190" fmla="*/ 1416050 h 4719459"/>
                <a:gd name="connsiteX191" fmla="*/ 2873398 w 4135863"/>
                <a:gd name="connsiteY191" fmla="*/ 1422400 h 4719459"/>
                <a:gd name="connsiteX192" fmla="*/ 2933723 w 4135863"/>
                <a:gd name="connsiteY192" fmla="*/ 1431925 h 4719459"/>
                <a:gd name="connsiteX193" fmla="*/ 2952773 w 4135863"/>
                <a:gd name="connsiteY193" fmla="*/ 1438275 h 4719459"/>
                <a:gd name="connsiteX194" fmla="*/ 2971823 w 4135863"/>
                <a:gd name="connsiteY194" fmla="*/ 1447800 h 4719459"/>
                <a:gd name="connsiteX195" fmla="*/ 2997223 w 4135863"/>
                <a:gd name="connsiteY195" fmla="*/ 1450975 h 4719459"/>
                <a:gd name="connsiteX196" fmla="*/ 3013098 w 4135863"/>
                <a:gd name="connsiteY196" fmla="*/ 1454150 h 4719459"/>
                <a:gd name="connsiteX197" fmla="*/ 3032148 w 4135863"/>
                <a:gd name="connsiteY197" fmla="*/ 1457325 h 4719459"/>
                <a:gd name="connsiteX198" fmla="*/ 3076598 w 4135863"/>
                <a:gd name="connsiteY198" fmla="*/ 1466850 h 4719459"/>
                <a:gd name="connsiteX199" fmla="*/ 3184548 w 4135863"/>
                <a:gd name="connsiteY199" fmla="*/ 1476375 h 4719459"/>
                <a:gd name="connsiteX200" fmla="*/ 3206773 w 4135863"/>
                <a:gd name="connsiteY200" fmla="*/ 1498600 h 4719459"/>
                <a:gd name="connsiteX201" fmla="*/ 3235348 w 4135863"/>
                <a:gd name="connsiteY201" fmla="*/ 1517650 h 4719459"/>
                <a:gd name="connsiteX202" fmla="*/ 3244873 w 4135863"/>
                <a:gd name="connsiteY202" fmla="*/ 1539875 h 4719459"/>
                <a:gd name="connsiteX203" fmla="*/ 3248048 w 4135863"/>
                <a:gd name="connsiteY203" fmla="*/ 1552575 h 4719459"/>
                <a:gd name="connsiteX204" fmla="*/ 3254398 w 4135863"/>
                <a:gd name="connsiteY204" fmla="*/ 1562100 h 4719459"/>
                <a:gd name="connsiteX205" fmla="*/ 3270273 w 4135863"/>
                <a:gd name="connsiteY205" fmla="*/ 1590675 h 4719459"/>
                <a:gd name="connsiteX206" fmla="*/ 3292498 w 4135863"/>
                <a:gd name="connsiteY206" fmla="*/ 1603375 h 4719459"/>
                <a:gd name="connsiteX207" fmla="*/ 3302023 w 4135863"/>
                <a:gd name="connsiteY207" fmla="*/ 1625600 h 4719459"/>
                <a:gd name="connsiteX208" fmla="*/ 3314723 w 4135863"/>
                <a:gd name="connsiteY208" fmla="*/ 1644650 h 4719459"/>
                <a:gd name="connsiteX209" fmla="*/ 3324248 w 4135863"/>
                <a:gd name="connsiteY209" fmla="*/ 1679575 h 4719459"/>
                <a:gd name="connsiteX210" fmla="*/ 3330598 w 4135863"/>
                <a:gd name="connsiteY210" fmla="*/ 1692275 h 4719459"/>
                <a:gd name="connsiteX211" fmla="*/ 3321073 w 4135863"/>
                <a:gd name="connsiteY211" fmla="*/ 1746250 h 4719459"/>
                <a:gd name="connsiteX212" fmla="*/ 3302023 w 4135863"/>
                <a:gd name="connsiteY212" fmla="*/ 1784350 h 4719459"/>
                <a:gd name="connsiteX213" fmla="*/ 3276623 w 4135863"/>
                <a:gd name="connsiteY213" fmla="*/ 1816100 h 4719459"/>
                <a:gd name="connsiteX214" fmla="*/ 3254398 w 4135863"/>
                <a:gd name="connsiteY214" fmla="*/ 1860550 h 4719459"/>
                <a:gd name="connsiteX215" fmla="*/ 3276623 w 4135863"/>
                <a:gd name="connsiteY215" fmla="*/ 1831975 h 4719459"/>
                <a:gd name="connsiteX216" fmla="*/ 3286148 w 4135863"/>
                <a:gd name="connsiteY216" fmla="*/ 1822450 h 4719459"/>
                <a:gd name="connsiteX217" fmla="*/ 3317898 w 4135863"/>
                <a:gd name="connsiteY217" fmla="*/ 1803400 h 4719459"/>
                <a:gd name="connsiteX218" fmla="*/ 3336948 w 4135863"/>
                <a:gd name="connsiteY218" fmla="*/ 1793875 h 4719459"/>
                <a:gd name="connsiteX219" fmla="*/ 3346473 w 4135863"/>
                <a:gd name="connsiteY219" fmla="*/ 1784350 h 4719459"/>
                <a:gd name="connsiteX220" fmla="*/ 3403627 w 4135863"/>
                <a:gd name="connsiteY220" fmla="*/ 1774825 h 4719459"/>
                <a:gd name="connsiteX221" fmla="*/ 3406798 w 4135863"/>
                <a:gd name="connsiteY221" fmla="*/ 1857375 h 4719459"/>
                <a:gd name="connsiteX222" fmla="*/ 3476652 w 4135863"/>
                <a:gd name="connsiteY222" fmla="*/ 1835150 h 4719459"/>
                <a:gd name="connsiteX223" fmla="*/ 3600477 w 4135863"/>
                <a:gd name="connsiteY223" fmla="*/ 1838325 h 4719459"/>
                <a:gd name="connsiteX224" fmla="*/ 3616352 w 4135863"/>
                <a:gd name="connsiteY224" fmla="*/ 1908175 h 4719459"/>
                <a:gd name="connsiteX225" fmla="*/ 3708427 w 4135863"/>
                <a:gd name="connsiteY225" fmla="*/ 1889125 h 4719459"/>
                <a:gd name="connsiteX226" fmla="*/ 3873527 w 4135863"/>
                <a:gd name="connsiteY226" fmla="*/ 1933575 h 4719459"/>
                <a:gd name="connsiteX227" fmla="*/ 3984652 w 4135863"/>
                <a:gd name="connsiteY227" fmla="*/ 1993900 h 4719459"/>
                <a:gd name="connsiteX228" fmla="*/ 4070377 w 4135863"/>
                <a:gd name="connsiteY228" fmla="*/ 2047875 h 4719459"/>
                <a:gd name="connsiteX229" fmla="*/ 4133877 w 4135863"/>
                <a:gd name="connsiteY229" fmla="*/ 2114550 h 4719459"/>
                <a:gd name="connsiteX230" fmla="*/ 4083077 w 4135863"/>
                <a:gd name="connsiteY230" fmla="*/ 2235200 h 4719459"/>
                <a:gd name="connsiteX231" fmla="*/ 3911627 w 4135863"/>
                <a:gd name="connsiteY231" fmla="*/ 2495550 h 4719459"/>
                <a:gd name="connsiteX232" fmla="*/ 3781452 w 4135863"/>
                <a:gd name="connsiteY232" fmla="*/ 2940050 h 4719459"/>
                <a:gd name="connsiteX233" fmla="*/ 3616352 w 4135863"/>
                <a:gd name="connsiteY233" fmla="*/ 3022600 h 4719459"/>
                <a:gd name="connsiteX234" fmla="*/ 3536977 w 4135863"/>
                <a:gd name="connsiteY234" fmla="*/ 3051175 h 4719459"/>
                <a:gd name="connsiteX235" fmla="*/ 2952777 w 4135863"/>
                <a:gd name="connsiteY235" fmla="*/ 2057400 h 4719459"/>
                <a:gd name="connsiteX236" fmla="*/ 2968652 w 4135863"/>
                <a:gd name="connsiteY236" fmla="*/ 2225675 h 4719459"/>
                <a:gd name="connsiteX237" fmla="*/ 2879752 w 4135863"/>
                <a:gd name="connsiteY237" fmla="*/ 2022475 h 4719459"/>
                <a:gd name="connsiteX238" fmla="*/ 2901977 w 4135863"/>
                <a:gd name="connsiteY238" fmla="*/ 2222500 h 4719459"/>
                <a:gd name="connsiteX239" fmla="*/ 2886102 w 4135863"/>
                <a:gd name="connsiteY239" fmla="*/ 2349500 h 4719459"/>
                <a:gd name="connsiteX240" fmla="*/ 2841652 w 4135863"/>
                <a:gd name="connsiteY240" fmla="*/ 2257425 h 4719459"/>
                <a:gd name="connsiteX241" fmla="*/ 2873402 w 4135863"/>
                <a:gd name="connsiteY241" fmla="*/ 2397125 h 4719459"/>
                <a:gd name="connsiteX242" fmla="*/ 2422552 w 4135863"/>
                <a:gd name="connsiteY242" fmla="*/ 4718050 h 4719459"/>
                <a:gd name="connsiteX243" fmla="*/ 2371752 w 4135863"/>
                <a:gd name="connsiteY243" fmla="*/ 4702175 h 4719459"/>
                <a:gd name="connsiteX244" fmla="*/ 2314602 w 4135863"/>
                <a:gd name="connsiteY244" fmla="*/ 4664075 h 4719459"/>
                <a:gd name="connsiteX245" fmla="*/ 2251102 w 4135863"/>
                <a:gd name="connsiteY245" fmla="*/ 4581525 h 4719459"/>
                <a:gd name="connsiteX246" fmla="*/ 2197127 w 4135863"/>
                <a:gd name="connsiteY246" fmla="*/ 4425950 h 4719459"/>
                <a:gd name="connsiteX247" fmla="*/ 2178077 w 4135863"/>
                <a:gd name="connsiteY247" fmla="*/ 4333875 h 4719459"/>
                <a:gd name="connsiteX248" fmla="*/ 2247927 w 4135863"/>
                <a:gd name="connsiteY248" fmla="*/ 4248150 h 4719459"/>
                <a:gd name="connsiteX249" fmla="*/ 2266977 w 4135863"/>
                <a:gd name="connsiteY249" fmla="*/ 4168775 h 4719459"/>
                <a:gd name="connsiteX250" fmla="*/ 2216177 w 4135863"/>
                <a:gd name="connsiteY250" fmla="*/ 4073525 h 4719459"/>
                <a:gd name="connsiteX251" fmla="*/ 2152677 w 4135863"/>
                <a:gd name="connsiteY251" fmla="*/ 4010025 h 4719459"/>
                <a:gd name="connsiteX252" fmla="*/ 2152677 w 4135863"/>
                <a:gd name="connsiteY252" fmla="*/ 3829050 h 4719459"/>
                <a:gd name="connsiteX253" fmla="*/ 2206652 w 4135863"/>
                <a:gd name="connsiteY253" fmla="*/ 3686175 h 4719459"/>
                <a:gd name="connsiteX254" fmla="*/ 2219352 w 4135863"/>
                <a:gd name="connsiteY254" fmla="*/ 3546475 h 4719459"/>
                <a:gd name="connsiteX255" fmla="*/ 2190777 w 4135863"/>
                <a:gd name="connsiteY255" fmla="*/ 3403600 h 4719459"/>
                <a:gd name="connsiteX256" fmla="*/ 2216177 w 4135863"/>
                <a:gd name="connsiteY256" fmla="*/ 3276600 h 4719459"/>
                <a:gd name="connsiteX257" fmla="*/ 2222527 w 4135863"/>
                <a:gd name="connsiteY257" fmla="*/ 3140075 h 4719459"/>
                <a:gd name="connsiteX258" fmla="*/ 2222527 w 4135863"/>
                <a:gd name="connsiteY258" fmla="*/ 2863849 h 4719459"/>
                <a:gd name="connsiteX259" fmla="*/ 2197126 w 4135863"/>
                <a:gd name="connsiteY259" fmla="*/ 2813049 h 4719459"/>
                <a:gd name="connsiteX260" fmla="*/ 2159026 w 4135863"/>
                <a:gd name="connsiteY260" fmla="*/ 2794000 h 4719459"/>
                <a:gd name="connsiteX261" fmla="*/ 2092352 w 4135863"/>
                <a:gd name="connsiteY261" fmla="*/ 2752724 h 4719459"/>
                <a:gd name="connsiteX262" fmla="*/ 2035201 w 4135863"/>
                <a:gd name="connsiteY262" fmla="*/ 2698750 h 4719459"/>
                <a:gd name="connsiteX263" fmla="*/ 1978050 w 4135863"/>
                <a:gd name="connsiteY263" fmla="*/ 2679700 h 4719459"/>
                <a:gd name="connsiteX264" fmla="*/ 1911375 w 4135863"/>
                <a:gd name="connsiteY264" fmla="*/ 2600325 h 4719459"/>
                <a:gd name="connsiteX265" fmla="*/ 1765325 w 4135863"/>
                <a:gd name="connsiteY265" fmla="*/ 2362200 h 4719459"/>
                <a:gd name="connsiteX266" fmla="*/ 1720875 w 4135863"/>
                <a:gd name="connsiteY266" fmla="*/ 2251075 h 4719459"/>
                <a:gd name="connsiteX267" fmla="*/ 1673250 w 4135863"/>
                <a:gd name="connsiteY267" fmla="*/ 2197100 h 4719459"/>
                <a:gd name="connsiteX268" fmla="*/ 1651025 w 4135863"/>
                <a:gd name="connsiteY268" fmla="*/ 2146300 h 4719459"/>
                <a:gd name="connsiteX269" fmla="*/ 1581175 w 4135863"/>
                <a:gd name="connsiteY269" fmla="*/ 2095500 h 4719459"/>
                <a:gd name="connsiteX270" fmla="*/ 1584350 w 4135863"/>
                <a:gd name="connsiteY270" fmla="*/ 2022476 h 4719459"/>
                <a:gd name="connsiteX271" fmla="*/ 1590699 w 4135863"/>
                <a:gd name="connsiteY271" fmla="*/ 1984376 h 4719459"/>
                <a:gd name="connsiteX272" fmla="*/ 1676424 w 4135863"/>
                <a:gd name="connsiteY272" fmla="*/ 1958977 h 4719459"/>
                <a:gd name="connsiteX273" fmla="*/ 1609749 w 4135863"/>
                <a:gd name="connsiteY273" fmla="*/ 1882777 h 4719459"/>
                <a:gd name="connsiteX274" fmla="*/ 1622449 w 4135863"/>
                <a:gd name="connsiteY274" fmla="*/ 1809752 h 4719459"/>
                <a:gd name="connsiteX275" fmla="*/ 1651024 w 4135863"/>
                <a:gd name="connsiteY275" fmla="*/ 1730377 h 4719459"/>
                <a:gd name="connsiteX276" fmla="*/ 1714523 w 4135863"/>
                <a:gd name="connsiteY276" fmla="*/ 1685927 h 4719459"/>
                <a:gd name="connsiteX277" fmla="*/ 1765323 w 4135863"/>
                <a:gd name="connsiteY277" fmla="*/ 1647827 h 4719459"/>
                <a:gd name="connsiteX278" fmla="*/ 1793897 w 4135863"/>
                <a:gd name="connsiteY278" fmla="*/ 1612902 h 4719459"/>
                <a:gd name="connsiteX279" fmla="*/ 1812947 w 4135863"/>
                <a:gd name="connsiteY279" fmla="*/ 1571627 h 4719459"/>
                <a:gd name="connsiteX280" fmla="*/ 1790721 w 4135863"/>
                <a:gd name="connsiteY280" fmla="*/ 1539876 h 4719459"/>
                <a:gd name="connsiteX281" fmla="*/ 1793897 w 4135863"/>
                <a:gd name="connsiteY281" fmla="*/ 1473202 h 4719459"/>
                <a:gd name="connsiteX282" fmla="*/ 1765322 w 4135863"/>
                <a:gd name="connsiteY282" fmla="*/ 1381127 h 4719459"/>
                <a:gd name="connsiteX283" fmla="*/ 1727221 w 4135863"/>
                <a:gd name="connsiteY283" fmla="*/ 1314451 h 4719459"/>
                <a:gd name="connsiteX284" fmla="*/ 1666897 w 4135863"/>
                <a:gd name="connsiteY284" fmla="*/ 1355727 h 4719459"/>
                <a:gd name="connsiteX285" fmla="*/ 1625622 w 4135863"/>
                <a:gd name="connsiteY285" fmla="*/ 1377952 h 4719459"/>
                <a:gd name="connsiteX286" fmla="*/ 1587522 w 4135863"/>
                <a:gd name="connsiteY286" fmla="*/ 1349377 h 4719459"/>
                <a:gd name="connsiteX287" fmla="*/ 1527197 w 4135863"/>
                <a:gd name="connsiteY287" fmla="*/ 1327152 h 4719459"/>
                <a:gd name="connsiteX288" fmla="*/ 1428772 w 4135863"/>
                <a:gd name="connsiteY288" fmla="*/ 1257302 h 4719459"/>
                <a:gd name="connsiteX289" fmla="*/ 1374797 w 4135863"/>
                <a:gd name="connsiteY289" fmla="*/ 1257302 h 4719459"/>
                <a:gd name="connsiteX290" fmla="*/ 1358922 w 4135863"/>
                <a:gd name="connsiteY290" fmla="*/ 1187452 h 4719459"/>
                <a:gd name="connsiteX291" fmla="*/ 1298597 w 4135863"/>
                <a:gd name="connsiteY291" fmla="*/ 1114427 h 4719459"/>
                <a:gd name="connsiteX292" fmla="*/ 1212872 w 4135863"/>
                <a:gd name="connsiteY292" fmla="*/ 1057277 h 4719459"/>
                <a:gd name="connsiteX293" fmla="*/ 1073172 w 4135863"/>
                <a:gd name="connsiteY293" fmla="*/ 1003302 h 4719459"/>
                <a:gd name="connsiteX294" fmla="*/ 996972 w 4135863"/>
                <a:gd name="connsiteY294" fmla="*/ 974727 h 4719459"/>
                <a:gd name="connsiteX295" fmla="*/ 923947 w 4135863"/>
                <a:gd name="connsiteY295" fmla="*/ 914402 h 4719459"/>
                <a:gd name="connsiteX296" fmla="*/ 787422 w 4135863"/>
                <a:gd name="connsiteY296" fmla="*/ 933452 h 4719459"/>
                <a:gd name="connsiteX297" fmla="*/ 733447 w 4135863"/>
                <a:gd name="connsiteY297" fmla="*/ 942977 h 4719459"/>
                <a:gd name="connsiteX298" fmla="*/ 669947 w 4135863"/>
                <a:gd name="connsiteY298" fmla="*/ 889002 h 4719459"/>
                <a:gd name="connsiteX299" fmla="*/ 641372 w 4135863"/>
                <a:gd name="connsiteY299" fmla="*/ 860427 h 4719459"/>
                <a:gd name="connsiteX300" fmla="*/ 488972 w 4135863"/>
                <a:gd name="connsiteY300" fmla="*/ 800102 h 4719459"/>
                <a:gd name="connsiteX301" fmla="*/ 403247 w 4135863"/>
                <a:gd name="connsiteY301" fmla="*/ 749302 h 4719459"/>
                <a:gd name="connsiteX302" fmla="*/ 361972 w 4135863"/>
                <a:gd name="connsiteY302" fmla="*/ 695327 h 4719459"/>
                <a:gd name="connsiteX303" fmla="*/ 396897 w 4135863"/>
                <a:gd name="connsiteY303" fmla="*/ 660402 h 4719459"/>
                <a:gd name="connsiteX304" fmla="*/ 361972 w 4135863"/>
                <a:gd name="connsiteY304" fmla="*/ 555627 h 4719459"/>
                <a:gd name="connsiteX305" fmla="*/ 298471 w 4135863"/>
                <a:gd name="connsiteY305" fmla="*/ 454026 h 4719459"/>
                <a:gd name="connsiteX306" fmla="*/ 266722 w 4135863"/>
                <a:gd name="connsiteY306" fmla="*/ 384175 h 4719459"/>
                <a:gd name="connsiteX307" fmla="*/ 276246 w 4135863"/>
                <a:gd name="connsiteY307" fmla="*/ 358775 h 4719459"/>
                <a:gd name="connsiteX308" fmla="*/ 206397 w 4135863"/>
                <a:gd name="connsiteY308" fmla="*/ 234950 h 4719459"/>
                <a:gd name="connsiteX309" fmla="*/ 146072 w 4135863"/>
                <a:gd name="connsiteY309" fmla="*/ 101600 h 4719459"/>
                <a:gd name="connsiteX310" fmla="*/ 111147 w 4135863"/>
                <a:gd name="connsiteY310" fmla="*/ 142875 h 4719459"/>
                <a:gd name="connsiteX311" fmla="*/ 120671 w 4135863"/>
                <a:gd name="connsiteY311" fmla="*/ 193675 h 4719459"/>
                <a:gd name="connsiteX312" fmla="*/ 123846 w 4135863"/>
                <a:gd name="connsiteY312" fmla="*/ 260350 h 4719459"/>
                <a:gd name="connsiteX313" fmla="*/ 136546 w 4135863"/>
                <a:gd name="connsiteY313" fmla="*/ 327025 h 4719459"/>
                <a:gd name="connsiteX314" fmla="*/ 174646 w 4135863"/>
                <a:gd name="connsiteY314" fmla="*/ 384175 h 4719459"/>
                <a:gd name="connsiteX315" fmla="*/ 190521 w 4135863"/>
                <a:gd name="connsiteY315" fmla="*/ 422275 h 4719459"/>
                <a:gd name="connsiteX316" fmla="*/ 200046 w 4135863"/>
                <a:gd name="connsiteY316" fmla="*/ 495300 h 4719459"/>
                <a:gd name="connsiteX317" fmla="*/ 231798 w 4135863"/>
                <a:gd name="connsiteY317" fmla="*/ 542925 h 4719459"/>
                <a:gd name="connsiteX318" fmla="*/ 168296 w 4135863"/>
                <a:gd name="connsiteY318" fmla="*/ 508000 h 4719459"/>
                <a:gd name="connsiteX319" fmla="*/ 107973 w 4135863"/>
                <a:gd name="connsiteY319" fmla="*/ 460375 h 4719459"/>
                <a:gd name="connsiteX320" fmla="*/ 88923 w 4135863"/>
                <a:gd name="connsiteY320" fmla="*/ 371475 h 4719459"/>
                <a:gd name="connsiteX321" fmla="*/ 22248 w 4135863"/>
                <a:gd name="connsiteY321" fmla="*/ 285750 h 4719459"/>
                <a:gd name="connsiteX322" fmla="*/ 53998 w 4135863"/>
                <a:gd name="connsiteY322" fmla="*/ 193675 h 4719459"/>
                <a:gd name="connsiteX323" fmla="*/ 25423 w 4135863"/>
                <a:gd name="connsiteY323" fmla="*/ 161925 h 4719459"/>
                <a:gd name="connsiteX324" fmla="*/ 12722 w 4135863"/>
                <a:gd name="connsiteY324" fmla="*/ 114300 h 4719459"/>
                <a:gd name="connsiteX325" fmla="*/ 23 w 4135863"/>
                <a:gd name="connsiteY325" fmla="*/ 41275 h 4719459"/>
                <a:gd name="connsiteX326" fmla="*/ 23 w 4135863"/>
                <a:gd name="connsiteY326" fmla="*/ 0 h 4719459"/>
                <a:gd name="connsiteX0" fmla="*/ 23 w 4135863"/>
                <a:gd name="connsiteY0" fmla="*/ 0 h 4781729"/>
                <a:gd name="connsiteX1" fmla="*/ 381023 w 4135863"/>
                <a:gd name="connsiteY1" fmla="*/ 76200 h 4781729"/>
                <a:gd name="connsiteX2" fmla="*/ 479448 w 4135863"/>
                <a:gd name="connsiteY2" fmla="*/ 28575 h 4781729"/>
                <a:gd name="connsiteX3" fmla="*/ 568348 w 4135863"/>
                <a:gd name="connsiteY3" fmla="*/ 44450 h 4781729"/>
                <a:gd name="connsiteX4" fmla="*/ 568348 w 4135863"/>
                <a:gd name="connsiteY4" fmla="*/ 44450 h 4781729"/>
                <a:gd name="connsiteX5" fmla="*/ 571523 w 4135863"/>
                <a:gd name="connsiteY5" fmla="*/ 73025 h 4781729"/>
                <a:gd name="connsiteX6" fmla="*/ 565173 w 4135863"/>
                <a:gd name="connsiteY6" fmla="*/ 88900 h 4781729"/>
                <a:gd name="connsiteX7" fmla="*/ 561998 w 4135863"/>
                <a:gd name="connsiteY7" fmla="*/ 98425 h 4781729"/>
                <a:gd name="connsiteX8" fmla="*/ 565173 w 4135863"/>
                <a:gd name="connsiteY8" fmla="*/ 114300 h 4781729"/>
                <a:gd name="connsiteX9" fmla="*/ 584223 w 4135863"/>
                <a:gd name="connsiteY9" fmla="*/ 127000 h 4781729"/>
                <a:gd name="connsiteX10" fmla="*/ 596923 w 4135863"/>
                <a:gd name="connsiteY10" fmla="*/ 146050 h 4781729"/>
                <a:gd name="connsiteX11" fmla="*/ 600098 w 4135863"/>
                <a:gd name="connsiteY11" fmla="*/ 155575 h 4781729"/>
                <a:gd name="connsiteX12" fmla="*/ 609623 w 4135863"/>
                <a:gd name="connsiteY12" fmla="*/ 161925 h 4781729"/>
                <a:gd name="connsiteX13" fmla="*/ 615973 w 4135863"/>
                <a:gd name="connsiteY13" fmla="*/ 171450 h 4781729"/>
                <a:gd name="connsiteX14" fmla="*/ 660423 w 4135863"/>
                <a:gd name="connsiteY14" fmla="*/ 165100 h 4781729"/>
                <a:gd name="connsiteX15" fmla="*/ 669948 w 4135863"/>
                <a:gd name="connsiteY15" fmla="*/ 158750 h 4781729"/>
                <a:gd name="connsiteX16" fmla="*/ 679473 w 4135863"/>
                <a:gd name="connsiteY16" fmla="*/ 155575 h 4781729"/>
                <a:gd name="connsiteX17" fmla="*/ 701698 w 4135863"/>
                <a:gd name="connsiteY17" fmla="*/ 142875 h 4781729"/>
                <a:gd name="connsiteX18" fmla="*/ 749323 w 4135863"/>
                <a:gd name="connsiteY18" fmla="*/ 146050 h 4781729"/>
                <a:gd name="connsiteX19" fmla="*/ 755673 w 4135863"/>
                <a:gd name="connsiteY19" fmla="*/ 155575 h 4781729"/>
                <a:gd name="connsiteX20" fmla="*/ 749323 w 4135863"/>
                <a:gd name="connsiteY20" fmla="*/ 200025 h 4781729"/>
                <a:gd name="connsiteX21" fmla="*/ 762023 w 4135863"/>
                <a:gd name="connsiteY21" fmla="*/ 212725 h 4781729"/>
                <a:gd name="connsiteX22" fmla="*/ 771548 w 4135863"/>
                <a:gd name="connsiteY22" fmla="*/ 215900 h 4781729"/>
                <a:gd name="connsiteX23" fmla="*/ 777898 w 4135863"/>
                <a:gd name="connsiteY23" fmla="*/ 228600 h 4781729"/>
                <a:gd name="connsiteX24" fmla="*/ 787423 w 4135863"/>
                <a:gd name="connsiteY24" fmla="*/ 238125 h 4781729"/>
                <a:gd name="connsiteX25" fmla="*/ 793773 w 4135863"/>
                <a:gd name="connsiteY25" fmla="*/ 257175 h 4781729"/>
                <a:gd name="connsiteX26" fmla="*/ 796948 w 4135863"/>
                <a:gd name="connsiteY26" fmla="*/ 288925 h 4781729"/>
                <a:gd name="connsiteX27" fmla="*/ 800123 w 4135863"/>
                <a:gd name="connsiteY27" fmla="*/ 298450 h 4781729"/>
                <a:gd name="connsiteX28" fmla="*/ 809648 w 4135863"/>
                <a:gd name="connsiteY28" fmla="*/ 304800 h 4781729"/>
                <a:gd name="connsiteX29" fmla="*/ 822348 w 4135863"/>
                <a:gd name="connsiteY29" fmla="*/ 314325 h 4781729"/>
                <a:gd name="connsiteX30" fmla="*/ 831873 w 4135863"/>
                <a:gd name="connsiteY30" fmla="*/ 323850 h 4781729"/>
                <a:gd name="connsiteX31" fmla="*/ 854098 w 4135863"/>
                <a:gd name="connsiteY31" fmla="*/ 336550 h 4781729"/>
                <a:gd name="connsiteX32" fmla="*/ 863623 w 4135863"/>
                <a:gd name="connsiteY32" fmla="*/ 346075 h 4781729"/>
                <a:gd name="connsiteX33" fmla="*/ 892198 w 4135863"/>
                <a:gd name="connsiteY33" fmla="*/ 352425 h 4781729"/>
                <a:gd name="connsiteX34" fmla="*/ 882673 w 4135863"/>
                <a:gd name="connsiteY34" fmla="*/ 355600 h 4781729"/>
                <a:gd name="connsiteX35" fmla="*/ 879498 w 4135863"/>
                <a:gd name="connsiteY35" fmla="*/ 365125 h 4781729"/>
                <a:gd name="connsiteX36" fmla="*/ 876323 w 4135863"/>
                <a:gd name="connsiteY36" fmla="*/ 406400 h 4781729"/>
                <a:gd name="connsiteX37" fmla="*/ 866798 w 4135863"/>
                <a:gd name="connsiteY37" fmla="*/ 434975 h 4781729"/>
                <a:gd name="connsiteX38" fmla="*/ 863623 w 4135863"/>
                <a:gd name="connsiteY38" fmla="*/ 450850 h 4781729"/>
                <a:gd name="connsiteX39" fmla="*/ 860448 w 4135863"/>
                <a:gd name="connsiteY39" fmla="*/ 463550 h 4781729"/>
                <a:gd name="connsiteX40" fmla="*/ 854098 w 4135863"/>
                <a:gd name="connsiteY40" fmla="*/ 482600 h 4781729"/>
                <a:gd name="connsiteX41" fmla="*/ 850923 w 4135863"/>
                <a:gd name="connsiteY41" fmla="*/ 492125 h 4781729"/>
                <a:gd name="connsiteX42" fmla="*/ 841398 w 4135863"/>
                <a:gd name="connsiteY42" fmla="*/ 517525 h 4781729"/>
                <a:gd name="connsiteX43" fmla="*/ 835048 w 4135863"/>
                <a:gd name="connsiteY43" fmla="*/ 552450 h 4781729"/>
                <a:gd name="connsiteX44" fmla="*/ 831873 w 4135863"/>
                <a:gd name="connsiteY44" fmla="*/ 561975 h 4781729"/>
                <a:gd name="connsiteX45" fmla="*/ 822348 w 4135863"/>
                <a:gd name="connsiteY45" fmla="*/ 565150 h 4781729"/>
                <a:gd name="connsiteX46" fmla="*/ 815998 w 4135863"/>
                <a:gd name="connsiteY46" fmla="*/ 574675 h 4781729"/>
                <a:gd name="connsiteX47" fmla="*/ 825523 w 4135863"/>
                <a:gd name="connsiteY47" fmla="*/ 600075 h 4781729"/>
                <a:gd name="connsiteX48" fmla="*/ 841398 w 4135863"/>
                <a:gd name="connsiteY48" fmla="*/ 625475 h 4781729"/>
                <a:gd name="connsiteX49" fmla="*/ 847748 w 4135863"/>
                <a:gd name="connsiteY49" fmla="*/ 650875 h 4781729"/>
                <a:gd name="connsiteX50" fmla="*/ 860448 w 4135863"/>
                <a:gd name="connsiteY50" fmla="*/ 669925 h 4781729"/>
                <a:gd name="connsiteX51" fmla="*/ 866798 w 4135863"/>
                <a:gd name="connsiteY51" fmla="*/ 682625 h 4781729"/>
                <a:gd name="connsiteX52" fmla="*/ 885848 w 4135863"/>
                <a:gd name="connsiteY52" fmla="*/ 695325 h 4781729"/>
                <a:gd name="connsiteX53" fmla="*/ 904898 w 4135863"/>
                <a:gd name="connsiteY53" fmla="*/ 730250 h 4781729"/>
                <a:gd name="connsiteX54" fmla="*/ 908073 w 4135863"/>
                <a:gd name="connsiteY54" fmla="*/ 739775 h 4781729"/>
                <a:gd name="connsiteX55" fmla="*/ 917598 w 4135863"/>
                <a:gd name="connsiteY55" fmla="*/ 742950 h 4781729"/>
                <a:gd name="connsiteX56" fmla="*/ 936648 w 4135863"/>
                <a:gd name="connsiteY56" fmla="*/ 758825 h 4781729"/>
                <a:gd name="connsiteX57" fmla="*/ 955698 w 4135863"/>
                <a:gd name="connsiteY57" fmla="*/ 765175 h 4781729"/>
                <a:gd name="connsiteX58" fmla="*/ 993798 w 4135863"/>
                <a:gd name="connsiteY58" fmla="*/ 762000 h 4781729"/>
                <a:gd name="connsiteX59" fmla="*/ 1012848 w 4135863"/>
                <a:gd name="connsiteY59" fmla="*/ 755650 h 4781729"/>
                <a:gd name="connsiteX60" fmla="*/ 1022373 w 4135863"/>
                <a:gd name="connsiteY60" fmla="*/ 752475 h 4781729"/>
                <a:gd name="connsiteX61" fmla="*/ 1035073 w 4135863"/>
                <a:gd name="connsiteY61" fmla="*/ 742950 h 4781729"/>
                <a:gd name="connsiteX62" fmla="*/ 1044598 w 4135863"/>
                <a:gd name="connsiteY62" fmla="*/ 739775 h 4781729"/>
                <a:gd name="connsiteX63" fmla="*/ 1143023 w 4135863"/>
                <a:gd name="connsiteY63" fmla="*/ 730250 h 4781729"/>
                <a:gd name="connsiteX64" fmla="*/ 1155723 w 4135863"/>
                <a:gd name="connsiteY64" fmla="*/ 685800 h 4781729"/>
                <a:gd name="connsiteX65" fmla="*/ 1162073 w 4135863"/>
                <a:gd name="connsiteY65" fmla="*/ 673100 h 4781729"/>
                <a:gd name="connsiteX66" fmla="*/ 1165248 w 4135863"/>
                <a:gd name="connsiteY66" fmla="*/ 663575 h 4781729"/>
                <a:gd name="connsiteX67" fmla="*/ 1184298 w 4135863"/>
                <a:gd name="connsiteY67" fmla="*/ 654050 h 4781729"/>
                <a:gd name="connsiteX68" fmla="*/ 1206523 w 4135863"/>
                <a:gd name="connsiteY68" fmla="*/ 635000 h 4781729"/>
                <a:gd name="connsiteX69" fmla="*/ 1216048 w 4135863"/>
                <a:gd name="connsiteY69" fmla="*/ 631825 h 4781729"/>
                <a:gd name="connsiteX70" fmla="*/ 1244623 w 4135863"/>
                <a:gd name="connsiteY70" fmla="*/ 615950 h 4781729"/>
                <a:gd name="connsiteX71" fmla="*/ 1263673 w 4135863"/>
                <a:gd name="connsiteY71" fmla="*/ 612775 h 4781729"/>
                <a:gd name="connsiteX72" fmla="*/ 1330348 w 4135863"/>
                <a:gd name="connsiteY72" fmla="*/ 606425 h 4781729"/>
                <a:gd name="connsiteX73" fmla="*/ 1365273 w 4135863"/>
                <a:gd name="connsiteY73" fmla="*/ 612775 h 4781729"/>
                <a:gd name="connsiteX74" fmla="*/ 1368448 w 4135863"/>
                <a:gd name="connsiteY74" fmla="*/ 622300 h 4781729"/>
                <a:gd name="connsiteX75" fmla="*/ 1377973 w 4135863"/>
                <a:gd name="connsiteY75" fmla="*/ 628650 h 4781729"/>
                <a:gd name="connsiteX76" fmla="*/ 1387498 w 4135863"/>
                <a:gd name="connsiteY76" fmla="*/ 638175 h 4781729"/>
                <a:gd name="connsiteX77" fmla="*/ 1387498 w 4135863"/>
                <a:gd name="connsiteY77" fmla="*/ 673100 h 4781729"/>
                <a:gd name="connsiteX78" fmla="*/ 1377973 w 4135863"/>
                <a:gd name="connsiteY78" fmla="*/ 676275 h 4781729"/>
                <a:gd name="connsiteX79" fmla="*/ 1355748 w 4135863"/>
                <a:gd name="connsiteY79" fmla="*/ 685800 h 4781729"/>
                <a:gd name="connsiteX80" fmla="*/ 1349398 w 4135863"/>
                <a:gd name="connsiteY80" fmla="*/ 698500 h 4781729"/>
                <a:gd name="connsiteX81" fmla="*/ 1343048 w 4135863"/>
                <a:gd name="connsiteY81" fmla="*/ 723900 h 4781729"/>
                <a:gd name="connsiteX82" fmla="*/ 1339873 w 4135863"/>
                <a:gd name="connsiteY82" fmla="*/ 733425 h 4781729"/>
                <a:gd name="connsiteX83" fmla="*/ 1333523 w 4135863"/>
                <a:gd name="connsiteY83" fmla="*/ 742950 h 4781729"/>
                <a:gd name="connsiteX84" fmla="*/ 1330348 w 4135863"/>
                <a:gd name="connsiteY84" fmla="*/ 758825 h 4781729"/>
                <a:gd name="connsiteX85" fmla="*/ 1320823 w 4135863"/>
                <a:gd name="connsiteY85" fmla="*/ 784225 h 4781729"/>
                <a:gd name="connsiteX86" fmla="*/ 1311298 w 4135863"/>
                <a:gd name="connsiteY86" fmla="*/ 793750 h 4781729"/>
                <a:gd name="connsiteX87" fmla="*/ 1295423 w 4135863"/>
                <a:gd name="connsiteY87" fmla="*/ 822325 h 4781729"/>
                <a:gd name="connsiteX88" fmla="*/ 1282723 w 4135863"/>
                <a:gd name="connsiteY88" fmla="*/ 831850 h 4781729"/>
                <a:gd name="connsiteX89" fmla="*/ 1273198 w 4135863"/>
                <a:gd name="connsiteY89" fmla="*/ 850900 h 4781729"/>
                <a:gd name="connsiteX90" fmla="*/ 1263673 w 4135863"/>
                <a:gd name="connsiteY90" fmla="*/ 860425 h 4781729"/>
                <a:gd name="connsiteX91" fmla="*/ 1266848 w 4135863"/>
                <a:gd name="connsiteY91" fmla="*/ 908050 h 4781729"/>
                <a:gd name="connsiteX92" fmla="*/ 1276373 w 4135863"/>
                <a:gd name="connsiteY92" fmla="*/ 904875 h 4781729"/>
                <a:gd name="connsiteX93" fmla="*/ 1343048 w 4135863"/>
                <a:gd name="connsiteY93" fmla="*/ 898525 h 4781729"/>
                <a:gd name="connsiteX94" fmla="*/ 1362098 w 4135863"/>
                <a:gd name="connsiteY94" fmla="*/ 892175 h 4781729"/>
                <a:gd name="connsiteX95" fmla="*/ 1374798 w 4135863"/>
                <a:gd name="connsiteY95" fmla="*/ 885825 h 4781729"/>
                <a:gd name="connsiteX96" fmla="*/ 1419248 w 4135863"/>
                <a:gd name="connsiteY96" fmla="*/ 879475 h 4781729"/>
                <a:gd name="connsiteX97" fmla="*/ 1428773 w 4135863"/>
                <a:gd name="connsiteY97" fmla="*/ 885825 h 4781729"/>
                <a:gd name="connsiteX98" fmla="*/ 1441473 w 4135863"/>
                <a:gd name="connsiteY98" fmla="*/ 901700 h 4781729"/>
                <a:gd name="connsiteX99" fmla="*/ 1447823 w 4135863"/>
                <a:gd name="connsiteY99" fmla="*/ 911225 h 4781729"/>
                <a:gd name="connsiteX100" fmla="*/ 1470048 w 4135863"/>
                <a:gd name="connsiteY100" fmla="*/ 927100 h 4781729"/>
                <a:gd name="connsiteX101" fmla="*/ 1485923 w 4135863"/>
                <a:gd name="connsiteY101" fmla="*/ 955675 h 4781729"/>
                <a:gd name="connsiteX102" fmla="*/ 1479573 w 4135863"/>
                <a:gd name="connsiteY102" fmla="*/ 1063625 h 4781729"/>
                <a:gd name="connsiteX103" fmla="*/ 1482748 w 4135863"/>
                <a:gd name="connsiteY103" fmla="*/ 1133475 h 4781729"/>
                <a:gd name="connsiteX104" fmla="*/ 1489098 w 4135863"/>
                <a:gd name="connsiteY104" fmla="*/ 1171575 h 4781729"/>
                <a:gd name="connsiteX105" fmla="*/ 1492273 w 4135863"/>
                <a:gd name="connsiteY105" fmla="*/ 1216025 h 4781729"/>
                <a:gd name="connsiteX106" fmla="*/ 1498623 w 4135863"/>
                <a:gd name="connsiteY106" fmla="*/ 1225550 h 4781729"/>
                <a:gd name="connsiteX107" fmla="*/ 1501798 w 4135863"/>
                <a:gd name="connsiteY107" fmla="*/ 1235075 h 4781729"/>
                <a:gd name="connsiteX108" fmla="*/ 1527198 w 4135863"/>
                <a:gd name="connsiteY108" fmla="*/ 1250950 h 4781729"/>
                <a:gd name="connsiteX109" fmla="*/ 1536723 w 4135863"/>
                <a:gd name="connsiteY109" fmla="*/ 1257300 h 4781729"/>
                <a:gd name="connsiteX110" fmla="*/ 1549423 w 4135863"/>
                <a:gd name="connsiteY110" fmla="*/ 1260475 h 4781729"/>
                <a:gd name="connsiteX111" fmla="*/ 1603398 w 4135863"/>
                <a:gd name="connsiteY111" fmla="*/ 1263650 h 4781729"/>
                <a:gd name="connsiteX112" fmla="*/ 1635148 w 4135863"/>
                <a:gd name="connsiteY112" fmla="*/ 1273175 h 4781729"/>
                <a:gd name="connsiteX113" fmla="*/ 1676423 w 4135863"/>
                <a:gd name="connsiteY113" fmla="*/ 1266825 h 4781729"/>
                <a:gd name="connsiteX114" fmla="*/ 1685948 w 4135863"/>
                <a:gd name="connsiteY114" fmla="*/ 1263650 h 4781729"/>
                <a:gd name="connsiteX115" fmla="*/ 1692298 w 4135863"/>
                <a:gd name="connsiteY115" fmla="*/ 1254125 h 4781729"/>
                <a:gd name="connsiteX116" fmla="*/ 1701823 w 4135863"/>
                <a:gd name="connsiteY116" fmla="*/ 1244600 h 4781729"/>
                <a:gd name="connsiteX117" fmla="*/ 1743098 w 4135863"/>
                <a:gd name="connsiteY117" fmla="*/ 1247775 h 4781729"/>
                <a:gd name="connsiteX118" fmla="*/ 1752623 w 4135863"/>
                <a:gd name="connsiteY118" fmla="*/ 1254125 h 4781729"/>
                <a:gd name="connsiteX119" fmla="*/ 1762148 w 4135863"/>
                <a:gd name="connsiteY119" fmla="*/ 1257300 h 4781729"/>
                <a:gd name="connsiteX120" fmla="*/ 1771673 w 4135863"/>
                <a:gd name="connsiteY120" fmla="*/ 1266825 h 4781729"/>
                <a:gd name="connsiteX121" fmla="*/ 1787548 w 4135863"/>
                <a:gd name="connsiteY121" fmla="*/ 1285875 h 4781729"/>
                <a:gd name="connsiteX122" fmla="*/ 1797073 w 4135863"/>
                <a:gd name="connsiteY122" fmla="*/ 1289050 h 4781729"/>
                <a:gd name="connsiteX123" fmla="*/ 1822473 w 4135863"/>
                <a:gd name="connsiteY123" fmla="*/ 1308100 h 4781729"/>
                <a:gd name="connsiteX124" fmla="*/ 1831998 w 4135863"/>
                <a:gd name="connsiteY124" fmla="*/ 1311275 h 4781729"/>
                <a:gd name="connsiteX125" fmla="*/ 1854223 w 4135863"/>
                <a:gd name="connsiteY125" fmla="*/ 1327150 h 4781729"/>
                <a:gd name="connsiteX126" fmla="*/ 1863748 w 4135863"/>
                <a:gd name="connsiteY126" fmla="*/ 1317625 h 4781729"/>
                <a:gd name="connsiteX127" fmla="*/ 1879623 w 4135863"/>
                <a:gd name="connsiteY127" fmla="*/ 1282700 h 4781729"/>
                <a:gd name="connsiteX128" fmla="*/ 1882798 w 4135863"/>
                <a:gd name="connsiteY128" fmla="*/ 1250950 h 4781729"/>
                <a:gd name="connsiteX129" fmla="*/ 1889148 w 4135863"/>
                <a:gd name="connsiteY129" fmla="*/ 1241425 h 4781729"/>
                <a:gd name="connsiteX130" fmla="*/ 1895498 w 4135863"/>
                <a:gd name="connsiteY130" fmla="*/ 1228725 h 4781729"/>
                <a:gd name="connsiteX131" fmla="*/ 1901848 w 4135863"/>
                <a:gd name="connsiteY131" fmla="*/ 1209675 h 4781729"/>
                <a:gd name="connsiteX132" fmla="*/ 1905023 w 4135863"/>
                <a:gd name="connsiteY132" fmla="*/ 1196975 h 4781729"/>
                <a:gd name="connsiteX133" fmla="*/ 1930423 w 4135863"/>
                <a:gd name="connsiteY133" fmla="*/ 1184275 h 4781729"/>
                <a:gd name="connsiteX134" fmla="*/ 2019323 w 4135863"/>
                <a:gd name="connsiteY134" fmla="*/ 1181100 h 4781729"/>
                <a:gd name="connsiteX135" fmla="*/ 2028848 w 4135863"/>
                <a:gd name="connsiteY135" fmla="*/ 1174750 h 4781729"/>
                <a:gd name="connsiteX136" fmla="*/ 2047898 w 4135863"/>
                <a:gd name="connsiteY136" fmla="*/ 1165225 h 4781729"/>
                <a:gd name="connsiteX137" fmla="*/ 2060598 w 4135863"/>
                <a:gd name="connsiteY137" fmla="*/ 1149350 h 4781729"/>
                <a:gd name="connsiteX138" fmla="*/ 2082823 w 4135863"/>
                <a:gd name="connsiteY138" fmla="*/ 1127125 h 4781729"/>
                <a:gd name="connsiteX139" fmla="*/ 2095523 w 4135863"/>
                <a:gd name="connsiteY139" fmla="*/ 1120775 h 4781729"/>
                <a:gd name="connsiteX140" fmla="*/ 2114573 w 4135863"/>
                <a:gd name="connsiteY140" fmla="*/ 1114425 h 4781729"/>
                <a:gd name="connsiteX141" fmla="*/ 2124098 w 4135863"/>
                <a:gd name="connsiteY141" fmla="*/ 1120775 h 4781729"/>
                <a:gd name="connsiteX142" fmla="*/ 2127273 w 4135863"/>
                <a:gd name="connsiteY142" fmla="*/ 1130300 h 4781729"/>
                <a:gd name="connsiteX143" fmla="*/ 2133623 w 4135863"/>
                <a:gd name="connsiteY143" fmla="*/ 1139825 h 4781729"/>
                <a:gd name="connsiteX144" fmla="*/ 2130448 w 4135863"/>
                <a:gd name="connsiteY144" fmla="*/ 1152525 h 4781729"/>
                <a:gd name="connsiteX145" fmla="*/ 2127273 w 4135863"/>
                <a:gd name="connsiteY145" fmla="*/ 1174750 h 4781729"/>
                <a:gd name="connsiteX146" fmla="*/ 2187598 w 4135863"/>
                <a:gd name="connsiteY146" fmla="*/ 1155700 h 4781729"/>
                <a:gd name="connsiteX147" fmla="*/ 2276498 w 4135863"/>
                <a:gd name="connsiteY147" fmla="*/ 1168400 h 4781729"/>
                <a:gd name="connsiteX148" fmla="*/ 2279673 w 4135863"/>
                <a:gd name="connsiteY148" fmla="*/ 1190625 h 4781729"/>
                <a:gd name="connsiteX149" fmla="*/ 2273323 w 4135863"/>
                <a:gd name="connsiteY149" fmla="*/ 1181100 h 4781729"/>
                <a:gd name="connsiteX150" fmla="*/ 2254273 w 4135863"/>
                <a:gd name="connsiteY150" fmla="*/ 1162050 h 4781729"/>
                <a:gd name="connsiteX151" fmla="*/ 2257448 w 4135863"/>
                <a:gd name="connsiteY151" fmla="*/ 1165225 h 4781729"/>
                <a:gd name="connsiteX152" fmla="*/ 2308248 w 4135863"/>
                <a:gd name="connsiteY152" fmla="*/ 1184275 h 4781729"/>
                <a:gd name="connsiteX153" fmla="*/ 2324123 w 4135863"/>
                <a:gd name="connsiteY153" fmla="*/ 1187450 h 4781729"/>
                <a:gd name="connsiteX154" fmla="*/ 2349523 w 4135863"/>
                <a:gd name="connsiteY154" fmla="*/ 1193800 h 4781729"/>
                <a:gd name="connsiteX155" fmla="*/ 2393973 w 4135863"/>
                <a:gd name="connsiteY155" fmla="*/ 1196975 h 4781729"/>
                <a:gd name="connsiteX156" fmla="*/ 2397148 w 4135863"/>
                <a:gd name="connsiteY156" fmla="*/ 1206500 h 4781729"/>
                <a:gd name="connsiteX157" fmla="*/ 2444773 w 4135863"/>
                <a:gd name="connsiteY157" fmla="*/ 1216025 h 4781729"/>
                <a:gd name="connsiteX158" fmla="*/ 2454298 w 4135863"/>
                <a:gd name="connsiteY158" fmla="*/ 1219200 h 4781729"/>
                <a:gd name="connsiteX159" fmla="*/ 2476523 w 4135863"/>
                <a:gd name="connsiteY159" fmla="*/ 1222375 h 4781729"/>
                <a:gd name="connsiteX160" fmla="*/ 2486048 w 4135863"/>
                <a:gd name="connsiteY160" fmla="*/ 1228725 h 4781729"/>
                <a:gd name="connsiteX161" fmla="*/ 2520973 w 4135863"/>
                <a:gd name="connsiteY161" fmla="*/ 1222375 h 4781729"/>
                <a:gd name="connsiteX162" fmla="*/ 2530498 w 4135863"/>
                <a:gd name="connsiteY162" fmla="*/ 1209675 h 4781729"/>
                <a:gd name="connsiteX163" fmla="*/ 2540023 w 4135863"/>
                <a:gd name="connsiteY163" fmla="*/ 1203325 h 4781729"/>
                <a:gd name="connsiteX164" fmla="*/ 2552723 w 4135863"/>
                <a:gd name="connsiteY164" fmla="*/ 1200150 h 4781729"/>
                <a:gd name="connsiteX165" fmla="*/ 2581298 w 4135863"/>
                <a:gd name="connsiteY165" fmla="*/ 1190625 h 4781729"/>
                <a:gd name="connsiteX166" fmla="*/ 2609873 w 4135863"/>
                <a:gd name="connsiteY166" fmla="*/ 1193800 h 4781729"/>
                <a:gd name="connsiteX167" fmla="*/ 2619398 w 4135863"/>
                <a:gd name="connsiteY167" fmla="*/ 1196975 h 4781729"/>
                <a:gd name="connsiteX168" fmla="*/ 2625748 w 4135863"/>
                <a:gd name="connsiteY168" fmla="*/ 1206500 h 4781729"/>
                <a:gd name="connsiteX169" fmla="*/ 2616223 w 4135863"/>
                <a:gd name="connsiteY169" fmla="*/ 1209675 h 4781729"/>
                <a:gd name="connsiteX170" fmla="*/ 2606698 w 4135863"/>
                <a:gd name="connsiteY170" fmla="*/ 1235075 h 4781729"/>
                <a:gd name="connsiteX171" fmla="*/ 2654323 w 4135863"/>
                <a:gd name="connsiteY171" fmla="*/ 1238250 h 4781729"/>
                <a:gd name="connsiteX172" fmla="*/ 2657498 w 4135863"/>
                <a:gd name="connsiteY172" fmla="*/ 1200150 h 4781729"/>
                <a:gd name="connsiteX173" fmla="*/ 2686073 w 4135863"/>
                <a:gd name="connsiteY173" fmla="*/ 1190625 h 4781729"/>
                <a:gd name="connsiteX174" fmla="*/ 2717823 w 4135863"/>
                <a:gd name="connsiteY174" fmla="*/ 1200150 h 4781729"/>
                <a:gd name="connsiteX175" fmla="*/ 2711473 w 4135863"/>
                <a:gd name="connsiteY175" fmla="*/ 1225550 h 4781729"/>
                <a:gd name="connsiteX176" fmla="*/ 2705123 w 4135863"/>
                <a:gd name="connsiteY176" fmla="*/ 1250950 h 4781729"/>
                <a:gd name="connsiteX177" fmla="*/ 2698773 w 4135863"/>
                <a:gd name="connsiteY177" fmla="*/ 1270000 h 4781729"/>
                <a:gd name="connsiteX178" fmla="*/ 2714648 w 4135863"/>
                <a:gd name="connsiteY178" fmla="*/ 1279525 h 4781729"/>
                <a:gd name="connsiteX179" fmla="*/ 2740048 w 4135863"/>
                <a:gd name="connsiteY179" fmla="*/ 1289050 h 4781729"/>
                <a:gd name="connsiteX180" fmla="*/ 2749573 w 4135863"/>
                <a:gd name="connsiteY180" fmla="*/ 1298575 h 4781729"/>
                <a:gd name="connsiteX181" fmla="*/ 2752748 w 4135863"/>
                <a:gd name="connsiteY181" fmla="*/ 1323975 h 4781729"/>
                <a:gd name="connsiteX182" fmla="*/ 2762273 w 4135863"/>
                <a:gd name="connsiteY182" fmla="*/ 1333500 h 4781729"/>
                <a:gd name="connsiteX183" fmla="*/ 2765448 w 4135863"/>
                <a:gd name="connsiteY183" fmla="*/ 1346200 h 4781729"/>
                <a:gd name="connsiteX184" fmla="*/ 2784498 w 4135863"/>
                <a:gd name="connsiteY184" fmla="*/ 1349375 h 4781729"/>
                <a:gd name="connsiteX185" fmla="*/ 2794023 w 4135863"/>
                <a:gd name="connsiteY185" fmla="*/ 1352550 h 4781729"/>
                <a:gd name="connsiteX186" fmla="*/ 2806723 w 4135863"/>
                <a:gd name="connsiteY186" fmla="*/ 1355725 h 4781729"/>
                <a:gd name="connsiteX187" fmla="*/ 2825773 w 4135863"/>
                <a:gd name="connsiteY187" fmla="*/ 1387475 h 4781729"/>
                <a:gd name="connsiteX188" fmla="*/ 2835298 w 4135863"/>
                <a:gd name="connsiteY188" fmla="*/ 1393825 h 4781729"/>
                <a:gd name="connsiteX189" fmla="*/ 2851173 w 4135863"/>
                <a:gd name="connsiteY189" fmla="*/ 1412875 h 4781729"/>
                <a:gd name="connsiteX190" fmla="*/ 2863873 w 4135863"/>
                <a:gd name="connsiteY190" fmla="*/ 1416050 h 4781729"/>
                <a:gd name="connsiteX191" fmla="*/ 2873398 w 4135863"/>
                <a:gd name="connsiteY191" fmla="*/ 1422400 h 4781729"/>
                <a:gd name="connsiteX192" fmla="*/ 2933723 w 4135863"/>
                <a:gd name="connsiteY192" fmla="*/ 1431925 h 4781729"/>
                <a:gd name="connsiteX193" fmla="*/ 2952773 w 4135863"/>
                <a:gd name="connsiteY193" fmla="*/ 1438275 h 4781729"/>
                <a:gd name="connsiteX194" fmla="*/ 2971823 w 4135863"/>
                <a:gd name="connsiteY194" fmla="*/ 1447800 h 4781729"/>
                <a:gd name="connsiteX195" fmla="*/ 2997223 w 4135863"/>
                <a:gd name="connsiteY195" fmla="*/ 1450975 h 4781729"/>
                <a:gd name="connsiteX196" fmla="*/ 3013098 w 4135863"/>
                <a:gd name="connsiteY196" fmla="*/ 1454150 h 4781729"/>
                <a:gd name="connsiteX197" fmla="*/ 3032148 w 4135863"/>
                <a:gd name="connsiteY197" fmla="*/ 1457325 h 4781729"/>
                <a:gd name="connsiteX198" fmla="*/ 3076598 w 4135863"/>
                <a:gd name="connsiteY198" fmla="*/ 1466850 h 4781729"/>
                <a:gd name="connsiteX199" fmla="*/ 3184548 w 4135863"/>
                <a:gd name="connsiteY199" fmla="*/ 1476375 h 4781729"/>
                <a:gd name="connsiteX200" fmla="*/ 3206773 w 4135863"/>
                <a:gd name="connsiteY200" fmla="*/ 1498600 h 4781729"/>
                <a:gd name="connsiteX201" fmla="*/ 3235348 w 4135863"/>
                <a:gd name="connsiteY201" fmla="*/ 1517650 h 4781729"/>
                <a:gd name="connsiteX202" fmla="*/ 3244873 w 4135863"/>
                <a:gd name="connsiteY202" fmla="*/ 1539875 h 4781729"/>
                <a:gd name="connsiteX203" fmla="*/ 3248048 w 4135863"/>
                <a:gd name="connsiteY203" fmla="*/ 1552575 h 4781729"/>
                <a:gd name="connsiteX204" fmla="*/ 3254398 w 4135863"/>
                <a:gd name="connsiteY204" fmla="*/ 1562100 h 4781729"/>
                <a:gd name="connsiteX205" fmla="*/ 3270273 w 4135863"/>
                <a:gd name="connsiteY205" fmla="*/ 1590675 h 4781729"/>
                <a:gd name="connsiteX206" fmla="*/ 3292498 w 4135863"/>
                <a:gd name="connsiteY206" fmla="*/ 1603375 h 4781729"/>
                <a:gd name="connsiteX207" fmla="*/ 3302023 w 4135863"/>
                <a:gd name="connsiteY207" fmla="*/ 1625600 h 4781729"/>
                <a:gd name="connsiteX208" fmla="*/ 3314723 w 4135863"/>
                <a:gd name="connsiteY208" fmla="*/ 1644650 h 4781729"/>
                <a:gd name="connsiteX209" fmla="*/ 3324248 w 4135863"/>
                <a:gd name="connsiteY209" fmla="*/ 1679575 h 4781729"/>
                <a:gd name="connsiteX210" fmla="*/ 3330598 w 4135863"/>
                <a:gd name="connsiteY210" fmla="*/ 1692275 h 4781729"/>
                <a:gd name="connsiteX211" fmla="*/ 3321073 w 4135863"/>
                <a:gd name="connsiteY211" fmla="*/ 1746250 h 4781729"/>
                <a:gd name="connsiteX212" fmla="*/ 3302023 w 4135863"/>
                <a:gd name="connsiteY212" fmla="*/ 1784350 h 4781729"/>
                <a:gd name="connsiteX213" fmla="*/ 3276623 w 4135863"/>
                <a:gd name="connsiteY213" fmla="*/ 1816100 h 4781729"/>
                <a:gd name="connsiteX214" fmla="*/ 3254398 w 4135863"/>
                <a:gd name="connsiteY214" fmla="*/ 1860550 h 4781729"/>
                <a:gd name="connsiteX215" fmla="*/ 3276623 w 4135863"/>
                <a:gd name="connsiteY215" fmla="*/ 1831975 h 4781729"/>
                <a:gd name="connsiteX216" fmla="*/ 3286148 w 4135863"/>
                <a:gd name="connsiteY216" fmla="*/ 1822450 h 4781729"/>
                <a:gd name="connsiteX217" fmla="*/ 3317898 w 4135863"/>
                <a:gd name="connsiteY217" fmla="*/ 1803400 h 4781729"/>
                <a:gd name="connsiteX218" fmla="*/ 3336948 w 4135863"/>
                <a:gd name="connsiteY218" fmla="*/ 1793875 h 4781729"/>
                <a:gd name="connsiteX219" fmla="*/ 3346473 w 4135863"/>
                <a:gd name="connsiteY219" fmla="*/ 1784350 h 4781729"/>
                <a:gd name="connsiteX220" fmla="*/ 3403627 w 4135863"/>
                <a:gd name="connsiteY220" fmla="*/ 1774825 h 4781729"/>
                <a:gd name="connsiteX221" fmla="*/ 3406798 w 4135863"/>
                <a:gd name="connsiteY221" fmla="*/ 1857375 h 4781729"/>
                <a:gd name="connsiteX222" fmla="*/ 3476652 w 4135863"/>
                <a:gd name="connsiteY222" fmla="*/ 1835150 h 4781729"/>
                <a:gd name="connsiteX223" fmla="*/ 3600477 w 4135863"/>
                <a:gd name="connsiteY223" fmla="*/ 1838325 h 4781729"/>
                <a:gd name="connsiteX224" fmla="*/ 3616352 w 4135863"/>
                <a:gd name="connsiteY224" fmla="*/ 1908175 h 4781729"/>
                <a:gd name="connsiteX225" fmla="*/ 3708427 w 4135863"/>
                <a:gd name="connsiteY225" fmla="*/ 1889125 h 4781729"/>
                <a:gd name="connsiteX226" fmla="*/ 3873527 w 4135863"/>
                <a:gd name="connsiteY226" fmla="*/ 1933575 h 4781729"/>
                <a:gd name="connsiteX227" fmla="*/ 3984652 w 4135863"/>
                <a:gd name="connsiteY227" fmla="*/ 1993900 h 4781729"/>
                <a:gd name="connsiteX228" fmla="*/ 4070377 w 4135863"/>
                <a:gd name="connsiteY228" fmla="*/ 2047875 h 4781729"/>
                <a:gd name="connsiteX229" fmla="*/ 4133877 w 4135863"/>
                <a:gd name="connsiteY229" fmla="*/ 2114550 h 4781729"/>
                <a:gd name="connsiteX230" fmla="*/ 4083077 w 4135863"/>
                <a:gd name="connsiteY230" fmla="*/ 2235200 h 4781729"/>
                <a:gd name="connsiteX231" fmla="*/ 3911627 w 4135863"/>
                <a:gd name="connsiteY231" fmla="*/ 2495550 h 4781729"/>
                <a:gd name="connsiteX232" fmla="*/ 3781452 w 4135863"/>
                <a:gd name="connsiteY232" fmla="*/ 2940050 h 4781729"/>
                <a:gd name="connsiteX233" fmla="*/ 3616352 w 4135863"/>
                <a:gd name="connsiteY233" fmla="*/ 3022600 h 4781729"/>
                <a:gd name="connsiteX234" fmla="*/ 3536977 w 4135863"/>
                <a:gd name="connsiteY234" fmla="*/ 3051175 h 4781729"/>
                <a:gd name="connsiteX235" fmla="*/ 2952777 w 4135863"/>
                <a:gd name="connsiteY235" fmla="*/ 2057400 h 4781729"/>
                <a:gd name="connsiteX236" fmla="*/ 2968652 w 4135863"/>
                <a:gd name="connsiteY236" fmla="*/ 2225675 h 4781729"/>
                <a:gd name="connsiteX237" fmla="*/ 2879752 w 4135863"/>
                <a:gd name="connsiteY237" fmla="*/ 2022475 h 4781729"/>
                <a:gd name="connsiteX238" fmla="*/ 2901977 w 4135863"/>
                <a:gd name="connsiteY238" fmla="*/ 2222500 h 4781729"/>
                <a:gd name="connsiteX239" fmla="*/ 2886102 w 4135863"/>
                <a:gd name="connsiteY239" fmla="*/ 2349500 h 4781729"/>
                <a:gd name="connsiteX240" fmla="*/ 2841652 w 4135863"/>
                <a:gd name="connsiteY240" fmla="*/ 2257425 h 4781729"/>
                <a:gd name="connsiteX241" fmla="*/ 2409852 w 4135863"/>
                <a:gd name="connsiteY241" fmla="*/ 4781550 h 4781729"/>
                <a:gd name="connsiteX242" fmla="*/ 2422552 w 4135863"/>
                <a:gd name="connsiteY242" fmla="*/ 4718050 h 4781729"/>
                <a:gd name="connsiteX243" fmla="*/ 2371752 w 4135863"/>
                <a:gd name="connsiteY243" fmla="*/ 4702175 h 4781729"/>
                <a:gd name="connsiteX244" fmla="*/ 2314602 w 4135863"/>
                <a:gd name="connsiteY244" fmla="*/ 4664075 h 4781729"/>
                <a:gd name="connsiteX245" fmla="*/ 2251102 w 4135863"/>
                <a:gd name="connsiteY245" fmla="*/ 4581525 h 4781729"/>
                <a:gd name="connsiteX246" fmla="*/ 2197127 w 4135863"/>
                <a:gd name="connsiteY246" fmla="*/ 4425950 h 4781729"/>
                <a:gd name="connsiteX247" fmla="*/ 2178077 w 4135863"/>
                <a:gd name="connsiteY247" fmla="*/ 4333875 h 4781729"/>
                <a:gd name="connsiteX248" fmla="*/ 2247927 w 4135863"/>
                <a:gd name="connsiteY248" fmla="*/ 4248150 h 4781729"/>
                <a:gd name="connsiteX249" fmla="*/ 2266977 w 4135863"/>
                <a:gd name="connsiteY249" fmla="*/ 4168775 h 4781729"/>
                <a:gd name="connsiteX250" fmla="*/ 2216177 w 4135863"/>
                <a:gd name="connsiteY250" fmla="*/ 4073525 h 4781729"/>
                <a:gd name="connsiteX251" fmla="*/ 2152677 w 4135863"/>
                <a:gd name="connsiteY251" fmla="*/ 4010025 h 4781729"/>
                <a:gd name="connsiteX252" fmla="*/ 2152677 w 4135863"/>
                <a:gd name="connsiteY252" fmla="*/ 3829050 h 4781729"/>
                <a:gd name="connsiteX253" fmla="*/ 2206652 w 4135863"/>
                <a:gd name="connsiteY253" fmla="*/ 3686175 h 4781729"/>
                <a:gd name="connsiteX254" fmla="*/ 2219352 w 4135863"/>
                <a:gd name="connsiteY254" fmla="*/ 3546475 h 4781729"/>
                <a:gd name="connsiteX255" fmla="*/ 2190777 w 4135863"/>
                <a:gd name="connsiteY255" fmla="*/ 3403600 h 4781729"/>
                <a:gd name="connsiteX256" fmla="*/ 2216177 w 4135863"/>
                <a:gd name="connsiteY256" fmla="*/ 3276600 h 4781729"/>
                <a:gd name="connsiteX257" fmla="*/ 2222527 w 4135863"/>
                <a:gd name="connsiteY257" fmla="*/ 3140075 h 4781729"/>
                <a:gd name="connsiteX258" fmla="*/ 2222527 w 4135863"/>
                <a:gd name="connsiteY258" fmla="*/ 2863849 h 4781729"/>
                <a:gd name="connsiteX259" fmla="*/ 2197126 w 4135863"/>
                <a:gd name="connsiteY259" fmla="*/ 2813049 h 4781729"/>
                <a:gd name="connsiteX260" fmla="*/ 2159026 w 4135863"/>
                <a:gd name="connsiteY260" fmla="*/ 2794000 h 4781729"/>
                <a:gd name="connsiteX261" fmla="*/ 2092352 w 4135863"/>
                <a:gd name="connsiteY261" fmla="*/ 2752724 h 4781729"/>
                <a:gd name="connsiteX262" fmla="*/ 2035201 w 4135863"/>
                <a:gd name="connsiteY262" fmla="*/ 2698750 h 4781729"/>
                <a:gd name="connsiteX263" fmla="*/ 1978050 w 4135863"/>
                <a:gd name="connsiteY263" fmla="*/ 2679700 h 4781729"/>
                <a:gd name="connsiteX264" fmla="*/ 1911375 w 4135863"/>
                <a:gd name="connsiteY264" fmla="*/ 2600325 h 4781729"/>
                <a:gd name="connsiteX265" fmla="*/ 1765325 w 4135863"/>
                <a:gd name="connsiteY265" fmla="*/ 2362200 h 4781729"/>
                <a:gd name="connsiteX266" fmla="*/ 1720875 w 4135863"/>
                <a:gd name="connsiteY266" fmla="*/ 2251075 h 4781729"/>
                <a:gd name="connsiteX267" fmla="*/ 1673250 w 4135863"/>
                <a:gd name="connsiteY267" fmla="*/ 2197100 h 4781729"/>
                <a:gd name="connsiteX268" fmla="*/ 1651025 w 4135863"/>
                <a:gd name="connsiteY268" fmla="*/ 2146300 h 4781729"/>
                <a:gd name="connsiteX269" fmla="*/ 1581175 w 4135863"/>
                <a:gd name="connsiteY269" fmla="*/ 2095500 h 4781729"/>
                <a:gd name="connsiteX270" fmla="*/ 1584350 w 4135863"/>
                <a:gd name="connsiteY270" fmla="*/ 2022476 h 4781729"/>
                <a:gd name="connsiteX271" fmla="*/ 1590699 w 4135863"/>
                <a:gd name="connsiteY271" fmla="*/ 1984376 h 4781729"/>
                <a:gd name="connsiteX272" fmla="*/ 1676424 w 4135863"/>
                <a:gd name="connsiteY272" fmla="*/ 1958977 h 4781729"/>
                <a:gd name="connsiteX273" fmla="*/ 1609749 w 4135863"/>
                <a:gd name="connsiteY273" fmla="*/ 1882777 h 4781729"/>
                <a:gd name="connsiteX274" fmla="*/ 1622449 w 4135863"/>
                <a:gd name="connsiteY274" fmla="*/ 1809752 h 4781729"/>
                <a:gd name="connsiteX275" fmla="*/ 1651024 w 4135863"/>
                <a:gd name="connsiteY275" fmla="*/ 1730377 h 4781729"/>
                <a:gd name="connsiteX276" fmla="*/ 1714523 w 4135863"/>
                <a:gd name="connsiteY276" fmla="*/ 1685927 h 4781729"/>
                <a:gd name="connsiteX277" fmla="*/ 1765323 w 4135863"/>
                <a:gd name="connsiteY277" fmla="*/ 1647827 h 4781729"/>
                <a:gd name="connsiteX278" fmla="*/ 1793897 w 4135863"/>
                <a:gd name="connsiteY278" fmla="*/ 1612902 h 4781729"/>
                <a:gd name="connsiteX279" fmla="*/ 1812947 w 4135863"/>
                <a:gd name="connsiteY279" fmla="*/ 1571627 h 4781729"/>
                <a:gd name="connsiteX280" fmla="*/ 1790721 w 4135863"/>
                <a:gd name="connsiteY280" fmla="*/ 1539876 h 4781729"/>
                <a:gd name="connsiteX281" fmla="*/ 1793897 w 4135863"/>
                <a:gd name="connsiteY281" fmla="*/ 1473202 h 4781729"/>
                <a:gd name="connsiteX282" fmla="*/ 1765322 w 4135863"/>
                <a:gd name="connsiteY282" fmla="*/ 1381127 h 4781729"/>
                <a:gd name="connsiteX283" fmla="*/ 1727221 w 4135863"/>
                <a:gd name="connsiteY283" fmla="*/ 1314451 h 4781729"/>
                <a:gd name="connsiteX284" fmla="*/ 1666897 w 4135863"/>
                <a:gd name="connsiteY284" fmla="*/ 1355727 h 4781729"/>
                <a:gd name="connsiteX285" fmla="*/ 1625622 w 4135863"/>
                <a:gd name="connsiteY285" fmla="*/ 1377952 h 4781729"/>
                <a:gd name="connsiteX286" fmla="*/ 1587522 w 4135863"/>
                <a:gd name="connsiteY286" fmla="*/ 1349377 h 4781729"/>
                <a:gd name="connsiteX287" fmla="*/ 1527197 w 4135863"/>
                <a:gd name="connsiteY287" fmla="*/ 1327152 h 4781729"/>
                <a:gd name="connsiteX288" fmla="*/ 1428772 w 4135863"/>
                <a:gd name="connsiteY288" fmla="*/ 1257302 h 4781729"/>
                <a:gd name="connsiteX289" fmla="*/ 1374797 w 4135863"/>
                <a:gd name="connsiteY289" fmla="*/ 1257302 h 4781729"/>
                <a:gd name="connsiteX290" fmla="*/ 1358922 w 4135863"/>
                <a:gd name="connsiteY290" fmla="*/ 1187452 h 4781729"/>
                <a:gd name="connsiteX291" fmla="*/ 1298597 w 4135863"/>
                <a:gd name="connsiteY291" fmla="*/ 1114427 h 4781729"/>
                <a:gd name="connsiteX292" fmla="*/ 1212872 w 4135863"/>
                <a:gd name="connsiteY292" fmla="*/ 1057277 h 4781729"/>
                <a:gd name="connsiteX293" fmla="*/ 1073172 w 4135863"/>
                <a:gd name="connsiteY293" fmla="*/ 1003302 h 4781729"/>
                <a:gd name="connsiteX294" fmla="*/ 996972 w 4135863"/>
                <a:gd name="connsiteY294" fmla="*/ 974727 h 4781729"/>
                <a:gd name="connsiteX295" fmla="*/ 923947 w 4135863"/>
                <a:gd name="connsiteY295" fmla="*/ 914402 h 4781729"/>
                <a:gd name="connsiteX296" fmla="*/ 787422 w 4135863"/>
                <a:gd name="connsiteY296" fmla="*/ 933452 h 4781729"/>
                <a:gd name="connsiteX297" fmla="*/ 733447 w 4135863"/>
                <a:gd name="connsiteY297" fmla="*/ 942977 h 4781729"/>
                <a:gd name="connsiteX298" fmla="*/ 669947 w 4135863"/>
                <a:gd name="connsiteY298" fmla="*/ 889002 h 4781729"/>
                <a:gd name="connsiteX299" fmla="*/ 641372 w 4135863"/>
                <a:gd name="connsiteY299" fmla="*/ 860427 h 4781729"/>
                <a:gd name="connsiteX300" fmla="*/ 488972 w 4135863"/>
                <a:gd name="connsiteY300" fmla="*/ 800102 h 4781729"/>
                <a:gd name="connsiteX301" fmla="*/ 403247 w 4135863"/>
                <a:gd name="connsiteY301" fmla="*/ 749302 h 4781729"/>
                <a:gd name="connsiteX302" fmla="*/ 361972 w 4135863"/>
                <a:gd name="connsiteY302" fmla="*/ 695327 h 4781729"/>
                <a:gd name="connsiteX303" fmla="*/ 396897 w 4135863"/>
                <a:gd name="connsiteY303" fmla="*/ 660402 h 4781729"/>
                <a:gd name="connsiteX304" fmla="*/ 361972 w 4135863"/>
                <a:gd name="connsiteY304" fmla="*/ 555627 h 4781729"/>
                <a:gd name="connsiteX305" fmla="*/ 298471 w 4135863"/>
                <a:gd name="connsiteY305" fmla="*/ 454026 h 4781729"/>
                <a:gd name="connsiteX306" fmla="*/ 266722 w 4135863"/>
                <a:gd name="connsiteY306" fmla="*/ 384175 h 4781729"/>
                <a:gd name="connsiteX307" fmla="*/ 276246 w 4135863"/>
                <a:gd name="connsiteY307" fmla="*/ 358775 h 4781729"/>
                <a:gd name="connsiteX308" fmla="*/ 206397 w 4135863"/>
                <a:gd name="connsiteY308" fmla="*/ 234950 h 4781729"/>
                <a:gd name="connsiteX309" fmla="*/ 146072 w 4135863"/>
                <a:gd name="connsiteY309" fmla="*/ 101600 h 4781729"/>
                <a:gd name="connsiteX310" fmla="*/ 111147 w 4135863"/>
                <a:gd name="connsiteY310" fmla="*/ 142875 h 4781729"/>
                <a:gd name="connsiteX311" fmla="*/ 120671 w 4135863"/>
                <a:gd name="connsiteY311" fmla="*/ 193675 h 4781729"/>
                <a:gd name="connsiteX312" fmla="*/ 123846 w 4135863"/>
                <a:gd name="connsiteY312" fmla="*/ 260350 h 4781729"/>
                <a:gd name="connsiteX313" fmla="*/ 136546 w 4135863"/>
                <a:gd name="connsiteY313" fmla="*/ 327025 h 4781729"/>
                <a:gd name="connsiteX314" fmla="*/ 174646 w 4135863"/>
                <a:gd name="connsiteY314" fmla="*/ 384175 h 4781729"/>
                <a:gd name="connsiteX315" fmla="*/ 190521 w 4135863"/>
                <a:gd name="connsiteY315" fmla="*/ 422275 h 4781729"/>
                <a:gd name="connsiteX316" fmla="*/ 200046 w 4135863"/>
                <a:gd name="connsiteY316" fmla="*/ 495300 h 4781729"/>
                <a:gd name="connsiteX317" fmla="*/ 231798 w 4135863"/>
                <a:gd name="connsiteY317" fmla="*/ 542925 h 4781729"/>
                <a:gd name="connsiteX318" fmla="*/ 168296 w 4135863"/>
                <a:gd name="connsiteY318" fmla="*/ 508000 h 4781729"/>
                <a:gd name="connsiteX319" fmla="*/ 107973 w 4135863"/>
                <a:gd name="connsiteY319" fmla="*/ 460375 h 4781729"/>
                <a:gd name="connsiteX320" fmla="*/ 88923 w 4135863"/>
                <a:gd name="connsiteY320" fmla="*/ 371475 h 4781729"/>
                <a:gd name="connsiteX321" fmla="*/ 22248 w 4135863"/>
                <a:gd name="connsiteY321" fmla="*/ 285750 h 4781729"/>
                <a:gd name="connsiteX322" fmla="*/ 53998 w 4135863"/>
                <a:gd name="connsiteY322" fmla="*/ 193675 h 4781729"/>
                <a:gd name="connsiteX323" fmla="*/ 25423 w 4135863"/>
                <a:gd name="connsiteY323" fmla="*/ 161925 h 4781729"/>
                <a:gd name="connsiteX324" fmla="*/ 12722 w 4135863"/>
                <a:gd name="connsiteY324" fmla="*/ 114300 h 4781729"/>
                <a:gd name="connsiteX325" fmla="*/ 23 w 4135863"/>
                <a:gd name="connsiteY325" fmla="*/ 41275 h 4781729"/>
                <a:gd name="connsiteX326" fmla="*/ 23 w 4135863"/>
                <a:gd name="connsiteY326" fmla="*/ 0 h 4781729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952777 w 4135863"/>
                <a:gd name="connsiteY235" fmla="*/ 2057400 h 4790076"/>
                <a:gd name="connsiteX236" fmla="*/ 2968652 w 4135863"/>
                <a:gd name="connsiteY236" fmla="*/ 2225675 h 4790076"/>
                <a:gd name="connsiteX237" fmla="*/ 2879752 w 4135863"/>
                <a:gd name="connsiteY237" fmla="*/ 2022475 h 4790076"/>
                <a:gd name="connsiteX238" fmla="*/ 2901977 w 4135863"/>
                <a:gd name="connsiteY238" fmla="*/ 2222500 h 4790076"/>
                <a:gd name="connsiteX239" fmla="*/ 2886102 w 4135863"/>
                <a:gd name="connsiteY239" fmla="*/ 2349500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952777 w 4135863"/>
                <a:gd name="connsiteY235" fmla="*/ 2057400 h 4790076"/>
                <a:gd name="connsiteX236" fmla="*/ 2968652 w 4135863"/>
                <a:gd name="connsiteY236" fmla="*/ 2225675 h 4790076"/>
                <a:gd name="connsiteX237" fmla="*/ 2879752 w 4135863"/>
                <a:gd name="connsiteY237" fmla="*/ 2022475 h 4790076"/>
                <a:gd name="connsiteX238" fmla="*/ 2901977 w 4135863"/>
                <a:gd name="connsiteY238" fmla="*/ 22225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952777 w 4135863"/>
                <a:gd name="connsiteY235" fmla="*/ 2057400 h 4790076"/>
                <a:gd name="connsiteX236" fmla="*/ 2968652 w 4135863"/>
                <a:gd name="connsiteY236" fmla="*/ 2225675 h 4790076"/>
                <a:gd name="connsiteX237" fmla="*/ 2879752 w 4135863"/>
                <a:gd name="connsiteY237" fmla="*/ 202247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952777 w 4135863"/>
                <a:gd name="connsiteY235" fmla="*/ 2057400 h 4790076"/>
                <a:gd name="connsiteX236" fmla="*/ 2968652 w 4135863"/>
                <a:gd name="connsiteY236" fmla="*/ 2225675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952777 w 4135863"/>
                <a:gd name="connsiteY235" fmla="*/ 2057400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4602 w 4135863"/>
                <a:gd name="connsiteY244" fmla="*/ 46640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55877 w 4135863"/>
                <a:gd name="connsiteY244" fmla="*/ 4702175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1427 w 4135863"/>
                <a:gd name="connsiteY244" fmla="*/ 4673600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1427 w 4135863"/>
                <a:gd name="connsiteY244" fmla="*/ 4673600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1427 w 4135863"/>
                <a:gd name="connsiteY244" fmla="*/ 4673600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1427 w 4135863"/>
                <a:gd name="connsiteY244" fmla="*/ 4673600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1427 w 4135863"/>
                <a:gd name="connsiteY244" fmla="*/ 4673600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0076"/>
                <a:gd name="connsiteX1" fmla="*/ 381023 w 4135863"/>
                <a:gd name="connsiteY1" fmla="*/ 76200 h 4790076"/>
                <a:gd name="connsiteX2" fmla="*/ 479448 w 4135863"/>
                <a:gd name="connsiteY2" fmla="*/ 28575 h 4790076"/>
                <a:gd name="connsiteX3" fmla="*/ 568348 w 4135863"/>
                <a:gd name="connsiteY3" fmla="*/ 44450 h 4790076"/>
                <a:gd name="connsiteX4" fmla="*/ 568348 w 4135863"/>
                <a:gd name="connsiteY4" fmla="*/ 44450 h 4790076"/>
                <a:gd name="connsiteX5" fmla="*/ 571523 w 4135863"/>
                <a:gd name="connsiteY5" fmla="*/ 73025 h 4790076"/>
                <a:gd name="connsiteX6" fmla="*/ 565173 w 4135863"/>
                <a:gd name="connsiteY6" fmla="*/ 88900 h 4790076"/>
                <a:gd name="connsiteX7" fmla="*/ 561998 w 4135863"/>
                <a:gd name="connsiteY7" fmla="*/ 98425 h 4790076"/>
                <a:gd name="connsiteX8" fmla="*/ 565173 w 4135863"/>
                <a:gd name="connsiteY8" fmla="*/ 114300 h 4790076"/>
                <a:gd name="connsiteX9" fmla="*/ 584223 w 4135863"/>
                <a:gd name="connsiteY9" fmla="*/ 127000 h 4790076"/>
                <a:gd name="connsiteX10" fmla="*/ 596923 w 4135863"/>
                <a:gd name="connsiteY10" fmla="*/ 146050 h 4790076"/>
                <a:gd name="connsiteX11" fmla="*/ 600098 w 4135863"/>
                <a:gd name="connsiteY11" fmla="*/ 155575 h 4790076"/>
                <a:gd name="connsiteX12" fmla="*/ 609623 w 4135863"/>
                <a:gd name="connsiteY12" fmla="*/ 161925 h 4790076"/>
                <a:gd name="connsiteX13" fmla="*/ 615973 w 4135863"/>
                <a:gd name="connsiteY13" fmla="*/ 171450 h 4790076"/>
                <a:gd name="connsiteX14" fmla="*/ 660423 w 4135863"/>
                <a:gd name="connsiteY14" fmla="*/ 165100 h 4790076"/>
                <a:gd name="connsiteX15" fmla="*/ 669948 w 4135863"/>
                <a:gd name="connsiteY15" fmla="*/ 158750 h 4790076"/>
                <a:gd name="connsiteX16" fmla="*/ 679473 w 4135863"/>
                <a:gd name="connsiteY16" fmla="*/ 155575 h 4790076"/>
                <a:gd name="connsiteX17" fmla="*/ 701698 w 4135863"/>
                <a:gd name="connsiteY17" fmla="*/ 142875 h 4790076"/>
                <a:gd name="connsiteX18" fmla="*/ 749323 w 4135863"/>
                <a:gd name="connsiteY18" fmla="*/ 146050 h 4790076"/>
                <a:gd name="connsiteX19" fmla="*/ 755673 w 4135863"/>
                <a:gd name="connsiteY19" fmla="*/ 155575 h 4790076"/>
                <a:gd name="connsiteX20" fmla="*/ 749323 w 4135863"/>
                <a:gd name="connsiteY20" fmla="*/ 200025 h 4790076"/>
                <a:gd name="connsiteX21" fmla="*/ 762023 w 4135863"/>
                <a:gd name="connsiteY21" fmla="*/ 212725 h 4790076"/>
                <a:gd name="connsiteX22" fmla="*/ 771548 w 4135863"/>
                <a:gd name="connsiteY22" fmla="*/ 215900 h 4790076"/>
                <a:gd name="connsiteX23" fmla="*/ 777898 w 4135863"/>
                <a:gd name="connsiteY23" fmla="*/ 228600 h 4790076"/>
                <a:gd name="connsiteX24" fmla="*/ 787423 w 4135863"/>
                <a:gd name="connsiteY24" fmla="*/ 238125 h 4790076"/>
                <a:gd name="connsiteX25" fmla="*/ 793773 w 4135863"/>
                <a:gd name="connsiteY25" fmla="*/ 257175 h 4790076"/>
                <a:gd name="connsiteX26" fmla="*/ 796948 w 4135863"/>
                <a:gd name="connsiteY26" fmla="*/ 288925 h 4790076"/>
                <a:gd name="connsiteX27" fmla="*/ 800123 w 4135863"/>
                <a:gd name="connsiteY27" fmla="*/ 298450 h 4790076"/>
                <a:gd name="connsiteX28" fmla="*/ 809648 w 4135863"/>
                <a:gd name="connsiteY28" fmla="*/ 304800 h 4790076"/>
                <a:gd name="connsiteX29" fmla="*/ 822348 w 4135863"/>
                <a:gd name="connsiteY29" fmla="*/ 314325 h 4790076"/>
                <a:gd name="connsiteX30" fmla="*/ 831873 w 4135863"/>
                <a:gd name="connsiteY30" fmla="*/ 323850 h 4790076"/>
                <a:gd name="connsiteX31" fmla="*/ 854098 w 4135863"/>
                <a:gd name="connsiteY31" fmla="*/ 336550 h 4790076"/>
                <a:gd name="connsiteX32" fmla="*/ 863623 w 4135863"/>
                <a:gd name="connsiteY32" fmla="*/ 346075 h 4790076"/>
                <a:gd name="connsiteX33" fmla="*/ 892198 w 4135863"/>
                <a:gd name="connsiteY33" fmla="*/ 352425 h 4790076"/>
                <a:gd name="connsiteX34" fmla="*/ 882673 w 4135863"/>
                <a:gd name="connsiteY34" fmla="*/ 355600 h 4790076"/>
                <a:gd name="connsiteX35" fmla="*/ 879498 w 4135863"/>
                <a:gd name="connsiteY35" fmla="*/ 365125 h 4790076"/>
                <a:gd name="connsiteX36" fmla="*/ 876323 w 4135863"/>
                <a:gd name="connsiteY36" fmla="*/ 406400 h 4790076"/>
                <a:gd name="connsiteX37" fmla="*/ 866798 w 4135863"/>
                <a:gd name="connsiteY37" fmla="*/ 434975 h 4790076"/>
                <a:gd name="connsiteX38" fmla="*/ 863623 w 4135863"/>
                <a:gd name="connsiteY38" fmla="*/ 450850 h 4790076"/>
                <a:gd name="connsiteX39" fmla="*/ 860448 w 4135863"/>
                <a:gd name="connsiteY39" fmla="*/ 463550 h 4790076"/>
                <a:gd name="connsiteX40" fmla="*/ 854098 w 4135863"/>
                <a:gd name="connsiteY40" fmla="*/ 482600 h 4790076"/>
                <a:gd name="connsiteX41" fmla="*/ 850923 w 4135863"/>
                <a:gd name="connsiteY41" fmla="*/ 492125 h 4790076"/>
                <a:gd name="connsiteX42" fmla="*/ 841398 w 4135863"/>
                <a:gd name="connsiteY42" fmla="*/ 517525 h 4790076"/>
                <a:gd name="connsiteX43" fmla="*/ 835048 w 4135863"/>
                <a:gd name="connsiteY43" fmla="*/ 552450 h 4790076"/>
                <a:gd name="connsiteX44" fmla="*/ 831873 w 4135863"/>
                <a:gd name="connsiteY44" fmla="*/ 561975 h 4790076"/>
                <a:gd name="connsiteX45" fmla="*/ 822348 w 4135863"/>
                <a:gd name="connsiteY45" fmla="*/ 565150 h 4790076"/>
                <a:gd name="connsiteX46" fmla="*/ 815998 w 4135863"/>
                <a:gd name="connsiteY46" fmla="*/ 574675 h 4790076"/>
                <a:gd name="connsiteX47" fmla="*/ 825523 w 4135863"/>
                <a:gd name="connsiteY47" fmla="*/ 600075 h 4790076"/>
                <a:gd name="connsiteX48" fmla="*/ 841398 w 4135863"/>
                <a:gd name="connsiteY48" fmla="*/ 625475 h 4790076"/>
                <a:gd name="connsiteX49" fmla="*/ 847748 w 4135863"/>
                <a:gd name="connsiteY49" fmla="*/ 650875 h 4790076"/>
                <a:gd name="connsiteX50" fmla="*/ 860448 w 4135863"/>
                <a:gd name="connsiteY50" fmla="*/ 669925 h 4790076"/>
                <a:gd name="connsiteX51" fmla="*/ 866798 w 4135863"/>
                <a:gd name="connsiteY51" fmla="*/ 682625 h 4790076"/>
                <a:gd name="connsiteX52" fmla="*/ 885848 w 4135863"/>
                <a:gd name="connsiteY52" fmla="*/ 695325 h 4790076"/>
                <a:gd name="connsiteX53" fmla="*/ 904898 w 4135863"/>
                <a:gd name="connsiteY53" fmla="*/ 730250 h 4790076"/>
                <a:gd name="connsiteX54" fmla="*/ 908073 w 4135863"/>
                <a:gd name="connsiteY54" fmla="*/ 739775 h 4790076"/>
                <a:gd name="connsiteX55" fmla="*/ 917598 w 4135863"/>
                <a:gd name="connsiteY55" fmla="*/ 742950 h 4790076"/>
                <a:gd name="connsiteX56" fmla="*/ 936648 w 4135863"/>
                <a:gd name="connsiteY56" fmla="*/ 758825 h 4790076"/>
                <a:gd name="connsiteX57" fmla="*/ 955698 w 4135863"/>
                <a:gd name="connsiteY57" fmla="*/ 765175 h 4790076"/>
                <a:gd name="connsiteX58" fmla="*/ 993798 w 4135863"/>
                <a:gd name="connsiteY58" fmla="*/ 762000 h 4790076"/>
                <a:gd name="connsiteX59" fmla="*/ 1012848 w 4135863"/>
                <a:gd name="connsiteY59" fmla="*/ 755650 h 4790076"/>
                <a:gd name="connsiteX60" fmla="*/ 1022373 w 4135863"/>
                <a:gd name="connsiteY60" fmla="*/ 752475 h 4790076"/>
                <a:gd name="connsiteX61" fmla="*/ 1035073 w 4135863"/>
                <a:gd name="connsiteY61" fmla="*/ 742950 h 4790076"/>
                <a:gd name="connsiteX62" fmla="*/ 1044598 w 4135863"/>
                <a:gd name="connsiteY62" fmla="*/ 739775 h 4790076"/>
                <a:gd name="connsiteX63" fmla="*/ 1143023 w 4135863"/>
                <a:gd name="connsiteY63" fmla="*/ 730250 h 4790076"/>
                <a:gd name="connsiteX64" fmla="*/ 1155723 w 4135863"/>
                <a:gd name="connsiteY64" fmla="*/ 685800 h 4790076"/>
                <a:gd name="connsiteX65" fmla="*/ 1162073 w 4135863"/>
                <a:gd name="connsiteY65" fmla="*/ 673100 h 4790076"/>
                <a:gd name="connsiteX66" fmla="*/ 1165248 w 4135863"/>
                <a:gd name="connsiteY66" fmla="*/ 663575 h 4790076"/>
                <a:gd name="connsiteX67" fmla="*/ 1184298 w 4135863"/>
                <a:gd name="connsiteY67" fmla="*/ 654050 h 4790076"/>
                <a:gd name="connsiteX68" fmla="*/ 1206523 w 4135863"/>
                <a:gd name="connsiteY68" fmla="*/ 635000 h 4790076"/>
                <a:gd name="connsiteX69" fmla="*/ 1216048 w 4135863"/>
                <a:gd name="connsiteY69" fmla="*/ 631825 h 4790076"/>
                <a:gd name="connsiteX70" fmla="*/ 1244623 w 4135863"/>
                <a:gd name="connsiteY70" fmla="*/ 615950 h 4790076"/>
                <a:gd name="connsiteX71" fmla="*/ 1263673 w 4135863"/>
                <a:gd name="connsiteY71" fmla="*/ 612775 h 4790076"/>
                <a:gd name="connsiteX72" fmla="*/ 1330348 w 4135863"/>
                <a:gd name="connsiteY72" fmla="*/ 606425 h 4790076"/>
                <a:gd name="connsiteX73" fmla="*/ 1365273 w 4135863"/>
                <a:gd name="connsiteY73" fmla="*/ 612775 h 4790076"/>
                <a:gd name="connsiteX74" fmla="*/ 1368448 w 4135863"/>
                <a:gd name="connsiteY74" fmla="*/ 622300 h 4790076"/>
                <a:gd name="connsiteX75" fmla="*/ 1377973 w 4135863"/>
                <a:gd name="connsiteY75" fmla="*/ 628650 h 4790076"/>
                <a:gd name="connsiteX76" fmla="*/ 1387498 w 4135863"/>
                <a:gd name="connsiteY76" fmla="*/ 638175 h 4790076"/>
                <a:gd name="connsiteX77" fmla="*/ 1387498 w 4135863"/>
                <a:gd name="connsiteY77" fmla="*/ 673100 h 4790076"/>
                <a:gd name="connsiteX78" fmla="*/ 1377973 w 4135863"/>
                <a:gd name="connsiteY78" fmla="*/ 676275 h 4790076"/>
                <a:gd name="connsiteX79" fmla="*/ 1355748 w 4135863"/>
                <a:gd name="connsiteY79" fmla="*/ 685800 h 4790076"/>
                <a:gd name="connsiteX80" fmla="*/ 1349398 w 4135863"/>
                <a:gd name="connsiteY80" fmla="*/ 698500 h 4790076"/>
                <a:gd name="connsiteX81" fmla="*/ 1343048 w 4135863"/>
                <a:gd name="connsiteY81" fmla="*/ 723900 h 4790076"/>
                <a:gd name="connsiteX82" fmla="*/ 1339873 w 4135863"/>
                <a:gd name="connsiteY82" fmla="*/ 733425 h 4790076"/>
                <a:gd name="connsiteX83" fmla="*/ 1333523 w 4135863"/>
                <a:gd name="connsiteY83" fmla="*/ 742950 h 4790076"/>
                <a:gd name="connsiteX84" fmla="*/ 1330348 w 4135863"/>
                <a:gd name="connsiteY84" fmla="*/ 758825 h 4790076"/>
                <a:gd name="connsiteX85" fmla="*/ 1320823 w 4135863"/>
                <a:gd name="connsiteY85" fmla="*/ 784225 h 4790076"/>
                <a:gd name="connsiteX86" fmla="*/ 1311298 w 4135863"/>
                <a:gd name="connsiteY86" fmla="*/ 793750 h 4790076"/>
                <a:gd name="connsiteX87" fmla="*/ 1295423 w 4135863"/>
                <a:gd name="connsiteY87" fmla="*/ 822325 h 4790076"/>
                <a:gd name="connsiteX88" fmla="*/ 1282723 w 4135863"/>
                <a:gd name="connsiteY88" fmla="*/ 831850 h 4790076"/>
                <a:gd name="connsiteX89" fmla="*/ 1273198 w 4135863"/>
                <a:gd name="connsiteY89" fmla="*/ 850900 h 4790076"/>
                <a:gd name="connsiteX90" fmla="*/ 1263673 w 4135863"/>
                <a:gd name="connsiteY90" fmla="*/ 860425 h 4790076"/>
                <a:gd name="connsiteX91" fmla="*/ 1266848 w 4135863"/>
                <a:gd name="connsiteY91" fmla="*/ 908050 h 4790076"/>
                <a:gd name="connsiteX92" fmla="*/ 1276373 w 4135863"/>
                <a:gd name="connsiteY92" fmla="*/ 904875 h 4790076"/>
                <a:gd name="connsiteX93" fmla="*/ 1343048 w 4135863"/>
                <a:gd name="connsiteY93" fmla="*/ 898525 h 4790076"/>
                <a:gd name="connsiteX94" fmla="*/ 1362098 w 4135863"/>
                <a:gd name="connsiteY94" fmla="*/ 892175 h 4790076"/>
                <a:gd name="connsiteX95" fmla="*/ 1374798 w 4135863"/>
                <a:gd name="connsiteY95" fmla="*/ 885825 h 4790076"/>
                <a:gd name="connsiteX96" fmla="*/ 1419248 w 4135863"/>
                <a:gd name="connsiteY96" fmla="*/ 879475 h 4790076"/>
                <a:gd name="connsiteX97" fmla="*/ 1428773 w 4135863"/>
                <a:gd name="connsiteY97" fmla="*/ 885825 h 4790076"/>
                <a:gd name="connsiteX98" fmla="*/ 1441473 w 4135863"/>
                <a:gd name="connsiteY98" fmla="*/ 901700 h 4790076"/>
                <a:gd name="connsiteX99" fmla="*/ 1447823 w 4135863"/>
                <a:gd name="connsiteY99" fmla="*/ 911225 h 4790076"/>
                <a:gd name="connsiteX100" fmla="*/ 1470048 w 4135863"/>
                <a:gd name="connsiteY100" fmla="*/ 927100 h 4790076"/>
                <a:gd name="connsiteX101" fmla="*/ 1485923 w 4135863"/>
                <a:gd name="connsiteY101" fmla="*/ 955675 h 4790076"/>
                <a:gd name="connsiteX102" fmla="*/ 1479573 w 4135863"/>
                <a:gd name="connsiteY102" fmla="*/ 1063625 h 4790076"/>
                <a:gd name="connsiteX103" fmla="*/ 1482748 w 4135863"/>
                <a:gd name="connsiteY103" fmla="*/ 1133475 h 4790076"/>
                <a:gd name="connsiteX104" fmla="*/ 1489098 w 4135863"/>
                <a:gd name="connsiteY104" fmla="*/ 1171575 h 4790076"/>
                <a:gd name="connsiteX105" fmla="*/ 1492273 w 4135863"/>
                <a:gd name="connsiteY105" fmla="*/ 1216025 h 4790076"/>
                <a:gd name="connsiteX106" fmla="*/ 1498623 w 4135863"/>
                <a:gd name="connsiteY106" fmla="*/ 1225550 h 4790076"/>
                <a:gd name="connsiteX107" fmla="*/ 1501798 w 4135863"/>
                <a:gd name="connsiteY107" fmla="*/ 1235075 h 4790076"/>
                <a:gd name="connsiteX108" fmla="*/ 1527198 w 4135863"/>
                <a:gd name="connsiteY108" fmla="*/ 1250950 h 4790076"/>
                <a:gd name="connsiteX109" fmla="*/ 1536723 w 4135863"/>
                <a:gd name="connsiteY109" fmla="*/ 1257300 h 4790076"/>
                <a:gd name="connsiteX110" fmla="*/ 1549423 w 4135863"/>
                <a:gd name="connsiteY110" fmla="*/ 1260475 h 4790076"/>
                <a:gd name="connsiteX111" fmla="*/ 1603398 w 4135863"/>
                <a:gd name="connsiteY111" fmla="*/ 1263650 h 4790076"/>
                <a:gd name="connsiteX112" fmla="*/ 1635148 w 4135863"/>
                <a:gd name="connsiteY112" fmla="*/ 1273175 h 4790076"/>
                <a:gd name="connsiteX113" fmla="*/ 1676423 w 4135863"/>
                <a:gd name="connsiteY113" fmla="*/ 1266825 h 4790076"/>
                <a:gd name="connsiteX114" fmla="*/ 1685948 w 4135863"/>
                <a:gd name="connsiteY114" fmla="*/ 1263650 h 4790076"/>
                <a:gd name="connsiteX115" fmla="*/ 1692298 w 4135863"/>
                <a:gd name="connsiteY115" fmla="*/ 1254125 h 4790076"/>
                <a:gd name="connsiteX116" fmla="*/ 1701823 w 4135863"/>
                <a:gd name="connsiteY116" fmla="*/ 1244600 h 4790076"/>
                <a:gd name="connsiteX117" fmla="*/ 1743098 w 4135863"/>
                <a:gd name="connsiteY117" fmla="*/ 1247775 h 4790076"/>
                <a:gd name="connsiteX118" fmla="*/ 1752623 w 4135863"/>
                <a:gd name="connsiteY118" fmla="*/ 1254125 h 4790076"/>
                <a:gd name="connsiteX119" fmla="*/ 1762148 w 4135863"/>
                <a:gd name="connsiteY119" fmla="*/ 1257300 h 4790076"/>
                <a:gd name="connsiteX120" fmla="*/ 1771673 w 4135863"/>
                <a:gd name="connsiteY120" fmla="*/ 1266825 h 4790076"/>
                <a:gd name="connsiteX121" fmla="*/ 1787548 w 4135863"/>
                <a:gd name="connsiteY121" fmla="*/ 1285875 h 4790076"/>
                <a:gd name="connsiteX122" fmla="*/ 1797073 w 4135863"/>
                <a:gd name="connsiteY122" fmla="*/ 1289050 h 4790076"/>
                <a:gd name="connsiteX123" fmla="*/ 1822473 w 4135863"/>
                <a:gd name="connsiteY123" fmla="*/ 1308100 h 4790076"/>
                <a:gd name="connsiteX124" fmla="*/ 1831998 w 4135863"/>
                <a:gd name="connsiteY124" fmla="*/ 1311275 h 4790076"/>
                <a:gd name="connsiteX125" fmla="*/ 1854223 w 4135863"/>
                <a:gd name="connsiteY125" fmla="*/ 1327150 h 4790076"/>
                <a:gd name="connsiteX126" fmla="*/ 1863748 w 4135863"/>
                <a:gd name="connsiteY126" fmla="*/ 1317625 h 4790076"/>
                <a:gd name="connsiteX127" fmla="*/ 1879623 w 4135863"/>
                <a:gd name="connsiteY127" fmla="*/ 1282700 h 4790076"/>
                <a:gd name="connsiteX128" fmla="*/ 1882798 w 4135863"/>
                <a:gd name="connsiteY128" fmla="*/ 1250950 h 4790076"/>
                <a:gd name="connsiteX129" fmla="*/ 1889148 w 4135863"/>
                <a:gd name="connsiteY129" fmla="*/ 1241425 h 4790076"/>
                <a:gd name="connsiteX130" fmla="*/ 1895498 w 4135863"/>
                <a:gd name="connsiteY130" fmla="*/ 1228725 h 4790076"/>
                <a:gd name="connsiteX131" fmla="*/ 1901848 w 4135863"/>
                <a:gd name="connsiteY131" fmla="*/ 1209675 h 4790076"/>
                <a:gd name="connsiteX132" fmla="*/ 1905023 w 4135863"/>
                <a:gd name="connsiteY132" fmla="*/ 1196975 h 4790076"/>
                <a:gd name="connsiteX133" fmla="*/ 1930423 w 4135863"/>
                <a:gd name="connsiteY133" fmla="*/ 1184275 h 4790076"/>
                <a:gd name="connsiteX134" fmla="*/ 2019323 w 4135863"/>
                <a:gd name="connsiteY134" fmla="*/ 1181100 h 4790076"/>
                <a:gd name="connsiteX135" fmla="*/ 2028848 w 4135863"/>
                <a:gd name="connsiteY135" fmla="*/ 1174750 h 4790076"/>
                <a:gd name="connsiteX136" fmla="*/ 2047898 w 4135863"/>
                <a:gd name="connsiteY136" fmla="*/ 1165225 h 4790076"/>
                <a:gd name="connsiteX137" fmla="*/ 2060598 w 4135863"/>
                <a:gd name="connsiteY137" fmla="*/ 1149350 h 4790076"/>
                <a:gd name="connsiteX138" fmla="*/ 2082823 w 4135863"/>
                <a:gd name="connsiteY138" fmla="*/ 1127125 h 4790076"/>
                <a:gd name="connsiteX139" fmla="*/ 2095523 w 4135863"/>
                <a:gd name="connsiteY139" fmla="*/ 1120775 h 4790076"/>
                <a:gd name="connsiteX140" fmla="*/ 2114573 w 4135863"/>
                <a:gd name="connsiteY140" fmla="*/ 1114425 h 4790076"/>
                <a:gd name="connsiteX141" fmla="*/ 2124098 w 4135863"/>
                <a:gd name="connsiteY141" fmla="*/ 1120775 h 4790076"/>
                <a:gd name="connsiteX142" fmla="*/ 2127273 w 4135863"/>
                <a:gd name="connsiteY142" fmla="*/ 1130300 h 4790076"/>
                <a:gd name="connsiteX143" fmla="*/ 2133623 w 4135863"/>
                <a:gd name="connsiteY143" fmla="*/ 1139825 h 4790076"/>
                <a:gd name="connsiteX144" fmla="*/ 2130448 w 4135863"/>
                <a:gd name="connsiteY144" fmla="*/ 1152525 h 4790076"/>
                <a:gd name="connsiteX145" fmla="*/ 2127273 w 4135863"/>
                <a:gd name="connsiteY145" fmla="*/ 1174750 h 4790076"/>
                <a:gd name="connsiteX146" fmla="*/ 2187598 w 4135863"/>
                <a:gd name="connsiteY146" fmla="*/ 1155700 h 4790076"/>
                <a:gd name="connsiteX147" fmla="*/ 2276498 w 4135863"/>
                <a:gd name="connsiteY147" fmla="*/ 1168400 h 4790076"/>
                <a:gd name="connsiteX148" fmla="*/ 2279673 w 4135863"/>
                <a:gd name="connsiteY148" fmla="*/ 1190625 h 4790076"/>
                <a:gd name="connsiteX149" fmla="*/ 2273323 w 4135863"/>
                <a:gd name="connsiteY149" fmla="*/ 1181100 h 4790076"/>
                <a:gd name="connsiteX150" fmla="*/ 2254273 w 4135863"/>
                <a:gd name="connsiteY150" fmla="*/ 1162050 h 4790076"/>
                <a:gd name="connsiteX151" fmla="*/ 2257448 w 4135863"/>
                <a:gd name="connsiteY151" fmla="*/ 1165225 h 4790076"/>
                <a:gd name="connsiteX152" fmla="*/ 2308248 w 4135863"/>
                <a:gd name="connsiteY152" fmla="*/ 1184275 h 4790076"/>
                <a:gd name="connsiteX153" fmla="*/ 2324123 w 4135863"/>
                <a:gd name="connsiteY153" fmla="*/ 1187450 h 4790076"/>
                <a:gd name="connsiteX154" fmla="*/ 2349523 w 4135863"/>
                <a:gd name="connsiteY154" fmla="*/ 1193800 h 4790076"/>
                <a:gd name="connsiteX155" fmla="*/ 2393973 w 4135863"/>
                <a:gd name="connsiteY155" fmla="*/ 1196975 h 4790076"/>
                <a:gd name="connsiteX156" fmla="*/ 2397148 w 4135863"/>
                <a:gd name="connsiteY156" fmla="*/ 1206500 h 4790076"/>
                <a:gd name="connsiteX157" fmla="*/ 2444773 w 4135863"/>
                <a:gd name="connsiteY157" fmla="*/ 1216025 h 4790076"/>
                <a:gd name="connsiteX158" fmla="*/ 2454298 w 4135863"/>
                <a:gd name="connsiteY158" fmla="*/ 1219200 h 4790076"/>
                <a:gd name="connsiteX159" fmla="*/ 2476523 w 4135863"/>
                <a:gd name="connsiteY159" fmla="*/ 1222375 h 4790076"/>
                <a:gd name="connsiteX160" fmla="*/ 2486048 w 4135863"/>
                <a:gd name="connsiteY160" fmla="*/ 1228725 h 4790076"/>
                <a:gd name="connsiteX161" fmla="*/ 2520973 w 4135863"/>
                <a:gd name="connsiteY161" fmla="*/ 1222375 h 4790076"/>
                <a:gd name="connsiteX162" fmla="*/ 2530498 w 4135863"/>
                <a:gd name="connsiteY162" fmla="*/ 1209675 h 4790076"/>
                <a:gd name="connsiteX163" fmla="*/ 2540023 w 4135863"/>
                <a:gd name="connsiteY163" fmla="*/ 1203325 h 4790076"/>
                <a:gd name="connsiteX164" fmla="*/ 2552723 w 4135863"/>
                <a:gd name="connsiteY164" fmla="*/ 1200150 h 4790076"/>
                <a:gd name="connsiteX165" fmla="*/ 2581298 w 4135863"/>
                <a:gd name="connsiteY165" fmla="*/ 1190625 h 4790076"/>
                <a:gd name="connsiteX166" fmla="*/ 2609873 w 4135863"/>
                <a:gd name="connsiteY166" fmla="*/ 1193800 h 4790076"/>
                <a:gd name="connsiteX167" fmla="*/ 2619398 w 4135863"/>
                <a:gd name="connsiteY167" fmla="*/ 1196975 h 4790076"/>
                <a:gd name="connsiteX168" fmla="*/ 2625748 w 4135863"/>
                <a:gd name="connsiteY168" fmla="*/ 1206500 h 4790076"/>
                <a:gd name="connsiteX169" fmla="*/ 2616223 w 4135863"/>
                <a:gd name="connsiteY169" fmla="*/ 1209675 h 4790076"/>
                <a:gd name="connsiteX170" fmla="*/ 2606698 w 4135863"/>
                <a:gd name="connsiteY170" fmla="*/ 1235075 h 4790076"/>
                <a:gd name="connsiteX171" fmla="*/ 2654323 w 4135863"/>
                <a:gd name="connsiteY171" fmla="*/ 1238250 h 4790076"/>
                <a:gd name="connsiteX172" fmla="*/ 2657498 w 4135863"/>
                <a:gd name="connsiteY172" fmla="*/ 1200150 h 4790076"/>
                <a:gd name="connsiteX173" fmla="*/ 2686073 w 4135863"/>
                <a:gd name="connsiteY173" fmla="*/ 1190625 h 4790076"/>
                <a:gd name="connsiteX174" fmla="*/ 2717823 w 4135863"/>
                <a:gd name="connsiteY174" fmla="*/ 1200150 h 4790076"/>
                <a:gd name="connsiteX175" fmla="*/ 2711473 w 4135863"/>
                <a:gd name="connsiteY175" fmla="*/ 1225550 h 4790076"/>
                <a:gd name="connsiteX176" fmla="*/ 2705123 w 4135863"/>
                <a:gd name="connsiteY176" fmla="*/ 1250950 h 4790076"/>
                <a:gd name="connsiteX177" fmla="*/ 2698773 w 4135863"/>
                <a:gd name="connsiteY177" fmla="*/ 1270000 h 4790076"/>
                <a:gd name="connsiteX178" fmla="*/ 2714648 w 4135863"/>
                <a:gd name="connsiteY178" fmla="*/ 1279525 h 4790076"/>
                <a:gd name="connsiteX179" fmla="*/ 2740048 w 4135863"/>
                <a:gd name="connsiteY179" fmla="*/ 1289050 h 4790076"/>
                <a:gd name="connsiteX180" fmla="*/ 2749573 w 4135863"/>
                <a:gd name="connsiteY180" fmla="*/ 1298575 h 4790076"/>
                <a:gd name="connsiteX181" fmla="*/ 2752748 w 4135863"/>
                <a:gd name="connsiteY181" fmla="*/ 1323975 h 4790076"/>
                <a:gd name="connsiteX182" fmla="*/ 2762273 w 4135863"/>
                <a:gd name="connsiteY182" fmla="*/ 1333500 h 4790076"/>
                <a:gd name="connsiteX183" fmla="*/ 2765448 w 4135863"/>
                <a:gd name="connsiteY183" fmla="*/ 1346200 h 4790076"/>
                <a:gd name="connsiteX184" fmla="*/ 2784498 w 4135863"/>
                <a:gd name="connsiteY184" fmla="*/ 1349375 h 4790076"/>
                <a:gd name="connsiteX185" fmla="*/ 2794023 w 4135863"/>
                <a:gd name="connsiteY185" fmla="*/ 1352550 h 4790076"/>
                <a:gd name="connsiteX186" fmla="*/ 2806723 w 4135863"/>
                <a:gd name="connsiteY186" fmla="*/ 1355725 h 4790076"/>
                <a:gd name="connsiteX187" fmla="*/ 2825773 w 4135863"/>
                <a:gd name="connsiteY187" fmla="*/ 1387475 h 4790076"/>
                <a:gd name="connsiteX188" fmla="*/ 2835298 w 4135863"/>
                <a:gd name="connsiteY188" fmla="*/ 1393825 h 4790076"/>
                <a:gd name="connsiteX189" fmla="*/ 2851173 w 4135863"/>
                <a:gd name="connsiteY189" fmla="*/ 1412875 h 4790076"/>
                <a:gd name="connsiteX190" fmla="*/ 2863873 w 4135863"/>
                <a:gd name="connsiteY190" fmla="*/ 1416050 h 4790076"/>
                <a:gd name="connsiteX191" fmla="*/ 2873398 w 4135863"/>
                <a:gd name="connsiteY191" fmla="*/ 1422400 h 4790076"/>
                <a:gd name="connsiteX192" fmla="*/ 2933723 w 4135863"/>
                <a:gd name="connsiteY192" fmla="*/ 1431925 h 4790076"/>
                <a:gd name="connsiteX193" fmla="*/ 2952773 w 4135863"/>
                <a:gd name="connsiteY193" fmla="*/ 1438275 h 4790076"/>
                <a:gd name="connsiteX194" fmla="*/ 2971823 w 4135863"/>
                <a:gd name="connsiteY194" fmla="*/ 1447800 h 4790076"/>
                <a:gd name="connsiteX195" fmla="*/ 2997223 w 4135863"/>
                <a:gd name="connsiteY195" fmla="*/ 1450975 h 4790076"/>
                <a:gd name="connsiteX196" fmla="*/ 3013098 w 4135863"/>
                <a:gd name="connsiteY196" fmla="*/ 1454150 h 4790076"/>
                <a:gd name="connsiteX197" fmla="*/ 3032148 w 4135863"/>
                <a:gd name="connsiteY197" fmla="*/ 1457325 h 4790076"/>
                <a:gd name="connsiteX198" fmla="*/ 3076598 w 4135863"/>
                <a:gd name="connsiteY198" fmla="*/ 1466850 h 4790076"/>
                <a:gd name="connsiteX199" fmla="*/ 3184548 w 4135863"/>
                <a:gd name="connsiteY199" fmla="*/ 1476375 h 4790076"/>
                <a:gd name="connsiteX200" fmla="*/ 3206773 w 4135863"/>
                <a:gd name="connsiteY200" fmla="*/ 1498600 h 4790076"/>
                <a:gd name="connsiteX201" fmla="*/ 3235348 w 4135863"/>
                <a:gd name="connsiteY201" fmla="*/ 1517650 h 4790076"/>
                <a:gd name="connsiteX202" fmla="*/ 3244873 w 4135863"/>
                <a:gd name="connsiteY202" fmla="*/ 1539875 h 4790076"/>
                <a:gd name="connsiteX203" fmla="*/ 3248048 w 4135863"/>
                <a:gd name="connsiteY203" fmla="*/ 1552575 h 4790076"/>
                <a:gd name="connsiteX204" fmla="*/ 3254398 w 4135863"/>
                <a:gd name="connsiteY204" fmla="*/ 1562100 h 4790076"/>
                <a:gd name="connsiteX205" fmla="*/ 3270273 w 4135863"/>
                <a:gd name="connsiteY205" fmla="*/ 1590675 h 4790076"/>
                <a:gd name="connsiteX206" fmla="*/ 3292498 w 4135863"/>
                <a:gd name="connsiteY206" fmla="*/ 1603375 h 4790076"/>
                <a:gd name="connsiteX207" fmla="*/ 3302023 w 4135863"/>
                <a:gd name="connsiteY207" fmla="*/ 1625600 h 4790076"/>
                <a:gd name="connsiteX208" fmla="*/ 3314723 w 4135863"/>
                <a:gd name="connsiteY208" fmla="*/ 1644650 h 4790076"/>
                <a:gd name="connsiteX209" fmla="*/ 3324248 w 4135863"/>
                <a:gd name="connsiteY209" fmla="*/ 1679575 h 4790076"/>
                <a:gd name="connsiteX210" fmla="*/ 3330598 w 4135863"/>
                <a:gd name="connsiteY210" fmla="*/ 1692275 h 4790076"/>
                <a:gd name="connsiteX211" fmla="*/ 3321073 w 4135863"/>
                <a:gd name="connsiteY211" fmla="*/ 1746250 h 4790076"/>
                <a:gd name="connsiteX212" fmla="*/ 3302023 w 4135863"/>
                <a:gd name="connsiteY212" fmla="*/ 1784350 h 4790076"/>
                <a:gd name="connsiteX213" fmla="*/ 3276623 w 4135863"/>
                <a:gd name="connsiteY213" fmla="*/ 1816100 h 4790076"/>
                <a:gd name="connsiteX214" fmla="*/ 3254398 w 4135863"/>
                <a:gd name="connsiteY214" fmla="*/ 1860550 h 4790076"/>
                <a:gd name="connsiteX215" fmla="*/ 3276623 w 4135863"/>
                <a:gd name="connsiteY215" fmla="*/ 1831975 h 4790076"/>
                <a:gd name="connsiteX216" fmla="*/ 3286148 w 4135863"/>
                <a:gd name="connsiteY216" fmla="*/ 1822450 h 4790076"/>
                <a:gd name="connsiteX217" fmla="*/ 3317898 w 4135863"/>
                <a:gd name="connsiteY217" fmla="*/ 1803400 h 4790076"/>
                <a:gd name="connsiteX218" fmla="*/ 3336948 w 4135863"/>
                <a:gd name="connsiteY218" fmla="*/ 1793875 h 4790076"/>
                <a:gd name="connsiteX219" fmla="*/ 3346473 w 4135863"/>
                <a:gd name="connsiteY219" fmla="*/ 1784350 h 4790076"/>
                <a:gd name="connsiteX220" fmla="*/ 3403627 w 4135863"/>
                <a:gd name="connsiteY220" fmla="*/ 1774825 h 4790076"/>
                <a:gd name="connsiteX221" fmla="*/ 3406798 w 4135863"/>
                <a:gd name="connsiteY221" fmla="*/ 1857375 h 4790076"/>
                <a:gd name="connsiteX222" fmla="*/ 3476652 w 4135863"/>
                <a:gd name="connsiteY222" fmla="*/ 1835150 h 4790076"/>
                <a:gd name="connsiteX223" fmla="*/ 3600477 w 4135863"/>
                <a:gd name="connsiteY223" fmla="*/ 1838325 h 4790076"/>
                <a:gd name="connsiteX224" fmla="*/ 3616352 w 4135863"/>
                <a:gd name="connsiteY224" fmla="*/ 1908175 h 4790076"/>
                <a:gd name="connsiteX225" fmla="*/ 3708427 w 4135863"/>
                <a:gd name="connsiteY225" fmla="*/ 1889125 h 4790076"/>
                <a:gd name="connsiteX226" fmla="*/ 3873527 w 4135863"/>
                <a:gd name="connsiteY226" fmla="*/ 1933575 h 4790076"/>
                <a:gd name="connsiteX227" fmla="*/ 3984652 w 4135863"/>
                <a:gd name="connsiteY227" fmla="*/ 1993900 h 4790076"/>
                <a:gd name="connsiteX228" fmla="*/ 4070377 w 4135863"/>
                <a:gd name="connsiteY228" fmla="*/ 2047875 h 4790076"/>
                <a:gd name="connsiteX229" fmla="*/ 4133877 w 4135863"/>
                <a:gd name="connsiteY229" fmla="*/ 2114550 h 4790076"/>
                <a:gd name="connsiteX230" fmla="*/ 4083077 w 4135863"/>
                <a:gd name="connsiteY230" fmla="*/ 2235200 h 4790076"/>
                <a:gd name="connsiteX231" fmla="*/ 3911627 w 4135863"/>
                <a:gd name="connsiteY231" fmla="*/ 2495550 h 4790076"/>
                <a:gd name="connsiteX232" fmla="*/ 3781452 w 4135863"/>
                <a:gd name="connsiteY232" fmla="*/ 2940050 h 4790076"/>
                <a:gd name="connsiteX233" fmla="*/ 3616352 w 4135863"/>
                <a:gd name="connsiteY233" fmla="*/ 3022600 h 4790076"/>
                <a:gd name="connsiteX234" fmla="*/ 3536977 w 4135863"/>
                <a:gd name="connsiteY234" fmla="*/ 3051175 h 4790076"/>
                <a:gd name="connsiteX235" fmla="*/ 2663852 w 4135863"/>
                <a:gd name="connsiteY235" fmla="*/ 4054475 h 4790076"/>
                <a:gd name="connsiteX236" fmla="*/ 2609877 w 4135863"/>
                <a:gd name="connsiteY236" fmla="*/ 4114800 h 4790076"/>
                <a:gd name="connsiteX237" fmla="*/ 2508277 w 4135863"/>
                <a:gd name="connsiteY237" fmla="*/ 4327525 h 4790076"/>
                <a:gd name="connsiteX238" fmla="*/ 2555902 w 4135863"/>
                <a:gd name="connsiteY238" fmla="*/ 4432300 h 4790076"/>
                <a:gd name="connsiteX239" fmla="*/ 2467002 w 4135863"/>
                <a:gd name="connsiteY239" fmla="*/ 4632325 h 4790076"/>
                <a:gd name="connsiteX240" fmla="*/ 2597177 w 4135863"/>
                <a:gd name="connsiteY240" fmla="*/ 4787900 h 4790076"/>
                <a:gd name="connsiteX241" fmla="*/ 2409852 w 4135863"/>
                <a:gd name="connsiteY241" fmla="*/ 4781550 h 4790076"/>
                <a:gd name="connsiteX242" fmla="*/ 2422552 w 4135863"/>
                <a:gd name="connsiteY242" fmla="*/ 4718050 h 4790076"/>
                <a:gd name="connsiteX243" fmla="*/ 2371752 w 4135863"/>
                <a:gd name="connsiteY243" fmla="*/ 4702175 h 4790076"/>
                <a:gd name="connsiteX244" fmla="*/ 2311427 w 4135863"/>
                <a:gd name="connsiteY244" fmla="*/ 4673600 h 4790076"/>
                <a:gd name="connsiteX245" fmla="*/ 2251102 w 4135863"/>
                <a:gd name="connsiteY245" fmla="*/ 4581525 h 4790076"/>
                <a:gd name="connsiteX246" fmla="*/ 2197127 w 4135863"/>
                <a:gd name="connsiteY246" fmla="*/ 4425950 h 4790076"/>
                <a:gd name="connsiteX247" fmla="*/ 2178077 w 4135863"/>
                <a:gd name="connsiteY247" fmla="*/ 4333875 h 4790076"/>
                <a:gd name="connsiteX248" fmla="*/ 2247927 w 4135863"/>
                <a:gd name="connsiteY248" fmla="*/ 4248150 h 4790076"/>
                <a:gd name="connsiteX249" fmla="*/ 2266977 w 4135863"/>
                <a:gd name="connsiteY249" fmla="*/ 4168775 h 4790076"/>
                <a:gd name="connsiteX250" fmla="*/ 2216177 w 4135863"/>
                <a:gd name="connsiteY250" fmla="*/ 4073525 h 4790076"/>
                <a:gd name="connsiteX251" fmla="*/ 2152677 w 4135863"/>
                <a:gd name="connsiteY251" fmla="*/ 4010025 h 4790076"/>
                <a:gd name="connsiteX252" fmla="*/ 2152677 w 4135863"/>
                <a:gd name="connsiteY252" fmla="*/ 3829050 h 4790076"/>
                <a:gd name="connsiteX253" fmla="*/ 2206652 w 4135863"/>
                <a:gd name="connsiteY253" fmla="*/ 3686175 h 4790076"/>
                <a:gd name="connsiteX254" fmla="*/ 2219352 w 4135863"/>
                <a:gd name="connsiteY254" fmla="*/ 3546475 h 4790076"/>
                <a:gd name="connsiteX255" fmla="*/ 2190777 w 4135863"/>
                <a:gd name="connsiteY255" fmla="*/ 3403600 h 4790076"/>
                <a:gd name="connsiteX256" fmla="*/ 2216177 w 4135863"/>
                <a:gd name="connsiteY256" fmla="*/ 3276600 h 4790076"/>
                <a:gd name="connsiteX257" fmla="*/ 2222527 w 4135863"/>
                <a:gd name="connsiteY257" fmla="*/ 3140075 h 4790076"/>
                <a:gd name="connsiteX258" fmla="*/ 2222527 w 4135863"/>
                <a:gd name="connsiteY258" fmla="*/ 2863849 h 4790076"/>
                <a:gd name="connsiteX259" fmla="*/ 2197126 w 4135863"/>
                <a:gd name="connsiteY259" fmla="*/ 2813049 h 4790076"/>
                <a:gd name="connsiteX260" fmla="*/ 2159026 w 4135863"/>
                <a:gd name="connsiteY260" fmla="*/ 2794000 h 4790076"/>
                <a:gd name="connsiteX261" fmla="*/ 2092352 w 4135863"/>
                <a:gd name="connsiteY261" fmla="*/ 2752724 h 4790076"/>
                <a:gd name="connsiteX262" fmla="*/ 2035201 w 4135863"/>
                <a:gd name="connsiteY262" fmla="*/ 2698750 h 4790076"/>
                <a:gd name="connsiteX263" fmla="*/ 1978050 w 4135863"/>
                <a:gd name="connsiteY263" fmla="*/ 2679700 h 4790076"/>
                <a:gd name="connsiteX264" fmla="*/ 1911375 w 4135863"/>
                <a:gd name="connsiteY264" fmla="*/ 2600325 h 4790076"/>
                <a:gd name="connsiteX265" fmla="*/ 1765325 w 4135863"/>
                <a:gd name="connsiteY265" fmla="*/ 2362200 h 4790076"/>
                <a:gd name="connsiteX266" fmla="*/ 1720875 w 4135863"/>
                <a:gd name="connsiteY266" fmla="*/ 2251075 h 4790076"/>
                <a:gd name="connsiteX267" fmla="*/ 1673250 w 4135863"/>
                <a:gd name="connsiteY267" fmla="*/ 2197100 h 4790076"/>
                <a:gd name="connsiteX268" fmla="*/ 1651025 w 4135863"/>
                <a:gd name="connsiteY268" fmla="*/ 2146300 h 4790076"/>
                <a:gd name="connsiteX269" fmla="*/ 1581175 w 4135863"/>
                <a:gd name="connsiteY269" fmla="*/ 2095500 h 4790076"/>
                <a:gd name="connsiteX270" fmla="*/ 1584350 w 4135863"/>
                <a:gd name="connsiteY270" fmla="*/ 2022476 h 4790076"/>
                <a:gd name="connsiteX271" fmla="*/ 1590699 w 4135863"/>
                <a:gd name="connsiteY271" fmla="*/ 1984376 h 4790076"/>
                <a:gd name="connsiteX272" fmla="*/ 1676424 w 4135863"/>
                <a:gd name="connsiteY272" fmla="*/ 1958977 h 4790076"/>
                <a:gd name="connsiteX273" fmla="*/ 1609749 w 4135863"/>
                <a:gd name="connsiteY273" fmla="*/ 1882777 h 4790076"/>
                <a:gd name="connsiteX274" fmla="*/ 1622449 w 4135863"/>
                <a:gd name="connsiteY274" fmla="*/ 1809752 h 4790076"/>
                <a:gd name="connsiteX275" fmla="*/ 1651024 w 4135863"/>
                <a:gd name="connsiteY275" fmla="*/ 1730377 h 4790076"/>
                <a:gd name="connsiteX276" fmla="*/ 1714523 w 4135863"/>
                <a:gd name="connsiteY276" fmla="*/ 1685927 h 4790076"/>
                <a:gd name="connsiteX277" fmla="*/ 1765323 w 4135863"/>
                <a:gd name="connsiteY277" fmla="*/ 1647827 h 4790076"/>
                <a:gd name="connsiteX278" fmla="*/ 1793897 w 4135863"/>
                <a:gd name="connsiteY278" fmla="*/ 1612902 h 4790076"/>
                <a:gd name="connsiteX279" fmla="*/ 1812947 w 4135863"/>
                <a:gd name="connsiteY279" fmla="*/ 1571627 h 4790076"/>
                <a:gd name="connsiteX280" fmla="*/ 1790721 w 4135863"/>
                <a:gd name="connsiteY280" fmla="*/ 1539876 h 4790076"/>
                <a:gd name="connsiteX281" fmla="*/ 1793897 w 4135863"/>
                <a:gd name="connsiteY281" fmla="*/ 1473202 h 4790076"/>
                <a:gd name="connsiteX282" fmla="*/ 1765322 w 4135863"/>
                <a:gd name="connsiteY282" fmla="*/ 1381127 h 4790076"/>
                <a:gd name="connsiteX283" fmla="*/ 1727221 w 4135863"/>
                <a:gd name="connsiteY283" fmla="*/ 1314451 h 4790076"/>
                <a:gd name="connsiteX284" fmla="*/ 1666897 w 4135863"/>
                <a:gd name="connsiteY284" fmla="*/ 1355727 h 4790076"/>
                <a:gd name="connsiteX285" fmla="*/ 1625622 w 4135863"/>
                <a:gd name="connsiteY285" fmla="*/ 1377952 h 4790076"/>
                <a:gd name="connsiteX286" fmla="*/ 1587522 w 4135863"/>
                <a:gd name="connsiteY286" fmla="*/ 1349377 h 4790076"/>
                <a:gd name="connsiteX287" fmla="*/ 1527197 w 4135863"/>
                <a:gd name="connsiteY287" fmla="*/ 1327152 h 4790076"/>
                <a:gd name="connsiteX288" fmla="*/ 1428772 w 4135863"/>
                <a:gd name="connsiteY288" fmla="*/ 1257302 h 4790076"/>
                <a:gd name="connsiteX289" fmla="*/ 1374797 w 4135863"/>
                <a:gd name="connsiteY289" fmla="*/ 1257302 h 4790076"/>
                <a:gd name="connsiteX290" fmla="*/ 1358922 w 4135863"/>
                <a:gd name="connsiteY290" fmla="*/ 1187452 h 4790076"/>
                <a:gd name="connsiteX291" fmla="*/ 1298597 w 4135863"/>
                <a:gd name="connsiteY291" fmla="*/ 1114427 h 4790076"/>
                <a:gd name="connsiteX292" fmla="*/ 1212872 w 4135863"/>
                <a:gd name="connsiteY292" fmla="*/ 1057277 h 4790076"/>
                <a:gd name="connsiteX293" fmla="*/ 1073172 w 4135863"/>
                <a:gd name="connsiteY293" fmla="*/ 1003302 h 4790076"/>
                <a:gd name="connsiteX294" fmla="*/ 996972 w 4135863"/>
                <a:gd name="connsiteY294" fmla="*/ 974727 h 4790076"/>
                <a:gd name="connsiteX295" fmla="*/ 923947 w 4135863"/>
                <a:gd name="connsiteY295" fmla="*/ 914402 h 4790076"/>
                <a:gd name="connsiteX296" fmla="*/ 787422 w 4135863"/>
                <a:gd name="connsiteY296" fmla="*/ 933452 h 4790076"/>
                <a:gd name="connsiteX297" fmla="*/ 733447 w 4135863"/>
                <a:gd name="connsiteY297" fmla="*/ 942977 h 4790076"/>
                <a:gd name="connsiteX298" fmla="*/ 669947 w 4135863"/>
                <a:gd name="connsiteY298" fmla="*/ 889002 h 4790076"/>
                <a:gd name="connsiteX299" fmla="*/ 641372 w 4135863"/>
                <a:gd name="connsiteY299" fmla="*/ 860427 h 4790076"/>
                <a:gd name="connsiteX300" fmla="*/ 488972 w 4135863"/>
                <a:gd name="connsiteY300" fmla="*/ 800102 h 4790076"/>
                <a:gd name="connsiteX301" fmla="*/ 403247 w 4135863"/>
                <a:gd name="connsiteY301" fmla="*/ 749302 h 4790076"/>
                <a:gd name="connsiteX302" fmla="*/ 361972 w 4135863"/>
                <a:gd name="connsiteY302" fmla="*/ 695327 h 4790076"/>
                <a:gd name="connsiteX303" fmla="*/ 396897 w 4135863"/>
                <a:gd name="connsiteY303" fmla="*/ 660402 h 4790076"/>
                <a:gd name="connsiteX304" fmla="*/ 361972 w 4135863"/>
                <a:gd name="connsiteY304" fmla="*/ 555627 h 4790076"/>
                <a:gd name="connsiteX305" fmla="*/ 298471 w 4135863"/>
                <a:gd name="connsiteY305" fmla="*/ 454026 h 4790076"/>
                <a:gd name="connsiteX306" fmla="*/ 266722 w 4135863"/>
                <a:gd name="connsiteY306" fmla="*/ 384175 h 4790076"/>
                <a:gd name="connsiteX307" fmla="*/ 276246 w 4135863"/>
                <a:gd name="connsiteY307" fmla="*/ 358775 h 4790076"/>
                <a:gd name="connsiteX308" fmla="*/ 206397 w 4135863"/>
                <a:gd name="connsiteY308" fmla="*/ 234950 h 4790076"/>
                <a:gd name="connsiteX309" fmla="*/ 146072 w 4135863"/>
                <a:gd name="connsiteY309" fmla="*/ 101600 h 4790076"/>
                <a:gd name="connsiteX310" fmla="*/ 111147 w 4135863"/>
                <a:gd name="connsiteY310" fmla="*/ 142875 h 4790076"/>
                <a:gd name="connsiteX311" fmla="*/ 120671 w 4135863"/>
                <a:gd name="connsiteY311" fmla="*/ 193675 h 4790076"/>
                <a:gd name="connsiteX312" fmla="*/ 123846 w 4135863"/>
                <a:gd name="connsiteY312" fmla="*/ 260350 h 4790076"/>
                <a:gd name="connsiteX313" fmla="*/ 136546 w 4135863"/>
                <a:gd name="connsiteY313" fmla="*/ 327025 h 4790076"/>
                <a:gd name="connsiteX314" fmla="*/ 174646 w 4135863"/>
                <a:gd name="connsiteY314" fmla="*/ 384175 h 4790076"/>
                <a:gd name="connsiteX315" fmla="*/ 190521 w 4135863"/>
                <a:gd name="connsiteY315" fmla="*/ 422275 h 4790076"/>
                <a:gd name="connsiteX316" fmla="*/ 200046 w 4135863"/>
                <a:gd name="connsiteY316" fmla="*/ 495300 h 4790076"/>
                <a:gd name="connsiteX317" fmla="*/ 231798 w 4135863"/>
                <a:gd name="connsiteY317" fmla="*/ 542925 h 4790076"/>
                <a:gd name="connsiteX318" fmla="*/ 168296 w 4135863"/>
                <a:gd name="connsiteY318" fmla="*/ 508000 h 4790076"/>
                <a:gd name="connsiteX319" fmla="*/ 107973 w 4135863"/>
                <a:gd name="connsiteY319" fmla="*/ 460375 h 4790076"/>
                <a:gd name="connsiteX320" fmla="*/ 88923 w 4135863"/>
                <a:gd name="connsiteY320" fmla="*/ 371475 h 4790076"/>
                <a:gd name="connsiteX321" fmla="*/ 22248 w 4135863"/>
                <a:gd name="connsiteY321" fmla="*/ 285750 h 4790076"/>
                <a:gd name="connsiteX322" fmla="*/ 53998 w 4135863"/>
                <a:gd name="connsiteY322" fmla="*/ 193675 h 4790076"/>
                <a:gd name="connsiteX323" fmla="*/ 25423 w 4135863"/>
                <a:gd name="connsiteY323" fmla="*/ 161925 h 4790076"/>
                <a:gd name="connsiteX324" fmla="*/ 12722 w 4135863"/>
                <a:gd name="connsiteY324" fmla="*/ 114300 h 4790076"/>
                <a:gd name="connsiteX325" fmla="*/ 23 w 4135863"/>
                <a:gd name="connsiteY325" fmla="*/ 41275 h 4790076"/>
                <a:gd name="connsiteX326" fmla="*/ 23 w 4135863"/>
                <a:gd name="connsiteY326" fmla="*/ 0 h 4790076"/>
                <a:gd name="connsiteX0" fmla="*/ 23 w 4135863"/>
                <a:gd name="connsiteY0" fmla="*/ 0 h 4799108"/>
                <a:gd name="connsiteX1" fmla="*/ 381023 w 4135863"/>
                <a:gd name="connsiteY1" fmla="*/ 76200 h 4799108"/>
                <a:gd name="connsiteX2" fmla="*/ 479448 w 4135863"/>
                <a:gd name="connsiteY2" fmla="*/ 28575 h 4799108"/>
                <a:gd name="connsiteX3" fmla="*/ 568348 w 4135863"/>
                <a:gd name="connsiteY3" fmla="*/ 44450 h 4799108"/>
                <a:gd name="connsiteX4" fmla="*/ 568348 w 4135863"/>
                <a:gd name="connsiteY4" fmla="*/ 44450 h 4799108"/>
                <a:gd name="connsiteX5" fmla="*/ 571523 w 4135863"/>
                <a:gd name="connsiteY5" fmla="*/ 73025 h 4799108"/>
                <a:gd name="connsiteX6" fmla="*/ 565173 w 4135863"/>
                <a:gd name="connsiteY6" fmla="*/ 88900 h 4799108"/>
                <a:gd name="connsiteX7" fmla="*/ 561998 w 4135863"/>
                <a:gd name="connsiteY7" fmla="*/ 98425 h 4799108"/>
                <a:gd name="connsiteX8" fmla="*/ 565173 w 4135863"/>
                <a:gd name="connsiteY8" fmla="*/ 114300 h 4799108"/>
                <a:gd name="connsiteX9" fmla="*/ 584223 w 4135863"/>
                <a:gd name="connsiteY9" fmla="*/ 127000 h 4799108"/>
                <a:gd name="connsiteX10" fmla="*/ 596923 w 4135863"/>
                <a:gd name="connsiteY10" fmla="*/ 146050 h 4799108"/>
                <a:gd name="connsiteX11" fmla="*/ 600098 w 4135863"/>
                <a:gd name="connsiteY11" fmla="*/ 155575 h 4799108"/>
                <a:gd name="connsiteX12" fmla="*/ 609623 w 4135863"/>
                <a:gd name="connsiteY12" fmla="*/ 161925 h 4799108"/>
                <a:gd name="connsiteX13" fmla="*/ 615973 w 4135863"/>
                <a:gd name="connsiteY13" fmla="*/ 171450 h 4799108"/>
                <a:gd name="connsiteX14" fmla="*/ 660423 w 4135863"/>
                <a:gd name="connsiteY14" fmla="*/ 165100 h 4799108"/>
                <a:gd name="connsiteX15" fmla="*/ 669948 w 4135863"/>
                <a:gd name="connsiteY15" fmla="*/ 158750 h 4799108"/>
                <a:gd name="connsiteX16" fmla="*/ 679473 w 4135863"/>
                <a:gd name="connsiteY16" fmla="*/ 155575 h 4799108"/>
                <a:gd name="connsiteX17" fmla="*/ 701698 w 4135863"/>
                <a:gd name="connsiteY17" fmla="*/ 142875 h 4799108"/>
                <a:gd name="connsiteX18" fmla="*/ 749323 w 4135863"/>
                <a:gd name="connsiteY18" fmla="*/ 146050 h 4799108"/>
                <a:gd name="connsiteX19" fmla="*/ 755673 w 4135863"/>
                <a:gd name="connsiteY19" fmla="*/ 155575 h 4799108"/>
                <a:gd name="connsiteX20" fmla="*/ 749323 w 4135863"/>
                <a:gd name="connsiteY20" fmla="*/ 200025 h 4799108"/>
                <a:gd name="connsiteX21" fmla="*/ 762023 w 4135863"/>
                <a:gd name="connsiteY21" fmla="*/ 212725 h 4799108"/>
                <a:gd name="connsiteX22" fmla="*/ 771548 w 4135863"/>
                <a:gd name="connsiteY22" fmla="*/ 215900 h 4799108"/>
                <a:gd name="connsiteX23" fmla="*/ 777898 w 4135863"/>
                <a:gd name="connsiteY23" fmla="*/ 228600 h 4799108"/>
                <a:gd name="connsiteX24" fmla="*/ 787423 w 4135863"/>
                <a:gd name="connsiteY24" fmla="*/ 238125 h 4799108"/>
                <a:gd name="connsiteX25" fmla="*/ 793773 w 4135863"/>
                <a:gd name="connsiteY25" fmla="*/ 257175 h 4799108"/>
                <a:gd name="connsiteX26" fmla="*/ 796948 w 4135863"/>
                <a:gd name="connsiteY26" fmla="*/ 288925 h 4799108"/>
                <a:gd name="connsiteX27" fmla="*/ 800123 w 4135863"/>
                <a:gd name="connsiteY27" fmla="*/ 298450 h 4799108"/>
                <a:gd name="connsiteX28" fmla="*/ 809648 w 4135863"/>
                <a:gd name="connsiteY28" fmla="*/ 304800 h 4799108"/>
                <a:gd name="connsiteX29" fmla="*/ 822348 w 4135863"/>
                <a:gd name="connsiteY29" fmla="*/ 314325 h 4799108"/>
                <a:gd name="connsiteX30" fmla="*/ 831873 w 4135863"/>
                <a:gd name="connsiteY30" fmla="*/ 323850 h 4799108"/>
                <a:gd name="connsiteX31" fmla="*/ 854098 w 4135863"/>
                <a:gd name="connsiteY31" fmla="*/ 336550 h 4799108"/>
                <a:gd name="connsiteX32" fmla="*/ 863623 w 4135863"/>
                <a:gd name="connsiteY32" fmla="*/ 346075 h 4799108"/>
                <a:gd name="connsiteX33" fmla="*/ 892198 w 4135863"/>
                <a:gd name="connsiteY33" fmla="*/ 352425 h 4799108"/>
                <a:gd name="connsiteX34" fmla="*/ 882673 w 4135863"/>
                <a:gd name="connsiteY34" fmla="*/ 355600 h 4799108"/>
                <a:gd name="connsiteX35" fmla="*/ 879498 w 4135863"/>
                <a:gd name="connsiteY35" fmla="*/ 365125 h 4799108"/>
                <a:gd name="connsiteX36" fmla="*/ 876323 w 4135863"/>
                <a:gd name="connsiteY36" fmla="*/ 406400 h 4799108"/>
                <a:gd name="connsiteX37" fmla="*/ 866798 w 4135863"/>
                <a:gd name="connsiteY37" fmla="*/ 434975 h 4799108"/>
                <a:gd name="connsiteX38" fmla="*/ 863623 w 4135863"/>
                <a:gd name="connsiteY38" fmla="*/ 450850 h 4799108"/>
                <a:gd name="connsiteX39" fmla="*/ 860448 w 4135863"/>
                <a:gd name="connsiteY39" fmla="*/ 463550 h 4799108"/>
                <a:gd name="connsiteX40" fmla="*/ 854098 w 4135863"/>
                <a:gd name="connsiteY40" fmla="*/ 482600 h 4799108"/>
                <a:gd name="connsiteX41" fmla="*/ 850923 w 4135863"/>
                <a:gd name="connsiteY41" fmla="*/ 492125 h 4799108"/>
                <a:gd name="connsiteX42" fmla="*/ 841398 w 4135863"/>
                <a:gd name="connsiteY42" fmla="*/ 517525 h 4799108"/>
                <a:gd name="connsiteX43" fmla="*/ 835048 w 4135863"/>
                <a:gd name="connsiteY43" fmla="*/ 552450 h 4799108"/>
                <a:gd name="connsiteX44" fmla="*/ 831873 w 4135863"/>
                <a:gd name="connsiteY44" fmla="*/ 561975 h 4799108"/>
                <a:gd name="connsiteX45" fmla="*/ 822348 w 4135863"/>
                <a:gd name="connsiteY45" fmla="*/ 565150 h 4799108"/>
                <a:gd name="connsiteX46" fmla="*/ 815998 w 4135863"/>
                <a:gd name="connsiteY46" fmla="*/ 574675 h 4799108"/>
                <a:gd name="connsiteX47" fmla="*/ 825523 w 4135863"/>
                <a:gd name="connsiteY47" fmla="*/ 600075 h 4799108"/>
                <a:gd name="connsiteX48" fmla="*/ 841398 w 4135863"/>
                <a:gd name="connsiteY48" fmla="*/ 625475 h 4799108"/>
                <a:gd name="connsiteX49" fmla="*/ 847748 w 4135863"/>
                <a:gd name="connsiteY49" fmla="*/ 650875 h 4799108"/>
                <a:gd name="connsiteX50" fmla="*/ 860448 w 4135863"/>
                <a:gd name="connsiteY50" fmla="*/ 669925 h 4799108"/>
                <a:gd name="connsiteX51" fmla="*/ 866798 w 4135863"/>
                <a:gd name="connsiteY51" fmla="*/ 682625 h 4799108"/>
                <a:gd name="connsiteX52" fmla="*/ 885848 w 4135863"/>
                <a:gd name="connsiteY52" fmla="*/ 695325 h 4799108"/>
                <a:gd name="connsiteX53" fmla="*/ 904898 w 4135863"/>
                <a:gd name="connsiteY53" fmla="*/ 730250 h 4799108"/>
                <a:gd name="connsiteX54" fmla="*/ 908073 w 4135863"/>
                <a:gd name="connsiteY54" fmla="*/ 739775 h 4799108"/>
                <a:gd name="connsiteX55" fmla="*/ 917598 w 4135863"/>
                <a:gd name="connsiteY55" fmla="*/ 742950 h 4799108"/>
                <a:gd name="connsiteX56" fmla="*/ 936648 w 4135863"/>
                <a:gd name="connsiteY56" fmla="*/ 758825 h 4799108"/>
                <a:gd name="connsiteX57" fmla="*/ 955698 w 4135863"/>
                <a:gd name="connsiteY57" fmla="*/ 765175 h 4799108"/>
                <a:gd name="connsiteX58" fmla="*/ 993798 w 4135863"/>
                <a:gd name="connsiteY58" fmla="*/ 762000 h 4799108"/>
                <a:gd name="connsiteX59" fmla="*/ 1012848 w 4135863"/>
                <a:gd name="connsiteY59" fmla="*/ 755650 h 4799108"/>
                <a:gd name="connsiteX60" fmla="*/ 1022373 w 4135863"/>
                <a:gd name="connsiteY60" fmla="*/ 752475 h 4799108"/>
                <a:gd name="connsiteX61" fmla="*/ 1035073 w 4135863"/>
                <a:gd name="connsiteY61" fmla="*/ 742950 h 4799108"/>
                <a:gd name="connsiteX62" fmla="*/ 1044598 w 4135863"/>
                <a:gd name="connsiteY62" fmla="*/ 739775 h 4799108"/>
                <a:gd name="connsiteX63" fmla="*/ 1143023 w 4135863"/>
                <a:gd name="connsiteY63" fmla="*/ 730250 h 4799108"/>
                <a:gd name="connsiteX64" fmla="*/ 1155723 w 4135863"/>
                <a:gd name="connsiteY64" fmla="*/ 685800 h 4799108"/>
                <a:gd name="connsiteX65" fmla="*/ 1162073 w 4135863"/>
                <a:gd name="connsiteY65" fmla="*/ 673100 h 4799108"/>
                <a:gd name="connsiteX66" fmla="*/ 1165248 w 4135863"/>
                <a:gd name="connsiteY66" fmla="*/ 663575 h 4799108"/>
                <a:gd name="connsiteX67" fmla="*/ 1184298 w 4135863"/>
                <a:gd name="connsiteY67" fmla="*/ 654050 h 4799108"/>
                <a:gd name="connsiteX68" fmla="*/ 1206523 w 4135863"/>
                <a:gd name="connsiteY68" fmla="*/ 635000 h 4799108"/>
                <a:gd name="connsiteX69" fmla="*/ 1216048 w 4135863"/>
                <a:gd name="connsiteY69" fmla="*/ 631825 h 4799108"/>
                <a:gd name="connsiteX70" fmla="*/ 1244623 w 4135863"/>
                <a:gd name="connsiteY70" fmla="*/ 615950 h 4799108"/>
                <a:gd name="connsiteX71" fmla="*/ 1263673 w 4135863"/>
                <a:gd name="connsiteY71" fmla="*/ 612775 h 4799108"/>
                <a:gd name="connsiteX72" fmla="*/ 1330348 w 4135863"/>
                <a:gd name="connsiteY72" fmla="*/ 606425 h 4799108"/>
                <a:gd name="connsiteX73" fmla="*/ 1365273 w 4135863"/>
                <a:gd name="connsiteY73" fmla="*/ 612775 h 4799108"/>
                <a:gd name="connsiteX74" fmla="*/ 1368448 w 4135863"/>
                <a:gd name="connsiteY74" fmla="*/ 622300 h 4799108"/>
                <a:gd name="connsiteX75" fmla="*/ 1377973 w 4135863"/>
                <a:gd name="connsiteY75" fmla="*/ 628650 h 4799108"/>
                <a:gd name="connsiteX76" fmla="*/ 1387498 w 4135863"/>
                <a:gd name="connsiteY76" fmla="*/ 638175 h 4799108"/>
                <a:gd name="connsiteX77" fmla="*/ 1387498 w 4135863"/>
                <a:gd name="connsiteY77" fmla="*/ 673100 h 4799108"/>
                <a:gd name="connsiteX78" fmla="*/ 1377973 w 4135863"/>
                <a:gd name="connsiteY78" fmla="*/ 676275 h 4799108"/>
                <a:gd name="connsiteX79" fmla="*/ 1355748 w 4135863"/>
                <a:gd name="connsiteY79" fmla="*/ 685800 h 4799108"/>
                <a:gd name="connsiteX80" fmla="*/ 1349398 w 4135863"/>
                <a:gd name="connsiteY80" fmla="*/ 698500 h 4799108"/>
                <a:gd name="connsiteX81" fmla="*/ 1343048 w 4135863"/>
                <a:gd name="connsiteY81" fmla="*/ 723900 h 4799108"/>
                <a:gd name="connsiteX82" fmla="*/ 1339873 w 4135863"/>
                <a:gd name="connsiteY82" fmla="*/ 733425 h 4799108"/>
                <a:gd name="connsiteX83" fmla="*/ 1333523 w 4135863"/>
                <a:gd name="connsiteY83" fmla="*/ 742950 h 4799108"/>
                <a:gd name="connsiteX84" fmla="*/ 1330348 w 4135863"/>
                <a:gd name="connsiteY84" fmla="*/ 758825 h 4799108"/>
                <a:gd name="connsiteX85" fmla="*/ 1320823 w 4135863"/>
                <a:gd name="connsiteY85" fmla="*/ 784225 h 4799108"/>
                <a:gd name="connsiteX86" fmla="*/ 1311298 w 4135863"/>
                <a:gd name="connsiteY86" fmla="*/ 793750 h 4799108"/>
                <a:gd name="connsiteX87" fmla="*/ 1295423 w 4135863"/>
                <a:gd name="connsiteY87" fmla="*/ 822325 h 4799108"/>
                <a:gd name="connsiteX88" fmla="*/ 1282723 w 4135863"/>
                <a:gd name="connsiteY88" fmla="*/ 831850 h 4799108"/>
                <a:gd name="connsiteX89" fmla="*/ 1273198 w 4135863"/>
                <a:gd name="connsiteY89" fmla="*/ 850900 h 4799108"/>
                <a:gd name="connsiteX90" fmla="*/ 1263673 w 4135863"/>
                <a:gd name="connsiteY90" fmla="*/ 860425 h 4799108"/>
                <a:gd name="connsiteX91" fmla="*/ 1266848 w 4135863"/>
                <a:gd name="connsiteY91" fmla="*/ 908050 h 4799108"/>
                <a:gd name="connsiteX92" fmla="*/ 1276373 w 4135863"/>
                <a:gd name="connsiteY92" fmla="*/ 904875 h 4799108"/>
                <a:gd name="connsiteX93" fmla="*/ 1343048 w 4135863"/>
                <a:gd name="connsiteY93" fmla="*/ 898525 h 4799108"/>
                <a:gd name="connsiteX94" fmla="*/ 1362098 w 4135863"/>
                <a:gd name="connsiteY94" fmla="*/ 892175 h 4799108"/>
                <a:gd name="connsiteX95" fmla="*/ 1374798 w 4135863"/>
                <a:gd name="connsiteY95" fmla="*/ 885825 h 4799108"/>
                <a:gd name="connsiteX96" fmla="*/ 1419248 w 4135863"/>
                <a:gd name="connsiteY96" fmla="*/ 879475 h 4799108"/>
                <a:gd name="connsiteX97" fmla="*/ 1428773 w 4135863"/>
                <a:gd name="connsiteY97" fmla="*/ 885825 h 4799108"/>
                <a:gd name="connsiteX98" fmla="*/ 1441473 w 4135863"/>
                <a:gd name="connsiteY98" fmla="*/ 901700 h 4799108"/>
                <a:gd name="connsiteX99" fmla="*/ 1447823 w 4135863"/>
                <a:gd name="connsiteY99" fmla="*/ 911225 h 4799108"/>
                <a:gd name="connsiteX100" fmla="*/ 1470048 w 4135863"/>
                <a:gd name="connsiteY100" fmla="*/ 927100 h 4799108"/>
                <a:gd name="connsiteX101" fmla="*/ 1485923 w 4135863"/>
                <a:gd name="connsiteY101" fmla="*/ 955675 h 4799108"/>
                <a:gd name="connsiteX102" fmla="*/ 1479573 w 4135863"/>
                <a:gd name="connsiteY102" fmla="*/ 1063625 h 4799108"/>
                <a:gd name="connsiteX103" fmla="*/ 1482748 w 4135863"/>
                <a:gd name="connsiteY103" fmla="*/ 1133475 h 4799108"/>
                <a:gd name="connsiteX104" fmla="*/ 1489098 w 4135863"/>
                <a:gd name="connsiteY104" fmla="*/ 1171575 h 4799108"/>
                <a:gd name="connsiteX105" fmla="*/ 1492273 w 4135863"/>
                <a:gd name="connsiteY105" fmla="*/ 1216025 h 4799108"/>
                <a:gd name="connsiteX106" fmla="*/ 1498623 w 4135863"/>
                <a:gd name="connsiteY106" fmla="*/ 1225550 h 4799108"/>
                <a:gd name="connsiteX107" fmla="*/ 1501798 w 4135863"/>
                <a:gd name="connsiteY107" fmla="*/ 1235075 h 4799108"/>
                <a:gd name="connsiteX108" fmla="*/ 1527198 w 4135863"/>
                <a:gd name="connsiteY108" fmla="*/ 1250950 h 4799108"/>
                <a:gd name="connsiteX109" fmla="*/ 1536723 w 4135863"/>
                <a:gd name="connsiteY109" fmla="*/ 1257300 h 4799108"/>
                <a:gd name="connsiteX110" fmla="*/ 1549423 w 4135863"/>
                <a:gd name="connsiteY110" fmla="*/ 1260475 h 4799108"/>
                <a:gd name="connsiteX111" fmla="*/ 1603398 w 4135863"/>
                <a:gd name="connsiteY111" fmla="*/ 1263650 h 4799108"/>
                <a:gd name="connsiteX112" fmla="*/ 1635148 w 4135863"/>
                <a:gd name="connsiteY112" fmla="*/ 1273175 h 4799108"/>
                <a:gd name="connsiteX113" fmla="*/ 1676423 w 4135863"/>
                <a:gd name="connsiteY113" fmla="*/ 1266825 h 4799108"/>
                <a:gd name="connsiteX114" fmla="*/ 1685948 w 4135863"/>
                <a:gd name="connsiteY114" fmla="*/ 1263650 h 4799108"/>
                <a:gd name="connsiteX115" fmla="*/ 1692298 w 4135863"/>
                <a:gd name="connsiteY115" fmla="*/ 1254125 h 4799108"/>
                <a:gd name="connsiteX116" fmla="*/ 1701823 w 4135863"/>
                <a:gd name="connsiteY116" fmla="*/ 1244600 h 4799108"/>
                <a:gd name="connsiteX117" fmla="*/ 1743098 w 4135863"/>
                <a:gd name="connsiteY117" fmla="*/ 1247775 h 4799108"/>
                <a:gd name="connsiteX118" fmla="*/ 1752623 w 4135863"/>
                <a:gd name="connsiteY118" fmla="*/ 1254125 h 4799108"/>
                <a:gd name="connsiteX119" fmla="*/ 1762148 w 4135863"/>
                <a:gd name="connsiteY119" fmla="*/ 1257300 h 4799108"/>
                <a:gd name="connsiteX120" fmla="*/ 1771673 w 4135863"/>
                <a:gd name="connsiteY120" fmla="*/ 1266825 h 4799108"/>
                <a:gd name="connsiteX121" fmla="*/ 1787548 w 4135863"/>
                <a:gd name="connsiteY121" fmla="*/ 1285875 h 4799108"/>
                <a:gd name="connsiteX122" fmla="*/ 1797073 w 4135863"/>
                <a:gd name="connsiteY122" fmla="*/ 1289050 h 4799108"/>
                <a:gd name="connsiteX123" fmla="*/ 1822473 w 4135863"/>
                <a:gd name="connsiteY123" fmla="*/ 1308100 h 4799108"/>
                <a:gd name="connsiteX124" fmla="*/ 1831998 w 4135863"/>
                <a:gd name="connsiteY124" fmla="*/ 1311275 h 4799108"/>
                <a:gd name="connsiteX125" fmla="*/ 1854223 w 4135863"/>
                <a:gd name="connsiteY125" fmla="*/ 1327150 h 4799108"/>
                <a:gd name="connsiteX126" fmla="*/ 1863748 w 4135863"/>
                <a:gd name="connsiteY126" fmla="*/ 1317625 h 4799108"/>
                <a:gd name="connsiteX127" fmla="*/ 1879623 w 4135863"/>
                <a:gd name="connsiteY127" fmla="*/ 1282700 h 4799108"/>
                <a:gd name="connsiteX128" fmla="*/ 1882798 w 4135863"/>
                <a:gd name="connsiteY128" fmla="*/ 1250950 h 4799108"/>
                <a:gd name="connsiteX129" fmla="*/ 1889148 w 4135863"/>
                <a:gd name="connsiteY129" fmla="*/ 1241425 h 4799108"/>
                <a:gd name="connsiteX130" fmla="*/ 1895498 w 4135863"/>
                <a:gd name="connsiteY130" fmla="*/ 1228725 h 4799108"/>
                <a:gd name="connsiteX131" fmla="*/ 1901848 w 4135863"/>
                <a:gd name="connsiteY131" fmla="*/ 1209675 h 4799108"/>
                <a:gd name="connsiteX132" fmla="*/ 1905023 w 4135863"/>
                <a:gd name="connsiteY132" fmla="*/ 1196975 h 4799108"/>
                <a:gd name="connsiteX133" fmla="*/ 1930423 w 4135863"/>
                <a:gd name="connsiteY133" fmla="*/ 1184275 h 4799108"/>
                <a:gd name="connsiteX134" fmla="*/ 2019323 w 4135863"/>
                <a:gd name="connsiteY134" fmla="*/ 1181100 h 4799108"/>
                <a:gd name="connsiteX135" fmla="*/ 2028848 w 4135863"/>
                <a:gd name="connsiteY135" fmla="*/ 1174750 h 4799108"/>
                <a:gd name="connsiteX136" fmla="*/ 2047898 w 4135863"/>
                <a:gd name="connsiteY136" fmla="*/ 1165225 h 4799108"/>
                <a:gd name="connsiteX137" fmla="*/ 2060598 w 4135863"/>
                <a:gd name="connsiteY137" fmla="*/ 1149350 h 4799108"/>
                <a:gd name="connsiteX138" fmla="*/ 2082823 w 4135863"/>
                <a:gd name="connsiteY138" fmla="*/ 1127125 h 4799108"/>
                <a:gd name="connsiteX139" fmla="*/ 2095523 w 4135863"/>
                <a:gd name="connsiteY139" fmla="*/ 1120775 h 4799108"/>
                <a:gd name="connsiteX140" fmla="*/ 2114573 w 4135863"/>
                <a:gd name="connsiteY140" fmla="*/ 1114425 h 4799108"/>
                <a:gd name="connsiteX141" fmla="*/ 2124098 w 4135863"/>
                <a:gd name="connsiteY141" fmla="*/ 1120775 h 4799108"/>
                <a:gd name="connsiteX142" fmla="*/ 2127273 w 4135863"/>
                <a:gd name="connsiteY142" fmla="*/ 1130300 h 4799108"/>
                <a:gd name="connsiteX143" fmla="*/ 2133623 w 4135863"/>
                <a:gd name="connsiteY143" fmla="*/ 1139825 h 4799108"/>
                <a:gd name="connsiteX144" fmla="*/ 2130448 w 4135863"/>
                <a:gd name="connsiteY144" fmla="*/ 1152525 h 4799108"/>
                <a:gd name="connsiteX145" fmla="*/ 2127273 w 4135863"/>
                <a:gd name="connsiteY145" fmla="*/ 1174750 h 4799108"/>
                <a:gd name="connsiteX146" fmla="*/ 2187598 w 4135863"/>
                <a:gd name="connsiteY146" fmla="*/ 1155700 h 4799108"/>
                <a:gd name="connsiteX147" fmla="*/ 2276498 w 4135863"/>
                <a:gd name="connsiteY147" fmla="*/ 1168400 h 4799108"/>
                <a:gd name="connsiteX148" fmla="*/ 2279673 w 4135863"/>
                <a:gd name="connsiteY148" fmla="*/ 1190625 h 4799108"/>
                <a:gd name="connsiteX149" fmla="*/ 2273323 w 4135863"/>
                <a:gd name="connsiteY149" fmla="*/ 1181100 h 4799108"/>
                <a:gd name="connsiteX150" fmla="*/ 2254273 w 4135863"/>
                <a:gd name="connsiteY150" fmla="*/ 1162050 h 4799108"/>
                <a:gd name="connsiteX151" fmla="*/ 2257448 w 4135863"/>
                <a:gd name="connsiteY151" fmla="*/ 1165225 h 4799108"/>
                <a:gd name="connsiteX152" fmla="*/ 2308248 w 4135863"/>
                <a:gd name="connsiteY152" fmla="*/ 1184275 h 4799108"/>
                <a:gd name="connsiteX153" fmla="*/ 2324123 w 4135863"/>
                <a:gd name="connsiteY153" fmla="*/ 1187450 h 4799108"/>
                <a:gd name="connsiteX154" fmla="*/ 2349523 w 4135863"/>
                <a:gd name="connsiteY154" fmla="*/ 1193800 h 4799108"/>
                <a:gd name="connsiteX155" fmla="*/ 2393973 w 4135863"/>
                <a:gd name="connsiteY155" fmla="*/ 1196975 h 4799108"/>
                <a:gd name="connsiteX156" fmla="*/ 2397148 w 4135863"/>
                <a:gd name="connsiteY156" fmla="*/ 1206500 h 4799108"/>
                <a:gd name="connsiteX157" fmla="*/ 2444773 w 4135863"/>
                <a:gd name="connsiteY157" fmla="*/ 1216025 h 4799108"/>
                <a:gd name="connsiteX158" fmla="*/ 2454298 w 4135863"/>
                <a:gd name="connsiteY158" fmla="*/ 1219200 h 4799108"/>
                <a:gd name="connsiteX159" fmla="*/ 2476523 w 4135863"/>
                <a:gd name="connsiteY159" fmla="*/ 1222375 h 4799108"/>
                <a:gd name="connsiteX160" fmla="*/ 2486048 w 4135863"/>
                <a:gd name="connsiteY160" fmla="*/ 1228725 h 4799108"/>
                <a:gd name="connsiteX161" fmla="*/ 2520973 w 4135863"/>
                <a:gd name="connsiteY161" fmla="*/ 1222375 h 4799108"/>
                <a:gd name="connsiteX162" fmla="*/ 2530498 w 4135863"/>
                <a:gd name="connsiteY162" fmla="*/ 1209675 h 4799108"/>
                <a:gd name="connsiteX163" fmla="*/ 2540023 w 4135863"/>
                <a:gd name="connsiteY163" fmla="*/ 1203325 h 4799108"/>
                <a:gd name="connsiteX164" fmla="*/ 2552723 w 4135863"/>
                <a:gd name="connsiteY164" fmla="*/ 1200150 h 4799108"/>
                <a:gd name="connsiteX165" fmla="*/ 2581298 w 4135863"/>
                <a:gd name="connsiteY165" fmla="*/ 1190625 h 4799108"/>
                <a:gd name="connsiteX166" fmla="*/ 2609873 w 4135863"/>
                <a:gd name="connsiteY166" fmla="*/ 1193800 h 4799108"/>
                <a:gd name="connsiteX167" fmla="*/ 2619398 w 4135863"/>
                <a:gd name="connsiteY167" fmla="*/ 1196975 h 4799108"/>
                <a:gd name="connsiteX168" fmla="*/ 2625748 w 4135863"/>
                <a:gd name="connsiteY168" fmla="*/ 1206500 h 4799108"/>
                <a:gd name="connsiteX169" fmla="*/ 2616223 w 4135863"/>
                <a:gd name="connsiteY169" fmla="*/ 1209675 h 4799108"/>
                <a:gd name="connsiteX170" fmla="*/ 2606698 w 4135863"/>
                <a:gd name="connsiteY170" fmla="*/ 1235075 h 4799108"/>
                <a:gd name="connsiteX171" fmla="*/ 2654323 w 4135863"/>
                <a:gd name="connsiteY171" fmla="*/ 1238250 h 4799108"/>
                <a:gd name="connsiteX172" fmla="*/ 2657498 w 4135863"/>
                <a:gd name="connsiteY172" fmla="*/ 1200150 h 4799108"/>
                <a:gd name="connsiteX173" fmla="*/ 2686073 w 4135863"/>
                <a:gd name="connsiteY173" fmla="*/ 1190625 h 4799108"/>
                <a:gd name="connsiteX174" fmla="*/ 2717823 w 4135863"/>
                <a:gd name="connsiteY174" fmla="*/ 1200150 h 4799108"/>
                <a:gd name="connsiteX175" fmla="*/ 2711473 w 4135863"/>
                <a:gd name="connsiteY175" fmla="*/ 1225550 h 4799108"/>
                <a:gd name="connsiteX176" fmla="*/ 2705123 w 4135863"/>
                <a:gd name="connsiteY176" fmla="*/ 1250950 h 4799108"/>
                <a:gd name="connsiteX177" fmla="*/ 2698773 w 4135863"/>
                <a:gd name="connsiteY177" fmla="*/ 1270000 h 4799108"/>
                <a:gd name="connsiteX178" fmla="*/ 2714648 w 4135863"/>
                <a:gd name="connsiteY178" fmla="*/ 1279525 h 4799108"/>
                <a:gd name="connsiteX179" fmla="*/ 2740048 w 4135863"/>
                <a:gd name="connsiteY179" fmla="*/ 1289050 h 4799108"/>
                <a:gd name="connsiteX180" fmla="*/ 2749573 w 4135863"/>
                <a:gd name="connsiteY180" fmla="*/ 1298575 h 4799108"/>
                <a:gd name="connsiteX181" fmla="*/ 2752748 w 4135863"/>
                <a:gd name="connsiteY181" fmla="*/ 1323975 h 4799108"/>
                <a:gd name="connsiteX182" fmla="*/ 2762273 w 4135863"/>
                <a:gd name="connsiteY182" fmla="*/ 1333500 h 4799108"/>
                <a:gd name="connsiteX183" fmla="*/ 2765448 w 4135863"/>
                <a:gd name="connsiteY183" fmla="*/ 1346200 h 4799108"/>
                <a:gd name="connsiteX184" fmla="*/ 2784498 w 4135863"/>
                <a:gd name="connsiteY184" fmla="*/ 1349375 h 4799108"/>
                <a:gd name="connsiteX185" fmla="*/ 2794023 w 4135863"/>
                <a:gd name="connsiteY185" fmla="*/ 1352550 h 4799108"/>
                <a:gd name="connsiteX186" fmla="*/ 2806723 w 4135863"/>
                <a:gd name="connsiteY186" fmla="*/ 1355725 h 4799108"/>
                <a:gd name="connsiteX187" fmla="*/ 2825773 w 4135863"/>
                <a:gd name="connsiteY187" fmla="*/ 1387475 h 4799108"/>
                <a:gd name="connsiteX188" fmla="*/ 2835298 w 4135863"/>
                <a:gd name="connsiteY188" fmla="*/ 1393825 h 4799108"/>
                <a:gd name="connsiteX189" fmla="*/ 2851173 w 4135863"/>
                <a:gd name="connsiteY189" fmla="*/ 1412875 h 4799108"/>
                <a:gd name="connsiteX190" fmla="*/ 2863873 w 4135863"/>
                <a:gd name="connsiteY190" fmla="*/ 1416050 h 4799108"/>
                <a:gd name="connsiteX191" fmla="*/ 2873398 w 4135863"/>
                <a:gd name="connsiteY191" fmla="*/ 1422400 h 4799108"/>
                <a:gd name="connsiteX192" fmla="*/ 2933723 w 4135863"/>
                <a:gd name="connsiteY192" fmla="*/ 1431925 h 4799108"/>
                <a:gd name="connsiteX193" fmla="*/ 2952773 w 4135863"/>
                <a:gd name="connsiteY193" fmla="*/ 1438275 h 4799108"/>
                <a:gd name="connsiteX194" fmla="*/ 2971823 w 4135863"/>
                <a:gd name="connsiteY194" fmla="*/ 1447800 h 4799108"/>
                <a:gd name="connsiteX195" fmla="*/ 2997223 w 4135863"/>
                <a:gd name="connsiteY195" fmla="*/ 1450975 h 4799108"/>
                <a:gd name="connsiteX196" fmla="*/ 3013098 w 4135863"/>
                <a:gd name="connsiteY196" fmla="*/ 1454150 h 4799108"/>
                <a:gd name="connsiteX197" fmla="*/ 3032148 w 4135863"/>
                <a:gd name="connsiteY197" fmla="*/ 1457325 h 4799108"/>
                <a:gd name="connsiteX198" fmla="*/ 3076598 w 4135863"/>
                <a:gd name="connsiteY198" fmla="*/ 1466850 h 4799108"/>
                <a:gd name="connsiteX199" fmla="*/ 3184548 w 4135863"/>
                <a:gd name="connsiteY199" fmla="*/ 1476375 h 4799108"/>
                <a:gd name="connsiteX200" fmla="*/ 3206773 w 4135863"/>
                <a:gd name="connsiteY200" fmla="*/ 1498600 h 4799108"/>
                <a:gd name="connsiteX201" fmla="*/ 3235348 w 4135863"/>
                <a:gd name="connsiteY201" fmla="*/ 1517650 h 4799108"/>
                <a:gd name="connsiteX202" fmla="*/ 3244873 w 4135863"/>
                <a:gd name="connsiteY202" fmla="*/ 1539875 h 4799108"/>
                <a:gd name="connsiteX203" fmla="*/ 3248048 w 4135863"/>
                <a:gd name="connsiteY203" fmla="*/ 1552575 h 4799108"/>
                <a:gd name="connsiteX204" fmla="*/ 3254398 w 4135863"/>
                <a:gd name="connsiteY204" fmla="*/ 1562100 h 4799108"/>
                <a:gd name="connsiteX205" fmla="*/ 3270273 w 4135863"/>
                <a:gd name="connsiteY205" fmla="*/ 1590675 h 4799108"/>
                <a:gd name="connsiteX206" fmla="*/ 3292498 w 4135863"/>
                <a:gd name="connsiteY206" fmla="*/ 1603375 h 4799108"/>
                <a:gd name="connsiteX207" fmla="*/ 3302023 w 4135863"/>
                <a:gd name="connsiteY207" fmla="*/ 1625600 h 4799108"/>
                <a:gd name="connsiteX208" fmla="*/ 3314723 w 4135863"/>
                <a:gd name="connsiteY208" fmla="*/ 1644650 h 4799108"/>
                <a:gd name="connsiteX209" fmla="*/ 3324248 w 4135863"/>
                <a:gd name="connsiteY209" fmla="*/ 1679575 h 4799108"/>
                <a:gd name="connsiteX210" fmla="*/ 3330598 w 4135863"/>
                <a:gd name="connsiteY210" fmla="*/ 1692275 h 4799108"/>
                <a:gd name="connsiteX211" fmla="*/ 3321073 w 4135863"/>
                <a:gd name="connsiteY211" fmla="*/ 1746250 h 4799108"/>
                <a:gd name="connsiteX212" fmla="*/ 3302023 w 4135863"/>
                <a:gd name="connsiteY212" fmla="*/ 1784350 h 4799108"/>
                <a:gd name="connsiteX213" fmla="*/ 3276623 w 4135863"/>
                <a:gd name="connsiteY213" fmla="*/ 1816100 h 4799108"/>
                <a:gd name="connsiteX214" fmla="*/ 3254398 w 4135863"/>
                <a:gd name="connsiteY214" fmla="*/ 1860550 h 4799108"/>
                <a:gd name="connsiteX215" fmla="*/ 3276623 w 4135863"/>
                <a:gd name="connsiteY215" fmla="*/ 1831975 h 4799108"/>
                <a:gd name="connsiteX216" fmla="*/ 3286148 w 4135863"/>
                <a:gd name="connsiteY216" fmla="*/ 1822450 h 4799108"/>
                <a:gd name="connsiteX217" fmla="*/ 3317898 w 4135863"/>
                <a:gd name="connsiteY217" fmla="*/ 1803400 h 4799108"/>
                <a:gd name="connsiteX218" fmla="*/ 3336948 w 4135863"/>
                <a:gd name="connsiteY218" fmla="*/ 1793875 h 4799108"/>
                <a:gd name="connsiteX219" fmla="*/ 3346473 w 4135863"/>
                <a:gd name="connsiteY219" fmla="*/ 1784350 h 4799108"/>
                <a:gd name="connsiteX220" fmla="*/ 3403627 w 4135863"/>
                <a:gd name="connsiteY220" fmla="*/ 1774825 h 4799108"/>
                <a:gd name="connsiteX221" fmla="*/ 3406798 w 4135863"/>
                <a:gd name="connsiteY221" fmla="*/ 1857375 h 4799108"/>
                <a:gd name="connsiteX222" fmla="*/ 3476652 w 4135863"/>
                <a:gd name="connsiteY222" fmla="*/ 1835150 h 4799108"/>
                <a:gd name="connsiteX223" fmla="*/ 3600477 w 4135863"/>
                <a:gd name="connsiteY223" fmla="*/ 1838325 h 4799108"/>
                <a:gd name="connsiteX224" fmla="*/ 3616352 w 4135863"/>
                <a:gd name="connsiteY224" fmla="*/ 1908175 h 4799108"/>
                <a:gd name="connsiteX225" fmla="*/ 3708427 w 4135863"/>
                <a:gd name="connsiteY225" fmla="*/ 1889125 h 4799108"/>
                <a:gd name="connsiteX226" fmla="*/ 3873527 w 4135863"/>
                <a:gd name="connsiteY226" fmla="*/ 1933575 h 4799108"/>
                <a:gd name="connsiteX227" fmla="*/ 3984652 w 4135863"/>
                <a:gd name="connsiteY227" fmla="*/ 1993900 h 4799108"/>
                <a:gd name="connsiteX228" fmla="*/ 4070377 w 4135863"/>
                <a:gd name="connsiteY228" fmla="*/ 2047875 h 4799108"/>
                <a:gd name="connsiteX229" fmla="*/ 4133877 w 4135863"/>
                <a:gd name="connsiteY229" fmla="*/ 2114550 h 4799108"/>
                <a:gd name="connsiteX230" fmla="*/ 4083077 w 4135863"/>
                <a:gd name="connsiteY230" fmla="*/ 2235200 h 4799108"/>
                <a:gd name="connsiteX231" fmla="*/ 3911627 w 4135863"/>
                <a:gd name="connsiteY231" fmla="*/ 2495550 h 4799108"/>
                <a:gd name="connsiteX232" fmla="*/ 3781452 w 4135863"/>
                <a:gd name="connsiteY232" fmla="*/ 2940050 h 4799108"/>
                <a:gd name="connsiteX233" fmla="*/ 3616352 w 4135863"/>
                <a:gd name="connsiteY233" fmla="*/ 3022600 h 4799108"/>
                <a:gd name="connsiteX234" fmla="*/ 3536977 w 4135863"/>
                <a:gd name="connsiteY234" fmla="*/ 3051175 h 4799108"/>
                <a:gd name="connsiteX235" fmla="*/ 2663852 w 4135863"/>
                <a:gd name="connsiteY235" fmla="*/ 4054475 h 4799108"/>
                <a:gd name="connsiteX236" fmla="*/ 2609877 w 4135863"/>
                <a:gd name="connsiteY236" fmla="*/ 4114800 h 4799108"/>
                <a:gd name="connsiteX237" fmla="*/ 2508277 w 4135863"/>
                <a:gd name="connsiteY237" fmla="*/ 4327525 h 4799108"/>
                <a:gd name="connsiteX238" fmla="*/ 2555902 w 4135863"/>
                <a:gd name="connsiteY238" fmla="*/ 4432300 h 4799108"/>
                <a:gd name="connsiteX239" fmla="*/ 2467002 w 4135863"/>
                <a:gd name="connsiteY239" fmla="*/ 4632325 h 4799108"/>
                <a:gd name="connsiteX240" fmla="*/ 2597177 w 4135863"/>
                <a:gd name="connsiteY240" fmla="*/ 4787900 h 4799108"/>
                <a:gd name="connsiteX241" fmla="*/ 2409852 w 4135863"/>
                <a:gd name="connsiteY241" fmla="*/ 4781550 h 4799108"/>
                <a:gd name="connsiteX242" fmla="*/ 2422552 w 4135863"/>
                <a:gd name="connsiteY242" fmla="*/ 4718050 h 4799108"/>
                <a:gd name="connsiteX243" fmla="*/ 2371752 w 4135863"/>
                <a:gd name="connsiteY243" fmla="*/ 4702175 h 4799108"/>
                <a:gd name="connsiteX244" fmla="*/ 2311427 w 4135863"/>
                <a:gd name="connsiteY244" fmla="*/ 4673600 h 4799108"/>
                <a:gd name="connsiteX245" fmla="*/ 2251102 w 4135863"/>
                <a:gd name="connsiteY245" fmla="*/ 4581525 h 4799108"/>
                <a:gd name="connsiteX246" fmla="*/ 2197127 w 4135863"/>
                <a:gd name="connsiteY246" fmla="*/ 4425950 h 4799108"/>
                <a:gd name="connsiteX247" fmla="*/ 2178077 w 4135863"/>
                <a:gd name="connsiteY247" fmla="*/ 4333875 h 4799108"/>
                <a:gd name="connsiteX248" fmla="*/ 2247927 w 4135863"/>
                <a:gd name="connsiteY248" fmla="*/ 4248150 h 4799108"/>
                <a:gd name="connsiteX249" fmla="*/ 2266977 w 4135863"/>
                <a:gd name="connsiteY249" fmla="*/ 4168775 h 4799108"/>
                <a:gd name="connsiteX250" fmla="*/ 2216177 w 4135863"/>
                <a:gd name="connsiteY250" fmla="*/ 4073525 h 4799108"/>
                <a:gd name="connsiteX251" fmla="*/ 2152677 w 4135863"/>
                <a:gd name="connsiteY251" fmla="*/ 4010025 h 4799108"/>
                <a:gd name="connsiteX252" fmla="*/ 2152677 w 4135863"/>
                <a:gd name="connsiteY252" fmla="*/ 3829050 h 4799108"/>
                <a:gd name="connsiteX253" fmla="*/ 2206652 w 4135863"/>
                <a:gd name="connsiteY253" fmla="*/ 3686175 h 4799108"/>
                <a:gd name="connsiteX254" fmla="*/ 2219352 w 4135863"/>
                <a:gd name="connsiteY254" fmla="*/ 3546475 h 4799108"/>
                <a:gd name="connsiteX255" fmla="*/ 2190777 w 4135863"/>
                <a:gd name="connsiteY255" fmla="*/ 3403600 h 4799108"/>
                <a:gd name="connsiteX256" fmla="*/ 2216177 w 4135863"/>
                <a:gd name="connsiteY256" fmla="*/ 3276600 h 4799108"/>
                <a:gd name="connsiteX257" fmla="*/ 2222527 w 4135863"/>
                <a:gd name="connsiteY257" fmla="*/ 3140075 h 4799108"/>
                <a:gd name="connsiteX258" fmla="*/ 2222527 w 4135863"/>
                <a:gd name="connsiteY258" fmla="*/ 2863849 h 4799108"/>
                <a:gd name="connsiteX259" fmla="*/ 2197126 w 4135863"/>
                <a:gd name="connsiteY259" fmla="*/ 2813049 h 4799108"/>
                <a:gd name="connsiteX260" fmla="*/ 2159026 w 4135863"/>
                <a:gd name="connsiteY260" fmla="*/ 2794000 h 4799108"/>
                <a:gd name="connsiteX261" fmla="*/ 2092352 w 4135863"/>
                <a:gd name="connsiteY261" fmla="*/ 2752724 h 4799108"/>
                <a:gd name="connsiteX262" fmla="*/ 2035201 w 4135863"/>
                <a:gd name="connsiteY262" fmla="*/ 2698750 h 4799108"/>
                <a:gd name="connsiteX263" fmla="*/ 1978050 w 4135863"/>
                <a:gd name="connsiteY263" fmla="*/ 2679700 h 4799108"/>
                <a:gd name="connsiteX264" fmla="*/ 1911375 w 4135863"/>
                <a:gd name="connsiteY264" fmla="*/ 2600325 h 4799108"/>
                <a:gd name="connsiteX265" fmla="*/ 1765325 w 4135863"/>
                <a:gd name="connsiteY265" fmla="*/ 2362200 h 4799108"/>
                <a:gd name="connsiteX266" fmla="*/ 1720875 w 4135863"/>
                <a:gd name="connsiteY266" fmla="*/ 2251075 h 4799108"/>
                <a:gd name="connsiteX267" fmla="*/ 1673250 w 4135863"/>
                <a:gd name="connsiteY267" fmla="*/ 2197100 h 4799108"/>
                <a:gd name="connsiteX268" fmla="*/ 1651025 w 4135863"/>
                <a:gd name="connsiteY268" fmla="*/ 2146300 h 4799108"/>
                <a:gd name="connsiteX269" fmla="*/ 1581175 w 4135863"/>
                <a:gd name="connsiteY269" fmla="*/ 2095500 h 4799108"/>
                <a:gd name="connsiteX270" fmla="*/ 1584350 w 4135863"/>
                <a:gd name="connsiteY270" fmla="*/ 2022476 h 4799108"/>
                <a:gd name="connsiteX271" fmla="*/ 1590699 w 4135863"/>
                <a:gd name="connsiteY271" fmla="*/ 1984376 h 4799108"/>
                <a:gd name="connsiteX272" fmla="*/ 1676424 w 4135863"/>
                <a:gd name="connsiteY272" fmla="*/ 1958977 h 4799108"/>
                <a:gd name="connsiteX273" fmla="*/ 1609749 w 4135863"/>
                <a:gd name="connsiteY273" fmla="*/ 1882777 h 4799108"/>
                <a:gd name="connsiteX274" fmla="*/ 1622449 w 4135863"/>
                <a:gd name="connsiteY274" fmla="*/ 1809752 h 4799108"/>
                <a:gd name="connsiteX275" fmla="*/ 1651024 w 4135863"/>
                <a:gd name="connsiteY275" fmla="*/ 1730377 h 4799108"/>
                <a:gd name="connsiteX276" fmla="*/ 1714523 w 4135863"/>
                <a:gd name="connsiteY276" fmla="*/ 1685927 h 4799108"/>
                <a:gd name="connsiteX277" fmla="*/ 1765323 w 4135863"/>
                <a:gd name="connsiteY277" fmla="*/ 1647827 h 4799108"/>
                <a:gd name="connsiteX278" fmla="*/ 1793897 w 4135863"/>
                <a:gd name="connsiteY278" fmla="*/ 1612902 h 4799108"/>
                <a:gd name="connsiteX279" fmla="*/ 1812947 w 4135863"/>
                <a:gd name="connsiteY279" fmla="*/ 1571627 h 4799108"/>
                <a:gd name="connsiteX280" fmla="*/ 1790721 w 4135863"/>
                <a:gd name="connsiteY280" fmla="*/ 1539876 h 4799108"/>
                <a:gd name="connsiteX281" fmla="*/ 1793897 w 4135863"/>
                <a:gd name="connsiteY281" fmla="*/ 1473202 h 4799108"/>
                <a:gd name="connsiteX282" fmla="*/ 1765322 w 4135863"/>
                <a:gd name="connsiteY282" fmla="*/ 1381127 h 4799108"/>
                <a:gd name="connsiteX283" fmla="*/ 1727221 w 4135863"/>
                <a:gd name="connsiteY283" fmla="*/ 1314451 h 4799108"/>
                <a:gd name="connsiteX284" fmla="*/ 1666897 w 4135863"/>
                <a:gd name="connsiteY284" fmla="*/ 1355727 h 4799108"/>
                <a:gd name="connsiteX285" fmla="*/ 1625622 w 4135863"/>
                <a:gd name="connsiteY285" fmla="*/ 1377952 h 4799108"/>
                <a:gd name="connsiteX286" fmla="*/ 1587522 w 4135863"/>
                <a:gd name="connsiteY286" fmla="*/ 1349377 h 4799108"/>
                <a:gd name="connsiteX287" fmla="*/ 1527197 w 4135863"/>
                <a:gd name="connsiteY287" fmla="*/ 1327152 h 4799108"/>
                <a:gd name="connsiteX288" fmla="*/ 1428772 w 4135863"/>
                <a:gd name="connsiteY288" fmla="*/ 1257302 h 4799108"/>
                <a:gd name="connsiteX289" fmla="*/ 1374797 w 4135863"/>
                <a:gd name="connsiteY289" fmla="*/ 1257302 h 4799108"/>
                <a:gd name="connsiteX290" fmla="*/ 1358922 w 4135863"/>
                <a:gd name="connsiteY290" fmla="*/ 1187452 h 4799108"/>
                <a:gd name="connsiteX291" fmla="*/ 1298597 w 4135863"/>
                <a:gd name="connsiteY291" fmla="*/ 1114427 h 4799108"/>
                <a:gd name="connsiteX292" fmla="*/ 1212872 w 4135863"/>
                <a:gd name="connsiteY292" fmla="*/ 1057277 h 4799108"/>
                <a:gd name="connsiteX293" fmla="*/ 1073172 w 4135863"/>
                <a:gd name="connsiteY293" fmla="*/ 1003302 h 4799108"/>
                <a:gd name="connsiteX294" fmla="*/ 996972 w 4135863"/>
                <a:gd name="connsiteY294" fmla="*/ 974727 h 4799108"/>
                <a:gd name="connsiteX295" fmla="*/ 923947 w 4135863"/>
                <a:gd name="connsiteY295" fmla="*/ 914402 h 4799108"/>
                <a:gd name="connsiteX296" fmla="*/ 787422 w 4135863"/>
                <a:gd name="connsiteY296" fmla="*/ 933452 h 4799108"/>
                <a:gd name="connsiteX297" fmla="*/ 733447 w 4135863"/>
                <a:gd name="connsiteY297" fmla="*/ 942977 h 4799108"/>
                <a:gd name="connsiteX298" fmla="*/ 669947 w 4135863"/>
                <a:gd name="connsiteY298" fmla="*/ 889002 h 4799108"/>
                <a:gd name="connsiteX299" fmla="*/ 641372 w 4135863"/>
                <a:gd name="connsiteY299" fmla="*/ 860427 h 4799108"/>
                <a:gd name="connsiteX300" fmla="*/ 488972 w 4135863"/>
                <a:gd name="connsiteY300" fmla="*/ 800102 h 4799108"/>
                <a:gd name="connsiteX301" fmla="*/ 403247 w 4135863"/>
                <a:gd name="connsiteY301" fmla="*/ 749302 h 4799108"/>
                <a:gd name="connsiteX302" fmla="*/ 361972 w 4135863"/>
                <a:gd name="connsiteY302" fmla="*/ 695327 h 4799108"/>
                <a:gd name="connsiteX303" fmla="*/ 396897 w 4135863"/>
                <a:gd name="connsiteY303" fmla="*/ 660402 h 4799108"/>
                <a:gd name="connsiteX304" fmla="*/ 361972 w 4135863"/>
                <a:gd name="connsiteY304" fmla="*/ 555627 h 4799108"/>
                <a:gd name="connsiteX305" fmla="*/ 298471 w 4135863"/>
                <a:gd name="connsiteY305" fmla="*/ 454026 h 4799108"/>
                <a:gd name="connsiteX306" fmla="*/ 266722 w 4135863"/>
                <a:gd name="connsiteY306" fmla="*/ 384175 h 4799108"/>
                <a:gd name="connsiteX307" fmla="*/ 276246 w 4135863"/>
                <a:gd name="connsiteY307" fmla="*/ 358775 h 4799108"/>
                <a:gd name="connsiteX308" fmla="*/ 206397 w 4135863"/>
                <a:gd name="connsiteY308" fmla="*/ 234950 h 4799108"/>
                <a:gd name="connsiteX309" fmla="*/ 146072 w 4135863"/>
                <a:gd name="connsiteY309" fmla="*/ 101600 h 4799108"/>
                <a:gd name="connsiteX310" fmla="*/ 111147 w 4135863"/>
                <a:gd name="connsiteY310" fmla="*/ 142875 h 4799108"/>
                <a:gd name="connsiteX311" fmla="*/ 120671 w 4135863"/>
                <a:gd name="connsiteY311" fmla="*/ 193675 h 4799108"/>
                <a:gd name="connsiteX312" fmla="*/ 123846 w 4135863"/>
                <a:gd name="connsiteY312" fmla="*/ 260350 h 4799108"/>
                <a:gd name="connsiteX313" fmla="*/ 136546 w 4135863"/>
                <a:gd name="connsiteY313" fmla="*/ 327025 h 4799108"/>
                <a:gd name="connsiteX314" fmla="*/ 174646 w 4135863"/>
                <a:gd name="connsiteY314" fmla="*/ 384175 h 4799108"/>
                <a:gd name="connsiteX315" fmla="*/ 190521 w 4135863"/>
                <a:gd name="connsiteY315" fmla="*/ 422275 h 4799108"/>
                <a:gd name="connsiteX316" fmla="*/ 200046 w 4135863"/>
                <a:gd name="connsiteY316" fmla="*/ 495300 h 4799108"/>
                <a:gd name="connsiteX317" fmla="*/ 231798 w 4135863"/>
                <a:gd name="connsiteY317" fmla="*/ 542925 h 4799108"/>
                <a:gd name="connsiteX318" fmla="*/ 168296 w 4135863"/>
                <a:gd name="connsiteY318" fmla="*/ 508000 h 4799108"/>
                <a:gd name="connsiteX319" fmla="*/ 107973 w 4135863"/>
                <a:gd name="connsiteY319" fmla="*/ 460375 h 4799108"/>
                <a:gd name="connsiteX320" fmla="*/ 88923 w 4135863"/>
                <a:gd name="connsiteY320" fmla="*/ 371475 h 4799108"/>
                <a:gd name="connsiteX321" fmla="*/ 22248 w 4135863"/>
                <a:gd name="connsiteY321" fmla="*/ 285750 h 4799108"/>
                <a:gd name="connsiteX322" fmla="*/ 53998 w 4135863"/>
                <a:gd name="connsiteY322" fmla="*/ 193675 h 4799108"/>
                <a:gd name="connsiteX323" fmla="*/ 25423 w 4135863"/>
                <a:gd name="connsiteY323" fmla="*/ 161925 h 4799108"/>
                <a:gd name="connsiteX324" fmla="*/ 12722 w 4135863"/>
                <a:gd name="connsiteY324" fmla="*/ 114300 h 4799108"/>
                <a:gd name="connsiteX325" fmla="*/ 23 w 4135863"/>
                <a:gd name="connsiteY325" fmla="*/ 41275 h 4799108"/>
                <a:gd name="connsiteX326" fmla="*/ 23 w 4135863"/>
                <a:gd name="connsiteY326" fmla="*/ 0 h 4799108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508277 w 4135863"/>
                <a:gd name="connsiteY237" fmla="*/ 4327525 h 4792530"/>
                <a:gd name="connsiteX238" fmla="*/ 255590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508277 w 4135863"/>
                <a:gd name="connsiteY237" fmla="*/ 4327525 h 4792530"/>
                <a:gd name="connsiteX238" fmla="*/ 255590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508277 w 4135863"/>
                <a:gd name="connsiteY237" fmla="*/ 4327525 h 4792530"/>
                <a:gd name="connsiteX238" fmla="*/ 255590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508277 w 4135863"/>
                <a:gd name="connsiteY237" fmla="*/ 4327525 h 4792530"/>
                <a:gd name="connsiteX238" fmla="*/ 255590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508277 w 4135863"/>
                <a:gd name="connsiteY237" fmla="*/ 4327525 h 4792530"/>
                <a:gd name="connsiteX238" fmla="*/ 2546377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508277 w 4135863"/>
                <a:gd name="connsiteY237" fmla="*/ 43275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508277 w 4135863"/>
                <a:gd name="connsiteY237" fmla="*/ 43275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489227 w 4135863"/>
                <a:gd name="connsiteY237" fmla="*/ 43021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489227 w 4135863"/>
                <a:gd name="connsiteY237" fmla="*/ 43021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489227 w 4135863"/>
                <a:gd name="connsiteY237" fmla="*/ 43021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489227 w 4135863"/>
                <a:gd name="connsiteY237" fmla="*/ 43021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489227 w 4135863"/>
                <a:gd name="connsiteY237" fmla="*/ 43021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489227 w 4135863"/>
                <a:gd name="connsiteY237" fmla="*/ 43021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489227 w 4135863"/>
                <a:gd name="connsiteY237" fmla="*/ 43021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663852 w 4135863"/>
                <a:gd name="connsiteY235" fmla="*/ 4054475 h 4792530"/>
                <a:gd name="connsiteX236" fmla="*/ 2609877 w 4135863"/>
                <a:gd name="connsiteY236" fmla="*/ 4114800 h 4792530"/>
                <a:gd name="connsiteX237" fmla="*/ 2489227 w 4135863"/>
                <a:gd name="connsiteY237" fmla="*/ 4302125 h 4792530"/>
                <a:gd name="connsiteX238" fmla="*/ 2574952 w 4135863"/>
                <a:gd name="connsiteY238" fmla="*/ 4432300 h 4792530"/>
                <a:gd name="connsiteX239" fmla="*/ 2467002 w 4135863"/>
                <a:gd name="connsiteY239" fmla="*/ 4632325 h 4792530"/>
                <a:gd name="connsiteX240" fmla="*/ 2597177 w 4135863"/>
                <a:gd name="connsiteY240" fmla="*/ 4787900 h 4792530"/>
                <a:gd name="connsiteX241" fmla="*/ 2409852 w 4135863"/>
                <a:gd name="connsiteY241" fmla="*/ 4781550 h 4792530"/>
                <a:gd name="connsiteX242" fmla="*/ 2422552 w 4135863"/>
                <a:gd name="connsiteY242" fmla="*/ 4718050 h 4792530"/>
                <a:gd name="connsiteX243" fmla="*/ 2371752 w 4135863"/>
                <a:gd name="connsiteY243" fmla="*/ 4702175 h 4792530"/>
                <a:gd name="connsiteX244" fmla="*/ 2311427 w 4135863"/>
                <a:gd name="connsiteY244" fmla="*/ 4673600 h 4792530"/>
                <a:gd name="connsiteX245" fmla="*/ 2251102 w 4135863"/>
                <a:gd name="connsiteY245" fmla="*/ 4581525 h 4792530"/>
                <a:gd name="connsiteX246" fmla="*/ 2197127 w 4135863"/>
                <a:gd name="connsiteY246" fmla="*/ 4425950 h 4792530"/>
                <a:gd name="connsiteX247" fmla="*/ 2178077 w 4135863"/>
                <a:gd name="connsiteY247" fmla="*/ 4333875 h 4792530"/>
                <a:gd name="connsiteX248" fmla="*/ 2247927 w 4135863"/>
                <a:gd name="connsiteY248" fmla="*/ 4248150 h 4792530"/>
                <a:gd name="connsiteX249" fmla="*/ 2266977 w 4135863"/>
                <a:gd name="connsiteY249" fmla="*/ 4168775 h 4792530"/>
                <a:gd name="connsiteX250" fmla="*/ 2216177 w 4135863"/>
                <a:gd name="connsiteY250" fmla="*/ 4073525 h 4792530"/>
                <a:gd name="connsiteX251" fmla="*/ 2152677 w 4135863"/>
                <a:gd name="connsiteY251" fmla="*/ 4010025 h 4792530"/>
                <a:gd name="connsiteX252" fmla="*/ 2152677 w 4135863"/>
                <a:gd name="connsiteY252" fmla="*/ 3829050 h 4792530"/>
                <a:gd name="connsiteX253" fmla="*/ 2206652 w 4135863"/>
                <a:gd name="connsiteY253" fmla="*/ 3686175 h 4792530"/>
                <a:gd name="connsiteX254" fmla="*/ 2219352 w 4135863"/>
                <a:gd name="connsiteY254" fmla="*/ 3546475 h 4792530"/>
                <a:gd name="connsiteX255" fmla="*/ 2190777 w 4135863"/>
                <a:gd name="connsiteY255" fmla="*/ 3403600 h 4792530"/>
                <a:gd name="connsiteX256" fmla="*/ 2216177 w 4135863"/>
                <a:gd name="connsiteY256" fmla="*/ 3276600 h 4792530"/>
                <a:gd name="connsiteX257" fmla="*/ 2222527 w 4135863"/>
                <a:gd name="connsiteY257" fmla="*/ 3140075 h 4792530"/>
                <a:gd name="connsiteX258" fmla="*/ 2222527 w 4135863"/>
                <a:gd name="connsiteY258" fmla="*/ 2863849 h 4792530"/>
                <a:gd name="connsiteX259" fmla="*/ 2197126 w 4135863"/>
                <a:gd name="connsiteY259" fmla="*/ 2813049 h 4792530"/>
                <a:gd name="connsiteX260" fmla="*/ 2159026 w 4135863"/>
                <a:gd name="connsiteY260" fmla="*/ 2794000 h 4792530"/>
                <a:gd name="connsiteX261" fmla="*/ 2092352 w 4135863"/>
                <a:gd name="connsiteY261" fmla="*/ 2752724 h 4792530"/>
                <a:gd name="connsiteX262" fmla="*/ 2035201 w 4135863"/>
                <a:gd name="connsiteY262" fmla="*/ 2698750 h 4792530"/>
                <a:gd name="connsiteX263" fmla="*/ 1978050 w 4135863"/>
                <a:gd name="connsiteY263" fmla="*/ 2679700 h 4792530"/>
                <a:gd name="connsiteX264" fmla="*/ 1911375 w 4135863"/>
                <a:gd name="connsiteY264" fmla="*/ 2600325 h 4792530"/>
                <a:gd name="connsiteX265" fmla="*/ 1765325 w 4135863"/>
                <a:gd name="connsiteY265" fmla="*/ 2362200 h 4792530"/>
                <a:gd name="connsiteX266" fmla="*/ 1720875 w 4135863"/>
                <a:gd name="connsiteY266" fmla="*/ 2251075 h 4792530"/>
                <a:gd name="connsiteX267" fmla="*/ 1673250 w 4135863"/>
                <a:gd name="connsiteY267" fmla="*/ 2197100 h 4792530"/>
                <a:gd name="connsiteX268" fmla="*/ 1651025 w 4135863"/>
                <a:gd name="connsiteY268" fmla="*/ 2146300 h 4792530"/>
                <a:gd name="connsiteX269" fmla="*/ 1581175 w 4135863"/>
                <a:gd name="connsiteY269" fmla="*/ 2095500 h 4792530"/>
                <a:gd name="connsiteX270" fmla="*/ 1584350 w 4135863"/>
                <a:gd name="connsiteY270" fmla="*/ 2022476 h 4792530"/>
                <a:gd name="connsiteX271" fmla="*/ 1590699 w 4135863"/>
                <a:gd name="connsiteY271" fmla="*/ 1984376 h 4792530"/>
                <a:gd name="connsiteX272" fmla="*/ 1676424 w 4135863"/>
                <a:gd name="connsiteY272" fmla="*/ 1958977 h 4792530"/>
                <a:gd name="connsiteX273" fmla="*/ 1609749 w 4135863"/>
                <a:gd name="connsiteY273" fmla="*/ 1882777 h 4792530"/>
                <a:gd name="connsiteX274" fmla="*/ 1622449 w 4135863"/>
                <a:gd name="connsiteY274" fmla="*/ 1809752 h 4792530"/>
                <a:gd name="connsiteX275" fmla="*/ 1651024 w 4135863"/>
                <a:gd name="connsiteY275" fmla="*/ 1730377 h 4792530"/>
                <a:gd name="connsiteX276" fmla="*/ 1714523 w 4135863"/>
                <a:gd name="connsiteY276" fmla="*/ 1685927 h 4792530"/>
                <a:gd name="connsiteX277" fmla="*/ 1765323 w 4135863"/>
                <a:gd name="connsiteY277" fmla="*/ 1647827 h 4792530"/>
                <a:gd name="connsiteX278" fmla="*/ 1793897 w 4135863"/>
                <a:gd name="connsiteY278" fmla="*/ 1612902 h 4792530"/>
                <a:gd name="connsiteX279" fmla="*/ 1812947 w 4135863"/>
                <a:gd name="connsiteY279" fmla="*/ 1571627 h 4792530"/>
                <a:gd name="connsiteX280" fmla="*/ 1790721 w 4135863"/>
                <a:gd name="connsiteY280" fmla="*/ 1539876 h 4792530"/>
                <a:gd name="connsiteX281" fmla="*/ 1793897 w 4135863"/>
                <a:gd name="connsiteY281" fmla="*/ 1473202 h 4792530"/>
                <a:gd name="connsiteX282" fmla="*/ 1765322 w 4135863"/>
                <a:gd name="connsiteY282" fmla="*/ 1381127 h 4792530"/>
                <a:gd name="connsiteX283" fmla="*/ 1727221 w 4135863"/>
                <a:gd name="connsiteY283" fmla="*/ 1314451 h 4792530"/>
                <a:gd name="connsiteX284" fmla="*/ 1666897 w 4135863"/>
                <a:gd name="connsiteY284" fmla="*/ 1355727 h 4792530"/>
                <a:gd name="connsiteX285" fmla="*/ 1625622 w 4135863"/>
                <a:gd name="connsiteY285" fmla="*/ 1377952 h 4792530"/>
                <a:gd name="connsiteX286" fmla="*/ 1587522 w 4135863"/>
                <a:gd name="connsiteY286" fmla="*/ 1349377 h 4792530"/>
                <a:gd name="connsiteX287" fmla="*/ 1527197 w 4135863"/>
                <a:gd name="connsiteY287" fmla="*/ 1327152 h 4792530"/>
                <a:gd name="connsiteX288" fmla="*/ 1428772 w 4135863"/>
                <a:gd name="connsiteY288" fmla="*/ 1257302 h 4792530"/>
                <a:gd name="connsiteX289" fmla="*/ 1374797 w 4135863"/>
                <a:gd name="connsiteY289" fmla="*/ 1257302 h 4792530"/>
                <a:gd name="connsiteX290" fmla="*/ 1358922 w 4135863"/>
                <a:gd name="connsiteY290" fmla="*/ 1187452 h 4792530"/>
                <a:gd name="connsiteX291" fmla="*/ 1298597 w 4135863"/>
                <a:gd name="connsiteY291" fmla="*/ 1114427 h 4792530"/>
                <a:gd name="connsiteX292" fmla="*/ 1212872 w 4135863"/>
                <a:gd name="connsiteY292" fmla="*/ 1057277 h 4792530"/>
                <a:gd name="connsiteX293" fmla="*/ 1073172 w 4135863"/>
                <a:gd name="connsiteY293" fmla="*/ 1003302 h 4792530"/>
                <a:gd name="connsiteX294" fmla="*/ 996972 w 4135863"/>
                <a:gd name="connsiteY294" fmla="*/ 974727 h 4792530"/>
                <a:gd name="connsiteX295" fmla="*/ 923947 w 4135863"/>
                <a:gd name="connsiteY295" fmla="*/ 914402 h 4792530"/>
                <a:gd name="connsiteX296" fmla="*/ 787422 w 4135863"/>
                <a:gd name="connsiteY296" fmla="*/ 933452 h 4792530"/>
                <a:gd name="connsiteX297" fmla="*/ 733447 w 4135863"/>
                <a:gd name="connsiteY297" fmla="*/ 942977 h 4792530"/>
                <a:gd name="connsiteX298" fmla="*/ 669947 w 4135863"/>
                <a:gd name="connsiteY298" fmla="*/ 889002 h 4792530"/>
                <a:gd name="connsiteX299" fmla="*/ 641372 w 4135863"/>
                <a:gd name="connsiteY299" fmla="*/ 860427 h 4792530"/>
                <a:gd name="connsiteX300" fmla="*/ 488972 w 4135863"/>
                <a:gd name="connsiteY300" fmla="*/ 800102 h 4792530"/>
                <a:gd name="connsiteX301" fmla="*/ 403247 w 4135863"/>
                <a:gd name="connsiteY301" fmla="*/ 749302 h 4792530"/>
                <a:gd name="connsiteX302" fmla="*/ 361972 w 4135863"/>
                <a:gd name="connsiteY302" fmla="*/ 695327 h 4792530"/>
                <a:gd name="connsiteX303" fmla="*/ 396897 w 4135863"/>
                <a:gd name="connsiteY303" fmla="*/ 660402 h 4792530"/>
                <a:gd name="connsiteX304" fmla="*/ 361972 w 4135863"/>
                <a:gd name="connsiteY304" fmla="*/ 555627 h 4792530"/>
                <a:gd name="connsiteX305" fmla="*/ 298471 w 4135863"/>
                <a:gd name="connsiteY305" fmla="*/ 454026 h 4792530"/>
                <a:gd name="connsiteX306" fmla="*/ 266722 w 4135863"/>
                <a:gd name="connsiteY306" fmla="*/ 384175 h 4792530"/>
                <a:gd name="connsiteX307" fmla="*/ 276246 w 4135863"/>
                <a:gd name="connsiteY307" fmla="*/ 358775 h 4792530"/>
                <a:gd name="connsiteX308" fmla="*/ 206397 w 4135863"/>
                <a:gd name="connsiteY308" fmla="*/ 234950 h 4792530"/>
                <a:gd name="connsiteX309" fmla="*/ 146072 w 4135863"/>
                <a:gd name="connsiteY309" fmla="*/ 101600 h 4792530"/>
                <a:gd name="connsiteX310" fmla="*/ 111147 w 4135863"/>
                <a:gd name="connsiteY310" fmla="*/ 142875 h 4792530"/>
                <a:gd name="connsiteX311" fmla="*/ 120671 w 4135863"/>
                <a:gd name="connsiteY311" fmla="*/ 193675 h 4792530"/>
                <a:gd name="connsiteX312" fmla="*/ 123846 w 4135863"/>
                <a:gd name="connsiteY312" fmla="*/ 260350 h 4792530"/>
                <a:gd name="connsiteX313" fmla="*/ 136546 w 4135863"/>
                <a:gd name="connsiteY313" fmla="*/ 327025 h 4792530"/>
                <a:gd name="connsiteX314" fmla="*/ 174646 w 4135863"/>
                <a:gd name="connsiteY314" fmla="*/ 384175 h 4792530"/>
                <a:gd name="connsiteX315" fmla="*/ 190521 w 4135863"/>
                <a:gd name="connsiteY315" fmla="*/ 422275 h 4792530"/>
                <a:gd name="connsiteX316" fmla="*/ 200046 w 4135863"/>
                <a:gd name="connsiteY316" fmla="*/ 495300 h 4792530"/>
                <a:gd name="connsiteX317" fmla="*/ 231798 w 4135863"/>
                <a:gd name="connsiteY317" fmla="*/ 542925 h 4792530"/>
                <a:gd name="connsiteX318" fmla="*/ 168296 w 4135863"/>
                <a:gd name="connsiteY318" fmla="*/ 508000 h 4792530"/>
                <a:gd name="connsiteX319" fmla="*/ 107973 w 4135863"/>
                <a:gd name="connsiteY319" fmla="*/ 460375 h 4792530"/>
                <a:gd name="connsiteX320" fmla="*/ 88923 w 4135863"/>
                <a:gd name="connsiteY320" fmla="*/ 371475 h 4792530"/>
                <a:gd name="connsiteX321" fmla="*/ 22248 w 4135863"/>
                <a:gd name="connsiteY321" fmla="*/ 285750 h 4792530"/>
                <a:gd name="connsiteX322" fmla="*/ 53998 w 4135863"/>
                <a:gd name="connsiteY322" fmla="*/ 193675 h 4792530"/>
                <a:gd name="connsiteX323" fmla="*/ 25423 w 4135863"/>
                <a:gd name="connsiteY323" fmla="*/ 161925 h 4792530"/>
                <a:gd name="connsiteX324" fmla="*/ 12722 w 4135863"/>
                <a:gd name="connsiteY324" fmla="*/ 114300 h 4792530"/>
                <a:gd name="connsiteX325" fmla="*/ 23 w 4135863"/>
                <a:gd name="connsiteY325" fmla="*/ 41275 h 4792530"/>
                <a:gd name="connsiteX326" fmla="*/ 23 w 4135863"/>
                <a:gd name="connsiteY326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832127 w 4135863"/>
                <a:gd name="connsiteY235" fmla="*/ 3927470 h 4792530"/>
                <a:gd name="connsiteX236" fmla="*/ 2663852 w 4135863"/>
                <a:gd name="connsiteY236" fmla="*/ 4054475 h 4792530"/>
                <a:gd name="connsiteX237" fmla="*/ 2609877 w 4135863"/>
                <a:gd name="connsiteY237" fmla="*/ 4114800 h 4792530"/>
                <a:gd name="connsiteX238" fmla="*/ 2489227 w 4135863"/>
                <a:gd name="connsiteY238" fmla="*/ 4302125 h 4792530"/>
                <a:gd name="connsiteX239" fmla="*/ 2574952 w 4135863"/>
                <a:gd name="connsiteY239" fmla="*/ 4432300 h 4792530"/>
                <a:gd name="connsiteX240" fmla="*/ 2467002 w 4135863"/>
                <a:gd name="connsiteY240" fmla="*/ 4632325 h 4792530"/>
                <a:gd name="connsiteX241" fmla="*/ 2597177 w 4135863"/>
                <a:gd name="connsiteY241" fmla="*/ 4787900 h 4792530"/>
                <a:gd name="connsiteX242" fmla="*/ 2409852 w 4135863"/>
                <a:gd name="connsiteY242" fmla="*/ 4781550 h 4792530"/>
                <a:gd name="connsiteX243" fmla="*/ 2422552 w 4135863"/>
                <a:gd name="connsiteY243" fmla="*/ 4718050 h 4792530"/>
                <a:gd name="connsiteX244" fmla="*/ 2371752 w 4135863"/>
                <a:gd name="connsiteY244" fmla="*/ 4702175 h 4792530"/>
                <a:gd name="connsiteX245" fmla="*/ 2311427 w 4135863"/>
                <a:gd name="connsiteY245" fmla="*/ 4673600 h 4792530"/>
                <a:gd name="connsiteX246" fmla="*/ 2251102 w 4135863"/>
                <a:gd name="connsiteY246" fmla="*/ 4581525 h 4792530"/>
                <a:gd name="connsiteX247" fmla="*/ 2197127 w 4135863"/>
                <a:gd name="connsiteY247" fmla="*/ 4425950 h 4792530"/>
                <a:gd name="connsiteX248" fmla="*/ 2178077 w 4135863"/>
                <a:gd name="connsiteY248" fmla="*/ 4333875 h 4792530"/>
                <a:gd name="connsiteX249" fmla="*/ 2247927 w 4135863"/>
                <a:gd name="connsiteY249" fmla="*/ 4248150 h 4792530"/>
                <a:gd name="connsiteX250" fmla="*/ 2266977 w 4135863"/>
                <a:gd name="connsiteY250" fmla="*/ 4168775 h 4792530"/>
                <a:gd name="connsiteX251" fmla="*/ 2216177 w 4135863"/>
                <a:gd name="connsiteY251" fmla="*/ 4073525 h 4792530"/>
                <a:gd name="connsiteX252" fmla="*/ 2152677 w 4135863"/>
                <a:gd name="connsiteY252" fmla="*/ 4010025 h 4792530"/>
                <a:gd name="connsiteX253" fmla="*/ 2152677 w 4135863"/>
                <a:gd name="connsiteY253" fmla="*/ 3829050 h 4792530"/>
                <a:gd name="connsiteX254" fmla="*/ 2206652 w 4135863"/>
                <a:gd name="connsiteY254" fmla="*/ 3686175 h 4792530"/>
                <a:gd name="connsiteX255" fmla="*/ 2219352 w 4135863"/>
                <a:gd name="connsiteY255" fmla="*/ 3546475 h 4792530"/>
                <a:gd name="connsiteX256" fmla="*/ 2190777 w 4135863"/>
                <a:gd name="connsiteY256" fmla="*/ 3403600 h 4792530"/>
                <a:gd name="connsiteX257" fmla="*/ 2216177 w 4135863"/>
                <a:gd name="connsiteY257" fmla="*/ 3276600 h 4792530"/>
                <a:gd name="connsiteX258" fmla="*/ 2222527 w 4135863"/>
                <a:gd name="connsiteY258" fmla="*/ 3140075 h 4792530"/>
                <a:gd name="connsiteX259" fmla="*/ 2222527 w 4135863"/>
                <a:gd name="connsiteY259" fmla="*/ 2863849 h 4792530"/>
                <a:gd name="connsiteX260" fmla="*/ 2197126 w 4135863"/>
                <a:gd name="connsiteY260" fmla="*/ 2813049 h 4792530"/>
                <a:gd name="connsiteX261" fmla="*/ 2159026 w 4135863"/>
                <a:gd name="connsiteY261" fmla="*/ 2794000 h 4792530"/>
                <a:gd name="connsiteX262" fmla="*/ 2092352 w 4135863"/>
                <a:gd name="connsiteY262" fmla="*/ 2752724 h 4792530"/>
                <a:gd name="connsiteX263" fmla="*/ 2035201 w 4135863"/>
                <a:gd name="connsiteY263" fmla="*/ 2698750 h 4792530"/>
                <a:gd name="connsiteX264" fmla="*/ 1978050 w 4135863"/>
                <a:gd name="connsiteY264" fmla="*/ 2679700 h 4792530"/>
                <a:gd name="connsiteX265" fmla="*/ 1911375 w 4135863"/>
                <a:gd name="connsiteY265" fmla="*/ 2600325 h 4792530"/>
                <a:gd name="connsiteX266" fmla="*/ 1765325 w 4135863"/>
                <a:gd name="connsiteY266" fmla="*/ 2362200 h 4792530"/>
                <a:gd name="connsiteX267" fmla="*/ 1720875 w 4135863"/>
                <a:gd name="connsiteY267" fmla="*/ 2251075 h 4792530"/>
                <a:gd name="connsiteX268" fmla="*/ 1673250 w 4135863"/>
                <a:gd name="connsiteY268" fmla="*/ 2197100 h 4792530"/>
                <a:gd name="connsiteX269" fmla="*/ 1651025 w 4135863"/>
                <a:gd name="connsiteY269" fmla="*/ 2146300 h 4792530"/>
                <a:gd name="connsiteX270" fmla="*/ 1581175 w 4135863"/>
                <a:gd name="connsiteY270" fmla="*/ 2095500 h 4792530"/>
                <a:gd name="connsiteX271" fmla="*/ 1584350 w 4135863"/>
                <a:gd name="connsiteY271" fmla="*/ 2022476 h 4792530"/>
                <a:gd name="connsiteX272" fmla="*/ 1590699 w 4135863"/>
                <a:gd name="connsiteY272" fmla="*/ 1984376 h 4792530"/>
                <a:gd name="connsiteX273" fmla="*/ 1676424 w 4135863"/>
                <a:gd name="connsiteY273" fmla="*/ 1958977 h 4792530"/>
                <a:gd name="connsiteX274" fmla="*/ 1609749 w 4135863"/>
                <a:gd name="connsiteY274" fmla="*/ 1882777 h 4792530"/>
                <a:gd name="connsiteX275" fmla="*/ 1622449 w 4135863"/>
                <a:gd name="connsiteY275" fmla="*/ 1809752 h 4792530"/>
                <a:gd name="connsiteX276" fmla="*/ 1651024 w 4135863"/>
                <a:gd name="connsiteY276" fmla="*/ 1730377 h 4792530"/>
                <a:gd name="connsiteX277" fmla="*/ 1714523 w 4135863"/>
                <a:gd name="connsiteY277" fmla="*/ 1685927 h 4792530"/>
                <a:gd name="connsiteX278" fmla="*/ 1765323 w 4135863"/>
                <a:gd name="connsiteY278" fmla="*/ 1647827 h 4792530"/>
                <a:gd name="connsiteX279" fmla="*/ 1793897 w 4135863"/>
                <a:gd name="connsiteY279" fmla="*/ 1612902 h 4792530"/>
                <a:gd name="connsiteX280" fmla="*/ 1812947 w 4135863"/>
                <a:gd name="connsiteY280" fmla="*/ 1571627 h 4792530"/>
                <a:gd name="connsiteX281" fmla="*/ 1790721 w 4135863"/>
                <a:gd name="connsiteY281" fmla="*/ 1539876 h 4792530"/>
                <a:gd name="connsiteX282" fmla="*/ 1793897 w 4135863"/>
                <a:gd name="connsiteY282" fmla="*/ 1473202 h 4792530"/>
                <a:gd name="connsiteX283" fmla="*/ 1765322 w 4135863"/>
                <a:gd name="connsiteY283" fmla="*/ 1381127 h 4792530"/>
                <a:gd name="connsiteX284" fmla="*/ 1727221 w 4135863"/>
                <a:gd name="connsiteY284" fmla="*/ 1314451 h 4792530"/>
                <a:gd name="connsiteX285" fmla="*/ 1666897 w 4135863"/>
                <a:gd name="connsiteY285" fmla="*/ 1355727 h 4792530"/>
                <a:gd name="connsiteX286" fmla="*/ 1625622 w 4135863"/>
                <a:gd name="connsiteY286" fmla="*/ 1377952 h 4792530"/>
                <a:gd name="connsiteX287" fmla="*/ 1587522 w 4135863"/>
                <a:gd name="connsiteY287" fmla="*/ 1349377 h 4792530"/>
                <a:gd name="connsiteX288" fmla="*/ 1527197 w 4135863"/>
                <a:gd name="connsiteY288" fmla="*/ 1327152 h 4792530"/>
                <a:gd name="connsiteX289" fmla="*/ 1428772 w 4135863"/>
                <a:gd name="connsiteY289" fmla="*/ 1257302 h 4792530"/>
                <a:gd name="connsiteX290" fmla="*/ 1374797 w 4135863"/>
                <a:gd name="connsiteY290" fmla="*/ 1257302 h 4792530"/>
                <a:gd name="connsiteX291" fmla="*/ 1358922 w 4135863"/>
                <a:gd name="connsiteY291" fmla="*/ 1187452 h 4792530"/>
                <a:gd name="connsiteX292" fmla="*/ 1298597 w 4135863"/>
                <a:gd name="connsiteY292" fmla="*/ 1114427 h 4792530"/>
                <a:gd name="connsiteX293" fmla="*/ 1212872 w 4135863"/>
                <a:gd name="connsiteY293" fmla="*/ 1057277 h 4792530"/>
                <a:gd name="connsiteX294" fmla="*/ 1073172 w 4135863"/>
                <a:gd name="connsiteY294" fmla="*/ 1003302 h 4792530"/>
                <a:gd name="connsiteX295" fmla="*/ 996972 w 4135863"/>
                <a:gd name="connsiteY295" fmla="*/ 974727 h 4792530"/>
                <a:gd name="connsiteX296" fmla="*/ 923947 w 4135863"/>
                <a:gd name="connsiteY296" fmla="*/ 914402 h 4792530"/>
                <a:gd name="connsiteX297" fmla="*/ 787422 w 4135863"/>
                <a:gd name="connsiteY297" fmla="*/ 933452 h 4792530"/>
                <a:gd name="connsiteX298" fmla="*/ 733447 w 4135863"/>
                <a:gd name="connsiteY298" fmla="*/ 942977 h 4792530"/>
                <a:gd name="connsiteX299" fmla="*/ 669947 w 4135863"/>
                <a:gd name="connsiteY299" fmla="*/ 889002 h 4792530"/>
                <a:gd name="connsiteX300" fmla="*/ 641372 w 4135863"/>
                <a:gd name="connsiteY300" fmla="*/ 860427 h 4792530"/>
                <a:gd name="connsiteX301" fmla="*/ 488972 w 4135863"/>
                <a:gd name="connsiteY301" fmla="*/ 800102 h 4792530"/>
                <a:gd name="connsiteX302" fmla="*/ 403247 w 4135863"/>
                <a:gd name="connsiteY302" fmla="*/ 749302 h 4792530"/>
                <a:gd name="connsiteX303" fmla="*/ 361972 w 4135863"/>
                <a:gd name="connsiteY303" fmla="*/ 695327 h 4792530"/>
                <a:gd name="connsiteX304" fmla="*/ 396897 w 4135863"/>
                <a:gd name="connsiteY304" fmla="*/ 660402 h 4792530"/>
                <a:gd name="connsiteX305" fmla="*/ 361972 w 4135863"/>
                <a:gd name="connsiteY305" fmla="*/ 555627 h 4792530"/>
                <a:gd name="connsiteX306" fmla="*/ 298471 w 4135863"/>
                <a:gd name="connsiteY306" fmla="*/ 454026 h 4792530"/>
                <a:gd name="connsiteX307" fmla="*/ 266722 w 4135863"/>
                <a:gd name="connsiteY307" fmla="*/ 384175 h 4792530"/>
                <a:gd name="connsiteX308" fmla="*/ 276246 w 4135863"/>
                <a:gd name="connsiteY308" fmla="*/ 358775 h 4792530"/>
                <a:gd name="connsiteX309" fmla="*/ 206397 w 4135863"/>
                <a:gd name="connsiteY309" fmla="*/ 234950 h 4792530"/>
                <a:gd name="connsiteX310" fmla="*/ 146072 w 4135863"/>
                <a:gd name="connsiteY310" fmla="*/ 101600 h 4792530"/>
                <a:gd name="connsiteX311" fmla="*/ 111147 w 4135863"/>
                <a:gd name="connsiteY311" fmla="*/ 142875 h 4792530"/>
                <a:gd name="connsiteX312" fmla="*/ 120671 w 4135863"/>
                <a:gd name="connsiteY312" fmla="*/ 193675 h 4792530"/>
                <a:gd name="connsiteX313" fmla="*/ 123846 w 4135863"/>
                <a:gd name="connsiteY313" fmla="*/ 260350 h 4792530"/>
                <a:gd name="connsiteX314" fmla="*/ 136546 w 4135863"/>
                <a:gd name="connsiteY314" fmla="*/ 327025 h 4792530"/>
                <a:gd name="connsiteX315" fmla="*/ 174646 w 4135863"/>
                <a:gd name="connsiteY315" fmla="*/ 384175 h 4792530"/>
                <a:gd name="connsiteX316" fmla="*/ 190521 w 4135863"/>
                <a:gd name="connsiteY316" fmla="*/ 422275 h 4792530"/>
                <a:gd name="connsiteX317" fmla="*/ 200046 w 4135863"/>
                <a:gd name="connsiteY317" fmla="*/ 495300 h 4792530"/>
                <a:gd name="connsiteX318" fmla="*/ 231798 w 4135863"/>
                <a:gd name="connsiteY318" fmla="*/ 542925 h 4792530"/>
                <a:gd name="connsiteX319" fmla="*/ 168296 w 4135863"/>
                <a:gd name="connsiteY319" fmla="*/ 508000 h 4792530"/>
                <a:gd name="connsiteX320" fmla="*/ 107973 w 4135863"/>
                <a:gd name="connsiteY320" fmla="*/ 460375 h 4792530"/>
                <a:gd name="connsiteX321" fmla="*/ 88923 w 4135863"/>
                <a:gd name="connsiteY321" fmla="*/ 371475 h 4792530"/>
                <a:gd name="connsiteX322" fmla="*/ 22248 w 4135863"/>
                <a:gd name="connsiteY322" fmla="*/ 285750 h 4792530"/>
                <a:gd name="connsiteX323" fmla="*/ 53998 w 4135863"/>
                <a:gd name="connsiteY323" fmla="*/ 193675 h 4792530"/>
                <a:gd name="connsiteX324" fmla="*/ 25423 w 4135863"/>
                <a:gd name="connsiteY324" fmla="*/ 161925 h 4792530"/>
                <a:gd name="connsiteX325" fmla="*/ 12722 w 4135863"/>
                <a:gd name="connsiteY325" fmla="*/ 114300 h 4792530"/>
                <a:gd name="connsiteX326" fmla="*/ 23 w 4135863"/>
                <a:gd name="connsiteY326" fmla="*/ 41275 h 4792530"/>
                <a:gd name="connsiteX327" fmla="*/ 23 w 4135863"/>
                <a:gd name="connsiteY327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832127 w 4135863"/>
                <a:gd name="connsiteY235" fmla="*/ 3927470 h 4792530"/>
                <a:gd name="connsiteX236" fmla="*/ 2663852 w 4135863"/>
                <a:gd name="connsiteY236" fmla="*/ 4054475 h 4792530"/>
                <a:gd name="connsiteX237" fmla="*/ 2609877 w 4135863"/>
                <a:gd name="connsiteY237" fmla="*/ 4114800 h 4792530"/>
                <a:gd name="connsiteX238" fmla="*/ 2489227 w 4135863"/>
                <a:gd name="connsiteY238" fmla="*/ 4302125 h 4792530"/>
                <a:gd name="connsiteX239" fmla="*/ 2574952 w 4135863"/>
                <a:gd name="connsiteY239" fmla="*/ 4432300 h 4792530"/>
                <a:gd name="connsiteX240" fmla="*/ 2467002 w 4135863"/>
                <a:gd name="connsiteY240" fmla="*/ 4632325 h 4792530"/>
                <a:gd name="connsiteX241" fmla="*/ 2597177 w 4135863"/>
                <a:gd name="connsiteY241" fmla="*/ 4787900 h 4792530"/>
                <a:gd name="connsiteX242" fmla="*/ 2409852 w 4135863"/>
                <a:gd name="connsiteY242" fmla="*/ 4781550 h 4792530"/>
                <a:gd name="connsiteX243" fmla="*/ 2422552 w 4135863"/>
                <a:gd name="connsiteY243" fmla="*/ 4718050 h 4792530"/>
                <a:gd name="connsiteX244" fmla="*/ 2371752 w 4135863"/>
                <a:gd name="connsiteY244" fmla="*/ 4702175 h 4792530"/>
                <a:gd name="connsiteX245" fmla="*/ 2311427 w 4135863"/>
                <a:gd name="connsiteY245" fmla="*/ 4673600 h 4792530"/>
                <a:gd name="connsiteX246" fmla="*/ 2251102 w 4135863"/>
                <a:gd name="connsiteY246" fmla="*/ 4581525 h 4792530"/>
                <a:gd name="connsiteX247" fmla="*/ 2197127 w 4135863"/>
                <a:gd name="connsiteY247" fmla="*/ 4425950 h 4792530"/>
                <a:gd name="connsiteX248" fmla="*/ 2178077 w 4135863"/>
                <a:gd name="connsiteY248" fmla="*/ 4333875 h 4792530"/>
                <a:gd name="connsiteX249" fmla="*/ 2247927 w 4135863"/>
                <a:gd name="connsiteY249" fmla="*/ 4248150 h 4792530"/>
                <a:gd name="connsiteX250" fmla="*/ 2266977 w 4135863"/>
                <a:gd name="connsiteY250" fmla="*/ 4168775 h 4792530"/>
                <a:gd name="connsiteX251" fmla="*/ 2216177 w 4135863"/>
                <a:gd name="connsiteY251" fmla="*/ 4073525 h 4792530"/>
                <a:gd name="connsiteX252" fmla="*/ 2152677 w 4135863"/>
                <a:gd name="connsiteY252" fmla="*/ 4010025 h 4792530"/>
                <a:gd name="connsiteX253" fmla="*/ 2152677 w 4135863"/>
                <a:gd name="connsiteY253" fmla="*/ 3829050 h 4792530"/>
                <a:gd name="connsiteX254" fmla="*/ 2206652 w 4135863"/>
                <a:gd name="connsiteY254" fmla="*/ 3686175 h 4792530"/>
                <a:gd name="connsiteX255" fmla="*/ 2219352 w 4135863"/>
                <a:gd name="connsiteY255" fmla="*/ 3546475 h 4792530"/>
                <a:gd name="connsiteX256" fmla="*/ 2190777 w 4135863"/>
                <a:gd name="connsiteY256" fmla="*/ 3403600 h 4792530"/>
                <a:gd name="connsiteX257" fmla="*/ 2216177 w 4135863"/>
                <a:gd name="connsiteY257" fmla="*/ 3276600 h 4792530"/>
                <a:gd name="connsiteX258" fmla="*/ 2222527 w 4135863"/>
                <a:gd name="connsiteY258" fmla="*/ 3140075 h 4792530"/>
                <a:gd name="connsiteX259" fmla="*/ 2222527 w 4135863"/>
                <a:gd name="connsiteY259" fmla="*/ 2863849 h 4792530"/>
                <a:gd name="connsiteX260" fmla="*/ 2197126 w 4135863"/>
                <a:gd name="connsiteY260" fmla="*/ 2813049 h 4792530"/>
                <a:gd name="connsiteX261" fmla="*/ 2159026 w 4135863"/>
                <a:gd name="connsiteY261" fmla="*/ 2794000 h 4792530"/>
                <a:gd name="connsiteX262" fmla="*/ 2092352 w 4135863"/>
                <a:gd name="connsiteY262" fmla="*/ 2752724 h 4792530"/>
                <a:gd name="connsiteX263" fmla="*/ 2035201 w 4135863"/>
                <a:gd name="connsiteY263" fmla="*/ 2698750 h 4792530"/>
                <a:gd name="connsiteX264" fmla="*/ 1978050 w 4135863"/>
                <a:gd name="connsiteY264" fmla="*/ 2679700 h 4792530"/>
                <a:gd name="connsiteX265" fmla="*/ 1911375 w 4135863"/>
                <a:gd name="connsiteY265" fmla="*/ 2600325 h 4792530"/>
                <a:gd name="connsiteX266" fmla="*/ 1765325 w 4135863"/>
                <a:gd name="connsiteY266" fmla="*/ 2362200 h 4792530"/>
                <a:gd name="connsiteX267" fmla="*/ 1720875 w 4135863"/>
                <a:gd name="connsiteY267" fmla="*/ 2251075 h 4792530"/>
                <a:gd name="connsiteX268" fmla="*/ 1673250 w 4135863"/>
                <a:gd name="connsiteY268" fmla="*/ 2197100 h 4792530"/>
                <a:gd name="connsiteX269" fmla="*/ 1651025 w 4135863"/>
                <a:gd name="connsiteY269" fmla="*/ 2146300 h 4792530"/>
                <a:gd name="connsiteX270" fmla="*/ 1581175 w 4135863"/>
                <a:gd name="connsiteY270" fmla="*/ 2095500 h 4792530"/>
                <a:gd name="connsiteX271" fmla="*/ 1584350 w 4135863"/>
                <a:gd name="connsiteY271" fmla="*/ 2022476 h 4792530"/>
                <a:gd name="connsiteX272" fmla="*/ 1590699 w 4135863"/>
                <a:gd name="connsiteY272" fmla="*/ 1984376 h 4792530"/>
                <a:gd name="connsiteX273" fmla="*/ 1676424 w 4135863"/>
                <a:gd name="connsiteY273" fmla="*/ 1958977 h 4792530"/>
                <a:gd name="connsiteX274" fmla="*/ 1609749 w 4135863"/>
                <a:gd name="connsiteY274" fmla="*/ 1882777 h 4792530"/>
                <a:gd name="connsiteX275" fmla="*/ 1622449 w 4135863"/>
                <a:gd name="connsiteY275" fmla="*/ 1809752 h 4792530"/>
                <a:gd name="connsiteX276" fmla="*/ 1651024 w 4135863"/>
                <a:gd name="connsiteY276" fmla="*/ 1730377 h 4792530"/>
                <a:gd name="connsiteX277" fmla="*/ 1714523 w 4135863"/>
                <a:gd name="connsiteY277" fmla="*/ 1685927 h 4792530"/>
                <a:gd name="connsiteX278" fmla="*/ 1765323 w 4135863"/>
                <a:gd name="connsiteY278" fmla="*/ 1647827 h 4792530"/>
                <a:gd name="connsiteX279" fmla="*/ 1793897 w 4135863"/>
                <a:gd name="connsiteY279" fmla="*/ 1612902 h 4792530"/>
                <a:gd name="connsiteX280" fmla="*/ 1812947 w 4135863"/>
                <a:gd name="connsiteY280" fmla="*/ 1571627 h 4792530"/>
                <a:gd name="connsiteX281" fmla="*/ 1790721 w 4135863"/>
                <a:gd name="connsiteY281" fmla="*/ 1539876 h 4792530"/>
                <a:gd name="connsiteX282" fmla="*/ 1793897 w 4135863"/>
                <a:gd name="connsiteY282" fmla="*/ 1473202 h 4792530"/>
                <a:gd name="connsiteX283" fmla="*/ 1765322 w 4135863"/>
                <a:gd name="connsiteY283" fmla="*/ 1381127 h 4792530"/>
                <a:gd name="connsiteX284" fmla="*/ 1727221 w 4135863"/>
                <a:gd name="connsiteY284" fmla="*/ 1314451 h 4792530"/>
                <a:gd name="connsiteX285" fmla="*/ 1666897 w 4135863"/>
                <a:gd name="connsiteY285" fmla="*/ 1355727 h 4792530"/>
                <a:gd name="connsiteX286" fmla="*/ 1625622 w 4135863"/>
                <a:gd name="connsiteY286" fmla="*/ 1377952 h 4792530"/>
                <a:gd name="connsiteX287" fmla="*/ 1587522 w 4135863"/>
                <a:gd name="connsiteY287" fmla="*/ 1349377 h 4792530"/>
                <a:gd name="connsiteX288" fmla="*/ 1527197 w 4135863"/>
                <a:gd name="connsiteY288" fmla="*/ 1327152 h 4792530"/>
                <a:gd name="connsiteX289" fmla="*/ 1428772 w 4135863"/>
                <a:gd name="connsiteY289" fmla="*/ 1257302 h 4792530"/>
                <a:gd name="connsiteX290" fmla="*/ 1374797 w 4135863"/>
                <a:gd name="connsiteY290" fmla="*/ 1257302 h 4792530"/>
                <a:gd name="connsiteX291" fmla="*/ 1358922 w 4135863"/>
                <a:gd name="connsiteY291" fmla="*/ 1187452 h 4792530"/>
                <a:gd name="connsiteX292" fmla="*/ 1298597 w 4135863"/>
                <a:gd name="connsiteY292" fmla="*/ 1114427 h 4792530"/>
                <a:gd name="connsiteX293" fmla="*/ 1212872 w 4135863"/>
                <a:gd name="connsiteY293" fmla="*/ 1057277 h 4792530"/>
                <a:gd name="connsiteX294" fmla="*/ 1073172 w 4135863"/>
                <a:gd name="connsiteY294" fmla="*/ 1003302 h 4792530"/>
                <a:gd name="connsiteX295" fmla="*/ 996972 w 4135863"/>
                <a:gd name="connsiteY295" fmla="*/ 974727 h 4792530"/>
                <a:gd name="connsiteX296" fmla="*/ 923947 w 4135863"/>
                <a:gd name="connsiteY296" fmla="*/ 914402 h 4792530"/>
                <a:gd name="connsiteX297" fmla="*/ 787422 w 4135863"/>
                <a:gd name="connsiteY297" fmla="*/ 933452 h 4792530"/>
                <a:gd name="connsiteX298" fmla="*/ 733447 w 4135863"/>
                <a:gd name="connsiteY298" fmla="*/ 942977 h 4792530"/>
                <a:gd name="connsiteX299" fmla="*/ 669947 w 4135863"/>
                <a:gd name="connsiteY299" fmla="*/ 889002 h 4792530"/>
                <a:gd name="connsiteX300" fmla="*/ 641372 w 4135863"/>
                <a:gd name="connsiteY300" fmla="*/ 860427 h 4792530"/>
                <a:gd name="connsiteX301" fmla="*/ 488972 w 4135863"/>
                <a:gd name="connsiteY301" fmla="*/ 800102 h 4792530"/>
                <a:gd name="connsiteX302" fmla="*/ 403247 w 4135863"/>
                <a:gd name="connsiteY302" fmla="*/ 749302 h 4792530"/>
                <a:gd name="connsiteX303" fmla="*/ 361972 w 4135863"/>
                <a:gd name="connsiteY303" fmla="*/ 695327 h 4792530"/>
                <a:gd name="connsiteX304" fmla="*/ 396897 w 4135863"/>
                <a:gd name="connsiteY304" fmla="*/ 660402 h 4792530"/>
                <a:gd name="connsiteX305" fmla="*/ 361972 w 4135863"/>
                <a:gd name="connsiteY305" fmla="*/ 555627 h 4792530"/>
                <a:gd name="connsiteX306" fmla="*/ 298471 w 4135863"/>
                <a:gd name="connsiteY306" fmla="*/ 454026 h 4792530"/>
                <a:gd name="connsiteX307" fmla="*/ 266722 w 4135863"/>
                <a:gd name="connsiteY307" fmla="*/ 384175 h 4792530"/>
                <a:gd name="connsiteX308" fmla="*/ 276246 w 4135863"/>
                <a:gd name="connsiteY308" fmla="*/ 358775 h 4792530"/>
                <a:gd name="connsiteX309" fmla="*/ 206397 w 4135863"/>
                <a:gd name="connsiteY309" fmla="*/ 234950 h 4792530"/>
                <a:gd name="connsiteX310" fmla="*/ 146072 w 4135863"/>
                <a:gd name="connsiteY310" fmla="*/ 101600 h 4792530"/>
                <a:gd name="connsiteX311" fmla="*/ 111147 w 4135863"/>
                <a:gd name="connsiteY311" fmla="*/ 142875 h 4792530"/>
                <a:gd name="connsiteX312" fmla="*/ 120671 w 4135863"/>
                <a:gd name="connsiteY312" fmla="*/ 193675 h 4792530"/>
                <a:gd name="connsiteX313" fmla="*/ 123846 w 4135863"/>
                <a:gd name="connsiteY313" fmla="*/ 260350 h 4792530"/>
                <a:gd name="connsiteX314" fmla="*/ 136546 w 4135863"/>
                <a:gd name="connsiteY314" fmla="*/ 327025 h 4792530"/>
                <a:gd name="connsiteX315" fmla="*/ 174646 w 4135863"/>
                <a:gd name="connsiteY315" fmla="*/ 384175 h 4792530"/>
                <a:gd name="connsiteX316" fmla="*/ 190521 w 4135863"/>
                <a:gd name="connsiteY316" fmla="*/ 422275 h 4792530"/>
                <a:gd name="connsiteX317" fmla="*/ 200046 w 4135863"/>
                <a:gd name="connsiteY317" fmla="*/ 495300 h 4792530"/>
                <a:gd name="connsiteX318" fmla="*/ 231798 w 4135863"/>
                <a:gd name="connsiteY318" fmla="*/ 542925 h 4792530"/>
                <a:gd name="connsiteX319" fmla="*/ 168296 w 4135863"/>
                <a:gd name="connsiteY319" fmla="*/ 508000 h 4792530"/>
                <a:gd name="connsiteX320" fmla="*/ 107973 w 4135863"/>
                <a:gd name="connsiteY320" fmla="*/ 460375 h 4792530"/>
                <a:gd name="connsiteX321" fmla="*/ 88923 w 4135863"/>
                <a:gd name="connsiteY321" fmla="*/ 371475 h 4792530"/>
                <a:gd name="connsiteX322" fmla="*/ 22248 w 4135863"/>
                <a:gd name="connsiteY322" fmla="*/ 285750 h 4792530"/>
                <a:gd name="connsiteX323" fmla="*/ 53998 w 4135863"/>
                <a:gd name="connsiteY323" fmla="*/ 193675 h 4792530"/>
                <a:gd name="connsiteX324" fmla="*/ 25423 w 4135863"/>
                <a:gd name="connsiteY324" fmla="*/ 161925 h 4792530"/>
                <a:gd name="connsiteX325" fmla="*/ 12722 w 4135863"/>
                <a:gd name="connsiteY325" fmla="*/ 114300 h 4792530"/>
                <a:gd name="connsiteX326" fmla="*/ 23 w 4135863"/>
                <a:gd name="connsiteY326" fmla="*/ 41275 h 4792530"/>
                <a:gd name="connsiteX327" fmla="*/ 23 w 4135863"/>
                <a:gd name="connsiteY327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832127 w 4135863"/>
                <a:gd name="connsiteY235" fmla="*/ 3927470 h 4792530"/>
                <a:gd name="connsiteX236" fmla="*/ 2663852 w 4135863"/>
                <a:gd name="connsiteY236" fmla="*/ 4054475 h 4792530"/>
                <a:gd name="connsiteX237" fmla="*/ 2609877 w 4135863"/>
                <a:gd name="connsiteY237" fmla="*/ 4114800 h 4792530"/>
                <a:gd name="connsiteX238" fmla="*/ 2489227 w 4135863"/>
                <a:gd name="connsiteY238" fmla="*/ 4302125 h 4792530"/>
                <a:gd name="connsiteX239" fmla="*/ 2574952 w 4135863"/>
                <a:gd name="connsiteY239" fmla="*/ 4432300 h 4792530"/>
                <a:gd name="connsiteX240" fmla="*/ 2467002 w 4135863"/>
                <a:gd name="connsiteY240" fmla="*/ 4632325 h 4792530"/>
                <a:gd name="connsiteX241" fmla="*/ 2597177 w 4135863"/>
                <a:gd name="connsiteY241" fmla="*/ 4787900 h 4792530"/>
                <a:gd name="connsiteX242" fmla="*/ 2409852 w 4135863"/>
                <a:gd name="connsiteY242" fmla="*/ 4781550 h 4792530"/>
                <a:gd name="connsiteX243" fmla="*/ 2422552 w 4135863"/>
                <a:gd name="connsiteY243" fmla="*/ 4718050 h 4792530"/>
                <a:gd name="connsiteX244" fmla="*/ 2371752 w 4135863"/>
                <a:gd name="connsiteY244" fmla="*/ 4702175 h 4792530"/>
                <a:gd name="connsiteX245" fmla="*/ 2311427 w 4135863"/>
                <a:gd name="connsiteY245" fmla="*/ 4673600 h 4792530"/>
                <a:gd name="connsiteX246" fmla="*/ 2251102 w 4135863"/>
                <a:gd name="connsiteY246" fmla="*/ 4581525 h 4792530"/>
                <a:gd name="connsiteX247" fmla="*/ 2197127 w 4135863"/>
                <a:gd name="connsiteY247" fmla="*/ 4425950 h 4792530"/>
                <a:gd name="connsiteX248" fmla="*/ 2178077 w 4135863"/>
                <a:gd name="connsiteY248" fmla="*/ 4333875 h 4792530"/>
                <a:gd name="connsiteX249" fmla="*/ 2247927 w 4135863"/>
                <a:gd name="connsiteY249" fmla="*/ 4248150 h 4792530"/>
                <a:gd name="connsiteX250" fmla="*/ 2266977 w 4135863"/>
                <a:gd name="connsiteY250" fmla="*/ 4168775 h 4792530"/>
                <a:gd name="connsiteX251" fmla="*/ 2216177 w 4135863"/>
                <a:gd name="connsiteY251" fmla="*/ 4073525 h 4792530"/>
                <a:gd name="connsiteX252" fmla="*/ 2152677 w 4135863"/>
                <a:gd name="connsiteY252" fmla="*/ 4010025 h 4792530"/>
                <a:gd name="connsiteX253" fmla="*/ 2152677 w 4135863"/>
                <a:gd name="connsiteY253" fmla="*/ 3829050 h 4792530"/>
                <a:gd name="connsiteX254" fmla="*/ 2206652 w 4135863"/>
                <a:gd name="connsiteY254" fmla="*/ 3686175 h 4792530"/>
                <a:gd name="connsiteX255" fmla="*/ 2219352 w 4135863"/>
                <a:gd name="connsiteY255" fmla="*/ 3546475 h 4792530"/>
                <a:gd name="connsiteX256" fmla="*/ 2190777 w 4135863"/>
                <a:gd name="connsiteY256" fmla="*/ 3403600 h 4792530"/>
                <a:gd name="connsiteX257" fmla="*/ 2216177 w 4135863"/>
                <a:gd name="connsiteY257" fmla="*/ 3276600 h 4792530"/>
                <a:gd name="connsiteX258" fmla="*/ 2222527 w 4135863"/>
                <a:gd name="connsiteY258" fmla="*/ 3140075 h 4792530"/>
                <a:gd name="connsiteX259" fmla="*/ 2222527 w 4135863"/>
                <a:gd name="connsiteY259" fmla="*/ 2863849 h 4792530"/>
                <a:gd name="connsiteX260" fmla="*/ 2197126 w 4135863"/>
                <a:gd name="connsiteY260" fmla="*/ 2813049 h 4792530"/>
                <a:gd name="connsiteX261" fmla="*/ 2159026 w 4135863"/>
                <a:gd name="connsiteY261" fmla="*/ 2794000 h 4792530"/>
                <a:gd name="connsiteX262" fmla="*/ 2092352 w 4135863"/>
                <a:gd name="connsiteY262" fmla="*/ 2752724 h 4792530"/>
                <a:gd name="connsiteX263" fmla="*/ 2035201 w 4135863"/>
                <a:gd name="connsiteY263" fmla="*/ 2698750 h 4792530"/>
                <a:gd name="connsiteX264" fmla="*/ 1978050 w 4135863"/>
                <a:gd name="connsiteY264" fmla="*/ 2679700 h 4792530"/>
                <a:gd name="connsiteX265" fmla="*/ 1911375 w 4135863"/>
                <a:gd name="connsiteY265" fmla="*/ 2600325 h 4792530"/>
                <a:gd name="connsiteX266" fmla="*/ 1765325 w 4135863"/>
                <a:gd name="connsiteY266" fmla="*/ 2362200 h 4792530"/>
                <a:gd name="connsiteX267" fmla="*/ 1720875 w 4135863"/>
                <a:gd name="connsiteY267" fmla="*/ 2251075 h 4792530"/>
                <a:gd name="connsiteX268" fmla="*/ 1673250 w 4135863"/>
                <a:gd name="connsiteY268" fmla="*/ 2197100 h 4792530"/>
                <a:gd name="connsiteX269" fmla="*/ 1651025 w 4135863"/>
                <a:gd name="connsiteY269" fmla="*/ 2146300 h 4792530"/>
                <a:gd name="connsiteX270" fmla="*/ 1581175 w 4135863"/>
                <a:gd name="connsiteY270" fmla="*/ 2095500 h 4792530"/>
                <a:gd name="connsiteX271" fmla="*/ 1584350 w 4135863"/>
                <a:gd name="connsiteY271" fmla="*/ 2022476 h 4792530"/>
                <a:gd name="connsiteX272" fmla="*/ 1590699 w 4135863"/>
                <a:gd name="connsiteY272" fmla="*/ 1984376 h 4792530"/>
                <a:gd name="connsiteX273" fmla="*/ 1676424 w 4135863"/>
                <a:gd name="connsiteY273" fmla="*/ 1958977 h 4792530"/>
                <a:gd name="connsiteX274" fmla="*/ 1609749 w 4135863"/>
                <a:gd name="connsiteY274" fmla="*/ 1882777 h 4792530"/>
                <a:gd name="connsiteX275" fmla="*/ 1622449 w 4135863"/>
                <a:gd name="connsiteY275" fmla="*/ 1809752 h 4792530"/>
                <a:gd name="connsiteX276" fmla="*/ 1651024 w 4135863"/>
                <a:gd name="connsiteY276" fmla="*/ 1730377 h 4792530"/>
                <a:gd name="connsiteX277" fmla="*/ 1714523 w 4135863"/>
                <a:gd name="connsiteY277" fmla="*/ 1685927 h 4792530"/>
                <a:gd name="connsiteX278" fmla="*/ 1765323 w 4135863"/>
                <a:gd name="connsiteY278" fmla="*/ 1647827 h 4792530"/>
                <a:gd name="connsiteX279" fmla="*/ 1793897 w 4135863"/>
                <a:gd name="connsiteY279" fmla="*/ 1612902 h 4792530"/>
                <a:gd name="connsiteX280" fmla="*/ 1812947 w 4135863"/>
                <a:gd name="connsiteY280" fmla="*/ 1571627 h 4792530"/>
                <a:gd name="connsiteX281" fmla="*/ 1790721 w 4135863"/>
                <a:gd name="connsiteY281" fmla="*/ 1539876 h 4792530"/>
                <a:gd name="connsiteX282" fmla="*/ 1793897 w 4135863"/>
                <a:gd name="connsiteY282" fmla="*/ 1473202 h 4792530"/>
                <a:gd name="connsiteX283" fmla="*/ 1765322 w 4135863"/>
                <a:gd name="connsiteY283" fmla="*/ 1381127 h 4792530"/>
                <a:gd name="connsiteX284" fmla="*/ 1727221 w 4135863"/>
                <a:gd name="connsiteY284" fmla="*/ 1314451 h 4792530"/>
                <a:gd name="connsiteX285" fmla="*/ 1666897 w 4135863"/>
                <a:gd name="connsiteY285" fmla="*/ 1355727 h 4792530"/>
                <a:gd name="connsiteX286" fmla="*/ 1625622 w 4135863"/>
                <a:gd name="connsiteY286" fmla="*/ 1377952 h 4792530"/>
                <a:gd name="connsiteX287" fmla="*/ 1587522 w 4135863"/>
                <a:gd name="connsiteY287" fmla="*/ 1349377 h 4792530"/>
                <a:gd name="connsiteX288" fmla="*/ 1527197 w 4135863"/>
                <a:gd name="connsiteY288" fmla="*/ 1327152 h 4792530"/>
                <a:gd name="connsiteX289" fmla="*/ 1428772 w 4135863"/>
                <a:gd name="connsiteY289" fmla="*/ 1257302 h 4792530"/>
                <a:gd name="connsiteX290" fmla="*/ 1374797 w 4135863"/>
                <a:gd name="connsiteY290" fmla="*/ 1257302 h 4792530"/>
                <a:gd name="connsiteX291" fmla="*/ 1358922 w 4135863"/>
                <a:gd name="connsiteY291" fmla="*/ 1187452 h 4792530"/>
                <a:gd name="connsiteX292" fmla="*/ 1298597 w 4135863"/>
                <a:gd name="connsiteY292" fmla="*/ 1114427 h 4792530"/>
                <a:gd name="connsiteX293" fmla="*/ 1212872 w 4135863"/>
                <a:gd name="connsiteY293" fmla="*/ 1057277 h 4792530"/>
                <a:gd name="connsiteX294" fmla="*/ 1073172 w 4135863"/>
                <a:gd name="connsiteY294" fmla="*/ 1003302 h 4792530"/>
                <a:gd name="connsiteX295" fmla="*/ 996972 w 4135863"/>
                <a:gd name="connsiteY295" fmla="*/ 974727 h 4792530"/>
                <a:gd name="connsiteX296" fmla="*/ 923947 w 4135863"/>
                <a:gd name="connsiteY296" fmla="*/ 914402 h 4792530"/>
                <a:gd name="connsiteX297" fmla="*/ 787422 w 4135863"/>
                <a:gd name="connsiteY297" fmla="*/ 933452 h 4792530"/>
                <a:gd name="connsiteX298" fmla="*/ 733447 w 4135863"/>
                <a:gd name="connsiteY298" fmla="*/ 942977 h 4792530"/>
                <a:gd name="connsiteX299" fmla="*/ 669947 w 4135863"/>
                <a:gd name="connsiteY299" fmla="*/ 889002 h 4792530"/>
                <a:gd name="connsiteX300" fmla="*/ 641372 w 4135863"/>
                <a:gd name="connsiteY300" fmla="*/ 860427 h 4792530"/>
                <a:gd name="connsiteX301" fmla="*/ 488972 w 4135863"/>
                <a:gd name="connsiteY301" fmla="*/ 800102 h 4792530"/>
                <a:gd name="connsiteX302" fmla="*/ 403247 w 4135863"/>
                <a:gd name="connsiteY302" fmla="*/ 749302 h 4792530"/>
                <a:gd name="connsiteX303" fmla="*/ 361972 w 4135863"/>
                <a:gd name="connsiteY303" fmla="*/ 695327 h 4792530"/>
                <a:gd name="connsiteX304" fmla="*/ 396897 w 4135863"/>
                <a:gd name="connsiteY304" fmla="*/ 660402 h 4792530"/>
                <a:gd name="connsiteX305" fmla="*/ 361972 w 4135863"/>
                <a:gd name="connsiteY305" fmla="*/ 555627 h 4792530"/>
                <a:gd name="connsiteX306" fmla="*/ 298471 w 4135863"/>
                <a:gd name="connsiteY306" fmla="*/ 454026 h 4792530"/>
                <a:gd name="connsiteX307" fmla="*/ 266722 w 4135863"/>
                <a:gd name="connsiteY307" fmla="*/ 384175 h 4792530"/>
                <a:gd name="connsiteX308" fmla="*/ 276246 w 4135863"/>
                <a:gd name="connsiteY308" fmla="*/ 358775 h 4792530"/>
                <a:gd name="connsiteX309" fmla="*/ 206397 w 4135863"/>
                <a:gd name="connsiteY309" fmla="*/ 234950 h 4792530"/>
                <a:gd name="connsiteX310" fmla="*/ 146072 w 4135863"/>
                <a:gd name="connsiteY310" fmla="*/ 101600 h 4792530"/>
                <a:gd name="connsiteX311" fmla="*/ 111147 w 4135863"/>
                <a:gd name="connsiteY311" fmla="*/ 142875 h 4792530"/>
                <a:gd name="connsiteX312" fmla="*/ 120671 w 4135863"/>
                <a:gd name="connsiteY312" fmla="*/ 193675 h 4792530"/>
                <a:gd name="connsiteX313" fmla="*/ 123846 w 4135863"/>
                <a:gd name="connsiteY313" fmla="*/ 260350 h 4792530"/>
                <a:gd name="connsiteX314" fmla="*/ 136546 w 4135863"/>
                <a:gd name="connsiteY314" fmla="*/ 327025 h 4792530"/>
                <a:gd name="connsiteX315" fmla="*/ 174646 w 4135863"/>
                <a:gd name="connsiteY315" fmla="*/ 384175 h 4792530"/>
                <a:gd name="connsiteX316" fmla="*/ 190521 w 4135863"/>
                <a:gd name="connsiteY316" fmla="*/ 422275 h 4792530"/>
                <a:gd name="connsiteX317" fmla="*/ 200046 w 4135863"/>
                <a:gd name="connsiteY317" fmla="*/ 495300 h 4792530"/>
                <a:gd name="connsiteX318" fmla="*/ 231798 w 4135863"/>
                <a:gd name="connsiteY318" fmla="*/ 542925 h 4792530"/>
                <a:gd name="connsiteX319" fmla="*/ 168296 w 4135863"/>
                <a:gd name="connsiteY319" fmla="*/ 508000 h 4792530"/>
                <a:gd name="connsiteX320" fmla="*/ 107973 w 4135863"/>
                <a:gd name="connsiteY320" fmla="*/ 460375 h 4792530"/>
                <a:gd name="connsiteX321" fmla="*/ 88923 w 4135863"/>
                <a:gd name="connsiteY321" fmla="*/ 371475 h 4792530"/>
                <a:gd name="connsiteX322" fmla="*/ 22248 w 4135863"/>
                <a:gd name="connsiteY322" fmla="*/ 285750 h 4792530"/>
                <a:gd name="connsiteX323" fmla="*/ 53998 w 4135863"/>
                <a:gd name="connsiteY323" fmla="*/ 193675 h 4792530"/>
                <a:gd name="connsiteX324" fmla="*/ 25423 w 4135863"/>
                <a:gd name="connsiteY324" fmla="*/ 161925 h 4792530"/>
                <a:gd name="connsiteX325" fmla="*/ 12722 w 4135863"/>
                <a:gd name="connsiteY325" fmla="*/ 114300 h 4792530"/>
                <a:gd name="connsiteX326" fmla="*/ 23 w 4135863"/>
                <a:gd name="connsiteY326" fmla="*/ 41275 h 4792530"/>
                <a:gd name="connsiteX327" fmla="*/ 23 w 4135863"/>
                <a:gd name="connsiteY327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832127 w 4135863"/>
                <a:gd name="connsiteY235" fmla="*/ 3927470 h 4792530"/>
                <a:gd name="connsiteX236" fmla="*/ 2663852 w 4135863"/>
                <a:gd name="connsiteY236" fmla="*/ 4054475 h 4792530"/>
                <a:gd name="connsiteX237" fmla="*/ 2609877 w 4135863"/>
                <a:gd name="connsiteY237" fmla="*/ 4114800 h 4792530"/>
                <a:gd name="connsiteX238" fmla="*/ 2489227 w 4135863"/>
                <a:gd name="connsiteY238" fmla="*/ 4302125 h 4792530"/>
                <a:gd name="connsiteX239" fmla="*/ 2574952 w 4135863"/>
                <a:gd name="connsiteY239" fmla="*/ 4432300 h 4792530"/>
                <a:gd name="connsiteX240" fmla="*/ 2467002 w 4135863"/>
                <a:gd name="connsiteY240" fmla="*/ 4632325 h 4792530"/>
                <a:gd name="connsiteX241" fmla="*/ 2597177 w 4135863"/>
                <a:gd name="connsiteY241" fmla="*/ 4787900 h 4792530"/>
                <a:gd name="connsiteX242" fmla="*/ 2409852 w 4135863"/>
                <a:gd name="connsiteY242" fmla="*/ 4781550 h 4792530"/>
                <a:gd name="connsiteX243" fmla="*/ 2422552 w 4135863"/>
                <a:gd name="connsiteY243" fmla="*/ 4718050 h 4792530"/>
                <a:gd name="connsiteX244" fmla="*/ 2371752 w 4135863"/>
                <a:gd name="connsiteY244" fmla="*/ 4702175 h 4792530"/>
                <a:gd name="connsiteX245" fmla="*/ 2311427 w 4135863"/>
                <a:gd name="connsiteY245" fmla="*/ 4673600 h 4792530"/>
                <a:gd name="connsiteX246" fmla="*/ 2251102 w 4135863"/>
                <a:gd name="connsiteY246" fmla="*/ 4581525 h 4792530"/>
                <a:gd name="connsiteX247" fmla="*/ 2197127 w 4135863"/>
                <a:gd name="connsiteY247" fmla="*/ 4425950 h 4792530"/>
                <a:gd name="connsiteX248" fmla="*/ 2178077 w 4135863"/>
                <a:gd name="connsiteY248" fmla="*/ 4333875 h 4792530"/>
                <a:gd name="connsiteX249" fmla="*/ 2247927 w 4135863"/>
                <a:gd name="connsiteY249" fmla="*/ 4248150 h 4792530"/>
                <a:gd name="connsiteX250" fmla="*/ 2266977 w 4135863"/>
                <a:gd name="connsiteY250" fmla="*/ 4168775 h 4792530"/>
                <a:gd name="connsiteX251" fmla="*/ 2216177 w 4135863"/>
                <a:gd name="connsiteY251" fmla="*/ 4073525 h 4792530"/>
                <a:gd name="connsiteX252" fmla="*/ 2152677 w 4135863"/>
                <a:gd name="connsiteY252" fmla="*/ 4010025 h 4792530"/>
                <a:gd name="connsiteX253" fmla="*/ 2152677 w 4135863"/>
                <a:gd name="connsiteY253" fmla="*/ 3829050 h 4792530"/>
                <a:gd name="connsiteX254" fmla="*/ 2206652 w 4135863"/>
                <a:gd name="connsiteY254" fmla="*/ 3686175 h 4792530"/>
                <a:gd name="connsiteX255" fmla="*/ 2219352 w 4135863"/>
                <a:gd name="connsiteY255" fmla="*/ 3546475 h 4792530"/>
                <a:gd name="connsiteX256" fmla="*/ 2190777 w 4135863"/>
                <a:gd name="connsiteY256" fmla="*/ 3403600 h 4792530"/>
                <a:gd name="connsiteX257" fmla="*/ 2216177 w 4135863"/>
                <a:gd name="connsiteY257" fmla="*/ 3276600 h 4792530"/>
                <a:gd name="connsiteX258" fmla="*/ 2222527 w 4135863"/>
                <a:gd name="connsiteY258" fmla="*/ 3140075 h 4792530"/>
                <a:gd name="connsiteX259" fmla="*/ 2222527 w 4135863"/>
                <a:gd name="connsiteY259" fmla="*/ 2863849 h 4792530"/>
                <a:gd name="connsiteX260" fmla="*/ 2197126 w 4135863"/>
                <a:gd name="connsiteY260" fmla="*/ 2813049 h 4792530"/>
                <a:gd name="connsiteX261" fmla="*/ 2159026 w 4135863"/>
                <a:gd name="connsiteY261" fmla="*/ 2794000 h 4792530"/>
                <a:gd name="connsiteX262" fmla="*/ 2092352 w 4135863"/>
                <a:gd name="connsiteY262" fmla="*/ 2752724 h 4792530"/>
                <a:gd name="connsiteX263" fmla="*/ 2035201 w 4135863"/>
                <a:gd name="connsiteY263" fmla="*/ 2698750 h 4792530"/>
                <a:gd name="connsiteX264" fmla="*/ 1978050 w 4135863"/>
                <a:gd name="connsiteY264" fmla="*/ 2679700 h 4792530"/>
                <a:gd name="connsiteX265" fmla="*/ 1911375 w 4135863"/>
                <a:gd name="connsiteY265" fmla="*/ 2600325 h 4792530"/>
                <a:gd name="connsiteX266" fmla="*/ 1765325 w 4135863"/>
                <a:gd name="connsiteY266" fmla="*/ 2362200 h 4792530"/>
                <a:gd name="connsiteX267" fmla="*/ 1720875 w 4135863"/>
                <a:gd name="connsiteY267" fmla="*/ 2251075 h 4792530"/>
                <a:gd name="connsiteX268" fmla="*/ 1673250 w 4135863"/>
                <a:gd name="connsiteY268" fmla="*/ 2197100 h 4792530"/>
                <a:gd name="connsiteX269" fmla="*/ 1651025 w 4135863"/>
                <a:gd name="connsiteY269" fmla="*/ 2146300 h 4792530"/>
                <a:gd name="connsiteX270" fmla="*/ 1581175 w 4135863"/>
                <a:gd name="connsiteY270" fmla="*/ 2095500 h 4792530"/>
                <a:gd name="connsiteX271" fmla="*/ 1584350 w 4135863"/>
                <a:gd name="connsiteY271" fmla="*/ 2022476 h 4792530"/>
                <a:gd name="connsiteX272" fmla="*/ 1590699 w 4135863"/>
                <a:gd name="connsiteY272" fmla="*/ 1984376 h 4792530"/>
                <a:gd name="connsiteX273" fmla="*/ 1676424 w 4135863"/>
                <a:gd name="connsiteY273" fmla="*/ 1958977 h 4792530"/>
                <a:gd name="connsiteX274" fmla="*/ 1609749 w 4135863"/>
                <a:gd name="connsiteY274" fmla="*/ 1882777 h 4792530"/>
                <a:gd name="connsiteX275" fmla="*/ 1622449 w 4135863"/>
                <a:gd name="connsiteY275" fmla="*/ 1809752 h 4792530"/>
                <a:gd name="connsiteX276" fmla="*/ 1651024 w 4135863"/>
                <a:gd name="connsiteY276" fmla="*/ 1730377 h 4792530"/>
                <a:gd name="connsiteX277" fmla="*/ 1714523 w 4135863"/>
                <a:gd name="connsiteY277" fmla="*/ 1685927 h 4792530"/>
                <a:gd name="connsiteX278" fmla="*/ 1765323 w 4135863"/>
                <a:gd name="connsiteY278" fmla="*/ 1647827 h 4792530"/>
                <a:gd name="connsiteX279" fmla="*/ 1793897 w 4135863"/>
                <a:gd name="connsiteY279" fmla="*/ 1612902 h 4792530"/>
                <a:gd name="connsiteX280" fmla="*/ 1812947 w 4135863"/>
                <a:gd name="connsiteY280" fmla="*/ 1571627 h 4792530"/>
                <a:gd name="connsiteX281" fmla="*/ 1790721 w 4135863"/>
                <a:gd name="connsiteY281" fmla="*/ 1539876 h 4792530"/>
                <a:gd name="connsiteX282" fmla="*/ 1793897 w 4135863"/>
                <a:gd name="connsiteY282" fmla="*/ 1473202 h 4792530"/>
                <a:gd name="connsiteX283" fmla="*/ 1765322 w 4135863"/>
                <a:gd name="connsiteY283" fmla="*/ 1381127 h 4792530"/>
                <a:gd name="connsiteX284" fmla="*/ 1727221 w 4135863"/>
                <a:gd name="connsiteY284" fmla="*/ 1314451 h 4792530"/>
                <a:gd name="connsiteX285" fmla="*/ 1666897 w 4135863"/>
                <a:gd name="connsiteY285" fmla="*/ 1355727 h 4792530"/>
                <a:gd name="connsiteX286" fmla="*/ 1625622 w 4135863"/>
                <a:gd name="connsiteY286" fmla="*/ 1377952 h 4792530"/>
                <a:gd name="connsiteX287" fmla="*/ 1587522 w 4135863"/>
                <a:gd name="connsiteY287" fmla="*/ 1349377 h 4792530"/>
                <a:gd name="connsiteX288" fmla="*/ 1527197 w 4135863"/>
                <a:gd name="connsiteY288" fmla="*/ 1327152 h 4792530"/>
                <a:gd name="connsiteX289" fmla="*/ 1428772 w 4135863"/>
                <a:gd name="connsiteY289" fmla="*/ 1257302 h 4792530"/>
                <a:gd name="connsiteX290" fmla="*/ 1374797 w 4135863"/>
                <a:gd name="connsiteY290" fmla="*/ 1257302 h 4792530"/>
                <a:gd name="connsiteX291" fmla="*/ 1358922 w 4135863"/>
                <a:gd name="connsiteY291" fmla="*/ 1187452 h 4792530"/>
                <a:gd name="connsiteX292" fmla="*/ 1298597 w 4135863"/>
                <a:gd name="connsiteY292" fmla="*/ 1114427 h 4792530"/>
                <a:gd name="connsiteX293" fmla="*/ 1212872 w 4135863"/>
                <a:gd name="connsiteY293" fmla="*/ 1057277 h 4792530"/>
                <a:gd name="connsiteX294" fmla="*/ 1073172 w 4135863"/>
                <a:gd name="connsiteY294" fmla="*/ 1003302 h 4792530"/>
                <a:gd name="connsiteX295" fmla="*/ 996972 w 4135863"/>
                <a:gd name="connsiteY295" fmla="*/ 974727 h 4792530"/>
                <a:gd name="connsiteX296" fmla="*/ 923947 w 4135863"/>
                <a:gd name="connsiteY296" fmla="*/ 914402 h 4792530"/>
                <a:gd name="connsiteX297" fmla="*/ 787422 w 4135863"/>
                <a:gd name="connsiteY297" fmla="*/ 933452 h 4792530"/>
                <a:gd name="connsiteX298" fmla="*/ 733447 w 4135863"/>
                <a:gd name="connsiteY298" fmla="*/ 942977 h 4792530"/>
                <a:gd name="connsiteX299" fmla="*/ 669947 w 4135863"/>
                <a:gd name="connsiteY299" fmla="*/ 889002 h 4792530"/>
                <a:gd name="connsiteX300" fmla="*/ 641372 w 4135863"/>
                <a:gd name="connsiteY300" fmla="*/ 860427 h 4792530"/>
                <a:gd name="connsiteX301" fmla="*/ 488972 w 4135863"/>
                <a:gd name="connsiteY301" fmla="*/ 800102 h 4792530"/>
                <a:gd name="connsiteX302" fmla="*/ 403247 w 4135863"/>
                <a:gd name="connsiteY302" fmla="*/ 749302 h 4792530"/>
                <a:gd name="connsiteX303" fmla="*/ 361972 w 4135863"/>
                <a:gd name="connsiteY303" fmla="*/ 695327 h 4792530"/>
                <a:gd name="connsiteX304" fmla="*/ 396897 w 4135863"/>
                <a:gd name="connsiteY304" fmla="*/ 660402 h 4792530"/>
                <a:gd name="connsiteX305" fmla="*/ 361972 w 4135863"/>
                <a:gd name="connsiteY305" fmla="*/ 555627 h 4792530"/>
                <a:gd name="connsiteX306" fmla="*/ 298471 w 4135863"/>
                <a:gd name="connsiteY306" fmla="*/ 454026 h 4792530"/>
                <a:gd name="connsiteX307" fmla="*/ 266722 w 4135863"/>
                <a:gd name="connsiteY307" fmla="*/ 384175 h 4792530"/>
                <a:gd name="connsiteX308" fmla="*/ 276246 w 4135863"/>
                <a:gd name="connsiteY308" fmla="*/ 358775 h 4792530"/>
                <a:gd name="connsiteX309" fmla="*/ 206397 w 4135863"/>
                <a:gd name="connsiteY309" fmla="*/ 234950 h 4792530"/>
                <a:gd name="connsiteX310" fmla="*/ 146072 w 4135863"/>
                <a:gd name="connsiteY310" fmla="*/ 101600 h 4792530"/>
                <a:gd name="connsiteX311" fmla="*/ 111147 w 4135863"/>
                <a:gd name="connsiteY311" fmla="*/ 142875 h 4792530"/>
                <a:gd name="connsiteX312" fmla="*/ 120671 w 4135863"/>
                <a:gd name="connsiteY312" fmla="*/ 193675 h 4792530"/>
                <a:gd name="connsiteX313" fmla="*/ 123846 w 4135863"/>
                <a:gd name="connsiteY313" fmla="*/ 260350 h 4792530"/>
                <a:gd name="connsiteX314" fmla="*/ 136546 w 4135863"/>
                <a:gd name="connsiteY314" fmla="*/ 327025 h 4792530"/>
                <a:gd name="connsiteX315" fmla="*/ 174646 w 4135863"/>
                <a:gd name="connsiteY315" fmla="*/ 384175 h 4792530"/>
                <a:gd name="connsiteX316" fmla="*/ 190521 w 4135863"/>
                <a:gd name="connsiteY316" fmla="*/ 422275 h 4792530"/>
                <a:gd name="connsiteX317" fmla="*/ 200046 w 4135863"/>
                <a:gd name="connsiteY317" fmla="*/ 495300 h 4792530"/>
                <a:gd name="connsiteX318" fmla="*/ 231798 w 4135863"/>
                <a:gd name="connsiteY318" fmla="*/ 542925 h 4792530"/>
                <a:gd name="connsiteX319" fmla="*/ 168296 w 4135863"/>
                <a:gd name="connsiteY319" fmla="*/ 508000 h 4792530"/>
                <a:gd name="connsiteX320" fmla="*/ 107973 w 4135863"/>
                <a:gd name="connsiteY320" fmla="*/ 460375 h 4792530"/>
                <a:gd name="connsiteX321" fmla="*/ 88923 w 4135863"/>
                <a:gd name="connsiteY321" fmla="*/ 371475 h 4792530"/>
                <a:gd name="connsiteX322" fmla="*/ 22248 w 4135863"/>
                <a:gd name="connsiteY322" fmla="*/ 285750 h 4792530"/>
                <a:gd name="connsiteX323" fmla="*/ 53998 w 4135863"/>
                <a:gd name="connsiteY323" fmla="*/ 193675 h 4792530"/>
                <a:gd name="connsiteX324" fmla="*/ 25423 w 4135863"/>
                <a:gd name="connsiteY324" fmla="*/ 161925 h 4792530"/>
                <a:gd name="connsiteX325" fmla="*/ 12722 w 4135863"/>
                <a:gd name="connsiteY325" fmla="*/ 114300 h 4792530"/>
                <a:gd name="connsiteX326" fmla="*/ 23 w 4135863"/>
                <a:gd name="connsiteY326" fmla="*/ 41275 h 4792530"/>
                <a:gd name="connsiteX327" fmla="*/ 23 w 4135863"/>
                <a:gd name="connsiteY327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927377 w 4135863"/>
                <a:gd name="connsiteY235" fmla="*/ 3809995 h 4792530"/>
                <a:gd name="connsiteX236" fmla="*/ 2832127 w 4135863"/>
                <a:gd name="connsiteY236" fmla="*/ 3927470 h 4792530"/>
                <a:gd name="connsiteX237" fmla="*/ 2663852 w 4135863"/>
                <a:gd name="connsiteY237" fmla="*/ 4054475 h 4792530"/>
                <a:gd name="connsiteX238" fmla="*/ 2609877 w 4135863"/>
                <a:gd name="connsiteY238" fmla="*/ 4114800 h 4792530"/>
                <a:gd name="connsiteX239" fmla="*/ 2489227 w 4135863"/>
                <a:gd name="connsiteY239" fmla="*/ 4302125 h 4792530"/>
                <a:gd name="connsiteX240" fmla="*/ 2574952 w 4135863"/>
                <a:gd name="connsiteY240" fmla="*/ 4432300 h 4792530"/>
                <a:gd name="connsiteX241" fmla="*/ 2467002 w 4135863"/>
                <a:gd name="connsiteY241" fmla="*/ 4632325 h 4792530"/>
                <a:gd name="connsiteX242" fmla="*/ 2597177 w 4135863"/>
                <a:gd name="connsiteY242" fmla="*/ 4787900 h 4792530"/>
                <a:gd name="connsiteX243" fmla="*/ 2409852 w 4135863"/>
                <a:gd name="connsiteY243" fmla="*/ 4781550 h 4792530"/>
                <a:gd name="connsiteX244" fmla="*/ 2422552 w 4135863"/>
                <a:gd name="connsiteY244" fmla="*/ 4718050 h 4792530"/>
                <a:gd name="connsiteX245" fmla="*/ 2371752 w 4135863"/>
                <a:gd name="connsiteY245" fmla="*/ 4702175 h 4792530"/>
                <a:gd name="connsiteX246" fmla="*/ 2311427 w 4135863"/>
                <a:gd name="connsiteY246" fmla="*/ 4673600 h 4792530"/>
                <a:gd name="connsiteX247" fmla="*/ 2251102 w 4135863"/>
                <a:gd name="connsiteY247" fmla="*/ 4581525 h 4792530"/>
                <a:gd name="connsiteX248" fmla="*/ 2197127 w 4135863"/>
                <a:gd name="connsiteY248" fmla="*/ 4425950 h 4792530"/>
                <a:gd name="connsiteX249" fmla="*/ 2178077 w 4135863"/>
                <a:gd name="connsiteY249" fmla="*/ 4333875 h 4792530"/>
                <a:gd name="connsiteX250" fmla="*/ 2247927 w 4135863"/>
                <a:gd name="connsiteY250" fmla="*/ 4248150 h 4792530"/>
                <a:gd name="connsiteX251" fmla="*/ 2266977 w 4135863"/>
                <a:gd name="connsiteY251" fmla="*/ 4168775 h 4792530"/>
                <a:gd name="connsiteX252" fmla="*/ 2216177 w 4135863"/>
                <a:gd name="connsiteY252" fmla="*/ 4073525 h 4792530"/>
                <a:gd name="connsiteX253" fmla="*/ 2152677 w 4135863"/>
                <a:gd name="connsiteY253" fmla="*/ 4010025 h 4792530"/>
                <a:gd name="connsiteX254" fmla="*/ 2152677 w 4135863"/>
                <a:gd name="connsiteY254" fmla="*/ 3829050 h 4792530"/>
                <a:gd name="connsiteX255" fmla="*/ 2206652 w 4135863"/>
                <a:gd name="connsiteY255" fmla="*/ 3686175 h 4792530"/>
                <a:gd name="connsiteX256" fmla="*/ 2219352 w 4135863"/>
                <a:gd name="connsiteY256" fmla="*/ 3546475 h 4792530"/>
                <a:gd name="connsiteX257" fmla="*/ 2190777 w 4135863"/>
                <a:gd name="connsiteY257" fmla="*/ 3403600 h 4792530"/>
                <a:gd name="connsiteX258" fmla="*/ 2216177 w 4135863"/>
                <a:gd name="connsiteY258" fmla="*/ 3276600 h 4792530"/>
                <a:gd name="connsiteX259" fmla="*/ 2222527 w 4135863"/>
                <a:gd name="connsiteY259" fmla="*/ 3140075 h 4792530"/>
                <a:gd name="connsiteX260" fmla="*/ 2222527 w 4135863"/>
                <a:gd name="connsiteY260" fmla="*/ 2863849 h 4792530"/>
                <a:gd name="connsiteX261" fmla="*/ 2197126 w 4135863"/>
                <a:gd name="connsiteY261" fmla="*/ 2813049 h 4792530"/>
                <a:gd name="connsiteX262" fmla="*/ 2159026 w 4135863"/>
                <a:gd name="connsiteY262" fmla="*/ 2794000 h 4792530"/>
                <a:gd name="connsiteX263" fmla="*/ 2092352 w 4135863"/>
                <a:gd name="connsiteY263" fmla="*/ 2752724 h 4792530"/>
                <a:gd name="connsiteX264" fmla="*/ 2035201 w 4135863"/>
                <a:gd name="connsiteY264" fmla="*/ 2698750 h 4792530"/>
                <a:gd name="connsiteX265" fmla="*/ 1978050 w 4135863"/>
                <a:gd name="connsiteY265" fmla="*/ 2679700 h 4792530"/>
                <a:gd name="connsiteX266" fmla="*/ 1911375 w 4135863"/>
                <a:gd name="connsiteY266" fmla="*/ 2600325 h 4792530"/>
                <a:gd name="connsiteX267" fmla="*/ 1765325 w 4135863"/>
                <a:gd name="connsiteY267" fmla="*/ 2362200 h 4792530"/>
                <a:gd name="connsiteX268" fmla="*/ 1720875 w 4135863"/>
                <a:gd name="connsiteY268" fmla="*/ 2251075 h 4792530"/>
                <a:gd name="connsiteX269" fmla="*/ 1673250 w 4135863"/>
                <a:gd name="connsiteY269" fmla="*/ 2197100 h 4792530"/>
                <a:gd name="connsiteX270" fmla="*/ 1651025 w 4135863"/>
                <a:gd name="connsiteY270" fmla="*/ 2146300 h 4792530"/>
                <a:gd name="connsiteX271" fmla="*/ 1581175 w 4135863"/>
                <a:gd name="connsiteY271" fmla="*/ 2095500 h 4792530"/>
                <a:gd name="connsiteX272" fmla="*/ 1584350 w 4135863"/>
                <a:gd name="connsiteY272" fmla="*/ 2022476 h 4792530"/>
                <a:gd name="connsiteX273" fmla="*/ 1590699 w 4135863"/>
                <a:gd name="connsiteY273" fmla="*/ 1984376 h 4792530"/>
                <a:gd name="connsiteX274" fmla="*/ 1676424 w 4135863"/>
                <a:gd name="connsiteY274" fmla="*/ 1958977 h 4792530"/>
                <a:gd name="connsiteX275" fmla="*/ 1609749 w 4135863"/>
                <a:gd name="connsiteY275" fmla="*/ 1882777 h 4792530"/>
                <a:gd name="connsiteX276" fmla="*/ 1622449 w 4135863"/>
                <a:gd name="connsiteY276" fmla="*/ 1809752 h 4792530"/>
                <a:gd name="connsiteX277" fmla="*/ 1651024 w 4135863"/>
                <a:gd name="connsiteY277" fmla="*/ 1730377 h 4792530"/>
                <a:gd name="connsiteX278" fmla="*/ 1714523 w 4135863"/>
                <a:gd name="connsiteY278" fmla="*/ 1685927 h 4792530"/>
                <a:gd name="connsiteX279" fmla="*/ 1765323 w 4135863"/>
                <a:gd name="connsiteY279" fmla="*/ 1647827 h 4792530"/>
                <a:gd name="connsiteX280" fmla="*/ 1793897 w 4135863"/>
                <a:gd name="connsiteY280" fmla="*/ 1612902 h 4792530"/>
                <a:gd name="connsiteX281" fmla="*/ 1812947 w 4135863"/>
                <a:gd name="connsiteY281" fmla="*/ 1571627 h 4792530"/>
                <a:gd name="connsiteX282" fmla="*/ 1790721 w 4135863"/>
                <a:gd name="connsiteY282" fmla="*/ 1539876 h 4792530"/>
                <a:gd name="connsiteX283" fmla="*/ 1793897 w 4135863"/>
                <a:gd name="connsiteY283" fmla="*/ 1473202 h 4792530"/>
                <a:gd name="connsiteX284" fmla="*/ 1765322 w 4135863"/>
                <a:gd name="connsiteY284" fmla="*/ 1381127 h 4792530"/>
                <a:gd name="connsiteX285" fmla="*/ 1727221 w 4135863"/>
                <a:gd name="connsiteY285" fmla="*/ 1314451 h 4792530"/>
                <a:gd name="connsiteX286" fmla="*/ 1666897 w 4135863"/>
                <a:gd name="connsiteY286" fmla="*/ 1355727 h 4792530"/>
                <a:gd name="connsiteX287" fmla="*/ 1625622 w 4135863"/>
                <a:gd name="connsiteY287" fmla="*/ 1377952 h 4792530"/>
                <a:gd name="connsiteX288" fmla="*/ 1587522 w 4135863"/>
                <a:gd name="connsiteY288" fmla="*/ 1349377 h 4792530"/>
                <a:gd name="connsiteX289" fmla="*/ 1527197 w 4135863"/>
                <a:gd name="connsiteY289" fmla="*/ 1327152 h 4792530"/>
                <a:gd name="connsiteX290" fmla="*/ 1428772 w 4135863"/>
                <a:gd name="connsiteY290" fmla="*/ 1257302 h 4792530"/>
                <a:gd name="connsiteX291" fmla="*/ 1374797 w 4135863"/>
                <a:gd name="connsiteY291" fmla="*/ 1257302 h 4792530"/>
                <a:gd name="connsiteX292" fmla="*/ 1358922 w 4135863"/>
                <a:gd name="connsiteY292" fmla="*/ 1187452 h 4792530"/>
                <a:gd name="connsiteX293" fmla="*/ 1298597 w 4135863"/>
                <a:gd name="connsiteY293" fmla="*/ 1114427 h 4792530"/>
                <a:gd name="connsiteX294" fmla="*/ 1212872 w 4135863"/>
                <a:gd name="connsiteY294" fmla="*/ 1057277 h 4792530"/>
                <a:gd name="connsiteX295" fmla="*/ 1073172 w 4135863"/>
                <a:gd name="connsiteY295" fmla="*/ 1003302 h 4792530"/>
                <a:gd name="connsiteX296" fmla="*/ 996972 w 4135863"/>
                <a:gd name="connsiteY296" fmla="*/ 974727 h 4792530"/>
                <a:gd name="connsiteX297" fmla="*/ 923947 w 4135863"/>
                <a:gd name="connsiteY297" fmla="*/ 914402 h 4792530"/>
                <a:gd name="connsiteX298" fmla="*/ 787422 w 4135863"/>
                <a:gd name="connsiteY298" fmla="*/ 933452 h 4792530"/>
                <a:gd name="connsiteX299" fmla="*/ 733447 w 4135863"/>
                <a:gd name="connsiteY299" fmla="*/ 942977 h 4792530"/>
                <a:gd name="connsiteX300" fmla="*/ 669947 w 4135863"/>
                <a:gd name="connsiteY300" fmla="*/ 889002 h 4792530"/>
                <a:gd name="connsiteX301" fmla="*/ 641372 w 4135863"/>
                <a:gd name="connsiteY301" fmla="*/ 860427 h 4792530"/>
                <a:gd name="connsiteX302" fmla="*/ 488972 w 4135863"/>
                <a:gd name="connsiteY302" fmla="*/ 800102 h 4792530"/>
                <a:gd name="connsiteX303" fmla="*/ 403247 w 4135863"/>
                <a:gd name="connsiteY303" fmla="*/ 749302 h 4792530"/>
                <a:gd name="connsiteX304" fmla="*/ 361972 w 4135863"/>
                <a:gd name="connsiteY304" fmla="*/ 695327 h 4792530"/>
                <a:gd name="connsiteX305" fmla="*/ 396897 w 4135863"/>
                <a:gd name="connsiteY305" fmla="*/ 660402 h 4792530"/>
                <a:gd name="connsiteX306" fmla="*/ 361972 w 4135863"/>
                <a:gd name="connsiteY306" fmla="*/ 555627 h 4792530"/>
                <a:gd name="connsiteX307" fmla="*/ 298471 w 4135863"/>
                <a:gd name="connsiteY307" fmla="*/ 454026 h 4792530"/>
                <a:gd name="connsiteX308" fmla="*/ 266722 w 4135863"/>
                <a:gd name="connsiteY308" fmla="*/ 384175 h 4792530"/>
                <a:gd name="connsiteX309" fmla="*/ 276246 w 4135863"/>
                <a:gd name="connsiteY309" fmla="*/ 358775 h 4792530"/>
                <a:gd name="connsiteX310" fmla="*/ 206397 w 4135863"/>
                <a:gd name="connsiteY310" fmla="*/ 234950 h 4792530"/>
                <a:gd name="connsiteX311" fmla="*/ 146072 w 4135863"/>
                <a:gd name="connsiteY311" fmla="*/ 101600 h 4792530"/>
                <a:gd name="connsiteX312" fmla="*/ 111147 w 4135863"/>
                <a:gd name="connsiteY312" fmla="*/ 142875 h 4792530"/>
                <a:gd name="connsiteX313" fmla="*/ 120671 w 4135863"/>
                <a:gd name="connsiteY313" fmla="*/ 193675 h 4792530"/>
                <a:gd name="connsiteX314" fmla="*/ 123846 w 4135863"/>
                <a:gd name="connsiteY314" fmla="*/ 260350 h 4792530"/>
                <a:gd name="connsiteX315" fmla="*/ 136546 w 4135863"/>
                <a:gd name="connsiteY315" fmla="*/ 327025 h 4792530"/>
                <a:gd name="connsiteX316" fmla="*/ 174646 w 4135863"/>
                <a:gd name="connsiteY316" fmla="*/ 384175 h 4792530"/>
                <a:gd name="connsiteX317" fmla="*/ 190521 w 4135863"/>
                <a:gd name="connsiteY317" fmla="*/ 422275 h 4792530"/>
                <a:gd name="connsiteX318" fmla="*/ 200046 w 4135863"/>
                <a:gd name="connsiteY318" fmla="*/ 495300 h 4792530"/>
                <a:gd name="connsiteX319" fmla="*/ 231798 w 4135863"/>
                <a:gd name="connsiteY319" fmla="*/ 542925 h 4792530"/>
                <a:gd name="connsiteX320" fmla="*/ 168296 w 4135863"/>
                <a:gd name="connsiteY320" fmla="*/ 508000 h 4792530"/>
                <a:gd name="connsiteX321" fmla="*/ 107973 w 4135863"/>
                <a:gd name="connsiteY321" fmla="*/ 460375 h 4792530"/>
                <a:gd name="connsiteX322" fmla="*/ 88923 w 4135863"/>
                <a:gd name="connsiteY322" fmla="*/ 371475 h 4792530"/>
                <a:gd name="connsiteX323" fmla="*/ 22248 w 4135863"/>
                <a:gd name="connsiteY323" fmla="*/ 285750 h 4792530"/>
                <a:gd name="connsiteX324" fmla="*/ 53998 w 4135863"/>
                <a:gd name="connsiteY324" fmla="*/ 193675 h 4792530"/>
                <a:gd name="connsiteX325" fmla="*/ 25423 w 4135863"/>
                <a:gd name="connsiteY325" fmla="*/ 161925 h 4792530"/>
                <a:gd name="connsiteX326" fmla="*/ 12722 w 4135863"/>
                <a:gd name="connsiteY326" fmla="*/ 114300 h 4792530"/>
                <a:gd name="connsiteX327" fmla="*/ 23 w 4135863"/>
                <a:gd name="connsiteY327" fmla="*/ 41275 h 4792530"/>
                <a:gd name="connsiteX328" fmla="*/ 23 w 4135863"/>
                <a:gd name="connsiteY328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2927377 w 4135863"/>
                <a:gd name="connsiteY235" fmla="*/ 3809995 h 4792530"/>
                <a:gd name="connsiteX236" fmla="*/ 2832127 w 4135863"/>
                <a:gd name="connsiteY236" fmla="*/ 3927470 h 4792530"/>
                <a:gd name="connsiteX237" fmla="*/ 2663852 w 4135863"/>
                <a:gd name="connsiteY237" fmla="*/ 4054475 h 4792530"/>
                <a:gd name="connsiteX238" fmla="*/ 2609877 w 4135863"/>
                <a:gd name="connsiteY238" fmla="*/ 4114800 h 4792530"/>
                <a:gd name="connsiteX239" fmla="*/ 2489227 w 4135863"/>
                <a:gd name="connsiteY239" fmla="*/ 4302125 h 4792530"/>
                <a:gd name="connsiteX240" fmla="*/ 2574952 w 4135863"/>
                <a:gd name="connsiteY240" fmla="*/ 4432300 h 4792530"/>
                <a:gd name="connsiteX241" fmla="*/ 2467002 w 4135863"/>
                <a:gd name="connsiteY241" fmla="*/ 4632325 h 4792530"/>
                <a:gd name="connsiteX242" fmla="*/ 2597177 w 4135863"/>
                <a:gd name="connsiteY242" fmla="*/ 4787900 h 4792530"/>
                <a:gd name="connsiteX243" fmla="*/ 2409852 w 4135863"/>
                <a:gd name="connsiteY243" fmla="*/ 4781550 h 4792530"/>
                <a:gd name="connsiteX244" fmla="*/ 2422552 w 4135863"/>
                <a:gd name="connsiteY244" fmla="*/ 4718050 h 4792530"/>
                <a:gd name="connsiteX245" fmla="*/ 2371752 w 4135863"/>
                <a:gd name="connsiteY245" fmla="*/ 4702175 h 4792530"/>
                <a:gd name="connsiteX246" fmla="*/ 2311427 w 4135863"/>
                <a:gd name="connsiteY246" fmla="*/ 4673600 h 4792530"/>
                <a:gd name="connsiteX247" fmla="*/ 2251102 w 4135863"/>
                <a:gd name="connsiteY247" fmla="*/ 4581525 h 4792530"/>
                <a:gd name="connsiteX248" fmla="*/ 2197127 w 4135863"/>
                <a:gd name="connsiteY248" fmla="*/ 4425950 h 4792530"/>
                <a:gd name="connsiteX249" fmla="*/ 2178077 w 4135863"/>
                <a:gd name="connsiteY249" fmla="*/ 4333875 h 4792530"/>
                <a:gd name="connsiteX250" fmla="*/ 2247927 w 4135863"/>
                <a:gd name="connsiteY250" fmla="*/ 4248150 h 4792530"/>
                <a:gd name="connsiteX251" fmla="*/ 2266977 w 4135863"/>
                <a:gd name="connsiteY251" fmla="*/ 4168775 h 4792530"/>
                <a:gd name="connsiteX252" fmla="*/ 2216177 w 4135863"/>
                <a:gd name="connsiteY252" fmla="*/ 4073525 h 4792530"/>
                <a:gd name="connsiteX253" fmla="*/ 2152677 w 4135863"/>
                <a:gd name="connsiteY253" fmla="*/ 4010025 h 4792530"/>
                <a:gd name="connsiteX254" fmla="*/ 2152677 w 4135863"/>
                <a:gd name="connsiteY254" fmla="*/ 3829050 h 4792530"/>
                <a:gd name="connsiteX255" fmla="*/ 2206652 w 4135863"/>
                <a:gd name="connsiteY255" fmla="*/ 3686175 h 4792530"/>
                <a:gd name="connsiteX256" fmla="*/ 2219352 w 4135863"/>
                <a:gd name="connsiteY256" fmla="*/ 3546475 h 4792530"/>
                <a:gd name="connsiteX257" fmla="*/ 2190777 w 4135863"/>
                <a:gd name="connsiteY257" fmla="*/ 3403600 h 4792530"/>
                <a:gd name="connsiteX258" fmla="*/ 2216177 w 4135863"/>
                <a:gd name="connsiteY258" fmla="*/ 3276600 h 4792530"/>
                <a:gd name="connsiteX259" fmla="*/ 2222527 w 4135863"/>
                <a:gd name="connsiteY259" fmla="*/ 3140075 h 4792530"/>
                <a:gd name="connsiteX260" fmla="*/ 2222527 w 4135863"/>
                <a:gd name="connsiteY260" fmla="*/ 2863849 h 4792530"/>
                <a:gd name="connsiteX261" fmla="*/ 2197126 w 4135863"/>
                <a:gd name="connsiteY261" fmla="*/ 2813049 h 4792530"/>
                <a:gd name="connsiteX262" fmla="*/ 2159026 w 4135863"/>
                <a:gd name="connsiteY262" fmla="*/ 2794000 h 4792530"/>
                <a:gd name="connsiteX263" fmla="*/ 2092352 w 4135863"/>
                <a:gd name="connsiteY263" fmla="*/ 2752724 h 4792530"/>
                <a:gd name="connsiteX264" fmla="*/ 2035201 w 4135863"/>
                <a:gd name="connsiteY264" fmla="*/ 2698750 h 4792530"/>
                <a:gd name="connsiteX265" fmla="*/ 1978050 w 4135863"/>
                <a:gd name="connsiteY265" fmla="*/ 2679700 h 4792530"/>
                <a:gd name="connsiteX266" fmla="*/ 1911375 w 4135863"/>
                <a:gd name="connsiteY266" fmla="*/ 2600325 h 4792530"/>
                <a:gd name="connsiteX267" fmla="*/ 1765325 w 4135863"/>
                <a:gd name="connsiteY267" fmla="*/ 2362200 h 4792530"/>
                <a:gd name="connsiteX268" fmla="*/ 1720875 w 4135863"/>
                <a:gd name="connsiteY268" fmla="*/ 2251075 h 4792530"/>
                <a:gd name="connsiteX269" fmla="*/ 1673250 w 4135863"/>
                <a:gd name="connsiteY269" fmla="*/ 2197100 h 4792530"/>
                <a:gd name="connsiteX270" fmla="*/ 1651025 w 4135863"/>
                <a:gd name="connsiteY270" fmla="*/ 2146300 h 4792530"/>
                <a:gd name="connsiteX271" fmla="*/ 1581175 w 4135863"/>
                <a:gd name="connsiteY271" fmla="*/ 2095500 h 4792530"/>
                <a:gd name="connsiteX272" fmla="*/ 1584350 w 4135863"/>
                <a:gd name="connsiteY272" fmla="*/ 2022476 h 4792530"/>
                <a:gd name="connsiteX273" fmla="*/ 1590699 w 4135863"/>
                <a:gd name="connsiteY273" fmla="*/ 1984376 h 4792530"/>
                <a:gd name="connsiteX274" fmla="*/ 1676424 w 4135863"/>
                <a:gd name="connsiteY274" fmla="*/ 1958977 h 4792530"/>
                <a:gd name="connsiteX275" fmla="*/ 1609749 w 4135863"/>
                <a:gd name="connsiteY275" fmla="*/ 1882777 h 4792530"/>
                <a:gd name="connsiteX276" fmla="*/ 1622449 w 4135863"/>
                <a:gd name="connsiteY276" fmla="*/ 1809752 h 4792530"/>
                <a:gd name="connsiteX277" fmla="*/ 1651024 w 4135863"/>
                <a:gd name="connsiteY277" fmla="*/ 1730377 h 4792530"/>
                <a:gd name="connsiteX278" fmla="*/ 1714523 w 4135863"/>
                <a:gd name="connsiteY278" fmla="*/ 1685927 h 4792530"/>
                <a:gd name="connsiteX279" fmla="*/ 1765323 w 4135863"/>
                <a:gd name="connsiteY279" fmla="*/ 1647827 h 4792530"/>
                <a:gd name="connsiteX280" fmla="*/ 1793897 w 4135863"/>
                <a:gd name="connsiteY280" fmla="*/ 1612902 h 4792530"/>
                <a:gd name="connsiteX281" fmla="*/ 1812947 w 4135863"/>
                <a:gd name="connsiteY281" fmla="*/ 1571627 h 4792530"/>
                <a:gd name="connsiteX282" fmla="*/ 1790721 w 4135863"/>
                <a:gd name="connsiteY282" fmla="*/ 1539876 h 4792530"/>
                <a:gd name="connsiteX283" fmla="*/ 1793897 w 4135863"/>
                <a:gd name="connsiteY283" fmla="*/ 1473202 h 4792530"/>
                <a:gd name="connsiteX284" fmla="*/ 1765322 w 4135863"/>
                <a:gd name="connsiteY284" fmla="*/ 1381127 h 4792530"/>
                <a:gd name="connsiteX285" fmla="*/ 1727221 w 4135863"/>
                <a:gd name="connsiteY285" fmla="*/ 1314451 h 4792530"/>
                <a:gd name="connsiteX286" fmla="*/ 1666897 w 4135863"/>
                <a:gd name="connsiteY286" fmla="*/ 1355727 h 4792530"/>
                <a:gd name="connsiteX287" fmla="*/ 1625622 w 4135863"/>
                <a:gd name="connsiteY287" fmla="*/ 1377952 h 4792530"/>
                <a:gd name="connsiteX288" fmla="*/ 1587522 w 4135863"/>
                <a:gd name="connsiteY288" fmla="*/ 1349377 h 4792530"/>
                <a:gd name="connsiteX289" fmla="*/ 1527197 w 4135863"/>
                <a:gd name="connsiteY289" fmla="*/ 1327152 h 4792530"/>
                <a:gd name="connsiteX290" fmla="*/ 1428772 w 4135863"/>
                <a:gd name="connsiteY290" fmla="*/ 1257302 h 4792530"/>
                <a:gd name="connsiteX291" fmla="*/ 1374797 w 4135863"/>
                <a:gd name="connsiteY291" fmla="*/ 1257302 h 4792530"/>
                <a:gd name="connsiteX292" fmla="*/ 1358922 w 4135863"/>
                <a:gd name="connsiteY292" fmla="*/ 1187452 h 4792530"/>
                <a:gd name="connsiteX293" fmla="*/ 1298597 w 4135863"/>
                <a:gd name="connsiteY293" fmla="*/ 1114427 h 4792530"/>
                <a:gd name="connsiteX294" fmla="*/ 1212872 w 4135863"/>
                <a:gd name="connsiteY294" fmla="*/ 1057277 h 4792530"/>
                <a:gd name="connsiteX295" fmla="*/ 1073172 w 4135863"/>
                <a:gd name="connsiteY295" fmla="*/ 1003302 h 4792530"/>
                <a:gd name="connsiteX296" fmla="*/ 996972 w 4135863"/>
                <a:gd name="connsiteY296" fmla="*/ 974727 h 4792530"/>
                <a:gd name="connsiteX297" fmla="*/ 923947 w 4135863"/>
                <a:gd name="connsiteY297" fmla="*/ 914402 h 4792530"/>
                <a:gd name="connsiteX298" fmla="*/ 787422 w 4135863"/>
                <a:gd name="connsiteY298" fmla="*/ 933452 h 4792530"/>
                <a:gd name="connsiteX299" fmla="*/ 733447 w 4135863"/>
                <a:gd name="connsiteY299" fmla="*/ 942977 h 4792530"/>
                <a:gd name="connsiteX300" fmla="*/ 669947 w 4135863"/>
                <a:gd name="connsiteY300" fmla="*/ 889002 h 4792530"/>
                <a:gd name="connsiteX301" fmla="*/ 641372 w 4135863"/>
                <a:gd name="connsiteY301" fmla="*/ 860427 h 4792530"/>
                <a:gd name="connsiteX302" fmla="*/ 488972 w 4135863"/>
                <a:gd name="connsiteY302" fmla="*/ 800102 h 4792530"/>
                <a:gd name="connsiteX303" fmla="*/ 403247 w 4135863"/>
                <a:gd name="connsiteY303" fmla="*/ 749302 h 4792530"/>
                <a:gd name="connsiteX304" fmla="*/ 361972 w 4135863"/>
                <a:gd name="connsiteY304" fmla="*/ 695327 h 4792530"/>
                <a:gd name="connsiteX305" fmla="*/ 396897 w 4135863"/>
                <a:gd name="connsiteY305" fmla="*/ 660402 h 4792530"/>
                <a:gd name="connsiteX306" fmla="*/ 361972 w 4135863"/>
                <a:gd name="connsiteY306" fmla="*/ 555627 h 4792530"/>
                <a:gd name="connsiteX307" fmla="*/ 298471 w 4135863"/>
                <a:gd name="connsiteY307" fmla="*/ 454026 h 4792530"/>
                <a:gd name="connsiteX308" fmla="*/ 266722 w 4135863"/>
                <a:gd name="connsiteY308" fmla="*/ 384175 h 4792530"/>
                <a:gd name="connsiteX309" fmla="*/ 276246 w 4135863"/>
                <a:gd name="connsiteY309" fmla="*/ 358775 h 4792530"/>
                <a:gd name="connsiteX310" fmla="*/ 206397 w 4135863"/>
                <a:gd name="connsiteY310" fmla="*/ 234950 h 4792530"/>
                <a:gd name="connsiteX311" fmla="*/ 146072 w 4135863"/>
                <a:gd name="connsiteY311" fmla="*/ 101600 h 4792530"/>
                <a:gd name="connsiteX312" fmla="*/ 111147 w 4135863"/>
                <a:gd name="connsiteY312" fmla="*/ 142875 h 4792530"/>
                <a:gd name="connsiteX313" fmla="*/ 120671 w 4135863"/>
                <a:gd name="connsiteY313" fmla="*/ 193675 h 4792530"/>
                <a:gd name="connsiteX314" fmla="*/ 123846 w 4135863"/>
                <a:gd name="connsiteY314" fmla="*/ 260350 h 4792530"/>
                <a:gd name="connsiteX315" fmla="*/ 136546 w 4135863"/>
                <a:gd name="connsiteY315" fmla="*/ 327025 h 4792530"/>
                <a:gd name="connsiteX316" fmla="*/ 174646 w 4135863"/>
                <a:gd name="connsiteY316" fmla="*/ 384175 h 4792530"/>
                <a:gd name="connsiteX317" fmla="*/ 190521 w 4135863"/>
                <a:gd name="connsiteY317" fmla="*/ 422275 h 4792530"/>
                <a:gd name="connsiteX318" fmla="*/ 200046 w 4135863"/>
                <a:gd name="connsiteY318" fmla="*/ 495300 h 4792530"/>
                <a:gd name="connsiteX319" fmla="*/ 231798 w 4135863"/>
                <a:gd name="connsiteY319" fmla="*/ 542925 h 4792530"/>
                <a:gd name="connsiteX320" fmla="*/ 168296 w 4135863"/>
                <a:gd name="connsiteY320" fmla="*/ 508000 h 4792530"/>
                <a:gd name="connsiteX321" fmla="*/ 107973 w 4135863"/>
                <a:gd name="connsiteY321" fmla="*/ 460375 h 4792530"/>
                <a:gd name="connsiteX322" fmla="*/ 88923 w 4135863"/>
                <a:gd name="connsiteY322" fmla="*/ 371475 h 4792530"/>
                <a:gd name="connsiteX323" fmla="*/ 22248 w 4135863"/>
                <a:gd name="connsiteY323" fmla="*/ 285750 h 4792530"/>
                <a:gd name="connsiteX324" fmla="*/ 53998 w 4135863"/>
                <a:gd name="connsiteY324" fmla="*/ 193675 h 4792530"/>
                <a:gd name="connsiteX325" fmla="*/ 25423 w 4135863"/>
                <a:gd name="connsiteY325" fmla="*/ 161925 h 4792530"/>
                <a:gd name="connsiteX326" fmla="*/ 12722 w 4135863"/>
                <a:gd name="connsiteY326" fmla="*/ 114300 h 4792530"/>
                <a:gd name="connsiteX327" fmla="*/ 23 w 4135863"/>
                <a:gd name="connsiteY327" fmla="*/ 41275 h 4792530"/>
                <a:gd name="connsiteX328" fmla="*/ 23 w 4135863"/>
                <a:gd name="connsiteY328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2927377 w 4135863"/>
                <a:gd name="connsiteY236" fmla="*/ 3809995 h 4792530"/>
                <a:gd name="connsiteX237" fmla="*/ 2832127 w 4135863"/>
                <a:gd name="connsiteY237" fmla="*/ 3927470 h 4792530"/>
                <a:gd name="connsiteX238" fmla="*/ 2663852 w 4135863"/>
                <a:gd name="connsiteY238" fmla="*/ 4054475 h 4792530"/>
                <a:gd name="connsiteX239" fmla="*/ 2609877 w 4135863"/>
                <a:gd name="connsiteY239" fmla="*/ 4114800 h 4792530"/>
                <a:gd name="connsiteX240" fmla="*/ 2489227 w 4135863"/>
                <a:gd name="connsiteY240" fmla="*/ 4302125 h 4792530"/>
                <a:gd name="connsiteX241" fmla="*/ 2574952 w 4135863"/>
                <a:gd name="connsiteY241" fmla="*/ 4432300 h 4792530"/>
                <a:gd name="connsiteX242" fmla="*/ 2467002 w 4135863"/>
                <a:gd name="connsiteY242" fmla="*/ 4632325 h 4792530"/>
                <a:gd name="connsiteX243" fmla="*/ 2597177 w 4135863"/>
                <a:gd name="connsiteY243" fmla="*/ 4787900 h 4792530"/>
                <a:gd name="connsiteX244" fmla="*/ 2409852 w 4135863"/>
                <a:gd name="connsiteY244" fmla="*/ 4781550 h 4792530"/>
                <a:gd name="connsiteX245" fmla="*/ 2422552 w 4135863"/>
                <a:gd name="connsiteY245" fmla="*/ 4718050 h 4792530"/>
                <a:gd name="connsiteX246" fmla="*/ 2371752 w 4135863"/>
                <a:gd name="connsiteY246" fmla="*/ 4702175 h 4792530"/>
                <a:gd name="connsiteX247" fmla="*/ 2311427 w 4135863"/>
                <a:gd name="connsiteY247" fmla="*/ 4673600 h 4792530"/>
                <a:gd name="connsiteX248" fmla="*/ 2251102 w 4135863"/>
                <a:gd name="connsiteY248" fmla="*/ 4581525 h 4792530"/>
                <a:gd name="connsiteX249" fmla="*/ 2197127 w 4135863"/>
                <a:gd name="connsiteY249" fmla="*/ 4425950 h 4792530"/>
                <a:gd name="connsiteX250" fmla="*/ 2178077 w 4135863"/>
                <a:gd name="connsiteY250" fmla="*/ 4333875 h 4792530"/>
                <a:gd name="connsiteX251" fmla="*/ 2247927 w 4135863"/>
                <a:gd name="connsiteY251" fmla="*/ 4248150 h 4792530"/>
                <a:gd name="connsiteX252" fmla="*/ 2266977 w 4135863"/>
                <a:gd name="connsiteY252" fmla="*/ 4168775 h 4792530"/>
                <a:gd name="connsiteX253" fmla="*/ 2216177 w 4135863"/>
                <a:gd name="connsiteY253" fmla="*/ 4073525 h 4792530"/>
                <a:gd name="connsiteX254" fmla="*/ 2152677 w 4135863"/>
                <a:gd name="connsiteY254" fmla="*/ 4010025 h 4792530"/>
                <a:gd name="connsiteX255" fmla="*/ 2152677 w 4135863"/>
                <a:gd name="connsiteY255" fmla="*/ 3829050 h 4792530"/>
                <a:gd name="connsiteX256" fmla="*/ 2206652 w 4135863"/>
                <a:gd name="connsiteY256" fmla="*/ 3686175 h 4792530"/>
                <a:gd name="connsiteX257" fmla="*/ 2219352 w 4135863"/>
                <a:gd name="connsiteY257" fmla="*/ 3546475 h 4792530"/>
                <a:gd name="connsiteX258" fmla="*/ 2190777 w 4135863"/>
                <a:gd name="connsiteY258" fmla="*/ 3403600 h 4792530"/>
                <a:gd name="connsiteX259" fmla="*/ 2216177 w 4135863"/>
                <a:gd name="connsiteY259" fmla="*/ 3276600 h 4792530"/>
                <a:gd name="connsiteX260" fmla="*/ 2222527 w 4135863"/>
                <a:gd name="connsiteY260" fmla="*/ 3140075 h 4792530"/>
                <a:gd name="connsiteX261" fmla="*/ 2222527 w 4135863"/>
                <a:gd name="connsiteY261" fmla="*/ 2863849 h 4792530"/>
                <a:gd name="connsiteX262" fmla="*/ 2197126 w 4135863"/>
                <a:gd name="connsiteY262" fmla="*/ 2813049 h 4792530"/>
                <a:gd name="connsiteX263" fmla="*/ 2159026 w 4135863"/>
                <a:gd name="connsiteY263" fmla="*/ 2794000 h 4792530"/>
                <a:gd name="connsiteX264" fmla="*/ 2092352 w 4135863"/>
                <a:gd name="connsiteY264" fmla="*/ 2752724 h 4792530"/>
                <a:gd name="connsiteX265" fmla="*/ 2035201 w 4135863"/>
                <a:gd name="connsiteY265" fmla="*/ 2698750 h 4792530"/>
                <a:gd name="connsiteX266" fmla="*/ 1978050 w 4135863"/>
                <a:gd name="connsiteY266" fmla="*/ 2679700 h 4792530"/>
                <a:gd name="connsiteX267" fmla="*/ 1911375 w 4135863"/>
                <a:gd name="connsiteY267" fmla="*/ 2600325 h 4792530"/>
                <a:gd name="connsiteX268" fmla="*/ 1765325 w 4135863"/>
                <a:gd name="connsiteY268" fmla="*/ 2362200 h 4792530"/>
                <a:gd name="connsiteX269" fmla="*/ 1720875 w 4135863"/>
                <a:gd name="connsiteY269" fmla="*/ 2251075 h 4792530"/>
                <a:gd name="connsiteX270" fmla="*/ 1673250 w 4135863"/>
                <a:gd name="connsiteY270" fmla="*/ 2197100 h 4792530"/>
                <a:gd name="connsiteX271" fmla="*/ 1651025 w 4135863"/>
                <a:gd name="connsiteY271" fmla="*/ 2146300 h 4792530"/>
                <a:gd name="connsiteX272" fmla="*/ 1581175 w 4135863"/>
                <a:gd name="connsiteY272" fmla="*/ 2095500 h 4792530"/>
                <a:gd name="connsiteX273" fmla="*/ 1584350 w 4135863"/>
                <a:gd name="connsiteY273" fmla="*/ 2022476 h 4792530"/>
                <a:gd name="connsiteX274" fmla="*/ 1590699 w 4135863"/>
                <a:gd name="connsiteY274" fmla="*/ 1984376 h 4792530"/>
                <a:gd name="connsiteX275" fmla="*/ 1676424 w 4135863"/>
                <a:gd name="connsiteY275" fmla="*/ 1958977 h 4792530"/>
                <a:gd name="connsiteX276" fmla="*/ 1609749 w 4135863"/>
                <a:gd name="connsiteY276" fmla="*/ 1882777 h 4792530"/>
                <a:gd name="connsiteX277" fmla="*/ 1622449 w 4135863"/>
                <a:gd name="connsiteY277" fmla="*/ 1809752 h 4792530"/>
                <a:gd name="connsiteX278" fmla="*/ 1651024 w 4135863"/>
                <a:gd name="connsiteY278" fmla="*/ 1730377 h 4792530"/>
                <a:gd name="connsiteX279" fmla="*/ 1714523 w 4135863"/>
                <a:gd name="connsiteY279" fmla="*/ 1685927 h 4792530"/>
                <a:gd name="connsiteX280" fmla="*/ 1765323 w 4135863"/>
                <a:gd name="connsiteY280" fmla="*/ 1647827 h 4792530"/>
                <a:gd name="connsiteX281" fmla="*/ 1793897 w 4135863"/>
                <a:gd name="connsiteY281" fmla="*/ 1612902 h 4792530"/>
                <a:gd name="connsiteX282" fmla="*/ 1812947 w 4135863"/>
                <a:gd name="connsiteY282" fmla="*/ 1571627 h 4792530"/>
                <a:gd name="connsiteX283" fmla="*/ 1790721 w 4135863"/>
                <a:gd name="connsiteY283" fmla="*/ 1539876 h 4792530"/>
                <a:gd name="connsiteX284" fmla="*/ 1793897 w 4135863"/>
                <a:gd name="connsiteY284" fmla="*/ 1473202 h 4792530"/>
                <a:gd name="connsiteX285" fmla="*/ 1765322 w 4135863"/>
                <a:gd name="connsiteY285" fmla="*/ 1381127 h 4792530"/>
                <a:gd name="connsiteX286" fmla="*/ 1727221 w 4135863"/>
                <a:gd name="connsiteY286" fmla="*/ 1314451 h 4792530"/>
                <a:gd name="connsiteX287" fmla="*/ 1666897 w 4135863"/>
                <a:gd name="connsiteY287" fmla="*/ 1355727 h 4792530"/>
                <a:gd name="connsiteX288" fmla="*/ 1625622 w 4135863"/>
                <a:gd name="connsiteY288" fmla="*/ 1377952 h 4792530"/>
                <a:gd name="connsiteX289" fmla="*/ 1587522 w 4135863"/>
                <a:gd name="connsiteY289" fmla="*/ 1349377 h 4792530"/>
                <a:gd name="connsiteX290" fmla="*/ 1527197 w 4135863"/>
                <a:gd name="connsiteY290" fmla="*/ 1327152 h 4792530"/>
                <a:gd name="connsiteX291" fmla="*/ 1428772 w 4135863"/>
                <a:gd name="connsiteY291" fmla="*/ 1257302 h 4792530"/>
                <a:gd name="connsiteX292" fmla="*/ 1374797 w 4135863"/>
                <a:gd name="connsiteY292" fmla="*/ 1257302 h 4792530"/>
                <a:gd name="connsiteX293" fmla="*/ 1358922 w 4135863"/>
                <a:gd name="connsiteY293" fmla="*/ 1187452 h 4792530"/>
                <a:gd name="connsiteX294" fmla="*/ 1298597 w 4135863"/>
                <a:gd name="connsiteY294" fmla="*/ 1114427 h 4792530"/>
                <a:gd name="connsiteX295" fmla="*/ 1212872 w 4135863"/>
                <a:gd name="connsiteY295" fmla="*/ 1057277 h 4792530"/>
                <a:gd name="connsiteX296" fmla="*/ 1073172 w 4135863"/>
                <a:gd name="connsiteY296" fmla="*/ 1003302 h 4792530"/>
                <a:gd name="connsiteX297" fmla="*/ 996972 w 4135863"/>
                <a:gd name="connsiteY297" fmla="*/ 974727 h 4792530"/>
                <a:gd name="connsiteX298" fmla="*/ 923947 w 4135863"/>
                <a:gd name="connsiteY298" fmla="*/ 914402 h 4792530"/>
                <a:gd name="connsiteX299" fmla="*/ 787422 w 4135863"/>
                <a:gd name="connsiteY299" fmla="*/ 933452 h 4792530"/>
                <a:gd name="connsiteX300" fmla="*/ 733447 w 4135863"/>
                <a:gd name="connsiteY300" fmla="*/ 942977 h 4792530"/>
                <a:gd name="connsiteX301" fmla="*/ 669947 w 4135863"/>
                <a:gd name="connsiteY301" fmla="*/ 889002 h 4792530"/>
                <a:gd name="connsiteX302" fmla="*/ 641372 w 4135863"/>
                <a:gd name="connsiteY302" fmla="*/ 860427 h 4792530"/>
                <a:gd name="connsiteX303" fmla="*/ 488972 w 4135863"/>
                <a:gd name="connsiteY303" fmla="*/ 800102 h 4792530"/>
                <a:gd name="connsiteX304" fmla="*/ 403247 w 4135863"/>
                <a:gd name="connsiteY304" fmla="*/ 749302 h 4792530"/>
                <a:gd name="connsiteX305" fmla="*/ 361972 w 4135863"/>
                <a:gd name="connsiteY305" fmla="*/ 695327 h 4792530"/>
                <a:gd name="connsiteX306" fmla="*/ 396897 w 4135863"/>
                <a:gd name="connsiteY306" fmla="*/ 660402 h 4792530"/>
                <a:gd name="connsiteX307" fmla="*/ 361972 w 4135863"/>
                <a:gd name="connsiteY307" fmla="*/ 555627 h 4792530"/>
                <a:gd name="connsiteX308" fmla="*/ 298471 w 4135863"/>
                <a:gd name="connsiteY308" fmla="*/ 454026 h 4792530"/>
                <a:gd name="connsiteX309" fmla="*/ 266722 w 4135863"/>
                <a:gd name="connsiteY309" fmla="*/ 384175 h 4792530"/>
                <a:gd name="connsiteX310" fmla="*/ 276246 w 4135863"/>
                <a:gd name="connsiteY310" fmla="*/ 358775 h 4792530"/>
                <a:gd name="connsiteX311" fmla="*/ 206397 w 4135863"/>
                <a:gd name="connsiteY311" fmla="*/ 234950 h 4792530"/>
                <a:gd name="connsiteX312" fmla="*/ 146072 w 4135863"/>
                <a:gd name="connsiteY312" fmla="*/ 101600 h 4792530"/>
                <a:gd name="connsiteX313" fmla="*/ 111147 w 4135863"/>
                <a:gd name="connsiteY313" fmla="*/ 142875 h 4792530"/>
                <a:gd name="connsiteX314" fmla="*/ 120671 w 4135863"/>
                <a:gd name="connsiteY314" fmla="*/ 193675 h 4792530"/>
                <a:gd name="connsiteX315" fmla="*/ 123846 w 4135863"/>
                <a:gd name="connsiteY315" fmla="*/ 260350 h 4792530"/>
                <a:gd name="connsiteX316" fmla="*/ 136546 w 4135863"/>
                <a:gd name="connsiteY316" fmla="*/ 327025 h 4792530"/>
                <a:gd name="connsiteX317" fmla="*/ 174646 w 4135863"/>
                <a:gd name="connsiteY317" fmla="*/ 384175 h 4792530"/>
                <a:gd name="connsiteX318" fmla="*/ 190521 w 4135863"/>
                <a:gd name="connsiteY318" fmla="*/ 422275 h 4792530"/>
                <a:gd name="connsiteX319" fmla="*/ 200046 w 4135863"/>
                <a:gd name="connsiteY319" fmla="*/ 495300 h 4792530"/>
                <a:gd name="connsiteX320" fmla="*/ 231798 w 4135863"/>
                <a:gd name="connsiteY320" fmla="*/ 542925 h 4792530"/>
                <a:gd name="connsiteX321" fmla="*/ 168296 w 4135863"/>
                <a:gd name="connsiteY321" fmla="*/ 508000 h 4792530"/>
                <a:gd name="connsiteX322" fmla="*/ 107973 w 4135863"/>
                <a:gd name="connsiteY322" fmla="*/ 460375 h 4792530"/>
                <a:gd name="connsiteX323" fmla="*/ 88923 w 4135863"/>
                <a:gd name="connsiteY323" fmla="*/ 371475 h 4792530"/>
                <a:gd name="connsiteX324" fmla="*/ 22248 w 4135863"/>
                <a:gd name="connsiteY324" fmla="*/ 285750 h 4792530"/>
                <a:gd name="connsiteX325" fmla="*/ 53998 w 4135863"/>
                <a:gd name="connsiteY325" fmla="*/ 193675 h 4792530"/>
                <a:gd name="connsiteX326" fmla="*/ 25423 w 4135863"/>
                <a:gd name="connsiteY326" fmla="*/ 161925 h 4792530"/>
                <a:gd name="connsiteX327" fmla="*/ 12722 w 4135863"/>
                <a:gd name="connsiteY327" fmla="*/ 114300 h 4792530"/>
                <a:gd name="connsiteX328" fmla="*/ 23 w 4135863"/>
                <a:gd name="connsiteY328" fmla="*/ 41275 h 4792530"/>
                <a:gd name="connsiteX329" fmla="*/ 23 w 4135863"/>
                <a:gd name="connsiteY329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2927377 w 4135863"/>
                <a:gd name="connsiteY237" fmla="*/ 3809995 h 4792530"/>
                <a:gd name="connsiteX238" fmla="*/ 2832127 w 4135863"/>
                <a:gd name="connsiteY238" fmla="*/ 3927470 h 4792530"/>
                <a:gd name="connsiteX239" fmla="*/ 2663852 w 4135863"/>
                <a:gd name="connsiteY239" fmla="*/ 4054475 h 4792530"/>
                <a:gd name="connsiteX240" fmla="*/ 2609877 w 4135863"/>
                <a:gd name="connsiteY240" fmla="*/ 4114800 h 4792530"/>
                <a:gd name="connsiteX241" fmla="*/ 2489227 w 4135863"/>
                <a:gd name="connsiteY241" fmla="*/ 4302125 h 4792530"/>
                <a:gd name="connsiteX242" fmla="*/ 2574952 w 4135863"/>
                <a:gd name="connsiteY242" fmla="*/ 4432300 h 4792530"/>
                <a:gd name="connsiteX243" fmla="*/ 2467002 w 4135863"/>
                <a:gd name="connsiteY243" fmla="*/ 4632325 h 4792530"/>
                <a:gd name="connsiteX244" fmla="*/ 2597177 w 4135863"/>
                <a:gd name="connsiteY244" fmla="*/ 4787900 h 4792530"/>
                <a:gd name="connsiteX245" fmla="*/ 2409852 w 4135863"/>
                <a:gd name="connsiteY245" fmla="*/ 4781550 h 4792530"/>
                <a:gd name="connsiteX246" fmla="*/ 2422552 w 4135863"/>
                <a:gd name="connsiteY246" fmla="*/ 4718050 h 4792530"/>
                <a:gd name="connsiteX247" fmla="*/ 2371752 w 4135863"/>
                <a:gd name="connsiteY247" fmla="*/ 4702175 h 4792530"/>
                <a:gd name="connsiteX248" fmla="*/ 2311427 w 4135863"/>
                <a:gd name="connsiteY248" fmla="*/ 4673600 h 4792530"/>
                <a:gd name="connsiteX249" fmla="*/ 2251102 w 4135863"/>
                <a:gd name="connsiteY249" fmla="*/ 4581525 h 4792530"/>
                <a:gd name="connsiteX250" fmla="*/ 2197127 w 4135863"/>
                <a:gd name="connsiteY250" fmla="*/ 4425950 h 4792530"/>
                <a:gd name="connsiteX251" fmla="*/ 2178077 w 4135863"/>
                <a:gd name="connsiteY251" fmla="*/ 4333875 h 4792530"/>
                <a:gd name="connsiteX252" fmla="*/ 2247927 w 4135863"/>
                <a:gd name="connsiteY252" fmla="*/ 4248150 h 4792530"/>
                <a:gd name="connsiteX253" fmla="*/ 2266977 w 4135863"/>
                <a:gd name="connsiteY253" fmla="*/ 4168775 h 4792530"/>
                <a:gd name="connsiteX254" fmla="*/ 2216177 w 4135863"/>
                <a:gd name="connsiteY254" fmla="*/ 4073525 h 4792530"/>
                <a:gd name="connsiteX255" fmla="*/ 2152677 w 4135863"/>
                <a:gd name="connsiteY255" fmla="*/ 4010025 h 4792530"/>
                <a:gd name="connsiteX256" fmla="*/ 2152677 w 4135863"/>
                <a:gd name="connsiteY256" fmla="*/ 3829050 h 4792530"/>
                <a:gd name="connsiteX257" fmla="*/ 2206652 w 4135863"/>
                <a:gd name="connsiteY257" fmla="*/ 3686175 h 4792530"/>
                <a:gd name="connsiteX258" fmla="*/ 2219352 w 4135863"/>
                <a:gd name="connsiteY258" fmla="*/ 3546475 h 4792530"/>
                <a:gd name="connsiteX259" fmla="*/ 2190777 w 4135863"/>
                <a:gd name="connsiteY259" fmla="*/ 3403600 h 4792530"/>
                <a:gd name="connsiteX260" fmla="*/ 2216177 w 4135863"/>
                <a:gd name="connsiteY260" fmla="*/ 3276600 h 4792530"/>
                <a:gd name="connsiteX261" fmla="*/ 2222527 w 4135863"/>
                <a:gd name="connsiteY261" fmla="*/ 3140075 h 4792530"/>
                <a:gd name="connsiteX262" fmla="*/ 2222527 w 4135863"/>
                <a:gd name="connsiteY262" fmla="*/ 2863849 h 4792530"/>
                <a:gd name="connsiteX263" fmla="*/ 2197126 w 4135863"/>
                <a:gd name="connsiteY263" fmla="*/ 2813049 h 4792530"/>
                <a:gd name="connsiteX264" fmla="*/ 2159026 w 4135863"/>
                <a:gd name="connsiteY264" fmla="*/ 2794000 h 4792530"/>
                <a:gd name="connsiteX265" fmla="*/ 2092352 w 4135863"/>
                <a:gd name="connsiteY265" fmla="*/ 2752724 h 4792530"/>
                <a:gd name="connsiteX266" fmla="*/ 2035201 w 4135863"/>
                <a:gd name="connsiteY266" fmla="*/ 2698750 h 4792530"/>
                <a:gd name="connsiteX267" fmla="*/ 1978050 w 4135863"/>
                <a:gd name="connsiteY267" fmla="*/ 2679700 h 4792530"/>
                <a:gd name="connsiteX268" fmla="*/ 1911375 w 4135863"/>
                <a:gd name="connsiteY268" fmla="*/ 2600325 h 4792530"/>
                <a:gd name="connsiteX269" fmla="*/ 1765325 w 4135863"/>
                <a:gd name="connsiteY269" fmla="*/ 2362200 h 4792530"/>
                <a:gd name="connsiteX270" fmla="*/ 1720875 w 4135863"/>
                <a:gd name="connsiteY270" fmla="*/ 2251075 h 4792530"/>
                <a:gd name="connsiteX271" fmla="*/ 1673250 w 4135863"/>
                <a:gd name="connsiteY271" fmla="*/ 2197100 h 4792530"/>
                <a:gd name="connsiteX272" fmla="*/ 1651025 w 4135863"/>
                <a:gd name="connsiteY272" fmla="*/ 2146300 h 4792530"/>
                <a:gd name="connsiteX273" fmla="*/ 1581175 w 4135863"/>
                <a:gd name="connsiteY273" fmla="*/ 2095500 h 4792530"/>
                <a:gd name="connsiteX274" fmla="*/ 1584350 w 4135863"/>
                <a:gd name="connsiteY274" fmla="*/ 2022476 h 4792530"/>
                <a:gd name="connsiteX275" fmla="*/ 1590699 w 4135863"/>
                <a:gd name="connsiteY275" fmla="*/ 1984376 h 4792530"/>
                <a:gd name="connsiteX276" fmla="*/ 1676424 w 4135863"/>
                <a:gd name="connsiteY276" fmla="*/ 1958977 h 4792530"/>
                <a:gd name="connsiteX277" fmla="*/ 1609749 w 4135863"/>
                <a:gd name="connsiteY277" fmla="*/ 1882777 h 4792530"/>
                <a:gd name="connsiteX278" fmla="*/ 1622449 w 4135863"/>
                <a:gd name="connsiteY278" fmla="*/ 1809752 h 4792530"/>
                <a:gd name="connsiteX279" fmla="*/ 1651024 w 4135863"/>
                <a:gd name="connsiteY279" fmla="*/ 1730377 h 4792530"/>
                <a:gd name="connsiteX280" fmla="*/ 1714523 w 4135863"/>
                <a:gd name="connsiteY280" fmla="*/ 1685927 h 4792530"/>
                <a:gd name="connsiteX281" fmla="*/ 1765323 w 4135863"/>
                <a:gd name="connsiteY281" fmla="*/ 1647827 h 4792530"/>
                <a:gd name="connsiteX282" fmla="*/ 1793897 w 4135863"/>
                <a:gd name="connsiteY282" fmla="*/ 1612902 h 4792530"/>
                <a:gd name="connsiteX283" fmla="*/ 1812947 w 4135863"/>
                <a:gd name="connsiteY283" fmla="*/ 1571627 h 4792530"/>
                <a:gd name="connsiteX284" fmla="*/ 1790721 w 4135863"/>
                <a:gd name="connsiteY284" fmla="*/ 1539876 h 4792530"/>
                <a:gd name="connsiteX285" fmla="*/ 1793897 w 4135863"/>
                <a:gd name="connsiteY285" fmla="*/ 1473202 h 4792530"/>
                <a:gd name="connsiteX286" fmla="*/ 1765322 w 4135863"/>
                <a:gd name="connsiteY286" fmla="*/ 1381127 h 4792530"/>
                <a:gd name="connsiteX287" fmla="*/ 1727221 w 4135863"/>
                <a:gd name="connsiteY287" fmla="*/ 1314451 h 4792530"/>
                <a:gd name="connsiteX288" fmla="*/ 1666897 w 4135863"/>
                <a:gd name="connsiteY288" fmla="*/ 1355727 h 4792530"/>
                <a:gd name="connsiteX289" fmla="*/ 1625622 w 4135863"/>
                <a:gd name="connsiteY289" fmla="*/ 1377952 h 4792530"/>
                <a:gd name="connsiteX290" fmla="*/ 1587522 w 4135863"/>
                <a:gd name="connsiteY290" fmla="*/ 1349377 h 4792530"/>
                <a:gd name="connsiteX291" fmla="*/ 1527197 w 4135863"/>
                <a:gd name="connsiteY291" fmla="*/ 1327152 h 4792530"/>
                <a:gd name="connsiteX292" fmla="*/ 1428772 w 4135863"/>
                <a:gd name="connsiteY292" fmla="*/ 1257302 h 4792530"/>
                <a:gd name="connsiteX293" fmla="*/ 1374797 w 4135863"/>
                <a:gd name="connsiteY293" fmla="*/ 1257302 h 4792530"/>
                <a:gd name="connsiteX294" fmla="*/ 1358922 w 4135863"/>
                <a:gd name="connsiteY294" fmla="*/ 1187452 h 4792530"/>
                <a:gd name="connsiteX295" fmla="*/ 1298597 w 4135863"/>
                <a:gd name="connsiteY295" fmla="*/ 1114427 h 4792530"/>
                <a:gd name="connsiteX296" fmla="*/ 1212872 w 4135863"/>
                <a:gd name="connsiteY296" fmla="*/ 1057277 h 4792530"/>
                <a:gd name="connsiteX297" fmla="*/ 1073172 w 4135863"/>
                <a:gd name="connsiteY297" fmla="*/ 1003302 h 4792530"/>
                <a:gd name="connsiteX298" fmla="*/ 996972 w 4135863"/>
                <a:gd name="connsiteY298" fmla="*/ 974727 h 4792530"/>
                <a:gd name="connsiteX299" fmla="*/ 923947 w 4135863"/>
                <a:gd name="connsiteY299" fmla="*/ 914402 h 4792530"/>
                <a:gd name="connsiteX300" fmla="*/ 787422 w 4135863"/>
                <a:gd name="connsiteY300" fmla="*/ 933452 h 4792530"/>
                <a:gd name="connsiteX301" fmla="*/ 733447 w 4135863"/>
                <a:gd name="connsiteY301" fmla="*/ 942977 h 4792530"/>
                <a:gd name="connsiteX302" fmla="*/ 669947 w 4135863"/>
                <a:gd name="connsiteY302" fmla="*/ 889002 h 4792530"/>
                <a:gd name="connsiteX303" fmla="*/ 641372 w 4135863"/>
                <a:gd name="connsiteY303" fmla="*/ 860427 h 4792530"/>
                <a:gd name="connsiteX304" fmla="*/ 488972 w 4135863"/>
                <a:gd name="connsiteY304" fmla="*/ 800102 h 4792530"/>
                <a:gd name="connsiteX305" fmla="*/ 403247 w 4135863"/>
                <a:gd name="connsiteY305" fmla="*/ 749302 h 4792530"/>
                <a:gd name="connsiteX306" fmla="*/ 361972 w 4135863"/>
                <a:gd name="connsiteY306" fmla="*/ 695327 h 4792530"/>
                <a:gd name="connsiteX307" fmla="*/ 396897 w 4135863"/>
                <a:gd name="connsiteY307" fmla="*/ 660402 h 4792530"/>
                <a:gd name="connsiteX308" fmla="*/ 361972 w 4135863"/>
                <a:gd name="connsiteY308" fmla="*/ 555627 h 4792530"/>
                <a:gd name="connsiteX309" fmla="*/ 298471 w 4135863"/>
                <a:gd name="connsiteY309" fmla="*/ 454026 h 4792530"/>
                <a:gd name="connsiteX310" fmla="*/ 266722 w 4135863"/>
                <a:gd name="connsiteY310" fmla="*/ 384175 h 4792530"/>
                <a:gd name="connsiteX311" fmla="*/ 276246 w 4135863"/>
                <a:gd name="connsiteY311" fmla="*/ 358775 h 4792530"/>
                <a:gd name="connsiteX312" fmla="*/ 206397 w 4135863"/>
                <a:gd name="connsiteY312" fmla="*/ 234950 h 4792530"/>
                <a:gd name="connsiteX313" fmla="*/ 146072 w 4135863"/>
                <a:gd name="connsiteY313" fmla="*/ 101600 h 4792530"/>
                <a:gd name="connsiteX314" fmla="*/ 111147 w 4135863"/>
                <a:gd name="connsiteY314" fmla="*/ 142875 h 4792530"/>
                <a:gd name="connsiteX315" fmla="*/ 120671 w 4135863"/>
                <a:gd name="connsiteY315" fmla="*/ 193675 h 4792530"/>
                <a:gd name="connsiteX316" fmla="*/ 123846 w 4135863"/>
                <a:gd name="connsiteY316" fmla="*/ 260350 h 4792530"/>
                <a:gd name="connsiteX317" fmla="*/ 136546 w 4135863"/>
                <a:gd name="connsiteY317" fmla="*/ 327025 h 4792530"/>
                <a:gd name="connsiteX318" fmla="*/ 174646 w 4135863"/>
                <a:gd name="connsiteY318" fmla="*/ 384175 h 4792530"/>
                <a:gd name="connsiteX319" fmla="*/ 190521 w 4135863"/>
                <a:gd name="connsiteY319" fmla="*/ 422275 h 4792530"/>
                <a:gd name="connsiteX320" fmla="*/ 200046 w 4135863"/>
                <a:gd name="connsiteY320" fmla="*/ 495300 h 4792530"/>
                <a:gd name="connsiteX321" fmla="*/ 231798 w 4135863"/>
                <a:gd name="connsiteY321" fmla="*/ 542925 h 4792530"/>
                <a:gd name="connsiteX322" fmla="*/ 168296 w 4135863"/>
                <a:gd name="connsiteY322" fmla="*/ 508000 h 4792530"/>
                <a:gd name="connsiteX323" fmla="*/ 107973 w 4135863"/>
                <a:gd name="connsiteY323" fmla="*/ 460375 h 4792530"/>
                <a:gd name="connsiteX324" fmla="*/ 88923 w 4135863"/>
                <a:gd name="connsiteY324" fmla="*/ 371475 h 4792530"/>
                <a:gd name="connsiteX325" fmla="*/ 22248 w 4135863"/>
                <a:gd name="connsiteY325" fmla="*/ 285750 h 4792530"/>
                <a:gd name="connsiteX326" fmla="*/ 53998 w 4135863"/>
                <a:gd name="connsiteY326" fmla="*/ 193675 h 4792530"/>
                <a:gd name="connsiteX327" fmla="*/ 25423 w 4135863"/>
                <a:gd name="connsiteY327" fmla="*/ 161925 h 4792530"/>
                <a:gd name="connsiteX328" fmla="*/ 12722 w 4135863"/>
                <a:gd name="connsiteY328" fmla="*/ 114300 h 4792530"/>
                <a:gd name="connsiteX329" fmla="*/ 23 w 4135863"/>
                <a:gd name="connsiteY329" fmla="*/ 41275 h 4792530"/>
                <a:gd name="connsiteX330" fmla="*/ 23 w 4135863"/>
                <a:gd name="connsiteY330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11527 w 4135863"/>
                <a:gd name="connsiteY237" fmla="*/ 3632195 h 4792530"/>
                <a:gd name="connsiteX238" fmla="*/ 2927377 w 4135863"/>
                <a:gd name="connsiteY238" fmla="*/ 3809995 h 4792530"/>
                <a:gd name="connsiteX239" fmla="*/ 2832127 w 4135863"/>
                <a:gd name="connsiteY239" fmla="*/ 3927470 h 4792530"/>
                <a:gd name="connsiteX240" fmla="*/ 2663852 w 4135863"/>
                <a:gd name="connsiteY240" fmla="*/ 4054475 h 4792530"/>
                <a:gd name="connsiteX241" fmla="*/ 2609877 w 4135863"/>
                <a:gd name="connsiteY241" fmla="*/ 4114800 h 4792530"/>
                <a:gd name="connsiteX242" fmla="*/ 2489227 w 4135863"/>
                <a:gd name="connsiteY242" fmla="*/ 4302125 h 4792530"/>
                <a:gd name="connsiteX243" fmla="*/ 2574952 w 4135863"/>
                <a:gd name="connsiteY243" fmla="*/ 4432300 h 4792530"/>
                <a:gd name="connsiteX244" fmla="*/ 2467002 w 4135863"/>
                <a:gd name="connsiteY244" fmla="*/ 4632325 h 4792530"/>
                <a:gd name="connsiteX245" fmla="*/ 2597177 w 4135863"/>
                <a:gd name="connsiteY245" fmla="*/ 4787900 h 4792530"/>
                <a:gd name="connsiteX246" fmla="*/ 2409852 w 4135863"/>
                <a:gd name="connsiteY246" fmla="*/ 4781550 h 4792530"/>
                <a:gd name="connsiteX247" fmla="*/ 2422552 w 4135863"/>
                <a:gd name="connsiteY247" fmla="*/ 4718050 h 4792530"/>
                <a:gd name="connsiteX248" fmla="*/ 2371752 w 4135863"/>
                <a:gd name="connsiteY248" fmla="*/ 4702175 h 4792530"/>
                <a:gd name="connsiteX249" fmla="*/ 2311427 w 4135863"/>
                <a:gd name="connsiteY249" fmla="*/ 4673600 h 4792530"/>
                <a:gd name="connsiteX250" fmla="*/ 2251102 w 4135863"/>
                <a:gd name="connsiteY250" fmla="*/ 4581525 h 4792530"/>
                <a:gd name="connsiteX251" fmla="*/ 2197127 w 4135863"/>
                <a:gd name="connsiteY251" fmla="*/ 4425950 h 4792530"/>
                <a:gd name="connsiteX252" fmla="*/ 2178077 w 4135863"/>
                <a:gd name="connsiteY252" fmla="*/ 4333875 h 4792530"/>
                <a:gd name="connsiteX253" fmla="*/ 2247927 w 4135863"/>
                <a:gd name="connsiteY253" fmla="*/ 4248150 h 4792530"/>
                <a:gd name="connsiteX254" fmla="*/ 2266977 w 4135863"/>
                <a:gd name="connsiteY254" fmla="*/ 4168775 h 4792530"/>
                <a:gd name="connsiteX255" fmla="*/ 2216177 w 4135863"/>
                <a:gd name="connsiteY255" fmla="*/ 4073525 h 4792530"/>
                <a:gd name="connsiteX256" fmla="*/ 2152677 w 4135863"/>
                <a:gd name="connsiteY256" fmla="*/ 4010025 h 4792530"/>
                <a:gd name="connsiteX257" fmla="*/ 2152677 w 4135863"/>
                <a:gd name="connsiteY257" fmla="*/ 3829050 h 4792530"/>
                <a:gd name="connsiteX258" fmla="*/ 2206652 w 4135863"/>
                <a:gd name="connsiteY258" fmla="*/ 3686175 h 4792530"/>
                <a:gd name="connsiteX259" fmla="*/ 2219352 w 4135863"/>
                <a:gd name="connsiteY259" fmla="*/ 3546475 h 4792530"/>
                <a:gd name="connsiteX260" fmla="*/ 2190777 w 4135863"/>
                <a:gd name="connsiteY260" fmla="*/ 3403600 h 4792530"/>
                <a:gd name="connsiteX261" fmla="*/ 2216177 w 4135863"/>
                <a:gd name="connsiteY261" fmla="*/ 3276600 h 4792530"/>
                <a:gd name="connsiteX262" fmla="*/ 2222527 w 4135863"/>
                <a:gd name="connsiteY262" fmla="*/ 3140075 h 4792530"/>
                <a:gd name="connsiteX263" fmla="*/ 2222527 w 4135863"/>
                <a:gd name="connsiteY263" fmla="*/ 2863849 h 4792530"/>
                <a:gd name="connsiteX264" fmla="*/ 2197126 w 4135863"/>
                <a:gd name="connsiteY264" fmla="*/ 2813049 h 4792530"/>
                <a:gd name="connsiteX265" fmla="*/ 2159026 w 4135863"/>
                <a:gd name="connsiteY265" fmla="*/ 2794000 h 4792530"/>
                <a:gd name="connsiteX266" fmla="*/ 2092352 w 4135863"/>
                <a:gd name="connsiteY266" fmla="*/ 2752724 h 4792530"/>
                <a:gd name="connsiteX267" fmla="*/ 2035201 w 4135863"/>
                <a:gd name="connsiteY267" fmla="*/ 2698750 h 4792530"/>
                <a:gd name="connsiteX268" fmla="*/ 1978050 w 4135863"/>
                <a:gd name="connsiteY268" fmla="*/ 2679700 h 4792530"/>
                <a:gd name="connsiteX269" fmla="*/ 1911375 w 4135863"/>
                <a:gd name="connsiteY269" fmla="*/ 2600325 h 4792530"/>
                <a:gd name="connsiteX270" fmla="*/ 1765325 w 4135863"/>
                <a:gd name="connsiteY270" fmla="*/ 2362200 h 4792530"/>
                <a:gd name="connsiteX271" fmla="*/ 1720875 w 4135863"/>
                <a:gd name="connsiteY271" fmla="*/ 2251075 h 4792530"/>
                <a:gd name="connsiteX272" fmla="*/ 1673250 w 4135863"/>
                <a:gd name="connsiteY272" fmla="*/ 2197100 h 4792530"/>
                <a:gd name="connsiteX273" fmla="*/ 1651025 w 4135863"/>
                <a:gd name="connsiteY273" fmla="*/ 2146300 h 4792530"/>
                <a:gd name="connsiteX274" fmla="*/ 1581175 w 4135863"/>
                <a:gd name="connsiteY274" fmla="*/ 2095500 h 4792530"/>
                <a:gd name="connsiteX275" fmla="*/ 1584350 w 4135863"/>
                <a:gd name="connsiteY275" fmla="*/ 2022476 h 4792530"/>
                <a:gd name="connsiteX276" fmla="*/ 1590699 w 4135863"/>
                <a:gd name="connsiteY276" fmla="*/ 1984376 h 4792530"/>
                <a:gd name="connsiteX277" fmla="*/ 1676424 w 4135863"/>
                <a:gd name="connsiteY277" fmla="*/ 1958977 h 4792530"/>
                <a:gd name="connsiteX278" fmla="*/ 1609749 w 4135863"/>
                <a:gd name="connsiteY278" fmla="*/ 1882777 h 4792530"/>
                <a:gd name="connsiteX279" fmla="*/ 1622449 w 4135863"/>
                <a:gd name="connsiteY279" fmla="*/ 1809752 h 4792530"/>
                <a:gd name="connsiteX280" fmla="*/ 1651024 w 4135863"/>
                <a:gd name="connsiteY280" fmla="*/ 1730377 h 4792530"/>
                <a:gd name="connsiteX281" fmla="*/ 1714523 w 4135863"/>
                <a:gd name="connsiteY281" fmla="*/ 1685927 h 4792530"/>
                <a:gd name="connsiteX282" fmla="*/ 1765323 w 4135863"/>
                <a:gd name="connsiteY282" fmla="*/ 1647827 h 4792530"/>
                <a:gd name="connsiteX283" fmla="*/ 1793897 w 4135863"/>
                <a:gd name="connsiteY283" fmla="*/ 1612902 h 4792530"/>
                <a:gd name="connsiteX284" fmla="*/ 1812947 w 4135863"/>
                <a:gd name="connsiteY284" fmla="*/ 1571627 h 4792530"/>
                <a:gd name="connsiteX285" fmla="*/ 1790721 w 4135863"/>
                <a:gd name="connsiteY285" fmla="*/ 1539876 h 4792530"/>
                <a:gd name="connsiteX286" fmla="*/ 1793897 w 4135863"/>
                <a:gd name="connsiteY286" fmla="*/ 1473202 h 4792530"/>
                <a:gd name="connsiteX287" fmla="*/ 1765322 w 4135863"/>
                <a:gd name="connsiteY287" fmla="*/ 1381127 h 4792530"/>
                <a:gd name="connsiteX288" fmla="*/ 1727221 w 4135863"/>
                <a:gd name="connsiteY288" fmla="*/ 1314451 h 4792530"/>
                <a:gd name="connsiteX289" fmla="*/ 1666897 w 4135863"/>
                <a:gd name="connsiteY289" fmla="*/ 1355727 h 4792530"/>
                <a:gd name="connsiteX290" fmla="*/ 1625622 w 4135863"/>
                <a:gd name="connsiteY290" fmla="*/ 1377952 h 4792530"/>
                <a:gd name="connsiteX291" fmla="*/ 1587522 w 4135863"/>
                <a:gd name="connsiteY291" fmla="*/ 1349377 h 4792530"/>
                <a:gd name="connsiteX292" fmla="*/ 1527197 w 4135863"/>
                <a:gd name="connsiteY292" fmla="*/ 1327152 h 4792530"/>
                <a:gd name="connsiteX293" fmla="*/ 1428772 w 4135863"/>
                <a:gd name="connsiteY293" fmla="*/ 1257302 h 4792530"/>
                <a:gd name="connsiteX294" fmla="*/ 1374797 w 4135863"/>
                <a:gd name="connsiteY294" fmla="*/ 1257302 h 4792530"/>
                <a:gd name="connsiteX295" fmla="*/ 1358922 w 4135863"/>
                <a:gd name="connsiteY295" fmla="*/ 1187452 h 4792530"/>
                <a:gd name="connsiteX296" fmla="*/ 1298597 w 4135863"/>
                <a:gd name="connsiteY296" fmla="*/ 1114427 h 4792530"/>
                <a:gd name="connsiteX297" fmla="*/ 1212872 w 4135863"/>
                <a:gd name="connsiteY297" fmla="*/ 1057277 h 4792530"/>
                <a:gd name="connsiteX298" fmla="*/ 1073172 w 4135863"/>
                <a:gd name="connsiteY298" fmla="*/ 1003302 h 4792530"/>
                <a:gd name="connsiteX299" fmla="*/ 996972 w 4135863"/>
                <a:gd name="connsiteY299" fmla="*/ 974727 h 4792530"/>
                <a:gd name="connsiteX300" fmla="*/ 923947 w 4135863"/>
                <a:gd name="connsiteY300" fmla="*/ 914402 h 4792530"/>
                <a:gd name="connsiteX301" fmla="*/ 787422 w 4135863"/>
                <a:gd name="connsiteY301" fmla="*/ 933452 h 4792530"/>
                <a:gd name="connsiteX302" fmla="*/ 733447 w 4135863"/>
                <a:gd name="connsiteY302" fmla="*/ 942977 h 4792530"/>
                <a:gd name="connsiteX303" fmla="*/ 669947 w 4135863"/>
                <a:gd name="connsiteY303" fmla="*/ 889002 h 4792530"/>
                <a:gd name="connsiteX304" fmla="*/ 641372 w 4135863"/>
                <a:gd name="connsiteY304" fmla="*/ 860427 h 4792530"/>
                <a:gd name="connsiteX305" fmla="*/ 488972 w 4135863"/>
                <a:gd name="connsiteY305" fmla="*/ 800102 h 4792530"/>
                <a:gd name="connsiteX306" fmla="*/ 403247 w 4135863"/>
                <a:gd name="connsiteY306" fmla="*/ 749302 h 4792530"/>
                <a:gd name="connsiteX307" fmla="*/ 361972 w 4135863"/>
                <a:gd name="connsiteY307" fmla="*/ 695327 h 4792530"/>
                <a:gd name="connsiteX308" fmla="*/ 396897 w 4135863"/>
                <a:gd name="connsiteY308" fmla="*/ 660402 h 4792530"/>
                <a:gd name="connsiteX309" fmla="*/ 361972 w 4135863"/>
                <a:gd name="connsiteY309" fmla="*/ 555627 h 4792530"/>
                <a:gd name="connsiteX310" fmla="*/ 298471 w 4135863"/>
                <a:gd name="connsiteY310" fmla="*/ 454026 h 4792530"/>
                <a:gd name="connsiteX311" fmla="*/ 266722 w 4135863"/>
                <a:gd name="connsiteY311" fmla="*/ 384175 h 4792530"/>
                <a:gd name="connsiteX312" fmla="*/ 276246 w 4135863"/>
                <a:gd name="connsiteY312" fmla="*/ 358775 h 4792530"/>
                <a:gd name="connsiteX313" fmla="*/ 206397 w 4135863"/>
                <a:gd name="connsiteY313" fmla="*/ 234950 h 4792530"/>
                <a:gd name="connsiteX314" fmla="*/ 146072 w 4135863"/>
                <a:gd name="connsiteY314" fmla="*/ 101600 h 4792530"/>
                <a:gd name="connsiteX315" fmla="*/ 111147 w 4135863"/>
                <a:gd name="connsiteY315" fmla="*/ 142875 h 4792530"/>
                <a:gd name="connsiteX316" fmla="*/ 120671 w 4135863"/>
                <a:gd name="connsiteY316" fmla="*/ 193675 h 4792530"/>
                <a:gd name="connsiteX317" fmla="*/ 123846 w 4135863"/>
                <a:gd name="connsiteY317" fmla="*/ 260350 h 4792530"/>
                <a:gd name="connsiteX318" fmla="*/ 136546 w 4135863"/>
                <a:gd name="connsiteY318" fmla="*/ 327025 h 4792530"/>
                <a:gd name="connsiteX319" fmla="*/ 174646 w 4135863"/>
                <a:gd name="connsiteY319" fmla="*/ 384175 h 4792530"/>
                <a:gd name="connsiteX320" fmla="*/ 190521 w 4135863"/>
                <a:gd name="connsiteY320" fmla="*/ 422275 h 4792530"/>
                <a:gd name="connsiteX321" fmla="*/ 200046 w 4135863"/>
                <a:gd name="connsiteY321" fmla="*/ 495300 h 4792530"/>
                <a:gd name="connsiteX322" fmla="*/ 231798 w 4135863"/>
                <a:gd name="connsiteY322" fmla="*/ 542925 h 4792530"/>
                <a:gd name="connsiteX323" fmla="*/ 168296 w 4135863"/>
                <a:gd name="connsiteY323" fmla="*/ 508000 h 4792530"/>
                <a:gd name="connsiteX324" fmla="*/ 107973 w 4135863"/>
                <a:gd name="connsiteY324" fmla="*/ 460375 h 4792530"/>
                <a:gd name="connsiteX325" fmla="*/ 88923 w 4135863"/>
                <a:gd name="connsiteY325" fmla="*/ 371475 h 4792530"/>
                <a:gd name="connsiteX326" fmla="*/ 22248 w 4135863"/>
                <a:gd name="connsiteY326" fmla="*/ 285750 h 4792530"/>
                <a:gd name="connsiteX327" fmla="*/ 53998 w 4135863"/>
                <a:gd name="connsiteY327" fmla="*/ 193675 h 4792530"/>
                <a:gd name="connsiteX328" fmla="*/ 25423 w 4135863"/>
                <a:gd name="connsiteY328" fmla="*/ 161925 h 4792530"/>
                <a:gd name="connsiteX329" fmla="*/ 12722 w 4135863"/>
                <a:gd name="connsiteY329" fmla="*/ 114300 h 4792530"/>
                <a:gd name="connsiteX330" fmla="*/ 23 w 4135863"/>
                <a:gd name="connsiteY330" fmla="*/ 41275 h 4792530"/>
                <a:gd name="connsiteX331" fmla="*/ 23 w 4135863"/>
                <a:gd name="connsiteY331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11527 w 4135863"/>
                <a:gd name="connsiteY237" fmla="*/ 3632195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11527 w 4135863"/>
                <a:gd name="connsiteY237" fmla="*/ 3632195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11527 w 4135863"/>
                <a:gd name="connsiteY237" fmla="*/ 3632195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11527 w 4135863"/>
                <a:gd name="connsiteY237" fmla="*/ 3632195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11527 w 4135863"/>
                <a:gd name="connsiteY237" fmla="*/ 3632195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02002 w 4135863"/>
                <a:gd name="connsiteY237" fmla="*/ 3641720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02002 w 4135863"/>
                <a:gd name="connsiteY237" fmla="*/ 3641720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02002 w 4135863"/>
                <a:gd name="connsiteY237" fmla="*/ 3641720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02002 w 4135863"/>
                <a:gd name="connsiteY237" fmla="*/ 3641720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02002 w 4135863"/>
                <a:gd name="connsiteY237" fmla="*/ 3641720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02002 w 4135863"/>
                <a:gd name="connsiteY237" fmla="*/ 3641720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02002 w 4135863"/>
                <a:gd name="connsiteY237" fmla="*/ 3641720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  <a:gd name="connsiteX0" fmla="*/ 23 w 4135863"/>
                <a:gd name="connsiteY0" fmla="*/ 0 h 4792530"/>
                <a:gd name="connsiteX1" fmla="*/ 381023 w 4135863"/>
                <a:gd name="connsiteY1" fmla="*/ 76200 h 4792530"/>
                <a:gd name="connsiteX2" fmla="*/ 479448 w 4135863"/>
                <a:gd name="connsiteY2" fmla="*/ 28575 h 4792530"/>
                <a:gd name="connsiteX3" fmla="*/ 568348 w 4135863"/>
                <a:gd name="connsiteY3" fmla="*/ 44450 h 4792530"/>
                <a:gd name="connsiteX4" fmla="*/ 568348 w 4135863"/>
                <a:gd name="connsiteY4" fmla="*/ 44450 h 4792530"/>
                <a:gd name="connsiteX5" fmla="*/ 571523 w 4135863"/>
                <a:gd name="connsiteY5" fmla="*/ 73025 h 4792530"/>
                <a:gd name="connsiteX6" fmla="*/ 565173 w 4135863"/>
                <a:gd name="connsiteY6" fmla="*/ 88900 h 4792530"/>
                <a:gd name="connsiteX7" fmla="*/ 561998 w 4135863"/>
                <a:gd name="connsiteY7" fmla="*/ 98425 h 4792530"/>
                <a:gd name="connsiteX8" fmla="*/ 565173 w 4135863"/>
                <a:gd name="connsiteY8" fmla="*/ 114300 h 4792530"/>
                <a:gd name="connsiteX9" fmla="*/ 584223 w 4135863"/>
                <a:gd name="connsiteY9" fmla="*/ 127000 h 4792530"/>
                <a:gd name="connsiteX10" fmla="*/ 596923 w 4135863"/>
                <a:gd name="connsiteY10" fmla="*/ 146050 h 4792530"/>
                <a:gd name="connsiteX11" fmla="*/ 600098 w 4135863"/>
                <a:gd name="connsiteY11" fmla="*/ 155575 h 4792530"/>
                <a:gd name="connsiteX12" fmla="*/ 609623 w 4135863"/>
                <a:gd name="connsiteY12" fmla="*/ 161925 h 4792530"/>
                <a:gd name="connsiteX13" fmla="*/ 615973 w 4135863"/>
                <a:gd name="connsiteY13" fmla="*/ 171450 h 4792530"/>
                <a:gd name="connsiteX14" fmla="*/ 660423 w 4135863"/>
                <a:gd name="connsiteY14" fmla="*/ 165100 h 4792530"/>
                <a:gd name="connsiteX15" fmla="*/ 669948 w 4135863"/>
                <a:gd name="connsiteY15" fmla="*/ 158750 h 4792530"/>
                <a:gd name="connsiteX16" fmla="*/ 679473 w 4135863"/>
                <a:gd name="connsiteY16" fmla="*/ 155575 h 4792530"/>
                <a:gd name="connsiteX17" fmla="*/ 701698 w 4135863"/>
                <a:gd name="connsiteY17" fmla="*/ 142875 h 4792530"/>
                <a:gd name="connsiteX18" fmla="*/ 749323 w 4135863"/>
                <a:gd name="connsiteY18" fmla="*/ 146050 h 4792530"/>
                <a:gd name="connsiteX19" fmla="*/ 755673 w 4135863"/>
                <a:gd name="connsiteY19" fmla="*/ 155575 h 4792530"/>
                <a:gd name="connsiteX20" fmla="*/ 749323 w 4135863"/>
                <a:gd name="connsiteY20" fmla="*/ 200025 h 4792530"/>
                <a:gd name="connsiteX21" fmla="*/ 762023 w 4135863"/>
                <a:gd name="connsiteY21" fmla="*/ 212725 h 4792530"/>
                <a:gd name="connsiteX22" fmla="*/ 771548 w 4135863"/>
                <a:gd name="connsiteY22" fmla="*/ 215900 h 4792530"/>
                <a:gd name="connsiteX23" fmla="*/ 777898 w 4135863"/>
                <a:gd name="connsiteY23" fmla="*/ 228600 h 4792530"/>
                <a:gd name="connsiteX24" fmla="*/ 787423 w 4135863"/>
                <a:gd name="connsiteY24" fmla="*/ 238125 h 4792530"/>
                <a:gd name="connsiteX25" fmla="*/ 793773 w 4135863"/>
                <a:gd name="connsiteY25" fmla="*/ 257175 h 4792530"/>
                <a:gd name="connsiteX26" fmla="*/ 796948 w 4135863"/>
                <a:gd name="connsiteY26" fmla="*/ 288925 h 4792530"/>
                <a:gd name="connsiteX27" fmla="*/ 800123 w 4135863"/>
                <a:gd name="connsiteY27" fmla="*/ 298450 h 4792530"/>
                <a:gd name="connsiteX28" fmla="*/ 809648 w 4135863"/>
                <a:gd name="connsiteY28" fmla="*/ 304800 h 4792530"/>
                <a:gd name="connsiteX29" fmla="*/ 822348 w 4135863"/>
                <a:gd name="connsiteY29" fmla="*/ 314325 h 4792530"/>
                <a:gd name="connsiteX30" fmla="*/ 831873 w 4135863"/>
                <a:gd name="connsiteY30" fmla="*/ 323850 h 4792530"/>
                <a:gd name="connsiteX31" fmla="*/ 854098 w 4135863"/>
                <a:gd name="connsiteY31" fmla="*/ 336550 h 4792530"/>
                <a:gd name="connsiteX32" fmla="*/ 863623 w 4135863"/>
                <a:gd name="connsiteY32" fmla="*/ 346075 h 4792530"/>
                <a:gd name="connsiteX33" fmla="*/ 892198 w 4135863"/>
                <a:gd name="connsiteY33" fmla="*/ 352425 h 4792530"/>
                <a:gd name="connsiteX34" fmla="*/ 882673 w 4135863"/>
                <a:gd name="connsiteY34" fmla="*/ 355600 h 4792530"/>
                <a:gd name="connsiteX35" fmla="*/ 879498 w 4135863"/>
                <a:gd name="connsiteY35" fmla="*/ 365125 h 4792530"/>
                <a:gd name="connsiteX36" fmla="*/ 876323 w 4135863"/>
                <a:gd name="connsiteY36" fmla="*/ 406400 h 4792530"/>
                <a:gd name="connsiteX37" fmla="*/ 866798 w 4135863"/>
                <a:gd name="connsiteY37" fmla="*/ 434975 h 4792530"/>
                <a:gd name="connsiteX38" fmla="*/ 863623 w 4135863"/>
                <a:gd name="connsiteY38" fmla="*/ 450850 h 4792530"/>
                <a:gd name="connsiteX39" fmla="*/ 860448 w 4135863"/>
                <a:gd name="connsiteY39" fmla="*/ 463550 h 4792530"/>
                <a:gd name="connsiteX40" fmla="*/ 854098 w 4135863"/>
                <a:gd name="connsiteY40" fmla="*/ 482600 h 4792530"/>
                <a:gd name="connsiteX41" fmla="*/ 850923 w 4135863"/>
                <a:gd name="connsiteY41" fmla="*/ 492125 h 4792530"/>
                <a:gd name="connsiteX42" fmla="*/ 841398 w 4135863"/>
                <a:gd name="connsiteY42" fmla="*/ 517525 h 4792530"/>
                <a:gd name="connsiteX43" fmla="*/ 835048 w 4135863"/>
                <a:gd name="connsiteY43" fmla="*/ 552450 h 4792530"/>
                <a:gd name="connsiteX44" fmla="*/ 831873 w 4135863"/>
                <a:gd name="connsiteY44" fmla="*/ 561975 h 4792530"/>
                <a:gd name="connsiteX45" fmla="*/ 822348 w 4135863"/>
                <a:gd name="connsiteY45" fmla="*/ 565150 h 4792530"/>
                <a:gd name="connsiteX46" fmla="*/ 815998 w 4135863"/>
                <a:gd name="connsiteY46" fmla="*/ 574675 h 4792530"/>
                <a:gd name="connsiteX47" fmla="*/ 825523 w 4135863"/>
                <a:gd name="connsiteY47" fmla="*/ 600075 h 4792530"/>
                <a:gd name="connsiteX48" fmla="*/ 841398 w 4135863"/>
                <a:gd name="connsiteY48" fmla="*/ 625475 h 4792530"/>
                <a:gd name="connsiteX49" fmla="*/ 847748 w 4135863"/>
                <a:gd name="connsiteY49" fmla="*/ 650875 h 4792530"/>
                <a:gd name="connsiteX50" fmla="*/ 860448 w 4135863"/>
                <a:gd name="connsiteY50" fmla="*/ 669925 h 4792530"/>
                <a:gd name="connsiteX51" fmla="*/ 866798 w 4135863"/>
                <a:gd name="connsiteY51" fmla="*/ 682625 h 4792530"/>
                <a:gd name="connsiteX52" fmla="*/ 885848 w 4135863"/>
                <a:gd name="connsiteY52" fmla="*/ 695325 h 4792530"/>
                <a:gd name="connsiteX53" fmla="*/ 904898 w 4135863"/>
                <a:gd name="connsiteY53" fmla="*/ 730250 h 4792530"/>
                <a:gd name="connsiteX54" fmla="*/ 908073 w 4135863"/>
                <a:gd name="connsiteY54" fmla="*/ 739775 h 4792530"/>
                <a:gd name="connsiteX55" fmla="*/ 917598 w 4135863"/>
                <a:gd name="connsiteY55" fmla="*/ 742950 h 4792530"/>
                <a:gd name="connsiteX56" fmla="*/ 936648 w 4135863"/>
                <a:gd name="connsiteY56" fmla="*/ 758825 h 4792530"/>
                <a:gd name="connsiteX57" fmla="*/ 955698 w 4135863"/>
                <a:gd name="connsiteY57" fmla="*/ 765175 h 4792530"/>
                <a:gd name="connsiteX58" fmla="*/ 993798 w 4135863"/>
                <a:gd name="connsiteY58" fmla="*/ 762000 h 4792530"/>
                <a:gd name="connsiteX59" fmla="*/ 1012848 w 4135863"/>
                <a:gd name="connsiteY59" fmla="*/ 755650 h 4792530"/>
                <a:gd name="connsiteX60" fmla="*/ 1022373 w 4135863"/>
                <a:gd name="connsiteY60" fmla="*/ 752475 h 4792530"/>
                <a:gd name="connsiteX61" fmla="*/ 1035073 w 4135863"/>
                <a:gd name="connsiteY61" fmla="*/ 742950 h 4792530"/>
                <a:gd name="connsiteX62" fmla="*/ 1044598 w 4135863"/>
                <a:gd name="connsiteY62" fmla="*/ 739775 h 4792530"/>
                <a:gd name="connsiteX63" fmla="*/ 1143023 w 4135863"/>
                <a:gd name="connsiteY63" fmla="*/ 730250 h 4792530"/>
                <a:gd name="connsiteX64" fmla="*/ 1155723 w 4135863"/>
                <a:gd name="connsiteY64" fmla="*/ 685800 h 4792530"/>
                <a:gd name="connsiteX65" fmla="*/ 1162073 w 4135863"/>
                <a:gd name="connsiteY65" fmla="*/ 673100 h 4792530"/>
                <a:gd name="connsiteX66" fmla="*/ 1165248 w 4135863"/>
                <a:gd name="connsiteY66" fmla="*/ 663575 h 4792530"/>
                <a:gd name="connsiteX67" fmla="*/ 1184298 w 4135863"/>
                <a:gd name="connsiteY67" fmla="*/ 654050 h 4792530"/>
                <a:gd name="connsiteX68" fmla="*/ 1206523 w 4135863"/>
                <a:gd name="connsiteY68" fmla="*/ 635000 h 4792530"/>
                <a:gd name="connsiteX69" fmla="*/ 1216048 w 4135863"/>
                <a:gd name="connsiteY69" fmla="*/ 631825 h 4792530"/>
                <a:gd name="connsiteX70" fmla="*/ 1244623 w 4135863"/>
                <a:gd name="connsiteY70" fmla="*/ 615950 h 4792530"/>
                <a:gd name="connsiteX71" fmla="*/ 1263673 w 4135863"/>
                <a:gd name="connsiteY71" fmla="*/ 612775 h 4792530"/>
                <a:gd name="connsiteX72" fmla="*/ 1330348 w 4135863"/>
                <a:gd name="connsiteY72" fmla="*/ 606425 h 4792530"/>
                <a:gd name="connsiteX73" fmla="*/ 1365273 w 4135863"/>
                <a:gd name="connsiteY73" fmla="*/ 612775 h 4792530"/>
                <a:gd name="connsiteX74" fmla="*/ 1368448 w 4135863"/>
                <a:gd name="connsiteY74" fmla="*/ 622300 h 4792530"/>
                <a:gd name="connsiteX75" fmla="*/ 1377973 w 4135863"/>
                <a:gd name="connsiteY75" fmla="*/ 628650 h 4792530"/>
                <a:gd name="connsiteX76" fmla="*/ 1387498 w 4135863"/>
                <a:gd name="connsiteY76" fmla="*/ 638175 h 4792530"/>
                <a:gd name="connsiteX77" fmla="*/ 1387498 w 4135863"/>
                <a:gd name="connsiteY77" fmla="*/ 673100 h 4792530"/>
                <a:gd name="connsiteX78" fmla="*/ 1377973 w 4135863"/>
                <a:gd name="connsiteY78" fmla="*/ 676275 h 4792530"/>
                <a:gd name="connsiteX79" fmla="*/ 1355748 w 4135863"/>
                <a:gd name="connsiteY79" fmla="*/ 685800 h 4792530"/>
                <a:gd name="connsiteX80" fmla="*/ 1349398 w 4135863"/>
                <a:gd name="connsiteY80" fmla="*/ 698500 h 4792530"/>
                <a:gd name="connsiteX81" fmla="*/ 1343048 w 4135863"/>
                <a:gd name="connsiteY81" fmla="*/ 723900 h 4792530"/>
                <a:gd name="connsiteX82" fmla="*/ 1339873 w 4135863"/>
                <a:gd name="connsiteY82" fmla="*/ 733425 h 4792530"/>
                <a:gd name="connsiteX83" fmla="*/ 1333523 w 4135863"/>
                <a:gd name="connsiteY83" fmla="*/ 742950 h 4792530"/>
                <a:gd name="connsiteX84" fmla="*/ 1330348 w 4135863"/>
                <a:gd name="connsiteY84" fmla="*/ 758825 h 4792530"/>
                <a:gd name="connsiteX85" fmla="*/ 1320823 w 4135863"/>
                <a:gd name="connsiteY85" fmla="*/ 784225 h 4792530"/>
                <a:gd name="connsiteX86" fmla="*/ 1311298 w 4135863"/>
                <a:gd name="connsiteY86" fmla="*/ 793750 h 4792530"/>
                <a:gd name="connsiteX87" fmla="*/ 1295423 w 4135863"/>
                <a:gd name="connsiteY87" fmla="*/ 822325 h 4792530"/>
                <a:gd name="connsiteX88" fmla="*/ 1282723 w 4135863"/>
                <a:gd name="connsiteY88" fmla="*/ 831850 h 4792530"/>
                <a:gd name="connsiteX89" fmla="*/ 1273198 w 4135863"/>
                <a:gd name="connsiteY89" fmla="*/ 850900 h 4792530"/>
                <a:gd name="connsiteX90" fmla="*/ 1263673 w 4135863"/>
                <a:gd name="connsiteY90" fmla="*/ 860425 h 4792530"/>
                <a:gd name="connsiteX91" fmla="*/ 1266848 w 4135863"/>
                <a:gd name="connsiteY91" fmla="*/ 908050 h 4792530"/>
                <a:gd name="connsiteX92" fmla="*/ 1276373 w 4135863"/>
                <a:gd name="connsiteY92" fmla="*/ 904875 h 4792530"/>
                <a:gd name="connsiteX93" fmla="*/ 1343048 w 4135863"/>
                <a:gd name="connsiteY93" fmla="*/ 898525 h 4792530"/>
                <a:gd name="connsiteX94" fmla="*/ 1362098 w 4135863"/>
                <a:gd name="connsiteY94" fmla="*/ 892175 h 4792530"/>
                <a:gd name="connsiteX95" fmla="*/ 1374798 w 4135863"/>
                <a:gd name="connsiteY95" fmla="*/ 885825 h 4792530"/>
                <a:gd name="connsiteX96" fmla="*/ 1419248 w 4135863"/>
                <a:gd name="connsiteY96" fmla="*/ 879475 h 4792530"/>
                <a:gd name="connsiteX97" fmla="*/ 1428773 w 4135863"/>
                <a:gd name="connsiteY97" fmla="*/ 885825 h 4792530"/>
                <a:gd name="connsiteX98" fmla="*/ 1441473 w 4135863"/>
                <a:gd name="connsiteY98" fmla="*/ 901700 h 4792530"/>
                <a:gd name="connsiteX99" fmla="*/ 1447823 w 4135863"/>
                <a:gd name="connsiteY99" fmla="*/ 911225 h 4792530"/>
                <a:gd name="connsiteX100" fmla="*/ 1470048 w 4135863"/>
                <a:gd name="connsiteY100" fmla="*/ 927100 h 4792530"/>
                <a:gd name="connsiteX101" fmla="*/ 1485923 w 4135863"/>
                <a:gd name="connsiteY101" fmla="*/ 955675 h 4792530"/>
                <a:gd name="connsiteX102" fmla="*/ 1479573 w 4135863"/>
                <a:gd name="connsiteY102" fmla="*/ 1063625 h 4792530"/>
                <a:gd name="connsiteX103" fmla="*/ 1482748 w 4135863"/>
                <a:gd name="connsiteY103" fmla="*/ 1133475 h 4792530"/>
                <a:gd name="connsiteX104" fmla="*/ 1489098 w 4135863"/>
                <a:gd name="connsiteY104" fmla="*/ 1171575 h 4792530"/>
                <a:gd name="connsiteX105" fmla="*/ 1492273 w 4135863"/>
                <a:gd name="connsiteY105" fmla="*/ 1216025 h 4792530"/>
                <a:gd name="connsiteX106" fmla="*/ 1498623 w 4135863"/>
                <a:gd name="connsiteY106" fmla="*/ 1225550 h 4792530"/>
                <a:gd name="connsiteX107" fmla="*/ 1501798 w 4135863"/>
                <a:gd name="connsiteY107" fmla="*/ 1235075 h 4792530"/>
                <a:gd name="connsiteX108" fmla="*/ 1527198 w 4135863"/>
                <a:gd name="connsiteY108" fmla="*/ 1250950 h 4792530"/>
                <a:gd name="connsiteX109" fmla="*/ 1536723 w 4135863"/>
                <a:gd name="connsiteY109" fmla="*/ 1257300 h 4792530"/>
                <a:gd name="connsiteX110" fmla="*/ 1549423 w 4135863"/>
                <a:gd name="connsiteY110" fmla="*/ 1260475 h 4792530"/>
                <a:gd name="connsiteX111" fmla="*/ 1603398 w 4135863"/>
                <a:gd name="connsiteY111" fmla="*/ 1263650 h 4792530"/>
                <a:gd name="connsiteX112" fmla="*/ 1635148 w 4135863"/>
                <a:gd name="connsiteY112" fmla="*/ 1273175 h 4792530"/>
                <a:gd name="connsiteX113" fmla="*/ 1676423 w 4135863"/>
                <a:gd name="connsiteY113" fmla="*/ 1266825 h 4792530"/>
                <a:gd name="connsiteX114" fmla="*/ 1685948 w 4135863"/>
                <a:gd name="connsiteY114" fmla="*/ 1263650 h 4792530"/>
                <a:gd name="connsiteX115" fmla="*/ 1692298 w 4135863"/>
                <a:gd name="connsiteY115" fmla="*/ 1254125 h 4792530"/>
                <a:gd name="connsiteX116" fmla="*/ 1701823 w 4135863"/>
                <a:gd name="connsiteY116" fmla="*/ 1244600 h 4792530"/>
                <a:gd name="connsiteX117" fmla="*/ 1743098 w 4135863"/>
                <a:gd name="connsiteY117" fmla="*/ 1247775 h 4792530"/>
                <a:gd name="connsiteX118" fmla="*/ 1752623 w 4135863"/>
                <a:gd name="connsiteY118" fmla="*/ 1254125 h 4792530"/>
                <a:gd name="connsiteX119" fmla="*/ 1762148 w 4135863"/>
                <a:gd name="connsiteY119" fmla="*/ 1257300 h 4792530"/>
                <a:gd name="connsiteX120" fmla="*/ 1771673 w 4135863"/>
                <a:gd name="connsiteY120" fmla="*/ 1266825 h 4792530"/>
                <a:gd name="connsiteX121" fmla="*/ 1787548 w 4135863"/>
                <a:gd name="connsiteY121" fmla="*/ 1285875 h 4792530"/>
                <a:gd name="connsiteX122" fmla="*/ 1797073 w 4135863"/>
                <a:gd name="connsiteY122" fmla="*/ 1289050 h 4792530"/>
                <a:gd name="connsiteX123" fmla="*/ 1822473 w 4135863"/>
                <a:gd name="connsiteY123" fmla="*/ 1308100 h 4792530"/>
                <a:gd name="connsiteX124" fmla="*/ 1831998 w 4135863"/>
                <a:gd name="connsiteY124" fmla="*/ 1311275 h 4792530"/>
                <a:gd name="connsiteX125" fmla="*/ 1854223 w 4135863"/>
                <a:gd name="connsiteY125" fmla="*/ 1327150 h 4792530"/>
                <a:gd name="connsiteX126" fmla="*/ 1863748 w 4135863"/>
                <a:gd name="connsiteY126" fmla="*/ 1317625 h 4792530"/>
                <a:gd name="connsiteX127" fmla="*/ 1879623 w 4135863"/>
                <a:gd name="connsiteY127" fmla="*/ 1282700 h 4792530"/>
                <a:gd name="connsiteX128" fmla="*/ 1882798 w 4135863"/>
                <a:gd name="connsiteY128" fmla="*/ 1250950 h 4792530"/>
                <a:gd name="connsiteX129" fmla="*/ 1889148 w 4135863"/>
                <a:gd name="connsiteY129" fmla="*/ 1241425 h 4792530"/>
                <a:gd name="connsiteX130" fmla="*/ 1895498 w 4135863"/>
                <a:gd name="connsiteY130" fmla="*/ 1228725 h 4792530"/>
                <a:gd name="connsiteX131" fmla="*/ 1901848 w 4135863"/>
                <a:gd name="connsiteY131" fmla="*/ 1209675 h 4792530"/>
                <a:gd name="connsiteX132" fmla="*/ 1905023 w 4135863"/>
                <a:gd name="connsiteY132" fmla="*/ 1196975 h 4792530"/>
                <a:gd name="connsiteX133" fmla="*/ 1930423 w 4135863"/>
                <a:gd name="connsiteY133" fmla="*/ 1184275 h 4792530"/>
                <a:gd name="connsiteX134" fmla="*/ 2019323 w 4135863"/>
                <a:gd name="connsiteY134" fmla="*/ 1181100 h 4792530"/>
                <a:gd name="connsiteX135" fmla="*/ 2028848 w 4135863"/>
                <a:gd name="connsiteY135" fmla="*/ 1174750 h 4792530"/>
                <a:gd name="connsiteX136" fmla="*/ 2047898 w 4135863"/>
                <a:gd name="connsiteY136" fmla="*/ 1165225 h 4792530"/>
                <a:gd name="connsiteX137" fmla="*/ 2060598 w 4135863"/>
                <a:gd name="connsiteY137" fmla="*/ 1149350 h 4792530"/>
                <a:gd name="connsiteX138" fmla="*/ 2082823 w 4135863"/>
                <a:gd name="connsiteY138" fmla="*/ 1127125 h 4792530"/>
                <a:gd name="connsiteX139" fmla="*/ 2095523 w 4135863"/>
                <a:gd name="connsiteY139" fmla="*/ 1120775 h 4792530"/>
                <a:gd name="connsiteX140" fmla="*/ 2114573 w 4135863"/>
                <a:gd name="connsiteY140" fmla="*/ 1114425 h 4792530"/>
                <a:gd name="connsiteX141" fmla="*/ 2124098 w 4135863"/>
                <a:gd name="connsiteY141" fmla="*/ 1120775 h 4792530"/>
                <a:gd name="connsiteX142" fmla="*/ 2127273 w 4135863"/>
                <a:gd name="connsiteY142" fmla="*/ 1130300 h 4792530"/>
                <a:gd name="connsiteX143" fmla="*/ 2133623 w 4135863"/>
                <a:gd name="connsiteY143" fmla="*/ 1139825 h 4792530"/>
                <a:gd name="connsiteX144" fmla="*/ 2130448 w 4135863"/>
                <a:gd name="connsiteY144" fmla="*/ 1152525 h 4792530"/>
                <a:gd name="connsiteX145" fmla="*/ 2127273 w 4135863"/>
                <a:gd name="connsiteY145" fmla="*/ 1174750 h 4792530"/>
                <a:gd name="connsiteX146" fmla="*/ 2187598 w 4135863"/>
                <a:gd name="connsiteY146" fmla="*/ 1155700 h 4792530"/>
                <a:gd name="connsiteX147" fmla="*/ 2276498 w 4135863"/>
                <a:gd name="connsiteY147" fmla="*/ 1168400 h 4792530"/>
                <a:gd name="connsiteX148" fmla="*/ 2279673 w 4135863"/>
                <a:gd name="connsiteY148" fmla="*/ 1190625 h 4792530"/>
                <a:gd name="connsiteX149" fmla="*/ 2273323 w 4135863"/>
                <a:gd name="connsiteY149" fmla="*/ 1181100 h 4792530"/>
                <a:gd name="connsiteX150" fmla="*/ 2254273 w 4135863"/>
                <a:gd name="connsiteY150" fmla="*/ 1162050 h 4792530"/>
                <a:gd name="connsiteX151" fmla="*/ 2257448 w 4135863"/>
                <a:gd name="connsiteY151" fmla="*/ 1165225 h 4792530"/>
                <a:gd name="connsiteX152" fmla="*/ 2308248 w 4135863"/>
                <a:gd name="connsiteY152" fmla="*/ 1184275 h 4792530"/>
                <a:gd name="connsiteX153" fmla="*/ 2324123 w 4135863"/>
                <a:gd name="connsiteY153" fmla="*/ 1187450 h 4792530"/>
                <a:gd name="connsiteX154" fmla="*/ 2349523 w 4135863"/>
                <a:gd name="connsiteY154" fmla="*/ 1193800 h 4792530"/>
                <a:gd name="connsiteX155" fmla="*/ 2393973 w 4135863"/>
                <a:gd name="connsiteY155" fmla="*/ 1196975 h 4792530"/>
                <a:gd name="connsiteX156" fmla="*/ 2397148 w 4135863"/>
                <a:gd name="connsiteY156" fmla="*/ 1206500 h 4792530"/>
                <a:gd name="connsiteX157" fmla="*/ 2444773 w 4135863"/>
                <a:gd name="connsiteY157" fmla="*/ 1216025 h 4792530"/>
                <a:gd name="connsiteX158" fmla="*/ 2454298 w 4135863"/>
                <a:gd name="connsiteY158" fmla="*/ 1219200 h 4792530"/>
                <a:gd name="connsiteX159" fmla="*/ 2476523 w 4135863"/>
                <a:gd name="connsiteY159" fmla="*/ 1222375 h 4792530"/>
                <a:gd name="connsiteX160" fmla="*/ 2486048 w 4135863"/>
                <a:gd name="connsiteY160" fmla="*/ 1228725 h 4792530"/>
                <a:gd name="connsiteX161" fmla="*/ 2520973 w 4135863"/>
                <a:gd name="connsiteY161" fmla="*/ 1222375 h 4792530"/>
                <a:gd name="connsiteX162" fmla="*/ 2530498 w 4135863"/>
                <a:gd name="connsiteY162" fmla="*/ 1209675 h 4792530"/>
                <a:gd name="connsiteX163" fmla="*/ 2540023 w 4135863"/>
                <a:gd name="connsiteY163" fmla="*/ 1203325 h 4792530"/>
                <a:gd name="connsiteX164" fmla="*/ 2552723 w 4135863"/>
                <a:gd name="connsiteY164" fmla="*/ 1200150 h 4792530"/>
                <a:gd name="connsiteX165" fmla="*/ 2581298 w 4135863"/>
                <a:gd name="connsiteY165" fmla="*/ 1190625 h 4792530"/>
                <a:gd name="connsiteX166" fmla="*/ 2609873 w 4135863"/>
                <a:gd name="connsiteY166" fmla="*/ 1193800 h 4792530"/>
                <a:gd name="connsiteX167" fmla="*/ 2619398 w 4135863"/>
                <a:gd name="connsiteY167" fmla="*/ 1196975 h 4792530"/>
                <a:gd name="connsiteX168" fmla="*/ 2625748 w 4135863"/>
                <a:gd name="connsiteY168" fmla="*/ 1206500 h 4792530"/>
                <a:gd name="connsiteX169" fmla="*/ 2616223 w 4135863"/>
                <a:gd name="connsiteY169" fmla="*/ 1209675 h 4792530"/>
                <a:gd name="connsiteX170" fmla="*/ 2606698 w 4135863"/>
                <a:gd name="connsiteY170" fmla="*/ 1235075 h 4792530"/>
                <a:gd name="connsiteX171" fmla="*/ 2654323 w 4135863"/>
                <a:gd name="connsiteY171" fmla="*/ 1238250 h 4792530"/>
                <a:gd name="connsiteX172" fmla="*/ 2657498 w 4135863"/>
                <a:gd name="connsiteY172" fmla="*/ 1200150 h 4792530"/>
                <a:gd name="connsiteX173" fmla="*/ 2686073 w 4135863"/>
                <a:gd name="connsiteY173" fmla="*/ 1190625 h 4792530"/>
                <a:gd name="connsiteX174" fmla="*/ 2717823 w 4135863"/>
                <a:gd name="connsiteY174" fmla="*/ 1200150 h 4792530"/>
                <a:gd name="connsiteX175" fmla="*/ 2711473 w 4135863"/>
                <a:gd name="connsiteY175" fmla="*/ 1225550 h 4792530"/>
                <a:gd name="connsiteX176" fmla="*/ 2705123 w 4135863"/>
                <a:gd name="connsiteY176" fmla="*/ 1250950 h 4792530"/>
                <a:gd name="connsiteX177" fmla="*/ 2698773 w 4135863"/>
                <a:gd name="connsiteY177" fmla="*/ 1270000 h 4792530"/>
                <a:gd name="connsiteX178" fmla="*/ 2714648 w 4135863"/>
                <a:gd name="connsiteY178" fmla="*/ 1279525 h 4792530"/>
                <a:gd name="connsiteX179" fmla="*/ 2740048 w 4135863"/>
                <a:gd name="connsiteY179" fmla="*/ 1289050 h 4792530"/>
                <a:gd name="connsiteX180" fmla="*/ 2749573 w 4135863"/>
                <a:gd name="connsiteY180" fmla="*/ 1298575 h 4792530"/>
                <a:gd name="connsiteX181" fmla="*/ 2752748 w 4135863"/>
                <a:gd name="connsiteY181" fmla="*/ 1323975 h 4792530"/>
                <a:gd name="connsiteX182" fmla="*/ 2762273 w 4135863"/>
                <a:gd name="connsiteY182" fmla="*/ 1333500 h 4792530"/>
                <a:gd name="connsiteX183" fmla="*/ 2765448 w 4135863"/>
                <a:gd name="connsiteY183" fmla="*/ 1346200 h 4792530"/>
                <a:gd name="connsiteX184" fmla="*/ 2784498 w 4135863"/>
                <a:gd name="connsiteY184" fmla="*/ 1349375 h 4792530"/>
                <a:gd name="connsiteX185" fmla="*/ 2794023 w 4135863"/>
                <a:gd name="connsiteY185" fmla="*/ 1352550 h 4792530"/>
                <a:gd name="connsiteX186" fmla="*/ 2806723 w 4135863"/>
                <a:gd name="connsiteY186" fmla="*/ 1355725 h 4792530"/>
                <a:gd name="connsiteX187" fmla="*/ 2825773 w 4135863"/>
                <a:gd name="connsiteY187" fmla="*/ 1387475 h 4792530"/>
                <a:gd name="connsiteX188" fmla="*/ 2835298 w 4135863"/>
                <a:gd name="connsiteY188" fmla="*/ 1393825 h 4792530"/>
                <a:gd name="connsiteX189" fmla="*/ 2851173 w 4135863"/>
                <a:gd name="connsiteY189" fmla="*/ 1412875 h 4792530"/>
                <a:gd name="connsiteX190" fmla="*/ 2863873 w 4135863"/>
                <a:gd name="connsiteY190" fmla="*/ 1416050 h 4792530"/>
                <a:gd name="connsiteX191" fmla="*/ 2873398 w 4135863"/>
                <a:gd name="connsiteY191" fmla="*/ 1422400 h 4792530"/>
                <a:gd name="connsiteX192" fmla="*/ 2933723 w 4135863"/>
                <a:gd name="connsiteY192" fmla="*/ 1431925 h 4792530"/>
                <a:gd name="connsiteX193" fmla="*/ 2952773 w 4135863"/>
                <a:gd name="connsiteY193" fmla="*/ 1438275 h 4792530"/>
                <a:gd name="connsiteX194" fmla="*/ 2971823 w 4135863"/>
                <a:gd name="connsiteY194" fmla="*/ 1447800 h 4792530"/>
                <a:gd name="connsiteX195" fmla="*/ 2997223 w 4135863"/>
                <a:gd name="connsiteY195" fmla="*/ 1450975 h 4792530"/>
                <a:gd name="connsiteX196" fmla="*/ 3013098 w 4135863"/>
                <a:gd name="connsiteY196" fmla="*/ 1454150 h 4792530"/>
                <a:gd name="connsiteX197" fmla="*/ 3032148 w 4135863"/>
                <a:gd name="connsiteY197" fmla="*/ 1457325 h 4792530"/>
                <a:gd name="connsiteX198" fmla="*/ 3076598 w 4135863"/>
                <a:gd name="connsiteY198" fmla="*/ 1466850 h 4792530"/>
                <a:gd name="connsiteX199" fmla="*/ 3184548 w 4135863"/>
                <a:gd name="connsiteY199" fmla="*/ 1476375 h 4792530"/>
                <a:gd name="connsiteX200" fmla="*/ 3206773 w 4135863"/>
                <a:gd name="connsiteY200" fmla="*/ 1498600 h 4792530"/>
                <a:gd name="connsiteX201" fmla="*/ 3235348 w 4135863"/>
                <a:gd name="connsiteY201" fmla="*/ 1517650 h 4792530"/>
                <a:gd name="connsiteX202" fmla="*/ 3244873 w 4135863"/>
                <a:gd name="connsiteY202" fmla="*/ 1539875 h 4792530"/>
                <a:gd name="connsiteX203" fmla="*/ 3248048 w 4135863"/>
                <a:gd name="connsiteY203" fmla="*/ 1552575 h 4792530"/>
                <a:gd name="connsiteX204" fmla="*/ 3254398 w 4135863"/>
                <a:gd name="connsiteY204" fmla="*/ 1562100 h 4792530"/>
                <a:gd name="connsiteX205" fmla="*/ 3270273 w 4135863"/>
                <a:gd name="connsiteY205" fmla="*/ 1590675 h 4792530"/>
                <a:gd name="connsiteX206" fmla="*/ 3292498 w 4135863"/>
                <a:gd name="connsiteY206" fmla="*/ 1603375 h 4792530"/>
                <a:gd name="connsiteX207" fmla="*/ 3302023 w 4135863"/>
                <a:gd name="connsiteY207" fmla="*/ 1625600 h 4792530"/>
                <a:gd name="connsiteX208" fmla="*/ 3314723 w 4135863"/>
                <a:gd name="connsiteY208" fmla="*/ 1644650 h 4792530"/>
                <a:gd name="connsiteX209" fmla="*/ 3324248 w 4135863"/>
                <a:gd name="connsiteY209" fmla="*/ 1679575 h 4792530"/>
                <a:gd name="connsiteX210" fmla="*/ 3330598 w 4135863"/>
                <a:gd name="connsiteY210" fmla="*/ 1692275 h 4792530"/>
                <a:gd name="connsiteX211" fmla="*/ 3321073 w 4135863"/>
                <a:gd name="connsiteY211" fmla="*/ 1746250 h 4792530"/>
                <a:gd name="connsiteX212" fmla="*/ 3302023 w 4135863"/>
                <a:gd name="connsiteY212" fmla="*/ 1784350 h 4792530"/>
                <a:gd name="connsiteX213" fmla="*/ 3276623 w 4135863"/>
                <a:gd name="connsiteY213" fmla="*/ 1816100 h 4792530"/>
                <a:gd name="connsiteX214" fmla="*/ 3254398 w 4135863"/>
                <a:gd name="connsiteY214" fmla="*/ 1860550 h 4792530"/>
                <a:gd name="connsiteX215" fmla="*/ 3276623 w 4135863"/>
                <a:gd name="connsiteY215" fmla="*/ 1831975 h 4792530"/>
                <a:gd name="connsiteX216" fmla="*/ 3286148 w 4135863"/>
                <a:gd name="connsiteY216" fmla="*/ 1822450 h 4792530"/>
                <a:gd name="connsiteX217" fmla="*/ 3317898 w 4135863"/>
                <a:gd name="connsiteY217" fmla="*/ 1803400 h 4792530"/>
                <a:gd name="connsiteX218" fmla="*/ 3336948 w 4135863"/>
                <a:gd name="connsiteY218" fmla="*/ 1793875 h 4792530"/>
                <a:gd name="connsiteX219" fmla="*/ 3346473 w 4135863"/>
                <a:gd name="connsiteY219" fmla="*/ 1784350 h 4792530"/>
                <a:gd name="connsiteX220" fmla="*/ 3403627 w 4135863"/>
                <a:gd name="connsiteY220" fmla="*/ 1774825 h 4792530"/>
                <a:gd name="connsiteX221" fmla="*/ 3406798 w 4135863"/>
                <a:gd name="connsiteY221" fmla="*/ 1857375 h 4792530"/>
                <a:gd name="connsiteX222" fmla="*/ 3476652 w 4135863"/>
                <a:gd name="connsiteY222" fmla="*/ 1835150 h 4792530"/>
                <a:gd name="connsiteX223" fmla="*/ 3600477 w 4135863"/>
                <a:gd name="connsiteY223" fmla="*/ 1838325 h 4792530"/>
                <a:gd name="connsiteX224" fmla="*/ 3616352 w 4135863"/>
                <a:gd name="connsiteY224" fmla="*/ 1908175 h 4792530"/>
                <a:gd name="connsiteX225" fmla="*/ 3708427 w 4135863"/>
                <a:gd name="connsiteY225" fmla="*/ 1889125 h 4792530"/>
                <a:gd name="connsiteX226" fmla="*/ 3873527 w 4135863"/>
                <a:gd name="connsiteY226" fmla="*/ 1933575 h 4792530"/>
                <a:gd name="connsiteX227" fmla="*/ 3984652 w 4135863"/>
                <a:gd name="connsiteY227" fmla="*/ 1993900 h 4792530"/>
                <a:gd name="connsiteX228" fmla="*/ 4070377 w 4135863"/>
                <a:gd name="connsiteY228" fmla="*/ 2047875 h 4792530"/>
                <a:gd name="connsiteX229" fmla="*/ 4133877 w 4135863"/>
                <a:gd name="connsiteY229" fmla="*/ 2114550 h 4792530"/>
                <a:gd name="connsiteX230" fmla="*/ 4083077 w 4135863"/>
                <a:gd name="connsiteY230" fmla="*/ 2235200 h 4792530"/>
                <a:gd name="connsiteX231" fmla="*/ 3911627 w 4135863"/>
                <a:gd name="connsiteY231" fmla="*/ 2495550 h 4792530"/>
                <a:gd name="connsiteX232" fmla="*/ 3781452 w 4135863"/>
                <a:gd name="connsiteY232" fmla="*/ 2940050 h 4792530"/>
                <a:gd name="connsiteX233" fmla="*/ 3616352 w 4135863"/>
                <a:gd name="connsiteY233" fmla="*/ 3022600 h 4792530"/>
                <a:gd name="connsiteX234" fmla="*/ 3536977 w 4135863"/>
                <a:gd name="connsiteY234" fmla="*/ 3051175 h 4792530"/>
                <a:gd name="connsiteX235" fmla="*/ 3413152 w 4135863"/>
                <a:gd name="connsiteY235" fmla="*/ 3181345 h 4792530"/>
                <a:gd name="connsiteX236" fmla="*/ 3248052 w 4135863"/>
                <a:gd name="connsiteY236" fmla="*/ 3444870 h 4792530"/>
                <a:gd name="connsiteX237" fmla="*/ 3102002 w 4135863"/>
                <a:gd name="connsiteY237" fmla="*/ 3641720 h 4792530"/>
                <a:gd name="connsiteX238" fmla="*/ 2905152 w 4135863"/>
                <a:gd name="connsiteY238" fmla="*/ 3689345 h 4792530"/>
                <a:gd name="connsiteX239" fmla="*/ 2927377 w 4135863"/>
                <a:gd name="connsiteY239" fmla="*/ 3809995 h 4792530"/>
                <a:gd name="connsiteX240" fmla="*/ 2832127 w 4135863"/>
                <a:gd name="connsiteY240" fmla="*/ 3927470 h 4792530"/>
                <a:gd name="connsiteX241" fmla="*/ 2663852 w 4135863"/>
                <a:gd name="connsiteY241" fmla="*/ 4054475 h 4792530"/>
                <a:gd name="connsiteX242" fmla="*/ 2609877 w 4135863"/>
                <a:gd name="connsiteY242" fmla="*/ 4114800 h 4792530"/>
                <a:gd name="connsiteX243" fmla="*/ 2489227 w 4135863"/>
                <a:gd name="connsiteY243" fmla="*/ 4302125 h 4792530"/>
                <a:gd name="connsiteX244" fmla="*/ 2574952 w 4135863"/>
                <a:gd name="connsiteY244" fmla="*/ 4432300 h 4792530"/>
                <a:gd name="connsiteX245" fmla="*/ 2467002 w 4135863"/>
                <a:gd name="connsiteY245" fmla="*/ 4632325 h 4792530"/>
                <a:gd name="connsiteX246" fmla="*/ 2597177 w 4135863"/>
                <a:gd name="connsiteY246" fmla="*/ 4787900 h 4792530"/>
                <a:gd name="connsiteX247" fmla="*/ 2409852 w 4135863"/>
                <a:gd name="connsiteY247" fmla="*/ 4781550 h 4792530"/>
                <a:gd name="connsiteX248" fmla="*/ 2422552 w 4135863"/>
                <a:gd name="connsiteY248" fmla="*/ 4718050 h 4792530"/>
                <a:gd name="connsiteX249" fmla="*/ 2371752 w 4135863"/>
                <a:gd name="connsiteY249" fmla="*/ 4702175 h 4792530"/>
                <a:gd name="connsiteX250" fmla="*/ 2311427 w 4135863"/>
                <a:gd name="connsiteY250" fmla="*/ 4673600 h 4792530"/>
                <a:gd name="connsiteX251" fmla="*/ 2251102 w 4135863"/>
                <a:gd name="connsiteY251" fmla="*/ 4581525 h 4792530"/>
                <a:gd name="connsiteX252" fmla="*/ 2197127 w 4135863"/>
                <a:gd name="connsiteY252" fmla="*/ 4425950 h 4792530"/>
                <a:gd name="connsiteX253" fmla="*/ 2178077 w 4135863"/>
                <a:gd name="connsiteY253" fmla="*/ 4333875 h 4792530"/>
                <a:gd name="connsiteX254" fmla="*/ 2247927 w 4135863"/>
                <a:gd name="connsiteY254" fmla="*/ 4248150 h 4792530"/>
                <a:gd name="connsiteX255" fmla="*/ 2266977 w 4135863"/>
                <a:gd name="connsiteY255" fmla="*/ 4168775 h 4792530"/>
                <a:gd name="connsiteX256" fmla="*/ 2216177 w 4135863"/>
                <a:gd name="connsiteY256" fmla="*/ 4073525 h 4792530"/>
                <a:gd name="connsiteX257" fmla="*/ 2152677 w 4135863"/>
                <a:gd name="connsiteY257" fmla="*/ 4010025 h 4792530"/>
                <a:gd name="connsiteX258" fmla="*/ 2152677 w 4135863"/>
                <a:gd name="connsiteY258" fmla="*/ 3829050 h 4792530"/>
                <a:gd name="connsiteX259" fmla="*/ 2206652 w 4135863"/>
                <a:gd name="connsiteY259" fmla="*/ 3686175 h 4792530"/>
                <a:gd name="connsiteX260" fmla="*/ 2219352 w 4135863"/>
                <a:gd name="connsiteY260" fmla="*/ 3546475 h 4792530"/>
                <a:gd name="connsiteX261" fmla="*/ 2190777 w 4135863"/>
                <a:gd name="connsiteY261" fmla="*/ 3403600 h 4792530"/>
                <a:gd name="connsiteX262" fmla="*/ 2216177 w 4135863"/>
                <a:gd name="connsiteY262" fmla="*/ 3276600 h 4792530"/>
                <a:gd name="connsiteX263" fmla="*/ 2222527 w 4135863"/>
                <a:gd name="connsiteY263" fmla="*/ 3140075 h 4792530"/>
                <a:gd name="connsiteX264" fmla="*/ 2222527 w 4135863"/>
                <a:gd name="connsiteY264" fmla="*/ 2863849 h 4792530"/>
                <a:gd name="connsiteX265" fmla="*/ 2197126 w 4135863"/>
                <a:gd name="connsiteY265" fmla="*/ 2813049 h 4792530"/>
                <a:gd name="connsiteX266" fmla="*/ 2159026 w 4135863"/>
                <a:gd name="connsiteY266" fmla="*/ 2794000 h 4792530"/>
                <a:gd name="connsiteX267" fmla="*/ 2092352 w 4135863"/>
                <a:gd name="connsiteY267" fmla="*/ 2752724 h 4792530"/>
                <a:gd name="connsiteX268" fmla="*/ 2035201 w 4135863"/>
                <a:gd name="connsiteY268" fmla="*/ 2698750 h 4792530"/>
                <a:gd name="connsiteX269" fmla="*/ 1978050 w 4135863"/>
                <a:gd name="connsiteY269" fmla="*/ 2679700 h 4792530"/>
                <a:gd name="connsiteX270" fmla="*/ 1911375 w 4135863"/>
                <a:gd name="connsiteY270" fmla="*/ 2600325 h 4792530"/>
                <a:gd name="connsiteX271" fmla="*/ 1765325 w 4135863"/>
                <a:gd name="connsiteY271" fmla="*/ 2362200 h 4792530"/>
                <a:gd name="connsiteX272" fmla="*/ 1720875 w 4135863"/>
                <a:gd name="connsiteY272" fmla="*/ 2251075 h 4792530"/>
                <a:gd name="connsiteX273" fmla="*/ 1673250 w 4135863"/>
                <a:gd name="connsiteY273" fmla="*/ 2197100 h 4792530"/>
                <a:gd name="connsiteX274" fmla="*/ 1651025 w 4135863"/>
                <a:gd name="connsiteY274" fmla="*/ 2146300 h 4792530"/>
                <a:gd name="connsiteX275" fmla="*/ 1581175 w 4135863"/>
                <a:gd name="connsiteY275" fmla="*/ 2095500 h 4792530"/>
                <a:gd name="connsiteX276" fmla="*/ 1584350 w 4135863"/>
                <a:gd name="connsiteY276" fmla="*/ 2022476 h 4792530"/>
                <a:gd name="connsiteX277" fmla="*/ 1590699 w 4135863"/>
                <a:gd name="connsiteY277" fmla="*/ 1984376 h 4792530"/>
                <a:gd name="connsiteX278" fmla="*/ 1676424 w 4135863"/>
                <a:gd name="connsiteY278" fmla="*/ 1958977 h 4792530"/>
                <a:gd name="connsiteX279" fmla="*/ 1609749 w 4135863"/>
                <a:gd name="connsiteY279" fmla="*/ 1882777 h 4792530"/>
                <a:gd name="connsiteX280" fmla="*/ 1622449 w 4135863"/>
                <a:gd name="connsiteY280" fmla="*/ 1809752 h 4792530"/>
                <a:gd name="connsiteX281" fmla="*/ 1651024 w 4135863"/>
                <a:gd name="connsiteY281" fmla="*/ 1730377 h 4792530"/>
                <a:gd name="connsiteX282" fmla="*/ 1714523 w 4135863"/>
                <a:gd name="connsiteY282" fmla="*/ 1685927 h 4792530"/>
                <a:gd name="connsiteX283" fmla="*/ 1765323 w 4135863"/>
                <a:gd name="connsiteY283" fmla="*/ 1647827 h 4792530"/>
                <a:gd name="connsiteX284" fmla="*/ 1793897 w 4135863"/>
                <a:gd name="connsiteY284" fmla="*/ 1612902 h 4792530"/>
                <a:gd name="connsiteX285" fmla="*/ 1812947 w 4135863"/>
                <a:gd name="connsiteY285" fmla="*/ 1571627 h 4792530"/>
                <a:gd name="connsiteX286" fmla="*/ 1790721 w 4135863"/>
                <a:gd name="connsiteY286" fmla="*/ 1539876 h 4792530"/>
                <a:gd name="connsiteX287" fmla="*/ 1793897 w 4135863"/>
                <a:gd name="connsiteY287" fmla="*/ 1473202 h 4792530"/>
                <a:gd name="connsiteX288" fmla="*/ 1765322 w 4135863"/>
                <a:gd name="connsiteY288" fmla="*/ 1381127 h 4792530"/>
                <a:gd name="connsiteX289" fmla="*/ 1727221 w 4135863"/>
                <a:gd name="connsiteY289" fmla="*/ 1314451 h 4792530"/>
                <a:gd name="connsiteX290" fmla="*/ 1666897 w 4135863"/>
                <a:gd name="connsiteY290" fmla="*/ 1355727 h 4792530"/>
                <a:gd name="connsiteX291" fmla="*/ 1625622 w 4135863"/>
                <a:gd name="connsiteY291" fmla="*/ 1377952 h 4792530"/>
                <a:gd name="connsiteX292" fmla="*/ 1587522 w 4135863"/>
                <a:gd name="connsiteY292" fmla="*/ 1349377 h 4792530"/>
                <a:gd name="connsiteX293" fmla="*/ 1527197 w 4135863"/>
                <a:gd name="connsiteY293" fmla="*/ 1327152 h 4792530"/>
                <a:gd name="connsiteX294" fmla="*/ 1428772 w 4135863"/>
                <a:gd name="connsiteY294" fmla="*/ 1257302 h 4792530"/>
                <a:gd name="connsiteX295" fmla="*/ 1374797 w 4135863"/>
                <a:gd name="connsiteY295" fmla="*/ 1257302 h 4792530"/>
                <a:gd name="connsiteX296" fmla="*/ 1358922 w 4135863"/>
                <a:gd name="connsiteY296" fmla="*/ 1187452 h 4792530"/>
                <a:gd name="connsiteX297" fmla="*/ 1298597 w 4135863"/>
                <a:gd name="connsiteY297" fmla="*/ 1114427 h 4792530"/>
                <a:gd name="connsiteX298" fmla="*/ 1212872 w 4135863"/>
                <a:gd name="connsiteY298" fmla="*/ 1057277 h 4792530"/>
                <a:gd name="connsiteX299" fmla="*/ 1073172 w 4135863"/>
                <a:gd name="connsiteY299" fmla="*/ 1003302 h 4792530"/>
                <a:gd name="connsiteX300" fmla="*/ 996972 w 4135863"/>
                <a:gd name="connsiteY300" fmla="*/ 974727 h 4792530"/>
                <a:gd name="connsiteX301" fmla="*/ 923947 w 4135863"/>
                <a:gd name="connsiteY301" fmla="*/ 914402 h 4792530"/>
                <a:gd name="connsiteX302" fmla="*/ 787422 w 4135863"/>
                <a:gd name="connsiteY302" fmla="*/ 933452 h 4792530"/>
                <a:gd name="connsiteX303" fmla="*/ 733447 w 4135863"/>
                <a:gd name="connsiteY303" fmla="*/ 942977 h 4792530"/>
                <a:gd name="connsiteX304" fmla="*/ 669947 w 4135863"/>
                <a:gd name="connsiteY304" fmla="*/ 889002 h 4792530"/>
                <a:gd name="connsiteX305" fmla="*/ 641372 w 4135863"/>
                <a:gd name="connsiteY305" fmla="*/ 860427 h 4792530"/>
                <a:gd name="connsiteX306" fmla="*/ 488972 w 4135863"/>
                <a:gd name="connsiteY306" fmla="*/ 800102 h 4792530"/>
                <a:gd name="connsiteX307" fmla="*/ 403247 w 4135863"/>
                <a:gd name="connsiteY307" fmla="*/ 749302 h 4792530"/>
                <a:gd name="connsiteX308" fmla="*/ 361972 w 4135863"/>
                <a:gd name="connsiteY308" fmla="*/ 695327 h 4792530"/>
                <a:gd name="connsiteX309" fmla="*/ 396897 w 4135863"/>
                <a:gd name="connsiteY309" fmla="*/ 660402 h 4792530"/>
                <a:gd name="connsiteX310" fmla="*/ 361972 w 4135863"/>
                <a:gd name="connsiteY310" fmla="*/ 555627 h 4792530"/>
                <a:gd name="connsiteX311" fmla="*/ 298471 w 4135863"/>
                <a:gd name="connsiteY311" fmla="*/ 454026 h 4792530"/>
                <a:gd name="connsiteX312" fmla="*/ 266722 w 4135863"/>
                <a:gd name="connsiteY312" fmla="*/ 384175 h 4792530"/>
                <a:gd name="connsiteX313" fmla="*/ 276246 w 4135863"/>
                <a:gd name="connsiteY313" fmla="*/ 358775 h 4792530"/>
                <a:gd name="connsiteX314" fmla="*/ 206397 w 4135863"/>
                <a:gd name="connsiteY314" fmla="*/ 234950 h 4792530"/>
                <a:gd name="connsiteX315" fmla="*/ 146072 w 4135863"/>
                <a:gd name="connsiteY315" fmla="*/ 101600 h 4792530"/>
                <a:gd name="connsiteX316" fmla="*/ 111147 w 4135863"/>
                <a:gd name="connsiteY316" fmla="*/ 142875 h 4792530"/>
                <a:gd name="connsiteX317" fmla="*/ 120671 w 4135863"/>
                <a:gd name="connsiteY317" fmla="*/ 193675 h 4792530"/>
                <a:gd name="connsiteX318" fmla="*/ 123846 w 4135863"/>
                <a:gd name="connsiteY318" fmla="*/ 260350 h 4792530"/>
                <a:gd name="connsiteX319" fmla="*/ 136546 w 4135863"/>
                <a:gd name="connsiteY319" fmla="*/ 327025 h 4792530"/>
                <a:gd name="connsiteX320" fmla="*/ 174646 w 4135863"/>
                <a:gd name="connsiteY320" fmla="*/ 384175 h 4792530"/>
                <a:gd name="connsiteX321" fmla="*/ 190521 w 4135863"/>
                <a:gd name="connsiteY321" fmla="*/ 422275 h 4792530"/>
                <a:gd name="connsiteX322" fmla="*/ 200046 w 4135863"/>
                <a:gd name="connsiteY322" fmla="*/ 495300 h 4792530"/>
                <a:gd name="connsiteX323" fmla="*/ 231798 w 4135863"/>
                <a:gd name="connsiteY323" fmla="*/ 542925 h 4792530"/>
                <a:gd name="connsiteX324" fmla="*/ 168296 w 4135863"/>
                <a:gd name="connsiteY324" fmla="*/ 508000 h 4792530"/>
                <a:gd name="connsiteX325" fmla="*/ 107973 w 4135863"/>
                <a:gd name="connsiteY325" fmla="*/ 460375 h 4792530"/>
                <a:gd name="connsiteX326" fmla="*/ 88923 w 4135863"/>
                <a:gd name="connsiteY326" fmla="*/ 371475 h 4792530"/>
                <a:gd name="connsiteX327" fmla="*/ 22248 w 4135863"/>
                <a:gd name="connsiteY327" fmla="*/ 285750 h 4792530"/>
                <a:gd name="connsiteX328" fmla="*/ 53998 w 4135863"/>
                <a:gd name="connsiteY328" fmla="*/ 193675 h 4792530"/>
                <a:gd name="connsiteX329" fmla="*/ 25423 w 4135863"/>
                <a:gd name="connsiteY329" fmla="*/ 161925 h 4792530"/>
                <a:gd name="connsiteX330" fmla="*/ 12722 w 4135863"/>
                <a:gd name="connsiteY330" fmla="*/ 114300 h 4792530"/>
                <a:gd name="connsiteX331" fmla="*/ 23 w 4135863"/>
                <a:gd name="connsiteY331" fmla="*/ 41275 h 4792530"/>
                <a:gd name="connsiteX332" fmla="*/ 23 w 4135863"/>
                <a:gd name="connsiteY332" fmla="*/ 0 h 479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4135863" h="4792530">
                  <a:moveTo>
                    <a:pt x="23" y="0"/>
                  </a:moveTo>
                  <a:lnTo>
                    <a:pt x="381023" y="76200"/>
                  </a:lnTo>
                  <a:lnTo>
                    <a:pt x="479448" y="28575"/>
                  </a:lnTo>
                  <a:lnTo>
                    <a:pt x="568348" y="44450"/>
                  </a:lnTo>
                  <a:lnTo>
                    <a:pt x="568348" y="44450"/>
                  </a:lnTo>
                  <a:cubicBezTo>
                    <a:pt x="569406" y="53975"/>
                    <a:pt x="572206" y="63466"/>
                    <a:pt x="571523" y="73025"/>
                  </a:cubicBezTo>
                  <a:cubicBezTo>
                    <a:pt x="571117" y="78710"/>
                    <a:pt x="567174" y="83564"/>
                    <a:pt x="565173" y="88900"/>
                  </a:cubicBezTo>
                  <a:cubicBezTo>
                    <a:pt x="563998" y="92034"/>
                    <a:pt x="563056" y="95250"/>
                    <a:pt x="561998" y="98425"/>
                  </a:cubicBezTo>
                  <a:cubicBezTo>
                    <a:pt x="563056" y="103717"/>
                    <a:pt x="562760" y="109473"/>
                    <a:pt x="565173" y="114300"/>
                  </a:cubicBezTo>
                  <a:cubicBezTo>
                    <a:pt x="569930" y="123813"/>
                    <a:pt x="575756" y="124178"/>
                    <a:pt x="584223" y="127000"/>
                  </a:cubicBezTo>
                  <a:cubicBezTo>
                    <a:pt x="588456" y="133350"/>
                    <a:pt x="594510" y="138810"/>
                    <a:pt x="596923" y="146050"/>
                  </a:cubicBezTo>
                  <a:cubicBezTo>
                    <a:pt x="597981" y="149225"/>
                    <a:pt x="598007" y="152962"/>
                    <a:pt x="600098" y="155575"/>
                  </a:cubicBezTo>
                  <a:cubicBezTo>
                    <a:pt x="602482" y="158555"/>
                    <a:pt x="606448" y="159808"/>
                    <a:pt x="609623" y="161925"/>
                  </a:cubicBezTo>
                  <a:cubicBezTo>
                    <a:pt x="611740" y="165100"/>
                    <a:pt x="612201" y="170870"/>
                    <a:pt x="615973" y="171450"/>
                  </a:cubicBezTo>
                  <a:cubicBezTo>
                    <a:pt x="621556" y="172309"/>
                    <a:pt x="649163" y="170730"/>
                    <a:pt x="660423" y="165100"/>
                  </a:cubicBezTo>
                  <a:cubicBezTo>
                    <a:pt x="663836" y="163393"/>
                    <a:pt x="666535" y="160457"/>
                    <a:pt x="669948" y="158750"/>
                  </a:cubicBezTo>
                  <a:cubicBezTo>
                    <a:pt x="672941" y="157253"/>
                    <a:pt x="676397" y="156893"/>
                    <a:pt x="679473" y="155575"/>
                  </a:cubicBezTo>
                  <a:cubicBezTo>
                    <a:pt x="690752" y="150741"/>
                    <a:pt x="692132" y="149252"/>
                    <a:pt x="701698" y="142875"/>
                  </a:cubicBezTo>
                  <a:cubicBezTo>
                    <a:pt x="717573" y="143933"/>
                    <a:pt x="733836" y="142406"/>
                    <a:pt x="749323" y="146050"/>
                  </a:cubicBezTo>
                  <a:cubicBezTo>
                    <a:pt x="753037" y="146924"/>
                    <a:pt x="755673" y="151759"/>
                    <a:pt x="755673" y="155575"/>
                  </a:cubicBezTo>
                  <a:cubicBezTo>
                    <a:pt x="755673" y="170542"/>
                    <a:pt x="751440" y="185208"/>
                    <a:pt x="749323" y="200025"/>
                  </a:cubicBezTo>
                  <a:cubicBezTo>
                    <a:pt x="754729" y="227053"/>
                    <a:pt x="746402" y="212725"/>
                    <a:pt x="762023" y="212725"/>
                  </a:cubicBezTo>
                  <a:cubicBezTo>
                    <a:pt x="765370" y="212725"/>
                    <a:pt x="768373" y="214842"/>
                    <a:pt x="771548" y="215900"/>
                  </a:cubicBezTo>
                  <a:cubicBezTo>
                    <a:pt x="773665" y="220133"/>
                    <a:pt x="775147" y="224749"/>
                    <a:pt x="777898" y="228600"/>
                  </a:cubicBezTo>
                  <a:cubicBezTo>
                    <a:pt x="780508" y="232254"/>
                    <a:pt x="785242" y="234200"/>
                    <a:pt x="787423" y="238125"/>
                  </a:cubicBezTo>
                  <a:cubicBezTo>
                    <a:pt x="790674" y="243976"/>
                    <a:pt x="793773" y="257175"/>
                    <a:pt x="793773" y="257175"/>
                  </a:cubicBezTo>
                  <a:cubicBezTo>
                    <a:pt x="794831" y="267758"/>
                    <a:pt x="795331" y="278413"/>
                    <a:pt x="796948" y="288925"/>
                  </a:cubicBezTo>
                  <a:cubicBezTo>
                    <a:pt x="797457" y="292233"/>
                    <a:pt x="798032" y="295837"/>
                    <a:pt x="800123" y="298450"/>
                  </a:cubicBezTo>
                  <a:cubicBezTo>
                    <a:pt x="802507" y="301430"/>
                    <a:pt x="806543" y="302582"/>
                    <a:pt x="809648" y="304800"/>
                  </a:cubicBezTo>
                  <a:cubicBezTo>
                    <a:pt x="813954" y="307876"/>
                    <a:pt x="818330" y="310881"/>
                    <a:pt x="822348" y="314325"/>
                  </a:cubicBezTo>
                  <a:cubicBezTo>
                    <a:pt x="825757" y="317247"/>
                    <a:pt x="828219" y="321240"/>
                    <a:pt x="831873" y="323850"/>
                  </a:cubicBezTo>
                  <a:cubicBezTo>
                    <a:pt x="853611" y="339377"/>
                    <a:pt x="836100" y="321552"/>
                    <a:pt x="854098" y="336550"/>
                  </a:cubicBezTo>
                  <a:cubicBezTo>
                    <a:pt x="857547" y="339425"/>
                    <a:pt x="859887" y="343584"/>
                    <a:pt x="863623" y="346075"/>
                  </a:cubicBezTo>
                  <a:cubicBezTo>
                    <a:pt x="868834" y="349549"/>
                    <a:pt x="889893" y="352041"/>
                    <a:pt x="892198" y="352425"/>
                  </a:cubicBezTo>
                  <a:cubicBezTo>
                    <a:pt x="889023" y="353483"/>
                    <a:pt x="885040" y="353233"/>
                    <a:pt x="882673" y="355600"/>
                  </a:cubicBezTo>
                  <a:cubicBezTo>
                    <a:pt x="880306" y="357967"/>
                    <a:pt x="879913" y="361804"/>
                    <a:pt x="879498" y="365125"/>
                  </a:cubicBezTo>
                  <a:cubicBezTo>
                    <a:pt x="877786" y="378817"/>
                    <a:pt x="877935" y="392696"/>
                    <a:pt x="876323" y="406400"/>
                  </a:cubicBezTo>
                  <a:cubicBezTo>
                    <a:pt x="874751" y="419765"/>
                    <a:pt x="870870" y="421402"/>
                    <a:pt x="866798" y="434975"/>
                  </a:cubicBezTo>
                  <a:cubicBezTo>
                    <a:pt x="865247" y="440144"/>
                    <a:pt x="864794" y="445582"/>
                    <a:pt x="863623" y="450850"/>
                  </a:cubicBezTo>
                  <a:cubicBezTo>
                    <a:pt x="862676" y="455110"/>
                    <a:pt x="861702" y="459370"/>
                    <a:pt x="860448" y="463550"/>
                  </a:cubicBezTo>
                  <a:cubicBezTo>
                    <a:pt x="858525" y="469961"/>
                    <a:pt x="856215" y="476250"/>
                    <a:pt x="854098" y="482600"/>
                  </a:cubicBezTo>
                  <a:cubicBezTo>
                    <a:pt x="853040" y="485775"/>
                    <a:pt x="852166" y="489018"/>
                    <a:pt x="850923" y="492125"/>
                  </a:cubicBezTo>
                  <a:cubicBezTo>
                    <a:pt x="843330" y="511107"/>
                    <a:pt x="846375" y="502593"/>
                    <a:pt x="841398" y="517525"/>
                  </a:cubicBezTo>
                  <a:cubicBezTo>
                    <a:pt x="838828" y="535512"/>
                    <a:pt x="839325" y="537480"/>
                    <a:pt x="835048" y="552450"/>
                  </a:cubicBezTo>
                  <a:cubicBezTo>
                    <a:pt x="834129" y="555668"/>
                    <a:pt x="834240" y="559608"/>
                    <a:pt x="831873" y="561975"/>
                  </a:cubicBezTo>
                  <a:cubicBezTo>
                    <a:pt x="829506" y="564342"/>
                    <a:pt x="825523" y="564092"/>
                    <a:pt x="822348" y="565150"/>
                  </a:cubicBezTo>
                  <a:cubicBezTo>
                    <a:pt x="820231" y="568325"/>
                    <a:pt x="816471" y="570889"/>
                    <a:pt x="815998" y="574675"/>
                  </a:cubicBezTo>
                  <a:cubicBezTo>
                    <a:pt x="813979" y="590831"/>
                    <a:pt x="820382" y="588507"/>
                    <a:pt x="825523" y="600075"/>
                  </a:cubicBezTo>
                  <a:cubicBezTo>
                    <a:pt x="836659" y="625131"/>
                    <a:pt x="824263" y="614052"/>
                    <a:pt x="841398" y="625475"/>
                  </a:cubicBezTo>
                  <a:cubicBezTo>
                    <a:pt x="842278" y="629873"/>
                    <a:pt x="844697" y="645383"/>
                    <a:pt x="847748" y="650875"/>
                  </a:cubicBezTo>
                  <a:cubicBezTo>
                    <a:pt x="851454" y="657546"/>
                    <a:pt x="857035" y="663099"/>
                    <a:pt x="860448" y="669925"/>
                  </a:cubicBezTo>
                  <a:cubicBezTo>
                    <a:pt x="862565" y="674158"/>
                    <a:pt x="863451" y="679278"/>
                    <a:pt x="866798" y="682625"/>
                  </a:cubicBezTo>
                  <a:cubicBezTo>
                    <a:pt x="872194" y="688021"/>
                    <a:pt x="885848" y="695325"/>
                    <a:pt x="885848" y="695325"/>
                  </a:cubicBezTo>
                  <a:cubicBezTo>
                    <a:pt x="893577" y="706919"/>
                    <a:pt x="900096" y="715843"/>
                    <a:pt x="904898" y="730250"/>
                  </a:cubicBezTo>
                  <a:cubicBezTo>
                    <a:pt x="905956" y="733425"/>
                    <a:pt x="905706" y="737408"/>
                    <a:pt x="908073" y="739775"/>
                  </a:cubicBezTo>
                  <a:cubicBezTo>
                    <a:pt x="910440" y="742142"/>
                    <a:pt x="914423" y="741892"/>
                    <a:pt x="917598" y="742950"/>
                  </a:cubicBezTo>
                  <a:cubicBezTo>
                    <a:pt x="923580" y="748932"/>
                    <a:pt x="928691" y="755289"/>
                    <a:pt x="936648" y="758825"/>
                  </a:cubicBezTo>
                  <a:cubicBezTo>
                    <a:pt x="942765" y="761543"/>
                    <a:pt x="955698" y="765175"/>
                    <a:pt x="955698" y="765175"/>
                  </a:cubicBezTo>
                  <a:cubicBezTo>
                    <a:pt x="968398" y="764117"/>
                    <a:pt x="981227" y="764095"/>
                    <a:pt x="993798" y="762000"/>
                  </a:cubicBezTo>
                  <a:cubicBezTo>
                    <a:pt x="1000400" y="760900"/>
                    <a:pt x="1006498" y="757767"/>
                    <a:pt x="1012848" y="755650"/>
                  </a:cubicBezTo>
                  <a:lnTo>
                    <a:pt x="1022373" y="752475"/>
                  </a:lnTo>
                  <a:cubicBezTo>
                    <a:pt x="1026606" y="749300"/>
                    <a:pt x="1030479" y="745575"/>
                    <a:pt x="1035073" y="742950"/>
                  </a:cubicBezTo>
                  <a:cubicBezTo>
                    <a:pt x="1037979" y="741290"/>
                    <a:pt x="1041392" y="740737"/>
                    <a:pt x="1044598" y="739775"/>
                  </a:cubicBezTo>
                  <a:cubicBezTo>
                    <a:pt x="1088686" y="726549"/>
                    <a:pt x="1067640" y="733391"/>
                    <a:pt x="1143023" y="730250"/>
                  </a:cubicBezTo>
                  <a:cubicBezTo>
                    <a:pt x="1168244" y="705029"/>
                    <a:pt x="1164251" y="719912"/>
                    <a:pt x="1155723" y="685800"/>
                  </a:cubicBezTo>
                  <a:cubicBezTo>
                    <a:pt x="1157840" y="681567"/>
                    <a:pt x="1160209" y="677450"/>
                    <a:pt x="1162073" y="673100"/>
                  </a:cubicBezTo>
                  <a:cubicBezTo>
                    <a:pt x="1163391" y="670024"/>
                    <a:pt x="1163157" y="666188"/>
                    <a:pt x="1165248" y="663575"/>
                  </a:cubicBezTo>
                  <a:cubicBezTo>
                    <a:pt x="1169724" y="657980"/>
                    <a:pt x="1178023" y="656142"/>
                    <a:pt x="1184298" y="654050"/>
                  </a:cubicBezTo>
                  <a:cubicBezTo>
                    <a:pt x="1192110" y="646238"/>
                    <a:pt x="1196852" y="639835"/>
                    <a:pt x="1206523" y="635000"/>
                  </a:cubicBezTo>
                  <a:cubicBezTo>
                    <a:pt x="1209516" y="633503"/>
                    <a:pt x="1213122" y="633450"/>
                    <a:pt x="1216048" y="631825"/>
                  </a:cubicBezTo>
                  <a:cubicBezTo>
                    <a:pt x="1232417" y="622731"/>
                    <a:pt x="1230255" y="619143"/>
                    <a:pt x="1244623" y="615950"/>
                  </a:cubicBezTo>
                  <a:cubicBezTo>
                    <a:pt x="1250907" y="614553"/>
                    <a:pt x="1257275" y="613486"/>
                    <a:pt x="1263673" y="612775"/>
                  </a:cubicBezTo>
                  <a:cubicBezTo>
                    <a:pt x="1285862" y="610310"/>
                    <a:pt x="1330348" y="606425"/>
                    <a:pt x="1330348" y="606425"/>
                  </a:cubicBezTo>
                  <a:cubicBezTo>
                    <a:pt x="1341990" y="608542"/>
                    <a:pt x="1354351" y="608224"/>
                    <a:pt x="1365273" y="612775"/>
                  </a:cubicBezTo>
                  <a:cubicBezTo>
                    <a:pt x="1368362" y="614062"/>
                    <a:pt x="1366357" y="619687"/>
                    <a:pt x="1368448" y="622300"/>
                  </a:cubicBezTo>
                  <a:cubicBezTo>
                    <a:pt x="1370832" y="625280"/>
                    <a:pt x="1375042" y="626207"/>
                    <a:pt x="1377973" y="628650"/>
                  </a:cubicBezTo>
                  <a:cubicBezTo>
                    <a:pt x="1381422" y="631525"/>
                    <a:pt x="1384323" y="635000"/>
                    <a:pt x="1387498" y="638175"/>
                  </a:cubicBezTo>
                  <a:cubicBezTo>
                    <a:pt x="1391829" y="651168"/>
                    <a:pt x="1395020" y="656175"/>
                    <a:pt x="1387498" y="673100"/>
                  </a:cubicBezTo>
                  <a:cubicBezTo>
                    <a:pt x="1386139" y="676158"/>
                    <a:pt x="1380966" y="674778"/>
                    <a:pt x="1377973" y="676275"/>
                  </a:cubicBezTo>
                  <a:cubicBezTo>
                    <a:pt x="1356047" y="687238"/>
                    <a:pt x="1382179" y="679192"/>
                    <a:pt x="1355748" y="685800"/>
                  </a:cubicBezTo>
                  <a:cubicBezTo>
                    <a:pt x="1353631" y="690033"/>
                    <a:pt x="1350895" y="694010"/>
                    <a:pt x="1349398" y="698500"/>
                  </a:cubicBezTo>
                  <a:cubicBezTo>
                    <a:pt x="1346638" y="706779"/>
                    <a:pt x="1345808" y="715621"/>
                    <a:pt x="1343048" y="723900"/>
                  </a:cubicBezTo>
                  <a:cubicBezTo>
                    <a:pt x="1341990" y="727075"/>
                    <a:pt x="1341370" y="730432"/>
                    <a:pt x="1339873" y="733425"/>
                  </a:cubicBezTo>
                  <a:cubicBezTo>
                    <a:pt x="1338166" y="736838"/>
                    <a:pt x="1335640" y="739775"/>
                    <a:pt x="1333523" y="742950"/>
                  </a:cubicBezTo>
                  <a:cubicBezTo>
                    <a:pt x="1332465" y="748242"/>
                    <a:pt x="1331519" y="753557"/>
                    <a:pt x="1330348" y="758825"/>
                  </a:cubicBezTo>
                  <a:cubicBezTo>
                    <a:pt x="1328204" y="768475"/>
                    <a:pt x="1326761" y="775911"/>
                    <a:pt x="1320823" y="784225"/>
                  </a:cubicBezTo>
                  <a:cubicBezTo>
                    <a:pt x="1318213" y="787879"/>
                    <a:pt x="1314473" y="790575"/>
                    <a:pt x="1311298" y="793750"/>
                  </a:cubicBezTo>
                  <a:cubicBezTo>
                    <a:pt x="1307837" y="804132"/>
                    <a:pt x="1305127" y="815047"/>
                    <a:pt x="1295423" y="822325"/>
                  </a:cubicBezTo>
                  <a:cubicBezTo>
                    <a:pt x="1291190" y="825500"/>
                    <a:pt x="1286465" y="828108"/>
                    <a:pt x="1282723" y="831850"/>
                  </a:cubicBezTo>
                  <a:cubicBezTo>
                    <a:pt x="1267735" y="846838"/>
                    <a:pt x="1283527" y="835406"/>
                    <a:pt x="1273198" y="850900"/>
                  </a:cubicBezTo>
                  <a:cubicBezTo>
                    <a:pt x="1270707" y="854636"/>
                    <a:pt x="1266848" y="857250"/>
                    <a:pt x="1263673" y="860425"/>
                  </a:cubicBezTo>
                  <a:cubicBezTo>
                    <a:pt x="1264731" y="876300"/>
                    <a:pt x="1262477" y="892752"/>
                    <a:pt x="1266848" y="908050"/>
                  </a:cubicBezTo>
                  <a:cubicBezTo>
                    <a:pt x="1267767" y="911268"/>
                    <a:pt x="1273052" y="905290"/>
                    <a:pt x="1276373" y="904875"/>
                  </a:cubicBezTo>
                  <a:cubicBezTo>
                    <a:pt x="1298526" y="902106"/>
                    <a:pt x="1320823" y="900642"/>
                    <a:pt x="1343048" y="898525"/>
                  </a:cubicBezTo>
                  <a:cubicBezTo>
                    <a:pt x="1349398" y="896408"/>
                    <a:pt x="1356111" y="895168"/>
                    <a:pt x="1362098" y="892175"/>
                  </a:cubicBezTo>
                  <a:cubicBezTo>
                    <a:pt x="1366331" y="890058"/>
                    <a:pt x="1370178" y="886852"/>
                    <a:pt x="1374798" y="885825"/>
                  </a:cubicBezTo>
                  <a:cubicBezTo>
                    <a:pt x="1389409" y="882578"/>
                    <a:pt x="1419248" y="879475"/>
                    <a:pt x="1419248" y="879475"/>
                  </a:cubicBezTo>
                  <a:cubicBezTo>
                    <a:pt x="1422423" y="881592"/>
                    <a:pt x="1426389" y="882845"/>
                    <a:pt x="1428773" y="885825"/>
                  </a:cubicBezTo>
                  <a:cubicBezTo>
                    <a:pt x="1446300" y="907733"/>
                    <a:pt x="1414176" y="883502"/>
                    <a:pt x="1441473" y="901700"/>
                  </a:cubicBezTo>
                  <a:cubicBezTo>
                    <a:pt x="1443590" y="904875"/>
                    <a:pt x="1445125" y="908527"/>
                    <a:pt x="1447823" y="911225"/>
                  </a:cubicBezTo>
                  <a:cubicBezTo>
                    <a:pt x="1451761" y="915163"/>
                    <a:pt x="1464640" y="923494"/>
                    <a:pt x="1470048" y="927100"/>
                  </a:cubicBezTo>
                  <a:cubicBezTo>
                    <a:pt x="1484604" y="948935"/>
                    <a:pt x="1480335" y="938910"/>
                    <a:pt x="1485923" y="955675"/>
                  </a:cubicBezTo>
                  <a:cubicBezTo>
                    <a:pt x="1472702" y="995337"/>
                    <a:pt x="1479573" y="971704"/>
                    <a:pt x="1479573" y="1063625"/>
                  </a:cubicBezTo>
                  <a:cubicBezTo>
                    <a:pt x="1479573" y="1086932"/>
                    <a:pt x="1481144" y="1110223"/>
                    <a:pt x="1482748" y="1133475"/>
                  </a:cubicBezTo>
                  <a:cubicBezTo>
                    <a:pt x="1483577" y="1145497"/>
                    <a:pt x="1486697" y="1159572"/>
                    <a:pt x="1489098" y="1171575"/>
                  </a:cubicBezTo>
                  <a:cubicBezTo>
                    <a:pt x="1490156" y="1186392"/>
                    <a:pt x="1489692" y="1201397"/>
                    <a:pt x="1492273" y="1216025"/>
                  </a:cubicBezTo>
                  <a:cubicBezTo>
                    <a:pt x="1492936" y="1219783"/>
                    <a:pt x="1496916" y="1222137"/>
                    <a:pt x="1498623" y="1225550"/>
                  </a:cubicBezTo>
                  <a:cubicBezTo>
                    <a:pt x="1500120" y="1228543"/>
                    <a:pt x="1499655" y="1232504"/>
                    <a:pt x="1501798" y="1235075"/>
                  </a:cubicBezTo>
                  <a:cubicBezTo>
                    <a:pt x="1508696" y="1243353"/>
                    <a:pt x="1518341" y="1245889"/>
                    <a:pt x="1527198" y="1250950"/>
                  </a:cubicBezTo>
                  <a:cubicBezTo>
                    <a:pt x="1530511" y="1252843"/>
                    <a:pt x="1533216" y="1255797"/>
                    <a:pt x="1536723" y="1257300"/>
                  </a:cubicBezTo>
                  <a:cubicBezTo>
                    <a:pt x="1540734" y="1259019"/>
                    <a:pt x="1545079" y="1260061"/>
                    <a:pt x="1549423" y="1260475"/>
                  </a:cubicBezTo>
                  <a:cubicBezTo>
                    <a:pt x="1567365" y="1262184"/>
                    <a:pt x="1585406" y="1262592"/>
                    <a:pt x="1603398" y="1263650"/>
                  </a:cubicBezTo>
                  <a:cubicBezTo>
                    <a:pt x="1626588" y="1271380"/>
                    <a:pt x="1615954" y="1268377"/>
                    <a:pt x="1635148" y="1273175"/>
                  </a:cubicBezTo>
                  <a:cubicBezTo>
                    <a:pt x="1648906" y="1271058"/>
                    <a:pt x="1662741" y="1269390"/>
                    <a:pt x="1676423" y="1266825"/>
                  </a:cubicBezTo>
                  <a:cubicBezTo>
                    <a:pt x="1679712" y="1266208"/>
                    <a:pt x="1683335" y="1265741"/>
                    <a:pt x="1685948" y="1263650"/>
                  </a:cubicBezTo>
                  <a:cubicBezTo>
                    <a:pt x="1688928" y="1261266"/>
                    <a:pt x="1689855" y="1257056"/>
                    <a:pt x="1692298" y="1254125"/>
                  </a:cubicBezTo>
                  <a:cubicBezTo>
                    <a:pt x="1695173" y="1250676"/>
                    <a:pt x="1698648" y="1247775"/>
                    <a:pt x="1701823" y="1244600"/>
                  </a:cubicBezTo>
                  <a:cubicBezTo>
                    <a:pt x="1715581" y="1245658"/>
                    <a:pt x="1729535" y="1245232"/>
                    <a:pt x="1743098" y="1247775"/>
                  </a:cubicBezTo>
                  <a:cubicBezTo>
                    <a:pt x="1746849" y="1248478"/>
                    <a:pt x="1749210" y="1252418"/>
                    <a:pt x="1752623" y="1254125"/>
                  </a:cubicBezTo>
                  <a:cubicBezTo>
                    <a:pt x="1755616" y="1255622"/>
                    <a:pt x="1758973" y="1256242"/>
                    <a:pt x="1762148" y="1257300"/>
                  </a:cubicBezTo>
                  <a:cubicBezTo>
                    <a:pt x="1765323" y="1260475"/>
                    <a:pt x="1768798" y="1263376"/>
                    <a:pt x="1771673" y="1266825"/>
                  </a:cubicBezTo>
                  <a:cubicBezTo>
                    <a:pt x="1778994" y="1275610"/>
                    <a:pt x="1777113" y="1278918"/>
                    <a:pt x="1787548" y="1285875"/>
                  </a:cubicBezTo>
                  <a:cubicBezTo>
                    <a:pt x="1790333" y="1287731"/>
                    <a:pt x="1793898" y="1287992"/>
                    <a:pt x="1797073" y="1289050"/>
                  </a:cubicBezTo>
                  <a:cubicBezTo>
                    <a:pt x="1805540" y="1295400"/>
                    <a:pt x="1812433" y="1304753"/>
                    <a:pt x="1822473" y="1308100"/>
                  </a:cubicBezTo>
                  <a:cubicBezTo>
                    <a:pt x="1825648" y="1309158"/>
                    <a:pt x="1829005" y="1309778"/>
                    <a:pt x="1831998" y="1311275"/>
                  </a:cubicBezTo>
                  <a:cubicBezTo>
                    <a:pt x="1836641" y="1313596"/>
                    <a:pt x="1851347" y="1324993"/>
                    <a:pt x="1854223" y="1327150"/>
                  </a:cubicBezTo>
                  <a:cubicBezTo>
                    <a:pt x="1857398" y="1323975"/>
                    <a:pt x="1861337" y="1321413"/>
                    <a:pt x="1863748" y="1317625"/>
                  </a:cubicBezTo>
                  <a:cubicBezTo>
                    <a:pt x="1873686" y="1302009"/>
                    <a:pt x="1874960" y="1296688"/>
                    <a:pt x="1879623" y="1282700"/>
                  </a:cubicBezTo>
                  <a:cubicBezTo>
                    <a:pt x="1880681" y="1272117"/>
                    <a:pt x="1880406" y="1261314"/>
                    <a:pt x="1882798" y="1250950"/>
                  </a:cubicBezTo>
                  <a:cubicBezTo>
                    <a:pt x="1883656" y="1247232"/>
                    <a:pt x="1887255" y="1244738"/>
                    <a:pt x="1889148" y="1241425"/>
                  </a:cubicBezTo>
                  <a:cubicBezTo>
                    <a:pt x="1891496" y="1237316"/>
                    <a:pt x="1893740" y="1233119"/>
                    <a:pt x="1895498" y="1228725"/>
                  </a:cubicBezTo>
                  <a:cubicBezTo>
                    <a:pt x="1897984" y="1222510"/>
                    <a:pt x="1900225" y="1216169"/>
                    <a:pt x="1901848" y="1209675"/>
                  </a:cubicBezTo>
                  <a:cubicBezTo>
                    <a:pt x="1902906" y="1205442"/>
                    <a:pt x="1902602" y="1200606"/>
                    <a:pt x="1905023" y="1196975"/>
                  </a:cubicBezTo>
                  <a:cubicBezTo>
                    <a:pt x="1908001" y="1192508"/>
                    <a:pt x="1927867" y="1184507"/>
                    <a:pt x="1930423" y="1184275"/>
                  </a:cubicBezTo>
                  <a:cubicBezTo>
                    <a:pt x="1959953" y="1181590"/>
                    <a:pt x="1996040" y="1156758"/>
                    <a:pt x="2019323" y="1181100"/>
                  </a:cubicBezTo>
                  <a:cubicBezTo>
                    <a:pt x="2022498" y="1178983"/>
                    <a:pt x="2025435" y="1176457"/>
                    <a:pt x="2028848" y="1174750"/>
                  </a:cubicBezTo>
                  <a:cubicBezTo>
                    <a:pt x="2055138" y="1161605"/>
                    <a:pt x="2020601" y="1183423"/>
                    <a:pt x="2047898" y="1165225"/>
                  </a:cubicBezTo>
                  <a:cubicBezTo>
                    <a:pt x="2055048" y="1143775"/>
                    <a:pt x="2045132" y="1167025"/>
                    <a:pt x="2060598" y="1149350"/>
                  </a:cubicBezTo>
                  <a:cubicBezTo>
                    <a:pt x="2087530" y="1118571"/>
                    <a:pt x="2060631" y="1136636"/>
                    <a:pt x="2082823" y="1127125"/>
                  </a:cubicBezTo>
                  <a:cubicBezTo>
                    <a:pt x="2087173" y="1125261"/>
                    <a:pt x="2091129" y="1122533"/>
                    <a:pt x="2095523" y="1120775"/>
                  </a:cubicBezTo>
                  <a:cubicBezTo>
                    <a:pt x="2101738" y="1118289"/>
                    <a:pt x="2114573" y="1114425"/>
                    <a:pt x="2114573" y="1114425"/>
                  </a:cubicBezTo>
                  <a:cubicBezTo>
                    <a:pt x="2117748" y="1116542"/>
                    <a:pt x="2121714" y="1117795"/>
                    <a:pt x="2124098" y="1120775"/>
                  </a:cubicBezTo>
                  <a:cubicBezTo>
                    <a:pt x="2126189" y="1123388"/>
                    <a:pt x="2125776" y="1127307"/>
                    <a:pt x="2127273" y="1130300"/>
                  </a:cubicBezTo>
                  <a:cubicBezTo>
                    <a:pt x="2128980" y="1133713"/>
                    <a:pt x="2131506" y="1136650"/>
                    <a:pt x="2133623" y="1139825"/>
                  </a:cubicBezTo>
                  <a:cubicBezTo>
                    <a:pt x="2132565" y="1144058"/>
                    <a:pt x="2131229" y="1148232"/>
                    <a:pt x="2130448" y="1152525"/>
                  </a:cubicBezTo>
                  <a:cubicBezTo>
                    <a:pt x="2129109" y="1159888"/>
                    <a:pt x="2122179" y="1166684"/>
                    <a:pt x="2127273" y="1174750"/>
                  </a:cubicBezTo>
                  <a:cubicBezTo>
                    <a:pt x="2133623" y="1184804"/>
                    <a:pt x="2162727" y="1156758"/>
                    <a:pt x="2187598" y="1155700"/>
                  </a:cubicBezTo>
                  <a:cubicBezTo>
                    <a:pt x="2212469" y="1154642"/>
                    <a:pt x="2261152" y="1162579"/>
                    <a:pt x="2276498" y="1168400"/>
                  </a:cubicBezTo>
                  <a:cubicBezTo>
                    <a:pt x="2291844" y="1174221"/>
                    <a:pt x="2281488" y="1183365"/>
                    <a:pt x="2279673" y="1190625"/>
                  </a:cubicBezTo>
                  <a:cubicBezTo>
                    <a:pt x="2278748" y="1194327"/>
                    <a:pt x="2277556" y="1185862"/>
                    <a:pt x="2273323" y="1181100"/>
                  </a:cubicBezTo>
                  <a:cubicBezTo>
                    <a:pt x="2269090" y="1176338"/>
                    <a:pt x="2262020" y="1164632"/>
                    <a:pt x="2254273" y="1162050"/>
                  </a:cubicBezTo>
                  <a:cubicBezTo>
                    <a:pt x="2251627" y="1159404"/>
                    <a:pt x="2255331" y="1164167"/>
                    <a:pt x="2257448" y="1165225"/>
                  </a:cubicBezTo>
                  <a:cubicBezTo>
                    <a:pt x="2266444" y="1167342"/>
                    <a:pt x="2297136" y="1180571"/>
                    <a:pt x="2308248" y="1184275"/>
                  </a:cubicBezTo>
                  <a:cubicBezTo>
                    <a:pt x="2319360" y="1187979"/>
                    <a:pt x="2318888" y="1186141"/>
                    <a:pt x="2324123" y="1187450"/>
                  </a:cubicBezTo>
                  <a:cubicBezTo>
                    <a:pt x="2339423" y="1191275"/>
                    <a:pt x="2329310" y="1191672"/>
                    <a:pt x="2349523" y="1193800"/>
                  </a:cubicBezTo>
                  <a:cubicBezTo>
                    <a:pt x="2364296" y="1195355"/>
                    <a:pt x="2379156" y="1195917"/>
                    <a:pt x="2393973" y="1196975"/>
                  </a:cubicBezTo>
                  <a:cubicBezTo>
                    <a:pt x="2395031" y="1200150"/>
                    <a:pt x="2394222" y="1204875"/>
                    <a:pt x="2397148" y="1206500"/>
                  </a:cubicBezTo>
                  <a:cubicBezTo>
                    <a:pt x="2405627" y="1211211"/>
                    <a:pt x="2434644" y="1214578"/>
                    <a:pt x="2444773" y="1216025"/>
                  </a:cubicBezTo>
                  <a:cubicBezTo>
                    <a:pt x="2447948" y="1217083"/>
                    <a:pt x="2451016" y="1218544"/>
                    <a:pt x="2454298" y="1219200"/>
                  </a:cubicBezTo>
                  <a:cubicBezTo>
                    <a:pt x="2461636" y="1220668"/>
                    <a:pt x="2469355" y="1220225"/>
                    <a:pt x="2476523" y="1222375"/>
                  </a:cubicBezTo>
                  <a:cubicBezTo>
                    <a:pt x="2480178" y="1223471"/>
                    <a:pt x="2482873" y="1226608"/>
                    <a:pt x="2486048" y="1228725"/>
                  </a:cubicBezTo>
                  <a:cubicBezTo>
                    <a:pt x="2497690" y="1226608"/>
                    <a:pt x="2510097" y="1227036"/>
                    <a:pt x="2520973" y="1222375"/>
                  </a:cubicBezTo>
                  <a:cubicBezTo>
                    <a:pt x="2525837" y="1220291"/>
                    <a:pt x="2526756" y="1213417"/>
                    <a:pt x="2530498" y="1209675"/>
                  </a:cubicBezTo>
                  <a:cubicBezTo>
                    <a:pt x="2533196" y="1206977"/>
                    <a:pt x="2536516" y="1204828"/>
                    <a:pt x="2540023" y="1203325"/>
                  </a:cubicBezTo>
                  <a:cubicBezTo>
                    <a:pt x="2544034" y="1201606"/>
                    <a:pt x="2548583" y="1201530"/>
                    <a:pt x="2552723" y="1200150"/>
                  </a:cubicBezTo>
                  <a:cubicBezTo>
                    <a:pt x="2588591" y="1188194"/>
                    <a:pt x="2550864" y="1198234"/>
                    <a:pt x="2581298" y="1190625"/>
                  </a:cubicBezTo>
                  <a:cubicBezTo>
                    <a:pt x="2590823" y="1191683"/>
                    <a:pt x="2600420" y="1192224"/>
                    <a:pt x="2609873" y="1193800"/>
                  </a:cubicBezTo>
                  <a:cubicBezTo>
                    <a:pt x="2613174" y="1194350"/>
                    <a:pt x="2616785" y="1194884"/>
                    <a:pt x="2619398" y="1196975"/>
                  </a:cubicBezTo>
                  <a:cubicBezTo>
                    <a:pt x="2622378" y="1199359"/>
                    <a:pt x="2623631" y="1203325"/>
                    <a:pt x="2625748" y="1206500"/>
                  </a:cubicBezTo>
                  <a:cubicBezTo>
                    <a:pt x="2622573" y="1207558"/>
                    <a:pt x="2618366" y="1207104"/>
                    <a:pt x="2616223" y="1209675"/>
                  </a:cubicBezTo>
                  <a:cubicBezTo>
                    <a:pt x="2614114" y="1212206"/>
                    <a:pt x="2608455" y="1229804"/>
                    <a:pt x="2606698" y="1235075"/>
                  </a:cubicBezTo>
                  <a:cubicBezTo>
                    <a:pt x="2619794" y="1241623"/>
                    <a:pt x="2639530" y="1254276"/>
                    <a:pt x="2654323" y="1238250"/>
                  </a:cubicBezTo>
                  <a:cubicBezTo>
                    <a:pt x="2662967" y="1228886"/>
                    <a:pt x="2653212" y="1212152"/>
                    <a:pt x="2657498" y="1200150"/>
                  </a:cubicBezTo>
                  <a:cubicBezTo>
                    <a:pt x="2659520" y="1194488"/>
                    <a:pt x="2683235" y="1191193"/>
                    <a:pt x="2686073" y="1190625"/>
                  </a:cubicBezTo>
                  <a:cubicBezTo>
                    <a:pt x="2690313" y="1191473"/>
                    <a:pt x="2715128" y="1195434"/>
                    <a:pt x="2717823" y="1200150"/>
                  </a:cubicBezTo>
                  <a:cubicBezTo>
                    <a:pt x="2719735" y="1203496"/>
                    <a:pt x="2712793" y="1220711"/>
                    <a:pt x="2711473" y="1225550"/>
                  </a:cubicBezTo>
                  <a:cubicBezTo>
                    <a:pt x="2709177" y="1233970"/>
                    <a:pt x="2707883" y="1242671"/>
                    <a:pt x="2705123" y="1250950"/>
                  </a:cubicBezTo>
                  <a:lnTo>
                    <a:pt x="2698773" y="1270000"/>
                  </a:lnTo>
                  <a:cubicBezTo>
                    <a:pt x="2704065" y="1273175"/>
                    <a:pt x="2709128" y="1276765"/>
                    <a:pt x="2714648" y="1279525"/>
                  </a:cubicBezTo>
                  <a:cubicBezTo>
                    <a:pt x="2722241" y="1283321"/>
                    <a:pt x="2731804" y="1286302"/>
                    <a:pt x="2740048" y="1289050"/>
                  </a:cubicBezTo>
                  <a:cubicBezTo>
                    <a:pt x="2743223" y="1292225"/>
                    <a:pt x="2749126" y="1294107"/>
                    <a:pt x="2749573" y="1298575"/>
                  </a:cubicBezTo>
                  <a:cubicBezTo>
                    <a:pt x="2752456" y="1327402"/>
                    <a:pt x="2731504" y="1316894"/>
                    <a:pt x="2752748" y="1323975"/>
                  </a:cubicBezTo>
                  <a:cubicBezTo>
                    <a:pt x="2755923" y="1327150"/>
                    <a:pt x="2760045" y="1329601"/>
                    <a:pt x="2762273" y="1333500"/>
                  </a:cubicBezTo>
                  <a:cubicBezTo>
                    <a:pt x="2764438" y="1337289"/>
                    <a:pt x="2761897" y="1343664"/>
                    <a:pt x="2765448" y="1346200"/>
                  </a:cubicBezTo>
                  <a:cubicBezTo>
                    <a:pt x="2770686" y="1349942"/>
                    <a:pt x="2778214" y="1347978"/>
                    <a:pt x="2784498" y="1349375"/>
                  </a:cubicBezTo>
                  <a:cubicBezTo>
                    <a:pt x="2787765" y="1350101"/>
                    <a:pt x="2790805" y="1351631"/>
                    <a:pt x="2794023" y="1352550"/>
                  </a:cubicBezTo>
                  <a:cubicBezTo>
                    <a:pt x="2798219" y="1353749"/>
                    <a:pt x="2802490" y="1354667"/>
                    <a:pt x="2806723" y="1355725"/>
                  </a:cubicBezTo>
                  <a:cubicBezTo>
                    <a:pt x="2810546" y="1363371"/>
                    <a:pt x="2820026" y="1383644"/>
                    <a:pt x="2825773" y="1387475"/>
                  </a:cubicBezTo>
                  <a:lnTo>
                    <a:pt x="2835298" y="1393825"/>
                  </a:lnTo>
                  <a:cubicBezTo>
                    <a:pt x="2839344" y="1399894"/>
                    <a:pt x="2844591" y="1409114"/>
                    <a:pt x="2851173" y="1412875"/>
                  </a:cubicBezTo>
                  <a:cubicBezTo>
                    <a:pt x="2854962" y="1415040"/>
                    <a:pt x="2859640" y="1414992"/>
                    <a:pt x="2863873" y="1416050"/>
                  </a:cubicBezTo>
                  <a:cubicBezTo>
                    <a:pt x="2867048" y="1418167"/>
                    <a:pt x="2869812" y="1421096"/>
                    <a:pt x="2873398" y="1422400"/>
                  </a:cubicBezTo>
                  <a:cubicBezTo>
                    <a:pt x="2894830" y="1430193"/>
                    <a:pt x="2910612" y="1429824"/>
                    <a:pt x="2933723" y="1431925"/>
                  </a:cubicBezTo>
                  <a:cubicBezTo>
                    <a:pt x="2940073" y="1434042"/>
                    <a:pt x="2947204" y="1434562"/>
                    <a:pt x="2952773" y="1438275"/>
                  </a:cubicBezTo>
                  <a:cubicBezTo>
                    <a:pt x="2960399" y="1443359"/>
                    <a:pt x="2962786" y="1446157"/>
                    <a:pt x="2971823" y="1447800"/>
                  </a:cubicBezTo>
                  <a:cubicBezTo>
                    <a:pt x="2980218" y="1449326"/>
                    <a:pt x="2988790" y="1449678"/>
                    <a:pt x="2997223" y="1450975"/>
                  </a:cubicBezTo>
                  <a:cubicBezTo>
                    <a:pt x="3002557" y="1451796"/>
                    <a:pt x="3007789" y="1453185"/>
                    <a:pt x="3013098" y="1454150"/>
                  </a:cubicBezTo>
                  <a:cubicBezTo>
                    <a:pt x="3019432" y="1455302"/>
                    <a:pt x="3025798" y="1456267"/>
                    <a:pt x="3032148" y="1457325"/>
                  </a:cubicBezTo>
                  <a:cubicBezTo>
                    <a:pt x="3052331" y="1470780"/>
                    <a:pt x="3035018" y="1461427"/>
                    <a:pt x="3076598" y="1466850"/>
                  </a:cubicBezTo>
                  <a:cubicBezTo>
                    <a:pt x="3163734" y="1478216"/>
                    <a:pt x="3054686" y="1470472"/>
                    <a:pt x="3184548" y="1476375"/>
                  </a:cubicBezTo>
                  <a:cubicBezTo>
                    <a:pt x="3193499" y="1489801"/>
                    <a:pt x="3189975" y="1486602"/>
                    <a:pt x="3206773" y="1498600"/>
                  </a:cubicBezTo>
                  <a:cubicBezTo>
                    <a:pt x="3216088" y="1505254"/>
                    <a:pt x="3235348" y="1517650"/>
                    <a:pt x="3235348" y="1517650"/>
                  </a:cubicBezTo>
                  <a:cubicBezTo>
                    <a:pt x="3240992" y="1528939"/>
                    <a:pt x="3241759" y="1528974"/>
                    <a:pt x="3244873" y="1539875"/>
                  </a:cubicBezTo>
                  <a:cubicBezTo>
                    <a:pt x="3246072" y="1544071"/>
                    <a:pt x="3246329" y="1548564"/>
                    <a:pt x="3248048" y="1552575"/>
                  </a:cubicBezTo>
                  <a:cubicBezTo>
                    <a:pt x="3249551" y="1556082"/>
                    <a:pt x="3252691" y="1558687"/>
                    <a:pt x="3254398" y="1562100"/>
                  </a:cubicBezTo>
                  <a:cubicBezTo>
                    <a:pt x="3260188" y="1573680"/>
                    <a:pt x="3255257" y="1580664"/>
                    <a:pt x="3270273" y="1590675"/>
                  </a:cubicBezTo>
                  <a:cubicBezTo>
                    <a:pt x="3283736" y="1599650"/>
                    <a:pt x="3276385" y="1595318"/>
                    <a:pt x="3292498" y="1603375"/>
                  </a:cubicBezTo>
                  <a:cubicBezTo>
                    <a:pt x="3295783" y="1613229"/>
                    <a:pt x="3296138" y="1615792"/>
                    <a:pt x="3302023" y="1625600"/>
                  </a:cubicBezTo>
                  <a:cubicBezTo>
                    <a:pt x="3305950" y="1632144"/>
                    <a:pt x="3314723" y="1644650"/>
                    <a:pt x="3314723" y="1644650"/>
                  </a:cubicBezTo>
                  <a:cubicBezTo>
                    <a:pt x="3317898" y="1656292"/>
                    <a:pt x="3320432" y="1668127"/>
                    <a:pt x="3324248" y="1679575"/>
                  </a:cubicBezTo>
                  <a:cubicBezTo>
                    <a:pt x="3325745" y="1684065"/>
                    <a:pt x="3330335" y="1687549"/>
                    <a:pt x="3330598" y="1692275"/>
                  </a:cubicBezTo>
                  <a:cubicBezTo>
                    <a:pt x="3334702" y="1766139"/>
                    <a:pt x="3333723" y="1717787"/>
                    <a:pt x="3321073" y="1746250"/>
                  </a:cubicBezTo>
                  <a:cubicBezTo>
                    <a:pt x="3309336" y="1772659"/>
                    <a:pt x="3321826" y="1759596"/>
                    <a:pt x="3302023" y="1784350"/>
                  </a:cubicBezTo>
                  <a:cubicBezTo>
                    <a:pt x="3293556" y="1794933"/>
                    <a:pt x="3282684" y="1803978"/>
                    <a:pt x="3276623" y="1816100"/>
                  </a:cubicBezTo>
                  <a:cubicBezTo>
                    <a:pt x="3269215" y="1830917"/>
                    <a:pt x="3249160" y="1876265"/>
                    <a:pt x="3254398" y="1860550"/>
                  </a:cubicBezTo>
                  <a:cubicBezTo>
                    <a:pt x="3260413" y="1842506"/>
                    <a:pt x="3255206" y="1853392"/>
                    <a:pt x="3276623" y="1831975"/>
                  </a:cubicBezTo>
                  <a:cubicBezTo>
                    <a:pt x="3279798" y="1828800"/>
                    <a:pt x="3282412" y="1824941"/>
                    <a:pt x="3286148" y="1822450"/>
                  </a:cubicBezTo>
                  <a:cubicBezTo>
                    <a:pt x="3332750" y="1791382"/>
                    <a:pt x="3283727" y="1822926"/>
                    <a:pt x="3317898" y="1803400"/>
                  </a:cubicBezTo>
                  <a:cubicBezTo>
                    <a:pt x="3335132" y="1793552"/>
                    <a:pt x="3319484" y="1799696"/>
                    <a:pt x="3336948" y="1793875"/>
                  </a:cubicBezTo>
                  <a:cubicBezTo>
                    <a:pt x="3340123" y="1790700"/>
                    <a:pt x="3334831" y="1773767"/>
                    <a:pt x="3346473" y="1784350"/>
                  </a:cubicBezTo>
                  <a:cubicBezTo>
                    <a:pt x="3357586" y="1781175"/>
                    <a:pt x="3393573" y="1762654"/>
                    <a:pt x="3403627" y="1774825"/>
                  </a:cubicBezTo>
                  <a:cubicBezTo>
                    <a:pt x="3413681" y="1786996"/>
                    <a:pt x="3380340" y="1825625"/>
                    <a:pt x="3406798" y="1857375"/>
                  </a:cubicBezTo>
                  <a:cubicBezTo>
                    <a:pt x="3388806" y="1882775"/>
                    <a:pt x="3480356" y="1808163"/>
                    <a:pt x="3476652" y="1835150"/>
                  </a:cubicBezTo>
                  <a:lnTo>
                    <a:pt x="3600477" y="1838325"/>
                  </a:lnTo>
                  <a:cubicBezTo>
                    <a:pt x="3613177" y="1864783"/>
                    <a:pt x="3644927" y="1853142"/>
                    <a:pt x="3616352" y="1908175"/>
                  </a:cubicBezTo>
                  <a:lnTo>
                    <a:pt x="3708427" y="1889125"/>
                  </a:lnTo>
                  <a:cubicBezTo>
                    <a:pt x="3680910" y="1903942"/>
                    <a:pt x="3811614" y="1924050"/>
                    <a:pt x="3873527" y="1933575"/>
                  </a:cubicBezTo>
                  <a:cubicBezTo>
                    <a:pt x="3945494" y="1955800"/>
                    <a:pt x="4004760" y="1984375"/>
                    <a:pt x="3984652" y="1993900"/>
                  </a:cubicBezTo>
                  <a:cubicBezTo>
                    <a:pt x="3970894" y="2001308"/>
                    <a:pt x="3979360" y="2046817"/>
                    <a:pt x="4070377" y="2047875"/>
                  </a:cubicBezTo>
                  <a:cubicBezTo>
                    <a:pt x="4053444" y="2056342"/>
                    <a:pt x="4150810" y="2106083"/>
                    <a:pt x="4133877" y="2114550"/>
                  </a:cubicBezTo>
                  <a:cubicBezTo>
                    <a:pt x="4121177" y="2123017"/>
                    <a:pt x="4137052" y="2223558"/>
                    <a:pt x="4083077" y="2235200"/>
                  </a:cubicBezTo>
                  <a:cubicBezTo>
                    <a:pt x="4038627" y="2438400"/>
                    <a:pt x="3924327" y="2413000"/>
                    <a:pt x="3911627" y="2495550"/>
                  </a:cubicBezTo>
                  <a:cubicBezTo>
                    <a:pt x="3922210" y="2610908"/>
                    <a:pt x="3812144" y="2843742"/>
                    <a:pt x="3781452" y="2940050"/>
                  </a:cubicBezTo>
                  <a:cubicBezTo>
                    <a:pt x="3766635" y="2947458"/>
                    <a:pt x="3639635" y="3043767"/>
                    <a:pt x="3616352" y="3022600"/>
                  </a:cubicBezTo>
                  <a:cubicBezTo>
                    <a:pt x="3596244" y="3036358"/>
                    <a:pt x="3557085" y="3037417"/>
                    <a:pt x="3536977" y="3051175"/>
                  </a:cubicBezTo>
                  <a:cubicBezTo>
                    <a:pt x="3507873" y="3074987"/>
                    <a:pt x="3514752" y="3054875"/>
                    <a:pt x="3413152" y="3181345"/>
                  </a:cubicBezTo>
                  <a:cubicBezTo>
                    <a:pt x="3373994" y="3283473"/>
                    <a:pt x="3329014" y="3340095"/>
                    <a:pt x="3248052" y="3444870"/>
                  </a:cubicBezTo>
                  <a:cubicBezTo>
                    <a:pt x="3138515" y="3519482"/>
                    <a:pt x="3126873" y="3564991"/>
                    <a:pt x="3102002" y="3641720"/>
                  </a:cubicBezTo>
                  <a:cubicBezTo>
                    <a:pt x="3023685" y="3733795"/>
                    <a:pt x="2935844" y="3659712"/>
                    <a:pt x="2905152" y="3689345"/>
                  </a:cubicBezTo>
                  <a:cubicBezTo>
                    <a:pt x="2874460" y="3718978"/>
                    <a:pt x="2953306" y="3780362"/>
                    <a:pt x="2927377" y="3809995"/>
                  </a:cubicBezTo>
                  <a:cubicBezTo>
                    <a:pt x="2901448" y="3839628"/>
                    <a:pt x="2895098" y="3915298"/>
                    <a:pt x="2832127" y="3927470"/>
                  </a:cubicBezTo>
                  <a:cubicBezTo>
                    <a:pt x="2673906" y="3897837"/>
                    <a:pt x="2670731" y="3964516"/>
                    <a:pt x="2663852" y="4054475"/>
                  </a:cubicBezTo>
                  <a:cubicBezTo>
                    <a:pt x="2554844" y="3998383"/>
                    <a:pt x="2550610" y="4062942"/>
                    <a:pt x="2609877" y="4114800"/>
                  </a:cubicBezTo>
                  <a:cubicBezTo>
                    <a:pt x="2499810" y="4143375"/>
                    <a:pt x="2634219" y="4254500"/>
                    <a:pt x="2489227" y="4302125"/>
                  </a:cubicBezTo>
                  <a:cubicBezTo>
                    <a:pt x="2523094" y="4397375"/>
                    <a:pt x="2579185" y="4359275"/>
                    <a:pt x="2574952" y="4432300"/>
                  </a:cubicBezTo>
                  <a:cubicBezTo>
                    <a:pt x="2559077" y="4441825"/>
                    <a:pt x="2454302" y="4530725"/>
                    <a:pt x="2467002" y="4632325"/>
                  </a:cubicBezTo>
                  <a:cubicBezTo>
                    <a:pt x="2518860" y="4700058"/>
                    <a:pt x="2538969" y="4755092"/>
                    <a:pt x="2597177" y="4787900"/>
                  </a:cubicBezTo>
                  <a:cubicBezTo>
                    <a:pt x="2507219" y="4772025"/>
                    <a:pt x="2458535" y="4810125"/>
                    <a:pt x="2409852" y="4781550"/>
                  </a:cubicBezTo>
                  <a:cubicBezTo>
                    <a:pt x="2392919" y="4785783"/>
                    <a:pt x="2471235" y="4751917"/>
                    <a:pt x="2422552" y="4718050"/>
                  </a:cubicBezTo>
                  <a:cubicBezTo>
                    <a:pt x="2388685" y="4682067"/>
                    <a:pt x="2389744" y="4693708"/>
                    <a:pt x="2371752" y="4702175"/>
                  </a:cubicBezTo>
                  <a:cubicBezTo>
                    <a:pt x="2363285" y="4672542"/>
                    <a:pt x="2338944" y="4693708"/>
                    <a:pt x="2311427" y="4673600"/>
                  </a:cubicBezTo>
                  <a:cubicBezTo>
                    <a:pt x="2315660" y="4609042"/>
                    <a:pt x="2275444" y="4611158"/>
                    <a:pt x="2251102" y="4581525"/>
                  </a:cubicBezTo>
                  <a:cubicBezTo>
                    <a:pt x="2264860" y="4506383"/>
                    <a:pt x="2215119" y="4421717"/>
                    <a:pt x="2197127" y="4425950"/>
                  </a:cubicBezTo>
                  <a:cubicBezTo>
                    <a:pt x="2180194" y="4436533"/>
                    <a:pt x="2255335" y="4361392"/>
                    <a:pt x="2178077" y="4333875"/>
                  </a:cubicBezTo>
                  <a:cubicBezTo>
                    <a:pt x="2251102" y="4283075"/>
                    <a:pt x="2263802" y="4244975"/>
                    <a:pt x="2247927" y="4248150"/>
                  </a:cubicBezTo>
                  <a:cubicBezTo>
                    <a:pt x="2236285" y="4247092"/>
                    <a:pt x="2268035" y="4121150"/>
                    <a:pt x="2266977" y="4168775"/>
                  </a:cubicBezTo>
                  <a:cubicBezTo>
                    <a:pt x="2265919" y="4216400"/>
                    <a:pt x="2227819" y="4037542"/>
                    <a:pt x="2216177" y="4073525"/>
                  </a:cubicBezTo>
                  <a:cubicBezTo>
                    <a:pt x="2191835" y="4070350"/>
                    <a:pt x="2151619" y="4038600"/>
                    <a:pt x="2152677" y="4010025"/>
                  </a:cubicBezTo>
                  <a:cubicBezTo>
                    <a:pt x="2186544" y="3937000"/>
                    <a:pt x="2202419" y="3840163"/>
                    <a:pt x="2152677" y="3829050"/>
                  </a:cubicBezTo>
                  <a:cubicBezTo>
                    <a:pt x="2115635" y="3836988"/>
                    <a:pt x="2195540" y="3733271"/>
                    <a:pt x="2206652" y="3686175"/>
                  </a:cubicBezTo>
                  <a:cubicBezTo>
                    <a:pt x="2217764" y="3639079"/>
                    <a:pt x="2237873" y="3513667"/>
                    <a:pt x="2219352" y="3546475"/>
                  </a:cubicBezTo>
                  <a:cubicBezTo>
                    <a:pt x="2200831" y="3579283"/>
                    <a:pt x="2195010" y="3430058"/>
                    <a:pt x="2190777" y="3403600"/>
                  </a:cubicBezTo>
                  <a:cubicBezTo>
                    <a:pt x="2186544" y="3377142"/>
                    <a:pt x="2234698" y="3251200"/>
                    <a:pt x="2216177" y="3276600"/>
                  </a:cubicBezTo>
                  <a:cubicBezTo>
                    <a:pt x="2197656" y="3302000"/>
                    <a:pt x="2233640" y="3130021"/>
                    <a:pt x="2222527" y="3140075"/>
                  </a:cubicBezTo>
                  <a:cubicBezTo>
                    <a:pt x="2211415" y="3150129"/>
                    <a:pt x="2223056" y="2888191"/>
                    <a:pt x="2222527" y="2863849"/>
                  </a:cubicBezTo>
                  <a:cubicBezTo>
                    <a:pt x="2221998" y="2839507"/>
                    <a:pt x="2204535" y="2816224"/>
                    <a:pt x="2197126" y="2813049"/>
                  </a:cubicBezTo>
                  <a:cubicBezTo>
                    <a:pt x="2109284" y="2792411"/>
                    <a:pt x="2191305" y="2780771"/>
                    <a:pt x="2159026" y="2794000"/>
                  </a:cubicBezTo>
                  <a:cubicBezTo>
                    <a:pt x="2139447" y="2802996"/>
                    <a:pt x="2117223" y="2744787"/>
                    <a:pt x="2092352" y="2752724"/>
                  </a:cubicBezTo>
                  <a:cubicBezTo>
                    <a:pt x="2067481" y="2760661"/>
                    <a:pt x="2053193" y="2702454"/>
                    <a:pt x="2035201" y="2698750"/>
                  </a:cubicBezTo>
                  <a:cubicBezTo>
                    <a:pt x="2017209" y="2695046"/>
                    <a:pt x="1994454" y="2700867"/>
                    <a:pt x="1978050" y="2679700"/>
                  </a:cubicBezTo>
                  <a:cubicBezTo>
                    <a:pt x="1932013" y="2642129"/>
                    <a:pt x="1930954" y="2627312"/>
                    <a:pt x="1911375" y="2600325"/>
                  </a:cubicBezTo>
                  <a:cubicBezTo>
                    <a:pt x="1891796" y="2573338"/>
                    <a:pt x="1779083" y="2366962"/>
                    <a:pt x="1765325" y="2362200"/>
                  </a:cubicBezTo>
                  <a:cubicBezTo>
                    <a:pt x="1751567" y="2357438"/>
                    <a:pt x="1740983" y="2265362"/>
                    <a:pt x="1720875" y="2251075"/>
                  </a:cubicBezTo>
                  <a:cubicBezTo>
                    <a:pt x="1700767" y="2236788"/>
                    <a:pt x="1681188" y="2219854"/>
                    <a:pt x="1673250" y="2197100"/>
                  </a:cubicBezTo>
                  <a:cubicBezTo>
                    <a:pt x="1665313" y="2174346"/>
                    <a:pt x="1675367" y="2145242"/>
                    <a:pt x="1651025" y="2146300"/>
                  </a:cubicBezTo>
                  <a:cubicBezTo>
                    <a:pt x="1620333" y="2144183"/>
                    <a:pt x="1587525" y="2094971"/>
                    <a:pt x="1581175" y="2095500"/>
                  </a:cubicBezTo>
                  <a:lnTo>
                    <a:pt x="1584350" y="2022476"/>
                  </a:lnTo>
                  <a:cubicBezTo>
                    <a:pt x="1572179" y="1984905"/>
                    <a:pt x="1606574" y="1984905"/>
                    <a:pt x="1590699" y="1984376"/>
                  </a:cubicBezTo>
                  <a:cubicBezTo>
                    <a:pt x="1574824" y="1983847"/>
                    <a:pt x="1701824" y="1972735"/>
                    <a:pt x="1676424" y="1958977"/>
                  </a:cubicBezTo>
                  <a:cubicBezTo>
                    <a:pt x="1599695" y="1934107"/>
                    <a:pt x="1610807" y="1923523"/>
                    <a:pt x="1609749" y="1882777"/>
                  </a:cubicBezTo>
                  <a:lnTo>
                    <a:pt x="1622449" y="1809752"/>
                  </a:lnTo>
                  <a:cubicBezTo>
                    <a:pt x="1610278" y="1807635"/>
                    <a:pt x="1662137" y="1731435"/>
                    <a:pt x="1651024" y="1730377"/>
                  </a:cubicBezTo>
                  <a:lnTo>
                    <a:pt x="1714523" y="1685927"/>
                  </a:lnTo>
                  <a:lnTo>
                    <a:pt x="1765323" y="1647827"/>
                  </a:lnTo>
                  <a:lnTo>
                    <a:pt x="1793897" y="1612902"/>
                  </a:lnTo>
                  <a:cubicBezTo>
                    <a:pt x="1771143" y="1609198"/>
                    <a:pt x="1851576" y="1578506"/>
                    <a:pt x="1812947" y="1571627"/>
                  </a:cubicBezTo>
                  <a:cubicBezTo>
                    <a:pt x="1809243" y="1548873"/>
                    <a:pt x="1820354" y="1561572"/>
                    <a:pt x="1790721" y="1539876"/>
                  </a:cubicBezTo>
                  <a:cubicBezTo>
                    <a:pt x="1821942" y="1513418"/>
                    <a:pt x="1803951" y="1506010"/>
                    <a:pt x="1793897" y="1473202"/>
                  </a:cubicBezTo>
                  <a:cubicBezTo>
                    <a:pt x="1783843" y="1440394"/>
                    <a:pt x="1776435" y="1407585"/>
                    <a:pt x="1765322" y="1381127"/>
                  </a:cubicBezTo>
                  <a:cubicBezTo>
                    <a:pt x="1754209" y="1354669"/>
                    <a:pt x="1742038" y="1318155"/>
                    <a:pt x="1727221" y="1314451"/>
                  </a:cubicBezTo>
                  <a:cubicBezTo>
                    <a:pt x="1712404" y="1310747"/>
                    <a:pt x="1690180" y="1297518"/>
                    <a:pt x="1666897" y="1355727"/>
                  </a:cubicBezTo>
                  <a:cubicBezTo>
                    <a:pt x="1649964" y="1366311"/>
                    <a:pt x="1638322" y="1376894"/>
                    <a:pt x="1625622" y="1377952"/>
                  </a:cubicBezTo>
                  <a:cubicBezTo>
                    <a:pt x="1612922" y="1379010"/>
                    <a:pt x="1603926" y="1357844"/>
                    <a:pt x="1587522" y="1349377"/>
                  </a:cubicBezTo>
                  <a:cubicBezTo>
                    <a:pt x="1571118" y="1340910"/>
                    <a:pt x="1553655" y="1342498"/>
                    <a:pt x="1527197" y="1327152"/>
                  </a:cubicBezTo>
                  <a:cubicBezTo>
                    <a:pt x="1484864" y="1326094"/>
                    <a:pt x="1452584" y="1271589"/>
                    <a:pt x="1428772" y="1257302"/>
                  </a:cubicBezTo>
                  <a:cubicBezTo>
                    <a:pt x="1389085" y="1247777"/>
                    <a:pt x="1385909" y="1270002"/>
                    <a:pt x="1374797" y="1257302"/>
                  </a:cubicBezTo>
                  <a:cubicBezTo>
                    <a:pt x="1338814" y="1232961"/>
                    <a:pt x="1377443" y="1202798"/>
                    <a:pt x="1358922" y="1187452"/>
                  </a:cubicBezTo>
                  <a:cubicBezTo>
                    <a:pt x="1344106" y="1156761"/>
                    <a:pt x="1348868" y="1156231"/>
                    <a:pt x="1298597" y="1114427"/>
                  </a:cubicBezTo>
                  <a:cubicBezTo>
                    <a:pt x="1283251" y="1107548"/>
                    <a:pt x="1230864" y="1065744"/>
                    <a:pt x="1212872" y="1057277"/>
                  </a:cubicBezTo>
                  <a:cubicBezTo>
                    <a:pt x="1194880" y="1048810"/>
                    <a:pt x="1105451" y="992719"/>
                    <a:pt x="1073172" y="1003302"/>
                  </a:cubicBezTo>
                  <a:cubicBezTo>
                    <a:pt x="1050418" y="991660"/>
                    <a:pt x="1021843" y="989544"/>
                    <a:pt x="996972" y="974727"/>
                  </a:cubicBezTo>
                  <a:cubicBezTo>
                    <a:pt x="977393" y="955677"/>
                    <a:pt x="958343" y="915990"/>
                    <a:pt x="923947" y="914402"/>
                  </a:cubicBezTo>
                  <a:cubicBezTo>
                    <a:pt x="910189" y="904877"/>
                    <a:pt x="824464" y="953031"/>
                    <a:pt x="787422" y="933452"/>
                  </a:cubicBezTo>
                  <a:cubicBezTo>
                    <a:pt x="771018" y="915990"/>
                    <a:pt x="763080" y="937685"/>
                    <a:pt x="733447" y="942977"/>
                  </a:cubicBezTo>
                  <a:cubicBezTo>
                    <a:pt x="674710" y="903819"/>
                    <a:pt x="688468" y="899585"/>
                    <a:pt x="669947" y="889002"/>
                  </a:cubicBezTo>
                  <a:cubicBezTo>
                    <a:pt x="635022" y="860956"/>
                    <a:pt x="653543" y="879477"/>
                    <a:pt x="641372" y="860427"/>
                  </a:cubicBezTo>
                  <a:cubicBezTo>
                    <a:pt x="574697" y="847727"/>
                    <a:pt x="528130" y="818094"/>
                    <a:pt x="488972" y="800102"/>
                  </a:cubicBezTo>
                  <a:cubicBezTo>
                    <a:pt x="465160" y="797986"/>
                    <a:pt x="427589" y="768881"/>
                    <a:pt x="403247" y="749302"/>
                  </a:cubicBezTo>
                  <a:cubicBezTo>
                    <a:pt x="378905" y="729723"/>
                    <a:pt x="365147" y="707498"/>
                    <a:pt x="361972" y="695327"/>
                  </a:cubicBezTo>
                  <a:cubicBezTo>
                    <a:pt x="361443" y="672044"/>
                    <a:pt x="409068" y="685273"/>
                    <a:pt x="396897" y="660402"/>
                  </a:cubicBezTo>
                  <a:cubicBezTo>
                    <a:pt x="369380" y="622302"/>
                    <a:pt x="373614" y="590552"/>
                    <a:pt x="361972" y="555627"/>
                  </a:cubicBezTo>
                  <a:cubicBezTo>
                    <a:pt x="330221" y="515939"/>
                    <a:pt x="331279" y="493714"/>
                    <a:pt x="298471" y="454026"/>
                  </a:cubicBezTo>
                  <a:cubicBezTo>
                    <a:pt x="305350" y="437093"/>
                    <a:pt x="274130" y="391584"/>
                    <a:pt x="266722" y="384175"/>
                  </a:cubicBezTo>
                  <a:cubicBezTo>
                    <a:pt x="249788" y="353483"/>
                    <a:pt x="296883" y="383117"/>
                    <a:pt x="276246" y="358775"/>
                  </a:cubicBezTo>
                  <a:cubicBezTo>
                    <a:pt x="261958" y="357717"/>
                    <a:pt x="228093" y="277812"/>
                    <a:pt x="206397" y="234950"/>
                  </a:cubicBezTo>
                  <a:cubicBezTo>
                    <a:pt x="184701" y="192088"/>
                    <a:pt x="163534" y="116417"/>
                    <a:pt x="146072" y="101600"/>
                  </a:cubicBezTo>
                  <a:cubicBezTo>
                    <a:pt x="133901" y="122238"/>
                    <a:pt x="132314" y="114829"/>
                    <a:pt x="111147" y="142875"/>
                  </a:cubicBezTo>
                  <a:cubicBezTo>
                    <a:pt x="106914" y="158221"/>
                    <a:pt x="107442" y="147108"/>
                    <a:pt x="120671" y="193675"/>
                  </a:cubicBezTo>
                  <a:cubicBezTo>
                    <a:pt x="126492" y="214842"/>
                    <a:pt x="112204" y="222250"/>
                    <a:pt x="123846" y="260350"/>
                  </a:cubicBezTo>
                  <a:cubicBezTo>
                    <a:pt x="130725" y="282575"/>
                    <a:pt x="129138" y="301625"/>
                    <a:pt x="136546" y="327025"/>
                  </a:cubicBezTo>
                  <a:cubicBezTo>
                    <a:pt x="142896" y="347662"/>
                    <a:pt x="169884" y="368300"/>
                    <a:pt x="174646" y="384175"/>
                  </a:cubicBezTo>
                  <a:cubicBezTo>
                    <a:pt x="179408" y="400050"/>
                    <a:pt x="187875" y="405871"/>
                    <a:pt x="190521" y="422275"/>
                  </a:cubicBezTo>
                  <a:cubicBezTo>
                    <a:pt x="193167" y="438679"/>
                    <a:pt x="190521" y="475721"/>
                    <a:pt x="200046" y="495300"/>
                  </a:cubicBezTo>
                  <a:cubicBezTo>
                    <a:pt x="213804" y="523875"/>
                    <a:pt x="250318" y="546100"/>
                    <a:pt x="231798" y="542925"/>
                  </a:cubicBezTo>
                  <a:cubicBezTo>
                    <a:pt x="223861" y="545042"/>
                    <a:pt x="192109" y="540808"/>
                    <a:pt x="168296" y="508000"/>
                  </a:cubicBezTo>
                  <a:cubicBezTo>
                    <a:pt x="147658" y="494242"/>
                    <a:pt x="121202" y="483129"/>
                    <a:pt x="107973" y="460375"/>
                  </a:cubicBezTo>
                  <a:cubicBezTo>
                    <a:pt x="98448" y="437092"/>
                    <a:pt x="133373" y="401108"/>
                    <a:pt x="88923" y="371475"/>
                  </a:cubicBezTo>
                  <a:cubicBezTo>
                    <a:pt x="31773" y="310092"/>
                    <a:pt x="10077" y="314325"/>
                    <a:pt x="22248" y="285750"/>
                  </a:cubicBezTo>
                  <a:cubicBezTo>
                    <a:pt x="50294" y="257175"/>
                    <a:pt x="63523" y="201612"/>
                    <a:pt x="53998" y="193675"/>
                  </a:cubicBezTo>
                  <a:cubicBezTo>
                    <a:pt x="44473" y="198438"/>
                    <a:pt x="43944" y="192088"/>
                    <a:pt x="25423" y="161925"/>
                  </a:cubicBezTo>
                  <a:cubicBezTo>
                    <a:pt x="15898" y="149754"/>
                    <a:pt x="16955" y="134408"/>
                    <a:pt x="12722" y="114300"/>
                  </a:cubicBezTo>
                  <a:cubicBezTo>
                    <a:pt x="8489" y="94192"/>
                    <a:pt x="-506" y="61383"/>
                    <a:pt x="23" y="41275"/>
                  </a:cubicBezTo>
                  <a:lnTo>
                    <a:pt x="23" y="0"/>
                  </a:lnTo>
                  <a:close/>
                </a:path>
              </a:pathLst>
            </a:custGeom>
            <a:grpFill/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Forma libre 4"/>
            <p:cNvSpPr/>
            <p:nvPr/>
          </p:nvSpPr>
          <p:spPr>
            <a:xfrm>
              <a:off x="7380947" y="4772025"/>
              <a:ext cx="115305" cy="101612"/>
            </a:xfrm>
            <a:custGeom>
              <a:avLst/>
              <a:gdLst>
                <a:gd name="connsiteX0" fmla="*/ 16803 w 115305"/>
                <a:gd name="connsiteY0" fmla="*/ 63500 h 101612"/>
                <a:gd name="connsiteX1" fmla="*/ 16803 w 115305"/>
                <a:gd name="connsiteY1" fmla="*/ 63500 h 101612"/>
                <a:gd name="connsiteX2" fmla="*/ 928 w 115305"/>
                <a:gd name="connsiteY2" fmla="*/ 41275 h 101612"/>
                <a:gd name="connsiteX3" fmla="*/ 13628 w 115305"/>
                <a:gd name="connsiteY3" fmla="*/ 12700 h 101612"/>
                <a:gd name="connsiteX4" fmla="*/ 23153 w 115305"/>
                <a:gd name="connsiteY4" fmla="*/ 9525 h 101612"/>
                <a:gd name="connsiteX5" fmla="*/ 39028 w 115305"/>
                <a:gd name="connsiteY5" fmla="*/ 3175 h 101612"/>
                <a:gd name="connsiteX6" fmla="*/ 58078 w 115305"/>
                <a:gd name="connsiteY6" fmla="*/ 0 h 101612"/>
                <a:gd name="connsiteX7" fmla="*/ 64428 w 115305"/>
                <a:gd name="connsiteY7" fmla="*/ 9525 h 101612"/>
                <a:gd name="connsiteX8" fmla="*/ 83478 w 115305"/>
                <a:gd name="connsiteY8" fmla="*/ 15875 h 101612"/>
                <a:gd name="connsiteX9" fmla="*/ 105703 w 115305"/>
                <a:gd name="connsiteY9" fmla="*/ 22225 h 101612"/>
                <a:gd name="connsiteX10" fmla="*/ 108878 w 115305"/>
                <a:gd name="connsiteY10" fmla="*/ 31750 h 101612"/>
                <a:gd name="connsiteX11" fmla="*/ 115228 w 115305"/>
                <a:gd name="connsiteY11" fmla="*/ 44450 h 101612"/>
                <a:gd name="connsiteX12" fmla="*/ 93003 w 115305"/>
                <a:gd name="connsiteY12" fmla="*/ 53975 h 101612"/>
                <a:gd name="connsiteX13" fmla="*/ 86653 w 115305"/>
                <a:gd name="connsiteY13" fmla="*/ 63500 h 101612"/>
                <a:gd name="connsiteX14" fmla="*/ 83478 w 115305"/>
                <a:gd name="connsiteY14" fmla="*/ 76200 h 101612"/>
                <a:gd name="connsiteX15" fmla="*/ 73953 w 115305"/>
                <a:gd name="connsiteY15" fmla="*/ 82550 h 101612"/>
                <a:gd name="connsiteX16" fmla="*/ 67603 w 115305"/>
                <a:gd name="connsiteY16" fmla="*/ 98425 h 101612"/>
                <a:gd name="connsiteX17" fmla="*/ 42203 w 115305"/>
                <a:gd name="connsiteY17" fmla="*/ 98425 h 101612"/>
                <a:gd name="connsiteX18" fmla="*/ 35853 w 115305"/>
                <a:gd name="connsiteY18" fmla="*/ 88900 h 101612"/>
                <a:gd name="connsiteX19" fmla="*/ 32678 w 115305"/>
                <a:gd name="connsiteY19" fmla="*/ 79375 h 101612"/>
                <a:gd name="connsiteX20" fmla="*/ 23153 w 115305"/>
                <a:gd name="connsiteY20" fmla="*/ 76200 h 101612"/>
                <a:gd name="connsiteX21" fmla="*/ 16803 w 115305"/>
                <a:gd name="connsiteY21" fmla="*/ 63500 h 10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305" h="101612">
                  <a:moveTo>
                    <a:pt x="16803" y="63500"/>
                  </a:moveTo>
                  <a:lnTo>
                    <a:pt x="16803" y="63500"/>
                  </a:lnTo>
                  <a:cubicBezTo>
                    <a:pt x="11511" y="56092"/>
                    <a:pt x="3605" y="49977"/>
                    <a:pt x="928" y="41275"/>
                  </a:cubicBezTo>
                  <a:cubicBezTo>
                    <a:pt x="-2683" y="29540"/>
                    <a:pt x="4799" y="18586"/>
                    <a:pt x="13628" y="12700"/>
                  </a:cubicBezTo>
                  <a:cubicBezTo>
                    <a:pt x="16413" y="10844"/>
                    <a:pt x="20019" y="10700"/>
                    <a:pt x="23153" y="9525"/>
                  </a:cubicBezTo>
                  <a:cubicBezTo>
                    <a:pt x="28489" y="7524"/>
                    <a:pt x="33530" y="4675"/>
                    <a:pt x="39028" y="3175"/>
                  </a:cubicBezTo>
                  <a:cubicBezTo>
                    <a:pt x="45239" y="1481"/>
                    <a:pt x="51728" y="1058"/>
                    <a:pt x="58078" y="0"/>
                  </a:cubicBezTo>
                  <a:cubicBezTo>
                    <a:pt x="60195" y="3175"/>
                    <a:pt x="61192" y="7503"/>
                    <a:pt x="64428" y="9525"/>
                  </a:cubicBezTo>
                  <a:cubicBezTo>
                    <a:pt x="70104" y="13073"/>
                    <a:pt x="76984" y="14252"/>
                    <a:pt x="83478" y="15875"/>
                  </a:cubicBezTo>
                  <a:cubicBezTo>
                    <a:pt x="99425" y="19862"/>
                    <a:pt x="92038" y="17670"/>
                    <a:pt x="105703" y="22225"/>
                  </a:cubicBezTo>
                  <a:cubicBezTo>
                    <a:pt x="106761" y="25400"/>
                    <a:pt x="107560" y="28674"/>
                    <a:pt x="108878" y="31750"/>
                  </a:cubicBezTo>
                  <a:cubicBezTo>
                    <a:pt x="110742" y="36100"/>
                    <a:pt x="116006" y="39781"/>
                    <a:pt x="115228" y="44450"/>
                  </a:cubicBezTo>
                  <a:cubicBezTo>
                    <a:pt x="114275" y="50170"/>
                    <a:pt x="95451" y="53363"/>
                    <a:pt x="93003" y="53975"/>
                  </a:cubicBezTo>
                  <a:cubicBezTo>
                    <a:pt x="90886" y="57150"/>
                    <a:pt x="88156" y="59993"/>
                    <a:pt x="86653" y="63500"/>
                  </a:cubicBezTo>
                  <a:cubicBezTo>
                    <a:pt x="84934" y="67511"/>
                    <a:pt x="85899" y="72569"/>
                    <a:pt x="83478" y="76200"/>
                  </a:cubicBezTo>
                  <a:cubicBezTo>
                    <a:pt x="81361" y="79375"/>
                    <a:pt x="77128" y="80433"/>
                    <a:pt x="73953" y="82550"/>
                  </a:cubicBezTo>
                  <a:cubicBezTo>
                    <a:pt x="71836" y="87842"/>
                    <a:pt x="71252" y="94047"/>
                    <a:pt x="67603" y="98425"/>
                  </a:cubicBezTo>
                  <a:cubicBezTo>
                    <a:pt x="62024" y="105120"/>
                    <a:pt x="46742" y="99333"/>
                    <a:pt x="42203" y="98425"/>
                  </a:cubicBezTo>
                  <a:cubicBezTo>
                    <a:pt x="40086" y="95250"/>
                    <a:pt x="37560" y="92313"/>
                    <a:pt x="35853" y="88900"/>
                  </a:cubicBezTo>
                  <a:cubicBezTo>
                    <a:pt x="34356" y="85907"/>
                    <a:pt x="35045" y="81742"/>
                    <a:pt x="32678" y="79375"/>
                  </a:cubicBezTo>
                  <a:cubicBezTo>
                    <a:pt x="30311" y="77008"/>
                    <a:pt x="26328" y="77258"/>
                    <a:pt x="23153" y="76200"/>
                  </a:cubicBezTo>
                  <a:cubicBezTo>
                    <a:pt x="19643" y="65671"/>
                    <a:pt x="17861" y="65617"/>
                    <a:pt x="16803" y="63500"/>
                  </a:cubicBezTo>
                  <a:close/>
                </a:path>
              </a:pathLst>
            </a:custGeom>
            <a:grpFill/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" name="Forma libre 5"/>
            <p:cNvSpPr/>
            <p:nvPr/>
          </p:nvSpPr>
          <p:spPr>
            <a:xfrm>
              <a:off x="6730865" y="1431925"/>
              <a:ext cx="47760" cy="47625"/>
            </a:xfrm>
            <a:custGeom>
              <a:avLst/>
              <a:gdLst>
                <a:gd name="connsiteX0" fmla="*/ 3310 w 47760"/>
                <a:gd name="connsiteY0" fmla="*/ 0 h 47625"/>
                <a:gd name="connsiteX1" fmla="*/ 3310 w 47760"/>
                <a:gd name="connsiteY1" fmla="*/ 0 h 47625"/>
                <a:gd name="connsiteX2" fmla="*/ 135 w 47760"/>
                <a:gd name="connsiteY2" fmla="*/ 28575 h 47625"/>
                <a:gd name="connsiteX3" fmla="*/ 16010 w 47760"/>
                <a:gd name="connsiteY3" fmla="*/ 41275 h 47625"/>
                <a:gd name="connsiteX4" fmla="*/ 25535 w 47760"/>
                <a:gd name="connsiteY4" fmla="*/ 47625 h 47625"/>
                <a:gd name="connsiteX5" fmla="*/ 38235 w 47760"/>
                <a:gd name="connsiteY5" fmla="*/ 44450 h 47625"/>
                <a:gd name="connsiteX6" fmla="*/ 47760 w 47760"/>
                <a:gd name="connsiteY6" fmla="*/ 15875 h 47625"/>
                <a:gd name="connsiteX7" fmla="*/ 31885 w 47760"/>
                <a:gd name="connsiteY7" fmla="*/ 3175 h 47625"/>
                <a:gd name="connsiteX8" fmla="*/ 19185 w 47760"/>
                <a:gd name="connsiteY8" fmla="*/ 0 h 47625"/>
                <a:gd name="connsiteX9" fmla="*/ 3310 w 47760"/>
                <a:gd name="connsiteY9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60" h="47625">
                  <a:moveTo>
                    <a:pt x="3310" y="0"/>
                  </a:moveTo>
                  <a:lnTo>
                    <a:pt x="3310" y="0"/>
                  </a:lnTo>
                  <a:cubicBezTo>
                    <a:pt x="2252" y="9525"/>
                    <a:pt x="-661" y="19024"/>
                    <a:pt x="135" y="28575"/>
                  </a:cubicBezTo>
                  <a:cubicBezTo>
                    <a:pt x="1066" y="39745"/>
                    <a:pt x="9246" y="37893"/>
                    <a:pt x="16010" y="41275"/>
                  </a:cubicBezTo>
                  <a:cubicBezTo>
                    <a:pt x="19423" y="42982"/>
                    <a:pt x="22360" y="45508"/>
                    <a:pt x="25535" y="47625"/>
                  </a:cubicBezTo>
                  <a:cubicBezTo>
                    <a:pt x="29768" y="46567"/>
                    <a:pt x="35149" y="47536"/>
                    <a:pt x="38235" y="44450"/>
                  </a:cubicBezTo>
                  <a:cubicBezTo>
                    <a:pt x="42220" y="40465"/>
                    <a:pt x="46254" y="21899"/>
                    <a:pt x="47760" y="15875"/>
                  </a:cubicBezTo>
                  <a:cubicBezTo>
                    <a:pt x="16621" y="5495"/>
                    <a:pt x="60608" y="22323"/>
                    <a:pt x="31885" y="3175"/>
                  </a:cubicBezTo>
                  <a:cubicBezTo>
                    <a:pt x="28254" y="754"/>
                    <a:pt x="23418" y="1058"/>
                    <a:pt x="19185" y="0"/>
                  </a:cubicBezTo>
                  <a:cubicBezTo>
                    <a:pt x="4189" y="3749"/>
                    <a:pt x="5956" y="0"/>
                    <a:pt x="3310" y="0"/>
                  </a:cubicBezTo>
                  <a:close/>
                </a:path>
              </a:pathLst>
            </a:custGeom>
            <a:solidFill>
              <a:srgbClr val="0000FF"/>
            </a:solidFill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7" name="Forma libre 6"/>
            <p:cNvSpPr/>
            <p:nvPr/>
          </p:nvSpPr>
          <p:spPr>
            <a:xfrm>
              <a:off x="6093946" y="708025"/>
              <a:ext cx="548154" cy="241300"/>
            </a:xfrm>
            <a:custGeom>
              <a:avLst/>
              <a:gdLst>
                <a:gd name="connsiteX0" fmla="*/ 17929 w 548154"/>
                <a:gd name="connsiteY0" fmla="*/ 101600 h 241300"/>
                <a:gd name="connsiteX1" fmla="*/ 17929 w 548154"/>
                <a:gd name="connsiteY1" fmla="*/ 101600 h 241300"/>
                <a:gd name="connsiteX2" fmla="*/ 33804 w 548154"/>
                <a:gd name="connsiteY2" fmla="*/ 76200 h 241300"/>
                <a:gd name="connsiteX3" fmla="*/ 36979 w 548154"/>
                <a:gd name="connsiteY3" fmla="*/ 60325 h 241300"/>
                <a:gd name="connsiteX4" fmla="*/ 46504 w 548154"/>
                <a:gd name="connsiteY4" fmla="*/ 50800 h 241300"/>
                <a:gd name="connsiteX5" fmla="*/ 56029 w 548154"/>
                <a:gd name="connsiteY5" fmla="*/ 38100 h 241300"/>
                <a:gd name="connsiteX6" fmla="*/ 71904 w 548154"/>
                <a:gd name="connsiteY6" fmla="*/ 34925 h 241300"/>
                <a:gd name="connsiteX7" fmla="*/ 84604 w 548154"/>
                <a:gd name="connsiteY7" fmla="*/ 28575 h 241300"/>
                <a:gd name="connsiteX8" fmla="*/ 97304 w 548154"/>
                <a:gd name="connsiteY8" fmla="*/ 25400 h 241300"/>
                <a:gd name="connsiteX9" fmla="*/ 116354 w 548154"/>
                <a:gd name="connsiteY9" fmla="*/ 12700 h 241300"/>
                <a:gd name="connsiteX10" fmla="*/ 125879 w 548154"/>
                <a:gd name="connsiteY10" fmla="*/ 6350 h 241300"/>
                <a:gd name="connsiteX11" fmla="*/ 141754 w 548154"/>
                <a:gd name="connsiteY11" fmla="*/ 9525 h 241300"/>
                <a:gd name="connsiteX12" fmla="*/ 151279 w 548154"/>
                <a:gd name="connsiteY12" fmla="*/ 12700 h 241300"/>
                <a:gd name="connsiteX13" fmla="*/ 176679 w 548154"/>
                <a:gd name="connsiteY13" fmla="*/ 6350 h 241300"/>
                <a:gd name="connsiteX14" fmla="*/ 224304 w 548154"/>
                <a:gd name="connsiteY14" fmla="*/ 0 h 241300"/>
                <a:gd name="connsiteX15" fmla="*/ 252879 w 548154"/>
                <a:gd name="connsiteY15" fmla="*/ 25400 h 241300"/>
                <a:gd name="connsiteX16" fmla="*/ 262404 w 548154"/>
                <a:gd name="connsiteY16" fmla="*/ 31750 h 241300"/>
                <a:gd name="connsiteX17" fmla="*/ 303679 w 548154"/>
                <a:gd name="connsiteY17" fmla="*/ 44450 h 241300"/>
                <a:gd name="connsiteX18" fmla="*/ 313204 w 548154"/>
                <a:gd name="connsiteY18" fmla="*/ 50800 h 241300"/>
                <a:gd name="connsiteX19" fmla="*/ 316379 w 548154"/>
                <a:gd name="connsiteY19" fmla="*/ 63500 h 241300"/>
                <a:gd name="connsiteX20" fmla="*/ 325904 w 548154"/>
                <a:gd name="connsiteY20" fmla="*/ 66675 h 241300"/>
                <a:gd name="connsiteX21" fmla="*/ 335429 w 548154"/>
                <a:gd name="connsiteY21" fmla="*/ 73025 h 241300"/>
                <a:gd name="connsiteX22" fmla="*/ 386229 w 548154"/>
                <a:gd name="connsiteY22" fmla="*/ 82550 h 241300"/>
                <a:gd name="connsiteX23" fmla="*/ 398929 w 548154"/>
                <a:gd name="connsiteY23" fmla="*/ 123825 h 241300"/>
                <a:gd name="connsiteX24" fmla="*/ 408454 w 548154"/>
                <a:gd name="connsiteY24" fmla="*/ 130175 h 241300"/>
                <a:gd name="connsiteX25" fmla="*/ 475129 w 548154"/>
                <a:gd name="connsiteY25" fmla="*/ 133350 h 241300"/>
                <a:gd name="connsiteX26" fmla="*/ 494179 w 548154"/>
                <a:gd name="connsiteY26" fmla="*/ 139700 h 241300"/>
                <a:gd name="connsiteX27" fmla="*/ 503704 w 548154"/>
                <a:gd name="connsiteY27" fmla="*/ 146050 h 241300"/>
                <a:gd name="connsiteX28" fmla="*/ 532279 w 548154"/>
                <a:gd name="connsiteY28" fmla="*/ 149225 h 241300"/>
                <a:gd name="connsiteX29" fmla="*/ 538629 w 548154"/>
                <a:gd name="connsiteY29" fmla="*/ 165100 h 241300"/>
                <a:gd name="connsiteX30" fmla="*/ 548154 w 548154"/>
                <a:gd name="connsiteY30" fmla="*/ 184150 h 241300"/>
                <a:gd name="connsiteX31" fmla="*/ 538629 w 548154"/>
                <a:gd name="connsiteY31" fmla="*/ 212725 h 241300"/>
                <a:gd name="connsiteX32" fmla="*/ 487829 w 548154"/>
                <a:gd name="connsiteY32" fmla="*/ 228600 h 241300"/>
                <a:gd name="connsiteX33" fmla="*/ 468779 w 548154"/>
                <a:gd name="connsiteY33" fmla="*/ 238125 h 241300"/>
                <a:gd name="connsiteX34" fmla="*/ 459254 w 548154"/>
                <a:gd name="connsiteY34" fmla="*/ 241300 h 241300"/>
                <a:gd name="connsiteX35" fmla="*/ 449729 w 548154"/>
                <a:gd name="connsiteY35" fmla="*/ 238125 h 241300"/>
                <a:gd name="connsiteX36" fmla="*/ 433854 w 548154"/>
                <a:gd name="connsiteY36" fmla="*/ 231775 h 241300"/>
                <a:gd name="connsiteX37" fmla="*/ 402104 w 548154"/>
                <a:gd name="connsiteY37" fmla="*/ 225425 h 241300"/>
                <a:gd name="connsiteX38" fmla="*/ 354479 w 548154"/>
                <a:gd name="connsiteY38" fmla="*/ 231775 h 241300"/>
                <a:gd name="connsiteX39" fmla="*/ 360829 w 548154"/>
                <a:gd name="connsiteY39" fmla="*/ 200025 h 241300"/>
                <a:gd name="connsiteX40" fmla="*/ 367179 w 548154"/>
                <a:gd name="connsiteY40" fmla="*/ 190500 h 241300"/>
                <a:gd name="connsiteX41" fmla="*/ 360829 w 548154"/>
                <a:gd name="connsiteY41" fmla="*/ 177800 h 241300"/>
                <a:gd name="connsiteX42" fmla="*/ 341779 w 548154"/>
                <a:gd name="connsiteY42" fmla="*/ 161925 h 241300"/>
                <a:gd name="connsiteX43" fmla="*/ 329079 w 548154"/>
                <a:gd name="connsiteY43" fmla="*/ 158750 h 241300"/>
                <a:gd name="connsiteX44" fmla="*/ 319554 w 548154"/>
                <a:gd name="connsiteY44" fmla="*/ 155575 h 241300"/>
                <a:gd name="connsiteX45" fmla="*/ 313204 w 548154"/>
                <a:gd name="connsiteY45" fmla="*/ 146050 h 241300"/>
                <a:gd name="connsiteX46" fmla="*/ 303679 w 548154"/>
                <a:gd name="connsiteY46" fmla="*/ 139700 h 241300"/>
                <a:gd name="connsiteX47" fmla="*/ 290979 w 548154"/>
                <a:gd name="connsiteY47" fmla="*/ 123825 h 241300"/>
                <a:gd name="connsiteX48" fmla="*/ 271929 w 548154"/>
                <a:gd name="connsiteY48" fmla="*/ 117475 h 241300"/>
                <a:gd name="connsiteX49" fmla="*/ 233829 w 548154"/>
                <a:gd name="connsiteY49" fmla="*/ 120650 h 241300"/>
                <a:gd name="connsiteX50" fmla="*/ 224304 w 548154"/>
                <a:gd name="connsiteY50" fmla="*/ 111125 h 241300"/>
                <a:gd name="connsiteX51" fmla="*/ 205254 w 548154"/>
                <a:gd name="connsiteY51" fmla="*/ 92075 h 241300"/>
                <a:gd name="connsiteX52" fmla="*/ 202079 w 548154"/>
                <a:gd name="connsiteY52" fmla="*/ 82550 h 241300"/>
                <a:gd name="connsiteX53" fmla="*/ 192554 w 548154"/>
                <a:gd name="connsiteY53" fmla="*/ 79375 h 241300"/>
                <a:gd name="connsiteX54" fmla="*/ 179854 w 548154"/>
                <a:gd name="connsiteY54" fmla="*/ 69850 h 241300"/>
                <a:gd name="connsiteX55" fmla="*/ 163979 w 548154"/>
                <a:gd name="connsiteY55" fmla="*/ 73025 h 241300"/>
                <a:gd name="connsiteX56" fmla="*/ 129054 w 548154"/>
                <a:gd name="connsiteY56" fmla="*/ 53975 h 241300"/>
                <a:gd name="connsiteX57" fmla="*/ 110004 w 548154"/>
                <a:gd name="connsiteY57" fmla="*/ 66675 h 241300"/>
                <a:gd name="connsiteX58" fmla="*/ 100479 w 548154"/>
                <a:gd name="connsiteY58" fmla="*/ 73025 h 241300"/>
                <a:gd name="connsiteX59" fmla="*/ 84604 w 548154"/>
                <a:gd name="connsiteY59" fmla="*/ 76200 h 241300"/>
                <a:gd name="connsiteX60" fmla="*/ 75079 w 548154"/>
                <a:gd name="connsiteY60" fmla="*/ 79375 h 241300"/>
                <a:gd name="connsiteX61" fmla="*/ 68729 w 548154"/>
                <a:gd name="connsiteY61" fmla="*/ 88900 h 241300"/>
                <a:gd name="connsiteX62" fmla="*/ 36979 w 548154"/>
                <a:gd name="connsiteY62" fmla="*/ 88900 h 241300"/>
                <a:gd name="connsiteX63" fmla="*/ 27454 w 548154"/>
                <a:gd name="connsiteY63" fmla="*/ 82550 h 241300"/>
                <a:gd name="connsiteX64" fmla="*/ 2054 w 548154"/>
                <a:gd name="connsiteY64" fmla="*/ 85725 h 241300"/>
                <a:gd name="connsiteX65" fmla="*/ 17929 w 548154"/>
                <a:gd name="connsiteY65" fmla="*/ 1016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48154" h="241300">
                  <a:moveTo>
                    <a:pt x="17929" y="101600"/>
                  </a:moveTo>
                  <a:lnTo>
                    <a:pt x="17929" y="101600"/>
                  </a:lnTo>
                  <a:cubicBezTo>
                    <a:pt x="23221" y="93133"/>
                    <a:pt x="29620" y="85265"/>
                    <a:pt x="33804" y="76200"/>
                  </a:cubicBezTo>
                  <a:cubicBezTo>
                    <a:pt x="36065" y="71300"/>
                    <a:pt x="34566" y="65152"/>
                    <a:pt x="36979" y="60325"/>
                  </a:cubicBezTo>
                  <a:cubicBezTo>
                    <a:pt x="38987" y="56309"/>
                    <a:pt x="43582" y="54209"/>
                    <a:pt x="46504" y="50800"/>
                  </a:cubicBezTo>
                  <a:cubicBezTo>
                    <a:pt x="49948" y="46782"/>
                    <a:pt x="51542" y="40905"/>
                    <a:pt x="56029" y="38100"/>
                  </a:cubicBezTo>
                  <a:cubicBezTo>
                    <a:pt x="60605" y="35240"/>
                    <a:pt x="66612" y="35983"/>
                    <a:pt x="71904" y="34925"/>
                  </a:cubicBezTo>
                  <a:cubicBezTo>
                    <a:pt x="76137" y="32808"/>
                    <a:pt x="80172" y="30237"/>
                    <a:pt x="84604" y="28575"/>
                  </a:cubicBezTo>
                  <a:cubicBezTo>
                    <a:pt x="88690" y="27043"/>
                    <a:pt x="93401" y="27351"/>
                    <a:pt x="97304" y="25400"/>
                  </a:cubicBezTo>
                  <a:cubicBezTo>
                    <a:pt x="104130" y="21987"/>
                    <a:pt x="110004" y="16933"/>
                    <a:pt x="116354" y="12700"/>
                  </a:cubicBezTo>
                  <a:lnTo>
                    <a:pt x="125879" y="6350"/>
                  </a:lnTo>
                  <a:cubicBezTo>
                    <a:pt x="131171" y="7408"/>
                    <a:pt x="136519" y="8216"/>
                    <a:pt x="141754" y="9525"/>
                  </a:cubicBezTo>
                  <a:cubicBezTo>
                    <a:pt x="145001" y="10337"/>
                    <a:pt x="147946" y="13003"/>
                    <a:pt x="151279" y="12700"/>
                  </a:cubicBezTo>
                  <a:cubicBezTo>
                    <a:pt x="159970" y="11910"/>
                    <a:pt x="168175" y="8312"/>
                    <a:pt x="176679" y="6350"/>
                  </a:cubicBezTo>
                  <a:cubicBezTo>
                    <a:pt x="196794" y="1708"/>
                    <a:pt x="199383" y="2492"/>
                    <a:pt x="224304" y="0"/>
                  </a:cubicBezTo>
                  <a:cubicBezTo>
                    <a:pt x="238408" y="18805"/>
                    <a:pt x="229426" y="9765"/>
                    <a:pt x="252879" y="25400"/>
                  </a:cubicBezTo>
                  <a:cubicBezTo>
                    <a:pt x="256054" y="27517"/>
                    <a:pt x="258702" y="30825"/>
                    <a:pt x="262404" y="31750"/>
                  </a:cubicBezTo>
                  <a:cubicBezTo>
                    <a:pt x="278646" y="35811"/>
                    <a:pt x="289292" y="37257"/>
                    <a:pt x="303679" y="44450"/>
                  </a:cubicBezTo>
                  <a:cubicBezTo>
                    <a:pt x="307092" y="46157"/>
                    <a:pt x="310029" y="48683"/>
                    <a:pt x="313204" y="50800"/>
                  </a:cubicBezTo>
                  <a:cubicBezTo>
                    <a:pt x="314262" y="55033"/>
                    <a:pt x="313653" y="60093"/>
                    <a:pt x="316379" y="63500"/>
                  </a:cubicBezTo>
                  <a:cubicBezTo>
                    <a:pt x="318470" y="66113"/>
                    <a:pt x="322911" y="65178"/>
                    <a:pt x="325904" y="66675"/>
                  </a:cubicBezTo>
                  <a:cubicBezTo>
                    <a:pt x="329317" y="68382"/>
                    <a:pt x="331782" y="71903"/>
                    <a:pt x="335429" y="73025"/>
                  </a:cubicBezTo>
                  <a:cubicBezTo>
                    <a:pt x="344426" y="75793"/>
                    <a:pt x="373870" y="80490"/>
                    <a:pt x="386229" y="82550"/>
                  </a:cubicBezTo>
                  <a:cubicBezTo>
                    <a:pt x="388165" y="96100"/>
                    <a:pt x="388270" y="113166"/>
                    <a:pt x="398929" y="123825"/>
                  </a:cubicBezTo>
                  <a:cubicBezTo>
                    <a:pt x="401627" y="126523"/>
                    <a:pt x="404668" y="129702"/>
                    <a:pt x="408454" y="130175"/>
                  </a:cubicBezTo>
                  <a:cubicBezTo>
                    <a:pt x="430532" y="132935"/>
                    <a:pt x="452904" y="132292"/>
                    <a:pt x="475129" y="133350"/>
                  </a:cubicBezTo>
                  <a:cubicBezTo>
                    <a:pt x="481479" y="135467"/>
                    <a:pt x="488610" y="135987"/>
                    <a:pt x="494179" y="139700"/>
                  </a:cubicBezTo>
                  <a:cubicBezTo>
                    <a:pt x="497354" y="141817"/>
                    <a:pt x="500002" y="145125"/>
                    <a:pt x="503704" y="146050"/>
                  </a:cubicBezTo>
                  <a:cubicBezTo>
                    <a:pt x="513001" y="148374"/>
                    <a:pt x="522754" y="148167"/>
                    <a:pt x="532279" y="149225"/>
                  </a:cubicBezTo>
                  <a:cubicBezTo>
                    <a:pt x="534396" y="154517"/>
                    <a:pt x="536080" y="160002"/>
                    <a:pt x="538629" y="165100"/>
                  </a:cubicBezTo>
                  <a:cubicBezTo>
                    <a:pt x="550939" y="189719"/>
                    <a:pt x="540174" y="160209"/>
                    <a:pt x="548154" y="184150"/>
                  </a:cubicBezTo>
                  <a:cubicBezTo>
                    <a:pt x="544979" y="193675"/>
                    <a:pt x="546983" y="207156"/>
                    <a:pt x="538629" y="212725"/>
                  </a:cubicBezTo>
                  <a:cubicBezTo>
                    <a:pt x="510729" y="231325"/>
                    <a:pt x="527173" y="224666"/>
                    <a:pt x="487829" y="228600"/>
                  </a:cubicBezTo>
                  <a:cubicBezTo>
                    <a:pt x="463888" y="236580"/>
                    <a:pt x="493398" y="225815"/>
                    <a:pt x="468779" y="238125"/>
                  </a:cubicBezTo>
                  <a:cubicBezTo>
                    <a:pt x="465786" y="239622"/>
                    <a:pt x="462429" y="240242"/>
                    <a:pt x="459254" y="241300"/>
                  </a:cubicBezTo>
                  <a:cubicBezTo>
                    <a:pt x="456079" y="240242"/>
                    <a:pt x="452863" y="239300"/>
                    <a:pt x="449729" y="238125"/>
                  </a:cubicBezTo>
                  <a:cubicBezTo>
                    <a:pt x="444393" y="236124"/>
                    <a:pt x="439261" y="233577"/>
                    <a:pt x="433854" y="231775"/>
                  </a:cubicBezTo>
                  <a:cubicBezTo>
                    <a:pt x="424381" y="228617"/>
                    <a:pt x="411483" y="226988"/>
                    <a:pt x="402104" y="225425"/>
                  </a:cubicBezTo>
                  <a:cubicBezTo>
                    <a:pt x="360757" y="235762"/>
                    <a:pt x="376423" y="239090"/>
                    <a:pt x="354479" y="231775"/>
                  </a:cubicBezTo>
                  <a:cubicBezTo>
                    <a:pt x="356596" y="221192"/>
                    <a:pt x="357655" y="210341"/>
                    <a:pt x="360829" y="200025"/>
                  </a:cubicBezTo>
                  <a:cubicBezTo>
                    <a:pt x="361951" y="196378"/>
                    <a:pt x="367179" y="194316"/>
                    <a:pt x="367179" y="190500"/>
                  </a:cubicBezTo>
                  <a:cubicBezTo>
                    <a:pt x="367179" y="185767"/>
                    <a:pt x="363580" y="181651"/>
                    <a:pt x="360829" y="177800"/>
                  </a:cubicBezTo>
                  <a:cubicBezTo>
                    <a:pt x="357463" y="173088"/>
                    <a:pt x="347512" y="164382"/>
                    <a:pt x="341779" y="161925"/>
                  </a:cubicBezTo>
                  <a:cubicBezTo>
                    <a:pt x="337768" y="160206"/>
                    <a:pt x="333275" y="159949"/>
                    <a:pt x="329079" y="158750"/>
                  </a:cubicBezTo>
                  <a:cubicBezTo>
                    <a:pt x="325861" y="157831"/>
                    <a:pt x="322729" y="156633"/>
                    <a:pt x="319554" y="155575"/>
                  </a:cubicBezTo>
                  <a:cubicBezTo>
                    <a:pt x="317437" y="152400"/>
                    <a:pt x="315902" y="148748"/>
                    <a:pt x="313204" y="146050"/>
                  </a:cubicBezTo>
                  <a:cubicBezTo>
                    <a:pt x="310506" y="143352"/>
                    <a:pt x="306063" y="142680"/>
                    <a:pt x="303679" y="139700"/>
                  </a:cubicBezTo>
                  <a:cubicBezTo>
                    <a:pt x="292757" y="126047"/>
                    <a:pt x="310746" y="132610"/>
                    <a:pt x="290979" y="123825"/>
                  </a:cubicBezTo>
                  <a:cubicBezTo>
                    <a:pt x="284862" y="121107"/>
                    <a:pt x="271929" y="117475"/>
                    <a:pt x="271929" y="117475"/>
                  </a:cubicBezTo>
                  <a:cubicBezTo>
                    <a:pt x="259229" y="118533"/>
                    <a:pt x="246461" y="122334"/>
                    <a:pt x="233829" y="120650"/>
                  </a:cubicBezTo>
                  <a:cubicBezTo>
                    <a:pt x="229378" y="120057"/>
                    <a:pt x="227179" y="114574"/>
                    <a:pt x="224304" y="111125"/>
                  </a:cubicBezTo>
                  <a:cubicBezTo>
                    <a:pt x="208829" y="92554"/>
                    <a:pt x="229591" y="110328"/>
                    <a:pt x="205254" y="92075"/>
                  </a:cubicBezTo>
                  <a:cubicBezTo>
                    <a:pt x="204196" y="88900"/>
                    <a:pt x="204446" y="84917"/>
                    <a:pt x="202079" y="82550"/>
                  </a:cubicBezTo>
                  <a:cubicBezTo>
                    <a:pt x="199712" y="80183"/>
                    <a:pt x="195460" y="81035"/>
                    <a:pt x="192554" y="79375"/>
                  </a:cubicBezTo>
                  <a:cubicBezTo>
                    <a:pt x="187960" y="76750"/>
                    <a:pt x="184087" y="73025"/>
                    <a:pt x="179854" y="69850"/>
                  </a:cubicBezTo>
                  <a:cubicBezTo>
                    <a:pt x="174562" y="70908"/>
                    <a:pt x="169237" y="74238"/>
                    <a:pt x="163979" y="73025"/>
                  </a:cubicBezTo>
                  <a:cubicBezTo>
                    <a:pt x="152962" y="70483"/>
                    <a:pt x="139281" y="60793"/>
                    <a:pt x="129054" y="53975"/>
                  </a:cubicBezTo>
                  <a:cubicBezTo>
                    <a:pt x="110998" y="72031"/>
                    <a:pt x="128384" y="57485"/>
                    <a:pt x="110004" y="66675"/>
                  </a:cubicBezTo>
                  <a:cubicBezTo>
                    <a:pt x="106591" y="68382"/>
                    <a:pt x="104052" y="71685"/>
                    <a:pt x="100479" y="73025"/>
                  </a:cubicBezTo>
                  <a:cubicBezTo>
                    <a:pt x="95426" y="74920"/>
                    <a:pt x="89839" y="74891"/>
                    <a:pt x="84604" y="76200"/>
                  </a:cubicBezTo>
                  <a:cubicBezTo>
                    <a:pt x="81357" y="77012"/>
                    <a:pt x="78254" y="78317"/>
                    <a:pt x="75079" y="79375"/>
                  </a:cubicBezTo>
                  <a:cubicBezTo>
                    <a:pt x="72962" y="82550"/>
                    <a:pt x="71709" y="86516"/>
                    <a:pt x="68729" y="88900"/>
                  </a:cubicBezTo>
                  <a:cubicBezTo>
                    <a:pt x="60333" y="95617"/>
                    <a:pt x="44118" y="89920"/>
                    <a:pt x="36979" y="88900"/>
                  </a:cubicBezTo>
                  <a:cubicBezTo>
                    <a:pt x="33804" y="86783"/>
                    <a:pt x="31254" y="82895"/>
                    <a:pt x="27454" y="82550"/>
                  </a:cubicBezTo>
                  <a:cubicBezTo>
                    <a:pt x="18956" y="81777"/>
                    <a:pt x="9976" y="82556"/>
                    <a:pt x="2054" y="85725"/>
                  </a:cubicBezTo>
                  <a:cubicBezTo>
                    <a:pt x="-6720" y="89235"/>
                    <a:pt x="15283" y="98954"/>
                    <a:pt x="17929" y="101600"/>
                  </a:cubicBezTo>
                  <a:close/>
                </a:path>
              </a:pathLst>
            </a:custGeom>
            <a:grpFill/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8" name="Forma libre 7"/>
            <p:cNvSpPr/>
            <p:nvPr/>
          </p:nvSpPr>
          <p:spPr>
            <a:xfrm>
              <a:off x="6407055" y="965069"/>
              <a:ext cx="104870" cy="73156"/>
            </a:xfrm>
            <a:custGeom>
              <a:avLst/>
              <a:gdLst>
                <a:gd name="connsiteX0" fmla="*/ 95 w 104870"/>
                <a:gd name="connsiteY0" fmla="*/ 25531 h 73156"/>
                <a:gd name="connsiteX1" fmla="*/ 95 w 104870"/>
                <a:gd name="connsiteY1" fmla="*/ 25531 h 73156"/>
                <a:gd name="connsiteX2" fmla="*/ 15970 w 104870"/>
                <a:gd name="connsiteY2" fmla="*/ 131 h 73156"/>
                <a:gd name="connsiteX3" fmla="*/ 28670 w 104870"/>
                <a:gd name="connsiteY3" fmla="*/ 19181 h 73156"/>
                <a:gd name="connsiteX4" fmla="*/ 47720 w 104870"/>
                <a:gd name="connsiteY4" fmla="*/ 35056 h 73156"/>
                <a:gd name="connsiteX5" fmla="*/ 57245 w 104870"/>
                <a:gd name="connsiteY5" fmla="*/ 31881 h 73156"/>
                <a:gd name="connsiteX6" fmla="*/ 66770 w 104870"/>
                <a:gd name="connsiteY6" fmla="*/ 25531 h 73156"/>
                <a:gd name="connsiteX7" fmla="*/ 79470 w 104870"/>
                <a:gd name="connsiteY7" fmla="*/ 22356 h 73156"/>
                <a:gd name="connsiteX8" fmla="*/ 98520 w 104870"/>
                <a:gd name="connsiteY8" fmla="*/ 25531 h 73156"/>
                <a:gd name="connsiteX9" fmla="*/ 104870 w 104870"/>
                <a:gd name="connsiteY9" fmla="*/ 44581 h 73156"/>
                <a:gd name="connsiteX10" fmla="*/ 101695 w 104870"/>
                <a:gd name="connsiteY10" fmla="*/ 66806 h 73156"/>
                <a:gd name="connsiteX11" fmla="*/ 92170 w 104870"/>
                <a:gd name="connsiteY11" fmla="*/ 69981 h 73156"/>
                <a:gd name="connsiteX12" fmla="*/ 73120 w 104870"/>
                <a:gd name="connsiteY12" fmla="*/ 73156 h 73156"/>
                <a:gd name="connsiteX13" fmla="*/ 38195 w 104870"/>
                <a:gd name="connsiteY13" fmla="*/ 69981 h 73156"/>
                <a:gd name="connsiteX14" fmla="*/ 22320 w 104870"/>
                <a:gd name="connsiteY14" fmla="*/ 50931 h 73156"/>
                <a:gd name="connsiteX15" fmla="*/ 3270 w 104870"/>
                <a:gd name="connsiteY15" fmla="*/ 41406 h 73156"/>
                <a:gd name="connsiteX16" fmla="*/ 95 w 104870"/>
                <a:gd name="connsiteY16" fmla="*/ 25531 h 7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870" h="73156">
                  <a:moveTo>
                    <a:pt x="95" y="25531"/>
                  </a:moveTo>
                  <a:lnTo>
                    <a:pt x="95" y="25531"/>
                  </a:lnTo>
                  <a:cubicBezTo>
                    <a:pt x="5387" y="17064"/>
                    <a:pt x="6223" y="2297"/>
                    <a:pt x="15970" y="131"/>
                  </a:cubicBezTo>
                  <a:cubicBezTo>
                    <a:pt x="23420" y="-1525"/>
                    <a:pt x="24437" y="12831"/>
                    <a:pt x="28670" y="19181"/>
                  </a:cubicBezTo>
                  <a:cubicBezTo>
                    <a:pt x="37645" y="32644"/>
                    <a:pt x="31607" y="26999"/>
                    <a:pt x="47720" y="35056"/>
                  </a:cubicBezTo>
                  <a:cubicBezTo>
                    <a:pt x="50895" y="33998"/>
                    <a:pt x="54252" y="33378"/>
                    <a:pt x="57245" y="31881"/>
                  </a:cubicBezTo>
                  <a:cubicBezTo>
                    <a:pt x="60658" y="30174"/>
                    <a:pt x="63263" y="27034"/>
                    <a:pt x="66770" y="25531"/>
                  </a:cubicBezTo>
                  <a:cubicBezTo>
                    <a:pt x="70781" y="23812"/>
                    <a:pt x="75237" y="23414"/>
                    <a:pt x="79470" y="22356"/>
                  </a:cubicBezTo>
                  <a:cubicBezTo>
                    <a:pt x="85820" y="23414"/>
                    <a:pt x="93675" y="21292"/>
                    <a:pt x="98520" y="25531"/>
                  </a:cubicBezTo>
                  <a:cubicBezTo>
                    <a:pt x="103557" y="29939"/>
                    <a:pt x="104870" y="44581"/>
                    <a:pt x="104870" y="44581"/>
                  </a:cubicBezTo>
                  <a:cubicBezTo>
                    <a:pt x="103812" y="51989"/>
                    <a:pt x="105042" y="60113"/>
                    <a:pt x="101695" y="66806"/>
                  </a:cubicBezTo>
                  <a:cubicBezTo>
                    <a:pt x="100198" y="69799"/>
                    <a:pt x="95437" y="69255"/>
                    <a:pt x="92170" y="69981"/>
                  </a:cubicBezTo>
                  <a:cubicBezTo>
                    <a:pt x="85886" y="71378"/>
                    <a:pt x="79470" y="72098"/>
                    <a:pt x="73120" y="73156"/>
                  </a:cubicBezTo>
                  <a:cubicBezTo>
                    <a:pt x="61478" y="72098"/>
                    <a:pt x="49625" y="72430"/>
                    <a:pt x="38195" y="69981"/>
                  </a:cubicBezTo>
                  <a:cubicBezTo>
                    <a:pt x="25639" y="67290"/>
                    <a:pt x="29251" y="59249"/>
                    <a:pt x="22320" y="50931"/>
                  </a:cubicBezTo>
                  <a:cubicBezTo>
                    <a:pt x="17586" y="45250"/>
                    <a:pt x="9771" y="43573"/>
                    <a:pt x="3270" y="41406"/>
                  </a:cubicBezTo>
                  <a:cubicBezTo>
                    <a:pt x="-1702" y="21519"/>
                    <a:pt x="624" y="28177"/>
                    <a:pt x="95" y="25531"/>
                  </a:cubicBezTo>
                  <a:close/>
                </a:path>
              </a:pathLst>
            </a:custGeom>
            <a:grpFill/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9" name="Forma libre 8"/>
            <p:cNvSpPr/>
            <p:nvPr/>
          </p:nvSpPr>
          <p:spPr>
            <a:xfrm>
              <a:off x="6622799" y="904875"/>
              <a:ext cx="320926" cy="149225"/>
            </a:xfrm>
            <a:custGeom>
              <a:avLst/>
              <a:gdLst>
                <a:gd name="connsiteX0" fmla="*/ 76451 w 320926"/>
                <a:gd name="connsiteY0" fmla="*/ 60325 h 149225"/>
                <a:gd name="connsiteX1" fmla="*/ 76451 w 320926"/>
                <a:gd name="connsiteY1" fmla="*/ 60325 h 149225"/>
                <a:gd name="connsiteX2" fmla="*/ 63751 w 320926"/>
                <a:gd name="connsiteY2" fmla="*/ 34925 h 149225"/>
                <a:gd name="connsiteX3" fmla="*/ 60576 w 320926"/>
                <a:gd name="connsiteY3" fmla="*/ 25400 h 149225"/>
                <a:gd name="connsiteX4" fmla="*/ 70101 w 320926"/>
                <a:gd name="connsiteY4" fmla="*/ 22225 h 149225"/>
                <a:gd name="connsiteX5" fmla="*/ 98676 w 320926"/>
                <a:gd name="connsiteY5" fmla="*/ 15875 h 149225"/>
                <a:gd name="connsiteX6" fmla="*/ 117726 w 320926"/>
                <a:gd name="connsiteY6" fmla="*/ 9525 h 149225"/>
                <a:gd name="connsiteX7" fmla="*/ 190751 w 320926"/>
                <a:gd name="connsiteY7" fmla="*/ 0 h 149225"/>
                <a:gd name="connsiteX8" fmla="*/ 206626 w 320926"/>
                <a:gd name="connsiteY8" fmla="*/ 6350 h 149225"/>
                <a:gd name="connsiteX9" fmla="*/ 216151 w 320926"/>
                <a:gd name="connsiteY9" fmla="*/ 9525 h 149225"/>
                <a:gd name="connsiteX10" fmla="*/ 222501 w 320926"/>
                <a:gd name="connsiteY10" fmla="*/ 19050 h 149225"/>
                <a:gd name="connsiteX11" fmla="*/ 241551 w 320926"/>
                <a:gd name="connsiteY11" fmla="*/ 25400 h 149225"/>
                <a:gd name="connsiteX12" fmla="*/ 263776 w 320926"/>
                <a:gd name="connsiteY12" fmla="*/ 31750 h 149225"/>
                <a:gd name="connsiteX13" fmla="*/ 273301 w 320926"/>
                <a:gd name="connsiteY13" fmla="*/ 38100 h 149225"/>
                <a:gd name="connsiteX14" fmla="*/ 276476 w 320926"/>
                <a:gd name="connsiteY14" fmla="*/ 47625 h 149225"/>
                <a:gd name="connsiteX15" fmla="*/ 295526 w 320926"/>
                <a:gd name="connsiteY15" fmla="*/ 53975 h 149225"/>
                <a:gd name="connsiteX16" fmla="*/ 301876 w 320926"/>
                <a:gd name="connsiteY16" fmla="*/ 76200 h 149225"/>
                <a:gd name="connsiteX17" fmla="*/ 320926 w 320926"/>
                <a:gd name="connsiteY17" fmla="*/ 85725 h 149225"/>
                <a:gd name="connsiteX18" fmla="*/ 314576 w 320926"/>
                <a:gd name="connsiteY18" fmla="*/ 101600 h 149225"/>
                <a:gd name="connsiteX19" fmla="*/ 298701 w 320926"/>
                <a:gd name="connsiteY19" fmla="*/ 107950 h 149225"/>
                <a:gd name="connsiteX20" fmla="*/ 241551 w 320926"/>
                <a:gd name="connsiteY20" fmla="*/ 114300 h 149225"/>
                <a:gd name="connsiteX21" fmla="*/ 206626 w 320926"/>
                <a:gd name="connsiteY21" fmla="*/ 127000 h 149225"/>
                <a:gd name="connsiteX22" fmla="*/ 200276 w 320926"/>
                <a:gd name="connsiteY22" fmla="*/ 117475 h 149225"/>
                <a:gd name="connsiteX23" fmla="*/ 184401 w 320926"/>
                <a:gd name="connsiteY23" fmla="*/ 136525 h 149225"/>
                <a:gd name="connsiteX24" fmla="*/ 162176 w 320926"/>
                <a:gd name="connsiteY24" fmla="*/ 142875 h 149225"/>
                <a:gd name="connsiteX25" fmla="*/ 114551 w 320926"/>
                <a:gd name="connsiteY25" fmla="*/ 149225 h 149225"/>
                <a:gd name="connsiteX26" fmla="*/ 101851 w 320926"/>
                <a:gd name="connsiteY26" fmla="*/ 146050 h 149225"/>
                <a:gd name="connsiteX27" fmla="*/ 98676 w 320926"/>
                <a:gd name="connsiteY27" fmla="*/ 120650 h 149225"/>
                <a:gd name="connsiteX28" fmla="*/ 101851 w 320926"/>
                <a:gd name="connsiteY28" fmla="*/ 111125 h 149225"/>
                <a:gd name="connsiteX29" fmla="*/ 38351 w 320926"/>
                <a:gd name="connsiteY29" fmla="*/ 111125 h 149225"/>
                <a:gd name="connsiteX30" fmla="*/ 28826 w 320926"/>
                <a:gd name="connsiteY30" fmla="*/ 117475 h 149225"/>
                <a:gd name="connsiteX31" fmla="*/ 12951 w 320926"/>
                <a:gd name="connsiteY31" fmla="*/ 120650 h 149225"/>
                <a:gd name="connsiteX32" fmla="*/ 3426 w 320926"/>
                <a:gd name="connsiteY32" fmla="*/ 117475 h 149225"/>
                <a:gd name="connsiteX33" fmla="*/ 251 w 320926"/>
                <a:gd name="connsiteY33" fmla="*/ 107950 h 149225"/>
                <a:gd name="connsiteX34" fmla="*/ 19301 w 320926"/>
                <a:gd name="connsiteY34" fmla="*/ 88900 h 149225"/>
                <a:gd name="connsiteX35" fmla="*/ 41526 w 320926"/>
                <a:gd name="connsiteY35" fmla="*/ 79375 h 149225"/>
                <a:gd name="connsiteX36" fmla="*/ 82801 w 320926"/>
                <a:gd name="connsiteY36" fmla="*/ 76200 h 149225"/>
                <a:gd name="connsiteX37" fmla="*/ 76451 w 320926"/>
                <a:gd name="connsiteY37" fmla="*/ 60325 h 1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0926" h="149225">
                  <a:moveTo>
                    <a:pt x="76451" y="60325"/>
                  </a:moveTo>
                  <a:lnTo>
                    <a:pt x="76451" y="60325"/>
                  </a:lnTo>
                  <a:cubicBezTo>
                    <a:pt x="72218" y="51858"/>
                    <a:pt x="67668" y="43543"/>
                    <a:pt x="63751" y="34925"/>
                  </a:cubicBezTo>
                  <a:cubicBezTo>
                    <a:pt x="62366" y="31878"/>
                    <a:pt x="59079" y="28393"/>
                    <a:pt x="60576" y="25400"/>
                  </a:cubicBezTo>
                  <a:cubicBezTo>
                    <a:pt x="62073" y="22407"/>
                    <a:pt x="66854" y="23037"/>
                    <a:pt x="70101" y="22225"/>
                  </a:cubicBezTo>
                  <a:cubicBezTo>
                    <a:pt x="79567" y="19858"/>
                    <a:pt x="89248" y="18389"/>
                    <a:pt x="98676" y="15875"/>
                  </a:cubicBezTo>
                  <a:cubicBezTo>
                    <a:pt x="105143" y="14150"/>
                    <a:pt x="111376" y="11642"/>
                    <a:pt x="117726" y="9525"/>
                  </a:cubicBezTo>
                  <a:cubicBezTo>
                    <a:pt x="147432" y="-377"/>
                    <a:pt x="123921" y="6683"/>
                    <a:pt x="190751" y="0"/>
                  </a:cubicBezTo>
                  <a:cubicBezTo>
                    <a:pt x="196043" y="2117"/>
                    <a:pt x="201290" y="4349"/>
                    <a:pt x="206626" y="6350"/>
                  </a:cubicBezTo>
                  <a:cubicBezTo>
                    <a:pt x="209760" y="7525"/>
                    <a:pt x="213538" y="7434"/>
                    <a:pt x="216151" y="9525"/>
                  </a:cubicBezTo>
                  <a:cubicBezTo>
                    <a:pt x="219131" y="11909"/>
                    <a:pt x="219265" y="17028"/>
                    <a:pt x="222501" y="19050"/>
                  </a:cubicBezTo>
                  <a:cubicBezTo>
                    <a:pt x="228177" y="22598"/>
                    <a:pt x="235201" y="23283"/>
                    <a:pt x="241551" y="25400"/>
                  </a:cubicBezTo>
                  <a:cubicBezTo>
                    <a:pt x="255216" y="29955"/>
                    <a:pt x="247829" y="27763"/>
                    <a:pt x="263776" y="31750"/>
                  </a:cubicBezTo>
                  <a:cubicBezTo>
                    <a:pt x="266951" y="33867"/>
                    <a:pt x="270917" y="35120"/>
                    <a:pt x="273301" y="38100"/>
                  </a:cubicBezTo>
                  <a:cubicBezTo>
                    <a:pt x="275392" y="40713"/>
                    <a:pt x="273753" y="45680"/>
                    <a:pt x="276476" y="47625"/>
                  </a:cubicBezTo>
                  <a:cubicBezTo>
                    <a:pt x="281923" y="51516"/>
                    <a:pt x="295526" y="53975"/>
                    <a:pt x="295526" y="53975"/>
                  </a:cubicBezTo>
                  <a:cubicBezTo>
                    <a:pt x="297643" y="61383"/>
                    <a:pt x="298134" y="69465"/>
                    <a:pt x="301876" y="76200"/>
                  </a:cubicBezTo>
                  <a:cubicBezTo>
                    <a:pt x="304674" y="81236"/>
                    <a:pt x="316124" y="84124"/>
                    <a:pt x="320926" y="85725"/>
                  </a:cubicBezTo>
                  <a:cubicBezTo>
                    <a:pt x="318809" y="91017"/>
                    <a:pt x="318606" y="97570"/>
                    <a:pt x="314576" y="101600"/>
                  </a:cubicBezTo>
                  <a:cubicBezTo>
                    <a:pt x="310546" y="105630"/>
                    <a:pt x="304254" y="106668"/>
                    <a:pt x="298701" y="107950"/>
                  </a:cubicBezTo>
                  <a:cubicBezTo>
                    <a:pt x="291827" y="109536"/>
                    <a:pt x="245541" y="113901"/>
                    <a:pt x="241551" y="114300"/>
                  </a:cubicBezTo>
                  <a:cubicBezTo>
                    <a:pt x="232640" y="118755"/>
                    <a:pt x="216015" y="128043"/>
                    <a:pt x="206626" y="127000"/>
                  </a:cubicBezTo>
                  <a:cubicBezTo>
                    <a:pt x="202833" y="126579"/>
                    <a:pt x="202393" y="120650"/>
                    <a:pt x="200276" y="117475"/>
                  </a:cubicBezTo>
                  <a:cubicBezTo>
                    <a:pt x="167327" y="139441"/>
                    <a:pt x="216627" y="104299"/>
                    <a:pt x="184401" y="136525"/>
                  </a:cubicBezTo>
                  <a:cubicBezTo>
                    <a:pt x="182892" y="138034"/>
                    <a:pt x="162274" y="142860"/>
                    <a:pt x="162176" y="142875"/>
                  </a:cubicBezTo>
                  <a:cubicBezTo>
                    <a:pt x="146356" y="145373"/>
                    <a:pt x="130426" y="147108"/>
                    <a:pt x="114551" y="149225"/>
                  </a:cubicBezTo>
                  <a:cubicBezTo>
                    <a:pt x="110318" y="148167"/>
                    <a:pt x="105482" y="148471"/>
                    <a:pt x="101851" y="146050"/>
                  </a:cubicBezTo>
                  <a:cubicBezTo>
                    <a:pt x="91434" y="139105"/>
                    <a:pt x="96271" y="130268"/>
                    <a:pt x="98676" y="120650"/>
                  </a:cubicBezTo>
                  <a:cubicBezTo>
                    <a:pt x="99488" y="117403"/>
                    <a:pt x="100793" y="114300"/>
                    <a:pt x="101851" y="111125"/>
                  </a:cubicBezTo>
                  <a:cubicBezTo>
                    <a:pt x="77236" y="102920"/>
                    <a:pt x="84855" y="104149"/>
                    <a:pt x="38351" y="111125"/>
                  </a:cubicBezTo>
                  <a:cubicBezTo>
                    <a:pt x="34577" y="111691"/>
                    <a:pt x="32399" y="116135"/>
                    <a:pt x="28826" y="117475"/>
                  </a:cubicBezTo>
                  <a:cubicBezTo>
                    <a:pt x="23773" y="119370"/>
                    <a:pt x="18243" y="119592"/>
                    <a:pt x="12951" y="120650"/>
                  </a:cubicBezTo>
                  <a:cubicBezTo>
                    <a:pt x="9776" y="119592"/>
                    <a:pt x="5793" y="119842"/>
                    <a:pt x="3426" y="117475"/>
                  </a:cubicBezTo>
                  <a:cubicBezTo>
                    <a:pt x="1059" y="115108"/>
                    <a:pt x="-668" y="111168"/>
                    <a:pt x="251" y="107950"/>
                  </a:cubicBezTo>
                  <a:cubicBezTo>
                    <a:pt x="2697" y="99390"/>
                    <a:pt x="12129" y="92998"/>
                    <a:pt x="19301" y="88900"/>
                  </a:cubicBezTo>
                  <a:cubicBezTo>
                    <a:pt x="23234" y="86653"/>
                    <a:pt x="35827" y="80087"/>
                    <a:pt x="41526" y="79375"/>
                  </a:cubicBezTo>
                  <a:cubicBezTo>
                    <a:pt x="55218" y="77663"/>
                    <a:pt x="69043" y="77258"/>
                    <a:pt x="82801" y="76200"/>
                  </a:cubicBezTo>
                  <a:cubicBezTo>
                    <a:pt x="71856" y="72552"/>
                    <a:pt x="77509" y="62971"/>
                    <a:pt x="76451" y="60325"/>
                  </a:cubicBezTo>
                  <a:close/>
                </a:path>
              </a:pathLst>
            </a:custGeom>
            <a:grpFill/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  <p:sp>
          <p:nvSpPr>
            <p:cNvPr id="10" name="Forma libre 9"/>
            <p:cNvSpPr/>
            <p:nvPr/>
          </p:nvSpPr>
          <p:spPr>
            <a:xfrm>
              <a:off x="6991350" y="974725"/>
              <a:ext cx="92075" cy="61077"/>
            </a:xfrm>
            <a:custGeom>
              <a:avLst/>
              <a:gdLst>
                <a:gd name="connsiteX0" fmla="*/ 0 w 92075"/>
                <a:gd name="connsiteY0" fmla="*/ 60325 h 61077"/>
                <a:gd name="connsiteX1" fmla="*/ 0 w 92075"/>
                <a:gd name="connsiteY1" fmla="*/ 60325 h 61077"/>
                <a:gd name="connsiteX2" fmla="*/ 19050 w 92075"/>
                <a:gd name="connsiteY2" fmla="*/ 38100 h 61077"/>
                <a:gd name="connsiteX3" fmla="*/ 12700 w 92075"/>
                <a:gd name="connsiteY3" fmla="*/ 28575 h 61077"/>
                <a:gd name="connsiteX4" fmla="*/ 15875 w 92075"/>
                <a:gd name="connsiteY4" fmla="*/ 12700 h 61077"/>
                <a:gd name="connsiteX5" fmla="*/ 28575 w 92075"/>
                <a:gd name="connsiteY5" fmla="*/ 6350 h 61077"/>
                <a:gd name="connsiteX6" fmla="*/ 44450 w 92075"/>
                <a:gd name="connsiteY6" fmla="*/ 3175 h 61077"/>
                <a:gd name="connsiteX7" fmla="*/ 53975 w 92075"/>
                <a:gd name="connsiteY7" fmla="*/ 0 h 61077"/>
                <a:gd name="connsiteX8" fmla="*/ 82550 w 92075"/>
                <a:gd name="connsiteY8" fmla="*/ 22225 h 61077"/>
                <a:gd name="connsiteX9" fmla="*/ 92075 w 92075"/>
                <a:gd name="connsiteY9" fmla="*/ 28575 h 61077"/>
                <a:gd name="connsiteX10" fmla="*/ 57150 w 92075"/>
                <a:gd name="connsiteY10" fmla="*/ 50800 h 61077"/>
                <a:gd name="connsiteX11" fmla="*/ 53975 w 92075"/>
                <a:gd name="connsiteY11" fmla="*/ 60325 h 61077"/>
                <a:gd name="connsiteX12" fmla="*/ 31750 w 92075"/>
                <a:gd name="connsiteY12" fmla="*/ 50800 h 61077"/>
                <a:gd name="connsiteX13" fmla="*/ 6350 w 92075"/>
                <a:gd name="connsiteY13" fmla="*/ 47625 h 61077"/>
                <a:gd name="connsiteX14" fmla="*/ 0 w 92075"/>
                <a:gd name="connsiteY14" fmla="*/ 60325 h 6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075" h="61077">
                  <a:moveTo>
                    <a:pt x="0" y="60325"/>
                  </a:moveTo>
                  <a:lnTo>
                    <a:pt x="0" y="60325"/>
                  </a:lnTo>
                  <a:cubicBezTo>
                    <a:pt x="6350" y="52917"/>
                    <a:pt x="15426" y="47159"/>
                    <a:pt x="19050" y="38100"/>
                  </a:cubicBezTo>
                  <a:cubicBezTo>
                    <a:pt x="20467" y="34557"/>
                    <a:pt x="13173" y="32361"/>
                    <a:pt x="12700" y="28575"/>
                  </a:cubicBezTo>
                  <a:cubicBezTo>
                    <a:pt x="12031" y="23220"/>
                    <a:pt x="12738" y="17091"/>
                    <a:pt x="15875" y="12700"/>
                  </a:cubicBezTo>
                  <a:cubicBezTo>
                    <a:pt x="18626" y="8849"/>
                    <a:pt x="24085" y="7847"/>
                    <a:pt x="28575" y="6350"/>
                  </a:cubicBezTo>
                  <a:cubicBezTo>
                    <a:pt x="33695" y="4643"/>
                    <a:pt x="39215" y="4484"/>
                    <a:pt x="44450" y="3175"/>
                  </a:cubicBezTo>
                  <a:cubicBezTo>
                    <a:pt x="47697" y="2363"/>
                    <a:pt x="50800" y="1058"/>
                    <a:pt x="53975" y="0"/>
                  </a:cubicBezTo>
                  <a:cubicBezTo>
                    <a:pt x="68896" y="14921"/>
                    <a:pt x="59764" y="7034"/>
                    <a:pt x="82550" y="22225"/>
                  </a:cubicBezTo>
                  <a:lnTo>
                    <a:pt x="92075" y="28575"/>
                  </a:lnTo>
                  <a:cubicBezTo>
                    <a:pt x="82694" y="56717"/>
                    <a:pt x="92378" y="46886"/>
                    <a:pt x="57150" y="50800"/>
                  </a:cubicBezTo>
                  <a:cubicBezTo>
                    <a:pt x="56092" y="53975"/>
                    <a:pt x="57082" y="59082"/>
                    <a:pt x="53975" y="60325"/>
                  </a:cubicBezTo>
                  <a:cubicBezTo>
                    <a:pt x="44611" y="64071"/>
                    <a:pt x="38751" y="52709"/>
                    <a:pt x="31750" y="50800"/>
                  </a:cubicBezTo>
                  <a:cubicBezTo>
                    <a:pt x="23518" y="48555"/>
                    <a:pt x="14817" y="48683"/>
                    <a:pt x="6350" y="47625"/>
                  </a:cubicBezTo>
                  <a:cubicBezTo>
                    <a:pt x="-1174" y="36339"/>
                    <a:pt x="1058" y="58208"/>
                    <a:pt x="0" y="60325"/>
                  </a:cubicBezTo>
                  <a:close/>
                </a:path>
              </a:pathLst>
            </a:custGeom>
            <a:grpFill/>
            <a:ln w="317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chemeClr val="tx1"/>
                </a:solidFill>
              </a:endParaRPr>
            </a:p>
          </p:txBody>
        </p:sp>
      </p:grpSp>
      <p:sp>
        <p:nvSpPr>
          <p:cNvPr id="2" name="Rectángulo 1"/>
          <p:cNvSpPr/>
          <p:nvPr/>
        </p:nvSpPr>
        <p:spPr>
          <a:xfrm>
            <a:off x="2777320" y="794963"/>
            <a:ext cx="625346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Construcción </a:t>
            </a:r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del conocimiento desde y para la realidad latinoamericana partiendo de las experiencias propias del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continente.</a:t>
            </a:r>
            <a:endParaRPr lang="es-ES" sz="20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2" name="Rectángulo 11"/>
          <p:cNvSpPr/>
          <p:nvPr/>
        </p:nvSpPr>
        <p:spPr>
          <a:xfrm>
            <a:off x="4141933" y="1729391"/>
            <a:ext cx="4888853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No </a:t>
            </a:r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podemos continuar dependiendo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intelectual y operativamente sólo </a:t>
            </a:r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del material que nos proveen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otros continentes </a:t>
            </a:r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-incluyendo USA-;    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	</a:t>
            </a:r>
            <a:endParaRPr lang="es-ES" sz="20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4" name="CuadroTexto 13"/>
          <p:cNvSpPr txBox="1"/>
          <p:nvPr/>
        </p:nvSpPr>
        <p:spPr>
          <a:xfrm>
            <a:off x="3907041" y="2949635"/>
            <a:ext cx="5135418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s-ES" sz="2000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	no podemos </a:t>
            </a:r>
            <a:r>
              <a:rPr lang="es-ES" sz="2000" b="1" dirty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seguir esperando </a:t>
            </a:r>
            <a:r>
              <a:rPr lang="es-ES" sz="2000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	llegada </a:t>
            </a:r>
            <a:r>
              <a:rPr lang="es-ES" sz="2000" b="1" dirty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 información </a:t>
            </a:r>
            <a:r>
              <a:rPr lang="es-ES" sz="2000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extranjera ajena a nuestra realidad, debemos poner en acción los conocimientos que  generamos partiendo de nuestra vivencia y de los saberes de nuestros ancestros.</a:t>
            </a:r>
            <a:endParaRPr lang="es-ES" sz="2000" b="1" dirty="0">
              <a:ln w="1905">
                <a:solidFill>
                  <a:srgbClr val="F79646">
                    <a:lumMod val="50000"/>
                  </a:srgbClr>
                </a:solidFill>
              </a:ln>
              <a:gradFill>
                <a:gsLst>
                  <a:gs pos="0">
                    <a:srgbClr val="F79646">
                      <a:shade val="20000"/>
                      <a:satMod val="200000"/>
                    </a:srgbClr>
                  </a:gs>
                  <a:gs pos="78000">
                    <a:srgbClr val="F79646">
                      <a:tint val="90000"/>
                      <a:shade val="89000"/>
                      <a:satMod val="220000"/>
                    </a:srgbClr>
                  </a:gs>
                  <a:gs pos="100000">
                    <a:srgbClr val="F79646">
                      <a:tint val="12000"/>
                      <a:satMod val="255000"/>
                    </a:srgb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5" name="CuadroTexto 14"/>
          <p:cNvSpPr txBox="1"/>
          <p:nvPr/>
        </p:nvSpPr>
        <p:spPr>
          <a:xfrm>
            <a:off x="472565" y="3903197"/>
            <a:ext cx="251368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2563" indent="-182563">
              <a:buFont typeface="Arial"/>
              <a:buChar char="•"/>
            </a:pP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Rompiendo limites disciplinarios;</a:t>
            </a:r>
          </a:p>
          <a:p>
            <a:pPr marL="182563" indent="-182563">
              <a:buFont typeface="Arial"/>
              <a:buChar char="•"/>
            </a:pP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Retroalimentando </a:t>
            </a:r>
            <a:r>
              <a:rPr lang="es-ES" sz="20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lo que a nosotros realmente nos </a:t>
            </a:r>
            <a:r>
              <a:rPr lang="es-ES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importa;</a:t>
            </a:r>
            <a:r>
              <a:rPr lang="es-ES" sz="2000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</a:t>
            </a:r>
          </a:p>
          <a:p>
            <a:pPr marL="176213" indent="-176213">
              <a:buFont typeface="Arial"/>
              <a:buChar char="•"/>
            </a:pPr>
            <a:r>
              <a:rPr lang="es-ES" sz="2000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Creando</a:t>
            </a:r>
            <a:endParaRPr lang="es-ES" sz="2000" dirty="0"/>
          </a:p>
        </p:txBody>
      </p:sp>
      <p:sp>
        <p:nvSpPr>
          <p:cNvPr id="16" name="Rectángulo 15"/>
          <p:cNvSpPr/>
          <p:nvPr/>
        </p:nvSpPr>
        <p:spPr>
          <a:xfrm>
            <a:off x="1595641" y="6049841"/>
            <a:ext cx="676586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s-ES" sz="2000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soluciones adecuadas </a:t>
            </a:r>
            <a:r>
              <a:rPr lang="es-ES" sz="2000" b="1" dirty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 nuestros </a:t>
            </a:r>
            <a:r>
              <a:rPr lang="es-ES" sz="2000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problemas reales.</a:t>
            </a:r>
            <a:endParaRPr lang="es-ES" sz="2000" dirty="0">
              <a:solidFill>
                <a:prstClr val="black"/>
              </a:solidFill>
            </a:endParaRPr>
          </a:p>
        </p:txBody>
      </p:sp>
      <p:sp>
        <p:nvSpPr>
          <p:cNvPr id="20" name="Rectángulo 19"/>
          <p:cNvSpPr/>
          <p:nvPr/>
        </p:nvSpPr>
        <p:spPr>
          <a:xfrm rot="3696558">
            <a:off x="-270871" y="2375426"/>
            <a:ext cx="4432638" cy="163950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algn="ctr"/>
            <a:r>
              <a:rPr lang="es-ES_tradnl" sz="2000" b="1" dirty="0" smtClean="0">
                <a:ln w="1905">
                  <a:solidFill>
                    <a:srgbClr val="0000FF"/>
                  </a:solidFill>
                </a:ln>
                <a:solidFill>
                  <a:srgbClr val="00009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Epistemología desde América Latina</a:t>
            </a:r>
            <a:endParaRPr lang="es-ES_tradnl" sz="2000" b="1" dirty="0">
              <a:ln w="1905">
                <a:solidFill>
                  <a:srgbClr val="0000FF"/>
                </a:solidFill>
              </a:ln>
              <a:solidFill>
                <a:srgbClr val="00009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23" name="Rectángulo 22"/>
          <p:cNvSpPr/>
          <p:nvPr/>
        </p:nvSpPr>
        <p:spPr>
          <a:xfrm>
            <a:off x="3475748" y="4955770"/>
            <a:ext cx="3941517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accent3"/>
                </a:solidFill>
                <a:latin typeface="Comic Sans MS"/>
                <a:cs typeface="Comic Sans MS"/>
              </a:rPr>
              <a:t>Sin menospreciar la experiencia del conocimiento generado por otros.</a:t>
            </a:r>
            <a:endParaRPr lang="es-ES_tradnl" sz="2000" b="1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accent3"/>
              </a:solidFill>
              <a:latin typeface="Comic Sans MS"/>
              <a:cs typeface="Comic Sans MS"/>
            </a:endParaRPr>
          </a:p>
        </p:txBody>
      </p:sp>
      <p:grpSp>
        <p:nvGrpSpPr>
          <p:cNvPr id="24" name="Agrupar 23"/>
          <p:cNvGrpSpPr/>
          <p:nvPr/>
        </p:nvGrpSpPr>
        <p:grpSpPr>
          <a:xfrm>
            <a:off x="715125" y="227695"/>
            <a:ext cx="6261733" cy="5535621"/>
            <a:chOff x="715125" y="227695"/>
            <a:chExt cx="6261733" cy="5535621"/>
          </a:xfrm>
        </p:grpSpPr>
        <p:sp>
          <p:nvSpPr>
            <p:cNvPr id="3" name="Rectángulo 2"/>
            <p:cNvSpPr/>
            <p:nvPr/>
          </p:nvSpPr>
          <p:spPr>
            <a:xfrm>
              <a:off x="3566249" y="227695"/>
              <a:ext cx="3410609" cy="461665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s-ES_tradnl" sz="2400" b="1" cap="none" spc="0" dirty="0" smtClean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latin typeface="Comic Sans MS"/>
                  <a:cs typeface="Comic Sans MS"/>
                </a:rPr>
                <a:t>desde América Latina</a:t>
              </a:r>
              <a:endParaRPr lang="es-ES_tradnl" sz="2400" b="1" cap="none" spc="0" dirty="0">
                <a:ln w="1270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latin typeface="Comic Sans MS"/>
                <a:cs typeface="Comic Sans MS"/>
              </a:endParaRPr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840891" y="507894"/>
              <a:ext cx="5875543" cy="5255422"/>
            </a:xfrm>
            <a:prstGeom prst="rect">
              <a:avLst/>
            </a:prstGeom>
          </p:spPr>
          <p:txBody>
            <a:bodyPr>
              <a:prstTxWarp prst="textArchUp">
                <a:avLst/>
              </a:prstTxWarp>
              <a:spAutoFit/>
            </a:bodyPr>
            <a:lstStyle/>
            <a:p>
              <a:r>
                <a:rPr lang="es-ES_tradnl" sz="2400" b="1" dirty="0" smtClean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prstClr val="black"/>
                  </a:solidFill>
                  <a:latin typeface="Comic Sans MS"/>
                  <a:cs typeface="Comic Sans MS"/>
                </a:rPr>
                <a:t>para </a:t>
              </a:r>
              <a:r>
                <a:rPr lang="es-ES_tradnl" sz="2400" b="1" dirty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prstClr val="black"/>
                  </a:solidFill>
                  <a:latin typeface="Comic Sans MS"/>
                  <a:cs typeface="Comic Sans MS"/>
                </a:rPr>
                <a:t>la generación del saber </a:t>
              </a:r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 rot="21442416">
              <a:off x="715125" y="267326"/>
              <a:ext cx="5354898" cy="3811912"/>
            </a:xfrm>
            <a:prstGeom prst="rect">
              <a:avLst/>
            </a:prstGeom>
          </p:spPr>
          <p:txBody>
            <a:bodyPr wrap="none">
              <a:prstTxWarp prst="textArchUp">
                <a:avLst/>
              </a:prstTxWarp>
              <a:spAutoFit/>
            </a:bodyPr>
            <a:lstStyle/>
            <a:p>
              <a:r>
                <a:rPr lang="es-ES_tradnl" sz="2400" b="1" dirty="0">
                  <a:ln w="12700">
                    <a:solidFill>
                      <a:srgbClr val="000000"/>
                    </a:solidFill>
                    <a:prstDash val="solid"/>
                  </a:ln>
                  <a:solidFill>
                    <a:prstClr val="black"/>
                  </a:solidFill>
                  <a:latin typeface="Comic Sans MS"/>
                  <a:cs typeface="Comic Sans MS"/>
                </a:rPr>
                <a:t>Espacios Educativos </a:t>
              </a:r>
              <a:endParaRPr lang="es-ES" sz="2400" dirty="0"/>
            </a:p>
          </p:txBody>
        </p:sp>
      </p:grpSp>
      <p:grpSp>
        <p:nvGrpSpPr>
          <p:cNvPr id="64" name="Agrupar 63"/>
          <p:cNvGrpSpPr>
            <a:grpSpLocks noChangeAspect="1"/>
          </p:cNvGrpSpPr>
          <p:nvPr/>
        </p:nvGrpSpPr>
        <p:grpSpPr>
          <a:xfrm>
            <a:off x="617781" y="1597602"/>
            <a:ext cx="1927141" cy="2411053"/>
            <a:chOff x="447565" y="1157293"/>
            <a:chExt cx="2273782" cy="2844731"/>
          </a:xfrm>
        </p:grpSpPr>
        <p:grpSp>
          <p:nvGrpSpPr>
            <p:cNvPr id="25" name="Agrupar 24"/>
            <p:cNvGrpSpPr>
              <a:grpSpLocks noChangeAspect="1"/>
            </p:cNvGrpSpPr>
            <p:nvPr/>
          </p:nvGrpSpPr>
          <p:grpSpPr>
            <a:xfrm flipH="1">
              <a:off x="447565" y="2249916"/>
              <a:ext cx="897590" cy="1752108"/>
              <a:chOff x="7160513" y="4074065"/>
              <a:chExt cx="1113590" cy="2173743"/>
            </a:xfrm>
            <a:effectLst/>
          </p:grpSpPr>
          <p:sp>
            <p:nvSpPr>
              <p:cNvPr id="26" name="Rectángulo 35"/>
              <p:cNvSpPr/>
              <p:nvPr/>
            </p:nvSpPr>
            <p:spPr>
              <a:xfrm rot="21262454" flipH="1">
                <a:off x="7411572" y="6088011"/>
                <a:ext cx="171115" cy="126424"/>
              </a:xfrm>
              <a:custGeom>
                <a:avLst/>
                <a:gdLst>
                  <a:gd name="connsiteX0" fmla="*/ 0 w 381000"/>
                  <a:gd name="connsiteY0" fmla="*/ 0 h 276225"/>
                  <a:gd name="connsiteX1" fmla="*/ 381000 w 381000"/>
                  <a:gd name="connsiteY1" fmla="*/ 0 h 276225"/>
                  <a:gd name="connsiteX2" fmla="*/ 381000 w 381000"/>
                  <a:gd name="connsiteY2" fmla="*/ 276225 h 276225"/>
                  <a:gd name="connsiteX3" fmla="*/ 0 w 381000"/>
                  <a:gd name="connsiteY3" fmla="*/ 276225 h 276225"/>
                  <a:gd name="connsiteX4" fmla="*/ 0 w 381000"/>
                  <a:gd name="connsiteY4" fmla="*/ 0 h 276225"/>
                  <a:gd name="connsiteX0" fmla="*/ 22225 w 381000"/>
                  <a:gd name="connsiteY0" fmla="*/ 0 h 288925"/>
                  <a:gd name="connsiteX1" fmla="*/ 381000 w 381000"/>
                  <a:gd name="connsiteY1" fmla="*/ 12700 h 288925"/>
                  <a:gd name="connsiteX2" fmla="*/ 381000 w 381000"/>
                  <a:gd name="connsiteY2" fmla="*/ 288925 h 288925"/>
                  <a:gd name="connsiteX3" fmla="*/ 0 w 381000"/>
                  <a:gd name="connsiteY3" fmla="*/ 288925 h 288925"/>
                  <a:gd name="connsiteX4" fmla="*/ 22225 w 381000"/>
                  <a:gd name="connsiteY4" fmla="*/ 0 h 288925"/>
                  <a:gd name="connsiteX0" fmla="*/ 0 w 358775"/>
                  <a:gd name="connsiteY0" fmla="*/ 0 h 288925"/>
                  <a:gd name="connsiteX1" fmla="*/ 358775 w 358775"/>
                  <a:gd name="connsiteY1" fmla="*/ 12700 h 288925"/>
                  <a:gd name="connsiteX2" fmla="*/ 358775 w 358775"/>
                  <a:gd name="connsiteY2" fmla="*/ 288925 h 288925"/>
                  <a:gd name="connsiteX3" fmla="*/ 3175 w 358775"/>
                  <a:gd name="connsiteY3" fmla="*/ 279400 h 288925"/>
                  <a:gd name="connsiteX4" fmla="*/ 0 w 358775"/>
                  <a:gd name="connsiteY4" fmla="*/ 0 h 288925"/>
                  <a:gd name="connsiteX0" fmla="*/ 0 w 358775"/>
                  <a:gd name="connsiteY0" fmla="*/ 0 h 288925"/>
                  <a:gd name="connsiteX1" fmla="*/ 358775 w 358775"/>
                  <a:gd name="connsiteY1" fmla="*/ 12700 h 288925"/>
                  <a:gd name="connsiteX2" fmla="*/ 358775 w 358775"/>
                  <a:gd name="connsiteY2" fmla="*/ 288925 h 288925"/>
                  <a:gd name="connsiteX3" fmla="*/ 76200 w 358775"/>
                  <a:gd name="connsiteY3" fmla="*/ 152400 h 288925"/>
                  <a:gd name="connsiteX4" fmla="*/ 3175 w 358775"/>
                  <a:gd name="connsiteY4" fmla="*/ 279400 h 288925"/>
                  <a:gd name="connsiteX5" fmla="*/ 0 w 358775"/>
                  <a:gd name="connsiteY5" fmla="*/ 0 h 288925"/>
                  <a:gd name="connsiteX0" fmla="*/ 0 w 358775"/>
                  <a:gd name="connsiteY0" fmla="*/ 0 h 288925"/>
                  <a:gd name="connsiteX1" fmla="*/ 193675 w 358775"/>
                  <a:gd name="connsiteY1" fmla="*/ 63500 h 288925"/>
                  <a:gd name="connsiteX2" fmla="*/ 358775 w 358775"/>
                  <a:gd name="connsiteY2" fmla="*/ 288925 h 288925"/>
                  <a:gd name="connsiteX3" fmla="*/ 76200 w 358775"/>
                  <a:gd name="connsiteY3" fmla="*/ 152400 h 288925"/>
                  <a:gd name="connsiteX4" fmla="*/ 3175 w 358775"/>
                  <a:gd name="connsiteY4" fmla="*/ 279400 h 288925"/>
                  <a:gd name="connsiteX5" fmla="*/ 0 w 358775"/>
                  <a:gd name="connsiteY5" fmla="*/ 0 h 288925"/>
                  <a:gd name="connsiteX0" fmla="*/ 0 w 355600"/>
                  <a:gd name="connsiteY0" fmla="*/ 0 h 279400"/>
                  <a:gd name="connsiteX1" fmla="*/ 193675 w 355600"/>
                  <a:gd name="connsiteY1" fmla="*/ 63500 h 279400"/>
                  <a:gd name="connsiteX2" fmla="*/ 355600 w 355600"/>
                  <a:gd name="connsiteY2" fmla="*/ 238125 h 279400"/>
                  <a:gd name="connsiteX3" fmla="*/ 76200 w 355600"/>
                  <a:gd name="connsiteY3" fmla="*/ 152400 h 279400"/>
                  <a:gd name="connsiteX4" fmla="*/ 3175 w 355600"/>
                  <a:gd name="connsiteY4" fmla="*/ 279400 h 279400"/>
                  <a:gd name="connsiteX5" fmla="*/ 0 w 355600"/>
                  <a:gd name="connsiteY5" fmla="*/ 0 h 279400"/>
                  <a:gd name="connsiteX0" fmla="*/ 0 w 355600"/>
                  <a:gd name="connsiteY0" fmla="*/ 0 h 279400"/>
                  <a:gd name="connsiteX1" fmla="*/ 193675 w 355600"/>
                  <a:gd name="connsiteY1" fmla="*/ 63500 h 279400"/>
                  <a:gd name="connsiteX2" fmla="*/ 355600 w 355600"/>
                  <a:gd name="connsiteY2" fmla="*/ 238125 h 279400"/>
                  <a:gd name="connsiteX3" fmla="*/ 76200 w 355600"/>
                  <a:gd name="connsiteY3" fmla="*/ 152400 h 279400"/>
                  <a:gd name="connsiteX4" fmla="*/ 44450 w 355600"/>
                  <a:gd name="connsiteY4" fmla="*/ 269875 h 279400"/>
                  <a:gd name="connsiteX5" fmla="*/ 3175 w 355600"/>
                  <a:gd name="connsiteY5" fmla="*/ 279400 h 279400"/>
                  <a:gd name="connsiteX6" fmla="*/ 0 w 355600"/>
                  <a:gd name="connsiteY6" fmla="*/ 0 h 279400"/>
                  <a:gd name="connsiteX0" fmla="*/ 0 w 355600"/>
                  <a:gd name="connsiteY0" fmla="*/ 0 h 279400"/>
                  <a:gd name="connsiteX1" fmla="*/ 193675 w 355600"/>
                  <a:gd name="connsiteY1" fmla="*/ 63500 h 279400"/>
                  <a:gd name="connsiteX2" fmla="*/ 355600 w 355600"/>
                  <a:gd name="connsiteY2" fmla="*/ 238125 h 279400"/>
                  <a:gd name="connsiteX3" fmla="*/ 76200 w 355600"/>
                  <a:gd name="connsiteY3" fmla="*/ 152400 h 279400"/>
                  <a:gd name="connsiteX4" fmla="*/ 44450 w 355600"/>
                  <a:gd name="connsiteY4" fmla="*/ 269875 h 279400"/>
                  <a:gd name="connsiteX5" fmla="*/ 3175 w 355600"/>
                  <a:gd name="connsiteY5" fmla="*/ 279400 h 279400"/>
                  <a:gd name="connsiteX6" fmla="*/ 0 w 355600"/>
                  <a:gd name="connsiteY6" fmla="*/ 0 h 279400"/>
                  <a:gd name="connsiteX0" fmla="*/ 5221 w 360821"/>
                  <a:gd name="connsiteY0" fmla="*/ 0 h 279400"/>
                  <a:gd name="connsiteX1" fmla="*/ 198896 w 360821"/>
                  <a:gd name="connsiteY1" fmla="*/ 63500 h 279400"/>
                  <a:gd name="connsiteX2" fmla="*/ 360821 w 360821"/>
                  <a:gd name="connsiteY2" fmla="*/ 238125 h 279400"/>
                  <a:gd name="connsiteX3" fmla="*/ 81421 w 360821"/>
                  <a:gd name="connsiteY3" fmla="*/ 152400 h 279400"/>
                  <a:gd name="connsiteX4" fmla="*/ 49671 w 360821"/>
                  <a:gd name="connsiteY4" fmla="*/ 269875 h 279400"/>
                  <a:gd name="connsiteX5" fmla="*/ 8396 w 360821"/>
                  <a:gd name="connsiteY5" fmla="*/ 279400 h 279400"/>
                  <a:gd name="connsiteX6" fmla="*/ 5221 w 360821"/>
                  <a:gd name="connsiteY6" fmla="*/ 0 h 279400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81421 w 360821"/>
                  <a:gd name="connsiteY3" fmla="*/ 152400 h 282575"/>
                  <a:gd name="connsiteX4" fmla="*/ 49671 w 360821"/>
                  <a:gd name="connsiteY4" fmla="*/ 269875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81421 w 360821"/>
                  <a:gd name="connsiteY3" fmla="*/ 152400 h 282575"/>
                  <a:gd name="connsiteX4" fmla="*/ 46496 w 360821"/>
                  <a:gd name="connsiteY4" fmla="*/ 279400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9197 w 360821"/>
                  <a:gd name="connsiteY3" fmla="*/ 142875 h 282575"/>
                  <a:gd name="connsiteX4" fmla="*/ 81421 w 360821"/>
                  <a:gd name="connsiteY4" fmla="*/ 152400 h 282575"/>
                  <a:gd name="connsiteX5" fmla="*/ 46496 w 360821"/>
                  <a:gd name="connsiteY5" fmla="*/ 279400 h 282575"/>
                  <a:gd name="connsiteX6" fmla="*/ 8396 w 360821"/>
                  <a:gd name="connsiteY6" fmla="*/ 282575 h 282575"/>
                  <a:gd name="connsiteX7" fmla="*/ 5221 w 360821"/>
                  <a:gd name="connsiteY7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9197 w 360821"/>
                  <a:gd name="connsiteY3" fmla="*/ 142875 h 282575"/>
                  <a:gd name="connsiteX4" fmla="*/ 81421 w 360821"/>
                  <a:gd name="connsiteY4" fmla="*/ 152400 h 282575"/>
                  <a:gd name="connsiteX5" fmla="*/ 46496 w 360821"/>
                  <a:gd name="connsiteY5" fmla="*/ 279400 h 282575"/>
                  <a:gd name="connsiteX6" fmla="*/ 8396 w 360821"/>
                  <a:gd name="connsiteY6" fmla="*/ 282575 h 282575"/>
                  <a:gd name="connsiteX7" fmla="*/ 5221 w 360821"/>
                  <a:gd name="connsiteY7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9197 w 360821"/>
                  <a:gd name="connsiteY3" fmla="*/ 142875 h 282575"/>
                  <a:gd name="connsiteX4" fmla="*/ 81421 w 360821"/>
                  <a:gd name="connsiteY4" fmla="*/ 152400 h 282575"/>
                  <a:gd name="connsiteX5" fmla="*/ 46496 w 360821"/>
                  <a:gd name="connsiteY5" fmla="*/ 279400 h 282575"/>
                  <a:gd name="connsiteX6" fmla="*/ 8396 w 360821"/>
                  <a:gd name="connsiteY6" fmla="*/ 282575 h 282575"/>
                  <a:gd name="connsiteX7" fmla="*/ 5221 w 360821"/>
                  <a:gd name="connsiteY7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81421 w 360821"/>
                  <a:gd name="connsiteY3" fmla="*/ 152400 h 282575"/>
                  <a:gd name="connsiteX4" fmla="*/ 46496 w 360821"/>
                  <a:gd name="connsiteY4" fmla="*/ 279400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6021 w 360821"/>
                  <a:gd name="connsiteY3" fmla="*/ 149225 h 282575"/>
                  <a:gd name="connsiteX4" fmla="*/ 46496 w 360821"/>
                  <a:gd name="connsiteY4" fmla="*/ 279400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6021 w 360821"/>
                  <a:gd name="connsiteY3" fmla="*/ 149225 h 282575"/>
                  <a:gd name="connsiteX4" fmla="*/ 46496 w 360821"/>
                  <a:gd name="connsiteY4" fmla="*/ 279400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4533 w 360133"/>
                  <a:gd name="connsiteY0" fmla="*/ 0 h 282575"/>
                  <a:gd name="connsiteX1" fmla="*/ 198208 w 360133"/>
                  <a:gd name="connsiteY1" fmla="*/ 63500 h 282575"/>
                  <a:gd name="connsiteX2" fmla="*/ 360133 w 360133"/>
                  <a:gd name="connsiteY2" fmla="*/ 238125 h 282575"/>
                  <a:gd name="connsiteX3" fmla="*/ 55333 w 360133"/>
                  <a:gd name="connsiteY3" fmla="*/ 149225 h 282575"/>
                  <a:gd name="connsiteX4" fmla="*/ 45808 w 360133"/>
                  <a:gd name="connsiteY4" fmla="*/ 279400 h 282575"/>
                  <a:gd name="connsiteX5" fmla="*/ 17233 w 360133"/>
                  <a:gd name="connsiteY5" fmla="*/ 282575 h 282575"/>
                  <a:gd name="connsiteX6" fmla="*/ 4533 w 3601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3812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3812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3812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5717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5717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5717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67777"/>
                  <a:gd name="connsiteY0" fmla="*/ 0 h 282575"/>
                  <a:gd name="connsiteX1" fmla="*/ 198208 w 367777"/>
                  <a:gd name="connsiteY1" fmla="*/ 63500 h 282575"/>
                  <a:gd name="connsiteX2" fmla="*/ 328384 w 367777"/>
                  <a:gd name="connsiteY2" fmla="*/ 219075 h 282575"/>
                  <a:gd name="connsiteX3" fmla="*/ 347433 w 367777"/>
                  <a:gd name="connsiteY3" fmla="*/ 257175 h 282575"/>
                  <a:gd name="connsiteX4" fmla="*/ 55333 w 367777"/>
                  <a:gd name="connsiteY4" fmla="*/ 149225 h 282575"/>
                  <a:gd name="connsiteX5" fmla="*/ 45808 w 367777"/>
                  <a:gd name="connsiteY5" fmla="*/ 279400 h 282575"/>
                  <a:gd name="connsiteX6" fmla="*/ 17233 w 367777"/>
                  <a:gd name="connsiteY6" fmla="*/ 282575 h 282575"/>
                  <a:gd name="connsiteX7" fmla="*/ 4533 w 367777"/>
                  <a:gd name="connsiteY7" fmla="*/ 0 h 282575"/>
                  <a:gd name="connsiteX0" fmla="*/ 4533 w 367777"/>
                  <a:gd name="connsiteY0" fmla="*/ 0 h 282575"/>
                  <a:gd name="connsiteX1" fmla="*/ 198208 w 367777"/>
                  <a:gd name="connsiteY1" fmla="*/ 63500 h 282575"/>
                  <a:gd name="connsiteX2" fmla="*/ 328384 w 367777"/>
                  <a:gd name="connsiteY2" fmla="*/ 219075 h 282575"/>
                  <a:gd name="connsiteX3" fmla="*/ 347433 w 367777"/>
                  <a:gd name="connsiteY3" fmla="*/ 257175 h 282575"/>
                  <a:gd name="connsiteX4" fmla="*/ 55333 w 367777"/>
                  <a:gd name="connsiteY4" fmla="*/ 149225 h 282575"/>
                  <a:gd name="connsiteX5" fmla="*/ 45808 w 367777"/>
                  <a:gd name="connsiteY5" fmla="*/ 279400 h 282575"/>
                  <a:gd name="connsiteX6" fmla="*/ 17233 w 367777"/>
                  <a:gd name="connsiteY6" fmla="*/ 282575 h 282575"/>
                  <a:gd name="connsiteX7" fmla="*/ 4533 w 367777"/>
                  <a:gd name="connsiteY7" fmla="*/ 0 h 282575"/>
                  <a:gd name="connsiteX0" fmla="*/ 4533 w 367777"/>
                  <a:gd name="connsiteY0" fmla="*/ 0 h 282575"/>
                  <a:gd name="connsiteX1" fmla="*/ 198208 w 367777"/>
                  <a:gd name="connsiteY1" fmla="*/ 63500 h 282575"/>
                  <a:gd name="connsiteX2" fmla="*/ 328384 w 367777"/>
                  <a:gd name="connsiteY2" fmla="*/ 219075 h 282575"/>
                  <a:gd name="connsiteX3" fmla="*/ 347433 w 367777"/>
                  <a:gd name="connsiteY3" fmla="*/ 257175 h 282575"/>
                  <a:gd name="connsiteX4" fmla="*/ 55333 w 367777"/>
                  <a:gd name="connsiteY4" fmla="*/ 149225 h 282575"/>
                  <a:gd name="connsiteX5" fmla="*/ 45808 w 367777"/>
                  <a:gd name="connsiteY5" fmla="*/ 279400 h 282575"/>
                  <a:gd name="connsiteX6" fmla="*/ 17233 w 367777"/>
                  <a:gd name="connsiteY6" fmla="*/ 282575 h 282575"/>
                  <a:gd name="connsiteX7" fmla="*/ 4533 w 367777"/>
                  <a:gd name="connsiteY7" fmla="*/ 0 h 282575"/>
                  <a:gd name="connsiteX0" fmla="*/ 4740 w 367984"/>
                  <a:gd name="connsiteY0" fmla="*/ 0 h 279400"/>
                  <a:gd name="connsiteX1" fmla="*/ 198415 w 367984"/>
                  <a:gd name="connsiteY1" fmla="*/ 63500 h 279400"/>
                  <a:gd name="connsiteX2" fmla="*/ 328591 w 367984"/>
                  <a:gd name="connsiteY2" fmla="*/ 219075 h 279400"/>
                  <a:gd name="connsiteX3" fmla="*/ 347640 w 367984"/>
                  <a:gd name="connsiteY3" fmla="*/ 257175 h 279400"/>
                  <a:gd name="connsiteX4" fmla="*/ 55540 w 367984"/>
                  <a:gd name="connsiteY4" fmla="*/ 149225 h 279400"/>
                  <a:gd name="connsiteX5" fmla="*/ 46015 w 367984"/>
                  <a:gd name="connsiteY5" fmla="*/ 279400 h 279400"/>
                  <a:gd name="connsiteX6" fmla="*/ 14265 w 367984"/>
                  <a:gd name="connsiteY6" fmla="*/ 260350 h 279400"/>
                  <a:gd name="connsiteX7" fmla="*/ 4740 w 367984"/>
                  <a:gd name="connsiteY7" fmla="*/ 0 h 279400"/>
                  <a:gd name="connsiteX0" fmla="*/ 4740 w 367984"/>
                  <a:gd name="connsiteY0" fmla="*/ 0 h 266700"/>
                  <a:gd name="connsiteX1" fmla="*/ 198415 w 367984"/>
                  <a:gd name="connsiteY1" fmla="*/ 63500 h 266700"/>
                  <a:gd name="connsiteX2" fmla="*/ 328591 w 367984"/>
                  <a:gd name="connsiteY2" fmla="*/ 219075 h 266700"/>
                  <a:gd name="connsiteX3" fmla="*/ 347640 w 367984"/>
                  <a:gd name="connsiteY3" fmla="*/ 257175 h 266700"/>
                  <a:gd name="connsiteX4" fmla="*/ 55540 w 367984"/>
                  <a:gd name="connsiteY4" fmla="*/ 149225 h 266700"/>
                  <a:gd name="connsiteX5" fmla="*/ 42840 w 367984"/>
                  <a:gd name="connsiteY5" fmla="*/ 266700 h 266700"/>
                  <a:gd name="connsiteX6" fmla="*/ 14265 w 367984"/>
                  <a:gd name="connsiteY6" fmla="*/ 260350 h 266700"/>
                  <a:gd name="connsiteX7" fmla="*/ 4740 w 367984"/>
                  <a:gd name="connsiteY7" fmla="*/ 0 h 266700"/>
                  <a:gd name="connsiteX0" fmla="*/ 4740 w 367984"/>
                  <a:gd name="connsiteY0" fmla="*/ 0 h 261422"/>
                  <a:gd name="connsiteX1" fmla="*/ 198415 w 367984"/>
                  <a:gd name="connsiteY1" fmla="*/ 63500 h 261422"/>
                  <a:gd name="connsiteX2" fmla="*/ 328591 w 367984"/>
                  <a:gd name="connsiteY2" fmla="*/ 219075 h 261422"/>
                  <a:gd name="connsiteX3" fmla="*/ 347640 w 367984"/>
                  <a:gd name="connsiteY3" fmla="*/ 257175 h 261422"/>
                  <a:gd name="connsiteX4" fmla="*/ 55540 w 367984"/>
                  <a:gd name="connsiteY4" fmla="*/ 149225 h 261422"/>
                  <a:gd name="connsiteX5" fmla="*/ 42840 w 367984"/>
                  <a:gd name="connsiteY5" fmla="*/ 257175 h 261422"/>
                  <a:gd name="connsiteX6" fmla="*/ 14265 w 367984"/>
                  <a:gd name="connsiteY6" fmla="*/ 260350 h 261422"/>
                  <a:gd name="connsiteX7" fmla="*/ 4740 w 367984"/>
                  <a:gd name="connsiteY7" fmla="*/ 0 h 261422"/>
                  <a:gd name="connsiteX0" fmla="*/ 4740 w 367984"/>
                  <a:gd name="connsiteY0" fmla="*/ 0 h 261422"/>
                  <a:gd name="connsiteX1" fmla="*/ 101903 w 367984"/>
                  <a:gd name="connsiteY1" fmla="*/ 3993 h 261422"/>
                  <a:gd name="connsiteX2" fmla="*/ 328591 w 367984"/>
                  <a:gd name="connsiteY2" fmla="*/ 219075 h 261422"/>
                  <a:gd name="connsiteX3" fmla="*/ 347640 w 367984"/>
                  <a:gd name="connsiteY3" fmla="*/ 257175 h 261422"/>
                  <a:gd name="connsiteX4" fmla="*/ 55540 w 367984"/>
                  <a:gd name="connsiteY4" fmla="*/ 149225 h 261422"/>
                  <a:gd name="connsiteX5" fmla="*/ 42840 w 367984"/>
                  <a:gd name="connsiteY5" fmla="*/ 257175 h 261422"/>
                  <a:gd name="connsiteX6" fmla="*/ 14265 w 367984"/>
                  <a:gd name="connsiteY6" fmla="*/ 260350 h 261422"/>
                  <a:gd name="connsiteX7" fmla="*/ 4740 w 367984"/>
                  <a:gd name="connsiteY7" fmla="*/ 0 h 261422"/>
                  <a:gd name="connsiteX0" fmla="*/ 4740 w 367984"/>
                  <a:gd name="connsiteY0" fmla="*/ 0 h 261422"/>
                  <a:gd name="connsiteX1" fmla="*/ 101903 w 367984"/>
                  <a:gd name="connsiteY1" fmla="*/ 3993 h 261422"/>
                  <a:gd name="connsiteX2" fmla="*/ 328591 w 367984"/>
                  <a:gd name="connsiteY2" fmla="*/ 219075 h 261422"/>
                  <a:gd name="connsiteX3" fmla="*/ 347640 w 367984"/>
                  <a:gd name="connsiteY3" fmla="*/ 257175 h 261422"/>
                  <a:gd name="connsiteX4" fmla="*/ 55540 w 367984"/>
                  <a:gd name="connsiteY4" fmla="*/ 149225 h 261422"/>
                  <a:gd name="connsiteX5" fmla="*/ 42840 w 367984"/>
                  <a:gd name="connsiteY5" fmla="*/ 257175 h 261422"/>
                  <a:gd name="connsiteX6" fmla="*/ 14265 w 367984"/>
                  <a:gd name="connsiteY6" fmla="*/ 260350 h 261422"/>
                  <a:gd name="connsiteX7" fmla="*/ 4740 w 367984"/>
                  <a:gd name="connsiteY7" fmla="*/ 0 h 261422"/>
                  <a:gd name="connsiteX0" fmla="*/ 4740 w 373291"/>
                  <a:gd name="connsiteY0" fmla="*/ 0 h 260350"/>
                  <a:gd name="connsiteX1" fmla="*/ 101903 w 373291"/>
                  <a:gd name="connsiteY1" fmla="*/ 3993 h 260350"/>
                  <a:gd name="connsiteX2" fmla="*/ 345479 w 373291"/>
                  <a:gd name="connsiteY2" fmla="*/ 192241 h 260350"/>
                  <a:gd name="connsiteX3" fmla="*/ 347640 w 373291"/>
                  <a:gd name="connsiteY3" fmla="*/ 257175 h 260350"/>
                  <a:gd name="connsiteX4" fmla="*/ 55540 w 373291"/>
                  <a:gd name="connsiteY4" fmla="*/ 149225 h 260350"/>
                  <a:gd name="connsiteX5" fmla="*/ 42840 w 373291"/>
                  <a:gd name="connsiteY5" fmla="*/ 257175 h 260350"/>
                  <a:gd name="connsiteX6" fmla="*/ 14265 w 373291"/>
                  <a:gd name="connsiteY6" fmla="*/ 260350 h 260350"/>
                  <a:gd name="connsiteX7" fmla="*/ 4740 w 373291"/>
                  <a:gd name="connsiteY7" fmla="*/ 0 h 260350"/>
                  <a:gd name="connsiteX0" fmla="*/ 4740 w 373291"/>
                  <a:gd name="connsiteY0" fmla="*/ 0 h 260350"/>
                  <a:gd name="connsiteX1" fmla="*/ 101903 w 373291"/>
                  <a:gd name="connsiteY1" fmla="*/ 3993 h 260350"/>
                  <a:gd name="connsiteX2" fmla="*/ 345479 w 373291"/>
                  <a:gd name="connsiteY2" fmla="*/ 192241 h 260350"/>
                  <a:gd name="connsiteX3" fmla="*/ 347640 w 373291"/>
                  <a:gd name="connsiteY3" fmla="*/ 257175 h 260350"/>
                  <a:gd name="connsiteX4" fmla="*/ 55540 w 373291"/>
                  <a:gd name="connsiteY4" fmla="*/ 149225 h 260350"/>
                  <a:gd name="connsiteX5" fmla="*/ 42840 w 373291"/>
                  <a:gd name="connsiteY5" fmla="*/ 257175 h 260350"/>
                  <a:gd name="connsiteX6" fmla="*/ 14265 w 373291"/>
                  <a:gd name="connsiteY6" fmla="*/ 260350 h 260350"/>
                  <a:gd name="connsiteX7" fmla="*/ 4740 w 373291"/>
                  <a:gd name="connsiteY7" fmla="*/ 0 h 260350"/>
                  <a:gd name="connsiteX0" fmla="*/ 4740 w 373291"/>
                  <a:gd name="connsiteY0" fmla="*/ 0 h 260350"/>
                  <a:gd name="connsiteX1" fmla="*/ 101903 w 373291"/>
                  <a:gd name="connsiteY1" fmla="*/ 3993 h 260350"/>
                  <a:gd name="connsiteX2" fmla="*/ 345479 w 373291"/>
                  <a:gd name="connsiteY2" fmla="*/ 192241 h 260350"/>
                  <a:gd name="connsiteX3" fmla="*/ 347640 w 373291"/>
                  <a:gd name="connsiteY3" fmla="*/ 257175 h 260350"/>
                  <a:gd name="connsiteX4" fmla="*/ 55540 w 373291"/>
                  <a:gd name="connsiteY4" fmla="*/ 149225 h 260350"/>
                  <a:gd name="connsiteX5" fmla="*/ 70909 w 373291"/>
                  <a:gd name="connsiteY5" fmla="*/ 254996 h 260350"/>
                  <a:gd name="connsiteX6" fmla="*/ 14265 w 373291"/>
                  <a:gd name="connsiteY6" fmla="*/ 260350 h 260350"/>
                  <a:gd name="connsiteX7" fmla="*/ 4740 w 373291"/>
                  <a:gd name="connsiteY7" fmla="*/ 0 h 260350"/>
                  <a:gd name="connsiteX0" fmla="*/ 10464 w 359026"/>
                  <a:gd name="connsiteY0" fmla="*/ 26359 h 256357"/>
                  <a:gd name="connsiteX1" fmla="*/ 87638 w 359026"/>
                  <a:gd name="connsiteY1" fmla="*/ 0 h 256357"/>
                  <a:gd name="connsiteX2" fmla="*/ 331214 w 359026"/>
                  <a:gd name="connsiteY2" fmla="*/ 188248 h 256357"/>
                  <a:gd name="connsiteX3" fmla="*/ 333375 w 359026"/>
                  <a:gd name="connsiteY3" fmla="*/ 253182 h 256357"/>
                  <a:gd name="connsiteX4" fmla="*/ 41275 w 359026"/>
                  <a:gd name="connsiteY4" fmla="*/ 145232 h 256357"/>
                  <a:gd name="connsiteX5" fmla="*/ 56644 w 359026"/>
                  <a:gd name="connsiteY5" fmla="*/ 251003 h 256357"/>
                  <a:gd name="connsiteX6" fmla="*/ 0 w 359026"/>
                  <a:gd name="connsiteY6" fmla="*/ 256357 h 256357"/>
                  <a:gd name="connsiteX7" fmla="*/ 10464 w 359026"/>
                  <a:gd name="connsiteY7" fmla="*/ 26359 h 256357"/>
                  <a:gd name="connsiteX0" fmla="*/ 5028 w 369630"/>
                  <a:gd name="connsiteY0" fmla="*/ 27604 h 256357"/>
                  <a:gd name="connsiteX1" fmla="*/ 98242 w 369630"/>
                  <a:gd name="connsiteY1" fmla="*/ 0 h 256357"/>
                  <a:gd name="connsiteX2" fmla="*/ 341818 w 369630"/>
                  <a:gd name="connsiteY2" fmla="*/ 188248 h 256357"/>
                  <a:gd name="connsiteX3" fmla="*/ 343979 w 369630"/>
                  <a:gd name="connsiteY3" fmla="*/ 253182 h 256357"/>
                  <a:gd name="connsiteX4" fmla="*/ 51879 w 369630"/>
                  <a:gd name="connsiteY4" fmla="*/ 145232 h 256357"/>
                  <a:gd name="connsiteX5" fmla="*/ 67248 w 369630"/>
                  <a:gd name="connsiteY5" fmla="*/ 251003 h 256357"/>
                  <a:gd name="connsiteX6" fmla="*/ 10604 w 369630"/>
                  <a:gd name="connsiteY6" fmla="*/ 256357 h 256357"/>
                  <a:gd name="connsiteX7" fmla="*/ 5028 w 369630"/>
                  <a:gd name="connsiteY7" fmla="*/ 27604 h 256357"/>
                  <a:gd name="connsiteX0" fmla="*/ 5028 w 369630"/>
                  <a:gd name="connsiteY0" fmla="*/ 33253 h 262006"/>
                  <a:gd name="connsiteX1" fmla="*/ 129926 w 369630"/>
                  <a:gd name="connsiteY1" fmla="*/ 0 h 262006"/>
                  <a:gd name="connsiteX2" fmla="*/ 341818 w 369630"/>
                  <a:gd name="connsiteY2" fmla="*/ 193897 h 262006"/>
                  <a:gd name="connsiteX3" fmla="*/ 343979 w 369630"/>
                  <a:gd name="connsiteY3" fmla="*/ 258831 h 262006"/>
                  <a:gd name="connsiteX4" fmla="*/ 51879 w 369630"/>
                  <a:gd name="connsiteY4" fmla="*/ 150881 h 262006"/>
                  <a:gd name="connsiteX5" fmla="*/ 67248 w 369630"/>
                  <a:gd name="connsiteY5" fmla="*/ 256652 h 262006"/>
                  <a:gd name="connsiteX6" fmla="*/ 10604 w 369630"/>
                  <a:gd name="connsiteY6" fmla="*/ 262006 h 262006"/>
                  <a:gd name="connsiteX7" fmla="*/ 5028 w 369630"/>
                  <a:gd name="connsiteY7" fmla="*/ 33253 h 262006"/>
                  <a:gd name="connsiteX0" fmla="*/ 5028 w 406617"/>
                  <a:gd name="connsiteY0" fmla="*/ 33253 h 262006"/>
                  <a:gd name="connsiteX1" fmla="*/ 129926 w 406617"/>
                  <a:gd name="connsiteY1" fmla="*/ 0 h 262006"/>
                  <a:gd name="connsiteX2" fmla="*/ 341818 w 406617"/>
                  <a:gd name="connsiteY2" fmla="*/ 193897 h 262006"/>
                  <a:gd name="connsiteX3" fmla="*/ 392157 w 406617"/>
                  <a:gd name="connsiteY3" fmla="*/ 223187 h 262006"/>
                  <a:gd name="connsiteX4" fmla="*/ 51879 w 406617"/>
                  <a:gd name="connsiteY4" fmla="*/ 150881 h 262006"/>
                  <a:gd name="connsiteX5" fmla="*/ 67248 w 406617"/>
                  <a:gd name="connsiteY5" fmla="*/ 256652 h 262006"/>
                  <a:gd name="connsiteX6" fmla="*/ 10604 w 406617"/>
                  <a:gd name="connsiteY6" fmla="*/ 262006 h 262006"/>
                  <a:gd name="connsiteX7" fmla="*/ 5028 w 406617"/>
                  <a:gd name="connsiteY7" fmla="*/ 33253 h 262006"/>
                  <a:gd name="connsiteX0" fmla="*/ 5028 w 406617"/>
                  <a:gd name="connsiteY0" fmla="*/ 33253 h 262006"/>
                  <a:gd name="connsiteX1" fmla="*/ 129926 w 406617"/>
                  <a:gd name="connsiteY1" fmla="*/ 0 h 262006"/>
                  <a:gd name="connsiteX2" fmla="*/ 341818 w 406617"/>
                  <a:gd name="connsiteY2" fmla="*/ 193897 h 262006"/>
                  <a:gd name="connsiteX3" fmla="*/ 392157 w 406617"/>
                  <a:gd name="connsiteY3" fmla="*/ 223187 h 262006"/>
                  <a:gd name="connsiteX4" fmla="*/ 51879 w 406617"/>
                  <a:gd name="connsiteY4" fmla="*/ 150881 h 262006"/>
                  <a:gd name="connsiteX5" fmla="*/ 67248 w 406617"/>
                  <a:gd name="connsiteY5" fmla="*/ 256652 h 262006"/>
                  <a:gd name="connsiteX6" fmla="*/ 10604 w 406617"/>
                  <a:gd name="connsiteY6" fmla="*/ 262006 h 262006"/>
                  <a:gd name="connsiteX7" fmla="*/ 5028 w 406617"/>
                  <a:gd name="connsiteY7" fmla="*/ 33253 h 262006"/>
                  <a:gd name="connsiteX0" fmla="*/ 5028 w 414762"/>
                  <a:gd name="connsiteY0" fmla="*/ 33253 h 262006"/>
                  <a:gd name="connsiteX1" fmla="*/ 129926 w 414762"/>
                  <a:gd name="connsiteY1" fmla="*/ 0 h 262006"/>
                  <a:gd name="connsiteX2" fmla="*/ 381126 w 414762"/>
                  <a:gd name="connsiteY2" fmla="*/ 184465 h 262006"/>
                  <a:gd name="connsiteX3" fmla="*/ 392157 w 414762"/>
                  <a:gd name="connsiteY3" fmla="*/ 223187 h 262006"/>
                  <a:gd name="connsiteX4" fmla="*/ 51879 w 414762"/>
                  <a:gd name="connsiteY4" fmla="*/ 150881 h 262006"/>
                  <a:gd name="connsiteX5" fmla="*/ 67248 w 414762"/>
                  <a:gd name="connsiteY5" fmla="*/ 256652 h 262006"/>
                  <a:gd name="connsiteX6" fmla="*/ 10604 w 414762"/>
                  <a:gd name="connsiteY6" fmla="*/ 262006 h 262006"/>
                  <a:gd name="connsiteX7" fmla="*/ 5028 w 414762"/>
                  <a:gd name="connsiteY7" fmla="*/ 33253 h 262006"/>
                  <a:gd name="connsiteX0" fmla="*/ 5028 w 421163"/>
                  <a:gd name="connsiteY0" fmla="*/ 33253 h 262006"/>
                  <a:gd name="connsiteX1" fmla="*/ 129926 w 421163"/>
                  <a:gd name="connsiteY1" fmla="*/ 0 h 262006"/>
                  <a:gd name="connsiteX2" fmla="*/ 398015 w 421163"/>
                  <a:gd name="connsiteY2" fmla="*/ 157631 h 262006"/>
                  <a:gd name="connsiteX3" fmla="*/ 392157 w 421163"/>
                  <a:gd name="connsiteY3" fmla="*/ 223187 h 262006"/>
                  <a:gd name="connsiteX4" fmla="*/ 51879 w 421163"/>
                  <a:gd name="connsiteY4" fmla="*/ 150881 h 262006"/>
                  <a:gd name="connsiteX5" fmla="*/ 67248 w 421163"/>
                  <a:gd name="connsiteY5" fmla="*/ 256652 h 262006"/>
                  <a:gd name="connsiteX6" fmla="*/ 10604 w 421163"/>
                  <a:gd name="connsiteY6" fmla="*/ 262006 h 262006"/>
                  <a:gd name="connsiteX7" fmla="*/ 5028 w 421163"/>
                  <a:gd name="connsiteY7" fmla="*/ 33253 h 262006"/>
                  <a:gd name="connsiteX0" fmla="*/ 5028 w 408068"/>
                  <a:gd name="connsiteY0" fmla="*/ 33253 h 262006"/>
                  <a:gd name="connsiteX1" fmla="*/ 129926 w 408068"/>
                  <a:gd name="connsiteY1" fmla="*/ 0 h 262006"/>
                  <a:gd name="connsiteX2" fmla="*/ 351537 w 408068"/>
                  <a:gd name="connsiteY2" fmla="*/ 142096 h 262006"/>
                  <a:gd name="connsiteX3" fmla="*/ 392157 w 408068"/>
                  <a:gd name="connsiteY3" fmla="*/ 223187 h 262006"/>
                  <a:gd name="connsiteX4" fmla="*/ 51879 w 408068"/>
                  <a:gd name="connsiteY4" fmla="*/ 150881 h 262006"/>
                  <a:gd name="connsiteX5" fmla="*/ 67248 w 408068"/>
                  <a:gd name="connsiteY5" fmla="*/ 256652 h 262006"/>
                  <a:gd name="connsiteX6" fmla="*/ 10604 w 408068"/>
                  <a:gd name="connsiteY6" fmla="*/ 262006 h 262006"/>
                  <a:gd name="connsiteX7" fmla="*/ 5028 w 408068"/>
                  <a:gd name="connsiteY7" fmla="*/ 33253 h 262006"/>
                  <a:gd name="connsiteX0" fmla="*/ 5028 w 408068"/>
                  <a:gd name="connsiteY0" fmla="*/ 33253 h 262006"/>
                  <a:gd name="connsiteX1" fmla="*/ 129926 w 408068"/>
                  <a:gd name="connsiteY1" fmla="*/ 0 h 262006"/>
                  <a:gd name="connsiteX2" fmla="*/ 351537 w 408068"/>
                  <a:gd name="connsiteY2" fmla="*/ 142096 h 262006"/>
                  <a:gd name="connsiteX3" fmla="*/ 392157 w 408068"/>
                  <a:gd name="connsiteY3" fmla="*/ 223187 h 262006"/>
                  <a:gd name="connsiteX4" fmla="*/ 51879 w 408068"/>
                  <a:gd name="connsiteY4" fmla="*/ 150881 h 262006"/>
                  <a:gd name="connsiteX5" fmla="*/ 67248 w 408068"/>
                  <a:gd name="connsiteY5" fmla="*/ 256652 h 262006"/>
                  <a:gd name="connsiteX6" fmla="*/ 10604 w 408068"/>
                  <a:gd name="connsiteY6" fmla="*/ 262006 h 262006"/>
                  <a:gd name="connsiteX7" fmla="*/ 5028 w 408068"/>
                  <a:gd name="connsiteY7" fmla="*/ 33253 h 262006"/>
                  <a:gd name="connsiteX0" fmla="*/ 5028 w 424330"/>
                  <a:gd name="connsiteY0" fmla="*/ 33253 h 262006"/>
                  <a:gd name="connsiteX1" fmla="*/ 129926 w 424330"/>
                  <a:gd name="connsiteY1" fmla="*/ 0 h 262006"/>
                  <a:gd name="connsiteX2" fmla="*/ 351537 w 424330"/>
                  <a:gd name="connsiteY2" fmla="*/ 142096 h 262006"/>
                  <a:gd name="connsiteX3" fmla="*/ 411021 w 424330"/>
                  <a:gd name="connsiteY3" fmla="*/ 212152 h 262006"/>
                  <a:gd name="connsiteX4" fmla="*/ 51879 w 424330"/>
                  <a:gd name="connsiteY4" fmla="*/ 150881 h 262006"/>
                  <a:gd name="connsiteX5" fmla="*/ 67248 w 424330"/>
                  <a:gd name="connsiteY5" fmla="*/ 256652 h 262006"/>
                  <a:gd name="connsiteX6" fmla="*/ 10604 w 424330"/>
                  <a:gd name="connsiteY6" fmla="*/ 262006 h 262006"/>
                  <a:gd name="connsiteX7" fmla="*/ 5028 w 424330"/>
                  <a:gd name="connsiteY7" fmla="*/ 33253 h 262006"/>
                  <a:gd name="connsiteX0" fmla="*/ 5028 w 424330"/>
                  <a:gd name="connsiteY0" fmla="*/ 33253 h 262006"/>
                  <a:gd name="connsiteX1" fmla="*/ 129926 w 424330"/>
                  <a:gd name="connsiteY1" fmla="*/ 0 h 262006"/>
                  <a:gd name="connsiteX2" fmla="*/ 351537 w 424330"/>
                  <a:gd name="connsiteY2" fmla="*/ 142096 h 262006"/>
                  <a:gd name="connsiteX3" fmla="*/ 411021 w 424330"/>
                  <a:gd name="connsiteY3" fmla="*/ 212152 h 262006"/>
                  <a:gd name="connsiteX4" fmla="*/ 51879 w 424330"/>
                  <a:gd name="connsiteY4" fmla="*/ 150881 h 262006"/>
                  <a:gd name="connsiteX5" fmla="*/ 67248 w 424330"/>
                  <a:gd name="connsiteY5" fmla="*/ 256652 h 262006"/>
                  <a:gd name="connsiteX6" fmla="*/ 10604 w 424330"/>
                  <a:gd name="connsiteY6" fmla="*/ 262006 h 262006"/>
                  <a:gd name="connsiteX7" fmla="*/ 5028 w 424330"/>
                  <a:gd name="connsiteY7" fmla="*/ 33253 h 262006"/>
                  <a:gd name="connsiteX0" fmla="*/ 5028 w 424330"/>
                  <a:gd name="connsiteY0" fmla="*/ 33253 h 262006"/>
                  <a:gd name="connsiteX1" fmla="*/ 129926 w 424330"/>
                  <a:gd name="connsiteY1" fmla="*/ 0 h 262006"/>
                  <a:gd name="connsiteX2" fmla="*/ 351537 w 424330"/>
                  <a:gd name="connsiteY2" fmla="*/ 142096 h 262006"/>
                  <a:gd name="connsiteX3" fmla="*/ 411021 w 424330"/>
                  <a:gd name="connsiteY3" fmla="*/ 212152 h 262006"/>
                  <a:gd name="connsiteX4" fmla="*/ 51879 w 424330"/>
                  <a:gd name="connsiteY4" fmla="*/ 150881 h 262006"/>
                  <a:gd name="connsiteX5" fmla="*/ 67248 w 424330"/>
                  <a:gd name="connsiteY5" fmla="*/ 256652 h 262006"/>
                  <a:gd name="connsiteX6" fmla="*/ 10604 w 424330"/>
                  <a:gd name="connsiteY6" fmla="*/ 262006 h 262006"/>
                  <a:gd name="connsiteX7" fmla="*/ 5028 w 424330"/>
                  <a:gd name="connsiteY7" fmla="*/ 33253 h 262006"/>
                  <a:gd name="connsiteX0" fmla="*/ 5028 w 424330"/>
                  <a:gd name="connsiteY0" fmla="*/ 33253 h 262006"/>
                  <a:gd name="connsiteX1" fmla="*/ 129926 w 424330"/>
                  <a:gd name="connsiteY1" fmla="*/ 0 h 262006"/>
                  <a:gd name="connsiteX2" fmla="*/ 351537 w 424330"/>
                  <a:gd name="connsiteY2" fmla="*/ 142096 h 262006"/>
                  <a:gd name="connsiteX3" fmla="*/ 411021 w 424330"/>
                  <a:gd name="connsiteY3" fmla="*/ 212152 h 262006"/>
                  <a:gd name="connsiteX4" fmla="*/ 51879 w 424330"/>
                  <a:gd name="connsiteY4" fmla="*/ 150881 h 262006"/>
                  <a:gd name="connsiteX5" fmla="*/ 67248 w 424330"/>
                  <a:gd name="connsiteY5" fmla="*/ 256652 h 262006"/>
                  <a:gd name="connsiteX6" fmla="*/ 10604 w 424330"/>
                  <a:gd name="connsiteY6" fmla="*/ 262006 h 262006"/>
                  <a:gd name="connsiteX7" fmla="*/ 5028 w 424330"/>
                  <a:gd name="connsiteY7" fmla="*/ 33253 h 262006"/>
                  <a:gd name="connsiteX0" fmla="*/ 5028 w 424330"/>
                  <a:gd name="connsiteY0" fmla="*/ 33253 h 262006"/>
                  <a:gd name="connsiteX1" fmla="*/ 129926 w 424330"/>
                  <a:gd name="connsiteY1" fmla="*/ 0 h 262006"/>
                  <a:gd name="connsiteX2" fmla="*/ 351537 w 424330"/>
                  <a:gd name="connsiteY2" fmla="*/ 142096 h 262006"/>
                  <a:gd name="connsiteX3" fmla="*/ 411021 w 424330"/>
                  <a:gd name="connsiteY3" fmla="*/ 212152 h 262006"/>
                  <a:gd name="connsiteX4" fmla="*/ 51879 w 424330"/>
                  <a:gd name="connsiteY4" fmla="*/ 150881 h 262006"/>
                  <a:gd name="connsiteX5" fmla="*/ 67248 w 424330"/>
                  <a:gd name="connsiteY5" fmla="*/ 256652 h 262006"/>
                  <a:gd name="connsiteX6" fmla="*/ 10604 w 424330"/>
                  <a:gd name="connsiteY6" fmla="*/ 262006 h 262006"/>
                  <a:gd name="connsiteX7" fmla="*/ 5028 w 424330"/>
                  <a:gd name="connsiteY7" fmla="*/ 33253 h 262006"/>
                  <a:gd name="connsiteX0" fmla="*/ 5028 w 424330"/>
                  <a:gd name="connsiteY0" fmla="*/ 33253 h 262006"/>
                  <a:gd name="connsiteX1" fmla="*/ 129926 w 424330"/>
                  <a:gd name="connsiteY1" fmla="*/ 0 h 262006"/>
                  <a:gd name="connsiteX2" fmla="*/ 351537 w 424330"/>
                  <a:gd name="connsiteY2" fmla="*/ 142096 h 262006"/>
                  <a:gd name="connsiteX3" fmla="*/ 411021 w 424330"/>
                  <a:gd name="connsiteY3" fmla="*/ 212152 h 262006"/>
                  <a:gd name="connsiteX4" fmla="*/ 51879 w 424330"/>
                  <a:gd name="connsiteY4" fmla="*/ 150881 h 262006"/>
                  <a:gd name="connsiteX5" fmla="*/ 67248 w 424330"/>
                  <a:gd name="connsiteY5" fmla="*/ 256652 h 262006"/>
                  <a:gd name="connsiteX6" fmla="*/ 10604 w 424330"/>
                  <a:gd name="connsiteY6" fmla="*/ 262006 h 262006"/>
                  <a:gd name="connsiteX7" fmla="*/ 5028 w 424330"/>
                  <a:gd name="connsiteY7" fmla="*/ 33253 h 262006"/>
                  <a:gd name="connsiteX0" fmla="*/ 5028 w 424330"/>
                  <a:gd name="connsiteY0" fmla="*/ 33253 h 262006"/>
                  <a:gd name="connsiteX1" fmla="*/ 129926 w 424330"/>
                  <a:gd name="connsiteY1" fmla="*/ 0 h 262006"/>
                  <a:gd name="connsiteX2" fmla="*/ 351537 w 424330"/>
                  <a:gd name="connsiteY2" fmla="*/ 142096 h 262006"/>
                  <a:gd name="connsiteX3" fmla="*/ 411021 w 424330"/>
                  <a:gd name="connsiteY3" fmla="*/ 212152 h 262006"/>
                  <a:gd name="connsiteX4" fmla="*/ 51879 w 424330"/>
                  <a:gd name="connsiteY4" fmla="*/ 150881 h 262006"/>
                  <a:gd name="connsiteX5" fmla="*/ 67248 w 424330"/>
                  <a:gd name="connsiteY5" fmla="*/ 256652 h 262006"/>
                  <a:gd name="connsiteX6" fmla="*/ 10604 w 424330"/>
                  <a:gd name="connsiteY6" fmla="*/ 262006 h 262006"/>
                  <a:gd name="connsiteX7" fmla="*/ 5028 w 424330"/>
                  <a:gd name="connsiteY7" fmla="*/ 33253 h 262006"/>
                  <a:gd name="connsiteX0" fmla="*/ 5028 w 424330"/>
                  <a:gd name="connsiteY0" fmla="*/ 33253 h 262006"/>
                  <a:gd name="connsiteX1" fmla="*/ 129926 w 424330"/>
                  <a:gd name="connsiteY1" fmla="*/ 0 h 262006"/>
                  <a:gd name="connsiteX2" fmla="*/ 351537 w 424330"/>
                  <a:gd name="connsiteY2" fmla="*/ 142096 h 262006"/>
                  <a:gd name="connsiteX3" fmla="*/ 411021 w 424330"/>
                  <a:gd name="connsiteY3" fmla="*/ 212152 h 262006"/>
                  <a:gd name="connsiteX4" fmla="*/ 51879 w 424330"/>
                  <a:gd name="connsiteY4" fmla="*/ 150881 h 262006"/>
                  <a:gd name="connsiteX5" fmla="*/ 67248 w 424330"/>
                  <a:gd name="connsiteY5" fmla="*/ 256652 h 262006"/>
                  <a:gd name="connsiteX6" fmla="*/ 10604 w 424330"/>
                  <a:gd name="connsiteY6" fmla="*/ 262006 h 262006"/>
                  <a:gd name="connsiteX7" fmla="*/ 5028 w 424330"/>
                  <a:gd name="connsiteY7" fmla="*/ 33253 h 262006"/>
                  <a:gd name="connsiteX0" fmla="*/ 5028 w 424330"/>
                  <a:gd name="connsiteY0" fmla="*/ 34891 h 263644"/>
                  <a:gd name="connsiteX1" fmla="*/ 151021 w 424330"/>
                  <a:gd name="connsiteY1" fmla="*/ 0 h 263644"/>
                  <a:gd name="connsiteX2" fmla="*/ 351537 w 424330"/>
                  <a:gd name="connsiteY2" fmla="*/ 143734 h 263644"/>
                  <a:gd name="connsiteX3" fmla="*/ 411021 w 424330"/>
                  <a:gd name="connsiteY3" fmla="*/ 213790 h 263644"/>
                  <a:gd name="connsiteX4" fmla="*/ 51879 w 424330"/>
                  <a:gd name="connsiteY4" fmla="*/ 152519 h 263644"/>
                  <a:gd name="connsiteX5" fmla="*/ 67248 w 424330"/>
                  <a:gd name="connsiteY5" fmla="*/ 258290 h 263644"/>
                  <a:gd name="connsiteX6" fmla="*/ 10604 w 424330"/>
                  <a:gd name="connsiteY6" fmla="*/ 263644 h 263644"/>
                  <a:gd name="connsiteX7" fmla="*/ 5028 w 424330"/>
                  <a:gd name="connsiteY7" fmla="*/ 34891 h 263644"/>
                  <a:gd name="connsiteX0" fmla="*/ 5028 w 424330"/>
                  <a:gd name="connsiteY0" fmla="*/ 34891 h 263644"/>
                  <a:gd name="connsiteX1" fmla="*/ 151021 w 424330"/>
                  <a:gd name="connsiteY1" fmla="*/ 0 h 263644"/>
                  <a:gd name="connsiteX2" fmla="*/ 351537 w 424330"/>
                  <a:gd name="connsiteY2" fmla="*/ 143734 h 263644"/>
                  <a:gd name="connsiteX3" fmla="*/ 411021 w 424330"/>
                  <a:gd name="connsiteY3" fmla="*/ 213790 h 263644"/>
                  <a:gd name="connsiteX4" fmla="*/ 241978 w 424330"/>
                  <a:gd name="connsiteY4" fmla="*/ 239131 h 263644"/>
                  <a:gd name="connsiteX5" fmla="*/ 51879 w 424330"/>
                  <a:gd name="connsiteY5" fmla="*/ 152519 h 263644"/>
                  <a:gd name="connsiteX6" fmla="*/ 67248 w 424330"/>
                  <a:gd name="connsiteY6" fmla="*/ 258290 h 263644"/>
                  <a:gd name="connsiteX7" fmla="*/ 10604 w 424330"/>
                  <a:gd name="connsiteY7" fmla="*/ 263644 h 263644"/>
                  <a:gd name="connsiteX8" fmla="*/ 5028 w 424330"/>
                  <a:gd name="connsiteY8" fmla="*/ 34891 h 263644"/>
                  <a:gd name="connsiteX0" fmla="*/ 5028 w 424330"/>
                  <a:gd name="connsiteY0" fmla="*/ 34891 h 263644"/>
                  <a:gd name="connsiteX1" fmla="*/ 151021 w 424330"/>
                  <a:gd name="connsiteY1" fmla="*/ 0 h 263644"/>
                  <a:gd name="connsiteX2" fmla="*/ 351537 w 424330"/>
                  <a:gd name="connsiteY2" fmla="*/ 143734 h 263644"/>
                  <a:gd name="connsiteX3" fmla="*/ 411021 w 424330"/>
                  <a:gd name="connsiteY3" fmla="*/ 213790 h 263644"/>
                  <a:gd name="connsiteX4" fmla="*/ 241978 w 424330"/>
                  <a:gd name="connsiteY4" fmla="*/ 239131 h 263644"/>
                  <a:gd name="connsiteX5" fmla="*/ 51879 w 424330"/>
                  <a:gd name="connsiteY5" fmla="*/ 152519 h 263644"/>
                  <a:gd name="connsiteX6" fmla="*/ 67248 w 424330"/>
                  <a:gd name="connsiteY6" fmla="*/ 258290 h 263644"/>
                  <a:gd name="connsiteX7" fmla="*/ 10604 w 424330"/>
                  <a:gd name="connsiteY7" fmla="*/ 263644 h 263644"/>
                  <a:gd name="connsiteX8" fmla="*/ 5028 w 424330"/>
                  <a:gd name="connsiteY8" fmla="*/ 34891 h 263644"/>
                  <a:gd name="connsiteX0" fmla="*/ 5028 w 427071"/>
                  <a:gd name="connsiteY0" fmla="*/ 34891 h 263644"/>
                  <a:gd name="connsiteX1" fmla="*/ 151021 w 427071"/>
                  <a:gd name="connsiteY1" fmla="*/ 0 h 263644"/>
                  <a:gd name="connsiteX2" fmla="*/ 371247 w 427071"/>
                  <a:gd name="connsiteY2" fmla="*/ 131015 h 263644"/>
                  <a:gd name="connsiteX3" fmla="*/ 411021 w 427071"/>
                  <a:gd name="connsiteY3" fmla="*/ 213790 h 263644"/>
                  <a:gd name="connsiteX4" fmla="*/ 241978 w 427071"/>
                  <a:gd name="connsiteY4" fmla="*/ 239131 h 263644"/>
                  <a:gd name="connsiteX5" fmla="*/ 51879 w 427071"/>
                  <a:gd name="connsiteY5" fmla="*/ 152519 h 263644"/>
                  <a:gd name="connsiteX6" fmla="*/ 67248 w 427071"/>
                  <a:gd name="connsiteY6" fmla="*/ 258290 h 263644"/>
                  <a:gd name="connsiteX7" fmla="*/ 10604 w 427071"/>
                  <a:gd name="connsiteY7" fmla="*/ 263644 h 263644"/>
                  <a:gd name="connsiteX8" fmla="*/ 5028 w 427071"/>
                  <a:gd name="connsiteY8" fmla="*/ 34891 h 263644"/>
                  <a:gd name="connsiteX0" fmla="*/ 5028 w 427071"/>
                  <a:gd name="connsiteY0" fmla="*/ 34891 h 263644"/>
                  <a:gd name="connsiteX1" fmla="*/ 151021 w 427071"/>
                  <a:gd name="connsiteY1" fmla="*/ 0 h 263644"/>
                  <a:gd name="connsiteX2" fmla="*/ 371247 w 427071"/>
                  <a:gd name="connsiteY2" fmla="*/ 131015 h 263644"/>
                  <a:gd name="connsiteX3" fmla="*/ 411021 w 427071"/>
                  <a:gd name="connsiteY3" fmla="*/ 213790 h 263644"/>
                  <a:gd name="connsiteX4" fmla="*/ 197018 w 427071"/>
                  <a:gd name="connsiteY4" fmla="*/ 220242 h 263644"/>
                  <a:gd name="connsiteX5" fmla="*/ 51879 w 427071"/>
                  <a:gd name="connsiteY5" fmla="*/ 152519 h 263644"/>
                  <a:gd name="connsiteX6" fmla="*/ 67248 w 427071"/>
                  <a:gd name="connsiteY6" fmla="*/ 258290 h 263644"/>
                  <a:gd name="connsiteX7" fmla="*/ 10604 w 427071"/>
                  <a:gd name="connsiteY7" fmla="*/ 263644 h 263644"/>
                  <a:gd name="connsiteX8" fmla="*/ 5028 w 427071"/>
                  <a:gd name="connsiteY8" fmla="*/ 34891 h 263644"/>
                  <a:gd name="connsiteX0" fmla="*/ 5028 w 397955"/>
                  <a:gd name="connsiteY0" fmla="*/ 34891 h 263644"/>
                  <a:gd name="connsiteX1" fmla="*/ 151021 w 397955"/>
                  <a:gd name="connsiteY1" fmla="*/ 0 h 263644"/>
                  <a:gd name="connsiteX2" fmla="*/ 371247 w 397955"/>
                  <a:gd name="connsiteY2" fmla="*/ 131015 h 263644"/>
                  <a:gd name="connsiteX3" fmla="*/ 371603 w 397955"/>
                  <a:gd name="connsiteY3" fmla="*/ 239229 h 263644"/>
                  <a:gd name="connsiteX4" fmla="*/ 197018 w 397955"/>
                  <a:gd name="connsiteY4" fmla="*/ 220242 h 263644"/>
                  <a:gd name="connsiteX5" fmla="*/ 51879 w 397955"/>
                  <a:gd name="connsiteY5" fmla="*/ 152519 h 263644"/>
                  <a:gd name="connsiteX6" fmla="*/ 67248 w 397955"/>
                  <a:gd name="connsiteY6" fmla="*/ 258290 h 263644"/>
                  <a:gd name="connsiteX7" fmla="*/ 10604 w 397955"/>
                  <a:gd name="connsiteY7" fmla="*/ 263644 h 263644"/>
                  <a:gd name="connsiteX8" fmla="*/ 5028 w 397955"/>
                  <a:gd name="connsiteY8" fmla="*/ 34891 h 263644"/>
                  <a:gd name="connsiteX0" fmla="*/ 5028 w 397955"/>
                  <a:gd name="connsiteY0" fmla="*/ 34891 h 263644"/>
                  <a:gd name="connsiteX1" fmla="*/ 151021 w 397955"/>
                  <a:gd name="connsiteY1" fmla="*/ 0 h 263644"/>
                  <a:gd name="connsiteX2" fmla="*/ 371247 w 397955"/>
                  <a:gd name="connsiteY2" fmla="*/ 131015 h 263644"/>
                  <a:gd name="connsiteX3" fmla="*/ 371603 w 397955"/>
                  <a:gd name="connsiteY3" fmla="*/ 239229 h 263644"/>
                  <a:gd name="connsiteX4" fmla="*/ 201972 w 397955"/>
                  <a:gd name="connsiteY4" fmla="*/ 203072 h 263644"/>
                  <a:gd name="connsiteX5" fmla="*/ 51879 w 397955"/>
                  <a:gd name="connsiteY5" fmla="*/ 152519 h 263644"/>
                  <a:gd name="connsiteX6" fmla="*/ 67248 w 397955"/>
                  <a:gd name="connsiteY6" fmla="*/ 258290 h 263644"/>
                  <a:gd name="connsiteX7" fmla="*/ 10604 w 397955"/>
                  <a:gd name="connsiteY7" fmla="*/ 263644 h 263644"/>
                  <a:gd name="connsiteX8" fmla="*/ 5028 w 397955"/>
                  <a:gd name="connsiteY8" fmla="*/ 34891 h 263644"/>
                  <a:gd name="connsiteX0" fmla="*/ 5028 w 397955"/>
                  <a:gd name="connsiteY0" fmla="*/ 34891 h 263644"/>
                  <a:gd name="connsiteX1" fmla="*/ 151021 w 397955"/>
                  <a:gd name="connsiteY1" fmla="*/ 0 h 263644"/>
                  <a:gd name="connsiteX2" fmla="*/ 371247 w 397955"/>
                  <a:gd name="connsiteY2" fmla="*/ 131015 h 263644"/>
                  <a:gd name="connsiteX3" fmla="*/ 371603 w 397955"/>
                  <a:gd name="connsiteY3" fmla="*/ 239229 h 263644"/>
                  <a:gd name="connsiteX4" fmla="*/ 201972 w 397955"/>
                  <a:gd name="connsiteY4" fmla="*/ 203072 h 263644"/>
                  <a:gd name="connsiteX5" fmla="*/ 51879 w 397955"/>
                  <a:gd name="connsiteY5" fmla="*/ 152519 h 263644"/>
                  <a:gd name="connsiteX6" fmla="*/ 67248 w 397955"/>
                  <a:gd name="connsiteY6" fmla="*/ 258290 h 263644"/>
                  <a:gd name="connsiteX7" fmla="*/ 10604 w 397955"/>
                  <a:gd name="connsiteY7" fmla="*/ 263644 h 263644"/>
                  <a:gd name="connsiteX8" fmla="*/ 5028 w 397955"/>
                  <a:gd name="connsiteY8" fmla="*/ 34891 h 263644"/>
                  <a:gd name="connsiteX0" fmla="*/ 5028 w 397955"/>
                  <a:gd name="connsiteY0" fmla="*/ 34891 h 263644"/>
                  <a:gd name="connsiteX1" fmla="*/ 151021 w 397955"/>
                  <a:gd name="connsiteY1" fmla="*/ 0 h 263644"/>
                  <a:gd name="connsiteX2" fmla="*/ 371247 w 397955"/>
                  <a:gd name="connsiteY2" fmla="*/ 131015 h 263644"/>
                  <a:gd name="connsiteX3" fmla="*/ 371603 w 397955"/>
                  <a:gd name="connsiteY3" fmla="*/ 239229 h 263644"/>
                  <a:gd name="connsiteX4" fmla="*/ 201972 w 397955"/>
                  <a:gd name="connsiteY4" fmla="*/ 203072 h 263644"/>
                  <a:gd name="connsiteX5" fmla="*/ 51879 w 397955"/>
                  <a:gd name="connsiteY5" fmla="*/ 152519 h 263644"/>
                  <a:gd name="connsiteX6" fmla="*/ 67248 w 397955"/>
                  <a:gd name="connsiteY6" fmla="*/ 258290 h 263644"/>
                  <a:gd name="connsiteX7" fmla="*/ 10604 w 397955"/>
                  <a:gd name="connsiteY7" fmla="*/ 263644 h 263644"/>
                  <a:gd name="connsiteX8" fmla="*/ 5028 w 397955"/>
                  <a:gd name="connsiteY8" fmla="*/ 34891 h 263644"/>
                  <a:gd name="connsiteX0" fmla="*/ 3418 w 427241"/>
                  <a:gd name="connsiteY0" fmla="*/ 14910 h 263644"/>
                  <a:gd name="connsiteX1" fmla="*/ 180307 w 427241"/>
                  <a:gd name="connsiteY1" fmla="*/ 0 h 263644"/>
                  <a:gd name="connsiteX2" fmla="*/ 400533 w 427241"/>
                  <a:gd name="connsiteY2" fmla="*/ 131015 h 263644"/>
                  <a:gd name="connsiteX3" fmla="*/ 400889 w 427241"/>
                  <a:gd name="connsiteY3" fmla="*/ 239229 h 263644"/>
                  <a:gd name="connsiteX4" fmla="*/ 231258 w 427241"/>
                  <a:gd name="connsiteY4" fmla="*/ 203072 h 263644"/>
                  <a:gd name="connsiteX5" fmla="*/ 81165 w 427241"/>
                  <a:gd name="connsiteY5" fmla="*/ 152519 h 263644"/>
                  <a:gd name="connsiteX6" fmla="*/ 96534 w 427241"/>
                  <a:gd name="connsiteY6" fmla="*/ 258290 h 263644"/>
                  <a:gd name="connsiteX7" fmla="*/ 39890 w 427241"/>
                  <a:gd name="connsiteY7" fmla="*/ 263644 h 263644"/>
                  <a:gd name="connsiteX8" fmla="*/ 3418 w 427241"/>
                  <a:gd name="connsiteY8" fmla="*/ 14910 h 263644"/>
                  <a:gd name="connsiteX0" fmla="*/ 3418 w 427241"/>
                  <a:gd name="connsiteY0" fmla="*/ 14910 h 263644"/>
                  <a:gd name="connsiteX1" fmla="*/ 180307 w 427241"/>
                  <a:gd name="connsiteY1" fmla="*/ 0 h 263644"/>
                  <a:gd name="connsiteX2" fmla="*/ 400533 w 427241"/>
                  <a:gd name="connsiteY2" fmla="*/ 131015 h 263644"/>
                  <a:gd name="connsiteX3" fmla="*/ 400889 w 427241"/>
                  <a:gd name="connsiteY3" fmla="*/ 239229 h 263644"/>
                  <a:gd name="connsiteX4" fmla="*/ 231258 w 427241"/>
                  <a:gd name="connsiteY4" fmla="*/ 203072 h 263644"/>
                  <a:gd name="connsiteX5" fmla="*/ 81165 w 427241"/>
                  <a:gd name="connsiteY5" fmla="*/ 152519 h 263644"/>
                  <a:gd name="connsiteX6" fmla="*/ 96534 w 427241"/>
                  <a:gd name="connsiteY6" fmla="*/ 258290 h 263644"/>
                  <a:gd name="connsiteX7" fmla="*/ 39890 w 427241"/>
                  <a:gd name="connsiteY7" fmla="*/ 263644 h 263644"/>
                  <a:gd name="connsiteX8" fmla="*/ 3418 w 427241"/>
                  <a:gd name="connsiteY8" fmla="*/ 14910 h 263644"/>
                  <a:gd name="connsiteX0" fmla="*/ 3418 w 427241"/>
                  <a:gd name="connsiteY0" fmla="*/ 14910 h 263644"/>
                  <a:gd name="connsiteX1" fmla="*/ 180307 w 427241"/>
                  <a:gd name="connsiteY1" fmla="*/ 0 h 263644"/>
                  <a:gd name="connsiteX2" fmla="*/ 400533 w 427241"/>
                  <a:gd name="connsiteY2" fmla="*/ 131015 h 263644"/>
                  <a:gd name="connsiteX3" fmla="*/ 400889 w 427241"/>
                  <a:gd name="connsiteY3" fmla="*/ 239229 h 263644"/>
                  <a:gd name="connsiteX4" fmla="*/ 231258 w 427241"/>
                  <a:gd name="connsiteY4" fmla="*/ 203072 h 263644"/>
                  <a:gd name="connsiteX5" fmla="*/ 81165 w 427241"/>
                  <a:gd name="connsiteY5" fmla="*/ 152519 h 263644"/>
                  <a:gd name="connsiteX6" fmla="*/ 96534 w 427241"/>
                  <a:gd name="connsiteY6" fmla="*/ 258290 h 263644"/>
                  <a:gd name="connsiteX7" fmla="*/ 39890 w 427241"/>
                  <a:gd name="connsiteY7" fmla="*/ 263644 h 263644"/>
                  <a:gd name="connsiteX8" fmla="*/ 3418 w 427241"/>
                  <a:gd name="connsiteY8" fmla="*/ 14910 h 263644"/>
                  <a:gd name="connsiteX0" fmla="*/ 3418 w 427241"/>
                  <a:gd name="connsiteY0" fmla="*/ 14910 h 263644"/>
                  <a:gd name="connsiteX1" fmla="*/ 180307 w 427241"/>
                  <a:gd name="connsiteY1" fmla="*/ 0 h 263644"/>
                  <a:gd name="connsiteX2" fmla="*/ 400533 w 427241"/>
                  <a:gd name="connsiteY2" fmla="*/ 131015 h 263644"/>
                  <a:gd name="connsiteX3" fmla="*/ 400889 w 427241"/>
                  <a:gd name="connsiteY3" fmla="*/ 239229 h 263644"/>
                  <a:gd name="connsiteX4" fmla="*/ 231258 w 427241"/>
                  <a:gd name="connsiteY4" fmla="*/ 203072 h 263644"/>
                  <a:gd name="connsiteX5" fmla="*/ 81165 w 427241"/>
                  <a:gd name="connsiteY5" fmla="*/ 152519 h 263644"/>
                  <a:gd name="connsiteX6" fmla="*/ 96534 w 427241"/>
                  <a:gd name="connsiteY6" fmla="*/ 258290 h 263644"/>
                  <a:gd name="connsiteX7" fmla="*/ 39890 w 427241"/>
                  <a:gd name="connsiteY7" fmla="*/ 263644 h 263644"/>
                  <a:gd name="connsiteX8" fmla="*/ 3418 w 427241"/>
                  <a:gd name="connsiteY8" fmla="*/ 14910 h 263644"/>
                  <a:gd name="connsiteX0" fmla="*/ 3418 w 427241"/>
                  <a:gd name="connsiteY0" fmla="*/ 14910 h 263644"/>
                  <a:gd name="connsiteX1" fmla="*/ 180307 w 427241"/>
                  <a:gd name="connsiteY1" fmla="*/ 0 h 263644"/>
                  <a:gd name="connsiteX2" fmla="*/ 400533 w 427241"/>
                  <a:gd name="connsiteY2" fmla="*/ 131015 h 263644"/>
                  <a:gd name="connsiteX3" fmla="*/ 400889 w 427241"/>
                  <a:gd name="connsiteY3" fmla="*/ 239229 h 263644"/>
                  <a:gd name="connsiteX4" fmla="*/ 231258 w 427241"/>
                  <a:gd name="connsiteY4" fmla="*/ 203072 h 263644"/>
                  <a:gd name="connsiteX5" fmla="*/ 81165 w 427241"/>
                  <a:gd name="connsiteY5" fmla="*/ 152519 h 263644"/>
                  <a:gd name="connsiteX6" fmla="*/ 96534 w 427241"/>
                  <a:gd name="connsiteY6" fmla="*/ 258290 h 263644"/>
                  <a:gd name="connsiteX7" fmla="*/ 39890 w 427241"/>
                  <a:gd name="connsiteY7" fmla="*/ 263644 h 263644"/>
                  <a:gd name="connsiteX8" fmla="*/ 3418 w 427241"/>
                  <a:gd name="connsiteY8" fmla="*/ 14910 h 263644"/>
                  <a:gd name="connsiteX0" fmla="*/ 3418 w 427241"/>
                  <a:gd name="connsiteY0" fmla="*/ 0 h 248734"/>
                  <a:gd name="connsiteX1" fmla="*/ 183078 w 427241"/>
                  <a:gd name="connsiteY1" fmla="*/ 7254 h 248734"/>
                  <a:gd name="connsiteX2" fmla="*/ 400533 w 427241"/>
                  <a:gd name="connsiteY2" fmla="*/ 116105 h 248734"/>
                  <a:gd name="connsiteX3" fmla="*/ 400889 w 427241"/>
                  <a:gd name="connsiteY3" fmla="*/ 224319 h 248734"/>
                  <a:gd name="connsiteX4" fmla="*/ 231258 w 427241"/>
                  <a:gd name="connsiteY4" fmla="*/ 188162 h 248734"/>
                  <a:gd name="connsiteX5" fmla="*/ 81165 w 427241"/>
                  <a:gd name="connsiteY5" fmla="*/ 137609 h 248734"/>
                  <a:gd name="connsiteX6" fmla="*/ 96534 w 427241"/>
                  <a:gd name="connsiteY6" fmla="*/ 243380 h 248734"/>
                  <a:gd name="connsiteX7" fmla="*/ 39890 w 427241"/>
                  <a:gd name="connsiteY7" fmla="*/ 248734 h 248734"/>
                  <a:gd name="connsiteX8" fmla="*/ 3418 w 427241"/>
                  <a:gd name="connsiteY8" fmla="*/ 0 h 248734"/>
                  <a:gd name="connsiteX0" fmla="*/ 3418 w 427241"/>
                  <a:gd name="connsiteY0" fmla="*/ 0 h 248734"/>
                  <a:gd name="connsiteX1" fmla="*/ 183078 w 427241"/>
                  <a:gd name="connsiteY1" fmla="*/ 7254 h 248734"/>
                  <a:gd name="connsiteX2" fmla="*/ 400533 w 427241"/>
                  <a:gd name="connsiteY2" fmla="*/ 116105 h 248734"/>
                  <a:gd name="connsiteX3" fmla="*/ 400889 w 427241"/>
                  <a:gd name="connsiteY3" fmla="*/ 224319 h 248734"/>
                  <a:gd name="connsiteX4" fmla="*/ 231258 w 427241"/>
                  <a:gd name="connsiteY4" fmla="*/ 188162 h 248734"/>
                  <a:gd name="connsiteX5" fmla="*/ 81165 w 427241"/>
                  <a:gd name="connsiteY5" fmla="*/ 137609 h 248734"/>
                  <a:gd name="connsiteX6" fmla="*/ 96534 w 427241"/>
                  <a:gd name="connsiteY6" fmla="*/ 243380 h 248734"/>
                  <a:gd name="connsiteX7" fmla="*/ 39890 w 427241"/>
                  <a:gd name="connsiteY7" fmla="*/ 248734 h 248734"/>
                  <a:gd name="connsiteX8" fmla="*/ 3418 w 427241"/>
                  <a:gd name="connsiteY8" fmla="*/ 0 h 248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7241" h="248734">
                    <a:moveTo>
                      <a:pt x="3418" y="0"/>
                    </a:moveTo>
                    <a:cubicBezTo>
                      <a:pt x="90099" y="65319"/>
                      <a:pt x="135730" y="110611"/>
                      <a:pt x="183078" y="7254"/>
                    </a:cubicBezTo>
                    <a:cubicBezTo>
                      <a:pt x="184824" y="108006"/>
                      <a:pt x="328268" y="97755"/>
                      <a:pt x="400533" y="116105"/>
                    </a:cubicBezTo>
                    <a:cubicBezTo>
                      <a:pt x="425404" y="148384"/>
                      <a:pt x="445339" y="237548"/>
                      <a:pt x="400889" y="224319"/>
                    </a:cubicBezTo>
                    <a:cubicBezTo>
                      <a:pt x="386855" y="236161"/>
                      <a:pt x="287547" y="226625"/>
                      <a:pt x="231258" y="188162"/>
                    </a:cubicBezTo>
                    <a:cubicBezTo>
                      <a:pt x="208742" y="135887"/>
                      <a:pt x="114512" y="130358"/>
                      <a:pt x="81165" y="137609"/>
                    </a:cubicBezTo>
                    <a:cubicBezTo>
                      <a:pt x="73757" y="182059"/>
                      <a:pt x="91242" y="208455"/>
                      <a:pt x="96534" y="243380"/>
                    </a:cubicBezTo>
                    <a:lnTo>
                      <a:pt x="39890" y="248734"/>
                    </a:lnTo>
                    <a:cubicBezTo>
                      <a:pt x="67407" y="155601"/>
                      <a:pt x="-17749" y="93133"/>
                      <a:pt x="341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7" name="Forma libre 26"/>
              <p:cNvSpPr/>
              <p:nvPr/>
            </p:nvSpPr>
            <p:spPr>
              <a:xfrm flipH="1">
                <a:off x="7996535" y="5239839"/>
                <a:ext cx="14524" cy="137170"/>
              </a:xfrm>
              <a:custGeom>
                <a:avLst/>
                <a:gdLst>
                  <a:gd name="connsiteX0" fmla="*/ 0 w 358775"/>
                  <a:gd name="connsiteY0" fmla="*/ 879475 h 879475"/>
                  <a:gd name="connsiteX1" fmla="*/ 358775 w 358775"/>
                  <a:gd name="connsiteY1" fmla="*/ 0 h 879475"/>
                  <a:gd name="connsiteX0" fmla="*/ 397 w 359172"/>
                  <a:gd name="connsiteY0" fmla="*/ 879475 h 879475"/>
                  <a:gd name="connsiteX1" fmla="*/ 359172 w 359172"/>
                  <a:gd name="connsiteY1" fmla="*/ 0 h 879475"/>
                  <a:gd name="connsiteX0" fmla="*/ 219401 w 247976"/>
                  <a:gd name="connsiteY0" fmla="*/ 269875 h 296654"/>
                  <a:gd name="connsiteX1" fmla="*/ 247976 w 247976"/>
                  <a:gd name="connsiteY1" fmla="*/ 0 h 296654"/>
                  <a:gd name="connsiteX0" fmla="*/ 0 w 47111"/>
                  <a:gd name="connsiteY0" fmla="*/ 269875 h 269875"/>
                  <a:gd name="connsiteX1" fmla="*/ 28575 w 47111"/>
                  <a:gd name="connsiteY1" fmla="*/ 0 h 269875"/>
                  <a:gd name="connsiteX0" fmla="*/ 13133 w 41708"/>
                  <a:gd name="connsiteY0" fmla="*/ 269875 h 269875"/>
                  <a:gd name="connsiteX1" fmla="*/ 41708 w 41708"/>
                  <a:gd name="connsiteY1" fmla="*/ 0 h 269875"/>
                  <a:gd name="connsiteX0" fmla="*/ 2368 w 30943"/>
                  <a:gd name="connsiteY0" fmla="*/ 269875 h 269875"/>
                  <a:gd name="connsiteX1" fmla="*/ 30943 w 30943"/>
                  <a:gd name="connsiteY1" fmla="*/ 0 h 269875"/>
                  <a:gd name="connsiteX0" fmla="*/ 0 w 28575"/>
                  <a:gd name="connsiteY0" fmla="*/ 269875 h 269875"/>
                  <a:gd name="connsiteX1" fmla="*/ 28575 w 28575"/>
                  <a:gd name="connsiteY1" fmla="*/ 0 h 269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269875">
                    <a:moveTo>
                      <a:pt x="0" y="269875"/>
                    </a:moveTo>
                    <a:cubicBezTo>
                      <a:pt x="21167" y="202142"/>
                      <a:pt x="-8467" y="74083"/>
                      <a:pt x="28575" y="0"/>
                    </a:cubicBezTo>
                  </a:path>
                </a:pathLst>
              </a:custGeom>
              <a:ln>
                <a:solidFill>
                  <a:srgbClr val="FFB20D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8" name="Rectángulo 18"/>
              <p:cNvSpPr/>
              <p:nvPr/>
            </p:nvSpPr>
            <p:spPr>
              <a:xfrm>
                <a:off x="7402667" y="5088430"/>
                <a:ext cx="129102" cy="258202"/>
              </a:xfrm>
              <a:custGeom>
                <a:avLst/>
                <a:gdLst>
                  <a:gd name="connsiteX0" fmla="*/ 0 w 85725"/>
                  <a:gd name="connsiteY0" fmla="*/ 0 h 336550"/>
                  <a:gd name="connsiteX1" fmla="*/ 85725 w 85725"/>
                  <a:gd name="connsiteY1" fmla="*/ 0 h 336550"/>
                  <a:gd name="connsiteX2" fmla="*/ 85725 w 85725"/>
                  <a:gd name="connsiteY2" fmla="*/ 336550 h 336550"/>
                  <a:gd name="connsiteX3" fmla="*/ 0 w 85725"/>
                  <a:gd name="connsiteY3" fmla="*/ 336550 h 336550"/>
                  <a:gd name="connsiteX4" fmla="*/ 0 w 85725"/>
                  <a:gd name="connsiteY4" fmla="*/ 0 h 336550"/>
                  <a:gd name="connsiteX0" fmla="*/ 0 w 161925"/>
                  <a:gd name="connsiteY0" fmla="*/ 0 h 336550"/>
                  <a:gd name="connsiteX1" fmla="*/ 161925 w 161925"/>
                  <a:gd name="connsiteY1" fmla="*/ 263525 h 336550"/>
                  <a:gd name="connsiteX2" fmla="*/ 85725 w 161925"/>
                  <a:gd name="connsiteY2" fmla="*/ 336550 h 336550"/>
                  <a:gd name="connsiteX3" fmla="*/ 0 w 161925"/>
                  <a:gd name="connsiteY3" fmla="*/ 336550 h 336550"/>
                  <a:gd name="connsiteX4" fmla="*/ 0 w 161925"/>
                  <a:gd name="connsiteY4" fmla="*/ 0 h 336550"/>
                  <a:gd name="connsiteX0" fmla="*/ 136525 w 161925"/>
                  <a:gd name="connsiteY0" fmla="*/ 0 h 304800"/>
                  <a:gd name="connsiteX1" fmla="*/ 161925 w 161925"/>
                  <a:gd name="connsiteY1" fmla="*/ 231775 h 304800"/>
                  <a:gd name="connsiteX2" fmla="*/ 85725 w 161925"/>
                  <a:gd name="connsiteY2" fmla="*/ 304800 h 304800"/>
                  <a:gd name="connsiteX3" fmla="*/ 0 w 161925"/>
                  <a:gd name="connsiteY3" fmla="*/ 304800 h 304800"/>
                  <a:gd name="connsiteX4" fmla="*/ 136525 w 161925"/>
                  <a:gd name="connsiteY4" fmla="*/ 0 h 304800"/>
                  <a:gd name="connsiteX0" fmla="*/ 457200 w 482600"/>
                  <a:gd name="connsiteY0" fmla="*/ 0 h 304800"/>
                  <a:gd name="connsiteX1" fmla="*/ 482600 w 482600"/>
                  <a:gd name="connsiteY1" fmla="*/ 231775 h 304800"/>
                  <a:gd name="connsiteX2" fmla="*/ 406400 w 482600"/>
                  <a:gd name="connsiteY2" fmla="*/ 304800 h 304800"/>
                  <a:gd name="connsiteX3" fmla="*/ 0 w 482600"/>
                  <a:gd name="connsiteY3" fmla="*/ 282575 h 304800"/>
                  <a:gd name="connsiteX4" fmla="*/ 457200 w 482600"/>
                  <a:gd name="connsiteY4" fmla="*/ 0 h 304800"/>
                  <a:gd name="connsiteX0" fmla="*/ 457200 w 482600"/>
                  <a:gd name="connsiteY0" fmla="*/ 0 h 361950"/>
                  <a:gd name="connsiteX1" fmla="*/ 482600 w 482600"/>
                  <a:gd name="connsiteY1" fmla="*/ 231775 h 361950"/>
                  <a:gd name="connsiteX2" fmla="*/ 279400 w 482600"/>
                  <a:gd name="connsiteY2" fmla="*/ 361950 h 361950"/>
                  <a:gd name="connsiteX3" fmla="*/ 0 w 482600"/>
                  <a:gd name="connsiteY3" fmla="*/ 282575 h 361950"/>
                  <a:gd name="connsiteX4" fmla="*/ 457200 w 482600"/>
                  <a:gd name="connsiteY4" fmla="*/ 0 h 361950"/>
                  <a:gd name="connsiteX0" fmla="*/ 457200 w 482600"/>
                  <a:gd name="connsiteY0" fmla="*/ 0 h 361950"/>
                  <a:gd name="connsiteX1" fmla="*/ 482600 w 482600"/>
                  <a:gd name="connsiteY1" fmla="*/ 231775 h 361950"/>
                  <a:gd name="connsiteX2" fmla="*/ 279400 w 482600"/>
                  <a:gd name="connsiteY2" fmla="*/ 361950 h 361950"/>
                  <a:gd name="connsiteX3" fmla="*/ 0 w 482600"/>
                  <a:gd name="connsiteY3" fmla="*/ 282575 h 361950"/>
                  <a:gd name="connsiteX4" fmla="*/ 457200 w 482600"/>
                  <a:gd name="connsiteY4" fmla="*/ 0 h 361950"/>
                  <a:gd name="connsiteX0" fmla="*/ 457200 w 482600"/>
                  <a:gd name="connsiteY0" fmla="*/ 0 h 387350"/>
                  <a:gd name="connsiteX1" fmla="*/ 482600 w 482600"/>
                  <a:gd name="connsiteY1" fmla="*/ 231775 h 387350"/>
                  <a:gd name="connsiteX2" fmla="*/ 254000 w 482600"/>
                  <a:gd name="connsiteY2" fmla="*/ 387350 h 387350"/>
                  <a:gd name="connsiteX3" fmla="*/ 0 w 482600"/>
                  <a:gd name="connsiteY3" fmla="*/ 282575 h 387350"/>
                  <a:gd name="connsiteX4" fmla="*/ 457200 w 482600"/>
                  <a:gd name="connsiteY4" fmla="*/ 0 h 387350"/>
                  <a:gd name="connsiteX0" fmla="*/ 457200 w 482600"/>
                  <a:gd name="connsiteY0" fmla="*/ 0 h 387350"/>
                  <a:gd name="connsiteX1" fmla="*/ 482600 w 482600"/>
                  <a:gd name="connsiteY1" fmla="*/ 231775 h 387350"/>
                  <a:gd name="connsiteX2" fmla="*/ 254000 w 482600"/>
                  <a:gd name="connsiteY2" fmla="*/ 387350 h 387350"/>
                  <a:gd name="connsiteX3" fmla="*/ 0 w 482600"/>
                  <a:gd name="connsiteY3" fmla="*/ 282575 h 387350"/>
                  <a:gd name="connsiteX4" fmla="*/ 457200 w 482600"/>
                  <a:gd name="connsiteY4" fmla="*/ 0 h 387350"/>
                  <a:gd name="connsiteX0" fmla="*/ 457200 w 482600"/>
                  <a:gd name="connsiteY0" fmla="*/ 6514 h 393864"/>
                  <a:gd name="connsiteX1" fmla="*/ 482600 w 482600"/>
                  <a:gd name="connsiteY1" fmla="*/ 238289 h 393864"/>
                  <a:gd name="connsiteX2" fmla="*/ 254000 w 482600"/>
                  <a:gd name="connsiteY2" fmla="*/ 393864 h 393864"/>
                  <a:gd name="connsiteX3" fmla="*/ 0 w 482600"/>
                  <a:gd name="connsiteY3" fmla="*/ 289089 h 393864"/>
                  <a:gd name="connsiteX4" fmla="*/ 457200 w 482600"/>
                  <a:gd name="connsiteY4" fmla="*/ 6514 h 393864"/>
                  <a:gd name="connsiteX0" fmla="*/ 466725 w 492125"/>
                  <a:gd name="connsiteY0" fmla="*/ 6911 h 394261"/>
                  <a:gd name="connsiteX1" fmla="*/ 492125 w 492125"/>
                  <a:gd name="connsiteY1" fmla="*/ 238686 h 394261"/>
                  <a:gd name="connsiteX2" fmla="*/ 263525 w 492125"/>
                  <a:gd name="connsiteY2" fmla="*/ 394261 h 394261"/>
                  <a:gd name="connsiteX3" fmla="*/ 0 w 492125"/>
                  <a:gd name="connsiteY3" fmla="*/ 273611 h 394261"/>
                  <a:gd name="connsiteX4" fmla="*/ 466725 w 492125"/>
                  <a:gd name="connsiteY4" fmla="*/ 6911 h 394261"/>
                  <a:gd name="connsiteX0" fmla="*/ 190500 w 492125"/>
                  <a:gd name="connsiteY0" fmla="*/ 4799 h 506449"/>
                  <a:gd name="connsiteX1" fmla="*/ 492125 w 492125"/>
                  <a:gd name="connsiteY1" fmla="*/ 350874 h 506449"/>
                  <a:gd name="connsiteX2" fmla="*/ 263525 w 492125"/>
                  <a:gd name="connsiteY2" fmla="*/ 506449 h 506449"/>
                  <a:gd name="connsiteX3" fmla="*/ 0 w 492125"/>
                  <a:gd name="connsiteY3" fmla="*/ 385799 h 506449"/>
                  <a:gd name="connsiteX4" fmla="*/ 190500 w 492125"/>
                  <a:gd name="connsiteY4" fmla="*/ 4799 h 506449"/>
                  <a:gd name="connsiteX0" fmla="*/ 111125 w 412750"/>
                  <a:gd name="connsiteY0" fmla="*/ 3823 h 505473"/>
                  <a:gd name="connsiteX1" fmla="*/ 412750 w 412750"/>
                  <a:gd name="connsiteY1" fmla="*/ 349898 h 505473"/>
                  <a:gd name="connsiteX2" fmla="*/ 184150 w 412750"/>
                  <a:gd name="connsiteY2" fmla="*/ 505473 h 505473"/>
                  <a:gd name="connsiteX3" fmla="*/ 0 w 412750"/>
                  <a:gd name="connsiteY3" fmla="*/ 480073 h 505473"/>
                  <a:gd name="connsiteX4" fmla="*/ 111125 w 412750"/>
                  <a:gd name="connsiteY4" fmla="*/ 3823 h 505473"/>
                  <a:gd name="connsiteX0" fmla="*/ 111125 w 412750"/>
                  <a:gd name="connsiteY0" fmla="*/ 4214 h 505864"/>
                  <a:gd name="connsiteX1" fmla="*/ 412750 w 412750"/>
                  <a:gd name="connsiteY1" fmla="*/ 350289 h 505864"/>
                  <a:gd name="connsiteX2" fmla="*/ 184150 w 412750"/>
                  <a:gd name="connsiteY2" fmla="*/ 505864 h 505864"/>
                  <a:gd name="connsiteX3" fmla="*/ 0 w 412750"/>
                  <a:gd name="connsiteY3" fmla="*/ 480464 h 505864"/>
                  <a:gd name="connsiteX4" fmla="*/ 111125 w 412750"/>
                  <a:gd name="connsiteY4" fmla="*/ 4214 h 505864"/>
                  <a:gd name="connsiteX0" fmla="*/ 111125 w 412750"/>
                  <a:gd name="connsiteY0" fmla="*/ 0 h 501650"/>
                  <a:gd name="connsiteX1" fmla="*/ 412750 w 412750"/>
                  <a:gd name="connsiteY1" fmla="*/ 346075 h 501650"/>
                  <a:gd name="connsiteX2" fmla="*/ 184150 w 412750"/>
                  <a:gd name="connsiteY2" fmla="*/ 501650 h 501650"/>
                  <a:gd name="connsiteX3" fmla="*/ 0 w 412750"/>
                  <a:gd name="connsiteY3" fmla="*/ 476250 h 501650"/>
                  <a:gd name="connsiteX4" fmla="*/ 111125 w 412750"/>
                  <a:gd name="connsiteY4" fmla="*/ 0 h 501650"/>
                  <a:gd name="connsiteX0" fmla="*/ 111125 w 412750"/>
                  <a:gd name="connsiteY0" fmla="*/ 0 h 508000"/>
                  <a:gd name="connsiteX1" fmla="*/ 412750 w 412750"/>
                  <a:gd name="connsiteY1" fmla="*/ 346075 h 508000"/>
                  <a:gd name="connsiteX2" fmla="*/ 238125 w 412750"/>
                  <a:gd name="connsiteY2" fmla="*/ 508000 h 508000"/>
                  <a:gd name="connsiteX3" fmla="*/ 0 w 412750"/>
                  <a:gd name="connsiteY3" fmla="*/ 476250 h 508000"/>
                  <a:gd name="connsiteX4" fmla="*/ 111125 w 412750"/>
                  <a:gd name="connsiteY4" fmla="*/ 0 h 508000"/>
                  <a:gd name="connsiteX0" fmla="*/ 111125 w 412750"/>
                  <a:gd name="connsiteY0" fmla="*/ 0 h 508000"/>
                  <a:gd name="connsiteX1" fmla="*/ 412750 w 412750"/>
                  <a:gd name="connsiteY1" fmla="*/ 346075 h 508000"/>
                  <a:gd name="connsiteX2" fmla="*/ 254000 w 412750"/>
                  <a:gd name="connsiteY2" fmla="*/ 508000 h 508000"/>
                  <a:gd name="connsiteX3" fmla="*/ 0 w 412750"/>
                  <a:gd name="connsiteY3" fmla="*/ 476250 h 508000"/>
                  <a:gd name="connsiteX4" fmla="*/ 111125 w 412750"/>
                  <a:gd name="connsiteY4" fmla="*/ 0 h 508000"/>
                  <a:gd name="connsiteX0" fmla="*/ 111125 w 254000"/>
                  <a:gd name="connsiteY0" fmla="*/ 0 h 508000"/>
                  <a:gd name="connsiteX1" fmla="*/ 247650 w 254000"/>
                  <a:gd name="connsiteY1" fmla="*/ 282575 h 508000"/>
                  <a:gd name="connsiteX2" fmla="*/ 254000 w 254000"/>
                  <a:gd name="connsiteY2" fmla="*/ 508000 h 508000"/>
                  <a:gd name="connsiteX3" fmla="*/ 0 w 254000"/>
                  <a:gd name="connsiteY3" fmla="*/ 476250 h 508000"/>
                  <a:gd name="connsiteX4" fmla="*/ 111125 w 254000"/>
                  <a:gd name="connsiteY4" fmla="*/ 0 h 508000"/>
                  <a:gd name="connsiteX0" fmla="*/ 111125 w 254000"/>
                  <a:gd name="connsiteY0" fmla="*/ 0 h 508000"/>
                  <a:gd name="connsiteX1" fmla="*/ 247650 w 254000"/>
                  <a:gd name="connsiteY1" fmla="*/ 282575 h 508000"/>
                  <a:gd name="connsiteX2" fmla="*/ 254000 w 254000"/>
                  <a:gd name="connsiteY2" fmla="*/ 508000 h 508000"/>
                  <a:gd name="connsiteX3" fmla="*/ 0 w 254000"/>
                  <a:gd name="connsiteY3" fmla="*/ 476250 h 508000"/>
                  <a:gd name="connsiteX4" fmla="*/ 111125 w 254000"/>
                  <a:gd name="connsiteY4" fmla="*/ 0 h 508000"/>
                  <a:gd name="connsiteX0" fmla="*/ 111125 w 254000"/>
                  <a:gd name="connsiteY0" fmla="*/ 0 h 508000"/>
                  <a:gd name="connsiteX1" fmla="*/ 247650 w 254000"/>
                  <a:gd name="connsiteY1" fmla="*/ 282575 h 508000"/>
                  <a:gd name="connsiteX2" fmla="*/ 254000 w 254000"/>
                  <a:gd name="connsiteY2" fmla="*/ 508000 h 508000"/>
                  <a:gd name="connsiteX3" fmla="*/ 0 w 254000"/>
                  <a:gd name="connsiteY3" fmla="*/ 476250 h 508000"/>
                  <a:gd name="connsiteX4" fmla="*/ 111125 w 254000"/>
                  <a:gd name="connsiteY4" fmla="*/ 0 h 50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000" h="508000">
                    <a:moveTo>
                      <a:pt x="111125" y="0"/>
                    </a:moveTo>
                    <a:lnTo>
                      <a:pt x="247650" y="282575"/>
                    </a:lnTo>
                    <a:lnTo>
                      <a:pt x="254000" y="508000"/>
                    </a:lnTo>
                    <a:cubicBezTo>
                      <a:pt x="164042" y="433917"/>
                      <a:pt x="99483" y="477308"/>
                      <a:pt x="0" y="476250"/>
                    </a:cubicBezTo>
                    <a:cubicBezTo>
                      <a:pt x="117475" y="337608"/>
                      <a:pt x="-22225" y="56092"/>
                      <a:pt x="11112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9" name="Rectángulo 21"/>
              <p:cNvSpPr/>
              <p:nvPr/>
            </p:nvSpPr>
            <p:spPr>
              <a:xfrm>
                <a:off x="7510561" y="5596333"/>
                <a:ext cx="150953" cy="537471"/>
              </a:xfrm>
              <a:custGeom>
                <a:avLst/>
                <a:gdLst>
                  <a:gd name="connsiteX0" fmla="*/ 0 w 85725"/>
                  <a:gd name="connsiteY0" fmla="*/ 0 h 336550"/>
                  <a:gd name="connsiteX1" fmla="*/ 85725 w 85725"/>
                  <a:gd name="connsiteY1" fmla="*/ 0 h 336550"/>
                  <a:gd name="connsiteX2" fmla="*/ 85725 w 85725"/>
                  <a:gd name="connsiteY2" fmla="*/ 336550 h 336550"/>
                  <a:gd name="connsiteX3" fmla="*/ 0 w 85725"/>
                  <a:gd name="connsiteY3" fmla="*/ 336550 h 336550"/>
                  <a:gd name="connsiteX4" fmla="*/ 0 w 85725"/>
                  <a:gd name="connsiteY4" fmla="*/ 0 h 336550"/>
                  <a:gd name="connsiteX0" fmla="*/ 9525 w 85725"/>
                  <a:gd name="connsiteY0" fmla="*/ 0 h 349250"/>
                  <a:gd name="connsiteX1" fmla="*/ 85725 w 85725"/>
                  <a:gd name="connsiteY1" fmla="*/ 12700 h 349250"/>
                  <a:gd name="connsiteX2" fmla="*/ 85725 w 85725"/>
                  <a:gd name="connsiteY2" fmla="*/ 349250 h 349250"/>
                  <a:gd name="connsiteX3" fmla="*/ 0 w 85725"/>
                  <a:gd name="connsiteY3" fmla="*/ 349250 h 349250"/>
                  <a:gd name="connsiteX4" fmla="*/ 9525 w 85725"/>
                  <a:gd name="connsiteY4" fmla="*/ 0 h 349250"/>
                  <a:gd name="connsiteX0" fmla="*/ 9525 w 250825"/>
                  <a:gd name="connsiteY0" fmla="*/ 0 h 349250"/>
                  <a:gd name="connsiteX1" fmla="*/ 250825 w 250825"/>
                  <a:gd name="connsiteY1" fmla="*/ 98425 h 349250"/>
                  <a:gd name="connsiteX2" fmla="*/ 85725 w 250825"/>
                  <a:gd name="connsiteY2" fmla="*/ 349250 h 349250"/>
                  <a:gd name="connsiteX3" fmla="*/ 0 w 250825"/>
                  <a:gd name="connsiteY3" fmla="*/ 349250 h 349250"/>
                  <a:gd name="connsiteX4" fmla="*/ 9525 w 250825"/>
                  <a:gd name="connsiteY4" fmla="*/ 0 h 349250"/>
                  <a:gd name="connsiteX0" fmla="*/ 127000 w 368300"/>
                  <a:gd name="connsiteY0" fmla="*/ 0 h 368300"/>
                  <a:gd name="connsiteX1" fmla="*/ 368300 w 368300"/>
                  <a:gd name="connsiteY1" fmla="*/ 98425 h 368300"/>
                  <a:gd name="connsiteX2" fmla="*/ 203200 w 368300"/>
                  <a:gd name="connsiteY2" fmla="*/ 349250 h 368300"/>
                  <a:gd name="connsiteX3" fmla="*/ 0 w 368300"/>
                  <a:gd name="connsiteY3" fmla="*/ 368300 h 368300"/>
                  <a:gd name="connsiteX4" fmla="*/ 127000 w 368300"/>
                  <a:gd name="connsiteY4" fmla="*/ 0 h 368300"/>
                  <a:gd name="connsiteX0" fmla="*/ 127000 w 590550"/>
                  <a:gd name="connsiteY0" fmla="*/ 0 h 415925"/>
                  <a:gd name="connsiteX1" fmla="*/ 368300 w 590550"/>
                  <a:gd name="connsiteY1" fmla="*/ 98425 h 415925"/>
                  <a:gd name="connsiteX2" fmla="*/ 590550 w 590550"/>
                  <a:gd name="connsiteY2" fmla="*/ 415925 h 415925"/>
                  <a:gd name="connsiteX3" fmla="*/ 0 w 590550"/>
                  <a:gd name="connsiteY3" fmla="*/ 368300 h 415925"/>
                  <a:gd name="connsiteX4" fmla="*/ 127000 w 590550"/>
                  <a:gd name="connsiteY4" fmla="*/ 0 h 415925"/>
                  <a:gd name="connsiteX0" fmla="*/ 127000 w 590550"/>
                  <a:gd name="connsiteY0" fmla="*/ 0 h 415925"/>
                  <a:gd name="connsiteX1" fmla="*/ 368300 w 590550"/>
                  <a:gd name="connsiteY1" fmla="*/ 98425 h 415925"/>
                  <a:gd name="connsiteX2" fmla="*/ 287511 w 590550"/>
                  <a:gd name="connsiteY2" fmla="*/ 260350 h 415925"/>
                  <a:gd name="connsiteX3" fmla="*/ 590550 w 590550"/>
                  <a:gd name="connsiteY3" fmla="*/ 415925 h 415925"/>
                  <a:gd name="connsiteX4" fmla="*/ 0 w 590550"/>
                  <a:gd name="connsiteY4" fmla="*/ 368300 h 415925"/>
                  <a:gd name="connsiteX5" fmla="*/ 127000 w 590550"/>
                  <a:gd name="connsiteY5" fmla="*/ 0 h 415925"/>
                  <a:gd name="connsiteX0" fmla="*/ 127000 w 782811"/>
                  <a:gd name="connsiteY0" fmla="*/ 0 h 415925"/>
                  <a:gd name="connsiteX1" fmla="*/ 368300 w 782811"/>
                  <a:gd name="connsiteY1" fmla="*/ 98425 h 415925"/>
                  <a:gd name="connsiteX2" fmla="*/ 287511 w 782811"/>
                  <a:gd name="connsiteY2" fmla="*/ 260350 h 415925"/>
                  <a:gd name="connsiteX3" fmla="*/ 782811 w 782811"/>
                  <a:gd name="connsiteY3" fmla="*/ 298450 h 415925"/>
                  <a:gd name="connsiteX4" fmla="*/ 590550 w 782811"/>
                  <a:gd name="connsiteY4" fmla="*/ 415925 h 415925"/>
                  <a:gd name="connsiteX5" fmla="*/ 0 w 782811"/>
                  <a:gd name="connsiteY5" fmla="*/ 368300 h 415925"/>
                  <a:gd name="connsiteX6" fmla="*/ 127000 w 782811"/>
                  <a:gd name="connsiteY6" fmla="*/ 0 h 415925"/>
                  <a:gd name="connsiteX0" fmla="*/ 127000 w 782811"/>
                  <a:gd name="connsiteY0" fmla="*/ 0 h 552450"/>
                  <a:gd name="connsiteX1" fmla="*/ 368300 w 782811"/>
                  <a:gd name="connsiteY1" fmla="*/ 98425 h 552450"/>
                  <a:gd name="connsiteX2" fmla="*/ 287511 w 782811"/>
                  <a:gd name="connsiteY2" fmla="*/ 260350 h 552450"/>
                  <a:gd name="connsiteX3" fmla="*/ 782811 w 782811"/>
                  <a:gd name="connsiteY3" fmla="*/ 298450 h 552450"/>
                  <a:gd name="connsiteX4" fmla="*/ 712961 w 782811"/>
                  <a:gd name="connsiteY4" fmla="*/ 552450 h 552450"/>
                  <a:gd name="connsiteX5" fmla="*/ 590550 w 782811"/>
                  <a:gd name="connsiteY5" fmla="*/ 415925 h 552450"/>
                  <a:gd name="connsiteX6" fmla="*/ 0 w 782811"/>
                  <a:gd name="connsiteY6" fmla="*/ 368300 h 552450"/>
                  <a:gd name="connsiteX7" fmla="*/ 127000 w 782811"/>
                  <a:gd name="connsiteY7" fmla="*/ 0 h 552450"/>
                  <a:gd name="connsiteX0" fmla="*/ 127000 w 782811"/>
                  <a:gd name="connsiteY0" fmla="*/ 0 h 552450"/>
                  <a:gd name="connsiteX1" fmla="*/ 368300 w 782811"/>
                  <a:gd name="connsiteY1" fmla="*/ 98425 h 552450"/>
                  <a:gd name="connsiteX2" fmla="*/ 287511 w 782811"/>
                  <a:gd name="connsiteY2" fmla="*/ 260350 h 552450"/>
                  <a:gd name="connsiteX3" fmla="*/ 782811 w 782811"/>
                  <a:gd name="connsiteY3" fmla="*/ 298450 h 552450"/>
                  <a:gd name="connsiteX4" fmla="*/ 712961 w 782811"/>
                  <a:gd name="connsiteY4" fmla="*/ 552450 h 552450"/>
                  <a:gd name="connsiteX5" fmla="*/ 560561 w 782811"/>
                  <a:gd name="connsiteY5" fmla="*/ 498474 h 552450"/>
                  <a:gd name="connsiteX6" fmla="*/ 590550 w 782811"/>
                  <a:gd name="connsiteY6" fmla="*/ 415925 h 552450"/>
                  <a:gd name="connsiteX7" fmla="*/ 0 w 782811"/>
                  <a:gd name="connsiteY7" fmla="*/ 368300 h 552450"/>
                  <a:gd name="connsiteX8" fmla="*/ 127000 w 782811"/>
                  <a:gd name="connsiteY8" fmla="*/ 0 h 552450"/>
                  <a:gd name="connsiteX0" fmla="*/ 127000 w 782811"/>
                  <a:gd name="connsiteY0" fmla="*/ 0 h 520700"/>
                  <a:gd name="connsiteX1" fmla="*/ 368300 w 782811"/>
                  <a:gd name="connsiteY1" fmla="*/ 98425 h 520700"/>
                  <a:gd name="connsiteX2" fmla="*/ 287511 w 782811"/>
                  <a:gd name="connsiteY2" fmla="*/ 260350 h 520700"/>
                  <a:gd name="connsiteX3" fmla="*/ 782811 w 782811"/>
                  <a:gd name="connsiteY3" fmla="*/ 298450 h 520700"/>
                  <a:gd name="connsiteX4" fmla="*/ 760586 w 782811"/>
                  <a:gd name="connsiteY4" fmla="*/ 520700 h 520700"/>
                  <a:gd name="connsiteX5" fmla="*/ 560561 w 782811"/>
                  <a:gd name="connsiteY5" fmla="*/ 498474 h 520700"/>
                  <a:gd name="connsiteX6" fmla="*/ 590550 w 782811"/>
                  <a:gd name="connsiteY6" fmla="*/ 415925 h 520700"/>
                  <a:gd name="connsiteX7" fmla="*/ 0 w 782811"/>
                  <a:gd name="connsiteY7" fmla="*/ 368300 h 520700"/>
                  <a:gd name="connsiteX8" fmla="*/ 127000 w 782811"/>
                  <a:gd name="connsiteY8" fmla="*/ 0 h 520700"/>
                  <a:gd name="connsiteX0" fmla="*/ 127000 w 793776"/>
                  <a:gd name="connsiteY0" fmla="*/ 0 h 520700"/>
                  <a:gd name="connsiteX1" fmla="*/ 368300 w 793776"/>
                  <a:gd name="connsiteY1" fmla="*/ 98425 h 520700"/>
                  <a:gd name="connsiteX2" fmla="*/ 287511 w 793776"/>
                  <a:gd name="connsiteY2" fmla="*/ 260350 h 520700"/>
                  <a:gd name="connsiteX3" fmla="*/ 782811 w 793776"/>
                  <a:gd name="connsiteY3" fmla="*/ 298450 h 520700"/>
                  <a:gd name="connsiteX4" fmla="*/ 760586 w 793776"/>
                  <a:gd name="connsiteY4" fmla="*/ 520700 h 520700"/>
                  <a:gd name="connsiteX5" fmla="*/ 560561 w 793776"/>
                  <a:gd name="connsiteY5" fmla="*/ 498474 h 520700"/>
                  <a:gd name="connsiteX6" fmla="*/ 590550 w 793776"/>
                  <a:gd name="connsiteY6" fmla="*/ 415925 h 520700"/>
                  <a:gd name="connsiteX7" fmla="*/ 0 w 793776"/>
                  <a:gd name="connsiteY7" fmla="*/ 368300 h 520700"/>
                  <a:gd name="connsiteX8" fmla="*/ 127000 w 793776"/>
                  <a:gd name="connsiteY8" fmla="*/ 0 h 520700"/>
                  <a:gd name="connsiteX0" fmla="*/ 127000 w 793776"/>
                  <a:gd name="connsiteY0" fmla="*/ 0 h 520700"/>
                  <a:gd name="connsiteX1" fmla="*/ 368300 w 793776"/>
                  <a:gd name="connsiteY1" fmla="*/ 98425 h 520700"/>
                  <a:gd name="connsiteX2" fmla="*/ 287511 w 793776"/>
                  <a:gd name="connsiteY2" fmla="*/ 260350 h 520700"/>
                  <a:gd name="connsiteX3" fmla="*/ 782811 w 793776"/>
                  <a:gd name="connsiteY3" fmla="*/ 298450 h 520700"/>
                  <a:gd name="connsiteX4" fmla="*/ 760586 w 793776"/>
                  <a:gd name="connsiteY4" fmla="*/ 520700 h 520700"/>
                  <a:gd name="connsiteX5" fmla="*/ 560561 w 793776"/>
                  <a:gd name="connsiteY5" fmla="*/ 498474 h 520700"/>
                  <a:gd name="connsiteX6" fmla="*/ 590550 w 793776"/>
                  <a:gd name="connsiteY6" fmla="*/ 415925 h 520700"/>
                  <a:gd name="connsiteX7" fmla="*/ 0 w 793776"/>
                  <a:gd name="connsiteY7" fmla="*/ 368300 h 520700"/>
                  <a:gd name="connsiteX8" fmla="*/ 127000 w 793776"/>
                  <a:gd name="connsiteY8" fmla="*/ 0 h 520700"/>
                  <a:gd name="connsiteX0" fmla="*/ 127038 w 793814"/>
                  <a:gd name="connsiteY0" fmla="*/ 0 h 520700"/>
                  <a:gd name="connsiteX1" fmla="*/ 368338 w 793814"/>
                  <a:gd name="connsiteY1" fmla="*/ 98425 h 520700"/>
                  <a:gd name="connsiteX2" fmla="*/ 287549 w 793814"/>
                  <a:gd name="connsiteY2" fmla="*/ 260350 h 520700"/>
                  <a:gd name="connsiteX3" fmla="*/ 782849 w 793814"/>
                  <a:gd name="connsiteY3" fmla="*/ 298450 h 520700"/>
                  <a:gd name="connsiteX4" fmla="*/ 760624 w 793814"/>
                  <a:gd name="connsiteY4" fmla="*/ 520700 h 520700"/>
                  <a:gd name="connsiteX5" fmla="*/ 560599 w 793814"/>
                  <a:gd name="connsiteY5" fmla="*/ 498474 h 520700"/>
                  <a:gd name="connsiteX6" fmla="*/ 590588 w 793814"/>
                  <a:gd name="connsiteY6" fmla="*/ 415925 h 520700"/>
                  <a:gd name="connsiteX7" fmla="*/ 38 w 793814"/>
                  <a:gd name="connsiteY7" fmla="*/ 368300 h 520700"/>
                  <a:gd name="connsiteX8" fmla="*/ 127038 w 793814"/>
                  <a:gd name="connsiteY8" fmla="*/ 0 h 520700"/>
                  <a:gd name="connsiteX0" fmla="*/ 127038 w 793814"/>
                  <a:gd name="connsiteY0" fmla="*/ 0 h 520700"/>
                  <a:gd name="connsiteX1" fmla="*/ 368338 w 793814"/>
                  <a:gd name="connsiteY1" fmla="*/ 98425 h 520700"/>
                  <a:gd name="connsiteX2" fmla="*/ 265324 w 793814"/>
                  <a:gd name="connsiteY2" fmla="*/ 282575 h 520700"/>
                  <a:gd name="connsiteX3" fmla="*/ 782849 w 793814"/>
                  <a:gd name="connsiteY3" fmla="*/ 298450 h 520700"/>
                  <a:gd name="connsiteX4" fmla="*/ 760624 w 793814"/>
                  <a:gd name="connsiteY4" fmla="*/ 520700 h 520700"/>
                  <a:gd name="connsiteX5" fmla="*/ 560599 w 793814"/>
                  <a:gd name="connsiteY5" fmla="*/ 498474 h 520700"/>
                  <a:gd name="connsiteX6" fmla="*/ 590588 w 793814"/>
                  <a:gd name="connsiteY6" fmla="*/ 415925 h 520700"/>
                  <a:gd name="connsiteX7" fmla="*/ 38 w 793814"/>
                  <a:gd name="connsiteY7" fmla="*/ 368300 h 520700"/>
                  <a:gd name="connsiteX8" fmla="*/ 127038 w 793814"/>
                  <a:gd name="connsiteY8" fmla="*/ 0 h 520700"/>
                  <a:gd name="connsiteX0" fmla="*/ 127038 w 787545"/>
                  <a:gd name="connsiteY0" fmla="*/ 0 h 520700"/>
                  <a:gd name="connsiteX1" fmla="*/ 368338 w 787545"/>
                  <a:gd name="connsiteY1" fmla="*/ 98425 h 520700"/>
                  <a:gd name="connsiteX2" fmla="*/ 265324 w 787545"/>
                  <a:gd name="connsiteY2" fmla="*/ 282575 h 520700"/>
                  <a:gd name="connsiteX3" fmla="*/ 773324 w 787545"/>
                  <a:gd name="connsiteY3" fmla="*/ 288925 h 520700"/>
                  <a:gd name="connsiteX4" fmla="*/ 760624 w 787545"/>
                  <a:gd name="connsiteY4" fmla="*/ 520700 h 520700"/>
                  <a:gd name="connsiteX5" fmla="*/ 560599 w 787545"/>
                  <a:gd name="connsiteY5" fmla="*/ 498474 h 520700"/>
                  <a:gd name="connsiteX6" fmla="*/ 590588 w 787545"/>
                  <a:gd name="connsiteY6" fmla="*/ 415925 h 520700"/>
                  <a:gd name="connsiteX7" fmla="*/ 38 w 787545"/>
                  <a:gd name="connsiteY7" fmla="*/ 368300 h 520700"/>
                  <a:gd name="connsiteX8" fmla="*/ 127038 w 787545"/>
                  <a:gd name="connsiteY8" fmla="*/ 0 h 520700"/>
                  <a:gd name="connsiteX0" fmla="*/ 1174 w 1864498"/>
                  <a:gd name="connsiteY0" fmla="*/ 0 h 722182"/>
                  <a:gd name="connsiteX1" fmla="*/ 1445291 w 1864498"/>
                  <a:gd name="connsiteY1" fmla="*/ 299907 h 722182"/>
                  <a:gd name="connsiteX2" fmla="*/ 1342277 w 1864498"/>
                  <a:gd name="connsiteY2" fmla="*/ 484057 h 722182"/>
                  <a:gd name="connsiteX3" fmla="*/ 1850277 w 1864498"/>
                  <a:gd name="connsiteY3" fmla="*/ 490407 h 722182"/>
                  <a:gd name="connsiteX4" fmla="*/ 1837577 w 1864498"/>
                  <a:gd name="connsiteY4" fmla="*/ 722182 h 722182"/>
                  <a:gd name="connsiteX5" fmla="*/ 1637552 w 1864498"/>
                  <a:gd name="connsiteY5" fmla="*/ 699956 h 722182"/>
                  <a:gd name="connsiteX6" fmla="*/ 1667541 w 1864498"/>
                  <a:gd name="connsiteY6" fmla="*/ 617407 h 722182"/>
                  <a:gd name="connsiteX7" fmla="*/ 1076991 w 1864498"/>
                  <a:gd name="connsiteY7" fmla="*/ 569782 h 722182"/>
                  <a:gd name="connsiteX8" fmla="*/ 1174 w 1864498"/>
                  <a:gd name="connsiteY8" fmla="*/ 0 h 722182"/>
                  <a:gd name="connsiteX0" fmla="*/ 4843 w 1868167"/>
                  <a:gd name="connsiteY0" fmla="*/ 0 h 1227228"/>
                  <a:gd name="connsiteX1" fmla="*/ 1448960 w 1868167"/>
                  <a:gd name="connsiteY1" fmla="*/ 299907 h 1227228"/>
                  <a:gd name="connsiteX2" fmla="*/ 1345946 w 1868167"/>
                  <a:gd name="connsiteY2" fmla="*/ 484057 h 1227228"/>
                  <a:gd name="connsiteX3" fmla="*/ 1853946 w 1868167"/>
                  <a:gd name="connsiteY3" fmla="*/ 490407 h 1227228"/>
                  <a:gd name="connsiteX4" fmla="*/ 1841246 w 1868167"/>
                  <a:gd name="connsiteY4" fmla="*/ 722182 h 1227228"/>
                  <a:gd name="connsiteX5" fmla="*/ 1641221 w 1868167"/>
                  <a:gd name="connsiteY5" fmla="*/ 699956 h 1227228"/>
                  <a:gd name="connsiteX6" fmla="*/ 1671210 w 1868167"/>
                  <a:gd name="connsiteY6" fmla="*/ 617407 h 1227228"/>
                  <a:gd name="connsiteX7" fmla="*/ 213655 w 1868167"/>
                  <a:gd name="connsiteY7" fmla="*/ 1223070 h 1227228"/>
                  <a:gd name="connsiteX8" fmla="*/ 4843 w 1868167"/>
                  <a:gd name="connsiteY8" fmla="*/ 0 h 1227228"/>
                  <a:gd name="connsiteX0" fmla="*/ 4059 w 1867383"/>
                  <a:gd name="connsiteY0" fmla="*/ 0 h 1227228"/>
                  <a:gd name="connsiteX1" fmla="*/ 1448176 w 1867383"/>
                  <a:gd name="connsiteY1" fmla="*/ 299907 h 1227228"/>
                  <a:gd name="connsiteX2" fmla="*/ 1345162 w 1867383"/>
                  <a:gd name="connsiteY2" fmla="*/ 484057 h 1227228"/>
                  <a:gd name="connsiteX3" fmla="*/ 1853162 w 1867383"/>
                  <a:gd name="connsiteY3" fmla="*/ 490407 h 1227228"/>
                  <a:gd name="connsiteX4" fmla="*/ 1840462 w 1867383"/>
                  <a:gd name="connsiteY4" fmla="*/ 722182 h 1227228"/>
                  <a:gd name="connsiteX5" fmla="*/ 1640437 w 1867383"/>
                  <a:gd name="connsiteY5" fmla="*/ 699956 h 1227228"/>
                  <a:gd name="connsiteX6" fmla="*/ 1670426 w 1867383"/>
                  <a:gd name="connsiteY6" fmla="*/ 617407 h 1227228"/>
                  <a:gd name="connsiteX7" fmla="*/ 212871 w 1867383"/>
                  <a:gd name="connsiteY7" fmla="*/ 1223070 h 1227228"/>
                  <a:gd name="connsiteX8" fmla="*/ 4059 w 1867383"/>
                  <a:gd name="connsiteY8" fmla="*/ 0 h 1227228"/>
                  <a:gd name="connsiteX0" fmla="*/ 22143 w 1885467"/>
                  <a:gd name="connsiteY0" fmla="*/ 0 h 1227228"/>
                  <a:gd name="connsiteX1" fmla="*/ 1466260 w 1885467"/>
                  <a:gd name="connsiteY1" fmla="*/ 299907 h 1227228"/>
                  <a:gd name="connsiteX2" fmla="*/ 1363246 w 1885467"/>
                  <a:gd name="connsiteY2" fmla="*/ 484057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403874 w 1885467"/>
                  <a:gd name="connsiteY1" fmla="*/ 31266 h 1227228"/>
                  <a:gd name="connsiteX2" fmla="*/ 1363246 w 1885467"/>
                  <a:gd name="connsiteY2" fmla="*/ 484057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403874 w 1885467"/>
                  <a:gd name="connsiteY1" fmla="*/ 31266 h 1227228"/>
                  <a:gd name="connsiteX2" fmla="*/ 1363246 w 1885467"/>
                  <a:gd name="connsiteY2" fmla="*/ 484057 h 1227228"/>
                  <a:gd name="connsiteX3" fmla="*/ 782948 w 1885467"/>
                  <a:gd name="connsiteY3" fmla="*/ 975990 h 1227228"/>
                  <a:gd name="connsiteX4" fmla="*/ 1871246 w 1885467"/>
                  <a:gd name="connsiteY4" fmla="*/ 490407 h 1227228"/>
                  <a:gd name="connsiteX5" fmla="*/ 1858546 w 1885467"/>
                  <a:gd name="connsiteY5" fmla="*/ 722182 h 1227228"/>
                  <a:gd name="connsiteX6" fmla="*/ 1658521 w 1885467"/>
                  <a:gd name="connsiteY6" fmla="*/ 699956 h 1227228"/>
                  <a:gd name="connsiteX7" fmla="*/ 1688510 w 1885467"/>
                  <a:gd name="connsiteY7" fmla="*/ 617407 h 1227228"/>
                  <a:gd name="connsiteX8" fmla="*/ 230955 w 1885467"/>
                  <a:gd name="connsiteY8" fmla="*/ 1223070 h 1227228"/>
                  <a:gd name="connsiteX9" fmla="*/ 22143 w 1885467"/>
                  <a:gd name="connsiteY9" fmla="*/ 0 h 1227228"/>
                  <a:gd name="connsiteX0" fmla="*/ 22143 w 1885467"/>
                  <a:gd name="connsiteY0" fmla="*/ 0 h 1227228"/>
                  <a:gd name="connsiteX1" fmla="*/ 403874 w 1885467"/>
                  <a:gd name="connsiteY1" fmla="*/ 31266 h 1227228"/>
                  <a:gd name="connsiteX2" fmla="*/ 1363246 w 1885467"/>
                  <a:gd name="connsiteY2" fmla="*/ 484057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403874 w 1885467"/>
                  <a:gd name="connsiteY1" fmla="*/ 31266 h 1227228"/>
                  <a:gd name="connsiteX2" fmla="*/ 313071 w 1885467"/>
                  <a:gd name="connsiteY2" fmla="*/ 954180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348923 w 1885467"/>
                  <a:gd name="connsiteY1" fmla="*/ 25160 h 1227228"/>
                  <a:gd name="connsiteX2" fmla="*/ 313071 w 1885467"/>
                  <a:gd name="connsiteY2" fmla="*/ 954180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348923 w 1885467"/>
                  <a:gd name="connsiteY1" fmla="*/ 25160 h 1227228"/>
                  <a:gd name="connsiteX2" fmla="*/ 313071 w 1885467"/>
                  <a:gd name="connsiteY2" fmla="*/ 954180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4465 w 1887789"/>
                  <a:gd name="connsiteY0" fmla="*/ 0 h 1009231"/>
                  <a:gd name="connsiteX1" fmla="*/ 351245 w 1887789"/>
                  <a:gd name="connsiteY1" fmla="*/ 25160 h 1009231"/>
                  <a:gd name="connsiteX2" fmla="*/ 315393 w 1887789"/>
                  <a:gd name="connsiteY2" fmla="*/ 954180 h 1009231"/>
                  <a:gd name="connsiteX3" fmla="*/ 1873568 w 1887789"/>
                  <a:gd name="connsiteY3" fmla="*/ 490407 h 1009231"/>
                  <a:gd name="connsiteX4" fmla="*/ 1860868 w 1887789"/>
                  <a:gd name="connsiteY4" fmla="*/ 722182 h 1009231"/>
                  <a:gd name="connsiteX5" fmla="*/ 1660843 w 1887789"/>
                  <a:gd name="connsiteY5" fmla="*/ 699956 h 1009231"/>
                  <a:gd name="connsiteX6" fmla="*/ 1690832 w 1887789"/>
                  <a:gd name="connsiteY6" fmla="*/ 617407 h 1009231"/>
                  <a:gd name="connsiteX7" fmla="*/ 190537 w 1887789"/>
                  <a:gd name="connsiteY7" fmla="*/ 1003272 h 1009231"/>
                  <a:gd name="connsiteX8" fmla="*/ 24465 w 1887789"/>
                  <a:gd name="connsiteY8" fmla="*/ 0 h 1009231"/>
                  <a:gd name="connsiteX0" fmla="*/ 1873568 w 1887789"/>
                  <a:gd name="connsiteY0" fmla="*/ 490407 h 1045620"/>
                  <a:gd name="connsiteX1" fmla="*/ 1860868 w 1887789"/>
                  <a:gd name="connsiteY1" fmla="*/ 722182 h 1045620"/>
                  <a:gd name="connsiteX2" fmla="*/ 1660843 w 1887789"/>
                  <a:gd name="connsiteY2" fmla="*/ 699956 h 1045620"/>
                  <a:gd name="connsiteX3" fmla="*/ 1690832 w 1887789"/>
                  <a:gd name="connsiteY3" fmla="*/ 617407 h 1045620"/>
                  <a:gd name="connsiteX4" fmla="*/ 190537 w 1887789"/>
                  <a:gd name="connsiteY4" fmla="*/ 1003272 h 1045620"/>
                  <a:gd name="connsiteX5" fmla="*/ 24465 w 1887789"/>
                  <a:gd name="connsiteY5" fmla="*/ 0 h 1045620"/>
                  <a:gd name="connsiteX6" fmla="*/ 351245 w 1887789"/>
                  <a:gd name="connsiteY6" fmla="*/ 25160 h 1045620"/>
                  <a:gd name="connsiteX7" fmla="*/ 406833 w 1887789"/>
                  <a:gd name="connsiteY7" fmla="*/ 1045620 h 1045620"/>
                  <a:gd name="connsiteX0" fmla="*/ 1873568 w 1887789"/>
                  <a:gd name="connsiteY0" fmla="*/ 490407 h 1045620"/>
                  <a:gd name="connsiteX1" fmla="*/ 1860868 w 1887789"/>
                  <a:gd name="connsiteY1" fmla="*/ 722182 h 1045620"/>
                  <a:gd name="connsiteX2" fmla="*/ 1660843 w 1887789"/>
                  <a:gd name="connsiteY2" fmla="*/ 699956 h 1045620"/>
                  <a:gd name="connsiteX3" fmla="*/ 190537 w 1887789"/>
                  <a:gd name="connsiteY3" fmla="*/ 1003272 h 1045620"/>
                  <a:gd name="connsiteX4" fmla="*/ 24465 w 1887789"/>
                  <a:gd name="connsiteY4" fmla="*/ 0 h 1045620"/>
                  <a:gd name="connsiteX5" fmla="*/ 351245 w 1887789"/>
                  <a:gd name="connsiteY5" fmla="*/ 25160 h 1045620"/>
                  <a:gd name="connsiteX6" fmla="*/ 406833 w 1887789"/>
                  <a:gd name="connsiteY6" fmla="*/ 1045620 h 1045620"/>
                  <a:gd name="connsiteX0" fmla="*/ 1873568 w 1887789"/>
                  <a:gd name="connsiteY0" fmla="*/ 490407 h 1045620"/>
                  <a:gd name="connsiteX1" fmla="*/ 1860868 w 1887789"/>
                  <a:gd name="connsiteY1" fmla="*/ 722182 h 1045620"/>
                  <a:gd name="connsiteX2" fmla="*/ 190537 w 1887789"/>
                  <a:gd name="connsiteY2" fmla="*/ 1003272 h 1045620"/>
                  <a:gd name="connsiteX3" fmla="*/ 24465 w 1887789"/>
                  <a:gd name="connsiteY3" fmla="*/ 0 h 1045620"/>
                  <a:gd name="connsiteX4" fmla="*/ 351245 w 1887789"/>
                  <a:gd name="connsiteY4" fmla="*/ 25160 h 1045620"/>
                  <a:gd name="connsiteX5" fmla="*/ 406833 w 1887789"/>
                  <a:gd name="connsiteY5" fmla="*/ 1045620 h 1045620"/>
                  <a:gd name="connsiteX0" fmla="*/ 1873568 w 1873568"/>
                  <a:gd name="connsiteY0" fmla="*/ 490407 h 1045620"/>
                  <a:gd name="connsiteX1" fmla="*/ 190537 w 1873568"/>
                  <a:gd name="connsiteY1" fmla="*/ 1003272 h 1045620"/>
                  <a:gd name="connsiteX2" fmla="*/ 24465 w 1873568"/>
                  <a:gd name="connsiteY2" fmla="*/ 0 h 1045620"/>
                  <a:gd name="connsiteX3" fmla="*/ 351245 w 1873568"/>
                  <a:gd name="connsiteY3" fmla="*/ 25160 h 1045620"/>
                  <a:gd name="connsiteX4" fmla="*/ 406833 w 1873568"/>
                  <a:gd name="connsiteY4" fmla="*/ 1045620 h 1045620"/>
                  <a:gd name="connsiteX0" fmla="*/ 190537 w 406833"/>
                  <a:gd name="connsiteY0" fmla="*/ 1003272 h 1045620"/>
                  <a:gd name="connsiteX1" fmla="*/ 24465 w 406833"/>
                  <a:gd name="connsiteY1" fmla="*/ 0 h 1045620"/>
                  <a:gd name="connsiteX2" fmla="*/ 351245 w 406833"/>
                  <a:gd name="connsiteY2" fmla="*/ 25160 h 1045620"/>
                  <a:gd name="connsiteX3" fmla="*/ 406833 w 406833"/>
                  <a:gd name="connsiteY3" fmla="*/ 1045620 h 1045620"/>
                  <a:gd name="connsiteX0" fmla="*/ 207802 w 405781"/>
                  <a:gd name="connsiteY0" fmla="*/ 984956 h 1045620"/>
                  <a:gd name="connsiteX1" fmla="*/ 23413 w 405781"/>
                  <a:gd name="connsiteY1" fmla="*/ 0 h 1045620"/>
                  <a:gd name="connsiteX2" fmla="*/ 350193 w 405781"/>
                  <a:gd name="connsiteY2" fmla="*/ 25160 h 1045620"/>
                  <a:gd name="connsiteX3" fmla="*/ 405781 w 405781"/>
                  <a:gd name="connsiteY3" fmla="*/ 1045620 h 1045620"/>
                  <a:gd name="connsiteX0" fmla="*/ 119127 w 412561"/>
                  <a:gd name="connsiteY0" fmla="*/ 942217 h 1045620"/>
                  <a:gd name="connsiteX1" fmla="*/ 30193 w 412561"/>
                  <a:gd name="connsiteY1" fmla="*/ 0 h 1045620"/>
                  <a:gd name="connsiteX2" fmla="*/ 356973 w 412561"/>
                  <a:gd name="connsiteY2" fmla="*/ 25160 h 1045620"/>
                  <a:gd name="connsiteX3" fmla="*/ 412561 w 412561"/>
                  <a:gd name="connsiteY3" fmla="*/ 1045620 h 1045620"/>
                  <a:gd name="connsiteX0" fmla="*/ 0 w 293434"/>
                  <a:gd name="connsiteY0" fmla="*/ 954428 h 1057831"/>
                  <a:gd name="connsiteX1" fmla="*/ 67886 w 293434"/>
                  <a:gd name="connsiteY1" fmla="*/ 0 h 1057831"/>
                  <a:gd name="connsiteX2" fmla="*/ 237846 w 293434"/>
                  <a:gd name="connsiteY2" fmla="*/ 37371 h 1057831"/>
                  <a:gd name="connsiteX3" fmla="*/ 293434 w 293434"/>
                  <a:gd name="connsiteY3" fmla="*/ 1057831 h 1057831"/>
                  <a:gd name="connsiteX0" fmla="*/ 0 w 293434"/>
                  <a:gd name="connsiteY0" fmla="*/ 954428 h 1057831"/>
                  <a:gd name="connsiteX1" fmla="*/ 67886 w 293434"/>
                  <a:gd name="connsiteY1" fmla="*/ 0 h 1057831"/>
                  <a:gd name="connsiteX2" fmla="*/ 237846 w 293434"/>
                  <a:gd name="connsiteY2" fmla="*/ 37371 h 1057831"/>
                  <a:gd name="connsiteX3" fmla="*/ 293434 w 293434"/>
                  <a:gd name="connsiteY3" fmla="*/ 1057831 h 1057831"/>
                  <a:gd name="connsiteX0" fmla="*/ 0 w 293434"/>
                  <a:gd name="connsiteY0" fmla="*/ 954428 h 1057831"/>
                  <a:gd name="connsiteX1" fmla="*/ 67886 w 293434"/>
                  <a:gd name="connsiteY1" fmla="*/ 0 h 1057831"/>
                  <a:gd name="connsiteX2" fmla="*/ 237846 w 293434"/>
                  <a:gd name="connsiteY2" fmla="*/ 37371 h 1057831"/>
                  <a:gd name="connsiteX3" fmla="*/ 293434 w 293434"/>
                  <a:gd name="connsiteY3" fmla="*/ 1057831 h 1057831"/>
                  <a:gd name="connsiteX0" fmla="*/ 0 w 247303"/>
                  <a:gd name="connsiteY0" fmla="*/ 954428 h 1008987"/>
                  <a:gd name="connsiteX1" fmla="*/ 67886 w 247303"/>
                  <a:gd name="connsiteY1" fmla="*/ 0 h 1008987"/>
                  <a:gd name="connsiteX2" fmla="*/ 237846 w 247303"/>
                  <a:gd name="connsiteY2" fmla="*/ 37371 h 1008987"/>
                  <a:gd name="connsiteX3" fmla="*/ 102522 w 247303"/>
                  <a:gd name="connsiteY3" fmla="*/ 1008987 h 1008987"/>
                  <a:gd name="connsiteX0" fmla="*/ 0 w 269524"/>
                  <a:gd name="connsiteY0" fmla="*/ 954428 h 1008987"/>
                  <a:gd name="connsiteX1" fmla="*/ 67886 w 269524"/>
                  <a:gd name="connsiteY1" fmla="*/ 0 h 1008987"/>
                  <a:gd name="connsiteX2" fmla="*/ 237846 w 269524"/>
                  <a:gd name="connsiteY2" fmla="*/ 37371 h 1008987"/>
                  <a:gd name="connsiteX3" fmla="*/ 102522 w 269524"/>
                  <a:gd name="connsiteY3" fmla="*/ 1008987 h 1008987"/>
                  <a:gd name="connsiteX0" fmla="*/ 0 w 262967"/>
                  <a:gd name="connsiteY0" fmla="*/ 954428 h 984565"/>
                  <a:gd name="connsiteX1" fmla="*/ 67886 w 262967"/>
                  <a:gd name="connsiteY1" fmla="*/ 0 h 984565"/>
                  <a:gd name="connsiteX2" fmla="*/ 237846 w 262967"/>
                  <a:gd name="connsiteY2" fmla="*/ 37371 h 984565"/>
                  <a:gd name="connsiteX3" fmla="*/ 68430 w 262967"/>
                  <a:gd name="connsiteY3" fmla="*/ 984565 h 984565"/>
                  <a:gd name="connsiteX0" fmla="*/ 0 w 286440"/>
                  <a:gd name="connsiteY0" fmla="*/ 954428 h 984565"/>
                  <a:gd name="connsiteX1" fmla="*/ 67886 w 286440"/>
                  <a:gd name="connsiteY1" fmla="*/ 0 h 984565"/>
                  <a:gd name="connsiteX2" fmla="*/ 237846 w 286440"/>
                  <a:gd name="connsiteY2" fmla="*/ 37371 h 984565"/>
                  <a:gd name="connsiteX3" fmla="*/ 68430 w 286440"/>
                  <a:gd name="connsiteY3" fmla="*/ 984565 h 984565"/>
                  <a:gd name="connsiteX0" fmla="*/ 0 w 286440"/>
                  <a:gd name="connsiteY0" fmla="*/ 954428 h 984565"/>
                  <a:gd name="connsiteX1" fmla="*/ 67886 w 286440"/>
                  <a:gd name="connsiteY1" fmla="*/ 0 h 984565"/>
                  <a:gd name="connsiteX2" fmla="*/ 237846 w 286440"/>
                  <a:gd name="connsiteY2" fmla="*/ 37371 h 984565"/>
                  <a:gd name="connsiteX3" fmla="*/ 68430 w 286440"/>
                  <a:gd name="connsiteY3" fmla="*/ 984565 h 984565"/>
                  <a:gd name="connsiteX4" fmla="*/ 0 w 286440"/>
                  <a:gd name="connsiteY4" fmla="*/ 954428 h 984565"/>
                  <a:gd name="connsiteX0" fmla="*/ 0 w 290775"/>
                  <a:gd name="connsiteY0" fmla="*/ 954428 h 981390"/>
                  <a:gd name="connsiteX1" fmla="*/ 67886 w 290775"/>
                  <a:gd name="connsiteY1" fmla="*/ 0 h 981390"/>
                  <a:gd name="connsiteX2" fmla="*/ 237846 w 290775"/>
                  <a:gd name="connsiteY2" fmla="*/ 37371 h 981390"/>
                  <a:gd name="connsiteX3" fmla="*/ 89703 w 290775"/>
                  <a:gd name="connsiteY3" fmla="*/ 981390 h 981390"/>
                  <a:gd name="connsiteX4" fmla="*/ 0 w 290775"/>
                  <a:gd name="connsiteY4" fmla="*/ 954428 h 981390"/>
                  <a:gd name="connsiteX0" fmla="*/ 0 w 319139"/>
                  <a:gd name="connsiteY0" fmla="*/ 957603 h 981390"/>
                  <a:gd name="connsiteX1" fmla="*/ 96250 w 319139"/>
                  <a:gd name="connsiteY1" fmla="*/ 0 h 981390"/>
                  <a:gd name="connsiteX2" fmla="*/ 266210 w 319139"/>
                  <a:gd name="connsiteY2" fmla="*/ 37371 h 981390"/>
                  <a:gd name="connsiteX3" fmla="*/ 118067 w 319139"/>
                  <a:gd name="connsiteY3" fmla="*/ 981390 h 981390"/>
                  <a:gd name="connsiteX4" fmla="*/ 0 w 319139"/>
                  <a:gd name="connsiteY4" fmla="*/ 957603 h 981390"/>
                  <a:gd name="connsiteX0" fmla="*/ 0 w 319139"/>
                  <a:gd name="connsiteY0" fmla="*/ 957603 h 981453"/>
                  <a:gd name="connsiteX1" fmla="*/ 96250 w 319139"/>
                  <a:gd name="connsiteY1" fmla="*/ 0 h 981453"/>
                  <a:gd name="connsiteX2" fmla="*/ 266210 w 319139"/>
                  <a:gd name="connsiteY2" fmla="*/ 37371 h 981453"/>
                  <a:gd name="connsiteX3" fmla="*/ 118067 w 319139"/>
                  <a:gd name="connsiteY3" fmla="*/ 981390 h 981453"/>
                  <a:gd name="connsiteX4" fmla="*/ 0 w 319139"/>
                  <a:gd name="connsiteY4" fmla="*/ 957603 h 981453"/>
                  <a:gd name="connsiteX0" fmla="*/ 2267 w 321406"/>
                  <a:gd name="connsiteY0" fmla="*/ 957603 h 999007"/>
                  <a:gd name="connsiteX1" fmla="*/ 98517 w 321406"/>
                  <a:gd name="connsiteY1" fmla="*/ 0 h 999007"/>
                  <a:gd name="connsiteX2" fmla="*/ 268477 w 321406"/>
                  <a:gd name="connsiteY2" fmla="*/ 37371 h 999007"/>
                  <a:gd name="connsiteX3" fmla="*/ 120334 w 321406"/>
                  <a:gd name="connsiteY3" fmla="*/ 981390 h 999007"/>
                  <a:gd name="connsiteX4" fmla="*/ 2267 w 321406"/>
                  <a:gd name="connsiteY4" fmla="*/ 957603 h 999007"/>
                  <a:gd name="connsiteX0" fmla="*/ 2267 w 303775"/>
                  <a:gd name="connsiteY0" fmla="*/ 957603 h 999007"/>
                  <a:gd name="connsiteX1" fmla="*/ 98517 w 303775"/>
                  <a:gd name="connsiteY1" fmla="*/ 0 h 999007"/>
                  <a:gd name="connsiteX2" fmla="*/ 268477 w 303775"/>
                  <a:gd name="connsiteY2" fmla="*/ 37371 h 999007"/>
                  <a:gd name="connsiteX3" fmla="*/ 120334 w 303775"/>
                  <a:gd name="connsiteY3" fmla="*/ 981390 h 999007"/>
                  <a:gd name="connsiteX4" fmla="*/ 2267 w 303775"/>
                  <a:gd name="connsiteY4" fmla="*/ 957603 h 999007"/>
                  <a:gd name="connsiteX0" fmla="*/ 2267 w 331421"/>
                  <a:gd name="connsiteY0" fmla="*/ 957603 h 999007"/>
                  <a:gd name="connsiteX1" fmla="*/ 98517 w 331421"/>
                  <a:gd name="connsiteY1" fmla="*/ 0 h 999007"/>
                  <a:gd name="connsiteX2" fmla="*/ 268477 w 331421"/>
                  <a:gd name="connsiteY2" fmla="*/ 37371 h 999007"/>
                  <a:gd name="connsiteX3" fmla="*/ 120334 w 331421"/>
                  <a:gd name="connsiteY3" fmla="*/ 981390 h 999007"/>
                  <a:gd name="connsiteX4" fmla="*/ 2267 w 331421"/>
                  <a:gd name="connsiteY4" fmla="*/ 957603 h 999007"/>
                  <a:gd name="connsiteX0" fmla="*/ 2267 w 331421"/>
                  <a:gd name="connsiteY0" fmla="*/ 957603 h 1025974"/>
                  <a:gd name="connsiteX1" fmla="*/ 98517 w 331421"/>
                  <a:gd name="connsiteY1" fmla="*/ 0 h 1025974"/>
                  <a:gd name="connsiteX2" fmla="*/ 268477 w 331421"/>
                  <a:gd name="connsiteY2" fmla="*/ 37371 h 1025974"/>
                  <a:gd name="connsiteX3" fmla="*/ 120334 w 331421"/>
                  <a:gd name="connsiteY3" fmla="*/ 981390 h 1025974"/>
                  <a:gd name="connsiteX4" fmla="*/ 2267 w 331421"/>
                  <a:gd name="connsiteY4" fmla="*/ 957603 h 1025974"/>
                  <a:gd name="connsiteX0" fmla="*/ 2499 w 331653"/>
                  <a:gd name="connsiteY0" fmla="*/ 957603 h 1057449"/>
                  <a:gd name="connsiteX1" fmla="*/ 98749 w 331653"/>
                  <a:gd name="connsiteY1" fmla="*/ 0 h 1057449"/>
                  <a:gd name="connsiteX2" fmla="*/ 268709 w 331653"/>
                  <a:gd name="connsiteY2" fmla="*/ 37371 h 1057449"/>
                  <a:gd name="connsiteX3" fmla="*/ 120566 w 331653"/>
                  <a:gd name="connsiteY3" fmla="*/ 981390 h 1057449"/>
                  <a:gd name="connsiteX4" fmla="*/ 2499 w 331653"/>
                  <a:gd name="connsiteY4" fmla="*/ 957603 h 105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653" h="1057449">
                    <a:moveTo>
                      <a:pt x="2499" y="957603"/>
                    </a:moveTo>
                    <a:cubicBezTo>
                      <a:pt x="96243" y="700026"/>
                      <a:pt x="-16852" y="330354"/>
                      <a:pt x="98749" y="0"/>
                    </a:cubicBezTo>
                    <a:cubicBezTo>
                      <a:pt x="179182" y="32808"/>
                      <a:pt x="188276" y="4563"/>
                      <a:pt x="268709" y="37371"/>
                    </a:cubicBezTo>
                    <a:cubicBezTo>
                      <a:pt x="458832" y="47558"/>
                      <a:pt x="161518" y="760839"/>
                      <a:pt x="120566" y="981390"/>
                    </a:cubicBezTo>
                    <a:cubicBezTo>
                      <a:pt x="85321" y="1071567"/>
                      <a:pt x="-17238" y="1101922"/>
                      <a:pt x="2499" y="95760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60000"/>
                      <a:lumOff val="40000"/>
                    </a:schemeClr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6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0" name="Rectángulo 21"/>
              <p:cNvSpPr/>
              <p:nvPr/>
            </p:nvSpPr>
            <p:spPr>
              <a:xfrm flipH="1">
                <a:off x="7697943" y="5602540"/>
                <a:ext cx="206248" cy="533057"/>
              </a:xfrm>
              <a:custGeom>
                <a:avLst/>
                <a:gdLst>
                  <a:gd name="connsiteX0" fmla="*/ 0 w 85725"/>
                  <a:gd name="connsiteY0" fmla="*/ 0 h 336550"/>
                  <a:gd name="connsiteX1" fmla="*/ 85725 w 85725"/>
                  <a:gd name="connsiteY1" fmla="*/ 0 h 336550"/>
                  <a:gd name="connsiteX2" fmla="*/ 85725 w 85725"/>
                  <a:gd name="connsiteY2" fmla="*/ 336550 h 336550"/>
                  <a:gd name="connsiteX3" fmla="*/ 0 w 85725"/>
                  <a:gd name="connsiteY3" fmla="*/ 336550 h 336550"/>
                  <a:gd name="connsiteX4" fmla="*/ 0 w 85725"/>
                  <a:gd name="connsiteY4" fmla="*/ 0 h 336550"/>
                  <a:gd name="connsiteX0" fmla="*/ 9525 w 85725"/>
                  <a:gd name="connsiteY0" fmla="*/ 0 h 349250"/>
                  <a:gd name="connsiteX1" fmla="*/ 85725 w 85725"/>
                  <a:gd name="connsiteY1" fmla="*/ 12700 h 349250"/>
                  <a:gd name="connsiteX2" fmla="*/ 85725 w 85725"/>
                  <a:gd name="connsiteY2" fmla="*/ 349250 h 349250"/>
                  <a:gd name="connsiteX3" fmla="*/ 0 w 85725"/>
                  <a:gd name="connsiteY3" fmla="*/ 349250 h 349250"/>
                  <a:gd name="connsiteX4" fmla="*/ 9525 w 85725"/>
                  <a:gd name="connsiteY4" fmla="*/ 0 h 349250"/>
                  <a:gd name="connsiteX0" fmla="*/ 9525 w 250825"/>
                  <a:gd name="connsiteY0" fmla="*/ 0 h 349250"/>
                  <a:gd name="connsiteX1" fmla="*/ 250825 w 250825"/>
                  <a:gd name="connsiteY1" fmla="*/ 98425 h 349250"/>
                  <a:gd name="connsiteX2" fmla="*/ 85725 w 250825"/>
                  <a:gd name="connsiteY2" fmla="*/ 349250 h 349250"/>
                  <a:gd name="connsiteX3" fmla="*/ 0 w 250825"/>
                  <a:gd name="connsiteY3" fmla="*/ 349250 h 349250"/>
                  <a:gd name="connsiteX4" fmla="*/ 9525 w 250825"/>
                  <a:gd name="connsiteY4" fmla="*/ 0 h 349250"/>
                  <a:gd name="connsiteX0" fmla="*/ 127000 w 368300"/>
                  <a:gd name="connsiteY0" fmla="*/ 0 h 368300"/>
                  <a:gd name="connsiteX1" fmla="*/ 368300 w 368300"/>
                  <a:gd name="connsiteY1" fmla="*/ 98425 h 368300"/>
                  <a:gd name="connsiteX2" fmla="*/ 203200 w 368300"/>
                  <a:gd name="connsiteY2" fmla="*/ 349250 h 368300"/>
                  <a:gd name="connsiteX3" fmla="*/ 0 w 368300"/>
                  <a:gd name="connsiteY3" fmla="*/ 368300 h 368300"/>
                  <a:gd name="connsiteX4" fmla="*/ 127000 w 368300"/>
                  <a:gd name="connsiteY4" fmla="*/ 0 h 368300"/>
                  <a:gd name="connsiteX0" fmla="*/ 127000 w 590550"/>
                  <a:gd name="connsiteY0" fmla="*/ 0 h 415925"/>
                  <a:gd name="connsiteX1" fmla="*/ 368300 w 590550"/>
                  <a:gd name="connsiteY1" fmla="*/ 98425 h 415925"/>
                  <a:gd name="connsiteX2" fmla="*/ 590550 w 590550"/>
                  <a:gd name="connsiteY2" fmla="*/ 415925 h 415925"/>
                  <a:gd name="connsiteX3" fmla="*/ 0 w 590550"/>
                  <a:gd name="connsiteY3" fmla="*/ 368300 h 415925"/>
                  <a:gd name="connsiteX4" fmla="*/ 127000 w 590550"/>
                  <a:gd name="connsiteY4" fmla="*/ 0 h 415925"/>
                  <a:gd name="connsiteX0" fmla="*/ 127000 w 590550"/>
                  <a:gd name="connsiteY0" fmla="*/ 0 h 415925"/>
                  <a:gd name="connsiteX1" fmla="*/ 368300 w 590550"/>
                  <a:gd name="connsiteY1" fmla="*/ 98425 h 415925"/>
                  <a:gd name="connsiteX2" fmla="*/ 287511 w 590550"/>
                  <a:gd name="connsiteY2" fmla="*/ 260350 h 415925"/>
                  <a:gd name="connsiteX3" fmla="*/ 590550 w 590550"/>
                  <a:gd name="connsiteY3" fmla="*/ 415925 h 415925"/>
                  <a:gd name="connsiteX4" fmla="*/ 0 w 590550"/>
                  <a:gd name="connsiteY4" fmla="*/ 368300 h 415925"/>
                  <a:gd name="connsiteX5" fmla="*/ 127000 w 590550"/>
                  <a:gd name="connsiteY5" fmla="*/ 0 h 415925"/>
                  <a:gd name="connsiteX0" fmla="*/ 127000 w 782811"/>
                  <a:gd name="connsiteY0" fmla="*/ 0 h 415925"/>
                  <a:gd name="connsiteX1" fmla="*/ 368300 w 782811"/>
                  <a:gd name="connsiteY1" fmla="*/ 98425 h 415925"/>
                  <a:gd name="connsiteX2" fmla="*/ 287511 w 782811"/>
                  <a:gd name="connsiteY2" fmla="*/ 260350 h 415925"/>
                  <a:gd name="connsiteX3" fmla="*/ 782811 w 782811"/>
                  <a:gd name="connsiteY3" fmla="*/ 298450 h 415925"/>
                  <a:gd name="connsiteX4" fmla="*/ 590550 w 782811"/>
                  <a:gd name="connsiteY4" fmla="*/ 415925 h 415925"/>
                  <a:gd name="connsiteX5" fmla="*/ 0 w 782811"/>
                  <a:gd name="connsiteY5" fmla="*/ 368300 h 415925"/>
                  <a:gd name="connsiteX6" fmla="*/ 127000 w 782811"/>
                  <a:gd name="connsiteY6" fmla="*/ 0 h 415925"/>
                  <a:gd name="connsiteX0" fmla="*/ 127000 w 782811"/>
                  <a:gd name="connsiteY0" fmla="*/ 0 h 552450"/>
                  <a:gd name="connsiteX1" fmla="*/ 368300 w 782811"/>
                  <a:gd name="connsiteY1" fmla="*/ 98425 h 552450"/>
                  <a:gd name="connsiteX2" fmla="*/ 287511 w 782811"/>
                  <a:gd name="connsiteY2" fmla="*/ 260350 h 552450"/>
                  <a:gd name="connsiteX3" fmla="*/ 782811 w 782811"/>
                  <a:gd name="connsiteY3" fmla="*/ 298450 h 552450"/>
                  <a:gd name="connsiteX4" fmla="*/ 712961 w 782811"/>
                  <a:gd name="connsiteY4" fmla="*/ 552450 h 552450"/>
                  <a:gd name="connsiteX5" fmla="*/ 590550 w 782811"/>
                  <a:gd name="connsiteY5" fmla="*/ 415925 h 552450"/>
                  <a:gd name="connsiteX6" fmla="*/ 0 w 782811"/>
                  <a:gd name="connsiteY6" fmla="*/ 368300 h 552450"/>
                  <a:gd name="connsiteX7" fmla="*/ 127000 w 782811"/>
                  <a:gd name="connsiteY7" fmla="*/ 0 h 552450"/>
                  <a:gd name="connsiteX0" fmla="*/ 127000 w 782811"/>
                  <a:gd name="connsiteY0" fmla="*/ 0 h 552450"/>
                  <a:gd name="connsiteX1" fmla="*/ 368300 w 782811"/>
                  <a:gd name="connsiteY1" fmla="*/ 98425 h 552450"/>
                  <a:gd name="connsiteX2" fmla="*/ 287511 w 782811"/>
                  <a:gd name="connsiteY2" fmla="*/ 260350 h 552450"/>
                  <a:gd name="connsiteX3" fmla="*/ 782811 w 782811"/>
                  <a:gd name="connsiteY3" fmla="*/ 298450 h 552450"/>
                  <a:gd name="connsiteX4" fmla="*/ 712961 w 782811"/>
                  <a:gd name="connsiteY4" fmla="*/ 552450 h 552450"/>
                  <a:gd name="connsiteX5" fmla="*/ 560561 w 782811"/>
                  <a:gd name="connsiteY5" fmla="*/ 498474 h 552450"/>
                  <a:gd name="connsiteX6" fmla="*/ 590550 w 782811"/>
                  <a:gd name="connsiteY6" fmla="*/ 415925 h 552450"/>
                  <a:gd name="connsiteX7" fmla="*/ 0 w 782811"/>
                  <a:gd name="connsiteY7" fmla="*/ 368300 h 552450"/>
                  <a:gd name="connsiteX8" fmla="*/ 127000 w 782811"/>
                  <a:gd name="connsiteY8" fmla="*/ 0 h 552450"/>
                  <a:gd name="connsiteX0" fmla="*/ 127000 w 782811"/>
                  <a:gd name="connsiteY0" fmla="*/ 0 h 520700"/>
                  <a:gd name="connsiteX1" fmla="*/ 368300 w 782811"/>
                  <a:gd name="connsiteY1" fmla="*/ 98425 h 520700"/>
                  <a:gd name="connsiteX2" fmla="*/ 287511 w 782811"/>
                  <a:gd name="connsiteY2" fmla="*/ 260350 h 520700"/>
                  <a:gd name="connsiteX3" fmla="*/ 782811 w 782811"/>
                  <a:gd name="connsiteY3" fmla="*/ 298450 h 520700"/>
                  <a:gd name="connsiteX4" fmla="*/ 760586 w 782811"/>
                  <a:gd name="connsiteY4" fmla="*/ 520700 h 520700"/>
                  <a:gd name="connsiteX5" fmla="*/ 560561 w 782811"/>
                  <a:gd name="connsiteY5" fmla="*/ 498474 h 520700"/>
                  <a:gd name="connsiteX6" fmla="*/ 590550 w 782811"/>
                  <a:gd name="connsiteY6" fmla="*/ 415925 h 520700"/>
                  <a:gd name="connsiteX7" fmla="*/ 0 w 782811"/>
                  <a:gd name="connsiteY7" fmla="*/ 368300 h 520700"/>
                  <a:gd name="connsiteX8" fmla="*/ 127000 w 782811"/>
                  <a:gd name="connsiteY8" fmla="*/ 0 h 520700"/>
                  <a:gd name="connsiteX0" fmla="*/ 127000 w 793776"/>
                  <a:gd name="connsiteY0" fmla="*/ 0 h 520700"/>
                  <a:gd name="connsiteX1" fmla="*/ 368300 w 793776"/>
                  <a:gd name="connsiteY1" fmla="*/ 98425 h 520700"/>
                  <a:gd name="connsiteX2" fmla="*/ 287511 w 793776"/>
                  <a:gd name="connsiteY2" fmla="*/ 260350 h 520700"/>
                  <a:gd name="connsiteX3" fmla="*/ 782811 w 793776"/>
                  <a:gd name="connsiteY3" fmla="*/ 298450 h 520700"/>
                  <a:gd name="connsiteX4" fmla="*/ 760586 w 793776"/>
                  <a:gd name="connsiteY4" fmla="*/ 520700 h 520700"/>
                  <a:gd name="connsiteX5" fmla="*/ 560561 w 793776"/>
                  <a:gd name="connsiteY5" fmla="*/ 498474 h 520700"/>
                  <a:gd name="connsiteX6" fmla="*/ 590550 w 793776"/>
                  <a:gd name="connsiteY6" fmla="*/ 415925 h 520700"/>
                  <a:gd name="connsiteX7" fmla="*/ 0 w 793776"/>
                  <a:gd name="connsiteY7" fmla="*/ 368300 h 520700"/>
                  <a:gd name="connsiteX8" fmla="*/ 127000 w 793776"/>
                  <a:gd name="connsiteY8" fmla="*/ 0 h 520700"/>
                  <a:gd name="connsiteX0" fmla="*/ 127000 w 793776"/>
                  <a:gd name="connsiteY0" fmla="*/ 0 h 520700"/>
                  <a:gd name="connsiteX1" fmla="*/ 368300 w 793776"/>
                  <a:gd name="connsiteY1" fmla="*/ 98425 h 520700"/>
                  <a:gd name="connsiteX2" fmla="*/ 287511 w 793776"/>
                  <a:gd name="connsiteY2" fmla="*/ 260350 h 520700"/>
                  <a:gd name="connsiteX3" fmla="*/ 782811 w 793776"/>
                  <a:gd name="connsiteY3" fmla="*/ 298450 h 520700"/>
                  <a:gd name="connsiteX4" fmla="*/ 760586 w 793776"/>
                  <a:gd name="connsiteY4" fmla="*/ 520700 h 520700"/>
                  <a:gd name="connsiteX5" fmla="*/ 560561 w 793776"/>
                  <a:gd name="connsiteY5" fmla="*/ 498474 h 520700"/>
                  <a:gd name="connsiteX6" fmla="*/ 590550 w 793776"/>
                  <a:gd name="connsiteY6" fmla="*/ 415925 h 520700"/>
                  <a:gd name="connsiteX7" fmla="*/ 0 w 793776"/>
                  <a:gd name="connsiteY7" fmla="*/ 368300 h 520700"/>
                  <a:gd name="connsiteX8" fmla="*/ 127000 w 793776"/>
                  <a:gd name="connsiteY8" fmla="*/ 0 h 520700"/>
                  <a:gd name="connsiteX0" fmla="*/ 127038 w 793814"/>
                  <a:gd name="connsiteY0" fmla="*/ 0 h 520700"/>
                  <a:gd name="connsiteX1" fmla="*/ 368338 w 793814"/>
                  <a:gd name="connsiteY1" fmla="*/ 98425 h 520700"/>
                  <a:gd name="connsiteX2" fmla="*/ 287549 w 793814"/>
                  <a:gd name="connsiteY2" fmla="*/ 260350 h 520700"/>
                  <a:gd name="connsiteX3" fmla="*/ 782849 w 793814"/>
                  <a:gd name="connsiteY3" fmla="*/ 298450 h 520700"/>
                  <a:gd name="connsiteX4" fmla="*/ 760624 w 793814"/>
                  <a:gd name="connsiteY4" fmla="*/ 520700 h 520700"/>
                  <a:gd name="connsiteX5" fmla="*/ 560599 w 793814"/>
                  <a:gd name="connsiteY5" fmla="*/ 498474 h 520700"/>
                  <a:gd name="connsiteX6" fmla="*/ 590588 w 793814"/>
                  <a:gd name="connsiteY6" fmla="*/ 415925 h 520700"/>
                  <a:gd name="connsiteX7" fmla="*/ 38 w 793814"/>
                  <a:gd name="connsiteY7" fmla="*/ 368300 h 520700"/>
                  <a:gd name="connsiteX8" fmla="*/ 127038 w 793814"/>
                  <a:gd name="connsiteY8" fmla="*/ 0 h 520700"/>
                  <a:gd name="connsiteX0" fmla="*/ 127038 w 793814"/>
                  <a:gd name="connsiteY0" fmla="*/ 0 h 520700"/>
                  <a:gd name="connsiteX1" fmla="*/ 368338 w 793814"/>
                  <a:gd name="connsiteY1" fmla="*/ 98425 h 520700"/>
                  <a:gd name="connsiteX2" fmla="*/ 265324 w 793814"/>
                  <a:gd name="connsiteY2" fmla="*/ 282575 h 520700"/>
                  <a:gd name="connsiteX3" fmla="*/ 782849 w 793814"/>
                  <a:gd name="connsiteY3" fmla="*/ 298450 h 520700"/>
                  <a:gd name="connsiteX4" fmla="*/ 760624 w 793814"/>
                  <a:gd name="connsiteY4" fmla="*/ 520700 h 520700"/>
                  <a:gd name="connsiteX5" fmla="*/ 560599 w 793814"/>
                  <a:gd name="connsiteY5" fmla="*/ 498474 h 520700"/>
                  <a:gd name="connsiteX6" fmla="*/ 590588 w 793814"/>
                  <a:gd name="connsiteY6" fmla="*/ 415925 h 520700"/>
                  <a:gd name="connsiteX7" fmla="*/ 38 w 793814"/>
                  <a:gd name="connsiteY7" fmla="*/ 368300 h 520700"/>
                  <a:gd name="connsiteX8" fmla="*/ 127038 w 793814"/>
                  <a:gd name="connsiteY8" fmla="*/ 0 h 520700"/>
                  <a:gd name="connsiteX0" fmla="*/ 127038 w 787545"/>
                  <a:gd name="connsiteY0" fmla="*/ 0 h 520700"/>
                  <a:gd name="connsiteX1" fmla="*/ 368338 w 787545"/>
                  <a:gd name="connsiteY1" fmla="*/ 98425 h 520700"/>
                  <a:gd name="connsiteX2" fmla="*/ 265324 w 787545"/>
                  <a:gd name="connsiteY2" fmla="*/ 282575 h 520700"/>
                  <a:gd name="connsiteX3" fmla="*/ 773324 w 787545"/>
                  <a:gd name="connsiteY3" fmla="*/ 288925 h 520700"/>
                  <a:gd name="connsiteX4" fmla="*/ 760624 w 787545"/>
                  <a:gd name="connsiteY4" fmla="*/ 520700 h 520700"/>
                  <a:gd name="connsiteX5" fmla="*/ 560599 w 787545"/>
                  <a:gd name="connsiteY5" fmla="*/ 498474 h 520700"/>
                  <a:gd name="connsiteX6" fmla="*/ 590588 w 787545"/>
                  <a:gd name="connsiteY6" fmla="*/ 415925 h 520700"/>
                  <a:gd name="connsiteX7" fmla="*/ 38 w 787545"/>
                  <a:gd name="connsiteY7" fmla="*/ 368300 h 520700"/>
                  <a:gd name="connsiteX8" fmla="*/ 127038 w 787545"/>
                  <a:gd name="connsiteY8" fmla="*/ 0 h 520700"/>
                  <a:gd name="connsiteX0" fmla="*/ 1174 w 1864498"/>
                  <a:gd name="connsiteY0" fmla="*/ 0 h 722182"/>
                  <a:gd name="connsiteX1" fmla="*/ 1445291 w 1864498"/>
                  <a:gd name="connsiteY1" fmla="*/ 299907 h 722182"/>
                  <a:gd name="connsiteX2" fmla="*/ 1342277 w 1864498"/>
                  <a:gd name="connsiteY2" fmla="*/ 484057 h 722182"/>
                  <a:gd name="connsiteX3" fmla="*/ 1850277 w 1864498"/>
                  <a:gd name="connsiteY3" fmla="*/ 490407 h 722182"/>
                  <a:gd name="connsiteX4" fmla="*/ 1837577 w 1864498"/>
                  <a:gd name="connsiteY4" fmla="*/ 722182 h 722182"/>
                  <a:gd name="connsiteX5" fmla="*/ 1637552 w 1864498"/>
                  <a:gd name="connsiteY5" fmla="*/ 699956 h 722182"/>
                  <a:gd name="connsiteX6" fmla="*/ 1667541 w 1864498"/>
                  <a:gd name="connsiteY6" fmla="*/ 617407 h 722182"/>
                  <a:gd name="connsiteX7" fmla="*/ 1076991 w 1864498"/>
                  <a:gd name="connsiteY7" fmla="*/ 569782 h 722182"/>
                  <a:gd name="connsiteX8" fmla="*/ 1174 w 1864498"/>
                  <a:gd name="connsiteY8" fmla="*/ 0 h 722182"/>
                  <a:gd name="connsiteX0" fmla="*/ 4843 w 1868167"/>
                  <a:gd name="connsiteY0" fmla="*/ 0 h 1227228"/>
                  <a:gd name="connsiteX1" fmla="*/ 1448960 w 1868167"/>
                  <a:gd name="connsiteY1" fmla="*/ 299907 h 1227228"/>
                  <a:gd name="connsiteX2" fmla="*/ 1345946 w 1868167"/>
                  <a:gd name="connsiteY2" fmla="*/ 484057 h 1227228"/>
                  <a:gd name="connsiteX3" fmla="*/ 1853946 w 1868167"/>
                  <a:gd name="connsiteY3" fmla="*/ 490407 h 1227228"/>
                  <a:gd name="connsiteX4" fmla="*/ 1841246 w 1868167"/>
                  <a:gd name="connsiteY4" fmla="*/ 722182 h 1227228"/>
                  <a:gd name="connsiteX5" fmla="*/ 1641221 w 1868167"/>
                  <a:gd name="connsiteY5" fmla="*/ 699956 h 1227228"/>
                  <a:gd name="connsiteX6" fmla="*/ 1671210 w 1868167"/>
                  <a:gd name="connsiteY6" fmla="*/ 617407 h 1227228"/>
                  <a:gd name="connsiteX7" fmla="*/ 213655 w 1868167"/>
                  <a:gd name="connsiteY7" fmla="*/ 1223070 h 1227228"/>
                  <a:gd name="connsiteX8" fmla="*/ 4843 w 1868167"/>
                  <a:gd name="connsiteY8" fmla="*/ 0 h 1227228"/>
                  <a:gd name="connsiteX0" fmla="*/ 4059 w 1867383"/>
                  <a:gd name="connsiteY0" fmla="*/ 0 h 1227228"/>
                  <a:gd name="connsiteX1" fmla="*/ 1448176 w 1867383"/>
                  <a:gd name="connsiteY1" fmla="*/ 299907 h 1227228"/>
                  <a:gd name="connsiteX2" fmla="*/ 1345162 w 1867383"/>
                  <a:gd name="connsiteY2" fmla="*/ 484057 h 1227228"/>
                  <a:gd name="connsiteX3" fmla="*/ 1853162 w 1867383"/>
                  <a:gd name="connsiteY3" fmla="*/ 490407 h 1227228"/>
                  <a:gd name="connsiteX4" fmla="*/ 1840462 w 1867383"/>
                  <a:gd name="connsiteY4" fmla="*/ 722182 h 1227228"/>
                  <a:gd name="connsiteX5" fmla="*/ 1640437 w 1867383"/>
                  <a:gd name="connsiteY5" fmla="*/ 699956 h 1227228"/>
                  <a:gd name="connsiteX6" fmla="*/ 1670426 w 1867383"/>
                  <a:gd name="connsiteY6" fmla="*/ 617407 h 1227228"/>
                  <a:gd name="connsiteX7" fmla="*/ 212871 w 1867383"/>
                  <a:gd name="connsiteY7" fmla="*/ 1223070 h 1227228"/>
                  <a:gd name="connsiteX8" fmla="*/ 4059 w 1867383"/>
                  <a:gd name="connsiteY8" fmla="*/ 0 h 1227228"/>
                  <a:gd name="connsiteX0" fmla="*/ 22143 w 1885467"/>
                  <a:gd name="connsiteY0" fmla="*/ 0 h 1227228"/>
                  <a:gd name="connsiteX1" fmla="*/ 1466260 w 1885467"/>
                  <a:gd name="connsiteY1" fmla="*/ 299907 h 1227228"/>
                  <a:gd name="connsiteX2" fmla="*/ 1363246 w 1885467"/>
                  <a:gd name="connsiteY2" fmla="*/ 484057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403874 w 1885467"/>
                  <a:gd name="connsiteY1" fmla="*/ 31266 h 1227228"/>
                  <a:gd name="connsiteX2" fmla="*/ 1363246 w 1885467"/>
                  <a:gd name="connsiteY2" fmla="*/ 484057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403874 w 1885467"/>
                  <a:gd name="connsiteY1" fmla="*/ 31266 h 1227228"/>
                  <a:gd name="connsiteX2" fmla="*/ 1363246 w 1885467"/>
                  <a:gd name="connsiteY2" fmla="*/ 484057 h 1227228"/>
                  <a:gd name="connsiteX3" fmla="*/ 782948 w 1885467"/>
                  <a:gd name="connsiteY3" fmla="*/ 975990 h 1227228"/>
                  <a:gd name="connsiteX4" fmla="*/ 1871246 w 1885467"/>
                  <a:gd name="connsiteY4" fmla="*/ 490407 h 1227228"/>
                  <a:gd name="connsiteX5" fmla="*/ 1858546 w 1885467"/>
                  <a:gd name="connsiteY5" fmla="*/ 722182 h 1227228"/>
                  <a:gd name="connsiteX6" fmla="*/ 1658521 w 1885467"/>
                  <a:gd name="connsiteY6" fmla="*/ 699956 h 1227228"/>
                  <a:gd name="connsiteX7" fmla="*/ 1688510 w 1885467"/>
                  <a:gd name="connsiteY7" fmla="*/ 617407 h 1227228"/>
                  <a:gd name="connsiteX8" fmla="*/ 230955 w 1885467"/>
                  <a:gd name="connsiteY8" fmla="*/ 1223070 h 1227228"/>
                  <a:gd name="connsiteX9" fmla="*/ 22143 w 1885467"/>
                  <a:gd name="connsiteY9" fmla="*/ 0 h 1227228"/>
                  <a:gd name="connsiteX0" fmla="*/ 22143 w 1885467"/>
                  <a:gd name="connsiteY0" fmla="*/ 0 h 1227228"/>
                  <a:gd name="connsiteX1" fmla="*/ 403874 w 1885467"/>
                  <a:gd name="connsiteY1" fmla="*/ 31266 h 1227228"/>
                  <a:gd name="connsiteX2" fmla="*/ 1363246 w 1885467"/>
                  <a:gd name="connsiteY2" fmla="*/ 484057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403874 w 1885467"/>
                  <a:gd name="connsiteY1" fmla="*/ 31266 h 1227228"/>
                  <a:gd name="connsiteX2" fmla="*/ 313071 w 1885467"/>
                  <a:gd name="connsiteY2" fmla="*/ 954180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348923 w 1885467"/>
                  <a:gd name="connsiteY1" fmla="*/ 25160 h 1227228"/>
                  <a:gd name="connsiteX2" fmla="*/ 313071 w 1885467"/>
                  <a:gd name="connsiteY2" fmla="*/ 954180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2143 w 1885467"/>
                  <a:gd name="connsiteY0" fmla="*/ 0 h 1227228"/>
                  <a:gd name="connsiteX1" fmla="*/ 348923 w 1885467"/>
                  <a:gd name="connsiteY1" fmla="*/ 25160 h 1227228"/>
                  <a:gd name="connsiteX2" fmla="*/ 313071 w 1885467"/>
                  <a:gd name="connsiteY2" fmla="*/ 954180 h 1227228"/>
                  <a:gd name="connsiteX3" fmla="*/ 1871246 w 1885467"/>
                  <a:gd name="connsiteY3" fmla="*/ 490407 h 1227228"/>
                  <a:gd name="connsiteX4" fmla="*/ 1858546 w 1885467"/>
                  <a:gd name="connsiteY4" fmla="*/ 722182 h 1227228"/>
                  <a:gd name="connsiteX5" fmla="*/ 1658521 w 1885467"/>
                  <a:gd name="connsiteY5" fmla="*/ 699956 h 1227228"/>
                  <a:gd name="connsiteX6" fmla="*/ 1688510 w 1885467"/>
                  <a:gd name="connsiteY6" fmla="*/ 617407 h 1227228"/>
                  <a:gd name="connsiteX7" fmla="*/ 230955 w 1885467"/>
                  <a:gd name="connsiteY7" fmla="*/ 1223070 h 1227228"/>
                  <a:gd name="connsiteX8" fmla="*/ 22143 w 1885467"/>
                  <a:gd name="connsiteY8" fmla="*/ 0 h 1227228"/>
                  <a:gd name="connsiteX0" fmla="*/ 24465 w 1887789"/>
                  <a:gd name="connsiteY0" fmla="*/ 0 h 1009231"/>
                  <a:gd name="connsiteX1" fmla="*/ 351245 w 1887789"/>
                  <a:gd name="connsiteY1" fmla="*/ 25160 h 1009231"/>
                  <a:gd name="connsiteX2" fmla="*/ 315393 w 1887789"/>
                  <a:gd name="connsiteY2" fmla="*/ 954180 h 1009231"/>
                  <a:gd name="connsiteX3" fmla="*/ 1873568 w 1887789"/>
                  <a:gd name="connsiteY3" fmla="*/ 490407 h 1009231"/>
                  <a:gd name="connsiteX4" fmla="*/ 1860868 w 1887789"/>
                  <a:gd name="connsiteY4" fmla="*/ 722182 h 1009231"/>
                  <a:gd name="connsiteX5" fmla="*/ 1660843 w 1887789"/>
                  <a:gd name="connsiteY5" fmla="*/ 699956 h 1009231"/>
                  <a:gd name="connsiteX6" fmla="*/ 1690832 w 1887789"/>
                  <a:gd name="connsiteY6" fmla="*/ 617407 h 1009231"/>
                  <a:gd name="connsiteX7" fmla="*/ 190537 w 1887789"/>
                  <a:gd name="connsiteY7" fmla="*/ 1003272 h 1009231"/>
                  <a:gd name="connsiteX8" fmla="*/ 24465 w 1887789"/>
                  <a:gd name="connsiteY8" fmla="*/ 0 h 1009231"/>
                  <a:gd name="connsiteX0" fmla="*/ 1873568 w 1887789"/>
                  <a:gd name="connsiteY0" fmla="*/ 490407 h 1045620"/>
                  <a:gd name="connsiteX1" fmla="*/ 1860868 w 1887789"/>
                  <a:gd name="connsiteY1" fmla="*/ 722182 h 1045620"/>
                  <a:gd name="connsiteX2" fmla="*/ 1660843 w 1887789"/>
                  <a:gd name="connsiteY2" fmla="*/ 699956 h 1045620"/>
                  <a:gd name="connsiteX3" fmla="*/ 1690832 w 1887789"/>
                  <a:gd name="connsiteY3" fmla="*/ 617407 h 1045620"/>
                  <a:gd name="connsiteX4" fmla="*/ 190537 w 1887789"/>
                  <a:gd name="connsiteY4" fmla="*/ 1003272 h 1045620"/>
                  <a:gd name="connsiteX5" fmla="*/ 24465 w 1887789"/>
                  <a:gd name="connsiteY5" fmla="*/ 0 h 1045620"/>
                  <a:gd name="connsiteX6" fmla="*/ 351245 w 1887789"/>
                  <a:gd name="connsiteY6" fmla="*/ 25160 h 1045620"/>
                  <a:gd name="connsiteX7" fmla="*/ 406833 w 1887789"/>
                  <a:gd name="connsiteY7" fmla="*/ 1045620 h 1045620"/>
                  <a:gd name="connsiteX0" fmla="*/ 1873568 w 1887789"/>
                  <a:gd name="connsiteY0" fmla="*/ 490407 h 1045620"/>
                  <a:gd name="connsiteX1" fmla="*/ 1860868 w 1887789"/>
                  <a:gd name="connsiteY1" fmla="*/ 722182 h 1045620"/>
                  <a:gd name="connsiteX2" fmla="*/ 1660843 w 1887789"/>
                  <a:gd name="connsiteY2" fmla="*/ 699956 h 1045620"/>
                  <a:gd name="connsiteX3" fmla="*/ 190537 w 1887789"/>
                  <a:gd name="connsiteY3" fmla="*/ 1003272 h 1045620"/>
                  <a:gd name="connsiteX4" fmla="*/ 24465 w 1887789"/>
                  <a:gd name="connsiteY4" fmla="*/ 0 h 1045620"/>
                  <a:gd name="connsiteX5" fmla="*/ 351245 w 1887789"/>
                  <a:gd name="connsiteY5" fmla="*/ 25160 h 1045620"/>
                  <a:gd name="connsiteX6" fmla="*/ 406833 w 1887789"/>
                  <a:gd name="connsiteY6" fmla="*/ 1045620 h 1045620"/>
                  <a:gd name="connsiteX0" fmla="*/ 1873568 w 1887789"/>
                  <a:gd name="connsiteY0" fmla="*/ 490407 h 1045620"/>
                  <a:gd name="connsiteX1" fmla="*/ 1860868 w 1887789"/>
                  <a:gd name="connsiteY1" fmla="*/ 722182 h 1045620"/>
                  <a:gd name="connsiteX2" fmla="*/ 190537 w 1887789"/>
                  <a:gd name="connsiteY2" fmla="*/ 1003272 h 1045620"/>
                  <a:gd name="connsiteX3" fmla="*/ 24465 w 1887789"/>
                  <a:gd name="connsiteY3" fmla="*/ 0 h 1045620"/>
                  <a:gd name="connsiteX4" fmla="*/ 351245 w 1887789"/>
                  <a:gd name="connsiteY4" fmla="*/ 25160 h 1045620"/>
                  <a:gd name="connsiteX5" fmla="*/ 406833 w 1887789"/>
                  <a:gd name="connsiteY5" fmla="*/ 1045620 h 1045620"/>
                  <a:gd name="connsiteX0" fmla="*/ 1873568 w 1873568"/>
                  <a:gd name="connsiteY0" fmla="*/ 490407 h 1045620"/>
                  <a:gd name="connsiteX1" fmla="*/ 190537 w 1873568"/>
                  <a:gd name="connsiteY1" fmla="*/ 1003272 h 1045620"/>
                  <a:gd name="connsiteX2" fmla="*/ 24465 w 1873568"/>
                  <a:gd name="connsiteY2" fmla="*/ 0 h 1045620"/>
                  <a:gd name="connsiteX3" fmla="*/ 351245 w 1873568"/>
                  <a:gd name="connsiteY3" fmla="*/ 25160 h 1045620"/>
                  <a:gd name="connsiteX4" fmla="*/ 406833 w 1873568"/>
                  <a:gd name="connsiteY4" fmla="*/ 1045620 h 1045620"/>
                  <a:gd name="connsiteX0" fmla="*/ 190537 w 406833"/>
                  <a:gd name="connsiteY0" fmla="*/ 1003272 h 1045620"/>
                  <a:gd name="connsiteX1" fmla="*/ 24465 w 406833"/>
                  <a:gd name="connsiteY1" fmla="*/ 0 h 1045620"/>
                  <a:gd name="connsiteX2" fmla="*/ 351245 w 406833"/>
                  <a:gd name="connsiteY2" fmla="*/ 25160 h 1045620"/>
                  <a:gd name="connsiteX3" fmla="*/ 406833 w 406833"/>
                  <a:gd name="connsiteY3" fmla="*/ 1045620 h 1045620"/>
                  <a:gd name="connsiteX0" fmla="*/ 207802 w 405781"/>
                  <a:gd name="connsiteY0" fmla="*/ 984956 h 1045620"/>
                  <a:gd name="connsiteX1" fmla="*/ 23413 w 405781"/>
                  <a:gd name="connsiteY1" fmla="*/ 0 h 1045620"/>
                  <a:gd name="connsiteX2" fmla="*/ 350193 w 405781"/>
                  <a:gd name="connsiteY2" fmla="*/ 25160 h 1045620"/>
                  <a:gd name="connsiteX3" fmla="*/ 405781 w 405781"/>
                  <a:gd name="connsiteY3" fmla="*/ 1045620 h 1045620"/>
                  <a:gd name="connsiteX0" fmla="*/ 207802 w 405781"/>
                  <a:gd name="connsiteY0" fmla="*/ 984956 h 1045620"/>
                  <a:gd name="connsiteX1" fmla="*/ 23413 w 405781"/>
                  <a:gd name="connsiteY1" fmla="*/ 0 h 1045620"/>
                  <a:gd name="connsiteX2" fmla="*/ 350193 w 405781"/>
                  <a:gd name="connsiteY2" fmla="*/ 25160 h 1045620"/>
                  <a:gd name="connsiteX3" fmla="*/ 405781 w 405781"/>
                  <a:gd name="connsiteY3" fmla="*/ 1045620 h 1045620"/>
                  <a:gd name="connsiteX4" fmla="*/ 207802 w 405781"/>
                  <a:gd name="connsiteY4" fmla="*/ 984956 h 1045620"/>
                  <a:gd name="connsiteX0" fmla="*/ 207802 w 405781"/>
                  <a:gd name="connsiteY0" fmla="*/ 984956 h 1048763"/>
                  <a:gd name="connsiteX1" fmla="*/ 23413 w 405781"/>
                  <a:gd name="connsiteY1" fmla="*/ 0 h 1048763"/>
                  <a:gd name="connsiteX2" fmla="*/ 350193 w 405781"/>
                  <a:gd name="connsiteY2" fmla="*/ 25160 h 1048763"/>
                  <a:gd name="connsiteX3" fmla="*/ 405781 w 405781"/>
                  <a:gd name="connsiteY3" fmla="*/ 1045620 h 1048763"/>
                  <a:gd name="connsiteX4" fmla="*/ 207802 w 405781"/>
                  <a:gd name="connsiteY4" fmla="*/ 984956 h 1048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781" h="1048763">
                    <a:moveTo>
                      <a:pt x="207802" y="984956"/>
                    </a:moveTo>
                    <a:cubicBezTo>
                      <a:pt x="260636" y="727379"/>
                      <a:pt x="-92188" y="330354"/>
                      <a:pt x="23413" y="0"/>
                    </a:cubicBezTo>
                    <a:cubicBezTo>
                      <a:pt x="103846" y="32808"/>
                      <a:pt x="269760" y="-7648"/>
                      <a:pt x="350193" y="25160"/>
                    </a:cubicBezTo>
                    <a:cubicBezTo>
                      <a:pt x="226469" y="116907"/>
                      <a:pt x="291529" y="923488"/>
                      <a:pt x="405781" y="1045620"/>
                    </a:cubicBezTo>
                    <a:cubicBezTo>
                      <a:pt x="339788" y="1025399"/>
                      <a:pt x="268227" y="1094264"/>
                      <a:pt x="207802" y="9849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60000"/>
                      <a:lumOff val="40000"/>
                    </a:schemeClr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6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1" name="Rectángulo 35"/>
              <p:cNvSpPr/>
              <p:nvPr/>
            </p:nvSpPr>
            <p:spPr>
              <a:xfrm flipH="1">
                <a:off x="7639628" y="6072072"/>
                <a:ext cx="164118" cy="175736"/>
              </a:xfrm>
              <a:custGeom>
                <a:avLst/>
                <a:gdLst>
                  <a:gd name="connsiteX0" fmla="*/ 0 w 381000"/>
                  <a:gd name="connsiteY0" fmla="*/ 0 h 276225"/>
                  <a:gd name="connsiteX1" fmla="*/ 381000 w 381000"/>
                  <a:gd name="connsiteY1" fmla="*/ 0 h 276225"/>
                  <a:gd name="connsiteX2" fmla="*/ 381000 w 381000"/>
                  <a:gd name="connsiteY2" fmla="*/ 276225 h 276225"/>
                  <a:gd name="connsiteX3" fmla="*/ 0 w 381000"/>
                  <a:gd name="connsiteY3" fmla="*/ 276225 h 276225"/>
                  <a:gd name="connsiteX4" fmla="*/ 0 w 381000"/>
                  <a:gd name="connsiteY4" fmla="*/ 0 h 276225"/>
                  <a:gd name="connsiteX0" fmla="*/ 22225 w 381000"/>
                  <a:gd name="connsiteY0" fmla="*/ 0 h 288925"/>
                  <a:gd name="connsiteX1" fmla="*/ 381000 w 381000"/>
                  <a:gd name="connsiteY1" fmla="*/ 12700 h 288925"/>
                  <a:gd name="connsiteX2" fmla="*/ 381000 w 381000"/>
                  <a:gd name="connsiteY2" fmla="*/ 288925 h 288925"/>
                  <a:gd name="connsiteX3" fmla="*/ 0 w 381000"/>
                  <a:gd name="connsiteY3" fmla="*/ 288925 h 288925"/>
                  <a:gd name="connsiteX4" fmla="*/ 22225 w 381000"/>
                  <a:gd name="connsiteY4" fmla="*/ 0 h 288925"/>
                  <a:gd name="connsiteX0" fmla="*/ 0 w 358775"/>
                  <a:gd name="connsiteY0" fmla="*/ 0 h 288925"/>
                  <a:gd name="connsiteX1" fmla="*/ 358775 w 358775"/>
                  <a:gd name="connsiteY1" fmla="*/ 12700 h 288925"/>
                  <a:gd name="connsiteX2" fmla="*/ 358775 w 358775"/>
                  <a:gd name="connsiteY2" fmla="*/ 288925 h 288925"/>
                  <a:gd name="connsiteX3" fmla="*/ 3175 w 358775"/>
                  <a:gd name="connsiteY3" fmla="*/ 279400 h 288925"/>
                  <a:gd name="connsiteX4" fmla="*/ 0 w 358775"/>
                  <a:gd name="connsiteY4" fmla="*/ 0 h 288925"/>
                  <a:gd name="connsiteX0" fmla="*/ 0 w 358775"/>
                  <a:gd name="connsiteY0" fmla="*/ 0 h 288925"/>
                  <a:gd name="connsiteX1" fmla="*/ 358775 w 358775"/>
                  <a:gd name="connsiteY1" fmla="*/ 12700 h 288925"/>
                  <a:gd name="connsiteX2" fmla="*/ 358775 w 358775"/>
                  <a:gd name="connsiteY2" fmla="*/ 288925 h 288925"/>
                  <a:gd name="connsiteX3" fmla="*/ 76200 w 358775"/>
                  <a:gd name="connsiteY3" fmla="*/ 152400 h 288925"/>
                  <a:gd name="connsiteX4" fmla="*/ 3175 w 358775"/>
                  <a:gd name="connsiteY4" fmla="*/ 279400 h 288925"/>
                  <a:gd name="connsiteX5" fmla="*/ 0 w 358775"/>
                  <a:gd name="connsiteY5" fmla="*/ 0 h 288925"/>
                  <a:gd name="connsiteX0" fmla="*/ 0 w 358775"/>
                  <a:gd name="connsiteY0" fmla="*/ 0 h 288925"/>
                  <a:gd name="connsiteX1" fmla="*/ 193675 w 358775"/>
                  <a:gd name="connsiteY1" fmla="*/ 63500 h 288925"/>
                  <a:gd name="connsiteX2" fmla="*/ 358775 w 358775"/>
                  <a:gd name="connsiteY2" fmla="*/ 288925 h 288925"/>
                  <a:gd name="connsiteX3" fmla="*/ 76200 w 358775"/>
                  <a:gd name="connsiteY3" fmla="*/ 152400 h 288925"/>
                  <a:gd name="connsiteX4" fmla="*/ 3175 w 358775"/>
                  <a:gd name="connsiteY4" fmla="*/ 279400 h 288925"/>
                  <a:gd name="connsiteX5" fmla="*/ 0 w 358775"/>
                  <a:gd name="connsiteY5" fmla="*/ 0 h 288925"/>
                  <a:gd name="connsiteX0" fmla="*/ 0 w 355600"/>
                  <a:gd name="connsiteY0" fmla="*/ 0 h 279400"/>
                  <a:gd name="connsiteX1" fmla="*/ 193675 w 355600"/>
                  <a:gd name="connsiteY1" fmla="*/ 63500 h 279400"/>
                  <a:gd name="connsiteX2" fmla="*/ 355600 w 355600"/>
                  <a:gd name="connsiteY2" fmla="*/ 238125 h 279400"/>
                  <a:gd name="connsiteX3" fmla="*/ 76200 w 355600"/>
                  <a:gd name="connsiteY3" fmla="*/ 152400 h 279400"/>
                  <a:gd name="connsiteX4" fmla="*/ 3175 w 355600"/>
                  <a:gd name="connsiteY4" fmla="*/ 279400 h 279400"/>
                  <a:gd name="connsiteX5" fmla="*/ 0 w 355600"/>
                  <a:gd name="connsiteY5" fmla="*/ 0 h 279400"/>
                  <a:gd name="connsiteX0" fmla="*/ 0 w 355600"/>
                  <a:gd name="connsiteY0" fmla="*/ 0 h 279400"/>
                  <a:gd name="connsiteX1" fmla="*/ 193675 w 355600"/>
                  <a:gd name="connsiteY1" fmla="*/ 63500 h 279400"/>
                  <a:gd name="connsiteX2" fmla="*/ 355600 w 355600"/>
                  <a:gd name="connsiteY2" fmla="*/ 238125 h 279400"/>
                  <a:gd name="connsiteX3" fmla="*/ 76200 w 355600"/>
                  <a:gd name="connsiteY3" fmla="*/ 152400 h 279400"/>
                  <a:gd name="connsiteX4" fmla="*/ 44450 w 355600"/>
                  <a:gd name="connsiteY4" fmla="*/ 269875 h 279400"/>
                  <a:gd name="connsiteX5" fmla="*/ 3175 w 355600"/>
                  <a:gd name="connsiteY5" fmla="*/ 279400 h 279400"/>
                  <a:gd name="connsiteX6" fmla="*/ 0 w 355600"/>
                  <a:gd name="connsiteY6" fmla="*/ 0 h 279400"/>
                  <a:gd name="connsiteX0" fmla="*/ 0 w 355600"/>
                  <a:gd name="connsiteY0" fmla="*/ 0 h 279400"/>
                  <a:gd name="connsiteX1" fmla="*/ 193675 w 355600"/>
                  <a:gd name="connsiteY1" fmla="*/ 63500 h 279400"/>
                  <a:gd name="connsiteX2" fmla="*/ 355600 w 355600"/>
                  <a:gd name="connsiteY2" fmla="*/ 238125 h 279400"/>
                  <a:gd name="connsiteX3" fmla="*/ 76200 w 355600"/>
                  <a:gd name="connsiteY3" fmla="*/ 152400 h 279400"/>
                  <a:gd name="connsiteX4" fmla="*/ 44450 w 355600"/>
                  <a:gd name="connsiteY4" fmla="*/ 269875 h 279400"/>
                  <a:gd name="connsiteX5" fmla="*/ 3175 w 355600"/>
                  <a:gd name="connsiteY5" fmla="*/ 279400 h 279400"/>
                  <a:gd name="connsiteX6" fmla="*/ 0 w 355600"/>
                  <a:gd name="connsiteY6" fmla="*/ 0 h 279400"/>
                  <a:gd name="connsiteX0" fmla="*/ 5221 w 360821"/>
                  <a:gd name="connsiteY0" fmla="*/ 0 h 279400"/>
                  <a:gd name="connsiteX1" fmla="*/ 198896 w 360821"/>
                  <a:gd name="connsiteY1" fmla="*/ 63500 h 279400"/>
                  <a:gd name="connsiteX2" fmla="*/ 360821 w 360821"/>
                  <a:gd name="connsiteY2" fmla="*/ 238125 h 279400"/>
                  <a:gd name="connsiteX3" fmla="*/ 81421 w 360821"/>
                  <a:gd name="connsiteY3" fmla="*/ 152400 h 279400"/>
                  <a:gd name="connsiteX4" fmla="*/ 49671 w 360821"/>
                  <a:gd name="connsiteY4" fmla="*/ 269875 h 279400"/>
                  <a:gd name="connsiteX5" fmla="*/ 8396 w 360821"/>
                  <a:gd name="connsiteY5" fmla="*/ 279400 h 279400"/>
                  <a:gd name="connsiteX6" fmla="*/ 5221 w 360821"/>
                  <a:gd name="connsiteY6" fmla="*/ 0 h 279400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81421 w 360821"/>
                  <a:gd name="connsiteY3" fmla="*/ 152400 h 282575"/>
                  <a:gd name="connsiteX4" fmla="*/ 49671 w 360821"/>
                  <a:gd name="connsiteY4" fmla="*/ 269875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81421 w 360821"/>
                  <a:gd name="connsiteY3" fmla="*/ 152400 h 282575"/>
                  <a:gd name="connsiteX4" fmla="*/ 46496 w 360821"/>
                  <a:gd name="connsiteY4" fmla="*/ 279400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9197 w 360821"/>
                  <a:gd name="connsiteY3" fmla="*/ 142875 h 282575"/>
                  <a:gd name="connsiteX4" fmla="*/ 81421 w 360821"/>
                  <a:gd name="connsiteY4" fmla="*/ 152400 h 282575"/>
                  <a:gd name="connsiteX5" fmla="*/ 46496 w 360821"/>
                  <a:gd name="connsiteY5" fmla="*/ 279400 h 282575"/>
                  <a:gd name="connsiteX6" fmla="*/ 8396 w 360821"/>
                  <a:gd name="connsiteY6" fmla="*/ 282575 h 282575"/>
                  <a:gd name="connsiteX7" fmla="*/ 5221 w 360821"/>
                  <a:gd name="connsiteY7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9197 w 360821"/>
                  <a:gd name="connsiteY3" fmla="*/ 142875 h 282575"/>
                  <a:gd name="connsiteX4" fmla="*/ 81421 w 360821"/>
                  <a:gd name="connsiteY4" fmla="*/ 152400 h 282575"/>
                  <a:gd name="connsiteX5" fmla="*/ 46496 w 360821"/>
                  <a:gd name="connsiteY5" fmla="*/ 279400 h 282575"/>
                  <a:gd name="connsiteX6" fmla="*/ 8396 w 360821"/>
                  <a:gd name="connsiteY6" fmla="*/ 282575 h 282575"/>
                  <a:gd name="connsiteX7" fmla="*/ 5221 w 360821"/>
                  <a:gd name="connsiteY7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9197 w 360821"/>
                  <a:gd name="connsiteY3" fmla="*/ 142875 h 282575"/>
                  <a:gd name="connsiteX4" fmla="*/ 81421 w 360821"/>
                  <a:gd name="connsiteY4" fmla="*/ 152400 h 282575"/>
                  <a:gd name="connsiteX5" fmla="*/ 46496 w 360821"/>
                  <a:gd name="connsiteY5" fmla="*/ 279400 h 282575"/>
                  <a:gd name="connsiteX6" fmla="*/ 8396 w 360821"/>
                  <a:gd name="connsiteY6" fmla="*/ 282575 h 282575"/>
                  <a:gd name="connsiteX7" fmla="*/ 5221 w 360821"/>
                  <a:gd name="connsiteY7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81421 w 360821"/>
                  <a:gd name="connsiteY3" fmla="*/ 152400 h 282575"/>
                  <a:gd name="connsiteX4" fmla="*/ 46496 w 360821"/>
                  <a:gd name="connsiteY4" fmla="*/ 279400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6021 w 360821"/>
                  <a:gd name="connsiteY3" fmla="*/ 149225 h 282575"/>
                  <a:gd name="connsiteX4" fmla="*/ 46496 w 360821"/>
                  <a:gd name="connsiteY4" fmla="*/ 279400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5221 w 360821"/>
                  <a:gd name="connsiteY0" fmla="*/ 0 h 282575"/>
                  <a:gd name="connsiteX1" fmla="*/ 198896 w 360821"/>
                  <a:gd name="connsiteY1" fmla="*/ 63500 h 282575"/>
                  <a:gd name="connsiteX2" fmla="*/ 360821 w 360821"/>
                  <a:gd name="connsiteY2" fmla="*/ 238125 h 282575"/>
                  <a:gd name="connsiteX3" fmla="*/ 56021 w 360821"/>
                  <a:gd name="connsiteY3" fmla="*/ 149225 h 282575"/>
                  <a:gd name="connsiteX4" fmla="*/ 46496 w 360821"/>
                  <a:gd name="connsiteY4" fmla="*/ 279400 h 282575"/>
                  <a:gd name="connsiteX5" fmla="*/ 8396 w 360821"/>
                  <a:gd name="connsiteY5" fmla="*/ 282575 h 282575"/>
                  <a:gd name="connsiteX6" fmla="*/ 5221 w 360821"/>
                  <a:gd name="connsiteY6" fmla="*/ 0 h 282575"/>
                  <a:gd name="connsiteX0" fmla="*/ 4533 w 360133"/>
                  <a:gd name="connsiteY0" fmla="*/ 0 h 282575"/>
                  <a:gd name="connsiteX1" fmla="*/ 198208 w 360133"/>
                  <a:gd name="connsiteY1" fmla="*/ 63500 h 282575"/>
                  <a:gd name="connsiteX2" fmla="*/ 360133 w 360133"/>
                  <a:gd name="connsiteY2" fmla="*/ 238125 h 282575"/>
                  <a:gd name="connsiteX3" fmla="*/ 55333 w 360133"/>
                  <a:gd name="connsiteY3" fmla="*/ 149225 h 282575"/>
                  <a:gd name="connsiteX4" fmla="*/ 45808 w 360133"/>
                  <a:gd name="connsiteY4" fmla="*/ 279400 h 282575"/>
                  <a:gd name="connsiteX5" fmla="*/ 17233 w 360133"/>
                  <a:gd name="connsiteY5" fmla="*/ 282575 h 282575"/>
                  <a:gd name="connsiteX6" fmla="*/ 4533 w 3601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3812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3812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3812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5717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5717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47433"/>
                  <a:gd name="connsiteY0" fmla="*/ 0 h 282575"/>
                  <a:gd name="connsiteX1" fmla="*/ 198208 w 347433"/>
                  <a:gd name="connsiteY1" fmla="*/ 63500 h 282575"/>
                  <a:gd name="connsiteX2" fmla="*/ 347433 w 347433"/>
                  <a:gd name="connsiteY2" fmla="*/ 257175 h 282575"/>
                  <a:gd name="connsiteX3" fmla="*/ 55333 w 347433"/>
                  <a:gd name="connsiteY3" fmla="*/ 149225 h 282575"/>
                  <a:gd name="connsiteX4" fmla="*/ 45808 w 347433"/>
                  <a:gd name="connsiteY4" fmla="*/ 279400 h 282575"/>
                  <a:gd name="connsiteX5" fmla="*/ 17233 w 347433"/>
                  <a:gd name="connsiteY5" fmla="*/ 282575 h 282575"/>
                  <a:gd name="connsiteX6" fmla="*/ 4533 w 347433"/>
                  <a:gd name="connsiteY6" fmla="*/ 0 h 282575"/>
                  <a:gd name="connsiteX0" fmla="*/ 4533 w 367777"/>
                  <a:gd name="connsiteY0" fmla="*/ 0 h 282575"/>
                  <a:gd name="connsiteX1" fmla="*/ 198208 w 367777"/>
                  <a:gd name="connsiteY1" fmla="*/ 63500 h 282575"/>
                  <a:gd name="connsiteX2" fmla="*/ 328384 w 367777"/>
                  <a:gd name="connsiteY2" fmla="*/ 219075 h 282575"/>
                  <a:gd name="connsiteX3" fmla="*/ 347433 w 367777"/>
                  <a:gd name="connsiteY3" fmla="*/ 257175 h 282575"/>
                  <a:gd name="connsiteX4" fmla="*/ 55333 w 367777"/>
                  <a:gd name="connsiteY4" fmla="*/ 149225 h 282575"/>
                  <a:gd name="connsiteX5" fmla="*/ 45808 w 367777"/>
                  <a:gd name="connsiteY5" fmla="*/ 279400 h 282575"/>
                  <a:gd name="connsiteX6" fmla="*/ 17233 w 367777"/>
                  <a:gd name="connsiteY6" fmla="*/ 282575 h 282575"/>
                  <a:gd name="connsiteX7" fmla="*/ 4533 w 367777"/>
                  <a:gd name="connsiteY7" fmla="*/ 0 h 282575"/>
                  <a:gd name="connsiteX0" fmla="*/ 4533 w 367777"/>
                  <a:gd name="connsiteY0" fmla="*/ 0 h 282575"/>
                  <a:gd name="connsiteX1" fmla="*/ 198208 w 367777"/>
                  <a:gd name="connsiteY1" fmla="*/ 63500 h 282575"/>
                  <a:gd name="connsiteX2" fmla="*/ 328384 w 367777"/>
                  <a:gd name="connsiteY2" fmla="*/ 219075 h 282575"/>
                  <a:gd name="connsiteX3" fmla="*/ 347433 w 367777"/>
                  <a:gd name="connsiteY3" fmla="*/ 257175 h 282575"/>
                  <a:gd name="connsiteX4" fmla="*/ 55333 w 367777"/>
                  <a:gd name="connsiteY4" fmla="*/ 149225 h 282575"/>
                  <a:gd name="connsiteX5" fmla="*/ 45808 w 367777"/>
                  <a:gd name="connsiteY5" fmla="*/ 279400 h 282575"/>
                  <a:gd name="connsiteX6" fmla="*/ 17233 w 367777"/>
                  <a:gd name="connsiteY6" fmla="*/ 282575 h 282575"/>
                  <a:gd name="connsiteX7" fmla="*/ 4533 w 367777"/>
                  <a:gd name="connsiteY7" fmla="*/ 0 h 282575"/>
                  <a:gd name="connsiteX0" fmla="*/ 4533 w 367777"/>
                  <a:gd name="connsiteY0" fmla="*/ 0 h 282575"/>
                  <a:gd name="connsiteX1" fmla="*/ 198208 w 367777"/>
                  <a:gd name="connsiteY1" fmla="*/ 63500 h 282575"/>
                  <a:gd name="connsiteX2" fmla="*/ 328384 w 367777"/>
                  <a:gd name="connsiteY2" fmla="*/ 219075 h 282575"/>
                  <a:gd name="connsiteX3" fmla="*/ 347433 w 367777"/>
                  <a:gd name="connsiteY3" fmla="*/ 257175 h 282575"/>
                  <a:gd name="connsiteX4" fmla="*/ 55333 w 367777"/>
                  <a:gd name="connsiteY4" fmla="*/ 149225 h 282575"/>
                  <a:gd name="connsiteX5" fmla="*/ 45808 w 367777"/>
                  <a:gd name="connsiteY5" fmla="*/ 279400 h 282575"/>
                  <a:gd name="connsiteX6" fmla="*/ 17233 w 367777"/>
                  <a:gd name="connsiteY6" fmla="*/ 282575 h 282575"/>
                  <a:gd name="connsiteX7" fmla="*/ 4533 w 367777"/>
                  <a:gd name="connsiteY7" fmla="*/ 0 h 282575"/>
                  <a:gd name="connsiteX0" fmla="*/ 4740 w 367984"/>
                  <a:gd name="connsiteY0" fmla="*/ 0 h 279400"/>
                  <a:gd name="connsiteX1" fmla="*/ 198415 w 367984"/>
                  <a:gd name="connsiteY1" fmla="*/ 63500 h 279400"/>
                  <a:gd name="connsiteX2" fmla="*/ 328591 w 367984"/>
                  <a:gd name="connsiteY2" fmla="*/ 219075 h 279400"/>
                  <a:gd name="connsiteX3" fmla="*/ 347640 w 367984"/>
                  <a:gd name="connsiteY3" fmla="*/ 257175 h 279400"/>
                  <a:gd name="connsiteX4" fmla="*/ 55540 w 367984"/>
                  <a:gd name="connsiteY4" fmla="*/ 149225 h 279400"/>
                  <a:gd name="connsiteX5" fmla="*/ 46015 w 367984"/>
                  <a:gd name="connsiteY5" fmla="*/ 279400 h 279400"/>
                  <a:gd name="connsiteX6" fmla="*/ 14265 w 367984"/>
                  <a:gd name="connsiteY6" fmla="*/ 260350 h 279400"/>
                  <a:gd name="connsiteX7" fmla="*/ 4740 w 367984"/>
                  <a:gd name="connsiteY7" fmla="*/ 0 h 279400"/>
                  <a:gd name="connsiteX0" fmla="*/ 4740 w 367984"/>
                  <a:gd name="connsiteY0" fmla="*/ 0 h 266700"/>
                  <a:gd name="connsiteX1" fmla="*/ 198415 w 367984"/>
                  <a:gd name="connsiteY1" fmla="*/ 63500 h 266700"/>
                  <a:gd name="connsiteX2" fmla="*/ 328591 w 367984"/>
                  <a:gd name="connsiteY2" fmla="*/ 219075 h 266700"/>
                  <a:gd name="connsiteX3" fmla="*/ 347640 w 367984"/>
                  <a:gd name="connsiteY3" fmla="*/ 257175 h 266700"/>
                  <a:gd name="connsiteX4" fmla="*/ 55540 w 367984"/>
                  <a:gd name="connsiteY4" fmla="*/ 149225 h 266700"/>
                  <a:gd name="connsiteX5" fmla="*/ 42840 w 367984"/>
                  <a:gd name="connsiteY5" fmla="*/ 266700 h 266700"/>
                  <a:gd name="connsiteX6" fmla="*/ 14265 w 367984"/>
                  <a:gd name="connsiteY6" fmla="*/ 260350 h 266700"/>
                  <a:gd name="connsiteX7" fmla="*/ 4740 w 367984"/>
                  <a:gd name="connsiteY7" fmla="*/ 0 h 266700"/>
                  <a:gd name="connsiteX0" fmla="*/ 4740 w 367984"/>
                  <a:gd name="connsiteY0" fmla="*/ 0 h 261422"/>
                  <a:gd name="connsiteX1" fmla="*/ 198415 w 367984"/>
                  <a:gd name="connsiteY1" fmla="*/ 63500 h 261422"/>
                  <a:gd name="connsiteX2" fmla="*/ 328591 w 367984"/>
                  <a:gd name="connsiteY2" fmla="*/ 219075 h 261422"/>
                  <a:gd name="connsiteX3" fmla="*/ 347640 w 367984"/>
                  <a:gd name="connsiteY3" fmla="*/ 257175 h 261422"/>
                  <a:gd name="connsiteX4" fmla="*/ 55540 w 367984"/>
                  <a:gd name="connsiteY4" fmla="*/ 149225 h 261422"/>
                  <a:gd name="connsiteX5" fmla="*/ 42840 w 367984"/>
                  <a:gd name="connsiteY5" fmla="*/ 257175 h 261422"/>
                  <a:gd name="connsiteX6" fmla="*/ 14265 w 367984"/>
                  <a:gd name="connsiteY6" fmla="*/ 260350 h 261422"/>
                  <a:gd name="connsiteX7" fmla="*/ 4740 w 367984"/>
                  <a:gd name="connsiteY7" fmla="*/ 0 h 261422"/>
                  <a:gd name="connsiteX0" fmla="*/ 4740 w 353203"/>
                  <a:gd name="connsiteY0" fmla="*/ 0 h 281980"/>
                  <a:gd name="connsiteX1" fmla="*/ 198415 w 353203"/>
                  <a:gd name="connsiteY1" fmla="*/ 63500 h 281980"/>
                  <a:gd name="connsiteX2" fmla="*/ 328591 w 353203"/>
                  <a:gd name="connsiteY2" fmla="*/ 219075 h 281980"/>
                  <a:gd name="connsiteX3" fmla="*/ 325370 w 353203"/>
                  <a:gd name="connsiteY3" fmla="*/ 279447 h 281980"/>
                  <a:gd name="connsiteX4" fmla="*/ 55540 w 353203"/>
                  <a:gd name="connsiteY4" fmla="*/ 149225 h 281980"/>
                  <a:gd name="connsiteX5" fmla="*/ 42840 w 353203"/>
                  <a:gd name="connsiteY5" fmla="*/ 257175 h 281980"/>
                  <a:gd name="connsiteX6" fmla="*/ 14265 w 353203"/>
                  <a:gd name="connsiteY6" fmla="*/ 260350 h 281980"/>
                  <a:gd name="connsiteX7" fmla="*/ 4740 w 353203"/>
                  <a:gd name="connsiteY7" fmla="*/ 0 h 281980"/>
                  <a:gd name="connsiteX0" fmla="*/ 4740 w 353203"/>
                  <a:gd name="connsiteY0" fmla="*/ 0 h 281980"/>
                  <a:gd name="connsiteX1" fmla="*/ 198415 w 353203"/>
                  <a:gd name="connsiteY1" fmla="*/ 63500 h 281980"/>
                  <a:gd name="connsiteX2" fmla="*/ 328591 w 353203"/>
                  <a:gd name="connsiteY2" fmla="*/ 219075 h 281980"/>
                  <a:gd name="connsiteX3" fmla="*/ 325370 w 353203"/>
                  <a:gd name="connsiteY3" fmla="*/ 279447 h 281980"/>
                  <a:gd name="connsiteX4" fmla="*/ 192347 w 353203"/>
                  <a:gd name="connsiteY4" fmla="*/ 226144 h 281980"/>
                  <a:gd name="connsiteX5" fmla="*/ 55540 w 353203"/>
                  <a:gd name="connsiteY5" fmla="*/ 149225 h 281980"/>
                  <a:gd name="connsiteX6" fmla="*/ 42840 w 353203"/>
                  <a:gd name="connsiteY6" fmla="*/ 257175 h 281980"/>
                  <a:gd name="connsiteX7" fmla="*/ 14265 w 353203"/>
                  <a:gd name="connsiteY7" fmla="*/ 260350 h 281980"/>
                  <a:gd name="connsiteX8" fmla="*/ 4740 w 353203"/>
                  <a:gd name="connsiteY8" fmla="*/ 0 h 281980"/>
                  <a:gd name="connsiteX0" fmla="*/ 4740 w 353203"/>
                  <a:gd name="connsiteY0" fmla="*/ 0 h 281980"/>
                  <a:gd name="connsiteX1" fmla="*/ 198415 w 353203"/>
                  <a:gd name="connsiteY1" fmla="*/ 63500 h 281980"/>
                  <a:gd name="connsiteX2" fmla="*/ 328591 w 353203"/>
                  <a:gd name="connsiteY2" fmla="*/ 219075 h 281980"/>
                  <a:gd name="connsiteX3" fmla="*/ 325370 w 353203"/>
                  <a:gd name="connsiteY3" fmla="*/ 279447 h 281980"/>
                  <a:gd name="connsiteX4" fmla="*/ 192347 w 353203"/>
                  <a:gd name="connsiteY4" fmla="*/ 226144 h 281980"/>
                  <a:gd name="connsiteX5" fmla="*/ 55540 w 353203"/>
                  <a:gd name="connsiteY5" fmla="*/ 149225 h 281980"/>
                  <a:gd name="connsiteX6" fmla="*/ 42840 w 353203"/>
                  <a:gd name="connsiteY6" fmla="*/ 257175 h 281980"/>
                  <a:gd name="connsiteX7" fmla="*/ 14265 w 353203"/>
                  <a:gd name="connsiteY7" fmla="*/ 260350 h 281980"/>
                  <a:gd name="connsiteX8" fmla="*/ 4740 w 353203"/>
                  <a:gd name="connsiteY8" fmla="*/ 0 h 281980"/>
                  <a:gd name="connsiteX0" fmla="*/ 4740 w 353203"/>
                  <a:gd name="connsiteY0" fmla="*/ 0 h 281980"/>
                  <a:gd name="connsiteX1" fmla="*/ 198415 w 353203"/>
                  <a:gd name="connsiteY1" fmla="*/ 63500 h 281980"/>
                  <a:gd name="connsiteX2" fmla="*/ 328591 w 353203"/>
                  <a:gd name="connsiteY2" fmla="*/ 219075 h 281980"/>
                  <a:gd name="connsiteX3" fmla="*/ 325370 w 353203"/>
                  <a:gd name="connsiteY3" fmla="*/ 279447 h 281980"/>
                  <a:gd name="connsiteX4" fmla="*/ 192347 w 353203"/>
                  <a:gd name="connsiteY4" fmla="*/ 226144 h 281980"/>
                  <a:gd name="connsiteX5" fmla="*/ 55540 w 353203"/>
                  <a:gd name="connsiteY5" fmla="*/ 149225 h 281980"/>
                  <a:gd name="connsiteX6" fmla="*/ 42840 w 353203"/>
                  <a:gd name="connsiteY6" fmla="*/ 257175 h 281980"/>
                  <a:gd name="connsiteX7" fmla="*/ 14265 w 353203"/>
                  <a:gd name="connsiteY7" fmla="*/ 260350 h 281980"/>
                  <a:gd name="connsiteX8" fmla="*/ 4740 w 353203"/>
                  <a:gd name="connsiteY8" fmla="*/ 0 h 281980"/>
                  <a:gd name="connsiteX0" fmla="*/ 4740 w 333110"/>
                  <a:gd name="connsiteY0" fmla="*/ 0 h 303503"/>
                  <a:gd name="connsiteX1" fmla="*/ 198415 w 333110"/>
                  <a:gd name="connsiteY1" fmla="*/ 63500 h 303503"/>
                  <a:gd name="connsiteX2" fmla="*/ 328591 w 333110"/>
                  <a:gd name="connsiteY2" fmla="*/ 219075 h 303503"/>
                  <a:gd name="connsiteX3" fmla="*/ 225156 w 333110"/>
                  <a:gd name="connsiteY3" fmla="*/ 301719 h 303503"/>
                  <a:gd name="connsiteX4" fmla="*/ 192347 w 333110"/>
                  <a:gd name="connsiteY4" fmla="*/ 226144 h 303503"/>
                  <a:gd name="connsiteX5" fmla="*/ 55540 w 333110"/>
                  <a:gd name="connsiteY5" fmla="*/ 149225 h 303503"/>
                  <a:gd name="connsiteX6" fmla="*/ 42840 w 333110"/>
                  <a:gd name="connsiteY6" fmla="*/ 257175 h 303503"/>
                  <a:gd name="connsiteX7" fmla="*/ 14265 w 333110"/>
                  <a:gd name="connsiteY7" fmla="*/ 260350 h 303503"/>
                  <a:gd name="connsiteX8" fmla="*/ 4740 w 333110"/>
                  <a:gd name="connsiteY8" fmla="*/ 0 h 303503"/>
                  <a:gd name="connsiteX0" fmla="*/ 4740 w 333110"/>
                  <a:gd name="connsiteY0" fmla="*/ 0 h 306778"/>
                  <a:gd name="connsiteX1" fmla="*/ 198415 w 333110"/>
                  <a:gd name="connsiteY1" fmla="*/ 63500 h 306778"/>
                  <a:gd name="connsiteX2" fmla="*/ 328591 w 333110"/>
                  <a:gd name="connsiteY2" fmla="*/ 219075 h 306778"/>
                  <a:gd name="connsiteX3" fmla="*/ 225156 w 333110"/>
                  <a:gd name="connsiteY3" fmla="*/ 301719 h 306778"/>
                  <a:gd name="connsiteX4" fmla="*/ 192347 w 333110"/>
                  <a:gd name="connsiteY4" fmla="*/ 226144 h 306778"/>
                  <a:gd name="connsiteX5" fmla="*/ 55540 w 333110"/>
                  <a:gd name="connsiteY5" fmla="*/ 149225 h 306778"/>
                  <a:gd name="connsiteX6" fmla="*/ 42840 w 333110"/>
                  <a:gd name="connsiteY6" fmla="*/ 257175 h 306778"/>
                  <a:gd name="connsiteX7" fmla="*/ 14265 w 333110"/>
                  <a:gd name="connsiteY7" fmla="*/ 260350 h 306778"/>
                  <a:gd name="connsiteX8" fmla="*/ 4740 w 333110"/>
                  <a:gd name="connsiteY8" fmla="*/ 0 h 306778"/>
                  <a:gd name="connsiteX0" fmla="*/ 4740 w 333110"/>
                  <a:gd name="connsiteY0" fmla="*/ 0 h 306778"/>
                  <a:gd name="connsiteX1" fmla="*/ 198415 w 333110"/>
                  <a:gd name="connsiteY1" fmla="*/ 63500 h 306778"/>
                  <a:gd name="connsiteX2" fmla="*/ 328591 w 333110"/>
                  <a:gd name="connsiteY2" fmla="*/ 219075 h 306778"/>
                  <a:gd name="connsiteX3" fmla="*/ 225156 w 333110"/>
                  <a:gd name="connsiteY3" fmla="*/ 301719 h 306778"/>
                  <a:gd name="connsiteX4" fmla="*/ 158942 w 333110"/>
                  <a:gd name="connsiteY4" fmla="*/ 209441 h 306778"/>
                  <a:gd name="connsiteX5" fmla="*/ 55540 w 333110"/>
                  <a:gd name="connsiteY5" fmla="*/ 149225 h 306778"/>
                  <a:gd name="connsiteX6" fmla="*/ 42840 w 333110"/>
                  <a:gd name="connsiteY6" fmla="*/ 257175 h 306778"/>
                  <a:gd name="connsiteX7" fmla="*/ 14265 w 333110"/>
                  <a:gd name="connsiteY7" fmla="*/ 260350 h 306778"/>
                  <a:gd name="connsiteX8" fmla="*/ 4740 w 333110"/>
                  <a:gd name="connsiteY8" fmla="*/ 0 h 306778"/>
                  <a:gd name="connsiteX0" fmla="*/ 4740 w 333110"/>
                  <a:gd name="connsiteY0" fmla="*/ 0 h 306778"/>
                  <a:gd name="connsiteX1" fmla="*/ 203982 w 333110"/>
                  <a:gd name="connsiteY1" fmla="*/ 35661 h 306778"/>
                  <a:gd name="connsiteX2" fmla="*/ 328591 w 333110"/>
                  <a:gd name="connsiteY2" fmla="*/ 219075 h 306778"/>
                  <a:gd name="connsiteX3" fmla="*/ 225156 w 333110"/>
                  <a:gd name="connsiteY3" fmla="*/ 301719 h 306778"/>
                  <a:gd name="connsiteX4" fmla="*/ 158942 w 333110"/>
                  <a:gd name="connsiteY4" fmla="*/ 209441 h 306778"/>
                  <a:gd name="connsiteX5" fmla="*/ 55540 w 333110"/>
                  <a:gd name="connsiteY5" fmla="*/ 149225 h 306778"/>
                  <a:gd name="connsiteX6" fmla="*/ 42840 w 333110"/>
                  <a:gd name="connsiteY6" fmla="*/ 257175 h 306778"/>
                  <a:gd name="connsiteX7" fmla="*/ 14265 w 333110"/>
                  <a:gd name="connsiteY7" fmla="*/ 260350 h 306778"/>
                  <a:gd name="connsiteX8" fmla="*/ 4740 w 333110"/>
                  <a:gd name="connsiteY8" fmla="*/ 0 h 306778"/>
                  <a:gd name="connsiteX0" fmla="*/ 4740 w 333110"/>
                  <a:gd name="connsiteY0" fmla="*/ 0 h 306778"/>
                  <a:gd name="connsiteX1" fmla="*/ 203982 w 333110"/>
                  <a:gd name="connsiteY1" fmla="*/ 35661 h 306778"/>
                  <a:gd name="connsiteX2" fmla="*/ 328591 w 333110"/>
                  <a:gd name="connsiteY2" fmla="*/ 219075 h 306778"/>
                  <a:gd name="connsiteX3" fmla="*/ 225156 w 333110"/>
                  <a:gd name="connsiteY3" fmla="*/ 301719 h 306778"/>
                  <a:gd name="connsiteX4" fmla="*/ 158942 w 333110"/>
                  <a:gd name="connsiteY4" fmla="*/ 209441 h 306778"/>
                  <a:gd name="connsiteX5" fmla="*/ 55540 w 333110"/>
                  <a:gd name="connsiteY5" fmla="*/ 149225 h 306778"/>
                  <a:gd name="connsiteX6" fmla="*/ 42840 w 333110"/>
                  <a:gd name="connsiteY6" fmla="*/ 257175 h 306778"/>
                  <a:gd name="connsiteX7" fmla="*/ 14265 w 333110"/>
                  <a:gd name="connsiteY7" fmla="*/ 260350 h 306778"/>
                  <a:gd name="connsiteX8" fmla="*/ 4740 w 333110"/>
                  <a:gd name="connsiteY8" fmla="*/ 0 h 306778"/>
                  <a:gd name="connsiteX0" fmla="*/ 4740 w 333110"/>
                  <a:gd name="connsiteY0" fmla="*/ 0 h 306778"/>
                  <a:gd name="connsiteX1" fmla="*/ 203982 w 333110"/>
                  <a:gd name="connsiteY1" fmla="*/ 35661 h 306778"/>
                  <a:gd name="connsiteX2" fmla="*/ 328591 w 333110"/>
                  <a:gd name="connsiteY2" fmla="*/ 219075 h 306778"/>
                  <a:gd name="connsiteX3" fmla="*/ 225156 w 333110"/>
                  <a:gd name="connsiteY3" fmla="*/ 301719 h 306778"/>
                  <a:gd name="connsiteX4" fmla="*/ 158942 w 333110"/>
                  <a:gd name="connsiteY4" fmla="*/ 209441 h 306778"/>
                  <a:gd name="connsiteX5" fmla="*/ 55540 w 333110"/>
                  <a:gd name="connsiteY5" fmla="*/ 149225 h 306778"/>
                  <a:gd name="connsiteX6" fmla="*/ 42840 w 333110"/>
                  <a:gd name="connsiteY6" fmla="*/ 257175 h 306778"/>
                  <a:gd name="connsiteX7" fmla="*/ 14265 w 333110"/>
                  <a:gd name="connsiteY7" fmla="*/ 260350 h 306778"/>
                  <a:gd name="connsiteX8" fmla="*/ 4740 w 333110"/>
                  <a:gd name="connsiteY8" fmla="*/ 0 h 306778"/>
                  <a:gd name="connsiteX0" fmla="*/ 3822 w 348895"/>
                  <a:gd name="connsiteY0" fmla="*/ 0 h 334617"/>
                  <a:gd name="connsiteX1" fmla="*/ 219767 w 348895"/>
                  <a:gd name="connsiteY1" fmla="*/ 63500 h 334617"/>
                  <a:gd name="connsiteX2" fmla="*/ 344376 w 348895"/>
                  <a:gd name="connsiteY2" fmla="*/ 246914 h 334617"/>
                  <a:gd name="connsiteX3" fmla="*/ 240941 w 348895"/>
                  <a:gd name="connsiteY3" fmla="*/ 329558 h 334617"/>
                  <a:gd name="connsiteX4" fmla="*/ 174727 w 348895"/>
                  <a:gd name="connsiteY4" fmla="*/ 237280 h 334617"/>
                  <a:gd name="connsiteX5" fmla="*/ 71325 w 348895"/>
                  <a:gd name="connsiteY5" fmla="*/ 177064 h 334617"/>
                  <a:gd name="connsiteX6" fmla="*/ 58625 w 348895"/>
                  <a:gd name="connsiteY6" fmla="*/ 285014 h 334617"/>
                  <a:gd name="connsiteX7" fmla="*/ 30050 w 348895"/>
                  <a:gd name="connsiteY7" fmla="*/ 288189 h 334617"/>
                  <a:gd name="connsiteX8" fmla="*/ 3822 w 348895"/>
                  <a:gd name="connsiteY8" fmla="*/ 0 h 334617"/>
                  <a:gd name="connsiteX0" fmla="*/ 3822 w 348895"/>
                  <a:gd name="connsiteY0" fmla="*/ 0 h 334617"/>
                  <a:gd name="connsiteX1" fmla="*/ 219767 w 348895"/>
                  <a:gd name="connsiteY1" fmla="*/ 63500 h 334617"/>
                  <a:gd name="connsiteX2" fmla="*/ 344376 w 348895"/>
                  <a:gd name="connsiteY2" fmla="*/ 246914 h 334617"/>
                  <a:gd name="connsiteX3" fmla="*/ 240941 w 348895"/>
                  <a:gd name="connsiteY3" fmla="*/ 329558 h 334617"/>
                  <a:gd name="connsiteX4" fmla="*/ 174727 w 348895"/>
                  <a:gd name="connsiteY4" fmla="*/ 237280 h 334617"/>
                  <a:gd name="connsiteX5" fmla="*/ 71325 w 348895"/>
                  <a:gd name="connsiteY5" fmla="*/ 177064 h 334617"/>
                  <a:gd name="connsiteX6" fmla="*/ 58625 w 348895"/>
                  <a:gd name="connsiteY6" fmla="*/ 285014 h 334617"/>
                  <a:gd name="connsiteX7" fmla="*/ 30050 w 348895"/>
                  <a:gd name="connsiteY7" fmla="*/ 288189 h 334617"/>
                  <a:gd name="connsiteX8" fmla="*/ 3822 w 348895"/>
                  <a:gd name="connsiteY8" fmla="*/ 0 h 334617"/>
                  <a:gd name="connsiteX0" fmla="*/ 5658 w 322893"/>
                  <a:gd name="connsiteY0" fmla="*/ 0 h 345753"/>
                  <a:gd name="connsiteX1" fmla="*/ 193765 w 322893"/>
                  <a:gd name="connsiteY1" fmla="*/ 74636 h 345753"/>
                  <a:gd name="connsiteX2" fmla="*/ 318374 w 322893"/>
                  <a:gd name="connsiteY2" fmla="*/ 258050 h 345753"/>
                  <a:gd name="connsiteX3" fmla="*/ 214939 w 322893"/>
                  <a:gd name="connsiteY3" fmla="*/ 340694 h 345753"/>
                  <a:gd name="connsiteX4" fmla="*/ 148725 w 322893"/>
                  <a:gd name="connsiteY4" fmla="*/ 248416 h 345753"/>
                  <a:gd name="connsiteX5" fmla="*/ 45323 w 322893"/>
                  <a:gd name="connsiteY5" fmla="*/ 188200 h 345753"/>
                  <a:gd name="connsiteX6" fmla="*/ 32623 w 322893"/>
                  <a:gd name="connsiteY6" fmla="*/ 296150 h 345753"/>
                  <a:gd name="connsiteX7" fmla="*/ 4048 w 322893"/>
                  <a:gd name="connsiteY7" fmla="*/ 299325 h 345753"/>
                  <a:gd name="connsiteX8" fmla="*/ 5658 w 322893"/>
                  <a:gd name="connsiteY8" fmla="*/ 0 h 345753"/>
                  <a:gd name="connsiteX0" fmla="*/ 5658 w 322893"/>
                  <a:gd name="connsiteY0" fmla="*/ 0 h 345753"/>
                  <a:gd name="connsiteX1" fmla="*/ 193765 w 322893"/>
                  <a:gd name="connsiteY1" fmla="*/ 74636 h 345753"/>
                  <a:gd name="connsiteX2" fmla="*/ 318374 w 322893"/>
                  <a:gd name="connsiteY2" fmla="*/ 258050 h 345753"/>
                  <a:gd name="connsiteX3" fmla="*/ 214939 w 322893"/>
                  <a:gd name="connsiteY3" fmla="*/ 340694 h 345753"/>
                  <a:gd name="connsiteX4" fmla="*/ 148725 w 322893"/>
                  <a:gd name="connsiteY4" fmla="*/ 248416 h 345753"/>
                  <a:gd name="connsiteX5" fmla="*/ 45323 w 322893"/>
                  <a:gd name="connsiteY5" fmla="*/ 188200 h 345753"/>
                  <a:gd name="connsiteX6" fmla="*/ 32623 w 322893"/>
                  <a:gd name="connsiteY6" fmla="*/ 296150 h 345753"/>
                  <a:gd name="connsiteX7" fmla="*/ 4048 w 322893"/>
                  <a:gd name="connsiteY7" fmla="*/ 299325 h 345753"/>
                  <a:gd name="connsiteX8" fmla="*/ 5658 w 322893"/>
                  <a:gd name="connsiteY8" fmla="*/ 0 h 345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2893" h="345753">
                    <a:moveTo>
                      <a:pt x="5658" y="0"/>
                    </a:moveTo>
                    <a:cubicBezTo>
                      <a:pt x="44234" y="61998"/>
                      <a:pt x="149620" y="185244"/>
                      <a:pt x="193765" y="74636"/>
                    </a:cubicBezTo>
                    <a:cubicBezTo>
                      <a:pt x="211757" y="134961"/>
                      <a:pt x="261753" y="235296"/>
                      <a:pt x="318374" y="258050"/>
                    </a:cubicBezTo>
                    <a:cubicBezTo>
                      <a:pt x="343245" y="346008"/>
                      <a:pt x="259389" y="353923"/>
                      <a:pt x="214939" y="340694"/>
                    </a:cubicBezTo>
                    <a:cubicBezTo>
                      <a:pt x="192232" y="341872"/>
                      <a:pt x="193697" y="297959"/>
                      <a:pt x="148725" y="248416"/>
                    </a:cubicBezTo>
                    <a:cubicBezTo>
                      <a:pt x="103753" y="226712"/>
                      <a:pt x="70241" y="183028"/>
                      <a:pt x="45323" y="188200"/>
                    </a:cubicBezTo>
                    <a:cubicBezTo>
                      <a:pt x="37915" y="232650"/>
                      <a:pt x="27331" y="261225"/>
                      <a:pt x="32623" y="296150"/>
                    </a:cubicBezTo>
                    <a:lnTo>
                      <a:pt x="4048" y="299325"/>
                    </a:lnTo>
                    <a:cubicBezTo>
                      <a:pt x="31565" y="206192"/>
                      <a:pt x="-15509" y="93133"/>
                      <a:pt x="565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2" name="Rectángulo 22"/>
              <p:cNvSpPr/>
              <p:nvPr/>
            </p:nvSpPr>
            <p:spPr>
              <a:xfrm flipH="1">
                <a:off x="7452692" y="4941095"/>
                <a:ext cx="598618" cy="701383"/>
              </a:xfrm>
              <a:custGeom>
                <a:avLst/>
                <a:gdLst>
                  <a:gd name="connsiteX0" fmla="*/ 0 w 85725"/>
                  <a:gd name="connsiteY0" fmla="*/ 0 h 336550"/>
                  <a:gd name="connsiteX1" fmla="*/ 85725 w 85725"/>
                  <a:gd name="connsiteY1" fmla="*/ 0 h 336550"/>
                  <a:gd name="connsiteX2" fmla="*/ 85725 w 85725"/>
                  <a:gd name="connsiteY2" fmla="*/ 336550 h 336550"/>
                  <a:gd name="connsiteX3" fmla="*/ 0 w 85725"/>
                  <a:gd name="connsiteY3" fmla="*/ 336550 h 336550"/>
                  <a:gd name="connsiteX4" fmla="*/ 0 w 85725"/>
                  <a:gd name="connsiteY4" fmla="*/ 0 h 336550"/>
                  <a:gd name="connsiteX0" fmla="*/ 1127125 w 1212850"/>
                  <a:gd name="connsiteY0" fmla="*/ 0 h 762000"/>
                  <a:gd name="connsiteX1" fmla="*/ 1212850 w 1212850"/>
                  <a:gd name="connsiteY1" fmla="*/ 0 h 762000"/>
                  <a:gd name="connsiteX2" fmla="*/ 1212850 w 1212850"/>
                  <a:gd name="connsiteY2" fmla="*/ 336550 h 762000"/>
                  <a:gd name="connsiteX3" fmla="*/ 0 w 1212850"/>
                  <a:gd name="connsiteY3" fmla="*/ 762000 h 762000"/>
                  <a:gd name="connsiteX4" fmla="*/ 1127125 w 1212850"/>
                  <a:gd name="connsiteY4" fmla="*/ 0 h 762000"/>
                  <a:gd name="connsiteX0" fmla="*/ 1127125 w 1212850"/>
                  <a:gd name="connsiteY0" fmla="*/ 0 h 762000"/>
                  <a:gd name="connsiteX1" fmla="*/ 1212850 w 1212850"/>
                  <a:gd name="connsiteY1" fmla="*/ 0 h 762000"/>
                  <a:gd name="connsiteX2" fmla="*/ 1101725 w 1212850"/>
                  <a:gd name="connsiteY2" fmla="*/ 727075 h 762000"/>
                  <a:gd name="connsiteX3" fmla="*/ 0 w 1212850"/>
                  <a:gd name="connsiteY3" fmla="*/ 762000 h 762000"/>
                  <a:gd name="connsiteX4" fmla="*/ 1127125 w 1212850"/>
                  <a:gd name="connsiteY4" fmla="*/ 0 h 762000"/>
                  <a:gd name="connsiteX0" fmla="*/ 1127125 w 1149350"/>
                  <a:gd name="connsiteY0" fmla="*/ 400050 h 1162050"/>
                  <a:gd name="connsiteX1" fmla="*/ 1149350 w 1149350"/>
                  <a:gd name="connsiteY1" fmla="*/ 0 h 1162050"/>
                  <a:gd name="connsiteX2" fmla="*/ 1101725 w 1149350"/>
                  <a:gd name="connsiteY2" fmla="*/ 1127125 h 1162050"/>
                  <a:gd name="connsiteX3" fmla="*/ 0 w 1149350"/>
                  <a:gd name="connsiteY3" fmla="*/ 1162050 h 1162050"/>
                  <a:gd name="connsiteX4" fmla="*/ 1127125 w 1149350"/>
                  <a:gd name="connsiteY4" fmla="*/ 400050 h 1162050"/>
                  <a:gd name="connsiteX0" fmla="*/ 536575 w 1149350"/>
                  <a:gd name="connsiteY0" fmla="*/ 0 h 1168400"/>
                  <a:gd name="connsiteX1" fmla="*/ 1149350 w 1149350"/>
                  <a:gd name="connsiteY1" fmla="*/ 6350 h 1168400"/>
                  <a:gd name="connsiteX2" fmla="*/ 1101725 w 1149350"/>
                  <a:gd name="connsiteY2" fmla="*/ 1133475 h 1168400"/>
                  <a:gd name="connsiteX3" fmla="*/ 0 w 1149350"/>
                  <a:gd name="connsiteY3" fmla="*/ 1168400 h 1168400"/>
                  <a:gd name="connsiteX4" fmla="*/ 536575 w 1149350"/>
                  <a:gd name="connsiteY4" fmla="*/ 0 h 1168400"/>
                  <a:gd name="connsiteX0" fmla="*/ 536575 w 1149350"/>
                  <a:gd name="connsiteY0" fmla="*/ 0 h 1168400"/>
                  <a:gd name="connsiteX1" fmla="*/ 1149350 w 1149350"/>
                  <a:gd name="connsiteY1" fmla="*/ 6350 h 1168400"/>
                  <a:gd name="connsiteX2" fmla="*/ 1101725 w 1149350"/>
                  <a:gd name="connsiteY2" fmla="*/ 1133475 h 1168400"/>
                  <a:gd name="connsiteX3" fmla="*/ 0 w 1149350"/>
                  <a:gd name="connsiteY3" fmla="*/ 1168400 h 1168400"/>
                  <a:gd name="connsiteX4" fmla="*/ 536575 w 1149350"/>
                  <a:gd name="connsiteY4" fmla="*/ 0 h 1168400"/>
                  <a:gd name="connsiteX0" fmla="*/ 536575 w 1149350"/>
                  <a:gd name="connsiteY0" fmla="*/ 0 h 1168400"/>
                  <a:gd name="connsiteX1" fmla="*/ 1149350 w 1149350"/>
                  <a:gd name="connsiteY1" fmla="*/ 6350 h 1168400"/>
                  <a:gd name="connsiteX2" fmla="*/ 1101725 w 1149350"/>
                  <a:gd name="connsiteY2" fmla="*/ 1133475 h 1168400"/>
                  <a:gd name="connsiteX3" fmla="*/ 0 w 1149350"/>
                  <a:gd name="connsiteY3" fmla="*/ 1168400 h 1168400"/>
                  <a:gd name="connsiteX4" fmla="*/ 536575 w 1149350"/>
                  <a:gd name="connsiteY4" fmla="*/ 0 h 1168400"/>
                  <a:gd name="connsiteX0" fmla="*/ 536575 w 1149350"/>
                  <a:gd name="connsiteY0" fmla="*/ 0 h 1176049"/>
                  <a:gd name="connsiteX1" fmla="*/ 1149350 w 1149350"/>
                  <a:gd name="connsiteY1" fmla="*/ 6350 h 1176049"/>
                  <a:gd name="connsiteX2" fmla="*/ 1101725 w 1149350"/>
                  <a:gd name="connsiteY2" fmla="*/ 1133475 h 1176049"/>
                  <a:gd name="connsiteX3" fmla="*/ 0 w 1149350"/>
                  <a:gd name="connsiteY3" fmla="*/ 1168400 h 1176049"/>
                  <a:gd name="connsiteX4" fmla="*/ 536575 w 1149350"/>
                  <a:gd name="connsiteY4" fmla="*/ 0 h 1176049"/>
                  <a:gd name="connsiteX0" fmla="*/ 536575 w 1149350"/>
                  <a:gd name="connsiteY0" fmla="*/ 0 h 1185873"/>
                  <a:gd name="connsiteX1" fmla="*/ 1149350 w 1149350"/>
                  <a:gd name="connsiteY1" fmla="*/ 6350 h 1185873"/>
                  <a:gd name="connsiteX2" fmla="*/ 1104900 w 1149350"/>
                  <a:gd name="connsiteY2" fmla="*/ 1174750 h 1185873"/>
                  <a:gd name="connsiteX3" fmla="*/ 0 w 1149350"/>
                  <a:gd name="connsiteY3" fmla="*/ 1168400 h 1185873"/>
                  <a:gd name="connsiteX4" fmla="*/ 536575 w 1149350"/>
                  <a:gd name="connsiteY4" fmla="*/ 0 h 1185873"/>
                  <a:gd name="connsiteX0" fmla="*/ 536575 w 1149350"/>
                  <a:gd name="connsiteY0" fmla="*/ 0 h 1185873"/>
                  <a:gd name="connsiteX1" fmla="*/ 1149350 w 1149350"/>
                  <a:gd name="connsiteY1" fmla="*/ 6350 h 1185873"/>
                  <a:gd name="connsiteX2" fmla="*/ 911225 w 1149350"/>
                  <a:gd name="connsiteY2" fmla="*/ 539750 h 1185873"/>
                  <a:gd name="connsiteX3" fmla="*/ 1104900 w 1149350"/>
                  <a:gd name="connsiteY3" fmla="*/ 1174750 h 1185873"/>
                  <a:gd name="connsiteX4" fmla="*/ 0 w 1149350"/>
                  <a:gd name="connsiteY4" fmla="*/ 1168400 h 1185873"/>
                  <a:gd name="connsiteX5" fmla="*/ 536575 w 1149350"/>
                  <a:gd name="connsiteY5" fmla="*/ 0 h 1185873"/>
                  <a:gd name="connsiteX0" fmla="*/ 536575 w 1153487"/>
                  <a:gd name="connsiteY0" fmla="*/ 0 h 1185873"/>
                  <a:gd name="connsiteX1" fmla="*/ 1149350 w 1153487"/>
                  <a:gd name="connsiteY1" fmla="*/ 6350 h 1185873"/>
                  <a:gd name="connsiteX2" fmla="*/ 911225 w 1153487"/>
                  <a:gd name="connsiteY2" fmla="*/ 539750 h 1185873"/>
                  <a:gd name="connsiteX3" fmla="*/ 1104900 w 1153487"/>
                  <a:gd name="connsiteY3" fmla="*/ 1174750 h 1185873"/>
                  <a:gd name="connsiteX4" fmla="*/ 0 w 1153487"/>
                  <a:gd name="connsiteY4" fmla="*/ 1168400 h 1185873"/>
                  <a:gd name="connsiteX5" fmla="*/ 536575 w 1153487"/>
                  <a:gd name="connsiteY5" fmla="*/ 0 h 1185873"/>
                  <a:gd name="connsiteX0" fmla="*/ 536575 w 1159128"/>
                  <a:gd name="connsiteY0" fmla="*/ 0 h 1185873"/>
                  <a:gd name="connsiteX1" fmla="*/ 1149350 w 1159128"/>
                  <a:gd name="connsiteY1" fmla="*/ 6350 h 1185873"/>
                  <a:gd name="connsiteX2" fmla="*/ 911225 w 1159128"/>
                  <a:gd name="connsiteY2" fmla="*/ 539750 h 1185873"/>
                  <a:gd name="connsiteX3" fmla="*/ 1104900 w 1159128"/>
                  <a:gd name="connsiteY3" fmla="*/ 1174750 h 1185873"/>
                  <a:gd name="connsiteX4" fmla="*/ 0 w 1159128"/>
                  <a:gd name="connsiteY4" fmla="*/ 1168400 h 1185873"/>
                  <a:gd name="connsiteX5" fmla="*/ 536575 w 1159128"/>
                  <a:gd name="connsiteY5" fmla="*/ 0 h 1185873"/>
                  <a:gd name="connsiteX0" fmla="*/ 536575 w 1163404"/>
                  <a:gd name="connsiteY0" fmla="*/ 0 h 1185873"/>
                  <a:gd name="connsiteX1" fmla="*/ 1149350 w 1163404"/>
                  <a:gd name="connsiteY1" fmla="*/ 6350 h 1185873"/>
                  <a:gd name="connsiteX2" fmla="*/ 949324 w 1163404"/>
                  <a:gd name="connsiteY2" fmla="*/ 482600 h 1185873"/>
                  <a:gd name="connsiteX3" fmla="*/ 911225 w 1163404"/>
                  <a:gd name="connsiteY3" fmla="*/ 539750 h 1185873"/>
                  <a:gd name="connsiteX4" fmla="*/ 1104900 w 1163404"/>
                  <a:gd name="connsiteY4" fmla="*/ 1174750 h 1185873"/>
                  <a:gd name="connsiteX5" fmla="*/ 0 w 1163404"/>
                  <a:gd name="connsiteY5" fmla="*/ 1168400 h 1185873"/>
                  <a:gd name="connsiteX6" fmla="*/ 536575 w 1163404"/>
                  <a:gd name="connsiteY6" fmla="*/ 0 h 1185873"/>
                  <a:gd name="connsiteX0" fmla="*/ 536575 w 1166834"/>
                  <a:gd name="connsiteY0" fmla="*/ 0 h 1185873"/>
                  <a:gd name="connsiteX1" fmla="*/ 1149350 w 1166834"/>
                  <a:gd name="connsiteY1" fmla="*/ 6350 h 1185873"/>
                  <a:gd name="connsiteX2" fmla="*/ 949324 w 1166834"/>
                  <a:gd name="connsiteY2" fmla="*/ 482600 h 1185873"/>
                  <a:gd name="connsiteX3" fmla="*/ 911225 w 1166834"/>
                  <a:gd name="connsiteY3" fmla="*/ 539750 h 1185873"/>
                  <a:gd name="connsiteX4" fmla="*/ 1104900 w 1166834"/>
                  <a:gd name="connsiteY4" fmla="*/ 1174750 h 1185873"/>
                  <a:gd name="connsiteX5" fmla="*/ 0 w 1166834"/>
                  <a:gd name="connsiteY5" fmla="*/ 1168400 h 1185873"/>
                  <a:gd name="connsiteX6" fmla="*/ 536575 w 1166834"/>
                  <a:gd name="connsiteY6" fmla="*/ 0 h 1185873"/>
                  <a:gd name="connsiteX0" fmla="*/ 536575 w 1171400"/>
                  <a:gd name="connsiteY0" fmla="*/ 0 h 1185873"/>
                  <a:gd name="connsiteX1" fmla="*/ 1149350 w 1171400"/>
                  <a:gd name="connsiteY1" fmla="*/ 6350 h 1185873"/>
                  <a:gd name="connsiteX2" fmla="*/ 949324 w 1171400"/>
                  <a:gd name="connsiteY2" fmla="*/ 482600 h 1185873"/>
                  <a:gd name="connsiteX3" fmla="*/ 911225 w 1171400"/>
                  <a:gd name="connsiteY3" fmla="*/ 539750 h 1185873"/>
                  <a:gd name="connsiteX4" fmla="*/ 1104900 w 1171400"/>
                  <a:gd name="connsiteY4" fmla="*/ 1174750 h 1185873"/>
                  <a:gd name="connsiteX5" fmla="*/ 0 w 1171400"/>
                  <a:gd name="connsiteY5" fmla="*/ 1168400 h 1185873"/>
                  <a:gd name="connsiteX6" fmla="*/ 536575 w 1171400"/>
                  <a:gd name="connsiteY6" fmla="*/ 0 h 1185873"/>
                  <a:gd name="connsiteX0" fmla="*/ 536575 w 1213700"/>
                  <a:gd name="connsiteY0" fmla="*/ 3413 h 1189286"/>
                  <a:gd name="connsiteX1" fmla="*/ 1149350 w 1213700"/>
                  <a:gd name="connsiteY1" fmla="*/ 9763 h 1189286"/>
                  <a:gd name="connsiteX2" fmla="*/ 1174749 w 1213700"/>
                  <a:gd name="connsiteY2" fmla="*/ 47863 h 1189286"/>
                  <a:gd name="connsiteX3" fmla="*/ 949324 w 1213700"/>
                  <a:gd name="connsiteY3" fmla="*/ 486013 h 1189286"/>
                  <a:gd name="connsiteX4" fmla="*/ 911225 w 1213700"/>
                  <a:gd name="connsiteY4" fmla="*/ 543163 h 1189286"/>
                  <a:gd name="connsiteX5" fmla="*/ 1104900 w 1213700"/>
                  <a:gd name="connsiteY5" fmla="*/ 1178163 h 1189286"/>
                  <a:gd name="connsiteX6" fmla="*/ 0 w 1213700"/>
                  <a:gd name="connsiteY6" fmla="*/ 1171813 h 1189286"/>
                  <a:gd name="connsiteX7" fmla="*/ 536575 w 1213700"/>
                  <a:gd name="connsiteY7" fmla="*/ 3413 h 1189286"/>
                  <a:gd name="connsiteX0" fmla="*/ 536575 w 1162145"/>
                  <a:gd name="connsiteY0" fmla="*/ 0 h 1185873"/>
                  <a:gd name="connsiteX1" fmla="*/ 1149350 w 1162145"/>
                  <a:gd name="connsiteY1" fmla="*/ 6350 h 1185873"/>
                  <a:gd name="connsiteX2" fmla="*/ 949324 w 1162145"/>
                  <a:gd name="connsiteY2" fmla="*/ 482600 h 1185873"/>
                  <a:gd name="connsiteX3" fmla="*/ 911225 w 1162145"/>
                  <a:gd name="connsiteY3" fmla="*/ 539750 h 1185873"/>
                  <a:gd name="connsiteX4" fmla="*/ 1104900 w 1162145"/>
                  <a:gd name="connsiteY4" fmla="*/ 1174750 h 1185873"/>
                  <a:gd name="connsiteX5" fmla="*/ 0 w 1162145"/>
                  <a:gd name="connsiteY5" fmla="*/ 1168400 h 1185873"/>
                  <a:gd name="connsiteX6" fmla="*/ 536575 w 1162145"/>
                  <a:gd name="connsiteY6" fmla="*/ 0 h 1185873"/>
                  <a:gd name="connsiteX0" fmla="*/ 536575 w 1162145"/>
                  <a:gd name="connsiteY0" fmla="*/ 9525 h 1195398"/>
                  <a:gd name="connsiteX1" fmla="*/ 1149350 w 1162145"/>
                  <a:gd name="connsiteY1" fmla="*/ 0 h 1195398"/>
                  <a:gd name="connsiteX2" fmla="*/ 949324 w 1162145"/>
                  <a:gd name="connsiteY2" fmla="*/ 492125 h 1195398"/>
                  <a:gd name="connsiteX3" fmla="*/ 911225 w 1162145"/>
                  <a:gd name="connsiteY3" fmla="*/ 549275 h 1195398"/>
                  <a:gd name="connsiteX4" fmla="*/ 1104900 w 1162145"/>
                  <a:gd name="connsiteY4" fmla="*/ 1184275 h 1195398"/>
                  <a:gd name="connsiteX5" fmla="*/ 0 w 1162145"/>
                  <a:gd name="connsiteY5" fmla="*/ 1177925 h 1195398"/>
                  <a:gd name="connsiteX6" fmla="*/ 536575 w 1162145"/>
                  <a:gd name="connsiteY6" fmla="*/ 9525 h 1195398"/>
                  <a:gd name="connsiteX0" fmla="*/ 536575 w 1157736"/>
                  <a:gd name="connsiteY0" fmla="*/ 9525 h 1195398"/>
                  <a:gd name="connsiteX1" fmla="*/ 1149350 w 1157736"/>
                  <a:gd name="connsiteY1" fmla="*/ 0 h 1195398"/>
                  <a:gd name="connsiteX2" fmla="*/ 949324 w 1157736"/>
                  <a:gd name="connsiteY2" fmla="*/ 492125 h 1195398"/>
                  <a:gd name="connsiteX3" fmla="*/ 911225 w 1157736"/>
                  <a:gd name="connsiteY3" fmla="*/ 549275 h 1195398"/>
                  <a:gd name="connsiteX4" fmla="*/ 1104900 w 1157736"/>
                  <a:gd name="connsiteY4" fmla="*/ 1184275 h 1195398"/>
                  <a:gd name="connsiteX5" fmla="*/ 0 w 1157736"/>
                  <a:gd name="connsiteY5" fmla="*/ 1177925 h 1195398"/>
                  <a:gd name="connsiteX6" fmla="*/ 536575 w 1157736"/>
                  <a:gd name="connsiteY6" fmla="*/ 9525 h 1195398"/>
                  <a:gd name="connsiteX0" fmla="*/ 536575 w 1158878"/>
                  <a:gd name="connsiteY0" fmla="*/ 9525 h 1195398"/>
                  <a:gd name="connsiteX1" fmla="*/ 1149350 w 1158878"/>
                  <a:gd name="connsiteY1" fmla="*/ 0 h 1195398"/>
                  <a:gd name="connsiteX2" fmla="*/ 949324 w 1158878"/>
                  <a:gd name="connsiteY2" fmla="*/ 492125 h 1195398"/>
                  <a:gd name="connsiteX3" fmla="*/ 911225 w 1158878"/>
                  <a:gd name="connsiteY3" fmla="*/ 549275 h 1195398"/>
                  <a:gd name="connsiteX4" fmla="*/ 1104900 w 1158878"/>
                  <a:gd name="connsiteY4" fmla="*/ 1184275 h 1195398"/>
                  <a:gd name="connsiteX5" fmla="*/ 0 w 1158878"/>
                  <a:gd name="connsiteY5" fmla="*/ 1177925 h 1195398"/>
                  <a:gd name="connsiteX6" fmla="*/ 536575 w 1158878"/>
                  <a:gd name="connsiteY6" fmla="*/ 9525 h 1195398"/>
                  <a:gd name="connsiteX0" fmla="*/ 536575 w 1158878"/>
                  <a:gd name="connsiteY0" fmla="*/ 9525 h 1195398"/>
                  <a:gd name="connsiteX1" fmla="*/ 1149350 w 1158878"/>
                  <a:gd name="connsiteY1" fmla="*/ 0 h 1195398"/>
                  <a:gd name="connsiteX2" fmla="*/ 949324 w 1158878"/>
                  <a:gd name="connsiteY2" fmla="*/ 492125 h 1195398"/>
                  <a:gd name="connsiteX3" fmla="*/ 911225 w 1158878"/>
                  <a:gd name="connsiteY3" fmla="*/ 549275 h 1195398"/>
                  <a:gd name="connsiteX4" fmla="*/ 1104900 w 1158878"/>
                  <a:gd name="connsiteY4" fmla="*/ 1184275 h 1195398"/>
                  <a:gd name="connsiteX5" fmla="*/ 0 w 1158878"/>
                  <a:gd name="connsiteY5" fmla="*/ 1177925 h 1195398"/>
                  <a:gd name="connsiteX6" fmla="*/ 536575 w 1158878"/>
                  <a:gd name="connsiteY6" fmla="*/ 9525 h 1195398"/>
                  <a:gd name="connsiteX0" fmla="*/ 536575 w 1158878"/>
                  <a:gd name="connsiteY0" fmla="*/ 9525 h 1195398"/>
                  <a:gd name="connsiteX1" fmla="*/ 1149350 w 1158878"/>
                  <a:gd name="connsiteY1" fmla="*/ 0 h 1195398"/>
                  <a:gd name="connsiteX2" fmla="*/ 949324 w 1158878"/>
                  <a:gd name="connsiteY2" fmla="*/ 492125 h 1195398"/>
                  <a:gd name="connsiteX3" fmla="*/ 911225 w 1158878"/>
                  <a:gd name="connsiteY3" fmla="*/ 549275 h 1195398"/>
                  <a:gd name="connsiteX4" fmla="*/ 1104900 w 1158878"/>
                  <a:gd name="connsiteY4" fmla="*/ 1184275 h 1195398"/>
                  <a:gd name="connsiteX5" fmla="*/ 0 w 1158878"/>
                  <a:gd name="connsiteY5" fmla="*/ 1177925 h 1195398"/>
                  <a:gd name="connsiteX6" fmla="*/ 536575 w 1158878"/>
                  <a:gd name="connsiteY6" fmla="*/ 9525 h 1195398"/>
                  <a:gd name="connsiteX0" fmla="*/ 512152 w 1158878"/>
                  <a:gd name="connsiteY0" fmla="*/ 9525 h 1195398"/>
                  <a:gd name="connsiteX1" fmla="*/ 1149350 w 1158878"/>
                  <a:gd name="connsiteY1" fmla="*/ 0 h 1195398"/>
                  <a:gd name="connsiteX2" fmla="*/ 949324 w 1158878"/>
                  <a:gd name="connsiteY2" fmla="*/ 492125 h 1195398"/>
                  <a:gd name="connsiteX3" fmla="*/ 911225 w 1158878"/>
                  <a:gd name="connsiteY3" fmla="*/ 549275 h 1195398"/>
                  <a:gd name="connsiteX4" fmla="*/ 1104900 w 1158878"/>
                  <a:gd name="connsiteY4" fmla="*/ 1184275 h 1195398"/>
                  <a:gd name="connsiteX5" fmla="*/ 0 w 1158878"/>
                  <a:gd name="connsiteY5" fmla="*/ 1177925 h 1195398"/>
                  <a:gd name="connsiteX6" fmla="*/ 512152 w 1158878"/>
                  <a:gd name="connsiteY6" fmla="*/ 9525 h 1195398"/>
                  <a:gd name="connsiteX0" fmla="*/ 493835 w 1158878"/>
                  <a:gd name="connsiteY0" fmla="*/ 58369 h 1195398"/>
                  <a:gd name="connsiteX1" fmla="*/ 1149350 w 1158878"/>
                  <a:gd name="connsiteY1" fmla="*/ 0 h 1195398"/>
                  <a:gd name="connsiteX2" fmla="*/ 949324 w 1158878"/>
                  <a:gd name="connsiteY2" fmla="*/ 492125 h 1195398"/>
                  <a:gd name="connsiteX3" fmla="*/ 911225 w 1158878"/>
                  <a:gd name="connsiteY3" fmla="*/ 549275 h 1195398"/>
                  <a:gd name="connsiteX4" fmla="*/ 1104900 w 1158878"/>
                  <a:gd name="connsiteY4" fmla="*/ 1184275 h 1195398"/>
                  <a:gd name="connsiteX5" fmla="*/ 0 w 1158878"/>
                  <a:gd name="connsiteY5" fmla="*/ 1177925 h 1195398"/>
                  <a:gd name="connsiteX6" fmla="*/ 493835 w 1158878"/>
                  <a:gd name="connsiteY6" fmla="*/ 58369 h 1195398"/>
                  <a:gd name="connsiteX0" fmla="*/ 512703 w 1177746"/>
                  <a:gd name="connsiteY0" fmla="*/ 58369 h 1195398"/>
                  <a:gd name="connsiteX1" fmla="*/ 1168218 w 1177746"/>
                  <a:gd name="connsiteY1" fmla="*/ 0 h 1195398"/>
                  <a:gd name="connsiteX2" fmla="*/ 968192 w 1177746"/>
                  <a:gd name="connsiteY2" fmla="*/ 492125 h 1195398"/>
                  <a:gd name="connsiteX3" fmla="*/ 930093 w 1177746"/>
                  <a:gd name="connsiteY3" fmla="*/ 549275 h 1195398"/>
                  <a:gd name="connsiteX4" fmla="*/ 1123768 w 1177746"/>
                  <a:gd name="connsiteY4" fmla="*/ 1184275 h 1195398"/>
                  <a:gd name="connsiteX5" fmla="*/ 18868 w 1177746"/>
                  <a:gd name="connsiteY5" fmla="*/ 1177925 h 1195398"/>
                  <a:gd name="connsiteX6" fmla="*/ 432571 w 1177746"/>
                  <a:gd name="connsiteY6" fmla="*/ 438221 h 1195398"/>
                  <a:gd name="connsiteX7" fmla="*/ 512703 w 1177746"/>
                  <a:gd name="connsiteY7" fmla="*/ 58369 h 1195398"/>
                  <a:gd name="connsiteX0" fmla="*/ 402801 w 1177746"/>
                  <a:gd name="connsiteY0" fmla="*/ 9525 h 1195398"/>
                  <a:gd name="connsiteX1" fmla="*/ 1168218 w 1177746"/>
                  <a:gd name="connsiteY1" fmla="*/ 0 h 1195398"/>
                  <a:gd name="connsiteX2" fmla="*/ 968192 w 1177746"/>
                  <a:gd name="connsiteY2" fmla="*/ 492125 h 1195398"/>
                  <a:gd name="connsiteX3" fmla="*/ 930093 w 1177746"/>
                  <a:gd name="connsiteY3" fmla="*/ 549275 h 1195398"/>
                  <a:gd name="connsiteX4" fmla="*/ 1123768 w 1177746"/>
                  <a:gd name="connsiteY4" fmla="*/ 1184275 h 1195398"/>
                  <a:gd name="connsiteX5" fmla="*/ 18868 w 1177746"/>
                  <a:gd name="connsiteY5" fmla="*/ 1177925 h 1195398"/>
                  <a:gd name="connsiteX6" fmla="*/ 432571 w 1177746"/>
                  <a:gd name="connsiteY6" fmla="*/ 438221 h 1195398"/>
                  <a:gd name="connsiteX7" fmla="*/ 402801 w 1177746"/>
                  <a:gd name="connsiteY7" fmla="*/ 9525 h 1195398"/>
                  <a:gd name="connsiteX0" fmla="*/ 402801 w 1177746"/>
                  <a:gd name="connsiteY0" fmla="*/ 194064 h 1379937"/>
                  <a:gd name="connsiteX1" fmla="*/ 872180 w 1177746"/>
                  <a:gd name="connsiteY1" fmla="*/ 0 h 1379937"/>
                  <a:gd name="connsiteX2" fmla="*/ 1168218 w 1177746"/>
                  <a:gd name="connsiteY2" fmla="*/ 184539 h 1379937"/>
                  <a:gd name="connsiteX3" fmla="*/ 968192 w 1177746"/>
                  <a:gd name="connsiteY3" fmla="*/ 676664 h 1379937"/>
                  <a:gd name="connsiteX4" fmla="*/ 930093 w 1177746"/>
                  <a:gd name="connsiteY4" fmla="*/ 733814 h 1379937"/>
                  <a:gd name="connsiteX5" fmla="*/ 1123768 w 1177746"/>
                  <a:gd name="connsiteY5" fmla="*/ 1368814 h 1379937"/>
                  <a:gd name="connsiteX6" fmla="*/ 18868 w 1177746"/>
                  <a:gd name="connsiteY6" fmla="*/ 1362464 h 1379937"/>
                  <a:gd name="connsiteX7" fmla="*/ 432571 w 1177746"/>
                  <a:gd name="connsiteY7" fmla="*/ 622760 h 1379937"/>
                  <a:gd name="connsiteX8" fmla="*/ 402801 w 1177746"/>
                  <a:gd name="connsiteY8" fmla="*/ 194064 h 1379937"/>
                  <a:gd name="connsiteX0" fmla="*/ 402801 w 1177746"/>
                  <a:gd name="connsiteY0" fmla="*/ 194064 h 1379937"/>
                  <a:gd name="connsiteX1" fmla="*/ 872180 w 1177746"/>
                  <a:gd name="connsiteY1" fmla="*/ 0 h 1379937"/>
                  <a:gd name="connsiteX2" fmla="*/ 1168218 w 1177746"/>
                  <a:gd name="connsiteY2" fmla="*/ 184539 h 1379937"/>
                  <a:gd name="connsiteX3" fmla="*/ 968192 w 1177746"/>
                  <a:gd name="connsiteY3" fmla="*/ 676664 h 1379937"/>
                  <a:gd name="connsiteX4" fmla="*/ 930093 w 1177746"/>
                  <a:gd name="connsiteY4" fmla="*/ 733814 h 1379937"/>
                  <a:gd name="connsiteX5" fmla="*/ 1123768 w 1177746"/>
                  <a:gd name="connsiteY5" fmla="*/ 1368814 h 1379937"/>
                  <a:gd name="connsiteX6" fmla="*/ 18868 w 1177746"/>
                  <a:gd name="connsiteY6" fmla="*/ 1362464 h 1379937"/>
                  <a:gd name="connsiteX7" fmla="*/ 432571 w 1177746"/>
                  <a:gd name="connsiteY7" fmla="*/ 622760 h 1379937"/>
                  <a:gd name="connsiteX8" fmla="*/ 402801 w 1177746"/>
                  <a:gd name="connsiteY8" fmla="*/ 194064 h 1379937"/>
                  <a:gd name="connsiteX0" fmla="*/ 402801 w 1177746"/>
                  <a:gd name="connsiteY0" fmla="*/ 194064 h 1379937"/>
                  <a:gd name="connsiteX1" fmla="*/ 872180 w 1177746"/>
                  <a:gd name="connsiteY1" fmla="*/ 0 h 1379937"/>
                  <a:gd name="connsiteX2" fmla="*/ 1168218 w 1177746"/>
                  <a:gd name="connsiteY2" fmla="*/ 184539 h 1379937"/>
                  <a:gd name="connsiteX3" fmla="*/ 968192 w 1177746"/>
                  <a:gd name="connsiteY3" fmla="*/ 676664 h 1379937"/>
                  <a:gd name="connsiteX4" fmla="*/ 930093 w 1177746"/>
                  <a:gd name="connsiteY4" fmla="*/ 733814 h 1379937"/>
                  <a:gd name="connsiteX5" fmla="*/ 1123768 w 1177746"/>
                  <a:gd name="connsiteY5" fmla="*/ 1368814 h 1379937"/>
                  <a:gd name="connsiteX6" fmla="*/ 18868 w 1177746"/>
                  <a:gd name="connsiteY6" fmla="*/ 1362464 h 1379937"/>
                  <a:gd name="connsiteX7" fmla="*/ 432571 w 1177746"/>
                  <a:gd name="connsiteY7" fmla="*/ 622760 h 1379937"/>
                  <a:gd name="connsiteX8" fmla="*/ 402801 w 1177746"/>
                  <a:gd name="connsiteY8" fmla="*/ 194064 h 1379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7746" h="1379937">
                    <a:moveTo>
                      <a:pt x="402801" y="194064"/>
                    </a:moveTo>
                    <a:cubicBezTo>
                      <a:pt x="591824" y="192466"/>
                      <a:pt x="683157" y="1598"/>
                      <a:pt x="872180" y="0"/>
                    </a:cubicBezTo>
                    <a:cubicBezTo>
                      <a:pt x="989176" y="30986"/>
                      <a:pt x="1106173" y="74182"/>
                      <a:pt x="1168218" y="184539"/>
                    </a:cubicBezTo>
                    <a:cubicBezTo>
                      <a:pt x="1221135" y="499922"/>
                      <a:pt x="1039630" y="635389"/>
                      <a:pt x="968192" y="676664"/>
                    </a:cubicBezTo>
                    <a:cubicBezTo>
                      <a:pt x="922155" y="695714"/>
                      <a:pt x="914747" y="710002"/>
                      <a:pt x="930093" y="733814"/>
                    </a:cubicBezTo>
                    <a:lnTo>
                      <a:pt x="1123768" y="1368814"/>
                    </a:lnTo>
                    <a:cubicBezTo>
                      <a:pt x="756526" y="1380456"/>
                      <a:pt x="357535" y="1388922"/>
                      <a:pt x="18868" y="1362464"/>
                    </a:cubicBezTo>
                    <a:cubicBezTo>
                      <a:pt x="-96332" y="1238122"/>
                      <a:pt x="350265" y="809353"/>
                      <a:pt x="432571" y="622760"/>
                    </a:cubicBezTo>
                    <a:cubicBezTo>
                      <a:pt x="514877" y="436167"/>
                      <a:pt x="280193" y="267101"/>
                      <a:pt x="402801" y="19406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3" name="Rectángulo 18"/>
              <p:cNvSpPr/>
              <p:nvPr/>
            </p:nvSpPr>
            <p:spPr>
              <a:xfrm flipH="1">
                <a:off x="7738332" y="4932939"/>
                <a:ext cx="250135" cy="200392"/>
              </a:xfrm>
              <a:custGeom>
                <a:avLst/>
                <a:gdLst>
                  <a:gd name="connsiteX0" fmla="*/ 0 w 85725"/>
                  <a:gd name="connsiteY0" fmla="*/ 0 h 336550"/>
                  <a:gd name="connsiteX1" fmla="*/ 85725 w 85725"/>
                  <a:gd name="connsiteY1" fmla="*/ 0 h 336550"/>
                  <a:gd name="connsiteX2" fmla="*/ 85725 w 85725"/>
                  <a:gd name="connsiteY2" fmla="*/ 336550 h 336550"/>
                  <a:gd name="connsiteX3" fmla="*/ 0 w 85725"/>
                  <a:gd name="connsiteY3" fmla="*/ 336550 h 336550"/>
                  <a:gd name="connsiteX4" fmla="*/ 0 w 85725"/>
                  <a:gd name="connsiteY4" fmla="*/ 0 h 336550"/>
                  <a:gd name="connsiteX0" fmla="*/ 0 w 161925"/>
                  <a:gd name="connsiteY0" fmla="*/ 0 h 336550"/>
                  <a:gd name="connsiteX1" fmla="*/ 161925 w 161925"/>
                  <a:gd name="connsiteY1" fmla="*/ 263525 h 336550"/>
                  <a:gd name="connsiteX2" fmla="*/ 85725 w 161925"/>
                  <a:gd name="connsiteY2" fmla="*/ 336550 h 336550"/>
                  <a:gd name="connsiteX3" fmla="*/ 0 w 161925"/>
                  <a:gd name="connsiteY3" fmla="*/ 336550 h 336550"/>
                  <a:gd name="connsiteX4" fmla="*/ 0 w 161925"/>
                  <a:gd name="connsiteY4" fmla="*/ 0 h 336550"/>
                  <a:gd name="connsiteX0" fmla="*/ 136525 w 161925"/>
                  <a:gd name="connsiteY0" fmla="*/ 0 h 304800"/>
                  <a:gd name="connsiteX1" fmla="*/ 161925 w 161925"/>
                  <a:gd name="connsiteY1" fmla="*/ 231775 h 304800"/>
                  <a:gd name="connsiteX2" fmla="*/ 85725 w 161925"/>
                  <a:gd name="connsiteY2" fmla="*/ 304800 h 304800"/>
                  <a:gd name="connsiteX3" fmla="*/ 0 w 161925"/>
                  <a:gd name="connsiteY3" fmla="*/ 304800 h 304800"/>
                  <a:gd name="connsiteX4" fmla="*/ 136525 w 161925"/>
                  <a:gd name="connsiteY4" fmla="*/ 0 h 304800"/>
                  <a:gd name="connsiteX0" fmla="*/ 457200 w 482600"/>
                  <a:gd name="connsiteY0" fmla="*/ 0 h 304800"/>
                  <a:gd name="connsiteX1" fmla="*/ 482600 w 482600"/>
                  <a:gd name="connsiteY1" fmla="*/ 231775 h 304800"/>
                  <a:gd name="connsiteX2" fmla="*/ 406400 w 482600"/>
                  <a:gd name="connsiteY2" fmla="*/ 304800 h 304800"/>
                  <a:gd name="connsiteX3" fmla="*/ 0 w 482600"/>
                  <a:gd name="connsiteY3" fmla="*/ 282575 h 304800"/>
                  <a:gd name="connsiteX4" fmla="*/ 457200 w 482600"/>
                  <a:gd name="connsiteY4" fmla="*/ 0 h 304800"/>
                  <a:gd name="connsiteX0" fmla="*/ 457200 w 482600"/>
                  <a:gd name="connsiteY0" fmla="*/ 0 h 361950"/>
                  <a:gd name="connsiteX1" fmla="*/ 482600 w 482600"/>
                  <a:gd name="connsiteY1" fmla="*/ 231775 h 361950"/>
                  <a:gd name="connsiteX2" fmla="*/ 279400 w 482600"/>
                  <a:gd name="connsiteY2" fmla="*/ 361950 h 361950"/>
                  <a:gd name="connsiteX3" fmla="*/ 0 w 482600"/>
                  <a:gd name="connsiteY3" fmla="*/ 282575 h 361950"/>
                  <a:gd name="connsiteX4" fmla="*/ 457200 w 482600"/>
                  <a:gd name="connsiteY4" fmla="*/ 0 h 361950"/>
                  <a:gd name="connsiteX0" fmla="*/ 457200 w 482600"/>
                  <a:gd name="connsiteY0" fmla="*/ 0 h 361950"/>
                  <a:gd name="connsiteX1" fmla="*/ 482600 w 482600"/>
                  <a:gd name="connsiteY1" fmla="*/ 231775 h 361950"/>
                  <a:gd name="connsiteX2" fmla="*/ 279400 w 482600"/>
                  <a:gd name="connsiteY2" fmla="*/ 361950 h 361950"/>
                  <a:gd name="connsiteX3" fmla="*/ 0 w 482600"/>
                  <a:gd name="connsiteY3" fmla="*/ 282575 h 361950"/>
                  <a:gd name="connsiteX4" fmla="*/ 457200 w 482600"/>
                  <a:gd name="connsiteY4" fmla="*/ 0 h 361950"/>
                  <a:gd name="connsiteX0" fmla="*/ 457200 w 482600"/>
                  <a:gd name="connsiteY0" fmla="*/ 0 h 387350"/>
                  <a:gd name="connsiteX1" fmla="*/ 482600 w 482600"/>
                  <a:gd name="connsiteY1" fmla="*/ 231775 h 387350"/>
                  <a:gd name="connsiteX2" fmla="*/ 254000 w 482600"/>
                  <a:gd name="connsiteY2" fmla="*/ 387350 h 387350"/>
                  <a:gd name="connsiteX3" fmla="*/ 0 w 482600"/>
                  <a:gd name="connsiteY3" fmla="*/ 282575 h 387350"/>
                  <a:gd name="connsiteX4" fmla="*/ 457200 w 482600"/>
                  <a:gd name="connsiteY4" fmla="*/ 0 h 387350"/>
                  <a:gd name="connsiteX0" fmla="*/ 457200 w 482600"/>
                  <a:gd name="connsiteY0" fmla="*/ 0 h 387350"/>
                  <a:gd name="connsiteX1" fmla="*/ 482600 w 482600"/>
                  <a:gd name="connsiteY1" fmla="*/ 231775 h 387350"/>
                  <a:gd name="connsiteX2" fmla="*/ 254000 w 482600"/>
                  <a:gd name="connsiteY2" fmla="*/ 387350 h 387350"/>
                  <a:gd name="connsiteX3" fmla="*/ 0 w 482600"/>
                  <a:gd name="connsiteY3" fmla="*/ 282575 h 387350"/>
                  <a:gd name="connsiteX4" fmla="*/ 457200 w 482600"/>
                  <a:gd name="connsiteY4" fmla="*/ 0 h 387350"/>
                  <a:gd name="connsiteX0" fmla="*/ 457200 w 482600"/>
                  <a:gd name="connsiteY0" fmla="*/ 6514 h 393864"/>
                  <a:gd name="connsiteX1" fmla="*/ 482600 w 482600"/>
                  <a:gd name="connsiteY1" fmla="*/ 238289 h 393864"/>
                  <a:gd name="connsiteX2" fmla="*/ 254000 w 482600"/>
                  <a:gd name="connsiteY2" fmla="*/ 393864 h 393864"/>
                  <a:gd name="connsiteX3" fmla="*/ 0 w 482600"/>
                  <a:gd name="connsiteY3" fmla="*/ 289089 h 393864"/>
                  <a:gd name="connsiteX4" fmla="*/ 457200 w 482600"/>
                  <a:gd name="connsiteY4" fmla="*/ 6514 h 393864"/>
                  <a:gd name="connsiteX0" fmla="*/ 466725 w 492125"/>
                  <a:gd name="connsiteY0" fmla="*/ 6911 h 394261"/>
                  <a:gd name="connsiteX1" fmla="*/ 492125 w 492125"/>
                  <a:gd name="connsiteY1" fmla="*/ 238686 h 394261"/>
                  <a:gd name="connsiteX2" fmla="*/ 263525 w 492125"/>
                  <a:gd name="connsiteY2" fmla="*/ 394261 h 394261"/>
                  <a:gd name="connsiteX3" fmla="*/ 0 w 492125"/>
                  <a:gd name="connsiteY3" fmla="*/ 273611 h 394261"/>
                  <a:gd name="connsiteX4" fmla="*/ 466725 w 492125"/>
                  <a:gd name="connsiteY4" fmla="*/ 6911 h 39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125" h="394261">
                    <a:moveTo>
                      <a:pt x="466725" y="6911"/>
                    </a:moveTo>
                    <a:lnTo>
                      <a:pt x="492125" y="238686"/>
                    </a:lnTo>
                    <a:lnTo>
                      <a:pt x="263525" y="394261"/>
                    </a:lnTo>
                    <a:cubicBezTo>
                      <a:pt x="224367" y="275728"/>
                      <a:pt x="93133" y="300069"/>
                      <a:pt x="0" y="273611"/>
                    </a:cubicBezTo>
                    <a:cubicBezTo>
                      <a:pt x="152400" y="179419"/>
                      <a:pt x="301625" y="-41772"/>
                      <a:pt x="466725" y="69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4" name="Forma libre 33"/>
              <p:cNvSpPr/>
              <p:nvPr/>
            </p:nvSpPr>
            <p:spPr>
              <a:xfrm flipH="1">
                <a:off x="7791708" y="4928225"/>
                <a:ext cx="28420" cy="476060"/>
              </a:xfrm>
              <a:custGeom>
                <a:avLst/>
                <a:gdLst>
                  <a:gd name="connsiteX0" fmla="*/ 0 w 358775"/>
                  <a:gd name="connsiteY0" fmla="*/ 879475 h 879475"/>
                  <a:gd name="connsiteX1" fmla="*/ 358775 w 358775"/>
                  <a:gd name="connsiteY1" fmla="*/ 0 h 879475"/>
                  <a:gd name="connsiteX0" fmla="*/ 397 w 359172"/>
                  <a:gd name="connsiteY0" fmla="*/ 879475 h 879475"/>
                  <a:gd name="connsiteX1" fmla="*/ 359172 w 359172"/>
                  <a:gd name="connsiteY1" fmla="*/ 0 h 879475"/>
                  <a:gd name="connsiteX0" fmla="*/ 219401 w 247976"/>
                  <a:gd name="connsiteY0" fmla="*/ 269875 h 296654"/>
                  <a:gd name="connsiteX1" fmla="*/ 247976 w 247976"/>
                  <a:gd name="connsiteY1" fmla="*/ 0 h 296654"/>
                  <a:gd name="connsiteX0" fmla="*/ 0 w 47111"/>
                  <a:gd name="connsiteY0" fmla="*/ 269875 h 269875"/>
                  <a:gd name="connsiteX1" fmla="*/ 28575 w 47111"/>
                  <a:gd name="connsiteY1" fmla="*/ 0 h 269875"/>
                  <a:gd name="connsiteX0" fmla="*/ 13133 w 41708"/>
                  <a:gd name="connsiteY0" fmla="*/ 269875 h 269875"/>
                  <a:gd name="connsiteX1" fmla="*/ 41708 w 41708"/>
                  <a:gd name="connsiteY1" fmla="*/ 0 h 269875"/>
                  <a:gd name="connsiteX0" fmla="*/ 2368 w 30943"/>
                  <a:gd name="connsiteY0" fmla="*/ 269875 h 269875"/>
                  <a:gd name="connsiteX1" fmla="*/ 30943 w 30943"/>
                  <a:gd name="connsiteY1" fmla="*/ 0 h 269875"/>
                  <a:gd name="connsiteX0" fmla="*/ 0 w 28575"/>
                  <a:gd name="connsiteY0" fmla="*/ 269875 h 269875"/>
                  <a:gd name="connsiteX1" fmla="*/ 28575 w 28575"/>
                  <a:gd name="connsiteY1" fmla="*/ 0 h 269875"/>
                  <a:gd name="connsiteX0" fmla="*/ 34997 w 38485"/>
                  <a:gd name="connsiteY0" fmla="*/ 263525 h 263525"/>
                  <a:gd name="connsiteX1" fmla="*/ 9597 w 38485"/>
                  <a:gd name="connsiteY1" fmla="*/ 0 h 263525"/>
                  <a:gd name="connsiteX0" fmla="*/ 25400 w 55915"/>
                  <a:gd name="connsiteY0" fmla="*/ 263525 h 263525"/>
                  <a:gd name="connsiteX1" fmla="*/ 0 w 55915"/>
                  <a:gd name="connsiteY1" fmla="*/ 0 h 263525"/>
                  <a:gd name="connsiteX0" fmla="*/ 25400 w 55915"/>
                  <a:gd name="connsiteY0" fmla="*/ 936625 h 936625"/>
                  <a:gd name="connsiteX1" fmla="*/ 0 w 55915"/>
                  <a:gd name="connsiteY1" fmla="*/ 0 h 93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5915" h="936625">
                    <a:moveTo>
                      <a:pt x="25400" y="936625"/>
                    </a:moveTo>
                    <a:cubicBezTo>
                      <a:pt x="46567" y="868892"/>
                      <a:pt x="93133" y="26458"/>
                      <a:pt x="0" y="0"/>
                    </a:cubicBezTo>
                  </a:path>
                </a:pathLst>
              </a:custGeom>
              <a:ln>
                <a:solidFill>
                  <a:srgbClr val="FFB20D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5" name="Rectángulo 21"/>
              <p:cNvSpPr/>
              <p:nvPr/>
            </p:nvSpPr>
            <p:spPr>
              <a:xfrm flipH="1">
                <a:off x="7645792" y="5063496"/>
                <a:ext cx="395927" cy="258202"/>
              </a:xfrm>
              <a:custGeom>
                <a:avLst/>
                <a:gdLst>
                  <a:gd name="connsiteX0" fmla="*/ 0 w 85725"/>
                  <a:gd name="connsiteY0" fmla="*/ 0 h 336550"/>
                  <a:gd name="connsiteX1" fmla="*/ 85725 w 85725"/>
                  <a:gd name="connsiteY1" fmla="*/ 0 h 336550"/>
                  <a:gd name="connsiteX2" fmla="*/ 85725 w 85725"/>
                  <a:gd name="connsiteY2" fmla="*/ 336550 h 336550"/>
                  <a:gd name="connsiteX3" fmla="*/ 0 w 85725"/>
                  <a:gd name="connsiteY3" fmla="*/ 336550 h 336550"/>
                  <a:gd name="connsiteX4" fmla="*/ 0 w 85725"/>
                  <a:gd name="connsiteY4" fmla="*/ 0 h 336550"/>
                  <a:gd name="connsiteX0" fmla="*/ 9525 w 85725"/>
                  <a:gd name="connsiteY0" fmla="*/ 0 h 349250"/>
                  <a:gd name="connsiteX1" fmla="*/ 85725 w 85725"/>
                  <a:gd name="connsiteY1" fmla="*/ 12700 h 349250"/>
                  <a:gd name="connsiteX2" fmla="*/ 85725 w 85725"/>
                  <a:gd name="connsiteY2" fmla="*/ 349250 h 349250"/>
                  <a:gd name="connsiteX3" fmla="*/ 0 w 85725"/>
                  <a:gd name="connsiteY3" fmla="*/ 349250 h 349250"/>
                  <a:gd name="connsiteX4" fmla="*/ 9525 w 85725"/>
                  <a:gd name="connsiteY4" fmla="*/ 0 h 349250"/>
                  <a:gd name="connsiteX0" fmla="*/ 9525 w 250825"/>
                  <a:gd name="connsiteY0" fmla="*/ 0 h 349250"/>
                  <a:gd name="connsiteX1" fmla="*/ 250825 w 250825"/>
                  <a:gd name="connsiteY1" fmla="*/ 98425 h 349250"/>
                  <a:gd name="connsiteX2" fmla="*/ 85725 w 250825"/>
                  <a:gd name="connsiteY2" fmla="*/ 349250 h 349250"/>
                  <a:gd name="connsiteX3" fmla="*/ 0 w 250825"/>
                  <a:gd name="connsiteY3" fmla="*/ 349250 h 349250"/>
                  <a:gd name="connsiteX4" fmla="*/ 9525 w 250825"/>
                  <a:gd name="connsiteY4" fmla="*/ 0 h 349250"/>
                  <a:gd name="connsiteX0" fmla="*/ 127000 w 368300"/>
                  <a:gd name="connsiteY0" fmla="*/ 0 h 368300"/>
                  <a:gd name="connsiteX1" fmla="*/ 368300 w 368300"/>
                  <a:gd name="connsiteY1" fmla="*/ 98425 h 368300"/>
                  <a:gd name="connsiteX2" fmla="*/ 203200 w 368300"/>
                  <a:gd name="connsiteY2" fmla="*/ 349250 h 368300"/>
                  <a:gd name="connsiteX3" fmla="*/ 0 w 368300"/>
                  <a:gd name="connsiteY3" fmla="*/ 368300 h 368300"/>
                  <a:gd name="connsiteX4" fmla="*/ 127000 w 368300"/>
                  <a:gd name="connsiteY4" fmla="*/ 0 h 368300"/>
                  <a:gd name="connsiteX0" fmla="*/ 127000 w 590550"/>
                  <a:gd name="connsiteY0" fmla="*/ 0 h 415925"/>
                  <a:gd name="connsiteX1" fmla="*/ 368300 w 590550"/>
                  <a:gd name="connsiteY1" fmla="*/ 98425 h 415925"/>
                  <a:gd name="connsiteX2" fmla="*/ 590550 w 590550"/>
                  <a:gd name="connsiteY2" fmla="*/ 415925 h 415925"/>
                  <a:gd name="connsiteX3" fmla="*/ 0 w 590550"/>
                  <a:gd name="connsiteY3" fmla="*/ 368300 h 415925"/>
                  <a:gd name="connsiteX4" fmla="*/ 127000 w 590550"/>
                  <a:gd name="connsiteY4" fmla="*/ 0 h 415925"/>
                  <a:gd name="connsiteX0" fmla="*/ 127000 w 590550"/>
                  <a:gd name="connsiteY0" fmla="*/ 0 h 415925"/>
                  <a:gd name="connsiteX1" fmla="*/ 368300 w 590550"/>
                  <a:gd name="connsiteY1" fmla="*/ 98425 h 415925"/>
                  <a:gd name="connsiteX2" fmla="*/ 287511 w 590550"/>
                  <a:gd name="connsiteY2" fmla="*/ 260350 h 415925"/>
                  <a:gd name="connsiteX3" fmla="*/ 590550 w 590550"/>
                  <a:gd name="connsiteY3" fmla="*/ 415925 h 415925"/>
                  <a:gd name="connsiteX4" fmla="*/ 0 w 590550"/>
                  <a:gd name="connsiteY4" fmla="*/ 368300 h 415925"/>
                  <a:gd name="connsiteX5" fmla="*/ 127000 w 590550"/>
                  <a:gd name="connsiteY5" fmla="*/ 0 h 415925"/>
                  <a:gd name="connsiteX0" fmla="*/ 127000 w 782811"/>
                  <a:gd name="connsiteY0" fmla="*/ 0 h 415925"/>
                  <a:gd name="connsiteX1" fmla="*/ 368300 w 782811"/>
                  <a:gd name="connsiteY1" fmla="*/ 98425 h 415925"/>
                  <a:gd name="connsiteX2" fmla="*/ 287511 w 782811"/>
                  <a:gd name="connsiteY2" fmla="*/ 260350 h 415925"/>
                  <a:gd name="connsiteX3" fmla="*/ 782811 w 782811"/>
                  <a:gd name="connsiteY3" fmla="*/ 298450 h 415925"/>
                  <a:gd name="connsiteX4" fmla="*/ 590550 w 782811"/>
                  <a:gd name="connsiteY4" fmla="*/ 415925 h 415925"/>
                  <a:gd name="connsiteX5" fmla="*/ 0 w 782811"/>
                  <a:gd name="connsiteY5" fmla="*/ 368300 h 415925"/>
                  <a:gd name="connsiteX6" fmla="*/ 127000 w 782811"/>
                  <a:gd name="connsiteY6" fmla="*/ 0 h 415925"/>
                  <a:gd name="connsiteX0" fmla="*/ 127000 w 782811"/>
                  <a:gd name="connsiteY0" fmla="*/ 0 h 552450"/>
                  <a:gd name="connsiteX1" fmla="*/ 368300 w 782811"/>
                  <a:gd name="connsiteY1" fmla="*/ 98425 h 552450"/>
                  <a:gd name="connsiteX2" fmla="*/ 287511 w 782811"/>
                  <a:gd name="connsiteY2" fmla="*/ 260350 h 552450"/>
                  <a:gd name="connsiteX3" fmla="*/ 782811 w 782811"/>
                  <a:gd name="connsiteY3" fmla="*/ 298450 h 552450"/>
                  <a:gd name="connsiteX4" fmla="*/ 712961 w 782811"/>
                  <a:gd name="connsiteY4" fmla="*/ 552450 h 552450"/>
                  <a:gd name="connsiteX5" fmla="*/ 590550 w 782811"/>
                  <a:gd name="connsiteY5" fmla="*/ 415925 h 552450"/>
                  <a:gd name="connsiteX6" fmla="*/ 0 w 782811"/>
                  <a:gd name="connsiteY6" fmla="*/ 368300 h 552450"/>
                  <a:gd name="connsiteX7" fmla="*/ 127000 w 782811"/>
                  <a:gd name="connsiteY7" fmla="*/ 0 h 552450"/>
                  <a:gd name="connsiteX0" fmla="*/ 127000 w 782811"/>
                  <a:gd name="connsiteY0" fmla="*/ 0 h 552450"/>
                  <a:gd name="connsiteX1" fmla="*/ 368300 w 782811"/>
                  <a:gd name="connsiteY1" fmla="*/ 98425 h 552450"/>
                  <a:gd name="connsiteX2" fmla="*/ 287511 w 782811"/>
                  <a:gd name="connsiteY2" fmla="*/ 260350 h 552450"/>
                  <a:gd name="connsiteX3" fmla="*/ 782811 w 782811"/>
                  <a:gd name="connsiteY3" fmla="*/ 298450 h 552450"/>
                  <a:gd name="connsiteX4" fmla="*/ 712961 w 782811"/>
                  <a:gd name="connsiteY4" fmla="*/ 552450 h 552450"/>
                  <a:gd name="connsiteX5" fmla="*/ 560561 w 782811"/>
                  <a:gd name="connsiteY5" fmla="*/ 498474 h 552450"/>
                  <a:gd name="connsiteX6" fmla="*/ 590550 w 782811"/>
                  <a:gd name="connsiteY6" fmla="*/ 415925 h 552450"/>
                  <a:gd name="connsiteX7" fmla="*/ 0 w 782811"/>
                  <a:gd name="connsiteY7" fmla="*/ 368300 h 552450"/>
                  <a:gd name="connsiteX8" fmla="*/ 127000 w 782811"/>
                  <a:gd name="connsiteY8" fmla="*/ 0 h 552450"/>
                  <a:gd name="connsiteX0" fmla="*/ 127000 w 782811"/>
                  <a:gd name="connsiteY0" fmla="*/ 0 h 520700"/>
                  <a:gd name="connsiteX1" fmla="*/ 368300 w 782811"/>
                  <a:gd name="connsiteY1" fmla="*/ 98425 h 520700"/>
                  <a:gd name="connsiteX2" fmla="*/ 287511 w 782811"/>
                  <a:gd name="connsiteY2" fmla="*/ 260350 h 520700"/>
                  <a:gd name="connsiteX3" fmla="*/ 782811 w 782811"/>
                  <a:gd name="connsiteY3" fmla="*/ 298450 h 520700"/>
                  <a:gd name="connsiteX4" fmla="*/ 760586 w 782811"/>
                  <a:gd name="connsiteY4" fmla="*/ 520700 h 520700"/>
                  <a:gd name="connsiteX5" fmla="*/ 560561 w 782811"/>
                  <a:gd name="connsiteY5" fmla="*/ 498474 h 520700"/>
                  <a:gd name="connsiteX6" fmla="*/ 590550 w 782811"/>
                  <a:gd name="connsiteY6" fmla="*/ 415925 h 520700"/>
                  <a:gd name="connsiteX7" fmla="*/ 0 w 782811"/>
                  <a:gd name="connsiteY7" fmla="*/ 368300 h 520700"/>
                  <a:gd name="connsiteX8" fmla="*/ 127000 w 782811"/>
                  <a:gd name="connsiteY8" fmla="*/ 0 h 520700"/>
                  <a:gd name="connsiteX0" fmla="*/ 127000 w 793776"/>
                  <a:gd name="connsiteY0" fmla="*/ 0 h 520700"/>
                  <a:gd name="connsiteX1" fmla="*/ 368300 w 793776"/>
                  <a:gd name="connsiteY1" fmla="*/ 98425 h 520700"/>
                  <a:gd name="connsiteX2" fmla="*/ 287511 w 793776"/>
                  <a:gd name="connsiteY2" fmla="*/ 260350 h 520700"/>
                  <a:gd name="connsiteX3" fmla="*/ 782811 w 793776"/>
                  <a:gd name="connsiteY3" fmla="*/ 298450 h 520700"/>
                  <a:gd name="connsiteX4" fmla="*/ 760586 w 793776"/>
                  <a:gd name="connsiteY4" fmla="*/ 520700 h 520700"/>
                  <a:gd name="connsiteX5" fmla="*/ 560561 w 793776"/>
                  <a:gd name="connsiteY5" fmla="*/ 498474 h 520700"/>
                  <a:gd name="connsiteX6" fmla="*/ 590550 w 793776"/>
                  <a:gd name="connsiteY6" fmla="*/ 415925 h 520700"/>
                  <a:gd name="connsiteX7" fmla="*/ 0 w 793776"/>
                  <a:gd name="connsiteY7" fmla="*/ 368300 h 520700"/>
                  <a:gd name="connsiteX8" fmla="*/ 127000 w 793776"/>
                  <a:gd name="connsiteY8" fmla="*/ 0 h 520700"/>
                  <a:gd name="connsiteX0" fmla="*/ 127000 w 793776"/>
                  <a:gd name="connsiteY0" fmla="*/ 0 h 520700"/>
                  <a:gd name="connsiteX1" fmla="*/ 368300 w 793776"/>
                  <a:gd name="connsiteY1" fmla="*/ 98425 h 520700"/>
                  <a:gd name="connsiteX2" fmla="*/ 287511 w 793776"/>
                  <a:gd name="connsiteY2" fmla="*/ 260350 h 520700"/>
                  <a:gd name="connsiteX3" fmla="*/ 782811 w 793776"/>
                  <a:gd name="connsiteY3" fmla="*/ 298450 h 520700"/>
                  <a:gd name="connsiteX4" fmla="*/ 760586 w 793776"/>
                  <a:gd name="connsiteY4" fmla="*/ 520700 h 520700"/>
                  <a:gd name="connsiteX5" fmla="*/ 560561 w 793776"/>
                  <a:gd name="connsiteY5" fmla="*/ 498474 h 520700"/>
                  <a:gd name="connsiteX6" fmla="*/ 590550 w 793776"/>
                  <a:gd name="connsiteY6" fmla="*/ 415925 h 520700"/>
                  <a:gd name="connsiteX7" fmla="*/ 0 w 793776"/>
                  <a:gd name="connsiteY7" fmla="*/ 368300 h 520700"/>
                  <a:gd name="connsiteX8" fmla="*/ 127000 w 793776"/>
                  <a:gd name="connsiteY8" fmla="*/ 0 h 520700"/>
                  <a:gd name="connsiteX0" fmla="*/ 127038 w 793814"/>
                  <a:gd name="connsiteY0" fmla="*/ 0 h 520700"/>
                  <a:gd name="connsiteX1" fmla="*/ 368338 w 793814"/>
                  <a:gd name="connsiteY1" fmla="*/ 98425 h 520700"/>
                  <a:gd name="connsiteX2" fmla="*/ 287549 w 793814"/>
                  <a:gd name="connsiteY2" fmla="*/ 260350 h 520700"/>
                  <a:gd name="connsiteX3" fmla="*/ 782849 w 793814"/>
                  <a:gd name="connsiteY3" fmla="*/ 298450 h 520700"/>
                  <a:gd name="connsiteX4" fmla="*/ 760624 w 793814"/>
                  <a:gd name="connsiteY4" fmla="*/ 520700 h 520700"/>
                  <a:gd name="connsiteX5" fmla="*/ 560599 w 793814"/>
                  <a:gd name="connsiteY5" fmla="*/ 498474 h 520700"/>
                  <a:gd name="connsiteX6" fmla="*/ 590588 w 793814"/>
                  <a:gd name="connsiteY6" fmla="*/ 415925 h 520700"/>
                  <a:gd name="connsiteX7" fmla="*/ 38 w 793814"/>
                  <a:gd name="connsiteY7" fmla="*/ 368300 h 520700"/>
                  <a:gd name="connsiteX8" fmla="*/ 127038 w 793814"/>
                  <a:gd name="connsiteY8" fmla="*/ 0 h 520700"/>
                  <a:gd name="connsiteX0" fmla="*/ 127038 w 793814"/>
                  <a:gd name="connsiteY0" fmla="*/ 0 h 520700"/>
                  <a:gd name="connsiteX1" fmla="*/ 368338 w 793814"/>
                  <a:gd name="connsiteY1" fmla="*/ 98425 h 520700"/>
                  <a:gd name="connsiteX2" fmla="*/ 265324 w 793814"/>
                  <a:gd name="connsiteY2" fmla="*/ 282575 h 520700"/>
                  <a:gd name="connsiteX3" fmla="*/ 782849 w 793814"/>
                  <a:gd name="connsiteY3" fmla="*/ 298450 h 520700"/>
                  <a:gd name="connsiteX4" fmla="*/ 760624 w 793814"/>
                  <a:gd name="connsiteY4" fmla="*/ 520700 h 520700"/>
                  <a:gd name="connsiteX5" fmla="*/ 560599 w 793814"/>
                  <a:gd name="connsiteY5" fmla="*/ 498474 h 520700"/>
                  <a:gd name="connsiteX6" fmla="*/ 590588 w 793814"/>
                  <a:gd name="connsiteY6" fmla="*/ 415925 h 520700"/>
                  <a:gd name="connsiteX7" fmla="*/ 38 w 793814"/>
                  <a:gd name="connsiteY7" fmla="*/ 368300 h 520700"/>
                  <a:gd name="connsiteX8" fmla="*/ 127038 w 793814"/>
                  <a:gd name="connsiteY8" fmla="*/ 0 h 520700"/>
                  <a:gd name="connsiteX0" fmla="*/ 127038 w 787545"/>
                  <a:gd name="connsiteY0" fmla="*/ 0 h 520700"/>
                  <a:gd name="connsiteX1" fmla="*/ 368338 w 787545"/>
                  <a:gd name="connsiteY1" fmla="*/ 98425 h 520700"/>
                  <a:gd name="connsiteX2" fmla="*/ 265324 w 787545"/>
                  <a:gd name="connsiteY2" fmla="*/ 282575 h 520700"/>
                  <a:gd name="connsiteX3" fmla="*/ 773324 w 787545"/>
                  <a:gd name="connsiteY3" fmla="*/ 288925 h 520700"/>
                  <a:gd name="connsiteX4" fmla="*/ 760624 w 787545"/>
                  <a:gd name="connsiteY4" fmla="*/ 520700 h 520700"/>
                  <a:gd name="connsiteX5" fmla="*/ 560599 w 787545"/>
                  <a:gd name="connsiteY5" fmla="*/ 498474 h 520700"/>
                  <a:gd name="connsiteX6" fmla="*/ 590588 w 787545"/>
                  <a:gd name="connsiteY6" fmla="*/ 415925 h 520700"/>
                  <a:gd name="connsiteX7" fmla="*/ 38 w 787545"/>
                  <a:gd name="connsiteY7" fmla="*/ 368300 h 520700"/>
                  <a:gd name="connsiteX8" fmla="*/ 127038 w 787545"/>
                  <a:gd name="connsiteY8" fmla="*/ 0 h 520700"/>
                  <a:gd name="connsiteX0" fmla="*/ 127038 w 768548"/>
                  <a:gd name="connsiteY0" fmla="*/ 0 h 520700"/>
                  <a:gd name="connsiteX1" fmla="*/ 368338 w 768548"/>
                  <a:gd name="connsiteY1" fmla="*/ 98425 h 520700"/>
                  <a:gd name="connsiteX2" fmla="*/ 265324 w 768548"/>
                  <a:gd name="connsiteY2" fmla="*/ 282575 h 520700"/>
                  <a:gd name="connsiteX3" fmla="*/ 693950 w 768548"/>
                  <a:gd name="connsiteY3" fmla="*/ 288925 h 520700"/>
                  <a:gd name="connsiteX4" fmla="*/ 760624 w 768548"/>
                  <a:gd name="connsiteY4" fmla="*/ 520700 h 520700"/>
                  <a:gd name="connsiteX5" fmla="*/ 560599 w 768548"/>
                  <a:gd name="connsiteY5" fmla="*/ 498474 h 520700"/>
                  <a:gd name="connsiteX6" fmla="*/ 590588 w 768548"/>
                  <a:gd name="connsiteY6" fmla="*/ 415925 h 520700"/>
                  <a:gd name="connsiteX7" fmla="*/ 38 w 768548"/>
                  <a:gd name="connsiteY7" fmla="*/ 368300 h 520700"/>
                  <a:gd name="connsiteX8" fmla="*/ 127038 w 768548"/>
                  <a:gd name="connsiteY8" fmla="*/ 0 h 520700"/>
                  <a:gd name="connsiteX0" fmla="*/ 127038 w 776259"/>
                  <a:gd name="connsiteY0" fmla="*/ 0 h 520700"/>
                  <a:gd name="connsiteX1" fmla="*/ 368338 w 776259"/>
                  <a:gd name="connsiteY1" fmla="*/ 98425 h 520700"/>
                  <a:gd name="connsiteX2" fmla="*/ 265324 w 776259"/>
                  <a:gd name="connsiteY2" fmla="*/ 282575 h 520700"/>
                  <a:gd name="connsiteX3" fmla="*/ 693950 w 776259"/>
                  <a:gd name="connsiteY3" fmla="*/ 288925 h 520700"/>
                  <a:gd name="connsiteX4" fmla="*/ 760624 w 776259"/>
                  <a:gd name="connsiteY4" fmla="*/ 520700 h 520700"/>
                  <a:gd name="connsiteX5" fmla="*/ 560599 w 776259"/>
                  <a:gd name="connsiteY5" fmla="*/ 498474 h 520700"/>
                  <a:gd name="connsiteX6" fmla="*/ 590588 w 776259"/>
                  <a:gd name="connsiteY6" fmla="*/ 415925 h 520700"/>
                  <a:gd name="connsiteX7" fmla="*/ 38 w 776259"/>
                  <a:gd name="connsiteY7" fmla="*/ 368300 h 520700"/>
                  <a:gd name="connsiteX8" fmla="*/ 127038 w 776259"/>
                  <a:gd name="connsiteY8" fmla="*/ 0 h 520700"/>
                  <a:gd name="connsiteX0" fmla="*/ 127038 w 778965"/>
                  <a:gd name="connsiteY0" fmla="*/ 0 h 520700"/>
                  <a:gd name="connsiteX1" fmla="*/ 368338 w 778965"/>
                  <a:gd name="connsiteY1" fmla="*/ 98425 h 520700"/>
                  <a:gd name="connsiteX2" fmla="*/ 265324 w 778965"/>
                  <a:gd name="connsiteY2" fmla="*/ 282575 h 520700"/>
                  <a:gd name="connsiteX3" fmla="*/ 693950 w 778965"/>
                  <a:gd name="connsiteY3" fmla="*/ 288925 h 520700"/>
                  <a:gd name="connsiteX4" fmla="*/ 760624 w 778965"/>
                  <a:gd name="connsiteY4" fmla="*/ 520700 h 520700"/>
                  <a:gd name="connsiteX5" fmla="*/ 560599 w 778965"/>
                  <a:gd name="connsiteY5" fmla="*/ 498474 h 520700"/>
                  <a:gd name="connsiteX6" fmla="*/ 590588 w 778965"/>
                  <a:gd name="connsiteY6" fmla="*/ 415925 h 520700"/>
                  <a:gd name="connsiteX7" fmla="*/ 38 w 778965"/>
                  <a:gd name="connsiteY7" fmla="*/ 368300 h 520700"/>
                  <a:gd name="connsiteX8" fmla="*/ 127038 w 778965"/>
                  <a:gd name="connsiteY8" fmla="*/ 0 h 520700"/>
                  <a:gd name="connsiteX0" fmla="*/ 136560 w 778962"/>
                  <a:gd name="connsiteY0" fmla="*/ 0 h 508000"/>
                  <a:gd name="connsiteX1" fmla="*/ 368335 w 778962"/>
                  <a:gd name="connsiteY1" fmla="*/ 85725 h 508000"/>
                  <a:gd name="connsiteX2" fmla="*/ 265321 w 778962"/>
                  <a:gd name="connsiteY2" fmla="*/ 269875 h 508000"/>
                  <a:gd name="connsiteX3" fmla="*/ 693947 w 778962"/>
                  <a:gd name="connsiteY3" fmla="*/ 276225 h 508000"/>
                  <a:gd name="connsiteX4" fmla="*/ 760621 w 778962"/>
                  <a:gd name="connsiteY4" fmla="*/ 508000 h 508000"/>
                  <a:gd name="connsiteX5" fmla="*/ 560596 w 778962"/>
                  <a:gd name="connsiteY5" fmla="*/ 485774 h 508000"/>
                  <a:gd name="connsiteX6" fmla="*/ 590585 w 778962"/>
                  <a:gd name="connsiteY6" fmla="*/ 403225 h 508000"/>
                  <a:gd name="connsiteX7" fmla="*/ 35 w 778962"/>
                  <a:gd name="connsiteY7" fmla="*/ 355600 h 508000"/>
                  <a:gd name="connsiteX8" fmla="*/ 136560 w 778962"/>
                  <a:gd name="connsiteY8" fmla="*/ 0 h 50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8962" h="508000">
                    <a:moveTo>
                      <a:pt x="136560" y="0"/>
                    </a:moveTo>
                    <a:lnTo>
                      <a:pt x="368335" y="85725"/>
                    </a:lnTo>
                    <a:cubicBezTo>
                      <a:pt x="391147" y="116417"/>
                      <a:pt x="242509" y="239183"/>
                      <a:pt x="265321" y="269875"/>
                    </a:cubicBezTo>
                    <a:cubicBezTo>
                      <a:pt x="326704" y="301625"/>
                      <a:pt x="632564" y="244475"/>
                      <a:pt x="693947" y="276225"/>
                    </a:cubicBezTo>
                    <a:cubicBezTo>
                      <a:pt x="776171" y="343389"/>
                      <a:pt x="799535" y="434000"/>
                      <a:pt x="760621" y="508000"/>
                    </a:cubicBezTo>
                    <a:cubicBezTo>
                      <a:pt x="734163" y="476250"/>
                      <a:pt x="587054" y="517524"/>
                      <a:pt x="560596" y="485774"/>
                    </a:cubicBezTo>
                    <a:lnTo>
                      <a:pt x="590585" y="403225"/>
                    </a:lnTo>
                    <a:cubicBezTo>
                      <a:pt x="393735" y="387350"/>
                      <a:pt x="34960" y="419100"/>
                      <a:pt x="35" y="355600"/>
                    </a:cubicBezTo>
                    <a:cubicBezTo>
                      <a:pt x="-2082" y="220133"/>
                      <a:pt x="94227" y="122767"/>
                      <a:pt x="13656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60000"/>
                      <a:lumOff val="40000"/>
                    </a:schemeClr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6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6" name="Rectángulo 21"/>
              <p:cNvSpPr/>
              <p:nvPr/>
            </p:nvSpPr>
            <p:spPr>
              <a:xfrm flipH="1">
                <a:off x="7160513" y="5257494"/>
                <a:ext cx="359356" cy="198928"/>
              </a:xfrm>
              <a:custGeom>
                <a:avLst/>
                <a:gdLst>
                  <a:gd name="connsiteX0" fmla="*/ 0 w 85725"/>
                  <a:gd name="connsiteY0" fmla="*/ 0 h 336550"/>
                  <a:gd name="connsiteX1" fmla="*/ 85725 w 85725"/>
                  <a:gd name="connsiteY1" fmla="*/ 0 h 336550"/>
                  <a:gd name="connsiteX2" fmla="*/ 85725 w 85725"/>
                  <a:gd name="connsiteY2" fmla="*/ 336550 h 336550"/>
                  <a:gd name="connsiteX3" fmla="*/ 0 w 85725"/>
                  <a:gd name="connsiteY3" fmla="*/ 336550 h 336550"/>
                  <a:gd name="connsiteX4" fmla="*/ 0 w 85725"/>
                  <a:gd name="connsiteY4" fmla="*/ 0 h 336550"/>
                  <a:gd name="connsiteX0" fmla="*/ 9525 w 85725"/>
                  <a:gd name="connsiteY0" fmla="*/ 0 h 349250"/>
                  <a:gd name="connsiteX1" fmla="*/ 85725 w 85725"/>
                  <a:gd name="connsiteY1" fmla="*/ 12700 h 349250"/>
                  <a:gd name="connsiteX2" fmla="*/ 85725 w 85725"/>
                  <a:gd name="connsiteY2" fmla="*/ 349250 h 349250"/>
                  <a:gd name="connsiteX3" fmla="*/ 0 w 85725"/>
                  <a:gd name="connsiteY3" fmla="*/ 349250 h 349250"/>
                  <a:gd name="connsiteX4" fmla="*/ 9525 w 85725"/>
                  <a:gd name="connsiteY4" fmla="*/ 0 h 349250"/>
                  <a:gd name="connsiteX0" fmla="*/ 9525 w 250825"/>
                  <a:gd name="connsiteY0" fmla="*/ 0 h 349250"/>
                  <a:gd name="connsiteX1" fmla="*/ 250825 w 250825"/>
                  <a:gd name="connsiteY1" fmla="*/ 98425 h 349250"/>
                  <a:gd name="connsiteX2" fmla="*/ 85725 w 250825"/>
                  <a:gd name="connsiteY2" fmla="*/ 349250 h 349250"/>
                  <a:gd name="connsiteX3" fmla="*/ 0 w 250825"/>
                  <a:gd name="connsiteY3" fmla="*/ 349250 h 349250"/>
                  <a:gd name="connsiteX4" fmla="*/ 9525 w 250825"/>
                  <a:gd name="connsiteY4" fmla="*/ 0 h 349250"/>
                  <a:gd name="connsiteX0" fmla="*/ 127000 w 368300"/>
                  <a:gd name="connsiteY0" fmla="*/ 0 h 368300"/>
                  <a:gd name="connsiteX1" fmla="*/ 368300 w 368300"/>
                  <a:gd name="connsiteY1" fmla="*/ 98425 h 368300"/>
                  <a:gd name="connsiteX2" fmla="*/ 203200 w 368300"/>
                  <a:gd name="connsiteY2" fmla="*/ 349250 h 368300"/>
                  <a:gd name="connsiteX3" fmla="*/ 0 w 368300"/>
                  <a:gd name="connsiteY3" fmla="*/ 368300 h 368300"/>
                  <a:gd name="connsiteX4" fmla="*/ 127000 w 368300"/>
                  <a:gd name="connsiteY4" fmla="*/ 0 h 368300"/>
                  <a:gd name="connsiteX0" fmla="*/ 127000 w 590550"/>
                  <a:gd name="connsiteY0" fmla="*/ 0 h 415925"/>
                  <a:gd name="connsiteX1" fmla="*/ 368300 w 590550"/>
                  <a:gd name="connsiteY1" fmla="*/ 98425 h 415925"/>
                  <a:gd name="connsiteX2" fmla="*/ 590550 w 590550"/>
                  <a:gd name="connsiteY2" fmla="*/ 415925 h 415925"/>
                  <a:gd name="connsiteX3" fmla="*/ 0 w 590550"/>
                  <a:gd name="connsiteY3" fmla="*/ 368300 h 415925"/>
                  <a:gd name="connsiteX4" fmla="*/ 127000 w 590550"/>
                  <a:gd name="connsiteY4" fmla="*/ 0 h 415925"/>
                  <a:gd name="connsiteX0" fmla="*/ 127000 w 590550"/>
                  <a:gd name="connsiteY0" fmla="*/ 0 h 415925"/>
                  <a:gd name="connsiteX1" fmla="*/ 368300 w 590550"/>
                  <a:gd name="connsiteY1" fmla="*/ 98425 h 415925"/>
                  <a:gd name="connsiteX2" fmla="*/ 287511 w 590550"/>
                  <a:gd name="connsiteY2" fmla="*/ 260350 h 415925"/>
                  <a:gd name="connsiteX3" fmla="*/ 590550 w 590550"/>
                  <a:gd name="connsiteY3" fmla="*/ 415925 h 415925"/>
                  <a:gd name="connsiteX4" fmla="*/ 0 w 590550"/>
                  <a:gd name="connsiteY4" fmla="*/ 368300 h 415925"/>
                  <a:gd name="connsiteX5" fmla="*/ 127000 w 590550"/>
                  <a:gd name="connsiteY5" fmla="*/ 0 h 415925"/>
                  <a:gd name="connsiteX0" fmla="*/ 127000 w 782811"/>
                  <a:gd name="connsiteY0" fmla="*/ 0 h 415925"/>
                  <a:gd name="connsiteX1" fmla="*/ 368300 w 782811"/>
                  <a:gd name="connsiteY1" fmla="*/ 98425 h 415925"/>
                  <a:gd name="connsiteX2" fmla="*/ 287511 w 782811"/>
                  <a:gd name="connsiteY2" fmla="*/ 260350 h 415925"/>
                  <a:gd name="connsiteX3" fmla="*/ 782811 w 782811"/>
                  <a:gd name="connsiteY3" fmla="*/ 298450 h 415925"/>
                  <a:gd name="connsiteX4" fmla="*/ 590550 w 782811"/>
                  <a:gd name="connsiteY4" fmla="*/ 415925 h 415925"/>
                  <a:gd name="connsiteX5" fmla="*/ 0 w 782811"/>
                  <a:gd name="connsiteY5" fmla="*/ 368300 h 415925"/>
                  <a:gd name="connsiteX6" fmla="*/ 127000 w 782811"/>
                  <a:gd name="connsiteY6" fmla="*/ 0 h 415925"/>
                  <a:gd name="connsiteX0" fmla="*/ 127000 w 782811"/>
                  <a:gd name="connsiteY0" fmla="*/ 0 h 552450"/>
                  <a:gd name="connsiteX1" fmla="*/ 368300 w 782811"/>
                  <a:gd name="connsiteY1" fmla="*/ 98425 h 552450"/>
                  <a:gd name="connsiteX2" fmla="*/ 287511 w 782811"/>
                  <a:gd name="connsiteY2" fmla="*/ 260350 h 552450"/>
                  <a:gd name="connsiteX3" fmla="*/ 782811 w 782811"/>
                  <a:gd name="connsiteY3" fmla="*/ 298450 h 552450"/>
                  <a:gd name="connsiteX4" fmla="*/ 712961 w 782811"/>
                  <a:gd name="connsiteY4" fmla="*/ 552450 h 552450"/>
                  <a:gd name="connsiteX5" fmla="*/ 590550 w 782811"/>
                  <a:gd name="connsiteY5" fmla="*/ 415925 h 552450"/>
                  <a:gd name="connsiteX6" fmla="*/ 0 w 782811"/>
                  <a:gd name="connsiteY6" fmla="*/ 368300 h 552450"/>
                  <a:gd name="connsiteX7" fmla="*/ 127000 w 782811"/>
                  <a:gd name="connsiteY7" fmla="*/ 0 h 552450"/>
                  <a:gd name="connsiteX0" fmla="*/ 127000 w 782811"/>
                  <a:gd name="connsiteY0" fmla="*/ 0 h 552450"/>
                  <a:gd name="connsiteX1" fmla="*/ 368300 w 782811"/>
                  <a:gd name="connsiteY1" fmla="*/ 98425 h 552450"/>
                  <a:gd name="connsiteX2" fmla="*/ 287511 w 782811"/>
                  <a:gd name="connsiteY2" fmla="*/ 260350 h 552450"/>
                  <a:gd name="connsiteX3" fmla="*/ 782811 w 782811"/>
                  <a:gd name="connsiteY3" fmla="*/ 298450 h 552450"/>
                  <a:gd name="connsiteX4" fmla="*/ 712961 w 782811"/>
                  <a:gd name="connsiteY4" fmla="*/ 552450 h 552450"/>
                  <a:gd name="connsiteX5" fmla="*/ 560561 w 782811"/>
                  <a:gd name="connsiteY5" fmla="*/ 498474 h 552450"/>
                  <a:gd name="connsiteX6" fmla="*/ 590550 w 782811"/>
                  <a:gd name="connsiteY6" fmla="*/ 415925 h 552450"/>
                  <a:gd name="connsiteX7" fmla="*/ 0 w 782811"/>
                  <a:gd name="connsiteY7" fmla="*/ 368300 h 552450"/>
                  <a:gd name="connsiteX8" fmla="*/ 127000 w 782811"/>
                  <a:gd name="connsiteY8" fmla="*/ 0 h 552450"/>
                  <a:gd name="connsiteX0" fmla="*/ 127000 w 782811"/>
                  <a:gd name="connsiteY0" fmla="*/ 0 h 520700"/>
                  <a:gd name="connsiteX1" fmla="*/ 368300 w 782811"/>
                  <a:gd name="connsiteY1" fmla="*/ 98425 h 520700"/>
                  <a:gd name="connsiteX2" fmla="*/ 287511 w 782811"/>
                  <a:gd name="connsiteY2" fmla="*/ 260350 h 520700"/>
                  <a:gd name="connsiteX3" fmla="*/ 782811 w 782811"/>
                  <a:gd name="connsiteY3" fmla="*/ 298450 h 520700"/>
                  <a:gd name="connsiteX4" fmla="*/ 760586 w 782811"/>
                  <a:gd name="connsiteY4" fmla="*/ 520700 h 520700"/>
                  <a:gd name="connsiteX5" fmla="*/ 560561 w 782811"/>
                  <a:gd name="connsiteY5" fmla="*/ 498474 h 520700"/>
                  <a:gd name="connsiteX6" fmla="*/ 590550 w 782811"/>
                  <a:gd name="connsiteY6" fmla="*/ 415925 h 520700"/>
                  <a:gd name="connsiteX7" fmla="*/ 0 w 782811"/>
                  <a:gd name="connsiteY7" fmla="*/ 368300 h 520700"/>
                  <a:gd name="connsiteX8" fmla="*/ 127000 w 782811"/>
                  <a:gd name="connsiteY8" fmla="*/ 0 h 520700"/>
                  <a:gd name="connsiteX0" fmla="*/ 127000 w 793776"/>
                  <a:gd name="connsiteY0" fmla="*/ 0 h 520700"/>
                  <a:gd name="connsiteX1" fmla="*/ 368300 w 793776"/>
                  <a:gd name="connsiteY1" fmla="*/ 98425 h 520700"/>
                  <a:gd name="connsiteX2" fmla="*/ 287511 w 793776"/>
                  <a:gd name="connsiteY2" fmla="*/ 260350 h 520700"/>
                  <a:gd name="connsiteX3" fmla="*/ 782811 w 793776"/>
                  <a:gd name="connsiteY3" fmla="*/ 298450 h 520700"/>
                  <a:gd name="connsiteX4" fmla="*/ 760586 w 793776"/>
                  <a:gd name="connsiteY4" fmla="*/ 520700 h 520700"/>
                  <a:gd name="connsiteX5" fmla="*/ 560561 w 793776"/>
                  <a:gd name="connsiteY5" fmla="*/ 498474 h 520700"/>
                  <a:gd name="connsiteX6" fmla="*/ 590550 w 793776"/>
                  <a:gd name="connsiteY6" fmla="*/ 415925 h 520700"/>
                  <a:gd name="connsiteX7" fmla="*/ 0 w 793776"/>
                  <a:gd name="connsiteY7" fmla="*/ 368300 h 520700"/>
                  <a:gd name="connsiteX8" fmla="*/ 127000 w 793776"/>
                  <a:gd name="connsiteY8" fmla="*/ 0 h 520700"/>
                  <a:gd name="connsiteX0" fmla="*/ 127000 w 793776"/>
                  <a:gd name="connsiteY0" fmla="*/ 0 h 520700"/>
                  <a:gd name="connsiteX1" fmla="*/ 368300 w 793776"/>
                  <a:gd name="connsiteY1" fmla="*/ 98425 h 520700"/>
                  <a:gd name="connsiteX2" fmla="*/ 287511 w 793776"/>
                  <a:gd name="connsiteY2" fmla="*/ 260350 h 520700"/>
                  <a:gd name="connsiteX3" fmla="*/ 782811 w 793776"/>
                  <a:gd name="connsiteY3" fmla="*/ 298450 h 520700"/>
                  <a:gd name="connsiteX4" fmla="*/ 760586 w 793776"/>
                  <a:gd name="connsiteY4" fmla="*/ 520700 h 520700"/>
                  <a:gd name="connsiteX5" fmla="*/ 560561 w 793776"/>
                  <a:gd name="connsiteY5" fmla="*/ 498474 h 520700"/>
                  <a:gd name="connsiteX6" fmla="*/ 590550 w 793776"/>
                  <a:gd name="connsiteY6" fmla="*/ 415925 h 520700"/>
                  <a:gd name="connsiteX7" fmla="*/ 0 w 793776"/>
                  <a:gd name="connsiteY7" fmla="*/ 368300 h 520700"/>
                  <a:gd name="connsiteX8" fmla="*/ 127000 w 793776"/>
                  <a:gd name="connsiteY8" fmla="*/ 0 h 520700"/>
                  <a:gd name="connsiteX0" fmla="*/ 127038 w 793814"/>
                  <a:gd name="connsiteY0" fmla="*/ 0 h 520700"/>
                  <a:gd name="connsiteX1" fmla="*/ 368338 w 793814"/>
                  <a:gd name="connsiteY1" fmla="*/ 98425 h 520700"/>
                  <a:gd name="connsiteX2" fmla="*/ 287549 w 793814"/>
                  <a:gd name="connsiteY2" fmla="*/ 260350 h 520700"/>
                  <a:gd name="connsiteX3" fmla="*/ 782849 w 793814"/>
                  <a:gd name="connsiteY3" fmla="*/ 298450 h 520700"/>
                  <a:gd name="connsiteX4" fmla="*/ 760624 w 793814"/>
                  <a:gd name="connsiteY4" fmla="*/ 520700 h 520700"/>
                  <a:gd name="connsiteX5" fmla="*/ 560599 w 793814"/>
                  <a:gd name="connsiteY5" fmla="*/ 498474 h 520700"/>
                  <a:gd name="connsiteX6" fmla="*/ 590588 w 793814"/>
                  <a:gd name="connsiteY6" fmla="*/ 415925 h 520700"/>
                  <a:gd name="connsiteX7" fmla="*/ 38 w 793814"/>
                  <a:gd name="connsiteY7" fmla="*/ 368300 h 520700"/>
                  <a:gd name="connsiteX8" fmla="*/ 127038 w 793814"/>
                  <a:gd name="connsiteY8" fmla="*/ 0 h 520700"/>
                  <a:gd name="connsiteX0" fmla="*/ 127038 w 793814"/>
                  <a:gd name="connsiteY0" fmla="*/ 0 h 520700"/>
                  <a:gd name="connsiteX1" fmla="*/ 368338 w 793814"/>
                  <a:gd name="connsiteY1" fmla="*/ 98425 h 520700"/>
                  <a:gd name="connsiteX2" fmla="*/ 265324 w 793814"/>
                  <a:gd name="connsiteY2" fmla="*/ 282575 h 520700"/>
                  <a:gd name="connsiteX3" fmla="*/ 782849 w 793814"/>
                  <a:gd name="connsiteY3" fmla="*/ 298450 h 520700"/>
                  <a:gd name="connsiteX4" fmla="*/ 760624 w 793814"/>
                  <a:gd name="connsiteY4" fmla="*/ 520700 h 520700"/>
                  <a:gd name="connsiteX5" fmla="*/ 560599 w 793814"/>
                  <a:gd name="connsiteY5" fmla="*/ 498474 h 520700"/>
                  <a:gd name="connsiteX6" fmla="*/ 590588 w 793814"/>
                  <a:gd name="connsiteY6" fmla="*/ 415925 h 520700"/>
                  <a:gd name="connsiteX7" fmla="*/ 38 w 793814"/>
                  <a:gd name="connsiteY7" fmla="*/ 368300 h 520700"/>
                  <a:gd name="connsiteX8" fmla="*/ 127038 w 793814"/>
                  <a:gd name="connsiteY8" fmla="*/ 0 h 520700"/>
                  <a:gd name="connsiteX0" fmla="*/ 127038 w 787545"/>
                  <a:gd name="connsiteY0" fmla="*/ 0 h 520700"/>
                  <a:gd name="connsiteX1" fmla="*/ 368338 w 787545"/>
                  <a:gd name="connsiteY1" fmla="*/ 98425 h 520700"/>
                  <a:gd name="connsiteX2" fmla="*/ 265324 w 787545"/>
                  <a:gd name="connsiteY2" fmla="*/ 282575 h 520700"/>
                  <a:gd name="connsiteX3" fmla="*/ 773324 w 787545"/>
                  <a:gd name="connsiteY3" fmla="*/ 288925 h 520700"/>
                  <a:gd name="connsiteX4" fmla="*/ 760624 w 787545"/>
                  <a:gd name="connsiteY4" fmla="*/ 520700 h 520700"/>
                  <a:gd name="connsiteX5" fmla="*/ 560599 w 787545"/>
                  <a:gd name="connsiteY5" fmla="*/ 498474 h 520700"/>
                  <a:gd name="connsiteX6" fmla="*/ 590588 w 787545"/>
                  <a:gd name="connsiteY6" fmla="*/ 415925 h 520700"/>
                  <a:gd name="connsiteX7" fmla="*/ 38 w 787545"/>
                  <a:gd name="connsiteY7" fmla="*/ 368300 h 520700"/>
                  <a:gd name="connsiteX8" fmla="*/ 127038 w 787545"/>
                  <a:gd name="connsiteY8" fmla="*/ 0 h 520700"/>
                  <a:gd name="connsiteX0" fmla="*/ 6780 w 923725"/>
                  <a:gd name="connsiteY0" fmla="*/ 0 h 1412103"/>
                  <a:gd name="connsiteX1" fmla="*/ 504518 w 923725"/>
                  <a:gd name="connsiteY1" fmla="*/ 989828 h 1412103"/>
                  <a:gd name="connsiteX2" fmla="*/ 401504 w 923725"/>
                  <a:gd name="connsiteY2" fmla="*/ 1173978 h 1412103"/>
                  <a:gd name="connsiteX3" fmla="*/ 909504 w 923725"/>
                  <a:gd name="connsiteY3" fmla="*/ 1180328 h 1412103"/>
                  <a:gd name="connsiteX4" fmla="*/ 896804 w 923725"/>
                  <a:gd name="connsiteY4" fmla="*/ 1412103 h 1412103"/>
                  <a:gd name="connsiteX5" fmla="*/ 696779 w 923725"/>
                  <a:gd name="connsiteY5" fmla="*/ 1389877 h 1412103"/>
                  <a:gd name="connsiteX6" fmla="*/ 726768 w 923725"/>
                  <a:gd name="connsiteY6" fmla="*/ 1307328 h 1412103"/>
                  <a:gd name="connsiteX7" fmla="*/ 136218 w 923725"/>
                  <a:gd name="connsiteY7" fmla="*/ 1259703 h 1412103"/>
                  <a:gd name="connsiteX8" fmla="*/ 6780 w 923725"/>
                  <a:gd name="connsiteY8" fmla="*/ 0 h 1412103"/>
                  <a:gd name="connsiteX0" fmla="*/ 6780 w 923725"/>
                  <a:gd name="connsiteY0" fmla="*/ 25393 h 1437496"/>
                  <a:gd name="connsiteX1" fmla="*/ 162601 w 923725"/>
                  <a:gd name="connsiteY1" fmla="*/ 7814 h 1437496"/>
                  <a:gd name="connsiteX2" fmla="*/ 401504 w 923725"/>
                  <a:gd name="connsiteY2" fmla="*/ 1199371 h 1437496"/>
                  <a:gd name="connsiteX3" fmla="*/ 909504 w 923725"/>
                  <a:gd name="connsiteY3" fmla="*/ 1205721 h 1437496"/>
                  <a:gd name="connsiteX4" fmla="*/ 896804 w 923725"/>
                  <a:gd name="connsiteY4" fmla="*/ 1437496 h 1437496"/>
                  <a:gd name="connsiteX5" fmla="*/ 696779 w 923725"/>
                  <a:gd name="connsiteY5" fmla="*/ 1415270 h 1437496"/>
                  <a:gd name="connsiteX6" fmla="*/ 726768 w 923725"/>
                  <a:gd name="connsiteY6" fmla="*/ 1332721 h 1437496"/>
                  <a:gd name="connsiteX7" fmla="*/ 136218 w 923725"/>
                  <a:gd name="connsiteY7" fmla="*/ 1285096 h 1437496"/>
                  <a:gd name="connsiteX8" fmla="*/ 6780 w 923725"/>
                  <a:gd name="connsiteY8" fmla="*/ 25393 h 1437496"/>
                  <a:gd name="connsiteX0" fmla="*/ 6780 w 923725"/>
                  <a:gd name="connsiteY0" fmla="*/ 25393 h 1437496"/>
                  <a:gd name="connsiteX1" fmla="*/ 162601 w 923725"/>
                  <a:gd name="connsiteY1" fmla="*/ 7814 h 1437496"/>
                  <a:gd name="connsiteX2" fmla="*/ 151172 w 923725"/>
                  <a:gd name="connsiteY2" fmla="*/ 210280 h 1437496"/>
                  <a:gd name="connsiteX3" fmla="*/ 909504 w 923725"/>
                  <a:gd name="connsiteY3" fmla="*/ 1205721 h 1437496"/>
                  <a:gd name="connsiteX4" fmla="*/ 896804 w 923725"/>
                  <a:gd name="connsiteY4" fmla="*/ 1437496 h 1437496"/>
                  <a:gd name="connsiteX5" fmla="*/ 696779 w 923725"/>
                  <a:gd name="connsiteY5" fmla="*/ 1415270 h 1437496"/>
                  <a:gd name="connsiteX6" fmla="*/ 726768 w 923725"/>
                  <a:gd name="connsiteY6" fmla="*/ 1332721 h 1437496"/>
                  <a:gd name="connsiteX7" fmla="*/ 136218 w 923725"/>
                  <a:gd name="connsiteY7" fmla="*/ 1285096 h 1437496"/>
                  <a:gd name="connsiteX8" fmla="*/ 6780 w 923725"/>
                  <a:gd name="connsiteY8" fmla="*/ 25393 h 1437496"/>
                  <a:gd name="connsiteX0" fmla="*/ 6780 w 898012"/>
                  <a:gd name="connsiteY0" fmla="*/ 25393 h 1437496"/>
                  <a:gd name="connsiteX1" fmla="*/ 162601 w 898012"/>
                  <a:gd name="connsiteY1" fmla="*/ 7814 h 1437496"/>
                  <a:gd name="connsiteX2" fmla="*/ 151172 w 898012"/>
                  <a:gd name="connsiteY2" fmla="*/ 210280 h 1437496"/>
                  <a:gd name="connsiteX3" fmla="*/ 262303 w 898012"/>
                  <a:gd name="connsiteY3" fmla="*/ 308213 h 1437496"/>
                  <a:gd name="connsiteX4" fmla="*/ 896804 w 898012"/>
                  <a:gd name="connsiteY4" fmla="*/ 1437496 h 1437496"/>
                  <a:gd name="connsiteX5" fmla="*/ 696779 w 898012"/>
                  <a:gd name="connsiteY5" fmla="*/ 1415270 h 1437496"/>
                  <a:gd name="connsiteX6" fmla="*/ 726768 w 898012"/>
                  <a:gd name="connsiteY6" fmla="*/ 1332721 h 1437496"/>
                  <a:gd name="connsiteX7" fmla="*/ 136218 w 898012"/>
                  <a:gd name="connsiteY7" fmla="*/ 1285096 h 1437496"/>
                  <a:gd name="connsiteX8" fmla="*/ 6780 w 898012"/>
                  <a:gd name="connsiteY8" fmla="*/ 25393 h 1437496"/>
                  <a:gd name="connsiteX0" fmla="*/ 6780 w 726768"/>
                  <a:gd name="connsiteY0" fmla="*/ 25393 h 1416088"/>
                  <a:gd name="connsiteX1" fmla="*/ 162601 w 726768"/>
                  <a:gd name="connsiteY1" fmla="*/ 7814 h 1416088"/>
                  <a:gd name="connsiteX2" fmla="*/ 151172 w 726768"/>
                  <a:gd name="connsiteY2" fmla="*/ 210280 h 1416088"/>
                  <a:gd name="connsiteX3" fmla="*/ 262303 w 726768"/>
                  <a:gd name="connsiteY3" fmla="*/ 308213 h 1416088"/>
                  <a:gd name="connsiteX4" fmla="*/ 243498 w 726768"/>
                  <a:gd name="connsiteY4" fmla="*/ 576621 h 1416088"/>
                  <a:gd name="connsiteX5" fmla="*/ 696779 w 726768"/>
                  <a:gd name="connsiteY5" fmla="*/ 1415270 h 1416088"/>
                  <a:gd name="connsiteX6" fmla="*/ 726768 w 726768"/>
                  <a:gd name="connsiteY6" fmla="*/ 1332721 h 1416088"/>
                  <a:gd name="connsiteX7" fmla="*/ 136218 w 726768"/>
                  <a:gd name="connsiteY7" fmla="*/ 1285096 h 1416088"/>
                  <a:gd name="connsiteX8" fmla="*/ 6780 w 726768"/>
                  <a:gd name="connsiteY8" fmla="*/ 25393 h 1416088"/>
                  <a:gd name="connsiteX0" fmla="*/ 6780 w 726768"/>
                  <a:gd name="connsiteY0" fmla="*/ 25393 h 1332721"/>
                  <a:gd name="connsiteX1" fmla="*/ 162601 w 726768"/>
                  <a:gd name="connsiteY1" fmla="*/ 7814 h 1332721"/>
                  <a:gd name="connsiteX2" fmla="*/ 151172 w 726768"/>
                  <a:gd name="connsiteY2" fmla="*/ 210280 h 1332721"/>
                  <a:gd name="connsiteX3" fmla="*/ 262303 w 726768"/>
                  <a:gd name="connsiteY3" fmla="*/ 308213 h 1332721"/>
                  <a:gd name="connsiteX4" fmla="*/ 243498 w 726768"/>
                  <a:gd name="connsiteY4" fmla="*/ 576621 h 1332721"/>
                  <a:gd name="connsiteX5" fmla="*/ 110635 w 726768"/>
                  <a:gd name="connsiteY5" fmla="*/ 566606 h 1332721"/>
                  <a:gd name="connsiteX6" fmla="*/ 726768 w 726768"/>
                  <a:gd name="connsiteY6" fmla="*/ 1332721 h 1332721"/>
                  <a:gd name="connsiteX7" fmla="*/ 136218 w 726768"/>
                  <a:gd name="connsiteY7" fmla="*/ 1285096 h 1332721"/>
                  <a:gd name="connsiteX8" fmla="*/ 6780 w 726768"/>
                  <a:gd name="connsiteY8" fmla="*/ 25393 h 1332721"/>
                  <a:gd name="connsiteX0" fmla="*/ 59487 w 327014"/>
                  <a:gd name="connsiteY0" fmla="*/ 25393 h 1287546"/>
                  <a:gd name="connsiteX1" fmla="*/ 215308 w 327014"/>
                  <a:gd name="connsiteY1" fmla="*/ 7814 h 1287546"/>
                  <a:gd name="connsiteX2" fmla="*/ 203879 w 327014"/>
                  <a:gd name="connsiteY2" fmla="*/ 210280 h 1287546"/>
                  <a:gd name="connsiteX3" fmla="*/ 315010 w 327014"/>
                  <a:gd name="connsiteY3" fmla="*/ 308213 h 1287546"/>
                  <a:gd name="connsiteX4" fmla="*/ 296205 w 327014"/>
                  <a:gd name="connsiteY4" fmla="*/ 576621 h 1287546"/>
                  <a:gd name="connsiteX5" fmla="*/ 163342 w 327014"/>
                  <a:gd name="connsiteY5" fmla="*/ 566606 h 1287546"/>
                  <a:gd name="connsiteX6" fmla="*/ 59006 w 327014"/>
                  <a:gd name="connsiteY6" fmla="*/ 172677 h 1287546"/>
                  <a:gd name="connsiteX7" fmla="*/ 188925 w 327014"/>
                  <a:gd name="connsiteY7" fmla="*/ 1285096 h 1287546"/>
                  <a:gd name="connsiteX8" fmla="*/ 59487 w 327014"/>
                  <a:gd name="connsiteY8" fmla="*/ 25393 h 1287546"/>
                  <a:gd name="connsiteX0" fmla="*/ 87688 w 355215"/>
                  <a:gd name="connsiteY0" fmla="*/ 25393 h 577101"/>
                  <a:gd name="connsiteX1" fmla="*/ 243509 w 355215"/>
                  <a:gd name="connsiteY1" fmla="*/ 7814 h 577101"/>
                  <a:gd name="connsiteX2" fmla="*/ 232080 w 355215"/>
                  <a:gd name="connsiteY2" fmla="*/ 210280 h 577101"/>
                  <a:gd name="connsiteX3" fmla="*/ 343211 w 355215"/>
                  <a:gd name="connsiteY3" fmla="*/ 308213 h 577101"/>
                  <a:gd name="connsiteX4" fmla="*/ 324406 w 355215"/>
                  <a:gd name="connsiteY4" fmla="*/ 576621 h 577101"/>
                  <a:gd name="connsiteX5" fmla="*/ 191543 w 355215"/>
                  <a:gd name="connsiteY5" fmla="*/ 566606 h 577101"/>
                  <a:gd name="connsiteX6" fmla="*/ 87207 w 355215"/>
                  <a:gd name="connsiteY6" fmla="*/ 172677 h 577101"/>
                  <a:gd name="connsiteX7" fmla="*/ 58378 w 355215"/>
                  <a:gd name="connsiteY7" fmla="*/ 51785 h 577101"/>
                  <a:gd name="connsiteX8" fmla="*/ 87688 w 355215"/>
                  <a:gd name="connsiteY8" fmla="*/ 25393 h 577101"/>
                  <a:gd name="connsiteX0" fmla="*/ 16629 w 284156"/>
                  <a:gd name="connsiteY0" fmla="*/ 25393 h 577101"/>
                  <a:gd name="connsiteX1" fmla="*/ 172450 w 284156"/>
                  <a:gd name="connsiteY1" fmla="*/ 7814 h 577101"/>
                  <a:gd name="connsiteX2" fmla="*/ 161021 w 284156"/>
                  <a:gd name="connsiteY2" fmla="*/ 210280 h 577101"/>
                  <a:gd name="connsiteX3" fmla="*/ 272152 w 284156"/>
                  <a:gd name="connsiteY3" fmla="*/ 308213 h 577101"/>
                  <a:gd name="connsiteX4" fmla="*/ 253347 w 284156"/>
                  <a:gd name="connsiteY4" fmla="*/ 576621 h 577101"/>
                  <a:gd name="connsiteX5" fmla="*/ 120484 w 284156"/>
                  <a:gd name="connsiteY5" fmla="*/ 566606 h 577101"/>
                  <a:gd name="connsiteX6" fmla="*/ 16148 w 284156"/>
                  <a:gd name="connsiteY6" fmla="*/ 172677 h 577101"/>
                  <a:gd name="connsiteX7" fmla="*/ 16629 w 284156"/>
                  <a:gd name="connsiteY7" fmla="*/ 25393 h 577101"/>
                  <a:gd name="connsiteX0" fmla="*/ 16629 w 284156"/>
                  <a:gd name="connsiteY0" fmla="*/ 25393 h 576621"/>
                  <a:gd name="connsiteX1" fmla="*/ 172450 w 284156"/>
                  <a:gd name="connsiteY1" fmla="*/ 7814 h 576621"/>
                  <a:gd name="connsiteX2" fmla="*/ 161021 w 284156"/>
                  <a:gd name="connsiteY2" fmla="*/ 210280 h 576621"/>
                  <a:gd name="connsiteX3" fmla="*/ 272152 w 284156"/>
                  <a:gd name="connsiteY3" fmla="*/ 308213 h 576621"/>
                  <a:gd name="connsiteX4" fmla="*/ 253347 w 284156"/>
                  <a:gd name="connsiteY4" fmla="*/ 576621 h 576621"/>
                  <a:gd name="connsiteX5" fmla="*/ 144907 w 284156"/>
                  <a:gd name="connsiteY5" fmla="*/ 536079 h 576621"/>
                  <a:gd name="connsiteX6" fmla="*/ 16148 w 284156"/>
                  <a:gd name="connsiteY6" fmla="*/ 172677 h 576621"/>
                  <a:gd name="connsiteX7" fmla="*/ 16629 w 284156"/>
                  <a:gd name="connsiteY7" fmla="*/ 25393 h 576621"/>
                  <a:gd name="connsiteX0" fmla="*/ 12391 w 279918"/>
                  <a:gd name="connsiteY0" fmla="*/ 25393 h 576621"/>
                  <a:gd name="connsiteX1" fmla="*/ 168212 w 279918"/>
                  <a:gd name="connsiteY1" fmla="*/ 7814 h 576621"/>
                  <a:gd name="connsiteX2" fmla="*/ 156783 w 279918"/>
                  <a:gd name="connsiteY2" fmla="*/ 210280 h 576621"/>
                  <a:gd name="connsiteX3" fmla="*/ 267914 w 279918"/>
                  <a:gd name="connsiteY3" fmla="*/ 308213 h 576621"/>
                  <a:gd name="connsiteX4" fmla="*/ 249109 w 279918"/>
                  <a:gd name="connsiteY4" fmla="*/ 576621 h 576621"/>
                  <a:gd name="connsiteX5" fmla="*/ 140669 w 279918"/>
                  <a:gd name="connsiteY5" fmla="*/ 536079 h 576621"/>
                  <a:gd name="connsiteX6" fmla="*/ 24122 w 279918"/>
                  <a:gd name="connsiteY6" fmla="*/ 227626 h 576621"/>
                  <a:gd name="connsiteX7" fmla="*/ 12391 w 279918"/>
                  <a:gd name="connsiteY7" fmla="*/ 25393 h 576621"/>
                  <a:gd name="connsiteX0" fmla="*/ 12391 w 279918"/>
                  <a:gd name="connsiteY0" fmla="*/ 25393 h 576621"/>
                  <a:gd name="connsiteX1" fmla="*/ 168212 w 279918"/>
                  <a:gd name="connsiteY1" fmla="*/ 7814 h 576621"/>
                  <a:gd name="connsiteX2" fmla="*/ 156783 w 279918"/>
                  <a:gd name="connsiteY2" fmla="*/ 210280 h 576621"/>
                  <a:gd name="connsiteX3" fmla="*/ 267914 w 279918"/>
                  <a:gd name="connsiteY3" fmla="*/ 308213 h 576621"/>
                  <a:gd name="connsiteX4" fmla="*/ 249109 w 279918"/>
                  <a:gd name="connsiteY4" fmla="*/ 576621 h 576621"/>
                  <a:gd name="connsiteX5" fmla="*/ 140669 w 279918"/>
                  <a:gd name="connsiteY5" fmla="*/ 536079 h 576621"/>
                  <a:gd name="connsiteX6" fmla="*/ 24122 w 279918"/>
                  <a:gd name="connsiteY6" fmla="*/ 227626 h 576621"/>
                  <a:gd name="connsiteX7" fmla="*/ 12391 w 279918"/>
                  <a:gd name="connsiteY7" fmla="*/ 25393 h 576621"/>
                  <a:gd name="connsiteX0" fmla="*/ 12391 w 279918"/>
                  <a:gd name="connsiteY0" fmla="*/ 25393 h 576621"/>
                  <a:gd name="connsiteX1" fmla="*/ 168212 w 279918"/>
                  <a:gd name="connsiteY1" fmla="*/ 7814 h 576621"/>
                  <a:gd name="connsiteX2" fmla="*/ 156783 w 279918"/>
                  <a:gd name="connsiteY2" fmla="*/ 210280 h 576621"/>
                  <a:gd name="connsiteX3" fmla="*/ 267914 w 279918"/>
                  <a:gd name="connsiteY3" fmla="*/ 308213 h 576621"/>
                  <a:gd name="connsiteX4" fmla="*/ 249109 w 279918"/>
                  <a:gd name="connsiteY4" fmla="*/ 576621 h 576621"/>
                  <a:gd name="connsiteX5" fmla="*/ 140669 w 279918"/>
                  <a:gd name="connsiteY5" fmla="*/ 536079 h 576621"/>
                  <a:gd name="connsiteX6" fmla="*/ 24122 w 279918"/>
                  <a:gd name="connsiteY6" fmla="*/ 227626 h 576621"/>
                  <a:gd name="connsiteX7" fmla="*/ 12391 w 279918"/>
                  <a:gd name="connsiteY7" fmla="*/ 25393 h 576621"/>
                  <a:gd name="connsiteX0" fmla="*/ 12391 w 274776"/>
                  <a:gd name="connsiteY0" fmla="*/ 25393 h 564410"/>
                  <a:gd name="connsiteX1" fmla="*/ 168212 w 274776"/>
                  <a:gd name="connsiteY1" fmla="*/ 7814 h 564410"/>
                  <a:gd name="connsiteX2" fmla="*/ 156783 w 274776"/>
                  <a:gd name="connsiteY2" fmla="*/ 210280 h 564410"/>
                  <a:gd name="connsiteX3" fmla="*/ 267914 w 274776"/>
                  <a:gd name="connsiteY3" fmla="*/ 308213 h 564410"/>
                  <a:gd name="connsiteX4" fmla="*/ 224687 w 274776"/>
                  <a:gd name="connsiteY4" fmla="*/ 564410 h 564410"/>
                  <a:gd name="connsiteX5" fmla="*/ 140669 w 274776"/>
                  <a:gd name="connsiteY5" fmla="*/ 536079 h 564410"/>
                  <a:gd name="connsiteX6" fmla="*/ 24122 w 274776"/>
                  <a:gd name="connsiteY6" fmla="*/ 227626 h 564410"/>
                  <a:gd name="connsiteX7" fmla="*/ 12391 w 274776"/>
                  <a:gd name="connsiteY7" fmla="*/ 25393 h 564410"/>
                  <a:gd name="connsiteX0" fmla="*/ 12391 w 274776"/>
                  <a:gd name="connsiteY0" fmla="*/ 25393 h 564410"/>
                  <a:gd name="connsiteX1" fmla="*/ 168212 w 274776"/>
                  <a:gd name="connsiteY1" fmla="*/ 7814 h 564410"/>
                  <a:gd name="connsiteX2" fmla="*/ 156783 w 274776"/>
                  <a:gd name="connsiteY2" fmla="*/ 210280 h 564410"/>
                  <a:gd name="connsiteX3" fmla="*/ 267914 w 274776"/>
                  <a:gd name="connsiteY3" fmla="*/ 308213 h 564410"/>
                  <a:gd name="connsiteX4" fmla="*/ 224687 w 274776"/>
                  <a:gd name="connsiteY4" fmla="*/ 564410 h 564410"/>
                  <a:gd name="connsiteX5" fmla="*/ 140669 w 274776"/>
                  <a:gd name="connsiteY5" fmla="*/ 536079 h 564410"/>
                  <a:gd name="connsiteX6" fmla="*/ 24122 w 274776"/>
                  <a:gd name="connsiteY6" fmla="*/ 253026 h 564410"/>
                  <a:gd name="connsiteX7" fmla="*/ 12391 w 274776"/>
                  <a:gd name="connsiteY7" fmla="*/ 25393 h 564410"/>
                  <a:gd name="connsiteX0" fmla="*/ 12391 w 267914"/>
                  <a:gd name="connsiteY0" fmla="*/ 25393 h 536414"/>
                  <a:gd name="connsiteX1" fmla="*/ 168212 w 267914"/>
                  <a:gd name="connsiteY1" fmla="*/ 7814 h 536414"/>
                  <a:gd name="connsiteX2" fmla="*/ 156783 w 267914"/>
                  <a:gd name="connsiteY2" fmla="*/ 210280 h 536414"/>
                  <a:gd name="connsiteX3" fmla="*/ 267914 w 267914"/>
                  <a:gd name="connsiteY3" fmla="*/ 308213 h 536414"/>
                  <a:gd name="connsiteX4" fmla="*/ 140669 w 267914"/>
                  <a:gd name="connsiteY4" fmla="*/ 536079 h 536414"/>
                  <a:gd name="connsiteX5" fmla="*/ 24122 w 267914"/>
                  <a:gd name="connsiteY5" fmla="*/ 253026 h 536414"/>
                  <a:gd name="connsiteX6" fmla="*/ 12391 w 267914"/>
                  <a:gd name="connsiteY6" fmla="*/ 25393 h 536414"/>
                  <a:gd name="connsiteX0" fmla="*/ 12391 w 267914"/>
                  <a:gd name="connsiteY0" fmla="*/ 25393 h 309882"/>
                  <a:gd name="connsiteX1" fmla="*/ 168212 w 267914"/>
                  <a:gd name="connsiteY1" fmla="*/ 7814 h 309882"/>
                  <a:gd name="connsiteX2" fmla="*/ 156783 w 267914"/>
                  <a:gd name="connsiteY2" fmla="*/ 210280 h 309882"/>
                  <a:gd name="connsiteX3" fmla="*/ 267914 w 267914"/>
                  <a:gd name="connsiteY3" fmla="*/ 308213 h 309882"/>
                  <a:gd name="connsiteX4" fmla="*/ 24122 w 267914"/>
                  <a:gd name="connsiteY4" fmla="*/ 253026 h 309882"/>
                  <a:gd name="connsiteX5" fmla="*/ 12391 w 267914"/>
                  <a:gd name="connsiteY5" fmla="*/ 25393 h 309882"/>
                  <a:gd name="connsiteX0" fmla="*/ 12391 w 173707"/>
                  <a:gd name="connsiteY0" fmla="*/ 25393 h 265190"/>
                  <a:gd name="connsiteX1" fmla="*/ 168212 w 173707"/>
                  <a:gd name="connsiteY1" fmla="*/ 7814 h 265190"/>
                  <a:gd name="connsiteX2" fmla="*/ 156783 w 173707"/>
                  <a:gd name="connsiteY2" fmla="*/ 210280 h 265190"/>
                  <a:gd name="connsiteX3" fmla="*/ 24122 w 173707"/>
                  <a:gd name="connsiteY3" fmla="*/ 253026 h 265190"/>
                  <a:gd name="connsiteX4" fmla="*/ 12391 w 173707"/>
                  <a:gd name="connsiteY4" fmla="*/ 25393 h 265190"/>
                  <a:gd name="connsiteX0" fmla="*/ 9111 w 170427"/>
                  <a:gd name="connsiteY0" fmla="*/ 25393 h 298678"/>
                  <a:gd name="connsiteX1" fmla="*/ 164932 w 170427"/>
                  <a:gd name="connsiteY1" fmla="*/ 7814 h 298678"/>
                  <a:gd name="connsiteX2" fmla="*/ 153503 w 170427"/>
                  <a:gd name="connsiteY2" fmla="*/ 210280 h 298678"/>
                  <a:gd name="connsiteX3" fmla="*/ 36717 w 170427"/>
                  <a:gd name="connsiteY3" fmla="*/ 291126 h 298678"/>
                  <a:gd name="connsiteX4" fmla="*/ 9111 w 170427"/>
                  <a:gd name="connsiteY4" fmla="*/ 25393 h 298678"/>
                  <a:gd name="connsiteX0" fmla="*/ 9111 w 394803"/>
                  <a:gd name="connsiteY0" fmla="*/ 25393 h 293962"/>
                  <a:gd name="connsiteX1" fmla="*/ 164932 w 394803"/>
                  <a:gd name="connsiteY1" fmla="*/ 7814 h 293962"/>
                  <a:gd name="connsiteX2" fmla="*/ 394803 w 394803"/>
                  <a:gd name="connsiteY2" fmla="*/ 51530 h 293962"/>
                  <a:gd name="connsiteX3" fmla="*/ 36717 w 394803"/>
                  <a:gd name="connsiteY3" fmla="*/ 291126 h 293962"/>
                  <a:gd name="connsiteX4" fmla="*/ 9111 w 394803"/>
                  <a:gd name="connsiteY4" fmla="*/ 25393 h 293962"/>
                  <a:gd name="connsiteX0" fmla="*/ 9111 w 394803"/>
                  <a:gd name="connsiteY0" fmla="*/ 25393 h 293828"/>
                  <a:gd name="connsiteX1" fmla="*/ 164932 w 394803"/>
                  <a:gd name="connsiteY1" fmla="*/ 7814 h 293828"/>
                  <a:gd name="connsiteX2" fmla="*/ 394803 w 394803"/>
                  <a:gd name="connsiteY2" fmla="*/ 51530 h 293828"/>
                  <a:gd name="connsiteX3" fmla="*/ 36717 w 394803"/>
                  <a:gd name="connsiteY3" fmla="*/ 291126 h 293828"/>
                  <a:gd name="connsiteX4" fmla="*/ 9111 w 394803"/>
                  <a:gd name="connsiteY4" fmla="*/ 25393 h 293828"/>
                  <a:gd name="connsiteX0" fmla="*/ 9111 w 394803"/>
                  <a:gd name="connsiteY0" fmla="*/ 5394 h 273829"/>
                  <a:gd name="connsiteX1" fmla="*/ 152232 w 394803"/>
                  <a:gd name="connsiteY1" fmla="*/ 10040 h 273829"/>
                  <a:gd name="connsiteX2" fmla="*/ 394803 w 394803"/>
                  <a:gd name="connsiteY2" fmla="*/ 31531 h 273829"/>
                  <a:gd name="connsiteX3" fmla="*/ 36717 w 394803"/>
                  <a:gd name="connsiteY3" fmla="*/ 271127 h 273829"/>
                  <a:gd name="connsiteX4" fmla="*/ 9111 w 394803"/>
                  <a:gd name="connsiteY4" fmla="*/ 5394 h 273829"/>
                  <a:gd name="connsiteX0" fmla="*/ 9111 w 397751"/>
                  <a:gd name="connsiteY0" fmla="*/ 5394 h 273829"/>
                  <a:gd name="connsiteX1" fmla="*/ 152232 w 397751"/>
                  <a:gd name="connsiteY1" fmla="*/ 10040 h 273829"/>
                  <a:gd name="connsiteX2" fmla="*/ 119463 w 397751"/>
                  <a:gd name="connsiteY2" fmla="*/ 144763 h 273829"/>
                  <a:gd name="connsiteX3" fmla="*/ 394803 w 397751"/>
                  <a:gd name="connsiteY3" fmla="*/ 31531 h 273829"/>
                  <a:gd name="connsiteX4" fmla="*/ 36717 w 397751"/>
                  <a:gd name="connsiteY4" fmla="*/ 271127 h 273829"/>
                  <a:gd name="connsiteX5" fmla="*/ 9111 w 397751"/>
                  <a:gd name="connsiteY5" fmla="*/ 5394 h 273829"/>
                  <a:gd name="connsiteX0" fmla="*/ 9111 w 411578"/>
                  <a:gd name="connsiteY0" fmla="*/ 79240 h 347675"/>
                  <a:gd name="connsiteX1" fmla="*/ 152232 w 411578"/>
                  <a:gd name="connsiteY1" fmla="*/ 83886 h 347675"/>
                  <a:gd name="connsiteX2" fmla="*/ 119463 w 411578"/>
                  <a:gd name="connsiteY2" fmla="*/ 218609 h 347675"/>
                  <a:gd name="connsiteX3" fmla="*/ 332188 w 411578"/>
                  <a:gd name="connsiteY3" fmla="*/ 2709 h 347675"/>
                  <a:gd name="connsiteX4" fmla="*/ 394803 w 411578"/>
                  <a:gd name="connsiteY4" fmla="*/ 105377 h 347675"/>
                  <a:gd name="connsiteX5" fmla="*/ 36717 w 411578"/>
                  <a:gd name="connsiteY5" fmla="*/ 344973 h 347675"/>
                  <a:gd name="connsiteX6" fmla="*/ 9111 w 411578"/>
                  <a:gd name="connsiteY6" fmla="*/ 79240 h 347675"/>
                  <a:gd name="connsiteX0" fmla="*/ 9111 w 411578"/>
                  <a:gd name="connsiteY0" fmla="*/ 79240 h 347675"/>
                  <a:gd name="connsiteX1" fmla="*/ 152232 w 411578"/>
                  <a:gd name="connsiteY1" fmla="*/ 83886 h 347675"/>
                  <a:gd name="connsiteX2" fmla="*/ 119463 w 411578"/>
                  <a:gd name="connsiteY2" fmla="*/ 218609 h 347675"/>
                  <a:gd name="connsiteX3" fmla="*/ 332188 w 411578"/>
                  <a:gd name="connsiteY3" fmla="*/ 2709 h 347675"/>
                  <a:gd name="connsiteX4" fmla="*/ 394803 w 411578"/>
                  <a:gd name="connsiteY4" fmla="*/ 105377 h 347675"/>
                  <a:gd name="connsiteX5" fmla="*/ 36717 w 411578"/>
                  <a:gd name="connsiteY5" fmla="*/ 344973 h 347675"/>
                  <a:gd name="connsiteX6" fmla="*/ 9111 w 411578"/>
                  <a:gd name="connsiteY6" fmla="*/ 79240 h 347675"/>
                  <a:gd name="connsiteX0" fmla="*/ 9111 w 665920"/>
                  <a:gd name="connsiteY0" fmla="*/ 81168 h 349603"/>
                  <a:gd name="connsiteX1" fmla="*/ 152232 w 665920"/>
                  <a:gd name="connsiteY1" fmla="*/ 85814 h 349603"/>
                  <a:gd name="connsiteX2" fmla="*/ 119463 w 665920"/>
                  <a:gd name="connsiteY2" fmla="*/ 220537 h 349603"/>
                  <a:gd name="connsiteX3" fmla="*/ 332188 w 665920"/>
                  <a:gd name="connsiteY3" fmla="*/ 4637 h 349603"/>
                  <a:gd name="connsiteX4" fmla="*/ 665562 w 665920"/>
                  <a:gd name="connsiteY4" fmla="*/ 122112 h 349603"/>
                  <a:gd name="connsiteX5" fmla="*/ 394803 w 665920"/>
                  <a:gd name="connsiteY5" fmla="*/ 107305 h 349603"/>
                  <a:gd name="connsiteX6" fmla="*/ 36717 w 665920"/>
                  <a:gd name="connsiteY6" fmla="*/ 346901 h 349603"/>
                  <a:gd name="connsiteX7" fmla="*/ 9111 w 665920"/>
                  <a:gd name="connsiteY7" fmla="*/ 81168 h 349603"/>
                  <a:gd name="connsiteX0" fmla="*/ 9111 w 726690"/>
                  <a:gd name="connsiteY0" fmla="*/ 87666 h 356101"/>
                  <a:gd name="connsiteX1" fmla="*/ 152232 w 726690"/>
                  <a:gd name="connsiteY1" fmla="*/ 92312 h 356101"/>
                  <a:gd name="connsiteX2" fmla="*/ 119463 w 726690"/>
                  <a:gd name="connsiteY2" fmla="*/ 227035 h 356101"/>
                  <a:gd name="connsiteX3" fmla="*/ 332188 w 726690"/>
                  <a:gd name="connsiteY3" fmla="*/ 11135 h 356101"/>
                  <a:gd name="connsiteX4" fmla="*/ 706837 w 726690"/>
                  <a:gd name="connsiteY4" fmla="*/ 36535 h 356101"/>
                  <a:gd name="connsiteX5" fmla="*/ 665562 w 726690"/>
                  <a:gd name="connsiteY5" fmla="*/ 128610 h 356101"/>
                  <a:gd name="connsiteX6" fmla="*/ 394803 w 726690"/>
                  <a:gd name="connsiteY6" fmla="*/ 113803 h 356101"/>
                  <a:gd name="connsiteX7" fmla="*/ 36717 w 726690"/>
                  <a:gd name="connsiteY7" fmla="*/ 353399 h 356101"/>
                  <a:gd name="connsiteX8" fmla="*/ 9111 w 726690"/>
                  <a:gd name="connsiteY8" fmla="*/ 87666 h 356101"/>
                  <a:gd name="connsiteX0" fmla="*/ 9111 w 720232"/>
                  <a:gd name="connsiteY0" fmla="*/ 118901 h 387336"/>
                  <a:gd name="connsiteX1" fmla="*/ 152232 w 720232"/>
                  <a:gd name="connsiteY1" fmla="*/ 123547 h 387336"/>
                  <a:gd name="connsiteX2" fmla="*/ 119463 w 720232"/>
                  <a:gd name="connsiteY2" fmla="*/ 258270 h 387336"/>
                  <a:gd name="connsiteX3" fmla="*/ 332188 w 720232"/>
                  <a:gd name="connsiteY3" fmla="*/ 42370 h 387336"/>
                  <a:gd name="connsiteX4" fmla="*/ 595712 w 720232"/>
                  <a:gd name="connsiteY4" fmla="*/ 1095 h 387336"/>
                  <a:gd name="connsiteX5" fmla="*/ 706837 w 720232"/>
                  <a:gd name="connsiteY5" fmla="*/ 67770 h 387336"/>
                  <a:gd name="connsiteX6" fmla="*/ 665562 w 720232"/>
                  <a:gd name="connsiteY6" fmla="*/ 159845 h 387336"/>
                  <a:gd name="connsiteX7" fmla="*/ 394803 w 720232"/>
                  <a:gd name="connsiteY7" fmla="*/ 145038 h 387336"/>
                  <a:gd name="connsiteX8" fmla="*/ 36717 w 720232"/>
                  <a:gd name="connsiteY8" fmla="*/ 384634 h 387336"/>
                  <a:gd name="connsiteX9" fmla="*/ 9111 w 720232"/>
                  <a:gd name="connsiteY9" fmla="*/ 118901 h 387336"/>
                  <a:gd name="connsiteX0" fmla="*/ 9111 w 720232"/>
                  <a:gd name="connsiteY0" fmla="*/ 118901 h 387336"/>
                  <a:gd name="connsiteX1" fmla="*/ 152232 w 720232"/>
                  <a:gd name="connsiteY1" fmla="*/ 123547 h 387336"/>
                  <a:gd name="connsiteX2" fmla="*/ 119463 w 720232"/>
                  <a:gd name="connsiteY2" fmla="*/ 258270 h 387336"/>
                  <a:gd name="connsiteX3" fmla="*/ 332188 w 720232"/>
                  <a:gd name="connsiteY3" fmla="*/ 42370 h 387336"/>
                  <a:gd name="connsiteX4" fmla="*/ 595712 w 720232"/>
                  <a:gd name="connsiteY4" fmla="*/ 1095 h 387336"/>
                  <a:gd name="connsiteX5" fmla="*/ 706837 w 720232"/>
                  <a:gd name="connsiteY5" fmla="*/ 67770 h 387336"/>
                  <a:gd name="connsiteX6" fmla="*/ 665562 w 720232"/>
                  <a:gd name="connsiteY6" fmla="*/ 159845 h 387336"/>
                  <a:gd name="connsiteX7" fmla="*/ 394803 w 720232"/>
                  <a:gd name="connsiteY7" fmla="*/ 145038 h 387336"/>
                  <a:gd name="connsiteX8" fmla="*/ 36717 w 720232"/>
                  <a:gd name="connsiteY8" fmla="*/ 384634 h 387336"/>
                  <a:gd name="connsiteX9" fmla="*/ 9111 w 720232"/>
                  <a:gd name="connsiteY9" fmla="*/ 118901 h 387336"/>
                  <a:gd name="connsiteX0" fmla="*/ 9111 w 720232"/>
                  <a:gd name="connsiteY0" fmla="*/ 118901 h 387336"/>
                  <a:gd name="connsiteX1" fmla="*/ 152232 w 720232"/>
                  <a:gd name="connsiteY1" fmla="*/ 123547 h 387336"/>
                  <a:gd name="connsiteX2" fmla="*/ 119463 w 720232"/>
                  <a:gd name="connsiteY2" fmla="*/ 258270 h 387336"/>
                  <a:gd name="connsiteX3" fmla="*/ 332188 w 720232"/>
                  <a:gd name="connsiteY3" fmla="*/ 42370 h 387336"/>
                  <a:gd name="connsiteX4" fmla="*/ 595712 w 720232"/>
                  <a:gd name="connsiteY4" fmla="*/ 1095 h 387336"/>
                  <a:gd name="connsiteX5" fmla="*/ 706837 w 720232"/>
                  <a:gd name="connsiteY5" fmla="*/ 67770 h 387336"/>
                  <a:gd name="connsiteX6" fmla="*/ 665562 w 720232"/>
                  <a:gd name="connsiteY6" fmla="*/ 159845 h 387336"/>
                  <a:gd name="connsiteX7" fmla="*/ 394803 w 720232"/>
                  <a:gd name="connsiteY7" fmla="*/ 145038 h 387336"/>
                  <a:gd name="connsiteX8" fmla="*/ 36717 w 720232"/>
                  <a:gd name="connsiteY8" fmla="*/ 384634 h 387336"/>
                  <a:gd name="connsiteX9" fmla="*/ 9111 w 720232"/>
                  <a:gd name="connsiteY9" fmla="*/ 118901 h 387336"/>
                  <a:gd name="connsiteX0" fmla="*/ 9111 w 720232"/>
                  <a:gd name="connsiteY0" fmla="*/ 118901 h 387336"/>
                  <a:gd name="connsiteX1" fmla="*/ 152232 w 720232"/>
                  <a:gd name="connsiteY1" fmla="*/ 123547 h 387336"/>
                  <a:gd name="connsiteX2" fmla="*/ 119463 w 720232"/>
                  <a:gd name="connsiteY2" fmla="*/ 258270 h 387336"/>
                  <a:gd name="connsiteX3" fmla="*/ 332188 w 720232"/>
                  <a:gd name="connsiteY3" fmla="*/ 42370 h 387336"/>
                  <a:gd name="connsiteX4" fmla="*/ 595712 w 720232"/>
                  <a:gd name="connsiteY4" fmla="*/ 1095 h 387336"/>
                  <a:gd name="connsiteX5" fmla="*/ 706837 w 720232"/>
                  <a:gd name="connsiteY5" fmla="*/ 67770 h 387336"/>
                  <a:gd name="connsiteX6" fmla="*/ 665562 w 720232"/>
                  <a:gd name="connsiteY6" fmla="*/ 159845 h 387336"/>
                  <a:gd name="connsiteX7" fmla="*/ 394803 w 720232"/>
                  <a:gd name="connsiteY7" fmla="*/ 145038 h 387336"/>
                  <a:gd name="connsiteX8" fmla="*/ 36717 w 720232"/>
                  <a:gd name="connsiteY8" fmla="*/ 384634 h 387336"/>
                  <a:gd name="connsiteX9" fmla="*/ 9111 w 720232"/>
                  <a:gd name="connsiteY9" fmla="*/ 118901 h 387336"/>
                  <a:gd name="connsiteX0" fmla="*/ 9111 w 715678"/>
                  <a:gd name="connsiteY0" fmla="*/ 118901 h 387336"/>
                  <a:gd name="connsiteX1" fmla="*/ 152232 w 715678"/>
                  <a:gd name="connsiteY1" fmla="*/ 123547 h 387336"/>
                  <a:gd name="connsiteX2" fmla="*/ 119463 w 715678"/>
                  <a:gd name="connsiteY2" fmla="*/ 258270 h 387336"/>
                  <a:gd name="connsiteX3" fmla="*/ 332188 w 715678"/>
                  <a:gd name="connsiteY3" fmla="*/ 42370 h 387336"/>
                  <a:gd name="connsiteX4" fmla="*/ 595712 w 715678"/>
                  <a:gd name="connsiteY4" fmla="*/ 1095 h 387336"/>
                  <a:gd name="connsiteX5" fmla="*/ 706837 w 715678"/>
                  <a:gd name="connsiteY5" fmla="*/ 67770 h 387336"/>
                  <a:gd name="connsiteX6" fmla="*/ 617937 w 715678"/>
                  <a:gd name="connsiteY6" fmla="*/ 153495 h 387336"/>
                  <a:gd name="connsiteX7" fmla="*/ 394803 w 715678"/>
                  <a:gd name="connsiteY7" fmla="*/ 145038 h 387336"/>
                  <a:gd name="connsiteX8" fmla="*/ 36717 w 715678"/>
                  <a:gd name="connsiteY8" fmla="*/ 384634 h 387336"/>
                  <a:gd name="connsiteX9" fmla="*/ 9111 w 715678"/>
                  <a:gd name="connsiteY9" fmla="*/ 118901 h 387336"/>
                  <a:gd name="connsiteX0" fmla="*/ 9111 w 707011"/>
                  <a:gd name="connsiteY0" fmla="*/ 118901 h 387336"/>
                  <a:gd name="connsiteX1" fmla="*/ 152232 w 707011"/>
                  <a:gd name="connsiteY1" fmla="*/ 123547 h 387336"/>
                  <a:gd name="connsiteX2" fmla="*/ 119463 w 707011"/>
                  <a:gd name="connsiteY2" fmla="*/ 258270 h 387336"/>
                  <a:gd name="connsiteX3" fmla="*/ 332188 w 707011"/>
                  <a:gd name="connsiteY3" fmla="*/ 42370 h 387336"/>
                  <a:gd name="connsiteX4" fmla="*/ 595712 w 707011"/>
                  <a:gd name="connsiteY4" fmla="*/ 1095 h 387336"/>
                  <a:gd name="connsiteX5" fmla="*/ 525862 w 707011"/>
                  <a:gd name="connsiteY5" fmla="*/ 55070 h 387336"/>
                  <a:gd name="connsiteX6" fmla="*/ 706837 w 707011"/>
                  <a:gd name="connsiteY6" fmla="*/ 67770 h 387336"/>
                  <a:gd name="connsiteX7" fmla="*/ 617937 w 707011"/>
                  <a:gd name="connsiteY7" fmla="*/ 153495 h 387336"/>
                  <a:gd name="connsiteX8" fmla="*/ 394803 w 707011"/>
                  <a:gd name="connsiteY8" fmla="*/ 145038 h 387336"/>
                  <a:gd name="connsiteX9" fmla="*/ 36717 w 707011"/>
                  <a:gd name="connsiteY9" fmla="*/ 384634 h 387336"/>
                  <a:gd name="connsiteX10" fmla="*/ 9111 w 707011"/>
                  <a:gd name="connsiteY10" fmla="*/ 118901 h 387336"/>
                  <a:gd name="connsiteX0" fmla="*/ 9111 w 707011"/>
                  <a:gd name="connsiteY0" fmla="*/ 118901 h 387336"/>
                  <a:gd name="connsiteX1" fmla="*/ 152232 w 707011"/>
                  <a:gd name="connsiteY1" fmla="*/ 123547 h 387336"/>
                  <a:gd name="connsiteX2" fmla="*/ 119463 w 707011"/>
                  <a:gd name="connsiteY2" fmla="*/ 258270 h 387336"/>
                  <a:gd name="connsiteX3" fmla="*/ 332188 w 707011"/>
                  <a:gd name="connsiteY3" fmla="*/ 42370 h 387336"/>
                  <a:gd name="connsiteX4" fmla="*/ 595712 w 707011"/>
                  <a:gd name="connsiteY4" fmla="*/ 1095 h 387336"/>
                  <a:gd name="connsiteX5" fmla="*/ 525862 w 707011"/>
                  <a:gd name="connsiteY5" fmla="*/ 55070 h 387336"/>
                  <a:gd name="connsiteX6" fmla="*/ 706837 w 707011"/>
                  <a:gd name="connsiteY6" fmla="*/ 67770 h 387336"/>
                  <a:gd name="connsiteX7" fmla="*/ 617937 w 707011"/>
                  <a:gd name="connsiteY7" fmla="*/ 153495 h 387336"/>
                  <a:gd name="connsiteX8" fmla="*/ 394803 w 707011"/>
                  <a:gd name="connsiteY8" fmla="*/ 145038 h 387336"/>
                  <a:gd name="connsiteX9" fmla="*/ 36717 w 707011"/>
                  <a:gd name="connsiteY9" fmla="*/ 384634 h 387336"/>
                  <a:gd name="connsiteX10" fmla="*/ 9111 w 707011"/>
                  <a:gd name="connsiteY10" fmla="*/ 118901 h 387336"/>
                  <a:gd name="connsiteX0" fmla="*/ 9111 w 707011"/>
                  <a:gd name="connsiteY0" fmla="*/ 118084 h 386519"/>
                  <a:gd name="connsiteX1" fmla="*/ 152232 w 707011"/>
                  <a:gd name="connsiteY1" fmla="*/ 122730 h 386519"/>
                  <a:gd name="connsiteX2" fmla="*/ 119463 w 707011"/>
                  <a:gd name="connsiteY2" fmla="*/ 257453 h 386519"/>
                  <a:gd name="connsiteX3" fmla="*/ 367113 w 707011"/>
                  <a:gd name="connsiteY3" fmla="*/ 79653 h 386519"/>
                  <a:gd name="connsiteX4" fmla="*/ 595712 w 707011"/>
                  <a:gd name="connsiteY4" fmla="*/ 278 h 386519"/>
                  <a:gd name="connsiteX5" fmla="*/ 525862 w 707011"/>
                  <a:gd name="connsiteY5" fmla="*/ 54253 h 386519"/>
                  <a:gd name="connsiteX6" fmla="*/ 706837 w 707011"/>
                  <a:gd name="connsiteY6" fmla="*/ 66953 h 386519"/>
                  <a:gd name="connsiteX7" fmla="*/ 617937 w 707011"/>
                  <a:gd name="connsiteY7" fmla="*/ 152678 h 386519"/>
                  <a:gd name="connsiteX8" fmla="*/ 394803 w 707011"/>
                  <a:gd name="connsiteY8" fmla="*/ 144221 h 386519"/>
                  <a:gd name="connsiteX9" fmla="*/ 36717 w 707011"/>
                  <a:gd name="connsiteY9" fmla="*/ 383817 h 386519"/>
                  <a:gd name="connsiteX10" fmla="*/ 9111 w 707011"/>
                  <a:gd name="connsiteY10" fmla="*/ 118084 h 386519"/>
                  <a:gd name="connsiteX0" fmla="*/ 9111 w 707011"/>
                  <a:gd name="connsiteY0" fmla="*/ 118084 h 386519"/>
                  <a:gd name="connsiteX1" fmla="*/ 152232 w 707011"/>
                  <a:gd name="connsiteY1" fmla="*/ 122730 h 386519"/>
                  <a:gd name="connsiteX2" fmla="*/ 119463 w 707011"/>
                  <a:gd name="connsiteY2" fmla="*/ 257453 h 386519"/>
                  <a:gd name="connsiteX3" fmla="*/ 367113 w 707011"/>
                  <a:gd name="connsiteY3" fmla="*/ 79653 h 386519"/>
                  <a:gd name="connsiteX4" fmla="*/ 595712 w 707011"/>
                  <a:gd name="connsiteY4" fmla="*/ 278 h 386519"/>
                  <a:gd name="connsiteX5" fmla="*/ 525862 w 707011"/>
                  <a:gd name="connsiteY5" fmla="*/ 54253 h 386519"/>
                  <a:gd name="connsiteX6" fmla="*/ 706837 w 707011"/>
                  <a:gd name="connsiteY6" fmla="*/ 66953 h 386519"/>
                  <a:gd name="connsiteX7" fmla="*/ 617937 w 707011"/>
                  <a:gd name="connsiteY7" fmla="*/ 152678 h 386519"/>
                  <a:gd name="connsiteX8" fmla="*/ 394803 w 707011"/>
                  <a:gd name="connsiteY8" fmla="*/ 144221 h 386519"/>
                  <a:gd name="connsiteX9" fmla="*/ 36717 w 707011"/>
                  <a:gd name="connsiteY9" fmla="*/ 383817 h 386519"/>
                  <a:gd name="connsiteX10" fmla="*/ 9111 w 707011"/>
                  <a:gd name="connsiteY10" fmla="*/ 118084 h 386519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66866 h 386432"/>
                  <a:gd name="connsiteX7" fmla="*/ 617937 w 707011"/>
                  <a:gd name="connsiteY7" fmla="*/ 152591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66866 h 386432"/>
                  <a:gd name="connsiteX7" fmla="*/ 617937 w 707011"/>
                  <a:gd name="connsiteY7" fmla="*/ 152591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66866 h 386432"/>
                  <a:gd name="connsiteX7" fmla="*/ 617937 w 707011"/>
                  <a:gd name="connsiteY7" fmla="*/ 152591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82741 h 386432"/>
                  <a:gd name="connsiteX7" fmla="*/ 617937 w 707011"/>
                  <a:gd name="connsiteY7" fmla="*/ 152591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82741 h 386432"/>
                  <a:gd name="connsiteX7" fmla="*/ 617937 w 707011"/>
                  <a:gd name="connsiteY7" fmla="*/ 152591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82741 h 386432"/>
                  <a:gd name="connsiteX7" fmla="*/ 608412 w 707011"/>
                  <a:gd name="connsiteY7" fmla="*/ 149416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82741 h 386432"/>
                  <a:gd name="connsiteX7" fmla="*/ 608412 w 707011"/>
                  <a:gd name="connsiteY7" fmla="*/ 149416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82741 h 386432"/>
                  <a:gd name="connsiteX7" fmla="*/ 608412 w 707011"/>
                  <a:gd name="connsiteY7" fmla="*/ 149416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82741 h 386432"/>
                  <a:gd name="connsiteX7" fmla="*/ 608412 w 707011"/>
                  <a:gd name="connsiteY7" fmla="*/ 149416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19463 w 707011"/>
                  <a:gd name="connsiteY2" fmla="*/ 25736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82741 h 386432"/>
                  <a:gd name="connsiteX7" fmla="*/ 608412 w 707011"/>
                  <a:gd name="connsiteY7" fmla="*/ 149416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60738 w 707011"/>
                  <a:gd name="connsiteY2" fmla="*/ 238316 h 386432"/>
                  <a:gd name="connsiteX3" fmla="*/ 360763 w 707011"/>
                  <a:gd name="connsiteY3" fmla="*/ 101791 h 386432"/>
                  <a:gd name="connsiteX4" fmla="*/ 595712 w 707011"/>
                  <a:gd name="connsiteY4" fmla="*/ 191 h 386432"/>
                  <a:gd name="connsiteX5" fmla="*/ 525862 w 707011"/>
                  <a:gd name="connsiteY5" fmla="*/ 54166 h 386432"/>
                  <a:gd name="connsiteX6" fmla="*/ 706837 w 707011"/>
                  <a:gd name="connsiteY6" fmla="*/ 82741 h 386432"/>
                  <a:gd name="connsiteX7" fmla="*/ 608412 w 707011"/>
                  <a:gd name="connsiteY7" fmla="*/ 149416 h 386432"/>
                  <a:gd name="connsiteX8" fmla="*/ 394803 w 707011"/>
                  <a:gd name="connsiteY8" fmla="*/ 144134 h 386432"/>
                  <a:gd name="connsiteX9" fmla="*/ 36717 w 707011"/>
                  <a:gd name="connsiteY9" fmla="*/ 383730 h 386432"/>
                  <a:gd name="connsiteX10" fmla="*/ 9111 w 707011"/>
                  <a:gd name="connsiteY10" fmla="*/ 117997 h 386432"/>
                  <a:gd name="connsiteX0" fmla="*/ 9111 w 707011"/>
                  <a:gd name="connsiteY0" fmla="*/ 117997 h 386432"/>
                  <a:gd name="connsiteX1" fmla="*/ 152232 w 707011"/>
                  <a:gd name="connsiteY1" fmla="*/ 122643 h 386432"/>
                  <a:gd name="connsiteX2" fmla="*/ 160738 w 707011"/>
                  <a:gd name="connsiteY2" fmla="*/ 238316 h 386432"/>
                  <a:gd name="connsiteX3" fmla="*/ 189313 w 707011"/>
                  <a:gd name="connsiteY3" fmla="*/ 206565 h 386432"/>
                  <a:gd name="connsiteX4" fmla="*/ 360763 w 707011"/>
                  <a:gd name="connsiteY4" fmla="*/ 101791 h 386432"/>
                  <a:gd name="connsiteX5" fmla="*/ 595712 w 707011"/>
                  <a:gd name="connsiteY5" fmla="*/ 191 h 386432"/>
                  <a:gd name="connsiteX6" fmla="*/ 525862 w 707011"/>
                  <a:gd name="connsiteY6" fmla="*/ 54166 h 386432"/>
                  <a:gd name="connsiteX7" fmla="*/ 706837 w 707011"/>
                  <a:gd name="connsiteY7" fmla="*/ 82741 h 386432"/>
                  <a:gd name="connsiteX8" fmla="*/ 608412 w 707011"/>
                  <a:gd name="connsiteY8" fmla="*/ 149416 h 386432"/>
                  <a:gd name="connsiteX9" fmla="*/ 394803 w 707011"/>
                  <a:gd name="connsiteY9" fmla="*/ 144134 h 386432"/>
                  <a:gd name="connsiteX10" fmla="*/ 36717 w 707011"/>
                  <a:gd name="connsiteY10" fmla="*/ 383730 h 386432"/>
                  <a:gd name="connsiteX11" fmla="*/ 9111 w 707011"/>
                  <a:gd name="connsiteY11" fmla="*/ 117997 h 386432"/>
                  <a:gd name="connsiteX0" fmla="*/ 9111 w 707011"/>
                  <a:gd name="connsiteY0" fmla="*/ 117997 h 386720"/>
                  <a:gd name="connsiteX1" fmla="*/ 152232 w 707011"/>
                  <a:gd name="connsiteY1" fmla="*/ 122643 h 386720"/>
                  <a:gd name="connsiteX2" fmla="*/ 160738 w 707011"/>
                  <a:gd name="connsiteY2" fmla="*/ 238316 h 386720"/>
                  <a:gd name="connsiteX3" fmla="*/ 189313 w 707011"/>
                  <a:gd name="connsiteY3" fmla="*/ 206565 h 386720"/>
                  <a:gd name="connsiteX4" fmla="*/ 360763 w 707011"/>
                  <a:gd name="connsiteY4" fmla="*/ 101791 h 386720"/>
                  <a:gd name="connsiteX5" fmla="*/ 595712 w 707011"/>
                  <a:gd name="connsiteY5" fmla="*/ 191 h 386720"/>
                  <a:gd name="connsiteX6" fmla="*/ 525862 w 707011"/>
                  <a:gd name="connsiteY6" fmla="*/ 54166 h 386720"/>
                  <a:gd name="connsiteX7" fmla="*/ 706837 w 707011"/>
                  <a:gd name="connsiteY7" fmla="*/ 82741 h 386720"/>
                  <a:gd name="connsiteX8" fmla="*/ 608412 w 707011"/>
                  <a:gd name="connsiteY8" fmla="*/ 149416 h 386720"/>
                  <a:gd name="connsiteX9" fmla="*/ 397978 w 707011"/>
                  <a:gd name="connsiteY9" fmla="*/ 169534 h 386720"/>
                  <a:gd name="connsiteX10" fmla="*/ 36717 w 707011"/>
                  <a:gd name="connsiteY10" fmla="*/ 383730 h 386720"/>
                  <a:gd name="connsiteX11" fmla="*/ 9111 w 707011"/>
                  <a:gd name="connsiteY11" fmla="*/ 117997 h 386720"/>
                  <a:gd name="connsiteX0" fmla="*/ 9111 w 707011"/>
                  <a:gd name="connsiteY0" fmla="*/ 117997 h 391381"/>
                  <a:gd name="connsiteX1" fmla="*/ 152232 w 707011"/>
                  <a:gd name="connsiteY1" fmla="*/ 122643 h 391381"/>
                  <a:gd name="connsiteX2" fmla="*/ 160738 w 707011"/>
                  <a:gd name="connsiteY2" fmla="*/ 238316 h 391381"/>
                  <a:gd name="connsiteX3" fmla="*/ 189313 w 707011"/>
                  <a:gd name="connsiteY3" fmla="*/ 206565 h 391381"/>
                  <a:gd name="connsiteX4" fmla="*/ 360763 w 707011"/>
                  <a:gd name="connsiteY4" fmla="*/ 101791 h 391381"/>
                  <a:gd name="connsiteX5" fmla="*/ 595712 w 707011"/>
                  <a:gd name="connsiteY5" fmla="*/ 191 h 391381"/>
                  <a:gd name="connsiteX6" fmla="*/ 525862 w 707011"/>
                  <a:gd name="connsiteY6" fmla="*/ 54166 h 391381"/>
                  <a:gd name="connsiteX7" fmla="*/ 706837 w 707011"/>
                  <a:gd name="connsiteY7" fmla="*/ 82741 h 391381"/>
                  <a:gd name="connsiteX8" fmla="*/ 608412 w 707011"/>
                  <a:gd name="connsiteY8" fmla="*/ 149416 h 391381"/>
                  <a:gd name="connsiteX9" fmla="*/ 397978 w 707011"/>
                  <a:gd name="connsiteY9" fmla="*/ 169534 h 391381"/>
                  <a:gd name="connsiteX10" fmla="*/ 36717 w 707011"/>
                  <a:gd name="connsiteY10" fmla="*/ 383730 h 391381"/>
                  <a:gd name="connsiteX11" fmla="*/ 9111 w 707011"/>
                  <a:gd name="connsiteY11" fmla="*/ 117997 h 39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7011" h="391381">
                    <a:moveTo>
                      <a:pt x="9111" y="117997"/>
                    </a:moveTo>
                    <a:cubicBezTo>
                      <a:pt x="89544" y="150805"/>
                      <a:pt x="71799" y="89835"/>
                      <a:pt x="152232" y="122643"/>
                    </a:cubicBezTo>
                    <a:cubicBezTo>
                      <a:pt x="190732" y="124175"/>
                      <a:pt x="186984" y="206159"/>
                      <a:pt x="160738" y="238316"/>
                    </a:cubicBezTo>
                    <a:cubicBezTo>
                      <a:pt x="168506" y="251774"/>
                      <a:pt x="155976" y="229319"/>
                      <a:pt x="189313" y="206565"/>
                    </a:cubicBezTo>
                    <a:cubicBezTo>
                      <a:pt x="222651" y="183811"/>
                      <a:pt x="294617" y="135657"/>
                      <a:pt x="360763" y="101791"/>
                    </a:cubicBezTo>
                    <a:cubicBezTo>
                      <a:pt x="411563" y="63162"/>
                      <a:pt x="533271" y="-4042"/>
                      <a:pt x="595712" y="191"/>
                    </a:cubicBezTo>
                    <a:cubicBezTo>
                      <a:pt x="630637" y="28766"/>
                      <a:pt x="507341" y="43054"/>
                      <a:pt x="525862" y="54166"/>
                    </a:cubicBezTo>
                    <a:cubicBezTo>
                      <a:pt x="544383" y="65279"/>
                      <a:pt x="713187" y="61045"/>
                      <a:pt x="706837" y="82741"/>
                    </a:cubicBezTo>
                    <a:cubicBezTo>
                      <a:pt x="684612" y="94912"/>
                      <a:pt x="628668" y="139184"/>
                      <a:pt x="608412" y="149416"/>
                    </a:cubicBezTo>
                    <a:cubicBezTo>
                      <a:pt x="588156" y="159648"/>
                      <a:pt x="458865" y="117782"/>
                      <a:pt x="397978" y="169534"/>
                    </a:cubicBezTo>
                    <a:cubicBezTo>
                      <a:pt x="345388" y="197703"/>
                      <a:pt x="92532" y="436769"/>
                      <a:pt x="36717" y="383730"/>
                    </a:cubicBezTo>
                    <a:cubicBezTo>
                      <a:pt x="19408" y="293528"/>
                      <a:pt x="-16939" y="145474"/>
                      <a:pt x="9111" y="11799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60000"/>
                      <a:lumOff val="40000"/>
                    </a:schemeClr>
                  </a:gs>
                  <a:gs pos="100000">
                    <a:srgbClr val="FFFFFF"/>
                  </a:gs>
                  <a:gs pos="50000">
                    <a:schemeClr val="accent6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accent6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7" name="Rectángulo 17"/>
              <p:cNvSpPr/>
              <p:nvPr/>
            </p:nvSpPr>
            <p:spPr>
              <a:xfrm flipH="1">
                <a:off x="7496669" y="4920314"/>
                <a:ext cx="291689" cy="225312"/>
              </a:xfrm>
              <a:custGeom>
                <a:avLst/>
                <a:gdLst>
                  <a:gd name="connsiteX0" fmla="*/ 0 w 914400"/>
                  <a:gd name="connsiteY0" fmla="*/ 0 h 914400"/>
                  <a:gd name="connsiteX1" fmla="*/ 914400 w 914400"/>
                  <a:gd name="connsiteY1" fmla="*/ 0 h 914400"/>
                  <a:gd name="connsiteX2" fmla="*/ 914400 w 914400"/>
                  <a:gd name="connsiteY2" fmla="*/ 914400 h 914400"/>
                  <a:gd name="connsiteX3" fmla="*/ 0 w 914400"/>
                  <a:gd name="connsiteY3" fmla="*/ 914400 h 914400"/>
                  <a:gd name="connsiteX4" fmla="*/ 0 w 914400"/>
                  <a:gd name="connsiteY4" fmla="*/ 0 h 914400"/>
                  <a:gd name="connsiteX0" fmla="*/ 22225 w 914400"/>
                  <a:gd name="connsiteY0" fmla="*/ 6350 h 914400"/>
                  <a:gd name="connsiteX1" fmla="*/ 914400 w 914400"/>
                  <a:gd name="connsiteY1" fmla="*/ 0 h 914400"/>
                  <a:gd name="connsiteX2" fmla="*/ 914400 w 914400"/>
                  <a:gd name="connsiteY2" fmla="*/ 914400 h 914400"/>
                  <a:gd name="connsiteX3" fmla="*/ 0 w 914400"/>
                  <a:gd name="connsiteY3" fmla="*/ 914400 h 914400"/>
                  <a:gd name="connsiteX4" fmla="*/ 22225 w 914400"/>
                  <a:gd name="connsiteY4" fmla="*/ 6350 h 914400"/>
                  <a:gd name="connsiteX0" fmla="*/ 22225 w 914400"/>
                  <a:gd name="connsiteY0" fmla="*/ 9525 h 917575"/>
                  <a:gd name="connsiteX1" fmla="*/ 393700 w 914400"/>
                  <a:gd name="connsiteY1" fmla="*/ 0 h 917575"/>
                  <a:gd name="connsiteX2" fmla="*/ 914400 w 914400"/>
                  <a:gd name="connsiteY2" fmla="*/ 917575 h 917575"/>
                  <a:gd name="connsiteX3" fmla="*/ 0 w 914400"/>
                  <a:gd name="connsiteY3" fmla="*/ 917575 h 917575"/>
                  <a:gd name="connsiteX4" fmla="*/ 22225 w 914400"/>
                  <a:gd name="connsiteY4" fmla="*/ 9525 h 917575"/>
                  <a:gd name="connsiteX0" fmla="*/ 22225 w 914400"/>
                  <a:gd name="connsiteY0" fmla="*/ 50800 h 917575"/>
                  <a:gd name="connsiteX1" fmla="*/ 393700 w 914400"/>
                  <a:gd name="connsiteY1" fmla="*/ 0 h 917575"/>
                  <a:gd name="connsiteX2" fmla="*/ 914400 w 914400"/>
                  <a:gd name="connsiteY2" fmla="*/ 917575 h 917575"/>
                  <a:gd name="connsiteX3" fmla="*/ 0 w 914400"/>
                  <a:gd name="connsiteY3" fmla="*/ 917575 h 917575"/>
                  <a:gd name="connsiteX4" fmla="*/ 22225 w 914400"/>
                  <a:gd name="connsiteY4" fmla="*/ 50800 h 917575"/>
                  <a:gd name="connsiteX0" fmla="*/ 22225 w 914400"/>
                  <a:gd name="connsiteY0" fmla="*/ 67096 h 933871"/>
                  <a:gd name="connsiteX1" fmla="*/ 393700 w 914400"/>
                  <a:gd name="connsiteY1" fmla="*/ 16296 h 933871"/>
                  <a:gd name="connsiteX2" fmla="*/ 914400 w 914400"/>
                  <a:gd name="connsiteY2" fmla="*/ 933871 h 933871"/>
                  <a:gd name="connsiteX3" fmla="*/ 0 w 914400"/>
                  <a:gd name="connsiteY3" fmla="*/ 933871 h 933871"/>
                  <a:gd name="connsiteX4" fmla="*/ 22225 w 914400"/>
                  <a:gd name="connsiteY4" fmla="*/ 67096 h 933871"/>
                  <a:gd name="connsiteX0" fmla="*/ 22225 w 914400"/>
                  <a:gd name="connsiteY0" fmla="*/ 91267 h 958042"/>
                  <a:gd name="connsiteX1" fmla="*/ 393700 w 914400"/>
                  <a:gd name="connsiteY1" fmla="*/ 40467 h 958042"/>
                  <a:gd name="connsiteX2" fmla="*/ 914400 w 914400"/>
                  <a:gd name="connsiteY2" fmla="*/ 958042 h 958042"/>
                  <a:gd name="connsiteX3" fmla="*/ 0 w 914400"/>
                  <a:gd name="connsiteY3" fmla="*/ 958042 h 958042"/>
                  <a:gd name="connsiteX4" fmla="*/ 22225 w 914400"/>
                  <a:gd name="connsiteY4" fmla="*/ 91267 h 958042"/>
                  <a:gd name="connsiteX0" fmla="*/ 2314 w 894489"/>
                  <a:gd name="connsiteY0" fmla="*/ 91267 h 958042"/>
                  <a:gd name="connsiteX1" fmla="*/ 373789 w 894489"/>
                  <a:gd name="connsiteY1" fmla="*/ 40467 h 958042"/>
                  <a:gd name="connsiteX2" fmla="*/ 894489 w 894489"/>
                  <a:gd name="connsiteY2" fmla="*/ 958042 h 958042"/>
                  <a:gd name="connsiteX3" fmla="*/ 513489 w 894489"/>
                  <a:gd name="connsiteY3" fmla="*/ 481792 h 958042"/>
                  <a:gd name="connsiteX4" fmla="*/ 2314 w 894489"/>
                  <a:gd name="connsiteY4" fmla="*/ 91267 h 958042"/>
                  <a:gd name="connsiteX0" fmla="*/ 2314 w 513489"/>
                  <a:gd name="connsiteY0" fmla="*/ 91267 h 481792"/>
                  <a:gd name="connsiteX1" fmla="*/ 373789 w 513489"/>
                  <a:gd name="connsiteY1" fmla="*/ 40467 h 481792"/>
                  <a:gd name="connsiteX2" fmla="*/ 513489 w 513489"/>
                  <a:gd name="connsiteY2" fmla="*/ 481792 h 481792"/>
                  <a:gd name="connsiteX3" fmla="*/ 2314 w 513489"/>
                  <a:gd name="connsiteY3" fmla="*/ 91267 h 481792"/>
                  <a:gd name="connsiteX0" fmla="*/ 2314 w 513489"/>
                  <a:gd name="connsiteY0" fmla="*/ 91267 h 482448"/>
                  <a:gd name="connsiteX1" fmla="*/ 373789 w 513489"/>
                  <a:gd name="connsiteY1" fmla="*/ 40467 h 482448"/>
                  <a:gd name="connsiteX2" fmla="*/ 513489 w 513489"/>
                  <a:gd name="connsiteY2" fmla="*/ 481792 h 482448"/>
                  <a:gd name="connsiteX3" fmla="*/ 2314 w 513489"/>
                  <a:gd name="connsiteY3" fmla="*/ 91267 h 482448"/>
                  <a:gd name="connsiteX0" fmla="*/ 2314 w 547820"/>
                  <a:gd name="connsiteY0" fmla="*/ 91267 h 482448"/>
                  <a:gd name="connsiteX1" fmla="*/ 373789 w 547820"/>
                  <a:gd name="connsiteY1" fmla="*/ 40467 h 482448"/>
                  <a:gd name="connsiteX2" fmla="*/ 513489 w 547820"/>
                  <a:gd name="connsiteY2" fmla="*/ 481792 h 482448"/>
                  <a:gd name="connsiteX3" fmla="*/ 2314 w 547820"/>
                  <a:gd name="connsiteY3" fmla="*/ 91267 h 482448"/>
                  <a:gd name="connsiteX0" fmla="*/ 2314 w 549809"/>
                  <a:gd name="connsiteY0" fmla="*/ 91267 h 482469"/>
                  <a:gd name="connsiteX1" fmla="*/ 373789 w 549809"/>
                  <a:gd name="connsiteY1" fmla="*/ 40467 h 482469"/>
                  <a:gd name="connsiteX2" fmla="*/ 505505 w 549809"/>
                  <a:gd name="connsiteY2" fmla="*/ 173818 h 482469"/>
                  <a:gd name="connsiteX3" fmla="*/ 513489 w 549809"/>
                  <a:gd name="connsiteY3" fmla="*/ 481792 h 482469"/>
                  <a:gd name="connsiteX4" fmla="*/ 2314 w 549809"/>
                  <a:gd name="connsiteY4" fmla="*/ 91267 h 482469"/>
                  <a:gd name="connsiteX0" fmla="*/ 2314 w 530919"/>
                  <a:gd name="connsiteY0" fmla="*/ 91267 h 482448"/>
                  <a:gd name="connsiteX1" fmla="*/ 373789 w 530919"/>
                  <a:gd name="connsiteY1" fmla="*/ 40467 h 482448"/>
                  <a:gd name="connsiteX2" fmla="*/ 513489 w 530919"/>
                  <a:gd name="connsiteY2" fmla="*/ 481792 h 482448"/>
                  <a:gd name="connsiteX3" fmla="*/ 2314 w 530919"/>
                  <a:gd name="connsiteY3" fmla="*/ 91267 h 482448"/>
                  <a:gd name="connsiteX0" fmla="*/ 2296 w 531225"/>
                  <a:gd name="connsiteY0" fmla="*/ 86152 h 477333"/>
                  <a:gd name="connsiteX1" fmla="*/ 376946 w 531225"/>
                  <a:gd name="connsiteY1" fmla="*/ 44877 h 477333"/>
                  <a:gd name="connsiteX2" fmla="*/ 513471 w 531225"/>
                  <a:gd name="connsiteY2" fmla="*/ 476677 h 477333"/>
                  <a:gd name="connsiteX3" fmla="*/ 2296 w 531225"/>
                  <a:gd name="connsiteY3" fmla="*/ 86152 h 477333"/>
                  <a:gd name="connsiteX0" fmla="*/ 2296 w 562569"/>
                  <a:gd name="connsiteY0" fmla="*/ 86152 h 477333"/>
                  <a:gd name="connsiteX1" fmla="*/ 376946 w 562569"/>
                  <a:gd name="connsiteY1" fmla="*/ 44877 h 477333"/>
                  <a:gd name="connsiteX2" fmla="*/ 513471 w 562569"/>
                  <a:gd name="connsiteY2" fmla="*/ 476677 h 477333"/>
                  <a:gd name="connsiteX3" fmla="*/ 2296 w 562569"/>
                  <a:gd name="connsiteY3" fmla="*/ 86152 h 477333"/>
                  <a:gd name="connsiteX0" fmla="*/ 2296 w 562569"/>
                  <a:gd name="connsiteY0" fmla="*/ 86152 h 477526"/>
                  <a:gd name="connsiteX1" fmla="*/ 376946 w 562569"/>
                  <a:gd name="connsiteY1" fmla="*/ 44877 h 477526"/>
                  <a:gd name="connsiteX2" fmla="*/ 513471 w 562569"/>
                  <a:gd name="connsiteY2" fmla="*/ 476677 h 477526"/>
                  <a:gd name="connsiteX3" fmla="*/ 2296 w 562569"/>
                  <a:gd name="connsiteY3" fmla="*/ 86152 h 477526"/>
                  <a:gd name="connsiteX0" fmla="*/ 8499 w 568772"/>
                  <a:gd name="connsiteY0" fmla="*/ 72387 h 463761"/>
                  <a:gd name="connsiteX1" fmla="*/ 229115 w 568772"/>
                  <a:gd name="connsiteY1" fmla="*/ 56512 h 463761"/>
                  <a:gd name="connsiteX2" fmla="*/ 383149 w 568772"/>
                  <a:gd name="connsiteY2" fmla="*/ 31112 h 463761"/>
                  <a:gd name="connsiteX3" fmla="*/ 519674 w 568772"/>
                  <a:gd name="connsiteY3" fmla="*/ 462912 h 463761"/>
                  <a:gd name="connsiteX4" fmla="*/ 8499 w 568772"/>
                  <a:gd name="connsiteY4" fmla="*/ 72387 h 463761"/>
                  <a:gd name="connsiteX0" fmla="*/ 8499 w 568772"/>
                  <a:gd name="connsiteY0" fmla="*/ 51917 h 443291"/>
                  <a:gd name="connsiteX1" fmla="*/ 229115 w 568772"/>
                  <a:gd name="connsiteY1" fmla="*/ 36042 h 443291"/>
                  <a:gd name="connsiteX2" fmla="*/ 383149 w 568772"/>
                  <a:gd name="connsiteY2" fmla="*/ 10642 h 443291"/>
                  <a:gd name="connsiteX3" fmla="*/ 519674 w 568772"/>
                  <a:gd name="connsiteY3" fmla="*/ 442442 h 443291"/>
                  <a:gd name="connsiteX4" fmla="*/ 8499 w 568772"/>
                  <a:gd name="connsiteY4" fmla="*/ 51917 h 443291"/>
                  <a:gd name="connsiteX0" fmla="*/ 8203 w 568476"/>
                  <a:gd name="connsiteY0" fmla="*/ 51917 h 443291"/>
                  <a:gd name="connsiteX1" fmla="*/ 228819 w 568476"/>
                  <a:gd name="connsiteY1" fmla="*/ 36042 h 443291"/>
                  <a:gd name="connsiteX2" fmla="*/ 382853 w 568476"/>
                  <a:gd name="connsiteY2" fmla="*/ 10642 h 443291"/>
                  <a:gd name="connsiteX3" fmla="*/ 519378 w 568476"/>
                  <a:gd name="connsiteY3" fmla="*/ 442442 h 443291"/>
                  <a:gd name="connsiteX4" fmla="*/ 8203 w 568476"/>
                  <a:gd name="connsiteY4" fmla="*/ 51917 h 443291"/>
                  <a:gd name="connsiteX0" fmla="*/ 8203 w 573880"/>
                  <a:gd name="connsiteY0" fmla="*/ 51917 h 443291"/>
                  <a:gd name="connsiteX1" fmla="*/ 228819 w 573880"/>
                  <a:gd name="connsiteY1" fmla="*/ 36042 h 443291"/>
                  <a:gd name="connsiteX2" fmla="*/ 382853 w 573880"/>
                  <a:gd name="connsiteY2" fmla="*/ 10642 h 443291"/>
                  <a:gd name="connsiteX3" fmla="*/ 519378 w 573880"/>
                  <a:gd name="connsiteY3" fmla="*/ 442442 h 443291"/>
                  <a:gd name="connsiteX4" fmla="*/ 8203 w 573880"/>
                  <a:gd name="connsiteY4" fmla="*/ 51917 h 443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3880" h="443291">
                    <a:moveTo>
                      <a:pt x="8203" y="51917"/>
                    </a:moveTo>
                    <a:cubicBezTo>
                      <a:pt x="-44986" y="-27987"/>
                      <a:pt x="175902" y="11171"/>
                      <a:pt x="228819" y="36042"/>
                    </a:cubicBezTo>
                    <a:cubicBezTo>
                      <a:pt x="291261" y="29163"/>
                      <a:pt x="291564" y="-21637"/>
                      <a:pt x="382853" y="10642"/>
                    </a:cubicBezTo>
                    <a:cubicBezTo>
                      <a:pt x="626799" y="139229"/>
                      <a:pt x="593990" y="430800"/>
                      <a:pt x="519378" y="442442"/>
                    </a:cubicBezTo>
                    <a:cubicBezTo>
                      <a:pt x="202936" y="458317"/>
                      <a:pt x="32545" y="248767"/>
                      <a:pt x="8203" y="51917"/>
                    </a:cubicBezTo>
                    <a:close/>
                  </a:path>
                </a:pathLst>
              </a:custGeom>
              <a:pattFill prst="lgCheck">
                <a:fgClr>
                  <a:srgbClr val="FAC0C0"/>
                </a:fgClr>
                <a:bgClr>
                  <a:prstClr val="white"/>
                </a:bgClr>
              </a:pattFill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38" name="Rectángulo 3"/>
              <p:cNvSpPr/>
              <p:nvPr/>
            </p:nvSpPr>
            <p:spPr>
              <a:xfrm flipH="1">
                <a:off x="7562431" y="4846081"/>
                <a:ext cx="132329" cy="210961"/>
              </a:xfrm>
              <a:custGeom>
                <a:avLst/>
                <a:gdLst>
                  <a:gd name="connsiteX0" fmla="*/ 0 w 177800"/>
                  <a:gd name="connsiteY0" fmla="*/ 0 h 311150"/>
                  <a:gd name="connsiteX1" fmla="*/ 177800 w 177800"/>
                  <a:gd name="connsiteY1" fmla="*/ 0 h 311150"/>
                  <a:gd name="connsiteX2" fmla="*/ 177800 w 177800"/>
                  <a:gd name="connsiteY2" fmla="*/ 311150 h 311150"/>
                  <a:gd name="connsiteX3" fmla="*/ 0 w 177800"/>
                  <a:gd name="connsiteY3" fmla="*/ 311150 h 311150"/>
                  <a:gd name="connsiteX4" fmla="*/ 0 w 177800"/>
                  <a:gd name="connsiteY4" fmla="*/ 0 h 311150"/>
                  <a:gd name="connsiteX0" fmla="*/ 0 w 177800"/>
                  <a:gd name="connsiteY0" fmla="*/ 0 h 311150"/>
                  <a:gd name="connsiteX1" fmla="*/ 177800 w 177800"/>
                  <a:gd name="connsiteY1" fmla="*/ 0 h 311150"/>
                  <a:gd name="connsiteX2" fmla="*/ 174625 w 177800"/>
                  <a:gd name="connsiteY2" fmla="*/ 187325 h 311150"/>
                  <a:gd name="connsiteX3" fmla="*/ 177800 w 177800"/>
                  <a:gd name="connsiteY3" fmla="*/ 311150 h 311150"/>
                  <a:gd name="connsiteX4" fmla="*/ 0 w 177800"/>
                  <a:gd name="connsiteY4" fmla="*/ 311150 h 311150"/>
                  <a:gd name="connsiteX5" fmla="*/ 0 w 177800"/>
                  <a:gd name="connsiteY5" fmla="*/ 0 h 311150"/>
                  <a:gd name="connsiteX0" fmla="*/ 0 w 177800"/>
                  <a:gd name="connsiteY0" fmla="*/ 0 h 311150"/>
                  <a:gd name="connsiteX1" fmla="*/ 177800 w 177800"/>
                  <a:gd name="connsiteY1" fmla="*/ 0 h 311150"/>
                  <a:gd name="connsiteX2" fmla="*/ 174625 w 177800"/>
                  <a:gd name="connsiteY2" fmla="*/ 187325 h 311150"/>
                  <a:gd name="connsiteX3" fmla="*/ 177800 w 177800"/>
                  <a:gd name="connsiteY3" fmla="*/ 311150 h 311150"/>
                  <a:gd name="connsiteX4" fmla="*/ 0 w 177800"/>
                  <a:gd name="connsiteY4" fmla="*/ 311150 h 311150"/>
                  <a:gd name="connsiteX5" fmla="*/ 0 w 177800"/>
                  <a:gd name="connsiteY5" fmla="*/ 0 h 311150"/>
                  <a:gd name="connsiteX0" fmla="*/ 3175 w 180975"/>
                  <a:gd name="connsiteY0" fmla="*/ 0 h 311150"/>
                  <a:gd name="connsiteX1" fmla="*/ 180975 w 180975"/>
                  <a:gd name="connsiteY1" fmla="*/ 0 h 311150"/>
                  <a:gd name="connsiteX2" fmla="*/ 177800 w 180975"/>
                  <a:gd name="connsiteY2" fmla="*/ 187325 h 311150"/>
                  <a:gd name="connsiteX3" fmla="*/ 180975 w 180975"/>
                  <a:gd name="connsiteY3" fmla="*/ 311150 h 311150"/>
                  <a:gd name="connsiteX4" fmla="*/ 3175 w 180975"/>
                  <a:gd name="connsiteY4" fmla="*/ 311150 h 311150"/>
                  <a:gd name="connsiteX5" fmla="*/ 0 w 180975"/>
                  <a:gd name="connsiteY5" fmla="*/ 187325 h 311150"/>
                  <a:gd name="connsiteX6" fmla="*/ 3175 w 180975"/>
                  <a:gd name="connsiteY6" fmla="*/ 0 h 311150"/>
                  <a:gd name="connsiteX0" fmla="*/ 3175 w 180975"/>
                  <a:gd name="connsiteY0" fmla="*/ 0 h 311150"/>
                  <a:gd name="connsiteX1" fmla="*/ 180975 w 180975"/>
                  <a:gd name="connsiteY1" fmla="*/ 0 h 311150"/>
                  <a:gd name="connsiteX2" fmla="*/ 177800 w 180975"/>
                  <a:gd name="connsiteY2" fmla="*/ 187325 h 311150"/>
                  <a:gd name="connsiteX3" fmla="*/ 180975 w 180975"/>
                  <a:gd name="connsiteY3" fmla="*/ 311150 h 311150"/>
                  <a:gd name="connsiteX4" fmla="*/ 3175 w 180975"/>
                  <a:gd name="connsiteY4" fmla="*/ 311150 h 311150"/>
                  <a:gd name="connsiteX5" fmla="*/ 0 w 180975"/>
                  <a:gd name="connsiteY5" fmla="*/ 187325 h 311150"/>
                  <a:gd name="connsiteX6" fmla="*/ 3175 w 180975"/>
                  <a:gd name="connsiteY6" fmla="*/ 0 h 311150"/>
                  <a:gd name="connsiteX0" fmla="*/ 3175 w 180975"/>
                  <a:gd name="connsiteY0" fmla="*/ 0 h 371475"/>
                  <a:gd name="connsiteX1" fmla="*/ 180975 w 180975"/>
                  <a:gd name="connsiteY1" fmla="*/ 60325 h 371475"/>
                  <a:gd name="connsiteX2" fmla="*/ 177800 w 180975"/>
                  <a:gd name="connsiteY2" fmla="*/ 247650 h 371475"/>
                  <a:gd name="connsiteX3" fmla="*/ 180975 w 180975"/>
                  <a:gd name="connsiteY3" fmla="*/ 371475 h 371475"/>
                  <a:gd name="connsiteX4" fmla="*/ 3175 w 180975"/>
                  <a:gd name="connsiteY4" fmla="*/ 371475 h 371475"/>
                  <a:gd name="connsiteX5" fmla="*/ 0 w 180975"/>
                  <a:gd name="connsiteY5" fmla="*/ 247650 h 371475"/>
                  <a:gd name="connsiteX6" fmla="*/ 3175 w 180975"/>
                  <a:gd name="connsiteY6" fmla="*/ 0 h 371475"/>
                  <a:gd name="connsiteX0" fmla="*/ 3175 w 180975"/>
                  <a:gd name="connsiteY0" fmla="*/ 0 h 371475"/>
                  <a:gd name="connsiteX1" fmla="*/ 174625 w 180975"/>
                  <a:gd name="connsiteY1" fmla="*/ 28575 h 371475"/>
                  <a:gd name="connsiteX2" fmla="*/ 177800 w 180975"/>
                  <a:gd name="connsiteY2" fmla="*/ 247650 h 371475"/>
                  <a:gd name="connsiteX3" fmla="*/ 180975 w 180975"/>
                  <a:gd name="connsiteY3" fmla="*/ 371475 h 371475"/>
                  <a:gd name="connsiteX4" fmla="*/ 3175 w 180975"/>
                  <a:gd name="connsiteY4" fmla="*/ 371475 h 371475"/>
                  <a:gd name="connsiteX5" fmla="*/ 0 w 180975"/>
                  <a:gd name="connsiteY5" fmla="*/ 247650 h 371475"/>
                  <a:gd name="connsiteX6" fmla="*/ 3175 w 180975"/>
                  <a:gd name="connsiteY6" fmla="*/ 0 h 371475"/>
                  <a:gd name="connsiteX0" fmla="*/ 3175 w 317500"/>
                  <a:gd name="connsiteY0" fmla="*/ 0 h 371475"/>
                  <a:gd name="connsiteX1" fmla="*/ 174625 w 317500"/>
                  <a:gd name="connsiteY1" fmla="*/ 28575 h 371475"/>
                  <a:gd name="connsiteX2" fmla="*/ 177800 w 317500"/>
                  <a:gd name="connsiteY2" fmla="*/ 247650 h 371475"/>
                  <a:gd name="connsiteX3" fmla="*/ 317500 w 317500"/>
                  <a:gd name="connsiteY3" fmla="*/ 320675 h 371475"/>
                  <a:gd name="connsiteX4" fmla="*/ 3175 w 317500"/>
                  <a:gd name="connsiteY4" fmla="*/ 371475 h 371475"/>
                  <a:gd name="connsiteX5" fmla="*/ 0 w 317500"/>
                  <a:gd name="connsiteY5" fmla="*/ 247650 h 371475"/>
                  <a:gd name="connsiteX6" fmla="*/ 3175 w 317500"/>
                  <a:gd name="connsiteY6" fmla="*/ 0 h 371475"/>
                  <a:gd name="connsiteX0" fmla="*/ 3175 w 317500"/>
                  <a:gd name="connsiteY0" fmla="*/ 0 h 419100"/>
                  <a:gd name="connsiteX1" fmla="*/ 174625 w 317500"/>
                  <a:gd name="connsiteY1" fmla="*/ 28575 h 419100"/>
                  <a:gd name="connsiteX2" fmla="*/ 177800 w 317500"/>
                  <a:gd name="connsiteY2" fmla="*/ 247650 h 419100"/>
                  <a:gd name="connsiteX3" fmla="*/ 317500 w 317500"/>
                  <a:gd name="connsiteY3" fmla="*/ 320675 h 419100"/>
                  <a:gd name="connsiteX4" fmla="*/ 146050 w 317500"/>
                  <a:gd name="connsiteY4" fmla="*/ 419100 h 419100"/>
                  <a:gd name="connsiteX5" fmla="*/ 0 w 317500"/>
                  <a:gd name="connsiteY5" fmla="*/ 247650 h 419100"/>
                  <a:gd name="connsiteX6" fmla="*/ 3175 w 317500"/>
                  <a:gd name="connsiteY6" fmla="*/ 0 h 419100"/>
                  <a:gd name="connsiteX0" fmla="*/ 3175 w 292100"/>
                  <a:gd name="connsiteY0" fmla="*/ 0 h 419100"/>
                  <a:gd name="connsiteX1" fmla="*/ 174625 w 292100"/>
                  <a:gd name="connsiteY1" fmla="*/ 28575 h 419100"/>
                  <a:gd name="connsiteX2" fmla="*/ 177800 w 292100"/>
                  <a:gd name="connsiteY2" fmla="*/ 247650 h 419100"/>
                  <a:gd name="connsiteX3" fmla="*/ 292100 w 292100"/>
                  <a:gd name="connsiteY3" fmla="*/ 317500 h 419100"/>
                  <a:gd name="connsiteX4" fmla="*/ 146050 w 292100"/>
                  <a:gd name="connsiteY4" fmla="*/ 419100 h 419100"/>
                  <a:gd name="connsiteX5" fmla="*/ 0 w 292100"/>
                  <a:gd name="connsiteY5" fmla="*/ 247650 h 419100"/>
                  <a:gd name="connsiteX6" fmla="*/ 3175 w 292100"/>
                  <a:gd name="connsiteY6" fmla="*/ 0 h 419100"/>
                  <a:gd name="connsiteX0" fmla="*/ 3175 w 292100"/>
                  <a:gd name="connsiteY0" fmla="*/ 0 h 419100"/>
                  <a:gd name="connsiteX1" fmla="*/ 174625 w 292100"/>
                  <a:gd name="connsiteY1" fmla="*/ 28575 h 419100"/>
                  <a:gd name="connsiteX2" fmla="*/ 177800 w 292100"/>
                  <a:gd name="connsiteY2" fmla="*/ 247650 h 419100"/>
                  <a:gd name="connsiteX3" fmla="*/ 292100 w 292100"/>
                  <a:gd name="connsiteY3" fmla="*/ 317500 h 419100"/>
                  <a:gd name="connsiteX4" fmla="*/ 127000 w 292100"/>
                  <a:gd name="connsiteY4" fmla="*/ 419100 h 419100"/>
                  <a:gd name="connsiteX5" fmla="*/ 0 w 292100"/>
                  <a:gd name="connsiteY5" fmla="*/ 247650 h 419100"/>
                  <a:gd name="connsiteX6" fmla="*/ 3175 w 292100"/>
                  <a:gd name="connsiteY6" fmla="*/ 0 h 419100"/>
                  <a:gd name="connsiteX0" fmla="*/ 3175 w 292100"/>
                  <a:gd name="connsiteY0" fmla="*/ 0 h 419278"/>
                  <a:gd name="connsiteX1" fmla="*/ 174625 w 292100"/>
                  <a:gd name="connsiteY1" fmla="*/ 28575 h 419278"/>
                  <a:gd name="connsiteX2" fmla="*/ 177800 w 292100"/>
                  <a:gd name="connsiteY2" fmla="*/ 247650 h 419278"/>
                  <a:gd name="connsiteX3" fmla="*/ 292100 w 292100"/>
                  <a:gd name="connsiteY3" fmla="*/ 317500 h 419278"/>
                  <a:gd name="connsiteX4" fmla="*/ 127000 w 292100"/>
                  <a:gd name="connsiteY4" fmla="*/ 419100 h 419278"/>
                  <a:gd name="connsiteX5" fmla="*/ 0 w 292100"/>
                  <a:gd name="connsiteY5" fmla="*/ 247650 h 419278"/>
                  <a:gd name="connsiteX6" fmla="*/ 3175 w 292100"/>
                  <a:gd name="connsiteY6" fmla="*/ 0 h 419278"/>
                  <a:gd name="connsiteX0" fmla="*/ 3175 w 276225"/>
                  <a:gd name="connsiteY0" fmla="*/ 0 h 419278"/>
                  <a:gd name="connsiteX1" fmla="*/ 174625 w 276225"/>
                  <a:gd name="connsiteY1" fmla="*/ 28575 h 419278"/>
                  <a:gd name="connsiteX2" fmla="*/ 177800 w 276225"/>
                  <a:gd name="connsiteY2" fmla="*/ 247650 h 419278"/>
                  <a:gd name="connsiteX3" fmla="*/ 276225 w 276225"/>
                  <a:gd name="connsiteY3" fmla="*/ 317500 h 419278"/>
                  <a:gd name="connsiteX4" fmla="*/ 127000 w 276225"/>
                  <a:gd name="connsiteY4" fmla="*/ 419100 h 419278"/>
                  <a:gd name="connsiteX5" fmla="*/ 0 w 276225"/>
                  <a:gd name="connsiteY5" fmla="*/ 247650 h 419278"/>
                  <a:gd name="connsiteX6" fmla="*/ 3175 w 276225"/>
                  <a:gd name="connsiteY6" fmla="*/ 0 h 419278"/>
                  <a:gd name="connsiteX0" fmla="*/ 3175 w 276225"/>
                  <a:gd name="connsiteY0" fmla="*/ 0 h 421040"/>
                  <a:gd name="connsiteX1" fmla="*/ 174625 w 276225"/>
                  <a:gd name="connsiteY1" fmla="*/ 28575 h 421040"/>
                  <a:gd name="connsiteX2" fmla="*/ 177800 w 276225"/>
                  <a:gd name="connsiteY2" fmla="*/ 247650 h 421040"/>
                  <a:gd name="connsiteX3" fmla="*/ 276225 w 276225"/>
                  <a:gd name="connsiteY3" fmla="*/ 317500 h 421040"/>
                  <a:gd name="connsiteX4" fmla="*/ 127000 w 276225"/>
                  <a:gd name="connsiteY4" fmla="*/ 419100 h 421040"/>
                  <a:gd name="connsiteX5" fmla="*/ 0 w 276225"/>
                  <a:gd name="connsiteY5" fmla="*/ 247650 h 421040"/>
                  <a:gd name="connsiteX6" fmla="*/ 3175 w 276225"/>
                  <a:gd name="connsiteY6" fmla="*/ 0 h 421040"/>
                  <a:gd name="connsiteX0" fmla="*/ 3175 w 260350"/>
                  <a:gd name="connsiteY0" fmla="*/ 0 h 419722"/>
                  <a:gd name="connsiteX1" fmla="*/ 174625 w 260350"/>
                  <a:gd name="connsiteY1" fmla="*/ 28575 h 419722"/>
                  <a:gd name="connsiteX2" fmla="*/ 177800 w 260350"/>
                  <a:gd name="connsiteY2" fmla="*/ 247650 h 419722"/>
                  <a:gd name="connsiteX3" fmla="*/ 260350 w 260350"/>
                  <a:gd name="connsiteY3" fmla="*/ 295275 h 419722"/>
                  <a:gd name="connsiteX4" fmla="*/ 127000 w 260350"/>
                  <a:gd name="connsiteY4" fmla="*/ 419100 h 419722"/>
                  <a:gd name="connsiteX5" fmla="*/ 0 w 260350"/>
                  <a:gd name="connsiteY5" fmla="*/ 247650 h 419722"/>
                  <a:gd name="connsiteX6" fmla="*/ 3175 w 260350"/>
                  <a:gd name="connsiteY6" fmla="*/ 0 h 419722"/>
                  <a:gd name="connsiteX0" fmla="*/ 3175 w 260350"/>
                  <a:gd name="connsiteY0" fmla="*/ 0 h 419722"/>
                  <a:gd name="connsiteX1" fmla="*/ 174625 w 260350"/>
                  <a:gd name="connsiteY1" fmla="*/ 28575 h 419722"/>
                  <a:gd name="connsiteX2" fmla="*/ 161925 w 260350"/>
                  <a:gd name="connsiteY2" fmla="*/ 168275 h 419722"/>
                  <a:gd name="connsiteX3" fmla="*/ 260350 w 260350"/>
                  <a:gd name="connsiteY3" fmla="*/ 295275 h 419722"/>
                  <a:gd name="connsiteX4" fmla="*/ 127000 w 260350"/>
                  <a:gd name="connsiteY4" fmla="*/ 419100 h 419722"/>
                  <a:gd name="connsiteX5" fmla="*/ 0 w 260350"/>
                  <a:gd name="connsiteY5" fmla="*/ 247650 h 419722"/>
                  <a:gd name="connsiteX6" fmla="*/ 3175 w 260350"/>
                  <a:gd name="connsiteY6" fmla="*/ 0 h 419722"/>
                  <a:gd name="connsiteX0" fmla="*/ 3175 w 260350"/>
                  <a:gd name="connsiteY0" fmla="*/ 0 h 419722"/>
                  <a:gd name="connsiteX1" fmla="*/ 174625 w 260350"/>
                  <a:gd name="connsiteY1" fmla="*/ 28575 h 419722"/>
                  <a:gd name="connsiteX2" fmla="*/ 161925 w 260350"/>
                  <a:gd name="connsiteY2" fmla="*/ 168275 h 419722"/>
                  <a:gd name="connsiteX3" fmla="*/ 260350 w 260350"/>
                  <a:gd name="connsiteY3" fmla="*/ 295275 h 419722"/>
                  <a:gd name="connsiteX4" fmla="*/ 127000 w 260350"/>
                  <a:gd name="connsiteY4" fmla="*/ 419100 h 419722"/>
                  <a:gd name="connsiteX5" fmla="*/ 0 w 260350"/>
                  <a:gd name="connsiteY5" fmla="*/ 247650 h 419722"/>
                  <a:gd name="connsiteX6" fmla="*/ 3175 w 260350"/>
                  <a:gd name="connsiteY6" fmla="*/ 0 h 419722"/>
                  <a:gd name="connsiteX0" fmla="*/ 3175 w 260350"/>
                  <a:gd name="connsiteY0" fmla="*/ 0 h 419722"/>
                  <a:gd name="connsiteX1" fmla="*/ 174625 w 260350"/>
                  <a:gd name="connsiteY1" fmla="*/ 28575 h 419722"/>
                  <a:gd name="connsiteX2" fmla="*/ 161925 w 260350"/>
                  <a:gd name="connsiteY2" fmla="*/ 168275 h 419722"/>
                  <a:gd name="connsiteX3" fmla="*/ 260350 w 260350"/>
                  <a:gd name="connsiteY3" fmla="*/ 295275 h 419722"/>
                  <a:gd name="connsiteX4" fmla="*/ 127000 w 260350"/>
                  <a:gd name="connsiteY4" fmla="*/ 419100 h 419722"/>
                  <a:gd name="connsiteX5" fmla="*/ 0 w 260350"/>
                  <a:gd name="connsiteY5" fmla="*/ 247650 h 419722"/>
                  <a:gd name="connsiteX6" fmla="*/ 3175 w 260350"/>
                  <a:gd name="connsiteY6" fmla="*/ 0 h 419722"/>
                  <a:gd name="connsiteX0" fmla="*/ 3175 w 260350"/>
                  <a:gd name="connsiteY0" fmla="*/ 0 h 419722"/>
                  <a:gd name="connsiteX1" fmla="*/ 174625 w 260350"/>
                  <a:gd name="connsiteY1" fmla="*/ 28575 h 419722"/>
                  <a:gd name="connsiteX2" fmla="*/ 161925 w 260350"/>
                  <a:gd name="connsiteY2" fmla="*/ 168275 h 419722"/>
                  <a:gd name="connsiteX3" fmla="*/ 260350 w 260350"/>
                  <a:gd name="connsiteY3" fmla="*/ 295275 h 419722"/>
                  <a:gd name="connsiteX4" fmla="*/ 127000 w 260350"/>
                  <a:gd name="connsiteY4" fmla="*/ 419100 h 419722"/>
                  <a:gd name="connsiteX5" fmla="*/ 0 w 260350"/>
                  <a:gd name="connsiteY5" fmla="*/ 187325 h 419722"/>
                  <a:gd name="connsiteX6" fmla="*/ 3175 w 260350"/>
                  <a:gd name="connsiteY6" fmla="*/ 0 h 419722"/>
                  <a:gd name="connsiteX0" fmla="*/ 3175 w 260350"/>
                  <a:gd name="connsiteY0" fmla="*/ 0 h 419722"/>
                  <a:gd name="connsiteX1" fmla="*/ 174625 w 260350"/>
                  <a:gd name="connsiteY1" fmla="*/ 28575 h 419722"/>
                  <a:gd name="connsiteX2" fmla="*/ 161925 w 260350"/>
                  <a:gd name="connsiteY2" fmla="*/ 168275 h 419722"/>
                  <a:gd name="connsiteX3" fmla="*/ 260350 w 260350"/>
                  <a:gd name="connsiteY3" fmla="*/ 295275 h 419722"/>
                  <a:gd name="connsiteX4" fmla="*/ 127000 w 260350"/>
                  <a:gd name="connsiteY4" fmla="*/ 419100 h 419722"/>
                  <a:gd name="connsiteX5" fmla="*/ 0 w 260350"/>
                  <a:gd name="connsiteY5" fmla="*/ 187325 h 419722"/>
                  <a:gd name="connsiteX6" fmla="*/ 3175 w 260350"/>
                  <a:gd name="connsiteY6" fmla="*/ 0 h 419722"/>
                  <a:gd name="connsiteX0" fmla="*/ 3175 w 260350"/>
                  <a:gd name="connsiteY0" fmla="*/ 0 h 419722"/>
                  <a:gd name="connsiteX1" fmla="*/ 174625 w 260350"/>
                  <a:gd name="connsiteY1" fmla="*/ 28575 h 419722"/>
                  <a:gd name="connsiteX2" fmla="*/ 161925 w 260350"/>
                  <a:gd name="connsiteY2" fmla="*/ 168275 h 419722"/>
                  <a:gd name="connsiteX3" fmla="*/ 260350 w 260350"/>
                  <a:gd name="connsiteY3" fmla="*/ 295275 h 419722"/>
                  <a:gd name="connsiteX4" fmla="*/ 127000 w 260350"/>
                  <a:gd name="connsiteY4" fmla="*/ 419100 h 419722"/>
                  <a:gd name="connsiteX5" fmla="*/ 0 w 260350"/>
                  <a:gd name="connsiteY5" fmla="*/ 187325 h 419722"/>
                  <a:gd name="connsiteX6" fmla="*/ 3175 w 260350"/>
                  <a:gd name="connsiteY6" fmla="*/ 0 h 419722"/>
                  <a:gd name="connsiteX0" fmla="*/ 3175 w 260350"/>
                  <a:gd name="connsiteY0" fmla="*/ 0 h 419722"/>
                  <a:gd name="connsiteX1" fmla="*/ 174625 w 260350"/>
                  <a:gd name="connsiteY1" fmla="*/ 28575 h 419722"/>
                  <a:gd name="connsiteX2" fmla="*/ 161925 w 260350"/>
                  <a:gd name="connsiteY2" fmla="*/ 168275 h 419722"/>
                  <a:gd name="connsiteX3" fmla="*/ 260350 w 260350"/>
                  <a:gd name="connsiteY3" fmla="*/ 295275 h 419722"/>
                  <a:gd name="connsiteX4" fmla="*/ 127000 w 260350"/>
                  <a:gd name="connsiteY4" fmla="*/ 419100 h 419722"/>
                  <a:gd name="connsiteX5" fmla="*/ 0 w 260350"/>
                  <a:gd name="connsiteY5" fmla="*/ 187325 h 419722"/>
                  <a:gd name="connsiteX6" fmla="*/ 3175 w 260350"/>
                  <a:gd name="connsiteY6" fmla="*/ 0 h 419722"/>
                  <a:gd name="connsiteX0" fmla="*/ 3175 w 260350"/>
                  <a:gd name="connsiteY0" fmla="*/ 0 h 398815"/>
                  <a:gd name="connsiteX1" fmla="*/ 174625 w 260350"/>
                  <a:gd name="connsiteY1" fmla="*/ 28575 h 398815"/>
                  <a:gd name="connsiteX2" fmla="*/ 161925 w 260350"/>
                  <a:gd name="connsiteY2" fmla="*/ 168275 h 398815"/>
                  <a:gd name="connsiteX3" fmla="*/ 260350 w 260350"/>
                  <a:gd name="connsiteY3" fmla="*/ 295275 h 398815"/>
                  <a:gd name="connsiteX4" fmla="*/ 98425 w 260350"/>
                  <a:gd name="connsiteY4" fmla="*/ 396875 h 398815"/>
                  <a:gd name="connsiteX5" fmla="*/ 0 w 260350"/>
                  <a:gd name="connsiteY5" fmla="*/ 187325 h 398815"/>
                  <a:gd name="connsiteX6" fmla="*/ 3175 w 260350"/>
                  <a:gd name="connsiteY6" fmla="*/ 0 h 398815"/>
                  <a:gd name="connsiteX0" fmla="*/ 3175 w 260350"/>
                  <a:gd name="connsiteY0" fmla="*/ 0 h 415055"/>
                  <a:gd name="connsiteX1" fmla="*/ 174625 w 260350"/>
                  <a:gd name="connsiteY1" fmla="*/ 28575 h 415055"/>
                  <a:gd name="connsiteX2" fmla="*/ 161925 w 260350"/>
                  <a:gd name="connsiteY2" fmla="*/ 168275 h 415055"/>
                  <a:gd name="connsiteX3" fmla="*/ 260350 w 260350"/>
                  <a:gd name="connsiteY3" fmla="*/ 295275 h 415055"/>
                  <a:gd name="connsiteX4" fmla="*/ 98425 w 260350"/>
                  <a:gd name="connsiteY4" fmla="*/ 396875 h 415055"/>
                  <a:gd name="connsiteX5" fmla="*/ 0 w 260350"/>
                  <a:gd name="connsiteY5" fmla="*/ 187325 h 415055"/>
                  <a:gd name="connsiteX6" fmla="*/ 3175 w 260350"/>
                  <a:gd name="connsiteY6" fmla="*/ 0 h 415055"/>
                  <a:gd name="connsiteX0" fmla="*/ 3175 w 260350"/>
                  <a:gd name="connsiteY0" fmla="*/ 0 h 415055"/>
                  <a:gd name="connsiteX1" fmla="*/ 174625 w 260350"/>
                  <a:gd name="connsiteY1" fmla="*/ 28575 h 415055"/>
                  <a:gd name="connsiteX2" fmla="*/ 161925 w 260350"/>
                  <a:gd name="connsiteY2" fmla="*/ 168275 h 415055"/>
                  <a:gd name="connsiteX3" fmla="*/ 260350 w 260350"/>
                  <a:gd name="connsiteY3" fmla="*/ 295275 h 415055"/>
                  <a:gd name="connsiteX4" fmla="*/ 98425 w 260350"/>
                  <a:gd name="connsiteY4" fmla="*/ 396875 h 415055"/>
                  <a:gd name="connsiteX5" fmla="*/ 0 w 260350"/>
                  <a:gd name="connsiteY5" fmla="*/ 187325 h 415055"/>
                  <a:gd name="connsiteX6" fmla="*/ 3175 w 260350"/>
                  <a:gd name="connsiteY6" fmla="*/ 0 h 415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350" h="415055">
                    <a:moveTo>
                      <a:pt x="3175" y="0"/>
                    </a:moveTo>
                    <a:lnTo>
                      <a:pt x="174625" y="28575"/>
                    </a:lnTo>
                    <a:cubicBezTo>
                      <a:pt x="173567" y="91017"/>
                      <a:pt x="168275" y="98425"/>
                      <a:pt x="161925" y="168275"/>
                    </a:cubicBezTo>
                    <a:cubicBezTo>
                      <a:pt x="188383" y="263525"/>
                      <a:pt x="240242" y="222250"/>
                      <a:pt x="260350" y="295275"/>
                    </a:cubicBezTo>
                    <a:cubicBezTo>
                      <a:pt x="240242" y="408517"/>
                      <a:pt x="191558" y="439208"/>
                      <a:pt x="98425" y="396875"/>
                    </a:cubicBezTo>
                    <a:cubicBezTo>
                      <a:pt x="78317" y="355600"/>
                      <a:pt x="17462" y="373062"/>
                      <a:pt x="0" y="187325"/>
                    </a:cubicBezTo>
                    <a:cubicBezTo>
                      <a:pt x="1058" y="124883"/>
                      <a:pt x="2117" y="62442"/>
                      <a:pt x="317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60000"/>
                      <a:lumOff val="40000"/>
                    </a:schemeClr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6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39" name="Agrupar 38"/>
              <p:cNvGrpSpPr/>
              <p:nvPr/>
            </p:nvGrpSpPr>
            <p:grpSpPr>
              <a:xfrm flipH="1">
                <a:off x="7784485" y="5382661"/>
                <a:ext cx="384939" cy="219878"/>
                <a:chOff x="74509" y="4763179"/>
                <a:chExt cx="757344" cy="432600"/>
              </a:xfrm>
            </p:grpSpPr>
            <p:sp>
              <p:nvSpPr>
                <p:cNvPr id="56" name="Rectángulo 19"/>
                <p:cNvSpPr/>
                <p:nvPr/>
              </p:nvSpPr>
              <p:spPr>
                <a:xfrm>
                  <a:off x="129702" y="4763179"/>
                  <a:ext cx="702151" cy="432600"/>
                </a:xfrm>
                <a:custGeom>
                  <a:avLst/>
                  <a:gdLst>
                    <a:gd name="connsiteX0" fmla="*/ 0 w 854793"/>
                    <a:gd name="connsiteY0" fmla="*/ 0 h 682926"/>
                    <a:gd name="connsiteX1" fmla="*/ 854793 w 854793"/>
                    <a:gd name="connsiteY1" fmla="*/ 0 h 682926"/>
                    <a:gd name="connsiteX2" fmla="*/ 854793 w 854793"/>
                    <a:gd name="connsiteY2" fmla="*/ 682926 h 682926"/>
                    <a:gd name="connsiteX3" fmla="*/ 0 w 854793"/>
                    <a:gd name="connsiteY3" fmla="*/ 682926 h 682926"/>
                    <a:gd name="connsiteX4" fmla="*/ 0 w 854793"/>
                    <a:gd name="connsiteY4" fmla="*/ 0 h 682926"/>
                    <a:gd name="connsiteX0" fmla="*/ 280861 w 854793"/>
                    <a:gd name="connsiteY0" fmla="*/ 311381 h 682926"/>
                    <a:gd name="connsiteX1" fmla="*/ 854793 w 854793"/>
                    <a:gd name="connsiteY1" fmla="*/ 0 h 682926"/>
                    <a:gd name="connsiteX2" fmla="*/ 854793 w 854793"/>
                    <a:gd name="connsiteY2" fmla="*/ 682926 h 682926"/>
                    <a:gd name="connsiteX3" fmla="*/ 0 w 854793"/>
                    <a:gd name="connsiteY3" fmla="*/ 682926 h 682926"/>
                    <a:gd name="connsiteX4" fmla="*/ 280861 w 854793"/>
                    <a:gd name="connsiteY4" fmla="*/ 311381 h 682926"/>
                    <a:gd name="connsiteX0" fmla="*/ 305283 w 879215"/>
                    <a:gd name="connsiteY0" fmla="*/ 311381 h 682926"/>
                    <a:gd name="connsiteX1" fmla="*/ 879215 w 879215"/>
                    <a:gd name="connsiteY1" fmla="*/ 0 h 682926"/>
                    <a:gd name="connsiteX2" fmla="*/ 879215 w 879215"/>
                    <a:gd name="connsiteY2" fmla="*/ 682926 h 682926"/>
                    <a:gd name="connsiteX3" fmla="*/ 0 w 879215"/>
                    <a:gd name="connsiteY3" fmla="*/ 646293 h 682926"/>
                    <a:gd name="connsiteX4" fmla="*/ 305283 w 879215"/>
                    <a:gd name="connsiteY4" fmla="*/ 311381 h 682926"/>
                    <a:gd name="connsiteX0" fmla="*/ 305283 w 879215"/>
                    <a:gd name="connsiteY0" fmla="*/ 311381 h 743981"/>
                    <a:gd name="connsiteX1" fmla="*/ 879215 w 879215"/>
                    <a:gd name="connsiteY1" fmla="*/ 0 h 743981"/>
                    <a:gd name="connsiteX2" fmla="*/ 696045 w 879215"/>
                    <a:gd name="connsiteY2" fmla="*/ 743981 h 743981"/>
                    <a:gd name="connsiteX3" fmla="*/ 0 w 879215"/>
                    <a:gd name="connsiteY3" fmla="*/ 646293 h 743981"/>
                    <a:gd name="connsiteX4" fmla="*/ 305283 w 879215"/>
                    <a:gd name="connsiteY4" fmla="*/ 311381 h 743981"/>
                    <a:gd name="connsiteX0" fmla="*/ 305283 w 702151"/>
                    <a:gd name="connsiteY0" fmla="*/ 0 h 432600"/>
                    <a:gd name="connsiteX1" fmla="*/ 702151 w 702151"/>
                    <a:gd name="connsiteY1" fmla="*/ 18316 h 432600"/>
                    <a:gd name="connsiteX2" fmla="*/ 696045 w 702151"/>
                    <a:gd name="connsiteY2" fmla="*/ 432600 h 432600"/>
                    <a:gd name="connsiteX3" fmla="*/ 0 w 702151"/>
                    <a:gd name="connsiteY3" fmla="*/ 334912 h 432600"/>
                    <a:gd name="connsiteX4" fmla="*/ 305283 w 702151"/>
                    <a:gd name="connsiteY4" fmla="*/ 0 h 432600"/>
                    <a:gd name="connsiteX0" fmla="*/ 305283 w 702151"/>
                    <a:gd name="connsiteY0" fmla="*/ 0 h 432600"/>
                    <a:gd name="connsiteX1" fmla="*/ 702151 w 702151"/>
                    <a:gd name="connsiteY1" fmla="*/ 18316 h 432600"/>
                    <a:gd name="connsiteX2" fmla="*/ 696045 w 702151"/>
                    <a:gd name="connsiteY2" fmla="*/ 432600 h 432600"/>
                    <a:gd name="connsiteX3" fmla="*/ 0 w 702151"/>
                    <a:gd name="connsiteY3" fmla="*/ 334912 h 432600"/>
                    <a:gd name="connsiteX4" fmla="*/ 305283 w 702151"/>
                    <a:gd name="connsiteY4" fmla="*/ 0 h 432600"/>
                    <a:gd name="connsiteX0" fmla="*/ 305283 w 702151"/>
                    <a:gd name="connsiteY0" fmla="*/ 0 h 432600"/>
                    <a:gd name="connsiteX1" fmla="*/ 702151 w 702151"/>
                    <a:gd name="connsiteY1" fmla="*/ 18316 h 432600"/>
                    <a:gd name="connsiteX2" fmla="*/ 696045 w 702151"/>
                    <a:gd name="connsiteY2" fmla="*/ 432600 h 432600"/>
                    <a:gd name="connsiteX3" fmla="*/ 0 w 702151"/>
                    <a:gd name="connsiteY3" fmla="*/ 334912 h 432600"/>
                    <a:gd name="connsiteX4" fmla="*/ 305283 w 702151"/>
                    <a:gd name="connsiteY4" fmla="*/ 0 h 432600"/>
                    <a:gd name="connsiteX0" fmla="*/ 305283 w 702151"/>
                    <a:gd name="connsiteY0" fmla="*/ 0 h 432600"/>
                    <a:gd name="connsiteX1" fmla="*/ 702151 w 702151"/>
                    <a:gd name="connsiteY1" fmla="*/ 18316 h 432600"/>
                    <a:gd name="connsiteX2" fmla="*/ 696045 w 702151"/>
                    <a:gd name="connsiteY2" fmla="*/ 432600 h 432600"/>
                    <a:gd name="connsiteX3" fmla="*/ 0 w 702151"/>
                    <a:gd name="connsiteY3" fmla="*/ 334912 h 432600"/>
                    <a:gd name="connsiteX4" fmla="*/ 305283 w 702151"/>
                    <a:gd name="connsiteY4" fmla="*/ 0 h 432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2151" h="432600">
                      <a:moveTo>
                        <a:pt x="305283" y="0"/>
                      </a:moveTo>
                      <a:lnTo>
                        <a:pt x="702151" y="18316"/>
                      </a:lnTo>
                      <a:cubicBezTo>
                        <a:pt x="700116" y="156411"/>
                        <a:pt x="643129" y="294505"/>
                        <a:pt x="696045" y="432600"/>
                      </a:cubicBezTo>
                      <a:cubicBezTo>
                        <a:pt x="464030" y="400037"/>
                        <a:pt x="244226" y="330842"/>
                        <a:pt x="0" y="334912"/>
                      </a:cubicBezTo>
                      <a:cubicBezTo>
                        <a:pt x="101761" y="223275"/>
                        <a:pt x="209627" y="148270"/>
                        <a:pt x="305283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7" name="Rectángulo 19"/>
                <p:cNvSpPr/>
                <p:nvPr/>
              </p:nvSpPr>
              <p:spPr>
                <a:xfrm>
                  <a:off x="74509" y="4763179"/>
                  <a:ext cx="702151" cy="432600"/>
                </a:xfrm>
                <a:custGeom>
                  <a:avLst/>
                  <a:gdLst>
                    <a:gd name="connsiteX0" fmla="*/ 0 w 854793"/>
                    <a:gd name="connsiteY0" fmla="*/ 0 h 682926"/>
                    <a:gd name="connsiteX1" fmla="*/ 854793 w 854793"/>
                    <a:gd name="connsiteY1" fmla="*/ 0 h 682926"/>
                    <a:gd name="connsiteX2" fmla="*/ 854793 w 854793"/>
                    <a:gd name="connsiteY2" fmla="*/ 682926 h 682926"/>
                    <a:gd name="connsiteX3" fmla="*/ 0 w 854793"/>
                    <a:gd name="connsiteY3" fmla="*/ 682926 h 682926"/>
                    <a:gd name="connsiteX4" fmla="*/ 0 w 854793"/>
                    <a:gd name="connsiteY4" fmla="*/ 0 h 682926"/>
                    <a:gd name="connsiteX0" fmla="*/ 280861 w 854793"/>
                    <a:gd name="connsiteY0" fmla="*/ 311381 h 682926"/>
                    <a:gd name="connsiteX1" fmla="*/ 854793 w 854793"/>
                    <a:gd name="connsiteY1" fmla="*/ 0 h 682926"/>
                    <a:gd name="connsiteX2" fmla="*/ 854793 w 854793"/>
                    <a:gd name="connsiteY2" fmla="*/ 682926 h 682926"/>
                    <a:gd name="connsiteX3" fmla="*/ 0 w 854793"/>
                    <a:gd name="connsiteY3" fmla="*/ 682926 h 682926"/>
                    <a:gd name="connsiteX4" fmla="*/ 280861 w 854793"/>
                    <a:gd name="connsiteY4" fmla="*/ 311381 h 682926"/>
                    <a:gd name="connsiteX0" fmla="*/ 305283 w 879215"/>
                    <a:gd name="connsiteY0" fmla="*/ 311381 h 682926"/>
                    <a:gd name="connsiteX1" fmla="*/ 879215 w 879215"/>
                    <a:gd name="connsiteY1" fmla="*/ 0 h 682926"/>
                    <a:gd name="connsiteX2" fmla="*/ 879215 w 879215"/>
                    <a:gd name="connsiteY2" fmla="*/ 682926 h 682926"/>
                    <a:gd name="connsiteX3" fmla="*/ 0 w 879215"/>
                    <a:gd name="connsiteY3" fmla="*/ 646293 h 682926"/>
                    <a:gd name="connsiteX4" fmla="*/ 305283 w 879215"/>
                    <a:gd name="connsiteY4" fmla="*/ 311381 h 682926"/>
                    <a:gd name="connsiteX0" fmla="*/ 305283 w 879215"/>
                    <a:gd name="connsiteY0" fmla="*/ 311381 h 743981"/>
                    <a:gd name="connsiteX1" fmla="*/ 879215 w 879215"/>
                    <a:gd name="connsiteY1" fmla="*/ 0 h 743981"/>
                    <a:gd name="connsiteX2" fmla="*/ 696045 w 879215"/>
                    <a:gd name="connsiteY2" fmla="*/ 743981 h 743981"/>
                    <a:gd name="connsiteX3" fmla="*/ 0 w 879215"/>
                    <a:gd name="connsiteY3" fmla="*/ 646293 h 743981"/>
                    <a:gd name="connsiteX4" fmla="*/ 305283 w 879215"/>
                    <a:gd name="connsiteY4" fmla="*/ 311381 h 743981"/>
                    <a:gd name="connsiteX0" fmla="*/ 305283 w 702151"/>
                    <a:gd name="connsiteY0" fmla="*/ 0 h 432600"/>
                    <a:gd name="connsiteX1" fmla="*/ 702151 w 702151"/>
                    <a:gd name="connsiteY1" fmla="*/ 18316 h 432600"/>
                    <a:gd name="connsiteX2" fmla="*/ 696045 w 702151"/>
                    <a:gd name="connsiteY2" fmla="*/ 432600 h 432600"/>
                    <a:gd name="connsiteX3" fmla="*/ 0 w 702151"/>
                    <a:gd name="connsiteY3" fmla="*/ 334912 h 432600"/>
                    <a:gd name="connsiteX4" fmla="*/ 305283 w 702151"/>
                    <a:gd name="connsiteY4" fmla="*/ 0 h 432600"/>
                    <a:gd name="connsiteX0" fmla="*/ 305283 w 702151"/>
                    <a:gd name="connsiteY0" fmla="*/ 0 h 432600"/>
                    <a:gd name="connsiteX1" fmla="*/ 702151 w 702151"/>
                    <a:gd name="connsiteY1" fmla="*/ 18316 h 432600"/>
                    <a:gd name="connsiteX2" fmla="*/ 696045 w 702151"/>
                    <a:gd name="connsiteY2" fmla="*/ 432600 h 432600"/>
                    <a:gd name="connsiteX3" fmla="*/ 0 w 702151"/>
                    <a:gd name="connsiteY3" fmla="*/ 334912 h 432600"/>
                    <a:gd name="connsiteX4" fmla="*/ 305283 w 702151"/>
                    <a:gd name="connsiteY4" fmla="*/ 0 h 432600"/>
                    <a:gd name="connsiteX0" fmla="*/ 305283 w 702151"/>
                    <a:gd name="connsiteY0" fmla="*/ 0 h 432600"/>
                    <a:gd name="connsiteX1" fmla="*/ 702151 w 702151"/>
                    <a:gd name="connsiteY1" fmla="*/ 18316 h 432600"/>
                    <a:gd name="connsiteX2" fmla="*/ 696045 w 702151"/>
                    <a:gd name="connsiteY2" fmla="*/ 432600 h 432600"/>
                    <a:gd name="connsiteX3" fmla="*/ 0 w 702151"/>
                    <a:gd name="connsiteY3" fmla="*/ 334912 h 432600"/>
                    <a:gd name="connsiteX4" fmla="*/ 305283 w 702151"/>
                    <a:gd name="connsiteY4" fmla="*/ 0 h 432600"/>
                    <a:gd name="connsiteX0" fmla="*/ 305283 w 702151"/>
                    <a:gd name="connsiteY0" fmla="*/ 0 h 432600"/>
                    <a:gd name="connsiteX1" fmla="*/ 702151 w 702151"/>
                    <a:gd name="connsiteY1" fmla="*/ 18316 h 432600"/>
                    <a:gd name="connsiteX2" fmla="*/ 696045 w 702151"/>
                    <a:gd name="connsiteY2" fmla="*/ 432600 h 432600"/>
                    <a:gd name="connsiteX3" fmla="*/ 0 w 702151"/>
                    <a:gd name="connsiteY3" fmla="*/ 334912 h 432600"/>
                    <a:gd name="connsiteX4" fmla="*/ 305283 w 702151"/>
                    <a:gd name="connsiteY4" fmla="*/ 0 h 432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2151" h="432600">
                      <a:moveTo>
                        <a:pt x="305283" y="0"/>
                      </a:moveTo>
                      <a:lnTo>
                        <a:pt x="702151" y="18316"/>
                      </a:lnTo>
                      <a:cubicBezTo>
                        <a:pt x="700116" y="156411"/>
                        <a:pt x="643129" y="294505"/>
                        <a:pt x="696045" y="432600"/>
                      </a:cubicBezTo>
                      <a:cubicBezTo>
                        <a:pt x="464030" y="400037"/>
                        <a:pt x="244226" y="330842"/>
                        <a:pt x="0" y="334912"/>
                      </a:cubicBezTo>
                      <a:cubicBezTo>
                        <a:pt x="101761" y="223275"/>
                        <a:pt x="209627" y="148270"/>
                        <a:pt x="30528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100000">
                      <a:srgbClr val="FFFFFF"/>
                    </a:gs>
                    <a:gs pos="50000">
                      <a:srgbClr val="CA4A48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>
                  <a:solidFill>
                    <a:schemeClr val="accent2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8" name="Recortar rectángulo de esquina del mismo lado 32"/>
                <p:cNvSpPr/>
                <p:nvPr/>
              </p:nvSpPr>
              <p:spPr>
                <a:xfrm rot="11022246">
                  <a:off x="354448" y="4770866"/>
                  <a:ext cx="319775" cy="229739"/>
                </a:xfrm>
                <a:custGeom>
                  <a:avLst/>
                  <a:gdLst>
                    <a:gd name="connsiteX0" fmla="*/ 35616 w 276238"/>
                    <a:gd name="connsiteY0" fmla="*/ 0 h 213692"/>
                    <a:gd name="connsiteX1" fmla="*/ 240622 w 276238"/>
                    <a:gd name="connsiteY1" fmla="*/ 0 h 213692"/>
                    <a:gd name="connsiteX2" fmla="*/ 276238 w 276238"/>
                    <a:gd name="connsiteY2" fmla="*/ 35616 h 213692"/>
                    <a:gd name="connsiteX3" fmla="*/ 276238 w 276238"/>
                    <a:gd name="connsiteY3" fmla="*/ 213692 h 213692"/>
                    <a:gd name="connsiteX4" fmla="*/ 276238 w 276238"/>
                    <a:gd name="connsiteY4" fmla="*/ 213692 h 213692"/>
                    <a:gd name="connsiteX5" fmla="*/ 0 w 276238"/>
                    <a:gd name="connsiteY5" fmla="*/ 213692 h 213692"/>
                    <a:gd name="connsiteX6" fmla="*/ 0 w 276238"/>
                    <a:gd name="connsiteY6" fmla="*/ 213692 h 213692"/>
                    <a:gd name="connsiteX7" fmla="*/ 0 w 276238"/>
                    <a:gd name="connsiteY7" fmla="*/ 35616 h 213692"/>
                    <a:gd name="connsiteX8" fmla="*/ 35616 w 276238"/>
                    <a:gd name="connsiteY8" fmla="*/ 0 h 213692"/>
                    <a:gd name="connsiteX0" fmla="*/ 35616 w 276854"/>
                    <a:gd name="connsiteY0" fmla="*/ 0 h 223198"/>
                    <a:gd name="connsiteX1" fmla="*/ 240622 w 276854"/>
                    <a:gd name="connsiteY1" fmla="*/ 0 h 223198"/>
                    <a:gd name="connsiteX2" fmla="*/ 276238 w 276854"/>
                    <a:gd name="connsiteY2" fmla="*/ 35616 h 223198"/>
                    <a:gd name="connsiteX3" fmla="*/ 276238 w 276854"/>
                    <a:gd name="connsiteY3" fmla="*/ 213692 h 223198"/>
                    <a:gd name="connsiteX4" fmla="*/ 276854 w 276854"/>
                    <a:gd name="connsiteY4" fmla="*/ 223198 h 223198"/>
                    <a:gd name="connsiteX5" fmla="*/ 0 w 276854"/>
                    <a:gd name="connsiteY5" fmla="*/ 213692 h 223198"/>
                    <a:gd name="connsiteX6" fmla="*/ 0 w 276854"/>
                    <a:gd name="connsiteY6" fmla="*/ 213692 h 223198"/>
                    <a:gd name="connsiteX7" fmla="*/ 0 w 276854"/>
                    <a:gd name="connsiteY7" fmla="*/ 35616 h 223198"/>
                    <a:gd name="connsiteX8" fmla="*/ 35616 w 276854"/>
                    <a:gd name="connsiteY8" fmla="*/ 0 h 223198"/>
                    <a:gd name="connsiteX0" fmla="*/ 35616 w 276854"/>
                    <a:gd name="connsiteY0" fmla="*/ 0 h 226159"/>
                    <a:gd name="connsiteX1" fmla="*/ 240622 w 276854"/>
                    <a:gd name="connsiteY1" fmla="*/ 0 h 226159"/>
                    <a:gd name="connsiteX2" fmla="*/ 276238 w 276854"/>
                    <a:gd name="connsiteY2" fmla="*/ 35616 h 226159"/>
                    <a:gd name="connsiteX3" fmla="*/ 276238 w 276854"/>
                    <a:gd name="connsiteY3" fmla="*/ 213692 h 226159"/>
                    <a:gd name="connsiteX4" fmla="*/ 276854 w 276854"/>
                    <a:gd name="connsiteY4" fmla="*/ 223198 h 226159"/>
                    <a:gd name="connsiteX5" fmla="*/ 0 w 276854"/>
                    <a:gd name="connsiteY5" fmla="*/ 213692 h 226159"/>
                    <a:gd name="connsiteX6" fmla="*/ 3989 w 276854"/>
                    <a:gd name="connsiteY6" fmla="*/ 226159 h 226159"/>
                    <a:gd name="connsiteX7" fmla="*/ 0 w 276854"/>
                    <a:gd name="connsiteY7" fmla="*/ 35616 h 226159"/>
                    <a:gd name="connsiteX8" fmla="*/ 35616 w 276854"/>
                    <a:gd name="connsiteY8" fmla="*/ 0 h 226159"/>
                    <a:gd name="connsiteX0" fmla="*/ 35616 w 276854"/>
                    <a:gd name="connsiteY0" fmla="*/ 0 h 223198"/>
                    <a:gd name="connsiteX1" fmla="*/ 240622 w 276854"/>
                    <a:gd name="connsiteY1" fmla="*/ 0 h 223198"/>
                    <a:gd name="connsiteX2" fmla="*/ 276238 w 276854"/>
                    <a:gd name="connsiteY2" fmla="*/ 35616 h 223198"/>
                    <a:gd name="connsiteX3" fmla="*/ 276238 w 276854"/>
                    <a:gd name="connsiteY3" fmla="*/ 213692 h 223198"/>
                    <a:gd name="connsiteX4" fmla="*/ 276854 w 276854"/>
                    <a:gd name="connsiteY4" fmla="*/ 223198 h 223198"/>
                    <a:gd name="connsiteX5" fmla="*/ 0 w 276854"/>
                    <a:gd name="connsiteY5" fmla="*/ 213692 h 223198"/>
                    <a:gd name="connsiteX6" fmla="*/ 0 w 276854"/>
                    <a:gd name="connsiteY6" fmla="*/ 35616 h 223198"/>
                    <a:gd name="connsiteX7" fmla="*/ 35616 w 276854"/>
                    <a:gd name="connsiteY7" fmla="*/ 0 h 223198"/>
                    <a:gd name="connsiteX0" fmla="*/ 37759 w 278997"/>
                    <a:gd name="connsiteY0" fmla="*/ 0 h 229739"/>
                    <a:gd name="connsiteX1" fmla="*/ 242765 w 278997"/>
                    <a:gd name="connsiteY1" fmla="*/ 0 h 229739"/>
                    <a:gd name="connsiteX2" fmla="*/ 278381 w 278997"/>
                    <a:gd name="connsiteY2" fmla="*/ 35616 h 229739"/>
                    <a:gd name="connsiteX3" fmla="*/ 278381 w 278997"/>
                    <a:gd name="connsiteY3" fmla="*/ 213692 h 229739"/>
                    <a:gd name="connsiteX4" fmla="*/ 278997 w 278997"/>
                    <a:gd name="connsiteY4" fmla="*/ 223198 h 229739"/>
                    <a:gd name="connsiteX5" fmla="*/ 0 w 278997"/>
                    <a:gd name="connsiteY5" fmla="*/ 229739 h 229739"/>
                    <a:gd name="connsiteX6" fmla="*/ 2143 w 278997"/>
                    <a:gd name="connsiteY6" fmla="*/ 35616 h 229739"/>
                    <a:gd name="connsiteX7" fmla="*/ 37759 w 278997"/>
                    <a:gd name="connsiteY7" fmla="*/ 0 h 229739"/>
                    <a:gd name="connsiteX0" fmla="*/ 37759 w 319775"/>
                    <a:gd name="connsiteY0" fmla="*/ 0 h 229739"/>
                    <a:gd name="connsiteX1" fmla="*/ 242765 w 319775"/>
                    <a:gd name="connsiteY1" fmla="*/ 0 h 229739"/>
                    <a:gd name="connsiteX2" fmla="*/ 319775 w 319775"/>
                    <a:gd name="connsiteY2" fmla="*/ 36118 h 229739"/>
                    <a:gd name="connsiteX3" fmla="*/ 278381 w 319775"/>
                    <a:gd name="connsiteY3" fmla="*/ 213692 h 229739"/>
                    <a:gd name="connsiteX4" fmla="*/ 278997 w 319775"/>
                    <a:gd name="connsiteY4" fmla="*/ 223198 h 229739"/>
                    <a:gd name="connsiteX5" fmla="*/ 0 w 319775"/>
                    <a:gd name="connsiteY5" fmla="*/ 229739 h 229739"/>
                    <a:gd name="connsiteX6" fmla="*/ 2143 w 319775"/>
                    <a:gd name="connsiteY6" fmla="*/ 35616 h 229739"/>
                    <a:gd name="connsiteX7" fmla="*/ 37759 w 319775"/>
                    <a:gd name="connsiteY7" fmla="*/ 0 h 229739"/>
                    <a:gd name="connsiteX0" fmla="*/ 37759 w 319775"/>
                    <a:gd name="connsiteY0" fmla="*/ 0 h 229739"/>
                    <a:gd name="connsiteX1" fmla="*/ 281606 w 319775"/>
                    <a:gd name="connsiteY1" fmla="*/ 10212 h 229739"/>
                    <a:gd name="connsiteX2" fmla="*/ 319775 w 319775"/>
                    <a:gd name="connsiteY2" fmla="*/ 36118 h 229739"/>
                    <a:gd name="connsiteX3" fmla="*/ 278381 w 319775"/>
                    <a:gd name="connsiteY3" fmla="*/ 213692 h 229739"/>
                    <a:gd name="connsiteX4" fmla="*/ 278997 w 319775"/>
                    <a:gd name="connsiteY4" fmla="*/ 223198 h 229739"/>
                    <a:gd name="connsiteX5" fmla="*/ 0 w 319775"/>
                    <a:gd name="connsiteY5" fmla="*/ 229739 h 229739"/>
                    <a:gd name="connsiteX6" fmla="*/ 2143 w 319775"/>
                    <a:gd name="connsiteY6" fmla="*/ 35616 h 229739"/>
                    <a:gd name="connsiteX7" fmla="*/ 37759 w 319775"/>
                    <a:gd name="connsiteY7" fmla="*/ 0 h 229739"/>
                    <a:gd name="connsiteX0" fmla="*/ 37759 w 319775"/>
                    <a:gd name="connsiteY0" fmla="*/ 0 h 246225"/>
                    <a:gd name="connsiteX1" fmla="*/ 281606 w 319775"/>
                    <a:gd name="connsiteY1" fmla="*/ 10212 h 246225"/>
                    <a:gd name="connsiteX2" fmla="*/ 319775 w 319775"/>
                    <a:gd name="connsiteY2" fmla="*/ 36118 h 246225"/>
                    <a:gd name="connsiteX3" fmla="*/ 278381 w 319775"/>
                    <a:gd name="connsiteY3" fmla="*/ 213692 h 246225"/>
                    <a:gd name="connsiteX4" fmla="*/ 0 w 319775"/>
                    <a:gd name="connsiteY4" fmla="*/ 229739 h 246225"/>
                    <a:gd name="connsiteX5" fmla="*/ 2143 w 319775"/>
                    <a:gd name="connsiteY5" fmla="*/ 35616 h 246225"/>
                    <a:gd name="connsiteX6" fmla="*/ 37759 w 319775"/>
                    <a:gd name="connsiteY6" fmla="*/ 0 h 246225"/>
                    <a:gd name="connsiteX0" fmla="*/ 37759 w 319775"/>
                    <a:gd name="connsiteY0" fmla="*/ 0 h 246225"/>
                    <a:gd name="connsiteX1" fmla="*/ 281606 w 319775"/>
                    <a:gd name="connsiteY1" fmla="*/ 10212 h 246225"/>
                    <a:gd name="connsiteX2" fmla="*/ 319775 w 319775"/>
                    <a:gd name="connsiteY2" fmla="*/ 36118 h 246225"/>
                    <a:gd name="connsiteX3" fmla="*/ 278381 w 319775"/>
                    <a:gd name="connsiteY3" fmla="*/ 213692 h 246225"/>
                    <a:gd name="connsiteX4" fmla="*/ 0 w 319775"/>
                    <a:gd name="connsiteY4" fmla="*/ 229739 h 246225"/>
                    <a:gd name="connsiteX5" fmla="*/ 2143 w 319775"/>
                    <a:gd name="connsiteY5" fmla="*/ 35616 h 246225"/>
                    <a:gd name="connsiteX6" fmla="*/ 37759 w 319775"/>
                    <a:gd name="connsiteY6" fmla="*/ 0 h 246225"/>
                    <a:gd name="connsiteX0" fmla="*/ 37759 w 319775"/>
                    <a:gd name="connsiteY0" fmla="*/ 0 h 229739"/>
                    <a:gd name="connsiteX1" fmla="*/ 281606 w 319775"/>
                    <a:gd name="connsiteY1" fmla="*/ 10212 h 229739"/>
                    <a:gd name="connsiteX2" fmla="*/ 319775 w 319775"/>
                    <a:gd name="connsiteY2" fmla="*/ 36118 h 229739"/>
                    <a:gd name="connsiteX3" fmla="*/ 278381 w 319775"/>
                    <a:gd name="connsiteY3" fmla="*/ 213692 h 229739"/>
                    <a:gd name="connsiteX4" fmla="*/ 0 w 319775"/>
                    <a:gd name="connsiteY4" fmla="*/ 229739 h 229739"/>
                    <a:gd name="connsiteX5" fmla="*/ 2143 w 319775"/>
                    <a:gd name="connsiteY5" fmla="*/ 35616 h 229739"/>
                    <a:gd name="connsiteX6" fmla="*/ 37759 w 319775"/>
                    <a:gd name="connsiteY6" fmla="*/ 0 h 229739"/>
                    <a:gd name="connsiteX0" fmla="*/ 37759 w 319775"/>
                    <a:gd name="connsiteY0" fmla="*/ 0 h 229739"/>
                    <a:gd name="connsiteX1" fmla="*/ 281606 w 319775"/>
                    <a:gd name="connsiteY1" fmla="*/ 10212 h 229739"/>
                    <a:gd name="connsiteX2" fmla="*/ 319775 w 319775"/>
                    <a:gd name="connsiteY2" fmla="*/ 36118 h 229739"/>
                    <a:gd name="connsiteX3" fmla="*/ 262950 w 319775"/>
                    <a:gd name="connsiteY3" fmla="*/ 221055 h 229739"/>
                    <a:gd name="connsiteX4" fmla="*/ 0 w 319775"/>
                    <a:gd name="connsiteY4" fmla="*/ 229739 h 229739"/>
                    <a:gd name="connsiteX5" fmla="*/ 2143 w 319775"/>
                    <a:gd name="connsiteY5" fmla="*/ 35616 h 229739"/>
                    <a:gd name="connsiteX6" fmla="*/ 37759 w 319775"/>
                    <a:gd name="connsiteY6" fmla="*/ 0 h 229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9775" h="229739">
                      <a:moveTo>
                        <a:pt x="37759" y="0"/>
                      </a:moveTo>
                      <a:lnTo>
                        <a:pt x="281606" y="10212"/>
                      </a:lnTo>
                      <a:lnTo>
                        <a:pt x="319775" y="36118"/>
                      </a:lnTo>
                      <a:cubicBezTo>
                        <a:pt x="305977" y="95309"/>
                        <a:pt x="250580" y="150831"/>
                        <a:pt x="262950" y="221055"/>
                      </a:cubicBezTo>
                      <a:lnTo>
                        <a:pt x="0" y="229739"/>
                      </a:lnTo>
                      <a:cubicBezTo>
                        <a:pt x="714" y="165031"/>
                        <a:pt x="1429" y="100324"/>
                        <a:pt x="2143" y="35616"/>
                      </a:cubicBezTo>
                      <a:lnTo>
                        <a:pt x="37759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20000">
                      <a:srgbClr val="800000"/>
                    </a:gs>
                    <a:gs pos="100000">
                      <a:srgbClr val="FFFFFF"/>
                    </a:gs>
                  </a:gsLst>
                  <a:lin ang="19800000" scaled="0"/>
                  <a:tileRect/>
                </a:gradFill>
                <a:ln>
                  <a:solidFill>
                    <a:srgbClr val="8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9" name="Placa 33"/>
                <p:cNvSpPr/>
                <p:nvPr/>
              </p:nvSpPr>
              <p:spPr>
                <a:xfrm>
                  <a:off x="495301" y="4864100"/>
                  <a:ext cx="61594" cy="50800"/>
                </a:xfrm>
                <a:custGeom>
                  <a:avLst/>
                  <a:gdLst>
                    <a:gd name="connsiteX0" fmla="*/ 0 w 45719"/>
                    <a:gd name="connsiteY0" fmla="*/ 7620 h 50800"/>
                    <a:gd name="connsiteX1" fmla="*/ 7620 w 45719"/>
                    <a:gd name="connsiteY1" fmla="*/ 0 h 50800"/>
                    <a:gd name="connsiteX2" fmla="*/ 38099 w 45719"/>
                    <a:gd name="connsiteY2" fmla="*/ 0 h 50800"/>
                    <a:gd name="connsiteX3" fmla="*/ 45719 w 45719"/>
                    <a:gd name="connsiteY3" fmla="*/ 7620 h 50800"/>
                    <a:gd name="connsiteX4" fmla="*/ 45719 w 45719"/>
                    <a:gd name="connsiteY4" fmla="*/ 43180 h 50800"/>
                    <a:gd name="connsiteX5" fmla="*/ 38099 w 45719"/>
                    <a:gd name="connsiteY5" fmla="*/ 50800 h 50800"/>
                    <a:gd name="connsiteX6" fmla="*/ 7620 w 45719"/>
                    <a:gd name="connsiteY6" fmla="*/ 50800 h 50800"/>
                    <a:gd name="connsiteX7" fmla="*/ 0 w 45719"/>
                    <a:gd name="connsiteY7" fmla="*/ 43180 h 50800"/>
                    <a:gd name="connsiteX8" fmla="*/ 0 w 45719"/>
                    <a:gd name="connsiteY8" fmla="*/ 7620 h 50800"/>
                    <a:gd name="connsiteX0" fmla="*/ 0 w 61594"/>
                    <a:gd name="connsiteY0" fmla="*/ 7620 h 50800"/>
                    <a:gd name="connsiteX1" fmla="*/ 7620 w 61594"/>
                    <a:gd name="connsiteY1" fmla="*/ 0 h 50800"/>
                    <a:gd name="connsiteX2" fmla="*/ 38099 w 61594"/>
                    <a:gd name="connsiteY2" fmla="*/ 0 h 50800"/>
                    <a:gd name="connsiteX3" fmla="*/ 61594 w 61594"/>
                    <a:gd name="connsiteY3" fmla="*/ 10795 h 50800"/>
                    <a:gd name="connsiteX4" fmla="*/ 45719 w 61594"/>
                    <a:gd name="connsiteY4" fmla="*/ 43180 h 50800"/>
                    <a:gd name="connsiteX5" fmla="*/ 38099 w 61594"/>
                    <a:gd name="connsiteY5" fmla="*/ 50800 h 50800"/>
                    <a:gd name="connsiteX6" fmla="*/ 7620 w 61594"/>
                    <a:gd name="connsiteY6" fmla="*/ 50800 h 50800"/>
                    <a:gd name="connsiteX7" fmla="*/ 0 w 61594"/>
                    <a:gd name="connsiteY7" fmla="*/ 43180 h 50800"/>
                    <a:gd name="connsiteX8" fmla="*/ 0 w 61594"/>
                    <a:gd name="connsiteY8" fmla="*/ 7620 h 50800"/>
                    <a:gd name="connsiteX0" fmla="*/ 19050 w 61594"/>
                    <a:gd name="connsiteY0" fmla="*/ 7620 h 50800"/>
                    <a:gd name="connsiteX1" fmla="*/ 7620 w 61594"/>
                    <a:gd name="connsiteY1" fmla="*/ 0 h 50800"/>
                    <a:gd name="connsiteX2" fmla="*/ 38099 w 61594"/>
                    <a:gd name="connsiteY2" fmla="*/ 0 h 50800"/>
                    <a:gd name="connsiteX3" fmla="*/ 61594 w 61594"/>
                    <a:gd name="connsiteY3" fmla="*/ 10795 h 50800"/>
                    <a:gd name="connsiteX4" fmla="*/ 45719 w 61594"/>
                    <a:gd name="connsiteY4" fmla="*/ 43180 h 50800"/>
                    <a:gd name="connsiteX5" fmla="*/ 38099 w 61594"/>
                    <a:gd name="connsiteY5" fmla="*/ 50800 h 50800"/>
                    <a:gd name="connsiteX6" fmla="*/ 7620 w 61594"/>
                    <a:gd name="connsiteY6" fmla="*/ 50800 h 50800"/>
                    <a:gd name="connsiteX7" fmla="*/ 0 w 61594"/>
                    <a:gd name="connsiteY7" fmla="*/ 43180 h 50800"/>
                    <a:gd name="connsiteX8" fmla="*/ 19050 w 61594"/>
                    <a:gd name="connsiteY8" fmla="*/ 7620 h 50800"/>
                    <a:gd name="connsiteX0" fmla="*/ 6350 w 61594"/>
                    <a:gd name="connsiteY0" fmla="*/ 4445 h 50800"/>
                    <a:gd name="connsiteX1" fmla="*/ 7620 w 61594"/>
                    <a:gd name="connsiteY1" fmla="*/ 0 h 50800"/>
                    <a:gd name="connsiteX2" fmla="*/ 38099 w 61594"/>
                    <a:gd name="connsiteY2" fmla="*/ 0 h 50800"/>
                    <a:gd name="connsiteX3" fmla="*/ 61594 w 61594"/>
                    <a:gd name="connsiteY3" fmla="*/ 10795 h 50800"/>
                    <a:gd name="connsiteX4" fmla="*/ 45719 w 61594"/>
                    <a:gd name="connsiteY4" fmla="*/ 43180 h 50800"/>
                    <a:gd name="connsiteX5" fmla="*/ 38099 w 61594"/>
                    <a:gd name="connsiteY5" fmla="*/ 50800 h 50800"/>
                    <a:gd name="connsiteX6" fmla="*/ 7620 w 61594"/>
                    <a:gd name="connsiteY6" fmla="*/ 50800 h 50800"/>
                    <a:gd name="connsiteX7" fmla="*/ 0 w 61594"/>
                    <a:gd name="connsiteY7" fmla="*/ 43180 h 50800"/>
                    <a:gd name="connsiteX8" fmla="*/ 6350 w 61594"/>
                    <a:gd name="connsiteY8" fmla="*/ 4445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594" h="50800">
                      <a:moveTo>
                        <a:pt x="6350" y="4445"/>
                      </a:moveTo>
                      <a:cubicBezTo>
                        <a:pt x="10558" y="4445"/>
                        <a:pt x="7620" y="4208"/>
                        <a:pt x="7620" y="0"/>
                      </a:cubicBezTo>
                      <a:lnTo>
                        <a:pt x="38099" y="0"/>
                      </a:lnTo>
                      <a:cubicBezTo>
                        <a:pt x="38099" y="4208"/>
                        <a:pt x="57386" y="10795"/>
                        <a:pt x="61594" y="10795"/>
                      </a:cubicBezTo>
                      <a:cubicBezTo>
                        <a:pt x="61594" y="22648"/>
                        <a:pt x="45719" y="31327"/>
                        <a:pt x="45719" y="43180"/>
                      </a:cubicBezTo>
                      <a:cubicBezTo>
                        <a:pt x="41511" y="43180"/>
                        <a:pt x="38099" y="46592"/>
                        <a:pt x="38099" y="50800"/>
                      </a:cubicBezTo>
                      <a:lnTo>
                        <a:pt x="7620" y="50800"/>
                      </a:lnTo>
                      <a:cubicBezTo>
                        <a:pt x="7620" y="46592"/>
                        <a:pt x="4208" y="43180"/>
                        <a:pt x="0" y="43180"/>
                      </a:cubicBezTo>
                      <a:lnTo>
                        <a:pt x="6350" y="444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00"/>
                    </a:gs>
                    <a:gs pos="100000">
                      <a:srgbClr val="FFFFFF"/>
                    </a:gs>
                    <a:gs pos="50000">
                      <a:srgbClr val="FFFF00"/>
                    </a:gs>
                    <a:gs pos="50000">
                      <a:srgbClr val="FFB20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solidFill>
                    <a:srgbClr val="FFB20D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sp>
            <p:nvSpPr>
              <p:cNvPr id="40" name="Forma libre 39"/>
              <p:cNvSpPr/>
              <p:nvPr/>
            </p:nvSpPr>
            <p:spPr>
              <a:xfrm>
                <a:off x="7658165" y="5284879"/>
                <a:ext cx="36595" cy="36595"/>
              </a:xfrm>
              <a:custGeom>
                <a:avLst/>
                <a:gdLst>
                  <a:gd name="connsiteX0" fmla="*/ 0 w 254000"/>
                  <a:gd name="connsiteY0" fmla="*/ 0 h 250825"/>
                  <a:gd name="connsiteX1" fmla="*/ 254000 w 254000"/>
                  <a:gd name="connsiteY1" fmla="*/ 250825 h 250825"/>
                  <a:gd name="connsiteX0" fmla="*/ 0 w 257175"/>
                  <a:gd name="connsiteY0" fmla="*/ 0 h 241300"/>
                  <a:gd name="connsiteX1" fmla="*/ 257175 w 257175"/>
                  <a:gd name="connsiteY1" fmla="*/ 241300 h 241300"/>
                  <a:gd name="connsiteX0" fmla="*/ 42 w 257217"/>
                  <a:gd name="connsiteY0" fmla="*/ 0 h 241300"/>
                  <a:gd name="connsiteX1" fmla="*/ 257217 w 257217"/>
                  <a:gd name="connsiteY1" fmla="*/ 241300 h 241300"/>
                  <a:gd name="connsiteX0" fmla="*/ 58 w 257233"/>
                  <a:gd name="connsiteY0" fmla="*/ 0 h 241300"/>
                  <a:gd name="connsiteX1" fmla="*/ 257233 w 257233"/>
                  <a:gd name="connsiteY1" fmla="*/ 241300 h 241300"/>
                  <a:gd name="connsiteX0" fmla="*/ 40 w 257215"/>
                  <a:gd name="connsiteY0" fmla="*/ 0 h 241300"/>
                  <a:gd name="connsiteX1" fmla="*/ 257215 w 257215"/>
                  <a:gd name="connsiteY1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215" h="241300">
                    <a:moveTo>
                      <a:pt x="40" y="0"/>
                    </a:moveTo>
                    <a:cubicBezTo>
                      <a:pt x="-3135" y="216958"/>
                      <a:pt x="187365" y="233892"/>
                      <a:pt x="257215" y="241300"/>
                    </a:cubicBezTo>
                  </a:path>
                </a:pathLst>
              </a:custGeom>
              <a:ln w="12700" cmpd="sng">
                <a:solidFill>
                  <a:srgbClr val="FF460F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1" name="Forma libre 40"/>
              <p:cNvSpPr/>
              <p:nvPr/>
            </p:nvSpPr>
            <p:spPr>
              <a:xfrm>
                <a:off x="7676463" y="5274963"/>
                <a:ext cx="36595" cy="36595"/>
              </a:xfrm>
              <a:custGeom>
                <a:avLst/>
                <a:gdLst>
                  <a:gd name="connsiteX0" fmla="*/ 0 w 254000"/>
                  <a:gd name="connsiteY0" fmla="*/ 0 h 250825"/>
                  <a:gd name="connsiteX1" fmla="*/ 254000 w 254000"/>
                  <a:gd name="connsiteY1" fmla="*/ 250825 h 250825"/>
                  <a:gd name="connsiteX0" fmla="*/ 0 w 257175"/>
                  <a:gd name="connsiteY0" fmla="*/ 0 h 241300"/>
                  <a:gd name="connsiteX1" fmla="*/ 257175 w 257175"/>
                  <a:gd name="connsiteY1" fmla="*/ 241300 h 241300"/>
                  <a:gd name="connsiteX0" fmla="*/ 42 w 257217"/>
                  <a:gd name="connsiteY0" fmla="*/ 0 h 241300"/>
                  <a:gd name="connsiteX1" fmla="*/ 257217 w 257217"/>
                  <a:gd name="connsiteY1" fmla="*/ 241300 h 241300"/>
                  <a:gd name="connsiteX0" fmla="*/ 58 w 257233"/>
                  <a:gd name="connsiteY0" fmla="*/ 0 h 241300"/>
                  <a:gd name="connsiteX1" fmla="*/ 257233 w 257233"/>
                  <a:gd name="connsiteY1" fmla="*/ 241300 h 241300"/>
                  <a:gd name="connsiteX0" fmla="*/ 40 w 257215"/>
                  <a:gd name="connsiteY0" fmla="*/ 0 h 241300"/>
                  <a:gd name="connsiteX1" fmla="*/ 257215 w 257215"/>
                  <a:gd name="connsiteY1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215" h="241300">
                    <a:moveTo>
                      <a:pt x="40" y="0"/>
                    </a:moveTo>
                    <a:cubicBezTo>
                      <a:pt x="-3135" y="216958"/>
                      <a:pt x="187365" y="233892"/>
                      <a:pt x="257215" y="241300"/>
                    </a:cubicBezTo>
                  </a:path>
                </a:pathLst>
              </a:custGeom>
              <a:ln w="12700" cmpd="sng">
                <a:solidFill>
                  <a:srgbClr val="FF460F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2" name="Forma libre 41"/>
              <p:cNvSpPr/>
              <p:nvPr/>
            </p:nvSpPr>
            <p:spPr>
              <a:xfrm>
                <a:off x="7701737" y="5274963"/>
                <a:ext cx="36595" cy="36595"/>
              </a:xfrm>
              <a:custGeom>
                <a:avLst/>
                <a:gdLst>
                  <a:gd name="connsiteX0" fmla="*/ 0 w 254000"/>
                  <a:gd name="connsiteY0" fmla="*/ 0 h 250825"/>
                  <a:gd name="connsiteX1" fmla="*/ 254000 w 254000"/>
                  <a:gd name="connsiteY1" fmla="*/ 250825 h 250825"/>
                  <a:gd name="connsiteX0" fmla="*/ 0 w 257175"/>
                  <a:gd name="connsiteY0" fmla="*/ 0 h 241300"/>
                  <a:gd name="connsiteX1" fmla="*/ 257175 w 257175"/>
                  <a:gd name="connsiteY1" fmla="*/ 241300 h 241300"/>
                  <a:gd name="connsiteX0" fmla="*/ 42 w 257217"/>
                  <a:gd name="connsiteY0" fmla="*/ 0 h 241300"/>
                  <a:gd name="connsiteX1" fmla="*/ 257217 w 257217"/>
                  <a:gd name="connsiteY1" fmla="*/ 241300 h 241300"/>
                  <a:gd name="connsiteX0" fmla="*/ 58 w 257233"/>
                  <a:gd name="connsiteY0" fmla="*/ 0 h 241300"/>
                  <a:gd name="connsiteX1" fmla="*/ 257233 w 257233"/>
                  <a:gd name="connsiteY1" fmla="*/ 241300 h 241300"/>
                  <a:gd name="connsiteX0" fmla="*/ 40 w 257215"/>
                  <a:gd name="connsiteY0" fmla="*/ 0 h 241300"/>
                  <a:gd name="connsiteX1" fmla="*/ 257215 w 257215"/>
                  <a:gd name="connsiteY1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215" h="241300">
                    <a:moveTo>
                      <a:pt x="40" y="0"/>
                    </a:moveTo>
                    <a:cubicBezTo>
                      <a:pt x="-3135" y="216958"/>
                      <a:pt x="187365" y="233892"/>
                      <a:pt x="257215" y="241300"/>
                    </a:cubicBezTo>
                  </a:path>
                </a:pathLst>
              </a:custGeom>
              <a:ln w="12700" cmpd="sng">
                <a:solidFill>
                  <a:srgbClr val="FF460F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3" name="Forma libre 42"/>
              <p:cNvSpPr/>
              <p:nvPr/>
            </p:nvSpPr>
            <p:spPr>
              <a:xfrm>
                <a:off x="7729111" y="5274963"/>
                <a:ext cx="36595" cy="36595"/>
              </a:xfrm>
              <a:custGeom>
                <a:avLst/>
                <a:gdLst>
                  <a:gd name="connsiteX0" fmla="*/ 0 w 254000"/>
                  <a:gd name="connsiteY0" fmla="*/ 0 h 250825"/>
                  <a:gd name="connsiteX1" fmla="*/ 254000 w 254000"/>
                  <a:gd name="connsiteY1" fmla="*/ 250825 h 250825"/>
                  <a:gd name="connsiteX0" fmla="*/ 0 w 257175"/>
                  <a:gd name="connsiteY0" fmla="*/ 0 h 241300"/>
                  <a:gd name="connsiteX1" fmla="*/ 257175 w 257175"/>
                  <a:gd name="connsiteY1" fmla="*/ 241300 h 241300"/>
                  <a:gd name="connsiteX0" fmla="*/ 42 w 257217"/>
                  <a:gd name="connsiteY0" fmla="*/ 0 h 241300"/>
                  <a:gd name="connsiteX1" fmla="*/ 257217 w 257217"/>
                  <a:gd name="connsiteY1" fmla="*/ 241300 h 241300"/>
                  <a:gd name="connsiteX0" fmla="*/ 58 w 257233"/>
                  <a:gd name="connsiteY0" fmla="*/ 0 h 241300"/>
                  <a:gd name="connsiteX1" fmla="*/ 257233 w 257233"/>
                  <a:gd name="connsiteY1" fmla="*/ 241300 h 241300"/>
                  <a:gd name="connsiteX0" fmla="*/ 40 w 257215"/>
                  <a:gd name="connsiteY0" fmla="*/ 0 h 241300"/>
                  <a:gd name="connsiteX1" fmla="*/ 257215 w 257215"/>
                  <a:gd name="connsiteY1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215" h="241300">
                    <a:moveTo>
                      <a:pt x="40" y="0"/>
                    </a:moveTo>
                    <a:cubicBezTo>
                      <a:pt x="-3135" y="216958"/>
                      <a:pt x="187365" y="233892"/>
                      <a:pt x="257215" y="241300"/>
                    </a:cubicBezTo>
                  </a:path>
                </a:pathLst>
              </a:custGeom>
              <a:ln w="12700" cmpd="sng">
                <a:solidFill>
                  <a:srgbClr val="FF460F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44" name="Agrupar 43"/>
              <p:cNvGrpSpPr/>
              <p:nvPr/>
            </p:nvGrpSpPr>
            <p:grpSpPr>
              <a:xfrm flipH="1">
                <a:off x="7299148" y="4074065"/>
                <a:ext cx="974955" cy="846249"/>
                <a:chOff x="533401" y="1554495"/>
                <a:chExt cx="1918166" cy="1664955"/>
              </a:xfrm>
            </p:grpSpPr>
            <p:sp>
              <p:nvSpPr>
                <p:cNvPr id="45" name="Elipse 44"/>
                <p:cNvSpPr/>
                <p:nvPr/>
              </p:nvSpPr>
              <p:spPr>
                <a:xfrm>
                  <a:off x="2232434" y="2092325"/>
                  <a:ext cx="219133" cy="40957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5">
                        <a:lumMod val="40000"/>
                        <a:lumOff val="60000"/>
                        <a:alpha val="75000"/>
                      </a:schemeClr>
                    </a:gs>
                    <a:gs pos="100000">
                      <a:srgbClr val="FFFFFF">
                        <a:alpha val="7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" name="Elipse 7"/>
                <p:cNvSpPr/>
                <p:nvPr/>
              </p:nvSpPr>
              <p:spPr>
                <a:xfrm rot="21125653">
                  <a:off x="1248037" y="1646678"/>
                  <a:ext cx="1082605" cy="1466134"/>
                </a:xfrm>
                <a:custGeom>
                  <a:avLst/>
                  <a:gdLst>
                    <a:gd name="connsiteX0" fmla="*/ 0 w 1146065"/>
                    <a:gd name="connsiteY0" fmla="*/ 733034 h 1466068"/>
                    <a:gd name="connsiteX1" fmla="*/ 573033 w 1146065"/>
                    <a:gd name="connsiteY1" fmla="*/ 0 h 1466068"/>
                    <a:gd name="connsiteX2" fmla="*/ 1146066 w 1146065"/>
                    <a:gd name="connsiteY2" fmla="*/ 733034 h 1466068"/>
                    <a:gd name="connsiteX3" fmla="*/ 573033 w 1146065"/>
                    <a:gd name="connsiteY3" fmla="*/ 1466068 h 1466068"/>
                    <a:gd name="connsiteX4" fmla="*/ 0 w 1146065"/>
                    <a:gd name="connsiteY4" fmla="*/ 733034 h 1466068"/>
                    <a:gd name="connsiteX0" fmla="*/ 0 w 1126761"/>
                    <a:gd name="connsiteY0" fmla="*/ 732510 h 1466068"/>
                    <a:gd name="connsiteX1" fmla="*/ 553728 w 1126761"/>
                    <a:gd name="connsiteY1" fmla="*/ 0 h 1466068"/>
                    <a:gd name="connsiteX2" fmla="*/ 1126761 w 1126761"/>
                    <a:gd name="connsiteY2" fmla="*/ 733034 h 1466068"/>
                    <a:gd name="connsiteX3" fmla="*/ 553728 w 1126761"/>
                    <a:gd name="connsiteY3" fmla="*/ 1466068 h 1466068"/>
                    <a:gd name="connsiteX4" fmla="*/ 0 w 1126761"/>
                    <a:gd name="connsiteY4" fmla="*/ 732510 h 1466068"/>
                    <a:gd name="connsiteX0" fmla="*/ 561 w 1127322"/>
                    <a:gd name="connsiteY0" fmla="*/ 729014 h 1462572"/>
                    <a:gd name="connsiteX1" fmla="*/ 464050 w 1127322"/>
                    <a:gd name="connsiteY1" fmla="*/ 1 h 1462572"/>
                    <a:gd name="connsiteX2" fmla="*/ 1127322 w 1127322"/>
                    <a:gd name="connsiteY2" fmla="*/ 729538 h 1462572"/>
                    <a:gd name="connsiteX3" fmla="*/ 554289 w 1127322"/>
                    <a:gd name="connsiteY3" fmla="*/ 1462572 h 1462572"/>
                    <a:gd name="connsiteX4" fmla="*/ 561 w 1127322"/>
                    <a:gd name="connsiteY4" fmla="*/ 729014 h 1462572"/>
                    <a:gd name="connsiteX0" fmla="*/ 561 w 1188402"/>
                    <a:gd name="connsiteY0" fmla="*/ 729014 h 1462575"/>
                    <a:gd name="connsiteX1" fmla="*/ 464050 w 1188402"/>
                    <a:gd name="connsiteY1" fmla="*/ 1 h 1462575"/>
                    <a:gd name="connsiteX2" fmla="*/ 1127322 w 1188402"/>
                    <a:gd name="connsiteY2" fmla="*/ 729538 h 1462575"/>
                    <a:gd name="connsiteX3" fmla="*/ 1086710 w 1188402"/>
                    <a:gd name="connsiteY3" fmla="*/ 739648 h 1462575"/>
                    <a:gd name="connsiteX4" fmla="*/ 554289 w 1188402"/>
                    <a:gd name="connsiteY4" fmla="*/ 1462572 h 1462575"/>
                    <a:gd name="connsiteX5" fmla="*/ 561 w 1188402"/>
                    <a:gd name="connsiteY5" fmla="*/ 729014 h 1462575"/>
                    <a:gd name="connsiteX0" fmla="*/ 549 w 1087147"/>
                    <a:gd name="connsiteY0" fmla="*/ 729017 h 1462579"/>
                    <a:gd name="connsiteX1" fmla="*/ 464038 w 1087147"/>
                    <a:gd name="connsiteY1" fmla="*/ 4 h 1462579"/>
                    <a:gd name="connsiteX2" fmla="*/ 1086698 w 1087147"/>
                    <a:gd name="connsiteY2" fmla="*/ 739651 h 1462579"/>
                    <a:gd name="connsiteX3" fmla="*/ 554277 w 1087147"/>
                    <a:gd name="connsiteY3" fmla="*/ 1462575 h 1462579"/>
                    <a:gd name="connsiteX4" fmla="*/ 549 w 1087147"/>
                    <a:gd name="connsiteY4" fmla="*/ 729017 h 1462579"/>
                    <a:gd name="connsiteX0" fmla="*/ 549 w 1087147"/>
                    <a:gd name="connsiteY0" fmla="*/ 729017 h 1462579"/>
                    <a:gd name="connsiteX1" fmla="*/ 464038 w 1087147"/>
                    <a:gd name="connsiteY1" fmla="*/ 4 h 1462579"/>
                    <a:gd name="connsiteX2" fmla="*/ 1086698 w 1087147"/>
                    <a:gd name="connsiteY2" fmla="*/ 739651 h 1462579"/>
                    <a:gd name="connsiteX3" fmla="*/ 554277 w 1087147"/>
                    <a:gd name="connsiteY3" fmla="*/ 1462575 h 1462579"/>
                    <a:gd name="connsiteX4" fmla="*/ 549 w 1087147"/>
                    <a:gd name="connsiteY4" fmla="*/ 729017 h 1462579"/>
                    <a:gd name="connsiteX0" fmla="*/ 549 w 1087147"/>
                    <a:gd name="connsiteY0" fmla="*/ 729017 h 1462579"/>
                    <a:gd name="connsiteX1" fmla="*/ 464038 w 1087147"/>
                    <a:gd name="connsiteY1" fmla="*/ 4 h 1462579"/>
                    <a:gd name="connsiteX2" fmla="*/ 1086698 w 1087147"/>
                    <a:gd name="connsiteY2" fmla="*/ 739651 h 1462579"/>
                    <a:gd name="connsiteX3" fmla="*/ 554277 w 1087147"/>
                    <a:gd name="connsiteY3" fmla="*/ 1462575 h 1462579"/>
                    <a:gd name="connsiteX4" fmla="*/ 549 w 1087147"/>
                    <a:gd name="connsiteY4" fmla="*/ 729017 h 1462579"/>
                    <a:gd name="connsiteX0" fmla="*/ 549 w 1087147"/>
                    <a:gd name="connsiteY0" fmla="*/ 729017 h 1465988"/>
                    <a:gd name="connsiteX1" fmla="*/ 464038 w 1087147"/>
                    <a:gd name="connsiteY1" fmla="*/ 4 h 1465988"/>
                    <a:gd name="connsiteX2" fmla="*/ 1086698 w 1087147"/>
                    <a:gd name="connsiteY2" fmla="*/ 739651 h 1465988"/>
                    <a:gd name="connsiteX3" fmla="*/ 554277 w 1087147"/>
                    <a:gd name="connsiteY3" fmla="*/ 1462575 h 1465988"/>
                    <a:gd name="connsiteX4" fmla="*/ 549 w 1087147"/>
                    <a:gd name="connsiteY4" fmla="*/ 729017 h 1465988"/>
                    <a:gd name="connsiteX0" fmla="*/ 549 w 1087425"/>
                    <a:gd name="connsiteY0" fmla="*/ 729017 h 1465988"/>
                    <a:gd name="connsiteX1" fmla="*/ 464038 w 1087425"/>
                    <a:gd name="connsiteY1" fmla="*/ 4 h 1465988"/>
                    <a:gd name="connsiteX2" fmla="*/ 1086698 w 1087425"/>
                    <a:gd name="connsiteY2" fmla="*/ 739651 h 1465988"/>
                    <a:gd name="connsiteX3" fmla="*/ 554277 w 1087425"/>
                    <a:gd name="connsiteY3" fmla="*/ 1462575 h 1465988"/>
                    <a:gd name="connsiteX4" fmla="*/ 549 w 1087425"/>
                    <a:gd name="connsiteY4" fmla="*/ 729017 h 1465988"/>
                    <a:gd name="connsiteX0" fmla="*/ 549 w 1087425"/>
                    <a:gd name="connsiteY0" fmla="*/ 729017 h 1465988"/>
                    <a:gd name="connsiteX1" fmla="*/ 464038 w 1087425"/>
                    <a:gd name="connsiteY1" fmla="*/ 4 h 1465988"/>
                    <a:gd name="connsiteX2" fmla="*/ 1086698 w 1087425"/>
                    <a:gd name="connsiteY2" fmla="*/ 739651 h 1465988"/>
                    <a:gd name="connsiteX3" fmla="*/ 554277 w 1087425"/>
                    <a:gd name="connsiteY3" fmla="*/ 1462575 h 1465988"/>
                    <a:gd name="connsiteX4" fmla="*/ 549 w 1087425"/>
                    <a:gd name="connsiteY4" fmla="*/ 729017 h 1465988"/>
                    <a:gd name="connsiteX0" fmla="*/ 549 w 1093384"/>
                    <a:gd name="connsiteY0" fmla="*/ 729017 h 1465988"/>
                    <a:gd name="connsiteX1" fmla="*/ 464038 w 1093384"/>
                    <a:gd name="connsiteY1" fmla="*/ 4 h 1465988"/>
                    <a:gd name="connsiteX2" fmla="*/ 1086698 w 1093384"/>
                    <a:gd name="connsiteY2" fmla="*/ 739651 h 1465988"/>
                    <a:gd name="connsiteX3" fmla="*/ 554277 w 1093384"/>
                    <a:gd name="connsiteY3" fmla="*/ 1462575 h 1465988"/>
                    <a:gd name="connsiteX4" fmla="*/ 549 w 1093384"/>
                    <a:gd name="connsiteY4" fmla="*/ 729017 h 1465988"/>
                    <a:gd name="connsiteX0" fmla="*/ 536 w 1046698"/>
                    <a:gd name="connsiteY0" fmla="*/ 729014 h 1465985"/>
                    <a:gd name="connsiteX1" fmla="*/ 464025 w 1046698"/>
                    <a:gd name="connsiteY1" fmla="*/ 1 h 1465985"/>
                    <a:gd name="connsiteX2" fmla="*/ 1039513 w 1046698"/>
                    <a:gd name="connsiteY2" fmla="*/ 733097 h 1465985"/>
                    <a:gd name="connsiteX3" fmla="*/ 554264 w 1046698"/>
                    <a:gd name="connsiteY3" fmla="*/ 1462572 h 1465985"/>
                    <a:gd name="connsiteX4" fmla="*/ 536 w 1046698"/>
                    <a:gd name="connsiteY4" fmla="*/ 729014 h 1465985"/>
                    <a:gd name="connsiteX0" fmla="*/ 536 w 1086238"/>
                    <a:gd name="connsiteY0" fmla="*/ 729014 h 1465985"/>
                    <a:gd name="connsiteX1" fmla="*/ 464025 w 1086238"/>
                    <a:gd name="connsiteY1" fmla="*/ 1 h 1465985"/>
                    <a:gd name="connsiteX2" fmla="*/ 1039513 w 1086238"/>
                    <a:gd name="connsiteY2" fmla="*/ 733097 h 1465985"/>
                    <a:gd name="connsiteX3" fmla="*/ 554264 w 1086238"/>
                    <a:gd name="connsiteY3" fmla="*/ 1462572 h 1465985"/>
                    <a:gd name="connsiteX4" fmla="*/ 536 w 1086238"/>
                    <a:gd name="connsiteY4" fmla="*/ 729014 h 1465985"/>
                    <a:gd name="connsiteX0" fmla="*/ 536 w 1096623"/>
                    <a:gd name="connsiteY0" fmla="*/ 729014 h 1465985"/>
                    <a:gd name="connsiteX1" fmla="*/ 464025 w 1096623"/>
                    <a:gd name="connsiteY1" fmla="*/ 1 h 1465985"/>
                    <a:gd name="connsiteX2" fmla="*/ 1039513 w 1096623"/>
                    <a:gd name="connsiteY2" fmla="*/ 733097 h 1465985"/>
                    <a:gd name="connsiteX3" fmla="*/ 1020910 w 1096623"/>
                    <a:gd name="connsiteY3" fmla="*/ 913226 h 1465985"/>
                    <a:gd name="connsiteX4" fmla="*/ 554264 w 1096623"/>
                    <a:gd name="connsiteY4" fmla="*/ 1462572 h 1465985"/>
                    <a:gd name="connsiteX5" fmla="*/ 536 w 1096623"/>
                    <a:gd name="connsiteY5" fmla="*/ 729014 h 1465985"/>
                    <a:gd name="connsiteX0" fmla="*/ 536 w 1096623"/>
                    <a:gd name="connsiteY0" fmla="*/ 729014 h 1465985"/>
                    <a:gd name="connsiteX1" fmla="*/ 464025 w 1096623"/>
                    <a:gd name="connsiteY1" fmla="*/ 1 h 1465985"/>
                    <a:gd name="connsiteX2" fmla="*/ 1039513 w 1096623"/>
                    <a:gd name="connsiteY2" fmla="*/ 733097 h 1465985"/>
                    <a:gd name="connsiteX3" fmla="*/ 1020910 w 1096623"/>
                    <a:gd name="connsiteY3" fmla="*/ 913226 h 1465985"/>
                    <a:gd name="connsiteX4" fmla="*/ 554264 w 1096623"/>
                    <a:gd name="connsiteY4" fmla="*/ 1462572 h 1465985"/>
                    <a:gd name="connsiteX5" fmla="*/ 536 w 1096623"/>
                    <a:gd name="connsiteY5" fmla="*/ 729014 h 1465985"/>
                    <a:gd name="connsiteX0" fmla="*/ 536 w 1087019"/>
                    <a:gd name="connsiteY0" fmla="*/ 729014 h 1465985"/>
                    <a:gd name="connsiteX1" fmla="*/ 464025 w 1087019"/>
                    <a:gd name="connsiteY1" fmla="*/ 1 h 1465985"/>
                    <a:gd name="connsiteX2" fmla="*/ 1039513 w 1087019"/>
                    <a:gd name="connsiteY2" fmla="*/ 733097 h 1465985"/>
                    <a:gd name="connsiteX3" fmla="*/ 993219 w 1087019"/>
                    <a:gd name="connsiteY3" fmla="*/ 951052 h 1465985"/>
                    <a:gd name="connsiteX4" fmla="*/ 554264 w 1087019"/>
                    <a:gd name="connsiteY4" fmla="*/ 1462572 h 1465985"/>
                    <a:gd name="connsiteX5" fmla="*/ 536 w 1087019"/>
                    <a:gd name="connsiteY5" fmla="*/ 729014 h 1465985"/>
                    <a:gd name="connsiteX0" fmla="*/ 536 w 1087019"/>
                    <a:gd name="connsiteY0" fmla="*/ 729014 h 1465985"/>
                    <a:gd name="connsiteX1" fmla="*/ 464025 w 1087019"/>
                    <a:gd name="connsiteY1" fmla="*/ 1 h 1465985"/>
                    <a:gd name="connsiteX2" fmla="*/ 1039513 w 1087019"/>
                    <a:gd name="connsiteY2" fmla="*/ 733097 h 1465985"/>
                    <a:gd name="connsiteX3" fmla="*/ 993219 w 1087019"/>
                    <a:gd name="connsiteY3" fmla="*/ 951052 h 1465985"/>
                    <a:gd name="connsiteX4" fmla="*/ 554264 w 1087019"/>
                    <a:gd name="connsiteY4" fmla="*/ 1462572 h 1465985"/>
                    <a:gd name="connsiteX5" fmla="*/ 536 w 1087019"/>
                    <a:gd name="connsiteY5" fmla="*/ 729014 h 1465985"/>
                    <a:gd name="connsiteX0" fmla="*/ 536 w 1083522"/>
                    <a:gd name="connsiteY0" fmla="*/ 729014 h 1465985"/>
                    <a:gd name="connsiteX1" fmla="*/ 464025 w 1083522"/>
                    <a:gd name="connsiteY1" fmla="*/ 1 h 1465985"/>
                    <a:gd name="connsiteX2" fmla="*/ 1039513 w 1083522"/>
                    <a:gd name="connsiteY2" fmla="*/ 733097 h 1465985"/>
                    <a:gd name="connsiteX3" fmla="*/ 980815 w 1083522"/>
                    <a:gd name="connsiteY3" fmla="*/ 994206 h 1465985"/>
                    <a:gd name="connsiteX4" fmla="*/ 554264 w 1083522"/>
                    <a:gd name="connsiteY4" fmla="*/ 1462572 h 1465985"/>
                    <a:gd name="connsiteX5" fmla="*/ 536 w 1083522"/>
                    <a:gd name="connsiteY5" fmla="*/ 729014 h 1465985"/>
                    <a:gd name="connsiteX0" fmla="*/ 536 w 1090266"/>
                    <a:gd name="connsiteY0" fmla="*/ 729014 h 1465985"/>
                    <a:gd name="connsiteX1" fmla="*/ 464025 w 1090266"/>
                    <a:gd name="connsiteY1" fmla="*/ 1 h 1465985"/>
                    <a:gd name="connsiteX2" fmla="*/ 1039513 w 1090266"/>
                    <a:gd name="connsiteY2" fmla="*/ 733097 h 1465985"/>
                    <a:gd name="connsiteX3" fmla="*/ 980815 w 1090266"/>
                    <a:gd name="connsiteY3" fmla="*/ 994206 h 1465985"/>
                    <a:gd name="connsiteX4" fmla="*/ 554264 w 1090266"/>
                    <a:gd name="connsiteY4" fmla="*/ 1462572 h 1465985"/>
                    <a:gd name="connsiteX5" fmla="*/ 536 w 1090266"/>
                    <a:gd name="connsiteY5" fmla="*/ 729014 h 1465985"/>
                    <a:gd name="connsiteX0" fmla="*/ 536 w 1089114"/>
                    <a:gd name="connsiteY0" fmla="*/ 729014 h 1465985"/>
                    <a:gd name="connsiteX1" fmla="*/ 464025 w 1089114"/>
                    <a:gd name="connsiteY1" fmla="*/ 1 h 1465985"/>
                    <a:gd name="connsiteX2" fmla="*/ 1039513 w 1089114"/>
                    <a:gd name="connsiteY2" fmla="*/ 733097 h 1465985"/>
                    <a:gd name="connsiteX3" fmla="*/ 980815 w 1089114"/>
                    <a:gd name="connsiteY3" fmla="*/ 994206 h 1465985"/>
                    <a:gd name="connsiteX4" fmla="*/ 554264 w 1089114"/>
                    <a:gd name="connsiteY4" fmla="*/ 1462572 h 1465985"/>
                    <a:gd name="connsiteX5" fmla="*/ 536 w 1089114"/>
                    <a:gd name="connsiteY5" fmla="*/ 729014 h 1465985"/>
                    <a:gd name="connsiteX0" fmla="*/ 536 w 1102853"/>
                    <a:gd name="connsiteY0" fmla="*/ 729014 h 1465985"/>
                    <a:gd name="connsiteX1" fmla="*/ 464025 w 1102853"/>
                    <a:gd name="connsiteY1" fmla="*/ 1 h 1465985"/>
                    <a:gd name="connsiteX2" fmla="*/ 1039513 w 1102853"/>
                    <a:gd name="connsiteY2" fmla="*/ 733097 h 1465985"/>
                    <a:gd name="connsiteX3" fmla="*/ 1017680 w 1102853"/>
                    <a:gd name="connsiteY3" fmla="*/ 1005736 h 1465985"/>
                    <a:gd name="connsiteX4" fmla="*/ 554264 w 1102853"/>
                    <a:gd name="connsiteY4" fmla="*/ 1462572 h 1465985"/>
                    <a:gd name="connsiteX5" fmla="*/ 536 w 1102853"/>
                    <a:gd name="connsiteY5" fmla="*/ 729014 h 1465985"/>
                    <a:gd name="connsiteX0" fmla="*/ 536 w 1091720"/>
                    <a:gd name="connsiteY0" fmla="*/ 729014 h 1465985"/>
                    <a:gd name="connsiteX1" fmla="*/ 464025 w 1091720"/>
                    <a:gd name="connsiteY1" fmla="*/ 1 h 1465985"/>
                    <a:gd name="connsiteX2" fmla="*/ 1039513 w 1091720"/>
                    <a:gd name="connsiteY2" fmla="*/ 733097 h 1465985"/>
                    <a:gd name="connsiteX3" fmla="*/ 988852 w 1091720"/>
                    <a:gd name="connsiteY3" fmla="*/ 982500 h 1465985"/>
                    <a:gd name="connsiteX4" fmla="*/ 554264 w 1091720"/>
                    <a:gd name="connsiteY4" fmla="*/ 1462572 h 1465985"/>
                    <a:gd name="connsiteX5" fmla="*/ 536 w 1091720"/>
                    <a:gd name="connsiteY5" fmla="*/ 729014 h 1465985"/>
                    <a:gd name="connsiteX0" fmla="*/ 536 w 1110071"/>
                    <a:gd name="connsiteY0" fmla="*/ 729014 h 1465985"/>
                    <a:gd name="connsiteX1" fmla="*/ 464025 w 1110071"/>
                    <a:gd name="connsiteY1" fmla="*/ 1 h 1465985"/>
                    <a:gd name="connsiteX2" fmla="*/ 1039513 w 1110071"/>
                    <a:gd name="connsiteY2" fmla="*/ 733097 h 1465985"/>
                    <a:gd name="connsiteX3" fmla="*/ 988852 w 1110071"/>
                    <a:gd name="connsiteY3" fmla="*/ 982500 h 1465985"/>
                    <a:gd name="connsiteX4" fmla="*/ 554264 w 1110071"/>
                    <a:gd name="connsiteY4" fmla="*/ 1462572 h 1465985"/>
                    <a:gd name="connsiteX5" fmla="*/ 536 w 1110071"/>
                    <a:gd name="connsiteY5" fmla="*/ 729014 h 1465985"/>
                    <a:gd name="connsiteX0" fmla="*/ 536 w 1078489"/>
                    <a:gd name="connsiteY0" fmla="*/ 729014 h 1465985"/>
                    <a:gd name="connsiteX1" fmla="*/ 464025 w 1078489"/>
                    <a:gd name="connsiteY1" fmla="*/ 1 h 1465985"/>
                    <a:gd name="connsiteX2" fmla="*/ 1039513 w 1078489"/>
                    <a:gd name="connsiteY2" fmla="*/ 733097 h 1465985"/>
                    <a:gd name="connsiteX3" fmla="*/ 988852 w 1078489"/>
                    <a:gd name="connsiteY3" fmla="*/ 982500 h 1465985"/>
                    <a:gd name="connsiteX4" fmla="*/ 554264 w 1078489"/>
                    <a:gd name="connsiteY4" fmla="*/ 1462572 h 1465985"/>
                    <a:gd name="connsiteX5" fmla="*/ 536 w 1078489"/>
                    <a:gd name="connsiteY5" fmla="*/ 729014 h 1465985"/>
                    <a:gd name="connsiteX0" fmla="*/ 536 w 1108103"/>
                    <a:gd name="connsiteY0" fmla="*/ 729014 h 1465985"/>
                    <a:gd name="connsiteX1" fmla="*/ 464025 w 1108103"/>
                    <a:gd name="connsiteY1" fmla="*/ 1 h 1465985"/>
                    <a:gd name="connsiteX2" fmla="*/ 1039513 w 1108103"/>
                    <a:gd name="connsiteY2" fmla="*/ 733097 h 1465985"/>
                    <a:gd name="connsiteX3" fmla="*/ 988852 w 1108103"/>
                    <a:gd name="connsiteY3" fmla="*/ 982500 h 1465985"/>
                    <a:gd name="connsiteX4" fmla="*/ 554264 w 1108103"/>
                    <a:gd name="connsiteY4" fmla="*/ 1462572 h 1465985"/>
                    <a:gd name="connsiteX5" fmla="*/ 536 w 1108103"/>
                    <a:gd name="connsiteY5" fmla="*/ 729014 h 1465985"/>
                    <a:gd name="connsiteX0" fmla="*/ 536 w 1108103"/>
                    <a:gd name="connsiteY0" fmla="*/ 729014 h 1465985"/>
                    <a:gd name="connsiteX1" fmla="*/ 464025 w 1108103"/>
                    <a:gd name="connsiteY1" fmla="*/ 1 h 1465985"/>
                    <a:gd name="connsiteX2" fmla="*/ 1039513 w 1108103"/>
                    <a:gd name="connsiteY2" fmla="*/ 733097 h 1465985"/>
                    <a:gd name="connsiteX3" fmla="*/ 988852 w 1108103"/>
                    <a:gd name="connsiteY3" fmla="*/ 982500 h 1465985"/>
                    <a:gd name="connsiteX4" fmla="*/ 554264 w 1108103"/>
                    <a:gd name="connsiteY4" fmla="*/ 1462572 h 1465985"/>
                    <a:gd name="connsiteX5" fmla="*/ 536 w 1108103"/>
                    <a:gd name="connsiteY5" fmla="*/ 729014 h 1465985"/>
                    <a:gd name="connsiteX0" fmla="*/ 519 w 1089252"/>
                    <a:gd name="connsiteY0" fmla="*/ 729115 h 1466086"/>
                    <a:gd name="connsiteX1" fmla="*/ 464008 w 1089252"/>
                    <a:gd name="connsiteY1" fmla="*/ 102 h 1466086"/>
                    <a:gd name="connsiteX2" fmla="*/ 975114 w 1089252"/>
                    <a:gd name="connsiteY2" fmla="*/ 688997 h 1466086"/>
                    <a:gd name="connsiteX3" fmla="*/ 988835 w 1089252"/>
                    <a:gd name="connsiteY3" fmla="*/ 982601 h 1466086"/>
                    <a:gd name="connsiteX4" fmla="*/ 554247 w 1089252"/>
                    <a:gd name="connsiteY4" fmla="*/ 1462673 h 1466086"/>
                    <a:gd name="connsiteX5" fmla="*/ 519 w 1089252"/>
                    <a:gd name="connsiteY5" fmla="*/ 729115 h 1466086"/>
                    <a:gd name="connsiteX0" fmla="*/ 520 w 1091983"/>
                    <a:gd name="connsiteY0" fmla="*/ 729163 h 1466134"/>
                    <a:gd name="connsiteX1" fmla="*/ 464009 w 1091983"/>
                    <a:gd name="connsiteY1" fmla="*/ 150 h 1466134"/>
                    <a:gd name="connsiteX2" fmla="*/ 985859 w 1091983"/>
                    <a:gd name="connsiteY2" fmla="*/ 680920 h 1466134"/>
                    <a:gd name="connsiteX3" fmla="*/ 988836 w 1091983"/>
                    <a:gd name="connsiteY3" fmla="*/ 982649 h 1466134"/>
                    <a:gd name="connsiteX4" fmla="*/ 554248 w 1091983"/>
                    <a:gd name="connsiteY4" fmla="*/ 1462721 h 1466134"/>
                    <a:gd name="connsiteX5" fmla="*/ 520 w 1091983"/>
                    <a:gd name="connsiteY5" fmla="*/ 729163 h 1466134"/>
                    <a:gd name="connsiteX0" fmla="*/ 520 w 1087056"/>
                    <a:gd name="connsiteY0" fmla="*/ 729163 h 1466134"/>
                    <a:gd name="connsiteX1" fmla="*/ 464009 w 1087056"/>
                    <a:gd name="connsiteY1" fmla="*/ 150 h 1466134"/>
                    <a:gd name="connsiteX2" fmla="*/ 985859 w 1087056"/>
                    <a:gd name="connsiteY2" fmla="*/ 680920 h 1466134"/>
                    <a:gd name="connsiteX3" fmla="*/ 988836 w 1087056"/>
                    <a:gd name="connsiteY3" fmla="*/ 982649 h 1466134"/>
                    <a:gd name="connsiteX4" fmla="*/ 554248 w 1087056"/>
                    <a:gd name="connsiteY4" fmla="*/ 1462721 h 1466134"/>
                    <a:gd name="connsiteX5" fmla="*/ 520 w 1087056"/>
                    <a:gd name="connsiteY5" fmla="*/ 729163 h 1466134"/>
                    <a:gd name="connsiteX0" fmla="*/ 520 w 1082605"/>
                    <a:gd name="connsiteY0" fmla="*/ 729163 h 1466134"/>
                    <a:gd name="connsiteX1" fmla="*/ 464009 w 1082605"/>
                    <a:gd name="connsiteY1" fmla="*/ 150 h 1466134"/>
                    <a:gd name="connsiteX2" fmla="*/ 985859 w 1082605"/>
                    <a:gd name="connsiteY2" fmla="*/ 680920 h 1466134"/>
                    <a:gd name="connsiteX3" fmla="*/ 988836 w 1082605"/>
                    <a:gd name="connsiteY3" fmla="*/ 982649 h 1466134"/>
                    <a:gd name="connsiteX4" fmla="*/ 554248 w 1082605"/>
                    <a:gd name="connsiteY4" fmla="*/ 1462721 h 1466134"/>
                    <a:gd name="connsiteX5" fmla="*/ 520 w 1082605"/>
                    <a:gd name="connsiteY5" fmla="*/ 729163 h 1466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605" h="1466134">
                      <a:moveTo>
                        <a:pt x="520" y="729163"/>
                      </a:moveTo>
                      <a:cubicBezTo>
                        <a:pt x="-14520" y="485401"/>
                        <a:pt x="299786" y="8190"/>
                        <a:pt x="464009" y="150"/>
                      </a:cubicBezTo>
                      <a:cubicBezTo>
                        <a:pt x="628232" y="-7890"/>
                        <a:pt x="1170569" y="307612"/>
                        <a:pt x="985859" y="680920"/>
                      </a:cubicBezTo>
                      <a:cubicBezTo>
                        <a:pt x="946242" y="840377"/>
                        <a:pt x="1219879" y="1026169"/>
                        <a:pt x="988836" y="982649"/>
                      </a:cubicBezTo>
                      <a:cubicBezTo>
                        <a:pt x="1023185" y="1174722"/>
                        <a:pt x="724310" y="1493423"/>
                        <a:pt x="554248" y="1462721"/>
                      </a:cubicBezTo>
                      <a:cubicBezTo>
                        <a:pt x="224806" y="1514065"/>
                        <a:pt x="15560" y="972925"/>
                        <a:pt x="520" y="72916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>
                  <a:solidFill>
                    <a:schemeClr val="accent6">
                      <a:lumMod val="75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" name="Forma libre 46"/>
                <p:cNvSpPr/>
                <p:nvPr/>
              </p:nvSpPr>
              <p:spPr>
                <a:xfrm>
                  <a:off x="1911310" y="2663825"/>
                  <a:ext cx="257215" cy="241300"/>
                </a:xfrm>
                <a:custGeom>
                  <a:avLst/>
                  <a:gdLst>
                    <a:gd name="connsiteX0" fmla="*/ 0 w 254000"/>
                    <a:gd name="connsiteY0" fmla="*/ 0 h 250825"/>
                    <a:gd name="connsiteX1" fmla="*/ 254000 w 254000"/>
                    <a:gd name="connsiteY1" fmla="*/ 250825 h 250825"/>
                    <a:gd name="connsiteX0" fmla="*/ 0 w 257175"/>
                    <a:gd name="connsiteY0" fmla="*/ 0 h 241300"/>
                    <a:gd name="connsiteX1" fmla="*/ 257175 w 257175"/>
                    <a:gd name="connsiteY1" fmla="*/ 241300 h 241300"/>
                    <a:gd name="connsiteX0" fmla="*/ 42 w 257217"/>
                    <a:gd name="connsiteY0" fmla="*/ 0 h 241300"/>
                    <a:gd name="connsiteX1" fmla="*/ 257217 w 257217"/>
                    <a:gd name="connsiteY1" fmla="*/ 241300 h 241300"/>
                    <a:gd name="connsiteX0" fmla="*/ 58 w 257233"/>
                    <a:gd name="connsiteY0" fmla="*/ 0 h 241300"/>
                    <a:gd name="connsiteX1" fmla="*/ 257233 w 257233"/>
                    <a:gd name="connsiteY1" fmla="*/ 241300 h 241300"/>
                    <a:gd name="connsiteX0" fmla="*/ 40 w 257215"/>
                    <a:gd name="connsiteY0" fmla="*/ 0 h 241300"/>
                    <a:gd name="connsiteX1" fmla="*/ 257215 w 257215"/>
                    <a:gd name="connsiteY1" fmla="*/ 241300 h 24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7215" h="241300">
                      <a:moveTo>
                        <a:pt x="40" y="0"/>
                      </a:moveTo>
                      <a:cubicBezTo>
                        <a:pt x="-3135" y="216958"/>
                        <a:pt x="187365" y="233892"/>
                        <a:pt x="257215" y="241300"/>
                      </a:cubicBezTo>
                    </a:path>
                  </a:pathLst>
                </a:custGeom>
                <a:ln w="12700" cmpd="sng">
                  <a:solidFill>
                    <a:srgbClr val="FF460F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8" name="Elipse 47"/>
                <p:cNvSpPr/>
                <p:nvPr/>
              </p:nvSpPr>
              <p:spPr>
                <a:xfrm>
                  <a:off x="1984317" y="2193925"/>
                  <a:ext cx="219133" cy="40957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5">
                        <a:lumMod val="40000"/>
                        <a:lumOff val="60000"/>
                        <a:alpha val="75000"/>
                      </a:schemeClr>
                    </a:gs>
                    <a:gs pos="100000">
                      <a:srgbClr val="FFFFFF">
                        <a:alpha val="75000"/>
                      </a:srgb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9" name="Forma libre 48"/>
                <p:cNvSpPr/>
                <p:nvPr/>
              </p:nvSpPr>
              <p:spPr>
                <a:xfrm>
                  <a:off x="1447800" y="2273300"/>
                  <a:ext cx="558800" cy="6350"/>
                </a:xfrm>
                <a:custGeom>
                  <a:avLst/>
                  <a:gdLst>
                    <a:gd name="connsiteX0" fmla="*/ 558800 w 558800"/>
                    <a:gd name="connsiteY0" fmla="*/ 6350 h 6350"/>
                    <a:gd name="connsiteX1" fmla="*/ 0 w 558800"/>
                    <a:gd name="connsiteY1" fmla="*/ 0 h 6350"/>
                    <a:gd name="connsiteX2" fmla="*/ 0 w 558800"/>
                    <a:gd name="connsiteY2" fmla="*/ 0 h 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8800" h="6350">
                      <a:moveTo>
                        <a:pt x="558800" y="6350"/>
                      </a:move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0" name="Forma libre 49"/>
                <p:cNvSpPr/>
                <p:nvPr/>
              </p:nvSpPr>
              <p:spPr>
                <a:xfrm>
                  <a:off x="2171700" y="2212697"/>
                  <a:ext cx="66675" cy="38378"/>
                </a:xfrm>
                <a:custGeom>
                  <a:avLst/>
                  <a:gdLst>
                    <a:gd name="connsiteX0" fmla="*/ 0 w 66675"/>
                    <a:gd name="connsiteY0" fmla="*/ 38378 h 38378"/>
                    <a:gd name="connsiteX1" fmla="*/ 0 w 66675"/>
                    <a:gd name="connsiteY1" fmla="*/ 38378 h 38378"/>
                    <a:gd name="connsiteX2" fmla="*/ 19050 w 66675"/>
                    <a:gd name="connsiteY2" fmla="*/ 16153 h 38378"/>
                    <a:gd name="connsiteX3" fmla="*/ 28575 w 66675"/>
                    <a:gd name="connsiteY3" fmla="*/ 12978 h 38378"/>
                    <a:gd name="connsiteX4" fmla="*/ 41275 w 66675"/>
                    <a:gd name="connsiteY4" fmla="*/ 3453 h 38378"/>
                    <a:gd name="connsiteX5" fmla="*/ 66675 w 66675"/>
                    <a:gd name="connsiteY5" fmla="*/ 278 h 38378"/>
                    <a:gd name="connsiteX6" fmla="*/ 66675 w 66675"/>
                    <a:gd name="connsiteY6" fmla="*/ 278 h 38378"/>
                    <a:gd name="connsiteX7" fmla="*/ 66675 w 66675"/>
                    <a:gd name="connsiteY7" fmla="*/ 278 h 3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675" h="38378">
                      <a:moveTo>
                        <a:pt x="0" y="38378"/>
                      </a:moveTo>
                      <a:lnTo>
                        <a:pt x="0" y="38378"/>
                      </a:lnTo>
                      <a:cubicBezTo>
                        <a:pt x="6350" y="30970"/>
                        <a:pt x="11757" y="22635"/>
                        <a:pt x="19050" y="16153"/>
                      </a:cubicBezTo>
                      <a:cubicBezTo>
                        <a:pt x="21551" y="13930"/>
                        <a:pt x="25669" y="14638"/>
                        <a:pt x="28575" y="12978"/>
                      </a:cubicBezTo>
                      <a:cubicBezTo>
                        <a:pt x="33169" y="10353"/>
                        <a:pt x="36681" y="6078"/>
                        <a:pt x="41275" y="3453"/>
                      </a:cubicBezTo>
                      <a:cubicBezTo>
                        <a:pt x="49760" y="-1395"/>
                        <a:pt x="57036" y="278"/>
                        <a:pt x="66675" y="278"/>
                      </a:cubicBezTo>
                      <a:lnTo>
                        <a:pt x="66675" y="278"/>
                      </a:lnTo>
                      <a:lnTo>
                        <a:pt x="66675" y="278"/>
                      </a:lnTo>
                    </a:path>
                  </a:pathLst>
                </a:cu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1" name="Forma libre 50"/>
                <p:cNvSpPr/>
                <p:nvPr/>
              </p:nvSpPr>
              <p:spPr>
                <a:xfrm>
                  <a:off x="1374775" y="2380046"/>
                  <a:ext cx="186765" cy="191705"/>
                </a:xfrm>
                <a:custGeom>
                  <a:avLst/>
                  <a:gdLst>
                    <a:gd name="connsiteX0" fmla="*/ 136525 w 161925"/>
                    <a:gd name="connsiteY0" fmla="*/ 28575 h 212725"/>
                    <a:gd name="connsiteX1" fmla="*/ 161925 w 161925"/>
                    <a:gd name="connsiteY1" fmla="*/ 212725 h 212725"/>
                    <a:gd name="connsiteX2" fmla="*/ 0 w 161925"/>
                    <a:gd name="connsiteY2" fmla="*/ 130175 h 212725"/>
                    <a:gd name="connsiteX3" fmla="*/ 53975 w 161925"/>
                    <a:gd name="connsiteY3" fmla="*/ 0 h 212725"/>
                    <a:gd name="connsiteX0" fmla="*/ 136525 w 175491"/>
                    <a:gd name="connsiteY0" fmla="*/ 28575 h 212725"/>
                    <a:gd name="connsiteX1" fmla="*/ 161925 w 175491"/>
                    <a:gd name="connsiteY1" fmla="*/ 212725 h 212725"/>
                    <a:gd name="connsiteX2" fmla="*/ 0 w 175491"/>
                    <a:gd name="connsiteY2" fmla="*/ 130175 h 212725"/>
                    <a:gd name="connsiteX3" fmla="*/ 53975 w 175491"/>
                    <a:gd name="connsiteY3" fmla="*/ 0 h 212725"/>
                    <a:gd name="connsiteX0" fmla="*/ 136525 w 166691"/>
                    <a:gd name="connsiteY0" fmla="*/ 28575 h 206375"/>
                    <a:gd name="connsiteX1" fmla="*/ 130175 w 166691"/>
                    <a:gd name="connsiteY1" fmla="*/ 206375 h 206375"/>
                    <a:gd name="connsiteX2" fmla="*/ 0 w 166691"/>
                    <a:gd name="connsiteY2" fmla="*/ 130175 h 206375"/>
                    <a:gd name="connsiteX3" fmla="*/ 53975 w 166691"/>
                    <a:gd name="connsiteY3" fmla="*/ 0 h 206375"/>
                    <a:gd name="connsiteX0" fmla="*/ 136525 w 181903"/>
                    <a:gd name="connsiteY0" fmla="*/ 28575 h 206375"/>
                    <a:gd name="connsiteX1" fmla="*/ 130175 w 181903"/>
                    <a:gd name="connsiteY1" fmla="*/ 206375 h 206375"/>
                    <a:gd name="connsiteX2" fmla="*/ 0 w 181903"/>
                    <a:gd name="connsiteY2" fmla="*/ 130175 h 206375"/>
                    <a:gd name="connsiteX3" fmla="*/ 53975 w 181903"/>
                    <a:gd name="connsiteY3" fmla="*/ 0 h 206375"/>
                    <a:gd name="connsiteX0" fmla="*/ 136525 w 181903"/>
                    <a:gd name="connsiteY0" fmla="*/ 28575 h 206375"/>
                    <a:gd name="connsiteX1" fmla="*/ 130175 w 181903"/>
                    <a:gd name="connsiteY1" fmla="*/ 206375 h 206375"/>
                    <a:gd name="connsiteX2" fmla="*/ 0 w 181903"/>
                    <a:gd name="connsiteY2" fmla="*/ 130175 h 206375"/>
                    <a:gd name="connsiteX3" fmla="*/ 53975 w 181903"/>
                    <a:gd name="connsiteY3" fmla="*/ 0 h 206375"/>
                    <a:gd name="connsiteX0" fmla="*/ 136525 w 180663"/>
                    <a:gd name="connsiteY0" fmla="*/ 28575 h 228600"/>
                    <a:gd name="connsiteX1" fmla="*/ 127000 w 180663"/>
                    <a:gd name="connsiteY1" fmla="*/ 228600 h 228600"/>
                    <a:gd name="connsiteX2" fmla="*/ 0 w 180663"/>
                    <a:gd name="connsiteY2" fmla="*/ 130175 h 228600"/>
                    <a:gd name="connsiteX3" fmla="*/ 53975 w 180663"/>
                    <a:gd name="connsiteY3" fmla="*/ 0 h 228600"/>
                    <a:gd name="connsiteX0" fmla="*/ 146050 w 186765"/>
                    <a:gd name="connsiteY0" fmla="*/ 123825 h 228600"/>
                    <a:gd name="connsiteX1" fmla="*/ 127000 w 186765"/>
                    <a:gd name="connsiteY1" fmla="*/ 228600 h 228600"/>
                    <a:gd name="connsiteX2" fmla="*/ 0 w 186765"/>
                    <a:gd name="connsiteY2" fmla="*/ 130175 h 228600"/>
                    <a:gd name="connsiteX3" fmla="*/ 53975 w 186765"/>
                    <a:gd name="connsiteY3" fmla="*/ 0 h 228600"/>
                    <a:gd name="connsiteX0" fmla="*/ 146050 w 186765"/>
                    <a:gd name="connsiteY0" fmla="*/ 44450 h 149225"/>
                    <a:gd name="connsiteX1" fmla="*/ 127000 w 186765"/>
                    <a:gd name="connsiteY1" fmla="*/ 149225 h 149225"/>
                    <a:gd name="connsiteX2" fmla="*/ 0 w 186765"/>
                    <a:gd name="connsiteY2" fmla="*/ 50800 h 149225"/>
                    <a:gd name="connsiteX3" fmla="*/ 92075 w 186765"/>
                    <a:gd name="connsiteY3" fmla="*/ 0 h 149225"/>
                    <a:gd name="connsiteX0" fmla="*/ 146050 w 186765"/>
                    <a:gd name="connsiteY0" fmla="*/ 86930 h 191705"/>
                    <a:gd name="connsiteX1" fmla="*/ 127000 w 186765"/>
                    <a:gd name="connsiteY1" fmla="*/ 191705 h 191705"/>
                    <a:gd name="connsiteX2" fmla="*/ 0 w 186765"/>
                    <a:gd name="connsiteY2" fmla="*/ 93280 h 191705"/>
                    <a:gd name="connsiteX3" fmla="*/ 92075 w 186765"/>
                    <a:gd name="connsiteY3" fmla="*/ 42480 h 191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765" h="191705">
                      <a:moveTo>
                        <a:pt x="146050" y="86930"/>
                      </a:moveTo>
                      <a:cubicBezTo>
                        <a:pt x="221192" y="145138"/>
                        <a:pt x="178858" y="158897"/>
                        <a:pt x="127000" y="191705"/>
                      </a:cubicBezTo>
                      <a:cubicBezTo>
                        <a:pt x="83608" y="166305"/>
                        <a:pt x="5292" y="169480"/>
                        <a:pt x="0" y="93280"/>
                      </a:cubicBezTo>
                      <a:cubicBezTo>
                        <a:pt x="30692" y="76347"/>
                        <a:pt x="-14817" y="-70762"/>
                        <a:pt x="92075" y="42480"/>
                      </a:cubicBezTo>
                    </a:path>
                  </a:pathLst>
                </a:custGeom>
                <a:ln w="6350" cmpd="sng">
                  <a:solidFill>
                    <a:schemeClr val="accent6">
                      <a:lumMod val="75000"/>
                    </a:schemeClr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2" name="Forma libre 51"/>
                <p:cNvSpPr/>
                <p:nvPr/>
              </p:nvSpPr>
              <p:spPr>
                <a:xfrm rot="1852691">
                  <a:off x="1403350" y="2358118"/>
                  <a:ext cx="97865" cy="134555"/>
                </a:xfrm>
                <a:custGeom>
                  <a:avLst/>
                  <a:gdLst>
                    <a:gd name="connsiteX0" fmla="*/ 136525 w 161925"/>
                    <a:gd name="connsiteY0" fmla="*/ 28575 h 212725"/>
                    <a:gd name="connsiteX1" fmla="*/ 161925 w 161925"/>
                    <a:gd name="connsiteY1" fmla="*/ 212725 h 212725"/>
                    <a:gd name="connsiteX2" fmla="*/ 0 w 161925"/>
                    <a:gd name="connsiteY2" fmla="*/ 130175 h 212725"/>
                    <a:gd name="connsiteX3" fmla="*/ 53975 w 161925"/>
                    <a:gd name="connsiteY3" fmla="*/ 0 h 212725"/>
                    <a:gd name="connsiteX0" fmla="*/ 136525 w 175491"/>
                    <a:gd name="connsiteY0" fmla="*/ 28575 h 212725"/>
                    <a:gd name="connsiteX1" fmla="*/ 161925 w 175491"/>
                    <a:gd name="connsiteY1" fmla="*/ 212725 h 212725"/>
                    <a:gd name="connsiteX2" fmla="*/ 0 w 175491"/>
                    <a:gd name="connsiteY2" fmla="*/ 130175 h 212725"/>
                    <a:gd name="connsiteX3" fmla="*/ 53975 w 175491"/>
                    <a:gd name="connsiteY3" fmla="*/ 0 h 212725"/>
                    <a:gd name="connsiteX0" fmla="*/ 136525 w 166691"/>
                    <a:gd name="connsiteY0" fmla="*/ 28575 h 206375"/>
                    <a:gd name="connsiteX1" fmla="*/ 130175 w 166691"/>
                    <a:gd name="connsiteY1" fmla="*/ 206375 h 206375"/>
                    <a:gd name="connsiteX2" fmla="*/ 0 w 166691"/>
                    <a:gd name="connsiteY2" fmla="*/ 130175 h 206375"/>
                    <a:gd name="connsiteX3" fmla="*/ 53975 w 166691"/>
                    <a:gd name="connsiteY3" fmla="*/ 0 h 206375"/>
                    <a:gd name="connsiteX0" fmla="*/ 136525 w 181903"/>
                    <a:gd name="connsiteY0" fmla="*/ 28575 h 206375"/>
                    <a:gd name="connsiteX1" fmla="*/ 130175 w 181903"/>
                    <a:gd name="connsiteY1" fmla="*/ 206375 h 206375"/>
                    <a:gd name="connsiteX2" fmla="*/ 0 w 181903"/>
                    <a:gd name="connsiteY2" fmla="*/ 130175 h 206375"/>
                    <a:gd name="connsiteX3" fmla="*/ 53975 w 181903"/>
                    <a:gd name="connsiteY3" fmla="*/ 0 h 206375"/>
                    <a:gd name="connsiteX0" fmla="*/ 136525 w 181903"/>
                    <a:gd name="connsiteY0" fmla="*/ 28575 h 206375"/>
                    <a:gd name="connsiteX1" fmla="*/ 130175 w 181903"/>
                    <a:gd name="connsiteY1" fmla="*/ 206375 h 206375"/>
                    <a:gd name="connsiteX2" fmla="*/ 0 w 181903"/>
                    <a:gd name="connsiteY2" fmla="*/ 130175 h 206375"/>
                    <a:gd name="connsiteX3" fmla="*/ 53975 w 181903"/>
                    <a:gd name="connsiteY3" fmla="*/ 0 h 206375"/>
                    <a:gd name="connsiteX0" fmla="*/ 136525 w 180663"/>
                    <a:gd name="connsiteY0" fmla="*/ 28575 h 228600"/>
                    <a:gd name="connsiteX1" fmla="*/ 127000 w 180663"/>
                    <a:gd name="connsiteY1" fmla="*/ 228600 h 228600"/>
                    <a:gd name="connsiteX2" fmla="*/ 0 w 180663"/>
                    <a:gd name="connsiteY2" fmla="*/ 130175 h 228600"/>
                    <a:gd name="connsiteX3" fmla="*/ 53975 w 180663"/>
                    <a:gd name="connsiteY3" fmla="*/ 0 h 228600"/>
                    <a:gd name="connsiteX0" fmla="*/ 146050 w 186765"/>
                    <a:gd name="connsiteY0" fmla="*/ 123825 h 228600"/>
                    <a:gd name="connsiteX1" fmla="*/ 127000 w 186765"/>
                    <a:gd name="connsiteY1" fmla="*/ 228600 h 228600"/>
                    <a:gd name="connsiteX2" fmla="*/ 0 w 186765"/>
                    <a:gd name="connsiteY2" fmla="*/ 130175 h 228600"/>
                    <a:gd name="connsiteX3" fmla="*/ 53975 w 186765"/>
                    <a:gd name="connsiteY3" fmla="*/ 0 h 228600"/>
                    <a:gd name="connsiteX0" fmla="*/ 146050 w 186765"/>
                    <a:gd name="connsiteY0" fmla="*/ 44450 h 149225"/>
                    <a:gd name="connsiteX1" fmla="*/ 127000 w 186765"/>
                    <a:gd name="connsiteY1" fmla="*/ 149225 h 149225"/>
                    <a:gd name="connsiteX2" fmla="*/ 0 w 186765"/>
                    <a:gd name="connsiteY2" fmla="*/ 50800 h 149225"/>
                    <a:gd name="connsiteX3" fmla="*/ 92075 w 186765"/>
                    <a:gd name="connsiteY3" fmla="*/ 0 h 149225"/>
                    <a:gd name="connsiteX0" fmla="*/ 146050 w 186765"/>
                    <a:gd name="connsiteY0" fmla="*/ 86930 h 191705"/>
                    <a:gd name="connsiteX1" fmla="*/ 127000 w 186765"/>
                    <a:gd name="connsiteY1" fmla="*/ 191705 h 191705"/>
                    <a:gd name="connsiteX2" fmla="*/ 0 w 186765"/>
                    <a:gd name="connsiteY2" fmla="*/ 93280 h 191705"/>
                    <a:gd name="connsiteX3" fmla="*/ 92075 w 186765"/>
                    <a:gd name="connsiteY3" fmla="*/ 42480 h 191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765" h="191705">
                      <a:moveTo>
                        <a:pt x="146050" y="86930"/>
                      </a:moveTo>
                      <a:cubicBezTo>
                        <a:pt x="221192" y="145138"/>
                        <a:pt x="178858" y="158897"/>
                        <a:pt x="127000" y="191705"/>
                      </a:cubicBezTo>
                      <a:cubicBezTo>
                        <a:pt x="83608" y="166305"/>
                        <a:pt x="5292" y="169480"/>
                        <a:pt x="0" y="93280"/>
                      </a:cubicBezTo>
                      <a:cubicBezTo>
                        <a:pt x="30692" y="76347"/>
                        <a:pt x="-14817" y="-70762"/>
                        <a:pt x="92075" y="42480"/>
                      </a:cubicBezTo>
                    </a:path>
                  </a:pathLst>
                </a:custGeom>
                <a:ln w="6350" cmpd="sng">
                  <a:solidFill>
                    <a:schemeClr val="accent6">
                      <a:lumMod val="75000"/>
                    </a:schemeClr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3" name="Preparación 52"/>
                <p:cNvSpPr/>
                <p:nvPr/>
              </p:nvSpPr>
              <p:spPr>
                <a:xfrm>
                  <a:off x="1471658" y="2641600"/>
                  <a:ext cx="57150" cy="139699"/>
                </a:xfrm>
                <a:prstGeom prst="flowChartPreparation">
                  <a:avLst/>
                </a:prstGeom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>
                  <a:solidFill>
                    <a:srgbClr val="00009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4" name="Forma libre 53"/>
                <p:cNvSpPr/>
                <p:nvPr/>
              </p:nvSpPr>
              <p:spPr>
                <a:xfrm>
                  <a:off x="1489075" y="2543175"/>
                  <a:ext cx="22225" cy="104775"/>
                </a:xfrm>
                <a:custGeom>
                  <a:avLst/>
                  <a:gdLst>
                    <a:gd name="connsiteX0" fmla="*/ 3175 w 22225"/>
                    <a:gd name="connsiteY0" fmla="*/ 0 h 104775"/>
                    <a:gd name="connsiteX1" fmla="*/ 3175 w 22225"/>
                    <a:gd name="connsiteY1" fmla="*/ 0 h 104775"/>
                    <a:gd name="connsiteX2" fmla="*/ 12700 w 22225"/>
                    <a:gd name="connsiteY2" fmla="*/ 28575 h 104775"/>
                    <a:gd name="connsiteX3" fmla="*/ 6350 w 22225"/>
                    <a:gd name="connsiteY3" fmla="*/ 38100 h 104775"/>
                    <a:gd name="connsiteX4" fmla="*/ 0 w 22225"/>
                    <a:gd name="connsiteY4" fmla="*/ 57150 h 104775"/>
                    <a:gd name="connsiteX5" fmla="*/ 6350 w 22225"/>
                    <a:gd name="connsiteY5" fmla="*/ 66675 h 104775"/>
                    <a:gd name="connsiteX6" fmla="*/ 15875 w 22225"/>
                    <a:gd name="connsiteY6" fmla="*/ 73025 h 104775"/>
                    <a:gd name="connsiteX7" fmla="*/ 12700 w 22225"/>
                    <a:gd name="connsiteY7" fmla="*/ 82550 h 104775"/>
                    <a:gd name="connsiteX8" fmla="*/ 22225 w 22225"/>
                    <a:gd name="connsiteY8" fmla="*/ 88900 h 104775"/>
                    <a:gd name="connsiteX9" fmla="*/ 9525 w 22225"/>
                    <a:gd name="connsiteY9" fmla="*/ 104775 h 104775"/>
                    <a:gd name="connsiteX10" fmla="*/ 9525 w 22225"/>
                    <a:gd name="connsiteY10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225" h="104775">
                      <a:moveTo>
                        <a:pt x="3175" y="0"/>
                      </a:moveTo>
                      <a:lnTo>
                        <a:pt x="3175" y="0"/>
                      </a:lnTo>
                      <a:cubicBezTo>
                        <a:pt x="6350" y="9525"/>
                        <a:pt x="11866" y="18569"/>
                        <a:pt x="12700" y="28575"/>
                      </a:cubicBezTo>
                      <a:cubicBezTo>
                        <a:pt x="13017" y="32378"/>
                        <a:pt x="7900" y="34613"/>
                        <a:pt x="6350" y="38100"/>
                      </a:cubicBezTo>
                      <a:cubicBezTo>
                        <a:pt x="3632" y="44217"/>
                        <a:pt x="0" y="57150"/>
                        <a:pt x="0" y="57150"/>
                      </a:cubicBezTo>
                      <a:cubicBezTo>
                        <a:pt x="2117" y="60325"/>
                        <a:pt x="3652" y="63977"/>
                        <a:pt x="6350" y="66675"/>
                      </a:cubicBezTo>
                      <a:cubicBezTo>
                        <a:pt x="9048" y="69373"/>
                        <a:pt x="14458" y="69482"/>
                        <a:pt x="15875" y="73025"/>
                      </a:cubicBezTo>
                      <a:cubicBezTo>
                        <a:pt x="17118" y="76132"/>
                        <a:pt x="13758" y="79375"/>
                        <a:pt x="12700" y="82550"/>
                      </a:cubicBezTo>
                      <a:cubicBezTo>
                        <a:pt x="15875" y="84667"/>
                        <a:pt x="22225" y="85084"/>
                        <a:pt x="22225" y="88900"/>
                      </a:cubicBezTo>
                      <a:cubicBezTo>
                        <a:pt x="22225" y="92374"/>
                        <a:pt x="13494" y="100806"/>
                        <a:pt x="9525" y="104775"/>
                      </a:cubicBezTo>
                      <a:lnTo>
                        <a:pt x="9525" y="104775"/>
                      </a:lnTo>
                    </a:path>
                  </a:pathLst>
                </a:custGeom>
                <a:ln w="9525" cmpd="sng">
                  <a:solidFill>
                    <a:srgbClr val="00009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5" name="Forma libre 54"/>
                <p:cNvSpPr/>
                <p:nvPr/>
              </p:nvSpPr>
              <p:spPr>
                <a:xfrm>
                  <a:off x="533401" y="1554495"/>
                  <a:ext cx="1854643" cy="1664955"/>
                </a:xfrm>
                <a:custGeom>
                  <a:avLst/>
                  <a:gdLst>
                    <a:gd name="connsiteX0" fmla="*/ 0 w 1831975"/>
                    <a:gd name="connsiteY0" fmla="*/ 1323975 h 1641475"/>
                    <a:gd name="connsiteX1" fmla="*/ 0 w 1831975"/>
                    <a:gd name="connsiteY1" fmla="*/ 1323975 h 1641475"/>
                    <a:gd name="connsiteX2" fmla="*/ 346075 w 1831975"/>
                    <a:gd name="connsiteY2" fmla="*/ 1438275 h 1641475"/>
                    <a:gd name="connsiteX3" fmla="*/ 165100 w 1831975"/>
                    <a:gd name="connsiteY3" fmla="*/ 866775 h 1641475"/>
                    <a:gd name="connsiteX4" fmla="*/ 568325 w 1831975"/>
                    <a:gd name="connsiteY4" fmla="*/ 841375 h 1641475"/>
                    <a:gd name="connsiteX5" fmla="*/ 708025 w 1831975"/>
                    <a:gd name="connsiteY5" fmla="*/ 993775 h 1641475"/>
                    <a:gd name="connsiteX6" fmla="*/ 990600 w 1831975"/>
                    <a:gd name="connsiteY6" fmla="*/ 0 h 1641475"/>
                    <a:gd name="connsiteX7" fmla="*/ 1831975 w 1831975"/>
                    <a:gd name="connsiteY7" fmla="*/ 250825 h 1641475"/>
                    <a:gd name="connsiteX8" fmla="*/ 1565275 w 1831975"/>
                    <a:gd name="connsiteY8" fmla="*/ 501650 h 1641475"/>
                    <a:gd name="connsiteX9" fmla="*/ 1079500 w 1831975"/>
                    <a:gd name="connsiteY9" fmla="*/ 454025 h 1641475"/>
                    <a:gd name="connsiteX10" fmla="*/ 1016000 w 1831975"/>
                    <a:gd name="connsiteY10" fmla="*/ 727075 h 1641475"/>
                    <a:gd name="connsiteX11" fmla="*/ 717550 w 1831975"/>
                    <a:gd name="connsiteY11" fmla="*/ 996950 h 1641475"/>
                    <a:gd name="connsiteX12" fmla="*/ 758825 w 1831975"/>
                    <a:gd name="connsiteY12" fmla="*/ 1460500 h 1641475"/>
                    <a:gd name="connsiteX13" fmla="*/ 476250 w 1831975"/>
                    <a:gd name="connsiteY13" fmla="*/ 1641475 h 1641475"/>
                    <a:gd name="connsiteX14" fmla="*/ 0 w 1831975"/>
                    <a:gd name="connsiteY14" fmla="*/ 1323975 h 1641475"/>
                    <a:gd name="connsiteX0" fmla="*/ 0 w 1831975"/>
                    <a:gd name="connsiteY0" fmla="*/ 1323975 h 1641475"/>
                    <a:gd name="connsiteX1" fmla="*/ 0 w 1831975"/>
                    <a:gd name="connsiteY1" fmla="*/ 1323975 h 1641475"/>
                    <a:gd name="connsiteX2" fmla="*/ 346075 w 1831975"/>
                    <a:gd name="connsiteY2" fmla="*/ 1470025 h 1641475"/>
                    <a:gd name="connsiteX3" fmla="*/ 165100 w 1831975"/>
                    <a:gd name="connsiteY3" fmla="*/ 866775 h 1641475"/>
                    <a:gd name="connsiteX4" fmla="*/ 568325 w 1831975"/>
                    <a:gd name="connsiteY4" fmla="*/ 841375 h 1641475"/>
                    <a:gd name="connsiteX5" fmla="*/ 708025 w 1831975"/>
                    <a:gd name="connsiteY5" fmla="*/ 993775 h 1641475"/>
                    <a:gd name="connsiteX6" fmla="*/ 990600 w 1831975"/>
                    <a:gd name="connsiteY6" fmla="*/ 0 h 1641475"/>
                    <a:gd name="connsiteX7" fmla="*/ 1831975 w 1831975"/>
                    <a:gd name="connsiteY7" fmla="*/ 250825 h 1641475"/>
                    <a:gd name="connsiteX8" fmla="*/ 1565275 w 1831975"/>
                    <a:gd name="connsiteY8" fmla="*/ 501650 h 1641475"/>
                    <a:gd name="connsiteX9" fmla="*/ 1079500 w 1831975"/>
                    <a:gd name="connsiteY9" fmla="*/ 454025 h 1641475"/>
                    <a:gd name="connsiteX10" fmla="*/ 1016000 w 1831975"/>
                    <a:gd name="connsiteY10" fmla="*/ 727075 h 1641475"/>
                    <a:gd name="connsiteX11" fmla="*/ 717550 w 1831975"/>
                    <a:gd name="connsiteY11" fmla="*/ 996950 h 1641475"/>
                    <a:gd name="connsiteX12" fmla="*/ 758825 w 1831975"/>
                    <a:gd name="connsiteY12" fmla="*/ 1460500 h 1641475"/>
                    <a:gd name="connsiteX13" fmla="*/ 476250 w 1831975"/>
                    <a:gd name="connsiteY13" fmla="*/ 1641475 h 1641475"/>
                    <a:gd name="connsiteX14" fmla="*/ 0 w 1831975"/>
                    <a:gd name="connsiteY14" fmla="*/ 1323975 h 1641475"/>
                    <a:gd name="connsiteX0" fmla="*/ 0 w 1831975"/>
                    <a:gd name="connsiteY0" fmla="*/ 1323975 h 1643662"/>
                    <a:gd name="connsiteX1" fmla="*/ 0 w 1831975"/>
                    <a:gd name="connsiteY1" fmla="*/ 1323975 h 1643662"/>
                    <a:gd name="connsiteX2" fmla="*/ 346075 w 1831975"/>
                    <a:gd name="connsiteY2" fmla="*/ 1470025 h 1643662"/>
                    <a:gd name="connsiteX3" fmla="*/ 165100 w 1831975"/>
                    <a:gd name="connsiteY3" fmla="*/ 866775 h 1643662"/>
                    <a:gd name="connsiteX4" fmla="*/ 568325 w 1831975"/>
                    <a:gd name="connsiteY4" fmla="*/ 841375 h 1643662"/>
                    <a:gd name="connsiteX5" fmla="*/ 708025 w 1831975"/>
                    <a:gd name="connsiteY5" fmla="*/ 993775 h 1643662"/>
                    <a:gd name="connsiteX6" fmla="*/ 990600 w 1831975"/>
                    <a:gd name="connsiteY6" fmla="*/ 0 h 1643662"/>
                    <a:gd name="connsiteX7" fmla="*/ 1831975 w 1831975"/>
                    <a:gd name="connsiteY7" fmla="*/ 250825 h 1643662"/>
                    <a:gd name="connsiteX8" fmla="*/ 1565275 w 1831975"/>
                    <a:gd name="connsiteY8" fmla="*/ 501650 h 1643662"/>
                    <a:gd name="connsiteX9" fmla="*/ 1079500 w 1831975"/>
                    <a:gd name="connsiteY9" fmla="*/ 454025 h 1643662"/>
                    <a:gd name="connsiteX10" fmla="*/ 1016000 w 1831975"/>
                    <a:gd name="connsiteY10" fmla="*/ 727075 h 1643662"/>
                    <a:gd name="connsiteX11" fmla="*/ 717550 w 1831975"/>
                    <a:gd name="connsiteY11" fmla="*/ 996950 h 1643662"/>
                    <a:gd name="connsiteX12" fmla="*/ 758825 w 1831975"/>
                    <a:gd name="connsiteY12" fmla="*/ 1460500 h 1643662"/>
                    <a:gd name="connsiteX13" fmla="*/ 476250 w 1831975"/>
                    <a:gd name="connsiteY13" fmla="*/ 1641475 h 1643662"/>
                    <a:gd name="connsiteX14" fmla="*/ 0 w 1831975"/>
                    <a:gd name="connsiteY14" fmla="*/ 1323975 h 1643662"/>
                    <a:gd name="connsiteX0" fmla="*/ 0 w 1831975"/>
                    <a:gd name="connsiteY0" fmla="*/ 1323975 h 1644199"/>
                    <a:gd name="connsiteX1" fmla="*/ 0 w 1831975"/>
                    <a:gd name="connsiteY1" fmla="*/ 1323975 h 1644199"/>
                    <a:gd name="connsiteX2" fmla="*/ 346075 w 1831975"/>
                    <a:gd name="connsiteY2" fmla="*/ 1470025 h 1644199"/>
                    <a:gd name="connsiteX3" fmla="*/ 165100 w 1831975"/>
                    <a:gd name="connsiteY3" fmla="*/ 866775 h 1644199"/>
                    <a:gd name="connsiteX4" fmla="*/ 568325 w 1831975"/>
                    <a:gd name="connsiteY4" fmla="*/ 841375 h 1644199"/>
                    <a:gd name="connsiteX5" fmla="*/ 708025 w 1831975"/>
                    <a:gd name="connsiteY5" fmla="*/ 993775 h 1644199"/>
                    <a:gd name="connsiteX6" fmla="*/ 990600 w 1831975"/>
                    <a:gd name="connsiteY6" fmla="*/ 0 h 1644199"/>
                    <a:gd name="connsiteX7" fmla="*/ 1831975 w 1831975"/>
                    <a:gd name="connsiteY7" fmla="*/ 250825 h 1644199"/>
                    <a:gd name="connsiteX8" fmla="*/ 1565275 w 1831975"/>
                    <a:gd name="connsiteY8" fmla="*/ 501650 h 1644199"/>
                    <a:gd name="connsiteX9" fmla="*/ 1079500 w 1831975"/>
                    <a:gd name="connsiteY9" fmla="*/ 454025 h 1644199"/>
                    <a:gd name="connsiteX10" fmla="*/ 1016000 w 1831975"/>
                    <a:gd name="connsiteY10" fmla="*/ 727075 h 1644199"/>
                    <a:gd name="connsiteX11" fmla="*/ 717550 w 1831975"/>
                    <a:gd name="connsiteY11" fmla="*/ 996950 h 1644199"/>
                    <a:gd name="connsiteX12" fmla="*/ 758825 w 1831975"/>
                    <a:gd name="connsiteY12" fmla="*/ 1460500 h 1644199"/>
                    <a:gd name="connsiteX13" fmla="*/ 476250 w 1831975"/>
                    <a:gd name="connsiteY13" fmla="*/ 1641475 h 1644199"/>
                    <a:gd name="connsiteX14" fmla="*/ 0 w 1831975"/>
                    <a:gd name="connsiteY14" fmla="*/ 1323975 h 1644199"/>
                    <a:gd name="connsiteX0" fmla="*/ 65947 w 1897922"/>
                    <a:gd name="connsiteY0" fmla="*/ 1323975 h 1641475"/>
                    <a:gd name="connsiteX1" fmla="*/ 65947 w 1897922"/>
                    <a:gd name="connsiteY1" fmla="*/ 1323975 h 1641475"/>
                    <a:gd name="connsiteX2" fmla="*/ 412022 w 1897922"/>
                    <a:gd name="connsiteY2" fmla="*/ 1470025 h 1641475"/>
                    <a:gd name="connsiteX3" fmla="*/ 231047 w 1897922"/>
                    <a:gd name="connsiteY3" fmla="*/ 866775 h 1641475"/>
                    <a:gd name="connsiteX4" fmla="*/ 634272 w 1897922"/>
                    <a:gd name="connsiteY4" fmla="*/ 841375 h 1641475"/>
                    <a:gd name="connsiteX5" fmla="*/ 773972 w 1897922"/>
                    <a:gd name="connsiteY5" fmla="*/ 993775 h 1641475"/>
                    <a:gd name="connsiteX6" fmla="*/ 1056547 w 1897922"/>
                    <a:gd name="connsiteY6" fmla="*/ 0 h 1641475"/>
                    <a:gd name="connsiteX7" fmla="*/ 1897922 w 1897922"/>
                    <a:gd name="connsiteY7" fmla="*/ 250825 h 1641475"/>
                    <a:gd name="connsiteX8" fmla="*/ 1631222 w 1897922"/>
                    <a:gd name="connsiteY8" fmla="*/ 501650 h 1641475"/>
                    <a:gd name="connsiteX9" fmla="*/ 1145447 w 1897922"/>
                    <a:gd name="connsiteY9" fmla="*/ 454025 h 1641475"/>
                    <a:gd name="connsiteX10" fmla="*/ 1081947 w 1897922"/>
                    <a:gd name="connsiteY10" fmla="*/ 727075 h 1641475"/>
                    <a:gd name="connsiteX11" fmla="*/ 783497 w 1897922"/>
                    <a:gd name="connsiteY11" fmla="*/ 996950 h 1641475"/>
                    <a:gd name="connsiteX12" fmla="*/ 824772 w 1897922"/>
                    <a:gd name="connsiteY12" fmla="*/ 1460500 h 1641475"/>
                    <a:gd name="connsiteX13" fmla="*/ 542197 w 1897922"/>
                    <a:gd name="connsiteY13" fmla="*/ 1641475 h 1641475"/>
                    <a:gd name="connsiteX14" fmla="*/ 24672 w 1897922"/>
                    <a:gd name="connsiteY14" fmla="*/ 1438274 h 1641475"/>
                    <a:gd name="connsiteX15" fmla="*/ 65947 w 1897922"/>
                    <a:gd name="connsiteY15" fmla="*/ 1323975 h 1641475"/>
                    <a:gd name="connsiteX0" fmla="*/ 39004 w 1912254"/>
                    <a:gd name="connsiteY0" fmla="*/ 1438274 h 1641475"/>
                    <a:gd name="connsiteX1" fmla="*/ 80279 w 1912254"/>
                    <a:gd name="connsiteY1" fmla="*/ 1323975 h 1641475"/>
                    <a:gd name="connsiteX2" fmla="*/ 426354 w 1912254"/>
                    <a:gd name="connsiteY2" fmla="*/ 1470025 h 1641475"/>
                    <a:gd name="connsiteX3" fmla="*/ 245379 w 1912254"/>
                    <a:gd name="connsiteY3" fmla="*/ 866775 h 1641475"/>
                    <a:gd name="connsiteX4" fmla="*/ 648604 w 1912254"/>
                    <a:gd name="connsiteY4" fmla="*/ 841375 h 1641475"/>
                    <a:gd name="connsiteX5" fmla="*/ 788304 w 1912254"/>
                    <a:gd name="connsiteY5" fmla="*/ 993775 h 1641475"/>
                    <a:gd name="connsiteX6" fmla="*/ 1070879 w 1912254"/>
                    <a:gd name="connsiteY6" fmla="*/ 0 h 1641475"/>
                    <a:gd name="connsiteX7" fmla="*/ 1912254 w 1912254"/>
                    <a:gd name="connsiteY7" fmla="*/ 250825 h 1641475"/>
                    <a:gd name="connsiteX8" fmla="*/ 1645554 w 1912254"/>
                    <a:gd name="connsiteY8" fmla="*/ 501650 h 1641475"/>
                    <a:gd name="connsiteX9" fmla="*/ 1159779 w 1912254"/>
                    <a:gd name="connsiteY9" fmla="*/ 454025 h 1641475"/>
                    <a:gd name="connsiteX10" fmla="*/ 1096279 w 1912254"/>
                    <a:gd name="connsiteY10" fmla="*/ 727075 h 1641475"/>
                    <a:gd name="connsiteX11" fmla="*/ 797829 w 1912254"/>
                    <a:gd name="connsiteY11" fmla="*/ 996950 h 1641475"/>
                    <a:gd name="connsiteX12" fmla="*/ 839104 w 1912254"/>
                    <a:gd name="connsiteY12" fmla="*/ 1460500 h 1641475"/>
                    <a:gd name="connsiteX13" fmla="*/ 556529 w 1912254"/>
                    <a:gd name="connsiteY13" fmla="*/ 1641475 h 1641475"/>
                    <a:gd name="connsiteX14" fmla="*/ 39004 w 1912254"/>
                    <a:gd name="connsiteY14" fmla="*/ 1438274 h 1641475"/>
                    <a:gd name="connsiteX0" fmla="*/ 39004 w 1912254"/>
                    <a:gd name="connsiteY0" fmla="*/ 1438274 h 1641475"/>
                    <a:gd name="connsiteX1" fmla="*/ 80279 w 1912254"/>
                    <a:gd name="connsiteY1" fmla="*/ 1323975 h 1641475"/>
                    <a:gd name="connsiteX2" fmla="*/ 426354 w 1912254"/>
                    <a:gd name="connsiteY2" fmla="*/ 1470025 h 1641475"/>
                    <a:gd name="connsiteX3" fmla="*/ 245379 w 1912254"/>
                    <a:gd name="connsiteY3" fmla="*/ 866775 h 1641475"/>
                    <a:gd name="connsiteX4" fmla="*/ 648604 w 1912254"/>
                    <a:gd name="connsiteY4" fmla="*/ 841375 h 1641475"/>
                    <a:gd name="connsiteX5" fmla="*/ 788304 w 1912254"/>
                    <a:gd name="connsiteY5" fmla="*/ 993775 h 1641475"/>
                    <a:gd name="connsiteX6" fmla="*/ 1070879 w 1912254"/>
                    <a:gd name="connsiteY6" fmla="*/ 0 h 1641475"/>
                    <a:gd name="connsiteX7" fmla="*/ 1912254 w 1912254"/>
                    <a:gd name="connsiteY7" fmla="*/ 250825 h 1641475"/>
                    <a:gd name="connsiteX8" fmla="*/ 1645554 w 1912254"/>
                    <a:gd name="connsiteY8" fmla="*/ 501650 h 1641475"/>
                    <a:gd name="connsiteX9" fmla="*/ 1159779 w 1912254"/>
                    <a:gd name="connsiteY9" fmla="*/ 454025 h 1641475"/>
                    <a:gd name="connsiteX10" fmla="*/ 1096279 w 1912254"/>
                    <a:gd name="connsiteY10" fmla="*/ 727075 h 1641475"/>
                    <a:gd name="connsiteX11" fmla="*/ 797829 w 1912254"/>
                    <a:gd name="connsiteY11" fmla="*/ 996950 h 1641475"/>
                    <a:gd name="connsiteX12" fmla="*/ 839104 w 1912254"/>
                    <a:gd name="connsiteY12" fmla="*/ 1460500 h 1641475"/>
                    <a:gd name="connsiteX13" fmla="*/ 556529 w 1912254"/>
                    <a:gd name="connsiteY13" fmla="*/ 1641475 h 1641475"/>
                    <a:gd name="connsiteX14" fmla="*/ 39004 w 1912254"/>
                    <a:gd name="connsiteY14" fmla="*/ 1438274 h 1641475"/>
                    <a:gd name="connsiteX0" fmla="*/ 907 w 1874157"/>
                    <a:gd name="connsiteY0" fmla="*/ 1438274 h 1641475"/>
                    <a:gd name="connsiteX1" fmla="*/ 388257 w 1874157"/>
                    <a:gd name="connsiteY1" fmla="*/ 1470025 h 1641475"/>
                    <a:gd name="connsiteX2" fmla="*/ 207282 w 1874157"/>
                    <a:gd name="connsiteY2" fmla="*/ 866775 h 1641475"/>
                    <a:gd name="connsiteX3" fmla="*/ 610507 w 1874157"/>
                    <a:gd name="connsiteY3" fmla="*/ 841375 h 1641475"/>
                    <a:gd name="connsiteX4" fmla="*/ 750207 w 1874157"/>
                    <a:gd name="connsiteY4" fmla="*/ 993775 h 1641475"/>
                    <a:gd name="connsiteX5" fmla="*/ 1032782 w 1874157"/>
                    <a:gd name="connsiteY5" fmla="*/ 0 h 1641475"/>
                    <a:gd name="connsiteX6" fmla="*/ 1874157 w 1874157"/>
                    <a:gd name="connsiteY6" fmla="*/ 250825 h 1641475"/>
                    <a:gd name="connsiteX7" fmla="*/ 1607457 w 1874157"/>
                    <a:gd name="connsiteY7" fmla="*/ 501650 h 1641475"/>
                    <a:gd name="connsiteX8" fmla="*/ 1121682 w 1874157"/>
                    <a:gd name="connsiteY8" fmla="*/ 454025 h 1641475"/>
                    <a:gd name="connsiteX9" fmla="*/ 1058182 w 1874157"/>
                    <a:gd name="connsiteY9" fmla="*/ 727075 h 1641475"/>
                    <a:gd name="connsiteX10" fmla="*/ 759732 w 1874157"/>
                    <a:gd name="connsiteY10" fmla="*/ 996950 h 1641475"/>
                    <a:gd name="connsiteX11" fmla="*/ 801007 w 1874157"/>
                    <a:gd name="connsiteY11" fmla="*/ 1460500 h 1641475"/>
                    <a:gd name="connsiteX12" fmla="*/ 518432 w 1874157"/>
                    <a:gd name="connsiteY12" fmla="*/ 1641475 h 1641475"/>
                    <a:gd name="connsiteX13" fmla="*/ 907 w 1874157"/>
                    <a:gd name="connsiteY13" fmla="*/ 1438274 h 1641475"/>
                    <a:gd name="connsiteX0" fmla="*/ 954 w 1855154"/>
                    <a:gd name="connsiteY0" fmla="*/ 1339849 h 1641475"/>
                    <a:gd name="connsiteX1" fmla="*/ 369254 w 1855154"/>
                    <a:gd name="connsiteY1" fmla="*/ 1470025 h 1641475"/>
                    <a:gd name="connsiteX2" fmla="*/ 188279 w 1855154"/>
                    <a:gd name="connsiteY2" fmla="*/ 866775 h 1641475"/>
                    <a:gd name="connsiteX3" fmla="*/ 591504 w 1855154"/>
                    <a:gd name="connsiteY3" fmla="*/ 841375 h 1641475"/>
                    <a:gd name="connsiteX4" fmla="*/ 731204 w 1855154"/>
                    <a:gd name="connsiteY4" fmla="*/ 993775 h 1641475"/>
                    <a:gd name="connsiteX5" fmla="*/ 1013779 w 1855154"/>
                    <a:gd name="connsiteY5" fmla="*/ 0 h 1641475"/>
                    <a:gd name="connsiteX6" fmla="*/ 1855154 w 1855154"/>
                    <a:gd name="connsiteY6" fmla="*/ 250825 h 1641475"/>
                    <a:gd name="connsiteX7" fmla="*/ 1588454 w 1855154"/>
                    <a:gd name="connsiteY7" fmla="*/ 501650 h 1641475"/>
                    <a:gd name="connsiteX8" fmla="*/ 1102679 w 1855154"/>
                    <a:gd name="connsiteY8" fmla="*/ 454025 h 1641475"/>
                    <a:gd name="connsiteX9" fmla="*/ 1039179 w 1855154"/>
                    <a:gd name="connsiteY9" fmla="*/ 727075 h 1641475"/>
                    <a:gd name="connsiteX10" fmla="*/ 740729 w 1855154"/>
                    <a:gd name="connsiteY10" fmla="*/ 996950 h 1641475"/>
                    <a:gd name="connsiteX11" fmla="*/ 782004 w 1855154"/>
                    <a:gd name="connsiteY11" fmla="*/ 1460500 h 1641475"/>
                    <a:gd name="connsiteX12" fmla="*/ 499429 w 1855154"/>
                    <a:gd name="connsiteY12" fmla="*/ 1641475 h 1641475"/>
                    <a:gd name="connsiteX13" fmla="*/ 954 w 1855154"/>
                    <a:gd name="connsiteY13" fmla="*/ 1339849 h 1641475"/>
                    <a:gd name="connsiteX0" fmla="*/ 954 w 1855154"/>
                    <a:gd name="connsiteY0" fmla="*/ 1339849 h 1641475"/>
                    <a:gd name="connsiteX1" fmla="*/ 369254 w 1855154"/>
                    <a:gd name="connsiteY1" fmla="*/ 1470025 h 1641475"/>
                    <a:gd name="connsiteX2" fmla="*/ 188279 w 1855154"/>
                    <a:gd name="connsiteY2" fmla="*/ 866775 h 1641475"/>
                    <a:gd name="connsiteX3" fmla="*/ 591504 w 1855154"/>
                    <a:gd name="connsiteY3" fmla="*/ 841375 h 1641475"/>
                    <a:gd name="connsiteX4" fmla="*/ 731204 w 1855154"/>
                    <a:gd name="connsiteY4" fmla="*/ 993775 h 1641475"/>
                    <a:gd name="connsiteX5" fmla="*/ 1013779 w 1855154"/>
                    <a:gd name="connsiteY5" fmla="*/ 0 h 1641475"/>
                    <a:gd name="connsiteX6" fmla="*/ 1855154 w 1855154"/>
                    <a:gd name="connsiteY6" fmla="*/ 250825 h 1641475"/>
                    <a:gd name="connsiteX7" fmla="*/ 1588454 w 1855154"/>
                    <a:gd name="connsiteY7" fmla="*/ 501650 h 1641475"/>
                    <a:gd name="connsiteX8" fmla="*/ 1102679 w 1855154"/>
                    <a:gd name="connsiteY8" fmla="*/ 454025 h 1641475"/>
                    <a:gd name="connsiteX9" fmla="*/ 1039179 w 1855154"/>
                    <a:gd name="connsiteY9" fmla="*/ 727075 h 1641475"/>
                    <a:gd name="connsiteX10" fmla="*/ 740729 w 1855154"/>
                    <a:gd name="connsiteY10" fmla="*/ 996950 h 1641475"/>
                    <a:gd name="connsiteX11" fmla="*/ 782004 w 1855154"/>
                    <a:gd name="connsiteY11" fmla="*/ 1460500 h 1641475"/>
                    <a:gd name="connsiteX12" fmla="*/ 499429 w 1855154"/>
                    <a:gd name="connsiteY12" fmla="*/ 1641475 h 1641475"/>
                    <a:gd name="connsiteX13" fmla="*/ 954 w 1855154"/>
                    <a:gd name="connsiteY13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781050 w 1854200"/>
                    <a:gd name="connsiteY11" fmla="*/ 1460500 h 1641475"/>
                    <a:gd name="connsiteX12" fmla="*/ 498475 w 1854200"/>
                    <a:gd name="connsiteY12" fmla="*/ 1641475 h 1641475"/>
                    <a:gd name="connsiteX13" fmla="*/ 0 w 1854200"/>
                    <a:gd name="connsiteY13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781050 w 1854200"/>
                    <a:gd name="connsiteY11" fmla="*/ 1460500 h 1641475"/>
                    <a:gd name="connsiteX12" fmla="*/ 498475 w 1854200"/>
                    <a:gd name="connsiteY12" fmla="*/ 1641475 h 1641475"/>
                    <a:gd name="connsiteX13" fmla="*/ 0 w 1854200"/>
                    <a:gd name="connsiteY13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781050 w 1854200"/>
                    <a:gd name="connsiteY11" fmla="*/ 1460500 h 1641475"/>
                    <a:gd name="connsiteX12" fmla="*/ 498475 w 1854200"/>
                    <a:gd name="connsiteY12" fmla="*/ 1641475 h 1641475"/>
                    <a:gd name="connsiteX13" fmla="*/ 0 w 1854200"/>
                    <a:gd name="connsiteY13" fmla="*/ 1339849 h 1641475"/>
                    <a:gd name="connsiteX0" fmla="*/ 0 w 1854200"/>
                    <a:gd name="connsiteY0" fmla="*/ 1339849 h 1647997"/>
                    <a:gd name="connsiteX1" fmla="*/ 368300 w 1854200"/>
                    <a:gd name="connsiteY1" fmla="*/ 1470025 h 1647997"/>
                    <a:gd name="connsiteX2" fmla="*/ 187325 w 1854200"/>
                    <a:gd name="connsiteY2" fmla="*/ 866775 h 1647997"/>
                    <a:gd name="connsiteX3" fmla="*/ 590550 w 1854200"/>
                    <a:gd name="connsiteY3" fmla="*/ 841375 h 1647997"/>
                    <a:gd name="connsiteX4" fmla="*/ 730250 w 1854200"/>
                    <a:gd name="connsiteY4" fmla="*/ 993775 h 1647997"/>
                    <a:gd name="connsiteX5" fmla="*/ 1012825 w 1854200"/>
                    <a:gd name="connsiteY5" fmla="*/ 0 h 1647997"/>
                    <a:gd name="connsiteX6" fmla="*/ 1854200 w 1854200"/>
                    <a:gd name="connsiteY6" fmla="*/ 250825 h 1647997"/>
                    <a:gd name="connsiteX7" fmla="*/ 1587500 w 1854200"/>
                    <a:gd name="connsiteY7" fmla="*/ 501650 h 1647997"/>
                    <a:gd name="connsiteX8" fmla="*/ 1101725 w 1854200"/>
                    <a:gd name="connsiteY8" fmla="*/ 454025 h 1647997"/>
                    <a:gd name="connsiteX9" fmla="*/ 1038225 w 1854200"/>
                    <a:gd name="connsiteY9" fmla="*/ 727075 h 1647997"/>
                    <a:gd name="connsiteX10" fmla="*/ 739775 w 1854200"/>
                    <a:gd name="connsiteY10" fmla="*/ 996950 h 1647997"/>
                    <a:gd name="connsiteX11" fmla="*/ 781050 w 1854200"/>
                    <a:gd name="connsiteY11" fmla="*/ 1460500 h 1647997"/>
                    <a:gd name="connsiteX12" fmla="*/ 733424 w 1854200"/>
                    <a:gd name="connsiteY12" fmla="*/ 1558924 h 1647997"/>
                    <a:gd name="connsiteX13" fmla="*/ 498475 w 1854200"/>
                    <a:gd name="connsiteY13" fmla="*/ 1641475 h 1647997"/>
                    <a:gd name="connsiteX14" fmla="*/ 0 w 1854200"/>
                    <a:gd name="connsiteY14" fmla="*/ 1339849 h 1647997"/>
                    <a:gd name="connsiteX0" fmla="*/ 0 w 1854200"/>
                    <a:gd name="connsiteY0" fmla="*/ 1339849 h 1647997"/>
                    <a:gd name="connsiteX1" fmla="*/ 368300 w 1854200"/>
                    <a:gd name="connsiteY1" fmla="*/ 1470025 h 1647997"/>
                    <a:gd name="connsiteX2" fmla="*/ 187325 w 1854200"/>
                    <a:gd name="connsiteY2" fmla="*/ 866775 h 1647997"/>
                    <a:gd name="connsiteX3" fmla="*/ 590550 w 1854200"/>
                    <a:gd name="connsiteY3" fmla="*/ 841375 h 1647997"/>
                    <a:gd name="connsiteX4" fmla="*/ 730250 w 1854200"/>
                    <a:gd name="connsiteY4" fmla="*/ 993775 h 1647997"/>
                    <a:gd name="connsiteX5" fmla="*/ 1012825 w 1854200"/>
                    <a:gd name="connsiteY5" fmla="*/ 0 h 1647997"/>
                    <a:gd name="connsiteX6" fmla="*/ 1854200 w 1854200"/>
                    <a:gd name="connsiteY6" fmla="*/ 250825 h 1647997"/>
                    <a:gd name="connsiteX7" fmla="*/ 1587500 w 1854200"/>
                    <a:gd name="connsiteY7" fmla="*/ 501650 h 1647997"/>
                    <a:gd name="connsiteX8" fmla="*/ 1101725 w 1854200"/>
                    <a:gd name="connsiteY8" fmla="*/ 454025 h 1647997"/>
                    <a:gd name="connsiteX9" fmla="*/ 1038225 w 1854200"/>
                    <a:gd name="connsiteY9" fmla="*/ 727075 h 1647997"/>
                    <a:gd name="connsiteX10" fmla="*/ 739775 w 1854200"/>
                    <a:gd name="connsiteY10" fmla="*/ 996950 h 1647997"/>
                    <a:gd name="connsiteX11" fmla="*/ 781050 w 1854200"/>
                    <a:gd name="connsiteY11" fmla="*/ 1460500 h 1647997"/>
                    <a:gd name="connsiteX12" fmla="*/ 733424 w 1854200"/>
                    <a:gd name="connsiteY12" fmla="*/ 1558924 h 1647997"/>
                    <a:gd name="connsiteX13" fmla="*/ 498475 w 1854200"/>
                    <a:gd name="connsiteY13" fmla="*/ 1641475 h 1647997"/>
                    <a:gd name="connsiteX14" fmla="*/ 0 w 1854200"/>
                    <a:gd name="connsiteY14" fmla="*/ 1339849 h 1647997"/>
                    <a:gd name="connsiteX0" fmla="*/ 0 w 1854200"/>
                    <a:gd name="connsiteY0" fmla="*/ 1339849 h 1647997"/>
                    <a:gd name="connsiteX1" fmla="*/ 368300 w 1854200"/>
                    <a:gd name="connsiteY1" fmla="*/ 1470025 h 1647997"/>
                    <a:gd name="connsiteX2" fmla="*/ 187325 w 1854200"/>
                    <a:gd name="connsiteY2" fmla="*/ 866775 h 1647997"/>
                    <a:gd name="connsiteX3" fmla="*/ 590550 w 1854200"/>
                    <a:gd name="connsiteY3" fmla="*/ 841375 h 1647997"/>
                    <a:gd name="connsiteX4" fmla="*/ 730250 w 1854200"/>
                    <a:gd name="connsiteY4" fmla="*/ 993775 h 1647997"/>
                    <a:gd name="connsiteX5" fmla="*/ 1012825 w 1854200"/>
                    <a:gd name="connsiteY5" fmla="*/ 0 h 1647997"/>
                    <a:gd name="connsiteX6" fmla="*/ 1854200 w 1854200"/>
                    <a:gd name="connsiteY6" fmla="*/ 250825 h 1647997"/>
                    <a:gd name="connsiteX7" fmla="*/ 1587500 w 1854200"/>
                    <a:gd name="connsiteY7" fmla="*/ 501650 h 1647997"/>
                    <a:gd name="connsiteX8" fmla="*/ 1101725 w 1854200"/>
                    <a:gd name="connsiteY8" fmla="*/ 454025 h 1647997"/>
                    <a:gd name="connsiteX9" fmla="*/ 1038225 w 1854200"/>
                    <a:gd name="connsiteY9" fmla="*/ 727075 h 1647997"/>
                    <a:gd name="connsiteX10" fmla="*/ 739775 w 1854200"/>
                    <a:gd name="connsiteY10" fmla="*/ 996950 h 1647997"/>
                    <a:gd name="connsiteX11" fmla="*/ 733424 w 1854200"/>
                    <a:gd name="connsiteY11" fmla="*/ 1558924 h 1647997"/>
                    <a:gd name="connsiteX12" fmla="*/ 498475 w 1854200"/>
                    <a:gd name="connsiteY12" fmla="*/ 1641475 h 1647997"/>
                    <a:gd name="connsiteX13" fmla="*/ 0 w 1854200"/>
                    <a:gd name="connsiteY13" fmla="*/ 1339849 h 1647997"/>
                    <a:gd name="connsiteX0" fmla="*/ 0 w 1854200"/>
                    <a:gd name="connsiteY0" fmla="*/ 1339849 h 1647997"/>
                    <a:gd name="connsiteX1" fmla="*/ 368300 w 1854200"/>
                    <a:gd name="connsiteY1" fmla="*/ 1470025 h 1647997"/>
                    <a:gd name="connsiteX2" fmla="*/ 187325 w 1854200"/>
                    <a:gd name="connsiteY2" fmla="*/ 866775 h 1647997"/>
                    <a:gd name="connsiteX3" fmla="*/ 590550 w 1854200"/>
                    <a:gd name="connsiteY3" fmla="*/ 841375 h 1647997"/>
                    <a:gd name="connsiteX4" fmla="*/ 730250 w 1854200"/>
                    <a:gd name="connsiteY4" fmla="*/ 993775 h 1647997"/>
                    <a:gd name="connsiteX5" fmla="*/ 1012825 w 1854200"/>
                    <a:gd name="connsiteY5" fmla="*/ 0 h 1647997"/>
                    <a:gd name="connsiteX6" fmla="*/ 1854200 w 1854200"/>
                    <a:gd name="connsiteY6" fmla="*/ 250825 h 1647997"/>
                    <a:gd name="connsiteX7" fmla="*/ 1587500 w 1854200"/>
                    <a:gd name="connsiteY7" fmla="*/ 501650 h 1647997"/>
                    <a:gd name="connsiteX8" fmla="*/ 1101725 w 1854200"/>
                    <a:gd name="connsiteY8" fmla="*/ 454025 h 1647997"/>
                    <a:gd name="connsiteX9" fmla="*/ 1038225 w 1854200"/>
                    <a:gd name="connsiteY9" fmla="*/ 727075 h 1647997"/>
                    <a:gd name="connsiteX10" fmla="*/ 739775 w 1854200"/>
                    <a:gd name="connsiteY10" fmla="*/ 996950 h 1647997"/>
                    <a:gd name="connsiteX11" fmla="*/ 733424 w 1854200"/>
                    <a:gd name="connsiteY11" fmla="*/ 1558924 h 1647997"/>
                    <a:gd name="connsiteX12" fmla="*/ 498475 w 1854200"/>
                    <a:gd name="connsiteY12" fmla="*/ 1641475 h 1647997"/>
                    <a:gd name="connsiteX13" fmla="*/ 0 w 1854200"/>
                    <a:gd name="connsiteY13" fmla="*/ 1339849 h 1647997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498475 w 1854200"/>
                    <a:gd name="connsiteY11" fmla="*/ 1641475 h 1641475"/>
                    <a:gd name="connsiteX12" fmla="*/ 0 w 1854200"/>
                    <a:gd name="connsiteY12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498475 w 1854200"/>
                    <a:gd name="connsiteY11" fmla="*/ 1641475 h 1641475"/>
                    <a:gd name="connsiteX12" fmla="*/ 0 w 1854200"/>
                    <a:gd name="connsiteY12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498475 w 1854200"/>
                    <a:gd name="connsiteY11" fmla="*/ 1641475 h 1641475"/>
                    <a:gd name="connsiteX12" fmla="*/ 0 w 1854200"/>
                    <a:gd name="connsiteY12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498475 w 1854200"/>
                    <a:gd name="connsiteY11" fmla="*/ 1641475 h 1641475"/>
                    <a:gd name="connsiteX12" fmla="*/ 0 w 1854200"/>
                    <a:gd name="connsiteY12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498475 w 1854200"/>
                    <a:gd name="connsiteY11" fmla="*/ 1641475 h 1641475"/>
                    <a:gd name="connsiteX12" fmla="*/ 0 w 1854200"/>
                    <a:gd name="connsiteY12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498475 w 1854200"/>
                    <a:gd name="connsiteY11" fmla="*/ 1641475 h 1641475"/>
                    <a:gd name="connsiteX12" fmla="*/ 0 w 1854200"/>
                    <a:gd name="connsiteY12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498475 w 1854200"/>
                    <a:gd name="connsiteY11" fmla="*/ 1641475 h 1641475"/>
                    <a:gd name="connsiteX12" fmla="*/ 0 w 1854200"/>
                    <a:gd name="connsiteY12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498475 w 1854200"/>
                    <a:gd name="connsiteY11" fmla="*/ 1641475 h 1641475"/>
                    <a:gd name="connsiteX12" fmla="*/ 0 w 1854200"/>
                    <a:gd name="connsiteY12" fmla="*/ 1339849 h 1641475"/>
                    <a:gd name="connsiteX0" fmla="*/ 0 w 1854200"/>
                    <a:gd name="connsiteY0" fmla="*/ 1339849 h 1641475"/>
                    <a:gd name="connsiteX1" fmla="*/ 368300 w 1854200"/>
                    <a:gd name="connsiteY1" fmla="*/ 1470025 h 1641475"/>
                    <a:gd name="connsiteX2" fmla="*/ 187325 w 1854200"/>
                    <a:gd name="connsiteY2" fmla="*/ 866775 h 1641475"/>
                    <a:gd name="connsiteX3" fmla="*/ 590550 w 1854200"/>
                    <a:gd name="connsiteY3" fmla="*/ 841375 h 1641475"/>
                    <a:gd name="connsiteX4" fmla="*/ 730250 w 1854200"/>
                    <a:gd name="connsiteY4" fmla="*/ 993775 h 1641475"/>
                    <a:gd name="connsiteX5" fmla="*/ 1012825 w 1854200"/>
                    <a:gd name="connsiteY5" fmla="*/ 0 h 1641475"/>
                    <a:gd name="connsiteX6" fmla="*/ 1854200 w 1854200"/>
                    <a:gd name="connsiteY6" fmla="*/ 250825 h 1641475"/>
                    <a:gd name="connsiteX7" fmla="*/ 1587500 w 1854200"/>
                    <a:gd name="connsiteY7" fmla="*/ 501650 h 1641475"/>
                    <a:gd name="connsiteX8" fmla="*/ 1101725 w 1854200"/>
                    <a:gd name="connsiteY8" fmla="*/ 454025 h 1641475"/>
                    <a:gd name="connsiteX9" fmla="*/ 1038225 w 1854200"/>
                    <a:gd name="connsiteY9" fmla="*/ 727075 h 1641475"/>
                    <a:gd name="connsiteX10" fmla="*/ 739775 w 1854200"/>
                    <a:gd name="connsiteY10" fmla="*/ 996950 h 1641475"/>
                    <a:gd name="connsiteX11" fmla="*/ 498475 w 1854200"/>
                    <a:gd name="connsiteY11" fmla="*/ 1641475 h 1641475"/>
                    <a:gd name="connsiteX12" fmla="*/ 0 w 1854200"/>
                    <a:gd name="connsiteY12" fmla="*/ 1339849 h 1641475"/>
                    <a:gd name="connsiteX0" fmla="*/ 0 w 1854200"/>
                    <a:gd name="connsiteY0" fmla="*/ 1350472 h 1652098"/>
                    <a:gd name="connsiteX1" fmla="*/ 368300 w 1854200"/>
                    <a:gd name="connsiteY1" fmla="*/ 1480648 h 1652098"/>
                    <a:gd name="connsiteX2" fmla="*/ 187325 w 1854200"/>
                    <a:gd name="connsiteY2" fmla="*/ 877398 h 1652098"/>
                    <a:gd name="connsiteX3" fmla="*/ 590550 w 1854200"/>
                    <a:gd name="connsiteY3" fmla="*/ 851998 h 1652098"/>
                    <a:gd name="connsiteX4" fmla="*/ 730250 w 1854200"/>
                    <a:gd name="connsiteY4" fmla="*/ 1004398 h 1652098"/>
                    <a:gd name="connsiteX5" fmla="*/ 1012825 w 1854200"/>
                    <a:gd name="connsiteY5" fmla="*/ 10623 h 1652098"/>
                    <a:gd name="connsiteX6" fmla="*/ 1854200 w 1854200"/>
                    <a:gd name="connsiteY6" fmla="*/ 261448 h 1652098"/>
                    <a:gd name="connsiteX7" fmla="*/ 1587500 w 1854200"/>
                    <a:gd name="connsiteY7" fmla="*/ 512273 h 1652098"/>
                    <a:gd name="connsiteX8" fmla="*/ 1101725 w 1854200"/>
                    <a:gd name="connsiteY8" fmla="*/ 464648 h 1652098"/>
                    <a:gd name="connsiteX9" fmla="*/ 1038225 w 1854200"/>
                    <a:gd name="connsiteY9" fmla="*/ 737698 h 1652098"/>
                    <a:gd name="connsiteX10" fmla="*/ 739775 w 1854200"/>
                    <a:gd name="connsiteY10" fmla="*/ 1007573 h 1652098"/>
                    <a:gd name="connsiteX11" fmla="*/ 498475 w 1854200"/>
                    <a:gd name="connsiteY11" fmla="*/ 1652098 h 1652098"/>
                    <a:gd name="connsiteX12" fmla="*/ 0 w 1854200"/>
                    <a:gd name="connsiteY12" fmla="*/ 1350472 h 1652098"/>
                    <a:gd name="connsiteX0" fmla="*/ 0 w 1854200"/>
                    <a:gd name="connsiteY0" fmla="*/ 1363329 h 1664955"/>
                    <a:gd name="connsiteX1" fmla="*/ 368300 w 1854200"/>
                    <a:gd name="connsiteY1" fmla="*/ 1493505 h 1664955"/>
                    <a:gd name="connsiteX2" fmla="*/ 187325 w 1854200"/>
                    <a:gd name="connsiteY2" fmla="*/ 890255 h 1664955"/>
                    <a:gd name="connsiteX3" fmla="*/ 590550 w 1854200"/>
                    <a:gd name="connsiteY3" fmla="*/ 864855 h 1664955"/>
                    <a:gd name="connsiteX4" fmla="*/ 730250 w 1854200"/>
                    <a:gd name="connsiteY4" fmla="*/ 1017255 h 1664955"/>
                    <a:gd name="connsiteX5" fmla="*/ 1012825 w 1854200"/>
                    <a:gd name="connsiteY5" fmla="*/ 23480 h 1664955"/>
                    <a:gd name="connsiteX6" fmla="*/ 1854200 w 1854200"/>
                    <a:gd name="connsiteY6" fmla="*/ 274305 h 1664955"/>
                    <a:gd name="connsiteX7" fmla="*/ 1587500 w 1854200"/>
                    <a:gd name="connsiteY7" fmla="*/ 525130 h 1664955"/>
                    <a:gd name="connsiteX8" fmla="*/ 1101725 w 1854200"/>
                    <a:gd name="connsiteY8" fmla="*/ 477505 h 1664955"/>
                    <a:gd name="connsiteX9" fmla="*/ 1038225 w 1854200"/>
                    <a:gd name="connsiteY9" fmla="*/ 750555 h 1664955"/>
                    <a:gd name="connsiteX10" fmla="*/ 739775 w 1854200"/>
                    <a:gd name="connsiteY10" fmla="*/ 1020430 h 1664955"/>
                    <a:gd name="connsiteX11" fmla="*/ 498475 w 1854200"/>
                    <a:gd name="connsiteY11" fmla="*/ 1664955 h 1664955"/>
                    <a:gd name="connsiteX12" fmla="*/ 0 w 1854200"/>
                    <a:gd name="connsiteY12" fmla="*/ 1363329 h 1664955"/>
                    <a:gd name="connsiteX0" fmla="*/ 0 w 1854804"/>
                    <a:gd name="connsiteY0" fmla="*/ 1363329 h 1664955"/>
                    <a:gd name="connsiteX1" fmla="*/ 368300 w 1854804"/>
                    <a:gd name="connsiteY1" fmla="*/ 1493505 h 1664955"/>
                    <a:gd name="connsiteX2" fmla="*/ 187325 w 1854804"/>
                    <a:gd name="connsiteY2" fmla="*/ 890255 h 1664955"/>
                    <a:gd name="connsiteX3" fmla="*/ 590550 w 1854804"/>
                    <a:gd name="connsiteY3" fmla="*/ 864855 h 1664955"/>
                    <a:gd name="connsiteX4" fmla="*/ 730250 w 1854804"/>
                    <a:gd name="connsiteY4" fmla="*/ 1017255 h 1664955"/>
                    <a:gd name="connsiteX5" fmla="*/ 1012825 w 1854804"/>
                    <a:gd name="connsiteY5" fmla="*/ 23480 h 1664955"/>
                    <a:gd name="connsiteX6" fmla="*/ 1854200 w 1854804"/>
                    <a:gd name="connsiteY6" fmla="*/ 274305 h 1664955"/>
                    <a:gd name="connsiteX7" fmla="*/ 1587500 w 1854804"/>
                    <a:gd name="connsiteY7" fmla="*/ 525130 h 1664955"/>
                    <a:gd name="connsiteX8" fmla="*/ 1101725 w 1854804"/>
                    <a:gd name="connsiteY8" fmla="*/ 477505 h 1664955"/>
                    <a:gd name="connsiteX9" fmla="*/ 1038225 w 1854804"/>
                    <a:gd name="connsiteY9" fmla="*/ 750555 h 1664955"/>
                    <a:gd name="connsiteX10" fmla="*/ 739775 w 1854804"/>
                    <a:gd name="connsiteY10" fmla="*/ 1020430 h 1664955"/>
                    <a:gd name="connsiteX11" fmla="*/ 498475 w 1854804"/>
                    <a:gd name="connsiteY11" fmla="*/ 1664955 h 1664955"/>
                    <a:gd name="connsiteX12" fmla="*/ 0 w 1854804"/>
                    <a:gd name="connsiteY12" fmla="*/ 1363329 h 1664955"/>
                    <a:gd name="connsiteX0" fmla="*/ 0 w 1854845"/>
                    <a:gd name="connsiteY0" fmla="*/ 1363329 h 1664955"/>
                    <a:gd name="connsiteX1" fmla="*/ 368300 w 1854845"/>
                    <a:gd name="connsiteY1" fmla="*/ 1493505 h 1664955"/>
                    <a:gd name="connsiteX2" fmla="*/ 187325 w 1854845"/>
                    <a:gd name="connsiteY2" fmla="*/ 890255 h 1664955"/>
                    <a:gd name="connsiteX3" fmla="*/ 590550 w 1854845"/>
                    <a:gd name="connsiteY3" fmla="*/ 864855 h 1664955"/>
                    <a:gd name="connsiteX4" fmla="*/ 730250 w 1854845"/>
                    <a:gd name="connsiteY4" fmla="*/ 1017255 h 1664955"/>
                    <a:gd name="connsiteX5" fmla="*/ 1012825 w 1854845"/>
                    <a:gd name="connsiteY5" fmla="*/ 23480 h 1664955"/>
                    <a:gd name="connsiteX6" fmla="*/ 1854200 w 1854845"/>
                    <a:gd name="connsiteY6" fmla="*/ 274305 h 1664955"/>
                    <a:gd name="connsiteX7" fmla="*/ 1587500 w 1854845"/>
                    <a:gd name="connsiteY7" fmla="*/ 525130 h 1664955"/>
                    <a:gd name="connsiteX8" fmla="*/ 1101725 w 1854845"/>
                    <a:gd name="connsiteY8" fmla="*/ 477505 h 1664955"/>
                    <a:gd name="connsiteX9" fmla="*/ 1038225 w 1854845"/>
                    <a:gd name="connsiteY9" fmla="*/ 750555 h 1664955"/>
                    <a:gd name="connsiteX10" fmla="*/ 739775 w 1854845"/>
                    <a:gd name="connsiteY10" fmla="*/ 1020430 h 1664955"/>
                    <a:gd name="connsiteX11" fmla="*/ 498475 w 1854845"/>
                    <a:gd name="connsiteY11" fmla="*/ 1664955 h 1664955"/>
                    <a:gd name="connsiteX12" fmla="*/ 0 w 1854845"/>
                    <a:gd name="connsiteY12" fmla="*/ 1363329 h 1664955"/>
                    <a:gd name="connsiteX0" fmla="*/ 0 w 1854845"/>
                    <a:gd name="connsiteY0" fmla="*/ 1363329 h 1664955"/>
                    <a:gd name="connsiteX1" fmla="*/ 368300 w 1854845"/>
                    <a:gd name="connsiteY1" fmla="*/ 1493505 h 1664955"/>
                    <a:gd name="connsiteX2" fmla="*/ 187325 w 1854845"/>
                    <a:gd name="connsiteY2" fmla="*/ 890255 h 1664955"/>
                    <a:gd name="connsiteX3" fmla="*/ 590550 w 1854845"/>
                    <a:gd name="connsiteY3" fmla="*/ 864855 h 1664955"/>
                    <a:gd name="connsiteX4" fmla="*/ 730250 w 1854845"/>
                    <a:gd name="connsiteY4" fmla="*/ 1017255 h 1664955"/>
                    <a:gd name="connsiteX5" fmla="*/ 1012825 w 1854845"/>
                    <a:gd name="connsiteY5" fmla="*/ 23480 h 1664955"/>
                    <a:gd name="connsiteX6" fmla="*/ 1854200 w 1854845"/>
                    <a:gd name="connsiteY6" fmla="*/ 274305 h 1664955"/>
                    <a:gd name="connsiteX7" fmla="*/ 1587500 w 1854845"/>
                    <a:gd name="connsiteY7" fmla="*/ 525130 h 1664955"/>
                    <a:gd name="connsiteX8" fmla="*/ 1101725 w 1854845"/>
                    <a:gd name="connsiteY8" fmla="*/ 477505 h 1664955"/>
                    <a:gd name="connsiteX9" fmla="*/ 1038225 w 1854845"/>
                    <a:gd name="connsiteY9" fmla="*/ 750555 h 1664955"/>
                    <a:gd name="connsiteX10" fmla="*/ 739775 w 1854845"/>
                    <a:gd name="connsiteY10" fmla="*/ 1020430 h 1664955"/>
                    <a:gd name="connsiteX11" fmla="*/ 498475 w 1854845"/>
                    <a:gd name="connsiteY11" fmla="*/ 1664955 h 1664955"/>
                    <a:gd name="connsiteX12" fmla="*/ 0 w 1854845"/>
                    <a:gd name="connsiteY12" fmla="*/ 1363329 h 1664955"/>
                    <a:gd name="connsiteX0" fmla="*/ 0 w 1854845"/>
                    <a:gd name="connsiteY0" fmla="*/ 1363329 h 1664955"/>
                    <a:gd name="connsiteX1" fmla="*/ 368300 w 1854845"/>
                    <a:gd name="connsiteY1" fmla="*/ 1493505 h 1664955"/>
                    <a:gd name="connsiteX2" fmla="*/ 187325 w 1854845"/>
                    <a:gd name="connsiteY2" fmla="*/ 890255 h 1664955"/>
                    <a:gd name="connsiteX3" fmla="*/ 590550 w 1854845"/>
                    <a:gd name="connsiteY3" fmla="*/ 864855 h 1664955"/>
                    <a:gd name="connsiteX4" fmla="*/ 730250 w 1854845"/>
                    <a:gd name="connsiteY4" fmla="*/ 1017255 h 1664955"/>
                    <a:gd name="connsiteX5" fmla="*/ 1012825 w 1854845"/>
                    <a:gd name="connsiteY5" fmla="*/ 23480 h 1664955"/>
                    <a:gd name="connsiteX6" fmla="*/ 1854200 w 1854845"/>
                    <a:gd name="connsiteY6" fmla="*/ 274305 h 1664955"/>
                    <a:gd name="connsiteX7" fmla="*/ 1587500 w 1854845"/>
                    <a:gd name="connsiteY7" fmla="*/ 525130 h 1664955"/>
                    <a:gd name="connsiteX8" fmla="*/ 1101725 w 1854845"/>
                    <a:gd name="connsiteY8" fmla="*/ 477505 h 1664955"/>
                    <a:gd name="connsiteX9" fmla="*/ 1038225 w 1854845"/>
                    <a:gd name="connsiteY9" fmla="*/ 750555 h 1664955"/>
                    <a:gd name="connsiteX10" fmla="*/ 739775 w 1854845"/>
                    <a:gd name="connsiteY10" fmla="*/ 1020430 h 1664955"/>
                    <a:gd name="connsiteX11" fmla="*/ 498475 w 1854845"/>
                    <a:gd name="connsiteY11" fmla="*/ 1664955 h 1664955"/>
                    <a:gd name="connsiteX12" fmla="*/ 0 w 1854845"/>
                    <a:gd name="connsiteY12" fmla="*/ 1363329 h 1664955"/>
                    <a:gd name="connsiteX0" fmla="*/ 0 w 1854845"/>
                    <a:gd name="connsiteY0" fmla="*/ 1363329 h 1664955"/>
                    <a:gd name="connsiteX1" fmla="*/ 368300 w 1854845"/>
                    <a:gd name="connsiteY1" fmla="*/ 1493505 h 1664955"/>
                    <a:gd name="connsiteX2" fmla="*/ 187325 w 1854845"/>
                    <a:gd name="connsiteY2" fmla="*/ 890255 h 1664955"/>
                    <a:gd name="connsiteX3" fmla="*/ 590550 w 1854845"/>
                    <a:gd name="connsiteY3" fmla="*/ 864855 h 1664955"/>
                    <a:gd name="connsiteX4" fmla="*/ 730250 w 1854845"/>
                    <a:gd name="connsiteY4" fmla="*/ 1017255 h 1664955"/>
                    <a:gd name="connsiteX5" fmla="*/ 1012825 w 1854845"/>
                    <a:gd name="connsiteY5" fmla="*/ 23480 h 1664955"/>
                    <a:gd name="connsiteX6" fmla="*/ 1854200 w 1854845"/>
                    <a:gd name="connsiteY6" fmla="*/ 274305 h 1664955"/>
                    <a:gd name="connsiteX7" fmla="*/ 1587500 w 1854845"/>
                    <a:gd name="connsiteY7" fmla="*/ 525130 h 1664955"/>
                    <a:gd name="connsiteX8" fmla="*/ 1101725 w 1854845"/>
                    <a:gd name="connsiteY8" fmla="*/ 477505 h 1664955"/>
                    <a:gd name="connsiteX9" fmla="*/ 1038225 w 1854845"/>
                    <a:gd name="connsiteY9" fmla="*/ 750555 h 1664955"/>
                    <a:gd name="connsiteX10" fmla="*/ 739775 w 1854845"/>
                    <a:gd name="connsiteY10" fmla="*/ 1020430 h 1664955"/>
                    <a:gd name="connsiteX11" fmla="*/ 498475 w 1854845"/>
                    <a:gd name="connsiteY11" fmla="*/ 1664955 h 1664955"/>
                    <a:gd name="connsiteX12" fmla="*/ 0 w 1854845"/>
                    <a:gd name="connsiteY12" fmla="*/ 1363329 h 1664955"/>
                    <a:gd name="connsiteX0" fmla="*/ 0 w 1854643"/>
                    <a:gd name="connsiteY0" fmla="*/ 1363329 h 1664955"/>
                    <a:gd name="connsiteX1" fmla="*/ 368300 w 1854643"/>
                    <a:gd name="connsiteY1" fmla="*/ 1493505 h 1664955"/>
                    <a:gd name="connsiteX2" fmla="*/ 187325 w 1854643"/>
                    <a:gd name="connsiteY2" fmla="*/ 890255 h 1664955"/>
                    <a:gd name="connsiteX3" fmla="*/ 590550 w 1854643"/>
                    <a:gd name="connsiteY3" fmla="*/ 864855 h 1664955"/>
                    <a:gd name="connsiteX4" fmla="*/ 730250 w 1854643"/>
                    <a:gd name="connsiteY4" fmla="*/ 1017255 h 1664955"/>
                    <a:gd name="connsiteX5" fmla="*/ 1012825 w 1854643"/>
                    <a:gd name="connsiteY5" fmla="*/ 23480 h 1664955"/>
                    <a:gd name="connsiteX6" fmla="*/ 1854200 w 1854643"/>
                    <a:gd name="connsiteY6" fmla="*/ 274305 h 1664955"/>
                    <a:gd name="connsiteX7" fmla="*/ 1501775 w 1854643"/>
                    <a:gd name="connsiteY7" fmla="*/ 506080 h 1664955"/>
                    <a:gd name="connsiteX8" fmla="*/ 1101725 w 1854643"/>
                    <a:gd name="connsiteY8" fmla="*/ 477505 h 1664955"/>
                    <a:gd name="connsiteX9" fmla="*/ 1038225 w 1854643"/>
                    <a:gd name="connsiteY9" fmla="*/ 750555 h 1664955"/>
                    <a:gd name="connsiteX10" fmla="*/ 739775 w 1854643"/>
                    <a:gd name="connsiteY10" fmla="*/ 1020430 h 1664955"/>
                    <a:gd name="connsiteX11" fmla="*/ 498475 w 1854643"/>
                    <a:gd name="connsiteY11" fmla="*/ 1664955 h 1664955"/>
                    <a:gd name="connsiteX12" fmla="*/ 0 w 1854643"/>
                    <a:gd name="connsiteY12" fmla="*/ 1363329 h 1664955"/>
                    <a:gd name="connsiteX0" fmla="*/ 0 w 1854643"/>
                    <a:gd name="connsiteY0" fmla="*/ 1363329 h 1664955"/>
                    <a:gd name="connsiteX1" fmla="*/ 368300 w 1854643"/>
                    <a:gd name="connsiteY1" fmla="*/ 1493505 h 1664955"/>
                    <a:gd name="connsiteX2" fmla="*/ 187325 w 1854643"/>
                    <a:gd name="connsiteY2" fmla="*/ 890255 h 1664955"/>
                    <a:gd name="connsiteX3" fmla="*/ 590550 w 1854643"/>
                    <a:gd name="connsiteY3" fmla="*/ 864855 h 1664955"/>
                    <a:gd name="connsiteX4" fmla="*/ 730250 w 1854643"/>
                    <a:gd name="connsiteY4" fmla="*/ 1017255 h 1664955"/>
                    <a:gd name="connsiteX5" fmla="*/ 1012825 w 1854643"/>
                    <a:gd name="connsiteY5" fmla="*/ 23480 h 1664955"/>
                    <a:gd name="connsiteX6" fmla="*/ 1854200 w 1854643"/>
                    <a:gd name="connsiteY6" fmla="*/ 274305 h 1664955"/>
                    <a:gd name="connsiteX7" fmla="*/ 1501775 w 1854643"/>
                    <a:gd name="connsiteY7" fmla="*/ 506080 h 1664955"/>
                    <a:gd name="connsiteX8" fmla="*/ 1101725 w 1854643"/>
                    <a:gd name="connsiteY8" fmla="*/ 477505 h 1664955"/>
                    <a:gd name="connsiteX9" fmla="*/ 1038225 w 1854643"/>
                    <a:gd name="connsiteY9" fmla="*/ 750555 h 1664955"/>
                    <a:gd name="connsiteX10" fmla="*/ 739775 w 1854643"/>
                    <a:gd name="connsiteY10" fmla="*/ 1020430 h 1664955"/>
                    <a:gd name="connsiteX11" fmla="*/ 498475 w 1854643"/>
                    <a:gd name="connsiteY11" fmla="*/ 1664955 h 1664955"/>
                    <a:gd name="connsiteX12" fmla="*/ 0 w 1854643"/>
                    <a:gd name="connsiteY12" fmla="*/ 1363329 h 166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54643" h="1664955">
                      <a:moveTo>
                        <a:pt x="0" y="1363329"/>
                      </a:moveTo>
                      <a:cubicBezTo>
                        <a:pt x="95779" y="1410954"/>
                        <a:pt x="333904" y="1588755"/>
                        <a:pt x="368300" y="1493505"/>
                      </a:cubicBezTo>
                      <a:cubicBezTo>
                        <a:pt x="390525" y="1343222"/>
                        <a:pt x="69850" y="1081813"/>
                        <a:pt x="187325" y="890255"/>
                      </a:cubicBezTo>
                      <a:cubicBezTo>
                        <a:pt x="267758" y="780188"/>
                        <a:pt x="503767" y="835222"/>
                        <a:pt x="590550" y="864855"/>
                      </a:cubicBezTo>
                      <a:lnTo>
                        <a:pt x="730250" y="1017255"/>
                      </a:lnTo>
                      <a:cubicBezTo>
                        <a:pt x="135467" y="216097"/>
                        <a:pt x="747183" y="97563"/>
                        <a:pt x="1012825" y="23480"/>
                      </a:cubicBezTo>
                      <a:cubicBezTo>
                        <a:pt x="1252008" y="-38962"/>
                        <a:pt x="1735667" y="16072"/>
                        <a:pt x="1854200" y="274305"/>
                      </a:cubicBezTo>
                      <a:cubicBezTo>
                        <a:pt x="1866900" y="430938"/>
                        <a:pt x="1603375" y="476447"/>
                        <a:pt x="1501775" y="506080"/>
                      </a:cubicBezTo>
                      <a:cubicBezTo>
                        <a:pt x="1377950" y="556880"/>
                        <a:pt x="1257300" y="509255"/>
                        <a:pt x="1101725" y="477505"/>
                      </a:cubicBezTo>
                      <a:cubicBezTo>
                        <a:pt x="963083" y="485972"/>
                        <a:pt x="1059392" y="659538"/>
                        <a:pt x="1038225" y="750555"/>
                      </a:cubicBezTo>
                      <a:lnTo>
                        <a:pt x="739775" y="1020430"/>
                      </a:lnTo>
                      <a:cubicBezTo>
                        <a:pt x="789517" y="1217280"/>
                        <a:pt x="720196" y="1664955"/>
                        <a:pt x="498475" y="1664955"/>
                      </a:cubicBezTo>
                      <a:cubicBezTo>
                        <a:pt x="390525" y="1659134"/>
                        <a:pt x="100012" y="1698292"/>
                        <a:pt x="0" y="1363329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</p:grpSp>
        <p:grpSp>
          <p:nvGrpSpPr>
            <p:cNvPr id="60" name="Agrupar 59"/>
            <p:cNvGrpSpPr/>
            <p:nvPr/>
          </p:nvGrpSpPr>
          <p:grpSpPr>
            <a:xfrm>
              <a:off x="1420669" y="2844468"/>
              <a:ext cx="1300678" cy="538322"/>
              <a:chOff x="5887144" y="4002024"/>
              <a:chExt cx="1300678" cy="538322"/>
            </a:xfrm>
            <a:effectLst/>
          </p:grpSpPr>
          <p:sp>
            <p:nvSpPr>
              <p:cNvPr id="61" name="Llamada ovalada 60"/>
              <p:cNvSpPr/>
              <p:nvPr/>
            </p:nvSpPr>
            <p:spPr>
              <a:xfrm>
                <a:off x="5954425" y="4002024"/>
                <a:ext cx="1233397" cy="538322"/>
              </a:xfrm>
              <a:prstGeom prst="wedgeEllipseCallout">
                <a:avLst>
                  <a:gd name="adj1" fmla="val -74133"/>
                  <a:gd name="adj2" fmla="val -58778"/>
                </a:avLst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 b="1" dirty="0">
                  <a:ln w="1905">
                    <a:solidFill>
                      <a:schemeClr val="accent6">
                        <a:lumMod val="50000"/>
                      </a:schemeClr>
                    </a:solidFill>
                  </a:ln>
                  <a:gradFill>
                    <a:gsLst>
                      <a:gs pos="0">
                        <a:schemeClr val="accent6">
                          <a:shade val="20000"/>
                          <a:satMod val="200000"/>
                        </a:schemeClr>
                      </a:gs>
                      <a:gs pos="78000">
                        <a:schemeClr val="accent6">
                          <a:tint val="90000"/>
                          <a:shade val="89000"/>
                          <a:satMod val="220000"/>
                        </a:schemeClr>
                      </a:gs>
                      <a:gs pos="100000">
                        <a:schemeClr val="accent6">
                          <a:tint val="12000"/>
                          <a:satMod val="255000"/>
                        </a:schemeClr>
                      </a:gs>
                    </a:gsLst>
                    <a:lin ang="5400000"/>
                  </a:gra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endParaRPr>
              </a:p>
            </p:txBody>
          </p:sp>
          <p:sp>
            <p:nvSpPr>
              <p:cNvPr id="62" name="Rectángulo 61"/>
              <p:cNvSpPr/>
              <p:nvPr/>
            </p:nvSpPr>
            <p:spPr>
              <a:xfrm>
                <a:off x="5887144" y="4081243"/>
                <a:ext cx="1300677" cy="43576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ctr"/>
                <a:r>
                  <a:rPr lang="es-ES" b="1" dirty="0">
                    <a:ln w="1905">
                      <a:solidFill>
                        <a:srgbClr val="F79646">
                          <a:lumMod val="50000"/>
                        </a:srgbClr>
                      </a:solidFill>
                    </a:ln>
                    <a:gradFill>
                      <a:gsLst>
                        <a:gs pos="0">
                          <a:srgbClr val="F79646">
                            <a:shade val="20000"/>
                            <a:satMod val="200000"/>
                          </a:srgbClr>
                        </a:gs>
                        <a:gs pos="78000">
                          <a:srgbClr val="F79646">
                            <a:tint val="90000"/>
                            <a:shade val="89000"/>
                            <a:satMod val="220000"/>
                          </a:srgbClr>
                        </a:gs>
                        <a:gs pos="100000">
                          <a:srgbClr val="F79646">
                            <a:tint val="12000"/>
                            <a:satMod val="255000"/>
                          </a:srgbClr>
                        </a:gs>
                      </a:gsLst>
                      <a:lin ang="5400000"/>
                    </a:gradFill>
                    <a:effectLst>
                      <a:innerShdw blurRad="69850" dist="43180" dir="5400000">
                        <a:srgbClr val="000000">
                          <a:alpha val="65000"/>
                        </a:srgbClr>
                      </a:innerShdw>
                    </a:effectLst>
                    <a:latin typeface="Comic Sans MS"/>
                    <a:cs typeface="Comic Sans MS"/>
                  </a:rPr>
                  <a:t>¿Cómo?</a:t>
                </a:r>
              </a:p>
            </p:txBody>
          </p:sp>
        </p:grpSp>
        <p:sp>
          <p:nvSpPr>
            <p:cNvPr id="63" name="Llamada de nube 62"/>
            <p:cNvSpPr>
              <a:spLocks noChangeAspect="1"/>
            </p:cNvSpPr>
            <p:nvPr/>
          </p:nvSpPr>
          <p:spPr>
            <a:xfrm>
              <a:off x="531940" y="1157293"/>
              <a:ext cx="1089607" cy="755649"/>
            </a:xfrm>
            <a:prstGeom prst="cloudCallout">
              <a:avLst>
                <a:gd name="adj1" fmla="val -9085"/>
                <a:gd name="adj2" fmla="val 85846"/>
              </a:avLst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100000">
                  <a:srgbClr val="FFFFFF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2800" b="1" dirty="0" smtClean="0">
                  <a:ln w="1905">
                    <a:solidFill>
                      <a:schemeClr val="accent6">
                        <a:lumMod val="50000"/>
                      </a:schemeClr>
                    </a:solidFill>
                  </a:ln>
                  <a:gradFill>
                    <a:gsLst>
                      <a:gs pos="0">
                        <a:schemeClr val="accent6">
                          <a:shade val="20000"/>
                          <a:satMod val="200000"/>
                        </a:schemeClr>
                      </a:gs>
                      <a:gs pos="78000">
                        <a:schemeClr val="accent6">
                          <a:tint val="90000"/>
                          <a:shade val="89000"/>
                          <a:satMod val="220000"/>
                        </a:schemeClr>
                      </a:gs>
                      <a:gs pos="100000">
                        <a:schemeClr val="accent6">
                          <a:tint val="12000"/>
                          <a:satMod val="255000"/>
                        </a:schemeClr>
                      </a:gs>
                    </a:gsLst>
                    <a:lin ang="5400000"/>
                  </a:gra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¿?</a:t>
              </a:r>
              <a:endParaRPr lang="es-ES" sz="28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</p:grpSp>
      <p:sp>
        <p:nvSpPr>
          <p:cNvPr id="65" name="Rectángulo 64"/>
          <p:cNvSpPr/>
          <p:nvPr/>
        </p:nvSpPr>
        <p:spPr>
          <a:xfrm>
            <a:off x="2737749" y="275722"/>
            <a:ext cx="5592426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400" b="1" cap="none" spc="0" dirty="0" smtClean="0">
                <a:ln w="1270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latin typeface="Comic Sans MS"/>
                <a:cs typeface="Comic Sans MS"/>
              </a:rPr>
              <a:t>El Saber desde América Latina</a:t>
            </a:r>
            <a:endParaRPr lang="es-ES_tradnl" sz="2400" b="1" cap="none" spc="0" dirty="0">
              <a:ln w="12700">
                <a:solidFill>
                  <a:srgbClr val="000000"/>
                </a:solidFill>
                <a:prstDash val="solid"/>
              </a:ln>
              <a:solidFill>
                <a:srgbClr val="000000"/>
              </a:solidFill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2956214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1"/>
      <p:bldP spid="12" grpId="0"/>
      <p:bldP spid="14" grpId="0"/>
      <p:bldP spid="16" grpId="0"/>
      <p:bldP spid="20" grpId="0"/>
      <p:bldP spid="23" grpId="0"/>
      <p:bldP spid="6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orma libre 36"/>
          <p:cNvSpPr/>
          <p:nvPr/>
        </p:nvSpPr>
        <p:spPr>
          <a:xfrm flipV="1">
            <a:off x="1638553" y="4169942"/>
            <a:ext cx="6751264" cy="2179873"/>
          </a:xfrm>
          <a:custGeom>
            <a:avLst/>
            <a:gdLst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978"/>
              <a:gd name="connsiteX1" fmla="*/ 369238 w 7451753"/>
              <a:gd name="connsiteY1" fmla="*/ 1112484 h 2938978"/>
              <a:gd name="connsiteX2" fmla="*/ 461941 w 7451753"/>
              <a:gd name="connsiteY2" fmla="*/ 1251545 h 2938978"/>
              <a:gd name="connsiteX3" fmla="*/ 480481 w 7451753"/>
              <a:gd name="connsiteY3" fmla="*/ 1279357 h 2938978"/>
              <a:gd name="connsiteX4" fmla="*/ 499022 w 7451753"/>
              <a:gd name="connsiteY4" fmla="*/ 1316440 h 2938978"/>
              <a:gd name="connsiteX5" fmla="*/ 526833 w 7451753"/>
              <a:gd name="connsiteY5" fmla="*/ 1334981 h 2938978"/>
              <a:gd name="connsiteX6" fmla="*/ 563914 w 7451753"/>
              <a:gd name="connsiteY6" fmla="*/ 1427688 h 2938978"/>
              <a:gd name="connsiteX7" fmla="*/ 591725 w 7451753"/>
              <a:gd name="connsiteY7" fmla="*/ 1455500 h 2938978"/>
              <a:gd name="connsiteX8" fmla="*/ 610266 w 7451753"/>
              <a:gd name="connsiteY8" fmla="*/ 1483312 h 2938978"/>
              <a:gd name="connsiteX9" fmla="*/ 638077 w 7451753"/>
              <a:gd name="connsiteY9" fmla="*/ 1520395 h 2938978"/>
              <a:gd name="connsiteX10" fmla="*/ 1435323 w 7451753"/>
              <a:gd name="connsiteY10" fmla="*/ 2382570 h 2938978"/>
              <a:gd name="connsiteX11" fmla="*/ 3789981 w 7451753"/>
              <a:gd name="connsiteY11" fmla="*/ 2938812 h 2938978"/>
              <a:gd name="connsiteX12" fmla="*/ 6330046 w 7451753"/>
              <a:gd name="connsiteY12" fmla="*/ 2364029 h 2938978"/>
              <a:gd name="connsiteX13" fmla="*/ 7451753 w 7451753"/>
              <a:gd name="connsiteY13" fmla="*/ 750927 h 2938978"/>
              <a:gd name="connsiteX14" fmla="*/ 7368320 w 7451753"/>
              <a:gd name="connsiteY14" fmla="*/ 0 h 2938978"/>
              <a:gd name="connsiteX15" fmla="*/ 6784291 w 7451753"/>
              <a:gd name="connsiteY15" fmla="*/ 1177379 h 2938978"/>
              <a:gd name="connsiteX16" fmla="*/ 508293 w 7451753"/>
              <a:gd name="connsiteY16" fmla="*/ 1112485 h 2938978"/>
              <a:gd name="connsiteX17" fmla="*/ 369238 w 7451753"/>
              <a:gd name="connsiteY17" fmla="*/ 1112484 h 2938978"/>
              <a:gd name="connsiteX0" fmla="*/ 369238 w 7451753"/>
              <a:gd name="connsiteY0" fmla="*/ 1112484 h 2939334"/>
              <a:gd name="connsiteX1" fmla="*/ 369238 w 7451753"/>
              <a:gd name="connsiteY1" fmla="*/ 1112484 h 2939334"/>
              <a:gd name="connsiteX2" fmla="*/ 461941 w 7451753"/>
              <a:gd name="connsiteY2" fmla="*/ 1251545 h 2939334"/>
              <a:gd name="connsiteX3" fmla="*/ 480481 w 7451753"/>
              <a:gd name="connsiteY3" fmla="*/ 1279357 h 2939334"/>
              <a:gd name="connsiteX4" fmla="*/ 499022 w 7451753"/>
              <a:gd name="connsiteY4" fmla="*/ 1316440 h 2939334"/>
              <a:gd name="connsiteX5" fmla="*/ 526833 w 7451753"/>
              <a:gd name="connsiteY5" fmla="*/ 1334981 h 2939334"/>
              <a:gd name="connsiteX6" fmla="*/ 563914 w 7451753"/>
              <a:gd name="connsiteY6" fmla="*/ 1427688 h 2939334"/>
              <a:gd name="connsiteX7" fmla="*/ 591725 w 7451753"/>
              <a:gd name="connsiteY7" fmla="*/ 1455500 h 2939334"/>
              <a:gd name="connsiteX8" fmla="*/ 610266 w 7451753"/>
              <a:gd name="connsiteY8" fmla="*/ 1483312 h 2939334"/>
              <a:gd name="connsiteX9" fmla="*/ 638077 w 7451753"/>
              <a:gd name="connsiteY9" fmla="*/ 1520395 h 2939334"/>
              <a:gd name="connsiteX10" fmla="*/ 1435323 w 7451753"/>
              <a:gd name="connsiteY10" fmla="*/ 2382570 h 2939334"/>
              <a:gd name="connsiteX11" fmla="*/ 3789981 w 7451753"/>
              <a:gd name="connsiteY11" fmla="*/ 2938812 h 2939334"/>
              <a:gd name="connsiteX12" fmla="*/ 6330046 w 7451753"/>
              <a:gd name="connsiteY12" fmla="*/ 2364029 h 2939334"/>
              <a:gd name="connsiteX13" fmla="*/ 7451753 w 7451753"/>
              <a:gd name="connsiteY13" fmla="*/ 750927 h 2939334"/>
              <a:gd name="connsiteX14" fmla="*/ 7368320 w 7451753"/>
              <a:gd name="connsiteY14" fmla="*/ 0 h 2939334"/>
              <a:gd name="connsiteX15" fmla="*/ 6784291 w 7451753"/>
              <a:gd name="connsiteY15" fmla="*/ 1177379 h 2939334"/>
              <a:gd name="connsiteX16" fmla="*/ 508293 w 7451753"/>
              <a:gd name="connsiteY16" fmla="*/ 1112485 h 2939334"/>
              <a:gd name="connsiteX17" fmla="*/ 369238 w 7451753"/>
              <a:gd name="connsiteY17" fmla="*/ 1112484 h 2939334"/>
              <a:gd name="connsiteX0" fmla="*/ 369238 w 7451753"/>
              <a:gd name="connsiteY0" fmla="*/ 1112484 h 2939334"/>
              <a:gd name="connsiteX1" fmla="*/ 369238 w 7451753"/>
              <a:gd name="connsiteY1" fmla="*/ 1112484 h 2939334"/>
              <a:gd name="connsiteX2" fmla="*/ 461941 w 7451753"/>
              <a:gd name="connsiteY2" fmla="*/ 1251545 h 2939334"/>
              <a:gd name="connsiteX3" fmla="*/ 499022 w 7451753"/>
              <a:gd name="connsiteY3" fmla="*/ 1316440 h 2939334"/>
              <a:gd name="connsiteX4" fmla="*/ 526833 w 7451753"/>
              <a:gd name="connsiteY4" fmla="*/ 1334981 h 2939334"/>
              <a:gd name="connsiteX5" fmla="*/ 563914 w 7451753"/>
              <a:gd name="connsiteY5" fmla="*/ 1427688 h 2939334"/>
              <a:gd name="connsiteX6" fmla="*/ 591725 w 7451753"/>
              <a:gd name="connsiteY6" fmla="*/ 1455500 h 2939334"/>
              <a:gd name="connsiteX7" fmla="*/ 610266 w 7451753"/>
              <a:gd name="connsiteY7" fmla="*/ 1483312 h 2939334"/>
              <a:gd name="connsiteX8" fmla="*/ 638077 w 7451753"/>
              <a:gd name="connsiteY8" fmla="*/ 1520395 h 2939334"/>
              <a:gd name="connsiteX9" fmla="*/ 1435323 w 7451753"/>
              <a:gd name="connsiteY9" fmla="*/ 2382570 h 2939334"/>
              <a:gd name="connsiteX10" fmla="*/ 3789981 w 7451753"/>
              <a:gd name="connsiteY10" fmla="*/ 2938812 h 2939334"/>
              <a:gd name="connsiteX11" fmla="*/ 6330046 w 7451753"/>
              <a:gd name="connsiteY11" fmla="*/ 2364029 h 2939334"/>
              <a:gd name="connsiteX12" fmla="*/ 7451753 w 7451753"/>
              <a:gd name="connsiteY12" fmla="*/ 750927 h 2939334"/>
              <a:gd name="connsiteX13" fmla="*/ 7368320 w 7451753"/>
              <a:gd name="connsiteY13" fmla="*/ 0 h 2939334"/>
              <a:gd name="connsiteX14" fmla="*/ 6784291 w 7451753"/>
              <a:gd name="connsiteY14" fmla="*/ 1177379 h 2939334"/>
              <a:gd name="connsiteX15" fmla="*/ 508293 w 7451753"/>
              <a:gd name="connsiteY15" fmla="*/ 1112485 h 2939334"/>
              <a:gd name="connsiteX16" fmla="*/ 369238 w 7451753"/>
              <a:gd name="connsiteY16" fmla="*/ 1112484 h 2939334"/>
              <a:gd name="connsiteX0" fmla="*/ 369238 w 7451753"/>
              <a:gd name="connsiteY0" fmla="*/ 1112484 h 2939334"/>
              <a:gd name="connsiteX1" fmla="*/ 369238 w 7451753"/>
              <a:gd name="connsiteY1" fmla="*/ 1112484 h 2939334"/>
              <a:gd name="connsiteX2" fmla="*/ 499022 w 7451753"/>
              <a:gd name="connsiteY2" fmla="*/ 1316440 h 2939334"/>
              <a:gd name="connsiteX3" fmla="*/ 526833 w 7451753"/>
              <a:gd name="connsiteY3" fmla="*/ 1334981 h 2939334"/>
              <a:gd name="connsiteX4" fmla="*/ 563914 w 7451753"/>
              <a:gd name="connsiteY4" fmla="*/ 1427688 h 2939334"/>
              <a:gd name="connsiteX5" fmla="*/ 591725 w 7451753"/>
              <a:gd name="connsiteY5" fmla="*/ 1455500 h 2939334"/>
              <a:gd name="connsiteX6" fmla="*/ 610266 w 7451753"/>
              <a:gd name="connsiteY6" fmla="*/ 1483312 h 2939334"/>
              <a:gd name="connsiteX7" fmla="*/ 638077 w 7451753"/>
              <a:gd name="connsiteY7" fmla="*/ 1520395 h 2939334"/>
              <a:gd name="connsiteX8" fmla="*/ 1435323 w 7451753"/>
              <a:gd name="connsiteY8" fmla="*/ 2382570 h 2939334"/>
              <a:gd name="connsiteX9" fmla="*/ 3789981 w 7451753"/>
              <a:gd name="connsiteY9" fmla="*/ 2938812 h 2939334"/>
              <a:gd name="connsiteX10" fmla="*/ 6330046 w 7451753"/>
              <a:gd name="connsiteY10" fmla="*/ 2364029 h 2939334"/>
              <a:gd name="connsiteX11" fmla="*/ 7451753 w 7451753"/>
              <a:gd name="connsiteY11" fmla="*/ 750927 h 2939334"/>
              <a:gd name="connsiteX12" fmla="*/ 7368320 w 7451753"/>
              <a:gd name="connsiteY12" fmla="*/ 0 h 2939334"/>
              <a:gd name="connsiteX13" fmla="*/ 6784291 w 7451753"/>
              <a:gd name="connsiteY13" fmla="*/ 1177379 h 2939334"/>
              <a:gd name="connsiteX14" fmla="*/ 508293 w 7451753"/>
              <a:gd name="connsiteY14" fmla="*/ 1112485 h 2939334"/>
              <a:gd name="connsiteX15" fmla="*/ 369238 w 7451753"/>
              <a:gd name="connsiteY15" fmla="*/ 1112484 h 2939334"/>
              <a:gd name="connsiteX0" fmla="*/ 513735 w 7457195"/>
              <a:gd name="connsiteY0" fmla="*/ 1112485 h 2939334"/>
              <a:gd name="connsiteX1" fmla="*/ 374680 w 7457195"/>
              <a:gd name="connsiteY1" fmla="*/ 1112484 h 2939334"/>
              <a:gd name="connsiteX2" fmla="*/ 504464 w 7457195"/>
              <a:gd name="connsiteY2" fmla="*/ 1316440 h 2939334"/>
              <a:gd name="connsiteX3" fmla="*/ 532275 w 7457195"/>
              <a:gd name="connsiteY3" fmla="*/ 1334981 h 2939334"/>
              <a:gd name="connsiteX4" fmla="*/ 569356 w 7457195"/>
              <a:gd name="connsiteY4" fmla="*/ 1427688 h 2939334"/>
              <a:gd name="connsiteX5" fmla="*/ 597167 w 7457195"/>
              <a:gd name="connsiteY5" fmla="*/ 1455500 h 2939334"/>
              <a:gd name="connsiteX6" fmla="*/ 615708 w 7457195"/>
              <a:gd name="connsiteY6" fmla="*/ 1483312 h 2939334"/>
              <a:gd name="connsiteX7" fmla="*/ 643519 w 7457195"/>
              <a:gd name="connsiteY7" fmla="*/ 1520395 h 2939334"/>
              <a:gd name="connsiteX8" fmla="*/ 1440765 w 7457195"/>
              <a:gd name="connsiteY8" fmla="*/ 2382570 h 2939334"/>
              <a:gd name="connsiteX9" fmla="*/ 3795423 w 7457195"/>
              <a:gd name="connsiteY9" fmla="*/ 2938812 h 2939334"/>
              <a:gd name="connsiteX10" fmla="*/ 6335488 w 7457195"/>
              <a:gd name="connsiteY10" fmla="*/ 2364029 h 2939334"/>
              <a:gd name="connsiteX11" fmla="*/ 7457195 w 7457195"/>
              <a:gd name="connsiteY11" fmla="*/ 750927 h 2939334"/>
              <a:gd name="connsiteX12" fmla="*/ 7373762 w 7457195"/>
              <a:gd name="connsiteY12" fmla="*/ 0 h 2939334"/>
              <a:gd name="connsiteX13" fmla="*/ 6789733 w 7457195"/>
              <a:gd name="connsiteY13" fmla="*/ 1177379 h 2939334"/>
              <a:gd name="connsiteX14" fmla="*/ 513735 w 7457195"/>
              <a:gd name="connsiteY14" fmla="*/ 1112485 h 2939334"/>
              <a:gd name="connsiteX0" fmla="*/ 513735 w 7457195"/>
              <a:gd name="connsiteY0" fmla="*/ 1112485 h 2939334"/>
              <a:gd name="connsiteX1" fmla="*/ 374680 w 7457195"/>
              <a:gd name="connsiteY1" fmla="*/ 1112484 h 2939334"/>
              <a:gd name="connsiteX2" fmla="*/ 504464 w 7457195"/>
              <a:gd name="connsiteY2" fmla="*/ 1316440 h 2939334"/>
              <a:gd name="connsiteX3" fmla="*/ 569356 w 7457195"/>
              <a:gd name="connsiteY3" fmla="*/ 1427688 h 2939334"/>
              <a:gd name="connsiteX4" fmla="*/ 597167 w 7457195"/>
              <a:gd name="connsiteY4" fmla="*/ 1455500 h 2939334"/>
              <a:gd name="connsiteX5" fmla="*/ 615708 w 7457195"/>
              <a:gd name="connsiteY5" fmla="*/ 1483312 h 2939334"/>
              <a:gd name="connsiteX6" fmla="*/ 643519 w 7457195"/>
              <a:gd name="connsiteY6" fmla="*/ 1520395 h 2939334"/>
              <a:gd name="connsiteX7" fmla="*/ 1440765 w 7457195"/>
              <a:gd name="connsiteY7" fmla="*/ 2382570 h 2939334"/>
              <a:gd name="connsiteX8" fmla="*/ 3795423 w 7457195"/>
              <a:gd name="connsiteY8" fmla="*/ 2938812 h 2939334"/>
              <a:gd name="connsiteX9" fmla="*/ 6335488 w 7457195"/>
              <a:gd name="connsiteY9" fmla="*/ 2364029 h 2939334"/>
              <a:gd name="connsiteX10" fmla="*/ 7457195 w 7457195"/>
              <a:gd name="connsiteY10" fmla="*/ 750927 h 2939334"/>
              <a:gd name="connsiteX11" fmla="*/ 7373762 w 7457195"/>
              <a:gd name="connsiteY11" fmla="*/ 0 h 2939334"/>
              <a:gd name="connsiteX12" fmla="*/ 6789733 w 7457195"/>
              <a:gd name="connsiteY12" fmla="*/ 1177379 h 2939334"/>
              <a:gd name="connsiteX13" fmla="*/ 513735 w 7457195"/>
              <a:gd name="connsiteY13" fmla="*/ 1112485 h 2939334"/>
              <a:gd name="connsiteX0" fmla="*/ 516487 w 7459947"/>
              <a:gd name="connsiteY0" fmla="*/ 1112485 h 2939334"/>
              <a:gd name="connsiteX1" fmla="*/ 377432 w 7459947"/>
              <a:gd name="connsiteY1" fmla="*/ 1112484 h 2939334"/>
              <a:gd name="connsiteX2" fmla="*/ 572108 w 7459947"/>
              <a:gd name="connsiteY2" fmla="*/ 1427688 h 2939334"/>
              <a:gd name="connsiteX3" fmla="*/ 599919 w 7459947"/>
              <a:gd name="connsiteY3" fmla="*/ 1455500 h 2939334"/>
              <a:gd name="connsiteX4" fmla="*/ 618460 w 7459947"/>
              <a:gd name="connsiteY4" fmla="*/ 1483312 h 2939334"/>
              <a:gd name="connsiteX5" fmla="*/ 646271 w 7459947"/>
              <a:gd name="connsiteY5" fmla="*/ 1520395 h 2939334"/>
              <a:gd name="connsiteX6" fmla="*/ 1443517 w 7459947"/>
              <a:gd name="connsiteY6" fmla="*/ 2382570 h 2939334"/>
              <a:gd name="connsiteX7" fmla="*/ 3798175 w 7459947"/>
              <a:gd name="connsiteY7" fmla="*/ 2938812 h 2939334"/>
              <a:gd name="connsiteX8" fmla="*/ 6338240 w 7459947"/>
              <a:gd name="connsiteY8" fmla="*/ 2364029 h 2939334"/>
              <a:gd name="connsiteX9" fmla="*/ 7459947 w 7459947"/>
              <a:gd name="connsiteY9" fmla="*/ 750927 h 2939334"/>
              <a:gd name="connsiteX10" fmla="*/ 7376514 w 7459947"/>
              <a:gd name="connsiteY10" fmla="*/ 0 h 2939334"/>
              <a:gd name="connsiteX11" fmla="*/ 6792485 w 7459947"/>
              <a:gd name="connsiteY11" fmla="*/ 1177379 h 2939334"/>
              <a:gd name="connsiteX12" fmla="*/ 516487 w 7459947"/>
              <a:gd name="connsiteY12" fmla="*/ 1112485 h 2939334"/>
              <a:gd name="connsiteX0" fmla="*/ 517673 w 7461133"/>
              <a:gd name="connsiteY0" fmla="*/ 1112485 h 2939334"/>
              <a:gd name="connsiteX1" fmla="*/ 378618 w 7461133"/>
              <a:gd name="connsiteY1" fmla="*/ 1112484 h 2939334"/>
              <a:gd name="connsiteX2" fmla="*/ 601105 w 7461133"/>
              <a:gd name="connsiteY2" fmla="*/ 1455500 h 2939334"/>
              <a:gd name="connsiteX3" fmla="*/ 619646 w 7461133"/>
              <a:gd name="connsiteY3" fmla="*/ 1483312 h 2939334"/>
              <a:gd name="connsiteX4" fmla="*/ 647457 w 7461133"/>
              <a:gd name="connsiteY4" fmla="*/ 1520395 h 2939334"/>
              <a:gd name="connsiteX5" fmla="*/ 1444703 w 7461133"/>
              <a:gd name="connsiteY5" fmla="*/ 2382570 h 2939334"/>
              <a:gd name="connsiteX6" fmla="*/ 3799361 w 7461133"/>
              <a:gd name="connsiteY6" fmla="*/ 2938812 h 2939334"/>
              <a:gd name="connsiteX7" fmla="*/ 6339426 w 7461133"/>
              <a:gd name="connsiteY7" fmla="*/ 2364029 h 2939334"/>
              <a:gd name="connsiteX8" fmla="*/ 7461133 w 7461133"/>
              <a:gd name="connsiteY8" fmla="*/ 750927 h 2939334"/>
              <a:gd name="connsiteX9" fmla="*/ 7377700 w 7461133"/>
              <a:gd name="connsiteY9" fmla="*/ 0 h 2939334"/>
              <a:gd name="connsiteX10" fmla="*/ 6793671 w 7461133"/>
              <a:gd name="connsiteY10" fmla="*/ 1177379 h 2939334"/>
              <a:gd name="connsiteX11" fmla="*/ 517673 w 7461133"/>
              <a:gd name="connsiteY11" fmla="*/ 1112485 h 2939334"/>
              <a:gd name="connsiteX0" fmla="*/ 517673 w 7461133"/>
              <a:gd name="connsiteY0" fmla="*/ 1112485 h 2939334"/>
              <a:gd name="connsiteX1" fmla="*/ 378618 w 7461133"/>
              <a:gd name="connsiteY1" fmla="*/ 1112484 h 2939334"/>
              <a:gd name="connsiteX2" fmla="*/ 601105 w 7461133"/>
              <a:gd name="connsiteY2" fmla="*/ 1455500 h 2939334"/>
              <a:gd name="connsiteX3" fmla="*/ 647457 w 7461133"/>
              <a:gd name="connsiteY3" fmla="*/ 1520395 h 2939334"/>
              <a:gd name="connsiteX4" fmla="*/ 1444703 w 7461133"/>
              <a:gd name="connsiteY4" fmla="*/ 2382570 h 2939334"/>
              <a:gd name="connsiteX5" fmla="*/ 3799361 w 7461133"/>
              <a:gd name="connsiteY5" fmla="*/ 2938812 h 2939334"/>
              <a:gd name="connsiteX6" fmla="*/ 6339426 w 7461133"/>
              <a:gd name="connsiteY6" fmla="*/ 2364029 h 2939334"/>
              <a:gd name="connsiteX7" fmla="*/ 7461133 w 7461133"/>
              <a:gd name="connsiteY7" fmla="*/ 750927 h 2939334"/>
              <a:gd name="connsiteX8" fmla="*/ 7377700 w 7461133"/>
              <a:gd name="connsiteY8" fmla="*/ 0 h 2939334"/>
              <a:gd name="connsiteX9" fmla="*/ 6793671 w 7461133"/>
              <a:gd name="connsiteY9" fmla="*/ 1177379 h 2939334"/>
              <a:gd name="connsiteX10" fmla="*/ 517673 w 7461133"/>
              <a:gd name="connsiteY10" fmla="*/ 1112485 h 2939334"/>
              <a:gd name="connsiteX0" fmla="*/ 519658 w 7463118"/>
              <a:gd name="connsiteY0" fmla="*/ 1112485 h 2939334"/>
              <a:gd name="connsiteX1" fmla="*/ 380603 w 7463118"/>
              <a:gd name="connsiteY1" fmla="*/ 1112484 h 2939334"/>
              <a:gd name="connsiteX2" fmla="*/ 649442 w 7463118"/>
              <a:gd name="connsiteY2" fmla="*/ 1520395 h 2939334"/>
              <a:gd name="connsiteX3" fmla="*/ 1446688 w 7463118"/>
              <a:gd name="connsiteY3" fmla="*/ 2382570 h 2939334"/>
              <a:gd name="connsiteX4" fmla="*/ 3801346 w 7463118"/>
              <a:gd name="connsiteY4" fmla="*/ 2938812 h 2939334"/>
              <a:gd name="connsiteX5" fmla="*/ 6341411 w 7463118"/>
              <a:gd name="connsiteY5" fmla="*/ 2364029 h 2939334"/>
              <a:gd name="connsiteX6" fmla="*/ 7463118 w 7463118"/>
              <a:gd name="connsiteY6" fmla="*/ 750927 h 2939334"/>
              <a:gd name="connsiteX7" fmla="*/ 7379685 w 7463118"/>
              <a:gd name="connsiteY7" fmla="*/ 0 h 2939334"/>
              <a:gd name="connsiteX8" fmla="*/ 6795656 w 7463118"/>
              <a:gd name="connsiteY8" fmla="*/ 1177379 h 2939334"/>
              <a:gd name="connsiteX9" fmla="*/ 519658 w 7463118"/>
              <a:gd name="connsiteY9" fmla="*/ 1112485 h 2939334"/>
              <a:gd name="connsiteX0" fmla="*/ 555455 w 7498915"/>
              <a:gd name="connsiteY0" fmla="*/ 1112485 h 2939334"/>
              <a:gd name="connsiteX1" fmla="*/ 416400 w 7498915"/>
              <a:gd name="connsiteY1" fmla="*/ 1112484 h 2939334"/>
              <a:gd name="connsiteX2" fmla="*/ 1482485 w 7498915"/>
              <a:gd name="connsiteY2" fmla="*/ 2382570 h 2939334"/>
              <a:gd name="connsiteX3" fmla="*/ 3837143 w 7498915"/>
              <a:gd name="connsiteY3" fmla="*/ 2938812 h 2939334"/>
              <a:gd name="connsiteX4" fmla="*/ 6377208 w 7498915"/>
              <a:gd name="connsiteY4" fmla="*/ 2364029 h 2939334"/>
              <a:gd name="connsiteX5" fmla="*/ 7498915 w 7498915"/>
              <a:gd name="connsiteY5" fmla="*/ 750927 h 2939334"/>
              <a:gd name="connsiteX6" fmla="*/ 7415482 w 7498915"/>
              <a:gd name="connsiteY6" fmla="*/ 0 h 2939334"/>
              <a:gd name="connsiteX7" fmla="*/ 6831453 w 7498915"/>
              <a:gd name="connsiteY7" fmla="*/ 1177379 h 2939334"/>
              <a:gd name="connsiteX8" fmla="*/ 555455 w 7498915"/>
              <a:gd name="connsiteY8" fmla="*/ 1112485 h 2939334"/>
              <a:gd name="connsiteX0" fmla="*/ 308214 w 7251674"/>
              <a:gd name="connsiteY0" fmla="*/ 1112485 h 2939334"/>
              <a:gd name="connsiteX1" fmla="*/ 1235244 w 7251674"/>
              <a:gd name="connsiteY1" fmla="*/ 2382570 h 2939334"/>
              <a:gd name="connsiteX2" fmla="*/ 3589902 w 7251674"/>
              <a:gd name="connsiteY2" fmla="*/ 2938812 h 2939334"/>
              <a:gd name="connsiteX3" fmla="*/ 6129967 w 7251674"/>
              <a:gd name="connsiteY3" fmla="*/ 2364029 h 2939334"/>
              <a:gd name="connsiteX4" fmla="*/ 7251674 w 7251674"/>
              <a:gd name="connsiteY4" fmla="*/ 750927 h 2939334"/>
              <a:gd name="connsiteX5" fmla="*/ 7168241 w 7251674"/>
              <a:gd name="connsiteY5" fmla="*/ 0 h 2939334"/>
              <a:gd name="connsiteX6" fmla="*/ 6584212 w 7251674"/>
              <a:gd name="connsiteY6" fmla="*/ 1177379 h 2939334"/>
              <a:gd name="connsiteX7" fmla="*/ 308214 w 7251674"/>
              <a:gd name="connsiteY7" fmla="*/ 1112485 h 2939334"/>
              <a:gd name="connsiteX0" fmla="*/ 0 w 6943460"/>
              <a:gd name="connsiteY0" fmla="*/ 1112485 h 2939334"/>
              <a:gd name="connsiteX1" fmla="*/ 927030 w 6943460"/>
              <a:gd name="connsiteY1" fmla="*/ 2382570 h 2939334"/>
              <a:gd name="connsiteX2" fmla="*/ 3281688 w 6943460"/>
              <a:gd name="connsiteY2" fmla="*/ 2938812 h 2939334"/>
              <a:gd name="connsiteX3" fmla="*/ 5821753 w 6943460"/>
              <a:gd name="connsiteY3" fmla="*/ 2364029 h 2939334"/>
              <a:gd name="connsiteX4" fmla="*/ 6943460 w 6943460"/>
              <a:gd name="connsiteY4" fmla="*/ 750927 h 2939334"/>
              <a:gd name="connsiteX5" fmla="*/ 6860027 w 6943460"/>
              <a:gd name="connsiteY5" fmla="*/ 0 h 2939334"/>
              <a:gd name="connsiteX6" fmla="*/ 6275998 w 6943460"/>
              <a:gd name="connsiteY6" fmla="*/ 1177379 h 2939334"/>
              <a:gd name="connsiteX7" fmla="*/ 0 w 6943460"/>
              <a:gd name="connsiteY7" fmla="*/ 1112485 h 2939334"/>
              <a:gd name="connsiteX0" fmla="*/ 0 w 7110326"/>
              <a:gd name="connsiteY0" fmla="*/ 1195921 h 2939334"/>
              <a:gd name="connsiteX1" fmla="*/ 1093896 w 7110326"/>
              <a:gd name="connsiteY1" fmla="*/ 2382570 h 2939334"/>
              <a:gd name="connsiteX2" fmla="*/ 3448554 w 7110326"/>
              <a:gd name="connsiteY2" fmla="*/ 2938812 h 2939334"/>
              <a:gd name="connsiteX3" fmla="*/ 5988619 w 7110326"/>
              <a:gd name="connsiteY3" fmla="*/ 2364029 h 2939334"/>
              <a:gd name="connsiteX4" fmla="*/ 7110326 w 7110326"/>
              <a:gd name="connsiteY4" fmla="*/ 750927 h 2939334"/>
              <a:gd name="connsiteX5" fmla="*/ 7026893 w 7110326"/>
              <a:gd name="connsiteY5" fmla="*/ 0 h 2939334"/>
              <a:gd name="connsiteX6" fmla="*/ 6442864 w 7110326"/>
              <a:gd name="connsiteY6" fmla="*/ 1177379 h 2939334"/>
              <a:gd name="connsiteX7" fmla="*/ 0 w 7110326"/>
              <a:gd name="connsiteY7" fmla="*/ 1195921 h 2939334"/>
              <a:gd name="connsiteX0" fmla="*/ 0 w 7110326"/>
              <a:gd name="connsiteY0" fmla="*/ 1195921 h 2939334"/>
              <a:gd name="connsiteX1" fmla="*/ 1093896 w 7110326"/>
              <a:gd name="connsiteY1" fmla="*/ 2382570 h 2939334"/>
              <a:gd name="connsiteX2" fmla="*/ 3448554 w 7110326"/>
              <a:gd name="connsiteY2" fmla="*/ 2938812 h 2939334"/>
              <a:gd name="connsiteX3" fmla="*/ 5988619 w 7110326"/>
              <a:gd name="connsiteY3" fmla="*/ 2364029 h 2939334"/>
              <a:gd name="connsiteX4" fmla="*/ 7110326 w 7110326"/>
              <a:gd name="connsiteY4" fmla="*/ 750927 h 2939334"/>
              <a:gd name="connsiteX5" fmla="*/ 7026893 w 7110326"/>
              <a:gd name="connsiteY5" fmla="*/ 0 h 2939334"/>
              <a:gd name="connsiteX6" fmla="*/ 6442864 w 7110326"/>
              <a:gd name="connsiteY6" fmla="*/ 1177379 h 2939334"/>
              <a:gd name="connsiteX7" fmla="*/ 0 w 7110326"/>
              <a:gd name="connsiteY7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6442864 w 7026893"/>
              <a:gd name="connsiteY5" fmla="*/ 1177379 h 2939334"/>
              <a:gd name="connsiteX6" fmla="*/ 0 w 7026893"/>
              <a:gd name="connsiteY6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6442864 w 7026893"/>
              <a:gd name="connsiteY5" fmla="*/ 1177379 h 2939334"/>
              <a:gd name="connsiteX6" fmla="*/ 0 w 7026893"/>
              <a:gd name="connsiteY6" fmla="*/ 1195921 h 2939334"/>
              <a:gd name="connsiteX0" fmla="*/ 0 w 7047340"/>
              <a:gd name="connsiteY0" fmla="*/ 1195921 h 2939334"/>
              <a:gd name="connsiteX1" fmla="*/ 1093896 w 7047340"/>
              <a:gd name="connsiteY1" fmla="*/ 2382570 h 2939334"/>
              <a:gd name="connsiteX2" fmla="*/ 3448554 w 7047340"/>
              <a:gd name="connsiteY2" fmla="*/ 2938812 h 2939334"/>
              <a:gd name="connsiteX3" fmla="*/ 5988619 w 7047340"/>
              <a:gd name="connsiteY3" fmla="*/ 2364029 h 2939334"/>
              <a:gd name="connsiteX4" fmla="*/ 7026893 w 7047340"/>
              <a:gd name="connsiteY4" fmla="*/ 0 h 2939334"/>
              <a:gd name="connsiteX5" fmla="*/ 6442864 w 7047340"/>
              <a:gd name="connsiteY5" fmla="*/ 1177379 h 2939334"/>
              <a:gd name="connsiteX6" fmla="*/ 0 w 7047340"/>
              <a:gd name="connsiteY6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6442864 w 7026893"/>
              <a:gd name="connsiteY5" fmla="*/ 1177379 h 2939334"/>
              <a:gd name="connsiteX6" fmla="*/ 0 w 7026893"/>
              <a:gd name="connsiteY6" fmla="*/ 1195921 h 2939334"/>
              <a:gd name="connsiteX0" fmla="*/ 0 w 7026893"/>
              <a:gd name="connsiteY0" fmla="*/ 1220930 h 2964343"/>
              <a:gd name="connsiteX1" fmla="*/ 1093896 w 7026893"/>
              <a:gd name="connsiteY1" fmla="*/ 2407579 h 2964343"/>
              <a:gd name="connsiteX2" fmla="*/ 3448554 w 7026893"/>
              <a:gd name="connsiteY2" fmla="*/ 2963821 h 2964343"/>
              <a:gd name="connsiteX3" fmla="*/ 5988619 w 7026893"/>
              <a:gd name="connsiteY3" fmla="*/ 2389038 h 2964343"/>
              <a:gd name="connsiteX4" fmla="*/ 7026893 w 7026893"/>
              <a:gd name="connsiteY4" fmla="*/ 25009 h 2964343"/>
              <a:gd name="connsiteX5" fmla="*/ 0 w 7026893"/>
              <a:gd name="connsiteY5" fmla="*/ 1220930 h 2964343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0 w 7026893"/>
              <a:gd name="connsiteY5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0 w 7026893"/>
              <a:gd name="connsiteY5" fmla="*/ 1195921 h 2939334"/>
              <a:gd name="connsiteX0" fmla="*/ 0 w 7026893"/>
              <a:gd name="connsiteY0" fmla="*/ 1195921 h 2599370"/>
              <a:gd name="connsiteX1" fmla="*/ 1093896 w 7026893"/>
              <a:gd name="connsiteY1" fmla="*/ 2382570 h 2599370"/>
              <a:gd name="connsiteX2" fmla="*/ 5988619 w 7026893"/>
              <a:gd name="connsiteY2" fmla="*/ 2364029 h 2599370"/>
              <a:gd name="connsiteX3" fmla="*/ 7026893 w 7026893"/>
              <a:gd name="connsiteY3" fmla="*/ 0 h 2599370"/>
              <a:gd name="connsiteX4" fmla="*/ 0 w 7026893"/>
              <a:gd name="connsiteY4" fmla="*/ 1195921 h 2599370"/>
              <a:gd name="connsiteX0" fmla="*/ 4392 w 7031285"/>
              <a:gd name="connsiteY0" fmla="*/ 1195921 h 2390629"/>
              <a:gd name="connsiteX1" fmla="*/ 5993011 w 7031285"/>
              <a:gd name="connsiteY1" fmla="*/ 2364029 h 2390629"/>
              <a:gd name="connsiteX2" fmla="*/ 7031285 w 7031285"/>
              <a:gd name="connsiteY2" fmla="*/ 0 h 2390629"/>
              <a:gd name="connsiteX3" fmla="*/ 4392 w 7031285"/>
              <a:gd name="connsiteY3" fmla="*/ 1195921 h 2390629"/>
              <a:gd name="connsiteX0" fmla="*/ 8152 w 7035045"/>
              <a:gd name="connsiteY0" fmla="*/ 1195921 h 2818952"/>
              <a:gd name="connsiteX1" fmla="*/ 3632843 w 7035045"/>
              <a:gd name="connsiteY1" fmla="*/ 2799751 h 2818952"/>
              <a:gd name="connsiteX2" fmla="*/ 7035045 w 7035045"/>
              <a:gd name="connsiteY2" fmla="*/ 0 h 2818952"/>
              <a:gd name="connsiteX3" fmla="*/ 8152 w 7035045"/>
              <a:gd name="connsiteY3" fmla="*/ 1195921 h 2818952"/>
              <a:gd name="connsiteX0" fmla="*/ 8152 w 7035045"/>
              <a:gd name="connsiteY0" fmla="*/ 1195921 h 2818952"/>
              <a:gd name="connsiteX1" fmla="*/ 3632843 w 7035045"/>
              <a:gd name="connsiteY1" fmla="*/ 2799751 h 2818952"/>
              <a:gd name="connsiteX2" fmla="*/ 7035045 w 7035045"/>
              <a:gd name="connsiteY2" fmla="*/ 0 h 2818952"/>
              <a:gd name="connsiteX3" fmla="*/ 8152 w 7035045"/>
              <a:gd name="connsiteY3" fmla="*/ 1195921 h 2818952"/>
              <a:gd name="connsiteX0" fmla="*/ 11528 w 7038421"/>
              <a:gd name="connsiteY0" fmla="*/ 1195921 h 2799818"/>
              <a:gd name="connsiteX1" fmla="*/ 3636219 w 7038421"/>
              <a:gd name="connsiteY1" fmla="*/ 2799751 h 2799818"/>
              <a:gd name="connsiteX2" fmla="*/ 7038421 w 7038421"/>
              <a:gd name="connsiteY2" fmla="*/ 0 h 2799818"/>
              <a:gd name="connsiteX3" fmla="*/ 11528 w 7038421"/>
              <a:gd name="connsiteY3" fmla="*/ 1195921 h 2799818"/>
              <a:gd name="connsiteX0" fmla="*/ 0 w 7026893"/>
              <a:gd name="connsiteY0" fmla="*/ 1195921 h 2799818"/>
              <a:gd name="connsiteX1" fmla="*/ 3624691 w 7026893"/>
              <a:gd name="connsiteY1" fmla="*/ 2799751 h 2799818"/>
              <a:gd name="connsiteX2" fmla="*/ 7026893 w 7026893"/>
              <a:gd name="connsiteY2" fmla="*/ 0 h 2799818"/>
              <a:gd name="connsiteX3" fmla="*/ 0 w 7026893"/>
              <a:gd name="connsiteY3" fmla="*/ 1195921 h 2799818"/>
              <a:gd name="connsiteX0" fmla="*/ 0 w 7118153"/>
              <a:gd name="connsiteY0" fmla="*/ 0 h 3497595"/>
              <a:gd name="connsiteX1" fmla="*/ 3715951 w 7118153"/>
              <a:gd name="connsiteY1" fmla="*/ 3497528 h 3497595"/>
              <a:gd name="connsiteX2" fmla="*/ 7118153 w 7118153"/>
              <a:gd name="connsiteY2" fmla="*/ 697777 h 3497595"/>
              <a:gd name="connsiteX3" fmla="*/ 0 w 7118153"/>
              <a:gd name="connsiteY3" fmla="*/ 0 h 3497595"/>
              <a:gd name="connsiteX0" fmla="*/ 0 w 7118153"/>
              <a:gd name="connsiteY0" fmla="*/ 17113 h 3514684"/>
              <a:gd name="connsiteX1" fmla="*/ 3715951 w 7118153"/>
              <a:gd name="connsiteY1" fmla="*/ 3514641 h 3514684"/>
              <a:gd name="connsiteX2" fmla="*/ 7118153 w 7118153"/>
              <a:gd name="connsiteY2" fmla="*/ 0 h 3514684"/>
              <a:gd name="connsiteX3" fmla="*/ 0 w 7118153"/>
              <a:gd name="connsiteY3" fmla="*/ 17113 h 3514684"/>
              <a:gd name="connsiteX0" fmla="*/ 0 w 7118153"/>
              <a:gd name="connsiteY0" fmla="*/ 17113 h 1810403"/>
              <a:gd name="connsiteX1" fmla="*/ 7118153 w 7118153"/>
              <a:gd name="connsiteY1" fmla="*/ 0 h 1810403"/>
              <a:gd name="connsiteX2" fmla="*/ 0 w 7118153"/>
              <a:gd name="connsiteY2" fmla="*/ 17113 h 1810403"/>
              <a:gd name="connsiteX0" fmla="*/ 49 w 7118202"/>
              <a:gd name="connsiteY0" fmla="*/ 17113 h 1755406"/>
              <a:gd name="connsiteX1" fmla="*/ 7118202 w 7118202"/>
              <a:gd name="connsiteY1" fmla="*/ 0 h 1755406"/>
              <a:gd name="connsiteX2" fmla="*/ 49 w 7118202"/>
              <a:gd name="connsiteY2" fmla="*/ 17113 h 1755406"/>
              <a:gd name="connsiteX0" fmla="*/ 39 w 7118192"/>
              <a:gd name="connsiteY0" fmla="*/ 17113 h 1094565"/>
              <a:gd name="connsiteX1" fmla="*/ 7118192 w 7118192"/>
              <a:gd name="connsiteY1" fmla="*/ 0 h 1094565"/>
              <a:gd name="connsiteX2" fmla="*/ 39 w 7118192"/>
              <a:gd name="connsiteY2" fmla="*/ 17113 h 1094565"/>
              <a:gd name="connsiteX0" fmla="*/ 0 w 7118153"/>
              <a:gd name="connsiteY0" fmla="*/ 17113 h 1474694"/>
              <a:gd name="connsiteX1" fmla="*/ 7118153 w 7118153"/>
              <a:gd name="connsiteY1" fmla="*/ 0 h 1474694"/>
              <a:gd name="connsiteX2" fmla="*/ 0 w 7118153"/>
              <a:gd name="connsiteY2" fmla="*/ 17113 h 1474694"/>
              <a:gd name="connsiteX0" fmla="*/ 0 w 7118153"/>
              <a:gd name="connsiteY0" fmla="*/ 17113 h 1620743"/>
              <a:gd name="connsiteX1" fmla="*/ 7118153 w 7118153"/>
              <a:gd name="connsiteY1" fmla="*/ 0 h 1620743"/>
              <a:gd name="connsiteX2" fmla="*/ 0 w 7118153"/>
              <a:gd name="connsiteY2" fmla="*/ 17113 h 1620743"/>
              <a:gd name="connsiteX0" fmla="*/ 0 w 7118153"/>
              <a:gd name="connsiteY0" fmla="*/ 17113 h 1620743"/>
              <a:gd name="connsiteX1" fmla="*/ 7118153 w 7118153"/>
              <a:gd name="connsiteY1" fmla="*/ 0 h 1620743"/>
              <a:gd name="connsiteX2" fmla="*/ 0 w 7118153"/>
              <a:gd name="connsiteY2" fmla="*/ 17113 h 1620743"/>
              <a:gd name="connsiteX0" fmla="*/ 0 w 7118153"/>
              <a:gd name="connsiteY0" fmla="*/ 17113 h 1620743"/>
              <a:gd name="connsiteX1" fmla="*/ 7118153 w 7118153"/>
              <a:gd name="connsiteY1" fmla="*/ 0 h 1620743"/>
              <a:gd name="connsiteX2" fmla="*/ 0 w 7118153"/>
              <a:gd name="connsiteY2" fmla="*/ 17113 h 1620743"/>
              <a:gd name="connsiteX0" fmla="*/ 79994 w 7273349"/>
              <a:gd name="connsiteY0" fmla="*/ 17113 h 1623567"/>
              <a:gd name="connsiteX1" fmla="*/ 7198147 w 7273349"/>
              <a:gd name="connsiteY1" fmla="*/ 0 h 1623567"/>
              <a:gd name="connsiteX2" fmla="*/ 3598837 w 7273349"/>
              <a:gd name="connsiteY2" fmla="*/ 1623563 h 1623567"/>
              <a:gd name="connsiteX3" fmla="*/ 79994 w 7273349"/>
              <a:gd name="connsiteY3" fmla="*/ 17113 h 1623567"/>
              <a:gd name="connsiteX0" fmla="*/ 79994 w 7273349"/>
              <a:gd name="connsiteY0" fmla="*/ 17113 h 1942985"/>
              <a:gd name="connsiteX1" fmla="*/ 7198147 w 7273349"/>
              <a:gd name="connsiteY1" fmla="*/ 0 h 1942985"/>
              <a:gd name="connsiteX2" fmla="*/ 3598837 w 7273349"/>
              <a:gd name="connsiteY2" fmla="*/ 1942982 h 1942985"/>
              <a:gd name="connsiteX3" fmla="*/ 79994 w 7273349"/>
              <a:gd name="connsiteY3" fmla="*/ 17113 h 1942985"/>
              <a:gd name="connsiteX0" fmla="*/ 66 w 7193421"/>
              <a:gd name="connsiteY0" fmla="*/ 17113 h 1942988"/>
              <a:gd name="connsiteX1" fmla="*/ 7118219 w 7193421"/>
              <a:gd name="connsiteY1" fmla="*/ 0 h 1942988"/>
              <a:gd name="connsiteX2" fmla="*/ 3518909 w 7193421"/>
              <a:gd name="connsiteY2" fmla="*/ 1942982 h 1942988"/>
              <a:gd name="connsiteX3" fmla="*/ 66 w 7193421"/>
              <a:gd name="connsiteY3" fmla="*/ 17113 h 1942988"/>
              <a:gd name="connsiteX0" fmla="*/ 66 w 7118219"/>
              <a:gd name="connsiteY0" fmla="*/ 17113 h 1942988"/>
              <a:gd name="connsiteX1" fmla="*/ 7118219 w 7118219"/>
              <a:gd name="connsiteY1" fmla="*/ 0 h 1942988"/>
              <a:gd name="connsiteX2" fmla="*/ 3518909 w 7118219"/>
              <a:gd name="connsiteY2" fmla="*/ 1942982 h 1942988"/>
              <a:gd name="connsiteX3" fmla="*/ 66 w 7118219"/>
              <a:gd name="connsiteY3" fmla="*/ 17113 h 1942988"/>
              <a:gd name="connsiteX0" fmla="*/ 68 w 7047665"/>
              <a:gd name="connsiteY0" fmla="*/ 17113 h 1942988"/>
              <a:gd name="connsiteX1" fmla="*/ 7047665 w 7047665"/>
              <a:gd name="connsiteY1" fmla="*/ 0 h 1942988"/>
              <a:gd name="connsiteX2" fmla="*/ 3448355 w 7047665"/>
              <a:gd name="connsiteY2" fmla="*/ 1942982 h 1942988"/>
              <a:gd name="connsiteX3" fmla="*/ 68 w 7047665"/>
              <a:gd name="connsiteY3" fmla="*/ 17113 h 1942988"/>
              <a:gd name="connsiteX0" fmla="*/ 68 w 6779554"/>
              <a:gd name="connsiteY0" fmla="*/ 31224 h 1957099"/>
              <a:gd name="connsiteX1" fmla="*/ 6779554 w 6779554"/>
              <a:gd name="connsiteY1" fmla="*/ 0 h 1957099"/>
              <a:gd name="connsiteX2" fmla="*/ 3448355 w 6779554"/>
              <a:gd name="connsiteY2" fmla="*/ 1957093 h 1957099"/>
              <a:gd name="connsiteX3" fmla="*/ 68 w 6779554"/>
              <a:gd name="connsiteY3" fmla="*/ 31224 h 1957099"/>
              <a:gd name="connsiteX0" fmla="*/ 1 w 6779487"/>
              <a:gd name="connsiteY0" fmla="*/ 31224 h 1957099"/>
              <a:gd name="connsiteX1" fmla="*/ 6779487 w 6779487"/>
              <a:gd name="connsiteY1" fmla="*/ 0 h 1957099"/>
              <a:gd name="connsiteX2" fmla="*/ 3448288 w 6779487"/>
              <a:gd name="connsiteY2" fmla="*/ 1957093 h 1957099"/>
              <a:gd name="connsiteX3" fmla="*/ 1 w 6779487"/>
              <a:gd name="connsiteY3" fmla="*/ 31224 h 1957099"/>
              <a:gd name="connsiteX0" fmla="*/ 1 w 6737154"/>
              <a:gd name="connsiteY0" fmla="*/ 45335 h 1957099"/>
              <a:gd name="connsiteX1" fmla="*/ 6737154 w 6737154"/>
              <a:gd name="connsiteY1" fmla="*/ 0 h 1957099"/>
              <a:gd name="connsiteX2" fmla="*/ 3405955 w 6737154"/>
              <a:gd name="connsiteY2" fmla="*/ 1957093 h 1957099"/>
              <a:gd name="connsiteX3" fmla="*/ 1 w 6737154"/>
              <a:gd name="connsiteY3" fmla="*/ 45335 h 1957099"/>
              <a:gd name="connsiteX0" fmla="*/ 1 w 6737154"/>
              <a:gd name="connsiteY0" fmla="*/ 0 h 1982320"/>
              <a:gd name="connsiteX1" fmla="*/ 6737154 w 6737154"/>
              <a:gd name="connsiteY1" fmla="*/ 25221 h 1982320"/>
              <a:gd name="connsiteX2" fmla="*/ 3405955 w 6737154"/>
              <a:gd name="connsiteY2" fmla="*/ 1982314 h 1982320"/>
              <a:gd name="connsiteX3" fmla="*/ 1 w 6737154"/>
              <a:gd name="connsiteY3" fmla="*/ 0 h 1982320"/>
              <a:gd name="connsiteX0" fmla="*/ 0 w 6779486"/>
              <a:gd name="connsiteY0" fmla="*/ 0 h 1982320"/>
              <a:gd name="connsiteX1" fmla="*/ 6779486 w 6779486"/>
              <a:gd name="connsiteY1" fmla="*/ 25221 h 1982320"/>
              <a:gd name="connsiteX2" fmla="*/ 3448287 w 6779486"/>
              <a:gd name="connsiteY2" fmla="*/ 1982314 h 1982320"/>
              <a:gd name="connsiteX3" fmla="*/ 0 w 6779486"/>
              <a:gd name="connsiteY3" fmla="*/ 0 h 1982320"/>
              <a:gd name="connsiteX0" fmla="*/ 0 w 6779486"/>
              <a:gd name="connsiteY0" fmla="*/ 0 h 2179875"/>
              <a:gd name="connsiteX1" fmla="*/ 6779486 w 6779486"/>
              <a:gd name="connsiteY1" fmla="*/ 25221 h 2179875"/>
              <a:gd name="connsiteX2" fmla="*/ 3391843 w 6779486"/>
              <a:gd name="connsiteY2" fmla="*/ 2179870 h 2179875"/>
              <a:gd name="connsiteX3" fmla="*/ 0 w 6779486"/>
              <a:gd name="connsiteY3" fmla="*/ 0 h 2179875"/>
              <a:gd name="connsiteX0" fmla="*/ 0 w 6779486"/>
              <a:gd name="connsiteY0" fmla="*/ 0 h 2179875"/>
              <a:gd name="connsiteX1" fmla="*/ 6779486 w 6779486"/>
              <a:gd name="connsiteY1" fmla="*/ 25221 h 2179875"/>
              <a:gd name="connsiteX2" fmla="*/ 3391843 w 6779486"/>
              <a:gd name="connsiteY2" fmla="*/ 2179870 h 2179875"/>
              <a:gd name="connsiteX3" fmla="*/ 0 w 6779486"/>
              <a:gd name="connsiteY3" fmla="*/ 0 h 2179875"/>
              <a:gd name="connsiteX0" fmla="*/ 0 w 6779486"/>
              <a:gd name="connsiteY0" fmla="*/ 0 h 2179875"/>
              <a:gd name="connsiteX1" fmla="*/ 6779486 w 6779486"/>
              <a:gd name="connsiteY1" fmla="*/ 25221 h 2179875"/>
              <a:gd name="connsiteX2" fmla="*/ 3391843 w 6779486"/>
              <a:gd name="connsiteY2" fmla="*/ 2179870 h 2179875"/>
              <a:gd name="connsiteX3" fmla="*/ 0 w 6779486"/>
              <a:gd name="connsiteY3" fmla="*/ 0 h 2179875"/>
              <a:gd name="connsiteX0" fmla="*/ 0 w 6779486"/>
              <a:gd name="connsiteY0" fmla="*/ 0 h 2179875"/>
              <a:gd name="connsiteX1" fmla="*/ 6779486 w 6779486"/>
              <a:gd name="connsiteY1" fmla="*/ 25221 h 2179875"/>
              <a:gd name="connsiteX2" fmla="*/ 3391843 w 6779486"/>
              <a:gd name="connsiteY2" fmla="*/ 2179870 h 2179875"/>
              <a:gd name="connsiteX3" fmla="*/ 0 w 6779486"/>
              <a:gd name="connsiteY3" fmla="*/ 0 h 2179875"/>
              <a:gd name="connsiteX0" fmla="*/ 0 w 6779486"/>
              <a:gd name="connsiteY0" fmla="*/ 0 h 2179875"/>
              <a:gd name="connsiteX1" fmla="*/ 6779486 w 6779486"/>
              <a:gd name="connsiteY1" fmla="*/ 25221 h 2179875"/>
              <a:gd name="connsiteX2" fmla="*/ 3391843 w 6779486"/>
              <a:gd name="connsiteY2" fmla="*/ 2179870 h 2179875"/>
              <a:gd name="connsiteX3" fmla="*/ 0 w 6779486"/>
              <a:gd name="connsiteY3" fmla="*/ 0 h 2179875"/>
              <a:gd name="connsiteX0" fmla="*/ 0 w 6751264"/>
              <a:gd name="connsiteY0" fmla="*/ 0 h 2179875"/>
              <a:gd name="connsiteX1" fmla="*/ 6751264 w 6751264"/>
              <a:gd name="connsiteY1" fmla="*/ 25221 h 2179875"/>
              <a:gd name="connsiteX2" fmla="*/ 3391843 w 6751264"/>
              <a:gd name="connsiteY2" fmla="*/ 2179870 h 2179875"/>
              <a:gd name="connsiteX3" fmla="*/ 0 w 6751264"/>
              <a:gd name="connsiteY3" fmla="*/ 0 h 2179875"/>
              <a:gd name="connsiteX0" fmla="*/ 0 w 6751264"/>
              <a:gd name="connsiteY0" fmla="*/ 0 h 2179875"/>
              <a:gd name="connsiteX1" fmla="*/ 6751264 w 6751264"/>
              <a:gd name="connsiteY1" fmla="*/ 25221 h 2179875"/>
              <a:gd name="connsiteX2" fmla="*/ 3391843 w 6751264"/>
              <a:gd name="connsiteY2" fmla="*/ 2179870 h 2179875"/>
              <a:gd name="connsiteX3" fmla="*/ 0 w 6751264"/>
              <a:gd name="connsiteY3" fmla="*/ 0 h 2179875"/>
              <a:gd name="connsiteX0" fmla="*/ 0 w 6751264"/>
              <a:gd name="connsiteY0" fmla="*/ 0 h 2179875"/>
              <a:gd name="connsiteX1" fmla="*/ 6751264 w 6751264"/>
              <a:gd name="connsiteY1" fmla="*/ 25221 h 2179875"/>
              <a:gd name="connsiteX2" fmla="*/ 3391843 w 6751264"/>
              <a:gd name="connsiteY2" fmla="*/ 2179870 h 2179875"/>
              <a:gd name="connsiteX3" fmla="*/ 0 w 6751264"/>
              <a:gd name="connsiteY3" fmla="*/ 0 h 2179875"/>
              <a:gd name="connsiteX0" fmla="*/ 0 w 6751264"/>
              <a:gd name="connsiteY0" fmla="*/ 0 h 2180050"/>
              <a:gd name="connsiteX1" fmla="*/ 6751264 w 6751264"/>
              <a:gd name="connsiteY1" fmla="*/ 25221 h 2180050"/>
              <a:gd name="connsiteX2" fmla="*/ 3391843 w 6751264"/>
              <a:gd name="connsiteY2" fmla="*/ 2179870 h 2180050"/>
              <a:gd name="connsiteX3" fmla="*/ 0 w 6751264"/>
              <a:gd name="connsiteY3" fmla="*/ 0 h 2180050"/>
              <a:gd name="connsiteX0" fmla="*/ 0 w 6751264"/>
              <a:gd name="connsiteY0" fmla="*/ 0 h 2180006"/>
              <a:gd name="connsiteX1" fmla="*/ 6751264 w 6751264"/>
              <a:gd name="connsiteY1" fmla="*/ 25221 h 2180006"/>
              <a:gd name="connsiteX2" fmla="*/ 3391843 w 6751264"/>
              <a:gd name="connsiteY2" fmla="*/ 2179870 h 2180006"/>
              <a:gd name="connsiteX3" fmla="*/ 0 w 6751264"/>
              <a:gd name="connsiteY3" fmla="*/ 0 h 2180006"/>
              <a:gd name="connsiteX0" fmla="*/ 0 w 6751264"/>
              <a:gd name="connsiteY0" fmla="*/ 0 h 2179873"/>
              <a:gd name="connsiteX1" fmla="*/ 6751264 w 6751264"/>
              <a:gd name="connsiteY1" fmla="*/ 25221 h 2179873"/>
              <a:gd name="connsiteX2" fmla="*/ 3391843 w 6751264"/>
              <a:gd name="connsiteY2" fmla="*/ 2179870 h 2179873"/>
              <a:gd name="connsiteX3" fmla="*/ 0 w 6751264"/>
              <a:gd name="connsiteY3" fmla="*/ 0 h 217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51264" h="2179873">
                <a:moveTo>
                  <a:pt x="0" y="0"/>
                </a:moveTo>
                <a:cubicBezTo>
                  <a:pt x="-26" y="1901"/>
                  <a:pt x="4378546" y="30925"/>
                  <a:pt x="6751264" y="25221"/>
                </a:cubicBezTo>
                <a:cubicBezTo>
                  <a:pt x="6750972" y="760358"/>
                  <a:pt x="5142646" y="2162907"/>
                  <a:pt x="3391843" y="2179870"/>
                </a:cubicBezTo>
                <a:cubicBezTo>
                  <a:pt x="1669262" y="2182722"/>
                  <a:pt x="13918" y="622902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rgbClr val="3366FF">
                  <a:alpha val="73000"/>
                </a:srgbClr>
              </a:gs>
              <a:gs pos="100000">
                <a:srgbClr val="FFFFFF">
                  <a:alpha val="47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11" name="Forma libre 10"/>
          <p:cNvSpPr/>
          <p:nvPr/>
        </p:nvSpPr>
        <p:spPr>
          <a:xfrm>
            <a:off x="1166719" y="1515553"/>
            <a:ext cx="7144839" cy="3460151"/>
          </a:xfrm>
          <a:custGeom>
            <a:avLst/>
            <a:gdLst>
              <a:gd name="connsiteX0" fmla="*/ 330397 w 7093214"/>
              <a:gd name="connsiteY0" fmla="*/ 41297 h 3448358"/>
              <a:gd name="connsiteX1" fmla="*/ 6690542 w 7093214"/>
              <a:gd name="connsiteY1" fmla="*/ 61946 h 3448358"/>
              <a:gd name="connsiteX2" fmla="*/ 7020940 w 7093214"/>
              <a:gd name="connsiteY2" fmla="*/ 454274 h 3448358"/>
              <a:gd name="connsiteX3" fmla="*/ 7093214 w 7093214"/>
              <a:gd name="connsiteY3" fmla="*/ 547194 h 3448358"/>
              <a:gd name="connsiteX4" fmla="*/ 4801084 w 7093214"/>
              <a:gd name="connsiteY4" fmla="*/ 536870 h 3448358"/>
              <a:gd name="connsiteX5" fmla="*/ 3706643 w 7093214"/>
              <a:gd name="connsiteY5" fmla="*/ 2921812 h 3448358"/>
              <a:gd name="connsiteX6" fmla="*/ 5781950 w 7093214"/>
              <a:gd name="connsiteY6" fmla="*/ 2839217 h 3448358"/>
              <a:gd name="connsiteX7" fmla="*/ 3500145 w 7093214"/>
              <a:gd name="connsiteY7" fmla="*/ 3448358 h 3448358"/>
              <a:gd name="connsiteX8" fmla="*/ 1084115 w 7093214"/>
              <a:gd name="connsiteY8" fmla="*/ 2828892 h 3448358"/>
              <a:gd name="connsiteX9" fmla="*/ 3365921 w 7093214"/>
              <a:gd name="connsiteY9" fmla="*/ 2880515 h 3448358"/>
              <a:gd name="connsiteX10" fmla="*/ 1889458 w 7093214"/>
              <a:gd name="connsiteY10" fmla="*/ 464599 h 3448358"/>
              <a:gd name="connsiteX11" fmla="*/ 0 w 7093214"/>
              <a:gd name="connsiteY11" fmla="*/ 320057 h 3448358"/>
              <a:gd name="connsiteX12" fmla="*/ 361372 w 7093214"/>
              <a:gd name="connsiteY12" fmla="*/ 0 h 3448358"/>
              <a:gd name="connsiteX0" fmla="*/ 351047 w 7113864"/>
              <a:gd name="connsiteY0" fmla="*/ 41297 h 3448358"/>
              <a:gd name="connsiteX1" fmla="*/ 6711192 w 7113864"/>
              <a:gd name="connsiteY1" fmla="*/ 61946 h 3448358"/>
              <a:gd name="connsiteX2" fmla="*/ 7041590 w 7113864"/>
              <a:gd name="connsiteY2" fmla="*/ 454274 h 3448358"/>
              <a:gd name="connsiteX3" fmla="*/ 7113864 w 7113864"/>
              <a:gd name="connsiteY3" fmla="*/ 547194 h 3448358"/>
              <a:gd name="connsiteX4" fmla="*/ 4821734 w 7113864"/>
              <a:gd name="connsiteY4" fmla="*/ 536870 h 3448358"/>
              <a:gd name="connsiteX5" fmla="*/ 3727293 w 7113864"/>
              <a:gd name="connsiteY5" fmla="*/ 2921812 h 3448358"/>
              <a:gd name="connsiteX6" fmla="*/ 5802600 w 7113864"/>
              <a:gd name="connsiteY6" fmla="*/ 2839217 h 3448358"/>
              <a:gd name="connsiteX7" fmla="*/ 3520795 w 7113864"/>
              <a:gd name="connsiteY7" fmla="*/ 3448358 h 3448358"/>
              <a:gd name="connsiteX8" fmla="*/ 1104765 w 7113864"/>
              <a:gd name="connsiteY8" fmla="*/ 2828892 h 3448358"/>
              <a:gd name="connsiteX9" fmla="*/ 3386571 w 7113864"/>
              <a:gd name="connsiteY9" fmla="*/ 2880515 h 3448358"/>
              <a:gd name="connsiteX10" fmla="*/ 1910108 w 7113864"/>
              <a:gd name="connsiteY10" fmla="*/ 464599 h 3448358"/>
              <a:gd name="connsiteX11" fmla="*/ 0 w 7113864"/>
              <a:gd name="connsiteY11" fmla="*/ 443950 h 3448358"/>
              <a:gd name="connsiteX12" fmla="*/ 382022 w 7113864"/>
              <a:gd name="connsiteY12" fmla="*/ 0 h 3448358"/>
              <a:gd name="connsiteX0" fmla="*/ 351047 w 7113864"/>
              <a:gd name="connsiteY0" fmla="*/ 41297 h 3448358"/>
              <a:gd name="connsiteX1" fmla="*/ 6711192 w 7113864"/>
              <a:gd name="connsiteY1" fmla="*/ 61946 h 3448358"/>
              <a:gd name="connsiteX2" fmla="*/ 7041590 w 7113864"/>
              <a:gd name="connsiteY2" fmla="*/ 454274 h 3448358"/>
              <a:gd name="connsiteX3" fmla="*/ 7113864 w 7113864"/>
              <a:gd name="connsiteY3" fmla="*/ 547194 h 3448358"/>
              <a:gd name="connsiteX4" fmla="*/ 4821734 w 7113864"/>
              <a:gd name="connsiteY4" fmla="*/ 536870 h 3448358"/>
              <a:gd name="connsiteX5" fmla="*/ 3727293 w 7113864"/>
              <a:gd name="connsiteY5" fmla="*/ 2921812 h 3448358"/>
              <a:gd name="connsiteX6" fmla="*/ 5802600 w 7113864"/>
              <a:gd name="connsiteY6" fmla="*/ 2839217 h 3448358"/>
              <a:gd name="connsiteX7" fmla="*/ 3520795 w 7113864"/>
              <a:gd name="connsiteY7" fmla="*/ 3448358 h 3448358"/>
              <a:gd name="connsiteX8" fmla="*/ 1104765 w 7113864"/>
              <a:gd name="connsiteY8" fmla="*/ 2828892 h 3448358"/>
              <a:gd name="connsiteX9" fmla="*/ 3386571 w 7113864"/>
              <a:gd name="connsiteY9" fmla="*/ 2880515 h 3448358"/>
              <a:gd name="connsiteX10" fmla="*/ 2023682 w 7113864"/>
              <a:gd name="connsiteY10" fmla="*/ 547194 h 3448358"/>
              <a:gd name="connsiteX11" fmla="*/ 0 w 7113864"/>
              <a:gd name="connsiteY11" fmla="*/ 443950 h 3448358"/>
              <a:gd name="connsiteX12" fmla="*/ 382022 w 7113864"/>
              <a:gd name="connsiteY12" fmla="*/ 0 h 3448358"/>
              <a:gd name="connsiteX0" fmla="*/ 382022 w 7144839"/>
              <a:gd name="connsiteY0" fmla="*/ 41297 h 3448358"/>
              <a:gd name="connsiteX1" fmla="*/ 6742167 w 7144839"/>
              <a:gd name="connsiteY1" fmla="*/ 61946 h 3448358"/>
              <a:gd name="connsiteX2" fmla="*/ 7072565 w 7144839"/>
              <a:gd name="connsiteY2" fmla="*/ 454274 h 3448358"/>
              <a:gd name="connsiteX3" fmla="*/ 7144839 w 7144839"/>
              <a:gd name="connsiteY3" fmla="*/ 547194 h 3448358"/>
              <a:gd name="connsiteX4" fmla="*/ 4852709 w 7144839"/>
              <a:gd name="connsiteY4" fmla="*/ 536870 h 3448358"/>
              <a:gd name="connsiteX5" fmla="*/ 3758268 w 7144839"/>
              <a:gd name="connsiteY5" fmla="*/ 2921812 h 3448358"/>
              <a:gd name="connsiteX6" fmla="*/ 5833575 w 7144839"/>
              <a:gd name="connsiteY6" fmla="*/ 2839217 h 3448358"/>
              <a:gd name="connsiteX7" fmla="*/ 3551770 w 7144839"/>
              <a:gd name="connsiteY7" fmla="*/ 3448358 h 3448358"/>
              <a:gd name="connsiteX8" fmla="*/ 1135740 w 7144839"/>
              <a:gd name="connsiteY8" fmla="*/ 2828892 h 3448358"/>
              <a:gd name="connsiteX9" fmla="*/ 3417546 w 7144839"/>
              <a:gd name="connsiteY9" fmla="*/ 2880515 h 3448358"/>
              <a:gd name="connsiteX10" fmla="*/ 2054657 w 7144839"/>
              <a:gd name="connsiteY10" fmla="*/ 547194 h 3448358"/>
              <a:gd name="connsiteX11" fmla="*/ 0 w 7144839"/>
              <a:gd name="connsiteY11" fmla="*/ 547194 h 3448358"/>
              <a:gd name="connsiteX12" fmla="*/ 412997 w 7144839"/>
              <a:gd name="connsiteY12" fmla="*/ 0 h 3448358"/>
              <a:gd name="connsiteX0" fmla="*/ 382022 w 7144839"/>
              <a:gd name="connsiteY0" fmla="*/ 0 h 3407061"/>
              <a:gd name="connsiteX1" fmla="*/ 6742167 w 7144839"/>
              <a:gd name="connsiteY1" fmla="*/ 20649 h 3407061"/>
              <a:gd name="connsiteX2" fmla="*/ 7072565 w 7144839"/>
              <a:gd name="connsiteY2" fmla="*/ 412977 h 3407061"/>
              <a:gd name="connsiteX3" fmla="*/ 7144839 w 7144839"/>
              <a:gd name="connsiteY3" fmla="*/ 505897 h 3407061"/>
              <a:gd name="connsiteX4" fmla="*/ 4852709 w 7144839"/>
              <a:gd name="connsiteY4" fmla="*/ 495573 h 3407061"/>
              <a:gd name="connsiteX5" fmla="*/ 3758268 w 7144839"/>
              <a:gd name="connsiteY5" fmla="*/ 2880515 h 3407061"/>
              <a:gd name="connsiteX6" fmla="*/ 5833575 w 7144839"/>
              <a:gd name="connsiteY6" fmla="*/ 2797920 h 3407061"/>
              <a:gd name="connsiteX7" fmla="*/ 3551770 w 7144839"/>
              <a:gd name="connsiteY7" fmla="*/ 3407061 h 3407061"/>
              <a:gd name="connsiteX8" fmla="*/ 1135740 w 7144839"/>
              <a:gd name="connsiteY8" fmla="*/ 2787595 h 3407061"/>
              <a:gd name="connsiteX9" fmla="*/ 3417546 w 7144839"/>
              <a:gd name="connsiteY9" fmla="*/ 2839218 h 3407061"/>
              <a:gd name="connsiteX10" fmla="*/ 2054657 w 7144839"/>
              <a:gd name="connsiteY10" fmla="*/ 505897 h 3407061"/>
              <a:gd name="connsiteX11" fmla="*/ 0 w 7144839"/>
              <a:gd name="connsiteY11" fmla="*/ 505897 h 3407061"/>
              <a:gd name="connsiteX12" fmla="*/ 299423 w 7144839"/>
              <a:gd name="connsiteY12" fmla="*/ 51623 h 3407061"/>
              <a:gd name="connsiteX0" fmla="*/ 392347 w 7144839"/>
              <a:gd name="connsiteY0" fmla="*/ 0 h 3458683"/>
              <a:gd name="connsiteX1" fmla="*/ 6742167 w 7144839"/>
              <a:gd name="connsiteY1" fmla="*/ 72271 h 3458683"/>
              <a:gd name="connsiteX2" fmla="*/ 7072565 w 7144839"/>
              <a:gd name="connsiteY2" fmla="*/ 464599 h 3458683"/>
              <a:gd name="connsiteX3" fmla="*/ 7144839 w 7144839"/>
              <a:gd name="connsiteY3" fmla="*/ 557519 h 3458683"/>
              <a:gd name="connsiteX4" fmla="*/ 4852709 w 7144839"/>
              <a:gd name="connsiteY4" fmla="*/ 547195 h 3458683"/>
              <a:gd name="connsiteX5" fmla="*/ 3758268 w 7144839"/>
              <a:gd name="connsiteY5" fmla="*/ 2932137 h 3458683"/>
              <a:gd name="connsiteX6" fmla="*/ 5833575 w 7144839"/>
              <a:gd name="connsiteY6" fmla="*/ 2849542 h 3458683"/>
              <a:gd name="connsiteX7" fmla="*/ 3551770 w 7144839"/>
              <a:gd name="connsiteY7" fmla="*/ 3458683 h 3458683"/>
              <a:gd name="connsiteX8" fmla="*/ 1135740 w 7144839"/>
              <a:gd name="connsiteY8" fmla="*/ 2839217 h 3458683"/>
              <a:gd name="connsiteX9" fmla="*/ 3417546 w 7144839"/>
              <a:gd name="connsiteY9" fmla="*/ 2890840 h 3458683"/>
              <a:gd name="connsiteX10" fmla="*/ 2054657 w 7144839"/>
              <a:gd name="connsiteY10" fmla="*/ 557519 h 3458683"/>
              <a:gd name="connsiteX11" fmla="*/ 0 w 7144839"/>
              <a:gd name="connsiteY11" fmla="*/ 557519 h 3458683"/>
              <a:gd name="connsiteX12" fmla="*/ 299423 w 7144839"/>
              <a:gd name="connsiteY12" fmla="*/ 103245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072565 w 7144839"/>
              <a:gd name="connsiteY2" fmla="*/ 464599 h 3458683"/>
              <a:gd name="connsiteX3" fmla="*/ 7144839 w 7144839"/>
              <a:gd name="connsiteY3" fmla="*/ 557519 h 3458683"/>
              <a:gd name="connsiteX4" fmla="*/ 4852709 w 7144839"/>
              <a:gd name="connsiteY4" fmla="*/ 547195 h 3458683"/>
              <a:gd name="connsiteX5" fmla="*/ 3758268 w 7144839"/>
              <a:gd name="connsiteY5" fmla="*/ 2932137 h 3458683"/>
              <a:gd name="connsiteX6" fmla="*/ 5833575 w 7144839"/>
              <a:gd name="connsiteY6" fmla="*/ 2849542 h 3458683"/>
              <a:gd name="connsiteX7" fmla="*/ 3551770 w 7144839"/>
              <a:gd name="connsiteY7" fmla="*/ 3458683 h 3458683"/>
              <a:gd name="connsiteX8" fmla="*/ 1135740 w 7144839"/>
              <a:gd name="connsiteY8" fmla="*/ 2839217 h 3458683"/>
              <a:gd name="connsiteX9" fmla="*/ 3417546 w 7144839"/>
              <a:gd name="connsiteY9" fmla="*/ 2890840 h 3458683"/>
              <a:gd name="connsiteX10" fmla="*/ 2054657 w 7144839"/>
              <a:gd name="connsiteY10" fmla="*/ 557519 h 3458683"/>
              <a:gd name="connsiteX11" fmla="*/ 0 w 7144839"/>
              <a:gd name="connsiteY11" fmla="*/ 557519 h 3458683"/>
              <a:gd name="connsiteX12" fmla="*/ 299423 w 7144839"/>
              <a:gd name="connsiteY12" fmla="*/ 103245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072565 w 7144839"/>
              <a:gd name="connsiteY2" fmla="*/ 464599 h 3458683"/>
              <a:gd name="connsiteX3" fmla="*/ 7144839 w 7144839"/>
              <a:gd name="connsiteY3" fmla="*/ 557519 h 3458683"/>
              <a:gd name="connsiteX4" fmla="*/ 4852709 w 7144839"/>
              <a:gd name="connsiteY4" fmla="*/ 547195 h 3458683"/>
              <a:gd name="connsiteX5" fmla="*/ 3758268 w 7144839"/>
              <a:gd name="connsiteY5" fmla="*/ 2932137 h 3458683"/>
              <a:gd name="connsiteX6" fmla="*/ 5833575 w 7144839"/>
              <a:gd name="connsiteY6" fmla="*/ 2849542 h 3458683"/>
              <a:gd name="connsiteX7" fmla="*/ 3551770 w 7144839"/>
              <a:gd name="connsiteY7" fmla="*/ 3458683 h 3458683"/>
              <a:gd name="connsiteX8" fmla="*/ 1135740 w 7144839"/>
              <a:gd name="connsiteY8" fmla="*/ 2839217 h 3458683"/>
              <a:gd name="connsiteX9" fmla="*/ 3417546 w 7144839"/>
              <a:gd name="connsiteY9" fmla="*/ 2890840 h 3458683"/>
              <a:gd name="connsiteX10" fmla="*/ 2054657 w 7144839"/>
              <a:gd name="connsiteY10" fmla="*/ 557519 h 3458683"/>
              <a:gd name="connsiteX11" fmla="*/ 0 w 7144839"/>
              <a:gd name="connsiteY11" fmla="*/ 557519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072565 w 7144839"/>
              <a:gd name="connsiteY2" fmla="*/ 464599 h 3458683"/>
              <a:gd name="connsiteX3" fmla="*/ 7144839 w 7144839"/>
              <a:gd name="connsiteY3" fmla="*/ 557519 h 3458683"/>
              <a:gd name="connsiteX4" fmla="*/ 4852709 w 7144839"/>
              <a:gd name="connsiteY4" fmla="*/ 547195 h 3458683"/>
              <a:gd name="connsiteX5" fmla="*/ 3758268 w 7144839"/>
              <a:gd name="connsiteY5" fmla="*/ 2932137 h 3458683"/>
              <a:gd name="connsiteX6" fmla="*/ 5833575 w 7144839"/>
              <a:gd name="connsiteY6" fmla="*/ 2849542 h 3458683"/>
              <a:gd name="connsiteX7" fmla="*/ 3551770 w 7144839"/>
              <a:gd name="connsiteY7" fmla="*/ 3458683 h 3458683"/>
              <a:gd name="connsiteX8" fmla="*/ 1135740 w 7144839"/>
              <a:gd name="connsiteY8" fmla="*/ 2839217 h 3458683"/>
              <a:gd name="connsiteX9" fmla="*/ 3417546 w 7144839"/>
              <a:gd name="connsiteY9" fmla="*/ 2890840 h 3458683"/>
              <a:gd name="connsiteX10" fmla="*/ 2054657 w 7144839"/>
              <a:gd name="connsiteY10" fmla="*/ 557519 h 3458683"/>
              <a:gd name="connsiteX11" fmla="*/ 0 w 7144839"/>
              <a:gd name="connsiteY11" fmla="*/ 557519 h 3458683"/>
              <a:gd name="connsiteX12" fmla="*/ 392347 w 7144839"/>
              <a:gd name="connsiteY12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58268 w 7144839"/>
              <a:gd name="connsiteY4" fmla="*/ 2932137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17546 w 7144839"/>
              <a:gd name="connsiteY8" fmla="*/ 2890840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58268 w 7144839"/>
              <a:gd name="connsiteY4" fmla="*/ 2932137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8683"/>
              <a:gd name="connsiteX1" fmla="*/ 6680218 w 7144839"/>
              <a:gd name="connsiteY1" fmla="*/ 0 h 3458683"/>
              <a:gd name="connsiteX2" fmla="*/ 7144839 w 7144839"/>
              <a:gd name="connsiteY2" fmla="*/ 557519 h 3458683"/>
              <a:gd name="connsiteX3" fmla="*/ 4852709 w 7144839"/>
              <a:gd name="connsiteY3" fmla="*/ 547195 h 3458683"/>
              <a:gd name="connsiteX4" fmla="*/ 3778918 w 7144839"/>
              <a:gd name="connsiteY4" fmla="*/ 2859866 h 3458683"/>
              <a:gd name="connsiteX5" fmla="*/ 5833575 w 7144839"/>
              <a:gd name="connsiteY5" fmla="*/ 2849542 h 3458683"/>
              <a:gd name="connsiteX6" fmla="*/ 3551770 w 7144839"/>
              <a:gd name="connsiteY6" fmla="*/ 3458683 h 3458683"/>
              <a:gd name="connsiteX7" fmla="*/ 1135740 w 7144839"/>
              <a:gd name="connsiteY7" fmla="*/ 2839217 h 3458683"/>
              <a:gd name="connsiteX8" fmla="*/ 3407221 w 7144839"/>
              <a:gd name="connsiteY8" fmla="*/ 2859866 h 3458683"/>
              <a:gd name="connsiteX9" fmla="*/ 2054657 w 7144839"/>
              <a:gd name="connsiteY9" fmla="*/ 557519 h 3458683"/>
              <a:gd name="connsiteX10" fmla="*/ 0 w 7144839"/>
              <a:gd name="connsiteY10" fmla="*/ 557519 h 3458683"/>
              <a:gd name="connsiteX11" fmla="*/ 392347 w 7144839"/>
              <a:gd name="connsiteY11" fmla="*/ 0 h 3458683"/>
              <a:gd name="connsiteX0" fmla="*/ 392347 w 7144839"/>
              <a:gd name="connsiteY0" fmla="*/ 0 h 3459654"/>
              <a:gd name="connsiteX1" fmla="*/ 6680218 w 7144839"/>
              <a:gd name="connsiteY1" fmla="*/ 0 h 3459654"/>
              <a:gd name="connsiteX2" fmla="*/ 7144839 w 7144839"/>
              <a:gd name="connsiteY2" fmla="*/ 557519 h 3459654"/>
              <a:gd name="connsiteX3" fmla="*/ 4852709 w 7144839"/>
              <a:gd name="connsiteY3" fmla="*/ 547195 h 3459654"/>
              <a:gd name="connsiteX4" fmla="*/ 3778918 w 7144839"/>
              <a:gd name="connsiteY4" fmla="*/ 2859866 h 3459654"/>
              <a:gd name="connsiteX5" fmla="*/ 5833575 w 7144839"/>
              <a:gd name="connsiteY5" fmla="*/ 2849542 h 3459654"/>
              <a:gd name="connsiteX6" fmla="*/ 3551770 w 7144839"/>
              <a:gd name="connsiteY6" fmla="*/ 3458683 h 3459654"/>
              <a:gd name="connsiteX7" fmla="*/ 1135740 w 7144839"/>
              <a:gd name="connsiteY7" fmla="*/ 2839217 h 3459654"/>
              <a:gd name="connsiteX8" fmla="*/ 3407221 w 7144839"/>
              <a:gd name="connsiteY8" fmla="*/ 2859866 h 3459654"/>
              <a:gd name="connsiteX9" fmla="*/ 2054657 w 7144839"/>
              <a:gd name="connsiteY9" fmla="*/ 557519 h 3459654"/>
              <a:gd name="connsiteX10" fmla="*/ 0 w 7144839"/>
              <a:gd name="connsiteY10" fmla="*/ 557519 h 3459654"/>
              <a:gd name="connsiteX11" fmla="*/ 392347 w 7144839"/>
              <a:gd name="connsiteY11" fmla="*/ 0 h 3459654"/>
              <a:gd name="connsiteX0" fmla="*/ 392347 w 7144839"/>
              <a:gd name="connsiteY0" fmla="*/ 0 h 3460151"/>
              <a:gd name="connsiteX1" fmla="*/ 6680218 w 7144839"/>
              <a:gd name="connsiteY1" fmla="*/ 0 h 3460151"/>
              <a:gd name="connsiteX2" fmla="*/ 7144839 w 7144839"/>
              <a:gd name="connsiteY2" fmla="*/ 557519 h 3460151"/>
              <a:gd name="connsiteX3" fmla="*/ 4852709 w 7144839"/>
              <a:gd name="connsiteY3" fmla="*/ 547195 h 3460151"/>
              <a:gd name="connsiteX4" fmla="*/ 3778918 w 7144839"/>
              <a:gd name="connsiteY4" fmla="*/ 2859866 h 3460151"/>
              <a:gd name="connsiteX5" fmla="*/ 5833575 w 7144839"/>
              <a:gd name="connsiteY5" fmla="*/ 2849542 h 3460151"/>
              <a:gd name="connsiteX6" fmla="*/ 3551770 w 7144839"/>
              <a:gd name="connsiteY6" fmla="*/ 3458683 h 3460151"/>
              <a:gd name="connsiteX7" fmla="*/ 1135740 w 7144839"/>
              <a:gd name="connsiteY7" fmla="*/ 2839217 h 3460151"/>
              <a:gd name="connsiteX8" fmla="*/ 3407221 w 7144839"/>
              <a:gd name="connsiteY8" fmla="*/ 2859866 h 3460151"/>
              <a:gd name="connsiteX9" fmla="*/ 2054657 w 7144839"/>
              <a:gd name="connsiteY9" fmla="*/ 557519 h 3460151"/>
              <a:gd name="connsiteX10" fmla="*/ 0 w 7144839"/>
              <a:gd name="connsiteY10" fmla="*/ 557519 h 3460151"/>
              <a:gd name="connsiteX11" fmla="*/ 392347 w 7144839"/>
              <a:gd name="connsiteY11" fmla="*/ 0 h 346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44839" h="3460151">
                <a:moveTo>
                  <a:pt x="392347" y="0"/>
                </a:moveTo>
                <a:lnTo>
                  <a:pt x="6680218" y="0"/>
                </a:lnTo>
                <a:lnTo>
                  <a:pt x="7144839" y="557519"/>
                </a:lnTo>
                <a:lnTo>
                  <a:pt x="4852709" y="547195"/>
                </a:lnTo>
                <a:cubicBezTo>
                  <a:pt x="3637811" y="554078"/>
                  <a:pt x="3754826" y="2006380"/>
                  <a:pt x="3778918" y="2859866"/>
                </a:cubicBezTo>
                <a:lnTo>
                  <a:pt x="5833575" y="2849542"/>
                </a:lnTo>
                <a:cubicBezTo>
                  <a:pt x="5114272" y="3207455"/>
                  <a:pt x="4487896" y="3482773"/>
                  <a:pt x="3551770" y="3458683"/>
                </a:cubicBezTo>
                <a:cubicBezTo>
                  <a:pt x="2560579" y="3448358"/>
                  <a:pt x="1972058" y="3148950"/>
                  <a:pt x="1135740" y="2839217"/>
                </a:cubicBezTo>
                <a:lnTo>
                  <a:pt x="3407221" y="2859866"/>
                </a:lnTo>
                <a:cubicBezTo>
                  <a:pt x="3379687" y="2071768"/>
                  <a:pt x="3507027" y="591934"/>
                  <a:pt x="2054657" y="557519"/>
                </a:cubicBezTo>
                <a:lnTo>
                  <a:pt x="0" y="557519"/>
                </a:lnTo>
                <a:lnTo>
                  <a:pt x="392347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  <a:alpha val="51000"/>
                </a:scheme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accent4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6" name="Forma libre 65"/>
          <p:cNvSpPr/>
          <p:nvPr/>
        </p:nvSpPr>
        <p:spPr>
          <a:xfrm>
            <a:off x="517774" y="2559167"/>
            <a:ext cx="8548077" cy="1309078"/>
          </a:xfrm>
          <a:custGeom>
            <a:avLst/>
            <a:gdLst>
              <a:gd name="connsiteX0" fmla="*/ 400539 w 8509000"/>
              <a:gd name="connsiteY0" fmla="*/ 68385 h 1191846"/>
              <a:gd name="connsiteX1" fmla="*/ 8479692 w 8509000"/>
              <a:gd name="connsiteY1" fmla="*/ 488462 h 1191846"/>
              <a:gd name="connsiteX2" fmla="*/ 8509000 w 8509000"/>
              <a:gd name="connsiteY2" fmla="*/ 820616 h 1191846"/>
              <a:gd name="connsiteX3" fmla="*/ 0 w 8509000"/>
              <a:gd name="connsiteY3" fmla="*/ 1191846 h 1191846"/>
              <a:gd name="connsiteX4" fmla="*/ 19539 w 8509000"/>
              <a:gd name="connsiteY4" fmla="*/ 0 h 1191846"/>
              <a:gd name="connsiteX5" fmla="*/ 449385 w 8509000"/>
              <a:gd name="connsiteY5" fmla="*/ 48846 h 1191846"/>
              <a:gd name="connsiteX0" fmla="*/ 8479692 w 8509000"/>
              <a:gd name="connsiteY0" fmla="*/ 488462 h 1191846"/>
              <a:gd name="connsiteX1" fmla="*/ 8509000 w 8509000"/>
              <a:gd name="connsiteY1" fmla="*/ 820616 h 1191846"/>
              <a:gd name="connsiteX2" fmla="*/ 0 w 8509000"/>
              <a:gd name="connsiteY2" fmla="*/ 1191846 h 1191846"/>
              <a:gd name="connsiteX3" fmla="*/ 19539 w 8509000"/>
              <a:gd name="connsiteY3" fmla="*/ 0 h 1191846"/>
              <a:gd name="connsiteX4" fmla="*/ 449385 w 8509000"/>
              <a:gd name="connsiteY4" fmla="*/ 48846 h 1191846"/>
              <a:gd name="connsiteX0" fmla="*/ 8479692 w 8509000"/>
              <a:gd name="connsiteY0" fmla="*/ 488462 h 1191846"/>
              <a:gd name="connsiteX1" fmla="*/ 8509000 w 8509000"/>
              <a:gd name="connsiteY1" fmla="*/ 820616 h 1191846"/>
              <a:gd name="connsiteX2" fmla="*/ 0 w 8509000"/>
              <a:gd name="connsiteY2" fmla="*/ 1191846 h 1191846"/>
              <a:gd name="connsiteX3" fmla="*/ 19539 w 8509000"/>
              <a:gd name="connsiteY3" fmla="*/ 0 h 1191846"/>
              <a:gd name="connsiteX0" fmla="*/ 8479692 w 8509000"/>
              <a:gd name="connsiteY0" fmla="*/ 488462 h 1191846"/>
              <a:gd name="connsiteX1" fmla="*/ 8509000 w 8509000"/>
              <a:gd name="connsiteY1" fmla="*/ 820616 h 1191846"/>
              <a:gd name="connsiteX2" fmla="*/ 0 w 8509000"/>
              <a:gd name="connsiteY2" fmla="*/ 1191846 h 1191846"/>
              <a:gd name="connsiteX3" fmla="*/ 19539 w 8509000"/>
              <a:gd name="connsiteY3" fmla="*/ 0 h 1191846"/>
              <a:gd name="connsiteX4" fmla="*/ 8479692 w 8509000"/>
              <a:gd name="connsiteY4" fmla="*/ 488462 h 1191846"/>
              <a:gd name="connsiteX0" fmla="*/ 8508999 w 8538307"/>
              <a:gd name="connsiteY0" fmla="*/ 605693 h 1309077"/>
              <a:gd name="connsiteX1" fmla="*/ 8538307 w 8538307"/>
              <a:gd name="connsiteY1" fmla="*/ 937847 h 1309077"/>
              <a:gd name="connsiteX2" fmla="*/ 29307 w 8538307"/>
              <a:gd name="connsiteY2" fmla="*/ 1309077 h 1309077"/>
              <a:gd name="connsiteX3" fmla="*/ 0 w 8538307"/>
              <a:gd name="connsiteY3" fmla="*/ 0 h 1309077"/>
              <a:gd name="connsiteX4" fmla="*/ 8508999 w 8538307"/>
              <a:gd name="connsiteY4" fmla="*/ 605693 h 1309077"/>
              <a:gd name="connsiteX0" fmla="*/ 8518769 w 8548077"/>
              <a:gd name="connsiteY0" fmla="*/ 605693 h 1309077"/>
              <a:gd name="connsiteX1" fmla="*/ 8548077 w 8548077"/>
              <a:gd name="connsiteY1" fmla="*/ 937847 h 1309077"/>
              <a:gd name="connsiteX2" fmla="*/ 0 w 8548077"/>
              <a:gd name="connsiteY2" fmla="*/ 1309077 h 1309077"/>
              <a:gd name="connsiteX3" fmla="*/ 9770 w 8548077"/>
              <a:gd name="connsiteY3" fmla="*/ 0 h 1309077"/>
              <a:gd name="connsiteX4" fmla="*/ 8518769 w 8548077"/>
              <a:gd name="connsiteY4" fmla="*/ 605693 h 13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8077" h="1309077">
                <a:moveTo>
                  <a:pt x="8518769" y="605693"/>
                </a:moveTo>
                <a:lnTo>
                  <a:pt x="8548077" y="937847"/>
                </a:lnTo>
                <a:lnTo>
                  <a:pt x="0" y="1309077"/>
                </a:lnTo>
                <a:cubicBezTo>
                  <a:pt x="3257" y="872718"/>
                  <a:pt x="6513" y="436359"/>
                  <a:pt x="9770" y="0"/>
                </a:cubicBezTo>
                <a:lnTo>
                  <a:pt x="8518769" y="605693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75000"/>
                </a:schemeClr>
              </a:gs>
              <a:gs pos="100000">
                <a:srgbClr val="FFFFFF"/>
              </a:gs>
            </a:gsLst>
            <a:lin ang="0" scaled="1"/>
            <a:tileRect/>
          </a:gradFill>
          <a:ln w="3175" cmpd="sng">
            <a:noFill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10" name="Llamada de flecha hacia abajo 9"/>
          <p:cNvSpPr/>
          <p:nvPr/>
        </p:nvSpPr>
        <p:spPr>
          <a:xfrm>
            <a:off x="563675" y="2201637"/>
            <a:ext cx="1153559" cy="2167374"/>
          </a:xfrm>
          <a:prstGeom prst="downArrowCallout">
            <a:avLst>
              <a:gd name="adj1" fmla="val 17778"/>
              <a:gd name="adj2" fmla="val 16049"/>
              <a:gd name="adj3" fmla="val 11574"/>
              <a:gd name="adj4" fmla="val 91653"/>
            </a:avLst>
          </a:prstGeom>
          <a:gradFill flip="none" rotWithShape="1">
            <a:gsLst>
              <a:gs pos="0">
                <a:srgbClr val="0000FF">
                  <a:alpha val="63000"/>
                </a:srgbClr>
              </a:gs>
              <a:gs pos="100000">
                <a:srgbClr val="FFFFFF">
                  <a:alpha val="63000"/>
                </a:srgbClr>
              </a:gs>
            </a:gsLst>
            <a:path path="rect">
              <a:fillToRect l="50000" t="50000" r="50000" b="50000"/>
            </a:path>
            <a:tileRect/>
          </a:gradFill>
          <a:ln>
            <a:solidFill>
              <a:srgbClr val="0000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7" name="Rectángulo 66"/>
          <p:cNvSpPr/>
          <p:nvPr/>
        </p:nvSpPr>
        <p:spPr>
          <a:xfrm rot="21540000">
            <a:off x="1331681" y="2748184"/>
            <a:ext cx="62278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5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L</a:t>
            </a:r>
            <a:r>
              <a:rPr lang="es-ES_tradnl" sz="52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U</a:t>
            </a:r>
            <a:r>
              <a:rPr lang="es-ES_tradnl" sz="5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G</a:t>
            </a:r>
            <a:r>
              <a:rPr lang="es-ES_tradnl" sz="48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A</a:t>
            </a:r>
            <a:r>
              <a:rPr lang="es-ES_tradnl" sz="46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R</a:t>
            </a:r>
            <a:r>
              <a:rPr lang="es-ES_tradnl" sz="5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 </a:t>
            </a:r>
            <a:r>
              <a:rPr lang="es-ES_tradnl" sz="42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E</a:t>
            </a:r>
            <a:r>
              <a:rPr lang="es-ES_tradnl" sz="40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P</a:t>
            </a:r>
            <a:r>
              <a:rPr lang="es-ES_tradnl" sz="38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I</a:t>
            </a:r>
            <a:r>
              <a:rPr lang="es-ES_tradnl" sz="36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S</a:t>
            </a:r>
            <a:r>
              <a:rPr lang="es-ES_tradnl" sz="3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T</a:t>
            </a:r>
            <a:r>
              <a:rPr lang="es-ES_tradnl" sz="32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E</a:t>
            </a:r>
            <a:r>
              <a:rPr lang="es-ES_tradnl" sz="30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M</a:t>
            </a:r>
            <a:r>
              <a:rPr lang="es-ES_tradnl" sz="28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O</a:t>
            </a:r>
            <a:r>
              <a:rPr lang="es-ES_tradnl" sz="26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L</a:t>
            </a:r>
            <a:r>
              <a:rPr lang="es-ES_tradnl" sz="24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Ó</a:t>
            </a:r>
            <a:r>
              <a:rPr lang="es-ES_tradnl" sz="22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G</a:t>
            </a:r>
            <a:r>
              <a:rPr lang="es-ES_tradnl" sz="20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I</a:t>
            </a:r>
            <a:r>
              <a:rPr lang="es-ES_tradnl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C</a:t>
            </a:r>
            <a:r>
              <a:rPr lang="es-ES_tradnl" sz="1600" b="1" spc="50" dirty="0" smtClean="0">
                <a:ln w="13500">
                  <a:solidFill>
                    <a:schemeClr val="accent1">
                      <a:shade val="2500"/>
                      <a:alpha val="6500"/>
                    </a:schemeClr>
                  </a:solidFill>
                  <a:prstDash val="solid"/>
                </a:ln>
                <a:gradFill flip="none" rotWithShape="1">
                  <a:gsLst>
                    <a:gs pos="4000">
                      <a:srgbClr val="800000">
                        <a:alpha val="95000"/>
                      </a:srgbClr>
                    </a:gs>
                    <a:gs pos="100000">
                      <a:srgbClr val="FFFFFF">
                        <a:alpha val="95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effectLst>
                  <a:innerShdw blurRad="50900" dist="38500" dir="13500000">
                    <a:srgbClr val="000000">
                      <a:alpha val="60000"/>
                    </a:srgbClr>
                  </a:innerShdw>
                </a:effectLst>
                <a:latin typeface="Comic Sans MS"/>
                <a:cs typeface="Comic Sans MS"/>
              </a:rPr>
              <a:t>O</a:t>
            </a:r>
            <a:endParaRPr lang="es-ES_tradnl" sz="1600" b="1" spc="50" dirty="0">
              <a:ln w="13500">
                <a:solidFill>
                  <a:schemeClr val="accent1">
                    <a:shade val="2500"/>
                    <a:alpha val="6500"/>
                  </a:schemeClr>
                </a:solidFill>
                <a:prstDash val="solid"/>
              </a:ln>
              <a:gradFill flip="none" rotWithShape="1">
                <a:gsLst>
                  <a:gs pos="4000">
                    <a:srgbClr val="800000">
                      <a:alpha val="95000"/>
                    </a:srgbClr>
                  </a:gs>
                  <a:gs pos="100000">
                    <a:srgbClr val="FFFFFF">
                      <a:alpha val="95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effectLst>
                <a:innerShdw blurRad="50900" dist="38500" dir="13500000">
                  <a:srgbClr val="000000">
                    <a:alpha val="60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3" name="Acorde 32"/>
          <p:cNvSpPr/>
          <p:nvPr/>
        </p:nvSpPr>
        <p:spPr>
          <a:xfrm rot="1410888">
            <a:off x="7521490" y="2481763"/>
            <a:ext cx="2339997" cy="2322710"/>
          </a:xfrm>
          <a:prstGeom prst="chord">
            <a:avLst/>
          </a:prstGeom>
          <a:gradFill flip="none" rotWithShape="1">
            <a:gsLst>
              <a:gs pos="0">
                <a:srgbClr val="80FF2B"/>
              </a:gs>
              <a:gs pos="100000">
                <a:srgbClr val="FFFFFF"/>
              </a:gs>
            </a:gsLst>
            <a:lin ang="0" scaled="1"/>
            <a:tileRect/>
          </a:gradFill>
          <a:ln>
            <a:solidFill>
              <a:srgbClr val="80FF2B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9" name="Forma libre 8"/>
          <p:cNvSpPr/>
          <p:nvPr/>
        </p:nvSpPr>
        <p:spPr>
          <a:xfrm>
            <a:off x="846686" y="2770369"/>
            <a:ext cx="7672726" cy="2603832"/>
          </a:xfrm>
          <a:custGeom>
            <a:avLst/>
            <a:gdLst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0 w 7082515"/>
              <a:gd name="connsiteY0" fmla="*/ 1112484 h 2938812"/>
              <a:gd name="connsiteX1" fmla="*/ 0 w 7082515"/>
              <a:gd name="connsiteY1" fmla="*/ 1112484 h 2938812"/>
              <a:gd name="connsiteX2" fmla="*/ 92703 w 7082515"/>
              <a:gd name="connsiteY2" fmla="*/ 1251545 h 2938812"/>
              <a:gd name="connsiteX3" fmla="*/ 111243 w 7082515"/>
              <a:gd name="connsiteY3" fmla="*/ 1279357 h 2938812"/>
              <a:gd name="connsiteX4" fmla="*/ 129784 w 7082515"/>
              <a:gd name="connsiteY4" fmla="*/ 1316440 h 2938812"/>
              <a:gd name="connsiteX5" fmla="*/ 157595 w 7082515"/>
              <a:gd name="connsiteY5" fmla="*/ 1334981 h 2938812"/>
              <a:gd name="connsiteX6" fmla="*/ 194676 w 7082515"/>
              <a:gd name="connsiteY6" fmla="*/ 1427688 h 2938812"/>
              <a:gd name="connsiteX7" fmla="*/ 222487 w 7082515"/>
              <a:gd name="connsiteY7" fmla="*/ 1455500 h 2938812"/>
              <a:gd name="connsiteX8" fmla="*/ 241028 w 7082515"/>
              <a:gd name="connsiteY8" fmla="*/ 1483312 h 2938812"/>
              <a:gd name="connsiteX9" fmla="*/ 268839 w 7082515"/>
              <a:gd name="connsiteY9" fmla="*/ 1520395 h 2938812"/>
              <a:gd name="connsiteX10" fmla="*/ 1066085 w 7082515"/>
              <a:gd name="connsiteY10" fmla="*/ 2382570 h 2938812"/>
              <a:gd name="connsiteX11" fmla="*/ 3420743 w 7082515"/>
              <a:gd name="connsiteY11" fmla="*/ 2938812 h 2938812"/>
              <a:gd name="connsiteX12" fmla="*/ 5960808 w 7082515"/>
              <a:gd name="connsiteY12" fmla="*/ 2364029 h 2938812"/>
              <a:gd name="connsiteX13" fmla="*/ 7082515 w 7082515"/>
              <a:gd name="connsiteY13" fmla="*/ 750927 h 2938812"/>
              <a:gd name="connsiteX14" fmla="*/ 6999082 w 7082515"/>
              <a:gd name="connsiteY14" fmla="*/ 0 h 2938812"/>
              <a:gd name="connsiteX15" fmla="*/ 6415053 w 7082515"/>
              <a:gd name="connsiteY15" fmla="*/ 1177379 h 2938812"/>
              <a:gd name="connsiteX16" fmla="*/ 0 w 7082515"/>
              <a:gd name="connsiteY16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812"/>
              <a:gd name="connsiteX1" fmla="*/ 369238 w 7451753"/>
              <a:gd name="connsiteY1" fmla="*/ 1112484 h 2938812"/>
              <a:gd name="connsiteX2" fmla="*/ 461941 w 7451753"/>
              <a:gd name="connsiteY2" fmla="*/ 1251545 h 2938812"/>
              <a:gd name="connsiteX3" fmla="*/ 480481 w 7451753"/>
              <a:gd name="connsiteY3" fmla="*/ 1279357 h 2938812"/>
              <a:gd name="connsiteX4" fmla="*/ 499022 w 7451753"/>
              <a:gd name="connsiteY4" fmla="*/ 1316440 h 2938812"/>
              <a:gd name="connsiteX5" fmla="*/ 526833 w 7451753"/>
              <a:gd name="connsiteY5" fmla="*/ 1334981 h 2938812"/>
              <a:gd name="connsiteX6" fmla="*/ 563914 w 7451753"/>
              <a:gd name="connsiteY6" fmla="*/ 1427688 h 2938812"/>
              <a:gd name="connsiteX7" fmla="*/ 591725 w 7451753"/>
              <a:gd name="connsiteY7" fmla="*/ 1455500 h 2938812"/>
              <a:gd name="connsiteX8" fmla="*/ 610266 w 7451753"/>
              <a:gd name="connsiteY8" fmla="*/ 1483312 h 2938812"/>
              <a:gd name="connsiteX9" fmla="*/ 638077 w 7451753"/>
              <a:gd name="connsiteY9" fmla="*/ 1520395 h 2938812"/>
              <a:gd name="connsiteX10" fmla="*/ 1435323 w 7451753"/>
              <a:gd name="connsiteY10" fmla="*/ 2382570 h 2938812"/>
              <a:gd name="connsiteX11" fmla="*/ 3789981 w 7451753"/>
              <a:gd name="connsiteY11" fmla="*/ 2938812 h 2938812"/>
              <a:gd name="connsiteX12" fmla="*/ 6330046 w 7451753"/>
              <a:gd name="connsiteY12" fmla="*/ 2364029 h 2938812"/>
              <a:gd name="connsiteX13" fmla="*/ 7451753 w 7451753"/>
              <a:gd name="connsiteY13" fmla="*/ 750927 h 2938812"/>
              <a:gd name="connsiteX14" fmla="*/ 7368320 w 7451753"/>
              <a:gd name="connsiteY14" fmla="*/ 0 h 2938812"/>
              <a:gd name="connsiteX15" fmla="*/ 6784291 w 7451753"/>
              <a:gd name="connsiteY15" fmla="*/ 1177379 h 2938812"/>
              <a:gd name="connsiteX16" fmla="*/ 508293 w 7451753"/>
              <a:gd name="connsiteY16" fmla="*/ 1112485 h 2938812"/>
              <a:gd name="connsiteX17" fmla="*/ 369238 w 7451753"/>
              <a:gd name="connsiteY17" fmla="*/ 1112484 h 2938812"/>
              <a:gd name="connsiteX0" fmla="*/ 369238 w 7451753"/>
              <a:gd name="connsiteY0" fmla="*/ 1112484 h 2938978"/>
              <a:gd name="connsiteX1" fmla="*/ 369238 w 7451753"/>
              <a:gd name="connsiteY1" fmla="*/ 1112484 h 2938978"/>
              <a:gd name="connsiteX2" fmla="*/ 461941 w 7451753"/>
              <a:gd name="connsiteY2" fmla="*/ 1251545 h 2938978"/>
              <a:gd name="connsiteX3" fmla="*/ 480481 w 7451753"/>
              <a:gd name="connsiteY3" fmla="*/ 1279357 h 2938978"/>
              <a:gd name="connsiteX4" fmla="*/ 499022 w 7451753"/>
              <a:gd name="connsiteY4" fmla="*/ 1316440 h 2938978"/>
              <a:gd name="connsiteX5" fmla="*/ 526833 w 7451753"/>
              <a:gd name="connsiteY5" fmla="*/ 1334981 h 2938978"/>
              <a:gd name="connsiteX6" fmla="*/ 563914 w 7451753"/>
              <a:gd name="connsiteY6" fmla="*/ 1427688 h 2938978"/>
              <a:gd name="connsiteX7" fmla="*/ 591725 w 7451753"/>
              <a:gd name="connsiteY7" fmla="*/ 1455500 h 2938978"/>
              <a:gd name="connsiteX8" fmla="*/ 610266 w 7451753"/>
              <a:gd name="connsiteY8" fmla="*/ 1483312 h 2938978"/>
              <a:gd name="connsiteX9" fmla="*/ 638077 w 7451753"/>
              <a:gd name="connsiteY9" fmla="*/ 1520395 h 2938978"/>
              <a:gd name="connsiteX10" fmla="*/ 1435323 w 7451753"/>
              <a:gd name="connsiteY10" fmla="*/ 2382570 h 2938978"/>
              <a:gd name="connsiteX11" fmla="*/ 3789981 w 7451753"/>
              <a:gd name="connsiteY11" fmla="*/ 2938812 h 2938978"/>
              <a:gd name="connsiteX12" fmla="*/ 6330046 w 7451753"/>
              <a:gd name="connsiteY12" fmla="*/ 2364029 h 2938978"/>
              <a:gd name="connsiteX13" fmla="*/ 7451753 w 7451753"/>
              <a:gd name="connsiteY13" fmla="*/ 750927 h 2938978"/>
              <a:gd name="connsiteX14" fmla="*/ 7368320 w 7451753"/>
              <a:gd name="connsiteY14" fmla="*/ 0 h 2938978"/>
              <a:gd name="connsiteX15" fmla="*/ 6784291 w 7451753"/>
              <a:gd name="connsiteY15" fmla="*/ 1177379 h 2938978"/>
              <a:gd name="connsiteX16" fmla="*/ 508293 w 7451753"/>
              <a:gd name="connsiteY16" fmla="*/ 1112485 h 2938978"/>
              <a:gd name="connsiteX17" fmla="*/ 369238 w 7451753"/>
              <a:gd name="connsiteY17" fmla="*/ 1112484 h 2938978"/>
              <a:gd name="connsiteX0" fmla="*/ 369238 w 7451753"/>
              <a:gd name="connsiteY0" fmla="*/ 1112484 h 2939334"/>
              <a:gd name="connsiteX1" fmla="*/ 369238 w 7451753"/>
              <a:gd name="connsiteY1" fmla="*/ 1112484 h 2939334"/>
              <a:gd name="connsiteX2" fmla="*/ 461941 w 7451753"/>
              <a:gd name="connsiteY2" fmla="*/ 1251545 h 2939334"/>
              <a:gd name="connsiteX3" fmla="*/ 480481 w 7451753"/>
              <a:gd name="connsiteY3" fmla="*/ 1279357 h 2939334"/>
              <a:gd name="connsiteX4" fmla="*/ 499022 w 7451753"/>
              <a:gd name="connsiteY4" fmla="*/ 1316440 h 2939334"/>
              <a:gd name="connsiteX5" fmla="*/ 526833 w 7451753"/>
              <a:gd name="connsiteY5" fmla="*/ 1334981 h 2939334"/>
              <a:gd name="connsiteX6" fmla="*/ 563914 w 7451753"/>
              <a:gd name="connsiteY6" fmla="*/ 1427688 h 2939334"/>
              <a:gd name="connsiteX7" fmla="*/ 591725 w 7451753"/>
              <a:gd name="connsiteY7" fmla="*/ 1455500 h 2939334"/>
              <a:gd name="connsiteX8" fmla="*/ 610266 w 7451753"/>
              <a:gd name="connsiteY8" fmla="*/ 1483312 h 2939334"/>
              <a:gd name="connsiteX9" fmla="*/ 638077 w 7451753"/>
              <a:gd name="connsiteY9" fmla="*/ 1520395 h 2939334"/>
              <a:gd name="connsiteX10" fmla="*/ 1435323 w 7451753"/>
              <a:gd name="connsiteY10" fmla="*/ 2382570 h 2939334"/>
              <a:gd name="connsiteX11" fmla="*/ 3789981 w 7451753"/>
              <a:gd name="connsiteY11" fmla="*/ 2938812 h 2939334"/>
              <a:gd name="connsiteX12" fmla="*/ 6330046 w 7451753"/>
              <a:gd name="connsiteY12" fmla="*/ 2364029 h 2939334"/>
              <a:gd name="connsiteX13" fmla="*/ 7451753 w 7451753"/>
              <a:gd name="connsiteY13" fmla="*/ 750927 h 2939334"/>
              <a:gd name="connsiteX14" fmla="*/ 7368320 w 7451753"/>
              <a:gd name="connsiteY14" fmla="*/ 0 h 2939334"/>
              <a:gd name="connsiteX15" fmla="*/ 6784291 w 7451753"/>
              <a:gd name="connsiteY15" fmla="*/ 1177379 h 2939334"/>
              <a:gd name="connsiteX16" fmla="*/ 508293 w 7451753"/>
              <a:gd name="connsiteY16" fmla="*/ 1112485 h 2939334"/>
              <a:gd name="connsiteX17" fmla="*/ 369238 w 7451753"/>
              <a:gd name="connsiteY17" fmla="*/ 1112484 h 2939334"/>
              <a:gd name="connsiteX0" fmla="*/ 369238 w 7451753"/>
              <a:gd name="connsiteY0" fmla="*/ 1112484 h 2939334"/>
              <a:gd name="connsiteX1" fmla="*/ 369238 w 7451753"/>
              <a:gd name="connsiteY1" fmla="*/ 1112484 h 2939334"/>
              <a:gd name="connsiteX2" fmla="*/ 461941 w 7451753"/>
              <a:gd name="connsiteY2" fmla="*/ 1251545 h 2939334"/>
              <a:gd name="connsiteX3" fmla="*/ 499022 w 7451753"/>
              <a:gd name="connsiteY3" fmla="*/ 1316440 h 2939334"/>
              <a:gd name="connsiteX4" fmla="*/ 526833 w 7451753"/>
              <a:gd name="connsiteY4" fmla="*/ 1334981 h 2939334"/>
              <a:gd name="connsiteX5" fmla="*/ 563914 w 7451753"/>
              <a:gd name="connsiteY5" fmla="*/ 1427688 h 2939334"/>
              <a:gd name="connsiteX6" fmla="*/ 591725 w 7451753"/>
              <a:gd name="connsiteY6" fmla="*/ 1455500 h 2939334"/>
              <a:gd name="connsiteX7" fmla="*/ 610266 w 7451753"/>
              <a:gd name="connsiteY7" fmla="*/ 1483312 h 2939334"/>
              <a:gd name="connsiteX8" fmla="*/ 638077 w 7451753"/>
              <a:gd name="connsiteY8" fmla="*/ 1520395 h 2939334"/>
              <a:gd name="connsiteX9" fmla="*/ 1435323 w 7451753"/>
              <a:gd name="connsiteY9" fmla="*/ 2382570 h 2939334"/>
              <a:gd name="connsiteX10" fmla="*/ 3789981 w 7451753"/>
              <a:gd name="connsiteY10" fmla="*/ 2938812 h 2939334"/>
              <a:gd name="connsiteX11" fmla="*/ 6330046 w 7451753"/>
              <a:gd name="connsiteY11" fmla="*/ 2364029 h 2939334"/>
              <a:gd name="connsiteX12" fmla="*/ 7451753 w 7451753"/>
              <a:gd name="connsiteY12" fmla="*/ 750927 h 2939334"/>
              <a:gd name="connsiteX13" fmla="*/ 7368320 w 7451753"/>
              <a:gd name="connsiteY13" fmla="*/ 0 h 2939334"/>
              <a:gd name="connsiteX14" fmla="*/ 6784291 w 7451753"/>
              <a:gd name="connsiteY14" fmla="*/ 1177379 h 2939334"/>
              <a:gd name="connsiteX15" fmla="*/ 508293 w 7451753"/>
              <a:gd name="connsiteY15" fmla="*/ 1112485 h 2939334"/>
              <a:gd name="connsiteX16" fmla="*/ 369238 w 7451753"/>
              <a:gd name="connsiteY16" fmla="*/ 1112484 h 2939334"/>
              <a:gd name="connsiteX0" fmla="*/ 369238 w 7451753"/>
              <a:gd name="connsiteY0" fmla="*/ 1112484 h 2939334"/>
              <a:gd name="connsiteX1" fmla="*/ 369238 w 7451753"/>
              <a:gd name="connsiteY1" fmla="*/ 1112484 h 2939334"/>
              <a:gd name="connsiteX2" fmla="*/ 499022 w 7451753"/>
              <a:gd name="connsiteY2" fmla="*/ 1316440 h 2939334"/>
              <a:gd name="connsiteX3" fmla="*/ 526833 w 7451753"/>
              <a:gd name="connsiteY3" fmla="*/ 1334981 h 2939334"/>
              <a:gd name="connsiteX4" fmla="*/ 563914 w 7451753"/>
              <a:gd name="connsiteY4" fmla="*/ 1427688 h 2939334"/>
              <a:gd name="connsiteX5" fmla="*/ 591725 w 7451753"/>
              <a:gd name="connsiteY5" fmla="*/ 1455500 h 2939334"/>
              <a:gd name="connsiteX6" fmla="*/ 610266 w 7451753"/>
              <a:gd name="connsiteY6" fmla="*/ 1483312 h 2939334"/>
              <a:gd name="connsiteX7" fmla="*/ 638077 w 7451753"/>
              <a:gd name="connsiteY7" fmla="*/ 1520395 h 2939334"/>
              <a:gd name="connsiteX8" fmla="*/ 1435323 w 7451753"/>
              <a:gd name="connsiteY8" fmla="*/ 2382570 h 2939334"/>
              <a:gd name="connsiteX9" fmla="*/ 3789981 w 7451753"/>
              <a:gd name="connsiteY9" fmla="*/ 2938812 h 2939334"/>
              <a:gd name="connsiteX10" fmla="*/ 6330046 w 7451753"/>
              <a:gd name="connsiteY10" fmla="*/ 2364029 h 2939334"/>
              <a:gd name="connsiteX11" fmla="*/ 7451753 w 7451753"/>
              <a:gd name="connsiteY11" fmla="*/ 750927 h 2939334"/>
              <a:gd name="connsiteX12" fmla="*/ 7368320 w 7451753"/>
              <a:gd name="connsiteY12" fmla="*/ 0 h 2939334"/>
              <a:gd name="connsiteX13" fmla="*/ 6784291 w 7451753"/>
              <a:gd name="connsiteY13" fmla="*/ 1177379 h 2939334"/>
              <a:gd name="connsiteX14" fmla="*/ 508293 w 7451753"/>
              <a:gd name="connsiteY14" fmla="*/ 1112485 h 2939334"/>
              <a:gd name="connsiteX15" fmla="*/ 369238 w 7451753"/>
              <a:gd name="connsiteY15" fmla="*/ 1112484 h 2939334"/>
              <a:gd name="connsiteX0" fmla="*/ 513735 w 7457195"/>
              <a:gd name="connsiteY0" fmla="*/ 1112485 h 2939334"/>
              <a:gd name="connsiteX1" fmla="*/ 374680 w 7457195"/>
              <a:gd name="connsiteY1" fmla="*/ 1112484 h 2939334"/>
              <a:gd name="connsiteX2" fmla="*/ 504464 w 7457195"/>
              <a:gd name="connsiteY2" fmla="*/ 1316440 h 2939334"/>
              <a:gd name="connsiteX3" fmla="*/ 532275 w 7457195"/>
              <a:gd name="connsiteY3" fmla="*/ 1334981 h 2939334"/>
              <a:gd name="connsiteX4" fmla="*/ 569356 w 7457195"/>
              <a:gd name="connsiteY4" fmla="*/ 1427688 h 2939334"/>
              <a:gd name="connsiteX5" fmla="*/ 597167 w 7457195"/>
              <a:gd name="connsiteY5" fmla="*/ 1455500 h 2939334"/>
              <a:gd name="connsiteX6" fmla="*/ 615708 w 7457195"/>
              <a:gd name="connsiteY6" fmla="*/ 1483312 h 2939334"/>
              <a:gd name="connsiteX7" fmla="*/ 643519 w 7457195"/>
              <a:gd name="connsiteY7" fmla="*/ 1520395 h 2939334"/>
              <a:gd name="connsiteX8" fmla="*/ 1440765 w 7457195"/>
              <a:gd name="connsiteY8" fmla="*/ 2382570 h 2939334"/>
              <a:gd name="connsiteX9" fmla="*/ 3795423 w 7457195"/>
              <a:gd name="connsiteY9" fmla="*/ 2938812 h 2939334"/>
              <a:gd name="connsiteX10" fmla="*/ 6335488 w 7457195"/>
              <a:gd name="connsiteY10" fmla="*/ 2364029 h 2939334"/>
              <a:gd name="connsiteX11" fmla="*/ 7457195 w 7457195"/>
              <a:gd name="connsiteY11" fmla="*/ 750927 h 2939334"/>
              <a:gd name="connsiteX12" fmla="*/ 7373762 w 7457195"/>
              <a:gd name="connsiteY12" fmla="*/ 0 h 2939334"/>
              <a:gd name="connsiteX13" fmla="*/ 6789733 w 7457195"/>
              <a:gd name="connsiteY13" fmla="*/ 1177379 h 2939334"/>
              <a:gd name="connsiteX14" fmla="*/ 513735 w 7457195"/>
              <a:gd name="connsiteY14" fmla="*/ 1112485 h 2939334"/>
              <a:gd name="connsiteX0" fmla="*/ 513735 w 7457195"/>
              <a:gd name="connsiteY0" fmla="*/ 1112485 h 2939334"/>
              <a:gd name="connsiteX1" fmla="*/ 374680 w 7457195"/>
              <a:gd name="connsiteY1" fmla="*/ 1112484 h 2939334"/>
              <a:gd name="connsiteX2" fmla="*/ 504464 w 7457195"/>
              <a:gd name="connsiteY2" fmla="*/ 1316440 h 2939334"/>
              <a:gd name="connsiteX3" fmla="*/ 569356 w 7457195"/>
              <a:gd name="connsiteY3" fmla="*/ 1427688 h 2939334"/>
              <a:gd name="connsiteX4" fmla="*/ 597167 w 7457195"/>
              <a:gd name="connsiteY4" fmla="*/ 1455500 h 2939334"/>
              <a:gd name="connsiteX5" fmla="*/ 615708 w 7457195"/>
              <a:gd name="connsiteY5" fmla="*/ 1483312 h 2939334"/>
              <a:gd name="connsiteX6" fmla="*/ 643519 w 7457195"/>
              <a:gd name="connsiteY6" fmla="*/ 1520395 h 2939334"/>
              <a:gd name="connsiteX7" fmla="*/ 1440765 w 7457195"/>
              <a:gd name="connsiteY7" fmla="*/ 2382570 h 2939334"/>
              <a:gd name="connsiteX8" fmla="*/ 3795423 w 7457195"/>
              <a:gd name="connsiteY8" fmla="*/ 2938812 h 2939334"/>
              <a:gd name="connsiteX9" fmla="*/ 6335488 w 7457195"/>
              <a:gd name="connsiteY9" fmla="*/ 2364029 h 2939334"/>
              <a:gd name="connsiteX10" fmla="*/ 7457195 w 7457195"/>
              <a:gd name="connsiteY10" fmla="*/ 750927 h 2939334"/>
              <a:gd name="connsiteX11" fmla="*/ 7373762 w 7457195"/>
              <a:gd name="connsiteY11" fmla="*/ 0 h 2939334"/>
              <a:gd name="connsiteX12" fmla="*/ 6789733 w 7457195"/>
              <a:gd name="connsiteY12" fmla="*/ 1177379 h 2939334"/>
              <a:gd name="connsiteX13" fmla="*/ 513735 w 7457195"/>
              <a:gd name="connsiteY13" fmla="*/ 1112485 h 2939334"/>
              <a:gd name="connsiteX0" fmla="*/ 516487 w 7459947"/>
              <a:gd name="connsiteY0" fmla="*/ 1112485 h 2939334"/>
              <a:gd name="connsiteX1" fmla="*/ 377432 w 7459947"/>
              <a:gd name="connsiteY1" fmla="*/ 1112484 h 2939334"/>
              <a:gd name="connsiteX2" fmla="*/ 572108 w 7459947"/>
              <a:gd name="connsiteY2" fmla="*/ 1427688 h 2939334"/>
              <a:gd name="connsiteX3" fmla="*/ 599919 w 7459947"/>
              <a:gd name="connsiteY3" fmla="*/ 1455500 h 2939334"/>
              <a:gd name="connsiteX4" fmla="*/ 618460 w 7459947"/>
              <a:gd name="connsiteY4" fmla="*/ 1483312 h 2939334"/>
              <a:gd name="connsiteX5" fmla="*/ 646271 w 7459947"/>
              <a:gd name="connsiteY5" fmla="*/ 1520395 h 2939334"/>
              <a:gd name="connsiteX6" fmla="*/ 1443517 w 7459947"/>
              <a:gd name="connsiteY6" fmla="*/ 2382570 h 2939334"/>
              <a:gd name="connsiteX7" fmla="*/ 3798175 w 7459947"/>
              <a:gd name="connsiteY7" fmla="*/ 2938812 h 2939334"/>
              <a:gd name="connsiteX8" fmla="*/ 6338240 w 7459947"/>
              <a:gd name="connsiteY8" fmla="*/ 2364029 h 2939334"/>
              <a:gd name="connsiteX9" fmla="*/ 7459947 w 7459947"/>
              <a:gd name="connsiteY9" fmla="*/ 750927 h 2939334"/>
              <a:gd name="connsiteX10" fmla="*/ 7376514 w 7459947"/>
              <a:gd name="connsiteY10" fmla="*/ 0 h 2939334"/>
              <a:gd name="connsiteX11" fmla="*/ 6792485 w 7459947"/>
              <a:gd name="connsiteY11" fmla="*/ 1177379 h 2939334"/>
              <a:gd name="connsiteX12" fmla="*/ 516487 w 7459947"/>
              <a:gd name="connsiteY12" fmla="*/ 1112485 h 2939334"/>
              <a:gd name="connsiteX0" fmla="*/ 517673 w 7461133"/>
              <a:gd name="connsiteY0" fmla="*/ 1112485 h 2939334"/>
              <a:gd name="connsiteX1" fmla="*/ 378618 w 7461133"/>
              <a:gd name="connsiteY1" fmla="*/ 1112484 h 2939334"/>
              <a:gd name="connsiteX2" fmla="*/ 601105 w 7461133"/>
              <a:gd name="connsiteY2" fmla="*/ 1455500 h 2939334"/>
              <a:gd name="connsiteX3" fmla="*/ 619646 w 7461133"/>
              <a:gd name="connsiteY3" fmla="*/ 1483312 h 2939334"/>
              <a:gd name="connsiteX4" fmla="*/ 647457 w 7461133"/>
              <a:gd name="connsiteY4" fmla="*/ 1520395 h 2939334"/>
              <a:gd name="connsiteX5" fmla="*/ 1444703 w 7461133"/>
              <a:gd name="connsiteY5" fmla="*/ 2382570 h 2939334"/>
              <a:gd name="connsiteX6" fmla="*/ 3799361 w 7461133"/>
              <a:gd name="connsiteY6" fmla="*/ 2938812 h 2939334"/>
              <a:gd name="connsiteX7" fmla="*/ 6339426 w 7461133"/>
              <a:gd name="connsiteY7" fmla="*/ 2364029 h 2939334"/>
              <a:gd name="connsiteX8" fmla="*/ 7461133 w 7461133"/>
              <a:gd name="connsiteY8" fmla="*/ 750927 h 2939334"/>
              <a:gd name="connsiteX9" fmla="*/ 7377700 w 7461133"/>
              <a:gd name="connsiteY9" fmla="*/ 0 h 2939334"/>
              <a:gd name="connsiteX10" fmla="*/ 6793671 w 7461133"/>
              <a:gd name="connsiteY10" fmla="*/ 1177379 h 2939334"/>
              <a:gd name="connsiteX11" fmla="*/ 517673 w 7461133"/>
              <a:gd name="connsiteY11" fmla="*/ 1112485 h 2939334"/>
              <a:gd name="connsiteX0" fmla="*/ 517673 w 7461133"/>
              <a:gd name="connsiteY0" fmla="*/ 1112485 h 2939334"/>
              <a:gd name="connsiteX1" fmla="*/ 378618 w 7461133"/>
              <a:gd name="connsiteY1" fmla="*/ 1112484 h 2939334"/>
              <a:gd name="connsiteX2" fmla="*/ 601105 w 7461133"/>
              <a:gd name="connsiteY2" fmla="*/ 1455500 h 2939334"/>
              <a:gd name="connsiteX3" fmla="*/ 647457 w 7461133"/>
              <a:gd name="connsiteY3" fmla="*/ 1520395 h 2939334"/>
              <a:gd name="connsiteX4" fmla="*/ 1444703 w 7461133"/>
              <a:gd name="connsiteY4" fmla="*/ 2382570 h 2939334"/>
              <a:gd name="connsiteX5" fmla="*/ 3799361 w 7461133"/>
              <a:gd name="connsiteY5" fmla="*/ 2938812 h 2939334"/>
              <a:gd name="connsiteX6" fmla="*/ 6339426 w 7461133"/>
              <a:gd name="connsiteY6" fmla="*/ 2364029 h 2939334"/>
              <a:gd name="connsiteX7" fmla="*/ 7461133 w 7461133"/>
              <a:gd name="connsiteY7" fmla="*/ 750927 h 2939334"/>
              <a:gd name="connsiteX8" fmla="*/ 7377700 w 7461133"/>
              <a:gd name="connsiteY8" fmla="*/ 0 h 2939334"/>
              <a:gd name="connsiteX9" fmla="*/ 6793671 w 7461133"/>
              <a:gd name="connsiteY9" fmla="*/ 1177379 h 2939334"/>
              <a:gd name="connsiteX10" fmla="*/ 517673 w 7461133"/>
              <a:gd name="connsiteY10" fmla="*/ 1112485 h 2939334"/>
              <a:gd name="connsiteX0" fmla="*/ 519658 w 7463118"/>
              <a:gd name="connsiteY0" fmla="*/ 1112485 h 2939334"/>
              <a:gd name="connsiteX1" fmla="*/ 380603 w 7463118"/>
              <a:gd name="connsiteY1" fmla="*/ 1112484 h 2939334"/>
              <a:gd name="connsiteX2" fmla="*/ 649442 w 7463118"/>
              <a:gd name="connsiteY2" fmla="*/ 1520395 h 2939334"/>
              <a:gd name="connsiteX3" fmla="*/ 1446688 w 7463118"/>
              <a:gd name="connsiteY3" fmla="*/ 2382570 h 2939334"/>
              <a:gd name="connsiteX4" fmla="*/ 3801346 w 7463118"/>
              <a:gd name="connsiteY4" fmla="*/ 2938812 h 2939334"/>
              <a:gd name="connsiteX5" fmla="*/ 6341411 w 7463118"/>
              <a:gd name="connsiteY5" fmla="*/ 2364029 h 2939334"/>
              <a:gd name="connsiteX6" fmla="*/ 7463118 w 7463118"/>
              <a:gd name="connsiteY6" fmla="*/ 750927 h 2939334"/>
              <a:gd name="connsiteX7" fmla="*/ 7379685 w 7463118"/>
              <a:gd name="connsiteY7" fmla="*/ 0 h 2939334"/>
              <a:gd name="connsiteX8" fmla="*/ 6795656 w 7463118"/>
              <a:gd name="connsiteY8" fmla="*/ 1177379 h 2939334"/>
              <a:gd name="connsiteX9" fmla="*/ 519658 w 7463118"/>
              <a:gd name="connsiteY9" fmla="*/ 1112485 h 2939334"/>
              <a:gd name="connsiteX0" fmla="*/ 555455 w 7498915"/>
              <a:gd name="connsiteY0" fmla="*/ 1112485 h 2939334"/>
              <a:gd name="connsiteX1" fmla="*/ 416400 w 7498915"/>
              <a:gd name="connsiteY1" fmla="*/ 1112484 h 2939334"/>
              <a:gd name="connsiteX2" fmla="*/ 1482485 w 7498915"/>
              <a:gd name="connsiteY2" fmla="*/ 2382570 h 2939334"/>
              <a:gd name="connsiteX3" fmla="*/ 3837143 w 7498915"/>
              <a:gd name="connsiteY3" fmla="*/ 2938812 h 2939334"/>
              <a:gd name="connsiteX4" fmla="*/ 6377208 w 7498915"/>
              <a:gd name="connsiteY4" fmla="*/ 2364029 h 2939334"/>
              <a:gd name="connsiteX5" fmla="*/ 7498915 w 7498915"/>
              <a:gd name="connsiteY5" fmla="*/ 750927 h 2939334"/>
              <a:gd name="connsiteX6" fmla="*/ 7415482 w 7498915"/>
              <a:gd name="connsiteY6" fmla="*/ 0 h 2939334"/>
              <a:gd name="connsiteX7" fmla="*/ 6831453 w 7498915"/>
              <a:gd name="connsiteY7" fmla="*/ 1177379 h 2939334"/>
              <a:gd name="connsiteX8" fmla="*/ 555455 w 7498915"/>
              <a:gd name="connsiteY8" fmla="*/ 1112485 h 2939334"/>
              <a:gd name="connsiteX0" fmla="*/ 308214 w 7251674"/>
              <a:gd name="connsiteY0" fmla="*/ 1112485 h 2939334"/>
              <a:gd name="connsiteX1" fmla="*/ 1235244 w 7251674"/>
              <a:gd name="connsiteY1" fmla="*/ 2382570 h 2939334"/>
              <a:gd name="connsiteX2" fmla="*/ 3589902 w 7251674"/>
              <a:gd name="connsiteY2" fmla="*/ 2938812 h 2939334"/>
              <a:gd name="connsiteX3" fmla="*/ 6129967 w 7251674"/>
              <a:gd name="connsiteY3" fmla="*/ 2364029 h 2939334"/>
              <a:gd name="connsiteX4" fmla="*/ 7251674 w 7251674"/>
              <a:gd name="connsiteY4" fmla="*/ 750927 h 2939334"/>
              <a:gd name="connsiteX5" fmla="*/ 7168241 w 7251674"/>
              <a:gd name="connsiteY5" fmla="*/ 0 h 2939334"/>
              <a:gd name="connsiteX6" fmla="*/ 6584212 w 7251674"/>
              <a:gd name="connsiteY6" fmla="*/ 1177379 h 2939334"/>
              <a:gd name="connsiteX7" fmla="*/ 308214 w 7251674"/>
              <a:gd name="connsiteY7" fmla="*/ 1112485 h 2939334"/>
              <a:gd name="connsiteX0" fmla="*/ 0 w 6943460"/>
              <a:gd name="connsiteY0" fmla="*/ 1112485 h 2939334"/>
              <a:gd name="connsiteX1" fmla="*/ 927030 w 6943460"/>
              <a:gd name="connsiteY1" fmla="*/ 2382570 h 2939334"/>
              <a:gd name="connsiteX2" fmla="*/ 3281688 w 6943460"/>
              <a:gd name="connsiteY2" fmla="*/ 2938812 h 2939334"/>
              <a:gd name="connsiteX3" fmla="*/ 5821753 w 6943460"/>
              <a:gd name="connsiteY3" fmla="*/ 2364029 h 2939334"/>
              <a:gd name="connsiteX4" fmla="*/ 6943460 w 6943460"/>
              <a:gd name="connsiteY4" fmla="*/ 750927 h 2939334"/>
              <a:gd name="connsiteX5" fmla="*/ 6860027 w 6943460"/>
              <a:gd name="connsiteY5" fmla="*/ 0 h 2939334"/>
              <a:gd name="connsiteX6" fmla="*/ 6275998 w 6943460"/>
              <a:gd name="connsiteY6" fmla="*/ 1177379 h 2939334"/>
              <a:gd name="connsiteX7" fmla="*/ 0 w 6943460"/>
              <a:gd name="connsiteY7" fmla="*/ 1112485 h 2939334"/>
              <a:gd name="connsiteX0" fmla="*/ 0 w 7110326"/>
              <a:gd name="connsiteY0" fmla="*/ 1195921 h 2939334"/>
              <a:gd name="connsiteX1" fmla="*/ 1093896 w 7110326"/>
              <a:gd name="connsiteY1" fmla="*/ 2382570 h 2939334"/>
              <a:gd name="connsiteX2" fmla="*/ 3448554 w 7110326"/>
              <a:gd name="connsiteY2" fmla="*/ 2938812 h 2939334"/>
              <a:gd name="connsiteX3" fmla="*/ 5988619 w 7110326"/>
              <a:gd name="connsiteY3" fmla="*/ 2364029 h 2939334"/>
              <a:gd name="connsiteX4" fmla="*/ 7110326 w 7110326"/>
              <a:gd name="connsiteY4" fmla="*/ 750927 h 2939334"/>
              <a:gd name="connsiteX5" fmla="*/ 7026893 w 7110326"/>
              <a:gd name="connsiteY5" fmla="*/ 0 h 2939334"/>
              <a:gd name="connsiteX6" fmla="*/ 6442864 w 7110326"/>
              <a:gd name="connsiteY6" fmla="*/ 1177379 h 2939334"/>
              <a:gd name="connsiteX7" fmla="*/ 0 w 7110326"/>
              <a:gd name="connsiteY7" fmla="*/ 1195921 h 2939334"/>
              <a:gd name="connsiteX0" fmla="*/ 0 w 7110326"/>
              <a:gd name="connsiteY0" fmla="*/ 1195921 h 2939334"/>
              <a:gd name="connsiteX1" fmla="*/ 1093896 w 7110326"/>
              <a:gd name="connsiteY1" fmla="*/ 2382570 h 2939334"/>
              <a:gd name="connsiteX2" fmla="*/ 3448554 w 7110326"/>
              <a:gd name="connsiteY2" fmla="*/ 2938812 h 2939334"/>
              <a:gd name="connsiteX3" fmla="*/ 5988619 w 7110326"/>
              <a:gd name="connsiteY3" fmla="*/ 2364029 h 2939334"/>
              <a:gd name="connsiteX4" fmla="*/ 7110326 w 7110326"/>
              <a:gd name="connsiteY4" fmla="*/ 750927 h 2939334"/>
              <a:gd name="connsiteX5" fmla="*/ 7026893 w 7110326"/>
              <a:gd name="connsiteY5" fmla="*/ 0 h 2939334"/>
              <a:gd name="connsiteX6" fmla="*/ 6442864 w 7110326"/>
              <a:gd name="connsiteY6" fmla="*/ 1177379 h 2939334"/>
              <a:gd name="connsiteX7" fmla="*/ 0 w 7110326"/>
              <a:gd name="connsiteY7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6442864 w 7026893"/>
              <a:gd name="connsiteY5" fmla="*/ 1177379 h 2939334"/>
              <a:gd name="connsiteX6" fmla="*/ 0 w 7026893"/>
              <a:gd name="connsiteY6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6442864 w 7026893"/>
              <a:gd name="connsiteY5" fmla="*/ 1177379 h 2939334"/>
              <a:gd name="connsiteX6" fmla="*/ 0 w 7026893"/>
              <a:gd name="connsiteY6" fmla="*/ 1195921 h 2939334"/>
              <a:gd name="connsiteX0" fmla="*/ 0 w 7047340"/>
              <a:gd name="connsiteY0" fmla="*/ 1195921 h 2939334"/>
              <a:gd name="connsiteX1" fmla="*/ 1093896 w 7047340"/>
              <a:gd name="connsiteY1" fmla="*/ 2382570 h 2939334"/>
              <a:gd name="connsiteX2" fmla="*/ 3448554 w 7047340"/>
              <a:gd name="connsiteY2" fmla="*/ 2938812 h 2939334"/>
              <a:gd name="connsiteX3" fmla="*/ 5988619 w 7047340"/>
              <a:gd name="connsiteY3" fmla="*/ 2364029 h 2939334"/>
              <a:gd name="connsiteX4" fmla="*/ 7026893 w 7047340"/>
              <a:gd name="connsiteY4" fmla="*/ 0 h 2939334"/>
              <a:gd name="connsiteX5" fmla="*/ 6442864 w 7047340"/>
              <a:gd name="connsiteY5" fmla="*/ 1177379 h 2939334"/>
              <a:gd name="connsiteX6" fmla="*/ 0 w 7047340"/>
              <a:gd name="connsiteY6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6442864 w 7026893"/>
              <a:gd name="connsiteY5" fmla="*/ 1177379 h 2939334"/>
              <a:gd name="connsiteX6" fmla="*/ 0 w 7026893"/>
              <a:gd name="connsiteY6" fmla="*/ 1195921 h 2939334"/>
              <a:gd name="connsiteX0" fmla="*/ 0 w 7026893"/>
              <a:gd name="connsiteY0" fmla="*/ 1220930 h 2964343"/>
              <a:gd name="connsiteX1" fmla="*/ 1093896 w 7026893"/>
              <a:gd name="connsiteY1" fmla="*/ 2407579 h 2964343"/>
              <a:gd name="connsiteX2" fmla="*/ 3448554 w 7026893"/>
              <a:gd name="connsiteY2" fmla="*/ 2963821 h 2964343"/>
              <a:gd name="connsiteX3" fmla="*/ 5988619 w 7026893"/>
              <a:gd name="connsiteY3" fmla="*/ 2389038 h 2964343"/>
              <a:gd name="connsiteX4" fmla="*/ 7026893 w 7026893"/>
              <a:gd name="connsiteY4" fmla="*/ 25009 h 2964343"/>
              <a:gd name="connsiteX5" fmla="*/ 0 w 7026893"/>
              <a:gd name="connsiteY5" fmla="*/ 1220930 h 2964343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0 w 7026893"/>
              <a:gd name="connsiteY5" fmla="*/ 1195921 h 2939334"/>
              <a:gd name="connsiteX0" fmla="*/ 0 w 7026893"/>
              <a:gd name="connsiteY0" fmla="*/ 1195921 h 2939334"/>
              <a:gd name="connsiteX1" fmla="*/ 1093896 w 7026893"/>
              <a:gd name="connsiteY1" fmla="*/ 2382570 h 2939334"/>
              <a:gd name="connsiteX2" fmla="*/ 3448554 w 7026893"/>
              <a:gd name="connsiteY2" fmla="*/ 2938812 h 2939334"/>
              <a:gd name="connsiteX3" fmla="*/ 5988619 w 7026893"/>
              <a:gd name="connsiteY3" fmla="*/ 2364029 h 2939334"/>
              <a:gd name="connsiteX4" fmla="*/ 7026893 w 7026893"/>
              <a:gd name="connsiteY4" fmla="*/ 0 h 2939334"/>
              <a:gd name="connsiteX5" fmla="*/ 0 w 7026893"/>
              <a:gd name="connsiteY5" fmla="*/ 1195921 h 2939334"/>
              <a:gd name="connsiteX0" fmla="*/ 0 w 7026893"/>
              <a:gd name="connsiteY0" fmla="*/ 1195921 h 2599370"/>
              <a:gd name="connsiteX1" fmla="*/ 1093896 w 7026893"/>
              <a:gd name="connsiteY1" fmla="*/ 2382570 h 2599370"/>
              <a:gd name="connsiteX2" fmla="*/ 5988619 w 7026893"/>
              <a:gd name="connsiteY2" fmla="*/ 2364029 h 2599370"/>
              <a:gd name="connsiteX3" fmla="*/ 7026893 w 7026893"/>
              <a:gd name="connsiteY3" fmla="*/ 0 h 2599370"/>
              <a:gd name="connsiteX4" fmla="*/ 0 w 7026893"/>
              <a:gd name="connsiteY4" fmla="*/ 1195921 h 2599370"/>
              <a:gd name="connsiteX0" fmla="*/ 4392 w 7031285"/>
              <a:gd name="connsiteY0" fmla="*/ 1195921 h 2390629"/>
              <a:gd name="connsiteX1" fmla="*/ 5993011 w 7031285"/>
              <a:gd name="connsiteY1" fmla="*/ 2364029 h 2390629"/>
              <a:gd name="connsiteX2" fmla="*/ 7031285 w 7031285"/>
              <a:gd name="connsiteY2" fmla="*/ 0 h 2390629"/>
              <a:gd name="connsiteX3" fmla="*/ 4392 w 7031285"/>
              <a:gd name="connsiteY3" fmla="*/ 1195921 h 2390629"/>
              <a:gd name="connsiteX0" fmla="*/ 8152 w 7035045"/>
              <a:gd name="connsiteY0" fmla="*/ 1195921 h 2818952"/>
              <a:gd name="connsiteX1" fmla="*/ 3632843 w 7035045"/>
              <a:gd name="connsiteY1" fmla="*/ 2799751 h 2818952"/>
              <a:gd name="connsiteX2" fmla="*/ 7035045 w 7035045"/>
              <a:gd name="connsiteY2" fmla="*/ 0 h 2818952"/>
              <a:gd name="connsiteX3" fmla="*/ 8152 w 7035045"/>
              <a:gd name="connsiteY3" fmla="*/ 1195921 h 2818952"/>
              <a:gd name="connsiteX0" fmla="*/ 8152 w 7035045"/>
              <a:gd name="connsiteY0" fmla="*/ 1195921 h 2818952"/>
              <a:gd name="connsiteX1" fmla="*/ 3632843 w 7035045"/>
              <a:gd name="connsiteY1" fmla="*/ 2799751 h 2818952"/>
              <a:gd name="connsiteX2" fmla="*/ 7035045 w 7035045"/>
              <a:gd name="connsiteY2" fmla="*/ 0 h 2818952"/>
              <a:gd name="connsiteX3" fmla="*/ 8152 w 7035045"/>
              <a:gd name="connsiteY3" fmla="*/ 1195921 h 2818952"/>
              <a:gd name="connsiteX0" fmla="*/ 11528 w 7038421"/>
              <a:gd name="connsiteY0" fmla="*/ 1195921 h 2799818"/>
              <a:gd name="connsiteX1" fmla="*/ 3636219 w 7038421"/>
              <a:gd name="connsiteY1" fmla="*/ 2799751 h 2799818"/>
              <a:gd name="connsiteX2" fmla="*/ 7038421 w 7038421"/>
              <a:gd name="connsiteY2" fmla="*/ 0 h 2799818"/>
              <a:gd name="connsiteX3" fmla="*/ 11528 w 7038421"/>
              <a:gd name="connsiteY3" fmla="*/ 1195921 h 2799818"/>
              <a:gd name="connsiteX0" fmla="*/ 0 w 7026893"/>
              <a:gd name="connsiteY0" fmla="*/ 1195921 h 2799818"/>
              <a:gd name="connsiteX1" fmla="*/ 3624691 w 7026893"/>
              <a:gd name="connsiteY1" fmla="*/ 2799751 h 2799818"/>
              <a:gd name="connsiteX2" fmla="*/ 7026893 w 7026893"/>
              <a:gd name="connsiteY2" fmla="*/ 0 h 2799818"/>
              <a:gd name="connsiteX3" fmla="*/ 0 w 7026893"/>
              <a:gd name="connsiteY3" fmla="*/ 1195921 h 2799818"/>
              <a:gd name="connsiteX0" fmla="*/ 0 w 7295236"/>
              <a:gd name="connsiteY0" fmla="*/ 631444 h 2799818"/>
              <a:gd name="connsiteX1" fmla="*/ 3893034 w 7295236"/>
              <a:gd name="connsiteY1" fmla="*/ 2799751 h 2799818"/>
              <a:gd name="connsiteX2" fmla="*/ 7295236 w 7295236"/>
              <a:gd name="connsiteY2" fmla="*/ 0 h 2799818"/>
              <a:gd name="connsiteX3" fmla="*/ 0 w 7295236"/>
              <a:gd name="connsiteY3" fmla="*/ 631444 h 2799818"/>
              <a:gd name="connsiteX0" fmla="*/ 0 w 7295236"/>
              <a:gd name="connsiteY0" fmla="*/ 631444 h 2799818"/>
              <a:gd name="connsiteX1" fmla="*/ 3893034 w 7295236"/>
              <a:gd name="connsiteY1" fmla="*/ 2799751 h 2799818"/>
              <a:gd name="connsiteX2" fmla="*/ 7295236 w 7295236"/>
              <a:gd name="connsiteY2" fmla="*/ 0 h 2799818"/>
              <a:gd name="connsiteX3" fmla="*/ 0 w 7295236"/>
              <a:gd name="connsiteY3" fmla="*/ 631444 h 2799818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  <a:gd name="connsiteX0" fmla="*/ 0 w 7295236"/>
              <a:gd name="connsiteY0" fmla="*/ 631444 h 2603832"/>
              <a:gd name="connsiteX1" fmla="*/ 3863219 w 7295236"/>
              <a:gd name="connsiteY1" fmla="*/ 2603753 h 2603832"/>
              <a:gd name="connsiteX2" fmla="*/ 7295236 w 7295236"/>
              <a:gd name="connsiteY2" fmla="*/ 0 h 2603832"/>
              <a:gd name="connsiteX3" fmla="*/ 0 w 7295236"/>
              <a:gd name="connsiteY3" fmla="*/ 631444 h 2603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95236" h="2603832">
                <a:moveTo>
                  <a:pt x="0" y="631444"/>
                </a:moveTo>
                <a:cubicBezTo>
                  <a:pt x="173023" y="1523892"/>
                  <a:pt x="1867012" y="2562035"/>
                  <a:pt x="3863219" y="2603753"/>
                </a:cubicBezTo>
                <a:cubicBezTo>
                  <a:pt x="5164152" y="2614569"/>
                  <a:pt x="7284421" y="1514214"/>
                  <a:pt x="7295236" y="0"/>
                </a:cubicBezTo>
                <a:cubicBezTo>
                  <a:pt x="5351304" y="3079419"/>
                  <a:pt x="2398248" y="2570215"/>
                  <a:pt x="0" y="631444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7" name="Flecha en U 6"/>
          <p:cNvSpPr/>
          <p:nvPr/>
        </p:nvSpPr>
        <p:spPr>
          <a:xfrm rot="16200000" flipH="1">
            <a:off x="6567942" y="2699511"/>
            <a:ext cx="1688401" cy="1179335"/>
          </a:xfrm>
          <a:prstGeom prst="uturnArrow">
            <a:avLst>
              <a:gd name="adj1" fmla="val 9299"/>
              <a:gd name="adj2" fmla="val 11777"/>
              <a:gd name="adj3" fmla="val 13430"/>
              <a:gd name="adj4" fmla="val 43750"/>
              <a:gd name="adj5" fmla="val 7500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  <a:latin typeface="Comic Sans MS"/>
              <a:cs typeface="Comic Sans MS"/>
            </a:endParaRPr>
          </a:p>
        </p:txBody>
      </p:sp>
      <p:sp>
        <p:nvSpPr>
          <p:cNvPr id="3" name="Flecha abajo 2"/>
          <p:cNvSpPr/>
          <p:nvPr/>
        </p:nvSpPr>
        <p:spPr>
          <a:xfrm>
            <a:off x="918661" y="2691945"/>
            <a:ext cx="324000" cy="1035812"/>
          </a:xfrm>
          <a:prstGeom prst="downArrow">
            <a:avLst>
              <a:gd name="adj1" fmla="val 29450"/>
              <a:gd name="adj2" fmla="val 50000"/>
            </a:avLst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latin typeface="Comic Sans MS"/>
              <a:cs typeface="Comic Sans MS"/>
            </a:endParaRPr>
          </a:p>
        </p:txBody>
      </p:sp>
      <p:sp>
        <p:nvSpPr>
          <p:cNvPr id="4" name="Rectángulo 3"/>
          <p:cNvSpPr/>
          <p:nvPr/>
        </p:nvSpPr>
        <p:spPr>
          <a:xfrm>
            <a:off x="1810686" y="270453"/>
            <a:ext cx="6334063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Para comprender los espacios educativos</a:t>
            </a:r>
            <a:endParaRPr lang="es-ES_tradnl" sz="24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5" name="Rectángulo 14"/>
          <p:cNvSpPr/>
          <p:nvPr/>
        </p:nvSpPr>
        <p:spPr>
          <a:xfrm>
            <a:off x="1399868" y="2555526"/>
            <a:ext cx="6800652" cy="1309801"/>
          </a:xfrm>
          <a:custGeom>
            <a:avLst/>
            <a:gdLst>
              <a:gd name="connsiteX0" fmla="*/ 0 w 7560000"/>
              <a:gd name="connsiteY0" fmla="*/ 0 h 892470"/>
              <a:gd name="connsiteX1" fmla="*/ 7560000 w 7560000"/>
              <a:gd name="connsiteY1" fmla="*/ 0 h 892470"/>
              <a:gd name="connsiteX2" fmla="*/ 7560000 w 7560000"/>
              <a:gd name="connsiteY2" fmla="*/ 892470 h 892470"/>
              <a:gd name="connsiteX3" fmla="*/ 0 w 7560000"/>
              <a:gd name="connsiteY3" fmla="*/ 892470 h 892470"/>
              <a:gd name="connsiteX4" fmla="*/ 0 w 7560000"/>
              <a:gd name="connsiteY4" fmla="*/ 0 h 892470"/>
              <a:gd name="connsiteX0" fmla="*/ 0 w 7560000"/>
              <a:gd name="connsiteY0" fmla="*/ 0 h 903912"/>
              <a:gd name="connsiteX1" fmla="*/ 885883 w 7560000"/>
              <a:gd name="connsiteY1" fmla="*/ 903912 h 903912"/>
              <a:gd name="connsiteX2" fmla="*/ 7560000 w 7560000"/>
              <a:gd name="connsiteY2" fmla="*/ 0 h 903912"/>
              <a:gd name="connsiteX3" fmla="*/ 7560000 w 7560000"/>
              <a:gd name="connsiteY3" fmla="*/ 892470 h 903912"/>
              <a:gd name="connsiteX4" fmla="*/ 0 w 7560000"/>
              <a:gd name="connsiteY4" fmla="*/ 892470 h 903912"/>
              <a:gd name="connsiteX5" fmla="*/ 0 w 7560000"/>
              <a:gd name="connsiteY5" fmla="*/ 0 h 903912"/>
              <a:gd name="connsiteX0" fmla="*/ 0 w 7560000"/>
              <a:gd name="connsiteY0" fmla="*/ 0 h 903912"/>
              <a:gd name="connsiteX1" fmla="*/ 885883 w 7560000"/>
              <a:gd name="connsiteY1" fmla="*/ 903912 h 903912"/>
              <a:gd name="connsiteX2" fmla="*/ 1686734 w 7560000"/>
              <a:gd name="connsiteY2" fmla="*/ 11442 h 903912"/>
              <a:gd name="connsiteX3" fmla="*/ 7560000 w 7560000"/>
              <a:gd name="connsiteY3" fmla="*/ 0 h 903912"/>
              <a:gd name="connsiteX4" fmla="*/ 7560000 w 7560000"/>
              <a:gd name="connsiteY4" fmla="*/ 892470 h 903912"/>
              <a:gd name="connsiteX5" fmla="*/ 0 w 7560000"/>
              <a:gd name="connsiteY5" fmla="*/ 892470 h 903912"/>
              <a:gd name="connsiteX6" fmla="*/ 0 w 7560000"/>
              <a:gd name="connsiteY6" fmla="*/ 0 h 903912"/>
              <a:gd name="connsiteX0" fmla="*/ 0 w 7560000"/>
              <a:gd name="connsiteY0" fmla="*/ 0 h 903912"/>
              <a:gd name="connsiteX1" fmla="*/ 885883 w 7560000"/>
              <a:gd name="connsiteY1" fmla="*/ 903912 h 903912"/>
              <a:gd name="connsiteX2" fmla="*/ 1686734 w 7560000"/>
              <a:gd name="connsiteY2" fmla="*/ 11442 h 903912"/>
              <a:gd name="connsiteX3" fmla="*/ 2544788 w 7560000"/>
              <a:gd name="connsiteY3" fmla="*/ 892470 h 903912"/>
              <a:gd name="connsiteX4" fmla="*/ 7560000 w 7560000"/>
              <a:gd name="connsiteY4" fmla="*/ 0 h 903912"/>
              <a:gd name="connsiteX5" fmla="*/ 7560000 w 7560000"/>
              <a:gd name="connsiteY5" fmla="*/ 892470 h 903912"/>
              <a:gd name="connsiteX6" fmla="*/ 0 w 7560000"/>
              <a:gd name="connsiteY6" fmla="*/ 892470 h 903912"/>
              <a:gd name="connsiteX7" fmla="*/ 0 w 7560000"/>
              <a:gd name="connsiteY7" fmla="*/ 0 h 903912"/>
              <a:gd name="connsiteX0" fmla="*/ 0 w 7560000"/>
              <a:gd name="connsiteY0" fmla="*/ 0 h 903912"/>
              <a:gd name="connsiteX1" fmla="*/ 885883 w 7560000"/>
              <a:gd name="connsiteY1" fmla="*/ 903912 h 903912"/>
              <a:gd name="connsiteX2" fmla="*/ 1686734 w 7560000"/>
              <a:gd name="connsiteY2" fmla="*/ 11442 h 903912"/>
              <a:gd name="connsiteX3" fmla="*/ 2544788 w 7560000"/>
              <a:gd name="connsiteY3" fmla="*/ 892470 h 903912"/>
              <a:gd name="connsiteX4" fmla="*/ 3368521 w 7560000"/>
              <a:gd name="connsiteY4" fmla="*/ 0 h 903912"/>
              <a:gd name="connsiteX5" fmla="*/ 7560000 w 7560000"/>
              <a:gd name="connsiteY5" fmla="*/ 0 h 903912"/>
              <a:gd name="connsiteX6" fmla="*/ 7560000 w 7560000"/>
              <a:gd name="connsiteY6" fmla="*/ 892470 h 903912"/>
              <a:gd name="connsiteX7" fmla="*/ 0 w 7560000"/>
              <a:gd name="connsiteY7" fmla="*/ 892470 h 903912"/>
              <a:gd name="connsiteX8" fmla="*/ 0 w 7560000"/>
              <a:gd name="connsiteY8" fmla="*/ 0 h 903912"/>
              <a:gd name="connsiteX0" fmla="*/ 0 w 7560000"/>
              <a:gd name="connsiteY0" fmla="*/ 12 h 903924"/>
              <a:gd name="connsiteX1" fmla="*/ 885883 w 7560000"/>
              <a:gd name="connsiteY1" fmla="*/ 903924 h 903924"/>
              <a:gd name="connsiteX2" fmla="*/ 1686734 w 7560000"/>
              <a:gd name="connsiteY2" fmla="*/ 11454 h 903924"/>
              <a:gd name="connsiteX3" fmla="*/ 2544788 w 7560000"/>
              <a:gd name="connsiteY3" fmla="*/ 892482 h 903924"/>
              <a:gd name="connsiteX4" fmla="*/ 3368521 w 7560000"/>
              <a:gd name="connsiteY4" fmla="*/ 12 h 903924"/>
              <a:gd name="connsiteX5" fmla="*/ 4203693 w 7560000"/>
              <a:gd name="connsiteY5" fmla="*/ 881040 h 903924"/>
              <a:gd name="connsiteX6" fmla="*/ 7560000 w 7560000"/>
              <a:gd name="connsiteY6" fmla="*/ 12 h 903924"/>
              <a:gd name="connsiteX7" fmla="*/ 7560000 w 7560000"/>
              <a:gd name="connsiteY7" fmla="*/ 892482 h 903924"/>
              <a:gd name="connsiteX8" fmla="*/ 0 w 7560000"/>
              <a:gd name="connsiteY8" fmla="*/ 892482 h 903924"/>
              <a:gd name="connsiteX9" fmla="*/ 0 w 7560000"/>
              <a:gd name="connsiteY9" fmla="*/ 12 h 903924"/>
              <a:gd name="connsiteX0" fmla="*/ 0 w 7560000"/>
              <a:gd name="connsiteY0" fmla="*/ 12 h 903924"/>
              <a:gd name="connsiteX1" fmla="*/ 885883 w 7560000"/>
              <a:gd name="connsiteY1" fmla="*/ 903924 h 903924"/>
              <a:gd name="connsiteX2" fmla="*/ 1686734 w 7560000"/>
              <a:gd name="connsiteY2" fmla="*/ 11454 h 903924"/>
              <a:gd name="connsiteX3" fmla="*/ 2544788 w 7560000"/>
              <a:gd name="connsiteY3" fmla="*/ 892482 h 903924"/>
              <a:gd name="connsiteX4" fmla="*/ 3368521 w 7560000"/>
              <a:gd name="connsiteY4" fmla="*/ 12 h 903924"/>
              <a:gd name="connsiteX5" fmla="*/ 4203693 w 7560000"/>
              <a:gd name="connsiteY5" fmla="*/ 881040 h 903924"/>
              <a:gd name="connsiteX6" fmla="*/ 5050307 w 7560000"/>
              <a:gd name="connsiteY6" fmla="*/ 12 h 903924"/>
              <a:gd name="connsiteX7" fmla="*/ 7560000 w 7560000"/>
              <a:gd name="connsiteY7" fmla="*/ 12 h 903924"/>
              <a:gd name="connsiteX8" fmla="*/ 7560000 w 7560000"/>
              <a:gd name="connsiteY8" fmla="*/ 892482 h 903924"/>
              <a:gd name="connsiteX9" fmla="*/ 0 w 7560000"/>
              <a:gd name="connsiteY9" fmla="*/ 892482 h 903924"/>
              <a:gd name="connsiteX10" fmla="*/ 0 w 7560000"/>
              <a:gd name="connsiteY10" fmla="*/ 12 h 903924"/>
              <a:gd name="connsiteX0" fmla="*/ 0 w 7560000"/>
              <a:gd name="connsiteY0" fmla="*/ 12 h 903924"/>
              <a:gd name="connsiteX1" fmla="*/ 885883 w 7560000"/>
              <a:gd name="connsiteY1" fmla="*/ 903924 h 903924"/>
              <a:gd name="connsiteX2" fmla="*/ 1686734 w 7560000"/>
              <a:gd name="connsiteY2" fmla="*/ 11454 h 903924"/>
              <a:gd name="connsiteX3" fmla="*/ 2544788 w 7560000"/>
              <a:gd name="connsiteY3" fmla="*/ 892482 h 903924"/>
              <a:gd name="connsiteX4" fmla="*/ 3368521 w 7560000"/>
              <a:gd name="connsiteY4" fmla="*/ 12 h 903924"/>
              <a:gd name="connsiteX5" fmla="*/ 4203693 w 7560000"/>
              <a:gd name="connsiteY5" fmla="*/ 881040 h 903924"/>
              <a:gd name="connsiteX6" fmla="*/ 5050307 w 7560000"/>
              <a:gd name="connsiteY6" fmla="*/ 12 h 903924"/>
              <a:gd name="connsiteX7" fmla="*/ 5896921 w 7560000"/>
              <a:gd name="connsiteY7" fmla="*/ 869598 h 903924"/>
              <a:gd name="connsiteX8" fmla="*/ 7560000 w 7560000"/>
              <a:gd name="connsiteY8" fmla="*/ 12 h 903924"/>
              <a:gd name="connsiteX9" fmla="*/ 7560000 w 7560000"/>
              <a:gd name="connsiteY9" fmla="*/ 892482 h 903924"/>
              <a:gd name="connsiteX10" fmla="*/ 0 w 7560000"/>
              <a:gd name="connsiteY10" fmla="*/ 892482 h 903924"/>
              <a:gd name="connsiteX11" fmla="*/ 0 w 7560000"/>
              <a:gd name="connsiteY11" fmla="*/ 12 h 903924"/>
              <a:gd name="connsiteX0" fmla="*/ 0 w 7560000"/>
              <a:gd name="connsiteY0" fmla="*/ 11442 h 915354"/>
              <a:gd name="connsiteX1" fmla="*/ 885883 w 7560000"/>
              <a:gd name="connsiteY1" fmla="*/ 915354 h 915354"/>
              <a:gd name="connsiteX2" fmla="*/ 1686734 w 7560000"/>
              <a:gd name="connsiteY2" fmla="*/ 22884 h 915354"/>
              <a:gd name="connsiteX3" fmla="*/ 2544788 w 7560000"/>
              <a:gd name="connsiteY3" fmla="*/ 903912 h 915354"/>
              <a:gd name="connsiteX4" fmla="*/ 3368521 w 7560000"/>
              <a:gd name="connsiteY4" fmla="*/ 11442 h 915354"/>
              <a:gd name="connsiteX5" fmla="*/ 4203693 w 7560000"/>
              <a:gd name="connsiteY5" fmla="*/ 892470 h 915354"/>
              <a:gd name="connsiteX6" fmla="*/ 5050307 w 7560000"/>
              <a:gd name="connsiteY6" fmla="*/ 11442 h 915354"/>
              <a:gd name="connsiteX7" fmla="*/ 5896921 w 7560000"/>
              <a:gd name="connsiteY7" fmla="*/ 881028 h 915354"/>
              <a:gd name="connsiteX8" fmla="*/ 6766416 w 7560000"/>
              <a:gd name="connsiteY8" fmla="*/ 0 h 915354"/>
              <a:gd name="connsiteX9" fmla="*/ 7560000 w 7560000"/>
              <a:gd name="connsiteY9" fmla="*/ 11442 h 915354"/>
              <a:gd name="connsiteX10" fmla="*/ 7560000 w 7560000"/>
              <a:gd name="connsiteY10" fmla="*/ 903912 h 915354"/>
              <a:gd name="connsiteX11" fmla="*/ 0 w 7560000"/>
              <a:gd name="connsiteY11" fmla="*/ 903912 h 915354"/>
              <a:gd name="connsiteX12" fmla="*/ 0 w 7560000"/>
              <a:gd name="connsiteY12" fmla="*/ 11442 h 915354"/>
              <a:gd name="connsiteX0" fmla="*/ 0 w 7560000"/>
              <a:gd name="connsiteY0" fmla="*/ 13 h 903925"/>
              <a:gd name="connsiteX1" fmla="*/ 885883 w 7560000"/>
              <a:gd name="connsiteY1" fmla="*/ 903925 h 903925"/>
              <a:gd name="connsiteX2" fmla="*/ 1686734 w 7560000"/>
              <a:gd name="connsiteY2" fmla="*/ 11455 h 903925"/>
              <a:gd name="connsiteX3" fmla="*/ 2544788 w 7560000"/>
              <a:gd name="connsiteY3" fmla="*/ 892483 h 903925"/>
              <a:gd name="connsiteX4" fmla="*/ 3368521 w 7560000"/>
              <a:gd name="connsiteY4" fmla="*/ 13 h 903925"/>
              <a:gd name="connsiteX5" fmla="*/ 4203693 w 7560000"/>
              <a:gd name="connsiteY5" fmla="*/ 881041 h 903925"/>
              <a:gd name="connsiteX6" fmla="*/ 5050307 w 7560000"/>
              <a:gd name="connsiteY6" fmla="*/ 13 h 903925"/>
              <a:gd name="connsiteX7" fmla="*/ 5896921 w 7560000"/>
              <a:gd name="connsiteY7" fmla="*/ 869599 h 903925"/>
              <a:gd name="connsiteX8" fmla="*/ 6709212 w 7560000"/>
              <a:gd name="connsiteY8" fmla="*/ 11455 h 903925"/>
              <a:gd name="connsiteX9" fmla="*/ 7560000 w 7560000"/>
              <a:gd name="connsiteY9" fmla="*/ 13 h 903925"/>
              <a:gd name="connsiteX10" fmla="*/ 7560000 w 7560000"/>
              <a:gd name="connsiteY10" fmla="*/ 892483 h 903925"/>
              <a:gd name="connsiteX11" fmla="*/ 0 w 7560000"/>
              <a:gd name="connsiteY11" fmla="*/ 892483 h 903925"/>
              <a:gd name="connsiteX12" fmla="*/ 0 w 7560000"/>
              <a:gd name="connsiteY12" fmla="*/ 13 h 903925"/>
              <a:gd name="connsiteX0" fmla="*/ 0 w 7560000"/>
              <a:gd name="connsiteY0" fmla="*/ 13 h 903925"/>
              <a:gd name="connsiteX1" fmla="*/ 885883 w 7560000"/>
              <a:gd name="connsiteY1" fmla="*/ 903925 h 903925"/>
              <a:gd name="connsiteX2" fmla="*/ 1686734 w 7560000"/>
              <a:gd name="connsiteY2" fmla="*/ 11455 h 903925"/>
              <a:gd name="connsiteX3" fmla="*/ 2544788 w 7560000"/>
              <a:gd name="connsiteY3" fmla="*/ 892483 h 903925"/>
              <a:gd name="connsiteX4" fmla="*/ 3368521 w 7560000"/>
              <a:gd name="connsiteY4" fmla="*/ 13 h 903925"/>
              <a:gd name="connsiteX5" fmla="*/ 4203693 w 7560000"/>
              <a:gd name="connsiteY5" fmla="*/ 881041 h 903925"/>
              <a:gd name="connsiteX6" fmla="*/ 5050307 w 7560000"/>
              <a:gd name="connsiteY6" fmla="*/ 13 h 903925"/>
              <a:gd name="connsiteX7" fmla="*/ 5896921 w 7560000"/>
              <a:gd name="connsiteY7" fmla="*/ 869599 h 903925"/>
              <a:gd name="connsiteX8" fmla="*/ 6709212 w 7560000"/>
              <a:gd name="connsiteY8" fmla="*/ 11455 h 903925"/>
              <a:gd name="connsiteX9" fmla="*/ 7548559 w 7560000"/>
              <a:gd name="connsiteY9" fmla="*/ 343271 h 903925"/>
              <a:gd name="connsiteX10" fmla="*/ 7560000 w 7560000"/>
              <a:gd name="connsiteY10" fmla="*/ 892483 h 903925"/>
              <a:gd name="connsiteX11" fmla="*/ 0 w 7560000"/>
              <a:gd name="connsiteY11" fmla="*/ 892483 h 903925"/>
              <a:gd name="connsiteX12" fmla="*/ 0 w 7560000"/>
              <a:gd name="connsiteY12" fmla="*/ 13 h 903925"/>
              <a:gd name="connsiteX0" fmla="*/ 0 w 7582881"/>
              <a:gd name="connsiteY0" fmla="*/ 13 h 903925"/>
              <a:gd name="connsiteX1" fmla="*/ 885883 w 7582881"/>
              <a:gd name="connsiteY1" fmla="*/ 903925 h 903925"/>
              <a:gd name="connsiteX2" fmla="*/ 1686734 w 7582881"/>
              <a:gd name="connsiteY2" fmla="*/ 11455 h 903925"/>
              <a:gd name="connsiteX3" fmla="*/ 2544788 w 7582881"/>
              <a:gd name="connsiteY3" fmla="*/ 892483 h 903925"/>
              <a:gd name="connsiteX4" fmla="*/ 3368521 w 7582881"/>
              <a:gd name="connsiteY4" fmla="*/ 13 h 903925"/>
              <a:gd name="connsiteX5" fmla="*/ 4203693 w 7582881"/>
              <a:gd name="connsiteY5" fmla="*/ 881041 h 903925"/>
              <a:gd name="connsiteX6" fmla="*/ 5050307 w 7582881"/>
              <a:gd name="connsiteY6" fmla="*/ 13 h 903925"/>
              <a:gd name="connsiteX7" fmla="*/ 5896921 w 7582881"/>
              <a:gd name="connsiteY7" fmla="*/ 869599 h 903925"/>
              <a:gd name="connsiteX8" fmla="*/ 6709212 w 7582881"/>
              <a:gd name="connsiteY8" fmla="*/ 11455 h 903925"/>
              <a:gd name="connsiteX9" fmla="*/ 7548559 w 7582881"/>
              <a:gd name="connsiteY9" fmla="*/ 343271 h 903925"/>
              <a:gd name="connsiteX10" fmla="*/ 7582881 w 7582881"/>
              <a:gd name="connsiteY10" fmla="*/ 11455 h 903925"/>
              <a:gd name="connsiteX11" fmla="*/ 0 w 7582881"/>
              <a:gd name="connsiteY11" fmla="*/ 892483 h 903925"/>
              <a:gd name="connsiteX12" fmla="*/ 0 w 7582881"/>
              <a:gd name="connsiteY12" fmla="*/ 13 h 903925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0 w 7582881"/>
              <a:gd name="connsiteY11" fmla="*/ 892483 h 926809"/>
              <a:gd name="connsiteX12" fmla="*/ 0 w 7582881"/>
              <a:gd name="connsiteY12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0 w 7582881"/>
              <a:gd name="connsiteY12" fmla="*/ 892483 h 926809"/>
              <a:gd name="connsiteX13" fmla="*/ 0 w 7582881"/>
              <a:gd name="connsiteY13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0 w 7582881"/>
              <a:gd name="connsiteY13" fmla="*/ 892483 h 926809"/>
              <a:gd name="connsiteX14" fmla="*/ 0 w 7582881"/>
              <a:gd name="connsiteY14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0 w 7582881"/>
              <a:gd name="connsiteY14" fmla="*/ 892483 h 926809"/>
              <a:gd name="connsiteX15" fmla="*/ 0 w 7582881"/>
              <a:gd name="connsiteY15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0 w 7582881"/>
              <a:gd name="connsiteY15" fmla="*/ 892483 h 926809"/>
              <a:gd name="connsiteX16" fmla="*/ 0 w 7582881"/>
              <a:gd name="connsiteY16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0 w 7582881"/>
              <a:gd name="connsiteY16" fmla="*/ 892483 h 926809"/>
              <a:gd name="connsiteX17" fmla="*/ 0 w 7582881"/>
              <a:gd name="connsiteY17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0 w 7582881"/>
              <a:gd name="connsiteY17" fmla="*/ 892483 h 926809"/>
              <a:gd name="connsiteX18" fmla="*/ 0 w 7582881"/>
              <a:gd name="connsiteY18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0 w 7582881"/>
              <a:gd name="connsiteY18" fmla="*/ 892483 h 926809"/>
              <a:gd name="connsiteX19" fmla="*/ 0 w 7582881"/>
              <a:gd name="connsiteY19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869599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22758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85883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13 h 926809"/>
              <a:gd name="connsiteX1" fmla="*/ 840120 w 7582881"/>
              <a:gd name="connsiteY1" fmla="*/ 903925 h 926809"/>
              <a:gd name="connsiteX2" fmla="*/ 1686734 w 7582881"/>
              <a:gd name="connsiteY2" fmla="*/ 11455 h 926809"/>
              <a:gd name="connsiteX3" fmla="*/ 2544788 w 7582881"/>
              <a:gd name="connsiteY3" fmla="*/ 892483 h 926809"/>
              <a:gd name="connsiteX4" fmla="*/ 3368521 w 7582881"/>
              <a:gd name="connsiteY4" fmla="*/ 13 h 926809"/>
              <a:gd name="connsiteX5" fmla="*/ 4203693 w 7582881"/>
              <a:gd name="connsiteY5" fmla="*/ 881041 h 926809"/>
              <a:gd name="connsiteX6" fmla="*/ 5050307 w 7582881"/>
              <a:gd name="connsiteY6" fmla="*/ 13 h 926809"/>
              <a:gd name="connsiteX7" fmla="*/ 5896921 w 7582881"/>
              <a:gd name="connsiteY7" fmla="*/ 903925 h 926809"/>
              <a:gd name="connsiteX8" fmla="*/ 6709212 w 7582881"/>
              <a:gd name="connsiteY8" fmla="*/ 11455 h 926809"/>
              <a:gd name="connsiteX9" fmla="*/ 7571441 w 7582881"/>
              <a:gd name="connsiteY9" fmla="*/ 926809 h 926809"/>
              <a:gd name="connsiteX10" fmla="*/ 7582881 w 7582881"/>
              <a:gd name="connsiteY10" fmla="*/ 11455 h 926809"/>
              <a:gd name="connsiteX11" fmla="*/ 6709212 w 7582881"/>
              <a:gd name="connsiteY11" fmla="*/ 903925 h 926809"/>
              <a:gd name="connsiteX12" fmla="*/ 5874039 w 7582881"/>
              <a:gd name="connsiteY12" fmla="*/ 13 h 926809"/>
              <a:gd name="connsiteX13" fmla="*/ 5061748 w 7582881"/>
              <a:gd name="connsiteY13" fmla="*/ 892483 h 926809"/>
              <a:gd name="connsiteX14" fmla="*/ 4215134 w 7582881"/>
              <a:gd name="connsiteY14" fmla="*/ 13 h 926809"/>
              <a:gd name="connsiteX15" fmla="*/ 3368521 w 7582881"/>
              <a:gd name="connsiteY15" fmla="*/ 903925 h 926809"/>
              <a:gd name="connsiteX16" fmla="*/ 2521907 w 7582881"/>
              <a:gd name="connsiteY16" fmla="*/ 11455 h 926809"/>
              <a:gd name="connsiteX17" fmla="*/ 1675293 w 7582881"/>
              <a:gd name="connsiteY17" fmla="*/ 892483 h 926809"/>
              <a:gd name="connsiteX18" fmla="*/ 851561 w 7582881"/>
              <a:gd name="connsiteY18" fmla="*/ 13 h 926809"/>
              <a:gd name="connsiteX19" fmla="*/ 0 w 7582881"/>
              <a:gd name="connsiteY19" fmla="*/ 892483 h 926809"/>
              <a:gd name="connsiteX20" fmla="*/ 0 w 7582881"/>
              <a:gd name="connsiteY20" fmla="*/ 13 h 926809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27096"/>
              <a:gd name="connsiteX1" fmla="*/ 840120 w 7582881"/>
              <a:gd name="connsiteY1" fmla="*/ 904212 h 927096"/>
              <a:gd name="connsiteX2" fmla="*/ 1686734 w 7582881"/>
              <a:gd name="connsiteY2" fmla="*/ 11742 h 927096"/>
              <a:gd name="connsiteX3" fmla="*/ 2544788 w 7582881"/>
              <a:gd name="connsiteY3" fmla="*/ 892770 h 927096"/>
              <a:gd name="connsiteX4" fmla="*/ 3368521 w 7582881"/>
              <a:gd name="connsiteY4" fmla="*/ 300 h 927096"/>
              <a:gd name="connsiteX5" fmla="*/ 4203693 w 7582881"/>
              <a:gd name="connsiteY5" fmla="*/ 881328 h 927096"/>
              <a:gd name="connsiteX6" fmla="*/ 5050307 w 7582881"/>
              <a:gd name="connsiteY6" fmla="*/ 300 h 927096"/>
              <a:gd name="connsiteX7" fmla="*/ 5896921 w 7582881"/>
              <a:gd name="connsiteY7" fmla="*/ 904212 h 927096"/>
              <a:gd name="connsiteX8" fmla="*/ 6709212 w 7582881"/>
              <a:gd name="connsiteY8" fmla="*/ 11742 h 927096"/>
              <a:gd name="connsiteX9" fmla="*/ 7571441 w 7582881"/>
              <a:gd name="connsiteY9" fmla="*/ 927096 h 927096"/>
              <a:gd name="connsiteX10" fmla="*/ 7582881 w 7582881"/>
              <a:gd name="connsiteY10" fmla="*/ 11742 h 927096"/>
              <a:gd name="connsiteX11" fmla="*/ 6709212 w 7582881"/>
              <a:gd name="connsiteY11" fmla="*/ 904212 h 927096"/>
              <a:gd name="connsiteX12" fmla="*/ 5874039 w 7582881"/>
              <a:gd name="connsiteY12" fmla="*/ 300 h 927096"/>
              <a:gd name="connsiteX13" fmla="*/ 5061748 w 7582881"/>
              <a:gd name="connsiteY13" fmla="*/ 892770 h 927096"/>
              <a:gd name="connsiteX14" fmla="*/ 4215134 w 7582881"/>
              <a:gd name="connsiteY14" fmla="*/ 300 h 927096"/>
              <a:gd name="connsiteX15" fmla="*/ 3368521 w 7582881"/>
              <a:gd name="connsiteY15" fmla="*/ 904212 h 927096"/>
              <a:gd name="connsiteX16" fmla="*/ 2521907 w 7582881"/>
              <a:gd name="connsiteY16" fmla="*/ 11742 h 927096"/>
              <a:gd name="connsiteX17" fmla="*/ 1675293 w 7582881"/>
              <a:gd name="connsiteY17" fmla="*/ 892770 h 927096"/>
              <a:gd name="connsiteX18" fmla="*/ 851561 w 7582881"/>
              <a:gd name="connsiteY18" fmla="*/ 300 h 927096"/>
              <a:gd name="connsiteX19" fmla="*/ 0 w 7582881"/>
              <a:gd name="connsiteY19" fmla="*/ 892770 h 927096"/>
              <a:gd name="connsiteX20" fmla="*/ 0 w 7582881"/>
              <a:gd name="connsiteY20" fmla="*/ 300 h 927096"/>
              <a:gd name="connsiteX0" fmla="*/ 0 w 7582881"/>
              <a:gd name="connsiteY0" fmla="*/ 300 h 936952"/>
              <a:gd name="connsiteX1" fmla="*/ 840120 w 7582881"/>
              <a:gd name="connsiteY1" fmla="*/ 936952 h 936952"/>
              <a:gd name="connsiteX2" fmla="*/ 1686734 w 7582881"/>
              <a:gd name="connsiteY2" fmla="*/ 11742 h 936952"/>
              <a:gd name="connsiteX3" fmla="*/ 2544788 w 7582881"/>
              <a:gd name="connsiteY3" fmla="*/ 892770 h 936952"/>
              <a:gd name="connsiteX4" fmla="*/ 3368521 w 7582881"/>
              <a:gd name="connsiteY4" fmla="*/ 300 h 936952"/>
              <a:gd name="connsiteX5" fmla="*/ 4203693 w 7582881"/>
              <a:gd name="connsiteY5" fmla="*/ 881328 h 936952"/>
              <a:gd name="connsiteX6" fmla="*/ 5050307 w 7582881"/>
              <a:gd name="connsiteY6" fmla="*/ 300 h 936952"/>
              <a:gd name="connsiteX7" fmla="*/ 5896921 w 7582881"/>
              <a:gd name="connsiteY7" fmla="*/ 904212 h 936952"/>
              <a:gd name="connsiteX8" fmla="*/ 6709212 w 7582881"/>
              <a:gd name="connsiteY8" fmla="*/ 11742 h 936952"/>
              <a:gd name="connsiteX9" fmla="*/ 7571441 w 7582881"/>
              <a:gd name="connsiteY9" fmla="*/ 927096 h 936952"/>
              <a:gd name="connsiteX10" fmla="*/ 7582881 w 7582881"/>
              <a:gd name="connsiteY10" fmla="*/ 11742 h 936952"/>
              <a:gd name="connsiteX11" fmla="*/ 6709212 w 7582881"/>
              <a:gd name="connsiteY11" fmla="*/ 904212 h 936952"/>
              <a:gd name="connsiteX12" fmla="*/ 5874039 w 7582881"/>
              <a:gd name="connsiteY12" fmla="*/ 300 h 936952"/>
              <a:gd name="connsiteX13" fmla="*/ 5061748 w 7582881"/>
              <a:gd name="connsiteY13" fmla="*/ 892770 h 936952"/>
              <a:gd name="connsiteX14" fmla="*/ 4215134 w 7582881"/>
              <a:gd name="connsiteY14" fmla="*/ 300 h 936952"/>
              <a:gd name="connsiteX15" fmla="*/ 3368521 w 7582881"/>
              <a:gd name="connsiteY15" fmla="*/ 904212 h 936952"/>
              <a:gd name="connsiteX16" fmla="*/ 2521907 w 7582881"/>
              <a:gd name="connsiteY16" fmla="*/ 11742 h 936952"/>
              <a:gd name="connsiteX17" fmla="*/ 1675293 w 7582881"/>
              <a:gd name="connsiteY17" fmla="*/ 892770 h 936952"/>
              <a:gd name="connsiteX18" fmla="*/ 851561 w 7582881"/>
              <a:gd name="connsiteY18" fmla="*/ 300 h 936952"/>
              <a:gd name="connsiteX19" fmla="*/ 0 w 7582881"/>
              <a:gd name="connsiteY19" fmla="*/ 892770 h 936952"/>
              <a:gd name="connsiteX20" fmla="*/ 0 w 7582881"/>
              <a:gd name="connsiteY20" fmla="*/ 300 h 936952"/>
              <a:gd name="connsiteX0" fmla="*/ 0 w 7582881"/>
              <a:gd name="connsiteY0" fmla="*/ 300 h 936952"/>
              <a:gd name="connsiteX1" fmla="*/ 840120 w 7582881"/>
              <a:gd name="connsiteY1" fmla="*/ 936952 h 936952"/>
              <a:gd name="connsiteX2" fmla="*/ 1686734 w 7582881"/>
              <a:gd name="connsiteY2" fmla="*/ 11742 h 936952"/>
              <a:gd name="connsiteX3" fmla="*/ 2544788 w 7582881"/>
              <a:gd name="connsiteY3" fmla="*/ 892770 h 936952"/>
              <a:gd name="connsiteX4" fmla="*/ 3368521 w 7582881"/>
              <a:gd name="connsiteY4" fmla="*/ 300 h 936952"/>
              <a:gd name="connsiteX5" fmla="*/ 4203693 w 7582881"/>
              <a:gd name="connsiteY5" fmla="*/ 881328 h 936952"/>
              <a:gd name="connsiteX6" fmla="*/ 5050307 w 7582881"/>
              <a:gd name="connsiteY6" fmla="*/ 300 h 936952"/>
              <a:gd name="connsiteX7" fmla="*/ 5896921 w 7582881"/>
              <a:gd name="connsiteY7" fmla="*/ 904212 h 936952"/>
              <a:gd name="connsiteX8" fmla="*/ 6709212 w 7582881"/>
              <a:gd name="connsiteY8" fmla="*/ 11742 h 936952"/>
              <a:gd name="connsiteX9" fmla="*/ 7571441 w 7582881"/>
              <a:gd name="connsiteY9" fmla="*/ 927096 h 936952"/>
              <a:gd name="connsiteX10" fmla="*/ 7582881 w 7582881"/>
              <a:gd name="connsiteY10" fmla="*/ 11742 h 936952"/>
              <a:gd name="connsiteX11" fmla="*/ 6709212 w 7582881"/>
              <a:gd name="connsiteY11" fmla="*/ 904212 h 936952"/>
              <a:gd name="connsiteX12" fmla="*/ 5874039 w 7582881"/>
              <a:gd name="connsiteY12" fmla="*/ 300 h 936952"/>
              <a:gd name="connsiteX13" fmla="*/ 5061748 w 7582881"/>
              <a:gd name="connsiteY13" fmla="*/ 892770 h 936952"/>
              <a:gd name="connsiteX14" fmla="*/ 4215134 w 7582881"/>
              <a:gd name="connsiteY14" fmla="*/ 300 h 936952"/>
              <a:gd name="connsiteX15" fmla="*/ 3368521 w 7582881"/>
              <a:gd name="connsiteY15" fmla="*/ 904212 h 936952"/>
              <a:gd name="connsiteX16" fmla="*/ 2521907 w 7582881"/>
              <a:gd name="connsiteY16" fmla="*/ 11742 h 936952"/>
              <a:gd name="connsiteX17" fmla="*/ 1675293 w 7582881"/>
              <a:gd name="connsiteY17" fmla="*/ 892770 h 936952"/>
              <a:gd name="connsiteX18" fmla="*/ 851561 w 7582881"/>
              <a:gd name="connsiteY18" fmla="*/ 300 h 936952"/>
              <a:gd name="connsiteX19" fmla="*/ 0 w 7582881"/>
              <a:gd name="connsiteY19" fmla="*/ 892770 h 936952"/>
              <a:gd name="connsiteX20" fmla="*/ 0 w 7582881"/>
              <a:gd name="connsiteY20" fmla="*/ 300 h 936952"/>
              <a:gd name="connsiteX0" fmla="*/ 0 w 7582881"/>
              <a:gd name="connsiteY0" fmla="*/ 300 h 936953"/>
              <a:gd name="connsiteX1" fmla="*/ 840120 w 7582881"/>
              <a:gd name="connsiteY1" fmla="*/ 936952 h 936953"/>
              <a:gd name="connsiteX2" fmla="*/ 1686734 w 7582881"/>
              <a:gd name="connsiteY2" fmla="*/ 11742 h 936953"/>
              <a:gd name="connsiteX3" fmla="*/ 2544788 w 7582881"/>
              <a:gd name="connsiteY3" fmla="*/ 892770 h 936953"/>
              <a:gd name="connsiteX4" fmla="*/ 3368521 w 7582881"/>
              <a:gd name="connsiteY4" fmla="*/ 300 h 936953"/>
              <a:gd name="connsiteX5" fmla="*/ 4203693 w 7582881"/>
              <a:gd name="connsiteY5" fmla="*/ 881328 h 936953"/>
              <a:gd name="connsiteX6" fmla="*/ 5050307 w 7582881"/>
              <a:gd name="connsiteY6" fmla="*/ 300 h 936953"/>
              <a:gd name="connsiteX7" fmla="*/ 5896921 w 7582881"/>
              <a:gd name="connsiteY7" fmla="*/ 904212 h 936953"/>
              <a:gd name="connsiteX8" fmla="*/ 6709212 w 7582881"/>
              <a:gd name="connsiteY8" fmla="*/ 11742 h 936953"/>
              <a:gd name="connsiteX9" fmla="*/ 7571441 w 7582881"/>
              <a:gd name="connsiteY9" fmla="*/ 927096 h 936953"/>
              <a:gd name="connsiteX10" fmla="*/ 7582881 w 7582881"/>
              <a:gd name="connsiteY10" fmla="*/ 11742 h 936953"/>
              <a:gd name="connsiteX11" fmla="*/ 6709212 w 7582881"/>
              <a:gd name="connsiteY11" fmla="*/ 904212 h 936953"/>
              <a:gd name="connsiteX12" fmla="*/ 5874039 w 7582881"/>
              <a:gd name="connsiteY12" fmla="*/ 300 h 936953"/>
              <a:gd name="connsiteX13" fmla="*/ 5061748 w 7582881"/>
              <a:gd name="connsiteY13" fmla="*/ 892770 h 936953"/>
              <a:gd name="connsiteX14" fmla="*/ 4215134 w 7582881"/>
              <a:gd name="connsiteY14" fmla="*/ 300 h 936953"/>
              <a:gd name="connsiteX15" fmla="*/ 3368521 w 7582881"/>
              <a:gd name="connsiteY15" fmla="*/ 904212 h 936953"/>
              <a:gd name="connsiteX16" fmla="*/ 2521907 w 7582881"/>
              <a:gd name="connsiteY16" fmla="*/ 11742 h 936953"/>
              <a:gd name="connsiteX17" fmla="*/ 1675293 w 7582881"/>
              <a:gd name="connsiteY17" fmla="*/ 892770 h 936953"/>
              <a:gd name="connsiteX18" fmla="*/ 851561 w 7582881"/>
              <a:gd name="connsiteY18" fmla="*/ 300 h 936953"/>
              <a:gd name="connsiteX19" fmla="*/ 0 w 7582881"/>
              <a:gd name="connsiteY19" fmla="*/ 892770 h 936953"/>
              <a:gd name="connsiteX20" fmla="*/ 0 w 7582881"/>
              <a:gd name="connsiteY20" fmla="*/ 300 h 936953"/>
              <a:gd name="connsiteX0" fmla="*/ 0 w 7582881"/>
              <a:gd name="connsiteY0" fmla="*/ 300 h 936953"/>
              <a:gd name="connsiteX1" fmla="*/ 840120 w 7582881"/>
              <a:gd name="connsiteY1" fmla="*/ 936952 h 936953"/>
              <a:gd name="connsiteX2" fmla="*/ 1686734 w 7582881"/>
              <a:gd name="connsiteY2" fmla="*/ 11742 h 936953"/>
              <a:gd name="connsiteX3" fmla="*/ 2544788 w 7582881"/>
              <a:gd name="connsiteY3" fmla="*/ 892770 h 936953"/>
              <a:gd name="connsiteX4" fmla="*/ 3368521 w 7582881"/>
              <a:gd name="connsiteY4" fmla="*/ 300 h 936953"/>
              <a:gd name="connsiteX5" fmla="*/ 4203693 w 7582881"/>
              <a:gd name="connsiteY5" fmla="*/ 881328 h 936953"/>
              <a:gd name="connsiteX6" fmla="*/ 5050307 w 7582881"/>
              <a:gd name="connsiteY6" fmla="*/ 300 h 936953"/>
              <a:gd name="connsiteX7" fmla="*/ 5896921 w 7582881"/>
              <a:gd name="connsiteY7" fmla="*/ 904212 h 936953"/>
              <a:gd name="connsiteX8" fmla="*/ 6709212 w 7582881"/>
              <a:gd name="connsiteY8" fmla="*/ 11742 h 936953"/>
              <a:gd name="connsiteX9" fmla="*/ 7571441 w 7582881"/>
              <a:gd name="connsiteY9" fmla="*/ 927096 h 936953"/>
              <a:gd name="connsiteX10" fmla="*/ 7582881 w 7582881"/>
              <a:gd name="connsiteY10" fmla="*/ 11742 h 936953"/>
              <a:gd name="connsiteX11" fmla="*/ 6709212 w 7582881"/>
              <a:gd name="connsiteY11" fmla="*/ 904212 h 936953"/>
              <a:gd name="connsiteX12" fmla="*/ 5874039 w 7582881"/>
              <a:gd name="connsiteY12" fmla="*/ 300 h 936953"/>
              <a:gd name="connsiteX13" fmla="*/ 5061748 w 7582881"/>
              <a:gd name="connsiteY13" fmla="*/ 892770 h 936953"/>
              <a:gd name="connsiteX14" fmla="*/ 4215134 w 7582881"/>
              <a:gd name="connsiteY14" fmla="*/ 300 h 936953"/>
              <a:gd name="connsiteX15" fmla="*/ 3368521 w 7582881"/>
              <a:gd name="connsiteY15" fmla="*/ 904212 h 936953"/>
              <a:gd name="connsiteX16" fmla="*/ 2521907 w 7582881"/>
              <a:gd name="connsiteY16" fmla="*/ 11742 h 936953"/>
              <a:gd name="connsiteX17" fmla="*/ 1675293 w 7582881"/>
              <a:gd name="connsiteY17" fmla="*/ 892770 h 936953"/>
              <a:gd name="connsiteX18" fmla="*/ 851561 w 7582881"/>
              <a:gd name="connsiteY18" fmla="*/ 300 h 936953"/>
              <a:gd name="connsiteX19" fmla="*/ 0 w 7582881"/>
              <a:gd name="connsiteY19" fmla="*/ 892770 h 936953"/>
              <a:gd name="connsiteX20" fmla="*/ 0 w 7582881"/>
              <a:gd name="connsiteY20" fmla="*/ 300 h 936953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82881"/>
              <a:gd name="connsiteY0" fmla="*/ 300 h 936971"/>
              <a:gd name="connsiteX1" fmla="*/ 840120 w 7582881"/>
              <a:gd name="connsiteY1" fmla="*/ 936952 h 936971"/>
              <a:gd name="connsiteX2" fmla="*/ 1686734 w 7582881"/>
              <a:gd name="connsiteY2" fmla="*/ 11742 h 936971"/>
              <a:gd name="connsiteX3" fmla="*/ 2544788 w 7582881"/>
              <a:gd name="connsiteY3" fmla="*/ 892770 h 936971"/>
              <a:gd name="connsiteX4" fmla="*/ 3368521 w 7582881"/>
              <a:gd name="connsiteY4" fmla="*/ 300 h 936971"/>
              <a:gd name="connsiteX5" fmla="*/ 4203693 w 7582881"/>
              <a:gd name="connsiteY5" fmla="*/ 881328 h 936971"/>
              <a:gd name="connsiteX6" fmla="*/ 5050307 w 7582881"/>
              <a:gd name="connsiteY6" fmla="*/ 300 h 936971"/>
              <a:gd name="connsiteX7" fmla="*/ 5896921 w 7582881"/>
              <a:gd name="connsiteY7" fmla="*/ 904212 h 936971"/>
              <a:gd name="connsiteX8" fmla="*/ 6709212 w 7582881"/>
              <a:gd name="connsiteY8" fmla="*/ 11742 h 936971"/>
              <a:gd name="connsiteX9" fmla="*/ 7571441 w 7582881"/>
              <a:gd name="connsiteY9" fmla="*/ 927096 h 936971"/>
              <a:gd name="connsiteX10" fmla="*/ 7582881 w 7582881"/>
              <a:gd name="connsiteY10" fmla="*/ 11742 h 936971"/>
              <a:gd name="connsiteX11" fmla="*/ 6709212 w 7582881"/>
              <a:gd name="connsiteY11" fmla="*/ 904212 h 936971"/>
              <a:gd name="connsiteX12" fmla="*/ 5874039 w 7582881"/>
              <a:gd name="connsiteY12" fmla="*/ 300 h 936971"/>
              <a:gd name="connsiteX13" fmla="*/ 5061748 w 7582881"/>
              <a:gd name="connsiteY13" fmla="*/ 892770 h 936971"/>
              <a:gd name="connsiteX14" fmla="*/ 4215134 w 7582881"/>
              <a:gd name="connsiteY14" fmla="*/ 300 h 936971"/>
              <a:gd name="connsiteX15" fmla="*/ 3368521 w 7582881"/>
              <a:gd name="connsiteY15" fmla="*/ 904212 h 936971"/>
              <a:gd name="connsiteX16" fmla="*/ 2521907 w 7582881"/>
              <a:gd name="connsiteY16" fmla="*/ 11742 h 936971"/>
              <a:gd name="connsiteX17" fmla="*/ 1675293 w 7582881"/>
              <a:gd name="connsiteY17" fmla="*/ 892770 h 936971"/>
              <a:gd name="connsiteX18" fmla="*/ 851561 w 7582881"/>
              <a:gd name="connsiteY18" fmla="*/ 300 h 936971"/>
              <a:gd name="connsiteX19" fmla="*/ 0 w 7582881"/>
              <a:gd name="connsiteY19" fmla="*/ 892770 h 936971"/>
              <a:gd name="connsiteX20" fmla="*/ 0 w 7582881"/>
              <a:gd name="connsiteY20" fmla="*/ 300 h 936971"/>
              <a:gd name="connsiteX0" fmla="*/ 0 w 7571441"/>
              <a:gd name="connsiteY0" fmla="*/ 300 h 936971"/>
              <a:gd name="connsiteX1" fmla="*/ 840120 w 7571441"/>
              <a:gd name="connsiteY1" fmla="*/ 936952 h 936971"/>
              <a:gd name="connsiteX2" fmla="*/ 1686734 w 7571441"/>
              <a:gd name="connsiteY2" fmla="*/ 11742 h 936971"/>
              <a:gd name="connsiteX3" fmla="*/ 2544788 w 7571441"/>
              <a:gd name="connsiteY3" fmla="*/ 892770 h 936971"/>
              <a:gd name="connsiteX4" fmla="*/ 3368521 w 7571441"/>
              <a:gd name="connsiteY4" fmla="*/ 300 h 936971"/>
              <a:gd name="connsiteX5" fmla="*/ 4203693 w 7571441"/>
              <a:gd name="connsiteY5" fmla="*/ 881328 h 936971"/>
              <a:gd name="connsiteX6" fmla="*/ 5050307 w 7571441"/>
              <a:gd name="connsiteY6" fmla="*/ 300 h 936971"/>
              <a:gd name="connsiteX7" fmla="*/ 5896921 w 7571441"/>
              <a:gd name="connsiteY7" fmla="*/ 904212 h 936971"/>
              <a:gd name="connsiteX8" fmla="*/ 6709212 w 7571441"/>
              <a:gd name="connsiteY8" fmla="*/ 11742 h 936971"/>
              <a:gd name="connsiteX9" fmla="*/ 7571441 w 7571441"/>
              <a:gd name="connsiteY9" fmla="*/ 927096 h 936971"/>
              <a:gd name="connsiteX10" fmla="*/ 6709212 w 7571441"/>
              <a:gd name="connsiteY10" fmla="*/ 904212 h 936971"/>
              <a:gd name="connsiteX11" fmla="*/ 5874039 w 7571441"/>
              <a:gd name="connsiteY11" fmla="*/ 300 h 936971"/>
              <a:gd name="connsiteX12" fmla="*/ 5061748 w 7571441"/>
              <a:gd name="connsiteY12" fmla="*/ 892770 h 936971"/>
              <a:gd name="connsiteX13" fmla="*/ 4215134 w 7571441"/>
              <a:gd name="connsiteY13" fmla="*/ 300 h 936971"/>
              <a:gd name="connsiteX14" fmla="*/ 3368521 w 7571441"/>
              <a:gd name="connsiteY14" fmla="*/ 904212 h 936971"/>
              <a:gd name="connsiteX15" fmla="*/ 2521907 w 7571441"/>
              <a:gd name="connsiteY15" fmla="*/ 11742 h 936971"/>
              <a:gd name="connsiteX16" fmla="*/ 1675293 w 7571441"/>
              <a:gd name="connsiteY16" fmla="*/ 892770 h 936971"/>
              <a:gd name="connsiteX17" fmla="*/ 851561 w 7571441"/>
              <a:gd name="connsiteY17" fmla="*/ 300 h 936971"/>
              <a:gd name="connsiteX18" fmla="*/ 0 w 7571441"/>
              <a:gd name="connsiteY18" fmla="*/ 892770 h 936971"/>
              <a:gd name="connsiteX19" fmla="*/ 0 w 7571441"/>
              <a:gd name="connsiteY19" fmla="*/ 300 h 936971"/>
              <a:gd name="connsiteX0" fmla="*/ 0 w 6812183"/>
              <a:gd name="connsiteY0" fmla="*/ 300 h 936971"/>
              <a:gd name="connsiteX1" fmla="*/ 840120 w 6812183"/>
              <a:gd name="connsiteY1" fmla="*/ 936952 h 936971"/>
              <a:gd name="connsiteX2" fmla="*/ 1686734 w 6812183"/>
              <a:gd name="connsiteY2" fmla="*/ 11742 h 936971"/>
              <a:gd name="connsiteX3" fmla="*/ 2544788 w 6812183"/>
              <a:gd name="connsiteY3" fmla="*/ 892770 h 936971"/>
              <a:gd name="connsiteX4" fmla="*/ 3368521 w 6812183"/>
              <a:gd name="connsiteY4" fmla="*/ 300 h 936971"/>
              <a:gd name="connsiteX5" fmla="*/ 4203693 w 6812183"/>
              <a:gd name="connsiteY5" fmla="*/ 881328 h 936971"/>
              <a:gd name="connsiteX6" fmla="*/ 5050307 w 6812183"/>
              <a:gd name="connsiteY6" fmla="*/ 300 h 936971"/>
              <a:gd name="connsiteX7" fmla="*/ 5896921 w 6812183"/>
              <a:gd name="connsiteY7" fmla="*/ 904212 h 936971"/>
              <a:gd name="connsiteX8" fmla="*/ 6709212 w 6812183"/>
              <a:gd name="connsiteY8" fmla="*/ 11742 h 936971"/>
              <a:gd name="connsiteX9" fmla="*/ 6709212 w 6812183"/>
              <a:gd name="connsiteY9" fmla="*/ 904212 h 936971"/>
              <a:gd name="connsiteX10" fmla="*/ 5874039 w 6812183"/>
              <a:gd name="connsiteY10" fmla="*/ 300 h 936971"/>
              <a:gd name="connsiteX11" fmla="*/ 5061748 w 6812183"/>
              <a:gd name="connsiteY11" fmla="*/ 892770 h 936971"/>
              <a:gd name="connsiteX12" fmla="*/ 4215134 w 6812183"/>
              <a:gd name="connsiteY12" fmla="*/ 300 h 936971"/>
              <a:gd name="connsiteX13" fmla="*/ 3368521 w 6812183"/>
              <a:gd name="connsiteY13" fmla="*/ 904212 h 936971"/>
              <a:gd name="connsiteX14" fmla="*/ 2521907 w 6812183"/>
              <a:gd name="connsiteY14" fmla="*/ 11742 h 936971"/>
              <a:gd name="connsiteX15" fmla="*/ 1675293 w 6812183"/>
              <a:gd name="connsiteY15" fmla="*/ 892770 h 936971"/>
              <a:gd name="connsiteX16" fmla="*/ 851561 w 6812183"/>
              <a:gd name="connsiteY16" fmla="*/ 300 h 936971"/>
              <a:gd name="connsiteX17" fmla="*/ 0 w 6812183"/>
              <a:gd name="connsiteY17" fmla="*/ 892770 h 936971"/>
              <a:gd name="connsiteX18" fmla="*/ 0 w 6812183"/>
              <a:gd name="connsiteY18" fmla="*/ 300 h 936971"/>
              <a:gd name="connsiteX0" fmla="*/ 6709212 w 6800652"/>
              <a:gd name="connsiteY0" fmla="*/ 904212 h 936971"/>
              <a:gd name="connsiteX1" fmla="*/ 5874039 w 6800652"/>
              <a:gd name="connsiteY1" fmla="*/ 300 h 936971"/>
              <a:gd name="connsiteX2" fmla="*/ 5061748 w 6800652"/>
              <a:gd name="connsiteY2" fmla="*/ 892770 h 936971"/>
              <a:gd name="connsiteX3" fmla="*/ 4215134 w 6800652"/>
              <a:gd name="connsiteY3" fmla="*/ 300 h 936971"/>
              <a:gd name="connsiteX4" fmla="*/ 3368521 w 6800652"/>
              <a:gd name="connsiteY4" fmla="*/ 904212 h 936971"/>
              <a:gd name="connsiteX5" fmla="*/ 2521907 w 6800652"/>
              <a:gd name="connsiteY5" fmla="*/ 11742 h 936971"/>
              <a:gd name="connsiteX6" fmla="*/ 1675293 w 6800652"/>
              <a:gd name="connsiteY6" fmla="*/ 892770 h 936971"/>
              <a:gd name="connsiteX7" fmla="*/ 851561 w 6800652"/>
              <a:gd name="connsiteY7" fmla="*/ 300 h 936971"/>
              <a:gd name="connsiteX8" fmla="*/ 0 w 6800652"/>
              <a:gd name="connsiteY8" fmla="*/ 892770 h 936971"/>
              <a:gd name="connsiteX9" fmla="*/ 0 w 6800652"/>
              <a:gd name="connsiteY9" fmla="*/ 300 h 936971"/>
              <a:gd name="connsiteX10" fmla="*/ 840120 w 6800652"/>
              <a:gd name="connsiteY10" fmla="*/ 936952 h 936971"/>
              <a:gd name="connsiteX11" fmla="*/ 1686734 w 6800652"/>
              <a:gd name="connsiteY11" fmla="*/ 11742 h 936971"/>
              <a:gd name="connsiteX12" fmla="*/ 2544788 w 6800652"/>
              <a:gd name="connsiteY12" fmla="*/ 892770 h 936971"/>
              <a:gd name="connsiteX13" fmla="*/ 3368521 w 6800652"/>
              <a:gd name="connsiteY13" fmla="*/ 300 h 936971"/>
              <a:gd name="connsiteX14" fmla="*/ 4203693 w 6800652"/>
              <a:gd name="connsiteY14" fmla="*/ 881328 h 936971"/>
              <a:gd name="connsiteX15" fmla="*/ 5050307 w 6800652"/>
              <a:gd name="connsiteY15" fmla="*/ 300 h 936971"/>
              <a:gd name="connsiteX16" fmla="*/ 5896921 w 6800652"/>
              <a:gd name="connsiteY16" fmla="*/ 904212 h 936971"/>
              <a:gd name="connsiteX17" fmla="*/ 6800652 w 6800652"/>
              <a:gd name="connsiteY17" fmla="*/ 77154 h 93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800652" h="936971">
                <a:moveTo>
                  <a:pt x="6709212" y="904212"/>
                </a:moveTo>
                <a:cubicBezTo>
                  <a:pt x="6427007" y="904212"/>
                  <a:pt x="6202006" y="11742"/>
                  <a:pt x="5874039" y="300"/>
                </a:cubicBezTo>
                <a:cubicBezTo>
                  <a:pt x="5542258" y="4114"/>
                  <a:pt x="5347766" y="900398"/>
                  <a:pt x="5061748" y="892770"/>
                </a:cubicBezTo>
                <a:cubicBezTo>
                  <a:pt x="4707086" y="877514"/>
                  <a:pt x="4604118" y="-18770"/>
                  <a:pt x="4215134" y="300"/>
                </a:cubicBezTo>
                <a:cubicBezTo>
                  <a:pt x="3887166" y="-3514"/>
                  <a:pt x="3639284" y="896584"/>
                  <a:pt x="3368521" y="904212"/>
                </a:cubicBezTo>
                <a:cubicBezTo>
                  <a:pt x="3093944" y="892770"/>
                  <a:pt x="2819366" y="23184"/>
                  <a:pt x="2521907" y="11742"/>
                </a:cubicBezTo>
                <a:cubicBezTo>
                  <a:pt x="2235888" y="30812"/>
                  <a:pt x="2007074" y="885142"/>
                  <a:pt x="1675293" y="892770"/>
                </a:cubicBezTo>
                <a:cubicBezTo>
                  <a:pt x="1354953" y="888956"/>
                  <a:pt x="1160460" y="-4071"/>
                  <a:pt x="851561" y="300"/>
                </a:cubicBezTo>
                <a:cubicBezTo>
                  <a:pt x="510504" y="-7885"/>
                  <a:pt x="318176" y="881328"/>
                  <a:pt x="0" y="892770"/>
                </a:cubicBezTo>
                <a:lnTo>
                  <a:pt x="0" y="300"/>
                </a:lnTo>
                <a:cubicBezTo>
                  <a:pt x="428769" y="11742"/>
                  <a:pt x="525759" y="941880"/>
                  <a:pt x="840120" y="936952"/>
                </a:cubicBezTo>
                <a:cubicBezTo>
                  <a:pt x="1179527" y="938067"/>
                  <a:pt x="1335886" y="12300"/>
                  <a:pt x="1686734" y="11742"/>
                </a:cubicBezTo>
                <a:cubicBezTo>
                  <a:pt x="1988006" y="7928"/>
                  <a:pt x="2243516" y="896584"/>
                  <a:pt x="2544788" y="892770"/>
                </a:cubicBezTo>
                <a:cubicBezTo>
                  <a:pt x="2922333" y="885142"/>
                  <a:pt x="3025299" y="7928"/>
                  <a:pt x="3368521" y="300"/>
                </a:cubicBezTo>
                <a:cubicBezTo>
                  <a:pt x="3685048" y="-3514"/>
                  <a:pt x="3932930" y="896584"/>
                  <a:pt x="4203693" y="881328"/>
                </a:cubicBezTo>
                <a:cubicBezTo>
                  <a:pt x="4516407" y="869886"/>
                  <a:pt x="4737594" y="301"/>
                  <a:pt x="5050307" y="300"/>
                </a:cubicBezTo>
                <a:cubicBezTo>
                  <a:pt x="5378275" y="-3514"/>
                  <a:pt x="5614716" y="873700"/>
                  <a:pt x="5896921" y="904212"/>
                </a:cubicBezTo>
                <a:cubicBezTo>
                  <a:pt x="6198194" y="881329"/>
                  <a:pt x="6339296" y="300"/>
                  <a:pt x="6800652" y="77154"/>
                </a:cubicBezTo>
              </a:path>
            </a:pathLst>
          </a:custGeom>
          <a:solidFill>
            <a:srgbClr val="FFFF00"/>
          </a:solidFill>
          <a:ln w="38100" cmpd="sng">
            <a:solidFill>
              <a:srgbClr val="66006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 dirty="0">
              <a:latin typeface="Comic Sans MS"/>
              <a:cs typeface="Comic Sans MS"/>
            </a:endParaRPr>
          </a:p>
        </p:txBody>
      </p:sp>
      <p:cxnSp>
        <p:nvCxnSpPr>
          <p:cNvPr id="21" name="Conector recto 20"/>
          <p:cNvCxnSpPr/>
          <p:nvPr/>
        </p:nvCxnSpPr>
        <p:spPr>
          <a:xfrm>
            <a:off x="1413722" y="3127174"/>
            <a:ext cx="6514707" cy="0"/>
          </a:xfrm>
          <a:prstGeom prst="line">
            <a:avLst/>
          </a:prstGeom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Rectángulo 22"/>
          <p:cNvSpPr/>
          <p:nvPr/>
        </p:nvSpPr>
        <p:spPr>
          <a:xfrm>
            <a:off x="2696722" y="1028810"/>
            <a:ext cx="4153097" cy="52322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_tradnl" sz="2800" b="1" dirty="0" smtClean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Educación Permanente </a:t>
            </a:r>
            <a:endParaRPr lang="es-ES" sz="28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24" name="Rectángulo 23"/>
          <p:cNvSpPr/>
          <p:nvPr/>
        </p:nvSpPr>
        <p:spPr>
          <a:xfrm>
            <a:off x="3354347" y="1595286"/>
            <a:ext cx="2796434" cy="4001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_tradnl" sz="2000" b="1" dirty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Aprendizaje solidario</a:t>
            </a:r>
            <a:endParaRPr lang="es-ES" sz="20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25" name="Rectángulo 24"/>
          <p:cNvSpPr/>
          <p:nvPr/>
        </p:nvSpPr>
        <p:spPr>
          <a:xfrm>
            <a:off x="573998" y="2201634"/>
            <a:ext cx="1153559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_tradnl" sz="16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Sustento teórico</a:t>
            </a:r>
            <a:endParaRPr lang="es-ES" sz="16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26" name="Rectángulo 25"/>
          <p:cNvSpPr/>
          <p:nvPr/>
        </p:nvSpPr>
        <p:spPr>
          <a:xfrm>
            <a:off x="325972" y="3631096"/>
            <a:ext cx="1310059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ES_tradnl" sz="16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Aplicación práctica</a:t>
            </a:r>
            <a:endParaRPr lang="es-ES" sz="16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1" name="Rectángulo 30"/>
          <p:cNvSpPr/>
          <p:nvPr/>
        </p:nvSpPr>
        <p:spPr>
          <a:xfrm>
            <a:off x="7781014" y="2317117"/>
            <a:ext cx="1489993" cy="523220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1400" b="1" dirty="0" smtClean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FINES EDUCATIVOS</a:t>
            </a:r>
            <a:endParaRPr lang="es-ES" sz="14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32" name="Rectángulo 31"/>
          <p:cNvSpPr/>
          <p:nvPr/>
        </p:nvSpPr>
        <p:spPr>
          <a:xfrm>
            <a:off x="7646783" y="3698969"/>
            <a:ext cx="1594012" cy="58477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_tradnl" sz="1600" b="1" dirty="0" smtClean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FUNCIONES EDUCATIVAS</a:t>
            </a:r>
            <a:endParaRPr lang="es-ES" sz="16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41" name="Rectángulo 40"/>
          <p:cNvSpPr/>
          <p:nvPr/>
        </p:nvSpPr>
        <p:spPr>
          <a:xfrm>
            <a:off x="5724331" y="2834789"/>
            <a:ext cx="2009600" cy="584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_tradnl" sz="1600" b="1" dirty="0" smtClean="0">
                <a:ln w="1905">
                  <a:noFill/>
                </a:ln>
                <a:solidFill>
                  <a:srgbClr val="800000"/>
                </a:solidFill>
                <a:effectLst>
                  <a:glow rad="889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Ejes </a:t>
            </a:r>
          </a:p>
          <a:p>
            <a:pPr algn="ctr"/>
            <a:r>
              <a:rPr lang="es-ES_tradnl" sz="1600" b="1" dirty="0" smtClean="0">
                <a:ln w="1905">
                  <a:noFill/>
                </a:ln>
                <a:solidFill>
                  <a:srgbClr val="800000"/>
                </a:solidFill>
                <a:effectLst>
                  <a:glow rad="889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transdisciplinarios</a:t>
            </a:r>
            <a:endParaRPr lang="es-ES" sz="1600" dirty="0">
              <a:ln w="1905">
                <a:noFill/>
              </a:ln>
              <a:solidFill>
                <a:srgbClr val="800000"/>
              </a:solidFill>
              <a:effectLst>
                <a:glow rad="88900">
                  <a:srgbClr val="FF9D99"/>
                </a:glow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40" name="Rectángulo 39"/>
          <p:cNvSpPr/>
          <p:nvPr/>
        </p:nvSpPr>
        <p:spPr>
          <a:xfrm rot="16200000">
            <a:off x="-85904" y="2873862"/>
            <a:ext cx="1681091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_tradnl" sz="1600" b="1" dirty="0">
                <a:ln w="1905">
                  <a:noFill/>
                </a:ln>
                <a:solidFill>
                  <a:srgbClr val="80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Experiencia histórica </a:t>
            </a:r>
            <a:endParaRPr lang="es-ES" sz="1600" b="1" dirty="0">
              <a:ln w="1905">
                <a:noFill/>
              </a:ln>
              <a:solidFill>
                <a:srgbClr val="800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9" name="Rectángulo 38"/>
          <p:cNvSpPr/>
          <p:nvPr/>
        </p:nvSpPr>
        <p:spPr>
          <a:xfrm>
            <a:off x="2567781" y="4677208"/>
            <a:ext cx="4761617" cy="1139202"/>
          </a:xfrm>
          <a:prstGeom prst="rect">
            <a:avLst/>
          </a:prstGeom>
        </p:spPr>
        <p:txBody>
          <a:bodyPr wrap="square">
            <a:prstTxWarp prst="textArchDown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000" b="1" dirty="0" smtClean="0">
                <a:ln w="11430">
                  <a:solidFill>
                    <a:srgbClr val="FF0000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Evaluación PROSPECTIVA</a:t>
            </a:r>
            <a:endParaRPr lang="es-ES" sz="2000" b="1" dirty="0">
              <a:ln w="11430">
                <a:solidFill>
                  <a:srgbClr val="FF0000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72" name="Flecha curvada hacia abajo 71"/>
          <p:cNvSpPr/>
          <p:nvPr/>
        </p:nvSpPr>
        <p:spPr>
          <a:xfrm flipV="1">
            <a:off x="1242667" y="4399605"/>
            <a:ext cx="7565485" cy="1544473"/>
          </a:xfrm>
          <a:prstGeom prst="curvedDownArrow">
            <a:avLst>
              <a:gd name="adj1" fmla="val 10877"/>
              <a:gd name="adj2" fmla="val 26942"/>
              <a:gd name="adj3" fmla="val 19228"/>
            </a:avLst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  <p:grpSp>
        <p:nvGrpSpPr>
          <p:cNvPr id="8" name="Agrupar 7"/>
          <p:cNvGrpSpPr/>
          <p:nvPr/>
        </p:nvGrpSpPr>
        <p:grpSpPr>
          <a:xfrm>
            <a:off x="656475" y="4369008"/>
            <a:ext cx="978800" cy="732151"/>
            <a:chOff x="584200" y="4427224"/>
            <a:chExt cx="978800" cy="732151"/>
          </a:xfrm>
        </p:grpSpPr>
        <p:sp>
          <p:nvSpPr>
            <p:cNvPr id="6" name="Rectángulo 5"/>
            <p:cNvSpPr/>
            <p:nvPr/>
          </p:nvSpPr>
          <p:spPr>
            <a:xfrm>
              <a:off x="584200" y="4454917"/>
              <a:ext cx="936625" cy="677594"/>
            </a:xfrm>
            <a:prstGeom prst="rect">
              <a:avLst/>
            </a:prstGeom>
            <a:solidFill>
              <a:schemeClr val="bg1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>
                <a:latin typeface="Comic Sans MS"/>
                <a:cs typeface="Comic Sans MS"/>
              </a:endParaRPr>
            </a:p>
          </p:txBody>
        </p:sp>
        <p:sp>
          <p:nvSpPr>
            <p:cNvPr id="5" name="Marco 4"/>
            <p:cNvSpPr/>
            <p:nvPr/>
          </p:nvSpPr>
          <p:spPr>
            <a:xfrm>
              <a:off x="584200" y="4432300"/>
              <a:ext cx="978800" cy="727075"/>
            </a:xfrm>
            <a:prstGeom prst="frame">
              <a:avLst>
                <a:gd name="adj1" fmla="val 5076"/>
              </a:avLst>
            </a:prstGeom>
            <a:solidFill>
              <a:srgbClr val="66006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b="1" dirty="0">
                <a:ln w="1905"/>
                <a:solidFill>
                  <a:srgbClr val="660066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625474" y="4427224"/>
              <a:ext cx="93752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s-ES_tradnl" sz="1000" b="1" dirty="0" smtClean="0">
                  <a:ln w="3175" cmpd="sng">
                    <a:solidFill>
                      <a:srgbClr val="800000"/>
                    </a:solidFill>
                  </a:ln>
                  <a:gradFill>
                    <a:gsLst>
                      <a:gs pos="0">
                        <a:schemeClr val="accent6">
                          <a:shade val="20000"/>
                          <a:satMod val="200000"/>
                        </a:schemeClr>
                      </a:gs>
                      <a:gs pos="78000">
                        <a:schemeClr val="accent6">
                          <a:tint val="90000"/>
                          <a:shade val="89000"/>
                          <a:satMod val="220000"/>
                        </a:schemeClr>
                      </a:gs>
                      <a:gs pos="100000">
                        <a:schemeClr val="accent6">
                          <a:tint val="12000"/>
                          <a:satMod val="255000"/>
                        </a:schemeClr>
                      </a:gs>
                    </a:gsLst>
                    <a:lin ang="5400000"/>
                  </a:gra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PLANES DE ESTUDIOS</a:t>
              </a:r>
              <a:endParaRPr lang="es-ES" sz="1000" b="1" dirty="0">
                <a:ln w="3175" cmpd="sng">
                  <a:solidFill>
                    <a:srgbClr val="800000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660753" y="4817809"/>
              <a:ext cx="825147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s-ES_tradnl" sz="1000" dirty="0" smtClean="0">
                  <a:ln w="3175" cmpd="sng">
                    <a:solidFill>
                      <a:srgbClr val="800000"/>
                    </a:solidFill>
                  </a:ln>
                  <a:gradFill>
                    <a:gsLst>
                      <a:gs pos="0">
                        <a:schemeClr val="accent6">
                          <a:shade val="20000"/>
                          <a:satMod val="200000"/>
                        </a:schemeClr>
                      </a:gs>
                      <a:gs pos="78000">
                        <a:schemeClr val="accent6">
                          <a:tint val="90000"/>
                          <a:shade val="89000"/>
                          <a:satMod val="220000"/>
                        </a:schemeClr>
                      </a:gs>
                      <a:gs pos="100000">
                        <a:schemeClr val="accent6">
                          <a:tint val="12000"/>
                          <a:satMod val="255000"/>
                        </a:schemeClr>
                      </a:gs>
                    </a:gsLst>
                    <a:lin ang="5400000"/>
                  </a:gra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Programas</a:t>
              </a:r>
              <a:endParaRPr lang="es-ES" sz="1000" dirty="0">
                <a:ln w="3175" cmpd="sng">
                  <a:solidFill>
                    <a:srgbClr val="800000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endParaRPr>
            </a:p>
          </p:txBody>
        </p:sp>
      </p:grpSp>
      <p:sp>
        <p:nvSpPr>
          <p:cNvPr id="73" name="Rectángulo 72"/>
          <p:cNvSpPr/>
          <p:nvPr/>
        </p:nvSpPr>
        <p:spPr>
          <a:xfrm>
            <a:off x="1792176" y="2798261"/>
            <a:ext cx="2286000" cy="584776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/>
            <a:r>
              <a:rPr lang="es-ES_tradnl" sz="1600" b="1" dirty="0">
                <a:ln w="1905">
                  <a:noFill/>
                </a:ln>
                <a:solidFill>
                  <a:srgbClr val="800000"/>
                </a:solidFill>
                <a:effectLst>
                  <a:glow rad="889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Ejes </a:t>
            </a:r>
          </a:p>
          <a:p>
            <a:pPr lvl="0" algn="ctr"/>
            <a:r>
              <a:rPr lang="es-ES_tradnl" sz="1600" b="1" dirty="0">
                <a:ln w="1905">
                  <a:noFill/>
                </a:ln>
                <a:solidFill>
                  <a:srgbClr val="800000"/>
                </a:solidFill>
                <a:effectLst>
                  <a:glow rad="889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multidisciplinarios</a:t>
            </a:r>
            <a:endParaRPr lang="es-ES" sz="1600" dirty="0">
              <a:ln w="1905">
                <a:noFill/>
              </a:ln>
              <a:solidFill>
                <a:srgbClr val="800000"/>
              </a:solidFill>
              <a:effectLst>
                <a:glow rad="88900">
                  <a:srgbClr val="FF9D99"/>
                </a:glow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29" name="Rectángulo 28"/>
          <p:cNvSpPr/>
          <p:nvPr/>
        </p:nvSpPr>
        <p:spPr>
          <a:xfrm>
            <a:off x="1847499" y="2444975"/>
            <a:ext cx="5673654" cy="2722939"/>
          </a:xfrm>
          <a:prstGeom prst="rect">
            <a:avLst/>
          </a:prstGeom>
        </p:spPr>
        <p:txBody>
          <a:bodyPr wrap="square">
            <a:prstTxWarp prst="textArchDown">
              <a:avLst/>
            </a:prstTxWarp>
            <a:spAutoFit/>
          </a:bodyPr>
          <a:lstStyle/>
          <a:p>
            <a:pPr algn="ctr"/>
            <a:r>
              <a:rPr lang="es-ES_tradnl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Vivencias extraescolares de aprendizaje</a:t>
            </a:r>
            <a:endParaRPr lang="es-ES" sz="2000" b="1" dirty="0">
              <a:ln w="10541" cmpd="sng">
                <a:solidFill>
                  <a:srgbClr val="0000FF"/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2" name="Flecha curvada hacia abajo 1"/>
          <p:cNvSpPr/>
          <p:nvPr/>
        </p:nvSpPr>
        <p:spPr>
          <a:xfrm flipH="1">
            <a:off x="862143" y="770691"/>
            <a:ext cx="7565485" cy="1544473"/>
          </a:xfrm>
          <a:prstGeom prst="curvedDownArrow">
            <a:avLst>
              <a:gd name="adj1" fmla="val 10877"/>
              <a:gd name="adj2" fmla="val 26942"/>
              <a:gd name="adj3" fmla="val 19228"/>
            </a:avLst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  <p:sp>
        <p:nvSpPr>
          <p:cNvPr id="34" name="Flecha circular 9"/>
          <p:cNvSpPr/>
          <p:nvPr/>
        </p:nvSpPr>
        <p:spPr>
          <a:xfrm flipH="1">
            <a:off x="1663918" y="942730"/>
            <a:ext cx="7415210" cy="2313210"/>
          </a:xfrm>
          <a:custGeom>
            <a:avLst/>
            <a:gdLst>
              <a:gd name="connsiteX0" fmla="*/ 231654 w 5371877"/>
              <a:gd name="connsiteY0" fmla="*/ 1439694 h 2519994"/>
              <a:gd name="connsiteX1" fmla="*/ 2567734 w 5371877"/>
              <a:gd name="connsiteY1" fmla="*/ 197091 h 2519994"/>
              <a:gd name="connsiteX2" fmla="*/ 5036276 w 5371877"/>
              <a:gd name="connsiteY2" fmla="*/ 908573 h 2519994"/>
              <a:gd name="connsiteX3" fmla="*/ 5225165 w 5371877"/>
              <a:gd name="connsiteY3" fmla="*/ 911573 h 2519994"/>
              <a:gd name="connsiteX4" fmla="*/ 5145164 w 5371877"/>
              <a:gd name="connsiteY4" fmla="*/ 1299054 h 2519994"/>
              <a:gd name="connsiteX5" fmla="*/ 4775302 w 5371877"/>
              <a:gd name="connsiteY5" fmla="*/ 904429 h 2519994"/>
              <a:gd name="connsiteX6" fmla="*/ 4963588 w 5371877"/>
              <a:gd name="connsiteY6" fmla="*/ 907419 h 2519994"/>
              <a:gd name="connsiteX7" fmla="*/ 2571564 w 5371877"/>
              <a:gd name="connsiteY7" fmla="*/ 255141 h 2519994"/>
              <a:gd name="connsiteX8" fmla="*/ 291250 w 5371877"/>
              <a:gd name="connsiteY8" fmla="*/ 1435331 h 2519994"/>
              <a:gd name="connsiteX9" fmla="*/ 231654 w 5371877"/>
              <a:gd name="connsiteY9" fmla="*/ 1439694 h 2519994"/>
              <a:gd name="connsiteX0" fmla="*/ 18489 w 5749680"/>
              <a:gd name="connsiteY0" fmla="*/ 1871104 h 1871104"/>
              <a:gd name="connsiteX1" fmla="*/ 3092249 w 5749680"/>
              <a:gd name="connsiteY1" fmla="*/ 42900 h 1871104"/>
              <a:gd name="connsiteX2" fmla="*/ 5560791 w 5749680"/>
              <a:gd name="connsiteY2" fmla="*/ 754382 h 1871104"/>
              <a:gd name="connsiteX3" fmla="*/ 5749680 w 5749680"/>
              <a:gd name="connsiteY3" fmla="*/ 757382 h 1871104"/>
              <a:gd name="connsiteX4" fmla="*/ 5669679 w 5749680"/>
              <a:gd name="connsiteY4" fmla="*/ 1144863 h 1871104"/>
              <a:gd name="connsiteX5" fmla="*/ 5299817 w 5749680"/>
              <a:gd name="connsiteY5" fmla="*/ 750238 h 1871104"/>
              <a:gd name="connsiteX6" fmla="*/ 5488103 w 5749680"/>
              <a:gd name="connsiteY6" fmla="*/ 753228 h 1871104"/>
              <a:gd name="connsiteX7" fmla="*/ 3096079 w 5749680"/>
              <a:gd name="connsiteY7" fmla="*/ 100950 h 1871104"/>
              <a:gd name="connsiteX8" fmla="*/ 815765 w 5749680"/>
              <a:gd name="connsiteY8" fmla="*/ 1281140 h 1871104"/>
              <a:gd name="connsiteX9" fmla="*/ 18489 w 5749680"/>
              <a:gd name="connsiteY9" fmla="*/ 1871104 h 1871104"/>
              <a:gd name="connsiteX0" fmla="*/ 18489 w 5749680"/>
              <a:gd name="connsiteY0" fmla="*/ 1871104 h 1871104"/>
              <a:gd name="connsiteX1" fmla="*/ 3092249 w 5749680"/>
              <a:gd name="connsiteY1" fmla="*/ 42900 h 1871104"/>
              <a:gd name="connsiteX2" fmla="*/ 5560791 w 5749680"/>
              <a:gd name="connsiteY2" fmla="*/ 754382 h 1871104"/>
              <a:gd name="connsiteX3" fmla="*/ 5749680 w 5749680"/>
              <a:gd name="connsiteY3" fmla="*/ 757382 h 1871104"/>
              <a:gd name="connsiteX4" fmla="*/ 5669679 w 5749680"/>
              <a:gd name="connsiteY4" fmla="*/ 1144863 h 1871104"/>
              <a:gd name="connsiteX5" fmla="*/ 5299817 w 5749680"/>
              <a:gd name="connsiteY5" fmla="*/ 750238 h 1871104"/>
              <a:gd name="connsiteX6" fmla="*/ 5488103 w 5749680"/>
              <a:gd name="connsiteY6" fmla="*/ 753228 h 1871104"/>
              <a:gd name="connsiteX7" fmla="*/ 3096079 w 5749680"/>
              <a:gd name="connsiteY7" fmla="*/ 100950 h 1871104"/>
              <a:gd name="connsiteX8" fmla="*/ 815765 w 5749680"/>
              <a:gd name="connsiteY8" fmla="*/ 1281140 h 1871104"/>
              <a:gd name="connsiteX9" fmla="*/ 18489 w 5749680"/>
              <a:gd name="connsiteY9" fmla="*/ 1871104 h 1871104"/>
              <a:gd name="connsiteX0" fmla="*/ 18489 w 5749680"/>
              <a:gd name="connsiteY0" fmla="*/ 1871104 h 1871104"/>
              <a:gd name="connsiteX1" fmla="*/ 3092249 w 5749680"/>
              <a:gd name="connsiteY1" fmla="*/ 42900 h 1871104"/>
              <a:gd name="connsiteX2" fmla="*/ 5560791 w 5749680"/>
              <a:gd name="connsiteY2" fmla="*/ 754382 h 1871104"/>
              <a:gd name="connsiteX3" fmla="*/ 5749680 w 5749680"/>
              <a:gd name="connsiteY3" fmla="*/ 757382 h 1871104"/>
              <a:gd name="connsiteX4" fmla="*/ 5669679 w 5749680"/>
              <a:gd name="connsiteY4" fmla="*/ 1144863 h 1871104"/>
              <a:gd name="connsiteX5" fmla="*/ 5299817 w 5749680"/>
              <a:gd name="connsiteY5" fmla="*/ 750238 h 1871104"/>
              <a:gd name="connsiteX6" fmla="*/ 5488103 w 5749680"/>
              <a:gd name="connsiteY6" fmla="*/ 753228 h 1871104"/>
              <a:gd name="connsiteX7" fmla="*/ 3096079 w 5749680"/>
              <a:gd name="connsiteY7" fmla="*/ 100950 h 1871104"/>
              <a:gd name="connsiteX8" fmla="*/ 1211222 w 5749680"/>
              <a:gd name="connsiteY8" fmla="*/ 1813505 h 1871104"/>
              <a:gd name="connsiteX9" fmla="*/ 18489 w 5749680"/>
              <a:gd name="connsiteY9" fmla="*/ 1871104 h 1871104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778630 h 1836229"/>
              <a:gd name="connsiteX9" fmla="*/ 18604 w 5749795"/>
              <a:gd name="connsiteY9" fmla="*/ 1836229 h 1836229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824261 h 1836229"/>
              <a:gd name="connsiteX9" fmla="*/ 18604 w 5749795"/>
              <a:gd name="connsiteY9" fmla="*/ 1836229 h 1836229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824261 h 1836229"/>
              <a:gd name="connsiteX9" fmla="*/ 18604 w 5749795"/>
              <a:gd name="connsiteY9" fmla="*/ 1836229 h 1836229"/>
              <a:gd name="connsiteX0" fmla="*/ 18604 w 7334905"/>
              <a:gd name="connsiteY0" fmla="*/ 1836229 h 1836229"/>
              <a:gd name="connsiteX1" fmla="*/ 3092364 w 7334905"/>
              <a:gd name="connsiteY1" fmla="*/ 8025 h 1836229"/>
              <a:gd name="connsiteX2" fmla="*/ 5560906 w 7334905"/>
              <a:gd name="connsiteY2" fmla="*/ 719507 h 1836229"/>
              <a:gd name="connsiteX3" fmla="*/ 5749795 w 7334905"/>
              <a:gd name="connsiteY3" fmla="*/ 722507 h 1836229"/>
              <a:gd name="connsiteX4" fmla="*/ 7334905 w 7334905"/>
              <a:gd name="connsiteY4" fmla="*/ 855988 h 1836229"/>
              <a:gd name="connsiteX5" fmla="*/ 5299932 w 7334905"/>
              <a:gd name="connsiteY5" fmla="*/ 715363 h 1836229"/>
              <a:gd name="connsiteX6" fmla="*/ 5488218 w 7334905"/>
              <a:gd name="connsiteY6" fmla="*/ 718353 h 1836229"/>
              <a:gd name="connsiteX7" fmla="*/ 3096194 w 7334905"/>
              <a:gd name="connsiteY7" fmla="*/ 66075 h 1836229"/>
              <a:gd name="connsiteX8" fmla="*/ 1211337 w 7334905"/>
              <a:gd name="connsiteY8" fmla="*/ 1824261 h 1836229"/>
              <a:gd name="connsiteX9" fmla="*/ 18604 w 7334905"/>
              <a:gd name="connsiteY9" fmla="*/ 1836229 h 1836229"/>
              <a:gd name="connsiteX0" fmla="*/ 18604 w 7513684"/>
              <a:gd name="connsiteY0" fmla="*/ 1836229 h 1836229"/>
              <a:gd name="connsiteX1" fmla="*/ 3092364 w 7513684"/>
              <a:gd name="connsiteY1" fmla="*/ 8025 h 1836229"/>
              <a:gd name="connsiteX2" fmla="*/ 5560906 w 7513684"/>
              <a:gd name="connsiteY2" fmla="*/ 719507 h 1836229"/>
              <a:gd name="connsiteX3" fmla="*/ 7513684 w 7513684"/>
              <a:gd name="connsiteY3" fmla="*/ 736618 h 1836229"/>
              <a:gd name="connsiteX4" fmla="*/ 7334905 w 7513684"/>
              <a:gd name="connsiteY4" fmla="*/ 855988 h 1836229"/>
              <a:gd name="connsiteX5" fmla="*/ 5299932 w 7513684"/>
              <a:gd name="connsiteY5" fmla="*/ 715363 h 1836229"/>
              <a:gd name="connsiteX6" fmla="*/ 5488218 w 7513684"/>
              <a:gd name="connsiteY6" fmla="*/ 718353 h 1836229"/>
              <a:gd name="connsiteX7" fmla="*/ 3096194 w 7513684"/>
              <a:gd name="connsiteY7" fmla="*/ 66075 h 1836229"/>
              <a:gd name="connsiteX8" fmla="*/ 1211337 w 7513684"/>
              <a:gd name="connsiteY8" fmla="*/ 1824261 h 1836229"/>
              <a:gd name="connsiteX9" fmla="*/ 18604 w 7513684"/>
              <a:gd name="connsiteY9" fmla="*/ 1836229 h 1836229"/>
              <a:gd name="connsiteX0" fmla="*/ 20809 w 7515889"/>
              <a:gd name="connsiteY0" fmla="*/ 1872875 h 1872875"/>
              <a:gd name="connsiteX1" fmla="*/ 3094569 w 7515889"/>
              <a:gd name="connsiteY1" fmla="*/ 44671 h 1872875"/>
              <a:gd name="connsiteX2" fmla="*/ 7341111 w 7515889"/>
              <a:gd name="connsiteY2" fmla="*/ 742042 h 1872875"/>
              <a:gd name="connsiteX3" fmla="*/ 7515889 w 7515889"/>
              <a:gd name="connsiteY3" fmla="*/ 773264 h 1872875"/>
              <a:gd name="connsiteX4" fmla="*/ 7337110 w 7515889"/>
              <a:gd name="connsiteY4" fmla="*/ 892634 h 1872875"/>
              <a:gd name="connsiteX5" fmla="*/ 5302137 w 7515889"/>
              <a:gd name="connsiteY5" fmla="*/ 752009 h 1872875"/>
              <a:gd name="connsiteX6" fmla="*/ 5490423 w 7515889"/>
              <a:gd name="connsiteY6" fmla="*/ 754999 h 1872875"/>
              <a:gd name="connsiteX7" fmla="*/ 3098399 w 7515889"/>
              <a:gd name="connsiteY7" fmla="*/ 102721 h 1872875"/>
              <a:gd name="connsiteX8" fmla="*/ 1213542 w 7515889"/>
              <a:gd name="connsiteY8" fmla="*/ 1860907 h 1872875"/>
              <a:gd name="connsiteX9" fmla="*/ 20809 w 7515889"/>
              <a:gd name="connsiteY9" fmla="*/ 1872875 h 1872875"/>
              <a:gd name="connsiteX0" fmla="*/ 20809 w 7515889"/>
              <a:gd name="connsiteY0" fmla="*/ 1872875 h 1872875"/>
              <a:gd name="connsiteX1" fmla="*/ 3094569 w 7515889"/>
              <a:gd name="connsiteY1" fmla="*/ 44671 h 1872875"/>
              <a:gd name="connsiteX2" fmla="*/ 7341111 w 7515889"/>
              <a:gd name="connsiteY2" fmla="*/ 742042 h 1872875"/>
              <a:gd name="connsiteX3" fmla="*/ 7515889 w 7515889"/>
              <a:gd name="connsiteY3" fmla="*/ 773264 h 1872875"/>
              <a:gd name="connsiteX4" fmla="*/ 7337110 w 7515889"/>
              <a:gd name="connsiteY4" fmla="*/ 892634 h 1872875"/>
              <a:gd name="connsiteX5" fmla="*/ 5302137 w 7515889"/>
              <a:gd name="connsiteY5" fmla="*/ 752009 h 1872875"/>
              <a:gd name="connsiteX6" fmla="*/ 7240201 w 7515889"/>
              <a:gd name="connsiteY6" fmla="*/ 712666 h 1872875"/>
              <a:gd name="connsiteX7" fmla="*/ 3098399 w 7515889"/>
              <a:gd name="connsiteY7" fmla="*/ 102721 h 1872875"/>
              <a:gd name="connsiteX8" fmla="*/ 1213542 w 7515889"/>
              <a:gd name="connsiteY8" fmla="*/ 1860907 h 1872875"/>
              <a:gd name="connsiteX9" fmla="*/ 20809 w 7515889"/>
              <a:gd name="connsiteY9" fmla="*/ 1872875 h 1872875"/>
              <a:gd name="connsiteX0" fmla="*/ 20809 w 7515889"/>
              <a:gd name="connsiteY0" fmla="*/ 1872875 h 1872875"/>
              <a:gd name="connsiteX1" fmla="*/ 3094569 w 7515889"/>
              <a:gd name="connsiteY1" fmla="*/ 44671 h 1872875"/>
              <a:gd name="connsiteX2" fmla="*/ 7341111 w 7515889"/>
              <a:gd name="connsiteY2" fmla="*/ 742042 h 1872875"/>
              <a:gd name="connsiteX3" fmla="*/ 7515889 w 7515889"/>
              <a:gd name="connsiteY3" fmla="*/ 773264 h 1872875"/>
              <a:gd name="connsiteX4" fmla="*/ 7337110 w 7515889"/>
              <a:gd name="connsiteY4" fmla="*/ 892634 h 1872875"/>
              <a:gd name="connsiteX5" fmla="*/ 6967248 w 7515889"/>
              <a:gd name="connsiteY5" fmla="*/ 780231 h 1872875"/>
              <a:gd name="connsiteX6" fmla="*/ 7240201 w 7515889"/>
              <a:gd name="connsiteY6" fmla="*/ 712666 h 1872875"/>
              <a:gd name="connsiteX7" fmla="*/ 3098399 w 7515889"/>
              <a:gd name="connsiteY7" fmla="*/ 102721 h 1872875"/>
              <a:gd name="connsiteX8" fmla="*/ 1213542 w 7515889"/>
              <a:gd name="connsiteY8" fmla="*/ 1860907 h 1872875"/>
              <a:gd name="connsiteX9" fmla="*/ 20809 w 7515889"/>
              <a:gd name="connsiteY9" fmla="*/ 1872875 h 1872875"/>
              <a:gd name="connsiteX0" fmla="*/ 20809 w 7515889"/>
              <a:gd name="connsiteY0" fmla="*/ 1872875 h 1872875"/>
              <a:gd name="connsiteX1" fmla="*/ 3094569 w 7515889"/>
              <a:gd name="connsiteY1" fmla="*/ 44671 h 1872875"/>
              <a:gd name="connsiteX2" fmla="*/ 7341111 w 7515889"/>
              <a:gd name="connsiteY2" fmla="*/ 742042 h 1872875"/>
              <a:gd name="connsiteX3" fmla="*/ 7515889 w 7515889"/>
              <a:gd name="connsiteY3" fmla="*/ 773264 h 1872875"/>
              <a:gd name="connsiteX4" fmla="*/ 7337110 w 7515889"/>
              <a:gd name="connsiteY4" fmla="*/ 892634 h 1872875"/>
              <a:gd name="connsiteX5" fmla="*/ 6967248 w 7515889"/>
              <a:gd name="connsiteY5" fmla="*/ 780231 h 1872875"/>
              <a:gd name="connsiteX6" fmla="*/ 7254312 w 7515889"/>
              <a:gd name="connsiteY6" fmla="*/ 754999 h 1872875"/>
              <a:gd name="connsiteX7" fmla="*/ 3098399 w 7515889"/>
              <a:gd name="connsiteY7" fmla="*/ 102721 h 1872875"/>
              <a:gd name="connsiteX8" fmla="*/ 1213542 w 7515889"/>
              <a:gd name="connsiteY8" fmla="*/ 1860907 h 1872875"/>
              <a:gd name="connsiteX9" fmla="*/ 20809 w 7515889"/>
              <a:gd name="connsiteY9" fmla="*/ 1872875 h 1872875"/>
              <a:gd name="connsiteX0" fmla="*/ 20789 w 7515869"/>
              <a:gd name="connsiteY0" fmla="*/ 1869396 h 1869396"/>
              <a:gd name="connsiteX1" fmla="*/ 3094549 w 7515869"/>
              <a:gd name="connsiteY1" fmla="*/ 41192 h 1869396"/>
              <a:gd name="connsiteX2" fmla="*/ 7326980 w 7515869"/>
              <a:gd name="connsiteY2" fmla="*/ 766785 h 1869396"/>
              <a:gd name="connsiteX3" fmla="*/ 7515869 w 7515869"/>
              <a:gd name="connsiteY3" fmla="*/ 769785 h 1869396"/>
              <a:gd name="connsiteX4" fmla="*/ 7337090 w 7515869"/>
              <a:gd name="connsiteY4" fmla="*/ 889155 h 1869396"/>
              <a:gd name="connsiteX5" fmla="*/ 6967228 w 7515869"/>
              <a:gd name="connsiteY5" fmla="*/ 776752 h 1869396"/>
              <a:gd name="connsiteX6" fmla="*/ 7254292 w 7515869"/>
              <a:gd name="connsiteY6" fmla="*/ 751520 h 1869396"/>
              <a:gd name="connsiteX7" fmla="*/ 3098379 w 7515869"/>
              <a:gd name="connsiteY7" fmla="*/ 99242 h 1869396"/>
              <a:gd name="connsiteX8" fmla="*/ 1213522 w 7515869"/>
              <a:gd name="connsiteY8" fmla="*/ 1857428 h 1869396"/>
              <a:gd name="connsiteX9" fmla="*/ 20789 w 7515869"/>
              <a:gd name="connsiteY9" fmla="*/ 1869396 h 1869396"/>
              <a:gd name="connsiteX0" fmla="*/ 20789 w 7515869"/>
              <a:gd name="connsiteY0" fmla="*/ 2349079 h 2349079"/>
              <a:gd name="connsiteX1" fmla="*/ 3094549 w 7515869"/>
              <a:gd name="connsiteY1" fmla="*/ 520875 h 2349079"/>
              <a:gd name="connsiteX2" fmla="*/ 7326980 w 7515869"/>
              <a:gd name="connsiteY2" fmla="*/ 1246468 h 2349079"/>
              <a:gd name="connsiteX3" fmla="*/ 7515869 w 7515869"/>
              <a:gd name="connsiteY3" fmla="*/ 1249468 h 2349079"/>
              <a:gd name="connsiteX4" fmla="*/ 7337090 w 7515869"/>
              <a:gd name="connsiteY4" fmla="*/ 1368838 h 2349079"/>
              <a:gd name="connsiteX5" fmla="*/ 6967228 w 7515869"/>
              <a:gd name="connsiteY5" fmla="*/ 1256435 h 2349079"/>
              <a:gd name="connsiteX6" fmla="*/ 7254292 w 7515869"/>
              <a:gd name="connsiteY6" fmla="*/ 1231203 h 2349079"/>
              <a:gd name="connsiteX7" fmla="*/ 3789823 w 7515869"/>
              <a:gd name="connsiteY7" fmla="*/ 369 h 2349079"/>
              <a:gd name="connsiteX8" fmla="*/ 1213522 w 7515869"/>
              <a:gd name="connsiteY8" fmla="*/ 2337111 h 2349079"/>
              <a:gd name="connsiteX9" fmla="*/ 20789 w 7515869"/>
              <a:gd name="connsiteY9" fmla="*/ 2349079 h 2349079"/>
              <a:gd name="connsiteX0" fmla="*/ 16093 w 7511173"/>
              <a:gd name="connsiteY0" fmla="*/ 2349079 h 2349079"/>
              <a:gd name="connsiteX1" fmla="*/ 3767186 w 7511173"/>
              <a:gd name="connsiteY1" fmla="*/ 111652 h 2349079"/>
              <a:gd name="connsiteX2" fmla="*/ 7322284 w 7511173"/>
              <a:gd name="connsiteY2" fmla="*/ 1246468 h 2349079"/>
              <a:gd name="connsiteX3" fmla="*/ 7511173 w 7511173"/>
              <a:gd name="connsiteY3" fmla="*/ 1249468 h 2349079"/>
              <a:gd name="connsiteX4" fmla="*/ 7332394 w 7511173"/>
              <a:gd name="connsiteY4" fmla="*/ 1368838 h 2349079"/>
              <a:gd name="connsiteX5" fmla="*/ 6962532 w 7511173"/>
              <a:gd name="connsiteY5" fmla="*/ 1256435 h 2349079"/>
              <a:gd name="connsiteX6" fmla="*/ 7249596 w 7511173"/>
              <a:gd name="connsiteY6" fmla="*/ 1231203 h 2349079"/>
              <a:gd name="connsiteX7" fmla="*/ 3785127 w 7511173"/>
              <a:gd name="connsiteY7" fmla="*/ 369 h 2349079"/>
              <a:gd name="connsiteX8" fmla="*/ 1208826 w 7511173"/>
              <a:gd name="connsiteY8" fmla="*/ 2337111 h 2349079"/>
              <a:gd name="connsiteX9" fmla="*/ 16093 w 7511173"/>
              <a:gd name="connsiteY9" fmla="*/ 2349079 h 2349079"/>
              <a:gd name="connsiteX0" fmla="*/ 16093 w 7511173"/>
              <a:gd name="connsiteY0" fmla="*/ 2349079 h 2349079"/>
              <a:gd name="connsiteX1" fmla="*/ 3767186 w 7511173"/>
              <a:gd name="connsiteY1" fmla="*/ 111652 h 2349079"/>
              <a:gd name="connsiteX2" fmla="*/ 7322284 w 7511173"/>
              <a:gd name="connsiteY2" fmla="*/ 1246468 h 2349079"/>
              <a:gd name="connsiteX3" fmla="*/ 7511173 w 7511173"/>
              <a:gd name="connsiteY3" fmla="*/ 1249468 h 2349079"/>
              <a:gd name="connsiteX4" fmla="*/ 7332394 w 7511173"/>
              <a:gd name="connsiteY4" fmla="*/ 1368838 h 2349079"/>
              <a:gd name="connsiteX5" fmla="*/ 6962532 w 7511173"/>
              <a:gd name="connsiteY5" fmla="*/ 1256435 h 2349079"/>
              <a:gd name="connsiteX6" fmla="*/ 7249596 w 7511173"/>
              <a:gd name="connsiteY6" fmla="*/ 1231203 h 2349079"/>
              <a:gd name="connsiteX7" fmla="*/ 3785127 w 7511173"/>
              <a:gd name="connsiteY7" fmla="*/ 369 h 2349079"/>
              <a:gd name="connsiteX8" fmla="*/ 1208826 w 7511173"/>
              <a:gd name="connsiteY8" fmla="*/ 2337111 h 2349079"/>
              <a:gd name="connsiteX9" fmla="*/ 16093 w 7511173"/>
              <a:gd name="connsiteY9" fmla="*/ 2349079 h 2349079"/>
              <a:gd name="connsiteX0" fmla="*/ 16093 w 7511173"/>
              <a:gd name="connsiteY0" fmla="*/ 2262446 h 2262446"/>
              <a:gd name="connsiteX1" fmla="*/ 3767186 w 7511173"/>
              <a:gd name="connsiteY1" fmla="*/ 25019 h 2262446"/>
              <a:gd name="connsiteX2" fmla="*/ 7322284 w 7511173"/>
              <a:gd name="connsiteY2" fmla="*/ 1159835 h 2262446"/>
              <a:gd name="connsiteX3" fmla="*/ 7511173 w 7511173"/>
              <a:gd name="connsiteY3" fmla="*/ 1162835 h 2262446"/>
              <a:gd name="connsiteX4" fmla="*/ 7332394 w 7511173"/>
              <a:gd name="connsiteY4" fmla="*/ 1282205 h 2262446"/>
              <a:gd name="connsiteX5" fmla="*/ 6962532 w 7511173"/>
              <a:gd name="connsiteY5" fmla="*/ 1169802 h 2262446"/>
              <a:gd name="connsiteX6" fmla="*/ 7249596 w 7511173"/>
              <a:gd name="connsiteY6" fmla="*/ 1144570 h 2262446"/>
              <a:gd name="connsiteX7" fmla="*/ 3855683 w 7511173"/>
              <a:gd name="connsiteY7" fmla="*/ 139514 h 2262446"/>
              <a:gd name="connsiteX8" fmla="*/ 1208826 w 7511173"/>
              <a:gd name="connsiteY8" fmla="*/ 2250478 h 2262446"/>
              <a:gd name="connsiteX9" fmla="*/ 16093 w 7511173"/>
              <a:gd name="connsiteY9" fmla="*/ 2262446 h 2262446"/>
              <a:gd name="connsiteX0" fmla="*/ 15650 w 7510730"/>
              <a:gd name="connsiteY0" fmla="*/ 2386692 h 2386692"/>
              <a:gd name="connsiteX1" fmla="*/ 3851410 w 7510730"/>
              <a:gd name="connsiteY1" fmla="*/ 22265 h 2386692"/>
              <a:gd name="connsiteX2" fmla="*/ 7321841 w 7510730"/>
              <a:gd name="connsiteY2" fmla="*/ 1284081 h 2386692"/>
              <a:gd name="connsiteX3" fmla="*/ 7510730 w 7510730"/>
              <a:gd name="connsiteY3" fmla="*/ 1287081 h 2386692"/>
              <a:gd name="connsiteX4" fmla="*/ 7331951 w 7510730"/>
              <a:gd name="connsiteY4" fmla="*/ 1406451 h 2386692"/>
              <a:gd name="connsiteX5" fmla="*/ 6962089 w 7510730"/>
              <a:gd name="connsiteY5" fmla="*/ 1294048 h 2386692"/>
              <a:gd name="connsiteX6" fmla="*/ 7249153 w 7510730"/>
              <a:gd name="connsiteY6" fmla="*/ 1268816 h 2386692"/>
              <a:gd name="connsiteX7" fmla="*/ 3855240 w 7510730"/>
              <a:gd name="connsiteY7" fmla="*/ 263760 h 2386692"/>
              <a:gd name="connsiteX8" fmla="*/ 1208383 w 7510730"/>
              <a:gd name="connsiteY8" fmla="*/ 2374724 h 2386692"/>
              <a:gd name="connsiteX9" fmla="*/ 15650 w 7510730"/>
              <a:gd name="connsiteY9" fmla="*/ 2386692 h 2386692"/>
              <a:gd name="connsiteX0" fmla="*/ 15715 w 7510795"/>
              <a:gd name="connsiteY0" fmla="*/ 2365957 h 2365957"/>
              <a:gd name="connsiteX1" fmla="*/ 3851475 w 7510795"/>
              <a:gd name="connsiteY1" fmla="*/ 1530 h 2365957"/>
              <a:gd name="connsiteX2" fmla="*/ 7321906 w 7510795"/>
              <a:gd name="connsiteY2" fmla="*/ 1263346 h 2365957"/>
              <a:gd name="connsiteX3" fmla="*/ 7510795 w 7510795"/>
              <a:gd name="connsiteY3" fmla="*/ 1266346 h 2365957"/>
              <a:gd name="connsiteX4" fmla="*/ 7332016 w 7510795"/>
              <a:gd name="connsiteY4" fmla="*/ 1385716 h 2365957"/>
              <a:gd name="connsiteX5" fmla="*/ 6962154 w 7510795"/>
              <a:gd name="connsiteY5" fmla="*/ 1273313 h 2365957"/>
              <a:gd name="connsiteX6" fmla="*/ 7249218 w 7510795"/>
              <a:gd name="connsiteY6" fmla="*/ 1248081 h 2365957"/>
              <a:gd name="connsiteX7" fmla="*/ 3855305 w 7510795"/>
              <a:gd name="connsiteY7" fmla="*/ 243025 h 2365957"/>
              <a:gd name="connsiteX8" fmla="*/ 1208448 w 7510795"/>
              <a:gd name="connsiteY8" fmla="*/ 2353989 h 2365957"/>
              <a:gd name="connsiteX9" fmla="*/ 15715 w 7510795"/>
              <a:gd name="connsiteY9" fmla="*/ 2365957 h 2365957"/>
              <a:gd name="connsiteX0" fmla="*/ 15715 w 7510795"/>
              <a:gd name="connsiteY0" fmla="*/ 2365957 h 2365957"/>
              <a:gd name="connsiteX1" fmla="*/ 3851475 w 7510795"/>
              <a:gd name="connsiteY1" fmla="*/ 1530 h 2365957"/>
              <a:gd name="connsiteX2" fmla="*/ 7321906 w 7510795"/>
              <a:gd name="connsiteY2" fmla="*/ 1263346 h 2365957"/>
              <a:gd name="connsiteX3" fmla="*/ 7510795 w 7510795"/>
              <a:gd name="connsiteY3" fmla="*/ 1266346 h 2365957"/>
              <a:gd name="connsiteX4" fmla="*/ 7332016 w 7510795"/>
              <a:gd name="connsiteY4" fmla="*/ 1385716 h 2365957"/>
              <a:gd name="connsiteX5" fmla="*/ 6962154 w 7510795"/>
              <a:gd name="connsiteY5" fmla="*/ 1273313 h 2365957"/>
              <a:gd name="connsiteX6" fmla="*/ 7249218 w 7510795"/>
              <a:gd name="connsiteY6" fmla="*/ 1248081 h 2365957"/>
              <a:gd name="connsiteX7" fmla="*/ 3798860 w 7510795"/>
              <a:gd name="connsiteY7" fmla="*/ 73692 h 2365957"/>
              <a:gd name="connsiteX8" fmla="*/ 1208448 w 7510795"/>
              <a:gd name="connsiteY8" fmla="*/ 2353989 h 2365957"/>
              <a:gd name="connsiteX9" fmla="*/ 15715 w 7510795"/>
              <a:gd name="connsiteY9" fmla="*/ 2365957 h 2365957"/>
              <a:gd name="connsiteX0" fmla="*/ 15715 w 7510795"/>
              <a:gd name="connsiteY0" fmla="*/ 2365957 h 2365957"/>
              <a:gd name="connsiteX1" fmla="*/ 3851475 w 7510795"/>
              <a:gd name="connsiteY1" fmla="*/ 1530 h 2365957"/>
              <a:gd name="connsiteX2" fmla="*/ 7321906 w 7510795"/>
              <a:gd name="connsiteY2" fmla="*/ 1263346 h 2365957"/>
              <a:gd name="connsiteX3" fmla="*/ 7510795 w 7510795"/>
              <a:gd name="connsiteY3" fmla="*/ 1266346 h 2365957"/>
              <a:gd name="connsiteX4" fmla="*/ 7332016 w 7510795"/>
              <a:gd name="connsiteY4" fmla="*/ 1385716 h 2365957"/>
              <a:gd name="connsiteX5" fmla="*/ 6962154 w 7510795"/>
              <a:gd name="connsiteY5" fmla="*/ 1273313 h 2365957"/>
              <a:gd name="connsiteX6" fmla="*/ 7202455 w 7510795"/>
              <a:gd name="connsiteY6" fmla="*/ 1246778 h 2365957"/>
              <a:gd name="connsiteX7" fmla="*/ 7249218 w 7510795"/>
              <a:gd name="connsiteY7" fmla="*/ 1248081 h 2365957"/>
              <a:gd name="connsiteX8" fmla="*/ 3798860 w 7510795"/>
              <a:gd name="connsiteY8" fmla="*/ 73692 h 2365957"/>
              <a:gd name="connsiteX9" fmla="*/ 1208448 w 7510795"/>
              <a:gd name="connsiteY9" fmla="*/ 2353989 h 2365957"/>
              <a:gd name="connsiteX10" fmla="*/ 15715 w 7510795"/>
              <a:gd name="connsiteY10" fmla="*/ 2365957 h 2365957"/>
              <a:gd name="connsiteX0" fmla="*/ 15715 w 7510795"/>
              <a:gd name="connsiteY0" fmla="*/ 2365957 h 2365957"/>
              <a:gd name="connsiteX1" fmla="*/ 3851475 w 7510795"/>
              <a:gd name="connsiteY1" fmla="*/ 1530 h 2365957"/>
              <a:gd name="connsiteX2" fmla="*/ 7321906 w 7510795"/>
              <a:gd name="connsiteY2" fmla="*/ 1263346 h 2365957"/>
              <a:gd name="connsiteX3" fmla="*/ 7510795 w 7510795"/>
              <a:gd name="connsiteY3" fmla="*/ 1266346 h 2365957"/>
              <a:gd name="connsiteX4" fmla="*/ 7332016 w 7510795"/>
              <a:gd name="connsiteY4" fmla="*/ 1385716 h 2365957"/>
              <a:gd name="connsiteX5" fmla="*/ 6962154 w 7510795"/>
              <a:gd name="connsiteY5" fmla="*/ 1273313 h 2365957"/>
              <a:gd name="connsiteX6" fmla="*/ 7202455 w 7510795"/>
              <a:gd name="connsiteY6" fmla="*/ 1246778 h 2365957"/>
              <a:gd name="connsiteX7" fmla="*/ 3798860 w 7510795"/>
              <a:gd name="connsiteY7" fmla="*/ 73692 h 2365957"/>
              <a:gd name="connsiteX8" fmla="*/ 1208448 w 7510795"/>
              <a:gd name="connsiteY8" fmla="*/ 2353989 h 2365957"/>
              <a:gd name="connsiteX9" fmla="*/ 15715 w 7510795"/>
              <a:gd name="connsiteY9" fmla="*/ 2365957 h 2365957"/>
              <a:gd name="connsiteX0" fmla="*/ 15715 w 7510795"/>
              <a:gd name="connsiteY0" fmla="*/ 2365957 h 2365957"/>
              <a:gd name="connsiteX1" fmla="*/ 3851475 w 7510795"/>
              <a:gd name="connsiteY1" fmla="*/ 1530 h 2365957"/>
              <a:gd name="connsiteX2" fmla="*/ 7321906 w 7510795"/>
              <a:gd name="connsiteY2" fmla="*/ 1263346 h 2365957"/>
              <a:gd name="connsiteX3" fmla="*/ 7510795 w 7510795"/>
              <a:gd name="connsiteY3" fmla="*/ 1266346 h 2365957"/>
              <a:gd name="connsiteX4" fmla="*/ 7332016 w 7510795"/>
              <a:gd name="connsiteY4" fmla="*/ 1385716 h 2365957"/>
              <a:gd name="connsiteX5" fmla="*/ 6962154 w 7510795"/>
              <a:gd name="connsiteY5" fmla="*/ 1273313 h 2365957"/>
              <a:gd name="connsiteX6" fmla="*/ 7202455 w 7510795"/>
              <a:gd name="connsiteY6" fmla="*/ 1246778 h 2365957"/>
              <a:gd name="connsiteX7" fmla="*/ 3798860 w 7510795"/>
              <a:gd name="connsiteY7" fmla="*/ 73692 h 2365957"/>
              <a:gd name="connsiteX8" fmla="*/ 1208448 w 7510795"/>
              <a:gd name="connsiteY8" fmla="*/ 2353989 h 2365957"/>
              <a:gd name="connsiteX9" fmla="*/ 15715 w 7510795"/>
              <a:gd name="connsiteY9" fmla="*/ 2365957 h 2365957"/>
              <a:gd name="connsiteX0" fmla="*/ 15715 w 7510795"/>
              <a:gd name="connsiteY0" fmla="*/ 2366506 h 2366506"/>
              <a:gd name="connsiteX1" fmla="*/ 3851475 w 7510795"/>
              <a:gd name="connsiteY1" fmla="*/ 2079 h 2366506"/>
              <a:gd name="connsiteX2" fmla="*/ 7321906 w 7510795"/>
              <a:gd name="connsiteY2" fmla="*/ 1263895 h 2366506"/>
              <a:gd name="connsiteX3" fmla="*/ 7510795 w 7510795"/>
              <a:gd name="connsiteY3" fmla="*/ 1266895 h 2366506"/>
              <a:gd name="connsiteX4" fmla="*/ 7332016 w 7510795"/>
              <a:gd name="connsiteY4" fmla="*/ 1386265 h 2366506"/>
              <a:gd name="connsiteX5" fmla="*/ 6962154 w 7510795"/>
              <a:gd name="connsiteY5" fmla="*/ 1273862 h 2366506"/>
              <a:gd name="connsiteX6" fmla="*/ 7202455 w 7510795"/>
              <a:gd name="connsiteY6" fmla="*/ 1247327 h 2366506"/>
              <a:gd name="connsiteX7" fmla="*/ 3798860 w 7510795"/>
              <a:gd name="connsiteY7" fmla="*/ 74241 h 2366506"/>
              <a:gd name="connsiteX8" fmla="*/ 1208448 w 7510795"/>
              <a:gd name="connsiteY8" fmla="*/ 2354538 h 2366506"/>
              <a:gd name="connsiteX9" fmla="*/ 15715 w 7510795"/>
              <a:gd name="connsiteY9" fmla="*/ 2366506 h 2366506"/>
              <a:gd name="connsiteX0" fmla="*/ 15715 w 7510795"/>
              <a:gd name="connsiteY0" fmla="*/ 2366506 h 2366506"/>
              <a:gd name="connsiteX1" fmla="*/ 3851475 w 7510795"/>
              <a:gd name="connsiteY1" fmla="*/ 2079 h 2366506"/>
              <a:gd name="connsiteX2" fmla="*/ 7321906 w 7510795"/>
              <a:gd name="connsiteY2" fmla="*/ 1263895 h 2366506"/>
              <a:gd name="connsiteX3" fmla="*/ 7510795 w 7510795"/>
              <a:gd name="connsiteY3" fmla="*/ 1266895 h 2366506"/>
              <a:gd name="connsiteX4" fmla="*/ 7332016 w 7510795"/>
              <a:gd name="connsiteY4" fmla="*/ 1386265 h 2366506"/>
              <a:gd name="connsiteX5" fmla="*/ 6962154 w 7510795"/>
              <a:gd name="connsiteY5" fmla="*/ 1273862 h 2366506"/>
              <a:gd name="connsiteX6" fmla="*/ 7202455 w 7510795"/>
              <a:gd name="connsiteY6" fmla="*/ 1247327 h 2366506"/>
              <a:gd name="connsiteX7" fmla="*/ 3798860 w 7510795"/>
              <a:gd name="connsiteY7" fmla="*/ 74241 h 2366506"/>
              <a:gd name="connsiteX8" fmla="*/ 1208448 w 7510795"/>
              <a:gd name="connsiteY8" fmla="*/ 2354538 h 2366506"/>
              <a:gd name="connsiteX9" fmla="*/ 15715 w 7510795"/>
              <a:gd name="connsiteY9" fmla="*/ 2366506 h 2366506"/>
              <a:gd name="connsiteX0" fmla="*/ 15715 w 7510795"/>
              <a:gd name="connsiteY0" fmla="*/ 2366506 h 2366506"/>
              <a:gd name="connsiteX1" fmla="*/ 3851475 w 7510795"/>
              <a:gd name="connsiteY1" fmla="*/ 2079 h 2366506"/>
              <a:gd name="connsiteX2" fmla="*/ 7321906 w 7510795"/>
              <a:gd name="connsiteY2" fmla="*/ 1263895 h 2366506"/>
              <a:gd name="connsiteX3" fmla="*/ 7510795 w 7510795"/>
              <a:gd name="connsiteY3" fmla="*/ 1266895 h 2366506"/>
              <a:gd name="connsiteX4" fmla="*/ 7332016 w 7510795"/>
              <a:gd name="connsiteY4" fmla="*/ 1386265 h 2366506"/>
              <a:gd name="connsiteX5" fmla="*/ 6962154 w 7510795"/>
              <a:gd name="connsiteY5" fmla="*/ 1273862 h 2366506"/>
              <a:gd name="connsiteX6" fmla="*/ 7202455 w 7510795"/>
              <a:gd name="connsiteY6" fmla="*/ 1247327 h 2366506"/>
              <a:gd name="connsiteX7" fmla="*/ 3798860 w 7510795"/>
              <a:gd name="connsiteY7" fmla="*/ 74241 h 2366506"/>
              <a:gd name="connsiteX8" fmla="*/ 1208448 w 7510795"/>
              <a:gd name="connsiteY8" fmla="*/ 2354538 h 2366506"/>
              <a:gd name="connsiteX9" fmla="*/ 15715 w 7510795"/>
              <a:gd name="connsiteY9" fmla="*/ 2366506 h 2366506"/>
              <a:gd name="connsiteX0" fmla="*/ 15610 w 7510690"/>
              <a:gd name="connsiteY0" fmla="*/ 2399209 h 2399209"/>
              <a:gd name="connsiteX1" fmla="*/ 3851370 w 7510690"/>
              <a:gd name="connsiteY1" fmla="*/ 34782 h 2399209"/>
              <a:gd name="connsiteX2" fmla="*/ 7273629 w 7510690"/>
              <a:gd name="connsiteY2" fmla="*/ 1207469 h 2399209"/>
              <a:gd name="connsiteX3" fmla="*/ 7510690 w 7510690"/>
              <a:gd name="connsiteY3" fmla="*/ 1299598 h 2399209"/>
              <a:gd name="connsiteX4" fmla="*/ 7331911 w 7510690"/>
              <a:gd name="connsiteY4" fmla="*/ 1418968 h 2399209"/>
              <a:gd name="connsiteX5" fmla="*/ 6962049 w 7510690"/>
              <a:gd name="connsiteY5" fmla="*/ 1306565 h 2399209"/>
              <a:gd name="connsiteX6" fmla="*/ 7202350 w 7510690"/>
              <a:gd name="connsiteY6" fmla="*/ 1280030 h 2399209"/>
              <a:gd name="connsiteX7" fmla="*/ 3798755 w 7510690"/>
              <a:gd name="connsiteY7" fmla="*/ 106944 h 2399209"/>
              <a:gd name="connsiteX8" fmla="*/ 1208343 w 7510690"/>
              <a:gd name="connsiteY8" fmla="*/ 2387241 h 2399209"/>
              <a:gd name="connsiteX9" fmla="*/ 15610 w 7510690"/>
              <a:gd name="connsiteY9" fmla="*/ 2399209 h 2399209"/>
              <a:gd name="connsiteX0" fmla="*/ 15610 w 7510690"/>
              <a:gd name="connsiteY0" fmla="*/ 2399209 h 2399209"/>
              <a:gd name="connsiteX1" fmla="*/ 3851370 w 7510690"/>
              <a:gd name="connsiteY1" fmla="*/ 34782 h 2399209"/>
              <a:gd name="connsiteX2" fmla="*/ 7273629 w 7510690"/>
              <a:gd name="connsiteY2" fmla="*/ 1207469 h 2399209"/>
              <a:gd name="connsiteX3" fmla="*/ 7510690 w 7510690"/>
              <a:gd name="connsiteY3" fmla="*/ 1299598 h 2399209"/>
              <a:gd name="connsiteX4" fmla="*/ 7331911 w 7510690"/>
              <a:gd name="connsiteY4" fmla="*/ 1418968 h 2399209"/>
              <a:gd name="connsiteX5" fmla="*/ 6962049 w 7510690"/>
              <a:gd name="connsiteY5" fmla="*/ 1306565 h 2399209"/>
              <a:gd name="connsiteX6" fmla="*/ 7327597 w 7510690"/>
              <a:gd name="connsiteY6" fmla="*/ 1210709 h 2399209"/>
              <a:gd name="connsiteX7" fmla="*/ 3798755 w 7510690"/>
              <a:gd name="connsiteY7" fmla="*/ 106944 h 2399209"/>
              <a:gd name="connsiteX8" fmla="*/ 1208343 w 7510690"/>
              <a:gd name="connsiteY8" fmla="*/ 2387241 h 2399209"/>
              <a:gd name="connsiteX9" fmla="*/ 15610 w 7510690"/>
              <a:gd name="connsiteY9" fmla="*/ 2399209 h 2399209"/>
              <a:gd name="connsiteX0" fmla="*/ 15610 w 7481788"/>
              <a:gd name="connsiteY0" fmla="*/ 2399209 h 2399209"/>
              <a:gd name="connsiteX1" fmla="*/ 3851370 w 7481788"/>
              <a:gd name="connsiteY1" fmla="*/ 34782 h 2399209"/>
              <a:gd name="connsiteX2" fmla="*/ 7273629 w 7481788"/>
              <a:gd name="connsiteY2" fmla="*/ 1207469 h 2399209"/>
              <a:gd name="connsiteX3" fmla="*/ 7481788 w 7481788"/>
              <a:gd name="connsiteY3" fmla="*/ 1200566 h 2399209"/>
              <a:gd name="connsiteX4" fmla="*/ 7331911 w 7481788"/>
              <a:gd name="connsiteY4" fmla="*/ 1418968 h 2399209"/>
              <a:gd name="connsiteX5" fmla="*/ 6962049 w 7481788"/>
              <a:gd name="connsiteY5" fmla="*/ 1306565 h 2399209"/>
              <a:gd name="connsiteX6" fmla="*/ 7327597 w 7481788"/>
              <a:gd name="connsiteY6" fmla="*/ 1210709 h 2399209"/>
              <a:gd name="connsiteX7" fmla="*/ 3798755 w 7481788"/>
              <a:gd name="connsiteY7" fmla="*/ 106944 h 2399209"/>
              <a:gd name="connsiteX8" fmla="*/ 1208343 w 7481788"/>
              <a:gd name="connsiteY8" fmla="*/ 2387241 h 2399209"/>
              <a:gd name="connsiteX9" fmla="*/ 15610 w 7481788"/>
              <a:gd name="connsiteY9" fmla="*/ 2399209 h 2399209"/>
              <a:gd name="connsiteX0" fmla="*/ 15610 w 7481788"/>
              <a:gd name="connsiteY0" fmla="*/ 2399209 h 2399209"/>
              <a:gd name="connsiteX1" fmla="*/ 3851370 w 7481788"/>
              <a:gd name="connsiteY1" fmla="*/ 34782 h 2399209"/>
              <a:gd name="connsiteX2" fmla="*/ 7273629 w 7481788"/>
              <a:gd name="connsiteY2" fmla="*/ 1207469 h 2399209"/>
              <a:gd name="connsiteX3" fmla="*/ 7481788 w 7481788"/>
              <a:gd name="connsiteY3" fmla="*/ 1200566 h 2399209"/>
              <a:gd name="connsiteX4" fmla="*/ 7331911 w 7481788"/>
              <a:gd name="connsiteY4" fmla="*/ 1418968 h 2399209"/>
              <a:gd name="connsiteX5" fmla="*/ 7116199 w 7481788"/>
              <a:gd name="connsiteY5" fmla="*/ 1187728 h 2399209"/>
              <a:gd name="connsiteX6" fmla="*/ 7327597 w 7481788"/>
              <a:gd name="connsiteY6" fmla="*/ 1210709 h 2399209"/>
              <a:gd name="connsiteX7" fmla="*/ 3798755 w 7481788"/>
              <a:gd name="connsiteY7" fmla="*/ 106944 h 2399209"/>
              <a:gd name="connsiteX8" fmla="*/ 1208343 w 7481788"/>
              <a:gd name="connsiteY8" fmla="*/ 2387241 h 2399209"/>
              <a:gd name="connsiteX9" fmla="*/ 15610 w 7481788"/>
              <a:gd name="connsiteY9" fmla="*/ 2399209 h 239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81788" h="2399209">
                <a:moveTo>
                  <a:pt x="15610" y="2399209"/>
                </a:moveTo>
                <a:cubicBezTo>
                  <a:pt x="-236955" y="985916"/>
                  <a:pt x="2641700" y="233405"/>
                  <a:pt x="3851370" y="34782"/>
                </a:cubicBezTo>
                <a:cubicBezTo>
                  <a:pt x="5061040" y="-163841"/>
                  <a:pt x="7248419" y="523146"/>
                  <a:pt x="7273629" y="1207469"/>
                </a:cubicBezTo>
                <a:lnTo>
                  <a:pt x="7481788" y="1200566"/>
                </a:lnTo>
                <a:lnTo>
                  <a:pt x="7331911" y="1418968"/>
                </a:lnTo>
                <a:lnTo>
                  <a:pt x="7116199" y="1187728"/>
                </a:lnTo>
                <a:lnTo>
                  <a:pt x="7327597" y="1210709"/>
                </a:lnTo>
                <a:cubicBezTo>
                  <a:pt x="7279621" y="452791"/>
                  <a:pt x="5017953" y="116973"/>
                  <a:pt x="3798755" y="106944"/>
                </a:cubicBezTo>
                <a:cubicBezTo>
                  <a:pt x="2333894" y="135473"/>
                  <a:pt x="547312" y="1416244"/>
                  <a:pt x="1208343" y="2387241"/>
                </a:cubicBezTo>
                <a:cubicBezTo>
                  <a:pt x="1188478" y="2388695"/>
                  <a:pt x="35475" y="2397755"/>
                  <a:pt x="15610" y="239920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rgbClr val="FFFFFF"/>
              </a:gs>
            </a:gsLst>
            <a:path path="rect">
              <a:fillToRect l="50000" t="50000" r="50000" b="50000"/>
            </a:path>
            <a:tileRect/>
          </a:gradFill>
          <a:ln>
            <a:solidFill>
              <a:srgbClr val="66006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  <p:sp>
        <p:nvSpPr>
          <p:cNvPr id="35" name="Flecha circular 9"/>
          <p:cNvSpPr/>
          <p:nvPr/>
        </p:nvSpPr>
        <p:spPr>
          <a:xfrm flipH="1">
            <a:off x="4186291" y="1277241"/>
            <a:ext cx="4857742" cy="1836229"/>
          </a:xfrm>
          <a:custGeom>
            <a:avLst/>
            <a:gdLst>
              <a:gd name="connsiteX0" fmla="*/ 231654 w 5371877"/>
              <a:gd name="connsiteY0" fmla="*/ 1439694 h 2519994"/>
              <a:gd name="connsiteX1" fmla="*/ 2567734 w 5371877"/>
              <a:gd name="connsiteY1" fmla="*/ 197091 h 2519994"/>
              <a:gd name="connsiteX2" fmla="*/ 5036276 w 5371877"/>
              <a:gd name="connsiteY2" fmla="*/ 908573 h 2519994"/>
              <a:gd name="connsiteX3" fmla="*/ 5225165 w 5371877"/>
              <a:gd name="connsiteY3" fmla="*/ 911573 h 2519994"/>
              <a:gd name="connsiteX4" fmla="*/ 5145164 w 5371877"/>
              <a:gd name="connsiteY4" fmla="*/ 1299054 h 2519994"/>
              <a:gd name="connsiteX5" fmla="*/ 4775302 w 5371877"/>
              <a:gd name="connsiteY5" fmla="*/ 904429 h 2519994"/>
              <a:gd name="connsiteX6" fmla="*/ 4963588 w 5371877"/>
              <a:gd name="connsiteY6" fmla="*/ 907419 h 2519994"/>
              <a:gd name="connsiteX7" fmla="*/ 2571564 w 5371877"/>
              <a:gd name="connsiteY7" fmla="*/ 255141 h 2519994"/>
              <a:gd name="connsiteX8" fmla="*/ 291250 w 5371877"/>
              <a:gd name="connsiteY8" fmla="*/ 1435331 h 2519994"/>
              <a:gd name="connsiteX9" fmla="*/ 231654 w 5371877"/>
              <a:gd name="connsiteY9" fmla="*/ 1439694 h 2519994"/>
              <a:gd name="connsiteX0" fmla="*/ 18489 w 5749680"/>
              <a:gd name="connsiteY0" fmla="*/ 1871104 h 1871104"/>
              <a:gd name="connsiteX1" fmla="*/ 3092249 w 5749680"/>
              <a:gd name="connsiteY1" fmla="*/ 42900 h 1871104"/>
              <a:gd name="connsiteX2" fmla="*/ 5560791 w 5749680"/>
              <a:gd name="connsiteY2" fmla="*/ 754382 h 1871104"/>
              <a:gd name="connsiteX3" fmla="*/ 5749680 w 5749680"/>
              <a:gd name="connsiteY3" fmla="*/ 757382 h 1871104"/>
              <a:gd name="connsiteX4" fmla="*/ 5669679 w 5749680"/>
              <a:gd name="connsiteY4" fmla="*/ 1144863 h 1871104"/>
              <a:gd name="connsiteX5" fmla="*/ 5299817 w 5749680"/>
              <a:gd name="connsiteY5" fmla="*/ 750238 h 1871104"/>
              <a:gd name="connsiteX6" fmla="*/ 5488103 w 5749680"/>
              <a:gd name="connsiteY6" fmla="*/ 753228 h 1871104"/>
              <a:gd name="connsiteX7" fmla="*/ 3096079 w 5749680"/>
              <a:gd name="connsiteY7" fmla="*/ 100950 h 1871104"/>
              <a:gd name="connsiteX8" fmla="*/ 815765 w 5749680"/>
              <a:gd name="connsiteY8" fmla="*/ 1281140 h 1871104"/>
              <a:gd name="connsiteX9" fmla="*/ 18489 w 5749680"/>
              <a:gd name="connsiteY9" fmla="*/ 1871104 h 1871104"/>
              <a:gd name="connsiteX0" fmla="*/ 18489 w 5749680"/>
              <a:gd name="connsiteY0" fmla="*/ 1871104 h 1871104"/>
              <a:gd name="connsiteX1" fmla="*/ 3092249 w 5749680"/>
              <a:gd name="connsiteY1" fmla="*/ 42900 h 1871104"/>
              <a:gd name="connsiteX2" fmla="*/ 5560791 w 5749680"/>
              <a:gd name="connsiteY2" fmla="*/ 754382 h 1871104"/>
              <a:gd name="connsiteX3" fmla="*/ 5749680 w 5749680"/>
              <a:gd name="connsiteY3" fmla="*/ 757382 h 1871104"/>
              <a:gd name="connsiteX4" fmla="*/ 5669679 w 5749680"/>
              <a:gd name="connsiteY4" fmla="*/ 1144863 h 1871104"/>
              <a:gd name="connsiteX5" fmla="*/ 5299817 w 5749680"/>
              <a:gd name="connsiteY5" fmla="*/ 750238 h 1871104"/>
              <a:gd name="connsiteX6" fmla="*/ 5488103 w 5749680"/>
              <a:gd name="connsiteY6" fmla="*/ 753228 h 1871104"/>
              <a:gd name="connsiteX7" fmla="*/ 3096079 w 5749680"/>
              <a:gd name="connsiteY7" fmla="*/ 100950 h 1871104"/>
              <a:gd name="connsiteX8" fmla="*/ 815765 w 5749680"/>
              <a:gd name="connsiteY8" fmla="*/ 1281140 h 1871104"/>
              <a:gd name="connsiteX9" fmla="*/ 18489 w 5749680"/>
              <a:gd name="connsiteY9" fmla="*/ 1871104 h 1871104"/>
              <a:gd name="connsiteX0" fmla="*/ 18489 w 5749680"/>
              <a:gd name="connsiteY0" fmla="*/ 1871104 h 1871104"/>
              <a:gd name="connsiteX1" fmla="*/ 3092249 w 5749680"/>
              <a:gd name="connsiteY1" fmla="*/ 42900 h 1871104"/>
              <a:gd name="connsiteX2" fmla="*/ 5560791 w 5749680"/>
              <a:gd name="connsiteY2" fmla="*/ 754382 h 1871104"/>
              <a:gd name="connsiteX3" fmla="*/ 5749680 w 5749680"/>
              <a:gd name="connsiteY3" fmla="*/ 757382 h 1871104"/>
              <a:gd name="connsiteX4" fmla="*/ 5669679 w 5749680"/>
              <a:gd name="connsiteY4" fmla="*/ 1144863 h 1871104"/>
              <a:gd name="connsiteX5" fmla="*/ 5299817 w 5749680"/>
              <a:gd name="connsiteY5" fmla="*/ 750238 h 1871104"/>
              <a:gd name="connsiteX6" fmla="*/ 5488103 w 5749680"/>
              <a:gd name="connsiteY6" fmla="*/ 753228 h 1871104"/>
              <a:gd name="connsiteX7" fmla="*/ 3096079 w 5749680"/>
              <a:gd name="connsiteY7" fmla="*/ 100950 h 1871104"/>
              <a:gd name="connsiteX8" fmla="*/ 1211222 w 5749680"/>
              <a:gd name="connsiteY8" fmla="*/ 1813505 h 1871104"/>
              <a:gd name="connsiteX9" fmla="*/ 18489 w 5749680"/>
              <a:gd name="connsiteY9" fmla="*/ 1871104 h 1871104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778630 h 1836229"/>
              <a:gd name="connsiteX9" fmla="*/ 18604 w 5749795"/>
              <a:gd name="connsiteY9" fmla="*/ 1836229 h 1836229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824261 h 1836229"/>
              <a:gd name="connsiteX9" fmla="*/ 18604 w 5749795"/>
              <a:gd name="connsiteY9" fmla="*/ 1836229 h 1836229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824261 h 1836229"/>
              <a:gd name="connsiteX9" fmla="*/ 18604 w 5749795"/>
              <a:gd name="connsiteY9" fmla="*/ 1836229 h 1836229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03616 w 5749795"/>
              <a:gd name="connsiteY4" fmla="*/ 1039433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824261 h 1836229"/>
              <a:gd name="connsiteX9" fmla="*/ 18604 w 5749795"/>
              <a:gd name="connsiteY9" fmla="*/ 1836229 h 183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9795" h="1836229">
                <a:moveTo>
                  <a:pt x="18604" y="1836229"/>
                </a:moveTo>
                <a:cubicBezTo>
                  <a:pt x="-233961" y="422936"/>
                  <a:pt x="2152259" y="72023"/>
                  <a:pt x="3092364" y="8025"/>
                </a:cubicBezTo>
                <a:cubicBezTo>
                  <a:pt x="4038896" y="-56411"/>
                  <a:pt x="5197029" y="275073"/>
                  <a:pt x="5560906" y="719507"/>
                </a:cubicBezTo>
                <a:lnTo>
                  <a:pt x="5749795" y="722507"/>
                </a:lnTo>
                <a:lnTo>
                  <a:pt x="5603616" y="1039433"/>
                </a:lnTo>
                <a:lnTo>
                  <a:pt x="5299932" y="715363"/>
                </a:lnTo>
                <a:lnTo>
                  <a:pt x="5488218" y="718353"/>
                </a:lnTo>
                <a:cubicBezTo>
                  <a:pt x="5117978" y="309103"/>
                  <a:pt x="4151387" y="45524"/>
                  <a:pt x="3096194" y="66075"/>
                </a:cubicBezTo>
                <a:cubicBezTo>
                  <a:pt x="1631333" y="94604"/>
                  <a:pt x="324528" y="937931"/>
                  <a:pt x="1211337" y="1824261"/>
                </a:cubicBezTo>
                <a:cubicBezTo>
                  <a:pt x="1191472" y="1825715"/>
                  <a:pt x="38469" y="1834775"/>
                  <a:pt x="18604" y="183622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rgbClr val="FFFFFF"/>
              </a:gs>
            </a:gsLst>
            <a:path path="rect">
              <a:fillToRect l="50000" t="50000" r="50000" b="50000"/>
            </a:path>
            <a:tileRect/>
          </a:gradFill>
          <a:ln>
            <a:solidFill>
              <a:srgbClr val="66006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  <p:sp>
        <p:nvSpPr>
          <p:cNvPr id="36" name="Flecha circular 9"/>
          <p:cNvSpPr/>
          <p:nvPr/>
        </p:nvSpPr>
        <p:spPr>
          <a:xfrm flipH="1">
            <a:off x="5905854" y="1290423"/>
            <a:ext cx="3173069" cy="2049481"/>
          </a:xfrm>
          <a:custGeom>
            <a:avLst/>
            <a:gdLst>
              <a:gd name="connsiteX0" fmla="*/ 231654 w 5371877"/>
              <a:gd name="connsiteY0" fmla="*/ 1439694 h 2519994"/>
              <a:gd name="connsiteX1" fmla="*/ 2567734 w 5371877"/>
              <a:gd name="connsiteY1" fmla="*/ 197091 h 2519994"/>
              <a:gd name="connsiteX2" fmla="*/ 5036276 w 5371877"/>
              <a:gd name="connsiteY2" fmla="*/ 908573 h 2519994"/>
              <a:gd name="connsiteX3" fmla="*/ 5225165 w 5371877"/>
              <a:gd name="connsiteY3" fmla="*/ 911573 h 2519994"/>
              <a:gd name="connsiteX4" fmla="*/ 5145164 w 5371877"/>
              <a:gd name="connsiteY4" fmla="*/ 1299054 h 2519994"/>
              <a:gd name="connsiteX5" fmla="*/ 4775302 w 5371877"/>
              <a:gd name="connsiteY5" fmla="*/ 904429 h 2519994"/>
              <a:gd name="connsiteX6" fmla="*/ 4963588 w 5371877"/>
              <a:gd name="connsiteY6" fmla="*/ 907419 h 2519994"/>
              <a:gd name="connsiteX7" fmla="*/ 2571564 w 5371877"/>
              <a:gd name="connsiteY7" fmla="*/ 255141 h 2519994"/>
              <a:gd name="connsiteX8" fmla="*/ 291250 w 5371877"/>
              <a:gd name="connsiteY8" fmla="*/ 1435331 h 2519994"/>
              <a:gd name="connsiteX9" fmla="*/ 231654 w 5371877"/>
              <a:gd name="connsiteY9" fmla="*/ 1439694 h 2519994"/>
              <a:gd name="connsiteX0" fmla="*/ 18489 w 5749680"/>
              <a:gd name="connsiteY0" fmla="*/ 1871104 h 1871104"/>
              <a:gd name="connsiteX1" fmla="*/ 3092249 w 5749680"/>
              <a:gd name="connsiteY1" fmla="*/ 42900 h 1871104"/>
              <a:gd name="connsiteX2" fmla="*/ 5560791 w 5749680"/>
              <a:gd name="connsiteY2" fmla="*/ 754382 h 1871104"/>
              <a:gd name="connsiteX3" fmla="*/ 5749680 w 5749680"/>
              <a:gd name="connsiteY3" fmla="*/ 757382 h 1871104"/>
              <a:gd name="connsiteX4" fmla="*/ 5669679 w 5749680"/>
              <a:gd name="connsiteY4" fmla="*/ 1144863 h 1871104"/>
              <a:gd name="connsiteX5" fmla="*/ 5299817 w 5749680"/>
              <a:gd name="connsiteY5" fmla="*/ 750238 h 1871104"/>
              <a:gd name="connsiteX6" fmla="*/ 5488103 w 5749680"/>
              <a:gd name="connsiteY6" fmla="*/ 753228 h 1871104"/>
              <a:gd name="connsiteX7" fmla="*/ 3096079 w 5749680"/>
              <a:gd name="connsiteY7" fmla="*/ 100950 h 1871104"/>
              <a:gd name="connsiteX8" fmla="*/ 815765 w 5749680"/>
              <a:gd name="connsiteY8" fmla="*/ 1281140 h 1871104"/>
              <a:gd name="connsiteX9" fmla="*/ 18489 w 5749680"/>
              <a:gd name="connsiteY9" fmla="*/ 1871104 h 1871104"/>
              <a:gd name="connsiteX0" fmla="*/ 18489 w 5749680"/>
              <a:gd name="connsiteY0" fmla="*/ 1871104 h 1871104"/>
              <a:gd name="connsiteX1" fmla="*/ 3092249 w 5749680"/>
              <a:gd name="connsiteY1" fmla="*/ 42900 h 1871104"/>
              <a:gd name="connsiteX2" fmla="*/ 5560791 w 5749680"/>
              <a:gd name="connsiteY2" fmla="*/ 754382 h 1871104"/>
              <a:gd name="connsiteX3" fmla="*/ 5749680 w 5749680"/>
              <a:gd name="connsiteY3" fmla="*/ 757382 h 1871104"/>
              <a:gd name="connsiteX4" fmla="*/ 5669679 w 5749680"/>
              <a:gd name="connsiteY4" fmla="*/ 1144863 h 1871104"/>
              <a:gd name="connsiteX5" fmla="*/ 5299817 w 5749680"/>
              <a:gd name="connsiteY5" fmla="*/ 750238 h 1871104"/>
              <a:gd name="connsiteX6" fmla="*/ 5488103 w 5749680"/>
              <a:gd name="connsiteY6" fmla="*/ 753228 h 1871104"/>
              <a:gd name="connsiteX7" fmla="*/ 3096079 w 5749680"/>
              <a:gd name="connsiteY7" fmla="*/ 100950 h 1871104"/>
              <a:gd name="connsiteX8" fmla="*/ 815765 w 5749680"/>
              <a:gd name="connsiteY8" fmla="*/ 1281140 h 1871104"/>
              <a:gd name="connsiteX9" fmla="*/ 18489 w 5749680"/>
              <a:gd name="connsiteY9" fmla="*/ 1871104 h 1871104"/>
              <a:gd name="connsiteX0" fmla="*/ 18489 w 5749680"/>
              <a:gd name="connsiteY0" fmla="*/ 1871104 h 1871104"/>
              <a:gd name="connsiteX1" fmla="*/ 3092249 w 5749680"/>
              <a:gd name="connsiteY1" fmla="*/ 42900 h 1871104"/>
              <a:gd name="connsiteX2" fmla="*/ 5560791 w 5749680"/>
              <a:gd name="connsiteY2" fmla="*/ 754382 h 1871104"/>
              <a:gd name="connsiteX3" fmla="*/ 5749680 w 5749680"/>
              <a:gd name="connsiteY3" fmla="*/ 757382 h 1871104"/>
              <a:gd name="connsiteX4" fmla="*/ 5669679 w 5749680"/>
              <a:gd name="connsiteY4" fmla="*/ 1144863 h 1871104"/>
              <a:gd name="connsiteX5" fmla="*/ 5299817 w 5749680"/>
              <a:gd name="connsiteY5" fmla="*/ 750238 h 1871104"/>
              <a:gd name="connsiteX6" fmla="*/ 5488103 w 5749680"/>
              <a:gd name="connsiteY6" fmla="*/ 753228 h 1871104"/>
              <a:gd name="connsiteX7" fmla="*/ 3096079 w 5749680"/>
              <a:gd name="connsiteY7" fmla="*/ 100950 h 1871104"/>
              <a:gd name="connsiteX8" fmla="*/ 1211222 w 5749680"/>
              <a:gd name="connsiteY8" fmla="*/ 1813505 h 1871104"/>
              <a:gd name="connsiteX9" fmla="*/ 18489 w 5749680"/>
              <a:gd name="connsiteY9" fmla="*/ 1871104 h 1871104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778630 h 1836229"/>
              <a:gd name="connsiteX9" fmla="*/ 18604 w 5749795"/>
              <a:gd name="connsiteY9" fmla="*/ 1836229 h 1836229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824261 h 1836229"/>
              <a:gd name="connsiteX9" fmla="*/ 18604 w 5749795"/>
              <a:gd name="connsiteY9" fmla="*/ 1836229 h 1836229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11337 w 5749795"/>
              <a:gd name="connsiteY8" fmla="*/ 1824261 h 1836229"/>
              <a:gd name="connsiteX9" fmla="*/ 18604 w 5749795"/>
              <a:gd name="connsiteY9" fmla="*/ 1836229 h 1836229"/>
              <a:gd name="connsiteX0" fmla="*/ 18604 w 5749795"/>
              <a:gd name="connsiteY0" fmla="*/ 1836229 h 1836229"/>
              <a:gd name="connsiteX1" fmla="*/ 3092364 w 5749795"/>
              <a:gd name="connsiteY1" fmla="*/ 8025 h 1836229"/>
              <a:gd name="connsiteX2" fmla="*/ 5560906 w 5749795"/>
              <a:gd name="connsiteY2" fmla="*/ 719507 h 1836229"/>
              <a:gd name="connsiteX3" fmla="*/ 5749795 w 5749795"/>
              <a:gd name="connsiteY3" fmla="*/ 722507 h 1836229"/>
              <a:gd name="connsiteX4" fmla="*/ 5669794 w 5749795"/>
              <a:gd name="connsiteY4" fmla="*/ 1109988 h 1836229"/>
              <a:gd name="connsiteX5" fmla="*/ 5299932 w 5749795"/>
              <a:gd name="connsiteY5" fmla="*/ 715363 h 1836229"/>
              <a:gd name="connsiteX6" fmla="*/ 5488218 w 5749795"/>
              <a:gd name="connsiteY6" fmla="*/ 718353 h 1836229"/>
              <a:gd name="connsiteX7" fmla="*/ 3096194 w 5749795"/>
              <a:gd name="connsiteY7" fmla="*/ 66075 h 1836229"/>
              <a:gd name="connsiteX8" fmla="*/ 1283920 w 5749795"/>
              <a:gd name="connsiteY8" fmla="*/ 1817466 h 1836229"/>
              <a:gd name="connsiteX9" fmla="*/ 18604 w 5749795"/>
              <a:gd name="connsiteY9" fmla="*/ 1836229 h 1836229"/>
              <a:gd name="connsiteX0" fmla="*/ 18017 w 5830864"/>
              <a:gd name="connsiteY0" fmla="*/ 1871103 h 1871103"/>
              <a:gd name="connsiteX1" fmla="*/ 3173433 w 5830864"/>
              <a:gd name="connsiteY1" fmla="*/ 42899 h 1871103"/>
              <a:gd name="connsiteX2" fmla="*/ 5641975 w 5830864"/>
              <a:gd name="connsiteY2" fmla="*/ 754381 h 1871103"/>
              <a:gd name="connsiteX3" fmla="*/ 5830864 w 5830864"/>
              <a:gd name="connsiteY3" fmla="*/ 757381 h 1871103"/>
              <a:gd name="connsiteX4" fmla="*/ 5750863 w 5830864"/>
              <a:gd name="connsiteY4" fmla="*/ 1144862 h 1871103"/>
              <a:gd name="connsiteX5" fmla="*/ 5381001 w 5830864"/>
              <a:gd name="connsiteY5" fmla="*/ 750237 h 1871103"/>
              <a:gd name="connsiteX6" fmla="*/ 5569287 w 5830864"/>
              <a:gd name="connsiteY6" fmla="*/ 753227 h 1871103"/>
              <a:gd name="connsiteX7" fmla="*/ 3177263 w 5830864"/>
              <a:gd name="connsiteY7" fmla="*/ 100949 h 1871103"/>
              <a:gd name="connsiteX8" fmla="*/ 1364989 w 5830864"/>
              <a:gd name="connsiteY8" fmla="*/ 1852340 h 1871103"/>
              <a:gd name="connsiteX9" fmla="*/ 18017 w 5830864"/>
              <a:gd name="connsiteY9" fmla="*/ 1871103 h 1871103"/>
              <a:gd name="connsiteX0" fmla="*/ 1242 w 5814089"/>
              <a:gd name="connsiteY0" fmla="*/ 1871103 h 1871103"/>
              <a:gd name="connsiteX1" fmla="*/ 3156658 w 5814089"/>
              <a:gd name="connsiteY1" fmla="*/ 42899 h 1871103"/>
              <a:gd name="connsiteX2" fmla="*/ 5625200 w 5814089"/>
              <a:gd name="connsiteY2" fmla="*/ 754381 h 1871103"/>
              <a:gd name="connsiteX3" fmla="*/ 5814089 w 5814089"/>
              <a:gd name="connsiteY3" fmla="*/ 757381 h 1871103"/>
              <a:gd name="connsiteX4" fmla="*/ 5734088 w 5814089"/>
              <a:gd name="connsiteY4" fmla="*/ 1144862 h 1871103"/>
              <a:gd name="connsiteX5" fmla="*/ 5364226 w 5814089"/>
              <a:gd name="connsiteY5" fmla="*/ 750237 h 1871103"/>
              <a:gd name="connsiteX6" fmla="*/ 5552512 w 5814089"/>
              <a:gd name="connsiteY6" fmla="*/ 753227 h 1871103"/>
              <a:gd name="connsiteX7" fmla="*/ 3160488 w 5814089"/>
              <a:gd name="connsiteY7" fmla="*/ 100949 h 1871103"/>
              <a:gd name="connsiteX8" fmla="*/ 1348214 w 5814089"/>
              <a:gd name="connsiteY8" fmla="*/ 1852340 h 1871103"/>
              <a:gd name="connsiteX9" fmla="*/ 1242 w 5814089"/>
              <a:gd name="connsiteY9" fmla="*/ 1871103 h 1871103"/>
              <a:gd name="connsiteX0" fmla="*/ 1250 w 5814097"/>
              <a:gd name="connsiteY0" fmla="*/ 1831193 h 1831193"/>
              <a:gd name="connsiteX1" fmla="*/ 3156666 w 5814097"/>
              <a:gd name="connsiteY1" fmla="*/ 2989 h 1831193"/>
              <a:gd name="connsiteX2" fmla="*/ 5625208 w 5814097"/>
              <a:gd name="connsiteY2" fmla="*/ 714471 h 1831193"/>
              <a:gd name="connsiteX3" fmla="*/ 5814097 w 5814097"/>
              <a:gd name="connsiteY3" fmla="*/ 717471 h 1831193"/>
              <a:gd name="connsiteX4" fmla="*/ 5734096 w 5814097"/>
              <a:gd name="connsiteY4" fmla="*/ 1104952 h 1831193"/>
              <a:gd name="connsiteX5" fmla="*/ 5364234 w 5814097"/>
              <a:gd name="connsiteY5" fmla="*/ 710327 h 1831193"/>
              <a:gd name="connsiteX6" fmla="*/ 5552520 w 5814097"/>
              <a:gd name="connsiteY6" fmla="*/ 713317 h 1831193"/>
              <a:gd name="connsiteX7" fmla="*/ 3160496 w 5814097"/>
              <a:gd name="connsiteY7" fmla="*/ 61039 h 1831193"/>
              <a:gd name="connsiteX8" fmla="*/ 1348222 w 5814097"/>
              <a:gd name="connsiteY8" fmla="*/ 1812430 h 1831193"/>
              <a:gd name="connsiteX9" fmla="*/ 1250 w 5814097"/>
              <a:gd name="connsiteY9" fmla="*/ 1831193 h 1831193"/>
              <a:gd name="connsiteX0" fmla="*/ 1250 w 5814097"/>
              <a:gd name="connsiteY0" fmla="*/ 1831193 h 1831193"/>
              <a:gd name="connsiteX1" fmla="*/ 3156666 w 5814097"/>
              <a:gd name="connsiteY1" fmla="*/ 2989 h 1831193"/>
              <a:gd name="connsiteX2" fmla="*/ 5625208 w 5814097"/>
              <a:gd name="connsiteY2" fmla="*/ 714471 h 1831193"/>
              <a:gd name="connsiteX3" fmla="*/ 5814097 w 5814097"/>
              <a:gd name="connsiteY3" fmla="*/ 717471 h 1831193"/>
              <a:gd name="connsiteX4" fmla="*/ 5643368 w 5814097"/>
              <a:gd name="connsiteY4" fmla="*/ 1098157 h 1831193"/>
              <a:gd name="connsiteX5" fmla="*/ 5364234 w 5814097"/>
              <a:gd name="connsiteY5" fmla="*/ 710327 h 1831193"/>
              <a:gd name="connsiteX6" fmla="*/ 5552520 w 5814097"/>
              <a:gd name="connsiteY6" fmla="*/ 713317 h 1831193"/>
              <a:gd name="connsiteX7" fmla="*/ 3160496 w 5814097"/>
              <a:gd name="connsiteY7" fmla="*/ 61039 h 1831193"/>
              <a:gd name="connsiteX8" fmla="*/ 1348222 w 5814097"/>
              <a:gd name="connsiteY8" fmla="*/ 1812430 h 1831193"/>
              <a:gd name="connsiteX9" fmla="*/ 1250 w 5814097"/>
              <a:gd name="connsiteY9" fmla="*/ 1831193 h 1831193"/>
              <a:gd name="connsiteX0" fmla="*/ 1250 w 5814097"/>
              <a:gd name="connsiteY0" fmla="*/ 1831193 h 1831193"/>
              <a:gd name="connsiteX1" fmla="*/ 3156666 w 5814097"/>
              <a:gd name="connsiteY1" fmla="*/ 2989 h 1831193"/>
              <a:gd name="connsiteX2" fmla="*/ 5625208 w 5814097"/>
              <a:gd name="connsiteY2" fmla="*/ 714471 h 1831193"/>
              <a:gd name="connsiteX3" fmla="*/ 5814097 w 5814097"/>
              <a:gd name="connsiteY3" fmla="*/ 717471 h 1831193"/>
              <a:gd name="connsiteX4" fmla="*/ 5607078 w 5814097"/>
              <a:gd name="connsiteY4" fmla="*/ 1037000 h 1831193"/>
              <a:gd name="connsiteX5" fmla="*/ 5364234 w 5814097"/>
              <a:gd name="connsiteY5" fmla="*/ 710327 h 1831193"/>
              <a:gd name="connsiteX6" fmla="*/ 5552520 w 5814097"/>
              <a:gd name="connsiteY6" fmla="*/ 713317 h 1831193"/>
              <a:gd name="connsiteX7" fmla="*/ 3160496 w 5814097"/>
              <a:gd name="connsiteY7" fmla="*/ 61039 h 1831193"/>
              <a:gd name="connsiteX8" fmla="*/ 1348222 w 5814097"/>
              <a:gd name="connsiteY8" fmla="*/ 1812430 h 1831193"/>
              <a:gd name="connsiteX9" fmla="*/ 1250 w 5814097"/>
              <a:gd name="connsiteY9" fmla="*/ 1831193 h 1831193"/>
              <a:gd name="connsiteX0" fmla="*/ 1250 w 5814097"/>
              <a:gd name="connsiteY0" fmla="*/ 1831193 h 1831193"/>
              <a:gd name="connsiteX1" fmla="*/ 3156666 w 5814097"/>
              <a:gd name="connsiteY1" fmla="*/ 2989 h 1831193"/>
              <a:gd name="connsiteX2" fmla="*/ 5625208 w 5814097"/>
              <a:gd name="connsiteY2" fmla="*/ 714471 h 1831193"/>
              <a:gd name="connsiteX3" fmla="*/ 5814097 w 5814097"/>
              <a:gd name="connsiteY3" fmla="*/ 717471 h 1831193"/>
              <a:gd name="connsiteX4" fmla="*/ 5607078 w 5814097"/>
              <a:gd name="connsiteY4" fmla="*/ 1037000 h 1831193"/>
              <a:gd name="connsiteX5" fmla="*/ 5364234 w 5814097"/>
              <a:gd name="connsiteY5" fmla="*/ 710327 h 1831193"/>
              <a:gd name="connsiteX6" fmla="*/ 5552520 w 5814097"/>
              <a:gd name="connsiteY6" fmla="*/ 713317 h 1831193"/>
              <a:gd name="connsiteX7" fmla="*/ 3160496 w 5814097"/>
              <a:gd name="connsiteY7" fmla="*/ 61039 h 1831193"/>
              <a:gd name="connsiteX8" fmla="*/ 2078817 w 5814097"/>
              <a:gd name="connsiteY8" fmla="*/ 1826020 h 1831193"/>
              <a:gd name="connsiteX9" fmla="*/ 1250 w 5814097"/>
              <a:gd name="connsiteY9" fmla="*/ 1831193 h 1831193"/>
              <a:gd name="connsiteX0" fmla="*/ 13438 w 5826285"/>
              <a:gd name="connsiteY0" fmla="*/ 1831193 h 1962613"/>
              <a:gd name="connsiteX1" fmla="*/ 3168854 w 5826285"/>
              <a:gd name="connsiteY1" fmla="*/ 2989 h 1962613"/>
              <a:gd name="connsiteX2" fmla="*/ 5637396 w 5826285"/>
              <a:gd name="connsiteY2" fmla="*/ 714471 h 1962613"/>
              <a:gd name="connsiteX3" fmla="*/ 5826285 w 5826285"/>
              <a:gd name="connsiteY3" fmla="*/ 717471 h 1962613"/>
              <a:gd name="connsiteX4" fmla="*/ 5619266 w 5826285"/>
              <a:gd name="connsiteY4" fmla="*/ 1037000 h 1962613"/>
              <a:gd name="connsiteX5" fmla="*/ 5376422 w 5826285"/>
              <a:gd name="connsiteY5" fmla="*/ 710327 h 1962613"/>
              <a:gd name="connsiteX6" fmla="*/ 5564708 w 5826285"/>
              <a:gd name="connsiteY6" fmla="*/ 713317 h 1962613"/>
              <a:gd name="connsiteX7" fmla="*/ 3172684 w 5826285"/>
              <a:gd name="connsiteY7" fmla="*/ 61039 h 1962613"/>
              <a:gd name="connsiteX8" fmla="*/ 2091005 w 5826285"/>
              <a:gd name="connsiteY8" fmla="*/ 1826020 h 1962613"/>
              <a:gd name="connsiteX9" fmla="*/ 2131160 w 5826285"/>
              <a:gd name="connsiteY9" fmla="*/ 1818400 h 1962613"/>
              <a:gd name="connsiteX10" fmla="*/ 13438 w 5826285"/>
              <a:gd name="connsiteY10" fmla="*/ 1831193 h 1962613"/>
              <a:gd name="connsiteX0" fmla="*/ 1250 w 5814097"/>
              <a:gd name="connsiteY0" fmla="*/ 1831193 h 1954062"/>
              <a:gd name="connsiteX1" fmla="*/ 3156666 w 5814097"/>
              <a:gd name="connsiteY1" fmla="*/ 2989 h 1954062"/>
              <a:gd name="connsiteX2" fmla="*/ 5625208 w 5814097"/>
              <a:gd name="connsiteY2" fmla="*/ 714471 h 1954062"/>
              <a:gd name="connsiteX3" fmla="*/ 5814097 w 5814097"/>
              <a:gd name="connsiteY3" fmla="*/ 717471 h 1954062"/>
              <a:gd name="connsiteX4" fmla="*/ 5607078 w 5814097"/>
              <a:gd name="connsiteY4" fmla="*/ 1037000 h 1954062"/>
              <a:gd name="connsiteX5" fmla="*/ 5364234 w 5814097"/>
              <a:gd name="connsiteY5" fmla="*/ 710327 h 1954062"/>
              <a:gd name="connsiteX6" fmla="*/ 5552520 w 5814097"/>
              <a:gd name="connsiteY6" fmla="*/ 713317 h 1954062"/>
              <a:gd name="connsiteX7" fmla="*/ 3160496 w 5814097"/>
              <a:gd name="connsiteY7" fmla="*/ 61039 h 1954062"/>
              <a:gd name="connsiteX8" fmla="*/ 2078817 w 5814097"/>
              <a:gd name="connsiteY8" fmla="*/ 1826020 h 1954062"/>
              <a:gd name="connsiteX9" fmla="*/ 2118972 w 5814097"/>
              <a:gd name="connsiteY9" fmla="*/ 1818400 h 1954062"/>
              <a:gd name="connsiteX10" fmla="*/ 1250 w 5814097"/>
              <a:gd name="connsiteY10" fmla="*/ 1831193 h 1954062"/>
              <a:gd name="connsiteX0" fmla="*/ 1250 w 5814097"/>
              <a:gd name="connsiteY0" fmla="*/ 1831193 h 1831193"/>
              <a:gd name="connsiteX1" fmla="*/ 3156666 w 5814097"/>
              <a:gd name="connsiteY1" fmla="*/ 2989 h 1831193"/>
              <a:gd name="connsiteX2" fmla="*/ 5625208 w 5814097"/>
              <a:gd name="connsiteY2" fmla="*/ 714471 h 1831193"/>
              <a:gd name="connsiteX3" fmla="*/ 5814097 w 5814097"/>
              <a:gd name="connsiteY3" fmla="*/ 717471 h 1831193"/>
              <a:gd name="connsiteX4" fmla="*/ 5607078 w 5814097"/>
              <a:gd name="connsiteY4" fmla="*/ 1037000 h 1831193"/>
              <a:gd name="connsiteX5" fmla="*/ 5364234 w 5814097"/>
              <a:gd name="connsiteY5" fmla="*/ 710327 h 1831193"/>
              <a:gd name="connsiteX6" fmla="*/ 5552520 w 5814097"/>
              <a:gd name="connsiteY6" fmla="*/ 713317 h 1831193"/>
              <a:gd name="connsiteX7" fmla="*/ 3160496 w 5814097"/>
              <a:gd name="connsiteY7" fmla="*/ 61039 h 1831193"/>
              <a:gd name="connsiteX8" fmla="*/ 2078817 w 5814097"/>
              <a:gd name="connsiteY8" fmla="*/ 1826020 h 1831193"/>
              <a:gd name="connsiteX9" fmla="*/ 2118972 w 5814097"/>
              <a:gd name="connsiteY9" fmla="*/ 1818400 h 1831193"/>
              <a:gd name="connsiteX10" fmla="*/ 1250 w 5814097"/>
              <a:gd name="connsiteY10" fmla="*/ 1831193 h 1831193"/>
              <a:gd name="connsiteX0" fmla="*/ 1250 w 5814097"/>
              <a:gd name="connsiteY0" fmla="*/ 1831193 h 1831193"/>
              <a:gd name="connsiteX1" fmla="*/ 3156666 w 5814097"/>
              <a:gd name="connsiteY1" fmla="*/ 2989 h 1831193"/>
              <a:gd name="connsiteX2" fmla="*/ 5625208 w 5814097"/>
              <a:gd name="connsiteY2" fmla="*/ 714471 h 1831193"/>
              <a:gd name="connsiteX3" fmla="*/ 5814097 w 5814097"/>
              <a:gd name="connsiteY3" fmla="*/ 717471 h 1831193"/>
              <a:gd name="connsiteX4" fmla="*/ 5607078 w 5814097"/>
              <a:gd name="connsiteY4" fmla="*/ 1037000 h 1831193"/>
              <a:gd name="connsiteX5" fmla="*/ 5265885 w 5814097"/>
              <a:gd name="connsiteY5" fmla="*/ 710327 h 1831193"/>
              <a:gd name="connsiteX6" fmla="*/ 5552520 w 5814097"/>
              <a:gd name="connsiteY6" fmla="*/ 713317 h 1831193"/>
              <a:gd name="connsiteX7" fmla="*/ 3160496 w 5814097"/>
              <a:gd name="connsiteY7" fmla="*/ 61039 h 1831193"/>
              <a:gd name="connsiteX8" fmla="*/ 2078817 w 5814097"/>
              <a:gd name="connsiteY8" fmla="*/ 1826020 h 1831193"/>
              <a:gd name="connsiteX9" fmla="*/ 2118972 w 5814097"/>
              <a:gd name="connsiteY9" fmla="*/ 1818400 h 1831193"/>
              <a:gd name="connsiteX10" fmla="*/ 1250 w 5814097"/>
              <a:gd name="connsiteY10" fmla="*/ 1831193 h 1831193"/>
              <a:gd name="connsiteX0" fmla="*/ 1250 w 5814097"/>
              <a:gd name="connsiteY0" fmla="*/ 1831193 h 1831193"/>
              <a:gd name="connsiteX1" fmla="*/ 3156666 w 5814097"/>
              <a:gd name="connsiteY1" fmla="*/ 2989 h 1831193"/>
              <a:gd name="connsiteX2" fmla="*/ 5625208 w 5814097"/>
              <a:gd name="connsiteY2" fmla="*/ 714471 h 1831193"/>
              <a:gd name="connsiteX3" fmla="*/ 5814097 w 5814097"/>
              <a:gd name="connsiteY3" fmla="*/ 717471 h 1831193"/>
              <a:gd name="connsiteX4" fmla="*/ 5607078 w 5814097"/>
              <a:gd name="connsiteY4" fmla="*/ 1037000 h 1831193"/>
              <a:gd name="connsiteX5" fmla="*/ 5265885 w 5814097"/>
              <a:gd name="connsiteY5" fmla="*/ 710327 h 1831193"/>
              <a:gd name="connsiteX6" fmla="*/ 5496320 w 5814097"/>
              <a:gd name="connsiteY6" fmla="*/ 713317 h 1831193"/>
              <a:gd name="connsiteX7" fmla="*/ 3160496 w 5814097"/>
              <a:gd name="connsiteY7" fmla="*/ 61039 h 1831193"/>
              <a:gd name="connsiteX8" fmla="*/ 2078817 w 5814097"/>
              <a:gd name="connsiteY8" fmla="*/ 1826020 h 1831193"/>
              <a:gd name="connsiteX9" fmla="*/ 2118972 w 5814097"/>
              <a:gd name="connsiteY9" fmla="*/ 1818400 h 1831193"/>
              <a:gd name="connsiteX10" fmla="*/ 1250 w 5814097"/>
              <a:gd name="connsiteY10" fmla="*/ 1831193 h 1831193"/>
              <a:gd name="connsiteX0" fmla="*/ 1250 w 5912447"/>
              <a:gd name="connsiteY0" fmla="*/ 1831193 h 1831193"/>
              <a:gd name="connsiteX1" fmla="*/ 3156666 w 5912447"/>
              <a:gd name="connsiteY1" fmla="*/ 2989 h 1831193"/>
              <a:gd name="connsiteX2" fmla="*/ 5625208 w 5912447"/>
              <a:gd name="connsiteY2" fmla="*/ 714471 h 1831193"/>
              <a:gd name="connsiteX3" fmla="*/ 5912447 w 5912447"/>
              <a:gd name="connsiteY3" fmla="*/ 717471 h 1831193"/>
              <a:gd name="connsiteX4" fmla="*/ 5607078 w 5912447"/>
              <a:gd name="connsiteY4" fmla="*/ 1037000 h 1831193"/>
              <a:gd name="connsiteX5" fmla="*/ 5265885 w 5912447"/>
              <a:gd name="connsiteY5" fmla="*/ 710327 h 1831193"/>
              <a:gd name="connsiteX6" fmla="*/ 5496320 w 5912447"/>
              <a:gd name="connsiteY6" fmla="*/ 713317 h 1831193"/>
              <a:gd name="connsiteX7" fmla="*/ 3160496 w 5912447"/>
              <a:gd name="connsiteY7" fmla="*/ 61039 h 1831193"/>
              <a:gd name="connsiteX8" fmla="*/ 2078817 w 5912447"/>
              <a:gd name="connsiteY8" fmla="*/ 1826020 h 1831193"/>
              <a:gd name="connsiteX9" fmla="*/ 2118972 w 5912447"/>
              <a:gd name="connsiteY9" fmla="*/ 1818400 h 1831193"/>
              <a:gd name="connsiteX10" fmla="*/ 1250 w 5912447"/>
              <a:gd name="connsiteY10" fmla="*/ 1831193 h 1831193"/>
              <a:gd name="connsiteX0" fmla="*/ 1250 w 5912447"/>
              <a:gd name="connsiteY0" fmla="*/ 1831193 h 1831193"/>
              <a:gd name="connsiteX1" fmla="*/ 3156666 w 5912447"/>
              <a:gd name="connsiteY1" fmla="*/ 2989 h 1831193"/>
              <a:gd name="connsiteX2" fmla="*/ 5625208 w 5912447"/>
              <a:gd name="connsiteY2" fmla="*/ 714471 h 1831193"/>
              <a:gd name="connsiteX3" fmla="*/ 5912447 w 5912447"/>
              <a:gd name="connsiteY3" fmla="*/ 717471 h 1831193"/>
              <a:gd name="connsiteX4" fmla="*/ 5607078 w 5912447"/>
              <a:gd name="connsiteY4" fmla="*/ 1037000 h 1831193"/>
              <a:gd name="connsiteX5" fmla="*/ 5209685 w 5912447"/>
              <a:gd name="connsiteY5" fmla="*/ 710327 h 1831193"/>
              <a:gd name="connsiteX6" fmla="*/ 5496320 w 5912447"/>
              <a:gd name="connsiteY6" fmla="*/ 713317 h 1831193"/>
              <a:gd name="connsiteX7" fmla="*/ 3160496 w 5912447"/>
              <a:gd name="connsiteY7" fmla="*/ 61039 h 1831193"/>
              <a:gd name="connsiteX8" fmla="*/ 2078817 w 5912447"/>
              <a:gd name="connsiteY8" fmla="*/ 1826020 h 1831193"/>
              <a:gd name="connsiteX9" fmla="*/ 2118972 w 5912447"/>
              <a:gd name="connsiteY9" fmla="*/ 1818400 h 1831193"/>
              <a:gd name="connsiteX10" fmla="*/ 1250 w 5912447"/>
              <a:gd name="connsiteY10" fmla="*/ 1831193 h 1831193"/>
              <a:gd name="connsiteX0" fmla="*/ 1250 w 5912447"/>
              <a:gd name="connsiteY0" fmla="*/ 1831193 h 1831193"/>
              <a:gd name="connsiteX1" fmla="*/ 3156666 w 5912447"/>
              <a:gd name="connsiteY1" fmla="*/ 2989 h 1831193"/>
              <a:gd name="connsiteX2" fmla="*/ 5625208 w 5912447"/>
              <a:gd name="connsiteY2" fmla="*/ 714471 h 1831193"/>
              <a:gd name="connsiteX3" fmla="*/ 5912447 w 5912447"/>
              <a:gd name="connsiteY3" fmla="*/ 717471 h 1831193"/>
              <a:gd name="connsiteX4" fmla="*/ 5607078 w 5912447"/>
              <a:gd name="connsiteY4" fmla="*/ 935528 h 1831193"/>
              <a:gd name="connsiteX5" fmla="*/ 5209685 w 5912447"/>
              <a:gd name="connsiteY5" fmla="*/ 710327 h 1831193"/>
              <a:gd name="connsiteX6" fmla="*/ 5496320 w 5912447"/>
              <a:gd name="connsiteY6" fmla="*/ 713317 h 1831193"/>
              <a:gd name="connsiteX7" fmla="*/ 3160496 w 5912447"/>
              <a:gd name="connsiteY7" fmla="*/ 61039 h 1831193"/>
              <a:gd name="connsiteX8" fmla="*/ 2078817 w 5912447"/>
              <a:gd name="connsiteY8" fmla="*/ 1826020 h 1831193"/>
              <a:gd name="connsiteX9" fmla="*/ 2118972 w 5912447"/>
              <a:gd name="connsiteY9" fmla="*/ 1818400 h 1831193"/>
              <a:gd name="connsiteX10" fmla="*/ 1250 w 5912447"/>
              <a:gd name="connsiteY10" fmla="*/ 1831193 h 1831193"/>
              <a:gd name="connsiteX0" fmla="*/ 1250 w 5799227"/>
              <a:gd name="connsiteY0" fmla="*/ 1831193 h 1831193"/>
              <a:gd name="connsiteX1" fmla="*/ 3156666 w 5799227"/>
              <a:gd name="connsiteY1" fmla="*/ 2989 h 1831193"/>
              <a:gd name="connsiteX2" fmla="*/ 5625208 w 5799227"/>
              <a:gd name="connsiteY2" fmla="*/ 714471 h 1831193"/>
              <a:gd name="connsiteX3" fmla="*/ 5799227 w 5799227"/>
              <a:gd name="connsiteY3" fmla="*/ 717471 h 1831193"/>
              <a:gd name="connsiteX4" fmla="*/ 5607078 w 5799227"/>
              <a:gd name="connsiteY4" fmla="*/ 935528 h 1831193"/>
              <a:gd name="connsiteX5" fmla="*/ 5209685 w 5799227"/>
              <a:gd name="connsiteY5" fmla="*/ 710327 h 1831193"/>
              <a:gd name="connsiteX6" fmla="*/ 5496320 w 5799227"/>
              <a:gd name="connsiteY6" fmla="*/ 713317 h 1831193"/>
              <a:gd name="connsiteX7" fmla="*/ 3160496 w 5799227"/>
              <a:gd name="connsiteY7" fmla="*/ 61039 h 1831193"/>
              <a:gd name="connsiteX8" fmla="*/ 2078817 w 5799227"/>
              <a:gd name="connsiteY8" fmla="*/ 1826020 h 1831193"/>
              <a:gd name="connsiteX9" fmla="*/ 2118972 w 5799227"/>
              <a:gd name="connsiteY9" fmla="*/ 1818400 h 1831193"/>
              <a:gd name="connsiteX10" fmla="*/ 1250 w 5799227"/>
              <a:gd name="connsiteY10" fmla="*/ 1831193 h 1831193"/>
              <a:gd name="connsiteX0" fmla="*/ 1250 w 5799227"/>
              <a:gd name="connsiteY0" fmla="*/ 1831193 h 1831193"/>
              <a:gd name="connsiteX1" fmla="*/ 3156666 w 5799227"/>
              <a:gd name="connsiteY1" fmla="*/ 2989 h 1831193"/>
              <a:gd name="connsiteX2" fmla="*/ 5625208 w 5799227"/>
              <a:gd name="connsiteY2" fmla="*/ 714471 h 1831193"/>
              <a:gd name="connsiteX3" fmla="*/ 5799227 w 5799227"/>
              <a:gd name="connsiteY3" fmla="*/ 717471 h 1831193"/>
              <a:gd name="connsiteX4" fmla="*/ 5607078 w 5799227"/>
              <a:gd name="connsiteY4" fmla="*/ 935528 h 1831193"/>
              <a:gd name="connsiteX5" fmla="*/ 5322907 w 5799227"/>
              <a:gd name="connsiteY5" fmla="*/ 710327 h 1831193"/>
              <a:gd name="connsiteX6" fmla="*/ 5496320 w 5799227"/>
              <a:gd name="connsiteY6" fmla="*/ 713317 h 1831193"/>
              <a:gd name="connsiteX7" fmla="*/ 3160496 w 5799227"/>
              <a:gd name="connsiteY7" fmla="*/ 61039 h 1831193"/>
              <a:gd name="connsiteX8" fmla="*/ 2078817 w 5799227"/>
              <a:gd name="connsiteY8" fmla="*/ 1826020 h 1831193"/>
              <a:gd name="connsiteX9" fmla="*/ 2118972 w 5799227"/>
              <a:gd name="connsiteY9" fmla="*/ 1818400 h 1831193"/>
              <a:gd name="connsiteX10" fmla="*/ 1250 w 5799227"/>
              <a:gd name="connsiteY10" fmla="*/ 1831193 h 1831193"/>
              <a:gd name="connsiteX0" fmla="*/ 1250 w 5799227"/>
              <a:gd name="connsiteY0" fmla="*/ 1831193 h 1831193"/>
              <a:gd name="connsiteX1" fmla="*/ 3156666 w 5799227"/>
              <a:gd name="connsiteY1" fmla="*/ 2989 h 1831193"/>
              <a:gd name="connsiteX2" fmla="*/ 5625208 w 5799227"/>
              <a:gd name="connsiteY2" fmla="*/ 714471 h 1831193"/>
              <a:gd name="connsiteX3" fmla="*/ 5799227 w 5799227"/>
              <a:gd name="connsiteY3" fmla="*/ 717471 h 1831193"/>
              <a:gd name="connsiteX4" fmla="*/ 5607078 w 5799227"/>
              <a:gd name="connsiteY4" fmla="*/ 935528 h 1831193"/>
              <a:gd name="connsiteX5" fmla="*/ 5322907 w 5799227"/>
              <a:gd name="connsiteY5" fmla="*/ 710327 h 1831193"/>
              <a:gd name="connsiteX6" fmla="*/ 5496320 w 5799227"/>
              <a:gd name="connsiteY6" fmla="*/ 713317 h 1831193"/>
              <a:gd name="connsiteX7" fmla="*/ 3160496 w 5799227"/>
              <a:gd name="connsiteY7" fmla="*/ 61039 h 1831193"/>
              <a:gd name="connsiteX8" fmla="*/ 2078817 w 5799227"/>
              <a:gd name="connsiteY8" fmla="*/ 1826020 h 1831193"/>
              <a:gd name="connsiteX9" fmla="*/ 1703827 w 5799227"/>
              <a:gd name="connsiteY9" fmla="*/ 1818400 h 1831193"/>
              <a:gd name="connsiteX10" fmla="*/ 1250 w 5799227"/>
              <a:gd name="connsiteY10" fmla="*/ 1831193 h 1831193"/>
              <a:gd name="connsiteX0" fmla="*/ 13013 w 5810990"/>
              <a:gd name="connsiteY0" fmla="*/ 1831193 h 2053238"/>
              <a:gd name="connsiteX1" fmla="*/ 3168429 w 5810990"/>
              <a:gd name="connsiteY1" fmla="*/ 2989 h 2053238"/>
              <a:gd name="connsiteX2" fmla="*/ 5636971 w 5810990"/>
              <a:gd name="connsiteY2" fmla="*/ 714471 h 2053238"/>
              <a:gd name="connsiteX3" fmla="*/ 5810990 w 5810990"/>
              <a:gd name="connsiteY3" fmla="*/ 717471 h 2053238"/>
              <a:gd name="connsiteX4" fmla="*/ 5618841 w 5810990"/>
              <a:gd name="connsiteY4" fmla="*/ 935528 h 2053238"/>
              <a:gd name="connsiteX5" fmla="*/ 5334670 w 5810990"/>
              <a:gd name="connsiteY5" fmla="*/ 710327 h 2053238"/>
              <a:gd name="connsiteX6" fmla="*/ 5508083 w 5810990"/>
              <a:gd name="connsiteY6" fmla="*/ 713317 h 2053238"/>
              <a:gd name="connsiteX7" fmla="*/ 3172259 w 5810990"/>
              <a:gd name="connsiteY7" fmla="*/ 61039 h 2053238"/>
              <a:gd name="connsiteX8" fmla="*/ 2090580 w 5810990"/>
              <a:gd name="connsiteY8" fmla="*/ 1826020 h 2053238"/>
              <a:gd name="connsiteX9" fmla="*/ 13013 w 5810990"/>
              <a:gd name="connsiteY9" fmla="*/ 1831193 h 2053238"/>
              <a:gd name="connsiteX0" fmla="*/ 14473 w 5812450"/>
              <a:gd name="connsiteY0" fmla="*/ 1831193 h 2053238"/>
              <a:gd name="connsiteX1" fmla="*/ 3169889 w 5812450"/>
              <a:gd name="connsiteY1" fmla="*/ 2989 h 2053238"/>
              <a:gd name="connsiteX2" fmla="*/ 5638431 w 5812450"/>
              <a:gd name="connsiteY2" fmla="*/ 714471 h 2053238"/>
              <a:gd name="connsiteX3" fmla="*/ 5812450 w 5812450"/>
              <a:gd name="connsiteY3" fmla="*/ 717471 h 2053238"/>
              <a:gd name="connsiteX4" fmla="*/ 5620301 w 5812450"/>
              <a:gd name="connsiteY4" fmla="*/ 935528 h 2053238"/>
              <a:gd name="connsiteX5" fmla="*/ 5336130 w 5812450"/>
              <a:gd name="connsiteY5" fmla="*/ 710327 h 2053238"/>
              <a:gd name="connsiteX6" fmla="*/ 5509543 w 5812450"/>
              <a:gd name="connsiteY6" fmla="*/ 713317 h 2053238"/>
              <a:gd name="connsiteX7" fmla="*/ 3173719 w 5812450"/>
              <a:gd name="connsiteY7" fmla="*/ 61039 h 2053238"/>
              <a:gd name="connsiteX8" fmla="*/ 1903337 w 5812450"/>
              <a:gd name="connsiteY8" fmla="*/ 1826020 h 2053238"/>
              <a:gd name="connsiteX9" fmla="*/ 14473 w 5812450"/>
              <a:gd name="connsiteY9" fmla="*/ 1831193 h 2053238"/>
              <a:gd name="connsiteX0" fmla="*/ 1252 w 5799229"/>
              <a:gd name="connsiteY0" fmla="*/ 1831193 h 1831193"/>
              <a:gd name="connsiteX1" fmla="*/ 3156668 w 5799229"/>
              <a:gd name="connsiteY1" fmla="*/ 2989 h 1831193"/>
              <a:gd name="connsiteX2" fmla="*/ 5625210 w 5799229"/>
              <a:gd name="connsiteY2" fmla="*/ 714471 h 1831193"/>
              <a:gd name="connsiteX3" fmla="*/ 5799229 w 5799229"/>
              <a:gd name="connsiteY3" fmla="*/ 717471 h 1831193"/>
              <a:gd name="connsiteX4" fmla="*/ 5607080 w 5799229"/>
              <a:gd name="connsiteY4" fmla="*/ 935528 h 1831193"/>
              <a:gd name="connsiteX5" fmla="*/ 5322909 w 5799229"/>
              <a:gd name="connsiteY5" fmla="*/ 710327 h 1831193"/>
              <a:gd name="connsiteX6" fmla="*/ 5496322 w 5799229"/>
              <a:gd name="connsiteY6" fmla="*/ 713317 h 1831193"/>
              <a:gd name="connsiteX7" fmla="*/ 3160498 w 5799229"/>
              <a:gd name="connsiteY7" fmla="*/ 61039 h 1831193"/>
              <a:gd name="connsiteX8" fmla="*/ 1890116 w 5799229"/>
              <a:gd name="connsiteY8" fmla="*/ 1826020 h 1831193"/>
              <a:gd name="connsiteX9" fmla="*/ 1252 w 5799229"/>
              <a:gd name="connsiteY9" fmla="*/ 1831193 h 1831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99229" h="1831193">
                <a:moveTo>
                  <a:pt x="1252" y="1831193"/>
                </a:moveTo>
                <a:cubicBezTo>
                  <a:pt x="-60783" y="424695"/>
                  <a:pt x="2201730" y="39250"/>
                  <a:pt x="3156668" y="2989"/>
                </a:cubicBezTo>
                <a:cubicBezTo>
                  <a:pt x="4121213" y="-33637"/>
                  <a:pt x="5261333" y="270037"/>
                  <a:pt x="5625210" y="714471"/>
                </a:cubicBezTo>
                <a:lnTo>
                  <a:pt x="5799229" y="717471"/>
                </a:lnTo>
                <a:lnTo>
                  <a:pt x="5607080" y="935528"/>
                </a:lnTo>
                <a:lnTo>
                  <a:pt x="5322909" y="710327"/>
                </a:lnTo>
                <a:lnTo>
                  <a:pt x="5496322" y="713317"/>
                </a:lnTo>
                <a:cubicBezTo>
                  <a:pt x="5126082" y="304067"/>
                  <a:pt x="3761532" y="-124411"/>
                  <a:pt x="3160498" y="61039"/>
                </a:cubicBezTo>
                <a:cubicBezTo>
                  <a:pt x="2559464" y="246489"/>
                  <a:pt x="1003307" y="939690"/>
                  <a:pt x="1890116" y="1826020"/>
                </a:cubicBezTo>
                <a:lnTo>
                  <a:pt x="1252" y="1831193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rgbClr val="FFFFFF"/>
              </a:gs>
            </a:gsLst>
            <a:path path="rect">
              <a:fillToRect l="50000" t="50000" r="50000" b="50000"/>
            </a:path>
            <a:tileRect/>
          </a:gradFill>
          <a:ln>
            <a:solidFill>
              <a:srgbClr val="66006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chemeClr val="tx1"/>
              </a:solidFill>
            </a:endParaRPr>
          </a:p>
        </p:txBody>
      </p:sp>
      <p:sp>
        <p:nvSpPr>
          <p:cNvPr id="38" name="Flecha abajo 37"/>
          <p:cNvSpPr/>
          <p:nvPr/>
        </p:nvSpPr>
        <p:spPr>
          <a:xfrm>
            <a:off x="1467323" y="2336462"/>
            <a:ext cx="848223" cy="2124000"/>
          </a:xfrm>
          <a:prstGeom prst="downArrow">
            <a:avLst>
              <a:gd name="adj1" fmla="val 27424"/>
              <a:gd name="adj2" fmla="val 29971"/>
            </a:avLst>
          </a:prstGeom>
          <a:gradFill flip="none" rotWithShape="1">
            <a:gsLst>
              <a:gs pos="0">
                <a:srgbClr val="A3FF5E"/>
              </a:gs>
              <a:gs pos="100000">
                <a:srgbClr val="FFFFFF"/>
              </a:gs>
            </a:gsLst>
            <a:path path="rect">
              <a:fillToRect r="100000" b="100000"/>
            </a:path>
            <a:tileRect l="-100000" t="-100000"/>
          </a:gra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r>
              <a:rPr lang="es-ES" sz="1200" b="1" dirty="0" smtClean="0">
                <a:ln w="12700" cmpd="sng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</a:ln>
                <a:solidFill>
                  <a:schemeClr val="tx2">
                    <a:lumMod val="50000"/>
                  </a:schemeClr>
                </a:solidFill>
                <a:latin typeface="Comic Sans MS"/>
                <a:cs typeface="Comic Sans MS"/>
              </a:rPr>
              <a:t>PREESCOLAR</a:t>
            </a:r>
            <a:endParaRPr lang="es-ES" sz="1200" b="1" dirty="0">
              <a:ln w="12700" cmpd="sng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</a:ln>
              <a:solidFill>
                <a:schemeClr val="tx2">
                  <a:lumMod val="50000"/>
                </a:schemeClr>
              </a:solidFill>
              <a:latin typeface="Comic Sans MS"/>
              <a:cs typeface="Comic Sans MS"/>
            </a:endParaRPr>
          </a:p>
        </p:txBody>
      </p:sp>
      <p:sp>
        <p:nvSpPr>
          <p:cNvPr id="42" name="Rectángulo 41"/>
          <p:cNvSpPr/>
          <p:nvPr/>
        </p:nvSpPr>
        <p:spPr>
          <a:xfrm>
            <a:off x="2088710" y="4694423"/>
            <a:ext cx="1335868" cy="584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_tradnl" sz="1600" b="1" dirty="0" smtClean="0">
                <a:ln w="1905">
                  <a:noFill/>
                </a:ln>
                <a:solidFill>
                  <a:srgbClr val="800000"/>
                </a:solidFill>
                <a:effectLst>
                  <a:glow rad="889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Laboratorio educativo</a:t>
            </a:r>
            <a:endParaRPr lang="es-ES" sz="1600" dirty="0">
              <a:ln w="1905">
                <a:noFill/>
              </a:ln>
              <a:solidFill>
                <a:srgbClr val="800000"/>
              </a:solidFill>
              <a:effectLst>
                <a:glow rad="88900">
                  <a:srgbClr val="FF9D99"/>
                </a:glow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43" name="Rectángulo 42"/>
          <p:cNvSpPr/>
          <p:nvPr/>
        </p:nvSpPr>
        <p:spPr>
          <a:xfrm>
            <a:off x="6674171" y="4694423"/>
            <a:ext cx="1584927" cy="584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_tradnl" sz="1600" b="1" dirty="0" smtClean="0">
                <a:ln w="1905">
                  <a:noFill/>
                </a:ln>
                <a:solidFill>
                  <a:srgbClr val="800000"/>
                </a:solidFill>
                <a:effectLst>
                  <a:glow rad="88900">
                    <a:srgbClr val="FF9D99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Portafolio de evidencias</a:t>
            </a:r>
            <a:endParaRPr lang="es-ES" sz="1600" dirty="0">
              <a:ln w="1905">
                <a:noFill/>
              </a:ln>
              <a:solidFill>
                <a:srgbClr val="800000"/>
              </a:solidFill>
              <a:effectLst>
                <a:glow rad="88900">
                  <a:srgbClr val="FF9D99"/>
                </a:glow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44" name="Rectángulo 43"/>
          <p:cNvSpPr/>
          <p:nvPr/>
        </p:nvSpPr>
        <p:spPr>
          <a:xfrm>
            <a:off x="1591056" y="5944074"/>
            <a:ext cx="628949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_tradnl" sz="2000" b="1" dirty="0" smtClean="0">
                <a:ln w="1905">
                  <a:solidFill>
                    <a:srgbClr val="800000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glow rad="50800">
                    <a:srgbClr val="FFFF00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SISTEMATIZACIÓN DE EXPERIENCIAS</a:t>
            </a:r>
            <a:endParaRPr lang="es-ES" sz="2000" b="1" dirty="0">
              <a:ln w="1905">
                <a:solidFill>
                  <a:srgbClr val="800000"/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glow rad="50800">
                  <a:srgbClr val="FFFF00"/>
                </a:glow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45" name="Flecha abajo 44"/>
          <p:cNvSpPr/>
          <p:nvPr/>
        </p:nvSpPr>
        <p:spPr>
          <a:xfrm>
            <a:off x="3932203" y="2325704"/>
            <a:ext cx="848223" cy="2664000"/>
          </a:xfrm>
          <a:prstGeom prst="downArrow">
            <a:avLst>
              <a:gd name="adj1" fmla="val 27424"/>
              <a:gd name="adj2" fmla="val 29971"/>
            </a:avLst>
          </a:prstGeom>
          <a:gradFill flip="none" rotWithShape="1">
            <a:gsLst>
              <a:gs pos="0">
                <a:srgbClr val="A3FF5E"/>
              </a:gs>
              <a:gs pos="100000">
                <a:srgbClr val="FFFFFF"/>
              </a:gs>
            </a:gsLst>
            <a:path path="rect">
              <a:fillToRect r="100000" b="100000"/>
            </a:path>
            <a:tileRect l="-100000" t="-100000"/>
          </a:gra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>
              <a:lnSpc>
                <a:spcPts val="960"/>
              </a:lnSpc>
            </a:pPr>
            <a:r>
              <a:rPr lang="es-ES" sz="1100" b="1" spc="-60" dirty="0" smtClean="0">
                <a:ln w="12700" cmpd="sng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</a:ln>
                <a:solidFill>
                  <a:schemeClr val="tx2">
                    <a:lumMod val="50000"/>
                  </a:schemeClr>
                </a:solidFill>
                <a:latin typeface="Comic Sans MS"/>
                <a:cs typeface="Comic Sans MS"/>
              </a:rPr>
              <a:t>EDUCACIÓN BÁSICA</a:t>
            </a:r>
            <a:endParaRPr lang="es-ES" sz="1100" b="1" spc="-60" dirty="0">
              <a:ln w="12700" cmpd="sng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</a:ln>
              <a:solidFill>
                <a:schemeClr val="tx2">
                  <a:lumMod val="50000"/>
                </a:schemeClr>
              </a:solidFill>
              <a:latin typeface="Comic Sans MS"/>
              <a:cs typeface="Comic Sans MS"/>
            </a:endParaRPr>
          </a:p>
        </p:txBody>
      </p:sp>
      <p:sp>
        <p:nvSpPr>
          <p:cNvPr id="46" name="Flecha abajo 45"/>
          <p:cNvSpPr/>
          <p:nvPr/>
        </p:nvSpPr>
        <p:spPr>
          <a:xfrm>
            <a:off x="5581880" y="2342743"/>
            <a:ext cx="848223" cy="2517715"/>
          </a:xfrm>
          <a:prstGeom prst="downArrow">
            <a:avLst>
              <a:gd name="adj1" fmla="val 27424"/>
              <a:gd name="adj2" fmla="val 29971"/>
            </a:avLst>
          </a:prstGeom>
          <a:gradFill flip="none" rotWithShape="1">
            <a:gsLst>
              <a:gs pos="0">
                <a:srgbClr val="A3FF5E"/>
              </a:gs>
              <a:gs pos="100000">
                <a:srgbClr val="FFFFFF"/>
              </a:gs>
            </a:gsLst>
            <a:path path="rect">
              <a:fillToRect r="100000" b="100000"/>
            </a:path>
            <a:tileRect l="-100000" t="-100000"/>
          </a:gra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bevelT w="29210" h="16510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>
              <a:lnSpc>
                <a:spcPts val="1060"/>
              </a:lnSpc>
            </a:pPr>
            <a:r>
              <a:rPr lang="es-ES" sz="1050" b="1" dirty="0" smtClean="0">
                <a:ln w="12700" cmpd="sng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</a:ln>
                <a:solidFill>
                  <a:schemeClr val="tx2">
                    <a:lumMod val="50000"/>
                  </a:schemeClr>
                </a:solidFill>
                <a:latin typeface="Comic Sans MS"/>
                <a:cs typeface="Comic Sans MS"/>
              </a:rPr>
              <a:t>EDUCACIÓN </a:t>
            </a:r>
            <a:r>
              <a:rPr lang="es-ES" sz="1050" b="1" dirty="0">
                <a:ln w="12700" cmpd="sng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</a:ln>
                <a:solidFill>
                  <a:schemeClr val="tx2">
                    <a:lumMod val="50000"/>
                  </a:schemeClr>
                </a:solidFill>
                <a:latin typeface="Comic Sans MS"/>
                <a:cs typeface="Comic Sans MS"/>
              </a:rPr>
              <a:t> </a:t>
            </a:r>
            <a:r>
              <a:rPr lang="es-ES" sz="1050" b="1" dirty="0" smtClean="0">
                <a:ln w="12700" cmpd="sng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</a:ln>
                <a:solidFill>
                  <a:schemeClr val="tx2">
                    <a:lumMod val="50000"/>
                  </a:schemeClr>
                </a:solidFill>
                <a:latin typeface="Comic Sans MS"/>
                <a:cs typeface="Comic Sans MS"/>
              </a:rPr>
              <a:t>MEDIA</a:t>
            </a:r>
            <a:endParaRPr lang="es-ES" sz="1050" b="1" dirty="0">
              <a:ln w="12700" cmpd="sng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</a:ln>
              <a:solidFill>
                <a:schemeClr val="tx2">
                  <a:lumMod val="50000"/>
                </a:schemeClr>
              </a:solidFill>
              <a:latin typeface="Comic Sans MS"/>
              <a:cs typeface="Comic Sans MS"/>
            </a:endParaRPr>
          </a:p>
        </p:txBody>
      </p:sp>
      <p:cxnSp>
        <p:nvCxnSpPr>
          <p:cNvPr id="47" name="Conector recto de flecha 46"/>
          <p:cNvCxnSpPr/>
          <p:nvPr/>
        </p:nvCxnSpPr>
        <p:spPr>
          <a:xfrm flipH="1" flipV="1">
            <a:off x="1863706" y="4460465"/>
            <a:ext cx="3114006" cy="1468036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Conector recto de flecha 47"/>
          <p:cNvCxnSpPr/>
          <p:nvPr/>
        </p:nvCxnSpPr>
        <p:spPr>
          <a:xfrm flipH="1" flipV="1">
            <a:off x="4426540" y="5005817"/>
            <a:ext cx="607066" cy="938260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Conector recto de flecha 48"/>
          <p:cNvCxnSpPr/>
          <p:nvPr/>
        </p:nvCxnSpPr>
        <p:spPr>
          <a:xfrm flipV="1">
            <a:off x="4977712" y="4860460"/>
            <a:ext cx="1066566" cy="1083618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Rectángulo 27"/>
          <p:cNvSpPr/>
          <p:nvPr/>
        </p:nvSpPr>
        <p:spPr>
          <a:xfrm>
            <a:off x="7733937" y="2855245"/>
            <a:ext cx="1410069" cy="584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s-ES_tradnl" sz="1600" b="1" dirty="0" smtClean="0">
                <a:ln w="1905">
                  <a:noFill/>
                </a:ln>
                <a:solidFill>
                  <a:srgbClr val="00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Desempeños esperados</a:t>
            </a:r>
            <a:endParaRPr lang="es-ES" sz="1600" dirty="0">
              <a:ln w="1905">
                <a:noFill/>
              </a:ln>
              <a:solidFill>
                <a:srgbClr val="000000"/>
              </a:solidFill>
            </a:endParaRPr>
          </a:p>
        </p:txBody>
      </p:sp>
      <p:cxnSp>
        <p:nvCxnSpPr>
          <p:cNvPr id="50" name="Conector recto de flecha 49"/>
          <p:cNvCxnSpPr/>
          <p:nvPr/>
        </p:nvCxnSpPr>
        <p:spPr>
          <a:xfrm flipH="1">
            <a:off x="5033612" y="5005817"/>
            <a:ext cx="1917791" cy="922684"/>
          </a:xfrm>
          <a:prstGeom prst="straightConnector1">
            <a:avLst/>
          </a:prstGeom>
          <a:ln w="381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69908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4" grpId="0" animBg="1"/>
      <p:bldP spid="34" grpId="1" animBg="1"/>
      <p:bldP spid="35" grpId="0" animBg="1"/>
      <p:bldP spid="36" grpId="0" animBg="1"/>
      <p:bldP spid="38" grpId="0" animBg="1"/>
      <p:bldP spid="42" grpId="0"/>
      <p:bldP spid="43" grpId="0"/>
      <p:bldP spid="44" grpId="0"/>
      <p:bldP spid="45" grpId="0" animBg="1"/>
      <p:bldP spid="4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014630"/>
              </p:ext>
            </p:extLst>
          </p:nvPr>
        </p:nvGraphicFramePr>
        <p:xfrm>
          <a:off x="3418233" y="213684"/>
          <a:ext cx="4998740" cy="63821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49685"/>
                <a:gridCol w="1249685"/>
                <a:gridCol w="1249685"/>
                <a:gridCol w="1249685"/>
              </a:tblGrid>
              <a:tr h="914400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ESPECIE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8480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PESO CUERPO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8480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PESO CEREBRO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8480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 % respecto a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984807"/>
                    </a:solidFill>
                  </a:tcPr>
                </a:tc>
              </a:tr>
              <a:tr h="484567">
                <a:tc>
                  <a:txBody>
                    <a:bodyPr/>
                    <a:lstStyle/>
                    <a:p>
                      <a:endParaRPr lang="es-ES" sz="1200" dirty="0"/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923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 smtClean="0">
                          <a:latin typeface="Comic Sans MS"/>
                          <a:cs typeface="Comic Sans MS"/>
                        </a:rPr>
                        <a:t>Kilogramos</a:t>
                      </a:r>
                      <a:endParaRPr lang="es-ES" sz="12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923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 smtClean="0">
                          <a:latin typeface="Comic Sans MS"/>
                          <a:cs typeface="Comic Sans MS"/>
                        </a:rPr>
                        <a:t>Gramos</a:t>
                      </a:r>
                      <a:endParaRPr lang="es-ES" sz="12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923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 smtClean="0">
                          <a:latin typeface="Comic Sans MS"/>
                          <a:cs typeface="Comic Sans MS"/>
                        </a:rPr>
                        <a:t>peso corporal</a:t>
                      </a:r>
                      <a:endParaRPr lang="es-ES" sz="12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923F"/>
                    </a:solidFill>
                  </a:tcPr>
                </a:tc>
              </a:tr>
              <a:tr h="484567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Humano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70 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1 400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2.1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Delfín mular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170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1 600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0.94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4567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Delfín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110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i-FI" sz="1800" b="1" dirty="0" smtClean="0">
                          <a:latin typeface="Comic Sans MS"/>
                          <a:cs typeface="Comic Sans MS"/>
                        </a:rPr>
                        <a:t>840 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0.74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Elefante asiático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5 000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7 500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0.15</a:t>
                      </a:r>
                    </a:p>
                    <a:p>
                      <a:pPr algn="ctr"/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Ballena asesina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6 000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5 620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0.094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4567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Vaca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500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500 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0.1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4567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Cachalote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37 000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2670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0.076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Ballena rorcual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90 000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6930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0.008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  <a:tr h="484567">
                <a:tc>
                  <a:txBody>
                    <a:bodyPr/>
                    <a:lstStyle/>
                    <a:p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Ratón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12 gr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0.4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800" b="1" dirty="0" smtClean="0">
                          <a:latin typeface="Comic Sans MS"/>
                          <a:cs typeface="Comic Sans MS"/>
                        </a:rPr>
                        <a:t>3.2</a:t>
                      </a:r>
                      <a:endParaRPr lang="es-ES" sz="1800" b="1" dirty="0">
                        <a:latin typeface="Comic Sans MS"/>
                        <a:cs typeface="Comic Sans MS"/>
                      </a:endParaRPr>
                    </a:p>
                  </a:txBody>
                  <a:tcPr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" name="Rectángulo 1"/>
          <p:cNvSpPr/>
          <p:nvPr/>
        </p:nvSpPr>
        <p:spPr>
          <a:xfrm>
            <a:off x="715390" y="940465"/>
            <a:ext cx="2594549" cy="16312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000" b="1" dirty="0" smtClean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¿Influye el tamaño o el peso o el porcentaje en la acción del cerebro y su producto?</a:t>
            </a:r>
            <a:endParaRPr lang="es-ES_tradnl" sz="2000" b="1" dirty="0">
              <a:ln w="11430">
                <a:solidFill>
                  <a:schemeClr val="accent2">
                    <a:lumMod val="50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4" name="Flecha abajo 3"/>
          <p:cNvSpPr/>
          <p:nvPr/>
        </p:nvSpPr>
        <p:spPr>
          <a:xfrm>
            <a:off x="1689106" y="2571682"/>
            <a:ext cx="191389" cy="1159424"/>
          </a:xfrm>
          <a:prstGeom prst="downArrow">
            <a:avLst>
              <a:gd name="adj1" fmla="val 16589"/>
              <a:gd name="adj2" fmla="val 63437"/>
            </a:avLst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Rectángulo 5"/>
          <p:cNvSpPr/>
          <p:nvPr/>
        </p:nvSpPr>
        <p:spPr>
          <a:xfrm>
            <a:off x="629525" y="3377164"/>
            <a:ext cx="2286000" cy="707886"/>
          </a:xfrm>
          <a:prstGeom prst="rect">
            <a:avLst/>
          </a:prstGeom>
        </p:spPr>
        <p:txBody>
          <a:bodyPr>
            <a:prstTxWarp prst="textArchDown">
              <a:avLst/>
            </a:prstTxWarp>
            <a:spAutoFit/>
          </a:bodyPr>
          <a:lstStyle/>
          <a:p>
            <a:pPr lvl="0" algn="ctr"/>
            <a:r>
              <a:rPr lang="es-ES_tradnl" sz="2000" b="1" dirty="0">
                <a:ln w="11430">
                  <a:solidFill>
                    <a:srgbClr val="000090"/>
                  </a:solidFill>
                </a:ln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  <a:gs pos="50000">
                      <a:srgbClr val="0000FF"/>
                    </a:gs>
                    <a:gs pos="75000">
                      <a:srgbClr val="0000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atin typeface="Comic Sans MS"/>
                <a:cs typeface="Comic Sans MS"/>
              </a:rPr>
              <a:t>La red </a:t>
            </a:r>
            <a:r>
              <a:rPr lang="es-ES_tradnl" sz="2000" b="1" dirty="0" smtClean="0">
                <a:ln w="11430">
                  <a:solidFill>
                    <a:srgbClr val="000090"/>
                  </a:solidFill>
                </a:ln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  <a:gs pos="50000">
                      <a:srgbClr val="0000FF"/>
                    </a:gs>
                    <a:gs pos="75000">
                      <a:srgbClr val="0000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atin typeface="Comic Sans MS"/>
                <a:cs typeface="Comic Sans MS"/>
              </a:rPr>
              <a:t>neuronal</a:t>
            </a:r>
          </a:p>
          <a:p>
            <a:pPr lvl="0" algn="ctr"/>
            <a:r>
              <a:rPr lang="es-ES_tradnl" sz="2000" b="1" dirty="0" smtClean="0">
                <a:ln w="11430">
                  <a:solidFill>
                    <a:srgbClr val="000090"/>
                  </a:solidFill>
                </a:ln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  <a:gs pos="50000">
                      <a:srgbClr val="0000FF"/>
                    </a:gs>
                    <a:gs pos="75000">
                      <a:srgbClr val="0000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atin typeface="Comic Sans MS"/>
                <a:cs typeface="Comic Sans MS"/>
              </a:rPr>
              <a:t> </a:t>
            </a:r>
            <a:r>
              <a:rPr lang="es-ES_tradnl" sz="2000" b="1" dirty="0">
                <a:ln w="11430">
                  <a:solidFill>
                    <a:srgbClr val="000090"/>
                  </a:solidFill>
                </a:ln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  <a:gs pos="50000">
                      <a:srgbClr val="0000FF"/>
                    </a:gs>
                    <a:gs pos="75000">
                      <a:srgbClr val="0000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atin typeface="Comic Sans MS"/>
                <a:cs typeface="Comic Sans MS"/>
              </a:rPr>
              <a:t>y las </a:t>
            </a:r>
            <a:r>
              <a:rPr lang="es-ES_tradnl" sz="2000" b="1" dirty="0" smtClean="0">
                <a:ln w="11430">
                  <a:solidFill>
                    <a:srgbClr val="000090"/>
                  </a:solidFill>
                </a:ln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  <a:gs pos="50000">
                      <a:srgbClr val="0000FF"/>
                    </a:gs>
                    <a:gs pos="75000">
                      <a:srgbClr val="0000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atin typeface="Comic Sans MS"/>
                <a:cs typeface="Comic Sans MS"/>
              </a:rPr>
              <a:t>sinapsis</a:t>
            </a:r>
            <a:endParaRPr lang="es-ES_tradnl" sz="2000" b="1" dirty="0">
              <a:ln w="11430">
                <a:solidFill>
                  <a:srgbClr val="000090"/>
                </a:solidFill>
              </a:ln>
              <a:gradFill flip="none" rotWithShape="1">
                <a:gsLst>
                  <a:gs pos="0">
                    <a:srgbClr val="0000FF"/>
                  </a:gs>
                  <a:gs pos="100000">
                    <a:srgbClr val="FFFFFF"/>
                  </a:gs>
                  <a:gs pos="50000">
                    <a:srgbClr val="0000FF"/>
                  </a:gs>
                  <a:gs pos="75000">
                    <a:srgbClr val="0000FF"/>
                  </a:gs>
                </a:gsLst>
                <a:path path="shape">
                  <a:fillToRect l="50000" t="50000" r="50000" b="50000"/>
                </a:path>
                <a:tileRect/>
              </a:gradFill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3102755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ángulo 62"/>
          <p:cNvSpPr/>
          <p:nvPr/>
        </p:nvSpPr>
        <p:spPr>
          <a:xfrm rot="20151175" flipH="1">
            <a:off x="2831973" y="4471999"/>
            <a:ext cx="780472" cy="1160503"/>
          </a:xfrm>
          <a:custGeom>
            <a:avLst/>
            <a:gdLst>
              <a:gd name="connsiteX0" fmla="*/ 0 w 914400"/>
              <a:gd name="connsiteY0" fmla="*/ 0 h 1066849"/>
              <a:gd name="connsiteX1" fmla="*/ 914400 w 914400"/>
              <a:gd name="connsiteY1" fmla="*/ 0 h 1066849"/>
              <a:gd name="connsiteX2" fmla="*/ 914400 w 914400"/>
              <a:gd name="connsiteY2" fmla="*/ 1066849 h 1066849"/>
              <a:gd name="connsiteX3" fmla="*/ 0 w 914400"/>
              <a:gd name="connsiteY3" fmla="*/ 1066849 h 1066849"/>
              <a:gd name="connsiteX4" fmla="*/ 0 w 914400"/>
              <a:gd name="connsiteY4" fmla="*/ 0 h 1066849"/>
              <a:gd name="connsiteX0" fmla="*/ 155061 w 914400"/>
              <a:gd name="connsiteY0" fmla="*/ 132914 h 1066849"/>
              <a:gd name="connsiteX1" fmla="*/ 914400 w 914400"/>
              <a:gd name="connsiteY1" fmla="*/ 0 h 1066849"/>
              <a:gd name="connsiteX2" fmla="*/ 914400 w 914400"/>
              <a:gd name="connsiteY2" fmla="*/ 1066849 h 1066849"/>
              <a:gd name="connsiteX3" fmla="*/ 0 w 914400"/>
              <a:gd name="connsiteY3" fmla="*/ 1066849 h 1066849"/>
              <a:gd name="connsiteX4" fmla="*/ 155061 w 914400"/>
              <a:gd name="connsiteY4" fmla="*/ 132914 h 1066849"/>
              <a:gd name="connsiteX0" fmla="*/ 155061 w 914400"/>
              <a:gd name="connsiteY0" fmla="*/ 29536 h 963471"/>
              <a:gd name="connsiteX1" fmla="*/ 360609 w 914400"/>
              <a:gd name="connsiteY1" fmla="*/ 0 h 963471"/>
              <a:gd name="connsiteX2" fmla="*/ 914400 w 914400"/>
              <a:gd name="connsiteY2" fmla="*/ 963471 h 963471"/>
              <a:gd name="connsiteX3" fmla="*/ 0 w 914400"/>
              <a:gd name="connsiteY3" fmla="*/ 963471 h 963471"/>
              <a:gd name="connsiteX4" fmla="*/ 155061 w 914400"/>
              <a:gd name="connsiteY4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0 w 427064"/>
              <a:gd name="connsiteY3" fmla="*/ 963471 h 963471"/>
              <a:gd name="connsiteX4" fmla="*/ 155061 w 427064"/>
              <a:gd name="connsiteY4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155061 w 427064"/>
              <a:gd name="connsiteY5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127406 w 427064"/>
              <a:gd name="connsiteY5" fmla="*/ 116391 h 963471"/>
              <a:gd name="connsiteX6" fmla="*/ 155061 w 427064"/>
              <a:gd name="connsiteY6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127406 w 427064"/>
              <a:gd name="connsiteY5" fmla="*/ 116391 h 963471"/>
              <a:gd name="connsiteX6" fmla="*/ 155061 w 427064"/>
              <a:gd name="connsiteY6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127406 w 427064"/>
              <a:gd name="connsiteY5" fmla="*/ 116391 h 963471"/>
              <a:gd name="connsiteX6" fmla="*/ 155061 w 427064"/>
              <a:gd name="connsiteY6" fmla="*/ 29536 h 963471"/>
              <a:gd name="connsiteX0" fmla="*/ 160579 w 432582"/>
              <a:gd name="connsiteY0" fmla="*/ 29536 h 963471"/>
              <a:gd name="connsiteX1" fmla="*/ 366127 w 432582"/>
              <a:gd name="connsiteY1" fmla="*/ 0 h 963471"/>
              <a:gd name="connsiteX2" fmla="*/ 432582 w 432582"/>
              <a:gd name="connsiteY2" fmla="*/ 535192 h 963471"/>
              <a:gd name="connsiteX3" fmla="*/ 319512 w 432582"/>
              <a:gd name="connsiteY3" fmla="*/ 885848 h 963471"/>
              <a:gd name="connsiteX4" fmla="*/ 5518 w 432582"/>
              <a:gd name="connsiteY4" fmla="*/ 963471 h 963471"/>
              <a:gd name="connsiteX5" fmla="*/ 120224 w 432582"/>
              <a:gd name="connsiteY5" fmla="*/ 176716 h 963471"/>
              <a:gd name="connsiteX6" fmla="*/ 132924 w 432582"/>
              <a:gd name="connsiteY6" fmla="*/ 116391 h 963471"/>
              <a:gd name="connsiteX7" fmla="*/ 160579 w 432582"/>
              <a:gd name="connsiteY7" fmla="*/ 29536 h 963471"/>
              <a:gd name="connsiteX0" fmla="*/ 161008 w 433011"/>
              <a:gd name="connsiteY0" fmla="*/ 29536 h 963471"/>
              <a:gd name="connsiteX1" fmla="*/ 366556 w 433011"/>
              <a:gd name="connsiteY1" fmla="*/ 0 h 963471"/>
              <a:gd name="connsiteX2" fmla="*/ 433011 w 433011"/>
              <a:gd name="connsiteY2" fmla="*/ 535192 h 963471"/>
              <a:gd name="connsiteX3" fmla="*/ 319941 w 433011"/>
              <a:gd name="connsiteY3" fmla="*/ 885848 h 963471"/>
              <a:gd name="connsiteX4" fmla="*/ 5947 w 433011"/>
              <a:gd name="connsiteY4" fmla="*/ 963471 h 963471"/>
              <a:gd name="connsiteX5" fmla="*/ 155578 w 433011"/>
              <a:gd name="connsiteY5" fmla="*/ 414841 h 963471"/>
              <a:gd name="connsiteX6" fmla="*/ 120653 w 433011"/>
              <a:gd name="connsiteY6" fmla="*/ 176716 h 963471"/>
              <a:gd name="connsiteX7" fmla="*/ 133353 w 433011"/>
              <a:gd name="connsiteY7" fmla="*/ 116391 h 963471"/>
              <a:gd name="connsiteX8" fmla="*/ 161008 w 433011"/>
              <a:gd name="connsiteY8" fmla="*/ 29536 h 963471"/>
              <a:gd name="connsiteX0" fmla="*/ 158163 w 430166"/>
              <a:gd name="connsiteY0" fmla="*/ 29536 h 963471"/>
              <a:gd name="connsiteX1" fmla="*/ 363711 w 430166"/>
              <a:gd name="connsiteY1" fmla="*/ 0 h 963471"/>
              <a:gd name="connsiteX2" fmla="*/ 430166 w 430166"/>
              <a:gd name="connsiteY2" fmla="*/ 535192 h 963471"/>
              <a:gd name="connsiteX3" fmla="*/ 317096 w 430166"/>
              <a:gd name="connsiteY3" fmla="*/ 885848 h 963471"/>
              <a:gd name="connsiteX4" fmla="*/ 3102 w 430166"/>
              <a:gd name="connsiteY4" fmla="*/ 963471 h 963471"/>
              <a:gd name="connsiteX5" fmla="*/ 340059 w 430166"/>
              <a:gd name="connsiteY5" fmla="*/ 560891 h 963471"/>
              <a:gd name="connsiteX6" fmla="*/ 152733 w 430166"/>
              <a:gd name="connsiteY6" fmla="*/ 414841 h 963471"/>
              <a:gd name="connsiteX7" fmla="*/ 117808 w 430166"/>
              <a:gd name="connsiteY7" fmla="*/ 176716 h 963471"/>
              <a:gd name="connsiteX8" fmla="*/ 130508 w 430166"/>
              <a:gd name="connsiteY8" fmla="*/ 116391 h 963471"/>
              <a:gd name="connsiteX9" fmla="*/ 158163 w 430166"/>
              <a:gd name="connsiteY9" fmla="*/ 29536 h 963471"/>
              <a:gd name="connsiteX0" fmla="*/ 158163 w 430166"/>
              <a:gd name="connsiteY0" fmla="*/ 29536 h 963471"/>
              <a:gd name="connsiteX1" fmla="*/ 363711 w 430166"/>
              <a:gd name="connsiteY1" fmla="*/ 0 h 963471"/>
              <a:gd name="connsiteX2" fmla="*/ 430166 w 430166"/>
              <a:gd name="connsiteY2" fmla="*/ 535192 h 963471"/>
              <a:gd name="connsiteX3" fmla="*/ 317096 w 430166"/>
              <a:gd name="connsiteY3" fmla="*/ 885848 h 963471"/>
              <a:gd name="connsiteX4" fmla="*/ 3102 w 430166"/>
              <a:gd name="connsiteY4" fmla="*/ 963471 h 963471"/>
              <a:gd name="connsiteX5" fmla="*/ 340059 w 430166"/>
              <a:gd name="connsiteY5" fmla="*/ 560891 h 963471"/>
              <a:gd name="connsiteX6" fmla="*/ 152733 w 430166"/>
              <a:gd name="connsiteY6" fmla="*/ 414841 h 963471"/>
              <a:gd name="connsiteX7" fmla="*/ 117808 w 430166"/>
              <a:gd name="connsiteY7" fmla="*/ 176716 h 963471"/>
              <a:gd name="connsiteX8" fmla="*/ 130508 w 430166"/>
              <a:gd name="connsiteY8" fmla="*/ 116391 h 963471"/>
              <a:gd name="connsiteX9" fmla="*/ 158163 w 430166"/>
              <a:gd name="connsiteY9" fmla="*/ 29536 h 963471"/>
              <a:gd name="connsiteX0" fmla="*/ 159960 w 431963"/>
              <a:gd name="connsiteY0" fmla="*/ 29536 h 963471"/>
              <a:gd name="connsiteX1" fmla="*/ 365508 w 431963"/>
              <a:gd name="connsiteY1" fmla="*/ 0 h 963471"/>
              <a:gd name="connsiteX2" fmla="*/ 431963 w 431963"/>
              <a:gd name="connsiteY2" fmla="*/ 535192 h 963471"/>
              <a:gd name="connsiteX3" fmla="*/ 318893 w 431963"/>
              <a:gd name="connsiteY3" fmla="*/ 885848 h 963471"/>
              <a:gd name="connsiteX4" fmla="*/ 4899 w 431963"/>
              <a:gd name="connsiteY4" fmla="*/ 963471 h 963471"/>
              <a:gd name="connsiteX5" fmla="*/ 341856 w 431963"/>
              <a:gd name="connsiteY5" fmla="*/ 560891 h 963471"/>
              <a:gd name="connsiteX6" fmla="*/ 154530 w 431963"/>
              <a:gd name="connsiteY6" fmla="*/ 414841 h 963471"/>
              <a:gd name="connsiteX7" fmla="*/ 119605 w 431963"/>
              <a:gd name="connsiteY7" fmla="*/ 176716 h 963471"/>
              <a:gd name="connsiteX8" fmla="*/ 132305 w 431963"/>
              <a:gd name="connsiteY8" fmla="*/ 116391 h 963471"/>
              <a:gd name="connsiteX9" fmla="*/ 159960 w 431963"/>
              <a:gd name="connsiteY9" fmla="*/ 29536 h 963471"/>
              <a:gd name="connsiteX0" fmla="*/ 159960 w 431963"/>
              <a:gd name="connsiteY0" fmla="*/ 29536 h 963471"/>
              <a:gd name="connsiteX1" fmla="*/ 365508 w 431963"/>
              <a:gd name="connsiteY1" fmla="*/ 0 h 963471"/>
              <a:gd name="connsiteX2" fmla="*/ 431963 w 431963"/>
              <a:gd name="connsiteY2" fmla="*/ 535192 h 963471"/>
              <a:gd name="connsiteX3" fmla="*/ 318893 w 431963"/>
              <a:gd name="connsiteY3" fmla="*/ 885848 h 963471"/>
              <a:gd name="connsiteX4" fmla="*/ 4899 w 431963"/>
              <a:gd name="connsiteY4" fmla="*/ 963471 h 963471"/>
              <a:gd name="connsiteX5" fmla="*/ 341856 w 431963"/>
              <a:gd name="connsiteY5" fmla="*/ 560891 h 963471"/>
              <a:gd name="connsiteX6" fmla="*/ 154530 w 431963"/>
              <a:gd name="connsiteY6" fmla="*/ 414841 h 963471"/>
              <a:gd name="connsiteX7" fmla="*/ 119605 w 431963"/>
              <a:gd name="connsiteY7" fmla="*/ 176716 h 963471"/>
              <a:gd name="connsiteX8" fmla="*/ 132305 w 431963"/>
              <a:gd name="connsiteY8" fmla="*/ 116391 h 963471"/>
              <a:gd name="connsiteX9" fmla="*/ 159960 w 431963"/>
              <a:gd name="connsiteY9" fmla="*/ 29536 h 963471"/>
              <a:gd name="connsiteX0" fmla="*/ 159960 w 431963"/>
              <a:gd name="connsiteY0" fmla="*/ 29536 h 963471"/>
              <a:gd name="connsiteX1" fmla="*/ 365508 w 431963"/>
              <a:gd name="connsiteY1" fmla="*/ 0 h 963471"/>
              <a:gd name="connsiteX2" fmla="*/ 431963 w 431963"/>
              <a:gd name="connsiteY2" fmla="*/ 535192 h 963471"/>
              <a:gd name="connsiteX3" fmla="*/ 318893 w 431963"/>
              <a:gd name="connsiteY3" fmla="*/ 885848 h 963471"/>
              <a:gd name="connsiteX4" fmla="*/ 4899 w 431963"/>
              <a:gd name="connsiteY4" fmla="*/ 963471 h 963471"/>
              <a:gd name="connsiteX5" fmla="*/ 341856 w 431963"/>
              <a:gd name="connsiteY5" fmla="*/ 560891 h 963471"/>
              <a:gd name="connsiteX6" fmla="*/ 154530 w 431963"/>
              <a:gd name="connsiteY6" fmla="*/ 414841 h 963471"/>
              <a:gd name="connsiteX7" fmla="*/ 119605 w 431963"/>
              <a:gd name="connsiteY7" fmla="*/ 176716 h 963471"/>
              <a:gd name="connsiteX8" fmla="*/ 132305 w 431963"/>
              <a:gd name="connsiteY8" fmla="*/ 116391 h 963471"/>
              <a:gd name="connsiteX9" fmla="*/ 159960 w 431963"/>
              <a:gd name="connsiteY9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60333 w 432336"/>
              <a:gd name="connsiteY0" fmla="*/ 29536 h 963471"/>
              <a:gd name="connsiteX1" fmla="*/ 365881 w 432336"/>
              <a:gd name="connsiteY1" fmla="*/ 0 h 963471"/>
              <a:gd name="connsiteX2" fmla="*/ 432336 w 432336"/>
              <a:gd name="connsiteY2" fmla="*/ 535192 h 963471"/>
              <a:gd name="connsiteX3" fmla="*/ 319266 w 432336"/>
              <a:gd name="connsiteY3" fmla="*/ 885848 h 963471"/>
              <a:gd name="connsiteX4" fmla="*/ 5272 w 432336"/>
              <a:gd name="connsiteY4" fmla="*/ 963471 h 963471"/>
              <a:gd name="connsiteX5" fmla="*/ 139028 w 432336"/>
              <a:gd name="connsiteY5" fmla="*/ 481516 h 963471"/>
              <a:gd name="connsiteX6" fmla="*/ 154904 w 432336"/>
              <a:gd name="connsiteY6" fmla="*/ 414841 h 963471"/>
              <a:gd name="connsiteX7" fmla="*/ 342229 w 432336"/>
              <a:gd name="connsiteY7" fmla="*/ 560891 h 963471"/>
              <a:gd name="connsiteX8" fmla="*/ 154903 w 432336"/>
              <a:gd name="connsiteY8" fmla="*/ 414841 h 963471"/>
              <a:gd name="connsiteX9" fmla="*/ 119978 w 432336"/>
              <a:gd name="connsiteY9" fmla="*/ 176716 h 963471"/>
              <a:gd name="connsiteX10" fmla="*/ 132678 w 432336"/>
              <a:gd name="connsiteY10" fmla="*/ 116391 h 963471"/>
              <a:gd name="connsiteX11" fmla="*/ 160333 w 432336"/>
              <a:gd name="connsiteY11" fmla="*/ 29536 h 963471"/>
              <a:gd name="connsiteX0" fmla="*/ 161959 w 433962"/>
              <a:gd name="connsiteY0" fmla="*/ 29536 h 963471"/>
              <a:gd name="connsiteX1" fmla="*/ 367507 w 433962"/>
              <a:gd name="connsiteY1" fmla="*/ 0 h 963471"/>
              <a:gd name="connsiteX2" fmla="*/ 433962 w 433962"/>
              <a:gd name="connsiteY2" fmla="*/ 535192 h 963471"/>
              <a:gd name="connsiteX3" fmla="*/ 320892 w 433962"/>
              <a:gd name="connsiteY3" fmla="*/ 885848 h 963471"/>
              <a:gd name="connsiteX4" fmla="*/ 6898 w 433962"/>
              <a:gd name="connsiteY4" fmla="*/ 963471 h 963471"/>
              <a:gd name="connsiteX5" fmla="*/ 140654 w 433962"/>
              <a:gd name="connsiteY5" fmla="*/ 481516 h 963471"/>
              <a:gd name="connsiteX6" fmla="*/ 156530 w 433962"/>
              <a:gd name="connsiteY6" fmla="*/ 414841 h 963471"/>
              <a:gd name="connsiteX7" fmla="*/ 343855 w 433962"/>
              <a:gd name="connsiteY7" fmla="*/ 560891 h 963471"/>
              <a:gd name="connsiteX8" fmla="*/ 156529 w 433962"/>
              <a:gd name="connsiteY8" fmla="*/ 414841 h 963471"/>
              <a:gd name="connsiteX9" fmla="*/ 121604 w 433962"/>
              <a:gd name="connsiteY9" fmla="*/ 176716 h 963471"/>
              <a:gd name="connsiteX10" fmla="*/ 134304 w 433962"/>
              <a:gd name="connsiteY10" fmla="*/ 116391 h 963471"/>
              <a:gd name="connsiteX11" fmla="*/ 161959 w 433962"/>
              <a:gd name="connsiteY11" fmla="*/ 29536 h 963471"/>
              <a:gd name="connsiteX0" fmla="*/ 161959 w 433962"/>
              <a:gd name="connsiteY0" fmla="*/ 29536 h 963471"/>
              <a:gd name="connsiteX1" fmla="*/ 367507 w 433962"/>
              <a:gd name="connsiteY1" fmla="*/ 0 h 963471"/>
              <a:gd name="connsiteX2" fmla="*/ 433962 w 433962"/>
              <a:gd name="connsiteY2" fmla="*/ 535192 h 963471"/>
              <a:gd name="connsiteX3" fmla="*/ 320892 w 433962"/>
              <a:gd name="connsiteY3" fmla="*/ 885848 h 963471"/>
              <a:gd name="connsiteX4" fmla="*/ 6898 w 433962"/>
              <a:gd name="connsiteY4" fmla="*/ 963471 h 963471"/>
              <a:gd name="connsiteX5" fmla="*/ 140654 w 433962"/>
              <a:gd name="connsiteY5" fmla="*/ 481516 h 963471"/>
              <a:gd name="connsiteX6" fmla="*/ 156530 w 433962"/>
              <a:gd name="connsiteY6" fmla="*/ 414841 h 963471"/>
              <a:gd name="connsiteX7" fmla="*/ 343855 w 433962"/>
              <a:gd name="connsiteY7" fmla="*/ 560891 h 963471"/>
              <a:gd name="connsiteX8" fmla="*/ 156529 w 433962"/>
              <a:gd name="connsiteY8" fmla="*/ 414841 h 963471"/>
              <a:gd name="connsiteX9" fmla="*/ 121604 w 433962"/>
              <a:gd name="connsiteY9" fmla="*/ 176716 h 963471"/>
              <a:gd name="connsiteX10" fmla="*/ 134304 w 433962"/>
              <a:gd name="connsiteY10" fmla="*/ 116391 h 963471"/>
              <a:gd name="connsiteX11" fmla="*/ 161959 w 433962"/>
              <a:gd name="connsiteY11" fmla="*/ 29536 h 963471"/>
              <a:gd name="connsiteX0" fmla="*/ 161959 w 433962"/>
              <a:gd name="connsiteY0" fmla="*/ 29536 h 963471"/>
              <a:gd name="connsiteX1" fmla="*/ 367507 w 433962"/>
              <a:gd name="connsiteY1" fmla="*/ 0 h 963471"/>
              <a:gd name="connsiteX2" fmla="*/ 433962 w 433962"/>
              <a:gd name="connsiteY2" fmla="*/ 535192 h 963471"/>
              <a:gd name="connsiteX3" fmla="*/ 320892 w 433962"/>
              <a:gd name="connsiteY3" fmla="*/ 885848 h 963471"/>
              <a:gd name="connsiteX4" fmla="*/ 6898 w 433962"/>
              <a:gd name="connsiteY4" fmla="*/ 963471 h 963471"/>
              <a:gd name="connsiteX5" fmla="*/ 140654 w 433962"/>
              <a:gd name="connsiteY5" fmla="*/ 481516 h 963471"/>
              <a:gd name="connsiteX6" fmla="*/ 156530 w 433962"/>
              <a:gd name="connsiteY6" fmla="*/ 414841 h 963471"/>
              <a:gd name="connsiteX7" fmla="*/ 343855 w 433962"/>
              <a:gd name="connsiteY7" fmla="*/ 560891 h 963471"/>
              <a:gd name="connsiteX8" fmla="*/ 156529 w 433962"/>
              <a:gd name="connsiteY8" fmla="*/ 414841 h 963471"/>
              <a:gd name="connsiteX9" fmla="*/ 121604 w 433962"/>
              <a:gd name="connsiteY9" fmla="*/ 176716 h 963471"/>
              <a:gd name="connsiteX10" fmla="*/ 134304 w 433962"/>
              <a:gd name="connsiteY10" fmla="*/ 116391 h 963471"/>
              <a:gd name="connsiteX11" fmla="*/ 161959 w 433962"/>
              <a:gd name="connsiteY11" fmla="*/ 29536 h 963471"/>
              <a:gd name="connsiteX0" fmla="*/ 161959 w 433962"/>
              <a:gd name="connsiteY0" fmla="*/ 29536 h 963471"/>
              <a:gd name="connsiteX1" fmla="*/ 367507 w 433962"/>
              <a:gd name="connsiteY1" fmla="*/ 0 h 963471"/>
              <a:gd name="connsiteX2" fmla="*/ 433962 w 433962"/>
              <a:gd name="connsiteY2" fmla="*/ 535192 h 963471"/>
              <a:gd name="connsiteX3" fmla="*/ 320892 w 433962"/>
              <a:gd name="connsiteY3" fmla="*/ 885848 h 963471"/>
              <a:gd name="connsiteX4" fmla="*/ 6898 w 433962"/>
              <a:gd name="connsiteY4" fmla="*/ 963471 h 963471"/>
              <a:gd name="connsiteX5" fmla="*/ 140654 w 433962"/>
              <a:gd name="connsiteY5" fmla="*/ 481516 h 963471"/>
              <a:gd name="connsiteX6" fmla="*/ 156530 w 433962"/>
              <a:gd name="connsiteY6" fmla="*/ 414841 h 963471"/>
              <a:gd name="connsiteX7" fmla="*/ 343855 w 433962"/>
              <a:gd name="connsiteY7" fmla="*/ 560891 h 963471"/>
              <a:gd name="connsiteX8" fmla="*/ 156529 w 433962"/>
              <a:gd name="connsiteY8" fmla="*/ 414841 h 963471"/>
              <a:gd name="connsiteX9" fmla="*/ 121604 w 433962"/>
              <a:gd name="connsiteY9" fmla="*/ 176716 h 963471"/>
              <a:gd name="connsiteX10" fmla="*/ 134304 w 433962"/>
              <a:gd name="connsiteY10" fmla="*/ 116391 h 963471"/>
              <a:gd name="connsiteX11" fmla="*/ 161959 w 433962"/>
              <a:gd name="connsiteY11" fmla="*/ 29536 h 963471"/>
              <a:gd name="connsiteX0" fmla="*/ 160884 w 432887"/>
              <a:gd name="connsiteY0" fmla="*/ 29536 h 963471"/>
              <a:gd name="connsiteX1" fmla="*/ 366432 w 432887"/>
              <a:gd name="connsiteY1" fmla="*/ 0 h 963471"/>
              <a:gd name="connsiteX2" fmla="*/ 432887 w 432887"/>
              <a:gd name="connsiteY2" fmla="*/ 535192 h 963471"/>
              <a:gd name="connsiteX3" fmla="*/ 319817 w 432887"/>
              <a:gd name="connsiteY3" fmla="*/ 885848 h 963471"/>
              <a:gd name="connsiteX4" fmla="*/ 5823 w 432887"/>
              <a:gd name="connsiteY4" fmla="*/ 963471 h 963471"/>
              <a:gd name="connsiteX5" fmla="*/ 117354 w 432887"/>
              <a:gd name="connsiteY5" fmla="*/ 541841 h 963471"/>
              <a:gd name="connsiteX6" fmla="*/ 139579 w 432887"/>
              <a:gd name="connsiteY6" fmla="*/ 481516 h 963471"/>
              <a:gd name="connsiteX7" fmla="*/ 155455 w 432887"/>
              <a:gd name="connsiteY7" fmla="*/ 414841 h 963471"/>
              <a:gd name="connsiteX8" fmla="*/ 342780 w 432887"/>
              <a:gd name="connsiteY8" fmla="*/ 560891 h 963471"/>
              <a:gd name="connsiteX9" fmla="*/ 155454 w 432887"/>
              <a:gd name="connsiteY9" fmla="*/ 414841 h 963471"/>
              <a:gd name="connsiteX10" fmla="*/ 120529 w 432887"/>
              <a:gd name="connsiteY10" fmla="*/ 176716 h 963471"/>
              <a:gd name="connsiteX11" fmla="*/ 133229 w 432887"/>
              <a:gd name="connsiteY11" fmla="*/ 116391 h 963471"/>
              <a:gd name="connsiteX12" fmla="*/ 160884 w 432887"/>
              <a:gd name="connsiteY12" fmla="*/ 29536 h 963471"/>
              <a:gd name="connsiteX0" fmla="*/ 162456 w 434459"/>
              <a:gd name="connsiteY0" fmla="*/ 29536 h 963471"/>
              <a:gd name="connsiteX1" fmla="*/ 368004 w 434459"/>
              <a:gd name="connsiteY1" fmla="*/ 0 h 963471"/>
              <a:gd name="connsiteX2" fmla="*/ 434459 w 434459"/>
              <a:gd name="connsiteY2" fmla="*/ 535192 h 963471"/>
              <a:gd name="connsiteX3" fmla="*/ 321389 w 434459"/>
              <a:gd name="connsiteY3" fmla="*/ 885848 h 963471"/>
              <a:gd name="connsiteX4" fmla="*/ 7395 w 434459"/>
              <a:gd name="connsiteY4" fmla="*/ 963471 h 963471"/>
              <a:gd name="connsiteX5" fmla="*/ 118926 w 434459"/>
              <a:gd name="connsiteY5" fmla="*/ 541841 h 963471"/>
              <a:gd name="connsiteX6" fmla="*/ 141151 w 434459"/>
              <a:gd name="connsiteY6" fmla="*/ 481516 h 963471"/>
              <a:gd name="connsiteX7" fmla="*/ 157027 w 434459"/>
              <a:gd name="connsiteY7" fmla="*/ 414841 h 963471"/>
              <a:gd name="connsiteX8" fmla="*/ 344352 w 434459"/>
              <a:gd name="connsiteY8" fmla="*/ 560891 h 963471"/>
              <a:gd name="connsiteX9" fmla="*/ 157026 w 434459"/>
              <a:gd name="connsiteY9" fmla="*/ 414841 h 963471"/>
              <a:gd name="connsiteX10" fmla="*/ 122101 w 434459"/>
              <a:gd name="connsiteY10" fmla="*/ 176716 h 963471"/>
              <a:gd name="connsiteX11" fmla="*/ 134801 w 434459"/>
              <a:gd name="connsiteY11" fmla="*/ 116391 h 963471"/>
              <a:gd name="connsiteX12" fmla="*/ 162456 w 434459"/>
              <a:gd name="connsiteY12" fmla="*/ 29536 h 963471"/>
              <a:gd name="connsiteX0" fmla="*/ 163242 w 435245"/>
              <a:gd name="connsiteY0" fmla="*/ 29536 h 963471"/>
              <a:gd name="connsiteX1" fmla="*/ 368790 w 435245"/>
              <a:gd name="connsiteY1" fmla="*/ 0 h 963471"/>
              <a:gd name="connsiteX2" fmla="*/ 435245 w 435245"/>
              <a:gd name="connsiteY2" fmla="*/ 535192 h 963471"/>
              <a:gd name="connsiteX3" fmla="*/ 322175 w 435245"/>
              <a:gd name="connsiteY3" fmla="*/ 885848 h 963471"/>
              <a:gd name="connsiteX4" fmla="*/ 8181 w 435245"/>
              <a:gd name="connsiteY4" fmla="*/ 963471 h 963471"/>
              <a:gd name="connsiteX5" fmla="*/ 94312 w 435245"/>
              <a:gd name="connsiteY5" fmla="*/ 614866 h 963471"/>
              <a:gd name="connsiteX6" fmla="*/ 119712 w 435245"/>
              <a:gd name="connsiteY6" fmla="*/ 541841 h 963471"/>
              <a:gd name="connsiteX7" fmla="*/ 141937 w 435245"/>
              <a:gd name="connsiteY7" fmla="*/ 481516 h 963471"/>
              <a:gd name="connsiteX8" fmla="*/ 157813 w 435245"/>
              <a:gd name="connsiteY8" fmla="*/ 414841 h 963471"/>
              <a:gd name="connsiteX9" fmla="*/ 345138 w 435245"/>
              <a:gd name="connsiteY9" fmla="*/ 560891 h 963471"/>
              <a:gd name="connsiteX10" fmla="*/ 157812 w 435245"/>
              <a:gd name="connsiteY10" fmla="*/ 414841 h 963471"/>
              <a:gd name="connsiteX11" fmla="*/ 122887 w 435245"/>
              <a:gd name="connsiteY11" fmla="*/ 176716 h 963471"/>
              <a:gd name="connsiteX12" fmla="*/ 135587 w 435245"/>
              <a:gd name="connsiteY12" fmla="*/ 116391 h 963471"/>
              <a:gd name="connsiteX13" fmla="*/ 163242 w 435245"/>
              <a:gd name="connsiteY13" fmla="*/ 29536 h 963471"/>
              <a:gd name="connsiteX0" fmla="*/ 164915 w 436918"/>
              <a:gd name="connsiteY0" fmla="*/ 29536 h 963471"/>
              <a:gd name="connsiteX1" fmla="*/ 370463 w 436918"/>
              <a:gd name="connsiteY1" fmla="*/ 0 h 963471"/>
              <a:gd name="connsiteX2" fmla="*/ 436918 w 436918"/>
              <a:gd name="connsiteY2" fmla="*/ 535192 h 963471"/>
              <a:gd name="connsiteX3" fmla="*/ 323848 w 436918"/>
              <a:gd name="connsiteY3" fmla="*/ 885848 h 963471"/>
              <a:gd name="connsiteX4" fmla="*/ 9854 w 436918"/>
              <a:gd name="connsiteY4" fmla="*/ 963471 h 963471"/>
              <a:gd name="connsiteX5" fmla="*/ 95985 w 436918"/>
              <a:gd name="connsiteY5" fmla="*/ 614866 h 963471"/>
              <a:gd name="connsiteX6" fmla="*/ 121385 w 436918"/>
              <a:gd name="connsiteY6" fmla="*/ 541841 h 963471"/>
              <a:gd name="connsiteX7" fmla="*/ 143610 w 436918"/>
              <a:gd name="connsiteY7" fmla="*/ 481516 h 963471"/>
              <a:gd name="connsiteX8" fmla="*/ 159486 w 436918"/>
              <a:gd name="connsiteY8" fmla="*/ 414841 h 963471"/>
              <a:gd name="connsiteX9" fmla="*/ 346811 w 436918"/>
              <a:gd name="connsiteY9" fmla="*/ 560891 h 963471"/>
              <a:gd name="connsiteX10" fmla="*/ 159485 w 436918"/>
              <a:gd name="connsiteY10" fmla="*/ 414841 h 963471"/>
              <a:gd name="connsiteX11" fmla="*/ 124560 w 436918"/>
              <a:gd name="connsiteY11" fmla="*/ 176716 h 963471"/>
              <a:gd name="connsiteX12" fmla="*/ 137260 w 436918"/>
              <a:gd name="connsiteY12" fmla="*/ 116391 h 963471"/>
              <a:gd name="connsiteX13" fmla="*/ 164915 w 436918"/>
              <a:gd name="connsiteY13" fmla="*/ 29536 h 963471"/>
              <a:gd name="connsiteX0" fmla="*/ 164966 w 436969"/>
              <a:gd name="connsiteY0" fmla="*/ 29536 h 963471"/>
              <a:gd name="connsiteX1" fmla="*/ 370514 w 436969"/>
              <a:gd name="connsiteY1" fmla="*/ 0 h 963471"/>
              <a:gd name="connsiteX2" fmla="*/ 436969 w 436969"/>
              <a:gd name="connsiteY2" fmla="*/ 535192 h 963471"/>
              <a:gd name="connsiteX3" fmla="*/ 323899 w 436969"/>
              <a:gd name="connsiteY3" fmla="*/ 885848 h 963471"/>
              <a:gd name="connsiteX4" fmla="*/ 9905 w 436969"/>
              <a:gd name="connsiteY4" fmla="*/ 963471 h 963471"/>
              <a:gd name="connsiteX5" fmla="*/ 80161 w 436969"/>
              <a:gd name="connsiteY5" fmla="*/ 672016 h 963471"/>
              <a:gd name="connsiteX6" fmla="*/ 96036 w 436969"/>
              <a:gd name="connsiteY6" fmla="*/ 614866 h 963471"/>
              <a:gd name="connsiteX7" fmla="*/ 121436 w 436969"/>
              <a:gd name="connsiteY7" fmla="*/ 541841 h 963471"/>
              <a:gd name="connsiteX8" fmla="*/ 143661 w 436969"/>
              <a:gd name="connsiteY8" fmla="*/ 481516 h 963471"/>
              <a:gd name="connsiteX9" fmla="*/ 159537 w 436969"/>
              <a:gd name="connsiteY9" fmla="*/ 414841 h 963471"/>
              <a:gd name="connsiteX10" fmla="*/ 346862 w 436969"/>
              <a:gd name="connsiteY10" fmla="*/ 560891 h 963471"/>
              <a:gd name="connsiteX11" fmla="*/ 159536 w 436969"/>
              <a:gd name="connsiteY11" fmla="*/ 414841 h 963471"/>
              <a:gd name="connsiteX12" fmla="*/ 124611 w 436969"/>
              <a:gd name="connsiteY12" fmla="*/ 176716 h 963471"/>
              <a:gd name="connsiteX13" fmla="*/ 137311 w 436969"/>
              <a:gd name="connsiteY13" fmla="*/ 116391 h 963471"/>
              <a:gd name="connsiteX14" fmla="*/ 164966 w 436969"/>
              <a:gd name="connsiteY14" fmla="*/ 29536 h 963471"/>
              <a:gd name="connsiteX0" fmla="*/ 166726 w 438729"/>
              <a:gd name="connsiteY0" fmla="*/ 29536 h 963471"/>
              <a:gd name="connsiteX1" fmla="*/ 372274 w 438729"/>
              <a:gd name="connsiteY1" fmla="*/ 0 h 963471"/>
              <a:gd name="connsiteX2" fmla="*/ 438729 w 438729"/>
              <a:gd name="connsiteY2" fmla="*/ 535192 h 963471"/>
              <a:gd name="connsiteX3" fmla="*/ 325659 w 438729"/>
              <a:gd name="connsiteY3" fmla="*/ 885848 h 963471"/>
              <a:gd name="connsiteX4" fmla="*/ 11665 w 438729"/>
              <a:gd name="connsiteY4" fmla="*/ 963471 h 963471"/>
              <a:gd name="connsiteX5" fmla="*/ 81921 w 438729"/>
              <a:gd name="connsiteY5" fmla="*/ 672016 h 963471"/>
              <a:gd name="connsiteX6" fmla="*/ 97796 w 438729"/>
              <a:gd name="connsiteY6" fmla="*/ 614866 h 963471"/>
              <a:gd name="connsiteX7" fmla="*/ 123196 w 438729"/>
              <a:gd name="connsiteY7" fmla="*/ 541841 h 963471"/>
              <a:gd name="connsiteX8" fmla="*/ 145421 w 438729"/>
              <a:gd name="connsiteY8" fmla="*/ 481516 h 963471"/>
              <a:gd name="connsiteX9" fmla="*/ 161297 w 438729"/>
              <a:gd name="connsiteY9" fmla="*/ 414841 h 963471"/>
              <a:gd name="connsiteX10" fmla="*/ 348622 w 438729"/>
              <a:gd name="connsiteY10" fmla="*/ 560891 h 963471"/>
              <a:gd name="connsiteX11" fmla="*/ 161296 w 438729"/>
              <a:gd name="connsiteY11" fmla="*/ 414841 h 963471"/>
              <a:gd name="connsiteX12" fmla="*/ 126371 w 438729"/>
              <a:gd name="connsiteY12" fmla="*/ 176716 h 963471"/>
              <a:gd name="connsiteX13" fmla="*/ 139071 w 438729"/>
              <a:gd name="connsiteY13" fmla="*/ 116391 h 963471"/>
              <a:gd name="connsiteX14" fmla="*/ 166726 w 438729"/>
              <a:gd name="connsiteY14" fmla="*/ 29536 h 963471"/>
              <a:gd name="connsiteX0" fmla="*/ 168249 w 440252"/>
              <a:gd name="connsiteY0" fmla="*/ 29536 h 963471"/>
              <a:gd name="connsiteX1" fmla="*/ 373797 w 440252"/>
              <a:gd name="connsiteY1" fmla="*/ 0 h 963471"/>
              <a:gd name="connsiteX2" fmla="*/ 440252 w 440252"/>
              <a:gd name="connsiteY2" fmla="*/ 535192 h 963471"/>
              <a:gd name="connsiteX3" fmla="*/ 327182 w 440252"/>
              <a:gd name="connsiteY3" fmla="*/ 885848 h 963471"/>
              <a:gd name="connsiteX4" fmla="*/ 13188 w 440252"/>
              <a:gd name="connsiteY4" fmla="*/ 963471 h 963471"/>
              <a:gd name="connsiteX5" fmla="*/ 61220 w 440252"/>
              <a:gd name="connsiteY5" fmla="*/ 735516 h 963471"/>
              <a:gd name="connsiteX6" fmla="*/ 83444 w 440252"/>
              <a:gd name="connsiteY6" fmla="*/ 672016 h 963471"/>
              <a:gd name="connsiteX7" fmla="*/ 99319 w 440252"/>
              <a:gd name="connsiteY7" fmla="*/ 614866 h 963471"/>
              <a:gd name="connsiteX8" fmla="*/ 124719 w 440252"/>
              <a:gd name="connsiteY8" fmla="*/ 541841 h 963471"/>
              <a:gd name="connsiteX9" fmla="*/ 146944 w 440252"/>
              <a:gd name="connsiteY9" fmla="*/ 481516 h 963471"/>
              <a:gd name="connsiteX10" fmla="*/ 162820 w 440252"/>
              <a:gd name="connsiteY10" fmla="*/ 414841 h 963471"/>
              <a:gd name="connsiteX11" fmla="*/ 350145 w 440252"/>
              <a:gd name="connsiteY11" fmla="*/ 560891 h 963471"/>
              <a:gd name="connsiteX12" fmla="*/ 162819 w 440252"/>
              <a:gd name="connsiteY12" fmla="*/ 414841 h 963471"/>
              <a:gd name="connsiteX13" fmla="*/ 127894 w 440252"/>
              <a:gd name="connsiteY13" fmla="*/ 176716 h 963471"/>
              <a:gd name="connsiteX14" fmla="*/ 140594 w 440252"/>
              <a:gd name="connsiteY14" fmla="*/ 116391 h 963471"/>
              <a:gd name="connsiteX15" fmla="*/ 168249 w 440252"/>
              <a:gd name="connsiteY15" fmla="*/ 29536 h 963471"/>
              <a:gd name="connsiteX0" fmla="*/ 169682 w 441685"/>
              <a:gd name="connsiteY0" fmla="*/ 29536 h 963471"/>
              <a:gd name="connsiteX1" fmla="*/ 375230 w 441685"/>
              <a:gd name="connsiteY1" fmla="*/ 0 h 963471"/>
              <a:gd name="connsiteX2" fmla="*/ 441685 w 441685"/>
              <a:gd name="connsiteY2" fmla="*/ 535192 h 963471"/>
              <a:gd name="connsiteX3" fmla="*/ 328615 w 441685"/>
              <a:gd name="connsiteY3" fmla="*/ 885848 h 963471"/>
              <a:gd name="connsiteX4" fmla="*/ 14621 w 441685"/>
              <a:gd name="connsiteY4" fmla="*/ 963471 h 963471"/>
              <a:gd name="connsiteX5" fmla="*/ 62653 w 441685"/>
              <a:gd name="connsiteY5" fmla="*/ 735516 h 963471"/>
              <a:gd name="connsiteX6" fmla="*/ 84877 w 441685"/>
              <a:gd name="connsiteY6" fmla="*/ 672016 h 963471"/>
              <a:gd name="connsiteX7" fmla="*/ 100752 w 441685"/>
              <a:gd name="connsiteY7" fmla="*/ 614866 h 963471"/>
              <a:gd name="connsiteX8" fmla="*/ 126152 w 441685"/>
              <a:gd name="connsiteY8" fmla="*/ 541841 h 963471"/>
              <a:gd name="connsiteX9" fmla="*/ 148377 w 441685"/>
              <a:gd name="connsiteY9" fmla="*/ 481516 h 963471"/>
              <a:gd name="connsiteX10" fmla="*/ 164253 w 441685"/>
              <a:gd name="connsiteY10" fmla="*/ 414841 h 963471"/>
              <a:gd name="connsiteX11" fmla="*/ 351578 w 441685"/>
              <a:gd name="connsiteY11" fmla="*/ 560891 h 963471"/>
              <a:gd name="connsiteX12" fmla="*/ 164252 w 441685"/>
              <a:gd name="connsiteY12" fmla="*/ 414841 h 963471"/>
              <a:gd name="connsiteX13" fmla="*/ 129327 w 441685"/>
              <a:gd name="connsiteY13" fmla="*/ 176716 h 963471"/>
              <a:gd name="connsiteX14" fmla="*/ 142027 w 441685"/>
              <a:gd name="connsiteY14" fmla="*/ 116391 h 963471"/>
              <a:gd name="connsiteX15" fmla="*/ 169682 w 441685"/>
              <a:gd name="connsiteY15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48032 w 427064"/>
              <a:gd name="connsiteY5" fmla="*/ 735516 h 963471"/>
              <a:gd name="connsiteX6" fmla="*/ 70256 w 427064"/>
              <a:gd name="connsiteY6" fmla="*/ 672016 h 963471"/>
              <a:gd name="connsiteX7" fmla="*/ 86131 w 427064"/>
              <a:gd name="connsiteY7" fmla="*/ 614866 h 963471"/>
              <a:gd name="connsiteX8" fmla="*/ 111531 w 427064"/>
              <a:gd name="connsiteY8" fmla="*/ 541841 h 963471"/>
              <a:gd name="connsiteX9" fmla="*/ 133756 w 427064"/>
              <a:gd name="connsiteY9" fmla="*/ 481516 h 963471"/>
              <a:gd name="connsiteX10" fmla="*/ 149632 w 427064"/>
              <a:gd name="connsiteY10" fmla="*/ 414841 h 963471"/>
              <a:gd name="connsiteX11" fmla="*/ 336957 w 427064"/>
              <a:gd name="connsiteY11" fmla="*/ 560891 h 963471"/>
              <a:gd name="connsiteX12" fmla="*/ 149631 w 427064"/>
              <a:gd name="connsiteY12" fmla="*/ 414841 h 963471"/>
              <a:gd name="connsiteX13" fmla="*/ 114706 w 427064"/>
              <a:gd name="connsiteY13" fmla="*/ 176716 h 963471"/>
              <a:gd name="connsiteX14" fmla="*/ 127406 w 427064"/>
              <a:gd name="connsiteY14" fmla="*/ 116391 h 963471"/>
              <a:gd name="connsiteX15" fmla="*/ 155061 w 427064"/>
              <a:gd name="connsiteY15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48032 w 427064"/>
              <a:gd name="connsiteY5" fmla="*/ 735516 h 963471"/>
              <a:gd name="connsiteX6" fmla="*/ 70256 w 427064"/>
              <a:gd name="connsiteY6" fmla="*/ 672016 h 963471"/>
              <a:gd name="connsiteX7" fmla="*/ 86131 w 427064"/>
              <a:gd name="connsiteY7" fmla="*/ 614866 h 963471"/>
              <a:gd name="connsiteX8" fmla="*/ 111531 w 427064"/>
              <a:gd name="connsiteY8" fmla="*/ 541841 h 963471"/>
              <a:gd name="connsiteX9" fmla="*/ 133756 w 427064"/>
              <a:gd name="connsiteY9" fmla="*/ 481516 h 963471"/>
              <a:gd name="connsiteX10" fmla="*/ 149632 w 427064"/>
              <a:gd name="connsiteY10" fmla="*/ 414841 h 963471"/>
              <a:gd name="connsiteX11" fmla="*/ 336957 w 427064"/>
              <a:gd name="connsiteY11" fmla="*/ 560891 h 963471"/>
              <a:gd name="connsiteX12" fmla="*/ 149631 w 427064"/>
              <a:gd name="connsiteY12" fmla="*/ 414841 h 963471"/>
              <a:gd name="connsiteX13" fmla="*/ 114706 w 427064"/>
              <a:gd name="connsiteY13" fmla="*/ 176716 h 963471"/>
              <a:gd name="connsiteX14" fmla="*/ 127406 w 427064"/>
              <a:gd name="connsiteY14" fmla="*/ 116391 h 963471"/>
              <a:gd name="connsiteX15" fmla="*/ 155061 w 427064"/>
              <a:gd name="connsiteY15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48032 w 427064"/>
              <a:gd name="connsiteY5" fmla="*/ 735516 h 963471"/>
              <a:gd name="connsiteX6" fmla="*/ 70256 w 427064"/>
              <a:gd name="connsiteY6" fmla="*/ 672016 h 963471"/>
              <a:gd name="connsiteX7" fmla="*/ 86131 w 427064"/>
              <a:gd name="connsiteY7" fmla="*/ 614866 h 963471"/>
              <a:gd name="connsiteX8" fmla="*/ 111531 w 427064"/>
              <a:gd name="connsiteY8" fmla="*/ 541841 h 963471"/>
              <a:gd name="connsiteX9" fmla="*/ 133756 w 427064"/>
              <a:gd name="connsiteY9" fmla="*/ 481516 h 963471"/>
              <a:gd name="connsiteX10" fmla="*/ 149632 w 427064"/>
              <a:gd name="connsiteY10" fmla="*/ 414841 h 963471"/>
              <a:gd name="connsiteX11" fmla="*/ 336957 w 427064"/>
              <a:gd name="connsiteY11" fmla="*/ 560891 h 963471"/>
              <a:gd name="connsiteX12" fmla="*/ 149631 w 427064"/>
              <a:gd name="connsiteY12" fmla="*/ 414841 h 963471"/>
              <a:gd name="connsiteX13" fmla="*/ 114706 w 427064"/>
              <a:gd name="connsiteY13" fmla="*/ 176716 h 963471"/>
              <a:gd name="connsiteX14" fmla="*/ 127406 w 427064"/>
              <a:gd name="connsiteY14" fmla="*/ 116391 h 963471"/>
              <a:gd name="connsiteX15" fmla="*/ 155061 w 427064"/>
              <a:gd name="connsiteY15" fmla="*/ 29536 h 963471"/>
              <a:gd name="connsiteX0" fmla="*/ 155061 w 427064"/>
              <a:gd name="connsiteY0" fmla="*/ 7311 h 941246"/>
              <a:gd name="connsiteX1" fmla="*/ 351084 w 427064"/>
              <a:gd name="connsiteY1" fmla="*/ 0 h 941246"/>
              <a:gd name="connsiteX2" fmla="*/ 427064 w 427064"/>
              <a:gd name="connsiteY2" fmla="*/ 512967 h 941246"/>
              <a:gd name="connsiteX3" fmla="*/ 313994 w 427064"/>
              <a:gd name="connsiteY3" fmla="*/ 863623 h 941246"/>
              <a:gd name="connsiteX4" fmla="*/ 0 w 427064"/>
              <a:gd name="connsiteY4" fmla="*/ 941246 h 941246"/>
              <a:gd name="connsiteX5" fmla="*/ 48032 w 427064"/>
              <a:gd name="connsiteY5" fmla="*/ 713291 h 941246"/>
              <a:gd name="connsiteX6" fmla="*/ 70256 w 427064"/>
              <a:gd name="connsiteY6" fmla="*/ 649791 h 941246"/>
              <a:gd name="connsiteX7" fmla="*/ 86131 w 427064"/>
              <a:gd name="connsiteY7" fmla="*/ 592641 h 941246"/>
              <a:gd name="connsiteX8" fmla="*/ 111531 w 427064"/>
              <a:gd name="connsiteY8" fmla="*/ 519616 h 941246"/>
              <a:gd name="connsiteX9" fmla="*/ 133756 w 427064"/>
              <a:gd name="connsiteY9" fmla="*/ 459291 h 941246"/>
              <a:gd name="connsiteX10" fmla="*/ 149632 w 427064"/>
              <a:gd name="connsiteY10" fmla="*/ 392616 h 941246"/>
              <a:gd name="connsiteX11" fmla="*/ 336957 w 427064"/>
              <a:gd name="connsiteY11" fmla="*/ 538666 h 941246"/>
              <a:gd name="connsiteX12" fmla="*/ 149631 w 427064"/>
              <a:gd name="connsiteY12" fmla="*/ 392616 h 941246"/>
              <a:gd name="connsiteX13" fmla="*/ 114706 w 427064"/>
              <a:gd name="connsiteY13" fmla="*/ 154491 h 941246"/>
              <a:gd name="connsiteX14" fmla="*/ 127406 w 427064"/>
              <a:gd name="connsiteY14" fmla="*/ 94166 h 941246"/>
              <a:gd name="connsiteX15" fmla="*/ 155061 w 427064"/>
              <a:gd name="connsiteY15" fmla="*/ 7311 h 941246"/>
              <a:gd name="connsiteX0" fmla="*/ 155061 w 427064"/>
              <a:gd name="connsiteY0" fmla="*/ 7311 h 941246"/>
              <a:gd name="connsiteX1" fmla="*/ 351084 w 427064"/>
              <a:gd name="connsiteY1" fmla="*/ 0 h 941246"/>
              <a:gd name="connsiteX2" fmla="*/ 427064 w 427064"/>
              <a:gd name="connsiteY2" fmla="*/ 290717 h 941246"/>
              <a:gd name="connsiteX3" fmla="*/ 313994 w 427064"/>
              <a:gd name="connsiteY3" fmla="*/ 863623 h 941246"/>
              <a:gd name="connsiteX4" fmla="*/ 0 w 427064"/>
              <a:gd name="connsiteY4" fmla="*/ 941246 h 941246"/>
              <a:gd name="connsiteX5" fmla="*/ 48032 w 427064"/>
              <a:gd name="connsiteY5" fmla="*/ 713291 h 941246"/>
              <a:gd name="connsiteX6" fmla="*/ 70256 w 427064"/>
              <a:gd name="connsiteY6" fmla="*/ 649791 h 941246"/>
              <a:gd name="connsiteX7" fmla="*/ 86131 w 427064"/>
              <a:gd name="connsiteY7" fmla="*/ 592641 h 941246"/>
              <a:gd name="connsiteX8" fmla="*/ 111531 w 427064"/>
              <a:gd name="connsiteY8" fmla="*/ 519616 h 941246"/>
              <a:gd name="connsiteX9" fmla="*/ 133756 w 427064"/>
              <a:gd name="connsiteY9" fmla="*/ 459291 h 941246"/>
              <a:gd name="connsiteX10" fmla="*/ 149632 w 427064"/>
              <a:gd name="connsiteY10" fmla="*/ 392616 h 941246"/>
              <a:gd name="connsiteX11" fmla="*/ 336957 w 427064"/>
              <a:gd name="connsiteY11" fmla="*/ 538666 h 941246"/>
              <a:gd name="connsiteX12" fmla="*/ 149631 w 427064"/>
              <a:gd name="connsiteY12" fmla="*/ 392616 h 941246"/>
              <a:gd name="connsiteX13" fmla="*/ 114706 w 427064"/>
              <a:gd name="connsiteY13" fmla="*/ 154491 h 941246"/>
              <a:gd name="connsiteX14" fmla="*/ 127406 w 427064"/>
              <a:gd name="connsiteY14" fmla="*/ 94166 h 941246"/>
              <a:gd name="connsiteX15" fmla="*/ 155061 w 427064"/>
              <a:gd name="connsiteY15" fmla="*/ 7311 h 941246"/>
              <a:gd name="connsiteX0" fmla="*/ 155061 w 427064"/>
              <a:gd name="connsiteY0" fmla="*/ 7311 h 941246"/>
              <a:gd name="connsiteX1" fmla="*/ 351084 w 427064"/>
              <a:gd name="connsiteY1" fmla="*/ 0 h 941246"/>
              <a:gd name="connsiteX2" fmla="*/ 427064 w 427064"/>
              <a:gd name="connsiteY2" fmla="*/ 290717 h 941246"/>
              <a:gd name="connsiteX3" fmla="*/ 313994 w 427064"/>
              <a:gd name="connsiteY3" fmla="*/ 863623 h 941246"/>
              <a:gd name="connsiteX4" fmla="*/ 0 w 427064"/>
              <a:gd name="connsiteY4" fmla="*/ 941246 h 941246"/>
              <a:gd name="connsiteX5" fmla="*/ 48032 w 427064"/>
              <a:gd name="connsiteY5" fmla="*/ 713291 h 941246"/>
              <a:gd name="connsiteX6" fmla="*/ 70256 w 427064"/>
              <a:gd name="connsiteY6" fmla="*/ 649791 h 941246"/>
              <a:gd name="connsiteX7" fmla="*/ 86131 w 427064"/>
              <a:gd name="connsiteY7" fmla="*/ 592641 h 941246"/>
              <a:gd name="connsiteX8" fmla="*/ 111531 w 427064"/>
              <a:gd name="connsiteY8" fmla="*/ 519616 h 941246"/>
              <a:gd name="connsiteX9" fmla="*/ 133756 w 427064"/>
              <a:gd name="connsiteY9" fmla="*/ 459291 h 941246"/>
              <a:gd name="connsiteX10" fmla="*/ 149632 w 427064"/>
              <a:gd name="connsiteY10" fmla="*/ 392616 h 941246"/>
              <a:gd name="connsiteX11" fmla="*/ 336957 w 427064"/>
              <a:gd name="connsiteY11" fmla="*/ 538666 h 941246"/>
              <a:gd name="connsiteX12" fmla="*/ 149631 w 427064"/>
              <a:gd name="connsiteY12" fmla="*/ 392616 h 941246"/>
              <a:gd name="connsiteX13" fmla="*/ 114706 w 427064"/>
              <a:gd name="connsiteY13" fmla="*/ 154491 h 941246"/>
              <a:gd name="connsiteX14" fmla="*/ 127406 w 427064"/>
              <a:gd name="connsiteY14" fmla="*/ 94166 h 941246"/>
              <a:gd name="connsiteX15" fmla="*/ 155061 w 427064"/>
              <a:gd name="connsiteY15" fmla="*/ 7311 h 941246"/>
              <a:gd name="connsiteX0" fmla="*/ 155061 w 427463"/>
              <a:gd name="connsiteY0" fmla="*/ 7311 h 941246"/>
              <a:gd name="connsiteX1" fmla="*/ 351084 w 427463"/>
              <a:gd name="connsiteY1" fmla="*/ 0 h 941246"/>
              <a:gd name="connsiteX2" fmla="*/ 427064 w 427463"/>
              <a:gd name="connsiteY2" fmla="*/ 290717 h 941246"/>
              <a:gd name="connsiteX3" fmla="*/ 313994 w 427463"/>
              <a:gd name="connsiteY3" fmla="*/ 863623 h 941246"/>
              <a:gd name="connsiteX4" fmla="*/ 0 w 427463"/>
              <a:gd name="connsiteY4" fmla="*/ 941246 h 941246"/>
              <a:gd name="connsiteX5" fmla="*/ 48032 w 427463"/>
              <a:gd name="connsiteY5" fmla="*/ 713291 h 941246"/>
              <a:gd name="connsiteX6" fmla="*/ 70256 w 427463"/>
              <a:gd name="connsiteY6" fmla="*/ 649791 h 941246"/>
              <a:gd name="connsiteX7" fmla="*/ 86131 w 427463"/>
              <a:gd name="connsiteY7" fmla="*/ 592641 h 941246"/>
              <a:gd name="connsiteX8" fmla="*/ 111531 w 427463"/>
              <a:gd name="connsiteY8" fmla="*/ 519616 h 941246"/>
              <a:gd name="connsiteX9" fmla="*/ 133756 w 427463"/>
              <a:gd name="connsiteY9" fmla="*/ 459291 h 941246"/>
              <a:gd name="connsiteX10" fmla="*/ 149632 w 427463"/>
              <a:gd name="connsiteY10" fmla="*/ 392616 h 941246"/>
              <a:gd name="connsiteX11" fmla="*/ 336957 w 427463"/>
              <a:gd name="connsiteY11" fmla="*/ 538666 h 941246"/>
              <a:gd name="connsiteX12" fmla="*/ 149631 w 427463"/>
              <a:gd name="connsiteY12" fmla="*/ 392616 h 941246"/>
              <a:gd name="connsiteX13" fmla="*/ 114706 w 427463"/>
              <a:gd name="connsiteY13" fmla="*/ 154491 h 941246"/>
              <a:gd name="connsiteX14" fmla="*/ 127406 w 427463"/>
              <a:gd name="connsiteY14" fmla="*/ 94166 h 941246"/>
              <a:gd name="connsiteX15" fmla="*/ 155061 w 427463"/>
              <a:gd name="connsiteY15" fmla="*/ 7311 h 941246"/>
              <a:gd name="connsiteX0" fmla="*/ 155061 w 427463"/>
              <a:gd name="connsiteY0" fmla="*/ 7311 h 941246"/>
              <a:gd name="connsiteX1" fmla="*/ 351084 w 427463"/>
              <a:gd name="connsiteY1" fmla="*/ 0 h 941246"/>
              <a:gd name="connsiteX2" fmla="*/ 427064 w 427463"/>
              <a:gd name="connsiteY2" fmla="*/ 290717 h 941246"/>
              <a:gd name="connsiteX3" fmla="*/ 409982 w 427463"/>
              <a:gd name="connsiteY3" fmla="*/ 529140 h 941246"/>
              <a:gd name="connsiteX4" fmla="*/ 313994 w 427463"/>
              <a:gd name="connsiteY4" fmla="*/ 863623 h 941246"/>
              <a:gd name="connsiteX5" fmla="*/ 0 w 427463"/>
              <a:gd name="connsiteY5" fmla="*/ 941246 h 941246"/>
              <a:gd name="connsiteX6" fmla="*/ 48032 w 427463"/>
              <a:gd name="connsiteY6" fmla="*/ 713291 h 941246"/>
              <a:gd name="connsiteX7" fmla="*/ 70256 w 427463"/>
              <a:gd name="connsiteY7" fmla="*/ 649791 h 941246"/>
              <a:gd name="connsiteX8" fmla="*/ 86131 w 427463"/>
              <a:gd name="connsiteY8" fmla="*/ 592641 h 941246"/>
              <a:gd name="connsiteX9" fmla="*/ 111531 w 427463"/>
              <a:gd name="connsiteY9" fmla="*/ 519616 h 941246"/>
              <a:gd name="connsiteX10" fmla="*/ 133756 w 427463"/>
              <a:gd name="connsiteY10" fmla="*/ 459291 h 941246"/>
              <a:gd name="connsiteX11" fmla="*/ 149632 w 427463"/>
              <a:gd name="connsiteY11" fmla="*/ 392616 h 941246"/>
              <a:gd name="connsiteX12" fmla="*/ 336957 w 427463"/>
              <a:gd name="connsiteY12" fmla="*/ 538666 h 941246"/>
              <a:gd name="connsiteX13" fmla="*/ 149631 w 427463"/>
              <a:gd name="connsiteY13" fmla="*/ 392616 h 941246"/>
              <a:gd name="connsiteX14" fmla="*/ 114706 w 427463"/>
              <a:gd name="connsiteY14" fmla="*/ 154491 h 941246"/>
              <a:gd name="connsiteX15" fmla="*/ 127406 w 427463"/>
              <a:gd name="connsiteY15" fmla="*/ 94166 h 941246"/>
              <a:gd name="connsiteX16" fmla="*/ 155061 w 427463"/>
              <a:gd name="connsiteY16" fmla="*/ 7311 h 941246"/>
              <a:gd name="connsiteX0" fmla="*/ 155061 w 427463"/>
              <a:gd name="connsiteY0" fmla="*/ 7311 h 941246"/>
              <a:gd name="connsiteX1" fmla="*/ 351084 w 427463"/>
              <a:gd name="connsiteY1" fmla="*/ 0 h 941246"/>
              <a:gd name="connsiteX2" fmla="*/ 427064 w 427463"/>
              <a:gd name="connsiteY2" fmla="*/ 290717 h 941246"/>
              <a:gd name="connsiteX3" fmla="*/ 409982 w 427463"/>
              <a:gd name="connsiteY3" fmla="*/ 529140 h 941246"/>
              <a:gd name="connsiteX4" fmla="*/ 313994 w 427463"/>
              <a:gd name="connsiteY4" fmla="*/ 863623 h 941246"/>
              <a:gd name="connsiteX5" fmla="*/ 0 w 427463"/>
              <a:gd name="connsiteY5" fmla="*/ 941246 h 941246"/>
              <a:gd name="connsiteX6" fmla="*/ 48032 w 427463"/>
              <a:gd name="connsiteY6" fmla="*/ 713291 h 941246"/>
              <a:gd name="connsiteX7" fmla="*/ 70256 w 427463"/>
              <a:gd name="connsiteY7" fmla="*/ 649791 h 941246"/>
              <a:gd name="connsiteX8" fmla="*/ 86131 w 427463"/>
              <a:gd name="connsiteY8" fmla="*/ 592641 h 941246"/>
              <a:gd name="connsiteX9" fmla="*/ 111531 w 427463"/>
              <a:gd name="connsiteY9" fmla="*/ 519616 h 941246"/>
              <a:gd name="connsiteX10" fmla="*/ 133756 w 427463"/>
              <a:gd name="connsiteY10" fmla="*/ 459291 h 941246"/>
              <a:gd name="connsiteX11" fmla="*/ 149632 w 427463"/>
              <a:gd name="connsiteY11" fmla="*/ 392616 h 941246"/>
              <a:gd name="connsiteX12" fmla="*/ 336957 w 427463"/>
              <a:gd name="connsiteY12" fmla="*/ 538666 h 941246"/>
              <a:gd name="connsiteX13" fmla="*/ 149631 w 427463"/>
              <a:gd name="connsiteY13" fmla="*/ 392616 h 941246"/>
              <a:gd name="connsiteX14" fmla="*/ 114706 w 427463"/>
              <a:gd name="connsiteY14" fmla="*/ 154491 h 941246"/>
              <a:gd name="connsiteX15" fmla="*/ 127406 w 427463"/>
              <a:gd name="connsiteY15" fmla="*/ 94166 h 941246"/>
              <a:gd name="connsiteX16" fmla="*/ 155061 w 427463"/>
              <a:gd name="connsiteY16" fmla="*/ 7311 h 941246"/>
              <a:gd name="connsiteX0" fmla="*/ 155061 w 429620"/>
              <a:gd name="connsiteY0" fmla="*/ 7311 h 941246"/>
              <a:gd name="connsiteX1" fmla="*/ 351084 w 429620"/>
              <a:gd name="connsiteY1" fmla="*/ 0 h 941246"/>
              <a:gd name="connsiteX2" fmla="*/ 427064 w 429620"/>
              <a:gd name="connsiteY2" fmla="*/ 290717 h 941246"/>
              <a:gd name="connsiteX3" fmla="*/ 409982 w 429620"/>
              <a:gd name="connsiteY3" fmla="*/ 529140 h 941246"/>
              <a:gd name="connsiteX4" fmla="*/ 313994 w 429620"/>
              <a:gd name="connsiteY4" fmla="*/ 863623 h 941246"/>
              <a:gd name="connsiteX5" fmla="*/ 0 w 429620"/>
              <a:gd name="connsiteY5" fmla="*/ 941246 h 941246"/>
              <a:gd name="connsiteX6" fmla="*/ 48032 w 429620"/>
              <a:gd name="connsiteY6" fmla="*/ 713291 h 941246"/>
              <a:gd name="connsiteX7" fmla="*/ 70256 w 429620"/>
              <a:gd name="connsiteY7" fmla="*/ 649791 h 941246"/>
              <a:gd name="connsiteX8" fmla="*/ 86131 w 429620"/>
              <a:gd name="connsiteY8" fmla="*/ 592641 h 941246"/>
              <a:gd name="connsiteX9" fmla="*/ 111531 w 429620"/>
              <a:gd name="connsiteY9" fmla="*/ 519616 h 941246"/>
              <a:gd name="connsiteX10" fmla="*/ 133756 w 429620"/>
              <a:gd name="connsiteY10" fmla="*/ 459291 h 941246"/>
              <a:gd name="connsiteX11" fmla="*/ 149632 w 429620"/>
              <a:gd name="connsiteY11" fmla="*/ 392616 h 941246"/>
              <a:gd name="connsiteX12" fmla="*/ 336957 w 429620"/>
              <a:gd name="connsiteY12" fmla="*/ 538666 h 941246"/>
              <a:gd name="connsiteX13" fmla="*/ 149631 w 429620"/>
              <a:gd name="connsiteY13" fmla="*/ 392616 h 941246"/>
              <a:gd name="connsiteX14" fmla="*/ 114706 w 429620"/>
              <a:gd name="connsiteY14" fmla="*/ 154491 h 941246"/>
              <a:gd name="connsiteX15" fmla="*/ 127406 w 429620"/>
              <a:gd name="connsiteY15" fmla="*/ 94166 h 941246"/>
              <a:gd name="connsiteX16" fmla="*/ 155061 w 429620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313994 w 440011"/>
              <a:gd name="connsiteY4" fmla="*/ 86362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402894 w 440011"/>
              <a:gd name="connsiteY4" fmla="*/ 70487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402894 w 440011"/>
              <a:gd name="connsiteY4" fmla="*/ 70487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402894 w 440011"/>
              <a:gd name="connsiteY4" fmla="*/ 70487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402894 w 440011"/>
              <a:gd name="connsiteY4" fmla="*/ 70487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07029 w 391979"/>
              <a:gd name="connsiteY0" fmla="*/ 7311 h 814246"/>
              <a:gd name="connsiteX1" fmla="*/ 303052 w 391979"/>
              <a:gd name="connsiteY1" fmla="*/ 0 h 814246"/>
              <a:gd name="connsiteX2" fmla="*/ 379032 w 391979"/>
              <a:gd name="connsiteY2" fmla="*/ 290717 h 814246"/>
              <a:gd name="connsiteX3" fmla="*/ 361950 w 391979"/>
              <a:gd name="connsiteY3" fmla="*/ 529140 h 814246"/>
              <a:gd name="connsiteX4" fmla="*/ 354862 w 391979"/>
              <a:gd name="connsiteY4" fmla="*/ 704873 h 814246"/>
              <a:gd name="connsiteX5" fmla="*/ 221843 w 391979"/>
              <a:gd name="connsiteY5" fmla="*/ 814246 h 814246"/>
              <a:gd name="connsiteX6" fmla="*/ 0 w 391979"/>
              <a:gd name="connsiteY6" fmla="*/ 713291 h 814246"/>
              <a:gd name="connsiteX7" fmla="*/ 22224 w 391979"/>
              <a:gd name="connsiteY7" fmla="*/ 649791 h 814246"/>
              <a:gd name="connsiteX8" fmla="*/ 38099 w 391979"/>
              <a:gd name="connsiteY8" fmla="*/ 592641 h 814246"/>
              <a:gd name="connsiteX9" fmla="*/ 63499 w 391979"/>
              <a:gd name="connsiteY9" fmla="*/ 519616 h 814246"/>
              <a:gd name="connsiteX10" fmla="*/ 85724 w 391979"/>
              <a:gd name="connsiteY10" fmla="*/ 459291 h 814246"/>
              <a:gd name="connsiteX11" fmla="*/ 101600 w 391979"/>
              <a:gd name="connsiteY11" fmla="*/ 392616 h 814246"/>
              <a:gd name="connsiteX12" fmla="*/ 288925 w 391979"/>
              <a:gd name="connsiteY12" fmla="*/ 538666 h 814246"/>
              <a:gd name="connsiteX13" fmla="*/ 101599 w 391979"/>
              <a:gd name="connsiteY13" fmla="*/ 392616 h 814246"/>
              <a:gd name="connsiteX14" fmla="*/ 66674 w 391979"/>
              <a:gd name="connsiteY14" fmla="*/ 154491 h 814246"/>
              <a:gd name="connsiteX15" fmla="*/ 79374 w 391979"/>
              <a:gd name="connsiteY15" fmla="*/ 94166 h 814246"/>
              <a:gd name="connsiteX16" fmla="*/ 107029 w 391979"/>
              <a:gd name="connsiteY16" fmla="*/ 7311 h 814246"/>
              <a:gd name="connsiteX0" fmla="*/ 107029 w 391979"/>
              <a:gd name="connsiteY0" fmla="*/ 7311 h 814246"/>
              <a:gd name="connsiteX1" fmla="*/ 303052 w 391979"/>
              <a:gd name="connsiteY1" fmla="*/ 0 h 814246"/>
              <a:gd name="connsiteX2" fmla="*/ 379032 w 391979"/>
              <a:gd name="connsiteY2" fmla="*/ 290717 h 814246"/>
              <a:gd name="connsiteX3" fmla="*/ 361950 w 391979"/>
              <a:gd name="connsiteY3" fmla="*/ 529140 h 814246"/>
              <a:gd name="connsiteX4" fmla="*/ 354862 w 391979"/>
              <a:gd name="connsiteY4" fmla="*/ 704873 h 814246"/>
              <a:gd name="connsiteX5" fmla="*/ 221843 w 391979"/>
              <a:gd name="connsiteY5" fmla="*/ 814246 h 814246"/>
              <a:gd name="connsiteX6" fmla="*/ 0 w 391979"/>
              <a:gd name="connsiteY6" fmla="*/ 713291 h 814246"/>
              <a:gd name="connsiteX7" fmla="*/ 22224 w 391979"/>
              <a:gd name="connsiteY7" fmla="*/ 649791 h 814246"/>
              <a:gd name="connsiteX8" fmla="*/ 38099 w 391979"/>
              <a:gd name="connsiteY8" fmla="*/ 592641 h 814246"/>
              <a:gd name="connsiteX9" fmla="*/ 63499 w 391979"/>
              <a:gd name="connsiteY9" fmla="*/ 519616 h 814246"/>
              <a:gd name="connsiteX10" fmla="*/ 85724 w 391979"/>
              <a:gd name="connsiteY10" fmla="*/ 459291 h 814246"/>
              <a:gd name="connsiteX11" fmla="*/ 101600 w 391979"/>
              <a:gd name="connsiteY11" fmla="*/ 392616 h 814246"/>
              <a:gd name="connsiteX12" fmla="*/ 288925 w 391979"/>
              <a:gd name="connsiteY12" fmla="*/ 538666 h 814246"/>
              <a:gd name="connsiteX13" fmla="*/ 101599 w 391979"/>
              <a:gd name="connsiteY13" fmla="*/ 392616 h 814246"/>
              <a:gd name="connsiteX14" fmla="*/ 66674 w 391979"/>
              <a:gd name="connsiteY14" fmla="*/ 154491 h 814246"/>
              <a:gd name="connsiteX15" fmla="*/ 79374 w 391979"/>
              <a:gd name="connsiteY15" fmla="*/ 94166 h 814246"/>
              <a:gd name="connsiteX16" fmla="*/ 107029 w 391979"/>
              <a:gd name="connsiteY16" fmla="*/ 7311 h 814246"/>
              <a:gd name="connsiteX0" fmla="*/ 107029 w 391979"/>
              <a:gd name="connsiteY0" fmla="*/ 7311 h 814246"/>
              <a:gd name="connsiteX1" fmla="*/ 303052 w 391979"/>
              <a:gd name="connsiteY1" fmla="*/ 0 h 814246"/>
              <a:gd name="connsiteX2" fmla="*/ 379032 w 391979"/>
              <a:gd name="connsiteY2" fmla="*/ 290717 h 814246"/>
              <a:gd name="connsiteX3" fmla="*/ 361950 w 391979"/>
              <a:gd name="connsiteY3" fmla="*/ 529140 h 814246"/>
              <a:gd name="connsiteX4" fmla="*/ 354862 w 391979"/>
              <a:gd name="connsiteY4" fmla="*/ 704873 h 814246"/>
              <a:gd name="connsiteX5" fmla="*/ 221843 w 391979"/>
              <a:gd name="connsiteY5" fmla="*/ 814246 h 814246"/>
              <a:gd name="connsiteX6" fmla="*/ 0 w 391979"/>
              <a:gd name="connsiteY6" fmla="*/ 713291 h 814246"/>
              <a:gd name="connsiteX7" fmla="*/ 22224 w 391979"/>
              <a:gd name="connsiteY7" fmla="*/ 649791 h 814246"/>
              <a:gd name="connsiteX8" fmla="*/ 38099 w 391979"/>
              <a:gd name="connsiteY8" fmla="*/ 592641 h 814246"/>
              <a:gd name="connsiteX9" fmla="*/ 63499 w 391979"/>
              <a:gd name="connsiteY9" fmla="*/ 519616 h 814246"/>
              <a:gd name="connsiteX10" fmla="*/ 85724 w 391979"/>
              <a:gd name="connsiteY10" fmla="*/ 459291 h 814246"/>
              <a:gd name="connsiteX11" fmla="*/ 101600 w 391979"/>
              <a:gd name="connsiteY11" fmla="*/ 392616 h 814246"/>
              <a:gd name="connsiteX12" fmla="*/ 288925 w 391979"/>
              <a:gd name="connsiteY12" fmla="*/ 538666 h 814246"/>
              <a:gd name="connsiteX13" fmla="*/ 101599 w 391979"/>
              <a:gd name="connsiteY13" fmla="*/ 392616 h 814246"/>
              <a:gd name="connsiteX14" fmla="*/ 66674 w 391979"/>
              <a:gd name="connsiteY14" fmla="*/ 154491 h 814246"/>
              <a:gd name="connsiteX15" fmla="*/ 79374 w 391979"/>
              <a:gd name="connsiteY15" fmla="*/ 94166 h 814246"/>
              <a:gd name="connsiteX16" fmla="*/ 107029 w 391979"/>
              <a:gd name="connsiteY16" fmla="*/ 7311 h 814246"/>
              <a:gd name="connsiteX0" fmla="*/ 86018 w 370968"/>
              <a:gd name="connsiteY0" fmla="*/ 7311 h 865691"/>
              <a:gd name="connsiteX1" fmla="*/ 282041 w 370968"/>
              <a:gd name="connsiteY1" fmla="*/ 0 h 865691"/>
              <a:gd name="connsiteX2" fmla="*/ 358021 w 370968"/>
              <a:gd name="connsiteY2" fmla="*/ 290717 h 865691"/>
              <a:gd name="connsiteX3" fmla="*/ 340939 w 370968"/>
              <a:gd name="connsiteY3" fmla="*/ 529140 h 865691"/>
              <a:gd name="connsiteX4" fmla="*/ 333851 w 370968"/>
              <a:gd name="connsiteY4" fmla="*/ 704873 h 865691"/>
              <a:gd name="connsiteX5" fmla="*/ 200832 w 370968"/>
              <a:gd name="connsiteY5" fmla="*/ 814246 h 865691"/>
              <a:gd name="connsiteX6" fmla="*/ 4389 w 370968"/>
              <a:gd name="connsiteY6" fmla="*/ 865691 h 865691"/>
              <a:gd name="connsiteX7" fmla="*/ 1213 w 370968"/>
              <a:gd name="connsiteY7" fmla="*/ 649791 h 865691"/>
              <a:gd name="connsiteX8" fmla="*/ 17088 w 370968"/>
              <a:gd name="connsiteY8" fmla="*/ 592641 h 865691"/>
              <a:gd name="connsiteX9" fmla="*/ 42488 w 370968"/>
              <a:gd name="connsiteY9" fmla="*/ 519616 h 865691"/>
              <a:gd name="connsiteX10" fmla="*/ 64713 w 370968"/>
              <a:gd name="connsiteY10" fmla="*/ 459291 h 865691"/>
              <a:gd name="connsiteX11" fmla="*/ 80589 w 370968"/>
              <a:gd name="connsiteY11" fmla="*/ 392616 h 865691"/>
              <a:gd name="connsiteX12" fmla="*/ 267914 w 370968"/>
              <a:gd name="connsiteY12" fmla="*/ 538666 h 865691"/>
              <a:gd name="connsiteX13" fmla="*/ 80588 w 370968"/>
              <a:gd name="connsiteY13" fmla="*/ 392616 h 865691"/>
              <a:gd name="connsiteX14" fmla="*/ 45663 w 370968"/>
              <a:gd name="connsiteY14" fmla="*/ 154491 h 865691"/>
              <a:gd name="connsiteX15" fmla="*/ 58363 w 370968"/>
              <a:gd name="connsiteY15" fmla="*/ 94166 h 865691"/>
              <a:gd name="connsiteX16" fmla="*/ 86018 w 370968"/>
              <a:gd name="connsiteY16" fmla="*/ 7311 h 865691"/>
              <a:gd name="connsiteX0" fmla="*/ 86018 w 370968"/>
              <a:gd name="connsiteY0" fmla="*/ 7311 h 885040"/>
              <a:gd name="connsiteX1" fmla="*/ 282041 w 370968"/>
              <a:gd name="connsiteY1" fmla="*/ 0 h 885040"/>
              <a:gd name="connsiteX2" fmla="*/ 358021 w 370968"/>
              <a:gd name="connsiteY2" fmla="*/ 290717 h 885040"/>
              <a:gd name="connsiteX3" fmla="*/ 340939 w 370968"/>
              <a:gd name="connsiteY3" fmla="*/ 529140 h 885040"/>
              <a:gd name="connsiteX4" fmla="*/ 333851 w 370968"/>
              <a:gd name="connsiteY4" fmla="*/ 704873 h 885040"/>
              <a:gd name="connsiteX5" fmla="*/ 200832 w 370968"/>
              <a:gd name="connsiteY5" fmla="*/ 814246 h 885040"/>
              <a:gd name="connsiteX6" fmla="*/ 4389 w 370968"/>
              <a:gd name="connsiteY6" fmla="*/ 865691 h 885040"/>
              <a:gd name="connsiteX7" fmla="*/ 1213 w 370968"/>
              <a:gd name="connsiteY7" fmla="*/ 649791 h 885040"/>
              <a:gd name="connsiteX8" fmla="*/ 17088 w 370968"/>
              <a:gd name="connsiteY8" fmla="*/ 592641 h 885040"/>
              <a:gd name="connsiteX9" fmla="*/ 42488 w 370968"/>
              <a:gd name="connsiteY9" fmla="*/ 519616 h 885040"/>
              <a:gd name="connsiteX10" fmla="*/ 64713 w 370968"/>
              <a:gd name="connsiteY10" fmla="*/ 459291 h 885040"/>
              <a:gd name="connsiteX11" fmla="*/ 80589 w 370968"/>
              <a:gd name="connsiteY11" fmla="*/ 392616 h 885040"/>
              <a:gd name="connsiteX12" fmla="*/ 267914 w 370968"/>
              <a:gd name="connsiteY12" fmla="*/ 538666 h 885040"/>
              <a:gd name="connsiteX13" fmla="*/ 80588 w 370968"/>
              <a:gd name="connsiteY13" fmla="*/ 392616 h 885040"/>
              <a:gd name="connsiteX14" fmla="*/ 45663 w 370968"/>
              <a:gd name="connsiteY14" fmla="*/ 154491 h 885040"/>
              <a:gd name="connsiteX15" fmla="*/ 58363 w 370968"/>
              <a:gd name="connsiteY15" fmla="*/ 94166 h 885040"/>
              <a:gd name="connsiteX16" fmla="*/ 86018 w 370968"/>
              <a:gd name="connsiteY16" fmla="*/ 7311 h 885040"/>
              <a:gd name="connsiteX0" fmla="*/ 86018 w 370968"/>
              <a:gd name="connsiteY0" fmla="*/ 7311 h 886469"/>
              <a:gd name="connsiteX1" fmla="*/ 282041 w 370968"/>
              <a:gd name="connsiteY1" fmla="*/ 0 h 886469"/>
              <a:gd name="connsiteX2" fmla="*/ 358021 w 370968"/>
              <a:gd name="connsiteY2" fmla="*/ 290717 h 886469"/>
              <a:gd name="connsiteX3" fmla="*/ 340939 w 370968"/>
              <a:gd name="connsiteY3" fmla="*/ 529140 h 886469"/>
              <a:gd name="connsiteX4" fmla="*/ 333851 w 370968"/>
              <a:gd name="connsiteY4" fmla="*/ 704873 h 886469"/>
              <a:gd name="connsiteX5" fmla="*/ 200832 w 370968"/>
              <a:gd name="connsiteY5" fmla="*/ 823771 h 886469"/>
              <a:gd name="connsiteX6" fmla="*/ 4389 w 370968"/>
              <a:gd name="connsiteY6" fmla="*/ 865691 h 886469"/>
              <a:gd name="connsiteX7" fmla="*/ 1213 w 370968"/>
              <a:gd name="connsiteY7" fmla="*/ 649791 h 886469"/>
              <a:gd name="connsiteX8" fmla="*/ 17088 w 370968"/>
              <a:gd name="connsiteY8" fmla="*/ 592641 h 886469"/>
              <a:gd name="connsiteX9" fmla="*/ 42488 w 370968"/>
              <a:gd name="connsiteY9" fmla="*/ 519616 h 886469"/>
              <a:gd name="connsiteX10" fmla="*/ 64713 w 370968"/>
              <a:gd name="connsiteY10" fmla="*/ 459291 h 886469"/>
              <a:gd name="connsiteX11" fmla="*/ 80589 w 370968"/>
              <a:gd name="connsiteY11" fmla="*/ 392616 h 886469"/>
              <a:gd name="connsiteX12" fmla="*/ 267914 w 370968"/>
              <a:gd name="connsiteY12" fmla="*/ 538666 h 886469"/>
              <a:gd name="connsiteX13" fmla="*/ 80588 w 370968"/>
              <a:gd name="connsiteY13" fmla="*/ 392616 h 886469"/>
              <a:gd name="connsiteX14" fmla="*/ 45663 w 370968"/>
              <a:gd name="connsiteY14" fmla="*/ 154491 h 886469"/>
              <a:gd name="connsiteX15" fmla="*/ 58363 w 370968"/>
              <a:gd name="connsiteY15" fmla="*/ 94166 h 886469"/>
              <a:gd name="connsiteX16" fmla="*/ 86018 w 370968"/>
              <a:gd name="connsiteY16" fmla="*/ 7311 h 886469"/>
              <a:gd name="connsiteX0" fmla="*/ 86018 w 370968"/>
              <a:gd name="connsiteY0" fmla="*/ 7311 h 890121"/>
              <a:gd name="connsiteX1" fmla="*/ 282041 w 370968"/>
              <a:gd name="connsiteY1" fmla="*/ 0 h 890121"/>
              <a:gd name="connsiteX2" fmla="*/ 358021 w 370968"/>
              <a:gd name="connsiteY2" fmla="*/ 290717 h 890121"/>
              <a:gd name="connsiteX3" fmla="*/ 340939 w 370968"/>
              <a:gd name="connsiteY3" fmla="*/ 529140 h 890121"/>
              <a:gd name="connsiteX4" fmla="*/ 333851 w 370968"/>
              <a:gd name="connsiteY4" fmla="*/ 704873 h 890121"/>
              <a:gd name="connsiteX5" fmla="*/ 200832 w 370968"/>
              <a:gd name="connsiteY5" fmla="*/ 823771 h 890121"/>
              <a:gd name="connsiteX6" fmla="*/ 4389 w 370968"/>
              <a:gd name="connsiteY6" fmla="*/ 865691 h 890121"/>
              <a:gd name="connsiteX7" fmla="*/ 1213 w 370968"/>
              <a:gd name="connsiteY7" fmla="*/ 649791 h 890121"/>
              <a:gd name="connsiteX8" fmla="*/ 17088 w 370968"/>
              <a:gd name="connsiteY8" fmla="*/ 592641 h 890121"/>
              <a:gd name="connsiteX9" fmla="*/ 42488 w 370968"/>
              <a:gd name="connsiteY9" fmla="*/ 519616 h 890121"/>
              <a:gd name="connsiteX10" fmla="*/ 64713 w 370968"/>
              <a:gd name="connsiteY10" fmla="*/ 459291 h 890121"/>
              <a:gd name="connsiteX11" fmla="*/ 80589 w 370968"/>
              <a:gd name="connsiteY11" fmla="*/ 392616 h 890121"/>
              <a:gd name="connsiteX12" fmla="*/ 267914 w 370968"/>
              <a:gd name="connsiteY12" fmla="*/ 538666 h 890121"/>
              <a:gd name="connsiteX13" fmla="*/ 80588 w 370968"/>
              <a:gd name="connsiteY13" fmla="*/ 392616 h 890121"/>
              <a:gd name="connsiteX14" fmla="*/ 45663 w 370968"/>
              <a:gd name="connsiteY14" fmla="*/ 154491 h 890121"/>
              <a:gd name="connsiteX15" fmla="*/ 58363 w 370968"/>
              <a:gd name="connsiteY15" fmla="*/ 94166 h 890121"/>
              <a:gd name="connsiteX16" fmla="*/ 86018 w 370968"/>
              <a:gd name="connsiteY16" fmla="*/ 7311 h 890121"/>
              <a:gd name="connsiteX0" fmla="*/ 86018 w 370968"/>
              <a:gd name="connsiteY0" fmla="*/ 7311 h 880410"/>
              <a:gd name="connsiteX1" fmla="*/ 282041 w 370968"/>
              <a:gd name="connsiteY1" fmla="*/ 0 h 880410"/>
              <a:gd name="connsiteX2" fmla="*/ 358021 w 370968"/>
              <a:gd name="connsiteY2" fmla="*/ 290717 h 880410"/>
              <a:gd name="connsiteX3" fmla="*/ 340939 w 370968"/>
              <a:gd name="connsiteY3" fmla="*/ 529140 h 880410"/>
              <a:gd name="connsiteX4" fmla="*/ 333851 w 370968"/>
              <a:gd name="connsiteY4" fmla="*/ 704873 h 880410"/>
              <a:gd name="connsiteX5" fmla="*/ 200832 w 370968"/>
              <a:gd name="connsiteY5" fmla="*/ 823771 h 880410"/>
              <a:gd name="connsiteX6" fmla="*/ 4389 w 370968"/>
              <a:gd name="connsiteY6" fmla="*/ 852991 h 880410"/>
              <a:gd name="connsiteX7" fmla="*/ 1213 w 370968"/>
              <a:gd name="connsiteY7" fmla="*/ 649791 h 880410"/>
              <a:gd name="connsiteX8" fmla="*/ 17088 w 370968"/>
              <a:gd name="connsiteY8" fmla="*/ 592641 h 880410"/>
              <a:gd name="connsiteX9" fmla="*/ 42488 w 370968"/>
              <a:gd name="connsiteY9" fmla="*/ 519616 h 880410"/>
              <a:gd name="connsiteX10" fmla="*/ 64713 w 370968"/>
              <a:gd name="connsiteY10" fmla="*/ 459291 h 880410"/>
              <a:gd name="connsiteX11" fmla="*/ 80589 w 370968"/>
              <a:gd name="connsiteY11" fmla="*/ 392616 h 880410"/>
              <a:gd name="connsiteX12" fmla="*/ 267914 w 370968"/>
              <a:gd name="connsiteY12" fmla="*/ 538666 h 880410"/>
              <a:gd name="connsiteX13" fmla="*/ 80588 w 370968"/>
              <a:gd name="connsiteY13" fmla="*/ 392616 h 880410"/>
              <a:gd name="connsiteX14" fmla="*/ 45663 w 370968"/>
              <a:gd name="connsiteY14" fmla="*/ 154491 h 880410"/>
              <a:gd name="connsiteX15" fmla="*/ 58363 w 370968"/>
              <a:gd name="connsiteY15" fmla="*/ 94166 h 880410"/>
              <a:gd name="connsiteX16" fmla="*/ 86018 w 370968"/>
              <a:gd name="connsiteY16" fmla="*/ 7311 h 880410"/>
              <a:gd name="connsiteX0" fmla="*/ 86018 w 370968"/>
              <a:gd name="connsiteY0" fmla="*/ 7311 h 893110"/>
              <a:gd name="connsiteX1" fmla="*/ 282041 w 370968"/>
              <a:gd name="connsiteY1" fmla="*/ 0 h 893110"/>
              <a:gd name="connsiteX2" fmla="*/ 358021 w 370968"/>
              <a:gd name="connsiteY2" fmla="*/ 290717 h 893110"/>
              <a:gd name="connsiteX3" fmla="*/ 340939 w 370968"/>
              <a:gd name="connsiteY3" fmla="*/ 529140 h 893110"/>
              <a:gd name="connsiteX4" fmla="*/ 333851 w 370968"/>
              <a:gd name="connsiteY4" fmla="*/ 704873 h 893110"/>
              <a:gd name="connsiteX5" fmla="*/ 200832 w 370968"/>
              <a:gd name="connsiteY5" fmla="*/ 823771 h 893110"/>
              <a:gd name="connsiteX6" fmla="*/ 4389 w 370968"/>
              <a:gd name="connsiteY6" fmla="*/ 852991 h 893110"/>
              <a:gd name="connsiteX7" fmla="*/ 1213 w 370968"/>
              <a:gd name="connsiteY7" fmla="*/ 649791 h 893110"/>
              <a:gd name="connsiteX8" fmla="*/ 17088 w 370968"/>
              <a:gd name="connsiteY8" fmla="*/ 592641 h 893110"/>
              <a:gd name="connsiteX9" fmla="*/ 42488 w 370968"/>
              <a:gd name="connsiteY9" fmla="*/ 519616 h 893110"/>
              <a:gd name="connsiteX10" fmla="*/ 64713 w 370968"/>
              <a:gd name="connsiteY10" fmla="*/ 459291 h 893110"/>
              <a:gd name="connsiteX11" fmla="*/ 80589 w 370968"/>
              <a:gd name="connsiteY11" fmla="*/ 392616 h 893110"/>
              <a:gd name="connsiteX12" fmla="*/ 267914 w 370968"/>
              <a:gd name="connsiteY12" fmla="*/ 538666 h 893110"/>
              <a:gd name="connsiteX13" fmla="*/ 80588 w 370968"/>
              <a:gd name="connsiteY13" fmla="*/ 392616 h 893110"/>
              <a:gd name="connsiteX14" fmla="*/ 45663 w 370968"/>
              <a:gd name="connsiteY14" fmla="*/ 154491 h 893110"/>
              <a:gd name="connsiteX15" fmla="*/ 58363 w 370968"/>
              <a:gd name="connsiteY15" fmla="*/ 94166 h 893110"/>
              <a:gd name="connsiteX16" fmla="*/ 86018 w 370968"/>
              <a:gd name="connsiteY16" fmla="*/ 7311 h 893110"/>
              <a:gd name="connsiteX0" fmla="*/ 81629 w 366579"/>
              <a:gd name="connsiteY0" fmla="*/ 7311 h 893110"/>
              <a:gd name="connsiteX1" fmla="*/ 277652 w 366579"/>
              <a:gd name="connsiteY1" fmla="*/ 0 h 893110"/>
              <a:gd name="connsiteX2" fmla="*/ 353632 w 366579"/>
              <a:gd name="connsiteY2" fmla="*/ 290717 h 893110"/>
              <a:gd name="connsiteX3" fmla="*/ 336550 w 366579"/>
              <a:gd name="connsiteY3" fmla="*/ 529140 h 893110"/>
              <a:gd name="connsiteX4" fmla="*/ 329462 w 366579"/>
              <a:gd name="connsiteY4" fmla="*/ 704873 h 893110"/>
              <a:gd name="connsiteX5" fmla="*/ 196443 w 366579"/>
              <a:gd name="connsiteY5" fmla="*/ 823771 h 893110"/>
              <a:gd name="connsiteX6" fmla="*/ 0 w 366579"/>
              <a:gd name="connsiteY6" fmla="*/ 852991 h 893110"/>
              <a:gd name="connsiteX7" fmla="*/ 155574 w 366579"/>
              <a:gd name="connsiteY7" fmla="*/ 827591 h 893110"/>
              <a:gd name="connsiteX8" fmla="*/ 12699 w 366579"/>
              <a:gd name="connsiteY8" fmla="*/ 592641 h 893110"/>
              <a:gd name="connsiteX9" fmla="*/ 38099 w 366579"/>
              <a:gd name="connsiteY9" fmla="*/ 519616 h 893110"/>
              <a:gd name="connsiteX10" fmla="*/ 60324 w 366579"/>
              <a:gd name="connsiteY10" fmla="*/ 459291 h 893110"/>
              <a:gd name="connsiteX11" fmla="*/ 76200 w 366579"/>
              <a:gd name="connsiteY11" fmla="*/ 392616 h 893110"/>
              <a:gd name="connsiteX12" fmla="*/ 263525 w 366579"/>
              <a:gd name="connsiteY12" fmla="*/ 538666 h 893110"/>
              <a:gd name="connsiteX13" fmla="*/ 76199 w 366579"/>
              <a:gd name="connsiteY13" fmla="*/ 392616 h 893110"/>
              <a:gd name="connsiteX14" fmla="*/ 41274 w 366579"/>
              <a:gd name="connsiteY14" fmla="*/ 154491 h 893110"/>
              <a:gd name="connsiteX15" fmla="*/ 53974 w 366579"/>
              <a:gd name="connsiteY15" fmla="*/ 94166 h 893110"/>
              <a:gd name="connsiteX16" fmla="*/ 81629 w 366579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57327 w 385807"/>
              <a:gd name="connsiteY9" fmla="*/ 519616 h 893110"/>
              <a:gd name="connsiteX10" fmla="*/ 79552 w 385807"/>
              <a:gd name="connsiteY10" fmla="*/ 459291 h 893110"/>
              <a:gd name="connsiteX11" fmla="*/ 95428 w 385807"/>
              <a:gd name="connsiteY11" fmla="*/ 392616 h 893110"/>
              <a:gd name="connsiteX12" fmla="*/ 282753 w 385807"/>
              <a:gd name="connsiteY12" fmla="*/ 538666 h 893110"/>
              <a:gd name="connsiteX13" fmla="*/ 95427 w 385807"/>
              <a:gd name="connsiteY13" fmla="*/ 392616 h 893110"/>
              <a:gd name="connsiteX14" fmla="*/ 60502 w 385807"/>
              <a:gd name="connsiteY14" fmla="*/ 154491 h 893110"/>
              <a:gd name="connsiteX15" fmla="*/ 73202 w 385807"/>
              <a:gd name="connsiteY15" fmla="*/ 94166 h 893110"/>
              <a:gd name="connsiteX16" fmla="*/ 100857 w 385807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79552 w 385807"/>
              <a:gd name="connsiteY10" fmla="*/ 459291 h 893110"/>
              <a:gd name="connsiteX11" fmla="*/ 95428 w 385807"/>
              <a:gd name="connsiteY11" fmla="*/ 392616 h 893110"/>
              <a:gd name="connsiteX12" fmla="*/ 282753 w 385807"/>
              <a:gd name="connsiteY12" fmla="*/ 538666 h 893110"/>
              <a:gd name="connsiteX13" fmla="*/ 95427 w 385807"/>
              <a:gd name="connsiteY13" fmla="*/ 392616 h 893110"/>
              <a:gd name="connsiteX14" fmla="*/ 60502 w 385807"/>
              <a:gd name="connsiteY14" fmla="*/ 154491 h 893110"/>
              <a:gd name="connsiteX15" fmla="*/ 73202 w 385807"/>
              <a:gd name="connsiteY15" fmla="*/ 94166 h 893110"/>
              <a:gd name="connsiteX16" fmla="*/ 100857 w 385807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95428 w 385807"/>
              <a:gd name="connsiteY11" fmla="*/ 392616 h 893110"/>
              <a:gd name="connsiteX12" fmla="*/ 282753 w 385807"/>
              <a:gd name="connsiteY12" fmla="*/ 538666 h 893110"/>
              <a:gd name="connsiteX13" fmla="*/ 95427 w 385807"/>
              <a:gd name="connsiteY13" fmla="*/ 392616 h 893110"/>
              <a:gd name="connsiteX14" fmla="*/ 60502 w 385807"/>
              <a:gd name="connsiteY14" fmla="*/ 154491 h 893110"/>
              <a:gd name="connsiteX15" fmla="*/ 73202 w 385807"/>
              <a:gd name="connsiteY15" fmla="*/ 94166 h 893110"/>
              <a:gd name="connsiteX16" fmla="*/ 100857 w 385807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66851 w 385807"/>
              <a:gd name="connsiteY11" fmla="*/ 49103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66851 w 385807"/>
              <a:gd name="connsiteY11" fmla="*/ 49103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649571"/>
              <a:gd name="connsiteY0" fmla="*/ 175759 h 1061558"/>
              <a:gd name="connsiteX1" fmla="*/ 649337 w 649571"/>
              <a:gd name="connsiteY1" fmla="*/ 0 h 1061558"/>
              <a:gd name="connsiteX2" fmla="*/ 372860 w 649571"/>
              <a:gd name="connsiteY2" fmla="*/ 459165 h 1061558"/>
              <a:gd name="connsiteX3" fmla="*/ 355778 w 649571"/>
              <a:gd name="connsiteY3" fmla="*/ 697588 h 1061558"/>
              <a:gd name="connsiteX4" fmla="*/ 348690 w 649571"/>
              <a:gd name="connsiteY4" fmla="*/ 873321 h 1061558"/>
              <a:gd name="connsiteX5" fmla="*/ 215671 w 649571"/>
              <a:gd name="connsiteY5" fmla="*/ 992219 h 1061558"/>
              <a:gd name="connsiteX6" fmla="*/ 19228 w 649571"/>
              <a:gd name="connsiteY6" fmla="*/ 1021439 h 1061558"/>
              <a:gd name="connsiteX7" fmla="*/ 174802 w 649571"/>
              <a:gd name="connsiteY7" fmla="*/ 996039 h 1061558"/>
              <a:gd name="connsiteX8" fmla="*/ 177 w 649571"/>
              <a:gd name="connsiteY8" fmla="*/ 926189 h 1061558"/>
              <a:gd name="connsiteX9" fmla="*/ 200202 w 649571"/>
              <a:gd name="connsiteY9" fmla="*/ 878564 h 1061558"/>
              <a:gd name="connsiteX10" fmla="*/ 57327 w 649571"/>
              <a:gd name="connsiteY10" fmla="*/ 742039 h 1061558"/>
              <a:gd name="connsiteX11" fmla="*/ 209726 w 649571"/>
              <a:gd name="connsiteY11" fmla="*/ 678537 h 1061558"/>
              <a:gd name="connsiteX12" fmla="*/ 95428 w 649571"/>
              <a:gd name="connsiteY12" fmla="*/ 561064 h 1061558"/>
              <a:gd name="connsiteX13" fmla="*/ 282753 w 649571"/>
              <a:gd name="connsiteY13" fmla="*/ 707114 h 1061558"/>
              <a:gd name="connsiteX14" fmla="*/ 95427 w 649571"/>
              <a:gd name="connsiteY14" fmla="*/ 561064 h 1061558"/>
              <a:gd name="connsiteX15" fmla="*/ 60502 w 649571"/>
              <a:gd name="connsiteY15" fmla="*/ 322939 h 1061558"/>
              <a:gd name="connsiteX16" fmla="*/ 73202 w 649571"/>
              <a:gd name="connsiteY16" fmla="*/ 262614 h 1061558"/>
              <a:gd name="connsiteX17" fmla="*/ 100857 w 649571"/>
              <a:gd name="connsiteY17" fmla="*/ 175759 h 1061558"/>
              <a:gd name="connsiteX0" fmla="*/ 287871 w 649571"/>
              <a:gd name="connsiteY0" fmla="*/ 235 h 1074258"/>
              <a:gd name="connsiteX1" fmla="*/ 649337 w 649571"/>
              <a:gd name="connsiteY1" fmla="*/ 12700 h 1074258"/>
              <a:gd name="connsiteX2" fmla="*/ 372860 w 649571"/>
              <a:gd name="connsiteY2" fmla="*/ 471865 h 1074258"/>
              <a:gd name="connsiteX3" fmla="*/ 355778 w 649571"/>
              <a:gd name="connsiteY3" fmla="*/ 710288 h 1074258"/>
              <a:gd name="connsiteX4" fmla="*/ 348690 w 649571"/>
              <a:gd name="connsiteY4" fmla="*/ 886021 h 1074258"/>
              <a:gd name="connsiteX5" fmla="*/ 215671 w 649571"/>
              <a:gd name="connsiteY5" fmla="*/ 1004919 h 1074258"/>
              <a:gd name="connsiteX6" fmla="*/ 19228 w 649571"/>
              <a:gd name="connsiteY6" fmla="*/ 1034139 h 1074258"/>
              <a:gd name="connsiteX7" fmla="*/ 174802 w 649571"/>
              <a:gd name="connsiteY7" fmla="*/ 1008739 h 1074258"/>
              <a:gd name="connsiteX8" fmla="*/ 177 w 649571"/>
              <a:gd name="connsiteY8" fmla="*/ 938889 h 1074258"/>
              <a:gd name="connsiteX9" fmla="*/ 200202 w 649571"/>
              <a:gd name="connsiteY9" fmla="*/ 891264 h 1074258"/>
              <a:gd name="connsiteX10" fmla="*/ 57327 w 649571"/>
              <a:gd name="connsiteY10" fmla="*/ 754739 h 1074258"/>
              <a:gd name="connsiteX11" fmla="*/ 209726 w 649571"/>
              <a:gd name="connsiteY11" fmla="*/ 691237 h 1074258"/>
              <a:gd name="connsiteX12" fmla="*/ 95428 w 649571"/>
              <a:gd name="connsiteY12" fmla="*/ 573764 h 1074258"/>
              <a:gd name="connsiteX13" fmla="*/ 282753 w 649571"/>
              <a:gd name="connsiteY13" fmla="*/ 719814 h 1074258"/>
              <a:gd name="connsiteX14" fmla="*/ 95427 w 649571"/>
              <a:gd name="connsiteY14" fmla="*/ 573764 h 1074258"/>
              <a:gd name="connsiteX15" fmla="*/ 60502 w 649571"/>
              <a:gd name="connsiteY15" fmla="*/ 335639 h 1074258"/>
              <a:gd name="connsiteX16" fmla="*/ 73202 w 649571"/>
              <a:gd name="connsiteY16" fmla="*/ 275314 h 1074258"/>
              <a:gd name="connsiteX17" fmla="*/ 287871 w 649571"/>
              <a:gd name="connsiteY17" fmla="*/ 235 h 1074258"/>
              <a:gd name="connsiteX0" fmla="*/ 287871 w 649571"/>
              <a:gd name="connsiteY0" fmla="*/ 27541 h 1101564"/>
              <a:gd name="connsiteX1" fmla="*/ 649337 w 649571"/>
              <a:gd name="connsiteY1" fmla="*/ 40006 h 1101564"/>
              <a:gd name="connsiteX2" fmla="*/ 372860 w 649571"/>
              <a:gd name="connsiteY2" fmla="*/ 499171 h 1101564"/>
              <a:gd name="connsiteX3" fmla="*/ 355778 w 649571"/>
              <a:gd name="connsiteY3" fmla="*/ 737594 h 1101564"/>
              <a:gd name="connsiteX4" fmla="*/ 348690 w 649571"/>
              <a:gd name="connsiteY4" fmla="*/ 913327 h 1101564"/>
              <a:gd name="connsiteX5" fmla="*/ 215671 w 649571"/>
              <a:gd name="connsiteY5" fmla="*/ 1032225 h 1101564"/>
              <a:gd name="connsiteX6" fmla="*/ 19228 w 649571"/>
              <a:gd name="connsiteY6" fmla="*/ 1061445 h 1101564"/>
              <a:gd name="connsiteX7" fmla="*/ 174802 w 649571"/>
              <a:gd name="connsiteY7" fmla="*/ 1036045 h 1101564"/>
              <a:gd name="connsiteX8" fmla="*/ 177 w 649571"/>
              <a:gd name="connsiteY8" fmla="*/ 966195 h 1101564"/>
              <a:gd name="connsiteX9" fmla="*/ 200202 w 649571"/>
              <a:gd name="connsiteY9" fmla="*/ 918570 h 1101564"/>
              <a:gd name="connsiteX10" fmla="*/ 57327 w 649571"/>
              <a:gd name="connsiteY10" fmla="*/ 782045 h 1101564"/>
              <a:gd name="connsiteX11" fmla="*/ 209726 w 649571"/>
              <a:gd name="connsiteY11" fmla="*/ 718543 h 1101564"/>
              <a:gd name="connsiteX12" fmla="*/ 95428 w 649571"/>
              <a:gd name="connsiteY12" fmla="*/ 601070 h 1101564"/>
              <a:gd name="connsiteX13" fmla="*/ 282753 w 649571"/>
              <a:gd name="connsiteY13" fmla="*/ 747120 h 1101564"/>
              <a:gd name="connsiteX14" fmla="*/ 95427 w 649571"/>
              <a:gd name="connsiteY14" fmla="*/ 601070 h 1101564"/>
              <a:gd name="connsiteX15" fmla="*/ 60502 w 649571"/>
              <a:gd name="connsiteY15" fmla="*/ 362945 h 1101564"/>
              <a:gd name="connsiteX16" fmla="*/ 73202 w 649571"/>
              <a:gd name="connsiteY16" fmla="*/ 302620 h 1101564"/>
              <a:gd name="connsiteX17" fmla="*/ 287871 w 649571"/>
              <a:gd name="connsiteY17" fmla="*/ 27541 h 1101564"/>
              <a:gd name="connsiteX0" fmla="*/ 287871 w 649855"/>
              <a:gd name="connsiteY0" fmla="*/ 27541 h 1101564"/>
              <a:gd name="connsiteX1" fmla="*/ 649337 w 649855"/>
              <a:gd name="connsiteY1" fmla="*/ 40006 h 1101564"/>
              <a:gd name="connsiteX2" fmla="*/ 529613 w 649855"/>
              <a:gd name="connsiteY2" fmla="*/ 623747 h 1101564"/>
              <a:gd name="connsiteX3" fmla="*/ 355778 w 649855"/>
              <a:gd name="connsiteY3" fmla="*/ 737594 h 1101564"/>
              <a:gd name="connsiteX4" fmla="*/ 348690 w 649855"/>
              <a:gd name="connsiteY4" fmla="*/ 913327 h 1101564"/>
              <a:gd name="connsiteX5" fmla="*/ 215671 w 649855"/>
              <a:gd name="connsiteY5" fmla="*/ 1032225 h 1101564"/>
              <a:gd name="connsiteX6" fmla="*/ 19228 w 649855"/>
              <a:gd name="connsiteY6" fmla="*/ 1061445 h 1101564"/>
              <a:gd name="connsiteX7" fmla="*/ 174802 w 649855"/>
              <a:gd name="connsiteY7" fmla="*/ 1036045 h 1101564"/>
              <a:gd name="connsiteX8" fmla="*/ 177 w 649855"/>
              <a:gd name="connsiteY8" fmla="*/ 966195 h 1101564"/>
              <a:gd name="connsiteX9" fmla="*/ 200202 w 649855"/>
              <a:gd name="connsiteY9" fmla="*/ 918570 h 1101564"/>
              <a:gd name="connsiteX10" fmla="*/ 57327 w 649855"/>
              <a:gd name="connsiteY10" fmla="*/ 782045 h 1101564"/>
              <a:gd name="connsiteX11" fmla="*/ 209726 w 649855"/>
              <a:gd name="connsiteY11" fmla="*/ 718543 h 1101564"/>
              <a:gd name="connsiteX12" fmla="*/ 95428 w 649855"/>
              <a:gd name="connsiteY12" fmla="*/ 601070 h 1101564"/>
              <a:gd name="connsiteX13" fmla="*/ 282753 w 649855"/>
              <a:gd name="connsiteY13" fmla="*/ 747120 h 1101564"/>
              <a:gd name="connsiteX14" fmla="*/ 95427 w 649855"/>
              <a:gd name="connsiteY14" fmla="*/ 601070 h 1101564"/>
              <a:gd name="connsiteX15" fmla="*/ 60502 w 649855"/>
              <a:gd name="connsiteY15" fmla="*/ 362945 h 1101564"/>
              <a:gd name="connsiteX16" fmla="*/ 73202 w 649855"/>
              <a:gd name="connsiteY16" fmla="*/ 302620 h 1101564"/>
              <a:gd name="connsiteX17" fmla="*/ 287871 w 649855"/>
              <a:gd name="connsiteY17" fmla="*/ 27541 h 1101564"/>
              <a:gd name="connsiteX0" fmla="*/ 287871 w 650662"/>
              <a:gd name="connsiteY0" fmla="*/ 27541 h 1101564"/>
              <a:gd name="connsiteX1" fmla="*/ 649337 w 650662"/>
              <a:gd name="connsiteY1" fmla="*/ 40006 h 1101564"/>
              <a:gd name="connsiteX2" fmla="*/ 529613 w 650662"/>
              <a:gd name="connsiteY2" fmla="*/ 623747 h 1101564"/>
              <a:gd name="connsiteX3" fmla="*/ 355778 w 650662"/>
              <a:gd name="connsiteY3" fmla="*/ 737594 h 1101564"/>
              <a:gd name="connsiteX4" fmla="*/ 348690 w 650662"/>
              <a:gd name="connsiteY4" fmla="*/ 913327 h 1101564"/>
              <a:gd name="connsiteX5" fmla="*/ 215671 w 650662"/>
              <a:gd name="connsiteY5" fmla="*/ 1032225 h 1101564"/>
              <a:gd name="connsiteX6" fmla="*/ 19228 w 650662"/>
              <a:gd name="connsiteY6" fmla="*/ 1061445 h 1101564"/>
              <a:gd name="connsiteX7" fmla="*/ 174802 w 650662"/>
              <a:gd name="connsiteY7" fmla="*/ 1036045 h 1101564"/>
              <a:gd name="connsiteX8" fmla="*/ 177 w 650662"/>
              <a:gd name="connsiteY8" fmla="*/ 966195 h 1101564"/>
              <a:gd name="connsiteX9" fmla="*/ 200202 w 650662"/>
              <a:gd name="connsiteY9" fmla="*/ 918570 h 1101564"/>
              <a:gd name="connsiteX10" fmla="*/ 57327 w 650662"/>
              <a:gd name="connsiteY10" fmla="*/ 782045 h 1101564"/>
              <a:gd name="connsiteX11" fmla="*/ 209726 w 650662"/>
              <a:gd name="connsiteY11" fmla="*/ 718543 h 1101564"/>
              <a:gd name="connsiteX12" fmla="*/ 95428 w 650662"/>
              <a:gd name="connsiteY12" fmla="*/ 601070 h 1101564"/>
              <a:gd name="connsiteX13" fmla="*/ 282753 w 650662"/>
              <a:gd name="connsiteY13" fmla="*/ 747120 h 1101564"/>
              <a:gd name="connsiteX14" fmla="*/ 95427 w 650662"/>
              <a:gd name="connsiteY14" fmla="*/ 601070 h 1101564"/>
              <a:gd name="connsiteX15" fmla="*/ 60502 w 650662"/>
              <a:gd name="connsiteY15" fmla="*/ 362945 h 1101564"/>
              <a:gd name="connsiteX16" fmla="*/ 73202 w 650662"/>
              <a:gd name="connsiteY16" fmla="*/ 302620 h 1101564"/>
              <a:gd name="connsiteX17" fmla="*/ 287871 w 650662"/>
              <a:gd name="connsiteY17" fmla="*/ 27541 h 1101564"/>
              <a:gd name="connsiteX0" fmla="*/ 287871 w 650662"/>
              <a:gd name="connsiteY0" fmla="*/ 27541 h 1101564"/>
              <a:gd name="connsiteX1" fmla="*/ 649337 w 650662"/>
              <a:gd name="connsiteY1" fmla="*/ 40006 h 1101564"/>
              <a:gd name="connsiteX2" fmla="*/ 529613 w 650662"/>
              <a:gd name="connsiteY2" fmla="*/ 623747 h 1101564"/>
              <a:gd name="connsiteX3" fmla="*/ 348690 w 650662"/>
              <a:gd name="connsiteY3" fmla="*/ 913327 h 1101564"/>
              <a:gd name="connsiteX4" fmla="*/ 215671 w 650662"/>
              <a:gd name="connsiteY4" fmla="*/ 1032225 h 1101564"/>
              <a:gd name="connsiteX5" fmla="*/ 19228 w 650662"/>
              <a:gd name="connsiteY5" fmla="*/ 1061445 h 1101564"/>
              <a:gd name="connsiteX6" fmla="*/ 174802 w 650662"/>
              <a:gd name="connsiteY6" fmla="*/ 1036045 h 1101564"/>
              <a:gd name="connsiteX7" fmla="*/ 177 w 650662"/>
              <a:gd name="connsiteY7" fmla="*/ 966195 h 1101564"/>
              <a:gd name="connsiteX8" fmla="*/ 200202 w 650662"/>
              <a:gd name="connsiteY8" fmla="*/ 918570 h 1101564"/>
              <a:gd name="connsiteX9" fmla="*/ 57327 w 650662"/>
              <a:gd name="connsiteY9" fmla="*/ 782045 h 1101564"/>
              <a:gd name="connsiteX10" fmla="*/ 209726 w 650662"/>
              <a:gd name="connsiteY10" fmla="*/ 718543 h 1101564"/>
              <a:gd name="connsiteX11" fmla="*/ 95428 w 650662"/>
              <a:gd name="connsiteY11" fmla="*/ 601070 h 1101564"/>
              <a:gd name="connsiteX12" fmla="*/ 282753 w 650662"/>
              <a:gd name="connsiteY12" fmla="*/ 747120 h 1101564"/>
              <a:gd name="connsiteX13" fmla="*/ 95427 w 650662"/>
              <a:gd name="connsiteY13" fmla="*/ 601070 h 1101564"/>
              <a:gd name="connsiteX14" fmla="*/ 60502 w 650662"/>
              <a:gd name="connsiteY14" fmla="*/ 362945 h 1101564"/>
              <a:gd name="connsiteX15" fmla="*/ 73202 w 650662"/>
              <a:gd name="connsiteY15" fmla="*/ 302620 h 1101564"/>
              <a:gd name="connsiteX16" fmla="*/ 287871 w 650662"/>
              <a:gd name="connsiteY16" fmla="*/ 27541 h 1101564"/>
              <a:gd name="connsiteX0" fmla="*/ 287871 w 650662"/>
              <a:gd name="connsiteY0" fmla="*/ 27541 h 1101564"/>
              <a:gd name="connsiteX1" fmla="*/ 649337 w 650662"/>
              <a:gd name="connsiteY1" fmla="*/ 40006 h 1101564"/>
              <a:gd name="connsiteX2" fmla="*/ 529613 w 650662"/>
              <a:gd name="connsiteY2" fmla="*/ 623747 h 1101564"/>
              <a:gd name="connsiteX3" fmla="*/ 213653 w 650662"/>
              <a:gd name="connsiteY3" fmla="*/ 903811 h 1101564"/>
              <a:gd name="connsiteX4" fmla="*/ 215671 w 650662"/>
              <a:gd name="connsiteY4" fmla="*/ 1032225 h 1101564"/>
              <a:gd name="connsiteX5" fmla="*/ 19228 w 650662"/>
              <a:gd name="connsiteY5" fmla="*/ 1061445 h 1101564"/>
              <a:gd name="connsiteX6" fmla="*/ 174802 w 650662"/>
              <a:gd name="connsiteY6" fmla="*/ 1036045 h 1101564"/>
              <a:gd name="connsiteX7" fmla="*/ 177 w 650662"/>
              <a:gd name="connsiteY7" fmla="*/ 966195 h 1101564"/>
              <a:gd name="connsiteX8" fmla="*/ 200202 w 650662"/>
              <a:gd name="connsiteY8" fmla="*/ 918570 h 1101564"/>
              <a:gd name="connsiteX9" fmla="*/ 57327 w 650662"/>
              <a:gd name="connsiteY9" fmla="*/ 782045 h 1101564"/>
              <a:gd name="connsiteX10" fmla="*/ 209726 w 650662"/>
              <a:gd name="connsiteY10" fmla="*/ 718543 h 1101564"/>
              <a:gd name="connsiteX11" fmla="*/ 95428 w 650662"/>
              <a:gd name="connsiteY11" fmla="*/ 601070 h 1101564"/>
              <a:gd name="connsiteX12" fmla="*/ 282753 w 650662"/>
              <a:gd name="connsiteY12" fmla="*/ 747120 h 1101564"/>
              <a:gd name="connsiteX13" fmla="*/ 95427 w 650662"/>
              <a:gd name="connsiteY13" fmla="*/ 601070 h 1101564"/>
              <a:gd name="connsiteX14" fmla="*/ 60502 w 650662"/>
              <a:gd name="connsiteY14" fmla="*/ 362945 h 1101564"/>
              <a:gd name="connsiteX15" fmla="*/ 73202 w 650662"/>
              <a:gd name="connsiteY15" fmla="*/ 302620 h 1101564"/>
              <a:gd name="connsiteX16" fmla="*/ 287871 w 650662"/>
              <a:gd name="connsiteY16" fmla="*/ 27541 h 1101564"/>
              <a:gd name="connsiteX0" fmla="*/ 287871 w 650662"/>
              <a:gd name="connsiteY0" fmla="*/ 27541 h 1101564"/>
              <a:gd name="connsiteX1" fmla="*/ 649337 w 650662"/>
              <a:gd name="connsiteY1" fmla="*/ 40006 h 1101564"/>
              <a:gd name="connsiteX2" fmla="*/ 529613 w 650662"/>
              <a:gd name="connsiteY2" fmla="*/ 623747 h 1101564"/>
              <a:gd name="connsiteX3" fmla="*/ 213653 w 650662"/>
              <a:gd name="connsiteY3" fmla="*/ 903811 h 1101564"/>
              <a:gd name="connsiteX4" fmla="*/ 215671 w 650662"/>
              <a:gd name="connsiteY4" fmla="*/ 1032225 h 1101564"/>
              <a:gd name="connsiteX5" fmla="*/ 19228 w 650662"/>
              <a:gd name="connsiteY5" fmla="*/ 1061445 h 1101564"/>
              <a:gd name="connsiteX6" fmla="*/ 174802 w 650662"/>
              <a:gd name="connsiteY6" fmla="*/ 1036045 h 1101564"/>
              <a:gd name="connsiteX7" fmla="*/ 177 w 650662"/>
              <a:gd name="connsiteY7" fmla="*/ 966195 h 1101564"/>
              <a:gd name="connsiteX8" fmla="*/ 200202 w 650662"/>
              <a:gd name="connsiteY8" fmla="*/ 918570 h 1101564"/>
              <a:gd name="connsiteX9" fmla="*/ 57327 w 650662"/>
              <a:gd name="connsiteY9" fmla="*/ 782045 h 1101564"/>
              <a:gd name="connsiteX10" fmla="*/ 209726 w 650662"/>
              <a:gd name="connsiteY10" fmla="*/ 718543 h 1101564"/>
              <a:gd name="connsiteX11" fmla="*/ 95428 w 650662"/>
              <a:gd name="connsiteY11" fmla="*/ 601070 h 1101564"/>
              <a:gd name="connsiteX12" fmla="*/ 282753 w 650662"/>
              <a:gd name="connsiteY12" fmla="*/ 747120 h 1101564"/>
              <a:gd name="connsiteX13" fmla="*/ 95427 w 650662"/>
              <a:gd name="connsiteY13" fmla="*/ 601070 h 1101564"/>
              <a:gd name="connsiteX14" fmla="*/ 60502 w 650662"/>
              <a:gd name="connsiteY14" fmla="*/ 362945 h 1101564"/>
              <a:gd name="connsiteX15" fmla="*/ 73202 w 650662"/>
              <a:gd name="connsiteY15" fmla="*/ 302620 h 1101564"/>
              <a:gd name="connsiteX16" fmla="*/ 287871 w 650662"/>
              <a:gd name="connsiteY16" fmla="*/ 27541 h 1101564"/>
              <a:gd name="connsiteX0" fmla="*/ 287871 w 650662"/>
              <a:gd name="connsiteY0" fmla="*/ 27541 h 1175378"/>
              <a:gd name="connsiteX1" fmla="*/ 649337 w 650662"/>
              <a:gd name="connsiteY1" fmla="*/ 40006 h 1175378"/>
              <a:gd name="connsiteX2" fmla="*/ 529613 w 650662"/>
              <a:gd name="connsiteY2" fmla="*/ 623747 h 1175378"/>
              <a:gd name="connsiteX3" fmla="*/ 213653 w 650662"/>
              <a:gd name="connsiteY3" fmla="*/ 903811 h 1175378"/>
              <a:gd name="connsiteX4" fmla="*/ 215671 w 650662"/>
              <a:gd name="connsiteY4" fmla="*/ 1032225 h 1175378"/>
              <a:gd name="connsiteX5" fmla="*/ 133749 w 650662"/>
              <a:gd name="connsiteY5" fmla="*/ 1150213 h 1175378"/>
              <a:gd name="connsiteX6" fmla="*/ 174802 w 650662"/>
              <a:gd name="connsiteY6" fmla="*/ 1036045 h 1175378"/>
              <a:gd name="connsiteX7" fmla="*/ 177 w 650662"/>
              <a:gd name="connsiteY7" fmla="*/ 966195 h 1175378"/>
              <a:gd name="connsiteX8" fmla="*/ 200202 w 650662"/>
              <a:gd name="connsiteY8" fmla="*/ 918570 h 1175378"/>
              <a:gd name="connsiteX9" fmla="*/ 57327 w 650662"/>
              <a:gd name="connsiteY9" fmla="*/ 782045 h 1175378"/>
              <a:gd name="connsiteX10" fmla="*/ 209726 w 650662"/>
              <a:gd name="connsiteY10" fmla="*/ 718543 h 1175378"/>
              <a:gd name="connsiteX11" fmla="*/ 95428 w 650662"/>
              <a:gd name="connsiteY11" fmla="*/ 601070 h 1175378"/>
              <a:gd name="connsiteX12" fmla="*/ 282753 w 650662"/>
              <a:gd name="connsiteY12" fmla="*/ 747120 h 1175378"/>
              <a:gd name="connsiteX13" fmla="*/ 95427 w 650662"/>
              <a:gd name="connsiteY13" fmla="*/ 601070 h 1175378"/>
              <a:gd name="connsiteX14" fmla="*/ 60502 w 650662"/>
              <a:gd name="connsiteY14" fmla="*/ 362945 h 1175378"/>
              <a:gd name="connsiteX15" fmla="*/ 73202 w 650662"/>
              <a:gd name="connsiteY15" fmla="*/ 302620 h 1175378"/>
              <a:gd name="connsiteX16" fmla="*/ 287871 w 650662"/>
              <a:gd name="connsiteY16" fmla="*/ 27541 h 1175378"/>
              <a:gd name="connsiteX0" fmla="*/ 287871 w 650662"/>
              <a:gd name="connsiteY0" fmla="*/ 27541 h 1172586"/>
              <a:gd name="connsiteX1" fmla="*/ 649337 w 650662"/>
              <a:gd name="connsiteY1" fmla="*/ 40006 h 1172586"/>
              <a:gd name="connsiteX2" fmla="*/ 529613 w 650662"/>
              <a:gd name="connsiteY2" fmla="*/ 623747 h 1172586"/>
              <a:gd name="connsiteX3" fmla="*/ 213653 w 650662"/>
              <a:gd name="connsiteY3" fmla="*/ 903811 h 1172586"/>
              <a:gd name="connsiteX4" fmla="*/ 249330 w 650662"/>
              <a:gd name="connsiteY4" fmla="*/ 1003125 h 1172586"/>
              <a:gd name="connsiteX5" fmla="*/ 133749 w 650662"/>
              <a:gd name="connsiteY5" fmla="*/ 1150213 h 1172586"/>
              <a:gd name="connsiteX6" fmla="*/ 174802 w 650662"/>
              <a:gd name="connsiteY6" fmla="*/ 1036045 h 1172586"/>
              <a:gd name="connsiteX7" fmla="*/ 177 w 650662"/>
              <a:gd name="connsiteY7" fmla="*/ 966195 h 1172586"/>
              <a:gd name="connsiteX8" fmla="*/ 200202 w 650662"/>
              <a:gd name="connsiteY8" fmla="*/ 918570 h 1172586"/>
              <a:gd name="connsiteX9" fmla="*/ 57327 w 650662"/>
              <a:gd name="connsiteY9" fmla="*/ 782045 h 1172586"/>
              <a:gd name="connsiteX10" fmla="*/ 209726 w 650662"/>
              <a:gd name="connsiteY10" fmla="*/ 718543 h 1172586"/>
              <a:gd name="connsiteX11" fmla="*/ 95428 w 650662"/>
              <a:gd name="connsiteY11" fmla="*/ 601070 h 1172586"/>
              <a:gd name="connsiteX12" fmla="*/ 282753 w 650662"/>
              <a:gd name="connsiteY12" fmla="*/ 747120 h 1172586"/>
              <a:gd name="connsiteX13" fmla="*/ 95427 w 650662"/>
              <a:gd name="connsiteY13" fmla="*/ 601070 h 1172586"/>
              <a:gd name="connsiteX14" fmla="*/ 60502 w 650662"/>
              <a:gd name="connsiteY14" fmla="*/ 362945 h 1172586"/>
              <a:gd name="connsiteX15" fmla="*/ 73202 w 650662"/>
              <a:gd name="connsiteY15" fmla="*/ 302620 h 1172586"/>
              <a:gd name="connsiteX16" fmla="*/ 287871 w 650662"/>
              <a:gd name="connsiteY16" fmla="*/ 27541 h 1172586"/>
              <a:gd name="connsiteX0" fmla="*/ 287871 w 650662"/>
              <a:gd name="connsiteY0" fmla="*/ 27541 h 1172586"/>
              <a:gd name="connsiteX1" fmla="*/ 649337 w 650662"/>
              <a:gd name="connsiteY1" fmla="*/ 40006 h 1172586"/>
              <a:gd name="connsiteX2" fmla="*/ 529613 w 650662"/>
              <a:gd name="connsiteY2" fmla="*/ 623747 h 1172586"/>
              <a:gd name="connsiteX3" fmla="*/ 213653 w 650662"/>
              <a:gd name="connsiteY3" fmla="*/ 903811 h 1172586"/>
              <a:gd name="connsiteX4" fmla="*/ 249330 w 650662"/>
              <a:gd name="connsiteY4" fmla="*/ 1003125 h 1172586"/>
              <a:gd name="connsiteX5" fmla="*/ 133749 w 650662"/>
              <a:gd name="connsiteY5" fmla="*/ 1150213 h 1172586"/>
              <a:gd name="connsiteX6" fmla="*/ 174802 w 650662"/>
              <a:gd name="connsiteY6" fmla="*/ 1036045 h 1172586"/>
              <a:gd name="connsiteX7" fmla="*/ 177 w 650662"/>
              <a:gd name="connsiteY7" fmla="*/ 966195 h 1172586"/>
              <a:gd name="connsiteX8" fmla="*/ 200202 w 650662"/>
              <a:gd name="connsiteY8" fmla="*/ 918570 h 1172586"/>
              <a:gd name="connsiteX9" fmla="*/ 57327 w 650662"/>
              <a:gd name="connsiteY9" fmla="*/ 782045 h 1172586"/>
              <a:gd name="connsiteX10" fmla="*/ 209726 w 650662"/>
              <a:gd name="connsiteY10" fmla="*/ 718543 h 1172586"/>
              <a:gd name="connsiteX11" fmla="*/ 95428 w 650662"/>
              <a:gd name="connsiteY11" fmla="*/ 601070 h 1172586"/>
              <a:gd name="connsiteX12" fmla="*/ 282753 w 650662"/>
              <a:gd name="connsiteY12" fmla="*/ 747120 h 1172586"/>
              <a:gd name="connsiteX13" fmla="*/ 95427 w 650662"/>
              <a:gd name="connsiteY13" fmla="*/ 601070 h 1172586"/>
              <a:gd name="connsiteX14" fmla="*/ 60502 w 650662"/>
              <a:gd name="connsiteY14" fmla="*/ 362945 h 1172586"/>
              <a:gd name="connsiteX15" fmla="*/ 73202 w 650662"/>
              <a:gd name="connsiteY15" fmla="*/ 302620 h 1172586"/>
              <a:gd name="connsiteX16" fmla="*/ 287871 w 650662"/>
              <a:gd name="connsiteY16" fmla="*/ 27541 h 1172586"/>
              <a:gd name="connsiteX0" fmla="*/ 287871 w 650662"/>
              <a:gd name="connsiteY0" fmla="*/ 27541 h 1150213"/>
              <a:gd name="connsiteX1" fmla="*/ 649337 w 650662"/>
              <a:gd name="connsiteY1" fmla="*/ 40006 h 1150213"/>
              <a:gd name="connsiteX2" fmla="*/ 529613 w 650662"/>
              <a:gd name="connsiteY2" fmla="*/ 623747 h 1150213"/>
              <a:gd name="connsiteX3" fmla="*/ 213653 w 650662"/>
              <a:gd name="connsiteY3" fmla="*/ 903811 h 1150213"/>
              <a:gd name="connsiteX4" fmla="*/ 249330 w 650662"/>
              <a:gd name="connsiteY4" fmla="*/ 1003125 h 1150213"/>
              <a:gd name="connsiteX5" fmla="*/ 133749 w 650662"/>
              <a:gd name="connsiteY5" fmla="*/ 1150213 h 1150213"/>
              <a:gd name="connsiteX6" fmla="*/ 174802 w 650662"/>
              <a:gd name="connsiteY6" fmla="*/ 1036045 h 1150213"/>
              <a:gd name="connsiteX7" fmla="*/ 177 w 650662"/>
              <a:gd name="connsiteY7" fmla="*/ 966195 h 1150213"/>
              <a:gd name="connsiteX8" fmla="*/ 200202 w 650662"/>
              <a:gd name="connsiteY8" fmla="*/ 918570 h 1150213"/>
              <a:gd name="connsiteX9" fmla="*/ 57327 w 650662"/>
              <a:gd name="connsiteY9" fmla="*/ 782045 h 1150213"/>
              <a:gd name="connsiteX10" fmla="*/ 209726 w 650662"/>
              <a:gd name="connsiteY10" fmla="*/ 718543 h 1150213"/>
              <a:gd name="connsiteX11" fmla="*/ 95428 w 650662"/>
              <a:gd name="connsiteY11" fmla="*/ 601070 h 1150213"/>
              <a:gd name="connsiteX12" fmla="*/ 282753 w 650662"/>
              <a:gd name="connsiteY12" fmla="*/ 747120 h 1150213"/>
              <a:gd name="connsiteX13" fmla="*/ 95427 w 650662"/>
              <a:gd name="connsiteY13" fmla="*/ 601070 h 1150213"/>
              <a:gd name="connsiteX14" fmla="*/ 60502 w 650662"/>
              <a:gd name="connsiteY14" fmla="*/ 362945 h 1150213"/>
              <a:gd name="connsiteX15" fmla="*/ 73202 w 650662"/>
              <a:gd name="connsiteY15" fmla="*/ 302620 h 1150213"/>
              <a:gd name="connsiteX16" fmla="*/ 287871 w 650662"/>
              <a:gd name="connsiteY16" fmla="*/ 27541 h 1150213"/>
              <a:gd name="connsiteX0" fmla="*/ 287871 w 650662"/>
              <a:gd name="connsiteY0" fmla="*/ 27541 h 1150213"/>
              <a:gd name="connsiteX1" fmla="*/ 649337 w 650662"/>
              <a:gd name="connsiteY1" fmla="*/ 40006 h 1150213"/>
              <a:gd name="connsiteX2" fmla="*/ 529613 w 650662"/>
              <a:gd name="connsiteY2" fmla="*/ 623747 h 1150213"/>
              <a:gd name="connsiteX3" fmla="*/ 213653 w 650662"/>
              <a:gd name="connsiteY3" fmla="*/ 903811 h 1150213"/>
              <a:gd name="connsiteX4" fmla="*/ 214732 w 650662"/>
              <a:gd name="connsiteY4" fmla="*/ 1009295 h 1150213"/>
              <a:gd name="connsiteX5" fmla="*/ 133749 w 650662"/>
              <a:gd name="connsiteY5" fmla="*/ 1150213 h 1150213"/>
              <a:gd name="connsiteX6" fmla="*/ 174802 w 650662"/>
              <a:gd name="connsiteY6" fmla="*/ 1036045 h 1150213"/>
              <a:gd name="connsiteX7" fmla="*/ 177 w 650662"/>
              <a:gd name="connsiteY7" fmla="*/ 966195 h 1150213"/>
              <a:gd name="connsiteX8" fmla="*/ 200202 w 650662"/>
              <a:gd name="connsiteY8" fmla="*/ 918570 h 1150213"/>
              <a:gd name="connsiteX9" fmla="*/ 57327 w 650662"/>
              <a:gd name="connsiteY9" fmla="*/ 782045 h 1150213"/>
              <a:gd name="connsiteX10" fmla="*/ 209726 w 650662"/>
              <a:gd name="connsiteY10" fmla="*/ 718543 h 1150213"/>
              <a:gd name="connsiteX11" fmla="*/ 95428 w 650662"/>
              <a:gd name="connsiteY11" fmla="*/ 601070 h 1150213"/>
              <a:gd name="connsiteX12" fmla="*/ 282753 w 650662"/>
              <a:gd name="connsiteY12" fmla="*/ 747120 h 1150213"/>
              <a:gd name="connsiteX13" fmla="*/ 95427 w 650662"/>
              <a:gd name="connsiteY13" fmla="*/ 601070 h 1150213"/>
              <a:gd name="connsiteX14" fmla="*/ 60502 w 650662"/>
              <a:gd name="connsiteY14" fmla="*/ 362945 h 1150213"/>
              <a:gd name="connsiteX15" fmla="*/ 73202 w 650662"/>
              <a:gd name="connsiteY15" fmla="*/ 302620 h 1150213"/>
              <a:gd name="connsiteX16" fmla="*/ 287871 w 650662"/>
              <a:gd name="connsiteY16" fmla="*/ 27541 h 1150213"/>
              <a:gd name="connsiteX0" fmla="*/ 287849 w 650640"/>
              <a:gd name="connsiteY0" fmla="*/ 27541 h 1150213"/>
              <a:gd name="connsiteX1" fmla="*/ 649315 w 650640"/>
              <a:gd name="connsiteY1" fmla="*/ 40006 h 1150213"/>
              <a:gd name="connsiteX2" fmla="*/ 529591 w 650640"/>
              <a:gd name="connsiteY2" fmla="*/ 623747 h 1150213"/>
              <a:gd name="connsiteX3" fmla="*/ 213631 w 650640"/>
              <a:gd name="connsiteY3" fmla="*/ 903811 h 1150213"/>
              <a:gd name="connsiteX4" fmla="*/ 214710 w 650640"/>
              <a:gd name="connsiteY4" fmla="*/ 1009295 h 1150213"/>
              <a:gd name="connsiteX5" fmla="*/ 133727 w 650640"/>
              <a:gd name="connsiteY5" fmla="*/ 1150213 h 1150213"/>
              <a:gd name="connsiteX6" fmla="*/ 204281 w 650640"/>
              <a:gd name="connsiteY6" fmla="*/ 1060181 h 1150213"/>
              <a:gd name="connsiteX7" fmla="*/ 155 w 650640"/>
              <a:gd name="connsiteY7" fmla="*/ 966195 h 1150213"/>
              <a:gd name="connsiteX8" fmla="*/ 200180 w 650640"/>
              <a:gd name="connsiteY8" fmla="*/ 918570 h 1150213"/>
              <a:gd name="connsiteX9" fmla="*/ 57305 w 650640"/>
              <a:gd name="connsiteY9" fmla="*/ 782045 h 1150213"/>
              <a:gd name="connsiteX10" fmla="*/ 209704 w 650640"/>
              <a:gd name="connsiteY10" fmla="*/ 718543 h 1150213"/>
              <a:gd name="connsiteX11" fmla="*/ 95406 w 650640"/>
              <a:gd name="connsiteY11" fmla="*/ 601070 h 1150213"/>
              <a:gd name="connsiteX12" fmla="*/ 282731 w 650640"/>
              <a:gd name="connsiteY12" fmla="*/ 747120 h 1150213"/>
              <a:gd name="connsiteX13" fmla="*/ 95405 w 650640"/>
              <a:gd name="connsiteY13" fmla="*/ 601070 h 1150213"/>
              <a:gd name="connsiteX14" fmla="*/ 60480 w 650640"/>
              <a:gd name="connsiteY14" fmla="*/ 362945 h 1150213"/>
              <a:gd name="connsiteX15" fmla="*/ 73180 w 650640"/>
              <a:gd name="connsiteY15" fmla="*/ 302620 h 1150213"/>
              <a:gd name="connsiteX16" fmla="*/ 287849 w 650640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60725 w 650885"/>
              <a:gd name="connsiteY14" fmla="*/ 362945 h 1150213"/>
              <a:gd name="connsiteX15" fmla="*/ 73425 w 650885"/>
              <a:gd name="connsiteY15" fmla="*/ 302620 h 1150213"/>
              <a:gd name="connsiteX16" fmla="*/ 288094 w 650885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60725 w 650885"/>
              <a:gd name="connsiteY14" fmla="*/ 362945 h 1150213"/>
              <a:gd name="connsiteX15" fmla="*/ 355263 w 650885"/>
              <a:gd name="connsiteY15" fmla="*/ 628599 h 1150213"/>
              <a:gd name="connsiteX16" fmla="*/ 288094 w 650885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60725 w 650885"/>
              <a:gd name="connsiteY14" fmla="*/ 362945 h 1150213"/>
              <a:gd name="connsiteX15" fmla="*/ 355263 w 650885"/>
              <a:gd name="connsiteY15" fmla="*/ 628599 h 1150213"/>
              <a:gd name="connsiteX16" fmla="*/ 288094 w 650885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60725 w 650885"/>
              <a:gd name="connsiteY14" fmla="*/ 362945 h 1150213"/>
              <a:gd name="connsiteX15" fmla="*/ 355263 w 650885"/>
              <a:gd name="connsiteY15" fmla="*/ 628599 h 1150213"/>
              <a:gd name="connsiteX16" fmla="*/ 288094 w 650885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60725 w 650885"/>
              <a:gd name="connsiteY14" fmla="*/ 362945 h 1150213"/>
              <a:gd name="connsiteX15" fmla="*/ 340377 w 650885"/>
              <a:gd name="connsiteY15" fmla="*/ 610916 h 1150213"/>
              <a:gd name="connsiteX16" fmla="*/ 288094 w 650885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60725 w 650885"/>
              <a:gd name="connsiteY14" fmla="*/ 362945 h 1150213"/>
              <a:gd name="connsiteX15" fmla="*/ 340377 w 650885"/>
              <a:gd name="connsiteY15" fmla="*/ 610916 h 1150213"/>
              <a:gd name="connsiteX16" fmla="*/ 288094 w 650885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60725 w 650885"/>
              <a:gd name="connsiteY14" fmla="*/ 362945 h 1150213"/>
              <a:gd name="connsiteX15" fmla="*/ 340977 w 650885"/>
              <a:gd name="connsiteY15" fmla="*/ 596730 h 1150213"/>
              <a:gd name="connsiteX16" fmla="*/ 288094 w 650885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60725 w 650885"/>
              <a:gd name="connsiteY14" fmla="*/ 362945 h 1150213"/>
              <a:gd name="connsiteX15" fmla="*/ 340977 w 650885"/>
              <a:gd name="connsiteY15" fmla="*/ 596730 h 1150213"/>
              <a:gd name="connsiteX16" fmla="*/ 288094 w 650885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149754 w 650885"/>
              <a:gd name="connsiteY14" fmla="*/ 879746 h 1150213"/>
              <a:gd name="connsiteX15" fmla="*/ 340977 w 650885"/>
              <a:gd name="connsiteY15" fmla="*/ 596730 h 1150213"/>
              <a:gd name="connsiteX16" fmla="*/ 288094 w 650885"/>
              <a:gd name="connsiteY16" fmla="*/ 27541 h 1150213"/>
              <a:gd name="connsiteX0" fmla="*/ 288094 w 650885"/>
              <a:gd name="connsiteY0" fmla="*/ 27541 h 1150213"/>
              <a:gd name="connsiteX1" fmla="*/ 649560 w 650885"/>
              <a:gd name="connsiteY1" fmla="*/ 40006 h 1150213"/>
              <a:gd name="connsiteX2" fmla="*/ 529836 w 650885"/>
              <a:gd name="connsiteY2" fmla="*/ 623747 h 1150213"/>
              <a:gd name="connsiteX3" fmla="*/ 213876 w 650885"/>
              <a:gd name="connsiteY3" fmla="*/ 903811 h 1150213"/>
              <a:gd name="connsiteX4" fmla="*/ 214955 w 650885"/>
              <a:gd name="connsiteY4" fmla="*/ 1009295 h 1150213"/>
              <a:gd name="connsiteX5" fmla="*/ 133972 w 650885"/>
              <a:gd name="connsiteY5" fmla="*/ 1150213 h 1150213"/>
              <a:gd name="connsiteX6" fmla="*/ 63321 w 650885"/>
              <a:gd name="connsiteY6" fmla="*/ 1016069 h 1150213"/>
              <a:gd name="connsiteX7" fmla="*/ 400 w 650885"/>
              <a:gd name="connsiteY7" fmla="*/ 966195 h 1150213"/>
              <a:gd name="connsiteX8" fmla="*/ 200425 w 650885"/>
              <a:gd name="connsiteY8" fmla="*/ 918570 h 1150213"/>
              <a:gd name="connsiteX9" fmla="*/ 57550 w 650885"/>
              <a:gd name="connsiteY9" fmla="*/ 782045 h 1150213"/>
              <a:gd name="connsiteX10" fmla="*/ 209949 w 650885"/>
              <a:gd name="connsiteY10" fmla="*/ 718543 h 1150213"/>
              <a:gd name="connsiteX11" fmla="*/ 95651 w 650885"/>
              <a:gd name="connsiteY11" fmla="*/ 601070 h 1150213"/>
              <a:gd name="connsiteX12" fmla="*/ 282976 w 650885"/>
              <a:gd name="connsiteY12" fmla="*/ 747120 h 1150213"/>
              <a:gd name="connsiteX13" fmla="*/ 95650 w 650885"/>
              <a:gd name="connsiteY13" fmla="*/ 601070 h 1150213"/>
              <a:gd name="connsiteX14" fmla="*/ 149754 w 650885"/>
              <a:gd name="connsiteY14" fmla="*/ 879746 h 1150213"/>
              <a:gd name="connsiteX15" fmla="*/ 342975 w 650885"/>
              <a:gd name="connsiteY15" fmla="*/ 616711 h 1150213"/>
              <a:gd name="connsiteX16" fmla="*/ 288094 w 650885"/>
              <a:gd name="connsiteY16" fmla="*/ 27541 h 1150213"/>
              <a:gd name="connsiteX0" fmla="*/ 326004 w 688795"/>
              <a:gd name="connsiteY0" fmla="*/ 27541 h 1150213"/>
              <a:gd name="connsiteX1" fmla="*/ 687470 w 688795"/>
              <a:gd name="connsiteY1" fmla="*/ 40006 h 1150213"/>
              <a:gd name="connsiteX2" fmla="*/ 567746 w 688795"/>
              <a:gd name="connsiteY2" fmla="*/ 623747 h 1150213"/>
              <a:gd name="connsiteX3" fmla="*/ 251786 w 688795"/>
              <a:gd name="connsiteY3" fmla="*/ 903811 h 1150213"/>
              <a:gd name="connsiteX4" fmla="*/ 252865 w 688795"/>
              <a:gd name="connsiteY4" fmla="*/ 1009295 h 1150213"/>
              <a:gd name="connsiteX5" fmla="*/ 171882 w 688795"/>
              <a:gd name="connsiteY5" fmla="*/ 1150213 h 1150213"/>
              <a:gd name="connsiteX6" fmla="*/ 101231 w 688795"/>
              <a:gd name="connsiteY6" fmla="*/ 1016069 h 1150213"/>
              <a:gd name="connsiteX7" fmla="*/ 38310 w 688795"/>
              <a:gd name="connsiteY7" fmla="*/ 966195 h 1150213"/>
              <a:gd name="connsiteX8" fmla="*/ 238335 w 688795"/>
              <a:gd name="connsiteY8" fmla="*/ 918570 h 1150213"/>
              <a:gd name="connsiteX9" fmla="*/ 95460 w 688795"/>
              <a:gd name="connsiteY9" fmla="*/ 782045 h 1150213"/>
              <a:gd name="connsiteX10" fmla="*/ 247859 w 688795"/>
              <a:gd name="connsiteY10" fmla="*/ 718543 h 1150213"/>
              <a:gd name="connsiteX11" fmla="*/ 133561 w 688795"/>
              <a:gd name="connsiteY11" fmla="*/ 601070 h 1150213"/>
              <a:gd name="connsiteX12" fmla="*/ 320886 w 688795"/>
              <a:gd name="connsiteY12" fmla="*/ 747120 h 1150213"/>
              <a:gd name="connsiteX13" fmla="*/ 3688 w 688795"/>
              <a:gd name="connsiteY13" fmla="*/ 714965 h 1150213"/>
              <a:gd name="connsiteX14" fmla="*/ 187664 w 688795"/>
              <a:gd name="connsiteY14" fmla="*/ 879746 h 1150213"/>
              <a:gd name="connsiteX15" fmla="*/ 380885 w 688795"/>
              <a:gd name="connsiteY15" fmla="*/ 616711 h 1150213"/>
              <a:gd name="connsiteX16" fmla="*/ 326004 w 688795"/>
              <a:gd name="connsiteY16" fmla="*/ 27541 h 1150213"/>
              <a:gd name="connsiteX0" fmla="*/ 407778 w 770569"/>
              <a:gd name="connsiteY0" fmla="*/ 27541 h 1150213"/>
              <a:gd name="connsiteX1" fmla="*/ 769244 w 770569"/>
              <a:gd name="connsiteY1" fmla="*/ 40006 h 1150213"/>
              <a:gd name="connsiteX2" fmla="*/ 649520 w 770569"/>
              <a:gd name="connsiteY2" fmla="*/ 623747 h 1150213"/>
              <a:gd name="connsiteX3" fmla="*/ 333560 w 770569"/>
              <a:gd name="connsiteY3" fmla="*/ 903811 h 1150213"/>
              <a:gd name="connsiteX4" fmla="*/ 334639 w 770569"/>
              <a:gd name="connsiteY4" fmla="*/ 1009295 h 1150213"/>
              <a:gd name="connsiteX5" fmla="*/ 253656 w 770569"/>
              <a:gd name="connsiteY5" fmla="*/ 1150213 h 1150213"/>
              <a:gd name="connsiteX6" fmla="*/ 183005 w 770569"/>
              <a:gd name="connsiteY6" fmla="*/ 1016069 h 1150213"/>
              <a:gd name="connsiteX7" fmla="*/ 120084 w 770569"/>
              <a:gd name="connsiteY7" fmla="*/ 966195 h 1150213"/>
              <a:gd name="connsiteX8" fmla="*/ 320109 w 770569"/>
              <a:gd name="connsiteY8" fmla="*/ 918570 h 1150213"/>
              <a:gd name="connsiteX9" fmla="*/ 177234 w 770569"/>
              <a:gd name="connsiteY9" fmla="*/ 782045 h 1150213"/>
              <a:gd name="connsiteX10" fmla="*/ 329633 w 770569"/>
              <a:gd name="connsiteY10" fmla="*/ 718543 h 1150213"/>
              <a:gd name="connsiteX11" fmla="*/ 215335 w 770569"/>
              <a:gd name="connsiteY11" fmla="*/ 601070 h 1150213"/>
              <a:gd name="connsiteX12" fmla="*/ 949 w 770569"/>
              <a:gd name="connsiteY12" fmla="*/ 836745 h 1150213"/>
              <a:gd name="connsiteX13" fmla="*/ 85462 w 770569"/>
              <a:gd name="connsiteY13" fmla="*/ 714965 h 1150213"/>
              <a:gd name="connsiteX14" fmla="*/ 269438 w 770569"/>
              <a:gd name="connsiteY14" fmla="*/ 879746 h 1150213"/>
              <a:gd name="connsiteX15" fmla="*/ 462659 w 770569"/>
              <a:gd name="connsiteY15" fmla="*/ 616711 h 1150213"/>
              <a:gd name="connsiteX16" fmla="*/ 407778 w 770569"/>
              <a:gd name="connsiteY16" fmla="*/ 27541 h 1150213"/>
              <a:gd name="connsiteX0" fmla="*/ 408596 w 771387"/>
              <a:gd name="connsiteY0" fmla="*/ 27541 h 1150213"/>
              <a:gd name="connsiteX1" fmla="*/ 770062 w 771387"/>
              <a:gd name="connsiteY1" fmla="*/ 40006 h 1150213"/>
              <a:gd name="connsiteX2" fmla="*/ 650338 w 771387"/>
              <a:gd name="connsiteY2" fmla="*/ 623747 h 1150213"/>
              <a:gd name="connsiteX3" fmla="*/ 334378 w 771387"/>
              <a:gd name="connsiteY3" fmla="*/ 903811 h 1150213"/>
              <a:gd name="connsiteX4" fmla="*/ 335457 w 771387"/>
              <a:gd name="connsiteY4" fmla="*/ 1009295 h 1150213"/>
              <a:gd name="connsiteX5" fmla="*/ 254474 w 771387"/>
              <a:gd name="connsiteY5" fmla="*/ 1150213 h 1150213"/>
              <a:gd name="connsiteX6" fmla="*/ 183823 w 771387"/>
              <a:gd name="connsiteY6" fmla="*/ 1016069 h 1150213"/>
              <a:gd name="connsiteX7" fmla="*/ 120902 w 771387"/>
              <a:gd name="connsiteY7" fmla="*/ 966195 h 1150213"/>
              <a:gd name="connsiteX8" fmla="*/ 320927 w 771387"/>
              <a:gd name="connsiteY8" fmla="*/ 918570 h 1150213"/>
              <a:gd name="connsiteX9" fmla="*/ 178052 w 771387"/>
              <a:gd name="connsiteY9" fmla="*/ 782045 h 1150213"/>
              <a:gd name="connsiteX10" fmla="*/ 330451 w 771387"/>
              <a:gd name="connsiteY10" fmla="*/ 718543 h 1150213"/>
              <a:gd name="connsiteX11" fmla="*/ 129341 w 771387"/>
              <a:gd name="connsiteY11" fmla="*/ 772208 h 1150213"/>
              <a:gd name="connsiteX12" fmla="*/ 1767 w 771387"/>
              <a:gd name="connsiteY12" fmla="*/ 836745 h 1150213"/>
              <a:gd name="connsiteX13" fmla="*/ 86280 w 771387"/>
              <a:gd name="connsiteY13" fmla="*/ 714965 h 1150213"/>
              <a:gd name="connsiteX14" fmla="*/ 270256 w 771387"/>
              <a:gd name="connsiteY14" fmla="*/ 879746 h 1150213"/>
              <a:gd name="connsiteX15" fmla="*/ 463477 w 771387"/>
              <a:gd name="connsiteY15" fmla="*/ 616711 h 1150213"/>
              <a:gd name="connsiteX16" fmla="*/ 408596 w 771387"/>
              <a:gd name="connsiteY16" fmla="*/ 27541 h 1150213"/>
              <a:gd name="connsiteX0" fmla="*/ 408073 w 770864"/>
              <a:gd name="connsiteY0" fmla="*/ 27541 h 1150213"/>
              <a:gd name="connsiteX1" fmla="*/ 769539 w 770864"/>
              <a:gd name="connsiteY1" fmla="*/ 40006 h 1150213"/>
              <a:gd name="connsiteX2" fmla="*/ 649815 w 770864"/>
              <a:gd name="connsiteY2" fmla="*/ 623747 h 1150213"/>
              <a:gd name="connsiteX3" fmla="*/ 333855 w 770864"/>
              <a:gd name="connsiteY3" fmla="*/ 903811 h 1150213"/>
              <a:gd name="connsiteX4" fmla="*/ 334934 w 770864"/>
              <a:gd name="connsiteY4" fmla="*/ 1009295 h 1150213"/>
              <a:gd name="connsiteX5" fmla="*/ 253951 w 770864"/>
              <a:gd name="connsiteY5" fmla="*/ 1150213 h 1150213"/>
              <a:gd name="connsiteX6" fmla="*/ 183300 w 770864"/>
              <a:gd name="connsiteY6" fmla="*/ 1016069 h 1150213"/>
              <a:gd name="connsiteX7" fmla="*/ 120379 w 770864"/>
              <a:gd name="connsiteY7" fmla="*/ 966195 h 1150213"/>
              <a:gd name="connsiteX8" fmla="*/ 320404 w 770864"/>
              <a:gd name="connsiteY8" fmla="*/ 918570 h 1150213"/>
              <a:gd name="connsiteX9" fmla="*/ 177529 w 770864"/>
              <a:gd name="connsiteY9" fmla="*/ 782045 h 1150213"/>
              <a:gd name="connsiteX10" fmla="*/ 69685 w 770864"/>
              <a:gd name="connsiteY10" fmla="*/ 991787 h 1150213"/>
              <a:gd name="connsiteX11" fmla="*/ 128818 w 770864"/>
              <a:gd name="connsiteY11" fmla="*/ 772208 h 1150213"/>
              <a:gd name="connsiteX12" fmla="*/ 1244 w 770864"/>
              <a:gd name="connsiteY12" fmla="*/ 836745 h 1150213"/>
              <a:gd name="connsiteX13" fmla="*/ 85757 w 770864"/>
              <a:gd name="connsiteY13" fmla="*/ 714965 h 1150213"/>
              <a:gd name="connsiteX14" fmla="*/ 269733 w 770864"/>
              <a:gd name="connsiteY14" fmla="*/ 879746 h 1150213"/>
              <a:gd name="connsiteX15" fmla="*/ 462954 w 770864"/>
              <a:gd name="connsiteY15" fmla="*/ 616711 h 1150213"/>
              <a:gd name="connsiteX16" fmla="*/ 408073 w 770864"/>
              <a:gd name="connsiteY16" fmla="*/ 27541 h 1150213"/>
              <a:gd name="connsiteX0" fmla="*/ 408073 w 770864"/>
              <a:gd name="connsiteY0" fmla="*/ 27541 h 1150213"/>
              <a:gd name="connsiteX1" fmla="*/ 769539 w 770864"/>
              <a:gd name="connsiteY1" fmla="*/ 40006 h 1150213"/>
              <a:gd name="connsiteX2" fmla="*/ 649815 w 770864"/>
              <a:gd name="connsiteY2" fmla="*/ 623747 h 1150213"/>
              <a:gd name="connsiteX3" fmla="*/ 333855 w 770864"/>
              <a:gd name="connsiteY3" fmla="*/ 903811 h 1150213"/>
              <a:gd name="connsiteX4" fmla="*/ 334934 w 770864"/>
              <a:gd name="connsiteY4" fmla="*/ 1009295 h 1150213"/>
              <a:gd name="connsiteX5" fmla="*/ 253951 w 770864"/>
              <a:gd name="connsiteY5" fmla="*/ 1150213 h 1150213"/>
              <a:gd name="connsiteX6" fmla="*/ 183300 w 770864"/>
              <a:gd name="connsiteY6" fmla="*/ 1016069 h 1150213"/>
              <a:gd name="connsiteX7" fmla="*/ 120379 w 770864"/>
              <a:gd name="connsiteY7" fmla="*/ 966195 h 1150213"/>
              <a:gd name="connsiteX8" fmla="*/ 320404 w 770864"/>
              <a:gd name="connsiteY8" fmla="*/ 918570 h 1150213"/>
              <a:gd name="connsiteX9" fmla="*/ 236377 w 770864"/>
              <a:gd name="connsiteY9" fmla="*/ 936595 h 1150213"/>
              <a:gd name="connsiteX10" fmla="*/ 69685 w 770864"/>
              <a:gd name="connsiteY10" fmla="*/ 991787 h 1150213"/>
              <a:gd name="connsiteX11" fmla="*/ 128818 w 770864"/>
              <a:gd name="connsiteY11" fmla="*/ 772208 h 1150213"/>
              <a:gd name="connsiteX12" fmla="*/ 1244 w 770864"/>
              <a:gd name="connsiteY12" fmla="*/ 836745 h 1150213"/>
              <a:gd name="connsiteX13" fmla="*/ 85757 w 770864"/>
              <a:gd name="connsiteY13" fmla="*/ 714965 h 1150213"/>
              <a:gd name="connsiteX14" fmla="*/ 269733 w 770864"/>
              <a:gd name="connsiteY14" fmla="*/ 879746 h 1150213"/>
              <a:gd name="connsiteX15" fmla="*/ 462954 w 770864"/>
              <a:gd name="connsiteY15" fmla="*/ 616711 h 1150213"/>
              <a:gd name="connsiteX16" fmla="*/ 408073 w 770864"/>
              <a:gd name="connsiteY16" fmla="*/ 27541 h 1150213"/>
              <a:gd name="connsiteX0" fmla="*/ 408073 w 770864"/>
              <a:gd name="connsiteY0" fmla="*/ 27541 h 1150213"/>
              <a:gd name="connsiteX1" fmla="*/ 769539 w 770864"/>
              <a:gd name="connsiteY1" fmla="*/ 40006 h 1150213"/>
              <a:gd name="connsiteX2" fmla="*/ 649815 w 770864"/>
              <a:gd name="connsiteY2" fmla="*/ 623747 h 1150213"/>
              <a:gd name="connsiteX3" fmla="*/ 331358 w 770864"/>
              <a:gd name="connsiteY3" fmla="*/ 929286 h 1150213"/>
              <a:gd name="connsiteX4" fmla="*/ 334934 w 770864"/>
              <a:gd name="connsiteY4" fmla="*/ 1009295 h 1150213"/>
              <a:gd name="connsiteX5" fmla="*/ 253951 w 770864"/>
              <a:gd name="connsiteY5" fmla="*/ 1150213 h 1150213"/>
              <a:gd name="connsiteX6" fmla="*/ 183300 w 770864"/>
              <a:gd name="connsiteY6" fmla="*/ 1016069 h 1150213"/>
              <a:gd name="connsiteX7" fmla="*/ 120379 w 770864"/>
              <a:gd name="connsiteY7" fmla="*/ 966195 h 1150213"/>
              <a:gd name="connsiteX8" fmla="*/ 320404 w 770864"/>
              <a:gd name="connsiteY8" fmla="*/ 918570 h 1150213"/>
              <a:gd name="connsiteX9" fmla="*/ 236377 w 770864"/>
              <a:gd name="connsiteY9" fmla="*/ 936595 h 1150213"/>
              <a:gd name="connsiteX10" fmla="*/ 69685 w 770864"/>
              <a:gd name="connsiteY10" fmla="*/ 991787 h 1150213"/>
              <a:gd name="connsiteX11" fmla="*/ 128818 w 770864"/>
              <a:gd name="connsiteY11" fmla="*/ 772208 h 1150213"/>
              <a:gd name="connsiteX12" fmla="*/ 1244 w 770864"/>
              <a:gd name="connsiteY12" fmla="*/ 836745 h 1150213"/>
              <a:gd name="connsiteX13" fmla="*/ 85757 w 770864"/>
              <a:gd name="connsiteY13" fmla="*/ 714965 h 1150213"/>
              <a:gd name="connsiteX14" fmla="*/ 269733 w 770864"/>
              <a:gd name="connsiteY14" fmla="*/ 879746 h 1150213"/>
              <a:gd name="connsiteX15" fmla="*/ 462954 w 770864"/>
              <a:gd name="connsiteY15" fmla="*/ 616711 h 1150213"/>
              <a:gd name="connsiteX16" fmla="*/ 408073 w 770864"/>
              <a:gd name="connsiteY16" fmla="*/ 27541 h 1150213"/>
              <a:gd name="connsiteX0" fmla="*/ 408073 w 770864"/>
              <a:gd name="connsiteY0" fmla="*/ 27541 h 1150213"/>
              <a:gd name="connsiteX1" fmla="*/ 769539 w 770864"/>
              <a:gd name="connsiteY1" fmla="*/ 40006 h 1150213"/>
              <a:gd name="connsiteX2" fmla="*/ 649815 w 770864"/>
              <a:gd name="connsiteY2" fmla="*/ 623747 h 1150213"/>
              <a:gd name="connsiteX3" fmla="*/ 331358 w 770864"/>
              <a:gd name="connsiteY3" fmla="*/ 929286 h 1150213"/>
              <a:gd name="connsiteX4" fmla="*/ 334934 w 770864"/>
              <a:gd name="connsiteY4" fmla="*/ 1009295 h 1150213"/>
              <a:gd name="connsiteX5" fmla="*/ 253951 w 770864"/>
              <a:gd name="connsiteY5" fmla="*/ 1150213 h 1150213"/>
              <a:gd name="connsiteX6" fmla="*/ 183300 w 770864"/>
              <a:gd name="connsiteY6" fmla="*/ 1016069 h 1150213"/>
              <a:gd name="connsiteX7" fmla="*/ 120379 w 770864"/>
              <a:gd name="connsiteY7" fmla="*/ 966195 h 1150213"/>
              <a:gd name="connsiteX8" fmla="*/ 202515 w 770864"/>
              <a:gd name="connsiteY8" fmla="*/ 849639 h 1150213"/>
              <a:gd name="connsiteX9" fmla="*/ 236377 w 770864"/>
              <a:gd name="connsiteY9" fmla="*/ 936595 h 1150213"/>
              <a:gd name="connsiteX10" fmla="*/ 69685 w 770864"/>
              <a:gd name="connsiteY10" fmla="*/ 991787 h 1150213"/>
              <a:gd name="connsiteX11" fmla="*/ 128818 w 770864"/>
              <a:gd name="connsiteY11" fmla="*/ 772208 h 1150213"/>
              <a:gd name="connsiteX12" fmla="*/ 1244 w 770864"/>
              <a:gd name="connsiteY12" fmla="*/ 836745 h 1150213"/>
              <a:gd name="connsiteX13" fmla="*/ 85757 w 770864"/>
              <a:gd name="connsiteY13" fmla="*/ 714965 h 1150213"/>
              <a:gd name="connsiteX14" fmla="*/ 269733 w 770864"/>
              <a:gd name="connsiteY14" fmla="*/ 879746 h 1150213"/>
              <a:gd name="connsiteX15" fmla="*/ 462954 w 770864"/>
              <a:gd name="connsiteY15" fmla="*/ 616711 h 1150213"/>
              <a:gd name="connsiteX16" fmla="*/ 408073 w 770864"/>
              <a:gd name="connsiteY16" fmla="*/ 27541 h 1150213"/>
              <a:gd name="connsiteX0" fmla="*/ 408073 w 770864"/>
              <a:gd name="connsiteY0" fmla="*/ 27541 h 1150213"/>
              <a:gd name="connsiteX1" fmla="*/ 769539 w 770864"/>
              <a:gd name="connsiteY1" fmla="*/ 40006 h 1150213"/>
              <a:gd name="connsiteX2" fmla="*/ 649815 w 770864"/>
              <a:gd name="connsiteY2" fmla="*/ 623747 h 1150213"/>
              <a:gd name="connsiteX3" fmla="*/ 331358 w 770864"/>
              <a:gd name="connsiteY3" fmla="*/ 929286 h 1150213"/>
              <a:gd name="connsiteX4" fmla="*/ 334934 w 770864"/>
              <a:gd name="connsiteY4" fmla="*/ 1009295 h 1150213"/>
              <a:gd name="connsiteX5" fmla="*/ 253951 w 770864"/>
              <a:gd name="connsiteY5" fmla="*/ 1150213 h 1150213"/>
              <a:gd name="connsiteX6" fmla="*/ 183300 w 770864"/>
              <a:gd name="connsiteY6" fmla="*/ 1016069 h 1150213"/>
              <a:gd name="connsiteX7" fmla="*/ 120379 w 770864"/>
              <a:gd name="connsiteY7" fmla="*/ 966195 h 1150213"/>
              <a:gd name="connsiteX8" fmla="*/ 202515 w 770864"/>
              <a:gd name="connsiteY8" fmla="*/ 849639 h 1150213"/>
              <a:gd name="connsiteX9" fmla="*/ 236377 w 770864"/>
              <a:gd name="connsiteY9" fmla="*/ 936595 h 1150213"/>
              <a:gd name="connsiteX10" fmla="*/ 69685 w 770864"/>
              <a:gd name="connsiteY10" fmla="*/ 991787 h 1150213"/>
              <a:gd name="connsiteX11" fmla="*/ 128818 w 770864"/>
              <a:gd name="connsiteY11" fmla="*/ 772208 h 1150213"/>
              <a:gd name="connsiteX12" fmla="*/ 1244 w 770864"/>
              <a:gd name="connsiteY12" fmla="*/ 836745 h 1150213"/>
              <a:gd name="connsiteX13" fmla="*/ 85757 w 770864"/>
              <a:gd name="connsiteY13" fmla="*/ 714965 h 1150213"/>
              <a:gd name="connsiteX14" fmla="*/ 269733 w 770864"/>
              <a:gd name="connsiteY14" fmla="*/ 879746 h 1150213"/>
              <a:gd name="connsiteX15" fmla="*/ 462954 w 770864"/>
              <a:gd name="connsiteY15" fmla="*/ 616711 h 1150213"/>
              <a:gd name="connsiteX16" fmla="*/ 408073 w 770864"/>
              <a:gd name="connsiteY16" fmla="*/ 27541 h 1150213"/>
              <a:gd name="connsiteX0" fmla="*/ 408073 w 770864"/>
              <a:gd name="connsiteY0" fmla="*/ 27541 h 1150213"/>
              <a:gd name="connsiteX1" fmla="*/ 769539 w 770864"/>
              <a:gd name="connsiteY1" fmla="*/ 40006 h 1150213"/>
              <a:gd name="connsiteX2" fmla="*/ 649815 w 770864"/>
              <a:gd name="connsiteY2" fmla="*/ 623747 h 1150213"/>
              <a:gd name="connsiteX3" fmla="*/ 331358 w 770864"/>
              <a:gd name="connsiteY3" fmla="*/ 929286 h 1150213"/>
              <a:gd name="connsiteX4" fmla="*/ 321446 w 770864"/>
              <a:gd name="connsiteY4" fmla="*/ 1025779 h 1150213"/>
              <a:gd name="connsiteX5" fmla="*/ 253951 w 770864"/>
              <a:gd name="connsiteY5" fmla="*/ 1150213 h 1150213"/>
              <a:gd name="connsiteX6" fmla="*/ 183300 w 770864"/>
              <a:gd name="connsiteY6" fmla="*/ 1016069 h 1150213"/>
              <a:gd name="connsiteX7" fmla="*/ 120379 w 770864"/>
              <a:gd name="connsiteY7" fmla="*/ 966195 h 1150213"/>
              <a:gd name="connsiteX8" fmla="*/ 202515 w 770864"/>
              <a:gd name="connsiteY8" fmla="*/ 849639 h 1150213"/>
              <a:gd name="connsiteX9" fmla="*/ 236377 w 770864"/>
              <a:gd name="connsiteY9" fmla="*/ 936595 h 1150213"/>
              <a:gd name="connsiteX10" fmla="*/ 69685 w 770864"/>
              <a:gd name="connsiteY10" fmla="*/ 991787 h 1150213"/>
              <a:gd name="connsiteX11" fmla="*/ 128818 w 770864"/>
              <a:gd name="connsiteY11" fmla="*/ 772208 h 1150213"/>
              <a:gd name="connsiteX12" fmla="*/ 1244 w 770864"/>
              <a:gd name="connsiteY12" fmla="*/ 836745 h 1150213"/>
              <a:gd name="connsiteX13" fmla="*/ 85757 w 770864"/>
              <a:gd name="connsiteY13" fmla="*/ 714965 h 1150213"/>
              <a:gd name="connsiteX14" fmla="*/ 269733 w 770864"/>
              <a:gd name="connsiteY14" fmla="*/ 879746 h 1150213"/>
              <a:gd name="connsiteX15" fmla="*/ 462954 w 770864"/>
              <a:gd name="connsiteY15" fmla="*/ 616711 h 1150213"/>
              <a:gd name="connsiteX16" fmla="*/ 408073 w 770864"/>
              <a:gd name="connsiteY16" fmla="*/ 27541 h 1150213"/>
              <a:gd name="connsiteX0" fmla="*/ 408073 w 770864"/>
              <a:gd name="connsiteY0" fmla="*/ 27541 h 1150213"/>
              <a:gd name="connsiteX1" fmla="*/ 769539 w 770864"/>
              <a:gd name="connsiteY1" fmla="*/ 40006 h 1150213"/>
              <a:gd name="connsiteX2" fmla="*/ 649815 w 770864"/>
              <a:gd name="connsiteY2" fmla="*/ 623747 h 1150213"/>
              <a:gd name="connsiteX3" fmla="*/ 331358 w 770864"/>
              <a:gd name="connsiteY3" fmla="*/ 929286 h 1150213"/>
              <a:gd name="connsiteX4" fmla="*/ 336232 w 770864"/>
              <a:gd name="connsiteY4" fmla="*/ 1012192 h 1150213"/>
              <a:gd name="connsiteX5" fmla="*/ 253951 w 770864"/>
              <a:gd name="connsiteY5" fmla="*/ 1150213 h 1150213"/>
              <a:gd name="connsiteX6" fmla="*/ 183300 w 770864"/>
              <a:gd name="connsiteY6" fmla="*/ 1016069 h 1150213"/>
              <a:gd name="connsiteX7" fmla="*/ 120379 w 770864"/>
              <a:gd name="connsiteY7" fmla="*/ 966195 h 1150213"/>
              <a:gd name="connsiteX8" fmla="*/ 202515 w 770864"/>
              <a:gd name="connsiteY8" fmla="*/ 849639 h 1150213"/>
              <a:gd name="connsiteX9" fmla="*/ 236377 w 770864"/>
              <a:gd name="connsiteY9" fmla="*/ 936595 h 1150213"/>
              <a:gd name="connsiteX10" fmla="*/ 69685 w 770864"/>
              <a:gd name="connsiteY10" fmla="*/ 991787 h 1150213"/>
              <a:gd name="connsiteX11" fmla="*/ 128818 w 770864"/>
              <a:gd name="connsiteY11" fmla="*/ 772208 h 1150213"/>
              <a:gd name="connsiteX12" fmla="*/ 1244 w 770864"/>
              <a:gd name="connsiteY12" fmla="*/ 836745 h 1150213"/>
              <a:gd name="connsiteX13" fmla="*/ 85757 w 770864"/>
              <a:gd name="connsiteY13" fmla="*/ 714965 h 1150213"/>
              <a:gd name="connsiteX14" fmla="*/ 269733 w 770864"/>
              <a:gd name="connsiteY14" fmla="*/ 879746 h 1150213"/>
              <a:gd name="connsiteX15" fmla="*/ 462954 w 770864"/>
              <a:gd name="connsiteY15" fmla="*/ 616711 h 1150213"/>
              <a:gd name="connsiteX16" fmla="*/ 408073 w 770864"/>
              <a:gd name="connsiteY16" fmla="*/ 27541 h 1150213"/>
              <a:gd name="connsiteX0" fmla="*/ 408073 w 770864"/>
              <a:gd name="connsiteY0" fmla="*/ 27541 h 1150213"/>
              <a:gd name="connsiteX1" fmla="*/ 769539 w 770864"/>
              <a:gd name="connsiteY1" fmla="*/ 40006 h 1150213"/>
              <a:gd name="connsiteX2" fmla="*/ 649815 w 770864"/>
              <a:gd name="connsiteY2" fmla="*/ 623747 h 1150213"/>
              <a:gd name="connsiteX3" fmla="*/ 331358 w 770864"/>
              <a:gd name="connsiteY3" fmla="*/ 929286 h 1150213"/>
              <a:gd name="connsiteX4" fmla="*/ 336232 w 770864"/>
              <a:gd name="connsiteY4" fmla="*/ 1012192 h 1150213"/>
              <a:gd name="connsiteX5" fmla="*/ 253951 w 770864"/>
              <a:gd name="connsiteY5" fmla="*/ 1150213 h 1150213"/>
              <a:gd name="connsiteX6" fmla="*/ 183300 w 770864"/>
              <a:gd name="connsiteY6" fmla="*/ 1016069 h 1150213"/>
              <a:gd name="connsiteX7" fmla="*/ 120379 w 770864"/>
              <a:gd name="connsiteY7" fmla="*/ 966195 h 1150213"/>
              <a:gd name="connsiteX8" fmla="*/ 202515 w 770864"/>
              <a:gd name="connsiteY8" fmla="*/ 849639 h 1150213"/>
              <a:gd name="connsiteX9" fmla="*/ 236377 w 770864"/>
              <a:gd name="connsiteY9" fmla="*/ 936595 h 1150213"/>
              <a:gd name="connsiteX10" fmla="*/ 69685 w 770864"/>
              <a:gd name="connsiteY10" fmla="*/ 991787 h 1150213"/>
              <a:gd name="connsiteX11" fmla="*/ 128818 w 770864"/>
              <a:gd name="connsiteY11" fmla="*/ 772208 h 1150213"/>
              <a:gd name="connsiteX12" fmla="*/ 1244 w 770864"/>
              <a:gd name="connsiteY12" fmla="*/ 836745 h 1150213"/>
              <a:gd name="connsiteX13" fmla="*/ 85757 w 770864"/>
              <a:gd name="connsiteY13" fmla="*/ 714965 h 1150213"/>
              <a:gd name="connsiteX14" fmla="*/ 269733 w 770864"/>
              <a:gd name="connsiteY14" fmla="*/ 879746 h 1150213"/>
              <a:gd name="connsiteX15" fmla="*/ 462954 w 770864"/>
              <a:gd name="connsiteY15" fmla="*/ 616711 h 1150213"/>
              <a:gd name="connsiteX16" fmla="*/ 408073 w 770864"/>
              <a:gd name="connsiteY16" fmla="*/ 27541 h 1150213"/>
              <a:gd name="connsiteX0" fmla="*/ 408073 w 770864"/>
              <a:gd name="connsiteY0" fmla="*/ 27541 h 1150213"/>
              <a:gd name="connsiteX1" fmla="*/ 769539 w 770864"/>
              <a:gd name="connsiteY1" fmla="*/ 40006 h 1150213"/>
              <a:gd name="connsiteX2" fmla="*/ 649815 w 770864"/>
              <a:gd name="connsiteY2" fmla="*/ 623747 h 1150213"/>
              <a:gd name="connsiteX3" fmla="*/ 331358 w 770864"/>
              <a:gd name="connsiteY3" fmla="*/ 929286 h 1150213"/>
              <a:gd name="connsiteX4" fmla="*/ 336232 w 770864"/>
              <a:gd name="connsiteY4" fmla="*/ 1012192 h 1150213"/>
              <a:gd name="connsiteX5" fmla="*/ 253951 w 770864"/>
              <a:gd name="connsiteY5" fmla="*/ 1150213 h 1150213"/>
              <a:gd name="connsiteX6" fmla="*/ 183300 w 770864"/>
              <a:gd name="connsiteY6" fmla="*/ 1016069 h 1150213"/>
              <a:gd name="connsiteX7" fmla="*/ 120379 w 770864"/>
              <a:gd name="connsiteY7" fmla="*/ 966195 h 1150213"/>
              <a:gd name="connsiteX8" fmla="*/ 202515 w 770864"/>
              <a:gd name="connsiteY8" fmla="*/ 849639 h 1150213"/>
              <a:gd name="connsiteX9" fmla="*/ 236377 w 770864"/>
              <a:gd name="connsiteY9" fmla="*/ 936595 h 1150213"/>
              <a:gd name="connsiteX10" fmla="*/ 69685 w 770864"/>
              <a:gd name="connsiteY10" fmla="*/ 991787 h 1150213"/>
              <a:gd name="connsiteX11" fmla="*/ 128818 w 770864"/>
              <a:gd name="connsiteY11" fmla="*/ 772208 h 1150213"/>
              <a:gd name="connsiteX12" fmla="*/ 1244 w 770864"/>
              <a:gd name="connsiteY12" fmla="*/ 836745 h 1150213"/>
              <a:gd name="connsiteX13" fmla="*/ 85757 w 770864"/>
              <a:gd name="connsiteY13" fmla="*/ 714965 h 1150213"/>
              <a:gd name="connsiteX14" fmla="*/ 269733 w 770864"/>
              <a:gd name="connsiteY14" fmla="*/ 879746 h 1150213"/>
              <a:gd name="connsiteX15" fmla="*/ 462954 w 770864"/>
              <a:gd name="connsiteY15" fmla="*/ 616711 h 1150213"/>
              <a:gd name="connsiteX16" fmla="*/ 408073 w 770864"/>
              <a:gd name="connsiteY16" fmla="*/ 27541 h 115021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83300 w 770864"/>
              <a:gd name="connsiteY6" fmla="*/ 1016069 h 1160503"/>
              <a:gd name="connsiteX7" fmla="*/ 120379 w 770864"/>
              <a:gd name="connsiteY7" fmla="*/ 966195 h 1160503"/>
              <a:gd name="connsiteX8" fmla="*/ 202515 w 770864"/>
              <a:gd name="connsiteY8" fmla="*/ 849639 h 1160503"/>
              <a:gd name="connsiteX9" fmla="*/ 236377 w 770864"/>
              <a:gd name="connsiteY9" fmla="*/ 936595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49734 w 770864"/>
              <a:gd name="connsiteY6" fmla="*/ 1104185 h 1160503"/>
              <a:gd name="connsiteX7" fmla="*/ 120379 w 770864"/>
              <a:gd name="connsiteY7" fmla="*/ 966195 h 1160503"/>
              <a:gd name="connsiteX8" fmla="*/ 202515 w 770864"/>
              <a:gd name="connsiteY8" fmla="*/ 849639 h 1160503"/>
              <a:gd name="connsiteX9" fmla="*/ 236377 w 770864"/>
              <a:gd name="connsiteY9" fmla="*/ 936595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49734 w 770864"/>
              <a:gd name="connsiteY6" fmla="*/ 1104185 h 1160503"/>
              <a:gd name="connsiteX7" fmla="*/ 120379 w 770864"/>
              <a:gd name="connsiteY7" fmla="*/ 966195 h 1160503"/>
              <a:gd name="connsiteX8" fmla="*/ 202515 w 770864"/>
              <a:gd name="connsiteY8" fmla="*/ 849639 h 1160503"/>
              <a:gd name="connsiteX9" fmla="*/ 236377 w 770864"/>
              <a:gd name="connsiteY9" fmla="*/ 936595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49734 w 770864"/>
              <a:gd name="connsiteY6" fmla="*/ 1104185 h 1160503"/>
              <a:gd name="connsiteX7" fmla="*/ 120379 w 770864"/>
              <a:gd name="connsiteY7" fmla="*/ 966195 h 1160503"/>
              <a:gd name="connsiteX8" fmla="*/ 202515 w 770864"/>
              <a:gd name="connsiteY8" fmla="*/ 849639 h 1160503"/>
              <a:gd name="connsiteX9" fmla="*/ 236377 w 770864"/>
              <a:gd name="connsiteY9" fmla="*/ 936595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49734 w 770864"/>
              <a:gd name="connsiteY6" fmla="*/ 1104185 h 1160503"/>
              <a:gd name="connsiteX7" fmla="*/ 120379 w 770864"/>
              <a:gd name="connsiteY7" fmla="*/ 966195 h 1160503"/>
              <a:gd name="connsiteX8" fmla="*/ 202515 w 770864"/>
              <a:gd name="connsiteY8" fmla="*/ 849639 h 1160503"/>
              <a:gd name="connsiteX9" fmla="*/ 259656 w 770864"/>
              <a:gd name="connsiteY9" fmla="*/ 957474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49734 w 770864"/>
              <a:gd name="connsiteY6" fmla="*/ 1104185 h 1160503"/>
              <a:gd name="connsiteX7" fmla="*/ 120379 w 770864"/>
              <a:gd name="connsiteY7" fmla="*/ 966195 h 1160503"/>
              <a:gd name="connsiteX8" fmla="*/ 202515 w 770864"/>
              <a:gd name="connsiteY8" fmla="*/ 849639 h 1160503"/>
              <a:gd name="connsiteX9" fmla="*/ 259656 w 770864"/>
              <a:gd name="connsiteY9" fmla="*/ 957474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49734 w 770864"/>
              <a:gd name="connsiteY6" fmla="*/ 1104185 h 1160503"/>
              <a:gd name="connsiteX7" fmla="*/ 120379 w 770864"/>
              <a:gd name="connsiteY7" fmla="*/ 966195 h 1160503"/>
              <a:gd name="connsiteX8" fmla="*/ 202515 w 770864"/>
              <a:gd name="connsiteY8" fmla="*/ 849639 h 1160503"/>
              <a:gd name="connsiteX9" fmla="*/ 148760 w 770864"/>
              <a:gd name="connsiteY9" fmla="*/ 857573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49734 w 770864"/>
              <a:gd name="connsiteY6" fmla="*/ 1104185 h 1160503"/>
              <a:gd name="connsiteX7" fmla="*/ 265140 w 770864"/>
              <a:gd name="connsiteY7" fmla="*/ 970888 h 1160503"/>
              <a:gd name="connsiteX8" fmla="*/ 202515 w 770864"/>
              <a:gd name="connsiteY8" fmla="*/ 849639 h 1160503"/>
              <a:gd name="connsiteX9" fmla="*/ 148760 w 770864"/>
              <a:gd name="connsiteY9" fmla="*/ 857573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49734 w 770864"/>
              <a:gd name="connsiteY6" fmla="*/ 1104185 h 1160503"/>
              <a:gd name="connsiteX7" fmla="*/ 265140 w 770864"/>
              <a:gd name="connsiteY7" fmla="*/ 970888 h 1160503"/>
              <a:gd name="connsiteX8" fmla="*/ 202515 w 770864"/>
              <a:gd name="connsiteY8" fmla="*/ 849639 h 1160503"/>
              <a:gd name="connsiteX9" fmla="*/ 148760 w 770864"/>
              <a:gd name="connsiteY9" fmla="*/ 857573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073 w 770864"/>
              <a:gd name="connsiteY0" fmla="*/ 27541 h 1160503"/>
              <a:gd name="connsiteX1" fmla="*/ 769539 w 770864"/>
              <a:gd name="connsiteY1" fmla="*/ 40006 h 1160503"/>
              <a:gd name="connsiteX2" fmla="*/ 649815 w 770864"/>
              <a:gd name="connsiteY2" fmla="*/ 623747 h 1160503"/>
              <a:gd name="connsiteX3" fmla="*/ 331358 w 770864"/>
              <a:gd name="connsiteY3" fmla="*/ 929286 h 1160503"/>
              <a:gd name="connsiteX4" fmla="*/ 336232 w 770864"/>
              <a:gd name="connsiteY4" fmla="*/ 1012192 h 1160503"/>
              <a:gd name="connsiteX5" fmla="*/ 262044 w 770864"/>
              <a:gd name="connsiteY5" fmla="*/ 1160503 h 1160503"/>
              <a:gd name="connsiteX6" fmla="*/ 149734 w 770864"/>
              <a:gd name="connsiteY6" fmla="*/ 1104185 h 1160503"/>
              <a:gd name="connsiteX7" fmla="*/ 265140 w 770864"/>
              <a:gd name="connsiteY7" fmla="*/ 970888 h 1160503"/>
              <a:gd name="connsiteX8" fmla="*/ 155565 w 770864"/>
              <a:gd name="connsiteY8" fmla="*/ 985510 h 1160503"/>
              <a:gd name="connsiteX9" fmla="*/ 148760 w 770864"/>
              <a:gd name="connsiteY9" fmla="*/ 857573 h 1160503"/>
              <a:gd name="connsiteX10" fmla="*/ 69685 w 770864"/>
              <a:gd name="connsiteY10" fmla="*/ 991787 h 1160503"/>
              <a:gd name="connsiteX11" fmla="*/ 128818 w 770864"/>
              <a:gd name="connsiteY11" fmla="*/ 772208 h 1160503"/>
              <a:gd name="connsiteX12" fmla="*/ 1244 w 770864"/>
              <a:gd name="connsiteY12" fmla="*/ 836745 h 1160503"/>
              <a:gd name="connsiteX13" fmla="*/ 85757 w 770864"/>
              <a:gd name="connsiteY13" fmla="*/ 714965 h 1160503"/>
              <a:gd name="connsiteX14" fmla="*/ 269733 w 770864"/>
              <a:gd name="connsiteY14" fmla="*/ 879746 h 1160503"/>
              <a:gd name="connsiteX15" fmla="*/ 462954 w 770864"/>
              <a:gd name="connsiteY15" fmla="*/ 616711 h 1160503"/>
              <a:gd name="connsiteX16" fmla="*/ 408073 w 770864"/>
              <a:gd name="connsiteY16" fmla="*/ 27541 h 1160503"/>
              <a:gd name="connsiteX0" fmla="*/ 408125 w 770916"/>
              <a:gd name="connsiteY0" fmla="*/ 27541 h 1160503"/>
              <a:gd name="connsiteX1" fmla="*/ 769591 w 770916"/>
              <a:gd name="connsiteY1" fmla="*/ 40006 h 1160503"/>
              <a:gd name="connsiteX2" fmla="*/ 649867 w 770916"/>
              <a:gd name="connsiteY2" fmla="*/ 623747 h 1160503"/>
              <a:gd name="connsiteX3" fmla="*/ 331410 w 770916"/>
              <a:gd name="connsiteY3" fmla="*/ 929286 h 1160503"/>
              <a:gd name="connsiteX4" fmla="*/ 336284 w 770916"/>
              <a:gd name="connsiteY4" fmla="*/ 1012192 h 1160503"/>
              <a:gd name="connsiteX5" fmla="*/ 262096 w 770916"/>
              <a:gd name="connsiteY5" fmla="*/ 1160503 h 1160503"/>
              <a:gd name="connsiteX6" fmla="*/ 149786 w 770916"/>
              <a:gd name="connsiteY6" fmla="*/ 1104185 h 1160503"/>
              <a:gd name="connsiteX7" fmla="*/ 265192 w 770916"/>
              <a:gd name="connsiteY7" fmla="*/ 970888 h 1160503"/>
              <a:gd name="connsiteX8" fmla="*/ 155617 w 770916"/>
              <a:gd name="connsiteY8" fmla="*/ 985510 h 1160503"/>
              <a:gd name="connsiteX9" fmla="*/ 148812 w 770916"/>
              <a:gd name="connsiteY9" fmla="*/ 857573 h 1160503"/>
              <a:gd name="connsiteX10" fmla="*/ 105396 w 770916"/>
              <a:gd name="connsiteY10" fmla="*/ 753115 h 1160503"/>
              <a:gd name="connsiteX11" fmla="*/ 128870 w 770916"/>
              <a:gd name="connsiteY11" fmla="*/ 772208 h 1160503"/>
              <a:gd name="connsiteX12" fmla="*/ 1296 w 770916"/>
              <a:gd name="connsiteY12" fmla="*/ 836745 h 1160503"/>
              <a:gd name="connsiteX13" fmla="*/ 85809 w 770916"/>
              <a:gd name="connsiteY13" fmla="*/ 714965 h 1160503"/>
              <a:gd name="connsiteX14" fmla="*/ 269785 w 770916"/>
              <a:gd name="connsiteY14" fmla="*/ 879746 h 1160503"/>
              <a:gd name="connsiteX15" fmla="*/ 463006 w 770916"/>
              <a:gd name="connsiteY15" fmla="*/ 616711 h 1160503"/>
              <a:gd name="connsiteX16" fmla="*/ 408125 w 770916"/>
              <a:gd name="connsiteY16" fmla="*/ 27541 h 1160503"/>
              <a:gd name="connsiteX0" fmla="*/ 408125 w 770916"/>
              <a:gd name="connsiteY0" fmla="*/ 27541 h 1160503"/>
              <a:gd name="connsiteX1" fmla="*/ 769591 w 770916"/>
              <a:gd name="connsiteY1" fmla="*/ 40006 h 1160503"/>
              <a:gd name="connsiteX2" fmla="*/ 649867 w 770916"/>
              <a:gd name="connsiteY2" fmla="*/ 623747 h 1160503"/>
              <a:gd name="connsiteX3" fmla="*/ 331410 w 770916"/>
              <a:gd name="connsiteY3" fmla="*/ 929286 h 1160503"/>
              <a:gd name="connsiteX4" fmla="*/ 336284 w 770916"/>
              <a:gd name="connsiteY4" fmla="*/ 1012192 h 1160503"/>
              <a:gd name="connsiteX5" fmla="*/ 262096 w 770916"/>
              <a:gd name="connsiteY5" fmla="*/ 1160503 h 1160503"/>
              <a:gd name="connsiteX6" fmla="*/ 149786 w 770916"/>
              <a:gd name="connsiteY6" fmla="*/ 1104185 h 1160503"/>
              <a:gd name="connsiteX7" fmla="*/ 265192 w 770916"/>
              <a:gd name="connsiteY7" fmla="*/ 970888 h 1160503"/>
              <a:gd name="connsiteX8" fmla="*/ 155617 w 770916"/>
              <a:gd name="connsiteY8" fmla="*/ 985510 h 1160503"/>
              <a:gd name="connsiteX9" fmla="*/ 148812 w 770916"/>
              <a:gd name="connsiteY9" fmla="*/ 857573 h 1160503"/>
              <a:gd name="connsiteX10" fmla="*/ 105396 w 770916"/>
              <a:gd name="connsiteY10" fmla="*/ 753115 h 1160503"/>
              <a:gd name="connsiteX11" fmla="*/ 128870 w 770916"/>
              <a:gd name="connsiteY11" fmla="*/ 772208 h 1160503"/>
              <a:gd name="connsiteX12" fmla="*/ 1296 w 770916"/>
              <a:gd name="connsiteY12" fmla="*/ 836745 h 1160503"/>
              <a:gd name="connsiteX13" fmla="*/ 85809 w 770916"/>
              <a:gd name="connsiteY13" fmla="*/ 714965 h 1160503"/>
              <a:gd name="connsiteX14" fmla="*/ 269785 w 770916"/>
              <a:gd name="connsiteY14" fmla="*/ 879746 h 1160503"/>
              <a:gd name="connsiteX15" fmla="*/ 463006 w 770916"/>
              <a:gd name="connsiteY15" fmla="*/ 616711 h 1160503"/>
              <a:gd name="connsiteX16" fmla="*/ 408125 w 770916"/>
              <a:gd name="connsiteY16" fmla="*/ 27541 h 1160503"/>
              <a:gd name="connsiteX0" fmla="*/ 408125 w 770916"/>
              <a:gd name="connsiteY0" fmla="*/ 27541 h 1160503"/>
              <a:gd name="connsiteX1" fmla="*/ 769591 w 770916"/>
              <a:gd name="connsiteY1" fmla="*/ 40006 h 1160503"/>
              <a:gd name="connsiteX2" fmla="*/ 649867 w 770916"/>
              <a:gd name="connsiteY2" fmla="*/ 623747 h 1160503"/>
              <a:gd name="connsiteX3" fmla="*/ 331410 w 770916"/>
              <a:gd name="connsiteY3" fmla="*/ 929286 h 1160503"/>
              <a:gd name="connsiteX4" fmla="*/ 336284 w 770916"/>
              <a:gd name="connsiteY4" fmla="*/ 1012192 h 1160503"/>
              <a:gd name="connsiteX5" fmla="*/ 262096 w 770916"/>
              <a:gd name="connsiteY5" fmla="*/ 1160503 h 1160503"/>
              <a:gd name="connsiteX6" fmla="*/ 149786 w 770916"/>
              <a:gd name="connsiteY6" fmla="*/ 1104185 h 1160503"/>
              <a:gd name="connsiteX7" fmla="*/ 265192 w 770916"/>
              <a:gd name="connsiteY7" fmla="*/ 970888 h 1160503"/>
              <a:gd name="connsiteX8" fmla="*/ 155617 w 770916"/>
              <a:gd name="connsiteY8" fmla="*/ 985510 h 1160503"/>
              <a:gd name="connsiteX9" fmla="*/ 148812 w 770916"/>
              <a:gd name="connsiteY9" fmla="*/ 857573 h 1160503"/>
              <a:gd name="connsiteX10" fmla="*/ 105396 w 770916"/>
              <a:gd name="connsiteY10" fmla="*/ 753115 h 1160503"/>
              <a:gd name="connsiteX11" fmla="*/ 128870 w 770916"/>
              <a:gd name="connsiteY11" fmla="*/ 772208 h 1160503"/>
              <a:gd name="connsiteX12" fmla="*/ 1296 w 770916"/>
              <a:gd name="connsiteY12" fmla="*/ 836745 h 1160503"/>
              <a:gd name="connsiteX13" fmla="*/ 85809 w 770916"/>
              <a:gd name="connsiteY13" fmla="*/ 714965 h 1160503"/>
              <a:gd name="connsiteX14" fmla="*/ 269785 w 770916"/>
              <a:gd name="connsiteY14" fmla="*/ 879746 h 1160503"/>
              <a:gd name="connsiteX15" fmla="*/ 463006 w 770916"/>
              <a:gd name="connsiteY15" fmla="*/ 616711 h 1160503"/>
              <a:gd name="connsiteX16" fmla="*/ 408125 w 770916"/>
              <a:gd name="connsiteY16" fmla="*/ 27541 h 1160503"/>
              <a:gd name="connsiteX0" fmla="*/ 408125 w 770916"/>
              <a:gd name="connsiteY0" fmla="*/ 27541 h 1160503"/>
              <a:gd name="connsiteX1" fmla="*/ 769591 w 770916"/>
              <a:gd name="connsiteY1" fmla="*/ 40006 h 1160503"/>
              <a:gd name="connsiteX2" fmla="*/ 649867 w 770916"/>
              <a:gd name="connsiteY2" fmla="*/ 623747 h 1160503"/>
              <a:gd name="connsiteX3" fmla="*/ 331410 w 770916"/>
              <a:gd name="connsiteY3" fmla="*/ 929286 h 1160503"/>
              <a:gd name="connsiteX4" fmla="*/ 336284 w 770916"/>
              <a:gd name="connsiteY4" fmla="*/ 1012192 h 1160503"/>
              <a:gd name="connsiteX5" fmla="*/ 262096 w 770916"/>
              <a:gd name="connsiteY5" fmla="*/ 1160503 h 1160503"/>
              <a:gd name="connsiteX6" fmla="*/ 149786 w 770916"/>
              <a:gd name="connsiteY6" fmla="*/ 1104185 h 1160503"/>
              <a:gd name="connsiteX7" fmla="*/ 265192 w 770916"/>
              <a:gd name="connsiteY7" fmla="*/ 970888 h 1160503"/>
              <a:gd name="connsiteX8" fmla="*/ 155617 w 770916"/>
              <a:gd name="connsiteY8" fmla="*/ 985510 h 1160503"/>
              <a:gd name="connsiteX9" fmla="*/ 148812 w 770916"/>
              <a:gd name="connsiteY9" fmla="*/ 857573 h 1160503"/>
              <a:gd name="connsiteX10" fmla="*/ 105396 w 770916"/>
              <a:gd name="connsiteY10" fmla="*/ 753115 h 1160503"/>
              <a:gd name="connsiteX11" fmla="*/ 128870 w 770916"/>
              <a:gd name="connsiteY11" fmla="*/ 772208 h 1160503"/>
              <a:gd name="connsiteX12" fmla="*/ 1296 w 770916"/>
              <a:gd name="connsiteY12" fmla="*/ 836745 h 1160503"/>
              <a:gd name="connsiteX13" fmla="*/ 85809 w 770916"/>
              <a:gd name="connsiteY13" fmla="*/ 714965 h 1160503"/>
              <a:gd name="connsiteX14" fmla="*/ 269785 w 770916"/>
              <a:gd name="connsiteY14" fmla="*/ 879746 h 1160503"/>
              <a:gd name="connsiteX15" fmla="*/ 463006 w 770916"/>
              <a:gd name="connsiteY15" fmla="*/ 616711 h 1160503"/>
              <a:gd name="connsiteX16" fmla="*/ 408125 w 770916"/>
              <a:gd name="connsiteY16" fmla="*/ 27541 h 1160503"/>
              <a:gd name="connsiteX0" fmla="*/ 408125 w 770916"/>
              <a:gd name="connsiteY0" fmla="*/ 27541 h 1160503"/>
              <a:gd name="connsiteX1" fmla="*/ 769591 w 770916"/>
              <a:gd name="connsiteY1" fmla="*/ 40006 h 1160503"/>
              <a:gd name="connsiteX2" fmla="*/ 649867 w 770916"/>
              <a:gd name="connsiteY2" fmla="*/ 623747 h 1160503"/>
              <a:gd name="connsiteX3" fmla="*/ 331410 w 770916"/>
              <a:gd name="connsiteY3" fmla="*/ 929286 h 1160503"/>
              <a:gd name="connsiteX4" fmla="*/ 336284 w 770916"/>
              <a:gd name="connsiteY4" fmla="*/ 1012192 h 1160503"/>
              <a:gd name="connsiteX5" fmla="*/ 262096 w 770916"/>
              <a:gd name="connsiteY5" fmla="*/ 1160503 h 1160503"/>
              <a:gd name="connsiteX6" fmla="*/ 149786 w 770916"/>
              <a:gd name="connsiteY6" fmla="*/ 1104185 h 1160503"/>
              <a:gd name="connsiteX7" fmla="*/ 265192 w 770916"/>
              <a:gd name="connsiteY7" fmla="*/ 970888 h 1160503"/>
              <a:gd name="connsiteX8" fmla="*/ 155617 w 770916"/>
              <a:gd name="connsiteY8" fmla="*/ 985510 h 1160503"/>
              <a:gd name="connsiteX9" fmla="*/ 148812 w 770916"/>
              <a:gd name="connsiteY9" fmla="*/ 857573 h 1160503"/>
              <a:gd name="connsiteX10" fmla="*/ 105396 w 770916"/>
              <a:gd name="connsiteY10" fmla="*/ 753115 h 1160503"/>
              <a:gd name="connsiteX11" fmla="*/ 128870 w 770916"/>
              <a:gd name="connsiteY11" fmla="*/ 772208 h 1160503"/>
              <a:gd name="connsiteX12" fmla="*/ 1296 w 770916"/>
              <a:gd name="connsiteY12" fmla="*/ 836745 h 1160503"/>
              <a:gd name="connsiteX13" fmla="*/ 85809 w 770916"/>
              <a:gd name="connsiteY13" fmla="*/ 714965 h 1160503"/>
              <a:gd name="connsiteX14" fmla="*/ 269785 w 770916"/>
              <a:gd name="connsiteY14" fmla="*/ 879746 h 1160503"/>
              <a:gd name="connsiteX15" fmla="*/ 463006 w 770916"/>
              <a:gd name="connsiteY15" fmla="*/ 616711 h 1160503"/>
              <a:gd name="connsiteX16" fmla="*/ 408125 w 770916"/>
              <a:gd name="connsiteY16" fmla="*/ 27541 h 1160503"/>
              <a:gd name="connsiteX0" fmla="*/ 408125 w 770916"/>
              <a:gd name="connsiteY0" fmla="*/ 27541 h 1160503"/>
              <a:gd name="connsiteX1" fmla="*/ 769591 w 770916"/>
              <a:gd name="connsiteY1" fmla="*/ 40006 h 1160503"/>
              <a:gd name="connsiteX2" fmla="*/ 649867 w 770916"/>
              <a:gd name="connsiteY2" fmla="*/ 623747 h 1160503"/>
              <a:gd name="connsiteX3" fmla="*/ 331410 w 770916"/>
              <a:gd name="connsiteY3" fmla="*/ 929286 h 1160503"/>
              <a:gd name="connsiteX4" fmla="*/ 336284 w 770916"/>
              <a:gd name="connsiteY4" fmla="*/ 1012192 h 1160503"/>
              <a:gd name="connsiteX5" fmla="*/ 262096 w 770916"/>
              <a:gd name="connsiteY5" fmla="*/ 1160503 h 1160503"/>
              <a:gd name="connsiteX6" fmla="*/ 149786 w 770916"/>
              <a:gd name="connsiteY6" fmla="*/ 1104185 h 1160503"/>
              <a:gd name="connsiteX7" fmla="*/ 265192 w 770916"/>
              <a:gd name="connsiteY7" fmla="*/ 970888 h 1160503"/>
              <a:gd name="connsiteX8" fmla="*/ 155617 w 770916"/>
              <a:gd name="connsiteY8" fmla="*/ 985510 h 1160503"/>
              <a:gd name="connsiteX9" fmla="*/ 148812 w 770916"/>
              <a:gd name="connsiteY9" fmla="*/ 857573 h 1160503"/>
              <a:gd name="connsiteX10" fmla="*/ 105396 w 770916"/>
              <a:gd name="connsiteY10" fmla="*/ 753115 h 1160503"/>
              <a:gd name="connsiteX11" fmla="*/ 128870 w 770916"/>
              <a:gd name="connsiteY11" fmla="*/ 772208 h 1160503"/>
              <a:gd name="connsiteX12" fmla="*/ 1296 w 770916"/>
              <a:gd name="connsiteY12" fmla="*/ 836745 h 1160503"/>
              <a:gd name="connsiteX13" fmla="*/ 269785 w 770916"/>
              <a:gd name="connsiteY13" fmla="*/ 879746 h 1160503"/>
              <a:gd name="connsiteX14" fmla="*/ 463006 w 770916"/>
              <a:gd name="connsiteY14" fmla="*/ 616711 h 1160503"/>
              <a:gd name="connsiteX15" fmla="*/ 408125 w 770916"/>
              <a:gd name="connsiteY15" fmla="*/ 27541 h 1160503"/>
              <a:gd name="connsiteX0" fmla="*/ 408125 w 770916"/>
              <a:gd name="connsiteY0" fmla="*/ 27541 h 1160503"/>
              <a:gd name="connsiteX1" fmla="*/ 769591 w 770916"/>
              <a:gd name="connsiteY1" fmla="*/ 40006 h 1160503"/>
              <a:gd name="connsiteX2" fmla="*/ 649867 w 770916"/>
              <a:gd name="connsiteY2" fmla="*/ 623747 h 1160503"/>
              <a:gd name="connsiteX3" fmla="*/ 331410 w 770916"/>
              <a:gd name="connsiteY3" fmla="*/ 929286 h 1160503"/>
              <a:gd name="connsiteX4" fmla="*/ 336284 w 770916"/>
              <a:gd name="connsiteY4" fmla="*/ 1012192 h 1160503"/>
              <a:gd name="connsiteX5" fmla="*/ 262096 w 770916"/>
              <a:gd name="connsiteY5" fmla="*/ 1160503 h 1160503"/>
              <a:gd name="connsiteX6" fmla="*/ 149786 w 770916"/>
              <a:gd name="connsiteY6" fmla="*/ 1104185 h 1160503"/>
              <a:gd name="connsiteX7" fmla="*/ 265192 w 770916"/>
              <a:gd name="connsiteY7" fmla="*/ 970888 h 1160503"/>
              <a:gd name="connsiteX8" fmla="*/ 155617 w 770916"/>
              <a:gd name="connsiteY8" fmla="*/ 985510 h 1160503"/>
              <a:gd name="connsiteX9" fmla="*/ 148812 w 770916"/>
              <a:gd name="connsiteY9" fmla="*/ 857573 h 1160503"/>
              <a:gd name="connsiteX10" fmla="*/ 128870 w 770916"/>
              <a:gd name="connsiteY10" fmla="*/ 772208 h 1160503"/>
              <a:gd name="connsiteX11" fmla="*/ 1296 w 770916"/>
              <a:gd name="connsiteY11" fmla="*/ 836745 h 1160503"/>
              <a:gd name="connsiteX12" fmla="*/ 269785 w 770916"/>
              <a:gd name="connsiteY12" fmla="*/ 879746 h 1160503"/>
              <a:gd name="connsiteX13" fmla="*/ 463006 w 770916"/>
              <a:gd name="connsiteY13" fmla="*/ 616711 h 1160503"/>
              <a:gd name="connsiteX14" fmla="*/ 408125 w 770916"/>
              <a:gd name="connsiteY14" fmla="*/ 27541 h 1160503"/>
              <a:gd name="connsiteX0" fmla="*/ 408782 w 771573"/>
              <a:gd name="connsiteY0" fmla="*/ 27541 h 1160503"/>
              <a:gd name="connsiteX1" fmla="*/ 770248 w 771573"/>
              <a:gd name="connsiteY1" fmla="*/ 40006 h 1160503"/>
              <a:gd name="connsiteX2" fmla="*/ 650524 w 771573"/>
              <a:gd name="connsiteY2" fmla="*/ 623747 h 1160503"/>
              <a:gd name="connsiteX3" fmla="*/ 332067 w 771573"/>
              <a:gd name="connsiteY3" fmla="*/ 929286 h 1160503"/>
              <a:gd name="connsiteX4" fmla="*/ 336941 w 771573"/>
              <a:gd name="connsiteY4" fmla="*/ 1012192 h 1160503"/>
              <a:gd name="connsiteX5" fmla="*/ 262753 w 771573"/>
              <a:gd name="connsiteY5" fmla="*/ 1160503 h 1160503"/>
              <a:gd name="connsiteX6" fmla="*/ 150443 w 771573"/>
              <a:gd name="connsiteY6" fmla="*/ 1104185 h 1160503"/>
              <a:gd name="connsiteX7" fmla="*/ 265849 w 771573"/>
              <a:gd name="connsiteY7" fmla="*/ 970888 h 1160503"/>
              <a:gd name="connsiteX8" fmla="*/ 156274 w 771573"/>
              <a:gd name="connsiteY8" fmla="*/ 985510 h 1160503"/>
              <a:gd name="connsiteX9" fmla="*/ 149469 w 771573"/>
              <a:gd name="connsiteY9" fmla="*/ 857573 h 1160503"/>
              <a:gd name="connsiteX10" fmla="*/ 1953 w 771573"/>
              <a:gd name="connsiteY10" fmla="*/ 836745 h 1160503"/>
              <a:gd name="connsiteX11" fmla="*/ 270442 w 771573"/>
              <a:gd name="connsiteY11" fmla="*/ 879746 h 1160503"/>
              <a:gd name="connsiteX12" fmla="*/ 463663 w 771573"/>
              <a:gd name="connsiteY12" fmla="*/ 616711 h 1160503"/>
              <a:gd name="connsiteX13" fmla="*/ 408782 w 771573"/>
              <a:gd name="connsiteY13" fmla="*/ 27541 h 1160503"/>
              <a:gd name="connsiteX0" fmla="*/ 408726 w 771517"/>
              <a:gd name="connsiteY0" fmla="*/ 27541 h 1160503"/>
              <a:gd name="connsiteX1" fmla="*/ 770192 w 771517"/>
              <a:gd name="connsiteY1" fmla="*/ 40006 h 1160503"/>
              <a:gd name="connsiteX2" fmla="*/ 650468 w 771517"/>
              <a:gd name="connsiteY2" fmla="*/ 623747 h 1160503"/>
              <a:gd name="connsiteX3" fmla="*/ 332011 w 771517"/>
              <a:gd name="connsiteY3" fmla="*/ 929286 h 1160503"/>
              <a:gd name="connsiteX4" fmla="*/ 336885 w 771517"/>
              <a:gd name="connsiteY4" fmla="*/ 1012192 h 1160503"/>
              <a:gd name="connsiteX5" fmla="*/ 262697 w 771517"/>
              <a:gd name="connsiteY5" fmla="*/ 1160503 h 1160503"/>
              <a:gd name="connsiteX6" fmla="*/ 150387 w 771517"/>
              <a:gd name="connsiteY6" fmla="*/ 1104185 h 1160503"/>
              <a:gd name="connsiteX7" fmla="*/ 265793 w 771517"/>
              <a:gd name="connsiteY7" fmla="*/ 970888 h 1160503"/>
              <a:gd name="connsiteX8" fmla="*/ 156218 w 771517"/>
              <a:gd name="connsiteY8" fmla="*/ 985510 h 1160503"/>
              <a:gd name="connsiteX9" fmla="*/ 1897 w 771517"/>
              <a:gd name="connsiteY9" fmla="*/ 836745 h 1160503"/>
              <a:gd name="connsiteX10" fmla="*/ 270386 w 771517"/>
              <a:gd name="connsiteY10" fmla="*/ 879746 h 1160503"/>
              <a:gd name="connsiteX11" fmla="*/ 463607 w 771517"/>
              <a:gd name="connsiteY11" fmla="*/ 616711 h 1160503"/>
              <a:gd name="connsiteX12" fmla="*/ 408726 w 771517"/>
              <a:gd name="connsiteY12" fmla="*/ 27541 h 1160503"/>
              <a:gd name="connsiteX0" fmla="*/ 332601 w 695392"/>
              <a:gd name="connsiteY0" fmla="*/ 27541 h 1160503"/>
              <a:gd name="connsiteX1" fmla="*/ 694067 w 695392"/>
              <a:gd name="connsiteY1" fmla="*/ 40006 h 1160503"/>
              <a:gd name="connsiteX2" fmla="*/ 574343 w 695392"/>
              <a:gd name="connsiteY2" fmla="*/ 623747 h 1160503"/>
              <a:gd name="connsiteX3" fmla="*/ 255886 w 695392"/>
              <a:gd name="connsiteY3" fmla="*/ 929286 h 1160503"/>
              <a:gd name="connsiteX4" fmla="*/ 260760 w 695392"/>
              <a:gd name="connsiteY4" fmla="*/ 1012192 h 1160503"/>
              <a:gd name="connsiteX5" fmla="*/ 186572 w 695392"/>
              <a:gd name="connsiteY5" fmla="*/ 1160503 h 1160503"/>
              <a:gd name="connsiteX6" fmla="*/ 74262 w 695392"/>
              <a:gd name="connsiteY6" fmla="*/ 1104185 h 1160503"/>
              <a:gd name="connsiteX7" fmla="*/ 189668 w 695392"/>
              <a:gd name="connsiteY7" fmla="*/ 970888 h 1160503"/>
              <a:gd name="connsiteX8" fmla="*/ 80093 w 695392"/>
              <a:gd name="connsiteY8" fmla="*/ 985510 h 1160503"/>
              <a:gd name="connsiteX9" fmla="*/ 4094 w 695392"/>
              <a:gd name="connsiteY9" fmla="*/ 732043 h 1160503"/>
              <a:gd name="connsiteX10" fmla="*/ 194261 w 695392"/>
              <a:gd name="connsiteY10" fmla="*/ 879746 h 1160503"/>
              <a:gd name="connsiteX11" fmla="*/ 387482 w 695392"/>
              <a:gd name="connsiteY11" fmla="*/ 616711 h 1160503"/>
              <a:gd name="connsiteX12" fmla="*/ 332601 w 695392"/>
              <a:gd name="connsiteY12" fmla="*/ 27541 h 1160503"/>
              <a:gd name="connsiteX0" fmla="*/ 332601 w 695392"/>
              <a:gd name="connsiteY0" fmla="*/ 27541 h 1160503"/>
              <a:gd name="connsiteX1" fmla="*/ 694067 w 695392"/>
              <a:gd name="connsiteY1" fmla="*/ 40006 h 1160503"/>
              <a:gd name="connsiteX2" fmla="*/ 574343 w 695392"/>
              <a:gd name="connsiteY2" fmla="*/ 623747 h 1160503"/>
              <a:gd name="connsiteX3" fmla="*/ 255886 w 695392"/>
              <a:gd name="connsiteY3" fmla="*/ 929286 h 1160503"/>
              <a:gd name="connsiteX4" fmla="*/ 260760 w 695392"/>
              <a:gd name="connsiteY4" fmla="*/ 1012192 h 1160503"/>
              <a:gd name="connsiteX5" fmla="*/ 186572 w 695392"/>
              <a:gd name="connsiteY5" fmla="*/ 1160503 h 1160503"/>
              <a:gd name="connsiteX6" fmla="*/ 74262 w 695392"/>
              <a:gd name="connsiteY6" fmla="*/ 1104185 h 1160503"/>
              <a:gd name="connsiteX7" fmla="*/ 189668 w 695392"/>
              <a:gd name="connsiteY7" fmla="*/ 970888 h 1160503"/>
              <a:gd name="connsiteX8" fmla="*/ 80093 w 695392"/>
              <a:gd name="connsiteY8" fmla="*/ 985510 h 1160503"/>
              <a:gd name="connsiteX9" fmla="*/ 4094 w 695392"/>
              <a:gd name="connsiteY9" fmla="*/ 732043 h 1160503"/>
              <a:gd name="connsiteX10" fmla="*/ 194261 w 695392"/>
              <a:gd name="connsiteY10" fmla="*/ 879746 h 1160503"/>
              <a:gd name="connsiteX11" fmla="*/ 387482 w 695392"/>
              <a:gd name="connsiteY11" fmla="*/ 616711 h 1160503"/>
              <a:gd name="connsiteX12" fmla="*/ 332601 w 695392"/>
              <a:gd name="connsiteY12" fmla="*/ 27541 h 1160503"/>
              <a:gd name="connsiteX0" fmla="*/ 418606 w 781397"/>
              <a:gd name="connsiteY0" fmla="*/ 27541 h 1160503"/>
              <a:gd name="connsiteX1" fmla="*/ 780072 w 781397"/>
              <a:gd name="connsiteY1" fmla="*/ 40006 h 1160503"/>
              <a:gd name="connsiteX2" fmla="*/ 660348 w 781397"/>
              <a:gd name="connsiteY2" fmla="*/ 623747 h 1160503"/>
              <a:gd name="connsiteX3" fmla="*/ 341891 w 781397"/>
              <a:gd name="connsiteY3" fmla="*/ 929286 h 1160503"/>
              <a:gd name="connsiteX4" fmla="*/ 346765 w 781397"/>
              <a:gd name="connsiteY4" fmla="*/ 1012192 h 1160503"/>
              <a:gd name="connsiteX5" fmla="*/ 272577 w 781397"/>
              <a:gd name="connsiteY5" fmla="*/ 1160503 h 1160503"/>
              <a:gd name="connsiteX6" fmla="*/ 160267 w 781397"/>
              <a:gd name="connsiteY6" fmla="*/ 1104185 h 1160503"/>
              <a:gd name="connsiteX7" fmla="*/ 275673 w 781397"/>
              <a:gd name="connsiteY7" fmla="*/ 970888 h 1160503"/>
              <a:gd name="connsiteX8" fmla="*/ 166098 w 781397"/>
              <a:gd name="connsiteY8" fmla="*/ 985510 h 1160503"/>
              <a:gd name="connsiteX9" fmla="*/ 1524 w 781397"/>
              <a:gd name="connsiteY9" fmla="*/ 837532 h 1160503"/>
              <a:gd name="connsiteX10" fmla="*/ 90099 w 781397"/>
              <a:gd name="connsiteY10" fmla="*/ 732043 h 1160503"/>
              <a:gd name="connsiteX11" fmla="*/ 280266 w 781397"/>
              <a:gd name="connsiteY11" fmla="*/ 879746 h 1160503"/>
              <a:gd name="connsiteX12" fmla="*/ 473487 w 781397"/>
              <a:gd name="connsiteY12" fmla="*/ 616711 h 1160503"/>
              <a:gd name="connsiteX13" fmla="*/ 418606 w 781397"/>
              <a:gd name="connsiteY13" fmla="*/ 27541 h 1160503"/>
              <a:gd name="connsiteX0" fmla="*/ 417082 w 779873"/>
              <a:gd name="connsiteY0" fmla="*/ 27541 h 1160503"/>
              <a:gd name="connsiteX1" fmla="*/ 778548 w 779873"/>
              <a:gd name="connsiteY1" fmla="*/ 40006 h 1160503"/>
              <a:gd name="connsiteX2" fmla="*/ 658824 w 779873"/>
              <a:gd name="connsiteY2" fmla="*/ 623747 h 1160503"/>
              <a:gd name="connsiteX3" fmla="*/ 340367 w 779873"/>
              <a:gd name="connsiteY3" fmla="*/ 929286 h 1160503"/>
              <a:gd name="connsiteX4" fmla="*/ 345241 w 779873"/>
              <a:gd name="connsiteY4" fmla="*/ 1012192 h 1160503"/>
              <a:gd name="connsiteX5" fmla="*/ 271053 w 779873"/>
              <a:gd name="connsiteY5" fmla="*/ 1160503 h 1160503"/>
              <a:gd name="connsiteX6" fmla="*/ 158743 w 779873"/>
              <a:gd name="connsiteY6" fmla="*/ 1104185 h 1160503"/>
              <a:gd name="connsiteX7" fmla="*/ 274149 w 779873"/>
              <a:gd name="connsiteY7" fmla="*/ 970888 h 1160503"/>
              <a:gd name="connsiteX8" fmla="*/ 164574 w 779873"/>
              <a:gd name="connsiteY8" fmla="*/ 985510 h 1160503"/>
              <a:gd name="connsiteX9" fmla="*/ 0 w 779873"/>
              <a:gd name="connsiteY9" fmla="*/ 837532 h 1160503"/>
              <a:gd name="connsiteX10" fmla="*/ 88575 w 779873"/>
              <a:gd name="connsiteY10" fmla="*/ 732043 h 1160503"/>
              <a:gd name="connsiteX11" fmla="*/ 278742 w 779873"/>
              <a:gd name="connsiteY11" fmla="*/ 879746 h 1160503"/>
              <a:gd name="connsiteX12" fmla="*/ 471963 w 779873"/>
              <a:gd name="connsiteY12" fmla="*/ 616711 h 1160503"/>
              <a:gd name="connsiteX13" fmla="*/ 417082 w 779873"/>
              <a:gd name="connsiteY13" fmla="*/ 27541 h 1160503"/>
              <a:gd name="connsiteX0" fmla="*/ 417082 w 779873"/>
              <a:gd name="connsiteY0" fmla="*/ 27541 h 1160503"/>
              <a:gd name="connsiteX1" fmla="*/ 778548 w 779873"/>
              <a:gd name="connsiteY1" fmla="*/ 40006 h 1160503"/>
              <a:gd name="connsiteX2" fmla="*/ 658824 w 779873"/>
              <a:gd name="connsiteY2" fmla="*/ 623747 h 1160503"/>
              <a:gd name="connsiteX3" fmla="*/ 340367 w 779873"/>
              <a:gd name="connsiteY3" fmla="*/ 929286 h 1160503"/>
              <a:gd name="connsiteX4" fmla="*/ 345241 w 779873"/>
              <a:gd name="connsiteY4" fmla="*/ 1012192 h 1160503"/>
              <a:gd name="connsiteX5" fmla="*/ 271053 w 779873"/>
              <a:gd name="connsiteY5" fmla="*/ 1160503 h 1160503"/>
              <a:gd name="connsiteX6" fmla="*/ 158743 w 779873"/>
              <a:gd name="connsiteY6" fmla="*/ 1104185 h 1160503"/>
              <a:gd name="connsiteX7" fmla="*/ 274149 w 779873"/>
              <a:gd name="connsiteY7" fmla="*/ 970888 h 1160503"/>
              <a:gd name="connsiteX8" fmla="*/ 164574 w 779873"/>
              <a:gd name="connsiteY8" fmla="*/ 985510 h 1160503"/>
              <a:gd name="connsiteX9" fmla="*/ 0 w 779873"/>
              <a:gd name="connsiteY9" fmla="*/ 837532 h 1160503"/>
              <a:gd name="connsiteX10" fmla="*/ 88575 w 779873"/>
              <a:gd name="connsiteY10" fmla="*/ 732043 h 1160503"/>
              <a:gd name="connsiteX11" fmla="*/ 278742 w 779873"/>
              <a:gd name="connsiteY11" fmla="*/ 879746 h 1160503"/>
              <a:gd name="connsiteX12" fmla="*/ 471963 w 779873"/>
              <a:gd name="connsiteY12" fmla="*/ 616711 h 1160503"/>
              <a:gd name="connsiteX13" fmla="*/ 417082 w 779873"/>
              <a:gd name="connsiteY13" fmla="*/ 27541 h 1160503"/>
              <a:gd name="connsiteX0" fmla="*/ 417681 w 780472"/>
              <a:gd name="connsiteY0" fmla="*/ 27541 h 1160503"/>
              <a:gd name="connsiteX1" fmla="*/ 779147 w 780472"/>
              <a:gd name="connsiteY1" fmla="*/ 40006 h 1160503"/>
              <a:gd name="connsiteX2" fmla="*/ 659423 w 780472"/>
              <a:gd name="connsiteY2" fmla="*/ 623747 h 1160503"/>
              <a:gd name="connsiteX3" fmla="*/ 340966 w 780472"/>
              <a:gd name="connsiteY3" fmla="*/ 929286 h 1160503"/>
              <a:gd name="connsiteX4" fmla="*/ 345840 w 780472"/>
              <a:gd name="connsiteY4" fmla="*/ 1012192 h 1160503"/>
              <a:gd name="connsiteX5" fmla="*/ 271652 w 780472"/>
              <a:gd name="connsiteY5" fmla="*/ 1160503 h 1160503"/>
              <a:gd name="connsiteX6" fmla="*/ 159342 w 780472"/>
              <a:gd name="connsiteY6" fmla="*/ 1104185 h 1160503"/>
              <a:gd name="connsiteX7" fmla="*/ 274748 w 780472"/>
              <a:gd name="connsiteY7" fmla="*/ 970888 h 1160503"/>
              <a:gd name="connsiteX8" fmla="*/ 165173 w 780472"/>
              <a:gd name="connsiteY8" fmla="*/ 985510 h 1160503"/>
              <a:gd name="connsiteX9" fmla="*/ 599 w 780472"/>
              <a:gd name="connsiteY9" fmla="*/ 837532 h 1160503"/>
              <a:gd name="connsiteX10" fmla="*/ 89174 w 780472"/>
              <a:gd name="connsiteY10" fmla="*/ 732043 h 1160503"/>
              <a:gd name="connsiteX11" fmla="*/ 279341 w 780472"/>
              <a:gd name="connsiteY11" fmla="*/ 879746 h 1160503"/>
              <a:gd name="connsiteX12" fmla="*/ 472562 w 780472"/>
              <a:gd name="connsiteY12" fmla="*/ 616711 h 1160503"/>
              <a:gd name="connsiteX13" fmla="*/ 417681 w 780472"/>
              <a:gd name="connsiteY13" fmla="*/ 27541 h 1160503"/>
              <a:gd name="connsiteX0" fmla="*/ 417681 w 780472"/>
              <a:gd name="connsiteY0" fmla="*/ 27541 h 1160503"/>
              <a:gd name="connsiteX1" fmla="*/ 779147 w 780472"/>
              <a:gd name="connsiteY1" fmla="*/ 40006 h 1160503"/>
              <a:gd name="connsiteX2" fmla="*/ 659423 w 780472"/>
              <a:gd name="connsiteY2" fmla="*/ 623747 h 1160503"/>
              <a:gd name="connsiteX3" fmla="*/ 340966 w 780472"/>
              <a:gd name="connsiteY3" fmla="*/ 929286 h 1160503"/>
              <a:gd name="connsiteX4" fmla="*/ 345840 w 780472"/>
              <a:gd name="connsiteY4" fmla="*/ 1012192 h 1160503"/>
              <a:gd name="connsiteX5" fmla="*/ 271652 w 780472"/>
              <a:gd name="connsiteY5" fmla="*/ 1160503 h 1160503"/>
              <a:gd name="connsiteX6" fmla="*/ 159342 w 780472"/>
              <a:gd name="connsiteY6" fmla="*/ 1104185 h 1160503"/>
              <a:gd name="connsiteX7" fmla="*/ 274748 w 780472"/>
              <a:gd name="connsiteY7" fmla="*/ 970888 h 1160503"/>
              <a:gd name="connsiteX8" fmla="*/ 165173 w 780472"/>
              <a:gd name="connsiteY8" fmla="*/ 985510 h 1160503"/>
              <a:gd name="connsiteX9" fmla="*/ 599 w 780472"/>
              <a:gd name="connsiteY9" fmla="*/ 837532 h 1160503"/>
              <a:gd name="connsiteX10" fmla="*/ 89174 w 780472"/>
              <a:gd name="connsiteY10" fmla="*/ 732043 h 1160503"/>
              <a:gd name="connsiteX11" fmla="*/ 279341 w 780472"/>
              <a:gd name="connsiteY11" fmla="*/ 879746 h 1160503"/>
              <a:gd name="connsiteX12" fmla="*/ 472562 w 780472"/>
              <a:gd name="connsiteY12" fmla="*/ 616711 h 1160503"/>
              <a:gd name="connsiteX13" fmla="*/ 417681 w 780472"/>
              <a:gd name="connsiteY13" fmla="*/ 27541 h 1160503"/>
              <a:gd name="connsiteX0" fmla="*/ 417681 w 780472"/>
              <a:gd name="connsiteY0" fmla="*/ 27541 h 1160503"/>
              <a:gd name="connsiteX1" fmla="*/ 779147 w 780472"/>
              <a:gd name="connsiteY1" fmla="*/ 40006 h 1160503"/>
              <a:gd name="connsiteX2" fmla="*/ 659423 w 780472"/>
              <a:gd name="connsiteY2" fmla="*/ 623747 h 1160503"/>
              <a:gd name="connsiteX3" fmla="*/ 340966 w 780472"/>
              <a:gd name="connsiteY3" fmla="*/ 929286 h 1160503"/>
              <a:gd name="connsiteX4" fmla="*/ 345840 w 780472"/>
              <a:gd name="connsiteY4" fmla="*/ 1012192 h 1160503"/>
              <a:gd name="connsiteX5" fmla="*/ 271652 w 780472"/>
              <a:gd name="connsiteY5" fmla="*/ 1160503 h 1160503"/>
              <a:gd name="connsiteX6" fmla="*/ 159342 w 780472"/>
              <a:gd name="connsiteY6" fmla="*/ 1104185 h 1160503"/>
              <a:gd name="connsiteX7" fmla="*/ 274748 w 780472"/>
              <a:gd name="connsiteY7" fmla="*/ 970888 h 1160503"/>
              <a:gd name="connsiteX8" fmla="*/ 165173 w 780472"/>
              <a:gd name="connsiteY8" fmla="*/ 985510 h 1160503"/>
              <a:gd name="connsiteX9" fmla="*/ 599 w 780472"/>
              <a:gd name="connsiteY9" fmla="*/ 837532 h 1160503"/>
              <a:gd name="connsiteX10" fmla="*/ 89174 w 780472"/>
              <a:gd name="connsiteY10" fmla="*/ 732043 h 1160503"/>
              <a:gd name="connsiteX11" fmla="*/ 279341 w 780472"/>
              <a:gd name="connsiteY11" fmla="*/ 879746 h 1160503"/>
              <a:gd name="connsiteX12" fmla="*/ 472562 w 780472"/>
              <a:gd name="connsiteY12" fmla="*/ 616711 h 1160503"/>
              <a:gd name="connsiteX13" fmla="*/ 417681 w 780472"/>
              <a:gd name="connsiteY13" fmla="*/ 27541 h 1160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0472" h="1160503">
                <a:moveTo>
                  <a:pt x="417681" y="27541"/>
                </a:moveTo>
                <a:cubicBezTo>
                  <a:pt x="508595" y="-42032"/>
                  <a:pt x="713806" y="42443"/>
                  <a:pt x="779147" y="40006"/>
                </a:cubicBezTo>
                <a:cubicBezTo>
                  <a:pt x="788599" y="136912"/>
                  <a:pt x="747367" y="508300"/>
                  <a:pt x="659423" y="623747"/>
                </a:cubicBezTo>
                <a:cubicBezTo>
                  <a:pt x="609315" y="769300"/>
                  <a:pt x="457122" y="930665"/>
                  <a:pt x="340966" y="929286"/>
                </a:cubicBezTo>
                <a:cubicBezTo>
                  <a:pt x="314618" y="989027"/>
                  <a:pt x="336668" y="972182"/>
                  <a:pt x="345840" y="1012192"/>
                </a:cubicBezTo>
                <a:cubicBezTo>
                  <a:pt x="322254" y="1092725"/>
                  <a:pt x="387521" y="1095108"/>
                  <a:pt x="271652" y="1160503"/>
                </a:cubicBezTo>
                <a:cubicBezTo>
                  <a:pt x="283361" y="1111927"/>
                  <a:pt x="382667" y="969135"/>
                  <a:pt x="159342" y="1104185"/>
                </a:cubicBezTo>
                <a:cubicBezTo>
                  <a:pt x="135034" y="1052978"/>
                  <a:pt x="284754" y="1030248"/>
                  <a:pt x="274748" y="970888"/>
                </a:cubicBezTo>
                <a:cubicBezTo>
                  <a:pt x="226499" y="867948"/>
                  <a:pt x="157236" y="1007735"/>
                  <a:pt x="165173" y="985510"/>
                </a:cubicBezTo>
                <a:cubicBezTo>
                  <a:pt x="92825" y="1028006"/>
                  <a:pt x="34247" y="988672"/>
                  <a:pt x="599" y="837532"/>
                </a:cubicBezTo>
                <a:cubicBezTo>
                  <a:pt x="-6873" y="806876"/>
                  <a:pt x="57419" y="718996"/>
                  <a:pt x="89174" y="732043"/>
                </a:cubicBezTo>
                <a:cubicBezTo>
                  <a:pt x="112660" y="749966"/>
                  <a:pt x="192897" y="871961"/>
                  <a:pt x="279341" y="879746"/>
                </a:cubicBezTo>
                <a:cubicBezTo>
                  <a:pt x="287808" y="840059"/>
                  <a:pt x="465836" y="641241"/>
                  <a:pt x="472562" y="616711"/>
                </a:cubicBezTo>
                <a:cubicBezTo>
                  <a:pt x="537535" y="503760"/>
                  <a:pt x="431694" y="123905"/>
                  <a:pt x="417681" y="2754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100000">
                <a:srgbClr val="FFFFFF"/>
              </a:gs>
              <a:gs pos="50000">
                <a:schemeClr val="accent6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9" name="Rectángulo 58"/>
          <p:cNvSpPr/>
          <p:nvPr/>
        </p:nvSpPr>
        <p:spPr>
          <a:xfrm>
            <a:off x="2983406" y="4220534"/>
            <a:ext cx="488476" cy="371228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100000">
                <a:srgbClr val="FFFFFF"/>
              </a:gs>
              <a:gs pos="50000">
                <a:schemeClr val="accent6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48" name="Rectángulo 47"/>
          <p:cNvSpPr/>
          <p:nvPr/>
        </p:nvSpPr>
        <p:spPr>
          <a:xfrm>
            <a:off x="2633251" y="4242121"/>
            <a:ext cx="361431" cy="422183"/>
          </a:xfrm>
          <a:custGeom>
            <a:avLst/>
            <a:gdLst>
              <a:gd name="connsiteX0" fmla="*/ 0 w 483936"/>
              <a:gd name="connsiteY0" fmla="*/ 0 h 461161"/>
              <a:gd name="connsiteX1" fmla="*/ 483936 w 483936"/>
              <a:gd name="connsiteY1" fmla="*/ 0 h 461161"/>
              <a:gd name="connsiteX2" fmla="*/ 483936 w 483936"/>
              <a:gd name="connsiteY2" fmla="*/ 461161 h 461161"/>
              <a:gd name="connsiteX3" fmla="*/ 0 w 483936"/>
              <a:gd name="connsiteY3" fmla="*/ 461161 h 461161"/>
              <a:gd name="connsiteX4" fmla="*/ 0 w 483936"/>
              <a:gd name="connsiteY4" fmla="*/ 0 h 461161"/>
              <a:gd name="connsiteX0" fmla="*/ 0 w 500176"/>
              <a:gd name="connsiteY0" fmla="*/ 42226 h 461161"/>
              <a:gd name="connsiteX1" fmla="*/ 500176 w 500176"/>
              <a:gd name="connsiteY1" fmla="*/ 0 h 461161"/>
              <a:gd name="connsiteX2" fmla="*/ 500176 w 500176"/>
              <a:gd name="connsiteY2" fmla="*/ 461161 h 461161"/>
              <a:gd name="connsiteX3" fmla="*/ 16240 w 500176"/>
              <a:gd name="connsiteY3" fmla="*/ 461161 h 461161"/>
              <a:gd name="connsiteX4" fmla="*/ 0 w 500176"/>
              <a:gd name="connsiteY4" fmla="*/ 42226 h 461161"/>
              <a:gd name="connsiteX0" fmla="*/ 0 w 500176"/>
              <a:gd name="connsiteY0" fmla="*/ 74707 h 493642"/>
              <a:gd name="connsiteX1" fmla="*/ 360511 w 500176"/>
              <a:gd name="connsiteY1" fmla="*/ 0 h 493642"/>
              <a:gd name="connsiteX2" fmla="*/ 500176 w 500176"/>
              <a:gd name="connsiteY2" fmla="*/ 493642 h 493642"/>
              <a:gd name="connsiteX3" fmla="*/ 16240 w 500176"/>
              <a:gd name="connsiteY3" fmla="*/ 493642 h 493642"/>
              <a:gd name="connsiteX4" fmla="*/ 0 w 500176"/>
              <a:gd name="connsiteY4" fmla="*/ 74707 h 493642"/>
              <a:gd name="connsiteX0" fmla="*/ 0 w 500176"/>
              <a:gd name="connsiteY0" fmla="*/ 74707 h 493642"/>
              <a:gd name="connsiteX1" fmla="*/ 360511 w 500176"/>
              <a:gd name="connsiteY1" fmla="*/ 0 h 493642"/>
              <a:gd name="connsiteX2" fmla="*/ 500176 w 500176"/>
              <a:gd name="connsiteY2" fmla="*/ 493642 h 493642"/>
              <a:gd name="connsiteX3" fmla="*/ 16240 w 500176"/>
              <a:gd name="connsiteY3" fmla="*/ 493642 h 493642"/>
              <a:gd name="connsiteX4" fmla="*/ 0 w 500176"/>
              <a:gd name="connsiteY4" fmla="*/ 74707 h 493642"/>
              <a:gd name="connsiteX0" fmla="*/ 0 w 500176"/>
              <a:gd name="connsiteY0" fmla="*/ 74707 h 493642"/>
              <a:gd name="connsiteX1" fmla="*/ 360511 w 500176"/>
              <a:gd name="connsiteY1" fmla="*/ 0 h 493642"/>
              <a:gd name="connsiteX2" fmla="*/ 500176 w 500176"/>
              <a:gd name="connsiteY2" fmla="*/ 493642 h 493642"/>
              <a:gd name="connsiteX3" fmla="*/ 16240 w 500176"/>
              <a:gd name="connsiteY3" fmla="*/ 493642 h 493642"/>
              <a:gd name="connsiteX4" fmla="*/ 0 w 500176"/>
              <a:gd name="connsiteY4" fmla="*/ 74707 h 493642"/>
              <a:gd name="connsiteX0" fmla="*/ 0 w 500176"/>
              <a:gd name="connsiteY0" fmla="*/ 74707 h 493642"/>
              <a:gd name="connsiteX1" fmla="*/ 360511 w 500176"/>
              <a:gd name="connsiteY1" fmla="*/ 0 h 493642"/>
              <a:gd name="connsiteX2" fmla="*/ 500176 w 500176"/>
              <a:gd name="connsiteY2" fmla="*/ 493642 h 493642"/>
              <a:gd name="connsiteX3" fmla="*/ 16240 w 500176"/>
              <a:gd name="connsiteY3" fmla="*/ 493642 h 493642"/>
              <a:gd name="connsiteX4" fmla="*/ 0 w 500176"/>
              <a:gd name="connsiteY4" fmla="*/ 74707 h 493642"/>
              <a:gd name="connsiteX0" fmla="*/ 0 w 360511"/>
              <a:gd name="connsiteY0" fmla="*/ 74707 h 493642"/>
              <a:gd name="connsiteX1" fmla="*/ 360511 w 360511"/>
              <a:gd name="connsiteY1" fmla="*/ 0 h 493642"/>
              <a:gd name="connsiteX2" fmla="*/ 347519 w 360511"/>
              <a:gd name="connsiteY2" fmla="*/ 302003 h 493642"/>
              <a:gd name="connsiteX3" fmla="*/ 16240 w 360511"/>
              <a:gd name="connsiteY3" fmla="*/ 493642 h 493642"/>
              <a:gd name="connsiteX4" fmla="*/ 0 w 360511"/>
              <a:gd name="connsiteY4" fmla="*/ 74707 h 493642"/>
              <a:gd name="connsiteX0" fmla="*/ 0 w 360511"/>
              <a:gd name="connsiteY0" fmla="*/ 74707 h 493642"/>
              <a:gd name="connsiteX1" fmla="*/ 360511 w 360511"/>
              <a:gd name="connsiteY1" fmla="*/ 0 h 493642"/>
              <a:gd name="connsiteX2" fmla="*/ 347519 w 360511"/>
              <a:gd name="connsiteY2" fmla="*/ 302003 h 493642"/>
              <a:gd name="connsiteX3" fmla="*/ 16240 w 360511"/>
              <a:gd name="connsiteY3" fmla="*/ 493642 h 493642"/>
              <a:gd name="connsiteX4" fmla="*/ 0 w 360511"/>
              <a:gd name="connsiteY4" fmla="*/ 74707 h 493642"/>
              <a:gd name="connsiteX0" fmla="*/ 0 w 360511"/>
              <a:gd name="connsiteY0" fmla="*/ 74707 h 493642"/>
              <a:gd name="connsiteX1" fmla="*/ 360511 w 360511"/>
              <a:gd name="connsiteY1" fmla="*/ 0 h 493642"/>
              <a:gd name="connsiteX2" fmla="*/ 347519 w 360511"/>
              <a:gd name="connsiteY2" fmla="*/ 302003 h 493642"/>
              <a:gd name="connsiteX3" fmla="*/ 16240 w 360511"/>
              <a:gd name="connsiteY3" fmla="*/ 493642 h 493642"/>
              <a:gd name="connsiteX4" fmla="*/ 0 w 360511"/>
              <a:gd name="connsiteY4" fmla="*/ 74707 h 493642"/>
              <a:gd name="connsiteX0" fmla="*/ 0 w 360511"/>
              <a:gd name="connsiteY0" fmla="*/ 74707 h 493642"/>
              <a:gd name="connsiteX1" fmla="*/ 360511 w 360511"/>
              <a:gd name="connsiteY1" fmla="*/ 0 h 493642"/>
              <a:gd name="connsiteX2" fmla="*/ 347519 w 360511"/>
              <a:gd name="connsiteY2" fmla="*/ 302003 h 493642"/>
              <a:gd name="connsiteX3" fmla="*/ 16240 w 360511"/>
              <a:gd name="connsiteY3" fmla="*/ 493642 h 493642"/>
              <a:gd name="connsiteX4" fmla="*/ 0 w 360511"/>
              <a:gd name="connsiteY4" fmla="*/ 74707 h 493642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47519 w 360511"/>
              <a:gd name="connsiteY2" fmla="*/ 302003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47519 w 360511"/>
              <a:gd name="connsiteY2" fmla="*/ 302003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50767 w 360511"/>
              <a:gd name="connsiteY2" fmla="*/ 321492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50767 w 360511"/>
              <a:gd name="connsiteY2" fmla="*/ 321492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50767 w 360511"/>
              <a:gd name="connsiteY2" fmla="*/ 321492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920 w 361431"/>
              <a:gd name="connsiteY0" fmla="*/ 74707 h 422183"/>
              <a:gd name="connsiteX1" fmla="*/ 361431 w 361431"/>
              <a:gd name="connsiteY1" fmla="*/ 0 h 422183"/>
              <a:gd name="connsiteX2" fmla="*/ 351687 w 361431"/>
              <a:gd name="connsiteY2" fmla="*/ 321492 h 422183"/>
              <a:gd name="connsiteX3" fmla="*/ 88616 w 361431"/>
              <a:gd name="connsiteY3" fmla="*/ 422183 h 422183"/>
              <a:gd name="connsiteX4" fmla="*/ 920 w 361431"/>
              <a:gd name="connsiteY4" fmla="*/ 74707 h 4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431" h="422183">
                <a:moveTo>
                  <a:pt x="920" y="74707"/>
                </a:moveTo>
                <a:cubicBezTo>
                  <a:pt x="91857" y="-70376"/>
                  <a:pt x="280238" y="73624"/>
                  <a:pt x="361431" y="0"/>
                </a:cubicBezTo>
                <a:cubicBezTo>
                  <a:pt x="324620" y="94172"/>
                  <a:pt x="326787" y="165606"/>
                  <a:pt x="351687" y="321492"/>
                </a:cubicBezTo>
                <a:cubicBezTo>
                  <a:pt x="274823" y="296589"/>
                  <a:pt x="204456" y="313913"/>
                  <a:pt x="88616" y="422183"/>
                </a:cubicBezTo>
                <a:cubicBezTo>
                  <a:pt x="-15321" y="316103"/>
                  <a:pt x="920" y="271735"/>
                  <a:pt x="920" y="74707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rgbClr val="FFFFFF"/>
              </a:gs>
              <a:gs pos="50000">
                <a:schemeClr val="accent2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1" name="Rectángulo 47"/>
          <p:cNvSpPr/>
          <p:nvPr/>
        </p:nvSpPr>
        <p:spPr>
          <a:xfrm rot="9992516">
            <a:off x="3017557" y="4174468"/>
            <a:ext cx="783009" cy="1096262"/>
          </a:xfrm>
          <a:custGeom>
            <a:avLst/>
            <a:gdLst>
              <a:gd name="connsiteX0" fmla="*/ 0 w 483936"/>
              <a:gd name="connsiteY0" fmla="*/ 0 h 461161"/>
              <a:gd name="connsiteX1" fmla="*/ 483936 w 483936"/>
              <a:gd name="connsiteY1" fmla="*/ 0 h 461161"/>
              <a:gd name="connsiteX2" fmla="*/ 483936 w 483936"/>
              <a:gd name="connsiteY2" fmla="*/ 461161 h 461161"/>
              <a:gd name="connsiteX3" fmla="*/ 0 w 483936"/>
              <a:gd name="connsiteY3" fmla="*/ 461161 h 461161"/>
              <a:gd name="connsiteX4" fmla="*/ 0 w 483936"/>
              <a:gd name="connsiteY4" fmla="*/ 0 h 461161"/>
              <a:gd name="connsiteX0" fmla="*/ 0 w 500176"/>
              <a:gd name="connsiteY0" fmla="*/ 42226 h 461161"/>
              <a:gd name="connsiteX1" fmla="*/ 500176 w 500176"/>
              <a:gd name="connsiteY1" fmla="*/ 0 h 461161"/>
              <a:gd name="connsiteX2" fmla="*/ 500176 w 500176"/>
              <a:gd name="connsiteY2" fmla="*/ 461161 h 461161"/>
              <a:gd name="connsiteX3" fmla="*/ 16240 w 500176"/>
              <a:gd name="connsiteY3" fmla="*/ 461161 h 461161"/>
              <a:gd name="connsiteX4" fmla="*/ 0 w 500176"/>
              <a:gd name="connsiteY4" fmla="*/ 42226 h 461161"/>
              <a:gd name="connsiteX0" fmla="*/ 0 w 500176"/>
              <a:gd name="connsiteY0" fmla="*/ 74707 h 493642"/>
              <a:gd name="connsiteX1" fmla="*/ 360511 w 500176"/>
              <a:gd name="connsiteY1" fmla="*/ 0 h 493642"/>
              <a:gd name="connsiteX2" fmla="*/ 500176 w 500176"/>
              <a:gd name="connsiteY2" fmla="*/ 493642 h 493642"/>
              <a:gd name="connsiteX3" fmla="*/ 16240 w 500176"/>
              <a:gd name="connsiteY3" fmla="*/ 493642 h 493642"/>
              <a:gd name="connsiteX4" fmla="*/ 0 w 500176"/>
              <a:gd name="connsiteY4" fmla="*/ 74707 h 493642"/>
              <a:gd name="connsiteX0" fmla="*/ 0 w 500176"/>
              <a:gd name="connsiteY0" fmla="*/ 74707 h 493642"/>
              <a:gd name="connsiteX1" fmla="*/ 360511 w 500176"/>
              <a:gd name="connsiteY1" fmla="*/ 0 h 493642"/>
              <a:gd name="connsiteX2" fmla="*/ 500176 w 500176"/>
              <a:gd name="connsiteY2" fmla="*/ 493642 h 493642"/>
              <a:gd name="connsiteX3" fmla="*/ 16240 w 500176"/>
              <a:gd name="connsiteY3" fmla="*/ 493642 h 493642"/>
              <a:gd name="connsiteX4" fmla="*/ 0 w 500176"/>
              <a:gd name="connsiteY4" fmla="*/ 74707 h 493642"/>
              <a:gd name="connsiteX0" fmla="*/ 0 w 500176"/>
              <a:gd name="connsiteY0" fmla="*/ 74707 h 493642"/>
              <a:gd name="connsiteX1" fmla="*/ 360511 w 500176"/>
              <a:gd name="connsiteY1" fmla="*/ 0 h 493642"/>
              <a:gd name="connsiteX2" fmla="*/ 500176 w 500176"/>
              <a:gd name="connsiteY2" fmla="*/ 493642 h 493642"/>
              <a:gd name="connsiteX3" fmla="*/ 16240 w 500176"/>
              <a:gd name="connsiteY3" fmla="*/ 493642 h 493642"/>
              <a:gd name="connsiteX4" fmla="*/ 0 w 500176"/>
              <a:gd name="connsiteY4" fmla="*/ 74707 h 493642"/>
              <a:gd name="connsiteX0" fmla="*/ 0 w 500176"/>
              <a:gd name="connsiteY0" fmla="*/ 74707 h 493642"/>
              <a:gd name="connsiteX1" fmla="*/ 360511 w 500176"/>
              <a:gd name="connsiteY1" fmla="*/ 0 h 493642"/>
              <a:gd name="connsiteX2" fmla="*/ 500176 w 500176"/>
              <a:gd name="connsiteY2" fmla="*/ 493642 h 493642"/>
              <a:gd name="connsiteX3" fmla="*/ 16240 w 500176"/>
              <a:gd name="connsiteY3" fmla="*/ 493642 h 493642"/>
              <a:gd name="connsiteX4" fmla="*/ 0 w 500176"/>
              <a:gd name="connsiteY4" fmla="*/ 74707 h 493642"/>
              <a:gd name="connsiteX0" fmla="*/ 0 w 360511"/>
              <a:gd name="connsiteY0" fmla="*/ 74707 h 493642"/>
              <a:gd name="connsiteX1" fmla="*/ 360511 w 360511"/>
              <a:gd name="connsiteY1" fmla="*/ 0 h 493642"/>
              <a:gd name="connsiteX2" fmla="*/ 347519 w 360511"/>
              <a:gd name="connsiteY2" fmla="*/ 302003 h 493642"/>
              <a:gd name="connsiteX3" fmla="*/ 16240 w 360511"/>
              <a:gd name="connsiteY3" fmla="*/ 493642 h 493642"/>
              <a:gd name="connsiteX4" fmla="*/ 0 w 360511"/>
              <a:gd name="connsiteY4" fmla="*/ 74707 h 493642"/>
              <a:gd name="connsiteX0" fmla="*/ 0 w 360511"/>
              <a:gd name="connsiteY0" fmla="*/ 74707 h 493642"/>
              <a:gd name="connsiteX1" fmla="*/ 360511 w 360511"/>
              <a:gd name="connsiteY1" fmla="*/ 0 h 493642"/>
              <a:gd name="connsiteX2" fmla="*/ 347519 w 360511"/>
              <a:gd name="connsiteY2" fmla="*/ 302003 h 493642"/>
              <a:gd name="connsiteX3" fmla="*/ 16240 w 360511"/>
              <a:gd name="connsiteY3" fmla="*/ 493642 h 493642"/>
              <a:gd name="connsiteX4" fmla="*/ 0 w 360511"/>
              <a:gd name="connsiteY4" fmla="*/ 74707 h 493642"/>
              <a:gd name="connsiteX0" fmla="*/ 0 w 360511"/>
              <a:gd name="connsiteY0" fmla="*/ 74707 h 493642"/>
              <a:gd name="connsiteX1" fmla="*/ 360511 w 360511"/>
              <a:gd name="connsiteY1" fmla="*/ 0 h 493642"/>
              <a:gd name="connsiteX2" fmla="*/ 347519 w 360511"/>
              <a:gd name="connsiteY2" fmla="*/ 302003 h 493642"/>
              <a:gd name="connsiteX3" fmla="*/ 16240 w 360511"/>
              <a:gd name="connsiteY3" fmla="*/ 493642 h 493642"/>
              <a:gd name="connsiteX4" fmla="*/ 0 w 360511"/>
              <a:gd name="connsiteY4" fmla="*/ 74707 h 493642"/>
              <a:gd name="connsiteX0" fmla="*/ 0 w 360511"/>
              <a:gd name="connsiteY0" fmla="*/ 74707 h 493642"/>
              <a:gd name="connsiteX1" fmla="*/ 360511 w 360511"/>
              <a:gd name="connsiteY1" fmla="*/ 0 h 493642"/>
              <a:gd name="connsiteX2" fmla="*/ 347519 w 360511"/>
              <a:gd name="connsiteY2" fmla="*/ 302003 h 493642"/>
              <a:gd name="connsiteX3" fmla="*/ 16240 w 360511"/>
              <a:gd name="connsiteY3" fmla="*/ 493642 h 493642"/>
              <a:gd name="connsiteX4" fmla="*/ 0 w 360511"/>
              <a:gd name="connsiteY4" fmla="*/ 74707 h 493642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47519 w 360511"/>
              <a:gd name="connsiteY2" fmla="*/ 302003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47519 w 360511"/>
              <a:gd name="connsiteY2" fmla="*/ 302003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50767 w 360511"/>
              <a:gd name="connsiteY2" fmla="*/ 321492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50767 w 360511"/>
              <a:gd name="connsiteY2" fmla="*/ 321492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0 w 360511"/>
              <a:gd name="connsiteY0" fmla="*/ 74707 h 422183"/>
              <a:gd name="connsiteX1" fmla="*/ 360511 w 360511"/>
              <a:gd name="connsiteY1" fmla="*/ 0 h 422183"/>
              <a:gd name="connsiteX2" fmla="*/ 350767 w 360511"/>
              <a:gd name="connsiteY2" fmla="*/ 321492 h 422183"/>
              <a:gd name="connsiteX3" fmla="*/ 87696 w 360511"/>
              <a:gd name="connsiteY3" fmla="*/ 422183 h 422183"/>
              <a:gd name="connsiteX4" fmla="*/ 0 w 360511"/>
              <a:gd name="connsiteY4" fmla="*/ 74707 h 422183"/>
              <a:gd name="connsiteX0" fmla="*/ 920 w 361431"/>
              <a:gd name="connsiteY0" fmla="*/ 74707 h 422183"/>
              <a:gd name="connsiteX1" fmla="*/ 361431 w 361431"/>
              <a:gd name="connsiteY1" fmla="*/ 0 h 422183"/>
              <a:gd name="connsiteX2" fmla="*/ 351687 w 361431"/>
              <a:gd name="connsiteY2" fmla="*/ 321492 h 422183"/>
              <a:gd name="connsiteX3" fmla="*/ 88616 w 361431"/>
              <a:gd name="connsiteY3" fmla="*/ 422183 h 422183"/>
              <a:gd name="connsiteX4" fmla="*/ 920 w 361431"/>
              <a:gd name="connsiteY4" fmla="*/ 74707 h 422183"/>
              <a:gd name="connsiteX0" fmla="*/ 920 w 522374"/>
              <a:gd name="connsiteY0" fmla="*/ 74707 h 529330"/>
              <a:gd name="connsiteX1" fmla="*/ 361431 w 522374"/>
              <a:gd name="connsiteY1" fmla="*/ 0 h 529330"/>
              <a:gd name="connsiteX2" fmla="*/ 522374 w 522374"/>
              <a:gd name="connsiteY2" fmla="*/ 529330 h 529330"/>
              <a:gd name="connsiteX3" fmla="*/ 88616 w 522374"/>
              <a:gd name="connsiteY3" fmla="*/ 422183 h 529330"/>
              <a:gd name="connsiteX4" fmla="*/ 920 w 522374"/>
              <a:gd name="connsiteY4" fmla="*/ 74707 h 529330"/>
              <a:gd name="connsiteX0" fmla="*/ 920 w 522374"/>
              <a:gd name="connsiteY0" fmla="*/ 628300 h 1082923"/>
              <a:gd name="connsiteX1" fmla="*/ 336940 w 522374"/>
              <a:gd name="connsiteY1" fmla="*/ 0 h 1082923"/>
              <a:gd name="connsiteX2" fmla="*/ 522374 w 522374"/>
              <a:gd name="connsiteY2" fmla="*/ 1082923 h 1082923"/>
              <a:gd name="connsiteX3" fmla="*/ 88616 w 522374"/>
              <a:gd name="connsiteY3" fmla="*/ 975776 h 1082923"/>
              <a:gd name="connsiteX4" fmla="*/ 920 w 522374"/>
              <a:gd name="connsiteY4" fmla="*/ 628300 h 1082923"/>
              <a:gd name="connsiteX0" fmla="*/ 920 w 522374"/>
              <a:gd name="connsiteY0" fmla="*/ 628300 h 1082923"/>
              <a:gd name="connsiteX1" fmla="*/ 336940 w 522374"/>
              <a:gd name="connsiteY1" fmla="*/ 0 h 1082923"/>
              <a:gd name="connsiteX2" fmla="*/ 522374 w 522374"/>
              <a:gd name="connsiteY2" fmla="*/ 1082923 h 1082923"/>
              <a:gd name="connsiteX3" fmla="*/ 88616 w 522374"/>
              <a:gd name="connsiteY3" fmla="*/ 975776 h 1082923"/>
              <a:gd name="connsiteX4" fmla="*/ 920 w 522374"/>
              <a:gd name="connsiteY4" fmla="*/ 628300 h 1082923"/>
              <a:gd name="connsiteX0" fmla="*/ 920 w 559218"/>
              <a:gd name="connsiteY0" fmla="*/ 628300 h 1082923"/>
              <a:gd name="connsiteX1" fmla="*/ 336940 w 559218"/>
              <a:gd name="connsiteY1" fmla="*/ 0 h 1082923"/>
              <a:gd name="connsiteX2" fmla="*/ 522374 w 559218"/>
              <a:gd name="connsiteY2" fmla="*/ 1082923 h 1082923"/>
              <a:gd name="connsiteX3" fmla="*/ 88616 w 559218"/>
              <a:gd name="connsiteY3" fmla="*/ 975776 h 1082923"/>
              <a:gd name="connsiteX4" fmla="*/ 920 w 559218"/>
              <a:gd name="connsiteY4" fmla="*/ 628300 h 1082923"/>
              <a:gd name="connsiteX0" fmla="*/ 0 w 676849"/>
              <a:gd name="connsiteY0" fmla="*/ 746884 h 1082923"/>
              <a:gd name="connsiteX1" fmla="*/ 454571 w 676849"/>
              <a:gd name="connsiteY1" fmla="*/ 0 h 1082923"/>
              <a:gd name="connsiteX2" fmla="*/ 640005 w 676849"/>
              <a:gd name="connsiteY2" fmla="*/ 1082923 h 1082923"/>
              <a:gd name="connsiteX3" fmla="*/ 206247 w 676849"/>
              <a:gd name="connsiteY3" fmla="*/ 975776 h 1082923"/>
              <a:gd name="connsiteX4" fmla="*/ 0 w 676849"/>
              <a:gd name="connsiteY4" fmla="*/ 746884 h 1082923"/>
              <a:gd name="connsiteX0" fmla="*/ 0 w 676849"/>
              <a:gd name="connsiteY0" fmla="*/ 746884 h 1082923"/>
              <a:gd name="connsiteX1" fmla="*/ 454571 w 676849"/>
              <a:gd name="connsiteY1" fmla="*/ 0 h 1082923"/>
              <a:gd name="connsiteX2" fmla="*/ 640005 w 676849"/>
              <a:gd name="connsiteY2" fmla="*/ 1082923 h 1082923"/>
              <a:gd name="connsiteX3" fmla="*/ 206247 w 676849"/>
              <a:gd name="connsiteY3" fmla="*/ 975776 h 1082923"/>
              <a:gd name="connsiteX4" fmla="*/ 0 w 676849"/>
              <a:gd name="connsiteY4" fmla="*/ 746884 h 1082923"/>
              <a:gd name="connsiteX0" fmla="*/ 3586 w 680435"/>
              <a:gd name="connsiteY0" fmla="*/ 752321 h 1088360"/>
              <a:gd name="connsiteX1" fmla="*/ 160361 w 680435"/>
              <a:gd name="connsiteY1" fmla="*/ 735441 h 1088360"/>
              <a:gd name="connsiteX2" fmla="*/ 458157 w 680435"/>
              <a:gd name="connsiteY2" fmla="*/ 5437 h 1088360"/>
              <a:gd name="connsiteX3" fmla="*/ 643591 w 680435"/>
              <a:gd name="connsiteY3" fmla="*/ 1088360 h 1088360"/>
              <a:gd name="connsiteX4" fmla="*/ 209833 w 680435"/>
              <a:gd name="connsiteY4" fmla="*/ 981213 h 1088360"/>
              <a:gd name="connsiteX5" fmla="*/ 3586 w 680435"/>
              <a:gd name="connsiteY5" fmla="*/ 752321 h 1088360"/>
              <a:gd name="connsiteX0" fmla="*/ 3586 w 680435"/>
              <a:gd name="connsiteY0" fmla="*/ 752321 h 1088360"/>
              <a:gd name="connsiteX1" fmla="*/ 160361 w 680435"/>
              <a:gd name="connsiteY1" fmla="*/ 735441 h 1088360"/>
              <a:gd name="connsiteX2" fmla="*/ 458157 w 680435"/>
              <a:gd name="connsiteY2" fmla="*/ 5437 h 1088360"/>
              <a:gd name="connsiteX3" fmla="*/ 643591 w 680435"/>
              <a:gd name="connsiteY3" fmla="*/ 1088360 h 1088360"/>
              <a:gd name="connsiteX4" fmla="*/ 209833 w 680435"/>
              <a:gd name="connsiteY4" fmla="*/ 981213 h 1088360"/>
              <a:gd name="connsiteX5" fmla="*/ 3586 w 680435"/>
              <a:gd name="connsiteY5" fmla="*/ 752321 h 1088360"/>
              <a:gd name="connsiteX0" fmla="*/ 4085 w 680934"/>
              <a:gd name="connsiteY0" fmla="*/ 752321 h 1088360"/>
              <a:gd name="connsiteX1" fmla="*/ 160860 w 680934"/>
              <a:gd name="connsiteY1" fmla="*/ 735441 h 1088360"/>
              <a:gd name="connsiteX2" fmla="*/ 458656 w 680934"/>
              <a:gd name="connsiteY2" fmla="*/ 5437 h 1088360"/>
              <a:gd name="connsiteX3" fmla="*/ 644090 w 680934"/>
              <a:gd name="connsiteY3" fmla="*/ 1088360 h 1088360"/>
              <a:gd name="connsiteX4" fmla="*/ 210332 w 680934"/>
              <a:gd name="connsiteY4" fmla="*/ 981213 h 1088360"/>
              <a:gd name="connsiteX5" fmla="*/ 4085 w 680934"/>
              <a:gd name="connsiteY5" fmla="*/ 752321 h 1088360"/>
              <a:gd name="connsiteX0" fmla="*/ 4505 w 681354"/>
              <a:gd name="connsiteY0" fmla="*/ 754129 h 1090168"/>
              <a:gd name="connsiteX1" fmla="*/ 161280 w 681354"/>
              <a:gd name="connsiteY1" fmla="*/ 737249 h 1090168"/>
              <a:gd name="connsiteX2" fmla="*/ 6766 w 681354"/>
              <a:gd name="connsiteY2" fmla="*/ 726993 h 1090168"/>
              <a:gd name="connsiteX3" fmla="*/ 459076 w 681354"/>
              <a:gd name="connsiteY3" fmla="*/ 7245 h 1090168"/>
              <a:gd name="connsiteX4" fmla="*/ 644510 w 681354"/>
              <a:gd name="connsiteY4" fmla="*/ 1090168 h 1090168"/>
              <a:gd name="connsiteX5" fmla="*/ 210752 w 681354"/>
              <a:gd name="connsiteY5" fmla="*/ 983021 h 1090168"/>
              <a:gd name="connsiteX6" fmla="*/ 4505 w 681354"/>
              <a:gd name="connsiteY6" fmla="*/ 754129 h 1090168"/>
              <a:gd name="connsiteX0" fmla="*/ 4505 w 681354"/>
              <a:gd name="connsiteY0" fmla="*/ 754129 h 1090168"/>
              <a:gd name="connsiteX1" fmla="*/ 161280 w 681354"/>
              <a:gd name="connsiteY1" fmla="*/ 737249 h 1090168"/>
              <a:gd name="connsiteX2" fmla="*/ 6766 w 681354"/>
              <a:gd name="connsiteY2" fmla="*/ 726993 h 1090168"/>
              <a:gd name="connsiteX3" fmla="*/ 459076 w 681354"/>
              <a:gd name="connsiteY3" fmla="*/ 7245 h 1090168"/>
              <a:gd name="connsiteX4" fmla="*/ 644510 w 681354"/>
              <a:gd name="connsiteY4" fmla="*/ 1090168 h 1090168"/>
              <a:gd name="connsiteX5" fmla="*/ 210752 w 681354"/>
              <a:gd name="connsiteY5" fmla="*/ 983021 h 1090168"/>
              <a:gd name="connsiteX6" fmla="*/ 4505 w 681354"/>
              <a:gd name="connsiteY6" fmla="*/ 754129 h 1090168"/>
              <a:gd name="connsiteX0" fmla="*/ 4086 w 680935"/>
              <a:gd name="connsiteY0" fmla="*/ 754129 h 1090168"/>
              <a:gd name="connsiteX1" fmla="*/ 160861 w 680935"/>
              <a:gd name="connsiteY1" fmla="*/ 737249 h 1090168"/>
              <a:gd name="connsiteX2" fmla="*/ 6347 w 680935"/>
              <a:gd name="connsiteY2" fmla="*/ 726993 h 1090168"/>
              <a:gd name="connsiteX3" fmla="*/ 458657 w 680935"/>
              <a:gd name="connsiteY3" fmla="*/ 7245 h 1090168"/>
              <a:gd name="connsiteX4" fmla="*/ 644091 w 680935"/>
              <a:gd name="connsiteY4" fmla="*/ 1090168 h 1090168"/>
              <a:gd name="connsiteX5" fmla="*/ 210333 w 680935"/>
              <a:gd name="connsiteY5" fmla="*/ 983021 h 1090168"/>
              <a:gd name="connsiteX6" fmla="*/ 4086 w 680935"/>
              <a:gd name="connsiteY6" fmla="*/ 754129 h 1090168"/>
              <a:gd name="connsiteX0" fmla="*/ 4086 w 680935"/>
              <a:gd name="connsiteY0" fmla="*/ 754129 h 1090168"/>
              <a:gd name="connsiteX1" fmla="*/ 160861 w 680935"/>
              <a:gd name="connsiteY1" fmla="*/ 737249 h 1090168"/>
              <a:gd name="connsiteX2" fmla="*/ 6347 w 680935"/>
              <a:gd name="connsiteY2" fmla="*/ 726993 h 1090168"/>
              <a:gd name="connsiteX3" fmla="*/ 458657 w 680935"/>
              <a:gd name="connsiteY3" fmla="*/ 7245 h 1090168"/>
              <a:gd name="connsiteX4" fmla="*/ 644091 w 680935"/>
              <a:gd name="connsiteY4" fmla="*/ 1090168 h 1090168"/>
              <a:gd name="connsiteX5" fmla="*/ 210333 w 680935"/>
              <a:gd name="connsiteY5" fmla="*/ 983021 h 1090168"/>
              <a:gd name="connsiteX6" fmla="*/ 4086 w 680935"/>
              <a:gd name="connsiteY6" fmla="*/ 754129 h 1090168"/>
              <a:gd name="connsiteX0" fmla="*/ 4086 w 680935"/>
              <a:gd name="connsiteY0" fmla="*/ 754129 h 1090168"/>
              <a:gd name="connsiteX1" fmla="*/ 160861 w 680935"/>
              <a:gd name="connsiteY1" fmla="*/ 737249 h 1090168"/>
              <a:gd name="connsiteX2" fmla="*/ 6347 w 680935"/>
              <a:gd name="connsiteY2" fmla="*/ 726993 h 1090168"/>
              <a:gd name="connsiteX3" fmla="*/ 458657 w 680935"/>
              <a:gd name="connsiteY3" fmla="*/ 7245 h 1090168"/>
              <a:gd name="connsiteX4" fmla="*/ 644091 w 680935"/>
              <a:gd name="connsiteY4" fmla="*/ 1090168 h 1090168"/>
              <a:gd name="connsiteX5" fmla="*/ 210333 w 680935"/>
              <a:gd name="connsiteY5" fmla="*/ 983021 h 1090168"/>
              <a:gd name="connsiteX6" fmla="*/ 4086 w 680935"/>
              <a:gd name="connsiteY6" fmla="*/ 754129 h 1090168"/>
              <a:gd name="connsiteX0" fmla="*/ 71946 w 748795"/>
              <a:gd name="connsiteY0" fmla="*/ 757006 h 1093045"/>
              <a:gd name="connsiteX1" fmla="*/ 228721 w 748795"/>
              <a:gd name="connsiteY1" fmla="*/ 740126 h 1093045"/>
              <a:gd name="connsiteX2" fmla="*/ 74207 w 748795"/>
              <a:gd name="connsiteY2" fmla="*/ 729870 h 1093045"/>
              <a:gd name="connsiteX3" fmla="*/ 25610 w 748795"/>
              <a:gd name="connsiteY3" fmla="*/ 598006 h 1093045"/>
              <a:gd name="connsiteX4" fmla="*/ 526517 w 748795"/>
              <a:gd name="connsiteY4" fmla="*/ 10122 h 1093045"/>
              <a:gd name="connsiteX5" fmla="*/ 711951 w 748795"/>
              <a:gd name="connsiteY5" fmla="*/ 1093045 h 1093045"/>
              <a:gd name="connsiteX6" fmla="*/ 278193 w 748795"/>
              <a:gd name="connsiteY6" fmla="*/ 985898 h 1093045"/>
              <a:gd name="connsiteX7" fmla="*/ 71946 w 748795"/>
              <a:gd name="connsiteY7" fmla="*/ 757006 h 1093045"/>
              <a:gd name="connsiteX0" fmla="*/ 71946 w 748795"/>
              <a:gd name="connsiteY0" fmla="*/ 757006 h 1093045"/>
              <a:gd name="connsiteX1" fmla="*/ 228721 w 748795"/>
              <a:gd name="connsiteY1" fmla="*/ 740126 h 1093045"/>
              <a:gd name="connsiteX2" fmla="*/ 74207 w 748795"/>
              <a:gd name="connsiteY2" fmla="*/ 729870 h 1093045"/>
              <a:gd name="connsiteX3" fmla="*/ 25610 w 748795"/>
              <a:gd name="connsiteY3" fmla="*/ 598006 h 1093045"/>
              <a:gd name="connsiteX4" fmla="*/ 526517 w 748795"/>
              <a:gd name="connsiteY4" fmla="*/ 10122 h 1093045"/>
              <a:gd name="connsiteX5" fmla="*/ 711951 w 748795"/>
              <a:gd name="connsiteY5" fmla="*/ 1093045 h 1093045"/>
              <a:gd name="connsiteX6" fmla="*/ 278193 w 748795"/>
              <a:gd name="connsiteY6" fmla="*/ 985898 h 1093045"/>
              <a:gd name="connsiteX7" fmla="*/ 71946 w 748795"/>
              <a:gd name="connsiteY7" fmla="*/ 757006 h 1093045"/>
              <a:gd name="connsiteX0" fmla="*/ 46336 w 723185"/>
              <a:gd name="connsiteY0" fmla="*/ 757006 h 1093045"/>
              <a:gd name="connsiteX1" fmla="*/ 203111 w 723185"/>
              <a:gd name="connsiteY1" fmla="*/ 740126 h 1093045"/>
              <a:gd name="connsiteX2" fmla="*/ 48597 w 723185"/>
              <a:gd name="connsiteY2" fmla="*/ 729870 h 1093045"/>
              <a:gd name="connsiteX3" fmla="*/ 0 w 723185"/>
              <a:gd name="connsiteY3" fmla="*/ 598006 h 1093045"/>
              <a:gd name="connsiteX4" fmla="*/ 500907 w 723185"/>
              <a:gd name="connsiteY4" fmla="*/ 10122 h 1093045"/>
              <a:gd name="connsiteX5" fmla="*/ 686341 w 723185"/>
              <a:gd name="connsiteY5" fmla="*/ 1093045 h 1093045"/>
              <a:gd name="connsiteX6" fmla="*/ 252583 w 723185"/>
              <a:gd name="connsiteY6" fmla="*/ 985898 h 1093045"/>
              <a:gd name="connsiteX7" fmla="*/ 46336 w 723185"/>
              <a:gd name="connsiteY7" fmla="*/ 757006 h 1093045"/>
              <a:gd name="connsiteX0" fmla="*/ 46336 w 723185"/>
              <a:gd name="connsiteY0" fmla="*/ 760367 h 1096406"/>
              <a:gd name="connsiteX1" fmla="*/ 203111 w 723185"/>
              <a:gd name="connsiteY1" fmla="*/ 743487 h 1096406"/>
              <a:gd name="connsiteX2" fmla="*/ 48597 w 723185"/>
              <a:gd name="connsiteY2" fmla="*/ 733231 h 1096406"/>
              <a:gd name="connsiteX3" fmla="*/ 0 w 723185"/>
              <a:gd name="connsiteY3" fmla="*/ 601367 h 1096406"/>
              <a:gd name="connsiteX4" fmla="*/ 212883 w 723185"/>
              <a:gd name="connsiteY4" fmla="*/ 618912 h 1096406"/>
              <a:gd name="connsiteX5" fmla="*/ 500907 w 723185"/>
              <a:gd name="connsiteY5" fmla="*/ 13483 h 1096406"/>
              <a:gd name="connsiteX6" fmla="*/ 686341 w 723185"/>
              <a:gd name="connsiteY6" fmla="*/ 1096406 h 1096406"/>
              <a:gd name="connsiteX7" fmla="*/ 252583 w 723185"/>
              <a:gd name="connsiteY7" fmla="*/ 989259 h 1096406"/>
              <a:gd name="connsiteX8" fmla="*/ 46336 w 723185"/>
              <a:gd name="connsiteY8" fmla="*/ 760367 h 1096406"/>
              <a:gd name="connsiteX0" fmla="*/ 46336 w 723185"/>
              <a:gd name="connsiteY0" fmla="*/ 760367 h 1096406"/>
              <a:gd name="connsiteX1" fmla="*/ 203111 w 723185"/>
              <a:gd name="connsiteY1" fmla="*/ 743487 h 1096406"/>
              <a:gd name="connsiteX2" fmla="*/ 48597 w 723185"/>
              <a:gd name="connsiteY2" fmla="*/ 733231 h 1096406"/>
              <a:gd name="connsiteX3" fmla="*/ 0 w 723185"/>
              <a:gd name="connsiteY3" fmla="*/ 601367 h 1096406"/>
              <a:gd name="connsiteX4" fmla="*/ 212883 w 723185"/>
              <a:gd name="connsiteY4" fmla="*/ 618912 h 1096406"/>
              <a:gd name="connsiteX5" fmla="*/ 500907 w 723185"/>
              <a:gd name="connsiteY5" fmla="*/ 13483 h 1096406"/>
              <a:gd name="connsiteX6" fmla="*/ 686341 w 723185"/>
              <a:gd name="connsiteY6" fmla="*/ 1096406 h 1096406"/>
              <a:gd name="connsiteX7" fmla="*/ 252583 w 723185"/>
              <a:gd name="connsiteY7" fmla="*/ 989259 h 1096406"/>
              <a:gd name="connsiteX8" fmla="*/ 46336 w 723185"/>
              <a:gd name="connsiteY8" fmla="*/ 760367 h 1096406"/>
              <a:gd name="connsiteX0" fmla="*/ 47554 w 724403"/>
              <a:gd name="connsiteY0" fmla="*/ 759776 h 1095815"/>
              <a:gd name="connsiteX1" fmla="*/ 204329 w 724403"/>
              <a:gd name="connsiteY1" fmla="*/ 742896 h 1095815"/>
              <a:gd name="connsiteX2" fmla="*/ 49815 w 724403"/>
              <a:gd name="connsiteY2" fmla="*/ 732640 h 1095815"/>
              <a:gd name="connsiteX3" fmla="*/ 1218 w 724403"/>
              <a:gd name="connsiteY3" fmla="*/ 600776 h 1095815"/>
              <a:gd name="connsiteX4" fmla="*/ 214101 w 724403"/>
              <a:gd name="connsiteY4" fmla="*/ 618321 h 1095815"/>
              <a:gd name="connsiteX5" fmla="*/ 5133 w 724403"/>
              <a:gd name="connsiteY5" fmla="*/ 598372 h 1095815"/>
              <a:gd name="connsiteX6" fmla="*/ 502125 w 724403"/>
              <a:gd name="connsiteY6" fmla="*/ 12892 h 1095815"/>
              <a:gd name="connsiteX7" fmla="*/ 687559 w 724403"/>
              <a:gd name="connsiteY7" fmla="*/ 1095815 h 1095815"/>
              <a:gd name="connsiteX8" fmla="*/ 253801 w 724403"/>
              <a:gd name="connsiteY8" fmla="*/ 988668 h 1095815"/>
              <a:gd name="connsiteX9" fmla="*/ 47554 w 724403"/>
              <a:gd name="connsiteY9" fmla="*/ 759776 h 1095815"/>
              <a:gd name="connsiteX0" fmla="*/ 46336 w 723185"/>
              <a:gd name="connsiteY0" fmla="*/ 759776 h 1095815"/>
              <a:gd name="connsiteX1" fmla="*/ 203111 w 723185"/>
              <a:gd name="connsiteY1" fmla="*/ 742896 h 1095815"/>
              <a:gd name="connsiteX2" fmla="*/ 48597 w 723185"/>
              <a:gd name="connsiteY2" fmla="*/ 732640 h 1095815"/>
              <a:gd name="connsiteX3" fmla="*/ 0 w 723185"/>
              <a:gd name="connsiteY3" fmla="*/ 600776 h 1095815"/>
              <a:gd name="connsiteX4" fmla="*/ 212883 w 723185"/>
              <a:gd name="connsiteY4" fmla="*/ 618321 h 1095815"/>
              <a:gd name="connsiteX5" fmla="*/ 3915 w 723185"/>
              <a:gd name="connsiteY5" fmla="*/ 598372 h 1095815"/>
              <a:gd name="connsiteX6" fmla="*/ 500907 w 723185"/>
              <a:gd name="connsiteY6" fmla="*/ 12892 h 1095815"/>
              <a:gd name="connsiteX7" fmla="*/ 686341 w 723185"/>
              <a:gd name="connsiteY7" fmla="*/ 1095815 h 1095815"/>
              <a:gd name="connsiteX8" fmla="*/ 252583 w 723185"/>
              <a:gd name="connsiteY8" fmla="*/ 988668 h 1095815"/>
              <a:gd name="connsiteX9" fmla="*/ 46336 w 723185"/>
              <a:gd name="connsiteY9" fmla="*/ 759776 h 1095815"/>
              <a:gd name="connsiteX0" fmla="*/ 46336 w 723185"/>
              <a:gd name="connsiteY0" fmla="*/ 759776 h 1095815"/>
              <a:gd name="connsiteX1" fmla="*/ 203111 w 723185"/>
              <a:gd name="connsiteY1" fmla="*/ 742896 h 1095815"/>
              <a:gd name="connsiteX2" fmla="*/ 48597 w 723185"/>
              <a:gd name="connsiteY2" fmla="*/ 732640 h 1095815"/>
              <a:gd name="connsiteX3" fmla="*/ 0 w 723185"/>
              <a:gd name="connsiteY3" fmla="*/ 600776 h 1095815"/>
              <a:gd name="connsiteX4" fmla="*/ 212883 w 723185"/>
              <a:gd name="connsiteY4" fmla="*/ 618321 h 1095815"/>
              <a:gd name="connsiteX5" fmla="*/ 3915 w 723185"/>
              <a:gd name="connsiteY5" fmla="*/ 598372 h 1095815"/>
              <a:gd name="connsiteX6" fmla="*/ 500907 w 723185"/>
              <a:gd name="connsiteY6" fmla="*/ 12892 h 1095815"/>
              <a:gd name="connsiteX7" fmla="*/ 686341 w 723185"/>
              <a:gd name="connsiteY7" fmla="*/ 1095815 h 1095815"/>
              <a:gd name="connsiteX8" fmla="*/ 252583 w 723185"/>
              <a:gd name="connsiteY8" fmla="*/ 988668 h 1095815"/>
              <a:gd name="connsiteX9" fmla="*/ 46336 w 723185"/>
              <a:gd name="connsiteY9" fmla="*/ 759776 h 1095815"/>
              <a:gd name="connsiteX0" fmla="*/ 46336 w 723185"/>
              <a:gd name="connsiteY0" fmla="*/ 759776 h 1095815"/>
              <a:gd name="connsiteX1" fmla="*/ 203111 w 723185"/>
              <a:gd name="connsiteY1" fmla="*/ 742896 h 1095815"/>
              <a:gd name="connsiteX2" fmla="*/ 48597 w 723185"/>
              <a:gd name="connsiteY2" fmla="*/ 732640 h 1095815"/>
              <a:gd name="connsiteX3" fmla="*/ 0 w 723185"/>
              <a:gd name="connsiteY3" fmla="*/ 600776 h 1095815"/>
              <a:gd name="connsiteX4" fmla="*/ 212883 w 723185"/>
              <a:gd name="connsiteY4" fmla="*/ 618321 h 1095815"/>
              <a:gd name="connsiteX5" fmla="*/ 3915 w 723185"/>
              <a:gd name="connsiteY5" fmla="*/ 598372 h 1095815"/>
              <a:gd name="connsiteX6" fmla="*/ 500907 w 723185"/>
              <a:gd name="connsiteY6" fmla="*/ 12892 h 1095815"/>
              <a:gd name="connsiteX7" fmla="*/ 686341 w 723185"/>
              <a:gd name="connsiteY7" fmla="*/ 1095815 h 1095815"/>
              <a:gd name="connsiteX8" fmla="*/ 252583 w 723185"/>
              <a:gd name="connsiteY8" fmla="*/ 988668 h 1095815"/>
              <a:gd name="connsiteX9" fmla="*/ 46336 w 723185"/>
              <a:gd name="connsiteY9" fmla="*/ 759776 h 1095815"/>
              <a:gd name="connsiteX0" fmla="*/ 46336 w 723185"/>
              <a:gd name="connsiteY0" fmla="*/ 754277 h 1090316"/>
              <a:gd name="connsiteX1" fmla="*/ 203111 w 723185"/>
              <a:gd name="connsiteY1" fmla="*/ 737397 h 1090316"/>
              <a:gd name="connsiteX2" fmla="*/ 48597 w 723185"/>
              <a:gd name="connsiteY2" fmla="*/ 727141 h 1090316"/>
              <a:gd name="connsiteX3" fmla="*/ 0 w 723185"/>
              <a:gd name="connsiteY3" fmla="*/ 595277 h 1090316"/>
              <a:gd name="connsiteX4" fmla="*/ 212883 w 723185"/>
              <a:gd name="connsiteY4" fmla="*/ 612822 h 1090316"/>
              <a:gd name="connsiteX5" fmla="*/ 500907 w 723185"/>
              <a:gd name="connsiteY5" fmla="*/ 7393 h 1090316"/>
              <a:gd name="connsiteX6" fmla="*/ 686341 w 723185"/>
              <a:gd name="connsiteY6" fmla="*/ 1090316 h 1090316"/>
              <a:gd name="connsiteX7" fmla="*/ 252583 w 723185"/>
              <a:gd name="connsiteY7" fmla="*/ 983169 h 1090316"/>
              <a:gd name="connsiteX8" fmla="*/ 46336 w 723185"/>
              <a:gd name="connsiteY8" fmla="*/ 754277 h 1090316"/>
              <a:gd name="connsiteX0" fmla="*/ 46336 w 723185"/>
              <a:gd name="connsiteY0" fmla="*/ 762259 h 1098298"/>
              <a:gd name="connsiteX1" fmla="*/ 203111 w 723185"/>
              <a:gd name="connsiteY1" fmla="*/ 745379 h 1098298"/>
              <a:gd name="connsiteX2" fmla="*/ 48597 w 723185"/>
              <a:gd name="connsiteY2" fmla="*/ 735123 h 1098298"/>
              <a:gd name="connsiteX3" fmla="*/ 0 w 723185"/>
              <a:gd name="connsiteY3" fmla="*/ 603259 h 1098298"/>
              <a:gd name="connsiteX4" fmla="*/ 212883 w 723185"/>
              <a:gd name="connsiteY4" fmla="*/ 620804 h 1098298"/>
              <a:gd name="connsiteX5" fmla="*/ 289479 w 723185"/>
              <a:gd name="connsiteY5" fmla="*/ 482163 h 1098298"/>
              <a:gd name="connsiteX6" fmla="*/ 500907 w 723185"/>
              <a:gd name="connsiteY6" fmla="*/ 15375 h 1098298"/>
              <a:gd name="connsiteX7" fmla="*/ 686341 w 723185"/>
              <a:gd name="connsiteY7" fmla="*/ 1098298 h 1098298"/>
              <a:gd name="connsiteX8" fmla="*/ 252583 w 723185"/>
              <a:gd name="connsiteY8" fmla="*/ 991151 h 1098298"/>
              <a:gd name="connsiteX9" fmla="*/ 46336 w 723185"/>
              <a:gd name="connsiteY9" fmla="*/ 762259 h 1098298"/>
              <a:gd name="connsiteX0" fmla="*/ 46336 w 723185"/>
              <a:gd name="connsiteY0" fmla="*/ 762259 h 1098298"/>
              <a:gd name="connsiteX1" fmla="*/ 203111 w 723185"/>
              <a:gd name="connsiteY1" fmla="*/ 745379 h 1098298"/>
              <a:gd name="connsiteX2" fmla="*/ 48597 w 723185"/>
              <a:gd name="connsiteY2" fmla="*/ 735123 h 1098298"/>
              <a:gd name="connsiteX3" fmla="*/ 0 w 723185"/>
              <a:gd name="connsiteY3" fmla="*/ 603259 h 1098298"/>
              <a:gd name="connsiteX4" fmla="*/ 212883 w 723185"/>
              <a:gd name="connsiteY4" fmla="*/ 620804 h 1098298"/>
              <a:gd name="connsiteX5" fmla="*/ 289479 w 723185"/>
              <a:gd name="connsiteY5" fmla="*/ 482163 h 1098298"/>
              <a:gd name="connsiteX6" fmla="*/ 500907 w 723185"/>
              <a:gd name="connsiteY6" fmla="*/ 15375 h 1098298"/>
              <a:gd name="connsiteX7" fmla="*/ 686341 w 723185"/>
              <a:gd name="connsiteY7" fmla="*/ 1098298 h 1098298"/>
              <a:gd name="connsiteX8" fmla="*/ 252583 w 723185"/>
              <a:gd name="connsiteY8" fmla="*/ 991151 h 1098298"/>
              <a:gd name="connsiteX9" fmla="*/ 46336 w 723185"/>
              <a:gd name="connsiteY9" fmla="*/ 762259 h 1098298"/>
              <a:gd name="connsiteX0" fmla="*/ 46336 w 723185"/>
              <a:gd name="connsiteY0" fmla="*/ 788517 h 1124556"/>
              <a:gd name="connsiteX1" fmla="*/ 203111 w 723185"/>
              <a:gd name="connsiteY1" fmla="*/ 771637 h 1124556"/>
              <a:gd name="connsiteX2" fmla="*/ 48597 w 723185"/>
              <a:gd name="connsiteY2" fmla="*/ 761381 h 1124556"/>
              <a:gd name="connsiteX3" fmla="*/ 0 w 723185"/>
              <a:gd name="connsiteY3" fmla="*/ 629517 h 1124556"/>
              <a:gd name="connsiteX4" fmla="*/ 212883 w 723185"/>
              <a:gd name="connsiteY4" fmla="*/ 647062 h 1124556"/>
              <a:gd name="connsiteX5" fmla="*/ 289479 w 723185"/>
              <a:gd name="connsiteY5" fmla="*/ 508421 h 1124556"/>
              <a:gd name="connsiteX6" fmla="*/ 312049 w 723185"/>
              <a:gd name="connsiteY6" fmla="*/ 246635 h 1124556"/>
              <a:gd name="connsiteX7" fmla="*/ 500907 w 723185"/>
              <a:gd name="connsiteY7" fmla="*/ 41633 h 1124556"/>
              <a:gd name="connsiteX8" fmla="*/ 686341 w 723185"/>
              <a:gd name="connsiteY8" fmla="*/ 1124556 h 1124556"/>
              <a:gd name="connsiteX9" fmla="*/ 252583 w 723185"/>
              <a:gd name="connsiteY9" fmla="*/ 1017409 h 1124556"/>
              <a:gd name="connsiteX10" fmla="*/ 46336 w 723185"/>
              <a:gd name="connsiteY10" fmla="*/ 788517 h 1124556"/>
              <a:gd name="connsiteX0" fmla="*/ 46336 w 779391"/>
              <a:gd name="connsiteY0" fmla="*/ 760223 h 1096262"/>
              <a:gd name="connsiteX1" fmla="*/ 203111 w 779391"/>
              <a:gd name="connsiteY1" fmla="*/ 743343 h 1096262"/>
              <a:gd name="connsiteX2" fmla="*/ 48597 w 779391"/>
              <a:gd name="connsiteY2" fmla="*/ 733087 h 1096262"/>
              <a:gd name="connsiteX3" fmla="*/ 0 w 779391"/>
              <a:gd name="connsiteY3" fmla="*/ 601223 h 1096262"/>
              <a:gd name="connsiteX4" fmla="*/ 212883 w 779391"/>
              <a:gd name="connsiteY4" fmla="*/ 618768 h 1096262"/>
              <a:gd name="connsiteX5" fmla="*/ 289479 w 779391"/>
              <a:gd name="connsiteY5" fmla="*/ 480127 h 1096262"/>
              <a:gd name="connsiteX6" fmla="*/ 312049 w 779391"/>
              <a:gd name="connsiteY6" fmla="*/ 218341 h 1096262"/>
              <a:gd name="connsiteX7" fmla="*/ 500907 w 779391"/>
              <a:gd name="connsiteY7" fmla="*/ 13339 h 1096262"/>
              <a:gd name="connsiteX8" fmla="*/ 770971 w 779391"/>
              <a:gd name="connsiteY8" fmla="*/ 338182 h 1096262"/>
              <a:gd name="connsiteX9" fmla="*/ 686341 w 779391"/>
              <a:gd name="connsiteY9" fmla="*/ 1096262 h 1096262"/>
              <a:gd name="connsiteX10" fmla="*/ 252583 w 779391"/>
              <a:gd name="connsiteY10" fmla="*/ 989115 h 1096262"/>
              <a:gd name="connsiteX11" fmla="*/ 46336 w 779391"/>
              <a:gd name="connsiteY11" fmla="*/ 760223 h 1096262"/>
              <a:gd name="connsiteX0" fmla="*/ 46336 w 779391"/>
              <a:gd name="connsiteY0" fmla="*/ 760223 h 1096262"/>
              <a:gd name="connsiteX1" fmla="*/ 203111 w 779391"/>
              <a:gd name="connsiteY1" fmla="*/ 743343 h 1096262"/>
              <a:gd name="connsiteX2" fmla="*/ 48597 w 779391"/>
              <a:gd name="connsiteY2" fmla="*/ 733087 h 1096262"/>
              <a:gd name="connsiteX3" fmla="*/ 0 w 779391"/>
              <a:gd name="connsiteY3" fmla="*/ 601223 h 1096262"/>
              <a:gd name="connsiteX4" fmla="*/ 212883 w 779391"/>
              <a:gd name="connsiteY4" fmla="*/ 618768 h 1096262"/>
              <a:gd name="connsiteX5" fmla="*/ 289479 w 779391"/>
              <a:gd name="connsiteY5" fmla="*/ 480127 h 1096262"/>
              <a:gd name="connsiteX6" fmla="*/ 312049 w 779391"/>
              <a:gd name="connsiteY6" fmla="*/ 218341 h 1096262"/>
              <a:gd name="connsiteX7" fmla="*/ 500907 w 779391"/>
              <a:gd name="connsiteY7" fmla="*/ 13339 h 1096262"/>
              <a:gd name="connsiteX8" fmla="*/ 770971 w 779391"/>
              <a:gd name="connsiteY8" fmla="*/ 338182 h 1096262"/>
              <a:gd name="connsiteX9" fmla="*/ 686341 w 779391"/>
              <a:gd name="connsiteY9" fmla="*/ 1096262 h 1096262"/>
              <a:gd name="connsiteX10" fmla="*/ 252583 w 779391"/>
              <a:gd name="connsiteY10" fmla="*/ 989115 h 1096262"/>
              <a:gd name="connsiteX11" fmla="*/ 46336 w 779391"/>
              <a:gd name="connsiteY11" fmla="*/ 760223 h 1096262"/>
              <a:gd name="connsiteX0" fmla="*/ 46336 w 779391"/>
              <a:gd name="connsiteY0" fmla="*/ 760223 h 1096262"/>
              <a:gd name="connsiteX1" fmla="*/ 203111 w 779391"/>
              <a:gd name="connsiteY1" fmla="*/ 743343 h 1096262"/>
              <a:gd name="connsiteX2" fmla="*/ 48597 w 779391"/>
              <a:gd name="connsiteY2" fmla="*/ 733087 h 1096262"/>
              <a:gd name="connsiteX3" fmla="*/ 0 w 779391"/>
              <a:gd name="connsiteY3" fmla="*/ 601223 h 1096262"/>
              <a:gd name="connsiteX4" fmla="*/ 212883 w 779391"/>
              <a:gd name="connsiteY4" fmla="*/ 618768 h 1096262"/>
              <a:gd name="connsiteX5" fmla="*/ 289479 w 779391"/>
              <a:gd name="connsiteY5" fmla="*/ 480127 h 1096262"/>
              <a:gd name="connsiteX6" fmla="*/ 312049 w 779391"/>
              <a:gd name="connsiteY6" fmla="*/ 218341 h 1096262"/>
              <a:gd name="connsiteX7" fmla="*/ 500907 w 779391"/>
              <a:gd name="connsiteY7" fmla="*/ 13339 h 1096262"/>
              <a:gd name="connsiteX8" fmla="*/ 770971 w 779391"/>
              <a:gd name="connsiteY8" fmla="*/ 338182 h 1096262"/>
              <a:gd name="connsiteX9" fmla="*/ 686341 w 779391"/>
              <a:gd name="connsiteY9" fmla="*/ 1096262 h 1096262"/>
              <a:gd name="connsiteX10" fmla="*/ 252583 w 779391"/>
              <a:gd name="connsiteY10" fmla="*/ 989115 h 1096262"/>
              <a:gd name="connsiteX11" fmla="*/ 46336 w 779391"/>
              <a:gd name="connsiteY11" fmla="*/ 760223 h 1096262"/>
              <a:gd name="connsiteX0" fmla="*/ 46336 w 783009"/>
              <a:gd name="connsiteY0" fmla="*/ 760223 h 1096262"/>
              <a:gd name="connsiteX1" fmla="*/ 203111 w 783009"/>
              <a:gd name="connsiteY1" fmla="*/ 743343 h 1096262"/>
              <a:gd name="connsiteX2" fmla="*/ 48597 w 783009"/>
              <a:gd name="connsiteY2" fmla="*/ 733087 h 1096262"/>
              <a:gd name="connsiteX3" fmla="*/ 0 w 783009"/>
              <a:gd name="connsiteY3" fmla="*/ 601223 h 1096262"/>
              <a:gd name="connsiteX4" fmla="*/ 212883 w 783009"/>
              <a:gd name="connsiteY4" fmla="*/ 618768 h 1096262"/>
              <a:gd name="connsiteX5" fmla="*/ 289479 w 783009"/>
              <a:gd name="connsiteY5" fmla="*/ 480127 h 1096262"/>
              <a:gd name="connsiteX6" fmla="*/ 312049 w 783009"/>
              <a:gd name="connsiteY6" fmla="*/ 218341 h 1096262"/>
              <a:gd name="connsiteX7" fmla="*/ 500907 w 783009"/>
              <a:gd name="connsiteY7" fmla="*/ 13339 h 1096262"/>
              <a:gd name="connsiteX8" fmla="*/ 770971 w 783009"/>
              <a:gd name="connsiteY8" fmla="*/ 338182 h 1096262"/>
              <a:gd name="connsiteX9" fmla="*/ 686341 w 783009"/>
              <a:gd name="connsiteY9" fmla="*/ 1096262 h 1096262"/>
              <a:gd name="connsiteX10" fmla="*/ 252583 w 783009"/>
              <a:gd name="connsiteY10" fmla="*/ 989115 h 1096262"/>
              <a:gd name="connsiteX11" fmla="*/ 46336 w 783009"/>
              <a:gd name="connsiteY11" fmla="*/ 760223 h 109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3009" h="1096262">
                <a:moveTo>
                  <a:pt x="46336" y="760223"/>
                </a:moveTo>
                <a:cubicBezTo>
                  <a:pt x="21932" y="705375"/>
                  <a:pt x="111015" y="810478"/>
                  <a:pt x="203111" y="743343"/>
                </a:cubicBezTo>
                <a:cubicBezTo>
                  <a:pt x="168655" y="761100"/>
                  <a:pt x="139897" y="768246"/>
                  <a:pt x="48597" y="733087"/>
                </a:cubicBezTo>
                <a:cubicBezTo>
                  <a:pt x="38679" y="700099"/>
                  <a:pt x="41707" y="692425"/>
                  <a:pt x="0" y="601223"/>
                </a:cubicBezTo>
                <a:cubicBezTo>
                  <a:pt x="10642" y="549776"/>
                  <a:pt x="160933" y="640800"/>
                  <a:pt x="212883" y="618768"/>
                </a:cubicBezTo>
                <a:cubicBezTo>
                  <a:pt x="261885" y="595426"/>
                  <a:pt x="241475" y="581032"/>
                  <a:pt x="289479" y="480127"/>
                </a:cubicBezTo>
                <a:cubicBezTo>
                  <a:pt x="316135" y="415257"/>
                  <a:pt x="276811" y="296139"/>
                  <a:pt x="312049" y="218341"/>
                </a:cubicBezTo>
                <a:cubicBezTo>
                  <a:pt x="347287" y="140543"/>
                  <a:pt x="455342" y="-52115"/>
                  <a:pt x="500907" y="13339"/>
                </a:cubicBezTo>
                <a:cubicBezTo>
                  <a:pt x="546472" y="78793"/>
                  <a:pt x="740065" y="157695"/>
                  <a:pt x="770971" y="338182"/>
                </a:cubicBezTo>
                <a:cubicBezTo>
                  <a:pt x="801877" y="518669"/>
                  <a:pt x="773136" y="1014030"/>
                  <a:pt x="686341" y="1096262"/>
                </a:cubicBezTo>
                <a:cubicBezTo>
                  <a:pt x="855568" y="866405"/>
                  <a:pt x="454899" y="784645"/>
                  <a:pt x="252583" y="989115"/>
                </a:cubicBezTo>
                <a:cubicBezTo>
                  <a:pt x="100076" y="988306"/>
                  <a:pt x="46336" y="957251"/>
                  <a:pt x="46336" y="76022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rgbClr val="FFFFFF"/>
              </a:gs>
              <a:gs pos="50000">
                <a:schemeClr val="accent2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2" name="Forma libre 51"/>
          <p:cNvSpPr/>
          <p:nvPr/>
        </p:nvSpPr>
        <p:spPr>
          <a:xfrm>
            <a:off x="2983406" y="4255038"/>
            <a:ext cx="449756" cy="209107"/>
          </a:xfrm>
          <a:custGeom>
            <a:avLst/>
            <a:gdLst>
              <a:gd name="connsiteX0" fmla="*/ 0 w 276082"/>
              <a:gd name="connsiteY0" fmla="*/ 29233 h 29233"/>
              <a:gd name="connsiteX1" fmla="*/ 276082 w 276082"/>
              <a:gd name="connsiteY1" fmla="*/ 0 h 29233"/>
              <a:gd name="connsiteX0" fmla="*/ 0 w 1331690"/>
              <a:gd name="connsiteY0" fmla="*/ 0 h 298827"/>
              <a:gd name="connsiteX1" fmla="*/ 1331690 w 1331690"/>
              <a:gd name="connsiteY1" fmla="*/ 298827 h 298827"/>
              <a:gd name="connsiteX0" fmla="*/ 0 w 464468"/>
              <a:gd name="connsiteY0" fmla="*/ 0 h 16240"/>
              <a:gd name="connsiteX1" fmla="*/ 464468 w 464468"/>
              <a:gd name="connsiteY1" fmla="*/ 16240 h 16240"/>
              <a:gd name="connsiteX0" fmla="*/ 0 w 464468"/>
              <a:gd name="connsiteY0" fmla="*/ 0 h 123513"/>
              <a:gd name="connsiteX1" fmla="*/ 464468 w 464468"/>
              <a:gd name="connsiteY1" fmla="*/ 16240 h 123513"/>
              <a:gd name="connsiteX0" fmla="*/ 4549 w 469017"/>
              <a:gd name="connsiteY0" fmla="*/ 0 h 209107"/>
              <a:gd name="connsiteX1" fmla="*/ 469017 w 469017"/>
              <a:gd name="connsiteY1" fmla="*/ 16240 h 209107"/>
              <a:gd name="connsiteX0" fmla="*/ 4776 w 449756"/>
              <a:gd name="connsiteY0" fmla="*/ 0 h 209107"/>
              <a:gd name="connsiteX1" fmla="*/ 449756 w 449756"/>
              <a:gd name="connsiteY1" fmla="*/ 16240 h 20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49756" h="209107">
                <a:moveTo>
                  <a:pt x="4776" y="0"/>
                </a:moveTo>
                <a:cubicBezTo>
                  <a:pt x="-45026" y="287999"/>
                  <a:pt x="307925" y="264180"/>
                  <a:pt x="449756" y="16240"/>
                </a:cubicBezTo>
              </a:path>
            </a:pathLst>
          </a:custGeom>
          <a:noFill/>
          <a:ln w="3175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7" name="Rectángulo 6"/>
          <p:cNvSpPr/>
          <p:nvPr/>
        </p:nvSpPr>
        <p:spPr>
          <a:xfrm>
            <a:off x="591533" y="336065"/>
            <a:ext cx="5079285" cy="2246769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" sz="2000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Aunque por lo general, la distinción entre los neurotrasmisores y las hormonas es clara, una sustancia puede actuar como neurotransmisor en una región del encéfalo mientras sirve como hormona en otro sitio: así sucede, por ejemplo, con la vasopresina y la oxitocina.</a:t>
            </a:r>
            <a:endParaRPr lang="es-ES" sz="2000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5033052" y="2922945"/>
            <a:ext cx="349695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2000" b="1" dirty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Estos dos péptidos poseen efectos excitadores o inhibidores sobre las neuronas. </a:t>
            </a:r>
          </a:p>
        </p:txBody>
      </p:sp>
      <p:sp>
        <p:nvSpPr>
          <p:cNvPr id="4" name="Rectángulo 3"/>
          <p:cNvSpPr/>
          <p:nvPr/>
        </p:nvSpPr>
        <p:spPr>
          <a:xfrm>
            <a:off x="4125312" y="4433551"/>
            <a:ext cx="479780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ES" sz="2000" b="1" dirty="0">
                <a:ln w="12700">
                  <a:solidFill>
                    <a:srgbClr val="000000"/>
                  </a:solidFill>
                  <a:prstDash val="solid"/>
                </a:ln>
                <a:solidFill>
                  <a:schemeClr val="accent2">
                    <a:lumMod val="75000"/>
                  </a:schemeClr>
                </a:solidFill>
                <a:effectLst>
                  <a:glow rad="25400">
                    <a:schemeClr val="bg1"/>
                  </a:glow>
                </a:effectLst>
                <a:latin typeface="Comic Sans MS"/>
                <a:cs typeface="Comic Sans MS"/>
              </a:rPr>
              <a:t>Ambos neuropéptidos actúan  como neurotransmisores en sus terminales y  se localizan en varias regiones cerebrales. provocan efectos electrofisiológicos, farmacológicos y </a:t>
            </a:r>
            <a:r>
              <a:rPr lang="es-ES" sz="2000" b="1" dirty="0">
                <a:ln w="1905">
                  <a:solidFill>
                    <a:srgbClr val="693B18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conductuales</a:t>
            </a:r>
          </a:p>
        </p:txBody>
      </p:sp>
      <p:grpSp>
        <p:nvGrpSpPr>
          <p:cNvPr id="40" name="Agrupar 39"/>
          <p:cNvGrpSpPr/>
          <p:nvPr/>
        </p:nvGrpSpPr>
        <p:grpSpPr>
          <a:xfrm>
            <a:off x="1130458" y="2796299"/>
            <a:ext cx="1680113" cy="2400748"/>
            <a:chOff x="1143444" y="2796299"/>
            <a:chExt cx="1680113" cy="2400748"/>
          </a:xfrm>
        </p:grpSpPr>
        <p:sp>
          <p:nvSpPr>
            <p:cNvPr id="22" name="Rectángulo 19"/>
            <p:cNvSpPr/>
            <p:nvPr/>
          </p:nvSpPr>
          <p:spPr>
            <a:xfrm>
              <a:off x="1343844" y="4178227"/>
              <a:ext cx="1390992" cy="585260"/>
            </a:xfrm>
            <a:custGeom>
              <a:avLst/>
              <a:gdLst>
                <a:gd name="connsiteX0" fmla="*/ 0 w 457800"/>
                <a:gd name="connsiteY0" fmla="*/ 0 h 95388"/>
                <a:gd name="connsiteX1" fmla="*/ 457800 w 457800"/>
                <a:gd name="connsiteY1" fmla="*/ 0 h 95388"/>
                <a:gd name="connsiteX2" fmla="*/ 457800 w 457800"/>
                <a:gd name="connsiteY2" fmla="*/ 95388 h 95388"/>
                <a:gd name="connsiteX3" fmla="*/ 0 w 457800"/>
                <a:gd name="connsiteY3" fmla="*/ 95388 h 95388"/>
                <a:gd name="connsiteX4" fmla="*/ 0 w 457800"/>
                <a:gd name="connsiteY4" fmla="*/ 0 h 95388"/>
                <a:gd name="connsiteX0" fmla="*/ 0 w 457800"/>
                <a:gd name="connsiteY0" fmla="*/ 0 h 296771"/>
                <a:gd name="connsiteX1" fmla="*/ 457800 w 457800"/>
                <a:gd name="connsiteY1" fmla="*/ 0 h 296771"/>
                <a:gd name="connsiteX2" fmla="*/ 269414 w 457800"/>
                <a:gd name="connsiteY2" fmla="*/ 296771 h 296771"/>
                <a:gd name="connsiteX3" fmla="*/ 0 w 457800"/>
                <a:gd name="connsiteY3" fmla="*/ 95388 h 296771"/>
                <a:gd name="connsiteX4" fmla="*/ 0 w 457800"/>
                <a:gd name="connsiteY4" fmla="*/ 0 h 296771"/>
                <a:gd name="connsiteX0" fmla="*/ 0 w 275910"/>
                <a:gd name="connsiteY0" fmla="*/ 0 h 296771"/>
                <a:gd name="connsiteX1" fmla="*/ 275910 w 275910"/>
                <a:gd name="connsiteY1" fmla="*/ 237113 h 296771"/>
                <a:gd name="connsiteX2" fmla="*/ 269414 w 275910"/>
                <a:gd name="connsiteY2" fmla="*/ 296771 h 296771"/>
                <a:gd name="connsiteX3" fmla="*/ 0 w 275910"/>
                <a:gd name="connsiteY3" fmla="*/ 95388 h 296771"/>
                <a:gd name="connsiteX4" fmla="*/ 0 w 275910"/>
                <a:gd name="connsiteY4" fmla="*/ 0 h 296771"/>
                <a:gd name="connsiteX0" fmla="*/ 42225 w 275910"/>
                <a:gd name="connsiteY0" fmla="*/ 0 h 257793"/>
                <a:gd name="connsiteX1" fmla="*/ 275910 w 275910"/>
                <a:gd name="connsiteY1" fmla="*/ 198135 h 257793"/>
                <a:gd name="connsiteX2" fmla="*/ 269414 w 275910"/>
                <a:gd name="connsiteY2" fmla="*/ 257793 h 257793"/>
                <a:gd name="connsiteX3" fmla="*/ 0 w 275910"/>
                <a:gd name="connsiteY3" fmla="*/ 56410 h 257793"/>
                <a:gd name="connsiteX4" fmla="*/ 42225 w 275910"/>
                <a:gd name="connsiteY4" fmla="*/ 0 h 257793"/>
                <a:gd name="connsiteX0" fmla="*/ 58465 w 292150"/>
                <a:gd name="connsiteY0" fmla="*/ 0 h 257793"/>
                <a:gd name="connsiteX1" fmla="*/ 292150 w 292150"/>
                <a:gd name="connsiteY1" fmla="*/ 198135 h 257793"/>
                <a:gd name="connsiteX2" fmla="*/ 285654 w 292150"/>
                <a:gd name="connsiteY2" fmla="*/ 257793 h 257793"/>
                <a:gd name="connsiteX3" fmla="*/ 0 w 292150"/>
                <a:gd name="connsiteY3" fmla="*/ 40169 h 257793"/>
                <a:gd name="connsiteX4" fmla="*/ 58465 w 292150"/>
                <a:gd name="connsiteY4" fmla="*/ 0 h 257793"/>
                <a:gd name="connsiteX0" fmla="*/ 58465 w 292150"/>
                <a:gd name="connsiteY0" fmla="*/ 0 h 257793"/>
                <a:gd name="connsiteX1" fmla="*/ 292150 w 292150"/>
                <a:gd name="connsiteY1" fmla="*/ 198135 h 257793"/>
                <a:gd name="connsiteX2" fmla="*/ 285654 w 292150"/>
                <a:gd name="connsiteY2" fmla="*/ 257793 h 257793"/>
                <a:gd name="connsiteX3" fmla="*/ 0 w 292150"/>
                <a:gd name="connsiteY3" fmla="*/ 40169 h 257793"/>
                <a:gd name="connsiteX4" fmla="*/ 58465 w 292150"/>
                <a:gd name="connsiteY4" fmla="*/ 0 h 257793"/>
                <a:gd name="connsiteX0" fmla="*/ 58465 w 292150"/>
                <a:gd name="connsiteY0" fmla="*/ 0 h 251297"/>
                <a:gd name="connsiteX1" fmla="*/ 292150 w 292150"/>
                <a:gd name="connsiteY1" fmla="*/ 198135 h 251297"/>
                <a:gd name="connsiteX2" fmla="*/ 262918 w 292150"/>
                <a:gd name="connsiteY2" fmla="*/ 251297 h 251297"/>
                <a:gd name="connsiteX3" fmla="*/ 0 w 292150"/>
                <a:gd name="connsiteY3" fmla="*/ 40169 h 251297"/>
                <a:gd name="connsiteX4" fmla="*/ 58465 w 292150"/>
                <a:gd name="connsiteY4" fmla="*/ 0 h 251297"/>
                <a:gd name="connsiteX0" fmla="*/ 58465 w 292150"/>
                <a:gd name="connsiteY0" fmla="*/ 0 h 251758"/>
                <a:gd name="connsiteX1" fmla="*/ 292150 w 292150"/>
                <a:gd name="connsiteY1" fmla="*/ 198135 h 251758"/>
                <a:gd name="connsiteX2" fmla="*/ 262918 w 292150"/>
                <a:gd name="connsiteY2" fmla="*/ 251297 h 251758"/>
                <a:gd name="connsiteX3" fmla="*/ 0 w 292150"/>
                <a:gd name="connsiteY3" fmla="*/ 40169 h 251758"/>
                <a:gd name="connsiteX4" fmla="*/ 58465 w 292150"/>
                <a:gd name="connsiteY4" fmla="*/ 0 h 251758"/>
                <a:gd name="connsiteX0" fmla="*/ 58465 w 292150"/>
                <a:gd name="connsiteY0" fmla="*/ 0 h 251758"/>
                <a:gd name="connsiteX1" fmla="*/ 292150 w 292150"/>
                <a:gd name="connsiteY1" fmla="*/ 198135 h 251758"/>
                <a:gd name="connsiteX2" fmla="*/ 262918 w 292150"/>
                <a:gd name="connsiteY2" fmla="*/ 251297 h 251758"/>
                <a:gd name="connsiteX3" fmla="*/ 0 w 292150"/>
                <a:gd name="connsiteY3" fmla="*/ 40169 h 251758"/>
                <a:gd name="connsiteX4" fmla="*/ 58465 w 292150"/>
                <a:gd name="connsiteY4" fmla="*/ 0 h 251758"/>
                <a:gd name="connsiteX0" fmla="*/ 58465 w 292150"/>
                <a:gd name="connsiteY0" fmla="*/ 0 h 251758"/>
                <a:gd name="connsiteX1" fmla="*/ 292150 w 292150"/>
                <a:gd name="connsiteY1" fmla="*/ 198135 h 251758"/>
                <a:gd name="connsiteX2" fmla="*/ 262918 w 292150"/>
                <a:gd name="connsiteY2" fmla="*/ 251297 h 251758"/>
                <a:gd name="connsiteX3" fmla="*/ 0 w 292150"/>
                <a:gd name="connsiteY3" fmla="*/ 40169 h 251758"/>
                <a:gd name="connsiteX4" fmla="*/ 58465 w 292150"/>
                <a:gd name="connsiteY4" fmla="*/ 0 h 251758"/>
                <a:gd name="connsiteX0" fmla="*/ 71457 w 292150"/>
                <a:gd name="connsiteY0" fmla="*/ 0 h 255006"/>
                <a:gd name="connsiteX1" fmla="*/ 292150 w 292150"/>
                <a:gd name="connsiteY1" fmla="*/ 201383 h 255006"/>
                <a:gd name="connsiteX2" fmla="*/ 262918 w 292150"/>
                <a:gd name="connsiteY2" fmla="*/ 254545 h 255006"/>
                <a:gd name="connsiteX3" fmla="*/ 0 w 292150"/>
                <a:gd name="connsiteY3" fmla="*/ 43417 h 255006"/>
                <a:gd name="connsiteX4" fmla="*/ 71457 w 292150"/>
                <a:gd name="connsiteY4" fmla="*/ 0 h 255006"/>
                <a:gd name="connsiteX0" fmla="*/ 71457 w 292150"/>
                <a:gd name="connsiteY0" fmla="*/ 0 h 254926"/>
                <a:gd name="connsiteX1" fmla="*/ 292150 w 292150"/>
                <a:gd name="connsiteY1" fmla="*/ 201383 h 254926"/>
                <a:gd name="connsiteX2" fmla="*/ 262918 w 292150"/>
                <a:gd name="connsiteY2" fmla="*/ 254545 h 254926"/>
                <a:gd name="connsiteX3" fmla="*/ 0 w 292150"/>
                <a:gd name="connsiteY3" fmla="*/ 43417 h 254926"/>
                <a:gd name="connsiteX4" fmla="*/ 71457 w 292150"/>
                <a:gd name="connsiteY4" fmla="*/ 0 h 254926"/>
                <a:gd name="connsiteX0" fmla="*/ 0 w 386342"/>
                <a:gd name="connsiteY0" fmla="*/ 0 h 352370"/>
                <a:gd name="connsiteX1" fmla="*/ 386342 w 386342"/>
                <a:gd name="connsiteY1" fmla="*/ 298827 h 352370"/>
                <a:gd name="connsiteX2" fmla="*/ 357110 w 386342"/>
                <a:gd name="connsiteY2" fmla="*/ 351989 h 352370"/>
                <a:gd name="connsiteX3" fmla="*/ 94192 w 386342"/>
                <a:gd name="connsiteY3" fmla="*/ 140861 h 352370"/>
                <a:gd name="connsiteX4" fmla="*/ 0 w 386342"/>
                <a:gd name="connsiteY4" fmla="*/ 0 h 352370"/>
                <a:gd name="connsiteX0" fmla="*/ 409251 w 795593"/>
                <a:gd name="connsiteY0" fmla="*/ 0 h 352388"/>
                <a:gd name="connsiteX1" fmla="*/ 795593 w 795593"/>
                <a:gd name="connsiteY1" fmla="*/ 298827 h 352388"/>
                <a:gd name="connsiteX2" fmla="*/ 766361 w 795593"/>
                <a:gd name="connsiteY2" fmla="*/ 351989 h 352388"/>
                <a:gd name="connsiteX3" fmla="*/ 0 w 795593"/>
                <a:gd name="connsiteY3" fmla="*/ 147357 h 352388"/>
                <a:gd name="connsiteX4" fmla="*/ 409251 w 795593"/>
                <a:gd name="connsiteY4" fmla="*/ 0 h 352388"/>
                <a:gd name="connsiteX0" fmla="*/ 409251 w 795593"/>
                <a:gd name="connsiteY0" fmla="*/ 0 h 352388"/>
                <a:gd name="connsiteX1" fmla="*/ 795593 w 795593"/>
                <a:gd name="connsiteY1" fmla="*/ 298827 h 352388"/>
                <a:gd name="connsiteX2" fmla="*/ 766361 w 795593"/>
                <a:gd name="connsiteY2" fmla="*/ 351989 h 352388"/>
                <a:gd name="connsiteX3" fmla="*/ 0 w 795593"/>
                <a:gd name="connsiteY3" fmla="*/ 147357 h 352388"/>
                <a:gd name="connsiteX4" fmla="*/ 409251 w 795593"/>
                <a:gd name="connsiteY4" fmla="*/ 0 h 352388"/>
                <a:gd name="connsiteX0" fmla="*/ 430229 w 816571"/>
                <a:gd name="connsiteY0" fmla="*/ 0 h 351989"/>
                <a:gd name="connsiteX1" fmla="*/ 816571 w 816571"/>
                <a:gd name="connsiteY1" fmla="*/ 298827 h 351989"/>
                <a:gd name="connsiteX2" fmla="*/ 787339 w 816571"/>
                <a:gd name="connsiteY2" fmla="*/ 351989 h 351989"/>
                <a:gd name="connsiteX3" fmla="*/ 136024 w 816571"/>
                <a:gd name="connsiteY3" fmla="*/ 216480 h 351989"/>
                <a:gd name="connsiteX4" fmla="*/ 20978 w 816571"/>
                <a:gd name="connsiteY4" fmla="*/ 147357 h 351989"/>
                <a:gd name="connsiteX5" fmla="*/ 430229 w 816571"/>
                <a:gd name="connsiteY5" fmla="*/ 0 h 351989"/>
                <a:gd name="connsiteX0" fmla="*/ 430229 w 816571"/>
                <a:gd name="connsiteY0" fmla="*/ 0 h 351989"/>
                <a:gd name="connsiteX1" fmla="*/ 816571 w 816571"/>
                <a:gd name="connsiteY1" fmla="*/ 298827 h 351989"/>
                <a:gd name="connsiteX2" fmla="*/ 787339 w 816571"/>
                <a:gd name="connsiteY2" fmla="*/ 351989 h 351989"/>
                <a:gd name="connsiteX3" fmla="*/ 136024 w 816571"/>
                <a:gd name="connsiteY3" fmla="*/ 216480 h 351989"/>
                <a:gd name="connsiteX4" fmla="*/ 20978 w 816571"/>
                <a:gd name="connsiteY4" fmla="*/ 147357 h 351989"/>
                <a:gd name="connsiteX5" fmla="*/ 430229 w 816571"/>
                <a:gd name="connsiteY5" fmla="*/ 0 h 351989"/>
                <a:gd name="connsiteX0" fmla="*/ 430229 w 816571"/>
                <a:gd name="connsiteY0" fmla="*/ 0 h 351989"/>
                <a:gd name="connsiteX1" fmla="*/ 816571 w 816571"/>
                <a:gd name="connsiteY1" fmla="*/ 298827 h 351989"/>
                <a:gd name="connsiteX2" fmla="*/ 787339 w 816571"/>
                <a:gd name="connsiteY2" fmla="*/ 351989 h 351989"/>
                <a:gd name="connsiteX3" fmla="*/ 136024 w 816571"/>
                <a:gd name="connsiteY3" fmla="*/ 219728 h 351989"/>
                <a:gd name="connsiteX4" fmla="*/ 20978 w 816571"/>
                <a:gd name="connsiteY4" fmla="*/ 147357 h 351989"/>
                <a:gd name="connsiteX5" fmla="*/ 430229 w 816571"/>
                <a:gd name="connsiteY5" fmla="*/ 0 h 351989"/>
                <a:gd name="connsiteX0" fmla="*/ 409251 w 795593"/>
                <a:gd name="connsiteY0" fmla="*/ 0 h 351989"/>
                <a:gd name="connsiteX1" fmla="*/ 795593 w 795593"/>
                <a:gd name="connsiteY1" fmla="*/ 298827 h 351989"/>
                <a:gd name="connsiteX2" fmla="*/ 766361 w 795593"/>
                <a:gd name="connsiteY2" fmla="*/ 351989 h 351989"/>
                <a:gd name="connsiteX3" fmla="*/ 115046 w 795593"/>
                <a:gd name="connsiteY3" fmla="*/ 219728 h 351989"/>
                <a:gd name="connsiteX4" fmla="*/ 0 w 795593"/>
                <a:gd name="connsiteY4" fmla="*/ 147357 h 351989"/>
                <a:gd name="connsiteX5" fmla="*/ 409251 w 795593"/>
                <a:gd name="connsiteY5" fmla="*/ 0 h 351989"/>
                <a:gd name="connsiteX0" fmla="*/ 409251 w 795593"/>
                <a:gd name="connsiteY0" fmla="*/ 0 h 351989"/>
                <a:gd name="connsiteX1" fmla="*/ 795593 w 795593"/>
                <a:gd name="connsiteY1" fmla="*/ 298827 h 351989"/>
                <a:gd name="connsiteX2" fmla="*/ 766361 w 795593"/>
                <a:gd name="connsiteY2" fmla="*/ 351989 h 351989"/>
                <a:gd name="connsiteX3" fmla="*/ 115046 w 795593"/>
                <a:gd name="connsiteY3" fmla="*/ 219728 h 351989"/>
                <a:gd name="connsiteX4" fmla="*/ 0 w 795593"/>
                <a:gd name="connsiteY4" fmla="*/ 147357 h 351989"/>
                <a:gd name="connsiteX5" fmla="*/ 409251 w 795593"/>
                <a:gd name="connsiteY5" fmla="*/ 0 h 351989"/>
                <a:gd name="connsiteX0" fmla="*/ 409251 w 795593"/>
                <a:gd name="connsiteY0" fmla="*/ 0 h 351989"/>
                <a:gd name="connsiteX1" fmla="*/ 795593 w 795593"/>
                <a:gd name="connsiteY1" fmla="*/ 298827 h 351989"/>
                <a:gd name="connsiteX2" fmla="*/ 766361 w 795593"/>
                <a:gd name="connsiteY2" fmla="*/ 351989 h 351989"/>
                <a:gd name="connsiteX3" fmla="*/ 189751 w 795593"/>
                <a:gd name="connsiteY3" fmla="*/ 232721 h 351989"/>
                <a:gd name="connsiteX4" fmla="*/ 115046 w 795593"/>
                <a:gd name="connsiteY4" fmla="*/ 219728 h 351989"/>
                <a:gd name="connsiteX5" fmla="*/ 0 w 795593"/>
                <a:gd name="connsiteY5" fmla="*/ 147357 h 351989"/>
                <a:gd name="connsiteX6" fmla="*/ 409251 w 795593"/>
                <a:gd name="connsiteY6" fmla="*/ 0 h 351989"/>
                <a:gd name="connsiteX0" fmla="*/ 409251 w 795593"/>
                <a:gd name="connsiteY0" fmla="*/ 0 h 351989"/>
                <a:gd name="connsiteX1" fmla="*/ 795593 w 795593"/>
                <a:gd name="connsiteY1" fmla="*/ 298827 h 351989"/>
                <a:gd name="connsiteX2" fmla="*/ 766361 w 795593"/>
                <a:gd name="connsiteY2" fmla="*/ 351989 h 351989"/>
                <a:gd name="connsiteX3" fmla="*/ 189751 w 795593"/>
                <a:gd name="connsiteY3" fmla="*/ 232721 h 351989"/>
                <a:gd name="connsiteX4" fmla="*/ 115046 w 795593"/>
                <a:gd name="connsiteY4" fmla="*/ 219728 h 351989"/>
                <a:gd name="connsiteX5" fmla="*/ 0 w 795593"/>
                <a:gd name="connsiteY5" fmla="*/ 147357 h 351989"/>
                <a:gd name="connsiteX6" fmla="*/ 409251 w 795593"/>
                <a:gd name="connsiteY6" fmla="*/ 0 h 351989"/>
                <a:gd name="connsiteX0" fmla="*/ 444008 w 830350"/>
                <a:gd name="connsiteY0" fmla="*/ 0 h 351989"/>
                <a:gd name="connsiteX1" fmla="*/ 830350 w 830350"/>
                <a:gd name="connsiteY1" fmla="*/ 298827 h 351989"/>
                <a:gd name="connsiteX2" fmla="*/ 801118 w 830350"/>
                <a:gd name="connsiteY2" fmla="*/ 351989 h 351989"/>
                <a:gd name="connsiteX3" fmla="*/ 26379 w 830350"/>
                <a:gd name="connsiteY3" fmla="*/ 171007 h 351989"/>
                <a:gd name="connsiteX4" fmla="*/ 149803 w 830350"/>
                <a:gd name="connsiteY4" fmla="*/ 219728 h 351989"/>
                <a:gd name="connsiteX5" fmla="*/ 34757 w 830350"/>
                <a:gd name="connsiteY5" fmla="*/ 147357 h 351989"/>
                <a:gd name="connsiteX6" fmla="*/ 444008 w 830350"/>
                <a:gd name="connsiteY6" fmla="*/ 0 h 351989"/>
                <a:gd name="connsiteX0" fmla="*/ 443755 w 830097"/>
                <a:gd name="connsiteY0" fmla="*/ 0 h 351989"/>
                <a:gd name="connsiteX1" fmla="*/ 830097 w 830097"/>
                <a:gd name="connsiteY1" fmla="*/ 298827 h 351989"/>
                <a:gd name="connsiteX2" fmla="*/ 800865 w 830097"/>
                <a:gd name="connsiteY2" fmla="*/ 351989 h 351989"/>
                <a:gd name="connsiteX3" fmla="*/ 26126 w 830097"/>
                <a:gd name="connsiteY3" fmla="*/ 171007 h 351989"/>
                <a:gd name="connsiteX4" fmla="*/ 152798 w 830097"/>
                <a:gd name="connsiteY4" fmla="*/ 200239 h 351989"/>
                <a:gd name="connsiteX5" fmla="*/ 34504 w 830097"/>
                <a:gd name="connsiteY5" fmla="*/ 147357 h 351989"/>
                <a:gd name="connsiteX6" fmla="*/ 443755 w 830097"/>
                <a:gd name="connsiteY6" fmla="*/ 0 h 351989"/>
                <a:gd name="connsiteX0" fmla="*/ 443755 w 830097"/>
                <a:gd name="connsiteY0" fmla="*/ 0 h 351989"/>
                <a:gd name="connsiteX1" fmla="*/ 830097 w 830097"/>
                <a:gd name="connsiteY1" fmla="*/ 298827 h 351989"/>
                <a:gd name="connsiteX2" fmla="*/ 800865 w 830097"/>
                <a:gd name="connsiteY2" fmla="*/ 351989 h 351989"/>
                <a:gd name="connsiteX3" fmla="*/ 26126 w 830097"/>
                <a:gd name="connsiteY3" fmla="*/ 171007 h 351989"/>
                <a:gd name="connsiteX4" fmla="*/ 152798 w 830097"/>
                <a:gd name="connsiteY4" fmla="*/ 200239 h 351989"/>
                <a:gd name="connsiteX5" fmla="*/ 34504 w 830097"/>
                <a:gd name="connsiteY5" fmla="*/ 147357 h 351989"/>
                <a:gd name="connsiteX6" fmla="*/ 443755 w 830097"/>
                <a:gd name="connsiteY6" fmla="*/ 0 h 351989"/>
                <a:gd name="connsiteX0" fmla="*/ 443755 w 830097"/>
                <a:gd name="connsiteY0" fmla="*/ 0 h 351989"/>
                <a:gd name="connsiteX1" fmla="*/ 830097 w 830097"/>
                <a:gd name="connsiteY1" fmla="*/ 298827 h 351989"/>
                <a:gd name="connsiteX2" fmla="*/ 800865 w 830097"/>
                <a:gd name="connsiteY2" fmla="*/ 351989 h 351989"/>
                <a:gd name="connsiteX3" fmla="*/ 298960 w 830097"/>
                <a:gd name="connsiteY3" fmla="*/ 232721 h 351989"/>
                <a:gd name="connsiteX4" fmla="*/ 26126 w 830097"/>
                <a:gd name="connsiteY4" fmla="*/ 171007 h 351989"/>
                <a:gd name="connsiteX5" fmla="*/ 152798 w 830097"/>
                <a:gd name="connsiteY5" fmla="*/ 200239 h 351989"/>
                <a:gd name="connsiteX6" fmla="*/ 34504 w 830097"/>
                <a:gd name="connsiteY6" fmla="*/ 147357 h 351989"/>
                <a:gd name="connsiteX7" fmla="*/ 443755 w 830097"/>
                <a:gd name="connsiteY7" fmla="*/ 0 h 351989"/>
                <a:gd name="connsiteX0" fmla="*/ 443755 w 830097"/>
                <a:gd name="connsiteY0" fmla="*/ 0 h 351989"/>
                <a:gd name="connsiteX1" fmla="*/ 830097 w 830097"/>
                <a:gd name="connsiteY1" fmla="*/ 298827 h 351989"/>
                <a:gd name="connsiteX2" fmla="*/ 800865 w 830097"/>
                <a:gd name="connsiteY2" fmla="*/ 351989 h 351989"/>
                <a:gd name="connsiteX3" fmla="*/ 298960 w 830097"/>
                <a:gd name="connsiteY3" fmla="*/ 232721 h 351989"/>
                <a:gd name="connsiteX4" fmla="*/ 26126 w 830097"/>
                <a:gd name="connsiteY4" fmla="*/ 171007 h 351989"/>
                <a:gd name="connsiteX5" fmla="*/ 152798 w 830097"/>
                <a:gd name="connsiteY5" fmla="*/ 200239 h 351989"/>
                <a:gd name="connsiteX6" fmla="*/ 34504 w 830097"/>
                <a:gd name="connsiteY6" fmla="*/ 147357 h 351989"/>
                <a:gd name="connsiteX7" fmla="*/ 443755 w 830097"/>
                <a:gd name="connsiteY7" fmla="*/ 0 h 351989"/>
                <a:gd name="connsiteX0" fmla="*/ 456606 w 842948"/>
                <a:gd name="connsiteY0" fmla="*/ 0 h 351989"/>
                <a:gd name="connsiteX1" fmla="*/ 842948 w 842948"/>
                <a:gd name="connsiteY1" fmla="*/ 298827 h 351989"/>
                <a:gd name="connsiteX2" fmla="*/ 813716 w 842948"/>
                <a:gd name="connsiteY2" fmla="*/ 351989 h 351989"/>
                <a:gd name="connsiteX3" fmla="*/ 0 w 842948"/>
                <a:gd name="connsiteY3" fmla="*/ 209985 h 351989"/>
                <a:gd name="connsiteX4" fmla="*/ 38977 w 842948"/>
                <a:gd name="connsiteY4" fmla="*/ 171007 h 351989"/>
                <a:gd name="connsiteX5" fmla="*/ 165649 w 842948"/>
                <a:gd name="connsiteY5" fmla="*/ 200239 h 351989"/>
                <a:gd name="connsiteX6" fmla="*/ 47355 w 842948"/>
                <a:gd name="connsiteY6" fmla="*/ 147357 h 351989"/>
                <a:gd name="connsiteX7" fmla="*/ 456606 w 842948"/>
                <a:gd name="connsiteY7" fmla="*/ 0 h 351989"/>
                <a:gd name="connsiteX0" fmla="*/ 460271 w 846613"/>
                <a:gd name="connsiteY0" fmla="*/ 0 h 351989"/>
                <a:gd name="connsiteX1" fmla="*/ 846613 w 846613"/>
                <a:gd name="connsiteY1" fmla="*/ 298827 h 351989"/>
                <a:gd name="connsiteX2" fmla="*/ 817381 w 846613"/>
                <a:gd name="connsiteY2" fmla="*/ 351989 h 351989"/>
                <a:gd name="connsiteX3" fmla="*/ 3665 w 846613"/>
                <a:gd name="connsiteY3" fmla="*/ 209985 h 351989"/>
                <a:gd name="connsiteX4" fmla="*/ 42642 w 846613"/>
                <a:gd name="connsiteY4" fmla="*/ 171007 h 351989"/>
                <a:gd name="connsiteX5" fmla="*/ 169314 w 846613"/>
                <a:gd name="connsiteY5" fmla="*/ 200239 h 351989"/>
                <a:gd name="connsiteX6" fmla="*/ 51020 w 846613"/>
                <a:gd name="connsiteY6" fmla="*/ 147357 h 351989"/>
                <a:gd name="connsiteX7" fmla="*/ 460271 w 846613"/>
                <a:gd name="connsiteY7" fmla="*/ 0 h 351989"/>
                <a:gd name="connsiteX0" fmla="*/ 460271 w 846613"/>
                <a:gd name="connsiteY0" fmla="*/ 0 h 351989"/>
                <a:gd name="connsiteX1" fmla="*/ 846613 w 846613"/>
                <a:gd name="connsiteY1" fmla="*/ 298827 h 351989"/>
                <a:gd name="connsiteX2" fmla="*/ 817381 w 846613"/>
                <a:gd name="connsiteY2" fmla="*/ 351989 h 351989"/>
                <a:gd name="connsiteX3" fmla="*/ 3665 w 846613"/>
                <a:gd name="connsiteY3" fmla="*/ 209985 h 351989"/>
                <a:gd name="connsiteX4" fmla="*/ 42642 w 846613"/>
                <a:gd name="connsiteY4" fmla="*/ 171007 h 351989"/>
                <a:gd name="connsiteX5" fmla="*/ 169314 w 846613"/>
                <a:gd name="connsiteY5" fmla="*/ 200239 h 351989"/>
                <a:gd name="connsiteX6" fmla="*/ 51020 w 846613"/>
                <a:gd name="connsiteY6" fmla="*/ 147357 h 351989"/>
                <a:gd name="connsiteX7" fmla="*/ 460271 w 846613"/>
                <a:gd name="connsiteY7" fmla="*/ 0 h 351989"/>
                <a:gd name="connsiteX0" fmla="*/ 461982 w 848324"/>
                <a:gd name="connsiteY0" fmla="*/ 0 h 351989"/>
                <a:gd name="connsiteX1" fmla="*/ 848324 w 848324"/>
                <a:gd name="connsiteY1" fmla="*/ 298827 h 351989"/>
                <a:gd name="connsiteX2" fmla="*/ 819092 w 848324"/>
                <a:gd name="connsiteY2" fmla="*/ 351989 h 351989"/>
                <a:gd name="connsiteX3" fmla="*/ 5376 w 848324"/>
                <a:gd name="connsiteY3" fmla="*/ 209985 h 351989"/>
                <a:gd name="connsiteX4" fmla="*/ 44353 w 848324"/>
                <a:gd name="connsiteY4" fmla="*/ 171007 h 351989"/>
                <a:gd name="connsiteX5" fmla="*/ 171025 w 848324"/>
                <a:gd name="connsiteY5" fmla="*/ 200239 h 351989"/>
                <a:gd name="connsiteX6" fmla="*/ 52731 w 848324"/>
                <a:gd name="connsiteY6" fmla="*/ 147357 h 351989"/>
                <a:gd name="connsiteX7" fmla="*/ 461982 w 848324"/>
                <a:gd name="connsiteY7" fmla="*/ 0 h 351989"/>
                <a:gd name="connsiteX0" fmla="*/ 461982 w 848324"/>
                <a:gd name="connsiteY0" fmla="*/ 0 h 351989"/>
                <a:gd name="connsiteX1" fmla="*/ 848324 w 848324"/>
                <a:gd name="connsiteY1" fmla="*/ 298827 h 351989"/>
                <a:gd name="connsiteX2" fmla="*/ 819092 w 848324"/>
                <a:gd name="connsiteY2" fmla="*/ 351989 h 351989"/>
                <a:gd name="connsiteX3" fmla="*/ 119058 w 848324"/>
                <a:gd name="connsiteY3" fmla="*/ 226225 h 351989"/>
                <a:gd name="connsiteX4" fmla="*/ 5376 w 848324"/>
                <a:gd name="connsiteY4" fmla="*/ 209985 h 351989"/>
                <a:gd name="connsiteX5" fmla="*/ 44353 w 848324"/>
                <a:gd name="connsiteY5" fmla="*/ 171007 h 351989"/>
                <a:gd name="connsiteX6" fmla="*/ 171025 w 848324"/>
                <a:gd name="connsiteY6" fmla="*/ 200239 h 351989"/>
                <a:gd name="connsiteX7" fmla="*/ 52731 w 848324"/>
                <a:gd name="connsiteY7" fmla="*/ 147357 h 351989"/>
                <a:gd name="connsiteX8" fmla="*/ 461982 w 848324"/>
                <a:gd name="connsiteY8" fmla="*/ 0 h 351989"/>
                <a:gd name="connsiteX0" fmla="*/ 461982 w 848324"/>
                <a:gd name="connsiteY0" fmla="*/ 0 h 351989"/>
                <a:gd name="connsiteX1" fmla="*/ 848324 w 848324"/>
                <a:gd name="connsiteY1" fmla="*/ 298827 h 351989"/>
                <a:gd name="connsiteX2" fmla="*/ 819092 w 848324"/>
                <a:gd name="connsiteY2" fmla="*/ 351989 h 351989"/>
                <a:gd name="connsiteX3" fmla="*/ 119058 w 848324"/>
                <a:gd name="connsiteY3" fmla="*/ 226225 h 351989"/>
                <a:gd name="connsiteX4" fmla="*/ 5376 w 848324"/>
                <a:gd name="connsiteY4" fmla="*/ 209985 h 351989"/>
                <a:gd name="connsiteX5" fmla="*/ 44353 w 848324"/>
                <a:gd name="connsiteY5" fmla="*/ 171007 h 351989"/>
                <a:gd name="connsiteX6" fmla="*/ 171025 w 848324"/>
                <a:gd name="connsiteY6" fmla="*/ 200239 h 351989"/>
                <a:gd name="connsiteX7" fmla="*/ 52731 w 848324"/>
                <a:gd name="connsiteY7" fmla="*/ 147357 h 351989"/>
                <a:gd name="connsiteX8" fmla="*/ 461982 w 848324"/>
                <a:gd name="connsiteY8" fmla="*/ 0 h 351989"/>
                <a:gd name="connsiteX0" fmla="*/ 519267 w 905609"/>
                <a:gd name="connsiteY0" fmla="*/ 0 h 351989"/>
                <a:gd name="connsiteX1" fmla="*/ 905609 w 905609"/>
                <a:gd name="connsiteY1" fmla="*/ 298827 h 351989"/>
                <a:gd name="connsiteX2" fmla="*/ 876377 w 905609"/>
                <a:gd name="connsiteY2" fmla="*/ 351989 h 351989"/>
                <a:gd name="connsiteX3" fmla="*/ 26934 w 905609"/>
                <a:gd name="connsiteY3" fmla="*/ 229473 h 351989"/>
                <a:gd name="connsiteX4" fmla="*/ 176343 w 905609"/>
                <a:gd name="connsiteY4" fmla="*/ 226225 h 351989"/>
                <a:gd name="connsiteX5" fmla="*/ 62661 w 905609"/>
                <a:gd name="connsiteY5" fmla="*/ 209985 h 351989"/>
                <a:gd name="connsiteX6" fmla="*/ 101638 w 905609"/>
                <a:gd name="connsiteY6" fmla="*/ 171007 h 351989"/>
                <a:gd name="connsiteX7" fmla="*/ 228310 w 905609"/>
                <a:gd name="connsiteY7" fmla="*/ 200239 h 351989"/>
                <a:gd name="connsiteX8" fmla="*/ 110016 w 905609"/>
                <a:gd name="connsiteY8" fmla="*/ 147357 h 351989"/>
                <a:gd name="connsiteX9" fmla="*/ 519267 w 905609"/>
                <a:gd name="connsiteY9" fmla="*/ 0 h 351989"/>
                <a:gd name="connsiteX0" fmla="*/ 590920 w 977262"/>
                <a:gd name="connsiteY0" fmla="*/ 0 h 351989"/>
                <a:gd name="connsiteX1" fmla="*/ 977262 w 977262"/>
                <a:gd name="connsiteY1" fmla="*/ 298827 h 351989"/>
                <a:gd name="connsiteX2" fmla="*/ 948030 w 977262"/>
                <a:gd name="connsiteY2" fmla="*/ 351989 h 351989"/>
                <a:gd name="connsiteX3" fmla="*/ 49868 w 977262"/>
                <a:gd name="connsiteY3" fmla="*/ 287939 h 351989"/>
                <a:gd name="connsiteX4" fmla="*/ 98587 w 977262"/>
                <a:gd name="connsiteY4" fmla="*/ 229473 h 351989"/>
                <a:gd name="connsiteX5" fmla="*/ 247996 w 977262"/>
                <a:gd name="connsiteY5" fmla="*/ 226225 h 351989"/>
                <a:gd name="connsiteX6" fmla="*/ 134314 w 977262"/>
                <a:gd name="connsiteY6" fmla="*/ 209985 h 351989"/>
                <a:gd name="connsiteX7" fmla="*/ 173291 w 977262"/>
                <a:gd name="connsiteY7" fmla="*/ 171007 h 351989"/>
                <a:gd name="connsiteX8" fmla="*/ 299963 w 977262"/>
                <a:gd name="connsiteY8" fmla="*/ 200239 h 351989"/>
                <a:gd name="connsiteX9" fmla="*/ 181669 w 977262"/>
                <a:gd name="connsiteY9" fmla="*/ 147357 h 351989"/>
                <a:gd name="connsiteX10" fmla="*/ 590920 w 977262"/>
                <a:gd name="connsiteY10" fmla="*/ 0 h 351989"/>
                <a:gd name="connsiteX0" fmla="*/ 550515 w 936857"/>
                <a:gd name="connsiteY0" fmla="*/ 0 h 351989"/>
                <a:gd name="connsiteX1" fmla="*/ 936857 w 936857"/>
                <a:gd name="connsiteY1" fmla="*/ 298827 h 351989"/>
                <a:gd name="connsiteX2" fmla="*/ 907625 w 936857"/>
                <a:gd name="connsiteY2" fmla="*/ 351989 h 351989"/>
                <a:gd name="connsiteX3" fmla="*/ 9463 w 936857"/>
                <a:gd name="connsiteY3" fmla="*/ 287939 h 351989"/>
                <a:gd name="connsiteX4" fmla="*/ 58182 w 936857"/>
                <a:gd name="connsiteY4" fmla="*/ 229473 h 351989"/>
                <a:gd name="connsiteX5" fmla="*/ 207591 w 936857"/>
                <a:gd name="connsiteY5" fmla="*/ 226225 h 351989"/>
                <a:gd name="connsiteX6" fmla="*/ 93909 w 936857"/>
                <a:gd name="connsiteY6" fmla="*/ 209985 h 351989"/>
                <a:gd name="connsiteX7" fmla="*/ 132886 w 936857"/>
                <a:gd name="connsiteY7" fmla="*/ 171007 h 351989"/>
                <a:gd name="connsiteX8" fmla="*/ 259558 w 936857"/>
                <a:gd name="connsiteY8" fmla="*/ 200239 h 351989"/>
                <a:gd name="connsiteX9" fmla="*/ 141264 w 936857"/>
                <a:gd name="connsiteY9" fmla="*/ 147357 h 351989"/>
                <a:gd name="connsiteX10" fmla="*/ 550515 w 936857"/>
                <a:gd name="connsiteY10" fmla="*/ 0 h 351989"/>
                <a:gd name="connsiteX0" fmla="*/ 550515 w 936857"/>
                <a:gd name="connsiteY0" fmla="*/ 0 h 522262"/>
                <a:gd name="connsiteX1" fmla="*/ 936857 w 936857"/>
                <a:gd name="connsiteY1" fmla="*/ 298827 h 522262"/>
                <a:gd name="connsiteX2" fmla="*/ 907625 w 936857"/>
                <a:gd name="connsiteY2" fmla="*/ 351989 h 522262"/>
                <a:gd name="connsiteX3" fmla="*/ 256312 w 936857"/>
                <a:gd name="connsiteY3" fmla="*/ 521804 h 522262"/>
                <a:gd name="connsiteX4" fmla="*/ 9463 w 936857"/>
                <a:gd name="connsiteY4" fmla="*/ 287939 h 522262"/>
                <a:gd name="connsiteX5" fmla="*/ 58182 w 936857"/>
                <a:gd name="connsiteY5" fmla="*/ 229473 h 522262"/>
                <a:gd name="connsiteX6" fmla="*/ 207591 w 936857"/>
                <a:gd name="connsiteY6" fmla="*/ 226225 h 522262"/>
                <a:gd name="connsiteX7" fmla="*/ 93909 w 936857"/>
                <a:gd name="connsiteY7" fmla="*/ 209985 h 522262"/>
                <a:gd name="connsiteX8" fmla="*/ 132886 w 936857"/>
                <a:gd name="connsiteY8" fmla="*/ 171007 h 522262"/>
                <a:gd name="connsiteX9" fmla="*/ 259558 w 936857"/>
                <a:gd name="connsiteY9" fmla="*/ 200239 h 522262"/>
                <a:gd name="connsiteX10" fmla="*/ 141264 w 936857"/>
                <a:gd name="connsiteY10" fmla="*/ 147357 h 522262"/>
                <a:gd name="connsiteX11" fmla="*/ 550515 w 936857"/>
                <a:gd name="connsiteY11" fmla="*/ 0 h 522262"/>
                <a:gd name="connsiteX0" fmla="*/ 550515 w 936857"/>
                <a:gd name="connsiteY0" fmla="*/ 0 h 521804"/>
                <a:gd name="connsiteX1" fmla="*/ 936857 w 936857"/>
                <a:gd name="connsiteY1" fmla="*/ 298827 h 521804"/>
                <a:gd name="connsiteX2" fmla="*/ 907625 w 936857"/>
                <a:gd name="connsiteY2" fmla="*/ 351989 h 521804"/>
                <a:gd name="connsiteX3" fmla="*/ 256312 w 936857"/>
                <a:gd name="connsiteY3" fmla="*/ 521804 h 521804"/>
                <a:gd name="connsiteX4" fmla="*/ 9463 w 936857"/>
                <a:gd name="connsiteY4" fmla="*/ 287939 h 521804"/>
                <a:gd name="connsiteX5" fmla="*/ 58182 w 936857"/>
                <a:gd name="connsiteY5" fmla="*/ 229473 h 521804"/>
                <a:gd name="connsiteX6" fmla="*/ 207591 w 936857"/>
                <a:gd name="connsiteY6" fmla="*/ 226225 h 521804"/>
                <a:gd name="connsiteX7" fmla="*/ 93909 w 936857"/>
                <a:gd name="connsiteY7" fmla="*/ 209985 h 521804"/>
                <a:gd name="connsiteX8" fmla="*/ 132886 w 936857"/>
                <a:gd name="connsiteY8" fmla="*/ 171007 h 521804"/>
                <a:gd name="connsiteX9" fmla="*/ 259558 w 936857"/>
                <a:gd name="connsiteY9" fmla="*/ 200239 h 521804"/>
                <a:gd name="connsiteX10" fmla="*/ 141264 w 936857"/>
                <a:gd name="connsiteY10" fmla="*/ 147357 h 521804"/>
                <a:gd name="connsiteX11" fmla="*/ 550515 w 936857"/>
                <a:gd name="connsiteY11" fmla="*/ 0 h 521804"/>
                <a:gd name="connsiteX0" fmla="*/ 550515 w 936857"/>
                <a:gd name="connsiteY0" fmla="*/ 0 h 521804"/>
                <a:gd name="connsiteX1" fmla="*/ 936857 w 936857"/>
                <a:gd name="connsiteY1" fmla="*/ 298827 h 521804"/>
                <a:gd name="connsiteX2" fmla="*/ 907625 w 936857"/>
                <a:gd name="connsiteY2" fmla="*/ 351989 h 521804"/>
                <a:gd name="connsiteX3" fmla="*/ 256312 w 936857"/>
                <a:gd name="connsiteY3" fmla="*/ 521804 h 521804"/>
                <a:gd name="connsiteX4" fmla="*/ 9463 w 936857"/>
                <a:gd name="connsiteY4" fmla="*/ 287939 h 521804"/>
                <a:gd name="connsiteX5" fmla="*/ 58182 w 936857"/>
                <a:gd name="connsiteY5" fmla="*/ 229473 h 521804"/>
                <a:gd name="connsiteX6" fmla="*/ 207591 w 936857"/>
                <a:gd name="connsiteY6" fmla="*/ 226225 h 521804"/>
                <a:gd name="connsiteX7" fmla="*/ 93909 w 936857"/>
                <a:gd name="connsiteY7" fmla="*/ 209985 h 521804"/>
                <a:gd name="connsiteX8" fmla="*/ 132886 w 936857"/>
                <a:gd name="connsiteY8" fmla="*/ 171007 h 521804"/>
                <a:gd name="connsiteX9" fmla="*/ 259558 w 936857"/>
                <a:gd name="connsiteY9" fmla="*/ 200239 h 521804"/>
                <a:gd name="connsiteX10" fmla="*/ 141264 w 936857"/>
                <a:gd name="connsiteY10" fmla="*/ 147357 h 521804"/>
                <a:gd name="connsiteX11" fmla="*/ 550515 w 936857"/>
                <a:gd name="connsiteY11" fmla="*/ 0 h 521804"/>
                <a:gd name="connsiteX0" fmla="*/ 558976 w 945318"/>
                <a:gd name="connsiteY0" fmla="*/ 0 h 521804"/>
                <a:gd name="connsiteX1" fmla="*/ 945318 w 945318"/>
                <a:gd name="connsiteY1" fmla="*/ 298827 h 521804"/>
                <a:gd name="connsiteX2" fmla="*/ 916086 w 945318"/>
                <a:gd name="connsiteY2" fmla="*/ 351989 h 521804"/>
                <a:gd name="connsiteX3" fmla="*/ 264773 w 945318"/>
                <a:gd name="connsiteY3" fmla="*/ 521804 h 521804"/>
                <a:gd name="connsiteX4" fmla="*/ 17924 w 945318"/>
                <a:gd name="connsiteY4" fmla="*/ 287939 h 521804"/>
                <a:gd name="connsiteX5" fmla="*/ 24420 w 945318"/>
                <a:gd name="connsiteY5" fmla="*/ 261953 h 521804"/>
                <a:gd name="connsiteX6" fmla="*/ 66643 w 945318"/>
                <a:gd name="connsiteY6" fmla="*/ 229473 h 521804"/>
                <a:gd name="connsiteX7" fmla="*/ 216052 w 945318"/>
                <a:gd name="connsiteY7" fmla="*/ 226225 h 521804"/>
                <a:gd name="connsiteX8" fmla="*/ 102370 w 945318"/>
                <a:gd name="connsiteY8" fmla="*/ 209985 h 521804"/>
                <a:gd name="connsiteX9" fmla="*/ 141347 w 945318"/>
                <a:gd name="connsiteY9" fmla="*/ 171007 h 521804"/>
                <a:gd name="connsiteX10" fmla="*/ 268019 w 945318"/>
                <a:gd name="connsiteY10" fmla="*/ 200239 h 521804"/>
                <a:gd name="connsiteX11" fmla="*/ 149725 w 945318"/>
                <a:gd name="connsiteY11" fmla="*/ 147357 h 521804"/>
                <a:gd name="connsiteX12" fmla="*/ 558976 w 945318"/>
                <a:gd name="connsiteY12" fmla="*/ 0 h 521804"/>
                <a:gd name="connsiteX0" fmla="*/ 600249 w 986591"/>
                <a:gd name="connsiteY0" fmla="*/ 0 h 521804"/>
                <a:gd name="connsiteX1" fmla="*/ 986591 w 986591"/>
                <a:gd name="connsiteY1" fmla="*/ 298827 h 521804"/>
                <a:gd name="connsiteX2" fmla="*/ 957359 w 986591"/>
                <a:gd name="connsiteY2" fmla="*/ 351989 h 521804"/>
                <a:gd name="connsiteX3" fmla="*/ 306046 w 986591"/>
                <a:gd name="connsiteY3" fmla="*/ 521804 h 521804"/>
                <a:gd name="connsiteX4" fmla="*/ 10476 w 986591"/>
                <a:gd name="connsiteY4" fmla="*/ 284691 h 521804"/>
                <a:gd name="connsiteX5" fmla="*/ 65693 w 986591"/>
                <a:gd name="connsiteY5" fmla="*/ 261953 h 521804"/>
                <a:gd name="connsiteX6" fmla="*/ 107916 w 986591"/>
                <a:gd name="connsiteY6" fmla="*/ 229473 h 521804"/>
                <a:gd name="connsiteX7" fmla="*/ 257325 w 986591"/>
                <a:gd name="connsiteY7" fmla="*/ 226225 h 521804"/>
                <a:gd name="connsiteX8" fmla="*/ 143643 w 986591"/>
                <a:gd name="connsiteY8" fmla="*/ 209985 h 521804"/>
                <a:gd name="connsiteX9" fmla="*/ 182620 w 986591"/>
                <a:gd name="connsiteY9" fmla="*/ 171007 h 521804"/>
                <a:gd name="connsiteX10" fmla="*/ 309292 w 986591"/>
                <a:gd name="connsiteY10" fmla="*/ 200239 h 521804"/>
                <a:gd name="connsiteX11" fmla="*/ 190998 w 986591"/>
                <a:gd name="connsiteY11" fmla="*/ 147357 h 521804"/>
                <a:gd name="connsiteX12" fmla="*/ 600249 w 986591"/>
                <a:gd name="connsiteY12" fmla="*/ 0 h 521804"/>
                <a:gd name="connsiteX0" fmla="*/ 589773 w 976115"/>
                <a:gd name="connsiteY0" fmla="*/ 0 h 521804"/>
                <a:gd name="connsiteX1" fmla="*/ 976115 w 976115"/>
                <a:gd name="connsiteY1" fmla="*/ 298827 h 521804"/>
                <a:gd name="connsiteX2" fmla="*/ 946883 w 976115"/>
                <a:gd name="connsiteY2" fmla="*/ 351989 h 521804"/>
                <a:gd name="connsiteX3" fmla="*/ 295570 w 976115"/>
                <a:gd name="connsiteY3" fmla="*/ 521804 h 521804"/>
                <a:gd name="connsiteX4" fmla="*/ 0 w 976115"/>
                <a:gd name="connsiteY4" fmla="*/ 284691 h 521804"/>
                <a:gd name="connsiteX5" fmla="*/ 55217 w 976115"/>
                <a:gd name="connsiteY5" fmla="*/ 261953 h 521804"/>
                <a:gd name="connsiteX6" fmla="*/ 97440 w 976115"/>
                <a:gd name="connsiteY6" fmla="*/ 229473 h 521804"/>
                <a:gd name="connsiteX7" fmla="*/ 246849 w 976115"/>
                <a:gd name="connsiteY7" fmla="*/ 226225 h 521804"/>
                <a:gd name="connsiteX8" fmla="*/ 133167 w 976115"/>
                <a:gd name="connsiteY8" fmla="*/ 209985 h 521804"/>
                <a:gd name="connsiteX9" fmla="*/ 172144 w 976115"/>
                <a:gd name="connsiteY9" fmla="*/ 171007 h 521804"/>
                <a:gd name="connsiteX10" fmla="*/ 298816 w 976115"/>
                <a:gd name="connsiteY10" fmla="*/ 200239 h 521804"/>
                <a:gd name="connsiteX11" fmla="*/ 180522 w 976115"/>
                <a:gd name="connsiteY11" fmla="*/ 147357 h 521804"/>
                <a:gd name="connsiteX12" fmla="*/ 589773 w 976115"/>
                <a:gd name="connsiteY12" fmla="*/ 0 h 521804"/>
                <a:gd name="connsiteX0" fmla="*/ 589773 w 976115"/>
                <a:gd name="connsiteY0" fmla="*/ 0 h 521804"/>
                <a:gd name="connsiteX1" fmla="*/ 976115 w 976115"/>
                <a:gd name="connsiteY1" fmla="*/ 298827 h 521804"/>
                <a:gd name="connsiteX2" fmla="*/ 946883 w 976115"/>
                <a:gd name="connsiteY2" fmla="*/ 351989 h 521804"/>
                <a:gd name="connsiteX3" fmla="*/ 295570 w 976115"/>
                <a:gd name="connsiteY3" fmla="*/ 521804 h 521804"/>
                <a:gd name="connsiteX4" fmla="*/ 0 w 976115"/>
                <a:gd name="connsiteY4" fmla="*/ 284691 h 521804"/>
                <a:gd name="connsiteX5" fmla="*/ 55217 w 976115"/>
                <a:gd name="connsiteY5" fmla="*/ 261953 h 521804"/>
                <a:gd name="connsiteX6" fmla="*/ 97440 w 976115"/>
                <a:gd name="connsiteY6" fmla="*/ 229473 h 521804"/>
                <a:gd name="connsiteX7" fmla="*/ 246849 w 976115"/>
                <a:gd name="connsiteY7" fmla="*/ 226225 h 521804"/>
                <a:gd name="connsiteX8" fmla="*/ 133167 w 976115"/>
                <a:gd name="connsiteY8" fmla="*/ 209985 h 521804"/>
                <a:gd name="connsiteX9" fmla="*/ 172144 w 976115"/>
                <a:gd name="connsiteY9" fmla="*/ 171007 h 521804"/>
                <a:gd name="connsiteX10" fmla="*/ 298816 w 976115"/>
                <a:gd name="connsiteY10" fmla="*/ 200239 h 521804"/>
                <a:gd name="connsiteX11" fmla="*/ 180522 w 976115"/>
                <a:gd name="connsiteY11" fmla="*/ 147357 h 521804"/>
                <a:gd name="connsiteX12" fmla="*/ 589773 w 976115"/>
                <a:gd name="connsiteY12" fmla="*/ 0 h 521804"/>
                <a:gd name="connsiteX0" fmla="*/ 589773 w 976115"/>
                <a:gd name="connsiteY0" fmla="*/ 0 h 521804"/>
                <a:gd name="connsiteX1" fmla="*/ 976115 w 976115"/>
                <a:gd name="connsiteY1" fmla="*/ 298827 h 521804"/>
                <a:gd name="connsiteX2" fmla="*/ 946883 w 976115"/>
                <a:gd name="connsiteY2" fmla="*/ 351989 h 521804"/>
                <a:gd name="connsiteX3" fmla="*/ 295570 w 976115"/>
                <a:gd name="connsiteY3" fmla="*/ 521804 h 521804"/>
                <a:gd name="connsiteX4" fmla="*/ 0 w 976115"/>
                <a:gd name="connsiteY4" fmla="*/ 284691 h 521804"/>
                <a:gd name="connsiteX5" fmla="*/ 55217 w 976115"/>
                <a:gd name="connsiteY5" fmla="*/ 261953 h 521804"/>
                <a:gd name="connsiteX6" fmla="*/ 97440 w 976115"/>
                <a:gd name="connsiteY6" fmla="*/ 229473 h 521804"/>
                <a:gd name="connsiteX7" fmla="*/ 246849 w 976115"/>
                <a:gd name="connsiteY7" fmla="*/ 226225 h 521804"/>
                <a:gd name="connsiteX8" fmla="*/ 133167 w 976115"/>
                <a:gd name="connsiteY8" fmla="*/ 209985 h 521804"/>
                <a:gd name="connsiteX9" fmla="*/ 172144 w 976115"/>
                <a:gd name="connsiteY9" fmla="*/ 171007 h 521804"/>
                <a:gd name="connsiteX10" fmla="*/ 298816 w 976115"/>
                <a:gd name="connsiteY10" fmla="*/ 200239 h 521804"/>
                <a:gd name="connsiteX11" fmla="*/ 180522 w 976115"/>
                <a:gd name="connsiteY11" fmla="*/ 147357 h 521804"/>
                <a:gd name="connsiteX12" fmla="*/ 589773 w 976115"/>
                <a:gd name="connsiteY12" fmla="*/ 0 h 521804"/>
                <a:gd name="connsiteX0" fmla="*/ 589773 w 976115"/>
                <a:gd name="connsiteY0" fmla="*/ 0 h 521804"/>
                <a:gd name="connsiteX1" fmla="*/ 976115 w 976115"/>
                <a:gd name="connsiteY1" fmla="*/ 298827 h 521804"/>
                <a:gd name="connsiteX2" fmla="*/ 946883 w 976115"/>
                <a:gd name="connsiteY2" fmla="*/ 351989 h 521804"/>
                <a:gd name="connsiteX3" fmla="*/ 295570 w 976115"/>
                <a:gd name="connsiteY3" fmla="*/ 521804 h 521804"/>
                <a:gd name="connsiteX4" fmla="*/ 0 w 976115"/>
                <a:gd name="connsiteY4" fmla="*/ 284691 h 521804"/>
                <a:gd name="connsiteX5" fmla="*/ 55217 w 976115"/>
                <a:gd name="connsiteY5" fmla="*/ 261953 h 521804"/>
                <a:gd name="connsiteX6" fmla="*/ 97440 w 976115"/>
                <a:gd name="connsiteY6" fmla="*/ 229473 h 521804"/>
                <a:gd name="connsiteX7" fmla="*/ 246849 w 976115"/>
                <a:gd name="connsiteY7" fmla="*/ 226225 h 521804"/>
                <a:gd name="connsiteX8" fmla="*/ 133167 w 976115"/>
                <a:gd name="connsiteY8" fmla="*/ 209985 h 521804"/>
                <a:gd name="connsiteX9" fmla="*/ 172144 w 976115"/>
                <a:gd name="connsiteY9" fmla="*/ 171007 h 521804"/>
                <a:gd name="connsiteX10" fmla="*/ 298816 w 976115"/>
                <a:gd name="connsiteY10" fmla="*/ 200239 h 521804"/>
                <a:gd name="connsiteX11" fmla="*/ 180522 w 976115"/>
                <a:gd name="connsiteY11" fmla="*/ 147357 h 521804"/>
                <a:gd name="connsiteX12" fmla="*/ 589773 w 976115"/>
                <a:gd name="connsiteY12" fmla="*/ 0 h 521804"/>
                <a:gd name="connsiteX0" fmla="*/ 602856 w 989198"/>
                <a:gd name="connsiteY0" fmla="*/ 0 h 525065"/>
                <a:gd name="connsiteX1" fmla="*/ 989198 w 989198"/>
                <a:gd name="connsiteY1" fmla="*/ 298827 h 525065"/>
                <a:gd name="connsiteX2" fmla="*/ 959966 w 989198"/>
                <a:gd name="connsiteY2" fmla="*/ 351989 h 525065"/>
                <a:gd name="connsiteX3" fmla="*/ 16332 w 989198"/>
                <a:gd name="connsiteY3" fmla="*/ 291187 h 525065"/>
                <a:gd name="connsiteX4" fmla="*/ 308653 w 989198"/>
                <a:gd name="connsiteY4" fmla="*/ 521804 h 525065"/>
                <a:gd name="connsiteX5" fmla="*/ 13083 w 989198"/>
                <a:gd name="connsiteY5" fmla="*/ 284691 h 525065"/>
                <a:gd name="connsiteX6" fmla="*/ 68300 w 989198"/>
                <a:gd name="connsiteY6" fmla="*/ 261953 h 525065"/>
                <a:gd name="connsiteX7" fmla="*/ 110523 w 989198"/>
                <a:gd name="connsiteY7" fmla="*/ 229473 h 525065"/>
                <a:gd name="connsiteX8" fmla="*/ 259932 w 989198"/>
                <a:gd name="connsiteY8" fmla="*/ 226225 h 525065"/>
                <a:gd name="connsiteX9" fmla="*/ 146250 w 989198"/>
                <a:gd name="connsiteY9" fmla="*/ 209985 h 525065"/>
                <a:gd name="connsiteX10" fmla="*/ 185227 w 989198"/>
                <a:gd name="connsiteY10" fmla="*/ 171007 h 525065"/>
                <a:gd name="connsiteX11" fmla="*/ 311899 w 989198"/>
                <a:gd name="connsiteY11" fmla="*/ 200239 h 525065"/>
                <a:gd name="connsiteX12" fmla="*/ 193605 w 989198"/>
                <a:gd name="connsiteY12" fmla="*/ 147357 h 525065"/>
                <a:gd name="connsiteX13" fmla="*/ 602856 w 989198"/>
                <a:gd name="connsiteY13" fmla="*/ 0 h 525065"/>
                <a:gd name="connsiteX0" fmla="*/ 602856 w 989198"/>
                <a:gd name="connsiteY0" fmla="*/ 0 h 525065"/>
                <a:gd name="connsiteX1" fmla="*/ 989198 w 989198"/>
                <a:gd name="connsiteY1" fmla="*/ 298827 h 525065"/>
                <a:gd name="connsiteX2" fmla="*/ 959966 w 989198"/>
                <a:gd name="connsiteY2" fmla="*/ 351989 h 525065"/>
                <a:gd name="connsiteX3" fmla="*/ 16332 w 989198"/>
                <a:gd name="connsiteY3" fmla="*/ 291187 h 525065"/>
                <a:gd name="connsiteX4" fmla="*/ 308653 w 989198"/>
                <a:gd name="connsiteY4" fmla="*/ 521804 h 525065"/>
                <a:gd name="connsiteX5" fmla="*/ 13083 w 989198"/>
                <a:gd name="connsiteY5" fmla="*/ 284691 h 525065"/>
                <a:gd name="connsiteX6" fmla="*/ 68300 w 989198"/>
                <a:gd name="connsiteY6" fmla="*/ 261953 h 525065"/>
                <a:gd name="connsiteX7" fmla="*/ 110523 w 989198"/>
                <a:gd name="connsiteY7" fmla="*/ 229473 h 525065"/>
                <a:gd name="connsiteX8" fmla="*/ 259932 w 989198"/>
                <a:gd name="connsiteY8" fmla="*/ 226225 h 525065"/>
                <a:gd name="connsiteX9" fmla="*/ 146250 w 989198"/>
                <a:gd name="connsiteY9" fmla="*/ 209985 h 525065"/>
                <a:gd name="connsiteX10" fmla="*/ 185227 w 989198"/>
                <a:gd name="connsiteY10" fmla="*/ 171007 h 525065"/>
                <a:gd name="connsiteX11" fmla="*/ 311899 w 989198"/>
                <a:gd name="connsiteY11" fmla="*/ 200239 h 525065"/>
                <a:gd name="connsiteX12" fmla="*/ 193605 w 989198"/>
                <a:gd name="connsiteY12" fmla="*/ 147357 h 525065"/>
                <a:gd name="connsiteX13" fmla="*/ 602856 w 989198"/>
                <a:gd name="connsiteY13" fmla="*/ 0 h 525065"/>
                <a:gd name="connsiteX0" fmla="*/ 602856 w 989198"/>
                <a:gd name="connsiteY0" fmla="*/ 0 h 525065"/>
                <a:gd name="connsiteX1" fmla="*/ 989198 w 989198"/>
                <a:gd name="connsiteY1" fmla="*/ 298827 h 525065"/>
                <a:gd name="connsiteX2" fmla="*/ 959966 w 989198"/>
                <a:gd name="connsiteY2" fmla="*/ 351989 h 525065"/>
                <a:gd name="connsiteX3" fmla="*/ 16332 w 989198"/>
                <a:gd name="connsiteY3" fmla="*/ 291187 h 525065"/>
                <a:gd name="connsiteX4" fmla="*/ 308653 w 989198"/>
                <a:gd name="connsiteY4" fmla="*/ 521804 h 525065"/>
                <a:gd name="connsiteX5" fmla="*/ 13083 w 989198"/>
                <a:gd name="connsiteY5" fmla="*/ 284691 h 525065"/>
                <a:gd name="connsiteX6" fmla="*/ 68300 w 989198"/>
                <a:gd name="connsiteY6" fmla="*/ 261953 h 525065"/>
                <a:gd name="connsiteX7" fmla="*/ 110523 w 989198"/>
                <a:gd name="connsiteY7" fmla="*/ 229473 h 525065"/>
                <a:gd name="connsiteX8" fmla="*/ 259932 w 989198"/>
                <a:gd name="connsiteY8" fmla="*/ 226225 h 525065"/>
                <a:gd name="connsiteX9" fmla="*/ 146250 w 989198"/>
                <a:gd name="connsiteY9" fmla="*/ 209985 h 525065"/>
                <a:gd name="connsiteX10" fmla="*/ 185227 w 989198"/>
                <a:gd name="connsiteY10" fmla="*/ 171007 h 525065"/>
                <a:gd name="connsiteX11" fmla="*/ 311899 w 989198"/>
                <a:gd name="connsiteY11" fmla="*/ 200239 h 525065"/>
                <a:gd name="connsiteX12" fmla="*/ 193605 w 989198"/>
                <a:gd name="connsiteY12" fmla="*/ 147357 h 525065"/>
                <a:gd name="connsiteX13" fmla="*/ 602856 w 989198"/>
                <a:gd name="connsiteY13" fmla="*/ 0 h 525065"/>
                <a:gd name="connsiteX0" fmla="*/ 605995 w 992337"/>
                <a:gd name="connsiteY0" fmla="*/ 0 h 521804"/>
                <a:gd name="connsiteX1" fmla="*/ 992337 w 992337"/>
                <a:gd name="connsiteY1" fmla="*/ 298827 h 521804"/>
                <a:gd name="connsiteX2" fmla="*/ 963105 w 992337"/>
                <a:gd name="connsiteY2" fmla="*/ 351989 h 521804"/>
                <a:gd name="connsiteX3" fmla="*/ 19471 w 992337"/>
                <a:gd name="connsiteY3" fmla="*/ 291187 h 521804"/>
                <a:gd name="connsiteX4" fmla="*/ 311792 w 992337"/>
                <a:gd name="connsiteY4" fmla="*/ 521804 h 521804"/>
                <a:gd name="connsiteX5" fmla="*/ 16222 w 992337"/>
                <a:gd name="connsiteY5" fmla="*/ 284691 h 521804"/>
                <a:gd name="connsiteX6" fmla="*/ 71439 w 992337"/>
                <a:gd name="connsiteY6" fmla="*/ 261953 h 521804"/>
                <a:gd name="connsiteX7" fmla="*/ 113662 w 992337"/>
                <a:gd name="connsiteY7" fmla="*/ 229473 h 521804"/>
                <a:gd name="connsiteX8" fmla="*/ 263071 w 992337"/>
                <a:gd name="connsiteY8" fmla="*/ 226225 h 521804"/>
                <a:gd name="connsiteX9" fmla="*/ 149389 w 992337"/>
                <a:gd name="connsiteY9" fmla="*/ 209985 h 521804"/>
                <a:gd name="connsiteX10" fmla="*/ 188366 w 992337"/>
                <a:gd name="connsiteY10" fmla="*/ 171007 h 521804"/>
                <a:gd name="connsiteX11" fmla="*/ 315038 w 992337"/>
                <a:gd name="connsiteY11" fmla="*/ 200239 h 521804"/>
                <a:gd name="connsiteX12" fmla="*/ 196744 w 992337"/>
                <a:gd name="connsiteY12" fmla="*/ 147357 h 521804"/>
                <a:gd name="connsiteX13" fmla="*/ 605995 w 992337"/>
                <a:gd name="connsiteY13" fmla="*/ 0 h 521804"/>
                <a:gd name="connsiteX0" fmla="*/ 723745 w 1110087"/>
                <a:gd name="connsiteY0" fmla="*/ 0 h 522102"/>
                <a:gd name="connsiteX1" fmla="*/ 1110087 w 1110087"/>
                <a:gd name="connsiteY1" fmla="*/ 298827 h 522102"/>
                <a:gd name="connsiteX2" fmla="*/ 1080855 w 1110087"/>
                <a:gd name="connsiteY2" fmla="*/ 351989 h 522102"/>
                <a:gd name="connsiteX3" fmla="*/ 137221 w 1110087"/>
                <a:gd name="connsiteY3" fmla="*/ 291187 h 522102"/>
                <a:gd name="connsiteX4" fmla="*/ 26789 w 1110087"/>
                <a:gd name="connsiteY4" fmla="*/ 388630 h 522102"/>
                <a:gd name="connsiteX5" fmla="*/ 429542 w 1110087"/>
                <a:gd name="connsiteY5" fmla="*/ 521804 h 522102"/>
                <a:gd name="connsiteX6" fmla="*/ 133972 w 1110087"/>
                <a:gd name="connsiteY6" fmla="*/ 284691 h 522102"/>
                <a:gd name="connsiteX7" fmla="*/ 189189 w 1110087"/>
                <a:gd name="connsiteY7" fmla="*/ 261953 h 522102"/>
                <a:gd name="connsiteX8" fmla="*/ 231412 w 1110087"/>
                <a:gd name="connsiteY8" fmla="*/ 229473 h 522102"/>
                <a:gd name="connsiteX9" fmla="*/ 380821 w 1110087"/>
                <a:gd name="connsiteY9" fmla="*/ 226225 h 522102"/>
                <a:gd name="connsiteX10" fmla="*/ 267139 w 1110087"/>
                <a:gd name="connsiteY10" fmla="*/ 209985 h 522102"/>
                <a:gd name="connsiteX11" fmla="*/ 306116 w 1110087"/>
                <a:gd name="connsiteY11" fmla="*/ 171007 h 522102"/>
                <a:gd name="connsiteX12" fmla="*/ 432788 w 1110087"/>
                <a:gd name="connsiteY12" fmla="*/ 200239 h 522102"/>
                <a:gd name="connsiteX13" fmla="*/ 314494 w 1110087"/>
                <a:gd name="connsiteY13" fmla="*/ 147357 h 522102"/>
                <a:gd name="connsiteX14" fmla="*/ 723745 w 1110087"/>
                <a:gd name="connsiteY14" fmla="*/ 0 h 522102"/>
                <a:gd name="connsiteX0" fmla="*/ 675897 w 1062239"/>
                <a:gd name="connsiteY0" fmla="*/ 0 h 522017"/>
                <a:gd name="connsiteX1" fmla="*/ 1062239 w 1062239"/>
                <a:gd name="connsiteY1" fmla="*/ 298827 h 522017"/>
                <a:gd name="connsiteX2" fmla="*/ 1033007 w 1062239"/>
                <a:gd name="connsiteY2" fmla="*/ 351989 h 522017"/>
                <a:gd name="connsiteX3" fmla="*/ 89373 w 1062239"/>
                <a:gd name="connsiteY3" fmla="*/ 291187 h 522017"/>
                <a:gd name="connsiteX4" fmla="*/ 63390 w 1062239"/>
                <a:gd name="connsiteY4" fmla="*/ 346405 h 522017"/>
                <a:gd name="connsiteX5" fmla="*/ 381694 w 1062239"/>
                <a:gd name="connsiteY5" fmla="*/ 521804 h 522017"/>
                <a:gd name="connsiteX6" fmla="*/ 86124 w 1062239"/>
                <a:gd name="connsiteY6" fmla="*/ 284691 h 522017"/>
                <a:gd name="connsiteX7" fmla="*/ 141341 w 1062239"/>
                <a:gd name="connsiteY7" fmla="*/ 261953 h 522017"/>
                <a:gd name="connsiteX8" fmla="*/ 183564 w 1062239"/>
                <a:gd name="connsiteY8" fmla="*/ 229473 h 522017"/>
                <a:gd name="connsiteX9" fmla="*/ 332973 w 1062239"/>
                <a:gd name="connsiteY9" fmla="*/ 226225 h 522017"/>
                <a:gd name="connsiteX10" fmla="*/ 219291 w 1062239"/>
                <a:gd name="connsiteY10" fmla="*/ 209985 h 522017"/>
                <a:gd name="connsiteX11" fmla="*/ 258268 w 1062239"/>
                <a:gd name="connsiteY11" fmla="*/ 171007 h 522017"/>
                <a:gd name="connsiteX12" fmla="*/ 384940 w 1062239"/>
                <a:gd name="connsiteY12" fmla="*/ 200239 h 522017"/>
                <a:gd name="connsiteX13" fmla="*/ 266646 w 1062239"/>
                <a:gd name="connsiteY13" fmla="*/ 147357 h 522017"/>
                <a:gd name="connsiteX14" fmla="*/ 675897 w 1062239"/>
                <a:gd name="connsiteY14" fmla="*/ 0 h 522017"/>
                <a:gd name="connsiteX0" fmla="*/ 675897 w 1062239"/>
                <a:gd name="connsiteY0" fmla="*/ 0 h 522017"/>
                <a:gd name="connsiteX1" fmla="*/ 1062239 w 1062239"/>
                <a:gd name="connsiteY1" fmla="*/ 298827 h 522017"/>
                <a:gd name="connsiteX2" fmla="*/ 1033007 w 1062239"/>
                <a:gd name="connsiteY2" fmla="*/ 351989 h 522017"/>
                <a:gd name="connsiteX3" fmla="*/ 89373 w 1062239"/>
                <a:gd name="connsiteY3" fmla="*/ 291187 h 522017"/>
                <a:gd name="connsiteX4" fmla="*/ 63390 w 1062239"/>
                <a:gd name="connsiteY4" fmla="*/ 346405 h 522017"/>
                <a:gd name="connsiteX5" fmla="*/ 381694 w 1062239"/>
                <a:gd name="connsiteY5" fmla="*/ 521804 h 522017"/>
                <a:gd name="connsiteX6" fmla="*/ 86124 w 1062239"/>
                <a:gd name="connsiteY6" fmla="*/ 284691 h 522017"/>
                <a:gd name="connsiteX7" fmla="*/ 141341 w 1062239"/>
                <a:gd name="connsiteY7" fmla="*/ 261953 h 522017"/>
                <a:gd name="connsiteX8" fmla="*/ 183564 w 1062239"/>
                <a:gd name="connsiteY8" fmla="*/ 229473 h 522017"/>
                <a:gd name="connsiteX9" fmla="*/ 332973 w 1062239"/>
                <a:gd name="connsiteY9" fmla="*/ 226225 h 522017"/>
                <a:gd name="connsiteX10" fmla="*/ 219291 w 1062239"/>
                <a:gd name="connsiteY10" fmla="*/ 209985 h 522017"/>
                <a:gd name="connsiteX11" fmla="*/ 258268 w 1062239"/>
                <a:gd name="connsiteY11" fmla="*/ 171007 h 522017"/>
                <a:gd name="connsiteX12" fmla="*/ 384940 w 1062239"/>
                <a:gd name="connsiteY12" fmla="*/ 200239 h 522017"/>
                <a:gd name="connsiteX13" fmla="*/ 266646 w 1062239"/>
                <a:gd name="connsiteY13" fmla="*/ 147357 h 522017"/>
                <a:gd name="connsiteX14" fmla="*/ 675897 w 1062239"/>
                <a:gd name="connsiteY14" fmla="*/ 0 h 522017"/>
                <a:gd name="connsiteX0" fmla="*/ 655785 w 1042127"/>
                <a:gd name="connsiteY0" fmla="*/ 0 h 522017"/>
                <a:gd name="connsiteX1" fmla="*/ 1042127 w 1042127"/>
                <a:gd name="connsiteY1" fmla="*/ 298827 h 522017"/>
                <a:gd name="connsiteX2" fmla="*/ 1012895 w 1042127"/>
                <a:gd name="connsiteY2" fmla="*/ 351989 h 522017"/>
                <a:gd name="connsiteX3" fmla="*/ 69261 w 1042127"/>
                <a:gd name="connsiteY3" fmla="*/ 291187 h 522017"/>
                <a:gd name="connsiteX4" fmla="*/ 43278 w 1042127"/>
                <a:gd name="connsiteY4" fmla="*/ 346405 h 522017"/>
                <a:gd name="connsiteX5" fmla="*/ 361582 w 1042127"/>
                <a:gd name="connsiteY5" fmla="*/ 521804 h 522017"/>
                <a:gd name="connsiteX6" fmla="*/ 66012 w 1042127"/>
                <a:gd name="connsiteY6" fmla="*/ 284691 h 522017"/>
                <a:gd name="connsiteX7" fmla="*/ 121229 w 1042127"/>
                <a:gd name="connsiteY7" fmla="*/ 261953 h 522017"/>
                <a:gd name="connsiteX8" fmla="*/ 163452 w 1042127"/>
                <a:gd name="connsiteY8" fmla="*/ 229473 h 522017"/>
                <a:gd name="connsiteX9" fmla="*/ 312861 w 1042127"/>
                <a:gd name="connsiteY9" fmla="*/ 226225 h 522017"/>
                <a:gd name="connsiteX10" fmla="*/ 199179 w 1042127"/>
                <a:gd name="connsiteY10" fmla="*/ 209985 h 522017"/>
                <a:gd name="connsiteX11" fmla="*/ 238156 w 1042127"/>
                <a:gd name="connsiteY11" fmla="*/ 171007 h 522017"/>
                <a:gd name="connsiteX12" fmla="*/ 364828 w 1042127"/>
                <a:gd name="connsiteY12" fmla="*/ 200239 h 522017"/>
                <a:gd name="connsiteX13" fmla="*/ 246534 w 1042127"/>
                <a:gd name="connsiteY13" fmla="*/ 147357 h 522017"/>
                <a:gd name="connsiteX14" fmla="*/ 655785 w 1042127"/>
                <a:gd name="connsiteY14" fmla="*/ 0 h 522017"/>
                <a:gd name="connsiteX0" fmla="*/ 655785 w 1042127"/>
                <a:gd name="connsiteY0" fmla="*/ 0 h 522017"/>
                <a:gd name="connsiteX1" fmla="*/ 1042127 w 1042127"/>
                <a:gd name="connsiteY1" fmla="*/ 298827 h 522017"/>
                <a:gd name="connsiteX2" fmla="*/ 1012895 w 1042127"/>
                <a:gd name="connsiteY2" fmla="*/ 351989 h 522017"/>
                <a:gd name="connsiteX3" fmla="*/ 69261 w 1042127"/>
                <a:gd name="connsiteY3" fmla="*/ 291187 h 522017"/>
                <a:gd name="connsiteX4" fmla="*/ 43278 w 1042127"/>
                <a:gd name="connsiteY4" fmla="*/ 346405 h 522017"/>
                <a:gd name="connsiteX5" fmla="*/ 361582 w 1042127"/>
                <a:gd name="connsiteY5" fmla="*/ 521804 h 522017"/>
                <a:gd name="connsiteX6" fmla="*/ 91996 w 1042127"/>
                <a:gd name="connsiteY6" fmla="*/ 235969 h 522017"/>
                <a:gd name="connsiteX7" fmla="*/ 121229 w 1042127"/>
                <a:gd name="connsiteY7" fmla="*/ 261953 h 522017"/>
                <a:gd name="connsiteX8" fmla="*/ 163452 w 1042127"/>
                <a:gd name="connsiteY8" fmla="*/ 229473 h 522017"/>
                <a:gd name="connsiteX9" fmla="*/ 312861 w 1042127"/>
                <a:gd name="connsiteY9" fmla="*/ 226225 h 522017"/>
                <a:gd name="connsiteX10" fmla="*/ 199179 w 1042127"/>
                <a:gd name="connsiteY10" fmla="*/ 209985 h 522017"/>
                <a:gd name="connsiteX11" fmla="*/ 238156 w 1042127"/>
                <a:gd name="connsiteY11" fmla="*/ 171007 h 522017"/>
                <a:gd name="connsiteX12" fmla="*/ 364828 w 1042127"/>
                <a:gd name="connsiteY12" fmla="*/ 200239 h 522017"/>
                <a:gd name="connsiteX13" fmla="*/ 246534 w 1042127"/>
                <a:gd name="connsiteY13" fmla="*/ 147357 h 522017"/>
                <a:gd name="connsiteX14" fmla="*/ 655785 w 1042127"/>
                <a:gd name="connsiteY14" fmla="*/ 0 h 522017"/>
                <a:gd name="connsiteX0" fmla="*/ 655785 w 1042127"/>
                <a:gd name="connsiteY0" fmla="*/ 0 h 522017"/>
                <a:gd name="connsiteX1" fmla="*/ 1042127 w 1042127"/>
                <a:gd name="connsiteY1" fmla="*/ 298827 h 522017"/>
                <a:gd name="connsiteX2" fmla="*/ 1012895 w 1042127"/>
                <a:gd name="connsiteY2" fmla="*/ 351989 h 522017"/>
                <a:gd name="connsiteX3" fmla="*/ 69261 w 1042127"/>
                <a:gd name="connsiteY3" fmla="*/ 291187 h 522017"/>
                <a:gd name="connsiteX4" fmla="*/ 43278 w 1042127"/>
                <a:gd name="connsiteY4" fmla="*/ 346405 h 522017"/>
                <a:gd name="connsiteX5" fmla="*/ 361582 w 1042127"/>
                <a:gd name="connsiteY5" fmla="*/ 521804 h 522017"/>
                <a:gd name="connsiteX6" fmla="*/ 91996 w 1042127"/>
                <a:gd name="connsiteY6" fmla="*/ 235969 h 522017"/>
                <a:gd name="connsiteX7" fmla="*/ 121229 w 1042127"/>
                <a:gd name="connsiteY7" fmla="*/ 261953 h 522017"/>
                <a:gd name="connsiteX8" fmla="*/ 163452 w 1042127"/>
                <a:gd name="connsiteY8" fmla="*/ 229473 h 522017"/>
                <a:gd name="connsiteX9" fmla="*/ 312861 w 1042127"/>
                <a:gd name="connsiteY9" fmla="*/ 226225 h 522017"/>
                <a:gd name="connsiteX10" fmla="*/ 199179 w 1042127"/>
                <a:gd name="connsiteY10" fmla="*/ 209985 h 522017"/>
                <a:gd name="connsiteX11" fmla="*/ 238156 w 1042127"/>
                <a:gd name="connsiteY11" fmla="*/ 171007 h 522017"/>
                <a:gd name="connsiteX12" fmla="*/ 364828 w 1042127"/>
                <a:gd name="connsiteY12" fmla="*/ 200239 h 522017"/>
                <a:gd name="connsiteX13" fmla="*/ 246534 w 1042127"/>
                <a:gd name="connsiteY13" fmla="*/ 147357 h 522017"/>
                <a:gd name="connsiteX14" fmla="*/ 655785 w 1042127"/>
                <a:gd name="connsiteY14" fmla="*/ 0 h 522017"/>
                <a:gd name="connsiteX0" fmla="*/ 612507 w 998849"/>
                <a:gd name="connsiteY0" fmla="*/ 0 h 522017"/>
                <a:gd name="connsiteX1" fmla="*/ 998849 w 998849"/>
                <a:gd name="connsiteY1" fmla="*/ 298827 h 522017"/>
                <a:gd name="connsiteX2" fmla="*/ 969617 w 998849"/>
                <a:gd name="connsiteY2" fmla="*/ 351989 h 522017"/>
                <a:gd name="connsiteX3" fmla="*/ 25983 w 998849"/>
                <a:gd name="connsiteY3" fmla="*/ 291187 h 522017"/>
                <a:gd name="connsiteX4" fmla="*/ 0 w 998849"/>
                <a:gd name="connsiteY4" fmla="*/ 346405 h 522017"/>
                <a:gd name="connsiteX5" fmla="*/ 318304 w 998849"/>
                <a:gd name="connsiteY5" fmla="*/ 521804 h 522017"/>
                <a:gd name="connsiteX6" fmla="*/ 48718 w 998849"/>
                <a:gd name="connsiteY6" fmla="*/ 235969 h 522017"/>
                <a:gd name="connsiteX7" fmla="*/ 77951 w 998849"/>
                <a:gd name="connsiteY7" fmla="*/ 261953 h 522017"/>
                <a:gd name="connsiteX8" fmla="*/ 120174 w 998849"/>
                <a:gd name="connsiteY8" fmla="*/ 229473 h 522017"/>
                <a:gd name="connsiteX9" fmla="*/ 269583 w 998849"/>
                <a:gd name="connsiteY9" fmla="*/ 226225 h 522017"/>
                <a:gd name="connsiteX10" fmla="*/ 155901 w 998849"/>
                <a:gd name="connsiteY10" fmla="*/ 209985 h 522017"/>
                <a:gd name="connsiteX11" fmla="*/ 194878 w 998849"/>
                <a:gd name="connsiteY11" fmla="*/ 171007 h 522017"/>
                <a:gd name="connsiteX12" fmla="*/ 321550 w 998849"/>
                <a:gd name="connsiteY12" fmla="*/ 200239 h 522017"/>
                <a:gd name="connsiteX13" fmla="*/ 203256 w 998849"/>
                <a:gd name="connsiteY13" fmla="*/ 147357 h 522017"/>
                <a:gd name="connsiteX14" fmla="*/ 612507 w 998849"/>
                <a:gd name="connsiteY14" fmla="*/ 0 h 522017"/>
                <a:gd name="connsiteX0" fmla="*/ 612507 w 998849"/>
                <a:gd name="connsiteY0" fmla="*/ 0 h 522017"/>
                <a:gd name="connsiteX1" fmla="*/ 998849 w 998849"/>
                <a:gd name="connsiteY1" fmla="*/ 298827 h 522017"/>
                <a:gd name="connsiteX2" fmla="*/ 969617 w 998849"/>
                <a:gd name="connsiteY2" fmla="*/ 351989 h 522017"/>
                <a:gd name="connsiteX3" fmla="*/ 25983 w 998849"/>
                <a:gd name="connsiteY3" fmla="*/ 291187 h 522017"/>
                <a:gd name="connsiteX4" fmla="*/ 0 w 998849"/>
                <a:gd name="connsiteY4" fmla="*/ 346405 h 522017"/>
                <a:gd name="connsiteX5" fmla="*/ 318304 w 998849"/>
                <a:gd name="connsiteY5" fmla="*/ 521804 h 522017"/>
                <a:gd name="connsiteX6" fmla="*/ 48718 w 998849"/>
                <a:gd name="connsiteY6" fmla="*/ 300932 h 522017"/>
                <a:gd name="connsiteX7" fmla="*/ 77951 w 998849"/>
                <a:gd name="connsiteY7" fmla="*/ 261953 h 522017"/>
                <a:gd name="connsiteX8" fmla="*/ 120174 w 998849"/>
                <a:gd name="connsiteY8" fmla="*/ 229473 h 522017"/>
                <a:gd name="connsiteX9" fmla="*/ 269583 w 998849"/>
                <a:gd name="connsiteY9" fmla="*/ 226225 h 522017"/>
                <a:gd name="connsiteX10" fmla="*/ 155901 w 998849"/>
                <a:gd name="connsiteY10" fmla="*/ 209985 h 522017"/>
                <a:gd name="connsiteX11" fmla="*/ 194878 w 998849"/>
                <a:gd name="connsiteY11" fmla="*/ 171007 h 522017"/>
                <a:gd name="connsiteX12" fmla="*/ 321550 w 998849"/>
                <a:gd name="connsiteY12" fmla="*/ 200239 h 522017"/>
                <a:gd name="connsiteX13" fmla="*/ 203256 w 998849"/>
                <a:gd name="connsiteY13" fmla="*/ 147357 h 522017"/>
                <a:gd name="connsiteX14" fmla="*/ 612507 w 998849"/>
                <a:gd name="connsiteY14" fmla="*/ 0 h 522017"/>
                <a:gd name="connsiteX0" fmla="*/ 612507 w 998849"/>
                <a:gd name="connsiteY0" fmla="*/ 0 h 585260"/>
                <a:gd name="connsiteX1" fmla="*/ 998849 w 998849"/>
                <a:gd name="connsiteY1" fmla="*/ 298827 h 585260"/>
                <a:gd name="connsiteX2" fmla="*/ 969617 w 998849"/>
                <a:gd name="connsiteY2" fmla="*/ 351989 h 585260"/>
                <a:gd name="connsiteX3" fmla="*/ 25983 w 998849"/>
                <a:gd name="connsiteY3" fmla="*/ 291187 h 585260"/>
                <a:gd name="connsiteX4" fmla="*/ 0 w 998849"/>
                <a:gd name="connsiteY4" fmla="*/ 346405 h 585260"/>
                <a:gd name="connsiteX5" fmla="*/ 253346 w 998849"/>
                <a:gd name="connsiteY5" fmla="*/ 577022 h 585260"/>
                <a:gd name="connsiteX6" fmla="*/ 318304 w 998849"/>
                <a:gd name="connsiteY6" fmla="*/ 521804 h 585260"/>
                <a:gd name="connsiteX7" fmla="*/ 48718 w 998849"/>
                <a:gd name="connsiteY7" fmla="*/ 300932 h 585260"/>
                <a:gd name="connsiteX8" fmla="*/ 77951 w 998849"/>
                <a:gd name="connsiteY8" fmla="*/ 261953 h 585260"/>
                <a:gd name="connsiteX9" fmla="*/ 120174 w 998849"/>
                <a:gd name="connsiteY9" fmla="*/ 229473 h 585260"/>
                <a:gd name="connsiteX10" fmla="*/ 269583 w 998849"/>
                <a:gd name="connsiteY10" fmla="*/ 226225 h 585260"/>
                <a:gd name="connsiteX11" fmla="*/ 155901 w 998849"/>
                <a:gd name="connsiteY11" fmla="*/ 209985 h 585260"/>
                <a:gd name="connsiteX12" fmla="*/ 194878 w 998849"/>
                <a:gd name="connsiteY12" fmla="*/ 171007 h 585260"/>
                <a:gd name="connsiteX13" fmla="*/ 321550 w 998849"/>
                <a:gd name="connsiteY13" fmla="*/ 200239 h 585260"/>
                <a:gd name="connsiteX14" fmla="*/ 203256 w 998849"/>
                <a:gd name="connsiteY14" fmla="*/ 147357 h 585260"/>
                <a:gd name="connsiteX15" fmla="*/ 612507 w 998849"/>
                <a:gd name="connsiteY15" fmla="*/ 0 h 585260"/>
                <a:gd name="connsiteX0" fmla="*/ 612507 w 998849"/>
                <a:gd name="connsiteY0" fmla="*/ 0 h 585260"/>
                <a:gd name="connsiteX1" fmla="*/ 998849 w 998849"/>
                <a:gd name="connsiteY1" fmla="*/ 298827 h 585260"/>
                <a:gd name="connsiteX2" fmla="*/ 969617 w 998849"/>
                <a:gd name="connsiteY2" fmla="*/ 351989 h 585260"/>
                <a:gd name="connsiteX3" fmla="*/ 25983 w 998849"/>
                <a:gd name="connsiteY3" fmla="*/ 291187 h 585260"/>
                <a:gd name="connsiteX4" fmla="*/ 0 w 998849"/>
                <a:gd name="connsiteY4" fmla="*/ 346405 h 585260"/>
                <a:gd name="connsiteX5" fmla="*/ 253346 w 998849"/>
                <a:gd name="connsiteY5" fmla="*/ 577022 h 585260"/>
                <a:gd name="connsiteX6" fmla="*/ 318304 w 998849"/>
                <a:gd name="connsiteY6" fmla="*/ 521804 h 585260"/>
                <a:gd name="connsiteX7" fmla="*/ 48718 w 998849"/>
                <a:gd name="connsiteY7" fmla="*/ 300932 h 585260"/>
                <a:gd name="connsiteX8" fmla="*/ 77951 w 998849"/>
                <a:gd name="connsiteY8" fmla="*/ 261953 h 585260"/>
                <a:gd name="connsiteX9" fmla="*/ 120174 w 998849"/>
                <a:gd name="connsiteY9" fmla="*/ 229473 h 585260"/>
                <a:gd name="connsiteX10" fmla="*/ 269583 w 998849"/>
                <a:gd name="connsiteY10" fmla="*/ 226225 h 585260"/>
                <a:gd name="connsiteX11" fmla="*/ 155901 w 998849"/>
                <a:gd name="connsiteY11" fmla="*/ 209985 h 585260"/>
                <a:gd name="connsiteX12" fmla="*/ 194878 w 998849"/>
                <a:gd name="connsiteY12" fmla="*/ 171007 h 585260"/>
                <a:gd name="connsiteX13" fmla="*/ 321550 w 998849"/>
                <a:gd name="connsiteY13" fmla="*/ 200239 h 585260"/>
                <a:gd name="connsiteX14" fmla="*/ 203256 w 998849"/>
                <a:gd name="connsiteY14" fmla="*/ 147357 h 585260"/>
                <a:gd name="connsiteX15" fmla="*/ 612507 w 998849"/>
                <a:gd name="connsiteY15" fmla="*/ 0 h 585260"/>
                <a:gd name="connsiteX0" fmla="*/ 612507 w 998849"/>
                <a:gd name="connsiteY0" fmla="*/ 0 h 585260"/>
                <a:gd name="connsiteX1" fmla="*/ 998849 w 998849"/>
                <a:gd name="connsiteY1" fmla="*/ 298827 h 585260"/>
                <a:gd name="connsiteX2" fmla="*/ 969617 w 998849"/>
                <a:gd name="connsiteY2" fmla="*/ 351989 h 585260"/>
                <a:gd name="connsiteX3" fmla="*/ 25983 w 998849"/>
                <a:gd name="connsiteY3" fmla="*/ 291187 h 585260"/>
                <a:gd name="connsiteX4" fmla="*/ 0 w 998849"/>
                <a:gd name="connsiteY4" fmla="*/ 346405 h 585260"/>
                <a:gd name="connsiteX5" fmla="*/ 253346 w 998849"/>
                <a:gd name="connsiteY5" fmla="*/ 577022 h 585260"/>
                <a:gd name="connsiteX6" fmla="*/ 318304 w 998849"/>
                <a:gd name="connsiteY6" fmla="*/ 521804 h 585260"/>
                <a:gd name="connsiteX7" fmla="*/ 48718 w 998849"/>
                <a:gd name="connsiteY7" fmla="*/ 300932 h 585260"/>
                <a:gd name="connsiteX8" fmla="*/ 77951 w 998849"/>
                <a:gd name="connsiteY8" fmla="*/ 261953 h 585260"/>
                <a:gd name="connsiteX9" fmla="*/ 120174 w 998849"/>
                <a:gd name="connsiteY9" fmla="*/ 229473 h 585260"/>
                <a:gd name="connsiteX10" fmla="*/ 269583 w 998849"/>
                <a:gd name="connsiteY10" fmla="*/ 226225 h 585260"/>
                <a:gd name="connsiteX11" fmla="*/ 155901 w 998849"/>
                <a:gd name="connsiteY11" fmla="*/ 209985 h 585260"/>
                <a:gd name="connsiteX12" fmla="*/ 194878 w 998849"/>
                <a:gd name="connsiteY12" fmla="*/ 171007 h 585260"/>
                <a:gd name="connsiteX13" fmla="*/ 321550 w 998849"/>
                <a:gd name="connsiteY13" fmla="*/ 200239 h 585260"/>
                <a:gd name="connsiteX14" fmla="*/ 203256 w 998849"/>
                <a:gd name="connsiteY14" fmla="*/ 147357 h 585260"/>
                <a:gd name="connsiteX15" fmla="*/ 612507 w 998849"/>
                <a:gd name="connsiteY15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52755 w 1025621"/>
                <a:gd name="connsiteY3" fmla="*/ 291187 h 585260"/>
                <a:gd name="connsiteX4" fmla="*/ 26772 w 1025621"/>
                <a:gd name="connsiteY4" fmla="*/ 346405 h 585260"/>
                <a:gd name="connsiteX5" fmla="*/ 17028 w 1025621"/>
                <a:gd name="connsiteY5" fmla="*/ 352901 h 585260"/>
                <a:gd name="connsiteX6" fmla="*/ 280118 w 1025621"/>
                <a:gd name="connsiteY6" fmla="*/ 577022 h 585260"/>
                <a:gd name="connsiteX7" fmla="*/ 345076 w 1025621"/>
                <a:gd name="connsiteY7" fmla="*/ 521804 h 585260"/>
                <a:gd name="connsiteX8" fmla="*/ 75490 w 1025621"/>
                <a:gd name="connsiteY8" fmla="*/ 300932 h 585260"/>
                <a:gd name="connsiteX9" fmla="*/ 104723 w 1025621"/>
                <a:gd name="connsiteY9" fmla="*/ 261953 h 585260"/>
                <a:gd name="connsiteX10" fmla="*/ 146946 w 1025621"/>
                <a:gd name="connsiteY10" fmla="*/ 229473 h 585260"/>
                <a:gd name="connsiteX11" fmla="*/ 296355 w 1025621"/>
                <a:gd name="connsiteY11" fmla="*/ 226225 h 585260"/>
                <a:gd name="connsiteX12" fmla="*/ 182673 w 1025621"/>
                <a:gd name="connsiteY12" fmla="*/ 209985 h 585260"/>
                <a:gd name="connsiteX13" fmla="*/ 221650 w 1025621"/>
                <a:gd name="connsiteY13" fmla="*/ 171007 h 585260"/>
                <a:gd name="connsiteX14" fmla="*/ 348322 w 1025621"/>
                <a:gd name="connsiteY14" fmla="*/ 200239 h 585260"/>
                <a:gd name="connsiteX15" fmla="*/ 230028 w 1025621"/>
                <a:gd name="connsiteY15" fmla="*/ 147357 h 585260"/>
                <a:gd name="connsiteX16" fmla="*/ 639279 w 1025621"/>
                <a:gd name="connsiteY16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52755 w 1025621"/>
                <a:gd name="connsiteY3" fmla="*/ 291187 h 585260"/>
                <a:gd name="connsiteX4" fmla="*/ 26772 w 1025621"/>
                <a:gd name="connsiteY4" fmla="*/ 346405 h 585260"/>
                <a:gd name="connsiteX5" fmla="*/ 17028 w 1025621"/>
                <a:gd name="connsiteY5" fmla="*/ 352901 h 585260"/>
                <a:gd name="connsiteX6" fmla="*/ 280118 w 1025621"/>
                <a:gd name="connsiteY6" fmla="*/ 577022 h 585260"/>
                <a:gd name="connsiteX7" fmla="*/ 345076 w 1025621"/>
                <a:gd name="connsiteY7" fmla="*/ 521804 h 585260"/>
                <a:gd name="connsiteX8" fmla="*/ 75490 w 1025621"/>
                <a:gd name="connsiteY8" fmla="*/ 300932 h 585260"/>
                <a:gd name="connsiteX9" fmla="*/ 104723 w 1025621"/>
                <a:gd name="connsiteY9" fmla="*/ 261953 h 585260"/>
                <a:gd name="connsiteX10" fmla="*/ 146946 w 1025621"/>
                <a:gd name="connsiteY10" fmla="*/ 229473 h 585260"/>
                <a:gd name="connsiteX11" fmla="*/ 296355 w 1025621"/>
                <a:gd name="connsiteY11" fmla="*/ 226225 h 585260"/>
                <a:gd name="connsiteX12" fmla="*/ 182673 w 1025621"/>
                <a:gd name="connsiteY12" fmla="*/ 209985 h 585260"/>
                <a:gd name="connsiteX13" fmla="*/ 221650 w 1025621"/>
                <a:gd name="connsiteY13" fmla="*/ 171007 h 585260"/>
                <a:gd name="connsiteX14" fmla="*/ 348322 w 1025621"/>
                <a:gd name="connsiteY14" fmla="*/ 200239 h 585260"/>
                <a:gd name="connsiteX15" fmla="*/ 230028 w 1025621"/>
                <a:gd name="connsiteY15" fmla="*/ 147357 h 585260"/>
                <a:gd name="connsiteX16" fmla="*/ 639279 w 1025621"/>
                <a:gd name="connsiteY16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52755 w 1025621"/>
                <a:gd name="connsiteY3" fmla="*/ 291187 h 585260"/>
                <a:gd name="connsiteX4" fmla="*/ 26772 w 1025621"/>
                <a:gd name="connsiteY4" fmla="*/ 346405 h 585260"/>
                <a:gd name="connsiteX5" fmla="*/ 17028 w 1025621"/>
                <a:gd name="connsiteY5" fmla="*/ 352901 h 585260"/>
                <a:gd name="connsiteX6" fmla="*/ 280118 w 1025621"/>
                <a:gd name="connsiteY6" fmla="*/ 577022 h 585260"/>
                <a:gd name="connsiteX7" fmla="*/ 345076 w 1025621"/>
                <a:gd name="connsiteY7" fmla="*/ 521804 h 585260"/>
                <a:gd name="connsiteX8" fmla="*/ 75490 w 1025621"/>
                <a:gd name="connsiteY8" fmla="*/ 300932 h 585260"/>
                <a:gd name="connsiteX9" fmla="*/ 104723 w 1025621"/>
                <a:gd name="connsiteY9" fmla="*/ 261953 h 585260"/>
                <a:gd name="connsiteX10" fmla="*/ 146946 w 1025621"/>
                <a:gd name="connsiteY10" fmla="*/ 229473 h 585260"/>
                <a:gd name="connsiteX11" fmla="*/ 296355 w 1025621"/>
                <a:gd name="connsiteY11" fmla="*/ 226225 h 585260"/>
                <a:gd name="connsiteX12" fmla="*/ 182673 w 1025621"/>
                <a:gd name="connsiteY12" fmla="*/ 209985 h 585260"/>
                <a:gd name="connsiteX13" fmla="*/ 221650 w 1025621"/>
                <a:gd name="connsiteY13" fmla="*/ 171007 h 585260"/>
                <a:gd name="connsiteX14" fmla="*/ 348322 w 1025621"/>
                <a:gd name="connsiteY14" fmla="*/ 200239 h 585260"/>
                <a:gd name="connsiteX15" fmla="*/ 230028 w 1025621"/>
                <a:gd name="connsiteY15" fmla="*/ 147357 h 585260"/>
                <a:gd name="connsiteX16" fmla="*/ 639279 w 1025621"/>
                <a:gd name="connsiteY16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52755 w 1025621"/>
                <a:gd name="connsiteY3" fmla="*/ 291187 h 585260"/>
                <a:gd name="connsiteX4" fmla="*/ 26772 w 1025621"/>
                <a:gd name="connsiteY4" fmla="*/ 346405 h 585260"/>
                <a:gd name="connsiteX5" fmla="*/ 17028 w 1025621"/>
                <a:gd name="connsiteY5" fmla="*/ 352901 h 585260"/>
                <a:gd name="connsiteX6" fmla="*/ 280118 w 1025621"/>
                <a:gd name="connsiteY6" fmla="*/ 577022 h 585260"/>
                <a:gd name="connsiteX7" fmla="*/ 345076 w 1025621"/>
                <a:gd name="connsiteY7" fmla="*/ 521804 h 585260"/>
                <a:gd name="connsiteX8" fmla="*/ 75490 w 1025621"/>
                <a:gd name="connsiteY8" fmla="*/ 300932 h 585260"/>
                <a:gd name="connsiteX9" fmla="*/ 104723 w 1025621"/>
                <a:gd name="connsiteY9" fmla="*/ 261953 h 585260"/>
                <a:gd name="connsiteX10" fmla="*/ 146946 w 1025621"/>
                <a:gd name="connsiteY10" fmla="*/ 229473 h 585260"/>
                <a:gd name="connsiteX11" fmla="*/ 296355 w 1025621"/>
                <a:gd name="connsiteY11" fmla="*/ 226225 h 585260"/>
                <a:gd name="connsiteX12" fmla="*/ 182673 w 1025621"/>
                <a:gd name="connsiteY12" fmla="*/ 209985 h 585260"/>
                <a:gd name="connsiteX13" fmla="*/ 221650 w 1025621"/>
                <a:gd name="connsiteY13" fmla="*/ 171007 h 585260"/>
                <a:gd name="connsiteX14" fmla="*/ 348322 w 1025621"/>
                <a:gd name="connsiteY14" fmla="*/ 200239 h 585260"/>
                <a:gd name="connsiteX15" fmla="*/ 230028 w 1025621"/>
                <a:gd name="connsiteY15" fmla="*/ 147357 h 585260"/>
                <a:gd name="connsiteX16" fmla="*/ 639279 w 1025621"/>
                <a:gd name="connsiteY16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341830 w 1025621"/>
                <a:gd name="connsiteY3" fmla="*/ 564029 h 585260"/>
                <a:gd name="connsiteX4" fmla="*/ 52755 w 1025621"/>
                <a:gd name="connsiteY4" fmla="*/ 291187 h 585260"/>
                <a:gd name="connsiteX5" fmla="*/ 26772 w 1025621"/>
                <a:gd name="connsiteY5" fmla="*/ 346405 h 585260"/>
                <a:gd name="connsiteX6" fmla="*/ 17028 w 1025621"/>
                <a:gd name="connsiteY6" fmla="*/ 352901 h 585260"/>
                <a:gd name="connsiteX7" fmla="*/ 280118 w 1025621"/>
                <a:gd name="connsiteY7" fmla="*/ 577022 h 585260"/>
                <a:gd name="connsiteX8" fmla="*/ 345076 w 1025621"/>
                <a:gd name="connsiteY8" fmla="*/ 521804 h 585260"/>
                <a:gd name="connsiteX9" fmla="*/ 75490 w 1025621"/>
                <a:gd name="connsiteY9" fmla="*/ 300932 h 585260"/>
                <a:gd name="connsiteX10" fmla="*/ 104723 w 1025621"/>
                <a:gd name="connsiteY10" fmla="*/ 261953 h 585260"/>
                <a:gd name="connsiteX11" fmla="*/ 146946 w 1025621"/>
                <a:gd name="connsiteY11" fmla="*/ 229473 h 585260"/>
                <a:gd name="connsiteX12" fmla="*/ 296355 w 1025621"/>
                <a:gd name="connsiteY12" fmla="*/ 226225 h 585260"/>
                <a:gd name="connsiteX13" fmla="*/ 182673 w 1025621"/>
                <a:gd name="connsiteY13" fmla="*/ 209985 h 585260"/>
                <a:gd name="connsiteX14" fmla="*/ 221650 w 1025621"/>
                <a:gd name="connsiteY14" fmla="*/ 171007 h 585260"/>
                <a:gd name="connsiteX15" fmla="*/ 348322 w 1025621"/>
                <a:gd name="connsiteY15" fmla="*/ 200239 h 585260"/>
                <a:gd name="connsiteX16" fmla="*/ 230028 w 1025621"/>
                <a:gd name="connsiteY16" fmla="*/ 147357 h 585260"/>
                <a:gd name="connsiteX17" fmla="*/ 639279 w 1025621"/>
                <a:gd name="connsiteY17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341830 w 1025621"/>
                <a:gd name="connsiteY3" fmla="*/ 564029 h 585260"/>
                <a:gd name="connsiteX4" fmla="*/ 52755 w 1025621"/>
                <a:gd name="connsiteY4" fmla="*/ 291187 h 585260"/>
                <a:gd name="connsiteX5" fmla="*/ 26772 w 1025621"/>
                <a:gd name="connsiteY5" fmla="*/ 346405 h 585260"/>
                <a:gd name="connsiteX6" fmla="*/ 17028 w 1025621"/>
                <a:gd name="connsiteY6" fmla="*/ 352901 h 585260"/>
                <a:gd name="connsiteX7" fmla="*/ 280118 w 1025621"/>
                <a:gd name="connsiteY7" fmla="*/ 577022 h 585260"/>
                <a:gd name="connsiteX8" fmla="*/ 345076 w 1025621"/>
                <a:gd name="connsiteY8" fmla="*/ 521804 h 585260"/>
                <a:gd name="connsiteX9" fmla="*/ 75490 w 1025621"/>
                <a:gd name="connsiteY9" fmla="*/ 300932 h 585260"/>
                <a:gd name="connsiteX10" fmla="*/ 104723 w 1025621"/>
                <a:gd name="connsiteY10" fmla="*/ 261953 h 585260"/>
                <a:gd name="connsiteX11" fmla="*/ 146946 w 1025621"/>
                <a:gd name="connsiteY11" fmla="*/ 229473 h 585260"/>
                <a:gd name="connsiteX12" fmla="*/ 296355 w 1025621"/>
                <a:gd name="connsiteY12" fmla="*/ 226225 h 585260"/>
                <a:gd name="connsiteX13" fmla="*/ 182673 w 1025621"/>
                <a:gd name="connsiteY13" fmla="*/ 209985 h 585260"/>
                <a:gd name="connsiteX14" fmla="*/ 221650 w 1025621"/>
                <a:gd name="connsiteY14" fmla="*/ 171007 h 585260"/>
                <a:gd name="connsiteX15" fmla="*/ 348322 w 1025621"/>
                <a:gd name="connsiteY15" fmla="*/ 200239 h 585260"/>
                <a:gd name="connsiteX16" fmla="*/ 230028 w 1025621"/>
                <a:gd name="connsiteY16" fmla="*/ 147357 h 585260"/>
                <a:gd name="connsiteX17" fmla="*/ 639279 w 1025621"/>
                <a:gd name="connsiteY17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423031 w 1025621"/>
                <a:gd name="connsiteY3" fmla="*/ 499066 h 585260"/>
                <a:gd name="connsiteX4" fmla="*/ 341830 w 1025621"/>
                <a:gd name="connsiteY4" fmla="*/ 564029 h 585260"/>
                <a:gd name="connsiteX5" fmla="*/ 52755 w 1025621"/>
                <a:gd name="connsiteY5" fmla="*/ 291187 h 585260"/>
                <a:gd name="connsiteX6" fmla="*/ 26772 w 1025621"/>
                <a:gd name="connsiteY6" fmla="*/ 346405 h 585260"/>
                <a:gd name="connsiteX7" fmla="*/ 17028 w 1025621"/>
                <a:gd name="connsiteY7" fmla="*/ 352901 h 585260"/>
                <a:gd name="connsiteX8" fmla="*/ 280118 w 1025621"/>
                <a:gd name="connsiteY8" fmla="*/ 577022 h 585260"/>
                <a:gd name="connsiteX9" fmla="*/ 345076 w 1025621"/>
                <a:gd name="connsiteY9" fmla="*/ 521804 h 585260"/>
                <a:gd name="connsiteX10" fmla="*/ 75490 w 1025621"/>
                <a:gd name="connsiteY10" fmla="*/ 300932 h 585260"/>
                <a:gd name="connsiteX11" fmla="*/ 104723 w 1025621"/>
                <a:gd name="connsiteY11" fmla="*/ 261953 h 585260"/>
                <a:gd name="connsiteX12" fmla="*/ 146946 w 1025621"/>
                <a:gd name="connsiteY12" fmla="*/ 229473 h 585260"/>
                <a:gd name="connsiteX13" fmla="*/ 296355 w 1025621"/>
                <a:gd name="connsiteY13" fmla="*/ 226225 h 585260"/>
                <a:gd name="connsiteX14" fmla="*/ 182673 w 1025621"/>
                <a:gd name="connsiteY14" fmla="*/ 209985 h 585260"/>
                <a:gd name="connsiteX15" fmla="*/ 221650 w 1025621"/>
                <a:gd name="connsiteY15" fmla="*/ 171007 h 585260"/>
                <a:gd name="connsiteX16" fmla="*/ 348322 w 1025621"/>
                <a:gd name="connsiteY16" fmla="*/ 200239 h 585260"/>
                <a:gd name="connsiteX17" fmla="*/ 230028 w 1025621"/>
                <a:gd name="connsiteY17" fmla="*/ 147357 h 585260"/>
                <a:gd name="connsiteX18" fmla="*/ 639279 w 1025621"/>
                <a:gd name="connsiteY18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423031 w 1025621"/>
                <a:gd name="connsiteY3" fmla="*/ 499066 h 585260"/>
                <a:gd name="connsiteX4" fmla="*/ 341830 w 1025621"/>
                <a:gd name="connsiteY4" fmla="*/ 564029 h 585260"/>
                <a:gd name="connsiteX5" fmla="*/ 52755 w 1025621"/>
                <a:gd name="connsiteY5" fmla="*/ 291187 h 585260"/>
                <a:gd name="connsiteX6" fmla="*/ 26772 w 1025621"/>
                <a:gd name="connsiteY6" fmla="*/ 346405 h 585260"/>
                <a:gd name="connsiteX7" fmla="*/ 17028 w 1025621"/>
                <a:gd name="connsiteY7" fmla="*/ 352901 h 585260"/>
                <a:gd name="connsiteX8" fmla="*/ 280118 w 1025621"/>
                <a:gd name="connsiteY8" fmla="*/ 577022 h 585260"/>
                <a:gd name="connsiteX9" fmla="*/ 345076 w 1025621"/>
                <a:gd name="connsiteY9" fmla="*/ 521804 h 585260"/>
                <a:gd name="connsiteX10" fmla="*/ 75490 w 1025621"/>
                <a:gd name="connsiteY10" fmla="*/ 300932 h 585260"/>
                <a:gd name="connsiteX11" fmla="*/ 104723 w 1025621"/>
                <a:gd name="connsiteY11" fmla="*/ 261953 h 585260"/>
                <a:gd name="connsiteX12" fmla="*/ 146946 w 1025621"/>
                <a:gd name="connsiteY12" fmla="*/ 229473 h 585260"/>
                <a:gd name="connsiteX13" fmla="*/ 296355 w 1025621"/>
                <a:gd name="connsiteY13" fmla="*/ 226225 h 585260"/>
                <a:gd name="connsiteX14" fmla="*/ 182673 w 1025621"/>
                <a:gd name="connsiteY14" fmla="*/ 209985 h 585260"/>
                <a:gd name="connsiteX15" fmla="*/ 221650 w 1025621"/>
                <a:gd name="connsiteY15" fmla="*/ 171007 h 585260"/>
                <a:gd name="connsiteX16" fmla="*/ 348322 w 1025621"/>
                <a:gd name="connsiteY16" fmla="*/ 200239 h 585260"/>
                <a:gd name="connsiteX17" fmla="*/ 230028 w 1025621"/>
                <a:gd name="connsiteY17" fmla="*/ 147357 h 585260"/>
                <a:gd name="connsiteX18" fmla="*/ 639279 w 1025621"/>
                <a:gd name="connsiteY18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423031 w 1025621"/>
                <a:gd name="connsiteY3" fmla="*/ 499066 h 585260"/>
                <a:gd name="connsiteX4" fmla="*/ 341830 w 1025621"/>
                <a:gd name="connsiteY4" fmla="*/ 564029 h 585260"/>
                <a:gd name="connsiteX5" fmla="*/ 52755 w 1025621"/>
                <a:gd name="connsiteY5" fmla="*/ 291187 h 585260"/>
                <a:gd name="connsiteX6" fmla="*/ 26772 w 1025621"/>
                <a:gd name="connsiteY6" fmla="*/ 346405 h 585260"/>
                <a:gd name="connsiteX7" fmla="*/ 17028 w 1025621"/>
                <a:gd name="connsiteY7" fmla="*/ 352901 h 585260"/>
                <a:gd name="connsiteX8" fmla="*/ 280118 w 1025621"/>
                <a:gd name="connsiteY8" fmla="*/ 577022 h 585260"/>
                <a:gd name="connsiteX9" fmla="*/ 345076 w 1025621"/>
                <a:gd name="connsiteY9" fmla="*/ 521804 h 585260"/>
                <a:gd name="connsiteX10" fmla="*/ 75490 w 1025621"/>
                <a:gd name="connsiteY10" fmla="*/ 300932 h 585260"/>
                <a:gd name="connsiteX11" fmla="*/ 104723 w 1025621"/>
                <a:gd name="connsiteY11" fmla="*/ 261953 h 585260"/>
                <a:gd name="connsiteX12" fmla="*/ 146946 w 1025621"/>
                <a:gd name="connsiteY12" fmla="*/ 229473 h 585260"/>
                <a:gd name="connsiteX13" fmla="*/ 296355 w 1025621"/>
                <a:gd name="connsiteY13" fmla="*/ 226225 h 585260"/>
                <a:gd name="connsiteX14" fmla="*/ 182673 w 1025621"/>
                <a:gd name="connsiteY14" fmla="*/ 209985 h 585260"/>
                <a:gd name="connsiteX15" fmla="*/ 221650 w 1025621"/>
                <a:gd name="connsiteY15" fmla="*/ 171007 h 585260"/>
                <a:gd name="connsiteX16" fmla="*/ 348322 w 1025621"/>
                <a:gd name="connsiteY16" fmla="*/ 200239 h 585260"/>
                <a:gd name="connsiteX17" fmla="*/ 230028 w 1025621"/>
                <a:gd name="connsiteY17" fmla="*/ 147357 h 585260"/>
                <a:gd name="connsiteX18" fmla="*/ 639279 w 1025621"/>
                <a:gd name="connsiteY18" fmla="*/ 0 h 585260"/>
                <a:gd name="connsiteX0" fmla="*/ 639279 w 1025621"/>
                <a:gd name="connsiteY0" fmla="*/ 0 h 585260"/>
                <a:gd name="connsiteX1" fmla="*/ 1025621 w 1025621"/>
                <a:gd name="connsiteY1" fmla="*/ 298827 h 585260"/>
                <a:gd name="connsiteX2" fmla="*/ 996389 w 1025621"/>
                <a:gd name="connsiteY2" fmla="*/ 351989 h 585260"/>
                <a:gd name="connsiteX3" fmla="*/ 423031 w 1025621"/>
                <a:gd name="connsiteY3" fmla="*/ 499066 h 585260"/>
                <a:gd name="connsiteX4" fmla="*/ 341830 w 1025621"/>
                <a:gd name="connsiteY4" fmla="*/ 564029 h 585260"/>
                <a:gd name="connsiteX5" fmla="*/ 52755 w 1025621"/>
                <a:gd name="connsiteY5" fmla="*/ 291187 h 585260"/>
                <a:gd name="connsiteX6" fmla="*/ 26772 w 1025621"/>
                <a:gd name="connsiteY6" fmla="*/ 346405 h 585260"/>
                <a:gd name="connsiteX7" fmla="*/ 17028 w 1025621"/>
                <a:gd name="connsiteY7" fmla="*/ 352901 h 585260"/>
                <a:gd name="connsiteX8" fmla="*/ 280118 w 1025621"/>
                <a:gd name="connsiteY8" fmla="*/ 577022 h 585260"/>
                <a:gd name="connsiteX9" fmla="*/ 345076 w 1025621"/>
                <a:gd name="connsiteY9" fmla="*/ 521804 h 585260"/>
                <a:gd name="connsiteX10" fmla="*/ 75490 w 1025621"/>
                <a:gd name="connsiteY10" fmla="*/ 300932 h 585260"/>
                <a:gd name="connsiteX11" fmla="*/ 104723 w 1025621"/>
                <a:gd name="connsiteY11" fmla="*/ 261953 h 585260"/>
                <a:gd name="connsiteX12" fmla="*/ 146946 w 1025621"/>
                <a:gd name="connsiteY12" fmla="*/ 229473 h 585260"/>
                <a:gd name="connsiteX13" fmla="*/ 296355 w 1025621"/>
                <a:gd name="connsiteY13" fmla="*/ 226225 h 585260"/>
                <a:gd name="connsiteX14" fmla="*/ 182673 w 1025621"/>
                <a:gd name="connsiteY14" fmla="*/ 209985 h 585260"/>
                <a:gd name="connsiteX15" fmla="*/ 221650 w 1025621"/>
                <a:gd name="connsiteY15" fmla="*/ 171007 h 585260"/>
                <a:gd name="connsiteX16" fmla="*/ 348322 w 1025621"/>
                <a:gd name="connsiteY16" fmla="*/ 200239 h 585260"/>
                <a:gd name="connsiteX17" fmla="*/ 230028 w 1025621"/>
                <a:gd name="connsiteY17" fmla="*/ 147357 h 585260"/>
                <a:gd name="connsiteX18" fmla="*/ 639279 w 1025621"/>
                <a:gd name="connsiteY18" fmla="*/ 0 h 585260"/>
                <a:gd name="connsiteX0" fmla="*/ 639279 w 1252983"/>
                <a:gd name="connsiteY0" fmla="*/ 0 h 585260"/>
                <a:gd name="connsiteX1" fmla="*/ 1025621 w 1252983"/>
                <a:gd name="connsiteY1" fmla="*/ 298827 h 585260"/>
                <a:gd name="connsiteX2" fmla="*/ 1252983 w 1252983"/>
                <a:gd name="connsiteY2" fmla="*/ 550124 h 585260"/>
                <a:gd name="connsiteX3" fmla="*/ 423031 w 1252983"/>
                <a:gd name="connsiteY3" fmla="*/ 499066 h 585260"/>
                <a:gd name="connsiteX4" fmla="*/ 341830 w 1252983"/>
                <a:gd name="connsiteY4" fmla="*/ 564029 h 585260"/>
                <a:gd name="connsiteX5" fmla="*/ 52755 w 1252983"/>
                <a:gd name="connsiteY5" fmla="*/ 291187 h 585260"/>
                <a:gd name="connsiteX6" fmla="*/ 26772 w 1252983"/>
                <a:gd name="connsiteY6" fmla="*/ 346405 h 585260"/>
                <a:gd name="connsiteX7" fmla="*/ 17028 w 1252983"/>
                <a:gd name="connsiteY7" fmla="*/ 352901 h 585260"/>
                <a:gd name="connsiteX8" fmla="*/ 280118 w 1252983"/>
                <a:gd name="connsiteY8" fmla="*/ 577022 h 585260"/>
                <a:gd name="connsiteX9" fmla="*/ 345076 w 1252983"/>
                <a:gd name="connsiteY9" fmla="*/ 521804 h 585260"/>
                <a:gd name="connsiteX10" fmla="*/ 75490 w 1252983"/>
                <a:gd name="connsiteY10" fmla="*/ 300932 h 585260"/>
                <a:gd name="connsiteX11" fmla="*/ 104723 w 1252983"/>
                <a:gd name="connsiteY11" fmla="*/ 261953 h 585260"/>
                <a:gd name="connsiteX12" fmla="*/ 146946 w 1252983"/>
                <a:gd name="connsiteY12" fmla="*/ 229473 h 585260"/>
                <a:gd name="connsiteX13" fmla="*/ 296355 w 1252983"/>
                <a:gd name="connsiteY13" fmla="*/ 226225 h 585260"/>
                <a:gd name="connsiteX14" fmla="*/ 182673 w 1252983"/>
                <a:gd name="connsiteY14" fmla="*/ 209985 h 585260"/>
                <a:gd name="connsiteX15" fmla="*/ 221650 w 1252983"/>
                <a:gd name="connsiteY15" fmla="*/ 171007 h 585260"/>
                <a:gd name="connsiteX16" fmla="*/ 348322 w 1252983"/>
                <a:gd name="connsiteY16" fmla="*/ 200239 h 585260"/>
                <a:gd name="connsiteX17" fmla="*/ 230028 w 1252983"/>
                <a:gd name="connsiteY17" fmla="*/ 147357 h 585260"/>
                <a:gd name="connsiteX18" fmla="*/ 639279 w 1252983"/>
                <a:gd name="connsiteY18" fmla="*/ 0 h 585260"/>
                <a:gd name="connsiteX0" fmla="*/ 639279 w 1291168"/>
                <a:gd name="connsiteY0" fmla="*/ 0 h 585260"/>
                <a:gd name="connsiteX1" fmla="*/ 1025621 w 1291168"/>
                <a:gd name="connsiteY1" fmla="*/ 298827 h 585260"/>
                <a:gd name="connsiteX2" fmla="*/ 1252983 w 1291168"/>
                <a:gd name="connsiteY2" fmla="*/ 550124 h 585260"/>
                <a:gd name="connsiteX3" fmla="*/ 423031 w 1291168"/>
                <a:gd name="connsiteY3" fmla="*/ 499066 h 585260"/>
                <a:gd name="connsiteX4" fmla="*/ 341830 w 1291168"/>
                <a:gd name="connsiteY4" fmla="*/ 564029 h 585260"/>
                <a:gd name="connsiteX5" fmla="*/ 52755 w 1291168"/>
                <a:gd name="connsiteY5" fmla="*/ 291187 h 585260"/>
                <a:gd name="connsiteX6" fmla="*/ 26772 w 1291168"/>
                <a:gd name="connsiteY6" fmla="*/ 346405 h 585260"/>
                <a:gd name="connsiteX7" fmla="*/ 17028 w 1291168"/>
                <a:gd name="connsiteY7" fmla="*/ 352901 h 585260"/>
                <a:gd name="connsiteX8" fmla="*/ 280118 w 1291168"/>
                <a:gd name="connsiteY8" fmla="*/ 577022 h 585260"/>
                <a:gd name="connsiteX9" fmla="*/ 345076 w 1291168"/>
                <a:gd name="connsiteY9" fmla="*/ 521804 h 585260"/>
                <a:gd name="connsiteX10" fmla="*/ 75490 w 1291168"/>
                <a:gd name="connsiteY10" fmla="*/ 300932 h 585260"/>
                <a:gd name="connsiteX11" fmla="*/ 104723 w 1291168"/>
                <a:gd name="connsiteY11" fmla="*/ 261953 h 585260"/>
                <a:gd name="connsiteX12" fmla="*/ 146946 w 1291168"/>
                <a:gd name="connsiteY12" fmla="*/ 229473 h 585260"/>
                <a:gd name="connsiteX13" fmla="*/ 296355 w 1291168"/>
                <a:gd name="connsiteY13" fmla="*/ 226225 h 585260"/>
                <a:gd name="connsiteX14" fmla="*/ 182673 w 1291168"/>
                <a:gd name="connsiteY14" fmla="*/ 209985 h 585260"/>
                <a:gd name="connsiteX15" fmla="*/ 221650 w 1291168"/>
                <a:gd name="connsiteY15" fmla="*/ 171007 h 585260"/>
                <a:gd name="connsiteX16" fmla="*/ 348322 w 1291168"/>
                <a:gd name="connsiteY16" fmla="*/ 200239 h 585260"/>
                <a:gd name="connsiteX17" fmla="*/ 230028 w 1291168"/>
                <a:gd name="connsiteY17" fmla="*/ 147357 h 585260"/>
                <a:gd name="connsiteX18" fmla="*/ 639279 w 1291168"/>
                <a:gd name="connsiteY18" fmla="*/ 0 h 585260"/>
                <a:gd name="connsiteX0" fmla="*/ 639279 w 1337325"/>
                <a:gd name="connsiteY0" fmla="*/ 0 h 585260"/>
                <a:gd name="connsiteX1" fmla="*/ 1025621 w 1337325"/>
                <a:gd name="connsiteY1" fmla="*/ 298827 h 585260"/>
                <a:gd name="connsiteX2" fmla="*/ 1283756 w 1337325"/>
                <a:gd name="connsiteY2" fmla="*/ 486074 h 585260"/>
                <a:gd name="connsiteX3" fmla="*/ 1252983 w 1337325"/>
                <a:gd name="connsiteY3" fmla="*/ 550124 h 585260"/>
                <a:gd name="connsiteX4" fmla="*/ 423031 w 1337325"/>
                <a:gd name="connsiteY4" fmla="*/ 499066 h 585260"/>
                <a:gd name="connsiteX5" fmla="*/ 341830 w 1337325"/>
                <a:gd name="connsiteY5" fmla="*/ 564029 h 585260"/>
                <a:gd name="connsiteX6" fmla="*/ 52755 w 1337325"/>
                <a:gd name="connsiteY6" fmla="*/ 291187 h 585260"/>
                <a:gd name="connsiteX7" fmla="*/ 26772 w 1337325"/>
                <a:gd name="connsiteY7" fmla="*/ 346405 h 585260"/>
                <a:gd name="connsiteX8" fmla="*/ 17028 w 1337325"/>
                <a:gd name="connsiteY8" fmla="*/ 352901 h 585260"/>
                <a:gd name="connsiteX9" fmla="*/ 280118 w 1337325"/>
                <a:gd name="connsiteY9" fmla="*/ 577022 h 585260"/>
                <a:gd name="connsiteX10" fmla="*/ 345076 w 1337325"/>
                <a:gd name="connsiteY10" fmla="*/ 521804 h 585260"/>
                <a:gd name="connsiteX11" fmla="*/ 75490 w 1337325"/>
                <a:gd name="connsiteY11" fmla="*/ 300932 h 585260"/>
                <a:gd name="connsiteX12" fmla="*/ 104723 w 1337325"/>
                <a:gd name="connsiteY12" fmla="*/ 261953 h 585260"/>
                <a:gd name="connsiteX13" fmla="*/ 146946 w 1337325"/>
                <a:gd name="connsiteY13" fmla="*/ 229473 h 585260"/>
                <a:gd name="connsiteX14" fmla="*/ 296355 w 1337325"/>
                <a:gd name="connsiteY14" fmla="*/ 226225 h 585260"/>
                <a:gd name="connsiteX15" fmla="*/ 182673 w 1337325"/>
                <a:gd name="connsiteY15" fmla="*/ 209985 h 585260"/>
                <a:gd name="connsiteX16" fmla="*/ 221650 w 1337325"/>
                <a:gd name="connsiteY16" fmla="*/ 171007 h 585260"/>
                <a:gd name="connsiteX17" fmla="*/ 348322 w 1337325"/>
                <a:gd name="connsiteY17" fmla="*/ 200239 h 585260"/>
                <a:gd name="connsiteX18" fmla="*/ 230028 w 1337325"/>
                <a:gd name="connsiteY18" fmla="*/ 147357 h 585260"/>
                <a:gd name="connsiteX19" fmla="*/ 639279 w 1337325"/>
                <a:gd name="connsiteY19" fmla="*/ 0 h 585260"/>
                <a:gd name="connsiteX0" fmla="*/ 639279 w 1337325"/>
                <a:gd name="connsiteY0" fmla="*/ 0 h 585260"/>
                <a:gd name="connsiteX1" fmla="*/ 1025621 w 1337325"/>
                <a:gd name="connsiteY1" fmla="*/ 298827 h 585260"/>
                <a:gd name="connsiteX2" fmla="*/ 1283756 w 1337325"/>
                <a:gd name="connsiteY2" fmla="*/ 486074 h 585260"/>
                <a:gd name="connsiteX3" fmla="*/ 1252983 w 1337325"/>
                <a:gd name="connsiteY3" fmla="*/ 550124 h 585260"/>
                <a:gd name="connsiteX4" fmla="*/ 423031 w 1337325"/>
                <a:gd name="connsiteY4" fmla="*/ 499066 h 585260"/>
                <a:gd name="connsiteX5" fmla="*/ 341830 w 1337325"/>
                <a:gd name="connsiteY5" fmla="*/ 564029 h 585260"/>
                <a:gd name="connsiteX6" fmla="*/ 52755 w 1337325"/>
                <a:gd name="connsiteY6" fmla="*/ 291187 h 585260"/>
                <a:gd name="connsiteX7" fmla="*/ 26772 w 1337325"/>
                <a:gd name="connsiteY7" fmla="*/ 346405 h 585260"/>
                <a:gd name="connsiteX8" fmla="*/ 17028 w 1337325"/>
                <a:gd name="connsiteY8" fmla="*/ 352901 h 585260"/>
                <a:gd name="connsiteX9" fmla="*/ 280118 w 1337325"/>
                <a:gd name="connsiteY9" fmla="*/ 577022 h 585260"/>
                <a:gd name="connsiteX10" fmla="*/ 345076 w 1337325"/>
                <a:gd name="connsiteY10" fmla="*/ 521804 h 585260"/>
                <a:gd name="connsiteX11" fmla="*/ 75490 w 1337325"/>
                <a:gd name="connsiteY11" fmla="*/ 300932 h 585260"/>
                <a:gd name="connsiteX12" fmla="*/ 104723 w 1337325"/>
                <a:gd name="connsiteY12" fmla="*/ 261953 h 585260"/>
                <a:gd name="connsiteX13" fmla="*/ 146946 w 1337325"/>
                <a:gd name="connsiteY13" fmla="*/ 229473 h 585260"/>
                <a:gd name="connsiteX14" fmla="*/ 296355 w 1337325"/>
                <a:gd name="connsiteY14" fmla="*/ 226225 h 585260"/>
                <a:gd name="connsiteX15" fmla="*/ 182673 w 1337325"/>
                <a:gd name="connsiteY15" fmla="*/ 209985 h 585260"/>
                <a:gd name="connsiteX16" fmla="*/ 221650 w 1337325"/>
                <a:gd name="connsiteY16" fmla="*/ 171007 h 585260"/>
                <a:gd name="connsiteX17" fmla="*/ 348322 w 1337325"/>
                <a:gd name="connsiteY17" fmla="*/ 200239 h 585260"/>
                <a:gd name="connsiteX18" fmla="*/ 230028 w 1337325"/>
                <a:gd name="connsiteY18" fmla="*/ 147357 h 585260"/>
                <a:gd name="connsiteX19" fmla="*/ 639279 w 1337325"/>
                <a:gd name="connsiteY19" fmla="*/ 0 h 585260"/>
                <a:gd name="connsiteX0" fmla="*/ 639279 w 1419540"/>
                <a:gd name="connsiteY0" fmla="*/ 0 h 585260"/>
                <a:gd name="connsiteX1" fmla="*/ 1025621 w 1419540"/>
                <a:gd name="connsiteY1" fmla="*/ 298827 h 585260"/>
                <a:gd name="connsiteX2" fmla="*/ 1407181 w 1419540"/>
                <a:gd name="connsiteY2" fmla="*/ 486074 h 585260"/>
                <a:gd name="connsiteX3" fmla="*/ 1252983 w 1419540"/>
                <a:gd name="connsiteY3" fmla="*/ 550124 h 585260"/>
                <a:gd name="connsiteX4" fmla="*/ 423031 w 1419540"/>
                <a:gd name="connsiteY4" fmla="*/ 499066 h 585260"/>
                <a:gd name="connsiteX5" fmla="*/ 341830 w 1419540"/>
                <a:gd name="connsiteY5" fmla="*/ 564029 h 585260"/>
                <a:gd name="connsiteX6" fmla="*/ 52755 w 1419540"/>
                <a:gd name="connsiteY6" fmla="*/ 291187 h 585260"/>
                <a:gd name="connsiteX7" fmla="*/ 26772 w 1419540"/>
                <a:gd name="connsiteY7" fmla="*/ 346405 h 585260"/>
                <a:gd name="connsiteX8" fmla="*/ 17028 w 1419540"/>
                <a:gd name="connsiteY8" fmla="*/ 352901 h 585260"/>
                <a:gd name="connsiteX9" fmla="*/ 280118 w 1419540"/>
                <a:gd name="connsiteY9" fmla="*/ 577022 h 585260"/>
                <a:gd name="connsiteX10" fmla="*/ 345076 w 1419540"/>
                <a:gd name="connsiteY10" fmla="*/ 521804 h 585260"/>
                <a:gd name="connsiteX11" fmla="*/ 75490 w 1419540"/>
                <a:gd name="connsiteY11" fmla="*/ 300932 h 585260"/>
                <a:gd name="connsiteX12" fmla="*/ 104723 w 1419540"/>
                <a:gd name="connsiteY12" fmla="*/ 261953 h 585260"/>
                <a:gd name="connsiteX13" fmla="*/ 146946 w 1419540"/>
                <a:gd name="connsiteY13" fmla="*/ 229473 h 585260"/>
                <a:gd name="connsiteX14" fmla="*/ 296355 w 1419540"/>
                <a:gd name="connsiteY14" fmla="*/ 226225 h 585260"/>
                <a:gd name="connsiteX15" fmla="*/ 182673 w 1419540"/>
                <a:gd name="connsiteY15" fmla="*/ 209985 h 585260"/>
                <a:gd name="connsiteX16" fmla="*/ 221650 w 1419540"/>
                <a:gd name="connsiteY16" fmla="*/ 171007 h 585260"/>
                <a:gd name="connsiteX17" fmla="*/ 348322 w 1419540"/>
                <a:gd name="connsiteY17" fmla="*/ 200239 h 585260"/>
                <a:gd name="connsiteX18" fmla="*/ 230028 w 1419540"/>
                <a:gd name="connsiteY18" fmla="*/ 147357 h 585260"/>
                <a:gd name="connsiteX19" fmla="*/ 639279 w 1419540"/>
                <a:gd name="connsiteY19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407181 w 1407181"/>
                <a:gd name="connsiteY2" fmla="*/ 486074 h 585260"/>
                <a:gd name="connsiteX3" fmla="*/ 1252983 w 1407181"/>
                <a:gd name="connsiteY3" fmla="*/ 550124 h 585260"/>
                <a:gd name="connsiteX4" fmla="*/ 423031 w 1407181"/>
                <a:gd name="connsiteY4" fmla="*/ 499066 h 585260"/>
                <a:gd name="connsiteX5" fmla="*/ 341830 w 1407181"/>
                <a:gd name="connsiteY5" fmla="*/ 564029 h 585260"/>
                <a:gd name="connsiteX6" fmla="*/ 52755 w 1407181"/>
                <a:gd name="connsiteY6" fmla="*/ 291187 h 585260"/>
                <a:gd name="connsiteX7" fmla="*/ 26772 w 1407181"/>
                <a:gd name="connsiteY7" fmla="*/ 346405 h 585260"/>
                <a:gd name="connsiteX8" fmla="*/ 17028 w 1407181"/>
                <a:gd name="connsiteY8" fmla="*/ 352901 h 585260"/>
                <a:gd name="connsiteX9" fmla="*/ 280118 w 1407181"/>
                <a:gd name="connsiteY9" fmla="*/ 577022 h 585260"/>
                <a:gd name="connsiteX10" fmla="*/ 345076 w 1407181"/>
                <a:gd name="connsiteY10" fmla="*/ 521804 h 585260"/>
                <a:gd name="connsiteX11" fmla="*/ 75490 w 1407181"/>
                <a:gd name="connsiteY11" fmla="*/ 300932 h 585260"/>
                <a:gd name="connsiteX12" fmla="*/ 104723 w 1407181"/>
                <a:gd name="connsiteY12" fmla="*/ 261953 h 585260"/>
                <a:gd name="connsiteX13" fmla="*/ 146946 w 1407181"/>
                <a:gd name="connsiteY13" fmla="*/ 229473 h 585260"/>
                <a:gd name="connsiteX14" fmla="*/ 296355 w 1407181"/>
                <a:gd name="connsiteY14" fmla="*/ 226225 h 585260"/>
                <a:gd name="connsiteX15" fmla="*/ 182673 w 1407181"/>
                <a:gd name="connsiteY15" fmla="*/ 209985 h 585260"/>
                <a:gd name="connsiteX16" fmla="*/ 221650 w 1407181"/>
                <a:gd name="connsiteY16" fmla="*/ 171007 h 585260"/>
                <a:gd name="connsiteX17" fmla="*/ 348322 w 1407181"/>
                <a:gd name="connsiteY17" fmla="*/ 200239 h 585260"/>
                <a:gd name="connsiteX18" fmla="*/ 230028 w 1407181"/>
                <a:gd name="connsiteY18" fmla="*/ 147357 h 585260"/>
                <a:gd name="connsiteX19" fmla="*/ 639279 w 1407181"/>
                <a:gd name="connsiteY19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407181 w 1407181"/>
                <a:gd name="connsiteY2" fmla="*/ 486074 h 585260"/>
                <a:gd name="connsiteX3" fmla="*/ 1252983 w 1407181"/>
                <a:gd name="connsiteY3" fmla="*/ 550124 h 585260"/>
                <a:gd name="connsiteX4" fmla="*/ 423031 w 1407181"/>
                <a:gd name="connsiteY4" fmla="*/ 499066 h 585260"/>
                <a:gd name="connsiteX5" fmla="*/ 341830 w 1407181"/>
                <a:gd name="connsiteY5" fmla="*/ 564029 h 585260"/>
                <a:gd name="connsiteX6" fmla="*/ 52755 w 1407181"/>
                <a:gd name="connsiteY6" fmla="*/ 291187 h 585260"/>
                <a:gd name="connsiteX7" fmla="*/ 26772 w 1407181"/>
                <a:gd name="connsiteY7" fmla="*/ 346405 h 585260"/>
                <a:gd name="connsiteX8" fmla="*/ 17028 w 1407181"/>
                <a:gd name="connsiteY8" fmla="*/ 352901 h 585260"/>
                <a:gd name="connsiteX9" fmla="*/ 280118 w 1407181"/>
                <a:gd name="connsiteY9" fmla="*/ 577022 h 585260"/>
                <a:gd name="connsiteX10" fmla="*/ 345076 w 1407181"/>
                <a:gd name="connsiteY10" fmla="*/ 521804 h 585260"/>
                <a:gd name="connsiteX11" fmla="*/ 75490 w 1407181"/>
                <a:gd name="connsiteY11" fmla="*/ 300932 h 585260"/>
                <a:gd name="connsiteX12" fmla="*/ 104723 w 1407181"/>
                <a:gd name="connsiteY12" fmla="*/ 261953 h 585260"/>
                <a:gd name="connsiteX13" fmla="*/ 146946 w 1407181"/>
                <a:gd name="connsiteY13" fmla="*/ 229473 h 585260"/>
                <a:gd name="connsiteX14" fmla="*/ 296355 w 1407181"/>
                <a:gd name="connsiteY14" fmla="*/ 226225 h 585260"/>
                <a:gd name="connsiteX15" fmla="*/ 182673 w 1407181"/>
                <a:gd name="connsiteY15" fmla="*/ 209985 h 585260"/>
                <a:gd name="connsiteX16" fmla="*/ 221650 w 1407181"/>
                <a:gd name="connsiteY16" fmla="*/ 171007 h 585260"/>
                <a:gd name="connsiteX17" fmla="*/ 348322 w 1407181"/>
                <a:gd name="connsiteY17" fmla="*/ 200239 h 585260"/>
                <a:gd name="connsiteX18" fmla="*/ 230028 w 1407181"/>
                <a:gd name="connsiteY18" fmla="*/ 147357 h 585260"/>
                <a:gd name="connsiteX19" fmla="*/ 639279 w 1407181"/>
                <a:gd name="connsiteY19" fmla="*/ 0 h 585260"/>
                <a:gd name="connsiteX0" fmla="*/ 639279 w 1407540"/>
                <a:gd name="connsiteY0" fmla="*/ 0 h 585260"/>
                <a:gd name="connsiteX1" fmla="*/ 1025621 w 1407540"/>
                <a:gd name="connsiteY1" fmla="*/ 298827 h 585260"/>
                <a:gd name="connsiteX2" fmla="*/ 1287004 w 1407540"/>
                <a:gd name="connsiteY2" fmla="*/ 427608 h 585260"/>
                <a:gd name="connsiteX3" fmla="*/ 1407181 w 1407540"/>
                <a:gd name="connsiteY3" fmla="*/ 486074 h 585260"/>
                <a:gd name="connsiteX4" fmla="*/ 1252983 w 1407540"/>
                <a:gd name="connsiteY4" fmla="*/ 550124 h 585260"/>
                <a:gd name="connsiteX5" fmla="*/ 423031 w 1407540"/>
                <a:gd name="connsiteY5" fmla="*/ 499066 h 585260"/>
                <a:gd name="connsiteX6" fmla="*/ 341830 w 1407540"/>
                <a:gd name="connsiteY6" fmla="*/ 564029 h 585260"/>
                <a:gd name="connsiteX7" fmla="*/ 52755 w 1407540"/>
                <a:gd name="connsiteY7" fmla="*/ 291187 h 585260"/>
                <a:gd name="connsiteX8" fmla="*/ 26772 w 1407540"/>
                <a:gd name="connsiteY8" fmla="*/ 346405 h 585260"/>
                <a:gd name="connsiteX9" fmla="*/ 17028 w 1407540"/>
                <a:gd name="connsiteY9" fmla="*/ 352901 h 585260"/>
                <a:gd name="connsiteX10" fmla="*/ 280118 w 1407540"/>
                <a:gd name="connsiteY10" fmla="*/ 577022 h 585260"/>
                <a:gd name="connsiteX11" fmla="*/ 345076 w 1407540"/>
                <a:gd name="connsiteY11" fmla="*/ 521804 h 585260"/>
                <a:gd name="connsiteX12" fmla="*/ 75490 w 1407540"/>
                <a:gd name="connsiteY12" fmla="*/ 300932 h 585260"/>
                <a:gd name="connsiteX13" fmla="*/ 104723 w 1407540"/>
                <a:gd name="connsiteY13" fmla="*/ 261953 h 585260"/>
                <a:gd name="connsiteX14" fmla="*/ 146946 w 1407540"/>
                <a:gd name="connsiteY14" fmla="*/ 229473 h 585260"/>
                <a:gd name="connsiteX15" fmla="*/ 296355 w 1407540"/>
                <a:gd name="connsiteY15" fmla="*/ 226225 h 585260"/>
                <a:gd name="connsiteX16" fmla="*/ 182673 w 1407540"/>
                <a:gd name="connsiteY16" fmla="*/ 209985 h 585260"/>
                <a:gd name="connsiteX17" fmla="*/ 221650 w 1407540"/>
                <a:gd name="connsiteY17" fmla="*/ 171007 h 585260"/>
                <a:gd name="connsiteX18" fmla="*/ 348322 w 1407540"/>
                <a:gd name="connsiteY18" fmla="*/ 200239 h 585260"/>
                <a:gd name="connsiteX19" fmla="*/ 230028 w 1407540"/>
                <a:gd name="connsiteY19" fmla="*/ 147357 h 585260"/>
                <a:gd name="connsiteX20" fmla="*/ 639279 w 1407540"/>
                <a:gd name="connsiteY20" fmla="*/ 0 h 585260"/>
                <a:gd name="connsiteX0" fmla="*/ 639279 w 1407540"/>
                <a:gd name="connsiteY0" fmla="*/ 0 h 585260"/>
                <a:gd name="connsiteX1" fmla="*/ 1025621 w 1407540"/>
                <a:gd name="connsiteY1" fmla="*/ 298827 h 585260"/>
                <a:gd name="connsiteX2" fmla="*/ 1287004 w 1407540"/>
                <a:gd name="connsiteY2" fmla="*/ 427608 h 585260"/>
                <a:gd name="connsiteX3" fmla="*/ 1407181 w 1407540"/>
                <a:gd name="connsiteY3" fmla="*/ 486074 h 585260"/>
                <a:gd name="connsiteX4" fmla="*/ 1252983 w 1407540"/>
                <a:gd name="connsiteY4" fmla="*/ 550124 h 585260"/>
                <a:gd name="connsiteX5" fmla="*/ 423031 w 1407540"/>
                <a:gd name="connsiteY5" fmla="*/ 499066 h 585260"/>
                <a:gd name="connsiteX6" fmla="*/ 341830 w 1407540"/>
                <a:gd name="connsiteY6" fmla="*/ 564029 h 585260"/>
                <a:gd name="connsiteX7" fmla="*/ 52755 w 1407540"/>
                <a:gd name="connsiteY7" fmla="*/ 291187 h 585260"/>
                <a:gd name="connsiteX8" fmla="*/ 26772 w 1407540"/>
                <a:gd name="connsiteY8" fmla="*/ 346405 h 585260"/>
                <a:gd name="connsiteX9" fmla="*/ 17028 w 1407540"/>
                <a:gd name="connsiteY9" fmla="*/ 352901 h 585260"/>
                <a:gd name="connsiteX10" fmla="*/ 280118 w 1407540"/>
                <a:gd name="connsiteY10" fmla="*/ 577022 h 585260"/>
                <a:gd name="connsiteX11" fmla="*/ 345076 w 1407540"/>
                <a:gd name="connsiteY11" fmla="*/ 521804 h 585260"/>
                <a:gd name="connsiteX12" fmla="*/ 75490 w 1407540"/>
                <a:gd name="connsiteY12" fmla="*/ 300932 h 585260"/>
                <a:gd name="connsiteX13" fmla="*/ 104723 w 1407540"/>
                <a:gd name="connsiteY13" fmla="*/ 261953 h 585260"/>
                <a:gd name="connsiteX14" fmla="*/ 146946 w 1407540"/>
                <a:gd name="connsiteY14" fmla="*/ 229473 h 585260"/>
                <a:gd name="connsiteX15" fmla="*/ 296355 w 1407540"/>
                <a:gd name="connsiteY15" fmla="*/ 226225 h 585260"/>
                <a:gd name="connsiteX16" fmla="*/ 182673 w 1407540"/>
                <a:gd name="connsiteY16" fmla="*/ 209985 h 585260"/>
                <a:gd name="connsiteX17" fmla="*/ 221650 w 1407540"/>
                <a:gd name="connsiteY17" fmla="*/ 171007 h 585260"/>
                <a:gd name="connsiteX18" fmla="*/ 348322 w 1407540"/>
                <a:gd name="connsiteY18" fmla="*/ 200239 h 585260"/>
                <a:gd name="connsiteX19" fmla="*/ 230028 w 1407540"/>
                <a:gd name="connsiteY19" fmla="*/ 147357 h 585260"/>
                <a:gd name="connsiteX20" fmla="*/ 639279 w 1407540"/>
                <a:gd name="connsiteY20" fmla="*/ 0 h 585260"/>
                <a:gd name="connsiteX0" fmla="*/ 639279 w 1407453"/>
                <a:gd name="connsiteY0" fmla="*/ 0 h 585260"/>
                <a:gd name="connsiteX1" fmla="*/ 1025621 w 1407453"/>
                <a:gd name="connsiteY1" fmla="*/ 298827 h 585260"/>
                <a:gd name="connsiteX2" fmla="*/ 1157082 w 1407453"/>
                <a:gd name="connsiteY2" fmla="*/ 369141 h 585260"/>
                <a:gd name="connsiteX3" fmla="*/ 1287004 w 1407453"/>
                <a:gd name="connsiteY3" fmla="*/ 427608 h 585260"/>
                <a:gd name="connsiteX4" fmla="*/ 1407181 w 1407453"/>
                <a:gd name="connsiteY4" fmla="*/ 486074 h 585260"/>
                <a:gd name="connsiteX5" fmla="*/ 1252983 w 1407453"/>
                <a:gd name="connsiteY5" fmla="*/ 550124 h 585260"/>
                <a:gd name="connsiteX6" fmla="*/ 423031 w 1407453"/>
                <a:gd name="connsiteY6" fmla="*/ 499066 h 585260"/>
                <a:gd name="connsiteX7" fmla="*/ 341830 w 1407453"/>
                <a:gd name="connsiteY7" fmla="*/ 564029 h 585260"/>
                <a:gd name="connsiteX8" fmla="*/ 52755 w 1407453"/>
                <a:gd name="connsiteY8" fmla="*/ 291187 h 585260"/>
                <a:gd name="connsiteX9" fmla="*/ 26772 w 1407453"/>
                <a:gd name="connsiteY9" fmla="*/ 346405 h 585260"/>
                <a:gd name="connsiteX10" fmla="*/ 17028 w 1407453"/>
                <a:gd name="connsiteY10" fmla="*/ 352901 h 585260"/>
                <a:gd name="connsiteX11" fmla="*/ 280118 w 1407453"/>
                <a:gd name="connsiteY11" fmla="*/ 577022 h 585260"/>
                <a:gd name="connsiteX12" fmla="*/ 345076 w 1407453"/>
                <a:gd name="connsiteY12" fmla="*/ 521804 h 585260"/>
                <a:gd name="connsiteX13" fmla="*/ 75490 w 1407453"/>
                <a:gd name="connsiteY13" fmla="*/ 300932 h 585260"/>
                <a:gd name="connsiteX14" fmla="*/ 104723 w 1407453"/>
                <a:gd name="connsiteY14" fmla="*/ 261953 h 585260"/>
                <a:gd name="connsiteX15" fmla="*/ 146946 w 1407453"/>
                <a:gd name="connsiteY15" fmla="*/ 229473 h 585260"/>
                <a:gd name="connsiteX16" fmla="*/ 296355 w 1407453"/>
                <a:gd name="connsiteY16" fmla="*/ 226225 h 585260"/>
                <a:gd name="connsiteX17" fmla="*/ 182673 w 1407453"/>
                <a:gd name="connsiteY17" fmla="*/ 209985 h 585260"/>
                <a:gd name="connsiteX18" fmla="*/ 221650 w 1407453"/>
                <a:gd name="connsiteY18" fmla="*/ 171007 h 585260"/>
                <a:gd name="connsiteX19" fmla="*/ 348322 w 1407453"/>
                <a:gd name="connsiteY19" fmla="*/ 200239 h 585260"/>
                <a:gd name="connsiteX20" fmla="*/ 230028 w 1407453"/>
                <a:gd name="connsiteY20" fmla="*/ 147357 h 585260"/>
                <a:gd name="connsiteX21" fmla="*/ 639279 w 1407453"/>
                <a:gd name="connsiteY21" fmla="*/ 0 h 585260"/>
                <a:gd name="connsiteX0" fmla="*/ 639279 w 1407453"/>
                <a:gd name="connsiteY0" fmla="*/ 0 h 585260"/>
                <a:gd name="connsiteX1" fmla="*/ 1025621 w 1407453"/>
                <a:gd name="connsiteY1" fmla="*/ 298827 h 585260"/>
                <a:gd name="connsiteX2" fmla="*/ 1157082 w 1407453"/>
                <a:gd name="connsiteY2" fmla="*/ 369141 h 585260"/>
                <a:gd name="connsiteX3" fmla="*/ 1287004 w 1407453"/>
                <a:gd name="connsiteY3" fmla="*/ 427608 h 585260"/>
                <a:gd name="connsiteX4" fmla="*/ 1407181 w 1407453"/>
                <a:gd name="connsiteY4" fmla="*/ 486074 h 585260"/>
                <a:gd name="connsiteX5" fmla="*/ 1252983 w 1407453"/>
                <a:gd name="connsiteY5" fmla="*/ 550124 h 585260"/>
                <a:gd name="connsiteX6" fmla="*/ 423031 w 1407453"/>
                <a:gd name="connsiteY6" fmla="*/ 499066 h 585260"/>
                <a:gd name="connsiteX7" fmla="*/ 341830 w 1407453"/>
                <a:gd name="connsiteY7" fmla="*/ 564029 h 585260"/>
                <a:gd name="connsiteX8" fmla="*/ 52755 w 1407453"/>
                <a:gd name="connsiteY8" fmla="*/ 291187 h 585260"/>
                <a:gd name="connsiteX9" fmla="*/ 26772 w 1407453"/>
                <a:gd name="connsiteY9" fmla="*/ 346405 h 585260"/>
                <a:gd name="connsiteX10" fmla="*/ 17028 w 1407453"/>
                <a:gd name="connsiteY10" fmla="*/ 352901 h 585260"/>
                <a:gd name="connsiteX11" fmla="*/ 280118 w 1407453"/>
                <a:gd name="connsiteY11" fmla="*/ 577022 h 585260"/>
                <a:gd name="connsiteX12" fmla="*/ 345076 w 1407453"/>
                <a:gd name="connsiteY12" fmla="*/ 521804 h 585260"/>
                <a:gd name="connsiteX13" fmla="*/ 75490 w 1407453"/>
                <a:gd name="connsiteY13" fmla="*/ 300932 h 585260"/>
                <a:gd name="connsiteX14" fmla="*/ 104723 w 1407453"/>
                <a:gd name="connsiteY14" fmla="*/ 261953 h 585260"/>
                <a:gd name="connsiteX15" fmla="*/ 146946 w 1407453"/>
                <a:gd name="connsiteY15" fmla="*/ 229473 h 585260"/>
                <a:gd name="connsiteX16" fmla="*/ 296355 w 1407453"/>
                <a:gd name="connsiteY16" fmla="*/ 226225 h 585260"/>
                <a:gd name="connsiteX17" fmla="*/ 182673 w 1407453"/>
                <a:gd name="connsiteY17" fmla="*/ 209985 h 585260"/>
                <a:gd name="connsiteX18" fmla="*/ 221650 w 1407453"/>
                <a:gd name="connsiteY18" fmla="*/ 171007 h 585260"/>
                <a:gd name="connsiteX19" fmla="*/ 348322 w 1407453"/>
                <a:gd name="connsiteY19" fmla="*/ 200239 h 585260"/>
                <a:gd name="connsiteX20" fmla="*/ 230028 w 1407453"/>
                <a:gd name="connsiteY20" fmla="*/ 147357 h 585260"/>
                <a:gd name="connsiteX21" fmla="*/ 639279 w 1407453"/>
                <a:gd name="connsiteY21" fmla="*/ 0 h 585260"/>
                <a:gd name="connsiteX0" fmla="*/ 639279 w 1407735"/>
                <a:gd name="connsiteY0" fmla="*/ 0 h 585260"/>
                <a:gd name="connsiteX1" fmla="*/ 1025621 w 1407735"/>
                <a:gd name="connsiteY1" fmla="*/ 298827 h 585260"/>
                <a:gd name="connsiteX2" fmla="*/ 1157082 w 1407735"/>
                <a:gd name="connsiteY2" fmla="*/ 369141 h 585260"/>
                <a:gd name="connsiteX3" fmla="*/ 1332477 w 1407735"/>
                <a:gd name="connsiteY3" fmla="*/ 391879 h 585260"/>
                <a:gd name="connsiteX4" fmla="*/ 1407181 w 1407735"/>
                <a:gd name="connsiteY4" fmla="*/ 486074 h 585260"/>
                <a:gd name="connsiteX5" fmla="*/ 1252983 w 1407735"/>
                <a:gd name="connsiteY5" fmla="*/ 550124 h 585260"/>
                <a:gd name="connsiteX6" fmla="*/ 423031 w 1407735"/>
                <a:gd name="connsiteY6" fmla="*/ 499066 h 585260"/>
                <a:gd name="connsiteX7" fmla="*/ 341830 w 1407735"/>
                <a:gd name="connsiteY7" fmla="*/ 564029 h 585260"/>
                <a:gd name="connsiteX8" fmla="*/ 52755 w 1407735"/>
                <a:gd name="connsiteY8" fmla="*/ 291187 h 585260"/>
                <a:gd name="connsiteX9" fmla="*/ 26772 w 1407735"/>
                <a:gd name="connsiteY9" fmla="*/ 346405 h 585260"/>
                <a:gd name="connsiteX10" fmla="*/ 17028 w 1407735"/>
                <a:gd name="connsiteY10" fmla="*/ 352901 h 585260"/>
                <a:gd name="connsiteX11" fmla="*/ 280118 w 1407735"/>
                <a:gd name="connsiteY11" fmla="*/ 577022 h 585260"/>
                <a:gd name="connsiteX12" fmla="*/ 345076 w 1407735"/>
                <a:gd name="connsiteY12" fmla="*/ 521804 h 585260"/>
                <a:gd name="connsiteX13" fmla="*/ 75490 w 1407735"/>
                <a:gd name="connsiteY13" fmla="*/ 300932 h 585260"/>
                <a:gd name="connsiteX14" fmla="*/ 104723 w 1407735"/>
                <a:gd name="connsiteY14" fmla="*/ 261953 h 585260"/>
                <a:gd name="connsiteX15" fmla="*/ 146946 w 1407735"/>
                <a:gd name="connsiteY15" fmla="*/ 229473 h 585260"/>
                <a:gd name="connsiteX16" fmla="*/ 296355 w 1407735"/>
                <a:gd name="connsiteY16" fmla="*/ 226225 h 585260"/>
                <a:gd name="connsiteX17" fmla="*/ 182673 w 1407735"/>
                <a:gd name="connsiteY17" fmla="*/ 209985 h 585260"/>
                <a:gd name="connsiteX18" fmla="*/ 221650 w 1407735"/>
                <a:gd name="connsiteY18" fmla="*/ 171007 h 585260"/>
                <a:gd name="connsiteX19" fmla="*/ 348322 w 1407735"/>
                <a:gd name="connsiteY19" fmla="*/ 200239 h 585260"/>
                <a:gd name="connsiteX20" fmla="*/ 230028 w 1407735"/>
                <a:gd name="connsiteY20" fmla="*/ 147357 h 585260"/>
                <a:gd name="connsiteX21" fmla="*/ 639279 w 1407735"/>
                <a:gd name="connsiteY21" fmla="*/ 0 h 585260"/>
                <a:gd name="connsiteX0" fmla="*/ 639279 w 1407951"/>
                <a:gd name="connsiteY0" fmla="*/ 0 h 585260"/>
                <a:gd name="connsiteX1" fmla="*/ 1025621 w 1407951"/>
                <a:gd name="connsiteY1" fmla="*/ 298827 h 585260"/>
                <a:gd name="connsiteX2" fmla="*/ 1157082 w 1407951"/>
                <a:gd name="connsiteY2" fmla="*/ 369141 h 585260"/>
                <a:gd name="connsiteX3" fmla="*/ 1332477 w 1407951"/>
                <a:gd name="connsiteY3" fmla="*/ 391879 h 585260"/>
                <a:gd name="connsiteX4" fmla="*/ 1407181 w 1407951"/>
                <a:gd name="connsiteY4" fmla="*/ 486074 h 585260"/>
                <a:gd name="connsiteX5" fmla="*/ 1252983 w 1407951"/>
                <a:gd name="connsiteY5" fmla="*/ 550124 h 585260"/>
                <a:gd name="connsiteX6" fmla="*/ 423031 w 1407951"/>
                <a:gd name="connsiteY6" fmla="*/ 499066 h 585260"/>
                <a:gd name="connsiteX7" fmla="*/ 341830 w 1407951"/>
                <a:gd name="connsiteY7" fmla="*/ 564029 h 585260"/>
                <a:gd name="connsiteX8" fmla="*/ 52755 w 1407951"/>
                <a:gd name="connsiteY8" fmla="*/ 291187 h 585260"/>
                <a:gd name="connsiteX9" fmla="*/ 26772 w 1407951"/>
                <a:gd name="connsiteY9" fmla="*/ 346405 h 585260"/>
                <a:gd name="connsiteX10" fmla="*/ 17028 w 1407951"/>
                <a:gd name="connsiteY10" fmla="*/ 352901 h 585260"/>
                <a:gd name="connsiteX11" fmla="*/ 280118 w 1407951"/>
                <a:gd name="connsiteY11" fmla="*/ 577022 h 585260"/>
                <a:gd name="connsiteX12" fmla="*/ 345076 w 1407951"/>
                <a:gd name="connsiteY12" fmla="*/ 521804 h 585260"/>
                <a:gd name="connsiteX13" fmla="*/ 75490 w 1407951"/>
                <a:gd name="connsiteY13" fmla="*/ 300932 h 585260"/>
                <a:gd name="connsiteX14" fmla="*/ 104723 w 1407951"/>
                <a:gd name="connsiteY14" fmla="*/ 261953 h 585260"/>
                <a:gd name="connsiteX15" fmla="*/ 146946 w 1407951"/>
                <a:gd name="connsiteY15" fmla="*/ 229473 h 585260"/>
                <a:gd name="connsiteX16" fmla="*/ 296355 w 1407951"/>
                <a:gd name="connsiteY16" fmla="*/ 226225 h 585260"/>
                <a:gd name="connsiteX17" fmla="*/ 182673 w 1407951"/>
                <a:gd name="connsiteY17" fmla="*/ 209985 h 585260"/>
                <a:gd name="connsiteX18" fmla="*/ 221650 w 1407951"/>
                <a:gd name="connsiteY18" fmla="*/ 171007 h 585260"/>
                <a:gd name="connsiteX19" fmla="*/ 348322 w 1407951"/>
                <a:gd name="connsiteY19" fmla="*/ 200239 h 585260"/>
                <a:gd name="connsiteX20" fmla="*/ 230028 w 1407951"/>
                <a:gd name="connsiteY20" fmla="*/ 147357 h 585260"/>
                <a:gd name="connsiteX21" fmla="*/ 639279 w 1407951"/>
                <a:gd name="connsiteY21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157082 w 1407181"/>
                <a:gd name="connsiteY2" fmla="*/ 369141 h 585260"/>
                <a:gd name="connsiteX3" fmla="*/ 1332477 w 1407181"/>
                <a:gd name="connsiteY3" fmla="*/ 391879 h 585260"/>
                <a:gd name="connsiteX4" fmla="*/ 1407181 w 1407181"/>
                <a:gd name="connsiteY4" fmla="*/ 486074 h 585260"/>
                <a:gd name="connsiteX5" fmla="*/ 1252983 w 1407181"/>
                <a:gd name="connsiteY5" fmla="*/ 550124 h 585260"/>
                <a:gd name="connsiteX6" fmla="*/ 423031 w 1407181"/>
                <a:gd name="connsiteY6" fmla="*/ 499066 h 585260"/>
                <a:gd name="connsiteX7" fmla="*/ 341830 w 1407181"/>
                <a:gd name="connsiteY7" fmla="*/ 564029 h 585260"/>
                <a:gd name="connsiteX8" fmla="*/ 52755 w 1407181"/>
                <a:gd name="connsiteY8" fmla="*/ 291187 h 585260"/>
                <a:gd name="connsiteX9" fmla="*/ 26772 w 1407181"/>
                <a:gd name="connsiteY9" fmla="*/ 346405 h 585260"/>
                <a:gd name="connsiteX10" fmla="*/ 17028 w 1407181"/>
                <a:gd name="connsiteY10" fmla="*/ 352901 h 585260"/>
                <a:gd name="connsiteX11" fmla="*/ 280118 w 1407181"/>
                <a:gd name="connsiteY11" fmla="*/ 577022 h 585260"/>
                <a:gd name="connsiteX12" fmla="*/ 345076 w 1407181"/>
                <a:gd name="connsiteY12" fmla="*/ 521804 h 585260"/>
                <a:gd name="connsiteX13" fmla="*/ 75490 w 1407181"/>
                <a:gd name="connsiteY13" fmla="*/ 300932 h 585260"/>
                <a:gd name="connsiteX14" fmla="*/ 104723 w 1407181"/>
                <a:gd name="connsiteY14" fmla="*/ 261953 h 585260"/>
                <a:gd name="connsiteX15" fmla="*/ 146946 w 1407181"/>
                <a:gd name="connsiteY15" fmla="*/ 229473 h 585260"/>
                <a:gd name="connsiteX16" fmla="*/ 296355 w 1407181"/>
                <a:gd name="connsiteY16" fmla="*/ 226225 h 585260"/>
                <a:gd name="connsiteX17" fmla="*/ 182673 w 1407181"/>
                <a:gd name="connsiteY17" fmla="*/ 209985 h 585260"/>
                <a:gd name="connsiteX18" fmla="*/ 221650 w 1407181"/>
                <a:gd name="connsiteY18" fmla="*/ 171007 h 585260"/>
                <a:gd name="connsiteX19" fmla="*/ 348322 w 1407181"/>
                <a:gd name="connsiteY19" fmla="*/ 200239 h 585260"/>
                <a:gd name="connsiteX20" fmla="*/ 230028 w 1407181"/>
                <a:gd name="connsiteY20" fmla="*/ 147357 h 585260"/>
                <a:gd name="connsiteX21" fmla="*/ 639279 w 1407181"/>
                <a:gd name="connsiteY21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157082 w 1407181"/>
                <a:gd name="connsiteY2" fmla="*/ 369141 h 585260"/>
                <a:gd name="connsiteX3" fmla="*/ 1205804 w 1407181"/>
                <a:gd name="connsiteY3" fmla="*/ 489322 h 585260"/>
                <a:gd name="connsiteX4" fmla="*/ 1332477 w 1407181"/>
                <a:gd name="connsiteY4" fmla="*/ 391879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338972 w 1407181"/>
                <a:gd name="connsiteY2" fmla="*/ 378886 h 585260"/>
                <a:gd name="connsiteX3" fmla="*/ 1205804 w 1407181"/>
                <a:gd name="connsiteY3" fmla="*/ 489322 h 585260"/>
                <a:gd name="connsiteX4" fmla="*/ 1332477 w 1407181"/>
                <a:gd name="connsiteY4" fmla="*/ 391879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338972 w 1407181"/>
                <a:gd name="connsiteY2" fmla="*/ 378886 h 585260"/>
                <a:gd name="connsiteX3" fmla="*/ 1205804 w 1407181"/>
                <a:gd name="connsiteY3" fmla="*/ 489322 h 585260"/>
                <a:gd name="connsiteX4" fmla="*/ 1332477 w 1407181"/>
                <a:gd name="connsiteY4" fmla="*/ 391879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338972 w 1407181"/>
                <a:gd name="connsiteY2" fmla="*/ 378886 h 585260"/>
                <a:gd name="connsiteX3" fmla="*/ 1209052 w 1407181"/>
                <a:gd name="connsiteY3" fmla="*/ 512059 h 585260"/>
                <a:gd name="connsiteX4" fmla="*/ 1332477 w 1407181"/>
                <a:gd name="connsiteY4" fmla="*/ 391879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338972 w 1407181"/>
                <a:gd name="connsiteY2" fmla="*/ 378886 h 585260"/>
                <a:gd name="connsiteX3" fmla="*/ 1209052 w 1407181"/>
                <a:gd name="connsiteY3" fmla="*/ 512059 h 585260"/>
                <a:gd name="connsiteX4" fmla="*/ 1332477 w 1407181"/>
                <a:gd name="connsiteY4" fmla="*/ 391879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338972 w 1407181"/>
                <a:gd name="connsiteY2" fmla="*/ 378886 h 585260"/>
                <a:gd name="connsiteX3" fmla="*/ 1209052 w 1407181"/>
                <a:gd name="connsiteY3" fmla="*/ 512059 h 585260"/>
                <a:gd name="connsiteX4" fmla="*/ 1332477 w 1407181"/>
                <a:gd name="connsiteY4" fmla="*/ 391879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338972 w 1407181"/>
                <a:gd name="connsiteY2" fmla="*/ 378886 h 585260"/>
                <a:gd name="connsiteX3" fmla="*/ 1209052 w 1407181"/>
                <a:gd name="connsiteY3" fmla="*/ 512059 h 585260"/>
                <a:gd name="connsiteX4" fmla="*/ 1338973 w 1407181"/>
                <a:gd name="connsiteY4" fmla="*/ 401623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25621 w 1407181"/>
                <a:gd name="connsiteY1" fmla="*/ 298827 h 585260"/>
                <a:gd name="connsiteX2" fmla="*/ 1338972 w 1407181"/>
                <a:gd name="connsiteY2" fmla="*/ 378886 h 585260"/>
                <a:gd name="connsiteX3" fmla="*/ 1209052 w 1407181"/>
                <a:gd name="connsiteY3" fmla="*/ 512059 h 585260"/>
                <a:gd name="connsiteX4" fmla="*/ 1338973 w 1407181"/>
                <a:gd name="connsiteY4" fmla="*/ 401623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58102 w 1407181"/>
                <a:gd name="connsiteY1" fmla="*/ 25985 h 585260"/>
                <a:gd name="connsiteX2" fmla="*/ 1338972 w 1407181"/>
                <a:gd name="connsiteY2" fmla="*/ 378886 h 585260"/>
                <a:gd name="connsiteX3" fmla="*/ 1209052 w 1407181"/>
                <a:gd name="connsiteY3" fmla="*/ 512059 h 585260"/>
                <a:gd name="connsiteX4" fmla="*/ 1338973 w 1407181"/>
                <a:gd name="connsiteY4" fmla="*/ 401623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58102 w 1407181"/>
                <a:gd name="connsiteY1" fmla="*/ 25985 h 585260"/>
                <a:gd name="connsiteX2" fmla="*/ 1338972 w 1407181"/>
                <a:gd name="connsiteY2" fmla="*/ 378886 h 585260"/>
                <a:gd name="connsiteX3" fmla="*/ 1209052 w 1407181"/>
                <a:gd name="connsiteY3" fmla="*/ 512059 h 585260"/>
                <a:gd name="connsiteX4" fmla="*/ 1338973 w 1407181"/>
                <a:gd name="connsiteY4" fmla="*/ 401623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39279 w 1407181"/>
                <a:gd name="connsiteY0" fmla="*/ 0 h 585260"/>
                <a:gd name="connsiteX1" fmla="*/ 1058102 w 1407181"/>
                <a:gd name="connsiteY1" fmla="*/ 25985 h 585260"/>
                <a:gd name="connsiteX2" fmla="*/ 1338972 w 1407181"/>
                <a:gd name="connsiteY2" fmla="*/ 378886 h 585260"/>
                <a:gd name="connsiteX3" fmla="*/ 1209052 w 1407181"/>
                <a:gd name="connsiteY3" fmla="*/ 512059 h 585260"/>
                <a:gd name="connsiteX4" fmla="*/ 1338973 w 1407181"/>
                <a:gd name="connsiteY4" fmla="*/ 401623 h 585260"/>
                <a:gd name="connsiteX5" fmla="*/ 1407181 w 1407181"/>
                <a:gd name="connsiteY5" fmla="*/ 486074 h 585260"/>
                <a:gd name="connsiteX6" fmla="*/ 1252983 w 1407181"/>
                <a:gd name="connsiteY6" fmla="*/ 550124 h 585260"/>
                <a:gd name="connsiteX7" fmla="*/ 423031 w 1407181"/>
                <a:gd name="connsiteY7" fmla="*/ 499066 h 585260"/>
                <a:gd name="connsiteX8" fmla="*/ 341830 w 1407181"/>
                <a:gd name="connsiteY8" fmla="*/ 564029 h 585260"/>
                <a:gd name="connsiteX9" fmla="*/ 52755 w 1407181"/>
                <a:gd name="connsiteY9" fmla="*/ 291187 h 585260"/>
                <a:gd name="connsiteX10" fmla="*/ 26772 w 1407181"/>
                <a:gd name="connsiteY10" fmla="*/ 346405 h 585260"/>
                <a:gd name="connsiteX11" fmla="*/ 17028 w 1407181"/>
                <a:gd name="connsiteY11" fmla="*/ 352901 h 585260"/>
                <a:gd name="connsiteX12" fmla="*/ 280118 w 1407181"/>
                <a:gd name="connsiteY12" fmla="*/ 577022 h 585260"/>
                <a:gd name="connsiteX13" fmla="*/ 345076 w 1407181"/>
                <a:gd name="connsiteY13" fmla="*/ 521804 h 585260"/>
                <a:gd name="connsiteX14" fmla="*/ 75490 w 1407181"/>
                <a:gd name="connsiteY14" fmla="*/ 300932 h 585260"/>
                <a:gd name="connsiteX15" fmla="*/ 104723 w 1407181"/>
                <a:gd name="connsiteY15" fmla="*/ 261953 h 585260"/>
                <a:gd name="connsiteX16" fmla="*/ 146946 w 1407181"/>
                <a:gd name="connsiteY16" fmla="*/ 229473 h 585260"/>
                <a:gd name="connsiteX17" fmla="*/ 296355 w 1407181"/>
                <a:gd name="connsiteY17" fmla="*/ 226225 h 585260"/>
                <a:gd name="connsiteX18" fmla="*/ 182673 w 1407181"/>
                <a:gd name="connsiteY18" fmla="*/ 209985 h 585260"/>
                <a:gd name="connsiteX19" fmla="*/ 221650 w 1407181"/>
                <a:gd name="connsiteY19" fmla="*/ 171007 h 585260"/>
                <a:gd name="connsiteX20" fmla="*/ 348322 w 1407181"/>
                <a:gd name="connsiteY20" fmla="*/ 200239 h 585260"/>
                <a:gd name="connsiteX21" fmla="*/ 230028 w 1407181"/>
                <a:gd name="connsiteY21" fmla="*/ 147357 h 585260"/>
                <a:gd name="connsiteX22" fmla="*/ 639279 w 1407181"/>
                <a:gd name="connsiteY22" fmla="*/ 0 h 585260"/>
                <a:gd name="connsiteX0" fmla="*/ 622251 w 1390153"/>
                <a:gd name="connsiteY0" fmla="*/ 0 h 585260"/>
                <a:gd name="connsiteX1" fmla="*/ 1041074 w 1390153"/>
                <a:gd name="connsiteY1" fmla="*/ 25985 h 585260"/>
                <a:gd name="connsiteX2" fmla="*/ 1321944 w 1390153"/>
                <a:gd name="connsiteY2" fmla="*/ 378886 h 585260"/>
                <a:gd name="connsiteX3" fmla="*/ 1192024 w 1390153"/>
                <a:gd name="connsiteY3" fmla="*/ 512059 h 585260"/>
                <a:gd name="connsiteX4" fmla="*/ 1321945 w 1390153"/>
                <a:gd name="connsiteY4" fmla="*/ 401623 h 585260"/>
                <a:gd name="connsiteX5" fmla="*/ 1390153 w 1390153"/>
                <a:gd name="connsiteY5" fmla="*/ 486074 h 585260"/>
                <a:gd name="connsiteX6" fmla="*/ 1235955 w 1390153"/>
                <a:gd name="connsiteY6" fmla="*/ 550124 h 585260"/>
                <a:gd name="connsiteX7" fmla="*/ 406003 w 1390153"/>
                <a:gd name="connsiteY7" fmla="*/ 499066 h 585260"/>
                <a:gd name="connsiteX8" fmla="*/ 324802 w 1390153"/>
                <a:gd name="connsiteY8" fmla="*/ 564029 h 585260"/>
                <a:gd name="connsiteX9" fmla="*/ 35727 w 1390153"/>
                <a:gd name="connsiteY9" fmla="*/ 291187 h 585260"/>
                <a:gd name="connsiteX10" fmla="*/ 9744 w 1390153"/>
                <a:gd name="connsiteY10" fmla="*/ 346405 h 585260"/>
                <a:gd name="connsiteX11" fmla="*/ 0 w 1390153"/>
                <a:gd name="connsiteY11" fmla="*/ 352901 h 585260"/>
                <a:gd name="connsiteX12" fmla="*/ 263090 w 1390153"/>
                <a:gd name="connsiteY12" fmla="*/ 577022 h 585260"/>
                <a:gd name="connsiteX13" fmla="*/ 328048 w 1390153"/>
                <a:gd name="connsiteY13" fmla="*/ 521804 h 585260"/>
                <a:gd name="connsiteX14" fmla="*/ 58462 w 1390153"/>
                <a:gd name="connsiteY14" fmla="*/ 300932 h 585260"/>
                <a:gd name="connsiteX15" fmla="*/ 87695 w 1390153"/>
                <a:gd name="connsiteY15" fmla="*/ 261953 h 585260"/>
                <a:gd name="connsiteX16" fmla="*/ 129918 w 1390153"/>
                <a:gd name="connsiteY16" fmla="*/ 229473 h 585260"/>
                <a:gd name="connsiteX17" fmla="*/ 279327 w 1390153"/>
                <a:gd name="connsiteY17" fmla="*/ 226225 h 585260"/>
                <a:gd name="connsiteX18" fmla="*/ 165645 w 1390153"/>
                <a:gd name="connsiteY18" fmla="*/ 209985 h 585260"/>
                <a:gd name="connsiteX19" fmla="*/ 204622 w 1390153"/>
                <a:gd name="connsiteY19" fmla="*/ 171007 h 585260"/>
                <a:gd name="connsiteX20" fmla="*/ 331294 w 1390153"/>
                <a:gd name="connsiteY20" fmla="*/ 200239 h 585260"/>
                <a:gd name="connsiteX21" fmla="*/ 213000 w 1390153"/>
                <a:gd name="connsiteY21" fmla="*/ 147357 h 585260"/>
                <a:gd name="connsiteX22" fmla="*/ 622251 w 1390153"/>
                <a:gd name="connsiteY22" fmla="*/ 0 h 585260"/>
                <a:gd name="connsiteX0" fmla="*/ 622878 w 1390780"/>
                <a:gd name="connsiteY0" fmla="*/ 0 h 585260"/>
                <a:gd name="connsiteX1" fmla="*/ 1041701 w 1390780"/>
                <a:gd name="connsiteY1" fmla="*/ 25985 h 585260"/>
                <a:gd name="connsiteX2" fmla="*/ 1322571 w 1390780"/>
                <a:gd name="connsiteY2" fmla="*/ 378886 h 585260"/>
                <a:gd name="connsiteX3" fmla="*/ 1192651 w 1390780"/>
                <a:gd name="connsiteY3" fmla="*/ 512059 h 585260"/>
                <a:gd name="connsiteX4" fmla="*/ 1322572 w 1390780"/>
                <a:gd name="connsiteY4" fmla="*/ 401623 h 585260"/>
                <a:gd name="connsiteX5" fmla="*/ 1390780 w 1390780"/>
                <a:gd name="connsiteY5" fmla="*/ 486074 h 585260"/>
                <a:gd name="connsiteX6" fmla="*/ 1236582 w 1390780"/>
                <a:gd name="connsiteY6" fmla="*/ 550124 h 585260"/>
                <a:gd name="connsiteX7" fmla="*/ 406630 w 1390780"/>
                <a:gd name="connsiteY7" fmla="*/ 499066 h 585260"/>
                <a:gd name="connsiteX8" fmla="*/ 325429 w 1390780"/>
                <a:gd name="connsiteY8" fmla="*/ 564029 h 585260"/>
                <a:gd name="connsiteX9" fmla="*/ 36354 w 1390780"/>
                <a:gd name="connsiteY9" fmla="*/ 291187 h 585260"/>
                <a:gd name="connsiteX10" fmla="*/ 10371 w 1390780"/>
                <a:gd name="connsiteY10" fmla="*/ 346405 h 585260"/>
                <a:gd name="connsiteX11" fmla="*/ 627 w 1390780"/>
                <a:gd name="connsiteY11" fmla="*/ 352901 h 585260"/>
                <a:gd name="connsiteX12" fmla="*/ 263717 w 1390780"/>
                <a:gd name="connsiteY12" fmla="*/ 577022 h 585260"/>
                <a:gd name="connsiteX13" fmla="*/ 328675 w 1390780"/>
                <a:gd name="connsiteY13" fmla="*/ 521804 h 585260"/>
                <a:gd name="connsiteX14" fmla="*/ 59089 w 1390780"/>
                <a:gd name="connsiteY14" fmla="*/ 300932 h 585260"/>
                <a:gd name="connsiteX15" fmla="*/ 88322 w 1390780"/>
                <a:gd name="connsiteY15" fmla="*/ 261953 h 585260"/>
                <a:gd name="connsiteX16" fmla="*/ 130545 w 1390780"/>
                <a:gd name="connsiteY16" fmla="*/ 229473 h 585260"/>
                <a:gd name="connsiteX17" fmla="*/ 279954 w 1390780"/>
                <a:gd name="connsiteY17" fmla="*/ 226225 h 585260"/>
                <a:gd name="connsiteX18" fmla="*/ 166272 w 1390780"/>
                <a:gd name="connsiteY18" fmla="*/ 209985 h 585260"/>
                <a:gd name="connsiteX19" fmla="*/ 205249 w 1390780"/>
                <a:gd name="connsiteY19" fmla="*/ 171007 h 585260"/>
                <a:gd name="connsiteX20" fmla="*/ 331921 w 1390780"/>
                <a:gd name="connsiteY20" fmla="*/ 200239 h 585260"/>
                <a:gd name="connsiteX21" fmla="*/ 213627 w 1390780"/>
                <a:gd name="connsiteY21" fmla="*/ 147357 h 585260"/>
                <a:gd name="connsiteX22" fmla="*/ 622878 w 1390780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22784 w 1390992"/>
                <a:gd name="connsiteY4" fmla="*/ 401623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16288 w 1390992"/>
                <a:gd name="connsiteY4" fmla="*/ 385382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  <a:gd name="connsiteX0" fmla="*/ 623090 w 1390992"/>
                <a:gd name="connsiteY0" fmla="*/ 0 h 585260"/>
                <a:gd name="connsiteX1" fmla="*/ 1041913 w 1390992"/>
                <a:gd name="connsiteY1" fmla="*/ 25985 h 585260"/>
                <a:gd name="connsiteX2" fmla="*/ 1322783 w 1390992"/>
                <a:gd name="connsiteY2" fmla="*/ 378886 h 585260"/>
                <a:gd name="connsiteX3" fmla="*/ 1192863 w 1390992"/>
                <a:gd name="connsiteY3" fmla="*/ 512059 h 585260"/>
                <a:gd name="connsiteX4" fmla="*/ 1316288 w 1390992"/>
                <a:gd name="connsiteY4" fmla="*/ 385382 h 585260"/>
                <a:gd name="connsiteX5" fmla="*/ 1390992 w 1390992"/>
                <a:gd name="connsiteY5" fmla="*/ 486074 h 585260"/>
                <a:gd name="connsiteX6" fmla="*/ 1236794 w 1390992"/>
                <a:gd name="connsiteY6" fmla="*/ 550124 h 585260"/>
                <a:gd name="connsiteX7" fmla="*/ 406842 w 1390992"/>
                <a:gd name="connsiteY7" fmla="*/ 499066 h 585260"/>
                <a:gd name="connsiteX8" fmla="*/ 325641 w 1390992"/>
                <a:gd name="connsiteY8" fmla="*/ 564029 h 585260"/>
                <a:gd name="connsiteX9" fmla="*/ 36566 w 1390992"/>
                <a:gd name="connsiteY9" fmla="*/ 291187 h 585260"/>
                <a:gd name="connsiteX10" fmla="*/ 7335 w 1390992"/>
                <a:gd name="connsiteY10" fmla="*/ 336661 h 585260"/>
                <a:gd name="connsiteX11" fmla="*/ 839 w 1390992"/>
                <a:gd name="connsiteY11" fmla="*/ 352901 h 585260"/>
                <a:gd name="connsiteX12" fmla="*/ 263929 w 1390992"/>
                <a:gd name="connsiteY12" fmla="*/ 577022 h 585260"/>
                <a:gd name="connsiteX13" fmla="*/ 328887 w 1390992"/>
                <a:gd name="connsiteY13" fmla="*/ 521804 h 585260"/>
                <a:gd name="connsiteX14" fmla="*/ 59301 w 1390992"/>
                <a:gd name="connsiteY14" fmla="*/ 300932 h 585260"/>
                <a:gd name="connsiteX15" fmla="*/ 88534 w 1390992"/>
                <a:gd name="connsiteY15" fmla="*/ 261953 h 585260"/>
                <a:gd name="connsiteX16" fmla="*/ 130757 w 1390992"/>
                <a:gd name="connsiteY16" fmla="*/ 229473 h 585260"/>
                <a:gd name="connsiteX17" fmla="*/ 280166 w 1390992"/>
                <a:gd name="connsiteY17" fmla="*/ 226225 h 585260"/>
                <a:gd name="connsiteX18" fmla="*/ 166484 w 1390992"/>
                <a:gd name="connsiteY18" fmla="*/ 209985 h 585260"/>
                <a:gd name="connsiteX19" fmla="*/ 205461 w 1390992"/>
                <a:gd name="connsiteY19" fmla="*/ 171007 h 585260"/>
                <a:gd name="connsiteX20" fmla="*/ 332133 w 1390992"/>
                <a:gd name="connsiteY20" fmla="*/ 200239 h 585260"/>
                <a:gd name="connsiteX21" fmla="*/ 213839 w 1390992"/>
                <a:gd name="connsiteY21" fmla="*/ 147357 h 585260"/>
                <a:gd name="connsiteX22" fmla="*/ 623090 w 1390992"/>
                <a:gd name="connsiteY22" fmla="*/ 0 h 5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0992" h="585260">
                  <a:moveTo>
                    <a:pt x="623090" y="0"/>
                  </a:moveTo>
                  <a:cubicBezTo>
                    <a:pt x="668505" y="101775"/>
                    <a:pt x="925042" y="-1083"/>
                    <a:pt x="1041913" y="25985"/>
                  </a:cubicBezTo>
                  <a:cubicBezTo>
                    <a:pt x="1349079" y="123237"/>
                    <a:pt x="1357171" y="259980"/>
                    <a:pt x="1322783" y="378886"/>
                  </a:cubicBezTo>
                  <a:cubicBezTo>
                    <a:pt x="1346859" y="390605"/>
                    <a:pt x="1231839" y="397833"/>
                    <a:pt x="1192863" y="512059"/>
                  </a:cubicBezTo>
                  <a:cubicBezTo>
                    <a:pt x="1228591" y="437895"/>
                    <a:pt x="1228051" y="427607"/>
                    <a:pt x="1316288" y="385382"/>
                  </a:cubicBezTo>
                  <a:cubicBezTo>
                    <a:pt x="1357971" y="408120"/>
                    <a:pt x="1386918" y="426678"/>
                    <a:pt x="1390992" y="486074"/>
                  </a:cubicBezTo>
                  <a:cubicBezTo>
                    <a:pt x="1308708" y="469491"/>
                    <a:pt x="1269815" y="521974"/>
                    <a:pt x="1236794" y="550124"/>
                  </a:cubicBezTo>
                  <a:cubicBezTo>
                    <a:pt x="1140152" y="591617"/>
                    <a:pt x="515935" y="463726"/>
                    <a:pt x="406842" y="499066"/>
                  </a:cubicBezTo>
                  <a:cubicBezTo>
                    <a:pt x="297749" y="534406"/>
                    <a:pt x="322934" y="564571"/>
                    <a:pt x="325641" y="564029"/>
                  </a:cubicBezTo>
                  <a:cubicBezTo>
                    <a:pt x="360003" y="359008"/>
                    <a:pt x="79332" y="284691"/>
                    <a:pt x="36566" y="291187"/>
                  </a:cubicBezTo>
                  <a:cubicBezTo>
                    <a:pt x="11380" y="325444"/>
                    <a:pt x="30071" y="311217"/>
                    <a:pt x="7335" y="336661"/>
                  </a:cubicBezTo>
                  <a:cubicBezTo>
                    <a:pt x="4629" y="346947"/>
                    <a:pt x="-2409" y="320961"/>
                    <a:pt x="839" y="352901"/>
                  </a:cubicBezTo>
                  <a:cubicBezTo>
                    <a:pt x="150248" y="339367"/>
                    <a:pt x="257974" y="493654"/>
                    <a:pt x="263929" y="577022"/>
                  </a:cubicBezTo>
                  <a:cubicBezTo>
                    <a:pt x="316980" y="606255"/>
                    <a:pt x="359202" y="550496"/>
                    <a:pt x="328887" y="521804"/>
                  </a:cubicBezTo>
                  <a:cubicBezTo>
                    <a:pt x="283130" y="358467"/>
                    <a:pt x="255265" y="349654"/>
                    <a:pt x="59301" y="300932"/>
                  </a:cubicBezTo>
                  <a:cubicBezTo>
                    <a:pt x="61466" y="290106"/>
                    <a:pt x="80414" y="271697"/>
                    <a:pt x="88534" y="261953"/>
                  </a:cubicBezTo>
                  <a:cubicBezTo>
                    <a:pt x="96654" y="252209"/>
                    <a:pt x="98818" y="235428"/>
                    <a:pt x="130757" y="229473"/>
                  </a:cubicBezTo>
                  <a:cubicBezTo>
                    <a:pt x="162696" y="223518"/>
                    <a:pt x="316436" y="231639"/>
                    <a:pt x="280166" y="226225"/>
                  </a:cubicBezTo>
                  <a:cubicBezTo>
                    <a:pt x="144547" y="202558"/>
                    <a:pt x="204919" y="225684"/>
                    <a:pt x="166484" y="209985"/>
                  </a:cubicBezTo>
                  <a:cubicBezTo>
                    <a:pt x="150244" y="187248"/>
                    <a:pt x="172981" y="161263"/>
                    <a:pt x="205461" y="171007"/>
                  </a:cubicBezTo>
                  <a:cubicBezTo>
                    <a:pt x="194349" y="184694"/>
                    <a:pt x="363758" y="214466"/>
                    <a:pt x="332133" y="200239"/>
                  </a:cubicBezTo>
                  <a:cubicBezTo>
                    <a:pt x="269366" y="179126"/>
                    <a:pt x="236262" y="183437"/>
                    <a:pt x="213839" y="147357"/>
                  </a:cubicBezTo>
                  <a:cubicBezTo>
                    <a:pt x="256063" y="-21942"/>
                    <a:pt x="486673" y="49119"/>
                    <a:pt x="62309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1770364" y="4444994"/>
              <a:ext cx="707267" cy="752053"/>
            </a:xfrm>
            <a:custGeom>
              <a:avLst/>
              <a:gdLst>
                <a:gd name="connsiteX0" fmla="*/ 0 w 532355"/>
                <a:gd name="connsiteY0" fmla="*/ 0 h 424927"/>
                <a:gd name="connsiteX1" fmla="*/ 532355 w 532355"/>
                <a:gd name="connsiteY1" fmla="*/ 0 h 424927"/>
                <a:gd name="connsiteX2" fmla="*/ 532355 w 532355"/>
                <a:gd name="connsiteY2" fmla="*/ 424927 h 424927"/>
                <a:gd name="connsiteX3" fmla="*/ 0 w 532355"/>
                <a:gd name="connsiteY3" fmla="*/ 424927 h 424927"/>
                <a:gd name="connsiteX4" fmla="*/ 0 w 532355"/>
                <a:gd name="connsiteY4" fmla="*/ 0 h 424927"/>
                <a:gd name="connsiteX0" fmla="*/ 0 w 613556"/>
                <a:gd name="connsiteY0" fmla="*/ 0 h 574340"/>
                <a:gd name="connsiteX1" fmla="*/ 613556 w 613556"/>
                <a:gd name="connsiteY1" fmla="*/ 149413 h 574340"/>
                <a:gd name="connsiteX2" fmla="*/ 613556 w 613556"/>
                <a:gd name="connsiteY2" fmla="*/ 574340 h 574340"/>
                <a:gd name="connsiteX3" fmla="*/ 81201 w 613556"/>
                <a:gd name="connsiteY3" fmla="*/ 574340 h 574340"/>
                <a:gd name="connsiteX4" fmla="*/ 0 w 613556"/>
                <a:gd name="connsiteY4" fmla="*/ 0 h 574340"/>
                <a:gd name="connsiteX0" fmla="*/ 0 w 613556"/>
                <a:gd name="connsiteY0" fmla="*/ 48722 h 623062"/>
                <a:gd name="connsiteX1" fmla="*/ 340722 w 613556"/>
                <a:gd name="connsiteY1" fmla="*/ 0 h 623062"/>
                <a:gd name="connsiteX2" fmla="*/ 613556 w 613556"/>
                <a:gd name="connsiteY2" fmla="*/ 623062 h 623062"/>
                <a:gd name="connsiteX3" fmla="*/ 81201 w 613556"/>
                <a:gd name="connsiteY3" fmla="*/ 623062 h 623062"/>
                <a:gd name="connsiteX4" fmla="*/ 0 w 613556"/>
                <a:gd name="connsiteY4" fmla="*/ 48722 h 623062"/>
                <a:gd name="connsiteX0" fmla="*/ 0 w 701253"/>
                <a:gd name="connsiteY0" fmla="*/ 104517 h 678857"/>
                <a:gd name="connsiteX1" fmla="*/ 340722 w 701253"/>
                <a:gd name="connsiteY1" fmla="*/ 55795 h 678857"/>
                <a:gd name="connsiteX2" fmla="*/ 701253 w 701253"/>
                <a:gd name="connsiteY2" fmla="*/ 0 h 678857"/>
                <a:gd name="connsiteX3" fmla="*/ 81201 w 701253"/>
                <a:gd name="connsiteY3" fmla="*/ 678857 h 678857"/>
                <a:gd name="connsiteX4" fmla="*/ 0 w 701253"/>
                <a:gd name="connsiteY4" fmla="*/ 104517 h 678857"/>
                <a:gd name="connsiteX0" fmla="*/ 0 w 701253"/>
                <a:gd name="connsiteY0" fmla="*/ 104517 h 678857"/>
                <a:gd name="connsiteX1" fmla="*/ 340722 w 701253"/>
                <a:gd name="connsiteY1" fmla="*/ 55795 h 678857"/>
                <a:gd name="connsiteX2" fmla="*/ 701253 w 701253"/>
                <a:gd name="connsiteY2" fmla="*/ 0 h 678857"/>
                <a:gd name="connsiteX3" fmla="*/ 473891 w 701253"/>
                <a:gd name="connsiteY3" fmla="*/ 565174 h 678857"/>
                <a:gd name="connsiteX4" fmla="*/ 81201 w 701253"/>
                <a:gd name="connsiteY4" fmla="*/ 678857 h 678857"/>
                <a:gd name="connsiteX5" fmla="*/ 0 w 701253"/>
                <a:gd name="connsiteY5" fmla="*/ 104517 h 678857"/>
                <a:gd name="connsiteX0" fmla="*/ 0 w 701253"/>
                <a:gd name="connsiteY0" fmla="*/ 104517 h 591158"/>
                <a:gd name="connsiteX1" fmla="*/ 340722 w 701253"/>
                <a:gd name="connsiteY1" fmla="*/ 55795 h 591158"/>
                <a:gd name="connsiteX2" fmla="*/ 701253 w 701253"/>
                <a:gd name="connsiteY2" fmla="*/ 0 h 591158"/>
                <a:gd name="connsiteX3" fmla="*/ 473891 w 701253"/>
                <a:gd name="connsiteY3" fmla="*/ 565174 h 591158"/>
                <a:gd name="connsiteX4" fmla="*/ 139665 w 701253"/>
                <a:gd name="connsiteY4" fmla="*/ 591158 h 591158"/>
                <a:gd name="connsiteX5" fmla="*/ 0 w 701253"/>
                <a:gd name="connsiteY5" fmla="*/ 104517 h 591158"/>
                <a:gd name="connsiteX0" fmla="*/ 0 w 701253"/>
                <a:gd name="connsiteY0" fmla="*/ 104517 h 623509"/>
                <a:gd name="connsiteX1" fmla="*/ 340722 w 701253"/>
                <a:gd name="connsiteY1" fmla="*/ 55795 h 623509"/>
                <a:gd name="connsiteX2" fmla="*/ 701253 w 701253"/>
                <a:gd name="connsiteY2" fmla="*/ 0 h 623509"/>
                <a:gd name="connsiteX3" fmla="*/ 473891 w 701253"/>
                <a:gd name="connsiteY3" fmla="*/ 565174 h 623509"/>
                <a:gd name="connsiteX4" fmla="*/ 139665 w 701253"/>
                <a:gd name="connsiteY4" fmla="*/ 591158 h 623509"/>
                <a:gd name="connsiteX5" fmla="*/ 0 w 701253"/>
                <a:gd name="connsiteY5" fmla="*/ 104517 h 623509"/>
                <a:gd name="connsiteX0" fmla="*/ 0 w 701253"/>
                <a:gd name="connsiteY0" fmla="*/ 104517 h 671080"/>
                <a:gd name="connsiteX1" fmla="*/ 340722 w 701253"/>
                <a:gd name="connsiteY1" fmla="*/ 55795 h 671080"/>
                <a:gd name="connsiteX2" fmla="*/ 701253 w 701253"/>
                <a:gd name="connsiteY2" fmla="*/ 0 h 671080"/>
                <a:gd name="connsiteX3" fmla="*/ 473891 w 701253"/>
                <a:gd name="connsiteY3" fmla="*/ 565174 h 671080"/>
                <a:gd name="connsiteX4" fmla="*/ 139665 w 701253"/>
                <a:gd name="connsiteY4" fmla="*/ 591158 h 671080"/>
                <a:gd name="connsiteX5" fmla="*/ 0 w 701253"/>
                <a:gd name="connsiteY5" fmla="*/ 104517 h 671080"/>
                <a:gd name="connsiteX0" fmla="*/ 0 w 701253"/>
                <a:gd name="connsiteY0" fmla="*/ 104517 h 671080"/>
                <a:gd name="connsiteX1" fmla="*/ 340722 w 701253"/>
                <a:gd name="connsiteY1" fmla="*/ 55795 h 671080"/>
                <a:gd name="connsiteX2" fmla="*/ 701253 w 701253"/>
                <a:gd name="connsiteY2" fmla="*/ 0 h 671080"/>
                <a:gd name="connsiteX3" fmla="*/ 473891 w 701253"/>
                <a:gd name="connsiteY3" fmla="*/ 565174 h 671080"/>
                <a:gd name="connsiteX4" fmla="*/ 139665 w 701253"/>
                <a:gd name="connsiteY4" fmla="*/ 591158 h 671080"/>
                <a:gd name="connsiteX5" fmla="*/ 0 w 701253"/>
                <a:gd name="connsiteY5" fmla="*/ 104517 h 671080"/>
                <a:gd name="connsiteX0" fmla="*/ 0 w 701253"/>
                <a:gd name="connsiteY0" fmla="*/ 139956 h 706519"/>
                <a:gd name="connsiteX1" fmla="*/ 340722 w 701253"/>
                <a:gd name="connsiteY1" fmla="*/ 91234 h 706519"/>
                <a:gd name="connsiteX2" fmla="*/ 701253 w 701253"/>
                <a:gd name="connsiteY2" fmla="*/ 35439 h 706519"/>
                <a:gd name="connsiteX3" fmla="*/ 473891 w 701253"/>
                <a:gd name="connsiteY3" fmla="*/ 600613 h 706519"/>
                <a:gd name="connsiteX4" fmla="*/ 139665 w 701253"/>
                <a:gd name="connsiteY4" fmla="*/ 626597 h 706519"/>
                <a:gd name="connsiteX5" fmla="*/ 0 w 701253"/>
                <a:gd name="connsiteY5" fmla="*/ 139956 h 706519"/>
                <a:gd name="connsiteX0" fmla="*/ 0 w 701253"/>
                <a:gd name="connsiteY0" fmla="*/ 137881 h 704444"/>
                <a:gd name="connsiteX1" fmla="*/ 350466 w 701253"/>
                <a:gd name="connsiteY1" fmla="*/ 102152 h 704444"/>
                <a:gd name="connsiteX2" fmla="*/ 701253 w 701253"/>
                <a:gd name="connsiteY2" fmla="*/ 33364 h 704444"/>
                <a:gd name="connsiteX3" fmla="*/ 473891 w 701253"/>
                <a:gd name="connsiteY3" fmla="*/ 598538 h 704444"/>
                <a:gd name="connsiteX4" fmla="*/ 139665 w 701253"/>
                <a:gd name="connsiteY4" fmla="*/ 624522 h 704444"/>
                <a:gd name="connsiteX5" fmla="*/ 0 w 701253"/>
                <a:gd name="connsiteY5" fmla="*/ 137881 h 704444"/>
                <a:gd name="connsiteX0" fmla="*/ 0 w 701253"/>
                <a:gd name="connsiteY0" fmla="*/ 176990 h 743553"/>
                <a:gd name="connsiteX1" fmla="*/ 350466 w 701253"/>
                <a:gd name="connsiteY1" fmla="*/ 141261 h 743553"/>
                <a:gd name="connsiteX2" fmla="*/ 701253 w 701253"/>
                <a:gd name="connsiteY2" fmla="*/ 72473 h 743553"/>
                <a:gd name="connsiteX3" fmla="*/ 473891 w 701253"/>
                <a:gd name="connsiteY3" fmla="*/ 637647 h 743553"/>
                <a:gd name="connsiteX4" fmla="*/ 139665 w 701253"/>
                <a:gd name="connsiteY4" fmla="*/ 663631 h 743553"/>
                <a:gd name="connsiteX5" fmla="*/ 0 w 701253"/>
                <a:gd name="connsiteY5" fmla="*/ 176990 h 743553"/>
                <a:gd name="connsiteX0" fmla="*/ 0 w 701253"/>
                <a:gd name="connsiteY0" fmla="*/ 199947 h 766510"/>
                <a:gd name="connsiteX1" fmla="*/ 350466 w 701253"/>
                <a:gd name="connsiteY1" fmla="*/ 164218 h 766510"/>
                <a:gd name="connsiteX2" fmla="*/ 701253 w 701253"/>
                <a:gd name="connsiteY2" fmla="*/ 95430 h 766510"/>
                <a:gd name="connsiteX3" fmla="*/ 473891 w 701253"/>
                <a:gd name="connsiteY3" fmla="*/ 660604 h 766510"/>
                <a:gd name="connsiteX4" fmla="*/ 139665 w 701253"/>
                <a:gd name="connsiteY4" fmla="*/ 686588 h 766510"/>
                <a:gd name="connsiteX5" fmla="*/ 0 w 701253"/>
                <a:gd name="connsiteY5" fmla="*/ 199947 h 766510"/>
                <a:gd name="connsiteX0" fmla="*/ 0 w 701253"/>
                <a:gd name="connsiteY0" fmla="*/ 199947 h 766510"/>
                <a:gd name="connsiteX1" fmla="*/ 350466 w 701253"/>
                <a:gd name="connsiteY1" fmla="*/ 164218 h 766510"/>
                <a:gd name="connsiteX2" fmla="*/ 701253 w 701253"/>
                <a:gd name="connsiteY2" fmla="*/ 95430 h 766510"/>
                <a:gd name="connsiteX3" fmla="*/ 473891 w 701253"/>
                <a:gd name="connsiteY3" fmla="*/ 660604 h 766510"/>
                <a:gd name="connsiteX4" fmla="*/ 139665 w 701253"/>
                <a:gd name="connsiteY4" fmla="*/ 686588 h 766510"/>
                <a:gd name="connsiteX5" fmla="*/ 0 w 701253"/>
                <a:gd name="connsiteY5" fmla="*/ 199947 h 766510"/>
                <a:gd name="connsiteX0" fmla="*/ 0 w 701253"/>
                <a:gd name="connsiteY0" fmla="*/ 199947 h 766510"/>
                <a:gd name="connsiteX1" fmla="*/ 350466 w 701253"/>
                <a:gd name="connsiteY1" fmla="*/ 164218 h 766510"/>
                <a:gd name="connsiteX2" fmla="*/ 701253 w 701253"/>
                <a:gd name="connsiteY2" fmla="*/ 95430 h 766510"/>
                <a:gd name="connsiteX3" fmla="*/ 473891 w 701253"/>
                <a:gd name="connsiteY3" fmla="*/ 660604 h 766510"/>
                <a:gd name="connsiteX4" fmla="*/ 139665 w 701253"/>
                <a:gd name="connsiteY4" fmla="*/ 686588 h 766510"/>
                <a:gd name="connsiteX5" fmla="*/ 0 w 701253"/>
                <a:gd name="connsiteY5" fmla="*/ 199947 h 766510"/>
                <a:gd name="connsiteX0" fmla="*/ 0 w 701253"/>
                <a:gd name="connsiteY0" fmla="*/ 199947 h 766510"/>
                <a:gd name="connsiteX1" fmla="*/ 350466 w 701253"/>
                <a:gd name="connsiteY1" fmla="*/ 164218 h 766510"/>
                <a:gd name="connsiteX2" fmla="*/ 701253 w 701253"/>
                <a:gd name="connsiteY2" fmla="*/ 95430 h 766510"/>
                <a:gd name="connsiteX3" fmla="*/ 473891 w 701253"/>
                <a:gd name="connsiteY3" fmla="*/ 660604 h 766510"/>
                <a:gd name="connsiteX4" fmla="*/ 139665 w 701253"/>
                <a:gd name="connsiteY4" fmla="*/ 686588 h 766510"/>
                <a:gd name="connsiteX5" fmla="*/ 0 w 701253"/>
                <a:gd name="connsiteY5" fmla="*/ 199947 h 766510"/>
                <a:gd name="connsiteX0" fmla="*/ 16370 w 717623"/>
                <a:gd name="connsiteY0" fmla="*/ 199947 h 766510"/>
                <a:gd name="connsiteX1" fmla="*/ 366836 w 717623"/>
                <a:gd name="connsiteY1" fmla="*/ 164218 h 766510"/>
                <a:gd name="connsiteX2" fmla="*/ 717623 w 717623"/>
                <a:gd name="connsiteY2" fmla="*/ 95430 h 766510"/>
                <a:gd name="connsiteX3" fmla="*/ 490261 w 717623"/>
                <a:gd name="connsiteY3" fmla="*/ 660604 h 766510"/>
                <a:gd name="connsiteX4" fmla="*/ 156035 w 717623"/>
                <a:gd name="connsiteY4" fmla="*/ 686588 h 766510"/>
                <a:gd name="connsiteX5" fmla="*/ 16370 w 717623"/>
                <a:gd name="connsiteY5" fmla="*/ 199947 h 766510"/>
                <a:gd name="connsiteX0" fmla="*/ 16370 w 717623"/>
                <a:gd name="connsiteY0" fmla="*/ 199947 h 766510"/>
                <a:gd name="connsiteX1" fmla="*/ 366836 w 717623"/>
                <a:gd name="connsiteY1" fmla="*/ 164218 h 766510"/>
                <a:gd name="connsiteX2" fmla="*/ 717623 w 717623"/>
                <a:gd name="connsiteY2" fmla="*/ 95430 h 766510"/>
                <a:gd name="connsiteX3" fmla="*/ 490261 w 717623"/>
                <a:gd name="connsiteY3" fmla="*/ 660604 h 766510"/>
                <a:gd name="connsiteX4" fmla="*/ 156035 w 717623"/>
                <a:gd name="connsiteY4" fmla="*/ 686588 h 766510"/>
                <a:gd name="connsiteX5" fmla="*/ 16370 w 717623"/>
                <a:gd name="connsiteY5" fmla="*/ 199947 h 766510"/>
                <a:gd name="connsiteX0" fmla="*/ 16370 w 711126"/>
                <a:gd name="connsiteY0" fmla="*/ 143920 h 710483"/>
                <a:gd name="connsiteX1" fmla="*/ 366836 w 711126"/>
                <a:gd name="connsiteY1" fmla="*/ 108191 h 710483"/>
                <a:gd name="connsiteX2" fmla="*/ 711126 w 711126"/>
                <a:gd name="connsiteY2" fmla="*/ 158592 h 710483"/>
                <a:gd name="connsiteX3" fmla="*/ 490261 w 711126"/>
                <a:gd name="connsiteY3" fmla="*/ 604577 h 710483"/>
                <a:gd name="connsiteX4" fmla="*/ 156035 w 711126"/>
                <a:gd name="connsiteY4" fmla="*/ 630561 h 710483"/>
                <a:gd name="connsiteX5" fmla="*/ 16370 w 711126"/>
                <a:gd name="connsiteY5" fmla="*/ 143920 h 710483"/>
                <a:gd name="connsiteX0" fmla="*/ 16370 w 711126"/>
                <a:gd name="connsiteY0" fmla="*/ 156577 h 723140"/>
                <a:gd name="connsiteX1" fmla="*/ 366836 w 711126"/>
                <a:gd name="connsiteY1" fmla="*/ 120848 h 723140"/>
                <a:gd name="connsiteX2" fmla="*/ 711126 w 711126"/>
                <a:gd name="connsiteY2" fmla="*/ 171249 h 723140"/>
                <a:gd name="connsiteX3" fmla="*/ 490261 w 711126"/>
                <a:gd name="connsiteY3" fmla="*/ 617234 h 723140"/>
                <a:gd name="connsiteX4" fmla="*/ 156035 w 711126"/>
                <a:gd name="connsiteY4" fmla="*/ 643218 h 723140"/>
                <a:gd name="connsiteX5" fmla="*/ 16370 w 711126"/>
                <a:gd name="connsiteY5" fmla="*/ 156577 h 723140"/>
                <a:gd name="connsiteX0" fmla="*/ 16370 w 711126"/>
                <a:gd name="connsiteY0" fmla="*/ 156577 h 723140"/>
                <a:gd name="connsiteX1" fmla="*/ 366836 w 711126"/>
                <a:gd name="connsiteY1" fmla="*/ 120848 h 723140"/>
                <a:gd name="connsiteX2" fmla="*/ 711126 w 711126"/>
                <a:gd name="connsiteY2" fmla="*/ 171249 h 723140"/>
                <a:gd name="connsiteX3" fmla="*/ 490261 w 711126"/>
                <a:gd name="connsiteY3" fmla="*/ 617234 h 723140"/>
                <a:gd name="connsiteX4" fmla="*/ 156035 w 711126"/>
                <a:gd name="connsiteY4" fmla="*/ 643218 h 723140"/>
                <a:gd name="connsiteX5" fmla="*/ 16370 w 711126"/>
                <a:gd name="connsiteY5" fmla="*/ 156577 h 723140"/>
                <a:gd name="connsiteX0" fmla="*/ 16370 w 701382"/>
                <a:gd name="connsiteY0" fmla="*/ 143920 h 710483"/>
                <a:gd name="connsiteX1" fmla="*/ 366836 w 701382"/>
                <a:gd name="connsiteY1" fmla="*/ 108191 h 710483"/>
                <a:gd name="connsiteX2" fmla="*/ 701382 w 701382"/>
                <a:gd name="connsiteY2" fmla="*/ 205641 h 710483"/>
                <a:gd name="connsiteX3" fmla="*/ 490261 w 701382"/>
                <a:gd name="connsiteY3" fmla="*/ 604577 h 710483"/>
                <a:gd name="connsiteX4" fmla="*/ 156035 w 701382"/>
                <a:gd name="connsiteY4" fmla="*/ 630561 h 710483"/>
                <a:gd name="connsiteX5" fmla="*/ 16370 w 701382"/>
                <a:gd name="connsiteY5" fmla="*/ 143920 h 710483"/>
                <a:gd name="connsiteX0" fmla="*/ 16370 w 707267"/>
                <a:gd name="connsiteY0" fmla="*/ 143920 h 710483"/>
                <a:gd name="connsiteX1" fmla="*/ 366836 w 707267"/>
                <a:gd name="connsiteY1" fmla="*/ 108191 h 710483"/>
                <a:gd name="connsiteX2" fmla="*/ 701382 w 707267"/>
                <a:gd name="connsiteY2" fmla="*/ 205641 h 710483"/>
                <a:gd name="connsiteX3" fmla="*/ 490261 w 707267"/>
                <a:gd name="connsiteY3" fmla="*/ 604577 h 710483"/>
                <a:gd name="connsiteX4" fmla="*/ 156035 w 707267"/>
                <a:gd name="connsiteY4" fmla="*/ 630561 h 710483"/>
                <a:gd name="connsiteX5" fmla="*/ 16370 w 707267"/>
                <a:gd name="connsiteY5" fmla="*/ 143920 h 710483"/>
                <a:gd name="connsiteX0" fmla="*/ 16370 w 707267"/>
                <a:gd name="connsiteY0" fmla="*/ 143920 h 703877"/>
                <a:gd name="connsiteX1" fmla="*/ 366836 w 707267"/>
                <a:gd name="connsiteY1" fmla="*/ 108191 h 703877"/>
                <a:gd name="connsiteX2" fmla="*/ 701382 w 707267"/>
                <a:gd name="connsiteY2" fmla="*/ 205641 h 703877"/>
                <a:gd name="connsiteX3" fmla="*/ 522741 w 707267"/>
                <a:gd name="connsiteY3" fmla="*/ 592031 h 703877"/>
                <a:gd name="connsiteX4" fmla="*/ 156035 w 707267"/>
                <a:gd name="connsiteY4" fmla="*/ 630561 h 703877"/>
                <a:gd name="connsiteX5" fmla="*/ 16370 w 707267"/>
                <a:gd name="connsiteY5" fmla="*/ 143920 h 703877"/>
                <a:gd name="connsiteX0" fmla="*/ 16370 w 707267"/>
                <a:gd name="connsiteY0" fmla="*/ 143920 h 713589"/>
                <a:gd name="connsiteX1" fmla="*/ 366836 w 707267"/>
                <a:gd name="connsiteY1" fmla="*/ 108191 h 713589"/>
                <a:gd name="connsiteX2" fmla="*/ 701382 w 707267"/>
                <a:gd name="connsiteY2" fmla="*/ 205641 h 713589"/>
                <a:gd name="connsiteX3" fmla="*/ 522741 w 707267"/>
                <a:gd name="connsiteY3" fmla="*/ 592031 h 713589"/>
                <a:gd name="connsiteX4" fmla="*/ 156035 w 707267"/>
                <a:gd name="connsiteY4" fmla="*/ 630561 h 713589"/>
                <a:gd name="connsiteX5" fmla="*/ 16370 w 707267"/>
                <a:gd name="connsiteY5" fmla="*/ 143920 h 713589"/>
                <a:gd name="connsiteX0" fmla="*/ 16370 w 707267"/>
                <a:gd name="connsiteY0" fmla="*/ 143920 h 726220"/>
                <a:gd name="connsiteX1" fmla="*/ 366836 w 707267"/>
                <a:gd name="connsiteY1" fmla="*/ 108191 h 726220"/>
                <a:gd name="connsiteX2" fmla="*/ 701382 w 707267"/>
                <a:gd name="connsiteY2" fmla="*/ 205641 h 726220"/>
                <a:gd name="connsiteX3" fmla="*/ 522741 w 707267"/>
                <a:gd name="connsiteY3" fmla="*/ 592031 h 726220"/>
                <a:gd name="connsiteX4" fmla="*/ 156035 w 707267"/>
                <a:gd name="connsiteY4" fmla="*/ 630561 h 726220"/>
                <a:gd name="connsiteX5" fmla="*/ 16370 w 707267"/>
                <a:gd name="connsiteY5" fmla="*/ 143920 h 72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267" h="726220">
                  <a:moveTo>
                    <a:pt x="16370" y="143920"/>
                  </a:moveTo>
                  <a:cubicBezTo>
                    <a:pt x="77976" y="-82366"/>
                    <a:pt x="327967" y="-79"/>
                    <a:pt x="366836" y="108191"/>
                  </a:cubicBezTo>
                  <a:cubicBezTo>
                    <a:pt x="483765" y="-76061"/>
                    <a:pt x="750102" y="-7507"/>
                    <a:pt x="701382" y="205641"/>
                  </a:cubicBezTo>
                  <a:cubicBezTo>
                    <a:pt x="656992" y="436482"/>
                    <a:pt x="664572" y="439369"/>
                    <a:pt x="522741" y="592031"/>
                  </a:cubicBezTo>
                  <a:cubicBezTo>
                    <a:pt x="304147" y="781695"/>
                    <a:pt x="254452" y="747349"/>
                    <a:pt x="156035" y="630561"/>
                  </a:cubicBezTo>
                  <a:cubicBezTo>
                    <a:pt x="51016" y="461851"/>
                    <a:pt x="-37764" y="309382"/>
                    <a:pt x="16370" y="14392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1908730" y="4123271"/>
              <a:ext cx="292150" cy="254926"/>
            </a:xfrm>
            <a:custGeom>
              <a:avLst/>
              <a:gdLst>
                <a:gd name="connsiteX0" fmla="*/ 0 w 457800"/>
                <a:gd name="connsiteY0" fmla="*/ 0 h 95388"/>
                <a:gd name="connsiteX1" fmla="*/ 457800 w 457800"/>
                <a:gd name="connsiteY1" fmla="*/ 0 h 95388"/>
                <a:gd name="connsiteX2" fmla="*/ 457800 w 457800"/>
                <a:gd name="connsiteY2" fmla="*/ 95388 h 95388"/>
                <a:gd name="connsiteX3" fmla="*/ 0 w 457800"/>
                <a:gd name="connsiteY3" fmla="*/ 95388 h 95388"/>
                <a:gd name="connsiteX4" fmla="*/ 0 w 457800"/>
                <a:gd name="connsiteY4" fmla="*/ 0 h 95388"/>
                <a:gd name="connsiteX0" fmla="*/ 0 w 457800"/>
                <a:gd name="connsiteY0" fmla="*/ 0 h 296771"/>
                <a:gd name="connsiteX1" fmla="*/ 457800 w 457800"/>
                <a:gd name="connsiteY1" fmla="*/ 0 h 296771"/>
                <a:gd name="connsiteX2" fmla="*/ 269414 w 457800"/>
                <a:gd name="connsiteY2" fmla="*/ 296771 h 296771"/>
                <a:gd name="connsiteX3" fmla="*/ 0 w 457800"/>
                <a:gd name="connsiteY3" fmla="*/ 95388 h 296771"/>
                <a:gd name="connsiteX4" fmla="*/ 0 w 457800"/>
                <a:gd name="connsiteY4" fmla="*/ 0 h 296771"/>
                <a:gd name="connsiteX0" fmla="*/ 0 w 275910"/>
                <a:gd name="connsiteY0" fmla="*/ 0 h 296771"/>
                <a:gd name="connsiteX1" fmla="*/ 275910 w 275910"/>
                <a:gd name="connsiteY1" fmla="*/ 237113 h 296771"/>
                <a:gd name="connsiteX2" fmla="*/ 269414 w 275910"/>
                <a:gd name="connsiteY2" fmla="*/ 296771 h 296771"/>
                <a:gd name="connsiteX3" fmla="*/ 0 w 275910"/>
                <a:gd name="connsiteY3" fmla="*/ 95388 h 296771"/>
                <a:gd name="connsiteX4" fmla="*/ 0 w 275910"/>
                <a:gd name="connsiteY4" fmla="*/ 0 h 296771"/>
                <a:gd name="connsiteX0" fmla="*/ 42225 w 275910"/>
                <a:gd name="connsiteY0" fmla="*/ 0 h 257793"/>
                <a:gd name="connsiteX1" fmla="*/ 275910 w 275910"/>
                <a:gd name="connsiteY1" fmla="*/ 198135 h 257793"/>
                <a:gd name="connsiteX2" fmla="*/ 269414 w 275910"/>
                <a:gd name="connsiteY2" fmla="*/ 257793 h 257793"/>
                <a:gd name="connsiteX3" fmla="*/ 0 w 275910"/>
                <a:gd name="connsiteY3" fmla="*/ 56410 h 257793"/>
                <a:gd name="connsiteX4" fmla="*/ 42225 w 275910"/>
                <a:gd name="connsiteY4" fmla="*/ 0 h 257793"/>
                <a:gd name="connsiteX0" fmla="*/ 58465 w 292150"/>
                <a:gd name="connsiteY0" fmla="*/ 0 h 257793"/>
                <a:gd name="connsiteX1" fmla="*/ 292150 w 292150"/>
                <a:gd name="connsiteY1" fmla="*/ 198135 h 257793"/>
                <a:gd name="connsiteX2" fmla="*/ 285654 w 292150"/>
                <a:gd name="connsiteY2" fmla="*/ 257793 h 257793"/>
                <a:gd name="connsiteX3" fmla="*/ 0 w 292150"/>
                <a:gd name="connsiteY3" fmla="*/ 40169 h 257793"/>
                <a:gd name="connsiteX4" fmla="*/ 58465 w 292150"/>
                <a:gd name="connsiteY4" fmla="*/ 0 h 257793"/>
                <a:gd name="connsiteX0" fmla="*/ 58465 w 292150"/>
                <a:gd name="connsiteY0" fmla="*/ 0 h 257793"/>
                <a:gd name="connsiteX1" fmla="*/ 292150 w 292150"/>
                <a:gd name="connsiteY1" fmla="*/ 198135 h 257793"/>
                <a:gd name="connsiteX2" fmla="*/ 285654 w 292150"/>
                <a:gd name="connsiteY2" fmla="*/ 257793 h 257793"/>
                <a:gd name="connsiteX3" fmla="*/ 0 w 292150"/>
                <a:gd name="connsiteY3" fmla="*/ 40169 h 257793"/>
                <a:gd name="connsiteX4" fmla="*/ 58465 w 292150"/>
                <a:gd name="connsiteY4" fmla="*/ 0 h 257793"/>
                <a:gd name="connsiteX0" fmla="*/ 58465 w 292150"/>
                <a:gd name="connsiteY0" fmla="*/ 0 h 251297"/>
                <a:gd name="connsiteX1" fmla="*/ 292150 w 292150"/>
                <a:gd name="connsiteY1" fmla="*/ 198135 h 251297"/>
                <a:gd name="connsiteX2" fmla="*/ 262918 w 292150"/>
                <a:gd name="connsiteY2" fmla="*/ 251297 h 251297"/>
                <a:gd name="connsiteX3" fmla="*/ 0 w 292150"/>
                <a:gd name="connsiteY3" fmla="*/ 40169 h 251297"/>
                <a:gd name="connsiteX4" fmla="*/ 58465 w 292150"/>
                <a:gd name="connsiteY4" fmla="*/ 0 h 251297"/>
                <a:gd name="connsiteX0" fmla="*/ 58465 w 292150"/>
                <a:gd name="connsiteY0" fmla="*/ 0 h 251758"/>
                <a:gd name="connsiteX1" fmla="*/ 292150 w 292150"/>
                <a:gd name="connsiteY1" fmla="*/ 198135 h 251758"/>
                <a:gd name="connsiteX2" fmla="*/ 262918 w 292150"/>
                <a:gd name="connsiteY2" fmla="*/ 251297 h 251758"/>
                <a:gd name="connsiteX3" fmla="*/ 0 w 292150"/>
                <a:gd name="connsiteY3" fmla="*/ 40169 h 251758"/>
                <a:gd name="connsiteX4" fmla="*/ 58465 w 292150"/>
                <a:gd name="connsiteY4" fmla="*/ 0 h 251758"/>
                <a:gd name="connsiteX0" fmla="*/ 58465 w 292150"/>
                <a:gd name="connsiteY0" fmla="*/ 0 h 251758"/>
                <a:gd name="connsiteX1" fmla="*/ 292150 w 292150"/>
                <a:gd name="connsiteY1" fmla="*/ 198135 h 251758"/>
                <a:gd name="connsiteX2" fmla="*/ 262918 w 292150"/>
                <a:gd name="connsiteY2" fmla="*/ 251297 h 251758"/>
                <a:gd name="connsiteX3" fmla="*/ 0 w 292150"/>
                <a:gd name="connsiteY3" fmla="*/ 40169 h 251758"/>
                <a:gd name="connsiteX4" fmla="*/ 58465 w 292150"/>
                <a:gd name="connsiteY4" fmla="*/ 0 h 251758"/>
                <a:gd name="connsiteX0" fmla="*/ 58465 w 292150"/>
                <a:gd name="connsiteY0" fmla="*/ 0 h 251758"/>
                <a:gd name="connsiteX1" fmla="*/ 292150 w 292150"/>
                <a:gd name="connsiteY1" fmla="*/ 198135 h 251758"/>
                <a:gd name="connsiteX2" fmla="*/ 262918 w 292150"/>
                <a:gd name="connsiteY2" fmla="*/ 251297 h 251758"/>
                <a:gd name="connsiteX3" fmla="*/ 0 w 292150"/>
                <a:gd name="connsiteY3" fmla="*/ 40169 h 251758"/>
                <a:gd name="connsiteX4" fmla="*/ 58465 w 292150"/>
                <a:gd name="connsiteY4" fmla="*/ 0 h 251758"/>
                <a:gd name="connsiteX0" fmla="*/ 71457 w 292150"/>
                <a:gd name="connsiteY0" fmla="*/ 0 h 255006"/>
                <a:gd name="connsiteX1" fmla="*/ 292150 w 292150"/>
                <a:gd name="connsiteY1" fmla="*/ 201383 h 255006"/>
                <a:gd name="connsiteX2" fmla="*/ 262918 w 292150"/>
                <a:gd name="connsiteY2" fmla="*/ 254545 h 255006"/>
                <a:gd name="connsiteX3" fmla="*/ 0 w 292150"/>
                <a:gd name="connsiteY3" fmla="*/ 43417 h 255006"/>
                <a:gd name="connsiteX4" fmla="*/ 71457 w 292150"/>
                <a:gd name="connsiteY4" fmla="*/ 0 h 255006"/>
                <a:gd name="connsiteX0" fmla="*/ 71457 w 292150"/>
                <a:gd name="connsiteY0" fmla="*/ 0 h 254926"/>
                <a:gd name="connsiteX1" fmla="*/ 292150 w 292150"/>
                <a:gd name="connsiteY1" fmla="*/ 201383 h 254926"/>
                <a:gd name="connsiteX2" fmla="*/ 262918 w 292150"/>
                <a:gd name="connsiteY2" fmla="*/ 254545 h 254926"/>
                <a:gd name="connsiteX3" fmla="*/ 0 w 292150"/>
                <a:gd name="connsiteY3" fmla="*/ 43417 h 254926"/>
                <a:gd name="connsiteX4" fmla="*/ 71457 w 292150"/>
                <a:gd name="connsiteY4" fmla="*/ 0 h 25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150" h="254926">
                  <a:moveTo>
                    <a:pt x="71457" y="0"/>
                  </a:moveTo>
                  <a:cubicBezTo>
                    <a:pt x="116872" y="101775"/>
                    <a:pt x="175279" y="174315"/>
                    <a:pt x="292150" y="201383"/>
                  </a:cubicBezTo>
                  <a:lnTo>
                    <a:pt x="262918" y="254545"/>
                  </a:lnTo>
                  <a:cubicBezTo>
                    <a:pt x="102740" y="263207"/>
                    <a:pt x="36753" y="122454"/>
                    <a:pt x="0" y="43417"/>
                  </a:cubicBezTo>
                  <a:lnTo>
                    <a:pt x="71457" y="0"/>
                  </a:lnTo>
                  <a:close/>
                </a:path>
              </a:pathLst>
            </a:custGeom>
            <a:solidFill>
              <a:schemeClr val="bg1"/>
            </a:soli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21" name="Rectángulo 19"/>
            <p:cNvSpPr/>
            <p:nvPr/>
          </p:nvSpPr>
          <p:spPr>
            <a:xfrm flipH="1">
              <a:off x="2182362" y="4151536"/>
              <a:ext cx="197957" cy="235056"/>
            </a:xfrm>
            <a:custGeom>
              <a:avLst/>
              <a:gdLst>
                <a:gd name="connsiteX0" fmla="*/ 0 w 457800"/>
                <a:gd name="connsiteY0" fmla="*/ 0 h 95388"/>
                <a:gd name="connsiteX1" fmla="*/ 457800 w 457800"/>
                <a:gd name="connsiteY1" fmla="*/ 0 h 95388"/>
                <a:gd name="connsiteX2" fmla="*/ 457800 w 457800"/>
                <a:gd name="connsiteY2" fmla="*/ 95388 h 95388"/>
                <a:gd name="connsiteX3" fmla="*/ 0 w 457800"/>
                <a:gd name="connsiteY3" fmla="*/ 95388 h 95388"/>
                <a:gd name="connsiteX4" fmla="*/ 0 w 457800"/>
                <a:gd name="connsiteY4" fmla="*/ 0 h 95388"/>
                <a:gd name="connsiteX0" fmla="*/ 0 w 457800"/>
                <a:gd name="connsiteY0" fmla="*/ 0 h 296771"/>
                <a:gd name="connsiteX1" fmla="*/ 457800 w 457800"/>
                <a:gd name="connsiteY1" fmla="*/ 0 h 296771"/>
                <a:gd name="connsiteX2" fmla="*/ 269414 w 457800"/>
                <a:gd name="connsiteY2" fmla="*/ 296771 h 296771"/>
                <a:gd name="connsiteX3" fmla="*/ 0 w 457800"/>
                <a:gd name="connsiteY3" fmla="*/ 95388 h 296771"/>
                <a:gd name="connsiteX4" fmla="*/ 0 w 457800"/>
                <a:gd name="connsiteY4" fmla="*/ 0 h 296771"/>
                <a:gd name="connsiteX0" fmla="*/ 0 w 275910"/>
                <a:gd name="connsiteY0" fmla="*/ 0 h 296771"/>
                <a:gd name="connsiteX1" fmla="*/ 275910 w 275910"/>
                <a:gd name="connsiteY1" fmla="*/ 237113 h 296771"/>
                <a:gd name="connsiteX2" fmla="*/ 269414 w 275910"/>
                <a:gd name="connsiteY2" fmla="*/ 296771 h 296771"/>
                <a:gd name="connsiteX3" fmla="*/ 0 w 275910"/>
                <a:gd name="connsiteY3" fmla="*/ 95388 h 296771"/>
                <a:gd name="connsiteX4" fmla="*/ 0 w 275910"/>
                <a:gd name="connsiteY4" fmla="*/ 0 h 296771"/>
                <a:gd name="connsiteX0" fmla="*/ 42225 w 275910"/>
                <a:gd name="connsiteY0" fmla="*/ 0 h 257793"/>
                <a:gd name="connsiteX1" fmla="*/ 275910 w 275910"/>
                <a:gd name="connsiteY1" fmla="*/ 198135 h 257793"/>
                <a:gd name="connsiteX2" fmla="*/ 269414 w 275910"/>
                <a:gd name="connsiteY2" fmla="*/ 257793 h 257793"/>
                <a:gd name="connsiteX3" fmla="*/ 0 w 275910"/>
                <a:gd name="connsiteY3" fmla="*/ 56410 h 257793"/>
                <a:gd name="connsiteX4" fmla="*/ 42225 w 275910"/>
                <a:gd name="connsiteY4" fmla="*/ 0 h 257793"/>
                <a:gd name="connsiteX0" fmla="*/ 58465 w 292150"/>
                <a:gd name="connsiteY0" fmla="*/ 0 h 257793"/>
                <a:gd name="connsiteX1" fmla="*/ 292150 w 292150"/>
                <a:gd name="connsiteY1" fmla="*/ 198135 h 257793"/>
                <a:gd name="connsiteX2" fmla="*/ 285654 w 292150"/>
                <a:gd name="connsiteY2" fmla="*/ 257793 h 257793"/>
                <a:gd name="connsiteX3" fmla="*/ 0 w 292150"/>
                <a:gd name="connsiteY3" fmla="*/ 40169 h 257793"/>
                <a:gd name="connsiteX4" fmla="*/ 58465 w 292150"/>
                <a:gd name="connsiteY4" fmla="*/ 0 h 257793"/>
                <a:gd name="connsiteX0" fmla="*/ 58465 w 292150"/>
                <a:gd name="connsiteY0" fmla="*/ 0 h 257793"/>
                <a:gd name="connsiteX1" fmla="*/ 292150 w 292150"/>
                <a:gd name="connsiteY1" fmla="*/ 198135 h 257793"/>
                <a:gd name="connsiteX2" fmla="*/ 285654 w 292150"/>
                <a:gd name="connsiteY2" fmla="*/ 257793 h 257793"/>
                <a:gd name="connsiteX3" fmla="*/ 0 w 292150"/>
                <a:gd name="connsiteY3" fmla="*/ 40169 h 257793"/>
                <a:gd name="connsiteX4" fmla="*/ 58465 w 292150"/>
                <a:gd name="connsiteY4" fmla="*/ 0 h 257793"/>
                <a:gd name="connsiteX0" fmla="*/ 58465 w 292150"/>
                <a:gd name="connsiteY0" fmla="*/ 0 h 251297"/>
                <a:gd name="connsiteX1" fmla="*/ 292150 w 292150"/>
                <a:gd name="connsiteY1" fmla="*/ 198135 h 251297"/>
                <a:gd name="connsiteX2" fmla="*/ 262918 w 292150"/>
                <a:gd name="connsiteY2" fmla="*/ 251297 h 251297"/>
                <a:gd name="connsiteX3" fmla="*/ 0 w 292150"/>
                <a:gd name="connsiteY3" fmla="*/ 40169 h 251297"/>
                <a:gd name="connsiteX4" fmla="*/ 58465 w 292150"/>
                <a:gd name="connsiteY4" fmla="*/ 0 h 251297"/>
                <a:gd name="connsiteX0" fmla="*/ 58465 w 292150"/>
                <a:gd name="connsiteY0" fmla="*/ 0 h 251758"/>
                <a:gd name="connsiteX1" fmla="*/ 292150 w 292150"/>
                <a:gd name="connsiteY1" fmla="*/ 198135 h 251758"/>
                <a:gd name="connsiteX2" fmla="*/ 262918 w 292150"/>
                <a:gd name="connsiteY2" fmla="*/ 251297 h 251758"/>
                <a:gd name="connsiteX3" fmla="*/ 0 w 292150"/>
                <a:gd name="connsiteY3" fmla="*/ 40169 h 251758"/>
                <a:gd name="connsiteX4" fmla="*/ 58465 w 292150"/>
                <a:gd name="connsiteY4" fmla="*/ 0 h 251758"/>
                <a:gd name="connsiteX0" fmla="*/ 58465 w 292150"/>
                <a:gd name="connsiteY0" fmla="*/ 0 h 251758"/>
                <a:gd name="connsiteX1" fmla="*/ 292150 w 292150"/>
                <a:gd name="connsiteY1" fmla="*/ 198135 h 251758"/>
                <a:gd name="connsiteX2" fmla="*/ 262918 w 292150"/>
                <a:gd name="connsiteY2" fmla="*/ 251297 h 251758"/>
                <a:gd name="connsiteX3" fmla="*/ 0 w 292150"/>
                <a:gd name="connsiteY3" fmla="*/ 40169 h 251758"/>
                <a:gd name="connsiteX4" fmla="*/ 58465 w 292150"/>
                <a:gd name="connsiteY4" fmla="*/ 0 h 251758"/>
                <a:gd name="connsiteX0" fmla="*/ 58465 w 292150"/>
                <a:gd name="connsiteY0" fmla="*/ 0 h 251758"/>
                <a:gd name="connsiteX1" fmla="*/ 292150 w 292150"/>
                <a:gd name="connsiteY1" fmla="*/ 198135 h 251758"/>
                <a:gd name="connsiteX2" fmla="*/ 262918 w 292150"/>
                <a:gd name="connsiteY2" fmla="*/ 251297 h 251758"/>
                <a:gd name="connsiteX3" fmla="*/ 0 w 292150"/>
                <a:gd name="connsiteY3" fmla="*/ 40169 h 251758"/>
                <a:gd name="connsiteX4" fmla="*/ 58465 w 292150"/>
                <a:gd name="connsiteY4" fmla="*/ 0 h 251758"/>
                <a:gd name="connsiteX0" fmla="*/ 71457 w 292150"/>
                <a:gd name="connsiteY0" fmla="*/ 0 h 255006"/>
                <a:gd name="connsiteX1" fmla="*/ 292150 w 292150"/>
                <a:gd name="connsiteY1" fmla="*/ 201383 h 255006"/>
                <a:gd name="connsiteX2" fmla="*/ 262918 w 292150"/>
                <a:gd name="connsiteY2" fmla="*/ 254545 h 255006"/>
                <a:gd name="connsiteX3" fmla="*/ 0 w 292150"/>
                <a:gd name="connsiteY3" fmla="*/ 43417 h 255006"/>
                <a:gd name="connsiteX4" fmla="*/ 71457 w 292150"/>
                <a:gd name="connsiteY4" fmla="*/ 0 h 255006"/>
                <a:gd name="connsiteX0" fmla="*/ 71457 w 292150"/>
                <a:gd name="connsiteY0" fmla="*/ 0 h 254926"/>
                <a:gd name="connsiteX1" fmla="*/ 292150 w 292150"/>
                <a:gd name="connsiteY1" fmla="*/ 201383 h 254926"/>
                <a:gd name="connsiteX2" fmla="*/ 262918 w 292150"/>
                <a:gd name="connsiteY2" fmla="*/ 254545 h 254926"/>
                <a:gd name="connsiteX3" fmla="*/ 0 w 292150"/>
                <a:gd name="connsiteY3" fmla="*/ 43417 h 254926"/>
                <a:gd name="connsiteX4" fmla="*/ 71457 w 292150"/>
                <a:gd name="connsiteY4" fmla="*/ 0 h 254926"/>
                <a:gd name="connsiteX0" fmla="*/ 0 w 220693"/>
                <a:gd name="connsiteY0" fmla="*/ 0 h 255424"/>
                <a:gd name="connsiteX1" fmla="*/ 220693 w 220693"/>
                <a:gd name="connsiteY1" fmla="*/ 201383 h 255424"/>
                <a:gd name="connsiteX2" fmla="*/ 191461 w 220693"/>
                <a:gd name="connsiteY2" fmla="*/ 254545 h 255424"/>
                <a:gd name="connsiteX3" fmla="*/ 38975 w 220693"/>
                <a:gd name="connsiteY3" fmla="*/ 127868 h 255424"/>
                <a:gd name="connsiteX4" fmla="*/ 0 w 220693"/>
                <a:gd name="connsiteY4" fmla="*/ 0 h 255424"/>
                <a:gd name="connsiteX0" fmla="*/ 0 w 197957"/>
                <a:gd name="connsiteY0" fmla="*/ 0 h 196957"/>
                <a:gd name="connsiteX1" fmla="*/ 197957 w 197957"/>
                <a:gd name="connsiteY1" fmla="*/ 142916 h 196957"/>
                <a:gd name="connsiteX2" fmla="*/ 168725 w 197957"/>
                <a:gd name="connsiteY2" fmla="*/ 196078 h 196957"/>
                <a:gd name="connsiteX3" fmla="*/ 16239 w 197957"/>
                <a:gd name="connsiteY3" fmla="*/ 69401 h 196957"/>
                <a:gd name="connsiteX4" fmla="*/ 0 w 197957"/>
                <a:gd name="connsiteY4" fmla="*/ 0 h 196957"/>
                <a:gd name="connsiteX0" fmla="*/ 0 w 197957"/>
                <a:gd name="connsiteY0" fmla="*/ 0 h 216244"/>
                <a:gd name="connsiteX1" fmla="*/ 197957 w 197957"/>
                <a:gd name="connsiteY1" fmla="*/ 142916 h 216244"/>
                <a:gd name="connsiteX2" fmla="*/ 139492 w 197957"/>
                <a:gd name="connsiteY2" fmla="*/ 215567 h 216244"/>
                <a:gd name="connsiteX3" fmla="*/ 16239 w 197957"/>
                <a:gd name="connsiteY3" fmla="*/ 69401 h 216244"/>
                <a:gd name="connsiteX4" fmla="*/ 0 w 197957"/>
                <a:gd name="connsiteY4" fmla="*/ 0 h 216244"/>
                <a:gd name="connsiteX0" fmla="*/ 0 w 197957"/>
                <a:gd name="connsiteY0" fmla="*/ 0 h 215567"/>
                <a:gd name="connsiteX1" fmla="*/ 197957 w 197957"/>
                <a:gd name="connsiteY1" fmla="*/ 142916 h 215567"/>
                <a:gd name="connsiteX2" fmla="*/ 139492 w 197957"/>
                <a:gd name="connsiteY2" fmla="*/ 215567 h 215567"/>
                <a:gd name="connsiteX3" fmla="*/ 16239 w 197957"/>
                <a:gd name="connsiteY3" fmla="*/ 69401 h 215567"/>
                <a:gd name="connsiteX4" fmla="*/ 0 w 197957"/>
                <a:gd name="connsiteY4" fmla="*/ 0 h 215567"/>
                <a:gd name="connsiteX0" fmla="*/ 0 w 197957"/>
                <a:gd name="connsiteY0" fmla="*/ 0 h 235056"/>
                <a:gd name="connsiteX1" fmla="*/ 197957 w 197957"/>
                <a:gd name="connsiteY1" fmla="*/ 142916 h 235056"/>
                <a:gd name="connsiteX2" fmla="*/ 139492 w 197957"/>
                <a:gd name="connsiteY2" fmla="*/ 235056 h 235056"/>
                <a:gd name="connsiteX3" fmla="*/ 16239 w 197957"/>
                <a:gd name="connsiteY3" fmla="*/ 69401 h 235056"/>
                <a:gd name="connsiteX4" fmla="*/ 0 w 197957"/>
                <a:gd name="connsiteY4" fmla="*/ 0 h 235056"/>
                <a:gd name="connsiteX0" fmla="*/ 0 w 197957"/>
                <a:gd name="connsiteY0" fmla="*/ 0 h 235056"/>
                <a:gd name="connsiteX1" fmla="*/ 197957 w 197957"/>
                <a:gd name="connsiteY1" fmla="*/ 142916 h 235056"/>
                <a:gd name="connsiteX2" fmla="*/ 139492 w 197957"/>
                <a:gd name="connsiteY2" fmla="*/ 235056 h 235056"/>
                <a:gd name="connsiteX3" fmla="*/ 16239 w 197957"/>
                <a:gd name="connsiteY3" fmla="*/ 69401 h 235056"/>
                <a:gd name="connsiteX4" fmla="*/ 0 w 197957"/>
                <a:gd name="connsiteY4" fmla="*/ 0 h 235056"/>
                <a:gd name="connsiteX0" fmla="*/ 0 w 197957"/>
                <a:gd name="connsiteY0" fmla="*/ 0 h 235056"/>
                <a:gd name="connsiteX1" fmla="*/ 197957 w 197957"/>
                <a:gd name="connsiteY1" fmla="*/ 142916 h 235056"/>
                <a:gd name="connsiteX2" fmla="*/ 139492 w 197957"/>
                <a:gd name="connsiteY2" fmla="*/ 235056 h 235056"/>
                <a:gd name="connsiteX3" fmla="*/ 16239 w 197957"/>
                <a:gd name="connsiteY3" fmla="*/ 69401 h 235056"/>
                <a:gd name="connsiteX4" fmla="*/ 0 w 197957"/>
                <a:gd name="connsiteY4" fmla="*/ 0 h 235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957" h="235056">
                  <a:moveTo>
                    <a:pt x="0" y="0"/>
                  </a:moveTo>
                  <a:cubicBezTo>
                    <a:pt x="45415" y="101775"/>
                    <a:pt x="81086" y="115848"/>
                    <a:pt x="197957" y="142916"/>
                  </a:cubicBezTo>
                  <a:lnTo>
                    <a:pt x="139492" y="235056"/>
                  </a:lnTo>
                  <a:cubicBezTo>
                    <a:pt x="76755" y="204741"/>
                    <a:pt x="36752" y="190664"/>
                    <a:pt x="16239" y="69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11" name="Forma libre 10"/>
            <p:cNvSpPr/>
            <p:nvPr/>
          </p:nvSpPr>
          <p:spPr>
            <a:xfrm>
              <a:off x="2605714" y="3141340"/>
              <a:ext cx="118565" cy="333375"/>
            </a:xfrm>
            <a:custGeom>
              <a:avLst/>
              <a:gdLst>
                <a:gd name="connsiteX0" fmla="*/ 0 w 82550"/>
                <a:gd name="connsiteY0" fmla="*/ 0 h 333375"/>
                <a:gd name="connsiteX1" fmla="*/ 82550 w 82550"/>
                <a:gd name="connsiteY1" fmla="*/ 333375 h 333375"/>
                <a:gd name="connsiteX2" fmla="*/ 9525 w 82550"/>
                <a:gd name="connsiteY2" fmla="*/ 279400 h 333375"/>
                <a:gd name="connsiteX0" fmla="*/ 0 w 106461"/>
                <a:gd name="connsiteY0" fmla="*/ 0 h 333375"/>
                <a:gd name="connsiteX1" fmla="*/ 82550 w 106461"/>
                <a:gd name="connsiteY1" fmla="*/ 333375 h 333375"/>
                <a:gd name="connsiteX2" fmla="*/ 9525 w 106461"/>
                <a:gd name="connsiteY2" fmla="*/ 279400 h 333375"/>
                <a:gd name="connsiteX0" fmla="*/ 0 w 118565"/>
                <a:gd name="connsiteY0" fmla="*/ 0 h 333375"/>
                <a:gd name="connsiteX1" fmla="*/ 82550 w 118565"/>
                <a:gd name="connsiteY1" fmla="*/ 333375 h 333375"/>
                <a:gd name="connsiteX2" fmla="*/ 9525 w 118565"/>
                <a:gd name="connsiteY2" fmla="*/ 2794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65" h="333375">
                  <a:moveTo>
                    <a:pt x="0" y="0"/>
                  </a:moveTo>
                  <a:cubicBezTo>
                    <a:pt x="103717" y="85725"/>
                    <a:pt x="159808" y="215900"/>
                    <a:pt x="82550" y="333375"/>
                  </a:cubicBezTo>
                  <a:lnTo>
                    <a:pt x="9525" y="279400"/>
                  </a:lnTo>
                </a:path>
              </a:pathLst>
            </a:custGeom>
            <a:gradFill flip="none" rotWithShape="1">
              <a:gsLst>
                <a:gs pos="0">
                  <a:srgbClr val="000000"/>
                </a:gs>
                <a:gs pos="100000">
                  <a:srgbClr val="FFFFFF"/>
                </a:gs>
                <a:gs pos="63000">
                  <a:srgbClr val="8C3614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9" name="Rectángulo 8"/>
            <p:cNvSpPr/>
            <p:nvPr/>
          </p:nvSpPr>
          <p:spPr>
            <a:xfrm>
              <a:off x="1989764" y="3408020"/>
              <a:ext cx="833793" cy="918822"/>
            </a:xfrm>
            <a:custGeom>
              <a:avLst/>
              <a:gdLst>
                <a:gd name="connsiteX0" fmla="*/ 0 w 1524000"/>
                <a:gd name="connsiteY0" fmla="*/ 0 h 1247775"/>
                <a:gd name="connsiteX1" fmla="*/ 1524000 w 1524000"/>
                <a:gd name="connsiteY1" fmla="*/ 0 h 1247775"/>
                <a:gd name="connsiteX2" fmla="*/ 1524000 w 1524000"/>
                <a:gd name="connsiteY2" fmla="*/ 1247775 h 1247775"/>
                <a:gd name="connsiteX3" fmla="*/ 0 w 1524000"/>
                <a:gd name="connsiteY3" fmla="*/ 1247775 h 1247775"/>
                <a:gd name="connsiteX4" fmla="*/ 0 w 1524000"/>
                <a:gd name="connsiteY4" fmla="*/ 0 h 1247775"/>
                <a:gd name="connsiteX0" fmla="*/ 0 w 1524000"/>
                <a:gd name="connsiteY0" fmla="*/ 0 h 1247775"/>
                <a:gd name="connsiteX1" fmla="*/ 1374775 w 1524000"/>
                <a:gd name="connsiteY1" fmla="*/ 476250 h 1247775"/>
                <a:gd name="connsiteX2" fmla="*/ 1524000 w 1524000"/>
                <a:gd name="connsiteY2" fmla="*/ 1247775 h 1247775"/>
                <a:gd name="connsiteX3" fmla="*/ 0 w 1524000"/>
                <a:gd name="connsiteY3" fmla="*/ 1247775 h 1247775"/>
                <a:gd name="connsiteX4" fmla="*/ 0 w 1524000"/>
                <a:gd name="connsiteY4" fmla="*/ 0 h 1247775"/>
                <a:gd name="connsiteX0" fmla="*/ 0 w 1524000"/>
                <a:gd name="connsiteY0" fmla="*/ 0 h 1247775"/>
                <a:gd name="connsiteX1" fmla="*/ 1339850 w 1524000"/>
                <a:gd name="connsiteY1" fmla="*/ 311150 h 1247775"/>
                <a:gd name="connsiteX2" fmla="*/ 1374775 w 1524000"/>
                <a:gd name="connsiteY2" fmla="*/ 476250 h 1247775"/>
                <a:gd name="connsiteX3" fmla="*/ 1524000 w 1524000"/>
                <a:gd name="connsiteY3" fmla="*/ 1247775 h 1247775"/>
                <a:gd name="connsiteX4" fmla="*/ 0 w 1524000"/>
                <a:gd name="connsiteY4" fmla="*/ 1247775 h 1247775"/>
                <a:gd name="connsiteX5" fmla="*/ 0 w 1524000"/>
                <a:gd name="connsiteY5" fmla="*/ 0 h 1247775"/>
                <a:gd name="connsiteX0" fmla="*/ 692150 w 1524000"/>
                <a:gd name="connsiteY0" fmla="*/ 225446 h 955696"/>
                <a:gd name="connsiteX1" fmla="*/ 1339850 w 1524000"/>
                <a:gd name="connsiteY1" fmla="*/ 19071 h 955696"/>
                <a:gd name="connsiteX2" fmla="*/ 1374775 w 1524000"/>
                <a:gd name="connsiteY2" fmla="*/ 184171 h 955696"/>
                <a:gd name="connsiteX3" fmla="*/ 1524000 w 1524000"/>
                <a:gd name="connsiteY3" fmla="*/ 955696 h 955696"/>
                <a:gd name="connsiteX4" fmla="*/ 0 w 1524000"/>
                <a:gd name="connsiteY4" fmla="*/ 955696 h 955696"/>
                <a:gd name="connsiteX5" fmla="*/ 692150 w 1524000"/>
                <a:gd name="connsiteY5" fmla="*/ 225446 h 955696"/>
                <a:gd name="connsiteX0" fmla="*/ 41275 w 873125"/>
                <a:gd name="connsiteY0" fmla="*/ 225446 h 955696"/>
                <a:gd name="connsiteX1" fmla="*/ 688975 w 873125"/>
                <a:gd name="connsiteY1" fmla="*/ 19071 h 955696"/>
                <a:gd name="connsiteX2" fmla="*/ 723900 w 873125"/>
                <a:gd name="connsiteY2" fmla="*/ 184171 h 955696"/>
                <a:gd name="connsiteX3" fmla="*/ 873125 w 873125"/>
                <a:gd name="connsiteY3" fmla="*/ 955696 h 955696"/>
                <a:gd name="connsiteX4" fmla="*/ 0 w 873125"/>
                <a:gd name="connsiteY4" fmla="*/ 714396 h 955696"/>
                <a:gd name="connsiteX5" fmla="*/ 41275 w 873125"/>
                <a:gd name="connsiteY5" fmla="*/ 225446 h 955696"/>
                <a:gd name="connsiteX0" fmla="*/ 41275 w 873125"/>
                <a:gd name="connsiteY0" fmla="*/ 225446 h 955696"/>
                <a:gd name="connsiteX1" fmla="*/ 688975 w 873125"/>
                <a:gd name="connsiteY1" fmla="*/ 19071 h 955696"/>
                <a:gd name="connsiteX2" fmla="*/ 723900 w 873125"/>
                <a:gd name="connsiteY2" fmla="*/ 184171 h 955696"/>
                <a:gd name="connsiteX3" fmla="*/ 873125 w 873125"/>
                <a:gd name="connsiteY3" fmla="*/ 955696 h 955696"/>
                <a:gd name="connsiteX4" fmla="*/ 203200 w 873125"/>
                <a:gd name="connsiteY4" fmla="*/ 914420 h 955696"/>
                <a:gd name="connsiteX5" fmla="*/ 0 w 873125"/>
                <a:gd name="connsiteY5" fmla="*/ 714396 h 955696"/>
                <a:gd name="connsiteX6" fmla="*/ 41275 w 873125"/>
                <a:gd name="connsiteY6" fmla="*/ 225446 h 955696"/>
                <a:gd name="connsiteX0" fmla="*/ 41275 w 723900"/>
                <a:gd name="connsiteY0" fmla="*/ 225446 h 919909"/>
                <a:gd name="connsiteX1" fmla="*/ 688975 w 723900"/>
                <a:gd name="connsiteY1" fmla="*/ 19071 h 919909"/>
                <a:gd name="connsiteX2" fmla="*/ 723900 w 723900"/>
                <a:gd name="connsiteY2" fmla="*/ 184171 h 919909"/>
                <a:gd name="connsiteX3" fmla="*/ 403225 w 723900"/>
                <a:gd name="connsiteY3" fmla="*/ 790596 h 919909"/>
                <a:gd name="connsiteX4" fmla="*/ 203200 w 723900"/>
                <a:gd name="connsiteY4" fmla="*/ 914420 h 919909"/>
                <a:gd name="connsiteX5" fmla="*/ 0 w 723900"/>
                <a:gd name="connsiteY5" fmla="*/ 714396 h 919909"/>
                <a:gd name="connsiteX6" fmla="*/ 41275 w 723900"/>
                <a:gd name="connsiteY6" fmla="*/ 225446 h 919909"/>
                <a:gd name="connsiteX0" fmla="*/ 41275 w 815148"/>
                <a:gd name="connsiteY0" fmla="*/ 225446 h 919909"/>
                <a:gd name="connsiteX1" fmla="*/ 688975 w 815148"/>
                <a:gd name="connsiteY1" fmla="*/ 19071 h 919909"/>
                <a:gd name="connsiteX2" fmla="*/ 723900 w 815148"/>
                <a:gd name="connsiteY2" fmla="*/ 184171 h 919909"/>
                <a:gd name="connsiteX3" fmla="*/ 806450 w 815148"/>
                <a:gd name="connsiteY3" fmla="*/ 450871 h 919909"/>
                <a:gd name="connsiteX4" fmla="*/ 403225 w 815148"/>
                <a:gd name="connsiteY4" fmla="*/ 790596 h 919909"/>
                <a:gd name="connsiteX5" fmla="*/ 203200 w 815148"/>
                <a:gd name="connsiteY5" fmla="*/ 914420 h 919909"/>
                <a:gd name="connsiteX6" fmla="*/ 0 w 815148"/>
                <a:gd name="connsiteY6" fmla="*/ 714396 h 919909"/>
                <a:gd name="connsiteX7" fmla="*/ 41275 w 815148"/>
                <a:gd name="connsiteY7" fmla="*/ 225446 h 919909"/>
                <a:gd name="connsiteX0" fmla="*/ 41275 w 829971"/>
                <a:gd name="connsiteY0" fmla="*/ 225446 h 919909"/>
                <a:gd name="connsiteX1" fmla="*/ 688975 w 829971"/>
                <a:gd name="connsiteY1" fmla="*/ 19071 h 919909"/>
                <a:gd name="connsiteX2" fmla="*/ 723900 w 829971"/>
                <a:gd name="connsiteY2" fmla="*/ 184171 h 919909"/>
                <a:gd name="connsiteX3" fmla="*/ 781050 w 829971"/>
                <a:gd name="connsiteY3" fmla="*/ 336571 h 919909"/>
                <a:gd name="connsiteX4" fmla="*/ 806450 w 829971"/>
                <a:gd name="connsiteY4" fmla="*/ 450871 h 919909"/>
                <a:gd name="connsiteX5" fmla="*/ 403225 w 829971"/>
                <a:gd name="connsiteY5" fmla="*/ 790596 h 919909"/>
                <a:gd name="connsiteX6" fmla="*/ 203200 w 829971"/>
                <a:gd name="connsiteY6" fmla="*/ 914420 h 919909"/>
                <a:gd name="connsiteX7" fmla="*/ 0 w 829971"/>
                <a:gd name="connsiteY7" fmla="*/ 714396 h 919909"/>
                <a:gd name="connsiteX8" fmla="*/ 41275 w 829971"/>
                <a:gd name="connsiteY8" fmla="*/ 225446 h 919909"/>
                <a:gd name="connsiteX0" fmla="*/ 41275 w 829971"/>
                <a:gd name="connsiteY0" fmla="*/ 225446 h 919909"/>
                <a:gd name="connsiteX1" fmla="*/ 688975 w 829971"/>
                <a:gd name="connsiteY1" fmla="*/ 19071 h 919909"/>
                <a:gd name="connsiteX2" fmla="*/ 723900 w 829971"/>
                <a:gd name="connsiteY2" fmla="*/ 184171 h 919909"/>
                <a:gd name="connsiteX3" fmla="*/ 781050 w 829971"/>
                <a:gd name="connsiteY3" fmla="*/ 336571 h 919909"/>
                <a:gd name="connsiteX4" fmla="*/ 806450 w 829971"/>
                <a:gd name="connsiteY4" fmla="*/ 450871 h 919909"/>
                <a:gd name="connsiteX5" fmla="*/ 403225 w 829971"/>
                <a:gd name="connsiteY5" fmla="*/ 790596 h 919909"/>
                <a:gd name="connsiteX6" fmla="*/ 203200 w 829971"/>
                <a:gd name="connsiteY6" fmla="*/ 914420 h 919909"/>
                <a:gd name="connsiteX7" fmla="*/ 0 w 829971"/>
                <a:gd name="connsiteY7" fmla="*/ 714396 h 919909"/>
                <a:gd name="connsiteX8" fmla="*/ 41275 w 829971"/>
                <a:gd name="connsiteY8" fmla="*/ 225446 h 919909"/>
                <a:gd name="connsiteX0" fmla="*/ 41275 w 829971"/>
                <a:gd name="connsiteY0" fmla="*/ 225446 h 919909"/>
                <a:gd name="connsiteX1" fmla="*/ 688975 w 829971"/>
                <a:gd name="connsiteY1" fmla="*/ 19071 h 919909"/>
                <a:gd name="connsiteX2" fmla="*/ 723900 w 829971"/>
                <a:gd name="connsiteY2" fmla="*/ 184171 h 919909"/>
                <a:gd name="connsiteX3" fmla="*/ 781050 w 829971"/>
                <a:gd name="connsiteY3" fmla="*/ 336571 h 919909"/>
                <a:gd name="connsiteX4" fmla="*/ 806450 w 829971"/>
                <a:gd name="connsiteY4" fmla="*/ 450871 h 919909"/>
                <a:gd name="connsiteX5" fmla="*/ 403225 w 829971"/>
                <a:gd name="connsiteY5" fmla="*/ 790596 h 919909"/>
                <a:gd name="connsiteX6" fmla="*/ 203200 w 829971"/>
                <a:gd name="connsiteY6" fmla="*/ 914420 h 919909"/>
                <a:gd name="connsiteX7" fmla="*/ 0 w 829971"/>
                <a:gd name="connsiteY7" fmla="*/ 714396 h 919909"/>
                <a:gd name="connsiteX8" fmla="*/ 41275 w 829971"/>
                <a:gd name="connsiteY8" fmla="*/ 225446 h 919909"/>
                <a:gd name="connsiteX0" fmla="*/ 41275 w 829971"/>
                <a:gd name="connsiteY0" fmla="*/ 225446 h 919909"/>
                <a:gd name="connsiteX1" fmla="*/ 688975 w 829971"/>
                <a:gd name="connsiteY1" fmla="*/ 19071 h 919909"/>
                <a:gd name="connsiteX2" fmla="*/ 723900 w 829971"/>
                <a:gd name="connsiteY2" fmla="*/ 184171 h 919909"/>
                <a:gd name="connsiteX3" fmla="*/ 781050 w 829971"/>
                <a:gd name="connsiteY3" fmla="*/ 336571 h 919909"/>
                <a:gd name="connsiteX4" fmla="*/ 806450 w 829971"/>
                <a:gd name="connsiteY4" fmla="*/ 450871 h 919909"/>
                <a:gd name="connsiteX5" fmla="*/ 403225 w 829971"/>
                <a:gd name="connsiteY5" fmla="*/ 790596 h 919909"/>
                <a:gd name="connsiteX6" fmla="*/ 203200 w 829971"/>
                <a:gd name="connsiteY6" fmla="*/ 914420 h 919909"/>
                <a:gd name="connsiteX7" fmla="*/ 0 w 829971"/>
                <a:gd name="connsiteY7" fmla="*/ 714396 h 919909"/>
                <a:gd name="connsiteX8" fmla="*/ 41275 w 829971"/>
                <a:gd name="connsiteY8" fmla="*/ 225446 h 919909"/>
                <a:gd name="connsiteX0" fmla="*/ 41275 w 829971"/>
                <a:gd name="connsiteY0" fmla="*/ 225446 h 917903"/>
                <a:gd name="connsiteX1" fmla="*/ 688975 w 829971"/>
                <a:gd name="connsiteY1" fmla="*/ 19071 h 917903"/>
                <a:gd name="connsiteX2" fmla="*/ 723900 w 829971"/>
                <a:gd name="connsiteY2" fmla="*/ 184171 h 917903"/>
                <a:gd name="connsiteX3" fmla="*/ 781050 w 829971"/>
                <a:gd name="connsiteY3" fmla="*/ 336571 h 917903"/>
                <a:gd name="connsiteX4" fmla="*/ 806450 w 829971"/>
                <a:gd name="connsiteY4" fmla="*/ 450871 h 917903"/>
                <a:gd name="connsiteX5" fmla="*/ 403225 w 829971"/>
                <a:gd name="connsiteY5" fmla="*/ 790596 h 917903"/>
                <a:gd name="connsiteX6" fmla="*/ 203200 w 829971"/>
                <a:gd name="connsiteY6" fmla="*/ 914420 h 917903"/>
                <a:gd name="connsiteX7" fmla="*/ 0 w 829971"/>
                <a:gd name="connsiteY7" fmla="*/ 714396 h 917903"/>
                <a:gd name="connsiteX8" fmla="*/ 41275 w 829971"/>
                <a:gd name="connsiteY8" fmla="*/ 225446 h 917903"/>
                <a:gd name="connsiteX0" fmla="*/ 41275 w 829971"/>
                <a:gd name="connsiteY0" fmla="*/ 225446 h 920168"/>
                <a:gd name="connsiteX1" fmla="*/ 688975 w 829971"/>
                <a:gd name="connsiteY1" fmla="*/ 19071 h 920168"/>
                <a:gd name="connsiteX2" fmla="*/ 723900 w 829971"/>
                <a:gd name="connsiteY2" fmla="*/ 184171 h 920168"/>
                <a:gd name="connsiteX3" fmla="*/ 781050 w 829971"/>
                <a:gd name="connsiteY3" fmla="*/ 336571 h 920168"/>
                <a:gd name="connsiteX4" fmla="*/ 806450 w 829971"/>
                <a:gd name="connsiteY4" fmla="*/ 450871 h 920168"/>
                <a:gd name="connsiteX5" fmla="*/ 403225 w 829971"/>
                <a:gd name="connsiteY5" fmla="*/ 790596 h 920168"/>
                <a:gd name="connsiteX6" fmla="*/ 203200 w 829971"/>
                <a:gd name="connsiteY6" fmla="*/ 914420 h 920168"/>
                <a:gd name="connsiteX7" fmla="*/ 0 w 829971"/>
                <a:gd name="connsiteY7" fmla="*/ 714396 h 920168"/>
                <a:gd name="connsiteX8" fmla="*/ 41275 w 829971"/>
                <a:gd name="connsiteY8" fmla="*/ 225446 h 920168"/>
                <a:gd name="connsiteX0" fmla="*/ 41275 w 829971"/>
                <a:gd name="connsiteY0" fmla="*/ 225446 h 919156"/>
                <a:gd name="connsiteX1" fmla="*/ 688975 w 829971"/>
                <a:gd name="connsiteY1" fmla="*/ 19071 h 919156"/>
                <a:gd name="connsiteX2" fmla="*/ 723900 w 829971"/>
                <a:gd name="connsiteY2" fmla="*/ 184171 h 919156"/>
                <a:gd name="connsiteX3" fmla="*/ 781050 w 829971"/>
                <a:gd name="connsiteY3" fmla="*/ 336571 h 919156"/>
                <a:gd name="connsiteX4" fmla="*/ 806450 w 829971"/>
                <a:gd name="connsiteY4" fmla="*/ 450871 h 919156"/>
                <a:gd name="connsiteX5" fmla="*/ 381000 w 829971"/>
                <a:gd name="connsiteY5" fmla="*/ 762021 h 919156"/>
                <a:gd name="connsiteX6" fmla="*/ 203200 w 829971"/>
                <a:gd name="connsiteY6" fmla="*/ 914420 h 919156"/>
                <a:gd name="connsiteX7" fmla="*/ 0 w 829971"/>
                <a:gd name="connsiteY7" fmla="*/ 714396 h 919156"/>
                <a:gd name="connsiteX8" fmla="*/ 41275 w 829971"/>
                <a:gd name="connsiteY8" fmla="*/ 225446 h 919156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381000 w 829971"/>
                <a:gd name="connsiteY5" fmla="*/ 762021 h 918822"/>
                <a:gd name="connsiteX6" fmla="*/ 203200 w 829971"/>
                <a:gd name="connsiteY6" fmla="*/ 914420 h 918822"/>
                <a:gd name="connsiteX7" fmla="*/ 0 w 829971"/>
                <a:gd name="connsiteY7" fmla="*/ 714396 h 918822"/>
                <a:gd name="connsiteX8" fmla="*/ 41275 w 829971"/>
                <a:gd name="connsiteY8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381000 w 829971"/>
                <a:gd name="connsiteY5" fmla="*/ 762021 h 918822"/>
                <a:gd name="connsiteX6" fmla="*/ 203200 w 829971"/>
                <a:gd name="connsiteY6" fmla="*/ 914420 h 918822"/>
                <a:gd name="connsiteX7" fmla="*/ 0 w 829971"/>
                <a:gd name="connsiteY7" fmla="*/ 714396 h 918822"/>
                <a:gd name="connsiteX8" fmla="*/ 41275 w 829971"/>
                <a:gd name="connsiteY8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35177"/>
                <a:gd name="connsiteY0" fmla="*/ 225446 h 918822"/>
                <a:gd name="connsiteX1" fmla="*/ 666750 w 835177"/>
                <a:gd name="connsiteY1" fmla="*/ 19071 h 918822"/>
                <a:gd name="connsiteX2" fmla="*/ 723900 w 835177"/>
                <a:gd name="connsiteY2" fmla="*/ 184171 h 918822"/>
                <a:gd name="connsiteX3" fmla="*/ 781050 w 835177"/>
                <a:gd name="connsiteY3" fmla="*/ 336571 h 918822"/>
                <a:gd name="connsiteX4" fmla="*/ 806450 w 835177"/>
                <a:gd name="connsiteY4" fmla="*/ 450871 h 918822"/>
                <a:gd name="connsiteX5" fmla="*/ 774700 w 835177"/>
                <a:gd name="connsiteY5" fmla="*/ 530245 h 918822"/>
                <a:gd name="connsiteX6" fmla="*/ 381000 w 835177"/>
                <a:gd name="connsiteY6" fmla="*/ 762021 h 918822"/>
                <a:gd name="connsiteX7" fmla="*/ 203200 w 835177"/>
                <a:gd name="connsiteY7" fmla="*/ 914420 h 918822"/>
                <a:gd name="connsiteX8" fmla="*/ 0 w 835177"/>
                <a:gd name="connsiteY8" fmla="*/ 714396 h 918822"/>
                <a:gd name="connsiteX9" fmla="*/ 41275 w 835177"/>
                <a:gd name="connsiteY9" fmla="*/ 225446 h 918822"/>
                <a:gd name="connsiteX0" fmla="*/ 41275 w 827289"/>
                <a:gd name="connsiteY0" fmla="*/ 225446 h 918822"/>
                <a:gd name="connsiteX1" fmla="*/ 666750 w 827289"/>
                <a:gd name="connsiteY1" fmla="*/ 19071 h 918822"/>
                <a:gd name="connsiteX2" fmla="*/ 723900 w 827289"/>
                <a:gd name="connsiteY2" fmla="*/ 184171 h 918822"/>
                <a:gd name="connsiteX3" fmla="*/ 781050 w 827289"/>
                <a:gd name="connsiteY3" fmla="*/ 336571 h 918822"/>
                <a:gd name="connsiteX4" fmla="*/ 755650 w 827289"/>
                <a:gd name="connsiteY4" fmla="*/ 431821 h 918822"/>
                <a:gd name="connsiteX5" fmla="*/ 774700 w 827289"/>
                <a:gd name="connsiteY5" fmla="*/ 530245 h 918822"/>
                <a:gd name="connsiteX6" fmla="*/ 381000 w 827289"/>
                <a:gd name="connsiteY6" fmla="*/ 762021 h 918822"/>
                <a:gd name="connsiteX7" fmla="*/ 203200 w 827289"/>
                <a:gd name="connsiteY7" fmla="*/ 914420 h 918822"/>
                <a:gd name="connsiteX8" fmla="*/ 0 w 827289"/>
                <a:gd name="connsiteY8" fmla="*/ 714396 h 918822"/>
                <a:gd name="connsiteX9" fmla="*/ 41275 w 827289"/>
                <a:gd name="connsiteY9" fmla="*/ 225446 h 918822"/>
                <a:gd name="connsiteX0" fmla="*/ 41275 w 833793"/>
                <a:gd name="connsiteY0" fmla="*/ 225446 h 918822"/>
                <a:gd name="connsiteX1" fmla="*/ 666750 w 833793"/>
                <a:gd name="connsiteY1" fmla="*/ 19071 h 918822"/>
                <a:gd name="connsiteX2" fmla="*/ 723900 w 833793"/>
                <a:gd name="connsiteY2" fmla="*/ 184171 h 918822"/>
                <a:gd name="connsiteX3" fmla="*/ 781050 w 833793"/>
                <a:gd name="connsiteY3" fmla="*/ 336571 h 918822"/>
                <a:gd name="connsiteX4" fmla="*/ 755650 w 833793"/>
                <a:gd name="connsiteY4" fmla="*/ 431821 h 918822"/>
                <a:gd name="connsiteX5" fmla="*/ 774700 w 833793"/>
                <a:gd name="connsiteY5" fmla="*/ 530245 h 918822"/>
                <a:gd name="connsiteX6" fmla="*/ 381000 w 833793"/>
                <a:gd name="connsiteY6" fmla="*/ 762021 h 918822"/>
                <a:gd name="connsiteX7" fmla="*/ 203200 w 833793"/>
                <a:gd name="connsiteY7" fmla="*/ 914420 h 918822"/>
                <a:gd name="connsiteX8" fmla="*/ 0 w 833793"/>
                <a:gd name="connsiteY8" fmla="*/ 714396 h 918822"/>
                <a:gd name="connsiteX9" fmla="*/ 41275 w 833793"/>
                <a:gd name="connsiteY9" fmla="*/ 225446 h 918822"/>
                <a:gd name="connsiteX0" fmla="*/ 41275 w 833793"/>
                <a:gd name="connsiteY0" fmla="*/ 225446 h 918822"/>
                <a:gd name="connsiteX1" fmla="*/ 666750 w 833793"/>
                <a:gd name="connsiteY1" fmla="*/ 19071 h 918822"/>
                <a:gd name="connsiteX2" fmla="*/ 723900 w 833793"/>
                <a:gd name="connsiteY2" fmla="*/ 184171 h 918822"/>
                <a:gd name="connsiteX3" fmla="*/ 781050 w 833793"/>
                <a:gd name="connsiteY3" fmla="*/ 336571 h 918822"/>
                <a:gd name="connsiteX4" fmla="*/ 755650 w 833793"/>
                <a:gd name="connsiteY4" fmla="*/ 431821 h 918822"/>
                <a:gd name="connsiteX5" fmla="*/ 774700 w 833793"/>
                <a:gd name="connsiteY5" fmla="*/ 530245 h 918822"/>
                <a:gd name="connsiteX6" fmla="*/ 381000 w 833793"/>
                <a:gd name="connsiteY6" fmla="*/ 762021 h 918822"/>
                <a:gd name="connsiteX7" fmla="*/ 203200 w 833793"/>
                <a:gd name="connsiteY7" fmla="*/ 914420 h 918822"/>
                <a:gd name="connsiteX8" fmla="*/ 0 w 833793"/>
                <a:gd name="connsiteY8" fmla="*/ 714396 h 918822"/>
                <a:gd name="connsiteX9" fmla="*/ 41275 w 833793"/>
                <a:gd name="connsiteY9" fmla="*/ 225446 h 918822"/>
                <a:gd name="connsiteX0" fmla="*/ 41275 w 833793"/>
                <a:gd name="connsiteY0" fmla="*/ 225446 h 918822"/>
                <a:gd name="connsiteX1" fmla="*/ 666750 w 833793"/>
                <a:gd name="connsiteY1" fmla="*/ 19071 h 918822"/>
                <a:gd name="connsiteX2" fmla="*/ 723900 w 833793"/>
                <a:gd name="connsiteY2" fmla="*/ 184171 h 918822"/>
                <a:gd name="connsiteX3" fmla="*/ 781050 w 833793"/>
                <a:gd name="connsiteY3" fmla="*/ 336571 h 918822"/>
                <a:gd name="connsiteX4" fmla="*/ 755650 w 833793"/>
                <a:gd name="connsiteY4" fmla="*/ 431821 h 918822"/>
                <a:gd name="connsiteX5" fmla="*/ 774700 w 833793"/>
                <a:gd name="connsiteY5" fmla="*/ 530245 h 918822"/>
                <a:gd name="connsiteX6" fmla="*/ 381000 w 833793"/>
                <a:gd name="connsiteY6" fmla="*/ 762021 h 918822"/>
                <a:gd name="connsiteX7" fmla="*/ 203200 w 833793"/>
                <a:gd name="connsiteY7" fmla="*/ 914420 h 918822"/>
                <a:gd name="connsiteX8" fmla="*/ 0 w 833793"/>
                <a:gd name="connsiteY8" fmla="*/ 714396 h 918822"/>
                <a:gd name="connsiteX9" fmla="*/ 41275 w 833793"/>
                <a:gd name="connsiteY9" fmla="*/ 225446 h 91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3793" h="918822">
                  <a:moveTo>
                    <a:pt x="41275" y="225446"/>
                  </a:moveTo>
                  <a:cubicBezTo>
                    <a:pt x="365125" y="338688"/>
                    <a:pt x="342900" y="-94171"/>
                    <a:pt x="666750" y="19071"/>
                  </a:cubicBezTo>
                  <a:cubicBezTo>
                    <a:pt x="713317" y="77279"/>
                    <a:pt x="715433" y="125963"/>
                    <a:pt x="723900" y="184171"/>
                  </a:cubicBezTo>
                  <a:cubicBezTo>
                    <a:pt x="824971" y="189463"/>
                    <a:pt x="866775" y="250846"/>
                    <a:pt x="781050" y="336571"/>
                  </a:cubicBezTo>
                  <a:cubicBezTo>
                    <a:pt x="820208" y="355621"/>
                    <a:pt x="888471" y="441875"/>
                    <a:pt x="755650" y="431821"/>
                  </a:cubicBezTo>
                  <a:cubicBezTo>
                    <a:pt x="798513" y="443463"/>
                    <a:pt x="867833" y="491087"/>
                    <a:pt x="774700" y="530245"/>
                  </a:cubicBezTo>
                  <a:cubicBezTo>
                    <a:pt x="754592" y="747203"/>
                    <a:pt x="469371" y="798004"/>
                    <a:pt x="381000" y="762021"/>
                  </a:cubicBezTo>
                  <a:cubicBezTo>
                    <a:pt x="386292" y="796946"/>
                    <a:pt x="286808" y="946170"/>
                    <a:pt x="203200" y="914420"/>
                  </a:cubicBezTo>
                  <a:cubicBezTo>
                    <a:pt x="122767" y="885845"/>
                    <a:pt x="35983" y="828696"/>
                    <a:pt x="0" y="714396"/>
                  </a:cubicBezTo>
                  <a:lnTo>
                    <a:pt x="41275" y="22544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100000">
                  <a:srgbClr val="FFFFFF"/>
                </a:gs>
                <a:gs pos="50000">
                  <a:schemeClr val="accent6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12" name="Forma libre 11"/>
            <p:cNvSpPr/>
            <p:nvPr/>
          </p:nvSpPr>
          <p:spPr>
            <a:xfrm>
              <a:off x="2532689" y="3503290"/>
              <a:ext cx="104775" cy="111125"/>
            </a:xfrm>
            <a:custGeom>
              <a:avLst/>
              <a:gdLst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11125">
                  <a:moveTo>
                    <a:pt x="104775" y="0"/>
                  </a:moveTo>
                  <a:cubicBezTo>
                    <a:pt x="53975" y="27517"/>
                    <a:pt x="19050" y="64558"/>
                    <a:pt x="0" y="111125"/>
                  </a:cubicBezTo>
                  <a:lnTo>
                    <a:pt x="0" y="111125"/>
                  </a:lnTo>
                  <a:lnTo>
                    <a:pt x="0" y="111125"/>
                  </a:lnTo>
                </a:path>
              </a:pathLst>
            </a:custGeom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13" name="Forma libre 12"/>
            <p:cNvSpPr/>
            <p:nvPr/>
          </p:nvSpPr>
          <p:spPr>
            <a:xfrm rot="1672581">
              <a:off x="2541893" y="3593396"/>
              <a:ext cx="108000" cy="126180"/>
            </a:xfrm>
            <a:custGeom>
              <a:avLst/>
              <a:gdLst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11125">
                  <a:moveTo>
                    <a:pt x="104775" y="0"/>
                  </a:moveTo>
                  <a:cubicBezTo>
                    <a:pt x="53975" y="27517"/>
                    <a:pt x="19050" y="64558"/>
                    <a:pt x="0" y="111125"/>
                  </a:cubicBezTo>
                  <a:lnTo>
                    <a:pt x="0" y="111125"/>
                  </a:lnTo>
                  <a:lnTo>
                    <a:pt x="0" y="111125"/>
                  </a:lnTo>
                </a:path>
              </a:pathLst>
            </a:custGeom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14" name="Forma libre 13"/>
            <p:cNvSpPr/>
            <p:nvPr/>
          </p:nvSpPr>
          <p:spPr>
            <a:xfrm rot="8693042">
              <a:off x="2692054" y="3805278"/>
              <a:ext cx="81661" cy="76063"/>
            </a:xfrm>
            <a:custGeom>
              <a:avLst/>
              <a:gdLst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44213 w 104775"/>
                <a:gd name="connsiteY3" fmla="*/ 84195 h 111125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0 w 123436"/>
                <a:gd name="connsiteY2" fmla="*/ 105194 h 105194"/>
                <a:gd name="connsiteX3" fmla="*/ 44213 w 123436"/>
                <a:gd name="connsiteY3" fmla="*/ 78264 h 105194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0 w 123436"/>
                <a:gd name="connsiteY2" fmla="*/ 105194 h 105194"/>
                <a:gd name="connsiteX3" fmla="*/ 44213 w 123436"/>
                <a:gd name="connsiteY3" fmla="*/ 78264 h 105194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44213 w 123436"/>
                <a:gd name="connsiteY2" fmla="*/ 78264 h 10519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79223 w 79223"/>
                <a:gd name="connsiteY0" fmla="*/ 0 h 78264"/>
                <a:gd name="connsiteX1" fmla="*/ 0 w 79223"/>
                <a:gd name="connsiteY1" fmla="*/ 78264 h 7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223" h="78264">
                  <a:moveTo>
                    <a:pt x="79223" y="0"/>
                  </a:moveTo>
                  <a:cubicBezTo>
                    <a:pt x="52815" y="26088"/>
                    <a:pt x="20622" y="43867"/>
                    <a:pt x="0" y="78264"/>
                  </a:cubicBezTo>
                </a:path>
              </a:pathLst>
            </a:custGeom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15" name="Forma libre 14"/>
            <p:cNvSpPr/>
            <p:nvPr/>
          </p:nvSpPr>
          <p:spPr>
            <a:xfrm rot="7966186">
              <a:off x="2584879" y="3592033"/>
              <a:ext cx="81661" cy="76063"/>
            </a:xfrm>
            <a:custGeom>
              <a:avLst/>
              <a:gdLst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44213 w 104775"/>
                <a:gd name="connsiteY3" fmla="*/ 84195 h 111125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0 w 123436"/>
                <a:gd name="connsiteY2" fmla="*/ 105194 h 105194"/>
                <a:gd name="connsiteX3" fmla="*/ 44213 w 123436"/>
                <a:gd name="connsiteY3" fmla="*/ 78264 h 105194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0 w 123436"/>
                <a:gd name="connsiteY2" fmla="*/ 105194 h 105194"/>
                <a:gd name="connsiteX3" fmla="*/ 44213 w 123436"/>
                <a:gd name="connsiteY3" fmla="*/ 78264 h 105194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44213 w 123436"/>
                <a:gd name="connsiteY2" fmla="*/ 78264 h 10519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79223 w 79223"/>
                <a:gd name="connsiteY0" fmla="*/ 0 h 78264"/>
                <a:gd name="connsiteX1" fmla="*/ 0 w 79223"/>
                <a:gd name="connsiteY1" fmla="*/ 78264 h 7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223" h="78264">
                  <a:moveTo>
                    <a:pt x="79223" y="0"/>
                  </a:moveTo>
                  <a:cubicBezTo>
                    <a:pt x="52815" y="26088"/>
                    <a:pt x="20622" y="43867"/>
                    <a:pt x="0" y="78264"/>
                  </a:cubicBezTo>
                </a:path>
              </a:pathLst>
            </a:custGeom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16" name="Forma libre 15"/>
            <p:cNvSpPr/>
            <p:nvPr/>
          </p:nvSpPr>
          <p:spPr>
            <a:xfrm rot="1567583">
              <a:off x="2164366" y="3815394"/>
              <a:ext cx="50515" cy="60684"/>
            </a:xfrm>
            <a:custGeom>
              <a:avLst/>
              <a:gdLst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44213 w 104775"/>
                <a:gd name="connsiteY3" fmla="*/ 84195 h 111125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0 w 123436"/>
                <a:gd name="connsiteY2" fmla="*/ 105194 h 105194"/>
                <a:gd name="connsiteX3" fmla="*/ 44213 w 123436"/>
                <a:gd name="connsiteY3" fmla="*/ 78264 h 105194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0 w 123436"/>
                <a:gd name="connsiteY2" fmla="*/ 105194 h 105194"/>
                <a:gd name="connsiteX3" fmla="*/ 44213 w 123436"/>
                <a:gd name="connsiteY3" fmla="*/ 78264 h 105194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44213 w 123436"/>
                <a:gd name="connsiteY2" fmla="*/ 78264 h 10519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48803 w 48803"/>
                <a:gd name="connsiteY0" fmla="*/ 0 h 62440"/>
                <a:gd name="connsiteX1" fmla="*/ 0 w 48803"/>
                <a:gd name="connsiteY1" fmla="*/ 62440 h 62440"/>
                <a:gd name="connsiteX0" fmla="*/ 48803 w 48803"/>
                <a:gd name="connsiteY0" fmla="*/ 0 h 62440"/>
                <a:gd name="connsiteX1" fmla="*/ 0 w 48803"/>
                <a:gd name="connsiteY1" fmla="*/ 62440 h 62440"/>
                <a:gd name="connsiteX0" fmla="*/ 49007 w 49007"/>
                <a:gd name="connsiteY0" fmla="*/ 0 h 62440"/>
                <a:gd name="connsiteX1" fmla="*/ 204 w 49007"/>
                <a:gd name="connsiteY1" fmla="*/ 62440 h 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007" h="62440">
                  <a:moveTo>
                    <a:pt x="49007" y="0"/>
                  </a:moveTo>
                  <a:cubicBezTo>
                    <a:pt x="3451" y="6939"/>
                    <a:pt x="-1192" y="24942"/>
                    <a:pt x="204" y="62440"/>
                  </a:cubicBezTo>
                </a:path>
              </a:pathLst>
            </a:custGeom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10" name="Rectángulo 8"/>
            <p:cNvSpPr/>
            <p:nvPr/>
          </p:nvSpPr>
          <p:spPr>
            <a:xfrm rot="4218394">
              <a:off x="1676614" y="2951670"/>
              <a:ext cx="954092" cy="1226216"/>
            </a:xfrm>
            <a:custGeom>
              <a:avLst/>
              <a:gdLst>
                <a:gd name="connsiteX0" fmla="*/ 0 w 1524000"/>
                <a:gd name="connsiteY0" fmla="*/ 0 h 1247775"/>
                <a:gd name="connsiteX1" fmla="*/ 1524000 w 1524000"/>
                <a:gd name="connsiteY1" fmla="*/ 0 h 1247775"/>
                <a:gd name="connsiteX2" fmla="*/ 1524000 w 1524000"/>
                <a:gd name="connsiteY2" fmla="*/ 1247775 h 1247775"/>
                <a:gd name="connsiteX3" fmla="*/ 0 w 1524000"/>
                <a:gd name="connsiteY3" fmla="*/ 1247775 h 1247775"/>
                <a:gd name="connsiteX4" fmla="*/ 0 w 1524000"/>
                <a:gd name="connsiteY4" fmla="*/ 0 h 1247775"/>
                <a:gd name="connsiteX0" fmla="*/ 0 w 1524000"/>
                <a:gd name="connsiteY0" fmla="*/ 0 h 1247775"/>
                <a:gd name="connsiteX1" fmla="*/ 1374775 w 1524000"/>
                <a:gd name="connsiteY1" fmla="*/ 476250 h 1247775"/>
                <a:gd name="connsiteX2" fmla="*/ 1524000 w 1524000"/>
                <a:gd name="connsiteY2" fmla="*/ 1247775 h 1247775"/>
                <a:gd name="connsiteX3" fmla="*/ 0 w 1524000"/>
                <a:gd name="connsiteY3" fmla="*/ 1247775 h 1247775"/>
                <a:gd name="connsiteX4" fmla="*/ 0 w 1524000"/>
                <a:gd name="connsiteY4" fmla="*/ 0 h 1247775"/>
                <a:gd name="connsiteX0" fmla="*/ 0 w 1524000"/>
                <a:gd name="connsiteY0" fmla="*/ 0 h 1247775"/>
                <a:gd name="connsiteX1" fmla="*/ 1339850 w 1524000"/>
                <a:gd name="connsiteY1" fmla="*/ 311150 h 1247775"/>
                <a:gd name="connsiteX2" fmla="*/ 1374775 w 1524000"/>
                <a:gd name="connsiteY2" fmla="*/ 476250 h 1247775"/>
                <a:gd name="connsiteX3" fmla="*/ 1524000 w 1524000"/>
                <a:gd name="connsiteY3" fmla="*/ 1247775 h 1247775"/>
                <a:gd name="connsiteX4" fmla="*/ 0 w 1524000"/>
                <a:gd name="connsiteY4" fmla="*/ 1247775 h 1247775"/>
                <a:gd name="connsiteX5" fmla="*/ 0 w 1524000"/>
                <a:gd name="connsiteY5" fmla="*/ 0 h 1247775"/>
                <a:gd name="connsiteX0" fmla="*/ 692150 w 1524000"/>
                <a:gd name="connsiteY0" fmla="*/ 225446 h 955696"/>
                <a:gd name="connsiteX1" fmla="*/ 1339850 w 1524000"/>
                <a:gd name="connsiteY1" fmla="*/ 19071 h 955696"/>
                <a:gd name="connsiteX2" fmla="*/ 1374775 w 1524000"/>
                <a:gd name="connsiteY2" fmla="*/ 184171 h 955696"/>
                <a:gd name="connsiteX3" fmla="*/ 1524000 w 1524000"/>
                <a:gd name="connsiteY3" fmla="*/ 955696 h 955696"/>
                <a:gd name="connsiteX4" fmla="*/ 0 w 1524000"/>
                <a:gd name="connsiteY4" fmla="*/ 955696 h 955696"/>
                <a:gd name="connsiteX5" fmla="*/ 692150 w 1524000"/>
                <a:gd name="connsiteY5" fmla="*/ 225446 h 955696"/>
                <a:gd name="connsiteX0" fmla="*/ 41275 w 873125"/>
                <a:gd name="connsiteY0" fmla="*/ 225446 h 955696"/>
                <a:gd name="connsiteX1" fmla="*/ 688975 w 873125"/>
                <a:gd name="connsiteY1" fmla="*/ 19071 h 955696"/>
                <a:gd name="connsiteX2" fmla="*/ 723900 w 873125"/>
                <a:gd name="connsiteY2" fmla="*/ 184171 h 955696"/>
                <a:gd name="connsiteX3" fmla="*/ 873125 w 873125"/>
                <a:gd name="connsiteY3" fmla="*/ 955696 h 955696"/>
                <a:gd name="connsiteX4" fmla="*/ 0 w 873125"/>
                <a:gd name="connsiteY4" fmla="*/ 714396 h 955696"/>
                <a:gd name="connsiteX5" fmla="*/ 41275 w 873125"/>
                <a:gd name="connsiteY5" fmla="*/ 225446 h 955696"/>
                <a:gd name="connsiteX0" fmla="*/ 41275 w 873125"/>
                <a:gd name="connsiteY0" fmla="*/ 225446 h 955696"/>
                <a:gd name="connsiteX1" fmla="*/ 688975 w 873125"/>
                <a:gd name="connsiteY1" fmla="*/ 19071 h 955696"/>
                <a:gd name="connsiteX2" fmla="*/ 723900 w 873125"/>
                <a:gd name="connsiteY2" fmla="*/ 184171 h 955696"/>
                <a:gd name="connsiteX3" fmla="*/ 873125 w 873125"/>
                <a:gd name="connsiteY3" fmla="*/ 955696 h 955696"/>
                <a:gd name="connsiteX4" fmla="*/ 203200 w 873125"/>
                <a:gd name="connsiteY4" fmla="*/ 914420 h 955696"/>
                <a:gd name="connsiteX5" fmla="*/ 0 w 873125"/>
                <a:gd name="connsiteY5" fmla="*/ 714396 h 955696"/>
                <a:gd name="connsiteX6" fmla="*/ 41275 w 873125"/>
                <a:gd name="connsiteY6" fmla="*/ 225446 h 955696"/>
                <a:gd name="connsiteX0" fmla="*/ 41275 w 723900"/>
                <a:gd name="connsiteY0" fmla="*/ 225446 h 919909"/>
                <a:gd name="connsiteX1" fmla="*/ 688975 w 723900"/>
                <a:gd name="connsiteY1" fmla="*/ 19071 h 919909"/>
                <a:gd name="connsiteX2" fmla="*/ 723900 w 723900"/>
                <a:gd name="connsiteY2" fmla="*/ 184171 h 919909"/>
                <a:gd name="connsiteX3" fmla="*/ 403225 w 723900"/>
                <a:gd name="connsiteY3" fmla="*/ 790596 h 919909"/>
                <a:gd name="connsiteX4" fmla="*/ 203200 w 723900"/>
                <a:gd name="connsiteY4" fmla="*/ 914420 h 919909"/>
                <a:gd name="connsiteX5" fmla="*/ 0 w 723900"/>
                <a:gd name="connsiteY5" fmla="*/ 714396 h 919909"/>
                <a:gd name="connsiteX6" fmla="*/ 41275 w 723900"/>
                <a:gd name="connsiteY6" fmla="*/ 225446 h 919909"/>
                <a:gd name="connsiteX0" fmla="*/ 41275 w 815148"/>
                <a:gd name="connsiteY0" fmla="*/ 225446 h 919909"/>
                <a:gd name="connsiteX1" fmla="*/ 688975 w 815148"/>
                <a:gd name="connsiteY1" fmla="*/ 19071 h 919909"/>
                <a:gd name="connsiteX2" fmla="*/ 723900 w 815148"/>
                <a:gd name="connsiteY2" fmla="*/ 184171 h 919909"/>
                <a:gd name="connsiteX3" fmla="*/ 806450 w 815148"/>
                <a:gd name="connsiteY3" fmla="*/ 450871 h 919909"/>
                <a:gd name="connsiteX4" fmla="*/ 403225 w 815148"/>
                <a:gd name="connsiteY4" fmla="*/ 790596 h 919909"/>
                <a:gd name="connsiteX5" fmla="*/ 203200 w 815148"/>
                <a:gd name="connsiteY5" fmla="*/ 914420 h 919909"/>
                <a:gd name="connsiteX6" fmla="*/ 0 w 815148"/>
                <a:gd name="connsiteY6" fmla="*/ 714396 h 919909"/>
                <a:gd name="connsiteX7" fmla="*/ 41275 w 815148"/>
                <a:gd name="connsiteY7" fmla="*/ 225446 h 919909"/>
                <a:gd name="connsiteX0" fmla="*/ 41275 w 829971"/>
                <a:gd name="connsiteY0" fmla="*/ 225446 h 919909"/>
                <a:gd name="connsiteX1" fmla="*/ 688975 w 829971"/>
                <a:gd name="connsiteY1" fmla="*/ 19071 h 919909"/>
                <a:gd name="connsiteX2" fmla="*/ 723900 w 829971"/>
                <a:gd name="connsiteY2" fmla="*/ 184171 h 919909"/>
                <a:gd name="connsiteX3" fmla="*/ 781050 w 829971"/>
                <a:gd name="connsiteY3" fmla="*/ 336571 h 919909"/>
                <a:gd name="connsiteX4" fmla="*/ 806450 w 829971"/>
                <a:gd name="connsiteY4" fmla="*/ 450871 h 919909"/>
                <a:gd name="connsiteX5" fmla="*/ 403225 w 829971"/>
                <a:gd name="connsiteY5" fmla="*/ 790596 h 919909"/>
                <a:gd name="connsiteX6" fmla="*/ 203200 w 829971"/>
                <a:gd name="connsiteY6" fmla="*/ 914420 h 919909"/>
                <a:gd name="connsiteX7" fmla="*/ 0 w 829971"/>
                <a:gd name="connsiteY7" fmla="*/ 714396 h 919909"/>
                <a:gd name="connsiteX8" fmla="*/ 41275 w 829971"/>
                <a:gd name="connsiteY8" fmla="*/ 225446 h 919909"/>
                <a:gd name="connsiteX0" fmla="*/ 41275 w 829971"/>
                <a:gd name="connsiteY0" fmla="*/ 225446 h 919909"/>
                <a:gd name="connsiteX1" fmla="*/ 688975 w 829971"/>
                <a:gd name="connsiteY1" fmla="*/ 19071 h 919909"/>
                <a:gd name="connsiteX2" fmla="*/ 723900 w 829971"/>
                <a:gd name="connsiteY2" fmla="*/ 184171 h 919909"/>
                <a:gd name="connsiteX3" fmla="*/ 781050 w 829971"/>
                <a:gd name="connsiteY3" fmla="*/ 336571 h 919909"/>
                <a:gd name="connsiteX4" fmla="*/ 806450 w 829971"/>
                <a:gd name="connsiteY4" fmla="*/ 450871 h 919909"/>
                <a:gd name="connsiteX5" fmla="*/ 403225 w 829971"/>
                <a:gd name="connsiteY5" fmla="*/ 790596 h 919909"/>
                <a:gd name="connsiteX6" fmla="*/ 203200 w 829971"/>
                <a:gd name="connsiteY6" fmla="*/ 914420 h 919909"/>
                <a:gd name="connsiteX7" fmla="*/ 0 w 829971"/>
                <a:gd name="connsiteY7" fmla="*/ 714396 h 919909"/>
                <a:gd name="connsiteX8" fmla="*/ 41275 w 829971"/>
                <a:gd name="connsiteY8" fmla="*/ 225446 h 919909"/>
                <a:gd name="connsiteX0" fmla="*/ 41275 w 829971"/>
                <a:gd name="connsiteY0" fmla="*/ 225446 h 919909"/>
                <a:gd name="connsiteX1" fmla="*/ 688975 w 829971"/>
                <a:gd name="connsiteY1" fmla="*/ 19071 h 919909"/>
                <a:gd name="connsiteX2" fmla="*/ 723900 w 829971"/>
                <a:gd name="connsiteY2" fmla="*/ 184171 h 919909"/>
                <a:gd name="connsiteX3" fmla="*/ 781050 w 829971"/>
                <a:gd name="connsiteY3" fmla="*/ 336571 h 919909"/>
                <a:gd name="connsiteX4" fmla="*/ 806450 w 829971"/>
                <a:gd name="connsiteY4" fmla="*/ 450871 h 919909"/>
                <a:gd name="connsiteX5" fmla="*/ 403225 w 829971"/>
                <a:gd name="connsiteY5" fmla="*/ 790596 h 919909"/>
                <a:gd name="connsiteX6" fmla="*/ 203200 w 829971"/>
                <a:gd name="connsiteY6" fmla="*/ 914420 h 919909"/>
                <a:gd name="connsiteX7" fmla="*/ 0 w 829971"/>
                <a:gd name="connsiteY7" fmla="*/ 714396 h 919909"/>
                <a:gd name="connsiteX8" fmla="*/ 41275 w 829971"/>
                <a:gd name="connsiteY8" fmla="*/ 225446 h 919909"/>
                <a:gd name="connsiteX0" fmla="*/ 41275 w 829971"/>
                <a:gd name="connsiteY0" fmla="*/ 225446 h 919909"/>
                <a:gd name="connsiteX1" fmla="*/ 688975 w 829971"/>
                <a:gd name="connsiteY1" fmla="*/ 19071 h 919909"/>
                <a:gd name="connsiteX2" fmla="*/ 723900 w 829971"/>
                <a:gd name="connsiteY2" fmla="*/ 184171 h 919909"/>
                <a:gd name="connsiteX3" fmla="*/ 781050 w 829971"/>
                <a:gd name="connsiteY3" fmla="*/ 336571 h 919909"/>
                <a:gd name="connsiteX4" fmla="*/ 806450 w 829971"/>
                <a:gd name="connsiteY4" fmla="*/ 450871 h 919909"/>
                <a:gd name="connsiteX5" fmla="*/ 403225 w 829971"/>
                <a:gd name="connsiteY5" fmla="*/ 790596 h 919909"/>
                <a:gd name="connsiteX6" fmla="*/ 203200 w 829971"/>
                <a:gd name="connsiteY6" fmla="*/ 914420 h 919909"/>
                <a:gd name="connsiteX7" fmla="*/ 0 w 829971"/>
                <a:gd name="connsiteY7" fmla="*/ 714396 h 919909"/>
                <a:gd name="connsiteX8" fmla="*/ 41275 w 829971"/>
                <a:gd name="connsiteY8" fmla="*/ 225446 h 919909"/>
                <a:gd name="connsiteX0" fmla="*/ 41275 w 829971"/>
                <a:gd name="connsiteY0" fmla="*/ 225446 h 917903"/>
                <a:gd name="connsiteX1" fmla="*/ 688975 w 829971"/>
                <a:gd name="connsiteY1" fmla="*/ 19071 h 917903"/>
                <a:gd name="connsiteX2" fmla="*/ 723900 w 829971"/>
                <a:gd name="connsiteY2" fmla="*/ 184171 h 917903"/>
                <a:gd name="connsiteX3" fmla="*/ 781050 w 829971"/>
                <a:gd name="connsiteY3" fmla="*/ 336571 h 917903"/>
                <a:gd name="connsiteX4" fmla="*/ 806450 w 829971"/>
                <a:gd name="connsiteY4" fmla="*/ 450871 h 917903"/>
                <a:gd name="connsiteX5" fmla="*/ 403225 w 829971"/>
                <a:gd name="connsiteY5" fmla="*/ 790596 h 917903"/>
                <a:gd name="connsiteX6" fmla="*/ 203200 w 829971"/>
                <a:gd name="connsiteY6" fmla="*/ 914420 h 917903"/>
                <a:gd name="connsiteX7" fmla="*/ 0 w 829971"/>
                <a:gd name="connsiteY7" fmla="*/ 714396 h 917903"/>
                <a:gd name="connsiteX8" fmla="*/ 41275 w 829971"/>
                <a:gd name="connsiteY8" fmla="*/ 225446 h 917903"/>
                <a:gd name="connsiteX0" fmla="*/ 41275 w 829971"/>
                <a:gd name="connsiteY0" fmla="*/ 225446 h 920168"/>
                <a:gd name="connsiteX1" fmla="*/ 688975 w 829971"/>
                <a:gd name="connsiteY1" fmla="*/ 19071 h 920168"/>
                <a:gd name="connsiteX2" fmla="*/ 723900 w 829971"/>
                <a:gd name="connsiteY2" fmla="*/ 184171 h 920168"/>
                <a:gd name="connsiteX3" fmla="*/ 781050 w 829971"/>
                <a:gd name="connsiteY3" fmla="*/ 336571 h 920168"/>
                <a:gd name="connsiteX4" fmla="*/ 806450 w 829971"/>
                <a:gd name="connsiteY4" fmla="*/ 450871 h 920168"/>
                <a:gd name="connsiteX5" fmla="*/ 403225 w 829971"/>
                <a:gd name="connsiteY5" fmla="*/ 790596 h 920168"/>
                <a:gd name="connsiteX6" fmla="*/ 203200 w 829971"/>
                <a:gd name="connsiteY6" fmla="*/ 914420 h 920168"/>
                <a:gd name="connsiteX7" fmla="*/ 0 w 829971"/>
                <a:gd name="connsiteY7" fmla="*/ 714396 h 920168"/>
                <a:gd name="connsiteX8" fmla="*/ 41275 w 829971"/>
                <a:gd name="connsiteY8" fmla="*/ 225446 h 920168"/>
                <a:gd name="connsiteX0" fmla="*/ 41275 w 829971"/>
                <a:gd name="connsiteY0" fmla="*/ 225446 h 919156"/>
                <a:gd name="connsiteX1" fmla="*/ 688975 w 829971"/>
                <a:gd name="connsiteY1" fmla="*/ 19071 h 919156"/>
                <a:gd name="connsiteX2" fmla="*/ 723900 w 829971"/>
                <a:gd name="connsiteY2" fmla="*/ 184171 h 919156"/>
                <a:gd name="connsiteX3" fmla="*/ 781050 w 829971"/>
                <a:gd name="connsiteY3" fmla="*/ 336571 h 919156"/>
                <a:gd name="connsiteX4" fmla="*/ 806450 w 829971"/>
                <a:gd name="connsiteY4" fmla="*/ 450871 h 919156"/>
                <a:gd name="connsiteX5" fmla="*/ 381000 w 829971"/>
                <a:gd name="connsiteY5" fmla="*/ 762021 h 919156"/>
                <a:gd name="connsiteX6" fmla="*/ 203200 w 829971"/>
                <a:gd name="connsiteY6" fmla="*/ 914420 h 919156"/>
                <a:gd name="connsiteX7" fmla="*/ 0 w 829971"/>
                <a:gd name="connsiteY7" fmla="*/ 714396 h 919156"/>
                <a:gd name="connsiteX8" fmla="*/ 41275 w 829971"/>
                <a:gd name="connsiteY8" fmla="*/ 225446 h 919156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381000 w 829971"/>
                <a:gd name="connsiteY5" fmla="*/ 762021 h 918822"/>
                <a:gd name="connsiteX6" fmla="*/ 203200 w 829971"/>
                <a:gd name="connsiteY6" fmla="*/ 914420 h 918822"/>
                <a:gd name="connsiteX7" fmla="*/ 0 w 829971"/>
                <a:gd name="connsiteY7" fmla="*/ 714396 h 918822"/>
                <a:gd name="connsiteX8" fmla="*/ 41275 w 829971"/>
                <a:gd name="connsiteY8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381000 w 829971"/>
                <a:gd name="connsiteY5" fmla="*/ 762021 h 918822"/>
                <a:gd name="connsiteX6" fmla="*/ 203200 w 829971"/>
                <a:gd name="connsiteY6" fmla="*/ 914420 h 918822"/>
                <a:gd name="connsiteX7" fmla="*/ 0 w 829971"/>
                <a:gd name="connsiteY7" fmla="*/ 714396 h 918822"/>
                <a:gd name="connsiteX8" fmla="*/ 41275 w 829971"/>
                <a:gd name="connsiteY8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88975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29971"/>
                <a:gd name="connsiteY0" fmla="*/ 225446 h 918822"/>
                <a:gd name="connsiteX1" fmla="*/ 666750 w 829971"/>
                <a:gd name="connsiteY1" fmla="*/ 19071 h 918822"/>
                <a:gd name="connsiteX2" fmla="*/ 723900 w 829971"/>
                <a:gd name="connsiteY2" fmla="*/ 184171 h 918822"/>
                <a:gd name="connsiteX3" fmla="*/ 781050 w 829971"/>
                <a:gd name="connsiteY3" fmla="*/ 336571 h 918822"/>
                <a:gd name="connsiteX4" fmla="*/ 806450 w 829971"/>
                <a:gd name="connsiteY4" fmla="*/ 450871 h 918822"/>
                <a:gd name="connsiteX5" fmla="*/ 774700 w 829971"/>
                <a:gd name="connsiteY5" fmla="*/ 530245 h 918822"/>
                <a:gd name="connsiteX6" fmla="*/ 381000 w 829971"/>
                <a:gd name="connsiteY6" fmla="*/ 762021 h 918822"/>
                <a:gd name="connsiteX7" fmla="*/ 203200 w 829971"/>
                <a:gd name="connsiteY7" fmla="*/ 914420 h 918822"/>
                <a:gd name="connsiteX8" fmla="*/ 0 w 829971"/>
                <a:gd name="connsiteY8" fmla="*/ 714396 h 918822"/>
                <a:gd name="connsiteX9" fmla="*/ 41275 w 829971"/>
                <a:gd name="connsiteY9" fmla="*/ 225446 h 918822"/>
                <a:gd name="connsiteX0" fmla="*/ 41275 w 835177"/>
                <a:gd name="connsiteY0" fmla="*/ 225446 h 918822"/>
                <a:gd name="connsiteX1" fmla="*/ 666750 w 835177"/>
                <a:gd name="connsiteY1" fmla="*/ 19071 h 918822"/>
                <a:gd name="connsiteX2" fmla="*/ 723900 w 835177"/>
                <a:gd name="connsiteY2" fmla="*/ 184171 h 918822"/>
                <a:gd name="connsiteX3" fmla="*/ 781050 w 835177"/>
                <a:gd name="connsiteY3" fmla="*/ 336571 h 918822"/>
                <a:gd name="connsiteX4" fmla="*/ 806450 w 835177"/>
                <a:gd name="connsiteY4" fmla="*/ 450871 h 918822"/>
                <a:gd name="connsiteX5" fmla="*/ 774700 w 835177"/>
                <a:gd name="connsiteY5" fmla="*/ 530245 h 918822"/>
                <a:gd name="connsiteX6" fmla="*/ 381000 w 835177"/>
                <a:gd name="connsiteY6" fmla="*/ 762021 h 918822"/>
                <a:gd name="connsiteX7" fmla="*/ 203200 w 835177"/>
                <a:gd name="connsiteY7" fmla="*/ 914420 h 918822"/>
                <a:gd name="connsiteX8" fmla="*/ 0 w 835177"/>
                <a:gd name="connsiteY8" fmla="*/ 714396 h 918822"/>
                <a:gd name="connsiteX9" fmla="*/ 41275 w 835177"/>
                <a:gd name="connsiteY9" fmla="*/ 225446 h 918822"/>
                <a:gd name="connsiteX0" fmla="*/ 41275 w 827289"/>
                <a:gd name="connsiteY0" fmla="*/ 225446 h 918822"/>
                <a:gd name="connsiteX1" fmla="*/ 666750 w 827289"/>
                <a:gd name="connsiteY1" fmla="*/ 19071 h 918822"/>
                <a:gd name="connsiteX2" fmla="*/ 723900 w 827289"/>
                <a:gd name="connsiteY2" fmla="*/ 184171 h 918822"/>
                <a:gd name="connsiteX3" fmla="*/ 781050 w 827289"/>
                <a:gd name="connsiteY3" fmla="*/ 336571 h 918822"/>
                <a:gd name="connsiteX4" fmla="*/ 755650 w 827289"/>
                <a:gd name="connsiteY4" fmla="*/ 431821 h 918822"/>
                <a:gd name="connsiteX5" fmla="*/ 774700 w 827289"/>
                <a:gd name="connsiteY5" fmla="*/ 530245 h 918822"/>
                <a:gd name="connsiteX6" fmla="*/ 381000 w 827289"/>
                <a:gd name="connsiteY6" fmla="*/ 762021 h 918822"/>
                <a:gd name="connsiteX7" fmla="*/ 203200 w 827289"/>
                <a:gd name="connsiteY7" fmla="*/ 914420 h 918822"/>
                <a:gd name="connsiteX8" fmla="*/ 0 w 827289"/>
                <a:gd name="connsiteY8" fmla="*/ 714396 h 918822"/>
                <a:gd name="connsiteX9" fmla="*/ 41275 w 827289"/>
                <a:gd name="connsiteY9" fmla="*/ 225446 h 918822"/>
                <a:gd name="connsiteX0" fmla="*/ 41275 w 833793"/>
                <a:gd name="connsiteY0" fmla="*/ 225446 h 918822"/>
                <a:gd name="connsiteX1" fmla="*/ 666750 w 833793"/>
                <a:gd name="connsiteY1" fmla="*/ 19071 h 918822"/>
                <a:gd name="connsiteX2" fmla="*/ 723900 w 833793"/>
                <a:gd name="connsiteY2" fmla="*/ 184171 h 918822"/>
                <a:gd name="connsiteX3" fmla="*/ 781050 w 833793"/>
                <a:gd name="connsiteY3" fmla="*/ 336571 h 918822"/>
                <a:gd name="connsiteX4" fmla="*/ 755650 w 833793"/>
                <a:gd name="connsiteY4" fmla="*/ 431821 h 918822"/>
                <a:gd name="connsiteX5" fmla="*/ 774700 w 833793"/>
                <a:gd name="connsiteY5" fmla="*/ 530245 h 918822"/>
                <a:gd name="connsiteX6" fmla="*/ 381000 w 833793"/>
                <a:gd name="connsiteY6" fmla="*/ 762021 h 918822"/>
                <a:gd name="connsiteX7" fmla="*/ 203200 w 833793"/>
                <a:gd name="connsiteY7" fmla="*/ 914420 h 918822"/>
                <a:gd name="connsiteX8" fmla="*/ 0 w 833793"/>
                <a:gd name="connsiteY8" fmla="*/ 714396 h 918822"/>
                <a:gd name="connsiteX9" fmla="*/ 41275 w 833793"/>
                <a:gd name="connsiteY9" fmla="*/ 225446 h 918822"/>
                <a:gd name="connsiteX0" fmla="*/ 41275 w 833793"/>
                <a:gd name="connsiteY0" fmla="*/ 225446 h 918822"/>
                <a:gd name="connsiteX1" fmla="*/ 666750 w 833793"/>
                <a:gd name="connsiteY1" fmla="*/ 19071 h 918822"/>
                <a:gd name="connsiteX2" fmla="*/ 723900 w 833793"/>
                <a:gd name="connsiteY2" fmla="*/ 184171 h 918822"/>
                <a:gd name="connsiteX3" fmla="*/ 781050 w 833793"/>
                <a:gd name="connsiteY3" fmla="*/ 336571 h 918822"/>
                <a:gd name="connsiteX4" fmla="*/ 755650 w 833793"/>
                <a:gd name="connsiteY4" fmla="*/ 431821 h 918822"/>
                <a:gd name="connsiteX5" fmla="*/ 774700 w 833793"/>
                <a:gd name="connsiteY5" fmla="*/ 530245 h 918822"/>
                <a:gd name="connsiteX6" fmla="*/ 381000 w 833793"/>
                <a:gd name="connsiteY6" fmla="*/ 762021 h 918822"/>
                <a:gd name="connsiteX7" fmla="*/ 203200 w 833793"/>
                <a:gd name="connsiteY7" fmla="*/ 914420 h 918822"/>
                <a:gd name="connsiteX8" fmla="*/ 0 w 833793"/>
                <a:gd name="connsiteY8" fmla="*/ 714396 h 918822"/>
                <a:gd name="connsiteX9" fmla="*/ 41275 w 833793"/>
                <a:gd name="connsiteY9" fmla="*/ 225446 h 918822"/>
                <a:gd name="connsiteX0" fmla="*/ 41275 w 833793"/>
                <a:gd name="connsiteY0" fmla="*/ 225446 h 918822"/>
                <a:gd name="connsiteX1" fmla="*/ 666750 w 833793"/>
                <a:gd name="connsiteY1" fmla="*/ 19071 h 918822"/>
                <a:gd name="connsiteX2" fmla="*/ 723900 w 833793"/>
                <a:gd name="connsiteY2" fmla="*/ 184171 h 918822"/>
                <a:gd name="connsiteX3" fmla="*/ 781050 w 833793"/>
                <a:gd name="connsiteY3" fmla="*/ 336571 h 918822"/>
                <a:gd name="connsiteX4" fmla="*/ 755650 w 833793"/>
                <a:gd name="connsiteY4" fmla="*/ 431821 h 918822"/>
                <a:gd name="connsiteX5" fmla="*/ 774700 w 833793"/>
                <a:gd name="connsiteY5" fmla="*/ 530245 h 918822"/>
                <a:gd name="connsiteX6" fmla="*/ 381000 w 833793"/>
                <a:gd name="connsiteY6" fmla="*/ 762021 h 918822"/>
                <a:gd name="connsiteX7" fmla="*/ 203200 w 833793"/>
                <a:gd name="connsiteY7" fmla="*/ 914420 h 918822"/>
                <a:gd name="connsiteX8" fmla="*/ 0 w 833793"/>
                <a:gd name="connsiteY8" fmla="*/ 714396 h 918822"/>
                <a:gd name="connsiteX9" fmla="*/ 41275 w 833793"/>
                <a:gd name="connsiteY9" fmla="*/ 225446 h 918822"/>
                <a:gd name="connsiteX0" fmla="*/ 41275 w 827289"/>
                <a:gd name="connsiteY0" fmla="*/ 225446 h 918822"/>
                <a:gd name="connsiteX1" fmla="*/ 666750 w 827289"/>
                <a:gd name="connsiteY1" fmla="*/ 19071 h 918822"/>
                <a:gd name="connsiteX2" fmla="*/ 723900 w 827289"/>
                <a:gd name="connsiteY2" fmla="*/ 184171 h 918822"/>
                <a:gd name="connsiteX3" fmla="*/ 781050 w 827289"/>
                <a:gd name="connsiteY3" fmla="*/ 336571 h 918822"/>
                <a:gd name="connsiteX4" fmla="*/ 718456 w 827289"/>
                <a:gd name="connsiteY4" fmla="*/ 479209 h 918822"/>
                <a:gd name="connsiteX5" fmla="*/ 774700 w 827289"/>
                <a:gd name="connsiteY5" fmla="*/ 530245 h 918822"/>
                <a:gd name="connsiteX6" fmla="*/ 381000 w 827289"/>
                <a:gd name="connsiteY6" fmla="*/ 762021 h 918822"/>
                <a:gd name="connsiteX7" fmla="*/ 203200 w 827289"/>
                <a:gd name="connsiteY7" fmla="*/ 914420 h 918822"/>
                <a:gd name="connsiteX8" fmla="*/ 0 w 827289"/>
                <a:gd name="connsiteY8" fmla="*/ 714396 h 918822"/>
                <a:gd name="connsiteX9" fmla="*/ 41275 w 827289"/>
                <a:gd name="connsiteY9" fmla="*/ 225446 h 918822"/>
                <a:gd name="connsiteX0" fmla="*/ 41275 w 827289"/>
                <a:gd name="connsiteY0" fmla="*/ 225446 h 918822"/>
                <a:gd name="connsiteX1" fmla="*/ 666750 w 827289"/>
                <a:gd name="connsiteY1" fmla="*/ 19071 h 918822"/>
                <a:gd name="connsiteX2" fmla="*/ 723900 w 827289"/>
                <a:gd name="connsiteY2" fmla="*/ 184171 h 918822"/>
                <a:gd name="connsiteX3" fmla="*/ 781050 w 827289"/>
                <a:gd name="connsiteY3" fmla="*/ 336571 h 918822"/>
                <a:gd name="connsiteX4" fmla="*/ 774700 w 827289"/>
                <a:gd name="connsiteY4" fmla="*/ 530245 h 918822"/>
                <a:gd name="connsiteX5" fmla="*/ 381000 w 827289"/>
                <a:gd name="connsiteY5" fmla="*/ 762021 h 918822"/>
                <a:gd name="connsiteX6" fmla="*/ 203200 w 827289"/>
                <a:gd name="connsiteY6" fmla="*/ 914420 h 918822"/>
                <a:gd name="connsiteX7" fmla="*/ 0 w 827289"/>
                <a:gd name="connsiteY7" fmla="*/ 714396 h 918822"/>
                <a:gd name="connsiteX8" fmla="*/ 41275 w 827289"/>
                <a:gd name="connsiteY8" fmla="*/ 225446 h 918822"/>
                <a:gd name="connsiteX0" fmla="*/ 41275 w 870035"/>
                <a:gd name="connsiteY0" fmla="*/ 225446 h 1016785"/>
                <a:gd name="connsiteX1" fmla="*/ 666750 w 870035"/>
                <a:gd name="connsiteY1" fmla="*/ 19071 h 1016785"/>
                <a:gd name="connsiteX2" fmla="*/ 723900 w 870035"/>
                <a:gd name="connsiteY2" fmla="*/ 184171 h 1016785"/>
                <a:gd name="connsiteX3" fmla="*/ 781050 w 870035"/>
                <a:gd name="connsiteY3" fmla="*/ 336571 h 1016785"/>
                <a:gd name="connsiteX4" fmla="*/ 850870 w 870035"/>
                <a:gd name="connsiteY4" fmla="*/ 948688 h 1016785"/>
                <a:gd name="connsiteX5" fmla="*/ 381000 w 870035"/>
                <a:gd name="connsiteY5" fmla="*/ 762021 h 1016785"/>
                <a:gd name="connsiteX6" fmla="*/ 203200 w 870035"/>
                <a:gd name="connsiteY6" fmla="*/ 914420 h 1016785"/>
                <a:gd name="connsiteX7" fmla="*/ 0 w 870035"/>
                <a:gd name="connsiteY7" fmla="*/ 714396 h 1016785"/>
                <a:gd name="connsiteX8" fmla="*/ 41275 w 870035"/>
                <a:gd name="connsiteY8" fmla="*/ 225446 h 1016785"/>
                <a:gd name="connsiteX0" fmla="*/ 41275 w 913710"/>
                <a:gd name="connsiteY0" fmla="*/ 225446 h 1016785"/>
                <a:gd name="connsiteX1" fmla="*/ 666750 w 913710"/>
                <a:gd name="connsiteY1" fmla="*/ 19071 h 1016785"/>
                <a:gd name="connsiteX2" fmla="*/ 723900 w 913710"/>
                <a:gd name="connsiteY2" fmla="*/ 184171 h 1016785"/>
                <a:gd name="connsiteX3" fmla="*/ 888126 w 913710"/>
                <a:gd name="connsiteY3" fmla="*/ 536764 h 1016785"/>
                <a:gd name="connsiteX4" fmla="*/ 850870 w 913710"/>
                <a:gd name="connsiteY4" fmla="*/ 948688 h 1016785"/>
                <a:gd name="connsiteX5" fmla="*/ 381000 w 913710"/>
                <a:gd name="connsiteY5" fmla="*/ 762021 h 1016785"/>
                <a:gd name="connsiteX6" fmla="*/ 203200 w 913710"/>
                <a:gd name="connsiteY6" fmla="*/ 914420 h 1016785"/>
                <a:gd name="connsiteX7" fmla="*/ 0 w 913710"/>
                <a:gd name="connsiteY7" fmla="*/ 714396 h 1016785"/>
                <a:gd name="connsiteX8" fmla="*/ 41275 w 913710"/>
                <a:gd name="connsiteY8" fmla="*/ 225446 h 1016785"/>
                <a:gd name="connsiteX0" fmla="*/ 41275 w 964567"/>
                <a:gd name="connsiteY0" fmla="*/ 225446 h 1016785"/>
                <a:gd name="connsiteX1" fmla="*/ 666750 w 964567"/>
                <a:gd name="connsiteY1" fmla="*/ 19071 h 1016785"/>
                <a:gd name="connsiteX2" fmla="*/ 723900 w 964567"/>
                <a:gd name="connsiteY2" fmla="*/ 184171 h 1016785"/>
                <a:gd name="connsiteX3" fmla="*/ 888126 w 964567"/>
                <a:gd name="connsiteY3" fmla="*/ 536764 h 1016785"/>
                <a:gd name="connsiteX4" fmla="*/ 850870 w 964567"/>
                <a:gd name="connsiteY4" fmla="*/ 948688 h 1016785"/>
                <a:gd name="connsiteX5" fmla="*/ 381000 w 964567"/>
                <a:gd name="connsiteY5" fmla="*/ 762021 h 1016785"/>
                <a:gd name="connsiteX6" fmla="*/ 203200 w 964567"/>
                <a:gd name="connsiteY6" fmla="*/ 914420 h 1016785"/>
                <a:gd name="connsiteX7" fmla="*/ 0 w 964567"/>
                <a:gd name="connsiteY7" fmla="*/ 714396 h 1016785"/>
                <a:gd name="connsiteX8" fmla="*/ 41275 w 964567"/>
                <a:gd name="connsiteY8" fmla="*/ 225446 h 1016785"/>
                <a:gd name="connsiteX0" fmla="*/ 41275 w 1041376"/>
                <a:gd name="connsiteY0" fmla="*/ 225446 h 1016785"/>
                <a:gd name="connsiteX1" fmla="*/ 666750 w 1041376"/>
                <a:gd name="connsiteY1" fmla="*/ 19071 h 1016785"/>
                <a:gd name="connsiteX2" fmla="*/ 723900 w 1041376"/>
                <a:gd name="connsiteY2" fmla="*/ 184171 h 1016785"/>
                <a:gd name="connsiteX3" fmla="*/ 888126 w 1041376"/>
                <a:gd name="connsiteY3" fmla="*/ 536764 h 1016785"/>
                <a:gd name="connsiteX4" fmla="*/ 850870 w 1041376"/>
                <a:gd name="connsiteY4" fmla="*/ 948688 h 1016785"/>
                <a:gd name="connsiteX5" fmla="*/ 381000 w 1041376"/>
                <a:gd name="connsiteY5" fmla="*/ 762021 h 1016785"/>
                <a:gd name="connsiteX6" fmla="*/ 203200 w 1041376"/>
                <a:gd name="connsiteY6" fmla="*/ 914420 h 1016785"/>
                <a:gd name="connsiteX7" fmla="*/ 0 w 1041376"/>
                <a:gd name="connsiteY7" fmla="*/ 714396 h 1016785"/>
                <a:gd name="connsiteX8" fmla="*/ 41275 w 1041376"/>
                <a:gd name="connsiteY8" fmla="*/ 225446 h 1016785"/>
                <a:gd name="connsiteX0" fmla="*/ 41275 w 1042873"/>
                <a:gd name="connsiteY0" fmla="*/ 225446 h 1016785"/>
                <a:gd name="connsiteX1" fmla="*/ 666750 w 1042873"/>
                <a:gd name="connsiteY1" fmla="*/ 19071 h 1016785"/>
                <a:gd name="connsiteX2" fmla="*/ 723900 w 1042873"/>
                <a:gd name="connsiteY2" fmla="*/ 184171 h 1016785"/>
                <a:gd name="connsiteX3" fmla="*/ 888126 w 1042873"/>
                <a:gd name="connsiteY3" fmla="*/ 536764 h 1016785"/>
                <a:gd name="connsiteX4" fmla="*/ 850870 w 1042873"/>
                <a:gd name="connsiteY4" fmla="*/ 948688 h 1016785"/>
                <a:gd name="connsiteX5" fmla="*/ 381000 w 1042873"/>
                <a:gd name="connsiteY5" fmla="*/ 762021 h 1016785"/>
                <a:gd name="connsiteX6" fmla="*/ 203200 w 1042873"/>
                <a:gd name="connsiteY6" fmla="*/ 914420 h 1016785"/>
                <a:gd name="connsiteX7" fmla="*/ 0 w 1042873"/>
                <a:gd name="connsiteY7" fmla="*/ 714396 h 1016785"/>
                <a:gd name="connsiteX8" fmla="*/ 41275 w 1042873"/>
                <a:gd name="connsiteY8" fmla="*/ 225446 h 1016785"/>
                <a:gd name="connsiteX0" fmla="*/ 41275 w 1042873"/>
                <a:gd name="connsiteY0" fmla="*/ 225446 h 1016785"/>
                <a:gd name="connsiteX1" fmla="*/ 666750 w 1042873"/>
                <a:gd name="connsiteY1" fmla="*/ 19071 h 1016785"/>
                <a:gd name="connsiteX2" fmla="*/ 783057 w 1042873"/>
                <a:gd name="connsiteY2" fmla="*/ 188483 h 1016785"/>
                <a:gd name="connsiteX3" fmla="*/ 888126 w 1042873"/>
                <a:gd name="connsiteY3" fmla="*/ 536764 h 1016785"/>
                <a:gd name="connsiteX4" fmla="*/ 850870 w 1042873"/>
                <a:gd name="connsiteY4" fmla="*/ 948688 h 1016785"/>
                <a:gd name="connsiteX5" fmla="*/ 381000 w 1042873"/>
                <a:gd name="connsiteY5" fmla="*/ 762021 h 1016785"/>
                <a:gd name="connsiteX6" fmla="*/ 203200 w 1042873"/>
                <a:gd name="connsiteY6" fmla="*/ 914420 h 1016785"/>
                <a:gd name="connsiteX7" fmla="*/ 0 w 1042873"/>
                <a:gd name="connsiteY7" fmla="*/ 714396 h 1016785"/>
                <a:gd name="connsiteX8" fmla="*/ 41275 w 1042873"/>
                <a:gd name="connsiteY8" fmla="*/ 225446 h 1016785"/>
                <a:gd name="connsiteX0" fmla="*/ 41275 w 1042873"/>
                <a:gd name="connsiteY0" fmla="*/ 225446 h 1016785"/>
                <a:gd name="connsiteX1" fmla="*/ 666750 w 1042873"/>
                <a:gd name="connsiteY1" fmla="*/ 19071 h 1016785"/>
                <a:gd name="connsiteX2" fmla="*/ 783057 w 1042873"/>
                <a:gd name="connsiteY2" fmla="*/ 188483 h 1016785"/>
                <a:gd name="connsiteX3" fmla="*/ 888126 w 1042873"/>
                <a:gd name="connsiteY3" fmla="*/ 536764 h 1016785"/>
                <a:gd name="connsiteX4" fmla="*/ 850870 w 1042873"/>
                <a:gd name="connsiteY4" fmla="*/ 948688 h 1016785"/>
                <a:gd name="connsiteX5" fmla="*/ 381000 w 1042873"/>
                <a:gd name="connsiteY5" fmla="*/ 762021 h 1016785"/>
                <a:gd name="connsiteX6" fmla="*/ 203200 w 1042873"/>
                <a:gd name="connsiteY6" fmla="*/ 914420 h 1016785"/>
                <a:gd name="connsiteX7" fmla="*/ 0 w 1042873"/>
                <a:gd name="connsiteY7" fmla="*/ 714396 h 1016785"/>
                <a:gd name="connsiteX8" fmla="*/ 41275 w 1042873"/>
                <a:gd name="connsiteY8" fmla="*/ 225446 h 1016785"/>
                <a:gd name="connsiteX0" fmla="*/ 41275 w 1042873"/>
                <a:gd name="connsiteY0" fmla="*/ 225446 h 1016785"/>
                <a:gd name="connsiteX1" fmla="*/ 666750 w 1042873"/>
                <a:gd name="connsiteY1" fmla="*/ 19071 h 1016785"/>
                <a:gd name="connsiteX2" fmla="*/ 783057 w 1042873"/>
                <a:gd name="connsiteY2" fmla="*/ 188483 h 1016785"/>
                <a:gd name="connsiteX3" fmla="*/ 778074 w 1042873"/>
                <a:gd name="connsiteY3" fmla="*/ 367148 h 1016785"/>
                <a:gd name="connsiteX4" fmla="*/ 888126 w 1042873"/>
                <a:gd name="connsiteY4" fmla="*/ 536764 h 1016785"/>
                <a:gd name="connsiteX5" fmla="*/ 850870 w 1042873"/>
                <a:gd name="connsiteY5" fmla="*/ 948688 h 1016785"/>
                <a:gd name="connsiteX6" fmla="*/ 381000 w 1042873"/>
                <a:gd name="connsiteY6" fmla="*/ 762021 h 1016785"/>
                <a:gd name="connsiteX7" fmla="*/ 203200 w 1042873"/>
                <a:gd name="connsiteY7" fmla="*/ 914420 h 1016785"/>
                <a:gd name="connsiteX8" fmla="*/ 0 w 1042873"/>
                <a:gd name="connsiteY8" fmla="*/ 714396 h 1016785"/>
                <a:gd name="connsiteX9" fmla="*/ 41275 w 1042873"/>
                <a:gd name="connsiteY9" fmla="*/ 225446 h 1016785"/>
                <a:gd name="connsiteX0" fmla="*/ 41275 w 1042873"/>
                <a:gd name="connsiteY0" fmla="*/ 225446 h 1016785"/>
                <a:gd name="connsiteX1" fmla="*/ 666750 w 1042873"/>
                <a:gd name="connsiteY1" fmla="*/ 19071 h 1016785"/>
                <a:gd name="connsiteX2" fmla="*/ 783057 w 1042873"/>
                <a:gd name="connsiteY2" fmla="*/ 188483 h 1016785"/>
                <a:gd name="connsiteX3" fmla="*/ 778074 w 1042873"/>
                <a:gd name="connsiteY3" fmla="*/ 367148 h 1016785"/>
                <a:gd name="connsiteX4" fmla="*/ 888126 w 1042873"/>
                <a:gd name="connsiteY4" fmla="*/ 536764 h 1016785"/>
                <a:gd name="connsiteX5" fmla="*/ 850870 w 1042873"/>
                <a:gd name="connsiteY5" fmla="*/ 948688 h 1016785"/>
                <a:gd name="connsiteX6" fmla="*/ 381000 w 1042873"/>
                <a:gd name="connsiteY6" fmla="*/ 762021 h 1016785"/>
                <a:gd name="connsiteX7" fmla="*/ 203200 w 1042873"/>
                <a:gd name="connsiteY7" fmla="*/ 914420 h 1016785"/>
                <a:gd name="connsiteX8" fmla="*/ 0 w 1042873"/>
                <a:gd name="connsiteY8" fmla="*/ 714396 h 1016785"/>
                <a:gd name="connsiteX9" fmla="*/ 41275 w 1042873"/>
                <a:gd name="connsiteY9" fmla="*/ 225446 h 1016785"/>
                <a:gd name="connsiteX0" fmla="*/ 41275 w 1042873"/>
                <a:gd name="connsiteY0" fmla="*/ 225446 h 1016785"/>
                <a:gd name="connsiteX1" fmla="*/ 666750 w 1042873"/>
                <a:gd name="connsiteY1" fmla="*/ 19071 h 1016785"/>
                <a:gd name="connsiteX2" fmla="*/ 783057 w 1042873"/>
                <a:gd name="connsiteY2" fmla="*/ 188483 h 1016785"/>
                <a:gd name="connsiteX3" fmla="*/ 778074 w 1042873"/>
                <a:gd name="connsiteY3" fmla="*/ 367148 h 1016785"/>
                <a:gd name="connsiteX4" fmla="*/ 888126 w 1042873"/>
                <a:gd name="connsiteY4" fmla="*/ 536764 h 1016785"/>
                <a:gd name="connsiteX5" fmla="*/ 850870 w 1042873"/>
                <a:gd name="connsiteY5" fmla="*/ 948688 h 1016785"/>
                <a:gd name="connsiteX6" fmla="*/ 381000 w 1042873"/>
                <a:gd name="connsiteY6" fmla="*/ 762021 h 1016785"/>
                <a:gd name="connsiteX7" fmla="*/ 203200 w 1042873"/>
                <a:gd name="connsiteY7" fmla="*/ 914420 h 1016785"/>
                <a:gd name="connsiteX8" fmla="*/ 0 w 1042873"/>
                <a:gd name="connsiteY8" fmla="*/ 714396 h 1016785"/>
                <a:gd name="connsiteX9" fmla="*/ 41275 w 1042873"/>
                <a:gd name="connsiteY9" fmla="*/ 225446 h 1016785"/>
                <a:gd name="connsiteX0" fmla="*/ 41275 w 1042873"/>
                <a:gd name="connsiteY0" fmla="*/ 225446 h 1016785"/>
                <a:gd name="connsiteX1" fmla="*/ 666750 w 1042873"/>
                <a:gd name="connsiteY1" fmla="*/ 19071 h 1016785"/>
                <a:gd name="connsiteX2" fmla="*/ 783057 w 1042873"/>
                <a:gd name="connsiteY2" fmla="*/ 188483 h 1016785"/>
                <a:gd name="connsiteX3" fmla="*/ 778074 w 1042873"/>
                <a:gd name="connsiteY3" fmla="*/ 367148 h 1016785"/>
                <a:gd name="connsiteX4" fmla="*/ 888126 w 1042873"/>
                <a:gd name="connsiteY4" fmla="*/ 536764 h 1016785"/>
                <a:gd name="connsiteX5" fmla="*/ 850870 w 1042873"/>
                <a:gd name="connsiteY5" fmla="*/ 948688 h 1016785"/>
                <a:gd name="connsiteX6" fmla="*/ 381000 w 1042873"/>
                <a:gd name="connsiteY6" fmla="*/ 762021 h 1016785"/>
                <a:gd name="connsiteX7" fmla="*/ 203200 w 1042873"/>
                <a:gd name="connsiteY7" fmla="*/ 914420 h 1016785"/>
                <a:gd name="connsiteX8" fmla="*/ 0 w 1042873"/>
                <a:gd name="connsiteY8" fmla="*/ 714396 h 1016785"/>
                <a:gd name="connsiteX9" fmla="*/ 41275 w 1042873"/>
                <a:gd name="connsiteY9" fmla="*/ 225446 h 1016785"/>
                <a:gd name="connsiteX0" fmla="*/ 41275 w 1042873"/>
                <a:gd name="connsiteY0" fmla="*/ 225446 h 1016785"/>
                <a:gd name="connsiteX1" fmla="*/ 666750 w 1042873"/>
                <a:gd name="connsiteY1" fmla="*/ 19071 h 1016785"/>
                <a:gd name="connsiteX2" fmla="*/ 783057 w 1042873"/>
                <a:gd name="connsiteY2" fmla="*/ 188483 h 1016785"/>
                <a:gd name="connsiteX3" fmla="*/ 778074 w 1042873"/>
                <a:gd name="connsiteY3" fmla="*/ 367148 h 1016785"/>
                <a:gd name="connsiteX4" fmla="*/ 888126 w 1042873"/>
                <a:gd name="connsiteY4" fmla="*/ 536764 h 1016785"/>
                <a:gd name="connsiteX5" fmla="*/ 850870 w 1042873"/>
                <a:gd name="connsiteY5" fmla="*/ 948688 h 1016785"/>
                <a:gd name="connsiteX6" fmla="*/ 381000 w 1042873"/>
                <a:gd name="connsiteY6" fmla="*/ 762021 h 1016785"/>
                <a:gd name="connsiteX7" fmla="*/ 203200 w 1042873"/>
                <a:gd name="connsiteY7" fmla="*/ 914420 h 1016785"/>
                <a:gd name="connsiteX8" fmla="*/ 0 w 1042873"/>
                <a:gd name="connsiteY8" fmla="*/ 714396 h 1016785"/>
                <a:gd name="connsiteX9" fmla="*/ 41275 w 1042873"/>
                <a:gd name="connsiteY9" fmla="*/ 225446 h 1016785"/>
                <a:gd name="connsiteX0" fmla="*/ 41275 w 1042873"/>
                <a:gd name="connsiteY0" fmla="*/ 225446 h 1016785"/>
                <a:gd name="connsiteX1" fmla="*/ 666750 w 1042873"/>
                <a:gd name="connsiteY1" fmla="*/ 19071 h 1016785"/>
                <a:gd name="connsiteX2" fmla="*/ 783057 w 1042873"/>
                <a:gd name="connsiteY2" fmla="*/ 188483 h 1016785"/>
                <a:gd name="connsiteX3" fmla="*/ 778074 w 1042873"/>
                <a:gd name="connsiteY3" fmla="*/ 367148 h 1016785"/>
                <a:gd name="connsiteX4" fmla="*/ 888126 w 1042873"/>
                <a:gd name="connsiteY4" fmla="*/ 536764 h 1016785"/>
                <a:gd name="connsiteX5" fmla="*/ 850870 w 1042873"/>
                <a:gd name="connsiteY5" fmla="*/ 948688 h 1016785"/>
                <a:gd name="connsiteX6" fmla="*/ 381000 w 1042873"/>
                <a:gd name="connsiteY6" fmla="*/ 762021 h 1016785"/>
                <a:gd name="connsiteX7" fmla="*/ 203200 w 1042873"/>
                <a:gd name="connsiteY7" fmla="*/ 914420 h 1016785"/>
                <a:gd name="connsiteX8" fmla="*/ 0 w 1042873"/>
                <a:gd name="connsiteY8" fmla="*/ 714396 h 1016785"/>
                <a:gd name="connsiteX9" fmla="*/ 41275 w 1042873"/>
                <a:gd name="connsiteY9" fmla="*/ 225446 h 1016785"/>
                <a:gd name="connsiteX0" fmla="*/ 41275 w 1042873"/>
                <a:gd name="connsiteY0" fmla="*/ 193096 h 984435"/>
                <a:gd name="connsiteX1" fmla="*/ 647932 w 1042873"/>
                <a:gd name="connsiteY1" fmla="*/ 20453 h 984435"/>
                <a:gd name="connsiteX2" fmla="*/ 783057 w 1042873"/>
                <a:gd name="connsiteY2" fmla="*/ 156133 h 984435"/>
                <a:gd name="connsiteX3" fmla="*/ 778074 w 1042873"/>
                <a:gd name="connsiteY3" fmla="*/ 334798 h 984435"/>
                <a:gd name="connsiteX4" fmla="*/ 888126 w 1042873"/>
                <a:gd name="connsiteY4" fmla="*/ 504414 h 984435"/>
                <a:gd name="connsiteX5" fmla="*/ 850870 w 1042873"/>
                <a:gd name="connsiteY5" fmla="*/ 916338 h 984435"/>
                <a:gd name="connsiteX6" fmla="*/ 381000 w 1042873"/>
                <a:gd name="connsiteY6" fmla="*/ 729671 h 984435"/>
                <a:gd name="connsiteX7" fmla="*/ 203200 w 1042873"/>
                <a:gd name="connsiteY7" fmla="*/ 882070 h 984435"/>
                <a:gd name="connsiteX8" fmla="*/ 0 w 1042873"/>
                <a:gd name="connsiteY8" fmla="*/ 682046 h 984435"/>
                <a:gd name="connsiteX9" fmla="*/ 41275 w 1042873"/>
                <a:gd name="connsiteY9" fmla="*/ 193096 h 984435"/>
                <a:gd name="connsiteX0" fmla="*/ 41275 w 1042873"/>
                <a:gd name="connsiteY0" fmla="*/ 288680 h 1080019"/>
                <a:gd name="connsiteX1" fmla="*/ 647932 w 1042873"/>
                <a:gd name="connsiteY1" fmla="*/ 116037 h 1080019"/>
                <a:gd name="connsiteX2" fmla="*/ 783057 w 1042873"/>
                <a:gd name="connsiteY2" fmla="*/ 251717 h 1080019"/>
                <a:gd name="connsiteX3" fmla="*/ 778074 w 1042873"/>
                <a:gd name="connsiteY3" fmla="*/ 430382 h 1080019"/>
                <a:gd name="connsiteX4" fmla="*/ 888126 w 1042873"/>
                <a:gd name="connsiteY4" fmla="*/ 599998 h 1080019"/>
                <a:gd name="connsiteX5" fmla="*/ 850870 w 1042873"/>
                <a:gd name="connsiteY5" fmla="*/ 1011922 h 1080019"/>
                <a:gd name="connsiteX6" fmla="*/ 381000 w 1042873"/>
                <a:gd name="connsiteY6" fmla="*/ 825255 h 1080019"/>
                <a:gd name="connsiteX7" fmla="*/ 203200 w 1042873"/>
                <a:gd name="connsiteY7" fmla="*/ 977654 h 1080019"/>
                <a:gd name="connsiteX8" fmla="*/ 0 w 1042873"/>
                <a:gd name="connsiteY8" fmla="*/ 777630 h 1080019"/>
                <a:gd name="connsiteX9" fmla="*/ 41275 w 1042873"/>
                <a:gd name="connsiteY9" fmla="*/ 288680 h 1080019"/>
                <a:gd name="connsiteX0" fmla="*/ 114938 w 1042873"/>
                <a:gd name="connsiteY0" fmla="*/ 314698 h 1076300"/>
                <a:gd name="connsiteX1" fmla="*/ 647932 w 1042873"/>
                <a:gd name="connsiteY1" fmla="*/ 112318 h 1076300"/>
                <a:gd name="connsiteX2" fmla="*/ 783057 w 1042873"/>
                <a:gd name="connsiteY2" fmla="*/ 247998 h 1076300"/>
                <a:gd name="connsiteX3" fmla="*/ 778074 w 1042873"/>
                <a:gd name="connsiteY3" fmla="*/ 426663 h 1076300"/>
                <a:gd name="connsiteX4" fmla="*/ 888126 w 1042873"/>
                <a:gd name="connsiteY4" fmla="*/ 596279 h 1076300"/>
                <a:gd name="connsiteX5" fmla="*/ 850870 w 1042873"/>
                <a:gd name="connsiteY5" fmla="*/ 1008203 h 1076300"/>
                <a:gd name="connsiteX6" fmla="*/ 381000 w 1042873"/>
                <a:gd name="connsiteY6" fmla="*/ 821536 h 1076300"/>
                <a:gd name="connsiteX7" fmla="*/ 203200 w 1042873"/>
                <a:gd name="connsiteY7" fmla="*/ 973935 h 1076300"/>
                <a:gd name="connsiteX8" fmla="*/ 0 w 1042873"/>
                <a:gd name="connsiteY8" fmla="*/ 773911 h 1076300"/>
                <a:gd name="connsiteX9" fmla="*/ 114938 w 1042873"/>
                <a:gd name="connsiteY9" fmla="*/ 314698 h 1076300"/>
                <a:gd name="connsiteX0" fmla="*/ 114938 w 1042873"/>
                <a:gd name="connsiteY0" fmla="*/ 498125 h 1259727"/>
                <a:gd name="connsiteX1" fmla="*/ 647932 w 1042873"/>
                <a:gd name="connsiteY1" fmla="*/ 295745 h 1259727"/>
                <a:gd name="connsiteX2" fmla="*/ 783057 w 1042873"/>
                <a:gd name="connsiteY2" fmla="*/ 431425 h 1259727"/>
                <a:gd name="connsiteX3" fmla="*/ 778074 w 1042873"/>
                <a:gd name="connsiteY3" fmla="*/ 610090 h 1259727"/>
                <a:gd name="connsiteX4" fmla="*/ 888126 w 1042873"/>
                <a:gd name="connsiteY4" fmla="*/ 779706 h 1259727"/>
                <a:gd name="connsiteX5" fmla="*/ 850870 w 1042873"/>
                <a:gd name="connsiteY5" fmla="*/ 1191630 h 1259727"/>
                <a:gd name="connsiteX6" fmla="*/ 381000 w 1042873"/>
                <a:gd name="connsiteY6" fmla="*/ 1004963 h 1259727"/>
                <a:gd name="connsiteX7" fmla="*/ 203200 w 1042873"/>
                <a:gd name="connsiteY7" fmla="*/ 1157362 h 1259727"/>
                <a:gd name="connsiteX8" fmla="*/ 0 w 1042873"/>
                <a:gd name="connsiteY8" fmla="*/ 957338 h 1259727"/>
                <a:gd name="connsiteX9" fmla="*/ 114938 w 1042873"/>
                <a:gd name="connsiteY9" fmla="*/ 498125 h 1259727"/>
                <a:gd name="connsiteX0" fmla="*/ 23884 w 951819"/>
                <a:gd name="connsiteY0" fmla="*/ 498125 h 1259727"/>
                <a:gd name="connsiteX1" fmla="*/ 556878 w 951819"/>
                <a:gd name="connsiteY1" fmla="*/ 295745 h 1259727"/>
                <a:gd name="connsiteX2" fmla="*/ 692003 w 951819"/>
                <a:gd name="connsiteY2" fmla="*/ 431425 h 1259727"/>
                <a:gd name="connsiteX3" fmla="*/ 687020 w 951819"/>
                <a:gd name="connsiteY3" fmla="*/ 610090 h 1259727"/>
                <a:gd name="connsiteX4" fmla="*/ 797072 w 951819"/>
                <a:gd name="connsiteY4" fmla="*/ 779706 h 1259727"/>
                <a:gd name="connsiteX5" fmla="*/ 759816 w 951819"/>
                <a:gd name="connsiteY5" fmla="*/ 1191630 h 1259727"/>
                <a:gd name="connsiteX6" fmla="*/ 289946 w 951819"/>
                <a:gd name="connsiteY6" fmla="*/ 1004963 h 1259727"/>
                <a:gd name="connsiteX7" fmla="*/ 112146 w 951819"/>
                <a:gd name="connsiteY7" fmla="*/ 1157362 h 1259727"/>
                <a:gd name="connsiteX8" fmla="*/ 23884 w 951819"/>
                <a:gd name="connsiteY8" fmla="*/ 498125 h 1259727"/>
                <a:gd name="connsiteX0" fmla="*/ 23884 w 951819"/>
                <a:gd name="connsiteY0" fmla="*/ 498125 h 1265890"/>
                <a:gd name="connsiteX1" fmla="*/ 556878 w 951819"/>
                <a:gd name="connsiteY1" fmla="*/ 295745 h 1265890"/>
                <a:gd name="connsiteX2" fmla="*/ 692003 w 951819"/>
                <a:gd name="connsiteY2" fmla="*/ 431425 h 1265890"/>
                <a:gd name="connsiteX3" fmla="*/ 687020 w 951819"/>
                <a:gd name="connsiteY3" fmla="*/ 610090 h 1265890"/>
                <a:gd name="connsiteX4" fmla="*/ 797072 w 951819"/>
                <a:gd name="connsiteY4" fmla="*/ 779706 h 1265890"/>
                <a:gd name="connsiteX5" fmla="*/ 759816 w 951819"/>
                <a:gd name="connsiteY5" fmla="*/ 1191630 h 1265890"/>
                <a:gd name="connsiteX6" fmla="*/ 817229 w 951819"/>
                <a:gd name="connsiteY6" fmla="*/ 1048683 h 1265890"/>
                <a:gd name="connsiteX7" fmla="*/ 112146 w 951819"/>
                <a:gd name="connsiteY7" fmla="*/ 1157362 h 1265890"/>
                <a:gd name="connsiteX8" fmla="*/ 23884 w 951819"/>
                <a:gd name="connsiteY8" fmla="*/ 498125 h 1265890"/>
                <a:gd name="connsiteX0" fmla="*/ 23884 w 951819"/>
                <a:gd name="connsiteY0" fmla="*/ 498125 h 1191630"/>
                <a:gd name="connsiteX1" fmla="*/ 556878 w 951819"/>
                <a:gd name="connsiteY1" fmla="*/ 295745 h 1191630"/>
                <a:gd name="connsiteX2" fmla="*/ 692003 w 951819"/>
                <a:gd name="connsiteY2" fmla="*/ 431425 h 1191630"/>
                <a:gd name="connsiteX3" fmla="*/ 687020 w 951819"/>
                <a:gd name="connsiteY3" fmla="*/ 610090 h 1191630"/>
                <a:gd name="connsiteX4" fmla="*/ 797072 w 951819"/>
                <a:gd name="connsiteY4" fmla="*/ 779706 h 1191630"/>
                <a:gd name="connsiteX5" fmla="*/ 759816 w 951819"/>
                <a:gd name="connsiteY5" fmla="*/ 1191630 h 1191630"/>
                <a:gd name="connsiteX6" fmla="*/ 817229 w 951819"/>
                <a:gd name="connsiteY6" fmla="*/ 1048683 h 1191630"/>
                <a:gd name="connsiteX7" fmla="*/ 112146 w 951819"/>
                <a:gd name="connsiteY7" fmla="*/ 1157362 h 1191630"/>
                <a:gd name="connsiteX8" fmla="*/ 23884 w 951819"/>
                <a:gd name="connsiteY8" fmla="*/ 498125 h 1191630"/>
                <a:gd name="connsiteX0" fmla="*/ 23884 w 951819"/>
                <a:gd name="connsiteY0" fmla="*/ 498125 h 1199782"/>
                <a:gd name="connsiteX1" fmla="*/ 556878 w 951819"/>
                <a:gd name="connsiteY1" fmla="*/ 295745 h 1199782"/>
                <a:gd name="connsiteX2" fmla="*/ 692003 w 951819"/>
                <a:gd name="connsiteY2" fmla="*/ 431425 h 1199782"/>
                <a:gd name="connsiteX3" fmla="*/ 687020 w 951819"/>
                <a:gd name="connsiteY3" fmla="*/ 610090 h 1199782"/>
                <a:gd name="connsiteX4" fmla="*/ 797072 w 951819"/>
                <a:gd name="connsiteY4" fmla="*/ 779706 h 1199782"/>
                <a:gd name="connsiteX5" fmla="*/ 759816 w 951819"/>
                <a:gd name="connsiteY5" fmla="*/ 1191630 h 1199782"/>
                <a:gd name="connsiteX6" fmla="*/ 817229 w 951819"/>
                <a:gd name="connsiteY6" fmla="*/ 1048683 h 1199782"/>
                <a:gd name="connsiteX7" fmla="*/ 112146 w 951819"/>
                <a:gd name="connsiteY7" fmla="*/ 1157362 h 1199782"/>
                <a:gd name="connsiteX8" fmla="*/ 23884 w 951819"/>
                <a:gd name="connsiteY8" fmla="*/ 498125 h 1199782"/>
                <a:gd name="connsiteX0" fmla="*/ 17820 w 945755"/>
                <a:gd name="connsiteY0" fmla="*/ 498125 h 1200492"/>
                <a:gd name="connsiteX1" fmla="*/ 550814 w 945755"/>
                <a:gd name="connsiteY1" fmla="*/ 295745 h 1200492"/>
                <a:gd name="connsiteX2" fmla="*/ 685939 w 945755"/>
                <a:gd name="connsiteY2" fmla="*/ 431425 h 1200492"/>
                <a:gd name="connsiteX3" fmla="*/ 680956 w 945755"/>
                <a:gd name="connsiteY3" fmla="*/ 610090 h 1200492"/>
                <a:gd name="connsiteX4" fmla="*/ 791008 w 945755"/>
                <a:gd name="connsiteY4" fmla="*/ 779706 h 1200492"/>
                <a:gd name="connsiteX5" fmla="*/ 753752 w 945755"/>
                <a:gd name="connsiteY5" fmla="*/ 1191630 h 1200492"/>
                <a:gd name="connsiteX6" fmla="*/ 811165 w 945755"/>
                <a:gd name="connsiteY6" fmla="*/ 1048683 h 1200492"/>
                <a:gd name="connsiteX7" fmla="*/ 166309 w 945755"/>
                <a:gd name="connsiteY7" fmla="*/ 1158685 h 1200492"/>
                <a:gd name="connsiteX8" fmla="*/ 17820 w 945755"/>
                <a:gd name="connsiteY8" fmla="*/ 498125 h 1200492"/>
                <a:gd name="connsiteX0" fmla="*/ 17820 w 945755"/>
                <a:gd name="connsiteY0" fmla="*/ 498125 h 1226071"/>
                <a:gd name="connsiteX1" fmla="*/ 550814 w 945755"/>
                <a:gd name="connsiteY1" fmla="*/ 295745 h 1226071"/>
                <a:gd name="connsiteX2" fmla="*/ 685939 w 945755"/>
                <a:gd name="connsiteY2" fmla="*/ 431425 h 1226071"/>
                <a:gd name="connsiteX3" fmla="*/ 680956 w 945755"/>
                <a:gd name="connsiteY3" fmla="*/ 610090 h 1226071"/>
                <a:gd name="connsiteX4" fmla="*/ 791008 w 945755"/>
                <a:gd name="connsiteY4" fmla="*/ 779706 h 1226071"/>
                <a:gd name="connsiteX5" fmla="*/ 753752 w 945755"/>
                <a:gd name="connsiteY5" fmla="*/ 1191630 h 1226071"/>
                <a:gd name="connsiteX6" fmla="*/ 811165 w 945755"/>
                <a:gd name="connsiteY6" fmla="*/ 1048683 h 1226071"/>
                <a:gd name="connsiteX7" fmla="*/ 166309 w 945755"/>
                <a:gd name="connsiteY7" fmla="*/ 1158685 h 1226071"/>
                <a:gd name="connsiteX8" fmla="*/ 17820 w 945755"/>
                <a:gd name="connsiteY8" fmla="*/ 498125 h 1226071"/>
                <a:gd name="connsiteX0" fmla="*/ 36079 w 964014"/>
                <a:gd name="connsiteY0" fmla="*/ 498125 h 1226071"/>
                <a:gd name="connsiteX1" fmla="*/ 569073 w 964014"/>
                <a:gd name="connsiteY1" fmla="*/ 295745 h 1226071"/>
                <a:gd name="connsiteX2" fmla="*/ 704198 w 964014"/>
                <a:gd name="connsiteY2" fmla="*/ 431425 h 1226071"/>
                <a:gd name="connsiteX3" fmla="*/ 699215 w 964014"/>
                <a:gd name="connsiteY3" fmla="*/ 610090 h 1226071"/>
                <a:gd name="connsiteX4" fmla="*/ 809267 w 964014"/>
                <a:gd name="connsiteY4" fmla="*/ 779706 h 1226071"/>
                <a:gd name="connsiteX5" fmla="*/ 772011 w 964014"/>
                <a:gd name="connsiteY5" fmla="*/ 1191630 h 1226071"/>
                <a:gd name="connsiteX6" fmla="*/ 829424 w 964014"/>
                <a:gd name="connsiteY6" fmla="*/ 1048683 h 1226071"/>
                <a:gd name="connsiteX7" fmla="*/ 184568 w 964014"/>
                <a:gd name="connsiteY7" fmla="*/ 1158685 h 1226071"/>
                <a:gd name="connsiteX8" fmla="*/ 36079 w 964014"/>
                <a:gd name="connsiteY8" fmla="*/ 498125 h 1226071"/>
                <a:gd name="connsiteX0" fmla="*/ 40235 w 952121"/>
                <a:gd name="connsiteY0" fmla="*/ 474874 h 1247660"/>
                <a:gd name="connsiteX1" fmla="*/ 557180 w 952121"/>
                <a:gd name="connsiteY1" fmla="*/ 317334 h 1247660"/>
                <a:gd name="connsiteX2" fmla="*/ 692305 w 952121"/>
                <a:gd name="connsiteY2" fmla="*/ 453014 h 1247660"/>
                <a:gd name="connsiteX3" fmla="*/ 687322 w 952121"/>
                <a:gd name="connsiteY3" fmla="*/ 631679 h 1247660"/>
                <a:gd name="connsiteX4" fmla="*/ 797374 w 952121"/>
                <a:gd name="connsiteY4" fmla="*/ 801295 h 1247660"/>
                <a:gd name="connsiteX5" fmla="*/ 760118 w 952121"/>
                <a:gd name="connsiteY5" fmla="*/ 1213219 h 1247660"/>
                <a:gd name="connsiteX6" fmla="*/ 817531 w 952121"/>
                <a:gd name="connsiteY6" fmla="*/ 1070272 h 1247660"/>
                <a:gd name="connsiteX7" fmla="*/ 172675 w 952121"/>
                <a:gd name="connsiteY7" fmla="*/ 1180274 h 1247660"/>
                <a:gd name="connsiteX8" fmla="*/ 40235 w 952121"/>
                <a:gd name="connsiteY8" fmla="*/ 474874 h 1247660"/>
                <a:gd name="connsiteX0" fmla="*/ 40235 w 952121"/>
                <a:gd name="connsiteY0" fmla="*/ 441158 h 1213944"/>
                <a:gd name="connsiteX1" fmla="*/ 557180 w 952121"/>
                <a:gd name="connsiteY1" fmla="*/ 283618 h 1213944"/>
                <a:gd name="connsiteX2" fmla="*/ 692305 w 952121"/>
                <a:gd name="connsiteY2" fmla="*/ 419298 h 1213944"/>
                <a:gd name="connsiteX3" fmla="*/ 687322 w 952121"/>
                <a:gd name="connsiteY3" fmla="*/ 597963 h 1213944"/>
                <a:gd name="connsiteX4" fmla="*/ 797374 w 952121"/>
                <a:gd name="connsiteY4" fmla="*/ 767579 h 1213944"/>
                <a:gd name="connsiteX5" fmla="*/ 760118 w 952121"/>
                <a:gd name="connsiteY5" fmla="*/ 1179503 h 1213944"/>
                <a:gd name="connsiteX6" fmla="*/ 817531 w 952121"/>
                <a:gd name="connsiteY6" fmla="*/ 1036556 h 1213944"/>
                <a:gd name="connsiteX7" fmla="*/ 172675 w 952121"/>
                <a:gd name="connsiteY7" fmla="*/ 1146558 h 1213944"/>
                <a:gd name="connsiteX8" fmla="*/ 40235 w 952121"/>
                <a:gd name="connsiteY8" fmla="*/ 441158 h 1213944"/>
                <a:gd name="connsiteX0" fmla="*/ 40235 w 952121"/>
                <a:gd name="connsiteY0" fmla="*/ 441158 h 1213944"/>
                <a:gd name="connsiteX1" fmla="*/ 557180 w 952121"/>
                <a:gd name="connsiteY1" fmla="*/ 283618 h 1213944"/>
                <a:gd name="connsiteX2" fmla="*/ 692305 w 952121"/>
                <a:gd name="connsiteY2" fmla="*/ 419298 h 1213944"/>
                <a:gd name="connsiteX3" fmla="*/ 687322 w 952121"/>
                <a:gd name="connsiteY3" fmla="*/ 597963 h 1213944"/>
                <a:gd name="connsiteX4" fmla="*/ 797374 w 952121"/>
                <a:gd name="connsiteY4" fmla="*/ 767579 h 1213944"/>
                <a:gd name="connsiteX5" fmla="*/ 760118 w 952121"/>
                <a:gd name="connsiteY5" fmla="*/ 1179503 h 1213944"/>
                <a:gd name="connsiteX6" fmla="*/ 817531 w 952121"/>
                <a:gd name="connsiteY6" fmla="*/ 1036556 h 1213944"/>
                <a:gd name="connsiteX7" fmla="*/ 172675 w 952121"/>
                <a:gd name="connsiteY7" fmla="*/ 1146558 h 1213944"/>
                <a:gd name="connsiteX8" fmla="*/ 40235 w 952121"/>
                <a:gd name="connsiteY8" fmla="*/ 441158 h 1213944"/>
                <a:gd name="connsiteX0" fmla="*/ 40235 w 952121"/>
                <a:gd name="connsiteY0" fmla="*/ 441158 h 1213944"/>
                <a:gd name="connsiteX1" fmla="*/ 557180 w 952121"/>
                <a:gd name="connsiteY1" fmla="*/ 283618 h 1213944"/>
                <a:gd name="connsiteX2" fmla="*/ 692305 w 952121"/>
                <a:gd name="connsiteY2" fmla="*/ 419298 h 1213944"/>
                <a:gd name="connsiteX3" fmla="*/ 687322 w 952121"/>
                <a:gd name="connsiteY3" fmla="*/ 597963 h 1213944"/>
                <a:gd name="connsiteX4" fmla="*/ 797374 w 952121"/>
                <a:gd name="connsiteY4" fmla="*/ 767579 h 1213944"/>
                <a:gd name="connsiteX5" fmla="*/ 760118 w 952121"/>
                <a:gd name="connsiteY5" fmla="*/ 1179503 h 1213944"/>
                <a:gd name="connsiteX6" fmla="*/ 817531 w 952121"/>
                <a:gd name="connsiteY6" fmla="*/ 1036556 h 1213944"/>
                <a:gd name="connsiteX7" fmla="*/ 172675 w 952121"/>
                <a:gd name="connsiteY7" fmla="*/ 1146558 h 1213944"/>
                <a:gd name="connsiteX8" fmla="*/ 40235 w 952121"/>
                <a:gd name="connsiteY8" fmla="*/ 441158 h 1213944"/>
                <a:gd name="connsiteX0" fmla="*/ 40235 w 952121"/>
                <a:gd name="connsiteY0" fmla="*/ 441158 h 1213944"/>
                <a:gd name="connsiteX1" fmla="*/ 557180 w 952121"/>
                <a:gd name="connsiteY1" fmla="*/ 283618 h 1213944"/>
                <a:gd name="connsiteX2" fmla="*/ 692305 w 952121"/>
                <a:gd name="connsiteY2" fmla="*/ 419298 h 1213944"/>
                <a:gd name="connsiteX3" fmla="*/ 687322 w 952121"/>
                <a:gd name="connsiteY3" fmla="*/ 597963 h 1213944"/>
                <a:gd name="connsiteX4" fmla="*/ 797374 w 952121"/>
                <a:gd name="connsiteY4" fmla="*/ 767579 h 1213944"/>
                <a:gd name="connsiteX5" fmla="*/ 760118 w 952121"/>
                <a:gd name="connsiteY5" fmla="*/ 1179503 h 1213944"/>
                <a:gd name="connsiteX6" fmla="*/ 817531 w 952121"/>
                <a:gd name="connsiteY6" fmla="*/ 1036556 h 1213944"/>
                <a:gd name="connsiteX7" fmla="*/ 172675 w 952121"/>
                <a:gd name="connsiteY7" fmla="*/ 1146558 h 1213944"/>
                <a:gd name="connsiteX8" fmla="*/ 40235 w 952121"/>
                <a:gd name="connsiteY8" fmla="*/ 441158 h 1213944"/>
                <a:gd name="connsiteX0" fmla="*/ 40235 w 952121"/>
                <a:gd name="connsiteY0" fmla="*/ 441158 h 1213944"/>
                <a:gd name="connsiteX1" fmla="*/ 557180 w 952121"/>
                <a:gd name="connsiteY1" fmla="*/ 283618 h 1213944"/>
                <a:gd name="connsiteX2" fmla="*/ 692305 w 952121"/>
                <a:gd name="connsiteY2" fmla="*/ 419298 h 1213944"/>
                <a:gd name="connsiteX3" fmla="*/ 687322 w 952121"/>
                <a:gd name="connsiteY3" fmla="*/ 597963 h 1213944"/>
                <a:gd name="connsiteX4" fmla="*/ 797374 w 952121"/>
                <a:gd name="connsiteY4" fmla="*/ 767579 h 1213944"/>
                <a:gd name="connsiteX5" fmla="*/ 760118 w 952121"/>
                <a:gd name="connsiteY5" fmla="*/ 1179503 h 1213944"/>
                <a:gd name="connsiteX6" fmla="*/ 817531 w 952121"/>
                <a:gd name="connsiteY6" fmla="*/ 1036556 h 1213944"/>
                <a:gd name="connsiteX7" fmla="*/ 172675 w 952121"/>
                <a:gd name="connsiteY7" fmla="*/ 1146558 h 1213944"/>
                <a:gd name="connsiteX8" fmla="*/ 40235 w 952121"/>
                <a:gd name="connsiteY8" fmla="*/ 441158 h 1213944"/>
                <a:gd name="connsiteX0" fmla="*/ 40235 w 952121"/>
                <a:gd name="connsiteY0" fmla="*/ 453430 h 1226216"/>
                <a:gd name="connsiteX1" fmla="*/ 557180 w 952121"/>
                <a:gd name="connsiteY1" fmla="*/ 295890 h 1226216"/>
                <a:gd name="connsiteX2" fmla="*/ 692305 w 952121"/>
                <a:gd name="connsiteY2" fmla="*/ 431570 h 1226216"/>
                <a:gd name="connsiteX3" fmla="*/ 687322 w 952121"/>
                <a:gd name="connsiteY3" fmla="*/ 610235 h 1226216"/>
                <a:gd name="connsiteX4" fmla="*/ 797374 w 952121"/>
                <a:gd name="connsiteY4" fmla="*/ 779851 h 1226216"/>
                <a:gd name="connsiteX5" fmla="*/ 760118 w 952121"/>
                <a:gd name="connsiteY5" fmla="*/ 1191775 h 1226216"/>
                <a:gd name="connsiteX6" fmla="*/ 817531 w 952121"/>
                <a:gd name="connsiteY6" fmla="*/ 1048828 h 1226216"/>
                <a:gd name="connsiteX7" fmla="*/ 172675 w 952121"/>
                <a:gd name="connsiteY7" fmla="*/ 1158830 h 1226216"/>
                <a:gd name="connsiteX8" fmla="*/ 40235 w 952121"/>
                <a:gd name="connsiteY8" fmla="*/ 453430 h 1226216"/>
                <a:gd name="connsiteX0" fmla="*/ 42206 w 954092"/>
                <a:gd name="connsiteY0" fmla="*/ 453430 h 1226216"/>
                <a:gd name="connsiteX1" fmla="*/ 559151 w 954092"/>
                <a:gd name="connsiteY1" fmla="*/ 295890 h 1226216"/>
                <a:gd name="connsiteX2" fmla="*/ 694276 w 954092"/>
                <a:gd name="connsiteY2" fmla="*/ 431570 h 1226216"/>
                <a:gd name="connsiteX3" fmla="*/ 689293 w 954092"/>
                <a:gd name="connsiteY3" fmla="*/ 610235 h 1226216"/>
                <a:gd name="connsiteX4" fmla="*/ 799345 w 954092"/>
                <a:gd name="connsiteY4" fmla="*/ 779851 h 1226216"/>
                <a:gd name="connsiteX5" fmla="*/ 762089 w 954092"/>
                <a:gd name="connsiteY5" fmla="*/ 1191775 h 1226216"/>
                <a:gd name="connsiteX6" fmla="*/ 819502 w 954092"/>
                <a:gd name="connsiteY6" fmla="*/ 1048828 h 1226216"/>
                <a:gd name="connsiteX7" fmla="*/ 174646 w 954092"/>
                <a:gd name="connsiteY7" fmla="*/ 1158830 h 1226216"/>
                <a:gd name="connsiteX8" fmla="*/ 42206 w 954092"/>
                <a:gd name="connsiteY8" fmla="*/ 453430 h 1226216"/>
                <a:gd name="connsiteX0" fmla="*/ 42206 w 954092"/>
                <a:gd name="connsiteY0" fmla="*/ 453430 h 1226216"/>
                <a:gd name="connsiteX1" fmla="*/ 559151 w 954092"/>
                <a:gd name="connsiteY1" fmla="*/ 295890 h 1226216"/>
                <a:gd name="connsiteX2" fmla="*/ 694276 w 954092"/>
                <a:gd name="connsiteY2" fmla="*/ 431570 h 1226216"/>
                <a:gd name="connsiteX3" fmla="*/ 710218 w 954092"/>
                <a:gd name="connsiteY3" fmla="*/ 617725 h 1226216"/>
                <a:gd name="connsiteX4" fmla="*/ 799345 w 954092"/>
                <a:gd name="connsiteY4" fmla="*/ 779851 h 1226216"/>
                <a:gd name="connsiteX5" fmla="*/ 762089 w 954092"/>
                <a:gd name="connsiteY5" fmla="*/ 1191775 h 1226216"/>
                <a:gd name="connsiteX6" fmla="*/ 819502 w 954092"/>
                <a:gd name="connsiteY6" fmla="*/ 1048828 h 1226216"/>
                <a:gd name="connsiteX7" fmla="*/ 174646 w 954092"/>
                <a:gd name="connsiteY7" fmla="*/ 1158830 h 1226216"/>
                <a:gd name="connsiteX8" fmla="*/ 42206 w 954092"/>
                <a:gd name="connsiteY8" fmla="*/ 453430 h 122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4092" h="1226216">
                  <a:moveTo>
                    <a:pt x="42206" y="453430"/>
                  </a:moveTo>
                  <a:cubicBezTo>
                    <a:pt x="134198" y="-170532"/>
                    <a:pt x="477033" y="-78174"/>
                    <a:pt x="559151" y="295890"/>
                  </a:cubicBezTo>
                  <a:cubicBezTo>
                    <a:pt x="678343" y="339625"/>
                    <a:pt x="685809" y="373362"/>
                    <a:pt x="694276" y="431570"/>
                  </a:cubicBezTo>
                  <a:cubicBezTo>
                    <a:pt x="880769" y="387824"/>
                    <a:pt x="851800" y="586271"/>
                    <a:pt x="710218" y="617725"/>
                  </a:cubicBezTo>
                  <a:cubicBezTo>
                    <a:pt x="662938" y="790843"/>
                    <a:pt x="727803" y="735853"/>
                    <a:pt x="799345" y="779851"/>
                  </a:cubicBezTo>
                  <a:cubicBezTo>
                    <a:pt x="963696" y="873091"/>
                    <a:pt x="1058311" y="1186166"/>
                    <a:pt x="762089" y="1191775"/>
                  </a:cubicBezTo>
                  <a:cubicBezTo>
                    <a:pt x="798973" y="1145865"/>
                    <a:pt x="907873" y="1084811"/>
                    <a:pt x="819502" y="1048828"/>
                  </a:cubicBezTo>
                  <a:cubicBezTo>
                    <a:pt x="641843" y="1274561"/>
                    <a:pt x="272947" y="1253168"/>
                    <a:pt x="174646" y="1158830"/>
                  </a:cubicBezTo>
                  <a:cubicBezTo>
                    <a:pt x="-12335" y="1030048"/>
                    <a:pt x="-36359" y="844988"/>
                    <a:pt x="42206" y="45343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00"/>
                </a:gs>
                <a:gs pos="100000">
                  <a:srgbClr val="FFFFFF"/>
                </a:gs>
                <a:gs pos="63000">
                  <a:srgbClr val="8C3614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1143444" y="4539795"/>
              <a:ext cx="873903" cy="625113"/>
            </a:xfrm>
            <a:custGeom>
              <a:avLst/>
              <a:gdLst>
                <a:gd name="connsiteX0" fmla="*/ 0 w 282579"/>
                <a:gd name="connsiteY0" fmla="*/ 0 h 656121"/>
                <a:gd name="connsiteX1" fmla="*/ 282579 w 282579"/>
                <a:gd name="connsiteY1" fmla="*/ 0 h 656121"/>
                <a:gd name="connsiteX2" fmla="*/ 282579 w 282579"/>
                <a:gd name="connsiteY2" fmla="*/ 656121 h 656121"/>
                <a:gd name="connsiteX3" fmla="*/ 0 w 282579"/>
                <a:gd name="connsiteY3" fmla="*/ 656121 h 656121"/>
                <a:gd name="connsiteX4" fmla="*/ 0 w 282579"/>
                <a:gd name="connsiteY4" fmla="*/ 0 h 656121"/>
                <a:gd name="connsiteX0" fmla="*/ 149409 w 282579"/>
                <a:gd name="connsiteY0" fmla="*/ 12992 h 656121"/>
                <a:gd name="connsiteX1" fmla="*/ 282579 w 282579"/>
                <a:gd name="connsiteY1" fmla="*/ 0 h 656121"/>
                <a:gd name="connsiteX2" fmla="*/ 282579 w 282579"/>
                <a:gd name="connsiteY2" fmla="*/ 656121 h 656121"/>
                <a:gd name="connsiteX3" fmla="*/ 0 w 282579"/>
                <a:gd name="connsiteY3" fmla="*/ 656121 h 656121"/>
                <a:gd name="connsiteX4" fmla="*/ 149409 w 282579"/>
                <a:gd name="connsiteY4" fmla="*/ 12992 h 656121"/>
                <a:gd name="connsiteX0" fmla="*/ 232565 w 365735"/>
                <a:gd name="connsiteY0" fmla="*/ 12992 h 656121"/>
                <a:gd name="connsiteX1" fmla="*/ 365735 w 365735"/>
                <a:gd name="connsiteY1" fmla="*/ 0 h 656121"/>
                <a:gd name="connsiteX2" fmla="*/ 365735 w 365735"/>
                <a:gd name="connsiteY2" fmla="*/ 656121 h 656121"/>
                <a:gd name="connsiteX3" fmla="*/ 83156 w 365735"/>
                <a:gd name="connsiteY3" fmla="*/ 656121 h 656121"/>
                <a:gd name="connsiteX4" fmla="*/ 1956 w 365735"/>
                <a:gd name="connsiteY4" fmla="*/ 380030 h 656121"/>
                <a:gd name="connsiteX5" fmla="*/ 232565 w 365735"/>
                <a:gd name="connsiteY5" fmla="*/ 12992 h 656121"/>
                <a:gd name="connsiteX0" fmla="*/ 232565 w 365735"/>
                <a:gd name="connsiteY0" fmla="*/ 12992 h 688626"/>
                <a:gd name="connsiteX1" fmla="*/ 365735 w 365735"/>
                <a:gd name="connsiteY1" fmla="*/ 0 h 688626"/>
                <a:gd name="connsiteX2" fmla="*/ 365735 w 365735"/>
                <a:gd name="connsiteY2" fmla="*/ 656121 h 688626"/>
                <a:gd name="connsiteX3" fmla="*/ 86404 w 365735"/>
                <a:gd name="connsiteY3" fmla="*/ 688602 h 688626"/>
                <a:gd name="connsiteX4" fmla="*/ 83156 w 365735"/>
                <a:gd name="connsiteY4" fmla="*/ 656121 h 688626"/>
                <a:gd name="connsiteX5" fmla="*/ 1956 w 365735"/>
                <a:gd name="connsiteY5" fmla="*/ 380030 h 688626"/>
                <a:gd name="connsiteX6" fmla="*/ 232565 w 365735"/>
                <a:gd name="connsiteY6" fmla="*/ 12992 h 688626"/>
                <a:gd name="connsiteX0" fmla="*/ 230609 w 363779"/>
                <a:gd name="connsiteY0" fmla="*/ 12992 h 688626"/>
                <a:gd name="connsiteX1" fmla="*/ 363779 w 363779"/>
                <a:gd name="connsiteY1" fmla="*/ 0 h 688626"/>
                <a:gd name="connsiteX2" fmla="*/ 363779 w 363779"/>
                <a:gd name="connsiteY2" fmla="*/ 656121 h 688626"/>
                <a:gd name="connsiteX3" fmla="*/ 84448 w 363779"/>
                <a:gd name="connsiteY3" fmla="*/ 688602 h 688626"/>
                <a:gd name="connsiteX4" fmla="*/ 0 w 363779"/>
                <a:gd name="connsiteY4" fmla="*/ 380030 h 688626"/>
                <a:gd name="connsiteX5" fmla="*/ 230609 w 363779"/>
                <a:gd name="connsiteY5" fmla="*/ 12992 h 688626"/>
                <a:gd name="connsiteX0" fmla="*/ 230609 w 363779"/>
                <a:gd name="connsiteY0" fmla="*/ 12992 h 682136"/>
                <a:gd name="connsiteX1" fmla="*/ 363779 w 363779"/>
                <a:gd name="connsiteY1" fmla="*/ 0 h 682136"/>
                <a:gd name="connsiteX2" fmla="*/ 363779 w 363779"/>
                <a:gd name="connsiteY2" fmla="*/ 656121 h 682136"/>
                <a:gd name="connsiteX3" fmla="*/ 116928 w 363779"/>
                <a:gd name="connsiteY3" fmla="*/ 682106 h 682136"/>
                <a:gd name="connsiteX4" fmla="*/ 0 w 363779"/>
                <a:gd name="connsiteY4" fmla="*/ 380030 h 682136"/>
                <a:gd name="connsiteX5" fmla="*/ 230609 w 363779"/>
                <a:gd name="connsiteY5" fmla="*/ 12992 h 682136"/>
                <a:gd name="connsiteX0" fmla="*/ 230609 w 363779"/>
                <a:gd name="connsiteY0" fmla="*/ 12992 h 682136"/>
                <a:gd name="connsiteX1" fmla="*/ 363779 w 363779"/>
                <a:gd name="connsiteY1" fmla="*/ 0 h 682136"/>
                <a:gd name="connsiteX2" fmla="*/ 363779 w 363779"/>
                <a:gd name="connsiteY2" fmla="*/ 656121 h 682136"/>
                <a:gd name="connsiteX3" fmla="*/ 116928 w 363779"/>
                <a:gd name="connsiteY3" fmla="*/ 682106 h 682136"/>
                <a:gd name="connsiteX4" fmla="*/ 0 w 363779"/>
                <a:gd name="connsiteY4" fmla="*/ 380030 h 682136"/>
                <a:gd name="connsiteX5" fmla="*/ 230609 w 363779"/>
                <a:gd name="connsiteY5" fmla="*/ 12992 h 682136"/>
                <a:gd name="connsiteX0" fmla="*/ 236630 w 369800"/>
                <a:gd name="connsiteY0" fmla="*/ 12992 h 682136"/>
                <a:gd name="connsiteX1" fmla="*/ 369800 w 369800"/>
                <a:gd name="connsiteY1" fmla="*/ 0 h 682136"/>
                <a:gd name="connsiteX2" fmla="*/ 369800 w 369800"/>
                <a:gd name="connsiteY2" fmla="*/ 656121 h 682136"/>
                <a:gd name="connsiteX3" fmla="*/ 122949 w 369800"/>
                <a:gd name="connsiteY3" fmla="*/ 682106 h 682136"/>
                <a:gd name="connsiteX4" fmla="*/ 6021 w 369800"/>
                <a:gd name="connsiteY4" fmla="*/ 380030 h 682136"/>
                <a:gd name="connsiteX5" fmla="*/ 236630 w 369800"/>
                <a:gd name="connsiteY5" fmla="*/ 12992 h 682136"/>
                <a:gd name="connsiteX0" fmla="*/ 240215 w 373385"/>
                <a:gd name="connsiteY0" fmla="*/ 12992 h 682136"/>
                <a:gd name="connsiteX1" fmla="*/ 373385 w 373385"/>
                <a:gd name="connsiteY1" fmla="*/ 0 h 682136"/>
                <a:gd name="connsiteX2" fmla="*/ 373385 w 373385"/>
                <a:gd name="connsiteY2" fmla="*/ 656121 h 682136"/>
                <a:gd name="connsiteX3" fmla="*/ 126534 w 373385"/>
                <a:gd name="connsiteY3" fmla="*/ 682106 h 682136"/>
                <a:gd name="connsiteX4" fmla="*/ 9606 w 373385"/>
                <a:gd name="connsiteY4" fmla="*/ 380030 h 682136"/>
                <a:gd name="connsiteX5" fmla="*/ 240215 w 373385"/>
                <a:gd name="connsiteY5" fmla="*/ 12992 h 682136"/>
                <a:gd name="connsiteX0" fmla="*/ 240215 w 373385"/>
                <a:gd name="connsiteY0" fmla="*/ 12992 h 682136"/>
                <a:gd name="connsiteX1" fmla="*/ 373385 w 373385"/>
                <a:gd name="connsiteY1" fmla="*/ 0 h 682136"/>
                <a:gd name="connsiteX2" fmla="*/ 373385 w 373385"/>
                <a:gd name="connsiteY2" fmla="*/ 656121 h 682136"/>
                <a:gd name="connsiteX3" fmla="*/ 126534 w 373385"/>
                <a:gd name="connsiteY3" fmla="*/ 682106 h 682136"/>
                <a:gd name="connsiteX4" fmla="*/ 9606 w 373385"/>
                <a:gd name="connsiteY4" fmla="*/ 380030 h 682136"/>
                <a:gd name="connsiteX5" fmla="*/ 240215 w 373385"/>
                <a:gd name="connsiteY5" fmla="*/ 12992 h 682136"/>
                <a:gd name="connsiteX0" fmla="*/ 240215 w 373385"/>
                <a:gd name="connsiteY0" fmla="*/ 12992 h 682136"/>
                <a:gd name="connsiteX1" fmla="*/ 373385 w 373385"/>
                <a:gd name="connsiteY1" fmla="*/ 0 h 682136"/>
                <a:gd name="connsiteX2" fmla="*/ 373385 w 373385"/>
                <a:gd name="connsiteY2" fmla="*/ 656121 h 682136"/>
                <a:gd name="connsiteX3" fmla="*/ 126534 w 373385"/>
                <a:gd name="connsiteY3" fmla="*/ 682106 h 682136"/>
                <a:gd name="connsiteX4" fmla="*/ 9606 w 373385"/>
                <a:gd name="connsiteY4" fmla="*/ 380030 h 682136"/>
                <a:gd name="connsiteX5" fmla="*/ 240215 w 373385"/>
                <a:gd name="connsiteY5" fmla="*/ 12992 h 682136"/>
                <a:gd name="connsiteX0" fmla="*/ 240215 w 568267"/>
                <a:gd name="connsiteY0" fmla="*/ 12992 h 682110"/>
                <a:gd name="connsiteX1" fmla="*/ 373385 w 568267"/>
                <a:gd name="connsiteY1" fmla="*/ 0 h 682110"/>
                <a:gd name="connsiteX2" fmla="*/ 568267 w 568267"/>
                <a:gd name="connsiteY2" fmla="*/ 506708 h 682110"/>
                <a:gd name="connsiteX3" fmla="*/ 126534 w 568267"/>
                <a:gd name="connsiteY3" fmla="*/ 682106 h 682110"/>
                <a:gd name="connsiteX4" fmla="*/ 9606 w 568267"/>
                <a:gd name="connsiteY4" fmla="*/ 380030 h 682110"/>
                <a:gd name="connsiteX5" fmla="*/ 240215 w 568267"/>
                <a:gd name="connsiteY5" fmla="*/ 12992 h 682110"/>
                <a:gd name="connsiteX0" fmla="*/ 240215 w 568267"/>
                <a:gd name="connsiteY0" fmla="*/ 12992 h 682115"/>
                <a:gd name="connsiteX1" fmla="*/ 373385 w 568267"/>
                <a:gd name="connsiteY1" fmla="*/ 0 h 682115"/>
                <a:gd name="connsiteX2" fmla="*/ 568267 w 568267"/>
                <a:gd name="connsiteY2" fmla="*/ 506708 h 682115"/>
                <a:gd name="connsiteX3" fmla="*/ 126534 w 568267"/>
                <a:gd name="connsiteY3" fmla="*/ 682106 h 682115"/>
                <a:gd name="connsiteX4" fmla="*/ 9606 w 568267"/>
                <a:gd name="connsiteY4" fmla="*/ 380030 h 682115"/>
                <a:gd name="connsiteX5" fmla="*/ 240215 w 568267"/>
                <a:gd name="connsiteY5" fmla="*/ 12992 h 682115"/>
                <a:gd name="connsiteX0" fmla="*/ 240215 w 568267"/>
                <a:gd name="connsiteY0" fmla="*/ 12992 h 682501"/>
                <a:gd name="connsiteX1" fmla="*/ 373385 w 568267"/>
                <a:gd name="connsiteY1" fmla="*/ 0 h 682501"/>
                <a:gd name="connsiteX2" fmla="*/ 568267 w 568267"/>
                <a:gd name="connsiteY2" fmla="*/ 506708 h 682501"/>
                <a:gd name="connsiteX3" fmla="*/ 126534 w 568267"/>
                <a:gd name="connsiteY3" fmla="*/ 682106 h 682501"/>
                <a:gd name="connsiteX4" fmla="*/ 9606 w 568267"/>
                <a:gd name="connsiteY4" fmla="*/ 380030 h 682501"/>
                <a:gd name="connsiteX5" fmla="*/ 240215 w 568267"/>
                <a:gd name="connsiteY5" fmla="*/ 12992 h 682501"/>
                <a:gd name="connsiteX0" fmla="*/ 240215 w 568267"/>
                <a:gd name="connsiteY0" fmla="*/ 12992 h 682501"/>
                <a:gd name="connsiteX1" fmla="*/ 373385 w 568267"/>
                <a:gd name="connsiteY1" fmla="*/ 0 h 682501"/>
                <a:gd name="connsiteX2" fmla="*/ 483818 w 568267"/>
                <a:gd name="connsiteY2" fmla="*/ 246856 h 682501"/>
                <a:gd name="connsiteX3" fmla="*/ 568267 w 568267"/>
                <a:gd name="connsiteY3" fmla="*/ 506708 h 682501"/>
                <a:gd name="connsiteX4" fmla="*/ 126534 w 568267"/>
                <a:gd name="connsiteY4" fmla="*/ 682106 h 682501"/>
                <a:gd name="connsiteX5" fmla="*/ 9606 w 568267"/>
                <a:gd name="connsiteY5" fmla="*/ 380030 h 682501"/>
                <a:gd name="connsiteX6" fmla="*/ 240215 w 568267"/>
                <a:gd name="connsiteY6" fmla="*/ 12992 h 682501"/>
                <a:gd name="connsiteX0" fmla="*/ 240215 w 568267"/>
                <a:gd name="connsiteY0" fmla="*/ 12992 h 682501"/>
                <a:gd name="connsiteX1" fmla="*/ 373385 w 568267"/>
                <a:gd name="connsiteY1" fmla="*/ 0 h 682501"/>
                <a:gd name="connsiteX2" fmla="*/ 483818 w 568267"/>
                <a:gd name="connsiteY2" fmla="*/ 246856 h 682501"/>
                <a:gd name="connsiteX3" fmla="*/ 214232 w 568267"/>
                <a:gd name="connsiteY3" fmla="*/ 415758 h 682501"/>
                <a:gd name="connsiteX4" fmla="*/ 568267 w 568267"/>
                <a:gd name="connsiteY4" fmla="*/ 506708 h 682501"/>
                <a:gd name="connsiteX5" fmla="*/ 126534 w 568267"/>
                <a:gd name="connsiteY5" fmla="*/ 682106 h 682501"/>
                <a:gd name="connsiteX6" fmla="*/ 9606 w 568267"/>
                <a:gd name="connsiteY6" fmla="*/ 380030 h 682501"/>
                <a:gd name="connsiteX7" fmla="*/ 240215 w 568267"/>
                <a:gd name="connsiteY7" fmla="*/ 12992 h 682501"/>
                <a:gd name="connsiteX0" fmla="*/ 240215 w 568267"/>
                <a:gd name="connsiteY0" fmla="*/ 12992 h 682501"/>
                <a:gd name="connsiteX1" fmla="*/ 373385 w 568267"/>
                <a:gd name="connsiteY1" fmla="*/ 0 h 682501"/>
                <a:gd name="connsiteX2" fmla="*/ 483818 w 568267"/>
                <a:gd name="connsiteY2" fmla="*/ 246856 h 682501"/>
                <a:gd name="connsiteX3" fmla="*/ 214232 w 568267"/>
                <a:gd name="connsiteY3" fmla="*/ 415758 h 682501"/>
                <a:gd name="connsiteX4" fmla="*/ 353897 w 568267"/>
                <a:gd name="connsiteY4" fmla="*/ 344300 h 682501"/>
                <a:gd name="connsiteX5" fmla="*/ 568267 w 568267"/>
                <a:gd name="connsiteY5" fmla="*/ 506708 h 682501"/>
                <a:gd name="connsiteX6" fmla="*/ 126534 w 568267"/>
                <a:gd name="connsiteY6" fmla="*/ 682106 h 682501"/>
                <a:gd name="connsiteX7" fmla="*/ 9606 w 568267"/>
                <a:gd name="connsiteY7" fmla="*/ 380030 h 682501"/>
                <a:gd name="connsiteX8" fmla="*/ 240215 w 568267"/>
                <a:gd name="connsiteY8" fmla="*/ 12992 h 682501"/>
                <a:gd name="connsiteX0" fmla="*/ 240215 w 568267"/>
                <a:gd name="connsiteY0" fmla="*/ 12992 h 682501"/>
                <a:gd name="connsiteX1" fmla="*/ 373385 w 568267"/>
                <a:gd name="connsiteY1" fmla="*/ 0 h 682501"/>
                <a:gd name="connsiteX2" fmla="*/ 483818 w 568267"/>
                <a:gd name="connsiteY2" fmla="*/ 246856 h 682501"/>
                <a:gd name="connsiteX3" fmla="*/ 214232 w 568267"/>
                <a:gd name="connsiteY3" fmla="*/ 415758 h 682501"/>
                <a:gd name="connsiteX4" fmla="*/ 353897 w 568267"/>
                <a:gd name="connsiteY4" fmla="*/ 344300 h 682501"/>
                <a:gd name="connsiteX5" fmla="*/ 568267 w 568267"/>
                <a:gd name="connsiteY5" fmla="*/ 506708 h 682501"/>
                <a:gd name="connsiteX6" fmla="*/ 126534 w 568267"/>
                <a:gd name="connsiteY6" fmla="*/ 682106 h 682501"/>
                <a:gd name="connsiteX7" fmla="*/ 9606 w 568267"/>
                <a:gd name="connsiteY7" fmla="*/ 380030 h 682501"/>
                <a:gd name="connsiteX8" fmla="*/ 240215 w 568267"/>
                <a:gd name="connsiteY8" fmla="*/ 12992 h 682501"/>
                <a:gd name="connsiteX0" fmla="*/ 240215 w 568267"/>
                <a:gd name="connsiteY0" fmla="*/ 12992 h 682501"/>
                <a:gd name="connsiteX1" fmla="*/ 373385 w 568267"/>
                <a:gd name="connsiteY1" fmla="*/ 0 h 682501"/>
                <a:gd name="connsiteX2" fmla="*/ 483818 w 568267"/>
                <a:gd name="connsiteY2" fmla="*/ 246856 h 682501"/>
                <a:gd name="connsiteX3" fmla="*/ 214232 w 568267"/>
                <a:gd name="connsiteY3" fmla="*/ 415758 h 682501"/>
                <a:gd name="connsiteX4" fmla="*/ 353897 w 568267"/>
                <a:gd name="connsiteY4" fmla="*/ 344300 h 682501"/>
                <a:gd name="connsiteX5" fmla="*/ 477322 w 568267"/>
                <a:gd name="connsiteY5" fmla="*/ 334555 h 682501"/>
                <a:gd name="connsiteX6" fmla="*/ 568267 w 568267"/>
                <a:gd name="connsiteY6" fmla="*/ 506708 h 682501"/>
                <a:gd name="connsiteX7" fmla="*/ 126534 w 568267"/>
                <a:gd name="connsiteY7" fmla="*/ 682106 h 682501"/>
                <a:gd name="connsiteX8" fmla="*/ 9606 w 568267"/>
                <a:gd name="connsiteY8" fmla="*/ 380030 h 682501"/>
                <a:gd name="connsiteX9" fmla="*/ 240215 w 568267"/>
                <a:gd name="connsiteY9" fmla="*/ 12992 h 682501"/>
                <a:gd name="connsiteX0" fmla="*/ 240215 w 623483"/>
                <a:gd name="connsiteY0" fmla="*/ 12992 h 682501"/>
                <a:gd name="connsiteX1" fmla="*/ 373385 w 623483"/>
                <a:gd name="connsiteY1" fmla="*/ 0 h 682501"/>
                <a:gd name="connsiteX2" fmla="*/ 483818 w 623483"/>
                <a:gd name="connsiteY2" fmla="*/ 246856 h 682501"/>
                <a:gd name="connsiteX3" fmla="*/ 214232 w 623483"/>
                <a:gd name="connsiteY3" fmla="*/ 415758 h 682501"/>
                <a:gd name="connsiteX4" fmla="*/ 353897 w 623483"/>
                <a:gd name="connsiteY4" fmla="*/ 344300 h 682501"/>
                <a:gd name="connsiteX5" fmla="*/ 477322 w 623483"/>
                <a:gd name="connsiteY5" fmla="*/ 334555 h 682501"/>
                <a:gd name="connsiteX6" fmla="*/ 623483 w 623483"/>
                <a:gd name="connsiteY6" fmla="*/ 198134 h 682501"/>
                <a:gd name="connsiteX7" fmla="*/ 568267 w 623483"/>
                <a:gd name="connsiteY7" fmla="*/ 506708 h 682501"/>
                <a:gd name="connsiteX8" fmla="*/ 126534 w 623483"/>
                <a:gd name="connsiteY8" fmla="*/ 682106 h 682501"/>
                <a:gd name="connsiteX9" fmla="*/ 9606 w 623483"/>
                <a:gd name="connsiteY9" fmla="*/ 380030 h 682501"/>
                <a:gd name="connsiteX10" fmla="*/ 240215 w 623483"/>
                <a:gd name="connsiteY10" fmla="*/ 12992 h 682501"/>
                <a:gd name="connsiteX0" fmla="*/ 240215 w 623483"/>
                <a:gd name="connsiteY0" fmla="*/ 12992 h 682501"/>
                <a:gd name="connsiteX1" fmla="*/ 373385 w 623483"/>
                <a:gd name="connsiteY1" fmla="*/ 0 h 682501"/>
                <a:gd name="connsiteX2" fmla="*/ 483818 w 623483"/>
                <a:gd name="connsiteY2" fmla="*/ 246856 h 682501"/>
                <a:gd name="connsiteX3" fmla="*/ 214232 w 623483"/>
                <a:gd name="connsiteY3" fmla="*/ 415758 h 682501"/>
                <a:gd name="connsiteX4" fmla="*/ 353897 w 623483"/>
                <a:gd name="connsiteY4" fmla="*/ 344300 h 682501"/>
                <a:gd name="connsiteX5" fmla="*/ 477322 w 623483"/>
                <a:gd name="connsiteY5" fmla="*/ 334555 h 682501"/>
                <a:gd name="connsiteX6" fmla="*/ 623483 w 623483"/>
                <a:gd name="connsiteY6" fmla="*/ 198134 h 682501"/>
                <a:gd name="connsiteX7" fmla="*/ 568267 w 623483"/>
                <a:gd name="connsiteY7" fmla="*/ 506708 h 682501"/>
                <a:gd name="connsiteX8" fmla="*/ 126534 w 623483"/>
                <a:gd name="connsiteY8" fmla="*/ 682106 h 682501"/>
                <a:gd name="connsiteX9" fmla="*/ 9606 w 623483"/>
                <a:gd name="connsiteY9" fmla="*/ 380030 h 682501"/>
                <a:gd name="connsiteX10" fmla="*/ 240215 w 623483"/>
                <a:gd name="connsiteY10" fmla="*/ 12992 h 682501"/>
                <a:gd name="connsiteX0" fmla="*/ 240215 w 623483"/>
                <a:gd name="connsiteY0" fmla="*/ 12992 h 682501"/>
                <a:gd name="connsiteX1" fmla="*/ 373385 w 623483"/>
                <a:gd name="connsiteY1" fmla="*/ 0 h 682501"/>
                <a:gd name="connsiteX2" fmla="*/ 483818 w 623483"/>
                <a:gd name="connsiteY2" fmla="*/ 246856 h 682501"/>
                <a:gd name="connsiteX3" fmla="*/ 214232 w 623483"/>
                <a:gd name="connsiteY3" fmla="*/ 415758 h 682501"/>
                <a:gd name="connsiteX4" fmla="*/ 353897 w 623483"/>
                <a:gd name="connsiteY4" fmla="*/ 344300 h 682501"/>
                <a:gd name="connsiteX5" fmla="*/ 477322 w 623483"/>
                <a:gd name="connsiteY5" fmla="*/ 334555 h 682501"/>
                <a:gd name="connsiteX6" fmla="*/ 623483 w 623483"/>
                <a:gd name="connsiteY6" fmla="*/ 198134 h 682501"/>
                <a:gd name="connsiteX7" fmla="*/ 568267 w 623483"/>
                <a:gd name="connsiteY7" fmla="*/ 506708 h 682501"/>
                <a:gd name="connsiteX8" fmla="*/ 126534 w 623483"/>
                <a:gd name="connsiteY8" fmla="*/ 682106 h 682501"/>
                <a:gd name="connsiteX9" fmla="*/ 9606 w 623483"/>
                <a:gd name="connsiteY9" fmla="*/ 380030 h 682501"/>
                <a:gd name="connsiteX10" fmla="*/ 240215 w 623483"/>
                <a:gd name="connsiteY10" fmla="*/ 12992 h 682501"/>
                <a:gd name="connsiteX0" fmla="*/ 240215 w 835120"/>
                <a:gd name="connsiteY0" fmla="*/ 12992 h 682501"/>
                <a:gd name="connsiteX1" fmla="*/ 373385 w 835120"/>
                <a:gd name="connsiteY1" fmla="*/ 0 h 682501"/>
                <a:gd name="connsiteX2" fmla="*/ 483818 w 835120"/>
                <a:gd name="connsiteY2" fmla="*/ 246856 h 682501"/>
                <a:gd name="connsiteX3" fmla="*/ 214232 w 835120"/>
                <a:gd name="connsiteY3" fmla="*/ 415758 h 682501"/>
                <a:gd name="connsiteX4" fmla="*/ 353897 w 835120"/>
                <a:gd name="connsiteY4" fmla="*/ 344300 h 682501"/>
                <a:gd name="connsiteX5" fmla="*/ 477322 w 835120"/>
                <a:gd name="connsiteY5" fmla="*/ 334555 h 682501"/>
                <a:gd name="connsiteX6" fmla="*/ 623483 w 835120"/>
                <a:gd name="connsiteY6" fmla="*/ 198134 h 682501"/>
                <a:gd name="connsiteX7" fmla="*/ 834605 w 835120"/>
                <a:gd name="connsiteY7" fmla="*/ 467728 h 682501"/>
                <a:gd name="connsiteX8" fmla="*/ 568267 w 835120"/>
                <a:gd name="connsiteY8" fmla="*/ 506708 h 682501"/>
                <a:gd name="connsiteX9" fmla="*/ 126534 w 835120"/>
                <a:gd name="connsiteY9" fmla="*/ 682106 h 682501"/>
                <a:gd name="connsiteX10" fmla="*/ 9606 w 835120"/>
                <a:gd name="connsiteY10" fmla="*/ 380030 h 682501"/>
                <a:gd name="connsiteX11" fmla="*/ 240215 w 835120"/>
                <a:gd name="connsiteY11" fmla="*/ 12992 h 682501"/>
                <a:gd name="connsiteX0" fmla="*/ 240215 w 835120"/>
                <a:gd name="connsiteY0" fmla="*/ 12992 h 682501"/>
                <a:gd name="connsiteX1" fmla="*/ 373385 w 835120"/>
                <a:gd name="connsiteY1" fmla="*/ 0 h 682501"/>
                <a:gd name="connsiteX2" fmla="*/ 483818 w 835120"/>
                <a:gd name="connsiteY2" fmla="*/ 246856 h 682501"/>
                <a:gd name="connsiteX3" fmla="*/ 214232 w 835120"/>
                <a:gd name="connsiteY3" fmla="*/ 415758 h 682501"/>
                <a:gd name="connsiteX4" fmla="*/ 353897 w 835120"/>
                <a:gd name="connsiteY4" fmla="*/ 344300 h 682501"/>
                <a:gd name="connsiteX5" fmla="*/ 477322 w 835120"/>
                <a:gd name="connsiteY5" fmla="*/ 334555 h 682501"/>
                <a:gd name="connsiteX6" fmla="*/ 623483 w 835120"/>
                <a:gd name="connsiteY6" fmla="*/ 198134 h 682501"/>
                <a:gd name="connsiteX7" fmla="*/ 834605 w 835120"/>
                <a:gd name="connsiteY7" fmla="*/ 467728 h 682501"/>
                <a:gd name="connsiteX8" fmla="*/ 568267 w 835120"/>
                <a:gd name="connsiteY8" fmla="*/ 506708 h 682501"/>
                <a:gd name="connsiteX9" fmla="*/ 126534 w 835120"/>
                <a:gd name="connsiteY9" fmla="*/ 682106 h 682501"/>
                <a:gd name="connsiteX10" fmla="*/ 9606 w 835120"/>
                <a:gd name="connsiteY10" fmla="*/ 380030 h 682501"/>
                <a:gd name="connsiteX11" fmla="*/ 240215 w 835120"/>
                <a:gd name="connsiteY11" fmla="*/ 12992 h 682501"/>
                <a:gd name="connsiteX0" fmla="*/ 240215 w 835120"/>
                <a:gd name="connsiteY0" fmla="*/ 12992 h 682501"/>
                <a:gd name="connsiteX1" fmla="*/ 373385 w 835120"/>
                <a:gd name="connsiteY1" fmla="*/ 0 h 682501"/>
                <a:gd name="connsiteX2" fmla="*/ 483818 w 835120"/>
                <a:gd name="connsiteY2" fmla="*/ 246856 h 682501"/>
                <a:gd name="connsiteX3" fmla="*/ 214232 w 835120"/>
                <a:gd name="connsiteY3" fmla="*/ 415758 h 682501"/>
                <a:gd name="connsiteX4" fmla="*/ 353897 w 835120"/>
                <a:gd name="connsiteY4" fmla="*/ 344300 h 682501"/>
                <a:gd name="connsiteX5" fmla="*/ 477322 w 835120"/>
                <a:gd name="connsiteY5" fmla="*/ 334555 h 682501"/>
                <a:gd name="connsiteX6" fmla="*/ 623483 w 835120"/>
                <a:gd name="connsiteY6" fmla="*/ 198134 h 682501"/>
                <a:gd name="connsiteX7" fmla="*/ 834605 w 835120"/>
                <a:gd name="connsiteY7" fmla="*/ 467728 h 682501"/>
                <a:gd name="connsiteX8" fmla="*/ 568267 w 835120"/>
                <a:gd name="connsiteY8" fmla="*/ 506708 h 682501"/>
                <a:gd name="connsiteX9" fmla="*/ 126534 w 835120"/>
                <a:gd name="connsiteY9" fmla="*/ 682106 h 682501"/>
                <a:gd name="connsiteX10" fmla="*/ 9606 w 835120"/>
                <a:gd name="connsiteY10" fmla="*/ 380030 h 682501"/>
                <a:gd name="connsiteX11" fmla="*/ 240215 w 835120"/>
                <a:gd name="connsiteY11" fmla="*/ 12992 h 682501"/>
                <a:gd name="connsiteX0" fmla="*/ 240215 w 841484"/>
                <a:gd name="connsiteY0" fmla="*/ 12992 h 682501"/>
                <a:gd name="connsiteX1" fmla="*/ 373385 w 841484"/>
                <a:gd name="connsiteY1" fmla="*/ 0 h 682501"/>
                <a:gd name="connsiteX2" fmla="*/ 483818 w 841484"/>
                <a:gd name="connsiteY2" fmla="*/ 246856 h 682501"/>
                <a:gd name="connsiteX3" fmla="*/ 214232 w 841484"/>
                <a:gd name="connsiteY3" fmla="*/ 415758 h 682501"/>
                <a:gd name="connsiteX4" fmla="*/ 353897 w 841484"/>
                <a:gd name="connsiteY4" fmla="*/ 344300 h 682501"/>
                <a:gd name="connsiteX5" fmla="*/ 477322 w 841484"/>
                <a:gd name="connsiteY5" fmla="*/ 334555 h 682501"/>
                <a:gd name="connsiteX6" fmla="*/ 623483 w 841484"/>
                <a:gd name="connsiteY6" fmla="*/ 198134 h 682501"/>
                <a:gd name="connsiteX7" fmla="*/ 707931 w 841484"/>
                <a:gd name="connsiteY7" fmla="*/ 461232 h 682501"/>
                <a:gd name="connsiteX8" fmla="*/ 834605 w 841484"/>
                <a:gd name="connsiteY8" fmla="*/ 467728 h 682501"/>
                <a:gd name="connsiteX9" fmla="*/ 568267 w 841484"/>
                <a:gd name="connsiteY9" fmla="*/ 506708 h 682501"/>
                <a:gd name="connsiteX10" fmla="*/ 126534 w 841484"/>
                <a:gd name="connsiteY10" fmla="*/ 682106 h 682501"/>
                <a:gd name="connsiteX11" fmla="*/ 9606 w 841484"/>
                <a:gd name="connsiteY11" fmla="*/ 380030 h 682501"/>
                <a:gd name="connsiteX12" fmla="*/ 240215 w 841484"/>
                <a:gd name="connsiteY12" fmla="*/ 12992 h 682501"/>
                <a:gd name="connsiteX0" fmla="*/ 240215 w 841086"/>
                <a:gd name="connsiteY0" fmla="*/ 12992 h 682501"/>
                <a:gd name="connsiteX1" fmla="*/ 373385 w 841086"/>
                <a:gd name="connsiteY1" fmla="*/ 0 h 682501"/>
                <a:gd name="connsiteX2" fmla="*/ 483818 w 841086"/>
                <a:gd name="connsiteY2" fmla="*/ 246856 h 682501"/>
                <a:gd name="connsiteX3" fmla="*/ 214232 w 841086"/>
                <a:gd name="connsiteY3" fmla="*/ 415758 h 682501"/>
                <a:gd name="connsiteX4" fmla="*/ 353897 w 841086"/>
                <a:gd name="connsiteY4" fmla="*/ 344300 h 682501"/>
                <a:gd name="connsiteX5" fmla="*/ 477322 w 841086"/>
                <a:gd name="connsiteY5" fmla="*/ 334555 h 682501"/>
                <a:gd name="connsiteX6" fmla="*/ 623483 w 841086"/>
                <a:gd name="connsiteY6" fmla="*/ 198134 h 682501"/>
                <a:gd name="connsiteX7" fmla="*/ 698187 w 841086"/>
                <a:gd name="connsiteY7" fmla="*/ 461232 h 682501"/>
                <a:gd name="connsiteX8" fmla="*/ 834605 w 841086"/>
                <a:gd name="connsiteY8" fmla="*/ 467728 h 682501"/>
                <a:gd name="connsiteX9" fmla="*/ 568267 w 841086"/>
                <a:gd name="connsiteY9" fmla="*/ 506708 h 682501"/>
                <a:gd name="connsiteX10" fmla="*/ 126534 w 841086"/>
                <a:gd name="connsiteY10" fmla="*/ 682106 h 682501"/>
                <a:gd name="connsiteX11" fmla="*/ 9606 w 841086"/>
                <a:gd name="connsiteY11" fmla="*/ 380030 h 682501"/>
                <a:gd name="connsiteX12" fmla="*/ 240215 w 841086"/>
                <a:gd name="connsiteY12" fmla="*/ 12992 h 682501"/>
                <a:gd name="connsiteX0" fmla="*/ 240215 w 841086"/>
                <a:gd name="connsiteY0" fmla="*/ 12992 h 682501"/>
                <a:gd name="connsiteX1" fmla="*/ 373385 w 841086"/>
                <a:gd name="connsiteY1" fmla="*/ 0 h 682501"/>
                <a:gd name="connsiteX2" fmla="*/ 483818 w 841086"/>
                <a:gd name="connsiteY2" fmla="*/ 246856 h 682501"/>
                <a:gd name="connsiteX3" fmla="*/ 214232 w 841086"/>
                <a:gd name="connsiteY3" fmla="*/ 415758 h 682501"/>
                <a:gd name="connsiteX4" fmla="*/ 353897 w 841086"/>
                <a:gd name="connsiteY4" fmla="*/ 344300 h 682501"/>
                <a:gd name="connsiteX5" fmla="*/ 477322 w 841086"/>
                <a:gd name="connsiteY5" fmla="*/ 334555 h 682501"/>
                <a:gd name="connsiteX6" fmla="*/ 623483 w 841086"/>
                <a:gd name="connsiteY6" fmla="*/ 198134 h 682501"/>
                <a:gd name="connsiteX7" fmla="*/ 698187 w 841086"/>
                <a:gd name="connsiteY7" fmla="*/ 461232 h 682501"/>
                <a:gd name="connsiteX8" fmla="*/ 834605 w 841086"/>
                <a:gd name="connsiteY8" fmla="*/ 467728 h 682501"/>
                <a:gd name="connsiteX9" fmla="*/ 568267 w 841086"/>
                <a:gd name="connsiteY9" fmla="*/ 506708 h 682501"/>
                <a:gd name="connsiteX10" fmla="*/ 126534 w 841086"/>
                <a:gd name="connsiteY10" fmla="*/ 682106 h 682501"/>
                <a:gd name="connsiteX11" fmla="*/ 9606 w 841086"/>
                <a:gd name="connsiteY11" fmla="*/ 380030 h 682501"/>
                <a:gd name="connsiteX12" fmla="*/ 240215 w 841086"/>
                <a:gd name="connsiteY12" fmla="*/ 12992 h 682501"/>
                <a:gd name="connsiteX0" fmla="*/ 240215 w 850268"/>
                <a:gd name="connsiteY0" fmla="*/ 12992 h 682501"/>
                <a:gd name="connsiteX1" fmla="*/ 373385 w 850268"/>
                <a:gd name="connsiteY1" fmla="*/ 0 h 682501"/>
                <a:gd name="connsiteX2" fmla="*/ 483818 w 850268"/>
                <a:gd name="connsiteY2" fmla="*/ 246856 h 682501"/>
                <a:gd name="connsiteX3" fmla="*/ 214232 w 850268"/>
                <a:gd name="connsiteY3" fmla="*/ 415758 h 682501"/>
                <a:gd name="connsiteX4" fmla="*/ 353897 w 850268"/>
                <a:gd name="connsiteY4" fmla="*/ 344300 h 682501"/>
                <a:gd name="connsiteX5" fmla="*/ 477322 w 850268"/>
                <a:gd name="connsiteY5" fmla="*/ 334555 h 682501"/>
                <a:gd name="connsiteX6" fmla="*/ 623483 w 850268"/>
                <a:gd name="connsiteY6" fmla="*/ 198134 h 682501"/>
                <a:gd name="connsiteX7" fmla="*/ 698187 w 850268"/>
                <a:gd name="connsiteY7" fmla="*/ 461232 h 682501"/>
                <a:gd name="connsiteX8" fmla="*/ 834605 w 850268"/>
                <a:gd name="connsiteY8" fmla="*/ 467728 h 682501"/>
                <a:gd name="connsiteX9" fmla="*/ 568267 w 850268"/>
                <a:gd name="connsiteY9" fmla="*/ 506708 h 682501"/>
                <a:gd name="connsiteX10" fmla="*/ 126534 w 850268"/>
                <a:gd name="connsiteY10" fmla="*/ 682106 h 682501"/>
                <a:gd name="connsiteX11" fmla="*/ 9606 w 850268"/>
                <a:gd name="connsiteY11" fmla="*/ 380030 h 682501"/>
                <a:gd name="connsiteX12" fmla="*/ 240215 w 850268"/>
                <a:gd name="connsiteY12" fmla="*/ 12992 h 682501"/>
                <a:gd name="connsiteX0" fmla="*/ 240215 w 842008"/>
                <a:gd name="connsiteY0" fmla="*/ 12992 h 682501"/>
                <a:gd name="connsiteX1" fmla="*/ 373385 w 842008"/>
                <a:gd name="connsiteY1" fmla="*/ 0 h 682501"/>
                <a:gd name="connsiteX2" fmla="*/ 483818 w 842008"/>
                <a:gd name="connsiteY2" fmla="*/ 246856 h 682501"/>
                <a:gd name="connsiteX3" fmla="*/ 214232 w 842008"/>
                <a:gd name="connsiteY3" fmla="*/ 415758 h 682501"/>
                <a:gd name="connsiteX4" fmla="*/ 353897 w 842008"/>
                <a:gd name="connsiteY4" fmla="*/ 344300 h 682501"/>
                <a:gd name="connsiteX5" fmla="*/ 477322 w 842008"/>
                <a:gd name="connsiteY5" fmla="*/ 334555 h 682501"/>
                <a:gd name="connsiteX6" fmla="*/ 623483 w 842008"/>
                <a:gd name="connsiteY6" fmla="*/ 198134 h 682501"/>
                <a:gd name="connsiteX7" fmla="*/ 698187 w 842008"/>
                <a:gd name="connsiteY7" fmla="*/ 461232 h 682501"/>
                <a:gd name="connsiteX8" fmla="*/ 834605 w 842008"/>
                <a:gd name="connsiteY8" fmla="*/ 467728 h 682501"/>
                <a:gd name="connsiteX9" fmla="*/ 568267 w 842008"/>
                <a:gd name="connsiteY9" fmla="*/ 506708 h 682501"/>
                <a:gd name="connsiteX10" fmla="*/ 126534 w 842008"/>
                <a:gd name="connsiteY10" fmla="*/ 682106 h 682501"/>
                <a:gd name="connsiteX11" fmla="*/ 9606 w 842008"/>
                <a:gd name="connsiteY11" fmla="*/ 380030 h 682501"/>
                <a:gd name="connsiteX12" fmla="*/ 240215 w 842008"/>
                <a:gd name="connsiteY12" fmla="*/ 12992 h 682501"/>
                <a:gd name="connsiteX0" fmla="*/ 240215 w 842008"/>
                <a:gd name="connsiteY0" fmla="*/ 12992 h 682501"/>
                <a:gd name="connsiteX1" fmla="*/ 373385 w 842008"/>
                <a:gd name="connsiteY1" fmla="*/ 0 h 682501"/>
                <a:gd name="connsiteX2" fmla="*/ 483818 w 842008"/>
                <a:gd name="connsiteY2" fmla="*/ 246856 h 682501"/>
                <a:gd name="connsiteX3" fmla="*/ 214232 w 842008"/>
                <a:gd name="connsiteY3" fmla="*/ 415758 h 682501"/>
                <a:gd name="connsiteX4" fmla="*/ 353897 w 842008"/>
                <a:gd name="connsiteY4" fmla="*/ 344300 h 682501"/>
                <a:gd name="connsiteX5" fmla="*/ 477322 w 842008"/>
                <a:gd name="connsiteY5" fmla="*/ 334555 h 682501"/>
                <a:gd name="connsiteX6" fmla="*/ 623483 w 842008"/>
                <a:gd name="connsiteY6" fmla="*/ 198134 h 682501"/>
                <a:gd name="connsiteX7" fmla="*/ 698187 w 842008"/>
                <a:gd name="connsiteY7" fmla="*/ 461232 h 682501"/>
                <a:gd name="connsiteX8" fmla="*/ 834605 w 842008"/>
                <a:gd name="connsiteY8" fmla="*/ 467728 h 682501"/>
                <a:gd name="connsiteX9" fmla="*/ 568267 w 842008"/>
                <a:gd name="connsiteY9" fmla="*/ 506708 h 682501"/>
                <a:gd name="connsiteX10" fmla="*/ 126534 w 842008"/>
                <a:gd name="connsiteY10" fmla="*/ 682106 h 682501"/>
                <a:gd name="connsiteX11" fmla="*/ 9606 w 842008"/>
                <a:gd name="connsiteY11" fmla="*/ 380030 h 682501"/>
                <a:gd name="connsiteX12" fmla="*/ 240215 w 842008"/>
                <a:gd name="connsiteY12" fmla="*/ 12992 h 682501"/>
                <a:gd name="connsiteX0" fmla="*/ 240215 w 854663"/>
                <a:gd name="connsiteY0" fmla="*/ 12992 h 682501"/>
                <a:gd name="connsiteX1" fmla="*/ 373385 w 854663"/>
                <a:gd name="connsiteY1" fmla="*/ 0 h 682501"/>
                <a:gd name="connsiteX2" fmla="*/ 483818 w 854663"/>
                <a:gd name="connsiteY2" fmla="*/ 246856 h 682501"/>
                <a:gd name="connsiteX3" fmla="*/ 214232 w 854663"/>
                <a:gd name="connsiteY3" fmla="*/ 415758 h 682501"/>
                <a:gd name="connsiteX4" fmla="*/ 353897 w 854663"/>
                <a:gd name="connsiteY4" fmla="*/ 344300 h 682501"/>
                <a:gd name="connsiteX5" fmla="*/ 477322 w 854663"/>
                <a:gd name="connsiteY5" fmla="*/ 334555 h 682501"/>
                <a:gd name="connsiteX6" fmla="*/ 623483 w 854663"/>
                <a:gd name="connsiteY6" fmla="*/ 198134 h 682501"/>
                <a:gd name="connsiteX7" fmla="*/ 854092 w 854663"/>
                <a:gd name="connsiteY7" fmla="*/ 370285 h 682501"/>
                <a:gd name="connsiteX8" fmla="*/ 698187 w 854663"/>
                <a:gd name="connsiteY8" fmla="*/ 461232 h 682501"/>
                <a:gd name="connsiteX9" fmla="*/ 834605 w 854663"/>
                <a:gd name="connsiteY9" fmla="*/ 467728 h 682501"/>
                <a:gd name="connsiteX10" fmla="*/ 568267 w 854663"/>
                <a:gd name="connsiteY10" fmla="*/ 506708 h 682501"/>
                <a:gd name="connsiteX11" fmla="*/ 126534 w 854663"/>
                <a:gd name="connsiteY11" fmla="*/ 682106 h 682501"/>
                <a:gd name="connsiteX12" fmla="*/ 9606 w 854663"/>
                <a:gd name="connsiteY12" fmla="*/ 380030 h 682501"/>
                <a:gd name="connsiteX13" fmla="*/ 240215 w 854663"/>
                <a:gd name="connsiteY13" fmla="*/ 12992 h 682501"/>
                <a:gd name="connsiteX0" fmla="*/ 240215 w 854887"/>
                <a:gd name="connsiteY0" fmla="*/ 12992 h 682501"/>
                <a:gd name="connsiteX1" fmla="*/ 373385 w 854887"/>
                <a:gd name="connsiteY1" fmla="*/ 0 h 682501"/>
                <a:gd name="connsiteX2" fmla="*/ 483818 w 854887"/>
                <a:gd name="connsiteY2" fmla="*/ 246856 h 682501"/>
                <a:gd name="connsiteX3" fmla="*/ 214232 w 854887"/>
                <a:gd name="connsiteY3" fmla="*/ 415758 h 682501"/>
                <a:gd name="connsiteX4" fmla="*/ 353897 w 854887"/>
                <a:gd name="connsiteY4" fmla="*/ 344300 h 682501"/>
                <a:gd name="connsiteX5" fmla="*/ 477322 w 854887"/>
                <a:gd name="connsiteY5" fmla="*/ 334555 h 682501"/>
                <a:gd name="connsiteX6" fmla="*/ 623483 w 854887"/>
                <a:gd name="connsiteY6" fmla="*/ 198134 h 682501"/>
                <a:gd name="connsiteX7" fmla="*/ 678699 w 854887"/>
                <a:gd name="connsiteY7" fmla="*/ 399518 h 682501"/>
                <a:gd name="connsiteX8" fmla="*/ 854092 w 854887"/>
                <a:gd name="connsiteY8" fmla="*/ 370285 h 682501"/>
                <a:gd name="connsiteX9" fmla="*/ 698187 w 854887"/>
                <a:gd name="connsiteY9" fmla="*/ 461232 h 682501"/>
                <a:gd name="connsiteX10" fmla="*/ 834605 w 854887"/>
                <a:gd name="connsiteY10" fmla="*/ 467728 h 682501"/>
                <a:gd name="connsiteX11" fmla="*/ 568267 w 854887"/>
                <a:gd name="connsiteY11" fmla="*/ 506708 h 682501"/>
                <a:gd name="connsiteX12" fmla="*/ 126534 w 854887"/>
                <a:gd name="connsiteY12" fmla="*/ 682106 h 682501"/>
                <a:gd name="connsiteX13" fmla="*/ 9606 w 854887"/>
                <a:gd name="connsiteY13" fmla="*/ 380030 h 682501"/>
                <a:gd name="connsiteX14" fmla="*/ 240215 w 854887"/>
                <a:gd name="connsiteY14" fmla="*/ 12992 h 682501"/>
                <a:gd name="connsiteX0" fmla="*/ 240215 w 854887"/>
                <a:gd name="connsiteY0" fmla="*/ 12992 h 682501"/>
                <a:gd name="connsiteX1" fmla="*/ 373385 w 854887"/>
                <a:gd name="connsiteY1" fmla="*/ 0 h 682501"/>
                <a:gd name="connsiteX2" fmla="*/ 483818 w 854887"/>
                <a:gd name="connsiteY2" fmla="*/ 246856 h 682501"/>
                <a:gd name="connsiteX3" fmla="*/ 214232 w 854887"/>
                <a:gd name="connsiteY3" fmla="*/ 415758 h 682501"/>
                <a:gd name="connsiteX4" fmla="*/ 353897 w 854887"/>
                <a:gd name="connsiteY4" fmla="*/ 344300 h 682501"/>
                <a:gd name="connsiteX5" fmla="*/ 477322 w 854887"/>
                <a:gd name="connsiteY5" fmla="*/ 334555 h 682501"/>
                <a:gd name="connsiteX6" fmla="*/ 623483 w 854887"/>
                <a:gd name="connsiteY6" fmla="*/ 198134 h 682501"/>
                <a:gd name="connsiteX7" fmla="*/ 678699 w 854887"/>
                <a:gd name="connsiteY7" fmla="*/ 399518 h 682501"/>
                <a:gd name="connsiteX8" fmla="*/ 854092 w 854887"/>
                <a:gd name="connsiteY8" fmla="*/ 370285 h 682501"/>
                <a:gd name="connsiteX9" fmla="*/ 698187 w 854887"/>
                <a:gd name="connsiteY9" fmla="*/ 461232 h 682501"/>
                <a:gd name="connsiteX10" fmla="*/ 834605 w 854887"/>
                <a:gd name="connsiteY10" fmla="*/ 467728 h 682501"/>
                <a:gd name="connsiteX11" fmla="*/ 568267 w 854887"/>
                <a:gd name="connsiteY11" fmla="*/ 506708 h 682501"/>
                <a:gd name="connsiteX12" fmla="*/ 126534 w 854887"/>
                <a:gd name="connsiteY12" fmla="*/ 682106 h 682501"/>
                <a:gd name="connsiteX13" fmla="*/ 9606 w 854887"/>
                <a:gd name="connsiteY13" fmla="*/ 380030 h 682501"/>
                <a:gd name="connsiteX14" fmla="*/ 240215 w 854887"/>
                <a:gd name="connsiteY14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828108 w 854861"/>
                <a:gd name="connsiteY7" fmla="*/ 315067 h 682501"/>
                <a:gd name="connsiteX8" fmla="*/ 678699 w 854861"/>
                <a:gd name="connsiteY8" fmla="*/ 399518 h 682501"/>
                <a:gd name="connsiteX9" fmla="*/ 854092 w 854861"/>
                <a:gd name="connsiteY9" fmla="*/ 370285 h 682501"/>
                <a:gd name="connsiteX10" fmla="*/ 698187 w 854861"/>
                <a:gd name="connsiteY10" fmla="*/ 461232 h 682501"/>
                <a:gd name="connsiteX11" fmla="*/ 834605 w 854861"/>
                <a:gd name="connsiteY11" fmla="*/ 467728 h 682501"/>
                <a:gd name="connsiteX12" fmla="*/ 568267 w 854861"/>
                <a:gd name="connsiteY12" fmla="*/ 506708 h 682501"/>
                <a:gd name="connsiteX13" fmla="*/ 126534 w 854861"/>
                <a:gd name="connsiteY13" fmla="*/ 682106 h 682501"/>
                <a:gd name="connsiteX14" fmla="*/ 9606 w 854861"/>
                <a:gd name="connsiteY14" fmla="*/ 380030 h 682501"/>
                <a:gd name="connsiteX15" fmla="*/ 240215 w 854861"/>
                <a:gd name="connsiteY15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828108 w 854861"/>
                <a:gd name="connsiteY8" fmla="*/ 315067 h 682501"/>
                <a:gd name="connsiteX9" fmla="*/ 678699 w 854861"/>
                <a:gd name="connsiteY9" fmla="*/ 399518 h 682501"/>
                <a:gd name="connsiteX10" fmla="*/ 854092 w 854861"/>
                <a:gd name="connsiteY10" fmla="*/ 370285 h 682501"/>
                <a:gd name="connsiteX11" fmla="*/ 698187 w 854861"/>
                <a:gd name="connsiteY11" fmla="*/ 461232 h 682501"/>
                <a:gd name="connsiteX12" fmla="*/ 834605 w 854861"/>
                <a:gd name="connsiteY12" fmla="*/ 467728 h 682501"/>
                <a:gd name="connsiteX13" fmla="*/ 568267 w 854861"/>
                <a:gd name="connsiteY13" fmla="*/ 506708 h 682501"/>
                <a:gd name="connsiteX14" fmla="*/ 126534 w 854861"/>
                <a:gd name="connsiteY14" fmla="*/ 682106 h 682501"/>
                <a:gd name="connsiteX15" fmla="*/ 9606 w 854861"/>
                <a:gd name="connsiteY15" fmla="*/ 380030 h 682501"/>
                <a:gd name="connsiteX16" fmla="*/ 240215 w 854861"/>
                <a:gd name="connsiteY16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828108 w 854861"/>
                <a:gd name="connsiteY8" fmla="*/ 315067 h 682501"/>
                <a:gd name="connsiteX9" fmla="*/ 678699 w 854861"/>
                <a:gd name="connsiteY9" fmla="*/ 399518 h 682501"/>
                <a:gd name="connsiteX10" fmla="*/ 854092 w 854861"/>
                <a:gd name="connsiteY10" fmla="*/ 370285 h 682501"/>
                <a:gd name="connsiteX11" fmla="*/ 698187 w 854861"/>
                <a:gd name="connsiteY11" fmla="*/ 461232 h 682501"/>
                <a:gd name="connsiteX12" fmla="*/ 834605 w 854861"/>
                <a:gd name="connsiteY12" fmla="*/ 467728 h 682501"/>
                <a:gd name="connsiteX13" fmla="*/ 568267 w 854861"/>
                <a:gd name="connsiteY13" fmla="*/ 506708 h 682501"/>
                <a:gd name="connsiteX14" fmla="*/ 126534 w 854861"/>
                <a:gd name="connsiteY14" fmla="*/ 682106 h 682501"/>
                <a:gd name="connsiteX15" fmla="*/ 9606 w 854861"/>
                <a:gd name="connsiteY15" fmla="*/ 380030 h 682501"/>
                <a:gd name="connsiteX16" fmla="*/ 240215 w 854861"/>
                <a:gd name="connsiteY16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828108 w 854861"/>
                <a:gd name="connsiteY9" fmla="*/ 315067 h 682501"/>
                <a:gd name="connsiteX10" fmla="*/ 678699 w 854861"/>
                <a:gd name="connsiteY10" fmla="*/ 399518 h 682501"/>
                <a:gd name="connsiteX11" fmla="*/ 854092 w 854861"/>
                <a:gd name="connsiteY11" fmla="*/ 370285 h 682501"/>
                <a:gd name="connsiteX12" fmla="*/ 698187 w 854861"/>
                <a:gd name="connsiteY12" fmla="*/ 461232 h 682501"/>
                <a:gd name="connsiteX13" fmla="*/ 834605 w 854861"/>
                <a:gd name="connsiteY13" fmla="*/ 467728 h 682501"/>
                <a:gd name="connsiteX14" fmla="*/ 568267 w 854861"/>
                <a:gd name="connsiteY14" fmla="*/ 506708 h 682501"/>
                <a:gd name="connsiteX15" fmla="*/ 126534 w 854861"/>
                <a:gd name="connsiteY15" fmla="*/ 682106 h 682501"/>
                <a:gd name="connsiteX16" fmla="*/ 9606 w 854861"/>
                <a:gd name="connsiteY16" fmla="*/ 380030 h 682501"/>
                <a:gd name="connsiteX17" fmla="*/ 240215 w 854861"/>
                <a:gd name="connsiteY17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766395 w 854861"/>
                <a:gd name="connsiteY9" fmla="*/ 207879 h 682501"/>
                <a:gd name="connsiteX10" fmla="*/ 828108 w 854861"/>
                <a:gd name="connsiteY10" fmla="*/ 315067 h 682501"/>
                <a:gd name="connsiteX11" fmla="*/ 678699 w 854861"/>
                <a:gd name="connsiteY11" fmla="*/ 399518 h 682501"/>
                <a:gd name="connsiteX12" fmla="*/ 854092 w 854861"/>
                <a:gd name="connsiteY12" fmla="*/ 370285 h 682501"/>
                <a:gd name="connsiteX13" fmla="*/ 698187 w 854861"/>
                <a:gd name="connsiteY13" fmla="*/ 461232 h 682501"/>
                <a:gd name="connsiteX14" fmla="*/ 834605 w 854861"/>
                <a:gd name="connsiteY14" fmla="*/ 467728 h 682501"/>
                <a:gd name="connsiteX15" fmla="*/ 568267 w 854861"/>
                <a:gd name="connsiteY15" fmla="*/ 506708 h 682501"/>
                <a:gd name="connsiteX16" fmla="*/ 126534 w 854861"/>
                <a:gd name="connsiteY16" fmla="*/ 682106 h 682501"/>
                <a:gd name="connsiteX17" fmla="*/ 9606 w 854861"/>
                <a:gd name="connsiteY17" fmla="*/ 380030 h 682501"/>
                <a:gd name="connsiteX18" fmla="*/ 240215 w 854861"/>
                <a:gd name="connsiteY18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766395 w 854861"/>
                <a:gd name="connsiteY9" fmla="*/ 207879 h 682501"/>
                <a:gd name="connsiteX10" fmla="*/ 828108 w 854861"/>
                <a:gd name="connsiteY10" fmla="*/ 315067 h 682501"/>
                <a:gd name="connsiteX11" fmla="*/ 678699 w 854861"/>
                <a:gd name="connsiteY11" fmla="*/ 399518 h 682501"/>
                <a:gd name="connsiteX12" fmla="*/ 854092 w 854861"/>
                <a:gd name="connsiteY12" fmla="*/ 370285 h 682501"/>
                <a:gd name="connsiteX13" fmla="*/ 698187 w 854861"/>
                <a:gd name="connsiteY13" fmla="*/ 461232 h 682501"/>
                <a:gd name="connsiteX14" fmla="*/ 834605 w 854861"/>
                <a:gd name="connsiteY14" fmla="*/ 467728 h 682501"/>
                <a:gd name="connsiteX15" fmla="*/ 568267 w 854861"/>
                <a:gd name="connsiteY15" fmla="*/ 506708 h 682501"/>
                <a:gd name="connsiteX16" fmla="*/ 126534 w 854861"/>
                <a:gd name="connsiteY16" fmla="*/ 682106 h 682501"/>
                <a:gd name="connsiteX17" fmla="*/ 9606 w 854861"/>
                <a:gd name="connsiteY17" fmla="*/ 380030 h 682501"/>
                <a:gd name="connsiteX18" fmla="*/ 240215 w 854861"/>
                <a:gd name="connsiteY18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766395 w 854861"/>
                <a:gd name="connsiteY9" fmla="*/ 207879 h 682501"/>
                <a:gd name="connsiteX10" fmla="*/ 639722 w 854861"/>
                <a:gd name="connsiteY10" fmla="*/ 363788 h 682501"/>
                <a:gd name="connsiteX11" fmla="*/ 828108 w 854861"/>
                <a:gd name="connsiteY11" fmla="*/ 315067 h 682501"/>
                <a:gd name="connsiteX12" fmla="*/ 678699 w 854861"/>
                <a:gd name="connsiteY12" fmla="*/ 399518 h 682501"/>
                <a:gd name="connsiteX13" fmla="*/ 854092 w 854861"/>
                <a:gd name="connsiteY13" fmla="*/ 370285 h 682501"/>
                <a:gd name="connsiteX14" fmla="*/ 698187 w 854861"/>
                <a:gd name="connsiteY14" fmla="*/ 461232 h 682501"/>
                <a:gd name="connsiteX15" fmla="*/ 834605 w 854861"/>
                <a:gd name="connsiteY15" fmla="*/ 467728 h 682501"/>
                <a:gd name="connsiteX16" fmla="*/ 568267 w 854861"/>
                <a:gd name="connsiteY16" fmla="*/ 506708 h 682501"/>
                <a:gd name="connsiteX17" fmla="*/ 126534 w 854861"/>
                <a:gd name="connsiteY17" fmla="*/ 682106 h 682501"/>
                <a:gd name="connsiteX18" fmla="*/ 9606 w 854861"/>
                <a:gd name="connsiteY18" fmla="*/ 380030 h 682501"/>
                <a:gd name="connsiteX19" fmla="*/ 240215 w 854861"/>
                <a:gd name="connsiteY19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766395 w 854861"/>
                <a:gd name="connsiteY9" fmla="*/ 207879 h 682501"/>
                <a:gd name="connsiteX10" fmla="*/ 639722 w 854861"/>
                <a:gd name="connsiteY10" fmla="*/ 363788 h 682501"/>
                <a:gd name="connsiteX11" fmla="*/ 828108 w 854861"/>
                <a:gd name="connsiteY11" fmla="*/ 315067 h 682501"/>
                <a:gd name="connsiteX12" fmla="*/ 678699 w 854861"/>
                <a:gd name="connsiteY12" fmla="*/ 399518 h 682501"/>
                <a:gd name="connsiteX13" fmla="*/ 854092 w 854861"/>
                <a:gd name="connsiteY13" fmla="*/ 370285 h 682501"/>
                <a:gd name="connsiteX14" fmla="*/ 698187 w 854861"/>
                <a:gd name="connsiteY14" fmla="*/ 461232 h 682501"/>
                <a:gd name="connsiteX15" fmla="*/ 834605 w 854861"/>
                <a:gd name="connsiteY15" fmla="*/ 467728 h 682501"/>
                <a:gd name="connsiteX16" fmla="*/ 568267 w 854861"/>
                <a:gd name="connsiteY16" fmla="*/ 506708 h 682501"/>
                <a:gd name="connsiteX17" fmla="*/ 126534 w 854861"/>
                <a:gd name="connsiteY17" fmla="*/ 682106 h 682501"/>
                <a:gd name="connsiteX18" fmla="*/ 9606 w 854861"/>
                <a:gd name="connsiteY18" fmla="*/ 380030 h 682501"/>
                <a:gd name="connsiteX19" fmla="*/ 240215 w 854861"/>
                <a:gd name="connsiteY19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766395 w 854861"/>
                <a:gd name="connsiteY9" fmla="*/ 207879 h 682501"/>
                <a:gd name="connsiteX10" fmla="*/ 636474 w 854861"/>
                <a:gd name="connsiteY10" fmla="*/ 354044 h 682501"/>
                <a:gd name="connsiteX11" fmla="*/ 828108 w 854861"/>
                <a:gd name="connsiteY11" fmla="*/ 315067 h 682501"/>
                <a:gd name="connsiteX12" fmla="*/ 678699 w 854861"/>
                <a:gd name="connsiteY12" fmla="*/ 399518 h 682501"/>
                <a:gd name="connsiteX13" fmla="*/ 854092 w 854861"/>
                <a:gd name="connsiteY13" fmla="*/ 370285 h 682501"/>
                <a:gd name="connsiteX14" fmla="*/ 698187 w 854861"/>
                <a:gd name="connsiteY14" fmla="*/ 461232 h 682501"/>
                <a:gd name="connsiteX15" fmla="*/ 834605 w 854861"/>
                <a:gd name="connsiteY15" fmla="*/ 467728 h 682501"/>
                <a:gd name="connsiteX16" fmla="*/ 568267 w 854861"/>
                <a:gd name="connsiteY16" fmla="*/ 506708 h 682501"/>
                <a:gd name="connsiteX17" fmla="*/ 126534 w 854861"/>
                <a:gd name="connsiteY17" fmla="*/ 682106 h 682501"/>
                <a:gd name="connsiteX18" fmla="*/ 9606 w 854861"/>
                <a:gd name="connsiteY18" fmla="*/ 380030 h 682501"/>
                <a:gd name="connsiteX19" fmla="*/ 240215 w 854861"/>
                <a:gd name="connsiteY19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766395 w 854861"/>
                <a:gd name="connsiteY9" fmla="*/ 207879 h 682501"/>
                <a:gd name="connsiteX10" fmla="*/ 636474 w 854861"/>
                <a:gd name="connsiteY10" fmla="*/ 354044 h 682501"/>
                <a:gd name="connsiteX11" fmla="*/ 828108 w 854861"/>
                <a:gd name="connsiteY11" fmla="*/ 315067 h 682501"/>
                <a:gd name="connsiteX12" fmla="*/ 678699 w 854861"/>
                <a:gd name="connsiteY12" fmla="*/ 399518 h 682501"/>
                <a:gd name="connsiteX13" fmla="*/ 854092 w 854861"/>
                <a:gd name="connsiteY13" fmla="*/ 370285 h 682501"/>
                <a:gd name="connsiteX14" fmla="*/ 698187 w 854861"/>
                <a:gd name="connsiteY14" fmla="*/ 461232 h 682501"/>
                <a:gd name="connsiteX15" fmla="*/ 834605 w 854861"/>
                <a:gd name="connsiteY15" fmla="*/ 467728 h 682501"/>
                <a:gd name="connsiteX16" fmla="*/ 568267 w 854861"/>
                <a:gd name="connsiteY16" fmla="*/ 506708 h 682501"/>
                <a:gd name="connsiteX17" fmla="*/ 126534 w 854861"/>
                <a:gd name="connsiteY17" fmla="*/ 682106 h 682501"/>
                <a:gd name="connsiteX18" fmla="*/ 9606 w 854861"/>
                <a:gd name="connsiteY18" fmla="*/ 380030 h 682501"/>
                <a:gd name="connsiteX19" fmla="*/ 240215 w 854861"/>
                <a:gd name="connsiteY19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766395 w 854861"/>
                <a:gd name="connsiteY9" fmla="*/ 207879 h 682501"/>
                <a:gd name="connsiteX10" fmla="*/ 636474 w 854861"/>
                <a:gd name="connsiteY10" fmla="*/ 354044 h 682501"/>
                <a:gd name="connsiteX11" fmla="*/ 811868 w 854861"/>
                <a:gd name="connsiteY11" fmla="*/ 233864 h 682501"/>
                <a:gd name="connsiteX12" fmla="*/ 678699 w 854861"/>
                <a:gd name="connsiteY12" fmla="*/ 399518 h 682501"/>
                <a:gd name="connsiteX13" fmla="*/ 854092 w 854861"/>
                <a:gd name="connsiteY13" fmla="*/ 370285 h 682501"/>
                <a:gd name="connsiteX14" fmla="*/ 698187 w 854861"/>
                <a:gd name="connsiteY14" fmla="*/ 461232 h 682501"/>
                <a:gd name="connsiteX15" fmla="*/ 834605 w 854861"/>
                <a:gd name="connsiteY15" fmla="*/ 467728 h 682501"/>
                <a:gd name="connsiteX16" fmla="*/ 568267 w 854861"/>
                <a:gd name="connsiteY16" fmla="*/ 506708 h 682501"/>
                <a:gd name="connsiteX17" fmla="*/ 126534 w 854861"/>
                <a:gd name="connsiteY17" fmla="*/ 682106 h 682501"/>
                <a:gd name="connsiteX18" fmla="*/ 9606 w 854861"/>
                <a:gd name="connsiteY18" fmla="*/ 380030 h 682501"/>
                <a:gd name="connsiteX19" fmla="*/ 240215 w 854861"/>
                <a:gd name="connsiteY19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766395 w 854861"/>
                <a:gd name="connsiteY9" fmla="*/ 207879 h 682501"/>
                <a:gd name="connsiteX10" fmla="*/ 636474 w 854861"/>
                <a:gd name="connsiteY10" fmla="*/ 354044 h 682501"/>
                <a:gd name="connsiteX11" fmla="*/ 811868 w 854861"/>
                <a:gd name="connsiteY11" fmla="*/ 233864 h 682501"/>
                <a:gd name="connsiteX12" fmla="*/ 678699 w 854861"/>
                <a:gd name="connsiteY12" fmla="*/ 399518 h 682501"/>
                <a:gd name="connsiteX13" fmla="*/ 854092 w 854861"/>
                <a:gd name="connsiteY13" fmla="*/ 370285 h 682501"/>
                <a:gd name="connsiteX14" fmla="*/ 698187 w 854861"/>
                <a:gd name="connsiteY14" fmla="*/ 461232 h 682501"/>
                <a:gd name="connsiteX15" fmla="*/ 834605 w 854861"/>
                <a:gd name="connsiteY15" fmla="*/ 467728 h 682501"/>
                <a:gd name="connsiteX16" fmla="*/ 568267 w 854861"/>
                <a:gd name="connsiteY16" fmla="*/ 506708 h 682501"/>
                <a:gd name="connsiteX17" fmla="*/ 126534 w 854861"/>
                <a:gd name="connsiteY17" fmla="*/ 682106 h 682501"/>
                <a:gd name="connsiteX18" fmla="*/ 9606 w 854861"/>
                <a:gd name="connsiteY18" fmla="*/ 380030 h 682501"/>
                <a:gd name="connsiteX19" fmla="*/ 240215 w 854861"/>
                <a:gd name="connsiteY19" fmla="*/ 12992 h 682501"/>
                <a:gd name="connsiteX0" fmla="*/ 240215 w 854861"/>
                <a:gd name="connsiteY0" fmla="*/ 12992 h 682501"/>
                <a:gd name="connsiteX1" fmla="*/ 373385 w 854861"/>
                <a:gd name="connsiteY1" fmla="*/ 0 h 682501"/>
                <a:gd name="connsiteX2" fmla="*/ 483818 w 854861"/>
                <a:gd name="connsiteY2" fmla="*/ 246856 h 682501"/>
                <a:gd name="connsiteX3" fmla="*/ 214232 w 854861"/>
                <a:gd name="connsiteY3" fmla="*/ 415758 h 682501"/>
                <a:gd name="connsiteX4" fmla="*/ 353897 w 854861"/>
                <a:gd name="connsiteY4" fmla="*/ 344300 h 682501"/>
                <a:gd name="connsiteX5" fmla="*/ 477322 w 854861"/>
                <a:gd name="connsiteY5" fmla="*/ 334555 h 682501"/>
                <a:gd name="connsiteX6" fmla="*/ 623483 w 854861"/>
                <a:gd name="connsiteY6" fmla="*/ 198134 h 682501"/>
                <a:gd name="connsiteX7" fmla="*/ 662458 w 854861"/>
                <a:gd name="connsiteY7" fmla="*/ 253352 h 682501"/>
                <a:gd name="connsiteX8" fmla="*/ 581258 w 854861"/>
                <a:gd name="connsiteY8" fmla="*/ 269593 h 682501"/>
                <a:gd name="connsiteX9" fmla="*/ 766395 w 854861"/>
                <a:gd name="connsiteY9" fmla="*/ 207879 h 682501"/>
                <a:gd name="connsiteX10" fmla="*/ 636474 w 854861"/>
                <a:gd name="connsiteY10" fmla="*/ 354044 h 682501"/>
                <a:gd name="connsiteX11" fmla="*/ 811868 w 854861"/>
                <a:gd name="connsiteY11" fmla="*/ 233864 h 682501"/>
                <a:gd name="connsiteX12" fmla="*/ 678699 w 854861"/>
                <a:gd name="connsiteY12" fmla="*/ 399518 h 682501"/>
                <a:gd name="connsiteX13" fmla="*/ 854092 w 854861"/>
                <a:gd name="connsiteY13" fmla="*/ 370285 h 682501"/>
                <a:gd name="connsiteX14" fmla="*/ 698187 w 854861"/>
                <a:gd name="connsiteY14" fmla="*/ 461232 h 682501"/>
                <a:gd name="connsiteX15" fmla="*/ 834605 w 854861"/>
                <a:gd name="connsiteY15" fmla="*/ 467728 h 682501"/>
                <a:gd name="connsiteX16" fmla="*/ 568267 w 854861"/>
                <a:gd name="connsiteY16" fmla="*/ 506708 h 682501"/>
                <a:gd name="connsiteX17" fmla="*/ 126534 w 854861"/>
                <a:gd name="connsiteY17" fmla="*/ 682106 h 682501"/>
                <a:gd name="connsiteX18" fmla="*/ 9606 w 854861"/>
                <a:gd name="connsiteY18" fmla="*/ 380030 h 682501"/>
                <a:gd name="connsiteX19" fmla="*/ 240215 w 854861"/>
                <a:gd name="connsiteY19" fmla="*/ 12992 h 682501"/>
                <a:gd name="connsiteX0" fmla="*/ 240215 w 856223"/>
                <a:gd name="connsiteY0" fmla="*/ 12992 h 682501"/>
                <a:gd name="connsiteX1" fmla="*/ 373385 w 856223"/>
                <a:gd name="connsiteY1" fmla="*/ 0 h 682501"/>
                <a:gd name="connsiteX2" fmla="*/ 483818 w 856223"/>
                <a:gd name="connsiteY2" fmla="*/ 246856 h 682501"/>
                <a:gd name="connsiteX3" fmla="*/ 214232 w 856223"/>
                <a:gd name="connsiteY3" fmla="*/ 415758 h 682501"/>
                <a:gd name="connsiteX4" fmla="*/ 353897 w 856223"/>
                <a:gd name="connsiteY4" fmla="*/ 344300 h 682501"/>
                <a:gd name="connsiteX5" fmla="*/ 477322 w 856223"/>
                <a:gd name="connsiteY5" fmla="*/ 334555 h 682501"/>
                <a:gd name="connsiteX6" fmla="*/ 623483 w 856223"/>
                <a:gd name="connsiteY6" fmla="*/ 198134 h 682501"/>
                <a:gd name="connsiteX7" fmla="*/ 662458 w 856223"/>
                <a:gd name="connsiteY7" fmla="*/ 253352 h 682501"/>
                <a:gd name="connsiteX8" fmla="*/ 581258 w 856223"/>
                <a:gd name="connsiteY8" fmla="*/ 269593 h 682501"/>
                <a:gd name="connsiteX9" fmla="*/ 766395 w 856223"/>
                <a:gd name="connsiteY9" fmla="*/ 207879 h 682501"/>
                <a:gd name="connsiteX10" fmla="*/ 636474 w 856223"/>
                <a:gd name="connsiteY10" fmla="*/ 354044 h 682501"/>
                <a:gd name="connsiteX11" fmla="*/ 811868 w 856223"/>
                <a:gd name="connsiteY11" fmla="*/ 233864 h 682501"/>
                <a:gd name="connsiteX12" fmla="*/ 678699 w 856223"/>
                <a:gd name="connsiteY12" fmla="*/ 399518 h 682501"/>
                <a:gd name="connsiteX13" fmla="*/ 854092 w 856223"/>
                <a:gd name="connsiteY13" fmla="*/ 370285 h 682501"/>
                <a:gd name="connsiteX14" fmla="*/ 698187 w 856223"/>
                <a:gd name="connsiteY14" fmla="*/ 461232 h 682501"/>
                <a:gd name="connsiteX15" fmla="*/ 834605 w 856223"/>
                <a:gd name="connsiteY15" fmla="*/ 467728 h 682501"/>
                <a:gd name="connsiteX16" fmla="*/ 568267 w 856223"/>
                <a:gd name="connsiteY16" fmla="*/ 506708 h 682501"/>
                <a:gd name="connsiteX17" fmla="*/ 126534 w 856223"/>
                <a:gd name="connsiteY17" fmla="*/ 682106 h 682501"/>
                <a:gd name="connsiteX18" fmla="*/ 9606 w 856223"/>
                <a:gd name="connsiteY18" fmla="*/ 380030 h 682501"/>
                <a:gd name="connsiteX19" fmla="*/ 240215 w 856223"/>
                <a:gd name="connsiteY19" fmla="*/ 12992 h 682501"/>
                <a:gd name="connsiteX0" fmla="*/ 240215 w 856329"/>
                <a:gd name="connsiteY0" fmla="*/ 12992 h 682501"/>
                <a:gd name="connsiteX1" fmla="*/ 373385 w 856329"/>
                <a:gd name="connsiteY1" fmla="*/ 0 h 682501"/>
                <a:gd name="connsiteX2" fmla="*/ 483818 w 856329"/>
                <a:gd name="connsiteY2" fmla="*/ 246856 h 682501"/>
                <a:gd name="connsiteX3" fmla="*/ 214232 w 856329"/>
                <a:gd name="connsiteY3" fmla="*/ 415758 h 682501"/>
                <a:gd name="connsiteX4" fmla="*/ 353897 w 856329"/>
                <a:gd name="connsiteY4" fmla="*/ 344300 h 682501"/>
                <a:gd name="connsiteX5" fmla="*/ 477322 w 856329"/>
                <a:gd name="connsiteY5" fmla="*/ 334555 h 682501"/>
                <a:gd name="connsiteX6" fmla="*/ 623483 w 856329"/>
                <a:gd name="connsiteY6" fmla="*/ 198134 h 682501"/>
                <a:gd name="connsiteX7" fmla="*/ 662458 w 856329"/>
                <a:gd name="connsiteY7" fmla="*/ 253352 h 682501"/>
                <a:gd name="connsiteX8" fmla="*/ 581258 w 856329"/>
                <a:gd name="connsiteY8" fmla="*/ 269593 h 682501"/>
                <a:gd name="connsiteX9" fmla="*/ 766395 w 856329"/>
                <a:gd name="connsiteY9" fmla="*/ 207879 h 682501"/>
                <a:gd name="connsiteX10" fmla="*/ 636474 w 856329"/>
                <a:gd name="connsiteY10" fmla="*/ 354044 h 682501"/>
                <a:gd name="connsiteX11" fmla="*/ 811868 w 856329"/>
                <a:gd name="connsiteY11" fmla="*/ 233864 h 682501"/>
                <a:gd name="connsiteX12" fmla="*/ 678699 w 856329"/>
                <a:gd name="connsiteY12" fmla="*/ 399518 h 682501"/>
                <a:gd name="connsiteX13" fmla="*/ 854092 w 856329"/>
                <a:gd name="connsiteY13" fmla="*/ 370285 h 682501"/>
                <a:gd name="connsiteX14" fmla="*/ 698187 w 856329"/>
                <a:gd name="connsiteY14" fmla="*/ 461232 h 682501"/>
                <a:gd name="connsiteX15" fmla="*/ 834605 w 856329"/>
                <a:gd name="connsiteY15" fmla="*/ 467728 h 682501"/>
                <a:gd name="connsiteX16" fmla="*/ 568267 w 856329"/>
                <a:gd name="connsiteY16" fmla="*/ 506708 h 682501"/>
                <a:gd name="connsiteX17" fmla="*/ 126534 w 856329"/>
                <a:gd name="connsiteY17" fmla="*/ 682106 h 682501"/>
                <a:gd name="connsiteX18" fmla="*/ 9606 w 856329"/>
                <a:gd name="connsiteY18" fmla="*/ 380030 h 682501"/>
                <a:gd name="connsiteX19" fmla="*/ 240215 w 856329"/>
                <a:gd name="connsiteY19" fmla="*/ 12992 h 682501"/>
                <a:gd name="connsiteX0" fmla="*/ 240215 w 856329"/>
                <a:gd name="connsiteY0" fmla="*/ 12992 h 682501"/>
                <a:gd name="connsiteX1" fmla="*/ 373385 w 856329"/>
                <a:gd name="connsiteY1" fmla="*/ 0 h 682501"/>
                <a:gd name="connsiteX2" fmla="*/ 483818 w 856329"/>
                <a:gd name="connsiteY2" fmla="*/ 246856 h 682501"/>
                <a:gd name="connsiteX3" fmla="*/ 214232 w 856329"/>
                <a:gd name="connsiteY3" fmla="*/ 415758 h 682501"/>
                <a:gd name="connsiteX4" fmla="*/ 353897 w 856329"/>
                <a:gd name="connsiteY4" fmla="*/ 344300 h 682501"/>
                <a:gd name="connsiteX5" fmla="*/ 477322 w 856329"/>
                <a:gd name="connsiteY5" fmla="*/ 334555 h 682501"/>
                <a:gd name="connsiteX6" fmla="*/ 623483 w 856329"/>
                <a:gd name="connsiteY6" fmla="*/ 198134 h 682501"/>
                <a:gd name="connsiteX7" fmla="*/ 662458 w 856329"/>
                <a:gd name="connsiteY7" fmla="*/ 253352 h 682501"/>
                <a:gd name="connsiteX8" fmla="*/ 581258 w 856329"/>
                <a:gd name="connsiteY8" fmla="*/ 269593 h 682501"/>
                <a:gd name="connsiteX9" fmla="*/ 766395 w 856329"/>
                <a:gd name="connsiteY9" fmla="*/ 207879 h 682501"/>
                <a:gd name="connsiteX10" fmla="*/ 636474 w 856329"/>
                <a:gd name="connsiteY10" fmla="*/ 354044 h 682501"/>
                <a:gd name="connsiteX11" fmla="*/ 811868 w 856329"/>
                <a:gd name="connsiteY11" fmla="*/ 233864 h 682501"/>
                <a:gd name="connsiteX12" fmla="*/ 678699 w 856329"/>
                <a:gd name="connsiteY12" fmla="*/ 399518 h 682501"/>
                <a:gd name="connsiteX13" fmla="*/ 854092 w 856329"/>
                <a:gd name="connsiteY13" fmla="*/ 370285 h 682501"/>
                <a:gd name="connsiteX14" fmla="*/ 698187 w 856329"/>
                <a:gd name="connsiteY14" fmla="*/ 461232 h 682501"/>
                <a:gd name="connsiteX15" fmla="*/ 834605 w 856329"/>
                <a:gd name="connsiteY15" fmla="*/ 467728 h 682501"/>
                <a:gd name="connsiteX16" fmla="*/ 568267 w 856329"/>
                <a:gd name="connsiteY16" fmla="*/ 506708 h 682501"/>
                <a:gd name="connsiteX17" fmla="*/ 126534 w 856329"/>
                <a:gd name="connsiteY17" fmla="*/ 682106 h 682501"/>
                <a:gd name="connsiteX18" fmla="*/ 9606 w 856329"/>
                <a:gd name="connsiteY18" fmla="*/ 380030 h 682501"/>
                <a:gd name="connsiteX19" fmla="*/ 240215 w 856329"/>
                <a:gd name="connsiteY19" fmla="*/ 12992 h 682501"/>
                <a:gd name="connsiteX0" fmla="*/ 204487 w 856329"/>
                <a:gd name="connsiteY0" fmla="*/ 58466 h 682501"/>
                <a:gd name="connsiteX1" fmla="*/ 373385 w 856329"/>
                <a:gd name="connsiteY1" fmla="*/ 0 h 682501"/>
                <a:gd name="connsiteX2" fmla="*/ 483818 w 856329"/>
                <a:gd name="connsiteY2" fmla="*/ 246856 h 682501"/>
                <a:gd name="connsiteX3" fmla="*/ 214232 w 856329"/>
                <a:gd name="connsiteY3" fmla="*/ 415758 h 682501"/>
                <a:gd name="connsiteX4" fmla="*/ 353897 w 856329"/>
                <a:gd name="connsiteY4" fmla="*/ 344300 h 682501"/>
                <a:gd name="connsiteX5" fmla="*/ 477322 w 856329"/>
                <a:gd name="connsiteY5" fmla="*/ 334555 h 682501"/>
                <a:gd name="connsiteX6" fmla="*/ 623483 w 856329"/>
                <a:gd name="connsiteY6" fmla="*/ 198134 h 682501"/>
                <a:gd name="connsiteX7" fmla="*/ 662458 w 856329"/>
                <a:gd name="connsiteY7" fmla="*/ 253352 h 682501"/>
                <a:gd name="connsiteX8" fmla="*/ 581258 w 856329"/>
                <a:gd name="connsiteY8" fmla="*/ 269593 h 682501"/>
                <a:gd name="connsiteX9" fmla="*/ 766395 w 856329"/>
                <a:gd name="connsiteY9" fmla="*/ 207879 h 682501"/>
                <a:gd name="connsiteX10" fmla="*/ 636474 w 856329"/>
                <a:gd name="connsiteY10" fmla="*/ 354044 h 682501"/>
                <a:gd name="connsiteX11" fmla="*/ 811868 w 856329"/>
                <a:gd name="connsiteY11" fmla="*/ 233864 h 682501"/>
                <a:gd name="connsiteX12" fmla="*/ 678699 w 856329"/>
                <a:gd name="connsiteY12" fmla="*/ 399518 h 682501"/>
                <a:gd name="connsiteX13" fmla="*/ 854092 w 856329"/>
                <a:gd name="connsiteY13" fmla="*/ 370285 h 682501"/>
                <a:gd name="connsiteX14" fmla="*/ 698187 w 856329"/>
                <a:gd name="connsiteY14" fmla="*/ 461232 h 682501"/>
                <a:gd name="connsiteX15" fmla="*/ 834605 w 856329"/>
                <a:gd name="connsiteY15" fmla="*/ 467728 h 682501"/>
                <a:gd name="connsiteX16" fmla="*/ 568267 w 856329"/>
                <a:gd name="connsiteY16" fmla="*/ 506708 h 682501"/>
                <a:gd name="connsiteX17" fmla="*/ 126534 w 856329"/>
                <a:gd name="connsiteY17" fmla="*/ 682106 h 682501"/>
                <a:gd name="connsiteX18" fmla="*/ 9606 w 856329"/>
                <a:gd name="connsiteY18" fmla="*/ 380030 h 682501"/>
                <a:gd name="connsiteX19" fmla="*/ 204487 w 856329"/>
                <a:gd name="connsiteY19" fmla="*/ 58466 h 682501"/>
                <a:gd name="connsiteX0" fmla="*/ 204487 w 856329"/>
                <a:gd name="connsiteY0" fmla="*/ 58466 h 682501"/>
                <a:gd name="connsiteX1" fmla="*/ 373385 w 856329"/>
                <a:gd name="connsiteY1" fmla="*/ 0 h 682501"/>
                <a:gd name="connsiteX2" fmla="*/ 467578 w 856329"/>
                <a:gd name="connsiteY2" fmla="*/ 259849 h 682501"/>
                <a:gd name="connsiteX3" fmla="*/ 214232 w 856329"/>
                <a:gd name="connsiteY3" fmla="*/ 415758 h 682501"/>
                <a:gd name="connsiteX4" fmla="*/ 353897 w 856329"/>
                <a:gd name="connsiteY4" fmla="*/ 344300 h 682501"/>
                <a:gd name="connsiteX5" fmla="*/ 477322 w 856329"/>
                <a:gd name="connsiteY5" fmla="*/ 334555 h 682501"/>
                <a:gd name="connsiteX6" fmla="*/ 623483 w 856329"/>
                <a:gd name="connsiteY6" fmla="*/ 198134 h 682501"/>
                <a:gd name="connsiteX7" fmla="*/ 662458 w 856329"/>
                <a:gd name="connsiteY7" fmla="*/ 253352 h 682501"/>
                <a:gd name="connsiteX8" fmla="*/ 581258 w 856329"/>
                <a:gd name="connsiteY8" fmla="*/ 269593 h 682501"/>
                <a:gd name="connsiteX9" fmla="*/ 766395 w 856329"/>
                <a:gd name="connsiteY9" fmla="*/ 207879 h 682501"/>
                <a:gd name="connsiteX10" fmla="*/ 636474 w 856329"/>
                <a:gd name="connsiteY10" fmla="*/ 354044 h 682501"/>
                <a:gd name="connsiteX11" fmla="*/ 811868 w 856329"/>
                <a:gd name="connsiteY11" fmla="*/ 233864 h 682501"/>
                <a:gd name="connsiteX12" fmla="*/ 678699 w 856329"/>
                <a:gd name="connsiteY12" fmla="*/ 399518 h 682501"/>
                <a:gd name="connsiteX13" fmla="*/ 854092 w 856329"/>
                <a:gd name="connsiteY13" fmla="*/ 370285 h 682501"/>
                <a:gd name="connsiteX14" fmla="*/ 698187 w 856329"/>
                <a:gd name="connsiteY14" fmla="*/ 461232 h 682501"/>
                <a:gd name="connsiteX15" fmla="*/ 834605 w 856329"/>
                <a:gd name="connsiteY15" fmla="*/ 467728 h 682501"/>
                <a:gd name="connsiteX16" fmla="*/ 568267 w 856329"/>
                <a:gd name="connsiteY16" fmla="*/ 506708 h 682501"/>
                <a:gd name="connsiteX17" fmla="*/ 126534 w 856329"/>
                <a:gd name="connsiteY17" fmla="*/ 682106 h 682501"/>
                <a:gd name="connsiteX18" fmla="*/ 9606 w 856329"/>
                <a:gd name="connsiteY18" fmla="*/ 380030 h 682501"/>
                <a:gd name="connsiteX19" fmla="*/ 204487 w 856329"/>
                <a:gd name="connsiteY19" fmla="*/ 58466 h 682501"/>
                <a:gd name="connsiteX0" fmla="*/ 204487 w 856329"/>
                <a:gd name="connsiteY0" fmla="*/ 0 h 624035"/>
                <a:gd name="connsiteX1" fmla="*/ 467578 w 856329"/>
                <a:gd name="connsiteY1" fmla="*/ 201383 h 624035"/>
                <a:gd name="connsiteX2" fmla="*/ 214232 w 856329"/>
                <a:gd name="connsiteY2" fmla="*/ 357292 h 624035"/>
                <a:gd name="connsiteX3" fmla="*/ 353897 w 856329"/>
                <a:gd name="connsiteY3" fmla="*/ 285834 h 624035"/>
                <a:gd name="connsiteX4" fmla="*/ 477322 w 856329"/>
                <a:gd name="connsiteY4" fmla="*/ 276089 h 624035"/>
                <a:gd name="connsiteX5" fmla="*/ 623483 w 856329"/>
                <a:gd name="connsiteY5" fmla="*/ 139668 h 624035"/>
                <a:gd name="connsiteX6" fmla="*/ 662458 w 856329"/>
                <a:gd name="connsiteY6" fmla="*/ 194886 h 624035"/>
                <a:gd name="connsiteX7" fmla="*/ 581258 w 856329"/>
                <a:gd name="connsiteY7" fmla="*/ 211127 h 624035"/>
                <a:gd name="connsiteX8" fmla="*/ 766395 w 856329"/>
                <a:gd name="connsiteY8" fmla="*/ 149413 h 624035"/>
                <a:gd name="connsiteX9" fmla="*/ 636474 w 856329"/>
                <a:gd name="connsiteY9" fmla="*/ 295578 h 624035"/>
                <a:gd name="connsiteX10" fmla="*/ 811868 w 856329"/>
                <a:gd name="connsiteY10" fmla="*/ 175398 h 624035"/>
                <a:gd name="connsiteX11" fmla="*/ 678699 w 856329"/>
                <a:gd name="connsiteY11" fmla="*/ 341052 h 624035"/>
                <a:gd name="connsiteX12" fmla="*/ 854092 w 856329"/>
                <a:gd name="connsiteY12" fmla="*/ 311819 h 624035"/>
                <a:gd name="connsiteX13" fmla="*/ 698187 w 856329"/>
                <a:gd name="connsiteY13" fmla="*/ 402766 h 624035"/>
                <a:gd name="connsiteX14" fmla="*/ 834605 w 856329"/>
                <a:gd name="connsiteY14" fmla="*/ 409262 h 624035"/>
                <a:gd name="connsiteX15" fmla="*/ 568267 w 856329"/>
                <a:gd name="connsiteY15" fmla="*/ 448242 h 624035"/>
                <a:gd name="connsiteX16" fmla="*/ 126534 w 856329"/>
                <a:gd name="connsiteY16" fmla="*/ 623640 h 624035"/>
                <a:gd name="connsiteX17" fmla="*/ 9606 w 856329"/>
                <a:gd name="connsiteY17" fmla="*/ 321564 h 624035"/>
                <a:gd name="connsiteX18" fmla="*/ 204487 w 856329"/>
                <a:gd name="connsiteY18" fmla="*/ 0 h 624035"/>
                <a:gd name="connsiteX0" fmla="*/ 204487 w 856329"/>
                <a:gd name="connsiteY0" fmla="*/ 1368 h 625403"/>
                <a:gd name="connsiteX1" fmla="*/ 467578 w 856329"/>
                <a:gd name="connsiteY1" fmla="*/ 202751 h 625403"/>
                <a:gd name="connsiteX2" fmla="*/ 214232 w 856329"/>
                <a:gd name="connsiteY2" fmla="*/ 358660 h 625403"/>
                <a:gd name="connsiteX3" fmla="*/ 353897 w 856329"/>
                <a:gd name="connsiteY3" fmla="*/ 287202 h 625403"/>
                <a:gd name="connsiteX4" fmla="*/ 477322 w 856329"/>
                <a:gd name="connsiteY4" fmla="*/ 277457 h 625403"/>
                <a:gd name="connsiteX5" fmla="*/ 623483 w 856329"/>
                <a:gd name="connsiteY5" fmla="*/ 141036 h 625403"/>
                <a:gd name="connsiteX6" fmla="*/ 662458 w 856329"/>
                <a:gd name="connsiteY6" fmla="*/ 196254 h 625403"/>
                <a:gd name="connsiteX7" fmla="*/ 581258 w 856329"/>
                <a:gd name="connsiteY7" fmla="*/ 212495 h 625403"/>
                <a:gd name="connsiteX8" fmla="*/ 766395 w 856329"/>
                <a:gd name="connsiteY8" fmla="*/ 150781 h 625403"/>
                <a:gd name="connsiteX9" fmla="*/ 636474 w 856329"/>
                <a:gd name="connsiteY9" fmla="*/ 296946 h 625403"/>
                <a:gd name="connsiteX10" fmla="*/ 811868 w 856329"/>
                <a:gd name="connsiteY10" fmla="*/ 176766 h 625403"/>
                <a:gd name="connsiteX11" fmla="*/ 678699 w 856329"/>
                <a:gd name="connsiteY11" fmla="*/ 342420 h 625403"/>
                <a:gd name="connsiteX12" fmla="*/ 854092 w 856329"/>
                <a:gd name="connsiteY12" fmla="*/ 313187 h 625403"/>
                <a:gd name="connsiteX13" fmla="*/ 698187 w 856329"/>
                <a:gd name="connsiteY13" fmla="*/ 404134 h 625403"/>
                <a:gd name="connsiteX14" fmla="*/ 834605 w 856329"/>
                <a:gd name="connsiteY14" fmla="*/ 410630 h 625403"/>
                <a:gd name="connsiteX15" fmla="*/ 568267 w 856329"/>
                <a:gd name="connsiteY15" fmla="*/ 449610 h 625403"/>
                <a:gd name="connsiteX16" fmla="*/ 126534 w 856329"/>
                <a:gd name="connsiteY16" fmla="*/ 625008 h 625403"/>
                <a:gd name="connsiteX17" fmla="*/ 9606 w 856329"/>
                <a:gd name="connsiteY17" fmla="*/ 322932 h 625403"/>
                <a:gd name="connsiteX18" fmla="*/ 204487 w 856329"/>
                <a:gd name="connsiteY18" fmla="*/ 1368 h 62540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62458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36474 w 856329"/>
                <a:gd name="connsiteY9" fmla="*/ 296656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62458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36474 w 856329"/>
                <a:gd name="connsiteY9" fmla="*/ 296656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49466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36474 w 856329"/>
                <a:gd name="connsiteY9" fmla="*/ 296656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36474 w 856329"/>
                <a:gd name="connsiteY9" fmla="*/ 296656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36474 w 856329"/>
                <a:gd name="connsiteY9" fmla="*/ 296656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36474 w 856329"/>
                <a:gd name="connsiteY9" fmla="*/ 296656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36474 w 856329"/>
                <a:gd name="connsiteY9" fmla="*/ 296656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584506 w 856329"/>
                <a:gd name="connsiteY9" fmla="*/ 364867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49466 w 856329"/>
                <a:gd name="connsiteY9" fmla="*/ 299904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49466 w 856329"/>
                <a:gd name="connsiteY9" fmla="*/ 299904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49466 w 856329"/>
                <a:gd name="connsiteY9" fmla="*/ 299904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49466 w 856329"/>
                <a:gd name="connsiteY9" fmla="*/ 299904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49466 w 856329"/>
                <a:gd name="connsiteY9" fmla="*/ 299904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6329"/>
                <a:gd name="connsiteY0" fmla="*/ 1078 h 625113"/>
                <a:gd name="connsiteX1" fmla="*/ 467578 w 856329"/>
                <a:gd name="connsiteY1" fmla="*/ 202461 h 625113"/>
                <a:gd name="connsiteX2" fmla="*/ 214232 w 856329"/>
                <a:gd name="connsiteY2" fmla="*/ 358370 h 625113"/>
                <a:gd name="connsiteX3" fmla="*/ 353897 w 856329"/>
                <a:gd name="connsiteY3" fmla="*/ 286912 h 625113"/>
                <a:gd name="connsiteX4" fmla="*/ 477322 w 856329"/>
                <a:gd name="connsiteY4" fmla="*/ 277167 h 625113"/>
                <a:gd name="connsiteX5" fmla="*/ 623483 w 856329"/>
                <a:gd name="connsiteY5" fmla="*/ 140746 h 625113"/>
                <a:gd name="connsiteX6" fmla="*/ 639722 w 856329"/>
                <a:gd name="connsiteY6" fmla="*/ 195964 h 625113"/>
                <a:gd name="connsiteX7" fmla="*/ 581258 w 856329"/>
                <a:gd name="connsiteY7" fmla="*/ 212205 h 625113"/>
                <a:gd name="connsiteX8" fmla="*/ 766395 w 856329"/>
                <a:gd name="connsiteY8" fmla="*/ 150491 h 625113"/>
                <a:gd name="connsiteX9" fmla="*/ 642970 w 856329"/>
                <a:gd name="connsiteY9" fmla="*/ 280415 h 625113"/>
                <a:gd name="connsiteX10" fmla="*/ 811868 w 856329"/>
                <a:gd name="connsiteY10" fmla="*/ 176476 h 625113"/>
                <a:gd name="connsiteX11" fmla="*/ 678699 w 856329"/>
                <a:gd name="connsiteY11" fmla="*/ 342130 h 625113"/>
                <a:gd name="connsiteX12" fmla="*/ 854092 w 856329"/>
                <a:gd name="connsiteY12" fmla="*/ 312897 h 625113"/>
                <a:gd name="connsiteX13" fmla="*/ 698187 w 856329"/>
                <a:gd name="connsiteY13" fmla="*/ 403844 h 625113"/>
                <a:gd name="connsiteX14" fmla="*/ 834605 w 856329"/>
                <a:gd name="connsiteY14" fmla="*/ 410340 h 625113"/>
                <a:gd name="connsiteX15" fmla="*/ 568267 w 856329"/>
                <a:gd name="connsiteY15" fmla="*/ 449320 h 625113"/>
                <a:gd name="connsiteX16" fmla="*/ 126534 w 856329"/>
                <a:gd name="connsiteY16" fmla="*/ 624718 h 625113"/>
                <a:gd name="connsiteX17" fmla="*/ 9606 w 856329"/>
                <a:gd name="connsiteY17" fmla="*/ 322642 h 625113"/>
                <a:gd name="connsiteX18" fmla="*/ 204487 w 856329"/>
                <a:gd name="connsiteY18" fmla="*/ 1078 h 625113"/>
                <a:gd name="connsiteX0" fmla="*/ 204487 w 857390"/>
                <a:gd name="connsiteY0" fmla="*/ 1078 h 625113"/>
                <a:gd name="connsiteX1" fmla="*/ 467578 w 857390"/>
                <a:gd name="connsiteY1" fmla="*/ 202461 h 625113"/>
                <a:gd name="connsiteX2" fmla="*/ 214232 w 857390"/>
                <a:gd name="connsiteY2" fmla="*/ 358370 h 625113"/>
                <a:gd name="connsiteX3" fmla="*/ 353897 w 857390"/>
                <a:gd name="connsiteY3" fmla="*/ 286912 h 625113"/>
                <a:gd name="connsiteX4" fmla="*/ 477322 w 857390"/>
                <a:gd name="connsiteY4" fmla="*/ 277167 h 625113"/>
                <a:gd name="connsiteX5" fmla="*/ 623483 w 857390"/>
                <a:gd name="connsiteY5" fmla="*/ 140746 h 625113"/>
                <a:gd name="connsiteX6" fmla="*/ 639722 w 857390"/>
                <a:gd name="connsiteY6" fmla="*/ 195964 h 625113"/>
                <a:gd name="connsiteX7" fmla="*/ 581258 w 857390"/>
                <a:gd name="connsiteY7" fmla="*/ 212205 h 625113"/>
                <a:gd name="connsiteX8" fmla="*/ 766395 w 857390"/>
                <a:gd name="connsiteY8" fmla="*/ 150491 h 625113"/>
                <a:gd name="connsiteX9" fmla="*/ 642970 w 857390"/>
                <a:gd name="connsiteY9" fmla="*/ 280415 h 625113"/>
                <a:gd name="connsiteX10" fmla="*/ 811868 w 857390"/>
                <a:gd name="connsiteY10" fmla="*/ 176476 h 625113"/>
                <a:gd name="connsiteX11" fmla="*/ 678699 w 857390"/>
                <a:gd name="connsiteY11" fmla="*/ 342130 h 625113"/>
                <a:gd name="connsiteX12" fmla="*/ 854092 w 857390"/>
                <a:gd name="connsiteY12" fmla="*/ 312897 h 625113"/>
                <a:gd name="connsiteX13" fmla="*/ 698187 w 857390"/>
                <a:gd name="connsiteY13" fmla="*/ 403844 h 625113"/>
                <a:gd name="connsiteX14" fmla="*/ 834605 w 857390"/>
                <a:gd name="connsiteY14" fmla="*/ 410340 h 625113"/>
                <a:gd name="connsiteX15" fmla="*/ 568267 w 857390"/>
                <a:gd name="connsiteY15" fmla="*/ 449320 h 625113"/>
                <a:gd name="connsiteX16" fmla="*/ 126534 w 857390"/>
                <a:gd name="connsiteY16" fmla="*/ 624718 h 625113"/>
                <a:gd name="connsiteX17" fmla="*/ 9606 w 857390"/>
                <a:gd name="connsiteY17" fmla="*/ 322642 h 625113"/>
                <a:gd name="connsiteX18" fmla="*/ 204487 w 857390"/>
                <a:gd name="connsiteY18" fmla="*/ 1078 h 625113"/>
                <a:gd name="connsiteX0" fmla="*/ 204487 w 857390"/>
                <a:gd name="connsiteY0" fmla="*/ 1078 h 625113"/>
                <a:gd name="connsiteX1" fmla="*/ 467578 w 857390"/>
                <a:gd name="connsiteY1" fmla="*/ 202461 h 625113"/>
                <a:gd name="connsiteX2" fmla="*/ 214232 w 857390"/>
                <a:gd name="connsiteY2" fmla="*/ 358370 h 625113"/>
                <a:gd name="connsiteX3" fmla="*/ 353897 w 857390"/>
                <a:gd name="connsiteY3" fmla="*/ 286912 h 625113"/>
                <a:gd name="connsiteX4" fmla="*/ 477322 w 857390"/>
                <a:gd name="connsiteY4" fmla="*/ 277167 h 625113"/>
                <a:gd name="connsiteX5" fmla="*/ 623483 w 857390"/>
                <a:gd name="connsiteY5" fmla="*/ 140746 h 625113"/>
                <a:gd name="connsiteX6" fmla="*/ 639722 w 857390"/>
                <a:gd name="connsiteY6" fmla="*/ 195964 h 625113"/>
                <a:gd name="connsiteX7" fmla="*/ 581258 w 857390"/>
                <a:gd name="connsiteY7" fmla="*/ 212205 h 625113"/>
                <a:gd name="connsiteX8" fmla="*/ 766395 w 857390"/>
                <a:gd name="connsiteY8" fmla="*/ 150491 h 625113"/>
                <a:gd name="connsiteX9" fmla="*/ 642970 w 857390"/>
                <a:gd name="connsiteY9" fmla="*/ 280415 h 625113"/>
                <a:gd name="connsiteX10" fmla="*/ 811868 w 857390"/>
                <a:gd name="connsiteY10" fmla="*/ 176476 h 625113"/>
                <a:gd name="connsiteX11" fmla="*/ 678699 w 857390"/>
                <a:gd name="connsiteY11" fmla="*/ 342130 h 625113"/>
                <a:gd name="connsiteX12" fmla="*/ 854092 w 857390"/>
                <a:gd name="connsiteY12" fmla="*/ 312897 h 625113"/>
                <a:gd name="connsiteX13" fmla="*/ 698187 w 857390"/>
                <a:gd name="connsiteY13" fmla="*/ 403844 h 625113"/>
                <a:gd name="connsiteX14" fmla="*/ 834605 w 857390"/>
                <a:gd name="connsiteY14" fmla="*/ 410340 h 625113"/>
                <a:gd name="connsiteX15" fmla="*/ 568267 w 857390"/>
                <a:gd name="connsiteY15" fmla="*/ 449320 h 625113"/>
                <a:gd name="connsiteX16" fmla="*/ 126534 w 857390"/>
                <a:gd name="connsiteY16" fmla="*/ 624718 h 625113"/>
                <a:gd name="connsiteX17" fmla="*/ 9606 w 857390"/>
                <a:gd name="connsiteY17" fmla="*/ 322642 h 625113"/>
                <a:gd name="connsiteX18" fmla="*/ 204487 w 857390"/>
                <a:gd name="connsiteY18" fmla="*/ 1078 h 625113"/>
                <a:gd name="connsiteX0" fmla="*/ 204487 w 854092"/>
                <a:gd name="connsiteY0" fmla="*/ 1078 h 625113"/>
                <a:gd name="connsiteX1" fmla="*/ 467578 w 854092"/>
                <a:gd name="connsiteY1" fmla="*/ 202461 h 625113"/>
                <a:gd name="connsiteX2" fmla="*/ 214232 w 854092"/>
                <a:gd name="connsiteY2" fmla="*/ 358370 h 625113"/>
                <a:gd name="connsiteX3" fmla="*/ 353897 w 854092"/>
                <a:gd name="connsiteY3" fmla="*/ 286912 h 625113"/>
                <a:gd name="connsiteX4" fmla="*/ 477322 w 854092"/>
                <a:gd name="connsiteY4" fmla="*/ 277167 h 625113"/>
                <a:gd name="connsiteX5" fmla="*/ 623483 w 854092"/>
                <a:gd name="connsiteY5" fmla="*/ 140746 h 625113"/>
                <a:gd name="connsiteX6" fmla="*/ 639722 w 854092"/>
                <a:gd name="connsiteY6" fmla="*/ 195964 h 625113"/>
                <a:gd name="connsiteX7" fmla="*/ 581258 w 854092"/>
                <a:gd name="connsiteY7" fmla="*/ 212205 h 625113"/>
                <a:gd name="connsiteX8" fmla="*/ 766395 w 854092"/>
                <a:gd name="connsiteY8" fmla="*/ 150491 h 625113"/>
                <a:gd name="connsiteX9" fmla="*/ 642970 w 854092"/>
                <a:gd name="connsiteY9" fmla="*/ 280415 h 625113"/>
                <a:gd name="connsiteX10" fmla="*/ 811868 w 854092"/>
                <a:gd name="connsiteY10" fmla="*/ 176476 h 625113"/>
                <a:gd name="connsiteX11" fmla="*/ 678699 w 854092"/>
                <a:gd name="connsiteY11" fmla="*/ 342130 h 625113"/>
                <a:gd name="connsiteX12" fmla="*/ 854092 w 854092"/>
                <a:gd name="connsiteY12" fmla="*/ 312897 h 625113"/>
                <a:gd name="connsiteX13" fmla="*/ 698187 w 854092"/>
                <a:gd name="connsiteY13" fmla="*/ 403844 h 625113"/>
                <a:gd name="connsiteX14" fmla="*/ 834605 w 854092"/>
                <a:gd name="connsiteY14" fmla="*/ 410340 h 625113"/>
                <a:gd name="connsiteX15" fmla="*/ 568267 w 854092"/>
                <a:gd name="connsiteY15" fmla="*/ 449320 h 625113"/>
                <a:gd name="connsiteX16" fmla="*/ 126534 w 854092"/>
                <a:gd name="connsiteY16" fmla="*/ 624718 h 625113"/>
                <a:gd name="connsiteX17" fmla="*/ 9606 w 854092"/>
                <a:gd name="connsiteY17" fmla="*/ 322642 h 625113"/>
                <a:gd name="connsiteX18" fmla="*/ 204487 w 854092"/>
                <a:gd name="connsiteY18" fmla="*/ 1078 h 625113"/>
                <a:gd name="connsiteX0" fmla="*/ 204487 w 877604"/>
                <a:gd name="connsiteY0" fmla="*/ 1078 h 625113"/>
                <a:gd name="connsiteX1" fmla="*/ 467578 w 877604"/>
                <a:gd name="connsiteY1" fmla="*/ 202461 h 625113"/>
                <a:gd name="connsiteX2" fmla="*/ 214232 w 877604"/>
                <a:gd name="connsiteY2" fmla="*/ 358370 h 625113"/>
                <a:gd name="connsiteX3" fmla="*/ 353897 w 877604"/>
                <a:gd name="connsiteY3" fmla="*/ 286912 h 625113"/>
                <a:gd name="connsiteX4" fmla="*/ 477322 w 877604"/>
                <a:gd name="connsiteY4" fmla="*/ 277167 h 625113"/>
                <a:gd name="connsiteX5" fmla="*/ 623483 w 877604"/>
                <a:gd name="connsiteY5" fmla="*/ 140746 h 625113"/>
                <a:gd name="connsiteX6" fmla="*/ 639722 w 877604"/>
                <a:gd name="connsiteY6" fmla="*/ 195964 h 625113"/>
                <a:gd name="connsiteX7" fmla="*/ 581258 w 877604"/>
                <a:gd name="connsiteY7" fmla="*/ 212205 h 625113"/>
                <a:gd name="connsiteX8" fmla="*/ 766395 w 877604"/>
                <a:gd name="connsiteY8" fmla="*/ 150491 h 625113"/>
                <a:gd name="connsiteX9" fmla="*/ 642970 w 877604"/>
                <a:gd name="connsiteY9" fmla="*/ 280415 h 625113"/>
                <a:gd name="connsiteX10" fmla="*/ 811868 w 877604"/>
                <a:gd name="connsiteY10" fmla="*/ 176476 h 625113"/>
                <a:gd name="connsiteX11" fmla="*/ 678699 w 877604"/>
                <a:gd name="connsiteY11" fmla="*/ 342130 h 625113"/>
                <a:gd name="connsiteX12" fmla="*/ 854092 w 877604"/>
                <a:gd name="connsiteY12" fmla="*/ 312897 h 625113"/>
                <a:gd name="connsiteX13" fmla="*/ 698187 w 877604"/>
                <a:gd name="connsiteY13" fmla="*/ 403844 h 625113"/>
                <a:gd name="connsiteX14" fmla="*/ 834605 w 877604"/>
                <a:gd name="connsiteY14" fmla="*/ 410340 h 625113"/>
                <a:gd name="connsiteX15" fmla="*/ 568267 w 877604"/>
                <a:gd name="connsiteY15" fmla="*/ 449320 h 625113"/>
                <a:gd name="connsiteX16" fmla="*/ 126534 w 877604"/>
                <a:gd name="connsiteY16" fmla="*/ 624718 h 625113"/>
                <a:gd name="connsiteX17" fmla="*/ 9606 w 877604"/>
                <a:gd name="connsiteY17" fmla="*/ 322642 h 625113"/>
                <a:gd name="connsiteX18" fmla="*/ 204487 w 877604"/>
                <a:gd name="connsiteY18" fmla="*/ 1078 h 625113"/>
                <a:gd name="connsiteX0" fmla="*/ 204487 w 842008"/>
                <a:gd name="connsiteY0" fmla="*/ 1078 h 625113"/>
                <a:gd name="connsiteX1" fmla="*/ 467578 w 842008"/>
                <a:gd name="connsiteY1" fmla="*/ 202461 h 625113"/>
                <a:gd name="connsiteX2" fmla="*/ 214232 w 842008"/>
                <a:gd name="connsiteY2" fmla="*/ 358370 h 625113"/>
                <a:gd name="connsiteX3" fmla="*/ 353897 w 842008"/>
                <a:gd name="connsiteY3" fmla="*/ 286912 h 625113"/>
                <a:gd name="connsiteX4" fmla="*/ 477322 w 842008"/>
                <a:gd name="connsiteY4" fmla="*/ 277167 h 625113"/>
                <a:gd name="connsiteX5" fmla="*/ 623483 w 842008"/>
                <a:gd name="connsiteY5" fmla="*/ 140746 h 625113"/>
                <a:gd name="connsiteX6" fmla="*/ 639722 w 842008"/>
                <a:gd name="connsiteY6" fmla="*/ 195964 h 625113"/>
                <a:gd name="connsiteX7" fmla="*/ 581258 w 842008"/>
                <a:gd name="connsiteY7" fmla="*/ 212205 h 625113"/>
                <a:gd name="connsiteX8" fmla="*/ 766395 w 842008"/>
                <a:gd name="connsiteY8" fmla="*/ 150491 h 625113"/>
                <a:gd name="connsiteX9" fmla="*/ 642970 w 842008"/>
                <a:gd name="connsiteY9" fmla="*/ 280415 h 625113"/>
                <a:gd name="connsiteX10" fmla="*/ 811868 w 842008"/>
                <a:gd name="connsiteY10" fmla="*/ 176476 h 625113"/>
                <a:gd name="connsiteX11" fmla="*/ 678699 w 842008"/>
                <a:gd name="connsiteY11" fmla="*/ 342130 h 625113"/>
                <a:gd name="connsiteX12" fmla="*/ 805372 w 842008"/>
                <a:gd name="connsiteY12" fmla="*/ 286912 h 625113"/>
                <a:gd name="connsiteX13" fmla="*/ 698187 w 842008"/>
                <a:gd name="connsiteY13" fmla="*/ 403844 h 625113"/>
                <a:gd name="connsiteX14" fmla="*/ 834605 w 842008"/>
                <a:gd name="connsiteY14" fmla="*/ 410340 h 625113"/>
                <a:gd name="connsiteX15" fmla="*/ 568267 w 842008"/>
                <a:gd name="connsiteY15" fmla="*/ 449320 h 625113"/>
                <a:gd name="connsiteX16" fmla="*/ 126534 w 842008"/>
                <a:gd name="connsiteY16" fmla="*/ 624718 h 625113"/>
                <a:gd name="connsiteX17" fmla="*/ 9606 w 842008"/>
                <a:gd name="connsiteY17" fmla="*/ 322642 h 625113"/>
                <a:gd name="connsiteX18" fmla="*/ 204487 w 842008"/>
                <a:gd name="connsiteY18" fmla="*/ 1078 h 625113"/>
                <a:gd name="connsiteX0" fmla="*/ 204487 w 874825"/>
                <a:gd name="connsiteY0" fmla="*/ 1078 h 625113"/>
                <a:gd name="connsiteX1" fmla="*/ 467578 w 874825"/>
                <a:gd name="connsiteY1" fmla="*/ 202461 h 625113"/>
                <a:gd name="connsiteX2" fmla="*/ 214232 w 874825"/>
                <a:gd name="connsiteY2" fmla="*/ 358370 h 625113"/>
                <a:gd name="connsiteX3" fmla="*/ 353897 w 874825"/>
                <a:gd name="connsiteY3" fmla="*/ 286912 h 625113"/>
                <a:gd name="connsiteX4" fmla="*/ 477322 w 874825"/>
                <a:gd name="connsiteY4" fmla="*/ 277167 h 625113"/>
                <a:gd name="connsiteX5" fmla="*/ 623483 w 874825"/>
                <a:gd name="connsiteY5" fmla="*/ 140746 h 625113"/>
                <a:gd name="connsiteX6" fmla="*/ 639722 w 874825"/>
                <a:gd name="connsiteY6" fmla="*/ 195964 h 625113"/>
                <a:gd name="connsiteX7" fmla="*/ 581258 w 874825"/>
                <a:gd name="connsiteY7" fmla="*/ 212205 h 625113"/>
                <a:gd name="connsiteX8" fmla="*/ 766395 w 874825"/>
                <a:gd name="connsiteY8" fmla="*/ 150491 h 625113"/>
                <a:gd name="connsiteX9" fmla="*/ 642970 w 874825"/>
                <a:gd name="connsiteY9" fmla="*/ 280415 h 625113"/>
                <a:gd name="connsiteX10" fmla="*/ 811868 w 874825"/>
                <a:gd name="connsiteY10" fmla="*/ 176476 h 625113"/>
                <a:gd name="connsiteX11" fmla="*/ 678699 w 874825"/>
                <a:gd name="connsiteY11" fmla="*/ 342130 h 625113"/>
                <a:gd name="connsiteX12" fmla="*/ 850844 w 874825"/>
                <a:gd name="connsiteY12" fmla="*/ 257679 h 625113"/>
                <a:gd name="connsiteX13" fmla="*/ 698187 w 874825"/>
                <a:gd name="connsiteY13" fmla="*/ 403844 h 625113"/>
                <a:gd name="connsiteX14" fmla="*/ 834605 w 874825"/>
                <a:gd name="connsiteY14" fmla="*/ 410340 h 625113"/>
                <a:gd name="connsiteX15" fmla="*/ 568267 w 874825"/>
                <a:gd name="connsiteY15" fmla="*/ 449320 h 625113"/>
                <a:gd name="connsiteX16" fmla="*/ 126534 w 874825"/>
                <a:gd name="connsiteY16" fmla="*/ 624718 h 625113"/>
                <a:gd name="connsiteX17" fmla="*/ 9606 w 874825"/>
                <a:gd name="connsiteY17" fmla="*/ 322642 h 625113"/>
                <a:gd name="connsiteX18" fmla="*/ 204487 w 874825"/>
                <a:gd name="connsiteY18" fmla="*/ 1078 h 625113"/>
                <a:gd name="connsiteX0" fmla="*/ 204487 w 874825"/>
                <a:gd name="connsiteY0" fmla="*/ 1078 h 625113"/>
                <a:gd name="connsiteX1" fmla="*/ 467578 w 874825"/>
                <a:gd name="connsiteY1" fmla="*/ 202461 h 625113"/>
                <a:gd name="connsiteX2" fmla="*/ 214232 w 874825"/>
                <a:gd name="connsiteY2" fmla="*/ 358370 h 625113"/>
                <a:gd name="connsiteX3" fmla="*/ 353897 w 874825"/>
                <a:gd name="connsiteY3" fmla="*/ 286912 h 625113"/>
                <a:gd name="connsiteX4" fmla="*/ 477322 w 874825"/>
                <a:gd name="connsiteY4" fmla="*/ 277167 h 625113"/>
                <a:gd name="connsiteX5" fmla="*/ 623483 w 874825"/>
                <a:gd name="connsiteY5" fmla="*/ 140746 h 625113"/>
                <a:gd name="connsiteX6" fmla="*/ 639722 w 874825"/>
                <a:gd name="connsiteY6" fmla="*/ 195964 h 625113"/>
                <a:gd name="connsiteX7" fmla="*/ 581258 w 874825"/>
                <a:gd name="connsiteY7" fmla="*/ 212205 h 625113"/>
                <a:gd name="connsiteX8" fmla="*/ 766395 w 874825"/>
                <a:gd name="connsiteY8" fmla="*/ 150491 h 625113"/>
                <a:gd name="connsiteX9" fmla="*/ 642970 w 874825"/>
                <a:gd name="connsiteY9" fmla="*/ 280415 h 625113"/>
                <a:gd name="connsiteX10" fmla="*/ 811868 w 874825"/>
                <a:gd name="connsiteY10" fmla="*/ 176476 h 625113"/>
                <a:gd name="connsiteX11" fmla="*/ 678699 w 874825"/>
                <a:gd name="connsiteY11" fmla="*/ 342130 h 625113"/>
                <a:gd name="connsiteX12" fmla="*/ 850844 w 874825"/>
                <a:gd name="connsiteY12" fmla="*/ 257679 h 625113"/>
                <a:gd name="connsiteX13" fmla="*/ 698187 w 874825"/>
                <a:gd name="connsiteY13" fmla="*/ 403844 h 625113"/>
                <a:gd name="connsiteX14" fmla="*/ 834605 w 874825"/>
                <a:gd name="connsiteY14" fmla="*/ 410340 h 625113"/>
                <a:gd name="connsiteX15" fmla="*/ 568267 w 874825"/>
                <a:gd name="connsiteY15" fmla="*/ 449320 h 625113"/>
                <a:gd name="connsiteX16" fmla="*/ 126534 w 874825"/>
                <a:gd name="connsiteY16" fmla="*/ 624718 h 625113"/>
                <a:gd name="connsiteX17" fmla="*/ 9606 w 874825"/>
                <a:gd name="connsiteY17" fmla="*/ 322642 h 625113"/>
                <a:gd name="connsiteX18" fmla="*/ 204487 w 874825"/>
                <a:gd name="connsiteY18" fmla="*/ 1078 h 625113"/>
                <a:gd name="connsiteX0" fmla="*/ 204487 w 874825"/>
                <a:gd name="connsiteY0" fmla="*/ 1078 h 625113"/>
                <a:gd name="connsiteX1" fmla="*/ 467578 w 874825"/>
                <a:gd name="connsiteY1" fmla="*/ 202461 h 625113"/>
                <a:gd name="connsiteX2" fmla="*/ 214232 w 874825"/>
                <a:gd name="connsiteY2" fmla="*/ 358370 h 625113"/>
                <a:gd name="connsiteX3" fmla="*/ 353897 w 874825"/>
                <a:gd name="connsiteY3" fmla="*/ 286912 h 625113"/>
                <a:gd name="connsiteX4" fmla="*/ 477322 w 874825"/>
                <a:gd name="connsiteY4" fmla="*/ 277167 h 625113"/>
                <a:gd name="connsiteX5" fmla="*/ 623483 w 874825"/>
                <a:gd name="connsiteY5" fmla="*/ 140746 h 625113"/>
                <a:gd name="connsiteX6" fmla="*/ 639722 w 874825"/>
                <a:gd name="connsiteY6" fmla="*/ 195964 h 625113"/>
                <a:gd name="connsiteX7" fmla="*/ 581258 w 874825"/>
                <a:gd name="connsiteY7" fmla="*/ 212205 h 625113"/>
                <a:gd name="connsiteX8" fmla="*/ 766395 w 874825"/>
                <a:gd name="connsiteY8" fmla="*/ 150491 h 625113"/>
                <a:gd name="connsiteX9" fmla="*/ 642970 w 874825"/>
                <a:gd name="connsiteY9" fmla="*/ 280415 h 625113"/>
                <a:gd name="connsiteX10" fmla="*/ 811868 w 874825"/>
                <a:gd name="connsiteY10" fmla="*/ 176476 h 625113"/>
                <a:gd name="connsiteX11" fmla="*/ 685196 w 874825"/>
                <a:gd name="connsiteY11" fmla="*/ 329137 h 625113"/>
                <a:gd name="connsiteX12" fmla="*/ 850844 w 874825"/>
                <a:gd name="connsiteY12" fmla="*/ 257679 h 625113"/>
                <a:gd name="connsiteX13" fmla="*/ 698187 w 874825"/>
                <a:gd name="connsiteY13" fmla="*/ 403844 h 625113"/>
                <a:gd name="connsiteX14" fmla="*/ 834605 w 874825"/>
                <a:gd name="connsiteY14" fmla="*/ 410340 h 625113"/>
                <a:gd name="connsiteX15" fmla="*/ 568267 w 874825"/>
                <a:gd name="connsiteY15" fmla="*/ 449320 h 625113"/>
                <a:gd name="connsiteX16" fmla="*/ 126534 w 874825"/>
                <a:gd name="connsiteY16" fmla="*/ 624718 h 625113"/>
                <a:gd name="connsiteX17" fmla="*/ 9606 w 874825"/>
                <a:gd name="connsiteY17" fmla="*/ 322642 h 625113"/>
                <a:gd name="connsiteX18" fmla="*/ 204487 w 874825"/>
                <a:gd name="connsiteY18" fmla="*/ 1078 h 625113"/>
                <a:gd name="connsiteX0" fmla="*/ 204487 w 873903"/>
                <a:gd name="connsiteY0" fmla="*/ 1078 h 625113"/>
                <a:gd name="connsiteX1" fmla="*/ 467578 w 873903"/>
                <a:gd name="connsiteY1" fmla="*/ 202461 h 625113"/>
                <a:gd name="connsiteX2" fmla="*/ 214232 w 873903"/>
                <a:gd name="connsiteY2" fmla="*/ 358370 h 625113"/>
                <a:gd name="connsiteX3" fmla="*/ 353897 w 873903"/>
                <a:gd name="connsiteY3" fmla="*/ 286912 h 625113"/>
                <a:gd name="connsiteX4" fmla="*/ 477322 w 873903"/>
                <a:gd name="connsiteY4" fmla="*/ 277167 h 625113"/>
                <a:gd name="connsiteX5" fmla="*/ 623483 w 873903"/>
                <a:gd name="connsiteY5" fmla="*/ 140746 h 625113"/>
                <a:gd name="connsiteX6" fmla="*/ 639722 w 873903"/>
                <a:gd name="connsiteY6" fmla="*/ 195964 h 625113"/>
                <a:gd name="connsiteX7" fmla="*/ 581258 w 873903"/>
                <a:gd name="connsiteY7" fmla="*/ 212205 h 625113"/>
                <a:gd name="connsiteX8" fmla="*/ 766395 w 873903"/>
                <a:gd name="connsiteY8" fmla="*/ 150491 h 625113"/>
                <a:gd name="connsiteX9" fmla="*/ 642970 w 873903"/>
                <a:gd name="connsiteY9" fmla="*/ 280415 h 625113"/>
                <a:gd name="connsiteX10" fmla="*/ 811868 w 873903"/>
                <a:gd name="connsiteY10" fmla="*/ 176476 h 625113"/>
                <a:gd name="connsiteX11" fmla="*/ 685196 w 873903"/>
                <a:gd name="connsiteY11" fmla="*/ 329137 h 625113"/>
                <a:gd name="connsiteX12" fmla="*/ 850844 w 873903"/>
                <a:gd name="connsiteY12" fmla="*/ 257679 h 625113"/>
                <a:gd name="connsiteX13" fmla="*/ 691691 w 873903"/>
                <a:gd name="connsiteY13" fmla="*/ 387603 h 625113"/>
                <a:gd name="connsiteX14" fmla="*/ 834605 w 873903"/>
                <a:gd name="connsiteY14" fmla="*/ 410340 h 625113"/>
                <a:gd name="connsiteX15" fmla="*/ 568267 w 873903"/>
                <a:gd name="connsiteY15" fmla="*/ 449320 h 625113"/>
                <a:gd name="connsiteX16" fmla="*/ 126534 w 873903"/>
                <a:gd name="connsiteY16" fmla="*/ 624718 h 625113"/>
                <a:gd name="connsiteX17" fmla="*/ 9606 w 873903"/>
                <a:gd name="connsiteY17" fmla="*/ 322642 h 625113"/>
                <a:gd name="connsiteX18" fmla="*/ 204487 w 873903"/>
                <a:gd name="connsiteY18" fmla="*/ 1078 h 625113"/>
                <a:gd name="connsiteX0" fmla="*/ 204487 w 873903"/>
                <a:gd name="connsiteY0" fmla="*/ 1078 h 625113"/>
                <a:gd name="connsiteX1" fmla="*/ 467578 w 873903"/>
                <a:gd name="connsiteY1" fmla="*/ 202461 h 625113"/>
                <a:gd name="connsiteX2" fmla="*/ 214232 w 873903"/>
                <a:gd name="connsiteY2" fmla="*/ 358370 h 625113"/>
                <a:gd name="connsiteX3" fmla="*/ 353897 w 873903"/>
                <a:gd name="connsiteY3" fmla="*/ 286912 h 625113"/>
                <a:gd name="connsiteX4" fmla="*/ 477322 w 873903"/>
                <a:gd name="connsiteY4" fmla="*/ 277167 h 625113"/>
                <a:gd name="connsiteX5" fmla="*/ 623483 w 873903"/>
                <a:gd name="connsiteY5" fmla="*/ 140746 h 625113"/>
                <a:gd name="connsiteX6" fmla="*/ 639722 w 873903"/>
                <a:gd name="connsiteY6" fmla="*/ 195964 h 625113"/>
                <a:gd name="connsiteX7" fmla="*/ 581258 w 873903"/>
                <a:gd name="connsiteY7" fmla="*/ 212205 h 625113"/>
                <a:gd name="connsiteX8" fmla="*/ 766395 w 873903"/>
                <a:gd name="connsiteY8" fmla="*/ 150491 h 625113"/>
                <a:gd name="connsiteX9" fmla="*/ 642970 w 873903"/>
                <a:gd name="connsiteY9" fmla="*/ 280415 h 625113"/>
                <a:gd name="connsiteX10" fmla="*/ 811868 w 873903"/>
                <a:gd name="connsiteY10" fmla="*/ 176476 h 625113"/>
                <a:gd name="connsiteX11" fmla="*/ 685196 w 873903"/>
                <a:gd name="connsiteY11" fmla="*/ 329137 h 625113"/>
                <a:gd name="connsiteX12" fmla="*/ 850844 w 873903"/>
                <a:gd name="connsiteY12" fmla="*/ 257679 h 625113"/>
                <a:gd name="connsiteX13" fmla="*/ 691691 w 873903"/>
                <a:gd name="connsiteY13" fmla="*/ 387603 h 625113"/>
                <a:gd name="connsiteX14" fmla="*/ 834605 w 873903"/>
                <a:gd name="connsiteY14" fmla="*/ 410340 h 625113"/>
                <a:gd name="connsiteX15" fmla="*/ 568267 w 873903"/>
                <a:gd name="connsiteY15" fmla="*/ 449320 h 625113"/>
                <a:gd name="connsiteX16" fmla="*/ 126534 w 873903"/>
                <a:gd name="connsiteY16" fmla="*/ 624718 h 625113"/>
                <a:gd name="connsiteX17" fmla="*/ 9606 w 873903"/>
                <a:gd name="connsiteY17" fmla="*/ 322642 h 625113"/>
                <a:gd name="connsiteX18" fmla="*/ 204487 w 873903"/>
                <a:gd name="connsiteY18" fmla="*/ 1078 h 625113"/>
                <a:gd name="connsiteX0" fmla="*/ 204487 w 873903"/>
                <a:gd name="connsiteY0" fmla="*/ 1078 h 625113"/>
                <a:gd name="connsiteX1" fmla="*/ 467578 w 873903"/>
                <a:gd name="connsiteY1" fmla="*/ 202461 h 625113"/>
                <a:gd name="connsiteX2" fmla="*/ 214232 w 873903"/>
                <a:gd name="connsiteY2" fmla="*/ 358370 h 625113"/>
                <a:gd name="connsiteX3" fmla="*/ 353897 w 873903"/>
                <a:gd name="connsiteY3" fmla="*/ 286912 h 625113"/>
                <a:gd name="connsiteX4" fmla="*/ 477322 w 873903"/>
                <a:gd name="connsiteY4" fmla="*/ 277167 h 625113"/>
                <a:gd name="connsiteX5" fmla="*/ 623483 w 873903"/>
                <a:gd name="connsiteY5" fmla="*/ 140746 h 625113"/>
                <a:gd name="connsiteX6" fmla="*/ 639722 w 873903"/>
                <a:gd name="connsiteY6" fmla="*/ 195964 h 625113"/>
                <a:gd name="connsiteX7" fmla="*/ 581258 w 873903"/>
                <a:gd name="connsiteY7" fmla="*/ 212205 h 625113"/>
                <a:gd name="connsiteX8" fmla="*/ 766395 w 873903"/>
                <a:gd name="connsiteY8" fmla="*/ 150491 h 625113"/>
                <a:gd name="connsiteX9" fmla="*/ 642970 w 873903"/>
                <a:gd name="connsiteY9" fmla="*/ 280415 h 625113"/>
                <a:gd name="connsiteX10" fmla="*/ 811868 w 873903"/>
                <a:gd name="connsiteY10" fmla="*/ 176476 h 625113"/>
                <a:gd name="connsiteX11" fmla="*/ 685196 w 873903"/>
                <a:gd name="connsiteY11" fmla="*/ 329137 h 625113"/>
                <a:gd name="connsiteX12" fmla="*/ 850844 w 873903"/>
                <a:gd name="connsiteY12" fmla="*/ 257679 h 625113"/>
                <a:gd name="connsiteX13" fmla="*/ 691691 w 873903"/>
                <a:gd name="connsiteY13" fmla="*/ 387603 h 625113"/>
                <a:gd name="connsiteX14" fmla="*/ 834605 w 873903"/>
                <a:gd name="connsiteY14" fmla="*/ 410340 h 625113"/>
                <a:gd name="connsiteX15" fmla="*/ 568267 w 873903"/>
                <a:gd name="connsiteY15" fmla="*/ 449320 h 625113"/>
                <a:gd name="connsiteX16" fmla="*/ 126534 w 873903"/>
                <a:gd name="connsiteY16" fmla="*/ 624718 h 625113"/>
                <a:gd name="connsiteX17" fmla="*/ 9606 w 873903"/>
                <a:gd name="connsiteY17" fmla="*/ 322642 h 625113"/>
                <a:gd name="connsiteX18" fmla="*/ 204487 w 873903"/>
                <a:gd name="connsiteY18" fmla="*/ 1078 h 625113"/>
                <a:gd name="connsiteX0" fmla="*/ 204487 w 873903"/>
                <a:gd name="connsiteY0" fmla="*/ 1078 h 625113"/>
                <a:gd name="connsiteX1" fmla="*/ 467578 w 873903"/>
                <a:gd name="connsiteY1" fmla="*/ 202461 h 625113"/>
                <a:gd name="connsiteX2" fmla="*/ 214232 w 873903"/>
                <a:gd name="connsiteY2" fmla="*/ 358370 h 625113"/>
                <a:gd name="connsiteX3" fmla="*/ 353897 w 873903"/>
                <a:gd name="connsiteY3" fmla="*/ 286912 h 625113"/>
                <a:gd name="connsiteX4" fmla="*/ 477322 w 873903"/>
                <a:gd name="connsiteY4" fmla="*/ 277167 h 625113"/>
                <a:gd name="connsiteX5" fmla="*/ 623483 w 873903"/>
                <a:gd name="connsiteY5" fmla="*/ 140746 h 625113"/>
                <a:gd name="connsiteX6" fmla="*/ 639722 w 873903"/>
                <a:gd name="connsiteY6" fmla="*/ 195964 h 625113"/>
                <a:gd name="connsiteX7" fmla="*/ 581258 w 873903"/>
                <a:gd name="connsiteY7" fmla="*/ 212205 h 625113"/>
                <a:gd name="connsiteX8" fmla="*/ 766395 w 873903"/>
                <a:gd name="connsiteY8" fmla="*/ 150491 h 625113"/>
                <a:gd name="connsiteX9" fmla="*/ 642970 w 873903"/>
                <a:gd name="connsiteY9" fmla="*/ 280415 h 625113"/>
                <a:gd name="connsiteX10" fmla="*/ 811868 w 873903"/>
                <a:gd name="connsiteY10" fmla="*/ 176476 h 625113"/>
                <a:gd name="connsiteX11" fmla="*/ 685196 w 873903"/>
                <a:gd name="connsiteY11" fmla="*/ 329137 h 625113"/>
                <a:gd name="connsiteX12" fmla="*/ 850844 w 873903"/>
                <a:gd name="connsiteY12" fmla="*/ 257679 h 625113"/>
                <a:gd name="connsiteX13" fmla="*/ 691691 w 873903"/>
                <a:gd name="connsiteY13" fmla="*/ 387603 h 625113"/>
                <a:gd name="connsiteX14" fmla="*/ 769642 w 873903"/>
                <a:gd name="connsiteY14" fmla="*/ 368115 h 625113"/>
                <a:gd name="connsiteX15" fmla="*/ 834605 w 873903"/>
                <a:gd name="connsiteY15" fmla="*/ 410340 h 625113"/>
                <a:gd name="connsiteX16" fmla="*/ 568267 w 873903"/>
                <a:gd name="connsiteY16" fmla="*/ 449320 h 625113"/>
                <a:gd name="connsiteX17" fmla="*/ 126534 w 873903"/>
                <a:gd name="connsiteY17" fmla="*/ 624718 h 625113"/>
                <a:gd name="connsiteX18" fmla="*/ 9606 w 873903"/>
                <a:gd name="connsiteY18" fmla="*/ 322642 h 625113"/>
                <a:gd name="connsiteX19" fmla="*/ 204487 w 873903"/>
                <a:gd name="connsiteY19" fmla="*/ 1078 h 625113"/>
                <a:gd name="connsiteX0" fmla="*/ 204487 w 873903"/>
                <a:gd name="connsiteY0" fmla="*/ 1078 h 625113"/>
                <a:gd name="connsiteX1" fmla="*/ 467578 w 873903"/>
                <a:gd name="connsiteY1" fmla="*/ 202461 h 625113"/>
                <a:gd name="connsiteX2" fmla="*/ 214232 w 873903"/>
                <a:gd name="connsiteY2" fmla="*/ 358370 h 625113"/>
                <a:gd name="connsiteX3" fmla="*/ 353897 w 873903"/>
                <a:gd name="connsiteY3" fmla="*/ 286912 h 625113"/>
                <a:gd name="connsiteX4" fmla="*/ 477322 w 873903"/>
                <a:gd name="connsiteY4" fmla="*/ 277167 h 625113"/>
                <a:gd name="connsiteX5" fmla="*/ 623483 w 873903"/>
                <a:gd name="connsiteY5" fmla="*/ 140746 h 625113"/>
                <a:gd name="connsiteX6" fmla="*/ 639722 w 873903"/>
                <a:gd name="connsiteY6" fmla="*/ 195964 h 625113"/>
                <a:gd name="connsiteX7" fmla="*/ 581258 w 873903"/>
                <a:gd name="connsiteY7" fmla="*/ 212205 h 625113"/>
                <a:gd name="connsiteX8" fmla="*/ 766395 w 873903"/>
                <a:gd name="connsiteY8" fmla="*/ 150491 h 625113"/>
                <a:gd name="connsiteX9" fmla="*/ 642970 w 873903"/>
                <a:gd name="connsiteY9" fmla="*/ 280415 h 625113"/>
                <a:gd name="connsiteX10" fmla="*/ 811868 w 873903"/>
                <a:gd name="connsiteY10" fmla="*/ 176476 h 625113"/>
                <a:gd name="connsiteX11" fmla="*/ 685196 w 873903"/>
                <a:gd name="connsiteY11" fmla="*/ 329137 h 625113"/>
                <a:gd name="connsiteX12" fmla="*/ 850844 w 873903"/>
                <a:gd name="connsiteY12" fmla="*/ 257679 h 625113"/>
                <a:gd name="connsiteX13" fmla="*/ 691691 w 873903"/>
                <a:gd name="connsiteY13" fmla="*/ 387603 h 625113"/>
                <a:gd name="connsiteX14" fmla="*/ 769642 w 873903"/>
                <a:gd name="connsiteY14" fmla="*/ 368115 h 625113"/>
                <a:gd name="connsiteX15" fmla="*/ 847597 w 873903"/>
                <a:gd name="connsiteY15" fmla="*/ 374611 h 625113"/>
                <a:gd name="connsiteX16" fmla="*/ 568267 w 873903"/>
                <a:gd name="connsiteY16" fmla="*/ 449320 h 625113"/>
                <a:gd name="connsiteX17" fmla="*/ 126534 w 873903"/>
                <a:gd name="connsiteY17" fmla="*/ 624718 h 625113"/>
                <a:gd name="connsiteX18" fmla="*/ 9606 w 873903"/>
                <a:gd name="connsiteY18" fmla="*/ 322642 h 625113"/>
                <a:gd name="connsiteX19" fmla="*/ 204487 w 873903"/>
                <a:gd name="connsiteY19" fmla="*/ 1078 h 625113"/>
                <a:gd name="connsiteX0" fmla="*/ 204487 w 873903"/>
                <a:gd name="connsiteY0" fmla="*/ 1078 h 625113"/>
                <a:gd name="connsiteX1" fmla="*/ 467578 w 873903"/>
                <a:gd name="connsiteY1" fmla="*/ 202461 h 625113"/>
                <a:gd name="connsiteX2" fmla="*/ 214232 w 873903"/>
                <a:gd name="connsiteY2" fmla="*/ 358370 h 625113"/>
                <a:gd name="connsiteX3" fmla="*/ 353897 w 873903"/>
                <a:gd name="connsiteY3" fmla="*/ 286912 h 625113"/>
                <a:gd name="connsiteX4" fmla="*/ 477322 w 873903"/>
                <a:gd name="connsiteY4" fmla="*/ 277167 h 625113"/>
                <a:gd name="connsiteX5" fmla="*/ 623483 w 873903"/>
                <a:gd name="connsiteY5" fmla="*/ 140746 h 625113"/>
                <a:gd name="connsiteX6" fmla="*/ 639722 w 873903"/>
                <a:gd name="connsiteY6" fmla="*/ 195964 h 625113"/>
                <a:gd name="connsiteX7" fmla="*/ 581258 w 873903"/>
                <a:gd name="connsiteY7" fmla="*/ 212205 h 625113"/>
                <a:gd name="connsiteX8" fmla="*/ 766395 w 873903"/>
                <a:gd name="connsiteY8" fmla="*/ 150491 h 625113"/>
                <a:gd name="connsiteX9" fmla="*/ 642970 w 873903"/>
                <a:gd name="connsiteY9" fmla="*/ 280415 h 625113"/>
                <a:gd name="connsiteX10" fmla="*/ 811868 w 873903"/>
                <a:gd name="connsiteY10" fmla="*/ 176476 h 625113"/>
                <a:gd name="connsiteX11" fmla="*/ 685196 w 873903"/>
                <a:gd name="connsiteY11" fmla="*/ 329137 h 625113"/>
                <a:gd name="connsiteX12" fmla="*/ 850844 w 873903"/>
                <a:gd name="connsiteY12" fmla="*/ 257679 h 625113"/>
                <a:gd name="connsiteX13" fmla="*/ 691691 w 873903"/>
                <a:gd name="connsiteY13" fmla="*/ 387603 h 625113"/>
                <a:gd name="connsiteX14" fmla="*/ 769642 w 873903"/>
                <a:gd name="connsiteY14" fmla="*/ 368115 h 625113"/>
                <a:gd name="connsiteX15" fmla="*/ 847597 w 873903"/>
                <a:gd name="connsiteY15" fmla="*/ 374611 h 625113"/>
                <a:gd name="connsiteX16" fmla="*/ 568267 w 873903"/>
                <a:gd name="connsiteY16" fmla="*/ 449320 h 625113"/>
                <a:gd name="connsiteX17" fmla="*/ 126534 w 873903"/>
                <a:gd name="connsiteY17" fmla="*/ 624718 h 625113"/>
                <a:gd name="connsiteX18" fmla="*/ 9606 w 873903"/>
                <a:gd name="connsiteY18" fmla="*/ 322642 h 625113"/>
                <a:gd name="connsiteX19" fmla="*/ 204487 w 873903"/>
                <a:gd name="connsiteY19" fmla="*/ 1078 h 625113"/>
                <a:gd name="connsiteX0" fmla="*/ 204487 w 873903"/>
                <a:gd name="connsiteY0" fmla="*/ 1078 h 625113"/>
                <a:gd name="connsiteX1" fmla="*/ 467578 w 873903"/>
                <a:gd name="connsiteY1" fmla="*/ 202461 h 625113"/>
                <a:gd name="connsiteX2" fmla="*/ 214232 w 873903"/>
                <a:gd name="connsiteY2" fmla="*/ 358370 h 625113"/>
                <a:gd name="connsiteX3" fmla="*/ 353897 w 873903"/>
                <a:gd name="connsiteY3" fmla="*/ 286912 h 625113"/>
                <a:gd name="connsiteX4" fmla="*/ 477322 w 873903"/>
                <a:gd name="connsiteY4" fmla="*/ 277167 h 625113"/>
                <a:gd name="connsiteX5" fmla="*/ 623483 w 873903"/>
                <a:gd name="connsiteY5" fmla="*/ 140746 h 625113"/>
                <a:gd name="connsiteX6" fmla="*/ 639722 w 873903"/>
                <a:gd name="connsiteY6" fmla="*/ 195964 h 625113"/>
                <a:gd name="connsiteX7" fmla="*/ 581258 w 873903"/>
                <a:gd name="connsiteY7" fmla="*/ 212205 h 625113"/>
                <a:gd name="connsiteX8" fmla="*/ 766395 w 873903"/>
                <a:gd name="connsiteY8" fmla="*/ 150491 h 625113"/>
                <a:gd name="connsiteX9" fmla="*/ 642970 w 873903"/>
                <a:gd name="connsiteY9" fmla="*/ 280415 h 625113"/>
                <a:gd name="connsiteX10" fmla="*/ 811868 w 873903"/>
                <a:gd name="connsiteY10" fmla="*/ 176476 h 625113"/>
                <a:gd name="connsiteX11" fmla="*/ 685196 w 873903"/>
                <a:gd name="connsiteY11" fmla="*/ 329137 h 625113"/>
                <a:gd name="connsiteX12" fmla="*/ 850844 w 873903"/>
                <a:gd name="connsiteY12" fmla="*/ 257679 h 625113"/>
                <a:gd name="connsiteX13" fmla="*/ 691691 w 873903"/>
                <a:gd name="connsiteY13" fmla="*/ 387603 h 625113"/>
                <a:gd name="connsiteX14" fmla="*/ 769642 w 873903"/>
                <a:gd name="connsiteY14" fmla="*/ 368115 h 625113"/>
                <a:gd name="connsiteX15" fmla="*/ 847597 w 873903"/>
                <a:gd name="connsiteY15" fmla="*/ 374611 h 625113"/>
                <a:gd name="connsiteX16" fmla="*/ 568267 w 873903"/>
                <a:gd name="connsiteY16" fmla="*/ 449320 h 625113"/>
                <a:gd name="connsiteX17" fmla="*/ 126534 w 873903"/>
                <a:gd name="connsiteY17" fmla="*/ 624718 h 625113"/>
                <a:gd name="connsiteX18" fmla="*/ 9606 w 873903"/>
                <a:gd name="connsiteY18" fmla="*/ 322642 h 625113"/>
                <a:gd name="connsiteX19" fmla="*/ 204487 w 873903"/>
                <a:gd name="connsiteY19" fmla="*/ 1078 h 625113"/>
                <a:gd name="connsiteX0" fmla="*/ 204487 w 873903"/>
                <a:gd name="connsiteY0" fmla="*/ 1078 h 625113"/>
                <a:gd name="connsiteX1" fmla="*/ 467578 w 873903"/>
                <a:gd name="connsiteY1" fmla="*/ 202461 h 625113"/>
                <a:gd name="connsiteX2" fmla="*/ 214232 w 873903"/>
                <a:gd name="connsiteY2" fmla="*/ 358370 h 625113"/>
                <a:gd name="connsiteX3" fmla="*/ 353897 w 873903"/>
                <a:gd name="connsiteY3" fmla="*/ 286912 h 625113"/>
                <a:gd name="connsiteX4" fmla="*/ 477322 w 873903"/>
                <a:gd name="connsiteY4" fmla="*/ 277167 h 625113"/>
                <a:gd name="connsiteX5" fmla="*/ 623483 w 873903"/>
                <a:gd name="connsiteY5" fmla="*/ 140746 h 625113"/>
                <a:gd name="connsiteX6" fmla="*/ 639722 w 873903"/>
                <a:gd name="connsiteY6" fmla="*/ 195964 h 625113"/>
                <a:gd name="connsiteX7" fmla="*/ 581258 w 873903"/>
                <a:gd name="connsiteY7" fmla="*/ 212205 h 625113"/>
                <a:gd name="connsiteX8" fmla="*/ 766395 w 873903"/>
                <a:gd name="connsiteY8" fmla="*/ 150491 h 625113"/>
                <a:gd name="connsiteX9" fmla="*/ 642970 w 873903"/>
                <a:gd name="connsiteY9" fmla="*/ 280415 h 625113"/>
                <a:gd name="connsiteX10" fmla="*/ 811868 w 873903"/>
                <a:gd name="connsiteY10" fmla="*/ 176476 h 625113"/>
                <a:gd name="connsiteX11" fmla="*/ 685196 w 873903"/>
                <a:gd name="connsiteY11" fmla="*/ 329137 h 625113"/>
                <a:gd name="connsiteX12" fmla="*/ 850844 w 873903"/>
                <a:gd name="connsiteY12" fmla="*/ 257679 h 625113"/>
                <a:gd name="connsiteX13" fmla="*/ 691691 w 873903"/>
                <a:gd name="connsiteY13" fmla="*/ 387603 h 625113"/>
                <a:gd name="connsiteX14" fmla="*/ 769642 w 873903"/>
                <a:gd name="connsiteY14" fmla="*/ 368115 h 625113"/>
                <a:gd name="connsiteX15" fmla="*/ 847597 w 873903"/>
                <a:gd name="connsiteY15" fmla="*/ 374611 h 625113"/>
                <a:gd name="connsiteX16" fmla="*/ 568267 w 873903"/>
                <a:gd name="connsiteY16" fmla="*/ 449320 h 625113"/>
                <a:gd name="connsiteX17" fmla="*/ 126534 w 873903"/>
                <a:gd name="connsiteY17" fmla="*/ 624718 h 625113"/>
                <a:gd name="connsiteX18" fmla="*/ 9606 w 873903"/>
                <a:gd name="connsiteY18" fmla="*/ 322642 h 625113"/>
                <a:gd name="connsiteX19" fmla="*/ 204487 w 873903"/>
                <a:gd name="connsiteY19" fmla="*/ 1078 h 625113"/>
                <a:gd name="connsiteX0" fmla="*/ 204487 w 873903"/>
                <a:gd name="connsiteY0" fmla="*/ 1078 h 625113"/>
                <a:gd name="connsiteX1" fmla="*/ 467578 w 873903"/>
                <a:gd name="connsiteY1" fmla="*/ 202461 h 625113"/>
                <a:gd name="connsiteX2" fmla="*/ 214232 w 873903"/>
                <a:gd name="connsiteY2" fmla="*/ 358370 h 625113"/>
                <a:gd name="connsiteX3" fmla="*/ 353897 w 873903"/>
                <a:gd name="connsiteY3" fmla="*/ 286912 h 625113"/>
                <a:gd name="connsiteX4" fmla="*/ 477322 w 873903"/>
                <a:gd name="connsiteY4" fmla="*/ 277167 h 625113"/>
                <a:gd name="connsiteX5" fmla="*/ 623483 w 873903"/>
                <a:gd name="connsiteY5" fmla="*/ 140746 h 625113"/>
                <a:gd name="connsiteX6" fmla="*/ 639722 w 873903"/>
                <a:gd name="connsiteY6" fmla="*/ 195964 h 625113"/>
                <a:gd name="connsiteX7" fmla="*/ 581258 w 873903"/>
                <a:gd name="connsiteY7" fmla="*/ 212205 h 625113"/>
                <a:gd name="connsiteX8" fmla="*/ 766395 w 873903"/>
                <a:gd name="connsiteY8" fmla="*/ 150491 h 625113"/>
                <a:gd name="connsiteX9" fmla="*/ 642970 w 873903"/>
                <a:gd name="connsiteY9" fmla="*/ 280415 h 625113"/>
                <a:gd name="connsiteX10" fmla="*/ 811868 w 873903"/>
                <a:gd name="connsiteY10" fmla="*/ 176476 h 625113"/>
                <a:gd name="connsiteX11" fmla="*/ 685196 w 873903"/>
                <a:gd name="connsiteY11" fmla="*/ 329137 h 625113"/>
                <a:gd name="connsiteX12" fmla="*/ 850844 w 873903"/>
                <a:gd name="connsiteY12" fmla="*/ 257679 h 625113"/>
                <a:gd name="connsiteX13" fmla="*/ 691691 w 873903"/>
                <a:gd name="connsiteY13" fmla="*/ 387603 h 625113"/>
                <a:gd name="connsiteX14" fmla="*/ 769642 w 873903"/>
                <a:gd name="connsiteY14" fmla="*/ 368115 h 625113"/>
                <a:gd name="connsiteX15" fmla="*/ 847597 w 873903"/>
                <a:gd name="connsiteY15" fmla="*/ 374611 h 625113"/>
                <a:gd name="connsiteX16" fmla="*/ 568267 w 873903"/>
                <a:gd name="connsiteY16" fmla="*/ 449320 h 625113"/>
                <a:gd name="connsiteX17" fmla="*/ 126534 w 873903"/>
                <a:gd name="connsiteY17" fmla="*/ 624718 h 625113"/>
                <a:gd name="connsiteX18" fmla="*/ 9606 w 873903"/>
                <a:gd name="connsiteY18" fmla="*/ 322642 h 625113"/>
                <a:gd name="connsiteX19" fmla="*/ 204487 w 873903"/>
                <a:gd name="connsiteY19" fmla="*/ 1078 h 62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3903" h="625113">
                  <a:moveTo>
                    <a:pt x="204487" y="1078"/>
                  </a:moveTo>
                  <a:cubicBezTo>
                    <a:pt x="402616" y="-16245"/>
                    <a:pt x="451338" y="180807"/>
                    <a:pt x="467578" y="202461"/>
                  </a:cubicBezTo>
                  <a:cubicBezTo>
                    <a:pt x="480570" y="246852"/>
                    <a:pt x="201240" y="313979"/>
                    <a:pt x="214232" y="358370"/>
                  </a:cubicBezTo>
                  <a:cubicBezTo>
                    <a:pt x="266200" y="328054"/>
                    <a:pt x="285688" y="268506"/>
                    <a:pt x="353897" y="286912"/>
                  </a:cubicBezTo>
                  <a:cubicBezTo>
                    <a:pt x="395039" y="318310"/>
                    <a:pt x="436180" y="245769"/>
                    <a:pt x="477322" y="277167"/>
                  </a:cubicBezTo>
                  <a:cubicBezTo>
                    <a:pt x="479487" y="228446"/>
                    <a:pt x="579094" y="105017"/>
                    <a:pt x="623483" y="140746"/>
                  </a:cubicBezTo>
                  <a:cubicBezTo>
                    <a:pt x="656504" y="199754"/>
                    <a:pt x="612114" y="208956"/>
                    <a:pt x="639722" y="195964"/>
                  </a:cubicBezTo>
                  <a:cubicBezTo>
                    <a:pt x="658127" y="165648"/>
                    <a:pt x="553650" y="201919"/>
                    <a:pt x="581258" y="212205"/>
                  </a:cubicBezTo>
                  <a:cubicBezTo>
                    <a:pt x="593709" y="217619"/>
                    <a:pt x="725253" y="142912"/>
                    <a:pt x="766395" y="150491"/>
                  </a:cubicBezTo>
                  <a:cubicBezTo>
                    <a:pt x="855174" y="168896"/>
                    <a:pt x="681406" y="262550"/>
                    <a:pt x="642970" y="280415"/>
                  </a:cubicBezTo>
                  <a:cubicBezTo>
                    <a:pt x="714968" y="217077"/>
                    <a:pt x="751238" y="218701"/>
                    <a:pt x="811868" y="176476"/>
                  </a:cubicBezTo>
                  <a:cubicBezTo>
                    <a:pt x="901730" y="212205"/>
                    <a:pt x="710639" y="302609"/>
                    <a:pt x="685196" y="329137"/>
                  </a:cubicBezTo>
                  <a:cubicBezTo>
                    <a:pt x="854635" y="232236"/>
                    <a:pt x="746907" y="261468"/>
                    <a:pt x="850844" y="257679"/>
                  </a:cubicBezTo>
                  <a:cubicBezTo>
                    <a:pt x="919052" y="270130"/>
                    <a:pt x="827026" y="340506"/>
                    <a:pt x="691691" y="387603"/>
                  </a:cubicBezTo>
                  <a:cubicBezTo>
                    <a:pt x="678157" y="406009"/>
                    <a:pt x="745823" y="364326"/>
                    <a:pt x="769642" y="368115"/>
                  </a:cubicBezTo>
                  <a:cubicBezTo>
                    <a:pt x="835686" y="339424"/>
                    <a:pt x="845431" y="309106"/>
                    <a:pt x="847597" y="374611"/>
                  </a:cubicBezTo>
                  <a:cubicBezTo>
                    <a:pt x="784802" y="442824"/>
                    <a:pt x="728503" y="446072"/>
                    <a:pt x="568267" y="449320"/>
                  </a:cubicBezTo>
                  <a:cubicBezTo>
                    <a:pt x="477322" y="529440"/>
                    <a:pt x="324664" y="632298"/>
                    <a:pt x="126534" y="624718"/>
                  </a:cubicBezTo>
                  <a:cubicBezTo>
                    <a:pt x="-3387" y="611726"/>
                    <a:pt x="-13131" y="468808"/>
                    <a:pt x="9606" y="322642"/>
                  </a:cubicBezTo>
                  <a:cubicBezTo>
                    <a:pt x="34508" y="164566"/>
                    <a:pt x="91888" y="107183"/>
                    <a:pt x="204487" y="1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rgbClr val="FFFFFF"/>
                </a:gs>
              </a:gsLst>
              <a:path path="circle">
                <a:fillToRect l="100000" t="100000"/>
              </a:path>
              <a:tileRect r="-100000" b="-100000"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27" name="Rectángulo 26"/>
            <p:cNvSpPr/>
            <p:nvPr/>
          </p:nvSpPr>
          <p:spPr>
            <a:xfrm rot="20733004">
              <a:off x="1960678" y="3102119"/>
              <a:ext cx="358775" cy="772330"/>
            </a:xfrm>
            <a:custGeom>
              <a:avLst/>
              <a:gdLst>
                <a:gd name="connsiteX0" fmla="*/ 0 w 45719"/>
                <a:gd name="connsiteY0" fmla="*/ 0 h 993075"/>
                <a:gd name="connsiteX1" fmla="*/ 45719 w 45719"/>
                <a:gd name="connsiteY1" fmla="*/ 0 h 993075"/>
                <a:gd name="connsiteX2" fmla="*/ 45719 w 45719"/>
                <a:gd name="connsiteY2" fmla="*/ 993075 h 993075"/>
                <a:gd name="connsiteX3" fmla="*/ 0 w 45719"/>
                <a:gd name="connsiteY3" fmla="*/ 993075 h 993075"/>
                <a:gd name="connsiteX4" fmla="*/ 0 w 45719"/>
                <a:gd name="connsiteY4" fmla="*/ 0 h 993075"/>
                <a:gd name="connsiteX0" fmla="*/ 1880606 w 1926325"/>
                <a:gd name="connsiteY0" fmla="*/ 0 h 993075"/>
                <a:gd name="connsiteX1" fmla="*/ 1926325 w 1926325"/>
                <a:gd name="connsiteY1" fmla="*/ 0 h 993075"/>
                <a:gd name="connsiteX2" fmla="*/ 1926325 w 1926325"/>
                <a:gd name="connsiteY2" fmla="*/ 993075 h 993075"/>
                <a:gd name="connsiteX3" fmla="*/ 0 w 1926325"/>
                <a:gd name="connsiteY3" fmla="*/ 915120 h 993075"/>
                <a:gd name="connsiteX4" fmla="*/ 1880606 w 1926325"/>
                <a:gd name="connsiteY4" fmla="*/ 0 h 993075"/>
                <a:gd name="connsiteX0" fmla="*/ 545668 w 1926325"/>
                <a:gd name="connsiteY0" fmla="*/ 77955 h 993075"/>
                <a:gd name="connsiteX1" fmla="*/ 1926325 w 1926325"/>
                <a:gd name="connsiteY1" fmla="*/ 0 h 993075"/>
                <a:gd name="connsiteX2" fmla="*/ 1926325 w 1926325"/>
                <a:gd name="connsiteY2" fmla="*/ 993075 h 993075"/>
                <a:gd name="connsiteX3" fmla="*/ 0 w 1926325"/>
                <a:gd name="connsiteY3" fmla="*/ 915120 h 993075"/>
                <a:gd name="connsiteX4" fmla="*/ 545668 w 1926325"/>
                <a:gd name="connsiteY4" fmla="*/ 77955 h 993075"/>
                <a:gd name="connsiteX0" fmla="*/ 545668 w 1926325"/>
                <a:gd name="connsiteY0" fmla="*/ 77955 h 934608"/>
                <a:gd name="connsiteX1" fmla="*/ 1926325 w 1926325"/>
                <a:gd name="connsiteY1" fmla="*/ 0 h 934608"/>
                <a:gd name="connsiteX2" fmla="*/ 42471 w 1926325"/>
                <a:gd name="connsiteY2" fmla="*/ 934608 h 934608"/>
                <a:gd name="connsiteX3" fmla="*/ 0 w 1926325"/>
                <a:gd name="connsiteY3" fmla="*/ 915120 h 934608"/>
                <a:gd name="connsiteX4" fmla="*/ 545668 w 1926325"/>
                <a:gd name="connsiteY4" fmla="*/ 77955 h 934608"/>
                <a:gd name="connsiteX0" fmla="*/ 545668 w 597883"/>
                <a:gd name="connsiteY0" fmla="*/ 0 h 856653"/>
                <a:gd name="connsiteX1" fmla="*/ 597883 w 597883"/>
                <a:gd name="connsiteY1" fmla="*/ 0 h 856653"/>
                <a:gd name="connsiteX2" fmla="*/ 42471 w 597883"/>
                <a:gd name="connsiteY2" fmla="*/ 856653 h 856653"/>
                <a:gd name="connsiteX3" fmla="*/ 0 w 597883"/>
                <a:gd name="connsiteY3" fmla="*/ 837165 h 856653"/>
                <a:gd name="connsiteX4" fmla="*/ 545668 w 597883"/>
                <a:gd name="connsiteY4" fmla="*/ 0 h 856653"/>
                <a:gd name="connsiteX0" fmla="*/ 545668 w 597883"/>
                <a:gd name="connsiteY0" fmla="*/ 0 h 856653"/>
                <a:gd name="connsiteX1" fmla="*/ 597883 w 597883"/>
                <a:gd name="connsiteY1" fmla="*/ 0 h 856653"/>
                <a:gd name="connsiteX2" fmla="*/ 42471 w 597883"/>
                <a:gd name="connsiteY2" fmla="*/ 856653 h 856653"/>
                <a:gd name="connsiteX3" fmla="*/ 0 w 597883"/>
                <a:gd name="connsiteY3" fmla="*/ 837165 h 856653"/>
                <a:gd name="connsiteX4" fmla="*/ 545668 w 597883"/>
                <a:gd name="connsiteY4" fmla="*/ 0 h 856653"/>
                <a:gd name="connsiteX0" fmla="*/ 545668 w 597883"/>
                <a:gd name="connsiteY0" fmla="*/ 0 h 856653"/>
                <a:gd name="connsiteX1" fmla="*/ 597883 w 597883"/>
                <a:gd name="connsiteY1" fmla="*/ 0 h 856653"/>
                <a:gd name="connsiteX2" fmla="*/ 42471 w 597883"/>
                <a:gd name="connsiteY2" fmla="*/ 856653 h 856653"/>
                <a:gd name="connsiteX3" fmla="*/ 0 w 597883"/>
                <a:gd name="connsiteY3" fmla="*/ 837165 h 856653"/>
                <a:gd name="connsiteX4" fmla="*/ 545668 w 597883"/>
                <a:gd name="connsiteY4" fmla="*/ 0 h 856653"/>
                <a:gd name="connsiteX0" fmla="*/ 545668 w 597883"/>
                <a:gd name="connsiteY0" fmla="*/ 0 h 856653"/>
                <a:gd name="connsiteX1" fmla="*/ 597883 w 597883"/>
                <a:gd name="connsiteY1" fmla="*/ 0 h 856653"/>
                <a:gd name="connsiteX2" fmla="*/ 42471 w 597883"/>
                <a:gd name="connsiteY2" fmla="*/ 856653 h 856653"/>
                <a:gd name="connsiteX3" fmla="*/ 0 w 597883"/>
                <a:gd name="connsiteY3" fmla="*/ 837165 h 856653"/>
                <a:gd name="connsiteX4" fmla="*/ 545668 w 597883"/>
                <a:gd name="connsiteY4" fmla="*/ 0 h 856653"/>
                <a:gd name="connsiteX0" fmla="*/ 545668 w 597883"/>
                <a:gd name="connsiteY0" fmla="*/ 0 h 856653"/>
                <a:gd name="connsiteX1" fmla="*/ 597883 w 597883"/>
                <a:gd name="connsiteY1" fmla="*/ 0 h 856653"/>
                <a:gd name="connsiteX2" fmla="*/ 42471 w 597883"/>
                <a:gd name="connsiteY2" fmla="*/ 856653 h 856653"/>
                <a:gd name="connsiteX3" fmla="*/ 0 w 597883"/>
                <a:gd name="connsiteY3" fmla="*/ 837165 h 856653"/>
                <a:gd name="connsiteX4" fmla="*/ 545668 w 597883"/>
                <a:gd name="connsiteY4" fmla="*/ 0 h 856653"/>
                <a:gd name="connsiteX0" fmla="*/ 545668 w 597883"/>
                <a:gd name="connsiteY0" fmla="*/ 0 h 856653"/>
                <a:gd name="connsiteX1" fmla="*/ 597883 w 597883"/>
                <a:gd name="connsiteY1" fmla="*/ 0 h 856653"/>
                <a:gd name="connsiteX2" fmla="*/ 42471 w 597883"/>
                <a:gd name="connsiteY2" fmla="*/ 856653 h 856653"/>
                <a:gd name="connsiteX3" fmla="*/ 0 w 597883"/>
                <a:gd name="connsiteY3" fmla="*/ 837165 h 856653"/>
                <a:gd name="connsiteX4" fmla="*/ 545668 w 597883"/>
                <a:gd name="connsiteY4" fmla="*/ 0 h 856653"/>
                <a:gd name="connsiteX0" fmla="*/ 545668 w 597883"/>
                <a:gd name="connsiteY0" fmla="*/ 0 h 856653"/>
                <a:gd name="connsiteX1" fmla="*/ 597883 w 597883"/>
                <a:gd name="connsiteY1" fmla="*/ 0 h 856653"/>
                <a:gd name="connsiteX2" fmla="*/ 42471 w 597883"/>
                <a:gd name="connsiteY2" fmla="*/ 856653 h 856653"/>
                <a:gd name="connsiteX3" fmla="*/ 0 w 597883"/>
                <a:gd name="connsiteY3" fmla="*/ 837165 h 856653"/>
                <a:gd name="connsiteX4" fmla="*/ 545668 w 597883"/>
                <a:gd name="connsiteY4" fmla="*/ 0 h 856653"/>
                <a:gd name="connsiteX0" fmla="*/ 545668 w 599228"/>
                <a:gd name="connsiteY0" fmla="*/ 0 h 837165"/>
                <a:gd name="connsiteX1" fmla="*/ 597883 w 599228"/>
                <a:gd name="connsiteY1" fmla="*/ 0 h 837165"/>
                <a:gd name="connsiteX2" fmla="*/ 352970 w 599228"/>
                <a:gd name="connsiteY2" fmla="*/ 732057 h 837165"/>
                <a:gd name="connsiteX3" fmla="*/ 0 w 599228"/>
                <a:gd name="connsiteY3" fmla="*/ 837165 h 837165"/>
                <a:gd name="connsiteX4" fmla="*/ 545668 w 599228"/>
                <a:gd name="connsiteY4" fmla="*/ 0 h 837165"/>
                <a:gd name="connsiteX0" fmla="*/ 545668 w 597883"/>
                <a:gd name="connsiteY0" fmla="*/ 0 h 837165"/>
                <a:gd name="connsiteX1" fmla="*/ 597883 w 597883"/>
                <a:gd name="connsiteY1" fmla="*/ 0 h 837165"/>
                <a:gd name="connsiteX2" fmla="*/ 352970 w 597883"/>
                <a:gd name="connsiteY2" fmla="*/ 732057 h 837165"/>
                <a:gd name="connsiteX3" fmla="*/ 0 w 597883"/>
                <a:gd name="connsiteY3" fmla="*/ 837165 h 837165"/>
                <a:gd name="connsiteX4" fmla="*/ 545668 w 597883"/>
                <a:gd name="connsiteY4" fmla="*/ 0 h 837165"/>
                <a:gd name="connsiteX0" fmla="*/ 264577 w 316792"/>
                <a:gd name="connsiteY0" fmla="*/ 0 h 748596"/>
                <a:gd name="connsiteX1" fmla="*/ 316792 w 316792"/>
                <a:gd name="connsiteY1" fmla="*/ 0 h 748596"/>
                <a:gd name="connsiteX2" fmla="*/ 71879 w 316792"/>
                <a:gd name="connsiteY2" fmla="*/ 732057 h 748596"/>
                <a:gd name="connsiteX3" fmla="*/ 0 w 316792"/>
                <a:gd name="connsiteY3" fmla="*/ 748596 h 748596"/>
                <a:gd name="connsiteX4" fmla="*/ 264577 w 316792"/>
                <a:gd name="connsiteY4" fmla="*/ 0 h 748596"/>
                <a:gd name="connsiteX0" fmla="*/ 264577 w 316792"/>
                <a:gd name="connsiteY0" fmla="*/ 0 h 748596"/>
                <a:gd name="connsiteX1" fmla="*/ 316792 w 316792"/>
                <a:gd name="connsiteY1" fmla="*/ 0 h 748596"/>
                <a:gd name="connsiteX2" fmla="*/ 71879 w 316792"/>
                <a:gd name="connsiteY2" fmla="*/ 732057 h 748596"/>
                <a:gd name="connsiteX3" fmla="*/ 0 w 316792"/>
                <a:gd name="connsiteY3" fmla="*/ 748596 h 748596"/>
                <a:gd name="connsiteX4" fmla="*/ 264577 w 316792"/>
                <a:gd name="connsiteY4" fmla="*/ 0 h 748596"/>
                <a:gd name="connsiteX0" fmla="*/ 264577 w 316792"/>
                <a:gd name="connsiteY0" fmla="*/ 0 h 748596"/>
                <a:gd name="connsiteX1" fmla="*/ 316792 w 316792"/>
                <a:gd name="connsiteY1" fmla="*/ 0 h 748596"/>
                <a:gd name="connsiteX2" fmla="*/ 71879 w 316792"/>
                <a:gd name="connsiteY2" fmla="*/ 732057 h 748596"/>
                <a:gd name="connsiteX3" fmla="*/ 0 w 316792"/>
                <a:gd name="connsiteY3" fmla="*/ 748596 h 748596"/>
                <a:gd name="connsiteX4" fmla="*/ 264577 w 316792"/>
                <a:gd name="connsiteY4" fmla="*/ 0 h 748596"/>
                <a:gd name="connsiteX0" fmla="*/ 264577 w 316792"/>
                <a:gd name="connsiteY0" fmla="*/ 0 h 748596"/>
                <a:gd name="connsiteX1" fmla="*/ 316792 w 316792"/>
                <a:gd name="connsiteY1" fmla="*/ 0 h 748596"/>
                <a:gd name="connsiteX2" fmla="*/ 66593 w 316792"/>
                <a:gd name="connsiteY2" fmla="*/ 700507 h 748596"/>
                <a:gd name="connsiteX3" fmla="*/ 0 w 316792"/>
                <a:gd name="connsiteY3" fmla="*/ 748596 h 748596"/>
                <a:gd name="connsiteX4" fmla="*/ 264577 w 316792"/>
                <a:gd name="connsiteY4" fmla="*/ 0 h 748596"/>
                <a:gd name="connsiteX0" fmla="*/ 250568 w 302783"/>
                <a:gd name="connsiteY0" fmla="*/ 0 h 772330"/>
                <a:gd name="connsiteX1" fmla="*/ 302783 w 302783"/>
                <a:gd name="connsiteY1" fmla="*/ 0 h 772330"/>
                <a:gd name="connsiteX2" fmla="*/ 52584 w 302783"/>
                <a:gd name="connsiteY2" fmla="*/ 700507 h 772330"/>
                <a:gd name="connsiteX3" fmla="*/ 0 w 302783"/>
                <a:gd name="connsiteY3" fmla="*/ 772330 h 772330"/>
                <a:gd name="connsiteX4" fmla="*/ 250568 w 302783"/>
                <a:gd name="connsiteY4" fmla="*/ 0 h 772330"/>
                <a:gd name="connsiteX0" fmla="*/ 255701 w 307916"/>
                <a:gd name="connsiteY0" fmla="*/ 0 h 772330"/>
                <a:gd name="connsiteX1" fmla="*/ 307916 w 307916"/>
                <a:gd name="connsiteY1" fmla="*/ 0 h 772330"/>
                <a:gd name="connsiteX2" fmla="*/ 57717 w 307916"/>
                <a:gd name="connsiteY2" fmla="*/ 700507 h 772330"/>
                <a:gd name="connsiteX3" fmla="*/ 5133 w 307916"/>
                <a:gd name="connsiteY3" fmla="*/ 772330 h 772330"/>
                <a:gd name="connsiteX4" fmla="*/ 255701 w 307916"/>
                <a:gd name="connsiteY4" fmla="*/ 0 h 772330"/>
                <a:gd name="connsiteX0" fmla="*/ 278252 w 330467"/>
                <a:gd name="connsiteY0" fmla="*/ 0 h 772330"/>
                <a:gd name="connsiteX1" fmla="*/ 330467 w 330467"/>
                <a:gd name="connsiteY1" fmla="*/ 0 h 772330"/>
                <a:gd name="connsiteX2" fmla="*/ 80268 w 330467"/>
                <a:gd name="connsiteY2" fmla="*/ 700507 h 772330"/>
                <a:gd name="connsiteX3" fmla="*/ 27684 w 330467"/>
                <a:gd name="connsiteY3" fmla="*/ 772330 h 772330"/>
                <a:gd name="connsiteX4" fmla="*/ 278252 w 330467"/>
                <a:gd name="connsiteY4" fmla="*/ 0 h 772330"/>
                <a:gd name="connsiteX0" fmla="*/ 278252 w 358775"/>
                <a:gd name="connsiteY0" fmla="*/ 0 h 772330"/>
                <a:gd name="connsiteX1" fmla="*/ 358775 w 358775"/>
                <a:gd name="connsiteY1" fmla="*/ 7295 h 772330"/>
                <a:gd name="connsiteX2" fmla="*/ 80268 w 358775"/>
                <a:gd name="connsiteY2" fmla="*/ 700507 h 772330"/>
                <a:gd name="connsiteX3" fmla="*/ 27684 w 358775"/>
                <a:gd name="connsiteY3" fmla="*/ 772330 h 772330"/>
                <a:gd name="connsiteX4" fmla="*/ 278252 w 358775"/>
                <a:gd name="connsiteY4" fmla="*/ 0 h 772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775" h="772330">
                  <a:moveTo>
                    <a:pt x="278252" y="0"/>
                  </a:moveTo>
                  <a:lnTo>
                    <a:pt x="358775" y="7295"/>
                  </a:lnTo>
                  <a:cubicBezTo>
                    <a:pt x="358776" y="396786"/>
                    <a:pt x="64038" y="422821"/>
                    <a:pt x="80268" y="700507"/>
                  </a:cubicBezTo>
                  <a:lnTo>
                    <a:pt x="27684" y="772330"/>
                  </a:lnTo>
                  <a:cubicBezTo>
                    <a:pt x="-103695" y="451362"/>
                    <a:pt x="275004" y="412228"/>
                    <a:pt x="278252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FF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29" name="Rectángulo 28"/>
            <p:cNvSpPr>
              <a:spLocks noChangeAspect="1"/>
            </p:cNvSpPr>
            <p:nvPr/>
          </p:nvSpPr>
          <p:spPr>
            <a:xfrm rot="244849">
              <a:off x="1918992" y="2844551"/>
              <a:ext cx="287999" cy="298650"/>
            </a:xfrm>
            <a:custGeom>
              <a:avLst/>
              <a:gdLst>
                <a:gd name="connsiteX0" fmla="*/ 0 w 435559"/>
                <a:gd name="connsiteY0" fmla="*/ 0 h 415687"/>
                <a:gd name="connsiteX1" fmla="*/ 435559 w 435559"/>
                <a:gd name="connsiteY1" fmla="*/ 0 h 415687"/>
                <a:gd name="connsiteX2" fmla="*/ 435559 w 435559"/>
                <a:gd name="connsiteY2" fmla="*/ 415687 h 415687"/>
                <a:gd name="connsiteX3" fmla="*/ 0 w 435559"/>
                <a:gd name="connsiteY3" fmla="*/ 415687 h 415687"/>
                <a:gd name="connsiteX4" fmla="*/ 0 w 435559"/>
                <a:gd name="connsiteY4" fmla="*/ 0 h 415687"/>
                <a:gd name="connsiteX0" fmla="*/ 0 w 445303"/>
                <a:gd name="connsiteY0" fmla="*/ 0 h 415687"/>
                <a:gd name="connsiteX1" fmla="*/ 435559 w 445303"/>
                <a:gd name="connsiteY1" fmla="*/ 0 h 415687"/>
                <a:gd name="connsiteX2" fmla="*/ 445303 w 445303"/>
                <a:gd name="connsiteY2" fmla="*/ 360469 h 415687"/>
                <a:gd name="connsiteX3" fmla="*/ 0 w 445303"/>
                <a:gd name="connsiteY3" fmla="*/ 415687 h 415687"/>
                <a:gd name="connsiteX4" fmla="*/ 0 w 445303"/>
                <a:gd name="connsiteY4" fmla="*/ 0 h 415687"/>
                <a:gd name="connsiteX0" fmla="*/ 0 w 445303"/>
                <a:gd name="connsiteY0" fmla="*/ 0 h 415687"/>
                <a:gd name="connsiteX1" fmla="*/ 435559 w 445303"/>
                <a:gd name="connsiteY1" fmla="*/ 0 h 415687"/>
                <a:gd name="connsiteX2" fmla="*/ 445303 w 445303"/>
                <a:gd name="connsiteY2" fmla="*/ 360469 h 415687"/>
                <a:gd name="connsiteX3" fmla="*/ 172145 w 445303"/>
                <a:gd name="connsiteY3" fmla="*/ 415687 h 415687"/>
                <a:gd name="connsiteX4" fmla="*/ 0 w 445303"/>
                <a:gd name="connsiteY4" fmla="*/ 0 h 415687"/>
                <a:gd name="connsiteX0" fmla="*/ 68209 w 273158"/>
                <a:gd name="connsiteY0" fmla="*/ 191639 h 415687"/>
                <a:gd name="connsiteX1" fmla="*/ 263414 w 273158"/>
                <a:gd name="connsiteY1" fmla="*/ 0 h 415687"/>
                <a:gd name="connsiteX2" fmla="*/ 273158 w 273158"/>
                <a:gd name="connsiteY2" fmla="*/ 360469 h 415687"/>
                <a:gd name="connsiteX3" fmla="*/ 0 w 273158"/>
                <a:gd name="connsiteY3" fmla="*/ 415687 h 415687"/>
                <a:gd name="connsiteX4" fmla="*/ 68209 w 273158"/>
                <a:gd name="connsiteY4" fmla="*/ 191639 h 415687"/>
                <a:gd name="connsiteX0" fmla="*/ 104465 w 309414"/>
                <a:gd name="connsiteY0" fmla="*/ 191639 h 415687"/>
                <a:gd name="connsiteX1" fmla="*/ 299670 w 309414"/>
                <a:gd name="connsiteY1" fmla="*/ 0 h 415687"/>
                <a:gd name="connsiteX2" fmla="*/ 309414 w 309414"/>
                <a:gd name="connsiteY2" fmla="*/ 360469 h 415687"/>
                <a:gd name="connsiteX3" fmla="*/ 36256 w 309414"/>
                <a:gd name="connsiteY3" fmla="*/ 415687 h 415687"/>
                <a:gd name="connsiteX4" fmla="*/ 104465 w 309414"/>
                <a:gd name="connsiteY4" fmla="*/ 191639 h 415687"/>
                <a:gd name="connsiteX0" fmla="*/ 126814 w 331763"/>
                <a:gd name="connsiteY0" fmla="*/ 191639 h 415687"/>
                <a:gd name="connsiteX1" fmla="*/ 322019 w 331763"/>
                <a:gd name="connsiteY1" fmla="*/ 0 h 415687"/>
                <a:gd name="connsiteX2" fmla="*/ 331763 w 331763"/>
                <a:gd name="connsiteY2" fmla="*/ 360469 h 415687"/>
                <a:gd name="connsiteX3" fmla="*/ 58605 w 331763"/>
                <a:gd name="connsiteY3" fmla="*/ 415687 h 415687"/>
                <a:gd name="connsiteX4" fmla="*/ 126814 w 331763"/>
                <a:gd name="connsiteY4" fmla="*/ 191639 h 415687"/>
                <a:gd name="connsiteX0" fmla="*/ 126814 w 331763"/>
                <a:gd name="connsiteY0" fmla="*/ 0 h 224048"/>
                <a:gd name="connsiteX1" fmla="*/ 266803 w 331763"/>
                <a:gd name="connsiteY1" fmla="*/ 61714 h 224048"/>
                <a:gd name="connsiteX2" fmla="*/ 331763 w 331763"/>
                <a:gd name="connsiteY2" fmla="*/ 168830 h 224048"/>
                <a:gd name="connsiteX3" fmla="*/ 58605 w 331763"/>
                <a:gd name="connsiteY3" fmla="*/ 224048 h 224048"/>
                <a:gd name="connsiteX4" fmla="*/ 126814 w 331763"/>
                <a:gd name="connsiteY4" fmla="*/ 0 h 224048"/>
                <a:gd name="connsiteX0" fmla="*/ 126814 w 331763"/>
                <a:gd name="connsiteY0" fmla="*/ 121130 h 345178"/>
                <a:gd name="connsiteX1" fmla="*/ 266803 w 331763"/>
                <a:gd name="connsiteY1" fmla="*/ 182844 h 345178"/>
                <a:gd name="connsiteX2" fmla="*/ 81341 w 331763"/>
                <a:gd name="connsiteY2" fmla="*/ 876 h 345178"/>
                <a:gd name="connsiteX3" fmla="*/ 331763 w 331763"/>
                <a:gd name="connsiteY3" fmla="*/ 289960 h 345178"/>
                <a:gd name="connsiteX4" fmla="*/ 58605 w 331763"/>
                <a:gd name="connsiteY4" fmla="*/ 345178 h 345178"/>
                <a:gd name="connsiteX5" fmla="*/ 126814 w 331763"/>
                <a:gd name="connsiteY5" fmla="*/ 121130 h 345178"/>
                <a:gd name="connsiteX0" fmla="*/ 183800 w 388749"/>
                <a:gd name="connsiteY0" fmla="*/ 121130 h 345178"/>
                <a:gd name="connsiteX1" fmla="*/ 323789 w 388749"/>
                <a:gd name="connsiteY1" fmla="*/ 182844 h 345178"/>
                <a:gd name="connsiteX2" fmla="*/ 138327 w 388749"/>
                <a:gd name="connsiteY2" fmla="*/ 876 h 345178"/>
                <a:gd name="connsiteX3" fmla="*/ 11654 w 388749"/>
                <a:gd name="connsiteY3" fmla="*/ 205508 h 345178"/>
                <a:gd name="connsiteX4" fmla="*/ 388749 w 388749"/>
                <a:gd name="connsiteY4" fmla="*/ 289960 h 345178"/>
                <a:gd name="connsiteX5" fmla="*/ 115591 w 388749"/>
                <a:gd name="connsiteY5" fmla="*/ 345178 h 345178"/>
                <a:gd name="connsiteX6" fmla="*/ 183800 w 388749"/>
                <a:gd name="connsiteY6" fmla="*/ 121130 h 345178"/>
                <a:gd name="connsiteX0" fmla="*/ 183800 w 388749"/>
                <a:gd name="connsiteY0" fmla="*/ 121130 h 345178"/>
                <a:gd name="connsiteX1" fmla="*/ 323789 w 388749"/>
                <a:gd name="connsiteY1" fmla="*/ 182844 h 345178"/>
                <a:gd name="connsiteX2" fmla="*/ 138327 w 388749"/>
                <a:gd name="connsiteY2" fmla="*/ 876 h 345178"/>
                <a:gd name="connsiteX3" fmla="*/ 11654 w 388749"/>
                <a:gd name="connsiteY3" fmla="*/ 205508 h 345178"/>
                <a:gd name="connsiteX4" fmla="*/ 79863 w 388749"/>
                <a:gd name="connsiteY4" fmla="*/ 328936 h 345178"/>
                <a:gd name="connsiteX5" fmla="*/ 388749 w 388749"/>
                <a:gd name="connsiteY5" fmla="*/ 289960 h 345178"/>
                <a:gd name="connsiteX6" fmla="*/ 115591 w 388749"/>
                <a:gd name="connsiteY6" fmla="*/ 345178 h 345178"/>
                <a:gd name="connsiteX7" fmla="*/ 183800 w 388749"/>
                <a:gd name="connsiteY7" fmla="*/ 121130 h 345178"/>
                <a:gd name="connsiteX0" fmla="*/ 183800 w 388749"/>
                <a:gd name="connsiteY0" fmla="*/ 121130 h 345178"/>
                <a:gd name="connsiteX1" fmla="*/ 323789 w 388749"/>
                <a:gd name="connsiteY1" fmla="*/ 182844 h 345178"/>
                <a:gd name="connsiteX2" fmla="*/ 138327 w 388749"/>
                <a:gd name="connsiteY2" fmla="*/ 876 h 345178"/>
                <a:gd name="connsiteX3" fmla="*/ 11654 w 388749"/>
                <a:gd name="connsiteY3" fmla="*/ 205508 h 345178"/>
                <a:gd name="connsiteX4" fmla="*/ 79863 w 388749"/>
                <a:gd name="connsiteY4" fmla="*/ 328936 h 345178"/>
                <a:gd name="connsiteX5" fmla="*/ 388749 w 388749"/>
                <a:gd name="connsiteY5" fmla="*/ 289960 h 345178"/>
                <a:gd name="connsiteX6" fmla="*/ 115591 w 388749"/>
                <a:gd name="connsiteY6" fmla="*/ 345178 h 345178"/>
                <a:gd name="connsiteX7" fmla="*/ 183800 w 388749"/>
                <a:gd name="connsiteY7" fmla="*/ 121130 h 345178"/>
                <a:gd name="connsiteX0" fmla="*/ 183800 w 388749"/>
                <a:gd name="connsiteY0" fmla="*/ 121130 h 345178"/>
                <a:gd name="connsiteX1" fmla="*/ 323789 w 388749"/>
                <a:gd name="connsiteY1" fmla="*/ 182844 h 345178"/>
                <a:gd name="connsiteX2" fmla="*/ 138327 w 388749"/>
                <a:gd name="connsiteY2" fmla="*/ 876 h 345178"/>
                <a:gd name="connsiteX3" fmla="*/ 11654 w 388749"/>
                <a:gd name="connsiteY3" fmla="*/ 205508 h 345178"/>
                <a:gd name="connsiteX4" fmla="*/ 79863 w 388749"/>
                <a:gd name="connsiteY4" fmla="*/ 328936 h 345178"/>
                <a:gd name="connsiteX5" fmla="*/ 388749 w 388749"/>
                <a:gd name="connsiteY5" fmla="*/ 289960 h 345178"/>
                <a:gd name="connsiteX6" fmla="*/ 115591 w 388749"/>
                <a:gd name="connsiteY6" fmla="*/ 345178 h 345178"/>
                <a:gd name="connsiteX7" fmla="*/ 183800 w 388749"/>
                <a:gd name="connsiteY7" fmla="*/ 121130 h 345178"/>
                <a:gd name="connsiteX0" fmla="*/ 183800 w 388749"/>
                <a:gd name="connsiteY0" fmla="*/ 120254 h 344302"/>
                <a:gd name="connsiteX1" fmla="*/ 323789 w 388749"/>
                <a:gd name="connsiteY1" fmla="*/ 181968 h 344302"/>
                <a:gd name="connsiteX2" fmla="*/ 138327 w 388749"/>
                <a:gd name="connsiteY2" fmla="*/ 0 h 344302"/>
                <a:gd name="connsiteX3" fmla="*/ 11654 w 388749"/>
                <a:gd name="connsiteY3" fmla="*/ 204632 h 344302"/>
                <a:gd name="connsiteX4" fmla="*/ 79863 w 388749"/>
                <a:gd name="connsiteY4" fmla="*/ 328060 h 344302"/>
                <a:gd name="connsiteX5" fmla="*/ 388749 w 388749"/>
                <a:gd name="connsiteY5" fmla="*/ 289084 h 344302"/>
                <a:gd name="connsiteX6" fmla="*/ 115591 w 388749"/>
                <a:gd name="connsiteY6" fmla="*/ 344302 h 344302"/>
                <a:gd name="connsiteX7" fmla="*/ 183800 w 388749"/>
                <a:gd name="connsiteY7" fmla="*/ 120254 h 344302"/>
                <a:gd name="connsiteX0" fmla="*/ 188551 w 393500"/>
                <a:gd name="connsiteY0" fmla="*/ 120254 h 344302"/>
                <a:gd name="connsiteX1" fmla="*/ 328540 w 393500"/>
                <a:gd name="connsiteY1" fmla="*/ 181968 h 344302"/>
                <a:gd name="connsiteX2" fmla="*/ 143078 w 393500"/>
                <a:gd name="connsiteY2" fmla="*/ 0 h 344302"/>
                <a:gd name="connsiteX3" fmla="*/ 16405 w 393500"/>
                <a:gd name="connsiteY3" fmla="*/ 204632 h 344302"/>
                <a:gd name="connsiteX4" fmla="*/ 84614 w 393500"/>
                <a:gd name="connsiteY4" fmla="*/ 328060 h 344302"/>
                <a:gd name="connsiteX5" fmla="*/ 393500 w 393500"/>
                <a:gd name="connsiteY5" fmla="*/ 289084 h 344302"/>
                <a:gd name="connsiteX6" fmla="*/ 120342 w 393500"/>
                <a:gd name="connsiteY6" fmla="*/ 344302 h 344302"/>
                <a:gd name="connsiteX7" fmla="*/ 188551 w 393500"/>
                <a:gd name="connsiteY7" fmla="*/ 120254 h 344302"/>
                <a:gd name="connsiteX0" fmla="*/ 177034 w 381983"/>
                <a:gd name="connsiteY0" fmla="*/ 120254 h 344302"/>
                <a:gd name="connsiteX1" fmla="*/ 317023 w 381983"/>
                <a:gd name="connsiteY1" fmla="*/ 181968 h 344302"/>
                <a:gd name="connsiteX2" fmla="*/ 131561 w 381983"/>
                <a:gd name="connsiteY2" fmla="*/ 0 h 344302"/>
                <a:gd name="connsiteX3" fmla="*/ 4888 w 381983"/>
                <a:gd name="connsiteY3" fmla="*/ 204632 h 344302"/>
                <a:gd name="connsiteX4" fmla="*/ 73097 w 381983"/>
                <a:gd name="connsiteY4" fmla="*/ 328060 h 344302"/>
                <a:gd name="connsiteX5" fmla="*/ 381983 w 381983"/>
                <a:gd name="connsiteY5" fmla="*/ 289084 h 344302"/>
                <a:gd name="connsiteX6" fmla="*/ 108825 w 381983"/>
                <a:gd name="connsiteY6" fmla="*/ 344302 h 344302"/>
                <a:gd name="connsiteX7" fmla="*/ 177034 w 381983"/>
                <a:gd name="connsiteY7" fmla="*/ 120254 h 344302"/>
                <a:gd name="connsiteX0" fmla="*/ 175365 w 380314"/>
                <a:gd name="connsiteY0" fmla="*/ 120254 h 373534"/>
                <a:gd name="connsiteX1" fmla="*/ 315354 w 380314"/>
                <a:gd name="connsiteY1" fmla="*/ 181968 h 373534"/>
                <a:gd name="connsiteX2" fmla="*/ 129892 w 380314"/>
                <a:gd name="connsiteY2" fmla="*/ 0 h 373534"/>
                <a:gd name="connsiteX3" fmla="*/ 3219 w 380314"/>
                <a:gd name="connsiteY3" fmla="*/ 204632 h 373534"/>
                <a:gd name="connsiteX4" fmla="*/ 87668 w 380314"/>
                <a:gd name="connsiteY4" fmla="*/ 373534 h 373534"/>
                <a:gd name="connsiteX5" fmla="*/ 380314 w 380314"/>
                <a:gd name="connsiteY5" fmla="*/ 289084 h 373534"/>
                <a:gd name="connsiteX6" fmla="*/ 107156 w 380314"/>
                <a:gd name="connsiteY6" fmla="*/ 344302 h 373534"/>
                <a:gd name="connsiteX7" fmla="*/ 175365 w 380314"/>
                <a:gd name="connsiteY7" fmla="*/ 120254 h 373534"/>
                <a:gd name="connsiteX0" fmla="*/ 175365 w 380314"/>
                <a:gd name="connsiteY0" fmla="*/ 120254 h 379880"/>
                <a:gd name="connsiteX1" fmla="*/ 315354 w 380314"/>
                <a:gd name="connsiteY1" fmla="*/ 181968 h 379880"/>
                <a:gd name="connsiteX2" fmla="*/ 129892 w 380314"/>
                <a:gd name="connsiteY2" fmla="*/ 0 h 379880"/>
                <a:gd name="connsiteX3" fmla="*/ 3219 w 380314"/>
                <a:gd name="connsiteY3" fmla="*/ 204632 h 379880"/>
                <a:gd name="connsiteX4" fmla="*/ 87668 w 380314"/>
                <a:gd name="connsiteY4" fmla="*/ 373534 h 379880"/>
                <a:gd name="connsiteX5" fmla="*/ 380314 w 380314"/>
                <a:gd name="connsiteY5" fmla="*/ 289084 h 379880"/>
                <a:gd name="connsiteX6" fmla="*/ 107156 w 380314"/>
                <a:gd name="connsiteY6" fmla="*/ 344302 h 379880"/>
                <a:gd name="connsiteX7" fmla="*/ 175365 w 380314"/>
                <a:gd name="connsiteY7" fmla="*/ 120254 h 379880"/>
                <a:gd name="connsiteX0" fmla="*/ 175365 w 380314"/>
                <a:gd name="connsiteY0" fmla="*/ 120254 h 378481"/>
                <a:gd name="connsiteX1" fmla="*/ 315354 w 380314"/>
                <a:gd name="connsiteY1" fmla="*/ 181968 h 378481"/>
                <a:gd name="connsiteX2" fmla="*/ 129892 w 380314"/>
                <a:gd name="connsiteY2" fmla="*/ 0 h 378481"/>
                <a:gd name="connsiteX3" fmla="*/ 3219 w 380314"/>
                <a:gd name="connsiteY3" fmla="*/ 204632 h 378481"/>
                <a:gd name="connsiteX4" fmla="*/ 87668 w 380314"/>
                <a:gd name="connsiteY4" fmla="*/ 373534 h 378481"/>
                <a:gd name="connsiteX5" fmla="*/ 380314 w 380314"/>
                <a:gd name="connsiteY5" fmla="*/ 289084 h 378481"/>
                <a:gd name="connsiteX6" fmla="*/ 107156 w 380314"/>
                <a:gd name="connsiteY6" fmla="*/ 344302 h 378481"/>
                <a:gd name="connsiteX7" fmla="*/ 175365 w 380314"/>
                <a:gd name="connsiteY7" fmla="*/ 120254 h 378481"/>
                <a:gd name="connsiteX0" fmla="*/ 175365 w 380314"/>
                <a:gd name="connsiteY0" fmla="*/ 120254 h 378481"/>
                <a:gd name="connsiteX1" fmla="*/ 315354 w 380314"/>
                <a:gd name="connsiteY1" fmla="*/ 181968 h 378481"/>
                <a:gd name="connsiteX2" fmla="*/ 129892 w 380314"/>
                <a:gd name="connsiteY2" fmla="*/ 0 h 378481"/>
                <a:gd name="connsiteX3" fmla="*/ 3219 w 380314"/>
                <a:gd name="connsiteY3" fmla="*/ 204632 h 378481"/>
                <a:gd name="connsiteX4" fmla="*/ 87668 w 380314"/>
                <a:gd name="connsiteY4" fmla="*/ 373534 h 378481"/>
                <a:gd name="connsiteX5" fmla="*/ 380314 w 380314"/>
                <a:gd name="connsiteY5" fmla="*/ 289084 h 378481"/>
                <a:gd name="connsiteX6" fmla="*/ 107156 w 380314"/>
                <a:gd name="connsiteY6" fmla="*/ 344302 h 378481"/>
                <a:gd name="connsiteX7" fmla="*/ 175365 w 380314"/>
                <a:gd name="connsiteY7" fmla="*/ 120254 h 37848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7156 w 380314"/>
                <a:gd name="connsiteY7" fmla="*/ 348962 h 383141"/>
                <a:gd name="connsiteX8" fmla="*/ 175365 w 380314"/>
                <a:gd name="connsiteY8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311780 w 380314"/>
                <a:gd name="connsiteY7" fmla="*/ 277503 h 383141"/>
                <a:gd name="connsiteX8" fmla="*/ 107156 w 380314"/>
                <a:gd name="connsiteY8" fmla="*/ 348962 h 383141"/>
                <a:gd name="connsiteX9" fmla="*/ 175365 w 380314"/>
                <a:gd name="connsiteY9" fmla="*/ 124914 h 383141"/>
                <a:gd name="connsiteX0" fmla="*/ 175365 w 381999"/>
                <a:gd name="connsiteY0" fmla="*/ 124914 h 383141"/>
                <a:gd name="connsiteX1" fmla="*/ 315354 w 381999"/>
                <a:gd name="connsiteY1" fmla="*/ 186628 h 383141"/>
                <a:gd name="connsiteX2" fmla="*/ 129892 w 381999"/>
                <a:gd name="connsiteY2" fmla="*/ 4660 h 383141"/>
                <a:gd name="connsiteX3" fmla="*/ 100659 w 381999"/>
                <a:gd name="connsiteY3" fmla="*/ 76120 h 383141"/>
                <a:gd name="connsiteX4" fmla="*/ 3219 w 381999"/>
                <a:gd name="connsiteY4" fmla="*/ 209292 h 383141"/>
                <a:gd name="connsiteX5" fmla="*/ 87668 w 381999"/>
                <a:gd name="connsiteY5" fmla="*/ 378194 h 383141"/>
                <a:gd name="connsiteX6" fmla="*/ 380314 w 381999"/>
                <a:gd name="connsiteY6" fmla="*/ 293744 h 383141"/>
                <a:gd name="connsiteX7" fmla="*/ 311780 w 381999"/>
                <a:gd name="connsiteY7" fmla="*/ 277503 h 383141"/>
                <a:gd name="connsiteX8" fmla="*/ 376741 w 381999"/>
                <a:gd name="connsiteY8" fmla="*/ 313233 h 383141"/>
                <a:gd name="connsiteX9" fmla="*/ 107156 w 381999"/>
                <a:gd name="connsiteY9" fmla="*/ 348962 h 383141"/>
                <a:gd name="connsiteX10" fmla="*/ 175365 w 381999"/>
                <a:gd name="connsiteY10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0659 w 380314"/>
                <a:gd name="connsiteY7" fmla="*/ 209293 h 383141"/>
                <a:gd name="connsiteX8" fmla="*/ 376741 w 380314"/>
                <a:gd name="connsiteY8" fmla="*/ 313233 h 383141"/>
                <a:gd name="connsiteX9" fmla="*/ 107156 w 380314"/>
                <a:gd name="connsiteY9" fmla="*/ 348962 h 383141"/>
                <a:gd name="connsiteX10" fmla="*/ 175365 w 380314"/>
                <a:gd name="connsiteY10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0659 w 380314"/>
                <a:gd name="connsiteY7" fmla="*/ 209293 h 383141"/>
                <a:gd name="connsiteX8" fmla="*/ 376741 w 380314"/>
                <a:gd name="connsiteY8" fmla="*/ 313233 h 383141"/>
                <a:gd name="connsiteX9" fmla="*/ 107156 w 380314"/>
                <a:gd name="connsiteY9" fmla="*/ 348962 h 383141"/>
                <a:gd name="connsiteX10" fmla="*/ 175365 w 380314"/>
                <a:gd name="connsiteY10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0659 w 380314"/>
                <a:gd name="connsiteY7" fmla="*/ 209293 h 383141"/>
                <a:gd name="connsiteX8" fmla="*/ 376741 w 380314"/>
                <a:gd name="connsiteY8" fmla="*/ 313233 h 383141"/>
                <a:gd name="connsiteX9" fmla="*/ 107156 w 380314"/>
                <a:gd name="connsiteY9" fmla="*/ 348962 h 383141"/>
                <a:gd name="connsiteX10" fmla="*/ 175365 w 380314"/>
                <a:gd name="connsiteY10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0659 w 380314"/>
                <a:gd name="connsiteY7" fmla="*/ 209293 h 383141"/>
                <a:gd name="connsiteX8" fmla="*/ 376741 w 380314"/>
                <a:gd name="connsiteY8" fmla="*/ 313233 h 383141"/>
                <a:gd name="connsiteX9" fmla="*/ 107156 w 380314"/>
                <a:gd name="connsiteY9" fmla="*/ 348962 h 383141"/>
                <a:gd name="connsiteX10" fmla="*/ 175365 w 380314"/>
                <a:gd name="connsiteY10" fmla="*/ 124914 h 383141"/>
                <a:gd name="connsiteX0" fmla="*/ 175365 w 380314"/>
                <a:gd name="connsiteY0" fmla="*/ 124914 h 384205"/>
                <a:gd name="connsiteX1" fmla="*/ 315354 w 380314"/>
                <a:gd name="connsiteY1" fmla="*/ 186628 h 384205"/>
                <a:gd name="connsiteX2" fmla="*/ 129892 w 380314"/>
                <a:gd name="connsiteY2" fmla="*/ 4660 h 384205"/>
                <a:gd name="connsiteX3" fmla="*/ 100659 w 380314"/>
                <a:gd name="connsiteY3" fmla="*/ 76120 h 384205"/>
                <a:gd name="connsiteX4" fmla="*/ 3219 w 380314"/>
                <a:gd name="connsiteY4" fmla="*/ 209292 h 384205"/>
                <a:gd name="connsiteX5" fmla="*/ 87668 w 380314"/>
                <a:gd name="connsiteY5" fmla="*/ 378194 h 384205"/>
                <a:gd name="connsiteX6" fmla="*/ 380314 w 380314"/>
                <a:gd name="connsiteY6" fmla="*/ 293744 h 384205"/>
                <a:gd name="connsiteX7" fmla="*/ 100659 w 380314"/>
                <a:gd name="connsiteY7" fmla="*/ 209293 h 384205"/>
                <a:gd name="connsiteX8" fmla="*/ 376741 w 380314"/>
                <a:gd name="connsiteY8" fmla="*/ 313233 h 384205"/>
                <a:gd name="connsiteX9" fmla="*/ 107156 w 380314"/>
                <a:gd name="connsiteY9" fmla="*/ 348962 h 384205"/>
                <a:gd name="connsiteX10" fmla="*/ 175365 w 380314"/>
                <a:gd name="connsiteY10" fmla="*/ 124914 h 384205"/>
                <a:gd name="connsiteX0" fmla="*/ 175365 w 380314"/>
                <a:gd name="connsiteY0" fmla="*/ 124914 h 384205"/>
                <a:gd name="connsiteX1" fmla="*/ 315354 w 380314"/>
                <a:gd name="connsiteY1" fmla="*/ 186628 h 384205"/>
                <a:gd name="connsiteX2" fmla="*/ 129892 w 380314"/>
                <a:gd name="connsiteY2" fmla="*/ 4660 h 384205"/>
                <a:gd name="connsiteX3" fmla="*/ 100659 w 380314"/>
                <a:gd name="connsiteY3" fmla="*/ 76120 h 384205"/>
                <a:gd name="connsiteX4" fmla="*/ 3219 w 380314"/>
                <a:gd name="connsiteY4" fmla="*/ 209292 h 384205"/>
                <a:gd name="connsiteX5" fmla="*/ 87668 w 380314"/>
                <a:gd name="connsiteY5" fmla="*/ 378194 h 384205"/>
                <a:gd name="connsiteX6" fmla="*/ 380314 w 380314"/>
                <a:gd name="connsiteY6" fmla="*/ 293744 h 384205"/>
                <a:gd name="connsiteX7" fmla="*/ 100659 w 380314"/>
                <a:gd name="connsiteY7" fmla="*/ 209293 h 384205"/>
                <a:gd name="connsiteX8" fmla="*/ 376741 w 380314"/>
                <a:gd name="connsiteY8" fmla="*/ 313233 h 384205"/>
                <a:gd name="connsiteX9" fmla="*/ 107156 w 380314"/>
                <a:gd name="connsiteY9" fmla="*/ 348962 h 384205"/>
                <a:gd name="connsiteX10" fmla="*/ 175365 w 380314"/>
                <a:gd name="connsiteY10" fmla="*/ 124914 h 384205"/>
                <a:gd name="connsiteX0" fmla="*/ 175365 w 380314"/>
                <a:gd name="connsiteY0" fmla="*/ 124914 h 384205"/>
                <a:gd name="connsiteX1" fmla="*/ 315354 w 380314"/>
                <a:gd name="connsiteY1" fmla="*/ 186628 h 384205"/>
                <a:gd name="connsiteX2" fmla="*/ 129892 w 380314"/>
                <a:gd name="connsiteY2" fmla="*/ 4660 h 384205"/>
                <a:gd name="connsiteX3" fmla="*/ 100659 w 380314"/>
                <a:gd name="connsiteY3" fmla="*/ 76120 h 384205"/>
                <a:gd name="connsiteX4" fmla="*/ 3219 w 380314"/>
                <a:gd name="connsiteY4" fmla="*/ 209292 h 384205"/>
                <a:gd name="connsiteX5" fmla="*/ 87668 w 380314"/>
                <a:gd name="connsiteY5" fmla="*/ 378194 h 384205"/>
                <a:gd name="connsiteX6" fmla="*/ 380314 w 380314"/>
                <a:gd name="connsiteY6" fmla="*/ 293744 h 384205"/>
                <a:gd name="connsiteX7" fmla="*/ 100659 w 380314"/>
                <a:gd name="connsiteY7" fmla="*/ 209293 h 384205"/>
                <a:gd name="connsiteX8" fmla="*/ 376741 w 380314"/>
                <a:gd name="connsiteY8" fmla="*/ 313233 h 384205"/>
                <a:gd name="connsiteX9" fmla="*/ 107156 w 380314"/>
                <a:gd name="connsiteY9" fmla="*/ 348962 h 384205"/>
                <a:gd name="connsiteX10" fmla="*/ 175365 w 380314"/>
                <a:gd name="connsiteY10" fmla="*/ 124914 h 384205"/>
                <a:gd name="connsiteX0" fmla="*/ 175365 w 380314"/>
                <a:gd name="connsiteY0" fmla="*/ 124914 h 394378"/>
                <a:gd name="connsiteX1" fmla="*/ 315354 w 380314"/>
                <a:gd name="connsiteY1" fmla="*/ 186628 h 394378"/>
                <a:gd name="connsiteX2" fmla="*/ 129892 w 380314"/>
                <a:gd name="connsiteY2" fmla="*/ 4660 h 394378"/>
                <a:gd name="connsiteX3" fmla="*/ 100659 w 380314"/>
                <a:gd name="connsiteY3" fmla="*/ 76120 h 394378"/>
                <a:gd name="connsiteX4" fmla="*/ 3219 w 380314"/>
                <a:gd name="connsiteY4" fmla="*/ 209292 h 394378"/>
                <a:gd name="connsiteX5" fmla="*/ 87668 w 380314"/>
                <a:gd name="connsiteY5" fmla="*/ 378194 h 394378"/>
                <a:gd name="connsiteX6" fmla="*/ 380314 w 380314"/>
                <a:gd name="connsiteY6" fmla="*/ 293744 h 394378"/>
                <a:gd name="connsiteX7" fmla="*/ 100659 w 380314"/>
                <a:gd name="connsiteY7" fmla="*/ 209293 h 394378"/>
                <a:gd name="connsiteX8" fmla="*/ 376741 w 380314"/>
                <a:gd name="connsiteY8" fmla="*/ 313233 h 394378"/>
                <a:gd name="connsiteX9" fmla="*/ 107156 w 380314"/>
                <a:gd name="connsiteY9" fmla="*/ 348962 h 394378"/>
                <a:gd name="connsiteX10" fmla="*/ 175365 w 380314"/>
                <a:gd name="connsiteY10" fmla="*/ 124914 h 394378"/>
                <a:gd name="connsiteX0" fmla="*/ 175365 w 380314"/>
                <a:gd name="connsiteY0" fmla="*/ 124914 h 394378"/>
                <a:gd name="connsiteX1" fmla="*/ 315354 w 380314"/>
                <a:gd name="connsiteY1" fmla="*/ 186628 h 394378"/>
                <a:gd name="connsiteX2" fmla="*/ 129892 w 380314"/>
                <a:gd name="connsiteY2" fmla="*/ 4660 h 394378"/>
                <a:gd name="connsiteX3" fmla="*/ 100659 w 380314"/>
                <a:gd name="connsiteY3" fmla="*/ 76120 h 394378"/>
                <a:gd name="connsiteX4" fmla="*/ 3219 w 380314"/>
                <a:gd name="connsiteY4" fmla="*/ 209292 h 394378"/>
                <a:gd name="connsiteX5" fmla="*/ 87668 w 380314"/>
                <a:gd name="connsiteY5" fmla="*/ 378194 h 394378"/>
                <a:gd name="connsiteX6" fmla="*/ 380314 w 380314"/>
                <a:gd name="connsiteY6" fmla="*/ 293744 h 394378"/>
                <a:gd name="connsiteX7" fmla="*/ 100659 w 380314"/>
                <a:gd name="connsiteY7" fmla="*/ 209293 h 394378"/>
                <a:gd name="connsiteX8" fmla="*/ 376741 w 380314"/>
                <a:gd name="connsiteY8" fmla="*/ 313233 h 394378"/>
                <a:gd name="connsiteX9" fmla="*/ 107156 w 380314"/>
                <a:gd name="connsiteY9" fmla="*/ 348962 h 394378"/>
                <a:gd name="connsiteX10" fmla="*/ 175365 w 380314"/>
                <a:gd name="connsiteY10" fmla="*/ 124914 h 394378"/>
                <a:gd name="connsiteX0" fmla="*/ 175365 w 380314"/>
                <a:gd name="connsiteY0" fmla="*/ 124914 h 394378"/>
                <a:gd name="connsiteX1" fmla="*/ 315354 w 380314"/>
                <a:gd name="connsiteY1" fmla="*/ 186628 h 394378"/>
                <a:gd name="connsiteX2" fmla="*/ 129892 w 380314"/>
                <a:gd name="connsiteY2" fmla="*/ 4660 h 394378"/>
                <a:gd name="connsiteX3" fmla="*/ 100659 w 380314"/>
                <a:gd name="connsiteY3" fmla="*/ 76120 h 394378"/>
                <a:gd name="connsiteX4" fmla="*/ 3219 w 380314"/>
                <a:gd name="connsiteY4" fmla="*/ 209292 h 394378"/>
                <a:gd name="connsiteX5" fmla="*/ 87668 w 380314"/>
                <a:gd name="connsiteY5" fmla="*/ 378194 h 394378"/>
                <a:gd name="connsiteX6" fmla="*/ 380314 w 380314"/>
                <a:gd name="connsiteY6" fmla="*/ 293744 h 394378"/>
                <a:gd name="connsiteX7" fmla="*/ 100659 w 380314"/>
                <a:gd name="connsiteY7" fmla="*/ 209293 h 394378"/>
                <a:gd name="connsiteX8" fmla="*/ 376741 w 380314"/>
                <a:gd name="connsiteY8" fmla="*/ 313233 h 394378"/>
                <a:gd name="connsiteX9" fmla="*/ 107156 w 380314"/>
                <a:gd name="connsiteY9" fmla="*/ 348962 h 394378"/>
                <a:gd name="connsiteX10" fmla="*/ 175365 w 380314"/>
                <a:gd name="connsiteY10" fmla="*/ 124914 h 394378"/>
                <a:gd name="connsiteX0" fmla="*/ 175365 w 380314"/>
                <a:gd name="connsiteY0" fmla="*/ 124914 h 394378"/>
                <a:gd name="connsiteX1" fmla="*/ 315354 w 380314"/>
                <a:gd name="connsiteY1" fmla="*/ 186628 h 394378"/>
                <a:gd name="connsiteX2" fmla="*/ 129892 w 380314"/>
                <a:gd name="connsiteY2" fmla="*/ 4660 h 394378"/>
                <a:gd name="connsiteX3" fmla="*/ 100659 w 380314"/>
                <a:gd name="connsiteY3" fmla="*/ 76120 h 394378"/>
                <a:gd name="connsiteX4" fmla="*/ 3219 w 380314"/>
                <a:gd name="connsiteY4" fmla="*/ 209292 h 394378"/>
                <a:gd name="connsiteX5" fmla="*/ 87668 w 380314"/>
                <a:gd name="connsiteY5" fmla="*/ 378194 h 394378"/>
                <a:gd name="connsiteX6" fmla="*/ 380314 w 380314"/>
                <a:gd name="connsiteY6" fmla="*/ 293744 h 394378"/>
                <a:gd name="connsiteX7" fmla="*/ 100659 w 380314"/>
                <a:gd name="connsiteY7" fmla="*/ 209293 h 394378"/>
                <a:gd name="connsiteX8" fmla="*/ 376741 w 380314"/>
                <a:gd name="connsiteY8" fmla="*/ 313233 h 394378"/>
                <a:gd name="connsiteX9" fmla="*/ 107156 w 380314"/>
                <a:gd name="connsiteY9" fmla="*/ 348962 h 394378"/>
                <a:gd name="connsiteX10" fmla="*/ 175365 w 380314"/>
                <a:gd name="connsiteY10" fmla="*/ 124914 h 39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314" h="394378">
                  <a:moveTo>
                    <a:pt x="175365" y="124914"/>
                  </a:moveTo>
                  <a:lnTo>
                    <a:pt x="315354" y="186628"/>
                  </a:lnTo>
                  <a:cubicBezTo>
                    <a:pt x="326073" y="202844"/>
                    <a:pt x="320550" y="37166"/>
                    <a:pt x="129892" y="4660"/>
                  </a:cubicBezTo>
                  <a:cubicBezTo>
                    <a:pt x="91944" y="-17006"/>
                    <a:pt x="121771" y="42015"/>
                    <a:pt x="100659" y="76120"/>
                  </a:cubicBezTo>
                  <a:cubicBezTo>
                    <a:pt x="79547" y="110225"/>
                    <a:pt x="3219" y="155698"/>
                    <a:pt x="3219" y="209292"/>
                  </a:cubicBezTo>
                  <a:cubicBezTo>
                    <a:pt x="-9773" y="290496"/>
                    <a:pt x="16211" y="361953"/>
                    <a:pt x="87668" y="378194"/>
                  </a:cubicBezTo>
                  <a:cubicBezTo>
                    <a:pt x="240433" y="437743"/>
                    <a:pt x="208061" y="315398"/>
                    <a:pt x="380314" y="293744"/>
                  </a:cubicBezTo>
                  <a:cubicBezTo>
                    <a:pt x="104123" y="290496"/>
                    <a:pt x="107264" y="232030"/>
                    <a:pt x="100659" y="209293"/>
                  </a:cubicBezTo>
                  <a:cubicBezTo>
                    <a:pt x="-29262" y="464812"/>
                    <a:pt x="409221" y="304571"/>
                    <a:pt x="376741" y="313233"/>
                  </a:cubicBezTo>
                  <a:cubicBezTo>
                    <a:pt x="306367" y="286166"/>
                    <a:pt x="206762" y="376029"/>
                    <a:pt x="107156" y="348962"/>
                  </a:cubicBezTo>
                  <a:cubicBezTo>
                    <a:pt x="61684" y="280775"/>
                    <a:pt x="55189" y="258063"/>
                    <a:pt x="175365" y="12491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FF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30" name="Rectángulo 28"/>
            <p:cNvSpPr>
              <a:spLocks noChangeAspect="1"/>
            </p:cNvSpPr>
            <p:nvPr/>
          </p:nvSpPr>
          <p:spPr>
            <a:xfrm rot="18962005" flipH="1">
              <a:off x="2100631" y="2796299"/>
              <a:ext cx="287999" cy="298650"/>
            </a:xfrm>
            <a:custGeom>
              <a:avLst/>
              <a:gdLst>
                <a:gd name="connsiteX0" fmla="*/ 0 w 435559"/>
                <a:gd name="connsiteY0" fmla="*/ 0 h 415687"/>
                <a:gd name="connsiteX1" fmla="*/ 435559 w 435559"/>
                <a:gd name="connsiteY1" fmla="*/ 0 h 415687"/>
                <a:gd name="connsiteX2" fmla="*/ 435559 w 435559"/>
                <a:gd name="connsiteY2" fmla="*/ 415687 h 415687"/>
                <a:gd name="connsiteX3" fmla="*/ 0 w 435559"/>
                <a:gd name="connsiteY3" fmla="*/ 415687 h 415687"/>
                <a:gd name="connsiteX4" fmla="*/ 0 w 435559"/>
                <a:gd name="connsiteY4" fmla="*/ 0 h 415687"/>
                <a:gd name="connsiteX0" fmla="*/ 0 w 445303"/>
                <a:gd name="connsiteY0" fmla="*/ 0 h 415687"/>
                <a:gd name="connsiteX1" fmla="*/ 435559 w 445303"/>
                <a:gd name="connsiteY1" fmla="*/ 0 h 415687"/>
                <a:gd name="connsiteX2" fmla="*/ 445303 w 445303"/>
                <a:gd name="connsiteY2" fmla="*/ 360469 h 415687"/>
                <a:gd name="connsiteX3" fmla="*/ 0 w 445303"/>
                <a:gd name="connsiteY3" fmla="*/ 415687 h 415687"/>
                <a:gd name="connsiteX4" fmla="*/ 0 w 445303"/>
                <a:gd name="connsiteY4" fmla="*/ 0 h 415687"/>
                <a:gd name="connsiteX0" fmla="*/ 0 w 445303"/>
                <a:gd name="connsiteY0" fmla="*/ 0 h 415687"/>
                <a:gd name="connsiteX1" fmla="*/ 435559 w 445303"/>
                <a:gd name="connsiteY1" fmla="*/ 0 h 415687"/>
                <a:gd name="connsiteX2" fmla="*/ 445303 w 445303"/>
                <a:gd name="connsiteY2" fmla="*/ 360469 h 415687"/>
                <a:gd name="connsiteX3" fmla="*/ 172145 w 445303"/>
                <a:gd name="connsiteY3" fmla="*/ 415687 h 415687"/>
                <a:gd name="connsiteX4" fmla="*/ 0 w 445303"/>
                <a:gd name="connsiteY4" fmla="*/ 0 h 415687"/>
                <a:gd name="connsiteX0" fmla="*/ 68209 w 273158"/>
                <a:gd name="connsiteY0" fmla="*/ 191639 h 415687"/>
                <a:gd name="connsiteX1" fmla="*/ 263414 w 273158"/>
                <a:gd name="connsiteY1" fmla="*/ 0 h 415687"/>
                <a:gd name="connsiteX2" fmla="*/ 273158 w 273158"/>
                <a:gd name="connsiteY2" fmla="*/ 360469 h 415687"/>
                <a:gd name="connsiteX3" fmla="*/ 0 w 273158"/>
                <a:gd name="connsiteY3" fmla="*/ 415687 h 415687"/>
                <a:gd name="connsiteX4" fmla="*/ 68209 w 273158"/>
                <a:gd name="connsiteY4" fmla="*/ 191639 h 415687"/>
                <a:gd name="connsiteX0" fmla="*/ 104465 w 309414"/>
                <a:gd name="connsiteY0" fmla="*/ 191639 h 415687"/>
                <a:gd name="connsiteX1" fmla="*/ 299670 w 309414"/>
                <a:gd name="connsiteY1" fmla="*/ 0 h 415687"/>
                <a:gd name="connsiteX2" fmla="*/ 309414 w 309414"/>
                <a:gd name="connsiteY2" fmla="*/ 360469 h 415687"/>
                <a:gd name="connsiteX3" fmla="*/ 36256 w 309414"/>
                <a:gd name="connsiteY3" fmla="*/ 415687 h 415687"/>
                <a:gd name="connsiteX4" fmla="*/ 104465 w 309414"/>
                <a:gd name="connsiteY4" fmla="*/ 191639 h 415687"/>
                <a:gd name="connsiteX0" fmla="*/ 126814 w 331763"/>
                <a:gd name="connsiteY0" fmla="*/ 191639 h 415687"/>
                <a:gd name="connsiteX1" fmla="*/ 322019 w 331763"/>
                <a:gd name="connsiteY1" fmla="*/ 0 h 415687"/>
                <a:gd name="connsiteX2" fmla="*/ 331763 w 331763"/>
                <a:gd name="connsiteY2" fmla="*/ 360469 h 415687"/>
                <a:gd name="connsiteX3" fmla="*/ 58605 w 331763"/>
                <a:gd name="connsiteY3" fmla="*/ 415687 h 415687"/>
                <a:gd name="connsiteX4" fmla="*/ 126814 w 331763"/>
                <a:gd name="connsiteY4" fmla="*/ 191639 h 415687"/>
                <a:gd name="connsiteX0" fmla="*/ 126814 w 331763"/>
                <a:gd name="connsiteY0" fmla="*/ 0 h 224048"/>
                <a:gd name="connsiteX1" fmla="*/ 266803 w 331763"/>
                <a:gd name="connsiteY1" fmla="*/ 61714 h 224048"/>
                <a:gd name="connsiteX2" fmla="*/ 331763 w 331763"/>
                <a:gd name="connsiteY2" fmla="*/ 168830 h 224048"/>
                <a:gd name="connsiteX3" fmla="*/ 58605 w 331763"/>
                <a:gd name="connsiteY3" fmla="*/ 224048 h 224048"/>
                <a:gd name="connsiteX4" fmla="*/ 126814 w 331763"/>
                <a:gd name="connsiteY4" fmla="*/ 0 h 224048"/>
                <a:gd name="connsiteX0" fmla="*/ 126814 w 331763"/>
                <a:gd name="connsiteY0" fmla="*/ 121130 h 345178"/>
                <a:gd name="connsiteX1" fmla="*/ 266803 w 331763"/>
                <a:gd name="connsiteY1" fmla="*/ 182844 h 345178"/>
                <a:gd name="connsiteX2" fmla="*/ 81341 w 331763"/>
                <a:gd name="connsiteY2" fmla="*/ 876 h 345178"/>
                <a:gd name="connsiteX3" fmla="*/ 331763 w 331763"/>
                <a:gd name="connsiteY3" fmla="*/ 289960 h 345178"/>
                <a:gd name="connsiteX4" fmla="*/ 58605 w 331763"/>
                <a:gd name="connsiteY4" fmla="*/ 345178 h 345178"/>
                <a:gd name="connsiteX5" fmla="*/ 126814 w 331763"/>
                <a:gd name="connsiteY5" fmla="*/ 121130 h 345178"/>
                <a:gd name="connsiteX0" fmla="*/ 183800 w 388749"/>
                <a:gd name="connsiteY0" fmla="*/ 121130 h 345178"/>
                <a:gd name="connsiteX1" fmla="*/ 323789 w 388749"/>
                <a:gd name="connsiteY1" fmla="*/ 182844 h 345178"/>
                <a:gd name="connsiteX2" fmla="*/ 138327 w 388749"/>
                <a:gd name="connsiteY2" fmla="*/ 876 h 345178"/>
                <a:gd name="connsiteX3" fmla="*/ 11654 w 388749"/>
                <a:gd name="connsiteY3" fmla="*/ 205508 h 345178"/>
                <a:gd name="connsiteX4" fmla="*/ 388749 w 388749"/>
                <a:gd name="connsiteY4" fmla="*/ 289960 h 345178"/>
                <a:gd name="connsiteX5" fmla="*/ 115591 w 388749"/>
                <a:gd name="connsiteY5" fmla="*/ 345178 h 345178"/>
                <a:gd name="connsiteX6" fmla="*/ 183800 w 388749"/>
                <a:gd name="connsiteY6" fmla="*/ 121130 h 345178"/>
                <a:gd name="connsiteX0" fmla="*/ 183800 w 388749"/>
                <a:gd name="connsiteY0" fmla="*/ 121130 h 345178"/>
                <a:gd name="connsiteX1" fmla="*/ 323789 w 388749"/>
                <a:gd name="connsiteY1" fmla="*/ 182844 h 345178"/>
                <a:gd name="connsiteX2" fmla="*/ 138327 w 388749"/>
                <a:gd name="connsiteY2" fmla="*/ 876 h 345178"/>
                <a:gd name="connsiteX3" fmla="*/ 11654 w 388749"/>
                <a:gd name="connsiteY3" fmla="*/ 205508 h 345178"/>
                <a:gd name="connsiteX4" fmla="*/ 79863 w 388749"/>
                <a:gd name="connsiteY4" fmla="*/ 328936 h 345178"/>
                <a:gd name="connsiteX5" fmla="*/ 388749 w 388749"/>
                <a:gd name="connsiteY5" fmla="*/ 289960 h 345178"/>
                <a:gd name="connsiteX6" fmla="*/ 115591 w 388749"/>
                <a:gd name="connsiteY6" fmla="*/ 345178 h 345178"/>
                <a:gd name="connsiteX7" fmla="*/ 183800 w 388749"/>
                <a:gd name="connsiteY7" fmla="*/ 121130 h 345178"/>
                <a:gd name="connsiteX0" fmla="*/ 183800 w 388749"/>
                <a:gd name="connsiteY0" fmla="*/ 121130 h 345178"/>
                <a:gd name="connsiteX1" fmla="*/ 323789 w 388749"/>
                <a:gd name="connsiteY1" fmla="*/ 182844 h 345178"/>
                <a:gd name="connsiteX2" fmla="*/ 138327 w 388749"/>
                <a:gd name="connsiteY2" fmla="*/ 876 h 345178"/>
                <a:gd name="connsiteX3" fmla="*/ 11654 w 388749"/>
                <a:gd name="connsiteY3" fmla="*/ 205508 h 345178"/>
                <a:gd name="connsiteX4" fmla="*/ 79863 w 388749"/>
                <a:gd name="connsiteY4" fmla="*/ 328936 h 345178"/>
                <a:gd name="connsiteX5" fmla="*/ 388749 w 388749"/>
                <a:gd name="connsiteY5" fmla="*/ 289960 h 345178"/>
                <a:gd name="connsiteX6" fmla="*/ 115591 w 388749"/>
                <a:gd name="connsiteY6" fmla="*/ 345178 h 345178"/>
                <a:gd name="connsiteX7" fmla="*/ 183800 w 388749"/>
                <a:gd name="connsiteY7" fmla="*/ 121130 h 345178"/>
                <a:gd name="connsiteX0" fmla="*/ 183800 w 388749"/>
                <a:gd name="connsiteY0" fmla="*/ 121130 h 345178"/>
                <a:gd name="connsiteX1" fmla="*/ 323789 w 388749"/>
                <a:gd name="connsiteY1" fmla="*/ 182844 h 345178"/>
                <a:gd name="connsiteX2" fmla="*/ 138327 w 388749"/>
                <a:gd name="connsiteY2" fmla="*/ 876 h 345178"/>
                <a:gd name="connsiteX3" fmla="*/ 11654 w 388749"/>
                <a:gd name="connsiteY3" fmla="*/ 205508 h 345178"/>
                <a:gd name="connsiteX4" fmla="*/ 79863 w 388749"/>
                <a:gd name="connsiteY4" fmla="*/ 328936 h 345178"/>
                <a:gd name="connsiteX5" fmla="*/ 388749 w 388749"/>
                <a:gd name="connsiteY5" fmla="*/ 289960 h 345178"/>
                <a:gd name="connsiteX6" fmla="*/ 115591 w 388749"/>
                <a:gd name="connsiteY6" fmla="*/ 345178 h 345178"/>
                <a:gd name="connsiteX7" fmla="*/ 183800 w 388749"/>
                <a:gd name="connsiteY7" fmla="*/ 121130 h 345178"/>
                <a:gd name="connsiteX0" fmla="*/ 183800 w 388749"/>
                <a:gd name="connsiteY0" fmla="*/ 120254 h 344302"/>
                <a:gd name="connsiteX1" fmla="*/ 323789 w 388749"/>
                <a:gd name="connsiteY1" fmla="*/ 181968 h 344302"/>
                <a:gd name="connsiteX2" fmla="*/ 138327 w 388749"/>
                <a:gd name="connsiteY2" fmla="*/ 0 h 344302"/>
                <a:gd name="connsiteX3" fmla="*/ 11654 w 388749"/>
                <a:gd name="connsiteY3" fmla="*/ 204632 h 344302"/>
                <a:gd name="connsiteX4" fmla="*/ 79863 w 388749"/>
                <a:gd name="connsiteY4" fmla="*/ 328060 h 344302"/>
                <a:gd name="connsiteX5" fmla="*/ 388749 w 388749"/>
                <a:gd name="connsiteY5" fmla="*/ 289084 h 344302"/>
                <a:gd name="connsiteX6" fmla="*/ 115591 w 388749"/>
                <a:gd name="connsiteY6" fmla="*/ 344302 h 344302"/>
                <a:gd name="connsiteX7" fmla="*/ 183800 w 388749"/>
                <a:gd name="connsiteY7" fmla="*/ 120254 h 344302"/>
                <a:gd name="connsiteX0" fmla="*/ 188551 w 393500"/>
                <a:gd name="connsiteY0" fmla="*/ 120254 h 344302"/>
                <a:gd name="connsiteX1" fmla="*/ 328540 w 393500"/>
                <a:gd name="connsiteY1" fmla="*/ 181968 h 344302"/>
                <a:gd name="connsiteX2" fmla="*/ 143078 w 393500"/>
                <a:gd name="connsiteY2" fmla="*/ 0 h 344302"/>
                <a:gd name="connsiteX3" fmla="*/ 16405 w 393500"/>
                <a:gd name="connsiteY3" fmla="*/ 204632 h 344302"/>
                <a:gd name="connsiteX4" fmla="*/ 84614 w 393500"/>
                <a:gd name="connsiteY4" fmla="*/ 328060 h 344302"/>
                <a:gd name="connsiteX5" fmla="*/ 393500 w 393500"/>
                <a:gd name="connsiteY5" fmla="*/ 289084 h 344302"/>
                <a:gd name="connsiteX6" fmla="*/ 120342 w 393500"/>
                <a:gd name="connsiteY6" fmla="*/ 344302 h 344302"/>
                <a:gd name="connsiteX7" fmla="*/ 188551 w 393500"/>
                <a:gd name="connsiteY7" fmla="*/ 120254 h 344302"/>
                <a:gd name="connsiteX0" fmla="*/ 177034 w 381983"/>
                <a:gd name="connsiteY0" fmla="*/ 120254 h 344302"/>
                <a:gd name="connsiteX1" fmla="*/ 317023 w 381983"/>
                <a:gd name="connsiteY1" fmla="*/ 181968 h 344302"/>
                <a:gd name="connsiteX2" fmla="*/ 131561 w 381983"/>
                <a:gd name="connsiteY2" fmla="*/ 0 h 344302"/>
                <a:gd name="connsiteX3" fmla="*/ 4888 w 381983"/>
                <a:gd name="connsiteY3" fmla="*/ 204632 h 344302"/>
                <a:gd name="connsiteX4" fmla="*/ 73097 w 381983"/>
                <a:gd name="connsiteY4" fmla="*/ 328060 h 344302"/>
                <a:gd name="connsiteX5" fmla="*/ 381983 w 381983"/>
                <a:gd name="connsiteY5" fmla="*/ 289084 h 344302"/>
                <a:gd name="connsiteX6" fmla="*/ 108825 w 381983"/>
                <a:gd name="connsiteY6" fmla="*/ 344302 h 344302"/>
                <a:gd name="connsiteX7" fmla="*/ 177034 w 381983"/>
                <a:gd name="connsiteY7" fmla="*/ 120254 h 344302"/>
                <a:gd name="connsiteX0" fmla="*/ 175365 w 380314"/>
                <a:gd name="connsiteY0" fmla="*/ 120254 h 373534"/>
                <a:gd name="connsiteX1" fmla="*/ 315354 w 380314"/>
                <a:gd name="connsiteY1" fmla="*/ 181968 h 373534"/>
                <a:gd name="connsiteX2" fmla="*/ 129892 w 380314"/>
                <a:gd name="connsiteY2" fmla="*/ 0 h 373534"/>
                <a:gd name="connsiteX3" fmla="*/ 3219 w 380314"/>
                <a:gd name="connsiteY3" fmla="*/ 204632 h 373534"/>
                <a:gd name="connsiteX4" fmla="*/ 87668 w 380314"/>
                <a:gd name="connsiteY4" fmla="*/ 373534 h 373534"/>
                <a:gd name="connsiteX5" fmla="*/ 380314 w 380314"/>
                <a:gd name="connsiteY5" fmla="*/ 289084 h 373534"/>
                <a:gd name="connsiteX6" fmla="*/ 107156 w 380314"/>
                <a:gd name="connsiteY6" fmla="*/ 344302 h 373534"/>
                <a:gd name="connsiteX7" fmla="*/ 175365 w 380314"/>
                <a:gd name="connsiteY7" fmla="*/ 120254 h 373534"/>
                <a:gd name="connsiteX0" fmla="*/ 175365 w 380314"/>
                <a:gd name="connsiteY0" fmla="*/ 120254 h 379880"/>
                <a:gd name="connsiteX1" fmla="*/ 315354 w 380314"/>
                <a:gd name="connsiteY1" fmla="*/ 181968 h 379880"/>
                <a:gd name="connsiteX2" fmla="*/ 129892 w 380314"/>
                <a:gd name="connsiteY2" fmla="*/ 0 h 379880"/>
                <a:gd name="connsiteX3" fmla="*/ 3219 w 380314"/>
                <a:gd name="connsiteY3" fmla="*/ 204632 h 379880"/>
                <a:gd name="connsiteX4" fmla="*/ 87668 w 380314"/>
                <a:gd name="connsiteY4" fmla="*/ 373534 h 379880"/>
                <a:gd name="connsiteX5" fmla="*/ 380314 w 380314"/>
                <a:gd name="connsiteY5" fmla="*/ 289084 h 379880"/>
                <a:gd name="connsiteX6" fmla="*/ 107156 w 380314"/>
                <a:gd name="connsiteY6" fmla="*/ 344302 h 379880"/>
                <a:gd name="connsiteX7" fmla="*/ 175365 w 380314"/>
                <a:gd name="connsiteY7" fmla="*/ 120254 h 379880"/>
                <a:gd name="connsiteX0" fmla="*/ 175365 w 380314"/>
                <a:gd name="connsiteY0" fmla="*/ 120254 h 378481"/>
                <a:gd name="connsiteX1" fmla="*/ 315354 w 380314"/>
                <a:gd name="connsiteY1" fmla="*/ 181968 h 378481"/>
                <a:gd name="connsiteX2" fmla="*/ 129892 w 380314"/>
                <a:gd name="connsiteY2" fmla="*/ 0 h 378481"/>
                <a:gd name="connsiteX3" fmla="*/ 3219 w 380314"/>
                <a:gd name="connsiteY3" fmla="*/ 204632 h 378481"/>
                <a:gd name="connsiteX4" fmla="*/ 87668 w 380314"/>
                <a:gd name="connsiteY4" fmla="*/ 373534 h 378481"/>
                <a:gd name="connsiteX5" fmla="*/ 380314 w 380314"/>
                <a:gd name="connsiteY5" fmla="*/ 289084 h 378481"/>
                <a:gd name="connsiteX6" fmla="*/ 107156 w 380314"/>
                <a:gd name="connsiteY6" fmla="*/ 344302 h 378481"/>
                <a:gd name="connsiteX7" fmla="*/ 175365 w 380314"/>
                <a:gd name="connsiteY7" fmla="*/ 120254 h 378481"/>
                <a:gd name="connsiteX0" fmla="*/ 175365 w 380314"/>
                <a:gd name="connsiteY0" fmla="*/ 120254 h 378481"/>
                <a:gd name="connsiteX1" fmla="*/ 315354 w 380314"/>
                <a:gd name="connsiteY1" fmla="*/ 181968 h 378481"/>
                <a:gd name="connsiteX2" fmla="*/ 129892 w 380314"/>
                <a:gd name="connsiteY2" fmla="*/ 0 h 378481"/>
                <a:gd name="connsiteX3" fmla="*/ 3219 w 380314"/>
                <a:gd name="connsiteY3" fmla="*/ 204632 h 378481"/>
                <a:gd name="connsiteX4" fmla="*/ 87668 w 380314"/>
                <a:gd name="connsiteY4" fmla="*/ 373534 h 378481"/>
                <a:gd name="connsiteX5" fmla="*/ 380314 w 380314"/>
                <a:gd name="connsiteY5" fmla="*/ 289084 h 378481"/>
                <a:gd name="connsiteX6" fmla="*/ 107156 w 380314"/>
                <a:gd name="connsiteY6" fmla="*/ 344302 h 378481"/>
                <a:gd name="connsiteX7" fmla="*/ 175365 w 380314"/>
                <a:gd name="connsiteY7" fmla="*/ 120254 h 37848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7156 w 380314"/>
                <a:gd name="connsiteY7" fmla="*/ 348962 h 383141"/>
                <a:gd name="connsiteX8" fmla="*/ 175365 w 380314"/>
                <a:gd name="connsiteY8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311780 w 380314"/>
                <a:gd name="connsiteY7" fmla="*/ 277503 h 383141"/>
                <a:gd name="connsiteX8" fmla="*/ 107156 w 380314"/>
                <a:gd name="connsiteY8" fmla="*/ 348962 h 383141"/>
                <a:gd name="connsiteX9" fmla="*/ 175365 w 380314"/>
                <a:gd name="connsiteY9" fmla="*/ 124914 h 383141"/>
                <a:gd name="connsiteX0" fmla="*/ 175365 w 381999"/>
                <a:gd name="connsiteY0" fmla="*/ 124914 h 383141"/>
                <a:gd name="connsiteX1" fmla="*/ 315354 w 381999"/>
                <a:gd name="connsiteY1" fmla="*/ 186628 h 383141"/>
                <a:gd name="connsiteX2" fmla="*/ 129892 w 381999"/>
                <a:gd name="connsiteY2" fmla="*/ 4660 h 383141"/>
                <a:gd name="connsiteX3" fmla="*/ 100659 w 381999"/>
                <a:gd name="connsiteY3" fmla="*/ 76120 h 383141"/>
                <a:gd name="connsiteX4" fmla="*/ 3219 w 381999"/>
                <a:gd name="connsiteY4" fmla="*/ 209292 h 383141"/>
                <a:gd name="connsiteX5" fmla="*/ 87668 w 381999"/>
                <a:gd name="connsiteY5" fmla="*/ 378194 h 383141"/>
                <a:gd name="connsiteX6" fmla="*/ 380314 w 381999"/>
                <a:gd name="connsiteY6" fmla="*/ 293744 h 383141"/>
                <a:gd name="connsiteX7" fmla="*/ 311780 w 381999"/>
                <a:gd name="connsiteY7" fmla="*/ 277503 h 383141"/>
                <a:gd name="connsiteX8" fmla="*/ 376741 w 381999"/>
                <a:gd name="connsiteY8" fmla="*/ 313233 h 383141"/>
                <a:gd name="connsiteX9" fmla="*/ 107156 w 381999"/>
                <a:gd name="connsiteY9" fmla="*/ 348962 h 383141"/>
                <a:gd name="connsiteX10" fmla="*/ 175365 w 381999"/>
                <a:gd name="connsiteY10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0659 w 380314"/>
                <a:gd name="connsiteY7" fmla="*/ 209293 h 383141"/>
                <a:gd name="connsiteX8" fmla="*/ 376741 w 380314"/>
                <a:gd name="connsiteY8" fmla="*/ 313233 h 383141"/>
                <a:gd name="connsiteX9" fmla="*/ 107156 w 380314"/>
                <a:gd name="connsiteY9" fmla="*/ 348962 h 383141"/>
                <a:gd name="connsiteX10" fmla="*/ 175365 w 380314"/>
                <a:gd name="connsiteY10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0659 w 380314"/>
                <a:gd name="connsiteY7" fmla="*/ 209293 h 383141"/>
                <a:gd name="connsiteX8" fmla="*/ 376741 w 380314"/>
                <a:gd name="connsiteY8" fmla="*/ 313233 h 383141"/>
                <a:gd name="connsiteX9" fmla="*/ 107156 w 380314"/>
                <a:gd name="connsiteY9" fmla="*/ 348962 h 383141"/>
                <a:gd name="connsiteX10" fmla="*/ 175365 w 380314"/>
                <a:gd name="connsiteY10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0659 w 380314"/>
                <a:gd name="connsiteY7" fmla="*/ 209293 h 383141"/>
                <a:gd name="connsiteX8" fmla="*/ 376741 w 380314"/>
                <a:gd name="connsiteY8" fmla="*/ 313233 h 383141"/>
                <a:gd name="connsiteX9" fmla="*/ 107156 w 380314"/>
                <a:gd name="connsiteY9" fmla="*/ 348962 h 383141"/>
                <a:gd name="connsiteX10" fmla="*/ 175365 w 380314"/>
                <a:gd name="connsiteY10" fmla="*/ 124914 h 383141"/>
                <a:gd name="connsiteX0" fmla="*/ 175365 w 380314"/>
                <a:gd name="connsiteY0" fmla="*/ 124914 h 383141"/>
                <a:gd name="connsiteX1" fmla="*/ 315354 w 380314"/>
                <a:gd name="connsiteY1" fmla="*/ 186628 h 383141"/>
                <a:gd name="connsiteX2" fmla="*/ 129892 w 380314"/>
                <a:gd name="connsiteY2" fmla="*/ 4660 h 383141"/>
                <a:gd name="connsiteX3" fmla="*/ 100659 w 380314"/>
                <a:gd name="connsiteY3" fmla="*/ 76120 h 383141"/>
                <a:gd name="connsiteX4" fmla="*/ 3219 w 380314"/>
                <a:gd name="connsiteY4" fmla="*/ 209292 h 383141"/>
                <a:gd name="connsiteX5" fmla="*/ 87668 w 380314"/>
                <a:gd name="connsiteY5" fmla="*/ 378194 h 383141"/>
                <a:gd name="connsiteX6" fmla="*/ 380314 w 380314"/>
                <a:gd name="connsiteY6" fmla="*/ 293744 h 383141"/>
                <a:gd name="connsiteX7" fmla="*/ 100659 w 380314"/>
                <a:gd name="connsiteY7" fmla="*/ 209293 h 383141"/>
                <a:gd name="connsiteX8" fmla="*/ 376741 w 380314"/>
                <a:gd name="connsiteY8" fmla="*/ 313233 h 383141"/>
                <a:gd name="connsiteX9" fmla="*/ 107156 w 380314"/>
                <a:gd name="connsiteY9" fmla="*/ 348962 h 383141"/>
                <a:gd name="connsiteX10" fmla="*/ 175365 w 380314"/>
                <a:gd name="connsiteY10" fmla="*/ 124914 h 383141"/>
                <a:gd name="connsiteX0" fmla="*/ 175365 w 380314"/>
                <a:gd name="connsiteY0" fmla="*/ 124914 h 384205"/>
                <a:gd name="connsiteX1" fmla="*/ 315354 w 380314"/>
                <a:gd name="connsiteY1" fmla="*/ 186628 h 384205"/>
                <a:gd name="connsiteX2" fmla="*/ 129892 w 380314"/>
                <a:gd name="connsiteY2" fmla="*/ 4660 h 384205"/>
                <a:gd name="connsiteX3" fmla="*/ 100659 w 380314"/>
                <a:gd name="connsiteY3" fmla="*/ 76120 h 384205"/>
                <a:gd name="connsiteX4" fmla="*/ 3219 w 380314"/>
                <a:gd name="connsiteY4" fmla="*/ 209292 h 384205"/>
                <a:gd name="connsiteX5" fmla="*/ 87668 w 380314"/>
                <a:gd name="connsiteY5" fmla="*/ 378194 h 384205"/>
                <a:gd name="connsiteX6" fmla="*/ 380314 w 380314"/>
                <a:gd name="connsiteY6" fmla="*/ 293744 h 384205"/>
                <a:gd name="connsiteX7" fmla="*/ 100659 w 380314"/>
                <a:gd name="connsiteY7" fmla="*/ 209293 h 384205"/>
                <a:gd name="connsiteX8" fmla="*/ 376741 w 380314"/>
                <a:gd name="connsiteY8" fmla="*/ 313233 h 384205"/>
                <a:gd name="connsiteX9" fmla="*/ 107156 w 380314"/>
                <a:gd name="connsiteY9" fmla="*/ 348962 h 384205"/>
                <a:gd name="connsiteX10" fmla="*/ 175365 w 380314"/>
                <a:gd name="connsiteY10" fmla="*/ 124914 h 384205"/>
                <a:gd name="connsiteX0" fmla="*/ 175365 w 380314"/>
                <a:gd name="connsiteY0" fmla="*/ 124914 h 384205"/>
                <a:gd name="connsiteX1" fmla="*/ 315354 w 380314"/>
                <a:gd name="connsiteY1" fmla="*/ 186628 h 384205"/>
                <a:gd name="connsiteX2" fmla="*/ 129892 w 380314"/>
                <a:gd name="connsiteY2" fmla="*/ 4660 h 384205"/>
                <a:gd name="connsiteX3" fmla="*/ 100659 w 380314"/>
                <a:gd name="connsiteY3" fmla="*/ 76120 h 384205"/>
                <a:gd name="connsiteX4" fmla="*/ 3219 w 380314"/>
                <a:gd name="connsiteY4" fmla="*/ 209292 h 384205"/>
                <a:gd name="connsiteX5" fmla="*/ 87668 w 380314"/>
                <a:gd name="connsiteY5" fmla="*/ 378194 h 384205"/>
                <a:gd name="connsiteX6" fmla="*/ 380314 w 380314"/>
                <a:gd name="connsiteY6" fmla="*/ 293744 h 384205"/>
                <a:gd name="connsiteX7" fmla="*/ 100659 w 380314"/>
                <a:gd name="connsiteY7" fmla="*/ 209293 h 384205"/>
                <a:gd name="connsiteX8" fmla="*/ 376741 w 380314"/>
                <a:gd name="connsiteY8" fmla="*/ 313233 h 384205"/>
                <a:gd name="connsiteX9" fmla="*/ 107156 w 380314"/>
                <a:gd name="connsiteY9" fmla="*/ 348962 h 384205"/>
                <a:gd name="connsiteX10" fmla="*/ 175365 w 380314"/>
                <a:gd name="connsiteY10" fmla="*/ 124914 h 384205"/>
                <a:gd name="connsiteX0" fmla="*/ 175365 w 380314"/>
                <a:gd name="connsiteY0" fmla="*/ 124914 h 384205"/>
                <a:gd name="connsiteX1" fmla="*/ 315354 w 380314"/>
                <a:gd name="connsiteY1" fmla="*/ 186628 h 384205"/>
                <a:gd name="connsiteX2" fmla="*/ 129892 w 380314"/>
                <a:gd name="connsiteY2" fmla="*/ 4660 h 384205"/>
                <a:gd name="connsiteX3" fmla="*/ 100659 w 380314"/>
                <a:gd name="connsiteY3" fmla="*/ 76120 h 384205"/>
                <a:gd name="connsiteX4" fmla="*/ 3219 w 380314"/>
                <a:gd name="connsiteY4" fmla="*/ 209292 h 384205"/>
                <a:gd name="connsiteX5" fmla="*/ 87668 w 380314"/>
                <a:gd name="connsiteY5" fmla="*/ 378194 h 384205"/>
                <a:gd name="connsiteX6" fmla="*/ 380314 w 380314"/>
                <a:gd name="connsiteY6" fmla="*/ 293744 h 384205"/>
                <a:gd name="connsiteX7" fmla="*/ 100659 w 380314"/>
                <a:gd name="connsiteY7" fmla="*/ 209293 h 384205"/>
                <a:gd name="connsiteX8" fmla="*/ 376741 w 380314"/>
                <a:gd name="connsiteY8" fmla="*/ 313233 h 384205"/>
                <a:gd name="connsiteX9" fmla="*/ 107156 w 380314"/>
                <a:gd name="connsiteY9" fmla="*/ 348962 h 384205"/>
                <a:gd name="connsiteX10" fmla="*/ 175365 w 380314"/>
                <a:gd name="connsiteY10" fmla="*/ 124914 h 384205"/>
                <a:gd name="connsiteX0" fmla="*/ 175365 w 380314"/>
                <a:gd name="connsiteY0" fmla="*/ 124914 h 394378"/>
                <a:gd name="connsiteX1" fmla="*/ 315354 w 380314"/>
                <a:gd name="connsiteY1" fmla="*/ 186628 h 394378"/>
                <a:gd name="connsiteX2" fmla="*/ 129892 w 380314"/>
                <a:gd name="connsiteY2" fmla="*/ 4660 h 394378"/>
                <a:gd name="connsiteX3" fmla="*/ 100659 w 380314"/>
                <a:gd name="connsiteY3" fmla="*/ 76120 h 394378"/>
                <a:gd name="connsiteX4" fmla="*/ 3219 w 380314"/>
                <a:gd name="connsiteY4" fmla="*/ 209292 h 394378"/>
                <a:gd name="connsiteX5" fmla="*/ 87668 w 380314"/>
                <a:gd name="connsiteY5" fmla="*/ 378194 h 394378"/>
                <a:gd name="connsiteX6" fmla="*/ 380314 w 380314"/>
                <a:gd name="connsiteY6" fmla="*/ 293744 h 394378"/>
                <a:gd name="connsiteX7" fmla="*/ 100659 w 380314"/>
                <a:gd name="connsiteY7" fmla="*/ 209293 h 394378"/>
                <a:gd name="connsiteX8" fmla="*/ 376741 w 380314"/>
                <a:gd name="connsiteY8" fmla="*/ 313233 h 394378"/>
                <a:gd name="connsiteX9" fmla="*/ 107156 w 380314"/>
                <a:gd name="connsiteY9" fmla="*/ 348962 h 394378"/>
                <a:gd name="connsiteX10" fmla="*/ 175365 w 380314"/>
                <a:gd name="connsiteY10" fmla="*/ 124914 h 394378"/>
                <a:gd name="connsiteX0" fmla="*/ 175365 w 380314"/>
                <a:gd name="connsiteY0" fmla="*/ 124914 h 394378"/>
                <a:gd name="connsiteX1" fmla="*/ 315354 w 380314"/>
                <a:gd name="connsiteY1" fmla="*/ 186628 h 394378"/>
                <a:gd name="connsiteX2" fmla="*/ 129892 w 380314"/>
                <a:gd name="connsiteY2" fmla="*/ 4660 h 394378"/>
                <a:gd name="connsiteX3" fmla="*/ 100659 w 380314"/>
                <a:gd name="connsiteY3" fmla="*/ 76120 h 394378"/>
                <a:gd name="connsiteX4" fmla="*/ 3219 w 380314"/>
                <a:gd name="connsiteY4" fmla="*/ 209292 h 394378"/>
                <a:gd name="connsiteX5" fmla="*/ 87668 w 380314"/>
                <a:gd name="connsiteY5" fmla="*/ 378194 h 394378"/>
                <a:gd name="connsiteX6" fmla="*/ 380314 w 380314"/>
                <a:gd name="connsiteY6" fmla="*/ 293744 h 394378"/>
                <a:gd name="connsiteX7" fmla="*/ 100659 w 380314"/>
                <a:gd name="connsiteY7" fmla="*/ 209293 h 394378"/>
                <a:gd name="connsiteX8" fmla="*/ 376741 w 380314"/>
                <a:gd name="connsiteY8" fmla="*/ 313233 h 394378"/>
                <a:gd name="connsiteX9" fmla="*/ 107156 w 380314"/>
                <a:gd name="connsiteY9" fmla="*/ 348962 h 394378"/>
                <a:gd name="connsiteX10" fmla="*/ 175365 w 380314"/>
                <a:gd name="connsiteY10" fmla="*/ 124914 h 394378"/>
                <a:gd name="connsiteX0" fmla="*/ 175365 w 380314"/>
                <a:gd name="connsiteY0" fmla="*/ 124914 h 394378"/>
                <a:gd name="connsiteX1" fmla="*/ 315354 w 380314"/>
                <a:gd name="connsiteY1" fmla="*/ 186628 h 394378"/>
                <a:gd name="connsiteX2" fmla="*/ 129892 w 380314"/>
                <a:gd name="connsiteY2" fmla="*/ 4660 h 394378"/>
                <a:gd name="connsiteX3" fmla="*/ 100659 w 380314"/>
                <a:gd name="connsiteY3" fmla="*/ 76120 h 394378"/>
                <a:gd name="connsiteX4" fmla="*/ 3219 w 380314"/>
                <a:gd name="connsiteY4" fmla="*/ 209292 h 394378"/>
                <a:gd name="connsiteX5" fmla="*/ 87668 w 380314"/>
                <a:gd name="connsiteY5" fmla="*/ 378194 h 394378"/>
                <a:gd name="connsiteX6" fmla="*/ 380314 w 380314"/>
                <a:gd name="connsiteY6" fmla="*/ 293744 h 394378"/>
                <a:gd name="connsiteX7" fmla="*/ 100659 w 380314"/>
                <a:gd name="connsiteY7" fmla="*/ 209293 h 394378"/>
                <a:gd name="connsiteX8" fmla="*/ 376741 w 380314"/>
                <a:gd name="connsiteY8" fmla="*/ 313233 h 394378"/>
                <a:gd name="connsiteX9" fmla="*/ 107156 w 380314"/>
                <a:gd name="connsiteY9" fmla="*/ 348962 h 394378"/>
                <a:gd name="connsiteX10" fmla="*/ 175365 w 380314"/>
                <a:gd name="connsiteY10" fmla="*/ 124914 h 394378"/>
                <a:gd name="connsiteX0" fmla="*/ 175365 w 380314"/>
                <a:gd name="connsiteY0" fmla="*/ 124914 h 394378"/>
                <a:gd name="connsiteX1" fmla="*/ 315354 w 380314"/>
                <a:gd name="connsiteY1" fmla="*/ 186628 h 394378"/>
                <a:gd name="connsiteX2" fmla="*/ 129892 w 380314"/>
                <a:gd name="connsiteY2" fmla="*/ 4660 h 394378"/>
                <a:gd name="connsiteX3" fmla="*/ 100659 w 380314"/>
                <a:gd name="connsiteY3" fmla="*/ 76120 h 394378"/>
                <a:gd name="connsiteX4" fmla="*/ 3219 w 380314"/>
                <a:gd name="connsiteY4" fmla="*/ 209292 h 394378"/>
                <a:gd name="connsiteX5" fmla="*/ 87668 w 380314"/>
                <a:gd name="connsiteY5" fmla="*/ 378194 h 394378"/>
                <a:gd name="connsiteX6" fmla="*/ 380314 w 380314"/>
                <a:gd name="connsiteY6" fmla="*/ 293744 h 394378"/>
                <a:gd name="connsiteX7" fmla="*/ 100659 w 380314"/>
                <a:gd name="connsiteY7" fmla="*/ 209293 h 394378"/>
                <a:gd name="connsiteX8" fmla="*/ 376741 w 380314"/>
                <a:gd name="connsiteY8" fmla="*/ 313233 h 394378"/>
                <a:gd name="connsiteX9" fmla="*/ 107156 w 380314"/>
                <a:gd name="connsiteY9" fmla="*/ 348962 h 394378"/>
                <a:gd name="connsiteX10" fmla="*/ 175365 w 380314"/>
                <a:gd name="connsiteY10" fmla="*/ 124914 h 39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314" h="394378">
                  <a:moveTo>
                    <a:pt x="175365" y="124914"/>
                  </a:moveTo>
                  <a:lnTo>
                    <a:pt x="315354" y="186628"/>
                  </a:lnTo>
                  <a:cubicBezTo>
                    <a:pt x="326073" y="202844"/>
                    <a:pt x="320550" y="37166"/>
                    <a:pt x="129892" y="4660"/>
                  </a:cubicBezTo>
                  <a:cubicBezTo>
                    <a:pt x="91944" y="-17006"/>
                    <a:pt x="121771" y="42015"/>
                    <a:pt x="100659" y="76120"/>
                  </a:cubicBezTo>
                  <a:cubicBezTo>
                    <a:pt x="79547" y="110225"/>
                    <a:pt x="3219" y="155698"/>
                    <a:pt x="3219" y="209292"/>
                  </a:cubicBezTo>
                  <a:cubicBezTo>
                    <a:pt x="-9773" y="290496"/>
                    <a:pt x="16211" y="361953"/>
                    <a:pt x="87668" y="378194"/>
                  </a:cubicBezTo>
                  <a:cubicBezTo>
                    <a:pt x="240433" y="437743"/>
                    <a:pt x="208061" y="315398"/>
                    <a:pt x="380314" y="293744"/>
                  </a:cubicBezTo>
                  <a:cubicBezTo>
                    <a:pt x="104123" y="290496"/>
                    <a:pt x="107264" y="232030"/>
                    <a:pt x="100659" y="209293"/>
                  </a:cubicBezTo>
                  <a:cubicBezTo>
                    <a:pt x="-29262" y="464812"/>
                    <a:pt x="409221" y="304571"/>
                    <a:pt x="376741" y="313233"/>
                  </a:cubicBezTo>
                  <a:cubicBezTo>
                    <a:pt x="306367" y="286166"/>
                    <a:pt x="206762" y="376029"/>
                    <a:pt x="107156" y="348962"/>
                  </a:cubicBezTo>
                  <a:cubicBezTo>
                    <a:pt x="61684" y="280775"/>
                    <a:pt x="55189" y="258063"/>
                    <a:pt x="175365" y="12491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FF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31" name="Forma libre 30"/>
            <p:cNvSpPr/>
            <p:nvPr/>
          </p:nvSpPr>
          <p:spPr>
            <a:xfrm>
              <a:off x="2129196" y="2993877"/>
              <a:ext cx="149441" cy="129925"/>
            </a:xfrm>
            <a:custGeom>
              <a:avLst/>
              <a:gdLst>
                <a:gd name="connsiteX0" fmla="*/ 32512 w 149441"/>
                <a:gd name="connsiteY0" fmla="*/ 129925 h 129925"/>
                <a:gd name="connsiteX1" fmla="*/ 32512 w 149441"/>
                <a:gd name="connsiteY1" fmla="*/ 129925 h 129925"/>
                <a:gd name="connsiteX2" fmla="*/ 3279 w 149441"/>
                <a:gd name="connsiteY2" fmla="*/ 123429 h 129925"/>
                <a:gd name="connsiteX3" fmla="*/ 31 w 149441"/>
                <a:gd name="connsiteY3" fmla="*/ 110436 h 129925"/>
                <a:gd name="connsiteX4" fmla="*/ 6527 w 149441"/>
                <a:gd name="connsiteY4" fmla="*/ 71459 h 129925"/>
                <a:gd name="connsiteX5" fmla="*/ 9775 w 149441"/>
                <a:gd name="connsiteY5" fmla="*/ 61714 h 129925"/>
                <a:gd name="connsiteX6" fmla="*/ 16272 w 149441"/>
                <a:gd name="connsiteY6" fmla="*/ 55218 h 129925"/>
                <a:gd name="connsiteX7" fmla="*/ 22768 w 149441"/>
                <a:gd name="connsiteY7" fmla="*/ 45474 h 129925"/>
                <a:gd name="connsiteX8" fmla="*/ 39008 w 149441"/>
                <a:gd name="connsiteY8" fmla="*/ 12993 h 129925"/>
                <a:gd name="connsiteX9" fmla="*/ 68240 w 149441"/>
                <a:gd name="connsiteY9" fmla="*/ 6496 h 129925"/>
                <a:gd name="connsiteX10" fmla="*/ 81232 w 149441"/>
                <a:gd name="connsiteY10" fmla="*/ 0 h 129925"/>
                <a:gd name="connsiteX11" fmla="*/ 97472 w 149441"/>
                <a:gd name="connsiteY11" fmla="*/ 12993 h 129925"/>
                <a:gd name="connsiteX12" fmla="*/ 107216 w 149441"/>
                <a:gd name="connsiteY12" fmla="*/ 16241 h 129925"/>
                <a:gd name="connsiteX13" fmla="*/ 110464 w 149441"/>
                <a:gd name="connsiteY13" fmla="*/ 25985 h 129925"/>
                <a:gd name="connsiteX14" fmla="*/ 123456 w 149441"/>
                <a:gd name="connsiteY14" fmla="*/ 32481 h 129925"/>
                <a:gd name="connsiteX15" fmla="*/ 133200 w 149441"/>
                <a:gd name="connsiteY15" fmla="*/ 38978 h 129925"/>
                <a:gd name="connsiteX16" fmla="*/ 149441 w 149441"/>
                <a:gd name="connsiteY16" fmla="*/ 55218 h 129925"/>
                <a:gd name="connsiteX17" fmla="*/ 139696 w 149441"/>
                <a:gd name="connsiteY17" fmla="*/ 103940 h 129925"/>
                <a:gd name="connsiteX18" fmla="*/ 120208 w 149441"/>
                <a:gd name="connsiteY18" fmla="*/ 116932 h 129925"/>
                <a:gd name="connsiteX19" fmla="*/ 103968 w 149441"/>
                <a:gd name="connsiteY19" fmla="*/ 110436 h 129925"/>
                <a:gd name="connsiteX20" fmla="*/ 87728 w 149441"/>
                <a:gd name="connsiteY20" fmla="*/ 97444 h 129925"/>
                <a:gd name="connsiteX21" fmla="*/ 84480 w 149441"/>
                <a:gd name="connsiteY21" fmla="*/ 68211 h 129925"/>
                <a:gd name="connsiteX22" fmla="*/ 77984 w 149441"/>
                <a:gd name="connsiteY22" fmla="*/ 77955 h 129925"/>
                <a:gd name="connsiteX23" fmla="*/ 74736 w 149441"/>
                <a:gd name="connsiteY23" fmla="*/ 97444 h 129925"/>
                <a:gd name="connsiteX24" fmla="*/ 61744 w 149441"/>
                <a:gd name="connsiteY24" fmla="*/ 110436 h 129925"/>
                <a:gd name="connsiteX25" fmla="*/ 32512 w 149441"/>
                <a:gd name="connsiteY25" fmla="*/ 129925 h 1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9441" h="129925">
                  <a:moveTo>
                    <a:pt x="32512" y="129925"/>
                  </a:moveTo>
                  <a:lnTo>
                    <a:pt x="32512" y="129925"/>
                  </a:lnTo>
                  <a:cubicBezTo>
                    <a:pt x="22768" y="127760"/>
                    <a:pt x="11838" y="128565"/>
                    <a:pt x="3279" y="123429"/>
                  </a:cubicBezTo>
                  <a:cubicBezTo>
                    <a:pt x="-549" y="121132"/>
                    <a:pt x="31" y="114900"/>
                    <a:pt x="31" y="110436"/>
                  </a:cubicBezTo>
                  <a:cubicBezTo>
                    <a:pt x="31" y="98572"/>
                    <a:pt x="3106" y="83433"/>
                    <a:pt x="6527" y="71459"/>
                  </a:cubicBezTo>
                  <a:cubicBezTo>
                    <a:pt x="7468" y="68167"/>
                    <a:pt x="8013" y="64650"/>
                    <a:pt x="9775" y="61714"/>
                  </a:cubicBezTo>
                  <a:cubicBezTo>
                    <a:pt x="11351" y="59088"/>
                    <a:pt x="14359" y="57609"/>
                    <a:pt x="16272" y="55218"/>
                  </a:cubicBezTo>
                  <a:cubicBezTo>
                    <a:pt x="18711" y="52170"/>
                    <a:pt x="20603" y="48722"/>
                    <a:pt x="22768" y="45474"/>
                  </a:cubicBezTo>
                  <a:cubicBezTo>
                    <a:pt x="26230" y="35087"/>
                    <a:pt x="28907" y="20208"/>
                    <a:pt x="39008" y="12993"/>
                  </a:cubicBezTo>
                  <a:cubicBezTo>
                    <a:pt x="40790" y="11720"/>
                    <a:pt x="68110" y="6522"/>
                    <a:pt x="68240" y="6496"/>
                  </a:cubicBezTo>
                  <a:cubicBezTo>
                    <a:pt x="72571" y="4331"/>
                    <a:pt x="76390" y="0"/>
                    <a:pt x="81232" y="0"/>
                  </a:cubicBezTo>
                  <a:cubicBezTo>
                    <a:pt x="87734" y="0"/>
                    <a:pt x="92758" y="10165"/>
                    <a:pt x="97472" y="12993"/>
                  </a:cubicBezTo>
                  <a:cubicBezTo>
                    <a:pt x="100408" y="14755"/>
                    <a:pt x="103968" y="15158"/>
                    <a:pt x="107216" y="16241"/>
                  </a:cubicBezTo>
                  <a:cubicBezTo>
                    <a:pt x="108299" y="19489"/>
                    <a:pt x="108043" y="23564"/>
                    <a:pt x="110464" y="25985"/>
                  </a:cubicBezTo>
                  <a:cubicBezTo>
                    <a:pt x="113888" y="29409"/>
                    <a:pt x="119252" y="30079"/>
                    <a:pt x="123456" y="32481"/>
                  </a:cubicBezTo>
                  <a:cubicBezTo>
                    <a:pt x="126845" y="34418"/>
                    <a:pt x="130262" y="36407"/>
                    <a:pt x="133200" y="38978"/>
                  </a:cubicBezTo>
                  <a:cubicBezTo>
                    <a:pt x="138962" y="44019"/>
                    <a:pt x="149441" y="55218"/>
                    <a:pt x="149441" y="55218"/>
                  </a:cubicBezTo>
                  <a:cubicBezTo>
                    <a:pt x="149284" y="56633"/>
                    <a:pt x="146607" y="99333"/>
                    <a:pt x="139696" y="103940"/>
                  </a:cubicBezTo>
                  <a:lnTo>
                    <a:pt x="120208" y="116932"/>
                  </a:lnTo>
                  <a:cubicBezTo>
                    <a:pt x="114795" y="114767"/>
                    <a:pt x="108712" y="113825"/>
                    <a:pt x="103968" y="110436"/>
                  </a:cubicBezTo>
                  <a:cubicBezTo>
                    <a:pt x="78258" y="92072"/>
                    <a:pt x="116361" y="106988"/>
                    <a:pt x="87728" y="97444"/>
                  </a:cubicBezTo>
                  <a:cubicBezTo>
                    <a:pt x="86645" y="87700"/>
                    <a:pt x="88864" y="76980"/>
                    <a:pt x="84480" y="68211"/>
                  </a:cubicBezTo>
                  <a:cubicBezTo>
                    <a:pt x="82734" y="64719"/>
                    <a:pt x="79218" y="74252"/>
                    <a:pt x="77984" y="77955"/>
                  </a:cubicBezTo>
                  <a:cubicBezTo>
                    <a:pt x="75901" y="84203"/>
                    <a:pt x="77681" y="91553"/>
                    <a:pt x="74736" y="97444"/>
                  </a:cubicBezTo>
                  <a:cubicBezTo>
                    <a:pt x="71997" y="102922"/>
                    <a:pt x="66075" y="106105"/>
                    <a:pt x="61744" y="110436"/>
                  </a:cubicBezTo>
                  <a:cubicBezTo>
                    <a:pt x="44003" y="106888"/>
                    <a:pt x="37384" y="126677"/>
                    <a:pt x="32512" y="129925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FF"/>
                </a:gs>
                <a:gs pos="100000">
                  <a:srgbClr val="FFFFFF"/>
                </a:gs>
              </a:gsLst>
              <a:path path="shape">
                <a:fillToRect l="50000" t="50000" r="50000" b="50000"/>
              </a:path>
              <a:tileRect/>
            </a:gra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  <p:sp>
          <p:nvSpPr>
            <p:cNvPr id="17" name="Forma libre 16"/>
            <p:cNvSpPr/>
            <p:nvPr/>
          </p:nvSpPr>
          <p:spPr>
            <a:xfrm rot="1567583">
              <a:off x="2100504" y="3775486"/>
              <a:ext cx="160720" cy="186496"/>
            </a:xfrm>
            <a:custGeom>
              <a:avLst/>
              <a:gdLst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0 w 104775"/>
                <a:gd name="connsiteY3" fmla="*/ 111125 h 111125"/>
                <a:gd name="connsiteX0" fmla="*/ 104775 w 104775"/>
                <a:gd name="connsiteY0" fmla="*/ 0 h 111125"/>
                <a:gd name="connsiteX1" fmla="*/ 0 w 104775"/>
                <a:gd name="connsiteY1" fmla="*/ 111125 h 111125"/>
                <a:gd name="connsiteX2" fmla="*/ 0 w 104775"/>
                <a:gd name="connsiteY2" fmla="*/ 111125 h 111125"/>
                <a:gd name="connsiteX3" fmla="*/ 44213 w 104775"/>
                <a:gd name="connsiteY3" fmla="*/ 84195 h 111125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0 w 123436"/>
                <a:gd name="connsiteY2" fmla="*/ 105194 h 105194"/>
                <a:gd name="connsiteX3" fmla="*/ 44213 w 123436"/>
                <a:gd name="connsiteY3" fmla="*/ 78264 h 105194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0 w 123436"/>
                <a:gd name="connsiteY2" fmla="*/ 105194 h 105194"/>
                <a:gd name="connsiteX3" fmla="*/ 44213 w 123436"/>
                <a:gd name="connsiteY3" fmla="*/ 78264 h 105194"/>
                <a:gd name="connsiteX0" fmla="*/ 123436 w 123436"/>
                <a:gd name="connsiteY0" fmla="*/ 0 h 105194"/>
                <a:gd name="connsiteX1" fmla="*/ 0 w 123436"/>
                <a:gd name="connsiteY1" fmla="*/ 105194 h 105194"/>
                <a:gd name="connsiteX2" fmla="*/ 44213 w 123436"/>
                <a:gd name="connsiteY2" fmla="*/ 78264 h 10519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79223 w 79223"/>
                <a:gd name="connsiteY0" fmla="*/ 0 h 78264"/>
                <a:gd name="connsiteX1" fmla="*/ 0 w 79223"/>
                <a:gd name="connsiteY1" fmla="*/ 78264 h 78264"/>
                <a:gd name="connsiteX0" fmla="*/ 48803 w 48803"/>
                <a:gd name="connsiteY0" fmla="*/ 0 h 62440"/>
                <a:gd name="connsiteX1" fmla="*/ 0 w 48803"/>
                <a:gd name="connsiteY1" fmla="*/ 62440 h 62440"/>
                <a:gd name="connsiteX0" fmla="*/ 48803 w 48803"/>
                <a:gd name="connsiteY0" fmla="*/ 0 h 62440"/>
                <a:gd name="connsiteX1" fmla="*/ 0 w 48803"/>
                <a:gd name="connsiteY1" fmla="*/ 62440 h 62440"/>
                <a:gd name="connsiteX0" fmla="*/ 49007 w 49007"/>
                <a:gd name="connsiteY0" fmla="*/ 0 h 62440"/>
                <a:gd name="connsiteX1" fmla="*/ 204 w 49007"/>
                <a:gd name="connsiteY1" fmla="*/ 62440 h 62440"/>
                <a:gd name="connsiteX0" fmla="*/ 6712 w 163739"/>
                <a:gd name="connsiteY0" fmla="*/ 0 h 173688"/>
                <a:gd name="connsiteX1" fmla="*/ 163739 w 163739"/>
                <a:gd name="connsiteY1" fmla="*/ 173688 h 173688"/>
                <a:gd name="connsiteX0" fmla="*/ 11220 w 74853"/>
                <a:gd name="connsiteY0" fmla="*/ 0 h 134943"/>
                <a:gd name="connsiteX1" fmla="*/ 74853 w 74853"/>
                <a:gd name="connsiteY1" fmla="*/ 134943 h 134943"/>
                <a:gd name="connsiteX0" fmla="*/ 85772 w 149405"/>
                <a:gd name="connsiteY0" fmla="*/ 0 h 134943"/>
                <a:gd name="connsiteX1" fmla="*/ 149405 w 149405"/>
                <a:gd name="connsiteY1" fmla="*/ 134943 h 134943"/>
                <a:gd name="connsiteX0" fmla="*/ 91656 w 155289"/>
                <a:gd name="connsiteY0" fmla="*/ 0 h 183597"/>
                <a:gd name="connsiteX1" fmla="*/ 155289 w 155289"/>
                <a:gd name="connsiteY1" fmla="*/ 134943 h 183597"/>
                <a:gd name="connsiteX0" fmla="*/ 86500 w 150133"/>
                <a:gd name="connsiteY0" fmla="*/ 0 h 168905"/>
                <a:gd name="connsiteX1" fmla="*/ 150133 w 150133"/>
                <a:gd name="connsiteY1" fmla="*/ 134943 h 168905"/>
                <a:gd name="connsiteX0" fmla="*/ 92290 w 155923"/>
                <a:gd name="connsiteY0" fmla="*/ 0 h 191892"/>
                <a:gd name="connsiteX1" fmla="*/ 155923 w 155923"/>
                <a:gd name="connsiteY1" fmla="*/ 134943 h 19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923" h="191892">
                  <a:moveTo>
                    <a:pt x="92290" y="0"/>
                  </a:moveTo>
                  <a:cubicBezTo>
                    <a:pt x="-120395" y="68407"/>
                    <a:pt x="92473" y="297101"/>
                    <a:pt x="155923" y="134943"/>
                  </a:cubicBezTo>
                </a:path>
              </a:pathLst>
            </a:custGeom>
            <a:ln w="3175" cmpd="sng">
              <a:solidFill>
                <a:srgbClr val="0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ES">
                <a:latin typeface="Comic Sans MS"/>
                <a:cs typeface="Comic Sans MS"/>
              </a:endParaRPr>
            </a:p>
          </p:txBody>
        </p:sp>
      </p:grpSp>
      <p:sp>
        <p:nvSpPr>
          <p:cNvPr id="34" name="Rectángulo 33"/>
          <p:cNvSpPr/>
          <p:nvPr/>
        </p:nvSpPr>
        <p:spPr>
          <a:xfrm>
            <a:off x="2793367" y="3205911"/>
            <a:ext cx="1117270" cy="1113614"/>
          </a:xfrm>
          <a:custGeom>
            <a:avLst/>
            <a:gdLst>
              <a:gd name="connsiteX0" fmla="*/ 0 w 792518"/>
              <a:gd name="connsiteY0" fmla="*/ 0 h 890224"/>
              <a:gd name="connsiteX1" fmla="*/ 792518 w 792518"/>
              <a:gd name="connsiteY1" fmla="*/ 0 h 890224"/>
              <a:gd name="connsiteX2" fmla="*/ 792518 w 792518"/>
              <a:gd name="connsiteY2" fmla="*/ 890224 h 890224"/>
              <a:gd name="connsiteX3" fmla="*/ 0 w 792518"/>
              <a:gd name="connsiteY3" fmla="*/ 890224 h 890224"/>
              <a:gd name="connsiteX4" fmla="*/ 0 w 792518"/>
              <a:gd name="connsiteY4" fmla="*/ 0 h 890224"/>
              <a:gd name="connsiteX0" fmla="*/ 574900 w 792518"/>
              <a:gd name="connsiteY0" fmla="*/ 0 h 971427"/>
              <a:gd name="connsiteX1" fmla="*/ 792518 w 792518"/>
              <a:gd name="connsiteY1" fmla="*/ 81203 h 971427"/>
              <a:gd name="connsiteX2" fmla="*/ 792518 w 792518"/>
              <a:gd name="connsiteY2" fmla="*/ 971427 h 971427"/>
              <a:gd name="connsiteX3" fmla="*/ 0 w 792518"/>
              <a:gd name="connsiteY3" fmla="*/ 971427 h 971427"/>
              <a:gd name="connsiteX4" fmla="*/ 574900 w 792518"/>
              <a:gd name="connsiteY4" fmla="*/ 0 h 971427"/>
              <a:gd name="connsiteX0" fmla="*/ 396259 w 613877"/>
              <a:gd name="connsiteY0" fmla="*/ 0 h 1020149"/>
              <a:gd name="connsiteX1" fmla="*/ 613877 w 613877"/>
              <a:gd name="connsiteY1" fmla="*/ 81203 h 1020149"/>
              <a:gd name="connsiteX2" fmla="*/ 613877 w 613877"/>
              <a:gd name="connsiteY2" fmla="*/ 971427 h 1020149"/>
              <a:gd name="connsiteX3" fmla="*/ 0 w 613877"/>
              <a:gd name="connsiteY3" fmla="*/ 1020149 h 1020149"/>
              <a:gd name="connsiteX4" fmla="*/ 396259 w 613877"/>
              <a:gd name="connsiteY4" fmla="*/ 0 h 1020149"/>
              <a:gd name="connsiteX0" fmla="*/ 557802 w 775420"/>
              <a:gd name="connsiteY0" fmla="*/ 0 h 1020149"/>
              <a:gd name="connsiteX1" fmla="*/ 775420 w 775420"/>
              <a:gd name="connsiteY1" fmla="*/ 81203 h 1020149"/>
              <a:gd name="connsiteX2" fmla="*/ 775420 w 775420"/>
              <a:gd name="connsiteY2" fmla="*/ 971427 h 1020149"/>
              <a:gd name="connsiteX3" fmla="*/ 161543 w 775420"/>
              <a:gd name="connsiteY3" fmla="*/ 1020149 h 1020149"/>
              <a:gd name="connsiteX4" fmla="*/ 557802 w 775420"/>
              <a:gd name="connsiteY4" fmla="*/ 0 h 1020149"/>
              <a:gd name="connsiteX0" fmla="*/ 452889 w 670507"/>
              <a:gd name="connsiteY0" fmla="*/ 0 h 1020149"/>
              <a:gd name="connsiteX1" fmla="*/ 670507 w 670507"/>
              <a:gd name="connsiteY1" fmla="*/ 81203 h 1020149"/>
              <a:gd name="connsiteX2" fmla="*/ 670507 w 670507"/>
              <a:gd name="connsiteY2" fmla="*/ 971427 h 1020149"/>
              <a:gd name="connsiteX3" fmla="*/ 56630 w 670507"/>
              <a:gd name="connsiteY3" fmla="*/ 1020149 h 1020149"/>
              <a:gd name="connsiteX4" fmla="*/ 49110 w 670507"/>
              <a:gd name="connsiteY4" fmla="*/ 168888 h 1020149"/>
              <a:gd name="connsiteX5" fmla="*/ 452889 w 670507"/>
              <a:gd name="connsiteY5" fmla="*/ 0 h 1020149"/>
              <a:gd name="connsiteX0" fmla="*/ 430697 w 648315"/>
              <a:gd name="connsiteY0" fmla="*/ 0 h 1020149"/>
              <a:gd name="connsiteX1" fmla="*/ 648315 w 648315"/>
              <a:gd name="connsiteY1" fmla="*/ 81203 h 1020149"/>
              <a:gd name="connsiteX2" fmla="*/ 648315 w 648315"/>
              <a:gd name="connsiteY2" fmla="*/ 971427 h 1020149"/>
              <a:gd name="connsiteX3" fmla="*/ 34438 w 648315"/>
              <a:gd name="connsiteY3" fmla="*/ 1020149 h 1020149"/>
              <a:gd name="connsiteX4" fmla="*/ 26918 w 648315"/>
              <a:gd name="connsiteY4" fmla="*/ 168888 h 1020149"/>
              <a:gd name="connsiteX5" fmla="*/ 430697 w 648315"/>
              <a:gd name="connsiteY5" fmla="*/ 0 h 1020149"/>
              <a:gd name="connsiteX0" fmla="*/ 510943 w 728561"/>
              <a:gd name="connsiteY0" fmla="*/ 0 h 1020149"/>
              <a:gd name="connsiteX1" fmla="*/ 728561 w 728561"/>
              <a:gd name="connsiteY1" fmla="*/ 81203 h 1020149"/>
              <a:gd name="connsiteX2" fmla="*/ 728561 w 728561"/>
              <a:gd name="connsiteY2" fmla="*/ 971427 h 1020149"/>
              <a:gd name="connsiteX3" fmla="*/ 114684 w 728561"/>
              <a:gd name="connsiteY3" fmla="*/ 1020149 h 1020149"/>
              <a:gd name="connsiteX4" fmla="*/ 107164 w 728561"/>
              <a:gd name="connsiteY4" fmla="*/ 168888 h 1020149"/>
              <a:gd name="connsiteX5" fmla="*/ 510943 w 728561"/>
              <a:gd name="connsiteY5" fmla="*/ 0 h 1020149"/>
              <a:gd name="connsiteX0" fmla="*/ 601693 w 819311"/>
              <a:gd name="connsiteY0" fmla="*/ 0 h 1020149"/>
              <a:gd name="connsiteX1" fmla="*/ 819311 w 819311"/>
              <a:gd name="connsiteY1" fmla="*/ 81203 h 1020149"/>
              <a:gd name="connsiteX2" fmla="*/ 819311 w 819311"/>
              <a:gd name="connsiteY2" fmla="*/ 971427 h 1020149"/>
              <a:gd name="connsiteX3" fmla="*/ 205434 w 819311"/>
              <a:gd name="connsiteY3" fmla="*/ 1020149 h 1020149"/>
              <a:gd name="connsiteX4" fmla="*/ 197914 w 819311"/>
              <a:gd name="connsiteY4" fmla="*/ 168888 h 1020149"/>
              <a:gd name="connsiteX5" fmla="*/ 601693 w 819311"/>
              <a:gd name="connsiteY5" fmla="*/ 0 h 1020149"/>
              <a:gd name="connsiteX0" fmla="*/ 560726 w 778344"/>
              <a:gd name="connsiteY0" fmla="*/ 0 h 1020149"/>
              <a:gd name="connsiteX1" fmla="*/ 778344 w 778344"/>
              <a:gd name="connsiteY1" fmla="*/ 81203 h 1020149"/>
              <a:gd name="connsiteX2" fmla="*/ 778344 w 778344"/>
              <a:gd name="connsiteY2" fmla="*/ 971427 h 1020149"/>
              <a:gd name="connsiteX3" fmla="*/ 164467 w 778344"/>
              <a:gd name="connsiteY3" fmla="*/ 1020149 h 1020149"/>
              <a:gd name="connsiteX4" fmla="*/ 156947 w 778344"/>
              <a:gd name="connsiteY4" fmla="*/ 168888 h 1020149"/>
              <a:gd name="connsiteX5" fmla="*/ 560726 w 778344"/>
              <a:gd name="connsiteY5" fmla="*/ 0 h 1020149"/>
              <a:gd name="connsiteX0" fmla="*/ 615133 w 832751"/>
              <a:gd name="connsiteY0" fmla="*/ 0 h 1020149"/>
              <a:gd name="connsiteX1" fmla="*/ 832751 w 832751"/>
              <a:gd name="connsiteY1" fmla="*/ 81203 h 1020149"/>
              <a:gd name="connsiteX2" fmla="*/ 832751 w 832751"/>
              <a:gd name="connsiteY2" fmla="*/ 971427 h 1020149"/>
              <a:gd name="connsiteX3" fmla="*/ 218874 w 832751"/>
              <a:gd name="connsiteY3" fmla="*/ 1020149 h 1020149"/>
              <a:gd name="connsiteX4" fmla="*/ 211354 w 832751"/>
              <a:gd name="connsiteY4" fmla="*/ 168888 h 1020149"/>
              <a:gd name="connsiteX5" fmla="*/ 615133 w 832751"/>
              <a:gd name="connsiteY5" fmla="*/ 0 h 1020149"/>
              <a:gd name="connsiteX0" fmla="*/ 605092 w 822710"/>
              <a:gd name="connsiteY0" fmla="*/ 0 h 1020149"/>
              <a:gd name="connsiteX1" fmla="*/ 822710 w 822710"/>
              <a:gd name="connsiteY1" fmla="*/ 81203 h 1020149"/>
              <a:gd name="connsiteX2" fmla="*/ 822710 w 822710"/>
              <a:gd name="connsiteY2" fmla="*/ 971427 h 1020149"/>
              <a:gd name="connsiteX3" fmla="*/ 208833 w 822710"/>
              <a:gd name="connsiteY3" fmla="*/ 1020149 h 1020149"/>
              <a:gd name="connsiteX4" fmla="*/ 201313 w 822710"/>
              <a:gd name="connsiteY4" fmla="*/ 168888 h 1020149"/>
              <a:gd name="connsiteX5" fmla="*/ 605092 w 822710"/>
              <a:gd name="connsiteY5" fmla="*/ 0 h 1020149"/>
              <a:gd name="connsiteX0" fmla="*/ 605092 w 822710"/>
              <a:gd name="connsiteY0" fmla="*/ 0 h 1040084"/>
              <a:gd name="connsiteX1" fmla="*/ 822710 w 822710"/>
              <a:gd name="connsiteY1" fmla="*/ 81203 h 1040084"/>
              <a:gd name="connsiteX2" fmla="*/ 822710 w 822710"/>
              <a:gd name="connsiteY2" fmla="*/ 971427 h 1040084"/>
              <a:gd name="connsiteX3" fmla="*/ 208833 w 822710"/>
              <a:gd name="connsiteY3" fmla="*/ 1020149 h 1040084"/>
              <a:gd name="connsiteX4" fmla="*/ 201313 w 822710"/>
              <a:gd name="connsiteY4" fmla="*/ 168888 h 1040084"/>
              <a:gd name="connsiteX5" fmla="*/ 605092 w 822710"/>
              <a:gd name="connsiteY5" fmla="*/ 0 h 1040084"/>
              <a:gd name="connsiteX0" fmla="*/ 605092 w 822710"/>
              <a:gd name="connsiteY0" fmla="*/ 0 h 1119050"/>
              <a:gd name="connsiteX1" fmla="*/ 822710 w 822710"/>
              <a:gd name="connsiteY1" fmla="*/ 81203 h 1119050"/>
              <a:gd name="connsiteX2" fmla="*/ 822710 w 822710"/>
              <a:gd name="connsiteY2" fmla="*/ 971427 h 1119050"/>
              <a:gd name="connsiteX3" fmla="*/ 208833 w 822710"/>
              <a:gd name="connsiteY3" fmla="*/ 1020149 h 1119050"/>
              <a:gd name="connsiteX4" fmla="*/ 201313 w 822710"/>
              <a:gd name="connsiteY4" fmla="*/ 168888 h 1119050"/>
              <a:gd name="connsiteX5" fmla="*/ 605092 w 822710"/>
              <a:gd name="connsiteY5" fmla="*/ 0 h 1119050"/>
              <a:gd name="connsiteX0" fmla="*/ 605092 w 822710"/>
              <a:gd name="connsiteY0" fmla="*/ 0 h 1109656"/>
              <a:gd name="connsiteX1" fmla="*/ 822710 w 822710"/>
              <a:gd name="connsiteY1" fmla="*/ 81203 h 1109656"/>
              <a:gd name="connsiteX2" fmla="*/ 822710 w 822710"/>
              <a:gd name="connsiteY2" fmla="*/ 971427 h 1109656"/>
              <a:gd name="connsiteX3" fmla="*/ 208833 w 822710"/>
              <a:gd name="connsiteY3" fmla="*/ 1020149 h 1109656"/>
              <a:gd name="connsiteX4" fmla="*/ 201313 w 822710"/>
              <a:gd name="connsiteY4" fmla="*/ 168888 h 1109656"/>
              <a:gd name="connsiteX5" fmla="*/ 605092 w 822710"/>
              <a:gd name="connsiteY5" fmla="*/ 0 h 1109656"/>
              <a:gd name="connsiteX0" fmla="*/ 605092 w 832454"/>
              <a:gd name="connsiteY0" fmla="*/ 0 h 1113614"/>
              <a:gd name="connsiteX1" fmla="*/ 822710 w 832454"/>
              <a:gd name="connsiteY1" fmla="*/ 81203 h 1113614"/>
              <a:gd name="connsiteX2" fmla="*/ 832454 w 832454"/>
              <a:gd name="connsiteY2" fmla="*/ 984420 h 1113614"/>
              <a:gd name="connsiteX3" fmla="*/ 208833 w 832454"/>
              <a:gd name="connsiteY3" fmla="*/ 1020149 h 1113614"/>
              <a:gd name="connsiteX4" fmla="*/ 201313 w 832454"/>
              <a:gd name="connsiteY4" fmla="*/ 168888 h 1113614"/>
              <a:gd name="connsiteX5" fmla="*/ 605092 w 832454"/>
              <a:gd name="connsiteY5" fmla="*/ 0 h 1113614"/>
              <a:gd name="connsiteX0" fmla="*/ 605092 w 941862"/>
              <a:gd name="connsiteY0" fmla="*/ 0 h 1113614"/>
              <a:gd name="connsiteX1" fmla="*/ 822710 w 941862"/>
              <a:gd name="connsiteY1" fmla="*/ 81203 h 1113614"/>
              <a:gd name="connsiteX2" fmla="*/ 941862 w 941862"/>
              <a:gd name="connsiteY2" fmla="*/ 821759 h 1113614"/>
              <a:gd name="connsiteX3" fmla="*/ 832454 w 941862"/>
              <a:gd name="connsiteY3" fmla="*/ 984420 h 1113614"/>
              <a:gd name="connsiteX4" fmla="*/ 208833 w 941862"/>
              <a:gd name="connsiteY4" fmla="*/ 1020149 h 1113614"/>
              <a:gd name="connsiteX5" fmla="*/ 201313 w 941862"/>
              <a:gd name="connsiteY5" fmla="*/ 168888 h 1113614"/>
              <a:gd name="connsiteX6" fmla="*/ 605092 w 941862"/>
              <a:gd name="connsiteY6" fmla="*/ 0 h 1113614"/>
              <a:gd name="connsiteX0" fmla="*/ 605092 w 941862"/>
              <a:gd name="connsiteY0" fmla="*/ 0 h 1113614"/>
              <a:gd name="connsiteX1" fmla="*/ 822710 w 941862"/>
              <a:gd name="connsiteY1" fmla="*/ 81203 h 1113614"/>
              <a:gd name="connsiteX2" fmla="*/ 941862 w 941862"/>
              <a:gd name="connsiteY2" fmla="*/ 821759 h 1113614"/>
              <a:gd name="connsiteX3" fmla="*/ 832454 w 941862"/>
              <a:gd name="connsiteY3" fmla="*/ 984420 h 1113614"/>
              <a:gd name="connsiteX4" fmla="*/ 208833 w 941862"/>
              <a:gd name="connsiteY4" fmla="*/ 1020149 h 1113614"/>
              <a:gd name="connsiteX5" fmla="*/ 201313 w 941862"/>
              <a:gd name="connsiteY5" fmla="*/ 168888 h 1113614"/>
              <a:gd name="connsiteX6" fmla="*/ 605092 w 941862"/>
              <a:gd name="connsiteY6" fmla="*/ 0 h 1113614"/>
              <a:gd name="connsiteX0" fmla="*/ 605092 w 941862"/>
              <a:gd name="connsiteY0" fmla="*/ 0 h 1113614"/>
              <a:gd name="connsiteX1" fmla="*/ 822710 w 941862"/>
              <a:gd name="connsiteY1" fmla="*/ 81203 h 1113614"/>
              <a:gd name="connsiteX2" fmla="*/ 941862 w 941862"/>
              <a:gd name="connsiteY2" fmla="*/ 821759 h 1113614"/>
              <a:gd name="connsiteX3" fmla="*/ 832454 w 941862"/>
              <a:gd name="connsiteY3" fmla="*/ 984420 h 1113614"/>
              <a:gd name="connsiteX4" fmla="*/ 208833 w 941862"/>
              <a:gd name="connsiteY4" fmla="*/ 1020149 h 1113614"/>
              <a:gd name="connsiteX5" fmla="*/ 201313 w 941862"/>
              <a:gd name="connsiteY5" fmla="*/ 168888 h 1113614"/>
              <a:gd name="connsiteX6" fmla="*/ 605092 w 941862"/>
              <a:gd name="connsiteY6" fmla="*/ 0 h 1113614"/>
              <a:gd name="connsiteX0" fmla="*/ 605092 w 946142"/>
              <a:gd name="connsiteY0" fmla="*/ 0 h 1113614"/>
              <a:gd name="connsiteX1" fmla="*/ 822710 w 946142"/>
              <a:gd name="connsiteY1" fmla="*/ 81203 h 1113614"/>
              <a:gd name="connsiteX2" fmla="*/ 902885 w 946142"/>
              <a:gd name="connsiteY2" fmla="*/ 799022 h 1113614"/>
              <a:gd name="connsiteX3" fmla="*/ 941862 w 946142"/>
              <a:gd name="connsiteY3" fmla="*/ 821759 h 1113614"/>
              <a:gd name="connsiteX4" fmla="*/ 832454 w 946142"/>
              <a:gd name="connsiteY4" fmla="*/ 984420 h 1113614"/>
              <a:gd name="connsiteX5" fmla="*/ 208833 w 946142"/>
              <a:gd name="connsiteY5" fmla="*/ 1020149 h 1113614"/>
              <a:gd name="connsiteX6" fmla="*/ 201313 w 946142"/>
              <a:gd name="connsiteY6" fmla="*/ 168888 h 1113614"/>
              <a:gd name="connsiteX7" fmla="*/ 605092 w 946142"/>
              <a:gd name="connsiteY7" fmla="*/ 0 h 1113614"/>
              <a:gd name="connsiteX0" fmla="*/ 605092 w 946142"/>
              <a:gd name="connsiteY0" fmla="*/ 0 h 1113614"/>
              <a:gd name="connsiteX1" fmla="*/ 822710 w 946142"/>
              <a:gd name="connsiteY1" fmla="*/ 81203 h 1113614"/>
              <a:gd name="connsiteX2" fmla="*/ 902885 w 946142"/>
              <a:gd name="connsiteY2" fmla="*/ 799022 h 1113614"/>
              <a:gd name="connsiteX3" fmla="*/ 941862 w 946142"/>
              <a:gd name="connsiteY3" fmla="*/ 821759 h 1113614"/>
              <a:gd name="connsiteX4" fmla="*/ 832454 w 946142"/>
              <a:gd name="connsiteY4" fmla="*/ 984420 h 1113614"/>
              <a:gd name="connsiteX5" fmla="*/ 208833 w 946142"/>
              <a:gd name="connsiteY5" fmla="*/ 1020149 h 1113614"/>
              <a:gd name="connsiteX6" fmla="*/ 201313 w 946142"/>
              <a:gd name="connsiteY6" fmla="*/ 168888 h 1113614"/>
              <a:gd name="connsiteX7" fmla="*/ 605092 w 946142"/>
              <a:gd name="connsiteY7" fmla="*/ 0 h 1113614"/>
              <a:gd name="connsiteX0" fmla="*/ 605092 w 995644"/>
              <a:gd name="connsiteY0" fmla="*/ 0 h 1113614"/>
              <a:gd name="connsiteX1" fmla="*/ 822710 w 995644"/>
              <a:gd name="connsiteY1" fmla="*/ 81203 h 1113614"/>
              <a:gd name="connsiteX2" fmla="*/ 902885 w 995644"/>
              <a:gd name="connsiteY2" fmla="*/ 799022 h 1113614"/>
              <a:gd name="connsiteX3" fmla="*/ 941862 w 995644"/>
              <a:gd name="connsiteY3" fmla="*/ 821759 h 1113614"/>
              <a:gd name="connsiteX4" fmla="*/ 832454 w 995644"/>
              <a:gd name="connsiteY4" fmla="*/ 984420 h 1113614"/>
              <a:gd name="connsiteX5" fmla="*/ 208833 w 995644"/>
              <a:gd name="connsiteY5" fmla="*/ 1020149 h 1113614"/>
              <a:gd name="connsiteX6" fmla="*/ 201313 w 995644"/>
              <a:gd name="connsiteY6" fmla="*/ 168888 h 1113614"/>
              <a:gd name="connsiteX7" fmla="*/ 605092 w 995644"/>
              <a:gd name="connsiteY7" fmla="*/ 0 h 1113614"/>
              <a:gd name="connsiteX0" fmla="*/ 605092 w 985471"/>
              <a:gd name="connsiteY0" fmla="*/ 0 h 1113614"/>
              <a:gd name="connsiteX1" fmla="*/ 822710 w 985471"/>
              <a:gd name="connsiteY1" fmla="*/ 81203 h 1113614"/>
              <a:gd name="connsiteX2" fmla="*/ 984086 w 985471"/>
              <a:gd name="connsiteY2" fmla="*/ 587895 h 1113614"/>
              <a:gd name="connsiteX3" fmla="*/ 902885 w 985471"/>
              <a:gd name="connsiteY3" fmla="*/ 799022 h 1113614"/>
              <a:gd name="connsiteX4" fmla="*/ 941862 w 985471"/>
              <a:gd name="connsiteY4" fmla="*/ 821759 h 1113614"/>
              <a:gd name="connsiteX5" fmla="*/ 832454 w 985471"/>
              <a:gd name="connsiteY5" fmla="*/ 984420 h 1113614"/>
              <a:gd name="connsiteX6" fmla="*/ 208833 w 985471"/>
              <a:gd name="connsiteY6" fmla="*/ 1020149 h 1113614"/>
              <a:gd name="connsiteX7" fmla="*/ 201313 w 985471"/>
              <a:gd name="connsiteY7" fmla="*/ 168888 h 1113614"/>
              <a:gd name="connsiteX8" fmla="*/ 605092 w 985471"/>
              <a:gd name="connsiteY8" fmla="*/ 0 h 1113614"/>
              <a:gd name="connsiteX0" fmla="*/ 605092 w 990768"/>
              <a:gd name="connsiteY0" fmla="*/ 0 h 1113614"/>
              <a:gd name="connsiteX1" fmla="*/ 822710 w 990768"/>
              <a:gd name="connsiteY1" fmla="*/ 81203 h 1113614"/>
              <a:gd name="connsiteX2" fmla="*/ 984086 w 990768"/>
              <a:gd name="connsiteY2" fmla="*/ 587895 h 1113614"/>
              <a:gd name="connsiteX3" fmla="*/ 935367 w 990768"/>
              <a:gd name="connsiteY3" fmla="*/ 649609 h 1113614"/>
              <a:gd name="connsiteX4" fmla="*/ 902885 w 990768"/>
              <a:gd name="connsiteY4" fmla="*/ 799022 h 1113614"/>
              <a:gd name="connsiteX5" fmla="*/ 941862 w 990768"/>
              <a:gd name="connsiteY5" fmla="*/ 821759 h 1113614"/>
              <a:gd name="connsiteX6" fmla="*/ 832454 w 990768"/>
              <a:gd name="connsiteY6" fmla="*/ 984420 h 1113614"/>
              <a:gd name="connsiteX7" fmla="*/ 208833 w 990768"/>
              <a:gd name="connsiteY7" fmla="*/ 1020149 h 1113614"/>
              <a:gd name="connsiteX8" fmla="*/ 201313 w 990768"/>
              <a:gd name="connsiteY8" fmla="*/ 168888 h 1113614"/>
              <a:gd name="connsiteX9" fmla="*/ 605092 w 990768"/>
              <a:gd name="connsiteY9" fmla="*/ 0 h 1113614"/>
              <a:gd name="connsiteX0" fmla="*/ 605092 w 1093119"/>
              <a:gd name="connsiteY0" fmla="*/ 0 h 1113614"/>
              <a:gd name="connsiteX1" fmla="*/ 822710 w 1093119"/>
              <a:gd name="connsiteY1" fmla="*/ 81203 h 1113614"/>
              <a:gd name="connsiteX2" fmla="*/ 984086 w 1093119"/>
              <a:gd name="connsiteY2" fmla="*/ 587895 h 1113614"/>
              <a:gd name="connsiteX3" fmla="*/ 935367 w 1093119"/>
              <a:gd name="connsiteY3" fmla="*/ 649609 h 1113614"/>
              <a:gd name="connsiteX4" fmla="*/ 902885 w 1093119"/>
              <a:gd name="connsiteY4" fmla="*/ 799022 h 1113614"/>
              <a:gd name="connsiteX5" fmla="*/ 941862 w 1093119"/>
              <a:gd name="connsiteY5" fmla="*/ 821759 h 1113614"/>
              <a:gd name="connsiteX6" fmla="*/ 832454 w 1093119"/>
              <a:gd name="connsiteY6" fmla="*/ 984420 h 1113614"/>
              <a:gd name="connsiteX7" fmla="*/ 208833 w 1093119"/>
              <a:gd name="connsiteY7" fmla="*/ 1020149 h 1113614"/>
              <a:gd name="connsiteX8" fmla="*/ 201313 w 1093119"/>
              <a:gd name="connsiteY8" fmla="*/ 168888 h 1113614"/>
              <a:gd name="connsiteX9" fmla="*/ 605092 w 1093119"/>
              <a:gd name="connsiteY9" fmla="*/ 0 h 1113614"/>
              <a:gd name="connsiteX0" fmla="*/ 605092 w 1096002"/>
              <a:gd name="connsiteY0" fmla="*/ 0 h 1113614"/>
              <a:gd name="connsiteX1" fmla="*/ 822710 w 1096002"/>
              <a:gd name="connsiteY1" fmla="*/ 81203 h 1113614"/>
              <a:gd name="connsiteX2" fmla="*/ 984086 w 1096002"/>
              <a:gd name="connsiteY2" fmla="*/ 587895 h 1113614"/>
              <a:gd name="connsiteX3" fmla="*/ 935367 w 1096002"/>
              <a:gd name="connsiteY3" fmla="*/ 649609 h 1113614"/>
              <a:gd name="connsiteX4" fmla="*/ 902885 w 1096002"/>
              <a:gd name="connsiteY4" fmla="*/ 799022 h 1113614"/>
              <a:gd name="connsiteX5" fmla="*/ 941862 w 1096002"/>
              <a:gd name="connsiteY5" fmla="*/ 821759 h 1113614"/>
              <a:gd name="connsiteX6" fmla="*/ 832454 w 1096002"/>
              <a:gd name="connsiteY6" fmla="*/ 984420 h 1113614"/>
              <a:gd name="connsiteX7" fmla="*/ 208833 w 1096002"/>
              <a:gd name="connsiteY7" fmla="*/ 1020149 h 1113614"/>
              <a:gd name="connsiteX8" fmla="*/ 201313 w 1096002"/>
              <a:gd name="connsiteY8" fmla="*/ 168888 h 1113614"/>
              <a:gd name="connsiteX9" fmla="*/ 605092 w 1096002"/>
              <a:gd name="connsiteY9" fmla="*/ 0 h 1113614"/>
              <a:gd name="connsiteX0" fmla="*/ 605092 w 1049242"/>
              <a:gd name="connsiteY0" fmla="*/ 0 h 1113614"/>
              <a:gd name="connsiteX1" fmla="*/ 822710 w 1049242"/>
              <a:gd name="connsiteY1" fmla="*/ 81203 h 1113614"/>
              <a:gd name="connsiteX2" fmla="*/ 984086 w 1049242"/>
              <a:gd name="connsiteY2" fmla="*/ 587895 h 1113614"/>
              <a:gd name="connsiteX3" fmla="*/ 935367 w 1049242"/>
              <a:gd name="connsiteY3" fmla="*/ 649609 h 1113614"/>
              <a:gd name="connsiteX4" fmla="*/ 1049046 w 1049242"/>
              <a:gd name="connsiteY4" fmla="*/ 714571 h 1113614"/>
              <a:gd name="connsiteX5" fmla="*/ 902885 w 1049242"/>
              <a:gd name="connsiteY5" fmla="*/ 799022 h 1113614"/>
              <a:gd name="connsiteX6" fmla="*/ 941862 w 1049242"/>
              <a:gd name="connsiteY6" fmla="*/ 821759 h 1113614"/>
              <a:gd name="connsiteX7" fmla="*/ 832454 w 1049242"/>
              <a:gd name="connsiteY7" fmla="*/ 984420 h 1113614"/>
              <a:gd name="connsiteX8" fmla="*/ 208833 w 1049242"/>
              <a:gd name="connsiteY8" fmla="*/ 1020149 h 1113614"/>
              <a:gd name="connsiteX9" fmla="*/ 201313 w 1049242"/>
              <a:gd name="connsiteY9" fmla="*/ 168888 h 1113614"/>
              <a:gd name="connsiteX10" fmla="*/ 605092 w 1049242"/>
              <a:gd name="connsiteY10" fmla="*/ 0 h 1113614"/>
              <a:gd name="connsiteX0" fmla="*/ 605092 w 1049242"/>
              <a:gd name="connsiteY0" fmla="*/ 0 h 1113614"/>
              <a:gd name="connsiteX1" fmla="*/ 822710 w 1049242"/>
              <a:gd name="connsiteY1" fmla="*/ 81203 h 1113614"/>
              <a:gd name="connsiteX2" fmla="*/ 984086 w 1049242"/>
              <a:gd name="connsiteY2" fmla="*/ 587895 h 1113614"/>
              <a:gd name="connsiteX3" fmla="*/ 935367 w 1049242"/>
              <a:gd name="connsiteY3" fmla="*/ 649609 h 1113614"/>
              <a:gd name="connsiteX4" fmla="*/ 1049046 w 1049242"/>
              <a:gd name="connsiteY4" fmla="*/ 714571 h 1113614"/>
              <a:gd name="connsiteX5" fmla="*/ 902885 w 1049242"/>
              <a:gd name="connsiteY5" fmla="*/ 799022 h 1113614"/>
              <a:gd name="connsiteX6" fmla="*/ 941862 w 1049242"/>
              <a:gd name="connsiteY6" fmla="*/ 821759 h 1113614"/>
              <a:gd name="connsiteX7" fmla="*/ 832454 w 1049242"/>
              <a:gd name="connsiteY7" fmla="*/ 984420 h 1113614"/>
              <a:gd name="connsiteX8" fmla="*/ 208833 w 1049242"/>
              <a:gd name="connsiteY8" fmla="*/ 1020149 h 1113614"/>
              <a:gd name="connsiteX9" fmla="*/ 201313 w 1049242"/>
              <a:gd name="connsiteY9" fmla="*/ 168888 h 1113614"/>
              <a:gd name="connsiteX10" fmla="*/ 605092 w 1049242"/>
              <a:gd name="connsiteY10" fmla="*/ 0 h 1113614"/>
              <a:gd name="connsiteX0" fmla="*/ 605092 w 1117376"/>
              <a:gd name="connsiteY0" fmla="*/ 0 h 1113614"/>
              <a:gd name="connsiteX1" fmla="*/ 822710 w 1117376"/>
              <a:gd name="connsiteY1" fmla="*/ 81203 h 1113614"/>
              <a:gd name="connsiteX2" fmla="*/ 984086 w 1117376"/>
              <a:gd name="connsiteY2" fmla="*/ 587895 h 1113614"/>
              <a:gd name="connsiteX3" fmla="*/ 935367 w 1117376"/>
              <a:gd name="connsiteY3" fmla="*/ 649609 h 1113614"/>
              <a:gd name="connsiteX4" fmla="*/ 1117254 w 1117376"/>
              <a:gd name="connsiteY4" fmla="*/ 750301 h 1113614"/>
              <a:gd name="connsiteX5" fmla="*/ 902885 w 1117376"/>
              <a:gd name="connsiteY5" fmla="*/ 799022 h 1113614"/>
              <a:gd name="connsiteX6" fmla="*/ 941862 w 1117376"/>
              <a:gd name="connsiteY6" fmla="*/ 821759 h 1113614"/>
              <a:gd name="connsiteX7" fmla="*/ 832454 w 1117376"/>
              <a:gd name="connsiteY7" fmla="*/ 984420 h 1113614"/>
              <a:gd name="connsiteX8" fmla="*/ 208833 w 1117376"/>
              <a:gd name="connsiteY8" fmla="*/ 1020149 h 1113614"/>
              <a:gd name="connsiteX9" fmla="*/ 201313 w 1117376"/>
              <a:gd name="connsiteY9" fmla="*/ 168888 h 1113614"/>
              <a:gd name="connsiteX10" fmla="*/ 605092 w 1117376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1036053 w 1117274"/>
              <a:gd name="connsiteY2" fmla="*/ 240346 h 1113614"/>
              <a:gd name="connsiteX3" fmla="*/ 984086 w 1117274"/>
              <a:gd name="connsiteY3" fmla="*/ 587895 h 1113614"/>
              <a:gd name="connsiteX4" fmla="*/ 935367 w 1117274"/>
              <a:gd name="connsiteY4" fmla="*/ 649609 h 1113614"/>
              <a:gd name="connsiteX5" fmla="*/ 1117254 w 1117274"/>
              <a:gd name="connsiteY5" fmla="*/ 750301 h 1113614"/>
              <a:gd name="connsiteX6" fmla="*/ 902885 w 1117274"/>
              <a:gd name="connsiteY6" fmla="*/ 799022 h 1113614"/>
              <a:gd name="connsiteX7" fmla="*/ 941862 w 1117274"/>
              <a:gd name="connsiteY7" fmla="*/ 821759 h 1113614"/>
              <a:gd name="connsiteX8" fmla="*/ 832454 w 1117274"/>
              <a:gd name="connsiteY8" fmla="*/ 984420 h 1113614"/>
              <a:gd name="connsiteX9" fmla="*/ 208833 w 1117274"/>
              <a:gd name="connsiteY9" fmla="*/ 1020149 h 1113614"/>
              <a:gd name="connsiteX10" fmla="*/ 201313 w 1117274"/>
              <a:gd name="connsiteY10" fmla="*/ 168888 h 1113614"/>
              <a:gd name="connsiteX11" fmla="*/ 605092 w 1117274"/>
              <a:gd name="connsiteY11" fmla="*/ 0 h 1113614"/>
              <a:gd name="connsiteX0" fmla="*/ 605092 w 1117270"/>
              <a:gd name="connsiteY0" fmla="*/ 0 h 1113614"/>
              <a:gd name="connsiteX1" fmla="*/ 822710 w 1117270"/>
              <a:gd name="connsiteY1" fmla="*/ 81203 h 1113614"/>
              <a:gd name="connsiteX2" fmla="*/ 1036053 w 1117270"/>
              <a:gd name="connsiteY2" fmla="*/ 240346 h 1113614"/>
              <a:gd name="connsiteX3" fmla="*/ 984086 w 1117270"/>
              <a:gd name="connsiteY3" fmla="*/ 587895 h 1113614"/>
              <a:gd name="connsiteX4" fmla="*/ 935367 w 1117270"/>
              <a:gd name="connsiteY4" fmla="*/ 649609 h 1113614"/>
              <a:gd name="connsiteX5" fmla="*/ 1117254 w 1117270"/>
              <a:gd name="connsiteY5" fmla="*/ 750301 h 1113614"/>
              <a:gd name="connsiteX6" fmla="*/ 902885 w 1117270"/>
              <a:gd name="connsiteY6" fmla="*/ 799022 h 1113614"/>
              <a:gd name="connsiteX7" fmla="*/ 941862 w 1117270"/>
              <a:gd name="connsiteY7" fmla="*/ 821759 h 1113614"/>
              <a:gd name="connsiteX8" fmla="*/ 832454 w 1117270"/>
              <a:gd name="connsiteY8" fmla="*/ 984420 h 1113614"/>
              <a:gd name="connsiteX9" fmla="*/ 208833 w 1117270"/>
              <a:gd name="connsiteY9" fmla="*/ 1020149 h 1113614"/>
              <a:gd name="connsiteX10" fmla="*/ 201313 w 1117270"/>
              <a:gd name="connsiteY10" fmla="*/ 168888 h 1113614"/>
              <a:gd name="connsiteX11" fmla="*/ 605092 w 1117270"/>
              <a:gd name="connsiteY11" fmla="*/ 0 h 1113614"/>
              <a:gd name="connsiteX0" fmla="*/ 605092 w 1117270"/>
              <a:gd name="connsiteY0" fmla="*/ 0 h 1113614"/>
              <a:gd name="connsiteX1" fmla="*/ 822710 w 1117270"/>
              <a:gd name="connsiteY1" fmla="*/ 81203 h 1113614"/>
              <a:gd name="connsiteX2" fmla="*/ 1036053 w 1117270"/>
              <a:gd name="connsiteY2" fmla="*/ 240346 h 1113614"/>
              <a:gd name="connsiteX3" fmla="*/ 984086 w 1117270"/>
              <a:gd name="connsiteY3" fmla="*/ 587895 h 1113614"/>
              <a:gd name="connsiteX4" fmla="*/ 935367 w 1117270"/>
              <a:gd name="connsiteY4" fmla="*/ 649609 h 1113614"/>
              <a:gd name="connsiteX5" fmla="*/ 1117254 w 1117270"/>
              <a:gd name="connsiteY5" fmla="*/ 750301 h 1113614"/>
              <a:gd name="connsiteX6" fmla="*/ 902885 w 1117270"/>
              <a:gd name="connsiteY6" fmla="*/ 799022 h 1113614"/>
              <a:gd name="connsiteX7" fmla="*/ 941862 w 1117270"/>
              <a:gd name="connsiteY7" fmla="*/ 821759 h 1113614"/>
              <a:gd name="connsiteX8" fmla="*/ 832454 w 1117270"/>
              <a:gd name="connsiteY8" fmla="*/ 984420 h 1113614"/>
              <a:gd name="connsiteX9" fmla="*/ 208833 w 1117270"/>
              <a:gd name="connsiteY9" fmla="*/ 1020149 h 1113614"/>
              <a:gd name="connsiteX10" fmla="*/ 201313 w 1117270"/>
              <a:gd name="connsiteY10" fmla="*/ 168888 h 1113614"/>
              <a:gd name="connsiteX11" fmla="*/ 605092 w 1117270"/>
              <a:gd name="connsiteY11" fmla="*/ 0 h 1113614"/>
              <a:gd name="connsiteX0" fmla="*/ 605092 w 1117270"/>
              <a:gd name="connsiteY0" fmla="*/ 0 h 1113614"/>
              <a:gd name="connsiteX1" fmla="*/ 822710 w 1117270"/>
              <a:gd name="connsiteY1" fmla="*/ 81203 h 1113614"/>
              <a:gd name="connsiteX2" fmla="*/ 1036053 w 1117270"/>
              <a:gd name="connsiteY2" fmla="*/ 240346 h 1113614"/>
              <a:gd name="connsiteX3" fmla="*/ 984086 w 1117270"/>
              <a:gd name="connsiteY3" fmla="*/ 587895 h 1113614"/>
              <a:gd name="connsiteX4" fmla="*/ 935367 w 1117270"/>
              <a:gd name="connsiteY4" fmla="*/ 649609 h 1113614"/>
              <a:gd name="connsiteX5" fmla="*/ 1117254 w 1117270"/>
              <a:gd name="connsiteY5" fmla="*/ 750301 h 1113614"/>
              <a:gd name="connsiteX6" fmla="*/ 902885 w 1117270"/>
              <a:gd name="connsiteY6" fmla="*/ 799022 h 1113614"/>
              <a:gd name="connsiteX7" fmla="*/ 941862 w 1117270"/>
              <a:gd name="connsiteY7" fmla="*/ 821759 h 1113614"/>
              <a:gd name="connsiteX8" fmla="*/ 832454 w 1117270"/>
              <a:gd name="connsiteY8" fmla="*/ 984420 h 1113614"/>
              <a:gd name="connsiteX9" fmla="*/ 208833 w 1117270"/>
              <a:gd name="connsiteY9" fmla="*/ 1020149 h 1113614"/>
              <a:gd name="connsiteX10" fmla="*/ 201313 w 1117270"/>
              <a:gd name="connsiteY10" fmla="*/ 168888 h 1113614"/>
              <a:gd name="connsiteX11" fmla="*/ 605092 w 1117270"/>
              <a:gd name="connsiteY11" fmla="*/ 0 h 111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17270" h="1113614">
                <a:moveTo>
                  <a:pt x="605092" y="0"/>
                </a:moveTo>
                <a:lnTo>
                  <a:pt x="822710" y="81203"/>
                </a:lnTo>
                <a:cubicBezTo>
                  <a:pt x="870177" y="119637"/>
                  <a:pt x="1009157" y="155897"/>
                  <a:pt x="1036053" y="240346"/>
                </a:cubicBezTo>
                <a:cubicBezTo>
                  <a:pt x="1062949" y="324795"/>
                  <a:pt x="976507" y="518060"/>
                  <a:pt x="984086" y="587895"/>
                </a:cubicBezTo>
                <a:cubicBezTo>
                  <a:pt x="890805" y="555411"/>
                  <a:pt x="948900" y="614421"/>
                  <a:pt x="935367" y="649609"/>
                </a:cubicBezTo>
                <a:cubicBezTo>
                  <a:pt x="910466" y="612256"/>
                  <a:pt x="1119420" y="582482"/>
                  <a:pt x="1117254" y="750301"/>
                </a:cubicBezTo>
                <a:cubicBezTo>
                  <a:pt x="1115088" y="843413"/>
                  <a:pt x="979213" y="849368"/>
                  <a:pt x="902885" y="799022"/>
                </a:cubicBezTo>
                <a:cubicBezTo>
                  <a:pt x="941986" y="829442"/>
                  <a:pt x="958473" y="785987"/>
                  <a:pt x="941862" y="821759"/>
                </a:cubicBezTo>
                <a:cubicBezTo>
                  <a:pt x="934625" y="901963"/>
                  <a:pt x="868923" y="930200"/>
                  <a:pt x="832454" y="984420"/>
                </a:cubicBezTo>
                <a:cubicBezTo>
                  <a:pt x="647317" y="1078616"/>
                  <a:pt x="303026" y="1202043"/>
                  <a:pt x="208833" y="1020149"/>
                </a:cubicBezTo>
                <a:cubicBezTo>
                  <a:pt x="-220077" y="700167"/>
                  <a:pt x="133617" y="337917"/>
                  <a:pt x="201313" y="168888"/>
                </a:cubicBezTo>
                <a:cubicBezTo>
                  <a:pt x="267356" y="-1137"/>
                  <a:pt x="530217" y="36268"/>
                  <a:pt x="605092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100000">
                <a:srgbClr val="FFFFFF"/>
              </a:gs>
              <a:gs pos="50000">
                <a:schemeClr val="accent6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35" name="Rectángulo 33"/>
          <p:cNvSpPr/>
          <p:nvPr/>
        </p:nvSpPr>
        <p:spPr>
          <a:xfrm>
            <a:off x="2773815" y="3071373"/>
            <a:ext cx="1298102" cy="790645"/>
          </a:xfrm>
          <a:custGeom>
            <a:avLst/>
            <a:gdLst>
              <a:gd name="connsiteX0" fmla="*/ 0 w 792518"/>
              <a:gd name="connsiteY0" fmla="*/ 0 h 890224"/>
              <a:gd name="connsiteX1" fmla="*/ 792518 w 792518"/>
              <a:gd name="connsiteY1" fmla="*/ 0 h 890224"/>
              <a:gd name="connsiteX2" fmla="*/ 792518 w 792518"/>
              <a:gd name="connsiteY2" fmla="*/ 890224 h 890224"/>
              <a:gd name="connsiteX3" fmla="*/ 0 w 792518"/>
              <a:gd name="connsiteY3" fmla="*/ 890224 h 890224"/>
              <a:gd name="connsiteX4" fmla="*/ 0 w 792518"/>
              <a:gd name="connsiteY4" fmla="*/ 0 h 890224"/>
              <a:gd name="connsiteX0" fmla="*/ 574900 w 792518"/>
              <a:gd name="connsiteY0" fmla="*/ 0 h 971427"/>
              <a:gd name="connsiteX1" fmla="*/ 792518 w 792518"/>
              <a:gd name="connsiteY1" fmla="*/ 81203 h 971427"/>
              <a:gd name="connsiteX2" fmla="*/ 792518 w 792518"/>
              <a:gd name="connsiteY2" fmla="*/ 971427 h 971427"/>
              <a:gd name="connsiteX3" fmla="*/ 0 w 792518"/>
              <a:gd name="connsiteY3" fmla="*/ 971427 h 971427"/>
              <a:gd name="connsiteX4" fmla="*/ 574900 w 792518"/>
              <a:gd name="connsiteY4" fmla="*/ 0 h 971427"/>
              <a:gd name="connsiteX0" fmla="*/ 396259 w 613877"/>
              <a:gd name="connsiteY0" fmla="*/ 0 h 1020149"/>
              <a:gd name="connsiteX1" fmla="*/ 613877 w 613877"/>
              <a:gd name="connsiteY1" fmla="*/ 81203 h 1020149"/>
              <a:gd name="connsiteX2" fmla="*/ 613877 w 613877"/>
              <a:gd name="connsiteY2" fmla="*/ 971427 h 1020149"/>
              <a:gd name="connsiteX3" fmla="*/ 0 w 613877"/>
              <a:gd name="connsiteY3" fmla="*/ 1020149 h 1020149"/>
              <a:gd name="connsiteX4" fmla="*/ 396259 w 613877"/>
              <a:gd name="connsiteY4" fmla="*/ 0 h 1020149"/>
              <a:gd name="connsiteX0" fmla="*/ 557802 w 775420"/>
              <a:gd name="connsiteY0" fmla="*/ 0 h 1020149"/>
              <a:gd name="connsiteX1" fmla="*/ 775420 w 775420"/>
              <a:gd name="connsiteY1" fmla="*/ 81203 h 1020149"/>
              <a:gd name="connsiteX2" fmla="*/ 775420 w 775420"/>
              <a:gd name="connsiteY2" fmla="*/ 971427 h 1020149"/>
              <a:gd name="connsiteX3" fmla="*/ 161543 w 775420"/>
              <a:gd name="connsiteY3" fmla="*/ 1020149 h 1020149"/>
              <a:gd name="connsiteX4" fmla="*/ 557802 w 775420"/>
              <a:gd name="connsiteY4" fmla="*/ 0 h 1020149"/>
              <a:gd name="connsiteX0" fmla="*/ 452889 w 670507"/>
              <a:gd name="connsiteY0" fmla="*/ 0 h 1020149"/>
              <a:gd name="connsiteX1" fmla="*/ 670507 w 670507"/>
              <a:gd name="connsiteY1" fmla="*/ 81203 h 1020149"/>
              <a:gd name="connsiteX2" fmla="*/ 670507 w 670507"/>
              <a:gd name="connsiteY2" fmla="*/ 971427 h 1020149"/>
              <a:gd name="connsiteX3" fmla="*/ 56630 w 670507"/>
              <a:gd name="connsiteY3" fmla="*/ 1020149 h 1020149"/>
              <a:gd name="connsiteX4" fmla="*/ 49110 w 670507"/>
              <a:gd name="connsiteY4" fmla="*/ 168888 h 1020149"/>
              <a:gd name="connsiteX5" fmla="*/ 452889 w 670507"/>
              <a:gd name="connsiteY5" fmla="*/ 0 h 1020149"/>
              <a:gd name="connsiteX0" fmla="*/ 430697 w 648315"/>
              <a:gd name="connsiteY0" fmla="*/ 0 h 1020149"/>
              <a:gd name="connsiteX1" fmla="*/ 648315 w 648315"/>
              <a:gd name="connsiteY1" fmla="*/ 81203 h 1020149"/>
              <a:gd name="connsiteX2" fmla="*/ 648315 w 648315"/>
              <a:gd name="connsiteY2" fmla="*/ 971427 h 1020149"/>
              <a:gd name="connsiteX3" fmla="*/ 34438 w 648315"/>
              <a:gd name="connsiteY3" fmla="*/ 1020149 h 1020149"/>
              <a:gd name="connsiteX4" fmla="*/ 26918 w 648315"/>
              <a:gd name="connsiteY4" fmla="*/ 168888 h 1020149"/>
              <a:gd name="connsiteX5" fmla="*/ 430697 w 648315"/>
              <a:gd name="connsiteY5" fmla="*/ 0 h 1020149"/>
              <a:gd name="connsiteX0" fmla="*/ 510943 w 728561"/>
              <a:gd name="connsiteY0" fmla="*/ 0 h 1020149"/>
              <a:gd name="connsiteX1" fmla="*/ 728561 w 728561"/>
              <a:gd name="connsiteY1" fmla="*/ 81203 h 1020149"/>
              <a:gd name="connsiteX2" fmla="*/ 728561 w 728561"/>
              <a:gd name="connsiteY2" fmla="*/ 971427 h 1020149"/>
              <a:gd name="connsiteX3" fmla="*/ 114684 w 728561"/>
              <a:gd name="connsiteY3" fmla="*/ 1020149 h 1020149"/>
              <a:gd name="connsiteX4" fmla="*/ 107164 w 728561"/>
              <a:gd name="connsiteY4" fmla="*/ 168888 h 1020149"/>
              <a:gd name="connsiteX5" fmla="*/ 510943 w 728561"/>
              <a:gd name="connsiteY5" fmla="*/ 0 h 1020149"/>
              <a:gd name="connsiteX0" fmla="*/ 601693 w 819311"/>
              <a:gd name="connsiteY0" fmla="*/ 0 h 1020149"/>
              <a:gd name="connsiteX1" fmla="*/ 819311 w 819311"/>
              <a:gd name="connsiteY1" fmla="*/ 81203 h 1020149"/>
              <a:gd name="connsiteX2" fmla="*/ 819311 w 819311"/>
              <a:gd name="connsiteY2" fmla="*/ 971427 h 1020149"/>
              <a:gd name="connsiteX3" fmla="*/ 205434 w 819311"/>
              <a:gd name="connsiteY3" fmla="*/ 1020149 h 1020149"/>
              <a:gd name="connsiteX4" fmla="*/ 197914 w 819311"/>
              <a:gd name="connsiteY4" fmla="*/ 168888 h 1020149"/>
              <a:gd name="connsiteX5" fmla="*/ 601693 w 819311"/>
              <a:gd name="connsiteY5" fmla="*/ 0 h 1020149"/>
              <a:gd name="connsiteX0" fmla="*/ 560726 w 778344"/>
              <a:gd name="connsiteY0" fmla="*/ 0 h 1020149"/>
              <a:gd name="connsiteX1" fmla="*/ 778344 w 778344"/>
              <a:gd name="connsiteY1" fmla="*/ 81203 h 1020149"/>
              <a:gd name="connsiteX2" fmla="*/ 778344 w 778344"/>
              <a:gd name="connsiteY2" fmla="*/ 971427 h 1020149"/>
              <a:gd name="connsiteX3" fmla="*/ 164467 w 778344"/>
              <a:gd name="connsiteY3" fmla="*/ 1020149 h 1020149"/>
              <a:gd name="connsiteX4" fmla="*/ 156947 w 778344"/>
              <a:gd name="connsiteY4" fmla="*/ 168888 h 1020149"/>
              <a:gd name="connsiteX5" fmla="*/ 560726 w 778344"/>
              <a:gd name="connsiteY5" fmla="*/ 0 h 1020149"/>
              <a:gd name="connsiteX0" fmla="*/ 615133 w 832751"/>
              <a:gd name="connsiteY0" fmla="*/ 0 h 1020149"/>
              <a:gd name="connsiteX1" fmla="*/ 832751 w 832751"/>
              <a:gd name="connsiteY1" fmla="*/ 81203 h 1020149"/>
              <a:gd name="connsiteX2" fmla="*/ 832751 w 832751"/>
              <a:gd name="connsiteY2" fmla="*/ 971427 h 1020149"/>
              <a:gd name="connsiteX3" fmla="*/ 218874 w 832751"/>
              <a:gd name="connsiteY3" fmla="*/ 1020149 h 1020149"/>
              <a:gd name="connsiteX4" fmla="*/ 211354 w 832751"/>
              <a:gd name="connsiteY4" fmla="*/ 168888 h 1020149"/>
              <a:gd name="connsiteX5" fmla="*/ 615133 w 832751"/>
              <a:gd name="connsiteY5" fmla="*/ 0 h 1020149"/>
              <a:gd name="connsiteX0" fmla="*/ 605092 w 822710"/>
              <a:gd name="connsiteY0" fmla="*/ 0 h 1020149"/>
              <a:gd name="connsiteX1" fmla="*/ 822710 w 822710"/>
              <a:gd name="connsiteY1" fmla="*/ 81203 h 1020149"/>
              <a:gd name="connsiteX2" fmla="*/ 822710 w 822710"/>
              <a:gd name="connsiteY2" fmla="*/ 971427 h 1020149"/>
              <a:gd name="connsiteX3" fmla="*/ 208833 w 822710"/>
              <a:gd name="connsiteY3" fmla="*/ 1020149 h 1020149"/>
              <a:gd name="connsiteX4" fmla="*/ 201313 w 822710"/>
              <a:gd name="connsiteY4" fmla="*/ 168888 h 1020149"/>
              <a:gd name="connsiteX5" fmla="*/ 605092 w 822710"/>
              <a:gd name="connsiteY5" fmla="*/ 0 h 1020149"/>
              <a:gd name="connsiteX0" fmla="*/ 605092 w 822710"/>
              <a:gd name="connsiteY0" fmla="*/ 0 h 1040084"/>
              <a:gd name="connsiteX1" fmla="*/ 822710 w 822710"/>
              <a:gd name="connsiteY1" fmla="*/ 81203 h 1040084"/>
              <a:gd name="connsiteX2" fmla="*/ 822710 w 822710"/>
              <a:gd name="connsiteY2" fmla="*/ 971427 h 1040084"/>
              <a:gd name="connsiteX3" fmla="*/ 208833 w 822710"/>
              <a:gd name="connsiteY3" fmla="*/ 1020149 h 1040084"/>
              <a:gd name="connsiteX4" fmla="*/ 201313 w 822710"/>
              <a:gd name="connsiteY4" fmla="*/ 168888 h 1040084"/>
              <a:gd name="connsiteX5" fmla="*/ 605092 w 822710"/>
              <a:gd name="connsiteY5" fmla="*/ 0 h 1040084"/>
              <a:gd name="connsiteX0" fmla="*/ 605092 w 822710"/>
              <a:gd name="connsiteY0" fmla="*/ 0 h 1119050"/>
              <a:gd name="connsiteX1" fmla="*/ 822710 w 822710"/>
              <a:gd name="connsiteY1" fmla="*/ 81203 h 1119050"/>
              <a:gd name="connsiteX2" fmla="*/ 822710 w 822710"/>
              <a:gd name="connsiteY2" fmla="*/ 971427 h 1119050"/>
              <a:gd name="connsiteX3" fmla="*/ 208833 w 822710"/>
              <a:gd name="connsiteY3" fmla="*/ 1020149 h 1119050"/>
              <a:gd name="connsiteX4" fmla="*/ 201313 w 822710"/>
              <a:gd name="connsiteY4" fmla="*/ 168888 h 1119050"/>
              <a:gd name="connsiteX5" fmla="*/ 605092 w 822710"/>
              <a:gd name="connsiteY5" fmla="*/ 0 h 1119050"/>
              <a:gd name="connsiteX0" fmla="*/ 605092 w 822710"/>
              <a:gd name="connsiteY0" fmla="*/ 0 h 1109656"/>
              <a:gd name="connsiteX1" fmla="*/ 822710 w 822710"/>
              <a:gd name="connsiteY1" fmla="*/ 81203 h 1109656"/>
              <a:gd name="connsiteX2" fmla="*/ 822710 w 822710"/>
              <a:gd name="connsiteY2" fmla="*/ 971427 h 1109656"/>
              <a:gd name="connsiteX3" fmla="*/ 208833 w 822710"/>
              <a:gd name="connsiteY3" fmla="*/ 1020149 h 1109656"/>
              <a:gd name="connsiteX4" fmla="*/ 201313 w 822710"/>
              <a:gd name="connsiteY4" fmla="*/ 168888 h 1109656"/>
              <a:gd name="connsiteX5" fmla="*/ 605092 w 822710"/>
              <a:gd name="connsiteY5" fmla="*/ 0 h 1109656"/>
              <a:gd name="connsiteX0" fmla="*/ 605092 w 832454"/>
              <a:gd name="connsiteY0" fmla="*/ 0 h 1113614"/>
              <a:gd name="connsiteX1" fmla="*/ 822710 w 832454"/>
              <a:gd name="connsiteY1" fmla="*/ 81203 h 1113614"/>
              <a:gd name="connsiteX2" fmla="*/ 832454 w 832454"/>
              <a:gd name="connsiteY2" fmla="*/ 984420 h 1113614"/>
              <a:gd name="connsiteX3" fmla="*/ 208833 w 832454"/>
              <a:gd name="connsiteY3" fmla="*/ 1020149 h 1113614"/>
              <a:gd name="connsiteX4" fmla="*/ 201313 w 832454"/>
              <a:gd name="connsiteY4" fmla="*/ 168888 h 1113614"/>
              <a:gd name="connsiteX5" fmla="*/ 605092 w 832454"/>
              <a:gd name="connsiteY5" fmla="*/ 0 h 1113614"/>
              <a:gd name="connsiteX0" fmla="*/ 605092 w 941862"/>
              <a:gd name="connsiteY0" fmla="*/ 0 h 1113614"/>
              <a:gd name="connsiteX1" fmla="*/ 822710 w 941862"/>
              <a:gd name="connsiteY1" fmla="*/ 81203 h 1113614"/>
              <a:gd name="connsiteX2" fmla="*/ 941862 w 941862"/>
              <a:gd name="connsiteY2" fmla="*/ 821759 h 1113614"/>
              <a:gd name="connsiteX3" fmla="*/ 832454 w 941862"/>
              <a:gd name="connsiteY3" fmla="*/ 984420 h 1113614"/>
              <a:gd name="connsiteX4" fmla="*/ 208833 w 941862"/>
              <a:gd name="connsiteY4" fmla="*/ 1020149 h 1113614"/>
              <a:gd name="connsiteX5" fmla="*/ 201313 w 941862"/>
              <a:gd name="connsiteY5" fmla="*/ 168888 h 1113614"/>
              <a:gd name="connsiteX6" fmla="*/ 605092 w 941862"/>
              <a:gd name="connsiteY6" fmla="*/ 0 h 1113614"/>
              <a:gd name="connsiteX0" fmla="*/ 605092 w 941862"/>
              <a:gd name="connsiteY0" fmla="*/ 0 h 1113614"/>
              <a:gd name="connsiteX1" fmla="*/ 822710 w 941862"/>
              <a:gd name="connsiteY1" fmla="*/ 81203 h 1113614"/>
              <a:gd name="connsiteX2" fmla="*/ 941862 w 941862"/>
              <a:gd name="connsiteY2" fmla="*/ 821759 h 1113614"/>
              <a:gd name="connsiteX3" fmla="*/ 832454 w 941862"/>
              <a:gd name="connsiteY3" fmla="*/ 984420 h 1113614"/>
              <a:gd name="connsiteX4" fmla="*/ 208833 w 941862"/>
              <a:gd name="connsiteY4" fmla="*/ 1020149 h 1113614"/>
              <a:gd name="connsiteX5" fmla="*/ 201313 w 941862"/>
              <a:gd name="connsiteY5" fmla="*/ 168888 h 1113614"/>
              <a:gd name="connsiteX6" fmla="*/ 605092 w 941862"/>
              <a:gd name="connsiteY6" fmla="*/ 0 h 1113614"/>
              <a:gd name="connsiteX0" fmla="*/ 605092 w 941862"/>
              <a:gd name="connsiteY0" fmla="*/ 0 h 1113614"/>
              <a:gd name="connsiteX1" fmla="*/ 822710 w 941862"/>
              <a:gd name="connsiteY1" fmla="*/ 81203 h 1113614"/>
              <a:gd name="connsiteX2" fmla="*/ 941862 w 941862"/>
              <a:gd name="connsiteY2" fmla="*/ 821759 h 1113614"/>
              <a:gd name="connsiteX3" fmla="*/ 832454 w 941862"/>
              <a:gd name="connsiteY3" fmla="*/ 984420 h 1113614"/>
              <a:gd name="connsiteX4" fmla="*/ 208833 w 941862"/>
              <a:gd name="connsiteY4" fmla="*/ 1020149 h 1113614"/>
              <a:gd name="connsiteX5" fmla="*/ 201313 w 941862"/>
              <a:gd name="connsiteY5" fmla="*/ 168888 h 1113614"/>
              <a:gd name="connsiteX6" fmla="*/ 605092 w 941862"/>
              <a:gd name="connsiteY6" fmla="*/ 0 h 1113614"/>
              <a:gd name="connsiteX0" fmla="*/ 605092 w 946142"/>
              <a:gd name="connsiteY0" fmla="*/ 0 h 1113614"/>
              <a:gd name="connsiteX1" fmla="*/ 822710 w 946142"/>
              <a:gd name="connsiteY1" fmla="*/ 81203 h 1113614"/>
              <a:gd name="connsiteX2" fmla="*/ 902885 w 946142"/>
              <a:gd name="connsiteY2" fmla="*/ 799022 h 1113614"/>
              <a:gd name="connsiteX3" fmla="*/ 941862 w 946142"/>
              <a:gd name="connsiteY3" fmla="*/ 821759 h 1113614"/>
              <a:gd name="connsiteX4" fmla="*/ 832454 w 946142"/>
              <a:gd name="connsiteY4" fmla="*/ 984420 h 1113614"/>
              <a:gd name="connsiteX5" fmla="*/ 208833 w 946142"/>
              <a:gd name="connsiteY5" fmla="*/ 1020149 h 1113614"/>
              <a:gd name="connsiteX6" fmla="*/ 201313 w 946142"/>
              <a:gd name="connsiteY6" fmla="*/ 168888 h 1113614"/>
              <a:gd name="connsiteX7" fmla="*/ 605092 w 946142"/>
              <a:gd name="connsiteY7" fmla="*/ 0 h 1113614"/>
              <a:gd name="connsiteX0" fmla="*/ 605092 w 946142"/>
              <a:gd name="connsiteY0" fmla="*/ 0 h 1113614"/>
              <a:gd name="connsiteX1" fmla="*/ 822710 w 946142"/>
              <a:gd name="connsiteY1" fmla="*/ 81203 h 1113614"/>
              <a:gd name="connsiteX2" fmla="*/ 902885 w 946142"/>
              <a:gd name="connsiteY2" fmla="*/ 799022 h 1113614"/>
              <a:gd name="connsiteX3" fmla="*/ 941862 w 946142"/>
              <a:gd name="connsiteY3" fmla="*/ 821759 h 1113614"/>
              <a:gd name="connsiteX4" fmla="*/ 832454 w 946142"/>
              <a:gd name="connsiteY4" fmla="*/ 984420 h 1113614"/>
              <a:gd name="connsiteX5" fmla="*/ 208833 w 946142"/>
              <a:gd name="connsiteY5" fmla="*/ 1020149 h 1113614"/>
              <a:gd name="connsiteX6" fmla="*/ 201313 w 946142"/>
              <a:gd name="connsiteY6" fmla="*/ 168888 h 1113614"/>
              <a:gd name="connsiteX7" fmla="*/ 605092 w 946142"/>
              <a:gd name="connsiteY7" fmla="*/ 0 h 1113614"/>
              <a:gd name="connsiteX0" fmla="*/ 605092 w 995644"/>
              <a:gd name="connsiteY0" fmla="*/ 0 h 1113614"/>
              <a:gd name="connsiteX1" fmla="*/ 822710 w 995644"/>
              <a:gd name="connsiteY1" fmla="*/ 81203 h 1113614"/>
              <a:gd name="connsiteX2" fmla="*/ 902885 w 995644"/>
              <a:gd name="connsiteY2" fmla="*/ 799022 h 1113614"/>
              <a:gd name="connsiteX3" fmla="*/ 941862 w 995644"/>
              <a:gd name="connsiteY3" fmla="*/ 821759 h 1113614"/>
              <a:gd name="connsiteX4" fmla="*/ 832454 w 995644"/>
              <a:gd name="connsiteY4" fmla="*/ 984420 h 1113614"/>
              <a:gd name="connsiteX5" fmla="*/ 208833 w 995644"/>
              <a:gd name="connsiteY5" fmla="*/ 1020149 h 1113614"/>
              <a:gd name="connsiteX6" fmla="*/ 201313 w 995644"/>
              <a:gd name="connsiteY6" fmla="*/ 168888 h 1113614"/>
              <a:gd name="connsiteX7" fmla="*/ 605092 w 995644"/>
              <a:gd name="connsiteY7" fmla="*/ 0 h 1113614"/>
              <a:gd name="connsiteX0" fmla="*/ 605092 w 985471"/>
              <a:gd name="connsiteY0" fmla="*/ 0 h 1113614"/>
              <a:gd name="connsiteX1" fmla="*/ 822710 w 985471"/>
              <a:gd name="connsiteY1" fmla="*/ 81203 h 1113614"/>
              <a:gd name="connsiteX2" fmla="*/ 984086 w 985471"/>
              <a:gd name="connsiteY2" fmla="*/ 587895 h 1113614"/>
              <a:gd name="connsiteX3" fmla="*/ 902885 w 985471"/>
              <a:gd name="connsiteY3" fmla="*/ 799022 h 1113614"/>
              <a:gd name="connsiteX4" fmla="*/ 941862 w 985471"/>
              <a:gd name="connsiteY4" fmla="*/ 821759 h 1113614"/>
              <a:gd name="connsiteX5" fmla="*/ 832454 w 985471"/>
              <a:gd name="connsiteY5" fmla="*/ 984420 h 1113614"/>
              <a:gd name="connsiteX6" fmla="*/ 208833 w 985471"/>
              <a:gd name="connsiteY6" fmla="*/ 1020149 h 1113614"/>
              <a:gd name="connsiteX7" fmla="*/ 201313 w 985471"/>
              <a:gd name="connsiteY7" fmla="*/ 168888 h 1113614"/>
              <a:gd name="connsiteX8" fmla="*/ 605092 w 985471"/>
              <a:gd name="connsiteY8" fmla="*/ 0 h 1113614"/>
              <a:gd name="connsiteX0" fmla="*/ 605092 w 990768"/>
              <a:gd name="connsiteY0" fmla="*/ 0 h 1113614"/>
              <a:gd name="connsiteX1" fmla="*/ 822710 w 990768"/>
              <a:gd name="connsiteY1" fmla="*/ 81203 h 1113614"/>
              <a:gd name="connsiteX2" fmla="*/ 984086 w 990768"/>
              <a:gd name="connsiteY2" fmla="*/ 587895 h 1113614"/>
              <a:gd name="connsiteX3" fmla="*/ 935367 w 990768"/>
              <a:gd name="connsiteY3" fmla="*/ 649609 h 1113614"/>
              <a:gd name="connsiteX4" fmla="*/ 902885 w 990768"/>
              <a:gd name="connsiteY4" fmla="*/ 799022 h 1113614"/>
              <a:gd name="connsiteX5" fmla="*/ 941862 w 990768"/>
              <a:gd name="connsiteY5" fmla="*/ 821759 h 1113614"/>
              <a:gd name="connsiteX6" fmla="*/ 832454 w 990768"/>
              <a:gd name="connsiteY6" fmla="*/ 984420 h 1113614"/>
              <a:gd name="connsiteX7" fmla="*/ 208833 w 990768"/>
              <a:gd name="connsiteY7" fmla="*/ 1020149 h 1113614"/>
              <a:gd name="connsiteX8" fmla="*/ 201313 w 990768"/>
              <a:gd name="connsiteY8" fmla="*/ 168888 h 1113614"/>
              <a:gd name="connsiteX9" fmla="*/ 605092 w 990768"/>
              <a:gd name="connsiteY9" fmla="*/ 0 h 1113614"/>
              <a:gd name="connsiteX0" fmla="*/ 605092 w 1093119"/>
              <a:gd name="connsiteY0" fmla="*/ 0 h 1113614"/>
              <a:gd name="connsiteX1" fmla="*/ 822710 w 1093119"/>
              <a:gd name="connsiteY1" fmla="*/ 81203 h 1113614"/>
              <a:gd name="connsiteX2" fmla="*/ 984086 w 1093119"/>
              <a:gd name="connsiteY2" fmla="*/ 587895 h 1113614"/>
              <a:gd name="connsiteX3" fmla="*/ 935367 w 1093119"/>
              <a:gd name="connsiteY3" fmla="*/ 649609 h 1113614"/>
              <a:gd name="connsiteX4" fmla="*/ 902885 w 1093119"/>
              <a:gd name="connsiteY4" fmla="*/ 799022 h 1113614"/>
              <a:gd name="connsiteX5" fmla="*/ 941862 w 1093119"/>
              <a:gd name="connsiteY5" fmla="*/ 821759 h 1113614"/>
              <a:gd name="connsiteX6" fmla="*/ 832454 w 1093119"/>
              <a:gd name="connsiteY6" fmla="*/ 984420 h 1113614"/>
              <a:gd name="connsiteX7" fmla="*/ 208833 w 1093119"/>
              <a:gd name="connsiteY7" fmla="*/ 1020149 h 1113614"/>
              <a:gd name="connsiteX8" fmla="*/ 201313 w 1093119"/>
              <a:gd name="connsiteY8" fmla="*/ 168888 h 1113614"/>
              <a:gd name="connsiteX9" fmla="*/ 605092 w 1093119"/>
              <a:gd name="connsiteY9" fmla="*/ 0 h 1113614"/>
              <a:gd name="connsiteX0" fmla="*/ 605092 w 1096002"/>
              <a:gd name="connsiteY0" fmla="*/ 0 h 1113614"/>
              <a:gd name="connsiteX1" fmla="*/ 822710 w 1096002"/>
              <a:gd name="connsiteY1" fmla="*/ 81203 h 1113614"/>
              <a:gd name="connsiteX2" fmla="*/ 984086 w 1096002"/>
              <a:gd name="connsiteY2" fmla="*/ 587895 h 1113614"/>
              <a:gd name="connsiteX3" fmla="*/ 935367 w 1096002"/>
              <a:gd name="connsiteY3" fmla="*/ 649609 h 1113614"/>
              <a:gd name="connsiteX4" fmla="*/ 902885 w 1096002"/>
              <a:gd name="connsiteY4" fmla="*/ 799022 h 1113614"/>
              <a:gd name="connsiteX5" fmla="*/ 941862 w 1096002"/>
              <a:gd name="connsiteY5" fmla="*/ 821759 h 1113614"/>
              <a:gd name="connsiteX6" fmla="*/ 832454 w 1096002"/>
              <a:gd name="connsiteY6" fmla="*/ 984420 h 1113614"/>
              <a:gd name="connsiteX7" fmla="*/ 208833 w 1096002"/>
              <a:gd name="connsiteY7" fmla="*/ 1020149 h 1113614"/>
              <a:gd name="connsiteX8" fmla="*/ 201313 w 1096002"/>
              <a:gd name="connsiteY8" fmla="*/ 168888 h 1113614"/>
              <a:gd name="connsiteX9" fmla="*/ 605092 w 1096002"/>
              <a:gd name="connsiteY9" fmla="*/ 0 h 1113614"/>
              <a:gd name="connsiteX0" fmla="*/ 605092 w 1049242"/>
              <a:gd name="connsiteY0" fmla="*/ 0 h 1113614"/>
              <a:gd name="connsiteX1" fmla="*/ 822710 w 1049242"/>
              <a:gd name="connsiteY1" fmla="*/ 81203 h 1113614"/>
              <a:gd name="connsiteX2" fmla="*/ 984086 w 1049242"/>
              <a:gd name="connsiteY2" fmla="*/ 587895 h 1113614"/>
              <a:gd name="connsiteX3" fmla="*/ 935367 w 1049242"/>
              <a:gd name="connsiteY3" fmla="*/ 649609 h 1113614"/>
              <a:gd name="connsiteX4" fmla="*/ 1049046 w 1049242"/>
              <a:gd name="connsiteY4" fmla="*/ 714571 h 1113614"/>
              <a:gd name="connsiteX5" fmla="*/ 902885 w 1049242"/>
              <a:gd name="connsiteY5" fmla="*/ 799022 h 1113614"/>
              <a:gd name="connsiteX6" fmla="*/ 941862 w 1049242"/>
              <a:gd name="connsiteY6" fmla="*/ 821759 h 1113614"/>
              <a:gd name="connsiteX7" fmla="*/ 832454 w 1049242"/>
              <a:gd name="connsiteY7" fmla="*/ 984420 h 1113614"/>
              <a:gd name="connsiteX8" fmla="*/ 208833 w 1049242"/>
              <a:gd name="connsiteY8" fmla="*/ 1020149 h 1113614"/>
              <a:gd name="connsiteX9" fmla="*/ 201313 w 1049242"/>
              <a:gd name="connsiteY9" fmla="*/ 168888 h 1113614"/>
              <a:gd name="connsiteX10" fmla="*/ 605092 w 1049242"/>
              <a:gd name="connsiteY10" fmla="*/ 0 h 1113614"/>
              <a:gd name="connsiteX0" fmla="*/ 605092 w 1049242"/>
              <a:gd name="connsiteY0" fmla="*/ 0 h 1113614"/>
              <a:gd name="connsiteX1" fmla="*/ 822710 w 1049242"/>
              <a:gd name="connsiteY1" fmla="*/ 81203 h 1113614"/>
              <a:gd name="connsiteX2" fmla="*/ 984086 w 1049242"/>
              <a:gd name="connsiteY2" fmla="*/ 587895 h 1113614"/>
              <a:gd name="connsiteX3" fmla="*/ 935367 w 1049242"/>
              <a:gd name="connsiteY3" fmla="*/ 649609 h 1113614"/>
              <a:gd name="connsiteX4" fmla="*/ 1049046 w 1049242"/>
              <a:gd name="connsiteY4" fmla="*/ 714571 h 1113614"/>
              <a:gd name="connsiteX5" fmla="*/ 902885 w 1049242"/>
              <a:gd name="connsiteY5" fmla="*/ 799022 h 1113614"/>
              <a:gd name="connsiteX6" fmla="*/ 941862 w 1049242"/>
              <a:gd name="connsiteY6" fmla="*/ 821759 h 1113614"/>
              <a:gd name="connsiteX7" fmla="*/ 832454 w 1049242"/>
              <a:gd name="connsiteY7" fmla="*/ 984420 h 1113614"/>
              <a:gd name="connsiteX8" fmla="*/ 208833 w 1049242"/>
              <a:gd name="connsiteY8" fmla="*/ 1020149 h 1113614"/>
              <a:gd name="connsiteX9" fmla="*/ 201313 w 1049242"/>
              <a:gd name="connsiteY9" fmla="*/ 168888 h 1113614"/>
              <a:gd name="connsiteX10" fmla="*/ 605092 w 1049242"/>
              <a:gd name="connsiteY10" fmla="*/ 0 h 1113614"/>
              <a:gd name="connsiteX0" fmla="*/ 605092 w 1117376"/>
              <a:gd name="connsiteY0" fmla="*/ 0 h 1113614"/>
              <a:gd name="connsiteX1" fmla="*/ 822710 w 1117376"/>
              <a:gd name="connsiteY1" fmla="*/ 81203 h 1113614"/>
              <a:gd name="connsiteX2" fmla="*/ 984086 w 1117376"/>
              <a:gd name="connsiteY2" fmla="*/ 587895 h 1113614"/>
              <a:gd name="connsiteX3" fmla="*/ 935367 w 1117376"/>
              <a:gd name="connsiteY3" fmla="*/ 649609 h 1113614"/>
              <a:gd name="connsiteX4" fmla="*/ 1117254 w 1117376"/>
              <a:gd name="connsiteY4" fmla="*/ 750301 h 1113614"/>
              <a:gd name="connsiteX5" fmla="*/ 902885 w 1117376"/>
              <a:gd name="connsiteY5" fmla="*/ 799022 h 1113614"/>
              <a:gd name="connsiteX6" fmla="*/ 941862 w 1117376"/>
              <a:gd name="connsiteY6" fmla="*/ 821759 h 1113614"/>
              <a:gd name="connsiteX7" fmla="*/ 832454 w 1117376"/>
              <a:gd name="connsiteY7" fmla="*/ 984420 h 1113614"/>
              <a:gd name="connsiteX8" fmla="*/ 208833 w 1117376"/>
              <a:gd name="connsiteY8" fmla="*/ 1020149 h 1113614"/>
              <a:gd name="connsiteX9" fmla="*/ 201313 w 1117376"/>
              <a:gd name="connsiteY9" fmla="*/ 168888 h 1113614"/>
              <a:gd name="connsiteX10" fmla="*/ 605092 w 1117376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984086 w 1117274"/>
              <a:gd name="connsiteY2" fmla="*/ 587895 h 1113614"/>
              <a:gd name="connsiteX3" fmla="*/ 935367 w 1117274"/>
              <a:gd name="connsiteY3" fmla="*/ 649609 h 1113614"/>
              <a:gd name="connsiteX4" fmla="*/ 1117254 w 1117274"/>
              <a:gd name="connsiteY4" fmla="*/ 750301 h 1113614"/>
              <a:gd name="connsiteX5" fmla="*/ 902885 w 1117274"/>
              <a:gd name="connsiteY5" fmla="*/ 799022 h 1113614"/>
              <a:gd name="connsiteX6" fmla="*/ 941862 w 1117274"/>
              <a:gd name="connsiteY6" fmla="*/ 821759 h 1113614"/>
              <a:gd name="connsiteX7" fmla="*/ 832454 w 1117274"/>
              <a:gd name="connsiteY7" fmla="*/ 984420 h 1113614"/>
              <a:gd name="connsiteX8" fmla="*/ 208833 w 1117274"/>
              <a:gd name="connsiteY8" fmla="*/ 1020149 h 1113614"/>
              <a:gd name="connsiteX9" fmla="*/ 201313 w 1117274"/>
              <a:gd name="connsiteY9" fmla="*/ 168888 h 1113614"/>
              <a:gd name="connsiteX10" fmla="*/ 605092 w 1117274"/>
              <a:gd name="connsiteY10" fmla="*/ 0 h 1113614"/>
              <a:gd name="connsiteX0" fmla="*/ 605092 w 1117274"/>
              <a:gd name="connsiteY0" fmla="*/ 0 h 1113614"/>
              <a:gd name="connsiteX1" fmla="*/ 822710 w 1117274"/>
              <a:gd name="connsiteY1" fmla="*/ 81203 h 1113614"/>
              <a:gd name="connsiteX2" fmla="*/ 1036053 w 1117274"/>
              <a:gd name="connsiteY2" fmla="*/ 240346 h 1113614"/>
              <a:gd name="connsiteX3" fmla="*/ 984086 w 1117274"/>
              <a:gd name="connsiteY3" fmla="*/ 587895 h 1113614"/>
              <a:gd name="connsiteX4" fmla="*/ 935367 w 1117274"/>
              <a:gd name="connsiteY4" fmla="*/ 649609 h 1113614"/>
              <a:gd name="connsiteX5" fmla="*/ 1117254 w 1117274"/>
              <a:gd name="connsiteY5" fmla="*/ 750301 h 1113614"/>
              <a:gd name="connsiteX6" fmla="*/ 902885 w 1117274"/>
              <a:gd name="connsiteY6" fmla="*/ 799022 h 1113614"/>
              <a:gd name="connsiteX7" fmla="*/ 941862 w 1117274"/>
              <a:gd name="connsiteY7" fmla="*/ 821759 h 1113614"/>
              <a:gd name="connsiteX8" fmla="*/ 832454 w 1117274"/>
              <a:gd name="connsiteY8" fmla="*/ 984420 h 1113614"/>
              <a:gd name="connsiteX9" fmla="*/ 208833 w 1117274"/>
              <a:gd name="connsiteY9" fmla="*/ 1020149 h 1113614"/>
              <a:gd name="connsiteX10" fmla="*/ 201313 w 1117274"/>
              <a:gd name="connsiteY10" fmla="*/ 168888 h 1113614"/>
              <a:gd name="connsiteX11" fmla="*/ 605092 w 1117274"/>
              <a:gd name="connsiteY11" fmla="*/ 0 h 1113614"/>
              <a:gd name="connsiteX0" fmla="*/ 611928 w 1124110"/>
              <a:gd name="connsiteY0" fmla="*/ 0 h 1071887"/>
              <a:gd name="connsiteX1" fmla="*/ 829546 w 1124110"/>
              <a:gd name="connsiteY1" fmla="*/ 81203 h 1071887"/>
              <a:gd name="connsiteX2" fmla="*/ 1042889 w 1124110"/>
              <a:gd name="connsiteY2" fmla="*/ 240346 h 1071887"/>
              <a:gd name="connsiteX3" fmla="*/ 990922 w 1124110"/>
              <a:gd name="connsiteY3" fmla="*/ 587895 h 1071887"/>
              <a:gd name="connsiteX4" fmla="*/ 942203 w 1124110"/>
              <a:gd name="connsiteY4" fmla="*/ 649609 h 1071887"/>
              <a:gd name="connsiteX5" fmla="*/ 1124090 w 1124110"/>
              <a:gd name="connsiteY5" fmla="*/ 750301 h 1071887"/>
              <a:gd name="connsiteX6" fmla="*/ 909721 w 1124110"/>
              <a:gd name="connsiteY6" fmla="*/ 799022 h 1071887"/>
              <a:gd name="connsiteX7" fmla="*/ 948698 w 1124110"/>
              <a:gd name="connsiteY7" fmla="*/ 821759 h 1071887"/>
              <a:gd name="connsiteX8" fmla="*/ 839290 w 1124110"/>
              <a:gd name="connsiteY8" fmla="*/ 984420 h 1071887"/>
              <a:gd name="connsiteX9" fmla="*/ 205924 w 1124110"/>
              <a:gd name="connsiteY9" fmla="*/ 951939 h 1071887"/>
              <a:gd name="connsiteX10" fmla="*/ 208149 w 1124110"/>
              <a:gd name="connsiteY10" fmla="*/ 168888 h 1071887"/>
              <a:gd name="connsiteX11" fmla="*/ 611928 w 1124110"/>
              <a:gd name="connsiteY11" fmla="*/ 0 h 1071887"/>
              <a:gd name="connsiteX0" fmla="*/ 611928 w 1124110"/>
              <a:gd name="connsiteY0" fmla="*/ 0 h 1010368"/>
              <a:gd name="connsiteX1" fmla="*/ 829546 w 1124110"/>
              <a:gd name="connsiteY1" fmla="*/ 81203 h 1010368"/>
              <a:gd name="connsiteX2" fmla="*/ 1042889 w 1124110"/>
              <a:gd name="connsiteY2" fmla="*/ 240346 h 1010368"/>
              <a:gd name="connsiteX3" fmla="*/ 990922 w 1124110"/>
              <a:gd name="connsiteY3" fmla="*/ 587895 h 1010368"/>
              <a:gd name="connsiteX4" fmla="*/ 942203 w 1124110"/>
              <a:gd name="connsiteY4" fmla="*/ 649609 h 1010368"/>
              <a:gd name="connsiteX5" fmla="*/ 1124090 w 1124110"/>
              <a:gd name="connsiteY5" fmla="*/ 750301 h 1010368"/>
              <a:gd name="connsiteX6" fmla="*/ 909721 w 1124110"/>
              <a:gd name="connsiteY6" fmla="*/ 799022 h 1010368"/>
              <a:gd name="connsiteX7" fmla="*/ 948698 w 1124110"/>
              <a:gd name="connsiteY7" fmla="*/ 821759 h 1010368"/>
              <a:gd name="connsiteX8" fmla="*/ 430039 w 1124110"/>
              <a:gd name="connsiteY8" fmla="*/ 747307 h 1010368"/>
              <a:gd name="connsiteX9" fmla="*/ 205924 w 1124110"/>
              <a:gd name="connsiteY9" fmla="*/ 951939 h 1010368"/>
              <a:gd name="connsiteX10" fmla="*/ 208149 w 1124110"/>
              <a:gd name="connsiteY10" fmla="*/ 168888 h 1010368"/>
              <a:gd name="connsiteX11" fmla="*/ 611928 w 1124110"/>
              <a:gd name="connsiteY11" fmla="*/ 0 h 1010368"/>
              <a:gd name="connsiteX0" fmla="*/ 611928 w 1124110"/>
              <a:gd name="connsiteY0" fmla="*/ 0 h 951939"/>
              <a:gd name="connsiteX1" fmla="*/ 829546 w 1124110"/>
              <a:gd name="connsiteY1" fmla="*/ 81203 h 951939"/>
              <a:gd name="connsiteX2" fmla="*/ 1042889 w 1124110"/>
              <a:gd name="connsiteY2" fmla="*/ 240346 h 951939"/>
              <a:gd name="connsiteX3" fmla="*/ 990922 w 1124110"/>
              <a:gd name="connsiteY3" fmla="*/ 587895 h 951939"/>
              <a:gd name="connsiteX4" fmla="*/ 942203 w 1124110"/>
              <a:gd name="connsiteY4" fmla="*/ 649609 h 951939"/>
              <a:gd name="connsiteX5" fmla="*/ 1124090 w 1124110"/>
              <a:gd name="connsiteY5" fmla="*/ 750301 h 951939"/>
              <a:gd name="connsiteX6" fmla="*/ 909721 w 1124110"/>
              <a:gd name="connsiteY6" fmla="*/ 799022 h 951939"/>
              <a:gd name="connsiteX7" fmla="*/ 948698 w 1124110"/>
              <a:gd name="connsiteY7" fmla="*/ 821759 h 951939"/>
              <a:gd name="connsiteX8" fmla="*/ 430039 w 1124110"/>
              <a:gd name="connsiteY8" fmla="*/ 747307 h 951939"/>
              <a:gd name="connsiteX9" fmla="*/ 205924 w 1124110"/>
              <a:gd name="connsiteY9" fmla="*/ 951939 h 951939"/>
              <a:gd name="connsiteX10" fmla="*/ 208149 w 1124110"/>
              <a:gd name="connsiteY10" fmla="*/ 168888 h 951939"/>
              <a:gd name="connsiteX11" fmla="*/ 611928 w 1124110"/>
              <a:gd name="connsiteY11" fmla="*/ 0 h 951939"/>
              <a:gd name="connsiteX0" fmla="*/ 611928 w 1124110"/>
              <a:gd name="connsiteY0" fmla="*/ 0 h 1094058"/>
              <a:gd name="connsiteX1" fmla="*/ 829546 w 1124110"/>
              <a:gd name="connsiteY1" fmla="*/ 81203 h 1094058"/>
              <a:gd name="connsiteX2" fmla="*/ 1042889 w 1124110"/>
              <a:gd name="connsiteY2" fmla="*/ 240346 h 1094058"/>
              <a:gd name="connsiteX3" fmla="*/ 990922 w 1124110"/>
              <a:gd name="connsiteY3" fmla="*/ 587895 h 1094058"/>
              <a:gd name="connsiteX4" fmla="*/ 942203 w 1124110"/>
              <a:gd name="connsiteY4" fmla="*/ 649609 h 1094058"/>
              <a:gd name="connsiteX5" fmla="*/ 1124090 w 1124110"/>
              <a:gd name="connsiteY5" fmla="*/ 750301 h 1094058"/>
              <a:gd name="connsiteX6" fmla="*/ 909721 w 1124110"/>
              <a:gd name="connsiteY6" fmla="*/ 799022 h 1094058"/>
              <a:gd name="connsiteX7" fmla="*/ 419270 w 1124110"/>
              <a:gd name="connsiteY7" fmla="*/ 1084857 h 1094058"/>
              <a:gd name="connsiteX8" fmla="*/ 430039 w 1124110"/>
              <a:gd name="connsiteY8" fmla="*/ 747307 h 1094058"/>
              <a:gd name="connsiteX9" fmla="*/ 205924 w 1124110"/>
              <a:gd name="connsiteY9" fmla="*/ 951939 h 1094058"/>
              <a:gd name="connsiteX10" fmla="*/ 208149 w 1124110"/>
              <a:gd name="connsiteY10" fmla="*/ 168888 h 1094058"/>
              <a:gd name="connsiteX11" fmla="*/ 611928 w 1124110"/>
              <a:gd name="connsiteY11" fmla="*/ 0 h 1094058"/>
              <a:gd name="connsiteX0" fmla="*/ 611928 w 1124110"/>
              <a:gd name="connsiteY0" fmla="*/ 0 h 1097441"/>
              <a:gd name="connsiteX1" fmla="*/ 829546 w 1124110"/>
              <a:gd name="connsiteY1" fmla="*/ 81203 h 1097441"/>
              <a:gd name="connsiteX2" fmla="*/ 1042889 w 1124110"/>
              <a:gd name="connsiteY2" fmla="*/ 240346 h 1097441"/>
              <a:gd name="connsiteX3" fmla="*/ 990922 w 1124110"/>
              <a:gd name="connsiteY3" fmla="*/ 587895 h 1097441"/>
              <a:gd name="connsiteX4" fmla="*/ 942203 w 1124110"/>
              <a:gd name="connsiteY4" fmla="*/ 649609 h 1097441"/>
              <a:gd name="connsiteX5" fmla="*/ 1124090 w 1124110"/>
              <a:gd name="connsiteY5" fmla="*/ 750301 h 1097441"/>
              <a:gd name="connsiteX6" fmla="*/ 909721 w 1124110"/>
              <a:gd name="connsiteY6" fmla="*/ 799022 h 1097441"/>
              <a:gd name="connsiteX7" fmla="*/ 419270 w 1124110"/>
              <a:gd name="connsiteY7" fmla="*/ 1084857 h 1097441"/>
              <a:gd name="connsiteX8" fmla="*/ 430039 w 1124110"/>
              <a:gd name="connsiteY8" fmla="*/ 747307 h 1097441"/>
              <a:gd name="connsiteX9" fmla="*/ 205924 w 1124110"/>
              <a:gd name="connsiteY9" fmla="*/ 951939 h 1097441"/>
              <a:gd name="connsiteX10" fmla="*/ 208149 w 1124110"/>
              <a:gd name="connsiteY10" fmla="*/ 168888 h 1097441"/>
              <a:gd name="connsiteX11" fmla="*/ 611928 w 1124110"/>
              <a:gd name="connsiteY11" fmla="*/ 0 h 1097441"/>
              <a:gd name="connsiteX0" fmla="*/ 611928 w 1124110"/>
              <a:gd name="connsiteY0" fmla="*/ 0 h 1097441"/>
              <a:gd name="connsiteX1" fmla="*/ 829546 w 1124110"/>
              <a:gd name="connsiteY1" fmla="*/ 81203 h 1097441"/>
              <a:gd name="connsiteX2" fmla="*/ 1042889 w 1124110"/>
              <a:gd name="connsiteY2" fmla="*/ 240346 h 1097441"/>
              <a:gd name="connsiteX3" fmla="*/ 990922 w 1124110"/>
              <a:gd name="connsiteY3" fmla="*/ 587895 h 1097441"/>
              <a:gd name="connsiteX4" fmla="*/ 942203 w 1124110"/>
              <a:gd name="connsiteY4" fmla="*/ 649609 h 1097441"/>
              <a:gd name="connsiteX5" fmla="*/ 1124090 w 1124110"/>
              <a:gd name="connsiteY5" fmla="*/ 750301 h 1097441"/>
              <a:gd name="connsiteX6" fmla="*/ 909721 w 1124110"/>
              <a:gd name="connsiteY6" fmla="*/ 799022 h 1097441"/>
              <a:gd name="connsiteX7" fmla="*/ 517204 w 1124110"/>
              <a:gd name="connsiteY7" fmla="*/ 815531 h 1097441"/>
              <a:gd name="connsiteX8" fmla="*/ 419270 w 1124110"/>
              <a:gd name="connsiteY8" fmla="*/ 1084857 h 1097441"/>
              <a:gd name="connsiteX9" fmla="*/ 430039 w 1124110"/>
              <a:gd name="connsiteY9" fmla="*/ 747307 h 1097441"/>
              <a:gd name="connsiteX10" fmla="*/ 205924 w 1124110"/>
              <a:gd name="connsiteY10" fmla="*/ 951939 h 1097441"/>
              <a:gd name="connsiteX11" fmla="*/ 208149 w 1124110"/>
              <a:gd name="connsiteY11" fmla="*/ 168888 h 1097441"/>
              <a:gd name="connsiteX12" fmla="*/ 611928 w 1124110"/>
              <a:gd name="connsiteY12" fmla="*/ 0 h 1097441"/>
              <a:gd name="connsiteX0" fmla="*/ 611928 w 1124110"/>
              <a:gd name="connsiteY0" fmla="*/ 0 h 1097441"/>
              <a:gd name="connsiteX1" fmla="*/ 829546 w 1124110"/>
              <a:gd name="connsiteY1" fmla="*/ 81203 h 1097441"/>
              <a:gd name="connsiteX2" fmla="*/ 1042889 w 1124110"/>
              <a:gd name="connsiteY2" fmla="*/ 240346 h 1097441"/>
              <a:gd name="connsiteX3" fmla="*/ 990922 w 1124110"/>
              <a:gd name="connsiteY3" fmla="*/ 587895 h 1097441"/>
              <a:gd name="connsiteX4" fmla="*/ 942203 w 1124110"/>
              <a:gd name="connsiteY4" fmla="*/ 649609 h 1097441"/>
              <a:gd name="connsiteX5" fmla="*/ 1124090 w 1124110"/>
              <a:gd name="connsiteY5" fmla="*/ 750301 h 1097441"/>
              <a:gd name="connsiteX6" fmla="*/ 909721 w 1124110"/>
              <a:gd name="connsiteY6" fmla="*/ 799022 h 1097441"/>
              <a:gd name="connsiteX7" fmla="*/ 517204 w 1124110"/>
              <a:gd name="connsiteY7" fmla="*/ 815531 h 1097441"/>
              <a:gd name="connsiteX8" fmla="*/ 419270 w 1124110"/>
              <a:gd name="connsiteY8" fmla="*/ 1084857 h 1097441"/>
              <a:gd name="connsiteX9" fmla="*/ 430039 w 1124110"/>
              <a:gd name="connsiteY9" fmla="*/ 747307 h 1097441"/>
              <a:gd name="connsiteX10" fmla="*/ 205924 w 1124110"/>
              <a:gd name="connsiteY10" fmla="*/ 951939 h 1097441"/>
              <a:gd name="connsiteX11" fmla="*/ 208149 w 1124110"/>
              <a:gd name="connsiteY11" fmla="*/ 168888 h 1097441"/>
              <a:gd name="connsiteX12" fmla="*/ 611928 w 1124110"/>
              <a:gd name="connsiteY12" fmla="*/ 0 h 1097441"/>
              <a:gd name="connsiteX0" fmla="*/ 611928 w 1124110"/>
              <a:gd name="connsiteY0" fmla="*/ 0 h 1084857"/>
              <a:gd name="connsiteX1" fmla="*/ 829546 w 1124110"/>
              <a:gd name="connsiteY1" fmla="*/ 81203 h 1084857"/>
              <a:gd name="connsiteX2" fmla="*/ 1042889 w 1124110"/>
              <a:gd name="connsiteY2" fmla="*/ 240346 h 1084857"/>
              <a:gd name="connsiteX3" fmla="*/ 990922 w 1124110"/>
              <a:gd name="connsiteY3" fmla="*/ 587895 h 1084857"/>
              <a:gd name="connsiteX4" fmla="*/ 942203 w 1124110"/>
              <a:gd name="connsiteY4" fmla="*/ 649609 h 1084857"/>
              <a:gd name="connsiteX5" fmla="*/ 1124090 w 1124110"/>
              <a:gd name="connsiteY5" fmla="*/ 750301 h 1084857"/>
              <a:gd name="connsiteX6" fmla="*/ 909721 w 1124110"/>
              <a:gd name="connsiteY6" fmla="*/ 799022 h 1084857"/>
              <a:gd name="connsiteX7" fmla="*/ 517204 w 1124110"/>
              <a:gd name="connsiteY7" fmla="*/ 815531 h 1084857"/>
              <a:gd name="connsiteX8" fmla="*/ 419270 w 1124110"/>
              <a:gd name="connsiteY8" fmla="*/ 1084857 h 1084857"/>
              <a:gd name="connsiteX9" fmla="*/ 430039 w 1124110"/>
              <a:gd name="connsiteY9" fmla="*/ 747307 h 1084857"/>
              <a:gd name="connsiteX10" fmla="*/ 205924 w 1124110"/>
              <a:gd name="connsiteY10" fmla="*/ 951939 h 1084857"/>
              <a:gd name="connsiteX11" fmla="*/ 208149 w 1124110"/>
              <a:gd name="connsiteY11" fmla="*/ 168888 h 1084857"/>
              <a:gd name="connsiteX12" fmla="*/ 611928 w 1124110"/>
              <a:gd name="connsiteY12" fmla="*/ 0 h 1084857"/>
              <a:gd name="connsiteX0" fmla="*/ 611928 w 1124110"/>
              <a:gd name="connsiteY0" fmla="*/ 0 h 1212502"/>
              <a:gd name="connsiteX1" fmla="*/ 829546 w 1124110"/>
              <a:gd name="connsiteY1" fmla="*/ 81203 h 1212502"/>
              <a:gd name="connsiteX2" fmla="*/ 1042889 w 1124110"/>
              <a:gd name="connsiteY2" fmla="*/ 240346 h 1212502"/>
              <a:gd name="connsiteX3" fmla="*/ 990922 w 1124110"/>
              <a:gd name="connsiteY3" fmla="*/ 587895 h 1212502"/>
              <a:gd name="connsiteX4" fmla="*/ 942203 w 1124110"/>
              <a:gd name="connsiteY4" fmla="*/ 649609 h 1212502"/>
              <a:gd name="connsiteX5" fmla="*/ 1124090 w 1124110"/>
              <a:gd name="connsiteY5" fmla="*/ 750301 h 1212502"/>
              <a:gd name="connsiteX6" fmla="*/ 675863 w 1124110"/>
              <a:gd name="connsiteY6" fmla="*/ 1208285 h 1212502"/>
              <a:gd name="connsiteX7" fmla="*/ 517204 w 1124110"/>
              <a:gd name="connsiteY7" fmla="*/ 815531 h 1212502"/>
              <a:gd name="connsiteX8" fmla="*/ 419270 w 1124110"/>
              <a:gd name="connsiteY8" fmla="*/ 1084857 h 1212502"/>
              <a:gd name="connsiteX9" fmla="*/ 430039 w 1124110"/>
              <a:gd name="connsiteY9" fmla="*/ 747307 h 1212502"/>
              <a:gd name="connsiteX10" fmla="*/ 205924 w 1124110"/>
              <a:gd name="connsiteY10" fmla="*/ 951939 h 1212502"/>
              <a:gd name="connsiteX11" fmla="*/ 208149 w 1124110"/>
              <a:gd name="connsiteY11" fmla="*/ 168888 h 1212502"/>
              <a:gd name="connsiteX12" fmla="*/ 611928 w 1124110"/>
              <a:gd name="connsiteY12" fmla="*/ 0 h 1212502"/>
              <a:gd name="connsiteX0" fmla="*/ 611928 w 1124110"/>
              <a:gd name="connsiteY0" fmla="*/ 0 h 1212502"/>
              <a:gd name="connsiteX1" fmla="*/ 829546 w 1124110"/>
              <a:gd name="connsiteY1" fmla="*/ 81203 h 1212502"/>
              <a:gd name="connsiteX2" fmla="*/ 1042889 w 1124110"/>
              <a:gd name="connsiteY2" fmla="*/ 240346 h 1212502"/>
              <a:gd name="connsiteX3" fmla="*/ 990922 w 1124110"/>
              <a:gd name="connsiteY3" fmla="*/ 587895 h 1212502"/>
              <a:gd name="connsiteX4" fmla="*/ 942203 w 1124110"/>
              <a:gd name="connsiteY4" fmla="*/ 649609 h 1212502"/>
              <a:gd name="connsiteX5" fmla="*/ 1124090 w 1124110"/>
              <a:gd name="connsiteY5" fmla="*/ 750301 h 1212502"/>
              <a:gd name="connsiteX6" fmla="*/ 675863 w 1124110"/>
              <a:gd name="connsiteY6" fmla="*/ 1208285 h 1212502"/>
              <a:gd name="connsiteX7" fmla="*/ 517204 w 1124110"/>
              <a:gd name="connsiteY7" fmla="*/ 815531 h 1212502"/>
              <a:gd name="connsiteX8" fmla="*/ 419270 w 1124110"/>
              <a:gd name="connsiteY8" fmla="*/ 1084857 h 1212502"/>
              <a:gd name="connsiteX9" fmla="*/ 430039 w 1124110"/>
              <a:gd name="connsiteY9" fmla="*/ 747307 h 1212502"/>
              <a:gd name="connsiteX10" fmla="*/ 205924 w 1124110"/>
              <a:gd name="connsiteY10" fmla="*/ 951939 h 1212502"/>
              <a:gd name="connsiteX11" fmla="*/ 208149 w 1124110"/>
              <a:gd name="connsiteY11" fmla="*/ 168888 h 1212502"/>
              <a:gd name="connsiteX12" fmla="*/ 611928 w 1124110"/>
              <a:gd name="connsiteY12" fmla="*/ 0 h 1212502"/>
              <a:gd name="connsiteX0" fmla="*/ 611928 w 1124110"/>
              <a:gd name="connsiteY0" fmla="*/ 0 h 1212502"/>
              <a:gd name="connsiteX1" fmla="*/ 829546 w 1124110"/>
              <a:gd name="connsiteY1" fmla="*/ 81203 h 1212502"/>
              <a:gd name="connsiteX2" fmla="*/ 1042889 w 1124110"/>
              <a:gd name="connsiteY2" fmla="*/ 240346 h 1212502"/>
              <a:gd name="connsiteX3" fmla="*/ 990922 w 1124110"/>
              <a:gd name="connsiteY3" fmla="*/ 587895 h 1212502"/>
              <a:gd name="connsiteX4" fmla="*/ 942203 w 1124110"/>
              <a:gd name="connsiteY4" fmla="*/ 649609 h 1212502"/>
              <a:gd name="connsiteX5" fmla="*/ 1124090 w 1124110"/>
              <a:gd name="connsiteY5" fmla="*/ 750301 h 1212502"/>
              <a:gd name="connsiteX6" fmla="*/ 675863 w 1124110"/>
              <a:gd name="connsiteY6" fmla="*/ 1208285 h 1212502"/>
              <a:gd name="connsiteX7" fmla="*/ 517204 w 1124110"/>
              <a:gd name="connsiteY7" fmla="*/ 815531 h 1212502"/>
              <a:gd name="connsiteX8" fmla="*/ 419270 w 1124110"/>
              <a:gd name="connsiteY8" fmla="*/ 1084857 h 1212502"/>
              <a:gd name="connsiteX9" fmla="*/ 430039 w 1124110"/>
              <a:gd name="connsiteY9" fmla="*/ 747307 h 1212502"/>
              <a:gd name="connsiteX10" fmla="*/ 205924 w 1124110"/>
              <a:gd name="connsiteY10" fmla="*/ 951939 h 1212502"/>
              <a:gd name="connsiteX11" fmla="*/ 208149 w 1124110"/>
              <a:gd name="connsiteY11" fmla="*/ 168888 h 1212502"/>
              <a:gd name="connsiteX12" fmla="*/ 611928 w 1124110"/>
              <a:gd name="connsiteY12" fmla="*/ 0 h 1212502"/>
              <a:gd name="connsiteX0" fmla="*/ 611928 w 1048095"/>
              <a:gd name="connsiteY0" fmla="*/ 0 h 1218952"/>
              <a:gd name="connsiteX1" fmla="*/ 829546 w 1048095"/>
              <a:gd name="connsiteY1" fmla="*/ 81203 h 1218952"/>
              <a:gd name="connsiteX2" fmla="*/ 1042889 w 1048095"/>
              <a:gd name="connsiteY2" fmla="*/ 240346 h 1218952"/>
              <a:gd name="connsiteX3" fmla="*/ 990922 w 1048095"/>
              <a:gd name="connsiteY3" fmla="*/ 587895 h 1218952"/>
              <a:gd name="connsiteX4" fmla="*/ 942203 w 1048095"/>
              <a:gd name="connsiteY4" fmla="*/ 649609 h 1218952"/>
              <a:gd name="connsiteX5" fmla="*/ 786296 w 1048095"/>
              <a:gd name="connsiteY5" fmla="*/ 1026391 h 1218952"/>
              <a:gd name="connsiteX6" fmla="*/ 675863 w 1048095"/>
              <a:gd name="connsiteY6" fmla="*/ 1208285 h 1218952"/>
              <a:gd name="connsiteX7" fmla="*/ 517204 w 1048095"/>
              <a:gd name="connsiteY7" fmla="*/ 815531 h 1218952"/>
              <a:gd name="connsiteX8" fmla="*/ 419270 w 1048095"/>
              <a:gd name="connsiteY8" fmla="*/ 1084857 h 1218952"/>
              <a:gd name="connsiteX9" fmla="*/ 430039 w 1048095"/>
              <a:gd name="connsiteY9" fmla="*/ 747307 h 1218952"/>
              <a:gd name="connsiteX10" fmla="*/ 205924 w 1048095"/>
              <a:gd name="connsiteY10" fmla="*/ 951939 h 1218952"/>
              <a:gd name="connsiteX11" fmla="*/ 208149 w 1048095"/>
              <a:gd name="connsiteY11" fmla="*/ 168888 h 1218952"/>
              <a:gd name="connsiteX12" fmla="*/ 611928 w 1048095"/>
              <a:gd name="connsiteY12" fmla="*/ 0 h 1218952"/>
              <a:gd name="connsiteX0" fmla="*/ 611928 w 1048095"/>
              <a:gd name="connsiteY0" fmla="*/ 0 h 1218952"/>
              <a:gd name="connsiteX1" fmla="*/ 829546 w 1048095"/>
              <a:gd name="connsiteY1" fmla="*/ 81203 h 1218952"/>
              <a:gd name="connsiteX2" fmla="*/ 1042889 w 1048095"/>
              <a:gd name="connsiteY2" fmla="*/ 240346 h 1218952"/>
              <a:gd name="connsiteX3" fmla="*/ 990922 w 1048095"/>
              <a:gd name="connsiteY3" fmla="*/ 587895 h 1218952"/>
              <a:gd name="connsiteX4" fmla="*/ 942203 w 1048095"/>
              <a:gd name="connsiteY4" fmla="*/ 649609 h 1218952"/>
              <a:gd name="connsiteX5" fmla="*/ 786296 w 1048095"/>
              <a:gd name="connsiteY5" fmla="*/ 1026391 h 1218952"/>
              <a:gd name="connsiteX6" fmla="*/ 675863 w 1048095"/>
              <a:gd name="connsiteY6" fmla="*/ 1208285 h 1218952"/>
              <a:gd name="connsiteX7" fmla="*/ 517204 w 1048095"/>
              <a:gd name="connsiteY7" fmla="*/ 815531 h 1218952"/>
              <a:gd name="connsiteX8" fmla="*/ 419270 w 1048095"/>
              <a:gd name="connsiteY8" fmla="*/ 1084857 h 1218952"/>
              <a:gd name="connsiteX9" fmla="*/ 430039 w 1048095"/>
              <a:gd name="connsiteY9" fmla="*/ 747307 h 1218952"/>
              <a:gd name="connsiteX10" fmla="*/ 205924 w 1048095"/>
              <a:gd name="connsiteY10" fmla="*/ 951939 h 1218952"/>
              <a:gd name="connsiteX11" fmla="*/ 208149 w 1048095"/>
              <a:gd name="connsiteY11" fmla="*/ 168888 h 1218952"/>
              <a:gd name="connsiteX12" fmla="*/ 611928 w 1048095"/>
              <a:gd name="connsiteY12" fmla="*/ 0 h 1218952"/>
              <a:gd name="connsiteX0" fmla="*/ 611928 w 1048095"/>
              <a:gd name="connsiteY0" fmla="*/ 0 h 1218126"/>
              <a:gd name="connsiteX1" fmla="*/ 829546 w 1048095"/>
              <a:gd name="connsiteY1" fmla="*/ 81203 h 1218126"/>
              <a:gd name="connsiteX2" fmla="*/ 1042889 w 1048095"/>
              <a:gd name="connsiteY2" fmla="*/ 240346 h 1218126"/>
              <a:gd name="connsiteX3" fmla="*/ 990922 w 1048095"/>
              <a:gd name="connsiteY3" fmla="*/ 587895 h 1218126"/>
              <a:gd name="connsiteX4" fmla="*/ 942203 w 1048095"/>
              <a:gd name="connsiteY4" fmla="*/ 649609 h 1218126"/>
              <a:gd name="connsiteX5" fmla="*/ 786296 w 1048095"/>
              <a:gd name="connsiteY5" fmla="*/ 1026391 h 1218126"/>
              <a:gd name="connsiteX6" fmla="*/ 675863 w 1048095"/>
              <a:gd name="connsiteY6" fmla="*/ 1208285 h 1218126"/>
              <a:gd name="connsiteX7" fmla="*/ 517204 w 1048095"/>
              <a:gd name="connsiteY7" fmla="*/ 815531 h 1218126"/>
              <a:gd name="connsiteX8" fmla="*/ 419270 w 1048095"/>
              <a:gd name="connsiteY8" fmla="*/ 1084857 h 1218126"/>
              <a:gd name="connsiteX9" fmla="*/ 430039 w 1048095"/>
              <a:gd name="connsiteY9" fmla="*/ 747307 h 1218126"/>
              <a:gd name="connsiteX10" fmla="*/ 205924 w 1048095"/>
              <a:gd name="connsiteY10" fmla="*/ 951939 h 1218126"/>
              <a:gd name="connsiteX11" fmla="*/ 208149 w 1048095"/>
              <a:gd name="connsiteY11" fmla="*/ 168888 h 1218126"/>
              <a:gd name="connsiteX12" fmla="*/ 611928 w 1048095"/>
              <a:gd name="connsiteY12" fmla="*/ 0 h 1218126"/>
              <a:gd name="connsiteX0" fmla="*/ 611928 w 1048095"/>
              <a:gd name="connsiteY0" fmla="*/ 0 h 1236730"/>
              <a:gd name="connsiteX1" fmla="*/ 829546 w 1048095"/>
              <a:gd name="connsiteY1" fmla="*/ 81203 h 1236730"/>
              <a:gd name="connsiteX2" fmla="*/ 1042889 w 1048095"/>
              <a:gd name="connsiteY2" fmla="*/ 240346 h 1236730"/>
              <a:gd name="connsiteX3" fmla="*/ 990922 w 1048095"/>
              <a:gd name="connsiteY3" fmla="*/ 587895 h 1236730"/>
              <a:gd name="connsiteX4" fmla="*/ 942203 w 1048095"/>
              <a:gd name="connsiteY4" fmla="*/ 649609 h 1236730"/>
              <a:gd name="connsiteX5" fmla="*/ 786296 w 1048095"/>
              <a:gd name="connsiteY5" fmla="*/ 1026391 h 1236730"/>
              <a:gd name="connsiteX6" fmla="*/ 705095 w 1048095"/>
              <a:gd name="connsiteY6" fmla="*/ 1227773 h 1236730"/>
              <a:gd name="connsiteX7" fmla="*/ 517204 w 1048095"/>
              <a:gd name="connsiteY7" fmla="*/ 815531 h 1236730"/>
              <a:gd name="connsiteX8" fmla="*/ 419270 w 1048095"/>
              <a:gd name="connsiteY8" fmla="*/ 1084857 h 1236730"/>
              <a:gd name="connsiteX9" fmla="*/ 430039 w 1048095"/>
              <a:gd name="connsiteY9" fmla="*/ 747307 h 1236730"/>
              <a:gd name="connsiteX10" fmla="*/ 205924 w 1048095"/>
              <a:gd name="connsiteY10" fmla="*/ 951939 h 1236730"/>
              <a:gd name="connsiteX11" fmla="*/ 208149 w 1048095"/>
              <a:gd name="connsiteY11" fmla="*/ 168888 h 1236730"/>
              <a:gd name="connsiteX12" fmla="*/ 611928 w 1048095"/>
              <a:gd name="connsiteY12" fmla="*/ 0 h 1236730"/>
              <a:gd name="connsiteX0" fmla="*/ 611928 w 1048095"/>
              <a:gd name="connsiteY0" fmla="*/ 0 h 1236730"/>
              <a:gd name="connsiteX1" fmla="*/ 829546 w 1048095"/>
              <a:gd name="connsiteY1" fmla="*/ 81203 h 1236730"/>
              <a:gd name="connsiteX2" fmla="*/ 1042889 w 1048095"/>
              <a:gd name="connsiteY2" fmla="*/ 240346 h 1236730"/>
              <a:gd name="connsiteX3" fmla="*/ 990922 w 1048095"/>
              <a:gd name="connsiteY3" fmla="*/ 587895 h 1236730"/>
              <a:gd name="connsiteX4" fmla="*/ 942203 w 1048095"/>
              <a:gd name="connsiteY4" fmla="*/ 649609 h 1236730"/>
              <a:gd name="connsiteX5" fmla="*/ 786296 w 1048095"/>
              <a:gd name="connsiteY5" fmla="*/ 1026391 h 1236730"/>
              <a:gd name="connsiteX6" fmla="*/ 705095 w 1048095"/>
              <a:gd name="connsiteY6" fmla="*/ 1227773 h 1236730"/>
              <a:gd name="connsiteX7" fmla="*/ 517204 w 1048095"/>
              <a:gd name="connsiteY7" fmla="*/ 815531 h 1236730"/>
              <a:gd name="connsiteX8" fmla="*/ 419270 w 1048095"/>
              <a:gd name="connsiteY8" fmla="*/ 1084857 h 1236730"/>
              <a:gd name="connsiteX9" fmla="*/ 430039 w 1048095"/>
              <a:gd name="connsiteY9" fmla="*/ 747307 h 1236730"/>
              <a:gd name="connsiteX10" fmla="*/ 205924 w 1048095"/>
              <a:gd name="connsiteY10" fmla="*/ 951939 h 1236730"/>
              <a:gd name="connsiteX11" fmla="*/ 208149 w 1048095"/>
              <a:gd name="connsiteY11" fmla="*/ 168888 h 1236730"/>
              <a:gd name="connsiteX12" fmla="*/ 611928 w 1048095"/>
              <a:gd name="connsiteY12" fmla="*/ 0 h 1236730"/>
              <a:gd name="connsiteX0" fmla="*/ 611928 w 1048095"/>
              <a:gd name="connsiteY0" fmla="*/ 0 h 1236730"/>
              <a:gd name="connsiteX1" fmla="*/ 829546 w 1048095"/>
              <a:gd name="connsiteY1" fmla="*/ 81203 h 1236730"/>
              <a:gd name="connsiteX2" fmla="*/ 1042889 w 1048095"/>
              <a:gd name="connsiteY2" fmla="*/ 240346 h 1236730"/>
              <a:gd name="connsiteX3" fmla="*/ 990922 w 1048095"/>
              <a:gd name="connsiteY3" fmla="*/ 587895 h 1236730"/>
              <a:gd name="connsiteX4" fmla="*/ 942203 w 1048095"/>
              <a:gd name="connsiteY4" fmla="*/ 649609 h 1236730"/>
              <a:gd name="connsiteX5" fmla="*/ 786296 w 1048095"/>
              <a:gd name="connsiteY5" fmla="*/ 1026391 h 1236730"/>
              <a:gd name="connsiteX6" fmla="*/ 705095 w 1048095"/>
              <a:gd name="connsiteY6" fmla="*/ 1227773 h 1236730"/>
              <a:gd name="connsiteX7" fmla="*/ 517204 w 1048095"/>
              <a:gd name="connsiteY7" fmla="*/ 815531 h 1236730"/>
              <a:gd name="connsiteX8" fmla="*/ 419270 w 1048095"/>
              <a:gd name="connsiteY8" fmla="*/ 1084857 h 1236730"/>
              <a:gd name="connsiteX9" fmla="*/ 430039 w 1048095"/>
              <a:gd name="connsiteY9" fmla="*/ 747307 h 1236730"/>
              <a:gd name="connsiteX10" fmla="*/ 205924 w 1048095"/>
              <a:gd name="connsiteY10" fmla="*/ 951939 h 1236730"/>
              <a:gd name="connsiteX11" fmla="*/ 208149 w 1048095"/>
              <a:gd name="connsiteY11" fmla="*/ 168888 h 1236730"/>
              <a:gd name="connsiteX12" fmla="*/ 611928 w 1048095"/>
              <a:gd name="connsiteY12" fmla="*/ 0 h 1236730"/>
              <a:gd name="connsiteX0" fmla="*/ 576038 w 1012205"/>
              <a:gd name="connsiteY0" fmla="*/ 0 h 1236730"/>
              <a:gd name="connsiteX1" fmla="*/ 793656 w 1012205"/>
              <a:gd name="connsiteY1" fmla="*/ 81203 h 1236730"/>
              <a:gd name="connsiteX2" fmla="*/ 1006999 w 1012205"/>
              <a:gd name="connsiteY2" fmla="*/ 240346 h 1236730"/>
              <a:gd name="connsiteX3" fmla="*/ 955032 w 1012205"/>
              <a:gd name="connsiteY3" fmla="*/ 587895 h 1236730"/>
              <a:gd name="connsiteX4" fmla="*/ 906313 w 1012205"/>
              <a:gd name="connsiteY4" fmla="*/ 649609 h 1236730"/>
              <a:gd name="connsiteX5" fmla="*/ 750406 w 1012205"/>
              <a:gd name="connsiteY5" fmla="*/ 1026391 h 1236730"/>
              <a:gd name="connsiteX6" fmla="*/ 669205 w 1012205"/>
              <a:gd name="connsiteY6" fmla="*/ 1227773 h 1236730"/>
              <a:gd name="connsiteX7" fmla="*/ 481314 w 1012205"/>
              <a:gd name="connsiteY7" fmla="*/ 815531 h 1236730"/>
              <a:gd name="connsiteX8" fmla="*/ 383380 w 1012205"/>
              <a:gd name="connsiteY8" fmla="*/ 1084857 h 1236730"/>
              <a:gd name="connsiteX9" fmla="*/ 394149 w 1012205"/>
              <a:gd name="connsiteY9" fmla="*/ 747307 h 1236730"/>
              <a:gd name="connsiteX10" fmla="*/ 170034 w 1012205"/>
              <a:gd name="connsiteY10" fmla="*/ 951939 h 1236730"/>
              <a:gd name="connsiteX11" fmla="*/ 318420 w 1012205"/>
              <a:gd name="connsiteY11" fmla="*/ 717820 h 1236730"/>
              <a:gd name="connsiteX12" fmla="*/ 576038 w 1012205"/>
              <a:gd name="connsiteY12" fmla="*/ 0 h 1236730"/>
              <a:gd name="connsiteX0" fmla="*/ 576038 w 1012205"/>
              <a:gd name="connsiteY0" fmla="*/ 0 h 1236730"/>
              <a:gd name="connsiteX1" fmla="*/ 793656 w 1012205"/>
              <a:gd name="connsiteY1" fmla="*/ 81203 h 1236730"/>
              <a:gd name="connsiteX2" fmla="*/ 1006999 w 1012205"/>
              <a:gd name="connsiteY2" fmla="*/ 240346 h 1236730"/>
              <a:gd name="connsiteX3" fmla="*/ 955032 w 1012205"/>
              <a:gd name="connsiteY3" fmla="*/ 587895 h 1236730"/>
              <a:gd name="connsiteX4" fmla="*/ 906313 w 1012205"/>
              <a:gd name="connsiteY4" fmla="*/ 649609 h 1236730"/>
              <a:gd name="connsiteX5" fmla="*/ 750406 w 1012205"/>
              <a:gd name="connsiteY5" fmla="*/ 1026391 h 1236730"/>
              <a:gd name="connsiteX6" fmla="*/ 669205 w 1012205"/>
              <a:gd name="connsiteY6" fmla="*/ 1227773 h 1236730"/>
              <a:gd name="connsiteX7" fmla="*/ 481314 w 1012205"/>
              <a:gd name="connsiteY7" fmla="*/ 815531 h 1236730"/>
              <a:gd name="connsiteX8" fmla="*/ 383380 w 1012205"/>
              <a:gd name="connsiteY8" fmla="*/ 1084857 h 1236730"/>
              <a:gd name="connsiteX9" fmla="*/ 394149 w 1012205"/>
              <a:gd name="connsiteY9" fmla="*/ 747307 h 1236730"/>
              <a:gd name="connsiteX10" fmla="*/ 170034 w 1012205"/>
              <a:gd name="connsiteY10" fmla="*/ 951939 h 1236730"/>
              <a:gd name="connsiteX11" fmla="*/ 318420 w 1012205"/>
              <a:gd name="connsiteY11" fmla="*/ 717820 h 1236730"/>
              <a:gd name="connsiteX12" fmla="*/ 576038 w 1012205"/>
              <a:gd name="connsiteY12" fmla="*/ 0 h 1236730"/>
              <a:gd name="connsiteX0" fmla="*/ 406004 w 842171"/>
              <a:gd name="connsiteY0" fmla="*/ 0 h 1236730"/>
              <a:gd name="connsiteX1" fmla="*/ 623622 w 842171"/>
              <a:gd name="connsiteY1" fmla="*/ 81203 h 1236730"/>
              <a:gd name="connsiteX2" fmla="*/ 836965 w 842171"/>
              <a:gd name="connsiteY2" fmla="*/ 240346 h 1236730"/>
              <a:gd name="connsiteX3" fmla="*/ 784998 w 842171"/>
              <a:gd name="connsiteY3" fmla="*/ 587895 h 1236730"/>
              <a:gd name="connsiteX4" fmla="*/ 736279 w 842171"/>
              <a:gd name="connsiteY4" fmla="*/ 649609 h 1236730"/>
              <a:gd name="connsiteX5" fmla="*/ 580372 w 842171"/>
              <a:gd name="connsiteY5" fmla="*/ 1026391 h 1236730"/>
              <a:gd name="connsiteX6" fmla="*/ 499171 w 842171"/>
              <a:gd name="connsiteY6" fmla="*/ 1227773 h 1236730"/>
              <a:gd name="connsiteX7" fmla="*/ 311280 w 842171"/>
              <a:gd name="connsiteY7" fmla="*/ 815531 h 1236730"/>
              <a:gd name="connsiteX8" fmla="*/ 213346 w 842171"/>
              <a:gd name="connsiteY8" fmla="*/ 1084857 h 1236730"/>
              <a:gd name="connsiteX9" fmla="*/ 224115 w 842171"/>
              <a:gd name="connsiteY9" fmla="*/ 747307 h 1236730"/>
              <a:gd name="connsiteX10" fmla="*/ 0 w 842171"/>
              <a:gd name="connsiteY10" fmla="*/ 951939 h 1236730"/>
              <a:gd name="connsiteX11" fmla="*/ 148386 w 842171"/>
              <a:gd name="connsiteY11" fmla="*/ 717820 h 1236730"/>
              <a:gd name="connsiteX12" fmla="*/ 406004 w 842171"/>
              <a:gd name="connsiteY12" fmla="*/ 0 h 1236730"/>
              <a:gd name="connsiteX0" fmla="*/ 406004 w 842171"/>
              <a:gd name="connsiteY0" fmla="*/ 0 h 1236730"/>
              <a:gd name="connsiteX1" fmla="*/ 623622 w 842171"/>
              <a:gd name="connsiteY1" fmla="*/ 81203 h 1236730"/>
              <a:gd name="connsiteX2" fmla="*/ 836965 w 842171"/>
              <a:gd name="connsiteY2" fmla="*/ 240346 h 1236730"/>
              <a:gd name="connsiteX3" fmla="*/ 784998 w 842171"/>
              <a:gd name="connsiteY3" fmla="*/ 587895 h 1236730"/>
              <a:gd name="connsiteX4" fmla="*/ 736279 w 842171"/>
              <a:gd name="connsiteY4" fmla="*/ 649609 h 1236730"/>
              <a:gd name="connsiteX5" fmla="*/ 580372 w 842171"/>
              <a:gd name="connsiteY5" fmla="*/ 1026391 h 1236730"/>
              <a:gd name="connsiteX6" fmla="*/ 499171 w 842171"/>
              <a:gd name="connsiteY6" fmla="*/ 1227773 h 1236730"/>
              <a:gd name="connsiteX7" fmla="*/ 311280 w 842171"/>
              <a:gd name="connsiteY7" fmla="*/ 815531 h 1236730"/>
              <a:gd name="connsiteX8" fmla="*/ 213346 w 842171"/>
              <a:gd name="connsiteY8" fmla="*/ 1084857 h 1236730"/>
              <a:gd name="connsiteX9" fmla="*/ 224115 w 842171"/>
              <a:gd name="connsiteY9" fmla="*/ 747307 h 1236730"/>
              <a:gd name="connsiteX10" fmla="*/ 0 w 842171"/>
              <a:gd name="connsiteY10" fmla="*/ 951939 h 1236730"/>
              <a:gd name="connsiteX11" fmla="*/ 148386 w 842171"/>
              <a:gd name="connsiteY11" fmla="*/ 717820 h 1236730"/>
              <a:gd name="connsiteX12" fmla="*/ 406004 w 842171"/>
              <a:gd name="connsiteY12" fmla="*/ 0 h 1236730"/>
              <a:gd name="connsiteX0" fmla="*/ 406004 w 842171"/>
              <a:gd name="connsiteY0" fmla="*/ 0 h 1236730"/>
              <a:gd name="connsiteX1" fmla="*/ 623622 w 842171"/>
              <a:gd name="connsiteY1" fmla="*/ 81203 h 1236730"/>
              <a:gd name="connsiteX2" fmla="*/ 836965 w 842171"/>
              <a:gd name="connsiteY2" fmla="*/ 240346 h 1236730"/>
              <a:gd name="connsiteX3" fmla="*/ 784998 w 842171"/>
              <a:gd name="connsiteY3" fmla="*/ 587895 h 1236730"/>
              <a:gd name="connsiteX4" fmla="*/ 736279 w 842171"/>
              <a:gd name="connsiteY4" fmla="*/ 649609 h 1236730"/>
              <a:gd name="connsiteX5" fmla="*/ 580372 w 842171"/>
              <a:gd name="connsiteY5" fmla="*/ 1026391 h 1236730"/>
              <a:gd name="connsiteX6" fmla="*/ 499171 w 842171"/>
              <a:gd name="connsiteY6" fmla="*/ 1227773 h 1236730"/>
              <a:gd name="connsiteX7" fmla="*/ 311280 w 842171"/>
              <a:gd name="connsiteY7" fmla="*/ 815531 h 1236730"/>
              <a:gd name="connsiteX8" fmla="*/ 213346 w 842171"/>
              <a:gd name="connsiteY8" fmla="*/ 1084857 h 1236730"/>
              <a:gd name="connsiteX9" fmla="*/ 224115 w 842171"/>
              <a:gd name="connsiteY9" fmla="*/ 747307 h 1236730"/>
              <a:gd name="connsiteX10" fmla="*/ 0 w 842171"/>
              <a:gd name="connsiteY10" fmla="*/ 951939 h 1236730"/>
              <a:gd name="connsiteX11" fmla="*/ 148386 w 842171"/>
              <a:gd name="connsiteY11" fmla="*/ 717820 h 1236730"/>
              <a:gd name="connsiteX12" fmla="*/ 406004 w 842171"/>
              <a:gd name="connsiteY12" fmla="*/ 0 h 1236730"/>
              <a:gd name="connsiteX0" fmla="*/ 7071 w 1105834"/>
              <a:gd name="connsiteY0" fmla="*/ 961443 h 1155527"/>
              <a:gd name="connsiteX1" fmla="*/ 887285 w 1105834"/>
              <a:gd name="connsiteY1" fmla="*/ 0 h 1155527"/>
              <a:gd name="connsiteX2" fmla="*/ 1100628 w 1105834"/>
              <a:gd name="connsiteY2" fmla="*/ 159143 h 1155527"/>
              <a:gd name="connsiteX3" fmla="*/ 1048661 w 1105834"/>
              <a:gd name="connsiteY3" fmla="*/ 506692 h 1155527"/>
              <a:gd name="connsiteX4" fmla="*/ 999942 w 1105834"/>
              <a:gd name="connsiteY4" fmla="*/ 568406 h 1155527"/>
              <a:gd name="connsiteX5" fmla="*/ 844035 w 1105834"/>
              <a:gd name="connsiteY5" fmla="*/ 945188 h 1155527"/>
              <a:gd name="connsiteX6" fmla="*/ 762834 w 1105834"/>
              <a:gd name="connsiteY6" fmla="*/ 1146570 h 1155527"/>
              <a:gd name="connsiteX7" fmla="*/ 574943 w 1105834"/>
              <a:gd name="connsiteY7" fmla="*/ 734328 h 1155527"/>
              <a:gd name="connsiteX8" fmla="*/ 477009 w 1105834"/>
              <a:gd name="connsiteY8" fmla="*/ 1003654 h 1155527"/>
              <a:gd name="connsiteX9" fmla="*/ 487778 w 1105834"/>
              <a:gd name="connsiteY9" fmla="*/ 666104 h 1155527"/>
              <a:gd name="connsiteX10" fmla="*/ 263663 w 1105834"/>
              <a:gd name="connsiteY10" fmla="*/ 870736 h 1155527"/>
              <a:gd name="connsiteX11" fmla="*/ 412049 w 1105834"/>
              <a:gd name="connsiteY11" fmla="*/ 636617 h 1155527"/>
              <a:gd name="connsiteX12" fmla="*/ 7071 w 1105834"/>
              <a:gd name="connsiteY12" fmla="*/ 961443 h 1155527"/>
              <a:gd name="connsiteX0" fmla="*/ 7071 w 1105834"/>
              <a:gd name="connsiteY0" fmla="*/ 810373 h 1004457"/>
              <a:gd name="connsiteX1" fmla="*/ 130495 w 1105834"/>
              <a:gd name="connsiteY1" fmla="*/ 492058 h 1004457"/>
              <a:gd name="connsiteX2" fmla="*/ 1100628 w 1105834"/>
              <a:gd name="connsiteY2" fmla="*/ 8073 h 1004457"/>
              <a:gd name="connsiteX3" fmla="*/ 1048661 w 1105834"/>
              <a:gd name="connsiteY3" fmla="*/ 355622 h 1004457"/>
              <a:gd name="connsiteX4" fmla="*/ 999942 w 1105834"/>
              <a:gd name="connsiteY4" fmla="*/ 417336 h 1004457"/>
              <a:gd name="connsiteX5" fmla="*/ 844035 w 1105834"/>
              <a:gd name="connsiteY5" fmla="*/ 794118 h 1004457"/>
              <a:gd name="connsiteX6" fmla="*/ 762834 w 1105834"/>
              <a:gd name="connsiteY6" fmla="*/ 995500 h 1004457"/>
              <a:gd name="connsiteX7" fmla="*/ 574943 w 1105834"/>
              <a:gd name="connsiteY7" fmla="*/ 583258 h 1004457"/>
              <a:gd name="connsiteX8" fmla="*/ 477009 w 1105834"/>
              <a:gd name="connsiteY8" fmla="*/ 852584 h 1004457"/>
              <a:gd name="connsiteX9" fmla="*/ 487778 w 1105834"/>
              <a:gd name="connsiteY9" fmla="*/ 515034 h 1004457"/>
              <a:gd name="connsiteX10" fmla="*/ 263663 w 1105834"/>
              <a:gd name="connsiteY10" fmla="*/ 719666 h 1004457"/>
              <a:gd name="connsiteX11" fmla="*/ 412049 w 1105834"/>
              <a:gd name="connsiteY11" fmla="*/ 485547 h 1004457"/>
              <a:gd name="connsiteX12" fmla="*/ 7071 w 1105834"/>
              <a:gd name="connsiteY12" fmla="*/ 810373 h 1004457"/>
              <a:gd name="connsiteX0" fmla="*/ 48575 w 1096847"/>
              <a:gd name="connsiteY0" fmla="*/ 461821 h 655905"/>
              <a:gd name="connsiteX1" fmla="*/ 171999 w 1096847"/>
              <a:gd name="connsiteY1" fmla="*/ 143506 h 655905"/>
              <a:gd name="connsiteX2" fmla="*/ 2075 w 1096847"/>
              <a:gd name="connsiteY2" fmla="*/ 325386 h 655905"/>
              <a:gd name="connsiteX3" fmla="*/ 1090165 w 1096847"/>
              <a:gd name="connsiteY3" fmla="*/ 7070 h 655905"/>
              <a:gd name="connsiteX4" fmla="*/ 1041446 w 1096847"/>
              <a:gd name="connsiteY4" fmla="*/ 68784 h 655905"/>
              <a:gd name="connsiteX5" fmla="*/ 885539 w 1096847"/>
              <a:gd name="connsiteY5" fmla="*/ 445566 h 655905"/>
              <a:gd name="connsiteX6" fmla="*/ 804338 w 1096847"/>
              <a:gd name="connsiteY6" fmla="*/ 646948 h 655905"/>
              <a:gd name="connsiteX7" fmla="*/ 616447 w 1096847"/>
              <a:gd name="connsiteY7" fmla="*/ 234706 h 655905"/>
              <a:gd name="connsiteX8" fmla="*/ 518513 w 1096847"/>
              <a:gd name="connsiteY8" fmla="*/ 504032 h 655905"/>
              <a:gd name="connsiteX9" fmla="*/ 529282 w 1096847"/>
              <a:gd name="connsiteY9" fmla="*/ 166482 h 655905"/>
              <a:gd name="connsiteX10" fmla="*/ 305167 w 1096847"/>
              <a:gd name="connsiteY10" fmla="*/ 371114 h 655905"/>
              <a:gd name="connsiteX11" fmla="*/ 453553 w 1096847"/>
              <a:gd name="connsiteY11" fmla="*/ 136995 h 655905"/>
              <a:gd name="connsiteX12" fmla="*/ 48575 w 1096847"/>
              <a:gd name="connsiteY12" fmla="*/ 461821 h 655905"/>
              <a:gd name="connsiteX0" fmla="*/ 48575 w 1096847"/>
              <a:gd name="connsiteY0" fmla="*/ 454751 h 648835"/>
              <a:gd name="connsiteX1" fmla="*/ 171999 w 1096847"/>
              <a:gd name="connsiteY1" fmla="*/ 136436 h 648835"/>
              <a:gd name="connsiteX2" fmla="*/ 2075 w 1096847"/>
              <a:gd name="connsiteY2" fmla="*/ 318316 h 648835"/>
              <a:gd name="connsiteX3" fmla="*/ 330623 w 1096847"/>
              <a:gd name="connsiteY3" fmla="*/ 58733 h 648835"/>
              <a:gd name="connsiteX4" fmla="*/ 1090165 w 1096847"/>
              <a:gd name="connsiteY4" fmla="*/ 0 h 648835"/>
              <a:gd name="connsiteX5" fmla="*/ 1041446 w 1096847"/>
              <a:gd name="connsiteY5" fmla="*/ 61714 h 648835"/>
              <a:gd name="connsiteX6" fmla="*/ 885539 w 1096847"/>
              <a:gd name="connsiteY6" fmla="*/ 438496 h 648835"/>
              <a:gd name="connsiteX7" fmla="*/ 804338 w 1096847"/>
              <a:gd name="connsiteY7" fmla="*/ 639878 h 648835"/>
              <a:gd name="connsiteX8" fmla="*/ 616447 w 1096847"/>
              <a:gd name="connsiteY8" fmla="*/ 227636 h 648835"/>
              <a:gd name="connsiteX9" fmla="*/ 518513 w 1096847"/>
              <a:gd name="connsiteY9" fmla="*/ 496962 h 648835"/>
              <a:gd name="connsiteX10" fmla="*/ 529282 w 1096847"/>
              <a:gd name="connsiteY10" fmla="*/ 159412 h 648835"/>
              <a:gd name="connsiteX11" fmla="*/ 305167 w 1096847"/>
              <a:gd name="connsiteY11" fmla="*/ 364044 h 648835"/>
              <a:gd name="connsiteX12" fmla="*/ 453553 w 1096847"/>
              <a:gd name="connsiteY12" fmla="*/ 129925 h 648835"/>
              <a:gd name="connsiteX13" fmla="*/ 48575 w 1096847"/>
              <a:gd name="connsiteY13" fmla="*/ 454751 h 648835"/>
              <a:gd name="connsiteX0" fmla="*/ 124545 w 1172817"/>
              <a:gd name="connsiteY0" fmla="*/ 455119 h 649203"/>
              <a:gd name="connsiteX1" fmla="*/ 247969 w 1172817"/>
              <a:gd name="connsiteY1" fmla="*/ 136804 h 649203"/>
              <a:gd name="connsiteX2" fmla="*/ 78045 w 1172817"/>
              <a:gd name="connsiteY2" fmla="*/ 318684 h 649203"/>
              <a:gd name="connsiteX3" fmla="*/ 406593 w 1172817"/>
              <a:gd name="connsiteY3" fmla="*/ 59101 h 649203"/>
              <a:gd name="connsiteX4" fmla="*/ 16830 w 1172817"/>
              <a:gd name="connsiteY4" fmla="*/ 146800 h 649203"/>
              <a:gd name="connsiteX5" fmla="*/ 1166135 w 1172817"/>
              <a:gd name="connsiteY5" fmla="*/ 368 h 649203"/>
              <a:gd name="connsiteX6" fmla="*/ 1117416 w 1172817"/>
              <a:gd name="connsiteY6" fmla="*/ 62082 h 649203"/>
              <a:gd name="connsiteX7" fmla="*/ 961509 w 1172817"/>
              <a:gd name="connsiteY7" fmla="*/ 438864 h 649203"/>
              <a:gd name="connsiteX8" fmla="*/ 880308 w 1172817"/>
              <a:gd name="connsiteY8" fmla="*/ 640246 h 649203"/>
              <a:gd name="connsiteX9" fmla="*/ 692417 w 1172817"/>
              <a:gd name="connsiteY9" fmla="*/ 228004 h 649203"/>
              <a:gd name="connsiteX10" fmla="*/ 594483 w 1172817"/>
              <a:gd name="connsiteY10" fmla="*/ 497330 h 649203"/>
              <a:gd name="connsiteX11" fmla="*/ 605252 w 1172817"/>
              <a:gd name="connsiteY11" fmla="*/ 159780 h 649203"/>
              <a:gd name="connsiteX12" fmla="*/ 381137 w 1172817"/>
              <a:gd name="connsiteY12" fmla="*/ 364412 h 649203"/>
              <a:gd name="connsiteX13" fmla="*/ 529523 w 1172817"/>
              <a:gd name="connsiteY13" fmla="*/ 130293 h 649203"/>
              <a:gd name="connsiteX14" fmla="*/ 124545 w 1172817"/>
              <a:gd name="connsiteY14" fmla="*/ 455119 h 649203"/>
              <a:gd name="connsiteX0" fmla="*/ 124545 w 1172817"/>
              <a:gd name="connsiteY0" fmla="*/ 454877 h 648961"/>
              <a:gd name="connsiteX1" fmla="*/ 247969 w 1172817"/>
              <a:gd name="connsiteY1" fmla="*/ 136562 h 648961"/>
              <a:gd name="connsiteX2" fmla="*/ 78045 w 1172817"/>
              <a:gd name="connsiteY2" fmla="*/ 318442 h 648961"/>
              <a:gd name="connsiteX3" fmla="*/ 406593 w 1172817"/>
              <a:gd name="connsiteY3" fmla="*/ 58859 h 648961"/>
              <a:gd name="connsiteX4" fmla="*/ 16830 w 1172817"/>
              <a:gd name="connsiteY4" fmla="*/ 146558 h 648961"/>
              <a:gd name="connsiteX5" fmla="*/ 620962 w 1172817"/>
              <a:gd name="connsiteY5" fmla="*/ 62107 h 648961"/>
              <a:gd name="connsiteX6" fmla="*/ 1166135 w 1172817"/>
              <a:gd name="connsiteY6" fmla="*/ 126 h 648961"/>
              <a:gd name="connsiteX7" fmla="*/ 1117416 w 1172817"/>
              <a:gd name="connsiteY7" fmla="*/ 61840 h 648961"/>
              <a:gd name="connsiteX8" fmla="*/ 961509 w 1172817"/>
              <a:gd name="connsiteY8" fmla="*/ 438622 h 648961"/>
              <a:gd name="connsiteX9" fmla="*/ 880308 w 1172817"/>
              <a:gd name="connsiteY9" fmla="*/ 640004 h 648961"/>
              <a:gd name="connsiteX10" fmla="*/ 692417 w 1172817"/>
              <a:gd name="connsiteY10" fmla="*/ 227762 h 648961"/>
              <a:gd name="connsiteX11" fmla="*/ 594483 w 1172817"/>
              <a:gd name="connsiteY11" fmla="*/ 497088 h 648961"/>
              <a:gd name="connsiteX12" fmla="*/ 605252 w 1172817"/>
              <a:gd name="connsiteY12" fmla="*/ 159538 h 648961"/>
              <a:gd name="connsiteX13" fmla="*/ 381137 w 1172817"/>
              <a:gd name="connsiteY13" fmla="*/ 364170 h 648961"/>
              <a:gd name="connsiteX14" fmla="*/ 529523 w 1172817"/>
              <a:gd name="connsiteY14" fmla="*/ 130051 h 648961"/>
              <a:gd name="connsiteX15" fmla="*/ 124545 w 1172817"/>
              <a:gd name="connsiteY15" fmla="*/ 454877 h 648961"/>
              <a:gd name="connsiteX0" fmla="*/ 124545 w 1168283"/>
              <a:gd name="connsiteY0" fmla="*/ 454877 h 786778"/>
              <a:gd name="connsiteX1" fmla="*/ 247969 w 1168283"/>
              <a:gd name="connsiteY1" fmla="*/ 136562 h 786778"/>
              <a:gd name="connsiteX2" fmla="*/ 78045 w 1168283"/>
              <a:gd name="connsiteY2" fmla="*/ 318442 h 786778"/>
              <a:gd name="connsiteX3" fmla="*/ 406593 w 1168283"/>
              <a:gd name="connsiteY3" fmla="*/ 58859 h 786778"/>
              <a:gd name="connsiteX4" fmla="*/ 16830 w 1168283"/>
              <a:gd name="connsiteY4" fmla="*/ 146558 h 786778"/>
              <a:gd name="connsiteX5" fmla="*/ 620962 w 1168283"/>
              <a:gd name="connsiteY5" fmla="*/ 62107 h 786778"/>
              <a:gd name="connsiteX6" fmla="*/ 1166135 w 1168283"/>
              <a:gd name="connsiteY6" fmla="*/ 126 h 786778"/>
              <a:gd name="connsiteX7" fmla="*/ 945271 w 1168283"/>
              <a:gd name="connsiteY7" fmla="*/ 786170 h 786778"/>
              <a:gd name="connsiteX8" fmla="*/ 961509 w 1168283"/>
              <a:gd name="connsiteY8" fmla="*/ 438622 h 786778"/>
              <a:gd name="connsiteX9" fmla="*/ 880308 w 1168283"/>
              <a:gd name="connsiteY9" fmla="*/ 640004 h 786778"/>
              <a:gd name="connsiteX10" fmla="*/ 692417 w 1168283"/>
              <a:gd name="connsiteY10" fmla="*/ 227762 h 786778"/>
              <a:gd name="connsiteX11" fmla="*/ 594483 w 1168283"/>
              <a:gd name="connsiteY11" fmla="*/ 497088 h 786778"/>
              <a:gd name="connsiteX12" fmla="*/ 605252 w 1168283"/>
              <a:gd name="connsiteY12" fmla="*/ 159538 h 786778"/>
              <a:gd name="connsiteX13" fmla="*/ 381137 w 1168283"/>
              <a:gd name="connsiteY13" fmla="*/ 364170 h 786778"/>
              <a:gd name="connsiteX14" fmla="*/ 529523 w 1168283"/>
              <a:gd name="connsiteY14" fmla="*/ 130051 h 786778"/>
              <a:gd name="connsiteX15" fmla="*/ 124545 w 1168283"/>
              <a:gd name="connsiteY15" fmla="*/ 454877 h 786778"/>
              <a:gd name="connsiteX0" fmla="*/ 124545 w 1200309"/>
              <a:gd name="connsiteY0" fmla="*/ 470920 h 839519"/>
              <a:gd name="connsiteX1" fmla="*/ 247969 w 1200309"/>
              <a:gd name="connsiteY1" fmla="*/ 152605 h 839519"/>
              <a:gd name="connsiteX2" fmla="*/ 78045 w 1200309"/>
              <a:gd name="connsiteY2" fmla="*/ 334485 h 839519"/>
              <a:gd name="connsiteX3" fmla="*/ 406593 w 1200309"/>
              <a:gd name="connsiteY3" fmla="*/ 74902 h 839519"/>
              <a:gd name="connsiteX4" fmla="*/ 16830 w 1200309"/>
              <a:gd name="connsiteY4" fmla="*/ 162601 h 839519"/>
              <a:gd name="connsiteX5" fmla="*/ 620962 w 1200309"/>
              <a:gd name="connsiteY5" fmla="*/ 78150 h 839519"/>
              <a:gd name="connsiteX6" fmla="*/ 1166135 w 1200309"/>
              <a:gd name="connsiteY6" fmla="*/ 16169 h 839519"/>
              <a:gd name="connsiteX7" fmla="*/ 1137398 w 1200309"/>
              <a:gd name="connsiteY7" fmla="*/ 776495 h 839519"/>
              <a:gd name="connsiteX8" fmla="*/ 945271 w 1200309"/>
              <a:gd name="connsiteY8" fmla="*/ 802213 h 839519"/>
              <a:gd name="connsiteX9" fmla="*/ 961509 w 1200309"/>
              <a:gd name="connsiteY9" fmla="*/ 454665 h 839519"/>
              <a:gd name="connsiteX10" fmla="*/ 880308 w 1200309"/>
              <a:gd name="connsiteY10" fmla="*/ 656047 h 839519"/>
              <a:gd name="connsiteX11" fmla="*/ 692417 w 1200309"/>
              <a:gd name="connsiteY11" fmla="*/ 243805 h 839519"/>
              <a:gd name="connsiteX12" fmla="*/ 594483 w 1200309"/>
              <a:gd name="connsiteY12" fmla="*/ 513131 h 839519"/>
              <a:gd name="connsiteX13" fmla="*/ 605252 w 1200309"/>
              <a:gd name="connsiteY13" fmla="*/ 175581 h 839519"/>
              <a:gd name="connsiteX14" fmla="*/ 381137 w 1200309"/>
              <a:gd name="connsiteY14" fmla="*/ 380213 h 839519"/>
              <a:gd name="connsiteX15" fmla="*/ 529523 w 1200309"/>
              <a:gd name="connsiteY15" fmla="*/ 146094 h 839519"/>
              <a:gd name="connsiteX16" fmla="*/ 124545 w 1200309"/>
              <a:gd name="connsiteY16" fmla="*/ 470920 h 839519"/>
              <a:gd name="connsiteX0" fmla="*/ 124545 w 1201358"/>
              <a:gd name="connsiteY0" fmla="*/ 466448 h 812487"/>
              <a:gd name="connsiteX1" fmla="*/ 247969 w 1201358"/>
              <a:gd name="connsiteY1" fmla="*/ 148133 h 812487"/>
              <a:gd name="connsiteX2" fmla="*/ 78045 w 1201358"/>
              <a:gd name="connsiteY2" fmla="*/ 330013 h 812487"/>
              <a:gd name="connsiteX3" fmla="*/ 406593 w 1201358"/>
              <a:gd name="connsiteY3" fmla="*/ 70430 h 812487"/>
              <a:gd name="connsiteX4" fmla="*/ 16830 w 1201358"/>
              <a:gd name="connsiteY4" fmla="*/ 158129 h 812487"/>
              <a:gd name="connsiteX5" fmla="*/ 620962 w 1201358"/>
              <a:gd name="connsiteY5" fmla="*/ 73678 h 812487"/>
              <a:gd name="connsiteX6" fmla="*/ 1166135 w 1201358"/>
              <a:gd name="connsiteY6" fmla="*/ 11697 h 812487"/>
              <a:gd name="connsiteX7" fmla="*/ 1127654 w 1201358"/>
              <a:gd name="connsiteY7" fmla="*/ 369257 h 812487"/>
              <a:gd name="connsiteX8" fmla="*/ 1137398 w 1201358"/>
              <a:gd name="connsiteY8" fmla="*/ 772023 h 812487"/>
              <a:gd name="connsiteX9" fmla="*/ 945271 w 1201358"/>
              <a:gd name="connsiteY9" fmla="*/ 797741 h 812487"/>
              <a:gd name="connsiteX10" fmla="*/ 961509 w 1201358"/>
              <a:gd name="connsiteY10" fmla="*/ 450193 h 812487"/>
              <a:gd name="connsiteX11" fmla="*/ 880308 w 1201358"/>
              <a:gd name="connsiteY11" fmla="*/ 651575 h 812487"/>
              <a:gd name="connsiteX12" fmla="*/ 692417 w 1201358"/>
              <a:gd name="connsiteY12" fmla="*/ 239333 h 812487"/>
              <a:gd name="connsiteX13" fmla="*/ 594483 w 1201358"/>
              <a:gd name="connsiteY13" fmla="*/ 508659 h 812487"/>
              <a:gd name="connsiteX14" fmla="*/ 605252 w 1201358"/>
              <a:gd name="connsiteY14" fmla="*/ 171109 h 812487"/>
              <a:gd name="connsiteX15" fmla="*/ 381137 w 1201358"/>
              <a:gd name="connsiteY15" fmla="*/ 375741 h 812487"/>
              <a:gd name="connsiteX16" fmla="*/ 529523 w 1201358"/>
              <a:gd name="connsiteY16" fmla="*/ 141622 h 812487"/>
              <a:gd name="connsiteX17" fmla="*/ 124545 w 1201358"/>
              <a:gd name="connsiteY17" fmla="*/ 466448 h 812487"/>
              <a:gd name="connsiteX0" fmla="*/ 124545 w 1323359"/>
              <a:gd name="connsiteY0" fmla="*/ 406837 h 752876"/>
              <a:gd name="connsiteX1" fmla="*/ 247969 w 1323359"/>
              <a:gd name="connsiteY1" fmla="*/ 88522 h 752876"/>
              <a:gd name="connsiteX2" fmla="*/ 78045 w 1323359"/>
              <a:gd name="connsiteY2" fmla="*/ 270402 h 752876"/>
              <a:gd name="connsiteX3" fmla="*/ 406593 w 1323359"/>
              <a:gd name="connsiteY3" fmla="*/ 10819 h 752876"/>
              <a:gd name="connsiteX4" fmla="*/ 16830 w 1323359"/>
              <a:gd name="connsiteY4" fmla="*/ 98518 h 752876"/>
              <a:gd name="connsiteX5" fmla="*/ 620962 w 1323359"/>
              <a:gd name="connsiteY5" fmla="*/ 14067 h 752876"/>
              <a:gd name="connsiteX6" fmla="*/ 1302552 w 1323359"/>
              <a:gd name="connsiteY6" fmla="*/ 458793 h 752876"/>
              <a:gd name="connsiteX7" fmla="*/ 1127654 w 1323359"/>
              <a:gd name="connsiteY7" fmla="*/ 309646 h 752876"/>
              <a:gd name="connsiteX8" fmla="*/ 1137398 w 1323359"/>
              <a:gd name="connsiteY8" fmla="*/ 712412 h 752876"/>
              <a:gd name="connsiteX9" fmla="*/ 945271 w 1323359"/>
              <a:gd name="connsiteY9" fmla="*/ 738130 h 752876"/>
              <a:gd name="connsiteX10" fmla="*/ 961509 w 1323359"/>
              <a:gd name="connsiteY10" fmla="*/ 390582 h 752876"/>
              <a:gd name="connsiteX11" fmla="*/ 880308 w 1323359"/>
              <a:gd name="connsiteY11" fmla="*/ 591964 h 752876"/>
              <a:gd name="connsiteX12" fmla="*/ 692417 w 1323359"/>
              <a:gd name="connsiteY12" fmla="*/ 179722 h 752876"/>
              <a:gd name="connsiteX13" fmla="*/ 594483 w 1323359"/>
              <a:gd name="connsiteY13" fmla="*/ 449048 h 752876"/>
              <a:gd name="connsiteX14" fmla="*/ 605252 w 1323359"/>
              <a:gd name="connsiteY14" fmla="*/ 111498 h 752876"/>
              <a:gd name="connsiteX15" fmla="*/ 381137 w 1323359"/>
              <a:gd name="connsiteY15" fmla="*/ 316130 h 752876"/>
              <a:gd name="connsiteX16" fmla="*/ 529523 w 1323359"/>
              <a:gd name="connsiteY16" fmla="*/ 82011 h 752876"/>
              <a:gd name="connsiteX17" fmla="*/ 124545 w 1323359"/>
              <a:gd name="connsiteY17" fmla="*/ 406837 h 752876"/>
              <a:gd name="connsiteX0" fmla="*/ 124545 w 1305672"/>
              <a:gd name="connsiteY0" fmla="*/ 406837 h 752876"/>
              <a:gd name="connsiteX1" fmla="*/ 247969 w 1305672"/>
              <a:gd name="connsiteY1" fmla="*/ 88522 h 752876"/>
              <a:gd name="connsiteX2" fmla="*/ 78045 w 1305672"/>
              <a:gd name="connsiteY2" fmla="*/ 270402 h 752876"/>
              <a:gd name="connsiteX3" fmla="*/ 406593 w 1305672"/>
              <a:gd name="connsiteY3" fmla="*/ 10819 h 752876"/>
              <a:gd name="connsiteX4" fmla="*/ 16830 w 1305672"/>
              <a:gd name="connsiteY4" fmla="*/ 98518 h 752876"/>
              <a:gd name="connsiteX5" fmla="*/ 620962 w 1305672"/>
              <a:gd name="connsiteY5" fmla="*/ 14067 h 752876"/>
              <a:gd name="connsiteX6" fmla="*/ 932772 w 1305672"/>
              <a:gd name="connsiteY6" fmla="*/ 143991 h 752876"/>
              <a:gd name="connsiteX7" fmla="*/ 1302552 w 1305672"/>
              <a:gd name="connsiteY7" fmla="*/ 458793 h 752876"/>
              <a:gd name="connsiteX8" fmla="*/ 1127654 w 1305672"/>
              <a:gd name="connsiteY8" fmla="*/ 309646 h 752876"/>
              <a:gd name="connsiteX9" fmla="*/ 1137398 w 1305672"/>
              <a:gd name="connsiteY9" fmla="*/ 712412 h 752876"/>
              <a:gd name="connsiteX10" fmla="*/ 945271 w 1305672"/>
              <a:gd name="connsiteY10" fmla="*/ 738130 h 752876"/>
              <a:gd name="connsiteX11" fmla="*/ 961509 w 1305672"/>
              <a:gd name="connsiteY11" fmla="*/ 390582 h 752876"/>
              <a:gd name="connsiteX12" fmla="*/ 880308 w 1305672"/>
              <a:gd name="connsiteY12" fmla="*/ 591964 h 752876"/>
              <a:gd name="connsiteX13" fmla="*/ 692417 w 1305672"/>
              <a:gd name="connsiteY13" fmla="*/ 179722 h 752876"/>
              <a:gd name="connsiteX14" fmla="*/ 594483 w 1305672"/>
              <a:gd name="connsiteY14" fmla="*/ 449048 h 752876"/>
              <a:gd name="connsiteX15" fmla="*/ 605252 w 1305672"/>
              <a:gd name="connsiteY15" fmla="*/ 111498 h 752876"/>
              <a:gd name="connsiteX16" fmla="*/ 381137 w 1305672"/>
              <a:gd name="connsiteY16" fmla="*/ 316130 h 752876"/>
              <a:gd name="connsiteX17" fmla="*/ 529523 w 1305672"/>
              <a:gd name="connsiteY17" fmla="*/ 82011 h 752876"/>
              <a:gd name="connsiteX18" fmla="*/ 124545 w 1305672"/>
              <a:gd name="connsiteY18" fmla="*/ 406837 h 752876"/>
              <a:gd name="connsiteX0" fmla="*/ 124545 w 1305672"/>
              <a:gd name="connsiteY0" fmla="*/ 406837 h 752876"/>
              <a:gd name="connsiteX1" fmla="*/ 247969 w 1305672"/>
              <a:gd name="connsiteY1" fmla="*/ 88522 h 752876"/>
              <a:gd name="connsiteX2" fmla="*/ 78045 w 1305672"/>
              <a:gd name="connsiteY2" fmla="*/ 270402 h 752876"/>
              <a:gd name="connsiteX3" fmla="*/ 406593 w 1305672"/>
              <a:gd name="connsiteY3" fmla="*/ 10819 h 752876"/>
              <a:gd name="connsiteX4" fmla="*/ 16830 w 1305672"/>
              <a:gd name="connsiteY4" fmla="*/ 98518 h 752876"/>
              <a:gd name="connsiteX5" fmla="*/ 620962 w 1305672"/>
              <a:gd name="connsiteY5" fmla="*/ 14067 h 752876"/>
              <a:gd name="connsiteX6" fmla="*/ 1111413 w 1305672"/>
              <a:gd name="connsiteY6" fmla="*/ 101765 h 752876"/>
              <a:gd name="connsiteX7" fmla="*/ 932772 w 1305672"/>
              <a:gd name="connsiteY7" fmla="*/ 143991 h 752876"/>
              <a:gd name="connsiteX8" fmla="*/ 1302552 w 1305672"/>
              <a:gd name="connsiteY8" fmla="*/ 458793 h 752876"/>
              <a:gd name="connsiteX9" fmla="*/ 1127654 w 1305672"/>
              <a:gd name="connsiteY9" fmla="*/ 309646 h 752876"/>
              <a:gd name="connsiteX10" fmla="*/ 1137398 w 1305672"/>
              <a:gd name="connsiteY10" fmla="*/ 712412 h 752876"/>
              <a:gd name="connsiteX11" fmla="*/ 945271 w 1305672"/>
              <a:gd name="connsiteY11" fmla="*/ 738130 h 752876"/>
              <a:gd name="connsiteX12" fmla="*/ 961509 w 1305672"/>
              <a:gd name="connsiteY12" fmla="*/ 390582 h 752876"/>
              <a:gd name="connsiteX13" fmla="*/ 880308 w 1305672"/>
              <a:gd name="connsiteY13" fmla="*/ 591964 h 752876"/>
              <a:gd name="connsiteX14" fmla="*/ 692417 w 1305672"/>
              <a:gd name="connsiteY14" fmla="*/ 179722 h 752876"/>
              <a:gd name="connsiteX15" fmla="*/ 594483 w 1305672"/>
              <a:gd name="connsiteY15" fmla="*/ 449048 h 752876"/>
              <a:gd name="connsiteX16" fmla="*/ 605252 w 1305672"/>
              <a:gd name="connsiteY16" fmla="*/ 111498 h 752876"/>
              <a:gd name="connsiteX17" fmla="*/ 381137 w 1305672"/>
              <a:gd name="connsiteY17" fmla="*/ 316130 h 752876"/>
              <a:gd name="connsiteX18" fmla="*/ 529523 w 1305672"/>
              <a:gd name="connsiteY18" fmla="*/ 82011 h 752876"/>
              <a:gd name="connsiteX19" fmla="*/ 124545 w 1305672"/>
              <a:gd name="connsiteY19" fmla="*/ 406837 h 752876"/>
              <a:gd name="connsiteX0" fmla="*/ 124545 w 1305672"/>
              <a:gd name="connsiteY0" fmla="*/ 406837 h 752876"/>
              <a:gd name="connsiteX1" fmla="*/ 247969 w 1305672"/>
              <a:gd name="connsiteY1" fmla="*/ 88522 h 752876"/>
              <a:gd name="connsiteX2" fmla="*/ 78045 w 1305672"/>
              <a:gd name="connsiteY2" fmla="*/ 270402 h 752876"/>
              <a:gd name="connsiteX3" fmla="*/ 406593 w 1305672"/>
              <a:gd name="connsiteY3" fmla="*/ 10819 h 752876"/>
              <a:gd name="connsiteX4" fmla="*/ 16830 w 1305672"/>
              <a:gd name="connsiteY4" fmla="*/ 98518 h 752876"/>
              <a:gd name="connsiteX5" fmla="*/ 620962 w 1305672"/>
              <a:gd name="connsiteY5" fmla="*/ 14067 h 752876"/>
              <a:gd name="connsiteX6" fmla="*/ 1111413 w 1305672"/>
              <a:gd name="connsiteY6" fmla="*/ 101765 h 752876"/>
              <a:gd name="connsiteX7" fmla="*/ 932772 w 1305672"/>
              <a:gd name="connsiteY7" fmla="*/ 143991 h 752876"/>
              <a:gd name="connsiteX8" fmla="*/ 1302552 w 1305672"/>
              <a:gd name="connsiteY8" fmla="*/ 458793 h 752876"/>
              <a:gd name="connsiteX9" fmla="*/ 1127654 w 1305672"/>
              <a:gd name="connsiteY9" fmla="*/ 309646 h 752876"/>
              <a:gd name="connsiteX10" fmla="*/ 1137398 w 1305672"/>
              <a:gd name="connsiteY10" fmla="*/ 712412 h 752876"/>
              <a:gd name="connsiteX11" fmla="*/ 945271 w 1305672"/>
              <a:gd name="connsiteY11" fmla="*/ 738130 h 752876"/>
              <a:gd name="connsiteX12" fmla="*/ 961509 w 1305672"/>
              <a:gd name="connsiteY12" fmla="*/ 390582 h 752876"/>
              <a:gd name="connsiteX13" fmla="*/ 880308 w 1305672"/>
              <a:gd name="connsiteY13" fmla="*/ 591964 h 752876"/>
              <a:gd name="connsiteX14" fmla="*/ 692417 w 1305672"/>
              <a:gd name="connsiteY14" fmla="*/ 179722 h 752876"/>
              <a:gd name="connsiteX15" fmla="*/ 594483 w 1305672"/>
              <a:gd name="connsiteY15" fmla="*/ 449048 h 752876"/>
              <a:gd name="connsiteX16" fmla="*/ 605252 w 1305672"/>
              <a:gd name="connsiteY16" fmla="*/ 111498 h 752876"/>
              <a:gd name="connsiteX17" fmla="*/ 381137 w 1305672"/>
              <a:gd name="connsiteY17" fmla="*/ 316130 h 752876"/>
              <a:gd name="connsiteX18" fmla="*/ 529523 w 1305672"/>
              <a:gd name="connsiteY18" fmla="*/ 82011 h 752876"/>
              <a:gd name="connsiteX19" fmla="*/ 124545 w 1305672"/>
              <a:gd name="connsiteY19" fmla="*/ 406837 h 752876"/>
              <a:gd name="connsiteX0" fmla="*/ 124545 w 1305672"/>
              <a:gd name="connsiteY0" fmla="*/ 421531 h 767570"/>
              <a:gd name="connsiteX1" fmla="*/ 247969 w 1305672"/>
              <a:gd name="connsiteY1" fmla="*/ 103216 h 767570"/>
              <a:gd name="connsiteX2" fmla="*/ 78045 w 1305672"/>
              <a:gd name="connsiteY2" fmla="*/ 285096 h 767570"/>
              <a:gd name="connsiteX3" fmla="*/ 406593 w 1305672"/>
              <a:gd name="connsiteY3" fmla="*/ 25513 h 767570"/>
              <a:gd name="connsiteX4" fmla="*/ 16830 w 1305672"/>
              <a:gd name="connsiteY4" fmla="*/ 113212 h 767570"/>
              <a:gd name="connsiteX5" fmla="*/ 620962 w 1305672"/>
              <a:gd name="connsiteY5" fmla="*/ 28761 h 767570"/>
              <a:gd name="connsiteX6" fmla="*/ 1111413 w 1305672"/>
              <a:gd name="connsiteY6" fmla="*/ 116459 h 767570"/>
              <a:gd name="connsiteX7" fmla="*/ 932772 w 1305672"/>
              <a:gd name="connsiteY7" fmla="*/ 158685 h 767570"/>
              <a:gd name="connsiteX8" fmla="*/ 1302552 w 1305672"/>
              <a:gd name="connsiteY8" fmla="*/ 473487 h 767570"/>
              <a:gd name="connsiteX9" fmla="*/ 1127654 w 1305672"/>
              <a:gd name="connsiteY9" fmla="*/ 324340 h 767570"/>
              <a:gd name="connsiteX10" fmla="*/ 1137398 w 1305672"/>
              <a:gd name="connsiteY10" fmla="*/ 727106 h 767570"/>
              <a:gd name="connsiteX11" fmla="*/ 945271 w 1305672"/>
              <a:gd name="connsiteY11" fmla="*/ 752824 h 767570"/>
              <a:gd name="connsiteX12" fmla="*/ 961509 w 1305672"/>
              <a:gd name="connsiteY12" fmla="*/ 405276 h 767570"/>
              <a:gd name="connsiteX13" fmla="*/ 880308 w 1305672"/>
              <a:gd name="connsiteY13" fmla="*/ 606658 h 767570"/>
              <a:gd name="connsiteX14" fmla="*/ 692417 w 1305672"/>
              <a:gd name="connsiteY14" fmla="*/ 194416 h 767570"/>
              <a:gd name="connsiteX15" fmla="*/ 594483 w 1305672"/>
              <a:gd name="connsiteY15" fmla="*/ 463742 h 767570"/>
              <a:gd name="connsiteX16" fmla="*/ 605252 w 1305672"/>
              <a:gd name="connsiteY16" fmla="*/ 126192 h 767570"/>
              <a:gd name="connsiteX17" fmla="*/ 381137 w 1305672"/>
              <a:gd name="connsiteY17" fmla="*/ 330824 h 767570"/>
              <a:gd name="connsiteX18" fmla="*/ 529523 w 1305672"/>
              <a:gd name="connsiteY18" fmla="*/ 96705 h 767570"/>
              <a:gd name="connsiteX19" fmla="*/ 124545 w 1305672"/>
              <a:gd name="connsiteY19" fmla="*/ 421531 h 767570"/>
              <a:gd name="connsiteX0" fmla="*/ 124545 w 1305672"/>
              <a:gd name="connsiteY0" fmla="*/ 418912 h 764951"/>
              <a:gd name="connsiteX1" fmla="*/ 247969 w 1305672"/>
              <a:gd name="connsiteY1" fmla="*/ 100597 h 764951"/>
              <a:gd name="connsiteX2" fmla="*/ 78045 w 1305672"/>
              <a:gd name="connsiteY2" fmla="*/ 282477 h 764951"/>
              <a:gd name="connsiteX3" fmla="*/ 406593 w 1305672"/>
              <a:gd name="connsiteY3" fmla="*/ 22894 h 764951"/>
              <a:gd name="connsiteX4" fmla="*/ 16830 w 1305672"/>
              <a:gd name="connsiteY4" fmla="*/ 110593 h 764951"/>
              <a:gd name="connsiteX5" fmla="*/ 620962 w 1305672"/>
              <a:gd name="connsiteY5" fmla="*/ 26142 h 764951"/>
              <a:gd name="connsiteX6" fmla="*/ 1127653 w 1305672"/>
              <a:gd name="connsiteY6" fmla="*/ 136576 h 764951"/>
              <a:gd name="connsiteX7" fmla="*/ 932772 w 1305672"/>
              <a:gd name="connsiteY7" fmla="*/ 156066 h 764951"/>
              <a:gd name="connsiteX8" fmla="*/ 1302552 w 1305672"/>
              <a:gd name="connsiteY8" fmla="*/ 470868 h 764951"/>
              <a:gd name="connsiteX9" fmla="*/ 1127654 w 1305672"/>
              <a:gd name="connsiteY9" fmla="*/ 321721 h 764951"/>
              <a:gd name="connsiteX10" fmla="*/ 1137398 w 1305672"/>
              <a:gd name="connsiteY10" fmla="*/ 724487 h 764951"/>
              <a:gd name="connsiteX11" fmla="*/ 945271 w 1305672"/>
              <a:gd name="connsiteY11" fmla="*/ 750205 h 764951"/>
              <a:gd name="connsiteX12" fmla="*/ 961509 w 1305672"/>
              <a:gd name="connsiteY12" fmla="*/ 402657 h 764951"/>
              <a:gd name="connsiteX13" fmla="*/ 880308 w 1305672"/>
              <a:gd name="connsiteY13" fmla="*/ 604039 h 764951"/>
              <a:gd name="connsiteX14" fmla="*/ 692417 w 1305672"/>
              <a:gd name="connsiteY14" fmla="*/ 191797 h 764951"/>
              <a:gd name="connsiteX15" fmla="*/ 594483 w 1305672"/>
              <a:gd name="connsiteY15" fmla="*/ 461123 h 764951"/>
              <a:gd name="connsiteX16" fmla="*/ 605252 w 1305672"/>
              <a:gd name="connsiteY16" fmla="*/ 123573 h 764951"/>
              <a:gd name="connsiteX17" fmla="*/ 381137 w 1305672"/>
              <a:gd name="connsiteY17" fmla="*/ 328205 h 764951"/>
              <a:gd name="connsiteX18" fmla="*/ 529523 w 1305672"/>
              <a:gd name="connsiteY18" fmla="*/ 94086 h 764951"/>
              <a:gd name="connsiteX19" fmla="*/ 124545 w 1305672"/>
              <a:gd name="connsiteY19" fmla="*/ 418912 h 764951"/>
              <a:gd name="connsiteX0" fmla="*/ 124545 w 1305672"/>
              <a:gd name="connsiteY0" fmla="*/ 424054 h 770093"/>
              <a:gd name="connsiteX1" fmla="*/ 247969 w 1305672"/>
              <a:gd name="connsiteY1" fmla="*/ 105739 h 770093"/>
              <a:gd name="connsiteX2" fmla="*/ 78045 w 1305672"/>
              <a:gd name="connsiteY2" fmla="*/ 287619 h 770093"/>
              <a:gd name="connsiteX3" fmla="*/ 406593 w 1305672"/>
              <a:gd name="connsiteY3" fmla="*/ 28036 h 770093"/>
              <a:gd name="connsiteX4" fmla="*/ 16830 w 1305672"/>
              <a:gd name="connsiteY4" fmla="*/ 115735 h 770093"/>
              <a:gd name="connsiteX5" fmla="*/ 620962 w 1305672"/>
              <a:gd name="connsiteY5" fmla="*/ 31284 h 770093"/>
              <a:gd name="connsiteX6" fmla="*/ 1127653 w 1305672"/>
              <a:gd name="connsiteY6" fmla="*/ 141718 h 770093"/>
              <a:gd name="connsiteX7" fmla="*/ 932772 w 1305672"/>
              <a:gd name="connsiteY7" fmla="*/ 161208 h 770093"/>
              <a:gd name="connsiteX8" fmla="*/ 1302552 w 1305672"/>
              <a:gd name="connsiteY8" fmla="*/ 476010 h 770093"/>
              <a:gd name="connsiteX9" fmla="*/ 1127654 w 1305672"/>
              <a:gd name="connsiteY9" fmla="*/ 326863 h 770093"/>
              <a:gd name="connsiteX10" fmla="*/ 1137398 w 1305672"/>
              <a:gd name="connsiteY10" fmla="*/ 729629 h 770093"/>
              <a:gd name="connsiteX11" fmla="*/ 945271 w 1305672"/>
              <a:gd name="connsiteY11" fmla="*/ 755347 h 770093"/>
              <a:gd name="connsiteX12" fmla="*/ 961509 w 1305672"/>
              <a:gd name="connsiteY12" fmla="*/ 407799 h 770093"/>
              <a:gd name="connsiteX13" fmla="*/ 880308 w 1305672"/>
              <a:gd name="connsiteY13" fmla="*/ 609181 h 770093"/>
              <a:gd name="connsiteX14" fmla="*/ 692417 w 1305672"/>
              <a:gd name="connsiteY14" fmla="*/ 196939 h 770093"/>
              <a:gd name="connsiteX15" fmla="*/ 594483 w 1305672"/>
              <a:gd name="connsiteY15" fmla="*/ 466265 h 770093"/>
              <a:gd name="connsiteX16" fmla="*/ 605252 w 1305672"/>
              <a:gd name="connsiteY16" fmla="*/ 128715 h 770093"/>
              <a:gd name="connsiteX17" fmla="*/ 381137 w 1305672"/>
              <a:gd name="connsiteY17" fmla="*/ 333347 h 770093"/>
              <a:gd name="connsiteX18" fmla="*/ 529523 w 1305672"/>
              <a:gd name="connsiteY18" fmla="*/ 99228 h 770093"/>
              <a:gd name="connsiteX19" fmla="*/ 124545 w 1305672"/>
              <a:gd name="connsiteY19" fmla="*/ 424054 h 770093"/>
              <a:gd name="connsiteX0" fmla="*/ 124545 w 1305672"/>
              <a:gd name="connsiteY0" fmla="*/ 424054 h 770093"/>
              <a:gd name="connsiteX1" fmla="*/ 247969 w 1305672"/>
              <a:gd name="connsiteY1" fmla="*/ 105739 h 770093"/>
              <a:gd name="connsiteX2" fmla="*/ 78045 w 1305672"/>
              <a:gd name="connsiteY2" fmla="*/ 287619 h 770093"/>
              <a:gd name="connsiteX3" fmla="*/ 406593 w 1305672"/>
              <a:gd name="connsiteY3" fmla="*/ 28036 h 770093"/>
              <a:gd name="connsiteX4" fmla="*/ 16830 w 1305672"/>
              <a:gd name="connsiteY4" fmla="*/ 115735 h 770093"/>
              <a:gd name="connsiteX5" fmla="*/ 620962 w 1305672"/>
              <a:gd name="connsiteY5" fmla="*/ 31284 h 770093"/>
              <a:gd name="connsiteX6" fmla="*/ 1127653 w 1305672"/>
              <a:gd name="connsiteY6" fmla="*/ 141718 h 770093"/>
              <a:gd name="connsiteX7" fmla="*/ 932772 w 1305672"/>
              <a:gd name="connsiteY7" fmla="*/ 161208 h 770093"/>
              <a:gd name="connsiteX8" fmla="*/ 1302552 w 1305672"/>
              <a:gd name="connsiteY8" fmla="*/ 476010 h 770093"/>
              <a:gd name="connsiteX9" fmla="*/ 1127654 w 1305672"/>
              <a:gd name="connsiteY9" fmla="*/ 326863 h 770093"/>
              <a:gd name="connsiteX10" fmla="*/ 1137398 w 1305672"/>
              <a:gd name="connsiteY10" fmla="*/ 729629 h 770093"/>
              <a:gd name="connsiteX11" fmla="*/ 945271 w 1305672"/>
              <a:gd name="connsiteY11" fmla="*/ 755347 h 770093"/>
              <a:gd name="connsiteX12" fmla="*/ 961509 w 1305672"/>
              <a:gd name="connsiteY12" fmla="*/ 407799 h 770093"/>
              <a:gd name="connsiteX13" fmla="*/ 880308 w 1305672"/>
              <a:gd name="connsiteY13" fmla="*/ 609181 h 770093"/>
              <a:gd name="connsiteX14" fmla="*/ 692417 w 1305672"/>
              <a:gd name="connsiteY14" fmla="*/ 196939 h 770093"/>
              <a:gd name="connsiteX15" fmla="*/ 594483 w 1305672"/>
              <a:gd name="connsiteY15" fmla="*/ 466265 h 770093"/>
              <a:gd name="connsiteX16" fmla="*/ 605252 w 1305672"/>
              <a:gd name="connsiteY16" fmla="*/ 128715 h 770093"/>
              <a:gd name="connsiteX17" fmla="*/ 381137 w 1305672"/>
              <a:gd name="connsiteY17" fmla="*/ 333347 h 770093"/>
              <a:gd name="connsiteX18" fmla="*/ 529523 w 1305672"/>
              <a:gd name="connsiteY18" fmla="*/ 99228 h 770093"/>
              <a:gd name="connsiteX19" fmla="*/ 124545 w 1305672"/>
              <a:gd name="connsiteY19" fmla="*/ 424054 h 770093"/>
              <a:gd name="connsiteX0" fmla="*/ 124545 w 1305672"/>
              <a:gd name="connsiteY0" fmla="*/ 424054 h 770093"/>
              <a:gd name="connsiteX1" fmla="*/ 247969 w 1305672"/>
              <a:gd name="connsiteY1" fmla="*/ 105739 h 770093"/>
              <a:gd name="connsiteX2" fmla="*/ 78045 w 1305672"/>
              <a:gd name="connsiteY2" fmla="*/ 287619 h 770093"/>
              <a:gd name="connsiteX3" fmla="*/ 406593 w 1305672"/>
              <a:gd name="connsiteY3" fmla="*/ 28036 h 770093"/>
              <a:gd name="connsiteX4" fmla="*/ 16830 w 1305672"/>
              <a:gd name="connsiteY4" fmla="*/ 115735 h 770093"/>
              <a:gd name="connsiteX5" fmla="*/ 620962 w 1305672"/>
              <a:gd name="connsiteY5" fmla="*/ 31284 h 770093"/>
              <a:gd name="connsiteX6" fmla="*/ 1127653 w 1305672"/>
              <a:gd name="connsiteY6" fmla="*/ 141718 h 770093"/>
              <a:gd name="connsiteX7" fmla="*/ 932772 w 1305672"/>
              <a:gd name="connsiteY7" fmla="*/ 161208 h 770093"/>
              <a:gd name="connsiteX8" fmla="*/ 1302552 w 1305672"/>
              <a:gd name="connsiteY8" fmla="*/ 476010 h 770093"/>
              <a:gd name="connsiteX9" fmla="*/ 1127654 w 1305672"/>
              <a:gd name="connsiteY9" fmla="*/ 326863 h 770093"/>
              <a:gd name="connsiteX10" fmla="*/ 1137398 w 1305672"/>
              <a:gd name="connsiteY10" fmla="*/ 729629 h 770093"/>
              <a:gd name="connsiteX11" fmla="*/ 945271 w 1305672"/>
              <a:gd name="connsiteY11" fmla="*/ 755347 h 770093"/>
              <a:gd name="connsiteX12" fmla="*/ 961509 w 1305672"/>
              <a:gd name="connsiteY12" fmla="*/ 407799 h 770093"/>
              <a:gd name="connsiteX13" fmla="*/ 880308 w 1305672"/>
              <a:gd name="connsiteY13" fmla="*/ 609181 h 770093"/>
              <a:gd name="connsiteX14" fmla="*/ 692417 w 1305672"/>
              <a:gd name="connsiteY14" fmla="*/ 196939 h 770093"/>
              <a:gd name="connsiteX15" fmla="*/ 594483 w 1305672"/>
              <a:gd name="connsiteY15" fmla="*/ 466265 h 770093"/>
              <a:gd name="connsiteX16" fmla="*/ 605252 w 1305672"/>
              <a:gd name="connsiteY16" fmla="*/ 128715 h 770093"/>
              <a:gd name="connsiteX17" fmla="*/ 381137 w 1305672"/>
              <a:gd name="connsiteY17" fmla="*/ 333347 h 770093"/>
              <a:gd name="connsiteX18" fmla="*/ 529523 w 1305672"/>
              <a:gd name="connsiteY18" fmla="*/ 99228 h 770093"/>
              <a:gd name="connsiteX19" fmla="*/ 124545 w 1305672"/>
              <a:gd name="connsiteY19" fmla="*/ 424054 h 770093"/>
              <a:gd name="connsiteX0" fmla="*/ 124545 w 1305672"/>
              <a:gd name="connsiteY0" fmla="*/ 424054 h 770093"/>
              <a:gd name="connsiteX1" fmla="*/ 247969 w 1305672"/>
              <a:gd name="connsiteY1" fmla="*/ 105739 h 770093"/>
              <a:gd name="connsiteX2" fmla="*/ 78045 w 1305672"/>
              <a:gd name="connsiteY2" fmla="*/ 287619 h 770093"/>
              <a:gd name="connsiteX3" fmla="*/ 406593 w 1305672"/>
              <a:gd name="connsiteY3" fmla="*/ 28036 h 770093"/>
              <a:gd name="connsiteX4" fmla="*/ 16830 w 1305672"/>
              <a:gd name="connsiteY4" fmla="*/ 115735 h 770093"/>
              <a:gd name="connsiteX5" fmla="*/ 620962 w 1305672"/>
              <a:gd name="connsiteY5" fmla="*/ 31284 h 770093"/>
              <a:gd name="connsiteX6" fmla="*/ 1127653 w 1305672"/>
              <a:gd name="connsiteY6" fmla="*/ 141718 h 770093"/>
              <a:gd name="connsiteX7" fmla="*/ 932772 w 1305672"/>
              <a:gd name="connsiteY7" fmla="*/ 161208 h 770093"/>
              <a:gd name="connsiteX8" fmla="*/ 1302552 w 1305672"/>
              <a:gd name="connsiteY8" fmla="*/ 476010 h 770093"/>
              <a:gd name="connsiteX9" fmla="*/ 1127654 w 1305672"/>
              <a:gd name="connsiteY9" fmla="*/ 326863 h 770093"/>
              <a:gd name="connsiteX10" fmla="*/ 1137398 w 1305672"/>
              <a:gd name="connsiteY10" fmla="*/ 729629 h 770093"/>
              <a:gd name="connsiteX11" fmla="*/ 945271 w 1305672"/>
              <a:gd name="connsiteY11" fmla="*/ 755347 h 770093"/>
              <a:gd name="connsiteX12" fmla="*/ 961509 w 1305672"/>
              <a:gd name="connsiteY12" fmla="*/ 407799 h 770093"/>
              <a:gd name="connsiteX13" fmla="*/ 880308 w 1305672"/>
              <a:gd name="connsiteY13" fmla="*/ 609181 h 770093"/>
              <a:gd name="connsiteX14" fmla="*/ 692417 w 1305672"/>
              <a:gd name="connsiteY14" fmla="*/ 196939 h 770093"/>
              <a:gd name="connsiteX15" fmla="*/ 594483 w 1305672"/>
              <a:gd name="connsiteY15" fmla="*/ 466265 h 770093"/>
              <a:gd name="connsiteX16" fmla="*/ 605252 w 1305672"/>
              <a:gd name="connsiteY16" fmla="*/ 128715 h 770093"/>
              <a:gd name="connsiteX17" fmla="*/ 381137 w 1305672"/>
              <a:gd name="connsiteY17" fmla="*/ 333347 h 770093"/>
              <a:gd name="connsiteX18" fmla="*/ 529523 w 1305672"/>
              <a:gd name="connsiteY18" fmla="*/ 99228 h 770093"/>
              <a:gd name="connsiteX19" fmla="*/ 124545 w 1305672"/>
              <a:gd name="connsiteY19" fmla="*/ 424054 h 770093"/>
              <a:gd name="connsiteX0" fmla="*/ 124545 w 1305672"/>
              <a:gd name="connsiteY0" fmla="*/ 424054 h 770093"/>
              <a:gd name="connsiteX1" fmla="*/ 247969 w 1305672"/>
              <a:gd name="connsiteY1" fmla="*/ 105739 h 770093"/>
              <a:gd name="connsiteX2" fmla="*/ 78045 w 1305672"/>
              <a:gd name="connsiteY2" fmla="*/ 287619 h 770093"/>
              <a:gd name="connsiteX3" fmla="*/ 406593 w 1305672"/>
              <a:gd name="connsiteY3" fmla="*/ 28036 h 770093"/>
              <a:gd name="connsiteX4" fmla="*/ 16830 w 1305672"/>
              <a:gd name="connsiteY4" fmla="*/ 115735 h 770093"/>
              <a:gd name="connsiteX5" fmla="*/ 620962 w 1305672"/>
              <a:gd name="connsiteY5" fmla="*/ 31284 h 770093"/>
              <a:gd name="connsiteX6" fmla="*/ 1127653 w 1305672"/>
              <a:gd name="connsiteY6" fmla="*/ 141718 h 770093"/>
              <a:gd name="connsiteX7" fmla="*/ 932772 w 1305672"/>
              <a:gd name="connsiteY7" fmla="*/ 161208 h 770093"/>
              <a:gd name="connsiteX8" fmla="*/ 1302552 w 1305672"/>
              <a:gd name="connsiteY8" fmla="*/ 476010 h 770093"/>
              <a:gd name="connsiteX9" fmla="*/ 1127654 w 1305672"/>
              <a:gd name="connsiteY9" fmla="*/ 326863 h 770093"/>
              <a:gd name="connsiteX10" fmla="*/ 1137398 w 1305672"/>
              <a:gd name="connsiteY10" fmla="*/ 729629 h 770093"/>
              <a:gd name="connsiteX11" fmla="*/ 945271 w 1305672"/>
              <a:gd name="connsiteY11" fmla="*/ 755347 h 770093"/>
              <a:gd name="connsiteX12" fmla="*/ 961509 w 1305672"/>
              <a:gd name="connsiteY12" fmla="*/ 407799 h 770093"/>
              <a:gd name="connsiteX13" fmla="*/ 880308 w 1305672"/>
              <a:gd name="connsiteY13" fmla="*/ 609181 h 770093"/>
              <a:gd name="connsiteX14" fmla="*/ 692417 w 1305672"/>
              <a:gd name="connsiteY14" fmla="*/ 196939 h 770093"/>
              <a:gd name="connsiteX15" fmla="*/ 594483 w 1305672"/>
              <a:gd name="connsiteY15" fmla="*/ 466265 h 770093"/>
              <a:gd name="connsiteX16" fmla="*/ 605252 w 1305672"/>
              <a:gd name="connsiteY16" fmla="*/ 128715 h 770093"/>
              <a:gd name="connsiteX17" fmla="*/ 381137 w 1305672"/>
              <a:gd name="connsiteY17" fmla="*/ 333347 h 770093"/>
              <a:gd name="connsiteX18" fmla="*/ 529523 w 1305672"/>
              <a:gd name="connsiteY18" fmla="*/ 99228 h 770093"/>
              <a:gd name="connsiteX19" fmla="*/ 124545 w 1305672"/>
              <a:gd name="connsiteY19" fmla="*/ 424054 h 770093"/>
              <a:gd name="connsiteX0" fmla="*/ 124545 w 1305672"/>
              <a:gd name="connsiteY0" fmla="*/ 424054 h 770093"/>
              <a:gd name="connsiteX1" fmla="*/ 247969 w 1305672"/>
              <a:gd name="connsiteY1" fmla="*/ 105739 h 770093"/>
              <a:gd name="connsiteX2" fmla="*/ 78045 w 1305672"/>
              <a:gd name="connsiteY2" fmla="*/ 287619 h 770093"/>
              <a:gd name="connsiteX3" fmla="*/ 406593 w 1305672"/>
              <a:gd name="connsiteY3" fmla="*/ 28036 h 770093"/>
              <a:gd name="connsiteX4" fmla="*/ 16830 w 1305672"/>
              <a:gd name="connsiteY4" fmla="*/ 115735 h 770093"/>
              <a:gd name="connsiteX5" fmla="*/ 620962 w 1305672"/>
              <a:gd name="connsiteY5" fmla="*/ 31284 h 770093"/>
              <a:gd name="connsiteX6" fmla="*/ 1127653 w 1305672"/>
              <a:gd name="connsiteY6" fmla="*/ 141718 h 770093"/>
              <a:gd name="connsiteX7" fmla="*/ 932772 w 1305672"/>
              <a:gd name="connsiteY7" fmla="*/ 161208 h 770093"/>
              <a:gd name="connsiteX8" fmla="*/ 1302552 w 1305672"/>
              <a:gd name="connsiteY8" fmla="*/ 476010 h 770093"/>
              <a:gd name="connsiteX9" fmla="*/ 1127654 w 1305672"/>
              <a:gd name="connsiteY9" fmla="*/ 326863 h 770093"/>
              <a:gd name="connsiteX10" fmla="*/ 1137398 w 1305672"/>
              <a:gd name="connsiteY10" fmla="*/ 729629 h 770093"/>
              <a:gd name="connsiteX11" fmla="*/ 945271 w 1305672"/>
              <a:gd name="connsiteY11" fmla="*/ 755347 h 770093"/>
              <a:gd name="connsiteX12" fmla="*/ 961509 w 1305672"/>
              <a:gd name="connsiteY12" fmla="*/ 407799 h 770093"/>
              <a:gd name="connsiteX13" fmla="*/ 880308 w 1305672"/>
              <a:gd name="connsiteY13" fmla="*/ 609181 h 770093"/>
              <a:gd name="connsiteX14" fmla="*/ 692417 w 1305672"/>
              <a:gd name="connsiteY14" fmla="*/ 196939 h 770093"/>
              <a:gd name="connsiteX15" fmla="*/ 594483 w 1305672"/>
              <a:gd name="connsiteY15" fmla="*/ 466265 h 770093"/>
              <a:gd name="connsiteX16" fmla="*/ 605252 w 1305672"/>
              <a:gd name="connsiteY16" fmla="*/ 128715 h 770093"/>
              <a:gd name="connsiteX17" fmla="*/ 381137 w 1305672"/>
              <a:gd name="connsiteY17" fmla="*/ 333347 h 770093"/>
              <a:gd name="connsiteX18" fmla="*/ 529523 w 1305672"/>
              <a:gd name="connsiteY18" fmla="*/ 99228 h 770093"/>
              <a:gd name="connsiteX19" fmla="*/ 124545 w 1305672"/>
              <a:gd name="connsiteY19" fmla="*/ 424054 h 770093"/>
              <a:gd name="connsiteX0" fmla="*/ 124545 w 1305672"/>
              <a:gd name="connsiteY0" fmla="*/ 424054 h 779043"/>
              <a:gd name="connsiteX1" fmla="*/ 247969 w 1305672"/>
              <a:gd name="connsiteY1" fmla="*/ 105739 h 779043"/>
              <a:gd name="connsiteX2" fmla="*/ 78045 w 1305672"/>
              <a:gd name="connsiteY2" fmla="*/ 287619 h 779043"/>
              <a:gd name="connsiteX3" fmla="*/ 406593 w 1305672"/>
              <a:gd name="connsiteY3" fmla="*/ 28036 h 779043"/>
              <a:gd name="connsiteX4" fmla="*/ 16830 w 1305672"/>
              <a:gd name="connsiteY4" fmla="*/ 115735 h 779043"/>
              <a:gd name="connsiteX5" fmla="*/ 620962 w 1305672"/>
              <a:gd name="connsiteY5" fmla="*/ 31284 h 779043"/>
              <a:gd name="connsiteX6" fmla="*/ 1127653 w 1305672"/>
              <a:gd name="connsiteY6" fmla="*/ 141718 h 779043"/>
              <a:gd name="connsiteX7" fmla="*/ 932772 w 1305672"/>
              <a:gd name="connsiteY7" fmla="*/ 161208 h 779043"/>
              <a:gd name="connsiteX8" fmla="*/ 1302552 w 1305672"/>
              <a:gd name="connsiteY8" fmla="*/ 476010 h 779043"/>
              <a:gd name="connsiteX9" fmla="*/ 1127654 w 1305672"/>
              <a:gd name="connsiteY9" fmla="*/ 326863 h 779043"/>
              <a:gd name="connsiteX10" fmla="*/ 1124406 w 1305672"/>
              <a:gd name="connsiteY10" fmla="*/ 742621 h 779043"/>
              <a:gd name="connsiteX11" fmla="*/ 945271 w 1305672"/>
              <a:gd name="connsiteY11" fmla="*/ 755347 h 779043"/>
              <a:gd name="connsiteX12" fmla="*/ 961509 w 1305672"/>
              <a:gd name="connsiteY12" fmla="*/ 407799 h 779043"/>
              <a:gd name="connsiteX13" fmla="*/ 880308 w 1305672"/>
              <a:gd name="connsiteY13" fmla="*/ 609181 h 779043"/>
              <a:gd name="connsiteX14" fmla="*/ 692417 w 1305672"/>
              <a:gd name="connsiteY14" fmla="*/ 196939 h 779043"/>
              <a:gd name="connsiteX15" fmla="*/ 594483 w 1305672"/>
              <a:gd name="connsiteY15" fmla="*/ 466265 h 779043"/>
              <a:gd name="connsiteX16" fmla="*/ 605252 w 1305672"/>
              <a:gd name="connsiteY16" fmla="*/ 128715 h 779043"/>
              <a:gd name="connsiteX17" fmla="*/ 381137 w 1305672"/>
              <a:gd name="connsiteY17" fmla="*/ 333347 h 779043"/>
              <a:gd name="connsiteX18" fmla="*/ 529523 w 1305672"/>
              <a:gd name="connsiteY18" fmla="*/ 99228 h 779043"/>
              <a:gd name="connsiteX19" fmla="*/ 124545 w 1305672"/>
              <a:gd name="connsiteY19" fmla="*/ 424054 h 779043"/>
              <a:gd name="connsiteX0" fmla="*/ 124545 w 1305672"/>
              <a:gd name="connsiteY0" fmla="*/ 424054 h 755955"/>
              <a:gd name="connsiteX1" fmla="*/ 247969 w 1305672"/>
              <a:gd name="connsiteY1" fmla="*/ 105739 h 755955"/>
              <a:gd name="connsiteX2" fmla="*/ 78045 w 1305672"/>
              <a:gd name="connsiteY2" fmla="*/ 287619 h 755955"/>
              <a:gd name="connsiteX3" fmla="*/ 406593 w 1305672"/>
              <a:gd name="connsiteY3" fmla="*/ 28036 h 755955"/>
              <a:gd name="connsiteX4" fmla="*/ 16830 w 1305672"/>
              <a:gd name="connsiteY4" fmla="*/ 115735 h 755955"/>
              <a:gd name="connsiteX5" fmla="*/ 620962 w 1305672"/>
              <a:gd name="connsiteY5" fmla="*/ 31284 h 755955"/>
              <a:gd name="connsiteX6" fmla="*/ 1127653 w 1305672"/>
              <a:gd name="connsiteY6" fmla="*/ 141718 h 755955"/>
              <a:gd name="connsiteX7" fmla="*/ 932772 w 1305672"/>
              <a:gd name="connsiteY7" fmla="*/ 161208 h 755955"/>
              <a:gd name="connsiteX8" fmla="*/ 1302552 w 1305672"/>
              <a:gd name="connsiteY8" fmla="*/ 476010 h 755955"/>
              <a:gd name="connsiteX9" fmla="*/ 1127654 w 1305672"/>
              <a:gd name="connsiteY9" fmla="*/ 326863 h 755955"/>
              <a:gd name="connsiteX10" fmla="*/ 1124406 w 1305672"/>
              <a:gd name="connsiteY10" fmla="*/ 742621 h 755955"/>
              <a:gd name="connsiteX11" fmla="*/ 945271 w 1305672"/>
              <a:gd name="connsiteY11" fmla="*/ 755347 h 755955"/>
              <a:gd name="connsiteX12" fmla="*/ 961509 w 1305672"/>
              <a:gd name="connsiteY12" fmla="*/ 407799 h 755955"/>
              <a:gd name="connsiteX13" fmla="*/ 880308 w 1305672"/>
              <a:gd name="connsiteY13" fmla="*/ 609181 h 755955"/>
              <a:gd name="connsiteX14" fmla="*/ 692417 w 1305672"/>
              <a:gd name="connsiteY14" fmla="*/ 196939 h 755955"/>
              <a:gd name="connsiteX15" fmla="*/ 594483 w 1305672"/>
              <a:gd name="connsiteY15" fmla="*/ 466265 h 755955"/>
              <a:gd name="connsiteX16" fmla="*/ 605252 w 1305672"/>
              <a:gd name="connsiteY16" fmla="*/ 128715 h 755955"/>
              <a:gd name="connsiteX17" fmla="*/ 381137 w 1305672"/>
              <a:gd name="connsiteY17" fmla="*/ 333347 h 755955"/>
              <a:gd name="connsiteX18" fmla="*/ 529523 w 1305672"/>
              <a:gd name="connsiteY18" fmla="*/ 99228 h 755955"/>
              <a:gd name="connsiteX19" fmla="*/ 124545 w 1305672"/>
              <a:gd name="connsiteY19" fmla="*/ 424054 h 755955"/>
              <a:gd name="connsiteX0" fmla="*/ 124545 w 1305672"/>
              <a:gd name="connsiteY0" fmla="*/ 424054 h 755955"/>
              <a:gd name="connsiteX1" fmla="*/ 247969 w 1305672"/>
              <a:gd name="connsiteY1" fmla="*/ 105739 h 755955"/>
              <a:gd name="connsiteX2" fmla="*/ 78045 w 1305672"/>
              <a:gd name="connsiteY2" fmla="*/ 287619 h 755955"/>
              <a:gd name="connsiteX3" fmla="*/ 406593 w 1305672"/>
              <a:gd name="connsiteY3" fmla="*/ 28036 h 755955"/>
              <a:gd name="connsiteX4" fmla="*/ 16830 w 1305672"/>
              <a:gd name="connsiteY4" fmla="*/ 115735 h 755955"/>
              <a:gd name="connsiteX5" fmla="*/ 620962 w 1305672"/>
              <a:gd name="connsiteY5" fmla="*/ 31284 h 755955"/>
              <a:gd name="connsiteX6" fmla="*/ 1127653 w 1305672"/>
              <a:gd name="connsiteY6" fmla="*/ 141718 h 755955"/>
              <a:gd name="connsiteX7" fmla="*/ 932772 w 1305672"/>
              <a:gd name="connsiteY7" fmla="*/ 161208 h 755955"/>
              <a:gd name="connsiteX8" fmla="*/ 1302552 w 1305672"/>
              <a:gd name="connsiteY8" fmla="*/ 476010 h 755955"/>
              <a:gd name="connsiteX9" fmla="*/ 1127654 w 1305672"/>
              <a:gd name="connsiteY9" fmla="*/ 326863 h 755955"/>
              <a:gd name="connsiteX10" fmla="*/ 1124406 w 1305672"/>
              <a:gd name="connsiteY10" fmla="*/ 742621 h 755955"/>
              <a:gd name="connsiteX11" fmla="*/ 945271 w 1305672"/>
              <a:gd name="connsiteY11" fmla="*/ 755347 h 755955"/>
              <a:gd name="connsiteX12" fmla="*/ 961509 w 1305672"/>
              <a:gd name="connsiteY12" fmla="*/ 407799 h 755955"/>
              <a:gd name="connsiteX13" fmla="*/ 880308 w 1305672"/>
              <a:gd name="connsiteY13" fmla="*/ 609181 h 755955"/>
              <a:gd name="connsiteX14" fmla="*/ 692417 w 1305672"/>
              <a:gd name="connsiteY14" fmla="*/ 196939 h 755955"/>
              <a:gd name="connsiteX15" fmla="*/ 594483 w 1305672"/>
              <a:gd name="connsiteY15" fmla="*/ 466265 h 755955"/>
              <a:gd name="connsiteX16" fmla="*/ 605252 w 1305672"/>
              <a:gd name="connsiteY16" fmla="*/ 128715 h 755955"/>
              <a:gd name="connsiteX17" fmla="*/ 381137 w 1305672"/>
              <a:gd name="connsiteY17" fmla="*/ 333347 h 755955"/>
              <a:gd name="connsiteX18" fmla="*/ 529523 w 1305672"/>
              <a:gd name="connsiteY18" fmla="*/ 99228 h 755955"/>
              <a:gd name="connsiteX19" fmla="*/ 124545 w 1305672"/>
              <a:gd name="connsiteY19" fmla="*/ 424054 h 755955"/>
              <a:gd name="connsiteX0" fmla="*/ 124545 w 1305672"/>
              <a:gd name="connsiteY0" fmla="*/ 424054 h 742621"/>
              <a:gd name="connsiteX1" fmla="*/ 247969 w 1305672"/>
              <a:gd name="connsiteY1" fmla="*/ 105739 h 742621"/>
              <a:gd name="connsiteX2" fmla="*/ 78045 w 1305672"/>
              <a:gd name="connsiteY2" fmla="*/ 287619 h 742621"/>
              <a:gd name="connsiteX3" fmla="*/ 406593 w 1305672"/>
              <a:gd name="connsiteY3" fmla="*/ 28036 h 742621"/>
              <a:gd name="connsiteX4" fmla="*/ 16830 w 1305672"/>
              <a:gd name="connsiteY4" fmla="*/ 115735 h 742621"/>
              <a:gd name="connsiteX5" fmla="*/ 620962 w 1305672"/>
              <a:gd name="connsiteY5" fmla="*/ 31284 h 742621"/>
              <a:gd name="connsiteX6" fmla="*/ 1127653 w 1305672"/>
              <a:gd name="connsiteY6" fmla="*/ 141718 h 742621"/>
              <a:gd name="connsiteX7" fmla="*/ 932772 w 1305672"/>
              <a:gd name="connsiteY7" fmla="*/ 161208 h 742621"/>
              <a:gd name="connsiteX8" fmla="*/ 1302552 w 1305672"/>
              <a:gd name="connsiteY8" fmla="*/ 476010 h 742621"/>
              <a:gd name="connsiteX9" fmla="*/ 1127654 w 1305672"/>
              <a:gd name="connsiteY9" fmla="*/ 326863 h 742621"/>
              <a:gd name="connsiteX10" fmla="*/ 1124406 w 1305672"/>
              <a:gd name="connsiteY10" fmla="*/ 742621 h 742621"/>
              <a:gd name="connsiteX11" fmla="*/ 948519 w 1305672"/>
              <a:gd name="connsiteY11" fmla="*/ 739107 h 742621"/>
              <a:gd name="connsiteX12" fmla="*/ 961509 w 1305672"/>
              <a:gd name="connsiteY12" fmla="*/ 407799 h 742621"/>
              <a:gd name="connsiteX13" fmla="*/ 880308 w 1305672"/>
              <a:gd name="connsiteY13" fmla="*/ 609181 h 742621"/>
              <a:gd name="connsiteX14" fmla="*/ 692417 w 1305672"/>
              <a:gd name="connsiteY14" fmla="*/ 196939 h 742621"/>
              <a:gd name="connsiteX15" fmla="*/ 594483 w 1305672"/>
              <a:gd name="connsiteY15" fmla="*/ 466265 h 742621"/>
              <a:gd name="connsiteX16" fmla="*/ 605252 w 1305672"/>
              <a:gd name="connsiteY16" fmla="*/ 128715 h 742621"/>
              <a:gd name="connsiteX17" fmla="*/ 381137 w 1305672"/>
              <a:gd name="connsiteY17" fmla="*/ 333347 h 742621"/>
              <a:gd name="connsiteX18" fmla="*/ 529523 w 1305672"/>
              <a:gd name="connsiteY18" fmla="*/ 99228 h 742621"/>
              <a:gd name="connsiteX19" fmla="*/ 124545 w 1305672"/>
              <a:gd name="connsiteY19" fmla="*/ 424054 h 742621"/>
              <a:gd name="connsiteX0" fmla="*/ 129673 w 1310800"/>
              <a:gd name="connsiteY0" fmla="*/ 424054 h 742621"/>
              <a:gd name="connsiteX1" fmla="*/ 253097 w 1310800"/>
              <a:gd name="connsiteY1" fmla="*/ 105739 h 742621"/>
              <a:gd name="connsiteX2" fmla="*/ 83173 w 1310800"/>
              <a:gd name="connsiteY2" fmla="*/ 287619 h 742621"/>
              <a:gd name="connsiteX3" fmla="*/ 246071 w 1310800"/>
              <a:gd name="connsiteY3" fmla="*/ 73509 h 742621"/>
              <a:gd name="connsiteX4" fmla="*/ 21958 w 1310800"/>
              <a:gd name="connsiteY4" fmla="*/ 115735 h 742621"/>
              <a:gd name="connsiteX5" fmla="*/ 626090 w 1310800"/>
              <a:gd name="connsiteY5" fmla="*/ 31284 h 742621"/>
              <a:gd name="connsiteX6" fmla="*/ 1132781 w 1310800"/>
              <a:gd name="connsiteY6" fmla="*/ 141718 h 742621"/>
              <a:gd name="connsiteX7" fmla="*/ 937900 w 1310800"/>
              <a:gd name="connsiteY7" fmla="*/ 161208 h 742621"/>
              <a:gd name="connsiteX8" fmla="*/ 1307680 w 1310800"/>
              <a:gd name="connsiteY8" fmla="*/ 476010 h 742621"/>
              <a:gd name="connsiteX9" fmla="*/ 1132782 w 1310800"/>
              <a:gd name="connsiteY9" fmla="*/ 326863 h 742621"/>
              <a:gd name="connsiteX10" fmla="*/ 1129534 w 1310800"/>
              <a:gd name="connsiteY10" fmla="*/ 742621 h 742621"/>
              <a:gd name="connsiteX11" fmla="*/ 953647 w 1310800"/>
              <a:gd name="connsiteY11" fmla="*/ 739107 h 742621"/>
              <a:gd name="connsiteX12" fmla="*/ 966637 w 1310800"/>
              <a:gd name="connsiteY12" fmla="*/ 407799 h 742621"/>
              <a:gd name="connsiteX13" fmla="*/ 885436 w 1310800"/>
              <a:gd name="connsiteY13" fmla="*/ 609181 h 742621"/>
              <a:gd name="connsiteX14" fmla="*/ 697545 w 1310800"/>
              <a:gd name="connsiteY14" fmla="*/ 196939 h 742621"/>
              <a:gd name="connsiteX15" fmla="*/ 599611 w 1310800"/>
              <a:gd name="connsiteY15" fmla="*/ 466265 h 742621"/>
              <a:gd name="connsiteX16" fmla="*/ 610380 w 1310800"/>
              <a:gd name="connsiteY16" fmla="*/ 128715 h 742621"/>
              <a:gd name="connsiteX17" fmla="*/ 386265 w 1310800"/>
              <a:gd name="connsiteY17" fmla="*/ 333347 h 742621"/>
              <a:gd name="connsiteX18" fmla="*/ 534651 w 1310800"/>
              <a:gd name="connsiteY18" fmla="*/ 99228 h 742621"/>
              <a:gd name="connsiteX19" fmla="*/ 129673 w 1310800"/>
              <a:gd name="connsiteY19" fmla="*/ 424054 h 742621"/>
              <a:gd name="connsiteX0" fmla="*/ 129673 w 1310800"/>
              <a:gd name="connsiteY0" fmla="*/ 461466 h 780033"/>
              <a:gd name="connsiteX1" fmla="*/ 253097 w 1310800"/>
              <a:gd name="connsiteY1" fmla="*/ 143151 h 780033"/>
              <a:gd name="connsiteX2" fmla="*/ 83173 w 1310800"/>
              <a:gd name="connsiteY2" fmla="*/ 325031 h 780033"/>
              <a:gd name="connsiteX3" fmla="*/ 246071 w 1310800"/>
              <a:gd name="connsiteY3" fmla="*/ 110921 h 780033"/>
              <a:gd name="connsiteX4" fmla="*/ 21958 w 1310800"/>
              <a:gd name="connsiteY4" fmla="*/ 153147 h 780033"/>
              <a:gd name="connsiteX5" fmla="*/ 626090 w 1310800"/>
              <a:gd name="connsiteY5" fmla="*/ 68696 h 780033"/>
              <a:gd name="connsiteX6" fmla="*/ 1132781 w 1310800"/>
              <a:gd name="connsiteY6" fmla="*/ 179130 h 780033"/>
              <a:gd name="connsiteX7" fmla="*/ 937900 w 1310800"/>
              <a:gd name="connsiteY7" fmla="*/ 198620 h 780033"/>
              <a:gd name="connsiteX8" fmla="*/ 1307680 w 1310800"/>
              <a:gd name="connsiteY8" fmla="*/ 513422 h 780033"/>
              <a:gd name="connsiteX9" fmla="*/ 1132782 w 1310800"/>
              <a:gd name="connsiteY9" fmla="*/ 364275 h 780033"/>
              <a:gd name="connsiteX10" fmla="*/ 1129534 w 1310800"/>
              <a:gd name="connsiteY10" fmla="*/ 780033 h 780033"/>
              <a:gd name="connsiteX11" fmla="*/ 953647 w 1310800"/>
              <a:gd name="connsiteY11" fmla="*/ 776519 h 780033"/>
              <a:gd name="connsiteX12" fmla="*/ 966637 w 1310800"/>
              <a:gd name="connsiteY12" fmla="*/ 445211 h 780033"/>
              <a:gd name="connsiteX13" fmla="*/ 885436 w 1310800"/>
              <a:gd name="connsiteY13" fmla="*/ 646593 h 780033"/>
              <a:gd name="connsiteX14" fmla="*/ 697545 w 1310800"/>
              <a:gd name="connsiteY14" fmla="*/ 234351 h 780033"/>
              <a:gd name="connsiteX15" fmla="*/ 599611 w 1310800"/>
              <a:gd name="connsiteY15" fmla="*/ 503677 h 780033"/>
              <a:gd name="connsiteX16" fmla="*/ 610380 w 1310800"/>
              <a:gd name="connsiteY16" fmla="*/ 166127 h 780033"/>
              <a:gd name="connsiteX17" fmla="*/ 386265 w 1310800"/>
              <a:gd name="connsiteY17" fmla="*/ 370759 h 780033"/>
              <a:gd name="connsiteX18" fmla="*/ 534651 w 1310800"/>
              <a:gd name="connsiteY18" fmla="*/ 136640 h 780033"/>
              <a:gd name="connsiteX19" fmla="*/ 129673 w 1310800"/>
              <a:gd name="connsiteY19" fmla="*/ 461466 h 780033"/>
              <a:gd name="connsiteX0" fmla="*/ 129673 w 1310800"/>
              <a:gd name="connsiteY0" fmla="*/ 474944 h 793511"/>
              <a:gd name="connsiteX1" fmla="*/ 253097 w 1310800"/>
              <a:gd name="connsiteY1" fmla="*/ 156629 h 793511"/>
              <a:gd name="connsiteX2" fmla="*/ 83173 w 1310800"/>
              <a:gd name="connsiteY2" fmla="*/ 338509 h 793511"/>
              <a:gd name="connsiteX3" fmla="*/ 246071 w 1310800"/>
              <a:gd name="connsiteY3" fmla="*/ 124399 h 793511"/>
              <a:gd name="connsiteX4" fmla="*/ 21958 w 1310800"/>
              <a:gd name="connsiteY4" fmla="*/ 166625 h 793511"/>
              <a:gd name="connsiteX5" fmla="*/ 626090 w 1310800"/>
              <a:gd name="connsiteY5" fmla="*/ 82174 h 793511"/>
              <a:gd name="connsiteX6" fmla="*/ 1132781 w 1310800"/>
              <a:gd name="connsiteY6" fmla="*/ 192608 h 793511"/>
              <a:gd name="connsiteX7" fmla="*/ 937900 w 1310800"/>
              <a:gd name="connsiteY7" fmla="*/ 212098 h 793511"/>
              <a:gd name="connsiteX8" fmla="*/ 1307680 w 1310800"/>
              <a:gd name="connsiteY8" fmla="*/ 526900 h 793511"/>
              <a:gd name="connsiteX9" fmla="*/ 1132782 w 1310800"/>
              <a:gd name="connsiteY9" fmla="*/ 377753 h 793511"/>
              <a:gd name="connsiteX10" fmla="*/ 1129534 w 1310800"/>
              <a:gd name="connsiteY10" fmla="*/ 793511 h 793511"/>
              <a:gd name="connsiteX11" fmla="*/ 953647 w 1310800"/>
              <a:gd name="connsiteY11" fmla="*/ 789997 h 793511"/>
              <a:gd name="connsiteX12" fmla="*/ 966637 w 1310800"/>
              <a:gd name="connsiteY12" fmla="*/ 458689 h 793511"/>
              <a:gd name="connsiteX13" fmla="*/ 885436 w 1310800"/>
              <a:gd name="connsiteY13" fmla="*/ 660071 h 793511"/>
              <a:gd name="connsiteX14" fmla="*/ 697545 w 1310800"/>
              <a:gd name="connsiteY14" fmla="*/ 247829 h 793511"/>
              <a:gd name="connsiteX15" fmla="*/ 599611 w 1310800"/>
              <a:gd name="connsiteY15" fmla="*/ 517155 h 793511"/>
              <a:gd name="connsiteX16" fmla="*/ 610380 w 1310800"/>
              <a:gd name="connsiteY16" fmla="*/ 179605 h 793511"/>
              <a:gd name="connsiteX17" fmla="*/ 386265 w 1310800"/>
              <a:gd name="connsiteY17" fmla="*/ 384237 h 793511"/>
              <a:gd name="connsiteX18" fmla="*/ 534651 w 1310800"/>
              <a:gd name="connsiteY18" fmla="*/ 150118 h 793511"/>
              <a:gd name="connsiteX19" fmla="*/ 129673 w 1310800"/>
              <a:gd name="connsiteY19" fmla="*/ 474944 h 793511"/>
              <a:gd name="connsiteX0" fmla="*/ 107715 w 1288842"/>
              <a:gd name="connsiteY0" fmla="*/ 474944 h 793511"/>
              <a:gd name="connsiteX1" fmla="*/ 231139 w 1288842"/>
              <a:gd name="connsiteY1" fmla="*/ 156629 h 793511"/>
              <a:gd name="connsiteX2" fmla="*/ 61215 w 1288842"/>
              <a:gd name="connsiteY2" fmla="*/ 338509 h 793511"/>
              <a:gd name="connsiteX3" fmla="*/ 224113 w 1288842"/>
              <a:gd name="connsiteY3" fmla="*/ 124399 h 793511"/>
              <a:gd name="connsiteX4" fmla="*/ 0 w 1288842"/>
              <a:gd name="connsiteY4" fmla="*/ 166625 h 793511"/>
              <a:gd name="connsiteX5" fmla="*/ 604132 w 1288842"/>
              <a:gd name="connsiteY5" fmla="*/ 82174 h 793511"/>
              <a:gd name="connsiteX6" fmla="*/ 1110823 w 1288842"/>
              <a:gd name="connsiteY6" fmla="*/ 192608 h 793511"/>
              <a:gd name="connsiteX7" fmla="*/ 915942 w 1288842"/>
              <a:gd name="connsiteY7" fmla="*/ 212098 h 793511"/>
              <a:gd name="connsiteX8" fmla="*/ 1285722 w 1288842"/>
              <a:gd name="connsiteY8" fmla="*/ 526900 h 793511"/>
              <a:gd name="connsiteX9" fmla="*/ 1110824 w 1288842"/>
              <a:gd name="connsiteY9" fmla="*/ 377753 h 793511"/>
              <a:gd name="connsiteX10" fmla="*/ 1107576 w 1288842"/>
              <a:gd name="connsiteY10" fmla="*/ 793511 h 793511"/>
              <a:gd name="connsiteX11" fmla="*/ 931689 w 1288842"/>
              <a:gd name="connsiteY11" fmla="*/ 789997 h 793511"/>
              <a:gd name="connsiteX12" fmla="*/ 944679 w 1288842"/>
              <a:gd name="connsiteY12" fmla="*/ 458689 h 793511"/>
              <a:gd name="connsiteX13" fmla="*/ 863478 w 1288842"/>
              <a:gd name="connsiteY13" fmla="*/ 660071 h 793511"/>
              <a:gd name="connsiteX14" fmla="*/ 675587 w 1288842"/>
              <a:gd name="connsiteY14" fmla="*/ 247829 h 793511"/>
              <a:gd name="connsiteX15" fmla="*/ 577653 w 1288842"/>
              <a:gd name="connsiteY15" fmla="*/ 517155 h 793511"/>
              <a:gd name="connsiteX16" fmla="*/ 588422 w 1288842"/>
              <a:gd name="connsiteY16" fmla="*/ 179605 h 793511"/>
              <a:gd name="connsiteX17" fmla="*/ 364307 w 1288842"/>
              <a:gd name="connsiteY17" fmla="*/ 384237 h 793511"/>
              <a:gd name="connsiteX18" fmla="*/ 512693 w 1288842"/>
              <a:gd name="connsiteY18" fmla="*/ 150118 h 793511"/>
              <a:gd name="connsiteX19" fmla="*/ 107715 w 1288842"/>
              <a:gd name="connsiteY19" fmla="*/ 474944 h 793511"/>
              <a:gd name="connsiteX0" fmla="*/ 117459 w 1298586"/>
              <a:gd name="connsiteY0" fmla="*/ 472078 h 790645"/>
              <a:gd name="connsiteX1" fmla="*/ 240883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72078 h 790645"/>
              <a:gd name="connsiteX0" fmla="*/ 117459 w 1298586"/>
              <a:gd name="connsiteY0" fmla="*/ 472078 h 790645"/>
              <a:gd name="connsiteX1" fmla="*/ 240883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72078 h 790645"/>
              <a:gd name="connsiteX0" fmla="*/ 117459 w 1298586"/>
              <a:gd name="connsiteY0" fmla="*/ 472078 h 790645"/>
              <a:gd name="connsiteX1" fmla="*/ 240883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72078 h 790645"/>
              <a:gd name="connsiteX0" fmla="*/ 117459 w 1298586"/>
              <a:gd name="connsiteY0" fmla="*/ 472078 h 790645"/>
              <a:gd name="connsiteX1" fmla="*/ 240883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72078 h 790645"/>
              <a:gd name="connsiteX0" fmla="*/ 117459 w 1298586"/>
              <a:gd name="connsiteY0" fmla="*/ 472078 h 790645"/>
              <a:gd name="connsiteX1" fmla="*/ 240883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72078 h 790645"/>
              <a:gd name="connsiteX0" fmla="*/ 117459 w 1298586"/>
              <a:gd name="connsiteY0" fmla="*/ 472078 h 790645"/>
              <a:gd name="connsiteX1" fmla="*/ 266868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72078 h 790645"/>
              <a:gd name="connsiteX0" fmla="*/ 117459 w 1298586"/>
              <a:gd name="connsiteY0" fmla="*/ 472078 h 790645"/>
              <a:gd name="connsiteX1" fmla="*/ 266868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72078 h 790645"/>
              <a:gd name="connsiteX0" fmla="*/ 117459 w 1298586"/>
              <a:gd name="connsiteY0" fmla="*/ 452589 h 790645"/>
              <a:gd name="connsiteX1" fmla="*/ 266868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53763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76500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76500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76500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76500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76500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76500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76500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76500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298586"/>
              <a:gd name="connsiteY0" fmla="*/ 452589 h 790645"/>
              <a:gd name="connsiteX1" fmla="*/ 266868 w 1298586"/>
              <a:gd name="connsiteY1" fmla="*/ 176500 h 790645"/>
              <a:gd name="connsiteX2" fmla="*/ 70959 w 1298586"/>
              <a:gd name="connsiteY2" fmla="*/ 335643 h 790645"/>
              <a:gd name="connsiteX3" fmla="*/ 233857 w 1298586"/>
              <a:gd name="connsiteY3" fmla="*/ 121533 h 790645"/>
              <a:gd name="connsiteX4" fmla="*/ 0 w 1298586"/>
              <a:gd name="connsiteY4" fmla="*/ 176752 h 790645"/>
              <a:gd name="connsiteX5" fmla="*/ 613876 w 1298586"/>
              <a:gd name="connsiteY5" fmla="*/ 79308 h 790645"/>
              <a:gd name="connsiteX6" fmla="*/ 1120567 w 1298586"/>
              <a:gd name="connsiteY6" fmla="*/ 189742 h 790645"/>
              <a:gd name="connsiteX7" fmla="*/ 925686 w 1298586"/>
              <a:gd name="connsiteY7" fmla="*/ 209232 h 790645"/>
              <a:gd name="connsiteX8" fmla="*/ 1295466 w 1298586"/>
              <a:gd name="connsiteY8" fmla="*/ 524034 h 790645"/>
              <a:gd name="connsiteX9" fmla="*/ 1120568 w 1298586"/>
              <a:gd name="connsiteY9" fmla="*/ 374887 h 790645"/>
              <a:gd name="connsiteX10" fmla="*/ 1117320 w 1298586"/>
              <a:gd name="connsiteY10" fmla="*/ 790645 h 790645"/>
              <a:gd name="connsiteX11" fmla="*/ 941433 w 1298586"/>
              <a:gd name="connsiteY11" fmla="*/ 787131 h 790645"/>
              <a:gd name="connsiteX12" fmla="*/ 954423 w 1298586"/>
              <a:gd name="connsiteY12" fmla="*/ 455823 h 790645"/>
              <a:gd name="connsiteX13" fmla="*/ 873222 w 1298586"/>
              <a:gd name="connsiteY13" fmla="*/ 657205 h 790645"/>
              <a:gd name="connsiteX14" fmla="*/ 685331 w 1298586"/>
              <a:gd name="connsiteY14" fmla="*/ 244963 h 790645"/>
              <a:gd name="connsiteX15" fmla="*/ 587397 w 1298586"/>
              <a:gd name="connsiteY15" fmla="*/ 514289 h 790645"/>
              <a:gd name="connsiteX16" fmla="*/ 598166 w 1298586"/>
              <a:gd name="connsiteY16" fmla="*/ 176739 h 790645"/>
              <a:gd name="connsiteX17" fmla="*/ 374051 w 1298586"/>
              <a:gd name="connsiteY17" fmla="*/ 381371 h 790645"/>
              <a:gd name="connsiteX18" fmla="*/ 522437 w 1298586"/>
              <a:gd name="connsiteY18" fmla="*/ 147252 h 790645"/>
              <a:gd name="connsiteX19" fmla="*/ 117459 w 1298586"/>
              <a:gd name="connsiteY19" fmla="*/ 452589 h 790645"/>
              <a:gd name="connsiteX0" fmla="*/ 117459 w 1300088"/>
              <a:gd name="connsiteY0" fmla="*/ 452589 h 790645"/>
              <a:gd name="connsiteX1" fmla="*/ 266868 w 1300088"/>
              <a:gd name="connsiteY1" fmla="*/ 176500 h 790645"/>
              <a:gd name="connsiteX2" fmla="*/ 70959 w 1300088"/>
              <a:gd name="connsiteY2" fmla="*/ 335643 h 790645"/>
              <a:gd name="connsiteX3" fmla="*/ 233857 w 1300088"/>
              <a:gd name="connsiteY3" fmla="*/ 121533 h 790645"/>
              <a:gd name="connsiteX4" fmla="*/ 0 w 1300088"/>
              <a:gd name="connsiteY4" fmla="*/ 176752 h 790645"/>
              <a:gd name="connsiteX5" fmla="*/ 613876 w 1300088"/>
              <a:gd name="connsiteY5" fmla="*/ 79308 h 790645"/>
              <a:gd name="connsiteX6" fmla="*/ 1120567 w 1300088"/>
              <a:gd name="connsiteY6" fmla="*/ 189742 h 790645"/>
              <a:gd name="connsiteX7" fmla="*/ 925686 w 1300088"/>
              <a:gd name="connsiteY7" fmla="*/ 209232 h 790645"/>
              <a:gd name="connsiteX8" fmla="*/ 1295466 w 1300088"/>
              <a:gd name="connsiteY8" fmla="*/ 524034 h 790645"/>
              <a:gd name="connsiteX9" fmla="*/ 1120568 w 1300088"/>
              <a:gd name="connsiteY9" fmla="*/ 374887 h 790645"/>
              <a:gd name="connsiteX10" fmla="*/ 1117320 w 1300088"/>
              <a:gd name="connsiteY10" fmla="*/ 790645 h 790645"/>
              <a:gd name="connsiteX11" fmla="*/ 941433 w 1300088"/>
              <a:gd name="connsiteY11" fmla="*/ 787131 h 790645"/>
              <a:gd name="connsiteX12" fmla="*/ 954423 w 1300088"/>
              <a:gd name="connsiteY12" fmla="*/ 455823 h 790645"/>
              <a:gd name="connsiteX13" fmla="*/ 873222 w 1300088"/>
              <a:gd name="connsiteY13" fmla="*/ 657205 h 790645"/>
              <a:gd name="connsiteX14" fmla="*/ 685331 w 1300088"/>
              <a:gd name="connsiteY14" fmla="*/ 244963 h 790645"/>
              <a:gd name="connsiteX15" fmla="*/ 587397 w 1300088"/>
              <a:gd name="connsiteY15" fmla="*/ 514289 h 790645"/>
              <a:gd name="connsiteX16" fmla="*/ 598166 w 1300088"/>
              <a:gd name="connsiteY16" fmla="*/ 176739 h 790645"/>
              <a:gd name="connsiteX17" fmla="*/ 374051 w 1300088"/>
              <a:gd name="connsiteY17" fmla="*/ 381371 h 790645"/>
              <a:gd name="connsiteX18" fmla="*/ 522437 w 1300088"/>
              <a:gd name="connsiteY18" fmla="*/ 147252 h 790645"/>
              <a:gd name="connsiteX19" fmla="*/ 117459 w 1300088"/>
              <a:gd name="connsiteY19" fmla="*/ 452589 h 790645"/>
              <a:gd name="connsiteX0" fmla="*/ 117459 w 1300088"/>
              <a:gd name="connsiteY0" fmla="*/ 452589 h 790645"/>
              <a:gd name="connsiteX1" fmla="*/ 266868 w 1300088"/>
              <a:gd name="connsiteY1" fmla="*/ 176500 h 790645"/>
              <a:gd name="connsiteX2" fmla="*/ 70959 w 1300088"/>
              <a:gd name="connsiteY2" fmla="*/ 335643 h 790645"/>
              <a:gd name="connsiteX3" fmla="*/ 233857 w 1300088"/>
              <a:gd name="connsiteY3" fmla="*/ 121533 h 790645"/>
              <a:gd name="connsiteX4" fmla="*/ 0 w 1300088"/>
              <a:gd name="connsiteY4" fmla="*/ 176752 h 790645"/>
              <a:gd name="connsiteX5" fmla="*/ 613876 w 1300088"/>
              <a:gd name="connsiteY5" fmla="*/ 79308 h 790645"/>
              <a:gd name="connsiteX6" fmla="*/ 1120567 w 1300088"/>
              <a:gd name="connsiteY6" fmla="*/ 189742 h 790645"/>
              <a:gd name="connsiteX7" fmla="*/ 925686 w 1300088"/>
              <a:gd name="connsiteY7" fmla="*/ 209232 h 790645"/>
              <a:gd name="connsiteX8" fmla="*/ 1295466 w 1300088"/>
              <a:gd name="connsiteY8" fmla="*/ 524034 h 790645"/>
              <a:gd name="connsiteX9" fmla="*/ 1120568 w 1300088"/>
              <a:gd name="connsiteY9" fmla="*/ 374887 h 790645"/>
              <a:gd name="connsiteX10" fmla="*/ 1117320 w 1300088"/>
              <a:gd name="connsiteY10" fmla="*/ 790645 h 790645"/>
              <a:gd name="connsiteX11" fmla="*/ 941433 w 1300088"/>
              <a:gd name="connsiteY11" fmla="*/ 787131 h 790645"/>
              <a:gd name="connsiteX12" fmla="*/ 954423 w 1300088"/>
              <a:gd name="connsiteY12" fmla="*/ 455823 h 790645"/>
              <a:gd name="connsiteX13" fmla="*/ 873222 w 1300088"/>
              <a:gd name="connsiteY13" fmla="*/ 657205 h 790645"/>
              <a:gd name="connsiteX14" fmla="*/ 685331 w 1300088"/>
              <a:gd name="connsiteY14" fmla="*/ 244963 h 790645"/>
              <a:gd name="connsiteX15" fmla="*/ 587397 w 1300088"/>
              <a:gd name="connsiteY15" fmla="*/ 514289 h 790645"/>
              <a:gd name="connsiteX16" fmla="*/ 598166 w 1300088"/>
              <a:gd name="connsiteY16" fmla="*/ 176739 h 790645"/>
              <a:gd name="connsiteX17" fmla="*/ 374051 w 1300088"/>
              <a:gd name="connsiteY17" fmla="*/ 381371 h 790645"/>
              <a:gd name="connsiteX18" fmla="*/ 522437 w 1300088"/>
              <a:gd name="connsiteY18" fmla="*/ 147252 h 790645"/>
              <a:gd name="connsiteX19" fmla="*/ 117459 w 1300088"/>
              <a:gd name="connsiteY19" fmla="*/ 452589 h 790645"/>
              <a:gd name="connsiteX0" fmla="*/ 117459 w 1295466"/>
              <a:gd name="connsiteY0" fmla="*/ 452589 h 790645"/>
              <a:gd name="connsiteX1" fmla="*/ 266868 w 1295466"/>
              <a:gd name="connsiteY1" fmla="*/ 176500 h 790645"/>
              <a:gd name="connsiteX2" fmla="*/ 70959 w 1295466"/>
              <a:gd name="connsiteY2" fmla="*/ 335643 h 790645"/>
              <a:gd name="connsiteX3" fmla="*/ 233857 w 1295466"/>
              <a:gd name="connsiteY3" fmla="*/ 121533 h 790645"/>
              <a:gd name="connsiteX4" fmla="*/ 0 w 1295466"/>
              <a:gd name="connsiteY4" fmla="*/ 176752 h 790645"/>
              <a:gd name="connsiteX5" fmla="*/ 613876 w 1295466"/>
              <a:gd name="connsiteY5" fmla="*/ 79308 h 790645"/>
              <a:gd name="connsiteX6" fmla="*/ 1120567 w 1295466"/>
              <a:gd name="connsiteY6" fmla="*/ 189742 h 790645"/>
              <a:gd name="connsiteX7" fmla="*/ 925686 w 1295466"/>
              <a:gd name="connsiteY7" fmla="*/ 209232 h 790645"/>
              <a:gd name="connsiteX8" fmla="*/ 1295466 w 1295466"/>
              <a:gd name="connsiteY8" fmla="*/ 524034 h 790645"/>
              <a:gd name="connsiteX9" fmla="*/ 1120568 w 1295466"/>
              <a:gd name="connsiteY9" fmla="*/ 374887 h 790645"/>
              <a:gd name="connsiteX10" fmla="*/ 1117320 w 1295466"/>
              <a:gd name="connsiteY10" fmla="*/ 790645 h 790645"/>
              <a:gd name="connsiteX11" fmla="*/ 941433 w 1295466"/>
              <a:gd name="connsiteY11" fmla="*/ 787131 h 790645"/>
              <a:gd name="connsiteX12" fmla="*/ 954423 w 1295466"/>
              <a:gd name="connsiteY12" fmla="*/ 455823 h 790645"/>
              <a:gd name="connsiteX13" fmla="*/ 873222 w 1295466"/>
              <a:gd name="connsiteY13" fmla="*/ 657205 h 790645"/>
              <a:gd name="connsiteX14" fmla="*/ 685331 w 1295466"/>
              <a:gd name="connsiteY14" fmla="*/ 244963 h 790645"/>
              <a:gd name="connsiteX15" fmla="*/ 587397 w 1295466"/>
              <a:gd name="connsiteY15" fmla="*/ 514289 h 790645"/>
              <a:gd name="connsiteX16" fmla="*/ 598166 w 1295466"/>
              <a:gd name="connsiteY16" fmla="*/ 176739 h 790645"/>
              <a:gd name="connsiteX17" fmla="*/ 374051 w 1295466"/>
              <a:gd name="connsiteY17" fmla="*/ 381371 h 790645"/>
              <a:gd name="connsiteX18" fmla="*/ 522437 w 1295466"/>
              <a:gd name="connsiteY18" fmla="*/ 147252 h 790645"/>
              <a:gd name="connsiteX19" fmla="*/ 117459 w 1295466"/>
              <a:gd name="connsiteY19" fmla="*/ 452589 h 790645"/>
              <a:gd name="connsiteX0" fmla="*/ 117459 w 1297701"/>
              <a:gd name="connsiteY0" fmla="*/ 452589 h 790645"/>
              <a:gd name="connsiteX1" fmla="*/ 266868 w 1297701"/>
              <a:gd name="connsiteY1" fmla="*/ 176500 h 790645"/>
              <a:gd name="connsiteX2" fmla="*/ 70959 w 1297701"/>
              <a:gd name="connsiteY2" fmla="*/ 335643 h 790645"/>
              <a:gd name="connsiteX3" fmla="*/ 233857 w 1297701"/>
              <a:gd name="connsiteY3" fmla="*/ 121533 h 790645"/>
              <a:gd name="connsiteX4" fmla="*/ 0 w 1297701"/>
              <a:gd name="connsiteY4" fmla="*/ 176752 h 790645"/>
              <a:gd name="connsiteX5" fmla="*/ 613876 w 1297701"/>
              <a:gd name="connsiteY5" fmla="*/ 79308 h 790645"/>
              <a:gd name="connsiteX6" fmla="*/ 1120567 w 1297701"/>
              <a:gd name="connsiteY6" fmla="*/ 189742 h 790645"/>
              <a:gd name="connsiteX7" fmla="*/ 925686 w 1297701"/>
              <a:gd name="connsiteY7" fmla="*/ 209232 h 790645"/>
              <a:gd name="connsiteX8" fmla="*/ 1295466 w 1297701"/>
              <a:gd name="connsiteY8" fmla="*/ 524034 h 790645"/>
              <a:gd name="connsiteX9" fmla="*/ 1120568 w 1297701"/>
              <a:gd name="connsiteY9" fmla="*/ 374887 h 790645"/>
              <a:gd name="connsiteX10" fmla="*/ 1117320 w 1297701"/>
              <a:gd name="connsiteY10" fmla="*/ 790645 h 790645"/>
              <a:gd name="connsiteX11" fmla="*/ 941433 w 1297701"/>
              <a:gd name="connsiteY11" fmla="*/ 787131 h 790645"/>
              <a:gd name="connsiteX12" fmla="*/ 954423 w 1297701"/>
              <a:gd name="connsiteY12" fmla="*/ 455823 h 790645"/>
              <a:gd name="connsiteX13" fmla="*/ 873222 w 1297701"/>
              <a:gd name="connsiteY13" fmla="*/ 657205 h 790645"/>
              <a:gd name="connsiteX14" fmla="*/ 685331 w 1297701"/>
              <a:gd name="connsiteY14" fmla="*/ 244963 h 790645"/>
              <a:gd name="connsiteX15" fmla="*/ 587397 w 1297701"/>
              <a:gd name="connsiteY15" fmla="*/ 514289 h 790645"/>
              <a:gd name="connsiteX16" fmla="*/ 598166 w 1297701"/>
              <a:gd name="connsiteY16" fmla="*/ 176739 h 790645"/>
              <a:gd name="connsiteX17" fmla="*/ 374051 w 1297701"/>
              <a:gd name="connsiteY17" fmla="*/ 381371 h 790645"/>
              <a:gd name="connsiteX18" fmla="*/ 522437 w 1297701"/>
              <a:gd name="connsiteY18" fmla="*/ 147252 h 790645"/>
              <a:gd name="connsiteX19" fmla="*/ 117459 w 1297701"/>
              <a:gd name="connsiteY19" fmla="*/ 452589 h 790645"/>
              <a:gd name="connsiteX0" fmla="*/ 117459 w 1298296"/>
              <a:gd name="connsiteY0" fmla="*/ 452589 h 790645"/>
              <a:gd name="connsiteX1" fmla="*/ 266868 w 1298296"/>
              <a:gd name="connsiteY1" fmla="*/ 176500 h 790645"/>
              <a:gd name="connsiteX2" fmla="*/ 70959 w 1298296"/>
              <a:gd name="connsiteY2" fmla="*/ 335643 h 790645"/>
              <a:gd name="connsiteX3" fmla="*/ 233857 w 1298296"/>
              <a:gd name="connsiteY3" fmla="*/ 121533 h 790645"/>
              <a:gd name="connsiteX4" fmla="*/ 0 w 1298296"/>
              <a:gd name="connsiteY4" fmla="*/ 176752 h 790645"/>
              <a:gd name="connsiteX5" fmla="*/ 613876 w 1298296"/>
              <a:gd name="connsiteY5" fmla="*/ 79308 h 790645"/>
              <a:gd name="connsiteX6" fmla="*/ 1120567 w 1298296"/>
              <a:gd name="connsiteY6" fmla="*/ 189742 h 790645"/>
              <a:gd name="connsiteX7" fmla="*/ 925686 w 1298296"/>
              <a:gd name="connsiteY7" fmla="*/ 209232 h 790645"/>
              <a:gd name="connsiteX8" fmla="*/ 1295466 w 1298296"/>
              <a:gd name="connsiteY8" fmla="*/ 524034 h 790645"/>
              <a:gd name="connsiteX9" fmla="*/ 1120568 w 1298296"/>
              <a:gd name="connsiteY9" fmla="*/ 374887 h 790645"/>
              <a:gd name="connsiteX10" fmla="*/ 1117320 w 1298296"/>
              <a:gd name="connsiteY10" fmla="*/ 790645 h 790645"/>
              <a:gd name="connsiteX11" fmla="*/ 941433 w 1298296"/>
              <a:gd name="connsiteY11" fmla="*/ 787131 h 790645"/>
              <a:gd name="connsiteX12" fmla="*/ 954423 w 1298296"/>
              <a:gd name="connsiteY12" fmla="*/ 455823 h 790645"/>
              <a:gd name="connsiteX13" fmla="*/ 873222 w 1298296"/>
              <a:gd name="connsiteY13" fmla="*/ 657205 h 790645"/>
              <a:gd name="connsiteX14" fmla="*/ 685331 w 1298296"/>
              <a:gd name="connsiteY14" fmla="*/ 244963 h 790645"/>
              <a:gd name="connsiteX15" fmla="*/ 587397 w 1298296"/>
              <a:gd name="connsiteY15" fmla="*/ 514289 h 790645"/>
              <a:gd name="connsiteX16" fmla="*/ 598166 w 1298296"/>
              <a:gd name="connsiteY16" fmla="*/ 176739 h 790645"/>
              <a:gd name="connsiteX17" fmla="*/ 374051 w 1298296"/>
              <a:gd name="connsiteY17" fmla="*/ 381371 h 790645"/>
              <a:gd name="connsiteX18" fmla="*/ 522437 w 1298296"/>
              <a:gd name="connsiteY18" fmla="*/ 147252 h 790645"/>
              <a:gd name="connsiteX19" fmla="*/ 117459 w 1298296"/>
              <a:gd name="connsiteY19" fmla="*/ 452589 h 790645"/>
              <a:gd name="connsiteX0" fmla="*/ 117459 w 1298102"/>
              <a:gd name="connsiteY0" fmla="*/ 452589 h 790645"/>
              <a:gd name="connsiteX1" fmla="*/ 266868 w 1298102"/>
              <a:gd name="connsiteY1" fmla="*/ 176500 h 790645"/>
              <a:gd name="connsiteX2" fmla="*/ 70959 w 1298102"/>
              <a:gd name="connsiteY2" fmla="*/ 335643 h 790645"/>
              <a:gd name="connsiteX3" fmla="*/ 233857 w 1298102"/>
              <a:gd name="connsiteY3" fmla="*/ 121533 h 790645"/>
              <a:gd name="connsiteX4" fmla="*/ 0 w 1298102"/>
              <a:gd name="connsiteY4" fmla="*/ 176752 h 790645"/>
              <a:gd name="connsiteX5" fmla="*/ 613876 w 1298102"/>
              <a:gd name="connsiteY5" fmla="*/ 79308 h 790645"/>
              <a:gd name="connsiteX6" fmla="*/ 1120567 w 1298102"/>
              <a:gd name="connsiteY6" fmla="*/ 189742 h 790645"/>
              <a:gd name="connsiteX7" fmla="*/ 906197 w 1298102"/>
              <a:gd name="connsiteY7" fmla="*/ 209232 h 790645"/>
              <a:gd name="connsiteX8" fmla="*/ 1295466 w 1298102"/>
              <a:gd name="connsiteY8" fmla="*/ 524034 h 790645"/>
              <a:gd name="connsiteX9" fmla="*/ 1120568 w 1298102"/>
              <a:gd name="connsiteY9" fmla="*/ 374887 h 790645"/>
              <a:gd name="connsiteX10" fmla="*/ 1117320 w 1298102"/>
              <a:gd name="connsiteY10" fmla="*/ 790645 h 790645"/>
              <a:gd name="connsiteX11" fmla="*/ 941433 w 1298102"/>
              <a:gd name="connsiteY11" fmla="*/ 787131 h 790645"/>
              <a:gd name="connsiteX12" fmla="*/ 954423 w 1298102"/>
              <a:gd name="connsiteY12" fmla="*/ 455823 h 790645"/>
              <a:gd name="connsiteX13" fmla="*/ 873222 w 1298102"/>
              <a:gd name="connsiteY13" fmla="*/ 657205 h 790645"/>
              <a:gd name="connsiteX14" fmla="*/ 685331 w 1298102"/>
              <a:gd name="connsiteY14" fmla="*/ 244963 h 790645"/>
              <a:gd name="connsiteX15" fmla="*/ 587397 w 1298102"/>
              <a:gd name="connsiteY15" fmla="*/ 514289 h 790645"/>
              <a:gd name="connsiteX16" fmla="*/ 598166 w 1298102"/>
              <a:gd name="connsiteY16" fmla="*/ 176739 h 790645"/>
              <a:gd name="connsiteX17" fmla="*/ 374051 w 1298102"/>
              <a:gd name="connsiteY17" fmla="*/ 381371 h 790645"/>
              <a:gd name="connsiteX18" fmla="*/ 522437 w 1298102"/>
              <a:gd name="connsiteY18" fmla="*/ 147252 h 790645"/>
              <a:gd name="connsiteX19" fmla="*/ 117459 w 1298102"/>
              <a:gd name="connsiteY19" fmla="*/ 452589 h 790645"/>
              <a:gd name="connsiteX0" fmla="*/ 117459 w 1298102"/>
              <a:gd name="connsiteY0" fmla="*/ 452589 h 790645"/>
              <a:gd name="connsiteX1" fmla="*/ 266868 w 1298102"/>
              <a:gd name="connsiteY1" fmla="*/ 176500 h 790645"/>
              <a:gd name="connsiteX2" fmla="*/ 70959 w 1298102"/>
              <a:gd name="connsiteY2" fmla="*/ 335643 h 790645"/>
              <a:gd name="connsiteX3" fmla="*/ 233857 w 1298102"/>
              <a:gd name="connsiteY3" fmla="*/ 121533 h 790645"/>
              <a:gd name="connsiteX4" fmla="*/ 0 w 1298102"/>
              <a:gd name="connsiteY4" fmla="*/ 176752 h 790645"/>
              <a:gd name="connsiteX5" fmla="*/ 613876 w 1298102"/>
              <a:gd name="connsiteY5" fmla="*/ 79308 h 790645"/>
              <a:gd name="connsiteX6" fmla="*/ 1120567 w 1298102"/>
              <a:gd name="connsiteY6" fmla="*/ 189742 h 790645"/>
              <a:gd name="connsiteX7" fmla="*/ 906197 w 1298102"/>
              <a:gd name="connsiteY7" fmla="*/ 209232 h 790645"/>
              <a:gd name="connsiteX8" fmla="*/ 1295466 w 1298102"/>
              <a:gd name="connsiteY8" fmla="*/ 524034 h 790645"/>
              <a:gd name="connsiteX9" fmla="*/ 1120568 w 1298102"/>
              <a:gd name="connsiteY9" fmla="*/ 374887 h 790645"/>
              <a:gd name="connsiteX10" fmla="*/ 1117320 w 1298102"/>
              <a:gd name="connsiteY10" fmla="*/ 790645 h 790645"/>
              <a:gd name="connsiteX11" fmla="*/ 941433 w 1298102"/>
              <a:gd name="connsiteY11" fmla="*/ 787131 h 790645"/>
              <a:gd name="connsiteX12" fmla="*/ 954423 w 1298102"/>
              <a:gd name="connsiteY12" fmla="*/ 455823 h 790645"/>
              <a:gd name="connsiteX13" fmla="*/ 873222 w 1298102"/>
              <a:gd name="connsiteY13" fmla="*/ 657205 h 790645"/>
              <a:gd name="connsiteX14" fmla="*/ 685331 w 1298102"/>
              <a:gd name="connsiteY14" fmla="*/ 244963 h 790645"/>
              <a:gd name="connsiteX15" fmla="*/ 587397 w 1298102"/>
              <a:gd name="connsiteY15" fmla="*/ 514289 h 790645"/>
              <a:gd name="connsiteX16" fmla="*/ 598166 w 1298102"/>
              <a:gd name="connsiteY16" fmla="*/ 176739 h 790645"/>
              <a:gd name="connsiteX17" fmla="*/ 374051 w 1298102"/>
              <a:gd name="connsiteY17" fmla="*/ 381371 h 790645"/>
              <a:gd name="connsiteX18" fmla="*/ 522437 w 1298102"/>
              <a:gd name="connsiteY18" fmla="*/ 147252 h 790645"/>
              <a:gd name="connsiteX19" fmla="*/ 117459 w 1298102"/>
              <a:gd name="connsiteY19" fmla="*/ 452589 h 79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98102" h="790645">
                <a:moveTo>
                  <a:pt x="117459" y="452589"/>
                </a:moveTo>
                <a:cubicBezTo>
                  <a:pt x="115293" y="343235"/>
                  <a:pt x="174841" y="269613"/>
                  <a:pt x="266868" y="176500"/>
                </a:cubicBezTo>
                <a:cubicBezTo>
                  <a:pt x="171422" y="234423"/>
                  <a:pt x="135008" y="280427"/>
                  <a:pt x="70959" y="335643"/>
                </a:cubicBezTo>
                <a:cubicBezTo>
                  <a:pt x="103892" y="271805"/>
                  <a:pt x="75245" y="174586"/>
                  <a:pt x="233857" y="121533"/>
                </a:cubicBezTo>
                <a:cubicBezTo>
                  <a:pt x="145702" y="128615"/>
                  <a:pt x="113764" y="137819"/>
                  <a:pt x="0" y="176752"/>
                </a:cubicBezTo>
                <a:cubicBezTo>
                  <a:pt x="43848" y="96632"/>
                  <a:pt x="406085" y="-113911"/>
                  <a:pt x="613876" y="79308"/>
                </a:cubicBezTo>
                <a:cubicBezTo>
                  <a:pt x="774111" y="-13264"/>
                  <a:pt x="1120567" y="122615"/>
                  <a:pt x="1120567" y="189742"/>
                </a:cubicBezTo>
                <a:cubicBezTo>
                  <a:pt x="1019878" y="195156"/>
                  <a:pt x="1043779" y="186540"/>
                  <a:pt x="906197" y="209232"/>
                </a:cubicBezTo>
                <a:cubicBezTo>
                  <a:pt x="1070682" y="170211"/>
                  <a:pt x="1326864" y="397357"/>
                  <a:pt x="1295466" y="524034"/>
                </a:cubicBezTo>
                <a:cubicBezTo>
                  <a:pt x="1247828" y="475312"/>
                  <a:pt x="1200061" y="433309"/>
                  <a:pt x="1120568" y="374887"/>
                </a:cubicBezTo>
                <a:cubicBezTo>
                  <a:pt x="1300916" y="550330"/>
                  <a:pt x="1159085" y="711111"/>
                  <a:pt x="1117320" y="790645"/>
                </a:cubicBezTo>
                <a:cubicBezTo>
                  <a:pt x="1062563" y="762992"/>
                  <a:pt x="1024881" y="721671"/>
                  <a:pt x="941433" y="787131"/>
                </a:cubicBezTo>
                <a:cubicBezTo>
                  <a:pt x="932772" y="756274"/>
                  <a:pt x="878636" y="560846"/>
                  <a:pt x="954423" y="455823"/>
                </a:cubicBezTo>
                <a:cubicBezTo>
                  <a:pt x="835328" y="503461"/>
                  <a:pt x="871597" y="541897"/>
                  <a:pt x="873222" y="657205"/>
                </a:cubicBezTo>
                <a:cubicBezTo>
                  <a:pt x="785066" y="563054"/>
                  <a:pt x="659889" y="444181"/>
                  <a:pt x="685331" y="244963"/>
                </a:cubicBezTo>
                <a:cubicBezTo>
                  <a:pt x="619829" y="354316"/>
                  <a:pt x="605172" y="404397"/>
                  <a:pt x="587397" y="514289"/>
                </a:cubicBezTo>
                <a:cubicBezTo>
                  <a:pt x="547680" y="415846"/>
                  <a:pt x="550187" y="268685"/>
                  <a:pt x="598166" y="176739"/>
                </a:cubicBezTo>
                <a:cubicBezTo>
                  <a:pt x="497477" y="251446"/>
                  <a:pt x="507220" y="231957"/>
                  <a:pt x="374051" y="381371"/>
                </a:cubicBezTo>
                <a:cubicBezTo>
                  <a:pt x="438841" y="210803"/>
                  <a:pt x="376788" y="280551"/>
                  <a:pt x="522437" y="147252"/>
                </a:cubicBezTo>
                <a:cubicBezTo>
                  <a:pt x="234445" y="224084"/>
                  <a:pt x="217977" y="326451"/>
                  <a:pt x="117459" y="452589"/>
                </a:cubicBezTo>
                <a:close/>
              </a:path>
            </a:pathLst>
          </a:custGeom>
          <a:solidFill>
            <a:schemeClr val="tx1"/>
          </a:soli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36" name="Elipse 35"/>
          <p:cNvSpPr/>
          <p:nvPr/>
        </p:nvSpPr>
        <p:spPr>
          <a:xfrm>
            <a:off x="2992854" y="3641544"/>
            <a:ext cx="161928" cy="140899"/>
          </a:xfrm>
          <a:custGeom>
            <a:avLst/>
            <a:gdLst>
              <a:gd name="connsiteX0" fmla="*/ 0 w 178641"/>
              <a:gd name="connsiteY0" fmla="*/ 50994 h 101987"/>
              <a:gd name="connsiteX1" fmla="*/ 89321 w 178641"/>
              <a:gd name="connsiteY1" fmla="*/ 0 h 101987"/>
              <a:gd name="connsiteX2" fmla="*/ 178642 w 178641"/>
              <a:gd name="connsiteY2" fmla="*/ 50994 h 101987"/>
              <a:gd name="connsiteX3" fmla="*/ 89321 w 178641"/>
              <a:gd name="connsiteY3" fmla="*/ 101988 h 101987"/>
              <a:gd name="connsiteX4" fmla="*/ 0 w 178641"/>
              <a:gd name="connsiteY4" fmla="*/ 50994 h 101987"/>
              <a:gd name="connsiteX0" fmla="*/ 0 w 188387"/>
              <a:gd name="connsiteY0" fmla="*/ 66322 h 118777"/>
              <a:gd name="connsiteX1" fmla="*/ 89321 w 188387"/>
              <a:gd name="connsiteY1" fmla="*/ 15328 h 118777"/>
              <a:gd name="connsiteX2" fmla="*/ 188387 w 188387"/>
              <a:gd name="connsiteY2" fmla="*/ 14352 h 118777"/>
              <a:gd name="connsiteX3" fmla="*/ 89321 w 188387"/>
              <a:gd name="connsiteY3" fmla="*/ 117316 h 118777"/>
              <a:gd name="connsiteX4" fmla="*/ 0 w 188387"/>
              <a:gd name="connsiteY4" fmla="*/ 66322 h 118777"/>
              <a:gd name="connsiteX0" fmla="*/ 3 w 188390"/>
              <a:gd name="connsiteY0" fmla="*/ 66322 h 150537"/>
              <a:gd name="connsiteX1" fmla="*/ 89324 w 188390"/>
              <a:gd name="connsiteY1" fmla="*/ 15328 h 150537"/>
              <a:gd name="connsiteX2" fmla="*/ 188390 w 188390"/>
              <a:gd name="connsiteY2" fmla="*/ 14352 h 150537"/>
              <a:gd name="connsiteX3" fmla="*/ 92572 w 188390"/>
              <a:gd name="connsiteY3" fmla="*/ 149797 h 150537"/>
              <a:gd name="connsiteX4" fmla="*/ 3 w 188390"/>
              <a:gd name="connsiteY4" fmla="*/ 66322 h 150537"/>
              <a:gd name="connsiteX0" fmla="*/ 7 w 159162"/>
              <a:gd name="connsiteY0" fmla="*/ 39239 h 148847"/>
              <a:gd name="connsiteX1" fmla="*/ 60096 w 159162"/>
              <a:gd name="connsiteY1" fmla="*/ 14230 h 148847"/>
              <a:gd name="connsiteX2" fmla="*/ 159162 w 159162"/>
              <a:gd name="connsiteY2" fmla="*/ 13254 h 148847"/>
              <a:gd name="connsiteX3" fmla="*/ 63344 w 159162"/>
              <a:gd name="connsiteY3" fmla="*/ 148699 h 148847"/>
              <a:gd name="connsiteX4" fmla="*/ 7 w 159162"/>
              <a:gd name="connsiteY4" fmla="*/ 39239 h 148847"/>
              <a:gd name="connsiteX0" fmla="*/ 1981 w 161136"/>
              <a:gd name="connsiteY0" fmla="*/ 39239 h 148864"/>
              <a:gd name="connsiteX1" fmla="*/ 62070 w 161136"/>
              <a:gd name="connsiteY1" fmla="*/ 14230 h 148864"/>
              <a:gd name="connsiteX2" fmla="*/ 161136 w 161136"/>
              <a:gd name="connsiteY2" fmla="*/ 13254 h 148864"/>
              <a:gd name="connsiteX3" fmla="*/ 65318 w 161136"/>
              <a:gd name="connsiteY3" fmla="*/ 148699 h 148864"/>
              <a:gd name="connsiteX4" fmla="*/ 1981 w 161136"/>
              <a:gd name="connsiteY4" fmla="*/ 39239 h 148864"/>
              <a:gd name="connsiteX0" fmla="*/ 4892 w 164047"/>
              <a:gd name="connsiteY0" fmla="*/ 39239 h 148834"/>
              <a:gd name="connsiteX1" fmla="*/ 64981 w 164047"/>
              <a:gd name="connsiteY1" fmla="*/ 14230 h 148834"/>
              <a:gd name="connsiteX2" fmla="*/ 164047 w 164047"/>
              <a:gd name="connsiteY2" fmla="*/ 13254 h 148834"/>
              <a:gd name="connsiteX3" fmla="*/ 68229 w 164047"/>
              <a:gd name="connsiteY3" fmla="*/ 148699 h 148834"/>
              <a:gd name="connsiteX4" fmla="*/ 4892 w 164047"/>
              <a:gd name="connsiteY4" fmla="*/ 39239 h 148834"/>
              <a:gd name="connsiteX0" fmla="*/ 4892 w 165002"/>
              <a:gd name="connsiteY0" fmla="*/ 32809 h 142404"/>
              <a:gd name="connsiteX1" fmla="*/ 164047 w 165002"/>
              <a:gd name="connsiteY1" fmla="*/ 6824 h 142404"/>
              <a:gd name="connsiteX2" fmla="*/ 68229 w 165002"/>
              <a:gd name="connsiteY2" fmla="*/ 142269 h 142404"/>
              <a:gd name="connsiteX3" fmla="*/ 4892 w 165002"/>
              <a:gd name="connsiteY3" fmla="*/ 32809 h 142404"/>
              <a:gd name="connsiteX0" fmla="*/ 5072 w 161928"/>
              <a:gd name="connsiteY0" fmla="*/ 44099 h 140899"/>
              <a:gd name="connsiteX1" fmla="*/ 160979 w 161928"/>
              <a:gd name="connsiteY1" fmla="*/ 5121 h 140899"/>
              <a:gd name="connsiteX2" fmla="*/ 65161 w 161928"/>
              <a:gd name="connsiteY2" fmla="*/ 140566 h 140899"/>
              <a:gd name="connsiteX3" fmla="*/ 5072 w 161928"/>
              <a:gd name="connsiteY3" fmla="*/ 44099 h 140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8" h="140899">
                <a:moveTo>
                  <a:pt x="5072" y="44099"/>
                </a:moveTo>
                <a:cubicBezTo>
                  <a:pt x="21042" y="21525"/>
                  <a:pt x="150423" y="-13122"/>
                  <a:pt x="160979" y="5121"/>
                </a:cubicBezTo>
                <a:cubicBezTo>
                  <a:pt x="171535" y="23364"/>
                  <a:pt x="91146" y="134070"/>
                  <a:pt x="65161" y="140566"/>
                </a:cubicBezTo>
                <a:cubicBezTo>
                  <a:pt x="39176" y="147062"/>
                  <a:pt x="-17123" y="56765"/>
                  <a:pt x="5072" y="44099"/>
                </a:cubicBezTo>
                <a:close/>
              </a:path>
            </a:pathLst>
          </a:custGeom>
          <a:solidFill>
            <a:schemeClr val="bg1"/>
          </a:soli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37" name="Elipse 36"/>
          <p:cNvSpPr/>
          <p:nvPr/>
        </p:nvSpPr>
        <p:spPr>
          <a:xfrm>
            <a:off x="3311922" y="3728293"/>
            <a:ext cx="159960" cy="139306"/>
          </a:xfrm>
          <a:custGeom>
            <a:avLst/>
            <a:gdLst>
              <a:gd name="connsiteX0" fmla="*/ 0 w 178641"/>
              <a:gd name="connsiteY0" fmla="*/ 56657 h 113313"/>
              <a:gd name="connsiteX1" fmla="*/ 89321 w 178641"/>
              <a:gd name="connsiteY1" fmla="*/ 0 h 113313"/>
              <a:gd name="connsiteX2" fmla="*/ 178642 w 178641"/>
              <a:gd name="connsiteY2" fmla="*/ 56657 h 113313"/>
              <a:gd name="connsiteX3" fmla="*/ 89321 w 178641"/>
              <a:gd name="connsiteY3" fmla="*/ 113314 h 113313"/>
              <a:gd name="connsiteX4" fmla="*/ 0 w 178641"/>
              <a:gd name="connsiteY4" fmla="*/ 56657 h 113313"/>
              <a:gd name="connsiteX0" fmla="*/ 0 w 178642"/>
              <a:gd name="connsiteY0" fmla="*/ 56657 h 123059"/>
              <a:gd name="connsiteX1" fmla="*/ 89321 w 178642"/>
              <a:gd name="connsiteY1" fmla="*/ 0 h 123059"/>
              <a:gd name="connsiteX2" fmla="*/ 178642 w 178642"/>
              <a:gd name="connsiteY2" fmla="*/ 56657 h 123059"/>
              <a:gd name="connsiteX3" fmla="*/ 89321 w 178642"/>
              <a:gd name="connsiteY3" fmla="*/ 123059 h 123059"/>
              <a:gd name="connsiteX4" fmla="*/ 0 w 178642"/>
              <a:gd name="connsiteY4" fmla="*/ 56657 h 123059"/>
              <a:gd name="connsiteX0" fmla="*/ 0 w 139666"/>
              <a:gd name="connsiteY0" fmla="*/ 14744 h 130864"/>
              <a:gd name="connsiteX1" fmla="*/ 50345 w 139666"/>
              <a:gd name="connsiteY1" fmla="*/ 6809 h 130864"/>
              <a:gd name="connsiteX2" fmla="*/ 139666 w 139666"/>
              <a:gd name="connsiteY2" fmla="*/ 63466 h 130864"/>
              <a:gd name="connsiteX3" fmla="*/ 50345 w 139666"/>
              <a:gd name="connsiteY3" fmla="*/ 129868 h 130864"/>
              <a:gd name="connsiteX4" fmla="*/ 0 w 139666"/>
              <a:gd name="connsiteY4" fmla="*/ 14744 h 130864"/>
              <a:gd name="connsiteX0" fmla="*/ 0 w 162402"/>
              <a:gd name="connsiteY0" fmla="*/ 73078 h 123399"/>
              <a:gd name="connsiteX1" fmla="*/ 73081 w 162402"/>
              <a:gd name="connsiteY1" fmla="*/ 181 h 123399"/>
              <a:gd name="connsiteX2" fmla="*/ 162402 w 162402"/>
              <a:gd name="connsiteY2" fmla="*/ 56838 h 123399"/>
              <a:gd name="connsiteX3" fmla="*/ 73081 w 162402"/>
              <a:gd name="connsiteY3" fmla="*/ 123240 h 123399"/>
              <a:gd name="connsiteX4" fmla="*/ 0 w 162402"/>
              <a:gd name="connsiteY4" fmla="*/ 73078 h 123399"/>
              <a:gd name="connsiteX0" fmla="*/ 1608 w 164010"/>
              <a:gd name="connsiteY0" fmla="*/ 89255 h 139589"/>
              <a:gd name="connsiteX1" fmla="*/ 35713 w 164010"/>
              <a:gd name="connsiteY1" fmla="*/ 118 h 139589"/>
              <a:gd name="connsiteX2" fmla="*/ 164010 w 164010"/>
              <a:gd name="connsiteY2" fmla="*/ 73015 h 139589"/>
              <a:gd name="connsiteX3" fmla="*/ 74689 w 164010"/>
              <a:gd name="connsiteY3" fmla="*/ 139417 h 139589"/>
              <a:gd name="connsiteX4" fmla="*/ 1608 w 164010"/>
              <a:gd name="connsiteY4" fmla="*/ 89255 h 139589"/>
              <a:gd name="connsiteX0" fmla="*/ 1573 w 160727"/>
              <a:gd name="connsiteY0" fmla="*/ 89141 h 139310"/>
              <a:gd name="connsiteX1" fmla="*/ 35678 w 160727"/>
              <a:gd name="connsiteY1" fmla="*/ 4 h 139310"/>
              <a:gd name="connsiteX2" fmla="*/ 160727 w 160727"/>
              <a:gd name="connsiteY2" fmla="*/ 85893 h 139310"/>
              <a:gd name="connsiteX3" fmla="*/ 74654 w 160727"/>
              <a:gd name="connsiteY3" fmla="*/ 139303 h 139310"/>
              <a:gd name="connsiteX4" fmla="*/ 1573 w 160727"/>
              <a:gd name="connsiteY4" fmla="*/ 89141 h 139310"/>
              <a:gd name="connsiteX0" fmla="*/ 1573 w 160727"/>
              <a:gd name="connsiteY0" fmla="*/ 89140 h 139309"/>
              <a:gd name="connsiteX1" fmla="*/ 35678 w 160727"/>
              <a:gd name="connsiteY1" fmla="*/ 3 h 139309"/>
              <a:gd name="connsiteX2" fmla="*/ 160727 w 160727"/>
              <a:gd name="connsiteY2" fmla="*/ 85892 h 139309"/>
              <a:gd name="connsiteX3" fmla="*/ 74654 w 160727"/>
              <a:gd name="connsiteY3" fmla="*/ 139302 h 139309"/>
              <a:gd name="connsiteX4" fmla="*/ 1573 w 160727"/>
              <a:gd name="connsiteY4" fmla="*/ 89140 h 139309"/>
              <a:gd name="connsiteX0" fmla="*/ 1573 w 160727"/>
              <a:gd name="connsiteY0" fmla="*/ 89140 h 139309"/>
              <a:gd name="connsiteX1" fmla="*/ 35678 w 160727"/>
              <a:gd name="connsiteY1" fmla="*/ 3 h 139309"/>
              <a:gd name="connsiteX2" fmla="*/ 160727 w 160727"/>
              <a:gd name="connsiteY2" fmla="*/ 85892 h 139309"/>
              <a:gd name="connsiteX3" fmla="*/ 74654 w 160727"/>
              <a:gd name="connsiteY3" fmla="*/ 139302 h 139309"/>
              <a:gd name="connsiteX4" fmla="*/ 1573 w 160727"/>
              <a:gd name="connsiteY4" fmla="*/ 89140 h 139309"/>
              <a:gd name="connsiteX0" fmla="*/ 1573 w 160727"/>
              <a:gd name="connsiteY0" fmla="*/ 89140 h 139309"/>
              <a:gd name="connsiteX1" fmla="*/ 35678 w 160727"/>
              <a:gd name="connsiteY1" fmla="*/ 3 h 139309"/>
              <a:gd name="connsiteX2" fmla="*/ 160727 w 160727"/>
              <a:gd name="connsiteY2" fmla="*/ 85892 h 139309"/>
              <a:gd name="connsiteX3" fmla="*/ 74654 w 160727"/>
              <a:gd name="connsiteY3" fmla="*/ 139302 h 139309"/>
              <a:gd name="connsiteX4" fmla="*/ 1573 w 160727"/>
              <a:gd name="connsiteY4" fmla="*/ 89140 h 139309"/>
              <a:gd name="connsiteX0" fmla="*/ 1816 w 160970"/>
              <a:gd name="connsiteY0" fmla="*/ 94349 h 144518"/>
              <a:gd name="connsiteX1" fmla="*/ 35921 w 160970"/>
              <a:gd name="connsiteY1" fmla="*/ 5212 h 144518"/>
              <a:gd name="connsiteX2" fmla="*/ 160970 w 160970"/>
              <a:gd name="connsiteY2" fmla="*/ 91101 h 144518"/>
              <a:gd name="connsiteX3" fmla="*/ 74897 w 160970"/>
              <a:gd name="connsiteY3" fmla="*/ 144511 h 144518"/>
              <a:gd name="connsiteX4" fmla="*/ 1816 w 160970"/>
              <a:gd name="connsiteY4" fmla="*/ 94349 h 144518"/>
              <a:gd name="connsiteX0" fmla="*/ 1816 w 160970"/>
              <a:gd name="connsiteY0" fmla="*/ 94349 h 144518"/>
              <a:gd name="connsiteX1" fmla="*/ 35921 w 160970"/>
              <a:gd name="connsiteY1" fmla="*/ 5212 h 144518"/>
              <a:gd name="connsiteX2" fmla="*/ 160970 w 160970"/>
              <a:gd name="connsiteY2" fmla="*/ 91101 h 144518"/>
              <a:gd name="connsiteX3" fmla="*/ 74897 w 160970"/>
              <a:gd name="connsiteY3" fmla="*/ 144511 h 144518"/>
              <a:gd name="connsiteX4" fmla="*/ 1816 w 160970"/>
              <a:gd name="connsiteY4" fmla="*/ 94349 h 144518"/>
              <a:gd name="connsiteX0" fmla="*/ 1816 w 160970"/>
              <a:gd name="connsiteY0" fmla="*/ 89137 h 139306"/>
              <a:gd name="connsiteX1" fmla="*/ 35921 w 160970"/>
              <a:gd name="connsiteY1" fmla="*/ 0 h 139306"/>
              <a:gd name="connsiteX2" fmla="*/ 160970 w 160970"/>
              <a:gd name="connsiteY2" fmla="*/ 85889 h 139306"/>
              <a:gd name="connsiteX3" fmla="*/ 74897 w 160970"/>
              <a:gd name="connsiteY3" fmla="*/ 139299 h 139306"/>
              <a:gd name="connsiteX4" fmla="*/ 1816 w 160970"/>
              <a:gd name="connsiteY4" fmla="*/ 89137 h 139306"/>
              <a:gd name="connsiteX0" fmla="*/ 806 w 159960"/>
              <a:gd name="connsiteY0" fmla="*/ 89137 h 139306"/>
              <a:gd name="connsiteX1" fmla="*/ 34911 w 159960"/>
              <a:gd name="connsiteY1" fmla="*/ 0 h 139306"/>
              <a:gd name="connsiteX2" fmla="*/ 159960 w 159960"/>
              <a:gd name="connsiteY2" fmla="*/ 85889 h 139306"/>
              <a:gd name="connsiteX3" fmla="*/ 73887 w 159960"/>
              <a:gd name="connsiteY3" fmla="*/ 139299 h 139306"/>
              <a:gd name="connsiteX4" fmla="*/ 806 w 159960"/>
              <a:gd name="connsiteY4" fmla="*/ 89137 h 139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960" h="139306">
                <a:moveTo>
                  <a:pt x="806" y="89137"/>
                </a:moveTo>
                <a:cubicBezTo>
                  <a:pt x="7302" y="65921"/>
                  <a:pt x="5137" y="29774"/>
                  <a:pt x="34911" y="0"/>
                </a:cubicBezTo>
                <a:cubicBezTo>
                  <a:pt x="61437" y="12452"/>
                  <a:pt x="104743" y="77335"/>
                  <a:pt x="159960" y="85889"/>
                </a:cubicBezTo>
                <a:cubicBezTo>
                  <a:pt x="140472" y="91195"/>
                  <a:pt x="119902" y="138758"/>
                  <a:pt x="73887" y="139299"/>
                </a:cubicBezTo>
                <a:cubicBezTo>
                  <a:pt x="27872" y="139840"/>
                  <a:pt x="-5690" y="112353"/>
                  <a:pt x="806" y="89137"/>
                </a:cubicBezTo>
                <a:close/>
              </a:path>
            </a:pathLst>
          </a:custGeom>
          <a:solidFill>
            <a:schemeClr val="bg1"/>
          </a:soli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38" name="Forma libre 37"/>
          <p:cNvSpPr/>
          <p:nvPr/>
        </p:nvSpPr>
        <p:spPr>
          <a:xfrm>
            <a:off x="2994683" y="3673625"/>
            <a:ext cx="43853" cy="103942"/>
          </a:xfrm>
          <a:custGeom>
            <a:avLst/>
            <a:gdLst>
              <a:gd name="connsiteX0" fmla="*/ 3256 w 16314"/>
              <a:gd name="connsiteY0" fmla="*/ 0 h 70141"/>
              <a:gd name="connsiteX1" fmla="*/ 3256 w 16314"/>
              <a:gd name="connsiteY1" fmla="*/ 0 h 70141"/>
              <a:gd name="connsiteX2" fmla="*/ 13001 w 16314"/>
              <a:gd name="connsiteY2" fmla="*/ 45474 h 70141"/>
              <a:gd name="connsiteX3" fmla="*/ 9753 w 16314"/>
              <a:gd name="connsiteY3" fmla="*/ 55218 h 70141"/>
              <a:gd name="connsiteX4" fmla="*/ 8 w 16314"/>
              <a:gd name="connsiteY4" fmla="*/ 64962 h 70141"/>
              <a:gd name="connsiteX5" fmla="*/ 3256 w 16314"/>
              <a:gd name="connsiteY5" fmla="*/ 0 h 70141"/>
              <a:gd name="connsiteX0" fmla="*/ 29232 w 42290"/>
              <a:gd name="connsiteY0" fmla="*/ 0 h 59945"/>
              <a:gd name="connsiteX1" fmla="*/ 29232 w 42290"/>
              <a:gd name="connsiteY1" fmla="*/ 0 h 59945"/>
              <a:gd name="connsiteX2" fmla="*/ 38977 w 42290"/>
              <a:gd name="connsiteY2" fmla="*/ 45474 h 59945"/>
              <a:gd name="connsiteX3" fmla="*/ 35729 w 42290"/>
              <a:gd name="connsiteY3" fmla="*/ 55218 h 59945"/>
              <a:gd name="connsiteX4" fmla="*/ 0 w 42290"/>
              <a:gd name="connsiteY4" fmla="*/ 25985 h 59945"/>
              <a:gd name="connsiteX5" fmla="*/ 29232 w 42290"/>
              <a:gd name="connsiteY5" fmla="*/ 0 h 59945"/>
              <a:gd name="connsiteX0" fmla="*/ 29232 w 39230"/>
              <a:gd name="connsiteY0" fmla="*/ 0 h 68958"/>
              <a:gd name="connsiteX1" fmla="*/ 29232 w 39230"/>
              <a:gd name="connsiteY1" fmla="*/ 0 h 68958"/>
              <a:gd name="connsiteX2" fmla="*/ 38977 w 39230"/>
              <a:gd name="connsiteY2" fmla="*/ 45474 h 68958"/>
              <a:gd name="connsiteX3" fmla="*/ 35729 w 39230"/>
              <a:gd name="connsiteY3" fmla="*/ 64963 h 68958"/>
              <a:gd name="connsiteX4" fmla="*/ 0 w 39230"/>
              <a:gd name="connsiteY4" fmla="*/ 25985 h 68958"/>
              <a:gd name="connsiteX5" fmla="*/ 29232 w 39230"/>
              <a:gd name="connsiteY5" fmla="*/ 0 h 68958"/>
              <a:gd name="connsiteX0" fmla="*/ 29232 w 37031"/>
              <a:gd name="connsiteY0" fmla="*/ 0 h 68958"/>
              <a:gd name="connsiteX1" fmla="*/ 29232 w 37031"/>
              <a:gd name="connsiteY1" fmla="*/ 0 h 68958"/>
              <a:gd name="connsiteX2" fmla="*/ 35729 w 37031"/>
              <a:gd name="connsiteY2" fmla="*/ 64963 h 68958"/>
              <a:gd name="connsiteX3" fmla="*/ 0 w 37031"/>
              <a:gd name="connsiteY3" fmla="*/ 25985 h 68958"/>
              <a:gd name="connsiteX4" fmla="*/ 29232 w 37031"/>
              <a:gd name="connsiteY4" fmla="*/ 0 h 68958"/>
              <a:gd name="connsiteX0" fmla="*/ 29232 w 31397"/>
              <a:gd name="connsiteY0" fmla="*/ 0 h 81265"/>
              <a:gd name="connsiteX1" fmla="*/ 29232 w 31397"/>
              <a:gd name="connsiteY1" fmla="*/ 0 h 81265"/>
              <a:gd name="connsiteX2" fmla="*/ 29232 w 31397"/>
              <a:gd name="connsiteY2" fmla="*/ 77956 h 81265"/>
              <a:gd name="connsiteX3" fmla="*/ 0 w 31397"/>
              <a:gd name="connsiteY3" fmla="*/ 25985 h 81265"/>
              <a:gd name="connsiteX4" fmla="*/ 29232 w 31397"/>
              <a:gd name="connsiteY4" fmla="*/ 0 h 81265"/>
              <a:gd name="connsiteX0" fmla="*/ 29232 w 29232"/>
              <a:gd name="connsiteY0" fmla="*/ 0 h 157536"/>
              <a:gd name="connsiteX1" fmla="*/ 29232 w 29232"/>
              <a:gd name="connsiteY1" fmla="*/ 0 h 157536"/>
              <a:gd name="connsiteX2" fmla="*/ 19487 w 29232"/>
              <a:gd name="connsiteY2" fmla="*/ 155911 h 157536"/>
              <a:gd name="connsiteX3" fmla="*/ 0 w 29232"/>
              <a:gd name="connsiteY3" fmla="*/ 25985 h 157536"/>
              <a:gd name="connsiteX4" fmla="*/ 29232 w 29232"/>
              <a:gd name="connsiteY4" fmla="*/ 0 h 157536"/>
              <a:gd name="connsiteX0" fmla="*/ 32015 w 32015"/>
              <a:gd name="connsiteY0" fmla="*/ 0 h 155911"/>
              <a:gd name="connsiteX1" fmla="*/ 32015 w 32015"/>
              <a:gd name="connsiteY1" fmla="*/ 0 h 155911"/>
              <a:gd name="connsiteX2" fmla="*/ 22270 w 32015"/>
              <a:gd name="connsiteY2" fmla="*/ 155911 h 155911"/>
              <a:gd name="connsiteX3" fmla="*/ 2783 w 32015"/>
              <a:gd name="connsiteY3" fmla="*/ 25985 h 155911"/>
              <a:gd name="connsiteX4" fmla="*/ 32015 w 32015"/>
              <a:gd name="connsiteY4" fmla="*/ 0 h 155911"/>
              <a:gd name="connsiteX0" fmla="*/ 32015 w 32100"/>
              <a:gd name="connsiteY0" fmla="*/ 0 h 155911"/>
              <a:gd name="connsiteX1" fmla="*/ 32015 w 32100"/>
              <a:gd name="connsiteY1" fmla="*/ 0 h 155911"/>
              <a:gd name="connsiteX2" fmla="*/ 22270 w 32100"/>
              <a:gd name="connsiteY2" fmla="*/ 155911 h 155911"/>
              <a:gd name="connsiteX3" fmla="*/ 2783 w 32100"/>
              <a:gd name="connsiteY3" fmla="*/ 25985 h 155911"/>
              <a:gd name="connsiteX4" fmla="*/ 32015 w 32100"/>
              <a:gd name="connsiteY4" fmla="*/ 0 h 155911"/>
              <a:gd name="connsiteX0" fmla="*/ 29232 w 43853"/>
              <a:gd name="connsiteY0" fmla="*/ 0 h 103941"/>
              <a:gd name="connsiteX1" fmla="*/ 29232 w 43853"/>
              <a:gd name="connsiteY1" fmla="*/ 0 h 103941"/>
              <a:gd name="connsiteX2" fmla="*/ 38976 w 43853"/>
              <a:gd name="connsiteY2" fmla="*/ 103941 h 103941"/>
              <a:gd name="connsiteX3" fmla="*/ 0 w 43853"/>
              <a:gd name="connsiteY3" fmla="*/ 25985 h 103941"/>
              <a:gd name="connsiteX4" fmla="*/ 29232 w 43853"/>
              <a:gd name="connsiteY4" fmla="*/ 0 h 103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853" h="103941">
                <a:moveTo>
                  <a:pt x="29232" y="0"/>
                </a:moveTo>
                <a:lnTo>
                  <a:pt x="29232" y="0"/>
                </a:lnTo>
                <a:cubicBezTo>
                  <a:pt x="30856" y="17324"/>
                  <a:pt x="53592" y="31399"/>
                  <a:pt x="38976" y="103941"/>
                </a:cubicBezTo>
                <a:cubicBezTo>
                  <a:pt x="5845" y="31183"/>
                  <a:pt x="0" y="33781"/>
                  <a:pt x="0" y="25985"/>
                </a:cubicBezTo>
                <a:lnTo>
                  <a:pt x="29232" y="0"/>
                </a:lnTo>
                <a:close/>
              </a:path>
            </a:pathLst>
          </a:custGeom>
          <a:solidFill>
            <a:schemeClr val="tx1"/>
          </a:soli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39" name="Forma libre 38"/>
          <p:cNvSpPr/>
          <p:nvPr/>
        </p:nvSpPr>
        <p:spPr>
          <a:xfrm flipV="1">
            <a:off x="3311866" y="3725595"/>
            <a:ext cx="47224" cy="99694"/>
          </a:xfrm>
          <a:custGeom>
            <a:avLst/>
            <a:gdLst>
              <a:gd name="connsiteX0" fmla="*/ 3256 w 16314"/>
              <a:gd name="connsiteY0" fmla="*/ 0 h 70141"/>
              <a:gd name="connsiteX1" fmla="*/ 3256 w 16314"/>
              <a:gd name="connsiteY1" fmla="*/ 0 h 70141"/>
              <a:gd name="connsiteX2" fmla="*/ 13001 w 16314"/>
              <a:gd name="connsiteY2" fmla="*/ 45474 h 70141"/>
              <a:gd name="connsiteX3" fmla="*/ 9753 w 16314"/>
              <a:gd name="connsiteY3" fmla="*/ 55218 h 70141"/>
              <a:gd name="connsiteX4" fmla="*/ 8 w 16314"/>
              <a:gd name="connsiteY4" fmla="*/ 64962 h 70141"/>
              <a:gd name="connsiteX5" fmla="*/ 3256 w 16314"/>
              <a:gd name="connsiteY5" fmla="*/ 0 h 70141"/>
              <a:gd name="connsiteX0" fmla="*/ 29232 w 42290"/>
              <a:gd name="connsiteY0" fmla="*/ 0 h 59945"/>
              <a:gd name="connsiteX1" fmla="*/ 29232 w 42290"/>
              <a:gd name="connsiteY1" fmla="*/ 0 h 59945"/>
              <a:gd name="connsiteX2" fmla="*/ 38977 w 42290"/>
              <a:gd name="connsiteY2" fmla="*/ 45474 h 59945"/>
              <a:gd name="connsiteX3" fmla="*/ 35729 w 42290"/>
              <a:gd name="connsiteY3" fmla="*/ 55218 h 59945"/>
              <a:gd name="connsiteX4" fmla="*/ 0 w 42290"/>
              <a:gd name="connsiteY4" fmla="*/ 25985 h 59945"/>
              <a:gd name="connsiteX5" fmla="*/ 29232 w 42290"/>
              <a:gd name="connsiteY5" fmla="*/ 0 h 59945"/>
              <a:gd name="connsiteX0" fmla="*/ 29232 w 39230"/>
              <a:gd name="connsiteY0" fmla="*/ 0 h 68958"/>
              <a:gd name="connsiteX1" fmla="*/ 29232 w 39230"/>
              <a:gd name="connsiteY1" fmla="*/ 0 h 68958"/>
              <a:gd name="connsiteX2" fmla="*/ 38977 w 39230"/>
              <a:gd name="connsiteY2" fmla="*/ 45474 h 68958"/>
              <a:gd name="connsiteX3" fmla="*/ 35729 w 39230"/>
              <a:gd name="connsiteY3" fmla="*/ 64963 h 68958"/>
              <a:gd name="connsiteX4" fmla="*/ 0 w 39230"/>
              <a:gd name="connsiteY4" fmla="*/ 25985 h 68958"/>
              <a:gd name="connsiteX5" fmla="*/ 29232 w 39230"/>
              <a:gd name="connsiteY5" fmla="*/ 0 h 68958"/>
              <a:gd name="connsiteX0" fmla="*/ 29232 w 37031"/>
              <a:gd name="connsiteY0" fmla="*/ 0 h 68958"/>
              <a:gd name="connsiteX1" fmla="*/ 29232 w 37031"/>
              <a:gd name="connsiteY1" fmla="*/ 0 h 68958"/>
              <a:gd name="connsiteX2" fmla="*/ 35729 w 37031"/>
              <a:gd name="connsiteY2" fmla="*/ 64963 h 68958"/>
              <a:gd name="connsiteX3" fmla="*/ 0 w 37031"/>
              <a:gd name="connsiteY3" fmla="*/ 25985 h 68958"/>
              <a:gd name="connsiteX4" fmla="*/ 29232 w 37031"/>
              <a:gd name="connsiteY4" fmla="*/ 0 h 68958"/>
              <a:gd name="connsiteX0" fmla="*/ 29232 w 31397"/>
              <a:gd name="connsiteY0" fmla="*/ 0 h 81265"/>
              <a:gd name="connsiteX1" fmla="*/ 29232 w 31397"/>
              <a:gd name="connsiteY1" fmla="*/ 0 h 81265"/>
              <a:gd name="connsiteX2" fmla="*/ 29232 w 31397"/>
              <a:gd name="connsiteY2" fmla="*/ 77956 h 81265"/>
              <a:gd name="connsiteX3" fmla="*/ 0 w 31397"/>
              <a:gd name="connsiteY3" fmla="*/ 25985 h 81265"/>
              <a:gd name="connsiteX4" fmla="*/ 29232 w 31397"/>
              <a:gd name="connsiteY4" fmla="*/ 0 h 81265"/>
              <a:gd name="connsiteX0" fmla="*/ 29232 w 29232"/>
              <a:gd name="connsiteY0" fmla="*/ 0 h 157536"/>
              <a:gd name="connsiteX1" fmla="*/ 29232 w 29232"/>
              <a:gd name="connsiteY1" fmla="*/ 0 h 157536"/>
              <a:gd name="connsiteX2" fmla="*/ 19487 w 29232"/>
              <a:gd name="connsiteY2" fmla="*/ 155911 h 157536"/>
              <a:gd name="connsiteX3" fmla="*/ 0 w 29232"/>
              <a:gd name="connsiteY3" fmla="*/ 25985 h 157536"/>
              <a:gd name="connsiteX4" fmla="*/ 29232 w 29232"/>
              <a:gd name="connsiteY4" fmla="*/ 0 h 157536"/>
              <a:gd name="connsiteX0" fmla="*/ 32015 w 32015"/>
              <a:gd name="connsiteY0" fmla="*/ 0 h 155911"/>
              <a:gd name="connsiteX1" fmla="*/ 32015 w 32015"/>
              <a:gd name="connsiteY1" fmla="*/ 0 h 155911"/>
              <a:gd name="connsiteX2" fmla="*/ 22270 w 32015"/>
              <a:gd name="connsiteY2" fmla="*/ 155911 h 155911"/>
              <a:gd name="connsiteX3" fmla="*/ 2783 w 32015"/>
              <a:gd name="connsiteY3" fmla="*/ 25985 h 155911"/>
              <a:gd name="connsiteX4" fmla="*/ 32015 w 32015"/>
              <a:gd name="connsiteY4" fmla="*/ 0 h 155911"/>
              <a:gd name="connsiteX0" fmla="*/ 32015 w 32100"/>
              <a:gd name="connsiteY0" fmla="*/ 0 h 155911"/>
              <a:gd name="connsiteX1" fmla="*/ 32015 w 32100"/>
              <a:gd name="connsiteY1" fmla="*/ 0 h 155911"/>
              <a:gd name="connsiteX2" fmla="*/ 22270 w 32100"/>
              <a:gd name="connsiteY2" fmla="*/ 155911 h 155911"/>
              <a:gd name="connsiteX3" fmla="*/ 2783 w 32100"/>
              <a:gd name="connsiteY3" fmla="*/ 25985 h 155911"/>
              <a:gd name="connsiteX4" fmla="*/ 32015 w 32100"/>
              <a:gd name="connsiteY4" fmla="*/ 0 h 155911"/>
              <a:gd name="connsiteX0" fmla="*/ 29232 w 43853"/>
              <a:gd name="connsiteY0" fmla="*/ 0 h 103941"/>
              <a:gd name="connsiteX1" fmla="*/ 29232 w 43853"/>
              <a:gd name="connsiteY1" fmla="*/ 0 h 103941"/>
              <a:gd name="connsiteX2" fmla="*/ 38976 w 43853"/>
              <a:gd name="connsiteY2" fmla="*/ 103941 h 103941"/>
              <a:gd name="connsiteX3" fmla="*/ 0 w 43853"/>
              <a:gd name="connsiteY3" fmla="*/ 25985 h 103941"/>
              <a:gd name="connsiteX4" fmla="*/ 29232 w 43853"/>
              <a:gd name="connsiteY4" fmla="*/ 0 h 103941"/>
              <a:gd name="connsiteX0" fmla="*/ 110433 w 110433"/>
              <a:gd name="connsiteY0" fmla="*/ 12692 h 110137"/>
              <a:gd name="connsiteX1" fmla="*/ 29232 w 110433"/>
              <a:gd name="connsiteY1" fmla="*/ 6196 h 110137"/>
              <a:gd name="connsiteX2" fmla="*/ 38976 w 110433"/>
              <a:gd name="connsiteY2" fmla="*/ 110137 h 110137"/>
              <a:gd name="connsiteX3" fmla="*/ 0 w 110433"/>
              <a:gd name="connsiteY3" fmla="*/ 32181 h 110137"/>
              <a:gd name="connsiteX4" fmla="*/ 110433 w 110433"/>
              <a:gd name="connsiteY4" fmla="*/ 12692 h 110137"/>
              <a:gd name="connsiteX0" fmla="*/ 110433 w 110433"/>
              <a:gd name="connsiteY0" fmla="*/ 12970 h 110415"/>
              <a:gd name="connsiteX1" fmla="*/ 29232 w 110433"/>
              <a:gd name="connsiteY1" fmla="*/ 6474 h 110415"/>
              <a:gd name="connsiteX2" fmla="*/ 38976 w 110433"/>
              <a:gd name="connsiteY2" fmla="*/ 110415 h 110415"/>
              <a:gd name="connsiteX3" fmla="*/ 0 w 110433"/>
              <a:gd name="connsiteY3" fmla="*/ 32459 h 110415"/>
              <a:gd name="connsiteX4" fmla="*/ 110433 w 110433"/>
              <a:gd name="connsiteY4" fmla="*/ 12970 h 110415"/>
              <a:gd name="connsiteX0" fmla="*/ 112033 w 112033"/>
              <a:gd name="connsiteY0" fmla="*/ 21686 h 119131"/>
              <a:gd name="connsiteX1" fmla="*/ 30832 w 112033"/>
              <a:gd name="connsiteY1" fmla="*/ 15190 h 119131"/>
              <a:gd name="connsiteX2" fmla="*/ 40576 w 112033"/>
              <a:gd name="connsiteY2" fmla="*/ 119131 h 119131"/>
              <a:gd name="connsiteX3" fmla="*/ 1600 w 112033"/>
              <a:gd name="connsiteY3" fmla="*/ 41175 h 119131"/>
              <a:gd name="connsiteX4" fmla="*/ 112033 w 112033"/>
              <a:gd name="connsiteY4" fmla="*/ 21686 h 119131"/>
              <a:gd name="connsiteX0" fmla="*/ 78 w 44655"/>
              <a:gd name="connsiteY0" fmla="*/ 29949 h 107905"/>
              <a:gd name="connsiteX1" fmla="*/ 29310 w 44655"/>
              <a:gd name="connsiteY1" fmla="*/ 3964 h 107905"/>
              <a:gd name="connsiteX2" fmla="*/ 39054 w 44655"/>
              <a:gd name="connsiteY2" fmla="*/ 107905 h 107905"/>
              <a:gd name="connsiteX3" fmla="*/ 78 w 44655"/>
              <a:gd name="connsiteY3" fmla="*/ 29949 h 107905"/>
              <a:gd name="connsiteX0" fmla="*/ 57 w 47224"/>
              <a:gd name="connsiteY0" fmla="*/ 21738 h 99694"/>
              <a:gd name="connsiteX1" fmla="*/ 39033 w 47224"/>
              <a:gd name="connsiteY1" fmla="*/ 5498 h 99694"/>
              <a:gd name="connsiteX2" fmla="*/ 39033 w 47224"/>
              <a:gd name="connsiteY2" fmla="*/ 99694 h 99694"/>
              <a:gd name="connsiteX3" fmla="*/ 57 w 47224"/>
              <a:gd name="connsiteY3" fmla="*/ 21738 h 9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224" h="99694">
                <a:moveTo>
                  <a:pt x="57" y="21738"/>
                </a:moveTo>
                <a:cubicBezTo>
                  <a:pt x="-1567" y="4415"/>
                  <a:pt x="32537" y="-7495"/>
                  <a:pt x="39033" y="5498"/>
                </a:cubicBezTo>
                <a:cubicBezTo>
                  <a:pt x="45529" y="18491"/>
                  <a:pt x="53649" y="27152"/>
                  <a:pt x="39033" y="99694"/>
                </a:cubicBezTo>
                <a:cubicBezTo>
                  <a:pt x="5902" y="26936"/>
                  <a:pt x="57" y="29534"/>
                  <a:pt x="57" y="21738"/>
                </a:cubicBezTo>
                <a:close/>
              </a:path>
            </a:pathLst>
          </a:custGeom>
          <a:solidFill>
            <a:schemeClr val="tx1"/>
          </a:soli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42" name="Forma libre 41"/>
          <p:cNvSpPr/>
          <p:nvPr/>
        </p:nvSpPr>
        <p:spPr>
          <a:xfrm>
            <a:off x="3027165" y="3494980"/>
            <a:ext cx="220865" cy="71459"/>
          </a:xfrm>
          <a:custGeom>
            <a:avLst/>
            <a:gdLst>
              <a:gd name="connsiteX0" fmla="*/ 220865 w 220865"/>
              <a:gd name="connsiteY0" fmla="*/ 0 h 71459"/>
              <a:gd name="connsiteX1" fmla="*/ 133169 w 220865"/>
              <a:gd name="connsiteY1" fmla="*/ 61715 h 71459"/>
              <a:gd name="connsiteX2" fmla="*/ 0 w 220865"/>
              <a:gd name="connsiteY2" fmla="*/ 71459 h 71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0865" h="71459">
                <a:moveTo>
                  <a:pt x="220865" y="0"/>
                </a:moveTo>
                <a:lnTo>
                  <a:pt x="133169" y="61715"/>
                </a:lnTo>
                <a:lnTo>
                  <a:pt x="0" y="71459"/>
                </a:lnTo>
              </a:path>
            </a:pathLst>
          </a:custGeom>
          <a:ln w="317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43" name="Forma libre 42"/>
          <p:cNvSpPr/>
          <p:nvPr/>
        </p:nvSpPr>
        <p:spPr>
          <a:xfrm>
            <a:off x="3442906" y="3602166"/>
            <a:ext cx="61712" cy="126677"/>
          </a:xfrm>
          <a:custGeom>
            <a:avLst/>
            <a:gdLst>
              <a:gd name="connsiteX0" fmla="*/ 0 w 61712"/>
              <a:gd name="connsiteY0" fmla="*/ 0 h 126677"/>
              <a:gd name="connsiteX1" fmla="*/ 61712 w 61712"/>
              <a:gd name="connsiteY1" fmla="*/ 126677 h 126677"/>
              <a:gd name="connsiteX2" fmla="*/ 61712 w 61712"/>
              <a:gd name="connsiteY2" fmla="*/ 126677 h 126677"/>
              <a:gd name="connsiteX3" fmla="*/ 61712 w 61712"/>
              <a:gd name="connsiteY3" fmla="*/ 126677 h 126677"/>
              <a:gd name="connsiteX4" fmla="*/ 61712 w 61712"/>
              <a:gd name="connsiteY4" fmla="*/ 126677 h 126677"/>
              <a:gd name="connsiteX0" fmla="*/ 0 w 61712"/>
              <a:gd name="connsiteY0" fmla="*/ 0 h 126677"/>
              <a:gd name="connsiteX1" fmla="*/ 51968 w 61712"/>
              <a:gd name="connsiteY1" fmla="*/ 48722 h 126677"/>
              <a:gd name="connsiteX2" fmla="*/ 61712 w 61712"/>
              <a:gd name="connsiteY2" fmla="*/ 126677 h 126677"/>
              <a:gd name="connsiteX3" fmla="*/ 61712 w 61712"/>
              <a:gd name="connsiteY3" fmla="*/ 126677 h 126677"/>
              <a:gd name="connsiteX4" fmla="*/ 61712 w 61712"/>
              <a:gd name="connsiteY4" fmla="*/ 126677 h 126677"/>
              <a:gd name="connsiteX5" fmla="*/ 61712 w 61712"/>
              <a:gd name="connsiteY5" fmla="*/ 126677 h 12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712" h="126677">
                <a:moveTo>
                  <a:pt x="0" y="0"/>
                </a:moveTo>
                <a:cubicBezTo>
                  <a:pt x="7579" y="18406"/>
                  <a:pt x="44389" y="30316"/>
                  <a:pt x="51968" y="48722"/>
                </a:cubicBezTo>
                <a:lnTo>
                  <a:pt x="61712" y="126677"/>
                </a:lnTo>
                <a:lnTo>
                  <a:pt x="61712" y="126677"/>
                </a:lnTo>
                <a:lnTo>
                  <a:pt x="61712" y="126677"/>
                </a:lnTo>
                <a:lnTo>
                  <a:pt x="61712" y="126677"/>
                </a:lnTo>
              </a:path>
            </a:pathLst>
          </a:custGeom>
          <a:ln w="317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44" name="Forma libre 43"/>
          <p:cNvSpPr/>
          <p:nvPr/>
        </p:nvSpPr>
        <p:spPr>
          <a:xfrm>
            <a:off x="3082219" y="3803550"/>
            <a:ext cx="52129" cy="124200"/>
          </a:xfrm>
          <a:custGeom>
            <a:avLst/>
            <a:gdLst>
              <a:gd name="connsiteX0" fmla="*/ 0 w 12992"/>
              <a:gd name="connsiteY0" fmla="*/ 0 h 123428"/>
              <a:gd name="connsiteX1" fmla="*/ 12992 w 12992"/>
              <a:gd name="connsiteY1" fmla="*/ 123428 h 123428"/>
              <a:gd name="connsiteX2" fmla="*/ 12992 w 12992"/>
              <a:gd name="connsiteY2" fmla="*/ 123428 h 123428"/>
              <a:gd name="connsiteX0" fmla="*/ 26184 w 39176"/>
              <a:gd name="connsiteY0" fmla="*/ 0 h 123428"/>
              <a:gd name="connsiteX1" fmla="*/ 39176 w 39176"/>
              <a:gd name="connsiteY1" fmla="*/ 123428 h 123428"/>
              <a:gd name="connsiteX2" fmla="*/ 39176 w 39176"/>
              <a:gd name="connsiteY2" fmla="*/ 123428 h 123428"/>
              <a:gd name="connsiteX0" fmla="*/ 39432 w 52424"/>
              <a:gd name="connsiteY0" fmla="*/ 0 h 123428"/>
              <a:gd name="connsiteX1" fmla="*/ 52424 w 52424"/>
              <a:gd name="connsiteY1" fmla="*/ 123428 h 123428"/>
              <a:gd name="connsiteX2" fmla="*/ 52424 w 52424"/>
              <a:gd name="connsiteY2" fmla="*/ 123428 h 123428"/>
              <a:gd name="connsiteX0" fmla="*/ 40477 w 53469"/>
              <a:gd name="connsiteY0" fmla="*/ 0 h 124457"/>
              <a:gd name="connsiteX1" fmla="*/ 53469 w 53469"/>
              <a:gd name="connsiteY1" fmla="*/ 123428 h 124457"/>
              <a:gd name="connsiteX2" fmla="*/ 53469 w 53469"/>
              <a:gd name="connsiteY2" fmla="*/ 123428 h 124457"/>
              <a:gd name="connsiteX0" fmla="*/ 39137 w 52129"/>
              <a:gd name="connsiteY0" fmla="*/ 0 h 124073"/>
              <a:gd name="connsiteX1" fmla="*/ 52129 w 52129"/>
              <a:gd name="connsiteY1" fmla="*/ 123428 h 124073"/>
              <a:gd name="connsiteX2" fmla="*/ 52129 w 52129"/>
              <a:gd name="connsiteY2" fmla="*/ 123428 h 124073"/>
              <a:gd name="connsiteX0" fmla="*/ 39137 w 52129"/>
              <a:gd name="connsiteY0" fmla="*/ 0 h 124200"/>
              <a:gd name="connsiteX1" fmla="*/ 52129 w 52129"/>
              <a:gd name="connsiteY1" fmla="*/ 123428 h 124200"/>
              <a:gd name="connsiteX2" fmla="*/ 52129 w 52129"/>
              <a:gd name="connsiteY2" fmla="*/ 123428 h 12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129" h="124200">
                <a:moveTo>
                  <a:pt x="39137" y="0"/>
                </a:moveTo>
                <a:cubicBezTo>
                  <a:pt x="-21492" y="28151"/>
                  <a:pt x="-7418" y="134255"/>
                  <a:pt x="52129" y="123428"/>
                </a:cubicBezTo>
                <a:lnTo>
                  <a:pt x="52129" y="123428"/>
                </a:lnTo>
              </a:path>
            </a:pathLst>
          </a:custGeom>
          <a:ln w="317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45" name="Forma libre 44"/>
          <p:cNvSpPr/>
          <p:nvPr/>
        </p:nvSpPr>
        <p:spPr>
          <a:xfrm>
            <a:off x="3095373" y="3985445"/>
            <a:ext cx="360531" cy="162406"/>
          </a:xfrm>
          <a:custGeom>
            <a:avLst/>
            <a:gdLst>
              <a:gd name="connsiteX0" fmla="*/ 0 w 360531"/>
              <a:gd name="connsiteY0" fmla="*/ 152661 h 162406"/>
              <a:gd name="connsiteX1" fmla="*/ 45472 w 360531"/>
              <a:gd name="connsiteY1" fmla="*/ 129924 h 162406"/>
              <a:gd name="connsiteX2" fmla="*/ 97441 w 360531"/>
              <a:gd name="connsiteY2" fmla="*/ 162406 h 162406"/>
              <a:gd name="connsiteX3" fmla="*/ 133169 w 360531"/>
              <a:gd name="connsiteY3" fmla="*/ 113684 h 162406"/>
              <a:gd name="connsiteX4" fmla="*/ 279330 w 360531"/>
              <a:gd name="connsiteY4" fmla="*/ 123428 h 162406"/>
              <a:gd name="connsiteX5" fmla="*/ 360531 w 360531"/>
              <a:gd name="connsiteY5" fmla="*/ 0 h 16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0531" h="162406">
                <a:moveTo>
                  <a:pt x="0" y="152661"/>
                </a:moveTo>
                <a:lnTo>
                  <a:pt x="45472" y="129924"/>
                </a:lnTo>
                <a:lnTo>
                  <a:pt x="97441" y="162406"/>
                </a:lnTo>
                <a:lnTo>
                  <a:pt x="133169" y="113684"/>
                </a:lnTo>
                <a:lnTo>
                  <a:pt x="279330" y="123428"/>
                </a:lnTo>
                <a:lnTo>
                  <a:pt x="360531" y="0"/>
                </a:lnTo>
              </a:path>
            </a:pathLst>
          </a:custGeom>
          <a:ln w="3175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46" name="Forma libre 45"/>
          <p:cNvSpPr/>
          <p:nvPr/>
        </p:nvSpPr>
        <p:spPr>
          <a:xfrm>
            <a:off x="2991436" y="3615159"/>
            <a:ext cx="35729" cy="58466"/>
          </a:xfrm>
          <a:custGeom>
            <a:avLst/>
            <a:gdLst>
              <a:gd name="connsiteX0" fmla="*/ 35729 w 35729"/>
              <a:gd name="connsiteY0" fmla="*/ 0 h 58466"/>
              <a:gd name="connsiteX1" fmla="*/ 35729 w 35729"/>
              <a:gd name="connsiteY1" fmla="*/ 0 h 58466"/>
              <a:gd name="connsiteX2" fmla="*/ 3248 w 35729"/>
              <a:gd name="connsiteY2" fmla="*/ 19489 h 58466"/>
              <a:gd name="connsiteX3" fmla="*/ 0 w 35729"/>
              <a:gd name="connsiteY3" fmla="*/ 29233 h 58466"/>
              <a:gd name="connsiteX4" fmla="*/ 3248 w 35729"/>
              <a:gd name="connsiteY4" fmla="*/ 58466 h 58466"/>
              <a:gd name="connsiteX5" fmla="*/ 3248 w 35729"/>
              <a:gd name="connsiteY5" fmla="*/ 58466 h 58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29" h="58466">
                <a:moveTo>
                  <a:pt x="35729" y="0"/>
                </a:moveTo>
                <a:lnTo>
                  <a:pt x="35729" y="0"/>
                </a:lnTo>
                <a:cubicBezTo>
                  <a:pt x="31110" y="2309"/>
                  <a:pt x="8968" y="9955"/>
                  <a:pt x="3248" y="19489"/>
                </a:cubicBezTo>
                <a:cubicBezTo>
                  <a:pt x="1487" y="22425"/>
                  <a:pt x="1083" y="25985"/>
                  <a:pt x="0" y="29233"/>
                </a:cubicBezTo>
                <a:cubicBezTo>
                  <a:pt x="3382" y="56292"/>
                  <a:pt x="3248" y="46489"/>
                  <a:pt x="3248" y="58466"/>
                </a:cubicBezTo>
                <a:lnTo>
                  <a:pt x="3248" y="58466"/>
                </a:lnTo>
              </a:path>
            </a:pathLst>
          </a:custGeom>
          <a:ln w="317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47" name="Forma libre 46"/>
          <p:cNvSpPr/>
          <p:nvPr/>
        </p:nvSpPr>
        <p:spPr>
          <a:xfrm>
            <a:off x="3335724" y="3725594"/>
            <a:ext cx="152657" cy="110436"/>
          </a:xfrm>
          <a:custGeom>
            <a:avLst/>
            <a:gdLst>
              <a:gd name="connsiteX0" fmla="*/ 0 w 152657"/>
              <a:gd name="connsiteY0" fmla="*/ 0 h 110436"/>
              <a:gd name="connsiteX1" fmla="*/ 152657 w 152657"/>
              <a:gd name="connsiteY1" fmla="*/ 110436 h 110436"/>
              <a:gd name="connsiteX0" fmla="*/ 0 w 152657"/>
              <a:gd name="connsiteY0" fmla="*/ 0 h 110436"/>
              <a:gd name="connsiteX1" fmla="*/ 152657 w 152657"/>
              <a:gd name="connsiteY1" fmla="*/ 110436 h 110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657" h="110436">
                <a:moveTo>
                  <a:pt x="0" y="0"/>
                </a:moveTo>
                <a:cubicBezTo>
                  <a:pt x="50886" y="59549"/>
                  <a:pt x="101771" y="73624"/>
                  <a:pt x="152657" y="110436"/>
                </a:cubicBezTo>
              </a:path>
            </a:pathLst>
          </a:custGeom>
          <a:ln w="317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49" name="Forma libre 48"/>
          <p:cNvSpPr/>
          <p:nvPr/>
        </p:nvSpPr>
        <p:spPr>
          <a:xfrm rot="5400000">
            <a:off x="3741769" y="3903352"/>
            <a:ext cx="64966" cy="90947"/>
          </a:xfrm>
          <a:custGeom>
            <a:avLst/>
            <a:gdLst>
              <a:gd name="connsiteX0" fmla="*/ 0 w 12992"/>
              <a:gd name="connsiteY0" fmla="*/ 0 h 123428"/>
              <a:gd name="connsiteX1" fmla="*/ 12992 w 12992"/>
              <a:gd name="connsiteY1" fmla="*/ 123428 h 123428"/>
              <a:gd name="connsiteX2" fmla="*/ 12992 w 12992"/>
              <a:gd name="connsiteY2" fmla="*/ 123428 h 123428"/>
              <a:gd name="connsiteX0" fmla="*/ 26184 w 39176"/>
              <a:gd name="connsiteY0" fmla="*/ 0 h 123428"/>
              <a:gd name="connsiteX1" fmla="*/ 39176 w 39176"/>
              <a:gd name="connsiteY1" fmla="*/ 123428 h 123428"/>
              <a:gd name="connsiteX2" fmla="*/ 39176 w 39176"/>
              <a:gd name="connsiteY2" fmla="*/ 123428 h 123428"/>
              <a:gd name="connsiteX0" fmla="*/ 39432 w 52424"/>
              <a:gd name="connsiteY0" fmla="*/ 0 h 123428"/>
              <a:gd name="connsiteX1" fmla="*/ 52424 w 52424"/>
              <a:gd name="connsiteY1" fmla="*/ 123428 h 123428"/>
              <a:gd name="connsiteX2" fmla="*/ 52424 w 52424"/>
              <a:gd name="connsiteY2" fmla="*/ 123428 h 123428"/>
              <a:gd name="connsiteX0" fmla="*/ 40477 w 53469"/>
              <a:gd name="connsiteY0" fmla="*/ 0 h 124457"/>
              <a:gd name="connsiteX1" fmla="*/ 53469 w 53469"/>
              <a:gd name="connsiteY1" fmla="*/ 123428 h 124457"/>
              <a:gd name="connsiteX2" fmla="*/ 53469 w 53469"/>
              <a:gd name="connsiteY2" fmla="*/ 123428 h 124457"/>
              <a:gd name="connsiteX0" fmla="*/ 39137 w 52129"/>
              <a:gd name="connsiteY0" fmla="*/ 0 h 124073"/>
              <a:gd name="connsiteX1" fmla="*/ 52129 w 52129"/>
              <a:gd name="connsiteY1" fmla="*/ 123428 h 124073"/>
              <a:gd name="connsiteX2" fmla="*/ 52129 w 52129"/>
              <a:gd name="connsiteY2" fmla="*/ 123428 h 124073"/>
              <a:gd name="connsiteX0" fmla="*/ 39137 w 52129"/>
              <a:gd name="connsiteY0" fmla="*/ 0 h 124200"/>
              <a:gd name="connsiteX1" fmla="*/ 52129 w 52129"/>
              <a:gd name="connsiteY1" fmla="*/ 123428 h 124200"/>
              <a:gd name="connsiteX2" fmla="*/ 52129 w 52129"/>
              <a:gd name="connsiteY2" fmla="*/ 123428 h 124200"/>
              <a:gd name="connsiteX0" fmla="*/ 38412 w 38412"/>
              <a:gd name="connsiteY0" fmla="*/ 0 h 84451"/>
              <a:gd name="connsiteX1" fmla="*/ 2679 w 38412"/>
              <a:gd name="connsiteY1" fmla="*/ 84451 h 84451"/>
              <a:gd name="connsiteX2" fmla="*/ 2679 w 38412"/>
              <a:gd name="connsiteY2" fmla="*/ 84451 h 84451"/>
              <a:gd name="connsiteX0" fmla="*/ 47249 w 47249"/>
              <a:gd name="connsiteY0" fmla="*/ 0 h 84451"/>
              <a:gd name="connsiteX1" fmla="*/ 11516 w 47249"/>
              <a:gd name="connsiteY1" fmla="*/ 84451 h 84451"/>
              <a:gd name="connsiteX2" fmla="*/ 11516 w 47249"/>
              <a:gd name="connsiteY2" fmla="*/ 84451 h 84451"/>
              <a:gd name="connsiteX0" fmla="*/ 64966 w 64966"/>
              <a:gd name="connsiteY0" fmla="*/ 0 h 92689"/>
              <a:gd name="connsiteX1" fmla="*/ 29233 w 64966"/>
              <a:gd name="connsiteY1" fmla="*/ 84451 h 92689"/>
              <a:gd name="connsiteX2" fmla="*/ 0 w 64966"/>
              <a:gd name="connsiteY2" fmla="*/ 90947 h 92689"/>
              <a:gd name="connsiteX0" fmla="*/ 45658 w 45658"/>
              <a:gd name="connsiteY0" fmla="*/ 0 h 84451"/>
              <a:gd name="connsiteX1" fmla="*/ 9925 w 45658"/>
              <a:gd name="connsiteY1" fmla="*/ 84451 h 84451"/>
              <a:gd name="connsiteX0" fmla="*/ 64966 w 64966"/>
              <a:gd name="connsiteY0" fmla="*/ 0 h 90947"/>
              <a:gd name="connsiteX1" fmla="*/ 0 w 64966"/>
              <a:gd name="connsiteY1" fmla="*/ 90947 h 9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4966" h="90947">
                <a:moveTo>
                  <a:pt x="64966" y="0"/>
                </a:moveTo>
                <a:cubicBezTo>
                  <a:pt x="-18397" y="2167"/>
                  <a:pt x="10828" y="75789"/>
                  <a:pt x="0" y="90947"/>
                </a:cubicBezTo>
              </a:path>
            </a:pathLst>
          </a:custGeom>
          <a:ln w="317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0" name="Forma libre 49"/>
          <p:cNvSpPr/>
          <p:nvPr/>
        </p:nvSpPr>
        <p:spPr>
          <a:xfrm rot="5400000">
            <a:off x="3404622" y="3738693"/>
            <a:ext cx="87700" cy="47911"/>
          </a:xfrm>
          <a:custGeom>
            <a:avLst/>
            <a:gdLst>
              <a:gd name="connsiteX0" fmla="*/ 0 w 12992"/>
              <a:gd name="connsiteY0" fmla="*/ 0 h 123428"/>
              <a:gd name="connsiteX1" fmla="*/ 12992 w 12992"/>
              <a:gd name="connsiteY1" fmla="*/ 123428 h 123428"/>
              <a:gd name="connsiteX2" fmla="*/ 12992 w 12992"/>
              <a:gd name="connsiteY2" fmla="*/ 123428 h 123428"/>
              <a:gd name="connsiteX0" fmla="*/ 26184 w 39176"/>
              <a:gd name="connsiteY0" fmla="*/ 0 h 123428"/>
              <a:gd name="connsiteX1" fmla="*/ 39176 w 39176"/>
              <a:gd name="connsiteY1" fmla="*/ 123428 h 123428"/>
              <a:gd name="connsiteX2" fmla="*/ 39176 w 39176"/>
              <a:gd name="connsiteY2" fmla="*/ 123428 h 123428"/>
              <a:gd name="connsiteX0" fmla="*/ 39432 w 52424"/>
              <a:gd name="connsiteY0" fmla="*/ 0 h 123428"/>
              <a:gd name="connsiteX1" fmla="*/ 52424 w 52424"/>
              <a:gd name="connsiteY1" fmla="*/ 123428 h 123428"/>
              <a:gd name="connsiteX2" fmla="*/ 52424 w 52424"/>
              <a:gd name="connsiteY2" fmla="*/ 123428 h 123428"/>
              <a:gd name="connsiteX0" fmla="*/ 40477 w 53469"/>
              <a:gd name="connsiteY0" fmla="*/ 0 h 124457"/>
              <a:gd name="connsiteX1" fmla="*/ 53469 w 53469"/>
              <a:gd name="connsiteY1" fmla="*/ 123428 h 124457"/>
              <a:gd name="connsiteX2" fmla="*/ 53469 w 53469"/>
              <a:gd name="connsiteY2" fmla="*/ 123428 h 124457"/>
              <a:gd name="connsiteX0" fmla="*/ 39137 w 52129"/>
              <a:gd name="connsiteY0" fmla="*/ 0 h 124073"/>
              <a:gd name="connsiteX1" fmla="*/ 52129 w 52129"/>
              <a:gd name="connsiteY1" fmla="*/ 123428 h 124073"/>
              <a:gd name="connsiteX2" fmla="*/ 52129 w 52129"/>
              <a:gd name="connsiteY2" fmla="*/ 123428 h 124073"/>
              <a:gd name="connsiteX0" fmla="*/ 39137 w 52129"/>
              <a:gd name="connsiteY0" fmla="*/ 0 h 124200"/>
              <a:gd name="connsiteX1" fmla="*/ 52129 w 52129"/>
              <a:gd name="connsiteY1" fmla="*/ 123428 h 124200"/>
              <a:gd name="connsiteX2" fmla="*/ 52129 w 52129"/>
              <a:gd name="connsiteY2" fmla="*/ 123428 h 124200"/>
              <a:gd name="connsiteX0" fmla="*/ 113688 w 113688"/>
              <a:gd name="connsiteY0" fmla="*/ 0 h 146164"/>
              <a:gd name="connsiteX1" fmla="*/ 0 w 113688"/>
              <a:gd name="connsiteY1" fmla="*/ 146164 h 146164"/>
              <a:gd name="connsiteX2" fmla="*/ 0 w 113688"/>
              <a:gd name="connsiteY2" fmla="*/ 146164 h 146164"/>
              <a:gd name="connsiteX0" fmla="*/ 124004 w 124004"/>
              <a:gd name="connsiteY0" fmla="*/ 0 h 175396"/>
              <a:gd name="connsiteX1" fmla="*/ 10316 w 124004"/>
              <a:gd name="connsiteY1" fmla="*/ 146164 h 175396"/>
              <a:gd name="connsiteX2" fmla="*/ 3820 w 124004"/>
              <a:gd name="connsiteY2" fmla="*/ 175396 h 175396"/>
              <a:gd name="connsiteX0" fmla="*/ 113688 w 113688"/>
              <a:gd name="connsiteY0" fmla="*/ 0 h 146164"/>
              <a:gd name="connsiteX1" fmla="*/ 0 w 113688"/>
              <a:gd name="connsiteY1" fmla="*/ 146164 h 146164"/>
              <a:gd name="connsiteX0" fmla="*/ 84454 w 84454"/>
              <a:gd name="connsiteY0" fmla="*/ 0 h 32483"/>
              <a:gd name="connsiteX1" fmla="*/ 0 w 84454"/>
              <a:gd name="connsiteY1" fmla="*/ 32483 h 32483"/>
              <a:gd name="connsiteX0" fmla="*/ 87700 w 87700"/>
              <a:gd name="connsiteY0" fmla="*/ 0 h 45476"/>
              <a:gd name="connsiteX1" fmla="*/ 0 w 87700"/>
              <a:gd name="connsiteY1" fmla="*/ 45476 h 45476"/>
              <a:gd name="connsiteX0" fmla="*/ 87700 w 87700"/>
              <a:gd name="connsiteY0" fmla="*/ 2435 h 47911"/>
              <a:gd name="connsiteX1" fmla="*/ 0 w 87700"/>
              <a:gd name="connsiteY1" fmla="*/ 47911 h 4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7700" h="47911">
                <a:moveTo>
                  <a:pt x="87700" y="2435"/>
                </a:moveTo>
                <a:cubicBezTo>
                  <a:pt x="46560" y="-8390"/>
                  <a:pt x="20031" y="18678"/>
                  <a:pt x="0" y="47911"/>
                </a:cubicBezTo>
              </a:path>
            </a:pathLst>
          </a:custGeom>
          <a:ln w="317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3" name="Forma libre 52"/>
          <p:cNvSpPr/>
          <p:nvPr/>
        </p:nvSpPr>
        <p:spPr>
          <a:xfrm>
            <a:off x="2660132" y="4381125"/>
            <a:ext cx="295570" cy="101282"/>
          </a:xfrm>
          <a:custGeom>
            <a:avLst/>
            <a:gdLst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88928 h 88928"/>
              <a:gd name="connsiteX1" fmla="*/ 295570 w 295570"/>
              <a:gd name="connsiteY1" fmla="*/ 49951 h 88928"/>
              <a:gd name="connsiteX2" fmla="*/ 295570 w 295570"/>
              <a:gd name="connsiteY2" fmla="*/ 49951 h 88928"/>
              <a:gd name="connsiteX0" fmla="*/ 0 w 295570"/>
              <a:gd name="connsiteY0" fmla="*/ 101282 h 101282"/>
              <a:gd name="connsiteX1" fmla="*/ 295570 w 295570"/>
              <a:gd name="connsiteY1" fmla="*/ 62305 h 101282"/>
              <a:gd name="connsiteX2" fmla="*/ 295570 w 295570"/>
              <a:gd name="connsiteY2" fmla="*/ 62305 h 10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5570" h="101282">
                <a:moveTo>
                  <a:pt x="0" y="101282"/>
                </a:moveTo>
                <a:cubicBezTo>
                  <a:pt x="69290" y="29823"/>
                  <a:pt x="226279" y="-64372"/>
                  <a:pt x="295570" y="62305"/>
                </a:cubicBezTo>
                <a:lnTo>
                  <a:pt x="295570" y="62305"/>
                </a:lnTo>
              </a:path>
            </a:pathLst>
          </a:custGeom>
          <a:noFill/>
          <a:ln w="3175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4" name="Forma libre 53"/>
          <p:cNvSpPr/>
          <p:nvPr/>
        </p:nvSpPr>
        <p:spPr>
          <a:xfrm>
            <a:off x="3017158" y="4563348"/>
            <a:ext cx="532676" cy="96328"/>
          </a:xfrm>
          <a:custGeom>
            <a:avLst/>
            <a:gdLst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88928 h 88928"/>
              <a:gd name="connsiteX1" fmla="*/ 295570 w 295570"/>
              <a:gd name="connsiteY1" fmla="*/ 49951 h 88928"/>
              <a:gd name="connsiteX2" fmla="*/ 295570 w 295570"/>
              <a:gd name="connsiteY2" fmla="*/ 49951 h 88928"/>
              <a:gd name="connsiteX0" fmla="*/ 0 w 295570"/>
              <a:gd name="connsiteY0" fmla="*/ 101282 h 101282"/>
              <a:gd name="connsiteX1" fmla="*/ 295570 w 295570"/>
              <a:gd name="connsiteY1" fmla="*/ 62305 h 101282"/>
              <a:gd name="connsiteX2" fmla="*/ 295570 w 295570"/>
              <a:gd name="connsiteY2" fmla="*/ 62305 h 101282"/>
              <a:gd name="connsiteX0" fmla="*/ 0 w 737301"/>
              <a:gd name="connsiteY0" fmla="*/ 71458 h 71458"/>
              <a:gd name="connsiteX1" fmla="*/ 295570 w 737301"/>
              <a:gd name="connsiteY1" fmla="*/ 32481 h 71458"/>
              <a:gd name="connsiteX2" fmla="*/ 737301 w 737301"/>
              <a:gd name="connsiteY2" fmla="*/ 0 h 71458"/>
              <a:gd name="connsiteX0" fmla="*/ 0 w 737301"/>
              <a:gd name="connsiteY0" fmla="*/ 71458 h 71458"/>
              <a:gd name="connsiteX1" fmla="*/ 737301 w 737301"/>
              <a:gd name="connsiteY1" fmla="*/ 0 h 71458"/>
              <a:gd name="connsiteX0" fmla="*/ 0 w 532676"/>
              <a:gd name="connsiteY0" fmla="*/ 74706 h 74706"/>
              <a:gd name="connsiteX1" fmla="*/ 532676 w 532676"/>
              <a:gd name="connsiteY1" fmla="*/ 0 h 74706"/>
              <a:gd name="connsiteX0" fmla="*/ 0 w 532676"/>
              <a:gd name="connsiteY0" fmla="*/ 74706 h 90954"/>
              <a:gd name="connsiteX1" fmla="*/ 532676 w 532676"/>
              <a:gd name="connsiteY1" fmla="*/ 0 h 90954"/>
              <a:gd name="connsiteX0" fmla="*/ 0 w 532676"/>
              <a:gd name="connsiteY0" fmla="*/ 74706 h 96328"/>
              <a:gd name="connsiteX1" fmla="*/ 532676 w 532676"/>
              <a:gd name="connsiteY1" fmla="*/ 0 h 96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2676" h="96328">
                <a:moveTo>
                  <a:pt x="0" y="74706"/>
                </a:moveTo>
                <a:cubicBezTo>
                  <a:pt x="200295" y="131007"/>
                  <a:pt x="361613" y="67128"/>
                  <a:pt x="532676" y="0"/>
                </a:cubicBezTo>
              </a:path>
            </a:pathLst>
          </a:custGeom>
          <a:noFill/>
          <a:ln w="3175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5" name="Forma libre 54"/>
          <p:cNvSpPr/>
          <p:nvPr/>
        </p:nvSpPr>
        <p:spPr>
          <a:xfrm>
            <a:off x="3033661" y="4719000"/>
            <a:ext cx="506177" cy="123037"/>
          </a:xfrm>
          <a:custGeom>
            <a:avLst/>
            <a:gdLst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88928 h 88928"/>
              <a:gd name="connsiteX1" fmla="*/ 295570 w 295570"/>
              <a:gd name="connsiteY1" fmla="*/ 49951 h 88928"/>
              <a:gd name="connsiteX2" fmla="*/ 295570 w 295570"/>
              <a:gd name="connsiteY2" fmla="*/ 49951 h 88928"/>
              <a:gd name="connsiteX0" fmla="*/ 0 w 295570"/>
              <a:gd name="connsiteY0" fmla="*/ 101282 h 101282"/>
              <a:gd name="connsiteX1" fmla="*/ 295570 w 295570"/>
              <a:gd name="connsiteY1" fmla="*/ 62305 h 101282"/>
              <a:gd name="connsiteX2" fmla="*/ 295570 w 295570"/>
              <a:gd name="connsiteY2" fmla="*/ 62305 h 101282"/>
              <a:gd name="connsiteX0" fmla="*/ 0 w 737301"/>
              <a:gd name="connsiteY0" fmla="*/ 71458 h 71458"/>
              <a:gd name="connsiteX1" fmla="*/ 295570 w 737301"/>
              <a:gd name="connsiteY1" fmla="*/ 32481 h 71458"/>
              <a:gd name="connsiteX2" fmla="*/ 737301 w 737301"/>
              <a:gd name="connsiteY2" fmla="*/ 0 h 71458"/>
              <a:gd name="connsiteX0" fmla="*/ 0 w 737301"/>
              <a:gd name="connsiteY0" fmla="*/ 71458 h 71458"/>
              <a:gd name="connsiteX1" fmla="*/ 737301 w 737301"/>
              <a:gd name="connsiteY1" fmla="*/ 0 h 71458"/>
              <a:gd name="connsiteX0" fmla="*/ 0 w 532676"/>
              <a:gd name="connsiteY0" fmla="*/ 74706 h 74706"/>
              <a:gd name="connsiteX1" fmla="*/ 532676 w 532676"/>
              <a:gd name="connsiteY1" fmla="*/ 0 h 74706"/>
              <a:gd name="connsiteX0" fmla="*/ 0 w 532676"/>
              <a:gd name="connsiteY0" fmla="*/ 74706 h 90954"/>
              <a:gd name="connsiteX1" fmla="*/ 532676 w 532676"/>
              <a:gd name="connsiteY1" fmla="*/ 0 h 90954"/>
              <a:gd name="connsiteX0" fmla="*/ 0 w 532676"/>
              <a:gd name="connsiteY0" fmla="*/ 74706 h 96328"/>
              <a:gd name="connsiteX1" fmla="*/ 532676 w 532676"/>
              <a:gd name="connsiteY1" fmla="*/ 0 h 96328"/>
              <a:gd name="connsiteX0" fmla="*/ 109948 w 642624"/>
              <a:gd name="connsiteY0" fmla="*/ 74706 h 127290"/>
              <a:gd name="connsiteX1" fmla="*/ 29 w 642624"/>
              <a:gd name="connsiteY1" fmla="*/ 110959 h 127290"/>
              <a:gd name="connsiteX2" fmla="*/ 642624 w 642624"/>
              <a:gd name="connsiteY2" fmla="*/ 0 h 127290"/>
              <a:gd name="connsiteX0" fmla="*/ 109948 w 480222"/>
              <a:gd name="connsiteY0" fmla="*/ 71458 h 124402"/>
              <a:gd name="connsiteX1" fmla="*/ 29 w 480222"/>
              <a:gd name="connsiteY1" fmla="*/ 107711 h 124402"/>
              <a:gd name="connsiteX2" fmla="*/ 480222 w 480222"/>
              <a:gd name="connsiteY2" fmla="*/ 0 h 124402"/>
              <a:gd name="connsiteX0" fmla="*/ 0 w 480193"/>
              <a:gd name="connsiteY0" fmla="*/ 107711 h 124402"/>
              <a:gd name="connsiteX1" fmla="*/ 480193 w 480193"/>
              <a:gd name="connsiteY1" fmla="*/ 0 h 124402"/>
              <a:gd name="connsiteX0" fmla="*/ 0 w 506177"/>
              <a:gd name="connsiteY0" fmla="*/ 104463 h 121530"/>
              <a:gd name="connsiteX1" fmla="*/ 506177 w 506177"/>
              <a:gd name="connsiteY1" fmla="*/ 0 h 121530"/>
              <a:gd name="connsiteX0" fmla="*/ 0 w 506177"/>
              <a:gd name="connsiteY0" fmla="*/ 104463 h 123037"/>
              <a:gd name="connsiteX1" fmla="*/ 506177 w 506177"/>
              <a:gd name="connsiteY1" fmla="*/ 0 h 12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6177" h="123037">
                <a:moveTo>
                  <a:pt x="0" y="104463"/>
                </a:moveTo>
                <a:cubicBezTo>
                  <a:pt x="190037" y="160241"/>
                  <a:pt x="338362" y="80121"/>
                  <a:pt x="506177" y="0"/>
                </a:cubicBezTo>
              </a:path>
            </a:pathLst>
          </a:custGeom>
          <a:noFill/>
          <a:ln w="3175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6" name="Forma libre 55"/>
          <p:cNvSpPr/>
          <p:nvPr/>
        </p:nvSpPr>
        <p:spPr>
          <a:xfrm>
            <a:off x="3075108" y="4864899"/>
            <a:ext cx="490452" cy="99008"/>
          </a:xfrm>
          <a:custGeom>
            <a:avLst/>
            <a:gdLst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88928 h 88928"/>
              <a:gd name="connsiteX1" fmla="*/ 295570 w 295570"/>
              <a:gd name="connsiteY1" fmla="*/ 49951 h 88928"/>
              <a:gd name="connsiteX2" fmla="*/ 295570 w 295570"/>
              <a:gd name="connsiteY2" fmla="*/ 49951 h 88928"/>
              <a:gd name="connsiteX0" fmla="*/ 0 w 295570"/>
              <a:gd name="connsiteY0" fmla="*/ 101282 h 101282"/>
              <a:gd name="connsiteX1" fmla="*/ 295570 w 295570"/>
              <a:gd name="connsiteY1" fmla="*/ 62305 h 101282"/>
              <a:gd name="connsiteX2" fmla="*/ 295570 w 295570"/>
              <a:gd name="connsiteY2" fmla="*/ 62305 h 101282"/>
              <a:gd name="connsiteX0" fmla="*/ 0 w 737301"/>
              <a:gd name="connsiteY0" fmla="*/ 71458 h 71458"/>
              <a:gd name="connsiteX1" fmla="*/ 295570 w 737301"/>
              <a:gd name="connsiteY1" fmla="*/ 32481 h 71458"/>
              <a:gd name="connsiteX2" fmla="*/ 737301 w 737301"/>
              <a:gd name="connsiteY2" fmla="*/ 0 h 71458"/>
              <a:gd name="connsiteX0" fmla="*/ 0 w 737301"/>
              <a:gd name="connsiteY0" fmla="*/ 71458 h 71458"/>
              <a:gd name="connsiteX1" fmla="*/ 737301 w 737301"/>
              <a:gd name="connsiteY1" fmla="*/ 0 h 71458"/>
              <a:gd name="connsiteX0" fmla="*/ 0 w 532676"/>
              <a:gd name="connsiteY0" fmla="*/ 74706 h 74706"/>
              <a:gd name="connsiteX1" fmla="*/ 532676 w 532676"/>
              <a:gd name="connsiteY1" fmla="*/ 0 h 74706"/>
              <a:gd name="connsiteX0" fmla="*/ 0 w 532676"/>
              <a:gd name="connsiteY0" fmla="*/ 74706 h 90954"/>
              <a:gd name="connsiteX1" fmla="*/ 532676 w 532676"/>
              <a:gd name="connsiteY1" fmla="*/ 0 h 90954"/>
              <a:gd name="connsiteX0" fmla="*/ 0 w 532676"/>
              <a:gd name="connsiteY0" fmla="*/ 74706 h 96328"/>
              <a:gd name="connsiteX1" fmla="*/ 532676 w 532676"/>
              <a:gd name="connsiteY1" fmla="*/ 0 h 96328"/>
              <a:gd name="connsiteX0" fmla="*/ 0 w 766534"/>
              <a:gd name="connsiteY0" fmla="*/ 126676 h 141646"/>
              <a:gd name="connsiteX1" fmla="*/ 766534 w 766534"/>
              <a:gd name="connsiteY1" fmla="*/ 0 h 141646"/>
              <a:gd name="connsiteX0" fmla="*/ 0 w 477460"/>
              <a:gd name="connsiteY0" fmla="*/ 129924 h 144605"/>
              <a:gd name="connsiteX1" fmla="*/ 477460 w 477460"/>
              <a:gd name="connsiteY1" fmla="*/ 0 h 144605"/>
              <a:gd name="connsiteX0" fmla="*/ 0 w 490452"/>
              <a:gd name="connsiteY0" fmla="*/ 77954 h 99008"/>
              <a:gd name="connsiteX1" fmla="*/ 490452 w 490452"/>
              <a:gd name="connsiteY1" fmla="*/ 0 h 99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90452" h="99008">
                <a:moveTo>
                  <a:pt x="0" y="77954"/>
                </a:moveTo>
                <a:cubicBezTo>
                  <a:pt x="200295" y="134255"/>
                  <a:pt x="319389" y="67128"/>
                  <a:pt x="490452" y="0"/>
                </a:cubicBezTo>
              </a:path>
            </a:pathLst>
          </a:custGeom>
          <a:noFill/>
          <a:ln w="3175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7" name="Forma libre 56"/>
          <p:cNvSpPr/>
          <p:nvPr/>
        </p:nvSpPr>
        <p:spPr>
          <a:xfrm>
            <a:off x="3243752" y="4988065"/>
            <a:ext cx="337795" cy="104779"/>
          </a:xfrm>
          <a:custGeom>
            <a:avLst/>
            <a:gdLst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88928 h 88928"/>
              <a:gd name="connsiteX1" fmla="*/ 295570 w 295570"/>
              <a:gd name="connsiteY1" fmla="*/ 49951 h 88928"/>
              <a:gd name="connsiteX2" fmla="*/ 295570 w 295570"/>
              <a:gd name="connsiteY2" fmla="*/ 49951 h 88928"/>
              <a:gd name="connsiteX0" fmla="*/ 0 w 295570"/>
              <a:gd name="connsiteY0" fmla="*/ 101282 h 101282"/>
              <a:gd name="connsiteX1" fmla="*/ 295570 w 295570"/>
              <a:gd name="connsiteY1" fmla="*/ 62305 h 101282"/>
              <a:gd name="connsiteX2" fmla="*/ 295570 w 295570"/>
              <a:gd name="connsiteY2" fmla="*/ 62305 h 101282"/>
              <a:gd name="connsiteX0" fmla="*/ 0 w 737301"/>
              <a:gd name="connsiteY0" fmla="*/ 71458 h 71458"/>
              <a:gd name="connsiteX1" fmla="*/ 295570 w 737301"/>
              <a:gd name="connsiteY1" fmla="*/ 32481 h 71458"/>
              <a:gd name="connsiteX2" fmla="*/ 737301 w 737301"/>
              <a:gd name="connsiteY2" fmla="*/ 0 h 71458"/>
              <a:gd name="connsiteX0" fmla="*/ 0 w 737301"/>
              <a:gd name="connsiteY0" fmla="*/ 71458 h 71458"/>
              <a:gd name="connsiteX1" fmla="*/ 737301 w 737301"/>
              <a:gd name="connsiteY1" fmla="*/ 0 h 71458"/>
              <a:gd name="connsiteX0" fmla="*/ 0 w 532676"/>
              <a:gd name="connsiteY0" fmla="*/ 74706 h 74706"/>
              <a:gd name="connsiteX1" fmla="*/ 532676 w 532676"/>
              <a:gd name="connsiteY1" fmla="*/ 0 h 74706"/>
              <a:gd name="connsiteX0" fmla="*/ 0 w 532676"/>
              <a:gd name="connsiteY0" fmla="*/ 74706 h 90954"/>
              <a:gd name="connsiteX1" fmla="*/ 532676 w 532676"/>
              <a:gd name="connsiteY1" fmla="*/ 0 h 90954"/>
              <a:gd name="connsiteX0" fmla="*/ 0 w 532676"/>
              <a:gd name="connsiteY0" fmla="*/ 74706 h 96328"/>
              <a:gd name="connsiteX1" fmla="*/ 532676 w 532676"/>
              <a:gd name="connsiteY1" fmla="*/ 0 h 96328"/>
              <a:gd name="connsiteX0" fmla="*/ 0 w 763286"/>
              <a:gd name="connsiteY0" fmla="*/ 71458 h 93675"/>
              <a:gd name="connsiteX1" fmla="*/ 763286 w 763286"/>
              <a:gd name="connsiteY1" fmla="*/ 0 h 93675"/>
              <a:gd name="connsiteX0" fmla="*/ 0 w 337795"/>
              <a:gd name="connsiteY0" fmla="*/ 103939 h 121276"/>
              <a:gd name="connsiteX1" fmla="*/ 337795 w 337795"/>
              <a:gd name="connsiteY1" fmla="*/ 0 h 121276"/>
              <a:gd name="connsiteX0" fmla="*/ 0 w 337795"/>
              <a:gd name="connsiteY0" fmla="*/ 103939 h 104779"/>
              <a:gd name="connsiteX1" fmla="*/ 337795 w 337795"/>
              <a:gd name="connsiteY1" fmla="*/ 0 h 1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7795" h="104779">
                <a:moveTo>
                  <a:pt x="0" y="103939"/>
                </a:moveTo>
                <a:cubicBezTo>
                  <a:pt x="70374" y="111518"/>
                  <a:pt x="166732" y="67128"/>
                  <a:pt x="337795" y="0"/>
                </a:cubicBezTo>
              </a:path>
            </a:pathLst>
          </a:custGeom>
          <a:noFill/>
          <a:ln w="3175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58" name="Forma libre 57"/>
          <p:cNvSpPr/>
          <p:nvPr/>
        </p:nvSpPr>
        <p:spPr>
          <a:xfrm>
            <a:off x="3544452" y="4439844"/>
            <a:ext cx="168897" cy="42460"/>
          </a:xfrm>
          <a:custGeom>
            <a:avLst/>
            <a:gdLst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110436 h 110436"/>
              <a:gd name="connsiteX1" fmla="*/ 227361 w 295570"/>
              <a:gd name="connsiteY1" fmla="*/ 0 h 110436"/>
              <a:gd name="connsiteX2" fmla="*/ 295570 w 295570"/>
              <a:gd name="connsiteY2" fmla="*/ 71459 h 110436"/>
              <a:gd name="connsiteX3" fmla="*/ 295570 w 295570"/>
              <a:gd name="connsiteY3" fmla="*/ 71459 h 110436"/>
              <a:gd name="connsiteX0" fmla="*/ 0 w 295570"/>
              <a:gd name="connsiteY0" fmla="*/ 38977 h 38977"/>
              <a:gd name="connsiteX1" fmla="*/ 295570 w 295570"/>
              <a:gd name="connsiteY1" fmla="*/ 0 h 38977"/>
              <a:gd name="connsiteX2" fmla="*/ 295570 w 295570"/>
              <a:gd name="connsiteY2" fmla="*/ 0 h 38977"/>
              <a:gd name="connsiteX0" fmla="*/ 0 w 295570"/>
              <a:gd name="connsiteY0" fmla="*/ 88928 h 88928"/>
              <a:gd name="connsiteX1" fmla="*/ 295570 w 295570"/>
              <a:gd name="connsiteY1" fmla="*/ 49951 h 88928"/>
              <a:gd name="connsiteX2" fmla="*/ 295570 w 295570"/>
              <a:gd name="connsiteY2" fmla="*/ 49951 h 88928"/>
              <a:gd name="connsiteX0" fmla="*/ 0 w 295570"/>
              <a:gd name="connsiteY0" fmla="*/ 101282 h 101282"/>
              <a:gd name="connsiteX1" fmla="*/ 295570 w 295570"/>
              <a:gd name="connsiteY1" fmla="*/ 62305 h 101282"/>
              <a:gd name="connsiteX2" fmla="*/ 295570 w 295570"/>
              <a:gd name="connsiteY2" fmla="*/ 62305 h 101282"/>
              <a:gd name="connsiteX0" fmla="*/ 0 w 168897"/>
              <a:gd name="connsiteY0" fmla="*/ 33274 h 33274"/>
              <a:gd name="connsiteX1" fmla="*/ 168897 w 168897"/>
              <a:gd name="connsiteY1" fmla="*/ 26778 h 33274"/>
              <a:gd name="connsiteX2" fmla="*/ 168897 w 168897"/>
              <a:gd name="connsiteY2" fmla="*/ 26778 h 33274"/>
              <a:gd name="connsiteX0" fmla="*/ 0 w 168897"/>
              <a:gd name="connsiteY0" fmla="*/ 42459 h 42459"/>
              <a:gd name="connsiteX1" fmla="*/ 168897 w 168897"/>
              <a:gd name="connsiteY1" fmla="*/ 35963 h 42459"/>
              <a:gd name="connsiteX2" fmla="*/ 168897 w 168897"/>
              <a:gd name="connsiteY2" fmla="*/ 35963 h 4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8897" h="42459">
                <a:moveTo>
                  <a:pt x="0" y="42459"/>
                </a:moveTo>
                <a:cubicBezTo>
                  <a:pt x="69290" y="-29000"/>
                  <a:pt x="131004" y="4565"/>
                  <a:pt x="168897" y="35963"/>
                </a:cubicBezTo>
                <a:lnTo>
                  <a:pt x="168897" y="35963"/>
                </a:lnTo>
              </a:path>
            </a:pathLst>
          </a:custGeom>
          <a:noFill/>
          <a:ln w="3175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26" name="Rectángulo 24"/>
          <p:cNvSpPr/>
          <p:nvPr/>
        </p:nvSpPr>
        <p:spPr>
          <a:xfrm rot="619990" flipH="1">
            <a:off x="2164072" y="4619434"/>
            <a:ext cx="795311" cy="614742"/>
          </a:xfrm>
          <a:custGeom>
            <a:avLst/>
            <a:gdLst>
              <a:gd name="connsiteX0" fmla="*/ 0 w 282579"/>
              <a:gd name="connsiteY0" fmla="*/ 0 h 656121"/>
              <a:gd name="connsiteX1" fmla="*/ 282579 w 282579"/>
              <a:gd name="connsiteY1" fmla="*/ 0 h 656121"/>
              <a:gd name="connsiteX2" fmla="*/ 282579 w 282579"/>
              <a:gd name="connsiteY2" fmla="*/ 656121 h 656121"/>
              <a:gd name="connsiteX3" fmla="*/ 0 w 282579"/>
              <a:gd name="connsiteY3" fmla="*/ 656121 h 656121"/>
              <a:gd name="connsiteX4" fmla="*/ 0 w 282579"/>
              <a:gd name="connsiteY4" fmla="*/ 0 h 656121"/>
              <a:gd name="connsiteX0" fmla="*/ 149409 w 282579"/>
              <a:gd name="connsiteY0" fmla="*/ 12992 h 656121"/>
              <a:gd name="connsiteX1" fmla="*/ 282579 w 282579"/>
              <a:gd name="connsiteY1" fmla="*/ 0 h 656121"/>
              <a:gd name="connsiteX2" fmla="*/ 282579 w 282579"/>
              <a:gd name="connsiteY2" fmla="*/ 656121 h 656121"/>
              <a:gd name="connsiteX3" fmla="*/ 0 w 282579"/>
              <a:gd name="connsiteY3" fmla="*/ 656121 h 656121"/>
              <a:gd name="connsiteX4" fmla="*/ 149409 w 282579"/>
              <a:gd name="connsiteY4" fmla="*/ 12992 h 656121"/>
              <a:gd name="connsiteX0" fmla="*/ 232565 w 365735"/>
              <a:gd name="connsiteY0" fmla="*/ 12992 h 656121"/>
              <a:gd name="connsiteX1" fmla="*/ 365735 w 365735"/>
              <a:gd name="connsiteY1" fmla="*/ 0 h 656121"/>
              <a:gd name="connsiteX2" fmla="*/ 365735 w 365735"/>
              <a:gd name="connsiteY2" fmla="*/ 656121 h 656121"/>
              <a:gd name="connsiteX3" fmla="*/ 83156 w 365735"/>
              <a:gd name="connsiteY3" fmla="*/ 656121 h 656121"/>
              <a:gd name="connsiteX4" fmla="*/ 1956 w 365735"/>
              <a:gd name="connsiteY4" fmla="*/ 380030 h 656121"/>
              <a:gd name="connsiteX5" fmla="*/ 232565 w 365735"/>
              <a:gd name="connsiteY5" fmla="*/ 12992 h 656121"/>
              <a:gd name="connsiteX0" fmla="*/ 232565 w 365735"/>
              <a:gd name="connsiteY0" fmla="*/ 12992 h 688626"/>
              <a:gd name="connsiteX1" fmla="*/ 365735 w 365735"/>
              <a:gd name="connsiteY1" fmla="*/ 0 h 688626"/>
              <a:gd name="connsiteX2" fmla="*/ 365735 w 365735"/>
              <a:gd name="connsiteY2" fmla="*/ 656121 h 688626"/>
              <a:gd name="connsiteX3" fmla="*/ 86404 w 365735"/>
              <a:gd name="connsiteY3" fmla="*/ 688602 h 688626"/>
              <a:gd name="connsiteX4" fmla="*/ 83156 w 365735"/>
              <a:gd name="connsiteY4" fmla="*/ 656121 h 688626"/>
              <a:gd name="connsiteX5" fmla="*/ 1956 w 365735"/>
              <a:gd name="connsiteY5" fmla="*/ 380030 h 688626"/>
              <a:gd name="connsiteX6" fmla="*/ 232565 w 365735"/>
              <a:gd name="connsiteY6" fmla="*/ 12992 h 688626"/>
              <a:gd name="connsiteX0" fmla="*/ 230609 w 363779"/>
              <a:gd name="connsiteY0" fmla="*/ 12992 h 688626"/>
              <a:gd name="connsiteX1" fmla="*/ 363779 w 363779"/>
              <a:gd name="connsiteY1" fmla="*/ 0 h 688626"/>
              <a:gd name="connsiteX2" fmla="*/ 363779 w 363779"/>
              <a:gd name="connsiteY2" fmla="*/ 656121 h 688626"/>
              <a:gd name="connsiteX3" fmla="*/ 84448 w 363779"/>
              <a:gd name="connsiteY3" fmla="*/ 688602 h 688626"/>
              <a:gd name="connsiteX4" fmla="*/ 0 w 363779"/>
              <a:gd name="connsiteY4" fmla="*/ 380030 h 688626"/>
              <a:gd name="connsiteX5" fmla="*/ 230609 w 363779"/>
              <a:gd name="connsiteY5" fmla="*/ 12992 h 688626"/>
              <a:gd name="connsiteX0" fmla="*/ 230609 w 363779"/>
              <a:gd name="connsiteY0" fmla="*/ 12992 h 682136"/>
              <a:gd name="connsiteX1" fmla="*/ 363779 w 363779"/>
              <a:gd name="connsiteY1" fmla="*/ 0 h 682136"/>
              <a:gd name="connsiteX2" fmla="*/ 363779 w 363779"/>
              <a:gd name="connsiteY2" fmla="*/ 656121 h 682136"/>
              <a:gd name="connsiteX3" fmla="*/ 116928 w 363779"/>
              <a:gd name="connsiteY3" fmla="*/ 682106 h 682136"/>
              <a:gd name="connsiteX4" fmla="*/ 0 w 363779"/>
              <a:gd name="connsiteY4" fmla="*/ 380030 h 682136"/>
              <a:gd name="connsiteX5" fmla="*/ 230609 w 363779"/>
              <a:gd name="connsiteY5" fmla="*/ 12992 h 682136"/>
              <a:gd name="connsiteX0" fmla="*/ 230609 w 363779"/>
              <a:gd name="connsiteY0" fmla="*/ 12992 h 682136"/>
              <a:gd name="connsiteX1" fmla="*/ 363779 w 363779"/>
              <a:gd name="connsiteY1" fmla="*/ 0 h 682136"/>
              <a:gd name="connsiteX2" fmla="*/ 363779 w 363779"/>
              <a:gd name="connsiteY2" fmla="*/ 656121 h 682136"/>
              <a:gd name="connsiteX3" fmla="*/ 116928 w 363779"/>
              <a:gd name="connsiteY3" fmla="*/ 682106 h 682136"/>
              <a:gd name="connsiteX4" fmla="*/ 0 w 363779"/>
              <a:gd name="connsiteY4" fmla="*/ 380030 h 682136"/>
              <a:gd name="connsiteX5" fmla="*/ 230609 w 363779"/>
              <a:gd name="connsiteY5" fmla="*/ 12992 h 682136"/>
              <a:gd name="connsiteX0" fmla="*/ 236630 w 369800"/>
              <a:gd name="connsiteY0" fmla="*/ 12992 h 682136"/>
              <a:gd name="connsiteX1" fmla="*/ 369800 w 369800"/>
              <a:gd name="connsiteY1" fmla="*/ 0 h 682136"/>
              <a:gd name="connsiteX2" fmla="*/ 369800 w 369800"/>
              <a:gd name="connsiteY2" fmla="*/ 656121 h 682136"/>
              <a:gd name="connsiteX3" fmla="*/ 122949 w 369800"/>
              <a:gd name="connsiteY3" fmla="*/ 682106 h 682136"/>
              <a:gd name="connsiteX4" fmla="*/ 6021 w 369800"/>
              <a:gd name="connsiteY4" fmla="*/ 380030 h 682136"/>
              <a:gd name="connsiteX5" fmla="*/ 236630 w 369800"/>
              <a:gd name="connsiteY5" fmla="*/ 12992 h 682136"/>
              <a:gd name="connsiteX0" fmla="*/ 240215 w 373385"/>
              <a:gd name="connsiteY0" fmla="*/ 12992 h 682136"/>
              <a:gd name="connsiteX1" fmla="*/ 373385 w 373385"/>
              <a:gd name="connsiteY1" fmla="*/ 0 h 682136"/>
              <a:gd name="connsiteX2" fmla="*/ 373385 w 373385"/>
              <a:gd name="connsiteY2" fmla="*/ 656121 h 682136"/>
              <a:gd name="connsiteX3" fmla="*/ 126534 w 373385"/>
              <a:gd name="connsiteY3" fmla="*/ 682106 h 682136"/>
              <a:gd name="connsiteX4" fmla="*/ 9606 w 373385"/>
              <a:gd name="connsiteY4" fmla="*/ 380030 h 682136"/>
              <a:gd name="connsiteX5" fmla="*/ 240215 w 373385"/>
              <a:gd name="connsiteY5" fmla="*/ 12992 h 682136"/>
              <a:gd name="connsiteX0" fmla="*/ 240215 w 373385"/>
              <a:gd name="connsiteY0" fmla="*/ 12992 h 682136"/>
              <a:gd name="connsiteX1" fmla="*/ 373385 w 373385"/>
              <a:gd name="connsiteY1" fmla="*/ 0 h 682136"/>
              <a:gd name="connsiteX2" fmla="*/ 373385 w 373385"/>
              <a:gd name="connsiteY2" fmla="*/ 656121 h 682136"/>
              <a:gd name="connsiteX3" fmla="*/ 126534 w 373385"/>
              <a:gd name="connsiteY3" fmla="*/ 682106 h 682136"/>
              <a:gd name="connsiteX4" fmla="*/ 9606 w 373385"/>
              <a:gd name="connsiteY4" fmla="*/ 380030 h 682136"/>
              <a:gd name="connsiteX5" fmla="*/ 240215 w 373385"/>
              <a:gd name="connsiteY5" fmla="*/ 12992 h 682136"/>
              <a:gd name="connsiteX0" fmla="*/ 240215 w 373385"/>
              <a:gd name="connsiteY0" fmla="*/ 12992 h 682136"/>
              <a:gd name="connsiteX1" fmla="*/ 373385 w 373385"/>
              <a:gd name="connsiteY1" fmla="*/ 0 h 682136"/>
              <a:gd name="connsiteX2" fmla="*/ 373385 w 373385"/>
              <a:gd name="connsiteY2" fmla="*/ 656121 h 682136"/>
              <a:gd name="connsiteX3" fmla="*/ 126534 w 373385"/>
              <a:gd name="connsiteY3" fmla="*/ 682106 h 682136"/>
              <a:gd name="connsiteX4" fmla="*/ 9606 w 373385"/>
              <a:gd name="connsiteY4" fmla="*/ 380030 h 682136"/>
              <a:gd name="connsiteX5" fmla="*/ 240215 w 373385"/>
              <a:gd name="connsiteY5" fmla="*/ 12992 h 682136"/>
              <a:gd name="connsiteX0" fmla="*/ 240215 w 568267"/>
              <a:gd name="connsiteY0" fmla="*/ 12992 h 682110"/>
              <a:gd name="connsiteX1" fmla="*/ 373385 w 568267"/>
              <a:gd name="connsiteY1" fmla="*/ 0 h 682110"/>
              <a:gd name="connsiteX2" fmla="*/ 568267 w 568267"/>
              <a:gd name="connsiteY2" fmla="*/ 506708 h 682110"/>
              <a:gd name="connsiteX3" fmla="*/ 126534 w 568267"/>
              <a:gd name="connsiteY3" fmla="*/ 682106 h 682110"/>
              <a:gd name="connsiteX4" fmla="*/ 9606 w 568267"/>
              <a:gd name="connsiteY4" fmla="*/ 380030 h 682110"/>
              <a:gd name="connsiteX5" fmla="*/ 240215 w 568267"/>
              <a:gd name="connsiteY5" fmla="*/ 12992 h 682110"/>
              <a:gd name="connsiteX0" fmla="*/ 240215 w 568267"/>
              <a:gd name="connsiteY0" fmla="*/ 12992 h 682115"/>
              <a:gd name="connsiteX1" fmla="*/ 373385 w 568267"/>
              <a:gd name="connsiteY1" fmla="*/ 0 h 682115"/>
              <a:gd name="connsiteX2" fmla="*/ 568267 w 568267"/>
              <a:gd name="connsiteY2" fmla="*/ 506708 h 682115"/>
              <a:gd name="connsiteX3" fmla="*/ 126534 w 568267"/>
              <a:gd name="connsiteY3" fmla="*/ 682106 h 682115"/>
              <a:gd name="connsiteX4" fmla="*/ 9606 w 568267"/>
              <a:gd name="connsiteY4" fmla="*/ 380030 h 682115"/>
              <a:gd name="connsiteX5" fmla="*/ 240215 w 568267"/>
              <a:gd name="connsiteY5" fmla="*/ 12992 h 682115"/>
              <a:gd name="connsiteX0" fmla="*/ 240215 w 568267"/>
              <a:gd name="connsiteY0" fmla="*/ 12992 h 682501"/>
              <a:gd name="connsiteX1" fmla="*/ 373385 w 568267"/>
              <a:gd name="connsiteY1" fmla="*/ 0 h 682501"/>
              <a:gd name="connsiteX2" fmla="*/ 568267 w 568267"/>
              <a:gd name="connsiteY2" fmla="*/ 506708 h 682501"/>
              <a:gd name="connsiteX3" fmla="*/ 126534 w 568267"/>
              <a:gd name="connsiteY3" fmla="*/ 682106 h 682501"/>
              <a:gd name="connsiteX4" fmla="*/ 9606 w 568267"/>
              <a:gd name="connsiteY4" fmla="*/ 380030 h 682501"/>
              <a:gd name="connsiteX5" fmla="*/ 240215 w 568267"/>
              <a:gd name="connsiteY5" fmla="*/ 12992 h 682501"/>
              <a:gd name="connsiteX0" fmla="*/ 240215 w 568267"/>
              <a:gd name="connsiteY0" fmla="*/ 12992 h 682501"/>
              <a:gd name="connsiteX1" fmla="*/ 373385 w 568267"/>
              <a:gd name="connsiteY1" fmla="*/ 0 h 682501"/>
              <a:gd name="connsiteX2" fmla="*/ 483818 w 568267"/>
              <a:gd name="connsiteY2" fmla="*/ 246856 h 682501"/>
              <a:gd name="connsiteX3" fmla="*/ 568267 w 568267"/>
              <a:gd name="connsiteY3" fmla="*/ 506708 h 682501"/>
              <a:gd name="connsiteX4" fmla="*/ 126534 w 568267"/>
              <a:gd name="connsiteY4" fmla="*/ 682106 h 682501"/>
              <a:gd name="connsiteX5" fmla="*/ 9606 w 568267"/>
              <a:gd name="connsiteY5" fmla="*/ 380030 h 682501"/>
              <a:gd name="connsiteX6" fmla="*/ 240215 w 568267"/>
              <a:gd name="connsiteY6" fmla="*/ 12992 h 682501"/>
              <a:gd name="connsiteX0" fmla="*/ 240215 w 568267"/>
              <a:gd name="connsiteY0" fmla="*/ 12992 h 682501"/>
              <a:gd name="connsiteX1" fmla="*/ 373385 w 568267"/>
              <a:gd name="connsiteY1" fmla="*/ 0 h 682501"/>
              <a:gd name="connsiteX2" fmla="*/ 483818 w 568267"/>
              <a:gd name="connsiteY2" fmla="*/ 246856 h 682501"/>
              <a:gd name="connsiteX3" fmla="*/ 214232 w 568267"/>
              <a:gd name="connsiteY3" fmla="*/ 415758 h 682501"/>
              <a:gd name="connsiteX4" fmla="*/ 568267 w 568267"/>
              <a:gd name="connsiteY4" fmla="*/ 506708 h 682501"/>
              <a:gd name="connsiteX5" fmla="*/ 126534 w 568267"/>
              <a:gd name="connsiteY5" fmla="*/ 682106 h 682501"/>
              <a:gd name="connsiteX6" fmla="*/ 9606 w 568267"/>
              <a:gd name="connsiteY6" fmla="*/ 380030 h 682501"/>
              <a:gd name="connsiteX7" fmla="*/ 240215 w 568267"/>
              <a:gd name="connsiteY7" fmla="*/ 12992 h 682501"/>
              <a:gd name="connsiteX0" fmla="*/ 240215 w 568267"/>
              <a:gd name="connsiteY0" fmla="*/ 12992 h 682501"/>
              <a:gd name="connsiteX1" fmla="*/ 373385 w 568267"/>
              <a:gd name="connsiteY1" fmla="*/ 0 h 682501"/>
              <a:gd name="connsiteX2" fmla="*/ 483818 w 568267"/>
              <a:gd name="connsiteY2" fmla="*/ 246856 h 682501"/>
              <a:gd name="connsiteX3" fmla="*/ 214232 w 568267"/>
              <a:gd name="connsiteY3" fmla="*/ 415758 h 682501"/>
              <a:gd name="connsiteX4" fmla="*/ 353897 w 568267"/>
              <a:gd name="connsiteY4" fmla="*/ 344300 h 682501"/>
              <a:gd name="connsiteX5" fmla="*/ 568267 w 568267"/>
              <a:gd name="connsiteY5" fmla="*/ 506708 h 682501"/>
              <a:gd name="connsiteX6" fmla="*/ 126534 w 568267"/>
              <a:gd name="connsiteY6" fmla="*/ 682106 h 682501"/>
              <a:gd name="connsiteX7" fmla="*/ 9606 w 568267"/>
              <a:gd name="connsiteY7" fmla="*/ 380030 h 682501"/>
              <a:gd name="connsiteX8" fmla="*/ 240215 w 568267"/>
              <a:gd name="connsiteY8" fmla="*/ 12992 h 682501"/>
              <a:gd name="connsiteX0" fmla="*/ 240215 w 568267"/>
              <a:gd name="connsiteY0" fmla="*/ 12992 h 682501"/>
              <a:gd name="connsiteX1" fmla="*/ 373385 w 568267"/>
              <a:gd name="connsiteY1" fmla="*/ 0 h 682501"/>
              <a:gd name="connsiteX2" fmla="*/ 483818 w 568267"/>
              <a:gd name="connsiteY2" fmla="*/ 246856 h 682501"/>
              <a:gd name="connsiteX3" fmla="*/ 214232 w 568267"/>
              <a:gd name="connsiteY3" fmla="*/ 415758 h 682501"/>
              <a:gd name="connsiteX4" fmla="*/ 353897 w 568267"/>
              <a:gd name="connsiteY4" fmla="*/ 344300 h 682501"/>
              <a:gd name="connsiteX5" fmla="*/ 568267 w 568267"/>
              <a:gd name="connsiteY5" fmla="*/ 506708 h 682501"/>
              <a:gd name="connsiteX6" fmla="*/ 126534 w 568267"/>
              <a:gd name="connsiteY6" fmla="*/ 682106 h 682501"/>
              <a:gd name="connsiteX7" fmla="*/ 9606 w 568267"/>
              <a:gd name="connsiteY7" fmla="*/ 380030 h 682501"/>
              <a:gd name="connsiteX8" fmla="*/ 240215 w 568267"/>
              <a:gd name="connsiteY8" fmla="*/ 12992 h 682501"/>
              <a:gd name="connsiteX0" fmla="*/ 240215 w 568267"/>
              <a:gd name="connsiteY0" fmla="*/ 12992 h 682501"/>
              <a:gd name="connsiteX1" fmla="*/ 373385 w 568267"/>
              <a:gd name="connsiteY1" fmla="*/ 0 h 682501"/>
              <a:gd name="connsiteX2" fmla="*/ 483818 w 568267"/>
              <a:gd name="connsiteY2" fmla="*/ 246856 h 682501"/>
              <a:gd name="connsiteX3" fmla="*/ 214232 w 568267"/>
              <a:gd name="connsiteY3" fmla="*/ 415758 h 682501"/>
              <a:gd name="connsiteX4" fmla="*/ 353897 w 568267"/>
              <a:gd name="connsiteY4" fmla="*/ 344300 h 682501"/>
              <a:gd name="connsiteX5" fmla="*/ 477322 w 568267"/>
              <a:gd name="connsiteY5" fmla="*/ 334555 h 682501"/>
              <a:gd name="connsiteX6" fmla="*/ 568267 w 568267"/>
              <a:gd name="connsiteY6" fmla="*/ 506708 h 682501"/>
              <a:gd name="connsiteX7" fmla="*/ 126534 w 568267"/>
              <a:gd name="connsiteY7" fmla="*/ 682106 h 682501"/>
              <a:gd name="connsiteX8" fmla="*/ 9606 w 568267"/>
              <a:gd name="connsiteY8" fmla="*/ 380030 h 682501"/>
              <a:gd name="connsiteX9" fmla="*/ 240215 w 568267"/>
              <a:gd name="connsiteY9" fmla="*/ 12992 h 682501"/>
              <a:gd name="connsiteX0" fmla="*/ 240215 w 623483"/>
              <a:gd name="connsiteY0" fmla="*/ 12992 h 682501"/>
              <a:gd name="connsiteX1" fmla="*/ 373385 w 623483"/>
              <a:gd name="connsiteY1" fmla="*/ 0 h 682501"/>
              <a:gd name="connsiteX2" fmla="*/ 483818 w 623483"/>
              <a:gd name="connsiteY2" fmla="*/ 246856 h 682501"/>
              <a:gd name="connsiteX3" fmla="*/ 214232 w 623483"/>
              <a:gd name="connsiteY3" fmla="*/ 415758 h 682501"/>
              <a:gd name="connsiteX4" fmla="*/ 353897 w 623483"/>
              <a:gd name="connsiteY4" fmla="*/ 344300 h 682501"/>
              <a:gd name="connsiteX5" fmla="*/ 477322 w 623483"/>
              <a:gd name="connsiteY5" fmla="*/ 334555 h 682501"/>
              <a:gd name="connsiteX6" fmla="*/ 623483 w 623483"/>
              <a:gd name="connsiteY6" fmla="*/ 198134 h 682501"/>
              <a:gd name="connsiteX7" fmla="*/ 568267 w 623483"/>
              <a:gd name="connsiteY7" fmla="*/ 506708 h 682501"/>
              <a:gd name="connsiteX8" fmla="*/ 126534 w 623483"/>
              <a:gd name="connsiteY8" fmla="*/ 682106 h 682501"/>
              <a:gd name="connsiteX9" fmla="*/ 9606 w 623483"/>
              <a:gd name="connsiteY9" fmla="*/ 380030 h 682501"/>
              <a:gd name="connsiteX10" fmla="*/ 240215 w 623483"/>
              <a:gd name="connsiteY10" fmla="*/ 12992 h 682501"/>
              <a:gd name="connsiteX0" fmla="*/ 240215 w 623483"/>
              <a:gd name="connsiteY0" fmla="*/ 12992 h 682501"/>
              <a:gd name="connsiteX1" fmla="*/ 373385 w 623483"/>
              <a:gd name="connsiteY1" fmla="*/ 0 h 682501"/>
              <a:gd name="connsiteX2" fmla="*/ 483818 w 623483"/>
              <a:gd name="connsiteY2" fmla="*/ 246856 h 682501"/>
              <a:gd name="connsiteX3" fmla="*/ 214232 w 623483"/>
              <a:gd name="connsiteY3" fmla="*/ 415758 h 682501"/>
              <a:gd name="connsiteX4" fmla="*/ 353897 w 623483"/>
              <a:gd name="connsiteY4" fmla="*/ 344300 h 682501"/>
              <a:gd name="connsiteX5" fmla="*/ 477322 w 623483"/>
              <a:gd name="connsiteY5" fmla="*/ 334555 h 682501"/>
              <a:gd name="connsiteX6" fmla="*/ 623483 w 623483"/>
              <a:gd name="connsiteY6" fmla="*/ 198134 h 682501"/>
              <a:gd name="connsiteX7" fmla="*/ 568267 w 623483"/>
              <a:gd name="connsiteY7" fmla="*/ 506708 h 682501"/>
              <a:gd name="connsiteX8" fmla="*/ 126534 w 623483"/>
              <a:gd name="connsiteY8" fmla="*/ 682106 h 682501"/>
              <a:gd name="connsiteX9" fmla="*/ 9606 w 623483"/>
              <a:gd name="connsiteY9" fmla="*/ 380030 h 682501"/>
              <a:gd name="connsiteX10" fmla="*/ 240215 w 623483"/>
              <a:gd name="connsiteY10" fmla="*/ 12992 h 682501"/>
              <a:gd name="connsiteX0" fmla="*/ 240215 w 623483"/>
              <a:gd name="connsiteY0" fmla="*/ 12992 h 682501"/>
              <a:gd name="connsiteX1" fmla="*/ 373385 w 623483"/>
              <a:gd name="connsiteY1" fmla="*/ 0 h 682501"/>
              <a:gd name="connsiteX2" fmla="*/ 483818 w 623483"/>
              <a:gd name="connsiteY2" fmla="*/ 246856 h 682501"/>
              <a:gd name="connsiteX3" fmla="*/ 214232 w 623483"/>
              <a:gd name="connsiteY3" fmla="*/ 415758 h 682501"/>
              <a:gd name="connsiteX4" fmla="*/ 353897 w 623483"/>
              <a:gd name="connsiteY4" fmla="*/ 344300 h 682501"/>
              <a:gd name="connsiteX5" fmla="*/ 477322 w 623483"/>
              <a:gd name="connsiteY5" fmla="*/ 334555 h 682501"/>
              <a:gd name="connsiteX6" fmla="*/ 623483 w 623483"/>
              <a:gd name="connsiteY6" fmla="*/ 198134 h 682501"/>
              <a:gd name="connsiteX7" fmla="*/ 568267 w 623483"/>
              <a:gd name="connsiteY7" fmla="*/ 506708 h 682501"/>
              <a:gd name="connsiteX8" fmla="*/ 126534 w 623483"/>
              <a:gd name="connsiteY8" fmla="*/ 682106 h 682501"/>
              <a:gd name="connsiteX9" fmla="*/ 9606 w 623483"/>
              <a:gd name="connsiteY9" fmla="*/ 380030 h 682501"/>
              <a:gd name="connsiteX10" fmla="*/ 240215 w 623483"/>
              <a:gd name="connsiteY10" fmla="*/ 12992 h 682501"/>
              <a:gd name="connsiteX0" fmla="*/ 240215 w 835120"/>
              <a:gd name="connsiteY0" fmla="*/ 12992 h 682501"/>
              <a:gd name="connsiteX1" fmla="*/ 373385 w 835120"/>
              <a:gd name="connsiteY1" fmla="*/ 0 h 682501"/>
              <a:gd name="connsiteX2" fmla="*/ 483818 w 835120"/>
              <a:gd name="connsiteY2" fmla="*/ 246856 h 682501"/>
              <a:gd name="connsiteX3" fmla="*/ 214232 w 835120"/>
              <a:gd name="connsiteY3" fmla="*/ 415758 h 682501"/>
              <a:gd name="connsiteX4" fmla="*/ 353897 w 835120"/>
              <a:gd name="connsiteY4" fmla="*/ 344300 h 682501"/>
              <a:gd name="connsiteX5" fmla="*/ 477322 w 835120"/>
              <a:gd name="connsiteY5" fmla="*/ 334555 h 682501"/>
              <a:gd name="connsiteX6" fmla="*/ 623483 w 835120"/>
              <a:gd name="connsiteY6" fmla="*/ 198134 h 682501"/>
              <a:gd name="connsiteX7" fmla="*/ 834605 w 835120"/>
              <a:gd name="connsiteY7" fmla="*/ 467728 h 682501"/>
              <a:gd name="connsiteX8" fmla="*/ 568267 w 835120"/>
              <a:gd name="connsiteY8" fmla="*/ 506708 h 682501"/>
              <a:gd name="connsiteX9" fmla="*/ 126534 w 835120"/>
              <a:gd name="connsiteY9" fmla="*/ 682106 h 682501"/>
              <a:gd name="connsiteX10" fmla="*/ 9606 w 835120"/>
              <a:gd name="connsiteY10" fmla="*/ 380030 h 682501"/>
              <a:gd name="connsiteX11" fmla="*/ 240215 w 835120"/>
              <a:gd name="connsiteY11" fmla="*/ 12992 h 682501"/>
              <a:gd name="connsiteX0" fmla="*/ 240215 w 835120"/>
              <a:gd name="connsiteY0" fmla="*/ 12992 h 682501"/>
              <a:gd name="connsiteX1" fmla="*/ 373385 w 835120"/>
              <a:gd name="connsiteY1" fmla="*/ 0 h 682501"/>
              <a:gd name="connsiteX2" fmla="*/ 483818 w 835120"/>
              <a:gd name="connsiteY2" fmla="*/ 246856 h 682501"/>
              <a:gd name="connsiteX3" fmla="*/ 214232 w 835120"/>
              <a:gd name="connsiteY3" fmla="*/ 415758 h 682501"/>
              <a:gd name="connsiteX4" fmla="*/ 353897 w 835120"/>
              <a:gd name="connsiteY4" fmla="*/ 344300 h 682501"/>
              <a:gd name="connsiteX5" fmla="*/ 477322 w 835120"/>
              <a:gd name="connsiteY5" fmla="*/ 334555 h 682501"/>
              <a:gd name="connsiteX6" fmla="*/ 623483 w 835120"/>
              <a:gd name="connsiteY6" fmla="*/ 198134 h 682501"/>
              <a:gd name="connsiteX7" fmla="*/ 834605 w 835120"/>
              <a:gd name="connsiteY7" fmla="*/ 467728 h 682501"/>
              <a:gd name="connsiteX8" fmla="*/ 568267 w 835120"/>
              <a:gd name="connsiteY8" fmla="*/ 506708 h 682501"/>
              <a:gd name="connsiteX9" fmla="*/ 126534 w 835120"/>
              <a:gd name="connsiteY9" fmla="*/ 682106 h 682501"/>
              <a:gd name="connsiteX10" fmla="*/ 9606 w 835120"/>
              <a:gd name="connsiteY10" fmla="*/ 380030 h 682501"/>
              <a:gd name="connsiteX11" fmla="*/ 240215 w 835120"/>
              <a:gd name="connsiteY11" fmla="*/ 12992 h 682501"/>
              <a:gd name="connsiteX0" fmla="*/ 240215 w 835120"/>
              <a:gd name="connsiteY0" fmla="*/ 12992 h 682501"/>
              <a:gd name="connsiteX1" fmla="*/ 373385 w 835120"/>
              <a:gd name="connsiteY1" fmla="*/ 0 h 682501"/>
              <a:gd name="connsiteX2" fmla="*/ 483818 w 835120"/>
              <a:gd name="connsiteY2" fmla="*/ 246856 h 682501"/>
              <a:gd name="connsiteX3" fmla="*/ 214232 w 835120"/>
              <a:gd name="connsiteY3" fmla="*/ 415758 h 682501"/>
              <a:gd name="connsiteX4" fmla="*/ 353897 w 835120"/>
              <a:gd name="connsiteY4" fmla="*/ 344300 h 682501"/>
              <a:gd name="connsiteX5" fmla="*/ 477322 w 835120"/>
              <a:gd name="connsiteY5" fmla="*/ 334555 h 682501"/>
              <a:gd name="connsiteX6" fmla="*/ 623483 w 835120"/>
              <a:gd name="connsiteY6" fmla="*/ 198134 h 682501"/>
              <a:gd name="connsiteX7" fmla="*/ 834605 w 835120"/>
              <a:gd name="connsiteY7" fmla="*/ 467728 h 682501"/>
              <a:gd name="connsiteX8" fmla="*/ 568267 w 835120"/>
              <a:gd name="connsiteY8" fmla="*/ 506708 h 682501"/>
              <a:gd name="connsiteX9" fmla="*/ 126534 w 835120"/>
              <a:gd name="connsiteY9" fmla="*/ 682106 h 682501"/>
              <a:gd name="connsiteX10" fmla="*/ 9606 w 835120"/>
              <a:gd name="connsiteY10" fmla="*/ 380030 h 682501"/>
              <a:gd name="connsiteX11" fmla="*/ 240215 w 835120"/>
              <a:gd name="connsiteY11" fmla="*/ 12992 h 682501"/>
              <a:gd name="connsiteX0" fmla="*/ 240215 w 841484"/>
              <a:gd name="connsiteY0" fmla="*/ 12992 h 682501"/>
              <a:gd name="connsiteX1" fmla="*/ 373385 w 841484"/>
              <a:gd name="connsiteY1" fmla="*/ 0 h 682501"/>
              <a:gd name="connsiteX2" fmla="*/ 483818 w 841484"/>
              <a:gd name="connsiteY2" fmla="*/ 246856 h 682501"/>
              <a:gd name="connsiteX3" fmla="*/ 214232 w 841484"/>
              <a:gd name="connsiteY3" fmla="*/ 415758 h 682501"/>
              <a:gd name="connsiteX4" fmla="*/ 353897 w 841484"/>
              <a:gd name="connsiteY4" fmla="*/ 344300 h 682501"/>
              <a:gd name="connsiteX5" fmla="*/ 477322 w 841484"/>
              <a:gd name="connsiteY5" fmla="*/ 334555 h 682501"/>
              <a:gd name="connsiteX6" fmla="*/ 623483 w 841484"/>
              <a:gd name="connsiteY6" fmla="*/ 198134 h 682501"/>
              <a:gd name="connsiteX7" fmla="*/ 707931 w 841484"/>
              <a:gd name="connsiteY7" fmla="*/ 461232 h 682501"/>
              <a:gd name="connsiteX8" fmla="*/ 834605 w 841484"/>
              <a:gd name="connsiteY8" fmla="*/ 467728 h 682501"/>
              <a:gd name="connsiteX9" fmla="*/ 568267 w 841484"/>
              <a:gd name="connsiteY9" fmla="*/ 506708 h 682501"/>
              <a:gd name="connsiteX10" fmla="*/ 126534 w 841484"/>
              <a:gd name="connsiteY10" fmla="*/ 682106 h 682501"/>
              <a:gd name="connsiteX11" fmla="*/ 9606 w 841484"/>
              <a:gd name="connsiteY11" fmla="*/ 380030 h 682501"/>
              <a:gd name="connsiteX12" fmla="*/ 240215 w 841484"/>
              <a:gd name="connsiteY12" fmla="*/ 12992 h 682501"/>
              <a:gd name="connsiteX0" fmla="*/ 240215 w 841086"/>
              <a:gd name="connsiteY0" fmla="*/ 12992 h 682501"/>
              <a:gd name="connsiteX1" fmla="*/ 373385 w 841086"/>
              <a:gd name="connsiteY1" fmla="*/ 0 h 682501"/>
              <a:gd name="connsiteX2" fmla="*/ 483818 w 841086"/>
              <a:gd name="connsiteY2" fmla="*/ 246856 h 682501"/>
              <a:gd name="connsiteX3" fmla="*/ 214232 w 841086"/>
              <a:gd name="connsiteY3" fmla="*/ 415758 h 682501"/>
              <a:gd name="connsiteX4" fmla="*/ 353897 w 841086"/>
              <a:gd name="connsiteY4" fmla="*/ 344300 h 682501"/>
              <a:gd name="connsiteX5" fmla="*/ 477322 w 841086"/>
              <a:gd name="connsiteY5" fmla="*/ 334555 h 682501"/>
              <a:gd name="connsiteX6" fmla="*/ 623483 w 841086"/>
              <a:gd name="connsiteY6" fmla="*/ 198134 h 682501"/>
              <a:gd name="connsiteX7" fmla="*/ 698187 w 841086"/>
              <a:gd name="connsiteY7" fmla="*/ 461232 h 682501"/>
              <a:gd name="connsiteX8" fmla="*/ 834605 w 841086"/>
              <a:gd name="connsiteY8" fmla="*/ 467728 h 682501"/>
              <a:gd name="connsiteX9" fmla="*/ 568267 w 841086"/>
              <a:gd name="connsiteY9" fmla="*/ 506708 h 682501"/>
              <a:gd name="connsiteX10" fmla="*/ 126534 w 841086"/>
              <a:gd name="connsiteY10" fmla="*/ 682106 h 682501"/>
              <a:gd name="connsiteX11" fmla="*/ 9606 w 841086"/>
              <a:gd name="connsiteY11" fmla="*/ 380030 h 682501"/>
              <a:gd name="connsiteX12" fmla="*/ 240215 w 841086"/>
              <a:gd name="connsiteY12" fmla="*/ 12992 h 682501"/>
              <a:gd name="connsiteX0" fmla="*/ 240215 w 841086"/>
              <a:gd name="connsiteY0" fmla="*/ 12992 h 682501"/>
              <a:gd name="connsiteX1" fmla="*/ 373385 w 841086"/>
              <a:gd name="connsiteY1" fmla="*/ 0 h 682501"/>
              <a:gd name="connsiteX2" fmla="*/ 483818 w 841086"/>
              <a:gd name="connsiteY2" fmla="*/ 246856 h 682501"/>
              <a:gd name="connsiteX3" fmla="*/ 214232 w 841086"/>
              <a:gd name="connsiteY3" fmla="*/ 415758 h 682501"/>
              <a:gd name="connsiteX4" fmla="*/ 353897 w 841086"/>
              <a:gd name="connsiteY4" fmla="*/ 344300 h 682501"/>
              <a:gd name="connsiteX5" fmla="*/ 477322 w 841086"/>
              <a:gd name="connsiteY5" fmla="*/ 334555 h 682501"/>
              <a:gd name="connsiteX6" fmla="*/ 623483 w 841086"/>
              <a:gd name="connsiteY6" fmla="*/ 198134 h 682501"/>
              <a:gd name="connsiteX7" fmla="*/ 698187 w 841086"/>
              <a:gd name="connsiteY7" fmla="*/ 461232 h 682501"/>
              <a:gd name="connsiteX8" fmla="*/ 834605 w 841086"/>
              <a:gd name="connsiteY8" fmla="*/ 467728 h 682501"/>
              <a:gd name="connsiteX9" fmla="*/ 568267 w 841086"/>
              <a:gd name="connsiteY9" fmla="*/ 506708 h 682501"/>
              <a:gd name="connsiteX10" fmla="*/ 126534 w 841086"/>
              <a:gd name="connsiteY10" fmla="*/ 682106 h 682501"/>
              <a:gd name="connsiteX11" fmla="*/ 9606 w 841086"/>
              <a:gd name="connsiteY11" fmla="*/ 380030 h 682501"/>
              <a:gd name="connsiteX12" fmla="*/ 240215 w 841086"/>
              <a:gd name="connsiteY12" fmla="*/ 12992 h 682501"/>
              <a:gd name="connsiteX0" fmla="*/ 240215 w 850268"/>
              <a:gd name="connsiteY0" fmla="*/ 12992 h 682501"/>
              <a:gd name="connsiteX1" fmla="*/ 373385 w 850268"/>
              <a:gd name="connsiteY1" fmla="*/ 0 h 682501"/>
              <a:gd name="connsiteX2" fmla="*/ 483818 w 850268"/>
              <a:gd name="connsiteY2" fmla="*/ 246856 h 682501"/>
              <a:gd name="connsiteX3" fmla="*/ 214232 w 850268"/>
              <a:gd name="connsiteY3" fmla="*/ 415758 h 682501"/>
              <a:gd name="connsiteX4" fmla="*/ 353897 w 850268"/>
              <a:gd name="connsiteY4" fmla="*/ 344300 h 682501"/>
              <a:gd name="connsiteX5" fmla="*/ 477322 w 850268"/>
              <a:gd name="connsiteY5" fmla="*/ 334555 h 682501"/>
              <a:gd name="connsiteX6" fmla="*/ 623483 w 850268"/>
              <a:gd name="connsiteY6" fmla="*/ 198134 h 682501"/>
              <a:gd name="connsiteX7" fmla="*/ 698187 w 850268"/>
              <a:gd name="connsiteY7" fmla="*/ 461232 h 682501"/>
              <a:gd name="connsiteX8" fmla="*/ 834605 w 850268"/>
              <a:gd name="connsiteY8" fmla="*/ 467728 h 682501"/>
              <a:gd name="connsiteX9" fmla="*/ 568267 w 850268"/>
              <a:gd name="connsiteY9" fmla="*/ 506708 h 682501"/>
              <a:gd name="connsiteX10" fmla="*/ 126534 w 850268"/>
              <a:gd name="connsiteY10" fmla="*/ 682106 h 682501"/>
              <a:gd name="connsiteX11" fmla="*/ 9606 w 850268"/>
              <a:gd name="connsiteY11" fmla="*/ 380030 h 682501"/>
              <a:gd name="connsiteX12" fmla="*/ 240215 w 850268"/>
              <a:gd name="connsiteY12" fmla="*/ 12992 h 682501"/>
              <a:gd name="connsiteX0" fmla="*/ 240215 w 842008"/>
              <a:gd name="connsiteY0" fmla="*/ 12992 h 682501"/>
              <a:gd name="connsiteX1" fmla="*/ 373385 w 842008"/>
              <a:gd name="connsiteY1" fmla="*/ 0 h 682501"/>
              <a:gd name="connsiteX2" fmla="*/ 483818 w 842008"/>
              <a:gd name="connsiteY2" fmla="*/ 246856 h 682501"/>
              <a:gd name="connsiteX3" fmla="*/ 214232 w 842008"/>
              <a:gd name="connsiteY3" fmla="*/ 415758 h 682501"/>
              <a:gd name="connsiteX4" fmla="*/ 353897 w 842008"/>
              <a:gd name="connsiteY4" fmla="*/ 344300 h 682501"/>
              <a:gd name="connsiteX5" fmla="*/ 477322 w 842008"/>
              <a:gd name="connsiteY5" fmla="*/ 334555 h 682501"/>
              <a:gd name="connsiteX6" fmla="*/ 623483 w 842008"/>
              <a:gd name="connsiteY6" fmla="*/ 198134 h 682501"/>
              <a:gd name="connsiteX7" fmla="*/ 698187 w 842008"/>
              <a:gd name="connsiteY7" fmla="*/ 461232 h 682501"/>
              <a:gd name="connsiteX8" fmla="*/ 834605 w 842008"/>
              <a:gd name="connsiteY8" fmla="*/ 467728 h 682501"/>
              <a:gd name="connsiteX9" fmla="*/ 568267 w 842008"/>
              <a:gd name="connsiteY9" fmla="*/ 506708 h 682501"/>
              <a:gd name="connsiteX10" fmla="*/ 126534 w 842008"/>
              <a:gd name="connsiteY10" fmla="*/ 682106 h 682501"/>
              <a:gd name="connsiteX11" fmla="*/ 9606 w 842008"/>
              <a:gd name="connsiteY11" fmla="*/ 380030 h 682501"/>
              <a:gd name="connsiteX12" fmla="*/ 240215 w 842008"/>
              <a:gd name="connsiteY12" fmla="*/ 12992 h 682501"/>
              <a:gd name="connsiteX0" fmla="*/ 240215 w 842008"/>
              <a:gd name="connsiteY0" fmla="*/ 12992 h 682501"/>
              <a:gd name="connsiteX1" fmla="*/ 373385 w 842008"/>
              <a:gd name="connsiteY1" fmla="*/ 0 h 682501"/>
              <a:gd name="connsiteX2" fmla="*/ 483818 w 842008"/>
              <a:gd name="connsiteY2" fmla="*/ 246856 h 682501"/>
              <a:gd name="connsiteX3" fmla="*/ 214232 w 842008"/>
              <a:gd name="connsiteY3" fmla="*/ 415758 h 682501"/>
              <a:gd name="connsiteX4" fmla="*/ 353897 w 842008"/>
              <a:gd name="connsiteY4" fmla="*/ 344300 h 682501"/>
              <a:gd name="connsiteX5" fmla="*/ 477322 w 842008"/>
              <a:gd name="connsiteY5" fmla="*/ 334555 h 682501"/>
              <a:gd name="connsiteX6" fmla="*/ 623483 w 842008"/>
              <a:gd name="connsiteY6" fmla="*/ 198134 h 682501"/>
              <a:gd name="connsiteX7" fmla="*/ 698187 w 842008"/>
              <a:gd name="connsiteY7" fmla="*/ 461232 h 682501"/>
              <a:gd name="connsiteX8" fmla="*/ 834605 w 842008"/>
              <a:gd name="connsiteY8" fmla="*/ 467728 h 682501"/>
              <a:gd name="connsiteX9" fmla="*/ 568267 w 842008"/>
              <a:gd name="connsiteY9" fmla="*/ 506708 h 682501"/>
              <a:gd name="connsiteX10" fmla="*/ 126534 w 842008"/>
              <a:gd name="connsiteY10" fmla="*/ 682106 h 682501"/>
              <a:gd name="connsiteX11" fmla="*/ 9606 w 842008"/>
              <a:gd name="connsiteY11" fmla="*/ 380030 h 682501"/>
              <a:gd name="connsiteX12" fmla="*/ 240215 w 842008"/>
              <a:gd name="connsiteY12" fmla="*/ 12992 h 682501"/>
              <a:gd name="connsiteX0" fmla="*/ 240215 w 854663"/>
              <a:gd name="connsiteY0" fmla="*/ 12992 h 682501"/>
              <a:gd name="connsiteX1" fmla="*/ 373385 w 854663"/>
              <a:gd name="connsiteY1" fmla="*/ 0 h 682501"/>
              <a:gd name="connsiteX2" fmla="*/ 483818 w 854663"/>
              <a:gd name="connsiteY2" fmla="*/ 246856 h 682501"/>
              <a:gd name="connsiteX3" fmla="*/ 214232 w 854663"/>
              <a:gd name="connsiteY3" fmla="*/ 415758 h 682501"/>
              <a:gd name="connsiteX4" fmla="*/ 353897 w 854663"/>
              <a:gd name="connsiteY4" fmla="*/ 344300 h 682501"/>
              <a:gd name="connsiteX5" fmla="*/ 477322 w 854663"/>
              <a:gd name="connsiteY5" fmla="*/ 334555 h 682501"/>
              <a:gd name="connsiteX6" fmla="*/ 623483 w 854663"/>
              <a:gd name="connsiteY6" fmla="*/ 198134 h 682501"/>
              <a:gd name="connsiteX7" fmla="*/ 854092 w 854663"/>
              <a:gd name="connsiteY7" fmla="*/ 370285 h 682501"/>
              <a:gd name="connsiteX8" fmla="*/ 698187 w 854663"/>
              <a:gd name="connsiteY8" fmla="*/ 461232 h 682501"/>
              <a:gd name="connsiteX9" fmla="*/ 834605 w 854663"/>
              <a:gd name="connsiteY9" fmla="*/ 467728 h 682501"/>
              <a:gd name="connsiteX10" fmla="*/ 568267 w 854663"/>
              <a:gd name="connsiteY10" fmla="*/ 506708 h 682501"/>
              <a:gd name="connsiteX11" fmla="*/ 126534 w 854663"/>
              <a:gd name="connsiteY11" fmla="*/ 682106 h 682501"/>
              <a:gd name="connsiteX12" fmla="*/ 9606 w 854663"/>
              <a:gd name="connsiteY12" fmla="*/ 380030 h 682501"/>
              <a:gd name="connsiteX13" fmla="*/ 240215 w 854663"/>
              <a:gd name="connsiteY13" fmla="*/ 12992 h 682501"/>
              <a:gd name="connsiteX0" fmla="*/ 240215 w 854887"/>
              <a:gd name="connsiteY0" fmla="*/ 12992 h 682501"/>
              <a:gd name="connsiteX1" fmla="*/ 373385 w 854887"/>
              <a:gd name="connsiteY1" fmla="*/ 0 h 682501"/>
              <a:gd name="connsiteX2" fmla="*/ 483818 w 854887"/>
              <a:gd name="connsiteY2" fmla="*/ 246856 h 682501"/>
              <a:gd name="connsiteX3" fmla="*/ 214232 w 854887"/>
              <a:gd name="connsiteY3" fmla="*/ 415758 h 682501"/>
              <a:gd name="connsiteX4" fmla="*/ 353897 w 854887"/>
              <a:gd name="connsiteY4" fmla="*/ 344300 h 682501"/>
              <a:gd name="connsiteX5" fmla="*/ 477322 w 854887"/>
              <a:gd name="connsiteY5" fmla="*/ 334555 h 682501"/>
              <a:gd name="connsiteX6" fmla="*/ 623483 w 854887"/>
              <a:gd name="connsiteY6" fmla="*/ 198134 h 682501"/>
              <a:gd name="connsiteX7" fmla="*/ 678699 w 854887"/>
              <a:gd name="connsiteY7" fmla="*/ 399518 h 682501"/>
              <a:gd name="connsiteX8" fmla="*/ 854092 w 854887"/>
              <a:gd name="connsiteY8" fmla="*/ 370285 h 682501"/>
              <a:gd name="connsiteX9" fmla="*/ 698187 w 854887"/>
              <a:gd name="connsiteY9" fmla="*/ 461232 h 682501"/>
              <a:gd name="connsiteX10" fmla="*/ 834605 w 854887"/>
              <a:gd name="connsiteY10" fmla="*/ 467728 h 682501"/>
              <a:gd name="connsiteX11" fmla="*/ 568267 w 854887"/>
              <a:gd name="connsiteY11" fmla="*/ 506708 h 682501"/>
              <a:gd name="connsiteX12" fmla="*/ 126534 w 854887"/>
              <a:gd name="connsiteY12" fmla="*/ 682106 h 682501"/>
              <a:gd name="connsiteX13" fmla="*/ 9606 w 854887"/>
              <a:gd name="connsiteY13" fmla="*/ 380030 h 682501"/>
              <a:gd name="connsiteX14" fmla="*/ 240215 w 854887"/>
              <a:gd name="connsiteY14" fmla="*/ 12992 h 682501"/>
              <a:gd name="connsiteX0" fmla="*/ 240215 w 854887"/>
              <a:gd name="connsiteY0" fmla="*/ 12992 h 682501"/>
              <a:gd name="connsiteX1" fmla="*/ 373385 w 854887"/>
              <a:gd name="connsiteY1" fmla="*/ 0 h 682501"/>
              <a:gd name="connsiteX2" fmla="*/ 483818 w 854887"/>
              <a:gd name="connsiteY2" fmla="*/ 246856 h 682501"/>
              <a:gd name="connsiteX3" fmla="*/ 214232 w 854887"/>
              <a:gd name="connsiteY3" fmla="*/ 415758 h 682501"/>
              <a:gd name="connsiteX4" fmla="*/ 353897 w 854887"/>
              <a:gd name="connsiteY4" fmla="*/ 344300 h 682501"/>
              <a:gd name="connsiteX5" fmla="*/ 477322 w 854887"/>
              <a:gd name="connsiteY5" fmla="*/ 334555 h 682501"/>
              <a:gd name="connsiteX6" fmla="*/ 623483 w 854887"/>
              <a:gd name="connsiteY6" fmla="*/ 198134 h 682501"/>
              <a:gd name="connsiteX7" fmla="*/ 678699 w 854887"/>
              <a:gd name="connsiteY7" fmla="*/ 399518 h 682501"/>
              <a:gd name="connsiteX8" fmla="*/ 854092 w 854887"/>
              <a:gd name="connsiteY8" fmla="*/ 370285 h 682501"/>
              <a:gd name="connsiteX9" fmla="*/ 698187 w 854887"/>
              <a:gd name="connsiteY9" fmla="*/ 461232 h 682501"/>
              <a:gd name="connsiteX10" fmla="*/ 834605 w 854887"/>
              <a:gd name="connsiteY10" fmla="*/ 467728 h 682501"/>
              <a:gd name="connsiteX11" fmla="*/ 568267 w 854887"/>
              <a:gd name="connsiteY11" fmla="*/ 506708 h 682501"/>
              <a:gd name="connsiteX12" fmla="*/ 126534 w 854887"/>
              <a:gd name="connsiteY12" fmla="*/ 682106 h 682501"/>
              <a:gd name="connsiteX13" fmla="*/ 9606 w 854887"/>
              <a:gd name="connsiteY13" fmla="*/ 380030 h 682501"/>
              <a:gd name="connsiteX14" fmla="*/ 240215 w 854887"/>
              <a:gd name="connsiteY14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828108 w 854861"/>
              <a:gd name="connsiteY7" fmla="*/ 315067 h 682501"/>
              <a:gd name="connsiteX8" fmla="*/ 678699 w 854861"/>
              <a:gd name="connsiteY8" fmla="*/ 399518 h 682501"/>
              <a:gd name="connsiteX9" fmla="*/ 854092 w 854861"/>
              <a:gd name="connsiteY9" fmla="*/ 370285 h 682501"/>
              <a:gd name="connsiteX10" fmla="*/ 698187 w 854861"/>
              <a:gd name="connsiteY10" fmla="*/ 461232 h 682501"/>
              <a:gd name="connsiteX11" fmla="*/ 834605 w 854861"/>
              <a:gd name="connsiteY11" fmla="*/ 467728 h 682501"/>
              <a:gd name="connsiteX12" fmla="*/ 568267 w 854861"/>
              <a:gd name="connsiteY12" fmla="*/ 506708 h 682501"/>
              <a:gd name="connsiteX13" fmla="*/ 126534 w 854861"/>
              <a:gd name="connsiteY13" fmla="*/ 682106 h 682501"/>
              <a:gd name="connsiteX14" fmla="*/ 9606 w 854861"/>
              <a:gd name="connsiteY14" fmla="*/ 380030 h 682501"/>
              <a:gd name="connsiteX15" fmla="*/ 240215 w 854861"/>
              <a:gd name="connsiteY15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828108 w 854861"/>
              <a:gd name="connsiteY8" fmla="*/ 315067 h 682501"/>
              <a:gd name="connsiteX9" fmla="*/ 678699 w 854861"/>
              <a:gd name="connsiteY9" fmla="*/ 399518 h 682501"/>
              <a:gd name="connsiteX10" fmla="*/ 854092 w 854861"/>
              <a:gd name="connsiteY10" fmla="*/ 370285 h 682501"/>
              <a:gd name="connsiteX11" fmla="*/ 698187 w 854861"/>
              <a:gd name="connsiteY11" fmla="*/ 461232 h 682501"/>
              <a:gd name="connsiteX12" fmla="*/ 834605 w 854861"/>
              <a:gd name="connsiteY12" fmla="*/ 467728 h 682501"/>
              <a:gd name="connsiteX13" fmla="*/ 568267 w 854861"/>
              <a:gd name="connsiteY13" fmla="*/ 506708 h 682501"/>
              <a:gd name="connsiteX14" fmla="*/ 126534 w 854861"/>
              <a:gd name="connsiteY14" fmla="*/ 682106 h 682501"/>
              <a:gd name="connsiteX15" fmla="*/ 9606 w 854861"/>
              <a:gd name="connsiteY15" fmla="*/ 380030 h 682501"/>
              <a:gd name="connsiteX16" fmla="*/ 240215 w 854861"/>
              <a:gd name="connsiteY16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828108 w 854861"/>
              <a:gd name="connsiteY8" fmla="*/ 315067 h 682501"/>
              <a:gd name="connsiteX9" fmla="*/ 678699 w 854861"/>
              <a:gd name="connsiteY9" fmla="*/ 399518 h 682501"/>
              <a:gd name="connsiteX10" fmla="*/ 854092 w 854861"/>
              <a:gd name="connsiteY10" fmla="*/ 370285 h 682501"/>
              <a:gd name="connsiteX11" fmla="*/ 698187 w 854861"/>
              <a:gd name="connsiteY11" fmla="*/ 461232 h 682501"/>
              <a:gd name="connsiteX12" fmla="*/ 834605 w 854861"/>
              <a:gd name="connsiteY12" fmla="*/ 467728 h 682501"/>
              <a:gd name="connsiteX13" fmla="*/ 568267 w 854861"/>
              <a:gd name="connsiteY13" fmla="*/ 506708 h 682501"/>
              <a:gd name="connsiteX14" fmla="*/ 126534 w 854861"/>
              <a:gd name="connsiteY14" fmla="*/ 682106 h 682501"/>
              <a:gd name="connsiteX15" fmla="*/ 9606 w 854861"/>
              <a:gd name="connsiteY15" fmla="*/ 380030 h 682501"/>
              <a:gd name="connsiteX16" fmla="*/ 240215 w 854861"/>
              <a:gd name="connsiteY16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828108 w 854861"/>
              <a:gd name="connsiteY9" fmla="*/ 315067 h 682501"/>
              <a:gd name="connsiteX10" fmla="*/ 678699 w 854861"/>
              <a:gd name="connsiteY10" fmla="*/ 399518 h 682501"/>
              <a:gd name="connsiteX11" fmla="*/ 854092 w 854861"/>
              <a:gd name="connsiteY11" fmla="*/ 370285 h 682501"/>
              <a:gd name="connsiteX12" fmla="*/ 698187 w 854861"/>
              <a:gd name="connsiteY12" fmla="*/ 461232 h 682501"/>
              <a:gd name="connsiteX13" fmla="*/ 834605 w 854861"/>
              <a:gd name="connsiteY13" fmla="*/ 467728 h 682501"/>
              <a:gd name="connsiteX14" fmla="*/ 568267 w 854861"/>
              <a:gd name="connsiteY14" fmla="*/ 506708 h 682501"/>
              <a:gd name="connsiteX15" fmla="*/ 126534 w 854861"/>
              <a:gd name="connsiteY15" fmla="*/ 682106 h 682501"/>
              <a:gd name="connsiteX16" fmla="*/ 9606 w 854861"/>
              <a:gd name="connsiteY16" fmla="*/ 380030 h 682501"/>
              <a:gd name="connsiteX17" fmla="*/ 240215 w 854861"/>
              <a:gd name="connsiteY17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766395 w 854861"/>
              <a:gd name="connsiteY9" fmla="*/ 207879 h 682501"/>
              <a:gd name="connsiteX10" fmla="*/ 828108 w 854861"/>
              <a:gd name="connsiteY10" fmla="*/ 315067 h 682501"/>
              <a:gd name="connsiteX11" fmla="*/ 678699 w 854861"/>
              <a:gd name="connsiteY11" fmla="*/ 399518 h 682501"/>
              <a:gd name="connsiteX12" fmla="*/ 854092 w 854861"/>
              <a:gd name="connsiteY12" fmla="*/ 370285 h 682501"/>
              <a:gd name="connsiteX13" fmla="*/ 698187 w 854861"/>
              <a:gd name="connsiteY13" fmla="*/ 461232 h 682501"/>
              <a:gd name="connsiteX14" fmla="*/ 834605 w 854861"/>
              <a:gd name="connsiteY14" fmla="*/ 467728 h 682501"/>
              <a:gd name="connsiteX15" fmla="*/ 568267 w 854861"/>
              <a:gd name="connsiteY15" fmla="*/ 506708 h 682501"/>
              <a:gd name="connsiteX16" fmla="*/ 126534 w 854861"/>
              <a:gd name="connsiteY16" fmla="*/ 682106 h 682501"/>
              <a:gd name="connsiteX17" fmla="*/ 9606 w 854861"/>
              <a:gd name="connsiteY17" fmla="*/ 380030 h 682501"/>
              <a:gd name="connsiteX18" fmla="*/ 240215 w 854861"/>
              <a:gd name="connsiteY18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766395 w 854861"/>
              <a:gd name="connsiteY9" fmla="*/ 207879 h 682501"/>
              <a:gd name="connsiteX10" fmla="*/ 828108 w 854861"/>
              <a:gd name="connsiteY10" fmla="*/ 315067 h 682501"/>
              <a:gd name="connsiteX11" fmla="*/ 678699 w 854861"/>
              <a:gd name="connsiteY11" fmla="*/ 399518 h 682501"/>
              <a:gd name="connsiteX12" fmla="*/ 854092 w 854861"/>
              <a:gd name="connsiteY12" fmla="*/ 370285 h 682501"/>
              <a:gd name="connsiteX13" fmla="*/ 698187 w 854861"/>
              <a:gd name="connsiteY13" fmla="*/ 461232 h 682501"/>
              <a:gd name="connsiteX14" fmla="*/ 834605 w 854861"/>
              <a:gd name="connsiteY14" fmla="*/ 467728 h 682501"/>
              <a:gd name="connsiteX15" fmla="*/ 568267 w 854861"/>
              <a:gd name="connsiteY15" fmla="*/ 506708 h 682501"/>
              <a:gd name="connsiteX16" fmla="*/ 126534 w 854861"/>
              <a:gd name="connsiteY16" fmla="*/ 682106 h 682501"/>
              <a:gd name="connsiteX17" fmla="*/ 9606 w 854861"/>
              <a:gd name="connsiteY17" fmla="*/ 380030 h 682501"/>
              <a:gd name="connsiteX18" fmla="*/ 240215 w 854861"/>
              <a:gd name="connsiteY18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766395 w 854861"/>
              <a:gd name="connsiteY9" fmla="*/ 207879 h 682501"/>
              <a:gd name="connsiteX10" fmla="*/ 639722 w 854861"/>
              <a:gd name="connsiteY10" fmla="*/ 363788 h 682501"/>
              <a:gd name="connsiteX11" fmla="*/ 828108 w 854861"/>
              <a:gd name="connsiteY11" fmla="*/ 315067 h 682501"/>
              <a:gd name="connsiteX12" fmla="*/ 678699 w 854861"/>
              <a:gd name="connsiteY12" fmla="*/ 399518 h 682501"/>
              <a:gd name="connsiteX13" fmla="*/ 854092 w 854861"/>
              <a:gd name="connsiteY13" fmla="*/ 370285 h 682501"/>
              <a:gd name="connsiteX14" fmla="*/ 698187 w 854861"/>
              <a:gd name="connsiteY14" fmla="*/ 461232 h 682501"/>
              <a:gd name="connsiteX15" fmla="*/ 834605 w 854861"/>
              <a:gd name="connsiteY15" fmla="*/ 467728 h 682501"/>
              <a:gd name="connsiteX16" fmla="*/ 568267 w 854861"/>
              <a:gd name="connsiteY16" fmla="*/ 506708 h 682501"/>
              <a:gd name="connsiteX17" fmla="*/ 126534 w 854861"/>
              <a:gd name="connsiteY17" fmla="*/ 682106 h 682501"/>
              <a:gd name="connsiteX18" fmla="*/ 9606 w 854861"/>
              <a:gd name="connsiteY18" fmla="*/ 380030 h 682501"/>
              <a:gd name="connsiteX19" fmla="*/ 240215 w 854861"/>
              <a:gd name="connsiteY19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766395 w 854861"/>
              <a:gd name="connsiteY9" fmla="*/ 207879 h 682501"/>
              <a:gd name="connsiteX10" fmla="*/ 639722 w 854861"/>
              <a:gd name="connsiteY10" fmla="*/ 363788 h 682501"/>
              <a:gd name="connsiteX11" fmla="*/ 828108 w 854861"/>
              <a:gd name="connsiteY11" fmla="*/ 315067 h 682501"/>
              <a:gd name="connsiteX12" fmla="*/ 678699 w 854861"/>
              <a:gd name="connsiteY12" fmla="*/ 399518 h 682501"/>
              <a:gd name="connsiteX13" fmla="*/ 854092 w 854861"/>
              <a:gd name="connsiteY13" fmla="*/ 370285 h 682501"/>
              <a:gd name="connsiteX14" fmla="*/ 698187 w 854861"/>
              <a:gd name="connsiteY14" fmla="*/ 461232 h 682501"/>
              <a:gd name="connsiteX15" fmla="*/ 834605 w 854861"/>
              <a:gd name="connsiteY15" fmla="*/ 467728 h 682501"/>
              <a:gd name="connsiteX16" fmla="*/ 568267 w 854861"/>
              <a:gd name="connsiteY16" fmla="*/ 506708 h 682501"/>
              <a:gd name="connsiteX17" fmla="*/ 126534 w 854861"/>
              <a:gd name="connsiteY17" fmla="*/ 682106 h 682501"/>
              <a:gd name="connsiteX18" fmla="*/ 9606 w 854861"/>
              <a:gd name="connsiteY18" fmla="*/ 380030 h 682501"/>
              <a:gd name="connsiteX19" fmla="*/ 240215 w 854861"/>
              <a:gd name="connsiteY19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766395 w 854861"/>
              <a:gd name="connsiteY9" fmla="*/ 207879 h 682501"/>
              <a:gd name="connsiteX10" fmla="*/ 636474 w 854861"/>
              <a:gd name="connsiteY10" fmla="*/ 354044 h 682501"/>
              <a:gd name="connsiteX11" fmla="*/ 828108 w 854861"/>
              <a:gd name="connsiteY11" fmla="*/ 315067 h 682501"/>
              <a:gd name="connsiteX12" fmla="*/ 678699 w 854861"/>
              <a:gd name="connsiteY12" fmla="*/ 399518 h 682501"/>
              <a:gd name="connsiteX13" fmla="*/ 854092 w 854861"/>
              <a:gd name="connsiteY13" fmla="*/ 370285 h 682501"/>
              <a:gd name="connsiteX14" fmla="*/ 698187 w 854861"/>
              <a:gd name="connsiteY14" fmla="*/ 461232 h 682501"/>
              <a:gd name="connsiteX15" fmla="*/ 834605 w 854861"/>
              <a:gd name="connsiteY15" fmla="*/ 467728 h 682501"/>
              <a:gd name="connsiteX16" fmla="*/ 568267 w 854861"/>
              <a:gd name="connsiteY16" fmla="*/ 506708 h 682501"/>
              <a:gd name="connsiteX17" fmla="*/ 126534 w 854861"/>
              <a:gd name="connsiteY17" fmla="*/ 682106 h 682501"/>
              <a:gd name="connsiteX18" fmla="*/ 9606 w 854861"/>
              <a:gd name="connsiteY18" fmla="*/ 380030 h 682501"/>
              <a:gd name="connsiteX19" fmla="*/ 240215 w 854861"/>
              <a:gd name="connsiteY19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766395 w 854861"/>
              <a:gd name="connsiteY9" fmla="*/ 207879 h 682501"/>
              <a:gd name="connsiteX10" fmla="*/ 636474 w 854861"/>
              <a:gd name="connsiteY10" fmla="*/ 354044 h 682501"/>
              <a:gd name="connsiteX11" fmla="*/ 828108 w 854861"/>
              <a:gd name="connsiteY11" fmla="*/ 315067 h 682501"/>
              <a:gd name="connsiteX12" fmla="*/ 678699 w 854861"/>
              <a:gd name="connsiteY12" fmla="*/ 399518 h 682501"/>
              <a:gd name="connsiteX13" fmla="*/ 854092 w 854861"/>
              <a:gd name="connsiteY13" fmla="*/ 370285 h 682501"/>
              <a:gd name="connsiteX14" fmla="*/ 698187 w 854861"/>
              <a:gd name="connsiteY14" fmla="*/ 461232 h 682501"/>
              <a:gd name="connsiteX15" fmla="*/ 834605 w 854861"/>
              <a:gd name="connsiteY15" fmla="*/ 467728 h 682501"/>
              <a:gd name="connsiteX16" fmla="*/ 568267 w 854861"/>
              <a:gd name="connsiteY16" fmla="*/ 506708 h 682501"/>
              <a:gd name="connsiteX17" fmla="*/ 126534 w 854861"/>
              <a:gd name="connsiteY17" fmla="*/ 682106 h 682501"/>
              <a:gd name="connsiteX18" fmla="*/ 9606 w 854861"/>
              <a:gd name="connsiteY18" fmla="*/ 380030 h 682501"/>
              <a:gd name="connsiteX19" fmla="*/ 240215 w 854861"/>
              <a:gd name="connsiteY19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766395 w 854861"/>
              <a:gd name="connsiteY9" fmla="*/ 207879 h 682501"/>
              <a:gd name="connsiteX10" fmla="*/ 636474 w 854861"/>
              <a:gd name="connsiteY10" fmla="*/ 354044 h 682501"/>
              <a:gd name="connsiteX11" fmla="*/ 811868 w 854861"/>
              <a:gd name="connsiteY11" fmla="*/ 233864 h 682501"/>
              <a:gd name="connsiteX12" fmla="*/ 678699 w 854861"/>
              <a:gd name="connsiteY12" fmla="*/ 399518 h 682501"/>
              <a:gd name="connsiteX13" fmla="*/ 854092 w 854861"/>
              <a:gd name="connsiteY13" fmla="*/ 370285 h 682501"/>
              <a:gd name="connsiteX14" fmla="*/ 698187 w 854861"/>
              <a:gd name="connsiteY14" fmla="*/ 461232 h 682501"/>
              <a:gd name="connsiteX15" fmla="*/ 834605 w 854861"/>
              <a:gd name="connsiteY15" fmla="*/ 467728 h 682501"/>
              <a:gd name="connsiteX16" fmla="*/ 568267 w 854861"/>
              <a:gd name="connsiteY16" fmla="*/ 506708 h 682501"/>
              <a:gd name="connsiteX17" fmla="*/ 126534 w 854861"/>
              <a:gd name="connsiteY17" fmla="*/ 682106 h 682501"/>
              <a:gd name="connsiteX18" fmla="*/ 9606 w 854861"/>
              <a:gd name="connsiteY18" fmla="*/ 380030 h 682501"/>
              <a:gd name="connsiteX19" fmla="*/ 240215 w 854861"/>
              <a:gd name="connsiteY19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766395 w 854861"/>
              <a:gd name="connsiteY9" fmla="*/ 207879 h 682501"/>
              <a:gd name="connsiteX10" fmla="*/ 636474 w 854861"/>
              <a:gd name="connsiteY10" fmla="*/ 354044 h 682501"/>
              <a:gd name="connsiteX11" fmla="*/ 811868 w 854861"/>
              <a:gd name="connsiteY11" fmla="*/ 233864 h 682501"/>
              <a:gd name="connsiteX12" fmla="*/ 678699 w 854861"/>
              <a:gd name="connsiteY12" fmla="*/ 399518 h 682501"/>
              <a:gd name="connsiteX13" fmla="*/ 854092 w 854861"/>
              <a:gd name="connsiteY13" fmla="*/ 370285 h 682501"/>
              <a:gd name="connsiteX14" fmla="*/ 698187 w 854861"/>
              <a:gd name="connsiteY14" fmla="*/ 461232 h 682501"/>
              <a:gd name="connsiteX15" fmla="*/ 834605 w 854861"/>
              <a:gd name="connsiteY15" fmla="*/ 467728 h 682501"/>
              <a:gd name="connsiteX16" fmla="*/ 568267 w 854861"/>
              <a:gd name="connsiteY16" fmla="*/ 506708 h 682501"/>
              <a:gd name="connsiteX17" fmla="*/ 126534 w 854861"/>
              <a:gd name="connsiteY17" fmla="*/ 682106 h 682501"/>
              <a:gd name="connsiteX18" fmla="*/ 9606 w 854861"/>
              <a:gd name="connsiteY18" fmla="*/ 380030 h 682501"/>
              <a:gd name="connsiteX19" fmla="*/ 240215 w 854861"/>
              <a:gd name="connsiteY19" fmla="*/ 12992 h 682501"/>
              <a:gd name="connsiteX0" fmla="*/ 240215 w 854861"/>
              <a:gd name="connsiteY0" fmla="*/ 12992 h 682501"/>
              <a:gd name="connsiteX1" fmla="*/ 373385 w 854861"/>
              <a:gd name="connsiteY1" fmla="*/ 0 h 682501"/>
              <a:gd name="connsiteX2" fmla="*/ 483818 w 854861"/>
              <a:gd name="connsiteY2" fmla="*/ 246856 h 682501"/>
              <a:gd name="connsiteX3" fmla="*/ 214232 w 854861"/>
              <a:gd name="connsiteY3" fmla="*/ 415758 h 682501"/>
              <a:gd name="connsiteX4" fmla="*/ 353897 w 854861"/>
              <a:gd name="connsiteY4" fmla="*/ 344300 h 682501"/>
              <a:gd name="connsiteX5" fmla="*/ 477322 w 854861"/>
              <a:gd name="connsiteY5" fmla="*/ 334555 h 682501"/>
              <a:gd name="connsiteX6" fmla="*/ 623483 w 854861"/>
              <a:gd name="connsiteY6" fmla="*/ 198134 h 682501"/>
              <a:gd name="connsiteX7" fmla="*/ 662458 w 854861"/>
              <a:gd name="connsiteY7" fmla="*/ 253352 h 682501"/>
              <a:gd name="connsiteX8" fmla="*/ 581258 w 854861"/>
              <a:gd name="connsiteY8" fmla="*/ 269593 h 682501"/>
              <a:gd name="connsiteX9" fmla="*/ 766395 w 854861"/>
              <a:gd name="connsiteY9" fmla="*/ 207879 h 682501"/>
              <a:gd name="connsiteX10" fmla="*/ 636474 w 854861"/>
              <a:gd name="connsiteY10" fmla="*/ 354044 h 682501"/>
              <a:gd name="connsiteX11" fmla="*/ 811868 w 854861"/>
              <a:gd name="connsiteY11" fmla="*/ 233864 h 682501"/>
              <a:gd name="connsiteX12" fmla="*/ 678699 w 854861"/>
              <a:gd name="connsiteY12" fmla="*/ 399518 h 682501"/>
              <a:gd name="connsiteX13" fmla="*/ 854092 w 854861"/>
              <a:gd name="connsiteY13" fmla="*/ 370285 h 682501"/>
              <a:gd name="connsiteX14" fmla="*/ 698187 w 854861"/>
              <a:gd name="connsiteY14" fmla="*/ 461232 h 682501"/>
              <a:gd name="connsiteX15" fmla="*/ 834605 w 854861"/>
              <a:gd name="connsiteY15" fmla="*/ 467728 h 682501"/>
              <a:gd name="connsiteX16" fmla="*/ 568267 w 854861"/>
              <a:gd name="connsiteY16" fmla="*/ 506708 h 682501"/>
              <a:gd name="connsiteX17" fmla="*/ 126534 w 854861"/>
              <a:gd name="connsiteY17" fmla="*/ 682106 h 682501"/>
              <a:gd name="connsiteX18" fmla="*/ 9606 w 854861"/>
              <a:gd name="connsiteY18" fmla="*/ 380030 h 682501"/>
              <a:gd name="connsiteX19" fmla="*/ 240215 w 854861"/>
              <a:gd name="connsiteY19" fmla="*/ 12992 h 682501"/>
              <a:gd name="connsiteX0" fmla="*/ 240215 w 856223"/>
              <a:gd name="connsiteY0" fmla="*/ 12992 h 682501"/>
              <a:gd name="connsiteX1" fmla="*/ 373385 w 856223"/>
              <a:gd name="connsiteY1" fmla="*/ 0 h 682501"/>
              <a:gd name="connsiteX2" fmla="*/ 483818 w 856223"/>
              <a:gd name="connsiteY2" fmla="*/ 246856 h 682501"/>
              <a:gd name="connsiteX3" fmla="*/ 214232 w 856223"/>
              <a:gd name="connsiteY3" fmla="*/ 415758 h 682501"/>
              <a:gd name="connsiteX4" fmla="*/ 353897 w 856223"/>
              <a:gd name="connsiteY4" fmla="*/ 344300 h 682501"/>
              <a:gd name="connsiteX5" fmla="*/ 477322 w 856223"/>
              <a:gd name="connsiteY5" fmla="*/ 334555 h 682501"/>
              <a:gd name="connsiteX6" fmla="*/ 623483 w 856223"/>
              <a:gd name="connsiteY6" fmla="*/ 198134 h 682501"/>
              <a:gd name="connsiteX7" fmla="*/ 662458 w 856223"/>
              <a:gd name="connsiteY7" fmla="*/ 253352 h 682501"/>
              <a:gd name="connsiteX8" fmla="*/ 581258 w 856223"/>
              <a:gd name="connsiteY8" fmla="*/ 269593 h 682501"/>
              <a:gd name="connsiteX9" fmla="*/ 766395 w 856223"/>
              <a:gd name="connsiteY9" fmla="*/ 207879 h 682501"/>
              <a:gd name="connsiteX10" fmla="*/ 636474 w 856223"/>
              <a:gd name="connsiteY10" fmla="*/ 354044 h 682501"/>
              <a:gd name="connsiteX11" fmla="*/ 811868 w 856223"/>
              <a:gd name="connsiteY11" fmla="*/ 233864 h 682501"/>
              <a:gd name="connsiteX12" fmla="*/ 678699 w 856223"/>
              <a:gd name="connsiteY12" fmla="*/ 399518 h 682501"/>
              <a:gd name="connsiteX13" fmla="*/ 854092 w 856223"/>
              <a:gd name="connsiteY13" fmla="*/ 370285 h 682501"/>
              <a:gd name="connsiteX14" fmla="*/ 698187 w 856223"/>
              <a:gd name="connsiteY14" fmla="*/ 461232 h 682501"/>
              <a:gd name="connsiteX15" fmla="*/ 834605 w 856223"/>
              <a:gd name="connsiteY15" fmla="*/ 467728 h 682501"/>
              <a:gd name="connsiteX16" fmla="*/ 568267 w 856223"/>
              <a:gd name="connsiteY16" fmla="*/ 506708 h 682501"/>
              <a:gd name="connsiteX17" fmla="*/ 126534 w 856223"/>
              <a:gd name="connsiteY17" fmla="*/ 682106 h 682501"/>
              <a:gd name="connsiteX18" fmla="*/ 9606 w 856223"/>
              <a:gd name="connsiteY18" fmla="*/ 380030 h 682501"/>
              <a:gd name="connsiteX19" fmla="*/ 240215 w 856223"/>
              <a:gd name="connsiteY19" fmla="*/ 12992 h 682501"/>
              <a:gd name="connsiteX0" fmla="*/ 240215 w 856329"/>
              <a:gd name="connsiteY0" fmla="*/ 12992 h 682501"/>
              <a:gd name="connsiteX1" fmla="*/ 373385 w 856329"/>
              <a:gd name="connsiteY1" fmla="*/ 0 h 682501"/>
              <a:gd name="connsiteX2" fmla="*/ 483818 w 856329"/>
              <a:gd name="connsiteY2" fmla="*/ 246856 h 682501"/>
              <a:gd name="connsiteX3" fmla="*/ 214232 w 856329"/>
              <a:gd name="connsiteY3" fmla="*/ 415758 h 682501"/>
              <a:gd name="connsiteX4" fmla="*/ 353897 w 856329"/>
              <a:gd name="connsiteY4" fmla="*/ 344300 h 682501"/>
              <a:gd name="connsiteX5" fmla="*/ 477322 w 856329"/>
              <a:gd name="connsiteY5" fmla="*/ 334555 h 682501"/>
              <a:gd name="connsiteX6" fmla="*/ 623483 w 856329"/>
              <a:gd name="connsiteY6" fmla="*/ 198134 h 682501"/>
              <a:gd name="connsiteX7" fmla="*/ 662458 w 856329"/>
              <a:gd name="connsiteY7" fmla="*/ 253352 h 682501"/>
              <a:gd name="connsiteX8" fmla="*/ 581258 w 856329"/>
              <a:gd name="connsiteY8" fmla="*/ 269593 h 682501"/>
              <a:gd name="connsiteX9" fmla="*/ 766395 w 856329"/>
              <a:gd name="connsiteY9" fmla="*/ 207879 h 682501"/>
              <a:gd name="connsiteX10" fmla="*/ 636474 w 856329"/>
              <a:gd name="connsiteY10" fmla="*/ 354044 h 682501"/>
              <a:gd name="connsiteX11" fmla="*/ 811868 w 856329"/>
              <a:gd name="connsiteY11" fmla="*/ 233864 h 682501"/>
              <a:gd name="connsiteX12" fmla="*/ 678699 w 856329"/>
              <a:gd name="connsiteY12" fmla="*/ 399518 h 682501"/>
              <a:gd name="connsiteX13" fmla="*/ 854092 w 856329"/>
              <a:gd name="connsiteY13" fmla="*/ 370285 h 682501"/>
              <a:gd name="connsiteX14" fmla="*/ 698187 w 856329"/>
              <a:gd name="connsiteY14" fmla="*/ 461232 h 682501"/>
              <a:gd name="connsiteX15" fmla="*/ 834605 w 856329"/>
              <a:gd name="connsiteY15" fmla="*/ 467728 h 682501"/>
              <a:gd name="connsiteX16" fmla="*/ 568267 w 856329"/>
              <a:gd name="connsiteY16" fmla="*/ 506708 h 682501"/>
              <a:gd name="connsiteX17" fmla="*/ 126534 w 856329"/>
              <a:gd name="connsiteY17" fmla="*/ 682106 h 682501"/>
              <a:gd name="connsiteX18" fmla="*/ 9606 w 856329"/>
              <a:gd name="connsiteY18" fmla="*/ 380030 h 682501"/>
              <a:gd name="connsiteX19" fmla="*/ 240215 w 856329"/>
              <a:gd name="connsiteY19" fmla="*/ 12992 h 682501"/>
              <a:gd name="connsiteX0" fmla="*/ 240215 w 856329"/>
              <a:gd name="connsiteY0" fmla="*/ 12992 h 682501"/>
              <a:gd name="connsiteX1" fmla="*/ 373385 w 856329"/>
              <a:gd name="connsiteY1" fmla="*/ 0 h 682501"/>
              <a:gd name="connsiteX2" fmla="*/ 483818 w 856329"/>
              <a:gd name="connsiteY2" fmla="*/ 246856 h 682501"/>
              <a:gd name="connsiteX3" fmla="*/ 214232 w 856329"/>
              <a:gd name="connsiteY3" fmla="*/ 415758 h 682501"/>
              <a:gd name="connsiteX4" fmla="*/ 353897 w 856329"/>
              <a:gd name="connsiteY4" fmla="*/ 344300 h 682501"/>
              <a:gd name="connsiteX5" fmla="*/ 477322 w 856329"/>
              <a:gd name="connsiteY5" fmla="*/ 334555 h 682501"/>
              <a:gd name="connsiteX6" fmla="*/ 623483 w 856329"/>
              <a:gd name="connsiteY6" fmla="*/ 198134 h 682501"/>
              <a:gd name="connsiteX7" fmla="*/ 662458 w 856329"/>
              <a:gd name="connsiteY7" fmla="*/ 253352 h 682501"/>
              <a:gd name="connsiteX8" fmla="*/ 581258 w 856329"/>
              <a:gd name="connsiteY8" fmla="*/ 269593 h 682501"/>
              <a:gd name="connsiteX9" fmla="*/ 766395 w 856329"/>
              <a:gd name="connsiteY9" fmla="*/ 207879 h 682501"/>
              <a:gd name="connsiteX10" fmla="*/ 636474 w 856329"/>
              <a:gd name="connsiteY10" fmla="*/ 354044 h 682501"/>
              <a:gd name="connsiteX11" fmla="*/ 811868 w 856329"/>
              <a:gd name="connsiteY11" fmla="*/ 233864 h 682501"/>
              <a:gd name="connsiteX12" fmla="*/ 678699 w 856329"/>
              <a:gd name="connsiteY12" fmla="*/ 399518 h 682501"/>
              <a:gd name="connsiteX13" fmla="*/ 854092 w 856329"/>
              <a:gd name="connsiteY13" fmla="*/ 370285 h 682501"/>
              <a:gd name="connsiteX14" fmla="*/ 698187 w 856329"/>
              <a:gd name="connsiteY14" fmla="*/ 461232 h 682501"/>
              <a:gd name="connsiteX15" fmla="*/ 834605 w 856329"/>
              <a:gd name="connsiteY15" fmla="*/ 467728 h 682501"/>
              <a:gd name="connsiteX16" fmla="*/ 568267 w 856329"/>
              <a:gd name="connsiteY16" fmla="*/ 506708 h 682501"/>
              <a:gd name="connsiteX17" fmla="*/ 126534 w 856329"/>
              <a:gd name="connsiteY17" fmla="*/ 682106 h 682501"/>
              <a:gd name="connsiteX18" fmla="*/ 9606 w 856329"/>
              <a:gd name="connsiteY18" fmla="*/ 380030 h 682501"/>
              <a:gd name="connsiteX19" fmla="*/ 240215 w 856329"/>
              <a:gd name="connsiteY19" fmla="*/ 12992 h 682501"/>
              <a:gd name="connsiteX0" fmla="*/ 233066 w 849180"/>
              <a:gd name="connsiteY0" fmla="*/ 12992 h 804954"/>
              <a:gd name="connsiteX1" fmla="*/ 366236 w 849180"/>
              <a:gd name="connsiteY1" fmla="*/ 0 h 804954"/>
              <a:gd name="connsiteX2" fmla="*/ 476669 w 849180"/>
              <a:gd name="connsiteY2" fmla="*/ 246856 h 804954"/>
              <a:gd name="connsiteX3" fmla="*/ 207083 w 849180"/>
              <a:gd name="connsiteY3" fmla="*/ 415758 h 804954"/>
              <a:gd name="connsiteX4" fmla="*/ 346748 w 849180"/>
              <a:gd name="connsiteY4" fmla="*/ 344300 h 804954"/>
              <a:gd name="connsiteX5" fmla="*/ 470173 w 849180"/>
              <a:gd name="connsiteY5" fmla="*/ 334555 h 804954"/>
              <a:gd name="connsiteX6" fmla="*/ 616334 w 849180"/>
              <a:gd name="connsiteY6" fmla="*/ 198134 h 804954"/>
              <a:gd name="connsiteX7" fmla="*/ 655309 w 849180"/>
              <a:gd name="connsiteY7" fmla="*/ 253352 h 804954"/>
              <a:gd name="connsiteX8" fmla="*/ 574109 w 849180"/>
              <a:gd name="connsiteY8" fmla="*/ 269593 h 804954"/>
              <a:gd name="connsiteX9" fmla="*/ 759246 w 849180"/>
              <a:gd name="connsiteY9" fmla="*/ 207879 h 804954"/>
              <a:gd name="connsiteX10" fmla="*/ 629325 w 849180"/>
              <a:gd name="connsiteY10" fmla="*/ 354044 h 804954"/>
              <a:gd name="connsiteX11" fmla="*/ 804719 w 849180"/>
              <a:gd name="connsiteY11" fmla="*/ 233864 h 804954"/>
              <a:gd name="connsiteX12" fmla="*/ 671550 w 849180"/>
              <a:gd name="connsiteY12" fmla="*/ 399518 h 804954"/>
              <a:gd name="connsiteX13" fmla="*/ 846943 w 849180"/>
              <a:gd name="connsiteY13" fmla="*/ 370285 h 804954"/>
              <a:gd name="connsiteX14" fmla="*/ 691038 w 849180"/>
              <a:gd name="connsiteY14" fmla="*/ 461232 h 804954"/>
              <a:gd name="connsiteX15" fmla="*/ 827456 w 849180"/>
              <a:gd name="connsiteY15" fmla="*/ 467728 h 804954"/>
              <a:gd name="connsiteX16" fmla="*/ 561118 w 849180"/>
              <a:gd name="connsiteY16" fmla="*/ 506708 h 804954"/>
              <a:gd name="connsiteX17" fmla="*/ 248895 w 849180"/>
              <a:gd name="connsiteY17" fmla="*/ 804768 h 804954"/>
              <a:gd name="connsiteX18" fmla="*/ 2457 w 849180"/>
              <a:gd name="connsiteY18" fmla="*/ 380030 h 804954"/>
              <a:gd name="connsiteX19" fmla="*/ 233066 w 849180"/>
              <a:gd name="connsiteY19" fmla="*/ 12992 h 804954"/>
              <a:gd name="connsiteX0" fmla="*/ 233066 w 849180"/>
              <a:gd name="connsiteY0" fmla="*/ 12992 h 804962"/>
              <a:gd name="connsiteX1" fmla="*/ 366236 w 849180"/>
              <a:gd name="connsiteY1" fmla="*/ 0 h 804962"/>
              <a:gd name="connsiteX2" fmla="*/ 476669 w 849180"/>
              <a:gd name="connsiteY2" fmla="*/ 246856 h 804962"/>
              <a:gd name="connsiteX3" fmla="*/ 207083 w 849180"/>
              <a:gd name="connsiteY3" fmla="*/ 415758 h 804962"/>
              <a:gd name="connsiteX4" fmla="*/ 346748 w 849180"/>
              <a:gd name="connsiteY4" fmla="*/ 344300 h 804962"/>
              <a:gd name="connsiteX5" fmla="*/ 470173 w 849180"/>
              <a:gd name="connsiteY5" fmla="*/ 334555 h 804962"/>
              <a:gd name="connsiteX6" fmla="*/ 616334 w 849180"/>
              <a:gd name="connsiteY6" fmla="*/ 198134 h 804962"/>
              <a:gd name="connsiteX7" fmla="*/ 655309 w 849180"/>
              <a:gd name="connsiteY7" fmla="*/ 253352 h 804962"/>
              <a:gd name="connsiteX8" fmla="*/ 574109 w 849180"/>
              <a:gd name="connsiteY8" fmla="*/ 269593 h 804962"/>
              <a:gd name="connsiteX9" fmla="*/ 759246 w 849180"/>
              <a:gd name="connsiteY9" fmla="*/ 207879 h 804962"/>
              <a:gd name="connsiteX10" fmla="*/ 629325 w 849180"/>
              <a:gd name="connsiteY10" fmla="*/ 354044 h 804962"/>
              <a:gd name="connsiteX11" fmla="*/ 804719 w 849180"/>
              <a:gd name="connsiteY11" fmla="*/ 233864 h 804962"/>
              <a:gd name="connsiteX12" fmla="*/ 671550 w 849180"/>
              <a:gd name="connsiteY12" fmla="*/ 399518 h 804962"/>
              <a:gd name="connsiteX13" fmla="*/ 846943 w 849180"/>
              <a:gd name="connsiteY13" fmla="*/ 370285 h 804962"/>
              <a:gd name="connsiteX14" fmla="*/ 691038 w 849180"/>
              <a:gd name="connsiteY14" fmla="*/ 461232 h 804962"/>
              <a:gd name="connsiteX15" fmla="*/ 827456 w 849180"/>
              <a:gd name="connsiteY15" fmla="*/ 467728 h 804962"/>
              <a:gd name="connsiteX16" fmla="*/ 651752 w 849180"/>
              <a:gd name="connsiteY16" fmla="*/ 516629 h 804962"/>
              <a:gd name="connsiteX17" fmla="*/ 248895 w 849180"/>
              <a:gd name="connsiteY17" fmla="*/ 804768 h 804962"/>
              <a:gd name="connsiteX18" fmla="*/ 2457 w 849180"/>
              <a:gd name="connsiteY18" fmla="*/ 380030 h 804962"/>
              <a:gd name="connsiteX19" fmla="*/ 233066 w 849180"/>
              <a:gd name="connsiteY19" fmla="*/ 12992 h 804962"/>
              <a:gd name="connsiteX0" fmla="*/ 233066 w 849180"/>
              <a:gd name="connsiteY0" fmla="*/ 12992 h 812063"/>
              <a:gd name="connsiteX1" fmla="*/ 366236 w 849180"/>
              <a:gd name="connsiteY1" fmla="*/ 0 h 812063"/>
              <a:gd name="connsiteX2" fmla="*/ 476669 w 849180"/>
              <a:gd name="connsiteY2" fmla="*/ 246856 h 812063"/>
              <a:gd name="connsiteX3" fmla="*/ 207083 w 849180"/>
              <a:gd name="connsiteY3" fmla="*/ 415758 h 812063"/>
              <a:gd name="connsiteX4" fmla="*/ 346748 w 849180"/>
              <a:gd name="connsiteY4" fmla="*/ 344300 h 812063"/>
              <a:gd name="connsiteX5" fmla="*/ 470173 w 849180"/>
              <a:gd name="connsiteY5" fmla="*/ 334555 h 812063"/>
              <a:gd name="connsiteX6" fmla="*/ 616334 w 849180"/>
              <a:gd name="connsiteY6" fmla="*/ 198134 h 812063"/>
              <a:gd name="connsiteX7" fmla="*/ 655309 w 849180"/>
              <a:gd name="connsiteY7" fmla="*/ 253352 h 812063"/>
              <a:gd name="connsiteX8" fmla="*/ 574109 w 849180"/>
              <a:gd name="connsiteY8" fmla="*/ 269593 h 812063"/>
              <a:gd name="connsiteX9" fmla="*/ 759246 w 849180"/>
              <a:gd name="connsiteY9" fmla="*/ 207879 h 812063"/>
              <a:gd name="connsiteX10" fmla="*/ 629325 w 849180"/>
              <a:gd name="connsiteY10" fmla="*/ 354044 h 812063"/>
              <a:gd name="connsiteX11" fmla="*/ 804719 w 849180"/>
              <a:gd name="connsiteY11" fmla="*/ 233864 h 812063"/>
              <a:gd name="connsiteX12" fmla="*/ 671550 w 849180"/>
              <a:gd name="connsiteY12" fmla="*/ 399518 h 812063"/>
              <a:gd name="connsiteX13" fmla="*/ 846943 w 849180"/>
              <a:gd name="connsiteY13" fmla="*/ 370285 h 812063"/>
              <a:gd name="connsiteX14" fmla="*/ 691038 w 849180"/>
              <a:gd name="connsiteY14" fmla="*/ 461232 h 812063"/>
              <a:gd name="connsiteX15" fmla="*/ 827456 w 849180"/>
              <a:gd name="connsiteY15" fmla="*/ 467728 h 812063"/>
              <a:gd name="connsiteX16" fmla="*/ 651752 w 849180"/>
              <a:gd name="connsiteY16" fmla="*/ 516629 h 812063"/>
              <a:gd name="connsiteX17" fmla="*/ 489673 w 849180"/>
              <a:gd name="connsiteY17" fmla="*/ 606227 h 812063"/>
              <a:gd name="connsiteX18" fmla="*/ 248895 w 849180"/>
              <a:gd name="connsiteY18" fmla="*/ 804768 h 812063"/>
              <a:gd name="connsiteX19" fmla="*/ 2457 w 849180"/>
              <a:gd name="connsiteY19" fmla="*/ 380030 h 812063"/>
              <a:gd name="connsiteX20" fmla="*/ 233066 w 849180"/>
              <a:gd name="connsiteY20" fmla="*/ 12992 h 812063"/>
              <a:gd name="connsiteX0" fmla="*/ 233066 w 849180"/>
              <a:gd name="connsiteY0" fmla="*/ 12992 h 812063"/>
              <a:gd name="connsiteX1" fmla="*/ 366236 w 849180"/>
              <a:gd name="connsiteY1" fmla="*/ 0 h 812063"/>
              <a:gd name="connsiteX2" fmla="*/ 476669 w 849180"/>
              <a:gd name="connsiteY2" fmla="*/ 246856 h 812063"/>
              <a:gd name="connsiteX3" fmla="*/ 207083 w 849180"/>
              <a:gd name="connsiteY3" fmla="*/ 415758 h 812063"/>
              <a:gd name="connsiteX4" fmla="*/ 346748 w 849180"/>
              <a:gd name="connsiteY4" fmla="*/ 344300 h 812063"/>
              <a:gd name="connsiteX5" fmla="*/ 470173 w 849180"/>
              <a:gd name="connsiteY5" fmla="*/ 334555 h 812063"/>
              <a:gd name="connsiteX6" fmla="*/ 616334 w 849180"/>
              <a:gd name="connsiteY6" fmla="*/ 198134 h 812063"/>
              <a:gd name="connsiteX7" fmla="*/ 655309 w 849180"/>
              <a:gd name="connsiteY7" fmla="*/ 253352 h 812063"/>
              <a:gd name="connsiteX8" fmla="*/ 574109 w 849180"/>
              <a:gd name="connsiteY8" fmla="*/ 269593 h 812063"/>
              <a:gd name="connsiteX9" fmla="*/ 759246 w 849180"/>
              <a:gd name="connsiteY9" fmla="*/ 207879 h 812063"/>
              <a:gd name="connsiteX10" fmla="*/ 629325 w 849180"/>
              <a:gd name="connsiteY10" fmla="*/ 354044 h 812063"/>
              <a:gd name="connsiteX11" fmla="*/ 804719 w 849180"/>
              <a:gd name="connsiteY11" fmla="*/ 233864 h 812063"/>
              <a:gd name="connsiteX12" fmla="*/ 671550 w 849180"/>
              <a:gd name="connsiteY12" fmla="*/ 399518 h 812063"/>
              <a:gd name="connsiteX13" fmla="*/ 846943 w 849180"/>
              <a:gd name="connsiteY13" fmla="*/ 370285 h 812063"/>
              <a:gd name="connsiteX14" fmla="*/ 691038 w 849180"/>
              <a:gd name="connsiteY14" fmla="*/ 461232 h 812063"/>
              <a:gd name="connsiteX15" fmla="*/ 827456 w 849180"/>
              <a:gd name="connsiteY15" fmla="*/ 467728 h 812063"/>
              <a:gd name="connsiteX16" fmla="*/ 651752 w 849180"/>
              <a:gd name="connsiteY16" fmla="*/ 516629 h 812063"/>
              <a:gd name="connsiteX17" fmla="*/ 489673 w 849180"/>
              <a:gd name="connsiteY17" fmla="*/ 606227 h 812063"/>
              <a:gd name="connsiteX18" fmla="*/ 248895 w 849180"/>
              <a:gd name="connsiteY18" fmla="*/ 804768 h 812063"/>
              <a:gd name="connsiteX19" fmla="*/ 2457 w 849180"/>
              <a:gd name="connsiteY19" fmla="*/ 380030 h 812063"/>
              <a:gd name="connsiteX20" fmla="*/ 233066 w 849180"/>
              <a:gd name="connsiteY20" fmla="*/ 12992 h 812063"/>
              <a:gd name="connsiteX0" fmla="*/ 233066 w 849180"/>
              <a:gd name="connsiteY0" fmla="*/ 12992 h 812063"/>
              <a:gd name="connsiteX1" fmla="*/ 366236 w 849180"/>
              <a:gd name="connsiteY1" fmla="*/ 0 h 812063"/>
              <a:gd name="connsiteX2" fmla="*/ 476669 w 849180"/>
              <a:gd name="connsiteY2" fmla="*/ 246856 h 812063"/>
              <a:gd name="connsiteX3" fmla="*/ 207083 w 849180"/>
              <a:gd name="connsiteY3" fmla="*/ 415758 h 812063"/>
              <a:gd name="connsiteX4" fmla="*/ 346748 w 849180"/>
              <a:gd name="connsiteY4" fmla="*/ 344300 h 812063"/>
              <a:gd name="connsiteX5" fmla="*/ 470173 w 849180"/>
              <a:gd name="connsiteY5" fmla="*/ 334555 h 812063"/>
              <a:gd name="connsiteX6" fmla="*/ 616334 w 849180"/>
              <a:gd name="connsiteY6" fmla="*/ 198134 h 812063"/>
              <a:gd name="connsiteX7" fmla="*/ 655309 w 849180"/>
              <a:gd name="connsiteY7" fmla="*/ 253352 h 812063"/>
              <a:gd name="connsiteX8" fmla="*/ 574109 w 849180"/>
              <a:gd name="connsiteY8" fmla="*/ 269593 h 812063"/>
              <a:gd name="connsiteX9" fmla="*/ 759246 w 849180"/>
              <a:gd name="connsiteY9" fmla="*/ 207879 h 812063"/>
              <a:gd name="connsiteX10" fmla="*/ 629325 w 849180"/>
              <a:gd name="connsiteY10" fmla="*/ 354044 h 812063"/>
              <a:gd name="connsiteX11" fmla="*/ 804719 w 849180"/>
              <a:gd name="connsiteY11" fmla="*/ 233864 h 812063"/>
              <a:gd name="connsiteX12" fmla="*/ 671550 w 849180"/>
              <a:gd name="connsiteY12" fmla="*/ 399518 h 812063"/>
              <a:gd name="connsiteX13" fmla="*/ 846943 w 849180"/>
              <a:gd name="connsiteY13" fmla="*/ 370285 h 812063"/>
              <a:gd name="connsiteX14" fmla="*/ 691038 w 849180"/>
              <a:gd name="connsiteY14" fmla="*/ 461232 h 812063"/>
              <a:gd name="connsiteX15" fmla="*/ 827456 w 849180"/>
              <a:gd name="connsiteY15" fmla="*/ 467728 h 812063"/>
              <a:gd name="connsiteX16" fmla="*/ 651752 w 849180"/>
              <a:gd name="connsiteY16" fmla="*/ 516629 h 812063"/>
              <a:gd name="connsiteX17" fmla="*/ 489673 w 849180"/>
              <a:gd name="connsiteY17" fmla="*/ 606227 h 812063"/>
              <a:gd name="connsiteX18" fmla="*/ 248895 w 849180"/>
              <a:gd name="connsiteY18" fmla="*/ 804768 h 812063"/>
              <a:gd name="connsiteX19" fmla="*/ 2457 w 849180"/>
              <a:gd name="connsiteY19" fmla="*/ 380030 h 812063"/>
              <a:gd name="connsiteX20" fmla="*/ 233066 w 849180"/>
              <a:gd name="connsiteY20" fmla="*/ 12992 h 812063"/>
              <a:gd name="connsiteX0" fmla="*/ 233066 w 849180"/>
              <a:gd name="connsiteY0" fmla="*/ 12992 h 811718"/>
              <a:gd name="connsiteX1" fmla="*/ 366236 w 849180"/>
              <a:gd name="connsiteY1" fmla="*/ 0 h 811718"/>
              <a:gd name="connsiteX2" fmla="*/ 476669 w 849180"/>
              <a:gd name="connsiteY2" fmla="*/ 246856 h 811718"/>
              <a:gd name="connsiteX3" fmla="*/ 207083 w 849180"/>
              <a:gd name="connsiteY3" fmla="*/ 415758 h 811718"/>
              <a:gd name="connsiteX4" fmla="*/ 346748 w 849180"/>
              <a:gd name="connsiteY4" fmla="*/ 344300 h 811718"/>
              <a:gd name="connsiteX5" fmla="*/ 470173 w 849180"/>
              <a:gd name="connsiteY5" fmla="*/ 334555 h 811718"/>
              <a:gd name="connsiteX6" fmla="*/ 616334 w 849180"/>
              <a:gd name="connsiteY6" fmla="*/ 198134 h 811718"/>
              <a:gd name="connsiteX7" fmla="*/ 655309 w 849180"/>
              <a:gd name="connsiteY7" fmla="*/ 253352 h 811718"/>
              <a:gd name="connsiteX8" fmla="*/ 574109 w 849180"/>
              <a:gd name="connsiteY8" fmla="*/ 269593 h 811718"/>
              <a:gd name="connsiteX9" fmla="*/ 759246 w 849180"/>
              <a:gd name="connsiteY9" fmla="*/ 207879 h 811718"/>
              <a:gd name="connsiteX10" fmla="*/ 629325 w 849180"/>
              <a:gd name="connsiteY10" fmla="*/ 354044 h 811718"/>
              <a:gd name="connsiteX11" fmla="*/ 804719 w 849180"/>
              <a:gd name="connsiteY11" fmla="*/ 233864 h 811718"/>
              <a:gd name="connsiteX12" fmla="*/ 671550 w 849180"/>
              <a:gd name="connsiteY12" fmla="*/ 399518 h 811718"/>
              <a:gd name="connsiteX13" fmla="*/ 846943 w 849180"/>
              <a:gd name="connsiteY13" fmla="*/ 370285 h 811718"/>
              <a:gd name="connsiteX14" fmla="*/ 691038 w 849180"/>
              <a:gd name="connsiteY14" fmla="*/ 461232 h 811718"/>
              <a:gd name="connsiteX15" fmla="*/ 827456 w 849180"/>
              <a:gd name="connsiteY15" fmla="*/ 467728 h 811718"/>
              <a:gd name="connsiteX16" fmla="*/ 651752 w 849180"/>
              <a:gd name="connsiteY16" fmla="*/ 516629 h 811718"/>
              <a:gd name="connsiteX17" fmla="*/ 498395 w 849180"/>
              <a:gd name="connsiteY17" fmla="*/ 594610 h 811718"/>
              <a:gd name="connsiteX18" fmla="*/ 248895 w 849180"/>
              <a:gd name="connsiteY18" fmla="*/ 804768 h 811718"/>
              <a:gd name="connsiteX19" fmla="*/ 2457 w 849180"/>
              <a:gd name="connsiteY19" fmla="*/ 380030 h 811718"/>
              <a:gd name="connsiteX20" fmla="*/ 233066 w 849180"/>
              <a:gd name="connsiteY20" fmla="*/ 12992 h 811718"/>
              <a:gd name="connsiteX0" fmla="*/ 233066 w 849180"/>
              <a:gd name="connsiteY0" fmla="*/ 12992 h 811718"/>
              <a:gd name="connsiteX1" fmla="*/ 366236 w 849180"/>
              <a:gd name="connsiteY1" fmla="*/ 0 h 811718"/>
              <a:gd name="connsiteX2" fmla="*/ 476669 w 849180"/>
              <a:gd name="connsiteY2" fmla="*/ 246856 h 811718"/>
              <a:gd name="connsiteX3" fmla="*/ 207083 w 849180"/>
              <a:gd name="connsiteY3" fmla="*/ 415758 h 811718"/>
              <a:gd name="connsiteX4" fmla="*/ 346748 w 849180"/>
              <a:gd name="connsiteY4" fmla="*/ 344300 h 811718"/>
              <a:gd name="connsiteX5" fmla="*/ 470173 w 849180"/>
              <a:gd name="connsiteY5" fmla="*/ 334555 h 811718"/>
              <a:gd name="connsiteX6" fmla="*/ 616334 w 849180"/>
              <a:gd name="connsiteY6" fmla="*/ 198134 h 811718"/>
              <a:gd name="connsiteX7" fmla="*/ 655309 w 849180"/>
              <a:gd name="connsiteY7" fmla="*/ 253352 h 811718"/>
              <a:gd name="connsiteX8" fmla="*/ 574109 w 849180"/>
              <a:gd name="connsiteY8" fmla="*/ 269593 h 811718"/>
              <a:gd name="connsiteX9" fmla="*/ 759246 w 849180"/>
              <a:gd name="connsiteY9" fmla="*/ 207879 h 811718"/>
              <a:gd name="connsiteX10" fmla="*/ 629325 w 849180"/>
              <a:gd name="connsiteY10" fmla="*/ 354044 h 811718"/>
              <a:gd name="connsiteX11" fmla="*/ 804719 w 849180"/>
              <a:gd name="connsiteY11" fmla="*/ 233864 h 811718"/>
              <a:gd name="connsiteX12" fmla="*/ 671550 w 849180"/>
              <a:gd name="connsiteY12" fmla="*/ 399518 h 811718"/>
              <a:gd name="connsiteX13" fmla="*/ 846943 w 849180"/>
              <a:gd name="connsiteY13" fmla="*/ 370285 h 811718"/>
              <a:gd name="connsiteX14" fmla="*/ 691038 w 849180"/>
              <a:gd name="connsiteY14" fmla="*/ 461232 h 811718"/>
              <a:gd name="connsiteX15" fmla="*/ 827456 w 849180"/>
              <a:gd name="connsiteY15" fmla="*/ 467728 h 811718"/>
              <a:gd name="connsiteX16" fmla="*/ 651752 w 849180"/>
              <a:gd name="connsiteY16" fmla="*/ 516629 h 811718"/>
              <a:gd name="connsiteX17" fmla="*/ 498395 w 849180"/>
              <a:gd name="connsiteY17" fmla="*/ 594610 h 811718"/>
              <a:gd name="connsiteX18" fmla="*/ 248895 w 849180"/>
              <a:gd name="connsiteY18" fmla="*/ 804768 h 811718"/>
              <a:gd name="connsiteX19" fmla="*/ 2457 w 849180"/>
              <a:gd name="connsiteY19" fmla="*/ 380030 h 811718"/>
              <a:gd name="connsiteX20" fmla="*/ 233066 w 849180"/>
              <a:gd name="connsiteY20" fmla="*/ 12992 h 811718"/>
              <a:gd name="connsiteX0" fmla="*/ 233066 w 849180"/>
              <a:gd name="connsiteY0" fmla="*/ 12992 h 812147"/>
              <a:gd name="connsiteX1" fmla="*/ 366236 w 849180"/>
              <a:gd name="connsiteY1" fmla="*/ 0 h 812147"/>
              <a:gd name="connsiteX2" fmla="*/ 476669 w 849180"/>
              <a:gd name="connsiteY2" fmla="*/ 246856 h 812147"/>
              <a:gd name="connsiteX3" fmla="*/ 207083 w 849180"/>
              <a:gd name="connsiteY3" fmla="*/ 415758 h 812147"/>
              <a:gd name="connsiteX4" fmla="*/ 346748 w 849180"/>
              <a:gd name="connsiteY4" fmla="*/ 344300 h 812147"/>
              <a:gd name="connsiteX5" fmla="*/ 470173 w 849180"/>
              <a:gd name="connsiteY5" fmla="*/ 334555 h 812147"/>
              <a:gd name="connsiteX6" fmla="*/ 616334 w 849180"/>
              <a:gd name="connsiteY6" fmla="*/ 198134 h 812147"/>
              <a:gd name="connsiteX7" fmla="*/ 655309 w 849180"/>
              <a:gd name="connsiteY7" fmla="*/ 253352 h 812147"/>
              <a:gd name="connsiteX8" fmla="*/ 574109 w 849180"/>
              <a:gd name="connsiteY8" fmla="*/ 269593 h 812147"/>
              <a:gd name="connsiteX9" fmla="*/ 759246 w 849180"/>
              <a:gd name="connsiteY9" fmla="*/ 207879 h 812147"/>
              <a:gd name="connsiteX10" fmla="*/ 629325 w 849180"/>
              <a:gd name="connsiteY10" fmla="*/ 354044 h 812147"/>
              <a:gd name="connsiteX11" fmla="*/ 804719 w 849180"/>
              <a:gd name="connsiteY11" fmla="*/ 233864 h 812147"/>
              <a:gd name="connsiteX12" fmla="*/ 671550 w 849180"/>
              <a:gd name="connsiteY12" fmla="*/ 399518 h 812147"/>
              <a:gd name="connsiteX13" fmla="*/ 846943 w 849180"/>
              <a:gd name="connsiteY13" fmla="*/ 370285 h 812147"/>
              <a:gd name="connsiteX14" fmla="*/ 691038 w 849180"/>
              <a:gd name="connsiteY14" fmla="*/ 461232 h 812147"/>
              <a:gd name="connsiteX15" fmla="*/ 827456 w 849180"/>
              <a:gd name="connsiteY15" fmla="*/ 467728 h 812147"/>
              <a:gd name="connsiteX16" fmla="*/ 651752 w 849180"/>
              <a:gd name="connsiteY16" fmla="*/ 516629 h 812147"/>
              <a:gd name="connsiteX17" fmla="*/ 498395 w 849180"/>
              <a:gd name="connsiteY17" fmla="*/ 594610 h 812147"/>
              <a:gd name="connsiteX18" fmla="*/ 248895 w 849180"/>
              <a:gd name="connsiteY18" fmla="*/ 804768 h 812147"/>
              <a:gd name="connsiteX19" fmla="*/ 2457 w 849180"/>
              <a:gd name="connsiteY19" fmla="*/ 380030 h 812147"/>
              <a:gd name="connsiteX20" fmla="*/ 233066 w 849180"/>
              <a:gd name="connsiteY20" fmla="*/ 12992 h 812147"/>
              <a:gd name="connsiteX0" fmla="*/ 28906 w 645020"/>
              <a:gd name="connsiteY0" fmla="*/ 12992 h 812147"/>
              <a:gd name="connsiteX1" fmla="*/ 162076 w 645020"/>
              <a:gd name="connsiteY1" fmla="*/ 0 h 812147"/>
              <a:gd name="connsiteX2" fmla="*/ 272509 w 645020"/>
              <a:gd name="connsiteY2" fmla="*/ 246856 h 812147"/>
              <a:gd name="connsiteX3" fmla="*/ 2923 w 645020"/>
              <a:gd name="connsiteY3" fmla="*/ 415758 h 812147"/>
              <a:gd name="connsiteX4" fmla="*/ 142588 w 645020"/>
              <a:gd name="connsiteY4" fmla="*/ 344300 h 812147"/>
              <a:gd name="connsiteX5" fmla="*/ 266013 w 645020"/>
              <a:gd name="connsiteY5" fmla="*/ 334555 h 812147"/>
              <a:gd name="connsiteX6" fmla="*/ 412174 w 645020"/>
              <a:gd name="connsiteY6" fmla="*/ 198134 h 812147"/>
              <a:gd name="connsiteX7" fmla="*/ 451149 w 645020"/>
              <a:gd name="connsiteY7" fmla="*/ 253352 h 812147"/>
              <a:gd name="connsiteX8" fmla="*/ 369949 w 645020"/>
              <a:gd name="connsiteY8" fmla="*/ 269593 h 812147"/>
              <a:gd name="connsiteX9" fmla="*/ 555086 w 645020"/>
              <a:gd name="connsiteY9" fmla="*/ 207879 h 812147"/>
              <a:gd name="connsiteX10" fmla="*/ 425165 w 645020"/>
              <a:gd name="connsiteY10" fmla="*/ 354044 h 812147"/>
              <a:gd name="connsiteX11" fmla="*/ 600559 w 645020"/>
              <a:gd name="connsiteY11" fmla="*/ 233864 h 812147"/>
              <a:gd name="connsiteX12" fmla="*/ 467390 w 645020"/>
              <a:gd name="connsiteY12" fmla="*/ 399518 h 812147"/>
              <a:gd name="connsiteX13" fmla="*/ 642783 w 645020"/>
              <a:gd name="connsiteY13" fmla="*/ 370285 h 812147"/>
              <a:gd name="connsiteX14" fmla="*/ 486878 w 645020"/>
              <a:gd name="connsiteY14" fmla="*/ 461232 h 812147"/>
              <a:gd name="connsiteX15" fmla="*/ 623296 w 645020"/>
              <a:gd name="connsiteY15" fmla="*/ 467728 h 812147"/>
              <a:gd name="connsiteX16" fmla="*/ 447592 w 645020"/>
              <a:gd name="connsiteY16" fmla="*/ 516629 h 812147"/>
              <a:gd name="connsiteX17" fmla="*/ 294235 w 645020"/>
              <a:gd name="connsiteY17" fmla="*/ 594610 h 812147"/>
              <a:gd name="connsiteX18" fmla="*/ 44735 w 645020"/>
              <a:gd name="connsiteY18" fmla="*/ 804768 h 812147"/>
              <a:gd name="connsiteX19" fmla="*/ 145816 w 645020"/>
              <a:gd name="connsiteY19" fmla="*/ 248594 h 812147"/>
              <a:gd name="connsiteX20" fmla="*/ 28906 w 645020"/>
              <a:gd name="connsiteY20" fmla="*/ 12992 h 812147"/>
              <a:gd name="connsiteX0" fmla="*/ 28906 w 645020"/>
              <a:gd name="connsiteY0" fmla="*/ 12992 h 812147"/>
              <a:gd name="connsiteX1" fmla="*/ 162076 w 645020"/>
              <a:gd name="connsiteY1" fmla="*/ 0 h 812147"/>
              <a:gd name="connsiteX2" fmla="*/ 272509 w 645020"/>
              <a:gd name="connsiteY2" fmla="*/ 246856 h 812147"/>
              <a:gd name="connsiteX3" fmla="*/ 2923 w 645020"/>
              <a:gd name="connsiteY3" fmla="*/ 415758 h 812147"/>
              <a:gd name="connsiteX4" fmla="*/ 142588 w 645020"/>
              <a:gd name="connsiteY4" fmla="*/ 344300 h 812147"/>
              <a:gd name="connsiteX5" fmla="*/ 266013 w 645020"/>
              <a:gd name="connsiteY5" fmla="*/ 334555 h 812147"/>
              <a:gd name="connsiteX6" fmla="*/ 412174 w 645020"/>
              <a:gd name="connsiteY6" fmla="*/ 198134 h 812147"/>
              <a:gd name="connsiteX7" fmla="*/ 451149 w 645020"/>
              <a:gd name="connsiteY7" fmla="*/ 253352 h 812147"/>
              <a:gd name="connsiteX8" fmla="*/ 369949 w 645020"/>
              <a:gd name="connsiteY8" fmla="*/ 269593 h 812147"/>
              <a:gd name="connsiteX9" fmla="*/ 555086 w 645020"/>
              <a:gd name="connsiteY9" fmla="*/ 207879 h 812147"/>
              <a:gd name="connsiteX10" fmla="*/ 425165 w 645020"/>
              <a:gd name="connsiteY10" fmla="*/ 354044 h 812147"/>
              <a:gd name="connsiteX11" fmla="*/ 600559 w 645020"/>
              <a:gd name="connsiteY11" fmla="*/ 233864 h 812147"/>
              <a:gd name="connsiteX12" fmla="*/ 467390 w 645020"/>
              <a:gd name="connsiteY12" fmla="*/ 399518 h 812147"/>
              <a:gd name="connsiteX13" fmla="*/ 642783 w 645020"/>
              <a:gd name="connsiteY13" fmla="*/ 370285 h 812147"/>
              <a:gd name="connsiteX14" fmla="*/ 486878 w 645020"/>
              <a:gd name="connsiteY14" fmla="*/ 461232 h 812147"/>
              <a:gd name="connsiteX15" fmla="*/ 623296 w 645020"/>
              <a:gd name="connsiteY15" fmla="*/ 467728 h 812147"/>
              <a:gd name="connsiteX16" fmla="*/ 447592 w 645020"/>
              <a:gd name="connsiteY16" fmla="*/ 516629 h 812147"/>
              <a:gd name="connsiteX17" fmla="*/ 294235 w 645020"/>
              <a:gd name="connsiteY17" fmla="*/ 594610 h 812147"/>
              <a:gd name="connsiteX18" fmla="*/ 44735 w 645020"/>
              <a:gd name="connsiteY18" fmla="*/ 804768 h 812147"/>
              <a:gd name="connsiteX19" fmla="*/ 145816 w 645020"/>
              <a:gd name="connsiteY19" fmla="*/ 248594 h 812147"/>
              <a:gd name="connsiteX20" fmla="*/ 28906 w 645020"/>
              <a:gd name="connsiteY20" fmla="*/ 12992 h 812147"/>
              <a:gd name="connsiteX0" fmla="*/ 109761 w 725875"/>
              <a:gd name="connsiteY0" fmla="*/ 12992 h 812147"/>
              <a:gd name="connsiteX1" fmla="*/ 242931 w 725875"/>
              <a:gd name="connsiteY1" fmla="*/ 0 h 812147"/>
              <a:gd name="connsiteX2" fmla="*/ 353364 w 725875"/>
              <a:gd name="connsiteY2" fmla="*/ 246856 h 812147"/>
              <a:gd name="connsiteX3" fmla="*/ 83778 w 725875"/>
              <a:gd name="connsiteY3" fmla="*/ 415758 h 812147"/>
              <a:gd name="connsiteX4" fmla="*/ 223443 w 725875"/>
              <a:gd name="connsiteY4" fmla="*/ 344300 h 812147"/>
              <a:gd name="connsiteX5" fmla="*/ 346868 w 725875"/>
              <a:gd name="connsiteY5" fmla="*/ 334555 h 812147"/>
              <a:gd name="connsiteX6" fmla="*/ 493029 w 725875"/>
              <a:gd name="connsiteY6" fmla="*/ 198134 h 812147"/>
              <a:gd name="connsiteX7" fmla="*/ 532004 w 725875"/>
              <a:gd name="connsiteY7" fmla="*/ 253352 h 812147"/>
              <a:gd name="connsiteX8" fmla="*/ 450804 w 725875"/>
              <a:gd name="connsiteY8" fmla="*/ 269593 h 812147"/>
              <a:gd name="connsiteX9" fmla="*/ 635941 w 725875"/>
              <a:gd name="connsiteY9" fmla="*/ 207879 h 812147"/>
              <a:gd name="connsiteX10" fmla="*/ 506020 w 725875"/>
              <a:gd name="connsiteY10" fmla="*/ 354044 h 812147"/>
              <a:gd name="connsiteX11" fmla="*/ 681414 w 725875"/>
              <a:gd name="connsiteY11" fmla="*/ 233864 h 812147"/>
              <a:gd name="connsiteX12" fmla="*/ 548245 w 725875"/>
              <a:gd name="connsiteY12" fmla="*/ 399518 h 812147"/>
              <a:gd name="connsiteX13" fmla="*/ 723638 w 725875"/>
              <a:gd name="connsiteY13" fmla="*/ 370285 h 812147"/>
              <a:gd name="connsiteX14" fmla="*/ 567733 w 725875"/>
              <a:gd name="connsiteY14" fmla="*/ 461232 h 812147"/>
              <a:gd name="connsiteX15" fmla="*/ 704151 w 725875"/>
              <a:gd name="connsiteY15" fmla="*/ 467728 h 812147"/>
              <a:gd name="connsiteX16" fmla="*/ 528447 w 725875"/>
              <a:gd name="connsiteY16" fmla="*/ 516629 h 812147"/>
              <a:gd name="connsiteX17" fmla="*/ 375090 w 725875"/>
              <a:gd name="connsiteY17" fmla="*/ 594610 h 812147"/>
              <a:gd name="connsiteX18" fmla="*/ 125590 w 725875"/>
              <a:gd name="connsiteY18" fmla="*/ 804768 h 812147"/>
              <a:gd name="connsiteX19" fmla="*/ 226671 w 725875"/>
              <a:gd name="connsiteY19" fmla="*/ 248594 h 812147"/>
              <a:gd name="connsiteX20" fmla="*/ 109761 w 725875"/>
              <a:gd name="connsiteY20" fmla="*/ 12992 h 812147"/>
              <a:gd name="connsiteX0" fmla="*/ 154744 w 770858"/>
              <a:gd name="connsiteY0" fmla="*/ 12992 h 812147"/>
              <a:gd name="connsiteX1" fmla="*/ 287914 w 770858"/>
              <a:gd name="connsiteY1" fmla="*/ 0 h 812147"/>
              <a:gd name="connsiteX2" fmla="*/ 398347 w 770858"/>
              <a:gd name="connsiteY2" fmla="*/ 246856 h 812147"/>
              <a:gd name="connsiteX3" fmla="*/ 128761 w 770858"/>
              <a:gd name="connsiteY3" fmla="*/ 415758 h 812147"/>
              <a:gd name="connsiteX4" fmla="*/ 268426 w 770858"/>
              <a:gd name="connsiteY4" fmla="*/ 344300 h 812147"/>
              <a:gd name="connsiteX5" fmla="*/ 391851 w 770858"/>
              <a:gd name="connsiteY5" fmla="*/ 334555 h 812147"/>
              <a:gd name="connsiteX6" fmla="*/ 538012 w 770858"/>
              <a:gd name="connsiteY6" fmla="*/ 198134 h 812147"/>
              <a:gd name="connsiteX7" fmla="*/ 576987 w 770858"/>
              <a:gd name="connsiteY7" fmla="*/ 253352 h 812147"/>
              <a:gd name="connsiteX8" fmla="*/ 495787 w 770858"/>
              <a:gd name="connsiteY8" fmla="*/ 269593 h 812147"/>
              <a:gd name="connsiteX9" fmla="*/ 680924 w 770858"/>
              <a:gd name="connsiteY9" fmla="*/ 207879 h 812147"/>
              <a:gd name="connsiteX10" fmla="*/ 551003 w 770858"/>
              <a:gd name="connsiteY10" fmla="*/ 354044 h 812147"/>
              <a:gd name="connsiteX11" fmla="*/ 726397 w 770858"/>
              <a:gd name="connsiteY11" fmla="*/ 233864 h 812147"/>
              <a:gd name="connsiteX12" fmla="*/ 593228 w 770858"/>
              <a:gd name="connsiteY12" fmla="*/ 399518 h 812147"/>
              <a:gd name="connsiteX13" fmla="*/ 768621 w 770858"/>
              <a:gd name="connsiteY13" fmla="*/ 370285 h 812147"/>
              <a:gd name="connsiteX14" fmla="*/ 612716 w 770858"/>
              <a:gd name="connsiteY14" fmla="*/ 461232 h 812147"/>
              <a:gd name="connsiteX15" fmla="*/ 749134 w 770858"/>
              <a:gd name="connsiteY15" fmla="*/ 467728 h 812147"/>
              <a:gd name="connsiteX16" fmla="*/ 573430 w 770858"/>
              <a:gd name="connsiteY16" fmla="*/ 516629 h 812147"/>
              <a:gd name="connsiteX17" fmla="*/ 420073 w 770858"/>
              <a:gd name="connsiteY17" fmla="*/ 594610 h 812147"/>
              <a:gd name="connsiteX18" fmla="*/ 170573 w 770858"/>
              <a:gd name="connsiteY18" fmla="*/ 804768 h 812147"/>
              <a:gd name="connsiteX19" fmla="*/ 271654 w 770858"/>
              <a:gd name="connsiteY19" fmla="*/ 248594 h 812147"/>
              <a:gd name="connsiteX20" fmla="*/ 154744 w 770858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399186 w 771697"/>
              <a:gd name="connsiteY2" fmla="*/ 246856 h 812147"/>
              <a:gd name="connsiteX3" fmla="*/ 129600 w 771697"/>
              <a:gd name="connsiteY3" fmla="*/ 415758 h 812147"/>
              <a:gd name="connsiteX4" fmla="*/ 269265 w 771697"/>
              <a:gd name="connsiteY4" fmla="*/ 344300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49973 w 771697"/>
              <a:gd name="connsiteY15" fmla="*/ 467728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399186 w 771697"/>
              <a:gd name="connsiteY2" fmla="*/ 246856 h 812147"/>
              <a:gd name="connsiteX3" fmla="*/ 121971 w 771697"/>
              <a:gd name="connsiteY3" fmla="*/ 566245 h 812147"/>
              <a:gd name="connsiteX4" fmla="*/ 269265 w 771697"/>
              <a:gd name="connsiteY4" fmla="*/ 344300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49973 w 771697"/>
              <a:gd name="connsiteY15" fmla="*/ 467728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399186 w 771697"/>
              <a:gd name="connsiteY2" fmla="*/ 246856 h 812147"/>
              <a:gd name="connsiteX3" fmla="*/ 121971 w 771697"/>
              <a:gd name="connsiteY3" fmla="*/ 566245 h 812147"/>
              <a:gd name="connsiteX4" fmla="*/ 324150 w 771697"/>
              <a:gd name="connsiteY4" fmla="*/ 387323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49973 w 771697"/>
              <a:gd name="connsiteY15" fmla="*/ 467728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399186 w 771697"/>
              <a:gd name="connsiteY2" fmla="*/ 246856 h 812147"/>
              <a:gd name="connsiteX3" fmla="*/ 121971 w 771697"/>
              <a:gd name="connsiteY3" fmla="*/ 566245 h 812147"/>
              <a:gd name="connsiteX4" fmla="*/ 324150 w 771697"/>
              <a:gd name="connsiteY4" fmla="*/ 387323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49973 w 771697"/>
              <a:gd name="connsiteY15" fmla="*/ 467728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465987 w 771697"/>
              <a:gd name="connsiteY2" fmla="*/ 278845 h 812147"/>
              <a:gd name="connsiteX3" fmla="*/ 121971 w 771697"/>
              <a:gd name="connsiteY3" fmla="*/ 566245 h 812147"/>
              <a:gd name="connsiteX4" fmla="*/ 324150 w 771697"/>
              <a:gd name="connsiteY4" fmla="*/ 387323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49973 w 771697"/>
              <a:gd name="connsiteY15" fmla="*/ 467728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465987 w 771697"/>
              <a:gd name="connsiteY2" fmla="*/ 278845 h 812147"/>
              <a:gd name="connsiteX3" fmla="*/ 134752 w 771697"/>
              <a:gd name="connsiteY3" fmla="*/ 568576 h 812147"/>
              <a:gd name="connsiteX4" fmla="*/ 324150 w 771697"/>
              <a:gd name="connsiteY4" fmla="*/ 387323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49973 w 771697"/>
              <a:gd name="connsiteY15" fmla="*/ 467728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465987 w 771697"/>
              <a:gd name="connsiteY2" fmla="*/ 278845 h 812147"/>
              <a:gd name="connsiteX3" fmla="*/ 134752 w 771697"/>
              <a:gd name="connsiteY3" fmla="*/ 568576 h 812147"/>
              <a:gd name="connsiteX4" fmla="*/ 324150 w 771697"/>
              <a:gd name="connsiteY4" fmla="*/ 387323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49973 w 771697"/>
              <a:gd name="connsiteY15" fmla="*/ 467728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465987 w 771697"/>
              <a:gd name="connsiteY2" fmla="*/ 278845 h 812147"/>
              <a:gd name="connsiteX3" fmla="*/ 134752 w 771697"/>
              <a:gd name="connsiteY3" fmla="*/ 568576 h 812147"/>
              <a:gd name="connsiteX4" fmla="*/ 324150 w 771697"/>
              <a:gd name="connsiteY4" fmla="*/ 387323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49973 w 771697"/>
              <a:gd name="connsiteY15" fmla="*/ 467728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465987 w 771697"/>
              <a:gd name="connsiteY2" fmla="*/ 278845 h 812147"/>
              <a:gd name="connsiteX3" fmla="*/ 134752 w 771697"/>
              <a:gd name="connsiteY3" fmla="*/ 568576 h 812147"/>
              <a:gd name="connsiteX4" fmla="*/ 324150 w 771697"/>
              <a:gd name="connsiteY4" fmla="*/ 387323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59240 w 771697"/>
              <a:gd name="connsiteY15" fmla="*/ 525546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71697"/>
              <a:gd name="connsiteY0" fmla="*/ 12992 h 812147"/>
              <a:gd name="connsiteX1" fmla="*/ 288753 w 771697"/>
              <a:gd name="connsiteY1" fmla="*/ 0 h 812147"/>
              <a:gd name="connsiteX2" fmla="*/ 465987 w 771697"/>
              <a:gd name="connsiteY2" fmla="*/ 278845 h 812147"/>
              <a:gd name="connsiteX3" fmla="*/ 134752 w 771697"/>
              <a:gd name="connsiteY3" fmla="*/ 568576 h 812147"/>
              <a:gd name="connsiteX4" fmla="*/ 324150 w 771697"/>
              <a:gd name="connsiteY4" fmla="*/ 387323 h 812147"/>
              <a:gd name="connsiteX5" fmla="*/ 392690 w 771697"/>
              <a:gd name="connsiteY5" fmla="*/ 334555 h 812147"/>
              <a:gd name="connsiteX6" fmla="*/ 538851 w 771697"/>
              <a:gd name="connsiteY6" fmla="*/ 198134 h 812147"/>
              <a:gd name="connsiteX7" fmla="*/ 577826 w 771697"/>
              <a:gd name="connsiteY7" fmla="*/ 253352 h 812147"/>
              <a:gd name="connsiteX8" fmla="*/ 496626 w 771697"/>
              <a:gd name="connsiteY8" fmla="*/ 269593 h 812147"/>
              <a:gd name="connsiteX9" fmla="*/ 681763 w 771697"/>
              <a:gd name="connsiteY9" fmla="*/ 207879 h 812147"/>
              <a:gd name="connsiteX10" fmla="*/ 551842 w 771697"/>
              <a:gd name="connsiteY10" fmla="*/ 354044 h 812147"/>
              <a:gd name="connsiteX11" fmla="*/ 727236 w 771697"/>
              <a:gd name="connsiteY11" fmla="*/ 233864 h 812147"/>
              <a:gd name="connsiteX12" fmla="*/ 594067 w 771697"/>
              <a:gd name="connsiteY12" fmla="*/ 399518 h 812147"/>
              <a:gd name="connsiteX13" fmla="*/ 769460 w 771697"/>
              <a:gd name="connsiteY13" fmla="*/ 370285 h 812147"/>
              <a:gd name="connsiteX14" fmla="*/ 613555 w 771697"/>
              <a:gd name="connsiteY14" fmla="*/ 461232 h 812147"/>
              <a:gd name="connsiteX15" fmla="*/ 759240 w 771697"/>
              <a:gd name="connsiteY15" fmla="*/ 525546 h 812147"/>
              <a:gd name="connsiteX16" fmla="*/ 574269 w 771697"/>
              <a:gd name="connsiteY16" fmla="*/ 516629 h 812147"/>
              <a:gd name="connsiteX17" fmla="*/ 420912 w 771697"/>
              <a:gd name="connsiteY17" fmla="*/ 594610 h 812147"/>
              <a:gd name="connsiteX18" fmla="*/ 171412 w 771697"/>
              <a:gd name="connsiteY18" fmla="*/ 804768 h 812147"/>
              <a:gd name="connsiteX19" fmla="*/ 272493 w 771697"/>
              <a:gd name="connsiteY19" fmla="*/ 248594 h 812147"/>
              <a:gd name="connsiteX20" fmla="*/ 155583 w 771697"/>
              <a:gd name="connsiteY20" fmla="*/ 12992 h 812147"/>
              <a:gd name="connsiteX0" fmla="*/ 155583 w 765460"/>
              <a:gd name="connsiteY0" fmla="*/ 12992 h 812147"/>
              <a:gd name="connsiteX1" fmla="*/ 288753 w 765460"/>
              <a:gd name="connsiteY1" fmla="*/ 0 h 812147"/>
              <a:gd name="connsiteX2" fmla="*/ 465987 w 765460"/>
              <a:gd name="connsiteY2" fmla="*/ 278845 h 812147"/>
              <a:gd name="connsiteX3" fmla="*/ 134752 w 765460"/>
              <a:gd name="connsiteY3" fmla="*/ 568576 h 812147"/>
              <a:gd name="connsiteX4" fmla="*/ 324150 w 765460"/>
              <a:gd name="connsiteY4" fmla="*/ 387323 h 812147"/>
              <a:gd name="connsiteX5" fmla="*/ 392690 w 765460"/>
              <a:gd name="connsiteY5" fmla="*/ 334555 h 812147"/>
              <a:gd name="connsiteX6" fmla="*/ 538851 w 765460"/>
              <a:gd name="connsiteY6" fmla="*/ 198134 h 812147"/>
              <a:gd name="connsiteX7" fmla="*/ 577826 w 765460"/>
              <a:gd name="connsiteY7" fmla="*/ 253352 h 812147"/>
              <a:gd name="connsiteX8" fmla="*/ 496626 w 765460"/>
              <a:gd name="connsiteY8" fmla="*/ 269593 h 812147"/>
              <a:gd name="connsiteX9" fmla="*/ 681763 w 765460"/>
              <a:gd name="connsiteY9" fmla="*/ 207879 h 812147"/>
              <a:gd name="connsiteX10" fmla="*/ 551842 w 765460"/>
              <a:gd name="connsiteY10" fmla="*/ 354044 h 812147"/>
              <a:gd name="connsiteX11" fmla="*/ 727236 w 765460"/>
              <a:gd name="connsiteY11" fmla="*/ 233864 h 812147"/>
              <a:gd name="connsiteX12" fmla="*/ 594067 w 765460"/>
              <a:gd name="connsiteY12" fmla="*/ 399518 h 812147"/>
              <a:gd name="connsiteX13" fmla="*/ 755760 w 765460"/>
              <a:gd name="connsiteY13" fmla="*/ 463536 h 812147"/>
              <a:gd name="connsiteX14" fmla="*/ 613555 w 765460"/>
              <a:gd name="connsiteY14" fmla="*/ 461232 h 812147"/>
              <a:gd name="connsiteX15" fmla="*/ 759240 w 765460"/>
              <a:gd name="connsiteY15" fmla="*/ 525546 h 812147"/>
              <a:gd name="connsiteX16" fmla="*/ 574269 w 765460"/>
              <a:gd name="connsiteY16" fmla="*/ 516629 h 812147"/>
              <a:gd name="connsiteX17" fmla="*/ 420912 w 765460"/>
              <a:gd name="connsiteY17" fmla="*/ 594610 h 812147"/>
              <a:gd name="connsiteX18" fmla="*/ 171412 w 765460"/>
              <a:gd name="connsiteY18" fmla="*/ 804768 h 812147"/>
              <a:gd name="connsiteX19" fmla="*/ 272493 w 765460"/>
              <a:gd name="connsiteY19" fmla="*/ 248594 h 812147"/>
              <a:gd name="connsiteX20" fmla="*/ 155583 w 765460"/>
              <a:gd name="connsiteY20" fmla="*/ 12992 h 812147"/>
              <a:gd name="connsiteX0" fmla="*/ 155583 w 764637"/>
              <a:gd name="connsiteY0" fmla="*/ 12992 h 812147"/>
              <a:gd name="connsiteX1" fmla="*/ 288753 w 764637"/>
              <a:gd name="connsiteY1" fmla="*/ 0 h 812147"/>
              <a:gd name="connsiteX2" fmla="*/ 465987 w 764637"/>
              <a:gd name="connsiteY2" fmla="*/ 278845 h 812147"/>
              <a:gd name="connsiteX3" fmla="*/ 134752 w 764637"/>
              <a:gd name="connsiteY3" fmla="*/ 568576 h 812147"/>
              <a:gd name="connsiteX4" fmla="*/ 324150 w 764637"/>
              <a:gd name="connsiteY4" fmla="*/ 387323 h 812147"/>
              <a:gd name="connsiteX5" fmla="*/ 392690 w 764637"/>
              <a:gd name="connsiteY5" fmla="*/ 334555 h 812147"/>
              <a:gd name="connsiteX6" fmla="*/ 538851 w 764637"/>
              <a:gd name="connsiteY6" fmla="*/ 198134 h 812147"/>
              <a:gd name="connsiteX7" fmla="*/ 577826 w 764637"/>
              <a:gd name="connsiteY7" fmla="*/ 253352 h 812147"/>
              <a:gd name="connsiteX8" fmla="*/ 496626 w 764637"/>
              <a:gd name="connsiteY8" fmla="*/ 269593 h 812147"/>
              <a:gd name="connsiteX9" fmla="*/ 681763 w 764637"/>
              <a:gd name="connsiteY9" fmla="*/ 207879 h 812147"/>
              <a:gd name="connsiteX10" fmla="*/ 551842 w 764637"/>
              <a:gd name="connsiteY10" fmla="*/ 354044 h 812147"/>
              <a:gd name="connsiteX11" fmla="*/ 727236 w 764637"/>
              <a:gd name="connsiteY11" fmla="*/ 233864 h 812147"/>
              <a:gd name="connsiteX12" fmla="*/ 594067 w 764637"/>
              <a:gd name="connsiteY12" fmla="*/ 399518 h 812147"/>
              <a:gd name="connsiteX13" fmla="*/ 755760 w 764637"/>
              <a:gd name="connsiteY13" fmla="*/ 463536 h 812147"/>
              <a:gd name="connsiteX14" fmla="*/ 605433 w 764637"/>
              <a:gd name="connsiteY14" fmla="*/ 433338 h 812147"/>
              <a:gd name="connsiteX15" fmla="*/ 759240 w 764637"/>
              <a:gd name="connsiteY15" fmla="*/ 525546 h 812147"/>
              <a:gd name="connsiteX16" fmla="*/ 574269 w 764637"/>
              <a:gd name="connsiteY16" fmla="*/ 516629 h 812147"/>
              <a:gd name="connsiteX17" fmla="*/ 420912 w 764637"/>
              <a:gd name="connsiteY17" fmla="*/ 594610 h 812147"/>
              <a:gd name="connsiteX18" fmla="*/ 171412 w 764637"/>
              <a:gd name="connsiteY18" fmla="*/ 804768 h 812147"/>
              <a:gd name="connsiteX19" fmla="*/ 272493 w 764637"/>
              <a:gd name="connsiteY19" fmla="*/ 248594 h 812147"/>
              <a:gd name="connsiteX20" fmla="*/ 155583 w 764637"/>
              <a:gd name="connsiteY20" fmla="*/ 12992 h 812147"/>
              <a:gd name="connsiteX0" fmla="*/ 155583 w 764637"/>
              <a:gd name="connsiteY0" fmla="*/ 12992 h 812147"/>
              <a:gd name="connsiteX1" fmla="*/ 288753 w 764637"/>
              <a:gd name="connsiteY1" fmla="*/ 0 h 812147"/>
              <a:gd name="connsiteX2" fmla="*/ 465987 w 764637"/>
              <a:gd name="connsiteY2" fmla="*/ 278845 h 812147"/>
              <a:gd name="connsiteX3" fmla="*/ 134752 w 764637"/>
              <a:gd name="connsiteY3" fmla="*/ 568576 h 812147"/>
              <a:gd name="connsiteX4" fmla="*/ 324150 w 764637"/>
              <a:gd name="connsiteY4" fmla="*/ 387323 h 812147"/>
              <a:gd name="connsiteX5" fmla="*/ 392690 w 764637"/>
              <a:gd name="connsiteY5" fmla="*/ 334555 h 812147"/>
              <a:gd name="connsiteX6" fmla="*/ 538851 w 764637"/>
              <a:gd name="connsiteY6" fmla="*/ 198134 h 812147"/>
              <a:gd name="connsiteX7" fmla="*/ 577826 w 764637"/>
              <a:gd name="connsiteY7" fmla="*/ 253352 h 812147"/>
              <a:gd name="connsiteX8" fmla="*/ 496626 w 764637"/>
              <a:gd name="connsiteY8" fmla="*/ 269593 h 812147"/>
              <a:gd name="connsiteX9" fmla="*/ 681763 w 764637"/>
              <a:gd name="connsiteY9" fmla="*/ 207879 h 812147"/>
              <a:gd name="connsiteX10" fmla="*/ 551842 w 764637"/>
              <a:gd name="connsiteY10" fmla="*/ 354044 h 812147"/>
              <a:gd name="connsiteX11" fmla="*/ 727236 w 764637"/>
              <a:gd name="connsiteY11" fmla="*/ 233864 h 812147"/>
              <a:gd name="connsiteX12" fmla="*/ 594067 w 764637"/>
              <a:gd name="connsiteY12" fmla="*/ 399518 h 812147"/>
              <a:gd name="connsiteX13" fmla="*/ 755760 w 764637"/>
              <a:gd name="connsiteY13" fmla="*/ 463536 h 812147"/>
              <a:gd name="connsiteX14" fmla="*/ 605433 w 764637"/>
              <a:gd name="connsiteY14" fmla="*/ 433338 h 812147"/>
              <a:gd name="connsiteX15" fmla="*/ 759240 w 764637"/>
              <a:gd name="connsiteY15" fmla="*/ 525546 h 812147"/>
              <a:gd name="connsiteX16" fmla="*/ 574269 w 764637"/>
              <a:gd name="connsiteY16" fmla="*/ 516629 h 812147"/>
              <a:gd name="connsiteX17" fmla="*/ 420912 w 764637"/>
              <a:gd name="connsiteY17" fmla="*/ 594610 h 812147"/>
              <a:gd name="connsiteX18" fmla="*/ 171412 w 764637"/>
              <a:gd name="connsiteY18" fmla="*/ 804768 h 812147"/>
              <a:gd name="connsiteX19" fmla="*/ 272493 w 764637"/>
              <a:gd name="connsiteY19" fmla="*/ 248594 h 812147"/>
              <a:gd name="connsiteX20" fmla="*/ 155583 w 764637"/>
              <a:gd name="connsiteY20" fmla="*/ 12992 h 812147"/>
              <a:gd name="connsiteX0" fmla="*/ 155583 w 764637"/>
              <a:gd name="connsiteY0" fmla="*/ 12992 h 812147"/>
              <a:gd name="connsiteX1" fmla="*/ 288753 w 764637"/>
              <a:gd name="connsiteY1" fmla="*/ 0 h 812147"/>
              <a:gd name="connsiteX2" fmla="*/ 465987 w 764637"/>
              <a:gd name="connsiteY2" fmla="*/ 278845 h 812147"/>
              <a:gd name="connsiteX3" fmla="*/ 134752 w 764637"/>
              <a:gd name="connsiteY3" fmla="*/ 568576 h 812147"/>
              <a:gd name="connsiteX4" fmla="*/ 324150 w 764637"/>
              <a:gd name="connsiteY4" fmla="*/ 387323 h 812147"/>
              <a:gd name="connsiteX5" fmla="*/ 392690 w 764637"/>
              <a:gd name="connsiteY5" fmla="*/ 334555 h 812147"/>
              <a:gd name="connsiteX6" fmla="*/ 577826 w 764637"/>
              <a:gd name="connsiteY6" fmla="*/ 253352 h 812147"/>
              <a:gd name="connsiteX7" fmla="*/ 496626 w 764637"/>
              <a:gd name="connsiteY7" fmla="*/ 269593 h 812147"/>
              <a:gd name="connsiteX8" fmla="*/ 681763 w 764637"/>
              <a:gd name="connsiteY8" fmla="*/ 207879 h 812147"/>
              <a:gd name="connsiteX9" fmla="*/ 551842 w 764637"/>
              <a:gd name="connsiteY9" fmla="*/ 354044 h 812147"/>
              <a:gd name="connsiteX10" fmla="*/ 727236 w 764637"/>
              <a:gd name="connsiteY10" fmla="*/ 233864 h 812147"/>
              <a:gd name="connsiteX11" fmla="*/ 594067 w 764637"/>
              <a:gd name="connsiteY11" fmla="*/ 399518 h 812147"/>
              <a:gd name="connsiteX12" fmla="*/ 755760 w 764637"/>
              <a:gd name="connsiteY12" fmla="*/ 463536 h 812147"/>
              <a:gd name="connsiteX13" fmla="*/ 605433 w 764637"/>
              <a:gd name="connsiteY13" fmla="*/ 433338 h 812147"/>
              <a:gd name="connsiteX14" fmla="*/ 759240 w 764637"/>
              <a:gd name="connsiteY14" fmla="*/ 525546 h 812147"/>
              <a:gd name="connsiteX15" fmla="*/ 574269 w 764637"/>
              <a:gd name="connsiteY15" fmla="*/ 516629 h 812147"/>
              <a:gd name="connsiteX16" fmla="*/ 420912 w 764637"/>
              <a:gd name="connsiteY16" fmla="*/ 594610 h 812147"/>
              <a:gd name="connsiteX17" fmla="*/ 171412 w 764637"/>
              <a:gd name="connsiteY17" fmla="*/ 804768 h 812147"/>
              <a:gd name="connsiteX18" fmla="*/ 272493 w 764637"/>
              <a:gd name="connsiteY18" fmla="*/ 248594 h 812147"/>
              <a:gd name="connsiteX19" fmla="*/ 155583 w 764637"/>
              <a:gd name="connsiteY19" fmla="*/ 12992 h 812147"/>
              <a:gd name="connsiteX0" fmla="*/ 155583 w 764637"/>
              <a:gd name="connsiteY0" fmla="*/ 0 h 799155"/>
              <a:gd name="connsiteX1" fmla="*/ 405725 w 764637"/>
              <a:gd name="connsiteY1" fmla="*/ 196531 h 799155"/>
              <a:gd name="connsiteX2" fmla="*/ 465987 w 764637"/>
              <a:gd name="connsiteY2" fmla="*/ 265853 h 799155"/>
              <a:gd name="connsiteX3" fmla="*/ 134752 w 764637"/>
              <a:gd name="connsiteY3" fmla="*/ 555584 h 799155"/>
              <a:gd name="connsiteX4" fmla="*/ 324150 w 764637"/>
              <a:gd name="connsiteY4" fmla="*/ 374331 h 799155"/>
              <a:gd name="connsiteX5" fmla="*/ 392690 w 764637"/>
              <a:gd name="connsiteY5" fmla="*/ 321563 h 799155"/>
              <a:gd name="connsiteX6" fmla="*/ 577826 w 764637"/>
              <a:gd name="connsiteY6" fmla="*/ 240360 h 799155"/>
              <a:gd name="connsiteX7" fmla="*/ 496626 w 764637"/>
              <a:gd name="connsiteY7" fmla="*/ 256601 h 799155"/>
              <a:gd name="connsiteX8" fmla="*/ 681763 w 764637"/>
              <a:gd name="connsiteY8" fmla="*/ 194887 h 799155"/>
              <a:gd name="connsiteX9" fmla="*/ 551842 w 764637"/>
              <a:gd name="connsiteY9" fmla="*/ 341052 h 799155"/>
              <a:gd name="connsiteX10" fmla="*/ 727236 w 764637"/>
              <a:gd name="connsiteY10" fmla="*/ 220872 h 799155"/>
              <a:gd name="connsiteX11" fmla="*/ 594067 w 764637"/>
              <a:gd name="connsiteY11" fmla="*/ 386526 h 799155"/>
              <a:gd name="connsiteX12" fmla="*/ 755760 w 764637"/>
              <a:gd name="connsiteY12" fmla="*/ 450544 h 799155"/>
              <a:gd name="connsiteX13" fmla="*/ 605433 w 764637"/>
              <a:gd name="connsiteY13" fmla="*/ 420346 h 799155"/>
              <a:gd name="connsiteX14" fmla="*/ 759240 w 764637"/>
              <a:gd name="connsiteY14" fmla="*/ 512554 h 799155"/>
              <a:gd name="connsiteX15" fmla="*/ 574269 w 764637"/>
              <a:gd name="connsiteY15" fmla="*/ 503637 h 799155"/>
              <a:gd name="connsiteX16" fmla="*/ 420912 w 764637"/>
              <a:gd name="connsiteY16" fmla="*/ 581618 h 799155"/>
              <a:gd name="connsiteX17" fmla="*/ 171412 w 764637"/>
              <a:gd name="connsiteY17" fmla="*/ 791776 h 799155"/>
              <a:gd name="connsiteX18" fmla="*/ 272493 w 764637"/>
              <a:gd name="connsiteY18" fmla="*/ 235602 h 799155"/>
              <a:gd name="connsiteX19" fmla="*/ 155583 w 764637"/>
              <a:gd name="connsiteY19" fmla="*/ 0 h 799155"/>
              <a:gd name="connsiteX0" fmla="*/ 272493 w 764637"/>
              <a:gd name="connsiteY0" fmla="*/ 58850 h 622403"/>
              <a:gd name="connsiteX1" fmla="*/ 405725 w 764637"/>
              <a:gd name="connsiteY1" fmla="*/ 19779 h 622403"/>
              <a:gd name="connsiteX2" fmla="*/ 465987 w 764637"/>
              <a:gd name="connsiteY2" fmla="*/ 89101 h 622403"/>
              <a:gd name="connsiteX3" fmla="*/ 134752 w 764637"/>
              <a:gd name="connsiteY3" fmla="*/ 378832 h 622403"/>
              <a:gd name="connsiteX4" fmla="*/ 324150 w 764637"/>
              <a:gd name="connsiteY4" fmla="*/ 197579 h 622403"/>
              <a:gd name="connsiteX5" fmla="*/ 392690 w 764637"/>
              <a:gd name="connsiteY5" fmla="*/ 144811 h 622403"/>
              <a:gd name="connsiteX6" fmla="*/ 577826 w 764637"/>
              <a:gd name="connsiteY6" fmla="*/ 63608 h 622403"/>
              <a:gd name="connsiteX7" fmla="*/ 496626 w 764637"/>
              <a:gd name="connsiteY7" fmla="*/ 79849 h 622403"/>
              <a:gd name="connsiteX8" fmla="*/ 681763 w 764637"/>
              <a:gd name="connsiteY8" fmla="*/ 18135 h 622403"/>
              <a:gd name="connsiteX9" fmla="*/ 551842 w 764637"/>
              <a:gd name="connsiteY9" fmla="*/ 164300 h 622403"/>
              <a:gd name="connsiteX10" fmla="*/ 727236 w 764637"/>
              <a:gd name="connsiteY10" fmla="*/ 44120 h 622403"/>
              <a:gd name="connsiteX11" fmla="*/ 594067 w 764637"/>
              <a:gd name="connsiteY11" fmla="*/ 209774 h 622403"/>
              <a:gd name="connsiteX12" fmla="*/ 755760 w 764637"/>
              <a:gd name="connsiteY12" fmla="*/ 273792 h 622403"/>
              <a:gd name="connsiteX13" fmla="*/ 605433 w 764637"/>
              <a:gd name="connsiteY13" fmla="*/ 243594 h 622403"/>
              <a:gd name="connsiteX14" fmla="*/ 759240 w 764637"/>
              <a:gd name="connsiteY14" fmla="*/ 335802 h 622403"/>
              <a:gd name="connsiteX15" fmla="*/ 574269 w 764637"/>
              <a:gd name="connsiteY15" fmla="*/ 326885 h 622403"/>
              <a:gd name="connsiteX16" fmla="*/ 420912 w 764637"/>
              <a:gd name="connsiteY16" fmla="*/ 404866 h 622403"/>
              <a:gd name="connsiteX17" fmla="*/ 171412 w 764637"/>
              <a:gd name="connsiteY17" fmla="*/ 615024 h 622403"/>
              <a:gd name="connsiteX18" fmla="*/ 272493 w 764637"/>
              <a:gd name="connsiteY18" fmla="*/ 58850 h 622403"/>
              <a:gd name="connsiteX0" fmla="*/ 272493 w 764637"/>
              <a:gd name="connsiteY0" fmla="*/ 43112 h 606665"/>
              <a:gd name="connsiteX1" fmla="*/ 465987 w 764637"/>
              <a:gd name="connsiteY1" fmla="*/ 73363 h 606665"/>
              <a:gd name="connsiteX2" fmla="*/ 134752 w 764637"/>
              <a:gd name="connsiteY2" fmla="*/ 363094 h 606665"/>
              <a:gd name="connsiteX3" fmla="*/ 324150 w 764637"/>
              <a:gd name="connsiteY3" fmla="*/ 181841 h 606665"/>
              <a:gd name="connsiteX4" fmla="*/ 392690 w 764637"/>
              <a:gd name="connsiteY4" fmla="*/ 129073 h 606665"/>
              <a:gd name="connsiteX5" fmla="*/ 577826 w 764637"/>
              <a:gd name="connsiteY5" fmla="*/ 47870 h 606665"/>
              <a:gd name="connsiteX6" fmla="*/ 496626 w 764637"/>
              <a:gd name="connsiteY6" fmla="*/ 64111 h 606665"/>
              <a:gd name="connsiteX7" fmla="*/ 681763 w 764637"/>
              <a:gd name="connsiteY7" fmla="*/ 2397 h 606665"/>
              <a:gd name="connsiteX8" fmla="*/ 551842 w 764637"/>
              <a:gd name="connsiteY8" fmla="*/ 148562 h 606665"/>
              <a:gd name="connsiteX9" fmla="*/ 727236 w 764637"/>
              <a:gd name="connsiteY9" fmla="*/ 28382 h 606665"/>
              <a:gd name="connsiteX10" fmla="*/ 594067 w 764637"/>
              <a:gd name="connsiteY10" fmla="*/ 194036 h 606665"/>
              <a:gd name="connsiteX11" fmla="*/ 755760 w 764637"/>
              <a:gd name="connsiteY11" fmla="*/ 258054 h 606665"/>
              <a:gd name="connsiteX12" fmla="*/ 605433 w 764637"/>
              <a:gd name="connsiteY12" fmla="*/ 227856 h 606665"/>
              <a:gd name="connsiteX13" fmla="*/ 759240 w 764637"/>
              <a:gd name="connsiteY13" fmla="*/ 320064 h 606665"/>
              <a:gd name="connsiteX14" fmla="*/ 574269 w 764637"/>
              <a:gd name="connsiteY14" fmla="*/ 311147 h 606665"/>
              <a:gd name="connsiteX15" fmla="*/ 420912 w 764637"/>
              <a:gd name="connsiteY15" fmla="*/ 389128 h 606665"/>
              <a:gd name="connsiteX16" fmla="*/ 171412 w 764637"/>
              <a:gd name="connsiteY16" fmla="*/ 599286 h 606665"/>
              <a:gd name="connsiteX17" fmla="*/ 272493 w 764637"/>
              <a:gd name="connsiteY17" fmla="*/ 43112 h 606665"/>
              <a:gd name="connsiteX0" fmla="*/ 272493 w 764637"/>
              <a:gd name="connsiteY0" fmla="*/ 41256 h 604809"/>
              <a:gd name="connsiteX1" fmla="*/ 304454 w 764637"/>
              <a:gd name="connsiteY1" fmla="*/ 88279 h 604809"/>
              <a:gd name="connsiteX2" fmla="*/ 134752 w 764637"/>
              <a:gd name="connsiteY2" fmla="*/ 361238 h 604809"/>
              <a:gd name="connsiteX3" fmla="*/ 324150 w 764637"/>
              <a:gd name="connsiteY3" fmla="*/ 179985 h 604809"/>
              <a:gd name="connsiteX4" fmla="*/ 392690 w 764637"/>
              <a:gd name="connsiteY4" fmla="*/ 127217 h 604809"/>
              <a:gd name="connsiteX5" fmla="*/ 577826 w 764637"/>
              <a:gd name="connsiteY5" fmla="*/ 46014 h 604809"/>
              <a:gd name="connsiteX6" fmla="*/ 496626 w 764637"/>
              <a:gd name="connsiteY6" fmla="*/ 62255 h 604809"/>
              <a:gd name="connsiteX7" fmla="*/ 681763 w 764637"/>
              <a:gd name="connsiteY7" fmla="*/ 541 h 604809"/>
              <a:gd name="connsiteX8" fmla="*/ 551842 w 764637"/>
              <a:gd name="connsiteY8" fmla="*/ 146706 h 604809"/>
              <a:gd name="connsiteX9" fmla="*/ 727236 w 764637"/>
              <a:gd name="connsiteY9" fmla="*/ 26526 h 604809"/>
              <a:gd name="connsiteX10" fmla="*/ 594067 w 764637"/>
              <a:gd name="connsiteY10" fmla="*/ 192180 h 604809"/>
              <a:gd name="connsiteX11" fmla="*/ 755760 w 764637"/>
              <a:gd name="connsiteY11" fmla="*/ 256198 h 604809"/>
              <a:gd name="connsiteX12" fmla="*/ 605433 w 764637"/>
              <a:gd name="connsiteY12" fmla="*/ 226000 h 604809"/>
              <a:gd name="connsiteX13" fmla="*/ 759240 w 764637"/>
              <a:gd name="connsiteY13" fmla="*/ 318208 h 604809"/>
              <a:gd name="connsiteX14" fmla="*/ 574269 w 764637"/>
              <a:gd name="connsiteY14" fmla="*/ 309291 h 604809"/>
              <a:gd name="connsiteX15" fmla="*/ 420912 w 764637"/>
              <a:gd name="connsiteY15" fmla="*/ 387272 h 604809"/>
              <a:gd name="connsiteX16" fmla="*/ 171412 w 764637"/>
              <a:gd name="connsiteY16" fmla="*/ 597430 h 604809"/>
              <a:gd name="connsiteX17" fmla="*/ 272493 w 764637"/>
              <a:gd name="connsiteY17" fmla="*/ 41256 h 604809"/>
              <a:gd name="connsiteX0" fmla="*/ 272493 w 764637"/>
              <a:gd name="connsiteY0" fmla="*/ 41256 h 604809"/>
              <a:gd name="connsiteX1" fmla="*/ 397401 w 764637"/>
              <a:gd name="connsiteY1" fmla="*/ 121735 h 604809"/>
              <a:gd name="connsiteX2" fmla="*/ 134752 w 764637"/>
              <a:gd name="connsiteY2" fmla="*/ 361238 h 604809"/>
              <a:gd name="connsiteX3" fmla="*/ 324150 w 764637"/>
              <a:gd name="connsiteY3" fmla="*/ 179985 h 604809"/>
              <a:gd name="connsiteX4" fmla="*/ 392690 w 764637"/>
              <a:gd name="connsiteY4" fmla="*/ 127217 h 604809"/>
              <a:gd name="connsiteX5" fmla="*/ 577826 w 764637"/>
              <a:gd name="connsiteY5" fmla="*/ 46014 h 604809"/>
              <a:gd name="connsiteX6" fmla="*/ 496626 w 764637"/>
              <a:gd name="connsiteY6" fmla="*/ 62255 h 604809"/>
              <a:gd name="connsiteX7" fmla="*/ 681763 w 764637"/>
              <a:gd name="connsiteY7" fmla="*/ 541 h 604809"/>
              <a:gd name="connsiteX8" fmla="*/ 551842 w 764637"/>
              <a:gd name="connsiteY8" fmla="*/ 146706 h 604809"/>
              <a:gd name="connsiteX9" fmla="*/ 727236 w 764637"/>
              <a:gd name="connsiteY9" fmla="*/ 26526 h 604809"/>
              <a:gd name="connsiteX10" fmla="*/ 594067 w 764637"/>
              <a:gd name="connsiteY10" fmla="*/ 192180 h 604809"/>
              <a:gd name="connsiteX11" fmla="*/ 755760 w 764637"/>
              <a:gd name="connsiteY11" fmla="*/ 256198 h 604809"/>
              <a:gd name="connsiteX12" fmla="*/ 605433 w 764637"/>
              <a:gd name="connsiteY12" fmla="*/ 226000 h 604809"/>
              <a:gd name="connsiteX13" fmla="*/ 759240 w 764637"/>
              <a:gd name="connsiteY13" fmla="*/ 318208 h 604809"/>
              <a:gd name="connsiteX14" fmla="*/ 574269 w 764637"/>
              <a:gd name="connsiteY14" fmla="*/ 309291 h 604809"/>
              <a:gd name="connsiteX15" fmla="*/ 420912 w 764637"/>
              <a:gd name="connsiteY15" fmla="*/ 387272 h 604809"/>
              <a:gd name="connsiteX16" fmla="*/ 171412 w 764637"/>
              <a:gd name="connsiteY16" fmla="*/ 597430 h 604809"/>
              <a:gd name="connsiteX17" fmla="*/ 272493 w 764637"/>
              <a:gd name="connsiteY17" fmla="*/ 41256 h 604809"/>
              <a:gd name="connsiteX0" fmla="*/ 272493 w 764637"/>
              <a:gd name="connsiteY0" fmla="*/ 41256 h 604809"/>
              <a:gd name="connsiteX1" fmla="*/ 397401 w 764637"/>
              <a:gd name="connsiteY1" fmla="*/ 121735 h 604809"/>
              <a:gd name="connsiteX2" fmla="*/ 134752 w 764637"/>
              <a:gd name="connsiteY2" fmla="*/ 361238 h 604809"/>
              <a:gd name="connsiteX3" fmla="*/ 324150 w 764637"/>
              <a:gd name="connsiteY3" fmla="*/ 179985 h 604809"/>
              <a:gd name="connsiteX4" fmla="*/ 392690 w 764637"/>
              <a:gd name="connsiteY4" fmla="*/ 127217 h 604809"/>
              <a:gd name="connsiteX5" fmla="*/ 577826 w 764637"/>
              <a:gd name="connsiteY5" fmla="*/ 46014 h 604809"/>
              <a:gd name="connsiteX6" fmla="*/ 496626 w 764637"/>
              <a:gd name="connsiteY6" fmla="*/ 62255 h 604809"/>
              <a:gd name="connsiteX7" fmla="*/ 681763 w 764637"/>
              <a:gd name="connsiteY7" fmla="*/ 541 h 604809"/>
              <a:gd name="connsiteX8" fmla="*/ 551842 w 764637"/>
              <a:gd name="connsiteY8" fmla="*/ 146706 h 604809"/>
              <a:gd name="connsiteX9" fmla="*/ 727236 w 764637"/>
              <a:gd name="connsiteY9" fmla="*/ 26526 h 604809"/>
              <a:gd name="connsiteX10" fmla="*/ 594067 w 764637"/>
              <a:gd name="connsiteY10" fmla="*/ 192180 h 604809"/>
              <a:gd name="connsiteX11" fmla="*/ 755760 w 764637"/>
              <a:gd name="connsiteY11" fmla="*/ 256198 h 604809"/>
              <a:gd name="connsiteX12" fmla="*/ 605433 w 764637"/>
              <a:gd name="connsiteY12" fmla="*/ 226000 h 604809"/>
              <a:gd name="connsiteX13" fmla="*/ 759240 w 764637"/>
              <a:gd name="connsiteY13" fmla="*/ 318208 h 604809"/>
              <a:gd name="connsiteX14" fmla="*/ 574269 w 764637"/>
              <a:gd name="connsiteY14" fmla="*/ 309291 h 604809"/>
              <a:gd name="connsiteX15" fmla="*/ 420912 w 764637"/>
              <a:gd name="connsiteY15" fmla="*/ 387272 h 604809"/>
              <a:gd name="connsiteX16" fmla="*/ 171412 w 764637"/>
              <a:gd name="connsiteY16" fmla="*/ 597430 h 604809"/>
              <a:gd name="connsiteX17" fmla="*/ 272493 w 764637"/>
              <a:gd name="connsiteY17" fmla="*/ 41256 h 604809"/>
              <a:gd name="connsiteX0" fmla="*/ 271515 w 763659"/>
              <a:gd name="connsiteY0" fmla="*/ 41256 h 604809"/>
              <a:gd name="connsiteX1" fmla="*/ 396423 w 763659"/>
              <a:gd name="connsiteY1" fmla="*/ 121735 h 604809"/>
              <a:gd name="connsiteX2" fmla="*/ 133774 w 763659"/>
              <a:gd name="connsiteY2" fmla="*/ 361238 h 604809"/>
              <a:gd name="connsiteX3" fmla="*/ 323172 w 763659"/>
              <a:gd name="connsiteY3" fmla="*/ 179985 h 604809"/>
              <a:gd name="connsiteX4" fmla="*/ 391712 w 763659"/>
              <a:gd name="connsiteY4" fmla="*/ 127217 h 604809"/>
              <a:gd name="connsiteX5" fmla="*/ 576848 w 763659"/>
              <a:gd name="connsiteY5" fmla="*/ 46014 h 604809"/>
              <a:gd name="connsiteX6" fmla="*/ 495648 w 763659"/>
              <a:gd name="connsiteY6" fmla="*/ 62255 h 604809"/>
              <a:gd name="connsiteX7" fmla="*/ 680785 w 763659"/>
              <a:gd name="connsiteY7" fmla="*/ 541 h 604809"/>
              <a:gd name="connsiteX8" fmla="*/ 550864 w 763659"/>
              <a:gd name="connsiteY8" fmla="*/ 146706 h 604809"/>
              <a:gd name="connsiteX9" fmla="*/ 726258 w 763659"/>
              <a:gd name="connsiteY9" fmla="*/ 26526 h 604809"/>
              <a:gd name="connsiteX10" fmla="*/ 593089 w 763659"/>
              <a:gd name="connsiteY10" fmla="*/ 192180 h 604809"/>
              <a:gd name="connsiteX11" fmla="*/ 754782 w 763659"/>
              <a:gd name="connsiteY11" fmla="*/ 256198 h 604809"/>
              <a:gd name="connsiteX12" fmla="*/ 604455 w 763659"/>
              <a:gd name="connsiteY12" fmla="*/ 226000 h 604809"/>
              <a:gd name="connsiteX13" fmla="*/ 758262 w 763659"/>
              <a:gd name="connsiteY13" fmla="*/ 318208 h 604809"/>
              <a:gd name="connsiteX14" fmla="*/ 573291 w 763659"/>
              <a:gd name="connsiteY14" fmla="*/ 309291 h 604809"/>
              <a:gd name="connsiteX15" fmla="*/ 419934 w 763659"/>
              <a:gd name="connsiteY15" fmla="*/ 387272 h 604809"/>
              <a:gd name="connsiteX16" fmla="*/ 170434 w 763659"/>
              <a:gd name="connsiteY16" fmla="*/ 597430 h 604809"/>
              <a:gd name="connsiteX17" fmla="*/ 271515 w 763659"/>
              <a:gd name="connsiteY17" fmla="*/ 41256 h 604809"/>
              <a:gd name="connsiteX0" fmla="*/ 271515 w 763659"/>
              <a:gd name="connsiteY0" fmla="*/ 41256 h 604809"/>
              <a:gd name="connsiteX1" fmla="*/ 396423 w 763659"/>
              <a:gd name="connsiteY1" fmla="*/ 121735 h 604809"/>
              <a:gd name="connsiteX2" fmla="*/ 133774 w 763659"/>
              <a:gd name="connsiteY2" fmla="*/ 361238 h 604809"/>
              <a:gd name="connsiteX3" fmla="*/ 323172 w 763659"/>
              <a:gd name="connsiteY3" fmla="*/ 179985 h 604809"/>
              <a:gd name="connsiteX4" fmla="*/ 391712 w 763659"/>
              <a:gd name="connsiteY4" fmla="*/ 127217 h 604809"/>
              <a:gd name="connsiteX5" fmla="*/ 495648 w 763659"/>
              <a:gd name="connsiteY5" fmla="*/ 62255 h 604809"/>
              <a:gd name="connsiteX6" fmla="*/ 680785 w 763659"/>
              <a:gd name="connsiteY6" fmla="*/ 541 h 604809"/>
              <a:gd name="connsiteX7" fmla="*/ 550864 w 763659"/>
              <a:gd name="connsiteY7" fmla="*/ 146706 h 604809"/>
              <a:gd name="connsiteX8" fmla="*/ 726258 w 763659"/>
              <a:gd name="connsiteY8" fmla="*/ 26526 h 604809"/>
              <a:gd name="connsiteX9" fmla="*/ 593089 w 763659"/>
              <a:gd name="connsiteY9" fmla="*/ 192180 h 604809"/>
              <a:gd name="connsiteX10" fmla="*/ 754782 w 763659"/>
              <a:gd name="connsiteY10" fmla="*/ 256198 h 604809"/>
              <a:gd name="connsiteX11" fmla="*/ 604455 w 763659"/>
              <a:gd name="connsiteY11" fmla="*/ 226000 h 604809"/>
              <a:gd name="connsiteX12" fmla="*/ 758262 w 763659"/>
              <a:gd name="connsiteY12" fmla="*/ 318208 h 604809"/>
              <a:gd name="connsiteX13" fmla="*/ 573291 w 763659"/>
              <a:gd name="connsiteY13" fmla="*/ 309291 h 604809"/>
              <a:gd name="connsiteX14" fmla="*/ 419934 w 763659"/>
              <a:gd name="connsiteY14" fmla="*/ 387272 h 604809"/>
              <a:gd name="connsiteX15" fmla="*/ 170434 w 763659"/>
              <a:gd name="connsiteY15" fmla="*/ 597430 h 604809"/>
              <a:gd name="connsiteX16" fmla="*/ 271515 w 763659"/>
              <a:gd name="connsiteY16" fmla="*/ 41256 h 604809"/>
              <a:gd name="connsiteX0" fmla="*/ 271515 w 763659"/>
              <a:gd name="connsiteY0" fmla="*/ 41437 h 604990"/>
              <a:gd name="connsiteX1" fmla="*/ 396423 w 763659"/>
              <a:gd name="connsiteY1" fmla="*/ 121916 h 604990"/>
              <a:gd name="connsiteX2" fmla="*/ 133774 w 763659"/>
              <a:gd name="connsiteY2" fmla="*/ 361419 h 604990"/>
              <a:gd name="connsiteX3" fmla="*/ 323172 w 763659"/>
              <a:gd name="connsiteY3" fmla="*/ 180166 h 604990"/>
              <a:gd name="connsiteX4" fmla="*/ 391712 w 763659"/>
              <a:gd name="connsiteY4" fmla="*/ 127398 h 604990"/>
              <a:gd name="connsiteX5" fmla="*/ 439880 w 763659"/>
              <a:gd name="connsiteY5" fmla="*/ 42363 h 604990"/>
              <a:gd name="connsiteX6" fmla="*/ 680785 w 763659"/>
              <a:gd name="connsiteY6" fmla="*/ 722 h 604990"/>
              <a:gd name="connsiteX7" fmla="*/ 550864 w 763659"/>
              <a:gd name="connsiteY7" fmla="*/ 146887 h 604990"/>
              <a:gd name="connsiteX8" fmla="*/ 726258 w 763659"/>
              <a:gd name="connsiteY8" fmla="*/ 26707 h 604990"/>
              <a:gd name="connsiteX9" fmla="*/ 593089 w 763659"/>
              <a:gd name="connsiteY9" fmla="*/ 192361 h 604990"/>
              <a:gd name="connsiteX10" fmla="*/ 754782 w 763659"/>
              <a:gd name="connsiteY10" fmla="*/ 256379 h 604990"/>
              <a:gd name="connsiteX11" fmla="*/ 604455 w 763659"/>
              <a:gd name="connsiteY11" fmla="*/ 226181 h 604990"/>
              <a:gd name="connsiteX12" fmla="*/ 758262 w 763659"/>
              <a:gd name="connsiteY12" fmla="*/ 318389 h 604990"/>
              <a:gd name="connsiteX13" fmla="*/ 573291 w 763659"/>
              <a:gd name="connsiteY13" fmla="*/ 309472 h 604990"/>
              <a:gd name="connsiteX14" fmla="*/ 419934 w 763659"/>
              <a:gd name="connsiteY14" fmla="*/ 387453 h 604990"/>
              <a:gd name="connsiteX15" fmla="*/ 170434 w 763659"/>
              <a:gd name="connsiteY15" fmla="*/ 597611 h 604990"/>
              <a:gd name="connsiteX16" fmla="*/ 271515 w 763659"/>
              <a:gd name="connsiteY16" fmla="*/ 41437 h 604990"/>
              <a:gd name="connsiteX0" fmla="*/ 271515 w 763659"/>
              <a:gd name="connsiteY0" fmla="*/ 41437 h 604990"/>
              <a:gd name="connsiteX1" fmla="*/ 396423 w 763659"/>
              <a:gd name="connsiteY1" fmla="*/ 121916 h 604990"/>
              <a:gd name="connsiteX2" fmla="*/ 133774 w 763659"/>
              <a:gd name="connsiteY2" fmla="*/ 361419 h 604990"/>
              <a:gd name="connsiteX3" fmla="*/ 323172 w 763659"/>
              <a:gd name="connsiteY3" fmla="*/ 180166 h 604990"/>
              <a:gd name="connsiteX4" fmla="*/ 404494 w 763659"/>
              <a:gd name="connsiteY4" fmla="*/ 129729 h 604990"/>
              <a:gd name="connsiteX5" fmla="*/ 439880 w 763659"/>
              <a:gd name="connsiteY5" fmla="*/ 42363 h 604990"/>
              <a:gd name="connsiteX6" fmla="*/ 680785 w 763659"/>
              <a:gd name="connsiteY6" fmla="*/ 722 h 604990"/>
              <a:gd name="connsiteX7" fmla="*/ 550864 w 763659"/>
              <a:gd name="connsiteY7" fmla="*/ 146887 h 604990"/>
              <a:gd name="connsiteX8" fmla="*/ 726258 w 763659"/>
              <a:gd name="connsiteY8" fmla="*/ 26707 h 604990"/>
              <a:gd name="connsiteX9" fmla="*/ 593089 w 763659"/>
              <a:gd name="connsiteY9" fmla="*/ 192361 h 604990"/>
              <a:gd name="connsiteX10" fmla="*/ 754782 w 763659"/>
              <a:gd name="connsiteY10" fmla="*/ 256379 h 604990"/>
              <a:gd name="connsiteX11" fmla="*/ 604455 w 763659"/>
              <a:gd name="connsiteY11" fmla="*/ 226181 h 604990"/>
              <a:gd name="connsiteX12" fmla="*/ 758262 w 763659"/>
              <a:gd name="connsiteY12" fmla="*/ 318389 h 604990"/>
              <a:gd name="connsiteX13" fmla="*/ 573291 w 763659"/>
              <a:gd name="connsiteY13" fmla="*/ 309472 h 604990"/>
              <a:gd name="connsiteX14" fmla="*/ 419934 w 763659"/>
              <a:gd name="connsiteY14" fmla="*/ 387453 h 604990"/>
              <a:gd name="connsiteX15" fmla="*/ 170434 w 763659"/>
              <a:gd name="connsiteY15" fmla="*/ 597611 h 604990"/>
              <a:gd name="connsiteX16" fmla="*/ 271515 w 763659"/>
              <a:gd name="connsiteY16" fmla="*/ 41437 h 604990"/>
              <a:gd name="connsiteX0" fmla="*/ 271515 w 763659"/>
              <a:gd name="connsiteY0" fmla="*/ 41972 h 605525"/>
              <a:gd name="connsiteX1" fmla="*/ 396423 w 763659"/>
              <a:gd name="connsiteY1" fmla="*/ 122451 h 605525"/>
              <a:gd name="connsiteX2" fmla="*/ 133774 w 763659"/>
              <a:gd name="connsiteY2" fmla="*/ 361954 h 605525"/>
              <a:gd name="connsiteX3" fmla="*/ 323172 w 763659"/>
              <a:gd name="connsiteY3" fmla="*/ 180701 h 605525"/>
              <a:gd name="connsiteX4" fmla="*/ 404494 w 763659"/>
              <a:gd name="connsiteY4" fmla="*/ 130264 h 605525"/>
              <a:gd name="connsiteX5" fmla="*/ 500609 w 763659"/>
              <a:gd name="connsiteY5" fmla="*/ 17651 h 605525"/>
              <a:gd name="connsiteX6" fmla="*/ 680785 w 763659"/>
              <a:gd name="connsiteY6" fmla="*/ 1257 h 605525"/>
              <a:gd name="connsiteX7" fmla="*/ 550864 w 763659"/>
              <a:gd name="connsiteY7" fmla="*/ 147422 h 605525"/>
              <a:gd name="connsiteX8" fmla="*/ 726258 w 763659"/>
              <a:gd name="connsiteY8" fmla="*/ 27242 h 605525"/>
              <a:gd name="connsiteX9" fmla="*/ 593089 w 763659"/>
              <a:gd name="connsiteY9" fmla="*/ 192896 h 605525"/>
              <a:gd name="connsiteX10" fmla="*/ 754782 w 763659"/>
              <a:gd name="connsiteY10" fmla="*/ 256914 h 605525"/>
              <a:gd name="connsiteX11" fmla="*/ 604455 w 763659"/>
              <a:gd name="connsiteY11" fmla="*/ 226716 h 605525"/>
              <a:gd name="connsiteX12" fmla="*/ 758262 w 763659"/>
              <a:gd name="connsiteY12" fmla="*/ 318924 h 605525"/>
              <a:gd name="connsiteX13" fmla="*/ 573291 w 763659"/>
              <a:gd name="connsiteY13" fmla="*/ 310007 h 605525"/>
              <a:gd name="connsiteX14" fmla="*/ 419934 w 763659"/>
              <a:gd name="connsiteY14" fmla="*/ 387988 h 605525"/>
              <a:gd name="connsiteX15" fmla="*/ 170434 w 763659"/>
              <a:gd name="connsiteY15" fmla="*/ 598146 h 605525"/>
              <a:gd name="connsiteX16" fmla="*/ 271515 w 763659"/>
              <a:gd name="connsiteY16" fmla="*/ 41972 h 605525"/>
              <a:gd name="connsiteX0" fmla="*/ 271515 w 763659"/>
              <a:gd name="connsiteY0" fmla="*/ 41972 h 605525"/>
              <a:gd name="connsiteX1" fmla="*/ 396423 w 763659"/>
              <a:gd name="connsiteY1" fmla="*/ 122451 h 605525"/>
              <a:gd name="connsiteX2" fmla="*/ 133774 w 763659"/>
              <a:gd name="connsiteY2" fmla="*/ 361954 h 605525"/>
              <a:gd name="connsiteX3" fmla="*/ 323172 w 763659"/>
              <a:gd name="connsiteY3" fmla="*/ 180701 h 605525"/>
              <a:gd name="connsiteX4" fmla="*/ 404494 w 763659"/>
              <a:gd name="connsiteY4" fmla="*/ 130264 h 605525"/>
              <a:gd name="connsiteX5" fmla="*/ 500609 w 763659"/>
              <a:gd name="connsiteY5" fmla="*/ 17651 h 605525"/>
              <a:gd name="connsiteX6" fmla="*/ 680785 w 763659"/>
              <a:gd name="connsiteY6" fmla="*/ 1257 h 605525"/>
              <a:gd name="connsiteX7" fmla="*/ 548570 w 763659"/>
              <a:gd name="connsiteY7" fmla="*/ 87573 h 605525"/>
              <a:gd name="connsiteX8" fmla="*/ 726258 w 763659"/>
              <a:gd name="connsiteY8" fmla="*/ 27242 h 605525"/>
              <a:gd name="connsiteX9" fmla="*/ 593089 w 763659"/>
              <a:gd name="connsiteY9" fmla="*/ 192896 h 605525"/>
              <a:gd name="connsiteX10" fmla="*/ 754782 w 763659"/>
              <a:gd name="connsiteY10" fmla="*/ 256914 h 605525"/>
              <a:gd name="connsiteX11" fmla="*/ 604455 w 763659"/>
              <a:gd name="connsiteY11" fmla="*/ 226716 h 605525"/>
              <a:gd name="connsiteX12" fmla="*/ 758262 w 763659"/>
              <a:gd name="connsiteY12" fmla="*/ 318924 h 605525"/>
              <a:gd name="connsiteX13" fmla="*/ 573291 w 763659"/>
              <a:gd name="connsiteY13" fmla="*/ 310007 h 605525"/>
              <a:gd name="connsiteX14" fmla="*/ 419934 w 763659"/>
              <a:gd name="connsiteY14" fmla="*/ 387988 h 605525"/>
              <a:gd name="connsiteX15" fmla="*/ 170434 w 763659"/>
              <a:gd name="connsiteY15" fmla="*/ 598146 h 605525"/>
              <a:gd name="connsiteX16" fmla="*/ 271515 w 763659"/>
              <a:gd name="connsiteY16" fmla="*/ 41972 h 605525"/>
              <a:gd name="connsiteX0" fmla="*/ 271515 w 763659"/>
              <a:gd name="connsiteY0" fmla="*/ 41972 h 605525"/>
              <a:gd name="connsiteX1" fmla="*/ 396423 w 763659"/>
              <a:gd name="connsiteY1" fmla="*/ 122451 h 605525"/>
              <a:gd name="connsiteX2" fmla="*/ 133774 w 763659"/>
              <a:gd name="connsiteY2" fmla="*/ 361954 h 605525"/>
              <a:gd name="connsiteX3" fmla="*/ 323172 w 763659"/>
              <a:gd name="connsiteY3" fmla="*/ 180701 h 605525"/>
              <a:gd name="connsiteX4" fmla="*/ 404494 w 763659"/>
              <a:gd name="connsiteY4" fmla="*/ 130264 h 605525"/>
              <a:gd name="connsiteX5" fmla="*/ 500609 w 763659"/>
              <a:gd name="connsiteY5" fmla="*/ 17651 h 605525"/>
              <a:gd name="connsiteX6" fmla="*/ 680785 w 763659"/>
              <a:gd name="connsiteY6" fmla="*/ 1257 h 605525"/>
              <a:gd name="connsiteX7" fmla="*/ 548570 w 763659"/>
              <a:gd name="connsiteY7" fmla="*/ 87573 h 605525"/>
              <a:gd name="connsiteX8" fmla="*/ 726258 w 763659"/>
              <a:gd name="connsiteY8" fmla="*/ 27242 h 605525"/>
              <a:gd name="connsiteX9" fmla="*/ 569876 w 763659"/>
              <a:gd name="connsiteY9" fmla="*/ 139141 h 605525"/>
              <a:gd name="connsiteX10" fmla="*/ 754782 w 763659"/>
              <a:gd name="connsiteY10" fmla="*/ 256914 h 605525"/>
              <a:gd name="connsiteX11" fmla="*/ 604455 w 763659"/>
              <a:gd name="connsiteY11" fmla="*/ 226716 h 605525"/>
              <a:gd name="connsiteX12" fmla="*/ 758262 w 763659"/>
              <a:gd name="connsiteY12" fmla="*/ 318924 h 605525"/>
              <a:gd name="connsiteX13" fmla="*/ 573291 w 763659"/>
              <a:gd name="connsiteY13" fmla="*/ 310007 h 605525"/>
              <a:gd name="connsiteX14" fmla="*/ 419934 w 763659"/>
              <a:gd name="connsiteY14" fmla="*/ 387988 h 605525"/>
              <a:gd name="connsiteX15" fmla="*/ 170434 w 763659"/>
              <a:gd name="connsiteY15" fmla="*/ 598146 h 605525"/>
              <a:gd name="connsiteX16" fmla="*/ 271515 w 763659"/>
              <a:gd name="connsiteY16" fmla="*/ 41972 h 605525"/>
              <a:gd name="connsiteX0" fmla="*/ 271515 w 779110"/>
              <a:gd name="connsiteY0" fmla="*/ 41972 h 605525"/>
              <a:gd name="connsiteX1" fmla="*/ 396423 w 779110"/>
              <a:gd name="connsiteY1" fmla="*/ 122451 h 605525"/>
              <a:gd name="connsiteX2" fmla="*/ 133774 w 779110"/>
              <a:gd name="connsiteY2" fmla="*/ 361954 h 605525"/>
              <a:gd name="connsiteX3" fmla="*/ 323172 w 779110"/>
              <a:gd name="connsiteY3" fmla="*/ 180701 h 605525"/>
              <a:gd name="connsiteX4" fmla="*/ 404494 w 779110"/>
              <a:gd name="connsiteY4" fmla="*/ 130264 h 605525"/>
              <a:gd name="connsiteX5" fmla="*/ 500609 w 779110"/>
              <a:gd name="connsiteY5" fmla="*/ 17651 h 605525"/>
              <a:gd name="connsiteX6" fmla="*/ 680785 w 779110"/>
              <a:gd name="connsiteY6" fmla="*/ 1257 h 605525"/>
              <a:gd name="connsiteX7" fmla="*/ 548570 w 779110"/>
              <a:gd name="connsiteY7" fmla="*/ 87573 h 605525"/>
              <a:gd name="connsiteX8" fmla="*/ 770356 w 779110"/>
              <a:gd name="connsiteY8" fmla="*/ 147539 h 605525"/>
              <a:gd name="connsiteX9" fmla="*/ 569876 w 779110"/>
              <a:gd name="connsiteY9" fmla="*/ 139141 h 605525"/>
              <a:gd name="connsiteX10" fmla="*/ 754782 w 779110"/>
              <a:gd name="connsiteY10" fmla="*/ 256914 h 605525"/>
              <a:gd name="connsiteX11" fmla="*/ 604455 w 779110"/>
              <a:gd name="connsiteY11" fmla="*/ 226716 h 605525"/>
              <a:gd name="connsiteX12" fmla="*/ 758262 w 779110"/>
              <a:gd name="connsiteY12" fmla="*/ 318924 h 605525"/>
              <a:gd name="connsiteX13" fmla="*/ 573291 w 779110"/>
              <a:gd name="connsiteY13" fmla="*/ 310007 h 605525"/>
              <a:gd name="connsiteX14" fmla="*/ 419934 w 779110"/>
              <a:gd name="connsiteY14" fmla="*/ 387988 h 605525"/>
              <a:gd name="connsiteX15" fmla="*/ 170434 w 779110"/>
              <a:gd name="connsiteY15" fmla="*/ 598146 h 605525"/>
              <a:gd name="connsiteX16" fmla="*/ 271515 w 779110"/>
              <a:gd name="connsiteY16" fmla="*/ 41972 h 605525"/>
              <a:gd name="connsiteX0" fmla="*/ 271515 w 779110"/>
              <a:gd name="connsiteY0" fmla="*/ 41972 h 605525"/>
              <a:gd name="connsiteX1" fmla="*/ 396423 w 779110"/>
              <a:gd name="connsiteY1" fmla="*/ 122451 h 605525"/>
              <a:gd name="connsiteX2" fmla="*/ 133774 w 779110"/>
              <a:gd name="connsiteY2" fmla="*/ 361954 h 605525"/>
              <a:gd name="connsiteX3" fmla="*/ 323172 w 779110"/>
              <a:gd name="connsiteY3" fmla="*/ 180701 h 605525"/>
              <a:gd name="connsiteX4" fmla="*/ 404494 w 779110"/>
              <a:gd name="connsiteY4" fmla="*/ 130264 h 605525"/>
              <a:gd name="connsiteX5" fmla="*/ 500609 w 779110"/>
              <a:gd name="connsiteY5" fmla="*/ 17651 h 605525"/>
              <a:gd name="connsiteX6" fmla="*/ 680785 w 779110"/>
              <a:gd name="connsiteY6" fmla="*/ 1257 h 605525"/>
              <a:gd name="connsiteX7" fmla="*/ 548570 w 779110"/>
              <a:gd name="connsiteY7" fmla="*/ 87573 h 605525"/>
              <a:gd name="connsiteX8" fmla="*/ 770356 w 779110"/>
              <a:gd name="connsiteY8" fmla="*/ 147539 h 605525"/>
              <a:gd name="connsiteX9" fmla="*/ 569876 w 779110"/>
              <a:gd name="connsiteY9" fmla="*/ 139141 h 605525"/>
              <a:gd name="connsiteX10" fmla="*/ 754782 w 779110"/>
              <a:gd name="connsiteY10" fmla="*/ 256914 h 605525"/>
              <a:gd name="connsiteX11" fmla="*/ 604455 w 779110"/>
              <a:gd name="connsiteY11" fmla="*/ 226716 h 605525"/>
              <a:gd name="connsiteX12" fmla="*/ 758262 w 779110"/>
              <a:gd name="connsiteY12" fmla="*/ 318924 h 605525"/>
              <a:gd name="connsiteX13" fmla="*/ 573291 w 779110"/>
              <a:gd name="connsiteY13" fmla="*/ 310007 h 605525"/>
              <a:gd name="connsiteX14" fmla="*/ 419934 w 779110"/>
              <a:gd name="connsiteY14" fmla="*/ 387988 h 605525"/>
              <a:gd name="connsiteX15" fmla="*/ 170434 w 779110"/>
              <a:gd name="connsiteY15" fmla="*/ 598146 h 605525"/>
              <a:gd name="connsiteX16" fmla="*/ 271515 w 779110"/>
              <a:gd name="connsiteY16" fmla="*/ 41972 h 605525"/>
              <a:gd name="connsiteX0" fmla="*/ 271515 w 779110"/>
              <a:gd name="connsiteY0" fmla="*/ 41972 h 605525"/>
              <a:gd name="connsiteX1" fmla="*/ 396423 w 779110"/>
              <a:gd name="connsiteY1" fmla="*/ 122451 h 605525"/>
              <a:gd name="connsiteX2" fmla="*/ 133774 w 779110"/>
              <a:gd name="connsiteY2" fmla="*/ 361954 h 605525"/>
              <a:gd name="connsiteX3" fmla="*/ 323172 w 779110"/>
              <a:gd name="connsiteY3" fmla="*/ 180701 h 605525"/>
              <a:gd name="connsiteX4" fmla="*/ 404494 w 779110"/>
              <a:gd name="connsiteY4" fmla="*/ 130264 h 605525"/>
              <a:gd name="connsiteX5" fmla="*/ 500609 w 779110"/>
              <a:gd name="connsiteY5" fmla="*/ 17651 h 605525"/>
              <a:gd name="connsiteX6" fmla="*/ 680785 w 779110"/>
              <a:gd name="connsiteY6" fmla="*/ 1257 h 605525"/>
              <a:gd name="connsiteX7" fmla="*/ 548570 w 779110"/>
              <a:gd name="connsiteY7" fmla="*/ 87573 h 605525"/>
              <a:gd name="connsiteX8" fmla="*/ 770356 w 779110"/>
              <a:gd name="connsiteY8" fmla="*/ 147539 h 605525"/>
              <a:gd name="connsiteX9" fmla="*/ 569876 w 779110"/>
              <a:gd name="connsiteY9" fmla="*/ 139141 h 605525"/>
              <a:gd name="connsiteX10" fmla="*/ 754782 w 779110"/>
              <a:gd name="connsiteY10" fmla="*/ 256914 h 605525"/>
              <a:gd name="connsiteX11" fmla="*/ 604455 w 779110"/>
              <a:gd name="connsiteY11" fmla="*/ 226716 h 605525"/>
              <a:gd name="connsiteX12" fmla="*/ 758262 w 779110"/>
              <a:gd name="connsiteY12" fmla="*/ 318924 h 605525"/>
              <a:gd name="connsiteX13" fmla="*/ 573291 w 779110"/>
              <a:gd name="connsiteY13" fmla="*/ 310007 h 605525"/>
              <a:gd name="connsiteX14" fmla="*/ 419934 w 779110"/>
              <a:gd name="connsiteY14" fmla="*/ 387988 h 605525"/>
              <a:gd name="connsiteX15" fmla="*/ 170434 w 779110"/>
              <a:gd name="connsiteY15" fmla="*/ 598146 h 605525"/>
              <a:gd name="connsiteX16" fmla="*/ 271515 w 779110"/>
              <a:gd name="connsiteY16" fmla="*/ 41972 h 605525"/>
              <a:gd name="connsiteX0" fmla="*/ 271515 w 777150"/>
              <a:gd name="connsiteY0" fmla="*/ 41972 h 605525"/>
              <a:gd name="connsiteX1" fmla="*/ 396423 w 777150"/>
              <a:gd name="connsiteY1" fmla="*/ 122451 h 605525"/>
              <a:gd name="connsiteX2" fmla="*/ 133774 w 777150"/>
              <a:gd name="connsiteY2" fmla="*/ 361954 h 605525"/>
              <a:gd name="connsiteX3" fmla="*/ 323172 w 777150"/>
              <a:gd name="connsiteY3" fmla="*/ 180701 h 605525"/>
              <a:gd name="connsiteX4" fmla="*/ 404494 w 777150"/>
              <a:gd name="connsiteY4" fmla="*/ 130264 h 605525"/>
              <a:gd name="connsiteX5" fmla="*/ 500609 w 777150"/>
              <a:gd name="connsiteY5" fmla="*/ 17651 h 605525"/>
              <a:gd name="connsiteX6" fmla="*/ 680785 w 777150"/>
              <a:gd name="connsiteY6" fmla="*/ 1257 h 605525"/>
              <a:gd name="connsiteX7" fmla="*/ 548570 w 777150"/>
              <a:gd name="connsiteY7" fmla="*/ 87573 h 605525"/>
              <a:gd name="connsiteX8" fmla="*/ 770356 w 777150"/>
              <a:gd name="connsiteY8" fmla="*/ 147539 h 605525"/>
              <a:gd name="connsiteX9" fmla="*/ 569876 w 777150"/>
              <a:gd name="connsiteY9" fmla="*/ 139141 h 605525"/>
              <a:gd name="connsiteX10" fmla="*/ 754782 w 777150"/>
              <a:gd name="connsiteY10" fmla="*/ 256914 h 605525"/>
              <a:gd name="connsiteX11" fmla="*/ 604455 w 777150"/>
              <a:gd name="connsiteY11" fmla="*/ 226716 h 605525"/>
              <a:gd name="connsiteX12" fmla="*/ 758262 w 777150"/>
              <a:gd name="connsiteY12" fmla="*/ 318924 h 605525"/>
              <a:gd name="connsiteX13" fmla="*/ 573291 w 777150"/>
              <a:gd name="connsiteY13" fmla="*/ 310007 h 605525"/>
              <a:gd name="connsiteX14" fmla="*/ 419934 w 777150"/>
              <a:gd name="connsiteY14" fmla="*/ 387988 h 605525"/>
              <a:gd name="connsiteX15" fmla="*/ 170434 w 777150"/>
              <a:gd name="connsiteY15" fmla="*/ 598146 h 605525"/>
              <a:gd name="connsiteX16" fmla="*/ 271515 w 777150"/>
              <a:gd name="connsiteY16" fmla="*/ 41972 h 605525"/>
              <a:gd name="connsiteX0" fmla="*/ 271515 w 777150"/>
              <a:gd name="connsiteY0" fmla="*/ 41972 h 605525"/>
              <a:gd name="connsiteX1" fmla="*/ 396423 w 777150"/>
              <a:gd name="connsiteY1" fmla="*/ 122451 h 605525"/>
              <a:gd name="connsiteX2" fmla="*/ 133774 w 777150"/>
              <a:gd name="connsiteY2" fmla="*/ 361954 h 605525"/>
              <a:gd name="connsiteX3" fmla="*/ 323172 w 777150"/>
              <a:gd name="connsiteY3" fmla="*/ 180701 h 605525"/>
              <a:gd name="connsiteX4" fmla="*/ 404494 w 777150"/>
              <a:gd name="connsiteY4" fmla="*/ 130264 h 605525"/>
              <a:gd name="connsiteX5" fmla="*/ 500609 w 777150"/>
              <a:gd name="connsiteY5" fmla="*/ 17651 h 605525"/>
              <a:gd name="connsiteX6" fmla="*/ 680785 w 777150"/>
              <a:gd name="connsiteY6" fmla="*/ 1257 h 605525"/>
              <a:gd name="connsiteX7" fmla="*/ 548570 w 777150"/>
              <a:gd name="connsiteY7" fmla="*/ 87573 h 605525"/>
              <a:gd name="connsiteX8" fmla="*/ 770356 w 777150"/>
              <a:gd name="connsiteY8" fmla="*/ 147539 h 605525"/>
              <a:gd name="connsiteX9" fmla="*/ 569876 w 777150"/>
              <a:gd name="connsiteY9" fmla="*/ 139141 h 605525"/>
              <a:gd name="connsiteX10" fmla="*/ 754782 w 777150"/>
              <a:gd name="connsiteY10" fmla="*/ 256914 h 605525"/>
              <a:gd name="connsiteX11" fmla="*/ 604455 w 777150"/>
              <a:gd name="connsiteY11" fmla="*/ 226716 h 605525"/>
              <a:gd name="connsiteX12" fmla="*/ 758262 w 777150"/>
              <a:gd name="connsiteY12" fmla="*/ 318924 h 605525"/>
              <a:gd name="connsiteX13" fmla="*/ 573291 w 777150"/>
              <a:gd name="connsiteY13" fmla="*/ 310007 h 605525"/>
              <a:gd name="connsiteX14" fmla="*/ 419934 w 777150"/>
              <a:gd name="connsiteY14" fmla="*/ 387988 h 605525"/>
              <a:gd name="connsiteX15" fmla="*/ 170434 w 777150"/>
              <a:gd name="connsiteY15" fmla="*/ 598146 h 605525"/>
              <a:gd name="connsiteX16" fmla="*/ 271515 w 777150"/>
              <a:gd name="connsiteY16" fmla="*/ 41972 h 605525"/>
              <a:gd name="connsiteX0" fmla="*/ 271515 w 777150"/>
              <a:gd name="connsiteY0" fmla="*/ 41972 h 605525"/>
              <a:gd name="connsiteX1" fmla="*/ 396423 w 777150"/>
              <a:gd name="connsiteY1" fmla="*/ 122451 h 605525"/>
              <a:gd name="connsiteX2" fmla="*/ 133774 w 777150"/>
              <a:gd name="connsiteY2" fmla="*/ 361954 h 605525"/>
              <a:gd name="connsiteX3" fmla="*/ 323172 w 777150"/>
              <a:gd name="connsiteY3" fmla="*/ 180701 h 605525"/>
              <a:gd name="connsiteX4" fmla="*/ 404494 w 777150"/>
              <a:gd name="connsiteY4" fmla="*/ 130264 h 605525"/>
              <a:gd name="connsiteX5" fmla="*/ 500609 w 777150"/>
              <a:gd name="connsiteY5" fmla="*/ 17651 h 605525"/>
              <a:gd name="connsiteX6" fmla="*/ 680785 w 777150"/>
              <a:gd name="connsiteY6" fmla="*/ 1257 h 605525"/>
              <a:gd name="connsiteX7" fmla="*/ 548570 w 777150"/>
              <a:gd name="connsiteY7" fmla="*/ 87573 h 605525"/>
              <a:gd name="connsiteX8" fmla="*/ 770356 w 777150"/>
              <a:gd name="connsiteY8" fmla="*/ 147539 h 605525"/>
              <a:gd name="connsiteX9" fmla="*/ 569876 w 777150"/>
              <a:gd name="connsiteY9" fmla="*/ 139141 h 605525"/>
              <a:gd name="connsiteX10" fmla="*/ 754782 w 777150"/>
              <a:gd name="connsiteY10" fmla="*/ 256914 h 605525"/>
              <a:gd name="connsiteX11" fmla="*/ 604455 w 777150"/>
              <a:gd name="connsiteY11" fmla="*/ 226716 h 605525"/>
              <a:gd name="connsiteX12" fmla="*/ 758262 w 777150"/>
              <a:gd name="connsiteY12" fmla="*/ 318924 h 605525"/>
              <a:gd name="connsiteX13" fmla="*/ 573291 w 777150"/>
              <a:gd name="connsiteY13" fmla="*/ 310007 h 605525"/>
              <a:gd name="connsiteX14" fmla="*/ 419934 w 777150"/>
              <a:gd name="connsiteY14" fmla="*/ 387988 h 605525"/>
              <a:gd name="connsiteX15" fmla="*/ 170434 w 777150"/>
              <a:gd name="connsiteY15" fmla="*/ 598146 h 605525"/>
              <a:gd name="connsiteX16" fmla="*/ 271515 w 777150"/>
              <a:gd name="connsiteY16" fmla="*/ 41972 h 605525"/>
              <a:gd name="connsiteX0" fmla="*/ 271515 w 777150"/>
              <a:gd name="connsiteY0" fmla="*/ 41972 h 605525"/>
              <a:gd name="connsiteX1" fmla="*/ 396423 w 777150"/>
              <a:gd name="connsiteY1" fmla="*/ 122451 h 605525"/>
              <a:gd name="connsiteX2" fmla="*/ 133774 w 777150"/>
              <a:gd name="connsiteY2" fmla="*/ 361954 h 605525"/>
              <a:gd name="connsiteX3" fmla="*/ 323172 w 777150"/>
              <a:gd name="connsiteY3" fmla="*/ 180701 h 605525"/>
              <a:gd name="connsiteX4" fmla="*/ 404494 w 777150"/>
              <a:gd name="connsiteY4" fmla="*/ 130264 h 605525"/>
              <a:gd name="connsiteX5" fmla="*/ 500609 w 777150"/>
              <a:gd name="connsiteY5" fmla="*/ 17651 h 605525"/>
              <a:gd name="connsiteX6" fmla="*/ 680785 w 777150"/>
              <a:gd name="connsiteY6" fmla="*/ 1257 h 605525"/>
              <a:gd name="connsiteX7" fmla="*/ 548570 w 777150"/>
              <a:gd name="connsiteY7" fmla="*/ 87573 h 605525"/>
              <a:gd name="connsiteX8" fmla="*/ 770356 w 777150"/>
              <a:gd name="connsiteY8" fmla="*/ 147539 h 605525"/>
              <a:gd name="connsiteX9" fmla="*/ 569876 w 777150"/>
              <a:gd name="connsiteY9" fmla="*/ 139141 h 605525"/>
              <a:gd name="connsiteX10" fmla="*/ 754782 w 777150"/>
              <a:gd name="connsiteY10" fmla="*/ 256914 h 605525"/>
              <a:gd name="connsiteX11" fmla="*/ 604455 w 777150"/>
              <a:gd name="connsiteY11" fmla="*/ 226716 h 605525"/>
              <a:gd name="connsiteX12" fmla="*/ 758262 w 777150"/>
              <a:gd name="connsiteY12" fmla="*/ 318924 h 605525"/>
              <a:gd name="connsiteX13" fmla="*/ 573291 w 777150"/>
              <a:gd name="connsiteY13" fmla="*/ 310007 h 605525"/>
              <a:gd name="connsiteX14" fmla="*/ 419934 w 777150"/>
              <a:gd name="connsiteY14" fmla="*/ 387988 h 605525"/>
              <a:gd name="connsiteX15" fmla="*/ 170434 w 777150"/>
              <a:gd name="connsiteY15" fmla="*/ 598146 h 605525"/>
              <a:gd name="connsiteX16" fmla="*/ 271515 w 777150"/>
              <a:gd name="connsiteY16" fmla="*/ 41972 h 605525"/>
              <a:gd name="connsiteX0" fmla="*/ 271515 w 777150"/>
              <a:gd name="connsiteY0" fmla="*/ 41972 h 605525"/>
              <a:gd name="connsiteX1" fmla="*/ 396423 w 777150"/>
              <a:gd name="connsiteY1" fmla="*/ 122451 h 605525"/>
              <a:gd name="connsiteX2" fmla="*/ 133774 w 777150"/>
              <a:gd name="connsiteY2" fmla="*/ 361954 h 605525"/>
              <a:gd name="connsiteX3" fmla="*/ 323172 w 777150"/>
              <a:gd name="connsiteY3" fmla="*/ 180701 h 605525"/>
              <a:gd name="connsiteX4" fmla="*/ 404494 w 777150"/>
              <a:gd name="connsiteY4" fmla="*/ 130264 h 605525"/>
              <a:gd name="connsiteX5" fmla="*/ 500609 w 777150"/>
              <a:gd name="connsiteY5" fmla="*/ 17651 h 605525"/>
              <a:gd name="connsiteX6" fmla="*/ 680785 w 777150"/>
              <a:gd name="connsiteY6" fmla="*/ 1257 h 605525"/>
              <a:gd name="connsiteX7" fmla="*/ 548570 w 777150"/>
              <a:gd name="connsiteY7" fmla="*/ 87573 h 605525"/>
              <a:gd name="connsiteX8" fmla="*/ 770356 w 777150"/>
              <a:gd name="connsiteY8" fmla="*/ 147539 h 605525"/>
              <a:gd name="connsiteX9" fmla="*/ 569876 w 777150"/>
              <a:gd name="connsiteY9" fmla="*/ 139141 h 605525"/>
              <a:gd name="connsiteX10" fmla="*/ 754782 w 777150"/>
              <a:gd name="connsiteY10" fmla="*/ 256914 h 605525"/>
              <a:gd name="connsiteX11" fmla="*/ 604455 w 777150"/>
              <a:gd name="connsiteY11" fmla="*/ 226716 h 605525"/>
              <a:gd name="connsiteX12" fmla="*/ 758262 w 777150"/>
              <a:gd name="connsiteY12" fmla="*/ 318924 h 605525"/>
              <a:gd name="connsiteX13" fmla="*/ 573291 w 777150"/>
              <a:gd name="connsiteY13" fmla="*/ 310007 h 605525"/>
              <a:gd name="connsiteX14" fmla="*/ 419934 w 777150"/>
              <a:gd name="connsiteY14" fmla="*/ 387988 h 605525"/>
              <a:gd name="connsiteX15" fmla="*/ 170434 w 777150"/>
              <a:gd name="connsiteY15" fmla="*/ 598146 h 605525"/>
              <a:gd name="connsiteX16" fmla="*/ 271515 w 777150"/>
              <a:gd name="connsiteY16" fmla="*/ 41972 h 605525"/>
              <a:gd name="connsiteX0" fmla="*/ 271859 w 776893"/>
              <a:gd name="connsiteY0" fmla="*/ 2461 h 605525"/>
              <a:gd name="connsiteX1" fmla="*/ 396166 w 776893"/>
              <a:gd name="connsiteY1" fmla="*/ 122451 h 605525"/>
              <a:gd name="connsiteX2" fmla="*/ 133517 w 776893"/>
              <a:gd name="connsiteY2" fmla="*/ 361954 h 605525"/>
              <a:gd name="connsiteX3" fmla="*/ 322915 w 776893"/>
              <a:gd name="connsiteY3" fmla="*/ 180701 h 605525"/>
              <a:gd name="connsiteX4" fmla="*/ 404237 w 776893"/>
              <a:gd name="connsiteY4" fmla="*/ 130264 h 605525"/>
              <a:gd name="connsiteX5" fmla="*/ 500352 w 776893"/>
              <a:gd name="connsiteY5" fmla="*/ 17651 h 605525"/>
              <a:gd name="connsiteX6" fmla="*/ 680528 w 776893"/>
              <a:gd name="connsiteY6" fmla="*/ 1257 h 605525"/>
              <a:gd name="connsiteX7" fmla="*/ 548313 w 776893"/>
              <a:gd name="connsiteY7" fmla="*/ 87573 h 605525"/>
              <a:gd name="connsiteX8" fmla="*/ 770099 w 776893"/>
              <a:gd name="connsiteY8" fmla="*/ 147539 h 605525"/>
              <a:gd name="connsiteX9" fmla="*/ 569619 w 776893"/>
              <a:gd name="connsiteY9" fmla="*/ 139141 h 605525"/>
              <a:gd name="connsiteX10" fmla="*/ 754525 w 776893"/>
              <a:gd name="connsiteY10" fmla="*/ 256914 h 605525"/>
              <a:gd name="connsiteX11" fmla="*/ 604198 w 776893"/>
              <a:gd name="connsiteY11" fmla="*/ 226716 h 605525"/>
              <a:gd name="connsiteX12" fmla="*/ 758005 w 776893"/>
              <a:gd name="connsiteY12" fmla="*/ 318924 h 605525"/>
              <a:gd name="connsiteX13" fmla="*/ 573034 w 776893"/>
              <a:gd name="connsiteY13" fmla="*/ 310007 h 605525"/>
              <a:gd name="connsiteX14" fmla="*/ 419677 w 776893"/>
              <a:gd name="connsiteY14" fmla="*/ 387988 h 605525"/>
              <a:gd name="connsiteX15" fmla="*/ 170177 w 776893"/>
              <a:gd name="connsiteY15" fmla="*/ 598146 h 605525"/>
              <a:gd name="connsiteX16" fmla="*/ 271859 w 776893"/>
              <a:gd name="connsiteY16" fmla="*/ 2461 h 605525"/>
              <a:gd name="connsiteX0" fmla="*/ 271859 w 776893"/>
              <a:gd name="connsiteY0" fmla="*/ 2461 h 605525"/>
              <a:gd name="connsiteX1" fmla="*/ 396166 w 776893"/>
              <a:gd name="connsiteY1" fmla="*/ 122451 h 605525"/>
              <a:gd name="connsiteX2" fmla="*/ 133517 w 776893"/>
              <a:gd name="connsiteY2" fmla="*/ 361954 h 605525"/>
              <a:gd name="connsiteX3" fmla="*/ 322915 w 776893"/>
              <a:gd name="connsiteY3" fmla="*/ 180701 h 605525"/>
              <a:gd name="connsiteX4" fmla="*/ 404237 w 776893"/>
              <a:gd name="connsiteY4" fmla="*/ 130264 h 605525"/>
              <a:gd name="connsiteX5" fmla="*/ 500352 w 776893"/>
              <a:gd name="connsiteY5" fmla="*/ 17651 h 605525"/>
              <a:gd name="connsiteX6" fmla="*/ 680528 w 776893"/>
              <a:gd name="connsiteY6" fmla="*/ 1257 h 605525"/>
              <a:gd name="connsiteX7" fmla="*/ 548313 w 776893"/>
              <a:gd name="connsiteY7" fmla="*/ 87573 h 605525"/>
              <a:gd name="connsiteX8" fmla="*/ 770099 w 776893"/>
              <a:gd name="connsiteY8" fmla="*/ 147539 h 605525"/>
              <a:gd name="connsiteX9" fmla="*/ 569619 w 776893"/>
              <a:gd name="connsiteY9" fmla="*/ 139141 h 605525"/>
              <a:gd name="connsiteX10" fmla="*/ 754525 w 776893"/>
              <a:gd name="connsiteY10" fmla="*/ 256914 h 605525"/>
              <a:gd name="connsiteX11" fmla="*/ 604198 w 776893"/>
              <a:gd name="connsiteY11" fmla="*/ 226716 h 605525"/>
              <a:gd name="connsiteX12" fmla="*/ 758005 w 776893"/>
              <a:gd name="connsiteY12" fmla="*/ 318924 h 605525"/>
              <a:gd name="connsiteX13" fmla="*/ 573034 w 776893"/>
              <a:gd name="connsiteY13" fmla="*/ 310007 h 605525"/>
              <a:gd name="connsiteX14" fmla="*/ 419677 w 776893"/>
              <a:gd name="connsiteY14" fmla="*/ 387988 h 605525"/>
              <a:gd name="connsiteX15" fmla="*/ 170177 w 776893"/>
              <a:gd name="connsiteY15" fmla="*/ 598146 h 605525"/>
              <a:gd name="connsiteX16" fmla="*/ 271859 w 776893"/>
              <a:gd name="connsiteY16" fmla="*/ 2461 h 605525"/>
              <a:gd name="connsiteX0" fmla="*/ 271859 w 776893"/>
              <a:gd name="connsiteY0" fmla="*/ 2461 h 605525"/>
              <a:gd name="connsiteX1" fmla="*/ 396166 w 776893"/>
              <a:gd name="connsiteY1" fmla="*/ 122451 h 605525"/>
              <a:gd name="connsiteX2" fmla="*/ 133517 w 776893"/>
              <a:gd name="connsiteY2" fmla="*/ 361954 h 605525"/>
              <a:gd name="connsiteX3" fmla="*/ 322915 w 776893"/>
              <a:gd name="connsiteY3" fmla="*/ 180701 h 605525"/>
              <a:gd name="connsiteX4" fmla="*/ 404237 w 776893"/>
              <a:gd name="connsiteY4" fmla="*/ 130264 h 605525"/>
              <a:gd name="connsiteX5" fmla="*/ 500352 w 776893"/>
              <a:gd name="connsiteY5" fmla="*/ 17651 h 605525"/>
              <a:gd name="connsiteX6" fmla="*/ 680528 w 776893"/>
              <a:gd name="connsiteY6" fmla="*/ 1257 h 605525"/>
              <a:gd name="connsiteX7" fmla="*/ 548313 w 776893"/>
              <a:gd name="connsiteY7" fmla="*/ 87573 h 605525"/>
              <a:gd name="connsiteX8" fmla="*/ 770099 w 776893"/>
              <a:gd name="connsiteY8" fmla="*/ 147539 h 605525"/>
              <a:gd name="connsiteX9" fmla="*/ 569619 w 776893"/>
              <a:gd name="connsiteY9" fmla="*/ 139141 h 605525"/>
              <a:gd name="connsiteX10" fmla="*/ 754525 w 776893"/>
              <a:gd name="connsiteY10" fmla="*/ 256914 h 605525"/>
              <a:gd name="connsiteX11" fmla="*/ 604198 w 776893"/>
              <a:gd name="connsiteY11" fmla="*/ 226716 h 605525"/>
              <a:gd name="connsiteX12" fmla="*/ 758005 w 776893"/>
              <a:gd name="connsiteY12" fmla="*/ 318924 h 605525"/>
              <a:gd name="connsiteX13" fmla="*/ 573034 w 776893"/>
              <a:gd name="connsiteY13" fmla="*/ 310007 h 605525"/>
              <a:gd name="connsiteX14" fmla="*/ 419677 w 776893"/>
              <a:gd name="connsiteY14" fmla="*/ 387988 h 605525"/>
              <a:gd name="connsiteX15" fmla="*/ 170177 w 776893"/>
              <a:gd name="connsiteY15" fmla="*/ 598146 h 605525"/>
              <a:gd name="connsiteX16" fmla="*/ 271859 w 776893"/>
              <a:gd name="connsiteY16" fmla="*/ 2461 h 605525"/>
              <a:gd name="connsiteX0" fmla="*/ 271859 w 776893"/>
              <a:gd name="connsiteY0" fmla="*/ 2461 h 605525"/>
              <a:gd name="connsiteX1" fmla="*/ 396166 w 776893"/>
              <a:gd name="connsiteY1" fmla="*/ 122451 h 605525"/>
              <a:gd name="connsiteX2" fmla="*/ 133517 w 776893"/>
              <a:gd name="connsiteY2" fmla="*/ 361954 h 605525"/>
              <a:gd name="connsiteX3" fmla="*/ 322915 w 776893"/>
              <a:gd name="connsiteY3" fmla="*/ 180701 h 605525"/>
              <a:gd name="connsiteX4" fmla="*/ 404237 w 776893"/>
              <a:gd name="connsiteY4" fmla="*/ 130264 h 605525"/>
              <a:gd name="connsiteX5" fmla="*/ 500352 w 776893"/>
              <a:gd name="connsiteY5" fmla="*/ 17651 h 605525"/>
              <a:gd name="connsiteX6" fmla="*/ 680528 w 776893"/>
              <a:gd name="connsiteY6" fmla="*/ 1257 h 605525"/>
              <a:gd name="connsiteX7" fmla="*/ 548313 w 776893"/>
              <a:gd name="connsiteY7" fmla="*/ 87573 h 605525"/>
              <a:gd name="connsiteX8" fmla="*/ 770099 w 776893"/>
              <a:gd name="connsiteY8" fmla="*/ 147539 h 605525"/>
              <a:gd name="connsiteX9" fmla="*/ 569619 w 776893"/>
              <a:gd name="connsiteY9" fmla="*/ 139141 h 605525"/>
              <a:gd name="connsiteX10" fmla="*/ 754525 w 776893"/>
              <a:gd name="connsiteY10" fmla="*/ 256914 h 605525"/>
              <a:gd name="connsiteX11" fmla="*/ 604198 w 776893"/>
              <a:gd name="connsiteY11" fmla="*/ 226716 h 605525"/>
              <a:gd name="connsiteX12" fmla="*/ 758005 w 776893"/>
              <a:gd name="connsiteY12" fmla="*/ 318924 h 605525"/>
              <a:gd name="connsiteX13" fmla="*/ 573034 w 776893"/>
              <a:gd name="connsiteY13" fmla="*/ 310007 h 605525"/>
              <a:gd name="connsiteX14" fmla="*/ 419677 w 776893"/>
              <a:gd name="connsiteY14" fmla="*/ 387988 h 605525"/>
              <a:gd name="connsiteX15" fmla="*/ 170177 w 776893"/>
              <a:gd name="connsiteY15" fmla="*/ 598146 h 605525"/>
              <a:gd name="connsiteX16" fmla="*/ 271859 w 776893"/>
              <a:gd name="connsiteY16" fmla="*/ 2461 h 605525"/>
              <a:gd name="connsiteX0" fmla="*/ 271859 w 776893"/>
              <a:gd name="connsiteY0" fmla="*/ 2461 h 605525"/>
              <a:gd name="connsiteX1" fmla="*/ 396166 w 776893"/>
              <a:gd name="connsiteY1" fmla="*/ 122451 h 605525"/>
              <a:gd name="connsiteX2" fmla="*/ 133517 w 776893"/>
              <a:gd name="connsiteY2" fmla="*/ 361954 h 605525"/>
              <a:gd name="connsiteX3" fmla="*/ 322915 w 776893"/>
              <a:gd name="connsiteY3" fmla="*/ 180701 h 605525"/>
              <a:gd name="connsiteX4" fmla="*/ 404237 w 776893"/>
              <a:gd name="connsiteY4" fmla="*/ 130264 h 605525"/>
              <a:gd name="connsiteX5" fmla="*/ 500352 w 776893"/>
              <a:gd name="connsiteY5" fmla="*/ 17651 h 605525"/>
              <a:gd name="connsiteX6" fmla="*/ 680528 w 776893"/>
              <a:gd name="connsiteY6" fmla="*/ 1257 h 605525"/>
              <a:gd name="connsiteX7" fmla="*/ 548313 w 776893"/>
              <a:gd name="connsiteY7" fmla="*/ 87573 h 605525"/>
              <a:gd name="connsiteX8" fmla="*/ 770099 w 776893"/>
              <a:gd name="connsiteY8" fmla="*/ 147539 h 605525"/>
              <a:gd name="connsiteX9" fmla="*/ 569619 w 776893"/>
              <a:gd name="connsiteY9" fmla="*/ 139141 h 605525"/>
              <a:gd name="connsiteX10" fmla="*/ 754525 w 776893"/>
              <a:gd name="connsiteY10" fmla="*/ 256914 h 605525"/>
              <a:gd name="connsiteX11" fmla="*/ 604198 w 776893"/>
              <a:gd name="connsiteY11" fmla="*/ 226716 h 605525"/>
              <a:gd name="connsiteX12" fmla="*/ 758005 w 776893"/>
              <a:gd name="connsiteY12" fmla="*/ 318924 h 605525"/>
              <a:gd name="connsiteX13" fmla="*/ 573034 w 776893"/>
              <a:gd name="connsiteY13" fmla="*/ 310007 h 605525"/>
              <a:gd name="connsiteX14" fmla="*/ 419677 w 776893"/>
              <a:gd name="connsiteY14" fmla="*/ 387988 h 605525"/>
              <a:gd name="connsiteX15" fmla="*/ 170177 w 776893"/>
              <a:gd name="connsiteY15" fmla="*/ 598146 h 605525"/>
              <a:gd name="connsiteX16" fmla="*/ 271859 w 776893"/>
              <a:gd name="connsiteY16" fmla="*/ 2461 h 605525"/>
              <a:gd name="connsiteX0" fmla="*/ 271859 w 776893"/>
              <a:gd name="connsiteY0" fmla="*/ 2461 h 605525"/>
              <a:gd name="connsiteX1" fmla="*/ 396166 w 776893"/>
              <a:gd name="connsiteY1" fmla="*/ 122451 h 605525"/>
              <a:gd name="connsiteX2" fmla="*/ 133517 w 776893"/>
              <a:gd name="connsiteY2" fmla="*/ 361954 h 605525"/>
              <a:gd name="connsiteX3" fmla="*/ 322915 w 776893"/>
              <a:gd name="connsiteY3" fmla="*/ 180701 h 605525"/>
              <a:gd name="connsiteX4" fmla="*/ 404237 w 776893"/>
              <a:gd name="connsiteY4" fmla="*/ 130264 h 605525"/>
              <a:gd name="connsiteX5" fmla="*/ 500352 w 776893"/>
              <a:gd name="connsiteY5" fmla="*/ 17651 h 605525"/>
              <a:gd name="connsiteX6" fmla="*/ 680528 w 776893"/>
              <a:gd name="connsiteY6" fmla="*/ 1257 h 605525"/>
              <a:gd name="connsiteX7" fmla="*/ 548313 w 776893"/>
              <a:gd name="connsiteY7" fmla="*/ 87573 h 605525"/>
              <a:gd name="connsiteX8" fmla="*/ 770099 w 776893"/>
              <a:gd name="connsiteY8" fmla="*/ 147539 h 605525"/>
              <a:gd name="connsiteX9" fmla="*/ 569619 w 776893"/>
              <a:gd name="connsiteY9" fmla="*/ 139141 h 605525"/>
              <a:gd name="connsiteX10" fmla="*/ 754525 w 776893"/>
              <a:gd name="connsiteY10" fmla="*/ 256914 h 605525"/>
              <a:gd name="connsiteX11" fmla="*/ 604198 w 776893"/>
              <a:gd name="connsiteY11" fmla="*/ 226716 h 605525"/>
              <a:gd name="connsiteX12" fmla="*/ 758005 w 776893"/>
              <a:gd name="connsiteY12" fmla="*/ 318924 h 605525"/>
              <a:gd name="connsiteX13" fmla="*/ 573034 w 776893"/>
              <a:gd name="connsiteY13" fmla="*/ 310007 h 605525"/>
              <a:gd name="connsiteX14" fmla="*/ 419677 w 776893"/>
              <a:gd name="connsiteY14" fmla="*/ 387988 h 605525"/>
              <a:gd name="connsiteX15" fmla="*/ 170177 w 776893"/>
              <a:gd name="connsiteY15" fmla="*/ 598146 h 605525"/>
              <a:gd name="connsiteX16" fmla="*/ 271859 w 776893"/>
              <a:gd name="connsiteY16" fmla="*/ 2461 h 605525"/>
              <a:gd name="connsiteX0" fmla="*/ 271859 w 776893"/>
              <a:gd name="connsiteY0" fmla="*/ 2461 h 605525"/>
              <a:gd name="connsiteX1" fmla="*/ 396166 w 776893"/>
              <a:gd name="connsiteY1" fmla="*/ 122451 h 605525"/>
              <a:gd name="connsiteX2" fmla="*/ 133517 w 776893"/>
              <a:gd name="connsiteY2" fmla="*/ 361954 h 605525"/>
              <a:gd name="connsiteX3" fmla="*/ 322915 w 776893"/>
              <a:gd name="connsiteY3" fmla="*/ 180701 h 605525"/>
              <a:gd name="connsiteX4" fmla="*/ 404237 w 776893"/>
              <a:gd name="connsiteY4" fmla="*/ 130264 h 605525"/>
              <a:gd name="connsiteX5" fmla="*/ 500352 w 776893"/>
              <a:gd name="connsiteY5" fmla="*/ 17651 h 605525"/>
              <a:gd name="connsiteX6" fmla="*/ 680528 w 776893"/>
              <a:gd name="connsiteY6" fmla="*/ 1257 h 605525"/>
              <a:gd name="connsiteX7" fmla="*/ 548313 w 776893"/>
              <a:gd name="connsiteY7" fmla="*/ 87573 h 605525"/>
              <a:gd name="connsiteX8" fmla="*/ 770099 w 776893"/>
              <a:gd name="connsiteY8" fmla="*/ 147539 h 605525"/>
              <a:gd name="connsiteX9" fmla="*/ 569619 w 776893"/>
              <a:gd name="connsiteY9" fmla="*/ 139141 h 605525"/>
              <a:gd name="connsiteX10" fmla="*/ 754525 w 776893"/>
              <a:gd name="connsiteY10" fmla="*/ 256914 h 605525"/>
              <a:gd name="connsiteX11" fmla="*/ 604198 w 776893"/>
              <a:gd name="connsiteY11" fmla="*/ 226716 h 605525"/>
              <a:gd name="connsiteX12" fmla="*/ 758005 w 776893"/>
              <a:gd name="connsiteY12" fmla="*/ 318924 h 605525"/>
              <a:gd name="connsiteX13" fmla="*/ 573034 w 776893"/>
              <a:gd name="connsiteY13" fmla="*/ 310007 h 605525"/>
              <a:gd name="connsiteX14" fmla="*/ 419677 w 776893"/>
              <a:gd name="connsiteY14" fmla="*/ 387988 h 605525"/>
              <a:gd name="connsiteX15" fmla="*/ 170177 w 776893"/>
              <a:gd name="connsiteY15" fmla="*/ 598146 h 605525"/>
              <a:gd name="connsiteX16" fmla="*/ 271859 w 776893"/>
              <a:gd name="connsiteY16" fmla="*/ 2461 h 605525"/>
              <a:gd name="connsiteX0" fmla="*/ 271859 w 776893"/>
              <a:gd name="connsiteY0" fmla="*/ 2461 h 605525"/>
              <a:gd name="connsiteX1" fmla="*/ 396166 w 776893"/>
              <a:gd name="connsiteY1" fmla="*/ 122451 h 605525"/>
              <a:gd name="connsiteX2" fmla="*/ 133517 w 776893"/>
              <a:gd name="connsiteY2" fmla="*/ 361954 h 605525"/>
              <a:gd name="connsiteX3" fmla="*/ 322915 w 776893"/>
              <a:gd name="connsiteY3" fmla="*/ 180701 h 605525"/>
              <a:gd name="connsiteX4" fmla="*/ 404237 w 776893"/>
              <a:gd name="connsiteY4" fmla="*/ 130264 h 605525"/>
              <a:gd name="connsiteX5" fmla="*/ 500352 w 776893"/>
              <a:gd name="connsiteY5" fmla="*/ 17651 h 605525"/>
              <a:gd name="connsiteX6" fmla="*/ 680528 w 776893"/>
              <a:gd name="connsiteY6" fmla="*/ 1257 h 605525"/>
              <a:gd name="connsiteX7" fmla="*/ 548313 w 776893"/>
              <a:gd name="connsiteY7" fmla="*/ 87573 h 605525"/>
              <a:gd name="connsiteX8" fmla="*/ 770099 w 776893"/>
              <a:gd name="connsiteY8" fmla="*/ 147539 h 605525"/>
              <a:gd name="connsiteX9" fmla="*/ 569619 w 776893"/>
              <a:gd name="connsiteY9" fmla="*/ 139141 h 605525"/>
              <a:gd name="connsiteX10" fmla="*/ 754525 w 776893"/>
              <a:gd name="connsiteY10" fmla="*/ 256914 h 605525"/>
              <a:gd name="connsiteX11" fmla="*/ 604198 w 776893"/>
              <a:gd name="connsiteY11" fmla="*/ 226716 h 605525"/>
              <a:gd name="connsiteX12" fmla="*/ 758005 w 776893"/>
              <a:gd name="connsiteY12" fmla="*/ 318924 h 605525"/>
              <a:gd name="connsiteX13" fmla="*/ 573034 w 776893"/>
              <a:gd name="connsiteY13" fmla="*/ 310007 h 605525"/>
              <a:gd name="connsiteX14" fmla="*/ 419677 w 776893"/>
              <a:gd name="connsiteY14" fmla="*/ 387988 h 605525"/>
              <a:gd name="connsiteX15" fmla="*/ 170177 w 776893"/>
              <a:gd name="connsiteY15" fmla="*/ 598146 h 605525"/>
              <a:gd name="connsiteX16" fmla="*/ 271859 w 776893"/>
              <a:gd name="connsiteY16" fmla="*/ 2461 h 605525"/>
              <a:gd name="connsiteX0" fmla="*/ 268711 w 779271"/>
              <a:gd name="connsiteY0" fmla="*/ 14660 h 605525"/>
              <a:gd name="connsiteX1" fmla="*/ 398544 w 779271"/>
              <a:gd name="connsiteY1" fmla="*/ 122451 h 605525"/>
              <a:gd name="connsiteX2" fmla="*/ 135895 w 779271"/>
              <a:gd name="connsiteY2" fmla="*/ 361954 h 605525"/>
              <a:gd name="connsiteX3" fmla="*/ 325293 w 779271"/>
              <a:gd name="connsiteY3" fmla="*/ 180701 h 605525"/>
              <a:gd name="connsiteX4" fmla="*/ 406615 w 779271"/>
              <a:gd name="connsiteY4" fmla="*/ 130264 h 605525"/>
              <a:gd name="connsiteX5" fmla="*/ 502730 w 779271"/>
              <a:gd name="connsiteY5" fmla="*/ 17651 h 605525"/>
              <a:gd name="connsiteX6" fmla="*/ 682906 w 779271"/>
              <a:gd name="connsiteY6" fmla="*/ 1257 h 605525"/>
              <a:gd name="connsiteX7" fmla="*/ 550691 w 779271"/>
              <a:gd name="connsiteY7" fmla="*/ 87573 h 605525"/>
              <a:gd name="connsiteX8" fmla="*/ 772477 w 779271"/>
              <a:gd name="connsiteY8" fmla="*/ 147539 h 605525"/>
              <a:gd name="connsiteX9" fmla="*/ 571997 w 779271"/>
              <a:gd name="connsiteY9" fmla="*/ 139141 h 605525"/>
              <a:gd name="connsiteX10" fmla="*/ 756903 w 779271"/>
              <a:gd name="connsiteY10" fmla="*/ 256914 h 605525"/>
              <a:gd name="connsiteX11" fmla="*/ 606576 w 779271"/>
              <a:gd name="connsiteY11" fmla="*/ 226716 h 605525"/>
              <a:gd name="connsiteX12" fmla="*/ 760383 w 779271"/>
              <a:gd name="connsiteY12" fmla="*/ 318924 h 605525"/>
              <a:gd name="connsiteX13" fmla="*/ 575412 w 779271"/>
              <a:gd name="connsiteY13" fmla="*/ 310007 h 605525"/>
              <a:gd name="connsiteX14" fmla="*/ 422055 w 779271"/>
              <a:gd name="connsiteY14" fmla="*/ 387988 h 605525"/>
              <a:gd name="connsiteX15" fmla="*/ 172555 w 779271"/>
              <a:gd name="connsiteY15" fmla="*/ 598146 h 605525"/>
              <a:gd name="connsiteX16" fmla="*/ 268711 w 779271"/>
              <a:gd name="connsiteY16" fmla="*/ 14660 h 605525"/>
              <a:gd name="connsiteX0" fmla="*/ 268711 w 779271"/>
              <a:gd name="connsiteY0" fmla="*/ 14660 h 605525"/>
              <a:gd name="connsiteX1" fmla="*/ 398544 w 779271"/>
              <a:gd name="connsiteY1" fmla="*/ 122451 h 605525"/>
              <a:gd name="connsiteX2" fmla="*/ 135895 w 779271"/>
              <a:gd name="connsiteY2" fmla="*/ 361954 h 605525"/>
              <a:gd name="connsiteX3" fmla="*/ 325293 w 779271"/>
              <a:gd name="connsiteY3" fmla="*/ 180701 h 605525"/>
              <a:gd name="connsiteX4" fmla="*/ 406615 w 779271"/>
              <a:gd name="connsiteY4" fmla="*/ 130264 h 605525"/>
              <a:gd name="connsiteX5" fmla="*/ 502730 w 779271"/>
              <a:gd name="connsiteY5" fmla="*/ 17651 h 605525"/>
              <a:gd name="connsiteX6" fmla="*/ 682906 w 779271"/>
              <a:gd name="connsiteY6" fmla="*/ 1257 h 605525"/>
              <a:gd name="connsiteX7" fmla="*/ 550691 w 779271"/>
              <a:gd name="connsiteY7" fmla="*/ 87573 h 605525"/>
              <a:gd name="connsiteX8" fmla="*/ 772477 w 779271"/>
              <a:gd name="connsiteY8" fmla="*/ 147539 h 605525"/>
              <a:gd name="connsiteX9" fmla="*/ 571997 w 779271"/>
              <a:gd name="connsiteY9" fmla="*/ 139141 h 605525"/>
              <a:gd name="connsiteX10" fmla="*/ 756903 w 779271"/>
              <a:gd name="connsiteY10" fmla="*/ 256914 h 605525"/>
              <a:gd name="connsiteX11" fmla="*/ 606576 w 779271"/>
              <a:gd name="connsiteY11" fmla="*/ 226716 h 605525"/>
              <a:gd name="connsiteX12" fmla="*/ 760383 w 779271"/>
              <a:gd name="connsiteY12" fmla="*/ 318924 h 605525"/>
              <a:gd name="connsiteX13" fmla="*/ 575412 w 779271"/>
              <a:gd name="connsiteY13" fmla="*/ 310007 h 605525"/>
              <a:gd name="connsiteX14" fmla="*/ 422055 w 779271"/>
              <a:gd name="connsiteY14" fmla="*/ 387988 h 605525"/>
              <a:gd name="connsiteX15" fmla="*/ 172555 w 779271"/>
              <a:gd name="connsiteY15" fmla="*/ 598146 h 605525"/>
              <a:gd name="connsiteX16" fmla="*/ 268711 w 779271"/>
              <a:gd name="connsiteY16" fmla="*/ 14660 h 605525"/>
              <a:gd name="connsiteX0" fmla="*/ 268711 w 779271"/>
              <a:gd name="connsiteY0" fmla="*/ 14660 h 605525"/>
              <a:gd name="connsiteX1" fmla="*/ 398544 w 779271"/>
              <a:gd name="connsiteY1" fmla="*/ 122451 h 605525"/>
              <a:gd name="connsiteX2" fmla="*/ 135895 w 779271"/>
              <a:gd name="connsiteY2" fmla="*/ 361954 h 605525"/>
              <a:gd name="connsiteX3" fmla="*/ 325293 w 779271"/>
              <a:gd name="connsiteY3" fmla="*/ 180701 h 605525"/>
              <a:gd name="connsiteX4" fmla="*/ 406615 w 779271"/>
              <a:gd name="connsiteY4" fmla="*/ 130264 h 605525"/>
              <a:gd name="connsiteX5" fmla="*/ 502730 w 779271"/>
              <a:gd name="connsiteY5" fmla="*/ 17651 h 605525"/>
              <a:gd name="connsiteX6" fmla="*/ 682906 w 779271"/>
              <a:gd name="connsiteY6" fmla="*/ 1257 h 605525"/>
              <a:gd name="connsiteX7" fmla="*/ 550691 w 779271"/>
              <a:gd name="connsiteY7" fmla="*/ 87573 h 605525"/>
              <a:gd name="connsiteX8" fmla="*/ 772477 w 779271"/>
              <a:gd name="connsiteY8" fmla="*/ 147539 h 605525"/>
              <a:gd name="connsiteX9" fmla="*/ 571997 w 779271"/>
              <a:gd name="connsiteY9" fmla="*/ 139141 h 605525"/>
              <a:gd name="connsiteX10" fmla="*/ 756903 w 779271"/>
              <a:gd name="connsiteY10" fmla="*/ 256914 h 605525"/>
              <a:gd name="connsiteX11" fmla="*/ 606576 w 779271"/>
              <a:gd name="connsiteY11" fmla="*/ 226716 h 605525"/>
              <a:gd name="connsiteX12" fmla="*/ 760383 w 779271"/>
              <a:gd name="connsiteY12" fmla="*/ 318924 h 605525"/>
              <a:gd name="connsiteX13" fmla="*/ 575412 w 779271"/>
              <a:gd name="connsiteY13" fmla="*/ 310007 h 605525"/>
              <a:gd name="connsiteX14" fmla="*/ 422055 w 779271"/>
              <a:gd name="connsiteY14" fmla="*/ 387988 h 605525"/>
              <a:gd name="connsiteX15" fmla="*/ 172555 w 779271"/>
              <a:gd name="connsiteY15" fmla="*/ 598146 h 605525"/>
              <a:gd name="connsiteX16" fmla="*/ 268711 w 779271"/>
              <a:gd name="connsiteY16" fmla="*/ 14660 h 605525"/>
              <a:gd name="connsiteX0" fmla="*/ 268711 w 779271"/>
              <a:gd name="connsiteY0" fmla="*/ 14660 h 605525"/>
              <a:gd name="connsiteX1" fmla="*/ 398544 w 779271"/>
              <a:gd name="connsiteY1" fmla="*/ 122451 h 605525"/>
              <a:gd name="connsiteX2" fmla="*/ 135895 w 779271"/>
              <a:gd name="connsiteY2" fmla="*/ 361954 h 605525"/>
              <a:gd name="connsiteX3" fmla="*/ 325293 w 779271"/>
              <a:gd name="connsiteY3" fmla="*/ 180701 h 605525"/>
              <a:gd name="connsiteX4" fmla="*/ 406615 w 779271"/>
              <a:gd name="connsiteY4" fmla="*/ 130264 h 605525"/>
              <a:gd name="connsiteX5" fmla="*/ 502730 w 779271"/>
              <a:gd name="connsiteY5" fmla="*/ 17651 h 605525"/>
              <a:gd name="connsiteX6" fmla="*/ 682906 w 779271"/>
              <a:gd name="connsiteY6" fmla="*/ 1257 h 605525"/>
              <a:gd name="connsiteX7" fmla="*/ 550691 w 779271"/>
              <a:gd name="connsiteY7" fmla="*/ 87573 h 605525"/>
              <a:gd name="connsiteX8" fmla="*/ 772477 w 779271"/>
              <a:gd name="connsiteY8" fmla="*/ 147539 h 605525"/>
              <a:gd name="connsiteX9" fmla="*/ 571997 w 779271"/>
              <a:gd name="connsiteY9" fmla="*/ 139141 h 605525"/>
              <a:gd name="connsiteX10" fmla="*/ 756903 w 779271"/>
              <a:gd name="connsiteY10" fmla="*/ 256914 h 605525"/>
              <a:gd name="connsiteX11" fmla="*/ 606576 w 779271"/>
              <a:gd name="connsiteY11" fmla="*/ 226716 h 605525"/>
              <a:gd name="connsiteX12" fmla="*/ 760383 w 779271"/>
              <a:gd name="connsiteY12" fmla="*/ 318924 h 605525"/>
              <a:gd name="connsiteX13" fmla="*/ 575412 w 779271"/>
              <a:gd name="connsiteY13" fmla="*/ 310007 h 605525"/>
              <a:gd name="connsiteX14" fmla="*/ 422055 w 779271"/>
              <a:gd name="connsiteY14" fmla="*/ 387988 h 605525"/>
              <a:gd name="connsiteX15" fmla="*/ 172555 w 779271"/>
              <a:gd name="connsiteY15" fmla="*/ 598146 h 605525"/>
              <a:gd name="connsiteX16" fmla="*/ 268711 w 779271"/>
              <a:gd name="connsiteY16" fmla="*/ 14660 h 605525"/>
              <a:gd name="connsiteX0" fmla="*/ 268711 w 779271"/>
              <a:gd name="connsiteY0" fmla="*/ 14660 h 605525"/>
              <a:gd name="connsiteX1" fmla="*/ 398544 w 779271"/>
              <a:gd name="connsiteY1" fmla="*/ 122451 h 605525"/>
              <a:gd name="connsiteX2" fmla="*/ 135895 w 779271"/>
              <a:gd name="connsiteY2" fmla="*/ 361954 h 605525"/>
              <a:gd name="connsiteX3" fmla="*/ 325293 w 779271"/>
              <a:gd name="connsiteY3" fmla="*/ 180701 h 605525"/>
              <a:gd name="connsiteX4" fmla="*/ 406615 w 779271"/>
              <a:gd name="connsiteY4" fmla="*/ 130264 h 605525"/>
              <a:gd name="connsiteX5" fmla="*/ 502730 w 779271"/>
              <a:gd name="connsiteY5" fmla="*/ 17651 h 605525"/>
              <a:gd name="connsiteX6" fmla="*/ 682906 w 779271"/>
              <a:gd name="connsiteY6" fmla="*/ 1257 h 605525"/>
              <a:gd name="connsiteX7" fmla="*/ 550691 w 779271"/>
              <a:gd name="connsiteY7" fmla="*/ 87573 h 605525"/>
              <a:gd name="connsiteX8" fmla="*/ 772477 w 779271"/>
              <a:gd name="connsiteY8" fmla="*/ 147539 h 605525"/>
              <a:gd name="connsiteX9" fmla="*/ 571997 w 779271"/>
              <a:gd name="connsiteY9" fmla="*/ 139141 h 605525"/>
              <a:gd name="connsiteX10" fmla="*/ 756903 w 779271"/>
              <a:gd name="connsiteY10" fmla="*/ 256914 h 605525"/>
              <a:gd name="connsiteX11" fmla="*/ 606576 w 779271"/>
              <a:gd name="connsiteY11" fmla="*/ 226716 h 605525"/>
              <a:gd name="connsiteX12" fmla="*/ 760383 w 779271"/>
              <a:gd name="connsiteY12" fmla="*/ 318924 h 605525"/>
              <a:gd name="connsiteX13" fmla="*/ 575412 w 779271"/>
              <a:gd name="connsiteY13" fmla="*/ 310007 h 605525"/>
              <a:gd name="connsiteX14" fmla="*/ 422055 w 779271"/>
              <a:gd name="connsiteY14" fmla="*/ 387988 h 605525"/>
              <a:gd name="connsiteX15" fmla="*/ 172555 w 779271"/>
              <a:gd name="connsiteY15" fmla="*/ 598146 h 605525"/>
              <a:gd name="connsiteX16" fmla="*/ 268711 w 779271"/>
              <a:gd name="connsiteY16" fmla="*/ 14660 h 605525"/>
              <a:gd name="connsiteX0" fmla="*/ 268711 w 779271"/>
              <a:gd name="connsiteY0" fmla="*/ 14660 h 605525"/>
              <a:gd name="connsiteX1" fmla="*/ 398544 w 779271"/>
              <a:gd name="connsiteY1" fmla="*/ 122451 h 605525"/>
              <a:gd name="connsiteX2" fmla="*/ 135895 w 779271"/>
              <a:gd name="connsiteY2" fmla="*/ 361954 h 605525"/>
              <a:gd name="connsiteX3" fmla="*/ 325293 w 779271"/>
              <a:gd name="connsiteY3" fmla="*/ 180701 h 605525"/>
              <a:gd name="connsiteX4" fmla="*/ 406615 w 779271"/>
              <a:gd name="connsiteY4" fmla="*/ 130264 h 605525"/>
              <a:gd name="connsiteX5" fmla="*/ 502730 w 779271"/>
              <a:gd name="connsiteY5" fmla="*/ 17651 h 605525"/>
              <a:gd name="connsiteX6" fmla="*/ 682906 w 779271"/>
              <a:gd name="connsiteY6" fmla="*/ 1257 h 605525"/>
              <a:gd name="connsiteX7" fmla="*/ 550691 w 779271"/>
              <a:gd name="connsiteY7" fmla="*/ 87573 h 605525"/>
              <a:gd name="connsiteX8" fmla="*/ 772477 w 779271"/>
              <a:gd name="connsiteY8" fmla="*/ 147539 h 605525"/>
              <a:gd name="connsiteX9" fmla="*/ 571997 w 779271"/>
              <a:gd name="connsiteY9" fmla="*/ 139141 h 605525"/>
              <a:gd name="connsiteX10" fmla="*/ 756903 w 779271"/>
              <a:gd name="connsiteY10" fmla="*/ 256914 h 605525"/>
              <a:gd name="connsiteX11" fmla="*/ 606576 w 779271"/>
              <a:gd name="connsiteY11" fmla="*/ 226716 h 605525"/>
              <a:gd name="connsiteX12" fmla="*/ 760383 w 779271"/>
              <a:gd name="connsiteY12" fmla="*/ 318924 h 605525"/>
              <a:gd name="connsiteX13" fmla="*/ 575412 w 779271"/>
              <a:gd name="connsiteY13" fmla="*/ 310007 h 605525"/>
              <a:gd name="connsiteX14" fmla="*/ 422055 w 779271"/>
              <a:gd name="connsiteY14" fmla="*/ 387988 h 605525"/>
              <a:gd name="connsiteX15" fmla="*/ 172555 w 779271"/>
              <a:gd name="connsiteY15" fmla="*/ 598146 h 605525"/>
              <a:gd name="connsiteX16" fmla="*/ 268711 w 779271"/>
              <a:gd name="connsiteY16" fmla="*/ 14660 h 605525"/>
              <a:gd name="connsiteX0" fmla="*/ 268711 w 779271"/>
              <a:gd name="connsiteY0" fmla="*/ 14660 h 599946"/>
              <a:gd name="connsiteX1" fmla="*/ 398544 w 779271"/>
              <a:gd name="connsiteY1" fmla="*/ 122451 h 599946"/>
              <a:gd name="connsiteX2" fmla="*/ 135895 w 779271"/>
              <a:gd name="connsiteY2" fmla="*/ 361954 h 599946"/>
              <a:gd name="connsiteX3" fmla="*/ 325293 w 779271"/>
              <a:gd name="connsiteY3" fmla="*/ 180701 h 599946"/>
              <a:gd name="connsiteX4" fmla="*/ 406615 w 779271"/>
              <a:gd name="connsiteY4" fmla="*/ 130264 h 599946"/>
              <a:gd name="connsiteX5" fmla="*/ 502730 w 779271"/>
              <a:gd name="connsiteY5" fmla="*/ 17651 h 599946"/>
              <a:gd name="connsiteX6" fmla="*/ 682906 w 779271"/>
              <a:gd name="connsiteY6" fmla="*/ 1257 h 599946"/>
              <a:gd name="connsiteX7" fmla="*/ 550691 w 779271"/>
              <a:gd name="connsiteY7" fmla="*/ 87573 h 599946"/>
              <a:gd name="connsiteX8" fmla="*/ 772477 w 779271"/>
              <a:gd name="connsiteY8" fmla="*/ 147539 h 599946"/>
              <a:gd name="connsiteX9" fmla="*/ 571997 w 779271"/>
              <a:gd name="connsiteY9" fmla="*/ 139141 h 599946"/>
              <a:gd name="connsiteX10" fmla="*/ 756903 w 779271"/>
              <a:gd name="connsiteY10" fmla="*/ 256914 h 599946"/>
              <a:gd name="connsiteX11" fmla="*/ 606576 w 779271"/>
              <a:gd name="connsiteY11" fmla="*/ 226716 h 599946"/>
              <a:gd name="connsiteX12" fmla="*/ 760383 w 779271"/>
              <a:gd name="connsiteY12" fmla="*/ 318924 h 599946"/>
              <a:gd name="connsiteX13" fmla="*/ 575412 w 779271"/>
              <a:gd name="connsiteY13" fmla="*/ 310007 h 599946"/>
              <a:gd name="connsiteX14" fmla="*/ 422055 w 779271"/>
              <a:gd name="connsiteY14" fmla="*/ 387988 h 599946"/>
              <a:gd name="connsiteX15" fmla="*/ 172555 w 779271"/>
              <a:gd name="connsiteY15" fmla="*/ 598146 h 599946"/>
              <a:gd name="connsiteX16" fmla="*/ 268711 w 779271"/>
              <a:gd name="connsiteY16" fmla="*/ 14660 h 599946"/>
              <a:gd name="connsiteX0" fmla="*/ 283049 w 793609"/>
              <a:gd name="connsiteY0" fmla="*/ 14660 h 598824"/>
              <a:gd name="connsiteX1" fmla="*/ 412882 w 793609"/>
              <a:gd name="connsiteY1" fmla="*/ 122451 h 598824"/>
              <a:gd name="connsiteX2" fmla="*/ 150233 w 793609"/>
              <a:gd name="connsiteY2" fmla="*/ 361954 h 598824"/>
              <a:gd name="connsiteX3" fmla="*/ 339631 w 793609"/>
              <a:gd name="connsiteY3" fmla="*/ 180701 h 598824"/>
              <a:gd name="connsiteX4" fmla="*/ 420953 w 793609"/>
              <a:gd name="connsiteY4" fmla="*/ 130264 h 598824"/>
              <a:gd name="connsiteX5" fmla="*/ 517068 w 793609"/>
              <a:gd name="connsiteY5" fmla="*/ 17651 h 598824"/>
              <a:gd name="connsiteX6" fmla="*/ 697244 w 793609"/>
              <a:gd name="connsiteY6" fmla="*/ 1257 h 598824"/>
              <a:gd name="connsiteX7" fmla="*/ 565029 w 793609"/>
              <a:gd name="connsiteY7" fmla="*/ 87573 h 598824"/>
              <a:gd name="connsiteX8" fmla="*/ 786815 w 793609"/>
              <a:gd name="connsiteY8" fmla="*/ 147539 h 598824"/>
              <a:gd name="connsiteX9" fmla="*/ 586335 w 793609"/>
              <a:gd name="connsiteY9" fmla="*/ 139141 h 598824"/>
              <a:gd name="connsiteX10" fmla="*/ 771241 w 793609"/>
              <a:gd name="connsiteY10" fmla="*/ 256914 h 598824"/>
              <a:gd name="connsiteX11" fmla="*/ 620914 w 793609"/>
              <a:gd name="connsiteY11" fmla="*/ 226716 h 598824"/>
              <a:gd name="connsiteX12" fmla="*/ 774721 w 793609"/>
              <a:gd name="connsiteY12" fmla="*/ 318924 h 598824"/>
              <a:gd name="connsiteX13" fmla="*/ 589750 w 793609"/>
              <a:gd name="connsiteY13" fmla="*/ 310007 h 598824"/>
              <a:gd name="connsiteX14" fmla="*/ 436393 w 793609"/>
              <a:gd name="connsiteY14" fmla="*/ 387988 h 598824"/>
              <a:gd name="connsiteX15" fmla="*/ 186893 w 793609"/>
              <a:gd name="connsiteY15" fmla="*/ 598146 h 598824"/>
              <a:gd name="connsiteX16" fmla="*/ 283049 w 793609"/>
              <a:gd name="connsiteY16" fmla="*/ 14660 h 598824"/>
              <a:gd name="connsiteX0" fmla="*/ 284751 w 795311"/>
              <a:gd name="connsiteY0" fmla="*/ 14660 h 614742"/>
              <a:gd name="connsiteX1" fmla="*/ 414584 w 795311"/>
              <a:gd name="connsiteY1" fmla="*/ 122451 h 614742"/>
              <a:gd name="connsiteX2" fmla="*/ 151935 w 795311"/>
              <a:gd name="connsiteY2" fmla="*/ 361954 h 614742"/>
              <a:gd name="connsiteX3" fmla="*/ 341333 w 795311"/>
              <a:gd name="connsiteY3" fmla="*/ 180701 h 614742"/>
              <a:gd name="connsiteX4" fmla="*/ 422655 w 795311"/>
              <a:gd name="connsiteY4" fmla="*/ 130264 h 614742"/>
              <a:gd name="connsiteX5" fmla="*/ 518770 w 795311"/>
              <a:gd name="connsiteY5" fmla="*/ 17651 h 614742"/>
              <a:gd name="connsiteX6" fmla="*/ 698946 w 795311"/>
              <a:gd name="connsiteY6" fmla="*/ 1257 h 614742"/>
              <a:gd name="connsiteX7" fmla="*/ 566731 w 795311"/>
              <a:gd name="connsiteY7" fmla="*/ 87573 h 614742"/>
              <a:gd name="connsiteX8" fmla="*/ 788517 w 795311"/>
              <a:gd name="connsiteY8" fmla="*/ 147539 h 614742"/>
              <a:gd name="connsiteX9" fmla="*/ 588037 w 795311"/>
              <a:gd name="connsiteY9" fmla="*/ 139141 h 614742"/>
              <a:gd name="connsiteX10" fmla="*/ 772943 w 795311"/>
              <a:gd name="connsiteY10" fmla="*/ 256914 h 614742"/>
              <a:gd name="connsiteX11" fmla="*/ 622616 w 795311"/>
              <a:gd name="connsiteY11" fmla="*/ 226716 h 614742"/>
              <a:gd name="connsiteX12" fmla="*/ 776423 w 795311"/>
              <a:gd name="connsiteY12" fmla="*/ 318924 h 614742"/>
              <a:gd name="connsiteX13" fmla="*/ 591452 w 795311"/>
              <a:gd name="connsiteY13" fmla="*/ 310007 h 614742"/>
              <a:gd name="connsiteX14" fmla="*/ 438095 w 795311"/>
              <a:gd name="connsiteY14" fmla="*/ 387988 h 614742"/>
              <a:gd name="connsiteX15" fmla="*/ 185682 w 795311"/>
              <a:gd name="connsiteY15" fmla="*/ 614123 h 614742"/>
              <a:gd name="connsiteX16" fmla="*/ 284751 w 795311"/>
              <a:gd name="connsiteY16" fmla="*/ 14660 h 614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5311" h="614742">
                <a:moveTo>
                  <a:pt x="284751" y="14660"/>
                </a:moveTo>
                <a:cubicBezTo>
                  <a:pt x="377365" y="50498"/>
                  <a:pt x="400060" y="75492"/>
                  <a:pt x="414584" y="122451"/>
                </a:cubicBezTo>
                <a:cubicBezTo>
                  <a:pt x="427576" y="166842"/>
                  <a:pt x="156403" y="258016"/>
                  <a:pt x="151935" y="361954"/>
                </a:cubicBezTo>
                <a:cubicBezTo>
                  <a:pt x="160332" y="317089"/>
                  <a:pt x="288501" y="204719"/>
                  <a:pt x="341333" y="180701"/>
                </a:cubicBezTo>
                <a:cubicBezTo>
                  <a:pt x="374073" y="167645"/>
                  <a:pt x="375669" y="167135"/>
                  <a:pt x="422655" y="130264"/>
                </a:cubicBezTo>
                <a:cubicBezTo>
                  <a:pt x="451401" y="110642"/>
                  <a:pt x="470591" y="38764"/>
                  <a:pt x="518770" y="17651"/>
                </a:cubicBezTo>
                <a:cubicBezTo>
                  <a:pt x="531221" y="23065"/>
                  <a:pt x="657804" y="-6322"/>
                  <a:pt x="698946" y="1257"/>
                </a:cubicBezTo>
                <a:cubicBezTo>
                  <a:pt x="879470" y="132139"/>
                  <a:pt x="556446" y="69708"/>
                  <a:pt x="566731" y="87573"/>
                </a:cubicBezTo>
                <a:cubicBezTo>
                  <a:pt x="577016" y="105438"/>
                  <a:pt x="840548" y="60610"/>
                  <a:pt x="788517" y="147539"/>
                </a:cubicBezTo>
                <a:cubicBezTo>
                  <a:pt x="819401" y="254110"/>
                  <a:pt x="629720" y="125606"/>
                  <a:pt x="588037" y="139141"/>
                </a:cubicBezTo>
                <a:cubicBezTo>
                  <a:pt x="804683" y="177261"/>
                  <a:pt x="785935" y="228222"/>
                  <a:pt x="772943" y="256914"/>
                </a:cubicBezTo>
                <a:cubicBezTo>
                  <a:pt x="759951" y="285606"/>
                  <a:pt x="779701" y="259524"/>
                  <a:pt x="622616" y="226716"/>
                </a:cubicBezTo>
                <a:cubicBezTo>
                  <a:pt x="778140" y="241235"/>
                  <a:pt x="794828" y="293479"/>
                  <a:pt x="776423" y="318924"/>
                </a:cubicBezTo>
                <a:cubicBezTo>
                  <a:pt x="756367" y="381255"/>
                  <a:pt x="635285" y="303612"/>
                  <a:pt x="591452" y="310007"/>
                </a:cubicBezTo>
                <a:cubicBezTo>
                  <a:pt x="540525" y="342874"/>
                  <a:pt x="519412" y="461408"/>
                  <a:pt x="438095" y="387988"/>
                </a:cubicBezTo>
                <a:cubicBezTo>
                  <a:pt x="397963" y="450840"/>
                  <a:pt x="314979" y="626475"/>
                  <a:pt x="185682" y="614123"/>
                </a:cubicBezTo>
                <a:cubicBezTo>
                  <a:pt x="-96452" y="566775"/>
                  <a:pt x="-52067" y="235626"/>
                  <a:pt x="284751" y="1466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</a:schemeClr>
              </a:gs>
              <a:gs pos="100000">
                <a:srgbClr val="FFFFFF"/>
              </a:gs>
            </a:gsLst>
            <a:path path="circle">
              <a:fillToRect l="100000" t="100000"/>
            </a:path>
            <a:tileRect r="-100000" b="-100000"/>
          </a:gra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63" name="Rectángulo 62"/>
          <p:cNvSpPr/>
          <p:nvPr/>
        </p:nvSpPr>
        <p:spPr>
          <a:xfrm>
            <a:off x="3476450" y="4597231"/>
            <a:ext cx="385807" cy="903890"/>
          </a:xfrm>
          <a:custGeom>
            <a:avLst/>
            <a:gdLst>
              <a:gd name="connsiteX0" fmla="*/ 0 w 914400"/>
              <a:gd name="connsiteY0" fmla="*/ 0 h 1066849"/>
              <a:gd name="connsiteX1" fmla="*/ 914400 w 914400"/>
              <a:gd name="connsiteY1" fmla="*/ 0 h 1066849"/>
              <a:gd name="connsiteX2" fmla="*/ 914400 w 914400"/>
              <a:gd name="connsiteY2" fmla="*/ 1066849 h 1066849"/>
              <a:gd name="connsiteX3" fmla="*/ 0 w 914400"/>
              <a:gd name="connsiteY3" fmla="*/ 1066849 h 1066849"/>
              <a:gd name="connsiteX4" fmla="*/ 0 w 914400"/>
              <a:gd name="connsiteY4" fmla="*/ 0 h 1066849"/>
              <a:gd name="connsiteX0" fmla="*/ 155061 w 914400"/>
              <a:gd name="connsiteY0" fmla="*/ 132914 h 1066849"/>
              <a:gd name="connsiteX1" fmla="*/ 914400 w 914400"/>
              <a:gd name="connsiteY1" fmla="*/ 0 h 1066849"/>
              <a:gd name="connsiteX2" fmla="*/ 914400 w 914400"/>
              <a:gd name="connsiteY2" fmla="*/ 1066849 h 1066849"/>
              <a:gd name="connsiteX3" fmla="*/ 0 w 914400"/>
              <a:gd name="connsiteY3" fmla="*/ 1066849 h 1066849"/>
              <a:gd name="connsiteX4" fmla="*/ 155061 w 914400"/>
              <a:gd name="connsiteY4" fmla="*/ 132914 h 1066849"/>
              <a:gd name="connsiteX0" fmla="*/ 155061 w 914400"/>
              <a:gd name="connsiteY0" fmla="*/ 29536 h 963471"/>
              <a:gd name="connsiteX1" fmla="*/ 360609 w 914400"/>
              <a:gd name="connsiteY1" fmla="*/ 0 h 963471"/>
              <a:gd name="connsiteX2" fmla="*/ 914400 w 914400"/>
              <a:gd name="connsiteY2" fmla="*/ 963471 h 963471"/>
              <a:gd name="connsiteX3" fmla="*/ 0 w 914400"/>
              <a:gd name="connsiteY3" fmla="*/ 963471 h 963471"/>
              <a:gd name="connsiteX4" fmla="*/ 155061 w 914400"/>
              <a:gd name="connsiteY4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0 w 427064"/>
              <a:gd name="connsiteY3" fmla="*/ 963471 h 963471"/>
              <a:gd name="connsiteX4" fmla="*/ 155061 w 427064"/>
              <a:gd name="connsiteY4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155061 w 427064"/>
              <a:gd name="connsiteY5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127406 w 427064"/>
              <a:gd name="connsiteY5" fmla="*/ 116391 h 963471"/>
              <a:gd name="connsiteX6" fmla="*/ 155061 w 427064"/>
              <a:gd name="connsiteY6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127406 w 427064"/>
              <a:gd name="connsiteY5" fmla="*/ 116391 h 963471"/>
              <a:gd name="connsiteX6" fmla="*/ 155061 w 427064"/>
              <a:gd name="connsiteY6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127406 w 427064"/>
              <a:gd name="connsiteY5" fmla="*/ 116391 h 963471"/>
              <a:gd name="connsiteX6" fmla="*/ 155061 w 427064"/>
              <a:gd name="connsiteY6" fmla="*/ 29536 h 963471"/>
              <a:gd name="connsiteX0" fmla="*/ 160579 w 432582"/>
              <a:gd name="connsiteY0" fmla="*/ 29536 h 963471"/>
              <a:gd name="connsiteX1" fmla="*/ 366127 w 432582"/>
              <a:gd name="connsiteY1" fmla="*/ 0 h 963471"/>
              <a:gd name="connsiteX2" fmla="*/ 432582 w 432582"/>
              <a:gd name="connsiteY2" fmla="*/ 535192 h 963471"/>
              <a:gd name="connsiteX3" fmla="*/ 319512 w 432582"/>
              <a:gd name="connsiteY3" fmla="*/ 885848 h 963471"/>
              <a:gd name="connsiteX4" fmla="*/ 5518 w 432582"/>
              <a:gd name="connsiteY4" fmla="*/ 963471 h 963471"/>
              <a:gd name="connsiteX5" fmla="*/ 120224 w 432582"/>
              <a:gd name="connsiteY5" fmla="*/ 176716 h 963471"/>
              <a:gd name="connsiteX6" fmla="*/ 132924 w 432582"/>
              <a:gd name="connsiteY6" fmla="*/ 116391 h 963471"/>
              <a:gd name="connsiteX7" fmla="*/ 160579 w 432582"/>
              <a:gd name="connsiteY7" fmla="*/ 29536 h 963471"/>
              <a:gd name="connsiteX0" fmla="*/ 161008 w 433011"/>
              <a:gd name="connsiteY0" fmla="*/ 29536 h 963471"/>
              <a:gd name="connsiteX1" fmla="*/ 366556 w 433011"/>
              <a:gd name="connsiteY1" fmla="*/ 0 h 963471"/>
              <a:gd name="connsiteX2" fmla="*/ 433011 w 433011"/>
              <a:gd name="connsiteY2" fmla="*/ 535192 h 963471"/>
              <a:gd name="connsiteX3" fmla="*/ 319941 w 433011"/>
              <a:gd name="connsiteY3" fmla="*/ 885848 h 963471"/>
              <a:gd name="connsiteX4" fmla="*/ 5947 w 433011"/>
              <a:gd name="connsiteY4" fmla="*/ 963471 h 963471"/>
              <a:gd name="connsiteX5" fmla="*/ 155578 w 433011"/>
              <a:gd name="connsiteY5" fmla="*/ 414841 h 963471"/>
              <a:gd name="connsiteX6" fmla="*/ 120653 w 433011"/>
              <a:gd name="connsiteY6" fmla="*/ 176716 h 963471"/>
              <a:gd name="connsiteX7" fmla="*/ 133353 w 433011"/>
              <a:gd name="connsiteY7" fmla="*/ 116391 h 963471"/>
              <a:gd name="connsiteX8" fmla="*/ 161008 w 433011"/>
              <a:gd name="connsiteY8" fmla="*/ 29536 h 963471"/>
              <a:gd name="connsiteX0" fmla="*/ 158163 w 430166"/>
              <a:gd name="connsiteY0" fmla="*/ 29536 h 963471"/>
              <a:gd name="connsiteX1" fmla="*/ 363711 w 430166"/>
              <a:gd name="connsiteY1" fmla="*/ 0 h 963471"/>
              <a:gd name="connsiteX2" fmla="*/ 430166 w 430166"/>
              <a:gd name="connsiteY2" fmla="*/ 535192 h 963471"/>
              <a:gd name="connsiteX3" fmla="*/ 317096 w 430166"/>
              <a:gd name="connsiteY3" fmla="*/ 885848 h 963471"/>
              <a:gd name="connsiteX4" fmla="*/ 3102 w 430166"/>
              <a:gd name="connsiteY4" fmla="*/ 963471 h 963471"/>
              <a:gd name="connsiteX5" fmla="*/ 340059 w 430166"/>
              <a:gd name="connsiteY5" fmla="*/ 560891 h 963471"/>
              <a:gd name="connsiteX6" fmla="*/ 152733 w 430166"/>
              <a:gd name="connsiteY6" fmla="*/ 414841 h 963471"/>
              <a:gd name="connsiteX7" fmla="*/ 117808 w 430166"/>
              <a:gd name="connsiteY7" fmla="*/ 176716 h 963471"/>
              <a:gd name="connsiteX8" fmla="*/ 130508 w 430166"/>
              <a:gd name="connsiteY8" fmla="*/ 116391 h 963471"/>
              <a:gd name="connsiteX9" fmla="*/ 158163 w 430166"/>
              <a:gd name="connsiteY9" fmla="*/ 29536 h 963471"/>
              <a:gd name="connsiteX0" fmla="*/ 158163 w 430166"/>
              <a:gd name="connsiteY0" fmla="*/ 29536 h 963471"/>
              <a:gd name="connsiteX1" fmla="*/ 363711 w 430166"/>
              <a:gd name="connsiteY1" fmla="*/ 0 h 963471"/>
              <a:gd name="connsiteX2" fmla="*/ 430166 w 430166"/>
              <a:gd name="connsiteY2" fmla="*/ 535192 h 963471"/>
              <a:gd name="connsiteX3" fmla="*/ 317096 w 430166"/>
              <a:gd name="connsiteY3" fmla="*/ 885848 h 963471"/>
              <a:gd name="connsiteX4" fmla="*/ 3102 w 430166"/>
              <a:gd name="connsiteY4" fmla="*/ 963471 h 963471"/>
              <a:gd name="connsiteX5" fmla="*/ 340059 w 430166"/>
              <a:gd name="connsiteY5" fmla="*/ 560891 h 963471"/>
              <a:gd name="connsiteX6" fmla="*/ 152733 w 430166"/>
              <a:gd name="connsiteY6" fmla="*/ 414841 h 963471"/>
              <a:gd name="connsiteX7" fmla="*/ 117808 w 430166"/>
              <a:gd name="connsiteY7" fmla="*/ 176716 h 963471"/>
              <a:gd name="connsiteX8" fmla="*/ 130508 w 430166"/>
              <a:gd name="connsiteY8" fmla="*/ 116391 h 963471"/>
              <a:gd name="connsiteX9" fmla="*/ 158163 w 430166"/>
              <a:gd name="connsiteY9" fmla="*/ 29536 h 963471"/>
              <a:gd name="connsiteX0" fmla="*/ 159960 w 431963"/>
              <a:gd name="connsiteY0" fmla="*/ 29536 h 963471"/>
              <a:gd name="connsiteX1" fmla="*/ 365508 w 431963"/>
              <a:gd name="connsiteY1" fmla="*/ 0 h 963471"/>
              <a:gd name="connsiteX2" fmla="*/ 431963 w 431963"/>
              <a:gd name="connsiteY2" fmla="*/ 535192 h 963471"/>
              <a:gd name="connsiteX3" fmla="*/ 318893 w 431963"/>
              <a:gd name="connsiteY3" fmla="*/ 885848 h 963471"/>
              <a:gd name="connsiteX4" fmla="*/ 4899 w 431963"/>
              <a:gd name="connsiteY4" fmla="*/ 963471 h 963471"/>
              <a:gd name="connsiteX5" fmla="*/ 341856 w 431963"/>
              <a:gd name="connsiteY5" fmla="*/ 560891 h 963471"/>
              <a:gd name="connsiteX6" fmla="*/ 154530 w 431963"/>
              <a:gd name="connsiteY6" fmla="*/ 414841 h 963471"/>
              <a:gd name="connsiteX7" fmla="*/ 119605 w 431963"/>
              <a:gd name="connsiteY7" fmla="*/ 176716 h 963471"/>
              <a:gd name="connsiteX8" fmla="*/ 132305 w 431963"/>
              <a:gd name="connsiteY8" fmla="*/ 116391 h 963471"/>
              <a:gd name="connsiteX9" fmla="*/ 159960 w 431963"/>
              <a:gd name="connsiteY9" fmla="*/ 29536 h 963471"/>
              <a:gd name="connsiteX0" fmla="*/ 159960 w 431963"/>
              <a:gd name="connsiteY0" fmla="*/ 29536 h 963471"/>
              <a:gd name="connsiteX1" fmla="*/ 365508 w 431963"/>
              <a:gd name="connsiteY1" fmla="*/ 0 h 963471"/>
              <a:gd name="connsiteX2" fmla="*/ 431963 w 431963"/>
              <a:gd name="connsiteY2" fmla="*/ 535192 h 963471"/>
              <a:gd name="connsiteX3" fmla="*/ 318893 w 431963"/>
              <a:gd name="connsiteY3" fmla="*/ 885848 h 963471"/>
              <a:gd name="connsiteX4" fmla="*/ 4899 w 431963"/>
              <a:gd name="connsiteY4" fmla="*/ 963471 h 963471"/>
              <a:gd name="connsiteX5" fmla="*/ 341856 w 431963"/>
              <a:gd name="connsiteY5" fmla="*/ 560891 h 963471"/>
              <a:gd name="connsiteX6" fmla="*/ 154530 w 431963"/>
              <a:gd name="connsiteY6" fmla="*/ 414841 h 963471"/>
              <a:gd name="connsiteX7" fmla="*/ 119605 w 431963"/>
              <a:gd name="connsiteY7" fmla="*/ 176716 h 963471"/>
              <a:gd name="connsiteX8" fmla="*/ 132305 w 431963"/>
              <a:gd name="connsiteY8" fmla="*/ 116391 h 963471"/>
              <a:gd name="connsiteX9" fmla="*/ 159960 w 431963"/>
              <a:gd name="connsiteY9" fmla="*/ 29536 h 963471"/>
              <a:gd name="connsiteX0" fmla="*/ 159960 w 431963"/>
              <a:gd name="connsiteY0" fmla="*/ 29536 h 963471"/>
              <a:gd name="connsiteX1" fmla="*/ 365508 w 431963"/>
              <a:gd name="connsiteY1" fmla="*/ 0 h 963471"/>
              <a:gd name="connsiteX2" fmla="*/ 431963 w 431963"/>
              <a:gd name="connsiteY2" fmla="*/ 535192 h 963471"/>
              <a:gd name="connsiteX3" fmla="*/ 318893 w 431963"/>
              <a:gd name="connsiteY3" fmla="*/ 885848 h 963471"/>
              <a:gd name="connsiteX4" fmla="*/ 4899 w 431963"/>
              <a:gd name="connsiteY4" fmla="*/ 963471 h 963471"/>
              <a:gd name="connsiteX5" fmla="*/ 341856 w 431963"/>
              <a:gd name="connsiteY5" fmla="*/ 560891 h 963471"/>
              <a:gd name="connsiteX6" fmla="*/ 154530 w 431963"/>
              <a:gd name="connsiteY6" fmla="*/ 414841 h 963471"/>
              <a:gd name="connsiteX7" fmla="*/ 119605 w 431963"/>
              <a:gd name="connsiteY7" fmla="*/ 176716 h 963471"/>
              <a:gd name="connsiteX8" fmla="*/ 132305 w 431963"/>
              <a:gd name="connsiteY8" fmla="*/ 116391 h 963471"/>
              <a:gd name="connsiteX9" fmla="*/ 159960 w 431963"/>
              <a:gd name="connsiteY9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56333 w 428336"/>
              <a:gd name="connsiteY0" fmla="*/ 29536 h 963471"/>
              <a:gd name="connsiteX1" fmla="*/ 361881 w 428336"/>
              <a:gd name="connsiteY1" fmla="*/ 0 h 963471"/>
              <a:gd name="connsiteX2" fmla="*/ 428336 w 428336"/>
              <a:gd name="connsiteY2" fmla="*/ 535192 h 963471"/>
              <a:gd name="connsiteX3" fmla="*/ 315266 w 428336"/>
              <a:gd name="connsiteY3" fmla="*/ 885848 h 963471"/>
              <a:gd name="connsiteX4" fmla="*/ 1272 w 428336"/>
              <a:gd name="connsiteY4" fmla="*/ 963471 h 963471"/>
              <a:gd name="connsiteX5" fmla="*/ 150904 w 428336"/>
              <a:gd name="connsiteY5" fmla="*/ 414841 h 963471"/>
              <a:gd name="connsiteX6" fmla="*/ 338229 w 428336"/>
              <a:gd name="connsiteY6" fmla="*/ 560891 h 963471"/>
              <a:gd name="connsiteX7" fmla="*/ 150903 w 428336"/>
              <a:gd name="connsiteY7" fmla="*/ 414841 h 963471"/>
              <a:gd name="connsiteX8" fmla="*/ 115978 w 428336"/>
              <a:gd name="connsiteY8" fmla="*/ 176716 h 963471"/>
              <a:gd name="connsiteX9" fmla="*/ 128678 w 428336"/>
              <a:gd name="connsiteY9" fmla="*/ 116391 h 963471"/>
              <a:gd name="connsiteX10" fmla="*/ 156333 w 428336"/>
              <a:gd name="connsiteY10" fmla="*/ 29536 h 963471"/>
              <a:gd name="connsiteX0" fmla="*/ 160333 w 432336"/>
              <a:gd name="connsiteY0" fmla="*/ 29536 h 963471"/>
              <a:gd name="connsiteX1" fmla="*/ 365881 w 432336"/>
              <a:gd name="connsiteY1" fmla="*/ 0 h 963471"/>
              <a:gd name="connsiteX2" fmla="*/ 432336 w 432336"/>
              <a:gd name="connsiteY2" fmla="*/ 535192 h 963471"/>
              <a:gd name="connsiteX3" fmla="*/ 319266 w 432336"/>
              <a:gd name="connsiteY3" fmla="*/ 885848 h 963471"/>
              <a:gd name="connsiteX4" fmla="*/ 5272 w 432336"/>
              <a:gd name="connsiteY4" fmla="*/ 963471 h 963471"/>
              <a:gd name="connsiteX5" fmla="*/ 139028 w 432336"/>
              <a:gd name="connsiteY5" fmla="*/ 481516 h 963471"/>
              <a:gd name="connsiteX6" fmla="*/ 154904 w 432336"/>
              <a:gd name="connsiteY6" fmla="*/ 414841 h 963471"/>
              <a:gd name="connsiteX7" fmla="*/ 342229 w 432336"/>
              <a:gd name="connsiteY7" fmla="*/ 560891 h 963471"/>
              <a:gd name="connsiteX8" fmla="*/ 154903 w 432336"/>
              <a:gd name="connsiteY8" fmla="*/ 414841 h 963471"/>
              <a:gd name="connsiteX9" fmla="*/ 119978 w 432336"/>
              <a:gd name="connsiteY9" fmla="*/ 176716 h 963471"/>
              <a:gd name="connsiteX10" fmla="*/ 132678 w 432336"/>
              <a:gd name="connsiteY10" fmla="*/ 116391 h 963471"/>
              <a:gd name="connsiteX11" fmla="*/ 160333 w 432336"/>
              <a:gd name="connsiteY11" fmla="*/ 29536 h 963471"/>
              <a:gd name="connsiteX0" fmla="*/ 161959 w 433962"/>
              <a:gd name="connsiteY0" fmla="*/ 29536 h 963471"/>
              <a:gd name="connsiteX1" fmla="*/ 367507 w 433962"/>
              <a:gd name="connsiteY1" fmla="*/ 0 h 963471"/>
              <a:gd name="connsiteX2" fmla="*/ 433962 w 433962"/>
              <a:gd name="connsiteY2" fmla="*/ 535192 h 963471"/>
              <a:gd name="connsiteX3" fmla="*/ 320892 w 433962"/>
              <a:gd name="connsiteY3" fmla="*/ 885848 h 963471"/>
              <a:gd name="connsiteX4" fmla="*/ 6898 w 433962"/>
              <a:gd name="connsiteY4" fmla="*/ 963471 h 963471"/>
              <a:gd name="connsiteX5" fmla="*/ 140654 w 433962"/>
              <a:gd name="connsiteY5" fmla="*/ 481516 h 963471"/>
              <a:gd name="connsiteX6" fmla="*/ 156530 w 433962"/>
              <a:gd name="connsiteY6" fmla="*/ 414841 h 963471"/>
              <a:gd name="connsiteX7" fmla="*/ 343855 w 433962"/>
              <a:gd name="connsiteY7" fmla="*/ 560891 h 963471"/>
              <a:gd name="connsiteX8" fmla="*/ 156529 w 433962"/>
              <a:gd name="connsiteY8" fmla="*/ 414841 h 963471"/>
              <a:gd name="connsiteX9" fmla="*/ 121604 w 433962"/>
              <a:gd name="connsiteY9" fmla="*/ 176716 h 963471"/>
              <a:gd name="connsiteX10" fmla="*/ 134304 w 433962"/>
              <a:gd name="connsiteY10" fmla="*/ 116391 h 963471"/>
              <a:gd name="connsiteX11" fmla="*/ 161959 w 433962"/>
              <a:gd name="connsiteY11" fmla="*/ 29536 h 963471"/>
              <a:gd name="connsiteX0" fmla="*/ 161959 w 433962"/>
              <a:gd name="connsiteY0" fmla="*/ 29536 h 963471"/>
              <a:gd name="connsiteX1" fmla="*/ 367507 w 433962"/>
              <a:gd name="connsiteY1" fmla="*/ 0 h 963471"/>
              <a:gd name="connsiteX2" fmla="*/ 433962 w 433962"/>
              <a:gd name="connsiteY2" fmla="*/ 535192 h 963471"/>
              <a:gd name="connsiteX3" fmla="*/ 320892 w 433962"/>
              <a:gd name="connsiteY3" fmla="*/ 885848 h 963471"/>
              <a:gd name="connsiteX4" fmla="*/ 6898 w 433962"/>
              <a:gd name="connsiteY4" fmla="*/ 963471 h 963471"/>
              <a:gd name="connsiteX5" fmla="*/ 140654 w 433962"/>
              <a:gd name="connsiteY5" fmla="*/ 481516 h 963471"/>
              <a:gd name="connsiteX6" fmla="*/ 156530 w 433962"/>
              <a:gd name="connsiteY6" fmla="*/ 414841 h 963471"/>
              <a:gd name="connsiteX7" fmla="*/ 343855 w 433962"/>
              <a:gd name="connsiteY7" fmla="*/ 560891 h 963471"/>
              <a:gd name="connsiteX8" fmla="*/ 156529 w 433962"/>
              <a:gd name="connsiteY8" fmla="*/ 414841 h 963471"/>
              <a:gd name="connsiteX9" fmla="*/ 121604 w 433962"/>
              <a:gd name="connsiteY9" fmla="*/ 176716 h 963471"/>
              <a:gd name="connsiteX10" fmla="*/ 134304 w 433962"/>
              <a:gd name="connsiteY10" fmla="*/ 116391 h 963471"/>
              <a:gd name="connsiteX11" fmla="*/ 161959 w 433962"/>
              <a:gd name="connsiteY11" fmla="*/ 29536 h 963471"/>
              <a:gd name="connsiteX0" fmla="*/ 161959 w 433962"/>
              <a:gd name="connsiteY0" fmla="*/ 29536 h 963471"/>
              <a:gd name="connsiteX1" fmla="*/ 367507 w 433962"/>
              <a:gd name="connsiteY1" fmla="*/ 0 h 963471"/>
              <a:gd name="connsiteX2" fmla="*/ 433962 w 433962"/>
              <a:gd name="connsiteY2" fmla="*/ 535192 h 963471"/>
              <a:gd name="connsiteX3" fmla="*/ 320892 w 433962"/>
              <a:gd name="connsiteY3" fmla="*/ 885848 h 963471"/>
              <a:gd name="connsiteX4" fmla="*/ 6898 w 433962"/>
              <a:gd name="connsiteY4" fmla="*/ 963471 h 963471"/>
              <a:gd name="connsiteX5" fmla="*/ 140654 w 433962"/>
              <a:gd name="connsiteY5" fmla="*/ 481516 h 963471"/>
              <a:gd name="connsiteX6" fmla="*/ 156530 w 433962"/>
              <a:gd name="connsiteY6" fmla="*/ 414841 h 963471"/>
              <a:gd name="connsiteX7" fmla="*/ 343855 w 433962"/>
              <a:gd name="connsiteY7" fmla="*/ 560891 h 963471"/>
              <a:gd name="connsiteX8" fmla="*/ 156529 w 433962"/>
              <a:gd name="connsiteY8" fmla="*/ 414841 h 963471"/>
              <a:gd name="connsiteX9" fmla="*/ 121604 w 433962"/>
              <a:gd name="connsiteY9" fmla="*/ 176716 h 963471"/>
              <a:gd name="connsiteX10" fmla="*/ 134304 w 433962"/>
              <a:gd name="connsiteY10" fmla="*/ 116391 h 963471"/>
              <a:gd name="connsiteX11" fmla="*/ 161959 w 433962"/>
              <a:gd name="connsiteY11" fmla="*/ 29536 h 963471"/>
              <a:gd name="connsiteX0" fmla="*/ 161959 w 433962"/>
              <a:gd name="connsiteY0" fmla="*/ 29536 h 963471"/>
              <a:gd name="connsiteX1" fmla="*/ 367507 w 433962"/>
              <a:gd name="connsiteY1" fmla="*/ 0 h 963471"/>
              <a:gd name="connsiteX2" fmla="*/ 433962 w 433962"/>
              <a:gd name="connsiteY2" fmla="*/ 535192 h 963471"/>
              <a:gd name="connsiteX3" fmla="*/ 320892 w 433962"/>
              <a:gd name="connsiteY3" fmla="*/ 885848 h 963471"/>
              <a:gd name="connsiteX4" fmla="*/ 6898 w 433962"/>
              <a:gd name="connsiteY4" fmla="*/ 963471 h 963471"/>
              <a:gd name="connsiteX5" fmla="*/ 140654 w 433962"/>
              <a:gd name="connsiteY5" fmla="*/ 481516 h 963471"/>
              <a:gd name="connsiteX6" fmla="*/ 156530 w 433962"/>
              <a:gd name="connsiteY6" fmla="*/ 414841 h 963471"/>
              <a:gd name="connsiteX7" fmla="*/ 343855 w 433962"/>
              <a:gd name="connsiteY7" fmla="*/ 560891 h 963471"/>
              <a:gd name="connsiteX8" fmla="*/ 156529 w 433962"/>
              <a:gd name="connsiteY8" fmla="*/ 414841 h 963471"/>
              <a:gd name="connsiteX9" fmla="*/ 121604 w 433962"/>
              <a:gd name="connsiteY9" fmla="*/ 176716 h 963471"/>
              <a:gd name="connsiteX10" fmla="*/ 134304 w 433962"/>
              <a:gd name="connsiteY10" fmla="*/ 116391 h 963471"/>
              <a:gd name="connsiteX11" fmla="*/ 161959 w 433962"/>
              <a:gd name="connsiteY11" fmla="*/ 29536 h 963471"/>
              <a:gd name="connsiteX0" fmla="*/ 160884 w 432887"/>
              <a:gd name="connsiteY0" fmla="*/ 29536 h 963471"/>
              <a:gd name="connsiteX1" fmla="*/ 366432 w 432887"/>
              <a:gd name="connsiteY1" fmla="*/ 0 h 963471"/>
              <a:gd name="connsiteX2" fmla="*/ 432887 w 432887"/>
              <a:gd name="connsiteY2" fmla="*/ 535192 h 963471"/>
              <a:gd name="connsiteX3" fmla="*/ 319817 w 432887"/>
              <a:gd name="connsiteY3" fmla="*/ 885848 h 963471"/>
              <a:gd name="connsiteX4" fmla="*/ 5823 w 432887"/>
              <a:gd name="connsiteY4" fmla="*/ 963471 h 963471"/>
              <a:gd name="connsiteX5" fmla="*/ 117354 w 432887"/>
              <a:gd name="connsiteY5" fmla="*/ 541841 h 963471"/>
              <a:gd name="connsiteX6" fmla="*/ 139579 w 432887"/>
              <a:gd name="connsiteY6" fmla="*/ 481516 h 963471"/>
              <a:gd name="connsiteX7" fmla="*/ 155455 w 432887"/>
              <a:gd name="connsiteY7" fmla="*/ 414841 h 963471"/>
              <a:gd name="connsiteX8" fmla="*/ 342780 w 432887"/>
              <a:gd name="connsiteY8" fmla="*/ 560891 h 963471"/>
              <a:gd name="connsiteX9" fmla="*/ 155454 w 432887"/>
              <a:gd name="connsiteY9" fmla="*/ 414841 h 963471"/>
              <a:gd name="connsiteX10" fmla="*/ 120529 w 432887"/>
              <a:gd name="connsiteY10" fmla="*/ 176716 h 963471"/>
              <a:gd name="connsiteX11" fmla="*/ 133229 w 432887"/>
              <a:gd name="connsiteY11" fmla="*/ 116391 h 963471"/>
              <a:gd name="connsiteX12" fmla="*/ 160884 w 432887"/>
              <a:gd name="connsiteY12" fmla="*/ 29536 h 963471"/>
              <a:gd name="connsiteX0" fmla="*/ 162456 w 434459"/>
              <a:gd name="connsiteY0" fmla="*/ 29536 h 963471"/>
              <a:gd name="connsiteX1" fmla="*/ 368004 w 434459"/>
              <a:gd name="connsiteY1" fmla="*/ 0 h 963471"/>
              <a:gd name="connsiteX2" fmla="*/ 434459 w 434459"/>
              <a:gd name="connsiteY2" fmla="*/ 535192 h 963471"/>
              <a:gd name="connsiteX3" fmla="*/ 321389 w 434459"/>
              <a:gd name="connsiteY3" fmla="*/ 885848 h 963471"/>
              <a:gd name="connsiteX4" fmla="*/ 7395 w 434459"/>
              <a:gd name="connsiteY4" fmla="*/ 963471 h 963471"/>
              <a:gd name="connsiteX5" fmla="*/ 118926 w 434459"/>
              <a:gd name="connsiteY5" fmla="*/ 541841 h 963471"/>
              <a:gd name="connsiteX6" fmla="*/ 141151 w 434459"/>
              <a:gd name="connsiteY6" fmla="*/ 481516 h 963471"/>
              <a:gd name="connsiteX7" fmla="*/ 157027 w 434459"/>
              <a:gd name="connsiteY7" fmla="*/ 414841 h 963471"/>
              <a:gd name="connsiteX8" fmla="*/ 344352 w 434459"/>
              <a:gd name="connsiteY8" fmla="*/ 560891 h 963471"/>
              <a:gd name="connsiteX9" fmla="*/ 157026 w 434459"/>
              <a:gd name="connsiteY9" fmla="*/ 414841 h 963471"/>
              <a:gd name="connsiteX10" fmla="*/ 122101 w 434459"/>
              <a:gd name="connsiteY10" fmla="*/ 176716 h 963471"/>
              <a:gd name="connsiteX11" fmla="*/ 134801 w 434459"/>
              <a:gd name="connsiteY11" fmla="*/ 116391 h 963471"/>
              <a:gd name="connsiteX12" fmla="*/ 162456 w 434459"/>
              <a:gd name="connsiteY12" fmla="*/ 29536 h 963471"/>
              <a:gd name="connsiteX0" fmla="*/ 163242 w 435245"/>
              <a:gd name="connsiteY0" fmla="*/ 29536 h 963471"/>
              <a:gd name="connsiteX1" fmla="*/ 368790 w 435245"/>
              <a:gd name="connsiteY1" fmla="*/ 0 h 963471"/>
              <a:gd name="connsiteX2" fmla="*/ 435245 w 435245"/>
              <a:gd name="connsiteY2" fmla="*/ 535192 h 963471"/>
              <a:gd name="connsiteX3" fmla="*/ 322175 w 435245"/>
              <a:gd name="connsiteY3" fmla="*/ 885848 h 963471"/>
              <a:gd name="connsiteX4" fmla="*/ 8181 w 435245"/>
              <a:gd name="connsiteY4" fmla="*/ 963471 h 963471"/>
              <a:gd name="connsiteX5" fmla="*/ 94312 w 435245"/>
              <a:gd name="connsiteY5" fmla="*/ 614866 h 963471"/>
              <a:gd name="connsiteX6" fmla="*/ 119712 w 435245"/>
              <a:gd name="connsiteY6" fmla="*/ 541841 h 963471"/>
              <a:gd name="connsiteX7" fmla="*/ 141937 w 435245"/>
              <a:gd name="connsiteY7" fmla="*/ 481516 h 963471"/>
              <a:gd name="connsiteX8" fmla="*/ 157813 w 435245"/>
              <a:gd name="connsiteY8" fmla="*/ 414841 h 963471"/>
              <a:gd name="connsiteX9" fmla="*/ 345138 w 435245"/>
              <a:gd name="connsiteY9" fmla="*/ 560891 h 963471"/>
              <a:gd name="connsiteX10" fmla="*/ 157812 w 435245"/>
              <a:gd name="connsiteY10" fmla="*/ 414841 h 963471"/>
              <a:gd name="connsiteX11" fmla="*/ 122887 w 435245"/>
              <a:gd name="connsiteY11" fmla="*/ 176716 h 963471"/>
              <a:gd name="connsiteX12" fmla="*/ 135587 w 435245"/>
              <a:gd name="connsiteY12" fmla="*/ 116391 h 963471"/>
              <a:gd name="connsiteX13" fmla="*/ 163242 w 435245"/>
              <a:gd name="connsiteY13" fmla="*/ 29536 h 963471"/>
              <a:gd name="connsiteX0" fmla="*/ 164915 w 436918"/>
              <a:gd name="connsiteY0" fmla="*/ 29536 h 963471"/>
              <a:gd name="connsiteX1" fmla="*/ 370463 w 436918"/>
              <a:gd name="connsiteY1" fmla="*/ 0 h 963471"/>
              <a:gd name="connsiteX2" fmla="*/ 436918 w 436918"/>
              <a:gd name="connsiteY2" fmla="*/ 535192 h 963471"/>
              <a:gd name="connsiteX3" fmla="*/ 323848 w 436918"/>
              <a:gd name="connsiteY3" fmla="*/ 885848 h 963471"/>
              <a:gd name="connsiteX4" fmla="*/ 9854 w 436918"/>
              <a:gd name="connsiteY4" fmla="*/ 963471 h 963471"/>
              <a:gd name="connsiteX5" fmla="*/ 95985 w 436918"/>
              <a:gd name="connsiteY5" fmla="*/ 614866 h 963471"/>
              <a:gd name="connsiteX6" fmla="*/ 121385 w 436918"/>
              <a:gd name="connsiteY6" fmla="*/ 541841 h 963471"/>
              <a:gd name="connsiteX7" fmla="*/ 143610 w 436918"/>
              <a:gd name="connsiteY7" fmla="*/ 481516 h 963471"/>
              <a:gd name="connsiteX8" fmla="*/ 159486 w 436918"/>
              <a:gd name="connsiteY8" fmla="*/ 414841 h 963471"/>
              <a:gd name="connsiteX9" fmla="*/ 346811 w 436918"/>
              <a:gd name="connsiteY9" fmla="*/ 560891 h 963471"/>
              <a:gd name="connsiteX10" fmla="*/ 159485 w 436918"/>
              <a:gd name="connsiteY10" fmla="*/ 414841 h 963471"/>
              <a:gd name="connsiteX11" fmla="*/ 124560 w 436918"/>
              <a:gd name="connsiteY11" fmla="*/ 176716 h 963471"/>
              <a:gd name="connsiteX12" fmla="*/ 137260 w 436918"/>
              <a:gd name="connsiteY12" fmla="*/ 116391 h 963471"/>
              <a:gd name="connsiteX13" fmla="*/ 164915 w 436918"/>
              <a:gd name="connsiteY13" fmla="*/ 29536 h 963471"/>
              <a:gd name="connsiteX0" fmla="*/ 164966 w 436969"/>
              <a:gd name="connsiteY0" fmla="*/ 29536 h 963471"/>
              <a:gd name="connsiteX1" fmla="*/ 370514 w 436969"/>
              <a:gd name="connsiteY1" fmla="*/ 0 h 963471"/>
              <a:gd name="connsiteX2" fmla="*/ 436969 w 436969"/>
              <a:gd name="connsiteY2" fmla="*/ 535192 h 963471"/>
              <a:gd name="connsiteX3" fmla="*/ 323899 w 436969"/>
              <a:gd name="connsiteY3" fmla="*/ 885848 h 963471"/>
              <a:gd name="connsiteX4" fmla="*/ 9905 w 436969"/>
              <a:gd name="connsiteY4" fmla="*/ 963471 h 963471"/>
              <a:gd name="connsiteX5" fmla="*/ 80161 w 436969"/>
              <a:gd name="connsiteY5" fmla="*/ 672016 h 963471"/>
              <a:gd name="connsiteX6" fmla="*/ 96036 w 436969"/>
              <a:gd name="connsiteY6" fmla="*/ 614866 h 963471"/>
              <a:gd name="connsiteX7" fmla="*/ 121436 w 436969"/>
              <a:gd name="connsiteY7" fmla="*/ 541841 h 963471"/>
              <a:gd name="connsiteX8" fmla="*/ 143661 w 436969"/>
              <a:gd name="connsiteY8" fmla="*/ 481516 h 963471"/>
              <a:gd name="connsiteX9" fmla="*/ 159537 w 436969"/>
              <a:gd name="connsiteY9" fmla="*/ 414841 h 963471"/>
              <a:gd name="connsiteX10" fmla="*/ 346862 w 436969"/>
              <a:gd name="connsiteY10" fmla="*/ 560891 h 963471"/>
              <a:gd name="connsiteX11" fmla="*/ 159536 w 436969"/>
              <a:gd name="connsiteY11" fmla="*/ 414841 h 963471"/>
              <a:gd name="connsiteX12" fmla="*/ 124611 w 436969"/>
              <a:gd name="connsiteY12" fmla="*/ 176716 h 963471"/>
              <a:gd name="connsiteX13" fmla="*/ 137311 w 436969"/>
              <a:gd name="connsiteY13" fmla="*/ 116391 h 963471"/>
              <a:gd name="connsiteX14" fmla="*/ 164966 w 436969"/>
              <a:gd name="connsiteY14" fmla="*/ 29536 h 963471"/>
              <a:gd name="connsiteX0" fmla="*/ 166726 w 438729"/>
              <a:gd name="connsiteY0" fmla="*/ 29536 h 963471"/>
              <a:gd name="connsiteX1" fmla="*/ 372274 w 438729"/>
              <a:gd name="connsiteY1" fmla="*/ 0 h 963471"/>
              <a:gd name="connsiteX2" fmla="*/ 438729 w 438729"/>
              <a:gd name="connsiteY2" fmla="*/ 535192 h 963471"/>
              <a:gd name="connsiteX3" fmla="*/ 325659 w 438729"/>
              <a:gd name="connsiteY3" fmla="*/ 885848 h 963471"/>
              <a:gd name="connsiteX4" fmla="*/ 11665 w 438729"/>
              <a:gd name="connsiteY4" fmla="*/ 963471 h 963471"/>
              <a:gd name="connsiteX5" fmla="*/ 81921 w 438729"/>
              <a:gd name="connsiteY5" fmla="*/ 672016 h 963471"/>
              <a:gd name="connsiteX6" fmla="*/ 97796 w 438729"/>
              <a:gd name="connsiteY6" fmla="*/ 614866 h 963471"/>
              <a:gd name="connsiteX7" fmla="*/ 123196 w 438729"/>
              <a:gd name="connsiteY7" fmla="*/ 541841 h 963471"/>
              <a:gd name="connsiteX8" fmla="*/ 145421 w 438729"/>
              <a:gd name="connsiteY8" fmla="*/ 481516 h 963471"/>
              <a:gd name="connsiteX9" fmla="*/ 161297 w 438729"/>
              <a:gd name="connsiteY9" fmla="*/ 414841 h 963471"/>
              <a:gd name="connsiteX10" fmla="*/ 348622 w 438729"/>
              <a:gd name="connsiteY10" fmla="*/ 560891 h 963471"/>
              <a:gd name="connsiteX11" fmla="*/ 161296 w 438729"/>
              <a:gd name="connsiteY11" fmla="*/ 414841 h 963471"/>
              <a:gd name="connsiteX12" fmla="*/ 126371 w 438729"/>
              <a:gd name="connsiteY12" fmla="*/ 176716 h 963471"/>
              <a:gd name="connsiteX13" fmla="*/ 139071 w 438729"/>
              <a:gd name="connsiteY13" fmla="*/ 116391 h 963471"/>
              <a:gd name="connsiteX14" fmla="*/ 166726 w 438729"/>
              <a:gd name="connsiteY14" fmla="*/ 29536 h 963471"/>
              <a:gd name="connsiteX0" fmla="*/ 168249 w 440252"/>
              <a:gd name="connsiteY0" fmla="*/ 29536 h 963471"/>
              <a:gd name="connsiteX1" fmla="*/ 373797 w 440252"/>
              <a:gd name="connsiteY1" fmla="*/ 0 h 963471"/>
              <a:gd name="connsiteX2" fmla="*/ 440252 w 440252"/>
              <a:gd name="connsiteY2" fmla="*/ 535192 h 963471"/>
              <a:gd name="connsiteX3" fmla="*/ 327182 w 440252"/>
              <a:gd name="connsiteY3" fmla="*/ 885848 h 963471"/>
              <a:gd name="connsiteX4" fmla="*/ 13188 w 440252"/>
              <a:gd name="connsiteY4" fmla="*/ 963471 h 963471"/>
              <a:gd name="connsiteX5" fmla="*/ 61220 w 440252"/>
              <a:gd name="connsiteY5" fmla="*/ 735516 h 963471"/>
              <a:gd name="connsiteX6" fmla="*/ 83444 w 440252"/>
              <a:gd name="connsiteY6" fmla="*/ 672016 h 963471"/>
              <a:gd name="connsiteX7" fmla="*/ 99319 w 440252"/>
              <a:gd name="connsiteY7" fmla="*/ 614866 h 963471"/>
              <a:gd name="connsiteX8" fmla="*/ 124719 w 440252"/>
              <a:gd name="connsiteY8" fmla="*/ 541841 h 963471"/>
              <a:gd name="connsiteX9" fmla="*/ 146944 w 440252"/>
              <a:gd name="connsiteY9" fmla="*/ 481516 h 963471"/>
              <a:gd name="connsiteX10" fmla="*/ 162820 w 440252"/>
              <a:gd name="connsiteY10" fmla="*/ 414841 h 963471"/>
              <a:gd name="connsiteX11" fmla="*/ 350145 w 440252"/>
              <a:gd name="connsiteY11" fmla="*/ 560891 h 963471"/>
              <a:gd name="connsiteX12" fmla="*/ 162819 w 440252"/>
              <a:gd name="connsiteY12" fmla="*/ 414841 h 963471"/>
              <a:gd name="connsiteX13" fmla="*/ 127894 w 440252"/>
              <a:gd name="connsiteY13" fmla="*/ 176716 h 963471"/>
              <a:gd name="connsiteX14" fmla="*/ 140594 w 440252"/>
              <a:gd name="connsiteY14" fmla="*/ 116391 h 963471"/>
              <a:gd name="connsiteX15" fmla="*/ 168249 w 440252"/>
              <a:gd name="connsiteY15" fmla="*/ 29536 h 963471"/>
              <a:gd name="connsiteX0" fmla="*/ 169682 w 441685"/>
              <a:gd name="connsiteY0" fmla="*/ 29536 h 963471"/>
              <a:gd name="connsiteX1" fmla="*/ 375230 w 441685"/>
              <a:gd name="connsiteY1" fmla="*/ 0 h 963471"/>
              <a:gd name="connsiteX2" fmla="*/ 441685 w 441685"/>
              <a:gd name="connsiteY2" fmla="*/ 535192 h 963471"/>
              <a:gd name="connsiteX3" fmla="*/ 328615 w 441685"/>
              <a:gd name="connsiteY3" fmla="*/ 885848 h 963471"/>
              <a:gd name="connsiteX4" fmla="*/ 14621 w 441685"/>
              <a:gd name="connsiteY4" fmla="*/ 963471 h 963471"/>
              <a:gd name="connsiteX5" fmla="*/ 62653 w 441685"/>
              <a:gd name="connsiteY5" fmla="*/ 735516 h 963471"/>
              <a:gd name="connsiteX6" fmla="*/ 84877 w 441685"/>
              <a:gd name="connsiteY6" fmla="*/ 672016 h 963471"/>
              <a:gd name="connsiteX7" fmla="*/ 100752 w 441685"/>
              <a:gd name="connsiteY7" fmla="*/ 614866 h 963471"/>
              <a:gd name="connsiteX8" fmla="*/ 126152 w 441685"/>
              <a:gd name="connsiteY8" fmla="*/ 541841 h 963471"/>
              <a:gd name="connsiteX9" fmla="*/ 148377 w 441685"/>
              <a:gd name="connsiteY9" fmla="*/ 481516 h 963471"/>
              <a:gd name="connsiteX10" fmla="*/ 164253 w 441685"/>
              <a:gd name="connsiteY10" fmla="*/ 414841 h 963471"/>
              <a:gd name="connsiteX11" fmla="*/ 351578 w 441685"/>
              <a:gd name="connsiteY11" fmla="*/ 560891 h 963471"/>
              <a:gd name="connsiteX12" fmla="*/ 164252 w 441685"/>
              <a:gd name="connsiteY12" fmla="*/ 414841 h 963471"/>
              <a:gd name="connsiteX13" fmla="*/ 129327 w 441685"/>
              <a:gd name="connsiteY13" fmla="*/ 176716 h 963471"/>
              <a:gd name="connsiteX14" fmla="*/ 142027 w 441685"/>
              <a:gd name="connsiteY14" fmla="*/ 116391 h 963471"/>
              <a:gd name="connsiteX15" fmla="*/ 169682 w 441685"/>
              <a:gd name="connsiteY15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48032 w 427064"/>
              <a:gd name="connsiteY5" fmla="*/ 735516 h 963471"/>
              <a:gd name="connsiteX6" fmla="*/ 70256 w 427064"/>
              <a:gd name="connsiteY6" fmla="*/ 672016 h 963471"/>
              <a:gd name="connsiteX7" fmla="*/ 86131 w 427064"/>
              <a:gd name="connsiteY7" fmla="*/ 614866 h 963471"/>
              <a:gd name="connsiteX8" fmla="*/ 111531 w 427064"/>
              <a:gd name="connsiteY8" fmla="*/ 541841 h 963471"/>
              <a:gd name="connsiteX9" fmla="*/ 133756 w 427064"/>
              <a:gd name="connsiteY9" fmla="*/ 481516 h 963471"/>
              <a:gd name="connsiteX10" fmla="*/ 149632 w 427064"/>
              <a:gd name="connsiteY10" fmla="*/ 414841 h 963471"/>
              <a:gd name="connsiteX11" fmla="*/ 336957 w 427064"/>
              <a:gd name="connsiteY11" fmla="*/ 560891 h 963471"/>
              <a:gd name="connsiteX12" fmla="*/ 149631 w 427064"/>
              <a:gd name="connsiteY12" fmla="*/ 414841 h 963471"/>
              <a:gd name="connsiteX13" fmla="*/ 114706 w 427064"/>
              <a:gd name="connsiteY13" fmla="*/ 176716 h 963471"/>
              <a:gd name="connsiteX14" fmla="*/ 127406 w 427064"/>
              <a:gd name="connsiteY14" fmla="*/ 116391 h 963471"/>
              <a:gd name="connsiteX15" fmla="*/ 155061 w 427064"/>
              <a:gd name="connsiteY15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48032 w 427064"/>
              <a:gd name="connsiteY5" fmla="*/ 735516 h 963471"/>
              <a:gd name="connsiteX6" fmla="*/ 70256 w 427064"/>
              <a:gd name="connsiteY6" fmla="*/ 672016 h 963471"/>
              <a:gd name="connsiteX7" fmla="*/ 86131 w 427064"/>
              <a:gd name="connsiteY7" fmla="*/ 614866 h 963471"/>
              <a:gd name="connsiteX8" fmla="*/ 111531 w 427064"/>
              <a:gd name="connsiteY8" fmla="*/ 541841 h 963471"/>
              <a:gd name="connsiteX9" fmla="*/ 133756 w 427064"/>
              <a:gd name="connsiteY9" fmla="*/ 481516 h 963471"/>
              <a:gd name="connsiteX10" fmla="*/ 149632 w 427064"/>
              <a:gd name="connsiteY10" fmla="*/ 414841 h 963471"/>
              <a:gd name="connsiteX11" fmla="*/ 336957 w 427064"/>
              <a:gd name="connsiteY11" fmla="*/ 560891 h 963471"/>
              <a:gd name="connsiteX12" fmla="*/ 149631 w 427064"/>
              <a:gd name="connsiteY12" fmla="*/ 414841 h 963471"/>
              <a:gd name="connsiteX13" fmla="*/ 114706 w 427064"/>
              <a:gd name="connsiteY13" fmla="*/ 176716 h 963471"/>
              <a:gd name="connsiteX14" fmla="*/ 127406 w 427064"/>
              <a:gd name="connsiteY14" fmla="*/ 116391 h 963471"/>
              <a:gd name="connsiteX15" fmla="*/ 155061 w 427064"/>
              <a:gd name="connsiteY15" fmla="*/ 29536 h 963471"/>
              <a:gd name="connsiteX0" fmla="*/ 155061 w 427064"/>
              <a:gd name="connsiteY0" fmla="*/ 29536 h 963471"/>
              <a:gd name="connsiteX1" fmla="*/ 360609 w 427064"/>
              <a:gd name="connsiteY1" fmla="*/ 0 h 963471"/>
              <a:gd name="connsiteX2" fmla="*/ 427064 w 427064"/>
              <a:gd name="connsiteY2" fmla="*/ 535192 h 963471"/>
              <a:gd name="connsiteX3" fmla="*/ 313994 w 427064"/>
              <a:gd name="connsiteY3" fmla="*/ 885848 h 963471"/>
              <a:gd name="connsiteX4" fmla="*/ 0 w 427064"/>
              <a:gd name="connsiteY4" fmla="*/ 963471 h 963471"/>
              <a:gd name="connsiteX5" fmla="*/ 48032 w 427064"/>
              <a:gd name="connsiteY5" fmla="*/ 735516 h 963471"/>
              <a:gd name="connsiteX6" fmla="*/ 70256 w 427064"/>
              <a:gd name="connsiteY6" fmla="*/ 672016 h 963471"/>
              <a:gd name="connsiteX7" fmla="*/ 86131 w 427064"/>
              <a:gd name="connsiteY7" fmla="*/ 614866 h 963471"/>
              <a:gd name="connsiteX8" fmla="*/ 111531 w 427064"/>
              <a:gd name="connsiteY8" fmla="*/ 541841 h 963471"/>
              <a:gd name="connsiteX9" fmla="*/ 133756 w 427064"/>
              <a:gd name="connsiteY9" fmla="*/ 481516 h 963471"/>
              <a:gd name="connsiteX10" fmla="*/ 149632 w 427064"/>
              <a:gd name="connsiteY10" fmla="*/ 414841 h 963471"/>
              <a:gd name="connsiteX11" fmla="*/ 336957 w 427064"/>
              <a:gd name="connsiteY11" fmla="*/ 560891 h 963471"/>
              <a:gd name="connsiteX12" fmla="*/ 149631 w 427064"/>
              <a:gd name="connsiteY12" fmla="*/ 414841 h 963471"/>
              <a:gd name="connsiteX13" fmla="*/ 114706 w 427064"/>
              <a:gd name="connsiteY13" fmla="*/ 176716 h 963471"/>
              <a:gd name="connsiteX14" fmla="*/ 127406 w 427064"/>
              <a:gd name="connsiteY14" fmla="*/ 116391 h 963471"/>
              <a:gd name="connsiteX15" fmla="*/ 155061 w 427064"/>
              <a:gd name="connsiteY15" fmla="*/ 29536 h 963471"/>
              <a:gd name="connsiteX0" fmla="*/ 155061 w 427064"/>
              <a:gd name="connsiteY0" fmla="*/ 7311 h 941246"/>
              <a:gd name="connsiteX1" fmla="*/ 351084 w 427064"/>
              <a:gd name="connsiteY1" fmla="*/ 0 h 941246"/>
              <a:gd name="connsiteX2" fmla="*/ 427064 w 427064"/>
              <a:gd name="connsiteY2" fmla="*/ 512967 h 941246"/>
              <a:gd name="connsiteX3" fmla="*/ 313994 w 427064"/>
              <a:gd name="connsiteY3" fmla="*/ 863623 h 941246"/>
              <a:gd name="connsiteX4" fmla="*/ 0 w 427064"/>
              <a:gd name="connsiteY4" fmla="*/ 941246 h 941246"/>
              <a:gd name="connsiteX5" fmla="*/ 48032 w 427064"/>
              <a:gd name="connsiteY5" fmla="*/ 713291 h 941246"/>
              <a:gd name="connsiteX6" fmla="*/ 70256 w 427064"/>
              <a:gd name="connsiteY6" fmla="*/ 649791 h 941246"/>
              <a:gd name="connsiteX7" fmla="*/ 86131 w 427064"/>
              <a:gd name="connsiteY7" fmla="*/ 592641 h 941246"/>
              <a:gd name="connsiteX8" fmla="*/ 111531 w 427064"/>
              <a:gd name="connsiteY8" fmla="*/ 519616 h 941246"/>
              <a:gd name="connsiteX9" fmla="*/ 133756 w 427064"/>
              <a:gd name="connsiteY9" fmla="*/ 459291 h 941246"/>
              <a:gd name="connsiteX10" fmla="*/ 149632 w 427064"/>
              <a:gd name="connsiteY10" fmla="*/ 392616 h 941246"/>
              <a:gd name="connsiteX11" fmla="*/ 336957 w 427064"/>
              <a:gd name="connsiteY11" fmla="*/ 538666 h 941246"/>
              <a:gd name="connsiteX12" fmla="*/ 149631 w 427064"/>
              <a:gd name="connsiteY12" fmla="*/ 392616 h 941246"/>
              <a:gd name="connsiteX13" fmla="*/ 114706 w 427064"/>
              <a:gd name="connsiteY13" fmla="*/ 154491 h 941246"/>
              <a:gd name="connsiteX14" fmla="*/ 127406 w 427064"/>
              <a:gd name="connsiteY14" fmla="*/ 94166 h 941246"/>
              <a:gd name="connsiteX15" fmla="*/ 155061 w 427064"/>
              <a:gd name="connsiteY15" fmla="*/ 7311 h 941246"/>
              <a:gd name="connsiteX0" fmla="*/ 155061 w 427064"/>
              <a:gd name="connsiteY0" fmla="*/ 7311 h 941246"/>
              <a:gd name="connsiteX1" fmla="*/ 351084 w 427064"/>
              <a:gd name="connsiteY1" fmla="*/ 0 h 941246"/>
              <a:gd name="connsiteX2" fmla="*/ 427064 w 427064"/>
              <a:gd name="connsiteY2" fmla="*/ 290717 h 941246"/>
              <a:gd name="connsiteX3" fmla="*/ 313994 w 427064"/>
              <a:gd name="connsiteY3" fmla="*/ 863623 h 941246"/>
              <a:gd name="connsiteX4" fmla="*/ 0 w 427064"/>
              <a:gd name="connsiteY4" fmla="*/ 941246 h 941246"/>
              <a:gd name="connsiteX5" fmla="*/ 48032 w 427064"/>
              <a:gd name="connsiteY5" fmla="*/ 713291 h 941246"/>
              <a:gd name="connsiteX6" fmla="*/ 70256 w 427064"/>
              <a:gd name="connsiteY6" fmla="*/ 649791 h 941246"/>
              <a:gd name="connsiteX7" fmla="*/ 86131 w 427064"/>
              <a:gd name="connsiteY7" fmla="*/ 592641 h 941246"/>
              <a:gd name="connsiteX8" fmla="*/ 111531 w 427064"/>
              <a:gd name="connsiteY8" fmla="*/ 519616 h 941246"/>
              <a:gd name="connsiteX9" fmla="*/ 133756 w 427064"/>
              <a:gd name="connsiteY9" fmla="*/ 459291 h 941246"/>
              <a:gd name="connsiteX10" fmla="*/ 149632 w 427064"/>
              <a:gd name="connsiteY10" fmla="*/ 392616 h 941246"/>
              <a:gd name="connsiteX11" fmla="*/ 336957 w 427064"/>
              <a:gd name="connsiteY11" fmla="*/ 538666 h 941246"/>
              <a:gd name="connsiteX12" fmla="*/ 149631 w 427064"/>
              <a:gd name="connsiteY12" fmla="*/ 392616 h 941246"/>
              <a:gd name="connsiteX13" fmla="*/ 114706 w 427064"/>
              <a:gd name="connsiteY13" fmla="*/ 154491 h 941246"/>
              <a:gd name="connsiteX14" fmla="*/ 127406 w 427064"/>
              <a:gd name="connsiteY14" fmla="*/ 94166 h 941246"/>
              <a:gd name="connsiteX15" fmla="*/ 155061 w 427064"/>
              <a:gd name="connsiteY15" fmla="*/ 7311 h 941246"/>
              <a:gd name="connsiteX0" fmla="*/ 155061 w 427064"/>
              <a:gd name="connsiteY0" fmla="*/ 7311 h 941246"/>
              <a:gd name="connsiteX1" fmla="*/ 351084 w 427064"/>
              <a:gd name="connsiteY1" fmla="*/ 0 h 941246"/>
              <a:gd name="connsiteX2" fmla="*/ 427064 w 427064"/>
              <a:gd name="connsiteY2" fmla="*/ 290717 h 941246"/>
              <a:gd name="connsiteX3" fmla="*/ 313994 w 427064"/>
              <a:gd name="connsiteY3" fmla="*/ 863623 h 941246"/>
              <a:gd name="connsiteX4" fmla="*/ 0 w 427064"/>
              <a:gd name="connsiteY4" fmla="*/ 941246 h 941246"/>
              <a:gd name="connsiteX5" fmla="*/ 48032 w 427064"/>
              <a:gd name="connsiteY5" fmla="*/ 713291 h 941246"/>
              <a:gd name="connsiteX6" fmla="*/ 70256 w 427064"/>
              <a:gd name="connsiteY6" fmla="*/ 649791 h 941246"/>
              <a:gd name="connsiteX7" fmla="*/ 86131 w 427064"/>
              <a:gd name="connsiteY7" fmla="*/ 592641 h 941246"/>
              <a:gd name="connsiteX8" fmla="*/ 111531 w 427064"/>
              <a:gd name="connsiteY8" fmla="*/ 519616 h 941246"/>
              <a:gd name="connsiteX9" fmla="*/ 133756 w 427064"/>
              <a:gd name="connsiteY9" fmla="*/ 459291 h 941246"/>
              <a:gd name="connsiteX10" fmla="*/ 149632 w 427064"/>
              <a:gd name="connsiteY10" fmla="*/ 392616 h 941246"/>
              <a:gd name="connsiteX11" fmla="*/ 336957 w 427064"/>
              <a:gd name="connsiteY11" fmla="*/ 538666 h 941246"/>
              <a:gd name="connsiteX12" fmla="*/ 149631 w 427064"/>
              <a:gd name="connsiteY12" fmla="*/ 392616 h 941246"/>
              <a:gd name="connsiteX13" fmla="*/ 114706 w 427064"/>
              <a:gd name="connsiteY13" fmla="*/ 154491 h 941246"/>
              <a:gd name="connsiteX14" fmla="*/ 127406 w 427064"/>
              <a:gd name="connsiteY14" fmla="*/ 94166 h 941246"/>
              <a:gd name="connsiteX15" fmla="*/ 155061 w 427064"/>
              <a:gd name="connsiteY15" fmla="*/ 7311 h 941246"/>
              <a:gd name="connsiteX0" fmla="*/ 155061 w 427463"/>
              <a:gd name="connsiteY0" fmla="*/ 7311 h 941246"/>
              <a:gd name="connsiteX1" fmla="*/ 351084 w 427463"/>
              <a:gd name="connsiteY1" fmla="*/ 0 h 941246"/>
              <a:gd name="connsiteX2" fmla="*/ 427064 w 427463"/>
              <a:gd name="connsiteY2" fmla="*/ 290717 h 941246"/>
              <a:gd name="connsiteX3" fmla="*/ 313994 w 427463"/>
              <a:gd name="connsiteY3" fmla="*/ 863623 h 941246"/>
              <a:gd name="connsiteX4" fmla="*/ 0 w 427463"/>
              <a:gd name="connsiteY4" fmla="*/ 941246 h 941246"/>
              <a:gd name="connsiteX5" fmla="*/ 48032 w 427463"/>
              <a:gd name="connsiteY5" fmla="*/ 713291 h 941246"/>
              <a:gd name="connsiteX6" fmla="*/ 70256 w 427463"/>
              <a:gd name="connsiteY6" fmla="*/ 649791 h 941246"/>
              <a:gd name="connsiteX7" fmla="*/ 86131 w 427463"/>
              <a:gd name="connsiteY7" fmla="*/ 592641 h 941246"/>
              <a:gd name="connsiteX8" fmla="*/ 111531 w 427463"/>
              <a:gd name="connsiteY8" fmla="*/ 519616 h 941246"/>
              <a:gd name="connsiteX9" fmla="*/ 133756 w 427463"/>
              <a:gd name="connsiteY9" fmla="*/ 459291 h 941246"/>
              <a:gd name="connsiteX10" fmla="*/ 149632 w 427463"/>
              <a:gd name="connsiteY10" fmla="*/ 392616 h 941246"/>
              <a:gd name="connsiteX11" fmla="*/ 336957 w 427463"/>
              <a:gd name="connsiteY11" fmla="*/ 538666 h 941246"/>
              <a:gd name="connsiteX12" fmla="*/ 149631 w 427463"/>
              <a:gd name="connsiteY12" fmla="*/ 392616 h 941246"/>
              <a:gd name="connsiteX13" fmla="*/ 114706 w 427463"/>
              <a:gd name="connsiteY13" fmla="*/ 154491 h 941246"/>
              <a:gd name="connsiteX14" fmla="*/ 127406 w 427463"/>
              <a:gd name="connsiteY14" fmla="*/ 94166 h 941246"/>
              <a:gd name="connsiteX15" fmla="*/ 155061 w 427463"/>
              <a:gd name="connsiteY15" fmla="*/ 7311 h 941246"/>
              <a:gd name="connsiteX0" fmla="*/ 155061 w 427463"/>
              <a:gd name="connsiteY0" fmla="*/ 7311 h 941246"/>
              <a:gd name="connsiteX1" fmla="*/ 351084 w 427463"/>
              <a:gd name="connsiteY1" fmla="*/ 0 h 941246"/>
              <a:gd name="connsiteX2" fmla="*/ 427064 w 427463"/>
              <a:gd name="connsiteY2" fmla="*/ 290717 h 941246"/>
              <a:gd name="connsiteX3" fmla="*/ 409982 w 427463"/>
              <a:gd name="connsiteY3" fmla="*/ 529140 h 941246"/>
              <a:gd name="connsiteX4" fmla="*/ 313994 w 427463"/>
              <a:gd name="connsiteY4" fmla="*/ 863623 h 941246"/>
              <a:gd name="connsiteX5" fmla="*/ 0 w 427463"/>
              <a:gd name="connsiteY5" fmla="*/ 941246 h 941246"/>
              <a:gd name="connsiteX6" fmla="*/ 48032 w 427463"/>
              <a:gd name="connsiteY6" fmla="*/ 713291 h 941246"/>
              <a:gd name="connsiteX7" fmla="*/ 70256 w 427463"/>
              <a:gd name="connsiteY7" fmla="*/ 649791 h 941246"/>
              <a:gd name="connsiteX8" fmla="*/ 86131 w 427463"/>
              <a:gd name="connsiteY8" fmla="*/ 592641 h 941246"/>
              <a:gd name="connsiteX9" fmla="*/ 111531 w 427463"/>
              <a:gd name="connsiteY9" fmla="*/ 519616 h 941246"/>
              <a:gd name="connsiteX10" fmla="*/ 133756 w 427463"/>
              <a:gd name="connsiteY10" fmla="*/ 459291 h 941246"/>
              <a:gd name="connsiteX11" fmla="*/ 149632 w 427463"/>
              <a:gd name="connsiteY11" fmla="*/ 392616 h 941246"/>
              <a:gd name="connsiteX12" fmla="*/ 336957 w 427463"/>
              <a:gd name="connsiteY12" fmla="*/ 538666 h 941246"/>
              <a:gd name="connsiteX13" fmla="*/ 149631 w 427463"/>
              <a:gd name="connsiteY13" fmla="*/ 392616 h 941246"/>
              <a:gd name="connsiteX14" fmla="*/ 114706 w 427463"/>
              <a:gd name="connsiteY14" fmla="*/ 154491 h 941246"/>
              <a:gd name="connsiteX15" fmla="*/ 127406 w 427463"/>
              <a:gd name="connsiteY15" fmla="*/ 94166 h 941246"/>
              <a:gd name="connsiteX16" fmla="*/ 155061 w 427463"/>
              <a:gd name="connsiteY16" fmla="*/ 7311 h 941246"/>
              <a:gd name="connsiteX0" fmla="*/ 155061 w 427463"/>
              <a:gd name="connsiteY0" fmla="*/ 7311 h 941246"/>
              <a:gd name="connsiteX1" fmla="*/ 351084 w 427463"/>
              <a:gd name="connsiteY1" fmla="*/ 0 h 941246"/>
              <a:gd name="connsiteX2" fmla="*/ 427064 w 427463"/>
              <a:gd name="connsiteY2" fmla="*/ 290717 h 941246"/>
              <a:gd name="connsiteX3" fmla="*/ 409982 w 427463"/>
              <a:gd name="connsiteY3" fmla="*/ 529140 h 941246"/>
              <a:gd name="connsiteX4" fmla="*/ 313994 w 427463"/>
              <a:gd name="connsiteY4" fmla="*/ 863623 h 941246"/>
              <a:gd name="connsiteX5" fmla="*/ 0 w 427463"/>
              <a:gd name="connsiteY5" fmla="*/ 941246 h 941246"/>
              <a:gd name="connsiteX6" fmla="*/ 48032 w 427463"/>
              <a:gd name="connsiteY6" fmla="*/ 713291 h 941246"/>
              <a:gd name="connsiteX7" fmla="*/ 70256 w 427463"/>
              <a:gd name="connsiteY7" fmla="*/ 649791 h 941246"/>
              <a:gd name="connsiteX8" fmla="*/ 86131 w 427463"/>
              <a:gd name="connsiteY8" fmla="*/ 592641 h 941246"/>
              <a:gd name="connsiteX9" fmla="*/ 111531 w 427463"/>
              <a:gd name="connsiteY9" fmla="*/ 519616 h 941246"/>
              <a:gd name="connsiteX10" fmla="*/ 133756 w 427463"/>
              <a:gd name="connsiteY10" fmla="*/ 459291 h 941246"/>
              <a:gd name="connsiteX11" fmla="*/ 149632 w 427463"/>
              <a:gd name="connsiteY11" fmla="*/ 392616 h 941246"/>
              <a:gd name="connsiteX12" fmla="*/ 336957 w 427463"/>
              <a:gd name="connsiteY12" fmla="*/ 538666 h 941246"/>
              <a:gd name="connsiteX13" fmla="*/ 149631 w 427463"/>
              <a:gd name="connsiteY13" fmla="*/ 392616 h 941246"/>
              <a:gd name="connsiteX14" fmla="*/ 114706 w 427463"/>
              <a:gd name="connsiteY14" fmla="*/ 154491 h 941246"/>
              <a:gd name="connsiteX15" fmla="*/ 127406 w 427463"/>
              <a:gd name="connsiteY15" fmla="*/ 94166 h 941246"/>
              <a:gd name="connsiteX16" fmla="*/ 155061 w 427463"/>
              <a:gd name="connsiteY16" fmla="*/ 7311 h 941246"/>
              <a:gd name="connsiteX0" fmla="*/ 155061 w 429620"/>
              <a:gd name="connsiteY0" fmla="*/ 7311 h 941246"/>
              <a:gd name="connsiteX1" fmla="*/ 351084 w 429620"/>
              <a:gd name="connsiteY1" fmla="*/ 0 h 941246"/>
              <a:gd name="connsiteX2" fmla="*/ 427064 w 429620"/>
              <a:gd name="connsiteY2" fmla="*/ 290717 h 941246"/>
              <a:gd name="connsiteX3" fmla="*/ 409982 w 429620"/>
              <a:gd name="connsiteY3" fmla="*/ 529140 h 941246"/>
              <a:gd name="connsiteX4" fmla="*/ 313994 w 429620"/>
              <a:gd name="connsiteY4" fmla="*/ 863623 h 941246"/>
              <a:gd name="connsiteX5" fmla="*/ 0 w 429620"/>
              <a:gd name="connsiteY5" fmla="*/ 941246 h 941246"/>
              <a:gd name="connsiteX6" fmla="*/ 48032 w 429620"/>
              <a:gd name="connsiteY6" fmla="*/ 713291 h 941246"/>
              <a:gd name="connsiteX7" fmla="*/ 70256 w 429620"/>
              <a:gd name="connsiteY7" fmla="*/ 649791 h 941246"/>
              <a:gd name="connsiteX8" fmla="*/ 86131 w 429620"/>
              <a:gd name="connsiteY8" fmla="*/ 592641 h 941246"/>
              <a:gd name="connsiteX9" fmla="*/ 111531 w 429620"/>
              <a:gd name="connsiteY9" fmla="*/ 519616 h 941246"/>
              <a:gd name="connsiteX10" fmla="*/ 133756 w 429620"/>
              <a:gd name="connsiteY10" fmla="*/ 459291 h 941246"/>
              <a:gd name="connsiteX11" fmla="*/ 149632 w 429620"/>
              <a:gd name="connsiteY11" fmla="*/ 392616 h 941246"/>
              <a:gd name="connsiteX12" fmla="*/ 336957 w 429620"/>
              <a:gd name="connsiteY12" fmla="*/ 538666 h 941246"/>
              <a:gd name="connsiteX13" fmla="*/ 149631 w 429620"/>
              <a:gd name="connsiteY13" fmla="*/ 392616 h 941246"/>
              <a:gd name="connsiteX14" fmla="*/ 114706 w 429620"/>
              <a:gd name="connsiteY14" fmla="*/ 154491 h 941246"/>
              <a:gd name="connsiteX15" fmla="*/ 127406 w 429620"/>
              <a:gd name="connsiteY15" fmla="*/ 94166 h 941246"/>
              <a:gd name="connsiteX16" fmla="*/ 155061 w 429620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313994 w 440011"/>
              <a:gd name="connsiteY4" fmla="*/ 86362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402894 w 440011"/>
              <a:gd name="connsiteY4" fmla="*/ 70487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402894 w 440011"/>
              <a:gd name="connsiteY4" fmla="*/ 70487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402894 w 440011"/>
              <a:gd name="connsiteY4" fmla="*/ 70487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55061 w 440011"/>
              <a:gd name="connsiteY0" fmla="*/ 7311 h 941246"/>
              <a:gd name="connsiteX1" fmla="*/ 351084 w 440011"/>
              <a:gd name="connsiteY1" fmla="*/ 0 h 941246"/>
              <a:gd name="connsiteX2" fmla="*/ 427064 w 440011"/>
              <a:gd name="connsiteY2" fmla="*/ 290717 h 941246"/>
              <a:gd name="connsiteX3" fmla="*/ 409982 w 440011"/>
              <a:gd name="connsiteY3" fmla="*/ 529140 h 941246"/>
              <a:gd name="connsiteX4" fmla="*/ 402894 w 440011"/>
              <a:gd name="connsiteY4" fmla="*/ 704873 h 941246"/>
              <a:gd name="connsiteX5" fmla="*/ 0 w 440011"/>
              <a:gd name="connsiteY5" fmla="*/ 941246 h 941246"/>
              <a:gd name="connsiteX6" fmla="*/ 48032 w 440011"/>
              <a:gd name="connsiteY6" fmla="*/ 713291 h 941246"/>
              <a:gd name="connsiteX7" fmla="*/ 70256 w 440011"/>
              <a:gd name="connsiteY7" fmla="*/ 649791 h 941246"/>
              <a:gd name="connsiteX8" fmla="*/ 86131 w 440011"/>
              <a:gd name="connsiteY8" fmla="*/ 592641 h 941246"/>
              <a:gd name="connsiteX9" fmla="*/ 111531 w 440011"/>
              <a:gd name="connsiteY9" fmla="*/ 519616 h 941246"/>
              <a:gd name="connsiteX10" fmla="*/ 133756 w 440011"/>
              <a:gd name="connsiteY10" fmla="*/ 459291 h 941246"/>
              <a:gd name="connsiteX11" fmla="*/ 149632 w 440011"/>
              <a:gd name="connsiteY11" fmla="*/ 392616 h 941246"/>
              <a:gd name="connsiteX12" fmla="*/ 336957 w 440011"/>
              <a:gd name="connsiteY12" fmla="*/ 538666 h 941246"/>
              <a:gd name="connsiteX13" fmla="*/ 149631 w 440011"/>
              <a:gd name="connsiteY13" fmla="*/ 392616 h 941246"/>
              <a:gd name="connsiteX14" fmla="*/ 114706 w 440011"/>
              <a:gd name="connsiteY14" fmla="*/ 154491 h 941246"/>
              <a:gd name="connsiteX15" fmla="*/ 127406 w 440011"/>
              <a:gd name="connsiteY15" fmla="*/ 94166 h 941246"/>
              <a:gd name="connsiteX16" fmla="*/ 155061 w 440011"/>
              <a:gd name="connsiteY16" fmla="*/ 7311 h 941246"/>
              <a:gd name="connsiteX0" fmla="*/ 107029 w 391979"/>
              <a:gd name="connsiteY0" fmla="*/ 7311 h 814246"/>
              <a:gd name="connsiteX1" fmla="*/ 303052 w 391979"/>
              <a:gd name="connsiteY1" fmla="*/ 0 h 814246"/>
              <a:gd name="connsiteX2" fmla="*/ 379032 w 391979"/>
              <a:gd name="connsiteY2" fmla="*/ 290717 h 814246"/>
              <a:gd name="connsiteX3" fmla="*/ 361950 w 391979"/>
              <a:gd name="connsiteY3" fmla="*/ 529140 h 814246"/>
              <a:gd name="connsiteX4" fmla="*/ 354862 w 391979"/>
              <a:gd name="connsiteY4" fmla="*/ 704873 h 814246"/>
              <a:gd name="connsiteX5" fmla="*/ 221843 w 391979"/>
              <a:gd name="connsiteY5" fmla="*/ 814246 h 814246"/>
              <a:gd name="connsiteX6" fmla="*/ 0 w 391979"/>
              <a:gd name="connsiteY6" fmla="*/ 713291 h 814246"/>
              <a:gd name="connsiteX7" fmla="*/ 22224 w 391979"/>
              <a:gd name="connsiteY7" fmla="*/ 649791 h 814246"/>
              <a:gd name="connsiteX8" fmla="*/ 38099 w 391979"/>
              <a:gd name="connsiteY8" fmla="*/ 592641 h 814246"/>
              <a:gd name="connsiteX9" fmla="*/ 63499 w 391979"/>
              <a:gd name="connsiteY9" fmla="*/ 519616 h 814246"/>
              <a:gd name="connsiteX10" fmla="*/ 85724 w 391979"/>
              <a:gd name="connsiteY10" fmla="*/ 459291 h 814246"/>
              <a:gd name="connsiteX11" fmla="*/ 101600 w 391979"/>
              <a:gd name="connsiteY11" fmla="*/ 392616 h 814246"/>
              <a:gd name="connsiteX12" fmla="*/ 288925 w 391979"/>
              <a:gd name="connsiteY12" fmla="*/ 538666 h 814246"/>
              <a:gd name="connsiteX13" fmla="*/ 101599 w 391979"/>
              <a:gd name="connsiteY13" fmla="*/ 392616 h 814246"/>
              <a:gd name="connsiteX14" fmla="*/ 66674 w 391979"/>
              <a:gd name="connsiteY14" fmla="*/ 154491 h 814246"/>
              <a:gd name="connsiteX15" fmla="*/ 79374 w 391979"/>
              <a:gd name="connsiteY15" fmla="*/ 94166 h 814246"/>
              <a:gd name="connsiteX16" fmla="*/ 107029 w 391979"/>
              <a:gd name="connsiteY16" fmla="*/ 7311 h 814246"/>
              <a:gd name="connsiteX0" fmla="*/ 107029 w 391979"/>
              <a:gd name="connsiteY0" fmla="*/ 7311 h 814246"/>
              <a:gd name="connsiteX1" fmla="*/ 303052 w 391979"/>
              <a:gd name="connsiteY1" fmla="*/ 0 h 814246"/>
              <a:gd name="connsiteX2" fmla="*/ 379032 w 391979"/>
              <a:gd name="connsiteY2" fmla="*/ 290717 h 814246"/>
              <a:gd name="connsiteX3" fmla="*/ 361950 w 391979"/>
              <a:gd name="connsiteY3" fmla="*/ 529140 h 814246"/>
              <a:gd name="connsiteX4" fmla="*/ 354862 w 391979"/>
              <a:gd name="connsiteY4" fmla="*/ 704873 h 814246"/>
              <a:gd name="connsiteX5" fmla="*/ 221843 w 391979"/>
              <a:gd name="connsiteY5" fmla="*/ 814246 h 814246"/>
              <a:gd name="connsiteX6" fmla="*/ 0 w 391979"/>
              <a:gd name="connsiteY6" fmla="*/ 713291 h 814246"/>
              <a:gd name="connsiteX7" fmla="*/ 22224 w 391979"/>
              <a:gd name="connsiteY7" fmla="*/ 649791 h 814246"/>
              <a:gd name="connsiteX8" fmla="*/ 38099 w 391979"/>
              <a:gd name="connsiteY8" fmla="*/ 592641 h 814246"/>
              <a:gd name="connsiteX9" fmla="*/ 63499 w 391979"/>
              <a:gd name="connsiteY9" fmla="*/ 519616 h 814246"/>
              <a:gd name="connsiteX10" fmla="*/ 85724 w 391979"/>
              <a:gd name="connsiteY10" fmla="*/ 459291 h 814246"/>
              <a:gd name="connsiteX11" fmla="*/ 101600 w 391979"/>
              <a:gd name="connsiteY11" fmla="*/ 392616 h 814246"/>
              <a:gd name="connsiteX12" fmla="*/ 288925 w 391979"/>
              <a:gd name="connsiteY12" fmla="*/ 538666 h 814246"/>
              <a:gd name="connsiteX13" fmla="*/ 101599 w 391979"/>
              <a:gd name="connsiteY13" fmla="*/ 392616 h 814246"/>
              <a:gd name="connsiteX14" fmla="*/ 66674 w 391979"/>
              <a:gd name="connsiteY14" fmla="*/ 154491 h 814246"/>
              <a:gd name="connsiteX15" fmla="*/ 79374 w 391979"/>
              <a:gd name="connsiteY15" fmla="*/ 94166 h 814246"/>
              <a:gd name="connsiteX16" fmla="*/ 107029 w 391979"/>
              <a:gd name="connsiteY16" fmla="*/ 7311 h 814246"/>
              <a:gd name="connsiteX0" fmla="*/ 107029 w 391979"/>
              <a:gd name="connsiteY0" fmla="*/ 7311 h 814246"/>
              <a:gd name="connsiteX1" fmla="*/ 303052 w 391979"/>
              <a:gd name="connsiteY1" fmla="*/ 0 h 814246"/>
              <a:gd name="connsiteX2" fmla="*/ 379032 w 391979"/>
              <a:gd name="connsiteY2" fmla="*/ 290717 h 814246"/>
              <a:gd name="connsiteX3" fmla="*/ 361950 w 391979"/>
              <a:gd name="connsiteY3" fmla="*/ 529140 h 814246"/>
              <a:gd name="connsiteX4" fmla="*/ 354862 w 391979"/>
              <a:gd name="connsiteY4" fmla="*/ 704873 h 814246"/>
              <a:gd name="connsiteX5" fmla="*/ 221843 w 391979"/>
              <a:gd name="connsiteY5" fmla="*/ 814246 h 814246"/>
              <a:gd name="connsiteX6" fmla="*/ 0 w 391979"/>
              <a:gd name="connsiteY6" fmla="*/ 713291 h 814246"/>
              <a:gd name="connsiteX7" fmla="*/ 22224 w 391979"/>
              <a:gd name="connsiteY7" fmla="*/ 649791 h 814246"/>
              <a:gd name="connsiteX8" fmla="*/ 38099 w 391979"/>
              <a:gd name="connsiteY8" fmla="*/ 592641 h 814246"/>
              <a:gd name="connsiteX9" fmla="*/ 63499 w 391979"/>
              <a:gd name="connsiteY9" fmla="*/ 519616 h 814246"/>
              <a:gd name="connsiteX10" fmla="*/ 85724 w 391979"/>
              <a:gd name="connsiteY10" fmla="*/ 459291 h 814246"/>
              <a:gd name="connsiteX11" fmla="*/ 101600 w 391979"/>
              <a:gd name="connsiteY11" fmla="*/ 392616 h 814246"/>
              <a:gd name="connsiteX12" fmla="*/ 288925 w 391979"/>
              <a:gd name="connsiteY12" fmla="*/ 538666 h 814246"/>
              <a:gd name="connsiteX13" fmla="*/ 101599 w 391979"/>
              <a:gd name="connsiteY13" fmla="*/ 392616 h 814246"/>
              <a:gd name="connsiteX14" fmla="*/ 66674 w 391979"/>
              <a:gd name="connsiteY14" fmla="*/ 154491 h 814246"/>
              <a:gd name="connsiteX15" fmla="*/ 79374 w 391979"/>
              <a:gd name="connsiteY15" fmla="*/ 94166 h 814246"/>
              <a:gd name="connsiteX16" fmla="*/ 107029 w 391979"/>
              <a:gd name="connsiteY16" fmla="*/ 7311 h 814246"/>
              <a:gd name="connsiteX0" fmla="*/ 86018 w 370968"/>
              <a:gd name="connsiteY0" fmla="*/ 7311 h 865691"/>
              <a:gd name="connsiteX1" fmla="*/ 282041 w 370968"/>
              <a:gd name="connsiteY1" fmla="*/ 0 h 865691"/>
              <a:gd name="connsiteX2" fmla="*/ 358021 w 370968"/>
              <a:gd name="connsiteY2" fmla="*/ 290717 h 865691"/>
              <a:gd name="connsiteX3" fmla="*/ 340939 w 370968"/>
              <a:gd name="connsiteY3" fmla="*/ 529140 h 865691"/>
              <a:gd name="connsiteX4" fmla="*/ 333851 w 370968"/>
              <a:gd name="connsiteY4" fmla="*/ 704873 h 865691"/>
              <a:gd name="connsiteX5" fmla="*/ 200832 w 370968"/>
              <a:gd name="connsiteY5" fmla="*/ 814246 h 865691"/>
              <a:gd name="connsiteX6" fmla="*/ 4389 w 370968"/>
              <a:gd name="connsiteY6" fmla="*/ 865691 h 865691"/>
              <a:gd name="connsiteX7" fmla="*/ 1213 w 370968"/>
              <a:gd name="connsiteY7" fmla="*/ 649791 h 865691"/>
              <a:gd name="connsiteX8" fmla="*/ 17088 w 370968"/>
              <a:gd name="connsiteY8" fmla="*/ 592641 h 865691"/>
              <a:gd name="connsiteX9" fmla="*/ 42488 w 370968"/>
              <a:gd name="connsiteY9" fmla="*/ 519616 h 865691"/>
              <a:gd name="connsiteX10" fmla="*/ 64713 w 370968"/>
              <a:gd name="connsiteY10" fmla="*/ 459291 h 865691"/>
              <a:gd name="connsiteX11" fmla="*/ 80589 w 370968"/>
              <a:gd name="connsiteY11" fmla="*/ 392616 h 865691"/>
              <a:gd name="connsiteX12" fmla="*/ 267914 w 370968"/>
              <a:gd name="connsiteY12" fmla="*/ 538666 h 865691"/>
              <a:gd name="connsiteX13" fmla="*/ 80588 w 370968"/>
              <a:gd name="connsiteY13" fmla="*/ 392616 h 865691"/>
              <a:gd name="connsiteX14" fmla="*/ 45663 w 370968"/>
              <a:gd name="connsiteY14" fmla="*/ 154491 h 865691"/>
              <a:gd name="connsiteX15" fmla="*/ 58363 w 370968"/>
              <a:gd name="connsiteY15" fmla="*/ 94166 h 865691"/>
              <a:gd name="connsiteX16" fmla="*/ 86018 w 370968"/>
              <a:gd name="connsiteY16" fmla="*/ 7311 h 865691"/>
              <a:gd name="connsiteX0" fmla="*/ 86018 w 370968"/>
              <a:gd name="connsiteY0" fmla="*/ 7311 h 885040"/>
              <a:gd name="connsiteX1" fmla="*/ 282041 w 370968"/>
              <a:gd name="connsiteY1" fmla="*/ 0 h 885040"/>
              <a:gd name="connsiteX2" fmla="*/ 358021 w 370968"/>
              <a:gd name="connsiteY2" fmla="*/ 290717 h 885040"/>
              <a:gd name="connsiteX3" fmla="*/ 340939 w 370968"/>
              <a:gd name="connsiteY3" fmla="*/ 529140 h 885040"/>
              <a:gd name="connsiteX4" fmla="*/ 333851 w 370968"/>
              <a:gd name="connsiteY4" fmla="*/ 704873 h 885040"/>
              <a:gd name="connsiteX5" fmla="*/ 200832 w 370968"/>
              <a:gd name="connsiteY5" fmla="*/ 814246 h 885040"/>
              <a:gd name="connsiteX6" fmla="*/ 4389 w 370968"/>
              <a:gd name="connsiteY6" fmla="*/ 865691 h 885040"/>
              <a:gd name="connsiteX7" fmla="*/ 1213 w 370968"/>
              <a:gd name="connsiteY7" fmla="*/ 649791 h 885040"/>
              <a:gd name="connsiteX8" fmla="*/ 17088 w 370968"/>
              <a:gd name="connsiteY8" fmla="*/ 592641 h 885040"/>
              <a:gd name="connsiteX9" fmla="*/ 42488 w 370968"/>
              <a:gd name="connsiteY9" fmla="*/ 519616 h 885040"/>
              <a:gd name="connsiteX10" fmla="*/ 64713 w 370968"/>
              <a:gd name="connsiteY10" fmla="*/ 459291 h 885040"/>
              <a:gd name="connsiteX11" fmla="*/ 80589 w 370968"/>
              <a:gd name="connsiteY11" fmla="*/ 392616 h 885040"/>
              <a:gd name="connsiteX12" fmla="*/ 267914 w 370968"/>
              <a:gd name="connsiteY12" fmla="*/ 538666 h 885040"/>
              <a:gd name="connsiteX13" fmla="*/ 80588 w 370968"/>
              <a:gd name="connsiteY13" fmla="*/ 392616 h 885040"/>
              <a:gd name="connsiteX14" fmla="*/ 45663 w 370968"/>
              <a:gd name="connsiteY14" fmla="*/ 154491 h 885040"/>
              <a:gd name="connsiteX15" fmla="*/ 58363 w 370968"/>
              <a:gd name="connsiteY15" fmla="*/ 94166 h 885040"/>
              <a:gd name="connsiteX16" fmla="*/ 86018 w 370968"/>
              <a:gd name="connsiteY16" fmla="*/ 7311 h 885040"/>
              <a:gd name="connsiteX0" fmla="*/ 86018 w 370968"/>
              <a:gd name="connsiteY0" fmla="*/ 7311 h 886469"/>
              <a:gd name="connsiteX1" fmla="*/ 282041 w 370968"/>
              <a:gd name="connsiteY1" fmla="*/ 0 h 886469"/>
              <a:gd name="connsiteX2" fmla="*/ 358021 w 370968"/>
              <a:gd name="connsiteY2" fmla="*/ 290717 h 886469"/>
              <a:gd name="connsiteX3" fmla="*/ 340939 w 370968"/>
              <a:gd name="connsiteY3" fmla="*/ 529140 h 886469"/>
              <a:gd name="connsiteX4" fmla="*/ 333851 w 370968"/>
              <a:gd name="connsiteY4" fmla="*/ 704873 h 886469"/>
              <a:gd name="connsiteX5" fmla="*/ 200832 w 370968"/>
              <a:gd name="connsiteY5" fmla="*/ 823771 h 886469"/>
              <a:gd name="connsiteX6" fmla="*/ 4389 w 370968"/>
              <a:gd name="connsiteY6" fmla="*/ 865691 h 886469"/>
              <a:gd name="connsiteX7" fmla="*/ 1213 w 370968"/>
              <a:gd name="connsiteY7" fmla="*/ 649791 h 886469"/>
              <a:gd name="connsiteX8" fmla="*/ 17088 w 370968"/>
              <a:gd name="connsiteY8" fmla="*/ 592641 h 886469"/>
              <a:gd name="connsiteX9" fmla="*/ 42488 w 370968"/>
              <a:gd name="connsiteY9" fmla="*/ 519616 h 886469"/>
              <a:gd name="connsiteX10" fmla="*/ 64713 w 370968"/>
              <a:gd name="connsiteY10" fmla="*/ 459291 h 886469"/>
              <a:gd name="connsiteX11" fmla="*/ 80589 w 370968"/>
              <a:gd name="connsiteY11" fmla="*/ 392616 h 886469"/>
              <a:gd name="connsiteX12" fmla="*/ 267914 w 370968"/>
              <a:gd name="connsiteY12" fmla="*/ 538666 h 886469"/>
              <a:gd name="connsiteX13" fmla="*/ 80588 w 370968"/>
              <a:gd name="connsiteY13" fmla="*/ 392616 h 886469"/>
              <a:gd name="connsiteX14" fmla="*/ 45663 w 370968"/>
              <a:gd name="connsiteY14" fmla="*/ 154491 h 886469"/>
              <a:gd name="connsiteX15" fmla="*/ 58363 w 370968"/>
              <a:gd name="connsiteY15" fmla="*/ 94166 h 886469"/>
              <a:gd name="connsiteX16" fmla="*/ 86018 w 370968"/>
              <a:gd name="connsiteY16" fmla="*/ 7311 h 886469"/>
              <a:gd name="connsiteX0" fmla="*/ 86018 w 370968"/>
              <a:gd name="connsiteY0" fmla="*/ 7311 h 890121"/>
              <a:gd name="connsiteX1" fmla="*/ 282041 w 370968"/>
              <a:gd name="connsiteY1" fmla="*/ 0 h 890121"/>
              <a:gd name="connsiteX2" fmla="*/ 358021 w 370968"/>
              <a:gd name="connsiteY2" fmla="*/ 290717 h 890121"/>
              <a:gd name="connsiteX3" fmla="*/ 340939 w 370968"/>
              <a:gd name="connsiteY3" fmla="*/ 529140 h 890121"/>
              <a:gd name="connsiteX4" fmla="*/ 333851 w 370968"/>
              <a:gd name="connsiteY4" fmla="*/ 704873 h 890121"/>
              <a:gd name="connsiteX5" fmla="*/ 200832 w 370968"/>
              <a:gd name="connsiteY5" fmla="*/ 823771 h 890121"/>
              <a:gd name="connsiteX6" fmla="*/ 4389 w 370968"/>
              <a:gd name="connsiteY6" fmla="*/ 865691 h 890121"/>
              <a:gd name="connsiteX7" fmla="*/ 1213 w 370968"/>
              <a:gd name="connsiteY7" fmla="*/ 649791 h 890121"/>
              <a:gd name="connsiteX8" fmla="*/ 17088 w 370968"/>
              <a:gd name="connsiteY8" fmla="*/ 592641 h 890121"/>
              <a:gd name="connsiteX9" fmla="*/ 42488 w 370968"/>
              <a:gd name="connsiteY9" fmla="*/ 519616 h 890121"/>
              <a:gd name="connsiteX10" fmla="*/ 64713 w 370968"/>
              <a:gd name="connsiteY10" fmla="*/ 459291 h 890121"/>
              <a:gd name="connsiteX11" fmla="*/ 80589 w 370968"/>
              <a:gd name="connsiteY11" fmla="*/ 392616 h 890121"/>
              <a:gd name="connsiteX12" fmla="*/ 267914 w 370968"/>
              <a:gd name="connsiteY12" fmla="*/ 538666 h 890121"/>
              <a:gd name="connsiteX13" fmla="*/ 80588 w 370968"/>
              <a:gd name="connsiteY13" fmla="*/ 392616 h 890121"/>
              <a:gd name="connsiteX14" fmla="*/ 45663 w 370968"/>
              <a:gd name="connsiteY14" fmla="*/ 154491 h 890121"/>
              <a:gd name="connsiteX15" fmla="*/ 58363 w 370968"/>
              <a:gd name="connsiteY15" fmla="*/ 94166 h 890121"/>
              <a:gd name="connsiteX16" fmla="*/ 86018 w 370968"/>
              <a:gd name="connsiteY16" fmla="*/ 7311 h 890121"/>
              <a:gd name="connsiteX0" fmla="*/ 86018 w 370968"/>
              <a:gd name="connsiteY0" fmla="*/ 7311 h 880410"/>
              <a:gd name="connsiteX1" fmla="*/ 282041 w 370968"/>
              <a:gd name="connsiteY1" fmla="*/ 0 h 880410"/>
              <a:gd name="connsiteX2" fmla="*/ 358021 w 370968"/>
              <a:gd name="connsiteY2" fmla="*/ 290717 h 880410"/>
              <a:gd name="connsiteX3" fmla="*/ 340939 w 370968"/>
              <a:gd name="connsiteY3" fmla="*/ 529140 h 880410"/>
              <a:gd name="connsiteX4" fmla="*/ 333851 w 370968"/>
              <a:gd name="connsiteY4" fmla="*/ 704873 h 880410"/>
              <a:gd name="connsiteX5" fmla="*/ 200832 w 370968"/>
              <a:gd name="connsiteY5" fmla="*/ 823771 h 880410"/>
              <a:gd name="connsiteX6" fmla="*/ 4389 w 370968"/>
              <a:gd name="connsiteY6" fmla="*/ 852991 h 880410"/>
              <a:gd name="connsiteX7" fmla="*/ 1213 w 370968"/>
              <a:gd name="connsiteY7" fmla="*/ 649791 h 880410"/>
              <a:gd name="connsiteX8" fmla="*/ 17088 w 370968"/>
              <a:gd name="connsiteY8" fmla="*/ 592641 h 880410"/>
              <a:gd name="connsiteX9" fmla="*/ 42488 w 370968"/>
              <a:gd name="connsiteY9" fmla="*/ 519616 h 880410"/>
              <a:gd name="connsiteX10" fmla="*/ 64713 w 370968"/>
              <a:gd name="connsiteY10" fmla="*/ 459291 h 880410"/>
              <a:gd name="connsiteX11" fmla="*/ 80589 w 370968"/>
              <a:gd name="connsiteY11" fmla="*/ 392616 h 880410"/>
              <a:gd name="connsiteX12" fmla="*/ 267914 w 370968"/>
              <a:gd name="connsiteY12" fmla="*/ 538666 h 880410"/>
              <a:gd name="connsiteX13" fmla="*/ 80588 w 370968"/>
              <a:gd name="connsiteY13" fmla="*/ 392616 h 880410"/>
              <a:gd name="connsiteX14" fmla="*/ 45663 w 370968"/>
              <a:gd name="connsiteY14" fmla="*/ 154491 h 880410"/>
              <a:gd name="connsiteX15" fmla="*/ 58363 w 370968"/>
              <a:gd name="connsiteY15" fmla="*/ 94166 h 880410"/>
              <a:gd name="connsiteX16" fmla="*/ 86018 w 370968"/>
              <a:gd name="connsiteY16" fmla="*/ 7311 h 880410"/>
              <a:gd name="connsiteX0" fmla="*/ 86018 w 370968"/>
              <a:gd name="connsiteY0" fmla="*/ 7311 h 893110"/>
              <a:gd name="connsiteX1" fmla="*/ 282041 w 370968"/>
              <a:gd name="connsiteY1" fmla="*/ 0 h 893110"/>
              <a:gd name="connsiteX2" fmla="*/ 358021 w 370968"/>
              <a:gd name="connsiteY2" fmla="*/ 290717 h 893110"/>
              <a:gd name="connsiteX3" fmla="*/ 340939 w 370968"/>
              <a:gd name="connsiteY3" fmla="*/ 529140 h 893110"/>
              <a:gd name="connsiteX4" fmla="*/ 333851 w 370968"/>
              <a:gd name="connsiteY4" fmla="*/ 704873 h 893110"/>
              <a:gd name="connsiteX5" fmla="*/ 200832 w 370968"/>
              <a:gd name="connsiteY5" fmla="*/ 823771 h 893110"/>
              <a:gd name="connsiteX6" fmla="*/ 4389 w 370968"/>
              <a:gd name="connsiteY6" fmla="*/ 852991 h 893110"/>
              <a:gd name="connsiteX7" fmla="*/ 1213 w 370968"/>
              <a:gd name="connsiteY7" fmla="*/ 649791 h 893110"/>
              <a:gd name="connsiteX8" fmla="*/ 17088 w 370968"/>
              <a:gd name="connsiteY8" fmla="*/ 592641 h 893110"/>
              <a:gd name="connsiteX9" fmla="*/ 42488 w 370968"/>
              <a:gd name="connsiteY9" fmla="*/ 519616 h 893110"/>
              <a:gd name="connsiteX10" fmla="*/ 64713 w 370968"/>
              <a:gd name="connsiteY10" fmla="*/ 459291 h 893110"/>
              <a:gd name="connsiteX11" fmla="*/ 80589 w 370968"/>
              <a:gd name="connsiteY11" fmla="*/ 392616 h 893110"/>
              <a:gd name="connsiteX12" fmla="*/ 267914 w 370968"/>
              <a:gd name="connsiteY12" fmla="*/ 538666 h 893110"/>
              <a:gd name="connsiteX13" fmla="*/ 80588 w 370968"/>
              <a:gd name="connsiteY13" fmla="*/ 392616 h 893110"/>
              <a:gd name="connsiteX14" fmla="*/ 45663 w 370968"/>
              <a:gd name="connsiteY14" fmla="*/ 154491 h 893110"/>
              <a:gd name="connsiteX15" fmla="*/ 58363 w 370968"/>
              <a:gd name="connsiteY15" fmla="*/ 94166 h 893110"/>
              <a:gd name="connsiteX16" fmla="*/ 86018 w 370968"/>
              <a:gd name="connsiteY16" fmla="*/ 7311 h 893110"/>
              <a:gd name="connsiteX0" fmla="*/ 81629 w 366579"/>
              <a:gd name="connsiteY0" fmla="*/ 7311 h 893110"/>
              <a:gd name="connsiteX1" fmla="*/ 277652 w 366579"/>
              <a:gd name="connsiteY1" fmla="*/ 0 h 893110"/>
              <a:gd name="connsiteX2" fmla="*/ 353632 w 366579"/>
              <a:gd name="connsiteY2" fmla="*/ 290717 h 893110"/>
              <a:gd name="connsiteX3" fmla="*/ 336550 w 366579"/>
              <a:gd name="connsiteY3" fmla="*/ 529140 h 893110"/>
              <a:gd name="connsiteX4" fmla="*/ 329462 w 366579"/>
              <a:gd name="connsiteY4" fmla="*/ 704873 h 893110"/>
              <a:gd name="connsiteX5" fmla="*/ 196443 w 366579"/>
              <a:gd name="connsiteY5" fmla="*/ 823771 h 893110"/>
              <a:gd name="connsiteX6" fmla="*/ 0 w 366579"/>
              <a:gd name="connsiteY6" fmla="*/ 852991 h 893110"/>
              <a:gd name="connsiteX7" fmla="*/ 155574 w 366579"/>
              <a:gd name="connsiteY7" fmla="*/ 827591 h 893110"/>
              <a:gd name="connsiteX8" fmla="*/ 12699 w 366579"/>
              <a:gd name="connsiteY8" fmla="*/ 592641 h 893110"/>
              <a:gd name="connsiteX9" fmla="*/ 38099 w 366579"/>
              <a:gd name="connsiteY9" fmla="*/ 519616 h 893110"/>
              <a:gd name="connsiteX10" fmla="*/ 60324 w 366579"/>
              <a:gd name="connsiteY10" fmla="*/ 459291 h 893110"/>
              <a:gd name="connsiteX11" fmla="*/ 76200 w 366579"/>
              <a:gd name="connsiteY11" fmla="*/ 392616 h 893110"/>
              <a:gd name="connsiteX12" fmla="*/ 263525 w 366579"/>
              <a:gd name="connsiteY12" fmla="*/ 538666 h 893110"/>
              <a:gd name="connsiteX13" fmla="*/ 76199 w 366579"/>
              <a:gd name="connsiteY13" fmla="*/ 392616 h 893110"/>
              <a:gd name="connsiteX14" fmla="*/ 41274 w 366579"/>
              <a:gd name="connsiteY14" fmla="*/ 154491 h 893110"/>
              <a:gd name="connsiteX15" fmla="*/ 53974 w 366579"/>
              <a:gd name="connsiteY15" fmla="*/ 94166 h 893110"/>
              <a:gd name="connsiteX16" fmla="*/ 81629 w 366579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57327 w 385807"/>
              <a:gd name="connsiteY9" fmla="*/ 519616 h 893110"/>
              <a:gd name="connsiteX10" fmla="*/ 79552 w 385807"/>
              <a:gd name="connsiteY10" fmla="*/ 459291 h 893110"/>
              <a:gd name="connsiteX11" fmla="*/ 95428 w 385807"/>
              <a:gd name="connsiteY11" fmla="*/ 392616 h 893110"/>
              <a:gd name="connsiteX12" fmla="*/ 282753 w 385807"/>
              <a:gd name="connsiteY12" fmla="*/ 538666 h 893110"/>
              <a:gd name="connsiteX13" fmla="*/ 95427 w 385807"/>
              <a:gd name="connsiteY13" fmla="*/ 392616 h 893110"/>
              <a:gd name="connsiteX14" fmla="*/ 60502 w 385807"/>
              <a:gd name="connsiteY14" fmla="*/ 154491 h 893110"/>
              <a:gd name="connsiteX15" fmla="*/ 73202 w 385807"/>
              <a:gd name="connsiteY15" fmla="*/ 94166 h 893110"/>
              <a:gd name="connsiteX16" fmla="*/ 100857 w 385807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79552 w 385807"/>
              <a:gd name="connsiteY10" fmla="*/ 459291 h 893110"/>
              <a:gd name="connsiteX11" fmla="*/ 95428 w 385807"/>
              <a:gd name="connsiteY11" fmla="*/ 392616 h 893110"/>
              <a:gd name="connsiteX12" fmla="*/ 282753 w 385807"/>
              <a:gd name="connsiteY12" fmla="*/ 538666 h 893110"/>
              <a:gd name="connsiteX13" fmla="*/ 95427 w 385807"/>
              <a:gd name="connsiteY13" fmla="*/ 392616 h 893110"/>
              <a:gd name="connsiteX14" fmla="*/ 60502 w 385807"/>
              <a:gd name="connsiteY14" fmla="*/ 154491 h 893110"/>
              <a:gd name="connsiteX15" fmla="*/ 73202 w 385807"/>
              <a:gd name="connsiteY15" fmla="*/ 94166 h 893110"/>
              <a:gd name="connsiteX16" fmla="*/ 100857 w 385807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95428 w 385807"/>
              <a:gd name="connsiteY11" fmla="*/ 392616 h 893110"/>
              <a:gd name="connsiteX12" fmla="*/ 282753 w 385807"/>
              <a:gd name="connsiteY12" fmla="*/ 538666 h 893110"/>
              <a:gd name="connsiteX13" fmla="*/ 95427 w 385807"/>
              <a:gd name="connsiteY13" fmla="*/ 392616 h 893110"/>
              <a:gd name="connsiteX14" fmla="*/ 60502 w 385807"/>
              <a:gd name="connsiteY14" fmla="*/ 154491 h 893110"/>
              <a:gd name="connsiteX15" fmla="*/ 73202 w 385807"/>
              <a:gd name="connsiteY15" fmla="*/ 94166 h 893110"/>
              <a:gd name="connsiteX16" fmla="*/ 100857 w 385807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66851 w 385807"/>
              <a:gd name="connsiteY11" fmla="*/ 49103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66851 w 385807"/>
              <a:gd name="connsiteY11" fmla="*/ 49103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60502 w 385807"/>
              <a:gd name="connsiteY15" fmla="*/ 154491 h 893110"/>
              <a:gd name="connsiteX16" fmla="*/ 73202 w 385807"/>
              <a:gd name="connsiteY16" fmla="*/ 94166 h 893110"/>
              <a:gd name="connsiteX17" fmla="*/ 100857 w 385807"/>
              <a:gd name="connsiteY17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73202 w 385807"/>
              <a:gd name="connsiteY15" fmla="*/ 94166 h 893110"/>
              <a:gd name="connsiteX16" fmla="*/ 100857 w 385807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73202 w 385807"/>
              <a:gd name="connsiteY15" fmla="*/ 94166 h 893110"/>
              <a:gd name="connsiteX16" fmla="*/ 100857 w 385807"/>
              <a:gd name="connsiteY16" fmla="*/ 7311 h 893110"/>
              <a:gd name="connsiteX0" fmla="*/ 100857 w 385807"/>
              <a:gd name="connsiteY0" fmla="*/ 7311 h 893110"/>
              <a:gd name="connsiteX1" fmla="*/ 296880 w 385807"/>
              <a:gd name="connsiteY1" fmla="*/ 0 h 893110"/>
              <a:gd name="connsiteX2" fmla="*/ 372860 w 385807"/>
              <a:gd name="connsiteY2" fmla="*/ 290717 h 893110"/>
              <a:gd name="connsiteX3" fmla="*/ 355778 w 385807"/>
              <a:gd name="connsiteY3" fmla="*/ 529140 h 893110"/>
              <a:gd name="connsiteX4" fmla="*/ 348690 w 385807"/>
              <a:gd name="connsiteY4" fmla="*/ 704873 h 893110"/>
              <a:gd name="connsiteX5" fmla="*/ 215671 w 385807"/>
              <a:gd name="connsiteY5" fmla="*/ 823771 h 893110"/>
              <a:gd name="connsiteX6" fmla="*/ 19228 w 385807"/>
              <a:gd name="connsiteY6" fmla="*/ 852991 h 893110"/>
              <a:gd name="connsiteX7" fmla="*/ 174802 w 385807"/>
              <a:gd name="connsiteY7" fmla="*/ 827591 h 893110"/>
              <a:gd name="connsiteX8" fmla="*/ 177 w 385807"/>
              <a:gd name="connsiteY8" fmla="*/ 757741 h 893110"/>
              <a:gd name="connsiteX9" fmla="*/ 200202 w 385807"/>
              <a:gd name="connsiteY9" fmla="*/ 710116 h 893110"/>
              <a:gd name="connsiteX10" fmla="*/ 57327 w 385807"/>
              <a:gd name="connsiteY10" fmla="*/ 573591 h 893110"/>
              <a:gd name="connsiteX11" fmla="*/ 209726 w 385807"/>
              <a:gd name="connsiteY11" fmla="*/ 510089 h 893110"/>
              <a:gd name="connsiteX12" fmla="*/ 95428 w 385807"/>
              <a:gd name="connsiteY12" fmla="*/ 392616 h 893110"/>
              <a:gd name="connsiteX13" fmla="*/ 282753 w 385807"/>
              <a:gd name="connsiteY13" fmla="*/ 538666 h 893110"/>
              <a:gd name="connsiteX14" fmla="*/ 95427 w 385807"/>
              <a:gd name="connsiteY14" fmla="*/ 392616 h 893110"/>
              <a:gd name="connsiteX15" fmla="*/ 73202 w 385807"/>
              <a:gd name="connsiteY15" fmla="*/ 94166 h 893110"/>
              <a:gd name="connsiteX16" fmla="*/ 100857 w 385807"/>
              <a:gd name="connsiteY16" fmla="*/ 7311 h 893110"/>
              <a:gd name="connsiteX0" fmla="*/ 100857 w 385807"/>
              <a:gd name="connsiteY0" fmla="*/ 18091 h 903890"/>
              <a:gd name="connsiteX1" fmla="*/ 296880 w 385807"/>
              <a:gd name="connsiteY1" fmla="*/ 10780 h 903890"/>
              <a:gd name="connsiteX2" fmla="*/ 372860 w 385807"/>
              <a:gd name="connsiteY2" fmla="*/ 301497 h 903890"/>
              <a:gd name="connsiteX3" fmla="*/ 355778 w 385807"/>
              <a:gd name="connsiteY3" fmla="*/ 539920 h 903890"/>
              <a:gd name="connsiteX4" fmla="*/ 348690 w 385807"/>
              <a:gd name="connsiteY4" fmla="*/ 715653 h 903890"/>
              <a:gd name="connsiteX5" fmla="*/ 215671 w 385807"/>
              <a:gd name="connsiteY5" fmla="*/ 834551 h 903890"/>
              <a:gd name="connsiteX6" fmla="*/ 19228 w 385807"/>
              <a:gd name="connsiteY6" fmla="*/ 863771 h 903890"/>
              <a:gd name="connsiteX7" fmla="*/ 174802 w 385807"/>
              <a:gd name="connsiteY7" fmla="*/ 838371 h 903890"/>
              <a:gd name="connsiteX8" fmla="*/ 177 w 385807"/>
              <a:gd name="connsiteY8" fmla="*/ 768521 h 903890"/>
              <a:gd name="connsiteX9" fmla="*/ 200202 w 385807"/>
              <a:gd name="connsiteY9" fmla="*/ 720896 h 903890"/>
              <a:gd name="connsiteX10" fmla="*/ 57327 w 385807"/>
              <a:gd name="connsiteY10" fmla="*/ 584371 h 903890"/>
              <a:gd name="connsiteX11" fmla="*/ 209726 w 385807"/>
              <a:gd name="connsiteY11" fmla="*/ 520869 h 903890"/>
              <a:gd name="connsiteX12" fmla="*/ 95428 w 385807"/>
              <a:gd name="connsiteY12" fmla="*/ 403396 h 903890"/>
              <a:gd name="connsiteX13" fmla="*/ 282753 w 385807"/>
              <a:gd name="connsiteY13" fmla="*/ 549446 h 903890"/>
              <a:gd name="connsiteX14" fmla="*/ 95427 w 385807"/>
              <a:gd name="connsiteY14" fmla="*/ 403396 h 903890"/>
              <a:gd name="connsiteX15" fmla="*/ 73202 w 385807"/>
              <a:gd name="connsiteY15" fmla="*/ 104946 h 903890"/>
              <a:gd name="connsiteX16" fmla="*/ 100857 w 385807"/>
              <a:gd name="connsiteY16" fmla="*/ 18091 h 903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5807" h="903890">
                <a:moveTo>
                  <a:pt x="100857" y="18091"/>
                </a:moveTo>
                <a:cubicBezTo>
                  <a:pt x="147148" y="-19271"/>
                  <a:pt x="231539" y="13217"/>
                  <a:pt x="296880" y="10780"/>
                </a:cubicBezTo>
                <a:cubicBezTo>
                  <a:pt x="306332" y="107686"/>
                  <a:pt x="379283" y="198241"/>
                  <a:pt x="372860" y="301497"/>
                </a:cubicBezTo>
                <a:cubicBezTo>
                  <a:pt x="387274" y="383088"/>
                  <a:pt x="398514" y="455154"/>
                  <a:pt x="355778" y="539920"/>
                </a:cubicBezTo>
                <a:cubicBezTo>
                  <a:pt x="353415" y="598498"/>
                  <a:pt x="382803" y="590400"/>
                  <a:pt x="348690" y="715653"/>
                </a:cubicBezTo>
                <a:cubicBezTo>
                  <a:pt x="322342" y="775394"/>
                  <a:pt x="280119" y="812910"/>
                  <a:pt x="215671" y="834551"/>
                </a:cubicBezTo>
                <a:cubicBezTo>
                  <a:pt x="159715" y="873924"/>
                  <a:pt x="129159" y="951398"/>
                  <a:pt x="19228" y="863771"/>
                </a:cubicBezTo>
                <a:cubicBezTo>
                  <a:pt x="30937" y="815195"/>
                  <a:pt x="168452" y="858479"/>
                  <a:pt x="174802" y="838371"/>
                </a:cubicBezTo>
                <a:cubicBezTo>
                  <a:pt x="189157" y="780270"/>
                  <a:pt x="-6702" y="790217"/>
                  <a:pt x="177" y="768521"/>
                </a:cubicBezTo>
                <a:cubicBezTo>
                  <a:pt x="12415" y="656974"/>
                  <a:pt x="192265" y="758996"/>
                  <a:pt x="200202" y="720896"/>
                </a:cubicBezTo>
                <a:cubicBezTo>
                  <a:pt x="222495" y="640570"/>
                  <a:pt x="47802" y="646813"/>
                  <a:pt x="57327" y="584371"/>
                </a:cubicBezTo>
                <a:cubicBezTo>
                  <a:pt x="38277" y="487533"/>
                  <a:pt x="203376" y="551032"/>
                  <a:pt x="209726" y="520869"/>
                </a:cubicBezTo>
                <a:cubicBezTo>
                  <a:pt x="79551" y="474831"/>
                  <a:pt x="59444" y="395458"/>
                  <a:pt x="95428" y="403396"/>
                </a:cubicBezTo>
                <a:cubicBezTo>
                  <a:pt x="131412" y="411334"/>
                  <a:pt x="267407" y="415038"/>
                  <a:pt x="282753" y="549446"/>
                </a:cubicBezTo>
                <a:cubicBezTo>
                  <a:pt x="275941" y="473883"/>
                  <a:pt x="225602" y="403396"/>
                  <a:pt x="95427" y="403396"/>
                </a:cubicBezTo>
                <a:cubicBezTo>
                  <a:pt x="114477" y="300738"/>
                  <a:pt x="123097" y="248538"/>
                  <a:pt x="73202" y="104946"/>
                </a:cubicBezTo>
                <a:cubicBezTo>
                  <a:pt x="66545" y="72819"/>
                  <a:pt x="40839" y="50218"/>
                  <a:pt x="100857" y="1809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100000">
                <a:srgbClr val="FFFFFF"/>
              </a:gs>
              <a:gs pos="50000">
                <a:schemeClr val="accent6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3175" cmpd="sng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atin typeface="Comic Sans MS"/>
              <a:cs typeface="Comic Sans MS"/>
            </a:endParaRPr>
          </a:p>
        </p:txBody>
      </p:sp>
      <p:sp>
        <p:nvSpPr>
          <p:cNvPr id="3" name="Forma libre 2"/>
          <p:cNvSpPr/>
          <p:nvPr/>
        </p:nvSpPr>
        <p:spPr>
          <a:xfrm>
            <a:off x="3473974" y="4467228"/>
            <a:ext cx="43926" cy="193675"/>
          </a:xfrm>
          <a:custGeom>
            <a:avLst/>
            <a:gdLst>
              <a:gd name="connsiteX0" fmla="*/ 38100 w 38100"/>
              <a:gd name="connsiteY0" fmla="*/ 193675 h 193675"/>
              <a:gd name="connsiteX1" fmla="*/ 0 w 38100"/>
              <a:gd name="connsiteY1" fmla="*/ 0 h 193675"/>
              <a:gd name="connsiteX2" fmla="*/ 0 w 38100"/>
              <a:gd name="connsiteY2" fmla="*/ 0 h 193675"/>
              <a:gd name="connsiteX0" fmla="*/ 43926 w 43926"/>
              <a:gd name="connsiteY0" fmla="*/ 193675 h 193675"/>
              <a:gd name="connsiteX1" fmla="*/ 5826 w 43926"/>
              <a:gd name="connsiteY1" fmla="*/ 0 h 193675"/>
              <a:gd name="connsiteX2" fmla="*/ 5826 w 43926"/>
              <a:gd name="connsiteY2" fmla="*/ 0 h 1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26" h="193675">
                <a:moveTo>
                  <a:pt x="43926" y="193675"/>
                </a:moveTo>
                <a:cubicBezTo>
                  <a:pt x="31226" y="129117"/>
                  <a:pt x="-16399" y="77258"/>
                  <a:pt x="5826" y="0"/>
                </a:cubicBezTo>
                <a:lnTo>
                  <a:pt x="5826" y="0"/>
                </a:lnTo>
              </a:path>
            </a:pathLst>
          </a:custGeom>
          <a:ln w="317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68790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val 30"/>
          <p:cNvSpPr/>
          <p:nvPr/>
        </p:nvSpPr>
        <p:spPr>
          <a:xfrm>
            <a:off x="611560" y="260896"/>
            <a:ext cx="3564000" cy="2556000"/>
          </a:xfrm>
          <a:prstGeom prst="ellipse">
            <a:avLst/>
          </a:prstGeom>
          <a:gradFill flip="none" rotWithShape="1">
            <a:gsLst>
              <a:gs pos="0">
                <a:srgbClr val="FFFF66">
                  <a:tint val="66000"/>
                  <a:satMod val="160000"/>
                </a:srgbClr>
              </a:gs>
              <a:gs pos="50000">
                <a:srgbClr val="FFFF66">
                  <a:tint val="44500"/>
                  <a:satMod val="160000"/>
                </a:srgbClr>
              </a:gs>
              <a:gs pos="100000">
                <a:srgbClr val="FFFF66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>
              <a:latin typeface="Comic Sans MS"/>
              <a:cs typeface="Comic Sans MS"/>
            </a:endParaRPr>
          </a:p>
        </p:txBody>
      </p:sp>
      <p:sp>
        <p:nvSpPr>
          <p:cNvPr id="30" name="Oval 29"/>
          <p:cNvSpPr/>
          <p:nvPr/>
        </p:nvSpPr>
        <p:spPr>
          <a:xfrm rot="20545015">
            <a:off x="3585362" y="4040581"/>
            <a:ext cx="5292000" cy="1872000"/>
          </a:xfrm>
          <a:prstGeom prst="ellipse">
            <a:avLst/>
          </a:prstGeom>
          <a:gradFill flip="none" rotWithShape="1">
            <a:gsLst>
              <a:gs pos="0">
                <a:srgbClr val="00FF00">
                  <a:tint val="66000"/>
                  <a:satMod val="160000"/>
                </a:srgbClr>
              </a:gs>
              <a:gs pos="50000">
                <a:srgbClr val="00FF00">
                  <a:tint val="44500"/>
                  <a:satMod val="160000"/>
                </a:srgbClr>
              </a:gs>
              <a:gs pos="100000">
                <a:srgbClr val="00FF00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>
              <a:latin typeface="Comic Sans MS"/>
              <a:cs typeface="Comic Sans MS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5796136" y="1052736"/>
            <a:ext cx="2880000" cy="2304256"/>
          </a:xfrm>
          <a:prstGeom prst="ellips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>
              <a:latin typeface="Comic Sans MS"/>
              <a:cs typeface="Comic Sans M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786734" y="4725144"/>
            <a:ext cx="2364124" cy="400110"/>
          </a:xfrm>
          <a:prstGeom prst="rect">
            <a:avLst/>
          </a:prstGeom>
          <a:solidFill>
            <a:srgbClr val="CCFFCC">
              <a:alpha val="49804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err="1" smtClean="0">
                <a:ln w="11430">
                  <a:solidFill>
                    <a:srgbClr val="C00000"/>
                  </a:solidFill>
                </a:ln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r>
              <a:rPr lang="en-US" sz="2000" b="1" cap="none" spc="0" dirty="0" smtClean="0">
                <a:ln w="11430">
                  <a:solidFill>
                    <a:srgbClr val="C00000"/>
                  </a:solidFill>
                </a:ln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</a:t>
            </a:r>
            <a:r>
              <a:rPr lang="en-US" sz="2000" b="1" cap="none" spc="0" dirty="0" err="1" smtClean="0">
                <a:ln w="11430">
                  <a:solidFill>
                    <a:srgbClr val="C00000"/>
                  </a:solidFill>
                </a:ln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genéticas</a:t>
            </a:r>
            <a:endParaRPr lang="en-US" sz="2000" b="1" cap="none" spc="0" dirty="0">
              <a:ln w="11430">
                <a:solidFill>
                  <a:srgbClr val="C00000"/>
                </a:solidFill>
              </a:ln>
              <a:solidFill>
                <a:srgbClr val="FF990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227138" y="4221088"/>
            <a:ext cx="2557611" cy="400110"/>
          </a:xfrm>
          <a:prstGeom prst="rect">
            <a:avLst/>
          </a:prstGeom>
          <a:solidFill>
            <a:srgbClr val="CCFFCC">
              <a:alpha val="49804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err="1" smtClean="0">
                <a:ln w="11430">
                  <a:solidFill>
                    <a:srgbClr val="C00000"/>
                  </a:solidFill>
                </a:ln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r>
              <a:rPr lang="en-US" sz="2000" b="1" cap="none" spc="0" dirty="0" smtClean="0">
                <a:ln w="11430">
                  <a:solidFill>
                    <a:srgbClr val="C00000"/>
                  </a:solidFill>
                </a:ln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</a:t>
            </a:r>
            <a:r>
              <a:rPr lang="en-US" sz="2000" b="1" cap="none" spc="0" dirty="0" err="1" smtClean="0">
                <a:ln w="11430">
                  <a:solidFill>
                    <a:srgbClr val="C00000"/>
                  </a:solidFill>
                </a:ln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humanistas</a:t>
            </a:r>
            <a:endParaRPr lang="en-US" sz="2000" b="1" cap="none" spc="0" dirty="0">
              <a:ln w="11430">
                <a:solidFill>
                  <a:srgbClr val="C00000"/>
                </a:solidFill>
              </a:ln>
              <a:solidFill>
                <a:srgbClr val="FF990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707509" y="5301208"/>
            <a:ext cx="2408833" cy="400110"/>
          </a:xfrm>
          <a:prstGeom prst="rect">
            <a:avLst/>
          </a:prstGeom>
          <a:solidFill>
            <a:srgbClr val="CCFFCC">
              <a:alpha val="49804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err="1" smtClean="0">
                <a:ln w="11430">
                  <a:solidFill>
                    <a:srgbClr val="C00000"/>
                  </a:solidFill>
                </a:ln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r>
              <a:rPr lang="en-US" sz="2000" b="1" cap="none" spc="0" dirty="0" smtClean="0">
                <a:ln w="11430">
                  <a:solidFill>
                    <a:srgbClr val="C00000"/>
                  </a:solidFill>
                </a:ln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</a:t>
            </a:r>
            <a:r>
              <a:rPr lang="en-US" sz="2000" b="1" cap="none" spc="0" dirty="0" err="1" smtClean="0">
                <a:ln w="11430">
                  <a:solidFill>
                    <a:srgbClr val="C00000"/>
                  </a:solidFill>
                </a:ln>
                <a:solidFill>
                  <a:srgbClr val="FF99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cognitivas</a:t>
            </a:r>
            <a:endParaRPr lang="en-US" sz="2000" b="1" cap="none" spc="0" dirty="0">
              <a:ln w="11430">
                <a:solidFill>
                  <a:srgbClr val="C00000"/>
                </a:solidFill>
              </a:ln>
              <a:solidFill>
                <a:srgbClr val="FF990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383041" y="5229200"/>
            <a:ext cx="1750599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smtClean="0">
                <a:ln w="11430"/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INDIVIDUO</a:t>
            </a:r>
            <a:endParaRPr lang="en-US" sz="2000" b="1" cap="none" spc="0" dirty="0">
              <a:ln w="11430"/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4" name="Rectangle 13"/>
          <p:cNvSpPr/>
          <p:nvPr/>
        </p:nvSpPr>
        <p:spPr>
          <a:xfrm rot="16200000">
            <a:off x="270364" y="3021951"/>
            <a:ext cx="2378651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smtClean="0">
                <a:ln w="11430"/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CONOCIMIENTO</a:t>
            </a:r>
            <a:endParaRPr lang="en-US" sz="2000" b="1" cap="none" spc="0" dirty="0">
              <a:ln w="11430"/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897561" y="1772818"/>
            <a:ext cx="1810587" cy="707886"/>
          </a:xfrm>
          <a:prstGeom prst="rect">
            <a:avLst/>
          </a:prstGeom>
          <a:solidFill>
            <a:srgbClr val="FFFF66">
              <a:alpha val="50196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dirty="0" err="1" smtClean="0">
                <a:ln w="11430">
                  <a:solidFill>
                    <a:srgbClr val="0033CC"/>
                  </a:solidFill>
                </a:ln>
                <a:solidFill>
                  <a:schemeClr val="accent1">
                    <a:lumMod val="75000"/>
                  </a:schemeClr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endParaRPr lang="en-US" sz="2000" b="1" dirty="0" smtClean="0">
              <a:ln w="11430">
                <a:solidFill>
                  <a:srgbClr val="0033CC"/>
                </a:solidFill>
              </a:ln>
              <a:solidFill>
                <a:schemeClr val="accent1">
                  <a:lumMod val="75000"/>
                </a:schemeClr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n-US" sz="2000" b="1" dirty="0" err="1" smtClean="0">
                <a:ln w="11430">
                  <a:solidFill>
                    <a:srgbClr val="0033CC"/>
                  </a:solidFill>
                </a:ln>
                <a:solidFill>
                  <a:schemeClr val="accent1">
                    <a:lumMod val="75000"/>
                  </a:schemeClr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behavioristas</a:t>
            </a:r>
            <a:endParaRPr lang="en-US" sz="2000" b="1" cap="none" spc="0" dirty="0">
              <a:ln w="11430">
                <a:solidFill>
                  <a:srgbClr val="0033CC"/>
                </a:solidFill>
              </a:ln>
              <a:solidFill>
                <a:schemeClr val="accent1">
                  <a:lumMod val="75000"/>
                </a:schemeClr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 rot="16200000" flipH="1">
            <a:off x="-853551" y="3429000"/>
            <a:ext cx="5544616" cy="72008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flipV="1">
            <a:off x="695906" y="5157195"/>
            <a:ext cx="7848872" cy="72008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rot="10800000" flipV="1">
            <a:off x="1963715" y="1034324"/>
            <a:ext cx="6235907" cy="4227227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899147" y="332656"/>
            <a:ext cx="1565753" cy="707886"/>
          </a:xfrm>
          <a:prstGeom prst="rect">
            <a:avLst/>
          </a:prstGeom>
          <a:solidFill>
            <a:srgbClr val="FFFF66">
              <a:alpha val="50196"/>
            </a:srgbClr>
          </a:solidFill>
          <a:ln>
            <a:noFill/>
          </a:ln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dirty="0" err="1" smtClean="0">
                <a:ln w="11430">
                  <a:solidFill>
                    <a:srgbClr val="0033CC"/>
                  </a:solidFill>
                </a:ln>
                <a:solidFill>
                  <a:schemeClr val="accent1">
                    <a:lumMod val="75000"/>
                  </a:schemeClr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endParaRPr lang="en-US" sz="2000" b="1" dirty="0" smtClean="0">
              <a:ln w="11430">
                <a:solidFill>
                  <a:srgbClr val="0033CC"/>
                </a:solidFill>
              </a:ln>
              <a:solidFill>
                <a:schemeClr val="accent1">
                  <a:lumMod val="75000"/>
                </a:schemeClr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n-US" sz="2000" b="1" cap="none" spc="0" dirty="0" err="1" smtClean="0">
                <a:ln w="11430">
                  <a:solidFill>
                    <a:srgbClr val="0033CC"/>
                  </a:solidFill>
                </a:ln>
                <a:solidFill>
                  <a:schemeClr val="accent1">
                    <a:lumMod val="75000"/>
                  </a:schemeClr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académicas</a:t>
            </a:r>
            <a:endParaRPr lang="en-US" sz="2000" b="1" cap="none" spc="0" dirty="0">
              <a:ln w="11430">
                <a:solidFill>
                  <a:srgbClr val="0033CC"/>
                </a:solidFill>
              </a:ln>
              <a:solidFill>
                <a:schemeClr val="accent1">
                  <a:lumMod val="75000"/>
                </a:schemeClr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227422" y="1412776"/>
            <a:ext cx="2159490" cy="400110"/>
          </a:xfrm>
          <a:prstGeom prst="rect">
            <a:avLst/>
          </a:prstGeom>
          <a:solidFill>
            <a:srgbClr val="C2D7F0">
              <a:alpha val="50196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err="1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r>
              <a:rPr lang="en-US" sz="2000" b="1" cap="none" spc="0" dirty="0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</a:t>
            </a:r>
            <a:r>
              <a:rPr lang="en-US" sz="2000" b="1" cap="none" spc="0" dirty="0" err="1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sociale</a:t>
            </a:r>
            <a:r>
              <a:rPr lang="en-US" sz="2000" b="1" dirty="0" err="1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s</a:t>
            </a:r>
            <a:endParaRPr lang="en-US" sz="2000" b="1" cap="none" spc="0" dirty="0">
              <a:ln w="11430"/>
              <a:solidFill>
                <a:srgbClr val="FF000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774517" y="1844824"/>
            <a:ext cx="2830247" cy="400110"/>
          </a:xfrm>
          <a:prstGeom prst="rect">
            <a:avLst/>
          </a:prstGeom>
          <a:solidFill>
            <a:srgbClr val="C2D7F0">
              <a:alpha val="50196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err="1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r>
              <a:rPr lang="en-US" sz="2000" b="1" cap="none" spc="0" dirty="0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</a:t>
            </a:r>
            <a:r>
              <a:rPr lang="en-US" sz="2000" b="1" cap="none" spc="0" dirty="0" err="1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psicolsociales</a:t>
            </a:r>
            <a:endParaRPr lang="en-US" sz="2000" cap="none" spc="0" dirty="0">
              <a:ln w="11430"/>
              <a:solidFill>
                <a:srgbClr val="FF000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299659" y="2348880"/>
            <a:ext cx="1969885" cy="707886"/>
          </a:xfrm>
          <a:prstGeom prst="rect">
            <a:avLst/>
          </a:prstGeom>
          <a:solidFill>
            <a:srgbClr val="C2D7F0">
              <a:alpha val="50196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err="1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r>
              <a:rPr lang="en-US" sz="2000" b="1" cap="none" spc="0" dirty="0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socio-</a:t>
            </a:r>
          </a:p>
          <a:p>
            <a:pPr algn="ctr"/>
            <a:r>
              <a:rPr lang="en-US" sz="2000" b="1" dirty="0" err="1" smtClean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cognitivas</a:t>
            </a:r>
            <a:endParaRPr lang="en-US" sz="2000" b="1" cap="none" spc="0" dirty="0">
              <a:ln w="11430"/>
              <a:solidFill>
                <a:srgbClr val="FF000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418521" y="692696"/>
            <a:ext cx="1584037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smtClean="0">
                <a:ln w="11430"/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SOCIEDAD</a:t>
            </a:r>
            <a:endParaRPr lang="en-US" sz="2000" b="1" cap="none" spc="0" dirty="0">
              <a:ln w="11430"/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11799" y="4869160"/>
            <a:ext cx="1909021" cy="707886"/>
          </a:xfrm>
          <a:prstGeom prst="rect">
            <a:avLst/>
          </a:prstGeom>
          <a:solidFill>
            <a:srgbClr val="F5DABD">
              <a:alpha val="50196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 err="1" smtClean="0">
                <a:ln w="3175">
                  <a:solidFill>
                    <a:srgbClr val="006600"/>
                  </a:solidFill>
                </a:ln>
                <a:solidFill>
                  <a:srgbClr val="00B05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r>
              <a:rPr lang="en-US" sz="2000" b="1" cap="none" spc="0" dirty="0" smtClean="0">
                <a:ln w="3175">
                  <a:solidFill>
                    <a:srgbClr val="006600"/>
                  </a:solidFill>
                </a:ln>
                <a:solidFill>
                  <a:srgbClr val="00B05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</a:t>
            </a:r>
          </a:p>
          <a:p>
            <a:pPr algn="ctr"/>
            <a:r>
              <a:rPr lang="en-US" sz="2000" b="1" cap="none" spc="0" dirty="0" err="1" smtClean="0">
                <a:ln w="3175">
                  <a:solidFill>
                    <a:srgbClr val="006600"/>
                  </a:solidFill>
                </a:ln>
                <a:solidFill>
                  <a:srgbClr val="00B05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espiritualistas</a:t>
            </a:r>
            <a:endParaRPr lang="en-US" sz="2000" b="1" cap="none" spc="0" dirty="0">
              <a:ln w="3175">
                <a:solidFill>
                  <a:srgbClr val="006600"/>
                </a:solidFill>
              </a:ln>
              <a:solidFill>
                <a:srgbClr val="00B05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936379" y="2060848"/>
            <a:ext cx="1484476" cy="707886"/>
          </a:xfrm>
          <a:prstGeom prst="rect">
            <a:avLst/>
          </a:prstGeom>
          <a:solidFill>
            <a:srgbClr val="FF6600">
              <a:alpha val="50196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dirty="0" err="1" smtClean="0">
                <a:ln w="11430">
                  <a:solidFill>
                    <a:srgbClr val="002060"/>
                  </a:solidFill>
                </a:ln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Modelo</a:t>
            </a:r>
            <a:r>
              <a:rPr lang="en-US" sz="2000" b="1" dirty="0" smtClean="0">
                <a:ln w="11430">
                  <a:solidFill>
                    <a:srgbClr val="002060"/>
                  </a:solidFill>
                </a:ln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en</a:t>
            </a:r>
          </a:p>
          <a:p>
            <a:pPr algn="ctr"/>
            <a:r>
              <a:rPr lang="en-US" sz="2000" b="1" dirty="0" smtClean="0">
                <a:ln w="11430">
                  <a:solidFill>
                    <a:srgbClr val="002060"/>
                  </a:solidFill>
                </a:ln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ZIG-ZAG</a:t>
            </a:r>
            <a:endParaRPr lang="en-US" sz="2000" b="1" cap="none" spc="0" dirty="0">
              <a:ln w="11430">
                <a:solidFill>
                  <a:srgbClr val="002060"/>
                </a:solidFill>
              </a:ln>
              <a:solidFill>
                <a:srgbClr val="7030A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3851920" y="3068965"/>
            <a:ext cx="1728192" cy="830997"/>
          </a:xfrm>
          <a:prstGeom prst="rect">
            <a:avLst/>
          </a:prstGeom>
          <a:solidFill>
            <a:srgbClr val="FF6600">
              <a:alpha val="50196"/>
            </a:srgbClr>
          </a:solidFill>
        </p:spPr>
        <p:txBody>
          <a:bodyPr wrap="squar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400" b="1" dirty="0" err="1" smtClean="0">
                <a:ln w="11430">
                  <a:solidFill>
                    <a:srgbClr val="002060"/>
                  </a:solidFill>
                </a:ln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Modelo</a:t>
            </a:r>
            <a:r>
              <a:rPr lang="en-US" sz="2400" b="1" dirty="0" smtClean="0">
                <a:ln w="11430">
                  <a:solidFill>
                    <a:srgbClr val="002060"/>
                  </a:solidFill>
                </a:ln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 </a:t>
            </a:r>
            <a:r>
              <a:rPr lang="en-US" sz="2400" b="1" cap="none" spc="0" dirty="0" err="1" smtClean="0">
                <a:ln w="11430">
                  <a:solidFill>
                    <a:srgbClr val="002060"/>
                  </a:solidFill>
                </a:ln>
                <a:solidFill>
                  <a:srgbClr val="7030A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alostérico</a:t>
            </a:r>
            <a:endParaRPr lang="en-US" sz="2400" b="1" cap="none" spc="0" dirty="0">
              <a:ln w="11430">
                <a:solidFill>
                  <a:srgbClr val="002060"/>
                </a:solidFill>
              </a:ln>
              <a:solidFill>
                <a:srgbClr val="7030A0"/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2418887" y="5877275"/>
            <a:ext cx="5010907" cy="58477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3200" b="1" cap="none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omic Sans MS"/>
                <a:cs typeface="Comic Sans MS"/>
              </a:rPr>
              <a:t>Modelos</a:t>
            </a:r>
            <a:r>
              <a:rPr lang="en-US" sz="32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omic Sans MS"/>
                <a:cs typeface="Comic Sans MS"/>
              </a:rPr>
              <a:t> de </a:t>
            </a:r>
            <a:r>
              <a:rPr lang="en-US" sz="3200" b="1" cap="none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omic Sans MS"/>
                <a:cs typeface="Comic Sans MS"/>
              </a:rPr>
              <a:t>aprendizaje</a:t>
            </a:r>
            <a:endParaRPr lang="en-US" sz="32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11052" y="1352962"/>
            <a:ext cx="1662059" cy="707886"/>
          </a:xfrm>
          <a:prstGeom prst="rect">
            <a:avLst/>
          </a:prstGeom>
          <a:solidFill>
            <a:srgbClr val="FFFF66">
              <a:alpha val="50196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dirty="0" err="1" smtClean="0">
                <a:ln w="11430">
                  <a:solidFill>
                    <a:srgbClr val="0033CC"/>
                  </a:solidFill>
                </a:ln>
                <a:solidFill>
                  <a:schemeClr val="accent1">
                    <a:lumMod val="75000"/>
                  </a:schemeClr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endParaRPr lang="en-US" sz="2000" b="1" dirty="0" smtClean="0">
              <a:ln w="11430">
                <a:solidFill>
                  <a:srgbClr val="0033CC"/>
                </a:solidFill>
              </a:ln>
              <a:solidFill>
                <a:schemeClr val="accent1">
                  <a:lumMod val="75000"/>
                </a:schemeClr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n-US" sz="2000" b="1" cap="none" spc="0" dirty="0" err="1" smtClean="0">
                <a:ln w="11430">
                  <a:solidFill>
                    <a:srgbClr val="0033CC"/>
                  </a:solidFill>
                </a:ln>
                <a:solidFill>
                  <a:schemeClr val="accent1">
                    <a:lumMod val="75000"/>
                  </a:schemeClr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tecnológicas</a:t>
            </a:r>
            <a:endParaRPr lang="en-US" sz="2000" b="1" cap="none" spc="0" dirty="0">
              <a:ln w="11430">
                <a:solidFill>
                  <a:srgbClr val="0033CC"/>
                </a:solidFill>
              </a:ln>
              <a:solidFill>
                <a:schemeClr val="accent1">
                  <a:lumMod val="75000"/>
                </a:schemeClr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051133" y="992922"/>
            <a:ext cx="2072578" cy="707886"/>
          </a:xfrm>
          <a:prstGeom prst="rect">
            <a:avLst/>
          </a:prstGeom>
          <a:solidFill>
            <a:srgbClr val="FFFF66">
              <a:alpha val="50196"/>
            </a:srgb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2000" b="1" dirty="0" err="1" smtClean="0">
                <a:ln w="11430">
                  <a:solidFill>
                    <a:srgbClr val="0033CC"/>
                  </a:solidFill>
                </a:ln>
                <a:solidFill>
                  <a:schemeClr val="accent1">
                    <a:lumMod val="75000"/>
                  </a:schemeClr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Teorías</a:t>
            </a:r>
            <a:endParaRPr lang="en-US" sz="2000" b="1" dirty="0" smtClean="0">
              <a:ln w="11430">
                <a:solidFill>
                  <a:srgbClr val="0033CC"/>
                </a:solidFill>
              </a:ln>
              <a:solidFill>
                <a:schemeClr val="accent1">
                  <a:lumMod val="75000"/>
                </a:schemeClr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  <a:p>
            <a:pPr algn="ctr"/>
            <a:r>
              <a:rPr lang="en-US" sz="2000" b="1" cap="none" spc="0" dirty="0" err="1" smtClean="0">
                <a:ln w="11430">
                  <a:solidFill>
                    <a:srgbClr val="0033CC"/>
                  </a:solidFill>
                </a:ln>
                <a:solidFill>
                  <a:schemeClr val="accent1">
                    <a:lumMod val="75000"/>
                  </a:schemeClr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Comic Sans MS"/>
                <a:cs typeface="Comic Sans MS"/>
              </a:rPr>
              <a:t>epistemológicas</a:t>
            </a:r>
            <a:endParaRPr lang="en-US" sz="2000" b="1" cap="none" spc="0" dirty="0">
              <a:ln w="11430">
                <a:solidFill>
                  <a:srgbClr val="0033CC"/>
                </a:solidFill>
              </a:ln>
              <a:solidFill>
                <a:schemeClr val="accent1">
                  <a:lumMod val="75000"/>
                </a:schemeClr>
              </a:soli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cxnSp>
        <p:nvCxnSpPr>
          <p:cNvPr id="33" name="Straight Arrow Connector 32"/>
          <p:cNvCxnSpPr>
            <a:stCxn id="14" idx="2"/>
          </p:cNvCxnSpPr>
          <p:nvPr/>
        </p:nvCxnSpPr>
        <p:spPr>
          <a:xfrm>
            <a:off x="1659745" y="3222006"/>
            <a:ext cx="2048162" cy="281959"/>
          </a:xfrm>
          <a:prstGeom prst="straightConnector1">
            <a:avLst/>
          </a:prstGeom>
          <a:ln w="571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 rot="10800000">
            <a:off x="4860032" y="4005064"/>
            <a:ext cx="2376264" cy="1152128"/>
          </a:xfrm>
          <a:prstGeom prst="straightConnector1">
            <a:avLst/>
          </a:prstGeom>
          <a:ln w="571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>
            <a:stCxn id="13" idx="1"/>
            <a:endCxn id="20" idx="0"/>
          </p:cNvCxnSpPr>
          <p:nvPr/>
        </p:nvCxnSpPr>
        <p:spPr>
          <a:xfrm flipH="1">
            <a:off x="4716016" y="892751"/>
            <a:ext cx="2702505" cy="2176214"/>
          </a:xfrm>
          <a:prstGeom prst="straightConnector1">
            <a:avLst/>
          </a:prstGeom>
          <a:ln w="571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3923928" y="1988840"/>
            <a:ext cx="1584176" cy="8640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>
              <a:latin typeface="Comic Sans MS"/>
              <a:cs typeface="Comic Sans MS"/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2070111" y="2651428"/>
            <a:ext cx="5433246" cy="1569660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sz="2400" b="1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latin typeface="Comic Sans MS"/>
                <a:cs typeface="Comic Sans MS"/>
              </a:rPr>
              <a:t>El </a:t>
            </a:r>
            <a:r>
              <a:rPr lang="es-ES" sz="2400" b="1" dirty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latin typeface="Comic Sans MS"/>
                <a:cs typeface="Comic Sans MS"/>
              </a:rPr>
              <a:t>aprendizaje no es asunto de un solo factor, sino que depende de una trama de condiciones llamada "entorno didáctico</a:t>
            </a:r>
          </a:p>
        </p:txBody>
      </p:sp>
    </p:spTree>
    <p:extLst>
      <p:ext uri="{BB962C8B-B14F-4D97-AF65-F5344CB8AC3E}">
        <p14:creationId xmlns:p14="http://schemas.microsoft.com/office/powerpoint/2010/main" val="1446392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86 0.40601 C -0.02482 0.40439 -0.04409 0.40231 -0.06389 0.39953 C -0.075 0.39468 -0.06163 0.4 -0.08194 0.39514 C -0.10156 0.39028 -0.12152 0.38104 -0.13923 0.36901 C -0.15173 0.36069 -0.16163 0.34774 -0.17048 0.3341 C -0.17552 0.32647 -0.17673 0.31815 -0.1835 0.31213 C -0.18802 0.30011 -0.18628 0.30404 -0.1934 0.2904 C -0.19496 0.28716 -0.19826 0.28161 -0.19826 0.28161 C -0.20087 0.2719 -0.20434 0.26265 -0.20972 0.25549 C -0.21458 0.23699 -0.22014 0.21618 -0.23281 0.20531 C -0.24583 0.18104 -0.23593 0.19884 -0.24757 0.17919 C -0.24982 0.17526 -0.25191 0.17179 -0.25399 0.16809 C -0.25573 0.16531 -0.25902 0.15953 -0.25902 0.15953 C -0.26163 0.14867 -0.26632 0.13872 -0.27048 0.12878 C -0.27274 0.123 -0.27708 0.11144 -0.27708 0.11144 C -0.27899 0.10057 -0.28663 0.08786 -0.29184 0.07861 C -0.28993 0.06682 -0.28993 0.0608 -0.2835 0.05248 C -0.28159 0.04092 -0.2783 0.03445 -0.27205 0.02612 C -0.26788 0.00832 -0.27465 0.03537 -0.26389 0.00647 C -0.26198 0.00138 -0.26111 -0.00417 -0.25902 -0.00902 C -0.25573 -0.01665 -0.25121 -0.02313 -0.24757 -0.03053 C -0.24462 -0.03654 -0.23767 -0.04787 -0.23767 -0.04787 C -0.23489 -0.06798 -0.22621 -0.08278 -0.21962 -0.10035 C -0.2151 -0.11237 -0.21198 -0.14197 -0.20659 -0.15053 C -0.19618 -0.16787 -0.18229 -0.1829 -0.17048 -0.19862 C -0.16701 -0.20324 -0.16632 -0.21041 -0.16389 -0.21619 C -0.15659 -0.23284 -0.15764 -0.22706 -0.14757 -0.24232 C -0.14427 -0.24717 -0.14323 -0.25318 -0.13923 -0.25758 C -0.1342 -0.26313 -0.12621 -0.26105 -0.11962 -0.26197 C -0.09514 -0.2696 -0.06753 -0.27053 -0.04253 -0.27284 C -0.0342 -0.27677 -0.025 -0.27908 -0.01632 -0.28162 C -0.00555 -0.28879 0.00625 -0.28972 0.01806 -0.29249 C 0.02917 -0.29503 0.03976 -0.30128 0.05087 -0.30336 C 0.07848 -0.30821 0.05955 -0.30544 0.10816 -0.30775 C 0.26407 -0.30336 0.21059 -0.31422 0.27049 -0.30128 C 0.27535 -0.2992 0.28073 -0.29781 0.28525 -0.29457 C 0.30209 -0.28209 0.28907 -0.28902 0.3 -0.2837 C 0.30886 -0.26636 0.29723 -0.2874 0.30816 -0.27284 C 0.31407 -0.26498 0.31268 -0.26382 0.32136 -0.25966 C 0.33264 -0.24486 0.32865 -0.2518 0.33455 -0.24 C 0.3382 -0.22498 0.33941 -0.20972 0.34098 -0.19422 C 0.34202 -0.15584 0.34618 -0.11006 0.33941 -0.07191 C 0.33802 -0.05041 0.33559 -0.0333 0.33125 -0.01295 C 0.32917 -0.00347 0.32882 0.00462 0.32466 0.01317 C 0.3224 0.02427 0.31979 0.03352 0.31476 0.04369 C 0.31146 0.06242 0.304 0.08046 0.29341 0.09387 C 0.28733 0.11098 0.27848 0.12231 0.27049 0.13757 C 0.26476 0.1482 0.25886 0.16393 0.24931 0.16809 C 0.2415 0.17849 0.23525 0.18728 0.22466 0.19213 C 0.21511 0.20046 0.20573 0.20578 0.19497 0.21179 C 0.18038 0.21942 0.1974 0.20693 0.18038 0.21849 C 0.14948 0.23861 0.11702 0.25109 0.08368 0.26196 C 0.07813 0.26127 0.0724 0.2615 0.06719 0.25988 C 0.06042 0.25803 0.05729 0.24947 0.05087 0.2467 C 0.04497 0.23861 0.03716 0.23468 0.03125 0.22705 C 0.01216 0.20254 -0.01093 0.18705 -0.02621 0.15722 C -0.02916 0.1452 -0.03402 0.1341 -0.03767 0.12231 C -0.04218 0.10774 -0.04392 0.09225 -0.04913 0.07861 C -0.05521 0.04485 -0.05416 0.01063 -0.04913 -0.02428 C -0.04739 -0.03654 -0.04618 -0.04856 -0.04097 -0.05896 C -0.04097 -0.0592 -0.03906 -0.07561 -0.03437 -0.07191 C -0.0309 -0.0696 -0.02777 -0.05896 -0.02777 -0.05896 C -0.02569 -0.05018 -0.02361 -0.04116 -0.02135 -0.03261 C -0.02083 -0.03053 -0.02014 -0.02844 -0.01962 -0.02613 C -0.01909 -0.02428 -0.01805 -0.01966 -0.01805 -0.01966 L -8.33333E-7 1.21387E-6 " pathEditMode="relative" ptsTypes="ffffffffffffffffffffffffffffffffffffffffffffffffffffffffffffffffAA">
                                      <p:cBhvr>
                                        <p:cTn id="7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0" grpId="0" animBg="1"/>
      <p:bldP spid="28" grpId="0" animBg="1"/>
      <p:bldP spid="5" grpId="0" animBg="1"/>
      <p:bldP spid="6" grpId="0" animBg="1"/>
      <p:bldP spid="7" grpId="0" animBg="1"/>
      <p:bldP spid="12" grpId="0"/>
      <p:bldP spid="14" grpId="0"/>
      <p:bldP spid="18" grpId="0" animBg="1"/>
      <p:bldP spid="17" grpId="0" animBg="1"/>
      <p:bldP spid="8" grpId="0" animBg="1"/>
      <p:bldP spid="9" grpId="0" animBg="1"/>
      <p:bldP spid="10" grpId="0" animBg="1"/>
      <p:bldP spid="13" grpId="0"/>
      <p:bldP spid="11" grpId="0" animBg="1"/>
      <p:bldP spid="19" grpId="0" animBg="1"/>
      <p:bldP spid="20" grpId="0" animBg="1"/>
      <p:bldP spid="16" grpId="0" animBg="1"/>
      <p:bldP spid="15" grpId="0" animBg="1"/>
      <p:bldP spid="38" grpId="0" animBg="1"/>
      <p:bldP spid="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/>
        </p:nvSpPr>
        <p:spPr>
          <a:xfrm>
            <a:off x="1914708" y="80735"/>
            <a:ext cx="5895509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400" b="1" dirty="0" smtClean="0">
                <a:ln w="11430">
                  <a:solidFill>
                    <a:srgbClr val="953735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La “ciencia” en disciplinas y su transformación epistémica</a:t>
            </a:r>
            <a:endParaRPr lang="es-ES_tradnl" sz="2400" b="1" dirty="0">
              <a:ln w="11430">
                <a:solidFill>
                  <a:srgbClr val="953735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4" name="Heptágono 3"/>
          <p:cNvSpPr/>
          <p:nvPr/>
        </p:nvSpPr>
        <p:spPr>
          <a:xfrm>
            <a:off x="1811160" y="1639965"/>
            <a:ext cx="1229895" cy="1149685"/>
          </a:xfrm>
          <a:prstGeom prst="heptagon">
            <a:avLst/>
          </a:prstGeom>
          <a:solidFill>
            <a:srgbClr val="FFD110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" name="Pentágono regular 4"/>
          <p:cNvSpPr>
            <a:spLocks noChangeAspect="1"/>
          </p:cNvSpPr>
          <p:nvPr/>
        </p:nvSpPr>
        <p:spPr>
          <a:xfrm>
            <a:off x="5793279" y="950180"/>
            <a:ext cx="2715752" cy="2448000"/>
          </a:xfrm>
          <a:prstGeom prst="pentagon">
            <a:avLst/>
          </a:prstGeom>
          <a:gradFill flip="none" rotWithShape="1">
            <a:gsLst>
              <a:gs pos="0">
                <a:schemeClr val="accent3">
                  <a:lumMod val="75000"/>
                </a:schemeClr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" name="Elipse 5"/>
          <p:cNvSpPr>
            <a:spLocks noChangeAspect="1"/>
          </p:cNvSpPr>
          <p:nvPr/>
        </p:nvSpPr>
        <p:spPr>
          <a:xfrm>
            <a:off x="3091644" y="2558265"/>
            <a:ext cx="3260019" cy="329585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100000">
                <a:srgbClr val="0000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" name="Rectángulo 6"/>
          <p:cNvSpPr/>
          <p:nvPr/>
        </p:nvSpPr>
        <p:spPr>
          <a:xfrm>
            <a:off x="1584869" y="2039991"/>
            <a:ext cx="1630478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all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objeto</a:t>
            </a:r>
            <a:endParaRPr lang="es-ES_tradnl" sz="2000" b="1" cap="all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8" name="Anillo 7"/>
          <p:cNvSpPr/>
          <p:nvPr/>
        </p:nvSpPr>
        <p:spPr>
          <a:xfrm>
            <a:off x="1310108" y="1098808"/>
            <a:ext cx="2231999" cy="2231999"/>
          </a:xfrm>
          <a:prstGeom prst="donut">
            <a:avLst>
              <a:gd name="adj" fmla="val 16781"/>
            </a:avLst>
          </a:prstGeom>
          <a:solidFill>
            <a:srgbClr val="FFFF00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" name="Rectángulo 8"/>
          <p:cNvSpPr/>
          <p:nvPr/>
        </p:nvSpPr>
        <p:spPr>
          <a:xfrm>
            <a:off x="1472109" y="1260805"/>
            <a:ext cx="1907988" cy="1907998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prstTxWarp prst="textCircle">
              <a:avLst/>
            </a:prstTxWarp>
            <a:spAutoFit/>
          </a:bodyPr>
          <a:lstStyle/>
          <a:p>
            <a:pPr algn="ctr"/>
            <a:r>
              <a:rPr lang="es-ES_tradnl" sz="2000" b="1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Cada disciplina aporta lo que sabe sobre el objeto  </a:t>
            </a:r>
            <a:endParaRPr lang="es-ES_tradnl" sz="2000" b="1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10" name="Rectángulo 9"/>
          <p:cNvSpPr/>
          <p:nvPr/>
        </p:nvSpPr>
        <p:spPr>
          <a:xfrm rot="19447724">
            <a:off x="5697507" y="1374634"/>
            <a:ext cx="1667968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disciplinas</a:t>
            </a:r>
            <a:endParaRPr lang="es-ES_tradnl" sz="2000" b="1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12" name="Pentágono regular 11"/>
          <p:cNvSpPr>
            <a:spLocks noChangeAspect="1"/>
          </p:cNvSpPr>
          <p:nvPr/>
        </p:nvSpPr>
        <p:spPr>
          <a:xfrm>
            <a:off x="6269156" y="1420362"/>
            <a:ext cx="1763998" cy="1590073"/>
          </a:xfrm>
          <a:prstGeom prst="pentagon">
            <a:avLst/>
          </a:prstGeom>
          <a:gradFill flip="none" rotWithShape="1">
            <a:gsLst>
              <a:gs pos="0">
                <a:srgbClr val="FF6600"/>
              </a:gs>
              <a:gs pos="100000">
                <a:srgbClr val="FFFFFF"/>
              </a:gs>
            </a:gsLst>
            <a:path path="circle">
              <a:fillToRect l="50000" t="50000" r="50000" b="50000"/>
            </a:path>
            <a:tileRect/>
          </a:gra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" name="Rectángulo 13"/>
          <p:cNvSpPr/>
          <p:nvPr/>
        </p:nvSpPr>
        <p:spPr>
          <a:xfrm rot="14820577">
            <a:off x="5796072" y="2052905"/>
            <a:ext cx="59330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>
                <a:ln w="9000" cmpd="sng">
                  <a:solidFill>
                    <a:srgbClr val="8064A2">
                      <a:lumMod val="50000"/>
                    </a:srgbClr>
                  </a:solidFill>
                  <a:prstDash val="solid"/>
                </a:ln>
                <a:gradFill>
                  <a:gsLst>
                    <a:gs pos="0">
                      <a:srgbClr val="8064A2">
                        <a:shade val="20000"/>
                        <a:satMod val="245000"/>
                      </a:srgbClr>
                    </a:gs>
                    <a:gs pos="43000">
                      <a:srgbClr val="8064A2">
                        <a:satMod val="255000"/>
                      </a:srgbClr>
                    </a:gs>
                    <a:gs pos="48000">
                      <a:srgbClr val="8064A2">
                        <a:shade val="85000"/>
                        <a:satMod val="255000"/>
                      </a:srgbClr>
                    </a:gs>
                    <a:gs pos="100000">
                      <a:srgbClr val="8064A2">
                        <a:shade val="20000"/>
                        <a:satMod val="245000"/>
                      </a:srgbClr>
                    </a:gs>
                  </a:gsLst>
                  <a:lin ang="5400000"/>
                </a:gradFill>
                <a:latin typeface="Comic Sans MS"/>
                <a:cs typeface="Comic Sans MS"/>
              </a:rPr>
              <a:t>Las </a:t>
            </a:r>
            <a:endParaRPr lang="es-ES" dirty="0"/>
          </a:p>
        </p:txBody>
      </p:sp>
      <p:sp>
        <p:nvSpPr>
          <p:cNvPr id="15" name="Rectángulo 14"/>
          <p:cNvSpPr/>
          <p:nvPr/>
        </p:nvSpPr>
        <p:spPr>
          <a:xfrm rot="2000927">
            <a:off x="6868411" y="1375710"/>
            <a:ext cx="1667968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concurren</a:t>
            </a:r>
            <a:endParaRPr lang="es-ES_tradnl" sz="2000" b="1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16" name="Rectángulo 15"/>
          <p:cNvSpPr/>
          <p:nvPr/>
        </p:nvSpPr>
        <p:spPr>
          <a:xfrm rot="6560309">
            <a:off x="7808866" y="2223781"/>
            <a:ext cx="80536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_tradnl" sz="2000" b="1" dirty="0" smtClean="0">
                <a:ln w="9000" cmpd="sng">
                  <a:solidFill>
                    <a:srgbClr val="8064A2">
                      <a:lumMod val="50000"/>
                    </a:srgbClr>
                  </a:solidFill>
                  <a:prstDash val="solid"/>
                </a:ln>
                <a:gradFill>
                  <a:gsLst>
                    <a:gs pos="0">
                      <a:srgbClr val="8064A2">
                        <a:shade val="20000"/>
                        <a:satMod val="245000"/>
                      </a:srgbClr>
                    </a:gs>
                    <a:gs pos="43000">
                      <a:srgbClr val="8064A2">
                        <a:satMod val="255000"/>
                      </a:srgbClr>
                    </a:gs>
                    <a:gs pos="48000">
                      <a:srgbClr val="8064A2">
                        <a:shade val="85000"/>
                        <a:satMod val="255000"/>
                      </a:srgbClr>
                    </a:gs>
                    <a:gs pos="100000">
                      <a:srgbClr val="8064A2">
                        <a:shade val="20000"/>
                        <a:satMod val="245000"/>
                      </a:srgbClr>
                    </a:gs>
                  </a:gsLst>
                  <a:lin ang="5400000"/>
                </a:gradFill>
                <a:latin typeface="Comic Sans MS"/>
                <a:cs typeface="Comic Sans MS"/>
              </a:rPr>
              <a:t>para</a:t>
            </a:r>
            <a:endParaRPr lang="es-ES" dirty="0"/>
          </a:p>
        </p:txBody>
      </p:sp>
      <p:sp>
        <p:nvSpPr>
          <p:cNvPr id="17" name="Rectángulo 16"/>
          <p:cNvSpPr/>
          <p:nvPr/>
        </p:nvSpPr>
        <p:spPr>
          <a:xfrm>
            <a:off x="6226170" y="3010434"/>
            <a:ext cx="1793392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dirty="0" err="1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diar</a:t>
            </a:r>
            <a:r>
              <a:rPr lang="es-ES_tradnl" sz="2000" b="1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 el </a:t>
            </a:r>
            <a:r>
              <a:rPr lang="es-ES_tradnl" sz="2000" b="1" dirty="0" err="1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obj</a:t>
            </a:r>
            <a:endParaRPr lang="es-ES_tradnl" sz="2000" b="1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18" name="Rectángulo 17"/>
          <p:cNvSpPr/>
          <p:nvPr/>
        </p:nvSpPr>
        <p:spPr>
          <a:xfrm rot="17629769">
            <a:off x="7596113" y="2879795"/>
            <a:ext cx="58378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s-ES_tradnl" sz="2000" b="1" dirty="0" err="1">
                <a:ln w="9000" cmpd="sng">
                  <a:solidFill>
                    <a:srgbClr val="8064A2">
                      <a:lumMod val="50000"/>
                    </a:srgbClr>
                  </a:solidFill>
                  <a:prstDash val="solid"/>
                </a:ln>
                <a:gradFill>
                  <a:gsLst>
                    <a:gs pos="0">
                      <a:srgbClr val="8064A2">
                        <a:shade val="20000"/>
                        <a:satMod val="245000"/>
                      </a:srgbClr>
                    </a:gs>
                    <a:gs pos="43000">
                      <a:srgbClr val="8064A2">
                        <a:satMod val="255000"/>
                      </a:srgbClr>
                    </a:gs>
                    <a:gs pos="48000">
                      <a:srgbClr val="8064A2">
                        <a:shade val="85000"/>
                        <a:satMod val="255000"/>
                      </a:srgbClr>
                    </a:gs>
                    <a:gs pos="100000">
                      <a:srgbClr val="8064A2">
                        <a:shade val="20000"/>
                        <a:satMod val="245000"/>
                      </a:srgbClr>
                    </a:gs>
                  </a:gsLst>
                  <a:lin ang="5400000"/>
                </a:gradFill>
                <a:latin typeface="Comic Sans MS"/>
                <a:cs typeface="Comic Sans MS"/>
              </a:rPr>
              <a:t>eto</a:t>
            </a:r>
            <a:endParaRPr lang="es-ES_tradnl" sz="2000" b="1" dirty="0">
              <a:ln w="9000" cmpd="sng">
                <a:solidFill>
                  <a:srgbClr val="8064A2">
                    <a:lumMod val="50000"/>
                  </a:srgbClr>
                </a:solidFill>
                <a:prstDash val="solid"/>
              </a:ln>
              <a:gradFill>
                <a:gsLst>
                  <a:gs pos="0">
                    <a:srgbClr val="8064A2">
                      <a:shade val="20000"/>
                      <a:satMod val="245000"/>
                    </a:srgbClr>
                  </a:gs>
                  <a:gs pos="43000">
                    <a:srgbClr val="8064A2">
                      <a:satMod val="255000"/>
                    </a:srgbClr>
                  </a:gs>
                  <a:gs pos="48000">
                    <a:srgbClr val="8064A2">
                      <a:shade val="85000"/>
                      <a:satMod val="255000"/>
                    </a:srgbClr>
                  </a:gs>
                  <a:gs pos="100000">
                    <a:srgbClr val="8064A2">
                      <a:shade val="20000"/>
                      <a:satMod val="245000"/>
                    </a:srgb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19" name="Rectángulo 18"/>
          <p:cNvSpPr/>
          <p:nvPr/>
        </p:nvSpPr>
        <p:spPr>
          <a:xfrm rot="4241539">
            <a:off x="6044053" y="2764071"/>
            <a:ext cx="70714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000" b="1" dirty="0" err="1">
                <a:ln w="9000" cmpd="sng">
                  <a:solidFill>
                    <a:srgbClr val="8064A2">
                      <a:lumMod val="50000"/>
                    </a:srgbClr>
                  </a:solidFill>
                  <a:prstDash val="solid"/>
                </a:ln>
                <a:gradFill>
                  <a:gsLst>
                    <a:gs pos="0">
                      <a:srgbClr val="8064A2">
                        <a:shade val="20000"/>
                        <a:satMod val="245000"/>
                      </a:srgbClr>
                    </a:gs>
                    <a:gs pos="43000">
                      <a:srgbClr val="8064A2">
                        <a:satMod val="255000"/>
                      </a:srgbClr>
                    </a:gs>
                    <a:gs pos="48000">
                      <a:srgbClr val="8064A2">
                        <a:shade val="85000"/>
                        <a:satMod val="255000"/>
                      </a:srgbClr>
                    </a:gs>
                    <a:gs pos="100000">
                      <a:srgbClr val="8064A2">
                        <a:shade val="20000"/>
                        <a:satMod val="245000"/>
                      </a:srgbClr>
                    </a:gs>
                  </a:gsLst>
                  <a:lin ang="5400000"/>
                </a:gradFill>
                <a:latin typeface="Comic Sans MS"/>
                <a:cs typeface="Comic Sans MS"/>
              </a:rPr>
              <a:t>estu</a:t>
            </a:r>
            <a:endParaRPr lang="es-ES" dirty="0"/>
          </a:p>
        </p:txBody>
      </p:sp>
      <p:pic>
        <p:nvPicPr>
          <p:cNvPr id="20" name="Imagen 19"/>
          <p:cNvPicPr>
            <a:picLocks noChangeAspect="1"/>
          </p:cNvPicPr>
          <p:nvPr/>
        </p:nvPicPr>
        <p:blipFill>
          <a:blip r:embed="rId2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97788"/>
                    </a14:imgEffect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20395" y="3018748"/>
            <a:ext cx="2870200" cy="2159000"/>
          </a:xfrm>
          <a:prstGeom prst="rect">
            <a:avLst/>
          </a:prstGeom>
          <a:effectLst>
            <a:outerShdw dist="38100" dir="18900000" algn="bl" rotWithShape="0">
              <a:srgbClr val="FFFF00"/>
            </a:outerShdw>
          </a:effectLst>
        </p:spPr>
      </p:pic>
      <p:sp>
        <p:nvSpPr>
          <p:cNvPr id="21" name="Rectángulo 20"/>
          <p:cNvSpPr/>
          <p:nvPr/>
        </p:nvSpPr>
        <p:spPr>
          <a:xfrm>
            <a:off x="3763402" y="3325477"/>
            <a:ext cx="1630478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all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objeto</a:t>
            </a:r>
            <a:endParaRPr lang="es-ES_tradnl" sz="2000" b="1" cap="all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22" name="Rectángulo 21"/>
          <p:cNvSpPr/>
          <p:nvPr/>
        </p:nvSpPr>
        <p:spPr>
          <a:xfrm rot="2304280">
            <a:off x="3279776" y="4210415"/>
            <a:ext cx="1630478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all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sujeto</a:t>
            </a:r>
            <a:endParaRPr lang="es-ES_tradnl" sz="2000" b="1" cap="all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23" name="Rectángulo 22"/>
          <p:cNvSpPr/>
          <p:nvPr/>
        </p:nvSpPr>
        <p:spPr>
          <a:xfrm rot="5400000">
            <a:off x="4062549" y="3232747"/>
            <a:ext cx="1436816" cy="2245049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prstTxWarp prst="textArchUp">
              <a:avLst/>
            </a:prstTxWarp>
            <a:spAutoFit/>
          </a:bodyPr>
          <a:lstStyle/>
          <a:p>
            <a:pPr algn="ctr"/>
            <a:r>
              <a:rPr lang="es-ES_tradnl" sz="2000" b="1" cap="all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vivencia</a:t>
            </a:r>
            <a:endParaRPr lang="es-ES_tradnl" sz="2000" b="1" cap="all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11" name="Rectángulo 10"/>
          <p:cNvSpPr/>
          <p:nvPr/>
        </p:nvSpPr>
        <p:spPr>
          <a:xfrm>
            <a:off x="6335916" y="1974124"/>
            <a:ext cx="1630478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all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objeto</a:t>
            </a:r>
            <a:endParaRPr lang="es-ES_tradnl" sz="2000" b="1" cap="all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25" name="Rectángulo 24"/>
          <p:cNvSpPr/>
          <p:nvPr/>
        </p:nvSpPr>
        <p:spPr>
          <a:xfrm rot="2200633">
            <a:off x="7389555" y="659622"/>
            <a:ext cx="1630478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all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sujeto</a:t>
            </a:r>
            <a:endParaRPr lang="es-ES_tradnl" sz="2000" b="1" cap="all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28" name="Forma libre 27"/>
          <p:cNvSpPr/>
          <p:nvPr/>
        </p:nvSpPr>
        <p:spPr>
          <a:xfrm>
            <a:off x="895451" y="727686"/>
            <a:ext cx="1473701" cy="1379832"/>
          </a:xfrm>
          <a:custGeom>
            <a:avLst/>
            <a:gdLst>
              <a:gd name="connsiteX0" fmla="*/ 0 w 1473701"/>
              <a:gd name="connsiteY0" fmla="*/ 831035 h 1379832"/>
              <a:gd name="connsiteX1" fmla="*/ 752528 w 1473701"/>
              <a:gd name="connsiteY1" fmla="*/ 0 h 1379832"/>
              <a:gd name="connsiteX2" fmla="*/ 1473701 w 1473701"/>
              <a:gd name="connsiteY2" fmla="*/ 1379832 h 1379832"/>
              <a:gd name="connsiteX3" fmla="*/ 0 w 1473701"/>
              <a:gd name="connsiteY3" fmla="*/ 831035 h 1379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3701" h="1379832">
                <a:moveTo>
                  <a:pt x="0" y="831035"/>
                </a:moveTo>
                <a:lnTo>
                  <a:pt x="752528" y="0"/>
                </a:lnTo>
                <a:lnTo>
                  <a:pt x="1473701" y="1379832"/>
                </a:lnTo>
                <a:lnTo>
                  <a:pt x="0" y="831035"/>
                </a:lnTo>
                <a:close/>
              </a:path>
            </a:pathLst>
          </a:custGeom>
          <a:solidFill>
            <a:schemeClr val="accent6">
              <a:lumMod val="50000"/>
              <a:alpha val="22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" name="Rectángulo 23"/>
          <p:cNvSpPr/>
          <p:nvPr/>
        </p:nvSpPr>
        <p:spPr>
          <a:xfrm rot="18710398">
            <a:off x="366567" y="855655"/>
            <a:ext cx="1630478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cap="all" dirty="0" smtClean="0">
                <a:ln w="9000" cmpd="sng">
                  <a:solidFill>
                    <a:schemeClr val="accent4">
                      <a:lumMod val="5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glow rad="50800">
                    <a:schemeClr val="bg1"/>
                  </a:glow>
                </a:effectLst>
                <a:latin typeface="Comic Sans MS"/>
                <a:cs typeface="Comic Sans MS"/>
              </a:rPr>
              <a:t>sujeto</a:t>
            </a:r>
            <a:endParaRPr lang="es-ES_tradnl" sz="2000" b="1" cap="all" dirty="0">
              <a:ln w="9000" cmpd="sng">
                <a:solidFill>
                  <a:schemeClr val="accent4">
                    <a:lumMod val="5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glow rad="50800">
                  <a:schemeClr val="bg1"/>
                </a:glow>
              </a:effectLst>
              <a:latin typeface="Comic Sans MS"/>
              <a:cs typeface="Comic Sans MS"/>
            </a:endParaRPr>
          </a:p>
        </p:txBody>
      </p:sp>
      <p:sp>
        <p:nvSpPr>
          <p:cNvPr id="30" name="Rectángulo 29"/>
          <p:cNvSpPr/>
          <p:nvPr/>
        </p:nvSpPr>
        <p:spPr>
          <a:xfrm>
            <a:off x="423517" y="491688"/>
            <a:ext cx="492443" cy="5045487"/>
          </a:xfrm>
          <a:prstGeom prst="rect">
            <a:avLst/>
          </a:prstGeom>
          <a:noFill/>
        </p:spPr>
        <p:txBody>
          <a:bodyPr vert="wordArtVert" wrap="none" lIns="91440" tIns="45720" rIns="91440" bIns="45720">
            <a:spAutoFit/>
          </a:bodyPr>
          <a:lstStyle/>
          <a:p>
            <a:pPr algn="ctr"/>
            <a:r>
              <a:rPr lang="es-ES_tradnl" sz="2000" b="1" spc="100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MULTIDISCIPLINARIEDAD</a:t>
            </a:r>
            <a:endParaRPr lang="es-ES_tradnl" sz="2000" b="1" spc="100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1" name="Rectángulo 30"/>
          <p:cNvSpPr/>
          <p:nvPr/>
        </p:nvSpPr>
        <p:spPr>
          <a:xfrm>
            <a:off x="8687606" y="803492"/>
            <a:ext cx="492443" cy="5054629"/>
          </a:xfrm>
          <a:prstGeom prst="rect">
            <a:avLst/>
          </a:prstGeom>
          <a:noFill/>
        </p:spPr>
        <p:txBody>
          <a:bodyPr vert="wordArtVert" wrap="none" lIns="91440" tIns="45720" rIns="91440" bIns="45720">
            <a:spAutoFit/>
          </a:bodyPr>
          <a:lstStyle/>
          <a:p>
            <a:pPr algn="ctr"/>
            <a:r>
              <a:rPr lang="es-ES_tradnl" sz="2000" b="1" spc="100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INTERDISCIPLINARIEDAD</a:t>
            </a:r>
            <a:endParaRPr lang="es-ES_tradnl" sz="2000" b="1" spc="100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2" name="Rectángulo 31"/>
          <p:cNvSpPr/>
          <p:nvPr/>
        </p:nvSpPr>
        <p:spPr>
          <a:xfrm>
            <a:off x="2880261" y="2421587"/>
            <a:ext cx="3660506" cy="3607684"/>
          </a:xfrm>
          <a:prstGeom prst="rect">
            <a:avLst/>
          </a:prstGeom>
          <a:noFill/>
        </p:spPr>
        <p:txBody>
          <a:bodyPr vert="horz" wrap="none" lIns="91440" tIns="45720" rIns="91440" bIns="45720">
            <a:prstTxWarp prst="textArchDown">
              <a:avLst/>
            </a:prstTxWarp>
            <a:spAutoFit/>
          </a:bodyPr>
          <a:lstStyle/>
          <a:p>
            <a:pPr algn="ctr"/>
            <a:r>
              <a:rPr lang="es-ES_tradnl" sz="2000" b="1" spc="330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TRANSDISCIPLINARIEDAD</a:t>
            </a:r>
            <a:endParaRPr lang="es-ES_tradnl" sz="2000" b="1" spc="330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29" name="Forma libre 28"/>
          <p:cNvSpPr/>
          <p:nvPr/>
        </p:nvSpPr>
        <p:spPr>
          <a:xfrm rot="5056940">
            <a:off x="7127335" y="607894"/>
            <a:ext cx="1473701" cy="1379832"/>
          </a:xfrm>
          <a:custGeom>
            <a:avLst/>
            <a:gdLst>
              <a:gd name="connsiteX0" fmla="*/ 0 w 1473701"/>
              <a:gd name="connsiteY0" fmla="*/ 831035 h 1379832"/>
              <a:gd name="connsiteX1" fmla="*/ 752528 w 1473701"/>
              <a:gd name="connsiteY1" fmla="*/ 0 h 1379832"/>
              <a:gd name="connsiteX2" fmla="*/ 1473701 w 1473701"/>
              <a:gd name="connsiteY2" fmla="*/ 1379832 h 1379832"/>
              <a:gd name="connsiteX3" fmla="*/ 0 w 1473701"/>
              <a:gd name="connsiteY3" fmla="*/ 831035 h 1379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3701" h="1379832">
                <a:moveTo>
                  <a:pt x="0" y="831035"/>
                </a:moveTo>
                <a:lnTo>
                  <a:pt x="752528" y="0"/>
                </a:lnTo>
                <a:lnTo>
                  <a:pt x="1473701" y="1379832"/>
                </a:lnTo>
                <a:lnTo>
                  <a:pt x="0" y="831035"/>
                </a:lnTo>
                <a:close/>
              </a:path>
            </a:pathLst>
          </a:custGeom>
          <a:solidFill>
            <a:schemeClr val="accent6">
              <a:lumMod val="50000"/>
              <a:alpha val="22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3" name="Rectángulo 32"/>
          <p:cNvSpPr/>
          <p:nvPr/>
        </p:nvSpPr>
        <p:spPr>
          <a:xfrm>
            <a:off x="1141541" y="3594506"/>
            <a:ext cx="1630478" cy="64633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b="1" cap="all" dirty="0" smtClean="0">
                <a:ln w="900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/>
                <a:latin typeface="Comic Sans MS"/>
                <a:cs typeface="Comic Sans MS"/>
              </a:rPr>
              <a:t>DESDE </a:t>
            </a:r>
            <a:r>
              <a:rPr lang="es-ES_tradnl" b="1" dirty="0" smtClean="0">
                <a:ln w="900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/>
                <a:latin typeface="Comic Sans MS"/>
                <a:cs typeface="Comic Sans MS"/>
              </a:rPr>
              <a:t>las disciplinas</a:t>
            </a:r>
            <a:endParaRPr lang="es-ES_tradnl" b="1" dirty="0">
              <a:ln w="900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Comic Sans MS"/>
              <a:cs typeface="Comic Sans MS"/>
            </a:endParaRPr>
          </a:p>
        </p:txBody>
      </p:sp>
      <p:sp>
        <p:nvSpPr>
          <p:cNvPr id="34" name="Rectángulo 33"/>
          <p:cNvSpPr/>
          <p:nvPr/>
        </p:nvSpPr>
        <p:spPr>
          <a:xfrm>
            <a:off x="6768075" y="3594506"/>
            <a:ext cx="1630478" cy="64633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b="1" cap="all" dirty="0" smtClean="0">
                <a:ln w="900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/>
                <a:latin typeface="Comic Sans MS"/>
                <a:cs typeface="Comic Sans MS"/>
              </a:rPr>
              <a:t>CON </a:t>
            </a:r>
            <a:r>
              <a:rPr lang="es-ES_tradnl" b="1" dirty="0">
                <a:ln w="900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latin typeface="Comic Sans MS"/>
                <a:cs typeface="Comic Sans MS"/>
              </a:rPr>
              <a:t>las </a:t>
            </a:r>
            <a:r>
              <a:rPr lang="es-ES_tradnl" b="1" dirty="0" smtClean="0">
                <a:ln w="900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latin typeface="Comic Sans MS"/>
                <a:cs typeface="Comic Sans MS"/>
              </a:rPr>
              <a:t>disciplinas</a:t>
            </a:r>
            <a:endParaRPr lang="es-ES_tradnl" b="1" dirty="0">
              <a:ln w="900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latin typeface="Comic Sans MS"/>
              <a:cs typeface="Comic Sans MS"/>
            </a:endParaRPr>
          </a:p>
        </p:txBody>
      </p:sp>
      <p:sp>
        <p:nvSpPr>
          <p:cNvPr id="35" name="Rectángulo 34"/>
          <p:cNvSpPr/>
          <p:nvPr/>
        </p:nvSpPr>
        <p:spPr>
          <a:xfrm>
            <a:off x="3365082" y="6134801"/>
            <a:ext cx="2568835" cy="64633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b="1" cap="all" dirty="0" smtClean="0">
                <a:ln w="900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/>
                <a:latin typeface="Comic Sans MS"/>
                <a:cs typeface="Comic Sans MS"/>
              </a:rPr>
              <a:t>MÁS ALLA DE </a:t>
            </a:r>
            <a:r>
              <a:rPr lang="es-ES_tradnl" b="1" dirty="0">
                <a:ln w="900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latin typeface="Comic Sans MS"/>
                <a:cs typeface="Comic Sans MS"/>
              </a:rPr>
              <a:t>las </a:t>
            </a:r>
            <a:r>
              <a:rPr lang="es-ES_tradnl" b="1" dirty="0" smtClean="0">
                <a:ln w="900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latin typeface="Comic Sans MS"/>
                <a:cs typeface="Comic Sans MS"/>
              </a:rPr>
              <a:t>disciplinas</a:t>
            </a:r>
            <a:endParaRPr lang="es-ES_tradnl" b="1" dirty="0">
              <a:ln w="900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2304092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/>
      <p:bldP spid="8" grpId="0" animBg="1"/>
      <p:bldP spid="9" grpId="0"/>
      <p:bldP spid="10" grpId="0"/>
      <p:bldP spid="12" grpId="0" animBg="1"/>
      <p:bldP spid="14" grpId="0"/>
      <p:bldP spid="15" grpId="0"/>
      <p:bldP spid="16" grpId="0"/>
      <p:bldP spid="17" grpId="0"/>
      <p:bldP spid="18" grpId="0"/>
      <p:bldP spid="19" grpId="0"/>
      <p:bldP spid="21" grpId="0"/>
      <p:bldP spid="22" grpId="0"/>
      <p:bldP spid="23" grpId="0"/>
      <p:bldP spid="11" grpId="0"/>
      <p:bldP spid="25" grpId="0"/>
      <p:bldP spid="28" grpId="0" animBg="1"/>
      <p:bldP spid="24" grpId="0"/>
      <p:bldP spid="30" grpId="0"/>
      <p:bldP spid="31" grpId="0"/>
      <p:bldP spid="32" grpId="0"/>
      <p:bldP spid="29" grpId="0" animBg="1"/>
      <p:bldP spid="33" grpId="0" animBg="1"/>
      <p:bldP spid="34" grpId="0" animBg="1"/>
      <p:bldP spid="3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/>
        </p:nvSpPr>
        <p:spPr>
          <a:xfrm>
            <a:off x="441213" y="5084949"/>
            <a:ext cx="738826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5400" b="1" cap="none" spc="0" dirty="0" smtClean="0">
                <a:ln w="12700">
                  <a:solidFill>
                    <a:schemeClr val="bg1">
                      <a:lumMod val="6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latin typeface="Comic Sans MS"/>
                <a:cs typeface="Comic Sans MS"/>
              </a:rPr>
              <a:t>L I B E R A C I Ó N</a:t>
            </a:r>
            <a:endParaRPr lang="es-ES_tradnl" sz="5400" b="1" cap="none" spc="0" dirty="0">
              <a:ln w="12700">
                <a:solidFill>
                  <a:schemeClr val="bg1">
                    <a:lumMod val="6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latin typeface="Comic Sans MS"/>
              <a:cs typeface="Comic Sans MS"/>
            </a:endParaRPr>
          </a:p>
        </p:txBody>
      </p:sp>
      <p:sp>
        <p:nvSpPr>
          <p:cNvPr id="50" name="Rectángulo 49"/>
          <p:cNvSpPr/>
          <p:nvPr/>
        </p:nvSpPr>
        <p:spPr>
          <a:xfrm>
            <a:off x="540311" y="5895459"/>
            <a:ext cx="6775788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3600" b="1" cap="none" spc="0" dirty="0" smtClean="0">
                <a:ln w="12700">
                  <a:solidFill>
                    <a:schemeClr val="bg1">
                      <a:lumMod val="6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latin typeface="Comic Sans MS"/>
                <a:cs typeface="Comic Sans MS"/>
              </a:rPr>
              <a:t>PEDAGOGÍA DEL OPRIMIDO</a:t>
            </a:r>
            <a:endParaRPr lang="es-ES_tradnl" sz="3600" b="1" cap="none" spc="0" dirty="0">
              <a:ln w="12700">
                <a:solidFill>
                  <a:schemeClr val="bg1">
                    <a:lumMod val="6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latin typeface="Comic Sans MS"/>
              <a:cs typeface="Comic Sans MS"/>
            </a:endParaRPr>
          </a:p>
        </p:txBody>
      </p:sp>
      <p:pic>
        <p:nvPicPr>
          <p:cNvPr id="24" name="Imagen 23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448" b="89871" l="6196" r="92507">
                        <a14:foregroundMark x1="36744" y1="26940" x2="36744" y2="26940"/>
                        <a14:foregroundMark x1="44236" y1="25647" x2="44236" y2="25647"/>
                        <a14:foregroundMark x1="39049" y1="25000" x2="39049" y2="25000"/>
                        <a14:foregroundMark x1="40634" y1="24569" x2="40634" y2="24569"/>
                        <a14:foregroundMark x1="39481" y1="27371" x2="39481" y2="27371"/>
                        <a14:foregroundMark x1="38617" y1="3448" x2="38617" y2="3448"/>
                        <a14:backgroundMark x1="40202" y1="26078" x2="40202" y2="26078"/>
                        <a14:backgroundMark x1="38184" y1="26293" x2="38184" y2="26293"/>
                        <a14:backgroundMark x1="41066" y1="26940" x2="41066" y2="26940"/>
                      </a14:backgroundRemoval>
                    </a14:imgEffect>
                  </a14:imgLayer>
                </a14:imgProps>
              </a:ext>
            </a:extLst>
          </a:blip>
          <a:srcRect l="6561" t="22354" r="8157" b="21813"/>
          <a:stretch/>
        </p:blipFill>
        <p:spPr>
          <a:xfrm>
            <a:off x="815675" y="0"/>
            <a:ext cx="7731044" cy="3523444"/>
          </a:xfrm>
          <a:prstGeom prst="rect">
            <a:avLst/>
          </a:prstGeom>
        </p:spPr>
      </p:pic>
      <p:grpSp>
        <p:nvGrpSpPr>
          <p:cNvPr id="20" name="Agrupar 19"/>
          <p:cNvGrpSpPr/>
          <p:nvPr/>
        </p:nvGrpSpPr>
        <p:grpSpPr>
          <a:xfrm>
            <a:off x="5974925" y="1023921"/>
            <a:ext cx="1655999" cy="1655999"/>
            <a:chOff x="5146923" y="443951"/>
            <a:chExt cx="1655999" cy="1655999"/>
          </a:xfrm>
        </p:grpSpPr>
        <p:sp>
          <p:nvSpPr>
            <p:cNvPr id="15" name="Elipse 14"/>
            <p:cNvSpPr>
              <a:spLocks noChangeAspect="1"/>
            </p:cNvSpPr>
            <p:nvPr/>
          </p:nvSpPr>
          <p:spPr>
            <a:xfrm>
              <a:off x="5191049" y="479953"/>
              <a:ext cx="1567746" cy="1583995"/>
            </a:xfrm>
            <a:prstGeom prst="ellipse">
              <a:avLst/>
            </a:prstGeom>
            <a:gradFill flip="none" rotWithShape="1">
              <a:gsLst>
                <a:gs pos="0">
                  <a:srgbClr val="FFD805"/>
                </a:gs>
                <a:gs pos="100000">
                  <a:srgbClr val="FFFFFF"/>
                </a:gs>
                <a:gs pos="50000">
                  <a:srgbClr val="FFD805"/>
                </a:gs>
              </a:gsLst>
              <a:path path="rect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4" name="Rectángulo 13"/>
            <p:cNvSpPr>
              <a:spLocks noChangeAspect="1"/>
            </p:cNvSpPr>
            <p:nvPr/>
          </p:nvSpPr>
          <p:spPr>
            <a:xfrm rot="16200000">
              <a:off x="5382119" y="677954"/>
              <a:ext cx="1185606" cy="1187993"/>
            </a:xfrm>
            <a:prstGeom prst="rect">
              <a:avLst/>
            </a:prstGeom>
          </p:spPr>
          <p:txBody>
            <a:bodyPr wrap="none">
              <a:prstTxWarp prst="textCircle">
                <a:avLst/>
              </a:prstTxWarp>
              <a:spAutoFit/>
            </a:bodyPr>
            <a:lstStyle/>
            <a:p>
              <a:pPr algn="ctr"/>
              <a:r>
                <a:rPr lang="es-ES" dirty="0" smtClean="0">
                  <a:ln>
                    <a:solidFill>
                      <a:srgbClr val="000000"/>
                    </a:solidFill>
                  </a:ln>
                  <a:solidFill>
                    <a:prstClr val="black"/>
                  </a:solidFill>
                  <a:latin typeface="Comic Sans MS"/>
                  <a:cs typeface="Comic Sans MS"/>
                </a:rPr>
                <a:t>Élites</a:t>
              </a:r>
              <a:r>
                <a:rPr lang="es-ES" dirty="0" smtClean="0">
                  <a:solidFill>
                    <a:prstClr val="black"/>
                  </a:solidFill>
                  <a:latin typeface="Comic Sans MS"/>
                  <a:cs typeface="Comic Sans MS"/>
                </a:rPr>
                <a:t> </a:t>
              </a:r>
              <a:r>
                <a:rPr lang="es-ES" dirty="0">
                  <a:ln>
                    <a:solidFill>
                      <a:srgbClr val="000000"/>
                    </a:solidFill>
                  </a:ln>
                  <a:solidFill>
                    <a:prstClr val="black"/>
                  </a:solidFill>
                  <a:latin typeface="Comic Sans MS"/>
                  <a:cs typeface="Comic Sans MS"/>
                </a:rPr>
                <a:t>dominadoras</a:t>
              </a:r>
              <a:endParaRPr lang="es-ES" dirty="0">
                <a:ln>
                  <a:solidFill>
                    <a:srgbClr val="000000"/>
                  </a:solidFill>
                </a:ln>
                <a:latin typeface="Comic Sans MS"/>
                <a:cs typeface="Comic Sans MS"/>
              </a:endParaRPr>
            </a:p>
          </p:txBody>
        </p:sp>
        <p:sp>
          <p:nvSpPr>
            <p:cNvPr id="17" name="Elipse 16"/>
            <p:cNvSpPr>
              <a:spLocks noChangeAspect="1"/>
            </p:cNvSpPr>
            <p:nvPr/>
          </p:nvSpPr>
          <p:spPr>
            <a:xfrm>
              <a:off x="5146923" y="443951"/>
              <a:ext cx="1655999" cy="1655999"/>
            </a:xfrm>
            <a:prstGeom prst="ellipse">
              <a:avLst/>
            </a:prstGeom>
            <a:noFill/>
            <a:ln w="76200" cmpd="sng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7" name="Agrupar 6"/>
          <p:cNvGrpSpPr/>
          <p:nvPr/>
        </p:nvGrpSpPr>
        <p:grpSpPr>
          <a:xfrm>
            <a:off x="4135866" y="1439373"/>
            <a:ext cx="994230" cy="597932"/>
            <a:chOff x="3307867" y="859407"/>
            <a:chExt cx="994230" cy="597932"/>
          </a:xfrm>
        </p:grpSpPr>
        <p:sp>
          <p:nvSpPr>
            <p:cNvPr id="5" name="Flecha derecha 4"/>
            <p:cNvSpPr/>
            <p:nvPr/>
          </p:nvSpPr>
          <p:spPr>
            <a:xfrm rot="19800000">
              <a:off x="3307867" y="1261175"/>
              <a:ext cx="994230" cy="196164"/>
            </a:xfrm>
            <a:custGeom>
              <a:avLst/>
              <a:gdLst>
                <a:gd name="connsiteX0" fmla="*/ 0 w 898268"/>
                <a:gd name="connsiteY0" fmla="*/ 49041 h 196164"/>
                <a:gd name="connsiteX1" fmla="*/ 800186 w 898268"/>
                <a:gd name="connsiteY1" fmla="*/ 49041 h 196164"/>
                <a:gd name="connsiteX2" fmla="*/ 800186 w 898268"/>
                <a:gd name="connsiteY2" fmla="*/ 0 h 196164"/>
                <a:gd name="connsiteX3" fmla="*/ 898268 w 898268"/>
                <a:gd name="connsiteY3" fmla="*/ 98082 h 196164"/>
                <a:gd name="connsiteX4" fmla="*/ 800186 w 898268"/>
                <a:gd name="connsiteY4" fmla="*/ 196164 h 196164"/>
                <a:gd name="connsiteX5" fmla="*/ 800186 w 898268"/>
                <a:gd name="connsiteY5" fmla="*/ 147123 h 196164"/>
                <a:gd name="connsiteX6" fmla="*/ 0 w 898268"/>
                <a:gd name="connsiteY6" fmla="*/ 147123 h 196164"/>
                <a:gd name="connsiteX7" fmla="*/ 0 w 898268"/>
                <a:gd name="connsiteY7" fmla="*/ 49041 h 196164"/>
                <a:gd name="connsiteX0" fmla="*/ 0 w 994230"/>
                <a:gd name="connsiteY0" fmla="*/ 49041 h 196164"/>
                <a:gd name="connsiteX1" fmla="*/ 800186 w 994230"/>
                <a:gd name="connsiteY1" fmla="*/ 49041 h 196164"/>
                <a:gd name="connsiteX2" fmla="*/ 800186 w 994230"/>
                <a:gd name="connsiteY2" fmla="*/ 0 h 196164"/>
                <a:gd name="connsiteX3" fmla="*/ 994230 w 994230"/>
                <a:gd name="connsiteY3" fmla="*/ 117721 h 196164"/>
                <a:gd name="connsiteX4" fmla="*/ 800186 w 994230"/>
                <a:gd name="connsiteY4" fmla="*/ 196164 h 196164"/>
                <a:gd name="connsiteX5" fmla="*/ 800186 w 994230"/>
                <a:gd name="connsiteY5" fmla="*/ 147123 h 196164"/>
                <a:gd name="connsiteX6" fmla="*/ 0 w 994230"/>
                <a:gd name="connsiteY6" fmla="*/ 147123 h 196164"/>
                <a:gd name="connsiteX7" fmla="*/ 0 w 994230"/>
                <a:gd name="connsiteY7" fmla="*/ 49041 h 19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4230" h="196164">
                  <a:moveTo>
                    <a:pt x="0" y="49041"/>
                  </a:moveTo>
                  <a:lnTo>
                    <a:pt x="800186" y="49041"/>
                  </a:lnTo>
                  <a:lnTo>
                    <a:pt x="800186" y="0"/>
                  </a:lnTo>
                  <a:lnTo>
                    <a:pt x="994230" y="117721"/>
                  </a:lnTo>
                  <a:lnTo>
                    <a:pt x="800186" y="196164"/>
                  </a:lnTo>
                  <a:lnTo>
                    <a:pt x="800186" y="147123"/>
                  </a:lnTo>
                  <a:lnTo>
                    <a:pt x="0" y="147123"/>
                  </a:lnTo>
                  <a:lnTo>
                    <a:pt x="0" y="49041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" name="Flecha derecha 5"/>
            <p:cNvSpPr/>
            <p:nvPr/>
          </p:nvSpPr>
          <p:spPr>
            <a:xfrm rot="1800000" flipV="1">
              <a:off x="3311646" y="859407"/>
              <a:ext cx="937815" cy="196164"/>
            </a:xfrm>
            <a:custGeom>
              <a:avLst/>
              <a:gdLst>
                <a:gd name="connsiteX0" fmla="*/ 0 w 898268"/>
                <a:gd name="connsiteY0" fmla="*/ 49041 h 196164"/>
                <a:gd name="connsiteX1" fmla="*/ 800186 w 898268"/>
                <a:gd name="connsiteY1" fmla="*/ 49041 h 196164"/>
                <a:gd name="connsiteX2" fmla="*/ 800186 w 898268"/>
                <a:gd name="connsiteY2" fmla="*/ 0 h 196164"/>
                <a:gd name="connsiteX3" fmla="*/ 898268 w 898268"/>
                <a:gd name="connsiteY3" fmla="*/ 98082 h 196164"/>
                <a:gd name="connsiteX4" fmla="*/ 800186 w 898268"/>
                <a:gd name="connsiteY4" fmla="*/ 196164 h 196164"/>
                <a:gd name="connsiteX5" fmla="*/ 800186 w 898268"/>
                <a:gd name="connsiteY5" fmla="*/ 147123 h 196164"/>
                <a:gd name="connsiteX6" fmla="*/ 0 w 898268"/>
                <a:gd name="connsiteY6" fmla="*/ 147123 h 196164"/>
                <a:gd name="connsiteX7" fmla="*/ 0 w 898268"/>
                <a:gd name="connsiteY7" fmla="*/ 49041 h 196164"/>
                <a:gd name="connsiteX0" fmla="*/ 0 w 937815"/>
                <a:gd name="connsiteY0" fmla="*/ 49041 h 196164"/>
                <a:gd name="connsiteX1" fmla="*/ 800186 w 937815"/>
                <a:gd name="connsiteY1" fmla="*/ 49041 h 196164"/>
                <a:gd name="connsiteX2" fmla="*/ 800186 w 937815"/>
                <a:gd name="connsiteY2" fmla="*/ 0 h 196164"/>
                <a:gd name="connsiteX3" fmla="*/ 937815 w 937815"/>
                <a:gd name="connsiteY3" fmla="*/ 132836 h 196164"/>
                <a:gd name="connsiteX4" fmla="*/ 800186 w 937815"/>
                <a:gd name="connsiteY4" fmla="*/ 196164 h 196164"/>
                <a:gd name="connsiteX5" fmla="*/ 800186 w 937815"/>
                <a:gd name="connsiteY5" fmla="*/ 147123 h 196164"/>
                <a:gd name="connsiteX6" fmla="*/ 0 w 937815"/>
                <a:gd name="connsiteY6" fmla="*/ 147123 h 196164"/>
                <a:gd name="connsiteX7" fmla="*/ 0 w 937815"/>
                <a:gd name="connsiteY7" fmla="*/ 49041 h 19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7815" h="196164">
                  <a:moveTo>
                    <a:pt x="0" y="49041"/>
                  </a:moveTo>
                  <a:lnTo>
                    <a:pt x="800186" y="49041"/>
                  </a:lnTo>
                  <a:lnTo>
                    <a:pt x="800186" y="0"/>
                  </a:lnTo>
                  <a:lnTo>
                    <a:pt x="937815" y="132836"/>
                  </a:lnTo>
                  <a:lnTo>
                    <a:pt x="800186" y="196164"/>
                  </a:lnTo>
                  <a:lnTo>
                    <a:pt x="800186" y="147123"/>
                  </a:lnTo>
                  <a:lnTo>
                    <a:pt x="0" y="147123"/>
                  </a:lnTo>
                  <a:lnTo>
                    <a:pt x="0" y="49041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3" name="Rectángulo 2"/>
          <p:cNvSpPr/>
          <p:nvPr/>
        </p:nvSpPr>
        <p:spPr>
          <a:xfrm>
            <a:off x="1746916" y="1003269"/>
            <a:ext cx="2705126" cy="650438"/>
          </a:xfrm>
          <a:prstGeom prst="rect">
            <a:avLst/>
          </a:prstGeom>
          <a:pattFill prst="wdUpDiag">
            <a:fgClr>
              <a:srgbClr val="FF0000"/>
            </a:fgClr>
            <a:bgClr>
              <a:srgbClr val="0000FF"/>
            </a:bgClr>
          </a:pattFill>
          <a:ln w="3175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sz="2000" b="1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latin typeface="Comic Sans MS"/>
                <a:cs typeface="Comic Sans MS"/>
              </a:rPr>
              <a:t>VOLUNTAD DE PODER</a:t>
            </a:r>
            <a:endParaRPr lang="es-ES" sz="2000" b="1" dirty="0">
              <a:ln w="11430">
                <a:solidFill>
                  <a:schemeClr val="bg1"/>
                </a:solidFill>
              </a:ln>
              <a:solidFill>
                <a:schemeClr val="bg1"/>
              </a:solidFill>
              <a:latin typeface="Comic Sans MS"/>
              <a:cs typeface="Comic Sans MS"/>
            </a:endParaRPr>
          </a:p>
        </p:txBody>
      </p:sp>
      <p:sp>
        <p:nvSpPr>
          <p:cNvPr id="4" name="Rectángulo 3"/>
          <p:cNvSpPr/>
          <p:nvPr/>
        </p:nvSpPr>
        <p:spPr>
          <a:xfrm>
            <a:off x="1746916" y="1806106"/>
            <a:ext cx="2705126" cy="650438"/>
          </a:xfrm>
          <a:prstGeom prst="rect">
            <a:avLst/>
          </a:prstGeom>
          <a:pattFill prst="wdUpDiag">
            <a:fgClr>
              <a:srgbClr val="FF0000"/>
            </a:fgClr>
            <a:bgClr>
              <a:srgbClr val="0000FF"/>
            </a:bgClr>
          </a:pattFill>
          <a:ln w="3175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sz="2000" b="1" dirty="0" smtClean="0">
                <a:ln w="11430">
                  <a:solidFill>
                    <a:schemeClr val="bg1"/>
                  </a:solidFill>
                </a:ln>
                <a:solidFill>
                  <a:schemeClr val="bg1"/>
                </a:solidFill>
                <a:latin typeface="Comic Sans MS"/>
                <a:cs typeface="Comic Sans MS"/>
              </a:rPr>
              <a:t>DOMINACIÓN POLÍTICA</a:t>
            </a:r>
            <a:endParaRPr lang="es-ES" sz="2000" b="1" dirty="0">
              <a:ln w="11430">
                <a:solidFill>
                  <a:schemeClr val="bg1"/>
                </a:solidFill>
              </a:ln>
              <a:solidFill>
                <a:schemeClr val="bg1"/>
              </a:solidFill>
              <a:latin typeface="Comic Sans MS"/>
              <a:cs typeface="Comic Sans MS"/>
            </a:endParaRPr>
          </a:p>
        </p:txBody>
      </p:sp>
      <p:sp>
        <p:nvSpPr>
          <p:cNvPr id="8" name="Rectángulo 7"/>
          <p:cNvSpPr/>
          <p:nvPr/>
        </p:nvSpPr>
        <p:spPr>
          <a:xfrm>
            <a:off x="4911057" y="842465"/>
            <a:ext cx="597599" cy="1910536"/>
          </a:xfrm>
          <a:prstGeom prst="rect">
            <a:avLst/>
          </a:prstGeom>
          <a:noFill/>
        </p:spPr>
        <p:txBody>
          <a:bodyPr vert="wordArtVert" wrap="square" lIns="91440" tIns="45720" rIns="91440" bIns="45720">
            <a:spAutoFit/>
          </a:bodyPr>
          <a:lstStyle/>
          <a:p>
            <a:pPr algn="ctr">
              <a:lnSpc>
                <a:spcPts val="1560"/>
              </a:lnSpc>
            </a:pPr>
            <a:r>
              <a:rPr lang="es-ES_tradnl" b="1" cap="none" spc="0" dirty="0" smtClean="0">
                <a:ln w="12700">
                  <a:solidFill>
                    <a:schemeClr val="tx1"/>
                  </a:solidFill>
                  <a:prstDash val="solid"/>
                </a:ln>
                <a:latin typeface="Comic Sans MS"/>
                <a:cs typeface="Comic Sans MS"/>
              </a:rPr>
              <a:t>expresadas en</a:t>
            </a:r>
            <a:endParaRPr lang="es-ES_tradnl" b="1" cap="none" spc="0" dirty="0">
              <a:ln w="12700">
                <a:solidFill>
                  <a:schemeClr val="tx1"/>
                </a:solidFill>
                <a:prstDash val="solid"/>
              </a:ln>
              <a:latin typeface="Comic Sans MS"/>
              <a:cs typeface="Comic Sans MS"/>
            </a:endParaRPr>
          </a:p>
        </p:txBody>
      </p:sp>
      <p:sp>
        <p:nvSpPr>
          <p:cNvPr id="11" name="Flecha derecha 10"/>
          <p:cNvSpPr/>
          <p:nvPr/>
        </p:nvSpPr>
        <p:spPr>
          <a:xfrm flipV="1">
            <a:off x="5508655" y="1692538"/>
            <a:ext cx="466266" cy="19616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19" name="Agrupar 18"/>
          <p:cNvGrpSpPr/>
          <p:nvPr/>
        </p:nvGrpSpPr>
        <p:grpSpPr>
          <a:xfrm>
            <a:off x="6307329" y="1351182"/>
            <a:ext cx="991191" cy="1001470"/>
            <a:chOff x="5479327" y="771216"/>
            <a:chExt cx="991191" cy="1001469"/>
          </a:xfrm>
        </p:grpSpPr>
        <p:sp>
          <p:nvSpPr>
            <p:cNvPr id="12" name="Elipse 11"/>
            <p:cNvSpPr/>
            <p:nvPr/>
          </p:nvSpPr>
          <p:spPr>
            <a:xfrm>
              <a:off x="5479327" y="771216"/>
              <a:ext cx="991191" cy="1001469"/>
            </a:xfrm>
            <a:prstGeom prst="ellipse">
              <a:avLst/>
            </a:prstGeom>
            <a:gradFill flip="none" rotWithShape="1">
              <a:gsLst>
                <a:gs pos="0">
                  <a:srgbClr val="699351"/>
                </a:gs>
                <a:gs pos="100000">
                  <a:srgbClr val="FFFFFF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ln>
                  <a:solidFill>
                    <a:srgbClr val="000000"/>
                  </a:solidFill>
                </a:ln>
              </a:endParaRPr>
            </a:p>
          </p:txBody>
        </p:sp>
        <p:sp>
          <p:nvSpPr>
            <p:cNvPr id="13" name="Rectángulo 12"/>
            <p:cNvSpPr>
              <a:spLocks noChangeAspect="1"/>
            </p:cNvSpPr>
            <p:nvPr/>
          </p:nvSpPr>
          <p:spPr>
            <a:xfrm rot="16200000">
              <a:off x="5614922" y="902647"/>
              <a:ext cx="720000" cy="738606"/>
            </a:xfrm>
            <a:prstGeom prst="rect">
              <a:avLst/>
            </a:prstGeom>
          </p:spPr>
          <p:txBody>
            <a:bodyPr wrap="none">
              <a:prstTxWarp prst="textCircle">
                <a:avLst/>
              </a:prstTxWarp>
              <a:spAutoFit/>
            </a:bodyPr>
            <a:lstStyle/>
            <a:p>
              <a:pPr algn="ctr"/>
              <a:r>
                <a:rPr lang="es-ES" sz="1600" b="1" spc="100" dirty="0">
                  <a:ln w="1905">
                    <a:solidFill>
                      <a:srgbClr val="000000"/>
                    </a:solidFill>
                  </a:ln>
                  <a:solidFill>
                    <a:srgbClr val="000000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Grupos</a:t>
              </a:r>
              <a:r>
                <a:rPr lang="es-ES" sz="1600" b="1" spc="100" dirty="0" smtClean="0">
                  <a:ln w="1905">
                    <a:solidFill>
                      <a:srgbClr val="000000"/>
                    </a:solidFill>
                  </a:ln>
                  <a:gradFill>
                    <a:gsLst>
                      <a:gs pos="0">
                        <a:schemeClr val="accent6">
                          <a:shade val="20000"/>
                          <a:satMod val="200000"/>
                        </a:schemeClr>
                      </a:gs>
                      <a:gs pos="78000">
                        <a:schemeClr val="accent6">
                          <a:tint val="90000"/>
                          <a:shade val="89000"/>
                          <a:satMod val="220000"/>
                        </a:schemeClr>
                      </a:gs>
                      <a:gs pos="100000">
                        <a:schemeClr val="accent6">
                          <a:tint val="12000"/>
                          <a:satMod val="255000"/>
                        </a:schemeClr>
                      </a:gs>
                    </a:gsLst>
                    <a:lin ang="5400000"/>
                  </a:gra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 </a:t>
              </a:r>
              <a:r>
                <a:rPr lang="es-ES" sz="1600" b="1" spc="100" dirty="0" smtClean="0">
                  <a:ln w="1905">
                    <a:solidFill>
                      <a:srgbClr val="000000"/>
                    </a:solidFill>
                  </a:ln>
                  <a:solidFill>
                    <a:srgbClr val="000000"/>
                  </a:solidFill>
                  <a:effectLst>
                    <a:innerShdw blurRad="69850" dist="43180" dir="5400000">
                      <a:srgbClr val="000000">
                        <a:alpha val="65000"/>
                      </a:srgbClr>
                    </a:innerShdw>
                  </a:effectLst>
                  <a:latin typeface="Comic Sans MS"/>
                  <a:cs typeface="Comic Sans MS"/>
                </a:rPr>
                <a:t>subalternos</a:t>
              </a:r>
              <a:r>
                <a:rPr lang="es-ES" sz="2000" b="1" spc="100" dirty="0" smtClean="0">
                  <a:ln w="11430">
                    <a:solidFill>
                      <a:srgbClr val="000000"/>
                    </a:solidFill>
                  </a:ln>
                  <a:solidFill>
                    <a:srgbClr val="000000"/>
                  </a:solidFill>
                  <a:latin typeface="Comic Sans MS"/>
                  <a:cs typeface="Comic Sans MS"/>
                </a:rPr>
                <a:t> </a:t>
              </a:r>
              <a:endParaRPr lang="es-ES" spc="100" dirty="0">
                <a:ln w="11430">
                  <a:solidFill>
                    <a:srgbClr val="000000"/>
                  </a:solidFill>
                </a:ln>
                <a:solidFill>
                  <a:srgbClr val="000000"/>
                </a:solidFill>
              </a:endParaRPr>
            </a:p>
          </p:txBody>
        </p:sp>
      </p:grpSp>
      <p:pic>
        <p:nvPicPr>
          <p:cNvPr id="16" name="Imagen 15"/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3729" r="84746">
                        <a14:foregroundMark x1="44746" y1="91813" x2="44746" y2="91813"/>
                        <a14:foregroundMark x1="19322" y1="84795" x2="19322" y2="84795"/>
                        <a14:foregroundMark x1="30847" y1="49123" x2="30847" y2="49123"/>
                        <a14:backgroundMark x1="22034" y1="21637" x2="22034" y2="21637"/>
                        <a14:backgroundMark x1="30508" y1="14035" x2="30508" y2="14035"/>
                        <a14:backgroundMark x1="39661" y1="4094" x2="39661" y2="4094"/>
                        <a14:backgroundMark x1="42712" y1="4678" x2="42712" y2="4678"/>
                        <a14:backgroundMark x1="67797" y1="6433" x2="67797" y2="6433"/>
                        <a14:backgroundMark x1="64746" y1="2339" x2="64746" y2="2339"/>
                        <a14:backgroundMark x1="63051" y1="1170" x2="63051" y2="1170"/>
                        <a14:backgroundMark x1="71864" y1="21637" x2="71864" y2="21637"/>
                        <a14:backgroundMark x1="62034" y1="1170" x2="62034" y2="1170"/>
                        <a14:backgroundMark x1="64746" y1="5848" x2="64746" y2="5848"/>
                        <a14:backgroundMark x1="65424" y1="8772" x2="65424" y2="8772"/>
                        <a14:backgroundMark x1="47458" y1="1170" x2="47458" y2="1170"/>
                        <a14:backgroundMark x1="48814" y1="1170" x2="48814" y2="1170"/>
                        <a14:backgroundMark x1="49831" y1="585" x2="49831" y2="585"/>
                        <a14:backgroundMark x1="34237" y1="9357" x2="34237" y2="9357"/>
                      </a14:backgroundRemoval>
                    </a14:imgEffect>
                  </a14:imgLayer>
                </a14:imgProps>
              </a:ext>
            </a:extLst>
          </a:blip>
          <a:srcRect l="3213" r="22127"/>
          <a:stretch/>
        </p:blipFill>
        <p:spPr>
          <a:xfrm>
            <a:off x="6428022" y="2171474"/>
            <a:ext cx="573086" cy="444946"/>
          </a:xfrm>
          <a:prstGeom prst="rect">
            <a:avLst/>
          </a:prstGeom>
        </p:spPr>
      </p:pic>
      <p:sp>
        <p:nvSpPr>
          <p:cNvPr id="25" name="Rectángulo 24"/>
          <p:cNvSpPr/>
          <p:nvPr/>
        </p:nvSpPr>
        <p:spPr>
          <a:xfrm>
            <a:off x="1747370" y="390976"/>
            <a:ext cx="5607396" cy="1363327"/>
          </a:xfrm>
          <a:prstGeom prst="rect">
            <a:avLst/>
          </a:prstGeom>
        </p:spPr>
        <p:txBody>
          <a:bodyPr wrap="square">
            <a:prstTxWarp prst="textArchUp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sz="2400" b="1" spc="100" dirty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chemeClr val="tx1"/>
                  </a:glow>
                </a:effectLst>
                <a:latin typeface="Comic Sans MS"/>
                <a:cs typeface="Comic Sans MS"/>
              </a:rPr>
              <a:t>articulación estructural y cultural</a:t>
            </a:r>
          </a:p>
        </p:txBody>
      </p:sp>
      <p:sp>
        <p:nvSpPr>
          <p:cNvPr id="26" name="Rectángulo 25"/>
          <p:cNvSpPr/>
          <p:nvPr/>
        </p:nvSpPr>
        <p:spPr>
          <a:xfrm>
            <a:off x="2521673" y="2597066"/>
            <a:ext cx="38166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" sz="2400" b="1" spc="100" dirty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chemeClr val="tx1"/>
                  </a:glow>
                </a:effectLst>
                <a:latin typeface="Comic Sans MS"/>
                <a:cs typeface="Comic Sans MS"/>
              </a:rPr>
              <a:t>del racional-iluminismo </a:t>
            </a:r>
          </a:p>
        </p:txBody>
      </p:sp>
      <p:sp>
        <p:nvSpPr>
          <p:cNvPr id="27" name="Rectángulo 26"/>
          <p:cNvSpPr/>
          <p:nvPr/>
        </p:nvSpPr>
        <p:spPr>
          <a:xfrm>
            <a:off x="479199" y="2597066"/>
            <a:ext cx="2535433" cy="6463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" b="1" spc="100" dirty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</a:effectLst>
                <a:latin typeface="Comic Sans MS"/>
                <a:cs typeface="Comic Sans MS"/>
              </a:rPr>
              <a:t>LÓGICA</a:t>
            </a:r>
            <a:r>
              <a:rPr lang="es-ES" b="1" dirty="0" smtClean="0">
                <a:ln w="11430">
                  <a:solidFill>
                    <a:srgbClr val="632523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 </a:t>
            </a:r>
            <a:r>
              <a:rPr lang="es-ES" b="1" spc="100" dirty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</a:effectLst>
                <a:latin typeface="Comic Sans MS"/>
                <a:cs typeface="Comic Sans MS"/>
              </a:rPr>
              <a:t>CARTESIANA</a:t>
            </a:r>
            <a:r>
              <a:rPr lang="es-ES" b="1" dirty="0" smtClean="0">
                <a:ln w="11430">
                  <a:solidFill>
                    <a:srgbClr val="632523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 </a:t>
            </a:r>
            <a:endParaRPr lang="es-ES" b="1" dirty="0">
              <a:ln w="11430">
                <a:solidFill>
                  <a:srgbClr val="632523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31" name="Rectángulo 30"/>
          <p:cNvSpPr/>
          <p:nvPr/>
        </p:nvSpPr>
        <p:spPr>
          <a:xfrm>
            <a:off x="7001108" y="2858676"/>
            <a:ext cx="2179721" cy="36933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" b="1" spc="100" dirty="0" smtClean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</a:effectLst>
                <a:latin typeface="Comic Sans MS"/>
                <a:cs typeface="Comic Sans MS"/>
              </a:rPr>
              <a:t>TECNOLOGÍA</a:t>
            </a:r>
            <a:endParaRPr lang="es-ES" b="1" dirty="0">
              <a:ln w="11430">
                <a:solidFill>
                  <a:srgbClr val="632523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34" name="Forma libre 33"/>
          <p:cNvSpPr/>
          <p:nvPr/>
        </p:nvSpPr>
        <p:spPr>
          <a:xfrm>
            <a:off x="270663" y="2826991"/>
            <a:ext cx="8887365" cy="2415916"/>
          </a:xfrm>
          <a:custGeom>
            <a:avLst/>
            <a:gdLst>
              <a:gd name="connsiteX0" fmla="*/ 0 w 8074081"/>
              <a:gd name="connsiteY0" fmla="*/ 113569 h 1930668"/>
              <a:gd name="connsiteX1" fmla="*/ 588520 w 8074081"/>
              <a:gd name="connsiteY1" fmla="*/ 1011794 h 1930668"/>
              <a:gd name="connsiteX2" fmla="*/ 970542 w 8074081"/>
              <a:gd name="connsiteY2" fmla="*/ 474924 h 1930668"/>
              <a:gd name="connsiteX3" fmla="*/ 1383538 w 8074081"/>
              <a:gd name="connsiteY3" fmla="*/ 1156336 h 1930668"/>
              <a:gd name="connsiteX4" fmla="*/ 1879134 w 8074081"/>
              <a:gd name="connsiteY4" fmla="*/ 660763 h 1930668"/>
              <a:gd name="connsiteX5" fmla="*/ 1941083 w 8074081"/>
              <a:gd name="connsiteY5" fmla="*/ 1373149 h 1930668"/>
              <a:gd name="connsiteX6" fmla="*/ 2405704 w 8074081"/>
              <a:gd name="connsiteY6" fmla="*/ 1125363 h 1930668"/>
              <a:gd name="connsiteX7" fmla="*/ 2653502 w 8074081"/>
              <a:gd name="connsiteY7" fmla="*/ 1724179 h 1930668"/>
              <a:gd name="connsiteX8" fmla="*/ 3066499 w 8074081"/>
              <a:gd name="connsiteY8" fmla="*/ 1424771 h 1930668"/>
              <a:gd name="connsiteX9" fmla="*/ 3551770 w 8074081"/>
              <a:gd name="connsiteY9" fmla="*/ 1858397 h 1930668"/>
              <a:gd name="connsiteX10" fmla="*/ 3902817 w 8074081"/>
              <a:gd name="connsiteY10" fmla="*/ 1693206 h 1930668"/>
              <a:gd name="connsiteX11" fmla="*/ 4315813 w 8074081"/>
              <a:gd name="connsiteY11" fmla="*/ 1930668 h 1930668"/>
              <a:gd name="connsiteX12" fmla="*/ 4708160 w 8074081"/>
              <a:gd name="connsiteY12" fmla="*/ 1672557 h 1930668"/>
              <a:gd name="connsiteX13" fmla="*/ 5379279 w 8074081"/>
              <a:gd name="connsiteY13" fmla="*/ 1827424 h 1930668"/>
              <a:gd name="connsiteX14" fmla="*/ 5720001 w 8074081"/>
              <a:gd name="connsiteY14" fmla="*/ 1631259 h 1930668"/>
              <a:gd name="connsiteX15" fmla="*/ 6122673 w 8074081"/>
              <a:gd name="connsiteY15" fmla="*/ 1734504 h 1930668"/>
              <a:gd name="connsiteX16" fmla="*/ 6071048 w 8074081"/>
              <a:gd name="connsiteY16" fmla="*/ 1393798 h 1930668"/>
              <a:gd name="connsiteX17" fmla="*/ 6690543 w 8074081"/>
              <a:gd name="connsiteY17" fmla="*/ 1466069 h 1930668"/>
              <a:gd name="connsiteX18" fmla="*/ 6597618 w 8074081"/>
              <a:gd name="connsiteY18" fmla="*/ 918874 h 1930668"/>
              <a:gd name="connsiteX19" fmla="*/ 7196463 w 8074081"/>
              <a:gd name="connsiteY19" fmla="*/ 660763 h 1930668"/>
              <a:gd name="connsiteX20" fmla="*/ 7093214 w 8074081"/>
              <a:gd name="connsiteY20" fmla="*/ 340706 h 1930668"/>
              <a:gd name="connsiteX21" fmla="*/ 8074081 w 8074081"/>
              <a:gd name="connsiteY21" fmla="*/ 82596 h 1930668"/>
              <a:gd name="connsiteX22" fmla="*/ 8001806 w 8074081"/>
              <a:gd name="connsiteY22" fmla="*/ 0 h 1930668"/>
              <a:gd name="connsiteX23" fmla="*/ 7000290 w 8074081"/>
              <a:gd name="connsiteY23" fmla="*/ 278760 h 1930668"/>
              <a:gd name="connsiteX24" fmla="*/ 7093214 w 8074081"/>
              <a:gd name="connsiteY24" fmla="*/ 640115 h 1930668"/>
              <a:gd name="connsiteX25" fmla="*/ 6525344 w 8074081"/>
              <a:gd name="connsiteY25" fmla="*/ 887901 h 1930668"/>
              <a:gd name="connsiteX26" fmla="*/ 6607943 w 8074081"/>
              <a:gd name="connsiteY26" fmla="*/ 1393798 h 1930668"/>
              <a:gd name="connsiteX27" fmla="*/ 6009099 w 8074081"/>
              <a:gd name="connsiteY27" fmla="*/ 1321527 h 1930668"/>
              <a:gd name="connsiteX28" fmla="*/ 6040073 w 8074081"/>
              <a:gd name="connsiteY28" fmla="*/ 1662233 h 1930668"/>
              <a:gd name="connsiteX29" fmla="*/ 5689026 w 8074081"/>
              <a:gd name="connsiteY29" fmla="*/ 1548664 h 1930668"/>
              <a:gd name="connsiteX30" fmla="*/ 5337979 w 8074081"/>
              <a:gd name="connsiteY30" fmla="*/ 1755153 h 1930668"/>
              <a:gd name="connsiteX31" fmla="*/ 4656535 w 8074081"/>
              <a:gd name="connsiteY31" fmla="*/ 1600286 h 1930668"/>
              <a:gd name="connsiteX32" fmla="*/ 4315813 w 8074081"/>
              <a:gd name="connsiteY32" fmla="*/ 1858397 h 1930668"/>
              <a:gd name="connsiteX33" fmla="*/ 3892492 w 8074081"/>
              <a:gd name="connsiteY33" fmla="*/ 1610611 h 1930668"/>
              <a:gd name="connsiteX34" fmla="*/ 3582744 w 8074081"/>
              <a:gd name="connsiteY34" fmla="*/ 1775801 h 1930668"/>
              <a:gd name="connsiteX35" fmla="*/ 3066499 w 8074081"/>
              <a:gd name="connsiteY35" fmla="*/ 1331851 h 1930668"/>
              <a:gd name="connsiteX36" fmla="*/ 2674152 w 8074081"/>
              <a:gd name="connsiteY36" fmla="*/ 1610611 h 1930668"/>
              <a:gd name="connsiteX37" fmla="*/ 2436679 w 8074081"/>
              <a:gd name="connsiteY37" fmla="*/ 1011794 h 1930668"/>
              <a:gd name="connsiteX38" fmla="*/ 2003033 w 8074081"/>
              <a:gd name="connsiteY38" fmla="*/ 1259580 h 1930668"/>
              <a:gd name="connsiteX39" fmla="*/ 1920433 w 8074081"/>
              <a:gd name="connsiteY39" fmla="*/ 516221 h 1930668"/>
              <a:gd name="connsiteX40" fmla="*/ 1404188 w 8074081"/>
              <a:gd name="connsiteY40" fmla="*/ 1042767 h 1930668"/>
              <a:gd name="connsiteX41" fmla="*/ 970542 w 8074081"/>
              <a:gd name="connsiteY41" fmla="*/ 340706 h 1930668"/>
              <a:gd name="connsiteX42" fmla="*/ 578195 w 8074081"/>
              <a:gd name="connsiteY42" fmla="*/ 898225 h 1930668"/>
              <a:gd name="connsiteX43" fmla="*/ 0 w 8074081"/>
              <a:gd name="connsiteY43" fmla="*/ 113569 h 1930668"/>
              <a:gd name="connsiteX0" fmla="*/ 0 w 8662601"/>
              <a:gd name="connsiteY0" fmla="*/ 598817 h 2415916"/>
              <a:gd name="connsiteX1" fmla="*/ 588520 w 8662601"/>
              <a:gd name="connsiteY1" fmla="*/ 1497042 h 2415916"/>
              <a:gd name="connsiteX2" fmla="*/ 970542 w 8662601"/>
              <a:gd name="connsiteY2" fmla="*/ 960172 h 2415916"/>
              <a:gd name="connsiteX3" fmla="*/ 1383538 w 8662601"/>
              <a:gd name="connsiteY3" fmla="*/ 1641584 h 2415916"/>
              <a:gd name="connsiteX4" fmla="*/ 1879134 w 8662601"/>
              <a:gd name="connsiteY4" fmla="*/ 1146011 h 2415916"/>
              <a:gd name="connsiteX5" fmla="*/ 1941083 w 8662601"/>
              <a:gd name="connsiteY5" fmla="*/ 1858397 h 2415916"/>
              <a:gd name="connsiteX6" fmla="*/ 2405704 w 8662601"/>
              <a:gd name="connsiteY6" fmla="*/ 1610611 h 2415916"/>
              <a:gd name="connsiteX7" fmla="*/ 2653502 w 8662601"/>
              <a:gd name="connsiteY7" fmla="*/ 2209427 h 2415916"/>
              <a:gd name="connsiteX8" fmla="*/ 3066499 w 8662601"/>
              <a:gd name="connsiteY8" fmla="*/ 1910019 h 2415916"/>
              <a:gd name="connsiteX9" fmla="*/ 3551770 w 8662601"/>
              <a:gd name="connsiteY9" fmla="*/ 2343645 h 2415916"/>
              <a:gd name="connsiteX10" fmla="*/ 3902817 w 8662601"/>
              <a:gd name="connsiteY10" fmla="*/ 2178454 h 2415916"/>
              <a:gd name="connsiteX11" fmla="*/ 4315813 w 8662601"/>
              <a:gd name="connsiteY11" fmla="*/ 2415916 h 2415916"/>
              <a:gd name="connsiteX12" fmla="*/ 4708160 w 8662601"/>
              <a:gd name="connsiteY12" fmla="*/ 2157805 h 2415916"/>
              <a:gd name="connsiteX13" fmla="*/ 5379279 w 8662601"/>
              <a:gd name="connsiteY13" fmla="*/ 2312672 h 2415916"/>
              <a:gd name="connsiteX14" fmla="*/ 5720001 w 8662601"/>
              <a:gd name="connsiteY14" fmla="*/ 2116507 h 2415916"/>
              <a:gd name="connsiteX15" fmla="*/ 6122673 w 8662601"/>
              <a:gd name="connsiteY15" fmla="*/ 2219752 h 2415916"/>
              <a:gd name="connsiteX16" fmla="*/ 6071048 w 8662601"/>
              <a:gd name="connsiteY16" fmla="*/ 1879046 h 2415916"/>
              <a:gd name="connsiteX17" fmla="*/ 6690543 w 8662601"/>
              <a:gd name="connsiteY17" fmla="*/ 1951317 h 2415916"/>
              <a:gd name="connsiteX18" fmla="*/ 6597618 w 8662601"/>
              <a:gd name="connsiteY18" fmla="*/ 1404122 h 2415916"/>
              <a:gd name="connsiteX19" fmla="*/ 7196463 w 8662601"/>
              <a:gd name="connsiteY19" fmla="*/ 1146011 h 2415916"/>
              <a:gd name="connsiteX20" fmla="*/ 7093214 w 8662601"/>
              <a:gd name="connsiteY20" fmla="*/ 825954 h 2415916"/>
              <a:gd name="connsiteX21" fmla="*/ 8662601 w 8662601"/>
              <a:gd name="connsiteY21" fmla="*/ 0 h 2415916"/>
              <a:gd name="connsiteX22" fmla="*/ 8001806 w 8662601"/>
              <a:gd name="connsiteY22" fmla="*/ 485248 h 2415916"/>
              <a:gd name="connsiteX23" fmla="*/ 7000290 w 8662601"/>
              <a:gd name="connsiteY23" fmla="*/ 764008 h 2415916"/>
              <a:gd name="connsiteX24" fmla="*/ 7093214 w 8662601"/>
              <a:gd name="connsiteY24" fmla="*/ 1125363 h 2415916"/>
              <a:gd name="connsiteX25" fmla="*/ 6525344 w 8662601"/>
              <a:gd name="connsiteY25" fmla="*/ 1373149 h 2415916"/>
              <a:gd name="connsiteX26" fmla="*/ 6607943 w 8662601"/>
              <a:gd name="connsiteY26" fmla="*/ 1879046 h 2415916"/>
              <a:gd name="connsiteX27" fmla="*/ 6009099 w 8662601"/>
              <a:gd name="connsiteY27" fmla="*/ 1806775 h 2415916"/>
              <a:gd name="connsiteX28" fmla="*/ 6040073 w 8662601"/>
              <a:gd name="connsiteY28" fmla="*/ 2147481 h 2415916"/>
              <a:gd name="connsiteX29" fmla="*/ 5689026 w 8662601"/>
              <a:gd name="connsiteY29" fmla="*/ 2033912 h 2415916"/>
              <a:gd name="connsiteX30" fmla="*/ 5337979 w 8662601"/>
              <a:gd name="connsiteY30" fmla="*/ 2240401 h 2415916"/>
              <a:gd name="connsiteX31" fmla="*/ 4656535 w 8662601"/>
              <a:gd name="connsiteY31" fmla="*/ 2085534 h 2415916"/>
              <a:gd name="connsiteX32" fmla="*/ 4315813 w 8662601"/>
              <a:gd name="connsiteY32" fmla="*/ 2343645 h 2415916"/>
              <a:gd name="connsiteX33" fmla="*/ 3892492 w 8662601"/>
              <a:gd name="connsiteY33" fmla="*/ 2095859 h 2415916"/>
              <a:gd name="connsiteX34" fmla="*/ 3582744 w 8662601"/>
              <a:gd name="connsiteY34" fmla="*/ 2261049 h 2415916"/>
              <a:gd name="connsiteX35" fmla="*/ 3066499 w 8662601"/>
              <a:gd name="connsiteY35" fmla="*/ 1817099 h 2415916"/>
              <a:gd name="connsiteX36" fmla="*/ 2674152 w 8662601"/>
              <a:gd name="connsiteY36" fmla="*/ 2095859 h 2415916"/>
              <a:gd name="connsiteX37" fmla="*/ 2436679 w 8662601"/>
              <a:gd name="connsiteY37" fmla="*/ 1497042 h 2415916"/>
              <a:gd name="connsiteX38" fmla="*/ 2003033 w 8662601"/>
              <a:gd name="connsiteY38" fmla="*/ 1744828 h 2415916"/>
              <a:gd name="connsiteX39" fmla="*/ 1920433 w 8662601"/>
              <a:gd name="connsiteY39" fmla="*/ 1001469 h 2415916"/>
              <a:gd name="connsiteX40" fmla="*/ 1404188 w 8662601"/>
              <a:gd name="connsiteY40" fmla="*/ 1528015 h 2415916"/>
              <a:gd name="connsiteX41" fmla="*/ 970542 w 8662601"/>
              <a:gd name="connsiteY41" fmla="*/ 825954 h 2415916"/>
              <a:gd name="connsiteX42" fmla="*/ 578195 w 8662601"/>
              <a:gd name="connsiteY42" fmla="*/ 1383473 h 2415916"/>
              <a:gd name="connsiteX43" fmla="*/ 0 w 8662601"/>
              <a:gd name="connsiteY43" fmla="*/ 598817 h 2415916"/>
              <a:gd name="connsiteX0" fmla="*/ 0 w 8662601"/>
              <a:gd name="connsiteY0" fmla="*/ 619466 h 2436565"/>
              <a:gd name="connsiteX1" fmla="*/ 588520 w 8662601"/>
              <a:gd name="connsiteY1" fmla="*/ 1517691 h 2436565"/>
              <a:gd name="connsiteX2" fmla="*/ 970542 w 8662601"/>
              <a:gd name="connsiteY2" fmla="*/ 980821 h 2436565"/>
              <a:gd name="connsiteX3" fmla="*/ 1383538 w 8662601"/>
              <a:gd name="connsiteY3" fmla="*/ 1662233 h 2436565"/>
              <a:gd name="connsiteX4" fmla="*/ 1879134 w 8662601"/>
              <a:gd name="connsiteY4" fmla="*/ 1166660 h 2436565"/>
              <a:gd name="connsiteX5" fmla="*/ 1941083 w 8662601"/>
              <a:gd name="connsiteY5" fmla="*/ 1879046 h 2436565"/>
              <a:gd name="connsiteX6" fmla="*/ 2405704 w 8662601"/>
              <a:gd name="connsiteY6" fmla="*/ 1631260 h 2436565"/>
              <a:gd name="connsiteX7" fmla="*/ 2653502 w 8662601"/>
              <a:gd name="connsiteY7" fmla="*/ 2230076 h 2436565"/>
              <a:gd name="connsiteX8" fmla="*/ 3066499 w 8662601"/>
              <a:gd name="connsiteY8" fmla="*/ 1930668 h 2436565"/>
              <a:gd name="connsiteX9" fmla="*/ 3551770 w 8662601"/>
              <a:gd name="connsiteY9" fmla="*/ 2364294 h 2436565"/>
              <a:gd name="connsiteX10" fmla="*/ 3902817 w 8662601"/>
              <a:gd name="connsiteY10" fmla="*/ 2199103 h 2436565"/>
              <a:gd name="connsiteX11" fmla="*/ 4315813 w 8662601"/>
              <a:gd name="connsiteY11" fmla="*/ 2436565 h 2436565"/>
              <a:gd name="connsiteX12" fmla="*/ 4708160 w 8662601"/>
              <a:gd name="connsiteY12" fmla="*/ 2178454 h 2436565"/>
              <a:gd name="connsiteX13" fmla="*/ 5379279 w 8662601"/>
              <a:gd name="connsiteY13" fmla="*/ 2333321 h 2436565"/>
              <a:gd name="connsiteX14" fmla="*/ 5720001 w 8662601"/>
              <a:gd name="connsiteY14" fmla="*/ 2137156 h 2436565"/>
              <a:gd name="connsiteX15" fmla="*/ 6122673 w 8662601"/>
              <a:gd name="connsiteY15" fmla="*/ 2240401 h 2436565"/>
              <a:gd name="connsiteX16" fmla="*/ 6071048 w 8662601"/>
              <a:gd name="connsiteY16" fmla="*/ 1899695 h 2436565"/>
              <a:gd name="connsiteX17" fmla="*/ 6690543 w 8662601"/>
              <a:gd name="connsiteY17" fmla="*/ 1971966 h 2436565"/>
              <a:gd name="connsiteX18" fmla="*/ 6597618 w 8662601"/>
              <a:gd name="connsiteY18" fmla="*/ 1424771 h 2436565"/>
              <a:gd name="connsiteX19" fmla="*/ 7196463 w 8662601"/>
              <a:gd name="connsiteY19" fmla="*/ 1166660 h 2436565"/>
              <a:gd name="connsiteX20" fmla="*/ 7093214 w 8662601"/>
              <a:gd name="connsiteY20" fmla="*/ 846603 h 2436565"/>
              <a:gd name="connsiteX21" fmla="*/ 8662601 w 8662601"/>
              <a:gd name="connsiteY21" fmla="*/ 20649 h 2436565"/>
              <a:gd name="connsiteX22" fmla="*/ 8621301 w 8662601"/>
              <a:gd name="connsiteY22" fmla="*/ 0 h 2436565"/>
              <a:gd name="connsiteX23" fmla="*/ 7000290 w 8662601"/>
              <a:gd name="connsiteY23" fmla="*/ 784657 h 2436565"/>
              <a:gd name="connsiteX24" fmla="*/ 7093214 w 8662601"/>
              <a:gd name="connsiteY24" fmla="*/ 1146012 h 2436565"/>
              <a:gd name="connsiteX25" fmla="*/ 6525344 w 8662601"/>
              <a:gd name="connsiteY25" fmla="*/ 1393798 h 2436565"/>
              <a:gd name="connsiteX26" fmla="*/ 6607943 w 8662601"/>
              <a:gd name="connsiteY26" fmla="*/ 1899695 h 2436565"/>
              <a:gd name="connsiteX27" fmla="*/ 6009099 w 8662601"/>
              <a:gd name="connsiteY27" fmla="*/ 1827424 h 2436565"/>
              <a:gd name="connsiteX28" fmla="*/ 6040073 w 8662601"/>
              <a:gd name="connsiteY28" fmla="*/ 2168130 h 2436565"/>
              <a:gd name="connsiteX29" fmla="*/ 5689026 w 8662601"/>
              <a:gd name="connsiteY29" fmla="*/ 2054561 h 2436565"/>
              <a:gd name="connsiteX30" fmla="*/ 5337979 w 8662601"/>
              <a:gd name="connsiteY30" fmla="*/ 2261050 h 2436565"/>
              <a:gd name="connsiteX31" fmla="*/ 4656535 w 8662601"/>
              <a:gd name="connsiteY31" fmla="*/ 2106183 h 2436565"/>
              <a:gd name="connsiteX32" fmla="*/ 4315813 w 8662601"/>
              <a:gd name="connsiteY32" fmla="*/ 2364294 h 2436565"/>
              <a:gd name="connsiteX33" fmla="*/ 3892492 w 8662601"/>
              <a:gd name="connsiteY33" fmla="*/ 2116508 h 2436565"/>
              <a:gd name="connsiteX34" fmla="*/ 3582744 w 8662601"/>
              <a:gd name="connsiteY34" fmla="*/ 2281698 h 2436565"/>
              <a:gd name="connsiteX35" fmla="*/ 3066499 w 8662601"/>
              <a:gd name="connsiteY35" fmla="*/ 1837748 h 2436565"/>
              <a:gd name="connsiteX36" fmla="*/ 2674152 w 8662601"/>
              <a:gd name="connsiteY36" fmla="*/ 2116508 h 2436565"/>
              <a:gd name="connsiteX37" fmla="*/ 2436679 w 8662601"/>
              <a:gd name="connsiteY37" fmla="*/ 1517691 h 2436565"/>
              <a:gd name="connsiteX38" fmla="*/ 2003033 w 8662601"/>
              <a:gd name="connsiteY38" fmla="*/ 1765477 h 2436565"/>
              <a:gd name="connsiteX39" fmla="*/ 1920433 w 8662601"/>
              <a:gd name="connsiteY39" fmla="*/ 1022118 h 2436565"/>
              <a:gd name="connsiteX40" fmla="*/ 1404188 w 8662601"/>
              <a:gd name="connsiteY40" fmla="*/ 1548664 h 2436565"/>
              <a:gd name="connsiteX41" fmla="*/ 970542 w 8662601"/>
              <a:gd name="connsiteY41" fmla="*/ 846603 h 2436565"/>
              <a:gd name="connsiteX42" fmla="*/ 578195 w 8662601"/>
              <a:gd name="connsiteY42" fmla="*/ 1404122 h 2436565"/>
              <a:gd name="connsiteX43" fmla="*/ 0 w 8662601"/>
              <a:gd name="connsiteY43" fmla="*/ 619466 h 2436565"/>
              <a:gd name="connsiteX0" fmla="*/ 0 w 8662601"/>
              <a:gd name="connsiteY0" fmla="*/ 619466 h 2436565"/>
              <a:gd name="connsiteX1" fmla="*/ 588520 w 8662601"/>
              <a:gd name="connsiteY1" fmla="*/ 1517691 h 2436565"/>
              <a:gd name="connsiteX2" fmla="*/ 970542 w 8662601"/>
              <a:gd name="connsiteY2" fmla="*/ 980821 h 2436565"/>
              <a:gd name="connsiteX3" fmla="*/ 1383538 w 8662601"/>
              <a:gd name="connsiteY3" fmla="*/ 1662233 h 2436565"/>
              <a:gd name="connsiteX4" fmla="*/ 1879134 w 8662601"/>
              <a:gd name="connsiteY4" fmla="*/ 1166660 h 2436565"/>
              <a:gd name="connsiteX5" fmla="*/ 1941083 w 8662601"/>
              <a:gd name="connsiteY5" fmla="*/ 1879046 h 2436565"/>
              <a:gd name="connsiteX6" fmla="*/ 2405704 w 8662601"/>
              <a:gd name="connsiteY6" fmla="*/ 1631260 h 2436565"/>
              <a:gd name="connsiteX7" fmla="*/ 2653502 w 8662601"/>
              <a:gd name="connsiteY7" fmla="*/ 2230076 h 2436565"/>
              <a:gd name="connsiteX8" fmla="*/ 3066499 w 8662601"/>
              <a:gd name="connsiteY8" fmla="*/ 1930668 h 2436565"/>
              <a:gd name="connsiteX9" fmla="*/ 3551770 w 8662601"/>
              <a:gd name="connsiteY9" fmla="*/ 2364294 h 2436565"/>
              <a:gd name="connsiteX10" fmla="*/ 3902817 w 8662601"/>
              <a:gd name="connsiteY10" fmla="*/ 2199103 h 2436565"/>
              <a:gd name="connsiteX11" fmla="*/ 4315813 w 8662601"/>
              <a:gd name="connsiteY11" fmla="*/ 2436565 h 2436565"/>
              <a:gd name="connsiteX12" fmla="*/ 4708160 w 8662601"/>
              <a:gd name="connsiteY12" fmla="*/ 2178454 h 2436565"/>
              <a:gd name="connsiteX13" fmla="*/ 5379279 w 8662601"/>
              <a:gd name="connsiteY13" fmla="*/ 2333321 h 2436565"/>
              <a:gd name="connsiteX14" fmla="*/ 5720001 w 8662601"/>
              <a:gd name="connsiteY14" fmla="*/ 2137156 h 2436565"/>
              <a:gd name="connsiteX15" fmla="*/ 6122673 w 8662601"/>
              <a:gd name="connsiteY15" fmla="*/ 2240401 h 2436565"/>
              <a:gd name="connsiteX16" fmla="*/ 6071048 w 8662601"/>
              <a:gd name="connsiteY16" fmla="*/ 1899695 h 2436565"/>
              <a:gd name="connsiteX17" fmla="*/ 6690543 w 8662601"/>
              <a:gd name="connsiteY17" fmla="*/ 1971966 h 2436565"/>
              <a:gd name="connsiteX18" fmla="*/ 6597618 w 8662601"/>
              <a:gd name="connsiteY18" fmla="*/ 1424771 h 2436565"/>
              <a:gd name="connsiteX19" fmla="*/ 7196463 w 8662601"/>
              <a:gd name="connsiteY19" fmla="*/ 1166660 h 2436565"/>
              <a:gd name="connsiteX20" fmla="*/ 7093214 w 8662601"/>
              <a:gd name="connsiteY20" fmla="*/ 846603 h 2436565"/>
              <a:gd name="connsiteX21" fmla="*/ 7795308 w 8662601"/>
              <a:gd name="connsiteY21" fmla="*/ 1125364 h 2436565"/>
              <a:gd name="connsiteX22" fmla="*/ 8662601 w 8662601"/>
              <a:gd name="connsiteY22" fmla="*/ 20649 h 2436565"/>
              <a:gd name="connsiteX23" fmla="*/ 8621301 w 8662601"/>
              <a:gd name="connsiteY23" fmla="*/ 0 h 2436565"/>
              <a:gd name="connsiteX24" fmla="*/ 7000290 w 8662601"/>
              <a:gd name="connsiteY24" fmla="*/ 784657 h 2436565"/>
              <a:gd name="connsiteX25" fmla="*/ 7093214 w 8662601"/>
              <a:gd name="connsiteY25" fmla="*/ 1146012 h 2436565"/>
              <a:gd name="connsiteX26" fmla="*/ 6525344 w 8662601"/>
              <a:gd name="connsiteY26" fmla="*/ 1393798 h 2436565"/>
              <a:gd name="connsiteX27" fmla="*/ 6607943 w 8662601"/>
              <a:gd name="connsiteY27" fmla="*/ 1899695 h 2436565"/>
              <a:gd name="connsiteX28" fmla="*/ 6009099 w 8662601"/>
              <a:gd name="connsiteY28" fmla="*/ 1827424 h 2436565"/>
              <a:gd name="connsiteX29" fmla="*/ 6040073 w 8662601"/>
              <a:gd name="connsiteY29" fmla="*/ 2168130 h 2436565"/>
              <a:gd name="connsiteX30" fmla="*/ 5689026 w 8662601"/>
              <a:gd name="connsiteY30" fmla="*/ 2054561 h 2436565"/>
              <a:gd name="connsiteX31" fmla="*/ 5337979 w 8662601"/>
              <a:gd name="connsiteY31" fmla="*/ 2261050 h 2436565"/>
              <a:gd name="connsiteX32" fmla="*/ 4656535 w 8662601"/>
              <a:gd name="connsiteY32" fmla="*/ 2106183 h 2436565"/>
              <a:gd name="connsiteX33" fmla="*/ 4315813 w 8662601"/>
              <a:gd name="connsiteY33" fmla="*/ 2364294 h 2436565"/>
              <a:gd name="connsiteX34" fmla="*/ 3892492 w 8662601"/>
              <a:gd name="connsiteY34" fmla="*/ 2116508 h 2436565"/>
              <a:gd name="connsiteX35" fmla="*/ 3582744 w 8662601"/>
              <a:gd name="connsiteY35" fmla="*/ 2281698 h 2436565"/>
              <a:gd name="connsiteX36" fmla="*/ 3066499 w 8662601"/>
              <a:gd name="connsiteY36" fmla="*/ 1837748 h 2436565"/>
              <a:gd name="connsiteX37" fmla="*/ 2674152 w 8662601"/>
              <a:gd name="connsiteY37" fmla="*/ 2116508 h 2436565"/>
              <a:gd name="connsiteX38" fmla="*/ 2436679 w 8662601"/>
              <a:gd name="connsiteY38" fmla="*/ 1517691 h 2436565"/>
              <a:gd name="connsiteX39" fmla="*/ 2003033 w 8662601"/>
              <a:gd name="connsiteY39" fmla="*/ 1765477 h 2436565"/>
              <a:gd name="connsiteX40" fmla="*/ 1920433 w 8662601"/>
              <a:gd name="connsiteY40" fmla="*/ 1022118 h 2436565"/>
              <a:gd name="connsiteX41" fmla="*/ 1404188 w 8662601"/>
              <a:gd name="connsiteY41" fmla="*/ 1548664 h 2436565"/>
              <a:gd name="connsiteX42" fmla="*/ 970542 w 8662601"/>
              <a:gd name="connsiteY42" fmla="*/ 846603 h 2436565"/>
              <a:gd name="connsiteX43" fmla="*/ 578195 w 8662601"/>
              <a:gd name="connsiteY43" fmla="*/ 1404122 h 2436565"/>
              <a:gd name="connsiteX44" fmla="*/ 0 w 8662601"/>
              <a:gd name="connsiteY44" fmla="*/ 619466 h 2436565"/>
              <a:gd name="connsiteX0" fmla="*/ 0 w 8662601"/>
              <a:gd name="connsiteY0" fmla="*/ 619466 h 2436565"/>
              <a:gd name="connsiteX1" fmla="*/ 588520 w 8662601"/>
              <a:gd name="connsiteY1" fmla="*/ 1517691 h 2436565"/>
              <a:gd name="connsiteX2" fmla="*/ 970542 w 8662601"/>
              <a:gd name="connsiteY2" fmla="*/ 980821 h 2436565"/>
              <a:gd name="connsiteX3" fmla="*/ 1383538 w 8662601"/>
              <a:gd name="connsiteY3" fmla="*/ 1662233 h 2436565"/>
              <a:gd name="connsiteX4" fmla="*/ 1879134 w 8662601"/>
              <a:gd name="connsiteY4" fmla="*/ 1166660 h 2436565"/>
              <a:gd name="connsiteX5" fmla="*/ 1941083 w 8662601"/>
              <a:gd name="connsiteY5" fmla="*/ 1879046 h 2436565"/>
              <a:gd name="connsiteX6" fmla="*/ 2405704 w 8662601"/>
              <a:gd name="connsiteY6" fmla="*/ 1631260 h 2436565"/>
              <a:gd name="connsiteX7" fmla="*/ 2653502 w 8662601"/>
              <a:gd name="connsiteY7" fmla="*/ 2230076 h 2436565"/>
              <a:gd name="connsiteX8" fmla="*/ 3066499 w 8662601"/>
              <a:gd name="connsiteY8" fmla="*/ 1930668 h 2436565"/>
              <a:gd name="connsiteX9" fmla="*/ 3551770 w 8662601"/>
              <a:gd name="connsiteY9" fmla="*/ 2364294 h 2436565"/>
              <a:gd name="connsiteX10" fmla="*/ 3902817 w 8662601"/>
              <a:gd name="connsiteY10" fmla="*/ 2199103 h 2436565"/>
              <a:gd name="connsiteX11" fmla="*/ 4315813 w 8662601"/>
              <a:gd name="connsiteY11" fmla="*/ 2436565 h 2436565"/>
              <a:gd name="connsiteX12" fmla="*/ 4708160 w 8662601"/>
              <a:gd name="connsiteY12" fmla="*/ 2178454 h 2436565"/>
              <a:gd name="connsiteX13" fmla="*/ 5379279 w 8662601"/>
              <a:gd name="connsiteY13" fmla="*/ 2333321 h 2436565"/>
              <a:gd name="connsiteX14" fmla="*/ 5720001 w 8662601"/>
              <a:gd name="connsiteY14" fmla="*/ 2137156 h 2436565"/>
              <a:gd name="connsiteX15" fmla="*/ 6122673 w 8662601"/>
              <a:gd name="connsiteY15" fmla="*/ 2240401 h 2436565"/>
              <a:gd name="connsiteX16" fmla="*/ 6071048 w 8662601"/>
              <a:gd name="connsiteY16" fmla="*/ 1899695 h 2436565"/>
              <a:gd name="connsiteX17" fmla="*/ 6690543 w 8662601"/>
              <a:gd name="connsiteY17" fmla="*/ 1971966 h 2436565"/>
              <a:gd name="connsiteX18" fmla="*/ 6597618 w 8662601"/>
              <a:gd name="connsiteY18" fmla="*/ 1424771 h 2436565"/>
              <a:gd name="connsiteX19" fmla="*/ 7196463 w 8662601"/>
              <a:gd name="connsiteY19" fmla="*/ 1166660 h 2436565"/>
              <a:gd name="connsiteX20" fmla="*/ 7093214 w 8662601"/>
              <a:gd name="connsiteY20" fmla="*/ 846603 h 2436565"/>
              <a:gd name="connsiteX21" fmla="*/ 7795308 w 8662601"/>
              <a:gd name="connsiteY21" fmla="*/ 1125364 h 2436565"/>
              <a:gd name="connsiteX22" fmla="*/ 8662601 w 8662601"/>
              <a:gd name="connsiteY22" fmla="*/ 20649 h 2436565"/>
              <a:gd name="connsiteX23" fmla="*/ 8621301 w 8662601"/>
              <a:gd name="connsiteY23" fmla="*/ 0 h 2436565"/>
              <a:gd name="connsiteX24" fmla="*/ 7000290 w 8662601"/>
              <a:gd name="connsiteY24" fmla="*/ 784657 h 2436565"/>
              <a:gd name="connsiteX25" fmla="*/ 7093214 w 8662601"/>
              <a:gd name="connsiteY25" fmla="*/ 1146012 h 2436565"/>
              <a:gd name="connsiteX26" fmla="*/ 6525344 w 8662601"/>
              <a:gd name="connsiteY26" fmla="*/ 1393798 h 2436565"/>
              <a:gd name="connsiteX27" fmla="*/ 6607943 w 8662601"/>
              <a:gd name="connsiteY27" fmla="*/ 1899695 h 2436565"/>
              <a:gd name="connsiteX28" fmla="*/ 6009099 w 8662601"/>
              <a:gd name="connsiteY28" fmla="*/ 1827424 h 2436565"/>
              <a:gd name="connsiteX29" fmla="*/ 6040073 w 8662601"/>
              <a:gd name="connsiteY29" fmla="*/ 2168130 h 2436565"/>
              <a:gd name="connsiteX30" fmla="*/ 5689026 w 8662601"/>
              <a:gd name="connsiteY30" fmla="*/ 2054561 h 2436565"/>
              <a:gd name="connsiteX31" fmla="*/ 5337979 w 8662601"/>
              <a:gd name="connsiteY31" fmla="*/ 2261050 h 2436565"/>
              <a:gd name="connsiteX32" fmla="*/ 4656535 w 8662601"/>
              <a:gd name="connsiteY32" fmla="*/ 2106183 h 2436565"/>
              <a:gd name="connsiteX33" fmla="*/ 4315813 w 8662601"/>
              <a:gd name="connsiteY33" fmla="*/ 2364294 h 2436565"/>
              <a:gd name="connsiteX34" fmla="*/ 3892492 w 8662601"/>
              <a:gd name="connsiteY34" fmla="*/ 2116508 h 2436565"/>
              <a:gd name="connsiteX35" fmla="*/ 3582744 w 8662601"/>
              <a:gd name="connsiteY35" fmla="*/ 2281698 h 2436565"/>
              <a:gd name="connsiteX36" fmla="*/ 3066499 w 8662601"/>
              <a:gd name="connsiteY36" fmla="*/ 1837748 h 2436565"/>
              <a:gd name="connsiteX37" fmla="*/ 2674152 w 8662601"/>
              <a:gd name="connsiteY37" fmla="*/ 2116508 h 2436565"/>
              <a:gd name="connsiteX38" fmla="*/ 2436679 w 8662601"/>
              <a:gd name="connsiteY38" fmla="*/ 1517691 h 2436565"/>
              <a:gd name="connsiteX39" fmla="*/ 2003033 w 8662601"/>
              <a:gd name="connsiteY39" fmla="*/ 1765477 h 2436565"/>
              <a:gd name="connsiteX40" fmla="*/ 1920433 w 8662601"/>
              <a:gd name="connsiteY40" fmla="*/ 1022118 h 2436565"/>
              <a:gd name="connsiteX41" fmla="*/ 1404188 w 8662601"/>
              <a:gd name="connsiteY41" fmla="*/ 1548664 h 2436565"/>
              <a:gd name="connsiteX42" fmla="*/ 970542 w 8662601"/>
              <a:gd name="connsiteY42" fmla="*/ 846603 h 2436565"/>
              <a:gd name="connsiteX43" fmla="*/ 578195 w 8662601"/>
              <a:gd name="connsiteY43" fmla="*/ 1404122 h 2436565"/>
              <a:gd name="connsiteX44" fmla="*/ 0 w 8662601"/>
              <a:gd name="connsiteY44" fmla="*/ 619466 h 2436565"/>
              <a:gd name="connsiteX0" fmla="*/ 0 w 8662601"/>
              <a:gd name="connsiteY0" fmla="*/ 619466 h 2436565"/>
              <a:gd name="connsiteX1" fmla="*/ 588520 w 8662601"/>
              <a:gd name="connsiteY1" fmla="*/ 1517691 h 2436565"/>
              <a:gd name="connsiteX2" fmla="*/ 970542 w 8662601"/>
              <a:gd name="connsiteY2" fmla="*/ 980821 h 2436565"/>
              <a:gd name="connsiteX3" fmla="*/ 1383538 w 8662601"/>
              <a:gd name="connsiteY3" fmla="*/ 1662233 h 2436565"/>
              <a:gd name="connsiteX4" fmla="*/ 1879134 w 8662601"/>
              <a:gd name="connsiteY4" fmla="*/ 1166660 h 2436565"/>
              <a:gd name="connsiteX5" fmla="*/ 1941083 w 8662601"/>
              <a:gd name="connsiteY5" fmla="*/ 1879046 h 2436565"/>
              <a:gd name="connsiteX6" fmla="*/ 2405704 w 8662601"/>
              <a:gd name="connsiteY6" fmla="*/ 1631260 h 2436565"/>
              <a:gd name="connsiteX7" fmla="*/ 2653502 w 8662601"/>
              <a:gd name="connsiteY7" fmla="*/ 2230076 h 2436565"/>
              <a:gd name="connsiteX8" fmla="*/ 3066499 w 8662601"/>
              <a:gd name="connsiteY8" fmla="*/ 1930668 h 2436565"/>
              <a:gd name="connsiteX9" fmla="*/ 3551770 w 8662601"/>
              <a:gd name="connsiteY9" fmla="*/ 2364294 h 2436565"/>
              <a:gd name="connsiteX10" fmla="*/ 3902817 w 8662601"/>
              <a:gd name="connsiteY10" fmla="*/ 2199103 h 2436565"/>
              <a:gd name="connsiteX11" fmla="*/ 4315813 w 8662601"/>
              <a:gd name="connsiteY11" fmla="*/ 2436565 h 2436565"/>
              <a:gd name="connsiteX12" fmla="*/ 4708160 w 8662601"/>
              <a:gd name="connsiteY12" fmla="*/ 2178454 h 2436565"/>
              <a:gd name="connsiteX13" fmla="*/ 5379279 w 8662601"/>
              <a:gd name="connsiteY13" fmla="*/ 2333321 h 2436565"/>
              <a:gd name="connsiteX14" fmla="*/ 5720001 w 8662601"/>
              <a:gd name="connsiteY14" fmla="*/ 2137156 h 2436565"/>
              <a:gd name="connsiteX15" fmla="*/ 6122673 w 8662601"/>
              <a:gd name="connsiteY15" fmla="*/ 2240401 h 2436565"/>
              <a:gd name="connsiteX16" fmla="*/ 6071048 w 8662601"/>
              <a:gd name="connsiteY16" fmla="*/ 1899695 h 2436565"/>
              <a:gd name="connsiteX17" fmla="*/ 6690543 w 8662601"/>
              <a:gd name="connsiteY17" fmla="*/ 1971966 h 2436565"/>
              <a:gd name="connsiteX18" fmla="*/ 6597618 w 8662601"/>
              <a:gd name="connsiteY18" fmla="*/ 1424771 h 2436565"/>
              <a:gd name="connsiteX19" fmla="*/ 7196463 w 8662601"/>
              <a:gd name="connsiteY19" fmla="*/ 1166660 h 2436565"/>
              <a:gd name="connsiteX20" fmla="*/ 7093214 w 8662601"/>
              <a:gd name="connsiteY20" fmla="*/ 846603 h 2436565"/>
              <a:gd name="connsiteX21" fmla="*/ 7795308 w 8662601"/>
              <a:gd name="connsiteY21" fmla="*/ 1125364 h 2436565"/>
              <a:gd name="connsiteX22" fmla="*/ 8662601 w 8662601"/>
              <a:gd name="connsiteY22" fmla="*/ 20649 h 2436565"/>
              <a:gd name="connsiteX23" fmla="*/ 8621301 w 8662601"/>
              <a:gd name="connsiteY23" fmla="*/ 0 h 2436565"/>
              <a:gd name="connsiteX24" fmla="*/ 7000290 w 8662601"/>
              <a:gd name="connsiteY24" fmla="*/ 784657 h 2436565"/>
              <a:gd name="connsiteX25" fmla="*/ 7093214 w 8662601"/>
              <a:gd name="connsiteY25" fmla="*/ 1146012 h 2436565"/>
              <a:gd name="connsiteX26" fmla="*/ 6525344 w 8662601"/>
              <a:gd name="connsiteY26" fmla="*/ 1393798 h 2436565"/>
              <a:gd name="connsiteX27" fmla="*/ 6607943 w 8662601"/>
              <a:gd name="connsiteY27" fmla="*/ 1899695 h 2436565"/>
              <a:gd name="connsiteX28" fmla="*/ 6009099 w 8662601"/>
              <a:gd name="connsiteY28" fmla="*/ 1827424 h 2436565"/>
              <a:gd name="connsiteX29" fmla="*/ 6040073 w 8662601"/>
              <a:gd name="connsiteY29" fmla="*/ 2168130 h 2436565"/>
              <a:gd name="connsiteX30" fmla="*/ 5689026 w 8662601"/>
              <a:gd name="connsiteY30" fmla="*/ 2054561 h 2436565"/>
              <a:gd name="connsiteX31" fmla="*/ 5337979 w 8662601"/>
              <a:gd name="connsiteY31" fmla="*/ 2261050 h 2436565"/>
              <a:gd name="connsiteX32" fmla="*/ 4656535 w 8662601"/>
              <a:gd name="connsiteY32" fmla="*/ 2106183 h 2436565"/>
              <a:gd name="connsiteX33" fmla="*/ 4315813 w 8662601"/>
              <a:gd name="connsiteY33" fmla="*/ 2364294 h 2436565"/>
              <a:gd name="connsiteX34" fmla="*/ 3892492 w 8662601"/>
              <a:gd name="connsiteY34" fmla="*/ 2116508 h 2436565"/>
              <a:gd name="connsiteX35" fmla="*/ 3582744 w 8662601"/>
              <a:gd name="connsiteY35" fmla="*/ 2281698 h 2436565"/>
              <a:gd name="connsiteX36" fmla="*/ 3066499 w 8662601"/>
              <a:gd name="connsiteY36" fmla="*/ 1837748 h 2436565"/>
              <a:gd name="connsiteX37" fmla="*/ 2674152 w 8662601"/>
              <a:gd name="connsiteY37" fmla="*/ 2116508 h 2436565"/>
              <a:gd name="connsiteX38" fmla="*/ 2436679 w 8662601"/>
              <a:gd name="connsiteY38" fmla="*/ 1517691 h 2436565"/>
              <a:gd name="connsiteX39" fmla="*/ 2003033 w 8662601"/>
              <a:gd name="connsiteY39" fmla="*/ 1765477 h 2436565"/>
              <a:gd name="connsiteX40" fmla="*/ 1920433 w 8662601"/>
              <a:gd name="connsiteY40" fmla="*/ 1022118 h 2436565"/>
              <a:gd name="connsiteX41" fmla="*/ 1404188 w 8662601"/>
              <a:gd name="connsiteY41" fmla="*/ 1548664 h 2436565"/>
              <a:gd name="connsiteX42" fmla="*/ 970542 w 8662601"/>
              <a:gd name="connsiteY42" fmla="*/ 846603 h 2436565"/>
              <a:gd name="connsiteX43" fmla="*/ 578195 w 8662601"/>
              <a:gd name="connsiteY43" fmla="*/ 1404122 h 2436565"/>
              <a:gd name="connsiteX44" fmla="*/ 0 w 8662601"/>
              <a:gd name="connsiteY44" fmla="*/ 619466 h 2436565"/>
              <a:gd name="connsiteX0" fmla="*/ 0 w 8662601"/>
              <a:gd name="connsiteY0" fmla="*/ 619466 h 2436565"/>
              <a:gd name="connsiteX1" fmla="*/ 588520 w 8662601"/>
              <a:gd name="connsiteY1" fmla="*/ 1517691 h 2436565"/>
              <a:gd name="connsiteX2" fmla="*/ 970542 w 8662601"/>
              <a:gd name="connsiteY2" fmla="*/ 980821 h 2436565"/>
              <a:gd name="connsiteX3" fmla="*/ 1383538 w 8662601"/>
              <a:gd name="connsiteY3" fmla="*/ 1662233 h 2436565"/>
              <a:gd name="connsiteX4" fmla="*/ 1879134 w 8662601"/>
              <a:gd name="connsiteY4" fmla="*/ 1166660 h 2436565"/>
              <a:gd name="connsiteX5" fmla="*/ 1941083 w 8662601"/>
              <a:gd name="connsiteY5" fmla="*/ 1879046 h 2436565"/>
              <a:gd name="connsiteX6" fmla="*/ 2405704 w 8662601"/>
              <a:gd name="connsiteY6" fmla="*/ 1631260 h 2436565"/>
              <a:gd name="connsiteX7" fmla="*/ 2653502 w 8662601"/>
              <a:gd name="connsiteY7" fmla="*/ 2230076 h 2436565"/>
              <a:gd name="connsiteX8" fmla="*/ 3066499 w 8662601"/>
              <a:gd name="connsiteY8" fmla="*/ 1930668 h 2436565"/>
              <a:gd name="connsiteX9" fmla="*/ 3551770 w 8662601"/>
              <a:gd name="connsiteY9" fmla="*/ 2364294 h 2436565"/>
              <a:gd name="connsiteX10" fmla="*/ 3902817 w 8662601"/>
              <a:gd name="connsiteY10" fmla="*/ 2199103 h 2436565"/>
              <a:gd name="connsiteX11" fmla="*/ 4315813 w 8662601"/>
              <a:gd name="connsiteY11" fmla="*/ 2436565 h 2436565"/>
              <a:gd name="connsiteX12" fmla="*/ 4708160 w 8662601"/>
              <a:gd name="connsiteY12" fmla="*/ 2178454 h 2436565"/>
              <a:gd name="connsiteX13" fmla="*/ 5379279 w 8662601"/>
              <a:gd name="connsiteY13" fmla="*/ 2333321 h 2436565"/>
              <a:gd name="connsiteX14" fmla="*/ 5720001 w 8662601"/>
              <a:gd name="connsiteY14" fmla="*/ 2137156 h 2436565"/>
              <a:gd name="connsiteX15" fmla="*/ 6122673 w 8662601"/>
              <a:gd name="connsiteY15" fmla="*/ 2240401 h 2436565"/>
              <a:gd name="connsiteX16" fmla="*/ 6071048 w 8662601"/>
              <a:gd name="connsiteY16" fmla="*/ 1899695 h 2436565"/>
              <a:gd name="connsiteX17" fmla="*/ 6690543 w 8662601"/>
              <a:gd name="connsiteY17" fmla="*/ 1971966 h 2436565"/>
              <a:gd name="connsiteX18" fmla="*/ 6597618 w 8662601"/>
              <a:gd name="connsiteY18" fmla="*/ 1424771 h 2436565"/>
              <a:gd name="connsiteX19" fmla="*/ 7196463 w 8662601"/>
              <a:gd name="connsiteY19" fmla="*/ 1166660 h 2436565"/>
              <a:gd name="connsiteX20" fmla="*/ 7093214 w 8662601"/>
              <a:gd name="connsiteY20" fmla="*/ 846603 h 2436565"/>
              <a:gd name="connsiteX21" fmla="*/ 7795308 w 8662601"/>
              <a:gd name="connsiteY21" fmla="*/ 1125364 h 2436565"/>
              <a:gd name="connsiteX22" fmla="*/ 8662601 w 8662601"/>
              <a:gd name="connsiteY22" fmla="*/ 20649 h 2436565"/>
              <a:gd name="connsiteX23" fmla="*/ 8621301 w 8662601"/>
              <a:gd name="connsiteY23" fmla="*/ 0 h 2436565"/>
              <a:gd name="connsiteX24" fmla="*/ 7609460 w 8662601"/>
              <a:gd name="connsiteY24" fmla="*/ 474925 h 2436565"/>
              <a:gd name="connsiteX25" fmla="*/ 7000290 w 8662601"/>
              <a:gd name="connsiteY25" fmla="*/ 784657 h 2436565"/>
              <a:gd name="connsiteX26" fmla="*/ 7093214 w 8662601"/>
              <a:gd name="connsiteY26" fmla="*/ 1146012 h 2436565"/>
              <a:gd name="connsiteX27" fmla="*/ 6525344 w 8662601"/>
              <a:gd name="connsiteY27" fmla="*/ 1393798 h 2436565"/>
              <a:gd name="connsiteX28" fmla="*/ 6607943 w 8662601"/>
              <a:gd name="connsiteY28" fmla="*/ 1899695 h 2436565"/>
              <a:gd name="connsiteX29" fmla="*/ 6009099 w 8662601"/>
              <a:gd name="connsiteY29" fmla="*/ 1827424 h 2436565"/>
              <a:gd name="connsiteX30" fmla="*/ 6040073 w 8662601"/>
              <a:gd name="connsiteY30" fmla="*/ 2168130 h 2436565"/>
              <a:gd name="connsiteX31" fmla="*/ 5689026 w 8662601"/>
              <a:gd name="connsiteY31" fmla="*/ 2054561 h 2436565"/>
              <a:gd name="connsiteX32" fmla="*/ 5337979 w 8662601"/>
              <a:gd name="connsiteY32" fmla="*/ 2261050 h 2436565"/>
              <a:gd name="connsiteX33" fmla="*/ 4656535 w 8662601"/>
              <a:gd name="connsiteY33" fmla="*/ 2106183 h 2436565"/>
              <a:gd name="connsiteX34" fmla="*/ 4315813 w 8662601"/>
              <a:gd name="connsiteY34" fmla="*/ 2364294 h 2436565"/>
              <a:gd name="connsiteX35" fmla="*/ 3892492 w 8662601"/>
              <a:gd name="connsiteY35" fmla="*/ 2116508 h 2436565"/>
              <a:gd name="connsiteX36" fmla="*/ 3582744 w 8662601"/>
              <a:gd name="connsiteY36" fmla="*/ 2281698 h 2436565"/>
              <a:gd name="connsiteX37" fmla="*/ 3066499 w 8662601"/>
              <a:gd name="connsiteY37" fmla="*/ 1837748 h 2436565"/>
              <a:gd name="connsiteX38" fmla="*/ 2674152 w 8662601"/>
              <a:gd name="connsiteY38" fmla="*/ 2116508 h 2436565"/>
              <a:gd name="connsiteX39" fmla="*/ 2436679 w 8662601"/>
              <a:gd name="connsiteY39" fmla="*/ 1517691 h 2436565"/>
              <a:gd name="connsiteX40" fmla="*/ 2003033 w 8662601"/>
              <a:gd name="connsiteY40" fmla="*/ 1765477 h 2436565"/>
              <a:gd name="connsiteX41" fmla="*/ 1920433 w 8662601"/>
              <a:gd name="connsiteY41" fmla="*/ 1022118 h 2436565"/>
              <a:gd name="connsiteX42" fmla="*/ 1404188 w 8662601"/>
              <a:gd name="connsiteY42" fmla="*/ 1548664 h 2436565"/>
              <a:gd name="connsiteX43" fmla="*/ 970542 w 8662601"/>
              <a:gd name="connsiteY43" fmla="*/ 846603 h 2436565"/>
              <a:gd name="connsiteX44" fmla="*/ 578195 w 8662601"/>
              <a:gd name="connsiteY44" fmla="*/ 1404122 h 2436565"/>
              <a:gd name="connsiteX45" fmla="*/ 0 w 8662601"/>
              <a:gd name="connsiteY45" fmla="*/ 619466 h 2436565"/>
              <a:gd name="connsiteX0" fmla="*/ 0 w 8662601"/>
              <a:gd name="connsiteY0" fmla="*/ 619466 h 2436565"/>
              <a:gd name="connsiteX1" fmla="*/ 588520 w 8662601"/>
              <a:gd name="connsiteY1" fmla="*/ 1517691 h 2436565"/>
              <a:gd name="connsiteX2" fmla="*/ 970542 w 8662601"/>
              <a:gd name="connsiteY2" fmla="*/ 980821 h 2436565"/>
              <a:gd name="connsiteX3" fmla="*/ 1383538 w 8662601"/>
              <a:gd name="connsiteY3" fmla="*/ 1662233 h 2436565"/>
              <a:gd name="connsiteX4" fmla="*/ 1879134 w 8662601"/>
              <a:gd name="connsiteY4" fmla="*/ 1166660 h 2436565"/>
              <a:gd name="connsiteX5" fmla="*/ 1941083 w 8662601"/>
              <a:gd name="connsiteY5" fmla="*/ 1879046 h 2436565"/>
              <a:gd name="connsiteX6" fmla="*/ 2405704 w 8662601"/>
              <a:gd name="connsiteY6" fmla="*/ 1631260 h 2436565"/>
              <a:gd name="connsiteX7" fmla="*/ 2653502 w 8662601"/>
              <a:gd name="connsiteY7" fmla="*/ 2230076 h 2436565"/>
              <a:gd name="connsiteX8" fmla="*/ 3066499 w 8662601"/>
              <a:gd name="connsiteY8" fmla="*/ 1930668 h 2436565"/>
              <a:gd name="connsiteX9" fmla="*/ 3551770 w 8662601"/>
              <a:gd name="connsiteY9" fmla="*/ 2364294 h 2436565"/>
              <a:gd name="connsiteX10" fmla="*/ 3902817 w 8662601"/>
              <a:gd name="connsiteY10" fmla="*/ 2199103 h 2436565"/>
              <a:gd name="connsiteX11" fmla="*/ 4315813 w 8662601"/>
              <a:gd name="connsiteY11" fmla="*/ 2436565 h 2436565"/>
              <a:gd name="connsiteX12" fmla="*/ 4708160 w 8662601"/>
              <a:gd name="connsiteY12" fmla="*/ 2178454 h 2436565"/>
              <a:gd name="connsiteX13" fmla="*/ 5379279 w 8662601"/>
              <a:gd name="connsiteY13" fmla="*/ 2333321 h 2436565"/>
              <a:gd name="connsiteX14" fmla="*/ 5720001 w 8662601"/>
              <a:gd name="connsiteY14" fmla="*/ 2137156 h 2436565"/>
              <a:gd name="connsiteX15" fmla="*/ 6122673 w 8662601"/>
              <a:gd name="connsiteY15" fmla="*/ 2240401 h 2436565"/>
              <a:gd name="connsiteX16" fmla="*/ 6071048 w 8662601"/>
              <a:gd name="connsiteY16" fmla="*/ 1899695 h 2436565"/>
              <a:gd name="connsiteX17" fmla="*/ 6690543 w 8662601"/>
              <a:gd name="connsiteY17" fmla="*/ 1971966 h 2436565"/>
              <a:gd name="connsiteX18" fmla="*/ 6597618 w 8662601"/>
              <a:gd name="connsiteY18" fmla="*/ 1424771 h 2436565"/>
              <a:gd name="connsiteX19" fmla="*/ 7196463 w 8662601"/>
              <a:gd name="connsiteY19" fmla="*/ 1166660 h 2436565"/>
              <a:gd name="connsiteX20" fmla="*/ 7093214 w 8662601"/>
              <a:gd name="connsiteY20" fmla="*/ 846603 h 2436565"/>
              <a:gd name="connsiteX21" fmla="*/ 7795308 w 8662601"/>
              <a:gd name="connsiteY21" fmla="*/ 1125364 h 2436565"/>
              <a:gd name="connsiteX22" fmla="*/ 8662601 w 8662601"/>
              <a:gd name="connsiteY22" fmla="*/ 20649 h 2436565"/>
              <a:gd name="connsiteX23" fmla="*/ 8621301 w 8662601"/>
              <a:gd name="connsiteY23" fmla="*/ 0 h 2436565"/>
              <a:gd name="connsiteX24" fmla="*/ 7609460 w 8662601"/>
              <a:gd name="connsiteY24" fmla="*/ 474925 h 2436565"/>
              <a:gd name="connsiteX25" fmla="*/ 7000290 w 8662601"/>
              <a:gd name="connsiteY25" fmla="*/ 784657 h 2436565"/>
              <a:gd name="connsiteX26" fmla="*/ 7093214 w 8662601"/>
              <a:gd name="connsiteY26" fmla="*/ 1146012 h 2436565"/>
              <a:gd name="connsiteX27" fmla="*/ 6525344 w 8662601"/>
              <a:gd name="connsiteY27" fmla="*/ 1393798 h 2436565"/>
              <a:gd name="connsiteX28" fmla="*/ 6607943 w 8662601"/>
              <a:gd name="connsiteY28" fmla="*/ 1899695 h 2436565"/>
              <a:gd name="connsiteX29" fmla="*/ 6009099 w 8662601"/>
              <a:gd name="connsiteY29" fmla="*/ 1827424 h 2436565"/>
              <a:gd name="connsiteX30" fmla="*/ 6040073 w 8662601"/>
              <a:gd name="connsiteY30" fmla="*/ 2168130 h 2436565"/>
              <a:gd name="connsiteX31" fmla="*/ 5689026 w 8662601"/>
              <a:gd name="connsiteY31" fmla="*/ 2054561 h 2436565"/>
              <a:gd name="connsiteX32" fmla="*/ 5337979 w 8662601"/>
              <a:gd name="connsiteY32" fmla="*/ 2261050 h 2436565"/>
              <a:gd name="connsiteX33" fmla="*/ 4656535 w 8662601"/>
              <a:gd name="connsiteY33" fmla="*/ 2106183 h 2436565"/>
              <a:gd name="connsiteX34" fmla="*/ 4315813 w 8662601"/>
              <a:gd name="connsiteY34" fmla="*/ 2364294 h 2436565"/>
              <a:gd name="connsiteX35" fmla="*/ 3892492 w 8662601"/>
              <a:gd name="connsiteY35" fmla="*/ 2116508 h 2436565"/>
              <a:gd name="connsiteX36" fmla="*/ 3582744 w 8662601"/>
              <a:gd name="connsiteY36" fmla="*/ 2281698 h 2436565"/>
              <a:gd name="connsiteX37" fmla="*/ 3066499 w 8662601"/>
              <a:gd name="connsiteY37" fmla="*/ 1837748 h 2436565"/>
              <a:gd name="connsiteX38" fmla="*/ 2674152 w 8662601"/>
              <a:gd name="connsiteY38" fmla="*/ 2116508 h 2436565"/>
              <a:gd name="connsiteX39" fmla="*/ 2436679 w 8662601"/>
              <a:gd name="connsiteY39" fmla="*/ 1517691 h 2436565"/>
              <a:gd name="connsiteX40" fmla="*/ 2003033 w 8662601"/>
              <a:gd name="connsiteY40" fmla="*/ 1765477 h 2436565"/>
              <a:gd name="connsiteX41" fmla="*/ 1920433 w 8662601"/>
              <a:gd name="connsiteY41" fmla="*/ 1022118 h 2436565"/>
              <a:gd name="connsiteX42" fmla="*/ 1404188 w 8662601"/>
              <a:gd name="connsiteY42" fmla="*/ 1548664 h 2436565"/>
              <a:gd name="connsiteX43" fmla="*/ 970542 w 8662601"/>
              <a:gd name="connsiteY43" fmla="*/ 846603 h 2436565"/>
              <a:gd name="connsiteX44" fmla="*/ 578195 w 8662601"/>
              <a:gd name="connsiteY44" fmla="*/ 1404122 h 2436565"/>
              <a:gd name="connsiteX45" fmla="*/ 0 w 8662601"/>
              <a:gd name="connsiteY45" fmla="*/ 619466 h 2436565"/>
              <a:gd name="connsiteX0" fmla="*/ 0 w 8662601"/>
              <a:gd name="connsiteY0" fmla="*/ 619466 h 2436565"/>
              <a:gd name="connsiteX1" fmla="*/ 588520 w 8662601"/>
              <a:gd name="connsiteY1" fmla="*/ 1517691 h 2436565"/>
              <a:gd name="connsiteX2" fmla="*/ 970542 w 8662601"/>
              <a:gd name="connsiteY2" fmla="*/ 980821 h 2436565"/>
              <a:gd name="connsiteX3" fmla="*/ 1383538 w 8662601"/>
              <a:gd name="connsiteY3" fmla="*/ 1662233 h 2436565"/>
              <a:gd name="connsiteX4" fmla="*/ 1879134 w 8662601"/>
              <a:gd name="connsiteY4" fmla="*/ 1166660 h 2436565"/>
              <a:gd name="connsiteX5" fmla="*/ 1941083 w 8662601"/>
              <a:gd name="connsiteY5" fmla="*/ 1879046 h 2436565"/>
              <a:gd name="connsiteX6" fmla="*/ 2405704 w 8662601"/>
              <a:gd name="connsiteY6" fmla="*/ 1631260 h 2436565"/>
              <a:gd name="connsiteX7" fmla="*/ 2653502 w 8662601"/>
              <a:gd name="connsiteY7" fmla="*/ 2230076 h 2436565"/>
              <a:gd name="connsiteX8" fmla="*/ 3066499 w 8662601"/>
              <a:gd name="connsiteY8" fmla="*/ 1930668 h 2436565"/>
              <a:gd name="connsiteX9" fmla="*/ 3551770 w 8662601"/>
              <a:gd name="connsiteY9" fmla="*/ 2364294 h 2436565"/>
              <a:gd name="connsiteX10" fmla="*/ 3902817 w 8662601"/>
              <a:gd name="connsiteY10" fmla="*/ 2199103 h 2436565"/>
              <a:gd name="connsiteX11" fmla="*/ 4315813 w 8662601"/>
              <a:gd name="connsiteY11" fmla="*/ 2436565 h 2436565"/>
              <a:gd name="connsiteX12" fmla="*/ 4708160 w 8662601"/>
              <a:gd name="connsiteY12" fmla="*/ 2178454 h 2436565"/>
              <a:gd name="connsiteX13" fmla="*/ 5379279 w 8662601"/>
              <a:gd name="connsiteY13" fmla="*/ 2333321 h 2436565"/>
              <a:gd name="connsiteX14" fmla="*/ 5720001 w 8662601"/>
              <a:gd name="connsiteY14" fmla="*/ 2137156 h 2436565"/>
              <a:gd name="connsiteX15" fmla="*/ 6122673 w 8662601"/>
              <a:gd name="connsiteY15" fmla="*/ 2240401 h 2436565"/>
              <a:gd name="connsiteX16" fmla="*/ 6071048 w 8662601"/>
              <a:gd name="connsiteY16" fmla="*/ 1899695 h 2436565"/>
              <a:gd name="connsiteX17" fmla="*/ 6690543 w 8662601"/>
              <a:gd name="connsiteY17" fmla="*/ 1971966 h 2436565"/>
              <a:gd name="connsiteX18" fmla="*/ 6597618 w 8662601"/>
              <a:gd name="connsiteY18" fmla="*/ 1424771 h 2436565"/>
              <a:gd name="connsiteX19" fmla="*/ 7196463 w 8662601"/>
              <a:gd name="connsiteY19" fmla="*/ 1166660 h 2436565"/>
              <a:gd name="connsiteX20" fmla="*/ 7093214 w 8662601"/>
              <a:gd name="connsiteY20" fmla="*/ 846603 h 2436565"/>
              <a:gd name="connsiteX21" fmla="*/ 7795308 w 8662601"/>
              <a:gd name="connsiteY21" fmla="*/ 1125364 h 2436565"/>
              <a:gd name="connsiteX22" fmla="*/ 8662601 w 8662601"/>
              <a:gd name="connsiteY22" fmla="*/ 20649 h 2436565"/>
              <a:gd name="connsiteX23" fmla="*/ 8621301 w 8662601"/>
              <a:gd name="connsiteY23" fmla="*/ 0 h 2436565"/>
              <a:gd name="connsiteX24" fmla="*/ 7764333 w 8662601"/>
              <a:gd name="connsiteY24" fmla="*/ 1001471 h 2436565"/>
              <a:gd name="connsiteX25" fmla="*/ 7000290 w 8662601"/>
              <a:gd name="connsiteY25" fmla="*/ 784657 h 2436565"/>
              <a:gd name="connsiteX26" fmla="*/ 7093214 w 8662601"/>
              <a:gd name="connsiteY26" fmla="*/ 1146012 h 2436565"/>
              <a:gd name="connsiteX27" fmla="*/ 6525344 w 8662601"/>
              <a:gd name="connsiteY27" fmla="*/ 1393798 h 2436565"/>
              <a:gd name="connsiteX28" fmla="*/ 6607943 w 8662601"/>
              <a:gd name="connsiteY28" fmla="*/ 1899695 h 2436565"/>
              <a:gd name="connsiteX29" fmla="*/ 6009099 w 8662601"/>
              <a:gd name="connsiteY29" fmla="*/ 1827424 h 2436565"/>
              <a:gd name="connsiteX30" fmla="*/ 6040073 w 8662601"/>
              <a:gd name="connsiteY30" fmla="*/ 2168130 h 2436565"/>
              <a:gd name="connsiteX31" fmla="*/ 5689026 w 8662601"/>
              <a:gd name="connsiteY31" fmla="*/ 2054561 h 2436565"/>
              <a:gd name="connsiteX32" fmla="*/ 5337979 w 8662601"/>
              <a:gd name="connsiteY32" fmla="*/ 2261050 h 2436565"/>
              <a:gd name="connsiteX33" fmla="*/ 4656535 w 8662601"/>
              <a:gd name="connsiteY33" fmla="*/ 2106183 h 2436565"/>
              <a:gd name="connsiteX34" fmla="*/ 4315813 w 8662601"/>
              <a:gd name="connsiteY34" fmla="*/ 2364294 h 2436565"/>
              <a:gd name="connsiteX35" fmla="*/ 3892492 w 8662601"/>
              <a:gd name="connsiteY35" fmla="*/ 2116508 h 2436565"/>
              <a:gd name="connsiteX36" fmla="*/ 3582744 w 8662601"/>
              <a:gd name="connsiteY36" fmla="*/ 2281698 h 2436565"/>
              <a:gd name="connsiteX37" fmla="*/ 3066499 w 8662601"/>
              <a:gd name="connsiteY37" fmla="*/ 1837748 h 2436565"/>
              <a:gd name="connsiteX38" fmla="*/ 2674152 w 8662601"/>
              <a:gd name="connsiteY38" fmla="*/ 2116508 h 2436565"/>
              <a:gd name="connsiteX39" fmla="*/ 2436679 w 8662601"/>
              <a:gd name="connsiteY39" fmla="*/ 1517691 h 2436565"/>
              <a:gd name="connsiteX40" fmla="*/ 2003033 w 8662601"/>
              <a:gd name="connsiteY40" fmla="*/ 1765477 h 2436565"/>
              <a:gd name="connsiteX41" fmla="*/ 1920433 w 8662601"/>
              <a:gd name="connsiteY41" fmla="*/ 1022118 h 2436565"/>
              <a:gd name="connsiteX42" fmla="*/ 1404188 w 8662601"/>
              <a:gd name="connsiteY42" fmla="*/ 1548664 h 2436565"/>
              <a:gd name="connsiteX43" fmla="*/ 970542 w 8662601"/>
              <a:gd name="connsiteY43" fmla="*/ 846603 h 2436565"/>
              <a:gd name="connsiteX44" fmla="*/ 578195 w 8662601"/>
              <a:gd name="connsiteY44" fmla="*/ 1404122 h 2436565"/>
              <a:gd name="connsiteX45" fmla="*/ 0 w 8662601"/>
              <a:gd name="connsiteY45" fmla="*/ 619466 h 2436565"/>
              <a:gd name="connsiteX0" fmla="*/ 0 w 8662601"/>
              <a:gd name="connsiteY0" fmla="*/ 619466 h 2436565"/>
              <a:gd name="connsiteX1" fmla="*/ 588520 w 8662601"/>
              <a:gd name="connsiteY1" fmla="*/ 1517691 h 2436565"/>
              <a:gd name="connsiteX2" fmla="*/ 970542 w 8662601"/>
              <a:gd name="connsiteY2" fmla="*/ 980821 h 2436565"/>
              <a:gd name="connsiteX3" fmla="*/ 1383538 w 8662601"/>
              <a:gd name="connsiteY3" fmla="*/ 1662233 h 2436565"/>
              <a:gd name="connsiteX4" fmla="*/ 1879134 w 8662601"/>
              <a:gd name="connsiteY4" fmla="*/ 1166660 h 2436565"/>
              <a:gd name="connsiteX5" fmla="*/ 1941083 w 8662601"/>
              <a:gd name="connsiteY5" fmla="*/ 1879046 h 2436565"/>
              <a:gd name="connsiteX6" fmla="*/ 2405704 w 8662601"/>
              <a:gd name="connsiteY6" fmla="*/ 1631260 h 2436565"/>
              <a:gd name="connsiteX7" fmla="*/ 2653502 w 8662601"/>
              <a:gd name="connsiteY7" fmla="*/ 2230076 h 2436565"/>
              <a:gd name="connsiteX8" fmla="*/ 3066499 w 8662601"/>
              <a:gd name="connsiteY8" fmla="*/ 1930668 h 2436565"/>
              <a:gd name="connsiteX9" fmla="*/ 3551770 w 8662601"/>
              <a:gd name="connsiteY9" fmla="*/ 2364294 h 2436565"/>
              <a:gd name="connsiteX10" fmla="*/ 3902817 w 8662601"/>
              <a:gd name="connsiteY10" fmla="*/ 2199103 h 2436565"/>
              <a:gd name="connsiteX11" fmla="*/ 4315813 w 8662601"/>
              <a:gd name="connsiteY11" fmla="*/ 2436565 h 2436565"/>
              <a:gd name="connsiteX12" fmla="*/ 4708160 w 8662601"/>
              <a:gd name="connsiteY12" fmla="*/ 2178454 h 2436565"/>
              <a:gd name="connsiteX13" fmla="*/ 5379279 w 8662601"/>
              <a:gd name="connsiteY13" fmla="*/ 2333321 h 2436565"/>
              <a:gd name="connsiteX14" fmla="*/ 5720001 w 8662601"/>
              <a:gd name="connsiteY14" fmla="*/ 2137156 h 2436565"/>
              <a:gd name="connsiteX15" fmla="*/ 6122673 w 8662601"/>
              <a:gd name="connsiteY15" fmla="*/ 2240401 h 2436565"/>
              <a:gd name="connsiteX16" fmla="*/ 6071048 w 8662601"/>
              <a:gd name="connsiteY16" fmla="*/ 1899695 h 2436565"/>
              <a:gd name="connsiteX17" fmla="*/ 6690543 w 8662601"/>
              <a:gd name="connsiteY17" fmla="*/ 1971966 h 2436565"/>
              <a:gd name="connsiteX18" fmla="*/ 6597618 w 8662601"/>
              <a:gd name="connsiteY18" fmla="*/ 1424771 h 2436565"/>
              <a:gd name="connsiteX19" fmla="*/ 7196463 w 8662601"/>
              <a:gd name="connsiteY19" fmla="*/ 1166660 h 2436565"/>
              <a:gd name="connsiteX20" fmla="*/ 7093214 w 8662601"/>
              <a:gd name="connsiteY20" fmla="*/ 846603 h 2436565"/>
              <a:gd name="connsiteX21" fmla="*/ 7795308 w 8662601"/>
              <a:gd name="connsiteY21" fmla="*/ 1125364 h 2436565"/>
              <a:gd name="connsiteX22" fmla="*/ 8662601 w 8662601"/>
              <a:gd name="connsiteY22" fmla="*/ 20649 h 2436565"/>
              <a:gd name="connsiteX23" fmla="*/ 8621301 w 8662601"/>
              <a:gd name="connsiteY23" fmla="*/ 0 h 2436565"/>
              <a:gd name="connsiteX24" fmla="*/ 7764333 w 8662601"/>
              <a:gd name="connsiteY24" fmla="*/ 1001471 h 2436565"/>
              <a:gd name="connsiteX25" fmla="*/ 7041590 w 8662601"/>
              <a:gd name="connsiteY25" fmla="*/ 743360 h 2436565"/>
              <a:gd name="connsiteX26" fmla="*/ 7093214 w 8662601"/>
              <a:gd name="connsiteY26" fmla="*/ 1146012 h 2436565"/>
              <a:gd name="connsiteX27" fmla="*/ 6525344 w 8662601"/>
              <a:gd name="connsiteY27" fmla="*/ 1393798 h 2436565"/>
              <a:gd name="connsiteX28" fmla="*/ 6607943 w 8662601"/>
              <a:gd name="connsiteY28" fmla="*/ 1899695 h 2436565"/>
              <a:gd name="connsiteX29" fmla="*/ 6009099 w 8662601"/>
              <a:gd name="connsiteY29" fmla="*/ 1827424 h 2436565"/>
              <a:gd name="connsiteX30" fmla="*/ 6040073 w 8662601"/>
              <a:gd name="connsiteY30" fmla="*/ 2168130 h 2436565"/>
              <a:gd name="connsiteX31" fmla="*/ 5689026 w 8662601"/>
              <a:gd name="connsiteY31" fmla="*/ 2054561 h 2436565"/>
              <a:gd name="connsiteX32" fmla="*/ 5337979 w 8662601"/>
              <a:gd name="connsiteY32" fmla="*/ 2261050 h 2436565"/>
              <a:gd name="connsiteX33" fmla="*/ 4656535 w 8662601"/>
              <a:gd name="connsiteY33" fmla="*/ 2106183 h 2436565"/>
              <a:gd name="connsiteX34" fmla="*/ 4315813 w 8662601"/>
              <a:gd name="connsiteY34" fmla="*/ 2364294 h 2436565"/>
              <a:gd name="connsiteX35" fmla="*/ 3892492 w 8662601"/>
              <a:gd name="connsiteY35" fmla="*/ 2116508 h 2436565"/>
              <a:gd name="connsiteX36" fmla="*/ 3582744 w 8662601"/>
              <a:gd name="connsiteY36" fmla="*/ 2281698 h 2436565"/>
              <a:gd name="connsiteX37" fmla="*/ 3066499 w 8662601"/>
              <a:gd name="connsiteY37" fmla="*/ 1837748 h 2436565"/>
              <a:gd name="connsiteX38" fmla="*/ 2674152 w 8662601"/>
              <a:gd name="connsiteY38" fmla="*/ 2116508 h 2436565"/>
              <a:gd name="connsiteX39" fmla="*/ 2436679 w 8662601"/>
              <a:gd name="connsiteY39" fmla="*/ 1517691 h 2436565"/>
              <a:gd name="connsiteX40" fmla="*/ 2003033 w 8662601"/>
              <a:gd name="connsiteY40" fmla="*/ 1765477 h 2436565"/>
              <a:gd name="connsiteX41" fmla="*/ 1920433 w 8662601"/>
              <a:gd name="connsiteY41" fmla="*/ 1022118 h 2436565"/>
              <a:gd name="connsiteX42" fmla="*/ 1404188 w 8662601"/>
              <a:gd name="connsiteY42" fmla="*/ 1548664 h 2436565"/>
              <a:gd name="connsiteX43" fmla="*/ 970542 w 8662601"/>
              <a:gd name="connsiteY43" fmla="*/ 846603 h 2436565"/>
              <a:gd name="connsiteX44" fmla="*/ 578195 w 8662601"/>
              <a:gd name="connsiteY44" fmla="*/ 1404122 h 2436565"/>
              <a:gd name="connsiteX45" fmla="*/ 0 w 8662601"/>
              <a:gd name="connsiteY45" fmla="*/ 619466 h 2436565"/>
              <a:gd name="connsiteX0" fmla="*/ 0 w 8662601"/>
              <a:gd name="connsiteY0" fmla="*/ 619466 h 2436565"/>
              <a:gd name="connsiteX1" fmla="*/ 588520 w 8662601"/>
              <a:gd name="connsiteY1" fmla="*/ 1517691 h 2436565"/>
              <a:gd name="connsiteX2" fmla="*/ 970542 w 8662601"/>
              <a:gd name="connsiteY2" fmla="*/ 980821 h 2436565"/>
              <a:gd name="connsiteX3" fmla="*/ 1383538 w 8662601"/>
              <a:gd name="connsiteY3" fmla="*/ 1662233 h 2436565"/>
              <a:gd name="connsiteX4" fmla="*/ 1879134 w 8662601"/>
              <a:gd name="connsiteY4" fmla="*/ 1166660 h 2436565"/>
              <a:gd name="connsiteX5" fmla="*/ 1941083 w 8662601"/>
              <a:gd name="connsiteY5" fmla="*/ 1879046 h 2436565"/>
              <a:gd name="connsiteX6" fmla="*/ 2405704 w 8662601"/>
              <a:gd name="connsiteY6" fmla="*/ 1631260 h 2436565"/>
              <a:gd name="connsiteX7" fmla="*/ 2653502 w 8662601"/>
              <a:gd name="connsiteY7" fmla="*/ 2230076 h 2436565"/>
              <a:gd name="connsiteX8" fmla="*/ 3066499 w 8662601"/>
              <a:gd name="connsiteY8" fmla="*/ 1930668 h 2436565"/>
              <a:gd name="connsiteX9" fmla="*/ 3551770 w 8662601"/>
              <a:gd name="connsiteY9" fmla="*/ 2364294 h 2436565"/>
              <a:gd name="connsiteX10" fmla="*/ 3902817 w 8662601"/>
              <a:gd name="connsiteY10" fmla="*/ 2199103 h 2436565"/>
              <a:gd name="connsiteX11" fmla="*/ 4315813 w 8662601"/>
              <a:gd name="connsiteY11" fmla="*/ 2436565 h 2436565"/>
              <a:gd name="connsiteX12" fmla="*/ 4708160 w 8662601"/>
              <a:gd name="connsiteY12" fmla="*/ 2178454 h 2436565"/>
              <a:gd name="connsiteX13" fmla="*/ 5379279 w 8662601"/>
              <a:gd name="connsiteY13" fmla="*/ 2333321 h 2436565"/>
              <a:gd name="connsiteX14" fmla="*/ 5720001 w 8662601"/>
              <a:gd name="connsiteY14" fmla="*/ 2137156 h 2436565"/>
              <a:gd name="connsiteX15" fmla="*/ 6122673 w 8662601"/>
              <a:gd name="connsiteY15" fmla="*/ 2240401 h 2436565"/>
              <a:gd name="connsiteX16" fmla="*/ 6071048 w 8662601"/>
              <a:gd name="connsiteY16" fmla="*/ 1899695 h 2436565"/>
              <a:gd name="connsiteX17" fmla="*/ 6690543 w 8662601"/>
              <a:gd name="connsiteY17" fmla="*/ 1971966 h 2436565"/>
              <a:gd name="connsiteX18" fmla="*/ 6597618 w 8662601"/>
              <a:gd name="connsiteY18" fmla="*/ 1424771 h 2436565"/>
              <a:gd name="connsiteX19" fmla="*/ 7196463 w 8662601"/>
              <a:gd name="connsiteY19" fmla="*/ 1166660 h 2436565"/>
              <a:gd name="connsiteX20" fmla="*/ 7093214 w 8662601"/>
              <a:gd name="connsiteY20" fmla="*/ 846603 h 2436565"/>
              <a:gd name="connsiteX21" fmla="*/ 7795308 w 8662601"/>
              <a:gd name="connsiteY21" fmla="*/ 1125364 h 2436565"/>
              <a:gd name="connsiteX22" fmla="*/ 8662601 w 8662601"/>
              <a:gd name="connsiteY22" fmla="*/ 20649 h 2436565"/>
              <a:gd name="connsiteX23" fmla="*/ 8621301 w 8662601"/>
              <a:gd name="connsiteY23" fmla="*/ 0 h 2436565"/>
              <a:gd name="connsiteX24" fmla="*/ 7764333 w 8662601"/>
              <a:gd name="connsiteY24" fmla="*/ 1032444 h 2436565"/>
              <a:gd name="connsiteX25" fmla="*/ 7041590 w 8662601"/>
              <a:gd name="connsiteY25" fmla="*/ 743360 h 2436565"/>
              <a:gd name="connsiteX26" fmla="*/ 7093214 w 8662601"/>
              <a:gd name="connsiteY26" fmla="*/ 1146012 h 2436565"/>
              <a:gd name="connsiteX27" fmla="*/ 6525344 w 8662601"/>
              <a:gd name="connsiteY27" fmla="*/ 1393798 h 2436565"/>
              <a:gd name="connsiteX28" fmla="*/ 6607943 w 8662601"/>
              <a:gd name="connsiteY28" fmla="*/ 1899695 h 2436565"/>
              <a:gd name="connsiteX29" fmla="*/ 6009099 w 8662601"/>
              <a:gd name="connsiteY29" fmla="*/ 1827424 h 2436565"/>
              <a:gd name="connsiteX30" fmla="*/ 6040073 w 8662601"/>
              <a:gd name="connsiteY30" fmla="*/ 2168130 h 2436565"/>
              <a:gd name="connsiteX31" fmla="*/ 5689026 w 8662601"/>
              <a:gd name="connsiteY31" fmla="*/ 2054561 h 2436565"/>
              <a:gd name="connsiteX32" fmla="*/ 5337979 w 8662601"/>
              <a:gd name="connsiteY32" fmla="*/ 2261050 h 2436565"/>
              <a:gd name="connsiteX33" fmla="*/ 4656535 w 8662601"/>
              <a:gd name="connsiteY33" fmla="*/ 2106183 h 2436565"/>
              <a:gd name="connsiteX34" fmla="*/ 4315813 w 8662601"/>
              <a:gd name="connsiteY34" fmla="*/ 2364294 h 2436565"/>
              <a:gd name="connsiteX35" fmla="*/ 3892492 w 8662601"/>
              <a:gd name="connsiteY35" fmla="*/ 2116508 h 2436565"/>
              <a:gd name="connsiteX36" fmla="*/ 3582744 w 8662601"/>
              <a:gd name="connsiteY36" fmla="*/ 2281698 h 2436565"/>
              <a:gd name="connsiteX37" fmla="*/ 3066499 w 8662601"/>
              <a:gd name="connsiteY37" fmla="*/ 1837748 h 2436565"/>
              <a:gd name="connsiteX38" fmla="*/ 2674152 w 8662601"/>
              <a:gd name="connsiteY38" fmla="*/ 2116508 h 2436565"/>
              <a:gd name="connsiteX39" fmla="*/ 2436679 w 8662601"/>
              <a:gd name="connsiteY39" fmla="*/ 1517691 h 2436565"/>
              <a:gd name="connsiteX40" fmla="*/ 2003033 w 8662601"/>
              <a:gd name="connsiteY40" fmla="*/ 1765477 h 2436565"/>
              <a:gd name="connsiteX41" fmla="*/ 1920433 w 8662601"/>
              <a:gd name="connsiteY41" fmla="*/ 1022118 h 2436565"/>
              <a:gd name="connsiteX42" fmla="*/ 1404188 w 8662601"/>
              <a:gd name="connsiteY42" fmla="*/ 1548664 h 2436565"/>
              <a:gd name="connsiteX43" fmla="*/ 970542 w 8662601"/>
              <a:gd name="connsiteY43" fmla="*/ 846603 h 2436565"/>
              <a:gd name="connsiteX44" fmla="*/ 578195 w 8662601"/>
              <a:gd name="connsiteY44" fmla="*/ 1404122 h 2436565"/>
              <a:gd name="connsiteX45" fmla="*/ 0 w 8662601"/>
              <a:gd name="connsiteY45" fmla="*/ 619466 h 2436565"/>
              <a:gd name="connsiteX0" fmla="*/ 0 w 8693576"/>
              <a:gd name="connsiteY0" fmla="*/ 598817 h 2415916"/>
              <a:gd name="connsiteX1" fmla="*/ 588520 w 8693576"/>
              <a:gd name="connsiteY1" fmla="*/ 1497042 h 2415916"/>
              <a:gd name="connsiteX2" fmla="*/ 970542 w 8693576"/>
              <a:gd name="connsiteY2" fmla="*/ 960172 h 2415916"/>
              <a:gd name="connsiteX3" fmla="*/ 1383538 w 8693576"/>
              <a:gd name="connsiteY3" fmla="*/ 1641584 h 2415916"/>
              <a:gd name="connsiteX4" fmla="*/ 1879134 w 8693576"/>
              <a:gd name="connsiteY4" fmla="*/ 1146011 h 2415916"/>
              <a:gd name="connsiteX5" fmla="*/ 1941083 w 8693576"/>
              <a:gd name="connsiteY5" fmla="*/ 1858397 h 2415916"/>
              <a:gd name="connsiteX6" fmla="*/ 2405704 w 8693576"/>
              <a:gd name="connsiteY6" fmla="*/ 1610611 h 2415916"/>
              <a:gd name="connsiteX7" fmla="*/ 2653502 w 8693576"/>
              <a:gd name="connsiteY7" fmla="*/ 2209427 h 2415916"/>
              <a:gd name="connsiteX8" fmla="*/ 3066499 w 8693576"/>
              <a:gd name="connsiteY8" fmla="*/ 1910019 h 2415916"/>
              <a:gd name="connsiteX9" fmla="*/ 3551770 w 8693576"/>
              <a:gd name="connsiteY9" fmla="*/ 2343645 h 2415916"/>
              <a:gd name="connsiteX10" fmla="*/ 3902817 w 8693576"/>
              <a:gd name="connsiteY10" fmla="*/ 2178454 h 2415916"/>
              <a:gd name="connsiteX11" fmla="*/ 4315813 w 8693576"/>
              <a:gd name="connsiteY11" fmla="*/ 2415916 h 2415916"/>
              <a:gd name="connsiteX12" fmla="*/ 4708160 w 8693576"/>
              <a:gd name="connsiteY12" fmla="*/ 2157805 h 2415916"/>
              <a:gd name="connsiteX13" fmla="*/ 5379279 w 8693576"/>
              <a:gd name="connsiteY13" fmla="*/ 2312672 h 2415916"/>
              <a:gd name="connsiteX14" fmla="*/ 5720001 w 8693576"/>
              <a:gd name="connsiteY14" fmla="*/ 2116507 h 2415916"/>
              <a:gd name="connsiteX15" fmla="*/ 6122673 w 8693576"/>
              <a:gd name="connsiteY15" fmla="*/ 2219752 h 2415916"/>
              <a:gd name="connsiteX16" fmla="*/ 6071048 w 8693576"/>
              <a:gd name="connsiteY16" fmla="*/ 1879046 h 2415916"/>
              <a:gd name="connsiteX17" fmla="*/ 6690543 w 8693576"/>
              <a:gd name="connsiteY17" fmla="*/ 1951317 h 2415916"/>
              <a:gd name="connsiteX18" fmla="*/ 6597618 w 8693576"/>
              <a:gd name="connsiteY18" fmla="*/ 1404122 h 2415916"/>
              <a:gd name="connsiteX19" fmla="*/ 7196463 w 8693576"/>
              <a:gd name="connsiteY19" fmla="*/ 1146011 h 2415916"/>
              <a:gd name="connsiteX20" fmla="*/ 7093214 w 8693576"/>
              <a:gd name="connsiteY20" fmla="*/ 825954 h 2415916"/>
              <a:gd name="connsiteX21" fmla="*/ 7795308 w 8693576"/>
              <a:gd name="connsiteY21" fmla="*/ 1104715 h 2415916"/>
              <a:gd name="connsiteX22" fmla="*/ 8662601 w 8693576"/>
              <a:gd name="connsiteY22" fmla="*/ 0 h 2415916"/>
              <a:gd name="connsiteX23" fmla="*/ 8693576 w 8693576"/>
              <a:gd name="connsiteY23" fmla="*/ 10325 h 2415916"/>
              <a:gd name="connsiteX24" fmla="*/ 7764333 w 8693576"/>
              <a:gd name="connsiteY24" fmla="*/ 1011795 h 2415916"/>
              <a:gd name="connsiteX25" fmla="*/ 7041590 w 8693576"/>
              <a:gd name="connsiteY25" fmla="*/ 722711 h 2415916"/>
              <a:gd name="connsiteX26" fmla="*/ 7093214 w 8693576"/>
              <a:gd name="connsiteY26" fmla="*/ 1125363 h 2415916"/>
              <a:gd name="connsiteX27" fmla="*/ 6525344 w 8693576"/>
              <a:gd name="connsiteY27" fmla="*/ 1373149 h 2415916"/>
              <a:gd name="connsiteX28" fmla="*/ 6607943 w 8693576"/>
              <a:gd name="connsiteY28" fmla="*/ 1879046 h 2415916"/>
              <a:gd name="connsiteX29" fmla="*/ 6009099 w 8693576"/>
              <a:gd name="connsiteY29" fmla="*/ 1806775 h 2415916"/>
              <a:gd name="connsiteX30" fmla="*/ 6040073 w 8693576"/>
              <a:gd name="connsiteY30" fmla="*/ 2147481 h 2415916"/>
              <a:gd name="connsiteX31" fmla="*/ 5689026 w 8693576"/>
              <a:gd name="connsiteY31" fmla="*/ 2033912 h 2415916"/>
              <a:gd name="connsiteX32" fmla="*/ 5337979 w 8693576"/>
              <a:gd name="connsiteY32" fmla="*/ 2240401 h 2415916"/>
              <a:gd name="connsiteX33" fmla="*/ 4656535 w 8693576"/>
              <a:gd name="connsiteY33" fmla="*/ 2085534 h 2415916"/>
              <a:gd name="connsiteX34" fmla="*/ 4315813 w 8693576"/>
              <a:gd name="connsiteY34" fmla="*/ 2343645 h 2415916"/>
              <a:gd name="connsiteX35" fmla="*/ 3892492 w 8693576"/>
              <a:gd name="connsiteY35" fmla="*/ 2095859 h 2415916"/>
              <a:gd name="connsiteX36" fmla="*/ 3582744 w 8693576"/>
              <a:gd name="connsiteY36" fmla="*/ 2261049 h 2415916"/>
              <a:gd name="connsiteX37" fmla="*/ 3066499 w 8693576"/>
              <a:gd name="connsiteY37" fmla="*/ 1817099 h 2415916"/>
              <a:gd name="connsiteX38" fmla="*/ 2674152 w 8693576"/>
              <a:gd name="connsiteY38" fmla="*/ 2095859 h 2415916"/>
              <a:gd name="connsiteX39" fmla="*/ 2436679 w 8693576"/>
              <a:gd name="connsiteY39" fmla="*/ 1497042 h 2415916"/>
              <a:gd name="connsiteX40" fmla="*/ 2003033 w 8693576"/>
              <a:gd name="connsiteY40" fmla="*/ 1744828 h 2415916"/>
              <a:gd name="connsiteX41" fmla="*/ 1920433 w 8693576"/>
              <a:gd name="connsiteY41" fmla="*/ 1001469 h 2415916"/>
              <a:gd name="connsiteX42" fmla="*/ 1404188 w 8693576"/>
              <a:gd name="connsiteY42" fmla="*/ 1528015 h 2415916"/>
              <a:gd name="connsiteX43" fmla="*/ 970542 w 8693576"/>
              <a:gd name="connsiteY43" fmla="*/ 825954 h 2415916"/>
              <a:gd name="connsiteX44" fmla="*/ 578195 w 8693576"/>
              <a:gd name="connsiteY44" fmla="*/ 1383473 h 2415916"/>
              <a:gd name="connsiteX45" fmla="*/ 0 w 8693576"/>
              <a:gd name="connsiteY45" fmla="*/ 598817 h 241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693576" h="2415916">
                <a:moveTo>
                  <a:pt x="0" y="598817"/>
                </a:moveTo>
                <a:lnTo>
                  <a:pt x="588520" y="1497042"/>
                </a:lnTo>
                <a:lnTo>
                  <a:pt x="970542" y="960172"/>
                </a:lnTo>
                <a:lnTo>
                  <a:pt x="1383538" y="1641584"/>
                </a:lnTo>
                <a:lnTo>
                  <a:pt x="1879134" y="1146011"/>
                </a:lnTo>
                <a:lnTo>
                  <a:pt x="1941083" y="1858397"/>
                </a:lnTo>
                <a:lnTo>
                  <a:pt x="2405704" y="1610611"/>
                </a:lnTo>
                <a:lnTo>
                  <a:pt x="2653502" y="2209427"/>
                </a:lnTo>
                <a:lnTo>
                  <a:pt x="3066499" y="1910019"/>
                </a:lnTo>
                <a:lnTo>
                  <a:pt x="3551770" y="2343645"/>
                </a:lnTo>
                <a:lnTo>
                  <a:pt x="3902817" y="2178454"/>
                </a:lnTo>
                <a:lnTo>
                  <a:pt x="4315813" y="2415916"/>
                </a:lnTo>
                <a:lnTo>
                  <a:pt x="4708160" y="2157805"/>
                </a:lnTo>
                <a:lnTo>
                  <a:pt x="5379279" y="2312672"/>
                </a:lnTo>
                <a:lnTo>
                  <a:pt x="5720001" y="2116507"/>
                </a:lnTo>
                <a:lnTo>
                  <a:pt x="6122673" y="2219752"/>
                </a:lnTo>
                <a:lnTo>
                  <a:pt x="6071048" y="1879046"/>
                </a:lnTo>
                <a:lnTo>
                  <a:pt x="6690543" y="1951317"/>
                </a:lnTo>
                <a:lnTo>
                  <a:pt x="6597618" y="1404122"/>
                </a:lnTo>
                <a:lnTo>
                  <a:pt x="7196463" y="1146011"/>
                </a:lnTo>
                <a:lnTo>
                  <a:pt x="7093214" y="825954"/>
                </a:lnTo>
                <a:lnTo>
                  <a:pt x="7795308" y="1104715"/>
                </a:lnTo>
                <a:lnTo>
                  <a:pt x="8662601" y="0"/>
                </a:lnTo>
                <a:lnTo>
                  <a:pt x="8693576" y="10325"/>
                </a:lnTo>
                <a:lnTo>
                  <a:pt x="7764333" y="1011795"/>
                </a:lnTo>
                <a:lnTo>
                  <a:pt x="7041590" y="722711"/>
                </a:lnTo>
                <a:lnTo>
                  <a:pt x="7093214" y="1125363"/>
                </a:lnTo>
                <a:lnTo>
                  <a:pt x="6525344" y="1373149"/>
                </a:lnTo>
                <a:lnTo>
                  <a:pt x="6607943" y="1879046"/>
                </a:lnTo>
                <a:lnTo>
                  <a:pt x="6009099" y="1806775"/>
                </a:lnTo>
                <a:lnTo>
                  <a:pt x="6040073" y="2147481"/>
                </a:lnTo>
                <a:lnTo>
                  <a:pt x="5689026" y="2033912"/>
                </a:lnTo>
                <a:lnTo>
                  <a:pt x="5337979" y="2240401"/>
                </a:lnTo>
                <a:lnTo>
                  <a:pt x="4656535" y="2085534"/>
                </a:lnTo>
                <a:lnTo>
                  <a:pt x="4315813" y="2343645"/>
                </a:lnTo>
                <a:lnTo>
                  <a:pt x="3892492" y="2095859"/>
                </a:lnTo>
                <a:lnTo>
                  <a:pt x="3582744" y="2261049"/>
                </a:lnTo>
                <a:lnTo>
                  <a:pt x="3066499" y="1817099"/>
                </a:lnTo>
                <a:lnTo>
                  <a:pt x="2674152" y="2095859"/>
                </a:lnTo>
                <a:lnTo>
                  <a:pt x="2436679" y="1497042"/>
                </a:lnTo>
                <a:lnTo>
                  <a:pt x="2003033" y="1744828"/>
                </a:lnTo>
                <a:lnTo>
                  <a:pt x="1920433" y="1001469"/>
                </a:lnTo>
                <a:lnTo>
                  <a:pt x="1404188" y="1528015"/>
                </a:lnTo>
                <a:lnTo>
                  <a:pt x="970542" y="825954"/>
                </a:lnTo>
                <a:lnTo>
                  <a:pt x="578195" y="1383473"/>
                </a:lnTo>
                <a:lnTo>
                  <a:pt x="0" y="598817"/>
                </a:ln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5" name="Rectángulo 34"/>
          <p:cNvSpPr/>
          <p:nvPr/>
        </p:nvSpPr>
        <p:spPr>
          <a:xfrm>
            <a:off x="485272" y="4591779"/>
            <a:ext cx="208973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2000" b="1" dirty="0">
                <a:ln w="1905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Horizonte de </a:t>
            </a:r>
            <a:r>
              <a:rPr lang="es-ES" sz="2000" b="1" dirty="0" smtClean="0">
                <a:ln w="1905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convivencia en:</a:t>
            </a:r>
            <a:endParaRPr lang="es-ES" sz="2000" b="1" dirty="0">
              <a:ln w="1905">
                <a:solidFill>
                  <a:srgbClr val="FF0000"/>
                </a:solidFill>
              </a:ln>
              <a:solidFill>
                <a:srgbClr val="FF0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6" name="Rectángulo 35"/>
          <p:cNvSpPr/>
          <p:nvPr/>
        </p:nvSpPr>
        <p:spPr>
          <a:xfrm>
            <a:off x="796738" y="5614453"/>
            <a:ext cx="16466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escritura </a:t>
            </a:r>
          </a:p>
        </p:txBody>
      </p:sp>
      <p:sp>
        <p:nvSpPr>
          <p:cNvPr id="37" name="Rectángulo 36"/>
          <p:cNvSpPr/>
          <p:nvPr/>
        </p:nvSpPr>
        <p:spPr>
          <a:xfrm>
            <a:off x="796733" y="5941630"/>
            <a:ext cx="17782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los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medios </a:t>
            </a: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audiovisuales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8" name="Rectángulo 37"/>
          <p:cNvSpPr/>
          <p:nvPr/>
        </p:nvSpPr>
        <p:spPr>
          <a:xfrm>
            <a:off x="4911057" y="5635501"/>
            <a:ext cx="174851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pluralidad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40" name="Rectángulo 39"/>
          <p:cNvSpPr/>
          <p:nvPr/>
        </p:nvSpPr>
        <p:spPr>
          <a:xfrm>
            <a:off x="2775385" y="5597728"/>
            <a:ext cx="200567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6213" lvl="0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arquitectura </a:t>
            </a:r>
          </a:p>
        </p:txBody>
      </p:sp>
      <p:sp>
        <p:nvSpPr>
          <p:cNvPr id="41" name="Rectángulo 40"/>
          <p:cNvSpPr/>
          <p:nvPr/>
        </p:nvSpPr>
        <p:spPr>
          <a:xfrm>
            <a:off x="2775385" y="5908176"/>
            <a:ext cx="13644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6213" lvl="0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música </a:t>
            </a:r>
          </a:p>
        </p:txBody>
      </p:sp>
      <p:sp>
        <p:nvSpPr>
          <p:cNvPr id="42" name="Rectángulo 41"/>
          <p:cNvSpPr/>
          <p:nvPr/>
        </p:nvSpPr>
        <p:spPr>
          <a:xfrm>
            <a:off x="2775385" y="6218625"/>
            <a:ext cx="12747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6213" lvl="0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</a:t>
            </a:r>
            <a:r>
              <a:rPr lang="es-ES" b="1" dirty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danza </a:t>
            </a:r>
          </a:p>
        </p:txBody>
      </p:sp>
      <p:sp>
        <p:nvSpPr>
          <p:cNvPr id="43" name="Rectángulo 42"/>
          <p:cNvSpPr/>
          <p:nvPr/>
        </p:nvSpPr>
        <p:spPr>
          <a:xfrm>
            <a:off x="2775391" y="5287281"/>
            <a:ext cx="16722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6213" lvl="0" indent="-176213">
              <a:buFont typeface="Arial"/>
              <a:buChar char="•"/>
              <a:tabLst>
                <a:tab pos="176213" algn="l"/>
              </a:tabLst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</a:t>
            </a:r>
            <a:r>
              <a:rPr lang="es-ES" dirty="0" smtClean="0">
                <a:solidFill>
                  <a:prstClr val="black"/>
                </a:solidFill>
              </a:rPr>
              <a:t>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literatura </a:t>
            </a:r>
          </a:p>
        </p:txBody>
      </p:sp>
      <p:sp>
        <p:nvSpPr>
          <p:cNvPr id="44" name="Rectángulo 43"/>
          <p:cNvSpPr/>
          <p:nvPr/>
        </p:nvSpPr>
        <p:spPr>
          <a:xfrm>
            <a:off x="796732" y="5287281"/>
            <a:ext cx="14927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6213" lvl="0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</a:t>
            </a:r>
            <a:r>
              <a:rPr lang="es-ES" dirty="0" smtClean="0">
                <a:solidFill>
                  <a:prstClr val="black"/>
                </a:solidFill>
              </a:rPr>
              <a:t>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oralidad</a:t>
            </a:r>
          </a:p>
        </p:txBody>
      </p:sp>
      <p:sp>
        <p:nvSpPr>
          <p:cNvPr id="45" name="Rectángulo 44"/>
          <p:cNvSpPr/>
          <p:nvPr/>
        </p:nvSpPr>
        <p:spPr>
          <a:xfrm>
            <a:off x="6122674" y="119989"/>
            <a:ext cx="2935686" cy="36933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r"/>
            <a:r>
              <a:rPr lang="es-ES" b="1" spc="100" dirty="0" smtClean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</a:effectLst>
                <a:latin typeface="Comic Sans MS"/>
                <a:cs typeface="Comic Sans MS"/>
              </a:rPr>
              <a:t>COMPETITIVIDAD</a:t>
            </a:r>
            <a:endParaRPr lang="es-ES" b="1" dirty="0">
              <a:ln w="11430">
                <a:solidFill>
                  <a:srgbClr val="632523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48" name="Rectángulo 47"/>
          <p:cNvSpPr/>
          <p:nvPr/>
        </p:nvSpPr>
        <p:spPr>
          <a:xfrm>
            <a:off x="4889375" y="5967064"/>
            <a:ext cx="223869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las propias contradicciones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49" name="Rectángulo 48"/>
          <p:cNvSpPr/>
          <p:nvPr/>
        </p:nvSpPr>
        <p:spPr>
          <a:xfrm>
            <a:off x="7045222" y="5304489"/>
            <a:ext cx="1625624" cy="1179388"/>
          </a:xfrm>
          <a:prstGeom prst="rect">
            <a:avLst/>
          </a:prstGeom>
        </p:spPr>
        <p:txBody>
          <a:bodyPr wrap="square">
            <a:prstTxWarp prst="textRingInside">
              <a:avLst/>
            </a:prstTxWarp>
            <a:spAutoFit/>
          </a:bodyPr>
          <a:lstStyle/>
          <a:p>
            <a:r>
              <a:rPr lang="es-ES" sz="1200" b="1" spc="180" dirty="0" smtClean="0">
                <a:ln w="1905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SIMBOLISMO      </a:t>
            </a:r>
            <a:endParaRPr lang="es-ES" sz="1200" b="1" spc="180" dirty="0">
              <a:ln w="1905">
                <a:solidFill>
                  <a:srgbClr val="FF0000"/>
                </a:solidFill>
              </a:ln>
              <a:solidFill>
                <a:srgbClr val="FF0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9" name="Rectángulo 38"/>
          <p:cNvSpPr/>
          <p:nvPr/>
        </p:nvSpPr>
        <p:spPr>
          <a:xfrm>
            <a:off x="6076832" y="4160253"/>
            <a:ext cx="2947279" cy="1754327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b="1" spc="100" dirty="0" smtClean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</a:effectLst>
                <a:latin typeface="Comic Sans MS"/>
                <a:cs typeface="Comic Sans MS"/>
              </a:rPr>
              <a:t>     TRABAJO </a:t>
            </a:r>
          </a:p>
          <a:p>
            <a:pPr marL="176213" indent="-176213" algn="r">
              <a:buFont typeface="Arial"/>
              <a:buChar char="•"/>
            </a:pPr>
            <a:r>
              <a:rPr lang="es-ES" b="1" spc="100" dirty="0" smtClean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</a:effectLst>
                <a:latin typeface="Comic Sans MS"/>
                <a:cs typeface="Comic Sans MS"/>
              </a:rPr>
              <a:t>En equipo</a:t>
            </a:r>
          </a:p>
          <a:p>
            <a:pPr marL="176213" indent="-176213" algn="r">
              <a:buFont typeface="Arial"/>
              <a:buChar char="•"/>
            </a:pPr>
            <a:r>
              <a:rPr lang="es-ES" b="1" spc="100" dirty="0" smtClean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</a:effectLst>
                <a:latin typeface="Comic Sans MS"/>
                <a:cs typeface="Comic Sans MS"/>
              </a:rPr>
              <a:t>Transdisciplinario</a:t>
            </a:r>
          </a:p>
          <a:p>
            <a:pPr marL="176213" indent="-176213" algn="r">
              <a:buFont typeface="Arial"/>
              <a:buChar char="•"/>
            </a:pPr>
            <a:r>
              <a:rPr lang="es-ES" b="1" spc="100" dirty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</a:effectLst>
                <a:latin typeface="Comic Sans MS"/>
                <a:cs typeface="Comic Sans MS"/>
              </a:rPr>
              <a:t>P</a:t>
            </a:r>
            <a:r>
              <a:rPr lang="es-ES" b="1" spc="100" dirty="0" smtClean="0">
                <a:ln w="11430">
                  <a:solidFill>
                    <a:schemeClr val="accent2">
                      <a:lumMod val="50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glow rad="38100">
                    <a:srgbClr val="FFFF00"/>
                  </a:glow>
                </a:effectLst>
                <a:latin typeface="Comic Sans MS"/>
                <a:cs typeface="Comic Sans MS"/>
              </a:rPr>
              <a:t>articipativo</a:t>
            </a:r>
          </a:p>
          <a:p>
            <a:pPr algn="r"/>
            <a:endParaRPr lang="es-ES" b="1" spc="100" dirty="0" smtClean="0">
              <a:ln w="11430">
                <a:solidFill>
                  <a:schemeClr val="accent2">
                    <a:lumMod val="50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glow rad="38100">
                  <a:srgbClr val="FFFF00"/>
                </a:glow>
              </a:effectLst>
              <a:latin typeface="Comic Sans MS"/>
              <a:cs typeface="Comic Sans MS"/>
            </a:endParaRPr>
          </a:p>
          <a:p>
            <a:pPr marL="176213" indent="-176213" algn="r">
              <a:buFont typeface="Arial"/>
              <a:buChar char="•"/>
            </a:pPr>
            <a:endParaRPr lang="es-ES" b="1" dirty="0">
              <a:ln w="11430">
                <a:solidFill>
                  <a:srgbClr val="632523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47" name="Rectángulo 46"/>
          <p:cNvSpPr/>
          <p:nvPr/>
        </p:nvSpPr>
        <p:spPr>
          <a:xfrm>
            <a:off x="4918414" y="5356544"/>
            <a:ext cx="174851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6213" indent="-176213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el tiempo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grpSp>
        <p:nvGrpSpPr>
          <p:cNvPr id="51" name="Agrupar 50"/>
          <p:cNvGrpSpPr/>
          <p:nvPr/>
        </p:nvGrpSpPr>
        <p:grpSpPr>
          <a:xfrm rot="21540000">
            <a:off x="916117" y="973521"/>
            <a:ext cx="7692293" cy="3587888"/>
            <a:chOff x="1009781" y="1488733"/>
            <a:chExt cx="7692293" cy="3587888"/>
          </a:xfrm>
        </p:grpSpPr>
        <p:sp>
          <p:nvSpPr>
            <p:cNvPr id="52" name="Rectángulo 51"/>
            <p:cNvSpPr/>
            <p:nvPr/>
          </p:nvSpPr>
          <p:spPr>
            <a:xfrm>
              <a:off x="1009781" y="1488733"/>
              <a:ext cx="7692293" cy="3112761"/>
            </a:xfrm>
            <a:prstGeom prst="rect">
              <a:avLst/>
            </a:prstGeom>
          </p:spPr>
          <p:txBody>
            <a:bodyPr wrap="square">
              <a:prstTxWarp prst="textArchDown">
                <a:avLst/>
              </a:prstTxWarp>
              <a:spAutoFit/>
            </a:bodyPr>
            <a:lstStyle/>
            <a:p>
              <a:pPr algn="ctr">
                <a:lnSpc>
                  <a:spcPts val="1000"/>
                </a:lnSpc>
              </a:pPr>
              <a:r>
                <a:rPr lang="es-ES" sz="2000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chemeClr val="accent1">
                          <a:tint val="75000"/>
                          <a:shade val="75000"/>
                          <a:satMod val="170000"/>
                        </a:schemeClr>
                      </a:gs>
                      <a:gs pos="49000">
                        <a:schemeClr val="accent1">
                          <a:tint val="88000"/>
                          <a:shade val="65000"/>
                          <a:satMod val="172000"/>
                        </a:schemeClr>
                      </a:gs>
                      <a:gs pos="50000">
                        <a:schemeClr val="accent1">
                          <a:shade val="65000"/>
                          <a:satMod val="130000"/>
                        </a:schemeClr>
                      </a:gs>
                      <a:gs pos="92000">
                        <a:schemeClr val="accent1">
                          <a:shade val="50000"/>
                          <a:satMod val="120000"/>
                        </a:schemeClr>
                      </a:gs>
                      <a:gs pos="100000">
                        <a:schemeClr val="accent1">
                          <a:shade val="48000"/>
                          <a:satMod val="120000"/>
                        </a:schemeClr>
                      </a:gs>
                    </a:gsLst>
                    <a:lin ang="5400000"/>
                  </a:gradFill>
                  <a:effectLst/>
                  <a:latin typeface="Comic Sans MS"/>
                  <a:cs typeface="Comic Sans MS"/>
                </a:rPr>
                <a:t>Sistema </a:t>
              </a:r>
              <a:r>
                <a:rPr lang="es-ES" sz="2000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chemeClr val="accent1">
                          <a:tint val="75000"/>
                          <a:shade val="75000"/>
                          <a:satMod val="170000"/>
                        </a:schemeClr>
                      </a:gs>
                      <a:gs pos="49000">
                        <a:schemeClr val="accent1">
                          <a:tint val="88000"/>
                          <a:shade val="65000"/>
                          <a:satMod val="172000"/>
                        </a:schemeClr>
                      </a:gs>
                      <a:gs pos="50000">
                        <a:schemeClr val="accent1">
                          <a:shade val="65000"/>
                          <a:satMod val="130000"/>
                        </a:schemeClr>
                      </a:gs>
                      <a:gs pos="92000">
                        <a:schemeClr val="accent1">
                          <a:shade val="50000"/>
                          <a:satMod val="120000"/>
                        </a:schemeClr>
                      </a:gs>
                      <a:gs pos="100000">
                        <a:schemeClr val="accent1">
                          <a:shade val="48000"/>
                          <a:satMod val="120000"/>
                        </a:schemeClr>
                      </a:gs>
                    </a:gsLst>
                    <a:lin ang="5400000"/>
                  </a:gradFill>
                  <a:effectLst/>
                  <a:latin typeface="Comic Sans MS"/>
                  <a:cs typeface="Comic Sans MS"/>
                </a:rPr>
                <a:t>de comunicación, de regulación </a:t>
              </a:r>
              <a:r>
                <a:rPr lang="es-ES" sz="2000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chemeClr val="accent1">
                          <a:tint val="75000"/>
                          <a:shade val="75000"/>
                          <a:satMod val="170000"/>
                        </a:schemeClr>
                      </a:gs>
                      <a:gs pos="49000">
                        <a:schemeClr val="accent1">
                          <a:tint val="88000"/>
                          <a:shade val="65000"/>
                          <a:satMod val="172000"/>
                        </a:schemeClr>
                      </a:gs>
                      <a:gs pos="50000">
                        <a:schemeClr val="accent1">
                          <a:shade val="65000"/>
                          <a:satMod val="130000"/>
                        </a:schemeClr>
                      </a:gs>
                      <a:gs pos="92000">
                        <a:schemeClr val="accent1">
                          <a:shade val="50000"/>
                          <a:satMod val="120000"/>
                        </a:schemeClr>
                      </a:gs>
                      <a:gs pos="100000">
                        <a:schemeClr val="accent1">
                          <a:shade val="48000"/>
                          <a:satMod val="120000"/>
                        </a:schemeClr>
                      </a:gs>
                    </a:gsLst>
                    <a:lin ang="5400000"/>
                  </a:gradFill>
                  <a:effectLst/>
                  <a:latin typeface="Comic Sans MS"/>
                  <a:cs typeface="Comic Sans MS"/>
                </a:rPr>
                <a:t>de</a:t>
              </a:r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1717672" y="2290335"/>
              <a:ext cx="6371001" cy="1983399"/>
            </a:xfrm>
            <a:prstGeom prst="rect">
              <a:avLst/>
            </a:prstGeom>
          </p:spPr>
          <p:txBody>
            <a:bodyPr wrap="square">
              <a:prstTxWarp prst="textArchDown">
                <a:avLst/>
              </a:prstTxWarp>
              <a:spAutoFit/>
              <a:scene3d>
                <a:camera prst="orthographicFront">
                  <a:rot lat="0" lon="0" rev="0"/>
                </a:camera>
                <a:lightRig rig="contrasting" dir="t">
                  <a:rot lat="0" lon="0" rev="4500000"/>
                </a:lightRig>
              </a:scene3d>
              <a:sp3d contourW="6350" prstMaterial="metal">
                <a:bevelT w="127000" h="31750" prst="relaxedInset"/>
                <a:contourClr>
                  <a:schemeClr val="accent1">
                    <a:shade val="75000"/>
                  </a:schemeClr>
                </a:contourClr>
              </a:sp3d>
            </a:bodyPr>
            <a:lstStyle/>
            <a:p>
              <a:pPr algn="ctr"/>
              <a:r>
                <a:rPr lang="es-ES" sz="2000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chemeClr val="accent1">
                          <a:tint val="75000"/>
                          <a:shade val="75000"/>
                          <a:satMod val="170000"/>
                        </a:schemeClr>
                      </a:gs>
                      <a:gs pos="49000">
                        <a:schemeClr val="accent1">
                          <a:tint val="88000"/>
                          <a:shade val="65000"/>
                          <a:satMod val="172000"/>
                        </a:schemeClr>
                      </a:gs>
                      <a:gs pos="50000">
                        <a:schemeClr val="accent1">
                          <a:shade val="65000"/>
                          <a:satMod val="130000"/>
                        </a:schemeClr>
                      </a:gs>
                      <a:gs pos="92000">
                        <a:schemeClr val="accent1">
                          <a:shade val="50000"/>
                          <a:satMod val="120000"/>
                        </a:schemeClr>
                      </a:gs>
                      <a:gs pos="100000">
                        <a:schemeClr val="accent1">
                          <a:shade val="48000"/>
                          <a:satMod val="120000"/>
                        </a:schemeClr>
                      </a:gs>
                    </a:gsLst>
                    <a:lin ang="5400000"/>
                  </a:gradFill>
                  <a:effectLst/>
                  <a:latin typeface="Comic Sans MS"/>
                  <a:cs typeface="Comic Sans MS"/>
                </a:rPr>
                <a:t>Herramienta, máquina: instrumento de poder.</a:t>
              </a:r>
              <a:endParaRPr lang="es-ES" sz="2000" b="1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endParaRPr>
            </a:p>
          </p:txBody>
        </p:sp>
        <p:sp>
          <p:nvSpPr>
            <p:cNvPr id="54" name="Rectángulo 53"/>
            <p:cNvSpPr/>
            <p:nvPr/>
          </p:nvSpPr>
          <p:spPr>
            <a:xfrm>
              <a:off x="2250381" y="3965337"/>
              <a:ext cx="5211144" cy="870317"/>
            </a:xfrm>
            <a:prstGeom prst="rect">
              <a:avLst/>
            </a:prstGeom>
          </p:spPr>
          <p:txBody>
            <a:bodyPr wrap="none">
              <a:prstTxWarp prst="textArchDown">
                <a:avLst/>
              </a:prstTxWarp>
              <a:spAutoFit/>
            </a:bodyPr>
            <a:lstStyle/>
            <a:p>
              <a:pPr algn="ctr">
                <a:lnSpc>
                  <a:spcPts val="1000"/>
                </a:lnSpc>
              </a:pPr>
              <a:r>
                <a:rPr lang="es-ES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chemeClr val="accent1">
                          <a:tint val="75000"/>
                          <a:shade val="75000"/>
                          <a:satMod val="170000"/>
                        </a:schemeClr>
                      </a:gs>
                      <a:gs pos="49000">
                        <a:schemeClr val="accent1">
                          <a:tint val="88000"/>
                          <a:shade val="65000"/>
                          <a:satMod val="172000"/>
                        </a:schemeClr>
                      </a:gs>
                      <a:gs pos="50000">
                        <a:schemeClr val="accent1">
                          <a:shade val="65000"/>
                          <a:satMod val="130000"/>
                        </a:schemeClr>
                      </a:gs>
                      <a:gs pos="92000">
                        <a:schemeClr val="accent1">
                          <a:shade val="50000"/>
                          <a:satMod val="120000"/>
                        </a:schemeClr>
                      </a:gs>
                      <a:gs pos="100000">
                        <a:schemeClr val="accent1">
                          <a:shade val="48000"/>
                          <a:satMod val="12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la tempo</a:t>
              </a:r>
              <a:r>
                <a:rPr lang="es-ES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chemeClr val="accent1">
                          <a:tint val="75000"/>
                          <a:shade val="75000"/>
                          <a:satMod val="170000"/>
                        </a:schemeClr>
                      </a:gs>
                      <a:gs pos="49000">
                        <a:schemeClr val="accent1">
                          <a:tint val="88000"/>
                          <a:shade val="65000"/>
                          <a:satMod val="172000"/>
                        </a:schemeClr>
                      </a:gs>
                      <a:gs pos="50000">
                        <a:schemeClr val="accent1">
                          <a:shade val="65000"/>
                          <a:satMod val="130000"/>
                        </a:schemeClr>
                      </a:gs>
                      <a:gs pos="92000">
                        <a:schemeClr val="accent1">
                          <a:shade val="50000"/>
                          <a:satMod val="120000"/>
                        </a:schemeClr>
                      </a:gs>
                      <a:gs pos="100000">
                        <a:schemeClr val="accent1">
                          <a:shade val="48000"/>
                          <a:satMod val="12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ralidad y de regulación simbólica</a:t>
              </a:r>
            </a:p>
            <a:p>
              <a:pPr algn="ctr">
                <a:lnSpc>
                  <a:spcPts val="1000"/>
                </a:lnSpc>
              </a:pPr>
              <a:endParaRPr lang="es-ES" b="1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endParaRPr>
            </a:p>
          </p:txBody>
        </p:sp>
        <p:sp>
          <p:nvSpPr>
            <p:cNvPr id="55" name="Rectángulo 54"/>
            <p:cNvSpPr/>
            <p:nvPr/>
          </p:nvSpPr>
          <p:spPr>
            <a:xfrm>
              <a:off x="1928483" y="3560433"/>
              <a:ext cx="5564738" cy="1516188"/>
            </a:xfrm>
            <a:prstGeom prst="rect">
              <a:avLst/>
            </a:prstGeom>
          </p:spPr>
          <p:txBody>
            <a:bodyPr>
              <a:prstTxWarp prst="textArchDown">
                <a:avLst/>
              </a:prstTxWarp>
              <a:spAutoFit/>
            </a:bodyPr>
            <a:lstStyle/>
            <a:p>
              <a:pPr algn="ctr">
                <a:lnSpc>
                  <a:spcPts val="1000"/>
                </a:lnSpc>
              </a:pPr>
              <a:r>
                <a:rPr lang="es-ES" b="1" dirty="0" smtClean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chemeClr val="accent1">
                          <a:tint val="75000"/>
                          <a:shade val="75000"/>
                          <a:satMod val="170000"/>
                        </a:schemeClr>
                      </a:gs>
                      <a:gs pos="49000">
                        <a:schemeClr val="accent1">
                          <a:tint val="88000"/>
                          <a:shade val="65000"/>
                          <a:satMod val="172000"/>
                        </a:schemeClr>
                      </a:gs>
                      <a:gs pos="50000">
                        <a:schemeClr val="accent1">
                          <a:shade val="65000"/>
                          <a:satMod val="130000"/>
                        </a:schemeClr>
                      </a:gs>
                      <a:gs pos="92000">
                        <a:schemeClr val="accent1">
                          <a:shade val="50000"/>
                          <a:satMod val="120000"/>
                        </a:schemeClr>
                      </a:gs>
                      <a:gs pos="100000">
                        <a:schemeClr val="accent1">
                          <a:shade val="48000"/>
                          <a:satMod val="12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de </a:t>
              </a:r>
              <a:r>
                <a:rPr lang="es-ES" b="1" dirty="0">
                  <a:ln w="0">
                    <a:solidFill>
                      <a:srgbClr val="0000FF"/>
                    </a:solidFill>
                  </a:ln>
                  <a:gradFill flip="none">
                    <a:gsLst>
                      <a:gs pos="0">
                        <a:schemeClr val="accent1">
                          <a:tint val="75000"/>
                          <a:shade val="75000"/>
                          <a:satMod val="170000"/>
                        </a:schemeClr>
                      </a:gs>
                      <a:gs pos="49000">
                        <a:schemeClr val="accent1">
                          <a:tint val="88000"/>
                          <a:shade val="65000"/>
                          <a:satMod val="172000"/>
                        </a:schemeClr>
                      </a:gs>
                      <a:gs pos="50000">
                        <a:schemeClr val="accent1">
                          <a:shade val="65000"/>
                          <a:satMod val="130000"/>
                        </a:schemeClr>
                      </a:gs>
                      <a:gs pos="92000">
                        <a:schemeClr val="accent1">
                          <a:shade val="50000"/>
                          <a:satMod val="120000"/>
                        </a:schemeClr>
                      </a:gs>
                      <a:gs pos="100000">
                        <a:schemeClr val="accent1">
                          <a:shade val="48000"/>
                          <a:satMod val="12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la conciencia humana.</a:t>
              </a:r>
              <a:endParaRPr lang="es-ES" dirty="0"/>
            </a:p>
          </p:txBody>
        </p:sp>
      </p:grpSp>
    </p:spTree>
    <p:extLst>
      <p:ext uri="{BB962C8B-B14F-4D97-AF65-F5344CB8AC3E}">
        <p14:creationId xmlns:p14="http://schemas.microsoft.com/office/powerpoint/2010/main" val="4191991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0" grpId="0"/>
      <p:bldP spid="3" grpId="0" animBg="1"/>
      <p:bldP spid="4" grpId="0" animBg="1"/>
      <p:bldP spid="8" grpId="0"/>
      <p:bldP spid="11" grpId="0" animBg="1"/>
      <p:bldP spid="25" grpId="0"/>
      <p:bldP spid="26" grpId="0"/>
      <p:bldP spid="27" grpId="0"/>
      <p:bldP spid="31" grpId="0"/>
      <p:bldP spid="34" grpId="0" animBg="1"/>
      <p:bldP spid="35" grpId="0"/>
      <p:bldP spid="36" grpId="0"/>
      <p:bldP spid="37" grpId="0"/>
      <p:bldP spid="38" grpId="0"/>
      <p:bldP spid="40" grpId="0"/>
      <p:bldP spid="41" grpId="0"/>
      <p:bldP spid="42" grpId="0"/>
      <p:bldP spid="43" grpId="0"/>
      <p:bldP spid="44" grpId="0"/>
      <p:bldP spid="45" grpId="0"/>
      <p:bldP spid="48" grpId="0"/>
      <p:bldP spid="49" grpId="0"/>
      <p:bldP spid="39" grpId="0"/>
      <p:bldP spid="4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ángulo 14"/>
          <p:cNvSpPr/>
          <p:nvPr/>
        </p:nvSpPr>
        <p:spPr>
          <a:xfrm>
            <a:off x="731544" y="4778392"/>
            <a:ext cx="3802413" cy="193899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" name="Rectángulo 1"/>
          <p:cNvSpPr/>
          <p:nvPr/>
        </p:nvSpPr>
        <p:spPr>
          <a:xfrm>
            <a:off x="568438" y="568559"/>
            <a:ext cx="4345145" cy="120032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Mirar y pensar la realidad desde el lugar en que nos encontramos.</a:t>
            </a:r>
            <a:endParaRPr lang="es-ES_tradnl" sz="24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5170161" y="720958"/>
            <a:ext cx="3946630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Estamos acostumbrados a mirarnos desde fuera.</a:t>
            </a:r>
            <a:endParaRPr lang="es-ES_tradnl" sz="24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4" name="Flecha izquierda y derecha 3"/>
          <p:cNvSpPr>
            <a:spLocks noChangeAspect="1"/>
          </p:cNvSpPr>
          <p:nvPr/>
        </p:nvSpPr>
        <p:spPr>
          <a:xfrm>
            <a:off x="1935584" y="3039567"/>
            <a:ext cx="1793656" cy="254588"/>
          </a:xfrm>
          <a:prstGeom prst="leftRightArrow">
            <a:avLst>
              <a:gd name="adj1" fmla="val 31920"/>
              <a:gd name="adj2" fmla="val 57714"/>
            </a:avLst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solidFill>
                  <a:schemeClr val="accent2">
                    <a:lumMod val="75000"/>
                  </a:schemeClr>
                </a:solidFill>
              </a:ln>
            </a:endParaRPr>
          </a:p>
        </p:txBody>
      </p:sp>
      <p:sp>
        <p:nvSpPr>
          <p:cNvPr id="5" name="Rectángulo 4"/>
          <p:cNvSpPr/>
          <p:nvPr/>
        </p:nvSpPr>
        <p:spPr>
          <a:xfrm>
            <a:off x="731548" y="2918421"/>
            <a:ext cx="1209887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4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Ciencia</a:t>
            </a:r>
            <a:endParaRPr lang="es-ES_tradnl" sz="2400" b="1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6" name="Rectángulo 5"/>
          <p:cNvSpPr/>
          <p:nvPr/>
        </p:nvSpPr>
        <p:spPr>
          <a:xfrm flipH="1">
            <a:off x="3660331" y="2918421"/>
            <a:ext cx="169986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4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Sabiduría</a:t>
            </a:r>
            <a:endParaRPr lang="es-ES_tradnl" sz="2400" b="1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8" name="Rectángulo 7"/>
          <p:cNvSpPr/>
          <p:nvPr/>
        </p:nvSpPr>
        <p:spPr>
          <a:xfrm>
            <a:off x="1972543" y="4076281"/>
            <a:ext cx="1687782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400" b="1" dirty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Desarrollo</a:t>
            </a:r>
          </a:p>
        </p:txBody>
      </p:sp>
      <p:sp>
        <p:nvSpPr>
          <p:cNvPr id="9" name="Rectángulo 8"/>
          <p:cNvSpPr/>
          <p:nvPr/>
        </p:nvSpPr>
        <p:spPr>
          <a:xfrm flipH="1">
            <a:off x="1991638" y="1847649"/>
            <a:ext cx="169986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400" b="1" dirty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Bienvivir</a:t>
            </a:r>
          </a:p>
        </p:txBody>
      </p:sp>
      <p:sp>
        <p:nvSpPr>
          <p:cNvPr id="10" name="Flecha izquierda y derecha 9"/>
          <p:cNvSpPr>
            <a:spLocks noChangeAspect="1"/>
          </p:cNvSpPr>
          <p:nvPr/>
        </p:nvSpPr>
        <p:spPr>
          <a:xfrm rot="5400000">
            <a:off x="1935587" y="3039566"/>
            <a:ext cx="1793656" cy="254588"/>
          </a:xfrm>
          <a:prstGeom prst="leftRightArrow">
            <a:avLst>
              <a:gd name="adj1" fmla="val 31920"/>
              <a:gd name="adj2" fmla="val 57714"/>
            </a:avLst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solidFill>
                  <a:schemeClr val="accent2">
                    <a:lumMod val="75000"/>
                  </a:schemeClr>
                </a:solidFill>
              </a:ln>
            </a:endParaRPr>
          </a:p>
        </p:txBody>
      </p:sp>
      <p:sp>
        <p:nvSpPr>
          <p:cNvPr id="11" name="Rectángulo 10"/>
          <p:cNvSpPr/>
          <p:nvPr/>
        </p:nvSpPr>
        <p:spPr>
          <a:xfrm>
            <a:off x="5887604" y="2541510"/>
            <a:ext cx="2530292" cy="120032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342900" indent="-342900">
              <a:buFont typeface="Arial"/>
              <a:buChar char="•"/>
            </a:pPr>
            <a:r>
              <a:rPr lang="es-ES_tradnl" sz="2400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Preconceptos</a:t>
            </a:r>
          </a:p>
          <a:p>
            <a:pPr marL="342900" indent="-342900">
              <a:buFont typeface="Arial"/>
              <a:buChar char="•"/>
            </a:pPr>
            <a:r>
              <a:rPr lang="es-ES_tradnl" sz="2400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Ideologías</a:t>
            </a:r>
          </a:p>
          <a:p>
            <a:pPr marL="342900" indent="-342900">
              <a:buFont typeface="Arial"/>
              <a:buChar char="•"/>
            </a:pPr>
            <a:r>
              <a:rPr lang="es-ES_tradnl" sz="2400" b="1" dirty="0" smtClean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Hegemonías</a:t>
            </a:r>
            <a:endParaRPr lang="es-ES_tradnl" sz="2400" b="1" dirty="0">
              <a:ln w="1905">
                <a:solidFill>
                  <a:srgbClr val="000090"/>
                </a:solidFill>
              </a:ln>
              <a:solidFill>
                <a:srgbClr val="0000FF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2" name="Rectángulo 11"/>
          <p:cNvSpPr/>
          <p:nvPr/>
        </p:nvSpPr>
        <p:spPr>
          <a:xfrm>
            <a:off x="5557108" y="1875414"/>
            <a:ext cx="3337623" cy="3252655"/>
          </a:xfrm>
          <a:prstGeom prst="rect">
            <a:avLst/>
          </a:prstGeom>
          <a:noFill/>
        </p:spPr>
        <p:txBody>
          <a:bodyPr wrap="square" lIns="91440" tIns="45720" rIns="91440" bIns="45720">
            <a:prstTxWarp prst="textArchUp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600" b="1" spc="590" dirty="0" err="1" smtClean="0">
                <a:ln w="11430">
                  <a:solidFill>
                    <a:srgbClr val="0B5D1A"/>
                  </a:solidFill>
                </a:ln>
                <a:solidFill>
                  <a:srgbClr val="008000"/>
                </a:solidFill>
                <a:latin typeface="Comic Sans MS"/>
                <a:cs typeface="Comic Sans MS"/>
              </a:rPr>
              <a:t>Occidenticéntricos</a:t>
            </a:r>
            <a:endParaRPr lang="es-ES_tradnl" sz="2600" b="1" spc="590" dirty="0">
              <a:ln w="11430">
                <a:solidFill>
                  <a:srgbClr val="0B5D1A"/>
                </a:solidFill>
              </a:ln>
              <a:solidFill>
                <a:srgbClr val="008000"/>
              </a:solidFill>
              <a:latin typeface="Comic Sans MS"/>
              <a:cs typeface="Comic Sans MS"/>
            </a:endParaRPr>
          </a:p>
        </p:txBody>
      </p:sp>
      <p:sp>
        <p:nvSpPr>
          <p:cNvPr id="13" name="Rectángulo 12"/>
          <p:cNvSpPr/>
          <p:nvPr/>
        </p:nvSpPr>
        <p:spPr>
          <a:xfrm>
            <a:off x="5718228" y="2366294"/>
            <a:ext cx="3032412" cy="2077212"/>
          </a:xfrm>
          <a:prstGeom prst="rect">
            <a:avLst/>
          </a:prstGeom>
          <a:noFill/>
        </p:spPr>
        <p:txBody>
          <a:bodyPr wrap="square" lIns="91440" tIns="45720" rIns="91440" bIns="45720">
            <a:prstTxWarp prst="textArchDown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600" b="1" spc="590" dirty="0">
                <a:ln w="11430">
                  <a:solidFill>
                    <a:srgbClr val="0B5D1A"/>
                  </a:solidFill>
                </a:ln>
                <a:solidFill>
                  <a:srgbClr val="008000"/>
                </a:solidFill>
                <a:latin typeface="Comic Sans MS"/>
                <a:cs typeface="Comic Sans MS"/>
              </a:rPr>
              <a:t>Ecología del saber</a:t>
            </a:r>
          </a:p>
        </p:txBody>
      </p:sp>
      <p:sp>
        <p:nvSpPr>
          <p:cNvPr id="16" name="Rectángulo 15"/>
          <p:cNvSpPr/>
          <p:nvPr/>
        </p:nvSpPr>
        <p:spPr>
          <a:xfrm>
            <a:off x="4948095" y="5133958"/>
            <a:ext cx="3946630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400" b="1" spc="100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Incluir el máximo de experiencias, aún las del conocimiento de la ciencia.</a:t>
            </a:r>
            <a:endParaRPr lang="es-ES_tradnl" sz="2400" b="1" spc="100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7" name="Rectángulo 16"/>
          <p:cNvSpPr/>
          <p:nvPr/>
        </p:nvSpPr>
        <p:spPr>
          <a:xfrm>
            <a:off x="677036" y="4778392"/>
            <a:ext cx="3946630" cy="193899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Cambiar el IMAGINARIO:          </a:t>
            </a:r>
            <a:r>
              <a:rPr lang="es-ES_tradnl" sz="2400" b="1" dirty="0" smtClean="0">
                <a:ln w="1905">
                  <a:solidFill>
                    <a:srgbClr val="953735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 la </a:t>
            </a:r>
            <a:r>
              <a:rPr lang="es-ES_tradnl" sz="2400" b="1" dirty="0" smtClean="0">
                <a:ln w="1905">
                  <a:solidFill>
                    <a:srgbClr val="953735"/>
                  </a:solidFill>
                </a:ln>
                <a:solidFill>
                  <a:schemeClr val="accent2">
                    <a:lumMod val="75000"/>
                  </a:schemeClr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universalidad</a:t>
            </a:r>
            <a:r>
              <a:rPr lang="es-ES_tradnl" sz="2400" b="1" dirty="0" smtClean="0">
                <a:ln w="1905">
                  <a:solidFill>
                    <a:srgbClr val="953735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y </a:t>
            </a:r>
            <a:r>
              <a:rPr lang="es-ES_tradnl" sz="2400" b="1" dirty="0" smtClean="0">
                <a:ln w="1905">
                  <a:solidFill>
                    <a:srgbClr val="953735"/>
                  </a:solidFill>
                </a:ln>
                <a:solidFill>
                  <a:srgbClr val="953735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generalidad </a:t>
            </a:r>
          </a:p>
          <a:p>
            <a:pPr algn="ctr"/>
            <a:r>
              <a:rPr lang="es-ES_tradnl" sz="2400" b="1" i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 la </a:t>
            </a:r>
            <a:r>
              <a:rPr lang="es-ES_tradnl" sz="2400" b="1" i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realidad concreta</a:t>
            </a:r>
            <a:r>
              <a:rPr lang="es-ES_tradnl" sz="24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.</a:t>
            </a:r>
            <a:endParaRPr lang="es-ES_tradnl" sz="2400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8" name="Rectángulo 17"/>
          <p:cNvSpPr/>
          <p:nvPr/>
        </p:nvSpPr>
        <p:spPr>
          <a:xfrm rot="1636154">
            <a:off x="1983029" y="448677"/>
            <a:ext cx="3321525" cy="3138668"/>
          </a:xfrm>
          <a:prstGeom prst="rect">
            <a:avLst/>
          </a:prstGeom>
          <a:noFill/>
        </p:spPr>
        <p:txBody>
          <a:bodyPr wrap="square" lIns="91440" tIns="45720" rIns="91440" bIns="45720">
            <a:prstTxWarp prst="textArchDown">
              <a:avLst/>
            </a:prstTxWarp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400" b="1" spc="100" dirty="0">
                <a:ln w="1905">
                  <a:solidFill>
                    <a:srgbClr val="000090"/>
                  </a:solidFill>
                </a:ln>
                <a:solidFill>
                  <a:srgbClr val="0000FF"/>
                </a:solidFill>
                <a:effectLst>
                  <a:glow rad="12700">
                    <a:srgbClr val="FFFF00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Nuevas epistemologías</a:t>
            </a:r>
          </a:p>
        </p:txBody>
      </p:sp>
      <p:sp>
        <p:nvSpPr>
          <p:cNvPr id="7" name="Rectángulo 6"/>
          <p:cNvSpPr/>
          <p:nvPr/>
        </p:nvSpPr>
        <p:spPr>
          <a:xfrm>
            <a:off x="2555131" y="106897"/>
            <a:ext cx="4137070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4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¿Desde dónde y para qué?</a:t>
            </a:r>
            <a:endParaRPr lang="es-ES_tradnl" sz="2400" b="1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14" name="Flecha derecha 13"/>
          <p:cNvSpPr/>
          <p:nvPr/>
        </p:nvSpPr>
        <p:spPr>
          <a:xfrm>
            <a:off x="4460494" y="5699475"/>
            <a:ext cx="453089" cy="146948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solidFill>
                  <a:schemeClr val="accent2">
                    <a:lumMod val="75000"/>
                  </a:schemeClr>
                </a:solidFill>
              </a:ln>
            </a:endParaRPr>
          </a:p>
        </p:txBody>
      </p:sp>
      <p:cxnSp>
        <p:nvCxnSpPr>
          <p:cNvPr id="20" name="Conector curvado 19"/>
          <p:cNvCxnSpPr/>
          <p:nvPr/>
        </p:nvCxnSpPr>
        <p:spPr>
          <a:xfrm>
            <a:off x="3660327" y="1637418"/>
            <a:ext cx="2057901" cy="1656737"/>
          </a:xfrm>
          <a:prstGeom prst="curvedConnector3">
            <a:avLst>
              <a:gd name="adj1" fmla="val 100202"/>
            </a:avLst>
          </a:prstGeom>
          <a:ln w="57150" cmpd="sng">
            <a:solidFill>
              <a:srgbClr val="FF0000"/>
            </a:solidFill>
            <a:headEnd type="arrow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ectángulo 18"/>
          <p:cNvSpPr/>
          <p:nvPr/>
        </p:nvSpPr>
        <p:spPr>
          <a:xfrm>
            <a:off x="2183604" y="3540468"/>
            <a:ext cx="449511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8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Comic Sans MS"/>
                <a:cs typeface="Comic Sans MS"/>
              </a:rPr>
              <a:t>OTRA EPISTEMOLOGÍA</a:t>
            </a:r>
            <a:endParaRPr lang="es-ES_tradnl" sz="28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043403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" grpId="0"/>
      <p:bldP spid="3" grpId="0"/>
      <p:bldP spid="4" grpId="0" animBg="1"/>
      <p:bldP spid="5" grpId="0"/>
      <p:bldP spid="6" grpId="0"/>
      <p:bldP spid="8" grpId="0"/>
      <p:bldP spid="9" grpId="0"/>
      <p:bldP spid="10" grpId="0" animBg="1"/>
      <p:bldP spid="12" grpId="0"/>
      <p:bldP spid="13" grpId="0"/>
      <p:bldP spid="16" grpId="0"/>
      <p:bldP spid="17" grpId="0"/>
      <p:bldP spid="18" grpId="0"/>
      <p:bldP spid="7" grpId="0"/>
      <p:bldP spid="14" grpId="0" animBg="1"/>
      <p:bldP spid="1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/>
        </p:nvSpPr>
        <p:spPr>
          <a:xfrm>
            <a:off x="426815" y="3517191"/>
            <a:ext cx="2191898" cy="163121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" sz="2000" b="1" i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Asumir una Epistemología latinoamericana: </a:t>
            </a:r>
            <a:r>
              <a:rPr lang="es-ES" sz="20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aprendizaje solidario</a:t>
            </a:r>
            <a:endParaRPr lang="es-ES" sz="2000" b="1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2531468" y="1958660"/>
            <a:ext cx="263801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Ecología </a:t>
            </a:r>
            <a:r>
              <a:rPr lang="es-ES" sz="2000" b="1" dirty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de </a:t>
            </a:r>
            <a:r>
              <a:rPr lang="es-ES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saberes </a:t>
            </a:r>
            <a:endParaRPr lang="es-ES" sz="2000" b="1" dirty="0">
              <a:ln w="10541" cmpd="sng">
                <a:solidFill>
                  <a:srgbClr val="0000FF"/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4" name="Rectángulo 3"/>
          <p:cNvSpPr/>
          <p:nvPr/>
        </p:nvSpPr>
        <p:spPr>
          <a:xfrm>
            <a:off x="2531468" y="3246995"/>
            <a:ext cx="2286000" cy="101566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s-ES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Poética </a:t>
            </a:r>
            <a:r>
              <a:rPr lang="es-ES" sz="2000" b="1" dirty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de </a:t>
            </a:r>
            <a:r>
              <a:rPr lang="es-ES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relación </a:t>
            </a:r>
            <a:r>
              <a:rPr lang="es-ES" sz="2000" b="1" dirty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entre las </a:t>
            </a:r>
            <a:r>
              <a:rPr lang="es-ES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hipótesis</a:t>
            </a:r>
            <a:endParaRPr lang="es-ES" sz="2000" b="1" dirty="0">
              <a:ln w="10541" cmpd="sng">
                <a:solidFill>
                  <a:srgbClr val="0000FF"/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5" name="Rectángulo 4"/>
          <p:cNvSpPr/>
          <p:nvPr/>
        </p:nvSpPr>
        <p:spPr>
          <a:xfrm>
            <a:off x="533923" y="81444"/>
            <a:ext cx="1905797" cy="163121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es-ES" sz="20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Abandonar el paradigma dominante </a:t>
            </a:r>
            <a:r>
              <a:rPr lang="es-ES" sz="2000" b="1" dirty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de la </a:t>
            </a:r>
            <a:r>
              <a:rPr lang="es-ES" sz="20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ciencia occidental </a:t>
            </a:r>
            <a:endParaRPr lang="es-ES" sz="2000" b="1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6" name="Rectángulo 5"/>
          <p:cNvSpPr/>
          <p:nvPr/>
        </p:nvSpPr>
        <p:spPr>
          <a:xfrm>
            <a:off x="2525018" y="486835"/>
            <a:ext cx="348783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es-ES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Ciencias </a:t>
            </a:r>
            <a:r>
              <a:rPr lang="es-ES" sz="2000" b="1" dirty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naturales </a:t>
            </a:r>
            <a:r>
              <a:rPr lang="es-ES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 </a:t>
            </a:r>
          </a:p>
          <a:p>
            <a:pPr marL="285750" indent="-285750">
              <a:buFont typeface="Arial"/>
              <a:buChar char="•"/>
            </a:pPr>
            <a:r>
              <a:rPr lang="es-ES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Ciencias experimentales</a:t>
            </a:r>
            <a:endParaRPr lang="es-ES" sz="2000" b="1" dirty="0">
              <a:ln w="10541" cmpd="sng">
                <a:solidFill>
                  <a:srgbClr val="0000FF"/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7" name="Rectángulo 6"/>
          <p:cNvSpPr/>
          <p:nvPr/>
        </p:nvSpPr>
        <p:spPr>
          <a:xfrm>
            <a:off x="6225774" y="509368"/>
            <a:ext cx="224202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2000" b="1" dirty="0" smtClean="0">
                <a:ln w="11430">
                  <a:solidFill>
                    <a:schemeClr val="accent3">
                      <a:lumMod val="50000"/>
                    </a:schemeClr>
                  </a:solidFill>
                </a:ln>
                <a:solidFill>
                  <a:srgbClr val="008000"/>
                </a:solidFill>
                <a:latin typeface="Comic Sans MS"/>
                <a:ea typeface="ＭＳ 明朝"/>
                <a:cs typeface="Comic Sans MS"/>
              </a:rPr>
              <a:t>HEGEMÓNICO</a:t>
            </a:r>
          </a:p>
          <a:p>
            <a:r>
              <a:rPr lang="es-ES" sz="2000" b="1" dirty="0" smtClean="0">
                <a:ln w="11430">
                  <a:solidFill>
                    <a:schemeClr val="accent3">
                      <a:lumMod val="50000"/>
                    </a:schemeClr>
                  </a:solidFill>
                </a:ln>
                <a:solidFill>
                  <a:srgbClr val="008000"/>
                </a:solidFill>
                <a:latin typeface="Comic Sans MS"/>
                <a:ea typeface="ＭＳ 明朝"/>
                <a:cs typeface="Comic Sans MS"/>
              </a:rPr>
              <a:t>ARITMOMORFO</a:t>
            </a:r>
            <a:endParaRPr lang="es-ES" sz="2000" b="1" dirty="0">
              <a:ln w="11430">
                <a:solidFill>
                  <a:schemeClr val="accent3">
                    <a:lumMod val="50000"/>
                  </a:schemeClr>
                </a:solidFill>
              </a:ln>
              <a:solidFill>
                <a:srgbClr val="008000"/>
              </a:solidFill>
              <a:latin typeface="Comic Sans MS"/>
              <a:ea typeface="ＭＳ 明朝"/>
              <a:cs typeface="Comic Sans MS"/>
            </a:endParaRPr>
          </a:p>
        </p:txBody>
      </p:sp>
      <p:sp>
        <p:nvSpPr>
          <p:cNvPr id="8" name="Rectángulo 7"/>
          <p:cNvSpPr/>
          <p:nvPr/>
        </p:nvSpPr>
        <p:spPr>
          <a:xfrm>
            <a:off x="2531468" y="5158044"/>
            <a:ext cx="228983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2000" b="1" dirty="0" smtClean="0">
                <a:ln w="10541" cmpd="sng">
                  <a:solidFill>
                    <a:srgbClr val="0000FF"/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Superación del relativismo cultural</a:t>
            </a:r>
            <a:endParaRPr lang="es-ES" sz="2000" b="1" dirty="0">
              <a:ln w="10541" cmpd="sng">
                <a:solidFill>
                  <a:srgbClr val="0000FF"/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13" name="Rectángulo 12"/>
          <p:cNvSpPr/>
          <p:nvPr/>
        </p:nvSpPr>
        <p:spPr>
          <a:xfrm>
            <a:off x="2306408" y="3001679"/>
            <a:ext cx="2210596" cy="1631200"/>
          </a:xfrm>
          <a:prstGeom prst="rect">
            <a:avLst/>
          </a:prstGeom>
        </p:spPr>
        <p:txBody>
          <a:bodyPr wrap="square">
            <a:prstTxWarp prst="textCircle">
              <a:avLst/>
            </a:prstTxWarp>
            <a:spAutoFit/>
          </a:bodyPr>
          <a:lstStyle/>
          <a:p>
            <a:pPr algn="ctr"/>
            <a:r>
              <a:rPr lang="es-ES" sz="2000" b="1" dirty="0" smtClean="0">
                <a:ln w="1905">
                  <a:solidFill>
                    <a:srgbClr val="953735"/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EL MUNDO COMO RELACIÓN</a:t>
            </a:r>
            <a:endParaRPr lang="es-ES" sz="2000" b="1" dirty="0">
              <a:ln w="1905">
                <a:solidFill>
                  <a:srgbClr val="953735"/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4" name="Abrir llave 13"/>
          <p:cNvSpPr/>
          <p:nvPr/>
        </p:nvSpPr>
        <p:spPr>
          <a:xfrm>
            <a:off x="2427016" y="1878904"/>
            <a:ext cx="305131" cy="4664865"/>
          </a:xfrm>
          <a:prstGeom prst="leftBrace">
            <a:avLst/>
          </a:prstGeom>
          <a:noFill/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5" name="Rectángulo 14"/>
          <p:cNvSpPr/>
          <p:nvPr/>
        </p:nvSpPr>
        <p:spPr>
          <a:xfrm>
            <a:off x="5277580" y="1544339"/>
            <a:ext cx="39497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388" indent="-179388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Exploración de pluralidad interna de la ciencia </a:t>
            </a:r>
          </a:p>
          <a:p>
            <a:pPr marL="179388" indent="-179388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Prácticas científicas de saberes alternos</a:t>
            </a:r>
          </a:p>
        </p:txBody>
      </p:sp>
      <p:sp>
        <p:nvSpPr>
          <p:cNvPr id="18" name="Rectángulo 17"/>
          <p:cNvSpPr/>
          <p:nvPr/>
        </p:nvSpPr>
        <p:spPr>
          <a:xfrm>
            <a:off x="4967458" y="3006263"/>
            <a:ext cx="4051814" cy="17543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388" indent="-179388"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Ser-humano es ser-en-</a:t>
            </a:r>
            <a:r>
              <a:rPr lang="es-ES" b="1" dirty="0" smtClean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relación</a:t>
            </a:r>
          </a:p>
          <a:p>
            <a:pPr marL="179388" indent="-179388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Dialogar: una exigencia existencial</a:t>
            </a:r>
          </a:p>
          <a:p>
            <a:pPr marL="179388" indent="-179388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Diálogo </a:t>
            </a:r>
            <a:r>
              <a:rPr lang="es-ES" b="1" dirty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es encuentro de personas en la tarea común de saber y </a:t>
            </a:r>
            <a:r>
              <a:rPr lang="es-ES" b="1" dirty="0" smtClean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actuar</a:t>
            </a:r>
            <a:endParaRPr lang="es-ES" b="1" dirty="0">
              <a:ln w="1905">
                <a:solidFill>
                  <a:schemeClr val="accent6">
                    <a:lumMod val="75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9" name="Rectángulo 18"/>
          <p:cNvSpPr/>
          <p:nvPr/>
        </p:nvSpPr>
        <p:spPr>
          <a:xfrm>
            <a:off x="4818894" y="5148407"/>
            <a:ext cx="417654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9388" indent="-179388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pluralidad no es un problema: es un “capital”</a:t>
            </a:r>
          </a:p>
          <a:p>
            <a:pPr marL="179388" indent="-179388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75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diversidad puesta en común enriquece a todos</a:t>
            </a:r>
            <a:endParaRPr lang="es-ES" b="1" dirty="0">
              <a:ln w="1905">
                <a:solidFill>
                  <a:schemeClr val="accent6">
                    <a:lumMod val="75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20" name="Abrir llave 19"/>
          <p:cNvSpPr/>
          <p:nvPr/>
        </p:nvSpPr>
        <p:spPr>
          <a:xfrm>
            <a:off x="5169480" y="1614811"/>
            <a:ext cx="305131" cy="1129857"/>
          </a:xfrm>
          <a:prstGeom prst="leftBrace">
            <a:avLst/>
          </a:prstGeom>
          <a:noFill/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Abrir llave 20"/>
          <p:cNvSpPr/>
          <p:nvPr/>
        </p:nvSpPr>
        <p:spPr>
          <a:xfrm>
            <a:off x="4865828" y="3055628"/>
            <a:ext cx="296844" cy="1605752"/>
          </a:xfrm>
          <a:prstGeom prst="leftBrace">
            <a:avLst/>
          </a:prstGeom>
          <a:noFill/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" name="Abrir llave 21"/>
          <p:cNvSpPr/>
          <p:nvPr/>
        </p:nvSpPr>
        <p:spPr>
          <a:xfrm>
            <a:off x="4636951" y="5148407"/>
            <a:ext cx="312156" cy="1200329"/>
          </a:xfrm>
          <a:prstGeom prst="leftBrace">
            <a:avLst/>
          </a:prstGeom>
          <a:noFill/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" name="Abrir llave 22"/>
          <p:cNvSpPr/>
          <p:nvPr/>
        </p:nvSpPr>
        <p:spPr>
          <a:xfrm>
            <a:off x="2372456" y="486837"/>
            <a:ext cx="305131" cy="849463"/>
          </a:xfrm>
          <a:prstGeom prst="leftBrace">
            <a:avLst/>
          </a:prstGeom>
          <a:noFill/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" name="Abrir llave 23"/>
          <p:cNvSpPr/>
          <p:nvPr/>
        </p:nvSpPr>
        <p:spPr>
          <a:xfrm flipH="1">
            <a:off x="5889728" y="486837"/>
            <a:ext cx="305131" cy="849463"/>
          </a:xfrm>
          <a:prstGeom prst="leftBrace">
            <a:avLst/>
          </a:prstGeom>
          <a:noFill/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03136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8" grpId="0"/>
      <p:bldP spid="13" grpId="0"/>
      <p:bldP spid="14" grpId="0" animBg="1"/>
      <p:bldP spid="20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ángulo 29"/>
          <p:cNvSpPr/>
          <p:nvPr/>
        </p:nvSpPr>
        <p:spPr>
          <a:xfrm>
            <a:off x="3876317" y="0"/>
            <a:ext cx="2424161" cy="6839998"/>
          </a:xfrm>
          <a:prstGeom prst="rect">
            <a:avLst/>
          </a:pr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" name="Forma libre 4"/>
          <p:cNvSpPr/>
          <p:nvPr/>
        </p:nvSpPr>
        <p:spPr>
          <a:xfrm>
            <a:off x="423323" y="3"/>
            <a:ext cx="4989224" cy="6876068"/>
          </a:xfrm>
          <a:custGeom>
            <a:avLst/>
            <a:gdLst>
              <a:gd name="connsiteX0" fmla="*/ 3531120 w 4924983"/>
              <a:gd name="connsiteY0" fmla="*/ 0 h 6876068"/>
              <a:gd name="connsiteX1" fmla="*/ 0 w 4924983"/>
              <a:gd name="connsiteY1" fmla="*/ 0 h 6876068"/>
              <a:gd name="connsiteX2" fmla="*/ 20650 w 4924983"/>
              <a:gd name="connsiteY2" fmla="*/ 6865743 h 6876068"/>
              <a:gd name="connsiteX3" fmla="*/ 4563611 w 4924983"/>
              <a:gd name="connsiteY3" fmla="*/ 6876068 h 6876068"/>
              <a:gd name="connsiteX4" fmla="*/ 4253864 w 4924983"/>
              <a:gd name="connsiteY4" fmla="*/ 6432117 h 6876068"/>
              <a:gd name="connsiteX5" fmla="*/ 4832059 w 4924983"/>
              <a:gd name="connsiteY5" fmla="*/ 6163682 h 6876068"/>
              <a:gd name="connsiteX6" fmla="*/ 4367438 w 4924983"/>
              <a:gd name="connsiteY6" fmla="*/ 5399675 h 6876068"/>
              <a:gd name="connsiteX7" fmla="*/ 4852709 w 4924983"/>
              <a:gd name="connsiteY7" fmla="*/ 5193186 h 6876068"/>
              <a:gd name="connsiteX8" fmla="*/ 3830542 w 4924983"/>
              <a:gd name="connsiteY8" fmla="*/ 4800858 h 6876068"/>
              <a:gd name="connsiteX9" fmla="*/ 3923467 w 4924983"/>
              <a:gd name="connsiteY9" fmla="*/ 4790534 h 6876068"/>
              <a:gd name="connsiteX10" fmla="*/ 4677185 w 4924983"/>
              <a:gd name="connsiteY10" fmla="*/ 4129770 h 6876068"/>
              <a:gd name="connsiteX11" fmla="*/ 4398412 w 4924983"/>
              <a:gd name="connsiteY11" fmla="*/ 3685820 h 6876068"/>
              <a:gd name="connsiteX12" fmla="*/ 4924983 w 4924983"/>
              <a:gd name="connsiteY12" fmla="*/ 3355438 h 6876068"/>
              <a:gd name="connsiteX13" fmla="*/ 4367438 w 4924983"/>
              <a:gd name="connsiteY13" fmla="*/ 1920343 h 6876068"/>
              <a:gd name="connsiteX14" fmla="*/ 4718485 w 4924983"/>
              <a:gd name="connsiteY14" fmla="*/ 1269904 h 6876068"/>
              <a:gd name="connsiteX15" fmla="*/ 3830542 w 4924983"/>
              <a:gd name="connsiteY15" fmla="*/ 856927 h 6876068"/>
              <a:gd name="connsiteX16" fmla="*/ 3871842 w 4924983"/>
              <a:gd name="connsiteY16" fmla="*/ 154866 h 6876068"/>
              <a:gd name="connsiteX17" fmla="*/ 3531120 w 4924983"/>
              <a:gd name="connsiteY17" fmla="*/ 0 h 6876068"/>
              <a:gd name="connsiteX0" fmla="*/ 3531120 w 4924983"/>
              <a:gd name="connsiteY0" fmla="*/ 0 h 6876068"/>
              <a:gd name="connsiteX1" fmla="*/ 0 w 4924983"/>
              <a:gd name="connsiteY1" fmla="*/ 0 h 6876068"/>
              <a:gd name="connsiteX2" fmla="*/ 20650 w 4924983"/>
              <a:gd name="connsiteY2" fmla="*/ 6865743 h 6876068"/>
              <a:gd name="connsiteX3" fmla="*/ 4563611 w 4924983"/>
              <a:gd name="connsiteY3" fmla="*/ 6876068 h 6876068"/>
              <a:gd name="connsiteX4" fmla="*/ 4253864 w 4924983"/>
              <a:gd name="connsiteY4" fmla="*/ 6432117 h 6876068"/>
              <a:gd name="connsiteX5" fmla="*/ 4832059 w 4924983"/>
              <a:gd name="connsiteY5" fmla="*/ 6163682 h 6876068"/>
              <a:gd name="connsiteX6" fmla="*/ 4367438 w 4924983"/>
              <a:gd name="connsiteY6" fmla="*/ 5399675 h 6876068"/>
              <a:gd name="connsiteX7" fmla="*/ 4852709 w 4924983"/>
              <a:gd name="connsiteY7" fmla="*/ 5193186 h 6876068"/>
              <a:gd name="connsiteX8" fmla="*/ 3830542 w 4924983"/>
              <a:gd name="connsiteY8" fmla="*/ 4800858 h 6876068"/>
              <a:gd name="connsiteX9" fmla="*/ 4677185 w 4924983"/>
              <a:gd name="connsiteY9" fmla="*/ 4129770 h 6876068"/>
              <a:gd name="connsiteX10" fmla="*/ 4398412 w 4924983"/>
              <a:gd name="connsiteY10" fmla="*/ 3685820 h 6876068"/>
              <a:gd name="connsiteX11" fmla="*/ 4924983 w 4924983"/>
              <a:gd name="connsiteY11" fmla="*/ 3355438 h 6876068"/>
              <a:gd name="connsiteX12" fmla="*/ 4367438 w 4924983"/>
              <a:gd name="connsiteY12" fmla="*/ 1920343 h 6876068"/>
              <a:gd name="connsiteX13" fmla="*/ 4718485 w 4924983"/>
              <a:gd name="connsiteY13" fmla="*/ 1269904 h 6876068"/>
              <a:gd name="connsiteX14" fmla="*/ 3830542 w 4924983"/>
              <a:gd name="connsiteY14" fmla="*/ 856927 h 6876068"/>
              <a:gd name="connsiteX15" fmla="*/ 3871842 w 4924983"/>
              <a:gd name="connsiteY15" fmla="*/ 154866 h 6876068"/>
              <a:gd name="connsiteX16" fmla="*/ 3531120 w 4924983"/>
              <a:gd name="connsiteY16" fmla="*/ 0 h 6876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924983" h="6876068">
                <a:moveTo>
                  <a:pt x="3531120" y="0"/>
                </a:moveTo>
                <a:lnTo>
                  <a:pt x="0" y="0"/>
                </a:lnTo>
                <a:cubicBezTo>
                  <a:pt x="6883" y="2288581"/>
                  <a:pt x="13767" y="4577162"/>
                  <a:pt x="20650" y="6865743"/>
                </a:cubicBezTo>
                <a:lnTo>
                  <a:pt x="4563611" y="6876068"/>
                </a:lnTo>
                <a:lnTo>
                  <a:pt x="4253864" y="6432117"/>
                </a:lnTo>
                <a:lnTo>
                  <a:pt x="4832059" y="6163682"/>
                </a:lnTo>
                <a:lnTo>
                  <a:pt x="4367438" y="5399675"/>
                </a:lnTo>
                <a:lnTo>
                  <a:pt x="4852709" y="5193186"/>
                </a:lnTo>
                <a:lnTo>
                  <a:pt x="3830542" y="4800858"/>
                </a:lnTo>
                <a:lnTo>
                  <a:pt x="4677185" y="4129770"/>
                </a:lnTo>
                <a:lnTo>
                  <a:pt x="4398412" y="3685820"/>
                </a:lnTo>
                <a:lnTo>
                  <a:pt x="4924983" y="3355438"/>
                </a:lnTo>
                <a:lnTo>
                  <a:pt x="4367438" y="1920343"/>
                </a:lnTo>
                <a:lnTo>
                  <a:pt x="4718485" y="1269904"/>
                </a:lnTo>
                <a:lnTo>
                  <a:pt x="3830542" y="856927"/>
                </a:lnTo>
                <a:lnTo>
                  <a:pt x="3871842" y="154866"/>
                </a:lnTo>
                <a:lnTo>
                  <a:pt x="353112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rgbClr val="FFFFFF"/>
              </a:gs>
            </a:gsLst>
            <a:path path="shape">
              <a:fillToRect l="50000" t="50000" r="50000" b="50000"/>
            </a:path>
            <a:tileRect/>
          </a:gra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15" name="Forma libre 14"/>
          <p:cNvSpPr/>
          <p:nvPr/>
        </p:nvSpPr>
        <p:spPr>
          <a:xfrm>
            <a:off x="4113749" y="3"/>
            <a:ext cx="5038557" cy="6876068"/>
          </a:xfrm>
          <a:custGeom>
            <a:avLst/>
            <a:gdLst>
              <a:gd name="connsiteX0" fmla="*/ 0 w 4966283"/>
              <a:gd name="connsiteY0" fmla="*/ 0 h 6886392"/>
              <a:gd name="connsiteX1" fmla="*/ 299423 w 4966283"/>
              <a:gd name="connsiteY1" fmla="*/ 165191 h 6886392"/>
              <a:gd name="connsiteX2" fmla="*/ 247798 w 4966283"/>
              <a:gd name="connsiteY2" fmla="*/ 856928 h 6886392"/>
              <a:gd name="connsiteX3" fmla="*/ 1177040 w 4966283"/>
              <a:gd name="connsiteY3" fmla="*/ 1269905 h 6886392"/>
              <a:gd name="connsiteX4" fmla="*/ 784693 w 4966283"/>
              <a:gd name="connsiteY4" fmla="*/ 1971966 h 6886392"/>
              <a:gd name="connsiteX5" fmla="*/ 1331914 w 4966283"/>
              <a:gd name="connsiteY5" fmla="*/ 3396736 h 6886392"/>
              <a:gd name="connsiteX6" fmla="*/ 795018 w 4966283"/>
              <a:gd name="connsiteY6" fmla="*/ 3747767 h 6886392"/>
              <a:gd name="connsiteX7" fmla="*/ 1073791 w 4966283"/>
              <a:gd name="connsiteY7" fmla="*/ 4150419 h 6886392"/>
              <a:gd name="connsiteX8" fmla="*/ 299423 w 4966283"/>
              <a:gd name="connsiteY8" fmla="*/ 4811183 h 6886392"/>
              <a:gd name="connsiteX9" fmla="*/ 1331914 w 4966283"/>
              <a:gd name="connsiteY9" fmla="*/ 5203511 h 6886392"/>
              <a:gd name="connsiteX10" fmla="*/ 795018 w 4966283"/>
              <a:gd name="connsiteY10" fmla="*/ 5482270 h 6886392"/>
              <a:gd name="connsiteX11" fmla="*/ 1259639 w 4966283"/>
              <a:gd name="connsiteY11" fmla="*/ 6194656 h 6886392"/>
              <a:gd name="connsiteX12" fmla="*/ 629820 w 4966283"/>
              <a:gd name="connsiteY12" fmla="*/ 6504389 h 6886392"/>
              <a:gd name="connsiteX13" fmla="*/ 929242 w 4966283"/>
              <a:gd name="connsiteY13" fmla="*/ 6886392 h 6886392"/>
              <a:gd name="connsiteX14" fmla="*/ 4955958 w 4966283"/>
              <a:gd name="connsiteY14" fmla="*/ 6876068 h 6886392"/>
              <a:gd name="connsiteX15" fmla="*/ 4966283 w 4966283"/>
              <a:gd name="connsiteY15" fmla="*/ 10325 h 6886392"/>
              <a:gd name="connsiteX16" fmla="*/ 51625 w 4966283"/>
              <a:gd name="connsiteY16" fmla="*/ 20649 h 6886392"/>
              <a:gd name="connsiteX0" fmla="*/ 0 w 4966283"/>
              <a:gd name="connsiteY0" fmla="*/ 0 h 6886392"/>
              <a:gd name="connsiteX1" fmla="*/ 299423 w 4966283"/>
              <a:gd name="connsiteY1" fmla="*/ 165191 h 6886392"/>
              <a:gd name="connsiteX2" fmla="*/ 247798 w 4966283"/>
              <a:gd name="connsiteY2" fmla="*/ 856928 h 6886392"/>
              <a:gd name="connsiteX3" fmla="*/ 1177040 w 4966283"/>
              <a:gd name="connsiteY3" fmla="*/ 1269905 h 6886392"/>
              <a:gd name="connsiteX4" fmla="*/ 784693 w 4966283"/>
              <a:gd name="connsiteY4" fmla="*/ 1971966 h 6886392"/>
              <a:gd name="connsiteX5" fmla="*/ 1331914 w 4966283"/>
              <a:gd name="connsiteY5" fmla="*/ 3396736 h 6886392"/>
              <a:gd name="connsiteX6" fmla="*/ 795018 w 4966283"/>
              <a:gd name="connsiteY6" fmla="*/ 3747767 h 6886392"/>
              <a:gd name="connsiteX7" fmla="*/ 1073791 w 4966283"/>
              <a:gd name="connsiteY7" fmla="*/ 4150419 h 6886392"/>
              <a:gd name="connsiteX8" fmla="*/ 299423 w 4966283"/>
              <a:gd name="connsiteY8" fmla="*/ 4811183 h 6886392"/>
              <a:gd name="connsiteX9" fmla="*/ 1331914 w 4966283"/>
              <a:gd name="connsiteY9" fmla="*/ 5203511 h 6886392"/>
              <a:gd name="connsiteX10" fmla="*/ 795018 w 4966283"/>
              <a:gd name="connsiteY10" fmla="*/ 5482270 h 6886392"/>
              <a:gd name="connsiteX11" fmla="*/ 1259639 w 4966283"/>
              <a:gd name="connsiteY11" fmla="*/ 6194656 h 6886392"/>
              <a:gd name="connsiteX12" fmla="*/ 629820 w 4966283"/>
              <a:gd name="connsiteY12" fmla="*/ 6504389 h 6886392"/>
              <a:gd name="connsiteX13" fmla="*/ 929242 w 4966283"/>
              <a:gd name="connsiteY13" fmla="*/ 6886392 h 6886392"/>
              <a:gd name="connsiteX14" fmla="*/ 4955958 w 4966283"/>
              <a:gd name="connsiteY14" fmla="*/ 6876068 h 6886392"/>
              <a:gd name="connsiteX15" fmla="*/ 4966283 w 4966283"/>
              <a:gd name="connsiteY15" fmla="*/ 10325 h 6886392"/>
              <a:gd name="connsiteX0" fmla="*/ 0 w 4966283"/>
              <a:gd name="connsiteY0" fmla="*/ 0 h 6886392"/>
              <a:gd name="connsiteX1" fmla="*/ 30975 w 4966283"/>
              <a:gd name="connsiteY1" fmla="*/ 92920 h 6886392"/>
              <a:gd name="connsiteX2" fmla="*/ 299423 w 4966283"/>
              <a:gd name="connsiteY2" fmla="*/ 165191 h 6886392"/>
              <a:gd name="connsiteX3" fmla="*/ 247798 w 4966283"/>
              <a:gd name="connsiteY3" fmla="*/ 856928 h 6886392"/>
              <a:gd name="connsiteX4" fmla="*/ 1177040 w 4966283"/>
              <a:gd name="connsiteY4" fmla="*/ 1269905 h 6886392"/>
              <a:gd name="connsiteX5" fmla="*/ 784693 w 4966283"/>
              <a:gd name="connsiteY5" fmla="*/ 1971966 h 6886392"/>
              <a:gd name="connsiteX6" fmla="*/ 1331914 w 4966283"/>
              <a:gd name="connsiteY6" fmla="*/ 3396736 h 6886392"/>
              <a:gd name="connsiteX7" fmla="*/ 795018 w 4966283"/>
              <a:gd name="connsiteY7" fmla="*/ 3747767 h 6886392"/>
              <a:gd name="connsiteX8" fmla="*/ 1073791 w 4966283"/>
              <a:gd name="connsiteY8" fmla="*/ 4150419 h 6886392"/>
              <a:gd name="connsiteX9" fmla="*/ 299423 w 4966283"/>
              <a:gd name="connsiteY9" fmla="*/ 4811183 h 6886392"/>
              <a:gd name="connsiteX10" fmla="*/ 1331914 w 4966283"/>
              <a:gd name="connsiteY10" fmla="*/ 5203511 h 6886392"/>
              <a:gd name="connsiteX11" fmla="*/ 795018 w 4966283"/>
              <a:gd name="connsiteY11" fmla="*/ 5482270 h 6886392"/>
              <a:gd name="connsiteX12" fmla="*/ 1259639 w 4966283"/>
              <a:gd name="connsiteY12" fmla="*/ 6194656 h 6886392"/>
              <a:gd name="connsiteX13" fmla="*/ 629820 w 4966283"/>
              <a:gd name="connsiteY13" fmla="*/ 6504389 h 6886392"/>
              <a:gd name="connsiteX14" fmla="*/ 929242 w 4966283"/>
              <a:gd name="connsiteY14" fmla="*/ 6886392 h 6886392"/>
              <a:gd name="connsiteX15" fmla="*/ 4955958 w 4966283"/>
              <a:gd name="connsiteY15" fmla="*/ 6876068 h 6886392"/>
              <a:gd name="connsiteX16" fmla="*/ 4966283 w 4966283"/>
              <a:gd name="connsiteY16" fmla="*/ 10325 h 6886392"/>
              <a:gd name="connsiteX0" fmla="*/ 0 w 4966283"/>
              <a:gd name="connsiteY0" fmla="*/ 0 h 6886392"/>
              <a:gd name="connsiteX1" fmla="*/ 51625 w 4966283"/>
              <a:gd name="connsiteY1" fmla="*/ 61947 h 6886392"/>
              <a:gd name="connsiteX2" fmla="*/ 299423 w 4966283"/>
              <a:gd name="connsiteY2" fmla="*/ 165191 h 6886392"/>
              <a:gd name="connsiteX3" fmla="*/ 247798 w 4966283"/>
              <a:gd name="connsiteY3" fmla="*/ 856928 h 6886392"/>
              <a:gd name="connsiteX4" fmla="*/ 1177040 w 4966283"/>
              <a:gd name="connsiteY4" fmla="*/ 1269905 h 6886392"/>
              <a:gd name="connsiteX5" fmla="*/ 784693 w 4966283"/>
              <a:gd name="connsiteY5" fmla="*/ 1971966 h 6886392"/>
              <a:gd name="connsiteX6" fmla="*/ 1331914 w 4966283"/>
              <a:gd name="connsiteY6" fmla="*/ 3396736 h 6886392"/>
              <a:gd name="connsiteX7" fmla="*/ 795018 w 4966283"/>
              <a:gd name="connsiteY7" fmla="*/ 3747767 h 6886392"/>
              <a:gd name="connsiteX8" fmla="*/ 1073791 w 4966283"/>
              <a:gd name="connsiteY8" fmla="*/ 4150419 h 6886392"/>
              <a:gd name="connsiteX9" fmla="*/ 299423 w 4966283"/>
              <a:gd name="connsiteY9" fmla="*/ 4811183 h 6886392"/>
              <a:gd name="connsiteX10" fmla="*/ 1331914 w 4966283"/>
              <a:gd name="connsiteY10" fmla="*/ 5203511 h 6886392"/>
              <a:gd name="connsiteX11" fmla="*/ 795018 w 4966283"/>
              <a:gd name="connsiteY11" fmla="*/ 5482270 h 6886392"/>
              <a:gd name="connsiteX12" fmla="*/ 1259639 w 4966283"/>
              <a:gd name="connsiteY12" fmla="*/ 6194656 h 6886392"/>
              <a:gd name="connsiteX13" fmla="*/ 629820 w 4966283"/>
              <a:gd name="connsiteY13" fmla="*/ 6504389 h 6886392"/>
              <a:gd name="connsiteX14" fmla="*/ 929242 w 4966283"/>
              <a:gd name="connsiteY14" fmla="*/ 6886392 h 6886392"/>
              <a:gd name="connsiteX15" fmla="*/ 4955958 w 4966283"/>
              <a:gd name="connsiteY15" fmla="*/ 6876068 h 6886392"/>
              <a:gd name="connsiteX16" fmla="*/ 4966283 w 4966283"/>
              <a:gd name="connsiteY16" fmla="*/ 10325 h 6886392"/>
              <a:gd name="connsiteX0" fmla="*/ 0 w 4966283"/>
              <a:gd name="connsiteY0" fmla="*/ 0 h 6886392"/>
              <a:gd name="connsiteX1" fmla="*/ 299423 w 4966283"/>
              <a:gd name="connsiteY1" fmla="*/ 165191 h 6886392"/>
              <a:gd name="connsiteX2" fmla="*/ 247798 w 4966283"/>
              <a:gd name="connsiteY2" fmla="*/ 856928 h 6886392"/>
              <a:gd name="connsiteX3" fmla="*/ 1177040 w 4966283"/>
              <a:gd name="connsiteY3" fmla="*/ 1269905 h 6886392"/>
              <a:gd name="connsiteX4" fmla="*/ 784693 w 4966283"/>
              <a:gd name="connsiteY4" fmla="*/ 1971966 h 6886392"/>
              <a:gd name="connsiteX5" fmla="*/ 1331914 w 4966283"/>
              <a:gd name="connsiteY5" fmla="*/ 3396736 h 6886392"/>
              <a:gd name="connsiteX6" fmla="*/ 795018 w 4966283"/>
              <a:gd name="connsiteY6" fmla="*/ 3747767 h 6886392"/>
              <a:gd name="connsiteX7" fmla="*/ 1073791 w 4966283"/>
              <a:gd name="connsiteY7" fmla="*/ 4150419 h 6886392"/>
              <a:gd name="connsiteX8" fmla="*/ 299423 w 4966283"/>
              <a:gd name="connsiteY8" fmla="*/ 4811183 h 6886392"/>
              <a:gd name="connsiteX9" fmla="*/ 1331914 w 4966283"/>
              <a:gd name="connsiteY9" fmla="*/ 5203511 h 6886392"/>
              <a:gd name="connsiteX10" fmla="*/ 795018 w 4966283"/>
              <a:gd name="connsiteY10" fmla="*/ 5482270 h 6886392"/>
              <a:gd name="connsiteX11" fmla="*/ 1259639 w 4966283"/>
              <a:gd name="connsiteY11" fmla="*/ 6194656 h 6886392"/>
              <a:gd name="connsiteX12" fmla="*/ 629820 w 4966283"/>
              <a:gd name="connsiteY12" fmla="*/ 6504389 h 6886392"/>
              <a:gd name="connsiteX13" fmla="*/ 929242 w 4966283"/>
              <a:gd name="connsiteY13" fmla="*/ 6886392 h 6886392"/>
              <a:gd name="connsiteX14" fmla="*/ 4955958 w 4966283"/>
              <a:gd name="connsiteY14" fmla="*/ 6876068 h 6886392"/>
              <a:gd name="connsiteX15" fmla="*/ 4966283 w 4966283"/>
              <a:gd name="connsiteY15" fmla="*/ 10325 h 6886392"/>
              <a:gd name="connsiteX0" fmla="*/ 0 w 4966283"/>
              <a:gd name="connsiteY0" fmla="*/ 0 h 6886392"/>
              <a:gd name="connsiteX1" fmla="*/ 299423 w 4966283"/>
              <a:gd name="connsiteY1" fmla="*/ 165191 h 6886392"/>
              <a:gd name="connsiteX2" fmla="*/ 247798 w 4966283"/>
              <a:gd name="connsiteY2" fmla="*/ 856928 h 6886392"/>
              <a:gd name="connsiteX3" fmla="*/ 1177040 w 4966283"/>
              <a:gd name="connsiteY3" fmla="*/ 1269905 h 6886392"/>
              <a:gd name="connsiteX4" fmla="*/ 784693 w 4966283"/>
              <a:gd name="connsiteY4" fmla="*/ 1971966 h 6886392"/>
              <a:gd name="connsiteX5" fmla="*/ 1331914 w 4966283"/>
              <a:gd name="connsiteY5" fmla="*/ 3396736 h 6886392"/>
              <a:gd name="connsiteX6" fmla="*/ 795018 w 4966283"/>
              <a:gd name="connsiteY6" fmla="*/ 3747767 h 6886392"/>
              <a:gd name="connsiteX7" fmla="*/ 1073791 w 4966283"/>
              <a:gd name="connsiteY7" fmla="*/ 4150419 h 6886392"/>
              <a:gd name="connsiteX8" fmla="*/ 299423 w 4966283"/>
              <a:gd name="connsiteY8" fmla="*/ 4811183 h 6886392"/>
              <a:gd name="connsiteX9" fmla="*/ 1331914 w 4966283"/>
              <a:gd name="connsiteY9" fmla="*/ 5203511 h 6886392"/>
              <a:gd name="connsiteX10" fmla="*/ 795018 w 4966283"/>
              <a:gd name="connsiteY10" fmla="*/ 5482270 h 6886392"/>
              <a:gd name="connsiteX11" fmla="*/ 1259639 w 4966283"/>
              <a:gd name="connsiteY11" fmla="*/ 6194656 h 6886392"/>
              <a:gd name="connsiteX12" fmla="*/ 629820 w 4966283"/>
              <a:gd name="connsiteY12" fmla="*/ 6504389 h 6886392"/>
              <a:gd name="connsiteX13" fmla="*/ 929242 w 4966283"/>
              <a:gd name="connsiteY13" fmla="*/ 6886392 h 6886392"/>
              <a:gd name="connsiteX14" fmla="*/ 4955958 w 4966283"/>
              <a:gd name="connsiteY14" fmla="*/ 6876068 h 6886392"/>
              <a:gd name="connsiteX15" fmla="*/ 4966283 w 4966283"/>
              <a:gd name="connsiteY15" fmla="*/ 10325 h 6886392"/>
              <a:gd name="connsiteX0" fmla="*/ 0 w 4966283"/>
              <a:gd name="connsiteY0" fmla="*/ 0 h 6886392"/>
              <a:gd name="connsiteX1" fmla="*/ 299423 w 4966283"/>
              <a:gd name="connsiteY1" fmla="*/ 165191 h 6886392"/>
              <a:gd name="connsiteX2" fmla="*/ 247798 w 4966283"/>
              <a:gd name="connsiteY2" fmla="*/ 856928 h 6886392"/>
              <a:gd name="connsiteX3" fmla="*/ 1177040 w 4966283"/>
              <a:gd name="connsiteY3" fmla="*/ 1269905 h 6886392"/>
              <a:gd name="connsiteX4" fmla="*/ 784693 w 4966283"/>
              <a:gd name="connsiteY4" fmla="*/ 1971966 h 6886392"/>
              <a:gd name="connsiteX5" fmla="*/ 1331914 w 4966283"/>
              <a:gd name="connsiteY5" fmla="*/ 3396736 h 6886392"/>
              <a:gd name="connsiteX6" fmla="*/ 795018 w 4966283"/>
              <a:gd name="connsiteY6" fmla="*/ 3747767 h 6886392"/>
              <a:gd name="connsiteX7" fmla="*/ 1073791 w 4966283"/>
              <a:gd name="connsiteY7" fmla="*/ 4150419 h 6886392"/>
              <a:gd name="connsiteX8" fmla="*/ 299423 w 4966283"/>
              <a:gd name="connsiteY8" fmla="*/ 4811183 h 6886392"/>
              <a:gd name="connsiteX9" fmla="*/ 1331914 w 4966283"/>
              <a:gd name="connsiteY9" fmla="*/ 5203511 h 6886392"/>
              <a:gd name="connsiteX10" fmla="*/ 795018 w 4966283"/>
              <a:gd name="connsiteY10" fmla="*/ 5482270 h 6886392"/>
              <a:gd name="connsiteX11" fmla="*/ 1259639 w 4966283"/>
              <a:gd name="connsiteY11" fmla="*/ 6194656 h 6886392"/>
              <a:gd name="connsiteX12" fmla="*/ 629820 w 4966283"/>
              <a:gd name="connsiteY12" fmla="*/ 6504389 h 6886392"/>
              <a:gd name="connsiteX13" fmla="*/ 929242 w 4966283"/>
              <a:gd name="connsiteY13" fmla="*/ 6886392 h 6886392"/>
              <a:gd name="connsiteX14" fmla="*/ 4955958 w 4966283"/>
              <a:gd name="connsiteY14" fmla="*/ 6876068 h 6886392"/>
              <a:gd name="connsiteX15" fmla="*/ 4966283 w 4966283"/>
              <a:gd name="connsiteY15" fmla="*/ 10325 h 6886392"/>
              <a:gd name="connsiteX16" fmla="*/ 0 w 4966283"/>
              <a:gd name="connsiteY16" fmla="*/ 0 h 6886392"/>
              <a:gd name="connsiteX0" fmla="*/ 0 w 4966283"/>
              <a:gd name="connsiteY0" fmla="*/ 0 h 6886392"/>
              <a:gd name="connsiteX1" fmla="*/ 268448 w 4966283"/>
              <a:gd name="connsiteY1" fmla="*/ 165191 h 6886392"/>
              <a:gd name="connsiteX2" fmla="*/ 247798 w 4966283"/>
              <a:gd name="connsiteY2" fmla="*/ 856928 h 6886392"/>
              <a:gd name="connsiteX3" fmla="*/ 1177040 w 4966283"/>
              <a:gd name="connsiteY3" fmla="*/ 1269905 h 6886392"/>
              <a:gd name="connsiteX4" fmla="*/ 784693 w 4966283"/>
              <a:gd name="connsiteY4" fmla="*/ 1971966 h 6886392"/>
              <a:gd name="connsiteX5" fmla="*/ 1331914 w 4966283"/>
              <a:gd name="connsiteY5" fmla="*/ 3396736 h 6886392"/>
              <a:gd name="connsiteX6" fmla="*/ 795018 w 4966283"/>
              <a:gd name="connsiteY6" fmla="*/ 3747767 h 6886392"/>
              <a:gd name="connsiteX7" fmla="*/ 1073791 w 4966283"/>
              <a:gd name="connsiteY7" fmla="*/ 4150419 h 6886392"/>
              <a:gd name="connsiteX8" fmla="*/ 299423 w 4966283"/>
              <a:gd name="connsiteY8" fmla="*/ 4811183 h 6886392"/>
              <a:gd name="connsiteX9" fmla="*/ 1331914 w 4966283"/>
              <a:gd name="connsiteY9" fmla="*/ 5203511 h 6886392"/>
              <a:gd name="connsiteX10" fmla="*/ 795018 w 4966283"/>
              <a:gd name="connsiteY10" fmla="*/ 5482270 h 6886392"/>
              <a:gd name="connsiteX11" fmla="*/ 1259639 w 4966283"/>
              <a:gd name="connsiteY11" fmla="*/ 6194656 h 6886392"/>
              <a:gd name="connsiteX12" fmla="*/ 629820 w 4966283"/>
              <a:gd name="connsiteY12" fmla="*/ 6504389 h 6886392"/>
              <a:gd name="connsiteX13" fmla="*/ 929242 w 4966283"/>
              <a:gd name="connsiteY13" fmla="*/ 6886392 h 6886392"/>
              <a:gd name="connsiteX14" fmla="*/ 4955958 w 4966283"/>
              <a:gd name="connsiteY14" fmla="*/ 6876068 h 6886392"/>
              <a:gd name="connsiteX15" fmla="*/ 4966283 w 4966283"/>
              <a:gd name="connsiteY15" fmla="*/ 10325 h 6886392"/>
              <a:gd name="connsiteX16" fmla="*/ 0 w 4966283"/>
              <a:gd name="connsiteY16" fmla="*/ 0 h 6886392"/>
              <a:gd name="connsiteX0" fmla="*/ 0 w 4966283"/>
              <a:gd name="connsiteY0" fmla="*/ 0 h 6886392"/>
              <a:gd name="connsiteX1" fmla="*/ 268448 w 4966283"/>
              <a:gd name="connsiteY1" fmla="*/ 165191 h 6886392"/>
              <a:gd name="connsiteX2" fmla="*/ 185849 w 4966283"/>
              <a:gd name="connsiteY2" fmla="*/ 856928 h 6886392"/>
              <a:gd name="connsiteX3" fmla="*/ 1177040 w 4966283"/>
              <a:gd name="connsiteY3" fmla="*/ 1269905 h 6886392"/>
              <a:gd name="connsiteX4" fmla="*/ 784693 w 4966283"/>
              <a:gd name="connsiteY4" fmla="*/ 1971966 h 6886392"/>
              <a:gd name="connsiteX5" fmla="*/ 1331914 w 4966283"/>
              <a:gd name="connsiteY5" fmla="*/ 3396736 h 6886392"/>
              <a:gd name="connsiteX6" fmla="*/ 795018 w 4966283"/>
              <a:gd name="connsiteY6" fmla="*/ 3747767 h 6886392"/>
              <a:gd name="connsiteX7" fmla="*/ 1073791 w 4966283"/>
              <a:gd name="connsiteY7" fmla="*/ 4150419 h 6886392"/>
              <a:gd name="connsiteX8" fmla="*/ 299423 w 4966283"/>
              <a:gd name="connsiteY8" fmla="*/ 4811183 h 6886392"/>
              <a:gd name="connsiteX9" fmla="*/ 1331914 w 4966283"/>
              <a:gd name="connsiteY9" fmla="*/ 5203511 h 6886392"/>
              <a:gd name="connsiteX10" fmla="*/ 795018 w 4966283"/>
              <a:gd name="connsiteY10" fmla="*/ 5482270 h 6886392"/>
              <a:gd name="connsiteX11" fmla="*/ 1259639 w 4966283"/>
              <a:gd name="connsiteY11" fmla="*/ 6194656 h 6886392"/>
              <a:gd name="connsiteX12" fmla="*/ 629820 w 4966283"/>
              <a:gd name="connsiteY12" fmla="*/ 6504389 h 6886392"/>
              <a:gd name="connsiteX13" fmla="*/ 929242 w 4966283"/>
              <a:gd name="connsiteY13" fmla="*/ 6886392 h 6886392"/>
              <a:gd name="connsiteX14" fmla="*/ 4955958 w 4966283"/>
              <a:gd name="connsiteY14" fmla="*/ 6876068 h 6886392"/>
              <a:gd name="connsiteX15" fmla="*/ 4966283 w 4966283"/>
              <a:gd name="connsiteY15" fmla="*/ 10325 h 6886392"/>
              <a:gd name="connsiteX16" fmla="*/ 0 w 4966283"/>
              <a:gd name="connsiteY16" fmla="*/ 0 h 6886392"/>
              <a:gd name="connsiteX0" fmla="*/ 0 w 4966283"/>
              <a:gd name="connsiteY0" fmla="*/ 0 h 6886392"/>
              <a:gd name="connsiteX1" fmla="*/ 237473 w 4966283"/>
              <a:gd name="connsiteY1" fmla="*/ 175515 h 6886392"/>
              <a:gd name="connsiteX2" fmla="*/ 185849 w 4966283"/>
              <a:gd name="connsiteY2" fmla="*/ 856928 h 6886392"/>
              <a:gd name="connsiteX3" fmla="*/ 1177040 w 4966283"/>
              <a:gd name="connsiteY3" fmla="*/ 1269905 h 6886392"/>
              <a:gd name="connsiteX4" fmla="*/ 784693 w 4966283"/>
              <a:gd name="connsiteY4" fmla="*/ 1971966 h 6886392"/>
              <a:gd name="connsiteX5" fmla="*/ 1331914 w 4966283"/>
              <a:gd name="connsiteY5" fmla="*/ 3396736 h 6886392"/>
              <a:gd name="connsiteX6" fmla="*/ 795018 w 4966283"/>
              <a:gd name="connsiteY6" fmla="*/ 3747767 h 6886392"/>
              <a:gd name="connsiteX7" fmla="*/ 1073791 w 4966283"/>
              <a:gd name="connsiteY7" fmla="*/ 4150419 h 6886392"/>
              <a:gd name="connsiteX8" fmla="*/ 299423 w 4966283"/>
              <a:gd name="connsiteY8" fmla="*/ 4811183 h 6886392"/>
              <a:gd name="connsiteX9" fmla="*/ 1331914 w 4966283"/>
              <a:gd name="connsiteY9" fmla="*/ 5203511 h 6886392"/>
              <a:gd name="connsiteX10" fmla="*/ 795018 w 4966283"/>
              <a:gd name="connsiteY10" fmla="*/ 5482270 h 6886392"/>
              <a:gd name="connsiteX11" fmla="*/ 1259639 w 4966283"/>
              <a:gd name="connsiteY11" fmla="*/ 6194656 h 6886392"/>
              <a:gd name="connsiteX12" fmla="*/ 629820 w 4966283"/>
              <a:gd name="connsiteY12" fmla="*/ 6504389 h 6886392"/>
              <a:gd name="connsiteX13" fmla="*/ 929242 w 4966283"/>
              <a:gd name="connsiteY13" fmla="*/ 6886392 h 6886392"/>
              <a:gd name="connsiteX14" fmla="*/ 4955958 w 4966283"/>
              <a:gd name="connsiteY14" fmla="*/ 6876068 h 6886392"/>
              <a:gd name="connsiteX15" fmla="*/ 4966283 w 4966283"/>
              <a:gd name="connsiteY15" fmla="*/ 10325 h 6886392"/>
              <a:gd name="connsiteX16" fmla="*/ 0 w 4966283"/>
              <a:gd name="connsiteY16" fmla="*/ 0 h 6886392"/>
              <a:gd name="connsiteX0" fmla="*/ 0 w 5038557"/>
              <a:gd name="connsiteY0" fmla="*/ 0 h 6886392"/>
              <a:gd name="connsiteX1" fmla="*/ 309747 w 5038557"/>
              <a:gd name="connsiteY1" fmla="*/ 175515 h 6886392"/>
              <a:gd name="connsiteX2" fmla="*/ 258123 w 5038557"/>
              <a:gd name="connsiteY2" fmla="*/ 856928 h 6886392"/>
              <a:gd name="connsiteX3" fmla="*/ 1249314 w 5038557"/>
              <a:gd name="connsiteY3" fmla="*/ 1269905 h 6886392"/>
              <a:gd name="connsiteX4" fmla="*/ 856967 w 5038557"/>
              <a:gd name="connsiteY4" fmla="*/ 1971966 h 6886392"/>
              <a:gd name="connsiteX5" fmla="*/ 1404188 w 5038557"/>
              <a:gd name="connsiteY5" fmla="*/ 3396736 h 6886392"/>
              <a:gd name="connsiteX6" fmla="*/ 867292 w 5038557"/>
              <a:gd name="connsiteY6" fmla="*/ 3747767 h 6886392"/>
              <a:gd name="connsiteX7" fmla="*/ 1146065 w 5038557"/>
              <a:gd name="connsiteY7" fmla="*/ 4150419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67292 w 5038557"/>
              <a:gd name="connsiteY10" fmla="*/ 5482270 h 6886392"/>
              <a:gd name="connsiteX11" fmla="*/ 1331913 w 5038557"/>
              <a:gd name="connsiteY11" fmla="*/ 6194656 h 6886392"/>
              <a:gd name="connsiteX12" fmla="*/ 702094 w 5038557"/>
              <a:gd name="connsiteY12" fmla="*/ 6504389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249314 w 5038557"/>
              <a:gd name="connsiteY3" fmla="*/ 1269905 h 6886392"/>
              <a:gd name="connsiteX4" fmla="*/ 856967 w 5038557"/>
              <a:gd name="connsiteY4" fmla="*/ 1971966 h 6886392"/>
              <a:gd name="connsiteX5" fmla="*/ 1404188 w 5038557"/>
              <a:gd name="connsiteY5" fmla="*/ 3396736 h 6886392"/>
              <a:gd name="connsiteX6" fmla="*/ 867292 w 5038557"/>
              <a:gd name="connsiteY6" fmla="*/ 3747767 h 6886392"/>
              <a:gd name="connsiteX7" fmla="*/ 1146065 w 5038557"/>
              <a:gd name="connsiteY7" fmla="*/ 4150419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67292 w 5038557"/>
              <a:gd name="connsiteY10" fmla="*/ 5482270 h 6886392"/>
              <a:gd name="connsiteX11" fmla="*/ 1331913 w 5038557"/>
              <a:gd name="connsiteY11" fmla="*/ 6194656 h 6886392"/>
              <a:gd name="connsiteX12" fmla="*/ 702094 w 5038557"/>
              <a:gd name="connsiteY12" fmla="*/ 6504389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156390 w 5038557"/>
              <a:gd name="connsiteY3" fmla="*/ 1249256 h 6886392"/>
              <a:gd name="connsiteX4" fmla="*/ 856967 w 5038557"/>
              <a:gd name="connsiteY4" fmla="*/ 1971966 h 6886392"/>
              <a:gd name="connsiteX5" fmla="*/ 1404188 w 5038557"/>
              <a:gd name="connsiteY5" fmla="*/ 3396736 h 6886392"/>
              <a:gd name="connsiteX6" fmla="*/ 867292 w 5038557"/>
              <a:gd name="connsiteY6" fmla="*/ 3747767 h 6886392"/>
              <a:gd name="connsiteX7" fmla="*/ 1146065 w 5038557"/>
              <a:gd name="connsiteY7" fmla="*/ 4150419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67292 w 5038557"/>
              <a:gd name="connsiteY10" fmla="*/ 5482270 h 6886392"/>
              <a:gd name="connsiteX11" fmla="*/ 1331913 w 5038557"/>
              <a:gd name="connsiteY11" fmla="*/ 6194656 h 6886392"/>
              <a:gd name="connsiteX12" fmla="*/ 702094 w 5038557"/>
              <a:gd name="connsiteY12" fmla="*/ 6504389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156390 w 5038557"/>
              <a:gd name="connsiteY3" fmla="*/ 1249256 h 6886392"/>
              <a:gd name="connsiteX4" fmla="*/ 815667 w 5038557"/>
              <a:gd name="connsiteY4" fmla="*/ 1920344 h 6886392"/>
              <a:gd name="connsiteX5" fmla="*/ 1404188 w 5038557"/>
              <a:gd name="connsiteY5" fmla="*/ 3396736 h 6886392"/>
              <a:gd name="connsiteX6" fmla="*/ 867292 w 5038557"/>
              <a:gd name="connsiteY6" fmla="*/ 3747767 h 6886392"/>
              <a:gd name="connsiteX7" fmla="*/ 1146065 w 5038557"/>
              <a:gd name="connsiteY7" fmla="*/ 4150419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67292 w 5038557"/>
              <a:gd name="connsiteY10" fmla="*/ 5482270 h 6886392"/>
              <a:gd name="connsiteX11" fmla="*/ 1331913 w 5038557"/>
              <a:gd name="connsiteY11" fmla="*/ 6194656 h 6886392"/>
              <a:gd name="connsiteX12" fmla="*/ 702094 w 5038557"/>
              <a:gd name="connsiteY12" fmla="*/ 6504389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156390 w 5038557"/>
              <a:gd name="connsiteY3" fmla="*/ 1249256 h 6886392"/>
              <a:gd name="connsiteX4" fmla="*/ 815667 w 5038557"/>
              <a:gd name="connsiteY4" fmla="*/ 1920344 h 6886392"/>
              <a:gd name="connsiteX5" fmla="*/ 1331913 w 5038557"/>
              <a:gd name="connsiteY5" fmla="*/ 3386411 h 6886392"/>
              <a:gd name="connsiteX6" fmla="*/ 867292 w 5038557"/>
              <a:gd name="connsiteY6" fmla="*/ 3747767 h 6886392"/>
              <a:gd name="connsiteX7" fmla="*/ 1146065 w 5038557"/>
              <a:gd name="connsiteY7" fmla="*/ 4150419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67292 w 5038557"/>
              <a:gd name="connsiteY10" fmla="*/ 5482270 h 6886392"/>
              <a:gd name="connsiteX11" fmla="*/ 1331913 w 5038557"/>
              <a:gd name="connsiteY11" fmla="*/ 6194656 h 6886392"/>
              <a:gd name="connsiteX12" fmla="*/ 702094 w 5038557"/>
              <a:gd name="connsiteY12" fmla="*/ 6504389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156390 w 5038557"/>
              <a:gd name="connsiteY3" fmla="*/ 1249256 h 6886392"/>
              <a:gd name="connsiteX4" fmla="*/ 815667 w 5038557"/>
              <a:gd name="connsiteY4" fmla="*/ 1920344 h 6886392"/>
              <a:gd name="connsiteX5" fmla="*/ 1331913 w 5038557"/>
              <a:gd name="connsiteY5" fmla="*/ 3386411 h 6886392"/>
              <a:gd name="connsiteX6" fmla="*/ 815668 w 5038557"/>
              <a:gd name="connsiteY6" fmla="*/ 3727118 h 6886392"/>
              <a:gd name="connsiteX7" fmla="*/ 1146065 w 5038557"/>
              <a:gd name="connsiteY7" fmla="*/ 4150419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67292 w 5038557"/>
              <a:gd name="connsiteY10" fmla="*/ 5482270 h 6886392"/>
              <a:gd name="connsiteX11" fmla="*/ 1331913 w 5038557"/>
              <a:gd name="connsiteY11" fmla="*/ 6194656 h 6886392"/>
              <a:gd name="connsiteX12" fmla="*/ 702094 w 5038557"/>
              <a:gd name="connsiteY12" fmla="*/ 6504389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156390 w 5038557"/>
              <a:gd name="connsiteY3" fmla="*/ 1249256 h 6886392"/>
              <a:gd name="connsiteX4" fmla="*/ 815667 w 5038557"/>
              <a:gd name="connsiteY4" fmla="*/ 1920344 h 6886392"/>
              <a:gd name="connsiteX5" fmla="*/ 1331913 w 5038557"/>
              <a:gd name="connsiteY5" fmla="*/ 3386411 h 6886392"/>
              <a:gd name="connsiteX6" fmla="*/ 815668 w 5038557"/>
              <a:gd name="connsiteY6" fmla="*/ 3727118 h 6886392"/>
              <a:gd name="connsiteX7" fmla="*/ 1125415 w 5038557"/>
              <a:gd name="connsiteY7" fmla="*/ 4160744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67292 w 5038557"/>
              <a:gd name="connsiteY10" fmla="*/ 5482270 h 6886392"/>
              <a:gd name="connsiteX11" fmla="*/ 1331913 w 5038557"/>
              <a:gd name="connsiteY11" fmla="*/ 6194656 h 6886392"/>
              <a:gd name="connsiteX12" fmla="*/ 702094 w 5038557"/>
              <a:gd name="connsiteY12" fmla="*/ 6504389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156390 w 5038557"/>
              <a:gd name="connsiteY3" fmla="*/ 1249256 h 6886392"/>
              <a:gd name="connsiteX4" fmla="*/ 815667 w 5038557"/>
              <a:gd name="connsiteY4" fmla="*/ 1920344 h 6886392"/>
              <a:gd name="connsiteX5" fmla="*/ 1331913 w 5038557"/>
              <a:gd name="connsiteY5" fmla="*/ 3386411 h 6886392"/>
              <a:gd name="connsiteX6" fmla="*/ 815668 w 5038557"/>
              <a:gd name="connsiteY6" fmla="*/ 3727118 h 6886392"/>
              <a:gd name="connsiteX7" fmla="*/ 1125415 w 5038557"/>
              <a:gd name="connsiteY7" fmla="*/ 4160744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25993 w 5038557"/>
              <a:gd name="connsiteY10" fmla="*/ 5482270 h 6886392"/>
              <a:gd name="connsiteX11" fmla="*/ 1331913 w 5038557"/>
              <a:gd name="connsiteY11" fmla="*/ 6194656 h 6886392"/>
              <a:gd name="connsiteX12" fmla="*/ 702094 w 5038557"/>
              <a:gd name="connsiteY12" fmla="*/ 6504389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156390 w 5038557"/>
              <a:gd name="connsiteY3" fmla="*/ 1249256 h 6886392"/>
              <a:gd name="connsiteX4" fmla="*/ 815667 w 5038557"/>
              <a:gd name="connsiteY4" fmla="*/ 1920344 h 6886392"/>
              <a:gd name="connsiteX5" fmla="*/ 1331913 w 5038557"/>
              <a:gd name="connsiteY5" fmla="*/ 3386411 h 6886392"/>
              <a:gd name="connsiteX6" fmla="*/ 815668 w 5038557"/>
              <a:gd name="connsiteY6" fmla="*/ 3727118 h 6886392"/>
              <a:gd name="connsiteX7" fmla="*/ 1125415 w 5038557"/>
              <a:gd name="connsiteY7" fmla="*/ 4160744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25993 w 5038557"/>
              <a:gd name="connsiteY10" fmla="*/ 5482270 h 6886392"/>
              <a:gd name="connsiteX11" fmla="*/ 1331913 w 5038557"/>
              <a:gd name="connsiteY11" fmla="*/ 6194656 h 6886392"/>
              <a:gd name="connsiteX12" fmla="*/ 819540 w 5038557"/>
              <a:gd name="connsiteY12" fmla="*/ 6432117 h 6886392"/>
              <a:gd name="connsiteX13" fmla="*/ 702094 w 5038557"/>
              <a:gd name="connsiteY13" fmla="*/ 6504389 h 6886392"/>
              <a:gd name="connsiteX14" fmla="*/ 1001516 w 5038557"/>
              <a:gd name="connsiteY14" fmla="*/ 6886392 h 6886392"/>
              <a:gd name="connsiteX15" fmla="*/ 5028232 w 5038557"/>
              <a:gd name="connsiteY15" fmla="*/ 6876068 h 6886392"/>
              <a:gd name="connsiteX16" fmla="*/ 5038557 w 5038557"/>
              <a:gd name="connsiteY16" fmla="*/ 10325 h 6886392"/>
              <a:gd name="connsiteX17" fmla="*/ 0 w 5038557"/>
              <a:gd name="connsiteY17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156390 w 5038557"/>
              <a:gd name="connsiteY3" fmla="*/ 1249256 h 6886392"/>
              <a:gd name="connsiteX4" fmla="*/ 815667 w 5038557"/>
              <a:gd name="connsiteY4" fmla="*/ 1920344 h 6886392"/>
              <a:gd name="connsiteX5" fmla="*/ 1331913 w 5038557"/>
              <a:gd name="connsiteY5" fmla="*/ 3386411 h 6886392"/>
              <a:gd name="connsiteX6" fmla="*/ 815668 w 5038557"/>
              <a:gd name="connsiteY6" fmla="*/ 3727118 h 6886392"/>
              <a:gd name="connsiteX7" fmla="*/ 1125415 w 5038557"/>
              <a:gd name="connsiteY7" fmla="*/ 4160744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25993 w 5038557"/>
              <a:gd name="connsiteY10" fmla="*/ 5482270 h 6886392"/>
              <a:gd name="connsiteX11" fmla="*/ 1331913 w 5038557"/>
              <a:gd name="connsiteY11" fmla="*/ 6194656 h 6886392"/>
              <a:gd name="connsiteX12" fmla="*/ 819540 w 5038557"/>
              <a:gd name="connsiteY12" fmla="*/ 6432117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86392"/>
              <a:gd name="connsiteX1" fmla="*/ 340722 w 5038557"/>
              <a:gd name="connsiteY1" fmla="*/ 144541 h 6886392"/>
              <a:gd name="connsiteX2" fmla="*/ 258123 w 5038557"/>
              <a:gd name="connsiteY2" fmla="*/ 856928 h 6886392"/>
              <a:gd name="connsiteX3" fmla="*/ 1156390 w 5038557"/>
              <a:gd name="connsiteY3" fmla="*/ 1249256 h 6886392"/>
              <a:gd name="connsiteX4" fmla="*/ 815667 w 5038557"/>
              <a:gd name="connsiteY4" fmla="*/ 1920344 h 6886392"/>
              <a:gd name="connsiteX5" fmla="*/ 1331913 w 5038557"/>
              <a:gd name="connsiteY5" fmla="*/ 3386411 h 6886392"/>
              <a:gd name="connsiteX6" fmla="*/ 815668 w 5038557"/>
              <a:gd name="connsiteY6" fmla="*/ 3727118 h 6886392"/>
              <a:gd name="connsiteX7" fmla="*/ 1125415 w 5038557"/>
              <a:gd name="connsiteY7" fmla="*/ 4160744 h 6886392"/>
              <a:gd name="connsiteX8" fmla="*/ 371697 w 5038557"/>
              <a:gd name="connsiteY8" fmla="*/ 4811183 h 6886392"/>
              <a:gd name="connsiteX9" fmla="*/ 1404188 w 5038557"/>
              <a:gd name="connsiteY9" fmla="*/ 5203511 h 6886392"/>
              <a:gd name="connsiteX10" fmla="*/ 825993 w 5038557"/>
              <a:gd name="connsiteY10" fmla="*/ 5482270 h 6886392"/>
              <a:gd name="connsiteX11" fmla="*/ 1331913 w 5038557"/>
              <a:gd name="connsiteY11" fmla="*/ 6194656 h 6886392"/>
              <a:gd name="connsiteX12" fmla="*/ 809215 w 5038557"/>
              <a:gd name="connsiteY12" fmla="*/ 6463091 h 6886392"/>
              <a:gd name="connsiteX13" fmla="*/ 1001516 w 5038557"/>
              <a:gd name="connsiteY13" fmla="*/ 6886392 h 6886392"/>
              <a:gd name="connsiteX14" fmla="*/ 5028232 w 5038557"/>
              <a:gd name="connsiteY14" fmla="*/ 6876068 h 6886392"/>
              <a:gd name="connsiteX15" fmla="*/ 5038557 w 5038557"/>
              <a:gd name="connsiteY15" fmla="*/ 10325 h 6886392"/>
              <a:gd name="connsiteX16" fmla="*/ 0 w 5038557"/>
              <a:gd name="connsiteY16" fmla="*/ 0 h 6886392"/>
              <a:gd name="connsiteX0" fmla="*/ 0 w 5038557"/>
              <a:gd name="connsiteY0" fmla="*/ 0 h 6876068"/>
              <a:gd name="connsiteX1" fmla="*/ 340722 w 5038557"/>
              <a:gd name="connsiteY1" fmla="*/ 144541 h 6876068"/>
              <a:gd name="connsiteX2" fmla="*/ 258123 w 5038557"/>
              <a:gd name="connsiteY2" fmla="*/ 8569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31913 w 5038557"/>
              <a:gd name="connsiteY5" fmla="*/ 3386411 h 6876068"/>
              <a:gd name="connsiteX6" fmla="*/ 815668 w 5038557"/>
              <a:gd name="connsiteY6" fmla="*/ 3727118 h 6876068"/>
              <a:gd name="connsiteX7" fmla="*/ 1125415 w 5038557"/>
              <a:gd name="connsiteY7" fmla="*/ 4160744 h 6876068"/>
              <a:gd name="connsiteX8" fmla="*/ 371697 w 5038557"/>
              <a:gd name="connsiteY8" fmla="*/ 4811183 h 6876068"/>
              <a:gd name="connsiteX9" fmla="*/ 1404188 w 5038557"/>
              <a:gd name="connsiteY9" fmla="*/ 5203511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809215 w 5038557"/>
              <a:gd name="connsiteY12" fmla="*/ 6463091 h 6876068"/>
              <a:gd name="connsiteX13" fmla="*/ 1073791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40722 w 5038557"/>
              <a:gd name="connsiteY1" fmla="*/ 144541 h 6876068"/>
              <a:gd name="connsiteX2" fmla="*/ 258123 w 5038557"/>
              <a:gd name="connsiteY2" fmla="*/ 8569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15668 w 5038557"/>
              <a:gd name="connsiteY6" fmla="*/ 3727118 h 6876068"/>
              <a:gd name="connsiteX7" fmla="*/ 1125415 w 5038557"/>
              <a:gd name="connsiteY7" fmla="*/ 4160744 h 6876068"/>
              <a:gd name="connsiteX8" fmla="*/ 371697 w 5038557"/>
              <a:gd name="connsiteY8" fmla="*/ 4811183 h 6876068"/>
              <a:gd name="connsiteX9" fmla="*/ 1404188 w 5038557"/>
              <a:gd name="connsiteY9" fmla="*/ 5203511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809215 w 5038557"/>
              <a:gd name="connsiteY12" fmla="*/ 6463091 h 6876068"/>
              <a:gd name="connsiteX13" fmla="*/ 1073791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40722 w 5038557"/>
              <a:gd name="connsiteY1" fmla="*/ 144541 h 6876068"/>
              <a:gd name="connsiteX2" fmla="*/ 258123 w 5038557"/>
              <a:gd name="connsiteY2" fmla="*/ 8569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77617 w 5038557"/>
              <a:gd name="connsiteY6" fmla="*/ 3716794 h 6876068"/>
              <a:gd name="connsiteX7" fmla="*/ 1125415 w 5038557"/>
              <a:gd name="connsiteY7" fmla="*/ 4160744 h 6876068"/>
              <a:gd name="connsiteX8" fmla="*/ 371697 w 5038557"/>
              <a:gd name="connsiteY8" fmla="*/ 4811183 h 6876068"/>
              <a:gd name="connsiteX9" fmla="*/ 1404188 w 5038557"/>
              <a:gd name="connsiteY9" fmla="*/ 5203511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809215 w 5038557"/>
              <a:gd name="connsiteY12" fmla="*/ 6463091 h 6876068"/>
              <a:gd name="connsiteX13" fmla="*/ 1073791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40722 w 5038557"/>
              <a:gd name="connsiteY1" fmla="*/ 144541 h 6876068"/>
              <a:gd name="connsiteX2" fmla="*/ 258123 w 5038557"/>
              <a:gd name="connsiteY2" fmla="*/ 8569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77617 w 5038557"/>
              <a:gd name="connsiteY6" fmla="*/ 3716794 h 6876068"/>
              <a:gd name="connsiteX7" fmla="*/ 1125415 w 5038557"/>
              <a:gd name="connsiteY7" fmla="*/ 4160744 h 6876068"/>
              <a:gd name="connsiteX8" fmla="*/ 361372 w 5038557"/>
              <a:gd name="connsiteY8" fmla="*/ 4780209 h 6876068"/>
              <a:gd name="connsiteX9" fmla="*/ 1404188 w 5038557"/>
              <a:gd name="connsiteY9" fmla="*/ 5203511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809215 w 5038557"/>
              <a:gd name="connsiteY12" fmla="*/ 6463091 h 6876068"/>
              <a:gd name="connsiteX13" fmla="*/ 1073791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40722 w 5038557"/>
              <a:gd name="connsiteY1" fmla="*/ 144541 h 6876068"/>
              <a:gd name="connsiteX2" fmla="*/ 258123 w 5038557"/>
              <a:gd name="connsiteY2" fmla="*/ 8569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77617 w 5038557"/>
              <a:gd name="connsiteY6" fmla="*/ 3716794 h 6876068"/>
              <a:gd name="connsiteX7" fmla="*/ 1125415 w 5038557"/>
              <a:gd name="connsiteY7" fmla="*/ 4160744 h 6876068"/>
              <a:gd name="connsiteX8" fmla="*/ 361372 w 5038557"/>
              <a:gd name="connsiteY8" fmla="*/ 4780209 h 6876068"/>
              <a:gd name="connsiteX9" fmla="*/ 1404188 w 5038557"/>
              <a:gd name="connsiteY9" fmla="*/ 5172538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809215 w 5038557"/>
              <a:gd name="connsiteY12" fmla="*/ 6463091 h 6876068"/>
              <a:gd name="connsiteX13" fmla="*/ 1073791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40722 w 5038557"/>
              <a:gd name="connsiteY1" fmla="*/ 144541 h 6876068"/>
              <a:gd name="connsiteX2" fmla="*/ 258123 w 5038557"/>
              <a:gd name="connsiteY2" fmla="*/ 8569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77617 w 5038557"/>
              <a:gd name="connsiteY6" fmla="*/ 3716794 h 6876068"/>
              <a:gd name="connsiteX7" fmla="*/ 1125415 w 5038557"/>
              <a:gd name="connsiteY7" fmla="*/ 4160744 h 6876068"/>
              <a:gd name="connsiteX8" fmla="*/ 361372 w 5038557"/>
              <a:gd name="connsiteY8" fmla="*/ 4780209 h 6876068"/>
              <a:gd name="connsiteX9" fmla="*/ 1404188 w 5038557"/>
              <a:gd name="connsiteY9" fmla="*/ 5172538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757591 w 5038557"/>
              <a:gd name="connsiteY12" fmla="*/ 6504389 h 6876068"/>
              <a:gd name="connsiteX13" fmla="*/ 1073791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40722 w 5038557"/>
              <a:gd name="connsiteY1" fmla="*/ 144541 h 6876068"/>
              <a:gd name="connsiteX2" fmla="*/ 258123 w 5038557"/>
              <a:gd name="connsiteY2" fmla="*/ 8569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77617 w 5038557"/>
              <a:gd name="connsiteY6" fmla="*/ 3716794 h 6876068"/>
              <a:gd name="connsiteX7" fmla="*/ 1125415 w 5038557"/>
              <a:gd name="connsiteY7" fmla="*/ 4160744 h 6876068"/>
              <a:gd name="connsiteX8" fmla="*/ 361372 w 5038557"/>
              <a:gd name="connsiteY8" fmla="*/ 4780209 h 6876068"/>
              <a:gd name="connsiteX9" fmla="*/ 1404188 w 5038557"/>
              <a:gd name="connsiteY9" fmla="*/ 5172538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757591 w 5038557"/>
              <a:gd name="connsiteY12" fmla="*/ 6463091 h 6876068"/>
              <a:gd name="connsiteX13" fmla="*/ 1073791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40722 w 5038557"/>
              <a:gd name="connsiteY1" fmla="*/ 144541 h 6876068"/>
              <a:gd name="connsiteX2" fmla="*/ 258123 w 5038557"/>
              <a:gd name="connsiteY2" fmla="*/ 8569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77617 w 5038557"/>
              <a:gd name="connsiteY6" fmla="*/ 3716794 h 6876068"/>
              <a:gd name="connsiteX7" fmla="*/ 1125415 w 5038557"/>
              <a:gd name="connsiteY7" fmla="*/ 4160744 h 6876068"/>
              <a:gd name="connsiteX8" fmla="*/ 361372 w 5038557"/>
              <a:gd name="connsiteY8" fmla="*/ 4780209 h 6876068"/>
              <a:gd name="connsiteX9" fmla="*/ 1404188 w 5038557"/>
              <a:gd name="connsiteY9" fmla="*/ 5172538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757591 w 5038557"/>
              <a:gd name="connsiteY12" fmla="*/ 6463091 h 6876068"/>
              <a:gd name="connsiteX13" fmla="*/ 1001516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40722 w 5038557"/>
              <a:gd name="connsiteY1" fmla="*/ 144541 h 6876068"/>
              <a:gd name="connsiteX2" fmla="*/ 283024 w 5038557"/>
              <a:gd name="connsiteY2" fmla="*/ 8154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77617 w 5038557"/>
              <a:gd name="connsiteY6" fmla="*/ 3716794 h 6876068"/>
              <a:gd name="connsiteX7" fmla="*/ 1125415 w 5038557"/>
              <a:gd name="connsiteY7" fmla="*/ 4160744 h 6876068"/>
              <a:gd name="connsiteX8" fmla="*/ 361372 w 5038557"/>
              <a:gd name="connsiteY8" fmla="*/ 4780209 h 6876068"/>
              <a:gd name="connsiteX9" fmla="*/ 1404188 w 5038557"/>
              <a:gd name="connsiteY9" fmla="*/ 5172538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757591 w 5038557"/>
              <a:gd name="connsiteY12" fmla="*/ 6463091 h 6876068"/>
              <a:gd name="connsiteX13" fmla="*/ 1001516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15821 w 5038557"/>
              <a:gd name="connsiteY1" fmla="*/ 144541 h 6876068"/>
              <a:gd name="connsiteX2" fmla="*/ 283024 w 5038557"/>
              <a:gd name="connsiteY2" fmla="*/ 815428 h 6876068"/>
              <a:gd name="connsiteX3" fmla="*/ 1156390 w 5038557"/>
              <a:gd name="connsiteY3" fmla="*/ 12492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77617 w 5038557"/>
              <a:gd name="connsiteY6" fmla="*/ 3716794 h 6876068"/>
              <a:gd name="connsiteX7" fmla="*/ 1125415 w 5038557"/>
              <a:gd name="connsiteY7" fmla="*/ 4160744 h 6876068"/>
              <a:gd name="connsiteX8" fmla="*/ 361372 w 5038557"/>
              <a:gd name="connsiteY8" fmla="*/ 4780209 h 6876068"/>
              <a:gd name="connsiteX9" fmla="*/ 1404188 w 5038557"/>
              <a:gd name="connsiteY9" fmla="*/ 5172538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757591 w 5038557"/>
              <a:gd name="connsiteY12" fmla="*/ 6463091 h 6876068"/>
              <a:gd name="connsiteX13" fmla="*/ 1001516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  <a:gd name="connsiteX0" fmla="*/ 0 w 5038557"/>
              <a:gd name="connsiteY0" fmla="*/ 0 h 6876068"/>
              <a:gd name="connsiteX1" fmla="*/ 315821 w 5038557"/>
              <a:gd name="connsiteY1" fmla="*/ 144541 h 6876068"/>
              <a:gd name="connsiteX2" fmla="*/ 283024 w 5038557"/>
              <a:gd name="connsiteY2" fmla="*/ 815428 h 6876068"/>
              <a:gd name="connsiteX3" fmla="*/ 1189592 w 5038557"/>
              <a:gd name="connsiteY3" fmla="*/ 1240956 h 6876068"/>
              <a:gd name="connsiteX4" fmla="*/ 815667 w 5038557"/>
              <a:gd name="connsiteY4" fmla="*/ 1920344 h 6876068"/>
              <a:gd name="connsiteX5" fmla="*/ 1393862 w 5038557"/>
              <a:gd name="connsiteY5" fmla="*/ 3407060 h 6876068"/>
              <a:gd name="connsiteX6" fmla="*/ 877617 w 5038557"/>
              <a:gd name="connsiteY6" fmla="*/ 3716794 h 6876068"/>
              <a:gd name="connsiteX7" fmla="*/ 1125415 w 5038557"/>
              <a:gd name="connsiteY7" fmla="*/ 4160744 h 6876068"/>
              <a:gd name="connsiteX8" fmla="*/ 361372 w 5038557"/>
              <a:gd name="connsiteY8" fmla="*/ 4780209 h 6876068"/>
              <a:gd name="connsiteX9" fmla="*/ 1404188 w 5038557"/>
              <a:gd name="connsiteY9" fmla="*/ 5172538 h 6876068"/>
              <a:gd name="connsiteX10" fmla="*/ 825993 w 5038557"/>
              <a:gd name="connsiteY10" fmla="*/ 5482270 h 6876068"/>
              <a:gd name="connsiteX11" fmla="*/ 1331913 w 5038557"/>
              <a:gd name="connsiteY11" fmla="*/ 6194656 h 6876068"/>
              <a:gd name="connsiteX12" fmla="*/ 757591 w 5038557"/>
              <a:gd name="connsiteY12" fmla="*/ 6463091 h 6876068"/>
              <a:gd name="connsiteX13" fmla="*/ 1001516 w 5038557"/>
              <a:gd name="connsiteY13" fmla="*/ 6865743 h 6876068"/>
              <a:gd name="connsiteX14" fmla="*/ 5028232 w 5038557"/>
              <a:gd name="connsiteY14" fmla="*/ 6876068 h 6876068"/>
              <a:gd name="connsiteX15" fmla="*/ 5038557 w 5038557"/>
              <a:gd name="connsiteY15" fmla="*/ 10325 h 6876068"/>
              <a:gd name="connsiteX16" fmla="*/ 0 w 5038557"/>
              <a:gd name="connsiteY16" fmla="*/ 0 h 6876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038557" h="6876068">
                <a:moveTo>
                  <a:pt x="0" y="0"/>
                </a:moveTo>
                <a:lnTo>
                  <a:pt x="315821" y="144541"/>
                </a:lnTo>
                <a:lnTo>
                  <a:pt x="283024" y="815428"/>
                </a:lnTo>
                <a:lnTo>
                  <a:pt x="1189592" y="1240956"/>
                </a:lnTo>
                <a:lnTo>
                  <a:pt x="815667" y="1920344"/>
                </a:lnTo>
                <a:lnTo>
                  <a:pt x="1393862" y="3407060"/>
                </a:lnTo>
                <a:lnTo>
                  <a:pt x="877617" y="3716794"/>
                </a:lnTo>
                <a:lnTo>
                  <a:pt x="1125415" y="4160744"/>
                </a:lnTo>
                <a:lnTo>
                  <a:pt x="361372" y="4780209"/>
                </a:lnTo>
                <a:lnTo>
                  <a:pt x="1404188" y="5172538"/>
                </a:lnTo>
                <a:lnTo>
                  <a:pt x="825993" y="5482270"/>
                </a:lnTo>
                <a:lnTo>
                  <a:pt x="1331913" y="6194656"/>
                </a:lnTo>
                <a:cubicBezTo>
                  <a:pt x="1133589" y="6291017"/>
                  <a:pt x="955915" y="6366730"/>
                  <a:pt x="757591" y="6463091"/>
                </a:cubicBezTo>
                <a:lnTo>
                  <a:pt x="1001516" y="6865743"/>
                </a:lnTo>
                <a:lnTo>
                  <a:pt x="5028232" y="6876068"/>
                </a:lnTo>
                <a:cubicBezTo>
                  <a:pt x="5031674" y="4587487"/>
                  <a:pt x="5035115" y="2298906"/>
                  <a:pt x="5038557" y="10325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699351"/>
              </a:gs>
              <a:gs pos="100000">
                <a:srgbClr val="FFFFFF"/>
              </a:gs>
            </a:gsLst>
            <a:path path="shape">
              <a:fillToRect l="50000" t="50000" r="50000" b="50000"/>
            </a:path>
            <a:tileRect/>
          </a:gradFill>
          <a:ln w="317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" name="Elipse 1"/>
          <p:cNvSpPr>
            <a:spLocks noChangeAspect="1"/>
          </p:cNvSpPr>
          <p:nvPr/>
        </p:nvSpPr>
        <p:spPr>
          <a:xfrm>
            <a:off x="1489288" y="1258909"/>
            <a:ext cx="2087999" cy="2064886"/>
          </a:xfrm>
          <a:prstGeom prst="ellipse">
            <a:avLst/>
          </a:prstGeom>
          <a:gradFill flip="none" rotWithShape="1">
            <a:gsLst>
              <a:gs pos="0">
                <a:srgbClr val="FF9D99"/>
              </a:gs>
              <a:gs pos="100000">
                <a:srgbClr val="FFFFFF"/>
              </a:gs>
              <a:gs pos="50000">
                <a:srgbClr val="FF0000"/>
              </a:gs>
            </a:gsLst>
            <a:path path="circle">
              <a:fillToRect l="50000" t="50000" r="50000" b="50000"/>
            </a:path>
            <a:tileRect/>
          </a:gra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" name="Rectángulo 2"/>
          <p:cNvSpPr/>
          <p:nvPr/>
        </p:nvSpPr>
        <p:spPr>
          <a:xfrm>
            <a:off x="1944493" y="2298913"/>
            <a:ext cx="1177576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2400" b="1" cap="none" spc="0" dirty="0" smtClean="0">
                <a:ln w="12700">
                  <a:solidFill>
                    <a:schemeClr val="tx1"/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latin typeface="Comic Sans MS"/>
                <a:cs typeface="Comic Sans MS"/>
              </a:rPr>
              <a:t>ciencia</a:t>
            </a:r>
            <a:endParaRPr lang="es-ES_tradnl" sz="2400" b="1" cap="none" spc="0" dirty="0">
              <a:ln w="12700">
                <a:solidFill>
                  <a:schemeClr val="tx1"/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latin typeface="Comic Sans MS"/>
              <a:cs typeface="Comic Sans MS"/>
            </a:endParaRPr>
          </a:p>
        </p:txBody>
      </p:sp>
      <p:sp>
        <p:nvSpPr>
          <p:cNvPr id="4" name="Rectángulo 3"/>
          <p:cNvSpPr>
            <a:spLocks noChangeAspect="1"/>
          </p:cNvSpPr>
          <p:nvPr/>
        </p:nvSpPr>
        <p:spPr>
          <a:xfrm rot="16200000">
            <a:off x="1705288" y="1453031"/>
            <a:ext cx="1655999" cy="1655999"/>
          </a:xfrm>
          <a:prstGeom prst="rect">
            <a:avLst/>
          </a:prstGeom>
        </p:spPr>
        <p:txBody>
          <a:bodyPr wrap="square">
            <a:prstTxWarp prst="textCircle">
              <a:avLst/>
            </a:prstTxWarp>
            <a:spAutoFit/>
          </a:bodyPr>
          <a:lstStyle/>
          <a:p>
            <a:pPr algn="ctr"/>
            <a:r>
              <a:rPr lang="es-ES_tradnl" sz="2400" b="1" spc="100" dirty="0" smtClean="0">
                <a:ln w="12700">
                  <a:solidFill>
                    <a:prstClr val="black"/>
                  </a:solidFill>
                  <a:prstDash val="solid"/>
                </a:ln>
                <a:solidFill>
                  <a:srgbClr val="EEECE1">
                    <a:tint val="85000"/>
                    <a:satMod val="155000"/>
                  </a:srgbClr>
                </a:solidFill>
                <a:latin typeface="Comic Sans MS"/>
                <a:cs typeface="Comic Sans MS"/>
              </a:rPr>
              <a:t> -unicidad–doctrina–postulados</a:t>
            </a:r>
            <a:r>
              <a:rPr lang="es-ES_tradnl" b="1" spc="100" dirty="0" smtClean="0">
                <a:ln w="12700">
                  <a:solidFill>
                    <a:schemeClr val="tx1"/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latin typeface="Comic Sans MS"/>
                <a:cs typeface="Comic Sans MS"/>
              </a:rPr>
              <a:t>-</a:t>
            </a:r>
            <a:endParaRPr lang="es-ES" spc="100" dirty="0"/>
          </a:p>
        </p:txBody>
      </p:sp>
      <p:sp>
        <p:nvSpPr>
          <p:cNvPr id="6" name="Rectángulo 5"/>
          <p:cNvSpPr/>
          <p:nvPr/>
        </p:nvSpPr>
        <p:spPr>
          <a:xfrm>
            <a:off x="2021229" y="1846735"/>
            <a:ext cx="1068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400" b="1" dirty="0">
                <a:ln w="12700">
                  <a:solidFill>
                    <a:prstClr val="black"/>
                  </a:solidFill>
                  <a:prstDash val="solid"/>
                </a:ln>
                <a:solidFill>
                  <a:srgbClr val="EEECE1">
                    <a:tint val="85000"/>
                    <a:satMod val="155000"/>
                  </a:srgbClr>
                </a:solidFill>
                <a:latin typeface="Comic Sans MS"/>
                <a:cs typeface="Comic Sans MS"/>
              </a:rPr>
              <a:t>teoría </a:t>
            </a:r>
            <a:endParaRPr lang="es-ES" dirty="0"/>
          </a:p>
        </p:txBody>
      </p:sp>
      <p:sp>
        <p:nvSpPr>
          <p:cNvPr id="7" name="Elipse 6"/>
          <p:cNvSpPr>
            <a:spLocks noChangeAspect="1"/>
          </p:cNvSpPr>
          <p:nvPr/>
        </p:nvSpPr>
        <p:spPr>
          <a:xfrm>
            <a:off x="6081767" y="1186032"/>
            <a:ext cx="2087999" cy="2064886"/>
          </a:xfrm>
          <a:prstGeom prst="ellipse">
            <a:avLst/>
          </a:prstGeom>
          <a:gradFill flip="none" rotWithShape="1">
            <a:gsLst>
              <a:gs pos="0">
                <a:srgbClr val="1BFF25"/>
              </a:gs>
              <a:gs pos="100000">
                <a:srgbClr val="FFFFFF"/>
              </a:gs>
              <a:gs pos="72000">
                <a:srgbClr val="008000"/>
              </a:gs>
            </a:gsLst>
            <a:path path="circle">
              <a:fillToRect l="50000" t="50000" r="50000" b="50000"/>
            </a:path>
            <a:tileRect/>
          </a:gra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rgbClr val="008000"/>
              </a:solidFill>
            </a:endParaRPr>
          </a:p>
        </p:txBody>
      </p:sp>
      <p:sp>
        <p:nvSpPr>
          <p:cNvPr id="8" name="Rectángulo 7"/>
          <p:cNvSpPr/>
          <p:nvPr/>
        </p:nvSpPr>
        <p:spPr>
          <a:xfrm>
            <a:off x="1942306" y="902987"/>
            <a:ext cx="12266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1600" i="1" dirty="0" err="1">
                <a:solidFill>
                  <a:prstClr val="black"/>
                </a:solidFill>
                <a:latin typeface="Comic Sans MS"/>
                <a:cs typeface="Comic Sans MS"/>
              </a:rPr>
              <a:t>exoterikos</a:t>
            </a:r>
            <a:endParaRPr lang="es-ES" dirty="0">
              <a:latin typeface="Comic Sans MS"/>
              <a:cs typeface="Comic Sans MS"/>
            </a:endParaRPr>
          </a:p>
        </p:txBody>
      </p:sp>
      <p:sp>
        <p:nvSpPr>
          <p:cNvPr id="9" name="Rectángulo 8"/>
          <p:cNvSpPr/>
          <p:nvPr/>
        </p:nvSpPr>
        <p:spPr>
          <a:xfrm>
            <a:off x="6400218" y="819784"/>
            <a:ext cx="121379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1600" i="1" dirty="0" err="1">
                <a:solidFill>
                  <a:prstClr val="black"/>
                </a:solidFill>
                <a:latin typeface="Comic Sans MS"/>
                <a:cs typeface="Comic Sans MS"/>
              </a:rPr>
              <a:t>esoterikos</a:t>
            </a:r>
            <a:endParaRPr lang="es-ES" dirty="0">
              <a:latin typeface="Comic Sans MS"/>
              <a:cs typeface="Comic Sans MS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6309790" y="527016"/>
            <a:ext cx="151599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sz="2000" dirty="0">
                <a:solidFill>
                  <a:srgbClr val="424242"/>
                </a:solidFill>
                <a:latin typeface="Comic Sans MS"/>
                <a:cs typeface="Comic Sans MS"/>
              </a:rPr>
              <a:t>ἐσωτερικός</a:t>
            </a:r>
            <a:endParaRPr lang="es-ES" sz="2000" dirty="0">
              <a:solidFill>
                <a:srgbClr val="424242"/>
              </a:solidFill>
              <a:latin typeface="Comic Sans MS"/>
              <a:cs typeface="Comic Sans MS"/>
            </a:endParaRPr>
          </a:p>
        </p:txBody>
      </p:sp>
      <p:sp>
        <p:nvSpPr>
          <p:cNvPr id="11" name="Rectángulo 10"/>
          <p:cNvSpPr/>
          <p:nvPr/>
        </p:nvSpPr>
        <p:spPr>
          <a:xfrm>
            <a:off x="1721359" y="651310"/>
            <a:ext cx="174907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sz="2000" dirty="0">
                <a:solidFill>
                  <a:srgbClr val="424242"/>
                </a:solidFill>
                <a:latin typeface="Comic Sans MS"/>
                <a:cs typeface="Comic Sans MS"/>
              </a:rPr>
              <a:t>εξωτερικός</a:t>
            </a:r>
            <a:endParaRPr lang="es-ES" sz="2000" dirty="0">
              <a:solidFill>
                <a:srgbClr val="424242"/>
              </a:solidFill>
              <a:latin typeface="Comic Sans MS"/>
              <a:cs typeface="Comic Sans MS"/>
            </a:endParaRPr>
          </a:p>
        </p:txBody>
      </p:sp>
      <p:sp>
        <p:nvSpPr>
          <p:cNvPr id="12" name="Rectángulo 11"/>
          <p:cNvSpPr>
            <a:spLocks noChangeAspect="1"/>
          </p:cNvSpPr>
          <p:nvPr/>
        </p:nvSpPr>
        <p:spPr>
          <a:xfrm rot="16200000">
            <a:off x="6242140" y="1367467"/>
            <a:ext cx="1727998" cy="1727998"/>
          </a:xfrm>
          <a:prstGeom prst="rect">
            <a:avLst/>
          </a:prstGeom>
        </p:spPr>
        <p:txBody>
          <a:bodyPr wrap="square">
            <a:prstTxWarp prst="textCircle">
              <a:avLst/>
            </a:prstTxWarp>
            <a:spAutoFit/>
          </a:bodyPr>
          <a:lstStyle/>
          <a:p>
            <a:pPr algn="ctr"/>
            <a:r>
              <a:rPr lang="es-ES_tradnl" sz="2400" b="1" spc="100" dirty="0" smtClean="0">
                <a:ln w="12700">
                  <a:solidFill>
                    <a:prstClr val="black"/>
                  </a:solidFill>
                  <a:prstDash val="solid"/>
                </a:ln>
                <a:solidFill>
                  <a:srgbClr val="EEECE1">
                    <a:tint val="85000"/>
                    <a:satMod val="155000"/>
                  </a:srgbClr>
                </a:solidFill>
                <a:latin typeface="Comic Sans MS"/>
                <a:cs typeface="Comic Sans MS"/>
              </a:rPr>
              <a:t> - Reflexión – Compartición – Recreación  </a:t>
            </a:r>
            <a:endParaRPr lang="es-ES" spc="100" dirty="0"/>
          </a:p>
        </p:txBody>
      </p:sp>
      <p:sp>
        <p:nvSpPr>
          <p:cNvPr id="13" name="Rectángulo 12"/>
          <p:cNvSpPr/>
          <p:nvPr/>
        </p:nvSpPr>
        <p:spPr>
          <a:xfrm>
            <a:off x="6659224" y="1759320"/>
            <a:ext cx="10734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400" b="1" dirty="0" smtClean="0">
                <a:ln w="12700">
                  <a:solidFill>
                    <a:prstClr val="black"/>
                  </a:solidFill>
                  <a:prstDash val="solid"/>
                </a:ln>
                <a:solidFill>
                  <a:srgbClr val="EEECE1">
                    <a:tint val="85000"/>
                    <a:satMod val="155000"/>
                  </a:srgbClr>
                </a:solidFill>
                <a:latin typeface="Comic Sans MS"/>
                <a:cs typeface="Comic Sans MS"/>
              </a:rPr>
              <a:t>utopía </a:t>
            </a:r>
            <a:endParaRPr lang="es-ES" dirty="0"/>
          </a:p>
        </p:txBody>
      </p:sp>
      <p:sp>
        <p:nvSpPr>
          <p:cNvPr id="14" name="Rectángulo 13"/>
          <p:cNvSpPr/>
          <p:nvPr/>
        </p:nvSpPr>
        <p:spPr>
          <a:xfrm>
            <a:off x="6536521" y="2154153"/>
            <a:ext cx="1318841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2400" b="1" cap="none" spc="0" dirty="0" smtClean="0">
                <a:ln w="12700">
                  <a:solidFill>
                    <a:schemeClr val="tx1"/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latin typeface="Comic Sans MS"/>
                <a:cs typeface="Comic Sans MS"/>
              </a:rPr>
              <a:t>vivencia</a:t>
            </a:r>
            <a:endParaRPr lang="es-ES_tradnl" sz="2400" b="1" cap="none" spc="0" dirty="0">
              <a:ln w="12700">
                <a:solidFill>
                  <a:schemeClr val="tx1"/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latin typeface="Comic Sans MS"/>
              <a:cs typeface="Comic Sans MS"/>
            </a:endParaRPr>
          </a:p>
        </p:txBody>
      </p:sp>
      <p:sp>
        <p:nvSpPr>
          <p:cNvPr id="16" name="Pentágono 15"/>
          <p:cNvSpPr/>
          <p:nvPr/>
        </p:nvSpPr>
        <p:spPr>
          <a:xfrm>
            <a:off x="1036902" y="3345120"/>
            <a:ext cx="1790158" cy="794980"/>
          </a:xfrm>
          <a:prstGeom prst="homePlate">
            <a:avLst/>
          </a:prstGeom>
          <a:solidFill>
            <a:srgbClr val="FFFF00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 dirty="0" smtClean="0">
                <a:ln w="1905"/>
                <a:solidFill>
                  <a:srgbClr val="00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Sujeto que conoce</a:t>
            </a:r>
            <a:endParaRPr lang="es-ES" b="1" dirty="0">
              <a:ln w="1905"/>
              <a:solidFill>
                <a:srgbClr val="000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7" name="Rectángulo 16"/>
          <p:cNvSpPr/>
          <p:nvPr/>
        </p:nvSpPr>
        <p:spPr>
          <a:xfrm>
            <a:off x="2901077" y="3345120"/>
            <a:ext cx="1460451" cy="794980"/>
          </a:xfrm>
          <a:prstGeom prst="rect">
            <a:avLst/>
          </a:prstGeom>
          <a:solidFill>
            <a:srgbClr val="8A2FA3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latin typeface="Comic Sans MS"/>
                <a:cs typeface="Comic Sans MS"/>
              </a:rPr>
              <a:t>Objeto que es conocido</a:t>
            </a:r>
            <a:endParaRPr lang="es-ES" dirty="0">
              <a:latin typeface="Comic Sans MS"/>
              <a:cs typeface="Comic Sans MS"/>
            </a:endParaRPr>
          </a:p>
        </p:txBody>
      </p:sp>
      <p:sp>
        <p:nvSpPr>
          <p:cNvPr id="18" name="Pentágono regular 17"/>
          <p:cNvSpPr>
            <a:spLocks noChangeAspect="1"/>
          </p:cNvSpPr>
          <p:nvPr/>
        </p:nvSpPr>
        <p:spPr>
          <a:xfrm>
            <a:off x="2022127" y="4016217"/>
            <a:ext cx="1287535" cy="1186494"/>
          </a:xfrm>
          <a:prstGeom prst="pentagon">
            <a:avLst/>
          </a:prstGeom>
          <a:gradFill flip="none" rotWithShape="1">
            <a:gsLst>
              <a:gs pos="0">
                <a:schemeClr val="accent6">
                  <a:lumMod val="40000"/>
                  <a:lumOff val="60000"/>
                </a:schemeClr>
              </a:gs>
              <a:gs pos="100000">
                <a:srgbClr val="FFFFFF"/>
              </a:gs>
              <a:gs pos="91000">
                <a:srgbClr val="FF6600"/>
              </a:gs>
            </a:gsLst>
            <a:path path="rect">
              <a:fillToRect l="50000" t="50000" r="50000" b="50000"/>
            </a:path>
            <a:tileRect/>
          </a:gra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dirty="0">
              <a:solidFill>
                <a:srgbClr val="000000"/>
              </a:solidFill>
            </a:endParaRPr>
          </a:p>
        </p:txBody>
      </p:sp>
      <p:sp>
        <p:nvSpPr>
          <p:cNvPr id="19" name="Rectángulo 18"/>
          <p:cNvSpPr/>
          <p:nvPr/>
        </p:nvSpPr>
        <p:spPr>
          <a:xfrm rot="16200000">
            <a:off x="2307950" y="4334023"/>
            <a:ext cx="719999" cy="722831"/>
          </a:xfrm>
          <a:prstGeom prst="rect">
            <a:avLst/>
          </a:prstGeom>
        </p:spPr>
        <p:txBody>
          <a:bodyPr wrap="none">
            <a:prstTxWarp prst="textCircle">
              <a:avLst/>
            </a:prstTxWarp>
            <a:spAutoFit/>
          </a:bodyPr>
          <a:lstStyle/>
          <a:p>
            <a:pPr lvl="0" algn="ctr"/>
            <a:r>
              <a:rPr lang="es-ES" sz="2000" b="1" spc="10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conocimiento</a:t>
            </a:r>
            <a:endParaRPr lang="es-ES" sz="2000" spc="100" dirty="0">
              <a:solidFill>
                <a:srgbClr val="000000"/>
              </a:solidFill>
              <a:effectLst/>
              <a:latin typeface="Comic Sans MS"/>
              <a:cs typeface="Comic Sans MS"/>
            </a:endParaRPr>
          </a:p>
        </p:txBody>
      </p:sp>
      <p:sp>
        <p:nvSpPr>
          <p:cNvPr id="20" name="Corazón 19"/>
          <p:cNvSpPr/>
          <p:nvPr/>
        </p:nvSpPr>
        <p:spPr>
          <a:xfrm>
            <a:off x="6443315" y="3250723"/>
            <a:ext cx="1650897" cy="1331851"/>
          </a:xfrm>
          <a:prstGeom prst="heart">
            <a:avLst/>
          </a:prstGeom>
          <a:gradFill flip="none" rotWithShape="1">
            <a:gsLst>
              <a:gs pos="0">
                <a:schemeClr val="accent2">
                  <a:lumMod val="60000"/>
                  <a:lumOff val="40000"/>
                </a:schemeClr>
              </a:gs>
              <a:gs pos="100000">
                <a:srgbClr val="FFFFFF"/>
              </a:gs>
              <a:gs pos="74000">
                <a:srgbClr val="FF00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grpSp>
        <p:nvGrpSpPr>
          <p:cNvPr id="24" name="Agrupar 23"/>
          <p:cNvGrpSpPr/>
          <p:nvPr/>
        </p:nvGrpSpPr>
        <p:grpSpPr>
          <a:xfrm>
            <a:off x="6722260" y="3533079"/>
            <a:ext cx="1155153" cy="732985"/>
            <a:chOff x="5271694" y="4918003"/>
            <a:chExt cx="1155153" cy="732982"/>
          </a:xfrm>
        </p:grpSpPr>
        <p:sp>
          <p:nvSpPr>
            <p:cNvPr id="21" name="Rectángulo 20"/>
            <p:cNvSpPr/>
            <p:nvPr/>
          </p:nvSpPr>
          <p:spPr>
            <a:xfrm rot="1740000">
              <a:off x="5343969" y="4918003"/>
              <a:ext cx="494546" cy="461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ES_tradnl" sz="2400" b="1" dirty="0" smtClean="0">
                  <a:ln w="12700">
                    <a:solidFill>
                      <a:prstClr val="black"/>
                    </a:solidFill>
                    <a:prstDash val="solid"/>
                  </a:ln>
                  <a:solidFill>
                    <a:schemeClr val="bg1"/>
                  </a:solidFill>
                  <a:latin typeface="Comic Sans MS"/>
                  <a:cs typeface="Comic Sans MS"/>
                </a:rPr>
                <a:t>su </a:t>
              </a:r>
              <a:endParaRPr lang="es-ES" dirty="0">
                <a:solidFill>
                  <a:schemeClr val="bg1"/>
                </a:solidFill>
              </a:endParaRPr>
            </a:p>
          </p:txBody>
        </p:sp>
        <p:sp>
          <p:nvSpPr>
            <p:cNvPr id="22" name="Rectángulo 21"/>
            <p:cNvSpPr/>
            <p:nvPr/>
          </p:nvSpPr>
          <p:spPr>
            <a:xfrm rot="19860000">
              <a:off x="5271694" y="5189322"/>
              <a:ext cx="529111" cy="461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ES_tradnl" sz="2400" b="1" dirty="0" err="1" smtClean="0">
                  <a:ln w="12700">
                    <a:solidFill>
                      <a:prstClr val="black"/>
                    </a:solidFill>
                    <a:prstDash val="solid"/>
                  </a:ln>
                  <a:solidFill>
                    <a:schemeClr val="bg1"/>
                  </a:solidFill>
                  <a:latin typeface="Comic Sans MS"/>
                  <a:cs typeface="Comic Sans MS"/>
                </a:rPr>
                <a:t>ob</a:t>
              </a:r>
              <a:r>
                <a:rPr lang="es-ES_tradnl" sz="2400" b="1" dirty="0" smtClean="0">
                  <a:ln w="12700">
                    <a:solidFill>
                      <a:prstClr val="black"/>
                    </a:solidFill>
                    <a:prstDash val="solid"/>
                  </a:ln>
                  <a:solidFill>
                    <a:schemeClr val="bg1"/>
                  </a:solidFill>
                  <a:latin typeface="Comic Sans MS"/>
                  <a:cs typeface="Comic Sans MS"/>
                </a:rPr>
                <a:t> </a:t>
              </a:r>
              <a:endParaRPr lang="es-ES" dirty="0">
                <a:solidFill>
                  <a:schemeClr val="bg1"/>
                </a:solidFill>
              </a:endParaRPr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5626277" y="5009467"/>
              <a:ext cx="800570" cy="461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ES_tradnl" sz="2400" b="1" dirty="0" smtClean="0">
                  <a:ln w="12700">
                    <a:solidFill>
                      <a:prstClr val="black"/>
                    </a:solidFill>
                    <a:prstDash val="solid"/>
                  </a:ln>
                  <a:solidFill>
                    <a:schemeClr val="bg1"/>
                  </a:solidFill>
                  <a:latin typeface="Comic Sans MS"/>
                  <a:cs typeface="Comic Sans MS"/>
                </a:rPr>
                <a:t>jeto </a:t>
              </a:r>
              <a:endParaRPr lang="es-ES" dirty="0">
                <a:solidFill>
                  <a:schemeClr val="bg1"/>
                </a:solidFill>
              </a:endParaRPr>
            </a:p>
          </p:txBody>
        </p:sp>
      </p:grpSp>
      <p:sp>
        <p:nvSpPr>
          <p:cNvPr id="25" name="Dodecágono 24"/>
          <p:cNvSpPr>
            <a:spLocks noChangeAspect="1"/>
          </p:cNvSpPr>
          <p:nvPr/>
        </p:nvSpPr>
        <p:spPr>
          <a:xfrm>
            <a:off x="6778918" y="4680339"/>
            <a:ext cx="1058448" cy="1080000"/>
          </a:xfrm>
          <a:prstGeom prst="dodecagon">
            <a:avLst/>
          </a:prstGeom>
          <a:gradFill flip="none" rotWithShape="1">
            <a:gsLst>
              <a:gs pos="0">
                <a:schemeClr val="accent6">
                  <a:lumMod val="40000"/>
                  <a:lumOff val="60000"/>
                </a:schemeClr>
              </a:gs>
              <a:gs pos="100000">
                <a:srgbClr val="FFFFFF"/>
              </a:gs>
              <a:gs pos="91000">
                <a:srgbClr val="FF6600"/>
              </a:gs>
            </a:gsLst>
            <a:path path="rect">
              <a:fillToRect l="50000" t="50000" r="50000" b="50000"/>
            </a:path>
            <a:tileRect/>
          </a:gra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rgbClr val="000000"/>
              </a:solidFill>
            </a:endParaRPr>
          </a:p>
        </p:txBody>
      </p:sp>
      <p:sp>
        <p:nvSpPr>
          <p:cNvPr id="26" name="Rectángulo 25"/>
          <p:cNvSpPr/>
          <p:nvPr/>
        </p:nvSpPr>
        <p:spPr>
          <a:xfrm rot="16200000">
            <a:off x="6935700" y="5060500"/>
            <a:ext cx="719999" cy="722831"/>
          </a:xfrm>
          <a:prstGeom prst="rect">
            <a:avLst/>
          </a:prstGeom>
        </p:spPr>
        <p:txBody>
          <a:bodyPr wrap="none">
            <a:prstTxWarp prst="textCircle">
              <a:avLst/>
            </a:prstTxWarp>
            <a:spAutoFit/>
          </a:bodyPr>
          <a:lstStyle/>
          <a:p>
            <a:pPr lvl="0" algn="ctr"/>
            <a:r>
              <a:rPr lang="es-ES" sz="2000" b="1" spc="100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sabiduría</a:t>
            </a:r>
            <a:endParaRPr lang="es-ES" sz="2000" spc="100" dirty="0">
              <a:solidFill>
                <a:srgbClr val="000000"/>
              </a:solidFill>
              <a:effectLst/>
              <a:latin typeface="Comic Sans MS"/>
              <a:cs typeface="Comic Sans MS"/>
            </a:endParaRPr>
          </a:p>
        </p:txBody>
      </p:sp>
      <p:sp>
        <p:nvSpPr>
          <p:cNvPr id="27" name="Rectángulo 26"/>
          <p:cNvSpPr/>
          <p:nvPr/>
        </p:nvSpPr>
        <p:spPr>
          <a:xfrm rot="16200000">
            <a:off x="193590" y="1005452"/>
            <a:ext cx="4930156" cy="3851192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Circle">
              <a:avLst/>
            </a:prstTxWarp>
            <a:spAutoFit/>
          </a:bodyPr>
          <a:lstStyle/>
          <a:p>
            <a:pPr algn="ctr"/>
            <a:r>
              <a:rPr lang="es-ES_tradnl" sz="28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RACIOCINIO EXPERIMENTACIÓN CONFIRMACIÓN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1374137" y="6123374"/>
            <a:ext cx="2592123" cy="40011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ECONOMICISMO</a:t>
            </a:r>
          </a:p>
        </p:txBody>
      </p:sp>
      <p:sp>
        <p:nvSpPr>
          <p:cNvPr id="31" name="Rectángulo 30"/>
          <p:cNvSpPr/>
          <p:nvPr/>
        </p:nvSpPr>
        <p:spPr>
          <a:xfrm>
            <a:off x="1662827" y="2912123"/>
            <a:ext cx="181592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2800" b="1" dirty="0">
                <a:ln w="12700">
                  <a:noFill/>
                  <a:prstDash val="solid"/>
                </a:ln>
                <a:solidFill>
                  <a:schemeClr val="bg1"/>
                </a:solidFill>
                <a:latin typeface="Comic Sans MS"/>
                <a:cs typeface="Comic Sans MS"/>
              </a:rPr>
              <a:t>ortodoxia</a:t>
            </a:r>
            <a:endParaRPr lang="es-ES" sz="2800" dirty="0">
              <a:ln w="12700">
                <a:noFill/>
                <a:prstDash val="solid"/>
              </a:ln>
              <a:solidFill>
                <a:schemeClr val="bg1"/>
              </a:solidFill>
            </a:endParaRPr>
          </a:p>
        </p:txBody>
      </p:sp>
      <p:sp>
        <p:nvSpPr>
          <p:cNvPr id="32" name="Rectángulo 31"/>
          <p:cNvSpPr/>
          <p:nvPr/>
        </p:nvSpPr>
        <p:spPr>
          <a:xfrm>
            <a:off x="466011" y="4469319"/>
            <a:ext cx="5726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Kant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33" name="Rectángulo 32"/>
          <p:cNvSpPr/>
          <p:nvPr/>
        </p:nvSpPr>
        <p:spPr>
          <a:xfrm>
            <a:off x="466017" y="4081143"/>
            <a:ext cx="105262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Descartes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34" name="Rectángulo 33"/>
          <p:cNvSpPr/>
          <p:nvPr/>
        </p:nvSpPr>
        <p:spPr>
          <a:xfrm>
            <a:off x="466011" y="4857494"/>
            <a:ext cx="79147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Putnam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35" name="Rectángulo 34"/>
          <p:cNvSpPr/>
          <p:nvPr/>
        </p:nvSpPr>
        <p:spPr>
          <a:xfrm>
            <a:off x="466017" y="5245671"/>
            <a:ext cx="64446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Lewis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36" name="Rectángulo 35"/>
          <p:cNvSpPr/>
          <p:nvPr/>
        </p:nvSpPr>
        <p:spPr>
          <a:xfrm>
            <a:off x="466011" y="5633847"/>
            <a:ext cx="7188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Hayek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28" name="Rectángulo 27"/>
          <p:cNvSpPr/>
          <p:nvPr/>
        </p:nvSpPr>
        <p:spPr>
          <a:xfrm>
            <a:off x="1289444" y="5703024"/>
            <a:ext cx="2734929" cy="40011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FUNCIONALISMO</a:t>
            </a:r>
          </a:p>
        </p:txBody>
      </p:sp>
      <p:sp>
        <p:nvSpPr>
          <p:cNvPr id="42" name="Rectángulo 41"/>
          <p:cNvSpPr/>
          <p:nvPr/>
        </p:nvSpPr>
        <p:spPr>
          <a:xfrm>
            <a:off x="466011" y="6022021"/>
            <a:ext cx="73703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Dewey</a:t>
            </a:r>
            <a:endParaRPr lang="es-ES" sz="1400" b="1" dirty="0">
              <a:ln w="12700">
                <a:noFill/>
                <a:prstDash val="solid"/>
              </a:ln>
              <a:solidFill>
                <a:srgbClr val="0000FF"/>
              </a:solidFill>
              <a:latin typeface="Comic Sans MS"/>
              <a:cs typeface="Comic Sans MS"/>
            </a:endParaRPr>
          </a:p>
        </p:txBody>
      </p:sp>
      <p:sp>
        <p:nvSpPr>
          <p:cNvPr id="43" name="Rectángulo 42"/>
          <p:cNvSpPr/>
          <p:nvPr/>
        </p:nvSpPr>
        <p:spPr>
          <a:xfrm>
            <a:off x="3361283" y="4374260"/>
            <a:ext cx="135017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Ludwig </a:t>
            </a:r>
          </a:p>
          <a:p>
            <a:r>
              <a:rPr lang="es-ES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Mies van </a:t>
            </a:r>
          </a:p>
          <a:p>
            <a:r>
              <a:rPr lang="es-ES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der </a:t>
            </a:r>
            <a:r>
              <a:rPr lang="es-ES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Rohe</a:t>
            </a:r>
            <a:endParaRPr lang="es-ES" sz="1400" dirty="0">
              <a:solidFill>
                <a:srgbClr val="0000FF"/>
              </a:solidFill>
            </a:endParaRPr>
          </a:p>
        </p:txBody>
      </p:sp>
      <p:sp>
        <p:nvSpPr>
          <p:cNvPr id="44" name="Rectángulo 43"/>
          <p:cNvSpPr/>
          <p:nvPr/>
        </p:nvSpPr>
        <p:spPr>
          <a:xfrm>
            <a:off x="1418653" y="5242692"/>
            <a:ext cx="2517061" cy="40011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RACIONALISMO</a:t>
            </a:r>
          </a:p>
        </p:txBody>
      </p:sp>
      <p:sp>
        <p:nvSpPr>
          <p:cNvPr id="45" name="Rectángulo 44"/>
          <p:cNvSpPr/>
          <p:nvPr/>
        </p:nvSpPr>
        <p:spPr>
          <a:xfrm>
            <a:off x="3295556" y="4111546"/>
            <a:ext cx="164817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ES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Le Corbusier</a:t>
            </a:r>
            <a:endParaRPr lang="es-ES" sz="1400" dirty="0">
              <a:solidFill>
                <a:srgbClr val="0000FF"/>
              </a:solidFill>
            </a:endParaRPr>
          </a:p>
        </p:txBody>
      </p:sp>
      <p:sp>
        <p:nvSpPr>
          <p:cNvPr id="46" name="Rectángulo 45"/>
          <p:cNvSpPr/>
          <p:nvPr/>
        </p:nvSpPr>
        <p:spPr>
          <a:xfrm>
            <a:off x="4177038" y="5330575"/>
            <a:ext cx="814446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" sz="1400" b="1" dirty="0" err="1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Gropius</a:t>
            </a:r>
            <a:endParaRPr lang="es-ES" sz="1400" b="1" dirty="0">
              <a:ln w="12700">
                <a:noFill/>
                <a:prstDash val="solid"/>
              </a:ln>
              <a:solidFill>
                <a:srgbClr val="0000FF"/>
              </a:solidFill>
              <a:latin typeface="Comic Sans MS"/>
              <a:cs typeface="Comic Sans MS"/>
            </a:endParaRPr>
          </a:p>
        </p:txBody>
      </p:sp>
      <p:sp>
        <p:nvSpPr>
          <p:cNvPr id="47" name="Rectángulo 46"/>
          <p:cNvSpPr/>
          <p:nvPr/>
        </p:nvSpPr>
        <p:spPr>
          <a:xfrm>
            <a:off x="4164809" y="5593289"/>
            <a:ext cx="832242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Sullivan</a:t>
            </a:r>
            <a:endParaRPr lang="es-ES" sz="1400" b="1" dirty="0">
              <a:ln w="12700">
                <a:noFill/>
                <a:prstDash val="solid"/>
              </a:ln>
              <a:solidFill>
                <a:srgbClr val="0000FF"/>
              </a:solidFill>
              <a:latin typeface="Comic Sans MS"/>
              <a:cs typeface="Comic Sans MS"/>
            </a:endParaRPr>
          </a:p>
        </p:txBody>
      </p:sp>
      <p:sp>
        <p:nvSpPr>
          <p:cNvPr id="48" name="Rectángulo 47"/>
          <p:cNvSpPr/>
          <p:nvPr/>
        </p:nvSpPr>
        <p:spPr>
          <a:xfrm>
            <a:off x="4247571" y="5856003"/>
            <a:ext cx="929549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Villagrán</a:t>
            </a:r>
            <a:endParaRPr lang="es-ES" sz="1400" b="1" dirty="0">
              <a:ln w="12700">
                <a:noFill/>
                <a:prstDash val="solid"/>
              </a:ln>
              <a:solidFill>
                <a:srgbClr val="0000FF"/>
              </a:solidFill>
              <a:latin typeface="Comic Sans MS"/>
              <a:cs typeface="Comic Sans MS"/>
            </a:endParaRPr>
          </a:p>
        </p:txBody>
      </p:sp>
      <p:sp>
        <p:nvSpPr>
          <p:cNvPr id="49" name="Rectángulo 48"/>
          <p:cNvSpPr/>
          <p:nvPr/>
        </p:nvSpPr>
        <p:spPr>
          <a:xfrm>
            <a:off x="3143659" y="5067861"/>
            <a:ext cx="108743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BAUHAUS</a:t>
            </a:r>
            <a:endParaRPr lang="es-ES" sz="1400" b="1" dirty="0">
              <a:ln w="12700">
                <a:noFill/>
                <a:prstDash val="solid"/>
              </a:ln>
              <a:solidFill>
                <a:srgbClr val="0000FF"/>
              </a:solidFill>
              <a:latin typeface="Comic Sans MS"/>
              <a:cs typeface="Comic Sans MS"/>
            </a:endParaRPr>
          </a:p>
        </p:txBody>
      </p:sp>
      <p:sp>
        <p:nvSpPr>
          <p:cNvPr id="50" name="Rectángulo 49"/>
          <p:cNvSpPr/>
          <p:nvPr/>
        </p:nvSpPr>
        <p:spPr>
          <a:xfrm>
            <a:off x="4157074" y="6118717"/>
            <a:ext cx="814709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Venturi</a:t>
            </a:r>
            <a:endParaRPr lang="es-ES" sz="1400" b="1" dirty="0">
              <a:ln w="12700">
                <a:noFill/>
                <a:prstDash val="solid"/>
              </a:ln>
              <a:solidFill>
                <a:srgbClr val="0000FF"/>
              </a:solidFill>
              <a:latin typeface="Comic Sans MS"/>
              <a:cs typeface="Comic Sans MS"/>
            </a:endParaRPr>
          </a:p>
        </p:txBody>
      </p:sp>
      <p:sp>
        <p:nvSpPr>
          <p:cNvPr id="51" name="Rectángulo 50"/>
          <p:cNvSpPr/>
          <p:nvPr/>
        </p:nvSpPr>
        <p:spPr>
          <a:xfrm>
            <a:off x="4126093" y="6381429"/>
            <a:ext cx="583012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Bofil</a:t>
            </a:r>
            <a:endParaRPr lang="es-ES" sz="1400" b="1" dirty="0">
              <a:ln w="12700">
                <a:noFill/>
                <a:prstDash val="solid"/>
              </a:ln>
              <a:solidFill>
                <a:srgbClr val="0000FF"/>
              </a:solidFill>
              <a:latin typeface="Comic Sans MS"/>
              <a:cs typeface="Comic Sans MS"/>
            </a:endParaRPr>
          </a:p>
        </p:txBody>
      </p:sp>
      <p:sp>
        <p:nvSpPr>
          <p:cNvPr id="52" name="Rectángulo 51"/>
          <p:cNvSpPr/>
          <p:nvPr/>
        </p:nvSpPr>
        <p:spPr>
          <a:xfrm rot="16200000">
            <a:off x="4750304" y="1007652"/>
            <a:ext cx="4907212" cy="337879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Circle">
              <a:avLst/>
            </a:prstTxWarp>
            <a:spAutoFit/>
          </a:bodyPr>
          <a:lstStyle/>
          <a:p>
            <a:pPr algn="ctr"/>
            <a:r>
              <a:rPr lang="es-ES_tradnl" sz="28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glow rad="25400">
                    <a:srgbClr val="FFFF00"/>
                  </a:glow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EXPERIENCIA + VIVENCIA + INTERSUBJETIVIDAD</a:t>
            </a:r>
          </a:p>
        </p:txBody>
      </p:sp>
      <p:sp>
        <p:nvSpPr>
          <p:cNvPr id="53" name="Rectángulo 52"/>
          <p:cNvSpPr/>
          <p:nvPr/>
        </p:nvSpPr>
        <p:spPr>
          <a:xfrm>
            <a:off x="5305949" y="4227429"/>
            <a:ext cx="741158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Varela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54" name="Rectángulo 53"/>
          <p:cNvSpPr/>
          <p:nvPr/>
        </p:nvSpPr>
        <p:spPr>
          <a:xfrm>
            <a:off x="5505149" y="4894133"/>
            <a:ext cx="1000645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Maturana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56" name="Rectángulo 55"/>
          <p:cNvSpPr/>
          <p:nvPr/>
        </p:nvSpPr>
        <p:spPr>
          <a:xfrm>
            <a:off x="5314249" y="5227485"/>
            <a:ext cx="1025892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_tradnl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Vasilachis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57" name="Rectángulo 56"/>
          <p:cNvSpPr/>
          <p:nvPr/>
        </p:nvSpPr>
        <p:spPr>
          <a:xfrm>
            <a:off x="5530049" y="5560837"/>
            <a:ext cx="1031765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_tradnl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Zemelman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58" name="Rectángulo 57"/>
          <p:cNvSpPr/>
          <p:nvPr/>
        </p:nvSpPr>
        <p:spPr>
          <a:xfrm>
            <a:off x="5480249" y="5894189"/>
            <a:ext cx="1684250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González Pedrero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59" name="Rectángulo 58"/>
          <p:cNvSpPr/>
          <p:nvPr/>
        </p:nvSpPr>
        <p:spPr>
          <a:xfrm>
            <a:off x="5247849" y="6227540"/>
            <a:ext cx="616500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Rioja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60" name="Rectángulo 59"/>
          <p:cNvSpPr/>
          <p:nvPr/>
        </p:nvSpPr>
        <p:spPr>
          <a:xfrm>
            <a:off x="7726525" y="4304324"/>
            <a:ext cx="142984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Efraín Recinos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61" name="Rectángulo 60"/>
          <p:cNvSpPr/>
          <p:nvPr/>
        </p:nvSpPr>
        <p:spPr>
          <a:xfrm>
            <a:off x="7466075" y="4633994"/>
            <a:ext cx="169029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Antonio Ochoa P.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62" name="Rectángulo 61"/>
          <p:cNvSpPr/>
          <p:nvPr/>
        </p:nvSpPr>
        <p:spPr>
          <a:xfrm>
            <a:off x="7830320" y="4963664"/>
            <a:ext cx="132605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Rafael </a:t>
            </a:r>
            <a:r>
              <a:rPr lang="es-ES_tradnl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Viñoly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63" name="Rectángulo 62"/>
          <p:cNvSpPr/>
          <p:nvPr/>
        </p:nvSpPr>
        <p:spPr>
          <a:xfrm>
            <a:off x="7829969" y="5293334"/>
            <a:ext cx="132640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Eladio </a:t>
            </a:r>
            <a:r>
              <a:rPr lang="es-ES_tradnl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Dieste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64" name="Rectángulo 63"/>
          <p:cNvSpPr/>
          <p:nvPr/>
        </p:nvSpPr>
        <p:spPr>
          <a:xfrm>
            <a:off x="8064296" y="5623004"/>
            <a:ext cx="109207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César </a:t>
            </a:r>
            <a:r>
              <a:rPr lang="es-ES_tradnl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Pelli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65" name="Rectángulo 64"/>
          <p:cNvSpPr/>
          <p:nvPr/>
        </p:nvSpPr>
        <p:spPr>
          <a:xfrm>
            <a:off x="7820677" y="5952674"/>
            <a:ext cx="133569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Daniel Bonilla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66" name="Rectángulo 65"/>
          <p:cNvSpPr/>
          <p:nvPr/>
        </p:nvSpPr>
        <p:spPr>
          <a:xfrm>
            <a:off x="7136983" y="6282345"/>
            <a:ext cx="201939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Luis Barragán </a:t>
            </a:r>
            <a:r>
              <a:rPr lang="es-ES_tradnl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Morfín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67" name="Rectángulo 66"/>
          <p:cNvSpPr/>
          <p:nvPr/>
        </p:nvSpPr>
        <p:spPr>
          <a:xfrm>
            <a:off x="4538478" y="4560781"/>
            <a:ext cx="2670297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s-ES_tradnl" sz="1400" b="1" dirty="0" err="1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Boaventura</a:t>
            </a:r>
            <a:r>
              <a:rPr lang="es-ES_tradnl" sz="1400" b="1" dirty="0" smtClean="0">
                <a:ln w="12700">
                  <a:noFill/>
                  <a:prstDash val="solid"/>
                </a:ln>
                <a:solidFill>
                  <a:srgbClr val="0000FF"/>
                </a:solidFill>
                <a:latin typeface="Comic Sans MS"/>
                <a:cs typeface="Comic Sans MS"/>
              </a:rPr>
              <a:t> de Souza Santos</a:t>
            </a:r>
            <a:endParaRPr lang="es-ES" sz="1400" dirty="0">
              <a:ln w="12700">
                <a:noFill/>
                <a:prstDash val="solid"/>
              </a:ln>
              <a:solidFill>
                <a:srgbClr val="0000FF"/>
              </a:solidFill>
            </a:endParaRPr>
          </a:p>
        </p:txBody>
      </p:sp>
      <p:sp>
        <p:nvSpPr>
          <p:cNvPr id="68" name="Rectángulo 67"/>
          <p:cNvSpPr/>
          <p:nvPr/>
        </p:nvSpPr>
        <p:spPr>
          <a:xfrm>
            <a:off x="6175774" y="5718293"/>
            <a:ext cx="2098000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CONVIVENCIA</a:t>
            </a:r>
          </a:p>
        </p:txBody>
      </p:sp>
      <p:sp>
        <p:nvSpPr>
          <p:cNvPr id="69" name="Rectángulo 68"/>
          <p:cNvSpPr/>
          <p:nvPr/>
        </p:nvSpPr>
        <p:spPr>
          <a:xfrm>
            <a:off x="6183038" y="6041902"/>
            <a:ext cx="2083473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SOLIDARIDAD</a:t>
            </a:r>
          </a:p>
        </p:txBody>
      </p:sp>
      <p:sp>
        <p:nvSpPr>
          <p:cNvPr id="70" name="CuadroTexto 69"/>
          <p:cNvSpPr txBox="1"/>
          <p:nvPr/>
        </p:nvSpPr>
        <p:spPr>
          <a:xfrm>
            <a:off x="6408668" y="6581130"/>
            <a:ext cx="263337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050" dirty="0" smtClean="0">
                <a:solidFill>
                  <a:schemeClr val="bg1">
                    <a:lumMod val="50000"/>
                  </a:schemeClr>
                </a:solidFill>
                <a:latin typeface="Comic Sans MS"/>
                <a:cs typeface="Comic Sans MS"/>
              </a:rPr>
              <a:t> </a:t>
            </a:r>
            <a:r>
              <a:rPr lang="es-ES" sz="1050" b="1" i="0" dirty="0" smtClean="0">
                <a:solidFill>
                  <a:schemeClr val="bg1">
                    <a:lumMod val="50000"/>
                  </a:schemeClr>
                </a:solidFill>
                <a:latin typeface="Comic Sans MS"/>
                <a:ea typeface="Lucida Grande"/>
                <a:cs typeface="Comic Sans MS"/>
              </a:rPr>
              <a:t>® </a:t>
            </a:r>
            <a:r>
              <a:rPr lang="es-ES" sz="1050" dirty="0" smtClean="0">
                <a:solidFill>
                  <a:schemeClr val="bg1">
                    <a:lumMod val="50000"/>
                  </a:schemeClr>
                </a:solidFill>
                <a:latin typeface="Comic Sans MS"/>
                <a:cs typeface="Comic Sans MS"/>
              </a:rPr>
              <a:t>Luis</a:t>
            </a:r>
            <a:r>
              <a:rPr lang="es-ES" sz="1050" baseline="0" dirty="0" smtClean="0">
                <a:solidFill>
                  <a:schemeClr val="bg1">
                    <a:lumMod val="50000"/>
                  </a:schemeClr>
                </a:solidFill>
                <a:latin typeface="Comic Sans MS"/>
                <a:cs typeface="Comic Sans MS"/>
              </a:rPr>
              <a:t> G. Benavides Ilizaliturri. 2014</a:t>
            </a:r>
            <a:endParaRPr lang="es-ES" sz="1050" dirty="0">
              <a:solidFill>
                <a:schemeClr val="bg1">
                  <a:lumMod val="50000"/>
                </a:schemeClr>
              </a:solidFill>
              <a:latin typeface="Comic Sans MS"/>
              <a:cs typeface="Comic Sans MS"/>
            </a:endParaRPr>
          </a:p>
        </p:txBody>
      </p:sp>
      <p:sp>
        <p:nvSpPr>
          <p:cNvPr id="71" name="Rectángulo 70"/>
          <p:cNvSpPr/>
          <p:nvPr/>
        </p:nvSpPr>
        <p:spPr>
          <a:xfrm>
            <a:off x="6183789" y="6317190"/>
            <a:ext cx="2081970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2000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AUTOPOIESIS</a:t>
            </a:r>
          </a:p>
        </p:txBody>
      </p:sp>
    </p:spTree>
    <p:extLst>
      <p:ext uri="{BB962C8B-B14F-4D97-AF65-F5344CB8AC3E}">
        <p14:creationId xmlns:p14="http://schemas.microsoft.com/office/powerpoint/2010/main" val="3582532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15" grpId="0" animBg="1"/>
      <p:bldP spid="2" grpId="0" animBg="1"/>
      <p:bldP spid="3" grpId="0"/>
      <p:bldP spid="4" grpId="0"/>
      <p:bldP spid="6" grpId="0"/>
      <p:bldP spid="7" grpId="0" animBg="1"/>
      <p:bldP spid="8" grpId="0"/>
      <p:bldP spid="9" grpId="0"/>
      <p:bldP spid="10" grpId="0"/>
      <p:bldP spid="11" grpId="0"/>
      <p:bldP spid="12" grpId="0"/>
      <p:bldP spid="13" grpId="0"/>
      <p:bldP spid="14" grpId="0"/>
      <p:bldP spid="16" grpId="0" animBg="1"/>
      <p:bldP spid="17" grpId="0" animBg="1"/>
      <p:bldP spid="18" grpId="0" animBg="1"/>
      <p:bldP spid="19" grpId="0"/>
      <p:bldP spid="20" grpId="0" animBg="1"/>
      <p:bldP spid="25" grpId="0" animBg="1"/>
      <p:bldP spid="26" grpId="0"/>
      <p:bldP spid="27" grpId="0"/>
      <p:bldP spid="29" grpId="0"/>
      <p:bldP spid="31" grpId="0"/>
      <p:bldP spid="32" grpId="0"/>
      <p:bldP spid="33" grpId="0"/>
      <p:bldP spid="34" grpId="0"/>
      <p:bldP spid="35" grpId="0"/>
      <p:bldP spid="36" grpId="0"/>
      <p:bldP spid="28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ángulo 12"/>
          <p:cNvSpPr/>
          <p:nvPr/>
        </p:nvSpPr>
        <p:spPr>
          <a:xfrm>
            <a:off x="6900200" y="1734292"/>
            <a:ext cx="1970049" cy="1412680"/>
          </a:xfrm>
          <a:prstGeom prst="rect">
            <a:avLst/>
          </a:prstGeom>
          <a:gradFill flip="none" rotWithShape="1">
            <a:gsLst>
              <a:gs pos="0">
                <a:srgbClr val="2FDFD9">
                  <a:alpha val="30000"/>
                </a:srgbClr>
              </a:gs>
              <a:gs pos="100000">
                <a:srgbClr val="FFFFFF">
                  <a:alpha val="30000"/>
                </a:srgbClr>
              </a:gs>
            </a:gsLst>
            <a:path path="rect">
              <a:fillToRect l="100000" t="100000"/>
            </a:path>
            <a:tileRect r="-100000" b="-100000"/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" name="Rectángulo 1"/>
          <p:cNvSpPr/>
          <p:nvPr/>
        </p:nvSpPr>
        <p:spPr>
          <a:xfrm>
            <a:off x="1404305" y="272450"/>
            <a:ext cx="6903094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400" b="1" dirty="0" smtClean="0">
                <a:ln w="11430">
                  <a:solidFill>
                    <a:srgbClr val="953735"/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Variación epocal cualitativa de la visión arquitectónica de espacios  educativos </a:t>
            </a:r>
            <a:endParaRPr lang="es-ES_tradnl" sz="2400" b="1" dirty="0">
              <a:ln w="11430">
                <a:solidFill>
                  <a:srgbClr val="953735"/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515629" y="1177160"/>
            <a:ext cx="386449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_tradnl" sz="2400" b="1" dirty="0" smtClean="0">
                <a:ln w="11430">
                  <a:solidFill>
                    <a:srgbClr val="000000"/>
                  </a:solidFill>
                </a:ln>
                <a:solidFill>
                  <a:srgbClr val="0000FF"/>
                </a:solidFill>
                <a:latin typeface="Comic Sans MS"/>
                <a:cs typeface="Comic Sans MS"/>
              </a:rPr>
              <a:t>Cambio de paradigma</a:t>
            </a:r>
            <a:endParaRPr lang="es-ES" dirty="0"/>
          </a:p>
        </p:txBody>
      </p:sp>
      <p:sp>
        <p:nvSpPr>
          <p:cNvPr id="4" name="Rectángulo 3"/>
          <p:cNvSpPr/>
          <p:nvPr/>
        </p:nvSpPr>
        <p:spPr>
          <a:xfrm>
            <a:off x="515623" y="2878570"/>
            <a:ext cx="449211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_tradnl" sz="2400" b="1" dirty="0" smtClean="0">
                <a:ln w="11430">
                  <a:solidFill>
                    <a:srgbClr val="000000"/>
                  </a:solidFill>
                </a:ln>
                <a:solidFill>
                  <a:srgbClr val="0000FF"/>
                </a:solidFill>
                <a:latin typeface="Comic Sans MS"/>
                <a:cs typeface="Comic Sans MS"/>
              </a:rPr>
              <a:t>Revolución epistemológica</a:t>
            </a:r>
            <a:endParaRPr lang="es-ES" dirty="0"/>
          </a:p>
        </p:txBody>
      </p:sp>
      <p:sp>
        <p:nvSpPr>
          <p:cNvPr id="5" name="Rectángulo 4"/>
          <p:cNvSpPr/>
          <p:nvPr/>
        </p:nvSpPr>
        <p:spPr>
          <a:xfrm>
            <a:off x="515623" y="4765959"/>
            <a:ext cx="74097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_tradnl" sz="2400" b="1" dirty="0" smtClean="0">
                <a:ln w="11430">
                  <a:solidFill>
                    <a:srgbClr val="000000"/>
                  </a:solidFill>
                </a:ln>
                <a:solidFill>
                  <a:srgbClr val="0000FF"/>
                </a:solidFill>
                <a:latin typeface="Comic Sans MS"/>
                <a:cs typeface="Comic Sans MS"/>
              </a:rPr>
              <a:t>Refundación de la arquitectura educativa</a:t>
            </a:r>
            <a:endParaRPr lang="es-ES" dirty="0"/>
          </a:p>
        </p:txBody>
      </p:sp>
      <p:sp>
        <p:nvSpPr>
          <p:cNvPr id="6" name="Marco 5"/>
          <p:cNvSpPr/>
          <p:nvPr/>
        </p:nvSpPr>
        <p:spPr>
          <a:xfrm>
            <a:off x="6787789" y="1644425"/>
            <a:ext cx="2170054" cy="1597012"/>
          </a:xfrm>
          <a:prstGeom prst="frame">
            <a:avLst>
              <a:gd name="adj1" fmla="val 8631"/>
            </a:avLst>
          </a:prstGeom>
          <a:gradFill flip="none" rotWithShape="1">
            <a:gsLst>
              <a:gs pos="0">
                <a:srgbClr val="FFD110"/>
              </a:gs>
              <a:gs pos="100000">
                <a:srgbClr val="FFFFFF"/>
              </a:gs>
              <a:gs pos="50000">
                <a:srgbClr val="FFD110"/>
              </a:gs>
              <a:gs pos="75000">
                <a:srgbClr val="FFFF00"/>
              </a:gs>
            </a:gsLst>
            <a:path path="rect">
              <a:fillToRect r="100000" b="100000"/>
            </a:path>
            <a:tileRect l="-100000" t="-100000"/>
          </a:gradFill>
          <a:ln>
            <a:solidFill>
              <a:schemeClr val="accent6">
                <a:lumMod val="75000"/>
              </a:schemeClr>
            </a:solidFill>
          </a:ln>
          <a:effectLst>
            <a:outerShdw dist="23000" dir="3060000" rotWithShape="0">
              <a:srgbClr val="800000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tx1"/>
              </a:solidFill>
            </a:endParaRPr>
          </a:p>
        </p:txBody>
      </p:sp>
      <p:sp>
        <p:nvSpPr>
          <p:cNvPr id="7" name="Rectángulo 6"/>
          <p:cNvSpPr/>
          <p:nvPr/>
        </p:nvSpPr>
        <p:spPr>
          <a:xfrm>
            <a:off x="6918195" y="1850696"/>
            <a:ext cx="1952048" cy="1200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ES_tradnl" sz="2400" b="1" dirty="0" smtClean="0">
                <a:ln w="11430">
                  <a:solidFill>
                    <a:schemeClr val="accent3">
                      <a:lumMod val="50000"/>
                    </a:schemeClr>
                  </a:solidFill>
                </a:ln>
                <a:solidFill>
                  <a:srgbClr val="008000"/>
                </a:solidFill>
                <a:latin typeface="Comic Sans MS"/>
                <a:cs typeface="Comic Sans MS"/>
              </a:rPr>
              <a:t>Paradigma histórico personalista</a:t>
            </a:r>
            <a:endParaRPr lang="es-ES" dirty="0">
              <a:ln w="11430">
                <a:solidFill>
                  <a:schemeClr val="accent3">
                    <a:lumMod val="50000"/>
                  </a:schemeClr>
                </a:solidFill>
              </a:ln>
              <a:solidFill>
                <a:srgbClr val="008000"/>
              </a:solidFill>
            </a:endParaRPr>
          </a:p>
        </p:txBody>
      </p:sp>
      <p:sp>
        <p:nvSpPr>
          <p:cNvPr id="8" name="Rectángulo 7"/>
          <p:cNvSpPr/>
          <p:nvPr/>
        </p:nvSpPr>
        <p:spPr>
          <a:xfrm>
            <a:off x="832564" y="1778057"/>
            <a:ext cx="5357617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Clarificar enfoque y objetivo: 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Definición del lugar epistemológico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Educación “en situación”</a:t>
            </a:r>
          </a:p>
        </p:txBody>
      </p:sp>
      <p:sp>
        <p:nvSpPr>
          <p:cNvPr id="9" name="Rectángulo 8"/>
          <p:cNvSpPr/>
          <p:nvPr/>
        </p:nvSpPr>
        <p:spPr>
          <a:xfrm>
            <a:off x="832564" y="3360238"/>
            <a:ext cx="7398355" cy="13542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experiencia humana: saber cultural, saber “científico”, sistematización, intersubjetividad: redes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Nuevos lenguajes y diseños verdaderamente educativos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Más hacia el “para qué” y menos hacia el “por qué”.</a:t>
            </a:r>
            <a:endParaRPr lang="es-ES" dirty="0"/>
          </a:p>
        </p:txBody>
      </p:sp>
      <p:sp>
        <p:nvSpPr>
          <p:cNvPr id="10" name="Rectángulo 9"/>
          <p:cNvSpPr/>
          <p:nvPr/>
        </p:nvSpPr>
        <p:spPr>
          <a:xfrm>
            <a:off x="832558" y="5236713"/>
            <a:ext cx="6927660" cy="1431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Amplia participación social: el pueblo sabe lo que necesita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Diversidad metodológica: Positiva / discursiva / aplicativa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Transdisciplinariedad:  </a:t>
            </a:r>
          </a:p>
          <a:p>
            <a:pPr marL="177800" indent="-177800">
              <a:spcAft>
                <a:spcPts val="600"/>
              </a:spcAft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Articulación prospectiva.</a:t>
            </a:r>
            <a:endParaRPr lang="es-ES" dirty="0"/>
          </a:p>
        </p:txBody>
      </p:sp>
      <p:sp>
        <p:nvSpPr>
          <p:cNvPr id="11" name="Rectángulo 10"/>
          <p:cNvSpPr/>
          <p:nvPr/>
        </p:nvSpPr>
        <p:spPr>
          <a:xfrm>
            <a:off x="4805858" y="1635681"/>
            <a:ext cx="169790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7800" lvl="0" indent="-177800">
              <a:buFont typeface="Arial"/>
              <a:buChar char="•"/>
            </a:pPr>
            <a:r>
              <a:rPr lang="es-ES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Especulativo</a:t>
            </a:r>
          </a:p>
          <a:p>
            <a:pPr marL="177800" lvl="0" indent="-177800">
              <a:buFont typeface="Arial"/>
              <a:buChar char="•"/>
            </a:pPr>
            <a:r>
              <a:rPr lang="es-ES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Práctico</a:t>
            </a:r>
            <a:endParaRPr lang="es-ES" b="1" dirty="0">
              <a:ln w="1905">
                <a:solidFill>
                  <a:srgbClr val="F79646">
                    <a:lumMod val="50000"/>
                  </a:srgbClr>
                </a:solidFill>
              </a:ln>
              <a:gradFill>
                <a:gsLst>
                  <a:gs pos="0">
                    <a:srgbClr val="F79646">
                      <a:shade val="20000"/>
                      <a:satMod val="200000"/>
                    </a:srgbClr>
                  </a:gs>
                  <a:gs pos="78000">
                    <a:srgbClr val="F79646">
                      <a:tint val="90000"/>
                      <a:shade val="89000"/>
                      <a:satMod val="220000"/>
                    </a:srgbClr>
                  </a:gs>
                  <a:gs pos="100000">
                    <a:srgbClr val="F79646">
                      <a:tint val="12000"/>
                      <a:satMod val="255000"/>
                    </a:srgb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2" name="Abrir llave 11"/>
          <p:cNvSpPr/>
          <p:nvPr/>
        </p:nvSpPr>
        <p:spPr>
          <a:xfrm>
            <a:off x="4730130" y="1778057"/>
            <a:ext cx="125722" cy="372100"/>
          </a:xfrm>
          <a:prstGeom prst="leftBrace">
            <a:avLst/>
          </a:prstGeom>
          <a:ln w="38100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" name="Rectángulo 13"/>
          <p:cNvSpPr/>
          <p:nvPr/>
        </p:nvSpPr>
        <p:spPr>
          <a:xfrm>
            <a:off x="3756390" y="5875059"/>
            <a:ext cx="273664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7800" lvl="0" indent="-177800">
              <a:buFont typeface="Arial"/>
              <a:buChar char="•"/>
            </a:pPr>
            <a:r>
              <a:rPr lang="es-ES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Pensamiento complejo</a:t>
            </a:r>
          </a:p>
          <a:p>
            <a:pPr marL="177800" lvl="0" indent="-177800">
              <a:buFont typeface="Arial"/>
              <a:buChar char="•"/>
            </a:pPr>
            <a:r>
              <a:rPr lang="es-ES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Sistema complejo</a:t>
            </a:r>
          </a:p>
        </p:txBody>
      </p:sp>
      <p:sp>
        <p:nvSpPr>
          <p:cNvPr id="15" name="Abrir llave 14"/>
          <p:cNvSpPr/>
          <p:nvPr/>
        </p:nvSpPr>
        <p:spPr>
          <a:xfrm>
            <a:off x="3654205" y="5943701"/>
            <a:ext cx="125722" cy="432000"/>
          </a:xfrm>
          <a:prstGeom prst="leftBrace">
            <a:avLst/>
          </a:prstGeom>
          <a:ln w="38100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36788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6" grpId="0" animBg="1"/>
      <p:bldP spid="12" grpId="0" animBg="1"/>
      <p:bldP spid="1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Agrupar 76"/>
          <p:cNvGrpSpPr/>
          <p:nvPr/>
        </p:nvGrpSpPr>
        <p:grpSpPr>
          <a:xfrm>
            <a:off x="370148" y="0"/>
            <a:ext cx="8748000" cy="6491262"/>
            <a:chOff x="429085" y="11118"/>
            <a:chExt cx="8748000" cy="6491262"/>
          </a:xfrm>
        </p:grpSpPr>
        <p:sp>
          <p:nvSpPr>
            <p:cNvPr id="55" name="Rectángulo 54"/>
            <p:cNvSpPr/>
            <p:nvPr/>
          </p:nvSpPr>
          <p:spPr>
            <a:xfrm>
              <a:off x="1766675" y="5979160"/>
              <a:ext cx="5727149" cy="523220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pPr algn="ctr"/>
              <a:r>
                <a:rPr lang="es-ES_tradnl" sz="2800" b="1" dirty="0" err="1" smtClean="0">
                  <a:ln w="11430"/>
                  <a:gradFill>
                    <a:gsLst>
                      <a:gs pos="0">
                        <a:schemeClr val="accent2">
                          <a:tint val="70000"/>
                          <a:satMod val="245000"/>
                        </a:schemeClr>
                      </a:gs>
                      <a:gs pos="75000">
                        <a:schemeClr val="accent2">
                          <a:tint val="90000"/>
                          <a:shade val="60000"/>
                          <a:satMod val="240000"/>
                        </a:schemeClr>
                      </a:gs>
                      <a:gs pos="100000">
                        <a:schemeClr val="accent2">
                          <a:tint val="100000"/>
                          <a:shade val="50000"/>
                          <a:satMod val="24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Neuro</a:t>
              </a:r>
              <a:r>
                <a:rPr lang="es-ES_tradnl" sz="2800" b="1" dirty="0" smtClean="0">
                  <a:ln w="11430"/>
                  <a:gradFill>
                    <a:gsLst>
                      <a:gs pos="0">
                        <a:schemeClr val="accent2">
                          <a:tint val="70000"/>
                          <a:satMod val="245000"/>
                        </a:schemeClr>
                      </a:gs>
                      <a:gs pos="75000">
                        <a:schemeClr val="accent2">
                          <a:tint val="90000"/>
                          <a:shade val="60000"/>
                          <a:satMod val="240000"/>
                        </a:schemeClr>
                      </a:gs>
                      <a:gs pos="100000">
                        <a:schemeClr val="accent2">
                          <a:tint val="100000"/>
                          <a:shade val="50000"/>
                          <a:satMod val="240000"/>
                        </a:schemeClr>
                      </a:gs>
                    </a:gsLst>
                    <a:lin ang="5400000"/>
                  </a:gradFill>
                  <a:latin typeface="Comic Sans MS"/>
                  <a:cs typeface="Comic Sans MS"/>
                </a:rPr>
                <a:t>-arquitectura y educación</a:t>
              </a:r>
              <a:endParaRPr lang="es-ES_tradnl" sz="28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endParaRPr>
            </a:p>
          </p:txBody>
        </p:sp>
        <p:grpSp>
          <p:nvGrpSpPr>
            <p:cNvPr id="68" name="Agrupar 67"/>
            <p:cNvGrpSpPr/>
            <p:nvPr/>
          </p:nvGrpSpPr>
          <p:grpSpPr>
            <a:xfrm>
              <a:off x="429085" y="200688"/>
              <a:ext cx="8748000" cy="5746954"/>
              <a:chOff x="319882" y="-156941"/>
              <a:chExt cx="8748000" cy="5746954"/>
            </a:xfrm>
          </p:grpSpPr>
          <p:sp>
            <p:nvSpPr>
              <p:cNvPr id="32" name="Forma libre 31"/>
              <p:cNvSpPr/>
              <p:nvPr/>
            </p:nvSpPr>
            <p:spPr>
              <a:xfrm>
                <a:off x="358062" y="612387"/>
                <a:ext cx="8709820" cy="4977626"/>
              </a:xfrm>
              <a:custGeom>
                <a:avLst/>
                <a:gdLst>
                  <a:gd name="connsiteX0" fmla="*/ 4364524 w 9195241"/>
                  <a:gd name="connsiteY0" fmla="*/ 0 h 3239114"/>
                  <a:gd name="connsiteX1" fmla="*/ 6590994 w 9195241"/>
                  <a:gd name="connsiteY1" fmla="*/ 32150 h 3239114"/>
                  <a:gd name="connsiteX2" fmla="*/ 9195241 w 9195241"/>
                  <a:gd name="connsiteY2" fmla="*/ 2363026 h 3239114"/>
                  <a:gd name="connsiteX3" fmla="*/ 9171127 w 9195241"/>
                  <a:gd name="connsiteY3" fmla="*/ 3223039 h 3239114"/>
                  <a:gd name="connsiteX4" fmla="*/ 40189 w 9195241"/>
                  <a:gd name="connsiteY4" fmla="*/ 3239114 h 3239114"/>
                  <a:gd name="connsiteX5" fmla="*/ 0 w 9195241"/>
                  <a:gd name="connsiteY5" fmla="*/ 2073676 h 3239114"/>
                  <a:gd name="connsiteX6" fmla="*/ 4364524 w 9195241"/>
                  <a:gd name="connsiteY6" fmla="*/ 0 h 3239114"/>
                  <a:gd name="connsiteX0" fmla="*/ 4389419 w 9220136"/>
                  <a:gd name="connsiteY0" fmla="*/ 0 h 3247137"/>
                  <a:gd name="connsiteX1" fmla="*/ 6615889 w 9220136"/>
                  <a:gd name="connsiteY1" fmla="*/ 32150 h 3247137"/>
                  <a:gd name="connsiteX2" fmla="*/ 9220136 w 9220136"/>
                  <a:gd name="connsiteY2" fmla="*/ 2363026 h 3247137"/>
                  <a:gd name="connsiteX3" fmla="*/ 9196022 w 9220136"/>
                  <a:gd name="connsiteY3" fmla="*/ 3223039 h 3247137"/>
                  <a:gd name="connsiteX4" fmla="*/ 0 w 9220136"/>
                  <a:gd name="connsiteY4" fmla="*/ 3247137 h 3247137"/>
                  <a:gd name="connsiteX5" fmla="*/ 24895 w 9220136"/>
                  <a:gd name="connsiteY5" fmla="*/ 2073676 h 3247137"/>
                  <a:gd name="connsiteX6" fmla="*/ 4389419 w 9220136"/>
                  <a:gd name="connsiteY6" fmla="*/ 0 h 3247137"/>
                  <a:gd name="connsiteX0" fmla="*/ 4415453 w 9246170"/>
                  <a:gd name="connsiteY0" fmla="*/ 0 h 3239114"/>
                  <a:gd name="connsiteX1" fmla="*/ 6641923 w 9246170"/>
                  <a:gd name="connsiteY1" fmla="*/ 32150 h 3239114"/>
                  <a:gd name="connsiteX2" fmla="*/ 9246170 w 9246170"/>
                  <a:gd name="connsiteY2" fmla="*/ 2363026 h 3239114"/>
                  <a:gd name="connsiteX3" fmla="*/ 9222056 w 9246170"/>
                  <a:gd name="connsiteY3" fmla="*/ 3223039 h 3239114"/>
                  <a:gd name="connsiteX4" fmla="*/ 0 w 9246170"/>
                  <a:gd name="connsiteY4" fmla="*/ 3239114 h 3239114"/>
                  <a:gd name="connsiteX5" fmla="*/ 50929 w 9246170"/>
                  <a:gd name="connsiteY5" fmla="*/ 2073676 h 3239114"/>
                  <a:gd name="connsiteX6" fmla="*/ 4415453 w 9246170"/>
                  <a:gd name="connsiteY6" fmla="*/ 0 h 3239114"/>
                  <a:gd name="connsiteX0" fmla="*/ 4364524 w 9195241"/>
                  <a:gd name="connsiteY0" fmla="*/ 0 h 3239114"/>
                  <a:gd name="connsiteX1" fmla="*/ 6590994 w 9195241"/>
                  <a:gd name="connsiteY1" fmla="*/ 32150 h 3239114"/>
                  <a:gd name="connsiteX2" fmla="*/ 9195241 w 9195241"/>
                  <a:gd name="connsiteY2" fmla="*/ 2363026 h 3239114"/>
                  <a:gd name="connsiteX3" fmla="*/ 9171127 w 9195241"/>
                  <a:gd name="connsiteY3" fmla="*/ 3223039 h 3239114"/>
                  <a:gd name="connsiteX4" fmla="*/ 7030 w 9195241"/>
                  <a:gd name="connsiteY4" fmla="*/ 3239114 h 3239114"/>
                  <a:gd name="connsiteX5" fmla="*/ 0 w 9195241"/>
                  <a:gd name="connsiteY5" fmla="*/ 2073676 h 3239114"/>
                  <a:gd name="connsiteX6" fmla="*/ 4364524 w 9195241"/>
                  <a:gd name="connsiteY6" fmla="*/ 0 h 3239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95241" h="3239114">
                    <a:moveTo>
                      <a:pt x="4364524" y="0"/>
                    </a:moveTo>
                    <a:lnTo>
                      <a:pt x="6590994" y="32150"/>
                    </a:lnTo>
                    <a:lnTo>
                      <a:pt x="9195241" y="2363026"/>
                    </a:lnTo>
                    <a:lnTo>
                      <a:pt x="9171127" y="3223039"/>
                    </a:lnTo>
                    <a:lnTo>
                      <a:pt x="7030" y="3239114"/>
                    </a:lnTo>
                    <a:cubicBezTo>
                      <a:pt x="4687" y="2850635"/>
                      <a:pt x="2343" y="2462155"/>
                      <a:pt x="0" y="2073676"/>
                    </a:cubicBezTo>
                    <a:lnTo>
                      <a:pt x="4364524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  <a:alpha val="91000"/>
                </a:schemeClr>
              </a:solidFill>
              <a:ln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87" name="Agrupar 86"/>
              <p:cNvGrpSpPr/>
              <p:nvPr/>
            </p:nvGrpSpPr>
            <p:grpSpPr>
              <a:xfrm>
                <a:off x="7177139" y="1693067"/>
                <a:ext cx="1274051" cy="1613992"/>
                <a:chOff x="7166971" y="2708643"/>
                <a:chExt cx="1345057" cy="1703948"/>
              </a:xfrm>
            </p:grpSpPr>
            <p:sp>
              <p:nvSpPr>
                <p:cNvPr id="88" name="Rectángulo 87"/>
                <p:cNvSpPr/>
                <p:nvPr/>
              </p:nvSpPr>
              <p:spPr>
                <a:xfrm>
                  <a:off x="7166971" y="2708643"/>
                  <a:ext cx="1345057" cy="1703948"/>
                </a:xfrm>
                <a:prstGeom prst="rect">
                  <a:avLst/>
                </a:prstGeom>
                <a:solidFill>
                  <a:schemeClr val="tx1"/>
                </a:solidFill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89" name="Rectángulo 88"/>
                <p:cNvSpPr/>
                <p:nvPr/>
              </p:nvSpPr>
              <p:spPr>
                <a:xfrm>
                  <a:off x="7191085" y="4073171"/>
                  <a:ext cx="1274794" cy="277638"/>
                </a:xfrm>
                <a:prstGeom prst="rect">
                  <a:avLst/>
                </a:prstGeom>
                <a:pattFill prst="ltVert">
                  <a:fgClr>
                    <a:schemeClr val="accent6">
                      <a:lumMod val="75000"/>
                    </a:schemeClr>
                  </a:fgClr>
                  <a:bgClr>
                    <a:schemeClr val="accent2">
                      <a:lumMod val="75000"/>
                    </a:schemeClr>
                  </a:bgClr>
                </a:pattFill>
                <a:ln w="3175" cmpd="sng"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90" name="Rectángulo 89"/>
                <p:cNvSpPr/>
                <p:nvPr/>
              </p:nvSpPr>
              <p:spPr>
                <a:xfrm>
                  <a:off x="7191085" y="2793585"/>
                  <a:ext cx="1274794" cy="277638"/>
                </a:xfrm>
                <a:prstGeom prst="rect">
                  <a:avLst/>
                </a:prstGeom>
                <a:pattFill prst="ltVert">
                  <a:fgClr>
                    <a:schemeClr val="accent6">
                      <a:lumMod val="75000"/>
                    </a:schemeClr>
                  </a:fgClr>
                  <a:bgClr>
                    <a:schemeClr val="accent2">
                      <a:lumMod val="75000"/>
                    </a:schemeClr>
                  </a:bgClr>
                </a:pattFill>
                <a:ln w="3175" cmpd="sng"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91" name="Rectángulo 90"/>
                <p:cNvSpPr/>
                <p:nvPr/>
              </p:nvSpPr>
              <p:spPr>
                <a:xfrm>
                  <a:off x="7191085" y="3113482"/>
                  <a:ext cx="1274794" cy="277638"/>
                </a:xfrm>
                <a:prstGeom prst="rect">
                  <a:avLst/>
                </a:prstGeom>
                <a:pattFill prst="ltVert">
                  <a:fgClr>
                    <a:schemeClr val="accent6">
                      <a:lumMod val="75000"/>
                    </a:schemeClr>
                  </a:fgClr>
                  <a:bgClr>
                    <a:schemeClr val="accent2">
                      <a:lumMod val="75000"/>
                    </a:schemeClr>
                  </a:bgClr>
                </a:pattFill>
                <a:ln w="3175" cmpd="sng"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92" name="Rectángulo 91"/>
                <p:cNvSpPr/>
                <p:nvPr/>
              </p:nvSpPr>
              <p:spPr>
                <a:xfrm>
                  <a:off x="7191085" y="3433379"/>
                  <a:ext cx="1274794" cy="277638"/>
                </a:xfrm>
                <a:prstGeom prst="rect">
                  <a:avLst/>
                </a:prstGeom>
                <a:pattFill prst="ltVert">
                  <a:fgClr>
                    <a:schemeClr val="accent6">
                      <a:lumMod val="75000"/>
                    </a:schemeClr>
                  </a:fgClr>
                  <a:bgClr>
                    <a:schemeClr val="accent2">
                      <a:lumMod val="75000"/>
                    </a:schemeClr>
                  </a:bgClr>
                </a:pattFill>
                <a:ln w="3175" cmpd="sng"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93" name="Rectángulo 92"/>
                <p:cNvSpPr/>
                <p:nvPr/>
              </p:nvSpPr>
              <p:spPr>
                <a:xfrm>
                  <a:off x="7191085" y="3753276"/>
                  <a:ext cx="1274794" cy="277638"/>
                </a:xfrm>
                <a:prstGeom prst="rect">
                  <a:avLst/>
                </a:prstGeom>
                <a:pattFill prst="ltVert">
                  <a:fgClr>
                    <a:schemeClr val="accent6">
                      <a:lumMod val="75000"/>
                    </a:schemeClr>
                  </a:fgClr>
                  <a:bgClr>
                    <a:schemeClr val="accent2">
                      <a:lumMod val="75000"/>
                    </a:schemeClr>
                  </a:bgClr>
                </a:pattFill>
                <a:ln w="3175" cmpd="sng">
                  <a:solidFill>
                    <a:srgbClr val="A6A6A6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94" name="Rectángulo 93"/>
                <p:cNvSpPr/>
                <p:nvPr/>
              </p:nvSpPr>
              <p:spPr>
                <a:xfrm rot="5400000">
                  <a:off x="6819533" y="3574215"/>
                  <a:ext cx="1583998" cy="35998"/>
                </a:xfrm>
                <a:prstGeom prst="rect">
                  <a:avLst/>
                </a:prstGeom>
                <a:solidFill>
                  <a:srgbClr val="000000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95" name="Rectángulo 94"/>
                <p:cNvSpPr/>
                <p:nvPr/>
              </p:nvSpPr>
              <p:spPr>
                <a:xfrm rot="5400000">
                  <a:off x="7270356" y="3566501"/>
                  <a:ext cx="1583998" cy="35998"/>
                </a:xfrm>
                <a:prstGeom prst="rect">
                  <a:avLst/>
                </a:prstGeom>
                <a:solidFill>
                  <a:srgbClr val="000000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sp>
            <p:nvSpPr>
              <p:cNvPr id="34" name="Forma libre 33"/>
              <p:cNvSpPr/>
              <p:nvPr/>
            </p:nvSpPr>
            <p:spPr>
              <a:xfrm rot="16200000">
                <a:off x="5094201" y="1289269"/>
                <a:ext cx="510102" cy="1895686"/>
              </a:xfrm>
              <a:custGeom>
                <a:avLst/>
                <a:gdLst>
                  <a:gd name="connsiteX0" fmla="*/ 24113 w 538532"/>
                  <a:gd name="connsiteY0" fmla="*/ 0 h 2001338"/>
                  <a:gd name="connsiteX1" fmla="*/ 538532 w 538532"/>
                  <a:gd name="connsiteY1" fmla="*/ 0 h 2001338"/>
                  <a:gd name="connsiteX2" fmla="*/ 490305 w 538532"/>
                  <a:gd name="connsiteY2" fmla="*/ 2001338 h 2001338"/>
                  <a:gd name="connsiteX3" fmla="*/ 0 w 538532"/>
                  <a:gd name="connsiteY3" fmla="*/ 1559275 h 2001338"/>
                  <a:gd name="connsiteX4" fmla="*/ 24113 w 538532"/>
                  <a:gd name="connsiteY4" fmla="*/ 0 h 200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8532" h="2001338">
                    <a:moveTo>
                      <a:pt x="24113" y="0"/>
                    </a:moveTo>
                    <a:lnTo>
                      <a:pt x="538532" y="0"/>
                    </a:lnTo>
                    <a:lnTo>
                      <a:pt x="490305" y="2001338"/>
                    </a:lnTo>
                    <a:lnTo>
                      <a:pt x="0" y="1559275"/>
                    </a:lnTo>
                    <a:lnTo>
                      <a:pt x="24113" y="0"/>
                    </a:lnTo>
                    <a:close/>
                  </a:path>
                </a:pathLst>
              </a:custGeom>
              <a:solidFill>
                <a:srgbClr val="0C2030">
                  <a:alpha val="19000"/>
                </a:srgbClr>
              </a:solidFill>
              <a:ln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62" name="Agrupar 61"/>
              <p:cNvGrpSpPr/>
              <p:nvPr/>
            </p:nvGrpSpPr>
            <p:grpSpPr>
              <a:xfrm>
                <a:off x="4594998" y="1034232"/>
                <a:ext cx="1895686" cy="786177"/>
                <a:chOff x="4407361" y="2155231"/>
                <a:chExt cx="2001338" cy="615330"/>
              </a:xfrm>
            </p:grpSpPr>
            <p:sp>
              <p:nvSpPr>
                <p:cNvPr id="35" name="Forma libre 34"/>
                <p:cNvSpPr/>
                <p:nvPr/>
              </p:nvSpPr>
              <p:spPr>
                <a:xfrm rot="16200000">
                  <a:off x="5138764" y="1500626"/>
                  <a:ext cx="538532" cy="2001338"/>
                </a:xfrm>
                <a:custGeom>
                  <a:avLst/>
                  <a:gdLst>
                    <a:gd name="connsiteX0" fmla="*/ 24113 w 538532"/>
                    <a:gd name="connsiteY0" fmla="*/ 0 h 2001338"/>
                    <a:gd name="connsiteX1" fmla="*/ 538532 w 538532"/>
                    <a:gd name="connsiteY1" fmla="*/ 0 h 2001338"/>
                    <a:gd name="connsiteX2" fmla="*/ 490305 w 538532"/>
                    <a:gd name="connsiteY2" fmla="*/ 2001338 h 2001338"/>
                    <a:gd name="connsiteX3" fmla="*/ 0 w 538532"/>
                    <a:gd name="connsiteY3" fmla="*/ 1559275 h 2001338"/>
                    <a:gd name="connsiteX4" fmla="*/ 24113 w 538532"/>
                    <a:gd name="connsiteY4" fmla="*/ 0 h 2001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532" h="2001338">
                      <a:moveTo>
                        <a:pt x="24113" y="0"/>
                      </a:moveTo>
                      <a:lnTo>
                        <a:pt x="538532" y="0"/>
                      </a:lnTo>
                      <a:lnTo>
                        <a:pt x="490305" y="2001338"/>
                      </a:lnTo>
                      <a:lnTo>
                        <a:pt x="0" y="1559275"/>
                      </a:lnTo>
                      <a:lnTo>
                        <a:pt x="24113" y="0"/>
                      </a:lnTo>
                      <a:close/>
                    </a:path>
                  </a:pathLst>
                </a:custGeom>
                <a:solidFill>
                  <a:srgbClr val="FFE087">
                    <a:alpha val="91000"/>
                  </a:srgbClr>
                </a:solidFill>
                <a:ln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6" name="Rectángulo 35"/>
                <p:cNvSpPr/>
                <p:nvPr/>
              </p:nvSpPr>
              <p:spPr>
                <a:xfrm>
                  <a:off x="4610008" y="2155231"/>
                  <a:ext cx="266045" cy="335953"/>
                </a:xfrm>
                <a:prstGeom prst="rect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7" name="Rectángulo 36"/>
                <p:cNvSpPr/>
                <p:nvPr/>
              </p:nvSpPr>
              <p:spPr>
                <a:xfrm>
                  <a:off x="5301258" y="2227599"/>
                  <a:ext cx="233096" cy="263585"/>
                </a:xfrm>
                <a:prstGeom prst="rect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sp>
            <p:nvSpPr>
              <p:cNvPr id="47" name="Elipse 46"/>
              <p:cNvSpPr>
                <a:spLocks noChangeAspect="1"/>
              </p:cNvSpPr>
              <p:nvPr/>
            </p:nvSpPr>
            <p:spPr>
              <a:xfrm>
                <a:off x="2596425" y="3162406"/>
                <a:ext cx="1156461" cy="61379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3175" cmpd="sng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tx1"/>
                  </a:solidFill>
                </a:endParaRPr>
              </a:p>
            </p:txBody>
          </p:sp>
          <p:sp>
            <p:nvSpPr>
              <p:cNvPr id="5" name="Forma libre 4"/>
              <p:cNvSpPr/>
              <p:nvPr/>
            </p:nvSpPr>
            <p:spPr>
              <a:xfrm>
                <a:off x="372270" y="-103647"/>
                <a:ext cx="1880530" cy="4682108"/>
              </a:xfrm>
              <a:custGeom>
                <a:avLst/>
                <a:gdLst>
                  <a:gd name="connsiteX0" fmla="*/ 8038 w 1985337"/>
                  <a:gd name="connsiteY0" fmla="*/ 0 h 4026789"/>
                  <a:gd name="connsiteX1" fmla="*/ 1961223 w 1985337"/>
                  <a:gd name="connsiteY1" fmla="*/ 16075 h 4026789"/>
                  <a:gd name="connsiteX2" fmla="*/ 1985337 w 1985337"/>
                  <a:gd name="connsiteY2" fmla="*/ 3480239 h 4026789"/>
                  <a:gd name="connsiteX3" fmla="*/ 1229784 w 1985337"/>
                  <a:gd name="connsiteY3" fmla="*/ 4026789 h 4026789"/>
                  <a:gd name="connsiteX4" fmla="*/ 1237821 w 1985337"/>
                  <a:gd name="connsiteY4" fmla="*/ 1414600 h 4026789"/>
                  <a:gd name="connsiteX5" fmla="*/ 0 w 1985337"/>
                  <a:gd name="connsiteY5" fmla="*/ 1744138 h 4026789"/>
                  <a:gd name="connsiteX6" fmla="*/ 8038 w 1985337"/>
                  <a:gd name="connsiteY6" fmla="*/ 2226388 h 4026789"/>
                  <a:gd name="connsiteX7" fmla="*/ 1117254 w 1985337"/>
                  <a:gd name="connsiteY7" fmla="*/ 1848626 h 4026789"/>
                  <a:gd name="connsiteX8" fmla="*/ 1117254 w 1985337"/>
                  <a:gd name="connsiteY8" fmla="*/ 4018752 h 4026789"/>
                  <a:gd name="connsiteX9" fmla="*/ 1261935 w 1985337"/>
                  <a:gd name="connsiteY9" fmla="*/ 4010714 h 4026789"/>
                  <a:gd name="connsiteX0" fmla="*/ 8038 w 1985337"/>
                  <a:gd name="connsiteY0" fmla="*/ 0 h 4026789"/>
                  <a:gd name="connsiteX1" fmla="*/ 1961223 w 1985337"/>
                  <a:gd name="connsiteY1" fmla="*/ 16075 h 4026789"/>
                  <a:gd name="connsiteX2" fmla="*/ 1985337 w 1985337"/>
                  <a:gd name="connsiteY2" fmla="*/ 3480239 h 4026789"/>
                  <a:gd name="connsiteX3" fmla="*/ 1229784 w 1985337"/>
                  <a:gd name="connsiteY3" fmla="*/ 4026789 h 4026789"/>
                  <a:gd name="connsiteX4" fmla="*/ 1237821 w 1985337"/>
                  <a:gd name="connsiteY4" fmla="*/ 1414600 h 4026789"/>
                  <a:gd name="connsiteX5" fmla="*/ 0 w 1985337"/>
                  <a:gd name="connsiteY5" fmla="*/ 1744138 h 4026789"/>
                  <a:gd name="connsiteX6" fmla="*/ 8038 w 1985337"/>
                  <a:gd name="connsiteY6" fmla="*/ 2226388 h 4026789"/>
                  <a:gd name="connsiteX7" fmla="*/ 1117254 w 1985337"/>
                  <a:gd name="connsiteY7" fmla="*/ 1848626 h 4026789"/>
                  <a:gd name="connsiteX8" fmla="*/ 1117254 w 1985337"/>
                  <a:gd name="connsiteY8" fmla="*/ 4018752 h 4026789"/>
                  <a:gd name="connsiteX9" fmla="*/ 1261935 w 1985337"/>
                  <a:gd name="connsiteY9" fmla="*/ 4010714 h 4026789"/>
                  <a:gd name="connsiteX10" fmla="*/ 8038 w 1985337"/>
                  <a:gd name="connsiteY10" fmla="*/ 0 h 4026789"/>
                  <a:gd name="connsiteX0" fmla="*/ 16075 w 1993374"/>
                  <a:gd name="connsiteY0" fmla="*/ 0 h 4717292"/>
                  <a:gd name="connsiteX1" fmla="*/ 1969260 w 1993374"/>
                  <a:gd name="connsiteY1" fmla="*/ 16075 h 4717292"/>
                  <a:gd name="connsiteX2" fmla="*/ 1993374 w 1993374"/>
                  <a:gd name="connsiteY2" fmla="*/ 3480239 h 4717292"/>
                  <a:gd name="connsiteX3" fmla="*/ 1237821 w 1993374"/>
                  <a:gd name="connsiteY3" fmla="*/ 4026789 h 4717292"/>
                  <a:gd name="connsiteX4" fmla="*/ 1245858 w 1993374"/>
                  <a:gd name="connsiteY4" fmla="*/ 1414600 h 4717292"/>
                  <a:gd name="connsiteX5" fmla="*/ 8037 w 1993374"/>
                  <a:gd name="connsiteY5" fmla="*/ 1744138 h 4717292"/>
                  <a:gd name="connsiteX6" fmla="*/ 16075 w 1993374"/>
                  <a:gd name="connsiteY6" fmla="*/ 2226388 h 4717292"/>
                  <a:gd name="connsiteX7" fmla="*/ 1125291 w 1993374"/>
                  <a:gd name="connsiteY7" fmla="*/ 1848626 h 4717292"/>
                  <a:gd name="connsiteX8" fmla="*/ 1125291 w 1993374"/>
                  <a:gd name="connsiteY8" fmla="*/ 4018752 h 4717292"/>
                  <a:gd name="connsiteX9" fmla="*/ 1269972 w 1993374"/>
                  <a:gd name="connsiteY9" fmla="*/ 4010714 h 4717292"/>
                  <a:gd name="connsiteX10" fmla="*/ 0 w 1993374"/>
                  <a:gd name="connsiteY10" fmla="*/ 4645677 h 4717292"/>
                  <a:gd name="connsiteX11" fmla="*/ 16075 w 1993374"/>
                  <a:gd name="connsiteY11" fmla="*/ 0 h 4717292"/>
                  <a:gd name="connsiteX0" fmla="*/ 16075 w 1993374"/>
                  <a:gd name="connsiteY0" fmla="*/ 0 h 4645677"/>
                  <a:gd name="connsiteX1" fmla="*/ 1969260 w 1993374"/>
                  <a:gd name="connsiteY1" fmla="*/ 16075 h 4645677"/>
                  <a:gd name="connsiteX2" fmla="*/ 1993374 w 1993374"/>
                  <a:gd name="connsiteY2" fmla="*/ 3480239 h 4645677"/>
                  <a:gd name="connsiteX3" fmla="*/ 1237821 w 1993374"/>
                  <a:gd name="connsiteY3" fmla="*/ 4026789 h 4645677"/>
                  <a:gd name="connsiteX4" fmla="*/ 1245858 w 1993374"/>
                  <a:gd name="connsiteY4" fmla="*/ 1414600 h 4645677"/>
                  <a:gd name="connsiteX5" fmla="*/ 8037 w 1993374"/>
                  <a:gd name="connsiteY5" fmla="*/ 1744138 h 4645677"/>
                  <a:gd name="connsiteX6" fmla="*/ 16075 w 1993374"/>
                  <a:gd name="connsiteY6" fmla="*/ 2226388 h 4645677"/>
                  <a:gd name="connsiteX7" fmla="*/ 1125291 w 1993374"/>
                  <a:gd name="connsiteY7" fmla="*/ 1848626 h 4645677"/>
                  <a:gd name="connsiteX8" fmla="*/ 1125291 w 1993374"/>
                  <a:gd name="connsiteY8" fmla="*/ 4018752 h 4645677"/>
                  <a:gd name="connsiteX9" fmla="*/ 1269972 w 1993374"/>
                  <a:gd name="connsiteY9" fmla="*/ 4010714 h 4645677"/>
                  <a:gd name="connsiteX10" fmla="*/ 0 w 1993374"/>
                  <a:gd name="connsiteY10" fmla="*/ 4645677 h 4645677"/>
                  <a:gd name="connsiteX11" fmla="*/ 16075 w 1993374"/>
                  <a:gd name="connsiteY11" fmla="*/ 0 h 4645677"/>
                  <a:gd name="connsiteX0" fmla="*/ 8038 w 1985337"/>
                  <a:gd name="connsiteY0" fmla="*/ 0 h 4943065"/>
                  <a:gd name="connsiteX1" fmla="*/ 1961223 w 1985337"/>
                  <a:gd name="connsiteY1" fmla="*/ 16075 h 4943065"/>
                  <a:gd name="connsiteX2" fmla="*/ 1985337 w 1985337"/>
                  <a:gd name="connsiteY2" fmla="*/ 3480239 h 4943065"/>
                  <a:gd name="connsiteX3" fmla="*/ 1229784 w 1985337"/>
                  <a:gd name="connsiteY3" fmla="*/ 4026789 h 4943065"/>
                  <a:gd name="connsiteX4" fmla="*/ 1237821 w 1985337"/>
                  <a:gd name="connsiteY4" fmla="*/ 1414600 h 4943065"/>
                  <a:gd name="connsiteX5" fmla="*/ 0 w 1985337"/>
                  <a:gd name="connsiteY5" fmla="*/ 1744138 h 4943065"/>
                  <a:gd name="connsiteX6" fmla="*/ 8038 w 1985337"/>
                  <a:gd name="connsiteY6" fmla="*/ 2226388 h 4943065"/>
                  <a:gd name="connsiteX7" fmla="*/ 1117254 w 1985337"/>
                  <a:gd name="connsiteY7" fmla="*/ 1848626 h 4943065"/>
                  <a:gd name="connsiteX8" fmla="*/ 1117254 w 1985337"/>
                  <a:gd name="connsiteY8" fmla="*/ 4018752 h 4943065"/>
                  <a:gd name="connsiteX9" fmla="*/ 1261935 w 1985337"/>
                  <a:gd name="connsiteY9" fmla="*/ 4010714 h 4943065"/>
                  <a:gd name="connsiteX10" fmla="*/ 16076 w 1985337"/>
                  <a:gd name="connsiteY10" fmla="*/ 4943065 h 4943065"/>
                  <a:gd name="connsiteX11" fmla="*/ 8038 w 1985337"/>
                  <a:gd name="connsiteY11" fmla="*/ 0 h 4943065"/>
                  <a:gd name="connsiteX0" fmla="*/ 8038 w 1985337"/>
                  <a:gd name="connsiteY0" fmla="*/ 0 h 4943065"/>
                  <a:gd name="connsiteX1" fmla="*/ 1961223 w 1985337"/>
                  <a:gd name="connsiteY1" fmla="*/ 16075 h 4943065"/>
                  <a:gd name="connsiteX2" fmla="*/ 1985337 w 1985337"/>
                  <a:gd name="connsiteY2" fmla="*/ 3480239 h 4943065"/>
                  <a:gd name="connsiteX3" fmla="*/ 1261936 w 1985337"/>
                  <a:gd name="connsiteY3" fmla="*/ 4026789 h 4943065"/>
                  <a:gd name="connsiteX4" fmla="*/ 1237821 w 1985337"/>
                  <a:gd name="connsiteY4" fmla="*/ 1414600 h 4943065"/>
                  <a:gd name="connsiteX5" fmla="*/ 0 w 1985337"/>
                  <a:gd name="connsiteY5" fmla="*/ 1744138 h 4943065"/>
                  <a:gd name="connsiteX6" fmla="*/ 8038 w 1985337"/>
                  <a:gd name="connsiteY6" fmla="*/ 2226388 h 4943065"/>
                  <a:gd name="connsiteX7" fmla="*/ 1117254 w 1985337"/>
                  <a:gd name="connsiteY7" fmla="*/ 1848626 h 4943065"/>
                  <a:gd name="connsiteX8" fmla="*/ 1117254 w 1985337"/>
                  <a:gd name="connsiteY8" fmla="*/ 4018752 h 4943065"/>
                  <a:gd name="connsiteX9" fmla="*/ 1261935 w 1985337"/>
                  <a:gd name="connsiteY9" fmla="*/ 4010714 h 4943065"/>
                  <a:gd name="connsiteX10" fmla="*/ 16076 w 1985337"/>
                  <a:gd name="connsiteY10" fmla="*/ 4943065 h 4943065"/>
                  <a:gd name="connsiteX11" fmla="*/ 8038 w 1985337"/>
                  <a:gd name="connsiteY11" fmla="*/ 0 h 4943065"/>
                  <a:gd name="connsiteX0" fmla="*/ 8038 w 1985337"/>
                  <a:gd name="connsiteY0" fmla="*/ 0 h 4943065"/>
                  <a:gd name="connsiteX1" fmla="*/ 1961223 w 1985337"/>
                  <a:gd name="connsiteY1" fmla="*/ 16075 h 4943065"/>
                  <a:gd name="connsiteX2" fmla="*/ 1985337 w 1985337"/>
                  <a:gd name="connsiteY2" fmla="*/ 3480239 h 4943065"/>
                  <a:gd name="connsiteX3" fmla="*/ 1261936 w 1985337"/>
                  <a:gd name="connsiteY3" fmla="*/ 4026789 h 4943065"/>
                  <a:gd name="connsiteX4" fmla="*/ 1237821 w 1985337"/>
                  <a:gd name="connsiteY4" fmla="*/ 1414600 h 4943065"/>
                  <a:gd name="connsiteX5" fmla="*/ 0 w 1985337"/>
                  <a:gd name="connsiteY5" fmla="*/ 1744138 h 4943065"/>
                  <a:gd name="connsiteX6" fmla="*/ 8038 w 1985337"/>
                  <a:gd name="connsiteY6" fmla="*/ 2226388 h 4943065"/>
                  <a:gd name="connsiteX7" fmla="*/ 1117254 w 1985337"/>
                  <a:gd name="connsiteY7" fmla="*/ 1848626 h 4943065"/>
                  <a:gd name="connsiteX8" fmla="*/ 1117254 w 1985337"/>
                  <a:gd name="connsiteY8" fmla="*/ 4018752 h 4943065"/>
                  <a:gd name="connsiteX9" fmla="*/ 1261935 w 1985337"/>
                  <a:gd name="connsiteY9" fmla="*/ 4050901 h 4943065"/>
                  <a:gd name="connsiteX10" fmla="*/ 16076 w 1985337"/>
                  <a:gd name="connsiteY10" fmla="*/ 4943065 h 4943065"/>
                  <a:gd name="connsiteX11" fmla="*/ 8038 w 1985337"/>
                  <a:gd name="connsiteY11" fmla="*/ 0 h 494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5337" h="4943065">
                    <a:moveTo>
                      <a:pt x="8038" y="0"/>
                    </a:moveTo>
                    <a:lnTo>
                      <a:pt x="1961223" y="16075"/>
                    </a:lnTo>
                    <a:lnTo>
                      <a:pt x="1985337" y="3480239"/>
                    </a:lnTo>
                    <a:lnTo>
                      <a:pt x="1261936" y="4026789"/>
                    </a:lnTo>
                    <a:lnTo>
                      <a:pt x="1237821" y="1414600"/>
                    </a:lnTo>
                    <a:lnTo>
                      <a:pt x="0" y="1744138"/>
                    </a:lnTo>
                    <a:lnTo>
                      <a:pt x="8038" y="2226388"/>
                    </a:lnTo>
                    <a:lnTo>
                      <a:pt x="1117254" y="1848626"/>
                    </a:lnTo>
                    <a:lnTo>
                      <a:pt x="1117254" y="4018752"/>
                    </a:lnTo>
                    <a:lnTo>
                      <a:pt x="1261935" y="4050901"/>
                    </a:lnTo>
                    <a:lnTo>
                      <a:pt x="16076" y="4943065"/>
                    </a:lnTo>
                    <a:cubicBezTo>
                      <a:pt x="21434" y="3394506"/>
                      <a:pt x="2680" y="1548559"/>
                      <a:pt x="8038" y="0"/>
                    </a:cubicBezTo>
                    <a:close/>
                  </a:path>
                </a:pathLst>
              </a:custGeom>
              <a:solidFill>
                <a:srgbClr val="FFE087">
                  <a:alpha val="91000"/>
                </a:srgbClr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" name="Forma libre 5"/>
              <p:cNvSpPr/>
              <p:nvPr/>
            </p:nvSpPr>
            <p:spPr>
              <a:xfrm>
                <a:off x="365673" y="-141713"/>
                <a:ext cx="395902" cy="776543"/>
              </a:xfrm>
              <a:custGeom>
                <a:avLst/>
                <a:gdLst>
                  <a:gd name="connsiteX0" fmla="*/ 401890 w 426003"/>
                  <a:gd name="connsiteY0" fmla="*/ 731413 h 771600"/>
                  <a:gd name="connsiteX1" fmla="*/ 16076 w 426003"/>
                  <a:gd name="connsiteY1" fmla="*/ 771600 h 771600"/>
                  <a:gd name="connsiteX2" fmla="*/ 0 w 426003"/>
                  <a:gd name="connsiteY2" fmla="*/ 0 h 771600"/>
                  <a:gd name="connsiteX3" fmla="*/ 426003 w 426003"/>
                  <a:gd name="connsiteY3" fmla="*/ 0 h 771600"/>
                  <a:gd name="connsiteX0" fmla="*/ 401890 w 426003"/>
                  <a:gd name="connsiteY0" fmla="*/ 731413 h 771600"/>
                  <a:gd name="connsiteX1" fmla="*/ 16076 w 426003"/>
                  <a:gd name="connsiteY1" fmla="*/ 771600 h 771600"/>
                  <a:gd name="connsiteX2" fmla="*/ 0 w 426003"/>
                  <a:gd name="connsiteY2" fmla="*/ 0 h 771600"/>
                  <a:gd name="connsiteX3" fmla="*/ 426003 w 426003"/>
                  <a:gd name="connsiteY3" fmla="*/ 0 h 771600"/>
                  <a:gd name="connsiteX4" fmla="*/ 401890 w 426003"/>
                  <a:gd name="connsiteY4" fmla="*/ 731413 h 771600"/>
                  <a:gd name="connsiteX0" fmla="*/ 401890 w 401890"/>
                  <a:gd name="connsiteY0" fmla="*/ 731413 h 771600"/>
                  <a:gd name="connsiteX1" fmla="*/ 16076 w 401890"/>
                  <a:gd name="connsiteY1" fmla="*/ 771600 h 771600"/>
                  <a:gd name="connsiteX2" fmla="*/ 0 w 401890"/>
                  <a:gd name="connsiteY2" fmla="*/ 0 h 771600"/>
                  <a:gd name="connsiteX3" fmla="*/ 401890 w 401890"/>
                  <a:gd name="connsiteY3" fmla="*/ 0 h 771600"/>
                  <a:gd name="connsiteX4" fmla="*/ 401890 w 401890"/>
                  <a:gd name="connsiteY4" fmla="*/ 731413 h 771600"/>
                  <a:gd name="connsiteX0" fmla="*/ 401890 w 401890"/>
                  <a:gd name="connsiteY0" fmla="*/ 731413 h 819825"/>
                  <a:gd name="connsiteX1" fmla="*/ 16076 w 401890"/>
                  <a:gd name="connsiteY1" fmla="*/ 819825 h 819825"/>
                  <a:gd name="connsiteX2" fmla="*/ 0 w 401890"/>
                  <a:gd name="connsiteY2" fmla="*/ 0 h 819825"/>
                  <a:gd name="connsiteX3" fmla="*/ 401890 w 401890"/>
                  <a:gd name="connsiteY3" fmla="*/ 0 h 819825"/>
                  <a:gd name="connsiteX4" fmla="*/ 401890 w 401890"/>
                  <a:gd name="connsiteY4" fmla="*/ 731413 h 819825"/>
                  <a:gd name="connsiteX0" fmla="*/ 409927 w 409927"/>
                  <a:gd name="connsiteY0" fmla="*/ 731413 h 803750"/>
                  <a:gd name="connsiteX1" fmla="*/ 0 w 409927"/>
                  <a:gd name="connsiteY1" fmla="*/ 803750 h 803750"/>
                  <a:gd name="connsiteX2" fmla="*/ 8037 w 409927"/>
                  <a:gd name="connsiteY2" fmla="*/ 0 h 803750"/>
                  <a:gd name="connsiteX3" fmla="*/ 409927 w 409927"/>
                  <a:gd name="connsiteY3" fmla="*/ 0 h 803750"/>
                  <a:gd name="connsiteX4" fmla="*/ 409927 w 409927"/>
                  <a:gd name="connsiteY4" fmla="*/ 731413 h 803750"/>
                  <a:gd name="connsiteX0" fmla="*/ 426004 w 426004"/>
                  <a:gd name="connsiteY0" fmla="*/ 731413 h 803750"/>
                  <a:gd name="connsiteX1" fmla="*/ 16077 w 426004"/>
                  <a:gd name="connsiteY1" fmla="*/ 803750 h 803750"/>
                  <a:gd name="connsiteX2" fmla="*/ 0 w 426004"/>
                  <a:gd name="connsiteY2" fmla="*/ 0 h 803750"/>
                  <a:gd name="connsiteX3" fmla="*/ 426004 w 426004"/>
                  <a:gd name="connsiteY3" fmla="*/ 0 h 803750"/>
                  <a:gd name="connsiteX4" fmla="*/ 426004 w 426004"/>
                  <a:gd name="connsiteY4" fmla="*/ 731413 h 803750"/>
                  <a:gd name="connsiteX0" fmla="*/ 417966 w 417966"/>
                  <a:gd name="connsiteY0" fmla="*/ 739450 h 811787"/>
                  <a:gd name="connsiteX1" fmla="*/ 8039 w 417966"/>
                  <a:gd name="connsiteY1" fmla="*/ 811787 h 811787"/>
                  <a:gd name="connsiteX2" fmla="*/ 0 w 417966"/>
                  <a:gd name="connsiteY2" fmla="*/ 0 h 811787"/>
                  <a:gd name="connsiteX3" fmla="*/ 417966 w 417966"/>
                  <a:gd name="connsiteY3" fmla="*/ 8037 h 811787"/>
                  <a:gd name="connsiteX4" fmla="*/ 417966 w 417966"/>
                  <a:gd name="connsiteY4" fmla="*/ 739450 h 811787"/>
                  <a:gd name="connsiteX0" fmla="*/ 423561 w 423561"/>
                  <a:gd name="connsiteY0" fmla="*/ 739450 h 811787"/>
                  <a:gd name="connsiteX1" fmla="*/ 13634 w 423561"/>
                  <a:gd name="connsiteY1" fmla="*/ 811787 h 811787"/>
                  <a:gd name="connsiteX2" fmla="*/ 5595 w 423561"/>
                  <a:gd name="connsiteY2" fmla="*/ 0 h 811787"/>
                  <a:gd name="connsiteX3" fmla="*/ 423561 w 423561"/>
                  <a:gd name="connsiteY3" fmla="*/ 8037 h 811787"/>
                  <a:gd name="connsiteX4" fmla="*/ 423561 w 423561"/>
                  <a:gd name="connsiteY4" fmla="*/ 739450 h 811787"/>
                  <a:gd name="connsiteX0" fmla="*/ 417966 w 417966"/>
                  <a:gd name="connsiteY0" fmla="*/ 739450 h 811787"/>
                  <a:gd name="connsiteX1" fmla="*/ 8039 w 417966"/>
                  <a:gd name="connsiteY1" fmla="*/ 811787 h 811787"/>
                  <a:gd name="connsiteX2" fmla="*/ 0 w 417966"/>
                  <a:gd name="connsiteY2" fmla="*/ 0 h 811787"/>
                  <a:gd name="connsiteX3" fmla="*/ 417966 w 417966"/>
                  <a:gd name="connsiteY3" fmla="*/ 8037 h 811787"/>
                  <a:gd name="connsiteX4" fmla="*/ 417966 w 417966"/>
                  <a:gd name="connsiteY4" fmla="*/ 739450 h 811787"/>
                  <a:gd name="connsiteX0" fmla="*/ 410160 w 410160"/>
                  <a:gd name="connsiteY0" fmla="*/ 739450 h 811787"/>
                  <a:gd name="connsiteX1" fmla="*/ 233 w 410160"/>
                  <a:gd name="connsiteY1" fmla="*/ 811787 h 811787"/>
                  <a:gd name="connsiteX2" fmla="*/ 16307 w 410160"/>
                  <a:gd name="connsiteY2" fmla="*/ 0 h 811787"/>
                  <a:gd name="connsiteX3" fmla="*/ 410160 w 410160"/>
                  <a:gd name="connsiteY3" fmla="*/ 8037 h 811787"/>
                  <a:gd name="connsiteX4" fmla="*/ 410160 w 410160"/>
                  <a:gd name="connsiteY4" fmla="*/ 739450 h 811787"/>
                  <a:gd name="connsiteX0" fmla="*/ 417967 w 417967"/>
                  <a:gd name="connsiteY0" fmla="*/ 747487 h 819824"/>
                  <a:gd name="connsiteX1" fmla="*/ 8040 w 417967"/>
                  <a:gd name="connsiteY1" fmla="*/ 819824 h 819824"/>
                  <a:gd name="connsiteX2" fmla="*/ 0 w 417967"/>
                  <a:gd name="connsiteY2" fmla="*/ 0 h 819824"/>
                  <a:gd name="connsiteX3" fmla="*/ 417967 w 417967"/>
                  <a:gd name="connsiteY3" fmla="*/ 16074 h 819824"/>
                  <a:gd name="connsiteX4" fmla="*/ 417967 w 417967"/>
                  <a:gd name="connsiteY4" fmla="*/ 747487 h 819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7967" h="819824">
                    <a:moveTo>
                      <a:pt x="417967" y="747487"/>
                    </a:moveTo>
                    <a:lnTo>
                      <a:pt x="8040" y="819824"/>
                    </a:lnTo>
                    <a:cubicBezTo>
                      <a:pt x="5360" y="549228"/>
                      <a:pt x="2680" y="270596"/>
                      <a:pt x="0" y="0"/>
                    </a:cubicBezTo>
                    <a:lnTo>
                      <a:pt x="417967" y="16074"/>
                    </a:lnTo>
                    <a:lnTo>
                      <a:pt x="417967" y="747487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lt1"/>
                  </a:solidFill>
                </a:endParaRPr>
              </a:p>
            </p:txBody>
          </p:sp>
          <p:sp>
            <p:nvSpPr>
              <p:cNvPr id="7" name="Forma libre 6"/>
              <p:cNvSpPr/>
              <p:nvPr/>
            </p:nvSpPr>
            <p:spPr>
              <a:xfrm>
                <a:off x="1370656" y="-141715"/>
                <a:ext cx="441581" cy="593829"/>
              </a:xfrm>
              <a:custGeom>
                <a:avLst/>
                <a:gdLst>
                  <a:gd name="connsiteX0" fmla="*/ 8038 w 466192"/>
                  <a:gd name="connsiteY0" fmla="*/ 0 h 626926"/>
                  <a:gd name="connsiteX1" fmla="*/ 0 w 466192"/>
                  <a:gd name="connsiteY1" fmla="*/ 626926 h 626926"/>
                  <a:gd name="connsiteX2" fmla="*/ 442079 w 466192"/>
                  <a:gd name="connsiteY2" fmla="*/ 530476 h 626926"/>
                  <a:gd name="connsiteX3" fmla="*/ 466192 w 466192"/>
                  <a:gd name="connsiteY3" fmla="*/ 8038 h 626926"/>
                  <a:gd name="connsiteX4" fmla="*/ 8038 w 466192"/>
                  <a:gd name="connsiteY4" fmla="*/ 0 h 626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192" h="626926">
                    <a:moveTo>
                      <a:pt x="8038" y="0"/>
                    </a:moveTo>
                    <a:lnTo>
                      <a:pt x="0" y="626926"/>
                    </a:lnTo>
                    <a:lnTo>
                      <a:pt x="442079" y="530476"/>
                    </a:lnTo>
                    <a:lnTo>
                      <a:pt x="466192" y="8038"/>
                    </a:lnTo>
                    <a:lnTo>
                      <a:pt x="8038" y="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lt1"/>
                  </a:solidFill>
                </a:endParaRPr>
              </a:p>
            </p:txBody>
          </p:sp>
          <p:sp>
            <p:nvSpPr>
              <p:cNvPr id="8" name="Forma libre 7"/>
              <p:cNvSpPr/>
              <p:nvPr/>
            </p:nvSpPr>
            <p:spPr>
              <a:xfrm>
                <a:off x="2230978" y="-141715"/>
                <a:ext cx="4697517" cy="3311735"/>
              </a:xfrm>
              <a:custGeom>
                <a:avLst/>
                <a:gdLst>
                  <a:gd name="connsiteX0" fmla="*/ 0 w 4959322"/>
                  <a:gd name="connsiteY0" fmla="*/ 0 h 3496314"/>
                  <a:gd name="connsiteX1" fmla="*/ 24114 w 4959322"/>
                  <a:gd name="connsiteY1" fmla="*/ 3464164 h 3496314"/>
                  <a:gd name="connsiteX2" fmla="*/ 2604247 w 4959322"/>
                  <a:gd name="connsiteY2" fmla="*/ 3488277 h 3496314"/>
                  <a:gd name="connsiteX3" fmla="*/ 2596209 w 4959322"/>
                  <a:gd name="connsiteY3" fmla="*/ 1511051 h 3496314"/>
                  <a:gd name="connsiteX4" fmla="*/ 4380600 w 4959322"/>
                  <a:gd name="connsiteY4" fmla="*/ 1494976 h 3496314"/>
                  <a:gd name="connsiteX5" fmla="*/ 4340411 w 4959322"/>
                  <a:gd name="connsiteY5" fmla="*/ 3488277 h 3496314"/>
                  <a:gd name="connsiteX6" fmla="*/ 4903057 w 4959322"/>
                  <a:gd name="connsiteY6" fmla="*/ 3496314 h 3496314"/>
                  <a:gd name="connsiteX7" fmla="*/ 4959322 w 4959322"/>
                  <a:gd name="connsiteY7" fmla="*/ 32150 h 3496314"/>
                  <a:gd name="connsiteX8" fmla="*/ 0 w 4959322"/>
                  <a:gd name="connsiteY8" fmla="*/ 0 h 349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59322" h="3496314">
                    <a:moveTo>
                      <a:pt x="0" y="0"/>
                    </a:moveTo>
                    <a:lnTo>
                      <a:pt x="24114" y="3464164"/>
                    </a:lnTo>
                    <a:lnTo>
                      <a:pt x="2604247" y="3488277"/>
                    </a:lnTo>
                    <a:cubicBezTo>
                      <a:pt x="2601568" y="2829202"/>
                      <a:pt x="2598888" y="2170126"/>
                      <a:pt x="2596209" y="1511051"/>
                    </a:cubicBezTo>
                    <a:lnTo>
                      <a:pt x="4380600" y="1494976"/>
                    </a:lnTo>
                    <a:lnTo>
                      <a:pt x="4340411" y="3488277"/>
                    </a:lnTo>
                    <a:lnTo>
                      <a:pt x="4903057" y="3496314"/>
                    </a:lnTo>
                    <a:lnTo>
                      <a:pt x="4959322" y="321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7640"/>
              </a:solidFill>
              <a:ln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9" name="Forma libre 8"/>
              <p:cNvSpPr/>
              <p:nvPr/>
            </p:nvSpPr>
            <p:spPr>
              <a:xfrm>
                <a:off x="3327319" y="-156941"/>
                <a:ext cx="730894" cy="380660"/>
              </a:xfrm>
              <a:custGeom>
                <a:avLst/>
                <a:gdLst>
                  <a:gd name="connsiteX0" fmla="*/ 0 w 771629"/>
                  <a:gd name="connsiteY0" fmla="*/ 0 h 401876"/>
                  <a:gd name="connsiteX1" fmla="*/ 24113 w 771629"/>
                  <a:gd name="connsiteY1" fmla="*/ 401876 h 401876"/>
                  <a:gd name="connsiteX2" fmla="*/ 755553 w 771629"/>
                  <a:gd name="connsiteY2" fmla="*/ 401876 h 401876"/>
                  <a:gd name="connsiteX3" fmla="*/ 771629 w 771629"/>
                  <a:gd name="connsiteY3" fmla="*/ 24113 h 401876"/>
                  <a:gd name="connsiteX4" fmla="*/ 0 w 771629"/>
                  <a:gd name="connsiteY4" fmla="*/ 0 h 40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629" h="401876">
                    <a:moveTo>
                      <a:pt x="0" y="0"/>
                    </a:moveTo>
                    <a:lnTo>
                      <a:pt x="24113" y="401876"/>
                    </a:lnTo>
                    <a:lnTo>
                      <a:pt x="755553" y="401876"/>
                    </a:lnTo>
                    <a:lnTo>
                      <a:pt x="771629" y="24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lt1"/>
                  </a:solidFill>
                </a:endParaRPr>
              </a:p>
            </p:txBody>
          </p:sp>
          <p:sp>
            <p:nvSpPr>
              <p:cNvPr id="10" name="Forma libre 9"/>
              <p:cNvSpPr/>
              <p:nvPr/>
            </p:nvSpPr>
            <p:spPr>
              <a:xfrm>
                <a:off x="5063192" y="-141715"/>
                <a:ext cx="746121" cy="373046"/>
              </a:xfrm>
              <a:custGeom>
                <a:avLst/>
                <a:gdLst>
                  <a:gd name="connsiteX0" fmla="*/ 0 w 787704"/>
                  <a:gd name="connsiteY0" fmla="*/ 0 h 393838"/>
                  <a:gd name="connsiteX1" fmla="*/ 32151 w 787704"/>
                  <a:gd name="connsiteY1" fmla="*/ 385801 h 393838"/>
                  <a:gd name="connsiteX2" fmla="*/ 787704 w 787704"/>
                  <a:gd name="connsiteY2" fmla="*/ 393838 h 393838"/>
                  <a:gd name="connsiteX3" fmla="*/ 787704 w 787704"/>
                  <a:gd name="connsiteY3" fmla="*/ 8038 h 393838"/>
                  <a:gd name="connsiteX4" fmla="*/ 0 w 787704"/>
                  <a:gd name="connsiteY4" fmla="*/ 0 h 393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7704" h="393838">
                    <a:moveTo>
                      <a:pt x="0" y="0"/>
                    </a:moveTo>
                    <a:lnTo>
                      <a:pt x="32151" y="385801"/>
                    </a:lnTo>
                    <a:lnTo>
                      <a:pt x="787704" y="393838"/>
                    </a:lnTo>
                    <a:lnTo>
                      <a:pt x="787704" y="80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lt1"/>
                  </a:solidFill>
                </a:endParaRPr>
              </a:p>
            </p:txBody>
          </p:sp>
          <p:sp>
            <p:nvSpPr>
              <p:cNvPr id="30" name="Forma libre 29"/>
              <p:cNvSpPr/>
              <p:nvPr/>
            </p:nvSpPr>
            <p:spPr>
              <a:xfrm>
                <a:off x="6867586" y="-130287"/>
                <a:ext cx="2200296" cy="4819145"/>
              </a:xfrm>
              <a:custGeom>
                <a:avLst/>
                <a:gdLst>
                  <a:gd name="connsiteX0" fmla="*/ 72341 w 2322924"/>
                  <a:gd name="connsiteY0" fmla="*/ 0 h 5087740"/>
                  <a:gd name="connsiteX1" fmla="*/ 2306848 w 2322924"/>
                  <a:gd name="connsiteY1" fmla="*/ 8038 h 5087740"/>
                  <a:gd name="connsiteX2" fmla="*/ 2322924 w 2322924"/>
                  <a:gd name="connsiteY2" fmla="*/ 5087740 h 5087740"/>
                  <a:gd name="connsiteX3" fmla="*/ 988649 w 2322924"/>
                  <a:gd name="connsiteY3" fmla="*/ 4195577 h 5087740"/>
                  <a:gd name="connsiteX4" fmla="*/ 747516 w 2322924"/>
                  <a:gd name="connsiteY4" fmla="*/ 1920964 h 5087740"/>
                  <a:gd name="connsiteX5" fmla="*/ 434041 w 2322924"/>
                  <a:gd name="connsiteY5" fmla="*/ 3793702 h 5087740"/>
                  <a:gd name="connsiteX6" fmla="*/ 0 w 2322924"/>
                  <a:gd name="connsiteY6" fmla="*/ 3496314 h 5087740"/>
                  <a:gd name="connsiteX7" fmla="*/ 72341 w 2322924"/>
                  <a:gd name="connsiteY7" fmla="*/ 0 h 5087740"/>
                  <a:gd name="connsiteX0" fmla="*/ 72341 w 2322924"/>
                  <a:gd name="connsiteY0" fmla="*/ 0 h 5087740"/>
                  <a:gd name="connsiteX1" fmla="*/ 2306848 w 2322924"/>
                  <a:gd name="connsiteY1" fmla="*/ 8038 h 5087740"/>
                  <a:gd name="connsiteX2" fmla="*/ 2322924 w 2322924"/>
                  <a:gd name="connsiteY2" fmla="*/ 5087740 h 5087740"/>
                  <a:gd name="connsiteX3" fmla="*/ 988649 w 2322924"/>
                  <a:gd name="connsiteY3" fmla="*/ 4195577 h 5087740"/>
                  <a:gd name="connsiteX4" fmla="*/ 747516 w 2322924"/>
                  <a:gd name="connsiteY4" fmla="*/ 1920964 h 5087740"/>
                  <a:gd name="connsiteX5" fmla="*/ 434041 w 2322924"/>
                  <a:gd name="connsiteY5" fmla="*/ 3793702 h 5087740"/>
                  <a:gd name="connsiteX6" fmla="*/ 0 w 2322924"/>
                  <a:gd name="connsiteY6" fmla="*/ 3496314 h 5087740"/>
                  <a:gd name="connsiteX7" fmla="*/ 72341 w 2322924"/>
                  <a:gd name="connsiteY7" fmla="*/ 0 h 5087740"/>
                  <a:gd name="connsiteX0" fmla="*/ 72341 w 2322924"/>
                  <a:gd name="connsiteY0" fmla="*/ 0 h 5087740"/>
                  <a:gd name="connsiteX1" fmla="*/ 2306848 w 2322924"/>
                  <a:gd name="connsiteY1" fmla="*/ 8038 h 5087740"/>
                  <a:gd name="connsiteX2" fmla="*/ 2322924 w 2322924"/>
                  <a:gd name="connsiteY2" fmla="*/ 5087740 h 5087740"/>
                  <a:gd name="connsiteX3" fmla="*/ 988649 w 2322924"/>
                  <a:gd name="connsiteY3" fmla="*/ 4195577 h 5087740"/>
                  <a:gd name="connsiteX4" fmla="*/ 747516 w 2322924"/>
                  <a:gd name="connsiteY4" fmla="*/ 1920964 h 5087740"/>
                  <a:gd name="connsiteX5" fmla="*/ 434041 w 2322924"/>
                  <a:gd name="connsiteY5" fmla="*/ 3793702 h 5087740"/>
                  <a:gd name="connsiteX6" fmla="*/ 0 w 2322924"/>
                  <a:gd name="connsiteY6" fmla="*/ 3496314 h 5087740"/>
                  <a:gd name="connsiteX7" fmla="*/ 72341 w 2322924"/>
                  <a:gd name="connsiteY7" fmla="*/ 0 h 5087740"/>
                  <a:gd name="connsiteX0" fmla="*/ 72341 w 2322924"/>
                  <a:gd name="connsiteY0" fmla="*/ 0 h 5087740"/>
                  <a:gd name="connsiteX1" fmla="*/ 2306848 w 2322924"/>
                  <a:gd name="connsiteY1" fmla="*/ 8038 h 5087740"/>
                  <a:gd name="connsiteX2" fmla="*/ 2322924 w 2322924"/>
                  <a:gd name="connsiteY2" fmla="*/ 5087740 h 5087740"/>
                  <a:gd name="connsiteX3" fmla="*/ 988649 w 2322924"/>
                  <a:gd name="connsiteY3" fmla="*/ 4195577 h 5087740"/>
                  <a:gd name="connsiteX4" fmla="*/ 747516 w 2322924"/>
                  <a:gd name="connsiteY4" fmla="*/ 1920964 h 5087740"/>
                  <a:gd name="connsiteX5" fmla="*/ 434041 w 2322924"/>
                  <a:gd name="connsiteY5" fmla="*/ 3793702 h 5087740"/>
                  <a:gd name="connsiteX6" fmla="*/ 0 w 2322924"/>
                  <a:gd name="connsiteY6" fmla="*/ 3496314 h 5087740"/>
                  <a:gd name="connsiteX7" fmla="*/ 72341 w 2322924"/>
                  <a:gd name="connsiteY7" fmla="*/ 0 h 5087740"/>
                  <a:gd name="connsiteX0" fmla="*/ 72341 w 2322924"/>
                  <a:gd name="connsiteY0" fmla="*/ 0 h 5087740"/>
                  <a:gd name="connsiteX1" fmla="*/ 2306848 w 2322924"/>
                  <a:gd name="connsiteY1" fmla="*/ 8038 h 5087740"/>
                  <a:gd name="connsiteX2" fmla="*/ 2322924 w 2322924"/>
                  <a:gd name="connsiteY2" fmla="*/ 5087740 h 5087740"/>
                  <a:gd name="connsiteX3" fmla="*/ 988649 w 2322924"/>
                  <a:gd name="connsiteY3" fmla="*/ 4195577 h 5087740"/>
                  <a:gd name="connsiteX4" fmla="*/ 747516 w 2322924"/>
                  <a:gd name="connsiteY4" fmla="*/ 1920964 h 5087740"/>
                  <a:gd name="connsiteX5" fmla="*/ 434041 w 2322924"/>
                  <a:gd name="connsiteY5" fmla="*/ 3793702 h 5087740"/>
                  <a:gd name="connsiteX6" fmla="*/ 0 w 2322924"/>
                  <a:gd name="connsiteY6" fmla="*/ 3496314 h 5087740"/>
                  <a:gd name="connsiteX7" fmla="*/ 72341 w 2322924"/>
                  <a:gd name="connsiteY7" fmla="*/ 0 h 5087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22924" h="5087740">
                    <a:moveTo>
                      <a:pt x="72341" y="0"/>
                    </a:moveTo>
                    <a:lnTo>
                      <a:pt x="2306848" y="8038"/>
                    </a:lnTo>
                    <a:cubicBezTo>
                      <a:pt x="2312207" y="1701272"/>
                      <a:pt x="2317565" y="3394506"/>
                      <a:pt x="2322924" y="5087740"/>
                    </a:cubicBezTo>
                    <a:lnTo>
                      <a:pt x="988649" y="4195577"/>
                    </a:lnTo>
                    <a:cubicBezTo>
                      <a:pt x="996686" y="3646349"/>
                      <a:pt x="1261935" y="2004017"/>
                      <a:pt x="747516" y="1920964"/>
                    </a:cubicBezTo>
                    <a:cubicBezTo>
                      <a:pt x="257210" y="1918284"/>
                      <a:pt x="538533" y="3169456"/>
                      <a:pt x="434041" y="3793702"/>
                    </a:cubicBezTo>
                    <a:lnTo>
                      <a:pt x="0" y="3496314"/>
                    </a:lnTo>
                    <a:lnTo>
                      <a:pt x="72341" y="0"/>
                    </a:lnTo>
                    <a:close/>
                  </a:path>
                </a:pathLst>
              </a:custGeom>
              <a:solidFill>
                <a:srgbClr val="FFE087"/>
              </a:solidFill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lt1"/>
                  </a:solidFill>
                </a:endParaRPr>
              </a:p>
            </p:txBody>
          </p:sp>
          <p:sp>
            <p:nvSpPr>
              <p:cNvPr id="31" name="Forma libre 30"/>
              <p:cNvSpPr/>
              <p:nvPr/>
            </p:nvSpPr>
            <p:spPr>
              <a:xfrm>
                <a:off x="7278715" y="1697809"/>
                <a:ext cx="355689" cy="1814805"/>
              </a:xfrm>
              <a:custGeom>
                <a:avLst/>
                <a:gdLst>
                  <a:gd name="connsiteX0" fmla="*/ 184870 w 377777"/>
                  <a:gd name="connsiteY0" fmla="*/ 1832551 h 1864701"/>
                  <a:gd name="connsiteX1" fmla="*/ 0 w 377777"/>
                  <a:gd name="connsiteY1" fmla="*/ 1864701 h 1864701"/>
                  <a:gd name="connsiteX2" fmla="*/ 32151 w 377777"/>
                  <a:gd name="connsiteY2" fmla="*/ 176825 h 1864701"/>
                  <a:gd name="connsiteX3" fmla="*/ 377777 w 377777"/>
                  <a:gd name="connsiteY3" fmla="*/ 0 h 1864701"/>
                  <a:gd name="connsiteX4" fmla="*/ 184870 w 377777"/>
                  <a:gd name="connsiteY4" fmla="*/ 1832551 h 1864701"/>
                  <a:gd name="connsiteX0" fmla="*/ 184870 w 377777"/>
                  <a:gd name="connsiteY0" fmla="*/ 1838321 h 1870471"/>
                  <a:gd name="connsiteX1" fmla="*/ 0 w 377777"/>
                  <a:gd name="connsiteY1" fmla="*/ 1870471 h 1870471"/>
                  <a:gd name="connsiteX2" fmla="*/ 32151 w 377777"/>
                  <a:gd name="connsiteY2" fmla="*/ 182595 h 1870471"/>
                  <a:gd name="connsiteX3" fmla="*/ 377777 w 377777"/>
                  <a:gd name="connsiteY3" fmla="*/ 5770 h 1870471"/>
                  <a:gd name="connsiteX4" fmla="*/ 184870 w 377777"/>
                  <a:gd name="connsiteY4" fmla="*/ 1838321 h 1870471"/>
                  <a:gd name="connsiteX0" fmla="*/ 184870 w 377777"/>
                  <a:gd name="connsiteY0" fmla="*/ 1838321 h 1870471"/>
                  <a:gd name="connsiteX1" fmla="*/ 0 w 377777"/>
                  <a:gd name="connsiteY1" fmla="*/ 1870471 h 1870471"/>
                  <a:gd name="connsiteX2" fmla="*/ 32151 w 377777"/>
                  <a:gd name="connsiteY2" fmla="*/ 182595 h 1870471"/>
                  <a:gd name="connsiteX3" fmla="*/ 377777 w 377777"/>
                  <a:gd name="connsiteY3" fmla="*/ 5770 h 1870471"/>
                  <a:gd name="connsiteX4" fmla="*/ 184870 w 377777"/>
                  <a:gd name="connsiteY4" fmla="*/ 1838321 h 1870471"/>
                  <a:gd name="connsiteX0" fmla="*/ 184870 w 369739"/>
                  <a:gd name="connsiteY0" fmla="*/ 1885352 h 1917502"/>
                  <a:gd name="connsiteX1" fmla="*/ 0 w 369739"/>
                  <a:gd name="connsiteY1" fmla="*/ 1917502 h 1917502"/>
                  <a:gd name="connsiteX2" fmla="*/ 32151 w 369739"/>
                  <a:gd name="connsiteY2" fmla="*/ 229626 h 1917502"/>
                  <a:gd name="connsiteX3" fmla="*/ 369739 w 369739"/>
                  <a:gd name="connsiteY3" fmla="*/ 4576 h 1917502"/>
                  <a:gd name="connsiteX4" fmla="*/ 184870 w 369739"/>
                  <a:gd name="connsiteY4" fmla="*/ 1885352 h 1917502"/>
                  <a:gd name="connsiteX0" fmla="*/ 184870 w 369739"/>
                  <a:gd name="connsiteY0" fmla="*/ 1885352 h 1917502"/>
                  <a:gd name="connsiteX1" fmla="*/ 0 w 369739"/>
                  <a:gd name="connsiteY1" fmla="*/ 1917502 h 1917502"/>
                  <a:gd name="connsiteX2" fmla="*/ 32151 w 369739"/>
                  <a:gd name="connsiteY2" fmla="*/ 229626 h 1917502"/>
                  <a:gd name="connsiteX3" fmla="*/ 369739 w 369739"/>
                  <a:gd name="connsiteY3" fmla="*/ 4576 h 1917502"/>
                  <a:gd name="connsiteX4" fmla="*/ 184870 w 369739"/>
                  <a:gd name="connsiteY4" fmla="*/ 1885352 h 1917502"/>
                  <a:gd name="connsiteX0" fmla="*/ 184870 w 369739"/>
                  <a:gd name="connsiteY0" fmla="*/ 1884029 h 1916179"/>
                  <a:gd name="connsiteX1" fmla="*/ 0 w 369739"/>
                  <a:gd name="connsiteY1" fmla="*/ 1916179 h 1916179"/>
                  <a:gd name="connsiteX2" fmla="*/ 32151 w 369739"/>
                  <a:gd name="connsiteY2" fmla="*/ 228303 h 1916179"/>
                  <a:gd name="connsiteX3" fmla="*/ 369739 w 369739"/>
                  <a:gd name="connsiteY3" fmla="*/ 3253 h 1916179"/>
                  <a:gd name="connsiteX4" fmla="*/ 184870 w 369739"/>
                  <a:gd name="connsiteY4" fmla="*/ 1884029 h 1916179"/>
                  <a:gd name="connsiteX0" fmla="*/ 184870 w 369739"/>
                  <a:gd name="connsiteY0" fmla="*/ 1883950 h 1916100"/>
                  <a:gd name="connsiteX1" fmla="*/ 0 w 369739"/>
                  <a:gd name="connsiteY1" fmla="*/ 1916100 h 1916100"/>
                  <a:gd name="connsiteX2" fmla="*/ 64303 w 369739"/>
                  <a:gd name="connsiteY2" fmla="*/ 236261 h 1916100"/>
                  <a:gd name="connsiteX3" fmla="*/ 369739 w 369739"/>
                  <a:gd name="connsiteY3" fmla="*/ 3174 h 1916100"/>
                  <a:gd name="connsiteX4" fmla="*/ 184870 w 369739"/>
                  <a:gd name="connsiteY4" fmla="*/ 1883950 h 1916100"/>
                  <a:gd name="connsiteX0" fmla="*/ 184870 w 369739"/>
                  <a:gd name="connsiteY0" fmla="*/ 1881903 h 1914053"/>
                  <a:gd name="connsiteX1" fmla="*/ 0 w 369739"/>
                  <a:gd name="connsiteY1" fmla="*/ 1914053 h 1914053"/>
                  <a:gd name="connsiteX2" fmla="*/ 64303 w 369739"/>
                  <a:gd name="connsiteY2" fmla="*/ 234214 h 1914053"/>
                  <a:gd name="connsiteX3" fmla="*/ 369739 w 369739"/>
                  <a:gd name="connsiteY3" fmla="*/ 1127 h 1914053"/>
                  <a:gd name="connsiteX4" fmla="*/ 184870 w 369739"/>
                  <a:gd name="connsiteY4" fmla="*/ 1881903 h 1914053"/>
                  <a:gd name="connsiteX0" fmla="*/ 184870 w 369739"/>
                  <a:gd name="connsiteY0" fmla="*/ 1881903 h 1914053"/>
                  <a:gd name="connsiteX1" fmla="*/ 0 w 369739"/>
                  <a:gd name="connsiteY1" fmla="*/ 1914053 h 1914053"/>
                  <a:gd name="connsiteX2" fmla="*/ 24114 w 369739"/>
                  <a:gd name="connsiteY2" fmla="*/ 266363 h 1914053"/>
                  <a:gd name="connsiteX3" fmla="*/ 64303 w 369739"/>
                  <a:gd name="connsiteY3" fmla="*/ 234214 h 1914053"/>
                  <a:gd name="connsiteX4" fmla="*/ 369739 w 369739"/>
                  <a:gd name="connsiteY4" fmla="*/ 1127 h 1914053"/>
                  <a:gd name="connsiteX5" fmla="*/ 184870 w 369739"/>
                  <a:gd name="connsiteY5" fmla="*/ 1881903 h 1914053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77370"/>
                  <a:gd name="connsiteY0" fmla="*/ 1880776 h 1912926"/>
                  <a:gd name="connsiteX1" fmla="*/ 0 w 377370"/>
                  <a:gd name="connsiteY1" fmla="*/ 1912926 h 1912926"/>
                  <a:gd name="connsiteX2" fmla="*/ 24114 w 377370"/>
                  <a:gd name="connsiteY2" fmla="*/ 265236 h 1912926"/>
                  <a:gd name="connsiteX3" fmla="*/ 369739 w 377370"/>
                  <a:gd name="connsiteY3" fmla="*/ 0 h 1912926"/>
                  <a:gd name="connsiteX4" fmla="*/ 257210 w 377370"/>
                  <a:gd name="connsiteY4" fmla="*/ 393837 h 1912926"/>
                  <a:gd name="connsiteX5" fmla="*/ 184870 w 377370"/>
                  <a:gd name="connsiteY5" fmla="*/ 1880776 h 1912926"/>
                  <a:gd name="connsiteX0" fmla="*/ 184870 w 377370"/>
                  <a:gd name="connsiteY0" fmla="*/ 1880776 h 1912926"/>
                  <a:gd name="connsiteX1" fmla="*/ 0 w 377370"/>
                  <a:gd name="connsiteY1" fmla="*/ 1912926 h 1912926"/>
                  <a:gd name="connsiteX2" fmla="*/ 24114 w 377370"/>
                  <a:gd name="connsiteY2" fmla="*/ 265236 h 1912926"/>
                  <a:gd name="connsiteX3" fmla="*/ 369739 w 377370"/>
                  <a:gd name="connsiteY3" fmla="*/ 0 h 1912926"/>
                  <a:gd name="connsiteX4" fmla="*/ 257210 w 377370"/>
                  <a:gd name="connsiteY4" fmla="*/ 393837 h 1912926"/>
                  <a:gd name="connsiteX5" fmla="*/ 184870 w 377370"/>
                  <a:gd name="connsiteY5" fmla="*/ 1880776 h 1912926"/>
                  <a:gd name="connsiteX0" fmla="*/ 184870 w 375512"/>
                  <a:gd name="connsiteY0" fmla="*/ 1880776 h 1912926"/>
                  <a:gd name="connsiteX1" fmla="*/ 0 w 375512"/>
                  <a:gd name="connsiteY1" fmla="*/ 1912926 h 1912926"/>
                  <a:gd name="connsiteX2" fmla="*/ 24114 w 375512"/>
                  <a:gd name="connsiteY2" fmla="*/ 265236 h 1912926"/>
                  <a:gd name="connsiteX3" fmla="*/ 369739 w 375512"/>
                  <a:gd name="connsiteY3" fmla="*/ 0 h 1912926"/>
                  <a:gd name="connsiteX4" fmla="*/ 208983 w 375512"/>
                  <a:gd name="connsiteY4" fmla="*/ 385799 h 1912926"/>
                  <a:gd name="connsiteX5" fmla="*/ 184870 w 375512"/>
                  <a:gd name="connsiteY5" fmla="*/ 1880776 h 1912926"/>
                  <a:gd name="connsiteX0" fmla="*/ 184870 w 375512"/>
                  <a:gd name="connsiteY0" fmla="*/ 1883803 h 1915953"/>
                  <a:gd name="connsiteX1" fmla="*/ 0 w 375512"/>
                  <a:gd name="connsiteY1" fmla="*/ 1915953 h 1915953"/>
                  <a:gd name="connsiteX2" fmla="*/ 24114 w 375512"/>
                  <a:gd name="connsiteY2" fmla="*/ 268263 h 1915953"/>
                  <a:gd name="connsiteX3" fmla="*/ 369739 w 375512"/>
                  <a:gd name="connsiteY3" fmla="*/ 3027 h 1915953"/>
                  <a:gd name="connsiteX4" fmla="*/ 208983 w 375512"/>
                  <a:gd name="connsiteY4" fmla="*/ 388826 h 1915953"/>
                  <a:gd name="connsiteX5" fmla="*/ 184870 w 375512"/>
                  <a:gd name="connsiteY5" fmla="*/ 1883803 h 191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5512" h="1915953">
                    <a:moveTo>
                      <a:pt x="184870" y="1883803"/>
                    </a:moveTo>
                    <a:lnTo>
                      <a:pt x="0" y="1915953"/>
                    </a:lnTo>
                    <a:cubicBezTo>
                      <a:pt x="18755" y="1364044"/>
                      <a:pt x="5359" y="820172"/>
                      <a:pt x="24114" y="268263"/>
                    </a:cubicBezTo>
                    <a:cubicBezTo>
                      <a:pt x="18755" y="203964"/>
                      <a:pt x="77699" y="-29123"/>
                      <a:pt x="369739" y="3027"/>
                    </a:cubicBezTo>
                    <a:cubicBezTo>
                      <a:pt x="408588" y="24460"/>
                      <a:pt x="239795" y="75363"/>
                      <a:pt x="208983" y="388826"/>
                    </a:cubicBezTo>
                    <a:cubicBezTo>
                      <a:pt x="178171" y="702289"/>
                      <a:pt x="227738" y="1630622"/>
                      <a:pt x="184870" y="188380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17640"/>
                  </a:gs>
                  <a:gs pos="100000">
                    <a:srgbClr val="FFFFFF"/>
                  </a:gs>
                  <a:gs pos="50000">
                    <a:srgbClr val="B17640"/>
                  </a:gs>
                </a:gsLst>
                <a:path path="circle">
                  <a:fillToRect r="100000" b="100000"/>
                </a:path>
                <a:tileRect l="-100000" t="-100000"/>
              </a:gradFill>
              <a:ln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lt1"/>
                  </a:solidFill>
                </a:endParaRPr>
              </a:p>
            </p:txBody>
          </p:sp>
          <p:sp>
            <p:nvSpPr>
              <p:cNvPr id="33" name="Forma libre 32"/>
              <p:cNvSpPr/>
              <p:nvPr/>
            </p:nvSpPr>
            <p:spPr>
              <a:xfrm>
                <a:off x="5862608" y="1281951"/>
                <a:ext cx="510103" cy="1895682"/>
              </a:xfrm>
              <a:custGeom>
                <a:avLst/>
                <a:gdLst>
                  <a:gd name="connsiteX0" fmla="*/ 24113 w 538532"/>
                  <a:gd name="connsiteY0" fmla="*/ 0 h 2001338"/>
                  <a:gd name="connsiteX1" fmla="*/ 538532 w 538532"/>
                  <a:gd name="connsiteY1" fmla="*/ 0 h 2001338"/>
                  <a:gd name="connsiteX2" fmla="*/ 490305 w 538532"/>
                  <a:gd name="connsiteY2" fmla="*/ 2001338 h 2001338"/>
                  <a:gd name="connsiteX3" fmla="*/ 0 w 538532"/>
                  <a:gd name="connsiteY3" fmla="*/ 1559275 h 2001338"/>
                  <a:gd name="connsiteX4" fmla="*/ 24113 w 538532"/>
                  <a:gd name="connsiteY4" fmla="*/ 0 h 200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8532" h="2001338">
                    <a:moveTo>
                      <a:pt x="24113" y="0"/>
                    </a:moveTo>
                    <a:lnTo>
                      <a:pt x="538532" y="0"/>
                    </a:lnTo>
                    <a:lnTo>
                      <a:pt x="490305" y="2001338"/>
                    </a:lnTo>
                    <a:lnTo>
                      <a:pt x="0" y="1559275"/>
                    </a:lnTo>
                    <a:lnTo>
                      <a:pt x="2411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rgbClr val="FFFFFF"/>
                  </a:gs>
                  <a:gs pos="50000">
                    <a:schemeClr val="bg2">
                      <a:lumMod val="50000"/>
                    </a:schemeClr>
                  </a:gs>
                  <a:gs pos="75000">
                    <a:schemeClr val="bg2">
                      <a:lumMod val="5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45" name="Elipse 44"/>
              <p:cNvSpPr/>
              <p:nvPr/>
            </p:nvSpPr>
            <p:spPr>
              <a:xfrm>
                <a:off x="2664947" y="3177634"/>
                <a:ext cx="989751" cy="525310"/>
              </a:xfrm>
              <a:prstGeom prst="ellipse">
                <a:avLst/>
              </a:prstGeom>
              <a:blipFill rotWithShape="1">
                <a:blip r:embed="rId3"/>
                <a:tile tx="0" ty="0" sx="100000" sy="100000" flip="none" algn="tl"/>
              </a:blipFill>
              <a:ln w="3175" cmpd="sng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6" name="Agrupar 45"/>
              <p:cNvGrpSpPr/>
              <p:nvPr/>
            </p:nvGrpSpPr>
            <p:grpSpPr>
              <a:xfrm>
                <a:off x="1796393" y="208079"/>
                <a:ext cx="2574633" cy="3287084"/>
                <a:chOff x="1486341" y="1140889"/>
                <a:chExt cx="2718124" cy="3470289"/>
              </a:xfrm>
            </p:grpSpPr>
            <p:sp>
              <p:nvSpPr>
                <p:cNvPr id="38" name="Forma libre 37"/>
                <p:cNvSpPr/>
                <p:nvPr/>
              </p:nvSpPr>
              <p:spPr>
                <a:xfrm>
                  <a:off x="2467604" y="3124859"/>
                  <a:ext cx="618910" cy="1486319"/>
                </a:xfrm>
                <a:custGeom>
                  <a:avLst/>
                  <a:gdLst>
                    <a:gd name="connsiteX0" fmla="*/ 329550 w 618910"/>
                    <a:gd name="connsiteY0" fmla="*/ 1456517 h 1509102"/>
                    <a:gd name="connsiteX1" fmla="*/ 385814 w 618910"/>
                    <a:gd name="connsiteY1" fmla="*/ 652767 h 1509102"/>
                    <a:gd name="connsiteX2" fmla="*/ 329550 w 618910"/>
                    <a:gd name="connsiteY2" fmla="*/ 588467 h 1509102"/>
                    <a:gd name="connsiteX3" fmla="*/ 281323 w 618910"/>
                    <a:gd name="connsiteY3" fmla="*/ 548279 h 1509102"/>
                    <a:gd name="connsiteX4" fmla="*/ 249172 w 618910"/>
                    <a:gd name="connsiteY4" fmla="*/ 540242 h 1509102"/>
                    <a:gd name="connsiteX5" fmla="*/ 217021 w 618910"/>
                    <a:gd name="connsiteY5" fmla="*/ 524167 h 1509102"/>
                    <a:gd name="connsiteX6" fmla="*/ 200945 w 618910"/>
                    <a:gd name="connsiteY6" fmla="*/ 467904 h 1509102"/>
                    <a:gd name="connsiteX7" fmla="*/ 152718 w 618910"/>
                    <a:gd name="connsiteY7" fmla="*/ 443792 h 1509102"/>
                    <a:gd name="connsiteX8" fmla="*/ 120567 w 618910"/>
                    <a:gd name="connsiteY8" fmla="*/ 427717 h 1509102"/>
                    <a:gd name="connsiteX9" fmla="*/ 88416 w 618910"/>
                    <a:gd name="connsiteY9" fmla="*/ 419679 h 1509102"/>
                    <a:gd name="connsiteX10" fmla="*/ 64302 w 618910"/>
                    <a:gd name="connsiteY10" fmla="*/ 411642 h 1509102"/>
                    <a:gd name="connsiteX11" fmla="*/ 40189 w 618910"/>
                    <a:gd name="connsiteY11" fmla="*/ 387529 h 1509102"/>
                    <a:gd name="connsiteX12" fmla="*/ 8038 w 618910"/>
                    <a:gd name="connsiteY12" fmla="*/ 331267 h 1509102"/>
                    <a:gd name="connsiteX13" fmla="*/ 0 w 618910"/>
                    <a:gd name="connsiteY13" fmla="*/ 194629 h 1509102"/>
                    <a:gd name="connsiteX14" fmla="*/ 8038 w 618910"/>
                    <a:gd name="connsiteY14" fmla="*/ 146404 h 1509102"/>
                    <a:gd name="connsiteX15" fmla="*/ 32151 w 618910"/>
                    <a:gd name="connsiteY15" fmla="*/ 138366 h 1509102"/>
                    <a:gd name="connsiteX16" fmla="*/ 48227 w 618910"/>
                    <a:gd name="connsiteY16" fmla="*/ 162479 h 1509102"/>
                    <a:gd name="connsiteX17" fmla="*/ 64302 w 618910"/>
                    <a:gd name="connsiteY17" fmla="*/ 299117 h 1509102"/>
                    <a:gd name="connsiteX18" fmla="*/ 112529 w 618910"/>
                    <a:gd name="connsiteY18" fmla="*/ 331267 h 1509102"/>
                    <a:gd name="connsiteX19" fmla="*/ 136643 w 618910"/>
                    <a:gd name="connsiteY19" fmla="*/ 347342 h 1509102"/>
                    <a:gd name="connsiteX20" fmla="*/ 136643 w 618910"/>
                    <a:gd name="connsiteY20" fmla="*/ 275004 h 1509102"/>
                    <a:gd name="connsiteX21" fmla="*/ 128605 w 618910"/>
                    <a:gd name="connsiteY21" fmla="*/ 250892 h 1509102"/>
                    <a:gd name="connsiteX22" fmla="*/ 120567 w 618910"/>
                    <a:gd name="connsiteY22" fmla="*/ 178554 h 1509102"/>
                    <a:gd name="connsiteX23" fmla="*/ 144680 w 618910"/>
                    <a:gd name="connsiteY23" fmla="*/ 194629 h 1509102"/>
                    <a:gd name="connsiteX24" fmla="*/ 168794 w 618910"/>
                    <a:gd name="connsiteY24" fmla="*/ 275004 h 1509102"/>
                    <a:gd name="connsiteX25" fmla="*/ 192907 w 618910"/>
                    <a:gd name="connsiteY25" fmla="*/ 283042 h 1509102"/>
                    <a:gd name="connsiteX26" fmla="*/ 200945 w 618910"/>
                    <a:gd name="connsiteY26" fmla="*/ 250892 h 1509102"/>
                    <a:gd name="connsiteX27" fmla="*/ 265247 w 618910"/>
                    <a:gd name="connsiteY27" fmla="*/ 194629 h 1509102"/>
                    <a:gd name="connsiteX28" fmla="*/ 233096 w 618910"/>
                    <a:gd name="connsiteY28" fmla="*/ 234817 h 1509102"/>
                    <a:gd name="connsiteX29" fmla="*/ 225058 w 618910"/>
                    <a:gd name="connsiteY29" fmla="*/ 266967 h 1509102"/>
                    <a:gd name="connsiteX30" fmla="*/ 257210 w 618910"/>
                    <a:gd name="connsiteY30" fmla="*/ 475942 h 1509102"/>
                    <a:gd name="connsiteX31" fmla="*/ 281323 w 618910"/>
                    <a:gd name="connsiteY31" fmla="*/ 492017 h 1509102"/>
                    <a:gd name="connsiteX32" fmla="*/ 305436 w 618910"/>
                    <a:gd name="connsiteY32" fmla="*/ 500054 h 1509102"/>
                    <a:gd name="connsiteX33" fmla="*/ 313474 w 618910"/>
                    <a:gd name="connsiteY33" fmla="*/ 524167 h 1509102"/>
                    <a:gd name="connsiteX34" fmla="*/ 353663 w 618910"/>
                    <a:gd name="connsiteY34" fmla="*/ 467904 h 1509102"/>
                    <a:gd name="connsiteX35" fmla="*/ 345625 w 618910"/>
                    <a:gd name="connsiteY35" fmla="*/ 315192 h 1509102"/>
                    <a:gd name="connsiteX36" fmla="*/ 337588 w 618910"/>
                    <a:gd name="connsiteY36" fmla="*/ 291079 h 1509102"/>
                    <a:gd name="connsiteX37" fmla="*/ 313474 w 618910"/>
                    <a:gd name="connsiteY37" fmla="*/ 283042 h 1509102"/>
                    <a:gd name="connsiteX38" fmla="*/ 289361 w 618910"/>
                    <a:gd name="connsiteY38" fmla="*/ 266967 h 1509102"/>
                    <a:gd name="connsiteX39" fmla="*/ 257210 w 618910"/>
                    <a:gd name="connsiteY39" fmla="*/ 250892 h 1509102"/>
                    <a:gd name="connsiteX40" fmla="*/ 249172 w 618910"/>
                    <a:gd name="connsiteY40" fmla="*/ 218742 h 1509102"/>
                    <a:gd name="connsiteX41" fmla="*/ 281323 w 618910"/>
                    <a:gd name="connsiteY41" fmla="*/ 154441 h 1509102"/>
                    <a:gd name="connsiteX42" fmla="*/ 297399 w 618910"/>
                    <a:gd name="connsiteY42" fmla="*/ 170517 h 1509102"/>
                    <a:gd name="connsiteX43" fmla="*/ 305436 w 618910"/>
                    <a:gd name="connsiteY43" fmla="*/ 194629 h 1509102"/>
                    <a:gd name="connsiteX44" fmla="*/ 369739 w 618910"/>
                    <a:gd name="connsiteY44" fmla="*/ 226779 h 1509102"/>
                    <a:gd name="connsiteX45" fmla="*/ 385814 w 618910"/>
                    <a:gd name="connsiteY45" fmla="*/ 250892 h 1509102"/>
                    <a:gd name="connsiteX46" fmla="*/ 401890 w 618910"/>
                    <a:gd name="connsiteY46" fmla="*/ 250892 h 1509102"/>
                    <a:gd name="connsiteX47" fmla="*/ 409928 w 618910"/>
                    <a:gd name="connsiteY47" fmla="*/ 194629 h 1509102"/>
                    <a:gd name="connsiteX48" fmla="*/ 442079 w 618910"/>
                    <a:gd name="connsiteY48" fmla="*/ 154441 h 1509102"/>
                    <a:gd name="connsiteX49" fmla="*/ 458154 w 618910"/>
                    <a:gd name="connsiteY49" fmla="*/ 98179 h 1509102"/>
                    <a:gd name="connsiteX50" fmla="*/ 474230 w 618910"/>
                    <a:gd name="connsiteY50" fmla="*/ 74066 h 1509102"/>
                    <a:gd name="connsiteX51" fmla="*/ 482268 w 618910"/>
                    <a:gd name="connsiteY51" fmla="*/ 49954 h 1509102"/>
                    <a:gd name="connsiteX52" fmla="*/ 498343 w 618910"/>
                    <a:gd name="connsiteY52" fmla="*/ 25841 h 1509102"/>
                    <a:gd name="connsiteX53" fmla="*/ 506381 w 618910"/>
                    <a:gd name="connsiteY53" fmla="*/ 1729 h 1509102"/>
                    <a:gd name="connsiteX54" fmla="*/ 498343 w 618910"/>
                    <a:gd name="connsiteY54" fmla="*/ 33879 h 1509102"/>
                    <a:gd name="connsiteX55" fmla="*/ 490306 w 618910"/>
                    <a:gd name="connsiteY55" fmla="*/ 130329 h 1509102"/>
                    <a:gd name="connsiteX56" fmla="*/ 474230 w 618910"/>
                    <a:gd name="connsiteY56" fmla="*/ 170517 h 1509102"/>
                    <a:gd name="connsiteX57" fmla="*/ 458154 w 618910"/>
                    <a:gd name="connsiteY57" fmla="*/ 234817 h 1509102"/>
                    <a:gd name="connsiteX58" fmla="*/ 434041 w 618910"/>
                    <a:gd name="connsiteY58" fmla="*/ 299117 h 1509102"/>
                    <a:gd name="connsiteX59" fmla="*/ 426003 w 618910"/>
                    <a:gd name="connsiteY59" fmla="*/ 323229 h 1509102"/>
                    <a:gd name="connsiteX60" fmla="*/ 442079 w 618910"/>
                    <a:gd name="connsiteY60" fmla="*/ 291079 h 1509102"/>
                    <a:gd name="connsiteX61" fmla="*/ 466192 w 618910"/>
                    <a:gd name="connsiteY61" fmla="*/ 266967 h 1509102"/>
                    <a:gd name="connsiteX62" fmla="*/ 482268 w 618910"/>
                    <a:gd name="connsiteY62" fmla="*/ 202667 h 1509102"/>
                    <a:gd name="connsiteX63" fmla="*/ 506381 w 618910"/>
                    <a:gd name="connsiteY63" fmla="*/ 178554 h 1509102"/>
                    <a:gd name="connsiteX64" fmla="*/ 522457 w 618910"/>
                    <a:gd name="connsiteY64" fmla="*/ 154441 h 1509102"/>
                    <a:gd name="connsiteX65" fmla="*/ 562646 w 618910"/>
                    <a:gd name="connsiteY65" fmla="*/ 146404 h 1509102"/>
                    <a:gd name="connsiteX66" fmla="*/ 578721 w 618910"/>
                    <a:gd name="connsiteY66" fmla="*/ 122291 h 1509102"/>
                    <a:gd name="connsiteX67" fmla="*/ 602835 w 618910"/>
                    <a:gd name="connsiteY67" fmla="*/ 114254 h 1509102"/>
                    <a:gd name="connsiteX68" fmla="*/ 618910 w 618910"/>
                    <a:gd name="connsiteY68" fmla="*/ 90141 h 1509102"/>
                    <a:gd name="connsiteX69" fmla="*/ 594797 w 618910"/>
                    <a:gd name="connsiteY69" fmla="*/ 106216 h 1509102"/>
                    <a:gd name="connsiteX70" fmla="*/ 586759 w 618910"/>
                    <a:gd name="connsiteY70" fmla="*/ 130329 h 1509102"/>
                    <a:gd name="connsiteX71" fmla="*/ 570684 w 618910"/>
                    <a:gd name="connsiteY71" fmla="*/ 154441 h 1509102"/>
                    <a:gd name="connsiteX72" fmla="*/ 554608 w 618910"/>
                    <a:gd name="connsiteY72" fmla="*/ 218742 h 1509102"/>
                    <a:gd name="connsiteX73" fmla="*/ 506381 w 618910"/>
                    <a:gd name="connsiteY73" fmla="*/ 307154 h 1509102"/>
                    <a:gd name="connsiteX74" fmla="*/ 514419 w 618910"/>
                    <a:gd name="connsiteY74" fmla="*/ 580429 h 1509102"/>
                    <a:gd name="connsiteX75" fmla="*/ 538532 w 618910"/>
                    <a:gd name="connsiteY75" fmla="*/ 556317 h 1509102"/>
                    <a:gd name="connsiteX76" fmla="*/ 546570 w 618910"/>
                    <a:gd name="connsiteY76" fmla="*/ 580429 h 1509102"/>
                    <a:gd name="connsiteX77" fmla="*/ 538532 w 618910"/>
                    <a:gd name="connsiteY77" fmla="*/ 668842 h 1509102"/>
                    <a:gd name="connsiteX78" fmla="*/ 522457 w 618910"/>
                    <a:gd name="connsiteY78" fmla="*/ 717067 h 1509102"/>
                    <a:gd name="connsiteX79" fmla="*/ 538532 w 618910"/>
                    <a:gd name="connsiteY79" fmla="*/ 797442 h 1509102"/>
                    <a:gd name="connsiteX80" fmla="*/ 570684 w 618910"/>
                    <a:gd name="connsiteY80" fmla="*/ 845667 h 1509102"/>
                    <a:gd name="connsiteX81" fmla="*/ 562646 w 618910"/>
                    <a:gd name="connsiteY81" fmla="*/ 1086792 h 1509102"/>
                    <a:gd name="connsiteX82" fmla="*/ 562646 w 618910"/>
                    <a:gd name="connsiteY82" fmla="*/ 1319880 h 1509102"/>
                    <a:gd name="connsiteX83" fmla="*/ 578721 w 618910"/>
                    <a:gd name="connsiteY83" fmla="*/ 1343992 h 1509102"/>
                    <a:gd name="connsiteX84" fmla="*/ 586759 w 618910"/>
                    <a:gd name="connsiteY84" fmla="*/ 1368105 h 1509102"/>
                    <a:gd name="connsiteX85" fmla="*/ 578721 w 618910"/>
                    <a:gd name="connsiteY85" fmla="*/ 1472592 h 1509102"/>
                    <a:gd name="connsiteX86" fmla="*/ 273285 w 618910"/>
                    <a:gd name="connsiteY86" fmla="*/ 1464555 h 1509102"/>
                    <a:gd name="connsiteX87" fmla="*/ 289361 w 618910"/>
                    <a:gd name="connsiteY87" fmla="*/ 1440442 h 1509102"/>
                    <a:gd name="connsiteX88" fmla="*/ 329550 w 618910"/>
                    <a:gd name="connsiteY88" fmla="*/ 1456517 h 1509102"/>
                    <a:gd name="connsiteX0" fmla="*/ 329550 w 618910"/>
                    <a:gd name="connsiteY0" fmla="*/ 1456517 h 1494393"/>
                    <a:gd name="connsiteX1" fmla="*/ 385814 w 618910"/>
                    <a:gd name="connsiteY1" fmla="*/ 853704 h 1494393"/>
                    <a:gd name="connsiteX2" fmla="*/ 385814 w 618910"/>
                    <a:gd name="connsiteY2" fmla="*/ 652767 h 1494393"/>
                    <a:gd name="connsiteX3" fmla="*/ 329550 w 618910"/>
                    <a:gd name="connsiteY3" fmla="*/ 588467 h 1494393"/>
                    <a:gd name="connsiteX4" fmla="*/ 281323 w 618910"/>
                    <a:gd name="connsiteY4" fmla="*/ 548279 h 1494393"/>
                    <a:gd name="connsiteX5" fmla="*/ 249172 w 618910"/>
                    <a:gd name="connsiteY5" fmla="*/ 540242 h 1494393"/>
                    <a:gd name="connsiteX6" fmla="*/ 217021 w 618910"/>
                    <a:gd name="connsiteY6" fmla="*/ 524167 h 1494393"/>
                    <a:gd name="connsiteX7" fmla="*/ 200945 w 618910"/>
                    <a:gd name="connsiteY7" fmla="*/ 467904 h 1494393"/>
                    <a:gd name="connsiteX8" fmla="*/ 152718 w 618910"/>
                    <a:gd name="connsiteY8" fmla="*/ 443792 h 1494393"/>
                    <a:gd name="connsiteX9" fmla="*/ 120567 w 618910"/>
                    <a:gd name="connsiteY9" fmla="*/ 427717 h 1494393"/>
                    <a:gd name="connsiteX10" fmla="*/ 88416 w 618910"/>
                    <a:gd name="connsiteY10" fmla="*/ 419679 h 1494393"/>
                    <a:gd name="connsiteX11" fmla="*/ 64302 w 618910"/>
                    <a:gd name="connsiteY11" fmla="*/ 411642 h 1494393"/>
                    <a:gd name="connsiteX12" fmla="*/ 40189 w 618910"/>
                    <a:gd name="connsiteY12" fmla="*/ 387529 h 1494393"/>
                    <a:gd name="connsiteX13" fmla="*/ 8038 w 618910"/>
                    <a:gd name="connsiteY13" fmla="*/ 331267 h 1494393"/>
                    <a:gd name="connsiteX14" fmla="*/ 0 w 618910"/>
                    <a:gd name="connsiteY14" fmla="*/ 194629 h 1494393"/>
                    <a:gd name="connsiteX15" fmla="*/ 8038 w 618910"/>
                    <a:gd name="connsiteY15" fmla="*/ 146404 h 1494393"/>
                    <a:gd name="connsiteX16" fmla="*/ 32151 w 618910"/>
                    <a:gd name="connsiteY16" fmla="*/ 138366 h 1494393"/>
                    <a:gd name="connsiteX17" fmla="*/ 48227 w 618910"/>
                    <a:gd name="connsiteY17" fmla="*/ 162479 h 1494393"/>
                    <a:gd name="connsiteX18" fmla="*/ 64302 w 618910"/>
                    <a:gd name="connsiteY18" fmla="*/ 299117 h 1494393"/>
                    <a:gd name="connsiteX19" fmla="*/ 112529 w 618910"/>
                    <a:gd name="connsiteY19" fmla="*/ 331267 h 1494393"/>
                    <a:gd name="connsiteX20" fmla="*/ 136643 w 618910"/>
                    <a:gd name="connsiteY20" fmla="*/ 347342 h 1494393"/>
                    <a:gd name="connsiteX21" fmla="*/ 136643 w 618910"/>
                    <a:gd name="connsiteY21" fmla="*/ 275004 h 1494393"/>
                    <a:gd name="connsiteX22" fmla="*/ 128605 w 618910"/>
                    <a:gd name="connsiteY22" fmla="*/ 250892 h 1494393"/>
                    <a:gd name="connsiteX23" fmla="*/ 120567 w 618910"/>
                    <a:gd name="connsiteY23" fmla="*/ 178554 h 1494393"/>
                    <a:gd name="connsiteX24" fmla="*/ 144680 w 618910"/>
                    <a:gd name="connsiteY24" fmla="*/ 194629 h 1494393"/>
                    <a:gd name="connsiteX25" fmla="*/ 168794 w 618910"/>
                    <a:gd name="connsiteY25" fmla="*/ 275004 h 1494393"/>
                    <a:gd name="connsiteX26" fmla="*/ 192907 w 618910"/>
                    <a:gd name="connsiteY26" fmla="*/ 283042 h 1494393"/>
                    <a:gd name="connsiteX27" fmla="*/ 200945 w 618910"/>
                    <a:gd name="connsiteY27" fmla="*/ 250892 h 1494393"/>
                    <a:gd name="connsiteX28" fmla="*/ 265247 w 618910"/>
                    <a:gd name="connsiteY28" fmla="*/ 194629 h 1494393"/>
                    <a:gd name="connsiteX29" fmla="*/ 233096 w 618910"/>
                    <a:gd name="connsiteY29" fmla="*/ 234817 h 1494393"/>
                    <a:gd name="connsiteX30" fmla="*/ 225058 w 618910"/>
                    <a:gd name="connsiteY30" fmla="*/ 266967 h 1494393"/>
                    <a:gd name="connsiteX31" fmla="*/ 257210 w 618910"/>
                    <a:gd name="connsiteY31" fmla="*/ 475942 h 1494393"/>
                    <a:gd name="connsiteX32" fmla="*/ 281323 w 618910"/>
                    <a:gd name="connsiteY32" fmla="*/ 492017 h 1494393"/>
                    <a:gd name="connsiteX33" fmla="*/ 305436 w 618910"/>
                    <a:gd name="connsiteY33" fmla="*/ 500054 h 1494393"/>
                    <a:gd name="connsiteX34" fmla="*/ 313474 w 618910"/>
                    <a:gd name="connsiteY34" fmla="*/ 524167 h 1494393"/>
                    <a:gd name="connsiteX35" fmla="*/ 353663 w 618910"/>
                    <a:gd name="connsiteY35" fmla="*/ 467904 h 1494393"/>
                    <a:gd name="connsiteX36" fmla="*/ 345625 w 618910"/>
                    <a:gd name="connsiteY36" fmla="*/ 315192 h 1494393"/>
                    <a:gd name="connsiteX37" fmla="*/ 337588 w 618910"/>
                    <a:gd name="connsiteY37" fmla="*/ 291079 h 1494393"/>
                    <a:gd name="connsiteX38" fmla="*/ 313474 w 618910"/>
                    <a:gd name="connsiteY38" fmla="*/ 283042 h 1494393"/>
                    <a:gd name="connsiteX39" fmla="*/ 289361 w 618910"/>
                    <a:gd name="connsiteY39" fmla="*/ 266967 h 1494393"/>
                    <a:gd name="connsiteX40" fmla="*/ 257210 w 618910"/>
                    <a:gd name="connsiteY40" fmla="*/ 250892 h 1494393"/>
                    <a:gd name="connsiteX41" fmla="*/ 249172 w 618910"/>
                    <a:gd name="connsiteY41" fmla="*/ 218742 h 1494393"/>
                    <a:gd name="connsiteX42" fmla="*/ 281323 w 618910"/>
                    <a:gd name="connsiteY42" fmla="*/ 154441 h 1494393"/>
                    <a:gd name="connsiteX43" fmla="*/ 297399 w 618910"/>
                    <a:gd name="connsiteY43" fmla="*/ 170517 h 1494393"/>
                    <a:gd name="connsiteX44" fmla="*/ 305436 w 618910"/>
                    <a:gd name="connsiteY44" fmla="*/ 194629 h 1494393"/>
                    <a:gd name="connsiteX45" fmla="*/ 369739 w 618910"/>
                    <a:gd name="connsiteY45" fmla="*/ 226779 h 1494393"/>
                    <a:gd name="connsiteX46" fmla="*/ 385814 w 618910"/>
                    <a:gd name="connsiteY46" fmla="*/ 250892 h 1494393"/>
                    <a:gd name="connsiteX47" fmla="*/ 401890 w 618910"/>
                    <a:gd name="connsiteY47" fmla="*/ 250892 h 1494393"/>
                    <a:gd name="connsiteX48" fmla="*/ 409928 w 618910"/>
                    <a:gd name="connsiteY48" fmla="*/ 194629 h 1494393"/>
                    <a:gd name="connsiteX49" fmla="*/ 442079 w 618910"/>
                    <a:gd name="connsiteY49" fmla="*/ 154441 h 1494393"/>
                    <a:gd name="connsiteX50" fmla="*/ 458154 w 618910"/>
                    <a:gd name="connsiteY50" fmla="*/ 98179 h 1494393"/>
                    <a:gd name="connsiteX51" fmla="*/ 474230 w 618910"/>
                    <a:gd name="connsiteY51" fmla="*/ 74066 h 1494393"/>
                    <a:gd name="connsiteX52" fmla="*/ 482268 w 618910"/>
                    <a:gd name="connsiteY52" fmla="*/ 49954 h 1494393"/>
                    <a:gd name="connsiteX53" fmla="*/ 498343 w 618910"/>
                    <a:gd name="connsiteY53" fmla="*/ 25841 h 1494393"/>
                    <a:gd name="connsiteX54" fmla="*/ 506381 w 618910"/>
                    <a:gd name="connsiteY54" fmla="*/ 1729 h 1494393"/>
                    <a:gd name="connsiteX55" fmla="*/ 498343 w 618910"/>
                    <a:gd name="connsiteY55" fmla="*/ 33879 h 1494393"/>
                    <a:gd name="connsiteX56" fmla="*/ 490306 w 618910"/>
                    <a:gd name="connsiteY56" fmla="*/ 130329 h 1494393"/>
                    <a:gd name="connsiteX57" fmla="*/ 474230 w 618910"/>
                    <a:gd name="connsiteY57" fmla="*/ 170517 h 1494393"/>
                    <a:gd name="connsiteX58" fmla="*/ 458154 w 618910"/>
                    <a:gd name="connsiteY58" fmla="*/ 234817 h 1494393"/>
                    <a:gd name="connsiteX59" fmla="*/ 434041 w 618910"/>
                    <a:gd name="connsiteY59" fmla="*/ 299117 h 1494393"/>
                    <a:gd name="connsiteX60" fmla="*/ 426003 w 618910"/>
                    <a:gd name="connsiteY60" fmla="*/ 323229 h 1494393"/>
                    <a:gd name="connsiteX61" fmla="*/ 442079 w 618910"/>
                    <a:gd name="connsiteY61" fmla="*/ 291079 h 1494393"/>
                    <a:gd name="connsiteX62" fmla="*/ 466192 w 618910"/>
                    <a:gd name="connsiteY62" fmla="*/ 266967 h 1494393"/>
                    <a:gd name="connsiteX63" fmla="*/ 482268 w 618910"/>
                    <a:gd name="connsiteY63" fmla="*/ 202667 h 1494393"/>
                    <a:gd name="connsiteX64" fmla="*/ 506381 w 618910"/>
                    <a:gd name="connsiteY64" fmla="*/ 178554 h 1494393"/>
                    <a:gd name="connsiteX65" fmla="*/ 522457 w 618910"/>
                    <a:gd name="connsiteY65" fmla="*/ 154441 h 1494393"/>
                    <a:gd name="connsiteX66" fmla="*/ 562646 w 618910"/>
                    <a:gd name="connsiteY66" fmla="*/ 146404 h 1494393"/>
                    <a:gd name="connsiteX67" fmla="*/ 578721 w 618910"/>
                    <a:gd name="connsiteY67" fmla="*/ 122291 h 1494393"/>
                    <a:gd name="connsiteX68" fmla="*/ 602835 w 618910"/>
                    <a:gd name="connsiteY68" fmla="*/ 114254 h 1494393"/>
                    <a:gd name="connsiteX69" fmla="*/ 618910 w 618910"/>
                    <a:gd name="connsiteY69" fmla="*/ 90141 h 1494393"/>
                    <a:gd name="connsiteX70" fmla="*/ 594797 w 618910"/>
                    <a:gd name="connsiteY70" fmla="*/ 106216 h 1494393"/>
                    <a:gd name="connsiteX71" fmla="*/ 586759 w 618910"/>
                    <a:gd name="connsiteY71" fmla="*/ 130329 h 1494393"/>
                    <a:gd name="connsiteX72" fmla="*/ 570684 w 618910"/>
                    <a:gd name="connsiteY72" fmla="*/ 154441 h 1494393"/>
                    <a:gd name="connsiteX73" fmla="*/ 554608 w 618910"/>
                    <a:gd name="connsiteY73" fmla="*/ 218742 h 1494393"/>
                    <a:gd name="connsiteX74" fmla="*/ 506381 w 618910"/>
                    <a:gd name="connsiteY74" fmla="*/ 307154 h 1494393"/>
                    <a:gd name="connsiteX75" fmla="*/ 514419 w 618910"/>
                    <a:gd name="connsiteY75" fmla="*/ 580429 h 1494393"/>
                    <a:gd name="connsiteX76" fmla="*/ 538532 w 618910"/>
                    <a:gd name="connsiteY76" fmla="*/ 556317 h 1494393"/>
                    <a:gd name="connsiteX77" fmla="*/ 546570 w 618910"/>
                    <a:gd name="connsiteY77" fmla="*/ 580429 h 1494393"/>
                    <a:gd name="connsiteX78" fmla="*/ 538532 w 618910"/>
                    <a:gd name="connsiteY78" fmla="*/ 668842 h 1494393"/>
                    <a:gd name="connsiteX79" fmla="*/ 522457 w 618910"/>
                    <a:gd name="connsiteY79" fmla="*/ 717067 h 1494393"/>
                    <a:gd name="connsiteX80" fmla="*/ 538532 w 618910"/>
                    <a:gd name="connsiteY80" fmla="*/ 797442 h 1494393"/>
                    <a:gd name="connsiteX81" fmla="*/ 570684 w 618910"/>
                    <a:gd name="connsiteY81" fmla="*/ 845667 h 1494393"/>
                    <a:gd name="connsiteX82" fmla="*/ 562646 w 618910"/>
                    <a:gd name="connsiteY82" fmla="*/ 1086792 h 1494393"/>
                    <a:gd name="connsiteX83" fmla="*/ 562646 w 618910"/>
                    <a:gd name="connsiteY83" fmla="*/ 1319880 h 1494393"/>
                    <a:gd name="connsiteX84" fmla="*/ 578721 w 618910"/>
                    <a:gd name="connsiteY84" fmla="*/ 1343992 h 1494393"/>
                    <a:gd name="connsiteX85" fmla="*/ 586759 w 618910"/>
                    <a:gd name="connsiteY85" fmla="*/ 1368105 h 1494393"/>
                    <a:gd name="connsiteX86" fmla="*/ 578721 w 618910"/>
                    <a:gd name="connsiteY86" fmla="*/ 1472592 h 1494393"/>
                    <a:gd name="connsiteX87" fmla="*/ 273285 w 618910"/>
                    <a:gd name="connsiteY87" fmla="*/ 1464555 h 1494393"/>
                    <a:gd name="connsiteX88" fmla="*/ 289361 w 618910"/>
                    <a:gd name="connsiteY88" fmla="*/ 1440442 h 1494393"/>
                    <a:gd name="connsiteX89" fmla="*/ 329550 w 618910"/>
                    <a:gd name="connsiteY89" fmla="*/ 1456517 h 1494393"/>
                    <a:gd name="connsiteX0" fmla="*/ 329550 w 618910"/>
                    <a:gd name="connsiteY0" fmla="*/ 1456517 h 1486319"/>
                    <a:gd name="connsiteX1" fmla="*/ 353663 w 618910"/>
                    <a:gd name="connsiteY1" fmla="*/ 1118943 h 1486319"/>
                    <a:gd name="connsiteX2" fmla="*/ 385814 w 618910"/>
                    <a:gd name="connsiteY2" fmla="*/ 853704 h 1486319"/>
                    <a:gd name="connsiteX3" fmla="*/ 385814 w 618910"/>
                    <a:gd name="connsiteY3" fmla="*/ 652767 h 1486319"/>
                    <a:gd name="connsiteX4" fmla="*/ 329550 w 618910"/>
                    <a:gd name="connsiteY4" fmla="*/ 588467 h 1486319"/>
                    <a:gd name="connsiteX5" fmla="*/ 281323 w 618910"/>
                    <a:gd name="connsiteY5" fmla="*/ 548279 h 1486319"/>
                    <a:gd name="connsiteX6" fmla="*/ 249172 w 618910"/>
                    <a:gd name="connsiteY6" fmla="*/ 540242 h 1486319"/>
                    <a:gd name="connsiteX7" fmla="*/ 217021 w 618910"/>
                    <a:gd name="connsiteY7" fmla="*/ 524167 h 1486319"/>
                    <a:gd name="connsiteX8" fmla="*/ 200945 w 618910"/>
                    <a:gd name="connsiteY8" fmla="*/ 467904 h 1486319"/>
                    <a:gd name="connsiteX9" fmla="*/ 152718 w 618910"/>
                    <a:gd name="connsiteY9" fmla="*/ 443792 h 1486319"/>
                    <a:gd name="connsiteX10" fmla="*/ 120567 w 618910"/>
                    <a:gd name="connsiteY10" fmla="*/ 427717 h 1486319"/>
                    <a:gd name="connsiteX11" fmla="*/ 88416 w 618910"/>
                    <a:gd name="connsiteY11" fmla="*/ 419679 h 1486319"/>
                    <a:gd name="connsiteX12" fmla="*/ 64302 w 618910"/>
                    <a:gd name="connsiteY12" fmla="*/ 411642 h 1486319"/>
                    <a:gd name="connsiteX13" fmla="*/ 40189 w 618910"/>
                    <a:gd name="connsiteY13" fmla="*/ 387529 h 1486319"/>
                    <a:gd name="connsiteX14" fmla="*/ 8038 w 618910"/>
                    <a:gd name="connsiteY14" fmla="*/ 331267 h 1486319"/>
                    <a:gd name="connsiteX15" fmla="*/ 0 w 618910"/>
                    <a:gd name="connsiteY15" fmla="*/ 194629 h 1486319"/>
                    <a:gd name="connsiteX16" fmla="*/ 8038 w 618910"/>
                    <a:gd name="connsiteY16" fmla="*/ 146404 h 1486319"/>
                    <a:gd name="connsiteX17" fmla="*/ 32151 w 618910"/>
                    <a:gd name="connsiteY17" fmla="*/ 138366 h 1486319"/>
                    <a:gd name="connsiteX18" fmla="*/ 48227 w 618910"/>
                    <a:gd name="connsiteY18" fmla="*/ 162479 h 1486319"/>
                    <a:gd name="connsiteX19" fmla="*/ 64302 w 618910"/>
                    <a:gd name="connsiteY19" fmla="*/ 299117 h 1486319"/>
                    <a:gd name="connsiteX20" fmla="*/ 112529 w 618910"/>
                    <a:gd name="connsiteY20" fmla="*/ 331267 h 1486319"/>
                    <a:gd name="connsiteX21" fmla="*/ 136643 w 618910"/>
                    <a:gd name="connsiteY21" fmla="*/ 347342 h 1486319"/>
                    <a:gd name="connsiteX22" fmla="*/ 136643 w 618910"/>
                    <a:gd name="connsiteY22" fmla="*/ 275004 h 1486319"/>
                    <a:gd name="connsiteX23" fmla="*/ 128605 w 618910"/>
                    <a:gd name="connsiteY23" fmla="*/ 250892 h 1486319"/>
                    <a:gd name="connsiteX24" fmla="*/ 120567 w 618910"/>
                    <a:gd name="connsiteY24" fmla="*/ 178554 h 1486319"/>
                    <a:gd name="connsiteX25" fmla="*/ 144680 w 618910"/>
                    <a:gd name="connsiteY25" fmla="*/ 194629 h 1486319"/>
                    <a:gd name="connsiteX26" fmla="*/ 168794 w 618910"/>
                    <a:gd name="connsiteY26" fmla="*/ 275004 h 1486319"/>
                    <a:gd name="connsiteX27" fmla="*/ 192907 w 618910"/>
                    <a:gd name="connsiteY27" fmla="*/ 283042 h 1486319"/>
                    <a:gd name="connsiteX28" fmla="*/ 200945 w 618910"/>
                    <a:gd name="connsiteY28" fmla="*/ 250892 h 1486319"/>
                    <a:gd name="connsiteX29" fmla="*/ 265247 w 618910"/>
                    <a:gd name="connsiteY29" fmla="*/ 194629 h 1486319"/>
                    <a:gd name="connsiteX30" fmla="*/ 233096 w 618910"/>
                    <a:gd name="connsiteY30" fmla="*/ 234817 h 1486319"/>
                    <a:gd name="connsiteX31" fmla="*/ 225058 w 618910"/>
                    <a:gd name="connsiteY31" fmla="*/ 266967 h 1486319"/>
                    <a:gd name="connsiteX32" fmla="*/ 257210 w 618910"/>
                    <a:gd name="connsiteY32" fmla="*/ 475942 h 1486319"/>
                    <a:gd name="connsiteX33" fmla="*/ 281323 w 618910"/>
                    <a:gd name="connsiteY33" fmla="*/ 492017 h 1486319"/>
                    <a:gd name="connsiteX34" fmla="*/ 305436 w 618910"/>
                    <a:gd name="connsiteY34" fmla="*/ 500054 h 1486319"/>
                    <a:gd name="connsiteX35" fmla="*/ 313474 w 618910"/>
                    <a:gd name="connsiteY35" fmla="*/ 524167 h 1486319"/>
                    <a:gd name="connsiteX36" fmla="*/ 353663 w 618910"/>
                    <a:gd name="connsiteY36" fmla="*/ 467904 h 1486319"/>
                    <a:gd name="connsiteX37" fmla="*/ 345625 w 618910"/>
                    <a:gd name="connsiteY37" fmla="*/ 315192 h 1486319"/>
                    <a:gd name="connsiteX38" fmla="*/ 337588 w 618910"/>
                    <a:gd name="connsiteY38" fmla="*/ 291079 h 1486319"/>
                    <a:gd name="connsiteX39" fmla="*/ 313474 w 618910"/>
                    <a:gd name="connsiteY39" fmla="*/ 283042 h 1486319"/>
                    <a:gd name="connsiteX40" fmla="*/ 289361 w 618910"/>
                    <a:gd name="connsiteY40" fmla="*/ 266967 h 1486319"/>
                    <a:gd name="connsiteX41" fmla="*/ 257210 w 618910"/>
                    <a:gd name="connsiteY41" fmla="*/ 250892 h 1486319"/>
                    <a:gd name="connsiteX42" fmla="*/ 249172 w 618910"/>
                    <a:gd name="connsiteY42" fmla="*/ 218742 h 1486319"/>
                    <a:gd name="connsiteX43" fmla="*/ 281323 w 618910"/>
                    <a:gd name="connsiteY43" fmla="*/ 154441 h 1486319"/>
                    <a:gd name="connsiteX44" fmla="*/ 297399 w 618910"/>
                    <a:gd name="connsiteY44" fmla="*/ 170517 h 1486319"/>
                    <a:gd name="connsiteX45" fmla="*/ 305436 w 618910"/>
                    <a:gd name="connsiteY45" fmla="*/ 194629 h 1486319"/>
                    <a:gd name="connsiteX46" fmla="*/ 369739 w 618910"/>
                    <a:gd name="connsiteY46" fmla="*/ 226779 h 1486319"/>
                    <a:gd name="connsiteX47" fmla="*/ 385814 w 618910"/>
                    <a:gd name="connsiteY47" fmla="*/ 250892 h 1486319"/>
                    <a:gd name="connsiteX48" fmla="*/ 401890 w 618910"/>
                    <a:gd name="connsiteY48" fmla="*/ 250892 h 1486319"/>
                    <a:gd name="connsiteX49" fmla="*/ 409928 w 618910"/>
                    <a:gd name="connsiteY49" fmla="*/ 194629 h 1486319"/>
                    <a:gd name="connsiteX50" fmla="*/ 442079 w 618910"/>
                    <a:gd name="connsiteY50" fmla="*/ 154441 h 1486319"/>
                    <a:gd name="connsiteX51" fmla="*/ 458154 w 618910"/>
                    <a:gd name="connsiteY51" fmla="*/ 98179 h 1486319"/>
                    <a:gd name="connsiteX52" fmla="*/ 474230 w 618910"/>
                    <a:gd name="connsiteY52" fmla="*/ 74066 h 1486319"/>
                    <a:gd name="connsiteX53" fmla="*/ 482268 w 618910"/>
                    <a:gd name="connsiteY53" fmla="*/ 49954 h 1486319"/>
                    <a:gd name="connsiteX54" fmla="*/ 498343 w 618910"/>
                    <a:gd name="connsiteY54" fmla="*/ 25841 h 1486319"/>
                    <a:gd name="connsiteX55" fmla="*/ 506381 w 618910"/>
                    <a:gd name="connsiteY55" fmla="*/ 1729 h 1486319"/>
                    <a:gd name="connsiteX56" fmla="*/ 498343 w 618910"/>
                    <a:gd name="connsiteY56" fmla="*/ 33879 h 1486319"/>
                    <a:gd name="connsiteX57" fmla="*/ 490306 w 618910"/>
                    <a:gd name="connsiteY57" fmla="*/ 130329 h 1486319"/>
                    <a:gd name="connsiteX58" fmla="*/ 474230 w 618910"/>
                    <a:gd name="connsiteY58" fmla="*/ 170517 h 1486319"/>
                    <a:gd name="connsiteX59" fmla="*/ 458154 w 618910"/>
                    <a:gd name="connsiteY59" fmla="*/ 234817 h 1486319"/>
                    <a:gd name="connsiteX60" fmla="*/ 434041 w 618910"/>
                    <a:gd name="connsiteY60" fmla="*/ 299117 h 1486319"/>
                    <a:gd name="connsiteX61" fmla="*/ 426003 w 618910"/>
                    <a:gd name="connsiteY61" fmla="*/ 323229 h 1486319"/>
                    <a:gd name="connsiteX62" fmla="*/ 442079 w 618910"/>
                    <a:gd name="connsiteY62" fmla="*/ 291079 h 1486319"/>
                    <a:gd name="connsiteX63" fmla="*/ 466192 w 618910"/>
                    <a:gd name="connsiteY63" fmla="*/ 266967 h 1486319"/>
                    <a:gd name="connsiteX64" fmla="*/ 482268 w 618910"/>
                    <a:gd name="connsiteY64" fmla="*/ 202667 h 1486319"/>
                    <a:gd name="connsiteX65" fmla="*/ 506381 w 618910"/>
                    <a:gd name="connsiteY65" fmla="*/ 178554 h 1486319"/>
                    <a:gd name="connsiteX66" fmla="*/ 522457 w 618910"/>
                    <a:gd name="connsiteY66" fmla="*/ 154441 h 1486319"/>
                    <a:gd name="connsiteX67" fmla="*/ 562646 w 618910"/>
                    <a:gd name="connsiteY67" fmla="*/ 146404 h 1486319"/>
                    <a:gd name="connsiteX68" fmla="*/ 578721 w 618910"/>
                    <a:gd name="connsiteY68" fmla="*/ 122291 h 1486319"/>
                    <a:gd name="connsiteX69" fmla="*/ 602835 w 618910"/>
                    <a:gd name="connsiteY69" fmla="*/ 114254 h 1486319"/>
                    <a:gd name="connsiteX70" fmla="*/ 618910 w 618910"/>
                    <a:gd name="connsiteY70" fmla="*/ 90141 h 1486319"/>
                    <a:gd name="connsiteX71" fmla="*/ 594797 w 618910"/>
                    <a:gd name="connsiteY71" fmla="*/ 106216 h 1486319"/>
                    <a:gd name="connsiteX72" fmla="*/ 586759 w 618910"/>
                    <a:gd name="connsiteY72" fmla="*/ 130329 h 1486319"/>
                    <a:gd name="connsiteX73" fmla="*/ 570684 w 618910"/>
                    <a:gd name="connsiteY73" fmla="*/ 154441 h 1486319"/>
                    <a:gd name="connsiteX74" fmla="*/ 554608 w 618910"/>
                    <a:gd name="connsiteY74" fmla="*/ 218742 h 1486319"/>
                    <a:gd name="connsiteX75" fmla="*/ 506381 w 618910"/>
                    <a:gd name="connsiteY75" fmla="*/ 307154 h 1486319"/>
                    <a:gd name="connsiteX76" fmla="*/ 514419 w 618910"/>
                    <a:gd name="connsiteY76" fmla="*/ 580429 h 1486319"/>
                    <a:gd name="connsiteX77" fmla="*/ 538532 w 618910"/>
                    <a:gd name="connsiteY77" fmla="*/ 556317 h 1486319"/>
                    <a:gd name="connsiteX78" fmla="*/ 546570 w 618910"/>
                    <a:gd name="connsiteY78" fmla="*/ 580429 h 1486319"/>
                    <a:gd name="connsiteX79" fmla="*/ 538532 w 618910"/>
                    <a:gd name="connsiteY79" fmla="*/ 668842 h 1486319"/>
                    <a:gd name="connsiteX80" fmla="*/ 522457 w 618910"/>
                    <a:gd name="connsiteY80" fmla="*/ 717067 h 1486319"/>
                    <a:gd name="connsiteX81" fmla="*/ 538532 w 618910"/>
                    <a:gd name="connsiteY81" fmla="*/ 797442 h 1486319"/>
                    <a:gd name="connsiteX82" fmla="*/ 570684 w 618910"/>
                    <a:gd name="connsiteY82" fmla="*/ 845667 h 1486319"/>
                    <a:gd name="connsiteX83" fmla="*/ 562646 w 618910"/>
                    <a:gd name="connsiteY83" fmla="*/ 1086792 h 1486319"/>
                    <a:gd name="connsiteX84" fmla="*/ 562646 w 618910"/>
                    <a:gd name="connsiteY84" fmla="*/ 1319880 h 1486319"/>
                    <a:gd name="connsiteX85" fmla="*/ 578721 w 618910"/>
                    <a:gd name="connsiteY85" fmla="*/ 1343992 h 1486319"/>
                    <a:gd name="connsiteX86" fmla="*/ 586759 w 618910"/>
                    <a:gd name="connsiteY86" fmla="*/ 1368105 h 1486319"/>
                    <a:gd name="connsiteX87" fmla="*/ 578721 w 618910"/>
                    <a:gd name="connsiteY87" fmla="*/ 1472592 h 1486319"/>
                    <a:gd name="connsiteX88" fmla="*/ 273285 w 618910"/>
                    <a:gd name="connsiteY88" fmla="*/ 1464555 h 1486319"/>
                    <a:gd name="connsiteX89" fmla="*/ 289361 w 618910"/>
                    <a:gd name="connsiteY89" fmla="*/ 1440442 h 1486319"/>
                    <a:gd name="connsiteX90" fmla="*/ 329550 w 618910"/>
                    <a:gd name="connsiteY90" fmla="*/ 1456517 h 1486319"/>
                    <a:gd name="connsiteX0" fmla="*/ 329550 w 618910"/>
                    <a:gd name="connsiteY0" fmla="*/ 1456517 h 1486319"/>
                    <a:gd name="connsiteX1" fmla="*/ 353663 w 618910"/>
                    <a:gd name="connsiteY1" fmla="*/ 1118943 h 1486319"/>
                    <a:gd name="connsiteX2" fmla="*/ 385814 w 618910"/>
                    <a:gd name="connsiteY2" fmla="*/ 853704 h 1486319"/>
                    <a:gd name="connsiteX3" fmla="*/ 385814 w 618910"/>
                    <a:gd name="connsiteY3" fmla="*/ 652767 h 1486319"/>
                    <a:gd name="connsiteX4" fmla="*/ 329550 w 618910"/>
                    <a:gd name="connsiteY4" fmla="*/ 588467 h 1486319"/>
                    <a:gd name="connsiteX5" fmla="*/ 281323 w 618910"/>
                    <a:gd name="connsiteY5" fmla="*/ 548279 h 1486319"/>
                    <a:gd name="connsiteX6" fmla="*/ 249172 w 618910"/>
                    <a:gd name="connsiteY6" fmla="*/ 540242 h 1486319"/>
                    <a:gd name="connsiteX7" fmla="*/ 217021 w 618910"/>
                    <a:gd name="connsiteY7" fmla="*/ 524167 h 1486319"/>
                    <a:gd name="connsiteX8" fmla="*/ 200945 w 618910"/>
                    <a:gd name="connsiteY8" fmla="*/ 467904 h 1486319"/>
                    <a:gd name="connsiteX9" fmla="*/ 152718 w 618910"/>
                    <a:gd name="connsiteY9" fmla="*/ 443792 h 1486319"/>
                    <a:gd name="connsiteX10" fmla="*/ 120567 w 618910"/>
                    <a:gd name="connsiteY10" fmla="*/ 427717 h 1486319"/>
                    <a:gd name="connsiteX11" fmla="*/ 88416 w 618910"/>
                    <a:gd name="connsiteY11" fmla="*/ 419679 h 1486319"/>
                    <a:gd name="connsiteX12" fmla="*/ 64302 w 618910"/>
                    <a:gd name="connsiteY12" fmla="*/ 411642 h 1486319"/>
                    <a:gd name="connsiteX13" fmla="*/ 40189 w 618910"/>
                    <a:gd name="connsiteY13" fmla="*/ 387529 h 1486319"/>
                    <a:gd name="connsiteX14" fmla="*/ 8038 w 618910"/>
                    <a:gd name="connsiteY14" fmla="*/ 331267 h 1486319"/>
                    <a:gd name="connsiteX15" fmla="*/ 0 w 618910"/>
                    <a:gd name="connsiteY15" fmla="*/ 194629 h 1486319"/>
                    <a:gd name="connsiteX16" fmla="*/ 8038 w 618910"/>
                    <a:gd name="connsiteY16" fmla="*/ 146404 h 1486319"/>
                    <a:gd name="connsiteX17" fmla="*/ 32151 w 618910"/>
                    <a:gd name="connsiteY17" fmla="*/ 138366 h 1486319"/>
                    <a:gd name="connsiteX18" fmla="*/ 48227 w 618910"/>
                    <a:gd name="connsiteY18" fmla="*/ 162479 h 1486319"/>
                    <a:gd name="connsiteX19" fmla="*/ 64302 w 618910"/>
                    <a:gd name="connsiteY19" fmla="*/ 299117 h 1486319"/>
                    <a:gd name="connsiteX20" fmla="*/ 112529 w 618910"/>
                    <a:gd name="connsiteY20" fmla="*/ 331267 h 1486319"/>
                    <a:gd name="connsiteX21" fmla="*/ 136643 w 618910"/>
                    <a:gd name="connsiteY21" fmla="*/ 347342 h 1486319"/>
                    <a:gd name="connsiteX22" fmla="*/ 136643 w 618910"/>
                    <a:gd name="connsiteY22" fmla="*/ 275004 h 1486319"/>
                    <a:gd name="connsiteX23" fmla="*/ 128605 w 618910"/>
                    <a:gd name="connsiteY23" fmla="*/ 250892 h 1486319"/>
                    <a:gd name="connsiteX24" fmla="*/ 120567 w 618910"/>
                    <a:gd name="connsiteY24" fmla="*/ 178554 h 1486319"/>
                    <a:gd name="connsiteX25" fmla="*/ 144680 w 618910"/>
                    <a:gd name="connsiteY25" fmla="*/ 194629 h 1486319"/>
                    <a:gd name="connsiteX26" fmla="*/ 168794 w 618910"/>
                    <a:gd name="connsiteY26" fmla="*/ 275004 h 1486319"/>
                    <a:gd name="connsiteX27" fmla="*/ 192907 w 618910"/>
                    <a:gd name="connsiteY27" fmla="*/ 283042 h 1486319"/>
                    <a:gd name="connsiteX28" fmla="*/ 200945 w 618910"/>
                    <a:gd name="connsiteY28" fmla="*/ 250892 h 1486319"/>
                    <a:gd name="connsiteX29" fmla="*/ 265247 w 618910"/>
                    <a:gd name="connsiteY29" fmla="*/ 194629 h 1486319"/>
                    <a:gd name="connsiteX30" fmla="*/ 233096 w 618910"/>
                    <a:gd name="connsiteY30" fmla="*/ 234817 h 1486319"/>
                    <a:gd name="connsiteX31" fmla="*/ 225058 w 618910"/>
                    <a:gd name="connsiteY31" fmla="*/ 266967 h 1486319"/>
                    <a:gd name="connsiteX32" fmla="*/ 257210 w 618910"/>
                    <a:gd name="connsiteY32" fmla="*/ 475942 h 1486319"/>
                    <a:gd name="connsiteX33" fmla="*/ 281323 w 618910"/>
                    <a:gd name="connsiteY33" fmla="*/ 492017 h 1486319"/>
                    <a:gd name="connsiteX34" fmla="*/ 305436 w 618910"/>
                    <a:gd name="connsiteY34" fmla="*/ 500054 h 1486319"/>
                    <a:gd name="connsiteX35" fmla="*/ 313474 w 618910"/>
                    <a:gd name="connsiteY35" fmla="*/ 524167 h 1486319"/>
                    <a:gd name="connsiteX36" fmla="*/ 353663 w 618910"/>
                    <a:gd name="connsiteY36" fmla="*/ 467904 h 1486319"/>
                    <a:gd name="connsiteX37" fmla="*/ 345625 w 618910"/>
                    <a:gd name="connsiteY37" fmla="*/ 315192 h 1486319"/>
                    <a:gd name="connsiteX38" fmla="*/ 337588 w 618910"/>
                    <a:gd name="connsiteY38" fmla="*/ 291079 h 1486319"/>
                    <a:gd name="connsiteX39" fmla="*/ 313474 w 618910"/>
                    <a:gd name="connsiteY39" fmla="*/ 283042 h 1486319"/>
                    <a:gd name="connsiteX40" fmla="*/ 289361 w 618910"/>
                    <a:gd name="connsiteY40" fmla="*/ 266967 h 1486319"/>
                    <a:gd name="connsiteX41" fmla="*/ 257210 w 618910"/>
                    <a:gd name="connsiteY41" fmla="*/ 250892 h 1486319"/>
                    <a:gd name="connsiteX42" fmla="*/ 249172 w 618910"/>
                    <a:gd name="connsiteY42" fmla="*/ 218742 h 1486319"/>
                    <a:gd name="connsiteX43" fmla="*/ 281323 w 618910"/>
                    <a:gd name="connsiteY43" fmla="*/ 154441 h 1486319"/>
                    <a:gd name="connsiteX44" fmla="*/ 297399 w 618910"/>
                    <a:gd name="connsiteY44" fmla="*/ 170517 h 1486319"/>
                    <a:gd name="connsiteX45" fmla="*/ 305436 w 618910"/>
                    <a:gd name="connsiteY45" fmla="*/ 194629 h 1486319"/>
                    <a:gd name="connsiteX46" fmla="*/ 369739 w 618910"/>
                    <a:gd name="connsiteY46" fmla="*/ 226779 h 1486319"/>
                    <a:gd name="connsiteX47" fmla="*/ 385814 w 618910"/>
                    <a:gd name="connsiteY47" fmla="*/ 250892 h 1486319"/>
                    <a:gd name="connsiteX48" fmla="*/ 401890 w 618910"/>
                    <a:gd name="connsiteY48" fmla="*/ 250892 h 1486319"/>
                    <a:gd name="connsiteX49" fmla="*/ 409928 w 618910"/>
                    <a:gd name="connsiteY49" fmla="*/ 194629 h 1486319"/>
                    <a:gd name="connsiteX50" fmla="*/ 442079 w 618910"/>
                    <a:gd name="connsiteY50" fmla="*/ 154441 h 1486319"/>
                    <a:gd name="connsiteX51" fmla="*/ 458154 w 618910"/>
                    <a:gd name="connsiteY51" fmla="*/ 98179 h 1486319"/>
                    <a:gd name="connsiteX52" fmla="*/ 474230 w 618910"/>
                    <a:gd name="connsiteY52" fmla="*/ 74066 h 1486319"/>
                    <a:gd name="connsiteX53" fmla="*/ 482268 w 618910"/>
                    <a:gd name="connsiteY53" fmla="*/ 49954 h 1486319"/>
                    <a:gd name="connsiteX54" fmla="*/ 498343 w 618910"/>
                    <a:gd name="connsiteY54" fmla="*/ 25841 h 1486319"/>
                    <a:gd name="connsiteX55" fmla="*/ 506381 w 618910"/>
                    <a:gd name="connsiteY55" fmla="*/ 1729 h 1486319"/>
                    <a:gd name="connsiteX56" fmla="*/ 498343 w 618910"/>
                    <a:gd name="connsiteY56" fmla="*/ 33879 h 1486319"/>
                    <a:gd name="connsiteX57" fmla="*/ 490306 w 618910"/>
                    <a:gd name="connsiteY57" fmla="*/ 130329 h 1486319"/>
                    <a:gd name="connsiteX58" fmla="*/ 474230 w 618910"/>
                    <a:gd name="connsiteY58" fmla="*/ 170517 h 1486319"/>
                    <a:gd name="connsiteX59" fmla="*/ 458154 w 618910"/>
                    <a:gd name="connsiteY59" fmla="*/ 234817 h 1486319"/>
                    <a:gd name="connsiteX60" fmla="*/ 434041 w 618910"/>
                    <a:gd name="connsiteY60" fmla="*/ 299117 h 1486319"/>
                    <a:gd name="connsiteX61" fmla="*/ 426003 w 618910"/>
                    <a:gd name="connsiteY61" fmla="*/ 323229 h 1486319"/>
                    <a:gd name="connsiteX62" fmla="*/ 442079 w 618910"/>
                    <a:gd name="connsiteY62" fmla="*/ 291079 h 1486319"/>
                    <a:gd name="connsiteX63" fmla="*/ 466192 w 618910"/>
                    <a:gd name="connsiteY63" fmla="*/ 266967 h 1486319"/>
                    <a:gd name="connsiteX64" fmla="*/ 482268 w 618910"/>
                    <a:gd name="connsiteY64" fmla="*/ 202667 h 1486319"/>
                    <a:gd name="connsiteX65" fmla="*/ 506381 w 618910"/>
                    <a:gd name="connsiteY65" fmla="*/ 178554 h 1486319"/>
                    <a:gd name="connsiteX66" fmla="*/ 522457 w 618910"/>
                    <a:gd name="connsiteY66" fmla="*/ 154441 h 1486319"/>
                    <a:gd name="connsiteX67" fmla="*/ 562646 w 618910"/>
                    <a:gd name="connsiteY67" fmla="*/ 146404 h 1486319"/>
                    <a:gd name="connsiteX68" fmla="*/ 578721 w 618910"/>
                    <a:gd name="connsiteY68" fmla="*/ 122291 h 1486319"/>
                    <a:gd name="connsiteX69" fmla="*/ 602835 w 618910"/>
                    <a:gd name="connsiteY69" fmla="*/ 114254 h 1486319"/>
                    <a:gd name="connsiteX70" fmla="*/ 618910 w 618910"/>
                    <a:gd name="connsiteY70" fmla="*/ 90141 h 1486319"/>
                    <a:gd name="connsiteX71" fmla="*/ 594797 w 618910"/>
                    <a:gd name="connsiteY71" fmla="*/ 106216 h 1486319"/>
                    <a:gd name="connsiteX72" fmla="*/ 586759 w 618910"/>
                    <a:gd name="connsiteY72" fmla="*/ 130329 h 1486319"/>
                    <a:gd name="connsiteX73" fmla="*/ 570684 w 618910"/>
                    <a:gd name="connsiteY73" fmla="*/ 154441 h 1486319"/>
                    <a:gd name="connsiteX74" fmla="*/ 554608 w 618910"/>
                    <a:gd name="connsiteY74" fmla="*/ 218742 h 1486319"/>
                    <a:gd name="connsiteX75" fmla="*/ 506381 w 618910"/>
                    <a:gd name="connsiteY75" fmla="*/ 307154 h 1486319"/>
                    <a:gd name="connsiteX76" fmla="*/ 514419 w 618910"/>
                    <a:gd name="connsiteY76" fmla="*/ 580429 h 1486319"/>
                    <a:gd name="connsiteX77" fmla="*/ 538532 w 618910"/>
                    <a:gd name="connsiteY77" fmla="*/ 556317 h 1486319"/>
                    <a:gd name="connsiteX78" fmla="*/ 546570 w 618910"/>
                    <a:gd name="connsiteY78" fmla="*/ 580429 h 1486319"/>
                    <a:gd name="connsiteX79" fmla="*/ 538532 w 618910"/>
                    <a:gd name="connsiteY79" fmla="*/ 668842 h 1486319"/>
                    <a:gd name="connsiteX80" fmla="*/ 522457 w 618910"/>
                    <a:gd name="connsiteY80" fmla="*/ 717067 h 1486319"/>
                    <a:gd name="connsiteX81" fmla="*/ 538532 w 618910"/>
                    <a:gd name="connsiteY81" fmla="*/ 797442 h 1486319"/>
                    <a:gd name="connsiteX82" fmla="*/ 570684 w 618910"/>
                    <a:gd name="connsiteY82" fmla="*/ 845667 h 1486319"/>
                    <a:gd name="connsiteX83" fmla="*/ 562646 w 618910"/>
                    <a:gd name="connsiteY83" fmla="*/ 1086792 h 1486319"/>
                    <a:gd name="connsiteX84" fmla="*/ 562646 w 618910"/>
                    <a:gd name="connsiteY84" fmla="*/ 1319880 h 1486319"/>
                    <a:gd name="connsiteX85" fmla="*/ 578721 w 618910"/>
                    <a:gd name="connsiteY85" fmla="*/ 1343992 h 1486319"/>
                    <a:gd name="connsiteX86" fmla="*/ 586759 w 618910"/>
                    <a:gd name="connsiteY86" fmla="*/ 1368105 h 1486319"/>
                    <a:gd name="connsiteX87" fmla="*/ 578721 w 618910"/>
                    <a:gd name="connsiteY87" fmla="*/ 1472592 h 1486319"/>
                    <a:gd name="connsiteX88" fmla="*/ 273285 w 618910"/>
                    <a:gd name="connsiteY88" fmla="*/ 1464555 h 1486319"/>
                    <a:gd name="connsiteX89" fmla="*/ 289361 w 618910"/>
                    <a:gd name="connsiteY89" fmla="*/ 1440442 h 1486319"/>
                    <a:gd name="connsiteX90" fmla="*/ 329550 w 618910"/>
                    <a:gd name="connsiteY90" fmla="*/ 1456517 h 1486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618910" h="1486319">
                      <a:moveTo>
                        <a:pt x="329550" y="1456517"/>
                      </a:moveTo>
                      <a:cubicBezTo>
                        <a:pt x="340267" y="1402934"/>
                        <a:pt x="376438" y="1227450"/>
                        <a:pt x="353663" y="1118943"/>
                      </a:cubicBezTo>
                      <a:cubicBezTo>
                        <a:pt x="363040" y="1018474"/>
                        <a:pt x="379116" y="930060"/>
                        <a:pt x="385814" y="853704"/>
                      </a:cubicBezTo>
                      <a:cubicBezTo>
                        <a:pt x="392512" y="777348"/>
                        <a:pt x="391173" y="696973"/>
                        <a:pt x="385814" y="652767"/>
                      </a:cubicBezTo>
                      <a:cubicBezTo>
                        <a:pt x="367059" y="631334"/>
                        <a:pt x="348708" y="609540"/>
                        <a:pt x="329550" y="588467"/>
                      </a:cubicBezTo>
                      <a:cubicBezTo>
                        <a:pt x="317224" y="574908"/>
                        <a:pt x="299072" y="555885"/>
                        <a:pt x="281323" y="548279"/>
                      </a:cubicBezTo>
                      <a:cubicBezTo>
                        <a:pt x="271169" y="543928"/>
                        <a:pt x="259889" y="542921"/>
                        <a:pt x="249172" y="540242"/>
                      </a:cubicBezTo>
                      <a:cubicBezTo>
                        <a:pt x="238455" y="534884"/>
                        <a:pt x="225494" y="532639"/>
                        <a:pt x="217021" y="524167"/>
                      </a:cubicBezTo>
                      <a:cubicBezTo>
                        <a:pt x="212911" y="520057"/>
                        <a:pt x="201363" y="468530"/>
                        <a:pt x="200945" y="467904"/>
                      </a:cubicBezTo>
                      <a:cubicBezTo>
                        <a:pt x="190646" y="452456"/>
                        <a:pt x="167697" y="450211"/>
                        <a:pt x="152718" y="443792"/>
                      </a:cubicBezTo>
                      <a:cubicBezTo>
                        <a:pt x="141705" y="439072"/>
                        <a:pt x="131786" y="431924"/>
                        <a:pt x="120567" y="427717"/>
                      </a:cubicBezTo>
                      <a:cubicBezTo>
                        <a:pt x="110223" y="423838"/>
                        <a:pt x="99038" y="422714"/>
                        <a:pt x="88416" y="419679"/>
                      </a:cubicBezTo>
                      <a:cubicBezTo>
                        <a:pt x="80269" y="417351"/>
                        <a:pt x="72340" y="414321"/>
                        <a:pt x="64302" y="411642"/>
                      </a:cubicBezTo>
                      <a:cubicBezTo>
                        <a:pt x="56264" y="403604"/>
                        <a:pt x="47466" y="396261"/>
                        <a:pt x="40189" y="387529"/>
                      </a:cubicBezTo>
                      <a:cubicBezTo>
                        <a:pt x="25985" y="370484"/>
                        <a:pt x="17868" y="350926"/>
                        <a:pt x="8038" y="331267"/>
                      </a:cubicBezTo>
                      <a:cubicBezTo>
                        <a:pt x="5359" y="285721"/>
                        <a:pt x="0" y="240254"/>
                        <a:pt x="0" y="194629"/>
                      </a:cubicBezTo>
                      <a:cubicBezTo>
                        <a:pt x="0" y="178332"/>
                        <a:pt x="-48" y="160553"/>
                        <a:pt x="8038" y="146404"/>
                      </a:cubicBezTo>
                      <a:cubicBezTo>
                        <a:pt x="12242" y="139048"/>
                        <a:pt x="24113" y="141045"/>
                        <a:pt x="32151" y="138366"/>
                      </a:cubicBezTo>
                      <a:cubicBezTo>
                        <a:pt x="37510" y="146404"/>
                        <a:pt x="46332" y="153006"/>
                        <a:pt x="48227" y="162479"/>
                      </a:cubicBezTo>
                      <a:cubicBezTo>
                        <a:pt x="57221" y="207448"/>
                        <a:pt x="47976" y="256261"/>
                        <a:pt x="64302" y="299117"/>
                      </a:cubicBezTo>
                      <a:cubicBezTo>
                        <a:pt x="71180" y="317172"/>
                        <a:pt x="96453" y="320550"/>
                        <a:pt x="112529" y="331267"/>
                      </a:cubicBezTo>
                      <a:lnTo>
                        <a:pt x="136643" y="347342"/>
                      </a:lnTo>
                      <a:cubicBezTo>
                        <a:pt x="162117" y="309131"/>
                        <a:pt x="155773" y="332393"/>
                        <a:pt x="136643" y="275004"/>
                      </a:cubicBezTo>
                      <a:lnTo>
                        <a:pt x="128605" y="250892"/>
                      </a:lnTo>
                      <a:cubicBezTo>
                        <a:pt x="125926" y="226779"/>
                        <a:pt x="113902" y="201882"/>
                        <a:pt x="120567" y="178554"/>
                      </a:cubicBezTo>
                      <a:cubicBezTo>
                        <a:pt x="123221" y="169266"/>
                        <a:pt x="139321" y="186591"/>
                        <a:pt x="144680" y="194629"/>
                      </a:cubicBezTo>
                      <a:cubicBezTo>
                        <a:pt x="153699" y="208157"/>
                        <a:pt x="154025" y="270081"/>
                        <a:pt x="168794" y="275004"/>
                      </a:cubicBezTo>
                      <a:lnTo>
                        <a:pt x="192907" y="283042"/>
                      </a:lnTo>
                      <a:cubicBezTo>
                        <a:pt x="195586" y="272325"/>
                        <a:pt x="195090" y="260259"/>
                        <a:pt x="200945" y="250892"/>
                      </a:cubicBezTo>
                      <a:cubicBezTo>
                        <a:pt x="213187" y="231306"/>
                        <a:pt x="246942" y="208358"/>
                        <a:pt x="265247" y="194629"/>
                      </a:cubicBezTo>
                      <a:cubicBezTo>
                        <a:pt x="238976" y="273450"/>
                        <a:pt x="281568" y="162114"/>
                        <a:pt x="233096" y="234817"/>
                      </a:cubicBezTo>
                      <a:cubicBezTo>
                        <a:pt x="226968" y="244008"/>
                        <a:pt x="227737" y="256250"/>
                        <a:pt x="225058" y="266967"/>
                      </a:cubicBezTo>
                      <a:cubicBezTo>
                        <a:pt x="226608" y="284791"/>
                        <a:pt x="209222" y="427956"/>
                        <a:pt x="257210" y="475942"/>
                      </a:cubicBezTo>
                      <a:cubicBezTo>
                        <a:pt x="264041" y="482773"/>
                        <a:pt x="272683" y="487697"/>
                        <a:pt x="281323" y="492017"/>
                      </a:cubicBezTo>
                      <a:cubicBezTo>
                        <a:pt x="288901" y="495806"/>
                        <a:pt x="297398" y="497375"/>
                        <a:pt x="305436" y="500054"/>
                      </a:cubicBezTo>
                      <a:cubicBezTo>
                        <a:pt x="308115" y="508092"/>
                        <a:pt x="305002" y="524167"/>
                        <a:pt x="313474" y="524167"/>
                      </a:cubicBezTo>
                      <a:cubicBezTo>
                        <a:pt x="346777" y="524167"/>
                        <a:pt x="348713" y="487701"/>
                        <a:pt x="353663" y="467904"/>
                      </a:cubicBezTo>
                      <a:cubicBezTo>
                        <a:pt x="350984" y="417000"/>
                        <a:pt x="350240" y="365957"/>
                        <a:pt x="345625" y="315192"/>
                      </a:cubicBezTo>
                      <a:cubicBezTo>
                        <a:pt x="344858" y="306754"/>
                        <a:pt x="343579" y="297070"/>
                        <a:pt x="337588" y="291079"/>
                      </a:cubicBezTo>
                      <a:cubicBezTo>
                        <a:pt x="331597" y="285088"/>
                        <a:pt x="321512" y="285721"/>
                        <a:pt x="313474" y="283042"/>
                      </a:cubicBezTo>
                      <a:cubicBezTo>
                        <a:pt x="305436" y="277684"/>
                        <a:pt x="297748" y="271760"/>
                        <a:pt x="289361" y="266967"/>
                      </a:cubicBezTo>
                      <a:cubicBezTo>
                        <a:pt x="278958" y="261022"/>
                        <a:pt x="264881" y="260097"/>
                        <a:pt x="257210" y="250892"/>
                      </a:cubicBezTo>
                      <a:cubicBezTo>
                        <a:pt x="250138" y="242406"/>
                        <a:pt x="251851" y="229459"/>
                        <a:pt x="249172" y="218742"/>
                      </a:cubicBezTo>
                      <a:cubicBezTo>
                        <a:pt x="251437" y="202888"/>
                        <a:pt x="242355" y="146647"/>
                        <a:pt x="281323" y="154441"/>
                      </a:cubicBezTo>
                      <a:cubicBezTo>
                        <a:pt x="288754" y="155927"/>
                        <a:pt x="292040" y="165158"/>
                        <a:pt x="297399" y="170517"/>
                      </a:cubicBezTo>
                      <a:cubicBezTo>
                        <a:pt x="300078" y="178554"/>
                        <a:pt x="298748" y="189428"/>
                        <a:pt x="305436" y="194629"/>
                      </a:cubicBezTo>
                      <a:cubicBezTo>
                        <a:pt x="324352" y="209341"/>
                        <a:pt x="369739" y="226779"/>
                        <a:pt x="369739" y="226779"/>
                      </a:cubicBezTo>
                      <a:cubicBezTo>
                        <a:pt x="375097" y="234817"/>
                        <a:pt x="381494" y="242252"/>
                        <a:pt x="385814" y="250892"/>
                      </a:cubicBezTo>
                      <a:cubicBezTo>
                        <a:pt x="398674" y="276612"/>
                        <a:pt x="389030" y="289470"/>
                        <a:pt x="401890" y="250892"/>
                      </a:cubicBezTo>
                      <a:cubicBezTo>
                        <a:pt x="404569" y="232138"/>
                        <a:pt x="404484" y="212775"/>
                        <a:pt x="409928" y="194629"/>
                      </a:cubicBezTo>
                      <a:cubicBezTo>
                        <a:pt x="414273" y="180145"/>
                        <a:pt x="431673" y="164847"/>
                        <a:pt x="442079" y="154441"/>
                      </a:cubicBezTo>
                      <a:cubicBezTo>
                        <a:pt x="444653" y="144146"/>
                        <a:pt x="452391" y="109706"/>
                        <a:pt x="458154" y="98179"/>
                      </a:cubicBezTo>
                      <a:cubicBezTo>
                        <a:pt x="462474" y="89539"/>
                        <a:pt x="469910" y="82706"/>
                        <a:pt x="474230" y="74066"/>
                      </a:cubicBezTo>
                      <a:cubicBezTo>
                        <a:pt x="478019" y="66488"/>
                        <a:pt x="478479" y="57532"/>
                        <a:pt x="482268" y="49954"/>
                      </a:cubicBezTo>
                      <a:cubicBezTo>
                        <a:pt x="486588" y="41314"/>
                        <a:pt x="494023" y="34481"/>
                        <a:pt x="498343" y="25841"/>
                      </a:cubicBezTo>
                      <a:cubicBezTo>
                        <a:pt x="502132" y="18263"/>
                        <a:pt x="506381" y="-6743"/>
                        <a:pt x="506381" y="1729"/>
                      </a:cubicBezTo>
                      <a:cubicBezTo>
                        <a:pt x="506381" y="12776"/>
                        <a:pt x="501022" y="23162"/>
                        <a:pt x="498343" y="33879"/>
                      </a:cubicBezTo>
                      <a:cubicBezTo>
                        <a:pt x="495664" y="66029"/>
                        <a:pt x="495913" y="98558"/>
                        <a:pt x="490306" y="130329"/>
                      </a:cubicBezTo>
                      <a:cubicBezTo>
                        <a:pt x="487799" y="144537"/>
                        <a:pt x="478473" y="156727"/>
                        <a:pt x="474230" y="170517"/>
                      </a:cubicBezTo>
                      <a:cubicBezTo>
                        <a:pt x="467732" y="191633"/>
                        <a:pt x="463122" y="213290"/>
                        <a:pt x="458154" y="234817"/>
                      </a:cubicBezTo>
                      <a:cubicBezTo>
                        <a:pt x="438217" y="321210"/>
                        <a:pt x="464771" y="237662"/>
                        <a:pt x="434041" y="299117"/>
                      </a:cubicBezTo>
                      <a:cubicBezTo>
                        <a:pt x="430252" y="306695"/>
                        <a:pt x="420012" y="329220"/>
                        <a:pt x="426003" y="323229"/>
                      </a:cubicBezTo>
                      <a:cubicBezTo>
                        <a:pt x="434475" y="314757"/>
                        <a:pt x="435115" y="300829"/>
                        <a:pt x="442079" y="291079"/>
                      </a:cubicBezTo>
                      <a:cubicBezTo>
                        <a:pt x="448686" y="281830"/>
                        <a:pt x="458154" y="275004"/>
                        <a:pt x="466192" y="266967"/>
                      </a:cubicBezTo>
                      <a:cubicBezTo>
                        <a:pt x="467352" y="261169"/>
                        <a:pt x="475206" y="213260"/>
                        <a:pt x="482268" y="202667"/>
                      </a:cubicBezTo>
                      <a:cubicBezTo>
                        <a:pt x="488573" y="193209"/>
                        <a:pt x="499104" y="187286"/>
                        <a:pt x="506381" y="178554"/>
                      </a:cubicBezTo>
                      <a:cubicBezTo>
                        <a:pt x="512565" y="171133"/>
                        <a:pt x="514070" y="159234"/>
                        <a:pt x="522457" y="154441"/>
                      </a:cubicBezTo>
                      <a:cubicBezTo>
                        <a:pt x="534319" y="147663"/>
                        <a:pt x="549250" y="149083"/>
                        <a:pt x="562646" y="146404"/>
                      </a:cubicBezTo>
                      <a:cubicBezTo>
                        <a:pt x="568004" y="138366"/>
                        <a:pt x="571178" y="128325"/>
                        <a:pt x="578721" y="122291"/>
                      </a:cubicBezTo>
                      <a:cubicBezTo>
                        <a:pt x="585337" y="116998"/>
                        <a:pt x="596219" y="119547"/>
                        <a:pt x="602835" y="114254"/>
                      </a:cubicBezTo>
                      <a:cubicBezTo>
                        <a:pt x="610378" y="108220"/>
                        <a:pt x="618910" y="90141"/>
                        <a:pt x="618910" y="90141"/>
                      </a:cubicBezTo>
                      <a:cubicBezTo>
                        <a:pt x="610872" y="95499"/>
                        <a:pt x="600832" y="98673"/>
                        <a:pt x="594797" y="106216"/>
                      </a:cubicBezTo>
                      <a:cubicBezTo>
                        <a:pt x="589504" y="112832"/>
                        <a:pt x="590548" y="122751"/>
                        <a:pt x="586759" y="130329"/>
                      </a:cubicBezTo>
                      <a:cubicBezTo>
                        <a:pt x="582439" y="138969"/>
                        <a:pt x="576042" y="146404"/>
                        <a:pt x="570684" y="154441"/>
                      </a:cubicBezTo>
                      <a:cubicBezTo>
                        <a:pt x="565325" y="175875"/>
                        <a:pt x="564489" y="198981"/>
                        <a:pt x="554608" y="218742"/>
                      </a:cubicBezTo>
                      <a:cubicBezTo>
                        <a:pt x="518137" y="291682"/>
                        <a:pt x="535750" y="263104"/>
                        <a:pt x="506381" y="307154"/>
                      </a:cubicBezTo>
                      <a:cubicBezTo>
                        <a:pt x="509060" y="398246"/>
                        <a:pt x="502757" y="490047"/>
                        <a:pt x="514419" y="580429"/>
                      </a:cubicBezTo>
                      <a:cubicBezTo>
                        <a:pt x="515874" y="591702"/>
                        <a:pt x="527165" y="556317"/>
                        <a:pt x="538532" y="556317"/>
                      </a:cubicBezTo>
                      <a:cubicBezTo>
                        <a:pt x="547004" y="556317"/>
                        <a:pt x="543891" y="572392"/>
                        <a:pt x="546570" y="580429"/>
                      </a:cubicBezTo>
                      <a:cubicBezTo>
                        <a:pt x="543891" y="609900"/>
                        <a:pt x="543675" y="639700"/>
                        <a:pt x="538532" y="668842"/>
                      </a:cubicBezTo>
                      <a:cubicBezTo>
                        <a:pt x="535587" y="685529"/>
                        <a:pt x="522457" y="717067"/>
                        <a:pt x="522457" y="717067"/>
                      </a:cubicBezTo>
                      <a:cubicBezTo>
                        <a:pt x="523465" y="723116"/>
                        <a:pt x="532539" y="785456"/>
                        <a:pt x="538532" y="797442"/>
                      </a:cubicBezTo>
                      <a:cubicBezTo>
                        <a:pt x="547172" y="814722"/>
                        <a:pt x="570684" y="845667"/>
                        <a:pt x="570684" y="845667"/>
                      </a:cubicBezTo>
                      <a:cubicBezTo>
                        <a:pt x="568005" y="926042"/>
                        <a:pt x="565994" y="1006442"/>
                        <a:pt x="562646" y="1086792"/>
                      </a:cubicBezTo>
                      <a:cubicBezTo>
                        <a:pt x="559468" y="1163070"/>
                        <a:pt x="546252" y="1243375"/>
                        <a:pt x="562646" y="1319880"/>
                      </a:cubicBezTo>
                      <a:cubicBezTo>
                        <a:pt x="564670" y="1329325"/>
                        <a:pt x="574401" y="1335352"/>
                        <a:pt x="578721" y="1343992"/>
                      </a:cubicBezTo>
                      <a:cubicBezTo>
                        <a:pt x="582510" y="1351570"/>
                        <a:pt x="584080" y="1360067"/>
                        <a:pt x="586759" y="1368105"/>
                      </a:cubicBezTo>
                      <a:cubicBezTo>
                        <a:pt x="584080" y="1402934"/>
                        <a:pt x="612108" y="1462319"/>
                        <a:pt x="578721" y="1472592"/>
                      </a:cubicBezTo>
                      <a:cubicBezTo>
                        <a:pt x="481377" y="1502543"/>
                        <a:pt x="374509" y="1475802"/>
                        <a:pt x="273285" y="1464555"/>
                      </a:cubicBezTo>
                      <a:cubicBezTo>
                        <a:pt x="263684" y="1463488"/>
                        <a:pt x="281818" y="1446477"/>
                        <a:pt x="289361" y="1440442"/>
                      </a:cubicBezTo>
                      <a:cubicBezTo>
                        <a:pt x="301526" y="1430711"/>
                        <a:pt x="318833" y="1510100"/>
                        <a:pt x="329550" y="1456517"/>
                      </a:cubicBezTo>
                      <a:close/>
                    </a:path>
                  </a:pathLst>
                </a:custGeom>
                <a:solidFill>
                  <a:srgbClr val="763B04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9" name="Forma libre 38"/>
                <p:cNvSpPr/>
                <p:nvPr/>
              </p:nvSpPr>
              <p:spPr>
                <a:xfrm>
                  <a:off x="2933796" y="3094439"/>
                  <a:ext cx="514419" cy="393838"/>
                </a:xfrm>
                <a:custGeom>
                  <a:avLst/>
                  <a:gdLst>
                    <a:gd name="connsiteX0" fmla="*/ 0 w 514419"/>
                    <a:gd name="connsiteY0" fmla="*/ 393838 h 393838"/>
                    <a:gd name="connsiteX1" fmla="*/ 0 w 514419"/>
                    <a:gd name="connsiteY1" fmla="*/ 393838 h 393838"/>
                    <a:gd name="connsiteX2" fmla="*/ 40189 w 514419"/>
                    <a:gd name="connsiteY2" fmla="*/ 297388 h 393838"/>
                    <a:gd name="connsiteX3" fmla="*/ 56265 w 514419"/>
                    <a:gd name="connsiteY3" fmla="*/ 265238 h 393838"/>
                    <a:gd name="connsiteX4" fmla="*/ 88416 w 514419"/>
                    <a:gd name="connsiteY4" fmla="*/ 249163 h 393838"/>
                    <a:gd name="connsiteX5" fmla="*/ 144681 w 514419"/>
                    <a:gd name="connsiteY5" fmla="*/ 241125 h 393838"/>
                    <a:gd name="connsiteX6" fmla="*/ 273285 w 514419"/>
                    <a:gd name="connsiteY6" fmla="*/ 208975 h 393838"/>
                    <a:gd name="connsiteX7" fmla="*/ 297399 w 514419"/>
                    <a:gd name="connsiteY7" fmla="*/ 192900 h 393838"/>
                    <a:gd name="connsiteX8" fmla="*/ 321512 w 514419"/>
                    <a:gd name="connsiteY8" fmla="*/ 184862 h 393838"/>
                    <a:gd name="connsiteX9" fmla="*/ 369739 w 514419"/>
                    <a:gd name="connsiteY9" fmla="*/ 160750 h 393838"/>
                    <a:gd name="connsiteX10" fmla="*/ 426004 w 514419"/>
                    <a:gd name="connsiteY10" fmla="*/ 80375 h 393838"/>
                    <a:gd name="connsiteX11" fmla="*/ 434041 w 514419"/>
                    <a:gd name="connsiteY11" fmla="*/ 56262 h 393838"/>
                    <a:gd name="connsiteX12" fmla="*/ 490306 w 514419"/>
                    <a:gd name="connsiteY12" fmla="*/ 16075 h 393838"/>
                    <a:gd name="connsiteX13" fmla="*/ 514419 w 514419"/>
                    <a:gd name="connsiteY13" fmla="*/ 0 h 393838"/>
                    <a:gd name="connsiteX14" fmla="*/ 498344 w 514419"/>
                    <a:gd name="connsiteY14" fmla="*/ 40187 h 393838"/>
                    <a:gd name="connsiteX15" fmla="*/ 490306 w 514419"/>
                    <a:gd name="connsiteY15" fmla="*/ 72337 h 393838"/>
                    <a:gd name="connsiteX16" fmla="*/ 442079 w 514419"/>
                    <a:gd name="connsiteY16" fmla="*/ 112525 h 393838"/>
                    <a:gd name="connsiteX17" fmla="*/ 417966 w 514419"/>
                    <a:gd name="connsiteY17" fmla="*/ 128600 h 393838"/>
                    <a:gd name="connsiteX18" fmla="*/ 401890 w 514419"/>
                    <a:gd name="connsiteY18" fmla="*/ 176825 h 393838"/>
                    <a:gd name="connsiteX19" fmla="*/ 393852 w 514419"/>
                    <a:gd name="connsiteY19" fmla="*/ 200938 h 393838"/>
                    <a:gd name="connsiteX20" fmla="*/ 377777 w 514419"/>
                    <a:gd name="connsiteY20" fmla="*/ 225050 h 393838"/>
                    <a:gd name="connsiteX21" fmla="*/ 401890 w 514419"/>
                    <a:gd name="connsiteY21" fmla="*/ 241125 h 393838"/>
                    <a:gd name="connsiteX22" fmla="*/ 450117 w 514419"/>
                    <a:gd name="connsiteY22" fmla="*/ 257200 h 393838"/>
                    <a:gd name="connsiteX23" fmla="*/ 442079 w 514419"/>
                    <a:gd name="connsiteY23" fmla="*/ 289350 h 393838"/>
                    <a:gd name="connsiteX24" fmla="*/ 345626 w 514419"/>
                    <a:gd name="connsiteY24" fmla="*/ 273275 h 393838"/>
                    <a:gd name="connsiteX25" fmla="*/ 305437 w 514419"/>
                    <a:gd name="connsiteY25" fmla="*/ 281313 h 393838"/>
                    <a:gd name="connsiteX26" fmla="*/ 281323 w 514419"/>
                    <a:gd name="connsiteY26" fmla="*/ 289350 h 393838"/>
                    <a:gd name="connsiteX27" fmla="*/ 241134 w 514419"/>
                    <a:gd name="connsiteY27" fmla="*/ 273275 h 393838"/>
                    <a:gd name="connsiteX28" fmla="*/ 192907 w 514419"/>
                    <a:gd name="connsiteY28" fmla="*/ 281313 h 393838"/>
                    <a:gd name="connsiteX29" fmla="*/ 208983 w 514419"/>
                    <a:gd name="connsiteY29" fmla="*/ 329538 h 393838"/>
                    <a:gd name="connsiteX30" fmla="*/ 184870 w 514419"/>
                    <a:gd name="connsiteY30" fmla="*/ 305425 h 393838"/>
                    <a:gd name="connsiteX31" fmla="*/ 152718 w 514419"/>
                    <a:gd name="connsiteY31" fmla="*/ 297388 h 393838"/>
                    <a:gd name="connsiteX32" fmla="*/ 104492 w 514419"/>
                    <a:gd name="connsiteY32" fmla="*/ 305425 h 393838"/>
                    <a:gd name="connsiteX33" fmla="*/ 56265 w 514419"/>
                    <a:gd name="connsiteY33" fmla="*/ 313463 h 393838"/>
                    <a:gd name="connsiteX34" fmla="*/ 64303 w 514419"/>
                    <a:gd name="connsiteY34" fmla="*/ 281313 h 393838"/>
                    <a:gd name="connsiteX35" fmla="*/ 64303 w 514419"/>
                    <a:gd name="connsiteY35" fmla="*/ 281313 h 393838"/>
                    <a:gd name="connsiteX0" fmla="*/ 0 w 514419"/>
                    <a:gd name="connsiteY0" fmla="*/ 393838 h 393838"/>
                    <a:gd name="connsiteX1" fmla="*/ 0 w 514419"/>
                    <a:gd name="connsiteY1" fmla="*/ 393838 h 393838"/>
                    <a:gd name="connsiteX2" fmla="*/ 40189 w 514419"/>
                    <a:gd name="connsiteY2" fmla="*/ 297388 h 393838"/>
                    <a:gd name="connsiteX3" fmla="*/ 56265 w 514419"/>
                    <a:gd name="connsiteY3" fmla="*/ 265238 h 393838"/>
                    <a:gd name="connsiteX4" fmla="*/ 88416 w 514419"/>
                    <a:gd name="connsiteY4" fmla="*/ 249163 h 393838"/>
                    <a:gd name="connsiteX5" fmla="*/ 144681 w 514419"/>
                    <a:gd name="connsiteY5" fmla="*/ 241125 h 393838"/>
                    <a:gd name="connsiteX6" fmla="*/ 273285 w 514419"/>
                    <a:gd name="connsiteY6" fmla="*/ 208975 h 393838"/>
                    <a:gd name="connsiteX7" fmla="*/ 297399 w 514419"/>
                    <a:gd name="connsiteY7" fmla="*/ 192900 h 393838"/>
                    <a:gd name="connsiteX8" fmla="*/ 321512 w 514419"/>
                    <a:gd name="connsiteY8" fmla="*/ 184862 h 393838"/>
                    <a:gd name="connsiteX9" fmla="*/ 369739 w 514419"/>
                    <a:gd name="connsiteY9" fmla="*/ 160750 h 393838"/>
                    <a:gd name="connsiteX10" fmla="*/ 426004 w 514419"/>
                    <a:gd name="connsiteY10" fmla="*/ 80375 h 393838"/>
                    <a:gd name="connsiteX11" fmla="*/ 434041 w 514419"/>
                    <a:gd name="connsiteY11" fmla="*/ 56262 h 393838"/>
                    <a:gd name="connsiteX12" fmla="*/ 490306 w 514419"/>
                    <a:gd name="connsiteY12" fmla="*/ 16075 h 393838"/>
                    <a:gd name="connsiteX13" fmla="*/ 514419 w 514419"/>
                    <a:gd name="connsiteY13" fmla="*/ 0 h 393838"/>
                    <a:gd name="connsiteX14" fmla="*/ 498344 w 514419"/>
                    <a:gd name="connsiteY14" fmla="*/ 40187 h 393838"/>
                    <a:gd name="connsiteX15" fmla="*/ 490306 w 514419"/>
                    <a:gd name="connsiteY15" fmla="*/ 72337 h 393838"/>
                    <a:gd name="connsiteX16" fmla="*/ 442079 w 514419"/>
                    <a:gd name="connsiteY16" fmla="*/ 112525 h 393838"/>
                    <a:gd name="connsiteX17" fmla="*/ 417966 w 514419"/>
                    <a:gd name="connsiteY17" fmla="*/ 128600 h 393838"/>
                    <a:gd name="connsiteX18" fmla="*/ 401890 w 514419"/>
                    <a:gd name="connsiteY18" fmla="*/ 176825 h 393838"/>
                    <a:gd name="connsiteX19" fmla="*/ 393852 w 514419"/>
                    <a:gd name="connsiteY19" fmla="*/ 200938 h 393838"/>
                    <a:gd name="connsiteX20" fmla="*/ 377777 w 514419"/>
                    <a:gd name="connsiteY20" fmla="*/ 225050 h 393838"/>
                    <a:gd name="connsiteX21" fmla="*/ 401890 w 514419"/>
                    <a:gd name="connsiteY21" fmla="*/ 241125 h 393838"/>
                    <a:gd name="connsiteX22" fmla="*/ 450117 w 514419"/>
                    <a:gd name="connsiteY22" fmla="*/ 257200 h 393838"/>
                    <a:gd name="connsiteX23" fmla="*/ 442079 w 514419"/>
                    <a:gd name="connsiteY23" fmla="*/ 289350 h 393838"/>
                    <a:gd name="connsiteX24" fmla="*/ 345626 w 514419"/>
                    <a:gd name="connsiteY24" fmla="*/ 273275 h 393838"/>
                    <a:gd name="connsiteX25" fmla="*/ 305437 w 514419"/>
                    <a:gd name="connsiteY25" fmla="*/ 281313 h 393838"/>
                    <a:gd name="connsiteX26" fmla="*/ 281323 w 514419"/>
                    <a:gd name="connsiteY26" fmla="*/ 289350 h 393838"/>
                    <a:gd name="connsiteX27" fmla="*/ 241134 w 514419"/>
                    <a:gd name="connsiteY27" fmla="*/ 273275 h 393838"/>
                    <a:gd name="connsiteX28" fmla="*/ 192907 w 514419"/>
                    <a:gd name="connsiteY28" fmla="*/ 281313 h 393838"/>
                    <a:gd name="connsiteX29" fmla="*/ 208983 w 514419"/>
                    <a:gd name="connsiteY29" fmla="*/ 329538 h 393838"/>
                    <a:gd name="connsiteX30" fmla="*/ 184870 w 514419"/>
                    <a:gd name="connsiteY30" fmla="*/ 305425 h 393838"/>
                    <a:gd name="connsiteX31" fmla="*/ 152718 w 514419"/>
                    <a:gd name="connsiteY31" fmla="*/ 297388 h 393838"/>
                    <a:gd name="connsiteX32" fmla="*/ 104492 w 514419"/>
                    <a:gd name="connsiteY32" fmla="*/ 305425 h 393838"/>
                    <a:gd name="connsiteX33" fmla="*/ 56265 w 514419"/>
                    <a:gd name="connsiteY33" fmla="*/ 313463 h 393838"/>
                    <a:gd name="connsiteX34" fmla="*/ 64303 w 514419"/>
                    <a:gd name="connsiteY34" fmla="*/ 281313 h 393838"/>
                    <a:gd name="connsiteX35" fmla="*/ 64303 w 514419"/>
                    <a:gd name="connsiteY35" fmla="*/ 281313 h 393838"/>
                    <a:gd name="connsiteX36" fmla="*/ 0 w 514419"/>
                    <a:gd name="connsiteY36" fmla="*/ 393838 h 39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514419" h="393838">
                      <a:moveTo>
                        <a:pt x="0" y="393838"/>
                      </a:moveTo>
                      <a:lnTo>
                        <a:pt x="0" y="393838"/>
                      </a:lnTo>
                      <a:cubicBezTo>
                        <a:pt x="13396" y="361688"/>
                        <a:pt x="26228" y="329297"/>
                        <a:pt x="40189" y="297388"/>
                      </a:cubicBezTo>
                      <a:cubicBezTo>
                        <a:pt x="44992" y="286411"/>
                        <a:pt x="47792" y="273710"/>
                        <a:pt x="56265" y="265238"/>
                      </a:cubicBezTo>
                      <a:cubicBezTo>
                        <a:pt x="64738" y="256766"/>
                        <a:pt x="76856" y="252316"/>
                        <a:pt x="88416" y="249163"/>
                      </a:cubicBezTo>
                      <a:cubicBezTo>
                        <a:pt x="106694" y="244178"/>
                        <a:pt x="125926" y="243804"/>
                        <a:pt x="144681" y="241125"/>
                      </a:cubicBezTo>
                      <a:cubicBezTo>
                        <a:pt x="223043" y="201945"/>
                        <a:pt x="118612" y="250220"/>
                        <a:pt x="273285" y="208975"/>
                      </a:cubicBezTo>
                      <a:cubicBezTo>
                        <a:pt x="282619" y="206486"/>
                        <a:pt x="288759" y="197220"/>
                        <a:pt x="297399" y="192900"/>
                      </a:cubicBezTo>
                      <a:cubicBezTo>
                        <a:pt x="304977" y="189111"/>
                        <a:pt x="313934" y="188651"/>
                        <a:pt x="321512" y="184862"/>
                      </a:cubicBezTo>
                      <a:cubicBezTo>
                        <a:pt x="383830" y="153704"/>
                        <a:pt x="309138" y="180949"/>
                        <a:pt x="369739" y="160750"/>
                      </a:cubicBezTo>
                      <a:cubicBezTo>
                        <a:pt x="409321" y="101379"/>
                        <a:pt x="390298" y="127981"/>
                        <a:pt x="426004" y="80375"/>
                      </a:cubicBezTo>
                      <a:cubicBezTo>
                        <a:pt x="428683" y="72337"/>
                        <a:pt x="429341" y="63311"/>
                        <a:pt x="434041" y="56262"/>
                      </a:cubicBezTo>
                      <a:cubicBezTo>
                        <a:pt x="452167" y="29073"/>
                        <a:pt x="463231" y="31546"/>
                        <a:pt x="490306" y="16075"/>
                      </a:cubicBezTo>
                      <a:cubicBezTo>
                        <a:pt x="498693" y="11282"/>
                        <a:pt x="506381" y="5358"/>
                        <a:pt x="514419" y="0"/>
                      </a:cubicBezTo>
                      <a:cubicBezTo>
                        <a:pt x="514419" y="0"/>
                        <a:pt x="502907" y="26500"/>
                        <a:pt x="498344" y="40187"/>
                      </a:cubicBezTo>
                      <a:cubicBezTo>
                        <a:pt x="494851" y="50667"/>
                        <a:pt x="494658" y="62184"/>
                        <a:pt x="490306" y="72337"/>
                      </a:cubicBezTo>
                      <a:cubicBezTo>
                        <a:pt x="476997" y="103389"/>
                        <a:pt x="471194" y="95888"/>
                        <a:pt x="442079" y="112525"/>
                      </a:cubicBezTo>
                      <a:cubicBezTo>
                        <a:pt x="433692" y="117318"/>
                        <a:pt x="426004" y="123242"/>
                        <a:pt x="417966" y="128600"/>
                      </a:cubicBezTo>
                      <a:lnTo>
                        <a:pt x="401890" y="176825"/>
                      </a:lnTo>
                      <a:cubicBezTo>
                        <a:pt x="399211" y="184863"/>
                        <a:pt x="398552" y="193889"/>
                        <a:pt x="393852" y="200938"/>
                      </a:cubicBezTo>
                      <a:lnTo>
                        <a:pt x="377777" y="225050"/>
                      </a:lnTo>
                      <a:cubicBezTo>
                        <a:pt x="385815" y="230408"/>
                        <a:pt x="393063" y="237202"/>
                        <a:pt x="401890" y="241125"/>
                      </a:cubicBezTo>
                      <a:cubicBezTo>
                        <a:pt x="417375" y="248007"/>
                        <a:pt x="450117" y="257200"/>
                        <a:pt x="450117" y="257200"/>
                      </a:cubicBezTo>
                      <a:cubicBezTo>
                        <a:pt x="447438" y="267917"/>
                        <a:pt x="452660" y="286176"/>
                        <a:pt x="442079" y="289350"/>
                      </a:cubicBezTo>
                      <a:cubicBezTo>
                        <a:pt x="413739" y="297852"/>
                        <a:pt x="374450" y="282883"/>
                        <a:pt x="345626" y="273275"/>
                      </a:cubicBezTo>
                      <a:cubicBezTo>
                        <a:pt x="332230" y="275954"/>
                        <a:pt x="318691" y="278000"/>
                        <a:pt x="305437" y="281313"/>
                      </a:cubicBezTo>
                      <a:cubicBezTo>
                        <a:pt x="297217" y="283368"/>
                        <a:pt x="289730" y="290401"/>
                        <a:pt x="281323" y="289350"/>
                      </a:cubicBezTo>
                      <a:cubicBezTo>
                        <a:pt x="267006" y="287560"/>
                        <a:pt x="254530" y="278633"/>
                        <a:pt x="241134" y="273275"/>
                      </a:cubicBezTo>
                      <a:cubicBezTo>
                        <a:pt x="225058" y="275954"/>
                        <a:pt x="200993" y="267163"/>
                        <a:pt x="192907" y="281313"/>
                      </a:cubicBezTo>
                      <a:cubicBezTo>
                        <a:pt x="184500" y="296025"/>
                        <a:pt x="208983" y="329538"/>
                        <a:pt x="208983" y="329538"/>
                      </a:cubicBezTo>
                      <a:cubicBezTo>
                        <a:pt x="187651" y="393528"/>
                        <a:pt x="219495" y="314080"/>
                        <a:pt x="184870" y="305425"/>
                      </a:cubicBezTo>
                      <a:lnTo>
                        <a:pt x="152718" y="297388"/>
                      </a:lnTo>
                      <a:cubicBezTo>
                        <a:pt x="136643" y="300067"/>
                        <a:pt x="119953" y="300272"/>
                        <a:pt x="104492" y="305425"/>
                      </a:cubicBezTo>
                      <a:cubicBezTo>
                        <a:pt x="57747" y="321006"/>
                        <a:pt x="103208" y="329109"/>
                        <a:pt x="56265" y="313463"/>
                      </a:cubicBezTo>
                      <a:cubicBezTo>
                        <a:pt x="65150" y="286808"/>
                        <a:pt x="64303" y="297822"/>
                        <a:pt x="64303" y="281313"/>
                      </a:cubicBezTo>
                      <a:lnTo>
                        <a:pt x="64303" y="281313"/>
                      </a:lnTo>
                      <a:lnTo>
                        <a:pt x="0" y="393838"/>
                      </a:lnTo>
                      <a:close/>
                    </a:path>
                  </a:pathLst>
                </a:custGeom>
                <a:solidFill>
                  <a:srgbClr val="763B04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0" name="Forma libre 39"/>
                <p:cNvSpPr/>
                <p:nvPr/>
              </p:nvSpPr>
              <p:spPr>
                <a:xfrm>
                  <a:off x="1486341" y="1140889"/>
                  <a:ext cx="2565724" cy="2275050"/>
                </a:xfrm>
                <a:custGeom>
                  <a:avLst/>
                  <a:gdLst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272" fmla="*/ 1375115 w 2565724"/>
                    <a:gd name="connsiteY272" fmla="*/ 2050000 h 227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</a:cxnLst>
                  <a:rect l="l" t="t" r="r" b="b"/>
                  <a:pathLst>
                    <a:path w="2565724" h="2275050">
                      <a:moveTo>
                        <a:pt x="1375115" y="2050000"/>
                      </a:moveTo>
                      <a:lnTo>
                        <a:pt x="1375115" y="2050000"/>
                      </a:lnTo>
                      <a:cubicBezTo>
                        <a:pt x="1369757" y="2074112"/>
                        <a:pt x="1359040" y="2097636"/>
                        <a:pt x="1359040" y="2122337"/>
                      </a:cubicBezTo>
                      <a:cubicBezTo>
                        <a:pt x="1359040" y="2134319"/>
                        <a:pt x="1385832" y="2084829"/>
                        <a:pt x="1375115" y="2090187"/>
                      </a:cubicBezTo>
                      <a:cubicBezTo>
                        <a:pt x="1359771" y="2097859"/>
                        <a:pt x="1353681" y="2116979"/>
                        <a:pt x="1342964" y="2130375"/>
                      </a:cubicBezTo>
                      <a:cubicBezTo>
                        <a:pt x="1340285" y="2143771"/>
                        <a:pt x="1344586" y="2160903"/>
                        <a:pt x="1334926" y="2170563"/>
                      </a:cubicBezTo>
                      <a:cubicBezTo>
                        <a:pt x="1328935" y="2176554"/>
                        <a:pt x="1330226" y="2154237"/>
                        <a:pt x="1326888" y="2146450"/>
                      </a:cubicBezTo>
                      <a:cubicBezTo>
                        <a:pt x="1322168" y="2135437"/>
                        <a:pt x="1316171" y="2125017"/>
                        <a:pt x="1310813" y="2114300"/>
                      </a:cubicBezTo>
                      <a:cubicBezTo>
                        <a:pt x="1245154" y="2158070"/>
                        <a:pt x="1326118" y="2113262"/>
                        <a:pt x="1262586" y="2122337"/>
                      </a:cubicBezTo>
                      <a:cubicBezTo>
                        <a:pt x="1250725" y="2124031"/>
                        <a:pt x="1241152" y="2133054"/>
                        <a:pt x="1230435" y="2138412"/>
                      </a:cubicBezTo>
                      <a:cubicBezTo>
                        <a:pt x="1227859" y="2148716"/>
                        <a:pt x="1220126" y="2183142"/>
                        <a:pt x="1214359" y="2194675"/>
                      </a:cubicBezTo>
                      <a:cubicBezTo>
                        <a:pt x="1200144" y="2223104"/>
                        <a:pt x="1195506" y="2218009"/>
                        <a:pt x="1174170" y="2242900"/>
                      </a:cubicBezTo>
                      <a:cubicBezTo>
                        <a:pt x="1165452" y="2253071"/>
                        <a:pt x="1158095" y="2264333"/>
                        <a:pt x="1150057" y="2275050"/>
                      </a:cubicBezTo>
                      <a:cubicBezTo>
                        <a:pt x="1124553" y="2236797"/>
                        <a:pt x="1140098" y="2265970"/>
                        <a:pt x="1125943" y="2218788"/>
                      </a:cubicBezTo>
                      <a:cubicBezTo>
                        <a:pt x="1121074" y="2202558"/>
                        <a:pt x="1115226" y="2186638"/>
                        <a:pt x="1109868" y="2170563"/>
                      </a:cubicBezTo>
                      <a:cubicBezTo>
                        <a:pt x="1107189" y="2162525"/>
                        <a:pt x="1103885" y="2154669"/>
                        <a:pt x="1101830" y="2146450"/>
                      </a:cubicBezTo>
                      <a:lnTo>
                        <a:pt x="1093792" y="2114300"/>
                      </a:lnTo>
                      <a:cubicBezTo>
                        <a:pt x="1085754" y="2125017"/>
                        <a:pt x="1075670" y="2134468"/>
                        <a:pt x="1069679" y="2146450"/>
                      </a:cubicBezTo>
                      <a:cubicBezTo>
                        <a:pt x="1064739" y="2156330"/>
                        <a:pt x="1064676" y="2167979"/>
                        <a:pt x="1061641" y="2178600"/>
                      </a:cubicBezTo>
                      <a:cubicBezTo>
                        <a:pt x="1059313" y="2186746"/>
                        <a:pt x="1056282" y="2194675"/>
                        <a:pt x="1053603" y="2202713"/>
                      </a:cubicBezTo>
                      <a:cubicBezTo>
                        <a:pt x="1050924" y="2165204"/>
                        <a:pt x="1057457" y="2125861"/>
                        <a:pt x="1045565" y="2090187"/>
                      </a:cubicBezTo>
                      <a:cubicBezTo>
                        <a:pt x="1042510" y="2081023"/>
                        <a:pt x="1027067" y="2098401"/>
                        <a:pt x="1021452" y="2106262"/>
                      </a:cubicBezTo>
                      <a:cubicBezTo>
                        <a:pt x="1013066" y="2118002"/>
                        <a:pt x="1010735" y="2133054"/>
                        <a:pt x="1005376" y="2146450"/>
                      </a:cubicBezTo>
                      <a:cubicBezTo>
                        <a:pt x="1000018" y="2133054"/>
                        <a:pt x="994367" y="2119771"/>
                        <a:pt x="989301" y="2106262"/>
                      </a:cubicBezTo>
                      <a:cubicBezTo>
                        <a:pt x="986326" y="2098329"/>
                        <a:pt x="989735" y="2082150"/>
                        <a:pt x="981263" y="2082150"/>
                      </a:cubicBezTo>
                      <a:cubicBezTo>
                        <a:pt x="971603" y="2082150"/>
                        <a:pt x="969507" y="2097622"/>
                        <a:pt x="965187" y="2106262"/>
                      </a:cubicBezTo>
                      <a:cubicBezTo>
                        <a:pt x="958734" y="2119167"/>
                        <a:pt x="955564" y="2133545"/>
                        <a:pt x="949112" y="2146450"/>
                      </a:cubicBezTo>
                      <a:cubicBezTo>
                        <a:pt x="944792" y="2155090"/>
                        <a:pt x="937356" y="2161923"/>
                        <a:pt x="933036" y="2170563"/>
                      </a:cubicBezTo>
                      <a:cubicBezTo>
                        <a:pt x="923329" y="2189975"/>
                        <a:pt x="928117" y="2203434"/>
                        <a:pt x="908923" y="2218788"/>
                      </a:cubicBezTo>
                      <a:cubicBezTo>
                        <a:pt x="902307" y="2224081"/>
                        <a:pt x="892847" y="2224146"/>
                        <a:pt x="884809" y="2226825"/>
                      </a:cubicBezTo>
                      <a:cubicBezTo>
                        <a:pt x="876771" y="2232183"/>
                        <a:pt x="870225" y="2241312"/>
                        <a:pt x="860696" y="2242900"/>
                      </a:cubicBezTo>
                      <a:cubicBezTo>
                        <a:pt x="852339" y="2244293"/>
                        <a:pt x="844621" y="2232184"/>
                        <a:pt x="836583" y="2234863"/>
                      </a:cubicBezTo>
                      <a:cubicBezTo>
                        <a:pt x="825799" y="2238457"/>
                        <a:pt x="820507" y="2250938"/>
                        <a:pt x="812469" y="2258975"/>
                      </a:cubicBezTo>
                      <a:cubicBezTo>
                        <a:pt x="809790" y="2245579"/>
                        <a:pt x="815798" y="2226366"/>
                        <a:pt x="804431" y="2218788"/>
                      </a:cubicBezTo>
                      <a:cubicBezTo>
                        <a:pt x="796394" y="2213430"/>
                        <a:pt x="798016" y="2242900"/>
                        <a:pt x="788356" y="2242900"/>
                      </a:cubicBezTo>
                      <a:cubicBezTo>
                        <a:pt x="779884" y="2242900"/>
                        <a:pt x="784433" y="2226194"/>
                        <a:pt x="780318" y="2218788"/>
                      </a:cubicBezTo>
                      <a:cubicBezTo>
                        <a:pt x="770935" y="2201900"/>
                        <a:pt x="748167" y="2170563"/>
                        <a:pt x="748167" y="2170563"/>
                      </a:cubicBezTo>
                      <a:cubicBezTo>
                        <a:pt x="742808" y="2181280"/>
                        <a:pt x="743715" y="2199807"/>
                        <a:pt x="732091" y="2202713"/>
                      </a:cubicBezTo>
                      <a:cubicBezTo>
                        <a:pt x="722719" y="2205056"/>
                        <a:pt x="725488" y="2176706"/>
                        <a:pt x="716016" y="2178600"/>
                      </a:cubicBezTo>
                      <a:cubicBezTo>
                        <a:pt x="702880" y="2181227"/>
                        <a:pt x="699940" y="2200033"/>
                        <a:pt x="691902" y="2210750"/>
                      </a:cubicBezTo>
                      <a:cubicBezTo>
                        <a:pt x="689223" y="2221467"/>
                        <a:pt x="694911" y="2242900"/>
                        <a:pt x="683864" y="2242900"/>
                      </a:cubicBezTo>
                      <a:cubicBezTo>
                        <a:pt x="670554" y="2242900"/>
                        <a:pt x="660021" y="2171911"/>
                        <a:pt x="659751" y="2170563"/>
                      </a:cubicBezTo>
                      <a:cubicBezTo>
                        <a:pt x="651713" y="2183959"/>
                        <a:pt x="648136" y="2220123"/>
                        <a:pt x="635638" y="2210750"/>
                      </a:cubicBezTo>
                      <a:cubicBezTo>
                        <a:pt x="601005" y="2184775"/>
                        <a:pt x="651188" y="2099276"/>
                        <a:pt x="611524" y="2178600"/>
                      </a:cubicBezTo>
                      <a:cubicBezTo>
                        <a:pt x="608845" y="2165204"/>
                        <a:pt x="616446" y="2134092"/>
                        <a:pt x="603486" y="2138412"/>
                      </a:cubicBezTo>
                      <a:cubicBezTo>
                        <a:pt x="587411" y="2143771"/>
                        <a:pt x="602567" y="2194216"/>
                        <a:pt x="587411" y="2186638"/>
                      </a:cubicBezTo>
                      <a:cubicBezTo>
                        <a:pt x="567650" y="2176758"/>
                        <a:pt x="576694" y="2143771"/>
                        <a:pt x="571335" y="2122337"/>
                      </a:cubicBezTo>
                      <a:cubicBezTo>
                        <a:pt x="560618" y="2127695"/>
                        <a:pt x="548389" y="2130741"/>
                        <a:pt x="539184" y="2138412"/>
                      </a:cubicBezTo>
                      <a:cubicBezTo>
                        <a:pt x="531763" y="2144596"/>
                        <a:pt x="530970" y="2156910"/>
                        <a:pt x="523109" y="2162525"/>
                      </a:cubicBezTo>
                      <a:cubicBezTo>
                        <a:pt x="511368" y="2170911"/>
                        <a:pt x="496316" y="2173242"/>
                        <a:pt x="482920" y="2178600"/>
                      </a:cubicBezTo>
                      <a:cubicBezTo>
                        <a:pt x="474882" y="2175921"/>
                        <a:pt x="465422" y="2175856"/>
                        <a:pt x="458806" y="2170563"/>
                      </a:cubicBezTo>
                      <a:cubicBezTo>
                        <a:pt x="451263" y="2164529"/>
                        <a:pt x="451700" y="2150038"/>
                        <a:pt x="442731" y="2146450"/>
                      </a:cubicBezTo>
                      <a:cubicBezTo>
                        <a:pt x="434864" y="2143303"/>
                        <a:pt x="426655" y="2151809"/>
                        <a:pt x="418617" y="2154488"/>
                      </a:cubicBezTo>
                      <a:cubicBezTo>
                        <a:pt x="410579" y="2149129"/>
                        <a:pt x="399863" y="2146450"/>
                        <a:pt x="394504" y="2138412"/>
                      </a:cubicBezTo>
                      <a:cubicBezTo>
                        <a:pt x="378804" y="2114862"/>
                        <a:pt x="394260" y="2082882"/>
                        <a:pt x="378428" y="2130375"/>
                      </a:cubicBezTo>
                      <a:cubicBezTo>
                        <a:pt x="329200" y="2056532"/>
                        <a:pt x="396473" y="2146751"/>
                        <a:pt x="338239" y="2098225"/>
                      </a:cubicBezTo>
                      <a:cubicBezTo>
                        <a:pt x="327948" y="2089649"/>
                        <a:pt x="323599" y="2075547"/>
                        <a:pt x="314126" y="2066075"/>
                      </a:cubicBezTo>
                      <a:cubicBezTo>
                        <a:pt x="307295" y="2059244"/>
                        <a:pt x="297433" y="2056184"/>
                        <a:pt x="290012" y="2050000"/>
                      </a:cubicBezTo>
                      <a:cubicBezTo>
                        <a:pt x="248965" y="2015795"/>
                        <a:pt x="285792" y="2030860"/>
                        <a:pt x="233748" y="2017850"/>
                      </a:cubicBezTo>
                      <a:cubicBezTo>
                        <a:pt x="220352" y="2023208"/>
                        <a:pt x="205794" y="2026278"/>
                        <a:pt x="193559" y="2033925"/>
                      </a:cubicBezTo>
                      <a:cubicBezTo>
                        <a:pt x="183920" y="2039949"/>
                        <a:pt x="180473" y="2060794"/>
                        <a:pt x="169445" y="2058037"/>
                      </a:cubicBezTo>
                      <a:cubicBezTo>
                        <a:pt x="158728" y="2055358"/>
                        <a:pt x="165760" y="2036040"/>
                        <a:pt x="161408" y="2025887"/>
                      </a:cubicBezTo>
                      <a:cubicBezTo>
                        <a:pt x="157603" y="2017008"/>
                        <a:pt x="150691" y="2009812"/>
                        <a:pt x="145332" y="2001775"/>
                      </a:cubicBezTo>
                      <a:cubicBezTo>
                        <a:pt x="142653" y="1993737"/>
                        <a:pt x="142587" y="1984278"/>
                        <a:pt x="137294" y="1977662"/>
                      </a:cubicBezTo>
                      <a:cubicBezTo>
                        <a:pt x="131259" y="1970119"/>
                        <a:pt x="115277" y="1971017"/>
                        <a:pt x="113181" y="1961587"/>
                      </a:cubicBezTo>
                      <a:cubicBezTo>
                        <a:pt x="109071" y="1943094"/>
                        <a:pt x="118540" y="1924079"/>
                        <a:pt x="121219" y="1905325"/>
                      </a:cubicBezTo>
                      <a:cubicBezTo>
                        <a:pt x="110502" y="1902646"/>
                        <a:pt x="99851" y="1899683"/>
                        <a:pt x="89067" y="1897287"/>
                      </a:cubicBezTo>
                      <a:cubicBezTo>
                        <a:pt x="75731" y="1894324"/>
                        <a:pt x="57769" y="1899623"/>
                        <a:pt x="48878" y="1889250"/>
                      </a:cubicBezTo>
                      <a:cubicBezTo>
                        <a:pt x="38272" y="1876877"/>
                        <a:pt x="43520" y="1857100"/>
                        <a:pt x="40841" y="1841025"/>
                      </a:cubicBezTo>
                      <a:cubicBezTo>
                        <a:pt x="51558" y="1830308"/>
                        <a:pt x="58130" y="1811847"/>
                        <a:pt x="72992" y="1808875"/>
                      </a:cubicBezTo>
                      <a:cubicBezTo>
                        <a:pt x="89608" y="1805552"/>
                        <a:pt x="104780" y="1820840"/>
                        <a:pt x="121219" y="1824950"/>
                      </a:cubicBezTo>
                      <a:cubicBezTo>
                        <a:pt x="137029" y="1828902"/>
                        <a:pt x="153464" y="1829791"/>
                        <a:pt x="169445" y="1832987"/>
                      </a:cubicBezTo>
                      <a:cubicBezTo>
                        <a:pt x="180278" y="1835153"/>
                        <a:pt x="190550" y="1841025"/>
                        <a:pt x="201597" y="1841025"/>
                      </a:cubicBezTo>
                      <a:cubicBezTo>
                        <a:pt x="210070" y="1841025"/>
                        <a:pt x="185521" y="1835666"/>
                        <a:pt x="177483" y="1832987"/>
                      </a:cubicBezTo>
                      <a:cubicBezTo>
                        <a:pt x="172125" y="1824950"/>
                        <a:pt x="163751" y="1818246"/>
                        <a:pt x="161408" y="1808875"/>
                      </a:cubicBezTo>
                      <a:cubicBezTo>
                        <a:pt x="155524" y="1785338"/>
                        <a:pt x="157359" y="1760468"/>
                        <a:pt x="153370" y="1736537"/>
                      </a:cubicBezTo>
                      <a:cubicBezTo>
                        <a:pt x="151977" y="1728180"/>
                        <a:pt x="148011" y="1720462"/>
                        <a:pt x="145332" y="1712425"/>
                      </a:cubicBezTo>
                      <a:cubicBezTo>
                        <a:pt x="163761" y="1657140"/>
                        <a:pt x="138555" y="1724284"/>
                        <a:pt x="177483" y="1656162"/>
                      </a:cubicBezTo>
                      <a:cubicBezTo>
                        <a:pt x="181686" y="1648806"/>
                        <a:pt x="182183" y="1639837"/>
                        <a:pt x="185521" y="1632050"/>
                      </a:cubicBezTo>
                      <a:cubicBezTo>
                        <a:pt x="190241" y="1621037"/>
                        <a:pt x="196238" y="1610617"/>
                        <a:pt x="201597" y="1599900"/>
                      </a:cubicBezTo>
                      <a:cubicBezTo>
                        <a:pt x="266035" y="1621379"/>
                        <a:pt x="243878" y="1631717"/>
                        <a:pt x="257861" y="1575787"/>
                      </a:cubicBezTo>
                      <a:cubicBezTo>
                        <a:pt x="259916" y="1567568"/>
                        <a:pt x="263220" y="1559712"/>
                        <a:pt x="265899" y="1551675"/>
                      </a:cubicBezTo>
                      <a:cubicBezTo>
                        <a:pt x="263220" y="1543637"/>
                        <a:pt x="263852" y="1533553"/>
                        <a:pt x="257861" y="1527562"/>
                      </a:cubicBezTo>
                      <a:cubicBezTo>
                        <a:pt x="251870" y="1521571"/>
                        <a:pt x="239041" y="1526141"/>
                        <a:pt x="233748" y="1519525"/>
                      </a:cubicBezTo>
                      <a:cubicBezTo>
                        <a:pt x="226847" y="1510899"/>
                        <a:pt x="228745" y="1497996"/>
                        <a:pt x="225710" y="1487375"/>
                      </a:cubicBezTo>
                      <a:cubicBezTo>
                        <a:pt x="217390" y="1458258"/>
                        <a:pt x="219210" y="1465569"/>
                        <a:pt x="201597" y="1439150"/>
                      </a:cubicBezTo>
                      <a:cubicBezTo>
                        <a:pt x="209635" y="1436471"/>
                        <a:pt x="223655" y="1439332"/>
                        <a:pt x="225710" y="1431112"/>
                      </a:cubicBezTo>
                      <a:cubicBezTo>
                        <a:pt x="229537" y="1415803"/>
                        <a:pt x="192410" y="1395517"/>
                        <a:pt x="185521" y="1390925"/>
                      </a:cubicBezTo>
                      <a:cubicBezTo>
                        <a:pt x="182842" y="1382887"/>
                        <a:pt x="182776" y="1373428"/>
                        <a:pt x="177483" y="1366812"/>
                      </a:cubicBezTo>
                      <a:cubicBezTo>
                        <a:pt x="171448" y="1359269"/>
                        <a:pt x="160791" y="1356921"/>
                        <a:pt x="153370" y="1350737"/>
                      </a:cubicBezTo>
                      <a:cubicBezTo>
                        <a:pt x="144637" y="1343460"/>
                        <a:pt x="137294" y="1334662"/>
                        <a:pt x="129256" y="1326625"/>
                      </a:cubicBezTo>
                      <a:cubicBezTo>
                        <a:pt x="123898" y="1315908"/>
                        <a:pt x="121653" y="1302947"/>
                        <a:pt x="113181" y="1294475"/>
                      </a:cubicBezTo>
                      <a:cubicBezTo>
                        <a:pt x="104708" y="1286003"/>
                        <a:pt x="85480" y="1289525"/>
                        <a:pt x="81030" y="1278400"/>
                      </a:cubicBezTo>
                      <a:cubicBezTo>
                        <a:pt x="73456" y="1259465"/>
                        <a:pt x="126042" y="1239819"/>
                        <a:pt x="129256" y="1238212"/>
                      </a:cubicBezTo>
                      <a:cubicBezTo>
                        <a:pt x="126577" y="1224816"/>
                        <a:pt x="121219" y="1211686"/>
                        <a:pt x="121219" y="1198025"/>
                      </a:cubicBezTo>
                      <a:cubicBezTo>
                        <a:pt x="121219" y="1172657"/>
                        <a:pt x="150841" y="1163346"/>
                        <a:pt x="121219" y="1133725"/>
                      </a:cubicBezTo>
                      <a:cubicBezTo>
                        <a:pt x="109237" y="1121743"/>
                        <a:pt x="72992" y="1117650"/>
                        <a:pt x="72992" y="1117650"/>
                      </a:cubicBezTo>
                      <a:cubicBezTo>
                        <a:pt x="62275" y="1106933"/>
                        <a:pt x="49650" y="1097833"/>
                        <a:pt x="40841" y="1085500"/>
                      </a:cubicBezTo>
                      <a:cubicBezTo>
                        <a:pt x="5547" y="1036089"/>
                        <a:pt x="67447" y="1084482"/>
                        <a:pt x="8689" y="1045312"/>
                      </a:cubicBezTo>
                      <a:cubicBezTo>
                        <a:pt x="6010" y="1034595"/>
                        <a:pt x="-2383" y="1023783"/>
                        <a:pt x="652" y="1013162"/>
                      </a:cubicBezTo>
                      <a:cubicBezTo>
                        <a:pt x="9562" y="981979"/>
                        <a:pt x="51873" y="984532"/>
                        <a:pt x="72992" y="981012"/>
                      </a:cubicBezTo>
                      <a:cubicBezTo>
                        <a:pt x="67633" y="972974"/>
                        <a:pt x="61236" y="965539"/>
                        <a:pt x="56916" y="956899"/>
                      </a:cubicBezTo>
                      <a:cubicBezTo>
                        <a:pt x="51148" y="945365"/>
                        <a:pt x="43417" y="910943"/>
                        <a:pt x="40841" y="900637"/>
                      </a:cubicBezTo>
                      <a:cubicBezTo>
                        <a:pt x="91065" y="867155"/>
                        <a:pt x="85370" y="882471"/>
                        <a:pt x="105143" y="836337"/>
                      </a:cubicBezTo>
                      <a:cubicBezTo>
                        <a:pt x="108481" y="828550"/>
                        <a:pt x="110502" y="820262"/>
                        <a:pt x="113181" y="812224"/>
                      </a:cubicBezTo>
                      <a:cubicBezTo>
                        <a:pt x="173796" y="832430"/>
                        <a:pt x="99074" y="805172"/>
                        <a:pt x="161408" y="836337"/>
                      </a:cubicBezTo>
                      <a:cubicBezTo>
                        <a:pt x="168986" y="840126"/>
                        <a:pt x="177483" y="841695"/>
                        <a:pt x="185521" y="844374"/>
                      </a:cubicBezTo>
                      <a:cubicBezTo>
                        <a:pt x="188200" y="836337"/>
                        <a:pt x="194952" y="828619"/>
                        <a:pt x="193559" y="820262"/>
                      </a:cubicBezTo>
                      <a:cubicBezTo>
                        <a:pt x="191971" y="810733"/>
                        <a:pt x="181803" y="804789"/>
                        <a:pt x="177483" y="796149"/>
                      </a:cubicBezTo>
                      <a:cubicBezTo>
                        <a:pt x="173694" y="788571"/>
                        <a:pt x="172124" y="780074"/>
                        <a:pt x="169445" y="772037"/>
                      </a:cubicBezTo>
                      <a:cubicBezTo>
                        <a:pt x="174804" y="761320"/>
                        <a:pt x="185521" y="751869"/>
                        <a:pt x="185521" y="739887"/>
                      </a:cubicBezTo>
                      <a:cubicBezTo>
                        <a:pt x="185521" y="715179"/>
                        <a:pt x="168231" y="680634"/>
                        <a:pt x="145332" y="667549"/>
                      </a:cubicBezTo>
                      <a:cubicBezTo>
                        <a:pt x="135741" y="662068"/>
                        <a:pt x="123898" y="662191"/>
                        <a:pt x="113181" y="659512"/>
                      </a:cubicBezTo>
                      <a:cubicBezTo>
                        <a:pt x="121219" y="656833"/>
                        <a:pt x="128896" y="652594"/>
                        <a:pt x="137294" y="651474"/>
                      </a:cubicBezTo>
                      <a:cubicBezTo>
                        <a:pt x="169274" y="647210"/>
                        <a:pt x="208778" y="663866"/>
                        <a:pt x="233748" y="643437"/>
                      </a:cubicBezTo>
                      <a:cubicBezTo>
                        <a:pt x="250466" y="629759"/>
                        <a:pt x="240240" y="595120"/>
                        <a:pt x="225710" y="579137"/>
                      </a:cubicBezTo>
                      <a:cubicBezTo>
                        <a:pt x="208612" y="560330"/>
                        <a:pt x="153370" y="555024"/>
                        <a:pt x="153370" y="555024"/>
                      </a:cubicBezTo>
                      <a:cubicBezTo>
                        <a:pt x="166766" y="549666"/>
                        <a:pt x="180049" y="544015"/>
                        <a:pt x="193559" y="538949"/>
                      </a:cubicBezTo>
                      <a:cubicBezTo>
                        <a:pt x="201492" y="535974"/>
                        <a:pt x="210094" y="534701"/>
                        <a:pt x="217672" y="530912"/>
                      </a:cubicBezTo>
                      <a:cubicBezTo>
                        <a:pt x="226313" y="526592"/>
                        <a:pt x="233748" y="520195"/>
                        <a:pt x="241786" y="514837"/>
                      </a:cubicBezTo>
                      <a:cubicBezTo>
                        <a:pt x="239107" y="504120"/>
                        <a:pt x="241559" y="490498"/>
                        <a:pt x="233748" y="482687"/>
                      </a:cubicBezTo>
                      <a:cubicBezTo>
                        <a:pt x="225937" y="474876"/>
                        <a:pt x="212077" y="478142"/>
                        <a:pt x="201597" y="474649"/>
                      </a:cubicBezTo>
                      <a:cubicBezTo>
                        <a:pt x="187909" y="470086"/>
                        <a:pt x="174804" y="463932"/>
                        <a:pt x="161408" y="458574"/>
                      </a:cubicBezTo>
                      <a:cubicBezTo>
                        <a:pt x="169446" y="450537"/>
                        <a:pt x="176063" y="440767"/>
                        <a:pt x="185521" y="434462"/>
                      </a:cubicBezTo>
                      <a:cubicBezTo>
                        <a:pt x="209267" y="418632"/>
                        <a:pt x="231724" y="430106"/>
                        <a:pt x="257861" y="434462"/>
                      </a:cubicBezTo>
                      <a:cubicBezTo>
                        <a:pt x="273937" y="431783"/>
                        <a:pt x="293362" y="436605"/>
                        <a:pt x="306088" y="426424"/>
                      </a:cubicBezTo>
                      <a:cubicBezTo>
                        <a:pt x="312704" y="421132"/>
                        <a:pt x="298050" y="410784"/>
                        <a:pt x="298050" y="402312"/>
                      </a:cubicBezTo>
                      <a:cubicBezTo>
                        <a:pt x="298050" y="386015"/>
                        <a:pt x="303610" y="370194"/>
                        <a:pt x="306088" y="354087"/>
                      </a:cubicBezTo>
                      <a:cubicBezTo>
                        <a:pt x="308969" y="335363"/>
                        <a:pt x="310410" y="316401"/>
                        <a:pt x="314126" y="297824"/>
                      </a:cubicBezTo>
                      <a:cubicBezTo>
                        <a:pt x="315788" y="289516"/>
                        <a:pt x="316173" y="279703"/>
                        <a:pt x="322164" y="273712"/>
                      </a:cubicBezTo>
                      <a:cubicBezTo>
                        <a:pt x="328155" y="267721"/>
                        <a:pt x="338239" y="268353"/>
                        <a:pt x="346277" y="265674"/>
                      </a:cubicBezTo>
                      <a:cubicBezTo>
                        <a:pt x="348956" y="284428"/>
                        <a:pt x="340919" y="308541"/>
                        <a:pt x="354315" y="321937"/>
                      </a:cubicBezTo>
                      <a:cubicBezTo>
                        <a:pt x="369366" y="336988"/>
                        <a:pt x="386052" y="274953"/>
                        <a:pt x="386466" y="273712"/>
                      </a:cubicBezTo>
                      <a:cubicBezTo>
                        <a:pt x="394504" y="276391"/>
                        <a:pt x="402172" y="282800"/>
                        <a:pt x="410579" y="281749"/>
                      </a:cubicBezTo>
                      <a:cubicBezTo>
                        <a:pt x="447787" y="277098"/>
                        <a:pt x="458479" y="257963"/>
                        <a:pt x="482920" y="233524"/>
                      </a:cubicBezTo>
                      <a:cubicBezTo>
                        <a:pt x="490958" y="241562"/>
                        <a:pt x="501949" y="247470"/>
                        <a:pt x="507033" y="257637"/>
                      </a:cubicBezTo>
                      <a:cubicBezTo>
                        <a:pt x="513143" y="269856"/>
                        <a:pt x="505411" y="288164"/>
                        <a:pt x="515071" y="297824"/>
                      </a:cubicBezTo>
                      <a:cubicBezTo>
                        <a:pt x="521062" y="303815"/>
                        <a:pt x="531397" y="293124"/>
                        <a:pt x="539184" y="289787"/>
                      </a:cubicBezTo>
                      <a:cubicBezTo>
                        <a:pt x="550197" y="285067"/>
                        <a:pt x="560618" y="279070"/>
                        <a:pt x="571335" y="273712"/>
                      </a:cubicBezTo>
                      <a:cubicBezTo>
                        <a:pt x="576694" y="265674"/>
                        <a:pt x="579373" y="254957"/>
                        <a:pt x="587411" y="249599"/>
                      </a:cubicBezTo>
                      <a:cubicBezTo>
                        <a:pt x="596603" y="243472"/>
                        <a:pt x="608940" y="244597"/>
                        <a:pt x="619562" y="241562"/>
                      </a:cubicBezTo>
                      <a:cubicBezTo>
                        <a:pt x="627709" y="239234"/>
                        <a:pt x="635637" y="236203"/>
                        <a:pt x="643675" y="233524"/>
                      </a:cubicBezTo>
                      <a:cubicBezTo>
                        <a:pt x="646354" y="241562"/>
                        <a:pt x="643405" y="255975"/>
                        <a:pt x="651713" y="257637"/>
                      </a:cubicBezTo>
                      <a:cubicBezTo>
                        <a:pt x="662839" y="259862"/>
                        <a:pt x="711182" y="221592"/>
                        <a:pt x="716016" y="217449"/>
                      </a:cubicBezTo>
                      <a:cubicBezTo>
                        <a:pt x="724646" y="210052"/>
                        <a:pt x="731156" y="200315"/>
                        <a:pt x="740129" y="193337"/>
                      </a:cubicBezTo>
                      <a:cubicBezTo>
                        <a:pt x="864547" y="96572"/>
                        <a:pt x="739707" y="193571"/>
                        <a:pt x="812469" y="153149"/>
                      </a:cubicBezTo>
                      <a:cubicBezTo>
                        <a:pt x="837915" y="139013"/>
                        <a:pt x="868764" y="114949"/>
                        <a:pt x="892847" y="96887"/>
                      </a:cubicBezTo>
                      <a:cubicBezTo>
                        <a:pt x="913760" y="34149"/>
                        <a:pt x="886690" y="110565"/>
                        <a:pt x="892847" y="129037"/>
                      </a:cubicBezTo>
                      <a:cubicBezTo>
                        <a:pt x="896636" y="140404"/>
                        <a:pt x="914281" y="139754"/>
                        <a:pt x="924998" y="145112"/>
                      </a:cubicBezTo>
                      <a:cubicBezTo>
                        <a:pt x="941074" y="142433"/>
                        <a:pt x="960851" y="126468"/>
                        <a:pt x="973225" y="137074"/>
                      </a:cubicBezTo>
                      <a:cubicBezTo>
                        <a:pt x="1014774" y="172686"/>
                        <a:pt x="948725" y="225875"/>
                        <a:pt x="1005376" y="169224"/>
                      </a:cubicBezTo>
                      <a:cubicBezTo>
                        <a:pt x="1010735" y="177262"/>
                        <a:pt x="1011923" y="191749"/>
                        <a:pt x="1021452" y="193337"/>
                      </a:cubicBezTo>
                      <a:cubicBezTo>
                        <a:pt x="1039588" y="196360"/>
                        <a:pt x="1068072" y="162794"/>
                        <a:pt x="1077717" y="153149"/>
                      </a:cubicBezTo>
                      <a:cubicBezTo>
                        <a:pt x="1080396" y="161187"/>
                        <a:pt x="1077282" y="177262"/>
                        <a:pt x="1085754" y="177262"/>
                      </a:cubicBezTo>
                      <a:cubicBezTo>
                        <a:pt x="1114952" y="177262"/>
                        <a:pt x="1119824" y="147394"/>
                        <a:pt x="1125943" y="129037"/>
                      </a:cubicBezTo>
                      <a:cubicBezTo>
                        <a:pt x="1122882" y="119852"/>
                        <a:pt x="1107573" y="89997"/>
                        <a:pt x="1125943" y="80812"/>
                      </a:cubicBezTo>
                      <a:cubicBezTo>
                        <a:pt x="1133521" y="77023"/>
                        <a:pt x="1142019" y="86170"/>
                        <a:pt x="1150057" y="88849"/>
                      </a:cubicBezTo>
                      <a:cubicBezTo>
                        <a:pt x="1158095" y="83491"/>
                        <a:pt x="1165253" y="76489"/>
                        <a:pt x="1174170" y="72774"/>
                      </a:cubicBezTo>
                      <a:cubicBezTo>
                        <a:pt x="1197632" y="62998"/>
                        <a:pt x="1246510" y="48662"/>
                        <a:pt x="1246510" y="48662"/>
                      </a:cubicBezTo>
                      <a:cubicBezTo>
                        <a:pt x="1290623" y="-17503"/>
                        <a:pt x="1258086" y="-3260"/>
                        <a:pt x="1310813" y="16512"/>
                      </a:cubicBezTo>
                      <a:cubicBezTo>
                        <a:pt x="1321156" y="20391"/>
                        <a:pt x="1332247" y="21870"/>
                        <a:pt x="1342964" y="24549"/>
                      </a:cubicBezTo>
                      <a:cubicBezTo>
                        <a:pt x="1359040" y="35266"/>
                        <a:pt x="1372134" y="53523"/>
                        <a:pt x="1391191" y="56699"/>
                      </a:cubicBezTo>
                      <a:cubicBezTo>
                        <a:pt x="1447774" y="66130"/>
                        <a:pt x="1423956" y="59584"/>
                        <a:pt x="1463531" y="72774"/>
                      </a:cubicBezTo>
                      <a:cubicBezTo>
                        <a:pt x="1471569" y="70095"/>
                        <a:pt x="1481653" y="58746"/>
                        <a:pt x="1487644" y="64737"/>
                      </a:cubicBezTo>
                      <a:cubicBezTo>
                        <a:pt x="1497304" y="74397"/>
                        <a:pt x="1492369" y="91671"/>
                        <a:pt x="1495682" y="104924"/>
                      </a:cubicBezTo>
                      <a:cubicBezTo>
                        <a:pt x="1497737" y="113143"/>
                        <a:pt x="1495758" y="126142"/>
                        <a:pt x="1503720" y="129037"/>
                      </a:cubicBezTo>
                      <a:cubicBezTo>
                        <a:pt x="1529025" y="138239"/>
                        <a:pt x="1557305" y="134395"/>
                        <a:pt x="1584098" y="137074"/>
                      </a:cubicBezTo>
                      <a:cubicBezTo>
                        <a:pt x="1576060" y="147791"/>
                        <a:pt x="1551408" y="158933"/>
                        <a:pt x="1559984" y="169224"/>
                      </a:cubicBezTo>
                      <a:cubicBezTo>
                        <a:pt x="1574129" y="186197"/>
                        <a:pt x="1624287" y="185299"/>
                        <a:pt x="1624287" y="185299"/>
                      </a:cubicBezTo>
                      <a:cubicBezTo>
                        <a:pt x="1618928" y="198695"/>
                        <a:pt x="1594291" y="221691"/>
                        <a:pt x="1608211" y="225487"/>
                      </a:cubicBezTo>
                      <a:cubicBezTo>
                        <a:pt x="1670465" y="242465"/>
                        <a:pt x="1756221" y="180402"/>
                        <a:pt x="1688589" y="225487"/>
                      </a:cubicBezTo>
                      <a:cubicBezTo>
                        <a:pt x="1699306" y="228166"/>
                        <a:pt x="1709956" y="231128"/>
                        <a:pt x="1720740" y="233524"/>
                      </a:cubicBezTo>
                      <a:cubicBezTo>
                        <a:pt x="1734076" y="236488"/>
                        <a:pt x="1749562" y="233984"/>
                        <a:pt x="1760929" y="241562"/>
                      </a:cubicBezTo>
                      <a:cubicBezTo>
                        <a:pt x="1767978" y="246261"/>
                        <a:pt x="1760748" y="263619"/>
                        <a:pt x="1768967" y="265674"/>
                      </a:cubicBezTo>
                      <a:cubicBezTo>
                        <a:pt x="1808043" y="275443"/>
                        <a:pt x="1849345" y="271033"/>
                        <a:pt x="1889534" y="273712"/>
                      </a:cubicBezTo>
                      <a:cubicBezTo>
                        <a:pt x="1886855" y="281749"/>
                        <a:pt x="1873534" y="294929"/>
                        <a:pt x="1881496" y="297824"/>
                      </a:cubicBezTo>
                      <a:cubicBezTo>
                        <a:pt x="1955112" y="324592"/>
                        <a:pt x="2025022" y="292084"/>
                        <a:pt x="1937761" y="313899"/>
                      </a:cubicBezTo>
                      <a:cubicBezTo>
                        <a:pt x="1929541" y="315954"/>
                        <a:pt x="1921686" y="319258"/>
                        <a:pt x="1913648" y="321937"/>
                      </a:cubicBezTo>
                      <a:cubicBezTo>
                        <a:pt x="1921686" y="327295"/>
                        <a:pt x="1929121" y="333692"/>
                        <a:pt x="1937761" y="338012"/>
                      </a:cubicBezTo>
                      <a:cubicBezTo>
                        <a:pt x="1957546" y="347904"/>
                        <a:pt x="1991584" y="351001"/>
                        <a:pt x="2010101" y="354087"/>
                      </a:cubicBezTo>
                      <a:cubicBezTo>
                        <a:pt x="2002972" y="365969"/>
                        <a:pt x="1969473" y="398745"/>
                        <a:pt x="1994026" y="418387"/>
                      </a:cubicBezTo>
                      <a:cubicBezTo>
                        <a:pt x="2002652" y="425288"/>
                        <a:pt x="2015460" y="423745"/>
                        <a:pt x="2026177" y="426424"/>
                      </a:cubicBezTo>
                      <a:cubicBezTo>
                        <a:pt x="2044932" y="423745"/>
                        <a:pt x="2064851" y="411351"/>
                        <a:pt x="2082441" y="418387"/>
                      </a:cubicBezTo>
                      <a:cubicBezTo>
                        <a:pt x="2091410" y="421974"/>
                        <a:pt x="2070171" y="433620"/>
                        <a:pt x="2066366" y="442499"/>
                      </a:cubicBezTo>
                      <a:cubicBezTo>
                        <a:pt x="2062014" y="452652"/>
                        <a:pt x="2063809" y="465058"/>
                        <a:pt x="2058328" y="474649"/>
                      </a:cubicBezTo>
                      <a:cubicBezTo>
                        <a:pt x="2052688" y="484518"/>
                        <a:pt x="2041492" y="490030"/>
                        <a:pt x="2034215" y="498762"/>
                      </a:cubicBezTo>
                      <a:cubicBezTo>
                        <a:pt x="2028031" y="506183"/>
                        <a:pt x="2023498" y="514837"/>
                        <a:pt x="2018139" y="522874"/>
                      </a:cubicBezTo>
                      <a:cubicBezTo>
                        <a:pt x="2031535" y="528232"/>
                        <a:pt x="2044768" y="534018"/>
                        <a:pt x="2058328" y="538949"/>
                      </a:cubicBezTo>
                      <a:cubicBezTo>
                        <a:pt x="2074253" y="544740"/>
                        <a:pt x="2109586" y="538352"/>
                        <a:pt x="2106555" y="555024"/>
                      </a:cubicBezTo>
                      <a:cubicBezTo>
                        <a:pt x="2104559" y="566002"/>
                        <a:pt x="2040452" y="629162"/>
                        <a:pt x="2018139" y="651474"/>
                      </a:cubicBezTo>
                      <a:cubicBezTo>
                        <a:pt x="2015460" y="659512"/>
                        <a:pt x="2001954" y="673260"/>
                        <a:pt x="2010101" y="675587"/>
                      </a:cubicBezTo>
                      <a:cubicBezTo>
                        <a:pt x="2030871" y="681521"/>
                        <a:pt x="2052803" y="667549"/>
                        <a:pt x="2074404" y="667549"/>
                      </a:cubicBezTo>
                      <a:cubicBezTo>
                        <a:pt x="2117601" y="667549"/>
                        <a:pt x="2117615" y="678315"/>
                        <a:pt x="2154782" y="683624"/>
                      </a:cubicBezTo>
                      <a:cubicBezTo>
                        <a:pt x="2181437" y="687432"/>
                        <a:pt x="2208367" y="688983"/>
                        <a:pt x="2235159" y="691662"/>
                      </a:cubicBezTo>
                      <a:cubicBezTo>
                        <a:pt x="2197056" y="704362"/>
                        <a:pt x="2199858" y="699250"/>
                        <a:pt x="2259273" y="707737"/>
                      </a:cubicBezTo>
                      <a:cubicBezTo>
                        <a:pt x="2280657" y="710792"/>
                        <a:pt x="2302141" y="713095"/>
                        <a:pt x="2323575" y="715774"/>
                      </a:cubicBezTo>
                      <a:cubicBezTo>
                        <a:pt x="2328934" y="723812"/>
                        <a:pt x="2331613" y="734529"/>
                        <a:pt x="2339651" y="739887"/>
                      </a:cubicBezTo>
                      <a:cubicBezTo>
                        <a:pt x="2348843" y="746014"/>
                        <a:pt x="2361180" y="744889"/>
                        <a:pt x="2371802" y="747924"/>
                      </a:cubicBezTo>
                      <a:cubicBezTo>
                        <a:pt x="2379949" y="750252"/>
                        <a:pt x="2387877" y="753283"/>
                        <a:pt x="2395915" y="755962"/>
                      </a:cubicBezTo>
                      <a:cubicBezTo>
                        <a:pt x="2387601" y="780906"/>
                        <a:pt x="2379123" y="787395"/>
                        <a:pt x="2403953" y="812224"/>
                      </a:cubicBezTo>
                      <a:cubicBezTo>
                        <a:pt x="2409944" y="818215"/>
                        <a:pt x="2420029" y="817583"/>
                        <a:pt x="2428067" y="820262"/>
                      </a:cubicBezTo>
                      <a:cubicBezTo>
                        <a:pt x="2430746" y="828299"/>
                        <a:pt x="2437302" y="835987"/>
                        <a:pt x="2436104" y="844374"/>
                      </a:cubicBezTo>
                      <a:cubicBezTo>
                        <a:pt x="2434250" y="857354"/>
                        <a:pt x="2411727" y="888977"/>
                        <a:pt x="2403953" y="900637"/>
                      </a:cubicBezTo>
                      <a:cubicBezTo>
                        <a:pt x="2461776" y="919909"/>
                        <a:pt x="2389561" y="896525"/>
                        <a:pt x="2460218" y="916712"/>
                      </a:cubicBezTo>
                      <a:cubicBezTo>
                        <a:pt x="2468364" y="919039"/>
                        <a:pt x="2476293" y="922070"/>
                        <a:pt x="2484331" y="924749"/>
                      </a:cubicBezTo>
                      <a:cubicBezTo>
                        <a:pt x="2539608" y="961599"/>
                        <a:pt x="2538668" y="938570"/>
                        <a:pt x="2524520" y="981012"/>
                      </a:cubicBezTo>
                      <a:cubicBezTo>
                        <a:pt x="2533596" y="1008238"/>
                        <a:pt x="2546277" y="1041023"/>
                        <a:pt x="2540596" y="1069425"/>
                      </a:cubicBezTo>
                      <a:cubicBezTo>
                        <a:pt x="2538701" y="1078898"/>
                        <a:pt x="2524520" y="1080142"/>
                        <a:pt x="2516482" y="1085500"/>
                      </a:cubicBezTo>
                      <a:cubicBezTo>
                        <a:pt x="2519161" y="1093537"/>
                        <a:pt x="2517471" y="1104913"/>
                        <a:pt x="2524520" y="1109612"/>
                      </a:cubicBezTo>
                      <a:cubicBezTo>
                        <a:pt x="2535887" y="1117190"/>
                        <a:pt x="2556512" y="1106721"/>
                        <a:pt x="2564709" y="1117650"/>
                      </a:cubicBezTo>
                      <a:cubicBezTo>
                        <a:pt x="2573097" y="1128834"/>
                        <a:pt x="2526848" y="1157371"/>
                        <a:pt x="2524520" y="1157837"/>
                      </a:cubicBezTo>
                      <a:cubicBezTo>
                        <a:pt x="2492884" y="1164164"/>
                        <a:pt x="2460218" y="1163196"/>
                        <a:pt x="2428067" y="1165875"/>
                      </a:cubicBezTo>
                      <a:cubicBezTo>
                        <a:pt x="2430746" y="1189987"/>
                        <a:pt x="2427813" y="1215412"/>
                        <a:pt x="2436104" y="1238212"/>
                      </a:cubicBezTo>
                      <a:cubicBezTo>
                        <a:pt x="2439405" y="1247291"/>
                        <a:pt x="2469263" y="1250895"/>
                        <a:pt x="2460218" y="1254287"/>
                      </a:cubicBezTo>
                      <a:cubicBezTo>
                        <a:pt x="2432509" y="1264678"/>
                        <a:pt x="2401274" y="1259646"/>
                        <a:pt x="2371802" y="1262325"/>
                      </a:cubicBezTo>
                      <a:cubicBezTo>
                        <a:pt x="2429193" y="1281455"/>
                        <a:pt x="2429429" y="1264301"/>
                        <a:pt x="2403953" y="1302512"/>
                      </a:cubicBezTo>
                      <a:cubicBezTo>
                        <a:pt x="2401274" y="1315908"/>
                        <a:pt x="2402550" y="1330758"/>
                        <a:pt x="2395915" y="1342700"/>
                      </a:cubicBezTo>
                      <a:cubicBezTo>
                        <a:pt x="2388554" y="1355949"/>
                        <a:pt x="2373744" y="1363444"/>
                        <a:pt x="2363764" y="1374850"/>
                      </a:cubicBezTo>
                      <a:cubicBezTo>
                        <a:pt x="2354943" y="1384931"/>
                        <a:pt x="2347437" y="1396099"/>
                        <a:pt x="2339651" y="1407000"/>
                      </a:cubicBezTo>
                      <a:cubicBezTo>
                        <a:pt x="2334036" y="1414860"/>
                        <a:pt x="2331118" y="1425078"/>
                        <a:pt x="2323575" y="1431112"/>
                      </a:cubicBezTo>
                      <a:cubicBezTo>
                        <a:pt x="2316959" y="1436405"/>
                        <a:pt x="2307500" y="1436471"/>
                        <a:pt x="2299462" y="1439150"/>
                      </a:cubicBezTo>
                      <a:cubicBezTo>
                        <a:pt x="2302141" y="1447187"/>
                        <a:pt x="2302800" y="1456213"/>
                        <a:pt x="2307500" y="1463262"/>
                      </a:cubicBezTo>
                      <a:cubicBezTo>
                        <a:pt x="2313805" y="1472720"/>
                        <a:pt x="2329744" y="1476163"/>
                        <a:pt x="2331613" y="1487375"/>
                      </a:cubicBezTo>
                      <a:cubicBezTo>
                        <a:pt x="2333201" y="1496904"/>
                        <a:pt x="2320896" y="1503450"/>
                        <a:pt x="2315537" y="1511487"/>
                      </a:cubicBezTo>
                      <a:cubicBezTo>
                        <a:pt x="2331613" y="1516845"/>
                        <a:pt x="2353178" y="1514330"/>
                        <a:pt x="2363764" y="1527562"/>
                      </a:cubicBezTo>
                      <a:cubicBezTo>
                        <a:pt x="2369799" y="1535105"/>
                        <a:pt x="2348756" y="1542074"/>
                        <a:pt x="2347689" y="1551675"/>
                      </a:cubicBezTo>
                      <a:cubicBezTo>
                        <a:pt x="2342735" y="1596254"/>
                        <a:pt x="2354566" y="1598740"/>
                        <a:pt x="2379840" y="1624012"/>
                      </a:cubicBezTo>
                      <a:cubicBezTo>
                        <a:pt x="2366444" y="1626691"/>
                        <a:pt x="2347229" y="1620683"/>
                        <a:pt x="2339651" y="1632050"/>
                      </a:cubicBezTo>
                      <a:cubicBezTo>
                        <a:pt x="2334292" y="1640088"/>
                        <a:pt x="2373365" y="1647058"/>
                        <a:pt x="2363764" y="1648125"/>
                      </a:cubicBezTo>
                      <a:cubicBezTo>
                        <a:pt x="2331699" y="1651687"/>
                        <a:pt x="2299462" y="1642766"/>
                        <a:pt x="2267311" y="1640087"/>
                      </a:cubicBezTo>
                      <a:cubicBezTo>
                        <a:pt x="2272669" y="1632050"/>
                        <a:pt x="2273726" y="1615975"/>
                        <a:pt x="2283386" y="1615975"/>
                      </a:cubicBezTo>
                      <a:cubicBezTo>
                        <a:pt x="2291041" y="1615975"/>
                        <a:pt x="2348825" y="1657299"/>
                        <a:pt x="2355726" y="1664200"/>
                      </a:cubicBezTo>
                      <a:cubicBezTo>
                        <a:pt x="2362557" y="1671030"/>
                        <a:pt x="2380442" y="1683992"/>
                        <a:pt x="2371802" y="1688312"/>
                      </a:cubicBezTo>
                      <a:cubicBezTo>
                        <a:pt x="2357225" y="1695600"/>
                        <a:pt x="2339651" y="1682954"/>
                        <a:pt x="2323575" y="1680275"/>
                      </a:cubicBezTo>
                      <a:cubicBezTo>
                        <a:pt x="2308223" y="1726328"/>
                        <a:pt x="2327181" y="1684706"/>
                        <a:pt x="2283386" y="1728500"/>
                      </a:cubicBezTo>
                      <a:cubicBezTo>
                        <a:pt x="2273914" y="1737972"/>
                        <a:pt x="2268746" y="1751178"/>
                        <a:pt x="2259273" y="1760650"/>
                      </a:cubicBezTo>
                      <a:cubicBezTo>
                        <a:pt x="2234904" y="1785018"/>
                        <a:pt x="2214308" y="1779703"/>
                        <a:pt x="2178895" y="1784762"/>
                      </a:cubicBezTo>
                      <a:cubicBezTo>
                        <a:pt x="2128805" y="1801460"/>
                        <a:pt x="2133694" y="1803295"/>
                        <a:pt x="2050290" y="1784762"/>
                      </a:cubicBezTo>
                      <a:cubicBezTo>
                        <a:pt x="2035040" y="1781373"/>
                        <a:pt x="2023758" y="1768237"/>
                        <a:pt x="2010101" y="1760650"/>
                      </a:cubicBezTo>
                      <a:cubicBezTo>
                        <a:pt x="1980304" y="1744097"/>
                        <a:pt x="1982294" y="1746023"/>
                        <a:pt x="1953837" y="1736537"/>
                      </a:cubicBezTo>
                      <a:cubicBezTo>
                        <a:pt x="1945799" y="1728500"/>
                        <a:pt x="1935363" y="1722294"/>
                        <a:pt x="1929723" y="1712425"/>
                      </a:cubicBezTo>
                      <a:cubicBezTo>
                        <a:pt x="1924242" y="1702834"/>
                        <a:pt x="1924720" y="1690897"/>
                        <a:pt x="1921685" y="1680275"/>
                      </a:cubicBezTo>
                      <a:cubicBezTo>
                        <a:pt x="1919357" y="1672129"/>
                        <a:pt x="1916327" y="1664200"/>
                        <a:pt x="1913648" y="1656162"/>
                      </a:cubicBezTo>
                      <a:cubicBezTo>
                        <a:pt x="1901039" y="1662466"/>
                        <a:pt x="1868745" y="1676950"/>
                        <a:pt x="1857383" y="1688312"/>
                      </a:cubicBezTo>
                      <a:cubicBezTo>
                        <a:pt x="1847911" y="1697784"/>
                        <a:pt x="1841308" y="1709745"/>
                        <a:pt x="1833270" y="1720462"/>
                      </a:cubicBezTo>
                      <a:cubicBezTo>
                        <a:pt x="1825232" y="1707066"/>
                        <a:pt x="1814495" y="1694957"/>
                        <a:pt x="1809156" y="1680275"/>
                      </a:cubicBezTo>
                      <a:cubicBezTo>
                        <a:pt x="1803586" y="1664960"/>
                        <a:pt x="1813638" y="1642483"/>
                        <a:pt x="1801118" y="1632050"/>
                      </a:cubicBezTo>
                      <a:cubicBezTo>
                        <a:pt x="1790623" y="1623304"/>
                        <a:pt x="1774325" y="1637408"/>
                        <a:pt x="1760929" y="1640087"/>
                      </a:cubicBezTo>
                      <a:cubicBezTo>
                        <a:pt x="1750212" y="1648125"/>
                        <a:pt x="1738949" y="1655482"/>
                        <a:pt x="1728778" y="1664200"/>
                      </a:cubicBezTo>
                      <a:cubicBezTo>
                        <a:pt x="1720148" y="1671597"/>
                        <a:pt x="1714832" y="1693396"/>
                        <a:pt x="1704665" y="1688312"/>
                      </a:cubicBezTo>
                      <a:cubicBezTo>
                        <a:pt x="1694785" y="1683372"/>
                        <a:pt x="1722583" y="1661102"/>
                        <a:pt x="1712703" y="1656162"/>
                      </a:cubicBezTo>
                      <a:cubicBezTo>
                        <a:pt x="1699798" y="1649710"/>
                        <a:pt x="1685910" y="1666879"/>
                        <a:pt x="1672514" y="1672237"/>
                      </a:cubicBezTo>
                      <a:cubicBezTo>
                        <a:pt x="1614316" y="1730432"/>
                        <a:pt x="1680122" y="1679007"/>
                        <a:pt x="1624287" y="1688312"/>
                      </a:cubicBezTo>
                      <a:cubicBezTo>
                        <a:pt x="1610857" y="1690550"/>
                        <a:pt x="1583304" y="1721256"/>
                        <a:pt x="1576060" y="1728500"/>
                      </a:cubicBezTo>
                      <a:cubicBezTo>
                        <a:pt x="1573381" y="1720462"/>
                        <a:pt x="1568022" y="1712859"/>
                        <a:pt x="1568022" y="1704387"/>
                      </a:cubicBezTo>
                      <a:cubicBezTo>
                        <a:pt x="1568022" y="1695915"/>
                        <a:pt x="1584532" y="1680275"/>
                        <a:pt x="1576060" y="1680275"/>
                      </a:cubicBezTo>
                      <a:cubicBezTo>
                        <a:pt x="1540013" y="1680275"/>
                        <a:pt x="1491690" y="1717765"/>
                        <a:pt x="1463531" y="1736537"/>
                      </a:cubicBezTo>
                      <a:cubicBezTo>
                        <a:pt x="1458172" y="1744575"/>
                        <a:pt x="1443135" y="1752010"/>
                        <a:pt x="1447455" y="1760650"/>
                      </a:cubicBezTo>
                      <a:cubicBezTo>
                        <a:pt x="1451244" y="1768228"/>
                        <a:pt x="1475358" y="1745034"/>
                        <a:pt x="1471569" y="1752612"/>
                      </a:cubicBezTo>
                      <a:cubicBezTo>
                        <a:pt x="1465578" y="1764594"/>
                        <a:pt x="1450134" y="1768687"/>
                        <a:pt x="1439417" y="1776725"/>
                      </a:cubicBezTo>
                      <a:cubicBezTo>
                        <a:pt x="1399507" y="1836589"/>
                        <a:pt x="1450801" y="1763065"/>
                        <a:pt x="1399228" y="1824950"/>
                      </a:cubicBezTo>
                      <a:cubicBezTo>
                        <a:pt x="1393044" y="1832371"/>
                        <a:pt x="1388511" y="1841025"/>
                        <a:pt x="1383153" y="1849062"/>
                      </a:cubicBezTo>
                      <a:cubicBezTo>
                        <a:pt x="1378826" y="1868531"/>
                        <a:pt x="1375365" y="1925211"/>
                        <a:pt x="1351002" y="1945512"/>
                      </a:cubicBezTo>
                      <a:cubicBezTo>
                        <a:pt x="1341797" y="1953182"/>
                        <a:pt x="1329568" y="1956229"/>
                        <a:pt x="1318851" y="1961587"/>
                      </a:cubicBezTo>
                      <a:cubicBezTo>
                        <a:pt x="1313492" y="1969625"/>
                        <a:pt x="1308390" y="1977839"/>
                        <a:pt x="1302775" y="1985700"/>
                      </a:cubicBezTo>
                      <a:cubicBezTo>
                        <a:pt x="1294989" y="1996601"/>
                        <a:pt x="1281911" y="2004854"/>
                        <a:pt x="1278662" y="2017850"/>
                      </a:cubicBezTo>
                      <a:cubicBezTo>
                        <a:pt x="1275983" y="2028567"/>
                        <a:pt x="1277227" y="2044317"/>
                        <a:pt x="1286699" y="2050000"/>
                      </a:cubicBezTo>
                      <a:cubicBezTo>
                        <a:pt x="1307881" y="2062709"/>
                        <a:pt x="1334926" y="2060717"/>
                        <a:pt x="1359040" y="2066075"/>
                      </a:cubicBezTo>
                      <a:cubicBezTo>
                        <a:pt x="1327643" y="2081773"/>
                        <a:pt x="1325961" y="2075967"/>
                        <a:pt x="1310813" y="2106262"/>
                      </a:cubicBezTo>
                      <a:cubicBezTo>
                        <a:pt x="1307024" y="2113840"/>
                        <a:pt x="1302775" y="2130375"/>
                        <a:pt x="1302775" y="2130375"/>
                      </a:cubicBezTo>
                      <a:lnTo>
                        <a:pt x="1302775" y="2130375"/>
                      </a:lnTo>
                      <a:lnTo>
                        <a:pt x="989301" y="2130375"/>
                      </a:lnTo>
                      <a:lnTo>
                        <a:pt x="1375115" y="205000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1" name="Forma libre 40"/>
                <p:cNvSpPr/>
                <p:nvPr/>
              </p:nvSpPr>
              <p:spPr>
                <a:xfrm rot="730034">
                  <a:off x="1638741" y="1293289"/>
                  <a:ext cx="2565724" cy="2275050"/>
                </a:xfrm>
                <a:custGeom>
                  <a:avLst/>
                  <a:gdLst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272" fmla="*/ 1375115 w 2565724"/>
                    <a:gd name="connsiteY272" fmla="*/ 2050000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21452 w 2565724"/>
                    <a:gd name="connsiteY20" fmla="*/ 2106262 h 2275050"/>
                    <a:gd name="connsiteX21" fmla="*/ 1005376 w 2565724"/>
                    <a:gd name="connsiteY21" fmla="*/ 2146450 h 2275050"/>
                    <a:gd name="connsiteX22" fmla="*/ 989301 w 2565724"/>
                    <a:gd name="connsiteY22" fmla="*/ 2106262 h 2275050"/>
                    <a:gd name="connsiteX23" fmla="*/ 981263 w 2565724"/>
                    <a:gd name="connsiteY23" fmla="*/ 2082150 h 2275050"/>
                    <a:gd name="connsiteX24" fmla="*/ 965187 w 2565724"/>
                    <a:gd name="connsiteY24" fmla="*/ 2106262 h 2275050"/>
                    <a:gd name="connsiteX25" fmla="*/ 949112 w 2565724"/>
                    <a:gd name="connsiteY25" fmla="*/ 2146450 h 2275050"/>
                    <a:gd name="connsiteX26" fmla="*/ 933036 w 2565724"/>
                    <a:gd name="connsiteY26" fmla="*/ 2170563 h 2275050"/>
                    <a:gd name="connsiteX27" fmla="*/ 908923 w 2565724"/>
                    <a:gd name="connsiteY27" fmla="*/ 2218788 h 2275050"/>
                    <a:gd name="connsiteX28" fmla="*/ 884809 w 2565724"/>
                    <a:gd name="connsiteY28" fmla="*/ 2226825 h 2275050"/>
                    <a:gd name="connsiteX29" fmla="*/ 860696 w 2565724"/>
                    <a:gd name="connsiteY29" fmla="*/ 2242900 h 2275050"/>
                    <a:gd name="connsiteX30" fmla="*/ 836583 w 2565724"/>
                    <a:gd name="connsiteY30" fmla="*/ 2234863 h 2275050"/>
                    <a:gd name="connsiteX31" fmla="*/ 812469 w 2565724"/>
                    <a:gd name="connsiteY31" fmla="*/ 2258975 h 2275050"/>
                    <a:gd name="connsiteX32" fmla="*/ 804431 w 2565724"/>
                    <a:gd name="connsiteY32" fmla="*/ 2218788 h 2275050"/>
                    <a:gd name="connsiteX33" fmla="*/ 788356 w 2565724"/>
                    <a:gd name="connsiteY33" fmla="*/ 2242900 h 2275050"/>
                    <a:gd name="connsiteX34" fmla="*/ 780318 w 2565724"/>
                    <a:gd name="connsiteY34" fmla="*/ 2218788 h 2275050"/>
                    <a:gd name="connsiteX35" fmla="*/ 748167 w 2565724"/>
                    <a:gd name="connsiteY35" fmla="*/ 2170563 h 2275050"/>
                    <a:gd name="connsiteX36" fmla="*/ 732091 w 2565724"/>
                    <a:gd name="connsiteY36" fmla="*/ 2202713 h 2275050"/>
                    <a:gd name="connsiteX37" fmla="*/ 716016 w 2565724"/>
                    <a:gd name="connsiteY37" fmla="*/ 2178600 h 2275050"/>
                    <a:gd name="connsiteX38" fmla="*/ 691902 w 2565724"/>
                    <a:gd name="connsiteY38" fmla="*/ 2210750 h 2275050"/>
                    <a:gd name="connsiteX39" fmla="*/ 683864 w 2565724"/>
                    <a:gd name="connsiteY39" fmla="*/ 2242900 h 2275050"/>
                    <a:gd name="connsiteX40" fmla="*/ 659751 w 2565724"/>
                    <a:gd name="connsiteY40" fmla="*/ 2170563 h 2275050"/>
                    <a:gd name="connsiteX41" fmla="*/ 635638 w 2565724"/>
                    <a:gd name="connsiteY41" fmla="*/ 2210750 h 2275050"/>
                    <a:gd name="connsiteX42" fmla="*/ 611524 w 2565724"/>
                    <a:gd name="connsiteY42" fmla="*/ 2178600 h 2275050"/>
                    <a:gd name="connsiteX43" fmla="*/ 603486 w 2565724"/>
                    <a:gd name="connsiteY43" fmla="*/ 2138412 h 2275050"/>
                    <a:gd name="connsiteX44" fmla="*/ 587411 w 2565724"/>
                    <a:gd name="connsiteY44" fmla="*/ 2186638 h 2275050"/>
                    <a:gd name="connsiteX45" fmla="*/ 571335 w 2565724"/>
                    <a:gd name="connsiteY45" fmla="*/ 2122337 h 2275050"/>
                    <a:gd name="connsiteX46" fmla="*/ 539184 w 2565724"/>
                    <a:gd name="connsiteY46" fmla="*/ 2138412 h 2275050"/>
                    <a:gd name="connsiteX47" fmla="*/ 523109 w 2565724"/>
                    <a:gd name="connsiteY47" fmla="*/ 2162525 h 2275050"/>
                    <a:gd name="connsiteX48" fmla="*/ 482920 w 2565724"/>
                    <a:gd name="connsiteY48" fmla="*/ 2178600 h 2275050"/>
                    <a:gd name="connsiteX49" fmla="*/ 458806 w 2565724"/>
                    <a:gd name="connsiteY49" fmla="*/ 2170563 h 2275050"/>
                    <a:gd name="connsiteX50" fmla="*/ 442731 w 2565724"/>
                    <a:gd name="connsiteY50" fmla="*/ 2146450 h 2275050"/>
                    <a:gd name="connsiteX51" fmla="*/ 418617 w 2565724"/>
                    <a:gd name="connsiteY51" fmla="*/ 2154488 h 2275050"/>
                    <a:gd name="connsiteX52" fmla="*/ 394504 w 2565724"/>
                    <a:gd name="connsiteY52" fmla="*/ 2138412 h 2275050"/>
                    <a:gd name="connsiteX53" fmla="*/ 378428 w 2565724"/>
                    <a:gd name="connsiteY53" fmla="*/ 2130375 h 2275050"/>
                    <a:gd name="connsiteX54" fmla="*/ 338239 w 2565724"/>
                    <a:gd name="connsiteY54" fmla="*/ 2098225 h 2275050"/>
                    <a:gd name="connsiteX55" fmla="*/ 314126 w 2565724"/>
                    <a:gd name="connsiteY55" fmla="*/ 2066075 h 2275050"/>
                    <a:gd name="connsiteX56" fmla="*/ 290012 w 2565724"/>
                    <a:gd name="connsiteY56" fmla="*/ 2050000 h 2275050"/>
                    <a:gd name="connsiteX57" fmla="*/ 233748 w 2565724"/>
                    <a:gd name="connsiteY57" fmla="*/ 2017850 h 2275050"/>
                    <a:gd name="connsiteX58" fmla="*/ 193559 w 2565724"/>
                    <a:gd name="connsiteY58" fmla="*/ 2033925 h 2275050"/>
                    <a:gd name="connsiteX59" fmla="*/ 169445 w 2565724"/>
                    <a:gd name="connsiteY59" fmla="*/ 2058037 h 2275050"/>
                    <a:gd name="connsiteX60" fmla="*/ 161408 w 2565724"/>
                    <a:gd name="connsiteY60" fmla="*/ 2025887 h 2275050"/>
                    <a:gd name="connsiteX61" fmla="*/ 145332 w 2565724"/>
                    <a:gd name="connsiteY61" fmla="*/ 2001775 h 2275050"/>
                    <a:gd name="connsiteX62" fmla="*/ 137294 w 2565724"/>
                    <a:gd name="connsiteY62" fmla="*/ 1977662 h 2275050"/>
                    <a:gd name="connsiteX63" fmla="*/ 113181 w 2565724"/>
                    <a:gd name="connsiteY63" fmla="*/ 1961587 h 2275050"/>
                    <a:gd name="connsiteX64" fmla="*/ 121219 w 2565724"/>
                    <a:gd name="connsiteY64" fmla="*/ 1905325 h 2275050"/>
                    <a:gd name="connsiteX65" fmla="*/ 89067 w 2565724"/>
                    <a:gd name="connsiteY65" fmla="*/ 1897287 h 2275050"/>
                    <a:gd name="connsiteX66" fmla="*/ 48878 w 2565724"/>
                    <a:gd name="connsiteY66" fmla="*/ 1889250 h 2275050"/>
                    <a:gd name="connsiteX67" fmla="*/ 40841 w 2565724"/>
                    <a:gd name="connsiteY67" fmla="*/ 1841025 h 2275050"/>
                    <a:gd name="connsiteX68" fmla="*/ 72992 w 2565724"/>
                    <a:gd name="connsiteY68" fmla="*/ 1808875 h 2275050"/>
                    <a:gd name="connsiteX69" fmla="*/ 121219 w 2565724"/>
                    <a:gd name="connsiteY69" fmla="*/ 1824950 h 2275050"/>
                    <a:gd name="connsiteX70" fmla="*/ 169445 w 2565724"/>
                    <a:gd name="connsiteY70" fmla="*/ 1832987 h 2275050"/>
                    <a:gd name="connsiteX71" fmla="*/ 201597 w 2565724"/>
                    <a:gd name="connsiteY71" fmla="*/ 1841025 h 2275050"/>
                    <a:gd name="connsiteX72" fmla="*/ 177483 w 2565724"/>
                    <a:gd name="connsiteY72" fmla="*/ 1832987 h 2275050"/>
                    <a:gd name="connsiteX73" fmla="*/ 161408 w 2565724"/>
                    <a:gd name="connsiteY73" fmla="*/ 1808875 h 2275050"/>
                    <a:gd name="connsiteX74" fmla="*/ 153370 w 2565724"/>
                    <a:gd name="connsiteY74" fmla="*/ 1736537 h 2275050"/>
                    <a:gd name="connsiteX75" fmla="*/ 145332 w 2565724"/>
                    <a:gd name="connsiteY75" fmla="*/ 1712425 h 2275050"/>
                    <a:gd name="connsiteX76" fmla="*/ 177483 w 2565724"/>
                    <a:gd name="connsiteY76" fmla="*/ 1656162 h 2275050"/>
                    <a:gd name="connsiteX77" fmla="*/ 185521 w 2565724"/>
                    <a:gd name="connsiteY77" fmla="*/ 1632050 h 2275050"/>
                    <a:gd name="connsiteX78" fmla="*/ 201597 w 2565724"/>
                    <a:gd name="connsiteY78" fmla="*/ 1599900 h 2275050"/>
                    <a:gd name="connsiteX79" fmla="*/ 257861 w 2565724"/>
                    <a:gd name="connsiteY79" fmla="*/ 1575787 h 2275050"/>
                    <a:gd name="connsiteX80" fmla="*/ 265899 w 2565724"/>
                    <a:gd name="connsiteY80" fmla="*/ 1551675 h 2275050"/>
                    <a:gd name="connsiteX81" fmla="*/ 257861 w 2565724"/>
                    <a:gd name="connsiteY81" fmla="*/ 1527562 h 2275050"/>
                    <a:gd name="connsiteX82" fmla="*/ 233748 w 2565724"/>
                    <a:gd name="connsiteY82" fmla="*/ 1519525 h 2275050"/>
                    <a:gd name="connsiteX83" fmla="*/ 225710 w 2565724"/>
                    <a:gd name="connsiteY83" fmla="*/ 1487375 h 2275050"/>
                    <a:gd name="connsiteX84" fmla="*/ 201597 w 2565724"/>
                    <a:gd name="connsiteY84" fmla="*/ 1439150 h 2275050"/>
                    <a:gd name="connsiteX85" fmla="*/ 225710 w 2565724"/>
                    <a:gd name="connsiteY85" fmla="*/ 1431112 h 2275050"/>
                    <a:gd name="connsiteX86" fmla="*/ 185521 w 2565724"/>
                    <a:gd name="connsiteY86" fmla="*/ 1390925 h 2275050"/>
                    <a:gd name="connsiteX87" fmla="*/ 177483 w 2565724"/>
                    <a:gd name="connsiteY87" fmla="*/ 1366812 h 2275050"/>
                    <a:gd name="connsiteX88" fmla="*/ 153370 w 2565724"/>
                    <a:gd name="connsiteY88" fmla="*/ 1350737 h 2275050"/>
                    <a:gd name="connsiteX89" fmla="*/ 129256 w 2565724"/>
                    <a:gd name="connsiteY89" fmla="*/ 1326625 h 2275050"/>
                    <a:gd name="connsiteX90" fmla="*/ 113181 w 2565724"/>
                    <a:gd name="connsiteY90" fmla="*/ 1294475 h 2275050"/>
                    <a:gd name="connsiteX91" fmla="*/ 81030 w 2565724"/>
                    <a:gd name="connsiteY91" fmla="*/ 1278400 h 2275050"/>
                    <a:gd name="connsiteX92" fmla="*/ 129256 w 2565724"/>
                    <a:gd name="connsiteY92" fmla="*/ 1238212 h 2275050"/>
                    <a:gd name="connsiteX93" fmla="*/ 121219 w 2565724"/>
                    <a:gd name="connsiteY93" fmla="*/ 1198025 h 2275050"/>
                    <a:gd name="connsiteX94" fmla="*/ 121219 w 2565724"/>
                    <a:gd name="connsiteY94" fmla="*/ 1133725 h 2275050"/>
                    <a:gd name="connsiteX95" fmla="*/ 72992 w 2565724"/>
                    <a:gd name="connsiteY95" fmla="*/ 1117650 h 2275050"/>
                    <a:gd name="connsiteX96" fmla="*/ 40841 w 2565724"/>
                    <a:gd name="connsiteY96" fmla="*/ 1085500 h 2275050"/>
                    <a:gd name="connsiteX97" fmla="*/ 8689 w 2565724"/>
                    <a:gd name="connsiteY97" fmla="*/ 1045312 h 2275050"/>
                    <a:gd name="connsiteX98" fmla="*/ 652 w 2565724"/>
                    <a:gd name="connsiteY98" fmla="*/ 1013162 h 2275050"/>
                    <a:gd name="connsiteX99" fmla="*/ 72992 w 2565724"/>
                    <a:gd name="connsiteY99" fmla="*/ 981012 h 2275050"/>
                    <a:gd name="connsiteX100" fmla="*/ 56916 w 2565724"/>
                    <a:gd name="connsiteY100" fmla="*/ 956899 h 2275050"/>
                    <a:gd name="connsiteX101" fmla="*/ 40841 w 2565724"/>
                    <a:gd name="connsiteY101" fmla="*/ 900637 h 2275050"/>
                    <a:gd name="connsiteX102" fmla="*/ 105143 w 2565724"/>
                    <a:gd name="connsiteY102" fmla="*/ 836337 h 2275050"/>
                    <a:gd name="connsiteX103" fmla="*/ 113181 w 2565724"/>
                    <a:gd name="connsiteY103" fmla="*/ 812224 h 2275050"/>
                    <a:gd name="connsiteX104" fmla="*/ 161408 w 2565724"/>
                    <a:gd name="connsiteY104" fmla="*/ 836337 h 2275050"/>
                    <a:gd name="connsiteX105" fmla="*/ 185521 w 2565724"/>
                    <a:gd name="connsiteY105" fmla="*/ 844374 h 2275050"/>
                    <a:gd name="connsiteX106" fmla="*/ 193559 w 2565724"/>
                    <a:gd name="connsiteY106" fmla="*/ 820262 h 2275050"/>
                    <a:gd name="connsiteX107" fmla="*/ 177483 w 2565724"/>
                    <a:gd name="connsiteY107" fmla="*/ 796149 h 2275050"/>
                    <a:gd name="connsiteX108" fmla="*/ 169445 w 2565724"/>
                    <a:gd name="connsiteY108" fmla="*/ 772037 h 2275050"/>
                    <a:gd name="connsiteX109" fmla="*/ 185521 w 2565724"/>
                    <a:gd name="connsiteY109" fmla="*/ 739887 h 2275050"/>
                    <a:gd name="connsiteX110" fmla="*/ 145332 w 2565724"/>
                    <a:gd name="connsiteY110" fmla="*/ 667549 h 2275050"/>
                    <a:gd name="connsiteX111" fmla="*/ 113181 w 2565724"/>
                    <a:gd name="connsiteY111" fmla="*/ 659512 h 2275050"/>
                    <a:gd name="connsiteX112" fmla="*/ 137294 w 2565724"/>
                    <a:gd name="connsiteY112" fmla="*/ 651474 h 2275050"/>
                    <a:gd name="connsiteX113" fmla="*/ 233748 w 2565724"/>
                    <a:gd name="connsiteY113" fmla="*/ 643437 h 2275050"/>
                    <a:gd name="connsiteX114" fmla="*/ 225710 w 2565724"/>
                    <a:gd name="connsiteY114" fmla="*/ 579137 h 2275050"/>
                    <a:gd name="connsiteX115" fmla="*/ 153370 w 2565724"/>
                    <a:gd name="connsiteY115" fmla="*/ 555024 h 2275050"/>
                    <a:gd name="connsiteX116" fmla="*/ 193559 w 2565724"/>
                    <a:gd name="connsiteY116" fmla="*/ 538949 h 2275050"/>
                    <a:gd name="connsiteX117" fmla="*/ 217672 w 2565724"/>
                    <a:gd name="connsiteY117" fmla="*/ 530912 h 2275050"/>
                    <a:gd name="connsiteX118" fmla="*/ 241786 w 2565724"/>
                    <a:gd name="connsiteY118" fmla="*/ 514837 h 2275050"/>
                    <a:gd name="connsiteX119" fmla="*/ 233748 w 2565724"/>
                    <a:gd name="connsiteY119" fmla="*/ 482687 h 2275050"/>
                    <a:gd name="connsiteX120" fmla="*/ 201597 w 2565724"/>
                    <a:gd name="connsiteY120" fmla="*/ 474649 h 2275050"/>
                    <a:gd name="connsiteX121" fmla="*/ 161408 w 2565724"/>
                    <a:gd name="connsiteY121" fmla="*/ 458574 h 2275050"/>
                    <a:gd name="connsiteX122" fmla="*/ 185521 w 2565724"/>
                    <a:gd name="connsiteY122" fmla="*/ 434462 h 2275050"/>
                    <a:gd name="connsiteX123" fmla="*/ 257861 w 2565724"/>
                    <a:gd name="connsiteY123" fmla="*/ 434462 h 2275050"/>
                    <a:gd name="connsiteX124" fmla="*/ 306088 w 2565724"/>
                    <a:gd name="connsiteY124" fmla="*/ 426424 h 2275050"/>
                    <a:gd name="connsiteX125" fmla="*/ 298050 w 2565724"/>
                    <a:gd name="connsiteY125" fmla="*/ 402312 h 2275050"/>
                    <a:gd name="connsiteX126" fmla="*/ 306088 w 2565724"/>
                    <a:gd name="connsiteY126" fmla="*/ 354087 h 2275050"/>
                    <a:gd name="connsiteX127" fmla="*/ 314126 w 2565724"/>
                    <a:gd name="connsiteY127" fmla="*/ 297824 h 2275050"/>
                    <a:gd name="connsiteX128" fmla="*/ 322164 w 2565724"/>
                    <a:gd name="connsiteY128" fmla="*/ 273712 h 2275050"/>
                    <a:gd name="connsiteX129" fmla="*/ 346277 w 2565724"/>
                    <a:gd name="connsiteY129" fmla="*/ 265674 h 2275050"/>
                    <a:gd name="connsiteX130" fmla="*/ 354315 w 2565724"/>
                    <a:gd name="connsiteY130" fmla="*/ 321937 h 2275050"/>
                    <a:gd name="connsiteX131" fmla="*/ 386466 w 2565724"/>
                    <a:gd name="connsiteY131" fmla="*/ 273712 h 2275050"/>
                    <a:gd name="connsiteX132" fmla="*/ 410579 w 2565724"/>
                    <a:gd name="connsiteY132" fmla="*/ 281749 h 2275050"/>
                    <a:gd name="connsiteX133" fmla="*/ 482920 w 2565724"/>
                    <a:gd name="connsiteY133" fmla="*/ 233524 h 2275050"/>
                    <a:gd name="connsiteX134" fmla="*/ 507033 w 2565724"/>
                    <a:gd name="connsiteY134" fmla="*/ 257637 h 2275050"/>
                    <a:gd name="connsiteX135" fmla="*/ 515071 w 2565724"/>
                    <a:gd name="connsiteY135" fmla="*/ 297824 h 2275050"/>
                    <a:gd name="connsiteX136" fmla="*/ 539184 w 2565724"/>
                    <a:gd name="connsiteY136" fmla="*/ 289787 h 2275050"/>
                    <a:gd name="connsiteX137" fmla="*/ 571335 w 2565724"/>
                    <a:gd name="connsiteY137" fmla="*/ 273712 h 2275050"/>
                    <a:gd name="connsiteX138" fmla="*/ 587411 w 2565724"/>
                    <a:gd name="connsiteY138" fmla="*/ 249599 h 2275050"/>
                    <a:gd name="connsiteX139" fmla="*/ 619562 w 2565724"/>
                    <a:gd name="connsiteY139" fmla="*/ 241562 h 2275050"/>
                    <a:gd name="connsiteX140" fmla="*/ 643675 w 2565724"/>
                    <a:gd name="connsiteY140" fmla="*/ 233524 h 2275050"/>
                    <a:gd name="connsiteX141" fmla="*/ 651713 w 2565724"/>
                    <a:gd name="connsiteY141" fmla="*/ 257637 h 2275050"/>
                    <a:gd name="connsiteX142" fmla="*/ 716016 w 2565724"/>
                    <a:gd name="connsiteY142" fmla="*/ 217449 h 2275050"/>
                    <a:gd name="connsiteX143" fmla="*/ 740129 w 2565724"/>
                    <a:gd name="connsiteY143" fmla="*/ 193337 h 2275050"/>
                    <a:gd name="connsiteX144" fmla="*/ 812469 w 2565724"/>
                    <a:gd name="connsiteY144" fmla="*/ 153149 h 2275050"/>
                    <a:gd name="connsiteX145" fmla="*/ 892847 w 2565724"/>
                    <a:gd name="connsiteY145" fmla="*/ 96887 h 2275050"/>
                    <a:gd name="connsiteX146" fmla="*/ 892847 w 2565724"/>
                    <a:gd name="connsiteY146" fmla="*/ 129037 h 2275050"/>
                    <a:gd name="connsiteX147" fmla="*/ 924998 w 2565724"/>
                    <a:gd name="connsiteY147" fmla="*/ 145112 h 2275050"/>
                    <a:gd name="connsiteX148" fmla="*/ 973225 w 2565724"/>
                    <a:gd name="connsiteY148" fmla="*/ 137074 h 2275050"/>
                    <a:gd name="connsiteX149" fmla="*/ 1005376 w 2565724"/>
                    <a:gd name="connsiteY149" fmla="*/ 169224 h 2275050"/>
                    <a:gd name="connsiteX150" fmla="*/ 1021452 w 2565724"/>
                    <a:gd name="connsiteY150" fmla="*/ 193337 h 2275050"/>
                    <a:gd name="connsiteX151" fmla="*/ 1077717 w 2565724"/>
                    <a:gd name="connsiteY151" fmla="*/ 153149 h 2275050"/>
                    <a:gd name="connsiteX152" fmla="*/ 1085754 w 2565724"/>
                    <a:gd name="connsiteY152" fmla="*/ 177262 h 2275050"/>
                    <a:gd name="connsiteX153" fmla="*/ 1125943 w 2565724"/>
                    <a:gd name="connsiteY153" fmla="*/ 129037 h 2275050"/>
                    <a:gd name="connsiteX154" fmla="*/ 1125943 w 2565724"/>
                    <a:gd name="connsiteY154" fmla="*/ 80812 h 2275050"/>
                    <a:gd name="connsiteX155" fmla="*/ 1150057 w 2565724"/>
                    <a:gd name="connsiteY155" fmla="*/ 88849 h 2275050"/>
                    <a:gd name="connsiteX156" fmla="*/ 1174170 w 2565724"/>
                    <a:gd name="connsiteY156" fmla="*/ 72774 h 2275050"/>
                    <a:gd name="connsiteX157" fmla="*/ 1246510 w 2565724"/>
                    <a:gd name="connsiteY157" fmla="*/ 48662 h 2275050"/>
                    <a:gd name="connsiteX158" fmla="*/ 1310813 w 2565724"/>
                    <a:gd name="connsiteY158" fmla="*/ 16512 h 2275050"/>
                    <a:gd name="connsiteX159" fmla="*/ 1342964 w 2565724"/>
                    <a:gd name="connsiteY159" fmla="*/ 24549 h 2275050"/>
                    <a:gd name="connsiteX160" fmla="*/ 1391191 w 2565724"/>
                    <a:gd name="connsiteY160" fmla="*/ 56699 h 2275050"/>
                    <a:gd name="connsiteX161" fmla="*/ 1463531 w 2565724"/>
                    <a:gd name="connsiteY161" fmla="*/ 72774 h 2275050"/>
                    <a:gd name="connsiteX162" fmla="*/ 1487644 w 2565724"/>
                    <a:gd name="connsiteY162" fmla="*/ 64737 h 2275050"/>
                    <a:gd name="connsiteX163" fmla="*/ 1495682 w 2565724"/>
                    <a:gd name="connsiteY163" fmla="*/ 104924 h 2275050"/>
                    <a:gd name="connsiteX164" fmla="*/ 1503720 w 2565724"/>
                    <a:gd name="connsiteY164" fmla="*/ 129037 h 2275050"/>
                    <a:gd name="connsiteX165" fmla="*/ 1584098 w 2565724"/>
                    <a:gd name="connsiteY165" fmla="*/ 137074 h 2275050"/>
                    <a:gd name="connsiteX166" fmla="*/ 1559984 w 2565724"/>
                    <a:gd name="connsiteY166" fmla="*/ 169224 h 2275050"/>
                    <a:gd name="connsiteX167" fmla="*/ 1624287 w 2565724"/>
                    <a:gd name="connsiteY167" fmla="*/ 185299 h 2275050"/>
                    <a:gd name="connsiteX168" fmla="*/ 1608211 w 2565724"/>
                    <a:gd name="connsiteY168" fmla="*/ 225487 h 2275050"/>
                    <a:gd name="connsiteX169" fmla="*/ 1688589 w 2565724"/>
                    <a:gd name="connsiteY169" fmla="*/ 225487 h 2275050"/>
                    <a:gd name="connsiteX170" fmla="*/ 1720740 w 2565724"/>
                    <a:gd name="connsiteY170" fmla="*/ 233524 h 2275050"/>
                    <a:gd name="connsiteX171" fmla="*/ 1760929 w 2565724"/>
                    <a:gd name="connsiteY171" fmla="*/ 241562 h 2275050"/>
                    <a:gd name="connsiteX172" fmla="*/ 1768967 w 2565724"/>
                    <a:gd name="connsiteY172" fmla="*/ 265674 h 2275050"/>
                    <a:gd name="connsiteX173" fmla="*/ 1889534 w 2565724"/>
                    <a:gd name="connsiteY173" fmla="*/ 273712 h 2275050"/>
                    <a:gd name="connsiteX174" fmla="*/ 1881496 w 2565724"/>
                    <a:gd name="connsiteY174" fmla="*/ 297824 h 2275050"/>
                    <a:gd name="connsiteX175" fmla="*/ 1937761 w 2565724"/>
                    <a:gd name="connsiteY175" fmla="*/ 313899 h 2275050"/>
                    <a:gd name="connsiteX176" fmla="*/ 1913648 w 2565724"/>
                    <a:gd name="connsiteY176" fmla="*/ 321937 h 2275050"/>
                    <a:gd name="connsiteX177" fmla="*/ 1937761 w 2565724"/>
                    <a:gd name="connsiteY177" fmla="*/ 338012 h 2275050"/>
                    <a:gd name="connsiteX178" fmla="*/ 2010101 w 2565724"/>
                    <a:gd name="connsiteY178" fmla="*/ 354087 h 2275050"/>
                    <a:gd name="connsiteX179" fmla="*/ 1994026 w 2565724"/>
                    <a:gd name="connsiteY179" fmla="*/ 418387 h 2275050"/>
                    <a:gd name="connsiteX180" fmla="*/ 2026177 w 2565724"/>
                    <a:gd name="connsiteY180" fmla="*/ 426424 h 2275050"/>
                    <a:gd name="connsiteX181" fmla="*/ 2082441 w 2565724"/>
                    <a:gd name="connsiteY181" fmla="*/ 418387 h 2275050"/>
                    <a:gd name="connsiteX182" fmla="*/ 2066366 w 2565724"/>
                    <a:gd name="connsiteY182" fmla="*/ 442499 h 2275050"/>
                    <a:gd name="connsiteX183" fmla="*/ 2058328 w 2565724"/>
                    <a:gd name="connsiteY183" fmla="*/ 474649 h 2275050"/>
                    <a:gd name="connsiteX184" fmla="*/ 2034215 w 2565724"/>
                    <a:gd name="connsiteY184" fmla="*/ 498762 h 2275050"/>
                    <a:gd name="connsiteX185" fmla="*/ 2018139 w 2565724"/>
                    <a:gd name="connsiteY185" fmla="*/ 522874 h 2275050"/>
                    <a:gd name="connsiteX186" fmla="*/ 2058328 w 2565724"/>
                    <a:gd name="connsiteY186" fmla="*/ 538949 h 2275050"/>
                    <a:gd name="connsiteX187" fmla="*/ 2106555 w 2565724"/>
                    <a:gd name="connsiteY187" fmla="*/ 555024 h 2275050"/>
                    <a:gd name="connsiteX188" fmla="*/ 2018139 w 2565724"/>
                    <a:gd name="connsiteY188" fmla="*/ 651474 h 2275050"/>
                    <a:gd name="connsiteX189" fmla="*/ 2010101 w 2565724"/>
                    <a:gd name="connsiteY189" fmla="*/ 675587 h 2275050"/>
                    <a:gd name="connsiteX190" fmla="*/ 2074404 w 2565724"/>
                    <a:gd name="connsiteY190" fmla="*/ 667549 h 2275050"/>
                    <a:gd name="connsiteX191" fmla="*/ 2154782 w 2565724"/>
                    <a:gd name="connsiteY191" fmla="*/ 683624 h 2275050"/>
                    <a:gd name="connsiteX192" fmla="*/ 2235159 w 2565724"/>
                    <a:gd name="connsiteY192" fmla="*/ 691662 h 2275050"/>
                    <a:gd name="connsiteX193" fmla="*/ 2259273 w 2565724"/>
                    <a:gd name="connsiteY193" fmla="*/ 707737 h 2275050"/>
                    <a:gd name="connsiteX194" fmla="*/ 2323575 w 2565724"/>
                    <a:gd name="connsiteY194" fmla="*/ 715774 h 2275050"/>
                    <a:gd name="connsiteX195" fmla="*/ 2339651 w 2565724"/>
                    <a:gd name="connsiteY195" fmla="*/ 739887 h 2275050"/>
                    <a:gd name="connsiteX196" fmla="*/ 2371802 w 2565724"/>
                    <a:gd name="connsiteY196" fmla="*/ 747924 h 2275050"/>
                    <a:gd name="connsiteX197" fmla="*/ 2395915 w 2565724"/>
                    <a:gd name="connsiteY197" fmla="*/ 755962 h 2275050"/>
                    <a:gd name="connsiteX198" fmla="*/ 2403953 w 2565724"/>
                    <a:gd name="connsiteY198" fmla="*/ 812224 h 2275050"/>
                    <a:gd name="connsiteX199" fmla="*/ 2428067 w 2565724"/>
                    <a:gd name="connsiteY199" fmla="*/ 820262 h 2275050"/>
                    <a:gd name="connsiteX200" fmla="*/ 2436104 w 2565724"/>
                    <a:gd name="connsiteY200" fmla="*/ 844374 h 2275050"/>
                    <a:gd name="connsiteX201" fmla="*/ 2403953 w 2565724"/>
                    <a:gd name="connsiteY201" fmla="*/ 900637 h 2275050"/>
                    <a:gd name="connsiteX202" fmla="*/ 2460218 w 2565724"/>
                    <a:gd name="connsiteY202" fmla="*/ 916712 h 2275050"/>
                    <a:gd name="connsiteX203" fmla="*/ 2484331 w 2565724"/>
                    <a:gd name="connsiteY203" fmla="*/ 924749 h 2275050"/>
                    <a:gd name="connsiteX204" fmla="*/ 2524520 w 2565724"/>
                    <a:gd name="connsiteY204" fmla="*/ 981012 h 2275050"/>
                    <a:gd name="connsiteX205" fmla="*/ 2540596 w 2565724"/>
                    <a:gd name="connsiteY205" fmla="*/ 1069425 h 2275050"/>
                    <a:gd name="connsiteX206" fmla="*/ 2516482 w 2565724"/>
                    <a:gd name="connsiteY206" fmla="*/ 1085500 h 2275050"/>
                    <a:gd name="connsiteX207" fmla="*/ 2524520 w 2565724"/>
                    <a:gd name="connsiteY207" fmla="*/ 1109612 h 2275050"/>
                    <a:gd name="connsiteX208" fmla="*/ 2564709 w 2565724"/>
                    <a:gd name="connsiteY208" fmla="*/ 1117650 h 2275050"/>
                    <a:gd name="connsiteX209" fmla="*/ 2524520 w 2565724"/>
                    <a:gd name="connsiteY209" fmla="*/ 1157837 h 2275050"/>
                    <a:gd name="connsiteX210" fmla="*/ 2428067 w 2565724"/>
                    <a:gd name="connsiteY210" fmla="*/ 1165875 h 2275050"/>
                    <a:gd name="connsiteX211" fmla="*/ 2436104 w 2565724"/>
                    <a:gd name="connsiteY211" fmla="*/ 1238212 h 2275050"/>
                    <a:gd name="connsiteX212" fmla="*/ 2460218 w 2565724"/>
                    <a:gd name="connsiteY212" fmla="*/ 1254287 h 2275050"/>
                    <a:gd name="connsiteX213" fmla="*/ 2371802 w 2565724"/>
                    <a:gd name="connsiteY213" fmla="*/ 1262325 h 2275050"/>
                    <a:gd name="connsiteX214" fmla="*/ 2403953 w 2565724"/>
                    <a:gd name="connsiteY214" fmla="*/ 1302512 h 2275050"/>
                    <a:gd name="connsiteX215" fmla="*/ 2395915 w 2565724"/>
                    <a:gd name="connsiteY215" fmla="*/ 1342700 h 2275050"/>
                    <a:gd name="connsiteX216" fmla="*/ 2363764 w 2565724"/>
                    <a:gd name="connsiteY216" fmla="*/ 1374850 h 2275050"/>
                    <a:gd name="connsiteX217" fmla="*/ 2339651 w 2565724"/>
                    <a:gd name="connsiteY217" fmla="*/ 1407000 h 2275050"/>
                    <a:gd name="connsiteX218" fmla="*/ 2323575 w 2565724"/>
                    <a:gd name="connsiteY218" fmla="*/ 1431112 h 2275050"/>
                    <a:gd name="connsiteX219" fmla="*/ 2299462 w 2565724"/>
                    <a:gd name="connsiteY219" fmla="*/ 1439150 h 2275050"/>
                    <a:gd name="connsiteX220" fmla="*/ 2307500 w 2565724"/>
                    <a:gd name="connsiteY220" fmla="*/ 1463262 h 2275050"/>
                    <a:gd name="connsiteX221" fmla="*/ 2331613 w 2565724"/>
                    <a:gd name="connsiteY221" fmla="*/ 1487375 h 2275050"/>
                    <a:gd name="connsiteX222" fmla="*/ 2315537 w 2565724"/>
                    <a:gd name="connsiteY222" fmla="*/ 1511487 h 2275050"/>
                    <a:gd name="connsiteX223" fmla="*/ 2363764 w 2565724"/>
                    <a:gd name="connsiteY223" fmla="*/ 1527562 h 2275050"/>
                    <a:gd name="connsiteX224" fmla="*/ 2347689 w 2565724"/>
                    <a:gd name="connsiteY224" fmla="*/ 1551675 h 2275050"/>
                    <a:gd name="connsiteX225" fmla="*/ 2379840 w 2565724"/>
                    <a:gd name="connsiteY225" fmla="*/ 1624012 h 2275050"/>
                    <a:gd name="connsiteX226" fmla="*/ 2339651 w 2565724"/>
                    <a:gd name="connsiteY226" fmla="*/ 1632050 h 2275050"/>
                    <a:gd name="connsiteX227" fmla="*/ 2363764 w 2565724"/>
                    <a:gd name="connsiteY227" fmla="*/ 1648125 h 2275050"/>
                    <a:gd name="connsiteX228" fmla="*/ 2267311 w 2565724"/>
                    <a:gd name="connsiteY228" fmla="*/ 1640087 h 2275050"/>
                    <a:gd name="connsiteX229" fmla="*/ 2283386 w 2565724"/>
                    <a:gd name="connsiteY229" fmla="*/ 1615975 h 2275050"/>
                    <a:gd name="connsiteX230" fmla="*/ 2355726 w 2565724"/>
                    <a:gd name="connsiteY230" fmla="*/ 1664200 h 2275050"/>
                    <a:gd name="connsiteX231" fmla="*/ 2371802 w 2565724"/>
                    <a:gd name="connsiteY231" fmla="*/ 1688312 h 2275050"/>
                    <a:gd name="connsiteX232" fmla="*/ 2323575 w 2565724"/>
                    <a:gd name="connsiteY232" fmla="*/ 1680275 h 2275050"/>
                    <a:gd name="connsiteX233" fmla="*/ 2283386 w 2565724"/>
                    <a:gd name="connsiteY233" fmla="*/ 1728500 h 2275050"/>
                    <a:gd name="connsiteX234" fmla="*/ 2259273 w 2565724"/>
                    <a:gd name="connsiteY234" fmla="*/ 1760650 h 2275050"/>
                    <a:gd name="connsiteX235" fmla="*/ 2178895 w 2565724"/>
                    <a:gd name="connsiteY235" fmla="*/ 1784762 h 2275050"/>
                    <a:gd name="connsiteX236" fmla="*/ 2050290 w 2565724"/>
                    <a:gd name="connsiteY236" fmla="*/ 1784762 h 2275050"/>
                    <a:gd name="connsiteX237" fmla="*/ 2010101 w 2565724"/>
                    <a:gd name="connsiteY237" fmla="*/ 1760650 h 2275050"/>
                    <a:gd name="connsiteX238" fmla="*/ 1953837 w 2565724"/>
                    <a:gd name="connsiteY238" fmla="*/ 1736537 h 2275050"/>
                    <a:gd name="connsiteX239" fmla="*/ 1929723 w 2565724"/>
                    <a:gd name="connsiteY239" fmla="*/ 1712425 h 2275050"/>
                    <a:gd name="connsiteX240" fmla="*/ 1921685 w 2565724"/>
                    <a:gd name="connsiteY240" fmla="*/ 1680275 h 2275050"/>
                    <a:gd name="connsiteX241" fmla="*/ 1913648 w 2565724"/>
                    <a:gd name="connsiteY241" fmla="*/ 1656162 h 2275050"/>
                    <a:gd name="connsiteX242" fmla="*/ 1857383 w 2565724"/>
                    <a:gd name="connsiteY242" fmla="*/ 1688312 h 2275050"/>
                    <a:gd name="connsiteX243" fmla="*/ 1833270 w 2565724"/>
                    <a:gd name="connsiteY243" fmla="*/ 1720462 h 2275050"/>
                    <a:gd name="connsiteX244" fmla="*/ 1809156 w 2565724"/>
                    <a:gd name="connsiteY244" fmla="*/ 1680275 h 2275050"/>
                    <a:gd name="connsiteX245" fmla="*/ 1801118 w 2565724"/>
                    <a:gd name="connsiteY245" fmla="*/ 1632050 h 2275050"/>
                    <a:gd name="connsiteX246" fmla="*/ 1760929 w 2565724"/>
                    <a:gd name="connsiteY246" fmla="*/ 1640087 h 2275050"/>
                    <a:gd name="connsiteX247" fmla="*/ 1728778 w 2565724"/>
                    <a:gd name="connsiteY247" fmla="*/ 1664200 h 2275050"/>
                    <a:gd name="connsiteX248" fmla="*/ 1704665 w 2565724"/>
                    <a:gd name="connsiteY248" fmla="*/ 1688312 h 2275050"/>
                    <a:gd name="connsiteX249" fmla="*/ 1712703 w 2565724"/>
                    <a:gd name="connsiteY249" fmla="*/ 1656162 h 2275050"/>
                    <a:gd name="connsiteX250" fmla="*/ 1672514 w 2565724"/>
                    <a:gd name="connsiteY250" fmla="*/ 1672237 h 2275050"/>
                    <a:gd name="connsiteX251" fmla="*/ 1624287 w 2565724"/>
                    <a:gd name="connsiteY251" fmla="*/ 1688312 h 2275050"/>
                    <a:gd name="connsiteX252" fmla="*/ 1576060 w 2565724"/>
                    <a:gd name="connsiteY252" fmla="*/ 1728500 h 2275050"/>
                    <a:gd name="connsiteX253" fmla="*/ 1568022 w 2565724"/>
                    <a:gd name="connsiteY253" fmla="*/ 1704387 h 2275050"/>
                    <a:gd name="connsiteX254" fmla="*/ 1576060 w 2565724"/>
                    <a:gd name="connsiteY254" fmla="*/ 1680275 h 2275050"/>
                    <a:gd name="connsiteX255" fmla="*/ 1463531 w 2565724"/>
                    <a:gd name="connsiteY255" fmla="*/ 1736537 h 2275050"/>
                    <a:gd name="connsiteX256" fmla="*/ 1447455 w 2565724"/>
                    <a:gd name="connsiteY256" fmla="*/ 1760650 h 2275050"/>
                    <a:gd name="connsiteX257" fmla="*/ 1471569 w 2565724"/>
                    <a:gd name="connsiteY257" fmla="*/ 1752612 h 2275050"/>
                    <a:gd name="connsiteX258" fmla="*/ 1439417 w 2565724"/>
                    <a:gd name="connsiteY258" fmla="*/ 1776725 h 2275050"/>
                    <a:gd name="connsiteX259" fmla="*/ 1399228 w 2565724"/>
                    <a:gd name="connsiteY259" fmla="*/ 1824950 h 2275050"/>
                    <a:gd name="connsiteX260" fmla="*/ 1383153 w 2565724"/>
                    <a:gd name="connsiteY260" fmla="*/ 1849062 h 2275050"/>
                    <a:gd name="connsiteX261" fmla="*/ 1351002 w 2565724"/>
                    <a:gd name="connsiteY261" fmla="*/ 1945512 h 2275050"/>
                    <a:gd name="connsiteX262" fmla="*/ 1318851 w 2565724"/>
                    <a:gd name="connsiteY262" fmla="*/ 1961587 h 2275050"/>
                    <a:gd name="connsiteX263" fmla="*/ 1302775 w 2565724"/>
                    <a:gd name="connsiteY263" fmla="*/ 1985700 h 2275050"/>
                    <a:gd name="connsiteX264" fmla="*/ 1278662 w 2565724"/>
                    <a:gd name="connsiteY264" fmla="*/ 2017850 h 2275050"/>
                    <a:gd name="connsiteX265" fmla="*/ 1286699 w 2565724"/>
                    <a:gd name="connsiteY265" fmla="*/ 2050000 h 2275050"/>
                    <a:gd name="connsiteX266" fmla="*/ 1359040 w 2565724"/>
                    <a:gd name="connsiteY266" fmla="*/ 2066075 h 2275050"/>
                    <a:gd name="connsiteX267" fmla="*/ 1310813 w 2565724"/>
                    <a:gd name="connsiteY267" fmla="*/ 2106262 h 2275050"/>
                    <a:gd name="connsiteX268" fmla="*/ 1302775 w 2565724"/>
                    <a:gd name="connsiteY268" fmla="*/ 2130375 h 2275050"/>
                    <a:gd name="connsiteX269" fmla="*/ 1302775 w 2565724"/>
                    <a:gd name="connsiteY269" fmla="*/ 2130375 h 2275050"/>
                    <a:gd name="connsiteX270" fmla="*/ 989301 w 2565724"/>
                    <a:gd name="connsiteY270" fmla="*/ 2130375 h 2275050"/>
                    <a:gd name="connsiteX271" fmla="*/ 1375115 w 2565724"/>
                    <a:gd name="connsiteY271" fmla="*/ 2050000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69679 w 2565724"/>
                    <a:gd name="connsiteY16" fmla="*/ 2146450 h 2275050"/>
                    <a:gd name="connsiteX17" fmla="*/ 1061641 w 2565724"/>
                    <a:gd name="connsiteY17" fmla="*/ 2178600 h 2275050"/>
                    <a:gd name="connsiteX18" fmla="*/ 1053603 w 2565724"/>
                    <a:gd name="connsiteY18" fmla="*/ 2202713 h 2275050"/>
                    <a:gd name="connsiteX19" fmla="*/ 1021452 w 2565724"/>
                    <a:gd name="connsiteY19" fmla="*/ 2106262 h 2275050"/>
                    <a:gd name="connsiteX20" fmla="*/ 1005376 w 2565724"/>
                    <a:gd name="connsiteY20" fmla="*/ 2146450 h 2275050"/>
                    <a:gd name="connsiteX21" fmla="*/ 989301 w 2565724"/>
                    <a:gd name="connsiteY21" fmla="*/ 2106262 h 2275050"/>
                    <a:gd name="connsiteX22" fmla="*/ 981263 w 2565724"/>
                    <a:gd name="connsiteY22" fmla="*/ 2082150 h 2275050"/>
                    <a:gd name="connsiteX23" fmla="*/ 965187 w 2565724"/>
                    <a:gd name="connsiteY23" fmla="*/ 2106262 h 2275050"/>
                    <a:gd name="connsiteX24" fmla="*/ 949112 w 2565724"/>
                    <a:gd name="connsiteY24" fmla="*/ 2146450 h 2275050"/>
                    <a:gd name="connsiteX25" fmla="*/ 933036 w 2565724"/>
                    <a:gd name="connsiteY25" fmla="*/ 2170563 h 2275050"/>
                    <a:gd name="connsiteX26" fmla="*/ 908923 w 2565724"/>
                    <a:gd name="connsiteY26" fmla="*/ 2218788 h 2275050"/>
                    <a:gd name="connsiteX27" fmla="*/ 884809 w 2565724"/>
                    <a:gd name="connsiteY27" fmla="*/ 2226825 h 2275050"/>
                    <a:gd name="connsiteX28" fmla="*/ 860696 w 2565724"/>
                    <a:gd name="connsiteY28" fmla="*/ 2242900 h 2275050"/>
                    <a:gd name="connsiteX29" fmla="*/ 836583 w 2565724"/>
                    <a:gd name="connsiteY29" fmla="*/ 2234863 h 2275050"/>
                    <a:gd name="connsiteX30" fmla="*/ 812469 w 2565724"/>
                    <a:gd name="connsiteY30" fmla="*/ 2258975 h 2275050"/>
                    <a:gd name="connsiteX31" fmla="*/ 804431 w 2565724"/>
                    <a:gd name="connsiteY31" fmla="*/ 2218788 h 2275050"/>
                    <a:gd name="connsiteX32" fmla="*/ 788356 w 2565724"/>
                    <a:gd name="connsiteY32" fmla="*/ 2242900 h 2275050"/>
                    <a:gd name="connsiteX33" fmla="*/ 780318 w 2565724"/>
                    <a:gd name="connsiteY33" fmla="*/ 2218788 h 2275050"/>
                    <a:gd name="connsiteX34" fmla="*/ 748167 w 2565724"/>
                    <a:gd name="connsiteY34" fmla="*/ 2170563 h 2275050"/>
                    <a:gd name="connsiteX35" fmla="*/ 732091 w 2565724"/>
                    <a:gd name="connsiteY35" fmla="*/ 2202713 h 2275050"/>
                    <a:gd name="connsiteX36" fmla="*/ 716016 w 2565724"/>
                    <a:gd name="connsiteY36" fmla="*/ 2178600 h 2275050"/>
                    <a:gd name="connsiteX37" fmla="*/ 691902 w 2565724"/>
                    <a:gd name="connsiteY37" fmla="*/ 2210750 h 2275050"/>
                    <a:gd name="connsiteX38" fmla="*/ 683864 w 2565724"/>
                    <a:gd name="connsiteY38" fmla="*/ 2242900 h 2275050"/>
                    <a:gd name="connsiteX39" fmla="*/ 659751 w 2565724"/>
                    <a:gd name="connsiteY39" fmla="*/ 2170563 h 2275050"/>
                    <a:gd name="connsiteX40" fmla="*/ 635638 w 2565724"/>
                    <a:gd name="connsiteY40" fmla="*/ 2210750 h 2275050"/>
                    <a:gd name="connsiteX41" fmla="*/ 611524 w 2565724"/>
                    <a:gd name="connsiteY41" fmla="*/ 2178600 h 2275050"/>
                    <a:gd name="connsiteX42" fmla="*/ 603486 w 2565724"/>
                    <a:gd name="connsiteY42" fmla="*/ 2138412 h 2275050"/>
                    <a:gd name="connsiteX43" fmla="*/ 587411 w 2565724"/>
                    <a:gd name="connsiteY43" fmla="*/ 2186638 h 2275050"/>
                    <a:gd name="connsiteX44" fmla="*/ 571335 w 2565724"/>
                    <a:gd name="connsiteY44" fmla="*/ 2122337 h 2275050"/>
                    <a:gd name="connsiteX45" fmla="*/ 539184 w 2565724"/>
                    <a:gd name="connsiteY45" fmla="*/ 2138412 h 2275050"/>
                    <a:gd name="connsiteX46" fmla="*/ 523109 w 2565724"/>
                    <a:gd name="connsiteY46" fmla="*/ 2162525 h 2275050"/>
                    <a:gd name="connsiteX47" fmla="*/ 482920 w 2565724"/>
                    <a:gd name="connsiteY47" fmla="*/ 2178600 h 2275050"/>
                    <a:gd name="connsiteX48" fmla="*/ 458806 w 2565724"/>
                    <a:gd name="connsiteY48" fmla="*/ 2170563 h 2275050"/>
                    <a:gd name="connsiteX49" fmla="*/ 442731 w 2565724"/>
                    <a:gd name="connsiteY49" fmla="*/ 2146450 h 2275050"/>
                    <a:gd name="connsiteX50" fmla="*/ 418617 w 2565724"/>
                    <a:gd name="connsiteY50" fmla="*/ 2154488 h 2275050"/>
                    <a:gd name="connsiteX51" fmla="*/ 394504 w 2565724"/>
                    <a:gd name="connsiteY51" fmla="*/ 2138412 h 2275050"/>
                    <a:gd name="connsiteX52" fmla="*/ 378428 w 2565724"/>
                    <a:gd name="connsiteY52" fmla="*/ 2130375 h 2275050"/>
                    <a:gd name="connsiteX53" fmla="*/ 338239 w 2565724"/>
                    <a:gd name="connsiteY53" fmla="*/ 2098225 h 2275050"/>
                    <a:gd name="connsiteX54" fmla="*/ 314126 w 2565724"/>
                    <a:gd name="connsiteY54" fmla="*/ 2066075 h 2275050"/>
                    <a:gd name="connsiteX55" fmla="*/ 290012 w 2565724"/>
                    <a:gd name="connsiteY55" fmla="*/ 2050000 h 2275050"/>
                    <a:gd name="connsiteX56" fmla="*/ 233748 w 2565724"/>
                    <a:gd name="connsiteY56" fmla="*/ 2017850 h 2275050"/>
                    <a:gd name="connsiteX57" fmla="*/ 193559 w 2565724"/>
                    <a:gd name="connsiteY57" fmla="*/ 2033925 h 2275050"/>
                    <a:gd name="connsiteX58" fmla="*/ 169445 w 2565724"/>
                    <a:gd name="connsiteY58" fmla="*/ 2058037 h 2275050"/>
                    <a:gd name="connsiteX59" fmla="*/ 161408 w 2565724"/>
                    <a:gd name="connsiteY59" fmla="*/ 2025887 h 2275050"/>
                    <a:gd name="connsiteX60" fmla="*/ 145332 w 2565724"/>
                    <a:gd name="connsiteY60" fmla="*/ 2001775 h 2275050"/>
                    <a:gd name="connsiteX61" fmla="*/ 137294 w 2565724"/>
                    <a:gd name="connsiteY61" fmla="*/ 1977662 h 2275050"/>
                    <a:gd name="connsiteX62" fmla="*/ 113181 w 2565724"/>
                    <a:gd name="connsiteY62" fmla="*/ 1961587 h 2275050"/>
                    <a:gd name="connsiteX63" fmla="*/ 121219 w 2565724"/>
                    <a:gd name="connsiteY63" fmla="*/ 1905325 h 2275050"/>
                    <a:gd name="connsiteX64" fmla="*/ 89067 w 2565724"/>
                    <a:gd name="connsiteY64" fmla="*/ 1897287 h 2275050"/>
                    <a:gd name="connsiteX65" fmla="*/ 48878 w 2565724"/>
                    <a:gd name="connsiteY65" fmla="*/ 1889250 h 2275050"/>
                    <a:gd name="connsiteX66" fmla="*/ 40841 w 2565724"/>
                    <a:gd name="connsiteY66" fmla="*/ 1841025 h 2275050"/>
                    <a:gd name="connsiteX67" fmla="*/ 72992 w 2565724"/>
                    <a:gd name="connsiteY67" fmla="*/ 1808875 h 2275050"/>
                    <a:gd name="connsiteX68" fmla="*/ 121219 w 2565724"/>
                    <a:gd name="connsiteY68" fmla="*/ 1824950 h 2275050"/>
                    <a:gd name="connsiteX69" fmla="*/ 169445 w 2565724"/>
                    <a:gd name="connsiteY69" fmla="*/ 1832987 h 2275050"/>
                    <a:gd name="connsiteX70" fmla="*/ 201597 w 2565724"/>
                    <a:gd name="connsiteY70" fmla="*/ 1841025 h 2275050"/>
                    <a:gd name="connsiteX71" fmla="*/ 177483 w 2565724"/>
                    <a:gd name="connsiteY71" fmla="*/ 1832987 h 2275050"/>
                    <a:gd name="connsiteX72" fmla="*/ 161408 w 2565724"/>
                    <a:gd name="connsiteY72" fmla="*/ 1808875 h 2275050"/>
                    <a:gd name="connsiteX73" fmla="*/ 153370 w 2565724"/>
                    <a:gd name="connsiteY73" fmla="*/ 1736537 h 2275050"/>
                    <a:gd name="connsiteX74" fmla="*/ 145332 w 2565724"/>
                    <a:gd name="connsiteY74" fmla="*/ 1712425 h 2275050"/>
                    <a:gd name="connsiteX75" fmla="*/ 177483 w 2565724"/>
                    <a:gd name="connsiteY75" fmla="*/ 1656162 h 2275050"/>
                    <a:gd name="connsiteX76" fmla="*/ 185521 w 2565724"/>
                    <a:gd name="connsiteY76" fmla="*/ 1632050 h 2275050"/>
                    <a:gd name="connsiteX77" fmla="*/ 201597 w 2565724"/>
                    <a:gd name="connsiteY77" fmla="*/ 1599900 h 2275050"/>
                    <a:gd name="connsiteX78" fmla="*/ 257861 w 2565724"/>
                    <a:gd name="connsiteY78" fmla="*/ 1575787 h 2275050"/>
                    <a:gd name="connsiteX79" fmla="*/ 265899 w 2565724"/>
                    <a:gd name="connsiteY79" fmla="*/ 1551675 h 2275050"/>
                    <a:gd name="connsiteX80" fmla="*/ 257861 w 2565724"/>
                    <a:gd name="connsiteY80" fmla="*/ 1527562 h 2275050"/>
                    <a:gd name="connsiteX81" fmla="*/ 233748 w 2565724"/>
                    <a:gd name="connsiteY81" fmla="*/ 1519525 h 2275050"/>
                    <a:gd name="connsiteX82" fmla="*/ 225710 w 2565724"/>
                    <a:gd name="connsiteY82" fmla="*/ 1487375 h 2275050"/>
                    <a:gd name="connsiteX83" fmla="*/ 201597 w 2565724"/>
                    <a:gd name="connsiteY83" fmla="*/ 1439150 h 2275050"/>
                    <a:gd name="connsiteX84" fmla="*/ 225710 w 2565724"/>
                    <a:gd name="connsiteY84" fmla="*/ 1431112 h 2275050"/>
                    <a:gd name="connsiteX85" fmla="*/ 185521 w 2565724"/>
                    <a:gd name="connsiteY85" fmla="*/ 1390925 h 2275050"/>
                    <a:gd name="connsiteX86" fmla="*/ 177483 w 2565724"/>
                    <a:gd name="connsiteY86" fmla="*/ 1366812 h 2275050"/>
                    <a:gd name="connsiteX87" fmla="*/ 153370 w 2565724"/>
                    <a:gd name="connsiteY87" fmla="*/ 1350737 h 2275050"/>
                    <a:gd name="connsiteX88" fmla="*/ 129256 w 2565724"/>
                    <a:gd name="connsiteY88" fmla="*/ 1326625 h 2275050"/>
                    <a:gd name="connsiteX89" fmla="*/ 113181 w 2565724"/>
                    <a:gd name="connsiteY89" fmla="*/ 1294475 h 2275050"/>
                    <a:gd name="connsiteX90" fmla="*/ 81030 w 2565724"/>
                    <a:gd name="connsiteY90" fmla="*/ 1278400 h 2275050"/>
                    <a:gd name="connsiteX91" fmla="*/ 129256 w 2565724"/>
                    <a:gd name="connsiteY91" fmla="*/ 1238212 h 2275050"/>
                    <a:gd name="connsiteX92" fmla="*/ 121219 w 2565724"/>
                    <a:gd name="connsiteY92" fmla="*/ 1198025 h 2275050"/>
                    <a:gd name="connsiteX93" fmla="*/ 121219 w 2565724"/>
                    <a:gd name="connsiteY93" fmla="*/ 1133725 h 2275050"/>
                    <a:gd name="connsiteX94" fmla="*/ 72992 w 2565724"/>
                    <a:gd name="connsiteY94" fmla="*/ 1117650 h 2275050"/>
                    <a:gd name="connsiteX95" fmla="*/ 40841 w 2565724"/>
                    <a:gd name="connsiteY95" fmla="*/ 1085500 h 2275050"/>
                    <a:gd name="connsiteX96" fmla="*/ 8689 w 2565724"/>
                    <a:gd name="connsiteY96" fmla="*/ 1045312 h 2275050"/>
                    <a:gd name="connsiteX97" fmla="*/ 652 w 2565724"/>
                    <a:gd name="connsiteY97" fmla="*/ 1013162 h 2275050"/>
                    <a:gd name="connsiteX98" fmla="*/ 72992 w 2565724"/>
                    <a:gd name="connsiteY98" fmla="*/ 981012 h 2275050"/>
                    <a:gd name="connsiteX99" fmla="*/ 56916 w 2565724"/>
                    <a:gd name="connsiteY99" fmla="*/ 956899 h 2275050"/>
                    <a:gd name="connsiteX100" fmla="*/ 40841 w 2565724"/>
                    <a:gd name="connsiteY100" fmla="*/ 900637 h 2275050"/>
                    <a:gd name="connsiteX101" fmla="*/ 105143 w 2565724"/>
                    <a:gd name="connsiteY101" fmla="*/ 836337 h 2275050"/>
                    <a:gd name="connsiteX102" fmla="*/ 113181 w 2565724"/>
                    <a:gd name="connsiteY102" fmla="*/ 812224 h 2275050"/>
                    <a:gd name="connsiteX103" fmla="*/ 161408 w 2565724"/>
                    <a:gd name="connsiteY103" fmla="*/ 836337 h 2275050"/>
                    <a:gd name="connsiteX104" fmla="*/ 185521 w 2565724"/>
                    <a:gd name="connsiteY104" fmla="*/ 844374 h 2275050"/>
                    <a:gd name="connsiteX105" fmla="*/ 193559 w 2565724"/>
                    <a:gd name="connsiteY105" fmla="*/ 820262 h 2275050"/>
                    <a:gd name="connsiteX106" fmla="*/ 177483 w 2565724"/>
                    <a:gd name="connsiteY106" fmla="*/ 796149 h 2275050"/>
                    <a:gd name="connsiteX107" fmla="*/ 169445 w 2565724"/>
                    <a:gd name="connsiteY107" fmla="*/ 772037 h 2275050"/>
                    <a:gd name="connsiteX108" fmla="*/ 185521 w 2565724"/>
                    <a:gd name="connsiteY108" fmla="*/ 739887 h 2275050"/>
                    <a:gd name="connsiteX109" fmla="*/ 145332 w 2565724"/>
                    <a:gd name="connsiteY109" fmla="*/ 667549 h 2275050"/>
                    <a:gd name="connsiteX110" fmla="*/ 113181 w 2565724"/>
                    <a:gd name="connsiteY110" fmla="*/ 659512 h 2275050"/>
                    <a:gd name="connsiteX111" fmla="*/ 137294 w 2565724"/>
                    <a:gd name="connsiteY111" fmla="*/ 651474 h 2275050"/>
                    <a:gd name="connsiteX112" fmla="*/ 233748 w 2565724"/>
                    <a:gd name="connsiteY112" fmla="*/ 643437 h 2275050"/>
                    <a:gd name="connsiteX113" fmla="*/ 225710 w 2565724"/>
                    <a:gd name="connsiteY113" fmla="*/ 579137 h 2275050"/>
                    <a:gd name="connsiteX114" fmla="*/ 153370 w 2565724"/>
                    <a:gd name="connsiteY114" fmla="*/ 555024 h 2275050"/>
                    <a:gd name="connsiteX115" fmla="*/ 193559 w 2565724"/>
                    <a:gd name="connsiteY115" fmla="*/ 538949 h 2275050"/>
                    <a:gd name="connsiteX116" fmla="*/ 217672 w 2565724"/>
                    <a:gd name="connsiteY116" fmla="*/ 530912 h 2275050"/>
                    <a:gd name="connsiteX117" fmla="*/ 241786 w 2565724"/>
                    <a:gd name="connsiteY117" fmla="*/ 514837 h 2275050"/>
                    <a:gd name="connsiteX118" fmla="*/ 233748 w 2565724"/>
                    <a:gd name="connsiteY118" fmla="*/ 482687 h 2275050"/>
                    <a:gd name="connsiteX119" fmla="*/ 201597 w 2565724"/>
                    <a:gd name="connsiteY119" fmla="*/ 474649 h 2275050"/>
                    <a:gd name="connsiteX120" fmla="*/ 161408 w 2565724"/>
                    <a:gd name="connsiteY120" fmla="*/ 458574 h 2275050"/>
                    <a:gd name="connsiteX121" fmla="*/ 185521 w 2565724"/>
                    <a:gd name="connsiteY121" fmla="*/ 434462 h 2275050"/>
                    <a:gd name="connsiteX122" fmla="*/ 257861 w 2565724"/>
                    <a:gd name="connsiteY122" fmla="*/ 434462 h 2275050"/>
                    <a:gd name="connsiteX123" fmla="*/ 306088 w 2565724"/>
                    <a:gd name="connsiteY123" fmla="*/ 426424 h 2275050"/>
                    <a:gd name="connsiteX124" fmla="*/ 298050 w 2565724"/>
                    <a:gd name="connsiteY124" fmla="*/ 402312 h 2275050"/>
                    <a:gd name="connsiteX125" fmla="*/ 306088 w 2565724"/>
                    <a:gd name="connsiteY125" fmla="*/ 354087 h 2275050"/>
                    <a:gd name="connsiteX126" fmla="*/ 314126 w 2565724"/>
                    <a:gd name="connsiteY126" fmla="*/ 297824 h 2275050"/>
                    <a:gd name="connsiteX127" fmla="*/ 322164 w 2565724"/>
                    <a:gd name="connsiteY127" fmla="*/ 273712 h 2275050"/>
                    <a:gd name="connsiteX128" fmla="*/ 346277 w 2565724"/>
                    <a:gd name="connsiteY128" fmla="*/ 265674 h 2275050"/>
                    <a:gd name="connsiteX129" fmla="*/ 354315 w 2565724"/>
                    <a:gd name="connsiteY129" fmla="*/ 321937 h 2275050"/>
                    <a:gd name="connsiteX130" fmla="*/ 386466 w 2565724"/>
                    <a:gd name="connsiteY130" fmla="*/ 273712 h 2275050"/>
                    <a:gd name="connsiteX131" fmla="*/ 410579 w 2565724"/>
                    <a:gd name="connsiteY131" fmla="*/ 281749 h 2275050"/>
                    <a:gd name="connsiteX132" fmla="*/ 482920 w 2565724"/>
                    <a:gd name="connsiteY132" fmla="*/ 233524 h 2275050"/>
                    <a:gd name="connsiteX133" fmla="*/ 507033 w 2565724"/>
                    <a:gd name="connsiteY133" fmla="*/ 257637 h 2275050"/>
                    <a:gd name="connsiteX134" fmla="*/ 515071 w 2565724"/>
                    <a:gd name="connsiteY134" fmla="*/ 297824 h 2275050"/>
                    <a:gd name="connsiteX135" fmla="*/ 539184 w 2565724"/>
                    <a:gd name="connsiteY135" fmla="*/ 289787 h 2275050"/>
                    <a:gd name="connsiteX136" fmla="*/ 571335 w 2565724"/>
                    <a:gd name="connsiteY136" fmla="*/ 273712 h 2275050"/>
                    <a:gd name="connsiteX137" fmla="*/ 587411 w 2565724"/>
                    <a:gd name="connsiteY137" fmla="*/ 249599 h 2275050"/>
                    <a:gd name="connsiteX138" fmla="*/ 619562 w 2565724"/>
                    <a:gd name="connsiteY138" fmla="*/ 241562 h 2275050"/>
                    <a:gd name="connsiteX139" fmla="*/ 643675 w 2565724"/>
                    <a:gd name="connsiteY139" fmla="*/ 233524 h 2275050"/>
                    <a:gd name="connsiteX140" fmla="*/ 651713 w 2565724"/>
                    <a:gd name="connsiteY140" fmla="*/ 257637 h 2275050"/>
                    <a:gd name="connsiteX141" fmla="*/ 716016 w 2565724"/>
                    <a:gd name="connsiteY141" fmla="*/ 217449 h 2275050"/>
                    <a:gd name="connsiteX142" fmla="*/ 740129 w 2565724"/>
                    <a:gd name="connsiteY142" fmla="*/ 193337 h 2275050"/>
                    <a:gd name="connsiteX143" fmla="*/ 812469 w 2565724"/>
                    <a:gd name="connsiteY143" fmla="*/ 153149 h 2275050"/>
                    <a:gd name="connsiteX144" fmla="*/ 892847 w 2565724"/>
                    <a:gd name="connsiteY144" fmla="*/ 96887 h 2275050"/>
                    <a:gd name="connsiteX145" fmla="*/ 892847 w 2565724"/>
                    <a:gd name="connsiteY145" fmla="*/ 129037 h 2275050"/>
                    <a:gd name="connsiteX146" fmla="*/ 924998 w 2565724"/>
                    <a:gd name="connsiteY146" fmla="*/ 145112 h 2275050"/>
                    <a:gd name="connsiteX147" fmla="*/ 973225 w 2565724"/>
                    <a:gd name="connsiteY147" fmla="*/ 137074 h 2275050"/>
                    <a:gd name="connsiteX148" fmla="*/ 1005376 w 2565724"/>
                    <a:gd name="connsiteY148" fmla="*/ 169224 h 2275050"/>
                    <a:gd name="connsiteX149" fmla="*/ 1021452 w 2565724"/>
                    <a:gd name="connsiteY149" fmla="*/ 193337 h 2275050"/>
                    <a:gd name="connsiteX150" fmla="*/ 1077717 w 2565724"/>
                    <a:gd name="connsiteY150" fmla="*/ 153149 h 2275050"/>
                    <a:gd name="connsiteX151" fmla="*/ 1085754 w 2565724"/>
                    <a:gd name="connsiteY151" fmla="*/ 177262 h 2275050"/>
                    <a:gd name="connsiteX152" fmla="*/ 1125943 w 2565724"/>
                    <a:gd name="connsiteY152" fmla="*/ 129037 h 2275050"/>
                    <a:gd name="connsiteX153" fmla="*/ 1125943 w 2565724"/>
                    <a:gd name="connsiteY153" fmla="*/ 80812 h 2275050"/>
                    <a:gd name="connsiteX154" fmla="*/ 1150057 w 2565724"/>
                    <a:gd name="connsiteY154" fmla="*/ 88849 h 2275050"/>
                    <a:gd name="connsiteX155" fmla="*/ 1174170 w 2565724"/>
                    <a:gd name="connsiteY155" fmla="*/ 72774 h 2275050"/>
                    <a:gd name="connsiteX156" fmla="*/ 1246510 w 2565724"/>
                    <a:gd name="connsiteY156" fmla="*/ 48662 h 2275050"/>
                    <a:gd name="connsiteX157" fmla="*/ 1310813 w 2565724"/>
                    <a:gd name="connsiteY157" fmla="*/ 16512 h 2275050"/>
                    <a:gd name="connsiteX158" fmla="*/ 1342964 w 2565724"/>
                    <a:gd name="connsiteY158" fmla="*/ 24549 h 2275050"/>
                    <a:gd name="connsiteX159" fmla="*/ 1391191 w 2565724"/>
                    <a:gd name="connsiteY159" fmla="*/ 56699 h 2275050"/>
                    <a:gd name="connsiteX160" fmla="*/ 1463531 w 2565724"/>
                    <a:gd name="connsiteY160" fmla="*/ 72774 h 2275050"/>
                    <a:gd name="connsiteX161" fmla="*/ 1487644 w 2565724"/>
                    <a:gd name="connsiteY161" fmla="*/ 64737 h 2275050"/>
                    <a:gd name="connsiteX162" fmla="*/ 1495682 w 2565724"/>
                    <a:gd name="connsiteY162" fmla="*/ 104924 h 2275050"/>
                    <a:gd name="connsiteX163" fmla="*/ 1503720 w 2565724"/>
                    <a:gd name="connsiteY163" fmla="*/ 129037 h 2275050"/>
                    <a:gd name="connsiteX164" fmla="*/ 1584098 w 2565724"/>
                    <a:gd name="connsiteY164" fmla="*/ 137074 h 2275050"/>
                    <a:gd name="connsiteX165" fmla="*/ 1559984 w 2565724"/>
                    <a:gd name="connsiteY165" fmla="*/ 169224 h 2275050"/>
                    <a:gd name="connsiteX166" fmla="*/ 1624287 w 2565724"/>
                    <a:gd name="connsiteY166" fmla="*/ 185299 h 2275050"/>
                    <a:gd name="connsiteX167" fmla="*/ 1608211 w 2565724"/>
                    <a:gd name="connsiteY167" fmla="*/ 225487 h 2275050"/>
                    <a:gd name="connsiteX168" fmla="*/ 1688589 w 2565724"/>
                    <a:gd name="connsiteY168" fmla="*/ 225487 h 2275050"/>
                    <a:gd name="connsiteX169" fmla="*/ 1720740 w 2565724"/>
                    <a:gd name="connsiteY169" fmla="*/ 233524 h 2275050"/>
                    <a:gd name="connsiteX170" fmla="*/ 1760929 w 2565724"/>
                    <a:gd name="connsiteY170" fmla="*/ 241562 h 2275050"/>
                    <a:gd name="connsiteX171" fmla="*/ 1768967 w 2565724"/>
                    <a:gd name="connsiteY171" fmla="*/ 265674 h 2275050"/>
                    <a:gd name="connsiteX172" fmla="*/ 1889534 w 2565724"/>
                    <a:gd name="connsiteY172" fmla="*/ 273712 h 2275050"/>
                    <a:gd name="connsiteX173" fmla="*/ 1881496 w 2565724"/>
                    <a:gd name="connsiteY173" fmla="*/ 297824 h 2275050"/>
                    <a:gd name="connsiteX174" fmla="*/ 1937761 w 2565724"/>
                    <a:gd name="connsiteY174" fmla="*/ 313899 h 2275050"/>
                    <a:gd name="connsiteX175" fmla="*/ 1913648 w 2565724"/>
                    <a:gd name="connsiteY175" fmla="*/ 321937 h 2275050"/>
                    <a:gd name="connsiteX176" fmla="*/ 1937761 w 2565724"/>
                    <a:gd name="connsiteY176" fmla="*/ 338012 h 2275050"/>
                    <a:gd name="connsiteX177" fmla="*/ 2010101 w 2565724"/>
                    <a:gd name="connsiteY177" fmla="*/ 354087 h 2275050"/>
                    <a:gd name="connsiteX178" fmla="*/ 1994026 w 2565724"/>
                    <a:gd name="connsiteY178" fmla="*/ 418387 h 2275050"/>
                    <a:gd name="connsiteX179" fmla="*/ 2026177 w 2565724"/>
                    <a:gd name="connsiteY179" fmla="*/ 426424 h 2275050"/>
                    <a:gd name="connsiteX180" fmla="*/ 2082441 w 2565724"/>
                    <a:gd name="connsiteY180" fmla="*/ 418387 h 2275050"/>
                    <a:gd name="connsiteX181" fmla="*/ 2066366 w 2565724"/>
                    <a:gd name="connsiteY181" fmla="*/ 442499 h 2275050"/>
                    <a:gd name="connsiteX182" fmla="*/ 2058328 w 2565724"/>
                    <a:gd name="connsiteY182" fmla="*/ 474649 h 2275050"/>
                    <a:gd name="connsiteX183" fmla="*/ 2034215 w 2565724"/>
                    <a:gd name="connsiteY183" fmla="*/ 498762 h 2275050"/>
                    <a:gd name="connsiteX184" fmla="*/ 2018139 w 2565724"/>
                    <a:gd name="connsiteY184" fmla="*/ 522874 h 2275050"/>
                    <a:gd name="connsiteX185" fmla="*/ 2058328 w 2565724"/>
                    <a:gd name="connsiteY185" fmla="*/ 538949 h 2275050"/>
                    <a:gd name="connsiteX186" fmla="*/ 2106555 w 2565724"/>
                    <a:gd name="connsiteY186" fmla="*/ 555024 h 2275050"/>
                    <a:gd name="connsiteX187" fmla="*/ 2018139 w 2565724"/>
                    <a:gd name="connsiteY187" fmla="*/ 651474 h 2275050"/>
                    <a:gd name="connsiteX188" fmla="*/ 2010101 w 2565724"/>
                    <a:gd name="connsiteY188" fmla="*/ 675587 h 2275050"/>
                    <a:gd name="connsiteX189" fmla="*/ 2074404 w 2565724"/>
                    <a:gd name="connsiteY189" fmla="*/ 667549 h 2275050"/>
                    <a:gd name="connsiteX190" fmla="*/ 2154782 w 2565724"/>
                    <a:gd name="connsiteY190" fmla="*/ 683624 h 2275050"/>
                    <a:gd name="connsiteX191" fmla="*/ 2235159 w 2565724"/>
                    <a:gd name="connsiteY191" fmla="*/ 691662 h 2275050"/>
                    <a:gd name="connsiteX192" fmla="*/ 2259273 w 2565724"/>
                    <a:gd name="connsiteY192" fmla="*/ 707737 h 2275050"/>
                    <a:gd name="connsiteX193" fmla="*/ 2323575 w 2565724"/>
                    <a:gd name="connsiteY193" fmla="*/ 715774 h 2275050"/>
                    <a:gd name="connsiteX194" fmla="*/ 2339651 w 2565724"/>
                    <a:gd name="connsiteY194" fmla="*/ 739887 h 2275050"/>
                    <a:gd name="connsiteX195" fmla="*/ 2371802 w 2565724"/>
                    <a:gd name="connsiteY195" fmla="*/ 747924 h 2275050"/>
                    <a:gd name="connsiteX196" fmla="*/ 2395915 w 2565724"/>
                    <a:gd name="connsiteY196" fmla="*/ 755962 h 2275050"/>
                    <a:gd name="connsiteX197" fmla="*/ 2403953 w 2565724"/>
                    <a:gd name="connsiteY197" fmla="*/ 812224 h 2275050"/>
                    <a:gd name="connsiteX198" fmla="*/ 2428067 w 2565724"/>
                    <a:gd name="connsiteY198" fmla="*/ 820262 h 2275050"/>
                    <a:gd name="connsiteX199" fmla="*/ 2436104 w 2565724"/>
                    <a:gd name="connsiteY199" fmla="*/ 844374 h 2275050"/>
                    <a:gd name="connsiteX200" fmla="*/ 2403953 w 2565724"/>
                    <a:gd name="connsiteY200" fmla="*/ 900637 h 2275050"/>
                    <a:gd name="connsiteX201" fmla="*/ 2460218 w 2565724"/>
                    <a:gd name="connsiteY201" fmla="*/ 916712 h 2275050"/>
                    <a:gd name="connsiteX202" fmla="*/ 2484331 w 2565724"/>
                    <a:gd name="connsiteY202" fmla="*/ 924749 h 2275050"/>
                    <a:gd name="connsiteX203" fmla="*/ 2524520 w 2565724"/>
                    <a:gd name="connsiteY203" fmla="*/ 981012 h 2275050"/>
                    <a:gd name="connsiteX204" fmla="*/ 2540596 w 2565724"/>
                    <a:gd name="connsiteY204" fmla="*/ 1069425 h 2275050"/>
                    <a:gd name="connsiteX205" fmla="*/ 2516482 w 2565724"/>
                    <a:gd name="connsiteY205" fmla="*/ 1085500 h 2275050"/>
                    <a:gd name="connsiteX206" fmla="*/ 2524520 w 2565724"/>
                    <a:gd name="connsiteY206" fmla="*/ 1109612 h 2275050"/>
                    <a:gd name="connsiteX207" fmla="*/ 2564709 w 2565724"/>
                    <a:gd name="connsiteY207" fmla="*/ 1117650 h 2275050"/>
                    <a:gd name="connsiteX208" fmla="*/ 2524520 w 2565724"/>
                    <a:gd name="connsiteY208" fmla="*/ 1157837 h 2275050"/>
                    <a:gd name="connsiteX209" fmla="*/ 2428067 w 2565724"/>
                    <a:gd name="connsiteY209" fmla="*/ 1165875 h 2275050"/>
                    <a:gd name="connsiteX210" fmla="*/ 2436104 w 2565724"/>
                    <a:gd name="connsiteY210" fmla="*/ 1238212 h 2275050"/>
                    <a:gd name="connsiteX211" fmla="*/ 2460218 w 2565724"/>
                    <a:gd name="connsiteY211" fmla="*/ 1254287 h 2275050"/>
                    <a:gd name="connsiteX212" fmla="*/ 2371802 w 2565724"/>
                    <a:gd name="connsiteY212" fmla="*/ 1262325 h 2275050"/>
                    <a:gd name="connsiteX213" fmla="*/ 2403953 w 2565724"/>
                    <a:gd name="connsiteY213" fmla="*/ 1302512 h 2275050"/>
                    <a:gd name="connsiteX214" fmla="*/ 2395915 w 2565724"/>
                    <a:gd name="connsiteY214" fmla="*/ 1342700 h 2275050"/>
                    <a:gd name="connsiteX215" fmla="*/ 2363764 w 2565724"/>
                    <a:gd name="connsiteY215" fmla="*/ 1374850 h 2275050"/>
                    <a:gd name="connsiteX216" fmla="*/ 2339651 w 2565724"/>
                    <a:gd name="connsiteY216" fmla="*/ 1407000 h 2275050"/>
                    <a:gd name="connsiteX217" fmla="*/ 2323575 w 2565724"/>
                    <a:gd name="connsiteY217" fmla="*/ 1431112 h 2275050"/>
                    <a:gd name="connsiteX218" fmla="*/ 2299462 w 2565724"/>
                    <a:gd name="connsiteY218" fmla="*/ 1439150 h 2275050"/>
                    <a:gd name="connsiteX219" fmla="*/ 2307500 w 2565724"/>
                    <a:gd name="connsiteY219" fmla="*/ 1463262 h 2275050"/>
                    <a:gd name="connsiteX220" fmla="*/ 2331613 w 2565724"/>
                    <a:gd name="connsiteY220" fmla="*/ 1487375 h 2275050"/>
                    <a:gd name="connsiteX221" fmla="*/ 2315537 w 2565724"/>
                    <a:gd name="connsiteY221" fmla="*/ 1511487 h 2275050"/>
                    <a:gd name="connsiteX222" fmla="*/ 2363764 w 2565724"/>
                    <a:gd name="connsiteY222" fmla="*/ 1527562 h 2275050"/>
                    <a:gd name="connsiteX223" fmla="*/ 2347689 w 2565724"/>
                    <a:gd name="connsiteY223" fmla="*/ 1551675 h 2275050"/>
                    <a:gd name="connsiteX224" fmla="*/ 2379840 w 2565724"/>
                    <a:gd name="connsiteY224" fmla="*/ 1624012 h 2275050"/>
                    <a:gd name="connsiteX225" fmla="*/ 2339651 w 2565724"/>
                    <a:gd name="connsiteY225" fmla="*/ 1632050 h 2275050"/>
                    <a:gd name="connsiteX226" fmla="*/ 2363764 w 2565724"/>
                    <a:gd name="connsiteY226" fmla="*/ 1648125 h 2275050"/>
                    <a:gd name="connsiteX227" fmla="*/ 2267311 w 2565724"/>
                    <a:gd name="connsiteY227" fmla="*/ 1640087 h 2275050"/>
                    <a:gd name="connsiteX228" fmla="*/ 2283386 w 2565724"/>
                    <a:gd name="connsiteY228" fmla="*/ 1615975 h 2275050"/>
                    <a:gd name="connsiteX229" fmla="*/ 2355726 w 2565724"/>
                    <a:gd name="connsiteY229" fmla="*/ 1664200 h 2275050"/>
                    <a:gd name="connsiteX230" fmla="*/ 2371802 w 2565724"/>
                    <a:gd name="connsiteY230" fmla="*/ 1688312 h 2275050"/>
                    <a:gd name="connsiteX231" fmla="*/ 2323575 w 2565724"/>
                    <a:gd name="connsiteY231" fmla="*/ 1680275 h 2275050"/>
                    <a:gd name="connsiteX232" fmla="*/ 2283386 w 2565724"/>
                    <a:gd name="connsiteY232" fmla="*/ 1728500 h 2275050"/>
                    <a:gd name="connsiteX233" fmla="*/ 2259273 w 2565724"/>
                    <a:gd name="connsiteY233" fmla="*/ 1760650 h 2275050"/>
                    <a:gd name="connsiteX234" fmla="*/ 2178895 w 2565724"/>
                    <a:gd name="connsiteY234" fmla="*/ 1784762 h 2275050"/>
                    <a:gd name="connsiteX235" fmla="*/ 2050290 w 2565724"/>
                    <a:gd name="connsiteY235" fmla="*/ 1784762 h 2275050"/>
                    <a:gd name="connsiteX236" fmla="*/ 2010101 w 2565724"/>
                    <a:gd name="connsiteY236" fmla="*/ 1760650 h 2275050"/>
                    <a:gd name="connsiteX237" fmla="*/ 1953837 w 2565724"/>
                    <a:gd name="connsiteY237" fmla="*/ 1736537 h 2275050"/>
                    <a:gd name="connsiteX238" fmla="*/ 1929723 w 2565724"/>
                    <a:gd name="connsiteY238" fmla="*/ 1712425 h 2275050"/>
                    <a:gd name="connsiteX239" fmla="*/ 1921685 w 2565724"/>
                    <a:gd name="connsiteY239" fmla="*/ 1680275 h 2275050"/>
                    <a:gd name="connsiteX240" fmla="*/ 1913648 w 2565724"/>
                    <a:gd name="connsiteY240" fmla="*/ 1656162 h 2275050"/>
                    <a:gd name="connsiteX241" fmla="*/ 1857383 w 2565724"/>
                    <a:gd name="connsiteY241" fmla="*/ 1688312 h 2275050"/>
                    <a:gd name="connsiteX242" fmla="*/ 1833270 w 2565724"/>
                    <a:gd name="connsiteY242" fmla="*/ 1720462 h 2275050"/>
                    <a:gd name="connsiteX243" fmla="*/ 1809156 w 2565724"/>
                    <a:gd name="connsiteY243" fmla="*/ 1680275 h 2275050"/>
                    <a:gd name="connsiteX244" fmla="*/ 1801118 w 2565724"/>
                    <a:gd name="connsiteY244" fmla="*/ 1632050 h 2275050"/>
                    <a:gd name="connsiteX245" fmla="*/ 1760929 w 2565724"/>
                    <a:gd name="connsiteY245" fmla="*/ 1640087 h 2275050"/>
                    <a:gd name="connsiteX246" fmla="*/ 1728778 w 2565724"/>
                    <a:gd name="connsiteY246" fmla="*/ 1664200 h 2275050"/>
                    <a:gd name="connsiteX247" fmla="*/ 1704665 w 2565724"/>
                    <a:gd name="connsiteY247" fmla="*/ 1688312 h 2275050"/>
                    <a:gd name="connsiteX248" fmla="*/ 1712703 w 2565724"/>
                    <a:gd name="connsiteY248" fmla="*/ 1656162 h 2275050"/>
                    <a:gd name="connsiteX249" fmla="*/ 1672514 w 2565724"/>
                    <a:gd name="connsiteY249" fmla="*/ 1672237 h 2275050"/>
                    <a:gd name="connsiteX250" fmla="*/ 1624287 w 2565724"/>
                    <a:gd name="connsiteY250" fmla="*/ 1688312 h 2275050"/>
                    <a:gd name="connsiteX251" fmla="*/ 1576060 w 2565724"/>
                    <a:gd name="connsiteY251" fmla="*/ 1728500 h 2275050"/>
                    <a:gd name="connsiteX252" fmla="*/ 1568022 w 2565724"/>
                    <a:gd name="connsiteY252" fmla="*/ 1704387 h 2275050"/>
                    <a:gd name="connsiteX253" fmla="*/ 1576060 w 2565724"/>
                    <a:gd name="connsiteY253" fmla="*/ 1680275 h 2275050"/>
                    <a:gd name="connsiteX254" fmla="*/ 1463531 w 2565724"/>
                    <a:gd name="connsiteY254" fmla="*/ 1736537 h 2275050"/>
                    <a:gd name="connsiteX255" fmla="*/ 1447455 w 2565724"/>
                    <a:gd name="connsiteY255" fmla="*/ 1760650 h 2275050"/>
                    <a:gd name="connsiteX256" fmla="*/ 1471569 w 2565724"/>
                    <a:gd name="connsiteY256" fmla="*/ 1752612 h 2275050"/>
                    <a:gd name="connsiteX257" fmla="*/ 1439417 w 2565724"/>
                    <a:gd name="connsiteY257" fmla="*/ 1776725 h 2275050"/>
                    <a:gd name="connsiteX258" fmla="*/ 1399228 w 2565724"/>
                    <a:gd name="connsiteY258" fmla="*/ 1824950 h 2275050"/>
                    <a:gd name="connsiteX259" fmla="*/ 1383153 w 2565724"/>
                    <a:gd name="connsiteY259" fmla="*/ 1849062 h 2275050"/>
                    <a:gd name="connsiteX260" fmla="*/ 1351002 w 2565724"/>
                    <a:gd name="connsiteY260" fmla="*/ 1945512 h 2275050"/>
                    <a:gd name="connsiteX261" fmla="*/ 1318851 w 2565724"/>
                    <a:gd name="connsiteY261" fmla="*/ 1961587 h 2275050"/>
                    <a:gd name="connsiteX262" fmla="*/ 1302775 w 2565724"/>
                    <a:gd name="connsiteY262" fmla="*/ 1985700 h 2275050"/>
                    <a:gd name="connsiteX263" fmla="*/ 1278662 w 2565724"/>
                    <a:gd name="connsiteY263" fmla="*/ 2017850 h 2275050"/>
                    <a:gd name="connsiteX264" fmla="*/ 1286699 w 2565724"/>
                    <a:gd name="connsiteY264" fmla="*/ 2050000 h 2275050"/>
                    <a:gd name="connsiteX265" fmla="*/ 1359040 w 2565724"/>
                    <a:gd name="connsiteY265" fmla="*/ 2066075 h 2275050"/>
                    <a:gd name="connsiteX266" fmla="*/ 1310813 w 2565724"/>
                    <a:gd name="connsiteY266" fmla="*/ 2106262 h 2275050"/>
                    <a:gd name="connsiteX267" fmla="*/ 1302775 w 2565724"/>
                    <a:gd name="connsiteY267" fmla="*/ 2130375 h 2275050"/>
                    <a:gd name="connsiteX268" fmla="*/ 1302775 w 2565724"/>
                    <a:gd name="connsiteY268" fmla="*/ 2130375 h 2275050"/>
                    <a:gd name="connsiteX269" fmla="*/ 989301 w 2565724"/>
                    <a:gd name="connsiteY269" fmla="*/ 2130375 h 2275050"/>
                    <a:gd name="connsiteX270" fmla="*/ 1375115 w 2565724"/>
                    <a:gd name="connsiteY270" fmla="*/ 2050000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61641 w 2565724"/>
                    <a:gd name="connsiteY16" fmla="*/ 2178600 h 2275050"/>
                    <a:gd name="connsiteX17" fmla="*/ 1053603 w 2565724"/>
                    <a:gd name="connsiteY17" fmla="*/ 2202713 h 2275050"/>
                    <a:gd name="connsiteX18" fmla="*/ 1021452 w 2565724"/>
                    <a:gd name="connsiteY18" fmla="*/ 2106262 h 2275050"/>
                    <a:gd name="connsiteX19" fmla="*/ 1005376 w 2565724"/>
                    <a:gd name="connsiteY19" fmla="*/ 2146450 h 2275050"/>
                    <a:gd name="connsiteX20" fmla="*/ 989301 w 2565724"/>
                    <a:gd name="connsiteY20" fmla="*/ 2106262 h 2275050"/>
                    <a:gd name="connsiteX21" fmla="*/ 981263 w 2565724"/>
                    <a:gd name="connsiteY21" fmla="*/ 2082150 h 2275050"/>
                    <a:gd name="connsiteX22" fmla="*/ 965187 w 2565724"/>
                    <a:gd name="connsiteY22" fmla="*/ 2106262 h 2275050"/>
                    <a:gd name="connsiteX23" fmla="*/ 949112 w 2565724"/>
                    <a:gd name="connsiteY23" fmla="*/ 2146450 h 2275050"/>
                    <a:gd name="connsiteX24" fmla="*/ 933036 w 2565724"/>
                    <a:gd name="connsiteY24" fmla="*/ 2170563 h 2275050"/>
                    <a:gd name="connsiteX25" fmla="*/ 908923 w 2565724"/>
                    <a:gd name="connsiteY25" fmla="*/ 2218788 h 2275050"/>
                    <a:gd name="connsiteX26" fmla="*/ 884809 w 2565724"/>
                    <a:gd name="connsiteY26" fmla="*/ 2226825 h 2275050"/>
                    <a:gd name="connsiteX27" fmla="*/ 860696 w 2565724"/>
                    <a:gd name="connsiteY27" fmla="*/ 2242900 h 2275050"/>
                    <a:gd name="connsiteX28" fmla="*/ 836583 w 2565724"/>
                    <a:gd name="connsiteY28" fmla="*/ 2234863 h 2275050"/>
                    <a:gd name="connsiteX29" fmla="*/ 812469 w 2565724"/>
                    <a:gd name="connsiteY29" fmla="*/ 2258975 h 2275050"/>
                    <a:gd name="connsiteX30" fmla="*/ 804431 w 2565724"/>
                    <a:gd name="connsiteY30" fmla="*/ 2218788 h 2275050"/>
                    <a:gd name="connsiteX31" fmla="*/ 788356 w 2565724"/>
                    <a:gd name="connsiteY31" fmla="*/ 2242900 h 2275050"/>
                    <a:gd name="connsiteX32" fmla="*/ 780318 w 2565724"/>
                    <a:gd name="connsiteY32" fmla="*/ 2218788 h 2275050"/>
                    <a:gd name="connsiteX33" fmla="*/ 748167 w 2565724"/>
                    <a:gd name="connsiteY33" fmla="*/ 2170563 h 2275050"/>
                    <a:gd name="connsiteX34" fmla="*/ 732091 w 2565724"/>
                    <a:gd name="connsiteY34" fmla="*/ 2202713 h 2275050"/>
                    <a:gd name="connsiteX35" fmla="*/ 716016 w 2565724"/>
                    <a:gd name="connsiteY35" fmla="*/ 2178600 h 2275050"/>
                    <a:gd name="connsiteX36" fmla="*/ 691902 w 2565724"/>
                    <a:gd name="connsiteY36" fmla="*/ 2210750 h 2275050"/>
                    <a:gd name="connsiteX37" fmla="*/ 683864 w 2565724"/>
                    <a:gd name="connsiteY37" fmla="*/ 2242900 h 2275050"/>
                    <a:gd name="connsiteX38" fmla="*/ 659751 w 2565724"/>
                    <a:gd name="connsiteY38" fmla="*/ 2170563 h 2275050"/>
                    <a:gd name="connsiteX39" fmla="*/ 635638 w 2565724"/>
                    <a:gd name="connsiteY39" fmla="*/ 2210750 h 2275050"/>
                    <a:gd name="connsiteX40" fmla="*/ 611524 w 2565724"/>
                    <a:gd name="connsiteY40" fmla="*/ 2178600 h 2275050"/>
                    <a:gd name="connsiteX41" fmla="*/ 603486 w 2565724"/>
                    <a:gd name="connsiteY41" fmla="*/ 2138412 h 2275050"/>
                    <a:gd name="connsiteX42" fmla="*/ 587411 w 2565724"/>
                    <a:gd name="connsiteY42" fmla="*/ 2186638 h 2275050"/>
                    <a:gd name="connsiteX43" fmla="*/ 571335 w 2565724"/>
                    <a:gd name="connsiteY43" fmla="*/ 2122337 h 2275050"/>
                    <a:gd name="connsiteX44" fmla="*/ 539184 w 2565724"/>
                    <a:gd name="connsiteY44" fmla="*/ 2138412 h 2275050"/>
                    <a:gd name="connsiteX45" fmla="*/ 523109 w 2565724"/>
                    <a:gd name="connsiteY45" fmla="*/ 2162525 h 2275050"/>
                    <a:gd name="connsiteX46" fmla="*/ 482920 w 2565724"/>
                    <a:gd name="connsiteY46" fmla="*/ 2178600 h 2275050"/>
                    <a:gd name="connsiteX47" fmla="*/ 458806 w 2565724"/>
                    <a:gd name="connsiteY47" fmla="*/ 2170563 h 2275050"/>
                    <a:gd name="connsiteX48" fmla="*/ 442731 w 2565724"/>
                    <a:gd name="connsiteY48" fmla="*/ 2146450 h 2275050"/>
                    <a:gd name="connsiteX49" fmla="*/ 418617 w 2565724"/>
                    <a:gd name="connsiteY49" fmla="*/ 2154488 h 2275050"/>
                    <a:gd name="connsiteX50" fmla="*/ 394504 w 2565724"/>
                    <a:gd name="connsiteY50" fmla="*/ 2138412 h 2275050"/>
                    <a:gd name="connsiteX51" fmla="*/ 378428 w 2565724"/>
                    <a:gd name="connsiteY51" fmla="*/ 2130375 h 2275050"/>
                    <a:gd name="connsiteX52" fmla="*/ 338239 w 2565724"/>
                    <a:gd name="connsiteY52" fmla="*/ 2098225 h 2275050"/>
                    <a:gd name="connsiteX53" fmla="*/ 314126 w 2565724"/>
                    <a:gd name="connsiteY53" fmla="*/ 2066075 h 2275050"/>
                    <a:gd name="connsiteX54" fmla="*/ 290012 w 2565724"/>
                    <a:gd name="connsiteY54" fmla="*/ 2050000 h 2275050"/>
                    <a:gd name="connsiteX55" fmla="*/ 233748 w 2565724"/>
                    <a:gd name="connsiteY55" fmla="*/ 2017850 h 2275050"/>
                    <a:gd name="connsiteX56" fmla="*/ 193559 w 2565724"/>
                    <a:gd name="connsiteY56" fmla="*/ 2033925 h 2275050"/>
                    <a:gd name="connsiteX57" fmla="*/ 169445 w 2565724"/>
                    <a:gd name="connsiteY57" fmla="*/ 2058037 h 2275050"/>
                    <a:gd name="connsiteX58" fmla="*/ 161408 w 2565724"/>
                    <a:gd name="connsiteY58" fmla="*/ 2025887 h 2275050"/>
                    <a:gd name="connsiteX59" fmla="*/ 145332 w 2565724"/>
                    <a:gd name="connsiteY59" fmla="*/ 2001775 h 2275050"/>
                    <a:gd name="connsiteX60" fmla="*/ 137294 w 2565724"/>
                    <a:gd name="connsiteY60" fmla="*/ 1977662 h 2275050"/>
                    <a:gd name="connsiteX61" fmla="*/ 113181 w 2565724"/>
                    <a:gd name="connsiteY61" fmla="*/ 1961587 h 2275050"/>
                    <a:gd name="connsiteX62" fmla="*/ 121219 w 2565724"/>
                    <a:gd name="connsiteY62" fmla="*/ 1905325 h 2275050"/>
                    <a:gd name="connsiteX63" fmla="*/ 89067 w 2565724"/>
                    <a:gd name="connsiteY63" fmla="*/ 1897287 h 2275050"/>
                    <a:gd name="connsiteX64" fmla="*/ 48878 w 2565724"/>
                    <a:gd name="connsiteY64" fmla="*/ 1889250 h 2275050"/>
                    <a:gd name="connsiteX65" fmla="*/ 40841 w 2565724"/>
                    <a:gd name="connsiteY65" fmla="*/ 1841025 h 2275050"/>
                    <a:gd name="connsiteX66" fmla="*/ 72992 w 2565724"/>
                    <a:gd name="connsiteY66" fmla="*/ 1808875 h 2275050"/>
                    <a:gd name="connsiteX67" fmla="*/ 121219 w 2565724"/>
                    <a:gd name="connsiteY67" fmla="*/ 1824950 h 2275050"/>
                    <a:gd name="connsiteX68" fmla="*/ 169445 w 2565724"/>
                    <a:gd name="connsiteY68" fmla="*/ 1832987 h 2275050"/>
                    <a:gd name="connsiteX69" fmla="*/ 201597 w 2565724"/>
                    <a:gd name="connsiteY69" fmla="*/ 1841025 h 2275050"/>
                    <a:gd name="connsiteX70" fmla="*/ 177483 w 2565724"/>
                    <a:gd name="connsiteY70" fmla="*/ 1832987 h 2275050"/>
                    <a:gd name="connsiteX71" fmla="*/ 161408 w 2565724"/>
                    <a:gd name="connsiteY71" fmla="*/ 1808875 h 2275050"/>
                    <a:gd name="connsiteX72" fmla="*/ 153370 w 2565724"/>
                    <a:gd name="connsiteY72" fmla="*/ 1736537 h 2275050"/>
                    <a:gd name="connsiteX73" fmla="*/ 145332 w 2565724"/>
                    <a:gd name="connsiteY73" fmla="*/ 1712425 h 2275050"/>
                    <a:gd name="connsiteX74" fmla="*/ 177483 w 2565724"/>
                    <a:gd name="connsiteY74" fmla="*/ 1656162 h 2275050"/>
                    <a:gd name="connsiteX75" fmla="*/ 185521 w 2565724"/>
                    <a:gd name="connsiteY75" fmla="*/ 1632050 h 2275050"/>
                    <a:gd name="connsiteX76" fmla="*/ 201597 w 2565724"/>
                    <a:gd name="connsiteY76" fmla="*/ 1599900 h 2275050"/>
                    <a:gd name="connsiteX77" fmla="*/ 257861 w 2565724"/>
                    <a:gd name="connsiteY77" fmla="*/ 1575787 h 2275050"/>
                    <a:gd name="connsiteX78" fmla="*/ 265899 w 2565724"/>
                    <a:gd name="connsiteY78" fmla="*/ 1551675 h 2275050"/>
                    <a:gd name="connsiteX79" fmla="*/ 257861 w 2565724"/>
                    <a:gd name="connsiteY79" fmla="*/ 1527562 h 2275050"/>
                    <a:gd name="connsiteX80" fmla="*/ 233748 w 2565724"/>
                    <a:gd name="connsiteY80" fmla="*/ 1519525 h 2275050"/>
                    <a:gd name="connsiteX81" fmla="*/ 225710 w 2565724"/>
                    <a:gd name="connsiteY81" fmla="*/ 1487375 h 2275050"/>
                    <a:gd name="connsiteX82" fmla="*/ 201597 w 2565724"/>
                    <a:gd name="connsiteY82" fmla="*/ 1439150 h 2275050"/>
                    <a:gd name="connsiteX83" fmla="*/ 225710 w 2565724"/>
                    <a:gd name="connsiteY83" fmla="*/ 1431112 h 2275050"/>
                    <a:gd name="connsiteX84" fmla="*/ 185521 w 2565724"/>
                    <a:gd name="connsiteY84" fmla="*/ 1390925 h 2275050"/>
                    <a:gd name="connsiteX85" fmla="*/ 177483 w 2565724"/>
                    <a:gd name="connsiteY85" fmla="*/ 1366812 h 2275050"/>
                    <a:gd name="connsiteX86" fmla="*/ 153370 w 2565724"/>
                    <a:gd name="connsiteY86" fmla="*/ 1350737 h 2275050"/>
                    <a:gd name="connsiteX87" fmla="*/ 129256 w 2565724"/>
                    <a:gd name="connsiteY87" fmla="*/ 1326625 h 2275050"/>
                    <a:gd name="connsiteX88" fmla="*/ 113181 w 2565724"/>
                    <a:gd name="connsiteY88" fmla="*/ 1294475 h 2275050"/>
                    <a:gd name="connsiteX89" fmla="*/ 81030 w 2565724"/>
                    <a:gd name="connsiteY89" fmla="*/ 1278400 h 2275050"/>
                    <a:gd name="connsiteX90" fmla="*/ 129256 w 2565724"/>
                    <a:gd name="connsiteY90" fmla="*/ 1238212 h 2275050"/>
                    <a:gd name="connsiteX91" fmla="*/ 121219 w 2565724"/>
                    <a:gd name="connsiteY91" fmla="*/ 1198025 h 2275050"/>
                    <a:gd name="connsiteX92" fmla="*/ 121219 w 2565724"/>
                    <a:gd name="connsiteY92" fmla="*/ 1133725 h 2275050"/>
                    <a:gd name="connsiteX93" fmla="*/ 72992 w 2565724"/>
                    <a:gd name="connsiteY93" fmla="*/ 1117650 h 2275050"/>
                    <a:gd name="connsiteX94" fmla="*/ 40841 w 2565724"/>
                    <a:gd name="connsiteY94" fmla="*/ 1085500 h 2275050"/>
                    <a:gd name="connsiteX95" fmla="*/ 8689 w 2565724"/>
                    <a:gd name="connsiteY95" fmla="*/ 1045312 h 2275050"/>
                    <a:gd name="connsiteX96" fmla="*/ 652 w 2565724"/>
                    <a:gd name="connsiteY96" fmla="*/ 1013162 h 2275050"/>
                    <a:gd name="connsiteX97" fmla="*/ 72992 w 2565724"/>
                    <a:gd name="connsiteY97" fmla="*/ 981012 h 2275050"/>
                    <a:gd name="connsiteX98" fmla="*/ 56916 w 2565724"/>
                    <a:gd name="connsiteY98" fmla="*/ 956899 h 2275050"/>
                    <a:gd name="connsiteX99" fmla="*/ 40841 w 2565724"/>
                    <a:gd name="connsiteY99" fmla="*/ 900637 h 2275050"/>
                    <a:gd name="connsiteX100" fmla="*/ 105143 w 2565724"/>
                    <a:gd name="connsiteY100" fmla="*/ 836337 h 2275050"/>
                    <a:gd name="connsiteX101" fmla="*/ 113181 w 2565724"/>
                    <a:gd name="connsiteY101" fmla="*/ 812224 h 2275050"/>
                    <a:gd name="connsiteX102" fmla="*/ 161408 w 2565724"/>
                    <a:gd name="connsiteY102" fmla="*/ 836337 h 2275050"/>
                    <a:gd name="connsiteX103" fmla="*/ 185521 w 2565724"/>
                    <a:gd name="connsiteY103" fmla="*/ 844374 h 2275050"/>
                    <a:gd name="connsiteX104" fmla="*/ 193559 w 2565724"/>
                    <a:gd name="connsiteY104" fmla="*/ 820262 h 2275050"/>
                    <a:gd name="connsiteX105" fmla="*/ 177483 w 2565724"/>
                    <a:gd name="connsiteY105" fmla="*/ 796149 h 2275050"/>
                    <a:gd name="connsiteX106" fmla="*/ 169445 w 2565724"/>
                    <a:gd name="connsiteY106" fmla="*/ 772037 h 2275050"/>
                    <a:gd name="connsiteX107" fmla="*/ 185521 w 2565724"/>
                    <a:gd name="connsiteY107" fmla="*/ 739887 h 2275050"/>
                    <a:gd name="connsiteX108" fmla="*/ 145332 w 2565724"/>
                    <a:gd name="connsiteY108" fmla="*/ 667549 h 2275050"/>
                    <a:gd name="connsiteX109" fmla="*/ 113181 w 2565724"/>
                    <a:gd name="connsiteY109" fmla="*/ 659512 h 2275050"/>
                    <a:gd name="connsiteX110" fmla="*/ 137294 w 2565724"/>
                    <a:gd name="connsiteY110" fmla="*/ 651474 h 2275050"/>
                    <a:gd name="connsiteX111" fmla="*/ 233748 w 2565724"/>
                    <a:gd name="connsiteY111" fmla="*/ 643437 h 2275050"/>
                    <a:gd name="connsiteX112" fmla="*/ 225710 w 2565724"/>
                    <a:gd name="connsiteY112" fmla="*/ 579137 h 2275050"/>
                    <a:gd name="connsiteX113" fmla="*/ 153370 w 2565724"/>
                    <a:gd name="connsiteY113" fmla="*/ 555024 h 2275050"/>
                    <a:gd name="connsiteX114" fmla="*/ 193559 w 2565724"/>
                    <a:gd name="connsiteY114" fmla="*/ 538949 h 2275050"/>
                    <a:gd name="connsiteX115" fmla="*/ 217672 w 2565724"/>
                    <a:gd name="connsiteY115" fmla="*/ 530912 h 2275050"/>
                    <a:gd name="connsiteX116" fmla="*/ 241786 w 2565724"/>
                    <a:gd name="connsiteY116" fmla="*/ 514837 h 2275050"/>
                    <a:gd name="connsiteX117" fmla="*/ 233748 w 2565724"/>
                    <a:gd name="connsiteY117" fmla="*/ 482687 h 2275050"/>
                    <a:gd name="connsiteX118" fmla="*/ 201597 w 2565724"/>
                    <a:gd name="connsiteY118" fmla="*/ 474649 h 2275050"/>
                    <a:gd name="connsiteX119" fmla="*/ 161408 w 2565724"/>
                    <a:gd name="connsiteY119" fmla="*/ 458574 h 2275050"/>
                    <a:gd name="connsiteX120" fmla="*/ 185521 w 2565724"/>
                    <a:gd name="connsiteY120" fmla="*/ 434462 h 2275050"/>
                    <a:gd name="connsiteX121" fmla="*/ 257861 w 2565724"/>
                    <a:gd name="connsiteY121" fmla="*/ 434462 h 2275050"/>
                    <a:gd name="connsiteX122" fmla="*/ 306088 w 2565724"/>
                    <a:gd name="connsiteY122" fmla="*/ 426424 h 2275050"/>
                    <a:gd name="connsiteX123" fmla="*/ 298050 w 2565724"/>
                    <a:gd name="connsiteY123" fmla="*/ 402312 h 2275050"/>
                    <a:gd name="connsiteX124" fmla="*/ 306088 w 2565724"/>
                    <a:gd name="connsiteY124" fmla="*/ 354087 h 2275050"/>
                    <a:gd name="connsiteX125" fmla="*/ 314126 w 2565724"/>
                    <a:gd name="connsiteY125" fmla="*/ 297824 h 2275050"/>
                    <a:gd name="connsiteX126" fmla="*/ 322164 w 2565724"/>
                    <a:gd name="connsiteY126" fmla="*/ 273712 h 2275050"/>
                    <a:gd name="connsiteX127" fmla="*/ 346277 w 2565724"/>
                    <a:gd name="connsiteY127" fmla="*/ 265674 h 2275050"/>
                    <a:gd name="connsiteX128" fmla="*/ 354315 w 2565724"/>
                    <a:gd name="connsiteY128" fmla="*/ 321937 h 2275050"/>
                    <a:gd name="connsiteX129" fmla="*/ 386466 w 2565724"/>
                    <a:gd name="connsiteY129" fmla="*/ 273712 h 2275050"/>
                    <a:gd name="connsiteX130" fmla="*/ 410579 w 2565724"/>
                    <a:gd name="connsiteY130" fmla="*/ 281749 h 2275050"/>
                    <a:gd name="connsiteX131" fmla="*/ 482920 w 2565724"/>
                    <a:gd name="connsiteY131" fmla="*/ 233524 h 2275050"/>
                    <a:gd name="connsiteX132" fmla="*/ 507033 w 2565724"/>
                    <a:gd name="connsiteY132" fmla="*/ 257637 h 2275050"/>
                    <a:gd name="connsiteX133" fmla="*/ 515071 w 2565724"/>
                    <a:gd name="connsiteY133" fmla="*/ 297824 h 2275050"/>
                    <a:gd name="connsiteX134" fmla="*/ 539184 w 2565724"/>
                    <a:gd name="connsiteY134" fmla="*/ 289787 h 2275050"/>
                    <a:gd name="connsiteX135" fmla="*/ 571335 w 2565724"/>
                    <a:gd name="connsiteY135" fmla="*/ 273712 h 2275050"/>
                    <a:gd name="connsiteX136" fmla="*/ 587411 w 2565724"/>
                    <a:gd name="connsiteY136" fmla="*/ 249599 h 2275050"/>
                    <a:gd name="connsiteX137" fmla="*/ 619562 w 2565724"/>
                    <a:gd name="connsiteY137" fmla="*/ 241562 h 2275050"/>
                    <a:gd name="connsiteX138" fmla="*/ 643675 w 2565724"/>
                    <a:gd name="connsiteY138" fmla="*/ 233524 h 2275050"/>
                    <a:gd name="connsiteX139" fmla="*/ 651713 w 2565724"/>
                    <a:gd name="connsiteY139" fmla="*/ 257637 h 2275050"/>
                    <a:gd name="connsiteX140" fmla="*/ 716016 w 2565724"/>
                    <a:gd name="connsiteY140" fmla="*/ 217449 h 2275050"/>
                    <a:gd name="connsiteX141" fmla="*/ 740129 w 2565724"/>
                    <a:gd name="connsiteY141" fmla="*/ 193337 h 2275050"/>
                    <a:gd name="connsiteX142" fmla="*/ 812469 w 2565724"/>
                    <a:gd name="connsiteY142" fmla="*/ 153149 h 2275050"/>
                    <a:gd name="connsiteX143" fmla="*/ 892847 w 2565724"/>
                    <a:gd name="connsiteY143" fmla="*/ 96887 h 2275050"/>
                    <a:gd name="connsiteX144" fmla="*/ 892847 w 2565724"/>
                    <a:gd name="connsiteY144" fmla="*/ 129037 h 2275050"/>
                    <a:gd name="connsiteX145" fmla="*/ 924998 w 2565724"/>
                    <a:gd name="connsiteY145" fmla="*/ 145112 h 2275050"/>
                    <a:gd name="connsiteX146" fmla="*/ 973225 w 2565724"/>
                    <a:gd name="connsiteY146" fmla="*/ 137074 h 2275050"/>
                    <a:gd name="connsiteX147" fmla="*/ 1005376 w 2565724"/>
                    <a:gd name="connsiteY147" fmla="*/ 169224 h 2275050"/>
                    <a:gd name="connsiteX148" fmla="*/ 1021452 w 2565724"/>
                    <a:gd name="connsiteY148" fmla="*/ 193337 h 2275050"/>
                    <a:gd name="connsiteX149" fmla="*/ 1077717 w 2565724"/>
                    <a:gd name="connsiteY149" fmla="*/ 153149 h 2275050"/>
                    <a:gd name="connsiteX150" fmla="*/ 1085754 w 2565724"/>
                    <a:gd name="connsiteY150" fmla="*/ 177262 h 2275050"/>
                    <a:gd name="connsiteX151" fmla="*/ 1125943 w 2565724"/>
                    <a:gd name="connsiteY151" fmla="*/ 129037 h 2275050"/>
                    <a:gd name="connsiteX152" fmla="*/ 1125943 w 2565724"/>
                    <a:gd name="connsiteY152" fmla="*/ 80812 h 2275050"/>
                    <a:gd name="connsiteX153" fmla="*/ 1150057 w 2565724"/>
                    <a:gd name="connsiteY153" fmla="*/ 88849 h 2275050"/>
                    <a:gd name="connsiteX154" fmla="*/ 1174170 w 2565724"/>
                    <a:gd name="connsiteY154" fmla="*/ 72774 h 2275050"/>
                    <a:gd name="connsiteX155" fmla="*/ 1246510 w 2565724"/>
                    <a:gd name="connsiteY155" fmla="*/ 48662 h 2275050"/>
                    <a:gd name="connsiteX156" fmla="*/ 1310813 w 2565724"/>
                    <a:gd name="connsiteY156" fmla="*/ 16512 h 2275050"/>
                    <a:gd name="connsiteX157" fmla="*/ 1342964 w 2565724"/>
                    <a:gd name="connsiteY157" fmla="*/ 24549 h 2275050"/>
                    <a:gd name="connsiteX158" fmla="*/ 1391191 w 2565724"/>
                    <a:gd name="connsiteY158" fmla="*/ 56699 h 2275050"/>
                    <a:gd name="connsiteX159" fmla="*/ 1463531 w 2565724"/>
                    <a:gd name="connsiteY159" fmla="*/ 72774 h 2275050"/>
                    <a:gd name="connsiteX160" fmla="*/ 1487644 w 2565724"/>
                    <a:gd name="connsiteY160" fmla="*/ 64737 h 2275050"/>
                    <a:gd name="connsiteX161" fmla="*/ 1495682 w 2565724"/>
                    <a:gd name="connsiteY161" fmla="*/ 104924 h 2275050"/>
                    <a:gd name="connsiteX162" fmla="*/ 1503720 w 2565724"/>
                    <a:gd name="connsiteY162" fmla="*/ 129037 h 2275050"/>
                    <a:gd name="connsiteX163" fmla="*/ 1584098 w 2565724"/>
                    <a:gd name="connsiteY163" fmla="*/ 137074 h 2275050"/>
                    <a:gd name="connsiteX164" fmla="*/ 1559984 w 2565724"/>
                    <a:gd name="connsiteY164" fmla="*/ 169224 h 2275050"/>
                    <a:gd name="connsiteX165" fmla="*/ 1624287 w 2565724"/>
                    <a:gd name="connsiteY165" fmla="*/ 185299 h 2275050"/>
                    <a:gd name="connsiteX166" fmla="*/ 1608211 w 2565724"/>
                    <a:gd name="connsiteY166" fmla="*/ 225487 h 2275050"/>
                    <a:gd name="connsiteX167" fmla="*/ 1688589 w 2565724"/>
                    <a:gd name="connsiteY167" fmla="*/ 225487 h 2275050"/>
                    <a:gd name="connsiteX168" fmla="*/ 1720740 w 2565724"/>
                    <a:gd name="connsiteY168" fmla="*/ 233524 h 2275050"/>
                    <a:gd name="connsiteX169" fmla="*/ 1760929 w 2565724"/>
                    <a:gd name="connsiteY169" fmla="*/ 241562 h 2275050"/>
                    <a:gd name="connsiteX170" fmla="*/ 1768967 w 2565724"/>
                    <a:gd name="connsiteY170" fmla="*/ 265674 h 2275050"/>
                    <a:gd name="connsiteX171" fmla="*/ 1889534 w 2565724"/>
                    <a:gd name="connsiteY171" fmla="*/ 273712 h 2275050"/>
                    <a:gd name="connsiteX172" fmla="*/ 1881496 w 2565724"/>
                    <a:gd name="connsiteY172" fmla="*/ 297824 h 2275050"/>
                    <a:gd name="connsiteX173" fmla="*/ 1937761 w 2565724"/>
                    <a:gd name="connsiteY173" fmla="*/ 313899 h 2275050"/>
                    <a:gd name="connsiteX174" fmla="*/ 1913648 w 2565724"/>
                    <a:gd name="connsiteY174" fmla="*/ 321937 h 2275050"/>
                    <a:gd name="connsiteX175" fmla="*/ 1937761 w 2565724"/>
                    <a:gd name="connsiteY175" fmla="*/ 338012 h 2275050"/>
                    <a:gd name="connsiteX176" fmla="*/ 2010101 w 2565724"/>
                    <a:gd name="connsiteY176" fmla="*/ 354087 h 2275050"/>
                    <a:gd name="connsiteX177" fmla="*/ 1994026 w 2565724"/>
                    <a:gd name="connsiteY177" fmla="*/ 418387 h 2275050"/>
                    <a:gd name="connsiteX178" fmla="*/ 2026177 w 2565724"/>
                    <a:gd name="connsiteY178" fmla="*/ 426424 h 2275050"/>
                    <a:gd name="connsiteX179" fmla="*/ 2082441 w 2565724"/>
                    <a:gd name="connsiteY179" fmla="*/ 418387 h 2275050"/>
                    <a:gd name="connsiteX180" fmla="*/ 2066366 w 2565724"/>
                    <a:gd name="connsiteY180" fmla="*/ 442499 h 2275050"/>
                    <a:gd name="connsiteX181" fmla="*/ 2058328 w 2565724"/>
                    <a:gd name="connsiteY181" fmla="*/ 474649 h 2275050"/>
                    <a:gd name="connsiteX182" fmla="*/ 2034215 w 2565724"/>
                    <a:gd name="connsiteY182" fmla="*/ 498762 h 2275050"/>
                    <a:gd name="connsiteX183" fmla="*/ 2018139 w 2565724"/>
                    <a:gd name="connsiteY183" fmla="*/ 522874 h 2275050"/>
                    <a:gd name="connsiteX184" fmla="*/ 2058328 w 2565724"/>
                    <a:gd name="connsiteY184" fmla="*/ 538949 h 2275050"/>
                    <a:gd name="connsiteX185" fmla="*/ 2106555 w 2565724"/>
                    <a:gd name="connsiteY185" fmla="*/ 555024 h 2275050"/>
                    <a:gd name="connsiteX186" fmla="*/ 2018139 w 2565724"/>
                    <a:gd name="connsiteY186" fmla="*/ 651474 h 2275050"/>
                    <a:gd name="connsiteX187" fmla="*/ 2010101 w 2565724"/>
                    <a:gd name="connsiteY187" fmla="*/ 675587 h 2275050"/>
                    <a:gd name="connsiteX188" fmla="*/ 2074404 w 2565724"/>
                    <a:gd name="connsiteY188" fmla="*/ 667549 h 2275050"/>
                    <a:gd name="connsiteX189" fmla="*/ 2154782 w 2565724"/>
                    <a:gd name="connsiteY189" fmla="*/ 683624 h 2275050"/>
                    <a:gd name="connsiteX190" fmla="*/ 2235159 w 2565724"/>
                    <a:gd name="connsiteY190" fmla="*/ 691662 h 2275050"/>
                    <a:gd name="connsiteX191" fmla="*/ 2259273 w 2565724"/>
                    <a:gd name="connsiteY191" fmla="*/ 707737 h 2275050"/>
                    <a:gd name="connsiteX192" fmla="*/ 2323575 w 2565724"/>
                    <a:gd name="connsiteY192" fmla="*/ 715774 h 2275050"/>
                    <a:gd name="connsiteX193" fmla="*/ 2339651 w 2565724"/>
                    <a:gd name="connsiteY193" fmla="*/ 739887 h 2275050"/>
                    <a:gd name="connsiteX194" fmla="*/ 2371802 w 2565724"/>
                    <a:gd name="connsiteY194" fmla="*/ 747924 h 2275050"/>
                    <a:gd name="connsiteX195" fmla="*/ 2395915 w 2565724"/>
                    <a:gd name="connsiteY195" fmla="*/ 755962 h 2275050"/>
                    <a:gd name="connsiteX196" fmla="*/ 2403953 w 2565724"/>
                    <a:gd name="connsiteY196" fmla="*/ 812224 h 2275050"/>
                    <a:gd name="connsiteX197" fmla="*/ 2428067 w 2565724"/>
                    <a:gd name="connsiteY197" fmla="*/ 820262 h 2275050"/>
                    <a:gd name="connsiteX198" fmla="*/ 2436104 w 2565724"/>
                    <a:gd name="connsiteY198" fmla="*/ 844374 h 2275050"/>
                    <a:gd name="connsiteX199" fmla="*/ 2403953 w 2565724"/>
                    <a:gd name="connsiteY199" fmla="*/ 900637 h 2275050"/>
                    <a:gd name="connsiteX200" fmla="*/ 2460218 w 2565724"/>
                    <a:gd name="connsiteY200" fmla="*/ 916712 h 2275050"/>
                    <a:gd name="connsiteX201" fmla="*/ 2484331 w 2565724"/>
                    <a:gd name="connsiteY201" fmla="*/ 924749 h 2275050"/>
                    <a:gd name="connsiteX202" fmla="*/ 2524520 w 2565724"/>
                    <a:gd name="connsiteY202" fmla="*/ 981012 h 2275050"/>
                    <a:gd name="connsiteX203" fmla="*/ 2540596 w 2565724"/>
                    <a:gd name="connsiteY203" fmla="*/ 1069425 h 2275050"/>
                    <a:gd name="connsiteX204" fmla="*/ 2516482 w 2565724"/>
                    <a:gd name="connsiteY204" fmla="*/ 1085500 h 2275050"/>
                    <a:gd name="connsiteX205" fmla="*/ 2524520 w 2565724"/>
                    <a:gd name="connsiteY205" fmla="*/ 1109612 h 2275050"/>
                    <a:gd name="connsiteX206" fmla="*/ 2564709 w 2565724"/>
                    <a:gd name="connsiteY206" fmla="*/ 1117650 h 2275050"/>
                    <a:gd name="connsiteX207" fmla="*/ 2524520 w 2565724"/>
                    <a:gd name="connsiteY207" fmla="*/ 1157837 h 2275050"/>
                    <a:gd name="connsiteX208" fmla="*/ 2428067 w 2565724"/>
                    <a:gd name="connsiteY208" fmla="*/ 1165875 h 2275050"/>
                    <a:gd name="connsiteX209" fmla="*/ 2436104 w 2565724"/>
                    <a:gd name="connsiteY209" fmla="*/ 1238212 h 2275050"/>
                    <a:gd name="connsiteX210" fmla="*/ 2460218 w 2565724"/>
                    <a:gd name="connsiteY210" fmla="*/ 1254287 h 2275050"/>
                    <a:gd name="connsiteX211" fmla="*/ 2371802 w 2565724"/>
                    <a:gd name="connsiteY211" fmla="*/ 1262325 h 2275050"/>
                    <a:gd name="connsiteX212" fmla="*/ 2403953 w 2565724"/>
                    <a:gd name="connsiteY212" fmla="*/ 1302512 h 2275050"/>
                    <a:gd name="connsiteX213" fmla="*/ 2395915 w 2565724"/>
                    <a:gd name="connsiteY213" fmla="*/ 1342700 h 2275050"/>
                    <a:gd name="connsiteX214" fmla="*/ 2363764 w 2565724"/>
                    <a:gd name="connsiteY214" fmla="*/ 1374850 h 2275050"/>
                    <a:gd name="connsiteX215" fmla="*/ 2339651 w 2565724"/>
                    <a:gd name="connsiteY215" fmla="*/ 1407000 h 2275050"/>
                    <a:gd name="connsiteX216" fmla="*/ 2323575 w 2565724"/>
                    <a:gd name="connsiteY216" fmla="*/ 1431112 h 2275050"/>
                    <a:gd name="connsiteX217" fmla="*/ 2299462 w 2565724"/>
                    <a:gd name="connsiteY217" fmla="*/ 1439150 h 2275050"/>
                    <a:gd name="connsiteX218" fmla="*/ 2307500 w 2565724"/>
                    <a:gd name="connsiteY218" fmla="*/ 1463262 h 2275050"/>
                    <a:gd name="connsiteX219" fmla="*/ 2331613 w 2565724"/>
                    <a:gd name="connsiteY219" fmla="*/ 1487375 h 2275050"/>
                    <a:gd name="connsiteX220" fmla="*/ 2315537 w 2565724"/>
                    <a:gd name="connsiteY220" fmla="*/ 1511487 h 2275050"/>
                    <a:gd name="connsiteX221" fmla="*/ 2363764 w 2565724"/>
                    <a:gd name="connsiteY221" fmla="*/ 1527562 h 2275050"/>
                    <a:gd name="connsiteX222" fmla="*/ 2347689 w 2565724"/>
                    <a:gd name="connsiteY222" fmla="*/ 1551675 h 2275050"/>
                    <a:gd name="connsiteX223" fmla="*/ 2379840 w 2565724"/>
                    <a:gd name="connsiteY223" fmla="*/ 1624012 h 2275050"/>
                    <a:gd name="connsiteX224" fmla="*/ 2339651 w 2565724"/>
                    <a:gd name="connsiteY224" fmla="*/ 1632050 h 2275050"/>
                    <a:gd name="connsiteX225" fmla="*/ 2363764 w 2565724"/>
                    <a:gd name="connsiteY225" fmla="*/ 1648125 h 2275050"/>
                    <a:gd name="connsiteX226" fmla="*/ 2267311 w 2565724"/>
                    <a:gd name="connsiteY226" fmla="*/ 1640087 h 2275050"/>
                    <a:gd name="connsiteX227" fmla="*/ 2283386 w 2565724"/>
                    <a:gd name="connsiteY227" fmla="*/ 1615975 h 2275050"/>
                    <a:gd name="connsiteX228" fmla="*/ 2355726 w 2565724"/>
                    <a:gd name="connsiteY228" fmla="*/ 1664200 h 2275050"/>
                    <a:gd name="connsiteX229" fmla="*/ 2371802 w 2565724"/>
                    <a:gd name="connsiteY229" fmla="*/ 1688312 h 2275050"/>
                    <a:gd name="connsiteX230" fmla="*/ 2323575 w 2565724"/>
                    <a:gd name="connsiteY230" fmla="*/ 1680275 h 2275050"/>
                    <a:gd name="connsiteX231" fmla="*/ 2283386 w 2565724"/>
                    <a:gd name="connsiteY231" fmla="*/ 1728500 h 2275050"/>
                    <a:gd name="connsiteX232" fmla="*/ 2259273 w 2565724"/>
                    <a:gd name="connsiteY232" fmla="*/ 1760650 h 2275050"/>
                    <a:gd name="connsiteX233" fmla="*/ 2178895 w 2565724"/>
                    <a:gd name="connsiteY233" fmla="*/ 1784762 h 2275050"/>
                    <a:gd name="connsiteX234" fmla="*/ 2050290 w 2565724"/>
                    <a:gd name="connsiteY234" fmla="*/ 1784762 h 2275050"/>
                    <a:gd name="connsiteX235" fmla="*/ 2010101 w 2565724"/>
                    <a:gd name="connsiteY235" fmla="*/ 1760650 h 2275050"/>
                    <a:gd name="connsiteX236" fmla="*/ 1953837 w 2565724"/>
                    <a:gd name="connsiteY236" fmla="*/ 1736537 h 2275050"/>
                    <a:gd name="connsiteX237" fmla="*/ 1929723 w 2565724"/>
                    <a:gd name="connsiteY237" fmla="*/ 1712425 h 2275050"/>
                    <a:gd name="connsiteX238" fmla="*/ 1921685 w 2565724"/>
                    <a:gd name="connsiteY238" fmla="*/ 1680275 h 2275050"/>
                    <a:gd name="connsiteX239" fmla="*/ 1913648 w 2565724"/>
                    <a:gd name="connsiteY239" fmla="*/ 1656162 h 2275050"/>
                    <a:gd name="connsiteX240" fmla="*/ 1857383 w 2565724"/>
                    <a:gd name="connsiteY240" fmla="*/ 1688312 h 2275050"/>
                    <a:gd name="connsiteX241" fmla="*/ 1833270 w 2565724"/>
                    <a:gd name="connsiteY241" fmla="*/ 1720462 h 2275050"/>
                    <a:gd name="connsiteX242" fmla="*/ 1809156 w 2565724"/>
                    <a:gd name="connsiteY242" fmla="*/ 1680275 h 2275050"/>
                    <a:gd name="connsiteX243" fmla="*/ 1801118 w 2565724"/>
                    <a:gd name="connsiteY243" fmla="*/ 1632050 h 2275050"/>
                    <a:gd name="connsiteX244" fmla="*/ 1760929 w 2565724"/>
                    <a:gd name="connsiteY244" fmla="*/ 1640087 h 2275050"/>
                    <a:gd name="connsiteX245" fmla="*/ 1728778 w 2565724"/>
                    <a:gd name="connsiteY245" fmla="*/ 1664200 h 2275050"/>
                    <a:gd name="connsiteX246" fmla="*/ 1704665 w 2565724"/>
                    <a:gd name="connsiteY246" fmla="*/ 1688312 h 2275050"/>
                    <a:gd name="connsiteX247" fmla="*/ 1712703 w 2565724"/>
                    <a:gd name="connsiteY247" fmla="*/ 1656162 h 2275050"/>
                    <a:gd name="connsiteX248" fmla="*/ 1672514 w 2565724"/>
                    <a:gd name="connsiteY248" fmla="*/ 1672237 h 2275050"/>
                    <a:gd name="connsiteX249" fmla="*/ 1624287 w 2565724"/>
                    <a:gd name="connsiteY249" fmla="*/ 1688312 h 2275050"/>
                    <a:gd name="connsiteX250" fmla="*/ 1576060 w 2565724"/>
                    <a:gd name="connsiteY250" fmla="*/ 1728500 h 2275050"/>
                    <a:gd name="connsiteX251" fmla="*/ 1568022 w 2565724"/>
                    <a:gd name="connsiteY251" fmla="*/ 1704387 h 2275050"/>
                    <a:gd name="connsiteX252" fmla="*/ 1576060 w 2565724"/>
                    <a:gd name="connsiteY252" fmla="*/ 1680275 h 2275050"/>
                    <a:gd name="connsiteX253" fmla="*/ 1463531 w 2565724"/>
                    <a:gd name="connsiteY253" fmla="*/ 1736537 h 2275050"/>
                    <a:gd name="connsiteX254" fmla="*/ 1447455 w 2565724"/>
                    <a:gd name="connsiteY254" fmla="*/ 1760650 h 2275050"/>
                    <a:gd name="connsiteX255" fmla="*/ 1471569 w 2565724"/>
                    <a:gd name="connsiteY255" fmla="*/ 1752612 h 2275050"/>
                    <a:gd name="connsiteX256" fmla="*/ 1439417 w 2565724"/>
                    <a:gd name="connsiteY256" fmla="*/ 1776725 h 2275050"/>
                    <a:gd name="connsiteX257" fmla="*/ 1399228 w 2565724"/>
                    <a:gd name="connsiteY257" fmla="*/ 1824950 h 2275050"/>
                    <a:gd name="connsiteX258" fmla="*/ 1383153 w 2565724"/>
                    <a:gd name="connsiteY258" fmla="*/ 1849062 h 2275050"/>
                    <a:gd name="connsiteX259" fmla="*/ 1351002 w 2565724"/>
                    <a:gd name="connsiteY259" fmla="*/ 1945512 h 2275050"/>
                    <a:gd name="connsiteX260" fmla="*/ 1318851 w 2565724"/>
                    <a:gd name="connsiteY260" fmla="*/ 1961587 h 2275050"/>
                    <a:gd name="connsiteX261" fmla="*/ 1302775 w 2565724"/>
                    <a:gd name="connsiteY261" fmla="*/ 1985700 h 2275050"/>
                    <a:gd name="connsiteX262" fmla="*/ 1278662 w 2565724"/>
                    <a:gd name="connsiteY262" fmla="*/ 2017850 h 2275050"/>
                    <a:gd name="connsiteX263" fmla="*/ 1286699 w 2565724"/>
                    <a:gd name="connsiteY263" fmla="*/ 2050000 h 2275050"/>
                    <a:gd name="connsiteX264" fmla="*/ 1359040 w 2565724"/>
                    <a:gd name="connsiteY264" fmla="*/ 2066075 h 2275050"/>
                    <a:gd name="connsiteX265" fmla="*/ 1310813 w 2565724"/>
                    <a:gd name="connsiteY265" fmla="*/ 2106262 h 2275050"/>
                    <a:gd name="connsiteX266" fmla="*/ 1302775 w 2565724"/>
                    <a:gd name="connsiteY266" fmla="*/ 2130375 h 2275050"/>
                    <a:gd name="connsiteX267" fmla="*/ 1302775 w 2565724"/>
                    <a:gd name="connsiteY267" fmla="*/ 2130375 h 2275050"/>
                    <a:gd name="connsiteX268" fmla="*/ 989301 w 2565724"/>
                    <a:gd name="connsiteY268" fmla="*/ 2130375 h 2275050"/>
                    <a:gd name="connsiteX269" fmla="*/ 1375115 w 2565724"/>
                    <a:gd name="connsiteY269" fmla="*/ 2050000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61641 w 2565724"/>
                    <a:gd name="connsiteY16" fmla="*/ 2178600 h 2275050"/>
                    <a:gd name="connsiteX17" fmla="*/ 1053603 w 2565724"/>
                    <a:gd name="connsiteY17" fmla="*/ 2202713 h 2275050"/>
                    <a:gd name="connsiteX18" fmla="*/ 1005376 w 2565724"/>
                    <a:gd name="connsiteY18" fmla="*/ 2146450 h 2275050"/>
                    <a:gd name="connsiteX19" fmla="*/ 989301 w 2565724"/>
                    <a:gd name="connsiteY19" fmla="*/ 2106262 h 2275050"/>
                    <a:gd name="connsiteX20" fmla="*/ 981263 w 2565724"/>
                    <a:gd name="connsiteY20" fmla="*/ 2082150 h 2275050"/>
                    <a:gd name="connsiteX21" fmla="*/ 965187 w 2565724"/>
                    <a:gd name="connsiteY21" fmla="*/ 2106262 h 2275050"/>
                    <a:gd name="connsiteX22" fmla="*/ 949112 w 2565724"/>
                    <a:gd name="connsiteY22" fmla="*/ 2146450 h 2275050"/>
                    <a:gd name="connsiteX23" fmla="*/ 933036 w 2565724"/>
                    <a:gd name="connsiteY23" fmla="*/ 2170563 h 2275050"/>
                    <a:gd name="connsiteX24" fmla="*/ 908923 w 2565724"/>
                    <a:gd name="connsiteY24" fmla="*/ 2218788 h 2275050"/>
                    <a:gd name="connsiteX25" fmla="*/ 884809 w 2565724"/>
                    <a:gd name="connsiteY25" fmla="*/ 2226825 h 2275050"/>
                    <a:gd name="connsiteX26" fmla="*/ 860696 w 2565724"/>
                    <a:gd name="connsiteY26" fmla="*/ 2242900 h 2275050"/>
                    <a:gd name="connsiteX27" fmla="*/ 836583 w 2565724"/>
                    <a:gd name="connsiteY27" fmla="*/ 2234863 h 2275050"/>
                    <a:gd name="connsiteX28" fmla="*/ 812469 w 2565724"/>
                    <a:gd name="connsiteY28" fmla="*/ 2258975 h 2275050"/>
                    <a:gd name="connsiteX29" fmla="*/ 804431 w 2565724"/>
                    <a:gd name="connsiteY29" fmla="*/ 2218788 h 2275050"/>
                    <a:gd name="connsiteX30" fmla="*/ 788356 w 2565724"/>
                    <a:gd name="connsiteY30" fmla="*/ 2242900 h 2275050"/>
                    <a:gd name="connsiteX31" fmla="*/ 780318 w 2565724"/>
                    <a:gd name="connsiteY31" fmla="*/ 2218788 h 2275050"/>
                    <a:gd name="connsiteX32" fmla="*/ 748167 w 2565724"/>
                    <a:gd name="connsiteY32" fmla="*/ 2170563 h 2275050"/>
                    <a:gd name="connsiteX33" fmla="*/ 732091 w 2565724"/>
                    <a:gd name="connsiteY33" fmla="*/ 2202713 h 2275050"/>
                    <a:gd name="connsiteX34" fmla="*/ 716016 w 2565724"/>
                    <a:gd name="connsiteY34" fmla="*/ 2178600 h 2275050"/>
                    <a:gd name="connsiteX35" fmla="*/ 691902 w 2565724"/>
                    <a:gd name="connsiteY35" fmla="*/ 2210750 h 2275050"/>
                    <a:gd name="connsiteX36" fmla="*/ 683864 w 2565724"/>
                    <a:gd name="connsiteY36" fmla="*/ 2242900 h 2275050"/>
                    <a:gd name="connsiteX37" fmla="*/ 659751 w 2565724"/>
                    <a:gd name="connsiteY37" fmla="*/ 2170563 h 2275050"/>
                    <a:gd name="connsiteX38" fmla="*/ 635638 w 2565724"/>
                    <a:gd name="connsiteY38" fmla="*/ 2210750 h 2275050"/>
                    <a:gd name="connsiteX39" fmla="*/ 611524 w 2565724"/>
                    <a:gd name="connsiteY39" fmla="*/ 2178600 h 2275050"/>
                    <a:gd name="connsiteX40" fmla="*/ 603486 w 2565724"/>
                    <a:gd name="connsiteY40" fmla="*/ 2138412 h 2275050"/>
                    <a:gd name="connsiteX41" fmla="*/ 587411 w 2565724"/>
                    <a:gd name="connsiteY41" fmla="*/ 2186638 h 2275050"/>
                    <a:gd name="connsiteX42" fmla="*/ 571335 w 2565724"/>
                    <a:gd name="connsiteY42" fmla="*/ 2122337 h 2275050"/>
                    <a:gd name="connsiteX43" fmla="*/ 539184 w 2565724"/>
                    <a:gd name="connsiteY43" fmla="*/ 2138412 h 2275050"/>
                    <a:gd name="connsiteX44" fmla="*/ 523109 w 2565724"/>
                    <a:gd name="connsiteY44" fmla="*/ 2162525 h 2275050"/>
                    <a:gd name="connsiteX45" fmla="*/ 482920 w 2565724"/>
                    <a:gd name="connsiteY45" fmla="*/ 2178600 h 2275050"/>
                    <a:gd name="connsiteX46" fmla="*/ 458806 w 2565724"/>
                    <a:gd name="connsiteY46" fmla="*/ 2170563 h 2275050"/>
                    <a:gd name="connsiteX47" fmla="*/ 442731 w 2565724"/>
                    <a:gd name="connsiteY47" fmla="*/ 2146450 h 2275050"/>
                    <a:gd name="connsiteX48" fmla="*/ 418617 w 2565724"/>
                    <a:gd name="connsiteY48" fmla="*/ 2154488 h 2275050"/>
                    <a:gd name="connsiteX49" fmla="*/ 394504 w 2565724"/>
                    <a:gd name="connsiteY49" fmla="*/ 2138412 h 2275050"/>
                    <a:gd name="connsiteX50" fmla="*/ 378428 w 2565724"/>
                    <a:gd name="connsiteY50" fmla="*/ 2130375 h 2275050"/>
                    <a:gd name="connsiteX51" fmla="*/ 338239 w 2565724"/>
                    <a:gd name="connsiteY51" fmla="*/ 2098225 h 2275050"/>
                    <a:gd name="connsiteX52" fmla="*/ 314126 w 2565724"/>
                    <a:gd name="connsiteY52" fmla="*/ 2066075 h 2275050"/>
                    <a:gd name="connsiteX53" fmla="*/ 290012 w 2565724"/>
                    <a:gd name="connsiteY53" fmla="*/ 2050000 h 2275050"/>
                    <a:gd name="connsiteX54" fmla="*/ 233748 w 2565724"/>
                    <a:gd name="connsiteY54" fmla="*/ 2017850 h 2275050"/>
                    <a:gd name="connsiteX55" fmla="*/ 193559 w 2565724"/>
                    <a:gd name="connsiteY55" fmla="*/ 2033925 h 2275050"/>
                    <a:gd name="connsiteX56" fmla="*/ 169445 w 2565724"/>
                    <a:gd name="connsiteY56" fmla="*/ 2058037 h 2275050"/>
                    <a:gd name="connsiteX57" fmla="*/ 161408 w 2565724"/>
                    <a:gd name="connsiteY57" fmla="*/ 2025887 h 2275050"/>
                    <a:gd name="connsiteX58" fmla="*/ 145332 w 2565724"/>
                    <a:gd name="connsiteY58" fmla="*/ 2001775 h 2275050"/>
                    <a:gd name="connsiteX59" fmla="*/ 137294 w 2565724"/>
                    <a:gd name="connsiteY59" fmla="*/ 1977662 h 2275050"/>
                    <a:gd name="connsiteX60" fmla="*/ 113181 w 2565724"/>
                    <a:gd name="connsiteY60" fmla="*/ 1961587 h 2275050"/>
                    <a:gd name="connsiteX61" fmla="*/ 121219 w 2565724"/>
                    <a:gd name="connsiteY61" fmla="*/ 1905325 h 2275050"/>
                    <a:gd name="connsiteX62" fmla="*/ 89067 w 2565724"/>
                    <a:gd name="connsiteY62" fmla="*/ 1897287 h 2275050"/>
                    <a:gd name="connsiteX63" fmla="*/ 48878 w 2565724"/>
                    <a:gd name="connsiteY63" fmla="*/ 1889250 h 2275050"/>
                    <a:gd name="connsiteX64" fmla="*/ 40841 w 2565724"/>
                    <a:gd name="connsiteY64" fmla="*/ 1841025 h 2275050"/>
                    <a:gd name="connsiteX65" fmla="*/ 72992 w 2565724"/>
                    <a:gd name="connsiteY65" fmla="*/ 1808875 h 2275050"/>
                    <a:gd name="connsiteX66" fmla="*/ 121219 w 2565724"/>
                    <a:gd name="connsiteY66" fmla="*/ 1824950 h 2275050"/>
                    <a:gd name="connsiteX67" fmla="*/ 169445 w 2565724"/>
                    <a:gd name="connsiteY67" fmla="*/ 1832987 h 2275050"/>
                    <a:gd name="connsiteX68" fmla="*/ 201597 w 2565724"/>
                    <a:gd name="connsiteY68" fmla="*/ 1841025 h 2275050"/>
                    <a:gd name="connsiteX69" fmla="*/ 177483 w 2565724"/>
                    <a:gd name="connsiteY69" fmla="*/ 1832987 h 2275050"/>
                    <a:gd name="connsiteX70" fmla="*/ 161408 w 2565724"/>
                    <a:gd name="connsiteY70" fmla="*/ 1808875 h 2275050"/>
                    <a:gd name="connsiteX71" fmla="*/ 153370 w 2565724"/>
                    <a:gd name="connsiteY71" fmla="*/ 1736537 h 2275050"/>
                    <a:gd name="connsiteX72" fmla="*/ 145332 w 2565724"/>
                    <a:gd name="connsiteY72" fmla="*/ 1712425 h 2275050"/>
                    <a:gd name="connsiteX73" fmla="*/ 177483 w 2565724"/>
                    <a:gd name="connsiteY73" fmla="*/ 1656162 h 2275050"/>
                    <a:gd name="connsiteX74" fmla="*/ 185521 w 2565724"/>
                    <a:gd name="connsiteY74" fmla="*/ 1632050 h 2275050"/>
                    <a:gd name="connsiteX75" fmla="*/ 201597 w 2565724"/>
                    <a:gd name="connsiteY75" fmla="*/ 1599900 h 2275050"/>
                    <a:gd name="connsiteX76" fmla="*/ 257861 w 2565724"/>
                    <a:gd name="connsiteY76" fmla="*/ 1575787 h 2275050"/>
                    <a:gd name="connsiteX77" fmla="*/ 265899 w 2565724"/>
                    <a:gd name="connsiteY77" fmla="*/ 1551675 h 2275050"/>
                    <a:gd name="connsiteX78" fmla="*/ 257861 w 2565724"/>
                    <a:gd name="connsiteY78" fmla="*/ 1527562 h 2275050"/>
                    <a:gd name="connsiteX79" fmla="*/ 233748 w 2565724"/>
                    <a:gd name="connsiteY79" fmla="*/ 1519525 h 2275050"/>
                    <a:gd name="connsiteX80" fmla="*/ 225710 w 2565724"/>
                    <a:gd name="connsiteY80" fmla="*/ 1487375 h 2275050"/>
                    <a:gd name="connsiteX81" fmla="*/ 201597 w 2565724"/>
                    <a:gd name="connsiteY81" fmla="*/ 1439150 h 2275050"/>
                    <a:gd name="connsiteX82" fmla="*/ 225710 w 2565724"/>
                    <a:gd name="connsiteY82" fmla="*/ 1431112 h 2275050"/>
                    <a:gd name="connsiteX83" fmla="*/ 185521 w 2565724"/>
                    <a:gd name="connsiteY83" fmla="*/ 1390925 h 2275050"/>
                    <a:gd name="connsiteX84" fmla="*/ 177483 w 2565724"/>
                    <a:gd name="connsiteY84" fmla="*/ 1366812 h 2275050"/>
                    <a:gd name="connsiteX85" fmla="*/ 153370 w 2565724"/>
                    <a:gd name="connsiteY85" fmla="*/ 1350737 h 2275050"/>
                    <a:gd name="connsiteX86" fmla="*/ 129256 w 2565724"/>
                    <a:gd name="connsiteY86" fmla="*/ 1326625 h 2275050"/>
                    <a:gd name="connsiteX87" fmla="*/ 113181 w 2565724"/>
                    <a:gd name="connsiteY87" fmla="*/ 1294475 h 2275050"/>
                    <a:gd name="connsiteX88" fmla="*/ 81030 w 2565724"/>
                    <a:gd name="connsiteY88" fmla="*/ 1278400 h 2275050"/>
                    <a:gd name="connsiteX89" fmla="*/ 129256 w 2565724"/>
                    <a:gd name="connsiteY89" fmla="*/ 1238212 h 2275050"/>
                    <a:gd name="connsiteX90" fmla="*/ 121219 w 2565724"/>
                    <a:gd name="connsiteY90" fmla="*/ 1198025 h 2275050"/>
                    <a:gd name="connsiteX91" fmla="*/ 121219 w 2565724"/>
                    <a:gd name="connsiteY91" fmla="*/ 1133725 h 2275050"/>
                    <a:gd name="connsiteX92" fmla="*/ 72992 w 2565724"/>
                    <a:gd name="connsiteY92" fmla="*/ 1117650 h 2275050"/>
                    <a:gd name="connsiteX93" fmla="*/ 40841 w 2565724"/>
                    <a:gd name="connsiteY93" fmla="*/ 1085500 h 2275050"/>
                    <a:gd name="connsiteX94" fmla="*/ 8689 w 2565724"/>
                    <a:gd name="connsiteY94" fmla="*/ 1045312 h 2275050"/>
                    <a:gd name="connsiteX95" fmla="*/ 652 w 2565724"/>
                    <a:gd name="connsiteY95" fmla="*/ 1013162 h 2275050"/>
                    <a:gd name="connsiteX96" fmla="*/ 72992 w 2565724"/>
                    <a:gd name="connsiteY96" fmla="*/ 981012 h 2275050"/>
                    <a:gd name="connsiteX97" fmla="*/ 56916 w 2565724"/>
                    <a:gd name="connsiteY97" fmla="*/ 956899 h 2275050"/>
                    <a:gd name="connsiteX98" fmla="*/ 40841 w 2565724"/>
                    <a:gd name="connsiteY98" fmla="*/ 900637 h 2275050"/>
                    <a:gd name="connsiteX99" fmla="*/ 105143 w 2565724"/>
                    <a:gd name="connsiteY99" fmla="*/ 836337 h 2275050"/>
                    <a:gd name="connsiteX100" fmla="*/ 113181 w 2565724"/>
                    <a:gd name="connsiteY100" fmla="*/ 812224 h 2275050"/>
                    <a:gd name="connsiteX101" fmla="*/ 161408 w 2565724"/>
                    <a:gd name="connsiteY101" fmla="*/ 836337 h 2275050"/>
                    <a:gd name="connsiteX102" fmla="*/ 185521 w 2565724"/>
                    <a:gd name="connsiteY102" fmla="*/ 844374 h 2275050"/>
                    <a:gd name="connsiteX103" fmla="*/ 193559 w 2565724"/>
                    <a:gd name="connsiteY103" fmla="*/ 820262 h 2275050"/>
                    <a:gd name="connsiteX104" fmla="*/ 177483 w 2565724"/>
                    <a:gd name="connsiteY104" fmla="*/ 796149 h 2275050"/>
                    <a:gd name="connsiteX105" fmla="*/ 169445 w 2565724"/>
                    <a:gd name="connsiteY105" fmla="*/ 772037 h 2275050"/>
                    <a:gd name="connsiteX106" fmla="*/ 185521 w 2565724"/>
                    <a:gd name="connsiteY106" fmla="*/ 739887 h 2275050"/>
                    <a:gd name="connsiteX107" fmla="*/ 145332 w 2565724"/>
                    <a:gd name="connsiteY107" fmla="*/ 667549 h 2275050"/>
                    <a:gd name="connsiteX108" fmla="*/ 113181 w 2565724"/>
                    <a:gd name="connsiteY108" fmla="*/ 659512 h 2275050"/>
                    <a:gd name="connsiteX109" fmla="*/ 137294 w 2565724"/>
                    <a:gd name="connsiteY109" fmla="*/ 651474 h 2275050"/>
                    <a:gd name="connsiteX110" fmla="*/ 233748 w 2565724"/>
                    <a:gd name="connsiteY110" fmla="*/ 643437 h 2275050"/>
                    <a:gd name="connsiteX111" fmla="*/ 225710 w 2565724"/>
                    <a:gd name="connsiteY111" fmla="*/ 579137 h 2275050"/>
                    <a:gd name="connsiteX112" fmla="*/ 153370 w 2565724"/>
                    <a:gd name="connsiteY112" fmla="*/ 555024 h 2275050"/>
                    <a:gd name="connsiteX113" fmla="*/ 193559 w 2565724"/>
                    <a:gd name="connsiteY113" fmla="*/ 538949 h 2275050"/>
                    <a:gd name="connsiteX114" fmla="*/ 217672 w 2565724"/>
                    <a:gd name="connsiteY114" fmla="*/ 530912 h 2275050"/>
                    <a:gd name="connsiteX115" fmla="*/ 241786 w 2565724"/>
                    <a:gd name="connsiteY115" fmla="*/ 514837 h 2275050"/>
                    <a:gd name="connsiteX116" fmla="*/ 233748 w 2565724"/>
                    <a:gd name="connsiteY116" fmla="*/ 482687 h 2275050"/>
                    <a:gd name="connsiteX117" fmla="*/ 201597 w 2565724"/>
                    <a:gd name="connsiteY117" fmla="*/ 474649 h 2275050"/>
                    <a:gd name="connsiteX118" fmla="*/ 161408 w 2565724"/>
                    <a:gd name="connsiteY118" fmla="*/ 458574 h 2275050"/>
                    <a:gd name="connsiteX119" fmla="*/ 185521 w 2565724"/>
                    <a:gd name="connsiteY119" fmla="*/ 434462 h 2275050"/>
                    <a:gd name="connsiteX120" fmla="*/ 257861 w 2565724"/>
                    <a:gd name="connsiteY120" fmla="*/ 434462 h 2275050"/>
                    <a:gd name="connsiteX121" fmla="*/ 306088 w 2565724"/>
                    <a:gd name="connsiteY121" fmla="*/ 426424 h 2275050"/>
                    <a:gd name="connsiteX122" fmla="*/ 298050 w 2565724"/>
                    <a:gd name="connsiteY122" fmla="*/ 402312 h 2275050"/>
                    <a:gd name="connsiteX123" fmla="*/ 306088 w 2565724"/>
                    <a:gd name="connsiteY123" fmla="*/ 354087 h 2275050"/>
                    <a:gd name="connsiteX124" fmla="*/ 314126 w 2565724"/>
                    <a:gd name="connsiteY124" fmla="*/ 297824 h 2275050"/>
                    <a:gd name="connsiteX125" fmla="*/ 322164 w 2565724"/>
                    <a:gd name="connsiteY125" fmla="*/ 273712 h 2275050"/>
                    <a:gd name="connsiteX126" fmla="*/ 346277 w 2565724"/>
                    <a:gd name="connsiteY126" fmla="*/ 265674 h 2275050"/>
                    <a:gd name="connsiteX127" fmla="*/ 354315 w 2565724"/>
                    <a:gd name="connsiteY127" fmla="*/ 321937 h 2275050"/>
                    <a:gd name="connsiteX128" fmla="*/ 386466 w 2565724"/>
                    <a:gd name="connsiteY128" fmla="*/ 273712 h 2275050"/>
                    <a:gd name="connsiteX129" fmla="*/ 410579 w 2565724"/>
                    <a:gd name="connsiteY129" fmla="*/ 281749 h 2275050"/>
                    <a:gd name="connsiteX130" fmla="*/ 482920 w 2565724"/>
                    <a:gd name="connsiteY130" fmla="*/ 233524 h 2275050"/>
                    <a:gd name="connsiteX131" fmla="*/ 507033 w 2565724"/>
                    <a:gd name="connsiteY131" fmla="*/ 257637 h 2275050"/>
                    <a:gd name="connsiteX132" fmla="*/ 515071 w 2565724"/>
                    <a:gd name="connsiteY132" fmla="*/ 297824 h 2275050"/>
                    <a:gd name="connsiteX133" fmla="*/ 539184 w 2565724"/>
                    <a:gd name="connsiteY133" fmla="*/ 289787 h 2275050"/>
                    <a:gd name="connsiteX134" fmla="*/ 571335 w 2565724"/>
                    <a:gd name="connsiteY134" fmla="*/ 273712 h 2275050"/>
                    <a:gd name="connsiteX135" fmla="*/ 587411 w 2565724"/>
                    <a:gd name="connsiteY135" fmla="*/ 249599 h 2275050"/>
                    <a:gd name="connsiteX136" fmla="*/ 619562 w 2565724"/>
                    <a:gd name="connsiteY136" fmla="*/ 241562 h 2275050"/>
                    <a:gd name="connsiteX137" fmla="*/ 643675 w 2565724"/>
                    <a:gd name="connsiteY137" fmla="*/ 233524 h 2275050"/>
                    <a:gd name="connsiteX138" fmla="*/ 651713 w 2565724"/>
                    <a:gd name="connsiteY138" fmla="*/ 257637 h 2275050"/>
                    <a:gd name="connsiteX139" fmla="*/ 716016 w 2565724"/>
                    <a:gd name="connsiteY139" fmla="*/ 217449 h 2275050"/>
                    <a:gd name="connsiteX140" fmla="*/ 740129 w 2565724"/>
                    <a:gd name="connsiteY140" fmla="*/ 193337 h 2275050"/>
                    <a:gd name="connsiteX141" fmla="*/ 812469 w 2565724"/>
                    <a:gd name="connsiteY141" fmla="*/ 153149 h 2275050"/>
                    <a:gd name="connsiteX142" fmla="*/ 892847 w 2565724"/>
                    <a:gd name="connsiteY142" fmla="*/ 96887 h 2275050"/>
                    <a:gd name="connsiteX143" fmla="*/ 892847 w 2565724"/>
                    <a:gd name="connsiteY143" fmla="*/ 129037 h 2275050"/>
                    <a:gd name="connsiteX144" fmla="*/ 924998 w 2565724"/>
                    <a:gd name="connsiteY144" fmla="*/ 145112 h 2275050"/>
                    <a:gd name="connsiteX145" fmla="*/ 973225 w 2565724"/>
                    <a:gd name="connsiteY145" fmla="*/ 137074 h 2275050"/>
                    <a:gd name="connsiteX146" fmla="*/ 1005376 w 2565724"/>
                    <a:gd name="connsiteY146" fmla="*/ 169224 h 2275050"/>
                    <a:gd name="connsiteX147" fmla="*/ 1021452 w 2565724"/>
                    <a:gd name="connsiteY147" fmla="*/ 193337 h 2275050"/>
                    <a:gd name="connsiteX148" fmla="*/ 1077717 w 2565724"/>
                    <a:gd name="connsiteY148" fmla="*/ 153149 h 2275050"/>
                    <a:gd name="connsiteX149" fmla="*/ 1085754 w 2565724"/>
                    <a:gd name="connsiteY149" fmla="*/ 177262 h 2275050"/>
                    <a:gd name="connsiteX150" fmla="*/ 1125943 w 2565724"/>
                    <a:gd name="connsiteY150" fmla="*/ 129037 h 2275050"/>
                    <a:gd name="connsiteX151" fmla="*/ 1125943 w 2565724"/>
                    <a:gd name="connsiteY151" fmla="*/ 80812 h 2275050"/>
                    <a:gd name="connsiteX152" fmla="*/ 1150057 w 2565724"/>
                    <a:gd name="connsiteY152" fmla="*/ 88849 h 2275050"/>
                    <a:gd name="connsiteX153" fmla="*/ 1174170 w 2565724"/>
                    <a:gd name="connsiteY153" fmla="*/ 72774 h 2275050"/>
                    <a:gd name="connsiteX154" fmla="*/ 1246510 w 2565724"/>
                    <a:gd name="connsiteY154" fmla="*/ 48662 h 2275050"/>
                    <a:gd name="connsiteX155" fmla="*/ 1310813 w 2565724"/>
                    <a:gd name="connsiteY155" fmla="*/ 16512 h 2275050"/>
                    <a:gd name="connsiteX156" fmla="*/ 1342964 w 2565724"/>
                    <a:gd name="connsiteY156" fmla="*/ 24549 h 2275050"/>
                    <a:gd name="connsiteX157" fmla="*/ 1391191 w 2565724"/>
                    <a:gd name="connsiteY157" fmla="*/ 56699 h 2275050"/>
                    <a:gd name="connsiteX158" fmla="*/ 1463531 w 2565724"/>
                    <a:gd name="connsiteY158" fmla="*/ 72774 h 2275050"/>
                    <a:gd name="connsiteX159" fmla="*/ 1487644 w 2565724"/>
                    <a:gd name="connsiteY159" fmla="*/ 64737 h 2275050"/>
                    <a:gd name="connsiteX160" fmla="*/ 1495682 w 2565724"/>
                    <a:gd name="connsiteY160" fmla="*/ 104924 h 2275050"/>
                    <a:gd name="connsiteX161" fmla="*/ 1503720 w 2565724"/>
                    <a:gd name="connsiteY161" fmla="*/ 129037 h 2275050"/>
                    <a:gd name="connsiteX162" fmla="*/ 1584098 w 2565724"/>
                    <a:gd name="connsiteY162" fmla="*/ 137074 h 2275050"/>
                    <a:gd name="connsiteX163" fmla="*/ 1559984 w 2565724"/>
                    <a:gd name="connsiteY163" fmla="*/ 169224 h 2275050"/>
                    <a:gd name="connsiteX164" fmla="*/ 1624287 w 2565724"/>
                    <a:gd name="connsiteY164" fmla="*/ 185299 h 2275050"/>
                    <a:gd name="connsiteX165" fmla="*/ 1608211 w 2565724"/>
                    <a:gd name="connsiteY165" fmla="*/ 225487 h 2275050"/>
                    <a:gd name="connsiteX166" fmla="*/ 1688589 w 2565724"/>
                    <a:gd name="connsiteY166" fmla="*/ 225487 h 2275050"/>
                    <a:gd name="connsiteX167" fmla="*/ 1720740 w 2565724"/>
                    <a:gd name="connsiteY167" fmla="*/ 233524 h 2275050"/>
                    <a:gd name="connsiteX168" fmla="*/ 1760929 w 2565724"/>
                    <a:gd name="connsiteY168" fmla="*/ 241562 h 2275050"/>
                    <a:gd name="connsiteX169" fmla="*/ 1768967 w 2565724"/>
                    <a:gd name="connsiteY169" fmla="*/ 265674 h 2275050"/>
                    <a:gd name="connsiteX170" fmla="*/ 1889534 w 2565724"/>
                    <a:gd name="connsiteY170" fmla="*/ 273712 h 2275050"/>
                    <a:gd name="connsiteX171" fmla="*/ 1881496 w 2565724"/>
                    <a:gd name="connsiteY171" fmla="*/ 297824 h 2275050"/>
                    <a:gd name="connsiteX172" fmla="*/ 1937761 w 2565724"/>
                    <a:gd name="connsiteY172" fmla="*/ 313899 h 2275050"/>
                    <a:gd name="connsiteX173" fmla="*/ 1913648 w 2565724"/>
                    <a:gd name="connsiteY173" fmla="*/ 321937 h 2275050"/>
                    <a:gd name="connsiteX174" fmla="*/ 1937761 w 2565724"/>
                    <a:gd name="connsiteY174" fmla="*/ 338012 h 2275050"/>
                    <a:gd name="connsiteX175" fmla="*/ 2010101 w 2565724"/>
                    <a:gd name="connsiteY175" fmla="*/ 354087 h 2275050"/>
                    <a:gd name="connsiteX176" fmla="*/ 1994026 w 2565724"/>
                    <a:gd name="connsiteY176" fmla="*/ 418387 h 2275050"/>
                    <a:gd name="connsiteX177" fmla="*/ 2026177 w 2565724"/>
                    <a:gd name="connsiteY177" fmla="*/ 426424 h 2275050"/>
                    <a:gd name="connsiteX178" fmla="*/ 2082441 w 2565724"/>
                    <a:gd name="connsiteY178" fmla="*/ 418387 h 2275050"/>
                    <a:gd name="connsiteX179" fmla="*/ 2066366 w 2565724"/>
                    <a:gd name="connsiteY179" fmla="*/ 442499 h 2275050"/>
                    <a:gd name="connsiteX180" fmla="*/ 2058328 w 2565724"/>
                    <a:gd name="connsiteY180" fmla="*/ 474649 h 2275050"/>
                    <a:gd name="connsiteX181" fmla="*/ 2034215 w 2565724"/>
                    <a:gd name="connsiteY181" fmla="*/ 498762 h 2275050"/>
                    <a:gd name="connsiteX182" fmla="*/ 2018139 w 2565724"/>
                    <a:gd name="connsiteY182" fmla="*/ 522874 h 2275050"/>
                    <a:gd name="connsiteX183" fmla="*/ 2058328 w 2565724"/>
                    <a:gd name="connsiteY183" fmla="*/ 538949 h 2275050"/>
                    <a:gd name="connsiteX184" fmla="*/ 2106555 w 2565724"/>
                    <a:gd name="connsiteY184" fmla="*/ 555024 h 2275050"/>
                    <a:gd name="connsiteX185" fmla="*/ 2018139 w 2565724"/>
                    <a:gd name="connsiteY185" fmla="*/ 651474 h 2275050"/>
                    <a:gd name="connsiteX186" fmla="*/ 2010101 w 2565724"/>
                    <a:gd name="connsiteY186" fmla="*/ 675587 h 2275050"/>
                    <a:gd name="connsiteX187" fmla="*/ 2074404 w 2565724"/>
                    <a:gd name="connsiteY187" fmla="*/ 667549 h 2275050"/>
                    <a:gd name="connsiteX188" fmla="*/ 2154782 w 2565724"/>
                    <a:gd name="connsiteY188" fmla="*/ 683624 h 2275050"/>
                    <a:gd name="connsiteX189" fmla="*/ 2235159 w 2565724"/>
                    <a:gd name="connsiteY189" fmla="*/ 691662 h 2275050"/>
                    <a:gd name="connsiteX190" fmla="*/ 2259273 w 2565724"/>
                    <a:gd name="connsiteY190" fmla="*/ 707737 h 2275050"/>
                    <a:gd name="connsiteX191" fmla="*/ 2323575 w 2565724"/>
                    <a:gd name="connsiteY191" fmla="*/ 715774 h 2275050"/>
                    <a:gd name="connsiteX192" fmla="*/ 2339651 w 2565724"/>
                    <a:gd name="connsiteY192" fmla="*/ 739887 h 2275050"/>
                    <a:gd name="connsiteX193" fmla="*/ 2371802 w 2565724"/>
                    <a:gd name="connsiteY193" fmla="*/ 747924 h 2275050"/>
                    <a:gd name="connsiteX194" fmla="*/ 2395915 w 2565724"/>
                    <a:gd name="connsiteY194" fmla="*/ 755962 h 2275050"/>
                    <a:gd name="connsiteX195" fmla="*/ 2403953 w 2565724"/>
                    <a:gd name="connsiteY195" fmla="*/ 812224 h 2275050"/>
                    <a:gd name="connsiteX196" fmla="*/ 2428067 w 2565724"/>
                    <a:gd name="connsiteY196" fmla="*/ 820262 h 2275050"/>
                    <a:gd name="connsiteX197" fmla="*/ 2436104 w 2565724"/>
                    <a:gd name="connsiteY197" fmla="*/ 844374 h 2275050"/>
                    <a:gd name="connsiteX198" fmla="*/ 2403953 w 2565724"/>
                    <a:gd name="connsiteY198" fmla="*/ 900637 h 2275050"/>
                    <a:gd name="connsiteX199" fmla="*/ 2460218 w 2565724"/>
                    <a:gd name="connsiteY199" fmla="*/ 916712 h 2275050"/>
                    <a:gd name="connsiteX200" fmla="*/ 2484331 w 2565724"/>
                    <a:gd name="connsiteY200" fmla="*/ 924749 h 2275050"/>
                    <a:gd name="connsiteX201" fmla="*/ 2524520 w 2565724"/>
                    <a:gd name="connsiteY201" fmla="*/ 981012 h 2275050"/>
                    <a:gd name="connsiteX202" fmla="*/ 2540596 w 2565724"/>
                    <a:gd name="connsiteY202" fmla="*/ 1069425 h 2275050"/>
                    <a:gd name="connsiteX203" fmla="*/ 2516482 w 2565724"/>
                    <a:gd name="connsiteY203" fmla="*/ 1085500 h 2275050"/>
                    <a:gd name="connsiteX204" fmla="*/ 2524520 w 2565724"/>
                    <a:gd name="connsiteY204" fmla="*/ 1109612 h 2275050"/>
                    <a:gd name="connsiteX205" fmla="*/ 2564709 w 2565724"/>
                    <a:gd name="connsiteY205" fmla="*/ 1117650 h 2275050"/>
                    <a:gd name="connsiteX206" fmla="*/ 2524520 w 2565724"/>
                    <a:gd name="connsiteY206" fmla="*/ 1157837 h 2275050"/>
                    <a:gd name="connsiteX207" fmla="*/ 2428067 w 2565724"/>
                    <a:gd name="connsiteY207" fmla="*/ 1165875 h 2275050"/>
                    <a:gd name="connsiteX208" fmla="*/ 2436104 w 2565724"/>
                    <a:gd name="connsiteY208" fmla="*/ 1238212 h 2275050"/>
                    <a:gd name="connsiteX209" fmla="*/ 2460218 w 2565724"/>
                    <a:gd name="connsiteY209" fmla="*/ 1254287 h 2275050"/>
                    <a:gd name="connsiteX210" fmla="*/ 2371802 w 2565724"/>
                    <a:gd name="connsiteY210" fmla="*/ 1262325 h 2275050"/>
                    <a:gd name="connsiteX211" fmla="*/ 2403953 w 2565724"/>
                    <a:gd name="connsiteY211" fmla="*/ 1302512 h 2275050"/>
                    <a:gd name="connsiteX212" fmla="*/ 2395915 w 2565724"/>
                    <a:gd name="connsiteY212" fmla="*/ 1342700 h 2275050"/>
                    <a:gd name="connsiteX213" fmla="*/ 2363764 w 2565724"/>
                    <a:gd name="connsiteY213" fmla="*/ 1374850 h 2275050"/>
                    <a:gd name="connsiteX214" fmla="*/ 2339651 w 2565724"/>
                    <a:gd name="connsiteY214" fmla="*/ 1407000 h 2275050"/>
                    <a:gd name="connsiteX215" fmla="*/ 2323575 w 2565724"/>
                    <a:gd name="connsiteY215" fmla="*/ 1431112 h 2275050"/>
                    <a:gd name="connsiteX216" fmla="*/ 2299462 w 2565724"/>
                    <a:gd name="connsiteY216" fmla="*/ 1439150 h 2275050"/>
                    <a:gd name="connsiteX217" fmla="*/ 2307500 w 2565724"/>
                    <a:gd name="connsiteY217" fmla="*/ 1463262 h 2275050"/>
                    <a:gd name="connsiteX218" fmla="*/ 2331613 w 2565724"/>
                    <a:gd name="connsiteY218" fmla="*/ 1487375 h 2275050"/>
                    <a:gd name="connsiteX219" fmla="*/ 2315537 w 2565724"/>
                    <a:gd name="connsiteY219" fmla="*/ 1511487 h 2275050"/>
                    <a:gd name="connsiteX220" fmla="*/ 2363764 w 2565724"/>
                    <a:gd name="connsiteY220" fmla="*/ 1527562 h 2275050"/>
                    <a:gd name="connsiteX221" fmla="*/ 2347689 w 2565724"/>
                    <a:gd name="connsiteY221" fmla="*/ 1551675 h 2275050"/>
                    <a:gd name="connsiteX222" fmla="*/ 2379840 w 2565724"/>
                    <a:gd name="connsiteY222" fmla="*/ 1624012 h 2275050"/>
                    <a:gd name="connsiteX223" fmla="*/ 2339651 w 2565724"/>
                    <a:gd name="connsiteY223" fmla="*/ 1632050 h 2275050"/>
                    <a:gd name="connsiteX224" fmla="*/ 2363764 w 2565724"/>
                    <a:gd name="connsiteY224" fmla="*/ 1648125 h 2275050"/>
                    <a:gd name="connsiteX225" fmla="*/ 2267311 w 2565724"/>
                    <a:gd name="connsiteY225" fmla="*/ 1640087 h 2275050"/>
                    <a:gd name="connsiteX226" fmla="*/ 2283386 w 2565724"/>
                    <a:gd name="connsiteY226" fmla="*/ 1615975 h 2275050"/>
                    <a:gd name="connsiteX227" fmla="*/ 2355726 w 2565724"/>
                    <a:gd name="connsiteY227" fmla="*/ 1664200 h 2275050"/>
                    <a:gd name="connsiteX228" fmla="*/ 2371802 w 2565724"/>
                    <a:gd name="connsiteY228" fmla="*/ 1688312 h 2275050"/>
                    <a:gd name="connsiteX229" fmla="*/ 2323575 w 2565724"/>
                    <a:gd name="connsiteY229" fmla="*/ 1680275 h 2275050"/>
                    <a:gd name="connsiteX230" fmla="*/ 2283386 w 2565724"/>
                    <a:gd name="connsiteY230" fmla="*/ 1728500 h 2275050"/>
                    <a:gd name="connsiteX231" fmla="*/ 2259273 w 2565724"/>
                    <a:gd name="connsiteY231" fmla="*/ 1760650 h 2275050"/>
                    <a:gd name="connsiteX232" fmla="*/ 2178895 w 2565724"/>
                    <a:gd name="connsiteY232" fmla="*/ 1784762 h 2275050"/>
                    <a:gd name="connsiteX233" fmla="*/ 2050290 w 2565724"/>
                    <a:gd name="connsiteY233" fmla="*/ 1784762 h 2275050"/>
                    <a:gd name="connsiteX234" fmla="*/ 2010101 w 2565724"/>
                    <a:gd name="connsiteY234" fmla="*/ 1760650 h 2275050"/>
                    <a:gd name="connsiteX235" fmla="*/ 1953837 w 2565724"/>
                    <a:gd name="connsiteY235" fmla="*/ 1736537 h 2275050"/>
                    <a:gd name="connsiteX236" fmla="*/ 1929723 w 2565724"/>
                    <a:gd name="connsiteY236" fmla="*/ 1712425 h 2275050"/>
                    <a:gd name="connsiteX237" fmla="*/ 1921685 w 2565724"/>
                    <a:gd name="connsiteY237" fmla="*/ 1680275 h 2275050"/>
                    <a:gd name="connsiteX238" fmla="*/ 1913648 w 2565724"/>
                    <a:gd name="connsiteY238" fmla="*/ 1656162 h 2275050"/>
                    <a:gd name="connsiteX239" fmla="*/ 1857383 w 2565724"/>
                    <a:gd name="connsiteY239" fmla="*/ 1688312 h 2275050"/>
                    <a:gd name="connsiteX240" fmla="*/ 1833270 w 2565724"/>
                    <a:gd name="connsiteY240" fmla="*/ 1720462 h 2275050"/>
                    <a:gd name="connsiteX241" fmla="*/ 1809156 w 2565724"/>
                    <a:gd name="connsiteY241" fmla="*/ 1680275 h 2275050"/>
                    <a:gd name="connsiteX242" fmla="*/ 1801118 w 2565724"/>
                    <a:gd name="connsiteY242" fmla="*/ 1632050 h 2275050"/>
                    <a:gd name="connsiteX243" fmla="*/ 1760929 w 2565724"/>
                    <a:gd name="connsiteY243" fmla="*/ 1640087 h 2275050"/>
                    <a:gd name="connsiteX244" fmla="*/ 1728778 w 2565724"/>
                    <a:gd name="connsiteY244" fmla="*/ 1664200 h 2275050"/>
                    <a:gd name="connsiteX245" fmla="*/ 1704665 w 2565724"/>
                    <a:gd name="connsiteY245" fmla="*/ 1688312 h 2275050"/>
                    <a:gd name="connsiteX246" fmla="*/ 1712703 w 2565724"/>
                    <a:gd name="connsiteY246" fmla="*/ 1656162 h 2275050"/>
                    <a:gd name="connsiteX247" fmla="*/ 1672514 w 2565724"/>
                    <a:gd name="connsiteY247" fmla="*/ 1672237 h 2275050"/>
                    <a:gd name="connsiteX248" fmla="*/ 1624287 w 2565724"/>
                    <a:gd name="connsiteY248" fmla="*/ 1688312 h 2275050"/>
                    <a:gd name="connsiteX249" fmla="*/ 1576060 w 2565724"/>
                    <a:gd name="connsiteY249" fmla="*/ 1728500 h 2275050"/>
                    <a:gd name="connsiteX250" fmla="*/ 1568022 w 2565724"/>
                    <a:gd name="connsiteY250" fmla="*/ 1704387 h 2275050"/>
                    <a:gd name="connsiteX251" fmla="*/ 1576060 w 2565724"/>
                    <a:gd name="connsiteY251" fmla="*/ 1680275 h 2275050"/>
                    <a:gd name="connsiteX252" fmla="*/ 1463531 w 2565724"/>
                    <a:gd name="connsiteY252" fmla="*/ 1736537 h 2275050"/>
                    <a:gd name="connsiteX253" fmla="*/ 1447455 w 2565724"/>
                    <a:gd name="connsiteY253" fmla="*/ 1760650 h 2275050"/>
                    <a:gd name="connsiteX254" fmla="*/ 1471569 w 2565724"/>
                    <a:gd name="connsiteY254" fmla="*/ 1752612 h 2275050"/>
                    <a:gd name="connsiteX255" fmla="*/ 1439417 w 2565724"/>
                    <a:gd name="connsiteY255" fmla="*/ 1776725 h 2275050"/>
                    <a:gd name="connsiteX256" fmla="*/ 1399228 w 2565724"/>
                    <a:gd name="connsiteY256" fmla="*/ 1824950 h 2275050"/>
                    <a:gd name="connsiteX257" fmla="*/ 1383153 w 2565724"/>
                    <a:gd name="connsiteY257" fmla="*/ 1849062 h 2275050"/>
                    <a:gd name="connsiteX258" fmla="*/ 1351002 w 2565724"/>
                    <a:gd name="connsiteY258" fmla="*/ 1945512 h 2275050"/>
                    <a:gd name="connsiteX259" fmla="*/ 1318851 w 2565724"/>
                    <a:gd name="connsiteY259" fmla="*/ 1961587 h 2275050"/>
                    <a:gd name="connsiteX260" fmla="*/ 1302775 w 2565724"/>
                    <a:gd name="connsiteY260" fmla="*/ 1985700 h 2275050"/>
                    <a:gd name="connsiteX261" fmla="*/ 1278662 w 2565724"/>
                    <a:gd name="connsiteY261" fmla="*/ 2017850 h 2275050"/>
                    <a:gd name="connsiteX262" fmla="*/ 1286699 w 2565724"/>
                    <a:gd name="connsiteY262" fmla="*/ 2050000 h 2275050"/>
                    <a:gd name="connsiteX263" fmla="*/ 1359040 w 2565724"/>
                    <a:gd name="connsiteY263" fmla="*/ 2066075 h 2275050"/>
                    <a:gd name="connsiteX264" fmla="*/ 1310813 w 2565724"/>
                    <a:gd name="connsiteY264" fmla="*/ 2106262 h 2275050"/>
                    <a:gd name="connsiteX265" fmla="*/ 1302775 w 2565724"/>
                    <a:gd name="connsiteY265" fmla="*/ 2130375 h 2275050"/>
                    <a:gd name="connsiteX266" fmla="*/ 1302775 w 2565724"/>
                    <a:gd name="connsiteY266" fmla="*/ 2130375 h 2275050"/>
                    <a:gd name="connsiteX267" fmla="*/ 989301 w 2565724"/>
                    <a:gd name="connsiteY267" fmla="*/ 2130375 h 2275050"/>
                    <a:gd name="connsiteX268" fmla="*/ 1375115 w 2565724"/>
                    <a:gd name="connsiteY268" fmla="*/ 2050000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61641 w 2565724"/>
                    <a:gd name="connsiteY16" fmla="*/ 2178600 h 2275050"/>
                    <a:gd name="connsiteX17" fmla="*/ 1053603 w 2565724"/>
                    <a:gd name="connsiteY17" fmla="*/ 2202713 h 2275050"/>
                    <a:gd name="connsiteX18" fmla="*/ 1005376 w 2565724"/>
                    <a:gd name="connsiteY18" fmla="*/ 2146450 h 2275050"/>
                    <a:gd name="connsiteX19" fmla="*/ 989301 w 2565724"/>
                    <a:gd name="connsiteY19" fmla="*/ 2106262 h 2275050"/>
                    <a:gd name="connsiteX20" fmla="*/ 981263 w 2565724"/>
                    <a:gd name="connsiteY20" fmla="*/ 2082150 h 2275050"/>
                    <a:gd name="connsiteX21" fmla="*/ 965187 w 2565724"/>
                    <a:gd name="connsiteY21" fmla="*/ 2106262 h 2275050"/>
                    <a:gd name="connsiteX22" fmla="*/ 949112 w 2565724"/>
                    <a:gd name="connsiteY22" fmla="*/ 2146450 h 2275050"/>
                    <a:gd name="connsiteX23" fmla="*/ 933036 w 2565724"/>
                    <a:gd name="connsiteY23" fmla="*/ 2170563 h 2275050"/>
                    <a:gd name="connsiteX24" fmla="*/ 908923 w 2565724"/>
                    <a:gd name="connsiteY24" fmla="*/ 2218788 h 2275050"/>
                    <a:gd name="connsiteX25" fmla="*/ 884809 w 2565724"/>
                    <a:gd name="connsiteY25" fmla="*/ 2226825 h 2275050"/>
                    <a:gd name="connsiteX26" fmla="*/ 860696 w 2565724"/>
                    <a:gd name="connsiteY26" fmla="*/ 2242900 h 2275050"/>
                    <a:gd name="connsiteX27" fmla="*/ 836583 w 2565724"/>
                    <a:gd name="connsiteY27" fmla="*/ 2234863 h 2275050"/>
                    <a:gd name="connsiteX28" fmla="*/ 812469 w 2565724"/>
                    <a:gd name="connsiteY28" fmla="*/ 2258975 h 2275050"/>
                    <a:gd name="connsiteX29" fmla="*/ 804431 w 2565724"/>
                    <a:gd name="connsiteY29" fmla="*/ 2218788 h 2275050"/>
                    <a:gd name="connsiteX30" fmla="*/ 788356 w 2565724"/>
                    <a:gd name="connsiteY30" fmla="*/ 2242900 h 2275050"/>
                    <a:gd name="connsiteX31" fmla="*/ 780318 w 2565724"/>
                    <a:gd name="connsiteY31" fmla="*/ 2218788 h 2275050"/>
                    <a:gd name="connsiteX32" fmla="*/ 748167 w 2565724"/>
                    <a:gd name="connsiteY32" fmla="*/ 2170563 h 2275050"/>
                    <a:gd name="connsiteX33" fmla="*/ 732091 w 2565724"/>
                    <a:gd name="connsiteY33" fmla="*/ 2202713 h 2275050"/>
                    <a:gd name="connsiteX34" fmla="*/ 716016 w 2565724"/>
                    <a:gd name="connsiteY34" fmla="*/ 2178600 h 2275050"/>
                    <a:gd name="connsiteX35" fmla="*/ 691902 w 2565724"/>
                    <a:gd name="connsiteY35" fmla="*/ 2210750 h 2275050"/>
                    <a:gd name="connsiteX36" fmla="*/ 683864 w 2565724"/>
                    <a:gd name="connsiteY36" fmla="*/ 2242900 h 2275050"/>
                    <a:gd name="connsiteX37" fmla="*/ 659751 w 2565724"/>
                    <a:gd name="connsiteY37" fmla="*/ 2170563 h 2275050"/>
                    <a:gd name="connsiteX38" fmla="*/ 635638 w 2565724"/>
                    <a:gd name="connsiteY38" fmla="*/ 2210750 h 2275050"/>
                    <a:gd name="connsiteX39" fmla="*/ 611524 w 2565724"/>
                    <a:gd name="connsiteY39" fmla="*/ 2178600 h 2275050"/>
                    <a:gd name="connsiteX40" fmla="*/ 603486 w 2565724"/>
                    <a:gd name="connsiteY40" fmla="*/ 2138412 h 2275050"/>
                    <a:gd name="connsiteX41" fmla="*/ 587411 w 2565724"/>
                    <a:gd name="connsiteY41" fmla="*/ 2186638 h 2275050"/>
                    <a:gd name="connsiteX42" fmla="*/ 571335 w 2565724"/>
                    <a:gd name="connsiteY42" fmla="*/ 2122337 h 2275050"/>
                    <a:gd name="connsiteX43" fmla="*/ 539184 w 2565724"/>
                    <a:gd name="connsiteY43" fmla="*/ 2138412 h 2275050"/>
                    <a:gd name="connsiteX44" fmla="*/ 523109 w 2565724"/>
                    <a:gd name="connsiteY44" fmla="*/ 2162525 h 2275050"/>
                    <a:gd name="connsiteX45" fmla="*/ 482920 w 2565724"/>
                    <a:gd name="connsiteY45" fmla="*/ 2178600 h 2275050"/>
                    <a:gd name="connsiteX46" fmla="*/ 458806 w 2565724"/>
                    <a:gd name="connsiteY46" fmla="*/ 2170563 h 2275050"/>
                    <a:gd name="connsiteX47" fmla="*/ 442731 w 2565724"/>
                    <a:gd name="connsiteY47" fmla="*/ 2146450 h 2275050"/>
                    <a:gd name="connsiteX48" fmla="*/ 418617 w 2565724"/>
                    <a:gd name="connsiteY48" fmla="*/ 2154488 h 2275050"/>
                    <a:gd name="connsiteX49" fmla="*/ 394504 w 2565724"/>
                    <a:gd name="connsiteY49" fmla="*/ 2138412 h 2275050"/>
                    <a:gd name="connsiteX50" fmla="*/ 378428 w 2565724"/>
                    <a:gd name="connsiteY50" fmla="*/ 2130375 h 2275050"/>
                    <a:gd name="connsiteX51" fmla="*/ 338239 w 2565724"/>
                    <a:gd name="connsiteY51" fmla="*/ 2098225 h 2275050"/>
                    <a:gd name="connsiteX52" fmla="*/ 314126 w 2565724"/>
                    <a:gd name="connsiteY52" fmla="*/ 2066075 h 2275050"/>
                    <a:gd name="connsiteX53" fmla="*/ 290012 w 2565724"/>
                    <a:gd name="connsiteY53" fmla="*/ 2050000 h 2275050"/>
                    <a:gd name="connsiteX54" fmla="*/ 233748 w 2565724"/>
                    <a:gd name="connsiteY54" fmla="*/ 2017850 h 2275050"/>
                    <a:gd name="connsiteX55" fmla="*/ 193559 w 2565724"/>
                    <a:gd name="connsiteY55" fmla="*/ 2033925 h 2275050"/>
                    <a:gd name="connsiteX56" fmla="*/ 169445 w 2565724"/>
                    <a:gd name="connsiteY56" fmla="*/ 2058037 h 2275050"/>
                    <a:gd name="connsiteX57" fmla="*/ 161408 w 2565724"/>
                    <a:gd name="connsiteY57" fmla="*/ 2025887 h 2275050"/>
                    <a:gd name="connsiteX58" fmla="*/ 145332 w 2565724"/>
                    <a:gd name="connsiteY58" fmla="*/ 2001775 h 2275050"/>
                    <a:gd name="connsiteX59" fmla="*/ 137294 w 2565724"/>
                    <a:gd name="connsiteY59" fmla="*/ 1977662 h 2275050"/>
                    <a:gd name="connsiteX60" fmla="*/ 113181 w 2565724"/>
                    <a:gd name="connsiteY60" fmla="*/ 1961587 h 2275050"/>
                    <a:gd name="connsiteX61" fmla="*/ 121219 w 2565724"/>
                    <a:gd name="connsiteY61" fmla="*/ 1905325 h 2275050"/>
                    <a:gd name="connsiteX62" fmla="*/ 89067 w 2565724"/>
                    <a:gd name="connsiteY62" fmla="*/ 1897287 h 2275050"/>
                    <a:gd name="connsiteX63" fmla="*/ 48878 w 2565724"/>
                    <a:gd name="connsiteY63" fmla="*/ 1889250 h 2275050"/>
                    <a:gd name="connsiteX64" fmla="*/ 40841 w 2565724"/>
                    <a:gd name="connsiteY64" fmla="*/ 1841025 h 2275050"/>
                    <a:gd name="connsiteX65" fmla="*/ 72992 w 2565724"/>
                    <a:gd name="connsiteY65" fmla="*/ 1808875 h 2275050"/>
                    <a:gd name="connsiteX66" fmla="*/ 121219 w 2565724"/>
                    <a:gd name="connsiteY66" fmla="*/ 1824950 h 2275050"/>
                    <a:gd name="connsiteX67" fmla="*/ 169445 w 2565724"/>
                    <a:gd name="connsiteY67" fmla="*/ 1832987 h 2275050"/>
                    <a:gd name="connsiteX68" fmla="*/ 201597 w 2565724"/>
                    <a:gd name="connsiteY68" fmla="*/ 1841025 h 2275050"/>
                    <a:gd name="connsiteX69" fmla="*/ 177483 w 2565724"/>
                    <a:gd name="connsiteY69" fmla="*/ 1832987 h 2275050"/>
                    <a:gd name="connsiteX70" fmla="*/ 161408 w 2565724"/>
                    <a:gd name="connsiteY70" fmla="*/ 1808875 h 2275050"/>
                    <a:gd name="connsiteX71" fmla="*/ 153370 w 2565724"/>
                    <a:gd name="connsiteY71" fmla="*/ 1736537 h 2275050"/>
                    <a:gd name="connsiteX72" fmla="*/ 145332 w 2565724"/>
                    <a:gd name="connsiteY72" fmla="*/ 1712425 h 2275050"/>
                    <a:gd name="connsiteX73" fmla="*/ 177483 w 2565724"/>
                    <a:gd name="connsiteY73" fmla="*/ 1656162 h 2275050"/>
                    <a:gd name="connsiteX74" fmla="*/ 185521 w 2565724"/>
                    <a:gd name="connsiteY74" fmla="*/ 1632050 h 2275050"/>
                    <a:gd name="connsiteX75" fmla="*/ 201597 w 2565724"/>
                    <a:gd name="connsiteY75" fmla="*/ 1599900 h 2275050"/>
                    <a:gd name="connsiteX76" fmla="*/ 257861 w 2565724"/>
                    <a:gd name="connsiteY76" fmla="*/ 1575787 h 2275050"/>
                    <a:gd name="connsiteX77" fmla="*/ 265899 w 2565724"/>
                    <a:gd name="connsiteY77" fmla="*/ 1551675 h 2275050"/>
                    <a:gd name="connsiteX78" fmla="*/ 257861 w 2565724"/>
                    <a:gd name="connsiteY78" fmla="*/ 1527562 h 2275050"/>
                    <a:gd name="connsiteX79" fmla="*/ 233748 w 2565724"/>
                    <a:gd name="connsiteY79" fmla="*/ 1519525 h 2275050"/>
                    <a:gd name="connsiteX80" fmla="*/ 225710 w 2565724"/>
                    <a:gd name="connsiteY80" fmla="*/ 1487375 h 2275050"/>
                    <a:gd name="connsiteX81" fmla="*/ 201597 w 2565724"/>
                    <a:gd name="connsiteY81" fmla="*/ 1439150 h 2275050"/>
                    <a:gd name="connsiteX82" fmla="*/ 225710 w 2565724"/>
                    <a:gd name="connsiteY82" fmla="*/ 1431112 h 2275050"/>
                    <a:gd name="connsiteX83" fmla="*/ 185521 w 2565724"/>
                    <a:gd name="connsiteY83" fmla="*/ 1390925 h 2275050"/>
                    <a:gd name="connsiteX84" fmla="*/ 177483 w 2565724"/>
                    <a:gd name="connsiteY84" fmla="*/ 1366812 h 2275050"/>
                    <a:gd name="connsiteX85" fmla="*/ 153370 w 2565724"/>
                    <a:gd name="connsiteY85" fmla="*/ 1350737 h 2275050"/>
                    <a:gd name="connsiteX86" fmla="*/ 129256 w 2565724"/>
                    <a:gd name="connsiteY86" fmla="*/ 1326625 h 2275050"/>
                    <a:gd name="connsiteX87" fmla="*/ 113181 w 2565724"/>
                    <a:gd name="connsiteY87" fmla="*/ 1294475 h 2275050"/>
                    <a:gd name="connsiteX88" fmla="*/ 81030 w 2565724"/>
                    <a:gd name="connsiteY88" fmla="*/ 1278400 h 2275050"/>
                    <a:gd name="connsiteX89" fmla="*/ 129256 w 2565724"/>
                    <a:gd name="connsiteY89" fmla="*/ 1238212 h 2275050"/>
                    <a:gd name="connsiteX90" fmla="*/ 121219 w 2565724"/>
                    <a:gd name="connsiteY90" fmla="*/ 1198025 h 2275050"/>
                    <a:gd name="connsiteX91" fmla="*/ 121219 w 2565724"/>
                    <a:gd name="connsiteY91" fmla="*/ 1133725 h 2275050"/>
                    <a:gd name="connsiteX92" fmla="*/ 72992 w 2565724"/>
                    <a:gd name="connsiteY92" fmla="*/ 1117650 h 2275050"/>
                    <a:gd name="connsiteX93" fmla="*/ 40841 w 2565724"/>
                    <a:gd name="connsiteY93" fmla="*/ 1085500 h 2275050"/>
                    <a:gd name="connsiteX94" fmla="*/ 8689 w 2565724"/>
                    <a:gd name="connsiteY94" fmla="*/ 1045312 h 2275050"/>
                    <a:gd name="connsiteX95" fmla="*/ 652 w 2565724"/>
                    <a:gd name="connsiteY95" fmla="*/ 1013162 h 2275050"/>
                    <a:gd name="connsiteX96" fmla="*/ 72992 w 2565724"/>
                    <a:gd name="connsiteY96" fmla="*/ 981012 h 2275050"/>
                    <a:gd name="connsiteX97" fmla="*/ 56916 w 2565724"/>
                    <a:gd name="connsiteY97" fmla="*/ 956899 h 2275050"/>
                    <a:gd name="connsiteX98" fmla="*/ 40841 w 2565724"/>
                    <a:gd name="connsiteY98" fmla="*/ 900637 h 2275050"/>
                    <a:gd name="connsiteX99" fmla="*/ 105143 w 2565724"/>
                    <a:gd name="connsiteY99" fmla="*/ 836337 h 2275050"/>
                    <a:gd name="connsiteX100" fmla="*/ 113181 w 2565724"/>
                    <a:gd name="connsiteY100" fmla="*/ 812224 h 2275050"/>
                    <a:gd name="connsiteX101" fmla="*/ 161408 w 2565724"/>
                    <a:gd name="connsiteY101" fmla="*/ 836337 h 2275050"/>
                    <a:gd name="connsiteX102" fmla="*/ 185521 w 2565724"/>
                    <a:gd name="connsiteY102" fmla="*/ 844374 h 2275050"/>
                    <a:gd name="connsiteX103" fmla="*/ 193559 w 2565724"/>
                    <a:gd name="connsiteY103" fmla="*/ 820262 h 2275050"/>
                    <a:gd name="connsiteX104" fmla="*/ 177483 w 2565724"/>
                    <a:gd name="connsiteY104" fmla="*/ 796149 h 2275050"/>
                    <a:gd name="connsiteX105" fmla="*/ 169445 w 2565724"/>
                    <a:gd name="connsiteY105" fmla="*/ 772037 h 2275050"/>
                    <a:gd name="connsiteX106" fmla="*/ 185521 w 2565724"/>
                    <a:gd name="connsiteY106" fmla="*/ 739887 h 2275050"/>
                    <a:gd name="connsiteX107" fmla="*/ 145332 w 2565724"/>
                    <a:gd name="connsiteY107" fmla="*/ 667549 h 2275050"/>
                    <a:gd name="connsiteX108" fmla="*/ 113181 w 2565724"/>
                    <a:gd name="connsiteY108" fmla="*/ 659512 h 2275050"/>
                    <a:gd name="connsiteX109" fmla="*/ 137294 w 2565724"/>
                    <a:gd name="connsiteY109" fmla="*/ 651474 h 2275050"/>
                    <a:gd name="connsiteX110" fmla="*/ 233748 w 2565724"/>
                    <a:gd name="connsiteY110" fmla="*/ 643437 h 2275050"/>
                    <a:gd name="connsiteX111" fmla="*/ 225710 w 2565724"/>
                    <a:gd name="connsiteY111" fmla="*/ 579137 h 2275050"/>
                    <a:gd name="connsiteX112" fmla="*/ 153370 w 2565724"/>
                    <a:gd name="connsiteY112" fmla="*/ 555024 h 2275050"/>
                    <a:gd name="connsiteX113" fmla="*/ 193559 w 2565724"/>
                    <a:gd name="connsiteY113" fmla="*/ 538949 h 2275050"/>
                    <a:gd name="connsiteX114" fmla="*/ 217672 w 2565724"/>
                    <a:gd name="connsiteY114" fmla="*/ 530912 h 2275050"/>
                    <a:gd name="connsiteX115" fmla="*/ 241786 w 2565724"/>
                    <a:gd name="connsiteY115" fmla="*/ 514837 h 2275050"/>
                    <a:gd name="connsiteX116" fmla="*/ 233748 w 2565724"/>
                    <a:gd name="connsiteY116" fmla="*/ 482687 h 2275050"/>
                    <a:gd name="connsiteX117" fmla="*/ 201597 w 2565724"/>
                    <a:gd name="connsiteY117" fmla="*/ 474649 h 2275050"/>
                    <a:gd name="connsiteX118" fmla="*/ 161408 w 2565724"/>
                    <a:gd name="connsiteY118" fmla="*/ 458574 h 2275050"/>
                    <a:gd name="connsiteX119" fmla="*/ 185521 w 2565724"/>
                    <a:gd name="connsiteY119" fmla="*/ 434462 h 2275050"/>
                    <a:gd name="connsiteX120" fmla="*/ 257861 w 2565724"/>
                    <a:gd name="connsiteY120" fmla="*/ 434462 h 2275050"/>
                    <a:gd name="connsiteX121" fmla="*/ 306088 w 2565724"/>
                    <a:gd name="connsiteY121" fmla="*/ 426424 h 2275050"/>
                    <a:gd name="connsiteX122" fmla="*/ 298050 w 2565724"/>
                    <a:gd name="connsiteY122" fmla="*/ 402312 h 2275050"/>
                    <a:gd name="connsiteX123" fmla="*/ 306088 w 2565724"/>
                    <a:gd name="connsiteY123" fmla="*/ 354087 h 2275050"/>
                    <a:gd name="connsiteX124" fmla="*/ 314126 w 2565724"/>
                    <a:gd name="connsiteY124" fmla="*/ 297824 h 2275050"/>
                    <a:gd name="connsiteX125" fmla="*/ 322164 w 2565724"/>
                    <a:gd name="connsiteY125" fmla="*/ 273712 h 2275050"/>
                    <a:gd name="connsiteX126" fmla="*/ 346277 w 2565724"/>
                    <a:gd name="connsiteY126" fmla="*/ 265674 h 2275050"/>
                    <a:gd name="connsiteX127" fmla="*/ 354315 w 2565724"/>
                    <a:gd name="connsiteY127" fmla="*/ 321937 h 2275050"/>
                    <a:gd name="connsiteX128" fmla="*/ 386466 w 2565724"/>
                    <a:gd name="connsiteY128" fmla="*/ 273712 h 2275050"/>
                    <a:gd name="connsiteX129" fmla="*/ 410579 w 2565724"/>
                    <a:gd name="connsiteY129" fmla="*/ 281749 h 2275050"/>
                    <a:gd name="connsiteX130" fmla="*/ 482920 w 2565724"/>
                    <a:gd name="connsiteY130" fmla="*/ 233524 h 2275050"/>
                    <a:gd name="connsiteX131" fmla="*/ 507033 w 2565724"/>
                    <a:gd name="connsiteY131" fmla="*/ 257637 h 2275050"/>
                    <a:gd name="connsiteX132" fmla="*/ 515071 w 2565724"/>
                    <a:gd name="connsiteY132" fmla="*/ 297824 h 2275050"/>
                    <a:gd name="connsiteX133" fmla="*/ 539184 w 2565724"/>
                    <a:gd name="connsiteY133" fmla="*/ 289787 h 2275050"/>
                    <a:gd name="connsiteX134" fmla="*/ 571335 w 2565724"/>
                    <a:gd name="connsiteY134" fmla="*/ 273712 h 2275050"/>
                    <a:gd name="connsiteX135" fmla="*/ 587411 w 2565724"/>
                    <a:gd name="connsiteY135" fmla="*/ 249599 h 2275050"/>
                    <a:gd name="connsiteX136" fmla="*/ 619562 w 2565724"/>
                    <a:gd name="connsiteY136" fmla="*/ 241562 h 2275050"/>
                    <a:gd name="connsiteX137" fmla="*/ 643675 w 2565724"/>
                    <a:gd name="connsiteY137" fmla="*/ 233524 h 2275050"/>
                    <a:gd name="connsiteX138" fmla="*/ 651713 w 2565724"/>
                    <a:gd name="connsiteY138" fmla="*/ 257637 h 2275050"/>
                    <a:gd name="connsiteX139" fmla="*/ 716016 w 2565724"/>
                    <a:gd name="connsiteY139" fmla="*/ 217449 h 2275050"/>
                    <a:gd name="connsiteX140" fmla="*/ 740129 w 2565724"/>
                    <a:gd name="connsiteY140" fmla="*/ 193337 h 2275050"/>
                    <a:gd name="connsiteX141" fmla="*/ 812469 w 2565724"/>
                    <a:gd name="connsiteY141" fmla="*/ 153149 h 2275050"/>
                    <a:gd name="connsiteX142" fmla="*/ 892847 w 2565724"/>
                    <a:gd name="connsiteY142" fmla="*/ 96887 h 2275050"/>
                    <a:gd name="connsiteX143" fmla="*/ 892847 w 2565724"/>
                    <a:gd name="connsiteY143" fmla="*/ 129037 h 2275050"/>
                    <a:gd name="connsiteX144" fmla="*/ 924998 w 2565724"/>
                    <a:gd name="connsiteY144" fmla="*/ 145112 h 2275050"/>
                    <a:gd name="connsiteX145" fmla="*/ 973225 w 2565724"/>
                    <a:gd name="connsiteY145" fmla="*/ 137074 h 2275050"/>
                    <a:gd name="connsiteX146" fmla="*/ 1005376 w 2565724"/>
                    <a:gd name="connsiteY146" fmla="*/ 169224 h 2275050"/>
                    <a:gd name="connsiteX147" fmla="*/ 1021452 w 2565724"/>
                    <a:gd name="connsiteY147" fmla="*/ 193337 h 2275050"/>
                    <a:gd name="connsiteX148" fmla="*/ 1077717 w 2565724"/>
                    <a:gd name="connsiteY148" fmla="*/ 153149 h 2275050"/>
                    <a:gd name="connsiteX149" fmla="*/ 1085754 w 2565724"/>
                    <a:gd name="connsiteY149" fmla="*/ 177262 h 2275050"/>
                    <a:gd name="connsiteX150" fmla="*/ 1125943 w 2565724"/>
                    <a:gd name="connsiteY150" fmla="*/ 129037 h 2275050"/>
                    <a:gd name="connsiteX151" fmla="*/ 1125943 w 2565724"/>
                    <a:gd name="connsiteY151" fmla="*/ 80812 h 2275050"/>
                    <a:gd name="connsiteX152" fmla="*/ 1150057 w 2565724"/>
                    <a:gd name="connsiteY152" fmla="*/ 88849 h 2275050"/>
                    <a:gd name="connsiteX153" fmla="*/ 1174170 w 2565724"/>
                    <a:gd name="connsiteY153" fmla="*/ 72774 h 2275050"/>
                    <a:gd name="connsiteX154" fmla="*/ 1246510 w 2565724"/>
                    <a:gd name="connsiteY154" fmla="*/ 48662 h 2275050"/>
                    <a:gd name="connsiteX155" fmla="*/ 1310813 w 2565724"/>
                    <a:gd name="connsiteY155" fmla="*/ 16512 h 2275050"/>
                    <a:gd name="connsiteX156" fmla="*/ 1342964 w 2565724"/>
                    <a:gd name="connsiteY156" fmla="*/ 24549 h 2275050"/>
                    <a:gd name="connsiteX157" fmla="*/ 1391191 w 2565724"/>
                    <a:gd name="connsiteY157" fmla="*/ 56699 h 2275050"/>
                    <a:gd name="connsiteX158" fmla="*/ 1463531 w 2565724"/>
                    <a:gd name="connsiteY158" fmla="*/ 72774 h 2275050"/>
                    <a:gd name="connsiteX159" fmla="*/ 1487644 w 2565724"/>
                    <a:gd name="connsiteY159" fmla="*/ 64737 h 2275050"/>
                    <a:gd name="connsiteX160" fmla="*/ 1495682 w 2565724"/>
                    <a:gd name="connsiteY160" fmla="*/ 104924 h 2275050"/>
                    <a:gd name="connsiteX161" fmla="*/ 1503720 w 2565724"/>
                    <a:gd name="connsiteY161" fmla="*/ 129037 h 2275050"/>
                    <a:gd name="connsiteX162" fmla="*/ 1584098 w 2565724"/>
                    <a:gd name="connsiteY162" fmla="*/ 137074 h 2275050"/>
                    <a:gd name="connsiteX163" fmla="*/ 1559984 w 2565724"/>
                    <a:gd name="connsiteY163" fmla="*/ 169224 h 2275050"/>
                    <a:gd name="connsiteX164" fmla="*/ 1624287 w 2565724"/>
                    <a:gd name="connsiteY164" fmla="*/ 185299 h 2275050"/>
                    <a:gd name="connsiteX165" fmla="*/ 1608211 w 2565724"/>
                    <a:gd name="connsiteY165" fmla="*/ 225487 h 2275050"/>
                    <a:gd name="connsiteX166" fmla="*/ 1688589 w 2565724"/>
                    <a:gd name="connsiteY166" fmla="*/ 225487 h 2275050"/>
                    <a:gd name="connsiteX167" fmla="*/ 1720740 w 2565724"/>
                    <a:gd name="connsiteY167" fmla="*/ 233524 h 2275050"/>
                    <a:gd name="connsiteX168" fmla="*/ 1760929 w 2565724"/>
                    <a:gd name="connsiteY168" fmla="*/ 241562 h 2275050"/>
                    <a:gd name="connsiteX169" fmla="*/ 1768967 w 2565724"/>
                    <a:gd name="connsiteY169" fmla="*/ 265674 h 2275050"/>
                    <a:gd name="connsiteX170" fmla="*/ 1889534 w 2565724"/>
                    <a:gd name="connsiteY170" fmla="*/ 273712 h 2275050"/>
                    <a:gd name="connsiteX171" fmla="*/ 1881496 w 2565724"/>
                    <a:gd name="connsiteY171" fmla="*/ 297824 h 2275050"/>
                    <a:gd name="connsiteX172" fmla="*/ 1937761 w 2565724"/>
                    <a:gd name="connsiteY172" fmla="*/ 313899 h 2275050"/>
                    <a:gd name="connsiteX173" fmla="*/ 1913648 w 2565724"/>
                    <a:gd name="connsiteY173" fmla="*/ 321937 h 2275050"/>
                    <a:gd name="connsiteX174" fmla="*/ 1937761 w 2565724"/>
                    <a:gd name="connsiteY174" fmla="*/ 338012 h 2275050"/>
                    <a:gd name="connsiteX175" fmla="*/ 2010101 w 2565724"/>
                    <a:gd name="connsiteY175" fmla="*/ 354087 h 2275050"/>
                    <a:gd name="connsiteX176" fmla="*/ 1994026 w 2565724"/>
                    <a:gd name="connsiteY176" fmla="*/ 418387 h 2275050"/>
                    <a:gd name="connsiteX177" fmla="*/ 2026177 w 2565724"/>
                    <a:gd name="connsiteY177" fmla="*/ 426424 h 2275050"/>
                    <a:gd name="connsiteX178" fmla="*/ 2082441 w 2565724"/>
                    <a:gd name="connsiteY178" fmla="*/ 418387 h 2275050"/>
                    <a:gd name="connsiteX179" fmla="*/ 2066366 w 2565724"/>
                    <a:gd name="connsiteY179" fmla="*/ 442499 h 2275050"/>
                    <a:gd name="connsiteX180" fmla="*/ 2058328 w 2565724"/>
                    <a:gd name="connsiteY180" fmla="*/ 474649 h 2275050"/>
                    <a:gd name="connsiteX181" fmla="*/ 2034215 w 2565724"/>
                    <a:gd name="connsiteY181" fmla="*/ 498762 h 2275050"/>
                    <a:gd name="connsiteX182" fmla="*/ 2018139 w 2565724"/>
                    <a:gd name="connsiteY182" fmla="*/ 522874 h 2275050"/>
                    <a:gd name="connsiteX183" fmla="*/ 2058328 w 2565724"/>
                    <a:gd name="connsiteY183" fmla="*/ 538949 h 2275050"/>
                    <a:gd name="connsiteX184" fmla="*/ 2106555 w 2565724"/>
                    <a:gd name="connsiteY184" fmla="*/ 555024 h 2275050"/>
                    <a:gd name="connsiteX185" fmla="*/ 2018139 w 2565724"/>
                    <a:gd name="connsiteY185" fmla="*/ 651474 h 2275050"/>
                    <a:gd name="connsiteX186" fmla="*/ 2010101 w 2565724"/>
                    <a:gd name="connsiteY186" fmla="*/ 675587 h 2275050"/>
                    <a:gd name="connsiteX187" fmla="*/ 2074404 w 2565724"/>
                    <a:gd name="connsiteY187" fmla="*/ 667549 h 2275050"/>
                    <a:gd name="connsiteX188" fmla="*/ 2154782 w 2565724"/>
                    <a:gd name="connsiteY188" fmla="*/ 683624 h 2275050"/>
                    <a:gd name="connsiteX189" fmla="*/ 2235159 w 2565724"/>
                    <a:gd name="connsiteY189" fmla="*/ 691662 h 2275050"/>
                    <a:gd name="connsiteX190" fmla="*/ 2259273 w 2565724"/>
                    <a:gd name="connsiteY190" fmla="*/ 707737 h 2275050"/>
                    <a:gd name="connsiteX191" fmla="*/ 2323575 w 2565724"/>
                    <a:gd name="connsiteY191" fmla="*/ 715774 h 2275050"/>
                    <a:gd name="connsiteX192" fmla="*/ 2339651 w 2565724"/>
                    <a:gd name="connsiteY192" fmla="*/ 739887 h 2275050"/>
                    <a:gd name="connsiteX193" fmla="*/ 2371802 w 2565724"/>
                    <a:gd name="connsiteY193" fmla="*/ 747924 h 2275050"/>
                    <a:gd name="connsiteX194" fmla="*/ 2395915 w 2565724"/>
                    <a:gd name="connsiteY194" fmla="*/ 755962 h 2275050"/>
                    <a:gd name="connsiteX195" fmla="*/ 2403953 w 2565724"/>
                    <a:gd name="connsiteY195" fmla="*/ 812224 h 2275050"/>
                    <a:gd name="connsiteX196" fmla="*/ 2428067 w 2565724"/>
                    <a:gd name="connsiteY196" fmla="*/ 820262 h 2275050"/>
                    <a:gd name="connsiteX197" fmla="*/ 2436104 w 2565724"/>
                    <a:gd name="connsiteY197" fmla="*/ 844374 h 2275050"/>
                    <a:gd name="connsiteX198" fmla="*/ 2403953 w 2565724"/>
                    <a:gd name="connsiteY198" fmla="*/ 900637 h 2275050"/>
                    <a:gd name="connsiteX199" fmla="*/ 2460218 w 2565724"/>
                    <a:gd name="connsiteY199" fmla="*/ 916712 h 2275050"/>
                    <a:gd name="connsiteX200" fmla="*/ 2484331 w 2565724"/>
                    <a:gd name="connsiteY200" fmla="*/ 924749 h 2275050"/>
                    <a:gd name="connsiteX201" fmla="*/ 2524520 w 2565724"/>
                    <a:gd name="connsiteY201" fmla="*/ 981012 h 2275050"/>
                    <a:gd name="connsiteX202" fmla="*/ 2540596 w 2565724"/>
                    <a:gd name="connsiteY202" fmla="*/ 1069425 h 2275050"/>
                    <a:gd name="connsiteX203" fmla="*/ 2516482 w 2565724"/>
                    <a:gd name="connsiteY203" fmla="*/ 1085500 h 2275050"/>
                    <a:gd name="connsiteX204" fmla="*/ 2524520 w 2565724"/>
                    <a:gd name="connsiteY204" fmla="*/ 1109612 h 2275050"/>
                    <a:gd name="connsiteX205" fmla="*/ 2564709 w 2565724"/>
                    <a:gd name="connsiteY205" fmla="*/ 1117650 h 2275050"/>
                    <a:gd name="connsiteX206" fmla="*/ 2524520 w 2565724"/>
                    <a:gd name="connsiteY206" fmla="*/ 1157837 h 2275050"/>
                    <a:gd name="connsiteX207" fmla="*/ 2428067 w 2565724"/>
                    <a:gd name="connsiteY207" fmla="*/ 1165875 h 2275050"/>
                    <a:gd name="connsiteX208" fmla="*/ 2436104 w 2565724"/>
                    <a:gd name="connsiteY208" fmla="*/ 1238212 h 2275050"/>
                    <a:gd name="connsiteX209" fmla="*/ 2460218 w 2565724"/>
                    <a:gd name="connsiteY209" fmla="*/ 1254287 h 2275050"/>
                    <a:gd name="connsiteX210" fmla="*/ 2371802 w 2565724"/>
                    <a:gd name="connsiteY210" fmla="*/ 1262325 h 2275050"/>
                    <a:gd name="connsiteX211" fmla="*/ 2403953 w 2565724"/>
                    <a:gd name="connsiteY211" fmla="*/ 1302512 h 2275050"/>
                    <a:gd name="connsiteX212" fmla="*/ 2395915 w 2565724"/>
                    <a:gd name="connsiteY212" fmla="*/ 1342700 h 2275050"/>
                    <a:gd name="connsiteX213" fmla="*/ 2363764 w 2565724"/>
                    <a:gd name="connsiteY213" fmla="*/ 1374850 h 2275050"/>
                    <a:gd name="connsiteX214" fmla="*/ 2339651 w 2565724"/>
                    <a:gd name="connsiteY214" fmla="*/ 1407000 h 2275050"/>
                    <a:gd name="connsiteX215" fmla="*/ 2323575 w 2565724"/>
                    <a:gd name="connsiteY215" fmla="*/ 1431112 h 2275050"/>
                    <a:gd name="connsiteX216" fmla="*/ 2299462 w 2565724"/>
                    <a:gd name="connsiteY216" fmla="*/ 1439150 h 2275050"/>
                    <a:gd name="connsiteX217" fmla="*/ 2307500 w 2565724"/>
                    <a:gd name="connsiteY217" fmla="*/ 1463262 h 2275050"/>
                    <a:gd name="connsiteX218" fmla="*/ 2331613 w 2565724"/>
                    <a:gd name="connsiteY218" fmla="*/ 1487375 h 2275050"/>
                    <a:gd name="connsiteX219" fmla="*/ 2315537 w 2565724"/>
                    <a:gd name="connsiteY219" fmla="*/ 1511487 h 2275050"/>
                    <a:gd name="connsiteX220" fmla="*/ 2363764 w 2565724"/>
                    <a:gd name="connsiteY220" fmla="*/ 1527562 h 2275050"/>
                    <a:gd name="connsiteX221" fmla="*/ 2347689 w 2565724"/>
                    <a:gd name="connsiteY221" fmla="*/ 1551675 h 2275050"/>
                    <a:gd name="connsiteX222" fmla="*/ 2379840 w 2565724"/>
                    <a:gd name="connsiteY222" fmla="*/ 1624012 h 2275050"/>
                    <a:gd name="connsiteX223" fmla="*/ 2339651 w 2565724"/>
                    <a:gd name="connsiteY223" fmla="*/ 1632050 h 2275050"/>
                    <a:gd name="connsiteX224" fmla="*/ 2363764 w 2565724"/>
                    <a:gd name="connsiteY224" fmla="*/ 1648125 h 2275050"/>
                    <a:gd name="connsiteX225" fmla="*/ 2267311 w 2565724"/>
                    <a:gd name="connsiteY225" fmla="*/ 1640087 h 2275050"/>
                    <a:gd name="connsiteX226" fmla="*/ 2283386 w 2565724"/>
                    <a:gd name="connsiteY226" fmla="*/ 1615975 h 2275050"/>
                    <a:gd name="connsiteX227" fmla="*/ 2355726 w 2565724"/>
                    <a:gd name="connsiteY227" fmla="*/ 1664200 h 2275050"/>
                    <a:gd name="connsiteX228" fmla="*/ 2371802 w 2565724"/>
                    <a:gd name="connsiteY228" fmla="*/ 1688312 h 2275050"/>
                    <a:gd name="connsiteX229" fmla="*/ 2323575 w 2565724"/>
                    <a:gd name="connsiteY229" fmla="*/ 1680275 h 2275050"/>
                    <a:gd name="connsiteX230" fmla="*/ 2283386 w 2565724"/>
                    <a:gd name="connsiteY230" fmla="*/ 1728500 h 2275050"/>
                    <a:gd name="connsiteX231" fmla="*/ 2259273 w 2565724"/>
                    <a:gd name="connsiteY231" fmla="*/ 1760650 h 2275050"/>
                    <a:gd name="connsiteX232" fmla="*/ 2178895 w 2565724"/>
                    <a:gd name="connsiteY232" fmla="*/ 1784762 h 2275050"/>
                    <a:gd name="connsiteX233" fmla="*/ 2050290 w 2565724"/>
                    <a:gd name="connsiteY233" fmla="*/ 1784762 h 2275050"/>
                    <a:gd name="connsiteX234" fmla="*/ 2010101 w 2565724"/>
                    <a:gd name="connsiteY234" fmla="*/ 1760650 h 2275050"/>
                    <a:gd name="connsiteX235" fmla="*/ 1953837 w 2565724"/>
                    <a:gd name="connsiteY235" fmla="*/ 1736537 h 2275050"/>
                    <a:gd name="connsiteX236" fmla="*/ 1929723 w 2565724"/>
                    <a:gd name="connsiteY236" fmla="*/ 1712425 h 2275050"/>
                    <a:gd name="connsiteX237" fmla="*/ 1921685 w 2565724"/>
                    <a:gd name="connsiteY237" fmla="*/ 1680275 h 2275050"/>
                    <a:gd name="connsiteX238" fmla="*/ 1913648 w 2565724"/>
                    <a:gd name="connsiteY238" fmla="*/ 1656162 h 2275050"/>
                    <a:gd name="connsiteX239" fmla="*/ 1857383 w 2565724"/>
                    <a:gd name="connsiteY239" fmla="*/ 1688312 h 2275050"/>
                    <a:gd name="connsiteX240" fmla="*/ 1833270 w 2565724"/>
                    <a:gd name="connsiteY240" fmla="*/ 1720462 h 2275050"/>
                    <a:gd name="connsiteX241" fmla="*/ 1809156 w 2565724"/>
                    <a:gd name="connsiteY241" fmla="*/ 1680275 h 2275050"/>
                    <a:gd name="connsiteX242" fmla="*/ 1801118 w 2565724"/>
                    <a:gd name="connsiteY242" fmla="*/ 1632050 h 2275050"/>
                    <a:gd name="connsiteX243" fmla="*/ 1760929 w 2565724"/>
                    <a:gd name="connsiteY243" fmla="*/ 1640087 h 2275050"/>
                    <a:gd name="connsiteX244" fmla="*/ 1728778 w 2565724"/>
                    <a:gd name="connsiteY244" fmla="*/ 1664200 h 2275050"/>
                    <a:gd name="connsiteX245" fmla="*/ 1704665 w 2565724"/>
                    <a:gd name="connsiteY245" fmla="*/ 1688312 h 2275050"/>
                    <a:gd name="connsiteX246" fmla="*/ 1712703 w 2565724"/>
                    <a:gd name="connsiteY246" fmla="*/ 1656162 h 2275050"/>
                    <a:gd name="connsiteX247" fmla="*/ 1672514 w 2565724"/>
                    <a:gd name="connsiteY247" fmla="*/ 1672237 h 2275050"/>
                    <a:gd name="connsiteX248" fmla="*/ 1624287 w 2565724"/>
                    <a:gd name="connsiteY248" fmla="*/ 1688312 h 2275050"/>
                    <a:gd name="connsiteX249" fmla="*/ 1576060 w 2565724"/>
                    <a:gd name="connsiteY249" fmla="*/ 1728500 h 2275050"/>
                    <a:gd name="connsiteX250" fmla="*/ 1568022 w 2565724"/>
                    <a:gd name="connsiteY250" fmla="*/ 1704387 h 2275050"/>
                    <a:gd name="connsiteX251" fmla="*/ 1576060 w 2565724"/>
                    <a:gd name="connsiteY251" fmla="*/ 1680275 h 2275050"/>
                    <a:gd name="connsiteX252" fmla="*/ 1463531 w 2565724"/>
                    <a:gd name="connsiteY252" fmla="*/ 1736537 h 2275050"/>
                    <a:gd name="connsiteX253" fmla="*/ 1447455 w 2565724"/>
                    <a:gd name="connsiteY253" fmla="*/ 1760650 h 2275050"/>
                    <a:gd name="connsiteX254" fmla="*/ 1471569 w 2565724"/>
                    <a:gd name="connsiteY254" fmla="*/ 1752612 h 2275050"/>
                    <a:gd name="connsiteX255" fmla="*/ 1439417 w 2565724"/>
                    <a:gd name="connsiteY255" fmla="*/ 1776725 h 2275050"/>
                    <a:gd name="connsiteX256" fmla="*/ 1399228 w 2565724"/>
                    <a:gd name="connsiteY256" fmla="*/ 1824950 h 2275050"/>
                    <a:gd name="connsiteX257" fmla="*/ 1383153 w 2565724"/>
                    <a:gd name="connsiteY257" fmla="*/ 1849062 h 2275050"/>
                    <a:gd name="connsiteX258" fmla="*/ 1351002 w 2565724"/>
                    <a:gd name="connsiteY258" fmla="*/ 1945512 h 2275050"/>
                    <a:gd name="connsiteX259" fmla="*/ 1318851 w 2565724"/>
                    <a:gd name="connsiteY259" fmla="*/ 1961587 h 2275050"/>
                    <a:gd name="connsiteX260" fmla="*/ 1302775 w 2565724"/>
                    <a:gd name="connsiteY260" fmla="*/ 1985700 h 2275050"/>
                    <a:gd name="connsiteX261" fmla="*/ 1278662 w 2565724"/>
                    <a:gd name="connsiteY261" fmla="*/ 2017850 h 2275050"/>
                    <a:gd name="connsiteX262" fmla="*/ 1286699 w 2565724"/>
                    <a:gd name="connsiteY262" fmla="*/ 2050000 h 2275050"/>
                    <a:gd name="connsiteX263" fmla="*/ 1359040 w 2565724"/>
                    <a:gd name="connsiteY263" fmla="*/ 2066075 h 2275050"/>
                    <a:gd name="connsiteX264" fmla="*/ 1310813 w 2565724"/>
                    <a:gd name="connsiteY264" fmla="*/ 2106262 h 2275050"/>
                    <a:gd name="connsiteX265" fmla="*/ 1302775 w 2565724"/>
                    <a:gd name="connsiteY265" fmla="*/ 2130375 h 2275050"/>
                    <a:gd name="connsiteX266" fmla="*/ 1302775 w 2565724"/>
                    <a:gd name="connsiteY266" fmla="*/ 2130375 h 2275050"/>
                    <a:gd name="connsiteX267" fmla="*/ 1375115 w 2565724"/>
                    <a:gd name="connsiteY267" fmla="*/ 2050000 h 227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</a:cxnLst>
                  <a:rect l="l" t="t" r="r" b="b"/>
                  <a:pathLst>
                    <a:path w="2565724" h="2275050">
                      <a:moveTo>
                        <a:pt x="1375115" y="2050000"/>
                      </a:moveTo>
                      <a:lnTo>
                        <a:pt x="1375115" y="2050000"/>
                      </a:lnTo>
                      <a:cubicBezTo>
                        <a:pt x="1369757" y="2074112"/>
                        <a:pt x="1359040" y="2097636"/>
                        <a:pt x="1359040" y="2122337"/>
                      </a:cubicBezTo>
                      <a:cubicBezTo>
                        <a:pt x="1359040" y="2134319"/>
                        <a:pt x="1385832" y="2084829"/>
                        <a:pt x="1375115" y="2090187"/>
                      </a:cubicBezTo>
                      <a:cubicBezTo>
                        <a:pt x="1359771" y="2097859"/>
                        <a:pt x="1353681" y="2116979"/>
                        <a:pt x="1342964" y="2130375"/>
                      </a:cubicBezTo>
                      <a:cubicBezTo>
                        <a:pt x="1340285" y="2143771"/>
                        <a:pt x="1344586" y="2160903"/>
                        <a:pt x="1334926" y="2170563"/>
                      </a:cubicBezTo>
                      <a:cubicBezTo>
                        <a:pt x="1328935" y="2176554"/>
                        <a:pt x="1330226" y="2154237"/>
                        <a:pt x="1326888" y="2146450"/>
                      </a:cubicBezTo>
                      <a:cubicBezTo>
                        <a:pt x="1322168" y="2135437"/>
                        <a:pt x="1316171" y="2125017"/>
                        <a:pt x="1310813" y="2114300"/>
                      </a:cubicBezTo>
                      <a:cubicBezTo>
                        <a:pt x="1245154" y="2158070"/>
                        <a:pt x="1326118" y="2113262"/>
                        <a:pt x="1262586" y="2122337"/>
                      </a:cubicBezTo>
                      <a:cubicBezTo>
                        <a:pt x="1250725" y="2124031"/>
                        <a:pt x="1241152" y="2133054"/>
                        <a:pt x="1230435" y="2138412"/>
                      </a:cubicBezTo>
                      <a:cubicBezTo>
                        <a:pt x="1227859" y="2148716"/>
                        <a:pt x="1220126" y="2183142"/>
                        <a:pt x="1214359" y="2194675"/>
                      </a:cubicBezTo>
                      <a:cubicBezTo>
                        <a:pt x="1200144" y="2223104"/>
                        <a:pt x="1195506" y="2218009"/>
                        <a:pt x="1174170" y="2242900"/>
                      </a:cubicBezTo>
                      <a:cubicBezTo>
                        <a:pt x="1165452" y="2253071"/>
                        <a:pt x="1158095" y="2264333"/>
                        <a:pt x="1150057" y="2275050"/>
                      </a:cubicBezTo>
                      <a:cubicBezTo>
                        <a:pt x="1124553" y="2236797"/>
                        <a:pt x="1140098" y="2265970"/>
                        <a:pt x="1125943" y="2218788"/>
                      </a:cubicBezTo>
                      <a:cubicBezTo>
                        <a:pt x="1121074" y="2202558"/>
                        <a:pt x="1115226" y="2186638"/>
                        <a:pt x="1109868" y="2170563"/>
                      </a:cubicBezTo>
                      <a:cubicBezTo>
                        <a:pt x="1107189" y="2162525"/>
                        <a:pt x="1103885" y="2154669"/>
                        <a:pt x="1101830" y="2146450"/>
                      </a:cubicBezTo>
                      <a:lnTo>
                        <a:pt x="1061641" y="2178600"/>
                      </a:lnTo>
                      <a:cubicBezTo>
                        <a:pt x="1059313" y="2186746"/>
                        <a:pt x="1056282" y="2194675"/>
                        <a:pt x="1053603" y="2202713"/>
                      </a:cubicBezTo>
                      <a:cubicBezTo>
                        <a:pt x="1044226" y="2197355"/>
                        <a:pt x="1016093" y="2162525"/>
                        <a:pt x="1005376" y="2146450"/>
                      </a:cubicBezTo>
                      <a:cubicBezTo>
                        <a:pt x="1000018" y="2133054"/>
                        <a:pt x="994367" y="2119771"/>
                        <a:pt x="989301" y="2106262"/>
                      </a:cubicBezTo>
                      <a:cubicBezTo>
                        <a:pt x="986326" y="2098329"/>
                        <a:pt x="989735" y="2082150"/>
                        <a:pt x="981263" y="2082150"/>
                      </a:cubicBezTo>
                      <a:cubicBezTo>
                        <a:pt x="971603" y="2082150"/>
                        <a:pt x="969507" y="2097622"/>
                        <a:pt x="965187" y="2106262"/>
                      </a:cubicBezTo>
                      <a:cubicBezTo>
                        <a:pt x="958734" y="2119167"/>
                        <a:pt x="955564" y="2133545"/>
                        <a:pt x="949112" y="2146450"/>
                      </a:cubicBezTo>
                      <a:cubicBezTo>
                        <a:pt x="944792" y="2155090"/>
                        <a:pt x="937356" y="2161923"/>
                        <a:pt x="933036" y="2170563"/>
                      </a:cubicBezTo>
                      <a:cubicBezTo>
                        <a:pt x="923329" y="2189975"/>
                        <a:pt x="928117" y="2203434"/>
                        <a:pt x="908923" y="2218788"/>
                      </a:cubicBezTo>
                      <a:cubicBezTo>
                        <a:pt x="902307" y="2224081"/>
                        <a:pt x="892847" y="2224146"/>
                        <a:pt x="884809" y="2226825"/>
                      </a:cubicBezTo>
                      <a:cubicBezTo>
                        <a:pt x="876771" y="2232183"/>
                        <a:pt x="870225" y="2241312"/>
                        <a:pt x="860696" y="2242900"/>
                      </a:cubicBezTo>
                      <a:cubicBezTo>
                        <a:pt x="852339" y="2244293"/>
                        <a:pt x="844621" y="2232184"/>
                        <a:pt x="836583" y="2234863"/>
                      </a:cubicBezTo>
                      <a:cubicBezTo>
                        <a:pt x="825799" y="2238457"/>
                        <a:pt x="820507" y="2250938"/>
                        <a:pt x="812469" y="2258975"/>
                      </a:cubicBezTo>
                      <a:cubicBezTo>
                        <a:pt x="809790" y="2245579"/>
                        <a:pt x="815798" y="2226366"/>
                        <a:pt x="804431" y="2218788"/>
                      </a:cubicBezTo>
                      <a:cubicBezTo>
                        <a:pt x="796394" y="2213430"/>
                        <a:pt x="798016" y="2242900"/>
                        <a:pt x="788356" y="2242900"/>
                      </a:cubicBezTo>
                      <a:cubicBezTo>
                        <a:pt x="779884" y="2242900"/>
                        <a:pt x="784433" y="2226194"/>
                        <a:pt x="780318" y="2218788"/>
                      </a:cubicBezTo>
                      <a:cubicBezTo>
                        <a:pt x="770935" y="2201900"/>
                        <a:pt x="748167" y="2170563"/>
                        <a:pt x="748167" y="2170563"/>
                      </a:cubicBezTo>
                      <a:cubicBezTo>
                        <a:pt x="742808" y="2181280"/>
                        <a:pt x="743715" y="2199807"/>
                        <a:pt x="732091" y="2202713"/>
                      </a:cubicBezTo>
                      <a:cubicBezTo>
                        <a:pt x="722719" y="2205056"/>
                        <a:pt x="725488" y="2176706"/>
                        <a:pt x="716016" y="2178600"/>
                      </a:cubicBezTo>
                      <a:cubicBezTo>
                        <a:pt x="702880" y="2181227"/>
                        <a:pt x="699940" y="2200033"/>
                        <a:pt x="691902" y="2210750"/>
                      </a:cubicBezTo>
                      <a:cubicBezTo>
                        <a:pt x="689223" y="2221467"/>
                        <a:pt x="694911" y="2242900"/>
                        <a:pt x="683864" y="2242900"/>
                      </a:cubicBezTo>
                      <a:cubicBezTo>
                        <a:pt x="670554" y="2242900"/>
                        <a:pt x="660021" y="2171911"/>
                        <a:pt x="659751" y="2170563"/>
                      </a:cubicBezTo>
                      <a:cubicBezTo>
                        <a:pt x="651713" y="2183959"/>
                        <a:pt x="648136" y="2220123"/>
                        <a:pt x="635638" y="2210750"/>
                      </a:cubicBezTo>
                      <a:cubicBezTo>
                        <a:pt x="601005" y="2184775"/>
                        <a:pt x="651188" y="2099276"/>
                        <a:pt x="611524" y="2178600"/>
                      </a:cubicBezTo>
                      <a:cubicBezTo>
                        <a:pt x="608845" y="2165204"/>
                        <a:pt x="616446" y="2134092"/>
                        <a:pt x="603486" y="2138412"/>
                      </a:cubicBezTo>
                      <a:cubicBezTo>
                        <a:pt x="587411" y="2143771"/>
                        <a:pt x="602567" y="2194216"/>
                        <a:pt x="587411" y="2186638"/>
                      </a:cubicBezTo>
                      <a:cubicBezTo>
                        <a:pt x="567650" y="2176758"/>
                        <a:pt x="576694" y="2143771"/>
                        <a:pt x="571335" y="2122337"/>
                      </a:cubicBezTo>
                      <a:cubicBezTo>
                        <a:pt x="560618" y="2127695"/>
                        <a:pt x="548389" y="2130741"/>
                        <a:pt x="539184" y="2138412"/>
                      </a:cubicBezTo>
                      <a:cubicBezTo>
                        <a:pt x="531763" y="2144596"/>
                        <a:pt x="530970" y="2156910"/>
                        <a:pt x="523109" y="2162525"/>
                      </a:cubicBezTo>
                      <a:cubicBezTo>
                        <a:pt x="511368" y="2170911"/>
                        <a:pt x="496316" y="2173242"/>
                        <a:pt x="482920" y="2178600"/>
                      </a:cubicBezTo>
                      <a:cubicBezTo>
                        <a:pt x="474882" y="2175921"/>
                        <a:pt x="465422" y="2175856"/>
                        <a:pt x="458806" y="2170563"/>
                      </a:cubicBezTo>
                      <a:cubicBezTo>
                        <a:pt x="451263" y="2164529"/>
                        <a:pt x="451700" y="2150038"/>
                        <a:pt x="442731" y="2146450"/>
                      </a:cubicBezTo>
                      <a:cubicBezTo>
                        <a:pt x="434864" y="2143303"/>
                        <a:pt x="426655" y="2151809"/>
                        <a:pt x="418617" y="2154488"/>
                      </a:cubicBezTo>
                      <a:cubicBezTo>
                        <a:pt x="410579" y="2149129"/>
                        <a:pt x="399863" y="2146450"/>
                        <a:pt x="394504" y="2138412"/>
                      </a:cubicBezTo>
                      <a:cubicBezTo>
                        <a:pt x="378804" y="2114862"/>
                        <a:pt x="394260" y="2082882"/>
                        <a:pt x="378428" y="2130375"/>
                      </a:cubicBezTo>
                      <a:cubicBezTo>
                        <a:pt x="329200" y="2056532"/>
                        <a:pt x="396473" y="2146751"/>
                        <a:pt x="338239" y="2098225"/>
                      </a:cubicBezTo>
                      <a:cubicBezTo>
                        <a:pt x="327948" y="2089649"/>
                        <a:pt x="323599" y="2075547"/>
                        <a:pt x="314126" y="2066075"/>
                      </a:cubicBezTo>
                      <a:cubicBezTo>
                        <a:pt x="307295" y="2059244"/>
                        <a:pt x="297433" y="2056184"/>
                        <a:pt x="290012" y="2050000"/>
                      </a:cubicBezTo>
                      <a:cubicBezTo>
                        <a:pt x="248965" y="2015795"/>
                        <a:pt x="285792" y="2030860"/>
                        <a:pt x="233748" y="2017850"/>
                      </a:cubicBezTo>
                      <a:cubicBezTo>
                        <a:pt x="220352" y="2023208"/>
                        <a:pt x="205794" y="2026278"/>
                        <a:pt x="193559" y="2033925"/>
                      </a:cubicBezTo>
                      <a:cubicBezTo>
                        <a:pt x="183920" y="2039949"/>
                        <a:pt x="180473" y="2060794"/>
                        <a:pt x="169445" y="2058037"/>
                      </a:cubicBezTo>
                      <a:cubicBezTo>
                        <a:pt x="158728" y="2055358"/>
                        <a:pt x="165760" y="2036040"/>
                        <a:pt x="161408" y="2025887"/>
                      </a:cubicBezTo>
                      <a:cubicBezTo>
                        <a:pt x="157603" y="2017008"/>
                        <a:pt x="150691" y="2009812"/>
                        <a:pt x="145332" y="2001775"/>
                      </a:cubicBezTo>
                      <a:cubicBezTo>
                        <a:pt x="142653" y="1993737"/>
                        <a:pt x="142587" y="1984278"/>
                        <a:pt x="137294" y="1977662"/>
                      </a:cubicBezTo>
                      <a:cubicBezTo>
                        <a:pt x="131259" y="1970119"/>
                        <a:pt x="115277" y="1971017"/>
                        <a:pt x="113181" y="1961587"/>
                      </a:cubicBezTo>
                      <a:cubicBezTo>
                        <a:pt x="109071" y="1943094"/>
                        <a:pt x="118540" y="1924079"/>
                        <a:pt x="121219" y="1905325"/>
                      </a:cubicBezTo>
                      <a:cubicBezTo>
                        <a:pt x="110502" y="1902646"/>
                        <a:pt x="99851" y="1899683"/>
                        <a:pt x="89067" y="1897287"/>
                      </a:cubicBezTo>
                      <a:cubicBezTo>
                        <a:pt x="75731" y="1894324"/>
                        <a:pt x="57769" y="1899623"/>
                        <a:pt x="48878" y="1889250"/>
                      </a:cubicBezTo>
                      <a:cubicBezTo>
                        <a:pt x="38272" y="1876877"/>
                        <a:pt x="43520" y="1857100"/>
                        <a:pt x="40841" y="1841025"/>
                      </a:cubicBezTo>
                      <a:cubicBezTo>
                        <a:pt x="51558" y="1830308"/>
                        <a:pt x="58130" y="1811847"/>
                        <a:pt x="72992" y="1808875"/>
                      </a:cubicBezTo>
                      <a:cubicBezTo>
                        <a:pt x="89608" y="1805552"/>
                        <a:pt x="104780" y="1820840"/>
                        <a:pt x="121219" y="1824950"/>
                      </a:cubicBezTo>
                      <a:cubicBezTo>
                        <a:pt x="137029" y="1828902"/>
                        <a:pt x="153464" y="1829791"/>
                        <a:pt x="169445" y="1832987"/>
                      </a:cubicBezTo>
                      <a:cubicBezTo>
                        <a:pt x="180278" y="1835153"/>
                        <a:pt x="190550" y="1841025"/>
                        <a:pt x="201597" y="1841025"/>
                      </a:cubicBezTo>
                      <a:cubicBezTo>
                        <a:pt x="210070" y="1841025"/>
                        <a:pt x="185521" y="1835666"/>
                        <a:pt x="177483" y="1832987"/>
                      </a:cubicBezTo>
                      <a:cubicBezTo>
                        <a:pt x="172125" y="1824950"/>
                        <a:pt x="163751" y="1818246"/>
                        <a:pt x="161408" y="1808875"/>
                      </a:cubicBezTo>
                      <a:cubicBezTo>
                        <a:pt x="155524" y="1785338"/>
                        <a:pt x="157359" y="1760468"/>
                        <a:pt x="153370" y="1736537"/>
                      </a:cubicBezTo>
                      <a:cubicBezTo>
                        <a:pt x="151977" y="1728180"/>
                        <a:pt x="148011" y="1720462"/>
                        <a:pt x="145332" y="1712425"/>
                      </a:cubicBezTo>
                      <a:cubicBezTo>
                        <a:pt x="163761" y="1657140"/>
                        <a:pt x="138555" y="1724284"/>
                        <a:pt x="177483" y="1656162"/>
                      </a:cubicBezTo>
                      <a:cubicBezTo>
                        <a:pt x="181686" y="1648806"/>
                        <a:pt x="182183" y="1639837"/>
                        <a:pt x="185521" y="1632050"/>
                      </a:cubicBezTo>
                      <a:cubicBezTo>
                        <a:pt x="190241" y="1621037"/>
                        <a:pt x="196238" y="1610617"/>
                        <a:pt x="201597" y="1599900"/>
                      </a:cubicBezTo>
                      <a:cubicBezTo>
                        <a:pt x="266035" y="1621379"/>
                        <a:pt x="243878" y="1631717"/>
                        <a:pt x="257861" y="1575787"/>
                      </a:cubicBezTo>
                      <a:cubicBezTo>
                        <a:pt x="259916" y="1567568"/>
                        <a:pt x="263220" y="1559712"/>
                        <a:pt x="265899" y="1551675"/>
                      </a:cubicBezTo>
                      <a:cubicBezTo>
                        <a:pt x="263220" y="1543637"/>
                        <a:pt x="263852" y="1533553"/>
                        <a:pt x="257861" y="1527562"/>
                      </a:cubicBezTo>
                      <a:cubicBezTo>
                        <a:pt x="251870" y="1521571"/>
                        <a:pt x="239041" y="1526141"/>
                        <a:pt x="233748" y="1519525"/>
                      </a:cubicBezTo>
                      <a:cubicBezTo>
                        <a:pt x="226847" y="1510899"/>
                        <a:pt x="228745" y="1497996"/>
                        <a:pt x="225710" y="1487375"/>
                      </a:cubicBezTo>
                      <a:cubicBezTo>
                        <a:pt x="217390" y="1458258"/>
                        <a:pt x="219210" y="1465569"/>
                        <a:pt x="201597" y="1439150"/>
                      </a:cubicBezTo>
                      <a:cubicBezTo>
                        <a:pt x="209635" y="1436471"/>
                        <a:pt x="223655" y="1439332"/>
                        <a:pt x="225710" y="1431112"/>
                      </a:cubicBezTo>
                      <a:cubicBezTo>
                        <a:pt x="229537" y="1415803"/>
                        <a:pt x="192410" y="1395517"/>
                        <a:pt x="185521" y="1390925"/>
                      </a:cubicBezTo>
                      <a:cubicBezTo>
                        <a:pt x="182842" y="1382887"/>
                        <a:pt x="182776" y="1373428"/>
                        <a:pt x="177483" y="1366812"/>
                      </a:cubicBezTo>
                      <a:cubicBezTo>
                        <a:pt x="171448" y="1359269"/>
                        <a:pt x="160791" y="1356921"/>
                        <a:pt x="153370" y="1350737"/>
                      </a:cubicBezTo>
                      <a:cubicBezTo>
                        <a:pt x="144637" y="1343460"/>
                        <a:pt x="137294" y="1334662"/>
                        <a:pt x="129256" y="1326625"/>
                      </a:cubicBezTo>
                      <a:cubicBezTo>
                        <a:pt x="123898" y="1315908"/>
                        <a:pt x="121653" y="1302947"/>
                        <a:pt x="113181" y="1294475"/>
                      </a:cubicBezTo>
                      <a:cubicBezTo>
                        <a:pt x="104708" y="1286003"/>
                        <a:pt x="85480" y="1289525"/>
                        <a:pt x="81030" y="1278400"/>
                      </a:cubicBezTo>
                      <a:cubicBezTo>
                        <a:pt x="73456" y="1259465"/>
                        <a:pt x="126042" y="1239819"/>
                        <a:pt x="129256" y="1238212"/>
                      </a:cubicBezTo>
                      <a:cubicBezTo>
                        <a:pt x="126577" y="1224816"/>
                        <a:pt x="121219" y="1211686"/>
                        <a:pt x="121219" y="1198025"/>
                      </a:cubicBezTo>
                      <a:cubicBezTo>
                        <a:pt x="121219" y="1172657"/>
                        <a:pt x="150841" y="1163346"/>
                        <a:pt x="121219" y="1133725"/>
                      </a:cubicBezTo>
                      <a:cubicBezTo>
                        <a:pt x="109237" y="1121743"/>
                        <a:pt x="72992" y="1117650"/>
                        <a:pt x="72992" y="1117650"/>
                      </a:cubicBezTo>
                      <a:cubicBezTo>
                        <a:pt x="62275" y="1106933"/>
                        <a:pt x="49650" y="1097833"/>
                        <a:pt x="40841" y="1085500"/>
                      </a:cubicBezTo>
                      <a:cubicBezTo>
                        <a:pt x="5547" y="1036089"/>
                        <a:pt x="67447" y="1084482"/>
                        <a:pt x="8689" y="1045312"/>
                      </a:cubicBezTo>
                      <a:cubicBezTo>
                        <a:pt x="6010" y="1034595"/>
                        <a:pt x="-2383" y="1023783"/>
                        <a:pt x="652" y="1013162"/>
                      </a:cubicBezTo>
                      <a:cubicBezTo>
                        <a:pt x="9562" y="981979"/>
                        <a:pt x="51873" y="984532"/>
                        <a:pt x="72992" y="981012"/>
                      </a:cubicBezTo>
                      <a:cubicBezTo>
                        <a:pt x="67633" y="972974"/>
                        <a:pt x="61236" y="965539"/>
                        <a:pt x="56916" y="956899"/>
                      </a:cubicBezTo>
                      <a:cubicBezTo>
                        <a:pt x="51148" y="945365"/>
                        <a:pt x="43417" y="910943"/>
                        <a:pt x="40841" y="900637"/>
                      </a:cubicBezTo>
                      <a:cubicBezTo>
                        <a:pt x="91065" y="867155"/>
                        <a:pt x="85370" y="882471"/>
                        <a:pt x="105143" y="836337"/>
                      </a:cubicBezTo>
                      <a:cubicBezTo>
                        <a:pt x="108481" y="828550"/>
                        <a:pt x="110502" y="820262"/>
                        <a:pt x="113181" y="812224"/>
                      </a:cubicBezTo>
                      <a:cubicBezTo>
                        <a:pt x="173796" y="832430"/>
                        <a:pt x="99074" y="805172"/>
                        <a:pt x="161408" y="836337"/>
                      </a:cubicBezTo>
                      <a:cubicBezTo>
                        <a:pt x="168986" y="840126"/>
                        <a:pt x="177483" y="841695"/>
                        <a:pt x="185521" y="844374"/>
                      </a:cubicBezTo>
                      <a:cubicBezTo>
                        <a:pt x="188200" y="836337"/>
                        <a:pt x="194952" y="828619"/>
                        <a:pt x="193559" y="820262"/>
                      </a:cubicBezTo>
                      <a:cubicBezTo>
                        <a:pt x="191971" y="810733"/>
                        <a:pt x="181803" y="804789"/>
                        <a:pt x="177483" y="796149"/>
                      </a:cubicBezTo>
                      <a:cubicBezTo>
                        <a:pt x="173694" y="788571"/>
                        <a:pt x="172124" y="780074"/>
                        <a:pt x="169445" y="772037"/>
                      </a:cubicBezTo>
                      <a:cubicBezTo>
                        <a:pt x="174804" y="761320"/>
                        <a:pt x="185521" y="751869"/>
                        <a:pt x="185521" y="739887"/>
                      </a:cubicBezTo>
                      <a:cubicBezTo>
                        <a:pt x="185521" y="715179"/>
                        <a:pt x="168231" y="680634"/>
                        <a:pt x="145332" y="667549"/>
                      </a:cubicBezTo>
                      <a:cubicBezTo>
                        <a:pt x="135741" y="662068"/>
                        <a:pt x="123898" y="662191"/>
                        <a:pt x="113181" y="659512"/>
                      </a:cubicBezTo>
                      <a:cubicBezTo>
                        <a:pt x="121219" y="656833"/>
                        <a:pt x="128896" y="652594"/>
                        <a:pt x="137294" y="651474"/>
                      </a:cubicBezTo>
                      <a:cubicBezTo>
                        <a:pt x="169274" y="647210"/>
                        <a:pt x="208778" y="663866"/>
                        <a:pt x="233748" y="643437"/>
                      </a:cubicBezTo>
                      <a:cubicBezTo>
                        <a:pt x="250466" y="629759"/>
                        <a:pt x="240240" y="595120"/>
                        <a:pt x="225710" y="579137"/>
                      </a:cubicBezTo>
                      <a:cubicBezTo>
                        <a:pt x="208612" y="560330"/>
                        <a:pt x="153370" y="555024"/>
                        <a:pt x="153370" y="555024"/>
                      </a:cubicBezTo>
                      <a:cubicBezTo>
                        <a:pt x="166766" y="549666"/>
                        <a:pt x="180049" y="544015"/>
                        <a:pt x="193559" y="538949"/>
                      </a:cubicBezTo>
                      <a:cubicBezTo>
                        <a:pt x="201492" y="535974"/>
                        <a:pt x="210094" y="534701"/>
                        <a:pt x="217672" y="530912"/>
                      </a:cubicBezTo>
                      <a:cubicBezTo>
                        <a:pt x="226313" y="526592"/>
                        <a:pt x="233748" y="520195"/>
                        <a:pt x="241786" y="514837"/>
                      </a:cubicBezTo>
                      <a:cubicBezTo>
                        <a:pt x="239107" y="504120"/>
                        <a:pt x="241559" y="490498"/>
                        <a:pt x="233748" y="482687"/>
                      </a:cubicBezTo>
                      <a:cubicBezTo>
                        <a:pt x="225937" y="474876"/>
                        <a:pt x="212077" y="478142"/>
                        <a:pt x="201597" y="474649"/>
                      </a:cubicBezTo>
                      <a:cubicBezTo>
                        <a:pt x="187909" y="470086"/>
                        <a:pt x="174804" y="463932"/>
                        <a:pt x="161408" y="458574"/>
                      </a:cubicBezTo>
                      <a:cubicBezTo>
                        <a:pt x="169446" y="450537"/>
                        <a:pt x="176063" y="440767"/>
                        <a:pt x="185521" y="434462"/>
                      </a:cubicBezTo>
                      <a:cubicBezTo>
                        <a:pt x="209267" y="418632"/>
                        <a:pt x="231724" y="430106"/>
                        <a:pt x="257861" y="434462"/>
                      </a:cubicBezTo>
                      <a:cubicBezTo>
                        <a:pt x="273937" y="431783"/>
                        <a:pt x="293362" y="436605"/>
                        <a:pt x="306088" y="426424"/>
                      </a:cubicBezTo>
                      <a:cubicBezTo>
                        <a:pt x="312704" y="421132"/>
                        <a:pt x="298050" y="410784"/>
                        <a:pt x="298050" y="402312"/>
                      </a:cubicBezTo>
                      <a:cubicBezTo>
                        <a:pt x="298050" y="386015"/>
                        <a:pt x="303610" y="370194"/>
                        <a:pt x="306088" y="354087"/>
                      </a:cubicBezTo>
                      <a:cubicBezTo>
                        <a:pt x="308969" y="335363"/>
                        <a:pt x="310410" y="316401"/>
                        <a:pt x="314126" y="297824"/>
                      </a:cubicBezTo>
                      <a:cubicBezTo>
                        <a:pt x="315788" y="289516"/>
                        <a:pt x="316173" y="279703"/>
                        <a:pt x="322164" y="273712"/>
                      </a:cubicBezTo>
                      <a:cubicBezTo>
                        <a:pt x="328155" y="267721"/>
                        <a:pt x="338239" y="268353"/>
                        <a:pt x="346277" y="265674"/>
                      </a:cubicBezTo>
                      <a:cubicBezTo>
                        <a:pt x="348956" y="284428"/>
                        <a:pt x="340919" y="308541"/>
                        <a:pt x="354315" y="321937"/>
                      </a:cubicBezTo>
                      <a:cubicBezTo>
                        <a:pt x="369366" y="336988"/>
                        <a:pt x="386052" y="274953"/>
                        <a:pt x="386466" y="273712"/>
                      </a:cubicBezTo>
                      <a:cubicBezTo>
                        <a:pt x="394504" y="276391"/>
                        <a:pt x="402172" y="282800"/>
                        <a:pt x="410579" y="281749"/>
                      </a:cubicBezTo>
                      <a:cubicBezTo>
                        <a:pt x="447787" y="277098"/>
                        <a:pt x="458479" y="257963"/>
                        <a:pt x="482920" y="233524"/>
                      </a:cubicBezTo>
                      <a:cubicBezTo>
                        <a:pt x="490958" y="241562"/>
                        <a:pt x="501949" y="247470"/>
                        <a:pt x="507033" y="257637"/>
                      </a:cubicBezTo>
                      <a:cubicBezTo>
                        <a:pt x="513143" y="269856"/>
                        <a:pt x="505411" y="288164"/>
                        <a:pt x="515071" y="297824"/>
                      </a:cubicBezTo>
                      <a:cubicBezTo>
                        <a:pt x="521062" y="303815"/>
                        <a:pt x="531397" y="293124"/>
                        <a:pt x="539184" y="289787"/>
                      </a:cubicBezTo>
                      <a:cubicBezTo>
                        <a:pt x="550197" y="285067"/>
                        <a:pt x="560618" y="279070"/>
                        <a:pt x="571335" y="273712"/>
                      </a:cubicBezTo>
                      <a:cubicBezTo>
                        <a:pt x="576694" y="265674"/>
                        <a:pt x="579373" y="254957"/>
                        <a:pt x="587411" y="249599"/>
                      </a:cubicBezTo>
                      <a:cubicBezTo>
                        <a:pt x="596603" y="243472"/>
                        <a:pt x="608940" y="244597"/>
                        <a:pt x="619562" y="241562"/>
                      </a:cubicBezTo>
                      <a:cubicBezTo>
                        <a:pt x="627709" y="239234"/>
                        <a:pt x="635637" y="236203"/>
                        <a:pt x="643675" y="233524"/>
                      </a:cubicBezTo>
                      <a:cubicBezTo>
                        <a:pt x="646354" y="241562"/>
                        <a:pt x="643405" y="255975"/>
                        <a:pt x="651713" y="257637"/>
                      </a:cubicBezTo>
                      <a:cubicBezTo>
                        <a:pt x="662839" y="259862"/>
                        <a:pt x="711182" y="221592"/>
                        <a:pt x="716016" y="217449"/>
                      </a:cubicBezTo>
                      <a:cubicBezTo>
                        <a:pt x="724646" y="210052"/>
                        <a:pt x="731156" y="200315"/>
                        <a:pt x="740129" y="193337"/>
                      </a:cubicBezTo>
                      <a:cubicBezTo>
                        <a:pt x="864547" y="96572"/>
                        <a:pt x="739707" y="193571"/>
                        <a:pt x="812469" y="153149"/>
                      </a:cubicBezTo>
                      <a:cubicBezTo>
                        <a:pt x="837915" y="139013"/>
                        <a:pt x="868764" y="114949"/>
                        <a:pt x="892847" y="96887"/>
                      </a:cubicBezTo>
                      <a:cubicBezTo>
                        <a:pt x="913760" y="34149"/>
                        <a:pt x="886690" y="110565"/>
                        <a:pt x="892847" y="129037"/>
                      </a:cubicBezTo>
                      <a:cubicBezTo>
                        <a:pt x="896636" y="140404"/>
                        <a:pt x="914281" y="139754"/>
                        <a:pt x="924998" y="145112"/>
                      </a:cubicBezTo>
                      <a:cubicBezTo>
                        <a:pt x="941074" y="142433"/>
                        <a:pt x="960851" y="126468"/>
                        <a:pt x="973225" y="137074"/>
                      </a:cubicBezTo>
                      <a:cubicBezTo>
                        <a:pt x="1014774" y="172686"/>
                        <a:pt x="948725" y="225875"/>
                        <a:pt x="1005376" y="169224"/>
                      </a:cubicBezTo>
                      <a:cubicBezTo>
                        <a:pt x="1010735" y="177262"/>
                        <a:pt x="1011923" y="191749"/>
                        <a:pt x="1021452" y="193337"/>
                      </a:cubicBezTo>
                      <a:cubicBezTo>
                        <a:pt x="1039588" y="196360"/>
                        <a:pt x="1068072" y="162794"/>
                        <a:pt x="1077717" y="153149"/>
                      </a:cubicBezTo>
                      <a:cubicBezTo>
                        <a:pt x="1080396" y="161187"/>
                        <a:pt x="1077282" y="177262"/>
                        <a:pt x="1085754" y="177262"/>
                      </a:cubicBezTo>
                      <a:cubicBezTo>
                        <a:pt x="1114952" y="177262"/>
                        <a:pt x="1119824" y="147394"/>
                        <a:pt x="1125943" y="129037"/>
                      </a:cubicBezTo>
                      <a:cubicBezTo>
                        <a:pt x="1122882" y="119852"/>
                        <a:pt x="1107573" y="89997"/>
                        <a:pt x="1125943" y="80812"/>
                      </a:cubicBezTo>
                      <a:cubicBezTo>
                        <a:pt x="1133521" y="77023"/>
                        <a:pt x="1142019" y="86170"/>
                        <a:pt x="1150057" y="88849"/>
                      </a:cubicBezTo>
                      <a:cubicBezTo>
                        <a:pt x="1158095" y="83491"/>
                        <a:pt x="1165253" y="76489"/>
                        <a:pt x="1174170" y="72774"/>
                      </a:cubicBezTo>
                      <a:cubicBezTo>
                        <a:pt x="1197632" y="62998"/>
                        <a:pt x="1246510" y="48662"/>
                        <a:pt x="1246510" y="48662"/>
                      </a:cubicBezTo>
                      <a:cubicBezTo>
                        <a:pt x="1290623" y="-17503"/>
                        <a:pt x="1258086" y="-3260"/>
                        <a:pt x="1310813" y="16512"/>
                      </a:cubicBezTo>
                      <a:cubicBezTo>
                        <a:pt x="1321156" y="20391"/>
                        <a:pt x="1332247" y="21870"/>
                        <a:pt x="1342964" y="24549"/>
                      </a:cubicBezTo>
                      <a:cubicBezTo>
                        <a:pt x="1359040" y="35266"/>
                        <a:pt x="1372134" y="53523"/>
                        <a:pt x="1391191" y="56699"/>
                      </a:cubicBezTo>
                      <a:cubicBezTo>
                        <a:pt x="1447774" y="66130"/>
                        <a:pt x="1423956" y="59584"/>
                        <a:pt x="1463531" y="72774"/>
                      </a:cubicBezTo>
                      <a:cubicBezTo>
                        <a:pt x="1471569" y="70095"/>
                        <a:pt x="1481653" y="58746"/>
                        <a:pt x="1487644" y="64737"/>
                      </a:cubicBezTo>
                      <a:cubicBezTo>
                        <a:pt x="1497304" y="74397"/>
                        <a:pt x="1492369" y="91671"/>
                        <a:pt x="1495682" y="104924"/>
                      </a:cubicBezTo>
                      <a:cubicBezTo>
                        <a:pt x="1497737" y="113143"/>
                        <a:pt x="1495758" y="126142"/>
                        <a:pt x="1503720" y="129037"/>
                      </a:cubicBezTo>
                      <a:cubicBezTo>
                        <a:pt x="1529025" y="138239"/>
                        <a:pt x="1557305" y="134395"/>
                        <a:pt x="1584098" y="137074"/>
                      </a:cubicBezTo>
                      <a:cubicBezTo>
                        <a:pt x="1576060" y="147791"/>
                        <a:pt x="1551408" y="158933"/>
                        <a:pt x="1559984" y="169224"/>
                      </a:cubicBezTo>
                      <a:cubicBezTo>
                        <a:pt x="1574129" y="186197"/>
                        <a:pt x="1624287" y="185299"/>
                        <a:pt x="1624287" y="185299"/>
                      </a:cubicBezTo>
                      <a:cubicBezTo>
                        <a:pt x="1618928" y="198695"/>
                        <a:pt x="1594291" y="221691"/>
                        <a:pt x="1608211" y="225487"/>
                      </a:cubicBezTo>
                      <a:cubicBezTo>
                        <a:pt x="1670465" y="242465"/>
                        <a:pt x="1756221" y="180402"/>
                        <a:pt x="1688589" y="225487"/>
                      </a:cubicBezTo>
                      <a:cubicBezTo>
                        <a:pt x="1699306" y="228166"/>
                        <a:pt x="1709956" y="231128"/>
                        <a:pt x="1720740" y="233524"/>
                      </a:cubicBezTo>
                      <a:cubicBezTo>
                        <a:pt x="1734076" y="236488"/>
                        <a:pt x="1749562" y="233984"/>
                        <a:pt x="1760929" y="241562"/>
                      </a:cubicBezTo>
                      <a:cubicBezTo>
                        <a:pt x="1767978" y="246261"/>
                        <a:pt x="1760748" y="263619"/>
                        <a:pt x="1768967" y="265674"/>
                      </a:cubicBezTo>
                      <a:cubicBezTo>
                        <a:pt x="1808043" y="275443"/>
                        <a:pt x="1849345" y="271033"/>
                        <a:pt x="1889534" y="273712"/>
                      </a:cubicBezTo>
                      <a:cubicBezTo>
                        <a:pt x="1886855" y="281749"/>
                        <a:pt x="1873534" y="294929"/>
                        <a:pt x="1881496" y="297824"/>
                      </a:cubicBezTo>
                      <a:cubicBezTo>
                        <a:pt x="1955112" y="324592"/>
                        <a:pt x="2025022" y="292084"/>
                        <a:pt x="1937761" y="313899"/>
                      </a:cubicBezTo>
                      <a:cubicBezTo>
                        <a:pt x="1929541" y="315954"/>
                        <a:pt x="1921686" y="319258"/>
                        <a:pt x="1913648" y="321937"/>
                      </a:cubicBezTo>
                      <a:cubicBezTo>
                        <a:pt x="1921686" y="327295"/>
                        <a:pt x="1929121" y="333692"/>
                        <a:pt x="1937761" y="338012"/>
                      </a:cubicBezTo>
                      <a:cubicBezTo>
                        <a:pt x="1957546" y="347904"/>
                        <a:pt x="1991584" y="351001"/>
                        <a:pt x="2010101" y="354087"/>
                      </a:cubicBezTo>
                      <a:cubicBezTo>
                        <a:pt x="2002972" y="365969"/>
                        <a:pt x="1969473" y="398745"/>
                        <a:pt x="1994026" y="418387"/>
                      </a:cubicBezTo>
                      <a:cubicBezTo>
                        <a:pt x="2002652" y="425288"/>
                        <a:pt x="2015460" y="423745"/>
                        <a:pt x="2026177" y="426424"/>
                      </a:cubicBezTo>
                      <a:cubicBezTo>
                        <a:pt x="2044932" y="423745"/>
                        <a:pt x="2064851" y="411351"/>
                        <a:pt x="2082441" y="418387"/>
                      </a:cubicBezTo>
                      <a:cubicBezTo>
                        <a:pt x="2091410" y="421974"/>
                        <a:pt x="2070171" y="433620"/>
                        <a:pt x="2066366" y="442499"/>
                      </a:cubicBezTo>
                      <a:cubicBezTo>
                        <a:pt x="2062014" y="452652"/>
                        <a:pt x="2063809" y="465058"/>
                        <a:pt x="2058328" y="474649"/>
                      </a:cubicBezTo>
                      <a:cubicBezTo>
                        <a:pt x="2052688" y="484518"/>
                        <a:pt x="2041492" y="490030"/>
                        <a:pt x="2034215" y="498762"/>
                      </a:cubicBezTo>
                      <a:cubicBezTo>
                        <a:pt x="2028031" y="506183"/>
                        <a:pt x="2023498" y="514837"/>
                        <a:pt x="2018139" y="522874"/>
                      </a:cubicBezTo>
                      <a:cubicBezTo>
                        <a:pt x="2031535" y="528232"/>
                        <a:pt x="2044768" y="534018"/>
                        <a:pt x="2058328" y="538949"/>
                      </a:cubicBezTo>
                      <a:cubicBezTo>
                        <a:pt x="2074253" y="544740"/>
                        <a:pt x="2109586" y="538352"/>
                        <a:pt x="2106555" y="555024"/>
                      </a:cubicBezTo>
                      <a:cubicBezTo>
                        <a:pt x="2104559" y="566002"/>
                        <a:pt x="2040452" y="629162"/>
                        <a:pt x="2018139" y="651474"/>
                      </a:cubicBezTo>
                      <a:cubicBezTo>
                        <a:pt x="2015460" y="659512"/>
                        <a:pt x="2001954" y="673260"/>
                        <a:pt x="2010101" y="675587"/>
                      </a:cubicBezTo>
                      <a:cubicBezTo>
                        <a:pt x="2030871" y="681521"/>
                        <a:pt x="2052803" y="667549"/>
                        <a:pt x="2074404" y="667549"/>
                      </a:cubicBezTo>
                      <a:cubicBezTo>
                        <a:pt x="2117601" y="667549"/>
                        <a:pt x="2117615" y="678315"/>
                        <a:pt x="2154782" y="683624"/>
                      </a:cubicBezTo>
                      <a:cubicBezTo>
                        <a:pt x="2181437" y="687432"/>
                        <a:pt x="2208367" y="688983"/>
                        <a:pt x="2235159" y="691662"/>
                      </a:cubicBezTo>
                      <a:cubicBezTo>
                        <a:pt x="2197056" y="704362"/>
                        <a:pt x="2199858" y="699250"/>
                        <a:pt x="2259273" y="707737"/>
                      </a:cubicBezTo>
                      <a:cubicBezTo>
                        <a:pt x="2280657" y="710792"/>
                        <a:pt x="2302141" y="713095"/>
                        <a:pt x="2323575" y="715774"/>
                      </a:cubicBezTo>
                      <a:cubicBezTo>
                        <a:pt x="2328934" y="723812"/>
                        <a:pt x="2331613" y="734529"/>
                        <a:pt x="2339651" y="739887"/>
                      </a:cubicBezTo>
                      <a:cubicBezTo>
                        <a:pt x="2348843" y="746014"/>
                        <a:pt x="2361180" y="744889"/>
                        <a:pt x="2371802" y="747924"/>
                      </a:cubicBezTo>
                      <a:cubicBezTo>
                        <a:pt x="2379949" y="750252"/>
                        <a:pt x="2387877" y="753283"/>
                        <a:pt x="2395915" y="755962"/>
                      </a:cubicBezTo>
                      <a:cubicBezTo>
                        <a:pt x="2387601" y="780906"/>
                        <a:pt x="2379123" y="787395"/>
                        <a:pt x="2403953" y="812224"/>
                      </a:cubicBezTo>
                      <a:cubicBezTo>
                        <a:pt x="2409944" y="818215"/>
                        <a:pt x="2420029" y="817583"/>
                        <a:pt x="2428067" y="820262"/>
                      </a:cubicBezTo>
                      <a:cubicBezTo>
                        <a:pt x="2430746" y="828299"/>
                        <a:pt x="2437302" y="835987"/>
                        <a:pt x="2436104" y="844374"/>
                      </a:cubicBezTo>
                      <a:cubicBezTo>
                        <a:pt x="2434250" y="857354"/>
                        <a:pt x="2411727" y="888977"/>
                        <a:pt x="2403953" y="900637"/>
                      </a:cubicBezTo>
                      <a:cubicBezTo>
                        <a:pt x="2461776" y="919909"/>
                        <a:pt x="2389561" y="896525"/>
                        <a:pt x="2460218" y="916712"/>
                      </a:cubicBezTo>
                      <a:cubicBezTo>
                        <a:pt x="2468364" y="919039"/>
                        <a:pt x="2476293" y="922070"/>
                        <a:pt x="2484331" y="924749"/>
                      </a:cubicBezTo>
                      <a:cubicBezTo>
                        <a:pt x="2539608" y="961599"/>
                        <a:pt x="2538668" y="938570"/>
                        <a:pt x="2524520" y="981012"/>
                      </a:cubicBezTo>
                      <a:cubicBezTo>
                        <a:pt x="2533596" y="1008238"/>
                        <a:pt x="2546277" y="1041023"/>
                        <a:pt x="2540596" y="1069425"/>
                      </a:cubicBezTo>
                      <a:cubicBezTo>
                        <a:pt x="2538701" y="1078898"/>
                        <a:pt x="2524520" y="1080142"/>
                        <a:pt x="2516482" y="1085500"/>
                      </a:cubicBezTo>
                      <a:cubicBezTo>
                        <a:pt x="2519161" y="1093537"/>
                        <a:pt x="2517471" y="1104913"/>
                        <a:pt x="2524520" y="1109612"/>
                      </a:cubicBezTo>
                      <a:cubicBezTo>
                        <a:pt x="2535887" y="1117190"/>
                        <a:pt x="2556512" y="1106721"/>
                        <a:pt x="2564709" y="1117650"/>
                      </a:cubicBezTo>
                      <a:cubicBezTo>
                        <a:pt x="2573097" y="1128834"/>
                        <a:pt x="2526848" y="1157371"/>
                        <a:pt x="2524520" y="1157837"/>
                      </a:cubicBezTo>
                      <a:cubicBezTo>
                        <a:pt x="2492884" y="1164164"/>
                        <a:pt x="2460218" y="1163196"/>
                        <a:pt x="2428067" y="1165875"/>
                      </a:cubicBezTo>
                      <a:cubicBezTo>
                        <a:pt x="2430746" y="1189987"/>
                        <a:pt x="2427813" y="1215412"/>
                        <a:pt x="2436104" y="1238212"/>
                      </a:cubicBezTo>
                      <a:cubicBezTo>
                        <a:pt x="2439405" y="1247291"/>
                        <a:pt x="2469263" y="1250895"/>
                        <a:pt x="2460218" y="1254287"/>
                      </a:cubicBezTo>
                      <a:cubicBezTo>
                        <a:pt x="2432509" y="1264678"/>
                        <a:pt x="2401274" y="1259646"/>
                        <a:pt x="2371802" y="1262325"/>
                      </a:cubicBezTo>
                      <a:cubicBezTo>
                        <a:pt x="2429193" y="1281455"/>
                        <a:pt x="2429429" y="1264301"/>
                        <a:pt x="2403953" y="1302512"/>
                      </a:cubicBezTo>
                      <a:cubicBezTo>
                        <a:pt x="2401274" y="1315908"/>
                        <a:pt x="2402550" y="1330758"/>
                        <a:pt x="2395915" y="1342700"/>
                      </a:cubicBezTo>
                      <a:cubicBezTo>
                        <a:pt x="2388554" y="1355949"/>
                        <a:pt x="2373744" y="1363444"/>
                        <a:pt x="2363764" y="1374850"/>
                      </a:cubicBezTo>
                      <a:cubicBezTo>
                        <a:pt x="2354943" y="1384931"/>
                        <a:pt x="2347437" y="1396099"/>
                        <a:pt x="2339651" y="1407000"/>
                      </a:cubicBezTo>
                      <a:cubicBezTo>
                        <a:pt x="2334036" y="1414860"/>
                        <a:pt x="2331118" y="1425078"/>
                        <a:pt x="2323575" y="1431112"/>
                      </a:cubicBezTo>
                      <a:cubicBezTo>
                        <a:pt x="2316959" y="1436405"/>
                        <a:pt x="2307500" y="1436471"/>
                        <a:pt x="2299462" y="1439150"/>
                      </a:cubicBezTo>
                      <a:cubicBezTo>
                        <a:pt x="2302141" y="1447187"/>
                        <a:pt x="2302800" y="1456213"/>
                        <a:pt x="2307500" y="1463262"/>
                      </a:cubicBezTo>
                      <a:cubicBezTo>
                        <a:pt x="2313805" y="1472720"/>
                        <a:pt x="2329744" y="1476163"/>
                        <a:pt x="2331613" y="1487375"/>
                      </a:cubicBezTo>
                      <a:cubicBezTo>
                        <a:pt x="2333201" y="1496904"/>
                        <a:pt x="2320896" y="1503450"/>
                        <a:pt x="2315537" y="1511487"/>
                      </a:cubicBezTo>
                      <a:cubicBezTo>
                        <a:pt x="2331613" y="1516845"/>
                        <a:pt x="2353178" y="1514330"/>
                        <a:pt x="2363764" y="1527562"/>
                      </a:cubicBezTo>
                      <a:cubicBezTo>
                        <a:pt x="2369799" y="1535105"/>
                        <a:pt x="2348756" y="1542074"/>
                        <a:pt x="2347689" y="1551675"/>
                      </a:cubicBezTo>
                      <a:cubicBezTo>
                        <a:pt x="2342735" y="1596254"/>
                        <a:pt x="2354566" y="1598740"/>
                        <a:pt x="2379840" y="1624012"/>
                      </a:cubicBezTo>
                      <a:cubicBezTo>
                        <a:pt x="2366444" y="1626691"/>
                        <a:pt x="2347229" y="1620683"/>
                        <a:pt x="2339651" y="1632050"/>
                      </a:cubicBezTo>
                      <a:cubicBezTo>
                        <a:pt x="2334292" y="1640088"/>
                        <a:pt x="2373365" y="1647058"/>
                        <a:pt x="2363764" y="1648125"/>
                      </a:cubicBezTo>
                      <a:cubicBezTo>
                        <a:pt x="2331699" y="1651687"/>
                        <a:pt x="2299462" y="1642766"/>
                        <a:pt x="2267311" y="1640087"/>
                      </a:cubicBezTo>
                      <a:cubicBezTo>
                        <a:pt x="2272669" y="1632050"/>
                        <a:pt x="2273726" y="1615975"/>
                        <a:pt x="2283386" y="1615975"/>
                      </a:cubicBezTo>
                      <a:cubicBezTo>
                        <a:pt x="2291041" y="1615975"/>
                        <a:pt x="2348825" y="1657299"/>
                        <a:pt x="2355726" y="1664200"/>
                      </a:cubicBezTo>
                      <a:cubicBezTo>
                        <a:pt x="2362557" y="1671030"/>
                        <a:pt x="2380442" y="1683992"/>
                        <a:pt x="2371802" y="1688312"/>
                      </a:cubicBezTo>
                      <a:cubicBezTo>
                        <a:pt x="2357225" y="1695600"/>
                        <a:pt x="2339651" y="1682954"/>
                        <a:pt x="2323575" y="1680275"/>
                      </a:cubicBezTo>
                      <a:cubicBezTo>
                        <a:pt x="2308223" y="1726328"/>
                        <a:pt x="2327181" y="1684706"/>
                        <a:pt x="2283386" y="1728500"/>
                      </a:cubicBezTo>
                      <a:cubicBezTo>
                        <a:pt x="2273914" y="1737972"/>
                        <a:pt x="2268746" y="1751178"/>
                        <a:pt x="2259273" y="1760650"/>
                      </a:cubicBezTo>
                      <a:cubicBezTo>
                        <a:pt x="2234904" y="1785018"/>
                        <a:pt x="2214308" y="1779703"/>
                        <a:pt x="2178895" y="1784762"/>
                      </a:cubicBezTo>
                      <a:cubicBezTo>
                        <a:pt x="2128805" y="1801460"/>
                        <a:pt x="2133694" y="1803295"/>
                        <a:pt x="2050290" y="1784762"/>
                      </a:cubicBezTo>
                      <a:cubicBezTo>
                        <a:pt x="2035040" y="1781373"/>
                        <a:pt x="2023758" y="1768237"/>
                        <a:pt x="2010101" y="1760650"/>
                      </a:cubicBezTo>
                      <a:cubicBezTo>
                        <a:pt x="1980304" y="1744097"/>
                        <a:pt x="1982294" y="1746023"/>
                        <a:pt x="1953837" y="1736537"/>
                      </a:cubicBezTo>
                      <a:cubicBezTo>
                        <a:pt x="1945799" y="1728500"/>
                        <a:pt x="1935363" y="1722294"/>
                        <a:pt x="1929723" y="1712425"/>
                      </a:cubicBezTo>
                      <a:cubicBezTo>
                        <a:pt x="1924242" y="1702834"/>
                        <a:pt x="1924720" y="1690897"/>
                        <a:pt x="1921685" y="1680275"/>
                      </a:cubicBezTo>
                      <a:cubicBezTo>
                        <a:pt x="1919357" y="1672129"/>
                        <a:pt x="1916327" y="1664200"/>
                        <a:pt x="1913648" y="1656162"/>
                      </a:cubicBezTo>
                      <a:cubicBezTo>
                        <a:pt x="1901039" y="1662466"/>
                        <a:pt x="1868745" y="1676950"/>
                        <a:pt x="1857383" y="1688312"/>
                      </a:cubicBezTo>
                      <a:cubicBezTo>
                        <a:pt x="1847911" y="1697784"/>
                        <a:pt x="1841308" y="1709745"/>
                        <a:pt x="1833270" y="1720462"/>
                      </a:cubicBezTo>
                      <a:cubicBezTo>
                        <a:pt x="1825232" y="1707066"/>
                        <a:pt x="1814495" y="1694957"/>
                        <a:pt x="1809156" y="1680275"/>
                      </a:cubicBezTo>
                      <a:cubicBezTo>
                        <a:pt x="1803586" y="1664960"/>
                        <a:pt x="1813638" y="1642483"/>
                        <a:pt x="1801118" y="1632050"/>
                      </a:cubicBezTo>
                      <a:cubicBezTo>
                        <a:pt x="1790623" y="1623304"/>
                        <a:pt x="1774325" y="1637408"/>
                        <a:pt x="1760929" y="1640087"/>
                      </a:cubicBezTo>
                      <a:cubicBezTo>
                        <a:pt x="1750212" y="1648125"/>
                        <a:pt x="1738949" y="1655482"/>
                        <a:pt x="1728778" y="1664200"/>
                      </a:cubicBezTo>
                      <a:cubicBezTo>
                        <a:pt x="1720148" y="1671597"/>
                        <a:pt x="1714832" y="1693396"/>
                        <a:pt x="1704665" y="1688312"/>
                      </a:cubicBezTo>
                      <a:cubicBezTo>
                        <a:pt x="1694785" y="1683372"/>
                        <a:pt x="1722583" y="1661102"/>
                        <a:pt x="1712703" y="1656162"/>
                      </a:cubicBezTo>
                      <a:cubicBezTo>
                        <a:pt x="1699798" y="1649710"/>
                        <a:pt x="1685910" y="1666879"/>
                        <a:pt x="1672514" y="1672237"/>
                      </a:cubicBezTo>
                      <a:cubicBezTo>
                        <a:pt x="1614316" y="1730432"/>
                        <a:pt x="1680122" y="1679007"/>
                        <a:pt x="1624287" y="1688312"/>
                      </a:cubicBezTo>
                      <a:cubicBezTo>
                        <a:pt x="1610857" y="1690550"/>
                        <a:pt x="1583304" y="1721256"/>
                        <a:pt x="1576060" y="1728500"/>
                      </a:cubicBezTo>
                      <a:cubicBezTo>
                        <a:pt x="1573381" y="1720462"/>
                        <a:pt x="1568022" y="1712859"/>
                        <a:pt x="1568022" y="1704387"/>
                      </a:cubicBezTo>
                      <a:cubicBezTo>
                        <a:pt x="1568022" y="1695915"/>
                        <a:pt x="1584532" y="1680275"/>
                        <a:pt x="1576060" y="1680275"/>
                      </a:cubicBezTo>
                      <a:cubicBezTo>
                        <a:pt x="1540013" y="1680275"/>
                        <a:pt x="1491690" y="1717765"/>
                        <a:pt x="1463531" y="1736537"/>
                      </a:cubicBezTo>
                      <a:cubicBezTo>
                        <a:pt x="1458172" y="1744575"/>
                        <a:pt x="1443135" y="1752010"/>
                        <a:pt x="1447455" y="1760650"/>
                      </a:cubicBezTo>
                      <a:cubicBezTo>
                        <a:pt x="1451244" y="1768228"/>
                        <a:pt x="1475358" y="1745034"/>
                        <a:pt x="1471569" y="1752612"/>
                      </a:cubicBezTo>
                      <a:cubicBezTo>
                        <a:pt x="1465578" y="1764594"/>
                        <a:pt x="1450134" y="1768687"/>
                        <a:pt x="1439417" y="1776725"/>
                      </a:cubicBezTo>
                      <a:cubicBezTo>
                        <a:pt x="1399507" y="1836589"/>
                        <a:pt x="1450801" y="1763065"/>
                        <a:pt x="1399228" y="1824950"/>
                      </a:cubicBezTo>
                      <a:cubicBezTo>
                        <a:pt x="1393044" y="1832371"/>
                        <a:pt x="1388511" y="1841025"/>
                        <a:pt x="1383153" y="1849062"/>
                      </a:cubicBezTo>
                      <a:cubicBezTo>
                        <a:pt x="1378826" y="1868531"/>
                        <a:pt x="1375365" y="1925211"/>
                        <a:pt x="1351002" y="1945512"/>
                      </a:cubicBezTo>
                      <a:cubicBezTo>
                        <a:pt x="1341797" y="1953182"/>
                        <a:pt x="1329568" y="1956229"/>
                        <a:pt x="1318851" y="1961587"/>
                      </a:cubicBezTo>
                      <a:cubicBezTo>
                        <a:pt x="1313492" y="1969625"/>
                        <a:pt x="1308390" y="1977839"/>
                        <a:pt x="1302775" y="1985700"/>
                      </a:cubicBezTo>
                      <a:cubicBezTo>
                        <a:pt x="1294989" y="1996601"/>
                        <a:pt x="1281911" y="2004854"/>
                        <a:pt x="1278662" y="2017850"/>
                      </a:cubicBezTo>
                      <a:cubicBezTo>
                        <a:pt x="1275983" y="2028567"/>
                        <a:pt x="1277227" y="2044317"/>
                        <a:pt x="1286699" y="2050000"/>
                      </a:cubicBezTo>
                      <a:cubicBezTo>
                        <a:pt x="1307881" y="2062709"/>
                        <a:pt x="1334926" y="2060717"/>
                        <a:pt x="1359040" y="2066075"/>
                      </a:cubicBezTo>
                      <a:cubicBezTo>
                        <a:pt x="1327643" y="2081773"/>
                        <a:pt x="1325961" y="2075967"/>
                        <a:pt x="1310813" y="2106262"/>
                      </a:cubicBezTo>
                      <a:cubicBezTo>
                        <a:pt x="1307024" y="2113840"/>
                        <a:pt x="1302775" y="2130375"/>
                        <a:pt x="1302775" y="2130375"/>
                      </a:cubicBezTo>
                      <a:lnTo>
                        <a:pt x="1302775" y="2130375"/>
                      </a:lnTo>
                      <a:lnTo>
                        <a:pt x="1375115" y="205000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2" name="Forma libre 41"/>
                <p:cNvSpPr/>
                <p:nvPr/>
              </p:nvSpPr>
              <p:spPr>
                <a:xfrm rot="5068352">
                  <a:off x="2315489" y="1832505"/>
                  <a:ext cx="1236613" cy="1588247"/>
                </a:xfrm>
                <a:custGeom>
                  <a:avLst/>
                  <a:gdLst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272" fmla="*/ 1375115 w 2565724"/>
                    <a:gd name="connsiteY272" fmla="*/ 2050000 h 227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</a:cxnLst>
                  <a:rect l="l" t="t" r="r" b="b"/>
                  <a:pathLst>
                    <a:path w="2565724" h="2275050">
                      <a:moveTo>
                        <a:pt x="1375115" y="2050000"/>
                      </a:moveTo>
                      <a:lnTo>
                        <a:pt x="1375115" y="2050000"/>
                      </a:lnTo>
                      <a:cubicBezTo>
                        <a:pt x="1369757" y="2074112"/>
                        <a:pt x="1359040" y="2097636"/>
                        <a:pt x="1359040" y="2122337"/>
                      </a:cubicBezTo>
                      <a:cubicBezTo>
                        <a:pt x="1359040" y="2134319"/>
                        <a:pt x="1385832" y="2084829"/>
                        <a:pt x="1375115" y="2090187"/>
                      </a:cubicBezTo>
                      <a:cubicBezTo>
                        <a:pt x="1359771" y="2097859"/>
                        <a:pt x="1353681" y="2116979"/>
                        <a:pt x="1342964" y="2130375"/>
                      </a:cubicBezTo>
                      <a:cubicBezTo>
                        <a:pt x="1340285" y="2143771"/>
                        <a:pt x="1344586" y="2160903"/>
                        <a:pt x="1334926" y="2170563"/>
                      </a:cubicBezTo>
                      <a:cubicBezTo>
                        <a:pt x="1328935" y="2176554"/>
                        <a:pt x="1330226" y="2154237"/>
                        <a:pt x="1326888" y="2146450"/>
                      </a:cubicBezTo>
                      <a:cubicBezTo>
                        <a:pt x="1322168" y="2135437"/>
                        <a:pt x="1316171" y="2125017"/>
                        <a:pt x="1310813" y="2114300"/>
                      </a:cubicBezTo>
                      <a:cubicBezTo>
                        <a:pt x="1245154" y="2158070"/>
                        <a:pt x="1326118" y="2113262"/>
                        <a:pt x="1262586" y="2122337"/>
                      </a:cubicBezTo>
                      <a:cubicBezTo>
                        <a:pt x="1250725" y="2124031"/>
                        <a:pt x="1241152" y="2133054"/>
                        <a:pt x="1230435" y="2138412"/>
                      </a:cubicBezTo>
                      <a:cubicBezTo>
                        <a:pt x="1227859" y="2148716"/>
                        <a:pt x="1220126" y="2183142"/>
                        <a:pt x="1214359" y="2194675"/>
                      </a:cubicBezTo>
                      <a:cubicBezTo>
                        <a:pt x="1200144" y="2223104"/>
                        <a:pt x="1195506" y="2218009"/>
                        <a:pt x="1174170" y="2242900"/>
                      </a:cubicBezTo>
                      <a:cubicBezTo>
                        <a:pt x="1165452" y="2253071"/>
                        <a:pt x="1158095" y="2264333"/>
                        <a:pt x="1150057" y="2275050"/>
                      </a:cubicBezTo>
                      <a:cubicBezTo>
                        <a:pt x="1124553" y="2236797"/>
                        <a:pt x="1140098" y="2265970"/>
                        <a:pt x="1125943" y="2218788"/>
                      </a:cubicBezTo>
                      <a:cubicBezTo>
                        <a:pt x="1121074" y="2202558"/>
                        <a:pt x="1115226" y="2186638"/>
                        <a:pt x="1109868" y="2170563"/>
                      </a:cubicBezTo>
                      <a:cubicBezTo>
                        <a:pt x="1107189" y="2162525"/>
                        <a:pt x="1103885" y="2154669"/>
                        <a:pt x="1101830" y="2146450"/>
                      </a:cubicBezTo>
                      <a:lnTo>
                        <a:pt x="1093792" y="2114300"/>
                      </a:lnTo>
                      <a:cubicBezTo>
                        <a:pt x="1085754" y="2125017"/>
                        <a:pt x="1075670" y="2134468"/>
                        <a:pt x="1069679" y="2146450"/>
                      </a:cubicBezTo>
                      <a:cubicBezTo>
                        <a:pt x="1064739" y="2156330"/>
                        <a:pt x="1064676" y="2167979"/>
                        <a:pt x="1061641" y="2178600"/>
                      </a:cubicBezTo>
                      <a:cubicBezTo>
                        <a:pt x="1059313" y="2186746"/>
                        <a:pt x="1056282" y="2194675"/>
                        <a:pt x="1053603" y="2202713"/>
                      </a:cubicBezTo>
                      <a:cubicBezTo>
                        <a:pt x="1050924" y="2165204"/>
                        <a:pt x="1057457" y="2125861"/>
                        <a:pt x="1045565" y="2090187"/>
                      </a:cubicBezTo>
                      <a:cubicBezTo>
                        <a:pt x="1042510" y="2081023"/>
                        <a:pt x="1027067" y="2098401"/>
                        <a:pt x="1021452" y="2106262"/>
                      </a:cubicBezTo>
                      <a:cubicBezTo>
                        <a:pt x="1013066" y="2118002"/>
                        <a:pt x="1010735" y="2133054"/>
                        <a:pt x="1005376" y="2146450"/>
                      </a:cubicBezTo>
                      <a:cubicBezTo>
                        <a:pt x="1000018" y="2133054"/>
                        <a:pt x="994367" y="2119771"/>
                        <a:pt x="989301" y="2106262"/>
                      </a:cubicBezTo>
                      <a:cubicBezTo>
                        <a:pt x="986326" y="2098329"/>
                        <a:pt x="989735" y="2082150"/>
                        <a:pt x="981263" y="2082150"/>
                      </a:cubicBezTo>
                      <a:cubicBezTo>
                        <a:pt x="971603" y="2082150"/>
                        <a:pt x="969507" y="2097622"/>
                        <a:pt x="965187" y="2106262"/>
                      </a:cubicBezTo>
                      <a:cubicBezTo>
                        <a:pt x="958734" y="2119167"/>
                        <a:pt x="955564" y="2133545"/>
                        <a:pt x="949112" y="2146450"/>
                      </a:cubicBezTo>
                      <a:cubicBezTo>
                        <a:pt x="944792" y="2155090"/>
                        <a:pt x="937356" y="2161923"/>
                        <a:pt x="933036" y="2170563"/>
                      </a:cubicBezTo>
                      <a:cubicBezTo>
                        <a:pt x="923329" y="2189975"/>
                        <a:pt x="928117" y="2203434"/>
                        <a:pt x="908923" y="2218788"/>
                      </a:cubicBezTo>
                      <a:cubicBezTo>
                        <a:pt x="902307" y="2224081"/>
                        <a:pt x="892847" y="2224146"/>
                        <a:pt x="884809" y="2226825"/>
                      </a:cubicBezTo>
                      <a:cubicBezTo>
                        <a:pt x="876771" y="2232183"/>
                        <a:pt x="870225" y="2241312"/>
                        <a:pt x="860696" y="2242900"/>
                      </a:cubicBezTo>
                      <a:cubicBezTo>
                        <a:pt x="852339" y="2244293"/>
                        <a:pt x="844621" y="2232184"/>
                        <a:pt x="836583" y="2234863"/>
                      </a:cubicBezTo>
                      <a:cubicBezTo>
                        <a:pt x="825799" y="2238457"/>
                        <a:pt x="820507" y="2250938"/>
                        <a:pt x="812469" y="2258975"/>
                      </a:cubicBezTo>
                      <a:cubicBezTo>
                        <a:pt x="809790" y="2245579"/>
                        <a:pt x="815798" y="2226366"/>
                        <a:pt x="804431" y="2218788"/>
                      </a:cubicBezTo>
                      <a:cubicBezTo>
                        <a:pt x="796394" y="2213430"/>
                        <a:pt x="798016" y="2242900"/>
                        <a:pt x="788356" y="2242900"/>
                      </a:cubicBezTo>
                      <a:cubicBezTo>
                        <a:pt x="779884" y="2242900"/>
                        <a:pt x="784433" y="2226194"/>
                        <a:pt x="780318" y="2218788"/>
                      </a:cubicBezTo>
                      <a:cubicBezTo>
                        <a:pt x="770935" y="2201900"/>
                        <a:pt x="748167" y="2170563"/>
                        <a:pt x="748167" y="2170563"/>
                      </a:cubicBezTo>
                      <a:cubicBezTo>
                        <a:pt x="742808" y="2181280"/>
                        <a:pt x="743715" y="2199807"/>
                        <a:pt x="732091" y="2202713"/>
                      </a:cubicBezTo>
                      <a:cubicBezTo>
                        <a:pt x="722719" y="2205056"/>
                        <a:pt x="725488" y="2176706"/>
                        <a:pt x="716016" y="2178600"/>
                      </a:cubicBezTo>
                      <a:cubicBezTo>
                        <a:pt x="702880" y="2181227"/>
                        <a:pt x="699940" y="2200033"/>
                        <a:pt x="691902" y="2210750"/>
                      </a:cubicBezTo>
                      <a:cubicBezTo>
                        <a:pt x="689223" y="2221467"/>
                        <a:pt x="694911" y="2242900"/>
                        <a:pt x="683864" y="2242900"/>
                      </a:cubicBezTo>
                      <a:cubicBezTo>
                        <a:pt x="670554" y="2242900"/>
                        <a:pt x="660021" y="2171911"/>
                        <a:pt x="659751" y="2170563"/>
                      </a:cubicBezTo>
                      <a:cubicBezTo>
                        <a:pt x="651713" y="2183959"/>
                        <a:pt x="648136" y="2220123"/>
                        <a:pt x="635638" y="2210750"/>
                      </a:cubicBezTo>
                      <a:cubicBezTo>
                        <a:pt x="601005" y="2184775"/>
                        <a:pt x="651188" y="2099276"/>
                        <a:pt x="611524" y="2178600"/>
                      </a:cubicBezTo>
                      <a:cubicBezTo>
                        <a:pt x="608845" y="2165204"/>
                        <a:pt x="616446" y="2134092"/>
                        <a:pt x="603486" y="2138412"/>
                      </a:cubicBezTo>
                      <a:cubicBezTo>
                        <a:pt x="587411" y="2143771"/>
                        <a:pt x="602567" y="2194216"/>
                        <a:pt x="587411" y="2186638"/>
                      </a:cubicBezTo>
                      <a:cubicBezTo>
                        <a:pt x="567650" y="2176758"/>
                        <a:pt x="576694" y="2143771"/>
                        <a:pt x="571335" y="2122337"/>
                      </a:cubicBezTo>
                      <a:cubicBezTo>
                        <a:pt x="560618" y="2127695"/>
                        <a:pt x="548389" y="2130741"/>
                        <a:pt x="539184" y="2138412"/>
                      </a:cubicBezTo>
                      <a:cubicBezTo>
                        <a:pt x="531763" y="2144596"/>
                        <a:pt x="530970" y="2156910"/>
                        <a:pt x="523109" y="2162525"/>
                      </a:cubicBezTo>
                      <a:cubicBezTo>
                        <a:pt x="511368" y="2170911"/>
                        <a:pt x="496316" y="2173242"/>
                        <a:pt x="482920" y="2178600"/>
                      </a:cubicBezTo>
                      <a:cubicBezTo>
                        <a:pt x="474882" y="2175921"/>
                        <a:pt x="465422" y="2175856"/>
                        <a:pt x="458806" y="2170563"/>
                      </a:cubicBezTo>
                      <a:cubicBezTo>
                        <a:pt x="451263" y="2164529"/>
                        <a:pt x="451700" y="2150038"/>
                        <a:pt x="442731" y="2146450"/>
                      </a:cubicBezTo>
                      <a:cubicBezTo>
                        <a:pt x="434864" y="2143303"/>
                        <a:pt x="426655" y="2151809"/>
                        <a:pt x="418617" y="2154488"/>
                      </a:cubicBezTo>
                      <a:cubicBezTo>
                        <a:pt x="410579" y="2149129"/>
                        <a:pt x="399863" y="2146450"/>
                        <a:pt x="394504" y="2138412"/>
                      </a:cubicBezTo>
                      <a:cubicBezTo>
                        <a:pt x="378804" y="2114862"/>
                        <a:pt x="394260" y="2082882"/>
                        <a:pt x="378428" y="2130375"/>
                      </a:cubicBezTo>
                      <a:cubicBezTo>
                        <a:pt x="329200" y="2056532"/>
                        <a:pt x="396473" y="2146751"/>
                        <a:pt x="338239" y="2098225"/>
                      </a:cubicBezTo>
                      <a:cubicBezTo>
                        <a:pt x="327948" y="2089649"/>
                        <a:pt x="323599" y="2075547"/>
                        <a:pt x="314126" y="2066075"/>
                      </a:cubicBezTo>
                      <a:cubicBezTo>
                        <a:pt x="307295" y="2059244"/>
                        <a:pt x="297433" y="2056184"/>
                        <a:pt x="290012" y="2050000"/>
                      </a:cubicBezTo>
                      <a:cubicBezTo>
                        <a:pt x="248965" y="2015795"/>
                        <a:pt x="285792" y="2030860"/>
                        <a:pt x="233748" y="2017850"/>
                      </a:cubicBezTo>
                      <a:cubicBezTo>
                        <a:pt x="220352" y="2023208"/>
                        <a:pt x="205794" y="2026278"/>
                        <a:pt x="193559" y="2033925"/>
                      </a:cubicBezTo>
                      <a:cubicBezTo>
                        <a:pt x="183920" y="2039949"/>
                        <a:pt x="180473" y="2060794"/>
                        <a:pt x="169445" y="2058037"/>
                      </a:cubicBezTo>
                      <a:cubicBezTo>
                        <a:pt x="158728" y="2055358"/>
                        <a:pt x="165760" y="2036040"/>
                        <a:pt x="161408" y="2025887"/>
                      </a:cubicBezTo>
                      <a:cubicBezTo>
                        <a:pt x="157603" y="2017008"/>
                        <a:pt x="150691" y="2009812"/>
                        <a:pt x="145332" y="2001775"/>
                      </a:cubicBezTo>
                      <a:cubicBezTo>
                        <a:pt x="142653" y="1993737"/>
                        <a:pt x="142587" y="1984278"/>
                        <a:pt x="137294" y="1977662"/>
                      </a:cubicBezTo>
                      <a:cubicBezTo>
                        <a:pt x="131259" y="1970119"/>
                        <a:pt x="115277" y="1971017"/>
                        <a:pt x="113181" y="1961587"/>
                      </a:cubicBezTo>
                      <a:cubicBezTo>
                        <a:pt x="109071" y="1943094"/>
                        <a:pt x="118540" y="1924079"/>
                        <a:pt x="121219" y="1905325"/>
                      </a:cubicBezTo>
                      <a:cubicBezTo>
                        <a:pt x="110502" y="1902646"/>
                        <a:pt x="99851" y="1899683"/>
                        <a:pt x="89067" y="1897287"/>
                      </a:cubicBezTo>
                      <a:cubicBezTo>
                        <a:pt x="75731" y="1894324"/>
                        <a:pt x="57769" y="1899623"/>
                        <a:pt x="48878" y="1889250"/>
                      </a:cubicBezTo>
                      <a:cubicBezTo>
                        <a:pt x="38272" y="1876877"/>
                        <a:pt x="43520" y="1857100"/>
                        <a:pt x="40841" y="1841025"/>
                      </a:cubicBezTo>
                      <a:cubicBezTo>
                        <a:pt x="51558" y="1830308"/>
                        <a:pt x="58130" y="1811847"/>
                        <a:pt x="72992" y="1808875"/>
                      </a:cubicBezTo>
                      <a:cubicBezTo>
                        <a:pt x="89608" y="1805552"/>
                        <a:pt x="104780" y="1820840"/>
                        <a:pt x="121219" y="1824950"/>
                      </a:cubicBezTo>
                      <a:cubicBezTo>
                        <a:pt x="137029" y="1828902"/>
                        <a:pt x="153464" y="1829791"/>
                        <a:pt x="169445" y="1832987"/>
                      </a:cubicBezTo>
                      <a:cubicBezTo>
                        <a:pt x="180278" y="1835153"/>
                        <a:pt x="190550" y="1841025"/>
                        <a:pt x="201597" y="1841025"/>
                      </a:cubicBezTo>
                      <a:cubicBezTo>
                        <a:pt x="210070" y="1841025"/>
                        <a:pt x="185521" y="1835666"/>
                        <a:pt x="177483" y="1832987"/>
                      </a:cubicBezTo>
                      <a:cubicBezTo>
                        <a:pt x="172125" y="1824950"/>
                        <a:pt x="163751" y="1818246"/>
                        <a:pt x="161408" y="1808875"/>
                      </a:cubicBezTo>
                      <a:cubicBezTo>
                        <a:pt x="155524" y="1785338"/>
                        <a:pt x="157359" y="1760468"/>
                        <a:pt x="153370" y="1736537"/>
                      </a:cubicBezTo>
                      <a:cubicBezTo>
                        <a:pt x="151977" y="1728180"/>
                        <a:pt x="148011" y="1720462"/>
                        <a:pt x="145332" y="1712425"/>
                      </a:cubicBezTo>
                      <a:cubicBezTo>
                        <a:pt x="163761" y="1657140"/>
                        <a:pt x="138555" y="1724284"/>
                        <a:pt x="177483" y="1656162"/>
                      </a:cubicBezTo>
                      <a:cubicBezTo>
                        <a:pt x="181686" y="1648806"/>
                        <a:pt x="182183" y="1639837"/>
                        <a:pt x="185521" y="1632050"/>
                      </a:cubicBezTo>
                      <a:cubicBezTo>
                        <a:pt x="190241" y="1621037"/>
                        <a:pt x="196238" y="1610617"/>
                        <a:pt x="201597" y="1599900"/>
                      </a:cubicBezTo>
                      <a:cubicBezTo>
                        <a:pt x="266035" y="1621379"/>
                        <a:pt x="243878" y="1631717"/>
                        <a:pt x="257861" y="1575787"/>
                      </a:cubicBezTo>
                      <a:cubicBezTo>
                        <a:pt x="259916" y="1567568"/>
                        <a:pt x="263220" y="1559712"/>
                        <a:pt x="265899" y="1551675"/>
                      </a:cubicBezTo>
                      <a:cubicBezTo>
                        <a:pt x="263220" y="1543637"/>
                        <a:pt x="263852" y="1533553"/>
                        <a:pt x="257861" y="1527562"/>
                      </a:cubicBezTo>
                      <a:cubicBezTo>
                        <a:pt x="251870" y="1521571"/>
                        <a:pt x="239041" y="1526141"/>
                        <a:pt x="233748" y="1519525"/>
                      </a:cubicBezTo>
                      <a:cubicBezTo>
                        <a:pt x="226847" y="1510899"/>
                        <a:pt x="228745" y="1497996"/>
                        <a:pt x="225710" y="1487375"/>
                      </a:cubicBezTo>
                      <a:cubicBezTo>
                        <a:pt x="217390" y="1458258"/>
                        <a:pt x="219210" y="1465569"/>
                        <a:pt x="201597" y="1439150"/>
                      </a:cubicBezTo>
                      <a:cubicBezTo>
                        <a:pt x="209635" y="1436471"/>
                        <a:pt x="223655" y="1439332"/>
                        <a:pt x="225710" y="1431112"/>
                      </a:cubicBezTo>
                      <a:cubicBezTo>
                        <a:pt x="229537" y="1415803"/>
                        <a:pt x="192410" y="1395517"/>
                        <a:pt x="185521" y="1390925"/>
                      </a:cubicBezTo>
                      <a:cubicBezTo>
                        <a:pt x="182842" y="1382887"/>
                        <a:pt x="182776" y="1373428"/>
                        <a:pt x="177483" y="1366812"/>
                      </a:cubicBezTo>
                      <a:cubicBezTo>
                        <a:pt x="171448" y="1359269"/>
                        <a:pt x="160791" y="1356921"/>
                        <a:pt x="153370" y="1350737"/>
                      </a:cubicBezTo>
                      <a:cubicBezTo>
                        <a:pt x="144637" y="1343460"/>
                        <a:pt x="137294" y="1334662"/>
                        <a:pt x="129256" y="1326625"/>
                      </a:cubicBezTo>
                      <a:cubicBezTo>
                        <a:pt x="123898" y="1315908"/>
                        <a:pt x="121653" y="1302947"/>
                        <a:pt x="113181" y="1294475"/>
                      </a:cubicBezTo>
                      <a:cubicBezTo>
                        <a:pt x="104708" y="1286003"/>
                        <a:pt x="85480" y="1289525"/>
                        <a:pt x="81030" y="1278400"/>
                      </a:cubicBezTo>
                      <a:cubicBezTo>
                        <a:pt x="73456" y="1259465"/>
                        <a:pt x="126042" y="1239819"/>
                        <a:pt x="129256" y="1238212"/>
                      </a:cubicBezTo>
                      <a:cubicBezTo>
                        <a:pt x="126577" y="1224816"/>
                        <a:pt x="121219" y="1211686"/>
                        <a:pt x="121219" y="1198025"/>
                      </a:cubicBezTo>
                      <a:cubicBezTo>
                        <a:pt x="121219" y="1172657"/>
                        <a:pt x="150841" y="1163346"/>
                        <a:pt x="121219" y="1133725"/>
                      </a:cubicBezTo>
                      <a:cubicBezTo>
                        <a:pt x="109237" y="1121743"/>
                        <a:pt x="72992" y="1117650"/>
                        <a:pt x="72992" y="1117650"/>
                      </a:cubicBezTo>
                      <a:cubicBezTo>
                        <a:pt x="62275" y="1106933"/>
                        <a:pt x="49650" y="1097833"/>
                        <a:pt x="40841" y="1085500"/>
                      </a:cubicBezTo>
                      <a:cubicBezTo>
                        <a:pt x="5547" y="1036089"/>
                        <a:pt x="67447" y="1084482"/>
                        <a:pt x="8689" y="1045312"/>
                      </a:cubicBezTo>
                      <a:cubicBezTo>
                        <a:pt x="6010" y="1034595"/>
                        <a:pt x="-2383" y="1023783"/>
                        <a:pt x="652" y="1013162"/>
                      </a:cubicBezTo>
                      <a:cubicBezTo>
                        <a:pt x="9562" y="981979"/>
                        <a:pt x="51873" y="984532"/>
                        <a:pt x="72992" y="981012"/>
                      </a:cubicBezTo>
                      <a:cubicBezTo>
                        <a:pt x="67633" y="972974"/>
                        <a:pt x="61236" y="965539"/>
                        <a:pt x="56916" y="956899"/>
                      </a:cubicBezTo>
                      <a:cubicBezTo>
                        <a:pt x="51148" y="945365"/>
                        <a:pt x="43417" y="910943"/>
                        <a:pt x="40841" y="900637"/>
                      </a:cubicBezTo>
                      <a:cubicBezTo>
                        <a:pt x="91065" y="867155"/>
                        <a:pt x="85370" y="882471"/>
                        <a:pt x="105143" y="836337"/>
                      </a:cubicBezTo>
                      <a:cubicBezTo>
                        <a:pt x="108481" y="828550"/>
                        <a:pt x="110502" y="820262"/>
                        <a:pt x="113181" y="812224"/>
                      </a:cubicBezTo>
                      <a:cubicBezTo>
                        <a:pt x="173796" y="832430"/>
                        <a:pt x="99074" y="805172"/>
                        <a:pt x="161408" y="836337"/>
                      </a:cubicBezTo>
                      <a:cubicBezTo>
                        <a:pt x="168986" y="840126"/>
                        <a:pt x="177483" y="841695"/>
                        <a:pt x="185521" y="844374"/>
                      </a:cubicBezTo>
                      <a:cubicBezTo>
                        <a:pt x="188200" y="836337"/>
                        <a:pt x="194952" y="828619"/>
                        <a:pt x="193559" y="820262"/>
                      </a:cubicBezTo>
                      <a:cubicBezTo>
                        <a:pt x="191971" y="810733"/>
                        <a:pt x="181803" y="804789"/>
                        <a:pt x="177483" y="796149"/>
                      </a:cubicBezTo>
                      <a:cubicBezTo>
                        <a:pt x="173694" y="788571"/>
                        <a:pt x="172124" y="780074"/>
                        <a:pt x="169445" y="772037"/>
                      </a:cubicBezTo>
                      <a:cubicBezTo>
                        <a:pt x="174804" y="761320"/>
                        <a:pt x="185521" y="751869"/>
                        <a:pt x="185521" y="739887"/>
                      </a:cubicBezTo>
                      <a:cubicBezTo>
                        <a:pt x="185521" y="715179"/>
                        <a:pt x="168231" y="680634"/>
                        <a:pt x="145332" y="667549"/>
                      </a:cubicBezTo>
                      <a:cubicBezTo>
                        <a:pt x="135741" y="662068"/>
                        <a:pt x="123898" y="662191"/>
                        <a:pt x="113181" y="659512"/>
                      </a:cubicBezTo>
                      <a:cubicBezTo>
                        <a:pt x="121219" y="656833"/>
                        <a:pt x="128896" y="652594"/>
                        <a:pt x="137294" y="651474"/>
                      </a:cubicBezTo>
                      <a:cubicBezTo>
                        <a:pt x="169274" y="647210"/>
                        <a:pt x="208778" y="663866"/>
                        <a:pt x="233748" y="643437"/>
                      </a:cubicBezTo>
                      <a:cubicBezTo>
                        <a:pt x="250466" y="629759"/>
                        <a:pt x="240240" y="595120"/>
                        <a:pt x="225710" y="579137"/>
                      </a:cubicBezTo>
                      <a:cubicBezTo>
                        <a:pt x="208612" y="560330"/>
                        <a:pt x="153370" y="555024"/>
                        <a:pt x="153370" y="555024"/>
                      </a:cubicBezTo>
                      <a:cubicBezTo>
                        <a:pt x="166766" y="549666"/>
                        <a:pt x="180049" y="544015"/>
                        <a:pt x="193559" y="538949"/>
                      </a:cubicBezTo>
                      <a:cubicBezTo>
                        <a:pt x="201492" y="535974"/>
                        <a:pt x="210094" y="534701"/>
                        <a:pt x="217672" y="530912"/>
                      </a:cubicBezTo>
                      <a:cubicBezTo>
                        <a:pt x="226313" y="526592"/>
                        <a:pt x="233748" y="520195"/>
                        <a:pt x="241786" y="514837"/>
                      </a:cubicBezTo>
                      <a:cubicBezTo>
                        <a:pt x="239107" y="504120"/>
                        <a:pt x="241559" y="490498"/>
                        <a:pt x="233748" y="482687"/>
                      </a:cubicBezTo>
                      <a:cubicBezTo>
                        <a:pt x="225937" y="474876"/>
                        <a:pt x="212077" y="478142"/>
                        <a:pt x="201597" y="474649"/>
                      </a:cubicBezTo>
                      <a:cubicBezTo>
                        <a:pt x="187909" y="470086"/>
                        <a:pt x="174804" y="463932"/>
                        <a:pt x="161408" y="458574"/>
                      </a:cubicBezTo>
                      <a:cubicBezTo>
                        <a:pt x="169446" y="450537"/>
                        <a:pt x="176063" y="440767"/>
                        <a:pt x="185521" y="434462"/>
                      </a:cubicBezTo>
                      <a:cubicBezTo>
                        <a:pt x="209267" y="418632"/>
                        <a:pt x="231724" y="430106"/>
                        <a:pt x="257861" y="434462"/>
                      </a:cubicBezTo>
                      <a:cubicBezTo>
                        <a:pt x="273937" y="431783"/>
                        <a:pt x="293362" y="436605"/>
                        <a:pt x="306088" y="426424"/>
                      </a:cubicBezTo>
                      <a:cubicBezTo>
                        <a:pt x="312704" y="421132"/>
                        <a:pt x="298050" y="410784"/>
                        <a:pt x="298050" y="402312"/>
                      </a:cubicBezTo>
                      <a:cubicBezTo>
                        <a:pt x="298050" y="386015"/>
                        <a:pt x="303610" y="370194"/>
                        <a:pt x="306088" y="354087"/>
                      </a:cubicBezTo>
                      <a:cubicBezTo>
                        <a:pt x="308969" y="335363"/>
                        <a:pt x="310410" y="316401"/>
                        <a:pt x="314126" y="297824"/>
                      </a:cubicBezTo>
                      <a:cubicBezTo>
                        <a:pt x="315788" y="289516"/>
                        <a:pt x="316173" y="279703"/>
                        <a:pt x="322164" y="273712"/>
                      </a:cubicBezTo>
                      <a:cubicBezTo>
                        <a:pt x="328155" y="267721"/>
                        <a:pt x="338239" y="268353"/>
                        <a:pt x="346277" y="265674"/>
                      </a:cubicBezTo>
                      <a:cubicBezTo>
                        <a:pt x="348956" y="284428"/>
                        <a:pt x="340919" y="308541"/>
                        <a:pt x="354315" y="321937"/>
                      </a:cubicBezTo>
                      <a:cubicBezTo>
                        <a:pt x="369366" y="336988"/>
                        <a:pt x="386052" y="274953"/>
                        <a:pt x="386466" y="273712"/>
                      </a:cubicBezTo>
                      <a:cubicBezTo>
                        <a:pt x="394504" y="276391"/>
                        <a:pt x="402172" y="282800"/>
                        <a:pt x="410579" y="281749"/>
                      </a:cubicBezTo>
                      <a:cubicBezTo>
                        <a:pt x="447787" y="277098"/>
                        <a:pt x="458479" y="257963"/>
                        <a:pt x="482920" y="233524"/>
                      </a:cubicBezTo>
                      <a:cubicBezTo>
                        <a:pt x="490958" y="241562"/>
                        <a:pt x="501949" y="247470"/>
                        <a:pt x="507033" y="257637"/>
                      </a:cubicBezTo>
                      <a:cubicBezTo>
                        <a:pt x="513143" y="269856"/>
                        <a:pt x="505411" y="288164"/>
                        <a:pt x="515071" y="297824"/>
                      </a:cubicBezTo>
                      <a:cubicBezTo>
                        <a:pt x="521062" y="303815"/>
                        <a:pt x="531397" y="293124"/>
                        <a:pt x="539184" y="289787"/>
                      </a:cubicBezTo>
                      <a:cubicBezTo>
                        <a:pt x="550197" y="285067"/>
                        <a:pt x="560618" y="279070"/>
                        <a:pt x="571335" y="273712"/>
                      </a:cubicBezTo>
                      <a:cubicBezTo>
                        <a:pt x="576694" y="265674"/>
                        <a:pt x="579373" y="254957"/>
                        <a:pt x="587411" y="249599"/>
                      </a:cubicBezTo>
                      <a:cubicBezTo>
                        <a:pt x="596603" y="243472"/>
                        <a:pt x="608940" y="244597"/>
                        <a:pt x="619562" y="241562"/>
                      </a:cubicBezTo>
                      <a:cubicBezTo>
                        <a:pt x="627709" y="239234"/>
                        <a:pt x="635637" y="236203"/>
                        <a:pt x="643675" y="233524"/>
                      </a:cubicBezTo>
                      <a:cubicBezTo>
                        <a:pt x="646354" y="241562"/>
                        <a:pt x="643405" y="255975"/>
                        <a:pt x="651713" y="257637"/>
                      </a:cubicBezTo>
                      <a:cubicBezTo>
                        <a:pt x="662839" y="259862"/>
                        <a:pt x="711182" y="221592"/>
                        <a:pt x="716016" y="217449"/>
                      </a:cubicBezTo>
                      <a:cubicBezTo>
                        <a:pt x="724646" y="210052"/>
                        <a:pt x="731156" y="200315"/>
                        <a:pt x="740129" y="193337"/>
                      </a:cubicBezTo>
                      <a:cubicBezTo>
                        <a:pt x="864547" y="96572"/>
                        <a:pt x="739707" y="193571"/>
                        <a:pt x="812469" y="153149"/>
                      </a:cubicBezTo>
                      <a:cubicBezTo>
                        <a:pt x="837915" y="139013"/>
                        <a:pt x="868764" y="114949"/>
                        <a:pt x="892847" y="96887"/>
                      </a:cubicBezTo>
                      <a:cubicBezTo>
                        <a:pt x="913760" y="34149"/>
                        <a:pt x="886690" y="110565"/>
                        <a:pt x="892847" y="129037"/>
                      </a:cubicBezTo>
                      <a:cubicBezTo>
                        <a:pt x="896636" y="140404"/>
                        <a:pt x="914281" y="139754"/>
                        <a:pt x="924998" y="145112"/>
                      </a:cubicBezTo>
                      <a:cubicBezTo>
                        <a:pt x="941074" y="142433"/>
                        <a:pt x="960851" y="126468"/>
                        <a:pt x="973225" y="137074"/>
                      </a:cubicBezTo>
                      <a:cubicBezTo>
                        <a:pt x="1014774" y="172686"/>
                        <a:pt x="948725" y="225875"/>
                        <a:pt x="1005376" y="169224"/>
                      </a:cubicBezTo>
                      <a:cubicBezTo>
                        <a:pt x="1010735" y="177262"/>
                        <a:pt x="1011923" y="191749"/>
                        <a:pt x="1021452" y="193337"/>
                      </a:cubicBezTo>
                      <a:cubicBezTo>
                        <a:pt x="1039588" y="196360"/>
                        <a:pt x="1068072" y="162794"/>
                        <a:pt x="1077717" y="153149"/>
                      </a:cubicBezTo>
                      <a:cubicBezTo>
                        <a:pt x="1080396" y="161187"/>
                        <a:pt x="1077282" y="177262"/>
                        <a:pt x="1085754" y="177262"/>
                      </a:cubicBezTo>
                      <a:cubicBezTo>
                        <a:pt x="1114952" y="177262"/>
                        <a:pt x="1119824" y="147394"/>
                        <a:pt x="1125943" y="129037"/>
                      </a:cubicBezTo>
                      <a:cubicBezTo>
                        <a:pt x="1122882" y="119852"/>
                        <a:pt x="1107573" y="89997"/>
                        <a:pt x="1125943" y="80812"/>
                      </a:cubicBezTo>
                      <a:cubicBezTo>
                        <a:pt x="1133521" y="77023"/>
                        <a:pt x="1142019" y="86170"/>
                        <a:pt x="1150057" y="88849"/>
                      </a:cubicBezTo>
                      <a:cubicBezTo>
                        <a:pt x="1158095" y="83491"/>
                        <a:pt x="1165253" y="76489"/>
                        <a:pt x="1174170" y="72774"/>
                      </a:cubicBezTo>
                      <a:cubicBezTo>
                        <a:pt x="1197632" y="62998"/>
                        <a:pt x="1246510" y="48662"/>
                        <a:pt x="1246510" y="48662"/>
                      </a:cubicBezTo>
                      <a:cubicBezTo>
                        <a:pt x="1290623" y="-17503"/>
                        <a:pt x="1258086" y="-3260"/>
                        <a:pt x="1310813" y="16512"/>
                      </a:cubicBezTo>
                      <a:cubicBezTo>
                        <a:pt x="1321156" y="20391"/>
                        <a:pt x="1332247" y="21870"/>
                        <a:pt x="1342964" y="24549"/>
                      </a:cubicBezTo>
                      <a:cubicBezTo>
                        <a:pt x="1359040" y="35266"/>
                        <a:pt x="1372134" y="53523"/>
                        <a:pt x="1391191" y="56699"/>
                      </a:cubicBezTo>
                      <a:cubicBezTo>
                        <a:pt x="1447774" y="66130"/>
                        <a:pt x="1423956" y="59584"/>
                        <a:pt x="1463531" y="72774"/>
                      </a:cubicBezTo>
                      <a:cubicBezTo>
                        <a:pt x="1471569" y="70095"/>
                        <a:pt x="1481653" y="58746"/>
                        <a:pt x="1487644" y="64737"/>
                      </a:cubicBezTo>
                      <a:cubicBezTo>
                        <a:pt x="1497304" y="74397"/>
                        <a:pt x="1492369" y="91671"/>
                        <a:pt x="1495682" y="104924"/>
                      </a:cubicBezTo>
                      <a:cubicBezTo>
                        <a:pt x="1497737" y="113143"/>
                        <a:pt x="1495758" y="126142"/>
                        <a:pt x="1503720" y="129037"/>
                      </a:cubicBezTo>
                      <a:cubicBezTo>
                        <a:pt x="1529025" y="138239"/>
                        <a:pt x="1557305" y="134395"/>
                        <a:pt x="1584098" y="137074"/>
                      </a:cubicBezTo>
                      <a:cubicBezTo>
                        <a:pt x="1576060" y="147791"/>
                        <a:pt x="1551408" y="158933"/>
                        <a:pt x="1559984" y="169224"/>
                      </a:cubicBezTo>
                      <a:cubicBezTo>
                        <a:pt x="1574129" y="186197"/>
                        <a:pt x="1624287" y="185299"/>
                        <a:pt x="1624287" y="185299"/>
                      </a:cubicBezTo>
                      <a:cubicBezTo>
                        <a:pt x="1618928" y="198695"/>
                        <a:pt x="1594291" y="221691"/>
                        <a:pt x="1608211" y="225487"/>
                      </a:cubicBezTo>
                      <a:cubicBezTo>
                        <a:pt x="1670465" y="242465"/>
                        <a:pt x="1756221" y="180402"/>
                        <a:pt x="1688589" y="225487"/>
                      </a:cubicBezTo>
                      <a:cubicBezTo>
                        <a:pt x="1699306" y="228166"/>
                        <a:pt x="1709956" y="231128"/>
                        <a:pt x="1720740" y="233524"/>
                      </a:cubicBezTo>
                      <a:cubicBezTo>
                        <a:pt x="1734076" y="236488"/>
                        <a:pt x="1749562" y="233984"/>
                        <a:pt x="1760929" y="241562"/>
                      </a:cubicBezTo>
                      <a:cubicBezTo>
                        <a:pt x="1767978" y="246261"/>
                        <a:pt x="1760748" y="263619"/>
                        <a:pt x="1768967" y="265674"/>
                      </a:cubicBezTo>
                      <a:cubicBezTo>
                        <a:pt x="1808043" y="275443"/>
                        <a:pt x="1849345" y="271033"/>
                        <a:pt x="1889534" y="273712"/>
                      </a:cubicBezTo>
                      <a:cubicBezTo>
                        <a:pt x="1886855" y="281749"/>
                        <a:pt x="1873534" y="294929"/>
                        <a:pt x="1881496" y="297824"/>
                      </a:cubicBezTo>
                      <a:cubicBezTo>
                        <a:pt x="1955112" y="324592"/>
                        <a:pt x="2025022" y="292084"/>
                        <a:pt x="1937761" y="313899"/>
                      </a:cubicBezTo>
                      <a:cubicBezTo>
                        <a:pt x="1929541" y="315954"/>
                        <a:pt x="1921686" y="319258"/>
                        <a:pt x="1913648" y="321937"/>
                      </a:cubicBezTo>
                      <a:cubicBezTo>
                        <a:pt x="1921686" y="327295"/>
                        <a:pt x="1929121" y="333692"/>
                        <a:pt x="1937761" y="338012"/>
                      </a:cubicBezTo>
                      <a:cubicBezTo>
                        <a:pt x="1957546" y="347904"/>
                        <a:pt x="1991584" y="351001"/>
                        <a:pt x="2010101" y="354087"/>
                      </a:cubicBezTo>
                      <a:cubicBezTo>
                        <a:pt x="2002972" y="365969"/>
                        <a:pt x="1969473" y="398745"/>
                        <a:pt x="1994026" y="418387"/>
                      </a:cubicBezTo>
                      <a:cubicBezTo>
                        <a:pt x="2002652" y="425288"/>
                        <a:pt x="2015460" y="423745"/>
                        <a:pt x="2026177" y="426424"/>
                      </a:cubicBezTo>
                      <a:cubicBezTo>
                        <a:pt x="2044932" y="423745"/>
                        <a:pt x="2064851" y="411351"/>
                        <a:pt x="2082441" y="418387"/>
                      </a:cubicBezTo>
                      <a:cubicBezTo>
                        <a:pt x="2091410" y="421974"/>
                        <a:pt x="2070171" y="433620"/>
                        <a:pt x="2066366" y="442499"/>
                      </a:cubicBezTo>
                      <a:cubicBezTo>
                        <a:pt x="2062014" y="452652"/>
                        <a:pt x="2063809" y="465058"/>
                        <a:pt x="2058328" y="474649"/>
                      </a:cubicBezTo>
                      <a:cubicBezTo>
                        <a:pt x="2052688" y="484518"/>
                        <a:pt x="2041492" y="490030"/>
                        <a:pt x="2034215" y="498762"/>
                      </a:cubicBezTo>
                      <a:cubicBezTo>
                        <a:pt x="2028031" y="506183"/>
                        <a:pt x="2023498" y="514837"/>
                        <a:pt x="2018139" y="522874"/>
                      </a:cubicBezTo>
                      <a:cubicBezTo>
                        <a:pt x="2031535" y="528232"/>
                        <a:pt x="2044768" y="534018"/>
                        <a:pt x="2058328" y="538949"/>
                      </a:cubicBezTo>
                      <a:cubicBezTo>
                        <a:pt x="2074253" y="544740"/>
                        <a:pt x="2109586" y="538352"/>
                        <a:pt x="2106555" y="555024"/>
                      </a:cubicBezTo>
                      <a:cubicBezTo>
                        <a:pt x="2104559" y="566002"/>
                        <a:pt x="2040452" y="629162"/>
                        <a:pt x="2018139" y="651474"/>
                      </a:cubicBezTo>
                      <a:cubicBezTo>
                        <a:pt x="2015460" y="659512"/>
                        <a:pt x="2001954" y="673260"/>
                        <a:pt x="2010101" y="675587"/>
                      </a:cubicBezTo>
                      <a:cubicBezTo>
                        <a:pt x="2030871" y="681521"/>
                        <a:pt x="2052803" y="667549"/>
                        <a:pt x="2074404" y="667549"/>
                      </a:cubicBezTo>
                      <a:cubicBezTo>
                        <a:pt x="2117601" y="667549"/>
                        <a:pt x="2117615" y="678315"/>
                        <a:pt x="2154782" y="683624"/>
                      </a:cubicBezTo>
                      <a:cubicBezTo>
                        <a:pt x="2181437" y="687432"/>
                        <a:pt x="2208367" y="688983"/>
                        <a:pt x="2235159" y="691662"/>
                      </a:cubicBezTo>
                      <a:cubicBezTo>
                        <a:pt x="2197056" y="704362"/>
                        <a:pt x="2199858" y="699250"/>
                        <a:pt x="2259273" y="707737"/>
                      </a:cubicBezTo>
                      <a:cubicBezTo>
                        <a:pt x="2280657" y="710792"/>
                        <a:pt x="2302141" y="713095"/>
                        <a:pt x="2323575" y="715774"/>
                      </a:cubicBezTo>
                      <a:cubicBezTo>
                        <a:pt x="2328934" y="723812"/>
                        <a:pt x="2331613" y="734529"/>
                        <a:pt x="2339651" y="739887"/>
                      </a:cubicBezTo>
                      <a:cubicBezTo>
                        <a:pt x="2348843" y="746014"/>
                        <a:pt x="2361180" y="744889"/>
                        <a:pt x="2371802" y="747924"/>
                      </a:cubicBezTo>
                      <a:cubicBezTo>
                        <a:pt x="2379949" y="750252"/>
                        <a:pt x="2387877" y="753283"/>
                        <a:pt x="2395915" y="755962"/>
                      </a:cubicBezTo>
                      <a:cubicBezTo>
                        <a:pt x="2387601" y="780906"/>
                        <a:pt x="2379123" y="787395"/>
                        <a:pt x="2403953" y="812224"/>
                      </a:cubicBezTo>
                      <a:cubicBezTo>
                        <a:pt x="2409944" y="818215"/>
                        <a:pt x="2420029" y="817583"/>
                        <a:pt x="2428067" y="820262"/>
                      </a:cubicBezTo>
                      <a:cubicBezTo>
                        <a:pt x="2430746" y="828299"/>
                        <a:pt x="2437302" y="835987"/>
                        <a:pt x="2436104" y="844374"/>
                      </a:cubicBezTo>
                      <a:cubicBezTo>
                        <a:pt x="2434250" y="857354"/>
                        <a:pt x="2411727" y="888977"/>
                        <a:pt x="2403953" y="900637"/>
                      </a:cubicBezTo>
                      <a:cubicBezTo>
                        <a:pt x="2461776" y="919909"/>
                        <a:pt x="2389561" y="896525"/>
                        <a:pt x="2460218" y="916712"/>
                      </a:cubicBezTo>
                      <a:cubicBezTo>
                        <a:pt x="2468364" y="919039"/>
                        <a:pt x="2476293" y="922070"/>
                        <a:pt x="2484331" y="924749"/>
                      </a:cubicBezTo>
                      <a:cubicBezTo>
                        <a:pt x="2539608" y="961599"/>
                        <a:pt x="2538668" y="938570"/>
                        <a:pt x="2524520" y="981012"/>
                      </a:cubicBezTo>
                      <a:cubicBezTo>
                        <a:pt x="2533596" y="1008238"/>
                        <a:pt x="2546277" y="1041023"/>
                        <a:pt x="2540596" y="1069425"/>
                      </a:cubicBezTo>
                      <a:cubicBezTo>
                        <a:pt x="2538701" y="1078898"/>
                        <a:pt x="2524520" y="1080142"/>
                        <a:pt x="2516482" y="1085500"/>
                      </a:cubicBezTo>
                      <a:cubicBezTo>
                        <a:pt x="2519161" y="1093537"/>
                        <a:pt x="2517471" y="1104913"/>
                        <a:pt x="2524520" y="1109612"/>
                      </a:cubicBezTo>
                      <a:cubicBezTo>
                        <a:pt x="2535887" y="1117190"/>
                        <a:pt x="2556512" y="1106721"/>
                        <a:pt x="2564709" y="1117650"/>
                      </a:cubicBezTo>
                      <a:cubicBezTo>
                        <a:pt x="2573097" y="1128834"/>
                        <a:pt x="2526848" y="1157371"/>
                        <a:pt x="2524520" y="1157837"/>
                      </a:cubicBezTo>
                      <a:cubicBezTo>
                        <a:pt x="2492884" y="1164164"/>
                        <a:pt x="2460218" y="1163196"/>
                        <a:pt x="2428067" y="1165875"/>
                      </a:cubicBezTo>
                      <a:cubicBezTo>
                        <a:pt x="2430746" y="1189987"/>
                        <a:pt x="2427813" y="1215412"/>
                        <a:pt x="2436104" y="1238212"/>
                      </a:cubicBezTo>
                      <a:cubicBezTo>
                        <a:pt x="2439405" y="1247291"/>
                        <a:pt x="2469263" y="1250895"/>
                        <a:pt x="2460218" y="1254287"/>
                      </a:cubicBezTo>
                      <a:cubicBezTo>
                        <a:pt x="2432509" y="1264678"/>
                        <a:pt x="2401274" y="1259646"/>
                        <a:pt x="2371802" y="1262325"/>
                      </a:cubicBezTo>
                      <a:cubicBezTo>
                        <a:pt x="2429193" y="1281455"/>
                        <a:pt x="2429429" y="1264301"/>
                        <a:pt x="2403953" y="1302512"/>
                      </a:cubicBezTo>
                      <a:cubicBezTo>
                        <a:pt x="2401274" y="1315908"/>
                        <a:pt x="2402550" y="1330758"/>
                        <a:pt x="2395915" y="1342700"/>
                      </a:cubicBezTo>
                      <a:cubicBezTo>
                        <a:pt x="2388554" y="1355949"/>
                        <a:pt x="2373744" y="1363444"/>
                        <a:pt x="2363764" y="1374850"/>
                      </a:cubicBezTo>
                      <a:cubicBezTo>
                        <a:pt x="2354943" y="1384931"/>
                        <a:pt x="2347437" y="1396099"/>
                        <a:pt x="2339651" y="1407000"/>
                      </a:cubicBezTo>
                      <a:cubicBezTo>
                        <a:pt x="2334036" y="1414860"/>
                        <a:pt x="2331118" y="1425078"/>
                        <a:pt x="2323575" y="1431112"/>
                      </a:cubicBezTo>
                      <a:cubicBezTo>
                        <a:pt x="2316959" y="1436405"/>
                        <a:pt x="2307500" y="1436471"/>
                        <a:pt x="2299462" y="1439150"/>
                      </a:cubicBezTo>
                      <a:cubicBezTo>
                        <a:pt x="2302141" y="1447187"/>
                        <a:pt x="2302800" y="1456213"/>
                        <a:pt x="2307500" y="1463262"/>
                      </a:cubicBezTo>
                      <a:cubicBezTo>
                        <a:pt x="2313805" y="1472720"/>
                        <a:pt x="2329744" y="1476163"/>
                        <a:pt x="2331613" y="1487375"/>
                      </a:cubicBezTo>
                      <a:cubicBezTo>
                        <a:pt x="2333201" y="1496904"/>
                        <a:pt x="2320896" y="1503450"/>
                        <a:pt x="2315537" y="1511487"/>
                      </a:cubicBezTo>
                      <a:cubicBezTo>
                        <a:pt x="2331613" y="1516845"/>
                        <a:pt x="2353178" y="1514330"/>
                        <a:pt x="2363764" y="1527562"/>
                      </a:cubicBezTo>
                      <a:cubicBezTo>
                        <a:pt x="2369799" y="1535105"/>
                        <a:pt x="2348756" y="1542074"/>
                        <a:pt x="2347689" y="1551675"/>
                      </a:cubicBezTo>
                      <a:cubicBezTo>
                        <a:pt x="2342735" y="1596254"/>
                        <a:pt x="2354566" y="1598740"/>
                        <a:pt x="2379840" y="1624012"/>
                      </a:cubicBezTo>
                      <a:cubicBezTo>
                        <a:pt x="2366444" y="1626691"/>
                        <a:pt x="2347229" y="1620683"/>
                        <a:pt x="2339651" y="1632050"/>
                      </a:cubicBezTo>
                      <a:cubicBezTo>
                        <a:pt x="2334292" y="1640088"/>
                        <a:pt x="2373365" y="1647058"/>
                        <a:pt x="2363764" y="1648125"/>
                      </a:cubicBezTo>
                      <a:cubicBezTo>
                        <a:pt x="2331699" y="1651687"/>
                        <a:pt x="2299462" y="1642766"/>
                        <a:pt x="2267311" y="1640087"/>
                      </a:cubicBezTo>
                      <a:cubicBezTo>
                        <a:pt x="2272669" y="1632050"/>
                        <a:pt x="2273726" y="1615975"/>
                        <a:pt x="2283386" y="1615975"/>
                      </a:cubicBezTo>
                      <a:cubicBezTo>
                        <a:pt x="2291041" y="1615975"/>
                        <a:pt x="2348825" y="1657299"/>
                        <a:pt x="2355726" y="1664200"/>
                      </a:cubicBezTo>
                      <a:cubicBezTo>
                        <a:pt x="2362557" y="1671030"/>
                        <a:pt x="2380442" y="1683992"/>
                        <a:pt x="2371802" y="1688312"/>
                      </a:cubicBezTo>
                      <a:cubicBezTo>
                        <a:pt x="2357225" y="1695600"/>
                        <a:pt x="2339651" y="1682954"/>
                        <a:pt x="2323575" y="1680275"/>
                      </a:cubicBezTo>
                      <a:cubicBezTo>
                        <a:pt x="2308223" y="1726328"/>
                        <a:pt x="2327181" y="1684706"/>
                        <a:pt x="2283386" y="1728500"/>
                      </a:cubicBezTo>
                      <a:cubicBezTo>
                        <a:pt x="2273914" y="1737972"/>
                        <a:pt x="2268746" y="1751178"/>
                        <a:pt x="2259273" y="1760650"/>
                      </a:cubicBezTo>
                      <a:cubicBezTo>
                        <a:pt x="2234904" y="1785018"/>
                        <a:pt x="2214308" y="1779703"/>
                        <a:pt x="2178895" y="1784762"/>
                      </a:cubicBezTo>
                      <a:cubicBezTo>
                        <a:pt x="2128805" y="1801460"/>
                        <a:pt x="2133694" y="1803295"/>
                        <a:pt x="2050290" y="1784762"/>
                      </a:cubicBezTo>
                      <a:cubicBezTo>
                        <a:pt x="2035040" y="1781373"/>
                        <a:pt x="2023758" y="1768237"/>
                        <a:pt x="2010101" y="1760650"/>
                      </a:cubicBezTo>
                      <a:cubicBezTo>
                        <a:pt x="1980304" y="1744097"/>
                        <a:pt x="1982294" y="1746023"/>
                        <a:pt x="1953837" y="1736537"/>
                      </a:cubicBezTo>
                      <a:cubicBezTo>
                        <a:pt x="1945799" y="1728500"/>
                        <a:pt x="1935363" y="1722294"/>
                        <a:pt x="1929723" y="1712425"/>
                      </a:cubicBezTo>
                      <a:cubicBezTo>
                        <a:pt x="1924242" y="1702834"/>
                        <a:pt x="1924720" y="1690897"/>
                        <a:pt x="1921685" y="1680275"/>
                      </a:cubicBezTo>
                      <a:cubicBezTo>
                        <a:pt x="1919357" y="1672129"/>
                        <a:pt x="1916327" y="1664200"/>
                        <a:pt x="1913648" y="1656162"/>
                      </a:cubicBezTo>
                      <a:cubicBezTo>
                        <a:pt x="1901039" y="1662466"/>
                        <a:pt x="1868745" y="1676950"/>
                        <a:pt x="1857383" y="1688312"/>
                      </a:cubicBezTo>
                      <a:cubicBezTo>
                        <a:pt x="1847911" y="1697784"/>
                        <a:pt x="1841308" y="1709745"/>
                        <a:pt x="1833270" y="1720462"/>
                      </a:cubicBezTo>
                      <a:cubicBezTo>
                        <a:pt x="1825232" y="1707066"/>
                        <a:pt x="1814495" y="1694957"/>
                        <a:pt x="1809156" y="1680275"/>
                      </a:cubicBezTo>
                      <a:cubicBezTo>
                        <a:pt x="1803586" y="1664960"/>
                        <a:pt x="1813638" y="1642483"/>
                        <a:pt x="1801118" y="1632050"/>
                      </a:cubicBezTo>
                      <a:cubicBezTo>
                        <a:pt x="1790623" y="1623304"/>
                        <a:pt x="1774325" y="1637408"/>
                        <a:pt x="1760929" y="1640087"/>
                      </a:cubicBezTo>
                      <a:cubicBezTo>
                        <a:pt x="1750212" y="1648125"/>
                        <a:pt x="1738949" y="1655482"/>
                        <a:pt x="1728778" y="1664200"/>
                      </a:cubicBezTo>
                      <a:cubicBezTo>
                        <a:pt x="1720148" y="1671597"/>
                        <a:pt x="1714832" y="1693396"/>
                        <a:pt x="1704665" y="1688312"/>
                      </a:cubicBezTo>
                      <a:cubicBezTo>
                        <a:pt x="1694785" y="1683372"/>
                        <a:pt x="1722583" y="1661102"/>
                        <a:pt x="1712703" y="1656162"/>
                      </a:cubicBezTo>
                      <a:cubicBezTo>
                        <a:pt x="1699798" y="1649710"/>
                        <a:pt x="1685910" y="1666879"/>
                        <a:pt x="1672514" y="1672237"/>
                      </a:cubicBezTo>
                      <a:cubicBezTo>
                        <a:pt x="1614316" y="1730432"/>
                        <a:pt x="1680122" y="1679007"/>
                        <a:pt x="1624287" y="1688312"/>
                      </a:cubicBezTo>
                      <a:cubicBezTo>
                        <a:pt x="1610857" y="1690550"/>
                        <a:pt x="1583304" y="1721256"/>
                        <a:pt x="1576060" y="1728500"/>
                      </a:cubicBezTo>
                      <a:cubicBezTo>
                        <a:pt x="1573381" y="1720462"/>
                        <a:pt x="1568022" y="1712859"/>
                        <a:pt x="1568022" y="1704387"/>
                      </a:cubicBezTo>
                      <a:cubicBezTo>
                        <a:pt x="1568022" y="1695915"/>
                        <a:pt x="1584532" y="1680275"/>
                        <a:pt x="1576060" y="1680275"/>
                      </a:cubicBezTo>
                      <a:cubicBezTo>
                        <a:pt x="1540013" y="1680275"/>
                        <a:pt x="1491690" y="1717765"/>
                        <a:pt x="1463531" y="1736537"/>
                      </a:cubicBezTo>
                      <a:cubicBezTo>
                        <a:pt x="1458172" y="1744575"/>
                        <a:pt x="1443135" y="1752010"/>
                        <a:pt x="1447455" y="1760650"/>
                      </a:cubicBezTo>
                      <a:cubicBezTo>
                        <a:pt x="1451244" y="1768228"/>
                        <a:pt x="1475358" y="1745034"/>
                        <a:pt x="1471569" y="1752612"/>
                      </a:cubicBezTo>
                      <a:cubicBezTo>
                        <a:pt x="1465578" y="1764594"/>
                        <a:pt x="1450134" y="1768687"/>
                        <a:pt x="1439417" y="1776725"/>
                      </a:cubicBezTo>
                      <a:cubicBezTo>
                        <a:pt x="1399507" y="1836589"/>
                        <a:pt x="1450801" y="1763065"/>
                        <a:pt x="1399228" y="1824950"/>
                      </a:cubicBezTo>
                      <a:cubicBezTo>
                        <a:pt x="1393044" y="1832371"/>
                        <a:pt x="1388511" y="1841025"/>
                        <a:pt x="1383153" y="1849062"/>
                      </a:cubicBezTo>
                      <a:cubicBezTo>
                        <a:pt x="1378826" y="1868531"/>
                        <a:pt x="1375365" y="1925211"/>
                        <a:pt x="1351002" y="1945512"/>
                      </a:cubicBezTo>
                      <a:cubicBezTo>
                        <a:pt x="1341797" y="1953182"/>
                        <a:pt x="1329568" y="1956229"/>
                        <a:pt x="1318851" y="1961587"/>
                      </a:cubicBezTo>
                      <a:cubicBezTo>
                        <a:pt x="1313492" y="1969625"/>
                        <a:pt x="1308390" y="1977839"/>
                        <a:pt x="1302775" y="1985700"/>
                      </a:cubicBezTo>
                      <a:cubicBezTo>
                        <a:pt x="1294989" y="1996601"/>
                        <a:pt x="1281911" y="2004854"/>
                        <a:pt x="1278662" y="2017850"/>
                      </a:cubicBezTo>
                      <a:cubicBezTo>
                        <a:pt x="1275983" y="2028567"/>
                        <a:pt x="1277227" y="2044317"/>
                        <a:pt x="1286699" y="2050000"/>
                      </a:cubicBezTo>
                      <a:cubicBezTo>
                        <a:pt x="1307881" y="2062709"/>
                        <a:pt x="1334926" y="2060717"/>
                        <a:pt x="1359040" y="2066075"/>
                      </a:cubicBezTo>
                      <a:cubicBezTo>
                        <a:pt x="1327643" y="2081773"/>
                        <a:pt x="1325961" y="2075967"/>
                        <a:pt x="1310813" y="2106262"/>
                      </a:cubicBezTo>
                      <a:cubicBezTo>
                        <a:pt x="1307024" y="2113840"/>
                        <a:pt x="1302775" y="2130375"/>
                        <a:pt x="1302775" y="2130375"/>
                      </a:cubicBezTo>
                      <a:lnTo>
                        <a:pt x="1302775" y="2130375"/>
                      </a:lnTo>
                      <a:lnTo>
                        <a:pt x="989301" y="2130375"/>
                      </a:lnTo>
                      <a:lnTo>
                        <a:pt x="1375115" y="205000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3" name="Forma libre 42"/>
                <p:cNvSpPr/>
                <p:nvPr/>
              </p:nvSpPr>
              <p:spPr>
                <a:xfrm rot="5068352">
                  <a:off x="2258062" y="1377783"/>
                  <a:ext cx="783119" cy="1141885"/>
                </a:xfrm>
                <a:custGeom>
                  <a:avLst/>
                  <a:gdLst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272" fmla="*/ 1375115 w 2565724"/>
                    <a:gd name="connsiteY272" fmla="*/ 2050000 h 227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</a:cxnLst>
                  <a:rect l="l" t="t" r="r" b="b"/>
                  <a:pathLst>
                    <a:path w="2565724" h="2275050">
                      <a:moveTo>
                        <a:pt x="1375115" y="2050000"/>
                      </a:moveTo>
                      <a:lnTo>
                        <a:pt x="1375115" y="2050000"/>
                      </a:lnTo>
                      <a:cubicBezTo>
                        <a:pt x="1369757" y="2074112"/>
                        <a:pt x="1359040" y="2097636"/>
                        <a:pt x="1359040" y="2122337"/>
                      </a:cubicBezTo>
                      <a:cubicBezTo>
                        <a:pt x="1359040" y="2134319"/>
                        <a:pt x="1385832" y="2084829"/>
                        <a:pt x="1375115" y="2090187"/>
                      </a:cubicBezTo>
                      <a:cubicBezTo>
                        <a:pt x="1359771" y="2097859"/>
                        <a:pt x="1353681" y="2116979"/>
                        <a:pt x="1342964" y="2130375"/>
                      </a:cubicBezTo>
                      <a:cubicBezTo>
                        <a:pt x="1340285" y="2143771"/>
                        <a:pt x="1344586" y="2160903"/>
                        <a:pt x="1334926" y="2170563"/>
                      </a:cubicBezTo>
                      <a:cubicBezTo>
                        <a:pt x="1328935" y="2176554"/>
                        <a:pt x="1330226" y="2154237"/>
                        <a:pt x="1326888" y="2146450"/>
                      </a:cubicBezTo>
                      <a:cubicBezTo>
                        <a:pt x="1322168" y="2135437"/>
                        <a:pt x="1316171" y="2125017"/>
                        <a:pt x="1310813" y="2114300"/>
                      </a:cubicBezTo>
                      <a:cubicBezTo>
                        <a:pt x="1245154" y="2158070"/>
                        <a:pt x="1326118" y="2113262"/>
                        <a:pt x="1262586" y="2122337"/>
                      </a:cubicBezTo>
                      <a:cubicBezTo>
                        <a:pt x="1250725" y="2124031"/>
                        <a:pt x="1241152" y="2133054"/>
                        <a:pt x="1230435" y="2138412"/>
                      </a:cubicBezTo>
                      <a:cubicBezTo>
                        <a:pt x="1227859" y="2148716"/>
                        <a:pt x="1220126" y="2183142"/>
                        <a:pt x="1214359" y="2194675"/>
                      </a:cubicBezTo>
                      <a:cubicBezTo>
                        <a:pt x="1200144" y="2223104"/>
                        <a:pt x="1195506" y="2218009"/>
                        <a:pt x="1174170" y="2242900"/>
                      </a:cubicBezTo>
                      <a:cubicBezTo>
                        <a:pt x="1165452" y="2253071"/>
                        <a:pt x="1158095" y="2264333"/>
                        <a:pt x="1150057" y="2275050"/>
                      </a:cubicBezTo>
                      <a:cubicBezTo>
                        <a:pt x="1124553" y="2236797"/>
                        <a:pt x="1140098" y="2265970"/>
                        <a:pt x="1125943" y="2218788"/>
                      </a:cubicBezTo>
                      <a:cubicBezTo>
                        <a:pt x="1121074" y="2202558"/>
                        <a:pt x="1115226" y="2186638"/>
                        <a:pt x="1109868" y="2170563"/>
                      </a:cubicBezTo>
                      <a:cubicBezTo>
                        <a:pt x="1107189" y="2162525"/>
                        <a:pt x="1103885" y="2154669"/>
                        <a:pt x="1101830" y="2146450"/>
                      </a:cubicBezTo>
                      <a:lnTo>
                        <a:pt x="1093792" y="2114300"/>
                      </a:lnTo>
                      <a:cubicBezTo>
                        <a:pt x="1085754" y="2125017"/>
                        <a:pt x="1075670" y="2134468"/>
                        <a:pt x="1069679" y="2146450"/>
                      </a:cubicBezTo>
                      <a:cubicBezTo>
                        <a:pt x="1064739" y="2156330"/>
                        <a:pt x="1064676" y="2167979"/>
                        <a:pt x="1061641" y="2178600"/>
                      </a:cubicBezTo>
                      <a:cubicBezTo>
                        <a:pt x="1059313" y="2186746"/>
                        <a:pt x="1056282" y="2194675"/>
                        <a:pt x="1053603" y="2202713"/>
                      </a:cubicBezTo>
                      <a:cubicBezTo>
                        <a:pt x="1050924" y="2165204"/>
                        <a:pt x="1057457" y="2125861"/>
                        <a:pt x="1045565" y="2090187"/>
                      </a:cubicBezTo>
                      <a:cubicBezTo>
                        <a:pt x="1042510" y="2081023"/>
                        <a:pt x="1027067" y="2098401"/>
                        <a:pt x="1021452" y="2106262"/>
                      </a:cubicBezTo>
                      <a:cubicBezTo>
                        <a:pt x="1013066" y="2118002"/>
                        <a:pt x="1010735" y="2133054"/>
                        <a:pt x="1005376" y="2146450"/>
                      </a:cubicBezTo>
                      <a:cubicBezTo>
                        <a:pt x="1000018" y="2133054"/>
                        <a:pt x="994367" y="2119771"/>
                        <a:pt x="989301" y="2106262"/>
                      </a:cubicBezTo>
                      <a:cubicBezTo>
                        <a:pt x="986326" y="2098329"/>
                        <a:pt x="989735" y="2082150"/>
                        <a:pt x="981263" y="2082150"/>
                      </a:cubicBezTo>
                      <a:cubicBezTo>
                        <a:pt x="971603" y="2082150"/>
                        <a:pt x="969507" y="2097622"/>
                        <a:pt x="965187" y="2106262"/>
                      </a:cubicBezTo>
                      <a:cubicBezTo>
                        <a:pt x="958734" y="2119167"/>
                        <a:pt x="955564" y="2133545"/>
                        <a:pt x="949112" y="2146450"/>
                      </a:cubicBezTo>
                      <a:cubicBezTo>
                        <a:pt x="944792" y="2155090"/>
                        <a:pt x="937356" y="2161923"/>
                        <a:pt x="933036" y="2170563"/>
                      </a:cubicBezTo>
                      <a:cubicBezTo>
                        <a:pt x="923329" y="2189975"/>
                        <a:pt x="928117" y="2203434"/>
                        <a:pt x="908923" y="2218788"/>
                      </a:cubicBezTo>
                      <a:cubicBezTo>
                        <a:pt x="902307" y="2224081"/>
                        <a:pt x="892847" y="2224146"/>
                        <a:pt x="884809" y="2226825"/>
                      </a:cubicBezTo>
                      <a:cubicBezTo>
                        <a:pt x="876771" y="2232183"/>
                        <a:pt x="870225" y="2241312"/>
                        <a:pt x="860696" y="2242900"/>
                      </a:cubicBezTo>
                      <a:cubicBezTo>
                        <a:pt x="852339" y="2244293"/>
                        <a:pt x="844621" y="2232184"/>
                        <a:pt x="836583" y="2234863"/>
                      </a:cubicBezTo>
                      <a:cubicBezTo>
                        <a:pt x="825799" y="2238457"/>
                        <a:pt x="820507" y="2250938"/>
                        <a:pt x="812469" y="2258975"/>
                      </a:cubicBezTo>
                      <a:cubicBezTo>
                        <a:pt x="809790" y="2245579"/>
                        <a:pt x="815798" y="2226366"/>
                        <a:pt x="804431" y="2218788"/>
                      </a:cubicBezTo>
                      <a:cubicBezTo>
                        <a:pt x="796394" y="2213430"/>
                        <a:pt x="798016" y="2242900"/>
                        <a:pt x="788356" y="2242900"/>
                      </a:cubicBezTo>
                      <a:cubicBezTo>
                        <a:pt x="779884" y="2242900"/>
                        <a:pt x="784433" y="2226194"/>
                        <a:pt x="780318" y="2218788"/>
                      </a:cubicBezTo>
                      <a:cubicBezTo>
                        <a:pt x="770935" y="2201900"/>
                        <a:pt x="748167" y="2170563"/>
                        <a:pt x="748167" y="2170563"/>
                      </a:cubicBezTo>
                      <a:cubicBezTo>
                        <a:pt x="742808" y="2181280"/>
                        <a:pt x="743715" y="2199807"/>
                        <a:pt x="732091" y="2202713"/>
                      </a:cubicBezTo>
                      <a:cubicBezTo>
                        <a:pt x="722719" y="2205056"/>
                        <a:pt x="725488" y="2176706"/>
                        <a:pt x="716016" y="2178600"/>
                      </a:cubicBezTo>
                      <a:cubicBezTo>
                        <a:pt x="702880" y="2181227"/>
                        <a:pt x="699940" y="2200033"/>
                        <a:pt x="691902" y="2210750"/>
                      </a:cubicBezTo>
                      <a:cubicBezTo>
                        <a:pt x="689223" y="2221467"/>
                        <a:pt x="694911" y="2242900"/>
                        <a:pt x="683864" y="2242900"/>
                      </a:cubicBezTo>
                      <a:cubicBezTo>
                        <a:pt x="670554" y="2242900"/>
                        <a:pt x="660021" y="2171911"/>
                        <a:pt x="659751" y="2170563"/>
                      </a:cubicBezTo>
                      <a:cubicBezTo>
                        <a:pt x="651713" y="2183959"/>
                        <a:pt x="648136" y="2220123"/>
                        <a:pt x="635638" y="2210750"/>
                      </a:cubicBezTo>
                      <a:cubicBezTo>
                        <a:pt x="601005" y="2184775"/>
                        <a:pt x="651188" y="2099276"/>
                        <a:pt x="611524" y="2178600"/>
                      </a:cubicBezTo>
                      <a:cubicBezTo>
                        <a:pt x="608845" y="2165204"/>
                        <a:pt x="616446" y="2134092"/>
                        <a:pt x="603486" y="2138412"/>
                      </a:cubicBezTo>
                      <a:cubicBezTo>
                        <a:pt x="587411" y="2143771"/>
                        <a:pt x="602567" y="2194216"/>
                        <a:pt x="587411" y="2186638"/>
                      </a:cubicBezTo>
                      <a:cubicBezTo>
                        <a:pt x="567650" y="2176758"/>
                        <a:pt x="576694" y="2143771"/>
                        <a:pt x="571335" y="2122337"/>
                      </a:cubicBezTo>
                      <a:cubicBezTo>
                        <a:pt x="560618" y="2127695"/>
                        <a:pt x="548389" y="2130741"/>
                        <a:pt x="539184" y="2138412"/>
                      </a:cubicBezTo>
                      <a:cubicBezTo>
                        <a:pt x="531763" y="2144596"/>
                        <a:pt x="530970" y="2156910"/>
                        <a:pt x="523109" y="2162525"/>
                      </a:cubicBezTo>
                      <a:cubicBezTo>
                        <a:pt x="511368" y="2170911"/>
                        <a:pt x="496316" y="2173242"/>
                        <a:pt x="482920" y="2178600"/>
                      </a:cubicBezTo>
                      <a:cubicBezTo>
                        <a:pt x="474882" y="2175921"/>
                        <a:pt x="465422" y="2175856"/>
                        <a:pt x="458806" y="2170563"/>
                      </a:cubicBezTo>
                      <a:cubicBezTo>
                        <a:pt x="451263" y="2164529"/>
                        <a:pt x="451700" y="2150038"/>
                        <a:pt x="442731" y="2146450"/>
                      </a:cubicBezTo>
                      <a:cubicBezTo>
                        <a:pt x="434864" y="2143303"/>
                        <a:pt x="426655" y="2151809"/>
                        <a:pt x="418617" y="2154488"/>
                      </a:cubicBezTo>
                      <a:cubicBezTo>
                        <a:pt x="410579" y="2149129"/>
                        <a:pt x="399863" y="2146450"/>
                        <a:pt x="394504" y="2138412"/>
                      </a:cubicBezTo>
                      <a:cubicBezTo>
                        <a:pt x="378804" y="2114862"/>
                        <a:pt x="394260" y="2082882"/>
                        <a:pt x="378428" y="2130375"/>
                      </a:cubicBezTo>
                      <a:cubicBezTo>
                        <a:pt x="329200" y="2056532"/>
                        <a:pt x="396473" y="2146751"/>
                        <a:pt x="338239" y="2098225"/>
                      </a:cubicBezTo>
                      <a:cubicBezTo>
                        <a:pt x="327948" y="2089649"/>
                        <a:pt x="323599" y="2075547"/>
                        <a:pt x="314126" y="2066075"/>
                      </a:cubicBezTo>
                      <a:cubicBezTo>
                        <a:pt x="307295" y="2059244"/>
                        <a:pt x="297433" y="2056184"/>
                        <a:pt x="290012" y="2050000"/>
                      </a:cubicBezTo>
                      <a:cubicBezTo>
                        <a:pt x="248965" y="2015795"/>
                        <a:pt x="285792" y="2030860"/>
                        <a:pt x="233748" y="2017850"/>
                      </a:cubicBezTo>
                      <a:cubicBezTo>
                        <a:pt x="220352" y="2023208"/>
                        <a:pt x="205794" y="2026278"/>
                        <a:pt x="193559" y="2033925"/>
                      </a:cubicBezTo>
                      <a:cubicBezTo>
                        <a:pt x="183920" y="2039949"/>
                        <a:pt x="180473" y="2060794"/>
                        <a:pt x="169445" y="2058037"/>
                      </a:cubicBezTo>
                      <a:cubicBezTo>
                        <a:pt x="158728" y="2055358"/>
                        <a:pt x="165760" y="2036040"/>
                        <a:pt x="161408" y="2025887"/>
                      </a:cubicBezTo>
                      <a:cubicBezTo>
                        <a:pt x="157603" y="2017008"/>
                        <a:pt x="150691" y="2009812"/>
                        <a:pt x="145332" y="2001775"/>
                      </a:cubicBezTo>
                      <a:cubicBezTo>
                        <a:pt x="142653" y="1993737"/>
                        <a:pt x="142587" y="1984278"/>
                        <a:pt x="137294" y="1977662"/>
                      </a:cubicBezTo>
                      <a:cubicBezTo>
                        <a:pt x="131259" y="1970119"/>
                        <a:pt x="115277" y="1971017"/>
                        <a:pt x="113181" y="1961587"/>
                      </a:cubicBezTo>
                      <a:cubicBezTo>
                        <a:pt x="109071" y="1943094"/>
                        <a:pt x="118540" y="1924079"/>
                        <a:pt x="121219" y="1905325"/>
                      </a:cubicBezTo>
                      <a:cubicBezTo>
                        <a:pt x="110502" y="1902646"/>
                        <a:pt x="99851" y="1899683"/>
                        <a:pt x="89067" y="1897287"/>
                      </a:cubicBezTo>
                      <a:cubicBezTo>
                        <a:pt x="75731" y="1894324"/>
                        <a:pt x="57769" y="1899623"/>
                        <a:pt x="48878" y="1889250"/>
                      </a:cubicBezTo>
                      <a:cubicBezTo>
                        <a:pt x="38272" y="1876877"/>
                        <a:pt x="43520" y="1857100"/>
                        <a:pt x="40841" y="1841025"/>
                      </a:cubicBezTo>
                      <a:cubicBezTo>
                        <a:pt x="51558" y="1830308"/>
                        <a:pt x="58130" y="1811847"/>
                        <a:pt x="72992" y="1808875"/>
                      </a:cubicBezTo>
                      <a:cubicBezTo>
                        <a:pt x="89608" y="1805552"/>
                        <a:pt x="104780" y="1820840"/>
                        <a:pt x="121219" y="1824950"/>
                      </a:cubicBezTo>
                      <a:cubicBezTo>
                        <a:pt x="137029" y="1828902"/>
                        <a:pt x="153464" y="1829791"/>
                        <a:pt x="169445" y="1832987"/>
                      </a:cubicBezTo>
                      <a:cubicBezTo>
                        <a:pt x="180278" y="1835153"/>
                        <a:pt x="190550" y="1841025"/>
                        <a:pt x="201597" y="1841025"/>
                      </a:cubicBezTo>
                      <a:cubicBezTo>
                        <a:pt x="210070" y="1841025"/>
                        <a:pt x="185521" y="1835666"/>
                        <a:pt x="177483" y="1832987"/>
                      </a:cubicBezTo>
                      <a:cubicBezTo>
                        <a:pt x="172125" y="1824950"/>
                        <a:pt x="163751" y="1818246"/>
                        <a:pt x="161408" y="1808875"/>
                      </a:cubicBezTo>
                      <a:cubicBezTo>
                        <a:pt x="155524" y="1785338"/>
                        <a:pt x="157359" y="1760468"/>
                        <a:pt x="153370" y="1736537"/>
                      </a:cubicBezTo>
                      <a:cubicBezTo>
                        <a:pt x="151977" y="1728180"/>
                        <a:pt x="148011" y="1720462"/>
                        <a:pt x="145332" y="1712425"/>
                      </a:cubicBezTo>
                      <a:cubicBezTo>
                        <a:pt x="163761" y="1657140"/>
                        <a:pt x="138555" y="1724284"/>
                        <a:pt x="177483" y="1656162"/>
                      </a:cubicBezTo>
                      <a:cubicBezTo>
                        <a:pt x="181686" y="1648806"/>
                        <a:pt x="182183" y="1639837"/>
                        <a:pt x="185521" y="1632050"/>
                      </a:cubicBezTo>
                      <a:cubicBezTo>
                        <a:pt x="190241" y="1621037"/>
                        <a:pt x="196238" y="1610617"/>
                        <a:pt x="201597" y="1599900"/>
                      </a:cubicBezTo>
                      <a:cubicBezTo>
                        <a:pt x="266035" y="1621379"/>
                        <a:pt x="243878" y="1631717"/>
                        <a:pt x="257861" y="1575787"/>
                      </a:cubicBezTo>
                      <a:cubicBezTo>
                        <a:pt x="259916" y="1567568"/>
                        <a:pt x="263220" y="1559712"/>
                        <a:pt x="265899" y="1551675"/>
                      </a:cubicBezTo>
                      <a:cubicBezTo>
                        <a:pt x="263220" y="1543637"/>
                        <a:pt x="263852" y="1533553"/>
                        <a:pt x="257861" y="1527562"/>
                      </a:cubicBezTo>
                      <a:cubicBezTo>
                        <a:pt x="251870" y="1521571"/>
                        <a:pt x="239041" y="1526141"/>
                        <a:pt x="233748" y="1519525"/>
                      </a:cubicBezTo>
                      <a:cubicBezTo>
                        <a:pt x="226847" y="1510899"/>
                        <a:pt x="228745" y="1497996"/>
                        <a:pt x="225710" y="1487375"/>
                      </a:cubicBezTo>
                      <a:cubicBezTo>
                        <a:pt x="217390" y="1458258"/>
                        <a:pt x="219210" y="1465569"/>
                        <a:pt x="201597" y="1439150"/>
                      </a:cubicBezTo>
                      <a:cubicBezTo>
                        <a:pt x="209635" y="1436471"/>
                        <a:pt x="223655" y="1439332"/>
                        <a:pt x="225710" y="1431112"/>
                      </a:cubicBezTo>
                      <a:cubicBezTo>
                        <a:pt x="229537" y="1415803"/>
                        <a:pt x="192410" y="1395517"/>
                        <a:pt x="185521" y="1390925"/>
                      </a:cubicBezTo>
                      <a:cubicBezTo>
                        <a:pt x="182842" y="1382887"/>
                        <a:pt x="182776" y="1373428"/>
                        <a:pt x="177483" y="1366812"/>
                      </a:cubicBezTo>
                      <a:cubicBezTo>
                        <a:pt x="171448" y="1359269"/>
                        <a:pt x="160791" y="1356921"/>
                        <a:pt x="153370" y="1350737"/>
                      </a:cubicBezTo>
                      <a:cubicBezTo>
                        <a:pt x="144637" y="1343460"/>
                        <a:pt x="137294" y="1334662"/>
                        <a:pt x="129256" y="1326625"/>
                      </a:cubicBezTo>
                      <a:cubicBezTo>
                        <a:pt x="123898" y="1315908"/>
                        <a:pt x="121653" y="1302947"/>
                        <a:pt x="113181" y="1294475"/>
                      </a:cubicBezTo>
                      <a:cubicBezTo>
                        <a:pt x="104708" y="1286003"/>
                        <a:pt x="85480" y="1289525"/>
                        <a:pt x="81030" y="1278400"/>
                      </a:cubicBezTo>
                      <a:cubicBezTo>
                        <a:pt x="73456" y="1259465"/>
                        <a:pt x="126042" y="1239819"/>
                        <a:pt x="129256" y="1238212"/>
                      </a:cubicBezTo>
                      <a:cubicBezTo>
                        <a:pt x="126577" y="1224816"/>
                        <a:pt x="121219" y="1211686"/>
                        <a:pt x="121219" y="1198025"/>
                      </a:cubicBezTo>
                      <a:cubicBezTo>
                        <a:pt x="121219" y="1172657"/>
                        <a:pt x="150841" y="1163346"/>
                        <a:pt x="121219" y="1133725"/>
                      </a:cubicBezTo>
                      <a:cubicBezTo>
                        <a:pt x="109237" y="1121743"/>
                        <a:pt x="72992" y="1117650"/>
                        <a:pt x="72992" y="1117650"/>
                      </a:cubicBezTo>
                      <a:cubicBezTo>
                        <a:pt x="62275" y="1106933"/>
                        <a:pt x="49650" y="1097833"/>
                        <a:pt x="40841" y="1085500"/>
                      </a:cubicBezTo>
                      <a:cubicBezTo>
                        <a:pt x="5547" y="1036089"/>
                        <a:pt x="67447" y="1084482"/>
                        <a:pt x="8689" y="1045312"/>
                      </a:cubicBezTo>
                      <a:cubicBezTo>
                        <a:pt x="6010" y="1034595"/>
                        <a:pt x="-2383" y="1023783"/>
                        <a:pt x="652" y="1013162"/>
                      </a:cubicBezTo>
                      <a:cubicBezTo>
                        <a:pt x="9562" y="981979"/>
                        <a:pt x="51873" y="984532"/>
                        <a:pt x="72992" y="981012"/>
                      </a:cubicBezTo>
                      <a:cubicBezTo>
                        <a:pt x="67633" y="972974"/>
                        <a:pt x="61236" y="965539"/>
                        <a:pt x="56916" y="956899"/>
                      </a:cubicBezTo>
                      <a:cubicBezTo>
                        <a:pt x="51148" y="945365"/>
                        <a:pt x="43417" y="910943"/>
                        <a:pt x="40841" y="900637"/>
                      </a:cubicBezTo>
                      <a:cubicBezTo>
                        <a:pt x="91065" y="867155"/>
                        <a:pt x="85370" y="882471"/>
                        <a:pt x="105143" y="836337"/>
                      </a:cubicBezTo>
                      <a:cubicBezTo>
                        <a:pt x="108481" y="828550"/>
                        <a:pt x="110502" y="820262"/>
                        <a:pt x="113181" y="812224"/>
                      </a:cubicBezTo>
                      <a:cubicBezTo>
                        <a:pt x="173796" y="832430"/>
                        <a:pt x="99074" y="805172"/>
                        <a:pt x="161408" y="836337"/>
                      </a:cubicBezTo>
                      <a:cubicBezTo>
                        <a:pt x="168986" y="840126"/>
                        <a:pt x="177483" y="841695"/>
                        <a:pt x="185521" y="844374"/>
                      </a:cubicBezTo>
                      <a:cubicBezTo>
                        <a:pt x="188200" y="836337"/>
                        <a:pt x="194952" y="828619"/>
                        <a:pt x="193559" y="820262"/>
                      </a:cubicBezTo>
                      <a:cubicBezTo>
                        <a:pt x="191971" y="810733"/>
                        <a:pt x="181803" y="804789"/>
                        <a:pt x="177483" y="796149"/>
                      </a:cubicBezTo>
                      <a:cubicBezTo>
                        <a:pt x="173694" y="788571"/>
                        <a:pt x="172124" y="780074"/>
                        <a:pt x="169445" y="772037"/>
                      </a:cubicBezTo>
                      <a:cubicBezTo>
                        <a:pt x="174804" y="761320"/>
                        <a:pt x="185521" y="751869"/>
                        <a:pt x="185521" y="739887"/>
                      </a:cubicBezTo>
                      <a:cubicBezTo>
                        <a:pt x="185521" y="715179"/>
                        <a:pt x="168231" y="680634"/>
                        <a:pt x="145332" y="667549"/>
                      </a:cubicBezTo>
                      <a:cubicBezTo>
                        <a:pt x="135741" y="662068"/>
                        <a:pt x="123898" y="662191"/>
                        <a:pt x="113181" y="659512"/>
                      </a:cubicBezTo>
                      <a:cubicBezTo>
                        <a:pt x="121219" y="656833"/>
                        <a:pt x="128896" y="652594"/>
                        <a:pt x="137294" y="651474"/>
                      </a:cubicBezTo>
                      <a:cubicBezTo>
                        <a:pt x="169274" y="647210"/>
                        <a:pt x="208778" y="663866"/>
                        <a:pt x="233748" y="643437"/>
                      </a:cubicBezTo>
                      <a:cubicBezTo>
                        <a:pt x="250466" y="629759"/>
                        <a:pt x="240240" y="595120"/>
                        <a:pt x="225710" y="579137"/>
                      </a:cubicBezTo>
                      <a:cubicBezTo>
                        <a:pt x="208612" y="560330"/>
                        <a:pt x="153370" y="555024"/>
                        <a:pt x="153370" y="555024"/>
                      </a:cubicBezTo>
                      <a:cubicBezTo>
                        <a:pt x="166766" y="549666"/>
                        <a:pt x="180049" y="544015"/>
                        <a:pt x="193559" y="538949"/>
                      </a:cubicBezTo>
                      <a:cubicBezTo>
                        <a:pt x="201492" y="535974"/>
                        <a:pt x="210094" y="534701"/>
                        <a:pt x="217672" y="530912"/>
                      </a:cubicBezTo>
                      <a:cubicBezTo>
                        <a:pt x="226313" y="526592"/>
                        <a:pt x="233748" y="520195"/>
                        <a:pt x="241786" y="514837"/>
                      </a:cubicBezTo>
                      <a:cubicBezTo>
                        <a:pt x="239107" y="504120"/>
                        <a:pt x="241559" y="490498"/>
                        <a:pt x="233748" y="482687"/>
                      </a:cubicBezTo>
                      <a:cubicBezTo>
                        <a:pt x="225937" y="474876"/>
                        <a:pt x="212077" y="478142"/>
                        <a:pt x="201597" y="474649"/>
                      </a:cubicBezTo>
                      <a:cubicBezTo>
                        <a:pt x="187909" y="470086"/>
                        <a:pt x="174804" y="463932"/>
                        <a:pt x="161408" y="458574"/>
                      </a:cubicBezTo>
                      <a:cubicBezTo>
                        <a:pt x="169446" y="450537"/>
                        <a:pt x="176063" y="440767"/>
                        <a:pt x="185521" y="434462"/>
                      </a:cubicBezTo>
                      <a:cubicBezTo>
                        <a:pt x="209267" y="418632"/>
                        <a:pt x="231724" y="430106"/>
                        <a:pt x="257861" y="434462"/>
                      </a:cubicBezTo>
                      <a:cubicBezTo>
                        <a:pt x="273937" y="431783"/>
                        <a:pt x="293362" y="436605"/>
                        <a:pt x="306088" y="426424"/>
                      </a:cubicBezTo>
                      <a:cubicBezTo>
                        <a:pt x="312704" y="421132"/>
                        <a:pt x="298050" y="410784"/>
                        <a:pt x="298050" y="402312"/>
                      </a:cubicBezTo>
                      <a:cubicBezTo>
                        <a:pt x="298050" y="386015"/>
                        <a:pt x="303610" y="370194"/>
                        <a:pt x="306088" y="354087"/>
                      </a:cubicBezTo>
                      <a:cubicBezTo>
                        <a:pt x="308969" y="335363"/>
                        <a:pt x="310410" y="316401"/>
                        <a:pt x="314126" y="297824"/>
                      </a:cubicBezTo>
                      <a:cubicBezTo>
                        <a:pt x="315788" y="289516"/>
                        <a:pt x="316173" y="279703"/>
                        <a:pt x="322164" y="273712"/>
                      </a:cubicBezTo>
                      <a:cubicBezTo>
                        <a:pt x="328155" y="267721"/>
                        <a:pt x="338239" y="268353"/>
                        <a:pt x="346277" y="265674"/>
                      </a:cubicBezTo>
                      <a:cubicBezTo>
                        <a:pt x="348956" y="284428"/>
                        <a:pt x="340919" y="308541"/>
                        <a:pt x="354315" y="321937"/>
                      </a:cubicBezTo>
                      <a:cubicBezTo>
                        <a:pt x="369366" y="336988"/>
                        <a:pt x="386052" y="274953"/>
                        <a:pt x="386466" y="273712"/>
                      </a:cubicBezTo>
                      <a:cubicBezTo>
                        <a:pt x="394504" y="276391"/>
                        <a:pt x="402172" y="282800"/>
                        <a:pt x="410579" y="281749"/>
                      </a:cubicBezTo>
                      <a:cubicBezTo>
                        <a:pt x="447787" y="277098"/>
                        <a:pt x="458479" y="257963"/>
                        <a:pt x="482920" y="233524"/>
                      </a:cubicBezTo>
                      <a:cubicBezTo>
                        <a:pt x="490958" y="241562"/>
                        <a:pt x="501949" y="247470"/>
                        <a:pt x="507033" y="257637"/>
                      </a:cubicBezTo>
                      <a:cubicBezTo>
                        <a:pt x="513143" y="269856"/>
                        <a:pt x="505411" y="288164"/>
                        <a:pt x="515071" y="297824"/>
                      </a:cubicBezTo>
                      <a:cubicBezTo>
                        <a:pt x="521062" y="303815"/>
                        <a:pt x="531397" y="293124"/>
                        <a:pt x="539184" y="289787"/>
                      </a:cubicBezTo>
                      <a:cubicBezTo>
                        <a:pt x="550197" y="285067"/>
                        <a:pt x="560618" y="279070"/>
                        <a:pt x="571335" y="273712"/>
                      </a:cubicBezTo>
                      <a:cubicBezTo>
                        <a:pt x="576694" y="265674"/>
                        <a:pt x="579373" y="254957"/>
                        <a:pt x="587411" y="249599"/>
                      </a:cubicBezTo>
                      <a:cubicBezTo>
                        <a:pt x="596603" y="243472"/>
                        <a:pt x="608940" y="244597"/>
                        <a:pt x="619562" y="241562"/>
                      </a:cubicBezTo>
                      <a:cubicBezTo>
                        <a:pt x="627709" y="239234"/>
                        <a:pt x="635637" y="236203"/>
                        <a:pt x="643675" y="233524"/>
                      </a:cubicBezTo>
                      <a:cubicBezTo>
                        <a:pt x="646354" y="241562"/>
                        <a:pt x="643405" y="255975"/>
                        <a:pt x="651713" y="257637"/>
                      </a:cubicBezTo>
                      <a:cubicBezTo>
                        <a:pt x="662839" y="259862"/>
                        <a:pt x="711182" y="221592"/>
                        <a:pt x="716016" y="217449"/>
                      </a:cubicBezTo>
                      <a:cubicBezTo>
                        <a:pt x="724646" y="210052"/>
                        <a:pt x="731156" y="200315"/>
                        <a:pt x="740129" y="193337"/>
                      </a:cubicBezTo>
                      <a:cubicBezTo>
                        <a:pt x="864547" y="96572"/>
                        <a:pt x="739707" y="193571"/>
                        <a:pt x="812469" y="153149"/>
                      </a:cubicBezTo>
                      <a:cubicBezTo>
                        <a:pt x="837915" y="139013"/>
                        <a:pt x="868764" y="114949"/>
                        <a:pt x="892847" y="96887"/>
                      </a:cubicBezTo>
                      <a:cubicBezTo>
                        <a:pt x="913760" y="34149"/>
                        <a:pt x="886690" y="110565"/>
                        <a:pt x="892847" y="129037"/>
                      </a:cubicBezTo>
                      <a:cubicBezTo>
                        <a:pt x="896636" y="140404"/>
                        <a:pt x="914281" y="139754"/>
                        <a:pt x="924998" y="145112"/>
                      </a:cubicBezTo>
                      <a:cubicBezTo>
                        <a:pt x="941074" y="142433"/>
                        <a:pt x="960851" y="126468"/>
                        <a:pt x="973225" y="137074"/>
                      </a:cubicBezTo>
                      <a:cubicBezTo>
                        <a:pt x="1014774" y="172686"/>
                        <a:pt x="948725" y="225875"/>
                        <a:pt x="1005376" y="169224"/>
                      </a:cubicBezTo>
                      <a:cubicBezTo>
                        <a:pt x="1010735" y="177262"/>
                        <a:pt x="1011923" y="191749"/>
                        <a:pt x="1021452" y="193337"/>
                      </a:cubicBezTo>
                      <a:cubicBezTo>
                        <a:pt x="1039588" y="196360"/>
                        <a:pt x="1068072" y="162794"/>
                        <a:pt x="1077717" y="153149"/>
                      </a:cubicBezTo>
                      <a:cubicBezTo>
                        <a:pt x="1080396" y="161187"/>
                        <a:pt x="1077282" y="177262"/>
                        <a:pt x="1085754" y="177262"/>
                      </a:cubicBezTo>
                      <a:cubicBezTo>
                        <a:pt x="1114952" y="177262"/>
                        <a:pt x="1119824" y="147394"/>
                        <a:pt x="1125943" y="129037"/>
                      </a:cubicBezTo>
                      <a:cubicBezTo>
                        <a:pt x="1122882" y="119852"/>
                        <a:pt x="1107573" y="89997"/>
                        <a:pt x="1125943" y="80812"/>
                      </a:cubicBezTo>
                      <a:cubicBezTo>
                        <a:pt x="1133521" y="77023"/>
                        <a:pt x="1142019" y="86170"/>
                        <a:pt x="1150057" y="88849"/>
                      </a:cubicBezTo>
                      <a:cubicBezTo>
                        <a:pt x="1158095" y="83491"/>
                        <a:pt x="1165253" y="76489"/>
                        <a:pt x="1174170" y="72774"/>
                      </a:cubicBezTo>
                      <a:cubicBezTo>
                        <a:pt x="1197632" y="62998"/>
                        <a:pt x="1246510" y="48662"/>
                        <a:pt x="1246510" y="48662"/>
                      </a:cubicBezTo>
                      <a:cubicBezTo>
                        <a:pt x="1290623" y="-17503"/>
                        <a:pt x="1258086" y="-3260"/>
                        <a:pt x="1310813" y="16512"/>
                      </a:cubicBezTo>
                      <a:cubicBezTo>
                        <a:pt x="1321156" y="20391"/>
                        <a:pt x="1332247" y="21870"/>
                        <a:pt x="1342964" y="24549"/>
                      </a:cubicBezTo>
                      <a:cubicBezTo>
                        <a:pt x="1359040" y="35266"/>
                        <a:pt x="1372134" y="53523"/>
                        <a:pt x="1391191" y="56699"/>
                      </a:cubicBezTo>
                      <a:cubicBezTo>
                        <a:pt x="1447774" y="66130"/>
                        <a:pt x="1423956" y="59584"/>
                        <a:pt x="1463531" y="72774"/>
                      </a:cubicBezTo>
                      <a:cubicBezTo>
                        <a:pt x="1471569" y="70095"/>
                        <a:pt x="1481653" y="58746"/>
                        <a:pt x="1487644" y="64737"/>
                      </a:cubicBezTo>
                      <a:cubicBezTo>
                        <a:pt x="1497304" y="74397"/>
                        <a:pt x="1492369" y="91671"/>
                        <a:pt x="1495682" y="104924"/>
                      </a:cubicBezTo>
                      <a:cubicBezTo>
                        <a:pt x="1497737" y="113143"/>
                        <a:pt x="1495758" y="126142"/>
                        <a:pt x="1503720" y="129037"/>
                      </a:cubicBezTo>
                      <a:cubicBezTo>
                        <a:pt x="1529025" y="138239"/>
                        <a:pt x="1557305" y="134395"/>
                        <a:pt x="1584098" y="137074"/>
                      </a:cubicBezTo>
                      <a:cubicBezTo>
                        <a:pt x="1576060" y="147791"/>
                        <a:pt x="1551408" y="158933"/>
                        <a:pt x="1559984" y="169224"/>
                      </a:cubicBezTo>
                      <a:cubicBezTo>
                        <a:pt x="1574129" y="186197"/>
                        <a:pt x="1624287" y="185299"/>
                        <a:pt x="1624287" y="185299"/>
                      </a:cubicBezTo>
                      <a:cubicBezTo>
                        <a:pt x="1618928" y="198695"/>
                        <a:pt x="1594291" y="221691"/>
                        <a:pt x="1608211" y="225487"/>
                      </a:cubicBezTo>
                      <a:cubicBezTo>
                        <a:pt x="1670465" y="242465"/>
                        <a:pt x="1756221" y="180402"/>
                        <a:pt x="1688589" y="225487"/>
                      </a:cubicBezTo>
                      <a:cubicBezTo>
                        <a:pt x="1699306" y="228166"/>
                        <a:pt x="1709956" y="231128"/>
                        <a:pt x="1720740" y="233524"/>
                      </a:cubicBezTo>
                      <a:cubicBezTo>
                        <a:pt x="1734076" y="236488"/>
                        <a:pt x="1749562" y="233984"/>
                        <a:pt x="1760929" y="241562"/>
                      </a:cubicBezTo>
                      <a:cubicBezTo>
                        <a:pt x="1767978" y="246261"/>
                        <a:pt x="1760748" y="263619"/>
                        <a:pt x="1768967" y="265674"/>
                      </a:cubicBezTo>
                      <a:cubicBezTo>
                        <a:pt x="1808043" y="275443"/>
                        <a:pt x="1849345" y="271033"/>
                        <a:pt x="1889534" y="273712"/>
                      </a:cubicBezTo>
                      <a:cubicBezTo>
                        <a:pt x="1886855" y="281749"/>
                        <a:pt x="1873534" y="294929"/>
                        <a:pt x="1881496" y="297824"/>
                      </a:cubicBezTo>
                      <a:cubicBezTo>
                        <a:pt x="1955112" y="324592"/>
                        <a:pt x="2025022" y="292084"/>
                        <a:pt x="1937761" y="313899"/>
                      </a:cubicBezTo>
                      <a:cubicBezTo>
                        <a:pt x="1929541" y="315954"/>
                        <a:pt x="1921686" y="319258"/>
                        <a:pt x="1913648" y="321937"/>
                      </a:cubicBezTo>
                      <a:cubicBezTo>
                        <a:pt x="1921686" y="327295"/>
                        <a:pt x="1929121" y="333692"/>
                        <a:pt x="1937761" y="338012"/>
                      </a:cubicBezTo>
                      <a:cubicBezTo>
                        <a:pt x="1957546" y="347904"/>
                        <a:pt x="1991584" y="351001"/>
                        <a:pt x="2010101" y="354087"/>
                      </a:cubicBezTo>
                      <a:cubicBezTo>
                        <a:pt x="2002972" y="365969"/>
                        <a:pt x="1969473" y="398745"/>
                        <a:pt x="1994026" y="418387"/>
                      </a:cubicBezTo>
                      <a:cubicBezTo>
                        <a:pt x="2002652" y="425288"/>
                        <a:pt x="2015460" y="423745"/>
                        <a:pt x="2026177" y="426424"/>
                      </a:cubicBezTo>
                      <a:cubicBezTo>
                        <a:pt x="2044932" y="423745"/>
                        <a:pt x="2064851" y="411351"/>
                        <a:pt x="2082441" y="418387"/>
                      </a:cubicBezTo>
                      <a:cubicBezTo>
                        <a:pt x="2091410" y="421974"/>
                        <a:pt x="2070171" y="433620"/>
                        <a:pt x="2066366" y="442499"/>
                      </a:cubicBezTo>
                      <a:cubicBezTo>
                        <a:pt x="2062014" y="452652"/>
                        <a:pt x="2063809" y="465058"/>
                        <a:pt x="2058328" y="474649"/>
                      </a:cubicBezTo>
                      <a:cubicBezTo>
                        <a:pt x="2052688" y="484518"/>
                        <a:pt x="2041492" y="490030"/>
                        <a:pt x="2034215" y="498762"/>
                      </a:cubicBezTo>
                      <a:cubicBezTo>
                        <a:pt x="2028031" y="506183"/>
                        <a:pt x="2023498" y="514837"/>
                        <a:pt x="2018139" y="522874"/>
                      </a:cubicBezTo>
                      <a:cubicBezTo>
                        <a:pt x="2031535" y="528232"/>
                        <a:pt x="2044768" y="534018"/>
                        <a:pt x="2058328" y="538949"/>
                      </a:cubicBezTo>
                      <a:cubicBezTo>
                        <a:pt x="2074253" y="544740"/>
                        <a:pt x="2109586" y="538352"/>
                        <a:pt x="2106555" y="555024"/>
                      </a:cubicBezTo>
                      <a:cubicBezTo>
                        <a:pt x="2104559" y="566002"/>
                        <a:pt x="2040452" y="629162"/>
                        <a:pt x="2018139" y="651474"/>
                      </a:cubicBezTo>
                      <a:cubicBezTo>
                        <a:pt x="2015460" y="659512"/>
                        <a:pt x="2001954" y="673260"/>
                        <a:pt x="2010101" y="675587"/>
                      </a:cubicBezTo>
                      <a:cubicBezTo>
                        <a:pt x="2030871" y="681521"/>
                        <a:pt x="2052803" y="667549"/>
                        <a:pt x="2074404" y="667549"/>
                      </a:cubicBezTo>
                      <a:cubicBezTo>
                        <a:pt x="2117601" y="667549"/>
                        <a:pt x="2117615" y="678315"/>
                        <a:pt x="2154782" y="683624"/>
                      </a:cubicBezTo>
                      <a:cubicBezTo>
                        <a:pt x="2181437" y="687432"/>
                        <a:pt x="2208367" y="688983"/>
                        <a:pt x="2235159" y="691662"/>
                      </a:cubicBezTo>
                      <a:cubicBezTo>
                        <a:pt x="2197056" y="704362"/>
                        <a:pt x="2199858" y="699250"/>
                        <a:pt x="2259273" y="707737"/>
                      </a:cubicBezTo>
                      <a:cubicBezTo>
                        <a:pt x="2280657" y="710792"/>
                        <a:pt x="2302141" y="713095"/>
                        <a:pt x="2323575" y="715774"/>
                      </a:cubicBezTo>
                      <a:cubicBezTo>
                        <a:pt x="2328934" y="723812"/>
                        <a:pt x="2331613" y="734529"/>
                        <a:pt x="2339651" y="739887"/>
                      </a:cubicBezTo>
                      <a:cubicBezTo>
                        <a:pt x="2348843" y="746014"/>
                        <a:pt x="2361180" y="744889"/>
                        <a:pt x="2371802" y="747924"/>
                      </a:cubicBezTo>
                      <a:cubicBezTo>
                        <a:pt x="2379949" y="750252"/>
                        <a:pt x="2387877" y="753283"/>
                        <a:pt x="2395915" y="755962"/>
                      </a:cubicBezTo>
                      <a:cubicBezTo>
                        <a:pt x="2387601" y="780906"/>
                        <a:pt x="2379123" y="787395"/>
                        <a:pt x="2403953" y="812224"/>
                      </a:cubicBezTo>
                      <a:cubicBezTo>
                        <a:pt x="2409944" y="818215"/>
                        <a:pt x="2420029" y="817583"/>
                        <a:pt x="2428067" y="820262"/>
                      </a:cubicBezTo>
                      <a:cubicBezTo>
                        <a:pt x="2430746" y="828299"/>
                        <a:pt x="2437302" y="835987"/>
                        <a:pt x="2436104" y="844374"/>
                      </a:cubicBezTo>
                      <a:cubicBezTo>
                        <a:pt x="2434250" y="857354"/>
                        <a:pt x="2411727" y="888977"/>
                        <a:pt x="2403953" y="900637"/>
                      </a:cubicBezTo>
                      <a:cubicBezTo>
                        <a:pt x="2461776" y="919909"/>
                        <a:pt x="2389561" y="896525"/>
                        <a:pt x="2460218" y="916712"/>
                      </a:cubicBezTo>
                      <a:cubicBezTo>
                        <a:pt x="2468364" y="919039"/>
                        <a:pt x="2476293" y="922070"/>
                        <a:pt x="2484331" y="924749"/>
                      </a:cubicBezTo>
                      <a:cubicBezTo>
                        <a:pt x="2539608" y="961599"/>
                        <a:pt x="2538668" y="938570"/>
                        <a:pt x="2524520" y="981012"/>
                      </a:cubicBezTo>
                      <a:cubicBezTo>
                        <a:pt x="2533596" y="1008238"/>
                        <a:pt x="2546277" y="1041023"/>
                        <a:pt x="2540596" y="1069425"/>
                      </a:cubicBezTo>
                      <a:cubicBezTo>
                        <a:pt x="2538701" y="1078898"/>
                        <a:pt x="2524520" y="1080142"/>
                        <a:pt x="2516482" y="1085500"/>
                      </a:cubicBezTo>
                      <a:cubicBezTo>
                        <a:pt x="2519161" y="1093537"/>
                        <a:pt x="2517471" y="1104913"/>
                        <a:pt x="2524520" y="1109612"/>
                      </a:cubicBezTo>
                      <a:cubicBezTo>
                        <a:pt x="2535887" y="1117190"/>
                        <a:pt x="2556512" y="1106721"/>
                        <a:pt x="2564709" y="1117650"/>
                      </a:cubicBezTo>
                      <a:cubicBezTo>
                        <a:pt x="2573097" y="1128834"/>
                        <a:pt x="2526848" y="1157371"/>
                        <a:pt x="2524520" y="1157837"/>
                      </a:cubicBezTo>
                      <a:cubicBezTo>
                        <a:pt x="2492884" y="1164164"/>
                        <a:pt x="2460218" y="1163196"/>
                        <a:pt x="2428067" y="1165875"/>
                      </a:cubicBezTo>
                      <a:cubicBezTo>
                        <a:pt x="2430746" y="1189987"/>
                        <a:pt x="2427813" y="1215412"/>
                        <a:pt x="2436104" y="1238212"/>
                      </a:cubicBezTo>
                      <a:cubicBezTo>
                        <a:pt x="2439405" y="1247291"/>
                        <a:pt x="2469263" y="1250895"/>
                        <a:pt x="2460218" y="1254287"/>
                      </a:cubicBezTo>
                      <a:cubicBezTo>
                        <a:pt x="2432509" y="1264678"/>
                        <a:pt x="2401274" y="1259646"/>
                        <a:pt x="2371802" y="1262325"/>
                      </a:cubicBezTo>
                      <a:cubicBezTo>
                        <a:pt x="2429193" y="1281455"/>
                        <a:pt x="2429429" y="1264301"/>
                        <a:pt x="2403953" y="1302512"/>
                      </a:cubicBezTo>
                      <a:cubicBezTo>
                        <a:pt x="2401274" y="1315908"/>
                        <a:pt x="2402550" y="1330758"/>
                        <a:pt x="2395915" y="1342700"/>
                      </a:cubicBezTo>
                      <a:cubicBezTo>
                        <a:pt x="2388554" y="1355949"/>
                        <a:pt x="2373744" y="1363444"/>
                        <a:pt x="2363764" y="1374850"/>
                      </a:cubicBezTo>
                      <a:cubicBezTo>
                        <a:pt x="2354943" y="1384931"/>
                        <a:pt x="2347437" y="1396099"/>
                        <a:pt x="2339651" y="1407000"/>
                      </a:cubicBezTo>
                      <a:cubicBezTo>
                        <a:pt x="2334036" y="1414860"/>
                        <a:pt x="2331118" y="1425078"/>
                        <a:pt x="2323575" y="1431112"/>
                      </a:cubicBezTo>
                      <a:cubicBezTo>
                        <a:pt x="2316959" y="1436405"/>
                        <a:pt x="2307500" y="1436471"/>
                        <a:pt x="2299462" y="1439150"/>
                      </a:cubicBezTo>
                      <a:cubicBezTo>
                        <a:pt x="2302141" y="1447187"/>
                        <a:pt x="2302800" y="1456213"/>
                        <a:pt x="2307500" y="1463262"/>
                      </a:cubicBezTo>
                      <a:cubicBezTo>
                        <a:pt x="2313805" y="1472720"/>
                        <a:pt x="2329744" y="1476163"/>
                        <a:pt x="2331613" y="1487375"/>
                      </a:cubicBezTo>
                      <a:cubicBezTo>
                        <a:pt x="2333201" y="1496904"/>
                        <a:pt x="2320896" y="1503450"/>
                        <a:pt x="2315537" y="1511487"/>
                      </a:cubicBezTo>
                      <a:cubicBezTo>
                        <a:pt x="2331613" y="1516845"/>
                        <a:pt x="2353178" y="1514330"/>
                        <a:pt x="2363764" y="1527562"/>
                      </a:cubicBezTo>
                      <a:cubicBezTo>
                        <a:pt x="2369799" y="1535105"/>
                        <a:pt x="2348756" y="1542074"/>
                        <a:pt x="2347689" y="1551675"/>
                      </a:cubicBezTo>
                      <a:cubicBezTo>
                        <a:pt x="2342735" y="1596254"/>
                        <a:pt x="2354566" y="1598740"/>
                        <a:pt x="2379840" y="1624012"/>
                      </a:cubicBezTo>
                      <a:cubicBezTo>
                        <a:pt x="2366444" y="1626691"/>
                        <a:pt x="2347229" y="1620683"/>
                        <a:pt x="2339651" y="1632050"/>
                      </a:cubicBezTo>
                      <a:cubicBezTo>
                        <a:pt x="2334292" y="1640088"/>
                        <a:pt x="2373365" y="1647058"/>
                        <a:pt x="2363764" y="1648125"/>
                      </a:cubicBezTo>
                      <a:cubicBezTo>
                        <a:pt x="2331699" y="1651687"/>
                        <a:pt x="2299462" y="1642766"/>
                        <a:pt x="2267311" y="1640087"/>
                      </a:cubicBezTo>
                      <a:cubicBezTo>
                        <a:pt x="2272669" y="1632050"/>
                        <a:pt x="2273726" y="1615975"/>
                        <a:pt x="2283386" y="1615975"/>
                      </a:cubicBezTo>
                      <a:cubicBezTo>
                        <a:pt x="2291041" y="1615975"/>
                        <a:pt x="2348825" y="1657299"/>
                        <a:pt x="2355726" y="1664200"/>
                      </a:cubicBezTo>
                      <a:cubicBezTo>
                        <a:pt x="2362557" y="1671030"/>
                        <a:pt x="2380442" y="1683992"/>
                        <a:pt x="2371802" y="1688312"/>
                      </a:cubicBezTo>
                      <a:cubicBezTo>
                        <a:pt x="2357225" y="1695600"/>
                        <a:pt x="2339651" y="1682954"/>
                        <a:pt x="2323575" y="1680275"/>
                      </a:cubicBezTo>
                      <a:cubicBezTo>
                        <a:pt x="2308223" y="1726328"/>
                        <a:pt x="2327181" y="1684706"/>
                        <a:pt x="2283386" y="1728500"/>
                      </a:cubicBezTo>
                      <a:cubicBezTo>
                        <a:pt x="2273914" y="1737972"/>
                        <a:pt x="2268746" y="1751178"/>
                        <a:pt x="2259273" y="1760650"/>
                      </a:cubicBezTo>
                      <a:cubicBezTo>
                        <a:pt x="2234904" y="1785018"/>
                        <a:pt x="2214308" y="1779703"/>
                        <a:pt x="2178895" y="1784762"/>
                      </a:cubicBezTo>
                      <a:cubicBezTo>
                        <a:pt x="2128805" y="1801460"/>
                        <a:pt x="2133694" y="1803295"/>
                        <a:pt x="2050290" y="1784762"/>
                      </a:cubicBezTo>
                      <a:cubicBezTo>
                        <a:pt x="2035040" y="1781373"/>
                        <a:pt x="2023758" y="1768237"/>
                        <a:pt x="2010101" y="1760650"/>
                      </a:cubicBezTo>
                      <a:cubicBezTo>
                        <a:pt x="1980304" y="1744097"/>
                        <a:pt x="1982294" y="1746023"/>
                        <a:pt x="1953837" y="1736537"/>
                      </a:cubicBezTo>
                      <a:cubicBezTo>
                        <a:pt x="1945799" y="1728500"/>
                        <a:pt x="1935363" y="1722294"/>
                        <a:pt x="1929723" y="1712425"/>
                      </a:cubicBezTo>
                      <a:cubicBezTo>
                        <a:pt x="1924242" y="1702834"/>
                        <a:pt x="1924720" y="1690897"/>
                        <a:pt x="1921685" y="1680275"/>
                      </a:cubicBezTo>
                      <a:cubicBezTo>
                        <a:pt x="1919357" y="1672129"/>
                        <a:pt x="1916327" y="1664200"/>
                        <a:pt x="1913648" y="1656162"/>
                      </a:cubicBezTo>
                      <a:cubicBezTo>
                        <a:pt x="1901039" y="1662466"/>
                        <a:pt x="1868745" y="1676950"/>
                        <a:pt x="1857383" y="1688312"/>
                      </a:cubicBezTo>
                      <a:cubicBezTo>
                        <a:pt x="1847911" y="1697784"/>
                        <a:pt x="1841308" y="1709745"/>
                        <a:pt x="1833270" y="1720462"/>
                      </a:cubicBezTo>
                      <a:cubicBezTo>
                        <a:pt x="1825232" y="1707066"/>
                        <a:pt x="1814495" y="1694957"/>
                        <a:pt x="1809156" y="1680275"/>
                      </a:cubicBezTo>
                      <a:cubicBezTo>
                        <a:pt x="1803586" y="1664960"/>
                        <a:pt x="1813638" y="1642483"/>
                        <a:pt x="1801118" y="1632050"/>
                      </a:cubicBezTo>
                      <a:cubicBezTo>
                        <a:pt x="1790623" y="1623304"/>
                        <a:pt x="1774325" y="1637408"/>
                        <a:pt x="1760929" y="1640087"/>
                      </a:cubicBezTo>
                      <a:cubicBezTo>
                        <a:pt x="1750212" y="1648125"/>
                        <a:pt x="1738949" y="1655482"/>
                        <a:pt x="1728778" y="1664200"/>
                      </a:cubicBezTo>
                      <a:cubicBezTo>
                        <a:pt x="1720148" y="1671597"/>
                        <a:pt x="1714832" y="1693396"/>
                        <a:pt x="1704665" y="1688312"/>
                      </a:cubicBezTo>
                      <a:cubicBezTo>
                        <a:pt x="1694785" y="1683372"/>
                        <a:pt x="1722583" y="1661102"/>
                        <a:pt x="1712703" y="1656162"/>
                      </a:cubicBezTo>
                      <a:cubicBezTo>
                        <a:pt x="1699798" y="1649710"/>
                        <a:pt x="1685910" y="1666879"/>
                        <a:pt x="1672514" y="1672237"/>
                      </a:cubicBezTo>
                      <a:cubicBezTo>
                        <a:pt x="1614316" y="1730432"/>
                        <a:pt x="1680122" y="1679007"/>
                        <a:pt x="1624287" y="1688312"/>
                      </a:cubicBezTo>
                      <a:cubicBezTo>
                        <a:pt x="1610857" y="1690550"/>
                        <a:pt x="1583304" y="1721256"/>
                        <a:pt x="1576060" y="1728500"/>
                      </a:cubicBezTo>
                      <a:cubicBezTo>
                        <a:pt x="1573381" y="1720462"/>
                        <a:pt x="1568022" y="1712859"/>
                        <a:pt x="1568022" y="1704387"/>
                      </a:cubicBezTo>
                      <a:cubicBezTo>
                        <a:pt x="1568022" y="1695915"/>
                        <a:pt x="1584532" y="1680275"/>
                        <a:pt x="1576060" y="1680275"/>
                      </a:cubicBezTo>
                      <a:cubicBezTo>
                        <a:pt x="1540013" y="1680275"/>
                        <a:pt x="1491690" y="1717765"/>
                        <a:pt x="1463531" y="1736537"/>
                      </a:cubicBezTo>
                      <a:cubicBezTo>
                        <a:pt x="1458172" y="1744575"/>
                        <a:pt x="1443135" y="1752010"/>
                        <a:pt x="1447455" y="1760650"/>
                      </a:cubicBezTo>
                      <a:cubicBezTo>
                        <a:pt x="1451244" y="1768228"/>
                        <a:pt x="1475358" y="1745034"/>
                        <a:pt x="1471569" y="1752612"/>
                      </a:cubicBezTo>
                      <a:cubicBezTo>
                        <a:pt x="1465578" y="1764594"/>
                        <a:pt x="1450134" y="1768687"/>
                        <a:pt x="1439417" y="1776725"/>
                      </a:cubicBezTo>
                      <a:cubicBezTo>
                        <a:pt x="1399507" y="1836589"/>
                        <a:pt x="1450801" y="1763065"/>
                        <a:pt x="1399228" y="1824950"/>
                      </a:cubicBezTo>
                      <a:cubicBezTo>
                        <a:pt x="1393044" y="1832371"/>
                        <a:pt x="1388511" y="1841025"/>
                        <a:pt x="1383153" y="1849062"/>
                      </a:cubicBezTo>
                      <a:cubicBezTo>
                        <a:pt x="1378826" y="1868531"/>
                        <a:pt x="1375365" y="1925211"/>
                        <a:pt x="1351002" y="1945512"/>
                      </a:cubicBezTo>
                      <a:cubicBezTo>
                        <a:pt x="1341797" y="1953182"/>
                        <a:pt x="1329568" y="1956229"/>
                        <a:pt x="1318851" y="1961587"/>
                      </a:cubicBezTo>
                      <a:cubicBezTo>
                        <a:pt x="1313492" y="1969625"/>
                        <a:pt x="1308390" y="1977839"/>
                        <a:pt x="1302775" y="1985700"/>
                      </a:cubicBezTo>
                      <a:cubicBezTo>
                        <a:pt x="1294989" y="1996601"/>
                        <a:pt x="1281911" y="2004854"/>
                        <a:pt x="1278662" y="2017850"/>
                      </a:cubicBezTo>
                      <a:cubicBezTo>
                        <a:pt x="1275983" y="2028567"/>
                        <a:pt x="1277227" y="2044317"/>
                        <a:pt x="1286699" y="2050000"/>
                      </a:cubicBezTo>
                      <a:cubicBezTo>
                        <a:pt x="1307881" y="2062709"/>
                        <a:pt x="1334926" y="2060717"/>
                        <a:pt x="1359040" y="2066075"/>
                      </a:cubicBezTo>
                      <a:cubicBezTo>
                        <a:pt x="1327643" y="2081773"/>
                        <a:pt x="1325961" y="2075967"/>
                        <a:pt x="1310813" y="2106262"/>
                      </a:cubicBezTo>
                      <a:cubicBezTo>
                        <a:pt x="1307024" y="2113840"/>
                        <a:pt x="1302775" y="2130375"/>
                        <a:pt x="1302775" y="2130375"/>
                      </a:cubicBezTo>
                      <a:lnTo>
                        <a:pt x="1302775" y="2130375"/>
                      </a:lnTo>
                      <a:lnTo>
                        <a:pt x="989301" y="2130375"/>
                      </a:lnTo>
                      <a:lnTo>
                        <a:pt x="1375115" y="205000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4" name="Forma libre 43"/>
                <p:cNvSpPr/>
                <p:nvPr/>
              </p:nvSpPr>
              <p:spPr>
                <a:xfrm rot="5068352">
                  <a:off x="1937629" y="2254214"/>
                  <a:ext cx="764568" cy="950191"/>
                </a:xfrm>
                <a:custGeom>
                  <a:avLst/>
                  <a:gdLst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0" fmla="*/ 1375115 w 2565724"/>
                    <a:gd name="connsiteY0" fmla="*/ 2050000 h 2275050"/>
                    <a:gd name="connsiteX1" fmla="*/ 1375115 w 2565724"/>
                    <a:gd name="connsiteY1" fmla="*/ 2050000 h 2275050"/>
                    <a:gd name="connsiteX2" fmla="*/ 1359040 w 2565724"/>
                    <a:gd name="connsiteY2" fmla="*/ 2122337 h 2275050"/>
                    <a:gd name="connsiteX3" fmla="*/ 1375115 w 2565724"/>
                    <a:gd name="connsiteY3" fmla="*/ 2090187 h 2275050"/>
                    <a:gd name="connsiteX4" fmla="*/ 1342964 w 2565724"/>
                    <a:gd name="connsiteY4" fmla="*/ 2130375 h 2275050"/>
                    <a:gd name="connsiteX5" fmla="*/ 1334926 w 2565724"/>
                    <a:gd name="connsiteY5" fmla="*/ 2170563 h 2275050"/>
                    <a:gd name="connsiteX6" fmla="*/ 1326888 w 2565724"/>
                    <a:gd name="connsiteY6" fmla="*/ 2146450 h 2275050"/>
                    <a:gd name="connsiteX7" fmla="*/ 1310813 w 2565724"/>
                    <a:gd name="connsiteY7" fmla="*/ 2114300 h 2275050"/>
                    <a:gd name="connsiteX8" fmla="*/ 1262586 w 2565724"/>
                    <a:gd name="connsiteY8" fmla="*/ 2122337 h 2275050"/>
                    <a:gd name="connsiteX9" fmla="*/ 1230435 w 2565724"/>
                    <a:gd name="connsiteY9" fmla="*/ 2138412 h 2275050"/>
                    <a:gd name="connsiteX10" fmla="*/ 1214359 w 2565724"/>
                    <a:gd name="connsiteY10" fmla="*/ 2194675 h 2275050"/>
                    <a:gd name="connsiteX11" fmla="*/ 1174170 w 2565724"/>
                    <a:gd name="connsiteY11" fmla="*/ 2242900 h 2275050"/>
                    <a:gd name="connsiteX12" fmla="*/ 1150057 w 2565724"/>
                    <a:gd name="connsiteY12" fmla="*/ 2275050 h 2275050"/>
                    <a:gd name="connsiteX13" fmla="*/ 1125943 w 2565724"/>
                    <a:gd name="connsiteY13" fmla="*/ 2218788 h 2275050"/>
                    <a:gd name="connsiteX14" fmla="*/ 1109868 w 2565724"/>
                    <a:gd name="connsiteY14" fmla="*/ 2170563 h 2275050"/>
                    <a:gd name="connsiteX15" fmla="*/ 1101830 w 2565724"/>
                    <a:gd name="connsiteY15" fmla="*/ 2146450 h 2275050"/>
                    <a:gd name="connsiteX16" fmla="*/ 1093792 w 2565724"/>
                    <a:gd name="connsiteY16" fmla="*/ 2114300 h 2275050"/>
                    <a:gd name="connsiteX17" fmla="*/ 1069679 w 2565724"/>
                    <a:gd name="connsiteY17" fmla="*/ 2146450 h 2275050"/>
                    <a:gd name="connsiteX18" fmla="*/ 1061641 w 2565724"/>
                    <a:gd name="connsiteY18" fmla="*/ 2178600 h 2275050"/>
                    <a:gd name="connsiteX19" fmla="*/ 1053603 w 2565724"/>
                    <a:gd name="connsiteY19" fmla="*/ 2202713 h 2275050"/>
                    <a:gd name="connsiteX20" fmla="*/ 1045565 w 2565724"/>
                    <a:gd name="connsiteY20" fmla="*/ 2090187 h 2275050"/>
                    <a:gd name="connsiteX21" fmla="*/ 1021452 w 2565724"/>
                    <a:gd name="connsiteY21" fmla="*/ 2106262 h 2275050"/>
                    <a:gd name="connsiteX22" fmla="*/ 1005376 w 2565724"/>
                    <a:gd name="connsiteY22" fmla="*/ 2146450 h 2275050"/>
                    <a:gd name="connsiteX23" fmla="*/ 989301 w 2565724"/>
                    <a:gd name="connsiteY23" fmla="*/ 2106262 h 2275050"/>
                    <a:gd name="connsiteX24" fmla="*/ 981263 w 2565724"/>
                    <a:gd name="connsiteY24" fmla="*/ 2082150 h 2275050"/>
                    <a:gd name="connsiteX25" fmla="*/ 965187 w 2565724"/>
                    <a:gd name="connsiteY25" fmla="*/ 2106262 h 2275050"/>
                    <a:gd name="connsiteX26" fmla="*/ 949112 w 2565724"/>
                    <a:gd name="connsiteY26" fmla="*/ 2146450 h 2275050"/>
                    <a:gd name="connsiteX27" fmla="*/ 933036 w 2565724"/>
                    <a:gd name="connsiteY27" fmla="*/ 2170563 h 2275050"/>
                    <a:gd name="connsiteX28" fmla="*/ 908923 w 2565724"/>
                    <a:gd name="connsiteY28" fmla="*/ 2218788 h 2275050"/>
                    <a:gd name="connsiteX29" fmla="*/ 884809 w 2565724"/>
                    <a:gd name="connsiteY29" fmla="*/ 2226825 h 2275050"/>
                    <a:gd name="connsiteX30" fmla="*/ 860696 w 2565724"/>
                    <a:gd name="connsiteY30" fmla="*/ 2242900 h 2275050"/>
                    <a:gd name="connsiteX31" fmla="*/ 836583 w 2565724"/>
                    <a:gd name="connsiteY31" fmla="*/ 2234863 h 2275050"/>
                    <a:gd name="connsiteX32" fmla="*/ 812469 w 2565724"/>
                    <a:gd name="connsiteY32" fmla="*/ 2258975 h 2275050"/>
                    <a:gd name="connsiteX33" fmla="*/ 804431 w 2565724"/>
                    <a:gd name="connsiteY33" fmla="*/ 2218788 h 2275050"/>
                    <a:gd name="connsiteX34" fmla="*/ 788356 w 2565724"/>
                    <a:gd name="connsiteY34" fmla="*/ 2242900 h 2275050"/>
                    <a:gd name="connsiteX35" fmla="*/ 780318 w 2565724"/>
                    <a:gd name="connsiteY35" fmla="*/ 2218788 h 2275050"/>
                    <a:gd name="connsiteX36" fmla="*/ 748167 w 2565724"/>
                    <a:gd name="connsiteY36" fmla="*/ 2170563 h 2275050"/>
                    <a:gd name="connsiteX37" fmla="*/ 732091 w 2565724"/>
                    <a:gd name="connsiteY37" fmla="*/ 2202713 h 2275050"/>
                    <a:gd name="connsiteX38" fmla="*/ 716016 w 2565724"/>
                    <a:gd name="connsiteY38" fmla="*/ 2178600 h 2275050"/>
                    <a:gd name="connsiteX39" fmla="*/ 691902 w 2565724"/>
                    <a:gd name="connsiteY39" fmla="*/ 2210750 h 2275050"/>
                    <a:gd name="connsiteX40" fmla="*/ 683864 w 2565724"/>
                    <a:gd name="connsiteY40" fmla="*/ 2242900 h 2275050"/>
                    <a:gd name="connsiteX41" fmla="*/ 659751 w 2565724"/>
                    <a:gd name="connsiteY41" fmla="*/ 2170563 h 2275050"/>
                    <a:gd name="connsiteX42" fmla="*/ 635638 w 2565724"/>
                    <a:gd name="connsiteY42" fmla="*/ 2210750 h 2275050"/>
                    <a:gd name="connsiteX43" fmla="*/ 611524 w 2565724"/>
                    <a:gd name="connsiteY43" fmla="*/ 2178600 h 2275050"/>
                    <a:gd name="connsiteX44" fmla="*/ 603486 w 2565724"/>
                    <a:gd name="connsiteY44" fmla="*/ 2138412 h 2275050"/>
                    <a:gd name="connsiteX45" fmla="*/ 587411 w 2565724"/>
                    <a:gd name="connsiteY45" fmla="*/ 2186638 h 2275050"/>
                    <a:gd name="connsiteX46" fmla="*/ 571335 w 2565724"/>
                    <a:gd name="connsiteY46" fmla="*/ 2122337 h 2275050"/>
                    <a:gd name="connsiteX47" fmla="*/ 539184 w 2565724"/>
                    <a:gd name="connsiteY47" fmla="*/ 2138412 h 2275050"/>
                    <a:gd name="connsiteX48" fmla="*/ 523109 w 2565724"/>
                    <a:gd name="connsiteY48" fmla="*/ 2162525 h 2275050"/>
                    <a:gd name="connsiteX49" fmla="*/ 482920 w 2565724"/>
                    <a:gd name="connsiteY49" fmla="*/ 2178600 h 2275050"/>
                    <a:gd name="connsiteX50" fmla="*/ 458806 w 2565724"/>
                    <a:gd name="connsiteY50" fmla="*/ 2170563 h 2275050"/>
                    <a:gd name="connsiteX51" fmla="*/ 442731 w 2565724"/>
                    <a:gd name="connsiteY51" fmla="*/ 2146450 h 2275050"/>
                    <a:gd name="connsiteX52" fmla="*/ 418617 w 2565724"/>
                    <a:gd name="connsiteY52" fmla="*/ 2154488 h 2275050"/>
                    <a:gd name="connsiteX53" fmla="*/ 394504 w 2565724"/>
                    <a:gd name="connsiteY53" fmla="*/ 2138412 h 2275050"/>
                    <a:gd name="connsiteX54" fmla="*/ 378428 w 2565724"/>
                    <a:gd name="connsiteY54" fmla="*/ 2130375 h 2275050"/>
                    <a:gd name="connsiteX55" fmla="*/ 338239 w 2565724"/>
                    <a:gd name="connsiteY55" fmla="*/ 2098225 h 2275050"/>
                    <a:gd name="connsiteX56" fmla="*/ 314126 w 2565724"/>
                    <a:gd name="connsiteY56" fmla="*/ 2066075 h 2275050"/>
                    <a:gd name="connsiteX57" fmla="*/ 290012 w 2565724"/>
                    <a:gd name="connsiteY57" fmla="*/ 2050000 h 2275050"/>
                    <a:gd name="connsiteX58" fmla="*/ 233748 w 2565724"/>
                    <a:gd name="connsiteY58" fmla="*/ 2017850 h 2275050"/>
                    <a:gd name="connsiteX59" fmla="*/ 193559 w 2565724"/>
                    <a:gd name="connsiteY59" fmla="*/ 2033925 h 2275050"/>
                    <a:gd name="connsiteX60" fmla="*/ 169445 w 2565724"/>
                    <a:gd name="connsiteY60" fmla="*/ 2058037 h 2275050"/>
                    <a:gd name="connsiteX61" fmla="*/ 161408 w 2565724"/>
                    <a:gd name="connsiteY61" fmla="*/ 2025887 h 2275050"/>
                    <a:gd name="connsiteX62" fmla="*/ 145332 w 2565724"/>
                    <a:gd name="connsiteY62" fmla="*/ 2001775 h 2275050"/>
                    <a:gd name="connsiteX63" fmla="*/ 137294 w 2565724"/>
                    <a:gd name="connsiteY63" fmla="*/ 1977662 h 2275050"/>
                    <a:gd name="connsiteX64" fmla="*/ 113181 w 2565724"/>
                    <a:gd name="connsiteY64" fmla="*/ 1961587 h 2275050"/>
                    <a:gd name="connsiteX65" fmla="*/ 121219 w 2565724"/>
                    <a:gd name="connsiteY65" fmla="*/ 1905325 h 2275050"/>
                    <a:gd name="connsiteX66" fmla="*/ 89067 w 2565724"/>
                    <a:gd name="connsiteY66" fmla="*/ 1897287 h 2275050"/>
                    <a:gd name="connsiteX67" fmla="*/ 48878 w 2565724"/>
                    <a:gd name="connsiteY67" fmla="*/ 1889250 h 2275050"/>
                    <a:gd name="connsiteX68" fmla="*/ 40841 w 2565724"/>
                    <a:gd name="connsiteY68" fmla="*/ 1841025 h 2275050"/>
                    <a:gd name="connsiteX69" fmla="*/ 72992 w 2565724"/>
                    <a:gd name="connsiteY69" fmla="*/ 1808875 h 2275050"/>
                    <a:gd name="connsiteX70" fmla="*/ 121219 w 2565724"/>
                    <a:gd name="connsiteY70" fmla="*/ 1824950 h 2275050"/>
                    <a:gd name="connsiteX71" fmla="*/ 169445 w 2565724"/>
                    <a:gd name="connsiteY71" fmla="*/ 1832987 h 2275050"/>
                    <a:gd name="connsiteX72" fmla="*/ 201597 w 2565724"/>
                    <a:gd name="connsiteY72" fmla="*/ 1841025 h 2275050"/>
                    <a:gd name="connsiteX73" fmla="*/ 177483 w 2565724"/>
                    <a:gd name="connsiteY73" fmla="*/ 1832987 h 2275050"/>
                    <a:gd name="connsiteX74" fmla="*/ 161408 w 2565724"/>
                    <a:gd name="connsiteY74" fmla="*/ 1808875 h 2275050"/>
                    <a:gd name="connsiteX75" fmla="*/ 153370 w 2565724"/>
                    <a:gd name="connsiteY75" fmla="*/ 1736537 h 2275050"/>
                    <a:gd name="connsiteX76" fmla="*/ 145332 w 2565724"/>
                    <a:gd name="connsiteY76" fmla="*/ 1712425 h 2275050"/>
                    <a:gd name="connsiteX77" fmla="*/ 177483 w 2565724"/>
                    <a:gd name="connsiteY77" fmla="*/ 1656162 h 2275050"/>
                    <a:gd name="connsiteX78" fmla="*/ 185521 w 2565724"/>
                    <a:gd name="connsiteY78" fmla="*/ 1632050 h 2275050"/>
                    <a:gd name="connsiteX79" fmla="*/ 201597 w 2565724"/>
                    <a:gd name="connsiteY79" fmla="*/ 1599900 h 2275050"/>
                    <a:gd name="connsiteX80" fmla="*/ 257861 w 2565724"/>
                    <a:gd name="connsiteY80" fmla="*/ 1575787 h 2275050"/>
                    <a:gd name="connsiteX81" fmla="*/ 265899 w 2565724"/>
                    <a:gd name="connsiteY81" fmla="*/ 1551675 h 2275050"/>
                    <a:gd name="connsiteX82" fmla="*/ 257861 w 2565724"/>
                    <a:gd name="connsiteY82" fmla="*/ 1527562 h 2275050"/>
                    <a:gd name="connsiteX83" fmla="*/ 233748 w 2565724"/>
                    <a:gd name="connsiteY83" fmla="*/ 1519525 h 2275050"/>
                    <a:gd name="connsiteX84" fmla="*/ 225710 w 2565724"/>
                    <a:gd name="connsiteY84" fmla="*/ 1487375 h 2275050"/>
                    <a:gd name="connsiteX85" fmla="*/ 201597 w 2565724"/>
                    <a:gd name="connsiteY85" fmla="*/ 1439150 h 2275050"/>
                    <a:gd name="connsiteX86" fmla="*/ 225710 w 2565724"/>
                    <a:gd name="connsiteY86" fmla="*/ 1431112 h 2275050"/>
                    <a:gd name="connsiteX87" fmla="*/ 185521 w 2565724"/>
                    <a:gd name="connsiteY87" fmla="*/ 1390925 h 2275050"/>
                    <a:gd name="connsiteX88" fmla="*/ 177483 w 2565724"/>
                    <a:gd name="connsiteY88" fmla="*/ 1366812 h 2275050"/>
                    <a:gd name="connsiteX89" fmla="*/ 153370 w 2565724"/>
                    <a:gd name="connsiteY89" fmla="*/ 1350737 h 2275050"/>
                    <a:gd name="connsiteX90" fmla="*/ 129256 w 2565724"/>
                    <a:gd name="connsiteY90" fmla="*/ 1326625 h 2275050"/>
                    <a:gd name="connsiteX91" fmla="*/ 113181 w 2565724"/>
                    <a:gd name="connsiteY91" fmla="*/ 1294475 h 2275050"/>
                    <a:gd name="connsiteX92" fmla="*/ 81030 w 2565724"/>
                    <a:gd name="connsiteY92" fmla="*/ 1278400 h 2275050"/>
                    <a:gd name="connsiteX93" fmla="*/ 129256 w 2565724"/>
                    <a:gd name="connsiteY93" fmla="*/ 1238212 h 2275050"/>
                    <a:gd name="connsiteX94" fmla="*/ 121219 w 2565724"/>
                    <a:gd name="connsiteY94" fmla="*/ 1198025 h 2275050"/>
                    <a:gd name="connsiteX95" fmla="*/ 121219 w 2565724"/>
                    <a:gd name="connsiteY95" fmla="*/ 1133725 h 2275050"/>
                    <a:gd name="connsiteX96" fmla="*/ 72992 w 2565724"/>
                    <a:gd name="connsiteY96" fmla="*/ 1117650 h 2275050"/>
                    <a:gd name="connsiteX97" fmla="*/ 40841 w 2565724"/>
                    <a:gd name="connsiteY97" fmla="*/ 1085500 h 2275050"/>
                    <a:gd name="connsiteX98" fmla="*/ 8689 w 2565724"/>
                    <a:gd name="connsiteY98" fmla="*/ 1045312 h 2275050"/>
                    <a:gd name="connsiteX99" fmla="*/ 652 w 2565724"/>
                    <a:gd name="connsiteY99" fmla="*/ 1013162 h 2275050"/>
                    <a:gd name="connsiteX100" fmla="*/ 72992 w 2565724"/>
                    <a:gd name="connsiteY100" fmla="*/ 981012 h 2275050"/>
                    <a:gd name="connsiteX101" fmla="*/ 56916 w 2565724"/>
                    <a:gd name="connsiteY101" fmla="*/ 956899 h 2275050"/>
                    <a:gd name="connsiteX102" fmla="*/ 40841 w 2565724"/>
                    <a:gd name="connsiteY102" fmla="*/ 900637 h 2275050"/>
                    <a:gd name="connsiteX103" fmla="*/ 105143 w 2565724"/>
                    <a:gd name="connsiteY103" fmla="*/ 836337 h 2275050"/>
                    <a:gd name="connsiteX104" fmla="*/ 113181 w 2565724"/>
                    <a:gd name="connsiteY104" fmla="*/ 812224 h 2275050"/>
                    <a:gd name="connsiteX105" fmla="*/ 161408 w 2565724"/>
                    <a:gd name="connsiteY105" fmla="*/ 836337 h 2275050"/>
                    <a:gd name="connsiteX106" fmla="*/ 185521 w 2565724"/>
                    <a:gd name="connsiteY106" fmla="*/ 844374 h 2275050"/>
                    <a:gd name="connsiteX107" fmla="*/ 193559 w 2565724"/>
                    <a:gd name="connsiteY107" fmla="*/ 820262 h 2275050"/>
                    <a:gd name="connsiteX108" fmla="*/ 177483 w 2565724"/>
                    <a:gd name="connsiteY108" fmla="*/ 796149 h 2275050"/>
                    <a:gd name="connsiteX109" fmla="*/ 169445 w 2565724"/>
                    <a:gd name="connsiteY109" fmla="*/ 772037 h 2275050"/>
                    <a:gd name="connsiteX110" fmla="*/ 185521 w 2565724"/>
                    <a:gd name="connsiteY110" fmla="*/ 739887 h 2275050"/>
                    <a:gd name="connsiteX111" fmla="*/ 145332 w 2565724"/>
                    <a:gd name="connsiteY111" fmla="*/ 667549 h 2275050"/>
                    <a:gd name="connsiteX112" fmla="*/ 113181 w 2565724"/>
                    <a:gd name="connsiteY112" fmla="*/ 659512 h 2275050"/>
                    <a:gd name="connsiteX113" fmla="*/ 137294 w 2565724"/>
                    <a:gd name="connsiteY113" fmla="*/ 651474 h 2275050"/>
                    <a:gd name="connsiteX114" fmla="*/ 233748 w 2565724"/>
                    <a:gd name="connsiteY114" fmla="*/ 643437 h 2275050"/>
                    <a:gd name="connsiteX115" fmla="*/ 225710 w 2565724"/>
                    <a:gd name="connsiteY115" fmla="*/ 579137 h 2275050"/>
                    <a:gd name="connsiteX116" fmla="*/ 153370 w 2565724"/>
                    <a:gd name="connsiteY116" fmla="*/ 555024 h 2275050"/>
                    <a:gd name="connsiteX117" fmla="*/ 193559 w 2565724"/>
                    <a:gd name="connsiteY117" fmla="*/ 538949 h 2275050"/>
                    <a:gd name="connsiteX118" fmla="*/ 217672 w 2565724"/>
                    <a:gd name="connsiteY118" fmla="*/ 530912 h 2275050"/>
                    <a:gd name="connsiteX119" fmla="*/ 241786 w 2565724"/>
                    <a:gd name="connsiteY119" fmla="*/ 514837 h 2275050"/>
                    <a:gd name="connsiteX120" fmla="*/ 233748 w 2565724"/>
                    <a:gd name="connsiteY120" fmla="*/ 482687 h 2275050"/>
                    <a:gd name="connsiteX121" fmla="*/ 201597 w 2565724"/>
                    <a:gd name="connsiteY121" fmla="*/ 474649 h 2275050"/>
                    <a:gd name="connsiteX122" fmla="*/ 161408 w 2565724"/>
                    <a:gd name="connsiteY122" fmla="*/ 458574 h 2275050"/>
                    <a:gd name="connsiteX123" fmla="*/ 185521 w 2565724"/>
                    <a:gd name="connsiteY123" fmla="*/ 434462 h 2275050"/>
                    <a:gd name="connsiteX124" fmla="*/ 257861 w 2565724"/>
                    <a:gd name="connsiteY124" fmla="*/ 434462 h 2275050"/>
                    <a:gd name="connsiteX125" fmla="*/ 306088 w 2565724"/>
                    <a:gd name="connsiteY125" fmla="*/ 426424 h 2275050"/>
                    <a:gd name="connsiteX126" fmla="*/ 298050 w 2565724"/>
                    <a:gd name="connsiteY126" fmla="*/ 402312 h 2275050"/>
                    <a:gd name="connsiteX127" fmla="*/ 306088 w 2565724"/>
                    <a:gd name="connsiteY127" fmla="*/ 354087 h 2275050"/>
                    <a:gd name="connsiteX128" fmla="*/ 314126 w 2565724"/>
                    <a:gd name="connsiteY128" fmla="*/ 297824 h 2275050"/>
                    <a:gd name="connsiteX129" fmla="*/ 322164 w 2565724"/>
                    <a:gd name="connsiteY129" fmla="*/ 273712 h 2275050"/>
                    <a:gd name="connsiteX130" fmla="*/ 346277 w 2565724"/>
                    <a:gd name="connsiteY130" fmla="*/ 265674 h 2275050"/>
                    <a:gd name="connsiteX131" fmla="*/ 354315 w 2565724"/>
                    <a:gd name="connsiteY131" fmla="*/ 321937 h 2275050"/>
                    <a:gd name="connsiteX132" fmla="*/ 386466 w 2565724"/>
                    <a:gd name="connsiteY132" fmla="*/ 273712 h 2275050"/>
                    <a:gd name="connsiteX133" fmla="*/ 410579 w 2565724"/>
                    <a:gd name="connsiteY133" fmla="*/ 281749 h 2275050"/>
                    <a:gd name="connsiteX134" fmla="*/ 482920 w 2565724"/>
                    <a:gd name="connsiteY134" fmla="*/ 233524 h 2275050"/>
                    <a:gd name="connsiteX135" fmla="*/ 507033 w 2565724"/>
                    <a:gd name="connsiteY135" fmla="*/ 257637 h 2275050"/>
                    <a:gd name="connsiteX136" fmla="*/ 515071 w 2565724"/>
                    <a:gd name="connsiteY136" fmla="*/ 297824 h 2275050"/>
                    <a:gd name="connsiteX137" fmla="*/ 539184 w 2565724"/>
                    <a:gd name="connsiteY137" fmla="*/ 289787 h 2275050"/>
                    <a:gd name="connsiteX138" fmla="*/ 571335 w 2565724"/>
                    <a:gd name="connsiteY138" fmla="*/ 273712 h 2275050"/>
                    <a:gd name="connsiteX139" fmla="*/ 587411 w 2565724"/>
                    <a:gd name="connsiteY139" fmla="*/ 249599 h 2275050"/>
                    <a:gd name="connsiteX140" fmla="*/ 619562 w 2565724"/>
                    <a:gd name="connsiteY140" fmla="*/ 241562 h 2275050"/>
                    <a:gd name="connsiteX141" fmla="*/ 643675 w 2565724"/>
                    <a:gd name="connsiteY141" fmla="*/ 233524 h 2275050"/>
                    <a:gd name="connsiteX142" fmla="*/ 651713 w 2565724"/>
                    <a:gd name="connsiteY142" fmla="*/ 257637 h 2275050"/>
                    <a:gd name="connsiteX143" fmla="*/ 716016 w 2565724"/>
                    <a:gd name="connsiteY143" fmla="*/ 217449 h 2275050"/>
                    <a:gd name="connsiteX144" fmla="*/ 740129 w 2565724"/>
                    <a:gd name="connsiteY144" fmla="*/ 193337 h 2275050"/>
                    <a:gd name="connsiteX145" fmla="*/ 812469 w 2565724"/>
                    <a:gd name="connsiteY145" fmla="*/ 153149 h 2275050"/>
                    <a:gd name="connsiteX146" fmla="*/ 892847 w 2565724"/>
                    <a:gd name="connsiteY146" fmla="*/ 96887 h 2275050"/>
                    <a:gd name="connsiteX147" fmla="*/ 892847 w 2565724"/>
                    <a:gd name="connsiteY147" fmla="*/ 129037 h 2275050"/>
                    <a:gd name="connsiteX148" fmla="*/ 924998 w 2565724"/>
                    <a:gd name="connsiteY148" fmla="*/ 145112 h 2275050"/>
                    <a:gd name="connsiteX149" fmla="*/ 973225 w 2565724"/>
                    <a:gd name="connsiteY149" fmla="*/ 137074 h 2275050"/>
                    <a:gd name="connsiteX150" fmla="*/ 1005376 w 2565724"/>
                    <a:gd name="connsiteY150" fmla="*/ 169224 h 2275050"/>
                    <a:gd name="connsiteX151" fmla="*/ 1021452 w 2565724"/>
                    <a:gd name="connsiteY151" fmla="*/ 193337 h 2275050"/>
                    <a:gd name="connsiteX152" fmla="*/ 1077717 w 2565724"/>
                    <a:gd name="connsiteY152" fmla="*/ 153149 h 2275050"/>
                    <a:gd name="connsiteX153" fmla="*/ 1085754 w 2565724"/>
                    <a:gd name="connsiteY153" fmla="*/ 177262 h 2275050"/>
                    <a:gd name="connsiteX154" fmla="*/ 1125943 w 2565724"/>
                    <a:gd name="connsiteY154" fmla="*/ 129037 h 2275050"/>
                    <a:gd name="connsiteX155" fmla="*/ 1125943 w 2565724"/>
                    <a:gd name="connsiteY155" fmla="*/ 80812 h 2275050"/>
                    <a:gd name="connsiteX156" fmla="*/ 1150057 w 2565724"/>
                    <a:gd name="connsiteY156" fmla="*/ 88849 h 2275050"/>
                    <a:gd name="connsiteX157" fmla="*/ 1174170 w 2565724"/>
                    <a:gd name="connsiteY157" fmla="*/ 72774 h 2275050"/>
                    <a:gd name="connsiteX158" fmla="*/ 1246510 w 2565724"/>
                    <a:gd name="connsiteY158" fmla="*/ 48662 h 2275050"/>
                    <a:gd name="connsiteX159" fmla="*/ 1310813 w 2565724"/>
                    <a:gd name="connsiteY159" fmla="*/ 16512 h 2275050"/>
                    <a:gd name="connsiteX160" fmla="*/ 1342964 w 2565724"/>
                    <a:gd name="connsiteY160" fmla="*/ 24549 h 2275050"/>
                    <a:gd name="connsiteX161" fmla="*/ 1391191 w 2565724"/>
                    <a:gd name="connsiteY161" fmla="*/ 56699 h 2275050"/>
                    <a:gd name="connsiteX162" fmla="*/ 1463531 w 2565724"/>
                    <a:gd name="connsiteY162" fmla="*/ 72774 h 2275050"/>
                    <a:gd name="connsiteX163" fmla="*/ 1487644 w 2565724"/>
                    <a:gd name="connsiteY163" fmla="*/ 64737 h 2275050"/>
                    <a:gd name="connsiteX164" fmla="*/ 1495682 w 2565724"/>
                    <a:gd name="connsiteY164" fmla="*/ 104924 h 2275050"/>
                    <a:gd name="connsiteX165" fmla="*/ 1503720 w 2565724"/>
                    <a:gd name="connsiteY165" fmla="*/ 129037 h 2275050"/>
                    <a:gd name="connsiteX166" fmla="*/ 1584098 w 2565724"/>
                    <a:gd name="connsiteY166" fmla="*/ 137074 h 2275050"/>
                    <a:gd name="connsiteX167" fmla="*/ 1559984 w 2565724"/>
                    <a:gd name="connsiteY167" fmla="*/ 169224 h 2275050"/>
                    <a:gd name="connsiteX168" fmla="*/ 1624287 w 2565724"/>
                    <a:gd name="connsiteY168" fmla="*/ 185299 h 2275050"/>
                    <a:gd name="connsiteX169" fmla="*/ 1608211 w 2565724"/>
                    <a:gd name="connsiteY169" fmla="*/ 225487 h 2275050"/>
                    <a:gd name="connsiteX170" fmla="*/ 1688589 w 2565724"/>
                    <a:gd name="connsiteY170" fmla="*/ 225487 h 2275050"/>
                    <a:gd name="connsiteX171" fmla="*/ 1720740 w 2565724"/>
                    <a:gd name="connsiteY171" fmla="*/ 233524 h 2275050"/>
                    <a:gd name="connsiteX172" fmla="*/ 1760929 w 2565724"/>
                    <a:gd name="connsiteY172" fmla="*/ 241562 h 2275050"/>
                    <a:gd name="connsiteX173" fmla="*/ 1768967 w 2565724"/>
                    <a:gd name="connsiteY173" fmla="*/ 265674 h 2275050"/>
                    <a:gd name="connsiteX174" fmla="*/ 1889534 w 2565724"/>
                    <a:gd name="connsiteY174" fmla="*/ 273712 h 2275050"/>
                    <a:gd name="connsiteX175" fmla="*/ 1881496 w 2565724"/>
                    <a:gd name="connsiteY175" fmla="*/ 297824 h 2275050"/>
                    <a:gd name="connsiteX176" fmla="*/ 1937761 w 2565724"/>
                    <a:gd name="connsiteY176" fmla="*/ 313899 h 2275050"/>
                    <a:gd name="connsiteX177" fmla="*/ 1913648 w 2565724"/>
                    <a:gd name="connsiteY177" fmla="*/ 321937 h 2275050"/>
                    <a:gd name="connsiteX178" fmla="*/ 1937761 w 2565724"/>
                    <a:gd name="connsiteY178" fmla="*/ 338012 h 2275050"/>
                    <a:gd name="connsiteX179" fmla="*/ 2010101 w 2565724"/>
                    <a:gd name="connsiteY179" fmla="*/ 354087 h 2275050"/>
                    <a:gd name="connsiteX180" fmla="*/ 1994026 w 2565724"/>
                    <a:gd name="connsiteY180" fmla="*/ 418387 h 2275050"/>
                    <a:gd name="connsiteX181" fmla="*/ 2026177 w 2565724"/>
                    <a:gd name="connsiteY181" fmla="*/ 426424 h 2275050"/>
                    <a:gd name="connsiteX182" fmla="*/ 2082441 w 2565724"/>
                    <a:gd name="connsiteY182" fmla="*/ 418387 h 2275050"/>
                    <a:gd name="connsiteX183" fmla="*/ 2066366 w 2565724"/>
                    <a:gd name="connsiteY183" fmla="*/ 442499 h 2275050"/>
                    <a:gd name="connsiteX184" fmla="*/ 2058328 w 2565724"/>
                    <a:gd name="connsiteY184" fmla="*/ 474649 h 2275050"/>
                    <a:gd name="connsiteX185" fmla="*/ 2034215 w 2565724"/>
                    <a:gd name="connsiteY185" fmla="*/ 498762 h 2275050"/>
                    <a:gd name="connsiteX186" fmla="*/ 2018139 w 2565724"/>
                    <a:gd name="connsiteY186" fmla="*/ 522874 h 2275050"/>
                    <a:gd name="connsiteX187" fmla="*/ 2058328 w 2565724"/>
                    <a:gd name="connsiteY187" fmla="*/ 538949 h 2275050"/>
                    <a:gd name="connsiteX188" fmla="*/ 2106555 w 2565724"/>
                    <a:gd name="connsiteY188" fmla="*/ 555024 h 2275050"/>
                    <a:gd name="connsiteX189" fmla="*/ 2018139 w 2565724"/>
                    <a:gd name="connsiteY189" fmla="*/ 651474 h 2275050"/>
                    <a:gd name="connsiteX190" fmla="*/ 2010101 w 2565724"/>
                    <a:gd name="connsiteY190" fmla="*/ 675587 h 2275050"/>
                    <a:gd name="connsiteX191" fmla="*/ 2074404 w 2565724"/>
                    <a:gd name="connsiteY191" fmla="*/ 667549 h 2275050"/>
                    <a:gd name="connsiteX192" fmla="*/ 2154782 w 2565724"/>
                    <a:gd name="connsiteY192" fmla="*/ 683624 h 2275050"/>
                    <a:gd name="connsiteX193" fmla="*/ 2235159 w 2565724"/>
                    <a:gd name="connsiteY193" fmla="*/ 691662 h 2275050"/>
                    <a:gd name="connsiteX194" fmla="*/ 2259273 w 2565724"/>
                    <a:gd name="connsiteY194" fmla="*/ 707737 h 2275050"/>
                    <a:gd name="connsiteX195" fmla="*/ 2323575 w 2565724"/>
                    <a:gd name="connsiteY195" fmla="*/ 715774 h 2275050"/>
                    <a:gd name="connsiteX196" fmla="*/ 2339651 w 2565724"/>
                    <a:gd name="connsiteY196" fmla="*/ 739887 h 2275050"/>
                    <a:gd name="connsiteX197" fmla="*/ 2371802 w 2565724"/>
                    <a:gd name="connsiteY197" fmla="*/ 747924 h 2275050"/>
                    <a:gd name="connsiteX198" fmla="*/ 2395915 w 2565724"/>
                    <a:gd name="connsiteY198" fmla="*/ 755962 h 2275050"/>
                    <a:gd name="connsiteX199" fmla="*/ 2403953 w 2565724"/>
                    <a:gd name="connsiteY199" fmla="*/ 812224 h 2275050"/>
                    <a:gd name="connsiteX200" fmla="*/ 2428067 w 2565724"/>
                    <a:gd name="connsiteY200" fmla="*/ 820262 h 2275050"/>
                    <a:gd name="connsiteX201" fmla="*/ 2436104 w 2565724"/>
                    <a:gd name="connsiteY201" fmla="*/ 844374 h 2275050"/>
                    <a:gd name="connsiteX202" fmla="*/ 2403953 w 2565724"/>
                    <a:gd name="connsiteY202" fmla="*/ 900637 h 2275050"/>
                    <a:gd name="connsiteX203" fmla="*/ 2460218 w 2565724"/>
                    <a:gd name="connsiteY203" fmla="*/ 916712 h 2275050"/>
                    <a:gd name="connsiteX204" fmla="*/ 2484331 w 2565724"/>
                    <a:gd name="connsiteY204" fmla="*/ 924749 h 2275050"/>
                    <a:gd name="connsiteX205" fmla="*/ 2524520 w 2565724"/>
                    <a:gd name="connsiteY205" fmla="*/ 981012 h 2275050"/>
                    <a:gd name="connsiteX206" fmla="*/ 2540596 w 2565724"/>
                    <a:gd name="connsiteY206" fmla="*/ 1069425 h 2275050"/>
                    <a:gd name="connsiteX207" fmla="*/ 2516482 w 2565724"/>
                    <a:gd name="connsiteY207" fmla="*/ 1085500 h 2275050"/>
                    <a:gd name="connsiteX208" fmla="*/ 2524520 w 2565724"/>
                    <a:gd name="connsiteY208" fmla="*/ 1109612 h 2275050"/>
                    <a:gd name="connsiteX209" fmla="*/ 2564709 w 2565724"/>
                    <a:gd name="connsiteY209" fmla="*/ 1117650 h 2275050"/>
                    <a:gd name="connsiteX210" fmla="*/ 2524520 w 2565724"/>
                    <a:gd name="connsiteY210" fmla="*/ 1157837 h 2275050"/>
                    <a:gd name="connsiteX211" fmla="*/ 2428067 w 2565724"/>
                    <a:gd name="connsiteY211" fmla="*/ 1165875 h 2275050"/>
                    <a:gd name="connsiteX212" fmla="*/ 2436104 w 2565724"/>
                    <a:gd name="connsiteY212" fmla="*/ 1238212 h 2275050"/>
                    <a:gd name="connsiteX213" fmla="*/ 2460218 w 2565724"/>
                    <a:gd name="connsiteY213" fmla="*/ 1254287 h 2275050"/>
                    <a:gd name="connsiteX214" fmla="*/ 2371802 w 2565724"/>
                    <a:gd name="connsiteY214" fmla="*/ 1262325 h 2275050"/>
                    <a:gd name="connsiteX215" fmla="*/ 2403953 w 2565724"/>
                    <a:gd name="connsiteY215" fmla="*/ 1302512 h 2275050"/>
                    <a:gd name="connsiteX216" fmla="*/ 2395915 w 2565724"/>
                    <a:gd name="connsiteY216" fmla="*/ 1342700 h 2275050"/>
                    <a:gd name="connsiteX217" fmla="*/ 2363764 w 2565724"/>
                    <a:gd name="connsiteY217" fmla="*/ 1374850 h 2275050"/>
                    <a:gd name="connsiteX218" fmla="*/ 2339651 w 2565724"/>
                    <a:gd name="connsiteY218" fmla="*/ 1407000 h 2275050"/>
                    <a:gd name="connsiteX219" fmla="*/ 2323575 w 2565724"/>
                    <a:gd name="connsiteY219" fmla="*/ 1431112 h 2275050"/>
                    <a:gd name="connsiteX220" fmla="*/ 2299462 w 2565724"/>
                    <a:gd name="connsiteY220" fmla="*/ 1439150 h 2275050"/>
                    <a:gd name="connsiteX221" fmla="*/ 2307500 w 2565724"/>
                    <a:gd name="connsiteY221" fmla="*/ 1463262 h 2275050"/>
                    <a:gd name="connsiteX222" fmla="*/ 2331613 w 2565724"/>
                    <a:gd name="connsiteY222" fmla="*/ 1487375 h 2275050"/>
                    <a:gd name="connsiteX223" fmla="*/ 2315537 w 2565724"/>
                    <a:gd name="connsiteY223" fmla="*/ 1511487 h 2275050"/>
                    <a:gd name="connsiteX224" fmla="*/ 2363764 w 2565724"/>
                    <a:gd name="connsiteY224" fmla="*/ 1527562 h 2275050"/>
                    <a:gd name="connsiteX225" fmla="*/ 2347689 w 2565724"/>
                    <a:gd name="connsiteY225" fmla="*/ 1551675 h 2275050"/>
                    <a:gd name="connsiteX226" fmla="*/ 2379840 w 2565724"/>
                    <a:gd name="connsiteY226" fmla="*/ 1624012 h 2275050"/>
                    <a:gd name="connsiteX227" fmla="*/ 2339651 w 2565724"/>
                    <a:gd name="connsiteY227" fmla="*/ 1632050 h 2275050"/>
                    <a:gd name="connsiteX228" fmla="*/ 2363764 w 2565724"/>
                    <a:gd name="connsiteY228" fmla="*/ 1648125 h 2275050"/>
                    <a:gd name="connsiteX229" fmla="*/ 2267311 w 2565724"/>
                    <a:gd name="connsiteY229" fmla="*/ 1640087 h 2275050"/>
                    <a:gd name="connsiteX230" fmla="*/ 2283386 w 2565724"/>
                    <a:gd name="connsiteY230" fmla="*/ 1615975 h 2275050"/>
                    <a:gd name="connsiteX231" fmla="*/ 2355726 w 2565724"/>
                    <a:gd name="connsiteY231" fmla="*/ 1664200 h 2275050"/>
                    <a:gd name="connsiteX232" fmla="*/ 2371802 w 2565724"/>
                    <a:gd name="connsiteY232" fmla="*/ 1688312 h 2275050"/>
                    <a:gd name="connsiteX233" fmla="*/ 2323575 w 2565724"/>
                    <a:gd name="connsiteY233" fmla="*/ 1680275 h 2275050"/>
                    <a:gd name="connsiteX234" fmla="*/ 2283386 w 2565724"/>
                    <a:gd name="connsiteY234" fmla="*/ 1728500 h 2275050"/>
                    <a:gd name="connsiteX235" fmla="*/ 2259273 w 2565724"/>
                    <a:gd name="connsiteY235" fmla="*/ 1760650 h 2275050"/>
                    <a:gd name="connsiteX236" fmla="*/ 2178895 w 2565724"/>
                    <a:gd name="connsiteY236" fmla="*/ 1784762 h 2275050"/>
                    <a:gd name="connsiteX237" fmla="*/ 2050290 w 2565724"/>
                    <a:gd name="connsiteY237" fmla="*/ 1784762 h 2275050"/>
                    <a:gd name="connsiteX238" fmla="*/ 2010101 w 2565724"/>
                    <a:gd name="connsiteY238" fmla="*/ 1760650 h 2275050"/>
                    <a:gd name="connsiteX239" fmla="*/ 1953837 w 2565724"/>
                    <a:gd name="connsiteY239" fmla="*/ 1736537 h 2275050"/>
                    <a:gd name="connsiteX240" fmla="*/ 1929723 w 2565724"/>
                    <a:gd name="connsiteY240" fmla="*/ 1712425 h 2275050"/>
                    <a:gd name="connsiteX241" fmla="*/ 1921685 w 2565724"/>
                    <a:gd name="connsiteY241" fmla="*/ 1680275 h 2275050"/>
                    <a:gd name="connsiteX242" fmla="*/ 1913648 w 2565724"/>
                    <a:gd name="connsiteY242" fmla="*/ 1656162 h 2275050"/>
                    <a:gd name="connsiteX243" fmla="*/ 1857383 w 2565724"/>
                    <a:gd name="connsiteY243" fmla="*/ 1688312 h 2275050"/>
                    <a:gd name="connsiteX244" fmla="*/ 1833270 w 2565724"/>
                    <a:gd name="connsiteY244" fmla="*/ 1720462 h 2275050"/>
                    <a:gd name="connsiteX245" fmla="*/ 1809156 w 2565724"/>
                    <a:gd name="connsiteY245" fmla="*/ 1680275 h 2275050"/>
                    <a:gd name="connsiteX246" fmla="*/ 1801118 w 2565724"/>
                    <a:gd name="connsiteY246" fmla="*/ 1632050 h 2275050"/>
                    <a:gd name="connsiteX247" fmla="*/ 1760929 w 2565724"/>
                    <a:gd name="connsiteY247" fmla="*/ 1640087 h 2275050"/>
                    <a:gd name="connsiteX248" fmla="*/ 1728778 w 2565724"/>
                    <a:gd name="connsiteY248" fmla="*/ 1664200 h 2275050"/>
                    <a:gd name="connsiteX249" fmla="*/ 1704665 w 2565724"/>
                    <a:gd name="connsiteY249" fmla="*/ 1688312 h 2275050"/>
                    <a:gd name="connsiteX250" fmla="*/ 1712703 w 2565724"/>
                    <a:gd name="connsiteY250" fmla="*/ 1656162 h 2275050"/>
                    <a:gd name="connsiteX251" fmla="*/ 1672514 w 2565724"/>
                    <a:gd name="connsiteY251" fmla="*/ 1672237 h 2275050"/>
                    <a:gd name="connsiteX252" fmla="*/ 1624287 w 2565724"/>
                    <a:gd name="connsiteY252" fmla="*/ 1688312 h 2275050"/>
                    <a:gd name="connsiteX253" fmla="*/ 1576060 w 2565724"/>
                    <a:gd name="connsiteY253" fmla="*/ 1728500 h 2275050"/>
                    <a:gd name="connsiteX254" fmla="*/ 1568022 w 2565724"/>
                    <a:gd name="connsiteY254" fmla="*/ 1704387 h 2275050"/>
                    <a:gd name="connsiteX255" fmla="*/ 1576060 w 2565724"/>
                    <a:gd name="connsiteY255" fmla="*/ 1680275 h 2275050"/>
                    <a:gd name="connsiteX256" fmla="*/ 1463531 w 2565724"/>
                    <a:gd name="connsiteY256" fmla="*/ 1736537 h 2275050"/>
                    <a:gd name="connsiteX257" fmla="*/ 1447455 w 2565724"/>
                    <a:gd name="connsiteY257" fmla="*/ 1760650 h 2275050"/>
                    <a:gd name="connsiteX258" fmla="*/ 1471569 w 2565724"/>
                    <a:gd name="connsiteY258" fmla="*/ 1752612 h 2275050"/>
                    <a:gd name="connsiteX259" fmla="*/ 1439417 w 2565724"/>
                    <a:gd name="connsiteY259" fmla="*/ 1776725 h 2275050"/>
                    <a:gd name="connsiteX260" fmla="*/ 1399228 w 2565724"/>
                    <a:gd name="connsiteY260" fmla="*/ 1824950 h 2275050"/>
                    <a:gd name="connsiteX261" fmla="*/ 1383153 w 2565724"/>
                    <a:gd name="connsiteY261" fmla="*/ 1849062 h 2275050"/>
                    <a:gd name="connsiteX262" fmla="*/ 1351002 w 2565724"/>
                    <a:gd name="connsiteY262" fmla="*/ 1945512 h 2275050"/>
                    <a:gd name="connsiteX263" fmla="*/ 1318851 w 2565724"/>
                    <a:gd name="connsiteY263" fmla="*/ 1961587 h 2275050"/>
                    <a:gd name="connsiteX264" fmla="*/ 1302775 w 2565724"/>
                    <a:gd name="connsiteY264" fmla="*/ 1985700 h 2275050"/>
                    <a:gd name="connsiteX265" fmla="*/ 1278662 w 2565724"/>
                    <a:gd name="connsiteY265" fmla="*/ 2017850 h 2275050"/>
                    <a:gd name="connsiteX266" fmla="*/ 1286699 w 2565724"/>
                    <a:gd name="connsiteY266" fmla="*/ 2050000 h 2275050"/>
                    <a:gd name="connsiteX267" fmla="*/ 1359040 w 2565724"/>
                    <a:gd name="connsiteY267" fmla="*/ 2066075 h 2275050"/>
                    <a:gd name="connsiteX268" fmla="*/ 1310813 w 2565724"/>
                    <a:gd name="connsiteY268" fmla="*/ 2106262 h 2275050"/>
                    <a:gd name="connsiteX269" fmla="*/ 1302775 w 2565724"/>
                    <a:gd name="connsiteY269" fmla="*/ 2130375 h 2275050"/>
                    <a:gd name="connsiteX270" fmla="*/ 1302775 w 2565724"/>
                    <a:gd name="connsiteY270" fmla="*/ 2130375 h 2275050"/>
                    <a:gd name="connsiteX271" fmla="*/ 989301 w 2565724"/>
                    <a:gd name="connsiteY271" fmla="*/ 2130375 h 2275050"/>
                    <a:gd name="connsiteX272" fmla="*/ 1375115 w 2565724"/>
                    <a:gd name="connsiteY272" fmla="*/ 2050000 h 227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</a:cxnLst>
                  <a:rect l="l" t="t" r="r" b="b"/>
                  <a:pathLst>
                    <a:path w="2565724" h="2275050">
                      <a:moveTo>
                        <a:pt x="1375115" y="2050000"/>
                      </a:moveTo>
                      <a:lnTo>
                        <a:pt x="1375115" y="2050000"/>
                      </a:lnTo>
                      <a:cubicBezTo>
                        <a:pt x="1369757" y="2074112"/>
                        <a:pt x="1359040" y="2097636"/>
                        <a:pt x="1359040" y="2122337"/>
                      </a:cubicBezTo>
                      <a:cubicBezTo>
                        <a:pt x="1359040" y="2134319"/>
                        <a:pt x="1385832" y="2084829"/>
                        <a:pt x="1375115" y="2090187"/>
                      </a:cubicBezTo>
                      <a:cubicBezTo>
                        <a:pt x="1359771" y="2097859"/>
                        <a:pt x="1353681" y="2116979"/>
                        <a:pt x="1342964" y="2130375"/>
                      </a:cubicBezTo>
                      <a:cubicBezTo>
                        <a:pt x="1340285" y="2143771"/>
                        <a:pt x="1344586" y="2160903"/>
                        <a:pt x="1334926" y="2170563"/>
                      </a:cubicBezTo>
                      <a:cubicBezTo>
                        <a:pt x="1328935" y="2176554"/>
                        <a:pt x="1330226" y="2154237"/>
                        <a:pt x="1326888" y="2146450"/>
                      </a:cubicBezTo>
                      <a:cubicBezTo>
                        <a:pt x="1322168" y="2135437"/>
                        <a:pt x="1316171" y="2125017"/>
                        <a:pt x="1310813" y="2114300"/>
                      </a:cubicBezTo>
                      <a:cubicBezTo>
                        <a:pt x="1245154" y="2158070"/>
                        <a:pt x="1326118" y="2113262"/>
                        <a:pt x="1262586" y="2122337"/>
                      </a:cubicBezTo>
                      <a:cubicBezTo>
                        <a:pt x="1250725" y="2124031"/>
                        <a:pt x="1241152" y="2133054"/>
                        <a:pt x="1230435" y="2138412"/>
                      </a:cubicBezTo>
                      <a:cubicBezTo>
                        <a:pt x="1227859" y="2148716"/>
                        <a:pt x="1220126" y="2183142"/>
                        <a:pt x="1214359" y="2194675"/>
                      </a:cubicBezTo>
                      <a:cubicBezTo>
                        <a:pt x="1200144" y="2223104"/>
                        <a:pt x="1195506" y="2218009"/>
                        <a:pt x="1174170" y="2242900"/>
                      </a:cubicBezTo>
                      <a:cubicBezTo>
                        <a:pt x="1165452" y="2253071"/>
                        <a:pt x="1158095" y="2264333"/>
                        <a:pt x="1150057" y="2275050"/>
                      </a:cubicBezTo>
                      <a:cubicBezTo>
                        <a:pt x="1124553" y="2236797"/>
                        <a:pt x="1140098" y="2265970"/>
                        <a:pt x="1125943" y="2218788"/>
                      </a:cubicBezTo>
                      <a:cubicBezTo>
                        <a:pt x="1121074" y="2202558"/>
                        <a:pt x="1115226" y="2186638"/>
                        <a:pt x="1109868" y="2170563"/>
                      </a:cubicBezTo>
                      <a:cubicBezTo>
                        <a:pt x="1107189" y="2162525"/>
                        <a:pt x="1103885" y="2154669"/>
                        <a:pt x="1101830" y="2146450"/>
                      </a:cubicBezTo>
                      <a:lnTo>
                        <a:pt x="1093792" y="2114300"/>
                      </a:lnTo>
                      <a:cubicBezTo>
                        <a:pt x="1085754" y="2125017"/>
                        <a:pt x="1075670" y="2134468"/>
                        <a:pt x="1069679" y="2146450"/>
                      </a:cubicBezTo>
                      <a:cubicBezTo>
                        <a:pt x="1064739" y="2156330"/>
                        <a:pt x="1064676" y="2167979"/>
                        <a:pt x="1061641" y="2178600"/>
                      </a:cubicBezTo>
                      <a:cubicBezTo>
                        <a:pt x="1059313" y="2186746"/>
                        <a:pt x="1056282" y="2194675"/>
                        <a:pt x="1053603" y="2202713"/>
                      </a:cubicBezTo>
                      <a:cubicBezTo>
                        <a:pt x="1050924" y="2165204"/>
                        <a:pt x="1057457" y="2125861"/>
                        <a:pt x="1045565" y="2090187"/>
                      </a:cubicBezTo>
                      <a:cubicBezTo>
                        <a:pt x="1042510" y="2081023"/>
                        <a:pt x="1027067" y="2098401"/>
                        <a:pt x="1021452" y="2106262"/>
                      </a:cubicBezTo>
                      <a:cubicBezTo>
                        <a:pt x="1013066" y="2118002"/>
                        <a:pt x="1010735" y="2133054"/>
                        <a:pt x="1005376" y="2146450"/>
                      </a:cubicBezTo>
                      <a:cubicBezTo>
                        <a:pt x="1000018" y="2133054"/>
                        <a:pt x="994367" y="2119771"/>
                        <a:pt x="989301" y="2106262"/>
                      </a:cubicBezTo>
                      <a:cubicBezTo>
                        <a:pt x="986326" y="2098329"/>
                        <a:pt x="989735" y="2082150"/>
                        <a:pt x="981263" y="2082150"/>
                      </a:cubicBezTo>
                      <a:cubicBezTo>
                        <a:pt x="971603" y="2082150"/>
                        <a:pt x="969507" y="2097622"/>
                        <a:pt x="965187" y="2106262"/>
                      </a:cubicBezTo>
                      <a:cubicBezTo>
                        <a:pt x="958734" y="2119167"/>
                        <a:pt x="955564" y="2133545"/>
                        <a:pt x="949112" y="2146450"/>
                      </a:cubicBezTo>
                      <a:cubicBezTo>
                        <a:pt x="944792" y="2155090"/>
                        <a:pt x="937356" y="2161923"/>
                        <a:pt x="933036" y="2170563"/>
                      </a:cubicBezTo>
                      <a:cubicBezTo>
                        <a:pt x="923329" y="2189975"/>
                        <a:pt x="928117" y="2203434"/>
                        <a:pt x="908923" y="2218788"/>
                      </a:cubicBezTo>
                      <a:cubicBezTo>
                        <a:pt x="902307" y="2224081"/>
                        <a:pt x="892847" y="2224146"/>
                        <a:pt x="884809" y="2226825"/>
                      </a:cubicBezTo>
                      <a:cubicBezTo>
                        <a:pt x="876771" y="2232183"/>
                        <a:pt x="870225" y="2241312"/>
                        <a:pt x="860696" y="2242900"/>
                      </a:cubicBezTo>
                      <a:cubicBezTo>
                        <a:pt x="852339" y="2244293"/>
                        <a:pt x="844621" y="2232184"/>
                        <a:pt x="836583" y="2234863"/>
                      </a:cubicBezTo>
                      <a:cubicBezTo>
                        <a:pt x="825799" y="2238457"/>
                        <a:pt x="820507" y="2250938"/>
                        <a:pt x="812469" y="2258975"/>
                      </a:cubicBezTo>
                      <a:cubicBezTo>
                        <a:pt x="809790" y="2245579"/>
                        <a:pt x="815798" y="2226366"/>
                        <a:pt x="804431" y="2218788"/>
                      </a:cubicBezTo>
                      <a:cubicBezTo>
                        <a:pt x="796394" y="2213430"/>
                        <a:pt x="798016" y="2242900"/>
                        <a:pt x="788356" y="2242900"/>
                      </a:cubicBezTo>
                      <a:cubicBezTo>
                        <a:pt x="779884" y="2242900"/>
                        <a:pt x="784433" y="2226194"/>
                        <a:pt x="780318" y="2218788"/>
                      </a:cubicBezTo>
                      <a:cubicBezTo>
                        <a:pt x="770935" y="2201900"/>
                        <a:pt x="748167" y="2170563"/>
                        <a:pt x="748167" y="2170563"/>
                      </a:cubicBezTo>
                      <a:cubicBezTo>
                        <a:pt x="742808" y="2181280"/>
                        <a:pt x="743715" y="2199807"/>
                        <a:pt x="732091" y="2202713"/>
                      </a:cubicBezTo>
                      <a:cubicBezTo>
                        <a:pt x="722719" y="2205056"/>
                        <a:pt x="725488" y="2176706"/>
                        <a:pt x="716016" y="2178600"/>
                      </a:cubicBezTo>
                      <a:cubicBezTo>
                        <a:pt x="702880" y="2181227"/>
                        <a:pt x="699940" y="2200033"/>
                        <a:pt x="691902" y="2210750"/>
                      </a:cubicBezTo>
                      <a:cubicBezTo>
                        <a:pt x="689223" y="2221467"/>
                        <a:pt x="694911" y="2242900"/>
                        <a:pt x="683864" y="2242900"/>
                      </a:cubicBezTo>
                      <a:cubicBezTo>
                        <a:pt x="670554" y="2242900"/>
                        <a:pt x="660021" y="2171911"/>
                        <a:pt x="659751" y="2170563"/>
                      </a:cubicBezTo>
                      <a:cubicBezTo>
                        <a:pt x="651713" y="2183959"/>
                        <a:pt x="648136" y="2220123"/>
                        <a:pt x="635638" y="2210750"/>
                      </a:cubicBezTo>
                      <a:cubicBezTo>
                        <a:pt x="601005" y="2184775"/>
                        <a:pt x="651188" y="2099276"/>
                        <a:pt x="611524" y="2178600"/>
                      </a:cubicBezTo>
                      <a:cubicBezTo>
                        <a:pt x="608845" y="2165204"/>
                        <a:pt x="616446" y="2134092"/>
                        <a:pt x="603486" y="2138412"/>
                      </a:cubicBezTo>
                      <a:cubicBezTo>
                        <a:pt x="587411" y="2143771"/>
                        <a:pt x="602567" y="2194216"/>
                        <a:pt x="587411" y="2186638"/>
                      </a:cubicBezTo>
                      <a:cubicBezTo>
                        <a:pt x="567650" y="2176758"/>
                        <a:pt x="576694" y="2143771"/>
                        <a:pt x="571335" y="2122337"/>
                      </a:cubicBezTo>
                      <a:cubicBezTo>
                        <a:pt x="560618" y="2127695"/>
                        <a:pt x="548389" y="2130741"/>
                        <a:pt x="539184" y="2138412"/>
                      </a:cubicBezTo>
                      <a:cubicBezTo>
                        <a:pt x="531763" y="2144596"/>
                        <a:pt x="530970" y="2156910"/>
                        <a:pt x="523109" y="2162525"/>
                      </a:cubicBezTo>
                      <a:cubicBezTo>
                        <a:pt x="511368" y="2170911"/>
                        <a:pt x="496316" y="2173242"/>
                        <a:pt x="482920" y="2178600"/>
                      </a:cubicBezTo>
                      <a:cubicBezTo>
                        <a:pt x="474882" y="2175921"/>
                        <a:pt x="465422" y="2175856"/>
                        <a:pt x="458806" y="2170563"/>
                      </a:cubicBezTo>
                      <a:cubicBezTo>
                        <a:pt x="451263" y="2164529"/>
                        <a:pt x="451700" y="2150038"/>
                        <a:pt x="442731" y="2146450"/>
                      </a:cubicBezTo>
                      <a:cubicBezTo>
                        <a:pt x="434864" y="2143303"/>
                        <a:pt x="426655" y="2151809"/>
                        <a:pt x="418617" y="2154488"/>
                      </a:cubicBezTo>
                      <a:cubicBezTo>
                        <a:pt x="410579" y="2149129"/>
                        <a:pt x="399863" y="2146450"/>
                        <a:pt x="394504" y="2138412"/>
                      </a:cubicBezTo>
                      <a:cubicBezTo>
                        <a:pt x="378804" y="2114862"/>
                        <a:pt x="394260" y="2082882"/>
                        <a:pt x="378428" y="2130375"/>
                      </a:cubicBezTo>
                      <a:cubicBezTo>
                        <a:pt x="329200" y="2056532"/>
                        <a:pt x="396473" y="2146751"/>
                        <a:pt x="338239" y="2098225"/>
                      </a:cubicBezTo>
                      <a:cubicBezTo>
                        <a:pt x="327948" y="2089649"/>
                        <a:pt x="323599" y="2075547"/>
                        <a:pt x="314126" y="2066075"/>
                      </a:cubicBezTo>
                      <a:cubicBezTo>
                        <a:pt x="307295" y="2059244"/>
                        <a:pt x="297433" y="2056184"/>
                        <a:pt x="290012" y="2050000"/>
                      </a:cubicBezTo>
                      <a:cubicBezTo>
                        <a:pt x="248965" y="2015795"/>
                        <a:pt x="285792" y="2030860"/>
                        <a:pt x="233748" y="2017850"/>
                      </a:cubicBezTo>
                      <a:cubicBezTo>
                        <a:pt x="220352" y="2023208"/>
                        <a:pt x="205794" y="2026278"/>
                        <a:pt x="193559" y="2033925"/>
                      </a:cubicBezTo>
                      <a:cubicBezTo>
                        <a:pt x="183920" y="2039949"/>
                        <a:pt x="180473" y="2060794"/>
                        <a:pt x="169445" y="2058037"/>
                      </a:cubicBezTo>
                      <a:cubicBezTo>
                        <a:pt x="158728" y="2055358"/>
                        <a:pt x="165760" y="2036040"/>
                        <a:pt x="161408" y="2025887"/>
                      </a:cubicBezTo>
                      <a:cubicBezTo>
                        <a:pt x="157603" y="2017008"/>
                        <a:pt x="150691" y="2009812"/>
                        <a:pt x="145332" y="2001775"/>
                      </a:cubicBezTo>
                      <a:cubicBezTo>
                        <a:pt x="142653" y="1993737"/>
                        <a:pt x="142587" y="1984278"/>
                        <a:pt x="137294" y="1977662"/>
                      </a:cubicBezTo>
                      <a:cubicBezTo>
                        <a:pt x="131259" y="1970119"/>
                        <a:pt x="115277" y="1971017"/>
                        <a:pt x="113181" y="1961587"/>
                      </a:cubicBezTo>
                      <a:cubicBezTo>
                        <a:pt x="109071" y="1943094"/>
                        <a:pt x="118540" y="1924079"/>
                        <a:pt x="121219" y="1905325"/>
                      </a:cubicBezTo>
                      <a:cubicBezTo>
                        <a:pt x="110502" y="1902646"/>
                        <a:pt x="99851" y="1899683"/>
                        <a:pt x="89067" y="1897287"/>
                      </a:cubicBezTo>
                      <a:cubicBezTo>
                        <a:pt x="75731" y="1894324"/>
                        <a:pt x="57769" y="1899623"/>
                        <a:pt x="48878" y="1889250"/>
                      </a:cubicBezTo>
                      <a:cubicBezTo>
                        <a:pt x="38272" y="1876877"/>
                        <a:pt x="43520" y="1857100"/>
                        <a:pt x="40841" y="1841025"/>
                      </a:cubicBezTo>
                      <a:cubicBezTo>
                        <a:pt x="51558" y="1830308"/>
                        <a:pt x="58130" y="1811847"/>
                        <a:pt x="72992" y="1808875"/>
                      </a:cubicBezTo>
                      <a:cubicBezTo>
                        <a:pt x="89608" y="1805552"/>
                        <a:pt x="104780" y="1820840"/>
                        <a:pt x="121219" y="1824950"/>
                      </a:cubicBezTo>
                      <a:cubicBezTo>
                        <a:pt x="137029" y="1828902"/>
                        <a:pt x="153464" y="1829791"/>
                        <a:pt x="169445" y="1832987"/>
                      </a:cubicBezTo>
                      <a:cubicBezTo>
                        <a:pt x="180278" y="1835153"/>
                        <a:pt x="190550" y="1841025"/>
                        <a:pt x="201597" y="1841025"/>
                      </a:cubicBezTo>
                      <a:cubicBezTo>
                        <a:pt x="210070" y="1841025"/>
                        <a:pt x="185521" y="1835666"/>
                        <a:pt x="177483" y="1832987"/>
                      </a:cubicBezTo>
                      <a:cubicBezTo>
                        <a:pt x="172125" y="1824950"/>
                        <a:pt x="163751" y="1818246"/>
                        <a:pt x="161408" y="1808875"/>
                      </a:cubicBezTo>
                      <a:cubicBezTo>
                        <a:pt x="155524" y="1785338"/>
                        <a:pt x="157359" y="1760468"/>
                        <a:pt x="153370" y="1736537"/>
                      </a:cubicBezTo>
                      <a:cubicBezTo>
                        <a:pt x="151977" y="1728180"/>
                        <a:pt x="148011" y="1720462"/>
                        <a:pt x="145332" y="1712425"/>
                      </a:cubicBezTo>
                      <a:cubicBezTo>
                        <a:pt x="163761" y="1657140"/>
                        <a:pt x="138555" y="1724284"/>
                        <a:pt x="177483" y="1656162"/>
                      </a:cubicBezTo>
                      <a:cubicBezTo>
                        <a:pt x="181686" y="1648806"/>
                        <a:pt x="182183" y="1639837"/>
                        <a:pt x="185521" y="1632050"/>
                      </a:cubicBezTo>
                      <a:cubicBezTo>
                        <a:pt x="190241" y="1621037"/>
                        <a:pt x="196238" y="1610617"/>
                        <a:pt x="201597" y="1599900"/>
                      </a:cubicBezTo>
                      <a:cubicBezTo>
                        <a:pt x="266035" y="1621379"/>
                        <a:pt x="243878" y="1631717"/>
                        <a:pt x="257861" y="1575787"/>
                      </a:cubicBezTo>
                      <a:cubicBezTo>
                        <a:pt x="259916" y="1567568"/>
                        <a:pt x="263220" y="1559712"/>
                        <a:pt x="265899" y="1551675"/>
                      </a:cubicBezTo>
                      <a:cubicBezTo>
                        <a:pt x="263220" y="1543637"/>
                        <a:pt x="263852" y="1533553"/>
                        <a:pt x="257861" y="1527562"/>
                      </a:cubicBezTo>
                      <a:cubicBezTo>
                        <a:pt x="251870" y="1521571"/>
                        <a:pt x="239041" y="1526141"/>
                        <a:pt x="233748" y="1519525"/>
                      </a:cubicBezTo>
                      <a:cubicBezTo>
                        <a:pt x="226847" y="1510899"/>
                        <a:pt x="228745" y="1497996"/>
                        <a:pt x="225710" y="1487375"/>
                      </a:cubicBezTo>
                      <a:cubicBezTo>
                        <a:pt x="217390" y="1458258"/>
                        <a:pt x="219210" y="1465569"/>
                        <a:pt x="201597" y="1439150"/>
                      </a:cubicBezTo>
                      <a:cubicBezTo>
                        <a:pt x="209635" y="1436471"/>
                        <a:pt x="223655" y="1439332"/>
                        <a:pt x="225710" y="1431112"/>
                      </a:cubicBezTo>
                      <a:cubicBezTo>
                        <a:pt x="229537" y="1415803"/>
                        <a:pt x="192410" y="1395517"/>
                        <a:pt x="185521" y="1390925"/>
                      </a:cubicBezTo>
                      <a:cubicBezTo>
                        <a:pt x="182842" y="1382887"/>
                        <a:pt x="182776" y="1373428"/>
                        <a:pt x="177483" y="1366812"/>
                      </a:cubicBezTo>
                      <a:cubicBezTo>
                        <a:pt x="171448" y="1359269"/>
                        <a:pt x="160791" y="1356921"/>
                        <a:pt x="153370" y="1350737"/>
                      </a:cubicBezTo>
                      <a:cubicBezTo>
                        <a:pt x="144637" y="1343460"/>
                        <a:pt x="137294" y="1334662"/>
                        <a:pt x="129256" y="1326625"/>
                      </a:cubicBezTo>
                      <a:cubicBezTo>
                        <a:pt x="123898" y="1315908"/>
                        <a:pt x="121653" y="1302947"/>
                        <a:pt x="113181" y="1294475"/>
                      </a:cubicBezTo>
                      <a:cubicBezTo>
                        <a:pt x="104708" y="1286003"/>
                        <a:pt x="85480" y="1289525"/>
                        <a:pt x="81030" y="1278400"/>
                      </a:cubicBezTo>
                      <a:cubicBezTo>
                        <a:pt x="73456" y="1259465"/>
                        <a:pt x="126042" y="1239819"/>
                        <a:pt x="129256" y="1238212"/>
                      </a:cubicBezTo>
                      <a:cubicBezTo>
                        <a:pt x="126577" y="1224816"/>
                        <a:pt x="121219" y="1211686"/>
                        <a:pt x="121219" y="1198025"/>
                      </a:cubicBezTo>
                      <a:cubicBezTo>
                        <a:pt x="121219" y="1172657"/>
                        <a:pt x="150841" y="1163346"/>
                        <a:pt x="121219" y="1133725"/>
                      </a:cubicBezTo>
                      <a:cubicBezTo>
                        <a:pt x="109237" y="1121743"/>
                        <a:pt x="72992" y="1117650"/>
                        <a:pt x="72992" y="1117650"/>
                      </a:cubicBezTo>
                      <a:cubicBezTo>
                        <a:pt x="62275" y="1106933"/>
                        <a:pt x="49650" y="1097833"/>
                        <a:pt x="40841" y="1085500"/>
                      </a:cubicBezTo>
                      <a:cubicBezTo>
                        <a:pt x="5547" y="1036089"/>
                        <a:pt x="67447" y="1084482"/>
                        <a:pt x="8689" y="1045312"/>
                      </a:cubicBezTo>
                      <a:cubicBezTo>
                        <a:pt x="6010" y="1034595"/>
                        <a:pt x="-2383" y="1023783"/>
                        <a:pt x="652" y="1013162"/>
                      </a:cubicBezTo>
                      <a:cubicBezTo>
                        <a:pt x="9562" y="981979"/>
                        <a:pt x="51873" y="984532"/>
                        <a:pt x="72992" y="981012"/>
                      </a:cubicBezTo>
                      <a:cubicBezTo>
                        <a:pt x="67633" y="972974"/>
                        <a:pt x="61236" y="965539"/>
                        <a:pt x="56916" y="956899"/>
                      </a:cubicBezTo>
                      <a:cubicBezTo>
                        <a:pt x="51148" y="945365"/>
                        <a:pt x="43417" y="910943"/>
                        <a:pt x="40841" y="900637"/>
                      </a:cubicBezTo>
                      <a:cubicBezTo>
                        <a:pt x="91065" y="867155"/>
                        <a:pt x="85370" y="882471"/>
                        <a:pt x="105143" y="836337"/>
                      </a:cubicBezTo>
                      <a:cubicBezTo>
                        <a:pt x="108481" y="828550"/>
                        <a:pt x="110502" y="820262"/>
                        <a:pt x="113181" y="812224"/>
                      </a:cubicBezTo>
                      <a:cubicBezTo>
                        <a:pt x="173796" y="832430"/>
                        <a:pt x="99074" y="805172"/>
                        <a:pt x="161408" y="836337"/>
                      </a:cubicBezTo>
                      <a:cubicBezTo>
                        <a:pt x="168986" y="840126"/>
                        <a:pt x="177483" y="841695"/>
                        <a:pt x="185521" y="844374"/>
                      </a:cubicBezTo>
                      <a:cubicBezTo>
                        <a:pt x="188200" y="836337"/>
                        <a:pt x="194952" y="828619"/>
                        <a:pt x="193559" y="820262"/>
                      </a:cubicBezTo>
                      <a:cubicBezTo>
                        <a:pt x="191971" y="810733"/>
                        <a:pt x="181803" y="804789"/>
                        <a:pt x="177483" y="796149"/>
                      </a:cubicBezTo>
                      <a:cubicBezTo>
                        <a:pt x="173694" y="788571"/>
                        <a:pt x="172124" y="780074"/>
                        <a:pt x="169445" y="772037"/>
                      </a:cubicBezTo>
                      <a:cubicBezTo>
                        <a:pt x="174804" y="761320"/>
                        <a:pt x="185521" y="751869"/>
                        <a:pt x="185521" y="739887"/>
                      </a:cubicBezTo>
                      <a:cubicBezTo>
                        <a:pt x="185521" y="715179"/>
                        <a:pt x="168231" y="680634"/>
                        <a:pt x="145332" y="667549"/>
                      </a:cubicBezTo>
                      <a:cubicBezTo>
                        <a:pt x="135741" y="662068"/>
                        <a:pt x="123898" y="662191"/>
                        <a:pt x="113181" y="659512"/>
                      </a:cubicBezTo>
                      <a:cubicBezTo>
                        <a:pt x="121219" y="656833"/>
                        <a:pt x="128896" y="652594"/>
                        <a:pt x="137294" y="651474"/>
                      </a:cubicBezTo>
                      <a:cubicBezTo>
                        <a:pt x="169274" y="647210"/>
                        <a:pt x="208778" y="663866"/>
                        <a:pt x="233748" y="643437"/>
                      </a:cubicBezTo>
                      <a:cubicBezTo>
                        <a:pt x="250466" y="629759"/>
                        <a:pt x="240240" y="595120"/>
                        <a:pt x="225710" y="579137"/>
                      </a:cubicBezTo>
                      <a:cubicBezTo>
                        <a:pt x="208612" y="560330"/>
                        <a:pt x="153370" y="555024"/>
                        <a:pt x="153370" y="555024"/>
                      </a:cubicBezTo>
                      <a:cubicBezTo>
                        <a:pt x="166766" y="549666"/>
                        <a:pt x="180049" y="544015"/>
                        <a:pt x="193559" y="538949"/>
                      </a:cubicBezTo>
                      <a:cubicBezTo>
                        <a:pt x="201492" y="535974"/>
                        <a:pt x="210094" y="534701"/>
                        <a:pt x="217672" y="530912"/>
                      </a:cubicBezTo>
                      <a:cubicBezTo>
                        <a:pt x="226313" y="526592"/>
                        <a:pt x="233748" y="520195"/>
                        <a:pt x="241786" y="514837"/>
                      </a:cubicBezTo>
                      <a:cubicBezTo>
                        <a:pt x="239107" y="504120"/>
                        <a:pt x="241559" y="490498"/>
                        <a:pt x="233748" y="482687"/>
                      </a:cubicBezTo>
                      <a:cubicBezTo>
                        <a:pt x="225937" y="474876"/>
                        <a:pt x="212077" y="478142"/>
                        <a:pt x="201597" y="474649"/>
                      </a:cubicBezTo>
                      <a:cubicBezTo>
                        <a:pt x="187909" y="470086"/>
                        <a:pt x="174804" y="463932"/>
                        <a:pt x="161408" y="458574"/>
                      </a:cubicBezTo>
                      <a:cubicBezTo>
                        <a:pt x="169446" y="450537"/>
                        <a:pt x="176063" y="440767"/>
                        <a:pt x="185521" y="434462"/>
                      </a:cubicBezTo>
                      <a:cubicBezTo>
                        <a:pt x="209267" y="418632"/>
                        <a:pt x="231724" y="430106"/>
                        <a:pt x="257861" y="434462"/>
                      </a:cubicBezTo>
                      <a:cubicBezTo>
                        <a:pt x="273937" y="431783"/>
                        <a:pt x="293362" y="436605"/>
                        <a:pt x="306088" y="426424"/>
                      </a:cubicBezTo>
                      <a:cubicBezTo>
                        <a:pt x="312704" y="421132"/>
                        <a:pt x="298050" y="410784"/>
                        <a:pt x="298050" y="402312"/>
                      </a:cubicBezTo>
                      <a:cubicBezTo>
                        <a:pt x="298050" y="386015"/>
                        <a:pt x="303610" y="370194"/>
                        <a:pt x="306088" y="354087"/>
                      </a:cubicBezTo>
                      <a:cubicBezTo>
                        <a:pt x="308969" y="335363"/>
                        <a:pt x="310410" y="316401"/>
                        <a:pt x="314126" y="297824"/>
                      </a:cubicBezTo>
                      <a:cubicBezTo>
                        <a:pt x="315788" y="289516"/>
                        <a:pt x="316173" y="279703"/>
                        <a:pt x="322164" y="273712"/>
                      </a:cubicBezTo>
                      <a:cubicBezTo>
                        <a:pt x="328155" y="267721"/>
                        <a:pt x="338239" y="268353"/>
                        <a:pt x="346277" y="265674"/>
                      </a:cubicBezTo>
                      <a:cubicBezTo>
                        <a:pt x="348956" y="284428"/>
                        <a:pt x="340919" y="308541"/>
                        <a:pt x="354315" y="321937"/>
                      </a:cubicBezTo>
                      <a:cubicBezTo>
                        <a:pt x="369366" y="336988"/>
                        <a:pt x="386052" y="274953"/>
                        <a:pt x="386466" y="273712"/>
                      </a:cubicBezTo>
                      <a:cubicBezTo>
                        <a:pt x="394504" y="276391"/>
                        <a:pt x="402172" y="282800"/>
                        <a:pt x="410579" y="281749"/>
                      </a:cubicBezTo>
                      <a:cubicBezTo>
                        <a:pt x="447787" y="277098"/>
                        <a:pt x="458479" y="257963"/>
                        <a:pt x="482920" y="233524"/>
                      </a:cubicBezTo>
                      <a:cubicBezTo>
                        <a:pt x="490958" y="241562"/>
                        <a:pt x="501949" y="247470"/>
                        <a:pt x="507033" y="257637"/>
                      </a:cubicBezTo>
                      <a:cubicBezTo>
                        <a:pt x="513143" y="269856"/>
                        <a:pt x="505411" y="288164"/>
                        <a:pt x="515071" y="297824"/>
                      </a:cubicBezTo>
                      <a:cubicBezTo>
                        <a:pt x="521062" y="303815"/>
                        <a:pt x="531397" y="293124"/>
                        <a:pt x="539184" y="289787"/>
                      </a:cubicBezTo>
                      <a:cubicBezTo>
                        <a:pt x="550197" y="285067"/>
                        <a:pt x="560618" y="279070"/>
                        <a:pt x="571335" y="273712"/>
                      </a:cubicBezTo>
                      <a:cubicBezTo>
                        <a:pt x="576694" y="265674"/>
                        <a:pt x="579373" y="254957"/>
                        <a:pt x="587411" y="249599"/>
                      </a:cubicBezTo>
                      <a:cubicBezTo>
                        <a:pt x="596603" y="243472"/>
                        <a:pt x="608940" y="244597"/>
                        <a:pt x="619562" y="241562"/>
                      </a:cubicBezTo>
                      <a:cubicBezTo>
                        <a:pt x="627709" y="239234"/>
                        <a:pt x="635637" y="236203"/>
                        <a:pt x="643675" y="233524"/>
                      </a:cubicBezTo>
                      <a:cubicBezTo>
                        <a:pt x="646354" y="241562"/>
                        <a:pt x="643405" y="255975"/>
                        <a:pt x="651713" y="257637"/>
                      </a:cubicBezTo>
                      <a:cubicBezTo>
                        <a:pt x="662839" y="259862"/>
                        <a:pt x="711182" y="221592"/>
                        <a:pt x="716016" y="217449"/>
                      </a:cubicBezTo>
                      <a:cubicBezTo>
                        <a:pt x="724646" y="210052"/>
                        <a:pt x="731156" y="200315"/>
                        <a:pt x="740129" y="193337"/>
                      </a:cubicBezTo>
                      <a:cubicBezTo>
                        <a:pt x="864547" y="96572"/>
                        <a:pt x="739707" y="193571"/>
                        <a:pt x="812469" y="153149"/>
                      </a:cubicBezTo>
                      <a:cubicBezTo>
                        <a:pt x="837915" y="139013"/>
                        <a:pt x="868764" y="114949"/>
                        <a:pt x="892847" y="96887"/>
                      </a:cubicBezTo>
                      <a:cubicBezTo>
                        <a:pt x="913760" y="34149"/>
                        <a:pt x="886690" y="110565"/>
                        <a:pt x="892847" y="129037"/>
                      </a:cubicBezTo>
                      <a:cubicBezTo>
                        <a:pt x="896636" y="140404"/>
                        <a:pt x="914281" y="139754"/>
                        <a:pt x="924998" y="145112"/>
                      </a:cubicBezTo>
                      <a:cubicBezTo>
                        <a:pt x="941074" y="142433"/>
                        <a:pt x="960851" y="126468"/>
                        <a:pt x="973225" y="137074"/>
                      </a:cubicBezTo>
                      <a:cubicBezTo>
                        <a:pt x="1014774" y="172686"/>
                        <a:pt x="948725" y="225875"/>
                        <a:pt x="1005376" y="169224"/>
                      </a:cubicBezTo>
                      <a:cubicBezTo>
                        <a:pt x="1010735" y="177262"/>
                        <a:pt x="1011923" y="191749"/>
                        <a:pt x="1021452" y="193337"/>
                      </a:cubicBezTo>
                      <a:cubicBezTo>
                        <a:pt x="1039588" y="196360"/>
                        <a:pt x="1068072" y="162794"/>
                        <a:pt x="1077717" y="153149"/>
                      </a:cubicBezTo>
                      <a:cubicBezTo>
                        <a:pt x="1080396" y="161187"/>
                        <a:pt x="1077282" y="177262"/>
                        <a:pt x="1085754" y="177262"/>
                      </a:cubicBezTo>
                      <a:cubicBezTo>
                        <a:pt x="1114952" y="177262"/>
                        <a:pt x="1119824" y="147394"/>
                        <a:pt x="1125943" y="129037"/>
                      </a:cubicBezTo>
                      <a:cubicBezTo>
                        <a:pt x="1122882" y="119852"/>
                        <a:pt x="1107573" y="89997"/>
                        <a:pt x="1125943" y="80812"/>
                      </a:cubicBezTo>
                      <a:cubicBezTo>
                        <a:pt x="1133521" y="77023"/>
                        <a:pt x="1142019" y="86170"/>
                        <a:pt x="1150057" y="88849"/>
                      </a:cubicBezTo>
                      <a:cubicBezTo>
                        <a:pt x="1158095" y="83491"/>
                        <a:pt x="1165253" y="76489"/>
                        <a:pt x="1174170" y="72774"/>
                      </a:cubicBezTo>
                      <a:cubicBezTo>
                        <a:pt x="1197632" y="62998"/>
                        <a:pt x="1246510" y="48662"/>
                        <a:pt x="1246510" y="48662"/>
                      </a:cubicBezTo>
                      <a:cubicBezTo>
                        <a:pt x="1290623" y="-17503"/>
                        <a:pt x="1258086" y="-3260"/>
                        <a:pt x="1310813" y="16512"/>
                      </a:cubicBezTo>
                      <a:cubicBezTo>
                        <a:pt x="1321156" y="20391"/>
                        <a:pt x="1332247" y="21870"/>
                        <a:pt x="1342964" y="24549"/>
                      </a:cubicBezTo>
                      <a:cubicBezTo>
                        <a:pt x="1359040" y="35266"/>
                        <a:pt x="1372134" y="53523"/>
                        <a:pt x="1391191" y="56699"/>
                      </a:cubicBezTo>
                      <a:cubicBezTo>
                        <a:pt x="1447774" y="66130"/>
                        <a:pt x="1423956" y="59584"/>
                        <a:pt x="1463531" y="72774"/>
                      </a:cubicBezTo>
                      <a:cubicBezTo>
                        <a:pt x="1471569" y="70095"/>
                        <a:pt x="1481653" y="58746"/>
                        <a:pt x="1487644" y="64737"/>
                      </a:cubicBezTo>
                      <a:cubicBezTo>
                        <a:pt x="1497304" y="74397"/>
                        <a:pt x="1492369" y="91671"/>
                        <a:pt x="1495682" y="104924"/>
                      </a:cubicBezTo>
                      <a:cubicBezTo>
                        <a:pt x="1497737" y="113143"/>
                        <a:pt x="1495758" y="126142"/>
                        <a:pt x="1503720" y="129037"/>
                      </a:cubicBezTo>
                      <a:cubicBezTo>
                        <a:pt x="1529025" y="138239"/>
                        <a:pt x="1557305" y="134395"/>
                        <a:pt x="1584098" y="137074"/>
                      </a:cubicBezTo>
                      <a:cubicBezTo>
                        <a:pt x="1576060" y="147791"/>
                        <a:pt x="1551408" y="158933"/>
                        <a:pt x="1559984" y="169224"/>
                      </a:cubicBezTo>
                      <a:cubicBezTo>
                        <a:pt x="1574129" y="186197"/>
                        <a:pt x="1624287" y="185299"/>
                        <a:pt x="1624287" y="185299"/>
                      </a:cubicBezTo>
                      <a:cubicBezTo>
                        <a:pt x="1618928" y="198695"/>
                        <a:pt x="1594291" y="221691"/>
                        <a:pt x="1608211" y="225487"/>
                      </a:cubicBezTo>
                      <a:cubicBezTo>
                        <a:pt x="1670465" y="242465"/>
                        <a:pt x="1756221" y="180402"/>
                        <a:pt x="1688589" y="225487"/>
                      </a:cubicBezTo>
                      <a:cubicBezTo>
                        <a:pt x="1699306" y="228166"/>
                        <a:pt x="1709956" y="231128"/>
                        <a:pt x="1720740" y="233524"/>
                      </a:cubicBezTo>
                      <a:cubicBezTo>
                        <a:pt x="1734076" y="236488"/>
                        <a:pt x="1749562" y="233984"/>
                        <a:pt x="1760929" y="241562"/>
                      </a:cubicBezTo>
                      <a:cubicBezTo>
                        <a:pt x="1767978" y="246261"/>
                        <a:pt x="1760748" y="263619"/>
                        <a:pt x="1768967" y="265674"/>
                      </a:cubicBezTo>
                      <a:cubicBezTo>
                        <a:pt x="1808043" y="275443"/>
                        <a:pt x="1849345" y="271033"/>
                        <a:pt x="1889534" y="273712"/>
                      </a:cubicBezTo>
                      <a:cubicBezTo>
                        <a:pt x="1886855" y="281749"/>
                        <a:pt x="1873534" y="294929"/>
                        <a:pt x="1881496" y="297824"/>
                      </a:cubicBezTo>
                      <a:cubicBezTo>
                        <a:pt x="1955112" y="324592"/>
                        <a:pt x="2025022" y="292084"/>
                        <a:pt x="1937761" y="313899"/>
                      </a:cubicBezTo>
                      <a:cubicBezTo>
                        <a:pt x="1929541" y="315954"/>
                        <a:pt x="1921686" y="319258"/>
                        <a:pt x="1913648" y="321937"/>
                      </a:cubicBezTo>
                      <a:cubicBezTo>
                        <a:pt x="1921686" y="327295"/>
                        <a:pt x="1929121" y="333692"/>
                        <a:pt x="1937761" y="338012"/>
                      </a:cubicBezTo>
                      <a:cubicBezTo>
                        <a:pt x="1957546" y="347904"/>
                        <a:pt x="1991584" y="351001"/>
                        <a:pt x="2010101" y="354087"/>
                      </a:cubicBezTo>
                      <a:cubicBezTo>
                        <a:pt x="2002972" y="365969"/>
                        <a:pt x="1969473" y="398745"/>
                        <a:pt x="1994026" y="418387"/>
                      </a:cubicBezTo>
                      <a:cubicBezTo>
                        <a:pt x="2002652" y="425288"/>
                        <a:pt x="2015460" y="423745"/>
                        <a:pt x="2026177" y="426424"/>
                      </a:cubicBezTo>
                      <a:cubicBezTo>
                        <a:pt x="2044932" y="423745"/>
                        <a:pt x="2064851" y="411351"/>
                        <a:pt x="2082441" y="418387"/>
                      </a:cubicBezTo>
                      <a:cubicBezTo>
                        <a:pt x="2091410" y="421974"/>
                        <a:pt x="2070171" y="433620"/>
                        <a:pt x="2066366" y="442499"/>
                      </a:cubicBezTo>
                      <a:cubicBezTo>
                        <a:pt x="2062014" y="452652"/>
                        <a:pt x="2063809" y="465058"/>
                        <a:pt x="2058328" y="474649"/>
                      </a:cubicBezTo>
                      <a:cubicBezTo>
                        <a:pt x="2052688" y="484518"/>
                        <a:pt x="2041492" y="490030"/>
                        <a:pt x="2034215" y="498762"/>
                      </a:cubicBezTo>
                      <a:cubicBezTo>
                        <a:pt x="2028031" y="506183"/>
                        <a:pt x="2023498" y="514837"/>
                        <a:pt x="2018139" y="522874"/>
                      </a:cubicBezTo>
                      <a:cubicBezTo>
                        <a:pt x="2031535" y="528232"/>
                        <a:pt x="2044768" y="534018"/>
                        <a:pt x="2058328" y="538949"/>
                      </a:cubicBezTo>
                      <a:cubicBezTo>
                        <a:pt x="2074253" y="544740"/>
                        <a:pt x="2109586" y="538352"/>
                        <a:pt x="2106555" y="555024"/>
                      </a:cubicBezTo>
                      <a:cubicBezTo>
                        <a:pt x="2104559" y="566002"/>
                        <a:pt x="2040452" y="629162"/>
                        <a:pt x="2018139" y="651474"/>
                      </a:cubicBezTo>
                      <a:cubicBezTo>
                        <a:pt x="2015460" y="659512"/>
                        <a:pt x="2001954" y="673260"/>
                        <a:pt x="2010101" y="675587"/>
                      </a:cubicBezTo>
                      <a:cubicBezTo>
                        <a:pt x="2030871" y="681521"/>
                        <a:pt x="2052803" y="667549"/>
                        <a:pt x="2074404" y="667549"/>
                      </a:cubicBezTo>
                      <a:cubicBezTo>
                        <a:pt x="2117601" y="667549"/>
                        <a:pt x="2117615" y="678315"/>
                        <a:pt x="2154782" y="683624"/>
                      </a:cubicBezTo>
                      <a:cubicBezTo>
                        <a:pt x="2181437" y="687432"/>
                        <a:pt x="2208367" y="688983"/>
                        <a:pt x="2235159" y="691662"/>
                      </a:cubicBezTo>
                      <a:cubicBezTo>
                        <a:pt x="2197056" y="704362"/>
                        <a:pt x="2199858" y="699250"/>
                        <a:pt x="2259273" y="707737"/>
                      </a:cubicBezTo>
                      <a:cubicBezTo>
                        <a:pt x="2280657" y="710792"/>
                        <a:pt x="2302141" y="713095"/>
                        <a:pt x="2323575" y="715774"/>
                      </a:cubicBezTo>
                      <a:cubicBezTo>
                        <a:pt x="2328934" y="723812"/>
                        <a:pt x="2331613" y="734529"/>
                        <a:pt x="2339651" y="739887"/>
                      </a:cubicBezTo>
                      <a:cubicBezTo>
                        <a:pt x="2348843" y="746014"/>
                        <a:pt x="2361180" y="744889"/>
                        <a:pt x="2371802" y="747924"/>
                      </a:cubicBezTo>
                      <a:cubicBezTo>
                        <a:pt x="2379949" y="750252"/>
                        <a:pt x="2387877" y="753283"/>
                        <a:pt x="2395915" y="755962"/>
                      </a:cubicBezTo>
                      <a:cubicBezTo>
                        <a:pt x="2387601" y="780906"/>
                        <a:pt x="2379123" y="787395"/>
                        <a:pt x="2403953" y="812224"/>
                      </a:cubicBezTo>
                      <a:cubicBezTo>
                        <a:pt x="2409944" y="818215"/>
                        <a:pt x="2420029" y="817583"/>
                        <a:pt x="2428067" y="820262"/>
                      </a:cubicBezTo>
                      <a:cubicBezTo>
                        <a:pt x="2430746" y="828299"/>
                        <a:pt x="2437302" y="835987"/>
                        <a:pt x="2436104" y="844374"/>
                      </a:cubicBezTo>
                      <a:cubicBezTo>
                        <a:pt x="2434250" y="857354"/>
                        <a:pt x="2411727" y="888977"/>
                        <a:pt x="2403953" y="900637"/>
                      </a:cubicBezTo>
                      <a:cubicBezTo>
                        <a:pt x="2461776" y="919909"/>
                        <a:pt x="2389561" y="896525"/>
                        <a:pt x="2460218" y="916712"/>
                      </a:cubicBezTo>
                      <a:cubicBezTo>
                        <a:pt x="2468364" y="919039"/>
                        <a:pt x="2476293" y="922070"/>
                        <a:pt x="2484331" y="924749"/>
                      </a:cubicBezTo>
                      <a:cubicBezTo>
                        <a:pt x="2539608" y="961599"/>
                        <a:pt x="2538668" y="938570"/>
                        <a:pt x="2524520" y="981012"/>
                      </a:cubicBezTo>
                      <a:cubicBezTo>
                        <a:pt x="2533596" y="1008238"/>
                        <a:pt x="2546277" y="1041023"/>
                        <a:pt x="2540596" y="1069425"/>
                      </a:cubicBezTo>
                      <a:cubicBezTo>
                        <a:pt x="2538701" y="1078898"/>
                        <a:pt x="2524520" y="1080142"/>
                        <a:pt x="2516482" y="1085500"/>
                      </a:cubicBezTo>
                      <a:cubicBezTo>
                        <a:pt x="2519161" y="1093537"/>
                        <a:pt x="2517471" y="1104913"/>
                        <a:pt x="2524520" y="1109612"/>
                      </a:cubicBezTo>
                      <a:cubicBezTo>
                        <a:pt x="2535887" y="1117190"/>
                        <a:pt x="2556512" y="1106721"/>
                        <a:pt x="2564709" y="1117650"/>
                      </a:cubicBezTo>
                      <a:cubicBezTo>
                        <a:pt x="2573097" y="1128834"/>
                        <a:pt x="2526848" y="1157371"/>
                        <a:pt x="2524520" y="1157837"/>
                      </a:cubicBezTo>
                      <a:cubicBezTo>
                        <a:pt x="2492884" y="1164164"/>
                        <a:pt x="2460218" y="1163196"/>
                        <a:pt x="2428067" y="1165875"/>
                      </a:cubicBezTo>
                      <a:cubicBezTo>
                        <a:pt x="2430746" y="1189987"/>
                        <a:pt x="2427813" y="1215412"/>
                        <a:pt x="2436104" y="1238212"/>
                      </a:cubicBezTo>
                      <a:cubicBezTo>
                        <a:pt x="2439405" y="1247291"/>
                        <a:pt x="2469263" y="1250895"/>
                        <a:pt x="2460218" y="1254287"/>
                      </a:cubicBezTo>
                      <a:cubicBezTo>
                        <a:pt x="2432509" y="1264678"/>
                        <a:pt x="2401274" y="1259646"/>
                        <a:pt x="2371802" y="1262325"/>
                      </a:cubicBezTo>
                      <a:cubicBezTo>
                        <a:pt x="2429193" y="1281455"/>
                        <a:pt x="2429429" y="1264301"/>
                        <a:pt x="2403953" y="1302512"/>
                      </a:cubicBezTo>
                      <a:cubicBezTo>
                        <a:pt x="2401274" y="1315908"/>
                        <a:pt x="2402550" y="1330758"/>
                        <a:pt x="2395915" y="1342700"/>
                      </a:cubicBezTo>
                      <a:cubicBezTo>
                        <a:pt x="2388554" y="1355949"/>
                        <a:pt x="2373744" y="1363444"/>
                        <a:pt x="2363764" y="1374850"/>
                      </a:cubicBezTo>
                      <a:cubicBezTo>
                        <a:pt x="2354943" y="1384931"/>
                        <a:pt x="2347437" y="1396099"/>
                        <a:pt x="2339651" y="1407000"/>
                      </a:cubicBezTo>
                      <a:cubicBezTo>
                        <a:pt x="2334036" y="1414860"/>
                        <a:pt x="2331118" y="1425078"/>
                        <a:pt x="2323575" y="1431112"/>
                      </a:cubicBezTo>
                      <a:cubicBezTo>
                        <a:pt x="2316959" y="1436405"/>
                        <a:pt x="2307500" y="1436471"/>
                        <a:pt x="2299462" y="1439150"/>
                      </a:cubicBezTo>
                      <a:cubicBezTo>
                        <a:pt x="2302141" y="1447187"/>
                        <a:pt x="2302800" y="1456213"/>
                        <a:pt x="2307500" y="1463262"/>
                      </a:cubicBezTo>
                      <a:cubicBezTo>
                        <a:pt x="2313805" y="1472720"/>
                        <a:pt x="2329744" y="1476163"/>
                        <a:pt x="2331613" y="1487375"/>
                      </a:cubicBezTo>
                      <a:cubicBezTo>
                        <a:pt x="2333201" y="1496904"/>
                        <a:pt x="2320896" y="1503450"/>
                        <a:pt x="2315537" y="1511487"/>
                      </a:cubicBezTo>
                      <a:cubicBezTo>
                        <a:pt x="2331613" y="1516845"/>
                        <a:pt x="2353178" y="1514330"/>
                        <a:pt x="2363764" y="1527562"/>
                      </a:cubicBezTo>
                      <a:cubicBezTo>
                        <a:pt x="2369799" y="1535105"/>
                        <a:pt x="2348756" y="1542074"/>
                        <a:pt x="2347689" y="1551675"/>
                      </a:cubicBezTo>
                      <a:cubicBezTo>
                        <a:pt x="2342735" y="1596254"/>
                        <a:pt x="2354566" y="1598740"/>
                        <a:pt x="2379840" y="1624012"/>
                      </a:cubicBezTo>
                      <a:cubicBezTo>
                        <a:pt x="2366444" y="1626691"/>
                        <a:pt x="2347229" y="1620683"/>
                        <a:pt x="2339651" y="1632050"/>
                      </a:cubicBezTo>
                      <a:cubicBezTo>
                        <a:pt x="2334292" y="1640088"/>
                        <a:pt x="2373365" y="1647058"/>
                        <a:pt x="2363764" y="1648125"/>
                      </a:cubicBezTo>
                      <a:cubicBezTo>
                        <a:pt x="2331699" y="1651687"/>
                        <a:pt x="2299462" y="1642766"/>
                        <a:pt x="2267311" y="1640087"/>
                      </a:cubicBezTo>
                      <a:cubicBezTo>
                        <a:pt x="2272669" y="1632050"/>
                        <a:pt x="2273726" y="1615975"/>
                        <a:pt x="2283386" y="1615975"/>
                      </a:cubicBezTo>
                      <a:cubicBezTo>
                        <a:pt x="2291041" y="1615975"/>
                        <a:pt x="2348825" y="1657299"/>
                        <a:pt x="2355726" y="1664200"/>
                      </a:cubicBezTo>
                      <a:cubicBezTo>
                        <a:pt x="2362557" y="1671030"/>
                        <a:pt x="2380442" y="1683992"/>
                        <a:pt x="2371802" y="1688312"/>
                      </a:cubicBezTo>
                      <a:cubicBezTo>
                        <a:pt x="2357225" y="1695600"/>
                        <a:pt x="2339651" y="1682954"/>
                        <a:pt x="2323575" y="1680275"/>
                      </a:cubicBezTo>
                      <a:cubicBezTo>
                        <a:pt x="2308223" y="1726328"/>
                        <a:pt x="2327181" y="1684706"/>
                        <a:pt x="2283386" y="1728500"/>
                      </a:cubicBezTo>
                      <a:cubicBezTo>
                        <a:pt x="2273914" y="1737972"/>
                        <a:pt x="2268746" y="1751178"/>
                        <a:pt x="2259273" y="1760650"/>
                      </a:cubicBezTo>
                      <a:cubicBezTo>
                        <a:pt x="2234904" y="1785018"/>
                        <a:pt x="2214308" y="1779703"/>
                        <a:pt x="2178895" y="1784762"/>
                      </a:cubicBezTo>
                      <a:cubicBezTo>
                        <a:pt x="2128805" y="1801460"/>
                        <a:pt x="2133694" y="1803295"/>
                        <a:pt x="2050290" y="1784762"/>
                      </a:cubicBezTo>
                      <a:cubicBezTo>
                        <a:pt x="2035040" y="1781373"/>
                        <a:pt x="2023758" y="1768237"/>
                        <a:pt x="2010101" y="1760650"/>
                      </a:cubicBezTo>
                      <a:cubicBezTo>
                        <a:pt x="1980304" y="1744097"/>
                        <a:pt x="1982294" y="1746023"/>
                        <a:pt x="1953837" y="1736537"/>
                      </a:cubicBezTo>
                      <a:cubicBezTo>
                        <a:pt x="1945799" y="1728500"/>
                        <a:pt x="1935363" y="1722294"/>
                        <a:pt x="1929723" y="1712425"/>
                      </a:cubicBezTo>
                      <a:cubicBezTo>
                        <a:pt x="1924242" y="1702834"/>
                        <a:pt x="1924720" y="1690897"/>
                        <a:pt x="1921685" y="1680275"/>
                      </a:cubicBezTo>
                      <a:cubicBezTo>
                        <a:pt x="1919357" y="1672129"/>
                        <a:pt x="1916327" y="1664200"/>
                        <a:pt x="1913648" y="1656162"/>
                      </a:cubicBezTo>
                      <a:cubicBezTo>
                        <a:pt x="1901039" y="1662466"/>
                        <a:pt x="1868745" y="1676950"/>
                        <a:pt x="1857383" y="1688312"/>
                      </a:cubicBezTo>
                      <a:cubicBezTo>
                        <a:pt x="1847911" y="1697784"/>
                        <a:pt x="1841308" y="1709745"/>
                        <a:pt x="1833270" y="1720462"/>
                      </a:cubicBezTo>
                      <a:cubicBezTo>
                        <a:pt x="1825232" y="1707066"/>
                        <a:pt x="1814495" y="1694957"/>
                        <a:pt x="1809156" y="1680275"/>
                      </a:cubicBezTo>
                      <a:cubicBezTo>
                        <a:pt x="1803586" y="1664960"/>
                        <a:pt x="1813638" y="1642483"/>
                        <a:pt x="1801118" y="1632050"/>
                      </a:cubicBezTo>
                      <a:cubicBezTo>
                        <a:pt x="1790623" y="1623304"/>
                        <a:pt x="1774325" y="1637408"/>
                        <a:pt x="1760929" y="1640087"/>
                      </a:cubicBezTo>
                      <a:cubicBezTo>
                        <a:pt x="1750212" y="1648125"/>
                        <a:pt x="1738949" y="1655482"/>
                        <a:pt x="1728778" y="1664200"/>
                      </a:cubicBezTo>
                      <a:cubicBezTo>
                        <a:pt x="1720148" y="1671597"/>
                        <a:pt x="1714832" y="1693396"/>
                        <a:pt x="1704665" y="1688312"/>
                      </a:cubicBezTo>
                      <a:cubicBezTo>
                        <a:pt x="1694785" y="1683372"/>
                        <a:pt x="1722583" y="1661102"/>
                        <a:pt x="1712703" y="1656162"/>
                      </a:cubicBezTo>
                      <a:cubicBezTo>
                        <a:pt x="1699798" y="1649710"/>
                        <a:pt x="1685910" y="1666879"/>
                        <a:pt x="1672514" y="1672237"/>
                      </a:cubicBezTo>
                      <a:cubicBezTo>
                        <a:pt x="1614316" y="1730432"/>
                        <a:pt x="1680122" y="1679007"/>
                        <a:pt x="1624287" y="1688312"/>
                      </a:cubicBezTo>
                      <a:cubicBezTo>
                        <a:pt x="1610857" y="1690550"/>
                        <a:pt x="1583304" y="1721256"/>
                        <a:pt x="1576060" y="1728500"/>
                      </a:cubicBezTo>
                      <a:cubicBezTo>
                        <a:pt x="1573381" y="1720462"/>
                        <a:pt x="1568022" y="1712859"/>
                        <a:pt x="1568022" y="1704387"/>
                      </a:cubicBezTo>
                      <a:cubicBezTo>
                        <a:pt x="1568022" y="1695915"/>
                        <a:pt x="1584532" y="1680275"/>
                        <a:pt x="1576060" y="1680275"/>
                      </a:cubicBezTo>
                      <a:cubicBezTo>
                        <a:pt x="1540013" y="1680275"/>
                        <a:pt x="1491690" y="1717765"/>
                        <a:pt x="1463531" y="1736537"/>
                      </a:cubicBezTo>
                      <a:cubicBezTo>
                        <a:pt x="1458172" y="1744575"/>
                        <a:pt x="1443135" y="1752010"/>
                        <a:pt x="1447455" y="1760650"/>
                      </a:cubicBezTo>
                      <a:cubicBezTo>
                        <a:pt x="1451244" y="1768228"/>
                        <a:pt x="1475358" y="1745034"/>
                        <a:pt x="1471569" y="1752612"/>
                      </a:cubicBezTo>
                      <a:cubicBezTo>
                        <a:pt x="1465578" y="1764594"/>
                        <a:pt x="1450134" y="1768687"/>
                        <a:pt x="1439417" y="1776725"/>
                      </a:cubicBezTo>
                      <a:cubicBezTo>
                        <a:pt x="1399507" y="1836589"/>
                        <a:pt x="1450801" y="1763065"/>
                        <a:pt x="1399228" y="1824950"/>
                      </a:cubicBezTo>
                      <a:cubicBezTo>
                        <a:pt x="1393044" y="1832371"/>
                        <a:pt x="1388511" y="1841025"/>
                        <a:pt x="1383153" y="1849062"/>
                      </a:cubicBezTo>
                      <a:cubicBezTo>
                        <a:pt x="1378826" y="1868531"/>
                        <a:pt x="1375365" y="1925211"/>
                        <a:pt x="1351002" y="1945512"/>
                      </a:cubicBezTo>
                      <a:cubicBezTo>
                        <a:pt x="1341797" y="1953182"/>
                        <a:pt x="1329568" y="1956229"/>
                        <a:pt x="1318851" y="1961587"/>
                      </a:cubicBezTo>
                      <a:cubicBezTo>
                        <a:pt x="1313492" y="1969625"/>
                        <a:pt x="1308390" y="1977839"/>
                        <a:pt x="1302775" y="1985700"/>
                      </a:cubicBezTo>
                      <a:cubicBezTo>
                        <a:pt x="1294989" y="1996601"/>
                        <a:pt x="1281911" y="2004854"/>
                        <a:pt x="1278662" y="2017850"/>
                      </a:cubicBezTo>
                      <a:cubicBezTo>
                        <a:pt x="1275983" y="2028567"/>
                        <a:pt x="1277227" y="2044317"/>
                        <a:pt x="1286699" y="2050000"/>
                      </a:cubicBezTo>
                      <a:cubicBezTo>
                        <a:pt x="1307881" y="2062709"/>
                        <a:pt x="1334926" y="2060717"/>
                        <a:pt x="1359040" y="2066075"/>
                      </a:cubicBezTo>
                      <a:cubicBezTo>
                        <a:pt x="1327643" y="2081773"/>
                        <a:pt x="1325961" y="2075967"/>
                        <a:pt x="1310813" y="2106262"/>
                      </a:cubicBezTo>
                      <a:cubicBezTo>
                        <a:pt x="1307024" y="2113840"/>
                        <a:pt x="1302775" y="2130375"/>
                        <a:pt x="1302775" y="2130375"/>
                      </a:cubicBezTo>
                      <a:lnTo>
                        <a:pt x="1302775" y="2130375"/>
                      </a:lnTo>
                      <a:lnTo>
                        <a:pt x="989301" y="2130375"/>
                      </a:lnTo>
                      <a:lnTo>
                        <a:pt x="1375115" y="205000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sp>
            <p:nvSpPr>
              <p:cNvPr id="48" name="Forma libre 47"/>
              <p:cNvSpPr/>
              <p:nvPr/>
            </p:nvSpPr>
            <p:spPr>
              <a:xfrm>
                <a:off x="373289" y="1624544"/>
                <a:ext cx="1050661" cy="2009880"/>
              </a:xfrm>
              <a:custGeom>
                <a:avLst/>
                <a:gdLst>
                  <a:gd name="connsiteX0" fmla="*/ 8038 w 1109217"/>
                  <a:gd name="connsiteY0" fmla="*/ 369725 h 2121901"/>
                  <a:gd name="connsiteX1" fmla="*/ 1109217 w 1109217"/>
                  <a:gd name="connsiteY1" fmla="*/ 0 h 2121901"/>
                  <a:gd name="connsiteX2" fmla="*/ 1077065 w 1109217"/>
                  <a:gd name="connsiteY2" fmla="*/ 2121901 h 2121901"/>
                  <a:gd name="connsiteX3" fmla="*/ 0 w 1109217"/>
                  <a:gd name="connsiteY3" fmla="*/ 2073676 h 2121901"/>
                  <a:gd name="connsiteX4" fmla="*/ 8038 w 1109217"/>
                  <a:gd name="connsiteY4" fmla="*/ 369725 h 212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9217" h="2121901">
                    <a:moveTo>
                      <a:pt x="8038" y="369725"/>
                    </a:moveTo>
                    <a:lnTo>
                      <a:pt x="1109217" y="0"/>
                    </a:lnTo>
                    <a:lnTo>
                      <a:pt x="1077065" y="2121901"/>
                    </a:lnTo>
                    <a:lnTo>
                      <a:pt x="0" y="2073676"/>
                    </a:lnTo>
                    <a:cubicBezTo>
                      <a:pt x="2679" y="1505692"/>
                      <a:pt x="5359" y="937709"/>
                      <a:pt x="8038" y="369725"/>
                    </a:cubicBezTo>
                    <a:close/>
                  </a:path>
                </a:pathLst>
              </a:custGeom>
              <a:solidFill>
                <a:srgbClr val="B17640"/>
              </a:solidFill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3" name="Forma libre 52"/>
              <p:cNvSpPr/>
              <p:nvPr/>
            </p:nvSpPr>
            <p:spPr>
              <a:xfrm>
                <a:off x="373289" y="1221046"/>
                <a:ext cx="1195317" cy="753704"/>
              </a:xfrm>
              <a:custGeom>
                <a:avLst/>
                <a:gdLst>
                  <a:gd name="connsiteX0" fmla="*/ 0 w 1261935"/>
                  <a:gd name="connsiteY0" fmla="*/ 313462 h 795712"/>
                  <a:gd name="connsiteX1" fmla="*/ 1253897 w 1261935"/>
                  <a:gd name="connsiteY1" fmla="*/ 0 h 795712"/>
                  <a:gd name="connsiteX2" fmla="*/ 1261935 w 1261935"/>
                  <a:gd name="connsiteY2" fmla="*/ 377762 h 795712"/>
                  <a:gd name="connsiteX3" fmla="*/ 8038 w 1261935"/>
                  <a:gd name="connsiteY3" fmla="*/ 795712 h 795712"/>
                  <a:gd name="connsiteX4" fmla="*/ 0 w 1261935"/>
                  <a:gd name="connsiteY4" fmla="*/ 313462 h 795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935" h="795712">
                    <a:moveTo>
                      <a:pt x="0" y="313462"/>
                    </a:moveTo>
                    <a:lnTo>
                      <a:pt x="1253897" y="0"/>
                    </a:lnTo>
                    <a:lnTo>
                      <a:pt x="1261935" y="377762"/>
                    </a:lnTo>
                    <a:lnTo>
                      <a:pt x="8038" y="795712"/>
                    </a:lnTo>
                    <a:lnTo>
                      <a:pt x="0" y="313462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4" name="Rectángulo 53"/>
              <p:cNvSpPr/>
              <p:nvPr/>
            </p:nvSpPr>
            <p:spPr>
              <a:xfrm>
                <a:off x="380903" y="1297168"/>
                <a:ext cx="1172476" cy="503906"/>
              </a:xfrm>
              <a:prstGeom prst="rect">
                <a:avLst/>
              </a:prstGeom>
              <a:noFill/>
            </p:spPr>
            <p:txBody>
              <a:bodyPr wrap="none" lIns="91440" tIns="45720" rIns="91440" bIns="45720">
                <a:prstTxWarp prst="textSlantUp">
                  <a:avLst/>
                </a:prstTxWarp>
                <a:spAutoFit/>
              </a:bodyPr>
              <a:lstStyle/>
              <a:p>
                <a:pPr algn="ctr"/>
                <a:r>
                  <a:rPr lang="es-ES_tradnl" sz="2400" b="1" cap="none" spc="0" dirty="0" smtClean="0">
                    <a:ln w="12700">
                      <a:solidFill>
                        <a:schemeClr val="tx2">
                          <a:satMod val="155000"/>
                        </a:schemeClr>
                      </a:solidFill>
                      <a:prstDash val="solid"/>
                    </a:ln>
                  </a:rPr>
                  <a:t>LAVANDERÍA</a:t>
                </a:r>
                <a:endParaRPr lang="es-ES_tradnl" sz="2400" b="1" cap="none" spc="0" dirty="0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</a:endParaRPr>
              </a:p>
            </p:txBody>
          </p:sp>
          <p:sp>
            <p:nvSpPr>
              <p:cNvPr id="61" name="Rectángulo 60"/>
              <p:cNvSpPr/>
              <p:nvPr/>
            </p:nvSpPr>
            <p:spPr>
              <a:xfrm>
                <a:off x="1408724" y="1586478"/>
                <a:ext cx="152269" cy="2101240"/>
              </a:xfrm>
              <a:custGeom>
                <a:avLst/>
                <a:gdLst>
                  <a:gd name="connsiteX0" fmla="*/ 0 w 152717"/>
                  <a:gd name="connsiteY0" fmla="*/ 0 h 2121901"/>
                  <a:gd name="connsiteX1" fmla="*/ 152717 w 152717"/>
                  <a:gd name="connsiteY1" fmla="*/ 0 h 2121901"/>
                  <a:gd name="connsiteX2" fmla="*/ 152717 w 152717"/>
                  <a:gd name="connsiteY2" fmla="*/ 2121901 h 2121901"/>
                  <a:gd name="connsiteX3" fmla="*/ 0 w 152717"/>
                  <a:gd name="connsiteY3" fmla="*/ 2121901 h 2121901"/>
                  <a:gd name="connsiteX4" fmla="*/ 0 w 152717"/>
                  <a:gd name="connsiteY4" fmla="*/ 0 h 2121901"/>
                  <a:gd name="connsiteX0" fmla="*/ 0 w 160755"/>
                  <a:gd name="connsiteY0" fmla="*/ 40188 h 2162089"/>
                  <a:gd name="connsiteX1" fmla="*/ 160755 w 160755"/>
                  <a:gd name="connsiteY1" fmla="*/ 0 h 2162089"/>
                  <a:gd name="connsiteX2" fmla="*/ 152717 w 160755"/>
                  <a:gd name="connsiteY2" fmla="*/ 2162089 h 2162089"/>
                  <a:gd name="connsiteX3" fmla="*/ 0 w 160755"/>
                  <a:gd name="connsiteY3" fmla="*/ 2162089 h 2162089"/>
                  <a:gd name="connsiteX4" fmla="*/ 0 w 160755"/>
                  <a:gd name="connsiteY4" fmla="*/ 40188 h 2162089"/>
                  <a:gd name="connsiteX0" fmla="*/ 8037 w 160755"/>
                  <a:gd name="connsiteY0" fmla="*/ 64301 h 2162089"/>
                  <a:gd name="connsiteX1" fmla="*/ 160755 w 160755"/>
                  <a:gd name="connsiteY1" fmla="*/ 0 h 2162089"/>
                  <a:gd name="connsiteX2" fmla="*/ 152717 w 160755"/>
                  <a:gd name="connsiteY2" fmla="*/ 2162089 h 2162089"/>
                  <a:gd name="connsiteX3" fmla="*/ 0 w 160755"/>
                  <a:gd name="connsiteY3" fmla="*/ 2162089 h 2162089"/>
                  <a:gd name="connsiteX4" fmla="*/ 8037 w 160755"/>
                  <a:gd name="connsiteY4" fmla="*/ 64301 h 2162089"/>
                  <a:gd name="connsiteX0" fmla="*/ 8037 w 160755"/>
                  <a:gd name="connsiteY0" fmla="*/ 64301 h 2218352"/>
                  <a:gd name="connsiteX1" fmla="*/ 160755 w 160755"/>
                  <a:gd name="connsiteY1" fmla="*/ 0 h 2218352"/>
                  <a:gd name="connsiteX2" fmla="*/ 152717 w 160755"/>
                  <a:gd name="connsiteY2" fmla="*/ 2218352 h 2218352"/>
                  <a:gd name="connsiteX3" fmla="*/ 0 w 160755"/>
                  <a:gd name="connsiteY3" fmla="*/ 2162089 h 2218352"/>
                  <a:gd name="connsiteX4" fmla="*/ 8037 w 160755"/>
                  <a:gd name="connsiteY4" fmla="*/ 64301 h 221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755" h="2218352">
                    <a:moveTo>
                      <a:pt x="8037" y="64301"/>
                    </a:moveTo>
                    <a:lnTo>
                      <a:pt x="160755" y="0"/>
                    </a:lnTo>
                    <a:cubicBezTo>
                      <a:pt x="158076" y="720696"/>
                      <a:pt x="155396" y="1497656"/>
                      <a:pt x="152717" y="2218352"/>
                    </a:cubicBezTo>
                    <a:lnTo>
                      <a:pt x="0" y="2162089"/>
                    </a:lnTo>
                    <a:lnTo>
                      <a:pt x="8037" y="64301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rgbClr val="FFFFFF"/>
                  </a:gs>
                  <a:gs pos="50000">
                    <a:schemeClr val="bg2">
                      <a:lumMod val="50000"/>
                    </a:schemeClr>
                  </a:gs>
                  <a:gs pos="75000">
                    <a:schemeClr val="bg2">
                      <a:lumMod val="5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4" name="Forma libre 63"/>
              <p:cNvSpPr/>
              <p:nvPr/>
            </p:nvSpPr>
            <p:spPr>
              <a:xfrm>
                <a:off x="8683610" y="-118875"/>
                <a:ext cx="138412" cy="1478392"/>
              </a:xfrm>
              <a:custGeom>
                <a:avLst/>
                <a:gdLst>
                  <a:gd name="connsiteX0" fmla="*/ 184870 w 377777"/>
                  <a:gd name="connsiteY0" fmla="*/ 1832551 h 1864701"/>
                  <a:gd name="connsiteX1" fmla="*/ 0 w 377777"/>
                  <a:gd name="connsiteY1" fmla="*/ 1864701 h 1864701"/>
                  <a:gd name="connsiteX2" fmla="*/ 32151 w 377777"/>
                  <a:gd name="connsiteY2" fmla="*/ 176825 h 1864701"/>
                  <a:gd name="connsiteX3" fmla="*/ 377777 w 377777"/>
                  <a:gd name="connsiteY3" fmla="*/ 0 h 1864701"/>
                  <a:gd name="connsiteX4" fmla="*/ 184870 w 377777"/>
                  <a:gd name="connsiteY4" fmla="*/ 1832551 h 1864701"/>
                  <a:gd name="connsiteX0" fmla="*/ 184870 w 377777"/>
                  <a:gd name="connsiteY0" fmla="*/ 1838321 h 1870471"/>
                  <a:gd name="connsiteX1" fmla="*/ 0 w 377777"/>
                  <a:gd name="connsiteY1" fmla="*/ 1870471 h 1870471"/>
                  <a:gd name="connsiteX2" fmla="*/ 32151 w 377777"/>
                  <a:gd name="connsiteY2" fmla="*/ 182595 h 1870471"/>
                  <a:gd name="connsiteX3" fmla="*/ 377777 w 377777"/>
                  <a:gd name="connsiteY3" fmla="*/ 5770 h 1870471"/>
                  <a:gd name="connsiteX4" fmla="*/ 184870 w 377777"/>
                  <a:gd name="connsiteY4" fmla="*/ 1838321 h 1870471"/>
                  <a:gd name="connsiteX0" fmla="*/ 184870 w 377777"/>
                  <a:gd name="connsiteY0" fmla="*/ 1838321 h 1870471"/>
                  <a:gd name="connsiteX1" fmla="*/ 0 w 377777"/>
                  <a:gd name="connsiteY1" fmla="*/ 1870471 h 1870471"/>
                  <a:gd name="connsiteX2" fmla="*/ 32151 w 377777"/>
                  <a:gd name="connsiteY2" fmla="*/ 182595 h 1870471"/>
                  <a:gd name="connsiteX3" fmla="*/ 377777 w 377777"/>
                  <a:gd name="connsiteY3" fmla="*/ 5770 h 1870471"/>
                  <a:gd name="connsiteX4" fmla="*/ 184870 w 377777"/>
                  <a:gd name="connsiteY4" fmla="*/ 1838321 h 1870471"/>
                  <a:gd name="connsiteX0" fmla="*/ 184870 w 369739"/>
                  <a:gd name="connsiteY0" fmla="*/ 1885352 h 1917502"/>
                  <a:gd name="connsiteX1" fmla="*/ 0 w 369739"/>
                  <a:gd name="connsiteY1" fmla="*/ 1917502 h 1917502"/>
                  <a:gd name="connsiteX2" fmla="*/ 32151 w 369739"/>
                  <a:gd name="connsiteY2" fmla="*/ 229626 h 1917502"/>
                  <a:gd name="connsiteX3" fmla="*/ 369739 w 369739"/>
                  <a:gd name="connsiteY3" fmla="*/ 4576 h 1917502"/>
                  <a:gd name="connsiteX4" fmla="*/ 184870 w 369739"/>
                  <a:gd name="connsiteY4" fmla="*/ 1885352 h 1917502"/>
                  <a:gd name="connsiteX0" fmla="*/ 184870 w 369739"/>
                  <a:gd name="connsiteY0" fmla="*/ 1885352 h 1917502"/>
                  <a:gd name="connsiteX1" fmla="*/ 0 w 369739"/>
                  <a:gd name="connsiteY1" fmla="*/ 1917502 h 1917502"/>
                  <a:gd name="connsiteX2" fmla="*/ 32151 w 369739"/>
                  <a:gd name="connsiteY2" fmla="*/ 229626 h 1917502"/>
                  <a:gd name="connsiteX3" fmla="*/ 369739 w 369739"/>
                  <a:gd name="connsiteY3" fmla="*/ 4576 h 1917502"/>
                  <a:gd name="connsiteX4" fmla="*/ 184870 w 369739"/>
                  <a:gd name="connsiteY4" fmla="*/ 1885352 h 1917502"/>
                  <a:gd name="connsiteX0" fmla="*/ 184870 w 369739"/>
                  <a:gd name="connsiteY0" fmla="*/ 1884029 h 1916179"/>
                  <a:gd name="connsiteX1" fmla="*/ 0 w 369739"/>
                  <a:gd name="connsiteY1" fmla="*/ 1916179 h 1916179"/>
                  <a:gd name="connsiteX2" fmla="*/ 32151 w 369739"/>
                  <a:gd name="connsiteY2" fmla="*/ 228303 h 1916179"/>
                  <a:gd name="connsiteX3" fmla="*/ 369739 w 369739"/>
                  <a:gd name="connsiteY3" fmla="*/ 3253 h 1916179"/>
                  <a:gd name="connsiteX4" fmla="*/ 184870 w 369739"/>
                  <a:gd name="connsiteY4" fmla="*/ 1884029 h 1916179"/>
                  <a:gd name="connsiteX0" fmla="*/ 184870 w 369739"/>
                  <a:gd name="connsiteY0" fmla="*/ 1883950 h 1916100"/>
                  <a:gd name="connsiteX1" fmla="*/ 0 w 369739"/>
                  <a:gd name="connsiteY1" fmla="*/ 1916100 h 1916100"/>
                  <a:gd name="connsiteX2" fmla="*/ 64303 w 369739"/>
                  <a:gd name="connsiteY2" fmla="*/ 236261 h 1916100"/>
                  <a:gd name="connsiteX3" fmla="*/ 369739 w 369739"/>
                  <a:gd name="connsiteY3" fmla="*/ 3174 h 1916100"/>
                  <a:gd name="connsiteX4" fmla="*/ 184870 w 369739"/>
                  <a:gd name="connsiteY4" fmla="*/ 1883950 h 1916100"/>
                  <a:gd name="connsiteX0" fmla="*/ 184870 w 369739"/>
                  <a:gd name="connsiteY0" fmla="*/ 1881903 h 1914053"/>
                  <a:gd name="connsiteX1" fmla="*/ 0 w 369739"/>
                  <a:gd name="connsiteY1" fmla="*/ 1914053 h 1914053"/>
                  <a:gd name="connsiteX2" fmla="*/ 64303 w 369739"/>
                  <a:gd name="connsiteY2" fmla="*/ 234214 h 1914053"/>
                  <a:gd name="connsiteX3" fmla="*/ 369739 w 369739"/>
                  <a:gd name="connsiteY3" fmla="*/ 1127 h 1914053"/>
                  <a:gd name="connsiteX4" fmla="*/ 184870 w 369739"/>
                  <a:gd name="connsiteY4" fmla="*/ 1881903 h 1914053"/>
                  <a:gd name="connsiteX0" fmla="*/ 184870 w 369739"/>
                  <a:gd name="connsiteY0" fmla="*/ 1881903 h 1914053"/>
                  <a:gd name="connsiteX1" fmla="*/ 0 w 369739"/>
                  <a:gd name="connsiteY1" fmla="*/ 1914053 h 1914053"/>
                  <a:gd name="connsiteX2" fmla="*/ 24114 w 369739"/>
                  <a:gd name="connsiteY2" fmla="*/ 266363 h 1914053"/>
                  <a:gd name="connsiteX3" fmla="*/ 64303 w 369739"/>
                  <a:gd name="connsiteY3" fmla="*/ 234214 h 1914053"/>
                  <a:gd name="connsiteX4" fmla="*/ 369739 w 369739"/>
                  <a:gd name="connsiteY4" fmla="*/ 1127 h 1914053"/>
                  <a:gd name="connsiteX5" fmla="*/ 184870 w 369739"/>
                  <a:gd name="connsiteY5" fmla="*/ 1881903 h 1914053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77370"/>
                  <a:gd name="connsiteY0" fmla="*/ 1880776 h 1912926"/>
                  <a:gd name="connsiteX1" fmla="*/ 0 w 377370"/>
                  <a:gd name="connsiteY1" fmla="*/ 1912926 h 1912926"/>
                  <a:gd name="connsiteX2" fmla="*/ 24114 w 377370"/>
                  <a:gd name="connsiteY2" fmla="*/ 265236 h 1912926"/>
                  <a:gd name="connsiteX3" fmla="*/ 369739 w 377370"/>
                  <a:gd name="connsiteY3" fmla="*/ 0 h 1912926"/>
                  <a:gd name="connsiteX4" fmla="*/ 257210 w 377370"/>
                  <a:gd name="connsiteY4" fmla="*/ 393837 h 1912926"/>
                  <a:gd name="connsiteX5" fmla="*/ 184870 w 377370"/>
                  <a:gd name="connsiteY5" fmla="*/ 1880776 h 1912926"/>
                  <a:gd name="connsiteX0" fmla="*/ 184870 w 377370"/>
                  <a:gd name="connsiteY0" fmla="*/ 1880776 h 1912926"/>
                  <a:gd name="connsiteX1" fmla="*/ 0 w 377370"/>
                  <a:gd name="connsiteY1" fmla="*/ 1912926 h 1912926"/>
                  <a:gd name="connsiteX2" fmla="*/ 24114 w 377370"/>
                  <a:gd name="connsiteY2" fmla="*/ 265236 h 1912926"/>
                  <a:gd name="connsiteX3" fmla="*/ 369739 w 377370"/>
                  <a:gd name="connsiteY3" fmla="*/ 0 h 1912926"/>
                  <a:gd name="connsiteX4" fmla="*/ 257210 w 377370"/>
                  <a:gd name="connsiteY4" fmla="*/ 393837 h 1912926"/>
                  <a:gd name="connsiteX5" fmla="*/ 184870 w 377370"/>
                  <a:gd name="connsiteY5" fmla="*/ 1880776 h 1912926"/>
                  <a:gd name="connsiteX0" fmla="*/ 184870 w 375512"/>
                  <a:gd name="connsiteY0" fmla="*/ 1880776 h 1912926"/>
                  <a:gd name="connsiteX1" fmla="*/ 0 w 375512"/>
                  <a:gd name="connsiteY1" fmla="*/ 1912926 h 1912926"/>
                  <a:gd name="connsiteX2" fmla="*/ 24114 w 375512"/>
                  <a:gd name="connsiteY2" fmla="*/ 265236 h 1912926"/>
                  <a:gd name="connsiteX3" fmla="*/ 369739 w 375512"/>
                  <a:gd name="connsiteY3" fmla="*/ 0 h 1912926"/>
                  <a:gd name="connsiteX4" fmla="*/ 208983 w 375512"/>
                  <a:gd name="connsiteY4" fmla="*/ 385799 h 1912926"/>
                  <a:gd name="connsiteX5" fmla="*/ 184870 w 375512"/>
                  <a:gd name="connsiteY5" fmla="*/ 1880776 h 1912926"/>
                  <a:gd name="connsiteX0" fmla="*/ 184870 w 375512"/>
                  <a:gd name="connsiteY0" fmla="*/ 1883803 h 1915953"/>
                  <a:gd name="connsiteX1" fmla="*/ 0 w 375512"/>
                  <a:gd name="connsiteY1" fmla="*/ 1915953 h 1915953"/>
                  <a:gd name="connsiteX2" fmla="*/ 24114 w 375512"/>
                  <a:gd name="connsiteY2" fmla="*/ 268263 h 1915953"/>
                  <a:gd name="connsiteX3" fmla="*/ 369739 w 375512"/>
                  <a:gd name="connsiteY3" fmla="*/ 3027 h 1915953"/>
                  <a:gd name="connsiteX4" fmla="*/ 208983 w 375512"/>
                  <a:gd name="connsiteY4" fmla="*/ 388826 h 1915953"/>
                  <a:gd name="connsiteX5" fmla="*/ 184870 w 375512"/>
                  <a:gd name="connsiteY5" fmla="*/ 1883803 h 1915953"/>
                  <a:gd name="connsiteX0" fmla="*/ 189767 w 380409"/>
                  <a:gd name="connsiteY0" fmla="*/ 1882882 h 1915032"/>
                  <a:gd name="connsiteX1" fmla="*/ 4897 w 380409"/>
                  <a:gd name="connsiteY1" fmla="*/ 1915032 h 1915032"/>
                  <a:gd name="connsiteX2" fmla="*/ 5482 w 380409"/>
                  <a:gd name="connsiteY2" fmla="*/ 379867 h 1915032"/>
                  <a:gd name="connsiteX3" fmla="*/ 374636 w 380409"/>
                  <a:gd name="connsiteY3" fmla="*/ 2106 h 1915032"/>
                  <a:gd name="connsiteX4" fmla="*/ 213880 w 380409"/>
                  <a:gd name="connsiteY4" fmla="*/ 387905 h 1915032"/>
                  <a:gd name="connsiteX5" fmla="*/ 189767 w 380409"/>
                  <a:gd name="connsiteY5" fmla="*/ 1882882 h 1915032"/>
                  <a:gd name="connsiteX0" fmla="*/ 189767 w 213881"/>
                  <a:gd name="connsiteY0" fmla="*/ 1688455 h 1720605"/>
                  <a:gd name="connsiteX1" fmla="*/ 4897 w 213881"/>
                  <a:gd name="connsiteY1" fmla="*/ 1720605 h 1720605"/>
                  <a:gd name="connsiteX2" fmla="*/ 5482 w 213881"/>
                  <a:gd name="connsiteY2" fmla="*/ 185440 h 1720605"/>
                  <a:gd name="connsiteX3" fmla="*/ 213880 w 213881"/>
                  <a:gd name="connsiteY3" fmla="*/ 193478 h 1720605"/>
                  <a:gd name="connsiteX4" fmla="*/ 189767 w 213881"/>
                  <a:gd name="connsiteY4" fmla="*/ 1688455 h 1720605"/>
                  <a:gd name="connsiteX0" fmla="*/ 189767 w 213880"/>
                  <a:gd name="connsiteY0" fmla="*/ 1503015 h 1535165"/>
                  <a:gd name="connsiteX1" fmla="*/ 4897 w 213880"/>
                  <a:gd name="connsiteY1" fmla="*/ 1535165 h 1535165"/>
                  <a:gd name="connsiteX2" fmla="*/ 5482 w 213880"/>
                  <a:gd name="connsiteY2" fmla="*/ 0 h 1535165"/>
                  <a:gd name="connsiteX3" fmla="*/ 213880 w 213880"/>
                  <a:gd name="connsiteY3" fmla="*/ 8038 h 1535165"/>
                  <a:gd name="connsiteX4" fmla="*/ 189767 w 213880"/>
                  <a:gd name="connsiteY4" fmla="*/ 1503015 h 1535165"/>
                  <a:gd name="connsiteX0" fmla="*/ 189767 w 213880"/>
                  <a:gd name="connsiteY0" fmla="*/ 1527127 h 1559277"/>
                  <a:gd name="connsiteX1" fmla="*/ 4897 w 213880"/>
                  <a:gd name="connsiteY1" fmla="*/ 1559277 h 1559277"/>
                  <a:gd name="connsiteX2" fmla="*/ 5482 w 213880"/>
                  <a:gd name="connsiteY2" fmla="*/ 24112 h 1559277"/>
                  <a:gd name="connsiteX3" fmla="*/ 213880 w 213880"/>
                  <a:gd name="connsiteY3" fmla="*/ 0 h 1559277"/>
                  <a:gd name="connsiteX4" fmla="*/ 189767 w 213880"/>
                  <a:gd name="connsiteY4" fmla="*/ 1527127 h 1559277"/>
                  <a:gd name="connsiteX0" fmla="*/ 189767 w 213880"/>
                  <a:gd name="connsiteY0" fmla="*/ 1528640 h 1560790"/>
                  <a:gd name="connsiteX1" fmla="*/ 4897 w 213880"/>
                  <a:gd name="connsiteY1" fmla="*/ 1560790 h 1560790"/>
                  <a:gd name="connsiteX2" fmla="*/ 5482 w 213880"/>
                  <a:gd name="connsiteY2" fmla="*/ 25625 h 1560790"/>
                  <a:gd name="connsiteX3" fmla="*/ 29089 w 213880"/>
                  <a:gd name="connsiteY3" fmla="*/ 0 h 1560790"/>
                  <a:gd name="connsiteX4" fmla="*/ 213880 w 213880"/>
                  <a:gd name="connsiteY4" fmla="*/ 1513 h 1560790"/>
                  <a:gd name="connsiteX5" fmla="*/ 189767 w 213880"/>
                  <a:gd name="connsiteY5" fmla="*/ 1528640 h 156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80" h="1560790">
                    <a:moveTo>
                      <a:pt x="189767" y="1528640"/>
                    </a:moveTo>
                    <a:lnTo>
                      <a:pt x="4897" y="1560790"/>
                    </a:lnTo>
                    <a:cubicBezTo>
                      <a:pt x="23652" y="1008881"/>
                      <a:pt x="-13273" y="577534"/>
                      <a:pt x="5482" y="25625"/>
                    </a:cubicBezTo>
                    <a:cubicBezTo>
                      <a:pt x="17273" y="22442"/>
                      <a:pt x="17298" y="3183"/>
                      <a:pt x="29089" y="0"/>
                    </a:cubicBezTo>
                    <a:lnTo>
                      <a:pt x="213880" y="1513"/>
                    </a:lnTo>
                    <a:cubicBezTo>
                      <a:pt x="183068" y="314976"/>
                      <a:pt x="232635" y="1275459"/>
                      <a:pt x="189767" y="15286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17640"/>
                  </a:gs>
                  <a:gs pos="100000">
                    <a:srgbClr val="FFFFFF"/>
                  </a:gs>
                  <a:gs pos="50000">
                    <a:srgbClr val="B17640"/>
                  </a:gs>
                </a:gsLst>
                <a:path path="circle">
                  <a:fillToRect r="100000" b="100000"/>
                </a:path>
                <a:tileRect l="-100000" t="-100000"/>
              </a:gradFill>
              <a:ln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lt1"/>
                  </a:solidFill>
                </a:endParaRPr>
              </a:p>
            </p:txBody>
          </p:sp>
          <p:sp>
            <p:nvSpPr>
              <p:cNvPr id="65" name="Forma libre 64"/>
              <p:cNvSpPr/>
              <p:nvPr/>
            </p:nvSpPr>
            <p:spPr>
              <a:xfrm>
                <a:off x="7338427" y="-134101"/>
                <a:ext cx="123009" cy="1081377"/>
              </a:xfrm>
              <a:custGeom>
                <a:avLst/>
                <a:gdLst>
                  <a:gd name="connsiteX0" fmla="*/ 184870 w 377777"/>
                  <a:gd name="connsiteY0" fmla="*/ 1832551 h 1864701"/>
                  <a:gd name="connsiteX1" fmla="*/ 0 w 377777"/>
                  <a:gd name="connsiteY1" fmla="*/ 1864701 h 1864701"/>
                  <a:gd name="connsiteX2" fmla="*/ 32151 w 377777"/>
                  <a:gd name="connsiteY2" fmla="*/ 176825 h 1864701"/>
                  <a:gd name="connsiteX3" fmla="*/ 377777 w 377777"/>
                  <a:gd name="connsiteY3" fmla="*/ 0 h 1864701"/>
                  <a:gd name="connsiteX4" fmla="*/ 184870 w 377777"/>
                  <a:gd name="connsiteY4" fmla="*/ 1832551 h 1864701"/>
                  <a:gd name="connsiteX0" fmla="*/ 184870 w 377777"/>
                  <a:gd name="connsiteY0" fmla="*/ 1838321 h 1870471"/>
                  <a:gd name="connsiteX1" fmla="*/ 0 w 377777"/>
                  <a:gd name="connsiteY1" fmla="*/ 1870471 h 1870471"/>
                  <a:gd name="connsiteX2" fmla="*/ 32151 w 377777"/>
                  <a:gd name="connsiteY2" fmla="*/ 182595 h 1870471"/>
                  <a:gd name="connsiteX3" fmla="*/ 377777 w 377777"/>
                  <a:gd name="connsiteY3" fmla="*/ 5770 h 1870471"/>
                  <a:gd name="connsiteX4" fmla="*/ 184870 w 377777"/>
                  <a:gd name="connsiteY4" fmla="*/ 1838321 h 1870471"/>
                  <a:gd name="connsiteX0" fmla="*/ 184870 w 377777"/>
                  <a:gd name="connsiteY0" fmla="*/ 1838321 h 1870471"/>
                  <a:gd name="connsiteX1" fmla="*/ 0 w 377777"/>
                  <a:gd name="connsiteY1" fmla="*/ 1870471 h 1870471"/>
                  <a:gd name="connsiteX2" fmla="*/ 32151 w 377777"/>
                  <a:gd name="connsiteY2" fmla="*/ 182595 h 1870471"/>
                  <a:gd name="connsiteX3" fmla="*/ 377777 w 377777"/>
                  <a:gd name="connsiteY3" fmla="*/ 5770 h 1870471"/>
                  <a:gd name="connsiteX4" fmla="*/ 184870 w 377777"/>
                  <a:gd name="connsiteY4" fmla="*/ 1838321 h 1870471"/>
                  <a:gd name="connsiteX0" fmla="*/ 184870 w 369739"/>
                  <a:gd name="connsiteY0" fmla="*/ 1885352 h 1917502"/>
                  <a:gd name="connsiteX1" fmla="*/ 0 w 369739"/>
                  <a:gd name="connsiteY1" fmla="*/ 1917502 h 1917502"/>
                  <a:gd name="connsiteX2" fmla="*/ 32151 w 369739"/>
                  <a:gd name="connsiteY2" fmla="*/ 229626 h 1917502"/>
                  <a:gd name="connsiteX3" fmla="*/ 369739 w 369739"/>
                  <a:gd name="connsiteY3" fmla="*/ 4576 h 1917502"/>
                  <a:gd name="connsiteX4" fmla="*/ 184870 w 369739"/>
                  <a:gd name="connsiteY4" fmla="*/ 1885352 h 1917502"/>
                  <a:gd name="connsiteX0" fmla="*/ 184870 w 369739"/>
                  <a:gd name="connsiteY0" fmla="*/ 1885352 h 1917502"/>
                  <a:gd name="connsiteX1" fmla="*/ 0 w 369739"/>
                  <a:gd name="connsiteY1" fmla="*/ 1917502 h 1917502"/>
                  <a:gd name="connsiteX2" fmla="*/ 32151 w 369739"/>
                  <a:gd name="connsiteY2" fmla="*/ 229626 h 1917502"/>
                  <a:gd name="connsiteX3" fmla="*/ 369739 w 369739"/>
                  <a:gd name="connsiteY3" fmla="*/ 4576 h 1917502"/>
                  <a:gd name="connsiteX4" fmla="*/ 184870 w 369739"/>
                  <a:gd name="connsiteY4" fmla="*/ 1885352 h 1917502"/>
                  <a:gd name="connsiteX0" fmla="*/ 184870 w 369739"/>
                  <a:gd name="connsiteY0" fmla="*/ 1884029 h 1916179"/>
                  <a:gd name="connsiteX1" fmla="*/ 0 w 369739"/>
                  <a:gd name="connsiteY1" fmla="*/ 1916179 h 1916179"/>
                  <a:gd name="connsiteX2" fmla="*/ 32151 w 369739"/>
                  <a:gd name="connsiteY2" fmla="*/ 228303 h 1916179"/>
                  <a:gd name="connsiteX3" fmla="*/ 369739 w 369739"/>
                  <a:gd name="connsiteY3" fmla="*/ 3253 h 1916179"/>
                  <a:gd name="connsiteX4" fmla="*/ 184870 w 369739"/>
                  <a:gd name="connsiteY4" fmla="*/ 1884029 h 1916179"/>
                  <a:gd name="connsiteX0" fmla="*/ 184870 w 369739"/>
                  <a:gd name="connsiteY0" fmla="*/ 1883950 h 1916100"/>
                  <a:gd name="connsiteX1" fmla="*/ 0 w 369739"/>
                  <a:gd name="connsiteY1" fmla="*/ 1916100 h 1916100"/>
                  <a:gd name="connsiteX2" fmla="*/ 64303 w 369739"/>
                  <a:gd name="connsiteY2" fmla="*/ 236261 h 1916100"/>
                  <a:gd name="connsiteX3" fmla="*/ 369739 w 369739"/>
                  <a:gd name="connsiteY3" fmla="*/ 3174 h 1916100"/>
                  <a:gd name="connsiteX4" fmla="*/ 184870 w 369739"/>
                  <a:gd name="connsiteY4" fmla="*/ 1883950 h 1916100"/>
                  <a:gd name="connsiteX0" fmla="*/ 184870 w 369739"/>
                  <a:gd name="connsiteY0" fmla="*/ 1881903 h 1914053"/>
                  <a:gd name="connsiteX1" fmla="*/ 0 w 369739"/>
                  <a:gd name="connsiteY1" fmla="*/ 1914053 h 1914053"/>
                  <a:gd name="connsiteX2" fmla="*/ 64303 w 369739"/>
                  <a:gd name="connsiteY2" fmla="*/ 234214 h 1914053"/>
                  <a:gd name="connsiteX3" fmla="*/ 369739 w 369739"/>
                  <a:gd name="connsiteY3" fmla="*/ 1127 h 1914053"/>
                  <a:gd name="connsiteX4" fmla="*/ 184870 w 369739"/>
                  <a:gd name="connsiteY4" fmla="*/ 1881903 h 1914053"/>
                  <a:gd name="connsiteX0" fmla="*/ 184870 w 369739"/>
                  <a:gd name="connsiteY0" fmla="*/ 1881903 h 1914053"/>
                  <a:gd name="connsiteX1" fmla="*/ 0 w 369739"/>
                  <a:gd name="connsiteY1" fmla="*/ 1914053 h 1914053"/>
                  <a:gd name="connsiteX2" fmla="*/ 24114 w 369739"/>
                  <a:gd name="connsiteY2" fmla="*/ 266363 h 1914053"/>
                  <a:gd name="connsiteX3" fmla="*/ 64303 w 369739"/>
                  <a:gd name="connsiteY3" fmla="*/ 234214 h 1914053"/>
                  <a:gd name="connsiteX4" fmla="*/ 369739 w 369739"/>
                  <a:gd name="connsiteY4" fmla="*/ 1127 h 1914053"/>
                  <a:gd name="connsiteX5" fmla="*/ 184870 w 369739"/>
                  <a:gd name="connsiteY5" fmla="*/ 1881903 h 1914053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69739"/>
                  <a:gd name="connsiteY0" fmla="*/ 1880776 h 1912926"/>
                  <a:gd name="connsiteX1" fmla="*/ 0 w 369739"/>
                  <a:gd name="connsiteY1" fmla="*/ 1912926 h 1912926"/>
                  <a:gd name="connsiteX2" fmla="*/ 24114 w 369739"/>
                  <a:gd name="connsiteY2" fmla="*/ 265236 h 1912926"/>
                  <a:gd name="connsiteX3" fmla="*/ 369739 w 369739"/>
                  <a:gd name="connsiteY3" fmla="*/ 0 h 1912926"/>
                  <a:gd name="connsiteX4" fmla="*/ 184870 w 369739"/>
                  <a:gd name="connsiteY4" fmla="*/ 1880776 h 1912926"/>
                  <a:gd name="connsiteX0" fmla="*/ 184870 w 377370"/>
                  <a:gd name="connsiteY0" fmla="*/ 1880776 h 1912926"/>
                  <a:gd name="connsiteX1" fmla="*/ 0 w 377370"/>
                  <a:gd name="connsiteY1" fmla="*/ 1912926 h 1912926"/>
                  <a:gd name="connsiteX2" fmla="*/ 24114 w 377370"/>
                  <a:gd name="connsiteY2" fmla="*/ 265236 h 1912926"/>
                  <a:gd name="connsiteX3" fmla="*/ 369739 w 377370"/>
                  <a:gd name="connsiteY3" fmla="*/ 0 h 1912926"/>
                  <a:gd name="connsiteX4" fmla="*/ 257210 w 377370"/>
                  <a:gd name="connsiteY4" fmla="*/ 393837 h 1912926"/>
                  <a:gd name="connsiteX5" fmla="*/ 184870 w 377370"/>
                  <a:gd name="connsiteY5" fmla="*/ 1880776 h 1912926"/>
                  <a:gd name="connsiteX0" fmla="*/ 184870 w 377370"/>
                  <a:gd name="connsiteY0" fmla="*/ 1880776 h 1912926"/>
                  <a:gd name="connsiteX1" fmla="*/ 0 w 377370"/>
                  <a:gd name="connsiteY1" fmla="*/ 1912926 h 1912926"/>
                  <a:gd name="connsiteX2" fmla="*/ 24114 w 377370"/>
                  <a:gd name="connsiteY2" fmla="*/ 265236 h 1912926"/>
                  <a:gd name="connsiteX3" fmla="*/ 369739 w 377370"/>
                  <a:gd name="connsiteY3" fmla="*/ 0 h 1912926"/>
                  <a:gd name="connsiteX4" fmla="*/ 257210 w 377370"/>
                  <a:gd name="connsiteY4" fmla="*/ 393837 h 1912926"/>
                  <a:gd name="connsiteX5" fmla="*/ 184870 w 377370"/>
                  <a:gd name="connsiteY5" fmla="*/ 1880776 h 1912926"/>
                  <a:gd name="connsiteX0" fmla="*/ 184870 w 375512"/>
                  <a:gd name="connsiteY0" fmla="*/ 1880776 h 1912926"/>
                  <a:gd name="connsiteX1" fmla="*/ 0 w 375512"/>
                  <a:gd name="connsiteY1" fmla="*/ 1912926 h 1912926"/>
                  <a:gd name="connsiteX2" fmla="*/ 24114 w 375512"/>
                  <a:gd name="connsiteY2" fmla="*/ 265236 h 1912926"/>
                  <a:gd name="connsiteX3" fmla="*/ 369739 w 375512"/>
                  <a:gd name="connsiteY3" fmla="*/ 0 h 1912926"/>
                  <a:gd name="connsiteX4" fmla="*/ 208983 w 375512"/>
                  <a:gd name="connsiteY4" fmla="*/ 385799 h 1912926"/>
                  <a:gd name="connsiteX5" fmla="*/ 184870 w 375512"/>
                  <a:gd name="connsiteY5" fmla="*/ 1880776 h 1912926"/>
                  <a:gd name="connsiteX0" fmla="*/ 184870 w 375512"/>
                  <a:gd name="connsiteY0" fmla="*/ 1883803 h 1915953"/>
                  <a:gd name="connsiteX1" fmla="*/ 0 w 375512"/>
                  <a:gd name="connsiteY1" fmla="*/ 1915953 h 1915953"/>
                  <a:gd name="connsiteX2" fmla="*/ 24114 w 375512"/>
                  <a:gd name="connsiteY2" fmla="*/ 268263 h 1915953"/>
                  <a:gd name="connsiteX3" fmla="*/ 369739 w 375512"/>
                  <a:gd name="connsiteY3" fmla="*/ 3027 h 1915953"/>
                  <a:gd name="connsiteX4" fmla="*/ 208983 w 375512"/>
                  <a:gd name="connsiteY4" fmla="*/ 388826 h 1915953"/>
                  <a:gd name="connsiteX5" fmla="*/ 184870 w 375512"/>
                  <a:gd name="connsiteY5" fmla="*/ 1883803 h 1915953"/>
                  <a:gd name="connsiteX0" fmla="*/ 189767 w 380409"/>
                  <a:gd name="connsiteY0" fmla="*/ 1882882 h 1915032"/>
                  <a:gd name="connsiteX1" fmla="*/ 4897 w 380409"/>
                  <a:gd name="connsiteY1" fmla="*/ 1915032 h 1915032"/>
                  <a:gd name="connsiteX2" fmla="*/ 5482 w 380409"/>
                  <a:gd name="connsiteY2" fmla="*/ 379867 h 1915032"/>
                  <a:gd name="connsiteX3" fmla="*/ 374636 w 380409"/>
                  <a:gd name="connsiteY3" fmla="*/ 2106 h 1915032"/>
                  <a:gd name="connsiteX4" fmla="*/ 213880 w 380409"/>
                  <a:gd name="connsiteY4" fmla="*/ 387905 h 1915032"/>
                  <a:gd name="connsiteX5" fmla="*/ 189767 w 380409"/>
                  <a:gd name="connsiteY5" fmla="*/ 1882882 h 1915032"/>
                  <a:gd name="connsiteX0" fmla="*/ 189767 w 213881"/>
                  <a:gd name="connsiteY0" fmla="*/ 1688455 h 1720605"/>
                  <a:gd name="connsiteX1" fmla="*/ 4897 w 213881"/>
                  <a:gd name="connsiteY1" fmla="*/ 1720605 h 1720605"/>
                  <a:gd name="connsiteX2" fmla="*/ 5482 w 213881"/>
                  <a:gd name="connsiteY2" fmla="*/ 185440 h 1720605"/>
                  <a:gd name="connsiteX3" fmla="*/ 213880 w 213881"/>
                  <a:gd name="connsiteY3" fmla="*/ 193478 h 1720605"/>
                  <a:gd name="connsiteX4" fmla="*/ 189767 w 213881"/>
                  <a:gd name="connsiteY4" fmla="*/ 1688455 h 1720605"/>
                  <a:gd name="connsiteX0" fmla="*/ 189767 w 213880"/>
                  <a:gd name="connsiteY0" fmla="*/ 1503015 h 1535165"/>
                  <a:gd name="connsiteX1" fmla="*/ 4897 w 213880"/>
                  <a:gd name="connsiteY1" fmla="*/ 1535165 h 1535165"/>
                  <a:gd name="connsiteX2" fmla="*/ 5482 w 213880"/>
                  <a:gd name="connsiteY2" fmla="*/ 0 h 1535165"/>
                  <a:gd name="connsiteX3" fmla="*/ 213880 w 213880"/>
                  <a:gd name="connsiteY3" fmla="*/ 8038 h 1535165"/>
                  <a:gd name="connsiteX4" fmla="*/ 189767 w 213880"/>
                  <a:gd name="connsiteY4" fmla="*/ 1503015 h 1535165"/>
                  <a:gd name="connsiteX0" fmla="*/ 189767 w 213880"/>
                  <a:gd name="connsiteY0" fmla="*/ 1527127 h 1559277"/>
                  <a:gd name="connsiteX1" fmla="*/ 4897 w 213880"/>
                  <a:gd name="connsiteY1" fmla="*/ 1559277 h 1559277"/>
                  <a:gd name="connsiteX2" fmla="*/ 5482 w 213880"/>
                  <a:gd name="connsiteY2" fmla="*/ 24112 h 1559277"/>
                  <a:gd name="connsiteX3" fmla="*/ 213880 w 213880"/>
                  <a:gd name="connsiteY3" fmla="*/ 0 h 1559277"/>
                  <a:gd name="connsiteX4" fmla="*/ 189767 w 213880"/>
                  <a:gd name="connsiteY4" fmla="*/ 1527127 h 1559277"/>
                  <a:gd name="connsiteX0" fmla="*/ 189767 w 213880"/>
                  <a:gd name="connsiteY0" fmla="*/ 1528640 h 1560790"/>
                  <a:gd name="connsiteX1" fmla="*/ 4897 w 213880"/>
                  <a:gd name="connsiteY1" fmla="*/ 1560790 h 1560790"/>
                  <a:gd name="connsiteX2" fmla="*/ 5482 w 213880"/>
                  <a:gd name="connsiteY2" fmla="*/ 25625 h 1560790"/>
                  <a:gd name="connsiteX3" fmla="*/ 29089 w 213880"/>
                  <a:gd name="connsiteY3" fmla="*/ 0 h 1560790"/>
                  <a:gd name="connsiteX4" fmla="*/ 213880 w 213880"/>
                  <a:gd name="connsiteY4" fmla="*/ 1513 h 1560790"/>
                  <a:gd name="connsiteX5" fmla="*/ 189767 w 213880"/>
                  <a:gd name="connsiteY5" fmla="*/ 1528640 h 1560790"/>
                  <a:gd name="connsiteX0" fmla="*/ 208902 w 233015"/>
                  <a:gd name="connsiteY0" fmla="*/ 1528640 h 1560790"/>
                  <a:gd name="connsiteX1" fmla="*/ 24032 w 233015"/>
                  <a:gd name="connsiteY1" fmla="*/ 1560790 h 1560790"/>
                  <a:gd name="connsiteX2" fmla="*/ 2345 w 233015"/>
                  <a:gd name="connsiteY2" fmla="*/ 411106 h 1560790"/>
                  <a:gd name="connsiteX3" fmla="*/ 24617 w 233015"/>
                  <a:gd name="connsiteY3" fmla="*/ 25625 h 1560790"/>
                  <a:gd name="connsiteX4" fmla="*/ 48224 w 233015"/>
                  <a:gd name="connsiteY4" fmla="*/ 0 h 1560790"/>
                  <a:gd name="connsiteX5" fmla="*/ 233015 w 233015"/>
                  <a:gd name="connsiteY5" fmla="*/ 1513 h 1560790"/>
                  <a:gd name="connsiteX6" fmla="*/ 208902 w 233015"/>
                  <a:gd name="connsiteY6" fmla="*/ 1528640 h 1560790"/>
                  <a:gd name="connsiteX0" fmla="*/ 208902 w 242298"/>
                  <a:gd name="connsiteY0" fmla="*/ 1528640 h 1560790"/>
                  <a:gd name="connsiteX1" fmla="*/ 24032 w 242298"/>
                  <a:gd name="connsiteY1" fmla="*/ 1560790 h 1560790"/>
                  <a:gd name="connsiteX2" fmla="*/ 2345 w 242298"/>
                  <a:gd name="connsiteY2" fmla="*/ 411106 h 1560790"/>
                  <a:gd name="connsiteX3" fmla="*/ 24617 w 242298"/>
                  <a:gd name="connsiteY3" fmla="*/ 25625 h 1560790"/>
                  <a:gd name="connsiteX4" fmla="*/ 48224 w 242298"/>
                  <a:gd name="connsiteY4" fmla="*/ 0 h 1560790"/>
                  <a:gd name="connsiteX5" fmla="*/ 233015 w 242298"/>
                  <a:gd name="connsiteY5" fmla="*/ 1513 h 1560790"/>
                  <a:gd name="connsiteX6" fmla="*/ 214110 w 242298"/>
                  <a:gd name="connsiteY6" fmla="*/ 419144 h 1560790"/>
                  <a:gd name="connsiteX7" fmla="*/ 208902 w 242298"/>
                  <a:gd name="connsiteY7" fmla="*/ 1528640 h 1560790"/>
                  <a:gd name="connsiteX0" fmla="*/ 208902 w 223463"/>
                  <a:gd name="connsiteY0" fmla="*/ 1528640 h 1560790"/>
                  <a:gd name="connsiteX1" fmla="*/ 24032 w 223463"/>
                  <a:gd name="connsiteY1" fmla="*/ 1560790 h 1560790"/>
                  <a:gd name="connsiteX2" fmla="*/ 2345 w 223463"/>
                  <a:gd name="connsiteY2" fmla="*/ 411106 h 1560790"/>
                  <a:gd name="connsiteX3" fmla="*/ 24617 w 223463"/>
                  <a:gd name="connsiteY3" fmla="*/ 25625 h 1560790"/>
                  <a:gd name="connsiteX4" fmla="*/ 48224 w 223463"/>
                  <a:gd name="connsiteY4" fmla="*/ 0 h 1560790"/>
                  <a:gd name="connsiteX5" fmla="*/ 214110 w 223463"/>
                  <a:gd name="connsiteY5" fmla="*/ 419144 h 1560790"/>
                  <a:gd name="connsiteX6" fmla="*/ 208902 w 223463"/>
                  <a:gd name="connsiteY6" fmla="*/ 1528640 h 1560790"/>
                  <a:gd name="connsiteX0" fmla="*/ 208902 w 223463"/>
                  <a:gd name="connsiteY0" fmla="*/ 1503015 h 1535165"/>
                  <a:gd name="connsiteX1" fmla="*/ 24032 w 223463"/>
                  <a:gd name="connsiteY1" fmla="*/ 1535165 h 1535165"/>
                  <a:gd name="connsiteX2" fmla="*/ 2345 w 223463"/>
                  <a:gd name="connsiteY2" fmla="*/ 385481 h 1535165"/>
                  <a:gd name="connsiteX3" fmla="*/ 24617 w 223463"/>
                  <a:gd name="connsiteY3" fmla="*/ 0 h 1535165"/>
                  <a:gd name="connsiteX4" fmla="*/ 214110 w 223463"/>
                  <a:gd name="connsiteY4" fmla="*/ 393519 h 1535165"/>
                  <a:gd name="connsiteX5" fmla="*/ 208902 w 223463"/>
                  <a:gd name="connsiteY5" fmla="*/ 1503015 h 1535165"/>
                  <a:gd name="connsiteX0" fmla="*/ 222729 w 237290"/>
                  <a:gd name="connsiteY0" fmla="*/ 1254815 h 1286965"/>
                  <a:gd name="connsiteX1" fmla="*/ 37859 w 237290"/>
                  <a:gd name="connsiteY1" fmla="*/ 1286965 h 1286965"/>
                  <a:gd name="connsiteX2" fmla="*/ 16172 w 237290"/>
                  <a:gd name="connsiteY2" fmla="*/ 137281 h 1286965"/>
                  <a:gd name="connsiteX3" fmla="*/ 227937 w 237290"/>
                  <a:gd name="connsiteY3" fmla="*/ 145319 h 1286965"/>
                  <a:gd name="connsiteX4" fmla="*/ 222729 w 237290"/>
                  <a:gd name="connsiteY4" fmla="*/ 1254815 h 1286965"/>
                  <a:gd name="connsiteX0" fmla="*/ 222730 w 237291"/>
                  <a:gd name="connsiteY0" fmla="*/ 1117534 h 1149684"/>
                  <a:gd name="connsiteX1" fmla="*/ 37860 w 237291"/>
                  <a:gd name="connsiteY1" fmla="*/ 1149684 h 1149684"/>
                  <a:gd name="connsiteX2" fmla="*/ 16173 w 237291"/>
                  <a:gd name="connsiteY2" fmla="*/ 0 h 1149684"/>
                  <a:gd name="connsiteX3" fmla="*/ 227938 w 237291"/>
                  <a:gd name="connsiteY3" fmla="*/ 8038 h 1149684"/>
                  <a:gd name="connsiteX4" fmla="*/ 222730 w 237291"/>
                  <a:gd name="connsiteY4" fmla="*/ 1117534 h 1149684"/>
                  <a:gd name="connsiteX0" fmla="*/ 206556 w 221117"/>
                  <a:gd name="connsiteY0" fmla="*/ 1117534 h 1149684"/>
                  <a:gd name="connsiteX1" fmla="*/ 21686 w 221117"/>
                  <a:gd name="connsiteY1" fmla="*/ 1149684 h 1149684"/>
                  <a:gd name="connsiteX2" fmla="*/ -1 w 221117"/>
                  <a:gd name="connsiteY2" fmla="*/ 0 h 1149684"/>
                  <a:gd name="connsiteX3" fmla="*/ 211764 w 221117"/>
                  <a:gd name="connsiteY3" fmla="*/ 8038 h 1149684"/>
                  <a:gd name="connsiteX4" fmla="*/ 206556 w 221117"/>
                  <a:gd name="connsiteY4" fmla="*/ 1117534 h 1149684"/>
                  <a:gd name="connsiteX0" fmla="*/ 184870 w 199431"/>
                  <a:gd name="connsiteY0" fmla="*/ 1109497 h 1141647"/>
                  <a:gd name="connsiteX1" fmla="*/ 0 w 199431"/>
                  <a:gd name="connsiteY1" fmla="*/ 1141647 h 1141647"/>
                  <a:gd name="connsiteX2" fmla="*/ 13607 w 199431"/>
                  <a:gd name="connsiteY2" fmla="*/ 0 h 1141647"/>
                  <a:gd name="connsiteX3" fmla="*/ 190078 w 199431"/>
                  <a:gd name="connsiteY3" fmla="*/ 1 h 1141647"/>
                  <a:gd name="connsiteX4" fmla="*/ 184870 w 199431"/>
                  <a:gd name="connsiteY4" fmla="*/ 1109497 h 1141647"/>
                  <a:gd name="connsiteX0" fmla="*/ 184870 w 190078"/>
                  <a:gd name="connsiteY0" fmla="*/ 1109497 h 1141647"/>
                  <a:gd name="connsiteX1" fmla="*/ 0 w 190078"/>
                  <a:gd name="connsiteY1" fmla="*/ 1141647 h 1141647"/>
                  <a:gd name="connsiteX2" fmla="*/ 13607 w 190078"/>
                  <a:gd name="connsiteY2" fmla="*/ 0 h 1141647"/>
                  <a:gd name="connsiteX3" fmla="*/ 190078 w 190078"/>
                  <a:gd name="connsiteY3" fmla="*/ 1 h 1141647"/>
                  <a:gd name="connsiteX4" fmla="*/ 184870 w 190078"/>
                  <a:gd name="connsiteY4" fmla="*/ 1109497 h 1141647"/>
                  <a:gd name="connsiteX0" fmla="*/ 149577 w 190078"/>
                  <a:gd name="connsiteY0" fmla="*/ 1109497 h 1141647"/>
                  <a:gd name="connsiteX1" fmla="*/ 0 w 190078"/>
                  <a:gd name="connsiteY1" fmla="*/ 1141647 h 1141647"/>
                  <a:gd name="connsiteX2" fmla="*/ 13607 w 190078"/>
                  <a:gd name="connsiteY2" fmla="*/ 0 h 1141647"/>
                  <a:gd name="connsiteX3" fmla="*/ 190078 w 190078"/>
                  <a:gd name="connsiteY3" fmla="*/ 1 h 1141647"/>
                  <a:gd name="connsiteX4" fmla="*/ 149577 w 190078"/>
                  <a:gd name="connsiteY4" fmla="*/ 1109497 h 1141647"/>
                  <a:gd name="connsiteX0" fmla="*/ 149577 w 190078"/>
                  <a:gd name="connsiteY0" fmla="*/ 1109497 h 1141647"/>
                  <a:gd name="connsiteX1" fmla="*/ 0 w 190078"/>
                  <a:gd name="connsiteY1" fmla="*/ 1141647 h 1141647"/>
                  <a:gd name="connsiteX2" fmla="*/ 13607 w 190078"/>
                  <a:gd name="connsiteY2" fmla="*/ 0 h 1141647"/>
                  <a:gd name="connsiteX3" fmla="*/ 190078 w 190078"/>
                  <a:gd name="connsiteY3" fmla="*/ 1 h 1141647"/>
                  <a:gd name="connsiteX4" fmla="*/ 149577 w 190078"/>
                  <a:gd name="connsiteY4" fmla="*/ 1109497 h 1141647"/>
                  <a:gd name="connsiteX0" fmla="*/ 149577 w 190078"/>
                  <a:gd name="connsiteY0" fmla="*/ 1109497 h 1141647"/>
                  <a:gd name="connsiteX1" fmla="*/ 0 w 190078"/>
                  <a:gd name="connsiteY1" fmla="*/ 1141647 h 1141647"/>
                  <a:gd name="connsiteX2" fmla="*/ 13607 w 190078"/>
                  <a:gd name="connsiteY2" fmla="*/ 0 h 1141647"/>
                  <a:gd name="connsiteX3" fmla="*/ 190078 w 190078"/>
                  <a:gd name="connsiteY3" fmla="*/ 1 h 1141647"/>
                  <a:gd name="connsiteX4" fmla="*/ 149577 w 190078"/>
                  <a:gd name="connsiteY4" fmla="*/ 1109497 h 114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078" h="1141647">
                    <a:moveTo>
                      <a:pt x="149577" y="1109497"/>
                    </a:moveTo>
                    <a:lnTo>
                      <a:pt x="0" y="1141647"/>
                    </a:lnTo>
                    <a:lnTo>
                      <a:pt x="13607" y="0"/>
                    </a:lnTo>
                    <a:lnTo>
                      <a:pt x="190078" y="1"/>
                    </a:lnTo>
                    <a:cubicBezTo>
                      <a:pt x="176579" y="377871"/>
                      <a:pt x="163077" y="739665"/>
                      <a:pt x="149577" y="110949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17640"/>
                  </a:gs>
                  <a:gs pos="100000">
                    <a:srgbClr val="FFFFFF"/>
                  </a:gs>
                  <a:gs pos="50000">
                    <a:srgbClr val="B17640"/>
                  </a:gs>
                </a:gsLst>
                <a:path path="circle">
                  <a:fillToRect r="100000" b="100000"/>
                </a:path>
                <a:tileRect l="-100000" t="-100000"/>
              </a:gradFill>
              <a:ln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lt1"/>
                  </a:solidFill>
                </a:endParaRPr>
              </a:p>
            </p:txBody>
          </p:sp>
          <p:sp>
            <p:nvSpPr>
              <p:cNvPr id="66" name="Forma libre 65"/>
              <p:cNvSpPr/>
              <p:nvPr/>
            </p:nvSpPr>
            <p:spPr>
              <a:xfrm>
                <a:off x="7430984" y="-134101"/>
                <a:ext cx="395901" cy="1180042"/>
              </a:xfrm>
              <a:custGeom>
                <a:avLst/>
                <a:gdLst>
                  <a:gd name="connsiteX0" fmla="*/ 385814 w 417966"/>
                  <a:gd name="connsiteY0" fmla="*/ 1253850 h 1253850"/>
                  <a:gd name="connsiteX1" fmla="*/ 0 w 417966"/>
                  <a:gd name="connsiteY1" fmla="*/ 1085063 h 1253850"/>
                  <a:gd name="connsiteX2" fmla="*/ 16076 w 417966"/>
                  <a:gd name="connsiteY2" fmla="*/ 0 h 1253850"/>
                  <a:gd name="connsiteX3" fmla="*/ 417966 w 417966"/>
                  <a:gd name="connsiteY3" fmla="*/ 16075 h 1253850"/>
                  <a:gd name="connsiteX4" fmla="*/ 385814 w 417966"/>
                  <a:gd name="connsiteY4" fmla="*/ 1253850 h 1253850"/>
                  <a:gd name="connsiteX0" fmla="*/ 385814 w 417966"/>
                  <a:gd name="connsiteY0" fmla="*/ 1253850 h 1253850"/>
                  <a:gd name="connsiteX1" fmla="*/ 0 w 417966"/>
                  <a:gd name="connsiteY1" fmla="*/ 1125251 h 1253850"/>
                  <a:gd name="connsiteX2" fmla="*/ 16076 w 417966"/>
                  <a:gd name="connsiteY2" fmla="*/ 0 h 1253850"/>
                  <a:gd name="connsiteX3" fmla="*/ 417966 w 417966"/>
                  <a:gd name="connsiteY3" fmla="*/ 16075 h 1253850"/>
                  <a:gd name="connsiteX4" fmla="*/ 385814 w 417966"/>
                  <a:gd name="connsiteY4" fmla="*/ 1253850 h 1253850"/>
                  <a:gd name="connsiteX0" fmla="*/ 385814 w 417966"/>
                  <a:gd name="connsiteY0" fmla="*/ 1205625 h 1205625"/>
                  <a:gd name="connsiteX1" fmla="*/ 0 w 417966"/>
                  <a:gd name="connsiteY1" fmla="*/ 1125251 h 1205625"/>
                  <a:gd name="connsiteX2" fmla="*/ 16076 w 417966"/>
                  <a:gd name="connsiteY2" fmla="*/ 0 h 1205625"/>
                  <a:gd name="connsiteX3" fmla="*/ 417966 w 417966"/>
                  <a:gd name="connsiteY3" fmla="*/ 16075 h 1205625"/>
                  <a:gd name="connsiteX4" fmla="*/ 385814 w 417966"/>
                  <a:gd name="connsiteY4" fmla="*/ 1205625 h 1205625"/>
                  <a:gd name="connsiteX0" fmla="*/ 369739 w 417966"/>
                  <a:gd name="connsiteY0" fmla="*/ 1245812 h 1245812"/>
                  <a:gd name="connsiteX1" fmla="*/ 0 w 417966"/>
                  <a:gd name="connsiteY1" fmla="*/ 1125251 h 1245812"/>
                  <a:gd name="connsiteX2" fmla="*/ 16076 w 417966"/>
                  <a:gd name="connsiteY2" fmla="*/ 0 h 1245812"/>
                  <a:gd name="connsiteX3" fmla="*/ 417966 w 417966"/>
                  <a:gd name="connsiteY3" fmla="*/ 16075 h 1245812"/>
                  <a:gd name="connsiteX4" fmla="*/ 369739 w 417966"/>
                  <a:gd name="connsiteY4" fmla="*/ 1245812 h 124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7966" h="1245812">
                    <a:moveTo>
                      <a:pt x="369739" y="1245812"/>
                    </a:moveTo>
                    <a:lnTo>
                      <a:pt x="0" y="1125251"/>
                    </a:lnTo>
                    <a:lnTo>
                      <a:pt x="16076" y="0"/>
                    </a:lnTo>
                    <a:lnTo>
                      <a:pt x="417966" y="16075"/>
                    </a:lnTo>
                    <a:lnTo>
                      <a:pt x="369739" y="1245812"/>
                    </a:lnTo>
                    <a:close/>
                  </a:path>
                </a:pathLst>
              </a:custGeom>
              <a:solidFill>
                <a:srgbClr val="763B04"/>
              </a:solidFill>
              <a:ln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7" name="Forma libre 66"/>
              <p:cNvSpPr/>
              <p:nvPr/>
            </p:nvSpPr>
            <p:spPr>
              <a:xfrm>
                <a:off x="8815900" y="-118876"/>
                <a:ext cx="243632" cy="1553090"/>
              </a:xfrm>
              <a:custGeom>
                <a:avLst/>
                <a:gdLst>
                  <a:gd name="connsiteX0" fmla="*/ 385814 w 417966"/>
                  <a:gd name="connsiteY0" fmla="*/ 1253850 h 1253850"/>
                  <a:gd name="connsiteX1" fmla="*/ 0 w 417966"/>
                  <a:gd name="connsiteY1" fmla="*/ 1085063 h 1253850"/>
                  <a:gd name="connsiteX2" fmla="*/ 16076 w 417966"/>
                  <a:gd name="connsiteY2" fmla="*/ 0 h 1253850"/>
                  <a:gd name="connsiteX3" fmla="*/ 417966 w 417966"/>
                  <a:gd name="connsiteY3" fmla="*/ 16075 h 1253850"/>
                  <a:gd name="connsiteX4" fmla="*/ 385814 w 417966"/>
                  <a:gd name="connsiteY4" fmla="*/ 1253850 h 1253850"/>
                  <a:gd name="connsiteX0" fmla="*/ 377776 w 409928"/>
                  <a:gd name="connsiteY0" fmla="*/ 1253850 h 1253850"/>
                  <a:gd name="connsiteX1" fmla="*/ 0 w 409928"/>
                  <a:gd name="connsiteY1" fmla="*/ 1120054 h 1253850"/>
                  <a:gd name="connsiteX2" fmla="*/ 8038 w 409928"/>
                  <a:gd name="connsiteY2" fmla="*/ 0 h 1253850"/>
                  <a:gd name="connsiteX3" fmla="*/ 409928 w 409928"/>
                  <a:gd name="connsiteY3" fmla="*/ 16075 h 1253850"/>
                  <a:gd name="connsiteX4" fmla="*/ 377776 w 409928"/>
                  <a:gd name="connsiteY4" fmla="*/ 1253850 h 1253850"/>
                  <a:gd name="connsiteX0" fmla="*/ 313474 w 409928"/>
                  <a:gd name="connsiteY0" fmla="*/ 1189699 h 1189699"/>
                  <a:gd name="connsiteX1" fmla="*/ 0 w 409928"/>
                  <a:gd name="connsiteY1" fmla="*/ 1120054 h 1189699"/>
                  <a:gd name="connsiteX2" fmla="*/ 8038 w 409928"/>
                  <a:gd name="connsiteY2" fmla="*/ 0 h 1189699"/>
                  <a:gd name="connsiteX3" fmla="*/ 409928 w 409928"/>
                  <a:gd name="connsiteY3" fmla="*/ 16075 h 1189699"/>
                  <a:gd name="connsiteX4" fmla="*/ 313474 w 409928"/>
                  <a:gd name="connsiteY4" fmla="*/ 1189699 h 1189699"/>
                  <a:gd name="connsiteX0" fmla="*/ 313474 w 313474"/>
                  <a:gd name="connsiteY0" fmla="*/ 1189699 h 1189699"/>
                  <a:gd name="connsiteX1" fmla="*/ 0 w 313474"/>
                  <a:gd name="connsiteY1" fmla="*/ 1120054 h 1189699"/>
                  <a:gd name="connsiteX2" fmla="*/ 8038 w 313474"/>
                  <a:gd name="connsiteY2" fmla="*/ 0 h 1189699"/>
                  <a:gd name="connsiteX3" fmla="*/ 257210 w 313474"/>
                  <a:gd name="connsiteY3" fmla="*/ 10243 h 1189699"/>
                  <a:gd name="connsiteX4" fmla="*/ 313474 w 313474"/>
                  <a:gd name="connsiteY4" fmla="*/ 1189699 h 1189699"/>
                  <a:gd name="connsiteX0" fmla="*/ 257210 w 257210"/>
                  <a:gd name="connsiteY0" fmla="*/ 1189699 h 1189699"/>
                  <a:gd name="connsiteX1" fmla="*/ 0 w 257210"/>
                  <a:gd name="connsiteY1" fmla="*/ 1120054 h 1189699"/>
                  <a:gd name="connsiteX2" fmla="*/ 8038 w 257210"/>
                  <a:gd name="connsiteY2" fmla="*/ 0 h 1189699"/>
                  <a:gd name="connsiteX3" fmla="*/ 257210 w 257210"/>
                  <a:gd name="connsiteY3" fmla="*/ 10243 h 1189699"/>
                  <a:gd name="connsiteX4" fmla="*/ 257210 w 257210"/>
                  <a:gd name="connsiteY4" fmla="*/ 1189699 h 118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210" h="1189699">
                    <a:moveTo>
                      <a:pt x="257210" y="1189699"/>
                    </a:moveTo>
                    <a:lnTo>
                      <a:pt x="0" y="1120054"/>
                    </a:lnTo>
                    <a:cubicBezTo>
                      <a:pt x="2679" y="746703"/>
                      <a:pt x="5359" y="373351"/>
                      <a:pt x="8038" y="0"/>
                    </a:cubicBezTo>
                    <a:lnTo>
                      <a:pt x="257210" y="10243"/>
                    </a:lnTo>
                    <a:lnTo>
                      <a:pt x="257210" y="1189699"/>
                    </a:lnTo>
                    <a:close/>
                  </a:path>
                </a:pathLst>
              </a:custGeom>
              <a:solidFill>
                <a:srgbClr val="763B04"/>
              </a:solidFill>
              <a:ln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60" name="Elipse 59"/>
              <p:cNvSpPr/>
              <p:nvPr/>
            </p:nvSpPr>
            <p:spPr>
              <a:xfrm>
                <a:off x="367637" y="3280486"/>
                <a:ext cx="136908" cy="266456"/>
              </a:xfrm>
              <a:custGeom>
                <a:avLst/>
                <a:gdLst>
                  <a:gd name="connsiteX0" fmla="*/ 0 w 272621"/>
                  <a:gd name="connsiteY0" fmla="*/ 140781 h 281561"/>
                  <a:gd name="connsiteX1" fmla="*/ 136311 w 272621"/>
                  <a:gd name="connsiteY1" fmla="*/ 0 h 281561"/>
                  <a:gd name="connsiteX2" fmla="*/ 272622 w 272621"/>
                  <a:gd name="connsiteY2" fmla="*/ 140781 h 281561"/>
                  <a:gd name="connsiteX3" fmla="*/ 136311 w 272621"/>
                  <a:gd name="connsiteY3" fmla="*/ 281562 h 281561"/>
                  <a:gd name="connsiteX4" fmla="*/ 0 w 272621"/>
                  <a:gd name="connsiteY4" fmla="*/ 140781 h 281561"/>
                  <a:gd name="connsiteX0" fmla="*/ 0 w 136311"/>
                  <a:gd name="connsiteY0" fmla="*/ 285475 h 289388"/>
                  <a:gd name="connsiteX1" fmla="*/ 0 w 136311"/>
                  <a:gd name="connsiteY1" fmla="*/ 3913 h 289388"/>
                  <a:gd name="connsiteX2" fmla="*/ 136311 w 136311"/>
                  <a:gd name="connsiteY2" fmla="*/ 144694 h 289388"/>
                  <a:gd name="connsiteX3" fmla="*/ 0 w 136311"/>
                  <a:gd name="connsiteY3" fmla="*/ 285475 h 289388"/>
                  <a:gd name="connsiteX0" fmla="*/ 9865 w 170290"/>
                  <a:gd name="connsiteY0" fmla="*/ 277084 h 281307"/>
                  <a:gd name="connsiteX1" fmla="*/ 33979 w 170290"/>
                  <a:gd name="connsiteY1" fmla="*/ 3560 h 281307"/>
                  <a:gd name="connsiteX2" fmla="*/ 170290 w 170290"/>
                  <a:gd name="connsiteY2" fmla="*/ 144341 h 281307"/>
                  <a:gd name="connsiteX3" fmla="*/ 9865 w 170290"/>
                  <a:gd name="connsiteY3" fmla="*/ 277084 h 281307"/>
                  <a:gd name="connsiteX0" fmla="*/ 0 w 160425"/>
                  <a:gd name="connsiteY0" fmla="*/ 277084 h 281307"/>
                  <a:gd name="connsiteX1" fmla="*/ 24114 w 160425"/>
                  <a:gd name="connsiteY1" fmla="*/ 3560 h 281307"/>
                  <a:gd name="connsiteX2" fmla="*/ 160425 w 160425"/>
                  <a:gd name="connsiteY2" fmla="*/ 144341 h 281307"/>
                  <a:gd name="connsiteX3" fmla="*/ 0 w 160425"/>
                  <a:gd name="connsiteY3" fmla="*/ 277084 h 281307"/>
                  <a:gd name="connsiteX0" fmla="*/ 16264 w 144538"/>
                  <a:gd name="connsiteY0" fmla="*/ 277084 h 281307"/>
                  <a:gd name="connsiteX1" fmla="*/ 8227 w 144538"/>
                  <a:gd name="connsiteY1" fmla="*/ 3560 h 281307"/>
                  <a:gd name="connsiteX2" fmla="*/ 144538 w 144538"/>
                  <a:gd name="connsiteY2" fmla="*/ 144341 h 281307"/>
                  <a:gd name="connsiteX3" fmla="*/ 16264 w 144538"/>
                  <a:gd name="connsiteY3" fmla="*/ 277084 h 281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538" h="281307">
                    <a:moveTo>
                      <a:pt x="16264" y="277084"/>
                    </a:moveTo>
                    <a:cubicBezTo>
                      <a:pt x="13585" y="185909"/>
                      <a:pt x="-13152" y="25684"/>
                      <a:pt x="8227" y="3560"/>
                    </a:cubicBezTo>
                    <a:cubicBezTo>
                      <a:pt x="29606" y="-18564"/>
                      <a:pt x="144538" y="66590"/>
                      <a:pt x="144538" y="144341"/>
                    </a:cubicBezTo>
                    <a:cubicBezTo>
                      <a:pt x="144538" y="222092"/>
                      <a:pt x="38982" y="300547"/>
                      <a:pt x="16264" y="27708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3175" cmpd="sng"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00" name="CuadroTexto 99"/>
              <p:cNvSpPr txBox="1"/>
              <p:nvPr/>
            </p:nvSpPr>
            <p:spPr>
              <a:xfrm>
                <a:off x="7112739" y="1639783"/>
                <a:ext cx="891200" cy="1338162"/>
              </a:xfrm>
              <a:prstGeom prst="rect">
                <a:avLst/>
              </a:prstGeom>
              <a:noFill/>
            </p:spPr>
            <p:txBody>
              <a:bodyPr wrap="square" rtlCol="0">
                <a:prstTxWarp prst="textArchUp">
                  <a:avLst/>
                </a:prstTxWarp>
                <a:spAutoFit/>
              </a:bodyPr>
              <a:lstStyle/>
              <a:p>
                <a:pPr algn="ctr"/>
                <a:r>
                  <a:rPr lang="es-ES" sz="1400" spc="220" dirty="0" smtClean="0"/>
                  <a:t>BIBLIOTECA</a:t>
                </a:r>
                <a:endParaRPr lang="es-ES" sz="1400" spc="220" dirty="0"/>
              </a:p>
            </p:txBody>
          </p:sp>
          <p:sp>
            <p:nvSpPr>
              <p:cNvPr id="49" name="Forma libre 48"/>
              <p:cNvSpPr/>
              <p:nvPr/>
            </p:nvSpPr>
            <p:spPr>
              <a:xfrm>
                <a:off x="358062" y="3444096"/>
                <a:ext cx="1172476" cy="1058233"/>
              </a:xfrm>
              <a:custGeom>
                <a:avLst/>
                <a:gdLst>
                  <a:gd name="connsiteX0" fmla="*/ 0 w 1237821"/>
                  <a:gd name="connsiteY0" fmla="*/ 0 h 1117213"/>
                  <a:gd name="connsiteX1" fmla="*/ 1237821 w 1237821"/>
                  <a:gd name="connsiteY1" fmla="*/ 257200 h 1117213"/>
                  <a:gd name="connsiteX2" fmla="*/ 40189 w 1237821"/>
                  <a:gd name="connsiteY2" fmla="*/ 1117213 h 1117213"/>
                  <a:gd name="connsiteX3" fmla="*/ 0 w 1237821"/>
                  <a:gd name="connsiteY3" fmla="*/ 0 h 111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7821" h="1117213">
                    <a:moveTo>
                      <a:pt x="0" y="0"/>
                    </a:moveTo>
                    <a:lnTo>
                      <a:pt x="1237821" y="257200"/>
                    </a:lnTo>
                    <a:lnTo>
                      <a:pt x="40189" y="111721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shingle">
                <a:fgClr>
                  <a:srgbClr val="FF0000"/>
                </a:fgClr>
                <a:bgClr>
                  <a:schemeClr val="accent2">
                    <a:lumMod val="75000"/>
                  </a:schemeClr>
                </a:bgClr>
              </a:pattFill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6" name="Forma libre 55"/>
              <p:cNvSpPr/>
              <p:nvPr/>
            </p:nvSpPr>
            <p:spPr>
              <a:xfrm>
                <a:off x="700671" y="3055823"/>
                <a:ext cx="102296" cy="76453"/>
              </a:xfrm>
              <a:custGeom>
                <a:avLst/>
                <a:gdLst>
                  <a:gd name="connsiteX0" fmla="*/ 0 w 329549"/>
                  <a:gd name="connsiteY0" fmla="*/ 32150 h 80714"/>
                  <a:gd name="connsiteX1" fmla="*/ 0 w 329549"/>
                  <a:gd name="connsiteY1" fmla="*/ 32150 h 80714"/>
                  <a:gd name="connsiteX2" fmla="*/ 72340 w 329549"/>
                  <a:gd name="connsiteY2" fmla="*/ 64300 h 80714"/>
                  <a:gd name="connsiteX3" fmla="*/ 96453 w 329549"/>
                  <a:gd name="connsiteY3" fmla="*/ 48225 h 80714"/>
                  <a:gd name="connsiteX4" fmla="*/ 120567 w 329549"/>
                  <a:gd name="connsiteY4" fmla="*/ 40187 h 80714"/>
                  <a:gd name="connsiteX5" fmla="*/ 128604 w 329549"/>
                  <a:gd name="connsiteY5" fmla="*/ 64300 h 80714"/>
                  <a:gd name="connsiteX6" fmla="*/ 152718 w 329549"/>
                  <a:gd name="connsiteY6" fmla="*/ 56262 h 80714"/>
                  <a:gd name="connsiteX7" fmla="*/ 168793 w 329549"/>
                  <a:gd name="connsiteY7" fmla="*/ 24112 h 80714"/>
                  <a:gd name="connsiteX8" fmla="*/ 184869 w 329549"/>
                  <a:gd name="connsiteY8" fmla="*/ 0 h 80714"/>
                  <a:gd name="connsiteX9" fmla="*/ 192907 w 329549"/>
                  <a:gd name="connsiteY9" fmla="*/ 56262 h 80714"/>
                  <a:gd name="connsiteX10" fmla="*/ 249171 w 329549"/>
                  <a:gd name="connsiteY10" fmla="*/ 40187 h 80714"/>
                  <a:gd name="connsiteX11" fmla="*/ 289360 w 329549"/>
                  <a:gd name="connsiteY11" fmla="*/ 64300 h 80714"/>
                  <a:gd name="connsiteX12" fmla="*/ 329549 w 329549"/>
                  <a:gd name="connsiteY12" fmla="*/ 64300 h 80714"/>
                  <a:gd name="connsiteX13" fmla="*/ 329549 w 329549"/>
                  <a:gd name="connsiteY13" fmla="*/ 64300 h 80714"/>
                  <a:gd name="connsiteX14" fmla="*/ 329549 w 329549"/>
                  <a:gd name="connsiteY14" fmla="*/ 64300 h 80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549" h="80714">
                    <a:moveTo>
                      <a:pt x="0" y="32150"/>
                    </a:moveTo>
                    <a:lnTo>
                      <a:pt x="0" y="32150"/>
                    </a:lnTo>
                    <a:cubicBezTo>
                      <a:pt x="24113" y="42867"/>
                      <a:pt x="46312" y="59962"/>
                      <a:pt x="72340" y="64300"/>
                    </a:cubicBezTo>
                    <a:cubicBezTo>
                      <a:pt x="81869" y="65888"/>
                      <a:pt x="87813" y="52545"/>
                      <a:pt x="96453" y="48225"/>
                    </a:cubicBezTo>
                    <a:cubicBezTo>
                      <a:pt x="104031" y="44436"/>
                      <a:pt x="112529" y="42866"/>
                      <a:pt x="120567" y="40187"/>
                    </a:cubicBezTo>
                    <a:cubicBezTo>
                      <a:pt x="123246" y="48225"/>
                      <a:pt x="121026" y="60511"/>
                      <a:pt x="128604" y="64300"/>
                    </a:cubicBezTo>
                    <a:cubicBezTo>
                      <a:pt x="136182" y="68089"/>
                      <a:pt x="146727" y="62253"/>
                      <a:pt x="152718" y="56262"/>
                    </a:cubicBezTo>
                    <a:cubicBezTo>
                      <a:pt x="161190" y="47790"/>
                      <a:pt x="162848" y="34515"/>
                      <a:pt x="168793" y="24112"/>
                    </a:cubicBezTo>
                    <a:cubicBezTo>
                      <a:pt x="173586" y="15725"/>
                      <a:pt x="179510" y="8037"/>
                      <a:pt x="184869" y="0"/>
                    </a:cubicBezTo>
                    <a:cubicBezTo>
                      <a:pt x="187548" y="18754"/>
                      <a:pt x="180779" y="41709"/>
                      <a:pt x="192907" y="56262"/>
                    </a:cubicBezTo>
                    <a:cubicBezTo>
                      <a:pt x="195102" y="58896"/>
                      <a:pt x="243857" y="41958"/>
                      <a:pt x="249171" y="40187"/>
                    </a:cubicBezTo>
                    <a:cubicBezTo>
                      <a:pt x="262250" y="105578"/>
                      <a:pt x="242630" y="74684"/>
                      <a:pt x="289360" y="64300"/>
                    </a:cubicBezTo>
                    <a:cubicBezTo>
                      <a:pt x="302437" y="61394"/>
                      <a:pt x="316153" y="64300"/>
                      <a:pt x="329549" y="64300"/>
                    </a:cubicBezTo>
                    <a:lnTo>
                      <a:pt x="329549" y="64300"/>
                    </a:lnTo>
                    <a:lnTo>
                      <a:pt x="329549" y="64300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orma libre 57"/>
              <p:cNvSpPr/>
              <p:nvPr/>
            </p:nvSpPr>
            <p:spPr>
              <a:xfrm>
                <a:off x="361083" y="2901834"/>
                <a:ext cx="494940" cy="115328"/>
              </a:xfrm>
              <a:custGeom>
                <a:avLst/>
                <a:gdLst>
                  <a:gd name="connsiteX0" fmla="*/ 0 w 819856"/>
                  <a:gd name="connsiteY0" fmla="*/ 160750 h 176825"/>
                  <a:gd name="connsiteX1" fmla="*/ 329550 w 819856"/>
                  <a:gd name="connsiteY1" fmla="*/ 0 h 176825"/>
                  <a:gd name="connsiteX2" fmla="*/ 819856 w 819856"/>
                  <a:gd name="connsiteY2" fmla="*/ 56262 h 176825"/>
                  <a:gd name="connsiteX3" fmla="*/ 570684 w 819856"/>
                  <a:gd name="connsiteY3" fmla="*/ 176825 h 176825"/>
                  <a:gd name="connsiteX4" fmla="*/ 0 w 819856"/>
                  <a:gd name="connsiteY4" fmla="*/ 160750 h 176825"/>
                  <a:gd name="connsiteX0" fmla="*/ 0 w 827894"/>
                  <a:gd name="connsiteY0" fmla="*/ 160750 h 176825"/>
                  <a:gd name="connsiteX1" fmla="*/ 329550 w 827894"/>
                  <a:gd name="connsiteY1" fmla="*/ 0 h 176825"/>
                  <a:gd name="connsiteX2" fmla="*/ 827894 w 827894"/>
                  <a:gd name="connsiteY2" fmla="*/ 96450 h 176825"/>
                  <a:gd name="connsiteX3" fmla="*/ 570684 w 827894"/>
                  <a:gd name="connsiteY3" fmla="*/ 176825 h 176825"/>
                  <a:gd name="connsiteX4" fmla="*/ 0 w 827894"/>
                  <a:gd name="connsiteY4" fmla="*/ 160750 h 176825"/>
                  <a:gd name="connsiteX0" fmla="*/ 0 w 843970"/>
                  <a:gd name="connsiteY0" fmla="*/ 160750 h 176825"/>
                  <a:gd name="connsiteX1" fmla="*/ 329550 w 843970"/>
                  <a:gd name="connsiteY1" fmla="*/ 0 h 176825"/>
                  <a:gd name="connsiteX2" fmla="*/ 843970 w 843970"/>
                  <a:gd name="connsiteY2" fmla="*/ 72338 h 176825"/>
                  <a:gd name="connsiteX3" fmla="*/ 570684 w 843970"/>
                  <a:gd name="connsiteY3" fmla="*/ 176825 h 176825"/>
                  <a:gd name="connsiteX4" fmla="*/ 0 w 843970"/>
                  <a:gd name="connsiteY4" fmla="*/ 160750 h 176825"/>
                  <a:gd name="connsiteX0" fmla="*/ 0 w 843970"/>
                  <a:gd name="connsiteY0" fmla="*/ 112525 h 128600"/>
                  <a:gd name="connsiteX1" fmla="*/ 289361 w 843970"/>
                  <a:gd name="connsiteY1" fmla="*/ 0 h 128600"/>
                  <a:gd name="connsiteX2" fmla="*/ 843970 w 843970"/>
                  <a:gd name="connsiteY2" fmla="*/ 24113 h 128600"/>
                  <a:gd name="connsiteX3" fmla="*/ 570684 w 843970"/>
                  <a:gd name="connsiteY3" fmla="*/ 128600 h 128600"/>
                  <a:gd name="connsiteX4" fmla="*/ 0 w 843970"/>
                  <a:gd name="connsiteY4" fmla="*/ 112525 h 128600"/>
                  <a:gd name="connsiteX0" fmla="*/ 0 w 843970"/>
                  <a:gd name="connsiteY0" fmla="*/ 112525 h 128600"/>
                  <a:gd name="connsiteX1" fmla="*/ 289361 w 843970"/>
                  <a:gd name="connsiteY1" fmla="*/ 0 h 128600"/>
                  <a:gd name="connsiteX2" fmla="*/ 843970 w 843970"/>
                  <a:gd name="connsiteY2" fmla="*/ 24113 h 128600"/>
                  <a:gd name="connsiteX3" fmla="*/ 570684 w 843970"/>
                  <a:gd name="connsiteY3" fmla="*/ 128600 h 128600"/>
                  <a:gd name="connsiteX4" fmla="*/ 294510 w 843970"/>
                  <a:gd name="connsiteY4" fmla="*/ 112284 h 128600"/>
                  <a:gd name="connsiteX5" fmla="*/ 0 w 843970"/>
                  <a:gd name="connsiteY5" fmla="*/ 112525 h 128600"/>
                  <a:gd name="connsiteX0" fmla="*/ 5149 w 554609"/>
                  <a:gd name="connsiteY0" fmla="*/ 112284 h 128600"/>
                  <a:gd name="connsiteX1" fmla="*/ 0 w 554609"/>
                  <a:gd name="connsiteY1" fmla="*/ 0 h 128600"/>
                  <a:gd name="connsiteX2" fmla="*/ 554609 w 554609"/>
                  <a:gd name="connsiteY2" fmla="*/ 24113 h 128600"/>
                  <a:gd name="connsiteX3" fmla="*/ 281323 w 554609"/>
                  <a:gd name="connsiteY3" fmla="*/ 128600 h 128600"/>
                  <a:gd name="connsiteX4" fmla="*/ 5149 w 554609"/>
                  <a:gd name="connsiteY4" fmla="*/ 112284 h 1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4609" h="128600">
                    <a:moveTo>
                      <a:pt x="5149" y="112284"/>
                    </a:moveTo>
                    <a:lnTo>
                      <a:pt x="0" y="0"/>
                    </a:lnTo>
                    <a:lnTo>
                      <a:pt x="554609" y="24113"/>
                    </a:lnTo>
                    <a:lnTo>
                      <a:pt x="281323" y="128600"/>
                    </a:lnTo>
                    <a:lnTo>
                      <a:pt x="5149" y="112284"/>
                    </a:lnTo>
                    <a:close/>
                  </a:path>
                </a:pathLst>
              </a:custGeom>
              <a:solidFill>
                <a:srgbClr val="F2FFB0"/>
              </a:solidFill>
              <a:ln w="3175" cmpd="sng"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9" name="Forma libre 58"/>
              <p:cNvSpPr/>
              <p:nvPr/>
            </p:nvSpPr>
            <p:spPr>
              <a:xfrm>
                <a:off x="370205" y="2916248"/>
                <a:ext cx="478643" cy="872173"/>
              </a:xfrm>
              <a:custGeom>
                <a:avLst/>
                <a:gdLst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554608 w 835931"/>
                  <a:gd name="connsiteY7" fmla="*/ 948426 h 948426"/>
                  <a:gd name="connsiteX8" fmla="*/ 578721 w 835931"/>
                  <a:gd name="connsiteY8" fmla="*/ 8037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554608 w 835931"/>
                  <a:gd name="connsiteY7" fmla="*/ 948426 h 948426"/>
                  <a:gd name="connsiteX8" fmla="*/ 578721 w 835931"/>
                  <a:gd name="connsiteY8" fmla="*/ 8037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12" fmla="*/ 0 w 835931"/>
                  <a:gd name="connsiteY12" fmla="*/ 64300 h 948426"/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554608 w 835931"/>
                  <a:gd name="connsiteY7" fmla="*/ 948426 h 948426"/>
                  <a:gd name="connsiteX8" fmla="*/ 578721 w 835931"/>
                  <a:gd name="connsiteY8" fmla="*/ 8037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12" fmla="*/ 562645 w 835931"/>
                  <a:gd name="connsiteY12" fmla="*/ 80375 h 948426"/>
                  <a:gd name="connsiteX13" fmla="*/ 0 w 835931"/>
                  <a:gd name="connsiteY13" fmla="*/ 64300 h 948426"/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610873 w 835931"/>
                  <a:gd name="connsiteY7" fmla="*/ 948426 h 948426"/>
                  <a:gd name="connsiteX8" fmla="*/ 578721 w 835931"/>
                  <a:gd name="connsiteY8" fmla="*/ 8037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12" fmla="*/ 562645 w 835931"/>
                  <a:gd name="connsiteY12" fmla="*/ 80375 h 948426"/>
                  <a:gd name="connsiteX13" fmla="*/ 0 w 835931"/>
                  <a:gd name="connsiteY13" fmla="*/ 64300 h 948426"/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610873 w 835931"/>
                  <a:gd name="connsiteY7" fmla="*/ 948426 h 948426"/>
                  <a:gd name="connsiteX8" fmla="*/ 570683 w 835931"/>
                  <a:gd name="connsiteY8" fmla="*/ 11252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12" fmla="*/ 562645 w 835931"/>
                  <a:gd name="connsiteY12" fmla="*/ 80375 h 948426"/>
                  <a:gd name="connsiteX13" fmla="*/ 0 w 835931"/>
                  <a:gd name="connsiteY13" fmla="*/ 64300 h 948426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16075 w 852007"/>
                  <a:gd name="connsiteY3" fmla="*/ 755525 h 972538"/>
                  <a:gd name="connsiteX4" fmla="*/ 24113 w 852007"/>
                  <a:gd name="connsiteY4" fmla="*/ 787675 h 972538"/>
                  <a:gd name="connsiteX5" fmla="*/ 32151 w 852007"/>
                  <a:gd name="connsiteY5" fmla="*/ 851975 h 972538"/>
                  <a:gd name="connsiteX6" fmla="*/ 16075 w 852007"/>
                  <a:gd name="connsiteY6" fmla="*/ 940388 h 972538"/>
                  <a:gd name="connsiteX7" fmla="*/ 610873 w 852007"/>
                  <a:gd name="connsiteY7" fmla="*/ 972538 h 972538"/>
                  <a:gd name="connsiteX8" fmla="*/ 570683 w 852007"/>
                  <a:gd name="connsiteY8" fmla="*/ 136637 h 972538"/>
                  <a:gd name="connsiteX9" fmla="*/ 852007 w 852007"/>
                  <a:gd name="connsiteY9" fmla="*/ 0 h 972538"/>
                  <a:gd name="connsiteX10" fmla="*/ 827893 w 852007"/>
                  <a:gd name="connsiteY10" fmla="*/ 819825 h 972538"/>
                  <a:gd name="connsiteX11" fmla="*/ 578721 w 852007"/>
                  <a:gd name="connsiteY11" fmla="*/ 964500 h 972538"/>
                  <a:gd name="connsiteX12" fmla="*/ 562645 w 852007"/>
                  <a:gd name="connsiteY12" fmla="*/ 104487 h 972538"/>
                  <a:gd name="connsiteX13" fmla="*/ 0 w 852007"/>
                  <a:gd name="connsiteY13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16075 w 852007"/>
                  <a:gd name="connsiteY3" fmla="*/ 755525 h 972538"/>
                  <a:gd name="connsiteX4" fmla="*/ 24113 w 852007"/>
                  <a:gd name="connsiteY4" fmla="*/ 787675 h 972538"/>
                  <a:gd name="connsiteX5" fmla="*/ 32151 w 852007"/>
                  <a:gd name="connsiteY5" fmla="*/ 851975 h 972538"/>
                  <a:gd name="connsiteX6" fmla="*/ 16075 w 852007"/>
                  <a:gd name="connsiteY6" fmla="*/ 940388 h 972538"/>
                  <a:gd name="connsiteX7" fmla="*/ 610873 w 852007"/>
                  <a:gd name="connsiteY7" fmla="*/ 972538 h 972538"/>
                  <a:gd name="connsiteX8" fmla="*/ 570683 w 852007"/>
                  <a:gd name="connsiteY8" fmla="*/ 136637 h 972538"/>
                  <a:gd name="connsiteX9" fmla="*/ 852007 w 852007"/>
                  <a:gd name="connsiteY9" fmla="*/ 0 h 972538"/>
                  <a:gd name="connsiteX10" fmla="*/ 827893 w 852007"/>
                  <a:gd name="connsiteY10" fmla="*/ 819825 h 972538"/>
                  <a:gd name="connsiteX11" fmla="*/ 578721 w 852007"/>
                  <a:gd name="connsiteY11" fmla="*/ 964500 h 972538"/>
                  <a:gd name="connsiteX12" fmla="*/ 562645 w 852007"/>
                  <a:gd name="connsiteY12" fmla="*/ 104487 h 972538"/>
                  <a:gd name="connsiteX13" fmla="*/ 0 w 852007"/>
                  <a:gd name="connsiteY13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16075 w 852007"/>
                  <a:gd name="connsiteY3" fmla="*/ 755525 h 972538"/>
                  <a:gd name="connsiteX4" fmla="*/ 24113 w 852007"/>
                  <a:gd name="connsiteY4" fmla="*/ 787675 h 972538"/>
                  <a:gd name="connsiteX5" fmla="*/ 32151 w 852007"/>
                  <a:gd name="connsiteY5" fmla="*/ 851975 h 972538"/>
                  <a:gd name="connsiteX6" fmla="*/ 16075 w 852007"/>
                  <a:gd name="connsiteY6" fmla="*/ 940388 h 972538"/>
                  <a:gd name="connsiteX7" fmla="*/ 610873 w 852007"/>
                  <a:gd name="connsiteY7" fmla="*/ 972538 h 972538"/>
                  <a:gd name="connsiteX8" fmla="*/ 570683 w 852007"/>
                  <a:gd name="connsiteY8" fmla="*/ 136637 h 972538"/>
                  <a:gd name="connsiteX9" fmla="*/ 852007 w 852007"/>
                  <a:gd name="connsiteY9" fmla="*/ 0 h 972538"/>
                  <a:gd name="connsiteX10" fmla="*/ 827893 w 852007"/>
                  <a:gd name="connsiteY10" fmla="*/ 819825 h 972538"/>
                  <a:gd name="connsiteX11" fmla="*/ 578721 w 852007"/>
                  <a:gd name="connsiteY11" fmla="*/ 964500 h 972538"/>
                  <a:gd name="connsiteX12" fmla="*/ 562645 w 852007"/>
                  <a:gd name="connsiteY12" fmla="*/ 104487 h 972538"/>
                  <a:gd name="connsiteX13" fmla="*/ 0 w 852007"/>
                  <a:gd name="connsiteY13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16075 w 852007"/>
                  <a:gd name="connsiteY3" fmla="*/ 755525 h 972538"/>
                  <a:gd name="connsiteX4" fmla="*/ 24113 w 852007"/>
                  <a:gd name="connsiteY4" fmla="*/ 787675 h 972538"/>
                  <a:gd name="connsiteX5" fmla="*/ 32151 w 852007"/>
                  <a:gd name="connsiteY5" fmla="*/ 851975 h 972538"/>
                  <a:gd name="connsiteX6" fmla="*/ 16075 w 852007"/>
                  <a:gd name="connsiteY6" fmla="*/ 940388 h 972538"/>
                  <a:gd name="connsiteX7" fmla="*/ 586760 w 852007"/>
                  <a:gd name="connsiteY7" fmla="*/ 972538 h 972538"/>
                  <a:gd name="connsiteX8" fmla="*/ 570683 w 852007"/>
                  <a:gd name="connsiteY8" fmla="*/ 136637 h 972538"/>
                  <a:gd name="connsiteX9" fmla="*/ 852007 w 852007"/>
                  <a:gd name="connsiteY9" fmla="*/ 0 h 972538"/>
                  <a:gd name="connsiteX10" fmla="*/ 827893 w 852007"/>
                  <a:gd name="connsiteY10" fmla="*/ 819825 h 972538"/>
                  <a:gd name="connsiteX11" fmla="*/ 578721 w 852007"/>
                  <a:gd name="connsiteY11" fmla="*/ 964500 h 972538"/>
                  <a:gd name="connsiteX12" fmla="*/ 562645 w 852007"/>
                  <a:gd name="connsiteY12" fmla="*/ 104487 h 972538"/>
                  <a:gd name="connsiteX13" fmla="*/ 0 w 852007"/>
                  <a:gd name="connsiteY13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24113 w 852007"/>
                  <a:gd name="connsiteY3" fmla="*/ 787675 h 972538"/>
                  <a:gd name="connsiteX4" fmla="*/ 32151 w 852007"/>
                  <a:gd name="connsiteY4" fmla="*/ 851975 h 972538"/>
                  <a:gd name="connsiteX5" fmla="*/ 16075 w 852007"/>
                  <a:gd name="connsiteY5" fmla="*/ 940388 h 972538"/>
                  <a:gd name="connsiteX6" fmla="*/ 586760 w 852007"/>
                  <a:gd name="connsiteY6" fmla="*/ 972538 h 972538"/>
                  <a:gd name="connsiteX7" fmla="*/ 570683 w 852007"/>
                  <a:gd name="connsiteY7" fmla="*/ 136637 h 972538"/>
                  <a:gd name="connsiteX8" fmla="*/ 852007 w 852007"/>
                  <a:gd name="connsiteY8" fmla="*/ 0 h 972538"/>
                  <a:gd name="connsiteX9" fmla="*/ 827893 w 852007"/>
                  <a:gd name="connsiteY9" fmla="*/ 819825 h 972538"/>
                  <a:gd name="connsiteX10" fmla="*/ 578721 w 852007"/>
                  <a:gd name="connsiteY10" fmla="*/ 964500 h 972538"/>
                  <a:gd name="connsiteX11" fmla="*/ 562645 w 852007"/>
                  <a:gd name="connsiteY11" fmla="*/ 104487 h 972538"/>
                  <a:gd name="connsiteX12" fmla="*/ 0 w 852007"/>
                  <a:gd name="connsiteY12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24113 w 852007"/>
                  <a:gd name="connsiteY2" fmla="*/ 787675 h 972538"/>
                  <a:gd name="connsiteX3" fmla="*/ 32151 w 852007"/>
                  <a:gd name="connsiteY3" fmla="*/ 851975 h 972538"/>
                  <a:gd name="connsiteX4" fmla="*/ 16075 w 852007"/>
                  <a:gd name="connsiteY4" fmla="*/ 940388 h 972538"/>
                  <a:gd name="connsiteX5" fmla="*/ 586760 w 852007"/>
                  <a:gd name="connsiteY5" fmla="*/ 972538 h 972538"/>
                  <a:gd name="connsiteX6" fmla="*/ 570683 w 852007"/>
                  <a:gd name="connsiteY6" fmla="*/ 136637 h 972538"/>
                  <a:gd name="connsiteX7" fmla="*/ 852007 w 852007"/>
                  <a:gd name="connsiteY7" fmla="*/ 0 h 972538"/>
                  <a:gd name="connsiteX8" fmla="*/ 827893 w 852007"/>
                  <a:gd name="connsiteY8" fmla="*/ 819825 h 972538"/>
                  <a:gd name="connsiteX9" fmla="*/ 578721 w 852007"/>
                  <a:gd name="connsiteY9" fmla="*/ 964500 h 972538"/>
                  <a:gd name="connsiteX10" fmla="*/ 562645 w 852007"/>
                  <a:gd name="connsiteY10" fmla="*/ 104487 h 972538"/>
                  <a:gd name="connsiteX11" fmla="*/ 0 w 852007"/>
                  <a:gd name="connsiteY11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32151 w 852007"/>
                  <a:gd name="connsiteY2" fmla="*/ 851975 h 972538"/>
                  <a:gd name="connsiteX3" fmla="*/ 16075 w 852007"/>
                  <a:gd name="connsiteY3" fmla="*/ 940388 h 972538"/>
                  <a:gd name="connsiteX4" fmla="*/ 586760 w 852007"/>
                  <a:gd name="connsiteY4" fmla="*/ 972538 h 972538"/>
                  <a:gd name="connsiteX5" fmla="*/ 570683 w 852007"/>
                  <a:gd name="connsiteY5" fmla="*/ 136637 h 972538"/>
                  <a:gd name="connsiteX6" fmla="*/ 852007 w 852007"/>
                  <a:gd name="connsiteY6" fmla="*/ 0 h 972538"/>
                  <a:gd name="connsiteX7" fmla="*/ 827893 w 852007"/>
                  <a:gd name="connsiteY7" fmla="*/ 819825 h 972538"/>
                  <a:gd name="connsiteX8" fmla="*/ 578721 w 852007"/>
                  <a:gd name="connsiteY8" fmla="*/ 964500 h 972538"/>
                  <a:gd name="connsiteX9" fmla="*/ 562645 w 852007"/>
                  <a:gd name="connsiteY9" fmla="*/ 104487 h 972538"/>
                  <a:gd name="connsiteX10" fmla="*/ 0 w 852007"/>
                  <a:gd name="connsiteY10" fmla="*/ 88412 h 972538"/>
                  <a:gd name="connsiteX0" fmla="*/ 31289 w 883296"/>
                  <a:gd name="connsiteY0" fmla="*/ 88412 h 972538"/>
                  <a:gd name="connsiteX1" fmla="*/ 31289 w 883296"/>
                  <a:gd name="connsiteY1" fmla="*/ 88412 h 972538"/>
                  <a:gd name="connsiteX2" fmla="*/ 47364 w 883296"/>
                  <a:gd name="connsiteY2" fmla="*/ 940388 h 972538"/>
                  <a:gd name="connsiteX3" fmla="*/ 618049 w 883296"/>
                  <a:gd name="connsiteY3" fmla="*/ 972538 h 972538"/>
                  <a:gd name="connsiteX4" fmla="*/ 601972 w 883296"/>
                  <a:gd name="connsiteY4" fmla="*/ 136637 h 972538"/>
                  <a:gd name="connsiteX5" fmla="*/ 883296 w 883296"/>
                  <a:gd name="connsiteY5" fmla="*/ 0 h 972538"/>
                  <a:gd name="connsiteX6" fmla="*/ 859182 w 883296"/>
                  <a:gd name="connsiteY6" fmla="*/ 819825 h 972538"/>
                  <a:gd name="connsiteX7" fmla="*/ 610010 w 883296"/>
                  <a:gd name="connsiteY7" fmla="*/ 964500 h 972538"/>
                  <a:gd name="connsiteX8" fmla="*/ 593934 w 883296"/>
                  <a:gd name="connsiteY8" fmla="*/ 104487 h 972538"/>
                  <a:gd name="connsiteX9" fmla="*/ 31289 w 883296"/>
                  <a:gd name="connsiteY9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16075 w 852007"/>
                  <a:gd name="connsiteY2" fmla="*/ 940388 h 972538"/>
                  <a:gd name="connsiteX3" fmla="*/ 586760 w 852007"/>
                  <a:gd name="connsiteY3" fmla="*/ 972538 h 972538"/>
                  <a:gd name="connsiteX4" fmla="*/ 570683 w 852007"/>
                  <a:gd name="connsiteY4" fmla="*/ 136637 h 972538"/>
                  <a:gd name="connsiteX5" fmla="*/ 852007 w 852007"/>
                  <a:gd name="connsiteY5" fmla="*/ 0 h 972538"/>
                  <a:gd name="connsiteX6" fmla="*/ 827893 w 852007"/>
                  <a:gd name="connsiteY6" fmla="*/ 819825 h 972538"/>
                  <a:gd name="connsiteX7" fmla="*/ 578721 w 852007"/>
                  <a:gd name="connsiteY7" fmla="*/ 964500 h 972538"/>
                  <a:gd name="connsiteX8" fmla="*/ 562645 w 852007"/>
                  <a:gd name="connsiteY8" fmla="*/ 104487 h 972538"/>
                  <a:gd name="connsiteX9" fmla="*/ 0 w 852007"/>
                  <a:gd name="connsiteY9" fmla="*/ 88412 h 972538"/>
                  <a:gd name="connsiteX0" fmla="*/ 344401 w 872217"/>
                  <a:gd name="connsiteY0" fmla="*/ 122369 h 972538"/>
                  <a:gd name="connsiteX1" fmla="*/ 20210 w 872217"/>
                  <a:gd name="connsiteY1" fmla="*/ 88412 h 972538"/>
                  <a:gd name="connsiteX2" fmla="*/ 36285 w 872217"/>
                  <a:gd name="connsiteY2" fmla="*/ 940388 h 972538"/>
                  <a:gd name="connsiteX3" fmla="*/ 606970 w 872217"/>
                  <a:gd name="connsiteY3" fmla="*/ 972538 h 972538"/>
                  <a:gd name="connsiteX4" fmla="*/ 590893 w 872217"/>
                  <a:gd name="connsiteY4" fmla="*/ 136637 h 972538"/>
                  <a:gd name="connsiteX5" fmla="*/ 872217 w 872217"/>
                  <a:gd name="connsiteY5" fmla="*/ 0 h 972538"/>
                  <a:gd name="connsiteX6" fmla="*/ 848103 w 872217"/>
                  <a:gd name="connsiteY6" fmla="*/ 819825 h 972538"/>
                  <a:gd name="connsiteX7" fmla="*/ 598931 w 872217"/>
                  <a:gd name="connsiteY7" fmla="*/ 964500 h 972538"/>
                  <a:gd name="connsiteX8" fmla="*/ 582855 w 872217"/>
                  <a:gd name="connsiteY8" fmla="*/ 104487 h 972538"/>
                  <a:gd name="connsiteX9" fmla="*/ 344401 w 872217"/>
                  <a:gd name="connsiteY9" fmla="*/ 122369 h 972538"/>
                  <a:gd name="connsiteX0" fmla="*/ 335248 w 871595"/>
                  <a:gd name="connsiteY0" fmla="*/ 88412 h 972538"/>
                  <a:gd name="connsiteX1" fmla="*/ 19588 w 871595"/>
                  <a:gd name="connsiteY1" fmla="*/ 88412 h 972538"/>
                  <a:gd name="connsiteX2" fmla="*/ 35663 w 871595"/>
                  <a:gd name="connsiteY2" fmla="*/ 940388 h 972538"/>
                  <a:gd name="connsiteX3" fmla="*/ 606348 w 871595"/>
                  <a:gd name="connsiteY3" fmla="*/ 972538 h 972538"/>
                  <a:gd name="connsiteX4" fmla="*/ 590271 w 871595"/>
                  <a:gd name="connsiteY4" fmla="*/ 136637 h 972538"/>
                  <a:gd name="connsiteX5" fmla="*/ 871595 w 871595"/>
                  <a:gd name="connsiteY5" fmla="*/ 0 h 972538"/>
                  <a:gd name="connsiteX6" fmla="*/ 847481 w 871595"/>
                  <a:gd name="connsiteY6" fmla="*/ 819825 h 972538"/>
                  <a:gd name="connsiteX7" fmla="*/ 598309 w 871595"/>
                  <a:gd name="connsiteY7" fmla="*/ 964500 h 972538"/>
                  <a:gd name="connsiteX8" fmla="*/ 582233 w 871595"/>
                  <a:gd name="connsiteY8" fmla="*/ 104487 h 972538"/>
                  <a:gd name="connsiteX9" fmla="*/ 335248 w 871595"/>
                  <a:gd name="connsiteY9" fmla="*/ 88412 h 972538"/>
                  <a:gd name="connsiteX0" fmla="*/ 304928 w 841275"/>
                  <a:gd name="connsiteY0" fmla="*/ 88412 h 972538"/>
                  <a:gd name="connsiteX1" fmla="*/ 5343 w 841275"/>
                  <a:gd name="connsiteY1" fmla="*/ 940388 h 972538"/>
                  <a:gd name="connsiteX2" fmla="*/ 576028 w 841275"/>
                  <a:gd name="connsiteY2" fmla="*/ 972538 h 972538"/>
                  <a:gd name="connsiteX3" fmla="*/ 559951 w 841275"/>
                  <a:gd name="connsiteY3" fmla="*/ 136637 h 972538"/>
                  <a:gd name="connsiteX4" fmla="*/ 841275 w 841275"/>
                  <a:gd name="connsiteY4" fmla="*/ 0 h 972538"/>
                  <a:gd name="connsiteX5" fmla="*/ 817161 w 841275"/>
                  <a:gd name="connsiteY5" fmla="*/ 819825 h 972538"/>
                  <a:gd name="connsiteX6" fmla="*/ 567989 w 841275"/>
                  <a:gd name="connsiteY6" fmla="*/ 964500 h 972538"/>
                  <a:gd name="connsiteX7" fmla="*/ 551913 w 841275"/>
                  <a:gd name="connsiteY7" fmla="*/ 104487 h 972538"/>
                  <a:gd name="connsiteX8" fmla="*/ 304928 w 841275"/>
                  <a:gd name="connsiteY8" fmla="*/ 88412 h 972538"/>
                  <a:gd name="connsiteX0" fmla="*/ 304928 w 841275"/>
                  <a:gd name="connsiteY0" fmla="*/ 88412 h 972538"/>
                  <a:gd name="connsiteX1" fmla="*/ 5343 w 841275"/>
                  <a:gd name="connsiteY1" fmla="*/ 940388 h 972538"/>
                  <a:gd name="connsiteX2" fmla="*/ 316915 w 841275"/>
                  <a:gd name="connsiteY2" fmla="*/ 962117 h 972538"/>
                  <a:gd name="connsiteX3" fmla="*/ 576028 w 841275"/>
                  <a:gd name="connsiteY3" fmla="*/ 972538 h 972538"/>
                  <a:gd name="connsiteX4" fmla="*/ 559951 w 841275"/>
                  <a:gd name="connsiteY4" fmla="*/ 136637 h 972538"/>
                  <a:gd name="connsiteX5" fmla="*/ 841275 w 841275"/>
                  <a:gd name="connsiteY5" fmla="*/ 0 h 972538"/>
                  <a:gd name="connsiteX6" fmla="*/ 817161 w 841275"/>
                  <a:gd name="connsiteY6" fmla="*/ 819825 h 972538"/>
                  <a:gd name="connsiteX7" fmla="*/ 567989 w 841275"/>
                  <a:gd name="connsiteY7" fmla="*/ 964500 h 972538"/>
                  <a:gd name="connsiteX8" fmla="*/ 551913 w 841275"/>
                  <a:gd name="connsiteY8" fmla="*/ 104487 h 972538"/>
                  <a:gd name="connsiteX9" fmla="*/ 304928 w 841275"/>
                  <a:gd name="connsiteY9" fmla="*/ 88412 h 972538"/>
                  <a:gd name="connsiteX0" fmla="*/ 25995 w 562342"/>
                  <a:gd name="connsiteY0" fmla="*/ 88412 h 972538"/>
                  <a:gd name="connsiteX1" fmla="*/ 37982 w 562342"/>
                  <a:gd name="connsiteY1" fmla="*/ 962117 h 972538"/>
                  <a:gd name="connsiteX2" fmla="*/ 297095 w 562342"/>
                  <a:gd name="connsiteY2" fmla="*/ 972538 h 972538"/>
                  <a:gd name="connsiteX3" fmla="*/ 281018 w 562342"/>
                  <a:gd name="connsiteY3" fmla="*/ 136637 h 972538"/>
                  <a:gd name="connsiteX4" fmla="*/ 562342 w 562342"/>
                  <a:gd name="connsiteY4" fmla="*/ 0 h 972538"/>
                  <a:gd name="connsiteX5" fmla="*/ 538228 w 562342"/>
                  <a:gd name="connsiteY5" fmla="*/ 819825 h 972538"/>
                  <a:gd name="connsiteX6" fmla="*/ 289056 w 562342"/>
                  <a:gd name="connsiteY6" fmla="*/ 964500 h 972538"/>
                  <a:gd name="connsiteX7" fmla="*/ 272980 w 562342"/>
                  <a:gd name="connsiteY7" fmla="*/ 104487 h 972538"/>
                  <a:gd name="connsiteX8" fmla="*/ 25995 w 562342"/>
                  <a:gd name="connsiteY8" fmla="*/ 88412 h 972538"/>
                  <a:gd name="connsiteX0" fmla="*/ 0 w 536347"/>
                  <a:gd name="connsiteY0" fmla="*/ 88412 h 972538"/>
                  <a:gd name="connsiteX1" fmla="*/ 11987 w 536347"/>
                  <a:gd name="connsiteY1" fmla="*/ 962117 h 972538"/>
                  <a:gd name="connsiteX2" fmla="*/ 271100 w 536347"/>
                  <a:gd name="connsiteY2" fmla="*/ 972538 h 972538"/>
                  <a:gd name="connsiteX3" fmla="*/ 255023 w 536347"/>
                  <a:gd name="connsiteY3" fmla="*/ 136637 h 972538"/>
                  <a:gd name="connsiteX4" fmla="*/ 536347 w 536347"/>
                  <a:gd name="connsiteY4" fmla="*/ 0 h 972538"/>
                  <a:gd name="connsiteX5" fmla="*/ 512233 w 536347"/>
                  <a:gd name="connsiteY5" fmla="*/ 819825 h 972538"/>
                  <a:gd name="connsiteX6" fmla="*/ 263061 w 536347"/>
                  <a:gd name="connsiteY6" fmla="*/ 964500 h 972538"/>
                  <a:gd name="connsiteX7" fmla="*/ 246985 w 536347"/>
                  <a:gd name="connsiteY7" fmla="*/ 104487 h 972538"/>
                  <a:gd name="connsiteX8" fmla="*/ 0 w 536347"/>
                  <a:gd name="connsiteY8" fmla="*/ 88412 h 972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6347" h="972538">
                    <a:moveTo>
                      <a:pt x="0" y="88412"/>
                    </a:moveTo>
                    <a:lnTo>
                      <a:pt x="11987" y="962117"/>
                    </a:lnTo>
                    <a:lnTo>
                      <a:pt x="271100" y="972538"/>
                    </a:lnTo>
                    <a:lnTo>
                      <a:pt x="255023" y="136637"/>
                    </a:lnTo>
                    <a:lnTo>
                      <a:pt x="536347" y="0"/>
                    </a:lnTo>
                    <a:cubicBezTo>
                      <a:pt x="533668" y="265238"/>
                      <a:pt x="514912" y="554587"/>
                      <a:pt x="512233" y="819825"/>
                    </a:cubicBezTo>
                    <a:lnTo>
                      <a:pt x="263061" y="964500"/>
                    </a:lnTo>
                    <a:lnTo>
                      <a:pt x="246985" y="104487"/>
                    </a:lnTo>
                    <a:lnTo>
                      <a:pt x="0" y="88412"/>
                    </a:lnTo>
                    <a:close/>
                  </a:path>
                </a:pathLst>
              </a:custGeom>
              <a:solidFill>
                <a:srgbClr val="F2FFB0"/>
              </a:solidFill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97" name="Forma libre 96"/>
              <p:cNvSpPr/>
              <p:nvPr/>
            </p:nvSpPr>
            <p:spPr>
              <a:xfrm>
                <a:off x="389165" y="3053807"/>
                <a:ext cx="136394" cy="76453"/>
              </a:xfrm>
              <a:custGeom>
                <a:avLst/>
                <a:gdLst>
                  <a:gd name="connsiteX0" fmla="*/ 0 w 329549"/>
                  <a:gd name="connsiteY0" fmla="*/ 32150 h 80714"/>
                  <a:gd name="connsiteX1" fmla="*/ 0 w 329549"/>
                  <a:gd name="connsiteY1" fmla="*/ 32150 h 80714"/>
                  <a:gd name="connsiteX2" fmla="*/ 72340 w 329549"/>
                  <a:gd name="connsiteY2" fmla="*/ 64300 h 80714"/>
                  <a:gd name="connsiteX3" fmla="*/ 96453 w 329549"/>
                  <a:gd name="connsiteY3" fmla="*/ 48225 h 80714"/>
                  <a:gd name="connsiteX4" fmla="*/ 120567 w 329549"/>
                  <a:gd name="connsiteY4" fmla="*/ 40187 h 80714"/>
                  <a:gd name="connsiteX5" fmla="*/ 128604 w 329549"/>
                  <a:gd name="connsiteY5" fmla="*/ 64300 h 80714"/>
                  <a:gd name="connsiteX6" fmla="*/ 152718 w 329549"/>
                  <a:gd name="connsiteY6" fmla="*/ 56262 h 80714"/>
                  <a:gd name="connsiteX7" fmla="*/ 168793 w 329549"/>
                  <a:gd name="connsiteY7" fmla="*/ 24112 h 80714"/>
                  <a:gd name="connsiteX8" fmla="*/ 184869 w 329549"/>
                  <a:gd name="connsiteY8" fmla="*/ 0 h 80714"/>
                  <a:gd name="connsiteX9" fmla="*/ 192907 w 329549"/>
                  <a:gd name="connsiteY9" fmla="*/ 56262 h 80714"/>
                  <a:gd name="connsiteX10" fmla="*/ 249171 w 329549"/>
                  <a:gd name="connsiteY10" fmla="*/ 40187 h 80714"/>
                  <a:gd name="connsiteX11" fmla="*/ 289360 w 329549"/>
                  <a:gd name="connsiteY11" fmla="*/ 64300 h 80714"/>
                  <a:gd name="connsiteX12" fmla="*/ 329549 w 329549"/>
                  <a:gd name="connsiteY12" fmla="*/ 64300 h 80714"/>
                  <a:gd name="connsiteX13" fmla="*/ 329549 w 329549"/>
                  <a:gd name="connsiteY13" fmla="*/ 64300 h 80714"/>
                  <a:gd name="connsiteX14" fmla="*/ 329549 w 329549"/>
                  <a:gd name="connsiteY14" fmla="*/ 64300 h 80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549" h="80714">
                    <a:moveTo>
                      <a:pt x="0" y="32150"/>
                    </a:moveTo>
                    <a:lnTo>
                      <a:pt x="0" y="32150"/>
                    </a:lnTo>
                    <a:cubicBezTo>
                      <a:pt x="24113" y="42867"/>
                      <a:pt x="46312" y="59962"/>
                      <a:pt x="72340" y="64300"/>
                    </a:cubicBezTo>
                    <a:cubicBezTo>
                      <a:pt x="81869" y="65888"/>
                      <a:pt x="87813" y="52545"/>
                      <a:pt x="96453" y="48225"/>
                    </a:cubicBezTo>
                    <a:cubicBezTo>
                      <a:pt x="104031" y="44436"/>
                      <a:pt x="112529" y="42866"/>
                      <a:pt x="120567" y="40187"/>
                    </a:cubicBezTo>
                    <a:cubicBezTo>
                      <a:pt x="123246" y="48225"/>
                      <a:pt x="121026" y="60511"/>
                      <a:pt x="128604" y="64300"/>
                    </a:cubicBezTo>
                    <a:cubicBezTo>
                      <a:pt x="136182" y="68089"/>
                      <a:pt x="146727" y="62253"/>
                      <a:pt x="152718" y="56262"/>
                    </a:cubicBezTo>
                    <a:cubicBezTo>
                      <a:pt x="161190" y="47790"/>
                      <a:pt x="162848" y="34515"/>
                      <a:pt x="168793" y="24112"/>
                    </a:cubicBezTo>
                    <a:cubicBezTo>
                      <a:pt x="173586" y="15725"/>
                      <a:pt x="179510" y="8037"/>
                      <a:pt x="184869" y="0"/>
                    </a:cubicBezTo>
                    <a:cubicBezTo>
                      <a:pt x="187548" y="18754"/>
                      <a:pt x="180779" y="41709"/>
                      <a:pt x="192907" y="56262"/>
                    </a:cubicBezTo>
                    <a:cubicBezTo>
                      <a:pt x="195102" y="58896"/>
                      <a:pt x="243857" y="41958"/>
                      <a:pt x="249171" y="40187"/>
                    </a:cubicBezTo>
                    <a:cubicBezTo>
                      <a:pt x="262250" y="105578"/>
                      <a:pt x="242630" y="74684"/>
                      <a:pt x="289360" y="64300"/>
                    </a:cubicBezTo>
                    <a:cubicBezTo>
                      <a:pt x="302437" y="61394"/>
                      <a:pt x="316153" y="64300"/>
                      <a:pt x="329549" y="64300"/>
                    </a:cubicBezTo>
                    <a:lnTo>
                      <a:pt x="329549" y="64300"/>
                    </a:lnTo>
                    <a:lnTo>
                      <a:pt x="329549" y="64300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Acorde 98"/>
              <p:cNvSpPr/>
              <p:nvPr/>
            </p:nvSpPr>
            <p:spPr>
              <a:xfrm rot="12034089">
                <a:off x="319882" y="3288764"/>
                <a:ext cx="204596" cy="289301"/>
              </a:xfrm>
              <a:prstGeom prst="chord">
                <a:avLst/>
              </a:prstGeom>
              <a:solidFill>
                <a:srgbClr val="7F7F7F"/>
              </a:solidFill>
              <a:ln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0" name="Forma libre 49"/>
              <p:cNvSpPr/>
              <p:nvPr/>
            </p:nvSpPr>
            <p:spPr>
              <a:xfrm>
                <a:off x="609308" y="2888336"/>
                <a:ext cx="799416" cy="121811"/>
              </a:xfrm>
              <a:custGeom>
                <a:avLst/>
                <a:gdLst>
                  <a:gd name="connsiteX0" fmla="*/ 0 w 819856"/>
                  <a:gd name="connsiteY0" fmla="*/ 160750 h 176825"/>
                  <a:gd name="connsiteX1" fmla="*/ 329550 w 819856"/>
                  <a:gd name="connsiteY1" fmla="*/ 0 h 176825"/>
                  <a:gd name="connsiteX2" fmla="*/ 819856 w 819856"/>
                  <a:gd name="connsiteY2" fmla="*/ 56262 h 176825"/>
                  <a:gd name="connsiteX3" fmla="*/ 570684 w 819856"/>
                  <a:gd name="connsiteY3" fmla="*/ 176825 h 176825"/>
                  <a:gd name="connsiteX4" fmla="*/ 0 w 819856"/>
                  <a:gd name="connsiteY4" fmla="*/ 160750 h 176825"/>
                  <a:gd name="connsiteX0" fmla="*/ 0 w 827894"/>
                  <a:gd name="connsiteY0" fmla="*/ 160750 h 176825"/>
                  <a:gd name="connsiteX1" fmla="*/ 329550 w 827894"/>
                  <a:gd name="connsiteY1" fmla="*/ 0 h 176825"/>
                  <a:gd name="connsiteX2" fmla="*/ 827894 w 827894"/>
                  <a:gd name="connsiteY2" fmla="*/ 96450 h 176825"/>
                  <a:gd name="connsiteX3" fmla="*/ 570684 w 827894"/>
                  <a:gd name="connsiteY3" fmla="*/ 176825 h 176825"/>
                  <a:gd name="connsiteX4" fmla="*/ 0 w 827894"/>
                  <a:gd name="connsiteY4" fmla="*/ 160750 h 176825"/>
                  <a:gd name="connsiteX0" fmla="*/ 0 w 843970"/>
                  <a:gd name="connsiteY0" fmla="*/ 160750 h 176825"/>
                  <a:gd name="connsiteX1" fmla="*/ 329550 w 843970"/>
                  <a:gd name="connsiteY1" fmla="*/ 0 h 176825"/>
                  <a:gd name="connsiteX2" fmla="*/ 843970 w 843970"/>
                  <a:gd name="connsiteY2" fmla="*/ 72338 h 176825"/>
                  <a:gd name="connsiteX3" fmla="*/ 570684 w 843970"/>
                  <a:gd name="connsiteY3" fmla="*/ 176825 h 176825"/>
                  <a:gd name="connsiteX4" fmla="*/ 0 w 843970"/>
                  <a:gd name="connsiteY4" fmla="*/ 160750 h 176825"/>
                  <a:gd name="connsiteX0" fmla="*/ 0 w 843970"/>
                  <a:gd name="connsiteY0" fmla="*/ 112525 h 128600"/>
                  <a:gd name="connsiteX1" fmla="*/ 289361 w 843970"/>
                  <a:gd name="connsiteY1" fmla="*/ 0 h 128600"/>
                  <a:gd name="connsiteX2" fmla="*/ 843970 w 843970"/>
                  <a:gd name="connsiteY2" fmla="*/ 24113 h 128600"/>
                  <a:gd name="connsiteX3" fmla="*/ 570684 w 843970"/>
                  <a:gd name="connsiteY3" fmla="*/ 128600 h 128600"/>
                  <a:gd name="connsiteX4" fmla="*/ 0 w 843970"/>
                  <a:gd name="connsiteY4" fmla="*/ 112525 h 1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3970" h="128600">
                    <a:moveTo>
                      <a:pt x="0" y="112525"/>
                    </a:moveTo>
                    <a:lnTo>
                      <a:pt x="289361" y="0"/>
                    </a:lnTo>
                    <a:lnTo>
                      <a:pt x="843970" y="24113"/>
                    </a:lnTo>
                    <a:lnTo>
                      <a:pt x="570684" y="128600"/>
                    </a:lnTo>
                    <a:lnTo>
                      <a:pt x="0" y="112525"/>
                    </a:lnTo>
                    <a:close/>
                  </a:path>
                </a:pathLst>
              </a:custGeom>
              <a:solidFill>
                <a:srgbClr val="F2FFB0"/>
              </a:solidFill>
              <a:ln w="3175" cmpd="sng"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1" name="Forma libre 50"/>
              <p:cNvSpPr/>
              <p:nvPr/>
            </p:nvSpPr>
            <p:spPr>
              <a:xfrm>
                <a:off x="594081" y="2903559"/>
                <a:ext cx="808153" cy="921195"/>
              </a:xfrm>
              <a:custGeom>
                <a:avLst/>
                <a:gdLst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554608 w 835931"/>
                  <a:gd name="connsiteY7" fmla="*/ 948426 h 948426"/>
                  <a:gd name="connsiteX8" fmla="*/ 578721 w 835931"/>
                  <a:gd name="connsiteY8" fmla="*/ 8037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554608 w 835931"/>
                  <a:gd name="connsiteY7" fmla="*/ 948426 h 948426"/>
                  <a:gd name="connsiteX8" fmla="*/ 578721 w 835931"/>
                  <a:gd name="connsiteY8" fmla="*/ 8037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12" fmla="*/ 0 w 835931"/>
                  <a:gd name="connsiteY12" fmla="*/ 64300 h 948426"/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554608 w 835931"/>
                  <a:gd name="connsiteY7" fmla="*/ 948426 h 948426"/>
                  <a:gd name="connsiteX8" fmla="*/ 578721 w 835931"/>
                  <a:gd name="connsiteY8" fmla="*/ 8037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12" fmla="*/ 562645 w 835931"/>
                  <a:gd name="connsiteY12" fmla="*/ 80375 h 948426"/>
                  <a:gd name="connsiteX13" fmla="*/ 0 w 835931"/>
                  <a:gd name="connsiteY13" fmla="*/ 64300 h 948426"/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610873 w 835931"/>
                  <a:gd name="connsiteY7" fmla="*/ 948426 h 948426"/>
                  <a:gd name="connsiteX8" fmla="*/ 578721 w 835931"/>
                  <a:gd name="connsiteY8" fmla="*/ 8037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12" fmla="*/ 562645 w 835931"/>
                  <a:gd name="connsiteY12" fmla="*/ 80375 h 948426"/>
                  <a:gd name="connsiteX13" fmla="*/ 0 w 835931"/>
                  <a:gd name="connsiteY13" fmla="*/ 64300 h 948426"/>
                  <a:gd name="connsiteX0" fmla="*/ 0 w 835931"/>
                  <a:gd name="connsiteY0" fmla="*/ 64300 h 948426"/>
                  <a:gd name="connsiteX1" fmla="*/ 0 w 835931"/>
                  <a:gd name="connsiteY1" fmla="*/ 64300 h 948426"/>
                  <a:gd name="connsiteX2" fmla="*/ 8037 w 835931"/>
                  <a:gd name="connsiteY2" fmla="*/ 707301 h 948426"/>
                  <a:gd name="connsiteX3" fmla="*/ 16075 w 835931"/>
                  <a:gd name="connsiteY3" fmla="*/ 731413 h 948426"/>
                  <a:gd name="connsiteX4" fmla="*/ 24113 w 835931"/>
                  <a:gd name="connsiteY4" fmla="*/ 763563 h 948426"/>
                  <a:gd name="connsiteX5" fmla="*/ 32151 w 835931"/>
                  <a:gd name="connsiteY5" fmla="*/ 827863 h 948426"/>
                  <a:gd name="connsiteX6" fmla="*/ 16075 w 835931"/>
                  <a:gd name="connsiteY6" fmla="*/ 916276 h 948426"/>
                  <a:gd name="connsiteX7" fmla="*/ 610873 w 835931"/>
                  <a:gd name="connsiteY7" fmla="*/ 948426 h 948426"/>
                  <a:gd name="connsiteX8" fmla="*/ 570683 w 835931"/>
                  <a:gd name="connsiteY8" fmla="*/ 112525 h 948426"/>
                  <a:gd name="connsiteX9" fmla="*/ 835931 w 835931"/>
                  <a:gd name="connsiteY9" fmla="*/ 0 h 948426"/>
                  <a:gd name="connsiteX10" fmla="*/ 827893 w 835931"/>
                  <a:gd name="connsiteY10" fmla="*/ 795713 h 948426"/>
                  <a:gd name="connsiteX11" fmla="*/ 578721 w 835931"/>
                  <a:gd name="connsiteY11" fmla="*/ 940388 h 948426"/>
                  <a:gd name="connsiteX12" fmla="*/ 562645 w 835931"/>
                  <a:gd name="connsiteY12" fmla="*/ 80375 h 948426"/>
                  <a:gd name="connsiteX13" fmla="*/ 0 w 835931"/>
                  <a:gd name="connsiteY13" fmla="*/ 64300 h 948426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16075 w 852007"/>
                  <a:gd name="connsiteY3" fmla="*/ 755525 h 972538"/>
                  <a:gd name="connsiteX4" fmla="*/ 24113 w 852007"/>
                  <a:gd name="connsiteY4" fmla="*/ 787675 h 972538"/>
                  <a:gd name="connsiteX5" fmla="*/ 32151 w 852007"/>
                  <a:gd name="connsiteY5" fmla="*/ 851975 h 972538"/>
                  <a:gd name="connsiteX6" fmla="*/ 16075 w 852007"/>
                  <a:gd name="connsiteY6" fmla="*/ 940388 h 972538"/>
                  <a:gd name="connsiteX7" fmla="*/ 610873 w 852007"/>
                  <a:gd name="connsiteY7" fmla="*/ 972538 h 972538"/>
                  <a:gd name="connsiteX8" fmla="*/ 570683 w 852007"/>
                  <a:gd name="connsiteY8" fmla="*/ 136637 h 972538"/>
                  <a:gd name="connsiteX9" fmla="*/ 852007 w 852007"/>
                  <a:gd name="connsiteY9" fmla="*/ 0 h 972538"/>
                  <a:gd name="connsiteX10" fmla="*/ 827893 w 852007"/>
                  <a:gd name="connsiteY10" fmla="*/ 819825 h 972538"/>
                  <a:gd name="connsiteX11" fmla="*/ 578721 w 852007"/>
                  <a:gd name="connsiteY11" fmla="*/ 964500 h 972538"/>
                  <a:gd name="connsiteX12" fmla="*/ 562645 w 852007"/>
                  <a:gd name="connsiteY12" fmla="*/ 104487 h 972538"/>
                  <a:gd name="connsiteX13" fmla="*/ 0 w 852007"/>
                  <a:gd name="connsiteY13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16075 w 852007"/>
                  <a:gd name="connsiteY3" fmla="*/ 755525 h 972538"/>
                  <a:gd name="connsiteX4" fmla="*/ 24113 w 852007"/>
                  <a:gd name="connsiteY4" fmla="*/ 787675 h 972538"/>
                  <a:gd name="connsiteX5" fmla="*/ 32151 w 852007"/>
                  <a:gd name="connsiteY5" fmla="*/ 851975 h 972538"/>
                  <a:gd name="connsiteX6" fmla="*/ 16075 w 852007"/>
                  <a:gd name="connsiteY6" fmla="*/ 940388 h 972538"/>
                  <a:gd name="connsiteX7" fmla="*/ 610873 w 852007"/>
                  <a:gd name="connsiteY7" fmla="*/ 972538 h 972538"/>
                  <a:gd name="connsiteX8" fmla="*/ 570683 w 852007"/>
                  <a:gd name="connsiteY8" fmla="*/ 136637 h 972538"/>
                  <a:gd name="connsiteX9" fmla="*/ 852007 w 852007"/>
                  <a:gd name="connsiteY9" fmla="*/ 0 h 972538"/>
                  <a:gd name="connsiteX10" fmla="*/ 827893 w 852007"/>
                  <a:gd name="connsiteY10" fmla="*/ 819825 h 972538"/>
                  <a:gd name="connsiteX11" fmla="*/ 578721 w 852007"/>
                  <a:gd name="connsiteY11" fmla="*/ 964500 h 972538"/>
                  <a:gd name="connsiteX12" fmla="*/ 562645 w 852007"/>
                  <a:gd name="connsiteY12" fmla="*/ 104487 h 972538"/>
                  <a:gd name="connsiteX13" fmla="*/ 0 w 852007"/>
                  <a:gd name="connsiteY13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16075 w 852007"/>
                  <a:gd name="connsiteY3" fmla="*/ 755525 h 972538"/>
                  <a:gd name="connsiteX4" fmla="*/ 24113 w 852007"/>
                  <a:gd name="connsiteY4" fmla="*/ 787675 h 972538"/>
                  <a:gd name="connsiteX5" fmla="*/ 32151 w 852007"/>
                  <a:gd name="connsiteY5" fmla="*/ 851975 h 972538"/>
                  <a:gd name="connsiteX6" fmla="*/ 16075 w 852007"/>
                  <a:gd name="connsiteY6" fmla="*/ 940388 h 972538"/>
                  <a:gd name="connsiteX7" fmla="*/ 610873 w 852007"/>
                  <a:gd name="connsiteY7" fmla="*/ 972538 h 972538"/>
                  <a:gd name="connsiteX8" fmla="*/ 570683 w 852007"/>
                  <a:gd name="connsiteY8" fmla="*/ 136637 h 972538"/>
                  <a:gd name="connsiteX9" fmla="*/ 852007 w 852007"/>
                  <a:gd name="connsiteY9" fmla="*/ 0 h 972538"/>
                  <a:gd name="connsiteX10" fmla="*/ 827893 w 852007"/>
                  <a:gd name="connsiteY10" fmla="*/ 819825 h 972538"/>
                  <a:gd name="connsiteX11" fmla="*/ 578721 w 852007"/>
                  <a:gd name="connsiteY11" fmla="*/ 964500 h 972538"/>
                  <a:gd name="connsiteX12" fmla="*/ 562645 w 852007"/>
                  <a:gd name="connsiteY12" fmla="*/ 104487 h 972538"/>
                  <a:gd name="connsiteX13" fmla="*/ 0 w 852007"/>
                  <a:gd name="connsiteY13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16075 w 852007"/>
                  <a:gd name="connsiteY3" fmla="*/ 755525 h 972538"/>
                  <a:gd name="connsiteX4" fmla="*/ 24113 w 852007"/>
                  <a:gd name="connsiteY4" fmla="*/ 787675 h 972538"/>
                  <a:gd name="connsiteX5" fmla="*/ 32151 w 852007"/>
                  <a:gd name="connsiteY5" fmla="*/ 851975 h 972538"/>
                  <a:gd name="connsiteX6" fmla="*/ 16075 w 852007"/>
                  <a:gd name="connsiteY6" fmla="*/ 940388 h 972538"/>
                  <a:gd name="connsiteX7" fmla="*/ 586760 w 852007"/>
                  <a:gd name="connsiteY7" fmla="*/ 972538 h 972538"/>
                  <a:gd name="connsiteX8" fmla="*/ 570683 w 852007"/>
                  <a:gd name="connsiteY8" fmla="*/ 136637 h 972538"/>
                  <a:gd name="connsiteX9" fmla="*/ 852007 w 852007"/>
                  <a:gd name="connsiteY9" fmla="*/ 0 h 972538"/>
                  <a:gd name="connsiteX10" fmla="*/ 827893 w 852007"/>
                  <a:gd name="connsiteY10" fmla="*/ 819825 h 972538"/>
                  <a:gd name="connsiteX11" fmla="*/ 578721 w 852007"/>
                  <a:gd name="connsiteY11" fmla="*/ 964500 h 972538"/>
                  <a:gd name="connsiteX12" fmla="*/ 562645 w 852007"/>
                  <a:gd name="connsiteY12" fmla="*/ 104487 h 972538"/>
                  <a:gd name="connsiteX13" fmla="*/ 0 w 852007"/>
                  <a:gd name="connsiteY13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8037 w 852007"/>
                  <a:gd name="connsiteY2" fmla="*/ 731413 h 972538"/>
                  <a:gd name="connsiteX3" fmla="*/ 24113 w 852007"/>
                  <a:gd name="connsiteY3" fmla="*/ 787675 h 972538"/>
                  <a:gd name="connsiteX4" fmla="*/ 32151 w 852007"/>
                  <a:gd name="connsiteY4" fmla="*/ 851975 h 972538"/>
                  <a:gd name="connsiteX5" fmla="*/ 16075 w 852007"/>
                  <a:gd name="connsiteY5" fmla="*/ 940388 h 972538"/>
                  <a:gd name="connsiteX6" fmla="*/ 586760 w 852007"/>
                  <a:gd name="connsiteY6" fmla="*/ 972538 h 972538"/>
                  <a:gd name="connsiteX7" fmla="*/ 570683 w 852007"/>
                  <a:gd name="connsiteY7" fmla="*/ 136637 h 972538"/>
                  <a:gd name="connsiteX8" fmla="*/ 852007 w 852007"/>
                  <a:gd name="connsiteY8" fmla="*/ 0 h 972538"/>
                  <a:gd name="connsiteX9" fmla="*/ 827893 w 852007"/>
                  <a:gd name="connsiteY9" fmla="*/ 819825 h 972538"/>
                  <a:gd name="connsiteX10" fmla="*/ 578721 w 852007"/>
                  <a:gd name="connsiteY10" fmla="*/ 964500 h 972538"/>
                  <a:gd name="connsiteX11" fmla="*/ 562645 w 852007"/>
                  <a:gd name="connsiteY11" fmla="*/ 104487 h 972538"/>
                  <a:gd name="connsiteX12" fmla="*/ 0 w 852007"/>
                  <a:gd name="connsiteY12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24113 w 852007"/>
                  <a:gd name="connsiteY2" fmla="*/ 787675 h 972538"/>
                  <a:gd name="connsiteX3" fmla="*/ 32151 w 852007"/>
                  <a:gd name="connsiteY3" fmla="*/ 851975 h 972538"/>
                  <a:gd name="connsiteX4" fmla="*/ 16075 w 852007"/>
                  <a:gd name="connsiteY4" fmla="*/ 940388 h 972538"/>
                  <a:gd name="connsiteX5" fmla="*/ 586760 w 852007"/>
                  <a:gd name="connsiteY5" fmla="*/ 972538 h 972538"/>
                  <a:gd name="connsiteX6" fmla="*/ 570683 w 852007"/>
                  <a:gd name="connsiteY6" fmla="*/ 136637 h 972538"/>
                  <a:gd name="connsiteX7" fmla="*/ 852007 w 852007"/>
                  <a:gd name="connsiteY7" fmla="*/ 0 h 972538"/>
                  <a:gd name="connsiteX8" fmla="*/ 827893 w 852007"/>
                  <a:gd name="connsiteY8" fmla="*/ 819825 h 972538"/>
                  <a:gd name="connsiteX9" fmla="*/ 578721 w 852007"/>
                  <a:gd name="connsiteY9" fmla="*/ 964500 h 972538"/>
                  <a:gd name="connsiteX10" fmla="*/ 562645 w 852007"/>
                  <a:gd name="connsiteY10" fmla="*/ 104487 h 972538"/>
                  <a:gd name="connsiteX11" fmla="*/ 0 w 852007"/>
                  <a:gd name="connsiteY11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32151 w 852007"/>
                  <a:gd name="connsiteY2" fmla="*/ 851975 h 972538"/>
                  <a:gd name="connsiteX3" fmla="*/ 16075 w 852007"/>
                  <a:gd name="connsiteY3" fmla="*/ 940388 h 972538"/>
                  <a:gd name="connsiteX4" fmla="*/ 586760 w 852007"/>
                  <a:gd name="connsiteY4" fmla="*/ 972538 h 972538"/>
                  <a:gd name="connsiteX5" fmla="*/ 570683 w 852007"/>
                  <a:gd name="connsiteY5" fmla="*/ 136637 h 972538"/>
                  <a:gd name="connsiteX6" fmla="*/ 852007 w 852007"/>
                  <a:gd name="connsiteY6" fmla="*/ 0 h 972538"/>
                  <a:gd name="connsiteX7" fmla="*/ 827893 w 852007"/>
                  <a:gd name="connsiteY7" fmla="*/ 819825 h 972538"/>
                  <a:gd name="connsiteX8" fmla="*/ 578721 w 852007"/>
                  <a:gd name="connsiteY8" fmla="*/ 964500 h 972538"/>
                  <a:gd name="connsiteX9" fmla="*/ 562645 w 852007"/>
                  <a:gd name="connsiteY9" fmla="*/ 104487 h 972538"/>
                  <a:gd name="connsiteX10" fmla="*/ 0 w 852007"/>
                  <a:gd name="connsiteY10" fmla="*/ 88412 h 972538"/>
                  <a:gd name="connsiteX0" fmla="*/ 31289 w 883296"/>
                  <a:gd name="connsiteY0" fmla="*/ 88412 h 972538"/>
                  <a:gd name="connsiteX1" fmla="*/ 31289 w 883296"/>
                  <a:gd name="connsiteY1" fmla="*/ 88412 h 972538"/>
                  <a:gd name="connsiteX2" fmla="*/ 47364 w 883296"/>
                  <a:gd name="connsiteY2" fmla="*/ 940388 h 972538"/>
                  <a:gd name="connsiteX3" fmla="*/ 618049 w 883296"/>
                  <a:gd name="connsiteY3" fmla="*/ 972538 h 972538"/>
                  <a:gd name="connsiteX4" fmla="*/ 601972 w 883296"/>
                  <a:gd name="connsiteY4" fmla="*/ 136637 h 972538"/>
                  <a:gd name="connsiteX5" fmla="*/ 883296 w 883296"/>
                  <a:gd name="connsiteY5" fmla="*/ 0 h 972538"/>
                  <a:gd name="connsiteX6" fmla="*/ 859182 w 883296"/>
                  <a:gd name="connsiteY6" fmla="*/ 819825 h 972538"/>
                  <a:gd name="connsiteX7" fmla="*/ 610010 w 883296"/>
                  <a:gd name="connsiteY7" fmla="*/ 964500 h 972538"/>
                  <a:gd name="connsiteX8" fmla="*/ 593934 w 883296"/>
                  <a:gd name="connsiteY8" fmla="*/ 104487 h 972538"/>
                  <a:gd name="connsiteX9" fmla="*/ 31289 w 883296"/>
                  <a:gd name="connsiteY9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16075 w 852007"/>
                  <a:gd name="connsiteY2" fmla="*/ 940388 h 972538"/>
                  <a:gd name="connsiteX3" fmla="*/ 586760 w 852007"/>
                  <a:gd name="connsiteY3" fmla="*/ 972538 h 972538"/>
                  <a:gd name="connsiteX4" fmla="*/ 570683 w 852007"/>
                  <a:gd name="connsiteY4" fmla="*/ 136637 h 972538"/>
                  <a:gd name="connsiteX5" fmla="*/ 852007 w 852007"/>
                  <a:gd name="connsiteY5" fmla="*/ 0 h 972538"/>
                  <a:gd name="connsiteX6" fmla="*/ 827893 w 852007"/>
                  <a:gd name="connsiteY6" fmla="*/ 819825 h 972538"/>
                  <a:gd name="connsiteX7" fmla="*/ 578721 w 852007"/>
                  <a:gd name="connsiteY7" fmla="*/ 964500 h 972538"/>
                  <a:gd name="connsiteX8" fmla="*/ 562645 w 852007"/>
                  <a:gd name="connsiteY8" fmla="*/ 104487 h 972538"/>
                  <a:gd name="connsiteX9" fmla="*/ 0 w 852007"/>
                  <a:gd name="connsiteY9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16075 w 852007"/>
                  <a:gd name="connsiteY2" fmla="*/ 940388 h 972538"/>
                  <a:gd name="connsiteX3" fmla="*/ 586760 w 852007"/>
                  <a:gd name="connsiteY3" fmla="*/ 972538 h 972538"/>
                  <a:gd name="connsiteX4" fmla="*/ 570683 w 852007"/>
                  <a:gd name="connsiteY4" fmla="*/ 136637 h 972538"/>
                  <a:gd name="connsiteX5" fmla="*/ 852007 w 852007"/>
                  <a:gd name="connsiteY5" fmla="*/ 0 h 972538"/>
                  <a:gd name="connsiteX6" fmla="*/ 827893 w 852007"/>
                  <a:gd name="connsiteY6" fmla="*/ 819825 h 972538"/>
                  <a:gd name="connsiteX7" fmla="*/ 578721 w 852007"/>
                  <a:gd name="connsiteY7" fmla="*/ 964500 h 972538"/>
                  <a:gd name="connsiteX8" fmla="*/ 573943 w 852007"/>
                  <a:gd name="connsiteY8" fmla="*/ 104627 h 972538"/>
                  <a:gd name="connsiteX9" fmla="*/ 562645 w 852007"/>
                  <a:gd name="connsiteY9" fmla="*/ 104487 h 972538"/>
                  <a:gd name="connsiteX10" fmla="*/ 0 w 852007"/>
                  <a:gd name="connsiteY10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16075 w 852007"/>
                  <a:gd name="connsiteY2" fmla="*/ 940388 h 972538"/>
                  <a:gd name="connsiteX3" fmla="*/ 586760 w 852007"/>
                  <a:gd name="connsiteY3" fmla="*/ 972538 h 972538"/>
                  <a:gd name="connsiteX4" fmla="*/ 570683 w 852007"/>
                  <a:gd name="connsiteY4" fmla="*/ 136637 h 972538"/>
                  <a:gd name="connsiteX5" fmla="*/ 852007 w 852007"/>
                  <a:gd name="connsiteY5" fmla="*/ 0 h 972538"/>
                  <a:gd name="connsiteX6" fmla="*/ 827893 w 852007"/>
                  <a:gd name="connsiteY6" fmla="*/ 819825 h 972538"/>
                  <a:gd name="connsiteX7" fmla="*/ 578721 w 852007"/>
                  <a:gd name="connsiteY7" fmla="*/ 964500 h 972538"/>
                  <a:gd name="connsiteX8" fmla="*/ 573943 w 852007"/>
                  <a:gd name="connsiteY8" fmla="*/ 138356 h 972538"/>
                  <a:gd name="connsiteX9" fmla="*/ 573943 w 852007"/>
                  <a:gd name="connsiteY9" fmla="*/ 104627 h 972538"/>
                  <a:gd name="connsiteX10" fmla="*/ 562645 w 852007"/>
                  <a:gd name="connsiteY10" fmla="*/ 104487 h 972538"/>
                  <a:gd name="connsiteX11" fmla="*/ 0 w 852007"/>
                  <a:gd name="connsiteY11" fmla="*/ 88412 h 972538"/>
                  <a:gd name="connsiteX0" fmla="*/ 0 w 852007"/>
                  <a:gd name="connsiteY0" fmla="*/ 88412 h 972538"/>
                  <a:gd name="connsiteX1" fmla="*/ 0 w 852007"/>
                  <a:gd name="connsiteY1" fmla="*/ 88412 h 972538"/>
                  <a:gd name="connsiteX2" fmla="*/ 16075 w 852007"/>
                  <a:gd name="connsiteY2" fmla="*/ 940388 h 972538"/>
                  <a:gd name="connsiteX3" fmla="*/ 586760 w 852007"/>
                  <a:gd name="connsiteY3" fmla="*/ 972538 h 972538"/>
                  <a:gd name="connsiteX4" fmla="*/ 570683 w 852007"/>
                  <a:gd name="connsiteY4" fmla="*/ 136637 h 972538"/>
                  <a:gd name="connsiteX5" fmla="*/ 852007 w 852007"/>
                  <a:gd name="connsiteY5" fmla="*/ 0 h 972538"/>
                  <a:gd name="connsiteX6" fmla="*/ 827893 w 852007"/>
                  <a:gd name="connsiteY6" fmla="*/ 819825 h 972538"/>
                  <a:gd name="connsiteX7" fmla="*/ 578721 w 852007"/>
                  <a:gd name="connsiteY7" fmla="*/ 964500 h 972538"/>
                  <a:gd name="connsiteX8" fmla="*/ 573943 w 852007"/>
                  <a:gd name="connsiteY8" fmla="*/ 138356 h 972538"/>
                  <a:gd name="connsiteX9" fmla="*/ 573943 w 852007"/>
                  <a:gd name="connsiteY9" fmla="*/ 104627 h 972538"/>
                  <a:gd name="connsiteX10" fmla="*/ 562645 w 852007"/>
                  <a:gd name="connsiteY10" fmla="*/ 104487 h 972538"/>
                  <a:gd name="connsiteX11" fmla="*/ 0 w 852007"/>
                  <a:gd name="connsiteY11" fmla="*/ 88412 h 972538"/>
                  <a:gd name="connsiteX0" fmla="*/ 0 w 853851"/>
                  <a:gd name="connsiteY0" fmla="*/ 88412 h 972538"/>
                  <a:gd name="connsiteX1" fmla="*/ 0 w 853851"/>
                  <a:gd name="connsiteY1" fmla="*/ 88412 h 972538"/>
                  <a:gd name="connsiteX2" fmla="*/ 16075 w 853851"/>
                  <a:gd name="connsiteY2" fmla="*/ 940388 h 972538"/>
                  <a:gd name="connsiteX3" fmla="*/ 586760 w 853851"/>
                  <a:gd name="connsiteY3" fmla="*/ 972538 h 972538"/>
                  <a:gd name="connsiteX4" fmla="*/ 570683 w 853851"/>
                  <a:gd name="connsiteY4" fmla="*/ 136637 h 972538"/>
                  <a:gd name="connsiteX5" fmla="*/ 852007 w 853851"/>
                  <a:gd name="connsiteY5" fmla="*/ 0 h 972538"/>
                  <a:gd name="connsiteX6" fmla="*/ 853193 w 853851"/>
                  <a:gd name="connsiteY6" fmla="*/ 802961 h 972538"/>
                  <a:gd name="connsiteX7" fmla="*/ 578721 w 853851"/>
                  <a:gd name="connsiteY7" fmla="*/ 964500 h 972538"/>
                  <a:gd name="connsiteX8" fmla="*/ 573943 w 853851"/>
                  <a:gd name="connsiteY8" fmla="*/ 138356 h 972538"/>
                  <a:gd name="connsiteX9" fmla="*/ 573943 w 853851"/>
                  <a:gd name="connsiteY9" fmla="*/ 104627 h 972538"/>
                  <a:gd name="connsiteX10" fmla="*/ 562645 w 853851"/>
                  <a:gd name="connsiteY10" fmla="*/ 104487 h 972538"/>
                  <a:gd name="connsiteX11" fmla="*/ 0 w 853851"/>
                  <a:gd name="connsiteY11" fmla="*/ 88412 h 972538"/>
                  <a:gd name="connsiteX0" fmla="*/ 0 w 853193"/>
                  <a:gd name="connsiteY0" fmla="*/ 88412 h 972538"/>
                  <a:gd name="connsiteX1" fmla="*/ 0 w 853193"/>
                  <a:gd name="connsiteY1" fmla="*/ 88412 h 972538"/>
                  <a:gd name="connsiteX2" fmla="*/ 16075 w 853193"/>
                  <a:gd name="connsiteY2" fmla="*/ 940388 h 972538"/>
                  <a:gd name="connsiteX3" fmla="*/ 586760 w 853193"/>
                  <a:gd name="connsiteY3" fmla="*/ 972538 h 972538"/>
                  <a:gd name="connsiteX4" fmla="*/ 570683 w 853193"/>
                  <a:gd name="connsiteY4" fmla="*/ 136637 h 972538"/>
                  <a:gd name="connsiteX5" fmla="*/ 852007 w 853193"/>
                  <a:gd name="connsiteY5" fmla="*/ 0 h 972538"/>
                  <a:gd name="connsiteX6" fmla="*/ 853193 w 853193"/>
                  <a:gd name="connsiteY6" fmla="*/ 802961 h 972538"/>
                  <a:gd name="connsiteX7" fmla="*/ 578721 w 853193"/>
                  <a:gd name="connsiteY7" fmla="*/ 964500 h 972538"/>
                  <a:gd name="connsiteX8" fmla="*/ 573943 w 853193"/>
                  <a:gd name="connsiteY8" fmla="*/ 138356 h 972538"/>
                  <a:gd name="connsiteX9" fmla="*/ 573943 w 853193"/>
                  <a:gd name="connsiteY9" fmla="*/ 104627 h 972538"/>
                  <a:gd name="connsiteX10" fmla="*/ 562645 w 853193"/>
                  <a:gd name="connsiteY10" fmla="*/ 104487 h 972538"/>
                  <a:gd name="connsiteX11" fmla="*/ 0 w 853193"/>
                  <a:gd name="connsiteY11" fmla="*/ 88412 h 972538"/>
                  <a:gd name="connsiteX0" fmla="*/ 0 w 853193"/>
                  <a:gd name="connsiteY0" fmla="*/ 88412 h 972538"/>
                  <a:gd name="connsiteX1" fmla="*/ 0 w 853193"/>
                  <a:gd name="connsiteY1" fmla="*/ 88412 h 972538"/>
                  <a:gd name="connsiteX2" fmla="*/ 16075 w 853193"/>
                  <a:gd name="connsiteY2" fmla="*/ 940388 h 972538"/>
                  <a:gd name="connsiteX3" fmla="*/ 586760 w 853193"/>
                  <a:gd name="connsiteY3" fmla="*/ 972538 h 972538"/>
                  <a:gd name="connsiteX4" fmla="*/ 570683 w 853193"/>
                  <a:gd name="connsiteY4" fmla="*/ 136637 h 972538"/>
                  <a:gd name="connsiteX5" fmla="*/ 852007 w 853193"/>
                  <a:gd name="connsiteY5" fmla="*/ 0 h 972538"/>
                  <a:gd name="connsiteX6" fmla="*/ 853193 w 853193"/>
                  <a:gd name="connsiteY6" fmla="*/ 802961 h 972538"/>
                  <a:gd name="connsiteX7" fmla="*/ 578721 w 853193"/>
                  <a:gd name="connsiteY7" fmla="*/ 964500 h 972538"/>
                  <a:gd name="connsiteX8" fmla="*/ 573943 w 853193"/>
                  <a:gd name="connsiteY8" fmla="*/ 138356 h 972538"/>
                  <a:gd name="connsiteX9" fmla="*/ 573943 w 853193"/>
                  <a:gd name="connsiteY9" fmla="*/ 104627 h 972538"/>
                  <a:gd name="connsiteX10" fmla="*/ 562645 w 853193"/>
                  <a:gd name="connsiteY10" fmla="*/ 104487 h 972538"/>
                  <a:gd name="connsiteX11" fmla="*/ 0 w 853193"/>
                  <a:gd name="connsiteY11" fmla="*/ 88412 h 972538"/>
                  <a:gd name="connsiteX0" fmla="*/ 0 w 853193"/>
                  <a:gd name="connsiteY0" fmla="*/ 88412 h 972538"/>
                  <a:gd name="connsiteX1" fmla="*/ 0 w 853193"/>
                  <a:gd name="connsiteY1" fmla="*/ 88412 h 972538"/>
                  <a:gd name="connsiteX2" fmla="*/ 16075 w 853193"/>
                  <a:gd name="connsiteY2" fmla="*/ 940388 h 972538"/>
                  <a:gd name="connsiteX3" fmla="*/ 586760 w 853193"/>
                  <a:gd name="connsiteY3" fmla="*/ 972538 h 972538"/>
                  <a:gd name="connsiteX4" fmla="*/ 570683 w 853193"/>
                  <a:gd name="connsiteY4" fmla="*/ 136637 h 972538"/>
                  <a:gd name="connsiteX5" fmla="*/ 852007 w 853193"/>
                  <a:gd name="connsiteY5" fmla="*/ 0 h 972538"/>
                  <a:gd name="connsiteX6" fmla="*/ 853193 w 853193"/>
                  <a:gd name="connsiteY6" fmla="*/ 802961 h 972538"/>
                  <a:gd name="connsiteX7" fmla="*/ 578721 w 853193"/>
                  <a:gd name="connsiteY7" fmla="*/ 964500 h 972538"/>
                  <a:gd name="connsiteX8" fmla="*/ 573943 w 853193"/>
                  <a:gd name="connsiteY8" fmla="*/ 138356 h 972538"/>
                  <a:gd name="connsiteX9" fmla="*/ 573943 w 853193"/>
                  <a:gd name="connsiteY9" fmla="*/ 104627 h 972538"/>
                  <a:gd name="connsiteX10" fmla="*/ 562645 w 853193"/>
                  <a:gd name="connsiteY10" fmla="*/ 104487 h 972538"/>
                  <a:gd name="connsiteX11" fmla="*/ 0 w 853193"/>
                  <a:gd name="connsiteY11" fmla="*/ 88412 h 972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53193" h="972538">
                    <a:moveTo>
                      <a:pt x="0" y="88412"/>
                    </a:moveTo>
                    <a:lnTo>
                      <a:pt x="0" y="88412"/>
                    </a:lnTo>
                    <a:lnTo>
                      <a:pt x="16075" y="940388"/>
                    </a:lnTo>
                    <a:lnTo>
                      <a:pt x="586760" y="972538"/>
                    </a:lnTo>
                    <a:lnTo>
                      <a:pt x="570683" y="136637"/>
                    </a:lnTo>
                    <a:lnTo>
                      <a:pt x="852007" y="0"/>
                    </a:lnTo>
                    <a:cubicBezTo>
                      <a:pt x="852402" y="267654"/>
                      <a:pt x="852798" y="535307"/>
                      <a:pt x="853193" y="802961"/>
                    </a:cubicBezTo>
                    <a:lnTo>
                      <a:pt x="578721" y="964500"/>
                    </a:lnTo>
                    <a:cubicBezTo>
                      <a:pt x="594021" y="846706"/>
                      <a:pt x="574739" y="281668"/>
                      <a:pt x="573943" y="138356"/>
                    </a:cubicBezTo>
                    <a:cubicBezTo>
                      <a:pt x="573147" y="-4956"/>
                      <a:pt x="574421" y="114488"/>
                      <a:pt x="573943" y="104627"/>
                    </a:cubicBezTo>
                    <a:lnTo>
                      <a:pt x="562645" y="104487"/>
                    </a:lnTo>
                    <a:lnTo>
                      <a:pt x="0" y="88412"/>
                    </a:lnTo>
                    <a:close/>
                  </a:path>
                </a:pathLst>
              </a:custGeom>
              <a:solidFill>
                <a:srgbClr val="F2FFB0"/>
              </a:solidFill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98" name="Elipse 97"/>
              <p:cNvSpPr>
                <a:spLocks noChangeAspect="1"/>
              </p:cNvSpPr>
              <p:nvPr/>
            </p:nvSpPr>
            <p:spPr>
              <a:xfrm>
                <a:off x="717825" y="3280486"/>
                <a:ext cx="331792" cy="340995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3175" cmpd="sng"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52" name="Elipse 51"/>
              <p:cNvSpPr/>
              <p:nvPr/>
            </p:nvSpPr>
            <p:spPr>
              <a:xfrm>
                <a:off x="753963" y="3299446"/>
                <a:ext cx="274085" cy="281687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 w="3175" cmpd="sng">
                <a:solidFill>
                  <a:srgbClr val="0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96" name="Forma libre 95"/>
              <p:cNvSpPr/>
              <p:nvPr/>
            </p:nvSpPr>
            <p:spPr>
              <a:xfrm>
                <a:off x="947321" y="3055823"/>
                <a:ext cx="102296" cy="76453"/>
              </a:xfrm>
              <a:custGeom>
                <a:avLst/>
                <a:gdLst>
                  <a:gd name="connsiteX0" fmla="*/ 0 w 329549"/>
                  <a:gd name="connsiteY0" fmla="*/ 32150 h 80714"/>
                  <a:gd name="connsiteX1" fmla="*/ 0 w 329549"/>
                  <a:gd name="connsiteY1" fmla="*/ 32150 h 80714"/>
                  <a:gd name="connsiteX2" fmla="*/ 72340 w 329549"/>
                  <a:gd name="connsiteY2" fmla="*/ 64300 h 80714"/>
                  <a:gd name="connsiteX3" fmla="*/ 96453 w 329549"/>
                  <a:gd name="connsiteY3" fmla="*/ 48225 h 80714"/>
                  <a:gd name="connsiteX4" fmla="*/ 120567 w 329549"/>
                  <a:gd name="connsiteY4" fmla="*/ 40187 h 80714"/>
                  <a:gd name="connsiteX5" fmla="*/ 128604 w 329549"/>
                  <a:gd name="connsiteY5" fmla="*/ 64300 h 80714"/>
                  <a:gd name="connsiteX6" fmla="*/ 152718 w 329549"/>
                  <a:gd name="connsiteY6" fmla="*/ 56262 h 80714"/>
                  <a:gd name="connsiteX7" fmla="*/ 168793 w 329549"/>
                  <a:gd name="connsiteY7" fmla="*/ 24112 h 80714"/>
                  <a:gd name="connsiteX8" fmla="*/ 184869 w 329549"/>
                  <a:gd name="connsiteY8" fmla="*/ 0 h 80714"/>
                  <a:gd name="connsiteX9" fmla="*/ 192907 w 329549"/>
                  <a:gd name="connsiteY9" fmla="*/ 56262 h 80714"/>
                  <a:gd name="connsiteX10" fmla="*/ 249171 w 329549"/>
                  <a:gd name="connsiteY10" fmla="*/ 40187 h 80714"/>
                  <a:gd name="connsiteX11" fmla="*/ 289360 w 329549"/>
                  <a:gd name="connsiteY11" fmla="*/ 64300 h 80714"/>
                  <a:gd name="connsiteX12" fmla="*/ 329549 w 329549"/>
                  <a:gd name="connsiteY12" fmla="*/ 64300 h 80714"/>
                  <a:gd name="connsiteX13" fmla="*/ 329549 w 329549"/>
                  <a:gd name="connsiteY13" fmla="*/ 64300 h 80714"/>
                  <a:gd name="connsiteX14" fmla="*/ 329549 w 329549"/>
                  <a:gd name="connsiteY14" fmla="*/ 64300 h 80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549" h="80714">
                    <a:moveTo>
                      <a:pt x="0" y="32150"/>
                    </a:moveTo>
                    <a:lnTo>
                      <a:pt x="0" y="32150"/>
                    </a:lnTo>
                    <a:cubicBezTo>
                      <a:pt x="24113" y="42867"/>
                      <a:pt x="46312" y="59962"/>
                      <a:pt x="72340" y="64300"/>
                    </a:cubicBezTo>
                    <a:cubicBezTo>
                      <a:pt x="81869" y="65888"/>
                      <a:pt x="87813" y="52545"/>
                      <a:pt x="96453" y="48225"/>
                    </a:cubicBezTo>
                    <a:cubicBezTo>
                      <a:pt x="104031" y="44436"/>
                      <a:pt x="112529" y="42866"/>
                      <a:pt x="120567" y="40187"/>
                    </a:cubicBezTo>
                    <a:cubicBezTo>
                      <a:pt x="123246" y="48225"/>
                      <a:pt x="121026" y="60511"/>
                      <a:pt x="128604" y="64300"/>
                    </a:cubicBezTo>
                    <a:cubicBezTo>
                      <a:pt x="136182" y="68089"/>
                      <a:pt x="146727" y="62253"/>
                      <a:pt x="152718" y="56262"/>
                    </a:cubicBezTo>
                    <a:cubicBezTo>
                      <a:pt x="161190" y="47790"/>
                      <a:pt x="162848" y="34515"/>
                      <a:pt x="168793" y="24112"/>
                    </a:cubicBezTo>
                    <a:cubicBezTo>
                      <a:pt x="173586" y="15725"/>
                      <a:pt x="179510" y="8037"/>
                      <a:pt x="184869" y="0"/>
                    </a:cubicBezTo>
                    <a:cubicBezTo>
                      <a:pt x="187548" y="18754"/>
                      <a:pt x="180779" y="41709"/>
                      <a:pt x="192907" y="56262"/>
                    </a:cubicBezTo>
                    <a:cubicBezTo>
                      <a:pt x="195102" y="58896"/>
                      <a:pt x="243857" y="41958"/>
                      <a:pt x="249171" y="40187"/>
                    </a:cubicBezTo>
                    <a:cubicBezTo>
                      <a:pt x="262250" y="105578"/>
                      <a:pt x="242630" y="74684"/>
                      <a:pt x="289360" y="64300"/>
                    </a:cubicBezTo>
                    <a:cubicBezTo>
                      <a:pt x="302437" y="61394"/>
                      <a:pt x="316153" y="64300"/>
                      <a:pt x="329549" y="64300"/>
                    </a:cubicBezTo>
                    <a:lnTo>
                      <a:pt x="329549" y="64300"/>
                    </a:lnTo>
                    <a:lnTo>
                      <a:pt x="329549" y="64300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orma libre 101"/>
              <p:cNvSpPr/>
              <p:nvPr/>
            </p:nvSpPr>
            <p:spPr>
              <a:xfrm>
                <a:off x="667249" y="3063442"/>
                <a:ext cx="102296" cy="76453"/>
              </a:xfrm>
              <a:custGeom>
                <a:avLst/>
                <a:gdLst>
                  <a:gd name="connsiteX0" fmla="*/ 0 w 329549"/>
                  <a:gd name="connsiteY0" fmla="*/ 32150 h 80714"/>
                  <a:gd name="connsiteX1" fmla="*/ 0 w 329549"/>
                  <a:gd name="connsiteY1" fmla="*/ 32150 h 80714"/>
                  <a:gd name="connsiteX2" fmla="*/ 72340 w 329549"/>
                  <a:gd name="connsiteY2" fmla="*/ 64300 h 80714"/>
                  <a:gd name="connsiteX3" fmla="*/ 96453 w 329549"/>
                  <a:gd name="connsiteY3" fmla="*/ 48225 h 80714"/>
                  <a:gd name="connsiteX4" fmla="*/ 120567 w 329549"/>
                  <a:gd name="connsiteY4" fmla="*/ 40187 h 80714"/>
                  <a:gd name="connsiteX5" fmla="*/ 128604 w 329549"/>
                  <a:gd name="connsiteY5" fmla="*/ 64300 h 80714"/>
                  <a:gd name="connsiteX6" fmla="*/ 152718 w 329549"/>
                  <a:gd name="connsiteY6" fmla="*/ 56262 h 80714"/>
                  <a:gd name="connsiteX7" fmla="*/ 168793 w 329549"/>
                  <a:gd name="connsiteY7" fmla="*/ 24112 h 80714"/>
                  <a:gd name="connsiteX8" fmla="*/ 184869 w 329549"/>
                  <a:gd name="connsiteY8" fmla="*/ 0 h 80714"/>
                  <a:gd name="connsiteX9" fmla="*/ 192907 w 329549"/>
                  <a:gd name="connsiteY9" fmla="*/ 56262 h 80714"/>
                  <a:gd name="connsiteX10" fmla="*/ 249171 w 329549"/>
                  <a:gd name="connsiteY10" fmla="*/ 40187 h 80714"/>
                  <a:gd name="connsiteX11" fmla="*/ 289360 w 329549"/>
                  <a:gd name="connsiteY11" fmla="*/ 64300 h 80714"/>
                  <a:gd name="connsiteX12" fmla="*/ 329549 w 329549"/>
                  <a:gd name="connsiteY12" fmla="*/ 64300 h 80714"/>
                  <a:gd name="connsiteX13" fmla="*/ 329549 w 329549"/>
                  <a:gd name="connsiteY13" fmla="*/ 64300 h 80714"/>
                  <a:gd name="connsiteX14" fmla="*/ 329549 w 329549"/>
                  <a:gd name="connsiteY14" fmla="*/ 64300 h 80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549" h="80714">
                    <a:moveTo>
                      <a:pt x="0" y="32150"/>
                    </a:moveTo>
                    <a:lnTo>
                      <a:pt x="0" y="32150"/>
                    </a:lnTo>
                    <a:cubicBezTo>
                      <a:pt x="24113" y="42867"/>
                      <a:pt x="46312" y="59962"/>
                      <a:pt x="72340" y="64300"/>
                    </a:cubicBezTo>
                    <a:cubicBezTo>
                      <a:pt x="81869" y="65888"/>
                      <a:pt x="87813" y="52545"/>
                      <a:pt x="96453" y="48225"/>
                    </a:cubicBezTo>
                    <a:cubicBezTo>
                      <a:pt x="104031" y="44436"/>
                      <a:pt x="112529" y="42866"/>
                      <a:pt x="120567" y="40187"/>
                    </a:cubicBezTo>
                    <a:cubicBezTo>
                      <a:pt x="123246" y="48225"/>
                      <a:pt x="121026" y="60511"/>
                      <a:pt x="128604" y="64300"/>
                    </a:cubicBezTo>
                    <a:cubicBezTo>
                      <a:pt x="136182" y="68089"/>
                      <a:pt x="146727" y="62253"/>
                      <a:pt x="152718" y="56262"/>
                    </a:cubicBezTo>
                    <a:cubicBezTo>
                      <a:pt x="161190" y="47790"/>
                      <a:pt x="162848" y="34515"/>
                      <a:pt x="168793" y="24112"/>
                    </a:cubicBezTo>
                    <a:cubicBezTo>
                      <a:pt x="173586" y="15725"/>
                      <a:pt x="179510" y="8037"/>
                      <a:pt x="184869" y="0"/>
                    </a:cubicBezTo>
                    <a:cubicBezTo>
                      <a:pt x="187548" y="18754"/>
                      <a:pt x="180779" y="41709"/>
                      <a:pt x="192907" y="56262"/>
                    </a:cubicBezTo>
                    <a:cubicBezTo>
                      <a:pt x="195102" y="58896"/>
                      <a:pt x="243857" y="41958"/>
                      <a:pt x="249171" y="40187"/>
                    </a:cubicBezTo>
                    <a:cubicBezTo>
                      <a:pt x="262250" y="105578"/>
                      <a:pt x="242630" y="74684"/>
                      <a:pt x="289360" y="64300"/>
                    </a:cubicBezTo>
                    <a:cubicBezTo>
                      <a:pt x="302437" y="61394"/>
                      <a:pt x="316153" y="64300"/>
                      <a:pt x="329549" y="64300"/>
                    </a:cubicBezTo>
                    <a:lnTo>
                      <a:pt x="329549" y="64300"/>
                    </a:lnTo>
                    <a:lnTo>
                      <a:pt x="329549" y="64300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orma libre 62"/>
              <p:cNvSpPr/>
              <p:nvPr/>
            </p:nvSpPr>
            <p:spPr>
              <a:xfrm>
                <a:off x="7622111" y="2807673"/>
                <a:ext cx="72000" cy="180000"/>
              </a:xfrm>
              <a:custGeom>
                <a:avLst/>
                <a:gdLst>
                  <a:gd name="connsiteX0" fmla="*/ 0 w 86589"/>
                  <a:gd name="connsiteY0" fmla="*/ 0 h 86592"/>
                  <a:gd name="connsiteX1" fmla="*/ 6414 w 86589"/>
                  <a:gd name="connsiteY1" fmla="*/ 83385 h 86592"/>
                  <a:gd name="connsiteX2" fmla="*/ 67347 w 86589"/>
                  <a:gd name="connsiteY2" fmla="*/ 86592 h 86592"/>
                  <a:gd name="connsiteX3" fmla="*/ 86589 w 86589"/>
                  <a:gd name="connsiteY3" fmla="*/ 3207 h 86592"/>
                  <a:gd name="connsiteX4" fmla="*/ 0 w 86589"/>
                  <a:gd name="connsiteY4" fmla="*/ 0 h 8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89" h="86592">
                    <a:moveTo>
                      <a:pt x="0" y="0"/>
                    </a:moveTo>
                    <a:lnTo>
                      <a:pt x="6414" y="83385"/>
                    </a:lnTo>
                    <a:lnTo>
                      <a:pt x="67347" y="86592"/>
                    </a:lnTo>
                    <a:lnTo>
                      <a:pt x="86589" y="3207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60000"/>
                      <a:lumOff val="40000"/>
                    </a:schemeClr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  <a:tileRect/>
              </a:gradFill>
              <a:ln w="3175" cmpd="sng"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104" name="Agrupar 103"/>
              <p:cNvGrpSpPr>
                <a:grpSpLocks noChangeAspect="1"/>
              </p:cNvGrpSpPr>
              <p:nvPr/>
            </p:nvGrpSpPr>
            <p:grpSpPr>
              <a:xfrm>
                <a:off x="5015995" y="1764163"/>
                <a:ext cx="740933" cy="907017"/>
                <a:chOff x="2314575" y="392500"/>
                <a:chExt cx="4499531" cy="6133690"/>
              </a:xfrm>
            </p:grpSpPr>
            <p:sp>
              <p:nvSpPr>
                <p:cNvPr id="105" name="Forma libre 104"/>
                <p:cNvSpPr>
                  <a:spLocks noChangeAspect="1"/>
                </p:cNvSpPr>
                <p:nvPr/>
              </p:nvSpPr>
              <p:spPr>
                <a:xfrm rot="7742255" flipV="1">
                  <a:off x="5254761" y="5550732"/>
                  <a:ext cx="1135388" cy="503999"/>
                </a:xfrm>
                <a:custGeom>
                  <a:avLst/>
                  <a:gdLst>
                    <a:gd name="connsiteX0" fmla="*/ 704555 w 1191655"/>
                    <a:gd name="connsiteY0" fmla="*/ 356655 h 695912"/>
                    <a:gd name="connsiteX1" fmla="*/ 278342 w 1191655"/>
                    <a:gd name="connsiteY1" fmla="*/ 0 h 695912"/>
                    <a:gd name="connsiteX2" fmla="*/ 0 w 1191655"/>
                    <a:gd name="connsiteY2" fmla="*/ 52193 h 695912"/>
                    <a:gd name="connsiteX3" fmla="*/ 652366 w 1191655"/>
                    <a:gd name="connsiteY3" fmla="*/ 443644 h 695912"/>
                    <a:gd name="connsiteX4" fmla="*/ 1182957 w 1191655"/>
                    <a:gd name="connsiteY4" fmla="*/ 695912 h 695912"/>
                    <a:gd name="connsiteX5" fmla="*/ 1191655 w 1191655"/>
                    <a:gd name="connsiteY5" fmla="*/ 591525 h 695912"/>
                    <a:gd name="connsiteX6" fmla="*/ 704555 w 1191655"/>
                    <a:gd name="connsiteY6" fmla="*/ 356655 h 695912"/>
                    <a:gd name="connsiteX0" fmla="*/ 704555 w 1191655"/>
                    <a:gd name="connsiteY0" fmla="*/ 356655 h 695912"/>
                    <a:gd name="connsiteX1" fmla="*/ 278342 w 1191655"/>
                    <a:gd name="connsiteY1" fmla="*/ 0 h 695912"/>
                    <a:gd name="connsiteX2" fmla="*/ 0 w 1191655"/>
                    <a:gd name="connsiteY2" fmla="*/ 52193 h 695912"/>
                    <a:gd name="connsiteX3" fmla="*/ 652366 w 1191655"/>
                    <a:gd name="connsiteY3" fmla="*/ 443644 h 695912"/>
                    <a:gd name="connsiteX4" fmla="*/ 1182957 w 1191655"/>
                    <a:gd name="connsiteY4" fmla="*/ 695912 h 695912"/>
                    <a:gd name="connsiteX5" fmla="*/ 1191655 w 1191655"/>
                    <a:gd name="connsiteY5" fmla="*/ 591525 h 695912"/>
                    <a:gd name="connsiteX6" fmla="*/ 704555 w 1191655"/>
                    <a:gd name="connsiteY6" fmla="*/ 356655 h 695912"/>
                    <a:gd name="connsiteX0" fmla="*/ 704555 w 1191655"/>
                    <a:gd name="connsiteY0" fmla="*/ 340780 h 680037"/>
                    <a:gd name="connsiteX1" fmla="*/ 313267 w 1191655"/>
                    <a:gd name="connsiteY1" fmla="*/ 0 h 680037"/>
                    <a:gd name="connsiteX2" fmla="*/ 0 w 1191655"/>
                    <a:gd name="connsiteY2" fmla="*/ 36318 h 680037"/>
                    <a:gd name="connsiteX3" fmla="*/ 652366 w 1191655"/>
                    <a:gd name="connsiteY3" fmla="*/ 427769 h 680037"/>
                    <a:gd name="connsiteX4" fmla="*/ 1182957 w 1191655"/>
                    <a:gd name="connsiteY4" fmla="*/ 680037 h 680037"/>
                    <a:gd name="connsiteX5" fmla="*/ 1191655 w 1191655"/>
                    <a:gd name="connsiteY5" fmla="*/ 575650 h 680037"/>
                    <a:gd name="connsiteX6" fmla="*/ 704555 w 1191655"/>
                    <a:gd name="connsiteY6" fmla="*/ 340780 h 680037"/>
                    <a:gd name="connsiteX0" fmla="*/ 704555 w 1191655"/>
                    <a:gd name="connsiteY0" fmla="*/ 359830 h 699087"/>
                    <a:gd name="connsiteX1" fmla="*/ 313267 w 1191655"/>
                    <a:gd name="connsiteY1" fmla="*/ 19050 h 699087"/>
                    <a:gd name="connsiteX2" fmla="*/ 0 w 1191655"/>
                    <a:gd name="connsiteY2" fmla="*/ 55368 h 699087"/>
                    <a:gd name="connsiteX3" fmla="*/ 652366 w 1191655"/>
                    <a:gd name="connsiteY3" fmla="*/ 446819 h 699087"/>
                    <a:gd name="connsiteX4" fmla="*/ 1182957 w 1191655"/>
                    <a:gd name="connsiteY4" fmla="*/ 699087 h 699087"/>
                    <a:gd name="connsiteX5" fmla="*/ 1191655 w 1191655"/>
                    <a:gd name="connsiteY5" fmla="*/ 594700 h 699087"/>
                    <a:gd name="connsiteX6" fmla="*/ 704555 w 1191655"/>
                    <a:gd name="connsiteY6" fmla="*/ 359830 h 699087"/>
                    <a:gd name="connsiteX0" fmla="*/ 704555 w 1191655"/>
                    <a:gd name="connsiteY0" fmla="*/ 361796 h 701053"/>
                    <a:gd name="connsiteX1" fmla="*/ 313267 w 1191655"/>
                    <a:gd name="connsiteY1" fmla="*/ 21016 h 701053"/>
                    <a:gd name="connsiteX2" fmla="*/ 0 w 1191655"/>
                    <a:gd name="connsiteY2" fmla="*/ 57334 h 701053"/>
                    <a:gd name="connsiteX3" fmla="*/ 652366 w 1191655"/>
                    <a:gd name="connsiteY3" fmla="*/ 448785 h 701053"/>
                    <a:gd name="connsiteX4" fmla="*/ 1182957 w 1191655"/>
                    <a:gd name="connsiteY4" fmla="*/ 701053 h 701053"/>
                    <a:gd name="connsiteX5" fmla="*/ 1191655 w 1191655"/>
                    <a:gd name="connsiteY5" fmla="*/ 596666 h 701053"/>
                    <a:gd name="connsiteX6" fmla="*/ 704555 w 1191655"/>
                    <a:gd name="connsiteY6" fmla="*/ 361796 h 701053"/>
                    <a:gd name="connsiteX0" fmla="*/ 695030 w 1191655"/>
                    <a:gd name="connsiteY0" fmla="*/ 364971 h 701053"/>
                    <a:gd name="connsiteX1" fmla="*/ 313267 w 1191655"/>
                    <a:gd name="connsiteY1" fmla="*/ 21016 h 701053"/>
                    <a:gd name="connsiteX2" fmla="*/ 0 w 1191655"/>
                    <a:gd name="connsiteY2" fmla="*/ 57334 h 701053"/>
                    <a:gd name="connsiteX3" fmla="*/ 652366 w 1191655"/>
                    <a:gd name="connsiteY3" fmla="*/ 448785 h 701053"/>
                    <a:gd name="connsiteX4" fmla="*/ 1182957 w 1191655"/>
                    <a:gd name="connsiteY4" fmla="*/ 701053 h 701053"/>
                    <a:gd name="connsiteX5" fmla="*/ 1191655 w 1191655"/>
                    <a:gd name="connsiteY5" fmla="*/ 596666 h 701053"/>
                    <a:gd name="connsiteX6" fmla="*/ 695030 w 1191655"/>
                    <a:gd name="connsiteY6" fmla="*/ 364971 h 701053"/>
                    <a:gd name="connsiteX0" fmla="*/ 695030 w 1182957"/>
                    <a:gd name="connsiteY0" fmla="*/ 36497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695030 w 1182957"/>
                    <a:gd name="connsiteY6" fmla="*/ 364971 h 701053"/>
                    <a:gd name="connsiteX0" fmla="*/ 695030 w 1182957"/>
                    <a:gd name="connsiteY0" fmla="*/ 36497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695030 w 1182957"/>
                    <a:gd name="connsiteY6" fmla="*/ 364971 h 701053"/>
                    <a:gd name="connsiteX0" fmla="*/ 707730 w 1182957"/>
                    <a:gd name="connsiteY0" fmla="*/ 35862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707730 w 1182957"/>
                    <a:gd name="connsiteY6" fmla="*/ 358621 h 701053"/>
                    <a:gd name="connsiteX0" fmla="*/ 707730 w 1194443"/>
                    <a:gd name="connsiteY0" fmla="*/ 358621 h 701053"/>
                    <a:gd name="connsiteX1" fmla="*/ 313267 w 1194443"/>
                    <a:gd name="connsiteY1" fmla="*/ 21016 h 701053"/>
                    <a:gd name="connsiteX2" fmla="*/ 0 w 1194443"/>
                    <a:gd name="connsiteY2" fmla="*/ 57334 h 701053"/>
                    <a:gd name="connsiteX3" fmla="*/ 652366 w 1194443"/>
                    <a:gd name="connsiteY3" fmla="*/ 448785 h 701053"/>
                    <a:gd name="connsiteX4" fmla="*/ 1182957 w 1194443"/>
                    <a:gd name="connsiteY4" fmla="*/ 701053 h 701053"/>
                    <a:gd name="connsiteX5" fmla="*/ 1178955 w 1194443"/>
                    <a:gd name="connsiteY5" fmla="*/ 571266 h 701053"/>
                    <a:gd name="connsiteX6" fmla="*/ 707730 w 1194443"/>
                    <a:gd name="connsiteY6" fmla="*/ 358621 h 701053"/>
                    <a:gd name="connsiteX0" fmla="*/ 715323 w 1202036"/>
                    <a:gd name="connsiteY0" fmla="*/ 390920 h 733352"/>
                    <a:gd name="connsiteX1" fmla="*/ 320860 w 1202036"/>
                    <a:gd name="connsiteY1" fmla="*/ 53315 h 733352"/>
                    <a:gd name="connsiteX2" fmla="*/ 7593 w 1202036"/>
                    <a:gd name="connsiteY2" fmla="*/ 89633 h 733352"/>
                    <a:gd name="connsiteX3" fmla="*/ 659959 w 1202036"/>
                    <a:gd name="connsiteY3" fmla="*/ 481084 h 733352"/>
                    <a:gd name="connsiteX4" fmla="*/ 1190550 w 1202036"/>
                    <a:gd name="connsiteY4" fmla="*/ 733352 h 733352"/>
                    <a:gd name="connsiteX5" fmla="*/ 1186548 w 1202036"/>
                    <a:gd name="connsiteY5" fmla="*/ 603565 h 733352"/>
                    <a:gd name="connsiteX6" fmla="*/ 715323 w 1202036"/>
                    <a:gd name="connsiteY6" fmla="*/ 390920 h 733352"/>
                    <a:gd name="connsiteX0" fmla="*/ 733090 w 1219803"/>
                    <a:gd name="connsiteY0" fmla="*/ 390920 h 733352"/>
                    <a:gd name="connsiteX1" fmla="*/ 338627 w 1219803"/>
                    <a:gd name="connsiteY1" fmla="*/ 53315 h 733352"/>
                    <a:gd name="connsiteX2" fmla="*/ 25360 w 1219803"/>
                    <a:gd name="connsiteY2" fmla="*/ 89633 h 733352"/>
                    <a:gd name="connsiteX3" fmla="*/ 677726 w 1219803"/>
                    <a:gd name="connsiteY3" fmla="*/ 481084 h 733352"/>
                    <a:gd name="connsiteX4" fmla="*/ 1208317 w 1219803"/>
                    <a:gd name="connsiteY4" fmla="*/ 733352 h 733352"/>
                    <a:gd name="connsiteX5" fmla="*/ 1204315 w 1219803"/>
                    <a:gd name="connsiteY5" fmla="*/ 603565 h 733352"/>
                    <a:gd name="connsiteX6" fmla="*/ 733090 w 1219803"/>
                    <a:gd name="connsiteY6" fmla="*/ 390920 h 733352"/>
                    <a:gd name="connsiteX0" fmla="*/ 732431 w 1219144"/>
                    <a:gd name="connsiteY0" fmla="*/ 390920 h 733352"/>
                    <a:gd name="connsiteX1" fmla="*/ 337968 w 1219144"/>
                    <a:gd name="connsiteY1" fmla="*/ 53315 h 733352"/>
                    <a:gd name="connsiteX2" fmla="*/ 24701 w 1219144"/>
                    <a:gd name="connsiteY2" fmla="*/ 89633 h 733352"/>
                    <a:gd name="connsiteX3" fmla="*/ 696117 w 1219144"/>
                    <a:gd name="connsiteY3" fmla="*/ 462034 h 733352"/>
                    <a:gd name="connsiteX4" fmla="*/ 1207658 w 1219144"/>
                    <a:gd name="connsiteY4" fmla="*/ 733352 h 733352"/>
                    <a:gd name="connsiteX5" fmla="*/ 1203656 w 1219144"/>
                    <a:gd name="connsiteY5" fmla="*/ 603565 h 733352"/>
                    <a:gd name="connsiteX6" fmla="*/ 732431 w 1219144"/>
                    <a:gd name="connsiteY6" fmla="*/ 390920 h 733352"/>
                    <a:gd name="connsiteX0" fmla="*/ 736059 w 1222772"/>
                    <a:gd name="connsiteY0" fmla="*/ 390920 h 733352"/>
                    <a:gd name="connsiteX1" fmla="*/ 341596 w 1222772"/>
                    <a:gd name="connsiteY1" fmla="*/ 53315 h 733352"/>
                    <a:gd name="connsiteX2" fmla="*/ 28329 w 1222772"/>
                    <a:gd name="connsiteY2" fmla="*/ 89633 h 733352"/>
                    <a:gd name="connsiteX3" fmla="*/ 699745 w 1222772"/>
                    <a:gd name="connsiteY3" fmla="*/ 462034 h 733352"/>
                    <a:gd name="connsiteX4" fmla="*/ 1211286 w 1222772"/>
                    <a:gd name="connsiteY4" fmla="*/ 733352 h 733352"/>
                    <a:gd name="connsiteX5" fmla="*/ 1207284 w 1222772"/>
                    <a:gd name="connsiteY5" fmla="*/ 603565 h 733352"/>
                    <a:gd name="connsiteX6" fmla="*/ 736059 w 1222772"/>
                    <a:gd name="connsiteY6" fmla="*/ 390920 h 733352"/>
                    <a:gd name="connsiteX0" fmla="*/ 736059 w 1222772"/>
                    <a:gd name="connsiteY0" fmla="*/ 390920 h 737453"/>
                    <a:gd name="connsiteX1" fmla="*/ 341596 w 1222772"/>
                    <a:gd name="connsiteY1" fmla="*/ 53315 h 737453"/>
                    <a:gd name="connsiteX2" fmla="*/ 28329 w 1222772"/>
                    <a:gd name="connsiteY2" fmla="*/ 89633 h 737453"/>
                    <a:gd name="connsiteX3" fmla="*/ 699745 w 1222772"/>
                    <a:gd name="connsiteY3" fmla="*/ 462034 h 737453"/>
                    <a:gd name="connsiteX4" fmla="*/ 1211286 w 1222772"/>
                    <a:gd name="connsiteY4" fmla="*/ 733352 h 737453"/>
                    <a:gd name="connsiteX5" fmla="*/ 1207284 w 1222772"/>
                    <a:gd name="connsiteY5" fmla="*/ 603565 h 737453"/>
                    <a:gd name="connsiteX6" fmla="*/ 736059 w 1222772"/>
                    <a:gd name="connsiteY6" fmla="*/ 390920 h 737453"/>
                    <a:gd name="connsiteX0" fmla="*/ 752438 w 1239151"/>
                    <a:gd name="connsiteY0" fmla="*/ 390920 h 915581"/>
                    <a:gd name="connsiteX1" fmla="*/ 357975 w 1239151"/>
                    <a:gd name="connsiteY1" fmla="*/ 53315 h 915581"/>
                    <a:gd name="connsiteX2" fmla="*/ 44708 w 1239151"/>
                    <a:gd name="connsiteY2" fmla="*/ 89633 h 915581"/>
                    <a:gd name="connsiteX3" fmla="*/ 475094 w 1239151"/>
                    <a:gd name="connsiteY3" fmla="*/ 893483 h 915581"/>
                    <a:gd name="connsiteX4" fmla="*/ 1227665 w 1239151"/>
                    <a:gd name="connsiteY4" fmla="*/ 733352 h 915581"/>
                    <a:gd name="connsiteX5" fmla="*/ 1223663 w 1239151"/>
                    <a:gd name="connsiteY5" fmla="*/ 603565 h 915581"/>
                    <a:gd name="connsiteX6" fmla="*/ 752438 w 1239151"/>
                    <a:gd name="connsiteY6" fmla="*/ 390920 h 915581"/>
                    <a:gd name="connsiteX0" fmla="*/ 782189 w 1268902"/>
                    <a:gd name="connsiteY0" fmla="*/ 341763 h 866424"/>
                    <a:gd name="connsiteX1" fmla="*/ 387726 w 1268902"/>
                    <a:gd name="connsiteY1" fmla="*/ 4158 h 866424"/>
                    <a:gd name="connsiteX2" fmla="*/ 41506 w 1268902"/>
                    <a:gd name="connsiteY2" fmla="*/ 583774 h 866424"/>
                    <a:gd name="connsiteX3" fmla="*/ 504845 w 1268902"/>
                    <a:gd name="connsiteY3" fmla="*/ 844326 h 866424"/>
                    <a:gd name="connsiteX4" fmla="*/ 1257416 w 1268902"/>
                    <a:gd name="connsiteY4" fmla="*/ 684195 h 866424"/>
                    <a:gd name="connsiteX5" fmla="*/ 1253414 w 1268902"/>
                    <a:gd name="connsiteY5" fmla="*/ 554408 h 866424"/>
                    <a:gd name="connsiteX6" fmla="*/ 782189 w 1268902"/>
                    <a:gd name="connsiteY6" fmla="*/ 341763 h 866424"/>
                    <a:gd name="connsiteX0" fmla="*/ 747434 w 1234147"/>
                    <a:gd name="connsiteY0" fmla="*/ 341763 h 866424"/>
                    <a:gd name="connsiteX1" fmla="*/ 352971 w 1234147"/>
                    <a:gd name="connsiteY1" fmla="*/ 4158 h 866424"/>
                    <a:gd name="connsiteX2" fmla="*/ 6751 w 1234147"/>
                    <a:gd name="connsiteY2" fmla="*/ 583774 h 866424"/>
                    <a:gd name="connsiteX3" fmla="*/ 470090 w 1234147"/>
                    <a:gd name="connsiteY3" fmla="*/ 844326 h 866424"/>
                    <a:gd name="connsiteX4" fmla="*/ 1222661 w 1234147"/>
                    <a:gd name="connsiteY4" fmla="*/ 684195 h 866424"/>
                    <a:gd name="connsiteX5" fmla="*/ 1218659 w 1234147"/>
                    <a:gd name="connsiteY5" fmla="*/ 554408 h 866424"/>
                    <a:gd name="connsiteX6" fmla="*/ 747434 w 1234147"/>
                    <a:gd name="connsiteY6" fmla="*/ 341763 h 866424"/>
                    <a:gd name="connsiteX0" fmla="*/ 747434 w 1234147"/>
                    <a:gd name="connsiteY0" fmla="*/ 341763 h 866424"/>
                    <a:gd name="connsiteX1" fmla="*/ 352971 w 1234147"/>
                    <a:gd name="connsiteY1" fmla="*/ 4158 h 866424"/>
                    <a:gd name="connsiteX2" fmla="*/ 6751 w 1234147"/>
                    <a:gd name="connsiteY2" fmla="*/ 583774 h 866424"/>
                    <a:gd name="connsiteX3" fmla="*/ 470090 w 1234147"/>
                    <a:gd name="connsiteY3" fmla="*/ 844326 h 866424"/>
                    <a:gd name="connsiteX4" fmla="*/ 1222661 w 1234147"/>
                    <a:gd name="connsiteY4" fmla="*/ 684195 h 866424"/>
                    <a:gd name="connsiteX5" fmla="*/ 1218659 w 1234147"/>
                    <a:gd name="connsiteY5" fmla="*/ 554408 h 866424"/>
                    <a:gd name="connsiteX6" fmla="*/ 747434 w 1234147"/>
                    <a:gd name="connsiteY6" fmla="*/ 341763 h 866424"/>
                    <a:gd name="connsiteX0" fmla="*/ 747434 w 1234147"/>
                    <a:gd name="connsiteY0" fmla="*/ 341763 h 866424"/>
                    <a:gd name="connsiteX1" fmla="*/ 352971 w 1234147"/>
                    <a:gd name="connsiteY1" fmla="*/ 4158 h 866424"/>
                    <a:gd name="connsiteX2" fmla="*/ 6751 w 1234147"/>
                    <a:gd name="connsiteY2" fmla="*/ 583774 h 866424"/>
                    <a:gd name="connsiteX3" fmla="*/ 470090 w 1234147"/>
                    <a:gd name="connsiteY3" fmla="*/ 844326 h 866424"/>
                    <a:gd name="connsiteX4" fmla="*/ 1222661 w 1234147"/>
                    <a:gd name="connsiteY4" fmla="*/ 684195 h 866424"/>
                    <a:gd name="connsiteX5" fmla="*/ 1218659 w 1234147"/>
                    <a:gd name="connsiteY5" fmla="*/ 554408 h 866424"/>
                    <a:gd name="connsiteX6" fmla="*/ 747434 w 1234147"/>
                    <a:gd name="connsiteY6" fmla="*/ 341763 h 866424"/>
                    <a:gd name="connsiteX0" fmla="*/ 752139 w 1238852"/>
                    <a:gd name="connsiteY0" fmla="*/ 0 h 524661"/>
                    <a:gd name="connsiteX1" fmla="*/ 234317 w 1238852"/>
                    <a:gd name="connsiteY1" fmla="*/ 104580 h 524661"/>
                    <a:gd name="connsiteX2" fmla="*/ 11456 w 1238852"/>
                    <a:gd name="connsiteY2" fmla="*/ 242011 h 524661"/>
                    <a:gd name="connsiteX3" fmla="*/ 474795 w 1238852"/>
                    <a:gd name="connsiteY3" fmla="*/ 502563 h 524661"/>
                    <a:gd name="connsiteX4" fmla="*/ 1227366 w 1238852"/>
                    <a:gd name="connsiteY4" fmla="*/ 342432 h 524661"/>
                    <a:gd name="connsiteX5" fmla="*/ 1223364 w 1238852"/>
                    <a:gd name="connsiteY5" fmla="*/ 212645 h 524661"/>
                    <a:gd name="connsiteX6" fmla="*/ 752139 w 1238852"/>
                    <a:gd name="connsiteY6" fmla="*/ 0 h 524661"/>
                    <a:gd name="connsiteX0" fmla="*/ 644714 w 1238852"/>
                    <a:gd name="connsiteY0" fmla="*/ 266270 h 440755"/>
                    <a:gd name="connsiteX1" fmla="*/ 234317 w 1238852"/>
                    <a:gd name="connsiteY1" fmla="*/ 20674 h 440755"/>
                    <a:gd name="connsiteX2" fmla="*/ 11456 w 1238852"/>
                    <a:gd name="connsiteY2" fmla="*/ 158105 h 440755"/>
                    <a:gd name="connsiteX3" fmla="*/ 474795 w 1238852"/>
                    <a:gd name="connsiteY3" fmla="*/ 418657 h 440755"/>
                    <a:gd name="connsiteX4" fmla="*/ 1227366 w 1238852"/>
                    <a:gd name="connsiteY4" fmla="*/ 258526 h 440755"/>
                    <a:gd name="connsiteX5" fmla="*/ 1223364 w 1238852"/>
                    <a:gd name="connsiteY5" fmla="*/ 128739 h 440755"/>
                    <a:gd name="connsiteX6" fmla="*/ 644714 w 1238852"/>
                    <a:gd name="connsiteY6" fmla="*/ 266270 h 440755"/>
                    <a:gd name="connsiteX0" fmla="*/ 644714 w 1232035"/>
                    <a:gd name="connsiteY0" fmla="*/ 266270 h 438227"/>
                    <a:gd name="connsiteX1" fmla="*/ 234317 w 1232035"/>
                    <a:gd name="connsiteY1" fmla="*/ 20674 h 438227"/>
                    <a:gd name="connsiteX2" fmla="*/ 11456 w 1232035"/>
                    <a:gd name="connsiteY2" fmla="*/ 158105 h 438227"/>
                    <a:gd name="connsiteX3" fmla="*/ 474795 w 1232035"/>
                    <a:gd name="connsiteY3" fmla="*/ 418657 h 438227"/>
                    <a:gd name="connsiteX4" fmla="*/ 1185445 w 1232035"/>
                    <a:gd name="connsiteY4" fmla="*/ 222233 h 438227"/>
                    <a:gd name="connsiteX5" fmla="*/ 1223364 w 1232035"/>
                    <a:gd name="connsiteY5" fmla="*/ 128739 h 438227"/>
                    <a:gd name="connsiteX6" fmla="*/ 644714 w 1232035"/>
                    <a:gd name="connsiteY6" fmla="*/ 266270 h 438227"/>
                    <a:gd name="connsiteX0" fmla="*/ 644714 w 1185445"/>
                    <a:gd name="connsiteY0" fmla="*/ 266270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44714 w 1185445"/>
                    <a:gd name="connsiteY6" fmla="*/ 266270 h 438227"/>
                    <a:gd name="connsiteX0" fmla="*/ 660915 w 1185445"/>
                    <a:gd name="connsiteY0" fmla="*/ 160064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60915 w 1185445"/>
                    <a:gd name="connsiteY6" fmla="*/ 160064 h 438227"/>
                    <a:gd name="connsiteX0" fmla="*/ 660915 w 1185445"/>
                    <a:gd name="connsiteY0" fmla="*/ 160064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60915 w 1185445"/>
                    <a:gd name="connsiteY6" fmla="*/ 160064 h 438227"/>
                    <a:gd name="connsiteX0" fmla="*/ 637022 w 1185445"/>
                    <a:gd name="connsiteY0" fmla="*/ 146833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37022 w 1185445"/>
                    <a:gd name="connsiteY6" fmla="*/ 146833 h 438227"/>
                    <a:gd name="connsiteX0" fmla="*/ 637022 w 1185445"/>
                    <a:gd name="connsiteY0" fmla="*/ 146833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37022 w 1185445"/>
                    <a:gd name="connsiteY6" fmla="*/ 146833 h 438227"/>
                    <a:gd name="connsiteX0" fmla="*/ 701471 w 1185445"/>
                    <a:gd name="connsiteY0" fmla="*/ 193491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701471 w 1185445"/>
                    <a:gd name="connsiteY6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234317 w 1185445"/>
                    <a:gd name="connsiteY2" fmla="*/ 20674 h 438227"/>
                    <a:gd name="connsiteX3" fmla="*/ 11456 w 1185445"/>
                    <a:gd name="connsiteY3" fmla="*/ 158105 h 438227"/>
                    <a:gd name="connsiteX4" fmla="*/ 474795 w 1185445"/>
                    <a:gd name="connsiteY4" fmla="*/ 418657 h 438227"/>
                    <a:gd name="connsiteX5" fmla="*/ 1185445 w 1185445"/>
                    <a:gd name="connsiteY5" fmla="*/ 222233 h 438227"/>
                    <a:gd name="connsiteX6" fmla="*/ 1133685 w 1185445"/>
                    <a:gd name="connsiteY6" fmla="*/ 139831 h 438227"/>
                    <a:gd name="connsiteX7" fmla="*/ 701471 w 1185445"/>
                    <a:gd name="connsiteY7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234317 w 1185445"/>
                    <a:gd name="connsiteY2" fmla="*/ 20674 h 438227"/>
                    <a:gd name="connsiteX3" fmla="*/ 11456 w 1185445"/>
                    <a:gd name="connsiteY3" fmla="*/ 158105 h 438227"/>
                    <a:gd name="connsiteX4" fmla="*/ 474795 w 1185445"/>
                    <a:gd name="connsiteY4" fmla="*/ 418657 h 438227"/>
                    <a:gd name="connsiteX5" fmla="*/ 1185445 w 1185445"/>
                    <a:gd name="connsiteY5" fmla="*/ 222233 h 438227"/>
                    <a:gd name="connsiteX6" fmla="*/ 1133685 w 1185445"/>
                    <a:gd name="connsiteY6" fmla="*/ 139831 h 438227"/>
                    <a:gd name="connsiteX7" fmla="*/ 701471 w 1185445"/>
                    <a:gd name="connsiteY7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234317 w 1185445"/>
                    <a:gd name="connsiteY2" fmla="*/ 20674 h 438227"/>
                    <a:gd name="connsiteX3" fmla="*/ 11456 w 1185445"/>
                    <a:gd name="connsiteY3" fmla="*/ 158105 h 438227"/>
                    <a:gd name="connsiteX4" fmla="*/ 474795 w 1185445"/>
                    <a:gd name="connsiteY4" fmla="*/ 418657 h 438227"/>
                    <a:gd name="connsiteX5" fmla="*/ 1185445 w 1185445"/>
                    <a:gd name="connsiteY5" fmla="*/ 222233 h 438227"/>
                    <a:gd name="connsiteX6" fmla="*/ 1133685 w 1185445"/>
                    <a:gd name="connsiteY6" fmla="*/ 139831 h 438227"/>
                    <a:gd name="connsiteX7" fmla="*/ 701471 w 1185445"/>
                    <a:gd name="connsiteY7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578117 w 1185445"/>
                    <a:gd name="connsiteY2" fmla="*/ 178453 h 438227"/>
                    <a:gd name="connsiteX3" fmla="*/ 234317 w 1185445"/>
                    <a:gd name="connsiteY3" fmla="*/ 20674 h 438227"/>
                    <a:gd name="connsiteX4" fmla="*/ 11456 w 1185445"/>
                    <a:gd name="connsiteY4" fmla="*/ 158105 h 438227"/>
                    <a:gd name="connsiteX5" fmla="*/ 474795 w 1185445"/>
                    <a:gd name="connsiteY5" fmla="*/ 418657 h 438227"/>
                    <a:gd name="connsiteX6" fmla="*/ 1185445 w 1185445"/>
                    <a:gd name="connsiteY6" fmla="*/ 222233 h 438227"/>
                    <a:gd name="connsiteX7" fmla="*/ 1133685 w 1185445"/>
                    <a:gd name="connsiteY7" fmla="*/ 139831 h 438227"/>
                    <a:gd name="connsiteX8" fmla="*/ 701471 w 1185445"/>
                    <a:gd name="connsiteY8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578117 w 1185445"/>
                    <a:gd name="connsiteY2" fmla="*/ 178453 h 438227"/>
                    <a:gd name="connsiteX3" fmla="*/ 234317 w 1185445"/>
                    <a:gd name="connsiteY3" fmla="*/ 20674 h 438227"/>
                    <a:gd name="connsiteX4" fmla="*/ 11456 w 1185445"/>
                    <a:gd name="connsiteY4" fmla="*/ 158105 h 438227"/>
                    <a:gd name="connsiteX5" fmla="*/ 474795 w 1185445"/>
                    <a:gd name="connsiteY5" fmla="*/ 418657 h 438227"/>
                    <a:gd name="connsiteX6" fmla="*/ 1185445 w 1185445"/>
                    <a:gd name="connsiteY6" fmla="*/ 222233 h 438227"/>
                    <a:gd name="connsiteX7" fmla="*/ 1133685 w 1185445"/>
                    <a:gd name="connsiteY7" fmla="*/ 139831 h 438227"/>
                    <a:gd name="connsiteX8" fmla="*/ 701471 w 1185445"/>
                    <a:gd name="connsiteY8" fmla="*/ 193491 h 438227"/>
                    <a:gd name="connsiteX0" fmla="*/ 701471 w 1185445"/>
                    <a:gd name="connsiteY0" fmla="*/ 193491 h 438227"/>
                    <a:gd name="connsiteX1" fmla="*/ 595313 w 1185445"/>
                    <a:gd name="connsiteY1" fmla="*/ 170256 h 438227"/>
                    <a:gd name="connsiteX2" fmla="*/ 591140 w 1185445"/>
                    <a:gd name="connsiteY2" fmla="*/ 316453 h 438227"/>
                    <a:gd name="connsiteX3" fmla="*/ 578117 w 1185445"/>
                    <a:gd name="connsiteY3" fmla="*/ 178453 h 438227"/>
                    <a:gd name="connsiteX4" fmla="*/ 234317 w 1185445"/>
                    <a:gd name="connsiteY4" fmla="*/ 20674 h 438227"/>
                    <a:gd name="connsiteX5" fmla="*/ 11456 w 1185445"/>
                    <a:gd name="connsiteY5" fmla="*/ 158105 h 438227"/>
                    <a:gd name="connsiteX6" fmla="*/ 474795 w 1185445"/>
                    <a:gd name="connsiteY6" fmla="*/ 418657 h 438227"/>
                    <a:gd name="connsiteX7" fmla="*/ 1185445 w 1185445"/>
                    <a:gd name="connsiteY7" fmla="*/ 222233 h 438227"/>
                    <a:gd name="connsiteX8" fmla="*/ 1133685 w 1185445"/>
                    <a:gd name="connsiteY8" fmla="*/ 139831 h 438227"/>
                    <a:gd name="connsiteX9" fmla="*/ 701471 w 1185445"/>
                    <a:gd name="connsiteY9" fmla="*/ 193491 h 438227"/>
                    <a:gd name="connsiteX0" fmla="*/ 701471 w 1185445"/>
                    <a:gd name="connsiteY0" fmla="*/ 193491 h 438227"/>
                    <a:gd name="connsiteX1" fmla="*/ 595313 w 1185445"/>
                    <a:gd name="connsiteY1" fmla="*/ 170256 h 438227"/>
                    <a:gd name="connsiteX2" fmla="*/ 591140 w 1185445"/>
                    <a:gd name="connsiteY2" fmla="*/ 316453 h 438227"/>
                    <a:gd name="connsiteX3" fmla="*/ 578117 w 1185445"/>
                    <a:gd name="connsiteY3" fmla="*/ 178453 h 438227"/>
                    <a:gd name="connsiteX4" fmla="*/ 234317 w 1185445"/>
                    <a:gd name="connsiteY4" fmla="*/ 20674 h 438227"/>
                    <a:gd name="connsiteX5" fmla="*/ 11456 w 1185445"/>
                    <a:gd name="connsiteY5" fmla="*/ 158105 h 438227"/>
                    <a:gd name="connsiteX6" fmla="*/ 474795 w 1185445"/>
                    <a:gd name="connsiteY6" fmla="*/ 418657 h 438227"/>
                    <a:gd name="connsiteX7" fmla="*/ 1185445 w 1185445"/>
                    <a:gd name="connsiteY7" fmla="*/ 222233 h 438227"/>
                    <a:gd name="connsiteX8" fmla="*/ 1133685 w 1185445"/>
                    <a:gd name="connsiteY8" fmla="*/ 139831 h 438227"/>
                    <a:gd name="connsiteX9" fmla="*/ 701471 w 1185445"/>
                    <a:gd name="connsiteY9" fmla="*/ 193491 h 438227"/>
                    <a:gd name="connsiteX0" fmla="*/ 703940 w 1187914"/>
                    <a:gd name="connsiteY0" fmla="*/ 195197 h 439933"/>
                    <a:gd name="connsiteX1" fmla="*/ 597782 w 1187914"/>
                    <a:gd name="connsiteY1" fmla="*/ 171962 h 439933"/>
                    <a:gd name="connsiteX2" fmla="*/ 593609 w 1187914"/>
                    <a:gd name="connsiteY2" fmla="*/ 318159 h 439933"/>
                    <a:gd name="connsiteX3" fmla="*/ 580586 w 1187914"/>
                    <a:gd name="connsiteY3" fmla="*/ 180159 h 439933"/>
                    <a:gd name="connsiteX4" fmla="*/ 204161 w 1187914"/>
                    <a:gd name="connsiteY4" fmla="*/ 20346 h 439933"/>
                    <a:gd name="connsiteX5" fmla="*/ 13925 w 1187914"/>
                    <a:gd name="connsiteY5" fmla="*/ 159811 h 439933"/>
                    <a:gd name="connsiteX6" fmla="*/ 477264 w 1187914"/>
                    <a:gd name="connsiteY6" fmla="*/ 420363 h 439933"/>
                    <a:gd name="connsiteX7" fmla="*/ 1187914 w 1187914"/>
                    <a:gd name="connsiteY7" fmla="*/ 223939 h 439933"/>
                    <a:gd name="connsiteX8" fmla="*/ 1136154 w 1187914"/>
                    <a:gd name="connsiteY8" fmla="*/ 141537 h 439933"/>
                    <a:gd name="connsiteX9" fmla="*/ 703940 w 1187914"/>
                    <a:gd name="connsiteY9" fmla="*/ 195197 h 439933"/>
                    <a:gd name="connsiteX0" fmla="*/ 701288 w 1185262"/>
                    <a:gd name="connsiteY0" fmla="*/ 180991 h 425727"/>
                    <a:gd name="connsiteX1" fmla="*/ 595130 w 1185262"/>
                    <a:gd name="connsiteY1" fmla="*/ 157756 h 425727"/>
                    <a:gd name="connsiteX2" fmla="*/ 590957 w 1185262"/>
                    <a:gd name="connsiteY2" fmla="*/ 303953 h 425727"/>
                    <a:gd name="connsiteX3" fmla="*/ 577934 w 1185262"/>
                    <a:gd name="connsiteY3" fmla="*/ 165953 h 425727"/>
                    <a:gd name="connsiteX4" fmla="*/ 201509 w 1185262"/>
                    <a:gd name="connsiteY4" fmla="*/ 6140 h 425727"/>
                    <a:gd name="connsiteX5" fmla="*/ 11273 w 1185262"/>
                    <a:gd name="connsiteY5" fmla="*/ 145605 h 425727"/>
                    <a:gd name="connsiteX6" fmla="*/ 474612 w 1185262"/>
                    <a:gd name="connsiteY6" fmla="*/ 406157 h 425727"/>
                    <a:gd name="connsiteX7" fmla="*/ 1185262 w 1185262"/>
                    <a:gd name="connsiteY7" fmla="*/ 209733 h 425727"/>
                    <a:gd name="connsiteX8" fmla="*/ 1133502 w 1185262"/>
                    <a:gd name="connsiteY8" fmla="*/ 127331 h 425727"/>
                    <a:gd name="connsiteX9" fmla="*/ 701288 w 1185262"/>
                    <a:gd name="connsiteY9" fmla="*/ 180991 h 425727"/>
                    <a:gd name="connsiteX0" fmla="*/ 701288 w 1185262"/>
                    <a:gd name="connsiteY0" fmla="*/ 180991 h 386170"/>
                    <a:gd name="connsiteX1" fmla="*/ 595130 w 1185262"/>
                    <a:gd name="connsiteY1" fmla="*/ 157756 h 386170"/>
                    <a:gd name="connsiteX2" fmla="*/ 590957 w 1185262"/>
                    <a:gd name="connsiteY2" fmla="*/ 303953 h 386170"/>
                    <a:gd name="connsiteX3" fmla="*/ 577934 w 1185262"/>
                    <a:gd name="connsiteY3" fmla="*/ 165953 h 386170"/>
                    <a:gd name="connsiteX4" fmla="*/ 201509 w 1185262"/>
                    <a:gd name="connsiteY4" fmla="*/ 6140 h 386170"/>
                    <a:gd name="connsiteX5" fmla="*/ 11273 w 1185262"/>
                    <a:gd name="connsiteY5" fmla="*/ 145605 h 386170"/>
                    <a:gd name="connsiteX6" fmla="*/ 475414 w 1185262"/>
                    <a:gd name="connsiteY6" fmla="*/ 363567 h 386170"/>
                    <a:gd name="connsiteX7" fmla="*/ 1185262 w 1185262"/>
                    <a:gd name="connsiteY7" fmla="*/ 209733 h 386170"/>
                    <a:gd name="connsiteX8" fmla="*/ 1133502 w 1185262"/>
                    <a:gd name="connsiteY8" fmla="*/ 127331 h 386170"/>
                    <a:gd name="connsiteX9" fmla="*/ 701288 w 1185262"/>
                    <a:gd name="connsiteY9" fmla="*/ 180991 h 386170"/>
                    <a:gd name="connsiteX0" fmla="*/ 701288 w 1185262"/>
                    <a:gd name="connsiteY0" fmla="*/ 180991 h 386170"/>
                    <a:gd name="connsiteX1" fmla="*/ 595130 w 1185262"/>
                    <a:gd name="connsiteY1" fmla="*/ 157756 h 386170"/>
                    <a:gd name="connsiteX2" fmla="*/ 590957 w 1185262"/>
                    <a:gd name="connsiteY2" fmla="*/ 303953 h 386170"/>
                    <a:gd name="connsiteX3" fmla="*/ 577934 w 1185262"/>
                    <a:gd name="connsiteY3" fmla="*/ 165953 h 386170"/>
                    <a:gd name="connsiteX4" fmla="*/ 201509 w 1185262"/>
                    <a:gd name="connsiteY4" fmla="*/ 6140 h 386170"/>
                    <a:gd name="connsiteX5" fmla="*/ 11273 w 1185262"/>
                    <a:gd name="connsiteY5" fmla="*/ 145605 h 386170"/>
                    <a:gd name="connsiteX6" fmla="*/ 475414 w 1185262"/>
                    <a:gd name="connsiteY6" fmla="*/ 363567 h 386170"/>
                    <a:gd name="connsiteX7" fmla="*/ 1185262 w 1185262"/>
                    <a:gd name="connsiteY7" fmla="*/ 209733 h 386170"/>
                    <a:gd name="connsiteX8" fmla="*/ 1133502 w 1185262"/>
                    <a:gd name="connsiteY8" fmla="*/ 127331 h 386170"/>
                    <a:gd name="connsiteX9" fmla="*/ 701288 w 1185262"/>
                    <a:gd name="connsiteY9" fmla="*/ 180991 h 386170"/>
                    <a:gd name="connsiteX0" fmla="*/ 701288 w 1185262"/>
                    <a:gd name="connsiteY0" fmla="*/ 180991 h 386170"/>
                    <a:gd name="connsiteX1" fmla="*/ 595130 w 1185262"/>
                    <a:gd name="connsiteY1" fmla="*/ 157756 h 386170"/>
                    <a:gd name="connsiteX2" fmla="*/ 590957 w 1185262"/>
                    <a:gd name="connsiteY2" fmla="*/ 303953 h 386170"/>
                    <a:gd name="connsiteX3" fmla="*/ 577934 w 1185262"/>
                    <a:gd name="connsiteY3" fmla="*/ 165953 h 386170"/>
                    <a:gd name="connsiteX4" fmla="*/ 201509 w 1185262"/>
                    <a:gd name="connsiteY4" fmla="*/ 6140 h 386170"/>
                    <a:gd name="connsiteX5" fmla="*/ 11273 w 1185262"/>
                    <a:gd name="connsiteY5" fmla="*/ 145605 h 386170"/>
                    <a:gd name="connsiteX6" fmla="*/ 475414 w 1185262"/>
                    <a:gd name="connsiteY6" fmla="*/ 363567 h 386170"/>
                    <a:gd name="connsiteX7" fmla="*/ 1185262 w 1185262"/>
                    <a:gd name="connsiteY7" fmla="*/ 209733 h 386170"/>
                    <a:gd name="connsiteX8" fmla="*/ 1133502 w 1185262"/>
                    <a:gd name="connsiteY8" fmla="*/ 127331 h 386170"/>
                    <a:gd name="connsiteX9" fmla="*/ 701288 w 1185262"/>
                    <a:gd name="connsiteY9" fmla="*/ 180991 h 386170"/>
                    <a:gd name="connsiteX0" fmla="*/ 701288 w 1185262"/>
                    <a:gd name="connsiteY0" fmla="*/ 180991 h 386170"/>
                    <a:gd name="connsiteX1" fmla="*/ 595130 w 1185262"/>
                    <a:gd name="connsiteY1" fmla="*/ 157756 h 386170"/>
                    <a:gd name="connsiteX2" fmla="*/ 590957 w 1185262"/>
                    <a:gd name="connsiteY2" fmla="*/ 303953 h 386170"/>
                    <a:gd name="connsiteX3" fmla="*/ 577934 w 1185262"/>
                    <a:gd name="connsiteY3" fmla="*/ 165953 h 386170"/>
                    <a:gd name="connsiteX4" fmla="*/ 201509 w 1185262"/>
                    <a:gd name="connsiteY4" fmla="*/ 6140 h 386170"/>
                    <a:gd name="connsiteX5" fmla="*/ 11273 w 1185262"/>
                    <a:gd name="connsiteY5" fmla="*/ 145605 h 386170"/>
                    <a:gd name="connsiteX6" fmla="*/ 475414 w 1185262"/>
                    <a:gd name="connsiteY6" fmla="*/ 363567 h 386170"/>
                    <a:gd name="connsiteX7" fmla="*/ 1185262 w 1185262"/>
                    <a:gd name="connsiteY7" fmla="*/ 209733 h 386170"/>
                    <a:gd name="connsiteX8" fmla="*/ 1133502 w 1185262"/>
                    <a:gd name="connsiteY8" fmla="*/ 127331 h 386170"/>
                    <a:gd name="connsiteX9" fmla="*/ 701288 w 1185262"/>
                    <a:gd name="connsiteY9" fmla="*/ 180991 h 386170"/>
                    <a:gd name="connsiteX0" fmla="*/ 701288 w 1185262"/>
                    <a:gd name="connsiteY0" fmla="*/ 180991 h 399251"/>
                    <a:gd name="connsiteX1" fmla="*/ 595130 w 1185262"/>
                    <a:gd name="connsiteY1" fmla="*/ 157756 h 399251"/>
                    <a:gd name="connsiteX2" fmla="*/ 590957 w 1185262"/>
                    <a:gd name="connsiteY2" fmla="*/ 303953 h 399251"/>
                    <a:gd name="connsiteX3" fmla="*/ 577934 w 1185262"/>
                    <a:gd name="connsiteY3" fmla="*/ 165953 h 399251"/>
                    <a:gd name="connsiteX4" fmla="*/ 201509 w 1185262"/>
                    <a:gd name="connsiteY4" fmla="*/ 6140 h 399251"/>
                    <a:gd name="connsiteX5" fmla="*/ 11273 w 1185262"/>
                    <a:gd name="connsiteY5" fmla="*/ 145605 h 399251"/>
                    <a:gd name="connsiteX6" fmla="*/ 475414 w 1185262"/>
                    <a:gd name="connsiteY6" fmla="*/ 363567 h 399251"/>
                    <a:gd name="connsiteX7" fmla="*/ 1185262 w 1185262"/>
                    <a:gd name="connsiteY7" fmla="*/ 209733 h 399251"/>
                    <a:gd name="connsiteX8" fmla="*/ 1133502 w 1185262"/>
                    <a:gd name="connsiteY8" fmla="*/ 127331 h 399251"/>
                    <a:gd name="connsiteX9" fmla="*/ 701288 w 1185262"/>
                    <a:gd name="connsiteY9" fmla="*/ 180991 h 399251"/>
                    <a:gd name="connsiteX0" fmla="*/ 701288 w 1185262"/>
                    <a:gd name="connsiteY0" fmla="*/ 180991 h 432113"/>
                    <a:gd name="connsiteX1" fmla="*/ 595130 w 1185262"/>
                    <a:gd name="connsiteY1" fmla="*/ 157756 h 432113"/>
                    <a:gd name="connsiteX2" fmla="*/ 590957 w 1185262"/>
                    <a:gd name="connsiteY2" fmla="*/ 303953 h 432113"/>
                    <a:gd name="connsiteX3" fmla="*/ 577934 w 1185262"/>
                    <a:gd name="connsiteY3" fmla="*/ 165953 h 432113"/>
                    <a:gd name="connsiteX4" fmla="*/ 201509 w 1185262"/>
                    <a:gd name="connsiteY4" fmla="*/ 6140 h 432113"/>
                    <a:gd name="connsiteX5" fmla="*/ 11273 w 1185262"/>
                    <a:gd name="connsiteY5" fmla="*/ 145605 h 432113"/>
                    <a:gd name="connsiteX6" fmla="*/ 474680 w 1185262"/>
                    <a:gd name="connsiteY6" fmla="*/ 402460 h 432113"/>
                    <a:gd name="connsiteX7" fmla="*/ 1185262 w 1185262"/>
                    <a:gd name="connsiteY7" fmla="*/ 209733 h 432113"/>
                    <a:gd name="connsiteX8" fmla="*/ 1133502 w 1185262"/>
                    <a:gd name="connsiteY8" fmla="*/ 127331 h 432113"/>
                    <a:gd name="connsiteX9" fmla="*/ 701288 w 1185262"/>
                    <a:gd name="connsiteY9" fmla="*/ 180991 h 432113"/>
                    <a:gd name="connsiteX0" fmla="*/ 724296 w 1208270"/>
                    <a:gd name="connsiteY0" fmla="*/ 177774 h 428896"/>
                    <a:gd name="connsiteX1" fmla="*/ 618138 w 1208270"/>
                    <a:gd name="connsiteY1" fmla="*/ 154539 h 428896"/>
                    <a:gd name="connsiteX2" fmla="*/ 613965 w 1208270"/>
                    <a:gd name="connsiteY2" fmla="*/ 300736 h 428896"/>
                    <a:gd name="connsiteX3" fmla="*/ 600942 w 1208270"/>
                    <a:gd name="connsiteY3" fmla="*/ 162736 h 428896"/>
                    <a:gd name="connsiteX4" fmla="*/ 224517 w 1208270"/>
                    <a:gd name="connsiteY4" fmla="*/ 2923 h 428896"/>
                    <a:gd name="connsiteX5" fmla="*/ 9933 w 1208270"/>
                    <a:gd name="connsiteY5" fmla="*/ 201244 h 428896"/>
                    <a:gd name="connsiteX6" fmla="*/ 497688 w 1208270"/>
                    <a:gd name="connsiteY6" fmla="*/ 399243 h 428896"/>
                    <a:gd name="connsiteX7" fmla="*/ 1208270 w 1208270"/>
                    <a:gd name="connsiteY7" fmla="*/ 206516 h 428896"/>
                    <a:gd name="connsiteX8" fmla="*/ 1156510 w 1208270"/>
                    <a:gd name="connsiteY8" fmla="*/ 124114 h 428896"/>
                    <a:gd name="connsiteX9" fmla="*/ 724296 w 1208270"/>
                    <a:gd name="connsiteY9" fmla="*/ 177774 h 428896"/>
                    <a:gd name="connsiteX0" fmla="*/ 724296 w 1208270"/>
                    <a:gd name="connsiteY0" fmla="*/ 177774 h 428896"/>
                    <a:gd name="connsiteX1" fmla="*/ 618138 w 1208270"/>
                    <a:gd name="connsiteY1" fmla="*/ 154539 h 428896"/>
                    <a:gd name="connsiteX2" fmla="*/ 613965 w 1208270"/>
                    <a:gd name="connsiteY2" fmla="*/ 300736 h 428896"/>
                    <a:gd name="connsiteX3" fmla="*/ 600942 w 1208270"/>
                    <a:gd name="connsiteY3" fmla="*/ 162736 h 428896"/>
                    <a:gd name="connsiteX4" fmla="*/ 224517 w 1208270"/>
                    <a:gd name="connsiteY4" fmla="*/ 2923 h 428896"/>
                    <a:gd name="connsiteX5" fmla="*/ 9933 w 1208270"/>
                    <a:gd name="connsiteY5" fmla="*/ 201244 h 428896"/>
                    <a:gd name="connsiteX6" fmla="*/ 497688 w 1208270"/>
                    <a:gd name="connsiteY6" fmla="*/ 399243 h 428896"/>
                    <a:gd name="connsiteX7" fmla="*/ 1208270 w 1208270"/>
                    <a:gd name="connsiteY7" fmla="*/ 206516 h 428896"/>
                    <a:gd name="connsiteX8" fmla="*/ 1156510 w 1208270"/>
                    <a:gd name="connsiteY8" fmla="*/ 124114 h 428896"/>
                    <a:gd name="connsiteX9" fmla="*/ 724296 w 1208270"/>
                    <a:gd name="connsiteY9" fmla="*/ 177774 h 428896"/>
                    <a:gd name="connsiteX0" fmla="*/ 720616 w 1204590"/>
                    <a:gd name="connsiteY0" fmla="*/ 176998 h 428120"/>
                    <a:gd name="connsiteX1" fmla="*/ 614458 w 1204590"/>
                    <a:gd name="connsiteY1" fmla="*/ 153763 h 428120"/>
                    <a:gd name="connsiteX2" fmla="*/ 610285 w 1204590"/>
                    <a:gd name="connsiteY2" fmla="*/ 299960 h 428120"/>
                    <a:gd name="connsiteX3" fmla="*/ 597262 w 1204590"/>
                    <a:gd name="connsiteY3" fmla="*/ 161960 h 428120"/>
                    <a:gd name="connsiteX4" fmla="*/ 220837 w 1204590"/>
                    <a:gd name="connsiteY4" fmla="*/ 2147 h 428120"/>
                    <a:gd name="connsiteX5" fmla="*/ 6253 w 1204590"/>
                    <a:gd name="connsiteY5" fmla="*/ 200468 h 428120"/>
                    <a:gd name="connsiteX6" fmla="*/ 494008 w 1204590"/>
                    <a:gd name="connsiteY6" fmla="*/ 398467 h 428120"/>
                    <a:gd name="connsiteX7" fmla="*/ 1204590 w 1204590"/>
                    <a:gd name="connsiteY7" fmla="*/ 205740 h 428120"/>
                    <a:gd name="connsiteX8" fmla="*/ 1152830 w 1204590"/>
                    <a:gd name="connsiteY8" fmla="*/ 123338 h 428120"/>
                    <a:gd name="connsiteX9" fmla="*/ 720616 w 1204590"/>
                    <a:gd name="connsiteY9" fmla="*/ 176998 h 428120"/>
                    <a:gd name="connsiteX0" fmla="*/ 756467 w 1240441"/>
                    <a:gd name="connsiteY0" fmla="*/ 177344 h 428466"/>
                    <a:gd name="connsiteX1" fmla="*/ 650309 w 1240441"/>
                    <a:gd name="connsiteY1" fmla="*/ 154109 h 428466"/>
                    <a:gd name="connsiteX2" fmla="*/ 646136 w 1240441"/>
                    <a:gd name="connsiteY2" fmla="*/ 300306 h 428466"/>
                    <a:gd name="connsiteX3" fmla="*/ 633113 w 1240441"/>
                    <a:gd name="connsiteY3" fmla="*/ 162306 h 428466"/>
                    <a:gd name="connsiteX4" fmla="*/ 256688 w 1240441"/>
                    <a:gd name="connsiteY4" fmla="*/ 2493 h 428466"/>
                    <a:gd name="connsiteX5" fmla="*/ 5183 w 1240441"/>
                    <a:gd name="connsiteY5" fmla="*/ 181323 h 428466"/>
                    <a:gd name="connsiteX6" fmla="*/ 529859 w 1240441"/>
                    <a:gd name="connsiteY6" fmla="*/ 398813 h 428466"/>
                    <a:gd name="connsiteX7" fmla="*/ 1240441 w 1240441"/>
                    <a:gd name="connsiteY7" fmla="*/ 206086 h 428466"/>
                    <a:gd name="connsiteX8" fmla="*/ 1188681 w 1240441"/>
                    <a:gd name="connsiteY8" fmla="*/ 123684 h 428466"/>
                    <a:gd name="connsiteX9" fmla="*/ 756467 w 1240441"/>
                    <a:gd name="connsiteY9" fmla="*/ 177344 h 428466"/>
                    <a:gd name="connsiteX0" fmla="*/ 763909 w 1247883"/>
                    <a:gd name="connsiteY0" fmla="*/ 151539 h 402661"/>
                    <a:gd name="connsiteX1" fmla="*/ 657751 w 1247883"/>
                    <a:gd name="connsiteY1" fmla="*/ 128304 h 402661"/>
                    <a:gd name="connsiteX2" fmla="*/ 653578 w 1247883"/>
                    <a:gd name="connsiteY2" fmla="*/ 274501 h 402661"/>
                    <a:gd name="connsiteX3" fmla="*/ 640555 w 1247883"/>
                    <a:gd name="connsiteY3" fmla="*/ 136501 h 402661"/>
                    <a:gd name="connsiteX4" fmla="*/ 133210 w 1247883"/>
                    <a:gd name="connsiteY4" fmla="*/ 3186 h 402661"/>
                    <a:gd name="connsiteX5" fmla="*/ 12625 w 1247883"/>
                    <a:gd name="connsiteY5" fmla="*/ 155518 h 402661"/>
                    <a:gd name="connsiteX6" fmla="*/ 537301 w 1247883"/>
                    <a:gd name="connsiteY6" fmla="*/ 373008 h 402661"/>
                    <a:gd name="connsiteX7" fmla="*/ 1247883 w 1247883"/>
                    <a:gd name="connsiteY7" fmla="*/ 180281 h 402661"/>
                    <a:gd name="connsiteX8" fmla="*/ 1196123 w 1247883"/>
                    <a:gd name="connsiteY8" fmla="*/ 97879 h 402661"/>
                    <a:gd name="connsiteX9" fmla="*/ 763909 w 1247883"/>
                    <a:gd name="connsiteY9" fmla="*/ 151539 h 402661"/>
                    <a:gd name="connsiteX0" fmla="*/ 763485 w 1247459"/>
                    <a:gd name="connsiteY0" fmla="*/ 148353 h 399475"/>
                    <a:gd name="connsiteX1" fmla="*/ 657327 w 1247459"/>
                    <a:gd name="connsiteY1" fmla="*/ 125118 h 399475"/>
                    <a:gd name="connsiteX2" fmla="*/ 653154 w 1247459"/>
                    <a:gd name="connsiteY2" fmla="*/ 271315 h 399475"/>
                    <a:gd name="connsiteX3" fmla="*/ 640131 w 1247459"/>
                    <a:gd name="connsiteY3" fmla="*/ 133315 h 399475"/>
                    <a:gd name="connsiteX4" fmla="*/ 132786 w 1247459"/>
                    <a:gd name="connsiteY4" fmla="*/ 0 h 399475"/>
                    <a:gd name="connsiteX5" fmla="*/ 12201 w 1247459"/>
                    <a:gd name="connsiteY5" fmla="*/ 152332 h 399475"/>
                    <a:gd name="connsiteX6" fmla="*/ 536877 w 1247459"/>
                    <a:gd name="connsiteY6" fmla="*/ 369822 h 399475"/>
                    <a:gd name="connsiteX7" fmla="*/ 1247459 w 1247459"/>
                    <a:gd name="connsiteY7" fmla="*/ 177095 h 399475"/>
                    <a:gd name="connsiteX8" fmla="*/ 1195699 w 1247459"/>
                    <a:gd name="connsiteY8" fmla="*/ 94693 h 399475"/>
                    <a:gd name="connsiteX9" fmla="*/ 763485 w 1247459"/>
                    <a:gd name="connsiteY9" fmla="*/ 148353 h 399475"/>
                    <a:gd name="connsiteX0" fmla="*/ 763485 w 1247459"/>
                    <a:gd name="connsiteY0" fmla="*/ 148353 h 399475"/>
                    <a:gd name="connsiteX1" fmla="*/ 657327 w 1247459"/>
                    <a:gd name="connsiteY1" fmla="*/ 125118 h 399475"/>
                    <a:gd name="connsiteX2" fmla="*/ 653154 w 1247459"/>
                    <a:gd name="connsiteY2" fmla="*/ 271315 h 399475"/>
                    <a:gd name="connsiteX3" fmla="*/ 640131 w 1247459"/>
                    <a:gd name="connsiteY3" fmla="*/ 133315 h 399475"/>
                    <a:gd name="connsiteX4" fmla="*/ 132786 w 1247459"/>
                    <a:gd name="connsiteY4" fmla="*/ 0 h 399475"/>
                    <a:gd name="connsiteX5" fmla="*/ 12201 w 1247459"/>
                    <a:gd name="connsiteY5" fmla="*/ 152332 h 399475"/>
                    <a:gd name="connsiteX6" fmla="*/ 536877 w 1247459"/>
                    <a:gd name="connsiteY6" fmla="*/ 369822 h 399475"/>
                    <a:gd name="connsiteX7" fmla="*/ 1247459 w 1247459"/>
                    <a:gd name="connsiteY7" fmla="*/ 177095 h 399475"/>
                    <a:gd name="connsiteX8" fmla="*/ 1195699 w 1247459"/>
                    <a:gd name="connsiteY8" fmla="*/ 94693 h 399475"/>
                    <a:gd name="connsiteX9" fmla="*/ 763485 w 1247459"/>
                    <a:gd name="connsiteY9" fmla="*/ 148353 h 399475"/>
                    <a:gd name="connsiteX0" fmla="*/ 763485 w 1247459"/>
                    <a:gd name="connsiteY0" fmla="*/ 148353 h 399475"/>
                    <a:gd name="connsiteX1" fmla="*/ 657327 w 1247459"/>
                    <a:gd name="connsiteY1" fmla="*/ 125118 h 399475"/>
                    <a:gd name="connsiteX2" fmla="*/ 653154 w 1247459"/>
                    <a:gd name="connsiteY2" fmla="*/ 271315 h 399475"/>
                    <a:gd name="connsiteX3" fmla="*/ 640131 w 1247459"/>
                    <a:gd name="connsiteY3" fmla="*/ 133315 h 399475"/>
                    <a:gd name="connsiteX4" fmla="*/ 132786 w 1247459"/>
                    <a:gd name="connsiteY4" fmla="*/ 0 h 399475"/>
                    <a:gd name="connsiteX5" fmla="*/ 12201 w 1247459"/>
                    <a:gd name="connsiteY5" fmla="*/ 152332 h 399475"/>
                    <a:gd name="connsiteX6" fmla="*/ 536877 w 1247459"/>
                    <a:gd name="connsiteY6" fmla="*/ 369822 h 399475"/>
                    <a:gd name="connsiteX7" fmla="*/ 1247459 w 1247459"/>
                    <a:gd name="connsiteY7" fmla="*/ 177095 h 399475"/>
                    <a:gd name="connsiteX8" fmla="*/ 1195699 w 1247459"/>
                    <a:gd name="connsiteY8" fmla="*/ 94693 h 399475"/>
                    <a:gd name="connsiteX9" fmla="*/ 763485 w 1247459"/>
                    <a:gd name="connsiteY9" fmla="*/ 148353 h 399475"/>
                    <a:gd name="connsiteX0" fmla="*/ 763485 w 1247459"/>
                    <a:gd name="connsiteY0" fmla="*/ 148353 h 399475"/>
                    <a:gd name="connsiteX1" fmla="*/ 657327 w 1247459"/>
                    <a:gd name="connsiteY1" fmla="*/ 125118 h 399475"/>
                    <a:gd name="connsiteX2" fmla="*/ 653154 w 1247459"/>
                    <a:gd name="connsiteY2" fmla="*/ 271315 h 399475"/>
                    <a:gd name="connsiteX3" fmla="*/ 640131 w 1247459"/>
                    <a:gd name="connsiteY3" fmla="*/ 133315 h 399475"/>
                    <a:gd name="connsiteX4" fmla="*/ 132786 w 1247459"/>
                    <a:gd name="connsiteY4" fmla="*/ 0 h 399475"/>
                    <a:gd name="connsiteX5" fmla="*/ 12201 w 1247459"/>
                    <a:gd name="connsiteY5" fmla="*/ 152332 h 399475"/>
                    <a:gd name="connsiteX6" fmla="*/ 536877 w 1247459"/>
                    <a:gd name="connsiteY6" fmla="*/ 369822 h 399475"/>
                    <a:gd name="connsiteX7" fmla="*/ 1247459 w 1247459"/>
                    <a:gd name="connsiteY7" fmla="*/ 177095 h 399475"/>
                    <a:gd name="connsiteX8" fmla="*/ 1195699 w 1247459"/>
                    <a:gd name="connsiteY8" fmla="*/ 94693 h 399475"/>
                    <a:gd name="connsiteX9" fmla="*/ 763485 w 1247459"/>
                    <a:gd name="connsiteY9" fmla="*/ 148353 h 399475"/>
                    <a:gd name="connsiteX0" fmla="*/ 763485 w 1247459"/>
                    <a:gd name="connsiteY0" fmla="*/ 148353 h 380460"/>
                    <a:gd name="connsiteX1" fmla="*/ 657327 w 1247459"/>
                    <a:gd name="connsiteY1" fmla="*/ 125118 h 380460"/>
                    <a:gd name="connsiteX2" fmla="*/ 653154 w 1247459"/>
                    <a:gd name="connsiteY2" fmla="*/ 271315 h 380460"/>
                    <a:gd name="connsiteX3" fmla="*/ 640131 w 1247459"/>
                    <a:gd name="connsiteY3" fmla="*/ 133315 h 380460"/>
                    <a:gd name="connsiteX4" fmla="*/ 132786 w 1247459"/>
                    <a:gd name="connsiteY4" fmla="*/ 0 h 380460"/>
                    <a:gd name="connsiteX5" fmla="*/ 12201 w 1247459"/>
                    <a:gd name="connsiteY5" fmla="*/ 152332 h 380460"/>
                    <a:gd name="connsiteX6" fmla="*/ 540410 w 1247459"/>
                    <a:gd name="connsiteY6" fmla="*/ 347604 h 380460"/>
                    <a:gd name="connsiteX7" fmla="*/ 1247459 w 1247459"/>
                    <a:gd name="connsiteY7" fmla="*/ 177095 h 380460"/>
                    <a:gd name="connsiteX8" fmla="*/ 1195699 w 1247459"/>
                    <a:gd name="connsiteY8" fmla="*/ 94693 h 380460"/>
                    <a:gd name="connsiteX9" fmla="*/ 763485 w 1247459"/>
                    <a:gd name="connsiteY9" fmla="*/ 148353 h 380460"/>
                    <a:gd name="connsiteX0" fmla="*/ 763485 w 1247459"/>
                    <a:gd name="connsiteY0" fmla="*/ 148353 h 380460"/>
                    <a:gd name="connsiteX1" fmla="*/ 657327 w 1247459"/>
                    <a:gd name="connsiteY1" fmla="*/ 125118 h 380460"/>
                    <a:gd name="connsiteX2" fmla="*/ 653154 w 1247459"/>
                    <a:gd name="connsiteY2" fmla="*/ 271315 h 380460"/>
                    <a:gd name="connsiteX3" fmla="*/ 640131 w 1247459"/>
                    <a:gd name="connsiteY3" fmla="*/ 133315 h 380460"/>
                    <a:gd name="connsiteX4" fmla="*/ 132786 w 1247459"/>
                    <a:gd name="connsiteY4" fmla="*/ 0 h 380460"/>
                    <a:gd name="connsiteX5" fmla="*/ 12201 w 1247459"/>
                    <a:gd name="connsiteY5" fmla="*/ 152332 h 380460"/>
                    <a:gd name="connsiteX6" fmla="*/ 540410 w 1247459"/>
                    <a:gd name="connsiteY6" fmla="*/ 347604 h 380460"/>
                    <a:gd name="connsiteX7" fmla="*/ 1247459 w 1247459"/>
                    <a:gd name="connsiteY7" fmla="*/ 177095 h 380460"/>
                    <a:gd name="connsiteX8" fmla="*/ 1195699 w 1247459"/>
                    <a:gd name="connsiteY8" fmla="*/ 94693 h 380460"/>
                    <a:gd name="connsiteX9" fmla="*/ 763485 w 1247459"/>
                    <a:gd name="connsiteY9" fmla="*/ 148353 h 380460"/>
                    <a:gd name="connsiteX0" fmla="*/ 763485 w 1247459"/>
                    <a:gd name="connsiteY0" fmla="*/ 148353 h 330031"/>
                    <a:gd name="connsiteX1" fmla="*/ 657327 w 1247459"/>
                    <a:gd name="connsiteY1" fmla="*/ 125118 h 330031"/>
                    <a:gd name="connsiteX2" fmla="*/ 653154 w 1247459"/>
                    <a:gd name="connsiteY2" fmla="*/ 271315 h 330031"/>
                    <a:gd name="connsiteX3" fmla="*/ 640131 w 1247459"/>
                    <a:gd name="connsiteY3" fmla="*/ 133315 h 330031"/>
                    <a:gd name="connsiteX4" fmla="*/ 132786 w 1247459"/>
                    <a:gd name="connsiteY4" fmla="*/ 0 h 330031"/>
                    <a:gd name="connsiteX5" fmla="*/ 12201 w 1247459"/>
                    <a:gd name="connsiteY5" fmla="*/ 152332 h 330031"/>
                    <a:gd name="connsiteX6" fmla="*/ 506634 w 1247459"/>
                    <a:gd name="connsiteY6" fmla="*/ 283678 h 330031"/>
                    <a:gd name="connsiteX7" fmla="*/ 1247459 w 1247459"/>
                    <a:gd name="connsiteY7" fmla="*/ 177095 h 330031"/>
                    <a:gd name="connsiteX8" fmla="*/ 1195699 w 1247459"/>
                    <a:gd name="connsiteY8" fmla="*/ 94693 h 330031"/>
                    <a:gd name="connsiteX9" fmla="*/ 763485 w 1247459"/>
                    <a:gd name="connsiteY9" fmla="*/ 148353 h 330031"/>
                    <a:gd name="connsiteX0" fmla="*/ 763485 w 1247459"/>
                    <a:gd name="connsiteY0" fmla="*/ 148353 h 330031"/>
                    <a:gd name="connsiteX1" fmla="*/ 657327 w 1247459"/>
                    <a:gd name="connsiteY1" fmla="*/ 125118 h 330031"/>
                    <a:gd name="connsiteX2" fmla="*/ 653154 w 1247459"/>
                    <a:gd name="connsiteY2" fmla="*/ 271315 h 330031"/>
                    <a:gd name="connsiteX3" fmla="*/ 640131 w 1247459"/>
                    <a:gd name="connsiteY3" fmla="*/ 133315 h 330031"/>
                    <a:gd name="connsiteX4" fmla="*/ 132786 w 1247459"/>
                    <a:gd name="connsiteY4" fmla="*/ 0 h 330031"/>
                    <a:gd name="connsiteX5" fmla="*/ 12201 w 1247459"/>
                    <a:gd name="connsiteY5" fmla="*/ 152332 h 330031"/>
                    <a:gd name="connsiteX6" fmla="*/ 506634 w 1247459"/>
                    <a:gd name="connsiteY6" fmla="*/ 283678 h 330031"/>
                    <a:gd name="connsiteX7" fmla="*/ 1247459 w 1247459"/>
                    <a:gd name="connsiteY7" fmla="*/ 177095 h 330031"/>
                    <a:gd name="connsiteX8" fmla="*/ 1195699 w 1247459"/>
                    <a:gd name="connsiteY8" fmla="*/ 94693 h 330031"/>
                    <a:gd name="connsiteX9" fmla="*/ 763485 w 1247459"/>
                    <a:gd name="connsiteY9" fmla="*/ 148353 h 330031"/>
                    <a:gd name="connsiteX0" fmla="*/ 763485 w 1247459"/>
                    <a:gd name="connsiteY0" fmla="*/ 148353 h 330031"/>
                    <a:gd name="connsiteX1" fmla="*/ 657327 w 1247459"/>
                    <a:gd name="connsiteY1" fmla="*/ 125118 h 330031"/>
                    <a:gd name="connsiteX2" fmla="*/ 653154 w 1247459"/>
                    <a:gd name="connsiteY2" fmla="*/ 271315 h 330031"/>
                    <a:gd name="connsiteX3" fmla="*/ 640131 w 1247459"/>
                    <a:gd name="connsiteY3" fmla="*/ 133315 h 330031"/>
                    <a:gd name="connsiteX4" fmla="*/ 132786 w 1247459"/>
                    <a:gd name="connsiteY4" fmla="*/ 0 h 330031"/>
                    <a:gd name="connsiteX5" fmla="*/ 12201 w 1247459"/>
                    <a:gd name="connsiteY5" fmla="*/ 152332 h 330031"/>
                    <a:gd name="connsiteX6" fmla="*/ 506634 w 1247459"/>
                    <a:gd name="connsiteY6" fmla="*/ 283678 h 330031"/>
                    <a:gd name="connsiteX7" fmla="*/ 1247459 w 1247459"/>
                    <a:gd name="connsiteY7" fmla="*/ 177095 h 330031"/>
                    <a:gd name="connsiteX8" fmla="*/ 1195699 w 1247459"/>
                    <a:gd name="connsiteY8" fmla="*/ 94693 h 330031"/>
                    <a:gd name="connsiteX9" fmla="*/ 763485 w 1247459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3202" h="330031">
                      <a:moveTo>
                        <a:pt x="763485" y="148353"/>
                      </a:moveTo>
                      <a:cubicBezTo>
                        <a:pt x="682248" y="167548"/>
                        <a:pt x="675716" y="104624"/>
                        <a:pt x="657327" y="125118"/>
                      </a:cubicBezTo>
                      <a:cubicBezTo>
                        <a:pt x="638939" y="145612"/>
                        <a:pt x="673214" y="199028"/>
                        <a:pt x="653154" y="271315"/>
                      </a:cubicBezTo>
                      <a:cubicBezTo>
                        <a:pt x="624247" y="272202"/>
                        <a:pt x="699601" y="182611"/>
                        <a:pt x="640131" y="133315"/>
                      </a:cubicBezTo>
                      <a:cubicBezTo>
                        <a:pt x="547548" y="108055"/>
                        <a:pt x="147096" y="92083"/>
                        <a:pt x="132786" y="0"/>
                      </a:cubicBezTo>
                      <a:cubicBezTo>
                        <a:pt x="28530" y="85597"/>
                        <a:pt x="-25979" y="55120"/>
                        <a:pt x="12201" y="152332"/>
                      </a:cubicBezTo>
                      <a:cubicBezTo>
                        <a:pt x="302910" y="287002"/>
                        <a:pt x="314814" y="304058"/>
                        <a:pt x="506634" y="283678"/>
                      </a:cubicBezTo>
                      <a:cubicBezTo>
                        <a:pt x="677148" y="374117"/>
                        <a:pt x="1063628" y="328874"/>
                        <a:pt x="1247459" y="177095"/>
                      </a:cubicBezTo>
                      <a:cubicBezTo>
                        <a:pt x="1246125" y="133833"/>
                        <a:pt x="1307813" y="123073"/>
                        <a:pt x="1195699" y="94693"/>
                      </a:cubicBezTo>
                      <a:cubicBezTo>
                        <a:pt x="1057134" y="-12308"/>
                        <a:pt x="851491" y="186531"/>
                        <a:pt x="763485" y="14835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06" name="Rectángulo 9"/>
                <p:cNvSpPr/>
                <p:nvPr/>
              </p:nvSpPr>
              <p:spPr>
                <a:xfrm rot="18302966">
                  <a:off x="4655458" y="3827878"/>
                  <a:ext cx="787924" cy="2076650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556566"/>
                    <a:gd name="connsiteX1" fmla="*/ 1278638 w 1278638"/>
                    <a:gd name="connsiteY1" fmla="*/ 0 h 1556566"/>
                    <a:gd name="connsiteX2" fmla="*/ 1278638 w 1278638"/>
                    <a:gd name="connsiteY2" fmla="*/ 1360310 h 1556566"/>
                    <a:gd name="connsiteX3" fmla="*/ 390469 w 1278638"/>
                    <a:gd name="connsiteY3" fmla="*/ 1556560 h 1556566"/>
                    <a:gd name="connsiteX4" fmla="*/ 0 w 1278638"/>
                    <a:gd name="connsiteY4" fmla="*/ 1360310 h 1556566"/>
                    <a:gd name="connsiteX5" fmla="*/ 0 w 1278638"/>
                    <a:gd name="connsiteY5" fmla="*/ 0 h 1556566"/>
                    <a:gd name="connsiteX0" fmla="*/ 32817 w 1311455"/>
                    <a:gd name="connsiteY0" fmla="*/ 0 h 1556566"/>
                    <a:gd name="connsiteX1" fmla="*/ 1311455 w 1311455"/>
                    <a:gd name="connsiteY1" fmla="*/ 0 h 1556566"/>
                    <a:gd name="connsiteX2" fmla="*/ 1311455 w 1311455"/>
                    <a:gd name="connsiteY2" fmla="*/ 1360310 h 1556566"/>
                    <a:gd name="connsiteX3" fmla="*/ 423286 w 1311455"/>
                    <a:gd name="connsiteY3" fmla="*/ 1556560 h 1556566"/>
                    <a:gd name="connsiteX4" fmla="*/ 0 w 1311455"/>
                    <a:gd name="connsiteY4" fmla="*/ 1327493 h 1556566"/>
                    <a:gd name="connsiteX5" fmla="*/ 32817 w 1311455"/>
                    <a:gd name="connsiteY5" fmla="*/ 0 h 1556566"/>
                    <a:gd name="connsiteX0" fmla="*/ 377394 w 1311455"/>
                    <a:gd name="connsiteY0" fmla="*/ 0 h 1901148"/>
                    <a:gd name="connsiteX1" fmla="*/ 1311455 w 1311455"/>
                    <a:gd name="connsiteY1" fmla="*/ 344582 h 1901148"/>
                    <a:gd name="connsiteX2" fmla="*/ 1311455 w 1311455"/>
                    <a:gd name="connsiteY2" fmla="*/ 1704892 h 1901148"/>
                    <a:gd name="connsiteX3" fmla="*/ 423286 w 1311455"/>
                    <a:gd name="connsiteY3" fmla="*/ 1901142 h 1901148"/>
                    <a:gd name="connsiteX4" fmla="*/ 0 w 1311455"/>
                    <a:gd name="connsiteY4" fmla="*/ 1672075 h 1901148"/>
                    <a:gd name="connsiteX5" fmla="*/ 377394 w 1311455"/>
                    <a:gd name="connsiteY5" fmla="*/ 0 h 1901148"/>
                    <a:gd name="connsiteX0" fmla="*/ 377394 w 1311455"/>
                    <a:gd name="connsiteY0" fmla="*/ 111579 h 2012727"/>
                    <a:gd name="connsiteX1" fmla="*/ 815921 w 1311455"/>
                    <a:gd name="connsiteY1" fmla="*/ 0 h 2012727"/>
                    <a:gd name="connsiteX2" fmla="*/ 1311455 w 1311455"/>
                    <a:gd name="connsiteY2" fmla="*/ 1816471 h 2012727"/>
                    <a:gd name="connsiteX3" fmla="*/ 423286 w 1311455"/>
                    <a:gd name="connsiteY3" fmla="*/ 2012721 h 2012727"/>
                    <a:gd name="connsiteX4" fmla="*/ 0 w 1311455"/>
                    <a:gd name="connsiteY4" fmla="*/ 1783654 h 2012727"/>
                    <a:gd name="connsiteX5" fmla="*/ 377394 w 1311455"/>
                    <a:gd name="connsiteY5" fmla="*/ 111579 h 2012727"/>
                    <a:gd name="connsiteX0" fmla="*/ 377394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77394 w 927498"/>
                    <a:gd name="connsiteY5" fmla="*/ 111579 h 2012721"/>
                    <a:gd name="connsiteX0" fmla="*/ 377394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77394 w 927498"/>
                    <a:gd name="connsiteY5" fmla="*/ 111579 h 2012721"/>
                    <a:gd name="connsiteX0" fmla="*/ 377394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77394 w 927498"/>
                    <a:gd name="connsiteY5" fmla="*/ 111579 h 2012721"/>
                    <a:gd name="connsiteX0" fmla="*/ 377394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77394 w 927498"/>
                    <a:gd name="connsiteY5" fmla="*/ 111579 h 2012721"/>
                    <a:gd name="connsiteX0" fmla="*/ 390521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90521 w 927498"/>
                    <a:gd name="connsiteY5" fmla="*/ 111579 h 2012721"/>
                    <a:gd name="connsiteX0" fmla="*/ 390521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90521 w 927498"/>
                    <a:gd name="connsiteY5" fmla="*/ 111579 h 2012721"/>
                    <a:gd name="connsiteX0" fmla="*/ 390521 w 927498"/>
                    <a:gd name="connsiteY0" fmla="*/ 111579 h 1848516"/>
                    <a:gd name="connsiteX1" fmla="*/ 815921 w 927498"/>
                    <a:gd name="connsiteY1" fmla="*/ 0 h 1848516"/>
                    <a:gd name="connsiteX2" fmla="*/ 927498 w 927498"/>
                    <a:gd name="connsiteY2" fmla="*/ 425016 h 1848516"/>
                    <a:gd name="connsiteX3" fmla="*/ 628791 w 927498"/>
                    <a:gd name="connsiteY3" fmla="*/ 1848516 h 1848516"/>
                    <a:gd name="connsiteX4" fmla="*/ 0 w 927498"/>
                    <a:gd name="connsiteY4" fmla="*/ 1783654 h 1848516"/>
                    <a:gd name="connsiteX5" fmla="*/ 390521 w 927498"/>
                    <a:gd name="connsiteY5" fmla="*/ 111579 h 1848516"/>
                    <a:gd name="connsiteX0" fmla="*/ 109391 w 646368"/>
                    <a:gd name="connsiteY0" fmla="*/ 111579 h 1967262"/>
                    <a:gd name="connsiteX1" fmla="*/ 534791 w 646368"/>
                    <a:gd name="connsiteY1" fmla="*/ 0 h 1967262"/>
                    <a:gd name="connsiteX2" fmla="*/ 646368 w 646368"/>
                    <a:gd name="connsiteY2" fmla="*/ 425016 h 1967262"/>
                    <a:gd name="connsiteX3" fmla="*/ 347661 w 646368"/>
                    <a:gd name="connsiteY3" fmla="*/ 1848516 h 1967262"/>
                    <a:gd name="connsiteX4" fmla="*/ 0 w 646368"/>
                    <a:gd name="connsiteY4" fmla="*/ 1967262 h 1967262"/>
                    <a:gd name="connsiteX5" fmla="*/ 109391 w 646368"/>
                    <a:gd name="connsiteY5" fmla="*/ 111579 h 1967262"/>
                    <a:gd name="connsiteX0" fmla="*/ 265037 w 802014"/>
                    <a:gd name="connsiteY0" fmla="*/ 111579 h 1967262"/>
                    <a:gd name="connsiteX1" fmla="*/ 690437 w 802014"/>
                    <a:gd name="connsiteY1" fmla="*/ 0 h 1967262"/>
                    <a:gd name="connsiteX2" fmla="*/ 802014 w 802014"/>
                    <a:gd name="connsiteY2" fmla="*/ 425016 h 1967262"/>
                    <a:gd name="connsiteX3" fmla="*/ 503307 w 802014"/>
                    <a:gd name="connsiteY3" fmla="*/ 1848516 h 1967262"/>
                    <a:gd name="connsiteX4" fmla="*/ 155646 w 802014"/>
                    <a:gd name="connsiteY4" fmla="*/ 1967262 h 1967262"/>
                    <a:gd name="connsiteX5" fmla="*/ 265037 w 802014"/>
                    <a:gd name="connsiteY5" fmla="*/ 111579 h 1967262"/>
                    <a:gd name="connsiteX0" fmla="*/ 308457 w 787924"/>
                    <a:gd name="connsiteY0" fmla="*/ 0 h 2076650"/>
                    <a:gd name="connsiteX1" fmla="*/ 676347 w 787924"/>
                    <a:gd name="connsiteY1" fmla="*/ 109388 h 2076650"/>
                    <a:gd name="connsiteX2" fmla="*/ 787924 w 787924"/>
                    <a:gd name="connsiteY2" fmla="*/ 534404 h 2076650"/>
                    <a:gd name="connsiteX3" fmla="*/ 489217 w 787924"/>
                    <a:gd name="connsiteY3" fmla="*/ 1957904 h 2076650"/>
                    <a:gd name="connsiteX4" fmla="*/ 141556 w 787924"/>
                    <a:gd name="connsiteY4" fmla="*/ 2076650 h 2076650"/>
                    <a:gd name="connsiteX5" fmla="*/ 308457 w 787924"/>
                    <a:gd name="connsiteY5" fmla="*/ 0 h 2076650"/>
                    <a:gd name="connsiteX0" fmla="*/ 308457 w 787924"/>
                    <a:gd name="connsiteY0" fmla="*/ 0 h 2076650"/>
                    <a:gd name="connsiteX1" fmla="*/ 707600 w 787924"/>
                    <a:gd name="connsiteY1" fmla="*/ 2466 h 2076650"/>
                    <a:gd name="connsiteX2" fmla="*/ 787924 w 787924"/>
                    <a:gd name="connsiteY2" fmla="*/ 534404 h 2076650"/>
                    <a:gd name="connsiteX3" fmla="*/ 489217 w 787924"/>
                    <a:gd name="connsiteY3" fmla="*/ 1957904 h 2076650"/>
                    <a:gd name="connsiteX4" fmla="*/ 141556 w 787924"/>
                    <a:gd name="connsiteY4" fmla="*/ 2076650 h 2076650"/>
                    <a:gd name="connsiteX5" fmla="*/ 308457 w 787924"/>
                    <a:gd name="connsiteY5" fmla="*/ 0 h 2076650"/>
                    <a:gd name="connsiteX0" fmla="*/ 308457 w 787924"/>
                    <a:gd name="connsiteY0" fmla="*/ 0 h 2076650"/>
                    <a:gd name="connsiteX1" fmla="*/ 707600 w 787924"/>
                    <a:gd name="connsiteY1" fmla="*/ 2466 h 2076650"/>
                    <a:gd name="connsiteX2" fmla="*/ 787924 w 787924"/>
                    <a:gd name="connsiteY2" fmla="*/ 534404 h 2076650"/>
                    <a:gd name="connsiteX3" fmla="*/ 480713 w 787924"/>
                    <a:gd name="connsiteY3" fmla="*/ 2006369 h 2076650"/>
                    <a:gd name="connsiteX4" fmla="*/ 141556 w 787924"/>
                    <a:gd name="connsiteY4" fmla="*/ 2076650 h 2076650"/>
                    <a:gd name="connsiteX5" fmla="*/ 308457 w 787924"/>
                    <a:gd name="connsiteY5" fmla="*/ 0 h 2076650"/>
                    <a:gd name="connsiteX0" fmla="*/ 308457 w 787924"/>
                    <a:gd name="connsiteY0" fmla="*/ 0 h 2076650"/>
                    <a:gd name="connsiteX1" fmla="*/ 707600 w 787924"/>
                    <a:gd name="connsiteY1" fmla="*/ 2466 h 2076650"/>
                    <a:gd name="connsiteX2" fmla="*/ 787924 w 787924"/>
                    <a:gd name="connsiteY2" fmla="*/ 534404 h 2076650"/>
                    <a:gd name="connsiteX3" fmla="*/ 480713 w 787924"/>
                    <a:gd name="connsiteY3" fmla="*/ 2006369 h 2076650"/>
                    <a:gd name="connsiteX4" fmla="*/ 141556 w 787924"/>
                    <a:gd name="connsiteY4" fmla="*/ 2076650 h 2076650"/>
                    <a:gd name="connsiteX5" fmla="*/ 308457 w 787924"/>
                    <a:gd name="connsiteY5" fmla="*/ 0 h 207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7924" h="2076650">
                      <a:moveTo>
                        <a:pt x="308457" y="0"/>
                      </a:moveTo>
                      <a:lnTo>
                        <a:pt x="707600" y="2466"/>
                      </a:lnTo>
                      <a:lnTo>
                        <a:pt x="787924" y="534404"/>
                      </a:lnTo>
                      <a:cubicBezTo>
                        <a:pt x="526871" y="667643"/>
                        <a:pt x="397189" y="1672945"/>
                        <a:pt x="480713" y="2006369"/>
                      </a:cubicBezTo>
                      <a:cubicBezTo>
                        <a:pt x="359899" y="2109616"/>
                        <a:pt x="254608" y="2053223"/>
                        <a:pt x="141556" y="2076650"/>
                      </a:cubicBezTo>
                      <a:cubicBezTo>
                        <a:pt x="-193071" y="1321999"/>
                        <a:pt x="149843" y="544231"/>
                        <a:pt x="308457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90"/>
                    </a:gs>
                    <a:gs pos="100000">
                      <a:srgbClr val="FFFFFF"/>
                    </a:gs>
                    <a:gs pos="50000">
                      <a:srgbClr val="00009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solidFill>
                    <a:srgbClr val="00009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07" name="Rectángulo 9"/>
                <p:cNvSpPr/>
                <p:nvPr/>
              </p:nvSpPr>
              <p:spPr>
                <a:xfrm>
                  <a:off x="4262957" y="4311176"/>
                  <a:ext cx="927498" cy="2012721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556566"/>
                    <a:gd name="connsiteX1" fmla="*/ 1278638 w 1278638"/>
                    <a:gd name="connsiteY1" fmla="*/ 0 h 1556566"/>
                    <a:gd name="connsiteX2" fmla="*/ 1278638 w 1278638"/>
                    <a:gd name="connsiteY2" fmla="*/ 1360310 h 1556566"/>
                    <a:gd name="connsiteX3" fmla="*/ 390469 w 1278638"/>
                    <a:gd name="connsiteY3" fmla="*/ 1556560 h 1556566"/>
                    <a:gd name="connsiteX4" fmla="*/ 0 w 1278638"/>
                    <a:gd name="connsiteY4" fmla="*/ 1360310 h 1556566"/>
                    <a:gd name="connsiteX5" fmla="*/ 0 w 1278638"/>
                    <a:gd name="connsiteY5" fmla="*/ 0 h 1556566"/>
                    <a:gd name="connsiteX0" fmla="*/ 32817 w 1311455"/>
                    <a:gd name="connsiteY0" fmla="*/ 0 h 1556566"/>
                    <a:gd name="connsiteX1" fmla="*/ 1311455 w 1311455"/>
                    <a:gd name="connsiteY1" fmla="*/ 0 h 1556566"/>
                    <a:gd name="connsiteX2" fmla="*/ 1311455 w 1311455"/>
                    <a:gd name="connsiteY2" fmla="*/ 1360310 h 1556566"/>
                    <a:gd name="connsiteX3" fmla="*/ 423286 w 1311455"/>
                    <a:gd name="connsiteY3" fmla="*/ 1556560 h 1556566"/>
                    <a:gd name="connsiteX4" fmla="*/ 0 w 1311455"/>
                    <a:gd name="connsiteY4" fmla="*/ 1327493 h 1556566"/>
                    <a:gd name="connsiteX5" fmla="*/ 32817 w 1311455"/>
                    <a:gd name="connsiteY5" fmla="*/ 0 h 1556566"/>
                    <a:gd name="connsiteX0" fmla="*/ 377394 w 1311455"/>
                    <a:gd name="connsiteY0" fmla="*/ 0 h 1901148"/>
                    <a:gd name="connsiteX1" fmla="*/ 1311455 w 1311455"/>
                    <a:gd name="connsiteY1" fmla="*/ 344582 h 1901148"/>
                    <a:gd name="connsiteX2" fmla="*/ 1311455 w 1311455"/>
                    <a:gd name="connsiteY2" fmla="*/ 1704892 h 1901148"/>
                    <a:gd name="connsiteX3" fmla="*/ 423286 w 1311455"/>
                    <a:gd name="connsiteY3" fmla="*/ 1901142 h 1901148"/>
                    <a:gd name="connsiteX4" fmla="*/ 0 w 1311455"/>
                    <a:gd name="connsiteY4" fmla="*/ 1672075 h 1901148"/>
                    <a:gd name="connsiteX5" fmla="*/ 377394 w 1311455"/>
                    <a:gd name="connsiteY5" fmla="*/ 0 h 1901148"/>
                    <a:gd name="connsiteX0" fmla="*/ 377394 w 1311455"/>
                    <a:gd name="connsiteY0" fmla="*/ 111579 h 2012727"/>
                    <a:gd name="connsiteX1" fmla="*/ 815921 w 1311455"/>
                    <a:gd name="connsiteY1" fmla="*/ 0 h 2012727"/>
                    <a:gd name="connsiteX2" fmla="*/ 1311455 w 1311455"/>
                    <a:gd name="connsiteY2" fmla="*/ 1816471 h 2012727"/>
                    <a:gd name="connsiteX3" fmla="*/ 423286 w 1311455"/>
                    <a:gd name="connsiteY3" fmla="*/ 2012721 h 2012727"/>
                    <a:gd name="connsiteX4" fmla="*/ 0 w 1311455"/>
                    <a:gd name="connsiteY4" fmla="*/ 1783654 h 2012727"/>
                    <a:gd name="connsiteX5" fmla="*/ 377394 w 1311455"/>
                    <a:gd name="connsiteY5" fmla="*/ 111579 h 2012727"/>
                    <a:gd name="connsiteX0" fmla="*/ 377394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77394 w 927498"/>
                    <a:gd name="connsiteY5" fmla="*/ 111579 h 2012721"/>
                    <a:gd name="connsiteX0" fmla="*/ 377394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77394 w 927498"/>
                    <a:gd name="connsiteY5" fmla="*/ 111579 h 2012721"/>
                    <a:gd name="connsiteX0" fmla="*/ 377394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77394 w 927498"/>
                    <a:gd name="connsiteY5" fmla="*/ 111579 h 2012721"/>
                    <a:gd name="connsiteX0" fmla="*/ 377394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77394 w 927498"/>
                    <a:gd name="connsiteY5" fmla="*/ 111579 h 2012721"/>
                    <a:gd name="connsiteX0" fmla="*/ 390521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90521 w 927498"/>
                    <a:gd name="connsiteY5" fmla="*/ 111579 h 2012721"/>
                    <a:gd name="connsiteX0" fmla="*/ 390521 w 927498"/>
                    <a:gd name="connsiteY0" fmla="*/ 111579 h 2012721"/>
                    <a:gd name="connsiteX1" fmla="*/ 815921 w 927498"/>
                    <a:gd name="connsiteY1" fmla="*/ 0 h 2012721"/>
                    <a:gd name="connsiteX2" fmla="*/ 927498 w 927498"/>
                    <a:gd name="connsiteY2" fmla="*/ 425016 h 2012721"/>
                    <a:gd name="connsiteX3" fmla="*/ 423286 w 927498"/>
                    <a:gd name="connsiteY3" fmla="*/ 2012721 h 2012721"/>
                    <a:gd name="connsiteX4" fmla="*/ 0 w 927498"/>
                    <a:gd name="connsiteY4" fmla="*/ 1783654 h 2012721"/>
                    <a:gd name="connsiteX5" fmla="*/ 390521 w 927498"/>
                    <a:gd name="connsiteY5" fmla="*/ 111579 h 2012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498" h="2012721">
                      <a:moveTo>
                        <a:pt x="390521" y="111579"/>
                      </a:moveTo>
                      <a:lnTo>
                        <a:pt x="815921" y="0"/>
                      </a:lnTo>
                      <a:lnTo>
                        <a:pt x="927498" y="425016"/>
                      </a:lnTo>
                      <a:cubicBezTo>
                        <a:pt x="666445" y="558255"/>
                        <a:pt x="339762" y="1679297"/>
                        <a:pt x="423286" y="2012721"/>
                      </a:cubicBezTo>
                      <a:lnTo>
                        <a:pt x="0" y="1783654"/>
                      </a:lnTo>
                      <a:cubicBezTo>
                        <a:pt x="50319" y="983448"/>
                        <a:pt x="231907" y="655810"/>
                        <a:pt x="390521" y="11157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90"/>
                    </a:gs>
                    <a:gs pos="100000">
                      <a:srgbClr val="FFFFFF"/>
                    </a:gs>
                    <a:gs pos="50000">
                      <a:srgbClr val="00009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solidFill>
                    <a:srgbClr val="00009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08" name="Rectángulo 8"/>
                <p:cNvSpPr/>
                <p:nvPr/>
              </p:nvSpPr>
              <p:spPr>
                <a:xfrm rot="18460469" flipH="1">
                  <a:off x="5144714" y="2222519"/>
                  <a:ext cx="402217" cy="1414340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691388"/>
                    <a:gd name="connsiteY0" fmla="*/ 0 h 1782585"/>
                    <a:gd name="connsiteX1" fmla="*/ 1278638 w 1691388"/>
                    <a:gd name="connsiteY1" fmla="*/ 0 h 1782585"/>
                    <a:gd name="connsiteX2" fmla="*/ 1691388 w 1691388"/>
                    <a:gd name="connsiteY2" fmla="*/ 1782585 h 1782585"/>
                    <a:gd name="connsiteX3" fmla="*/ 0 w 1691388"/>
                    <a:gd name="connsiteY3" fmla="*/ 1360310 h 1782585"/>
                    <a:gd name="connsiteX4" fmla="*/ 0 w 1691388"/>
                    <a:gd name="connsiteY4" fmla="*/ 0 h 1782585"/>
                    <a:gd name="connsiteX0" fmla="*/ 0 w 1691388"/>
                    <a:gd name="connsiteY0" fmla="*/ 0 h 1782585"/>
                    <a:gd name="connsiteX1" fmla="*/ 1672338 w 1691388"/>
                    <a:gd name="connsiteY1" fmla="*/ 1228725 h 1782585"/>
                    <a:gd name="connsiteX2" fmla="*/ 1691388 w 1691388"/>
                    <a:gd name="connsiteY2" fmla="*/ 1782585 h 1782585"/>
                    <a:gd name="connsiteX3" fmla="*/ 0 w 1691388"/>
                    <a:gd name="connsiteY3" fmla="*/ 1360310 h 1782585"/>
                    <a:gd name="connsiteX4" fmla="*/ 0 w 1691388"/>
                    <a:gd name="connsiteY4" fmla="*/ 0 h 1782585"/>
                    <a:gd name="connsiteX0" fmla="*/ 1282700 w 1691388"/>
                    <a:gd name="connsiteY0" fmla="*/ 0 h 661810"/>
                    <a:gd name="connsiteX1" fmla="*/ 1672338 w 1691388"/>
                    <a:gd name="connsiteY1" fmla="*/ 107950 h 661810"/>
                    <a:gd name="connsiteX2" fmla="*/ 1691388 w 1691388"/>
                    <a:gd name="connsiteY2" fmla="*/ 661810 h 661810"/>
                    <a:gd name="connsiteX3" fmla="*/ 0 w 1691388"/>
                    <a:gd name="connsiteY3" fmla="*/ 239535 h 661810"/>
                    <a:gd name="connsiteX4" fmla="*/ 1282700 w 1691388"/>
                    <a:gd name="connsiteY4" fmla="*/ 0 h 661810"/>
                    <a:gd name="connsiteX0" fmla="*/ 168275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68275 w 576963"/>
                    <a:gd name="connsiteY4" fmla="*/ 0 h 661810"/>
                    <a:gd name="connsiteX0" fmla="*/ 168275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68275 w 576963"/>
                    <a:gd name="connsiteY4" fmla="*/ 0 h 661810"/>
                    <a:gd name="connsiteX0" fmla="*/ 168275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68275 w 576963"/>
                    <a:gd name="connsiteY4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01600 w 576963"/>
                    <a:gd name="connsiteY4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01600 w 576963"/>
                    <a:gd name="connsiteY4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16029 w 576963"/>
                    <a:gd name="connsiteY3" fmla="*/ 487240 h 661810"/>
                    <a:gd name="connsiteX4" fmla="*/ 0 w 576963"/>
                    <a:gd name="connsiteY4" fmla="*/ 172860 h 661810"/>
                    <a:gd name="connsiteX5" fmla="*/ 101600 w 576963"/>
                    <a:gd name="connsiteY5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16029 w 576963"/>
                    <a:gd name="connsiteY3" fmla="*/ 487240 h 661810"/>
                    <a:gd name="connsiteX4" fmla="*/ 0 w 576963"/>
                    <a:gd name="connsiteY4" fmla="*/ 172860 h 661810"/>
                    <a:gd name="connsiteX5" fmla="*/ 101600 w 576963"/>
                    <a:gd name="connsiteY5" fmla="*/ 0 h 661810"/>
                    <a:gd name="connsiteX0" fmla="*/ 66675 w 576963"/>
                    <a:gd name="connsiteY0" fmla="*/ 0 h 645935"/>
                    <a:gd name="connsiteX1" fmla="*/ 557913 w 576963"/>
                    <a:gd name="connsiteY1" fmla="*/ 92075 h 645935"/>
                    <a:gd name="connsiteX2" fmla="*/ 576963 w 576963"/>
                    <a:gd name="connsiteY2" fmla="*/ 645935 h 645935"/>
                    <a:gd name="connsiteX3" fmla="*/ 16029 w 576963"/>
                    <a:gd name="connsiteY3" fmla="*/ 471365 h 645935"/>
                    <a:gd name="connsiteX4" fmla="*/ 0 w 576963"/>
                    <a:gd name="connsiteY4" fmla="*/ 156985 h 645935"/>
                    <a:gd name="connsiteX5" fmla="*/ 66675 w 576963"/>
                    <a:gd name="connsiteY5" fmla="*/ 0 h 645935"/>
                    <a:gd name="connsiteX0" fmla="*/ 66675 w 576963"/>
                    <a:gd name="connsiteY0" fmla="*/ 2647 h 648582"/>
                    <a:gd name="connsiteX1" fmla="*/ 557913 w 576963"/>
                    <a:gd name="connsiteY1" fmla="*/ 94722 h 648582"/>
                    <a:gd name="connsiteX2" fmla="*/ 576963 w 576963"/>
                    <a:gd name="connsiteY2" fmla="*/ 648582 h 648582"/>
                    <a:gd name="connsiteX3" fmla="*/ 16029 w 576963"/>
                    <a:gd name="connsiteY3" fmla="*/ 474012 h 648582"/>
                    <a:gd name="connsiteX4" fmla="*/ 0 w 576963"/>
                    <a:gd name="connsiteY4" fmla="*/ 159632 h 648582"/>
                    <a:gd name="connsiteX5" fmla="*/ 66675 w 576963"/>
                    <a:gd name="connsiteY5" fmla="*/ 2647 h 648582"/>
                    <a:gd name="connsiteX0" fmla="*/ 66675 w 576963"/>
                    <a:gd name="connsiteY0" fmla="*/ 3177 h 649112"/>
                    <a:gd name="connsiteX1" fmla="*/ 557913 w 576963"/>
                    <a:gd name="connsiteY1" fmla="*/ 95252 h 649112"/>
                    <a:gd name="connsiteX2" fmla="*/ 576963 w 576963"/>
                    <a:gd name="connsiteY2" fmla="*/ 649112 h 649112"/>
                    <a:gd name="connsiteX3" fmla="*/ 16029 w 576963"/>
                    <a:gd name="connsiteY3" fmla="*/ 474542 h 649112"/>
                    <a:gd name="connsiteX4" fmla="*/ 0 w 576963"/>
                    <a:gd name="connsiteY4" fmla="*/ 160162 h 649112"/>
                    <a:gd name="connsiteX5" fmla="*/ 66675 w 576963"/>
                    <a:gd name="connsiteY5" fmla="*/ 3177 h 649112"/>
                    <a:gd name="connsiteX0" fmla="*/ 66675 w 576963"/>
                    <a:gd name="connsiteY0" fmla="*/ 0 h 645935"/>
                    <a:gd name="connsiteX1" fmla="*/ 557913 w 576963"/>
                    <a:gd name="connsiteY1" fmla="*/ 92075 h 645935"/>
                    <a:gd name="connsiteX2" fmla="*/ 576963 w 576963"/>
                    <a:gd name="connsiteY2" fmla="*/ 645935 h 645935"/>
                    <a:gd name="connsiteX3" fmla="*/ 16029 w 576963"/>
                    <a:gd name="connsiteY3" fmla="*/ 471365 h 645935"/>
                    <a:gd name="connsiteX4" fmla="*/ 0 w 576963"/>
                    <a:gd name="connsiteY4" fmla="*/ 156985 h 645935"/>
                    <a:gd name="connsiteX5" fmla="*/ 66675 w 576963"/>
                    <a:gd name="connsiteY5" fmla="*/ 0 h 645935"/>
                    <a:gd name="connsiteX0" fmla="*/ 66675 w 576963"/>
                    <a:gd name="connsiteY0" fmla="*/ 0 h 645935"/>
                    <a:gd name="connsiteX1" fmla="*/ 557913 w 576963"/>
                    <a:gd name="connsiteY1" fmla="*/ 92075 h 645935"/>
                    <a:gd name="connsiteX2" fmla="*/ 576963 w 576963"/>
                    <a:gd name="connsiteY2" fmla="*/ 645935 h 645935"/>
                    <a:gd name="connsiteX3" fmla="*/ 38254 w 576963"/>
                    <a:gd name="connsiteY3" fmla="*/ 471365 h 645935"/>
                    <a:gd name="connsiteX4" fmla="*/ 0 w 576963"/>
                    <a:gd name="connsiteY4" fmla="*/ 156985 h 645935"/>
                    <a:gd name="connsiteX5" fmla="*/ 66675 w 576963"/>
                    <a:gd name="connsiteY5" fmla="*/ 0 h 645935"/>
                    <a:gd name="connsiteX0" fmla="*/ 67803 w 578091"/>
                    <a:gd name="connsiteY0" fmla="*/ 0 h 645935"/>
                    <a:gd name="connsiteX1" fmla="*/ 559041 w 578091"/>
                    <a:gd name="connsiteY1" fmla="*/ 92075 h 645935"/>
                    <a:gd name="connsiteX2" fmla="*/ 578091 w 578091"/>
                    <a:gd name="connsiteY2" fmla="*/ 645935 h 645935"/>
                    <a:gd name="connsiteX3" fmla="*/ 39382 w 578091"/>
                    <a:gd name="connsiteY3" fmla="*/ 471365 h 645935"/>
                    <a:gd name="connsiteX4" fmla="*/ 1128 w 578091"/>
                    <a:gd name="connsiteY4" fmla="*/ 156985 h 645935"/>
                    <a:gd name="connsiteX5" fmla="*/ 67803 w 578091"/>
                    <a:gd name="connsiteY5" fmla="*/ 0 h 645935"/>
                    <a:gd name="connsiteX0" fmla="*/ 67803 w 587616"/>
                    <a:gd name="connsiteY0" fmla="*/ 0 h 642760"/>
                    <a:gd name="connsiteX1" fmla="*/ 559041 w 587616"/>
                    <a:gd name="connsiteY1" fmla="*/ 92075 h 642760"/>
                    <a:gd name="connsiteX2" fmla="*/ 587616 w 587616"/>
                    <a:gd name="connsiteY2" fmla="*/ 642760 h 642760"/>
                    <a:gd name="connsiteX3" fmla="*/ 39382 w 587616"/>
                    <a:gd name="connsiteY3" fmla="*/ 471365 h 642760"/>
                    <a:gd name="connsiteX4" fmla="*/ 1128 w 587616"/>
                    <a:gd name="connsiteY4" fmla="*/ 156985 h 642760"/>
                    <a:gd name="connsiteX5" fmla="*/ 67803 w 587616"/>
                    <a:gd name="connsiteY5" fmla="*/ 0 h 642760"/>
                    <a:gd name="connsiteX0" fmla="*/ 67803 w 587616"/>
                    <a:gd name="connsiteY0" fmla="*/ 755650 h 1398410"/>
                    <a:gd name="connsiteX1" fmla="*/ 225666 w 587616"/>
                    <a:gd name="connsiteY1" fmla="*/ 0 h 1398410"/>
                    <a:gd name="connsiteX2" fmla="*/ 587616 w 587616"/>
                    <a:gd name="connsiteY2" fmla="*/ 1398410 h 1398410"/>
                    <a:gd name="connsiteX3" fmla="*/ 39382 w 587616"/>
                    <a:gd name="connsiteY3" fmla="*/ 1227015 h 1398410"/>
                    <a:gd name="connsiteX4" fmla="*/ 1128 w 587616"/>
                    <a:gd name="connsiteY4" fmla="*/ 912635 h 1398410"/>
                    <a:gd name="connsiteX5" fmla="*/ 67803 w 587616"/>
                    <a:gd name="connsiteY5" fmla="*/ 755650 h 1398410"/>
                    <a:gd name="connsiteX0" fmla="*/ 67803 w 587616"/>
                    <a:gd name="connsiteY0" fmla="*/ 755650 h 1398410"/>
                    <a:gd name="connsiteX1" fmla="*/ 225666 w 587616"/>
                    <a:gd name="connsiteY1" fmla="*/ 0 h 1398410"/>
                    <a:gd name="connsiteX2" fmla="*/ 587616 w 587616"/>
                    <a:gd name="connsiteY2" fmla="*/ 1398410 h 1398410"/>
                    <a:gd name="connsiteX3" fmla="*/ 39382 w 587616"/>
                    <a:gd name="connsiteY3" fmla="*/ 1227015 h 1398410"/>
                    <a:gd name="connsiteX4" fmla="*/ 1128 w 587616"/>
                    <a:gd name="connsiteY4" fmla="*/ 912635 h 1398410"/>
                    <a:gd name="connsiteX5" fmla="*/ 67803 w 587616"/>
                    <a:gd name="connsiteY5" fmla="*/ 755650 h 1398410"/>
                    <a:gd name="connsiteX0" fmla="*/ 66675 w 586488"/>
                    <a:gd name="connsiteY0" fmla="*/ 755650 h 1419078"/>
                    <a:gd name="connsiteX1" fmla="*/ 224538 w 586488"/>
                    <a:gd name="connsiteY1" fmla="*/ 0 h 1419078"/>
                    <a:gd name="connsiteX2" fmla="*/ 586488 w 586488"/>
                    <a:gd name="connsiteY2" fmla="*/ 1398410 h 1419078"/>
                    <a:gd name="connsiteX3" fmla="*/ 543079 w 586488"/>
                    <a:gd name="connsiteY3" fmla="*/ 1382590 h 1419078"/>
                    <a:gd name="connsiteX4" fmla="*/ 0 w 586488"/>
                    <a:gd name="connsiteY4" fmla="*/ 912635 h 1419078"/>
                    <a:gd name="connsiteX5" fmla="*/ 66675 w 586488"/>
                    <a:gd name="connsiteY5" fmla="*/ 755650 h 1419078"/>
                    <a:gd name="connsiteX0" fmla="*/ 66675 w 604193"/>
                    <a:gd name="connsiteY0" fmla="*/ 755650 h 1506458"/>
                    <a:gd name="connsiteX1" fmla="*/ 224538 w 604193"/>
                    <a:gd name="connsiteY1" fmla="*/ 0 h 1506458"/>
                    <a:gd name="connsiteX2" fmla="*/ 586488 w 604193"/>
                    <a:gd name="connsiteY2" fmla="*/ 1398410 h 1506458"/>
                    <a:gd name="connsiteX3" fmla="*/ 548660 w 604193"/>
                    <a:gd name="connsiteY3" fmla="*/ 1414340 h 1506458"/>
                    <a:gd name="connsiteX4" fmla="*/ 543079 w 604193"/>
                    <a:gd name="connsiteY4" fmla="*/ 1382590 h 1506458"/>
                    <a:gd name="connsiteX5" fmla="*/ 0 w 604193"/>
                    <a:gd name="connsiteY5" fmla="*/ 912635 h 1506458"/>
                    <a:gd name="connsiteX6" fmla="*/ 66675 w 604193"/>
                    <a:gd name="connsiteY6" fmla="*/ 755650 h 1506458"/>
                    <a:gd name="connsiteX0" fmla="*/ 66675 w 586488"/>
                    <a:gd name="connsiteY0" fmla="*/ 755650 h 1427848"/>
                    <a:gd name="connsiteX1" fmla="*/ 224538 w 586488"/>
                    <a:gd name="connsiteY1" fmla="*/ 0 h 1427848"/>
                    <a:gd name="connsiteX2" fmla="*/ 586488 w 586488"/>
                    <a:gd name="connsiteY2" fmla="*/ 1398410 h 1427848"/>
                    <a:gd name="connsiteX3" fmla="*/ 548660 w 586488"/>
                    <a:gd name="connsiteY3" fmla="*/ 1414340 h 1427848"/>
                    <a:gd name="connsiteX4" fmla="*/ 543079 w 586488"/>
                    <a:gd name="connsiteY4" fmla="*/ 1382590 h 1427848"/>
                    <a:gd name="connsiteX5" fmla="*/ 0 w 586488"/>
                    <a:gd name="connsiteY5" fmla="*/ 912635 h 1427848"/>
                    <a:gd name="connsiteX6" fmla="*/ 66675 w 586488"/>
                    <a:gd name="connsiteY6" fmla="*/ 755650 h 1427848"/>
                    <a:gd name="connsiteX0" fmla="*/ 66675 w 586488"/>
                    <a:gd name="connsiteY0" fmla="*/ 755650 h 1414340"/>
                    <a:gd name="connsiteX1" fmla="*/ 224538 w 586488"/>
                    <a:gd name="connsiteY1" fmla="*/ 0 h 1414340"/>
                    <a:gd name="connsiteX2" fmla="*/ 586488 w 586488"/>
                    <a:gd name="connsiteY2" fmla="*/ 1398410 h 1414340"/>
                    <a:gd name="connsiteX3" fmla="*/ 548660 w 586488"/>
                    <a:gd name="connsiteY3" fmla="*/ 1414340 h 1414340"/>
                    <a:gd name="connsiteX4" fmla="*/ 0 w 586488"/>
                    <a:gd name="connsiteY4" fmla="*/ 912635 h 1414340"/>
                    <a:gd name="connsiteX5" fmla="*/ 66675 w 586488"/>
                    <a:gd name="connsiteY5" fmla="*/ 755650 h 1414340"/>
                    <a:gd name="connsiteX0" fmla="*/ 0 w 519813"/>
                    <a:gd name="connsiteY0" fmla="*/ 755650 h 1414340"/>
                    <a:gd name="connsiteX1" fmla="*/ 157863 w 519813"/>
                    <a:gd name="connsiteY1" fmla="*/ 0 h 1414340"/>
                    <a:gd name="connsiteX2" fmla="*/ 519813 w 519813"/>
                    <a:gd name="connsiteY2" fmla="*/ 1398410 h 1414340"/>
                    <a:gd name="connsiteX3" fmla="*/ 481985 w 519813"/>
                    <a:gd name="connsiteY3" fmla="*/ 1414340 h 1414340"/>
                    <a:gd name="connsiteX4" fmla="*/ 0 w 519813"/>
                    <a:gd name="connsiteY4" fmla="*/ 755650 h 1414340"/>
                    <a:gd name="connsiteX0" fmla="*/ 0 w 389638"/>
                    <a:gd name="connsiteY0" fmla="*/ 0 h 1414340"/>
                    <a:gd name="connsiteX1" fmla="*/ 27688 w 389638"/>
                    <a:gd name="connsiteY1" fmla="*/ 0 h 1414340"/>
                    <a:gd name="connsiteX2" fmla="*/ 389638 w 389638"/>
                    <a:gd name="connsiteY2" fmla="*/ 1398410 h 1414340"/>
                    <a:gd name="connsiteX3" fmla="*/ 351810 w 389638"/>
                    <a:gd name="connsiteY3" fmla="*/ 1414340 h 1414340"/>
                    <a:gd name="connsiteX4" fmla="*/ 0 w 389638"/>
                    <a:gd name="connsiteY4" fmla="*/ 0 h 1414340"/>
                    <a:gd name="connsiteX0" fmla="*/ 8076 w 397714"/>
                    <a:gd name="connsiteY0" fmla="*/ 0 h 1414340"/>
                    <a:gd name="connsiteX1" fmla="*/ 35764 w 397714"/>
                    <a:gd name="connsiteY1" fmla="*/ 0 h 1414340"/>
                    <a:gd name="connsiteX2" fmla="*/ 397714 w 397714"/>
                    <a:gd name="connsiteY2" fmla="*/ 1398410 h 1414340"/>
                    <a:gd name="connsiteX3" fmla="*/ 359886 w 397714"/>
                    <a:gd name="connsiteY3" fmla="*/ 1414340 h 1414340"/>
                    <a:gd name="connsiteX4" fmla="*/ 8076 w 397714"/>
                    <a:gd name="connsiteY4" fmla="*/ 0 h 1414340"/>
                    <a:gd name="connsiteX0" fmla="*/ 12579 w 402217"/>
                    <a:gd name="connsiteY0" fmla="*/ 0 h 1414340"/>
                    <a:gd name="connsiteX1" fmla="*/ 40267 w 402217"/>
                    <a:gd name="connsiteY1" fmla="*/ 0 h 1414340"/>
                    <a:gd name="connsiteX2" fmla="*/ 402217 w 402217"/>
                    <a:gd name="connsiteY2" fmla="*/ 1398410 h 1414340"/>
                    <a:gd name="connsiteX3" fmla="*/ 364389 w 402217"/>
                    <a:gd name="connsiteY3" fmla="*/ 1414340 h 1414340"/>
                    <a:gd name="connsiteX4" fmla="*/ 12579 w 402217"/>
                    <a:gd name="connsiteY4" fmla="*/ 0 h 1414340"/>
                    <a:gd name="connsiteX0" fmla="*/ 12579 w 402217"/>
                    <a:gd name="connsiteY0" fmla="*/ 0 h 1414340"/>
                    <a:gd name="connsiteX1" fmla="*/ 40267 w 402217"/>
                    <a:gd name="connsiteY1" fmla="*/ 0 h 1414340"/>
                    <a:gd name="connsiteX2" fmla="*/ 402217 w 402217"/>
                    <a:gd name="connsiteY2" fmla="*/ 1398410 h 1414340"/>
                    <a:gd name="connsiteX3" fmla="*/ 364389 w 402217"/>
                    <a:gd name="connsiteY3" fmla="*/ 1414340 h 1414340"/>
                    <a:gd name="connsiteX4" fmla="*/ 12579 w 402217"/>
                    <a:gd name="connsiteY4" fmla="*/ 0 h 141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217" h="1414340">
                      <a:moveTo>
                        <a:pt x="12579" y="0"/>
                      </a:moveTo>
                      <a:lnTo>
                        <a:pt x="40267" y="0"/>
                      </a:lnTo>
                      <a:cubicBezTo>
                        <a:pt x="14867" y="516937"/>
                        <a:pt x="230767" y="932273"/>
                        <a:pt x="402217" y="1398410"/>
                      </a:cubicBezTo>
                      <a:lnTo>
                        <a:pt x="364389" y="1414340"/>
                      </a:lnTo>
                      <a:cubicBezTo>
                        <a:pt x="134879" y="1167513"/>
                        <a:pt x="-50876" y="353198"/>
                        <a:pt x="1257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693B18"/>
                    </a:gs>
                    <a:gs pos="100000">
                      <a:srgbClr val="FFFFFF"/>
                    </a:gs>
                    <a:gs pos="50000">
                      <a:srgbClr val="693B18"/>
                    </a:gs>
                    <a:gs pos="25000">
                      <a:schemeClr val="tx1"/>
                    </a:gs>
                  </a:gsLst>
                  <a:lin ang="0" scaled="1"/>
                  <a:tileRect/>
                </a:gradFill>
                <a:ln>
                  <a:solidFill>
                    <a:srgbClr val="000042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09" name="Rectángulo 8"/>
                <p:cNvSpPr/>
                <p:nvPr/>
              </p:nvSpPr>
              <p:spPr>
                <a:xfrm>
                  <a:off x="3453118" y="3205285"/>
                  <a:ext cx="578091" cy="645935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691388"/>
                    <a:gd name="connsiteY0" fmla="*/ 0 h 1782585"/>
                    <a:gd name="connsiteX1" fmla="*/ 1278638 w 1691388"/>
                    <a:gd name="connsiteY1" fmla="*/ 0 h 1782585"/>
                    <a:gd name="connsiteX2" fmla="*/ 1691388 w 1691388"/>
                    <a:gd name="connsiteY2" fmla="*/ 1782585 h 1782585"/>
                    <a:gd name="connsiteX3" fmla="*/ 0 w 1691388"/>
                    <a:gd name="connsiteY3" fmla="*/ 1360310 h 1782585"/>
                    <a:gd name="connsiteX4" fmla="*/ 0 w 1691388"/>
                    <a:gd name="connsiteY4" fmla="*/ 0 h 1782585"/>
                    <a:gd name="connsiteX0" fmla="*/ 0 w 1691388"/>
                    <a:gd name="connsiteY0" fmla="*/ 0 h 1782585"/>
                    <a:gd name="connsiteX1" fmla="*/ 1672338 w 1691388"/>
                    <a:gd name="connsiteY1" fmla="*/ 1228725 h 1782585"/>
                    <a:gd name="connsiteX2" fmla="*/ 1691388 w 1691388"/>
                    <a:gd name="connsiteY2" fmla="*/ 1782585 h 1782585"/>
                    <a:gd name="connsiteX3" fmla="*/ 0 w 1691388"/>
                    <a:gd name="connsiteY3" fmla="*/ 1360310 h 1782585"/>
                    <a:gd name="connsiteX4" fmla="*/ 0 w 1691388"/>
                    <a:gd name="connsiteY4" fmla="*/ 0 h 1782585"/>
                    <a:gd name="connsiteX0" fmla="*/ 1282700 w 1691388"/>
                    <a:gd name="connsiteY0" fmla="*/ 0 h 661810"/>
                    <a:gd name="connsiteX1" fmla="*/ 1672338 w 1691388"/>
                    <a:gd name="connsiteY1" fmla="*/ 107950 h 661810"/>
                    <a:gd name="connsiteX2" fmla="*/ 1691388 w 1691388"/>
                    <a:gd name="connsiteY2" fmla="*/ 661810 h 661810"/>
                    <a:gd name="connsiteX3" fmla="*/ 0 w 1691388"/>
                    <a:gd name="connsiteY3" fmla="*/ 239535 h 661810"/>
                    <a:gd name="connsiteX4" fmla="*/ 1282700 w 1691388"/>
                    <a:gd name="connsiteY4" fmla="*/ 0 h 661810"/>
                    <a:gd name="connsiteX0" fmla="*/ 168275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68275 w 576963"/>
                    <a:gd name="connsiteY4" fmla="*/ 0 h 661810"/>
                    <a:gd name="connsiteX0" fmla="*/ 168275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68275 w 576963"/>
                    <a:gd name="connsiteY4" fmla="*/ 0 h 661810"/>
                    <a:gd name="connsiteX0" fmla="*/ 168275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68275 w 576963"/>
                    <a:gd name="connsiteY4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01600 w 576963"/>
                    <a:gd name="connsiteY4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01600 w 576963"/>
                    <a:gd name="connsiteY4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16029 w 576963"/>
                    <a:gd name="connsiteY3" fmla="*/ 487240 h 661810"/>
                    <a:gd name="connsiteX4" fmla="*/ 0 w 576963"/>
                    <a:gd name="connsiteY4" fmla="*/ 172860 h 661810"/>
                    <a:gd name="connsiteX5" fmla="*/ 101600 w 576963"/>
                    <a:gd name="connsiteY5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16029 w 576963"/>
                    <a:gd name="connsiteY3" fmla="*/ 487240 h 661810"/>
                    <a:gd name="connsiteX4" fmla="*/ 0 w 576963"/>
                    <a:gd name="connsiteY4" fmla="*/ 172860 h 661810"/>
                    <a:gd name="connsiteX5" fmla="*/ 101600 w 576963"/>
                    <a:gd name="connsiteY5" fmla="*/ 0 h 661810"/>
                    <a:gd name="connsiteX0" fmla="*/ 66675 w 576963"/>
                    <a:gd name="connsiteY0" fmla="*/ 0 h 645935"/>
                    <a:gd name="connsiteX1" fmla="*/ 557913 w 576963"/>
                    <a:gd name="connsiteY1" fmla="*/ 92075 h 645935"/>
                    <a:gd name="connsiteX2" fmla="*/ 576963 w 576963"/>
                    <a:gd name="connsiteY2" fmla="*/ 645935 h 645935"/>
                    <a:gd name="connsiteX3" fmla="*/ 16029 w 576963"/>
                    <a:gd name="connsiteY3" fmla="*/ 471365 h 645935"/>
                    <a:gd name="connsiteX4" fmla="*/ 0 w 576963"/>
                    <a:gd name="connsiteY4" fmla="*/ 156985 h 645935"/>
                    <a:gd name="connsiteX5" fmla="*/ 66675 w 576963"/>
                    <a:gd name="connsiteY5" fmla="*/ 0 h 645935"/>
                    <a:gd name="connsiteX0" fmla="*/ 66675 w 576963"/>
                    <a:gd name="connsiteY0" fmla="*/ 2647 h 648582"/>
                    <a:gd name="connsiteX1" fmla="*/ 557913 w 576963"/>
                    <a:gd name="connsiteY1" fmla="*/ 94722 h 648582"/>
                    <a:gd name="connsiteX2" fmla="*/ 576963 w 576963"/>
                    <a:gd name="connsiteY2" fmla="*/ 648582 h 648582"/>
                    <a:gd name="connsiteX3" fmla="*/ 16029 w 576963"/>
                    <a:gd name="connsiteY3" fmla="*/ 474012 h 648582"/>
                    <a:gd name="connsiteX4" fmla="*/ 0 w 576963"/>
                    <a:gd name="connsiteY4" fmla="*/ 159632 h 648582"/>
                    <a:gd name="connsiteX5" fmla="*/ 66675 w 576963"/>
                    <a:gd name="connsiteY5" fmla="*/ 2647 h 648582"/>
                    <a:gd name="connsiteX0" fmla="*/ 66675 w 576963"/>
                    <a:gd name="connsiteY0" fmla="*/ 3177 h 649112"/>
                    <a:gd name="connsiteX1" fmla="*/ 557913 w 576963"/>
                    <a:gd name="connsiteY1" fmla="*/ 95252 h 649112"/>
                    <a:gd name="connsiteX2" fmla="*/ 576963 w 576963"/>
                    <a:gd name="connsiteY2" fmla="*/ 649112 h 649112"/>
                    <a:gd name="connsiteX3" fmla="*/ 16029 w 576963"/>
                    <a:gd name="connsiteY3" fmla="*/ 474542 h 649112"/>
                    <a:gd name="connsiteX4" fmla="*/ 0 w 576963"/>
                    <a:gd name="connsiteY4" fmla="*/ 160162 h 649112"/>
                    <a:gd name="connsiteX5" fmla="*/ 66675 w 576963"/>
                    <a:gd name="connsiteY5" fmla="*/ 3177 h 649112"/>
                    <a:gd name="connsiteX0" fmla="*/ 66675 w 576963"/>
                    <a:gd name="connsiteY0" fmla="*/ 0 h 645935"/>
                    <a:gd name="connsiteX1" fmla="*/ 557913 w 576963"/>
                    <a:gd name="connsiteY1" fmla="*/ 92075 h 645935"/>
                    <a:gd name="connsiteX2" fmla="*/ 576963 w 576963"/>
                    <a:gd name="connsiteY2" fmla="*/ 645935 h 645935"/>
                    <a:gd name="connsiteX3" fmla="*/ 16029 w 576963"/>
                    <a:gd name="connsiteY3" fmla="*/ 471365 h 645935"/>
                    <a:gd name="connsiteX4" fmla="*/ 0 w 576963"/>
                    <a:gd name="connsiteY4" fmla="*/ 156985 h 645935"/>
                    <a:gd name="connsiteX5" fmla="*/ 66675 w 576963"/>
                    <a:gd name="connsiteY5" fmla="*/ 0 h 645935"/>
                    <a:gd name="connsiteX0" fmla="*/ 66675 w 576963"/>
                    <a:gd name="connsiteY0" fmla="*/ 0 h 645935"/>
                    <a:gd name="connsiteX1" fmla="*/ 557913 w 576963"/>
                    <a:gd name="connsiteY1" fmla="*/ 92075 h 645935"/>
                    <a:gd name="connsiteX2" fmla="*/ 576963 w 576963"/>
                    <a:gd name="connsiteY2" fmla="*/ 645935 h 645935"/>
                    <a:gd name="connsiteX3" fmla="*/ 38254 w 576963"/>
                    <a:gd name="connsiteY3" fmla="*/ 471365 h 645935"/>
                    <a:gd name="connsiteX4" fmla="*/ 0 w 576963"/>
                    <a:gd name="connsiteY4" fmla="*/ 156985 h 645935"/>
                    <a:gd name="connsiteX5" fmla="*/ 66675 w 576963"/>
                    <a:gd name="connsiteY5" fmla="*/ 0 h 645935"/>
                    <a:gd name="connsiteX0" fmla="*/ 67803 w 578091"/>
                    <a:gd name="connsiteY0" fmla="*/ 0 h 645935"/>
                    <a:gd name="connsiteX1" fmla="*/ 559041 w 578091"/>
                    <a:gd name="connsiteY1" fmla="*/ 92075 h 645935"/>
                    <a:gd name="connsiteX2" fmla="*/ 578091 w 578091"/>
                    <a:gd name="connsiteY2" fmla="*/ 645935 h 645935"/>
                    <a:gd name="connsiteX3" fmla="*/ 39382 w 578091"/>
                    <a:gd name="connsiteY3" fmla="*/ 471365 h 645935"/>
                    <a:gd name="connsiteX4" fmla="*/ 1128 w 578091"/>
                    <a:gd name="connsiteY4" fmla="*/ 156985 h 645935"/>
                    <a:gd name="connsiteX5" fmla="*/ 67803 w 578091"/>
                    <a:gd name="connsiteY5" fmla="*/ 0 h 645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8091" h="645935">
                      <a:moveTo>
                        <a:pt x="67803" y="0"/>
                      </a:moveTo>
                      <a:lnTo>
                        <a:pt x="559041" y="92075"/>
                      </a:lnTo>
                      <a:lnTo>
                        <a:pt x="578091" y="645935"/>
                      </a:lnTo>
                      <a:cubicBezTo>
                        <a:pt x="457788" y="603620"/>
                        <a:pt x="150160" y="564480"/>
                        <a:pt x="39382" y="471365"/>
                      </a:cubicBezTo>
                      <a:cubicBezTo>
                        <a:pt x="-27344" y="531672"/>
                        <a:pt x="13879" y="261778"/>
                        <a:pt x="1128" y="156985"/>
                      </a:cubicBezTo>
                      <a:cubicBezTo>
                        <a:pt x="184220" y="327965"/>
                        <a:pt x="135536" y="22695"/>
                        <a:pt x="67803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90"/>
                    </a:gs>
                    <a:gs pos="100000">
                      <a:srgbClr val="FFFFFF"/>
                    </a:gs>
                    <a:gs pos="50000">
                      <a:srgbClr val="00009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solidFill>
                    <a:srgbClr val="00009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0" name="Rectángulo 14"/>
                <p:cNvSpPr/>
                <p:nvPr/>
              </p:nvSpPr>
              <p:spPr>
                <a:xfrm>
                  <a:off x="3949504" y="2001919"/>
                  <a:ext cx="2273497" cy="2458956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6350 w 1278638"/>
                    <a:gd name="connsiteY0" fmla="*/ 22225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6350 w 1278638"/>
                    <a:gd name="connsiteY4" fmla="*/ 22225 h 1360310"/>
                    <a:gd name="connsiteX0" fmla="*/ 6350 w 1278638"/>
                    <a:gd name="connsiteY0" fmla="*/ 117643 h 1455728"/>
                    <a:gd name="connsiteX1" fmla="*/ 1278638 w 1278638"/>
                    <a:gd name="connsiteY1" fmla="*/ 95418 h 1455728"/>
                    <a:gd name="connsiteX2" fmla="*/ 1278638 w 1278638"/>
                    <a:gd name="connsiteY2" fmla="*/ 1455728 h 1455728"/>
                    <a:gd name="connsiteX3" fmla="*/ 0 w 1278638"/>
                    <a:gd name="connsiteY3" fmla="*/ 1455728 h 1455728"/>
                    <a:gd name="connsiteX4" fmla="*/ 6350 w 1278638"/>
                    <a:gd name="connsiteY4" fmla="*/ 117643 h 1455728"/>
                    <a:gd name="connsiteX0" fmla="*/ 6350 w 1278638"/>
                    <a:gd name="connsiteY0" fmla="*/ 231870 h 1569955"/>
                    <a:gd name="connsiteX1" fmla="*/ 279554 w 1278638"/>
                    <a:gd name="connsiteY1" fmla="*/ 3548 h 1569955"/>
                    <a:gd name="connsiteX2" fmla="*/ 1278638 w 1278638"/>
                    <a:gd name="connsiteY2" fmla="*/ 209645 h 1569955"/>
                    <a:gd name="connsiteX3" fmla="*/ 1278638 w 1278638"/>
                    <a:gd name="connsiteY3" fmla="*/ 1569955 h 1569955"/>
                    <a:gd name="connsiteX4" fmla="*/ 0 w 1278638"/>
                    <a:gd name="connsiteY4" fmla="*/ 1569955 h 1569955"/>
                    <a:gd name="connsiteX5" fmla="*/ 6350 w 1278638"/>
                    <a:gd name="connsiteY5" fmla="*/ 231870 h 1569955"/>
                    <a:gd name="connsiteX0" fmla="*/ 6350 w 1278638"/>
                    <a:gd name="connsiteY0" fmla="*/ 231870 h 1569955"/>
                    <a:gd name="connsiteX1" fmla="*/ 279554 w 1278638"/>
                    <a:gd name="connsiteY1" fmla="*/ 3548 h 1569955"/>
                    <a:gd name="connsiteX2" fmla="*/ 1278638 w 1278638"/>
                    <a:gd name="connsiteY2" fmla="*/ 209645 h 1569955"/>
                    <a:gd name="connsiteX3" fmla="*/ 1278638 w 1278638"/>
                    <a:gd name="connsiteY3" fmla="*/ 1569955 h 1569955"/>
                    <a:gd name="connsiteX4" fmla="*/ 0 w 1278638"/>
                    <a:gd name="connsiteY4" fmla="*/ 1569955 h 1569955"/>
                    <a:gd name="connsiteX5" fmla="*/ 6350 w 1278638"/>
                    <a:gd name="connsiteY5" fmla="*/ 231870 h 1569955"/>
                    <a:gd name="connsiteX0" fmla="*/ 6350 w 1278638"/>
                    <a:gd name="connsiteY0" fmla="*/ 231870 h 1569955"/>
                    <a:gd name="connsiteX1" fmla="*/ 279554 w 1278638"/>
                    <a:gd name="connsiteY1" fmla="*/ 3548 h 1569955"/>
                    <a:gd name="connsiteX2" fmla="*/ 1278638 w 1278638"/>
                    <a:gd name="connsiteY2" fmla="*/ 209645 h 1569955"/>
                    <a:gd name="connsiteX3" fmla="*/ 1278638 w 1278638"/>
                    <a:gd name="connsiteY3" fmla="*/ 1569955 h 1569955"/>
                    <a:gd name="connsiteX4" fmla="*/ 0 w 1278638"/>
                    <a:gd name="connsiteY4" fmla="*/ 1569955 h 1569955"/>
                    <a:gd name="connsiteX5" fmla="*/ 6350 w 1278638"/>
                    <a:gd name="connsiteY5" fmla="*/ 231870 h 1569955"/>
                    <a:gd name="connsiteX0" fmla="*/ 6350 w 1278638"/>
                    <a:gd name="connsiteY0" fmla="*/ 425438 h 1763523"/>
                    <a:gd name="connsiteX1" fmla="*/ 279554 w 1278638"/>
                    <a:gd name="connsiteY1" fmla="*/ 197116 h 1763523"/>
                    <a:gd name="connsiteX2" fmla="*/ 802388 w 1278638"/>
                    <a:gd name="connsiteY2" fmla="*/ 85713 h 1763523"/>
                    <a:gd name="connsiteX3" fmla="*/ 1278638 w 1278638"/>
                    <a:gd name="connsiteY3" fmla="*/ 1763523 h 1763523"/>
                    <a:gd name="connsiteX4" fmla="*/ 0 w 1278638"/>
                    <a:gd name="connsiteY4" fmla="*/ 1763523 h 1763523"/>
                    <a:gd name="connsiteX5" fmla="*/ 6350 w 1278638"/>
                    <a:gd name="connsiteY5" fmla="*/ 425438 h 1763523"/>
                    <a:gd name="connsiteX0" fmla="*/ 6350 w 1278638"/>
                    <a:gd name="connsiteY0" fmla="*/ 400044 h 1738129"/>
                    <a:gd name="connsiteX1" fmla="*/ 279554 w 1278638"/>
                    <a:gd name="connsiteY1" fmla="*/ 171722 h 1738129"/>
                    <a:gd name="connsiteX2" fmla="*/ 802388 w 1278638"/>
                    <a:gd name="connsiteY2" fmla="*/ 60319 h 1738129"/>
                    <a:gd name="connsiteX3" fmla="*/ 1278638 w 1278638"/>
                    <a:gd name="connsiteY3" fmla="*/ 1738129 h 1738129"/>
                    <a:gd name="connsiteX4" fmla="*/ 0 w 1278638"/>
                    <a:gd name="connsiteY4" fmla="*/ 1738129 h 1738129"/>
                    <a:gd name="connsiteX5" fmla="*/ 6350 w 1278638"/>
                    <a:gd name="connsiteY5" fmla="*/ 400044 h 1738129"/>
                    <a:gd name="connsiteX0" fmla="*/ 6350 w 1278638"/>
                    <a:gd name="connsiteY0" fmla="*/ 417383 h 1755468"/>
                    <a:gd name="connsiteX1" fmla="*/ 279554 w 1278638"/>
                    <a:gd name="connsiteY1" fmla="*/ 189061 h 1755468"/>
                    <a:gd name="connsiteX2" fmla="*/ 802388 w 1278638"/>
                    <a:gd name="connsiteY2" fmla="*/ 77658 h 1755468"/>
                    <a:gd name="connsiteX3" fmla="*/ 1278638 w 1278638"/>
                    <a:gd name="connsiteY3" fmla="*/ 1755468 h 1755468"/>
                    <a:gd name="connsiteX4" fmla="*/ 0 w 1278638"/>
                    <a:gd name="connsiteY4" fmla="*/ 1755468 h 1755468"/>
                    <a:gd name="connsiteX5" fmla="*/ 6350 w 1278638"/>
                    <a:gd name="connsiteY5" fmla="*/ 417383 h 1755468"/>
                    <a:gd name="connsiteX0" fmla="*/ 6350 w 1278638"/>
                    <a:gd name="connsiteY0" fmla="*/ 419918 h 1758003"/>
                    <a:gd name="connsiteX1" fmla="*/ 279554 w 1278638"/>
                    <a:gd name="connsiteY1" fmla="*/ 191596 h 1758003"/>
                    <a:gd name="connsiteX2" fmla="*/ 802388 w 1278638"/>
                    <a:gd name="connsiteY2" fmla="*/ 80193 h 1758003"/>
                    <a:gd name="connsiteX3" fmla="*/ 1278638 w 1278638"/>
                    <a:gd name="connsiteY3" fmla="*/ 1758003 h 1758003"/>
                    <a:gd name="connsiteX4" fmla="*/ 0 w 1278638"/>
                    <a:gd name="connsiteY4" fmla="*/ 1758003 h 1758003"/>
                    <a:gd name="connsiteX5" fmla="*/ 6350 w 1278638"/>
                    <a:gd name="connsiteY5" fmla="*/ 419918 h 1758003"/>
                    <a:gd name="connsiteX0" fmla="*/ 6350 w 1278638"/>
                    <a:gd name="connsiteY0" fmla="*/ 408659 h 1746744"/>
                    <a:gd name="connsiteX1" fmla="*/ 279554 w 1278638"/>
                    <a:gd name="connsiteY1" fmla="*/ 180337 h 1746744"/>
                    <a:gd name="connsiteX2" fmla="*/ 802388 w 1278638"/>
                    <a:gd name="connsiteY2" fmla="*/ 68934 h 1746744"/>
                    <a:gd name="connsiteX3" fmla="*/ 1278638 w 1278638"/>
                    <a:gd name="connsiteY3" fmla="*/ 1746744 h 1746744"/>
                    <a:gd name="connsiteX4" fmla="*/ 0 w 1278638"/>
                    <a:gd name="connsiteY4" fmla="*/ 1746744 h 1746744"/>
                    <a:gd name="connsiteX5" fmla="*/ 6350 w 1278638"/>
                    <a:gd name="connsiteY5" fmla="*/ 408659 h 1746744"/>
                    <a:gd name="connsiteX0" fmla="*/ 6350 w 1278638"/>
                    <a:gd name="connsiteY0" fmla="*/ 433561 h 1771646"/>
                    <a:gd name="connsiteX1" fmla="*/ 279554 w 1278638"/>
                    <a:gd name="connsiteY1" fmla="*/ 205239 h 1771646"/>
                    <a:gd name="connsiteX2" fmla="*/ 802388 w 1278638"/>
                    <a:gd name="connsiteY2" fmla="*/ 93836 h 1771646"/>
                    <a:gd name="connsiteX3" fmla="*/ 1278638 w 1278638"/>
                    <a:gd name="connsiteY3" fmla="*/ 1771646 h 1771646"/>
                    <a:gd name="connsiteX4" fmla="*/ 0 w 1278638"/>
                    <a:gd name="connsiteY4" fmla="*/ 1771646 h 1771646"/>
                    <a:gd name="connsiteX5" fmla="*/ 6350 w 1278638"/>
                    <a:gd name="connsiteY5" fmla="*/ 433561 h 1771646"/>
                    <a:gd name="connsiteX0" fmla="*/ 6350 w 1717829"/>
                    <a:gd name="connsiteY0" fmla="*/ 536541 h 1874626"/>
                    <a:gd name="connsiteX1" fmla="*/ 279554 w 1717829"/>
                    <a:gd name="connsiteY1" fmla="*/ 308219 h 1874626"/>
                    <a:gd name="connsiteX2" fmla="*/ 802388 w 1717829"/>
                    <a:gd name="connsiteY2" fmla="*/ 196816 h 1874626"/>
                    <a:gd name="connsiteX3" fmla="*/ 1717829 w 1717829"/>
                    <a:gd name="connsiteY3" fmla="*/ 31995 h 1874626"/>
                    <a:gd name="connsiteX4" fmla="*/ 1278638 w 1717829"/>
                    <a:gd name="connsiteY4" fmla="*/ 1874626 h 1874626"/>
                    <a:gd name="connsiteX5" fmla="*/ 0 w 1717829"/>
                    <a:gd name="connsiteY5" fmla="*/ 1874626 h 1874626"/>
                    <a:gd name="connsiteX6" fmla="*/ 6350 w 1717829"/>
                    <a:gd name="connsiteY6" fmla="*/ 536541 h 1874626"/>
                    <a:gd name="connsiteX0" fmla="*/ 6350 w 1717829"/>
                    <a:gd name="connsiteY0" fmla="*/ 526918 h 1865003"/>
                    <a:gd name="connsiteX1" fmla="*/ 279554 w 1717829"/>
                    <a:gd name="connsiteY1" fmla="*/ 298596 h 1865003"/>
                    <a:gd name="connsiteX2" fmla="*/ 802388 w 1717829"/>
                    <a:gd name="connsiteY2" fmla="*/ 187193 h 1865003"/>
                    <a:gd name="connsiteX3" fmla="*/ 1717829 w 1717829"/>
                    <a:gd name="connsiteY3" fmla="*/ 22372 h 1865003"/>
                    <a:gd name="connsiteX4" fmla="*/ 1278638 w 1717829"/>
                    <a:gd name="connsiteY4" fmla="*/ 1865003 h 1865003"/>
                    <a:gd name="connsiteX5" fmla="*/ 0 w 1717829"/>
                    <a:gd name="connsiteY5" fmla="*/ 1865003 h 1865003"/>
                    <a:gd name="connsiteX6" fmla="*/ 6350 w 1717829"/>
                    <a:gd name="connsiteY6" fmla="*/ 526918 h 1865003"/>
                    <a:gd name="connsiteX0" fmla="*/ 6350 w 1717829"/>
                    <a:gd name="connsiteY0" fmla="*/ 525103 h 1863188"/>
                    <a:gd name="connsiteX1" fmla="*/ 279554 w 1717829"/>
                    <a:gd name="connsiteY1" fmla="*/ 296781 h 1863188"/>
                    <a:gd name="connsiteX2" fmla="*/ 802388 w 1717829"/>
                    <a:gd name="connsiteY2" fmla="*/ 185378 h 1863188"/>
                    <a:gd name="connsiteX3" fmla="*/ 1717829 w 1717829"/>
                    <a:gd name="connsiteY3" fmla="*/ 20557 h 1863188"/>
                    <a:gd name="connsiteX4" fmla="*/ 1278638 w 1717829"/>
                    <a:gd name="connsiteY4" fmla="*/ 1863188 h 1863188"/>
                    <a:gd name="connsiteX5" fmla="*/ 0 w 1717829"/>
                    <a:gd name="connsiteY5" fmla="*/ 1863188 h 1863188"/>
                    <a:gd name="connsiteX6" fmla="*/ 6350 w 1717829"/>
                    <a:gd name="connsiteY6" fmla="*/ 525103 h 1863188"/>
                    <a:gd name="connsiteX0" fmla="*/ 6350 w 2254288"/>
                    <a:gd name="connsiteY0" fmla="*/ 525103 h 1863188"/>
                    <a:gd name="connsiteX1" fmla="*/ 279554 w 2254288"/>
                    <a:gd name="connsiteY1" fmla="*/ 296781 h 1863188"/>
                    <a:gd name="connsiteX2" fmla="*/ 802388 w 2254288"/>
                    <a:gd name="connsiteY2" fmla="*/ 185378 h 1863188"/>
                    <a:gd name="connsiteX3" fmla="*/ 1717829 w 2254288"/>
                    <a:gd name="connsiteY3" fmla="*/ 20557 h 1863188"/>
                    <a:gd name="connsiteX4" fmla="*/ 2248054 w 2254288"/>
                    <a:gd name="connsiteY4" fmla="*/ 573006 h 1863188"/>
                    <a:gd name="connsiteX5" fmla="*/ 1278638 w 2254288"/>
                    <a:gd name="connsiteY5" fmla="*/ 1863188 h 1863188"/>
                    <a:gd name="connsiteX6" fmla="*/ 0 w 2254288"/>
                    <a:gd name="connsiteY6" fmla="*/ 1863188 h 1863188"/>
                    <a:gd name="connsiteX7" fmla="*/ 6350 w 2254288"/>
                    <a:gd name="connsiteY7" fmla="*/ 525103 h 1863188"/>
                    <a:gd name="connsiteX0" fmla="*/ 6350 w 2248054"/>
                    <a:gd name="connsiteY0" fmla="*/ 525103 h 1863188"/>
                    <a:gd name="connsiteX1" fmla="*/ 279554 w 2248054"/>
                    <a:gd name="connsiteY1" fmla="*/ 296781 h 1863188"/>
                    <a:gd name="connsiteX2" fmla="*/ 802388 w 2248054"/>
                    <a:gd name="connsiteY2" fmla="*/ 185378 h 1863188"/>
                    <a:gd name="connsiteX3" fmla="*/ 1717829 w 2248054"/>
                    <a:gd name="connsiteY3" fmla="*/ 20557 h 1863188"/>
                    <a:gd name="connsiteX4" fmla="*/ 2248054 w 2248054"/>
                    <a:gd name="connsiteY4" fmla="*/ 573006 h 1863188"/>
                    <a:gd name="connsiteX5" fmla="*/ 1278638 w 2248054"/>
                    <a:gd name="connsiteY5" fmla="*/ 1863188 h 1863188"/>
                    <a:gd name="connsiteX6" fmla="*/ 0 w 2248054"/>
                    <a:gd name="connsiteY6" fmla="*/ 1863188 h 1863188"/>
                    <a:gd name="connsiteX7" fmla="*/ 6350 w 2248054"/>
                    <a:gd name="connsiteY7" fmla="*/ 525103 h 1863188"/>
                    <a:gd name="connsiteX0" fmla="*/ 6350 w 2248054"/>
                    <a:gd name="connsiteY0" fmla="*/ 525103 h 1863188"/>
                    <a:gd name="connsiteX1" fmla="*/ 279554 w 2248054"/>
                    <a:gd name="connsiteY1" fmla="*/ 296781 h 1863188"/>
                    <a:gd name="connsiteX2" fmla="*/ 802388 w 2248054"/>
                    <a:gd name="connsiteY2" fmla="*/ 185378 h 1863188"/>
                    <a:gd name="connsiteX3" fmla="*/ 1717829 w 2248054"/>
                    <a:gd name="connsiteY3" fmla="*/ 20557 h 1863188"/>
                    <a:gd name="connsiteX4" fmla="*/ 2248054 w 2248054"/>
                    <a:gd name="connsiteY4" fmla="*/ 573006 h 1863188"/>
                    <a:gd name="connsiteX5" fmla="*/ 1278638 w 2248054"/>
                    <a:gd name="connsiteY5" fmla="*/ 1863188 h 1863188"/>
                    <a:gd name="connsiteX6" fmla="*/ 0 w 2248054"/>
                    <a:gd name="connsiteY6" fmla="*/ 1863188 h 1863188"/>
                    <a:gd name="connsiteX7" fmla="*/ 6350 w 2248054"/>
                    <a:gd name="connsiteY7" fmla="*/ 525103 h 1863188"/>
                    <a:gd name="connsiteX0" fmla="*/ 6350 w 2248054"/>
                    <a:gd name="connsiteY0" fmla="*/ 525103 h 1863188"/>
                    <a:gd name="connsiteX1" fmla="*/ 279554 w 2248054"/>
                    <a:gd name="connsiteY1" fmla="*/ 296781 h 1863188"/>
                    <a:gd name="connsiteX2" fmla="*/ 802388 w 2248054"/>
                    <a:gd name="connsiteY2" fmla="*/ 185378 h 1863188"/>
                    <a:gd name="connsiteX3" fmla="*/ 1717829 w 2248054"/>
                    <a:gd name="connsiteY3" fmla="*/ 20557 h 1863188"/>
                    <a:gd name="connsiteX4" fmla="*/ 2248054 w 2248054"/>
                    <a:gd name="connsiteY4" fmla="*/ 573006 h 1863188"/>
                    <a:gd name="connsiteX5" fmla="*/ 1987703 w 2248054"/>
                    <a:gd name="connsiteY5" fmla="*/ 734931 h 1863188"/>
                    <a:gd name="connsiteX6" fmla="*/ 1278638 w 2248054"/>
                    <a:gd name="connsiteY6" fmla="*/ 1863188 h 1863188"/>
                    <a:gd name="connsiteX7" fmla="*/ 0 w 2248054"/>
                    <a:gd name="connsiteY7" fmla="*/ 1863188 h 1863188"/>
                    <a:gd name="connsiteX8" fmla="*/ 6350 w 2248054"/>
                    <a:gd name="connsiteY8" fmla="*/ 525103 h 1863188"/>
                    <a:gd name="connsiteX0" fmla="*/ 6350 w 2248054"/>
                    <a:gd name="connsiteY0" fmla="*/ 525103 h 1863188"/>
                    <a:gd name="connsiteX1" fmla="*/ 279554 w 2248054"/>
                    <a:gd name="connsiteY1" fmla="*/ 296781 h 1863188"/>
                    <a:gd name="connsiteX2" fmla="*/ 802388 w 2248054"/>
                    <a:gd name="connsiteY2" fmla="*/ 185378 h 1863188"/>
                    <a:gd name="connsiteX3" fmla="*/ 1717829 w 2248054"/>
                    <a:gd name="connsiteY3" fmla="*/ 20557 h 1863188"/>
                    <a:gd name="connsiteX4" fmla="*/ 2248054 w 2248054"/>
                    <a:gd name="connsiteY4" fmla="*/ 573006 h 1863188"/>
                    <a:gd name="connsiteX5" fmla="*/ 1987703 w 2248054"/>
                    <a:gd name="connsiteY5" fmla="*/ 734931 h 1863188"/>
                    <a:gd name="connsiteX6" fmla="*/ 1689253 w 2248054"/>
                    <a:gd name="connsiteY6" fmla="*/ 357106 h 1863188"/>
                    <a:gd name="connsiteX7" fmla="*/ 1278638 w 2248054"/>
                    <a:gd name="connsiteY7" fmla="*/ 1863188 h 1863188"/>
                    <a:gd name="connsiteX8" fmla="*/ 0 w 2248054"/>
                    <a:gd name="connsiteY8" fmla="*/ 1863188 h 1863188"/>
                    <a:gd name="connsiteX9" fmla="*/ 6350 w 2248054"/>
                    <a:gd name="connsiteY9" fmla="*/ 525103 h 1863188"/>
                    <a:gd name="connsiteX0" fmla="*/ 6350 w 2248054"/>
                    <a:gd name="connsiteY0" fmla="*/ 525103 h 1863188"/>
                    <a:gd name="connsiteX1" fmla="*/ 279554 w 2248054"/>
                    <a:gd name="connsiteY1" fmla="*/ 296781 h 1863188"/>
                    <a:gd name="connsiteX2" fmla="*/ 802388 w 2248054"/>
                    <a:gd name="connsiteY2" fmla="*/ 185378 h 1863188"/>
                    <a:gd name="connsiteX3" fmla="*/ 1717829 w 2248054"/>
                    <a:gd name="connsiteY3" fmla="*/ 20557 h 1863188"/>
                    <a:gd name="connsiteX4" fmla="*/ 2248054 w 2248054"/>
                    <a:gd name="connsiteY4" fmla="*/ 573006 h 1863188"/>
                    <a:gd name="connsiteX5" fmla="*/ 1987703 w 2248054"/>
                    <a:gd name="connsiteY5" fmla="*/ 734931 h 1863188"/>
                    <a:gd name="connsiteX6" fmla="*/ 1689253 w 2248054"/>
                    <a:gd name="connsiteY6" fmla="*/ 357106 h 1863188"/>
                    <a:gd name="connsiteX7" fmla="*/ 1552728 w 2248054"/>
                    <a:gd name="connsiteY7" fmla="*/ 331706 h 1863188"/>
                    <a:gd name="connsiteX8" fmla="*/ 1278638 w 2248054"/>
                    <a:gd name="connsiteY8" fmla="*/ 1863188 h 1863188"/>
                    <a:gd name="connsiteX9" fmla="*/ 0 w 2248054"/>
                    <a:gd name="connsiteY9" fmla="*/ 1863188 h 1863188"/>
                    <a:gd name="connsiteX10" fmla="*/ 6350 w 2248054"/>
                    <a:gd name="connsiteY10" fmla="*/ 525103 h 1863188"/>
                    <a:gd name="connsiteX0" fmla="*/ 6350 w 2248054"/>
                    <a:gd name="connsiteY0" fmla="*/ 525103 h 1863188"/>
                    <a:gd name="connsiteX1" fmla="*/ 279554 w 2248054"/>
                    <a:gd name="connsiteY1" fmla="*/ 296781 h 1863188"/>
                    <a:gd name="connsiteX2" fmla="*/ 802388 w 2248054"/>
                    <a:gd name="connsiteY2" fmla="*/ 185378 h 1863188"/>
                    <a:gd name="connsiteX3" fmla="*/ 1717829 w 2248054"/>
                    <a:gd name="connsiteY3" fmla="*/ 20557 h 1863188"/>
                    <a:gd name="connsiteX4" fmla="*/ 2248054 w 2248054"/>
                    <a:gd name="connsiteY4" fmla="*/ 573006 h 1863188"/>
                    <a:gd name="connsiteX5" fmla="*/ 1987703 w 2248054"/>
                    <a:gd name="connsiteY5" fmla="*/ 734931 h 1863188"/>
                    <a:gd name="connsiteX6" fmla="*/ 1689253 w 2248054"/>
                    <a:gd name="connsiteY6" fmla="*/ 357106 h 1863188"/>
                    <a:gd name="connsiteX7" fmla="*/ 1552728 w 2248054"/>
                    <a:gd name="connsiteY7" fmla="*/ 331706 h 1863188"/>
                    <a:gd name="connsiteX8" fmla="*/ 1047903 w 2248054"/>
                    <a:gd name="connsiteY8" fmla="*/ 646031 h 1863188"/>
                    <a:gd name="connsiteX9" fmla="*/ 1278638 w 2248054"/>
                    <a:gd name="connsiteY9" fmla="*/ 1863188 h 1863188"/>
                    <a:gd name="connsiteX10" fmla="*/ 0 w 2248054"/>
                    <a:gd name="connsiteY10" fmla="*/ 1863188 h 1863188"/>
                    <a:gd name="connsiteX11" fmla="*/ 6350 w 2248054"/>
                    <a:gd name="connsiteY11" fmla="*/ 525103 h 1863188"/>
                    <a:gd name="connsiteX0" fmla="*/ 137 w 2241841"/>
                    <a:gd name="connsiteY0" fmla="*/ 525103 h 2256888"/>
                    <a:gd name="connsiteX1" fmla="*/ 273341 w 2241841"/>
                    <a:gd name="connsiteY1" fmla="*/ 296781 h 2256888"/>
                    <a:gd name="connsiteX2" fmla="*/ 796175 w 2241841"/>
                    <a:gd name="connsiteY2" fmla="*/ 185378 h 2256888"/>
                    <a:gd name="connsiteX3" fmla="*/ 1711616 w 2241841"/>
                    <a:gd name="connsiteY3" fmla="*/ 20557 h 2256888"/>
                    <a:gd name="connsiteX4" fmla="*/ 2241841 w 2241841"/>
                    <a:gd name="connsiteY4" fmla="*/ 573006 h 2256888"/>
                    <a:gd name="connsiteX5" fmla="*/ 1981490 w 2241841"/>
                    <a:gd name="connsiteY5" fmla="*/ 734931 h 2256888"/>
                    <a:gd name="connsiteX6" fmla="*/ 1683040 w 2241841"/>
                    <a:gd name="connsiteY6" fmla="*/ 357106 h 2256888"/>
                    <a:gd name="connsiteX7" fmla="*/ 1546515 w 2241841"/>
                    <a:gd name="connsiteY7" fmla="*/ 331706 h 2256888"/>
                    <a:gd name="connsiteX8" fmla="*/ 1041690 w 2241841"/>
                    <a:gd name="connsiteY8" fmla="*/ 646031 h 2256888"/>
                    <a:gd name="connsiteX9" fmla="*/ 1272425 w 2241841"/>
                    <a:gd name="connsiteY9" fmla="*/ 1863188 h 2256888"/>
                    <a:gd name="connsiteX10" fmla="*/ 19187 w 2241841"/>
                    <a:gd name="connsiteY10" fmla="*/ 2256888 h 2256888"/>
                    <a:gd name="connsiteX11" fmla="*/ 137 w 2241841"/>
                    <a:gd name="connsiteY11" fmla="*/ 525103 h 2256888"/>
                    <a:gd name="connsiteX0" fmla="*/ 109 w 2241813"/>
                    <a:gd name="connsiteY0" fmla="*/ 525103 h 2256888"/>
                    <a:gd name="connsiteX1" fmla="*/ 273313 w 2241813"/>
                    <a:gd name="connsiteY1" fmla="*/ 296781 h 2256888"/>
                    <a:gd name="connsiteX2" fmla="*/ 796147 w 2241813"/>
                    <a:gd name="connsiteY2" fmla="*/ 185378 h 2256888"/>
                    <a:gd name="connsiteX3" fmla="*/ 1711588 w 2241813"/>
                    <a:gd name="connsiteY3" fmla="*/ 20557 h 2256888"/>
                    <a:gd name="connsiteX4" fmla="*/ 2241813 w 2241813"/>
                    <a:gd name="connsiteY4" fmla="*/ 573006 h 2256888"/>
                    <a:gd name="connsiteX5" fmla="*/ 1981462 w 2241813"/>
                    <a:gd name="connsiteY5" fmla="*/ 734931 h 2256888"/>
                    <a:gd name="connsiteX6" fmla="*/ 1683012 w 2241813"/>
                    <a:gd name="connsiteY6" fmla="*/ 357106 h 2256888"/>
                    <a:gd name="connsiteX7" fmla="*/ 1546487 w 2241813"/>
                    <a:gd name="connsiteY7" fmla="*/ 331706 h 2256888"/>
                    <a:gd name="connsiteX8" fmla="*/ 1041662 w 2241813"/>
                    <a:gd name="connsiteY8" fmla="*/ 646031 h 2256888"/>
                    <a:gd name="connsiteX9" fmla="*/ 1272397 w 2241813"/>
                    <a:gd name="connsiteY9" fmla="*/ 1863188 h 2256888"/>
                    <a:gd name="connsiteX10" fmla="*/ 19159 w 2241813"/>
                    <a:gd name="connsiteY10" fmla="*/ 2256888 h 2256888"/>
                    <a:gd name="connsiteX11" fmla="*/ 109 w 2241813"/>
                    <a:gd name="connsiteY11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304081 w 2273497"/>
                    <a:gd name="connsiteY9" fmla="*/ 1863188 h 2256888"/>
                    <a:gd name="connsiteX10" fmla="*/ 50843 w 2273497"/>
                    <a:gd name="connsiteY10" fmla="*/ 2256888 h 2256888"/>
                    <a:gd name="connsiteX11" fmla="*/ 31793 w 2273497"/>
                    <a:gd name="connsiteY11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304081 w 2273497"/>
                    <a:gd name="connsiteY9" fmla="*/ 1863188 h 2256888"/>
                    <a:gd name="connsiteX10" fmla="*/ 50843 w 2273497"/>
                    <a:gd name="connsiteY10" fmla="*/ 2256888 h 2256888"/>
                    <a:gd name="connsiteX11" fmla="*/ 31793 w 2273497"/>
                    <a:gd name="connsiteY11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304081 w 2273497"/>
                    <a:gd name="connsiteY9" fmla="*/ 1863188 h 2256888"/>
                    <a:gd name="connsiteX10" fmla="*/ 50843 w 2273497"/>
                    <a:gd name="connsiteY10" fmla="*/ 2256888 h 2256888"/>
                    <a:gd name="connsiteX11" fmla="*/ 31793 w 2273497"/>
                    <a:gd name="connsiteY11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304081 w 2273497"/>
                    <a:gd name="connsiteY9" fmla="*/ 1863188 h 2256888"/>
                    <a:gd name="connsiteX10" fmla="*/ 50843 w 2273497"/>
                    <a:gd name="connsiteY10" fmla="*/ 2256888 h 2256888"/>
                    <a:gd name="connsiteX11" fmla="*/ 31793 w 2273497"/>
                    <a:gd name="connsiteY11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304081 w 2273497"/>
                    <a:gd name="connsiteY9" fmla="*/ 1863188 h 2256888"/>
                    <a:gd name="connsiteX10" fmla="*/ 50843 w 2273497"/>
                    <a:gd name="connsiteY10" fmla="*/ 2256888 h 2256888"/>
                    <a:gd name="connsiteX11" fmla="*/ 31793 w 2273497"/>
                    <a:gd name="connsiteY11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228921 w 2273497"/>
                    <a:gd name="connsiteY9" fmla="*/ 1122281 h 2256888"/>
                    <a:gd name="connsiteX10" fmla="*/ 1304081 w 2273497"/>
                    <a:gd name="connsiteY10" fmla="*/ 1863188 h 2256888"/>
                    <a:gd name="connsiteX11" fmla="*/ 50843 w 2273497"/>
                    <a:gd name="connsiteY11" fmla="*/ 2256888 h 2256888"/>
                    <a:gd name="connsiteX12" fmla="*/ 31793 w 2273497"/>
                    <a:gd name="connsiteY12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228921 w 2273497"/>
                    <a:gd name="connsiteY9" fmla="*/ 1122281 h 2256888"/>
                    <a:gd name="connsiteX10" fmla="*/ 1304081 w 2273497"/>
                    <a:gd name="connsiteY10" fmla="*/ 1863188 h 2256888"/>
                    <a:gd name="connsiteX11" fmla="*/ 50843 w 2273497"/>
                    <a:gd name="connsiteY11" fmla="*/ 2256888 h 2256888"/>
                    <a:gd name="connsiteX12" fmla="*/ 31793 w 2273497"/>
                    <a:gd name="connsiteY12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228921 w 2273497"/>
                    <a:gd name="connsiteY9" fmla="*/ 1122281 h 2256888"/>
                    <a:gd name="connsiteX10" fmla="*/ 1304081 w 2273497"/>
                    <a:gd name="connsiteY10" fmla="*/ 1863188 h 2256888"/>
                    <a:gd name="connsiteX11" fmla="*/ 50843 w 2273497"/>
                    <a:gd name="connsiteY11" fmla="*/ 2256888 h 2256888"/>
                    <a:gd name="connsiteX12" fmla="*/ 31793 w 2273497"/>
                    <a:gd name="connsiteY12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228921 w 2273497"/>
                    <a:gd name="connsiteY9" fmla="*/ 1122281 h 2256888"/>
                    <a:gd name="connsiteX10" fmla="*/ 1304081 w 2273497"/>
                    <a:gd name="connsiteY10" fmla="*/ 1863188 h 2256888"/>
                    <a:gd name="connsiteX11" fmla="*/ 50843 w 2273497"/>
                    <a:gd name="connsiteY11" fmla="*/ 2256888 h 2256888"/>
                    <a:gd name="connsiteX12" fmla="*/ 31793 w 2273497"/>
                    <a:gd name="connsiteY12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228921 w 2273497"/>
                    <a:gd name="connsiteY9" fmla="*/ 1122281 h 2256888"/>
                    <a:gd name="connsiteX10" fmla="*/ 1304081 w 2273497"/>
                    <a:gd name="connsiteY10" fmla="*/ 1863188 h 2256888"/>
                    <a:gd name="connsiteX11" fmla="*/ 50843 w 2273497"/>
                    <a:gd name="connsiteY11" fmla="*/ 2256888 h 2256888"/>
                    <a:gd name="connsiteX12" fmla="*/ 31793 w 2273497"/>
                    <a:gd name="connsiteY12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228921 w 2273497"/>
                    <a:gd name="connsiteY9" fmla="*/ 1122281 h 2256888"/>
                    <a:gd name="connsiteX10" fmla="*/ 1459656 w 2273497"/>
                    <a:gd name="connsiteY10" fmla="*/ 2136238 h 2256888"/>
                    <a:gd name="connsiteX11" fmla="*/ 50843 w 2273497"/>
                    <a:gd name="connsiteY11" fmla="*/ 2256888 h 2256888"/>
                    <a:gd name="connsiteX12" fmla="*/ 31793 w 2273497"/>
                    <a:gd name="connsiteY12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228921 w 2273497"/>
                    <a:gd name="connsiteY9" fmla="*/ 1122281 h 2256888"/>
                    <a:gd name="connsiteX10" fmla="*/ 1459656 w 2273497"/>
                    <a:gd name="connsiteY10" fmla="*/ 2136238 h 2256888"/>
                    <a:gd name="connsiteX11" fmla="*/ 381196 w 2273497"/>
                    <a:gd name="connsiteY11" fmla="*/ 2166856 h 2256888"/>
                    <a:gd name="connsiteX12" fmla="*/ 50843 w 2273497"/>
                    <a:gd name="connsiteY12" fmla="*/ 2256888 h 2256888"/>
                    <a:gd name="connsiteX13" fmla="*/ 31793 w 2273497"/>
                    <a:gd name="connsiteY13" fmla="*/ 525103 h 2256888"/>
                    <a:gd name="connsiteX0" fmla="*/ 31793 w 2273497"/>
                    <a:gd name="connsiteY0" fmla="*/ 525103 h 2256888"/>
                    <a:gd name="connsiteX1" fmla="*/ 304997 w 2273497"/>
                    <a:gd name="connsiteY1" fmla="*/ 296781 h 2256888"/>
                    <a:gd name="connsiteX2" fmla="*/ 827831 w 2273497"/>
                    <a:gd name="connsiteY2" fmla="*/ 185378 h 2256888"/>
                    <a:gd name="connsiteX3" fmla="*/ 1743272 w 2273497"/>
                    <a:gd name="connsiteY3" fmla="*/ 20557 h 2256888"/>
                    <a:gd name="connsiteX4" fmla="*/ 2273497 w 2273497"/>
                    <a:gd name="connsiteY4" fmla="*/ 573006 h 2256888"/>
                    <a:gd name="connsiteX5" fmla="*/ 2013146 w 2273497"/>
                    <a:gd name="connsiteY5" fmla="*/ 734931 h 2256888"/>
                    <a:gd name="connsiteX6" fmla="*/ 1714696 w 2273497"/>
                    <a:gd name="connsiteY6" fmla="*/ 357106 h 2256888"/>
                    <a:gd name="connsiteX7" fmla="*/ 1578171 w 2273497"/>
                    <a:gd name="connsiteY7" fmla="*/ 331706 h 2256888"/>
                    <a:gd name="connsiteX8" fmla="*/ 1073346 w 2273497"/>
                    <a:gd name="connsiteY8" fmla="*/ 646031 h 2256888"/>
                    <a:gd name="connsiteX9" fmla="*/ 1228921 w 2273497"/>
                    <a:gd name="connsiteY9" fmla="*/ 1122281 h 2256888"/>
                    <a:gd name="connsiteX10" fmla="*/ 1459656 w 2273497"/>
                    <a:gd name="connsiteY10" fmla="*/ 2136238 h 2256888"/>
                    <a:gd name="connsiteX11" fmla="*/ 381196 w 2273497"/>
                    <a:gd name="connsiteY11" fmla="*/ 2166856 h 2256888"/>
                    <a:gd name="connsiteX12" fmla="*/ 371671 w 2273497"/>
                    <a:gd name="connsiteY12" fmla="*/ 2230356 h 2256888"/>
                    <a:gd name="connsiteX13" fmla="*/ 50843 w 2273497"/>
                    <a:gd name="connsiteY13" fmla="*/ 2256888 h 2256888"/>
                    <a:gd name="connsiteX14" fmla="*/ 31793 w 2273497"/>
                    <a:gd name="connsiteY14" fmla="*/ 525103 h 2256888"/>
                    <a:gd name="connsiteX0" fmla="*/ 31793 w 2273497"/>
                    <a:gd name="connsiteY0" fmla="*/ 525103 h 2427206"/>
                    <a:gd name="connsiteX1" fmla="*/ 304997 w 2273497"/>
                    <a:gd name="connsiteY1" fmla="*/ 296781 h 2427206"/>
                    <a:gd name="connsiteX2" fmla="*/ 827831 w 2273497"/>
                    <a:gd name="connsiteY2" fmla="*/ 185378 h 2427206"/>
                    <a:gd name="connsiteX3" fmla="*/ 1743272 w 2273497"/>
                    <a:gd name="connsiteY3" fmla="*/ 20557 h 2427206"/>
                    <a:gd name="connsiteX4" fmla="*/ 2273497 w 2273497"/>
                    <a:gd name="connsiteY4" fmla="*/ 573006 h 2427206"/>
                    <a:gd name="connsiteX5" fmla="*/ 2013146 w 2273497"/>
                    <a:gd name="connsiteY5" fmla="*/ 734931 h 2427206"/>
                    <a:gd name="connsiteX6" fmla="*/ 1714696 w 2273497"/>
                    <a:gd name="connsiteY6" fmla="*/ 357106 h 2427206"/>
                    <a:gd name="connsiteX7" fmla="*/ 1578171 w 2273497"/>
                    <a:gd name="connsiteY7" fmla="*/ 331706 h 2427206"/>
                    <a:gd name="connsiteX8" fmla="*/ 1073346 w 2273497"/>
                    <a:gd name="connsiteY8" fmla="*/ 646031 h 2427206"/>
                    <a:gd name="connsiteX9" fmla="*/ 1228921 w 2273497"/>
                    <a:gd name="connsiteY9" fmla="*/ 1122281 h 2427206"/>
                    <a:gd name="connsiteX10" fmla="*/ 1459656 w 2273497"/>
                    <a:gd name="connsiteY10" fmla="*/ 2136238 h 2427206"/>
                    <a:gd name="connsiteX11" fmla="*/ 381196 w 2273497"/>
                    <a:gd name="connsiteY11" fmla="*/ 2166856 h 2427206"/>
                    <a:gd name="connsiteX12" fmla="*/ 336746 w 2273497"/>
                    <a:gd name="connsiteY12" fmla="*/ 2427206 h 2427206"/>
                    <a:gd name="connsiteX13" fmla="*/ 50843 w 2273497"/>
                    <a:gd name="connsiteY13" fmla="*/ 2256888 h 2427206"/>
                    <a:gd name="connsiteX14" fmla="*/ 31793 w 2273497"/>
                    <a:gd name="connsiteY14" fmla="*/ 525103 h 2427206"/>
                    <a:gd name="connsiteX0" fmla="*/ 31793 w 2273497"/>
                    <a:gd name="connsiteY0" fmla="*/ 525103 h 2427206"/>
                    <a:gd name="connsiteX1" fmla="*/ 304997 w 2273497"/>
                    <a:gd name="connsiteY1" fmla="*/ 296781 h 2427206"/>
                    <a:gd name="connsiteX2" fmla="*/ 827831 w 2273497"/>
                    <a:gd name="connsiteY2" fmla="*/ 185378 h 2427206"/>
                    <a:gd name="connsiteX3" fmla="*/ 1743272 w 2273497"/>
                    <a:gd name="connsiteY3" fmla="*/ 20557 h 2427206"/>
                    <a:gd name="connsiteX4" fmla="*/ 2273497 w 2273497"/>
                    <a:gd name="connsiteY4" fmla="*/ 573006 h 2427206"/>
                    <a:gd name="connsiteX5" fmla="*/ 2013146 w 2273497"/>
                    <a:gd name="connsiteY5" fmla="*/ 734931 h 2427206"/>
                    <a:gd name="connsiteX6" fmla="*/ 1714696 w 2273497"/>
                    <a:gd name="connsiteY6" fmla="*/ 357106 h 2427206"/>
                    <a:gd name="connsiteX7" fmla="*/ 1578171 w 2273497"/>
                    <a:gd name="connsiteY7" fmla="*/ 331706 h 2427206"/>
                    <a:gd name="connsiteX8" fmla="*/ 1073346 w 2273497"/>
                    <a:gd name="connsiteY8" fmla="*/ 646031 h 2427206"/>
                    <a:gd name="connsiteX9" fmla="*/ 1228921 w 2273497"/>
                    <a:gd name="connsiteY9" fmla="*/ 1122281 h 2427206"/>
                    <a:gd name="connsiteX10" fmla="*/ 1459656 w 2273497"/>
                    <a:gd name="connsiteY10" fmla="*/ 2136238 h 2427206"/>
                    <a:gd name="connsiteX11" fmla="*/ 381196 w 2273497"/>
                    <a:gd name="connsiteY11" fmla="*/ 2166856 h 2427206"/>
                    <a:gd name="connsiteX12" fmla="*/ 336746 w 2273497"/>
                    <a:gd name="connsiteY12" fmla="*/ 2427206 h 2427206"/>
                    <a:gd name="connsiteX13" fmla="*/ 50843 w 2273497"/>
                    <a:gd name="connsiteY13" fmla="*/ 2256888 h 2427206"/>
                    <a:gd name="connsiteX14" fmla="*/ 31793 w 2273497"/>
                    <a:gd name="connsiteY14" fmla="*/ 525103 h 2427206"/>
                    <a:gd name="connsiteX0" fmla="*/ 31793 w 2273497"/>
                    <a:gd name="connsiteY0" fmla="*/ 525103 h 2459012"/>
                    <a:gd name="connsiteX1" fmla="*/ 304997 w 2273497"/>
                    <a:gd name="connsiteY1" fmla="*/ 296781 h 2459012"/>
                    <a:gd name="connsiteX2" fmla="*/ 827831 w 2273497"/>
                    <a:gd name="connsiteY2" fmla="*/ 185378 h 2459012"/>
                    <a:gd name="connsiteX3" fmla="*/ 1743272 w 2273497"/>
                    <a:gd name="connsiteY3" fmla="*/ 20557 h 2459012"/>
                    <a:gd name="connsiteX4" fmla="*/ 2273497 w 2273497"/>
                    <a:gd name="connsiteY4" fmla="*/ 573006 h 2459012"/>
                    <a:gd name="connsiteX5" fmla="*/ 2013146 w 2273497"/>
                    <a:gd name="connsiteY5" fmla="*/ 734931 h 2459012"/>
                    <a:gd name="connsiteX6" fmla="*/ 1714696 w 2273497"/>
                    <a:gd name="connsiteY6" fmla="*/ 357106 h 2459012"/>
                    <a:gd name="connsiteX7" fmla="*/ 1578171 w 2273497"/>
                    <a:gd name="connsiteY7" fmla="*/ 331706 h 2459012"/>
                    <a:gd name="connsiteX8" fmla="*/ 1073346 w 2273497"/>
                    <a:gd name="connsiteY8" fmla="*/ 646031 h 2459012"/>
                    <a:gd name="connsiteX9" fmla="*/ 1228921 w 2273497"/>
                    <a:gd name="connsiteY9" fmla="*/ 1122281 h 2459012"/>
                    <a:gd name="connsiteX10" fmla="*/ 1459656 w 2273497"/>
                    <a:gd name="connsiteY10" fmla="*/ 2136238 h 2459012"/>
                    <a:gd name="connsiteX11" fmla="*/ 565346 w 2273497"/>
                    <a:gd name="connsiteY11" fmla="*/ 2458956 h 2459012"/>
                    <a:gd name="connsiteX12" fmla="*/ 381196 w 2273497"/>
                    <a:gd name="connsiteY12" fmla="*/ 2166856 h 2459012"/>
                    <a:gd name="connsiteX13" fmla="*/ 336746 w 2273497"/>
                    <a:gd name="connsiteY13" fmla="*/ 2427206 h 2459012"/>
                    <a:gd name="connsiteX14" fmla="*/ 50843 w 2273497"/>
                    <a:gd name="connsiteY14" fmla="*/ 2256888 h 2459012"/>
                    <a:gd name="connsiteX15" fmla="*/ 31793 w 2273497"/>
                    <a:gd name="connsiteY15" fmla="*/ 525103 h 2459012"/>
                    <a:gd name="connsiteX0" fmla="*/ 31793 w 2273497"/>
                    <a:gd name="connsiteY0" fmla="*/ 525103 h 2458956"/>
                    <a:gd name="connsiteX1" fmla="*/ 304997 w 2273497"/>
                    <a:gd name="connsiteY1" fmla="*/ 296781 h 2458956"/>
                    <a:gd name="connsiteX2" fmla="*/ 827831 w 2273497"/>
                    <a:gd name="connsiteY2" fmla="*/ 185378 h 2458956"/>
                    <a:gd name="connsiteX3" fmla="*/ 1743272 w 2273497"/>
                    <a:gd name="connsiteY3" fmla="*/ 20557 h 2458956"/>
                    <a:gd name="connsiteX4" fmla="*/ 2273497 w 2273497"/>
                    <a:gd name="connsiteY4" fmla="*/ 573006 h 2458956"/>
                    <a:gd name="connsiteX5" fmla="*/ 2013146 w 2273497"/>
                    <a:gd name="connsiteY5" fmla="*/ 734931 h 2458956"/>
                    <a:gd name="connsiteX6" fmla="*/ 1714696 w 2273497"/>
                    <a:gd name="connsiteY6" fmla="*/ 357106 h 2458956"/>
                    <a:gd name="connsiteX7" fmla="*/ 1578171 w 2273497"/>
                    <a:gd name="connsiteY7" fmla="*/ 331706 h 2458956"/>
                    <a:gd name="connsiteX8" fmla="*/ 1073346 w 2273497"/>
                    <a:gd name="connsiteY8" fmla="*/ 646031 h 2458956"/>
                    <a:gd name="connsiteX9" fmla="*/ 1228921 w 2273497"/>
                    <a:gd name="connsiteY9" fmla="*/ 1122281 h 2458956"/>
                    <a:gd name="connsiteX10" fmla="*/ 1459656 w 2273497"/>
                    <a:gd name="connsiteY10" fmla="*/ 2136238 h 2458956"/>
                    <a:gd name="connsiteX11" fmla="*/ 565346 w 2273497"/>
                    <a:gd name="connsiteY11" fmla="*/ 2458956 h 2458956"/>
                    <a:gd name="connsiteX12" fmla="*/ 381196 w 2273497"/>
                    <a:gd name="connsiteY12" fmla="*/ 2166856 h 2458956"/>
                    <a:gd name="connsiteX13" fmla="*/ 336746 w 2273497"/>
                    <a:gd name="connsiteY13" fmla="*/ 2427206 h 2458956"/>
                    <a:gd name="connsiteX14" fmla="*/ 50843 w 2273497"/>
                    <a:gd name="connsiteY14" fmla="*/ 2256888 h 2458956"/>
                    <a:gd name="connsiteX15" fmla="*/ 31793 w 2273497"/>
                    <a:gd name="connsiteY15" fmla="*/ 525103 h 2458956"/>
                    <a:gd name="connsiteX0" fmla="*/ 31793 w 2273497"/>
                    <a:gd name="connsiteY0" fmla="*/ 525103 h 2458956"/>
                    <a:gd name="connsiteX1" fmla="*/ 304997 w 2273497"/>
                    <a:gd name="connsiteY1" fmla="*/ 296781 h 2458956"/>
                    <a:gd name="connsiteX2" fmla="*/ 827831 w 2273497"/>
                    <a:gd name="connsiteY2" fmla="*/ 185378 h 2458956"/>
                    <a:gd name="connsiteX3" fmla="*/ 1743272 w 2273497"/>
                    <a:gd name="connsiteY3" fmla="*/ 20557 h 2458956"/>
                    <a:gd name="connsiteX4" fmla="*/ 2273497 w 2273497"/>
                    <a:gd name="connsiteY4" fmla="*/ 573006 h 2458956"/>
                    <a:gd name="connsiteX5" fmla="*/ 2013146 w 2273497"/>
                    <a:gd name="connsiteY5" fmla="*/ 734931 h 2458956"/>
                    <a:gd name="connsiteX6" fmla="*/ 1714696 w 2273497"/>
                    <a:gd name="connsiteY6" fmla="*/ 357106 h 2458956"/>
                    <a:gd name="connsiteX7" fmla="*/ 1578171 w 2273497"/>
                    <a:gd name="connsiteY7" fmla="*/ 331706 h 2458956"/>
                    <a:gd name="connsiteX8" fmla="*/ 1073346 w 2273497"/>
                    <a:gd name="connsiteY8" fmla="*/ 646031 h 2458956"/>
                    <a:gd name="connsiteX9" fmla="*/ 1228921 w 2273497"/>
                    <a:gd name="connsiteY9" fmla="*/ 1122281 h 2458956"/>
                    <a:gd name="connsiteX10" fmla="*/ 1443781 w 2273497"/>
                    <a:gd name="connsiteY10" fmla="*/ 2091788 h 2458956"/>
                    <a:gd name="connsiteX11" fmla="*/ 565346 w 2273497"/>
                    <a:gd name="connsiteY11" fmla="*/ 2458956 h 2458956"/>
                    <a:gd name="connsiteX12" fmla="*/ 381196 w 2273497"/>
                    <a:gd name="connsiteY12" fmla="*/ 2166856 h 2458956"/>
                    <a:gd name="connsiteX13" fmla="*/ 336746 w 2273497"/>
                    <a:gd name="connsiteY13" fmla="*/ 2427206 h 2458956"/>
                    <a:gd name="connsiteX14" fmla="*/ 50843 w 2273497"/>
                    <a:gd name="connsiteY14" fmla="*/ 2256888 h 2458956"/>
                    <a:gd name="connsiteX15" fmla="*/ 31793 w 2273497"/>
                    <a:gd name="connsiteY15" fmla="*/ 525103 h 245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73497" h="2458956">
                      <a:moveTo>
                        <a:pt x="31793" y="525103"/>
                      </a:moveTo>
                      <a:cubicBezTo>
                        <a:pt x="120190" y="301077"/>
                        <a:pt x="286624" y="322710"/>
                        <a:pt x="304997" y="296781"/>
                      </a:cubicBezTo>
                      <a:cubicBezTo>
                        <a:pt x="278920" y="70827"/>
                        <a:pt x="779321" y="28027"/>
                        <a:pt x="827831" y="185378"/>
                      </a:cubicBezTo>
                      <a:cubicBezTo>
                        <a:pt x="899086" y="389729"/>
                        <a:pt x="1675192" y="-104419"/>
                        <a:pt x="1743272" y="20557"/>
                      </a:cubicBezTo>
                      <a:cubicBezTo>
                        <a:pt x="1922130" y="227990"/>
                        <a:pt x="2116864" y="263973"/>
                        <a:pt x="2273497" y="573006"/>
                      </a:cubicBezTo>
                      <a:cubicBezTo>
                        <a:pt x="2195180" y="673548"/>
                        <a:pt x="2091463" y="634389"/>
                        <a:pt x="2013146" y="734931"/>
                      </a:cubicBezTo>
                      <a:cubicBezTo>
                        <a:pt x="1890379" y="929664"/>
                        <a:pt x="1837463" y="162373"/>
                        <a:pt x="1714696" y="357106"/>
                      </a:cubicBezTo>
                      <a:cubicBezTo>
                        <a:pt x="1597221" y="524323"/>
                        <a:pt x="1632146" y="275614"/>
                        <a:pt x="1578171" y="331706"/>
                      </a:cubicBezTo>
                      <a:cubicBezTo>
                        <a:pt x="1290304" y="512681"/>
                        <a:pt x="1234213" y="417431"/>
                        <a:pt x="1073346" y="646031"/>
                      </a:cubicBezTo>
                      <a:cubicBezTo>
                        <a:pt x="1029954" y="767739"/>
                        <a:pt x="1265963" y="981523"/>
                        <a:pt x="1228921" y="1122281"/>
                      </a:cubicBezTo>
                      <a:lnTo>
                        <a:pt x="1443781" y="2091788"/>
                      </a:lnTo>
                      <a:cubicBezTo>
                        <a:pt x="1334244" y="2264296"/>
                        <a:pt x="745089" y="2453853"/>
                        <a:pt x="565346" y="2458956"/>
                      </a:cubicBezTo>
                      <a:cubicBezTo>
                        <a:pt x="487203" y="2419609"/>
                        <a:pt x="420354" y="2121877"/>
                        <a:pt x="381196" y="2166856"/>
                      </a:cubicBezTo>
                      <a:cubicBezTo>
                        <a:pt x="332513" y="2178498"/>
                        <a:pt x="385429" y="2415564"/>
                        <a:pt x="336746" y="2427206"/>
                      </a:cubicBezTo>
                      <a:cubicBezTo>
                        <a:pt x="241445" y="2370433"/>
                        <a:pt x="123919" y="2326361"/>
                        <a:pt x="50843" y="2256888"/>
                      </a:cubicBezTo>
                      <a:cubicBezTo>
                        <a:pt x="59310" y="1798160"/>
                        <a:pt x="-52874" y="742531"/>
                        <a:pt x="31793" y="5251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90"/>
                    </a:gs>
                    <a:gs pos="100000">
                      <a:srgbClr val="FFFFFF"/>
                    </a:gs>
                    <a:gs pos="50000">
                      <a:srgbClr val="00009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solidFill>
                    <a:srgbClr val="00009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1" name="Rectángulo 15"/>
                <p:cNvSpPr/>
                <p:nvPr/>
              </p:nvSpPr>
              <p:spPr>
                <a:xfrm rot="19517317">
                  <a:off x="4974540" y="3683214"/>
                  <a:ext cx="528865" cy="1326186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82270 w 1278638"/>
                    <a:gd name="connsiteY3" fmla="*/ 1085947 h 1360310"/>
                    <a:gd name="connsiteX4" fmla="*/ 0 w 1278638"/>
                    <a:gd name="connsiteY4" fmla="*/ 0 h 1360310"/>
                    <a:gd name="connsiteX0" fmla="*/ 0 w 1278638"/>
                    <a:gd name="connsiteY0" fmla="*/ 0 h 1209321"/>
                    <a:gd name="connsiteX1" fmla="*/ 1278638 w 1278638"/>
                    <a:gd name="connsiteY1" fmla="*/ 0 h 1209321"/>
                    <a:gd name="connsiteX2" fmla="*/ 928125 w 1278638"/>
                    <a:gd name="connsiteY2" fmla="*/ 1209321 h 1209321"/>
                    <a:gd name="connsiteX3" fmla="*/ 82270 w 1278638"/>
                    <a:gd name="connsiteY3" fmla="*/ 1085947 h 1209321"/>
                    <a:gd name="connsiteX4" fmla="*/ 0 w 1278638"/>
                    <a:gd name="connsiteY4" fmla="*/ 0 h 1209321"/>
                    <a:gd name="connsiteX0" fmla="*/ 0 w 1278638"/>
                    <a:gd name="connsiteY0" fmla="*/ 0 h 1317710"/>
                    <a:gd name="connsiteX1" fmla="*/ 1278638 w 1278638"/>
                    <a:gd name="connsiteY1" fmla="*/ 0 h 1317710"/>
                    <a:gd name="connsiteX2" fmla="*/ 928125 w 1278638"/>
                    <a:gd name="connsiteY2" fmla="*/ 1209321 h 1317710"/>
                    <a:gd name="connsiteX3" fmla="*/ 82270 w 1278638"/>
                    <a:gd name="connsiteY3" fmla="*/ 1085947 h 1317710"/>
                    <a:gd name="connsiteX4" fmla="*/ 0 w 1278638"/>
                    <a:gd name="connsiteY4" fmla="*/ 0 h 1317710"/>
                    <a:gd name="connsiteX0" fmla="*/ 0 w 1278638"/>
                    <a:gd name="connsiteY0" fmla="*/ 0 h 1390143"/>
                    <a:gd name="connsiteX1" fmla="*/ 1278638 w 1278638"/>
                    <a:gd name="connsiteY1" fmla="*/ 0 h 1390143"/>
                    <a:gd name="connsiteX2" fmla="*/ 928125 w 1278638"/>
                    <a:gd name="connsiteY2" fmla="*/ 1209321 h 1390143"/>
                    <a:gd name="connsiteX3" fmla="*/ 82270 w 1278638"/>
                    <a:gd name="connsiteY3" fmla="*/ 1085947 h 1390143"/>
                    <a:gd name="connsiteX4" fmla="*/ 0 w 1278638"/>
                    <a:gd name="connsiteY4" fmla="*/ 0 h 1390143"/>
                    <a:gd name="connsiteX0" fmla="*/ 0 w 1278638"/>
                    <a:gd name="connsiteY0" fmla="*/ 0 h 1354931"/>
                    <a:gd name="connsiteX1" fmla="*/ 1278638 w 1278638"/>
                    <a:gd name="connsiteY1" fmla="*/ 0 h 1354931"/>
                    <a:gd name="connsiteX2" fmla="*/ 928125 w 1278638"/>
                    <a:gd name="connsiteY2" fmla="*/ 1209321 h 1354931"/>
                    <a:gd name="connsiteX3" fmla="*/ 498015 w 1278638"/>
                    <a:gd name="connsiteY3" fmla="*/ 1312398 h 1354931"/>
                    <a:gd name="connsiteX4" fmla="*/ 82270 w 1278638"/>
                    <a:gd name="connsiteY4" fmla="*/ 1085947 h 1354931"/>
                    <a:gd name="connsiteX5" fmla="*/ 0 w 1278638"/>
                    <a:gd name="connsiteY5" fmla="*/ 0 h 1354931"/>
                    <a:gd name="connsiteX0" fmla="*/ 0 w 1278638"/>
                    <a:gd name="connsiteY0" fmla="*/ 0 h 1354931"/>
                    <a:gd name="connsiteX1" fmla="*/ 1278638 w 1278638"/>
                    <a:gd name="connsiteY1" fmla="*/ 0 h 1354931"/>
                    <a:gd name="connsiteX2" fmla="*/ 928125 w 1278638"/>
                    <a:gd name="connsiteY2" fmla="*/ 1209321 h 1354931"/>
                    <a:gd name="connsiteX3" fmla="*/ 498015 w 1278638"/>
                    <a:gd name="connsiteY3" fmla="*/ 1312398 h 1354931"/>
                    <a:gd name="connsiteX4" fmla="*/ 82270 w 1278638"/>
                    <a:gd name="connsiteY4" fmla="*/ 1085947 h 1354931"/>
                    <a:gd name="connsiteX5" fmla="*/ 0 w 1278638"/>
                    <a:gd name="connsiteY5" fmla="*/ 0 h 1354931"/>
                    <a:gd name="connsiteX0" fmla="*/ 0 w 1278638"/>
                    <a:gd name="connsiteY0" fmla="*/ 0 h 1344121"/>
                    <a:gd name="connsiteX1" fmla="*/ 1278638 w 1278638"/>
                    <a:gd name="connsiteY1" fmla="*/ 0 h 1344121"/>
                    <a:gd name="connsiteX2" fmla="*/ 928125 w 1278638"/>
                    <a:gd name="connsiteY2" fmla="*/ 1209321 h 1344121"/>
                    <a:gd name="connsiteX3" fmla="*/ 498015 w 1278638"/>
                    <a:gd name="connsiteY3" fmla="*/ 1312398 h 1344121"/>
                    <a:gd name="connsiteX4" fmla="*/ 82270 w 1278638"/>
                    <a:gd name="connsiteY4" fmla="*/ 1085947 h 1344121"/>
                    <a:gd name="connsiteX5" fmla="*/ 0 w 1278638"/>
                    <a:gd name="connsiteY5" fmla="*/ 0 h 1344121"/>
                    <a:gd name="connsiteX0" fmla="*/ 0 w 1070709"/>
                    <a:gd name="connsiteY0" fmla="*/ 0 h 1344121"/>
                    <a:gd name="connsiteX1" fmla="*/ 1070709 w 1070709"/>
                    <a:gd name="connsiteY1" fmla="*/ 582546 h 1344121"/>
                    <a:gd name="connsiteX2" fmla="*/ 928125 w 1070709"/>
                    <a:gd name="connsiteY2" fmla="*/ 1209321 h 1344121"/>
                    <a:gd name="connsiteX3" fmla="*/ 498015 w 1070709"/>
                    <a:gd name="connsiteY3" fmla="*/ 1312398 h 1344121"/>
                    <a:gd name="connsiteX4" fmla="*/ 82270 w 1070709"/>
                    <a:gd name="connsiteY4" fmla="*/ 1085947 h 1344121"/>
                    <a:gd name="connsiteX5" fmla="*/ 0 w 1070709"/>
                    <a:gd name="connsiteY5" fmla="*/ 0 h 1344121"/>
                    <a:gd name="connsiteX0" fmla="*/ 299861 w 988439"/>
                    <a:gd name="connsiteY0" fmla="*/ 0 h 1434716"/>
                    <a:gd name="connsiteX1" fmla="*/ 988439 w 988439"/>
                    <a:gd name="connsiteY1" fmla="*/ 673141 h 1434716"/>
                    <a:gd name="connsiteX2" fmla="*/ 845855 w 988439"/>
                    <a:gd name="connsiteY2" fmla="*/ 1299916 h 1434716"/>
                    <a:gd name="connsiteX3" fmla="*/ 415745 w 988439"/>
                    <a:gd name="connsiteY3" fmla="*/ 1402993 h 1434716"/>
                    <a:gd name="connsiteX4" fmla="*/ 0 w 988439"/>
                    <a:gd name="connsiteY4" fmla="*/ 1176542 h 1434716"/>
                    <a:gd name="connsiteX5" fmla="*/ 299861 w 988439"/>
                    <a:gd name="connsiteY5" fmla="*/ 0 h 1434716"/>
                    <a:gd name="connsiteX0" fmla="*/ 299861 w 988439"/>
                    <a:gd name="connsiteY0" fmla="*/ 0 h 1424233"/>
                    <a:gd name="connsiteX1" fmla="*/ 988439 w 988439"/>
                    <a:gd name="connsiteY1" fmla="*/ 673141 h 1424233"/>
                    <a:gd name="connsiteX2" fmla="*/ 415745 w 988439"/>
                    <a:gd name="connsiteY2" fmla="*/ 1402993 h 1424233"/>
                    <a:gd name="connsiteX3" fmla="*/ 0 w 988439"/>
                    <a:gd name="connsiteY3" fmla="*/ 1176542 h 1424233"/>
                    <a:gd name="connsiteX4" fmla="*/ 299861 w 988439"/>
                    <a:gd name="connsiteY4" fmla="*/ 0 h 1424233"/>
                    <a:gd name="connsiteX0" fmla="*/ 299861 w 1077298"/>
                    <a:gd name="connsiteY0" fmla="*/ 0 h 1424233"/>
                    <a:gd name="connsiteX1" fmla="*/ 988439 w 1077298"/>
                    <a:gd name="connsiteY1" fmla="*/ 673141 h 1424233"/>
                    <a:gd name="connsiteX2" fmla="*/ 415745 w 1077298"/>
                    <a:gd name="connsiteY2" fmla="*/ 1402993 h 1424233"/>
                    <a:gd name="connsiteX3" fmla="*/ 0 w 1077298"/>
                    <a:gd name="connsiteY3" fmla="*/ 1176542 h 1424233"/>
                    <a:gd name="connsiteX4" fmla="*/ 1077298 w 1077298"/>
                    <a:gd name="connsiteY4" fmla="*/ 98047 h 1424233"/>
                    <a:gd name="connsiteX5" fmla="*/ 299861 w 1077298"/>
                    <a:gd name="connsiteY5" fmla="*/ 0 h 1424233"/>
                    <a:gd name="connsiteX0" fmla="*/ 1241744 w 1241744"/>
                    <a:gd name="connsiteY0" fmla="*/ 263193 h 1326186"/>
                    <a:gd name="connsiteX1" fmla="*/ 988439 w 1241744"/>
                    <a:gd name="connsiteY1" fmla="*/ 575094 h 1326186"/>
                    <a:gd name="connsiteX2" fmla="*/ 415745 w 1241744"/>
                    <a:gd name="connsiteY2" fmla="*/ 1304946 h 1326186"/>
                    <a:gd name="connsiteX3" fmla="*/ 0 w 1241744"/>
                    <a:gd name="connsiteY3" fmla="*/ 1078495 h 1326186"/>
                    <a:gd name="connsiteX4" fmla="*/ 1077298 w 1241744"/>
                    <a:gd name="connsiteY4" fmla="*/ 0 h 1326186"/>
                    <a:gd name="connsiteX5" fmla="*/ 1241744 w 1241744"/>
                    <a:gd name="connsiteY5" fmla="*/ 263193 h 1326186"/>
                    <a:gd name="connsiteX0" fmla="*/ 1241744 w 1339633"/>
                    <a:gd name="connsiteY0" fmla="*/ 263193 h 1326186"/>
                    <a:gd name="connsiteX1" fmla="*/ 988439 w 1339633"/>
                    <a:gd name="connsiteY1" fmla="*/ 575094 h 1326186"/>
                    <a:gd name="connsiteX2" fmla="*/ 415745 w 1339633"/>
                    <a:gd name="connsiteY2" fmla="*/ 1304946 h 1326186"/>
                    <a:gd name="connsiteX3" fmla="*/ 0 w 1339633"/>
                    <a:gd name="connsiteY3" fmla="*/ 1078495 h 1326186"/>
                    <a:gd name="connsiteX4" fmla="*/ 1077298 w 1339633"/>
                    <a:gd name="connsiteY4" fmla="*/ 0 h 1326186"/>
                    <a:gd name="connsiteX5" fmla="*/ 1241744 w 1339633"/>
                    <a:gd name="connsiteY5" fmla="*/ 263193 h 1326186"/>
                    <a:gd name="connsiteX0" fmla="*/ 1241744 w 1339633"/>
                    <a:gd name="connsiteY0" fmla="*/ 263193 h 1326186"/>
                    <a:gd name="connsiteX1" fmla="*/ 988439 w 1339633"/>
                    <a:gd name="connsiteY1" fmla="*/ 575094 h 1326186"/>
                    <a:gd name="connsiteX2" fmla="*/ 415745 w 1339633"/>
                    <a:gd name="connsiteY2" fmla="*/ 1304946 h 1326186"/>
                    <a:gd name="connsiteX3" fmla="*/ 0 w 1339633"/>
                    <a:gd name="connsiteY3" fmla="*/ 1078495 h 1326186"/>
                    <a:gd name="connsiteX4" fmla="*/ 1077298 w 1339633"/>
                    <a:gd name="connsiteY4" fmla="*/ 0 h 1326186"/>
                    <a:gd name="connsiteX5" fmla="*/ 1241744 w 1339633"/>
                    <a:gd name="connsiteY5" fmla="*/ 263193 h 1326186"/>
                    <a:gd name="connsiteX0" fmla="*/ 1241744 w 1429011"/>
                    <a:gd name="connsiteY0" fmla="*/ 263193 h 1326186"/>
                    <a:gd name="connsiteX1" fmla="*/ 988439 w 1429011"/>
                    <a:gd name="connsiteY1" fmla="*/ 575094 h 1326186"/>
                    <a:gd name="connsiteX2" fmla="*/ 415745 w 1429011"/>
                    <a:gd name="connsiteY2" fmla="*/ 1304946 h 1326186"/>
                    <a:gd name="connsiteX3" fmla="*/ 0 w 1429011"/>
                    <a:gd name="connsiteY3" fmla="*/ 1078495 h 1326186"/>
                    <a:gd name="connsiteX4" fmla="*/ 1077298 w 1429011"/>
                    <a:gd name="connsiteY4" fmla="*/ 0 h 1326186"/>
                    <a:gd name="connsiteX5" fmla="*/ 1241744 w 1429011"/>
                    <a:gd name="connsiteY5" fmla="*/ 263193 h 1326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9011" h="1326186">
                      <a:moveTo>
                        <a:pt x="1241744" y="263193"/>
                      </a:moveTo>
                      <a:lnTo>
                        <a:pt x="988439" y="575094"/>
                      </a:lnTo>
                      <a:lnTo>
                        <a:pt x="415745" y="1304946"/>
                      </a:lnTo>
                      <a:cubicBezTo>
                        <a:pt x="-50696" y="1362335"/>
                        <a:pt x="75666" y="1308780"/>
                        <a:pt x="0" y="1078495"/>
                      </a:cubicBezTo>
                      <a:cubicBezTo>
                        <a:pt x="94043" y="689635"/>
                        <a:pt x="723084" y="326153"/>
                        <a:pt x="1077298" y="0"/>
                      </a:cubicBezTo>
                      <a:cubicBezTo>
                        <a:pt x="1511270" y="29240"/>
                        <a:pt x="1516203" y="80229"/>
                        <a:pt x="1241744" y="2631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693B18"/>
                    </a:gs>
                    <a:gs pos="100000">
                      <a:srgbClr val="FFFFFF"/>
                    </a:gs>
                    <a:gs pos="50000">
                      <a:srgbClr val="693B18"/>
                    </a:gs>
                  </a:gsLst>
                  <a:lin ang="0" scaled="1"/>
                  <a:tileRect/>
                </a:gradFill>
                <a:ln>
                  <a:solidFill>
                    <a:srgbClr val="FF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2" name="Rectángulo 19"/>
                <p:cNvSpPr/>
                <p:nvPr/>
              </p:nvSpPr>
              <p:spPr>
                <a:xfrm>
                  <a:off x="4258539" y="2091295"/>
                  <a:ext cx="429518" cy="1067773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983363 w 1278638"/>
                    <a:gd name="connsiteY1" fmla="*/ 10160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555625 w 1278638"/>
                    <a:gd name="connsiteY0" fmla="*/ 41275 h 1258710"/>
                    <a:gd name="connsiteX1" fmla="*/ 983363 w 1278638"/>
                    <a:gd name="connsiteY1" fmla="*/ 0 h 1258710"/>
                    <a:gd name="connsiteX2" fmla="*/ 1278638 w 1278638"/>
                    <a:gd name="connsiteY2" fmla="*/ 1258710 h 1258710"/>
                    <a:gd name="connsiteX3" fmla="*/ 0 w 1278638"/>
                    <a:gd name="connsiteY3" fmla="*/ 1258710 h 1258710"/>
                    <a:gd name="connsiteX4" fmla="*/ 555625 w 1278638"/>
                    <a:gd name="connsiteY4" fmla="*/ 41275 h 1258710"/>
                    <a:gd name="connsiteX0" fmla="*/ 555625 w 1278638"/>
                    <a:gd name="connsiteY0" fmla="*/ 82470 h 1299905"/>
                    <a:gd name="connsiteX1" fmla="*/ 983363 w 1278638"/>
                    <a:gd name="connsiteY1" fmla="*/ 41195 h 1299905"/>
                    <a:gd name="connsiteX2" fmla="*/ 1278638 w 1278638"/>
                    <a:gd name="connsiteY2" fmla="*/ 1299905 h 1299905"/>
                    <a:gd name="connsiteX3" fmla="*/ 0 w 1278638"/>
                    <a:gd name="connsiteY3" fmla="*/ 1299905 h 1299905"/>
                    <a:gd name="connsiteX4" fmla="*/ 555625 w 1278638"/>
                    <a:gd name="connsiteY4" fmla="*/ 82470 h 1299905"/>
                    <a:gd name="connsiteX0" fmla="*/ 555625 w 1278638"/>
                    <a:gd name="connsiteY0" fmla="*/ 152888 h 1370323"/>
                    <a:gd name="connsiteX1" fmla="*/ 983363 w 1278638"/>
                    <a:gd name="connsiteY1" fmla="*/ 111613 h 1370323"/>
                    <a:gd name="connsiteX2" fmla="*/ 1278638 w 1278638"/>
                    <a:gd name="connsiteY2" fmla="*/ 1370323 h 1370323"/>
                    <a:gd name="connsiteX3" fmla="*/ 0 w 1278638"/>
                    <a:gd name="connsiteY3" fmla="*/ 1370323 h 1370323"/>
                    <a:gd name="connsiteX4" fmla="*/ 555625 w 1278638"/>
                    <a:gd name="connsiteY4" fmla="*/ 152888 h 1370323"/>
                    <a:gd name="connsiteX0" fmla="*/ 555625 w 1278638"/>
                    <a:gd name="connsiteY0" fmla="*/ 150990 h 1368425"/>
                    <a:gd name="connsiteX1" fmla="*/ 942088 w 1278638"/>
                    <a:gd name="connsiteY1" fmla="*/ 112890 h 1368425"/>
                    <a:gd name="connsiteX2" fmla="*/ 1278638 w 1278638"/>
                    <a:gd name="connsiteY2" fmla="*/ 1368425 h 1368425"/>
                    <a:gd name="connsiteX3" fmla="*/ 0 w 1278638"/>
                    <a:gd name="connsiteY3" fmla="*/ 1368425 h 1368425"/>
                    <a:gd name="connsiteX4" fmla="*/ 555625 w 1278638"/>
                    <a:gd name="connsiteY4" fmla="*/ 150990 h 1368425"/>
                    <a:gd name="connsiteX0" fmla="*/ 555625 w 942088"/>
                    <a:gd name="connsiteY0" fmla="*/ 150990 h 1368425"/>
                    <a:gd name="connsiteX1" fmla="*/ 942088 w 942088"/>
                    <a:gd name="connsiteY1" fmla="*/ 112890 h 1368425"/>
                    <a:gd name="connsiteX2" fmla="*/ 0 w 942088"/>
                    <a:gd name="connsiteY2" fmla="*/ 1368425 h 1368425"/>
                    <a:gd name="connsiteX3" fmla="*/ 555625 w 942088"/>
                    <a:gd name="connsiteY3" fmla="*/ 150990 h 1368425"/>
                    <a:gd name="connsiteX0" fmla="*/ 31750 w 418213"/>
                    <a:gd name="connsiteY0" fmla="*/ 150990 h 1063625"/>
                    <a:gd name="connsiteX1" fmla="*/ 418213 w 418213"/>
                    <a:gd name="connsiteY1" fmla="*/ 112890 h 1063625"/>
                    <a:gd name="connsiteX2" fmla="*/ 0 w 418213"/>
                    <a:gd name="connsiteY2" fmla="*/ 1063625 h 1063625"/>
                    <a:gd name="connsiteX3" fmla="*/ 31750 w 418213"/>
                    <a:gd name="connsiteY3" fmla="*/ 150990 h 1063625"/>
                    <a:gd name="connsiteX0" fmla="*/ 31750 w 418327"/>
                    <a:gd name="connsiteY0" fmla="*/ 150990 h 1063625"/>
                    <a:gd name="connsiteX1" fmla="*/ 418213 w 418327"/>
                    <a:gd name="connsiteY1" fmla="*/ 112890 h 1063625"/>
                    <a:gd name="connsiteX2" fmla="*/ 0 w 418327"/>
                    <a:gd name="connsiteY2" fmla="*/ 1063625 h 1063625"/>
                    <a:gd name="connsiteX3" fmla="*/ 31750 w 418327"/>
                    <a:gd name="connsiteY3" fmla="*/ 150990 h 1063625"/>
                    <a:gd name="connsiteX0" fmla="*/ 42941 w 429518"/>
                    <a:gd name="connsiteY0" fmla="*/ 150990 h 1063625"/>
                    <a:gd name="connsiteX1" fmla="*/ 429404 w 429518"/>
                    <a:gd name="connsiteY1" fmla="*/ 112890 h 1063625"/>
                    <a:gd name="connsiteX2" fmla="*/ 11191 w 429518"/>
                    <a:gd name="connsiteY2" fmla="*/ 1063625 h 1063625"/>
                    <a:gd name="connsiteX3" fmla="*/ 42941 w 429518"/>
                    <a:gd name="connsiteY3" fmla="*/ 150990 h 1063625"/>
                    <a:gd name="connsiteX0" fmla="*/ 42941 w 429518"/>
                    <a:gd name="connsiteY0" fmla="*/ 155138 h 1067773"/>
                    <a:gd name="connsiteX1" fmla="*/ 429404 w 429518"/>
                    <a:gd name="connsiteY1" fmla="*/ 117038 h 1067773"/>
                    <a:gd name="connsiteX2" fmla="*/ 11191 w 429518"/>
                    <a:gd name="connsiteY2" fmla="*/ 1067773 h 1067773"/>
                    <a:gd name="connsiteX3" fmla="*/ 42941 w 429518"/>
                    <a:gd name="connsiteY3" fmla="*/ 155138 h 106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9518" h="1067773">
                      <a:moveTo>
                        <a:pt x="42941" y="155138"/>
                      </a:moveTo>
                      <a:cubicBezTo>
                        <a:pt x="153770" y="-23720"/>
                        <a:pt x="347150" y="-62879"/>
                        <a:pt x="429404" y="117038"/>
                      </a:cubicBezTo>
                      <a:cubicBezTo>
                        <a:pt x="436050" y="491100"/>
                        <a:pt x="150595" y="750861"/>
                        <a:pt x="11191" y="1067773"/>
                      </a:cubicBezTo>
                      <a:cubicBezTo>
                        <a:pt x="21774" y="763561"/>
                        <a:pt x="-37492" y="449825"/>
                        <a:pt x="42941" y="1551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3" name="Rectángulo 112"/>
                <p:cNvSpPr/>
                <p:nvPr/>
              </p:nvSpPr>
              <p:spPr>
                <a:xfrm>
                  <a:off x="4955439" y="3460030"/>
                  <a:ext cx="591478" cy="360213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693B18"/>
                    </a:gs>
                    <a:gs pos="100000">
                      <a:srgbClr val="FFFFFF"/>
                    </a:gs>
                    <a:gs pos="50000">
                      <a:srgbClr val="693B18"/>
                    </a:gs>
                    <a:gs pos="25000">
                      <a:schemeClr val="tx1"/>
                    </a:gs>
                  </a:gsLst>
                  <a:lin ang="0" scaled="1"/>
                  <a:tileRect/>
                </a:gradFill>
                <a:ln>
                  <a:solidFill>
                    <a:srgbClr val="693B18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4" name="Rectángulo 19"/>
                <p:cNvSpPr/>
                <p:nvPr/>
              </p:nvSpPr>
              <p:spPr>
                <a:xfrm flipV="1">
                  <a:off x="4270376" y="2107077"/>
                  <a:ext cx="392812" cy="448795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983363 w 1278638"/>
                    <a:gd name="connsiteY1" fmla="*/ 10160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555625 w 1278638"/>
                    <a:gd name="connsiteY0" fmla="*/ 41275 h 1258710"/>
                    <a:gd name="connsiteX1" fmla="*/ 983363 w 1278638"/>
                    <a:gd name="connsiteY1" fmla="*/ 0 h 1258710"/>
                    <a:gd name="connsiteX2" fmla="*/ 1278638 w 1278638"/>
                    <a:gd name="connsiteY2" fmla="*/ 1258710 h 1258710"/>
                    <a:gd name="connsiteX3" fmla="*/ 0 w 1278638"/>
                    <a:gd name="connsiteY3" fmla="*/ 1258710 h 1258710"/>
                    <a:gd name="connsiteX4" fmla="*/ 555625 w 1278638"/>
                    <a:gd name="connsiteY4" fmla="*/ 41275 h 1258710"/>
                    <a:gd name="connsiteX0" fmla="*/ 555625 w 1278638"/>
                    <a:gd name="connsiteY0" fmla="*/ 82470 h 1299905"/>
                    <a:gd name="connsiteX1" fmla="*/ 983363 w 1278638"/>
                    <a:gd name="connsiteY1" fmla="*/ 41195 h 1299905"/>
                    <a:gd name="connsiteX2" fmla="*/ 1278638 w 1278638"/>
                    <a:gd name="connsiteY2" fmla="*/ 1299905 h 1299905"/>
                    <a:gd name="connsiteX3" fmla="*/ 0 w 1278638"/>
                    <a:gd name="connsiteY3" fmla="*/ 1299905 h 1299905"/>
                    <a:gd name="connsiteX4" fmla="*/ 555625 w 1278638"/>
                    <a:gd name="connsiteY4" fmla="*/ 82470 h 1299905"/>
                    <a:gd name="connsiteX0" fmla="*/ 555625 w 1278638"/>
                    <a:gd name="connsiteY0" fmla="*/ 152888 h 1370323"/>
                    <a:gd name="connsiteX1" fmla="*/ 983363 w 1278638"/>
                    <a:gd name="connsiteY1" fmla="*/ 111613 h 1370323"/>
                    <a:gd name="connsiteX2" fmla="*/ 1278638 w 1278638"/>
                    <a:gd name="connsiteY2" fmla="*/ 1370323 h 1370323"/>
                    <a:gd name="connsiteX3" fmla="*/ 0 w 1278638"/>
                    <a:gd name="connsiteY3" fmla="*/ 1370323 h 1370323"/>
                    <a:gd name="connsiteX4" fmla="*/ 555625 w 1278638"/>
                    <a:gd name="connsiteY4" fmla="*/ 152888 h 1370323"/>
                    <a:gd name="connsiteX0" fmla="*/ 555625 w 1278638"/>
                    <a:gd name="connsiteY0" fmla="*/ 150990 h 1368425"/>
                    <a:gd name="connsiteX1" fmla="*/ 942088 w 1278638"/>
                    <a:gd name="connsiteY1" fmla="*/ 112890 h 1368425"/>
                    <a:gd name="connsiteX2" fmla="*/ 1278638 w 1278638"/>
                    <a:gd name="connsiteY2" fmla="*/ 1368425 h 1368425"/>
                    <a:gd name="connsiteX3" fmla="*/ 0 w 1278638"/>
                    <a:gd name="connsiteY3" fmla="*/ 1368425 h 1368425"/>
                    <a:gd name="connsiteX4" fmla="*/ 555625 w 1278638"/>
                    <a:gd name="connsiteY4" fmla="*/ 150990 h 1368425"/>
                    <a:gd name="connsiteX0" fmla="*/ 555625 w 942088"/>
                    <a:gd name="connsiteY0" fmla="*/ 150990 h 1368425"/>
                    <a:gd name="connsiteX1" fmla="*/ 942088 w 942088"/>
                    <a:gd name="connsiteY1" fmla="*/ 112890 h 1368425"/>
                    <a:gd name="connsiteX2" fmla="*/ 0 w 942088"/>
                    <a:gd name="connsiteY2" fmla="*/ 1368425 h 1368425"/>
                    <a:gd name="connsiteX3" fmla="*/ 555625 w 942088"/>
                    <a:gd name="connsiteY3" fmla="*/ 150990 h 1368425"/>
                    <a:gd name="connsiteX0" fmla="*/ 31750 w 418213"/>
                    <a:gd name="connsiteY0" fmla="*/ 150990 h 1063625"/>
                    <a:gd name="connsiteX1" fmla="*/ 418213 w 418213"/>
                    <a:gd name="connsiteY1" fmla="*/ 112890 h 1063625"/>
                    <a:gd name="connsiteX2" fmla="*/ 0 w 418213"/>
                    <a:gd name="connsiteY2" fmla="*/ 1063625 h 1063625"/>
                    <a:gd name="connsiteX3" fmla="*/ 31750 w 418213"/>
                    <a:gd name="connsiteY3" fmla="*/ 150990 h 1063625"/>
                    <a:gd name="connsiteX0" fmla="*/ 31750 w 418327"/>
                    <a:gd name="connsiteY0" fmla="*/ 150990 h 1063625"/>
                    <a:gd name="connsiteX1" fmla="*/ 418213 w 418327"/>
                    <a:gd name="connsiteY1" fmla="*/ 112890 h 1063625"/>
                    <a:gd name="connsiteX2" fmla="*/ 0 w 418327"/>
                    <a:gd name="connsiteY2" fmla="*/ 1063625 h 1063625"/>
                    <a:gd name="connsiteX3" fmla="*/ 31750 w 418327"/>
                    <a:gd name="connsiteY3" fmla="*/ 150990 h 1063625"/>
                    <a:gd name="connsiteX0" fmla="*/ 42941 w 429518"/>
                    <a:gd name="connsiteY0" fmla="*/ 150990 h 1063625"/>
                    <a:gd name="connsiteX1" fmla="*/ 429404 w 429518"/>
                    <a:gd name="connsiteY1" fmla="*/ 112890 h 1063625"/>
                    <a:gd name="connsiteX2" fmla="*/ 11191 w 429518"/>
                    <a:gd name="connsiteY2" fmla="*/ 1063625 h 1063625"/>
                    <a:gd name="connsiteX3" fmla="*/ 42941 w 429518"/>
                    <a:gd name="connsiteY3" fmla="*/ 150990 h 1063625"/>
                    <a:gd name="connsiteX0" fmla="*/ 42941 w 429518"/>
                    <a:gd name="connsiteY0" fmla="*/ 155138 h 1067773"/>
                    <a:gd name="connsiteX1" fmla="*/ 429404 w 429518"/>
                    <a:gd name="connsiteY1" fmla="*/ 117038 h 1067773"/>
                    <a:gd name="connsiteX2" fmla="*/ 11191 w 429518"/>
                    <a:gd name="connsiteY2" fmla="*/ 1067773 h 1067773"/>
                    <a:gd name="connsiteX3" fmla="*/ 42941 w 429518"/>
                    <a:gd name="connsiteY3" fmla="*/ 155138 h 1067773"/>
                    <a:gd name="connsiteX0" fmla="*/ 50030 w 436601"/>
                    <a:gd name="connsiteY0" fmla="*/ 155138 h 997923"/>
                    <a:gd name="connsiteX1" fmla="*/ 436493 w 436601"/>
                    <a:gd name="connsiteY1" fmla="*/ 117038 h 997923"/>
                    <a:gd name="connsiteX2" fmla="*/ 2405 w 436601"/>
                    <a:gd name="connsiteY2" fmla="*/ 997923 h 997923"/>
                    <a:gd name="connsiteX3" fmla="*/ 50030 w 436601"/>
                    <a:gd name="connsiteY3" fmla="*/ 155138 h 997923"/>
                    <a:gd name="connsiteX0" fmla="*/ 171533 w 558104"/>
                    <a:gd name="connsiteY0" fmla="*/ 155138 h 1036253"/>
                    <a:gd name="connsiteX1" fmla="*/ 557996 w 558104"/>
                    <a:gd name="connsiteY1" fmla="*/ 117038 h 1036253"/>
                    <a:gd name="connsiteX2" fmla="*/ 123908 w 558104"/>
                    <a:gd name="connsiteY2" fmla="*/ 997923 h 1036253"/>
                    <a:gd name="connsiteX3" fmla="*/ 729 w 558104"/>
                    <a:gd name="connsiteY3" fmla="*/ 822268 h 1036253"/>
                    <a:gd name="connsiteX4" fmla="*/ 171533 w 558104"/>
                    <a:gd name="connsiteY4" fmla="*/ 155138 h 1036253"/>
                    <a:gd name="connsiteX0" fmla="*/ 171533 w 558104"/>
                    <a:gd name="connsiteY0" fmla="*/ 155138 h 1036253"/>
                    <a:gd name="connsiteX1" fmla="*/ 557996 w 558104"/>
                    <a:gd name="connsiteY1" fmla="*/ 117038 h 1036253"/>
                    <a:gd name="connsiteX2" fmla="*/ 123908 w 558104"/>
                    <a:gd name="connsiteY2" fmla="*/ 997923 h 1036253"/>
                    <a:gd name="connsiteX3" fmla="*/ 729 w 558104"/>
                    <a:gd name="connsiteY3" fmla="*/ 822268 h 1036253"/>
                    <a:gd name="connsiteX4" fmla="*/ 171533 w 558104"/>
                    <a:gd name="connsiteY4" fmla="*/ 155138 h 1036253"/>
                    <a:gd name="connsiteX0" fmla="*/ 184116 w 570687"/>
                    <a:gd name="connsiteY0" fmla="*/ 155138 h 1036253"/>
                    <a:gd name="connsiteX1" fmla="*/ 570579 w 570687"/>
                    <a:gd name="connsiteY1" fmla="*/ 117038 h 1036253"/>
                    <a:gd name="connsiteX2" fmla="*/ 136491 w 570687"/>
                    <a:gd name="connsiteY2" fmla="*/ 997923 h 1036253"/>
                    <a:gd name="connsiteX3" fmla="*/ 612 w 570687"/>
                    <a:gd name="connsiteY3" fmla="*/ 822268 h 1036253"/>
                    <a:gd name="connsiteX4" fmla="*/ 184116 w 570687"/>
                    <a:gd name="connsiteY4" fmla="*/ 155138 h 1036253"/>
                    <a:gd name="connsiteX0" fmla="*/ 183504 w 570075"/>
                    <a:gd name="connsiteY0" fmla="*/ 155138 h 1034174"/>
                    <a:gd name="connsiteX1" fmla="*/ 569967 w 570075"/>
                    <a:gd name="connsiteY1" fmla="*/ 117038 h 1034174"/>
                    <a:gd name="connsiteX2" fmla="*/ 135879 w 570075"/>
                    <a:gd name="connsiteY2" fmla="*/ 997923 h 1034174"/>
                    <a:gd name="connsiteX3" fmla="*/ 0 w 570075"/>
                    <a:gd name="connsiteY3" fmla="*/ 822268 h 1034174"/>
                    <a:gd name="connsiteX4" fmla="*/ 183504 w 570075"/>
                    <a:gd name="connsiteY4" fmla="*/ 155138 h 1034174"/>
                    <a:gd name="connsiteX0" fmla="*/ 183504 w 570075"/>
                    <a:gd name="connsiteY0" fmla="*/ 155138 h 997923"/>
                    <a:gd name="connsiteX1" fmla="*/ 569967 w 570075"/>
                    <a:gd name="connsiteY1" fmla="*/ 117038 h 997923"/>
                    <a:gd name="connsiteX2" fmla="*/ 135879 w 570075"/>
                    <a:gd name="connsiteY2" fmla="*/ 997923 h 997923"/>
                    <a:gd name="connsiteX3" fmla="*/ 0 w 570075"/>
                    <a:gd name="connsiteY3" fmla="*/ 822268 h 997923"/>
                    <a:gd name="connsiteX4" fmla="*/ 183504 w 570075"/>
                    <a:gd name="connsiteY4" fmla="*/ 155138 h 997923"/>
                    <a:gd name="connsiteX0" fmla="*/ 183504 w 570806"/>
                    <a:gd name="connsiteY0" fmla="*/ 155138 h 997923"/>
                    <a:gd name="connsiteX1" fmla="*/ 569967 w 570806"/>
                    <a:gd name="connsiteY1" fmla="*/ 117038 h 997923"/>
                    <a:gd name="connsiteX2" fmla="*/ 282576 w 570806"/>
                    <a:gd name="connsiteY2" fmla="*/ 755594 h 997923"/>
                    <a:gd name="connsiteX3" fmla="*/ 135879 w 570806"/>
                    <a:gd name="connsiteY3" fmla="*/ 997923 h 997923"/>
                    <a:gd name="connsiteX4" fmla="*/ 0 w 570806"/>
                    <a:gd name="connsiteY4" fmla="*/ 822268 h 997923"/>
                    <a:gd name="connsiteX5" fmla="*/ 183504 w 570806"/>
                    <a:gd name="connsiteY5" fmla="*/ 155138 h 997923"/>
                    <a:gd name="connsiteX0" fmla="*/ 183504 w 570806"/>
                    <a:gd name="connsiteY0" fmla="*/ 155138 h 997923"/>
                    <a:gd name="connsiteX1" fmla="*/ 569967 w 570806"/>
                    <a:gd name="connsiteY1" fmla="*/ 117038 h 997923"/>
                    <a:gd name="connsiteX2" fmla="*/ 282576 w 570806"/>
                    <a:gd name="connsiteY2" fmla="*/ 755594 h 997923"/>
                    <a:gd name="connsiteX3" fmla="*/ 135879 w 570806"/>
                    <a:gd name="connsiteY3" fmla="*/ 997923 h 997923"/>
                    <a:gd name="connsiteX4" fmla="*/ 0 w 570806"/>
                    <a:gd name="connsiteY4" fmla="*/ 822268 h 997923"/>
                    <a:gd name="connsiteX5" fmla="*/ 183504 w 570806"/>
                    <a:gd name="connsiteY5" fmla="*/ 155138 h 997923"/>
                    <a:gd name="connsiteX0" fmla="*/ 94604 w 570806"/>
                    <a:gd name="connsiteY0" fmla="*/ 1018550 h 1033178"/>
                    <a:gd name="connsiteX1" fmla="*/ 569967 w 570806"/>
                    <a:gd name="connsiteY1" fmla="*/ 21600 h 1033178"/>
                    <a:gd name="connsiteX2" fmla="*/ 282576 w 570806"/>
                    <a:gd name="connsiteY2" fmla="*/ 660156 h 1033178"/>
                    <a:gd name="connsiteX3" fmla="*/ 135879 w 570806"/>
                    <a:gd name="connsiteY3" fmla="*/ 902485 h 1033178"/>
                    <a:gd name="connsiteX4" fmla="*/ 0 w 570806"/>
                    <a:gd name="connsiteY4" fmla="*/ 726830 h 1033178"/>
                    <a:gd name="connsiteX5" fmla="*/ 94604 w 570806"/>
                    <a:gd name="connsiteY5" fmla="*/ 1018550 h 1033178"/>
                    <a:gd name="connsiteX0" fmla="*/ 94604 w 318248"/>
                    <a:gd name="connsiteY0" fmla="*/ 380286 h 429013"/>
                    <a:gd name="connsiteX1" fmla="*/ 281042 w 318248"/>
                    <a:gd name="connsiteY1" fmla="*/ 418386 h 429013"/>
                    <a:gd name="connsiteX2" fmla="*/ 282576 w 318248"/>
                    <a:gd name="connsiteY2" fmla="*/ 21892 h 429013"/>
                    <a:gd name="connsiteX3" fmla="*/ 135879 w 318248"/>
                    <a:gd name="connsiteY3" fmla="*/ 264221 h 429013"/>
                    <a:gd name="connsiteX4" fmla="*/ 0 w 318248"/>
                    <a:gd name="connsiteY4" fmla="*/ 88566 h 429013"/>
                    <a:gd name="connsiteX5" fmla="*/ 94604 w 318248"/>
                    <a:gd name="connsiteY5" fmla="*/ 380286 h 429013"/>
                    <a:gd name="connsiteX0" fmla="*/ 94604 w 390477"/>
                    <a:gd name="connsiteY0" fmla="*/ 378069 h 446695"/>
                    <a:gd name="connsiteX1" fmla="*/ 281042 w 390477"/>
                    <a:gd name="connsiteY1" fmla="*/ 416169 h 446695"/>
                    <a:gd name="connsiteX2" fmla="*/ 282576 w 390477"/>
                    <a:gd name="connsiteY2" fmla="*/ 19675 h 446695"/>
                    <a:gd name="connsiteX3" fmla="*/ 135879 w 390477"/>
                    <a:gd name="connsiteY3" fmla="*/ 262004 h 446695"/>
                    <a:gd name="connsiteX4" fmla="*/ 0 w 390477"/>
                    <a:gd name="connsiteY4" fmla="*/ 86349 h 446695"/>
                    <a:gd name="connsiteX5" fmla="*/ 94604 w 390477"/>
                    <a:gd name="connsiteY5" fmla="*/ 378069 h 446695"/>
                    <a:gd name="connsiteX0" fmla="*/ 94604 w 376811"/>
                    <a:gd name="connsiteY0" fmla="*/ 376249 h 470184"/>
                    <a:gd name="connsiteX1" fmla="*/ 281042 w 376811"/>
                    <a:gd name="connsiteY1" fmla="*/ 414349 h 470184"/>
                    <a:gd name="connsiteX2" fmla="*/ 282576 w 376811"/>
                    <a:gd name="connsiteY2" fmla="*/ 17855 h 470184"/>
                    <a:gd name="connsiteX3" fmla="*/ 135879 w 376811"/>
                    <a:gd name="connsiteY3" fmla="*/ 260184 h 470184"/>
                    <a:gd name="connsiteX4" fmla="*/ 0 w 376811"/>
                    <a:gd name="connsiteY4" fmla="*/ 84529 h 470184"/>
                    <a:gd name="connsiteX5" fmla="*/ 94604 w 376811"/>
                    <a:gd name="connsiteY5" fmla="*/ 376249 h 470184"/>
                    <a:gd name="connsiteX0" fmla="*/ 94604 w 406826"/>
                    <a:gd name="connsiteY0" fmla="*/ 358394 h 476646"/>
                    <a:gd name="connsiteX1" fmla="*/ 281042 w 406826"/>
                    <a:gd name="connsiteY1" fmla="*/ 396494 h 476646"/>
                    <a:gd name="connsiteX2" fmla="*/ 282576 w 406826"/>
                    <a:gd name="connsiteY2" fmla="*/ 0 h 476646"/>
                    <a:gd name="connsiteX3" fmla="*/ 135879 w 406826"/>
                    <a:gd name="connsiteY3" fmla="*/ 242329 h 476646"/>
                    <a:gd name="connsiteX4" fmla="*/ 0 w 406826"/>
                    <a:gd name="connsiteY4" fmla="*/ 66674 h 476646"/>
                    <a:gd name="connsiteX5" fmla="*/ 94604 w 406826"/>
                    <a:gd name="connsiteY5" fmla="*/ 358394 h 476646"/>
                    <a:gd name="connsiteX0" fmla="*/ 94604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94604 w 392812"/>
                    <a:gd name="connsiteY5" fmla="*/ 358394 h 448795"/>
                    <a:gd name="connsiteX0" fmla="*/ 94604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94604 w 392812"/>
                    <a:gd name="connsiteY5" fmla="*/ 358394 h 448795"/>
                    <a:gd name="connsiteX0" fmla="*/ 94604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94604 w 392812"/>
                    <a:gd name="connsiteY5" fmla="*/ 358394 h 448795"/>
                    <a:gd name="connsiteX0" fmla="*/ 110479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110479 w 392812"/>
                    <a:gd name="connsiteY5" fmla="*/ 358394 h 448795"/>
                    <a:gd name="connsiteX0" fmla="*/ 110479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110479 w 392812"/>
                    <a:gd name="connsiteY5" fmla="*/ 358394 h 44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2812" h="448795">
                      <a:moveTo>
                        <a:pt x="110479" y="358394"/>
                      </a:moveTo>
                      <a:cubicBezTo>
                        <a:pt x="157808" y="319236"/>
                        <a:pt x="198788" y="216577"/>
                        <a:pt x="281042" y="396494"/>
                      </a:cubicBezTo>
                      <a:cubicBezTo>
                        <a:pt x="415029" y="594995"/>
                        <a:pt x="443824" y="177036"/>
                        <a:pt x="282576" y="0"/>
                      </a:cubicBezTo>
                      <a:cubicBezTo>
                        <a:pt x="210228" y="146814"/>
                        <a:pt x="182975" y="231217"/>
                        <a:pt x="135879" y="242329"/>
                      </a:cubicBezTo>
                      <a:cubicBezTo>
                        <a:pt x="78455" y="240276"/>
                        <a:pt x="122238" y="191263"/>
                        <a:pt x="0" y="66674"/>
                      </a:cubicBezTo>
                      <a:cubicBezTo>
                        <a:pt x="7937" y="-73790"/>
                        <a:pt x="-920" y="470641"/>
                        <a:pt x="110479" y="35839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5" name="Rectángulo 19"/>
                <p:cNvSpPr/>
                <p:nvPr/>
              </p:nvSpPr>
              <p:spPr>
                <a:xfrm flipV="1">
                  <a:off x="4295775" y="2204309"/>
                  <a:ext cx="242759" cy="866405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983363 w 1278638"/>
                    <a:gd name="connsiteY1" fmla="*/ 10160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555625 w 1278638"/>
                    <a:gd name="connsiteY0" fmla="*/ 41275 h 1258710"/>
                    <a:gd name="connsiteX1" fmla="*/ 983363 w 1278638"/>
                    <a:gd name="connsiteY1" fmla="*/ 0 h 1258710"/>
                    <a:gd name="connsiteX2" fmla="*/ 1278638 w 1278638"/>
                    <a:gd name="connsiteY2" fmla="*/ 1258710 h 1258710"/>
                    <a:gd name="connsiteX3" fmla="*/ 0 w 1278638"/>
                    <a:gd name="connsiteY3" fmla="*/ 1258710 h 1258710"/>
                    <a:gd name="connsiteX4" fmla="*/ 555625 w 1278638"/>
                    <a:gd name="connsiteY4" fmla="*/ 41275 h 1258710"/>
                    <a:gd name="connsiteX0" fmla="*/ 555625 w 1278638"/>
                    <a:gd name="connsiteY0" fmla="*/ 82470 h 1299905"/>
                    <a:gd name="connsiteX1" fmla="*/ 983363 w 1278638"/>
                    <a:gd name="connsiteY1" fmla="*/ 41195 h 1299905"/>
                    <a:gd name="connsiteX2" fmla="*/ 1278638 w 1278638"/>
                    <a:gd name="connsiteY2" fmla="*/ 1299905 h 1299905"/>
                    <a:gd name="connsiteX3" fmla="*/ 0 w 1278638"/>
                    <a:gd name="connsiteY3" fmla="*/ 1299905 h 1299905"/>
                    <a:gd name="connsiteX4" fmla="*/ 555625 w 1278638"/>
                    <a:gd name="connsiteY4" fmla="*/ 82470 h 1299905"/>
                    <a:gd name="connsiteX0" fmla="*/ 555625 w 1278638"/>
                    <a:gd name="connsiteY0" fmla="*/ 152888 h 1370323"/>
                    <a:gd name="connsiteX1" fmla="*/ 983363 w 1278638"/>
                    <a:gd name="connsiteY1" fmla="*/ 111613 h 1370323"/>
                    <a:gd name="connsiteX2" fmla="*/ 1278638 w 1278638"/>
                    <a:gd name="connsiteY2" fmla="*/ 1370323 h 1370323"/>
                    <a:gd name="connsiteX3" fmla="*/ 0 w 1278638"/>
                    <a:gd name="connsiteY3" fmla="*/ 1370323 h 1370323"/>
                    <a:gd name="connsiteX4" fmla="*/ 555625 w 1278638"/>
                    <a:gd name="connsiteY4" fmla="*/ 152888 h 1370323"/>
                    <a:gd name="connsiteX0" fmla="*/ 555625 w 1278638"/>
                    <a:gd name="connsiteY0" fmla="*/ 150990 h 1368425"/>
                    <a:gd name="connsiteX1" fmla="*/ 942088 w 1278638"/>
                    <a:gd name="connsiteY1" fmla="*/ 112890 h 1368425"/>
                    <a:gd name="connsiteX2" fmla="*/ 1278638 w 1278638"/>
                    <a:gd name="connsiteY2" fmla="*/ 1368425 h 1368425"/>
                    <a:gd name="connsiteX3" fmla="*/ 0 w 1278638"/>
                    <a:gd name="connsiteY3" fmla="*/ 1368425 h 1368425"/>
                    <a:gd name="connsiteX4" fmla="*/ 555625 w 1278638"/>
                    <a:gd name="connsiteY4" fmla="*/ 150990 h 1368425"/>
                    <a:gd name="connsiteX0" fmla="*/ 555625 w 942088"/>
                    <a:gd name="connsiteY0" fmla="*/ 150990 h 1368425"/>
                    <a:gd name="connsiteX1" fmla="*/ 942088 w 942088"/>
                    <a:gd name="connsiteY1" fmla="*/ 112890 h 1368425"/>
                    <a:gd name="connsiteX2" fmla="*/ 0 w 942088"/>
                    <a:gd name="connsiteY2" fmla="*/ 1368425 h 1368425"/>
                    <a:gd name="connsiteX3" fmla="*/ 555625 w 942088"/>
                    <a:gd name="connsiteY3" fmla="*/ 150990 h 1368425"/>
                    <a:gd name="connsiteX0" fmla="*/ 31750 w 418213"/>
                    <a:gd name="connsiteY0" fmla="*/ 150990 h 1063625"/>
                    <a:gd name="connsiteX1" fmla="*/ 418213 w 418213"/>
                    <a:gd name="connsiteY1" fmla="*/ 112890 h 1063625"/>
                    <a:gd name="connsiteX2" fmla="*/ 0 w 418213"/>
                    <a:gd name="connsiteY2" fmla="*/ 1063625 h 1063625"/>
                    <a:gd name="connsiteX3" fmla="*/ 31750 w 418213"/>
                    <a:gd name="connsiteY3" fmla="*/ 150990 h 1063625"/>
                    <a:gd name="connsiteX0" fmla="*/ 31750 w 418327"/>
                    <a:gd name="connsiteY0" fmla="*/ 150990 h 1063625"/>
                    <a:gd name="connsiteX1" fmla="*/ 418213 w 418327"/>
                    <a:gd name="connsiteY1" fmla="*/ 112890 h 1063625"/>
                    <a:gd name="connsiteX2" fmla="*/ 0 w 418327"/>
                    <a:gd name="connsiteY2" fmla="*/ 1063625 h 1063625"/>
                    <a:gd name="connsiteX3" fmla="*/ 31750 w 418327"/>
                    <a:gd name="connsiteY3" fmla="*/ 150990 h 1063625"/>
                    <a:gd name="connsiteX0" fmla="*/ 42941 w 429518"/>
                    <a:gd name="connsiteY0" fmla="*/ 150990 h 1063625"/>
                    <a:gd name="connsiteX1" fmla="*/ 429404 w 429518"/>
                    <a:gd name="connsiteY1" fmla="*/ 112890 h 1063625"/>
                    <a:gd name="connsiteX2" fmla="*/ 11191 w 429518"/>
                    <a:gd name="connsiteY2" fmla="*/ 1063625 h 1063625"/>
                    <a:gd name="connsiteX3" fmla="*/ 42941 w 429518"/>
                    <a:gd name="connsiteY3" fmla="*/ 150990 h 1063625"/>
                    <a:gd name="connsiteX0" fmla="*/ 42941 w 429518"/>
                    <a:gd name="connsiteY0" fmla="*/ 155138 h 1067773"/>
                    <a:gd name="connsiteX1" fmla="*/ 429404 w 429518"/>
                    <a:gd name="connsiteY1" fmla="*/ 117038 h 1067773"/>
                    <a:gd name="connsiteX2" fmla="*/ 11191 w 429518"/>
                    <a:gd name="connsiteY2" fmla="*/ 1067773 h 1067773"/>
                    <a:gd name="connsiteX3" fmla="*/ 42941 w 429518"/>
                    <a:gd name="connsiteY3" fmla="*/ 155138 h 1067773"/>
                    <a:gd name="connsiteX0" fmla="*/ 50030 w 436601"/>
                    <a:gd name="connsiteY0" fmla="*/ 155138 h 997923"/>
                    <a:gd name="connsiteX1" fmla="*/ 436493 w 436601"/>
                    <a:gd name="connsiteY1" fmla="*/ 117038 h 997923"/>
                    <a:gd name="connsiteX2" fmla="*/ 2405 w 436601"/>
                    <a:gd name="connsiteY2" fmla="*/ 997923 h 997923"/>
                    <a:gd name="connsiteX3" fmla="*/ 50030 w 436601"/>
                    <a:gd name="connsiteY3" fmla="*/ 155138 h 997923"/>
                    <a:gd name="connsiteX0" fmla="*/ 171533 w 558104"/>
                    <a:gd name="connsiteY0" fmla="*/ 155138 h 1036253"/>
                    <a:gd name="connsiteX1" fmla="*/ 557996 w 558104"/>
                    <a:gd name="connsiteY1" fmla="*/ 117038 h 1036253"/>
                    <a:gd name="connsiteX2" fmla="*/ 123908 w 558104"/>
                    <a:gd name="connsiteY2" fmla="*/ 997923 h 1036253"/>
                    <a:gd name="connsiteX3" fmla="*/ 729 w 558104"/>
                    <a:gd name="connsiteY3" fmla="*/ 822268 h 1036253"/>
                    <a:gd name="connsiteX4" fmla="*/ 171533 w 558104"/>
                    <a:gd name="connsiteY4" fmla="*/ 155138 h 1036253"/>
                    <a:gd name="connsiteX0" fmla="*/ 171533 w 558104"/>
                    <a:gd name="connsiteY0" fmla="*/ 155138 h 1036253"/>
                    <a:gd name="connsiteX1" fmla="*/ 557996 w 558104"/>
                    <a:gd name="connsiteY1" fmla="*/ 117038 h 1036253"/>
                    <a:gd name="connsiteX2" fmla="*/ 123908 w 558104"/>
                    <a:gd name="connsiteY2" fmla="*/ 997923 h 1036253"/>
                    <a:gd name="connsiteX3" fmla="*/ 729 w 558104"/>
                    <a:gd name="connsiteY3" fmla="*/ 822268 h 1036253"/>
                    <a:gd name="connsiteX4" fmla="*/ 171533 w 558104"/>
                    <a:gd name="connsiteY4" fmla="*/ 155138 h 1036253"/>
                    <a:gd name="connsiteX0" fmla="*/ 184116 w 570687"/>
                    <a:gd name="connsiteY0" fmla="*/ 155138 h 1036253"/>
                    <a:gd name="connsiteX1" fmla="*/ 570579 w 570687"/>
                    <a:gd name="connsiteY1" fmla="*/ 117038 h 1036253"/>
                    <a:gd name="connsiteX2" fmla="*/ 136491 w 570687"/>
                    <a:gd name="connsiteY2" fmla="*/ 997923 h 1036253"/>
                    <a:gd name="connsiteX3" fmla="*/ 612 w 570687"/>
                    <a:gd name="connsiteY3" fmla="*/ 822268 h 1036253"/>
                    <a:gd name="connsiteX4" fmla="*/ 184116 w 570687"/>
                    <a:gd name="connsiteY4" fmla="*/ 155138 h 1036253"/>
                    <a:gd name="connsiteX0" fmla="*/ 183504 w 570075"/>
                    <a:gd name="connsiteY0" fmla="*/ 155138 h 1034174"/>
                    <a:gd name="connsiteX1" fmla="*/ 569967 w 570075"/>
                    <a:gd name="connsiteY1" fmla="*/ 117038 h 1034174"/>
                    <a:gd name="connsiteX2" fmla="*/ 135879 w 570075"/>
                    <a:gd name="connsiteY2" fmla="*/ 997923 h 1034174"/>
                    <a:gd name="connsiteX3" fmla="*/ 0 w 570075"/>
                    <a:gd name="connsiteY3" fmla="*/ 822268 h 1034174"/>
                    <a:gd name="connsiteX4" fmla="*/ 183504 w 570075"/>
                    <a:gd name="connsiteY4" fmla="*/ 155138 h 1034174"/>
                    <a:gd name="connsiteX0" fmla="*/ 183504 w 570075"/>
                    <a:gd name="connsiteY0" fmla="*/ 155138 h 997923"/>
                    <a:gd name="connsiteX1" fmla="*/ 569967 w 570075"/>
                    <a:gd name="connsiteY1" fmla="*/ 117038 h 997923"/>
                    <a:gd name="connsiteX2" fmla="*/ 135879 w 570075"/>
                    <a:gd name="connsiteY2" fmla="*/ 997923 h 997923"/>
                    <a:gd name="connsiteX3" fmla="*/ 0 w 570075"/>
                    <a:gd name="connsiteY3" fmla="*/ 822268 h 997923"/>
                    <a:gd name="connsiteX4" fmla="*/ 183504 w 570075"/>
                    <a:gd name="connsiteY4" fmla="*/ 155138 h 997923"/>
                    <a:gd name="connsiteX0" fmla="*/ 183504 w 570806"/>
                    <a:gd name="connsiteY0" fmla="*/ 155138 h 997923"/>
                    <a:gd name="connsiteX1" fmla="*/ 569967 w 570806"/>
                    <a:gd name="connsiteY1" fmla="*/ 117038 h 997923"/>
                    <a:gd name="connsiteX2" fmla="*/ 282576 w 570806"/>
                    <a:gd name="connsiteY2" fmla="*/ 755594 h 997923"/>
                    <a:gd name="connsiteX3" fmla="*/ 135879 w 570806"/>
                    <a:gd name="connsiteY3" fmla="*/ 997923 h 997923"/>
                    <a:gd name="connsiteX4" fmla="*/ 0 w 570806"/>
                    <a:gd name="connsiteY4" fmla="*/ 822268 h 997923"/>
                    <a:gd name="connsiteX5" fmla="*/ 183504 w 570806"/>
                    <a:gd name="connsiteY5" fmla="*/ 155138 h 997923"/>
                    <a:gd name="connsiteX0" fmla="*/ 183504 w 570806"/>
                    <a:gd name="connsiteY0" fmla="*/ 155138 h 997923"/>
                    <a:gd name="connsiteX1" fmla="*/ 569967 w 570806"/>
                    <a:gd name="connsiteY1" fmla="*/ 117038 h 997923"/>
                    <a:gd name="connsiteX2" fmla="*/ 282576 w 570806"/>
                    <a:gd name="connsiteY2" fmla="*/ 755594 h 997923"/>
                    <a:gd name="connsiteX3" fmla="*/ 135879 w 570806"/>
                    <a:gd name="connsiteY3" fmla="*/ 997923 h 997923"/>
                    <a:gd name="connsiteX4" fmla="*/ 0 w 570806"/>
                    <a:gd name="connsiteY4" fmla="*/ 822268 h 997923"/>
                    <a:gd name="connsiteX5" fmla="*/ 183504 w 570806"/>
                    <a:gd name="connsiteY5" fmla="*/ 155138 h 997923"/>
                    <a:gd name="connsiteX0" fmla="*/ 94604 w 570806"/>
                    <a:gd name="connsiteY0" fmla="*/ 1018550 h 1033178"/>
                    <a:gd name="connsiteX1" fmla="*/ 569967 w 570806"/>
                    <a:gd name="connsiteY1" fmla="*/ 21600 h 1033178"/>
                    <a:gd name="connsiteX2" fmla="*/ 282576 w 570806"/>
                    <a:gd name="connsiteY2" fmla="*/ 660156 h 1033178"/>
                    <a:gd name="connsiteX3" fmla="*/ 135879 w 570806"/>
                    <a:gd name="connsiteY3" fmla="*/ 902485 h 1033178"/>
                    <a:gd name="connsiteX4" fmla="*/ 0 w 570806"/>
                    <a:gd name="connsiteY4" fmla="*/ 726830 h 1033178"/>
                    <a:gd name="connsiteX5" fmla="*/ 94604 w 570806"/>
                    <a:gd name="connsiteY5" fmla="*/ 1018550 h 1033178"/>
                    <a:gd name="connsiteX0" fmla="*/ 94604 w 318248"/>
                    <a:gd name="connsiteY0" fmla="*/ 380286 h 429013"/>
                    <a:gd name="connsiteX1" fmla="*/ 281042 w 318248"/>
                    <a:gd name="connsiteY1" fmla="*/ 418386 h 429013"/>
                    <a:gd name="connsiteX2" fmla="*/ 282576 w 318248"/>
                    <a:gd name="connsiteY2" fmla="*/ 21892 h 429013"/>
                    <a:gd name="connsiteX3" fmla="*/ 135879 w 318248"/>
                    <a:gd name="connsiteY3" fmla="*/ 264221 h 429013"/>
                    <a:gd name="connsiteX4" fmla="*/ 0 w 318248"/>
                    <a:gd name="connsiteY4" fmla="*/ 88566 h 429013"/>
                    <a:gd name="connsiteX5" fmla="*/ 94604 w 318248"/>
                    <a:gd name="connsiteY5" fmla="*/ 380286 h 429013"/>
                    <a:gd name="connsiteX0" fmla="*/ 94604 w 390477"/>
                    <a:gd name="connsiteY0" fmla="*/ 378069 h 446695"/>
                    <a:gd name="connsiteX1" fmla="*/ 281042 w 390477"/>
                    <a:gd name="connsiteY1" fmla="*/ 416169 h 446695"/>
                    <a:gd name="connsiteX2" fmla="*/ 282576 w 390477"/>
                    <a:gd name="connsiteY2" fmla="*/ 19675 h 446695"/>
                    <a:gd name="connsiteX3" fmla="*/ 135879 w 390477"/>
                    <a:gd name="connsiteY3" fmla="*/ 262004 h 446695"/>
                    <a:gd name="connsiteX4" fmla="*/ 0 w 390477"/>
                    <a:gd name="connsiteY4" fmla="*/ 86349 h 446695"/>
                    <a:gd name="connsiteX5" fmla="*/ 94604 w 390477"/>
                    <a:gd name="connsiteY5" fmla="*/ 378069 h 446695"/>
                    <a:gd name="connsiteX0" fmla="*/ 94604 w 376811"/>
                    <a:gd name="connsiteY0" fmla="*/ 376249 h 470184"/>
                    <a:gd name="connsiteX1" fmla="*/ 281042 w 376811"/>
                    <a:gd name="connsiteY1" fmla="*/ 414349 h 470184"/>
                    <a:gd name="connsiteX2" fmla="*/ 282576 w 376811"/>
                    <a:gd name="connsiteY2" fmla="*/ 17855 h 470184"/>
                    <a:gd name="connsiteX3" fmla="*/ 135879 w 376811"/>
                    <a:gd name="connsiteY3" fmla="*/ 260184 h 470184"/>
                    <a:gd name="connsiteX4" fmla="*/ 0 w 376811"/>
                    <a:gd name="connsiteY4" fmla="*/ 84529 h 470184"/>
                    <a:gd name="connsiteX5" fmla="*/ 94604 w 376811"/>
                    <a:gd name="connsiteY5" fmla="*/ 376249 h 470184"/>
                    <a:gd name="connsiteX0" fmla="*/ 94604 w 406826"/>
                    <a:gd name="connsiteY0" fmla="*/ 358394 h 476646"/>
                    <a:gd name="connsiteX1" fmla="*/ 281042 w 406826"/>
                    <a:gd name="connsiteY1" fmla="*/ 396494 h 476646"/>
                    <a:gd name="connsiteX2" fmla="*/ 282576 w 406826"/>
                    <a:gd name="connsiteY2" fmla="*/ 0 h 476646"/>
                    <a:gd name="connsiteX3" fmla="*/ 135879 w 406826"/>
                    <a:gd name="connsiteY3" fmla="*/ 242329 h 476646"/>
                    <a:gd name="connsiteX4" fmla="*/ 0 w 406826"/>
                    <a:gd name="connsiteY4" fmla="*/ 66674 h 476646"/>
                    <a:gd name="connsiteX5" fmla="*/ 94604 w 406826"/>
                    <a:gd name="connsiteY5" fmla="*/ 358394 h 476646"/>
                    <a:gd name="connsiteX0" fmla="*/ 94604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94604 w 392812"/>
                    <a:gd name="connsiteY5" fmla="*/ 358394 h 448795"/>
                    <a:gd name="connsiteX0" fmla="*/ 94604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94604 w 392812"/>
                    <a:gd name="connsiteY5" fmla="*/ 358394 h 448795"/>
                    <a:gd name="connsiteX0" fmla="*/ 94604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94604 w 392812"/>
                    <a:gd name="connsiteY5" fmla="*/ 358394 h 448795"/>
                    <a:gd name="connsiteX0" fmla="*/ 110479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110479 w 392812"/>
                    <a:gd name="connsiteY5" fmla="*/ 358394 h 448795"/>
                    <a:gd name="connsiteX0" fmla="*/ 110479 w 392812"/>
                    <a:gd name="connsiteY0" fmla="*/ 358394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110479 w 392812"/>
                    <a:gd name="connsiteY5" fmla="*/ 358394 h 448795"/>
                    <a:gd name="connsiteX0" fmla="*/ 53701 w 424934"/>
                    <a:gd name="connsiteY0" fmla="*/ 418719 h 448795"/>
                    <a:gd name="connsiteX1" fmla="*/ 313164 w 424934"/>
                    <a:gd name="connsiteY1" fmla="*/ 396494 h 448795"/>
                    <a:gd name="connsiteX2" fmla="*/ 314698 w 424934"/>
                    <a:gd name="connsiteY2" fmla="*/ 0 h 448795"/>
                    <a:gd name="connsiteX3" fmla="*/ 168001 w 424934"/>
                    <a:gd name="connsiteY3" fmla="*/ 242329 h 448795"/>
                    <a:gd name="connsiteX4" fmla="*/ 32122 w 424934"/>
                    <a:gd name="connsiteY4" fmla="*/ 66674 h 448795"/>
                    <a:gd name="connsiteX5" fmla="*/ 53701 w 424934"/>
                    <a:gd name="connsiteY5" fmla="*/ 418719 h 448795"/>
                    <a:gd name="connsiteX0" fmla="*/ 53701 w 424934"/>
                    <a:gd name="connsiteY0" fmla="*/ 418719 h 448795"/>
                    <a:gd name="connsiteX1" fmla="*/ 313164 w 424934"/>
                    <a:gd name="connsiteY1" fmla="*/ 396494 h 448795"/>
                    <a:gd name="connsiteX2" fmla="*/ 314698 w 424934"/>
                    <a:gd name="connsiteY2" fmla="*/ 0 h 448795"/>
                    <a:gd name="connsiteX3" fmla="*/ 168001 w 424934"/>
                    <a:gd name="connsiteY3" fmla="*/ 242329 h 448795"/>
                    <a:gd name="connsiteX4" fmla="*/ 32122 w 424934"/>
                    <a:gd name="connsiteY4" fmla="*/ 66674 h 448795"/>
                    <a:gd name="connsiteX5" fmla="*/ 53701 w 424934"/>
                    <a:gd name="connsiteY5" fmla="*/ 418719 h 448795"/>
                    <a:gd name="connsiteX0" fmla="*/ 142229 w 392812"/>
                    <a:gd name="connsiteY0" fmla="*/ 406019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142229 w 392812"/>
                    <a:gd name="connsiteY5" fmla="*/ 406019 h 448795"/>
                    <a:gd name="connsiteX0" fmla="*/ 142229 w 392812"/>
                    <a:gd name="connsiteY0" fmla="*/ 406019 h 448795"/>
                    <a:gd name="connsiteX1" fmla="*/ 281042 w 392812"/>
                    <a:gd name="connsiteY1" fmla="*/ 396494 h 448795"/>
                    <a:gd name="connsiteX2" fmla="*/ 282576 w 392812"/>
                    <a:gd name="connsiteY2" fmla="*/ 0 h 448795"/>
                    <a:gd name="connsiteX3" fmla="*/ 135879 w 392812"/>
                    <a:gd name="connsiteY3" fmla="*/ 242329 h 448795"/>
                    <a:gd name="connsiteX4" fmla="*/ 0 w 392812"/>
                    <a:gd name="connsiteY4" fmla="*/ 66674 h 448795"/>
                    <a:gd name="connsiteX5" fmla="*/ 142229 w 392812"/>
                    <a:gd name="connsiteY5" fmla="*/ 406019 h 448795"/>
                    <a:gd name="connsiteX0" fmla="*/ 142229 w 328287"/>
                    <a:gd name="connsiteY0" fmla="*/ 406019 h 406019"/>
                    <a:gd name="connsiteX1" fmla="*/ 281042 w 328287"/>
                    <a:gd name="connsiteY1" fmla="*/ 396494 h 406019"/>
                    <a:gd name="connsiteX2" fmla="*/ 282576 w 328287"/>
                    <a:gd name="connsiteY2" fmla="*/ 0 h 406019"/>
                    <a:gd name="connsiteX3" fmla="*/ 135879 w 328287"/>
                    <a:gd name="connsiteY3" fmla="*/ 242329 h 406019"/>
                    <a:gd name="connsiteX4" fmla="*/ 0 w 328287"/>
                    <a:gd name="connsiteY4" fmla="*/ 66674 h 406019"/>
                    <a:gd name="connsiteX5" fmla="*/ 142229 w 328287"/>
                    <a:gd name="connsiteY5" fmla="*/ 406019 h 406019"/>
                    <a:gd name="connsiteX0" fmla="*/ 142229 w 328287"/>
                    <a:gd name="connsiteY0" fmla="*/ 406019 h 406019"/>
                    <a:gd name="connsiteX1" fmla="*/ 281042 w 328287"/>
                    <a:gd name="connsiteY1" fmla="*/ 396494 h 406019"/>
                    <a:gd name="connsiteX2" fmla="*/ 282576 w 328287"/>
                    <a:gd name="connsiteY2" fmla="*/ 0 h 406019"/>
                    <a:gd name="connsiteX3" fmla="*/ 196204 w 328287"/>
                    <a:gd name="connsiteY3" fmla="*/ 229629 h 406019"/>
                    <a:gd name="connsiteX4" fmla="*/ 0 w 328287"/>
                    <a:gd name="connsiteY4" fmla="*/ 66674 h 406019"/>
                    <a:gd name="connsiteX5" fmla="*/ 142229 w 328287"/>
                    <a:gd name="connsiteY5" fmla="*/ 406019 h 406019"/>
                    <a:gd name="connsiteX0" fmla="*/ 0 w 210624"/>
                    <a:gd name="connsiteY0" fmla="*/ 518354 h 518354"/>
                    <a:gd name="connsiteX1" fmla="*/ 138813 w 210624"/>
                    <a:gd name="connsiteY1" fmla="*/ 508829 h 518354"/>
                    <a:gd name="connsiteX2" fmla="*/ 140347 w 210624"/>
                    <a:gd name="connsiteY2" fmla="*/ 112335 h 518354"/>
                    <a:gd name="connsiteX3" fmla="*/ 53975 w 210624"/>
                    <a:gd name="connsiteY3" fmla="*/ 341964 h 518354"/>
                    <a:gd name="connsiteX4" fmla="*/ 181621 w 210624"/>
                    <a:gd name="connsiteY4" fmla="*/ 29784 h 518354"/>
                    <a:gd name="connsiteX5" fmla="*/ 0 w 210624"/>
                    <a:gd name="connsiteY5" fmla="*/ 518354 h 518354"/>
                    <a:gd name="connsiteX0" fmla="*/ 94904 w 305528"/>
                    <a:gd name="connsiteY0" fmla="*/ 523494 h 523494"/>
                    <a:gd name="connsiteX1" fmla="*/ 233717 w 305528"/>
                    <a:gd name="connsiteY1" fmla="*/ 513969 h 523494"/>
                    <a:gd name="connsiteX2" fmla="*/ 13001 w 305528"/>
                    <a:gd name="connsiteY2" fmla="*/ 0 h 523494"/>
                    <a:gd name="connsiteX3" fmla="*/ 148879 w 305528"/>
                    <a:gd name="connsiteY3" fmla="*/ 347104 h 523494"/>
                    <a:gd name="connsiteX4" fmla="*/ 276525 w 305528"/>
                    <a:gd name="connsiteY4" fmla="*/ 34924 h 523494"/>
                    <a:gd name="connsiteX5" fmla="*/ 94904 w 305528"/>
                    <a:gd name="connsiteY5" fmla="*/ 523494 h 523494"/>
                    <a:gd name="connsiteX0" fmla="*/ 94904 w 305528"/>
                    <a:gd name="connsiteY0" fmla="*/ 523494 h 523494"/>
                    <a:gd name="connsiteX1" fmla="*/ 233717 w 305528"/>
                    <a:gd name="connsiteY1" fmla="*/ 513969 h 523494"/>
                    <a:gd name="connsiteX2" fmla="*/ 13001 w 305528"/>
                    <a:gd name="connsiteY2" fmla="*/ 0 h 523494"/>
                    <a:gd name="connsiteX3" fmla="*/ 148879 w 305528"/>
                    <a:gd name="connsiteY3" fmla="*/ 347104 h 523494"/>
                    <a:gd name="connsiteX4" fmla="*/ 276525 w 305528"/>
                    <a:gd name="connsiteY4" fmla="*/ 34924 h 523494"/>
                    <a:gd name="connsiteX5" fmla="*/ 94904 w 305528"/>
                    <a:gd name="connsiteY5" fmla="*/ 523494 h 523494"/>
                    <a:gd name="connsiteX0" fmla="*/ 94904 w 305528"/>
                    <a:gd name="connsiteY0" fmla="*/ 523494 h 523494"/>
                    <a:gd name="connsiteX1" fmla="*/ 278167 w 305528"/>
                    <a:gd name="connsiteY1" fmla="*/ 507619 h 523494"/>
                    <a:gd name="connsiteX2" fmla="*/ 13001 w 305528"/>
                    <a:gd name="connsiteY2" fmla="*/ 0 h 523494"/>
                    <a:gd name="connsiteX3" fmla="*/ 148879 w 305528"/>
                    <a:gd name="connsiteY3" fmla="*/ 347104 h 523494"/>
                    <a:gd name="connsiteX4" fmla="*/ 276525 w 305528"/>
                    <a:gd name="connsiteY4" fmla="*/ 34924 h 523494"/>
                    <a:gd name="connsiteX5" fmla="*/ 94904 w 305528"/>
                    <a:gd name="connsiteY5" fmla="*/ 523494 h 523494"/>
                    <a:gd name="connsiteX0" fmla="*/ 94904 w 305528"/>
                    <a:gd name="connsiteY0" fmla="*/ 523494 h 523494"/>
                    <a:gd name="connsiteX1" fmla="*/ 278167 w 305528"/>
                    <a:gd name="connsiteY1" fmla="*/ 507619 h 523494"/>
                    <a:gd name="connsiteX2" fmla="*/ 13001 w 305528"/>
                    <a:gd name="connsiteY2" fmla="*/ 0 h 523494"/>
                    <a:gd name="connsiteX3" fmla="*/ 148879 w 305528"/>
                    <a:gd name="connsiteY3" fmla="*/ 347104 h 523494"/>
                    <a:gd name="connsiteX4" fmla="*/ 276525 w 305528"/>
                    <a:gd name="connsiteY4" fmla="*/ 34924 h 523494"/>
                    <a:gd name="connsiteX5" fmla="*/ 94904 w 305528"/>
                    <a:gd name="connsiteY5" fmla="*/ 523494 h 523494"/>
                    <a:gd name="connsiteX0" fmla="*/ 94904 w 305528"/>
                    <a:gd name="connsiteY0" fmla="*/ 523494 h 523494"/>
                    <a:gd name="connsiteX1" fmla="*/ 278167 w 305528"/>
                    <a:gd name="connsiteY1" fmla="*/ 507619 h 523494"/>
                    <a:gd name="connsiteX2" fmla="*/ 13001 w 305528"/>
                    <a:gd name="connsiteY2" fmla="*/ 0 h 523494"/>
                    <a:gd name="connsiteX3" fmla="*/ 148879 w 305528"/>
                    <a:gd name="connsiteY3" fmla="*/ 347104 h 523494"/>
                    <a:gd name="connsiteX4" fmla="*/ 276525 w 305528"/>
                    <a:gd name="connsiteY4" fmla="*/ 34924 h 523494"/>
                    <a:gd name="connsiteX5" fmla="*/ 94904 w 305528"/>
                    <a:gd name="connsiteY5" fmla="*/ 523494 h 523494"/>
                    <a:gd name="connsiteX0" fmla="*/ 93441 w 307270"/>
                    <a:gd name="connsiteY0" fmla="*/ 523494 h 523494"/>
                    <a:gd name="connsiteX1" fmla="*/ 276704 w 307270"/>
                    <a:gd name="connsiteY1" fmla="*/ 507619 h 523494"/>
                    <a:gd name="connsiteX2" fmla="*/ 11538 w 307270"/>
                    <a:gd name="connsiteY2" fmla="*/ 0 h 523494"/>
                    <a:gd name="connsiteX3" fmla="*/ 185516 w 307270"/>
                    <a:gd name="connsiteY3" fmla="*/ 334404 h 523494"/>
                    <a:gd name="connsiteX4" fmla="*/ 275062 w 307270"/>
                    <a:gd name="connsiteY4" fmla="*/ 34924 h 523494"/>
                    <a:gd name="connsiteX5" fmla="*/ 93441 w 307270"/>
                    <a:gd name="connsiteY5" fmla="*/ 523494 h 523494"/>
                    <a:gd name="connsiteX0" fmla="*/ 93441 w 307270"/>
                    <a:gd name="connsiteY0" fmla="*/ 523494 h 523494"/>
                    <a:gd name="connsiteX1" fmla="*/ 276704 w 307270"/>
                    <a:gd name="connsiteY1" fmla="*/ 507619 h 523494"/>
                    <a:gd name="connsiteX2" fmla="*/ 11538 w 307270"/>
                    <a:gd name="connsiteY2" fmla="*/ 0 h 523494"/>
                    <a:gd name="connsiteX3" fmla="*/ 185516 w 307270"/>
                    <a:gd name="connsiteY3" fmla="*/ 334404 h 523494"/>
                    <a:gd name="connsiteX4" fmla="*/ 275062 w 307270"/>
                    <a:gd name="connsiteY4" fmla="*/ 34924 h 523494"/>
                    <a:gd name="connsiteX5" fmla="*/ 175208 w 307270"/>
                    <a:gd name="connsiteY5" fmla="*/ 213367 h 523494"/>
                    <a:gd name="connsiteX6" fmla="*/ 93441 w 307270"/>
                    <a:gd name="connsiteY6" fmla="*/ 523494 h 523494"/>
                    <a:gd name="connsiteX0" fmla="*/ 93441 w 307270"/>
                    <a:gd name="connsiteY0" fmla="*/ 525608 h 525608"/>
                    <a:gd name="connsiteX1" fmla="*/ 276704 w 307270"/>
                    <a:gd name="connsiteY1" fmla="*/ 509733 h 525608"/>
                    <a:gd name="connsiteX2" fmla="*/ 140283 w 307270"/>
                    <a:gd name="connsiteY2" fmla="*/ 209131 h 525608"/>
                    <a:gd name="connsiteX3" fmla="*/ 11538 w 307270"/>
                    <a:gd name="connsiteY3" fmla="*/ 2114 h 525608"/>
                    <a:gd name="connsiteX4" fmla="*/ 185516 w 307270"/>
                    <a:gd name="connsiteY4" fmla="*/ 336518 h 525608"/>
                    <a:gd name="connsiteX5" fmla="*/ 275062 w 307270"/>
                    <a:gd name="connsiteY5" fmla="*/ 37038 h 525608"/>
                    <a:gd name="connsiteX6" fmla="*/ 175208 w 307270"/>
                    <a:gd name="connsiteY6" fmla="*/ 215481 h 525608"/>
                    <a:gd name="connsiteX7" fmla="*/ 93441 w 307270"/>
                    <a:gd name="connsiteY7" fmla="*/ 525608 h 525608"/>
                    <a:gd name="connsiteX0" fmla="*/ 93441 w 307270"/>
                    <a:gd name="connsiteY0" fmla="*/ 525608 h 525608"/>
                    <a:gd name="connsiteX1" fmla="*/ 276704 w 307270"/>
                    <a:gd name="connsiteY1" fmla="*/ 509733 h 525608"/>
                    <a:gd name="connsiteX2" fmla="*/ 140283 w 307270"/>
                    <a:gd name="connsiteY2" fmla="*/ 209131 h 525608"/>
                    <a:gd name="connsiteX3" fmla="*/ 11538 w 307270"/>
                    <a:gd name="connsiteY3" fmla="*/ 2114 h 525608"/>
                    <a:gd name="connsiteX4" fmla="*/ 185516 w 307270"/>
                    <a:gd name="connsiteY4" fmla="*/ 336518 h 525608"/>
                    <a:gd name="connsiteX5" fmla="*/ 275062 w 307270"/>
                    <a:gd name="connsiteY5" fmla="*/ 37038 h 525608"/>
                    <a:gd name="connsiteX6" fmla="*/ 175208 w 307270"/>
                    <a:gd name="connsiteY6" fmla="*/ 215481 h 525608"/>
                    <a:gd name="connsiteX7" fmla="*/ 93441 w 307270"/>
                    <a:gd name="connsiteY7" fmla="*/ 525608 h 525608"/>
                    <a:gd name="connsiteX0" fmla="*/ 93441 w 307270"/>
                    <a:gd name="connsiteY0" fmla="*/ 525608 h 525608"/>
                    <a:gd name="connsiteX1" fmla="*/ 276704 w 307270"/>
                    <a:gd name="connsiteY1" fmla="*/ 509733 h 525608"/>
                    <a:gd name="connsiteX2" fmla="*/ 140283 w 307270"/>
                    <a:gd name="connsiteY2" fmla="*/ 209131 h 525608"/>
                    <a:gd name="connsiteX3" fmla="*/ 11538 w 307270"/>
                    <a:gd name="connsiteY3" fmla="*/ 2114 h 525608"/>
                    <a:gd name="connsiteX4" fmla="*/ 185516 w 307270"/>
                    <a:gd name="connsiteY4" fmla="*/ 336518 h 525608"/>
                    <a:gd name="connsiteX5" fmla="*/ 275062 w 307270"/>
                    <a:gd name="connsiteY5" fmla="*/ 37038 h 525608"/>
                    <a:gd name="connsiteX6" fmla="*/ 175208 w 307270"/>
                    <a:gd name="connsiteY6" fmla="*/ 215481 h 525608"/>
                    <a:gd name="connsiteX7" fmla="*/ 93441 w 307270"/>
                    <a:gd name="connsiteY7" fmla="*/ 525608 h 525608"/>
                    <a:gd name="connsiteX0" fmla="*/ 17607 w 231436"/>
                    <a:gd name="connsiteY0" fmla="*/ 746631 h 746631"/>
                    <a:gd name="connsiteX1" fmla="*/ 200870 w 231436"/>
                    <a:gd name="connsiteY1" fmla="*/ 730756 h 746631"/>
                    <a:gd name="connsiteX2" fmla="*/ 64449 w 231436"/>
                    <a:gd name="connsiteY2" fmla="*/ 430154 h 746631"/>
                    <a:gd name="connsiteX3" fmla="*/ 15079 w 231436"/>
                    <a:gd name="connsiteY3" fmla="*/ 887 h 746631"/>
                    <a:gd name="connsiteX4" fmla="*/ 109682 w 231436"/>
                    <a:gd name="connsiteY4" fmla="*/ 557541 h 746631"/>
                    <a:gd name="connsiteX5" fmla="*/ 199228 w 231436"/>
                    <a:gd name="connsiteY5" fmla="*/ 258061 h 746631"/>
                    <a:gd name="connsiteX6" fmla="*/ 99374 w 231436"/>
                    <a:gd name="connsiteY6" fmla="*/ 436504 h 746631"/>
                    <a:gd name="connsiteX7" fmla="*/ 17607 w 231436"/>
                    <a:gd name="connsiteY7" fmla="*/ 746631 h 746631"/>
                    <a:gd name="connsiteX0" fmla="*/ 66629 w 280458"/>
                    <a:gd name="connsiteY0" fmla="*/ 745744 h 745744"/>
                    <a:gd name="connsiteX1" fmla="*/ 249892 w 280458"/>
                    <a:gd name="connsiteY1" fmla="*/ 729869 h 745744"/>
                    <a:gd name="connsiteX2" fmla="*/ 113471 w 280458"/>
                    <a:gd name="connsiteY2" fmla="*/ 429267 h 745744"/>
                    <a:gd name="connsiteX3" fmla="*/ 64101 w 280458"/>
                    <a:gd name="connsiteY3" fmla="*/ 0 h 745744"/>
                    <a:gd name="connsiteX4" fmla="*/ 158704 w 280458"/>
                    <a:gd name="connsiteY4" fmla="*/ 556654 h 745744"/>
                    <a:gd name="connsiteX5" fmla="*/ 248250 w 280458"/>
                    <a:gd name="connsiteY5" fmla="*/ 257174 h 745744"/>
                    <a:gd name="connsiteX6" fmla="*/ 148396 w 280458"/>
                    <a:gd name="connsiteY6" fmla="*/ 435617 h 745744"/>
                    <a:gd name="connsiteX7" fmla="*/ 66629 w 280458"/>
                    <a:gd name="connsiteY7" fmla="*/ 745744 h 745744"/>
                    <a:gd name="connsiteX0" fmla="*/ 66629 w 250323"/>
                    <a:gd name="connsiteY0" fmla="*/ 746530 h 746530"/>
                    <a:gd name="connsiteX1" fmla="*/ 249892 w 250323"/>
                    <a:gd name="connsiteY1" fmla="*/ 730655 h 746530"/>
                    <a:gd name="connsiteX2" fmla="*/ 113471 w 250323"/>
                    <a:gd name="connsiteY2" fmla="*/ 430053 h 746530"/>
                    <a:gd name="connsiteX3" fmla="*/ 64101 w 250323"/>
                    <a:gd name="connsiteY3" fmla="*/ 786 h 746530"/>
                    <a:gd name="connsiteX4" fmla="*/ 158704 w 250323"/>
                    <a:gd name="connsiteY4" fmla="*/ 557440 h 746530"/>
                    <a:gd name="connsiteX5" fmla="*/ 70450 w 250323"/>
                    <a:gd name="connsiteY5" fmla="*/ 785 h 746530"/>
                    <a:gd name="connsiteX6" fmla="*/ 148396 w 250323"/>
                    <a:gd name="connsiteY6" fmla="*/ 436403 h 746530"/>
                    <a:gd name="connsiteX7" fmla="*/ 66629 w 250323"/>
                    <a:gd name="connsiteY7" fmla="*/ 746530 h 746530"/>
                    <a:gd name="connsiteX0" fmla="*/ 66629 w 250323"/>
                    <a:gd name="connsiteY0" fmla="*/ 745745 h 745745"/>
                    <a:gd name="connsiteX1" fmla="*/ 249892 w 250323"/>
                    <a:gd name="connsiteY1" fmla="*/ 729870 h 745745"/>
                    <a:gd name="connsiteX2" fmla="*/ 113471 w 250323"/>
                    <a:gd name="connsiteY2" fmla="*/ 429268 h 745745"/>
                    <a:gd name="connsiteX3" fmla="*/ 64101 w 250323"/>
                    <a:gd name="connsiteY3" fmla="*/ 1 h 745745"/>
                    <a:gd name="connsiteX4" fmla="*/ 158704 w 250323"/>
                    <a:gd name="connsiteY4" fmla="*/ 556655 h 745745"/>
                    <a:gd name="connsiteX5" fmla="*/ 70450 w 250323"/>
                    <a:gd name="connsiteY5" fmla="*/ 0 h 745745"/>
                    <a:gd name="connsiteX6" fmla="*/ 148396 w 250323"/>
                    <a:gd name="connsiteY6" fmla="*/ 435618 h 745745"/>
                    <a:gd name="connsiteX7" fmla="*/ 66629 w 250323"/>
                    <a:gd name="connsiteY7" fmla="*/ 745745 h 745745"/>
                    <a:gd name="connsiteX0" fmla="*/ 66629 w 250323"/>
                    <a:gd name="connsiteY0" fmla="*/ 745745 h 745745"/>
                    <a:gd name="connsiteX1" fmla="*/ 249892 w 250323"/>
                    <a:gd name="connsiteY1" fmla="*/ 729870 h 745745"/>
                    <a:gd name="connsiteX2" fmla="*/ 113471 w 250323"/>
                    <a:gd name="connsiteY2" fmla="*/ 429268 h 745745"/>
                    <a:gd name="connsiteX3" fmla="*/ 64101 w 250323"/>
                    <a:gd name="connsiteY3" fmla="*/ 1 h 745745"/>
                    <a:gd name="connsiteX4" fmla="*/ 158704 w 250323"/>
                    <a:gd name="connsiteY4" fmla="*/ 556655 h 745745"/>
                    <a:gd name="connsiteX5" fmla="*/ 70450 w 250323"/>
                    <a:gd name="connsiteY5" fmla="*/ 0 h 745745"/>
                    <a:gd name="connsiteX6" fmla="*/ 148396 w 250323"/>
                    <a:gd name="connsiteY6" fmla="*/ 435618 h 745745"/>
                    <a:gd name="connsiteX7" fmla="*/ 66629 w 250323"/>
                    <a:gd name="connsiteY7" fmla="*/ 745745 h 745745"/>
                    <a:gd name="connsiteX0" fmla="*/ 66629 w 250323"/>
                    <a:gd name="connsiteY0" fmla="*/ 745745 h 745745"/>
                    <a:gd name="connsiteX1" fmla="*/ 249892 w 250323"/>
                    <a:gd name="connsiteY1" fmla="*/ 729870 h 745745"/>
                    <a:gd name="connsiteX2" fmla="*/ 113471 w 250323"/>
                    <a:gd name="connsiteY2" fmla="*/ 429268 h 745745"/>
                    <a:gd name="connsiteX3" fmla="*/ 64101 w 250323"/>
                    <a:gd name="connsiteY3" fmla="*/ 1 h 745745"/>
                    <a:gd name="connsiteX4" fmla="*/ 158704 w 250323"/>
                    <a:gd name="connsiteY4" fmla="*/ 556655 h 745745"/>
                    <a:gd name="connsiteX5" fmla="*/ 70450 w 250323"/>
                    <a:gd name="connsiteY5" fmla="*/ 0 h 745745"/>
                    <a:gd name="connsiteX6" fmla="*/ 148396 w 250323"/>
                    <a:gd name="connsiteY6" fmla="*/ 435618 h 745745"/>
                    <a:gd name="connsiteX7" fmla="*/ 66629 w 250323"/>
                    <a:gd name="connsiteY7" fmla="*/ 745745 h 745745"/>
                    <a:gd name="connsiteX0" fmla="*/ 66629 w 250323"/>
                    <a:gd name="connsiteY0" fmla="*/ 745745 h 745745"/>
                    <a:gd name="connsiteX1" fmla="*/ 249892 w 250323"/>
                    <a:gd name="connsiteY1" fmla="*/ 729870 h 745745"/>
                    <a:gd name="connsiteX2" fmla="*/ 113471 w 250323"/>
                    <a:gd name="connsiteY2" fmla="*/ 429268 h 745745"/>
                    <a:gd name="connsiteX3" fmla="*/ 64101 w 250323"/>
                    <a:gd name="connsiteY3" fmla="*/ 1 h 745745"/>
                    <a:gd name="connsiteX4" fmla="*/ 158704 w 250323"/>
                    <a:gd name="connsiteY4" fmla="*/ 556655 h 745745"/>
                    <a:gd name="connsiteX5" fmla="*/ 70450 w 250323"/>
                    <a:gd name="connsiteY5" fmla="*/ 0 h 745745"/>
                    <a:gd name="connsiteX6" fmla="*/ 148396 w 250323"/>
                    <a:gd name="connsiteY6" fmla="*/ 435618 h 745745"/>
                    <a:gd name="connsiteX7" fmla="*/ 66629 w 250323"/>
                    <a:gd name="connsiteY7" fmla="*/ 745745 h 745745"/>
                    <a:gd name="connsiteX0" fmla="*/ 66629 w 250323"/>
                    <a:gd name="connsiteY0" fmla="*/ 745745 h 745745"/>
                    <a:gd name="connsiteX1" fmla="*/ 249892 w 250323"/>
                    <a:gd name="connsiteY1" fmla="*/ 729870 h 745745"/>
                    <a:gd name="connsiteX2" fmla="*/ 113471 w 250323"/>
                    <a:gd name="connsiteY2" fmla="*/ 429268 h 745745"/>
                    <a:gd name="connsiteX3" fmla="*/ 64101 w 250323"/>
                    <a:gd name="connsiteY3" fmla="*/ 1 h 745745"/>
                    <a:gd name="connsiteX4" fmla="*/ 158704 w 250323"/>
                    <a:gd name="connsiteY4" fmla="*/ 556655 h 745745"/>
                    <a:gd name="connsiteX5" fmla="*/ 70450 w 250323"/>
                    <a:gd name="connsiteY5" fmla="*/ 0 h 745745"/>
                    <a:gd name="connsiteX6" fmla="*/ 148396 w 250323"/>
                    <a:gd name="connsiteY6" fmla="*/ 435618 h 745745"/>
                    <a:gd name="connsiteX7" fmla="*/ 66629 w 250323"/>
                    <a:gd name="connsiteY7" fmla="*/ 745745 h 745745"/>
                    <a:gd name="connsiteX0" fmla="*/ 66629 w 250323"/>
                    <a:gd name="connsiteY0" fmla="*/ 745745 h 745745"/>
                    <a:gd name="connsiteX1" fmla="*/ 249892 w 250323"/>
                    <a:gd name="connsiteY1" fmla="*/ 729870 h 745745"/>
                    <a:gd name="connsiteX2" fmla="*/ 113471 w 250323"/>
                    <a:gd name="connsiteY2" fmla="*/ 429268 h 745745"/>
                    <a:gd name="connsiteX3" fmla="*/ 64101 w 250323"/>
                    <a:gd name="connsiteY3" fmla="*/ 1 h 745745"/>
                    <a:gd name="connsiteX4" fmla="*/ 158704 w 250323"/>
                    <a:gd name="connsiteY4" fmla="*/ 556655 h 745745"/>
                    <a:gd name="connsiteX5" fmla="*/ 70450 w 250323"/>
                    <a:gd name="connsiteY5" fmla="*/ 0 h 745745"/>
                    <a:gd name="connsiteX6" fmla="*/ 148396 w 250323"/>
                    <a:gd name="connsiteY6" fmla="*/ 435618 h 745745"/>
                    <a:gd name="connsiteX7" fmla="*/ 66629 w 250323"/>
                    <a:gd name="connsiteY7" fmla="*/ 745745 h 745745"/>
                    <a:gd name="connsiteX0" fmla="*/ 66629 w 250323"/>
                    <a:gd name="connsiteY0" fmla="*/ 745745 h 745745"/>
                    <a:gd name="connsiteX1" fmla="*/ 249892 w 250323"/>
                    <a:gd name="connsiteY1" fmla="*/ 729870 h 745745"/>
                    <a:gd name="connsiteX2" fmla="*/ 113471 w 250323"/>
                    <a:gd name="connsiteY2" fmla="*/ 429268 h 745745"/>
                    <a:gd name="connsiteX3" fmla="*/ 64101 w 250323"/>
                    <a:gd name="connsiteY3" fmla="*/ 1 h 745745"/>
                    <a:gd name="connsiteX4" fmla="*/ 139654 w 250323"/>
                    <a:gd name="connsiteY4" fmla="*/ 547130 h 745745"/>
                    <a:gd name="connsiteX5" fmla="*/ 70450 w 250323"/>
                    <a:gd name="connsiteY5" fmla="*/ 0 h 745745"/>
                    <a:gd name="connsiteX6" fmla="*/ 148396 w 250323"/>
                    <a:gd name="connsiteY6" fmla="*/ 435618 h 745745"/>
                    <a:gd name="connsiteX7" fmla="*/ 66629 w 250323"/>
                    <a:gd name="connsiteY7" fmla="*/ 745745 h 745745"/>
                    <a:gd name="connsiteX0" fmla="*/ 58825 w 242759"/>
                    <a:gd name="connsiteY0" fmla="*/ 745745 h 745745"/>
                    <a:gd name="connsiteX1" fmla="*/ 242088 w 242759"/>
                    <a:gd name="connsiteY1" fmla="*/ 729870 h 745745"/>
                    <a:gd name="connsiteX2" fmla="*/ 143767 w 242759"/>
                    <a:gd name="connsiteY2" fmla="*/ 556268 h 745745"/>
                    <a:gd name="connsiteX3" fmla="*/ 56297 w 242759"/>
                    <a:gd name="connsiteY3" fmla="*/ 1 h 745745"/>
                    <a:gd name="connsiteX4" fmla="*/ 131850 w 242759"/>
                    <a:gd name="connsiteY4" fmla="*/ 547130 h 745745"/>
                    <a:gd name="connsiteX5" fmla="*/ 62646 w 242759"/>
                    <a:gd name="connsiteY5" fmla="*/ 0 h 745745"/>
                    <a:gd name="connsiteX6" fmla="*/ 140592 w 242759"/>
                    <a:gd name="connsiteY6" fmla="*/ 435618 h 745745"/>
                    <a:gd name="connsiteX7" fmla="*/ 58825 w 242759"/>
                    <a:gd name="connsiteY7" fmla="*/ 745745 h 745745"/>
                    <a:gd name="connsiteX0" fmla="*/ 58825 w 242759"/>
                    <a:gd name="connsiteY0" fmla="*/ 745745 h 745745"/>
                    <a:gd name="connsiteX1" fmla="*/ 242088 w 242759"/>
                    <a:gd name="connsiteY1" fmla="*/ 729870 h 745745"/>
                    <a:gd name="connsiteX2" fmla="*/ 143767 w 242759"/>
                    <a:gd name="connsiteY2" fmla="*/ 556268 h 745745"/>
                    <a:gd name="connsiteX3" fmla="*/ 56297 w 242759"/>
                    <a:gd name="connsiteY3" fmla="*/ 1 h 745745"/>
                    <a:gd name="connsiteX4" fmla="*/ 131850 w 242759"/>
                    <a:gd name="connsiteY4" fmla="*/ 547130 h 745745"/>
                    <a:gd name="connsiteX5" fmla="*/ 62646 w 242759"/>
                    <a:gd name="connsiteY5" fmla="*/ 0 h 745745"/>
                    <a:gd name="connsiteX6" fmla="*/ 140592 w 242759"/>
                    <a:gd name="connsiteY6" fmla="*/ 534043 h 745745"/>
                    <a:gd name="connsiteX7" fmla="*/ 58825 w 242759"/>
                    <a:gd name="connsiteY7" fmla="*/ 745745 h 745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2759" h="745745">
                      <a:moveTo>
                        <a:pt x="58825" y="745745"/>
                      </a:moveTo>
                      <a:cubicBezTo>
                        <a:pt x="106154" y="706587"/>
                        <a:pt x="112209" y="654728"/>
                        <a:pt x="242088" y="729870"/>
                      </a:cubicBezTo>
                      <a:cubicBezTo>
                        <a:pt x="249895" y="677124"/>
                        <a:pt x="187961" y="640871"/>
                        <a:pt x="143767" y="556268"/>
                      </a:cubicBezTo>
                      <a:cubicBezTo>
                        <a:pt x="99573" y="471665"/>
                        <a:pt x="-94117" y="86720"/>
                        <a:pt x="56297" y="1"/>
                      </a:cubicBezTo>
                      <a:cubicBezTo>
                        <a:pt x="12524" y="92840"/>
                        <a:pt x="178946" y="536018"/>
                        <a:pt x="131850" y="547130"/>
                      </a:cubicBezTo>
                      <a:cubicBezTo>
                        <a:pt x="74426" y="545077"/>
                        <a:pt x="184884" y="124589"/>
                        <a:pt x="62646" y="0"/>
                      </a:cubicBezTo>
                      <a:cubicBezTo>
                        <a:pt x="60928" y="110002"/>
                        <a:pt x="34337" y="293865"/>
                        <a:pt x="140592" y="534043"/>
                      </a:cubicBezTo>
                      <a:cubicBezTo>
                        <a:pt x="110322" y="615471"/>
                        <a:pt x="41909" y="696703"/>
                        <a:pt x="58825" y="74574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6" name="Rectángulo 19"/>
                <p:cNvSpPr/>
                <p:nvPr/>
              </p:nvSpPr>
              <p:spPr>
                <a:xfrm>
                  <a:off x="4015727" y="2167260"/>
                  <a:ext cx="861073" cy="1039433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983363 w 1278638"/>
                    <a:gd name="connsiteY1" fmla="*/ 10160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555625 w 1278638"/>
                    <a:gd name="connsiteY0" fmla="*/ 41275 h 1258710"/>
                    <a:gd name="connsiteX1" fmla="*/ 983363 w 1278638"/>
                    <a:gd name="connsiteY1" fmla="*/ 0 h 1258710"/>
                    <a:gd name="connsiteX2" fmla="*/ 1278638 w 1278638"/>
                    <a:gd name="connsiteY2" fmla="*/ 1258710 h 1258710"/>
                    <a:gd name="connsiteX3" fmla="*/ 0 w 1278638"/>
                    <a:gd name="connsiteY3" fmla="*/ 1258710 h 1258710"/>
                    <a:gd name="connsiteX4" fmla="*/ 555625 w 1278638"/>
                    <a:gd name="connsiteY4" fmla="*/ 41275 h 1258710"/>
                    <a:gd name="connsiteX0" fmla="*/ 555625 w 1278638"/>
                    <a:gd name="connsiteY0" fmla="*/ 82470 h 1299905"/>
                    <a:gd name="connsiteX1" fmla="*/ 983363 w 1278638"/>
                    <a:gd name="connsiteY1" fmla="*/ 41195 h 1299905"/>
                    <a:gd name="connsiteX2" fmla="*/ 1278638 w 1278638"/>
                    <a:gd name="connsiteY2" fmla="*/ 1299905 h 1299905"/>
                    <a:gd name="connsiteX3" fmla="*/ 0 w 1278638"/>
                    <a:gd name="connsiteY3" fmla="*/ 1299905 h 1299905"/>
                    <a:gd name="connsiteX4" fmla="*/ 555625 w 1278638"/>
                    <a:gd name="connsiteY4" fmla="*/ 82470 h 1299905"/>
                    <a:gd name="connsiteX0" fmla="*/ 555625 w 1278638"/>
                    <a:gd name="connsiteY0" fmla="*/ 152888 h 1370323"/>
                    <a:gd name="connsiteX1" fmla="*/ 983363 w 1278638"/>
                    <a:gd name="connsiteY1" fmla="*/ 111613 h 1370323"/>
                    <a:gd name="connsiteX2" fmla="*/ 1278638 w 1278638"/>
                    <a:gd name="connsiteY2" fmla="*/ 1370323 h 1370323"/>
                    <a:gd name="connsiteX3" fmla="*/ 0 w 1278638"/>
                    <a:gd name="connsiteY3" fmla="*/ 1370323 h 1370323"/>
                    <a:gd name="connsiteX4" fmla="*/ 555625 w 1278638"/>
                    <a:gd name="connsiteY4" fmla="*/ 152888 h 1370323"/>
                    <a:gd name="connsiteX0" fmla="*/ 555625 w 1278638"/>
                    <a:gd name="connsiteY0" fmla="*/ 150990 h 1368425"/>
                    <a:gd name="connsiteX1" fmla="*/ 942088 w 1278638"/>
                    <a:gd name="connsiteY1" fmla="*/ 112890 h 1368425"/>
                    <a:gd name="connsiteX2" fmla="*/ 1278638 w 1278638"/>
                    <a:gd name="connsiteY2" fmla="*/ 1368425 h 1368425"/>
                    <a:gd name="connsiteX3" fmla="*/ 0 w 1278638"/>
                    <a:gd name="connsiteY3" fmla="*/ 1368425 h 1368425"/>
                    <a:gd name="connsiteX4" fmla="*/ 555625 w 1278638"/>
                    <a:gd name="connsiteY4" fmla="*/ 150990 h 1368425"/>
                    <a:gd name="connsiteX0" fmla="*/ 555625 w 942088"/>
                    <a:gd name="connsiteY0" fmla="*/ 150990 h 1368425"/>
                    <a:gd name="connsiteX1" fmla="*/ 942088 w 942088"/>
                    <a:gd name="connsiteY1" fmla="*/ 112890 h 1368425"/>
                    <a:gd name="connsiteX2" fmla="*/ 0 w 942088"/>
                    <a:gd name="connsiteY2" fmla="*/ 1368425 h 1368425"/>
                    <a:gd name="connsiteX3" fmla="*/ 555625 w 942088"/>
                    <a:gd name="connsiteY3" fmla="*/ 150990 h 1368425"/>
                    <a:gd name="connsiteX0" fmla="*/ 31750 w 418213"/>
                    <a:gd name="connsiteY0" fmla="*/ 150990 h 1063625"/>
                    <a:gd name="connsiteX1" fmla="*/ 418213 w 418213"/>
                    <a:gd name="connsiteY1" fmla="*/ 112890 h 1063625"/>
                    <a:gd name="connsiteX2" fmla="*/ 0 w 418213"/>
                    <a:gd name="connsiteY2" fmla="*/ 1063625 h 1063625"/>
                    <a:gd name="connsiteX3" fmla="*/ 31750 w 418213"/>
                    <a:gd name="connsiteY3" fmla="*/ 150990 h 1063625"/>
                    <a:gd name="connsiteX0" fmla="*/ 31750 w 418327"/>
                    <a:gd name="connsiteY0" fmla="*/ 150990 h 1063625"/>
                    <a:gd name="connsiteX1" fmla="*/ 418213 w 418327"/>
                    <a:gd name="connsiteY1" fmla="*/ 112890 h 1063625"/>
                    <a:gd name="connsiteX2" fmla="*/ 0 w 418327"/>
                    <a:gd name="connsiteY2" fmla="*/ 1063625 h 1063625"/>
                    <a:gd name="connsiteX3" fmla="*/ 31750 w 418327"/>
                    <a:gd name="connsiteY3" fmla="*/ 150990 h 1063625"/>
                    <a:gd name="connsiteX0" fmla="*/ 42941 w 429518"/>
                    <a:gd name="connsiteY0" fmla="*/ 150990 h 1063625"/>
                    <a:gd name="connsiteX1" fmla="*/ 429404 w 429518"/>
                    <a:gd name="connsiteY1" fmla="*/ 112890 h 1063625"/>
                    <a:gd name="connsiteX2" fmla="*/ 11191 w 429518"/>
                    <a:gd name="connsiteY2" fmla="*/ 1063625 h 1063625"/>
                    <a:gd name="connsiteX3" fmla="*/ 42941 w 429518"/>
                    <a:gd name="connsiteY3" fmla="*/ 150990 h 1063625"/>
                    <a:gd name="connsiteX0" fmla="*/ 42941 w 429518"/>
                    <a:gd name="connsiteY0" fmla="*/ 155138 h 1067773"/>
                    <a:gd name="connsiteX1" fmla="*/ 429404 w 429518"/>
                    <a:gd name="connsiteY1" fmla="*/ 117038 h 1067773"/>
                    <a:gd name="connsiteX2" fmla="*/ 11191 w 429518"/>
                    <a:gd name="connsiteY2" fmla="*/ 1067773 h 1067773"/>
                    <a:gd name="connsiteX3" fmla="*/ 42941 w 429518"/>
                    <a:gd name="connsiteY3" fmla="*/ 155138 h 1067773"/>
                    <a:gd name="connsiteX0" fmla="*/ 203200 w 589734"/>
                    <a:gd name="connsiteY0" fmla="*/ 155138 h 962998"/>
                    <a:gd name="connsiteX1" fmla="*/ 589663 w 589734"/>
                    <a:gd name="connsiteY1" fmla="*/ 117038 h 962998"/>
                    <a:gd name="connsiteX2" fmla="*/ 0 w 589734"/>
                    <a:gd name="connsiteY2" fmla="*/ 962998 h 962998"/>
                    <a:gd name="connsiteX3" fmla="*/ 203200 w 589734"/>
                    <a:gd name="connsiteY3" fmla="*/ 155138 h 962998"/>
                    <a:gd name="connsiteX0" fmla="*/ 203200 w 589734"/>
                    <a:gd name="connsiteY0" fmla="*/ 51621 h 859481"/>
                    <a:gd name="connsiteX1" fmla="*/ 589663 w 589734"/>
                    <a:gd name="connsiteY1" fmla="*/ 381821 h 859481"/>
                    <a:gd name="connsiteX2" fmla="*/ 0 w 589734"/>
                    <a:gd name="connsiteY2" fmla="*/ 859481 h 859481"/>
                    <a:gd name="connsiteX3" fmla="*/ 203200 w 589734"/>
                    <a:gd name="connsiteY3" fmla="*/ 51621 h 859481"/>
                    <a:gd name="connsiteX0" fmla="*/ 203200 w 589663"/>
                    <a:gd name="connsiteY0" fmla="*/ 51621 h 859481"/>
                    <a:gd name="connsiteX1" fmla="*/ 589663 w 589663"/>
                    <a:gd name="connsiteY1" fmla="*/ 381821 h 859481"/>
                    <a:gd name="connsiteX2" fmla="*/ 0 w 589663"/>
                    <a:gd name="connsiteY2" fmla="*/ 859481 h 859481"/>
                    <a:gd name="connsiteX3" fmla="*/ 203200 w 589663"/>
                    <a:gd name="connsiteY3" fmla="*/ 51621 h 859481"/>
                    <a:gd name="connsiteX0" fmla="*/ 203200 w 589663"/>
                    <a:gd name="connsiteY0" fmla="*/ 51621 h 859481"/>
                    <a:gd name="connsiteX1" fmla="*/ 589663 w 589663"/>
                    <a:gd name="connsiteY1" fmla="*/ 381821 h 859481"/>
                    <a:gd name="connsiteX2" fmla="*/ 0 w 589663"/>
                    <a:gd name="connsiteY2" fmla="*/ 859481 h 859481"/>
                    <a:gd name="connsiteX3" fmla="*/ 203200 w 589663"/>
                    <a:gd name="connsiteY3" fmla="*/ 51621 h 859481"/>
                    <a:gd name="connsiteX0" fmla="*/ 306911 w 693374"/>
                    <a:gd name="connsiteY0" fmla="*/ 51621 h 859481"/>
                    <a:gd name="connsiteX1" fmla="*/ 693374 w 693374"/>
                    <a:gd name="connsiteY1" fmla="*/ 381821 h 859481"/>
                    <a:gd name="connsiteX2" fmla="*/ 103711 w 693374"/>
                    <a:gd name="connsiteY2" fmla="*/ 859481 h 859481"/>
                    <a:gd name="connsiteX3" fmla="*/ 306911 w 693374"/>
                    <a:gd name="connsiteY3" fmla="*/ 51621 h 859481"/>
                    <a:gd name="connsiteX0" fmla="*/ 40408 w 865021"/>
                    <a:gd name="connsiteY0" fmla="*/ 118308 h 630893"/>
                    <a:gd name="connsiteX1" fmla="*/ 865021 w 865021"/>
                    <a:gd name="connsiteY1" fmla="*/ 153233 h 630893"/>
                    <a:gd name="connsiteX2" fmla="*/ 275358 w 865021"/>
                    <a:gd name="connsiteY2" fmla="*/ 630893 h 630893"/>
                    <a:gd name="connsiteX3" fmla="*/ 40408 w 865021"/>
                    <a:gd name="connsiteY3" fmla="*/ 118308 h 630893"/>
                    <a:gd name="connsiteX0" fmla="*/ 0 w 824613"/>
                    <a:gd name="connsiteY0" fmla="*/ 118308 h 630893"/>
                    <a:gd name="connsiteX1" fmla="*/ 824613 w 824613"/>
                    <a:gd name="connsiteY1" fmla="*/ 153233 h 630893"/>
                    <a:gd name="connsiteX2" fmla="*/ 234950 w 824613"/>
                    <a:gd name="connsiteY2" fmla="*/ 630893 h 630893"/>
                    <a:gd name="connsiteX3" fmla="*/ 0 w 824613"/>
                    <a:gd name="connsiteY3" fmla="*/ 118308 h 630893"/>
                    <a:gd name="connsiteX0" fmla="*/ 0 w 824613"/>
                    <a:gd name="connsiteY0" fmla="*/ 118308 h 630893"/>
                    <a:gd name="connsiteX1" fmla="*/ 824613 w 824613"/>
                    <a:gd name="connsiteY1" fmla="*/ 153233 h 630893"/>
                    <a:gd name="connsiteX2" fmla="*/ 234950 w 824613"/>
                    <a:gd name="connsiteY2" fmla="*/ 630893 h 630893"/>
                    <a:gd name="connsiteX3" fmla="*/ 0 w 824613"/>
                    <a:gd name="connsiteY3" fmla="*/ 118308 h 630893"/>
                    <a:gd name="connsiteX0" fmla="*/ 4594 w 829207"/>
                    <a:gd name="connsiteY0" fmla="*/ 74033 h 586618"/>
                    <a:gd name="connsiteX1" fmla="*/ 148117 w 829207"/>
                    <a:gd name="connsiteY1" fmla="*/ 8825 h 586618"/>
                    <a:gd name="connsiteX2" fmla="*/ 829207 w 829207"/>
                    <a:gd name="connsiteY2" fmla="*/ 108958 h 586618"/>
                    <a:gd name="connsiteX3" fmla="*/ 239544 w 829207"/>
                    <a:gd name="connsiteY3" fmla="*/ 586618 h 586618"/>
                    <a:gd name="connsiteX4" fmla="*/ 4594 w 829207"/>
                    <a:gd name="connsiteY4" fmla="*/ 74033 h 586618"/>
                    <a:gd name="connsiteX0" fmla="*/ 4594 w 829207"/>
                    <a:gd name="connsiteY0" fmla="*/ 74033 h 586618"/>
                    <a:gd name="connsiteX1" fmla="*/ 148117 w 829207"/>
                    <a:gd name="connsiteY1" fmla="*/ 8825 h 586618"/>
                    <a:gd name="connsiteX2" fmla="*/ 829207 w 829207"/>
                    <a:gd name="connsiteY2" fmla="*/ 108958 h 586618"/>
                    <a:gd name="connsiteX3" fmla="*/ 239544 w 829207"/>
                    <a:gd name="connsiteY3" fmla="*/ 586618 h 586618"/>
                    <a:gd name="connsiteX4" fmla="*/ 4594 w 829207"/>
                    <a:gd name="connsiteY4" fmla="*/ 74033 h 586618"/>
                    <a:gd name="connsiteX0" fmla="*/ 1318 w 825931"/>
                    <a:gd name="connsiteY0" fmla="*/ 65208 h 577793"/>
                    <a:gd name="connsiteX1" fmla="*/ 144841 w 825931"/>
                    <a:gd name="connsiteY1" fmla="*/ 0 h 577793"/>
                    <a:gd name="connsiteX2" fmla="*/ 825931 w 825931"/>
                    <a:gd name="connsiteY2" fmla="*/ 100133 h 577793"/>
                    <a:gd name="connsiteX3" fmla="*/ 236268 w 825931"/>
                    <a:gd name="connsiteY3" fmla="*/ 577793 h 577793"/>
                    <a:gd name="connsiteX4" fmla="*/ 1318 w 825931"/>
                    <a:gd name="connsiteY4" fmla="*/ 65208 h 577793"/>
                    <a:gd name="connsiteX0" fmla="*/ 0 w 824613"/>
                    <a:gd name="connsiteY0" fmla="*/ 65208 h 577793"/>
                    <a:gd name="connsiteX1" fmla="*/ 143523 w 824613"/>
                    <a:gd name="connsiteY1" fmla="*/ 0 h 577793"/>
                    <a:gd name="connsiteX2" fmla="*/ 824613 w 824613"/>
                    <a:gd name="connsiteY2" fmla="*/ 100133 h 577793"/>
                    <a:gd name="connsiteX3" fmla="*/ 234950 w 824613"/>
                    <a:gd name="connsiteY3" fmla="*/ 577793 h 577793"/>
                    <a:gd name="connsiteX4" fmla="*/ 0 w 824613"/>
                    <a:gd name="connsiteY4" fmla="*/ 65208 h 577793"/>
                    <a:gd name="connsiteX0" fmla="*/ 0 w 825218"/>
                    <a:gd name="connsiteY0" fmla="*/ 256712 h 769297"/>
                    <a:gd name="connsiteX1" fmla="*/ 143523 w 825218"/>
                    <a:gd name="connsiteY1" fmla="*/ 191504 h 769297"/>
                    <a:gd name="connsiteX2" fmla="*/ 130823 w 825218"/>
                    <a:gd name="connsiteY2" fmla="*/ 1003 h 769297"/>
                    <a:gd name="connsiteX3" fmla="*/ 824613 w 825218"/>
                    <a:gd name="connsiteY3" fmla="*/ 291637 h 769297"/>
                    <a:gd name="connsiteX4" fmla="*/ 234950 w 825218"/>
                    <a:gd name="connsiteY4" fmla="*/ 769297 h 769297"/>
                    <a:gd name="connsiteX5" fmla="*/ 0 w 825218"/>
                    <a:gd name="connsiteY5" fmla="*/ 256712 h 769297"/>
                    <a:gd name="connsiteX0" fmla="*/ 0 w 825218"/>
                    <a:gd name="connsiteY0" fmla="*/ 257009 h 769594"/>
                    <a:gd name="connsiteX1" fmla="*/ 210198 w 825218"/>
                    <a:gd name="connsiteY1" fmla="*/ 144176 h 769594"/>
                    <a:gd name="connsiteX2" fmla="*/ 130823 w 825218"/>
                    <a:gd name="connsiteY2" fmla="*/ 1300 h 769594"/>
                    <a:gd name="connsiteX3" fmla="*/ 824613 w 825218"/>
                    <a:gd name="connsiteY3" fmla="*/ 291934 h 769594"/>
                    <a:gd name="connsiteX4" fmla="*/ 234950 w 825218"/>
                    <a:gd name="connsiteY4" fmla="*/ 769594 h 769594"/>
                    <a:gd name="connsiteX5" fmla="*/ 0 w 825218"/>
                    <a:gd name="connsiteY5" fmla="*/ 257009 h 769594"/>
                    <a:gd name="connsiteX0" fmla="*/ 0 w 829968"/>
                    <a:gd name="connsiteY0" fmla="*/ 372991 h 885576"/>
                    <a:gd name="connsiteX1" fmla="*/ 210198 w 829968"/>
                    <a:gd name="connsiteY1" fmla="*/ 260158 h 885576"/>
                    <a:gd name="connsiteX2" fmla="*/ 130823 w 829968"/>
                    <a:gd name="connsiteY2" fmla="*/ 117282 h 885576"/>
                    <a:gd name="connsiteX3" fmla="*/ 292747 w 829968"/>
                    <a:gd name="connsiteY3" fmla="*/ 9332 h 885576"/>
                    <a:gd name="connsiteX4" fmla="*/ 824613 w 829968"/>
                    <a:gd name="connsiteY4" fmla="*/ 407916 h 885576"/>
                    <a:gd name="connsiteX5" fmla="*/ 234950 w 829968"/>
                    <a:gd name="connsiteY5" fmla="*/ 885576 h 885576"/>
                    <a:gd name="connsiteX6" fmla="*/ 0 w 829968"/>
                    <a:gd name="connsiteY6" fmla="*/ 372991 h 885576"/>
                    <a:gd name="connsiteX0" fmla="*/ 0 w 848178"/>
                    <a:gd name="connsiteY0" fmla="*/ 372991 h 885576"/>
                    <a:gd name="connsiteX1" fmla="*/ 210198 w 848178"/>
                    <a:gd name="connsiteY1" fmla="*/ 260158 h 885576"/>
                    <a:gd name="connsiteX2" fmla="*/ 130823 w 848178"/>
                    <a:gd name="connsiteY2" fmla="*/ 117282 h 885576"/>
                    <a:gd name="connsiteX3" fmla="*/ 292747 w 848178"/>
                    <a:gd name="connsiteY3" fmla="*/ 9332 h 885576"/>
                    <a:gd name="connsiteX4" fmla="*/ 673747 w 848178"/>
                    <a:gd name="connsiteY4" fmla="*/ 260157 h 885576"/>
                    <a:gd name="connsiteX5" fmla="*/ 824613 w 848178"/>
                    <a:gd name="connsiteY5" fmla="*/ 407916 h 885576"/>
                    <a:gd name="connsiteX6" fmla="*/ 234950 w 848178"/>
                    <a:gd name="connsiteY6" fmla="*/ 885576 h 885576"/>
                    <a:gd name="connsiteX7" fmla="*/ 0 w 848178"/>
                    <a:gd name="connsiteY7" fmla="*/ 372991 h 885576"/>
                    <a:gd name="connsiteX0" fmla="*/ 0 w 848178"/>
                    <a:gd name="connsiteY0" fmla="*/ 372991 h 885576"/>
                    <a:gd name="connsiteX1" fmla="*/ 210198 w 848178"/>
                    <a:gd name="connsiteY1" fmla="*/ 260158 h 885576"/>
                    <a:gd name="connsiteX2" fmla="*/ 130823 w 848178"/>
                    <a:gd name="connsiteY2" fmla="*/ 117282 h 885576"/>
                    <a:gd name="connsiteX3" fmla="*/ 292747 w 848178"/>
                    <a:gd name="connsiteY3" fmla="*/ 9332 h 885576"/>
                    <a:gd name="connsiteX4" fmla="*/ 673747 w 848178"/>
                    <a:gd name="connsiteY4" fmla="*/ 260157 h 885576"/>
                    <a:gd name="connsiteX5" fmla="*/ 824613 w 848178"/>
                    <a:gd name="connsiteY5" fmla="*/ 407916 h 885576"/>
                    <a:gd name="connsiteX6" fmla="*/ 234950 w 848178"/>
                    <a:gd name="connsiteY6" fmla="*/ 885576 h 885576"/>
                    <a:gd name="connsiteX7" fmla="*/ 0 w 848178"/>
                    <a:gd name="connsiteY7" fmla="*/ 372991 h 885576"/>
                    <a:gd name="connsiteX0" fmla="*/ 0 w 824613"/>
                    <a:gd name="connsiteY0" fmla="*/ 372991 h 885576"/>
                    <a:gd name="connsiteX1" fmla="*/ 210198 w 824613"/>
                    <a:gd name="connsiteY1" fmla="*/ 260158 h 885576"/>
                    <a:gd name="connsiteX2" fmla="*/ 130823 w 824613"/>
                    <a:gd name="connsiteY2" fmla="*/ 117282 h 885576"/>
                    <a:gd name="connsiteX3" fmla="*/ 292747 w 824613"/>
                    <a:gd name="connsiteY3" fmla="*/ 9332 h 885576"/>
                    <a:gd name="connsiteX4" fmla="*/ 673747 w 824613"/>
                    <a:gd name="connsiteY4" fmla="*/ 260157 h 885576"/>
                    <a:gd name="connsiteX5" fmla="*/ 824613 w 824613"/>
                    <a:gd name="connsiteY5" fmla="*/ 407916 h 885576"/>
                    <a:gd name="connsiteX6" fmla="*/ 234950 w 824613"/>
                    <a:gd name="connsiteY6" fmla="*/ 885576 h 885576"/>
                    <a:gd name="connsiteX7" fmla="*/ 0 w 824613"/>
                    <a:gd name="connsiteY7" fmla="*/ 372991 h 885576"/>
                    <a:gd name="connsiteX0" fmla="*/ 0 w 870180"/>
                    <a:gd name="connsiteY0" fmla="*/ 372991 h 885576"/>
                    <a:gd name="connsiteX1" fmla="*/ 210198 w 870180"/>
                    <a:gd name="connsiteY1" fmla="*/ 260158 h 885576"/>
                    <a:gd name="connsiteX2" fmla="*/ 130823 w 870180"/>
                    <a:gd name="connsiteY2" fmla="*/ 117282 h 885576"/>
                    <a:gd name="connsiteX3" fmla="*/ 292747 w 870180"/>
                    <a:gd name="connsiteY3" fmla="*/ 9332 h 885576"/>
                    <a:gd name="connsiteX4" fmla="*/ 861073 w 870180"/>
                    <a:gd name="connsiteY4" fmla="*/ 155382 h 885576"/>
                    <a:gd name="connsiteX5" fmla="*/ 673747 w 870180"/>
                    <a:gd name="connsiteY5" fmla="*/ 260157 h 885576"/>
                    <a:gd name="connsiteX6" fmla="*/ 824613 w 870180"/>
                    <a:gd name="connsiteY6" fmla="*/ 407916 h 885576"/>
                    <a:gd name="connsiteX7" fmla="*/ 234950 w 870180"/>
                    <a:gd name="connsiteY7" fmla="*/ 885576 h 885576"/>
                    <a:gd name="connsiteX8" fmla="*/ 0 w 870180"/>
                    <a:gd name="connsiteY8" fmla="*/ 372991 h 885576"/>
                    <a:gd name="connsiteX0" fmla="*/ 0 w 861083"/>
                    <a:gd name="connsiteY0" fmla="*/ 443778 h 956363"/>
                    <a:gd name="connsiteX1" fmla="*/ 210198 w 861083"/>
                    <a:gd name="connsiteY1" fmla="*/ 330945 h 956363"/>
                    <a:gd name="connsiteX2" fmla="*/ 130823 w 861083"/>
                    <a:gd name="connsiteY2" fmla="*/ 188069 h 956363"/>
                    <a:gd name="connsiteX3" fmla="*/ 292747 w 861083"/>
                    <a:gd name="connsiteY3" fmla="*/ 80119 h 956363"/>
                    <a:gd name="connsiteX4" fmla="*/ 746772 w 861083"/>
                    <a:gd name="connsiteY4" fmla="*/ 3919 h 956363"/>
                    <a:gd name="connsiteX5" fmla="*/ 861073 w 861083"/>
                    <a:gd name="connsiteY5" fmla="*/ 226169 h 956363"/>
                    <a:gd name="connsiteX6" fmla="*/ 673747 w 861083"/>
                    <a:gd name="connsiteY6" fmla="*/ 330944 h 956363"/>
                    <a:gd name="connsiteX7" fmla="*/ 824613 w 861083"/>
                    <a:gd name="connsiteY7" fmla="*/ 478703 h 956363"/>
                    <a:gd name="connsiteX8" fmla="*/ 234950 w 861083"/>
                    <a:gd name="connsiteY8" fmla="*/ 956363 h 956363"/>
                    <a:gd name="connsiteX9" fmla="*/ 0 w 861083"/>
                    <a:gd name="connsiteY9" fmla="*/ 443778 h 956363"/>
                    <a:gd name="connsiteX0" fmla="*/ 0 w 861083"/>
                    <a:gd name="connsiteY0" fmla="*/ 443778 h 956363"/>
                    <a:gd name="connsiteX1" fmla="*/ 210198 w 861083"/>
                    <a:gd name="connsiteY1" fmla="*/ 330945 h 956363"/>
                    <a:gd name="connsiteX2" fmla="*/ 130823 w 861083"/>
                    <a:gd name="connsiteY2" fmla="*/ 188069 h 956363"/>
                    <a:gd name="connsiteX3" fmla="*/ 292747 w 861083"/>
                    <a:gd name="connsiteY3" fmla="*/ 80119 h 956363"/>
                    <a:gd name="connsiteX4" fmla="*/ 746772 w 861083"/>
                    <a:gd name="connsiteY4" fmla="*/ 3919 h 956363"/>
                    <a:gd name="connsiteX5" fmla="*/ 861073 w 861083"/>
                    <a:gd name="connsiteY5" fmla="*/ 226169 h 956363"/>
                    <a:gd name="connsiteX6" fmla="*/ 673747 w 861083"/>
                    <a:gd name="connsiteY6" fmla="*/ 330944 h 956363"/>
                    <a:gd name="connsiteX7" fmla="*/ 824613 w 861083"/>
                    <a:gd name="connsiteY7" fmla="*/ 478703 h 956363"/>
                    <a:gd name="connsiteX8" fmla="*/ 234950 w 861083"/>
                    <a:gd name="connsiteY8" fmla="*/ 956363 h 956363"/>
                    <a:gd name="connsiteX9" fmla="*/ 0 w 861083"/>
                    <a:gd name="connsiteY9" fmla="*/ 443778 h 956363"/>
                    <a:gd name="connsiteX0" fmla="*/ 0 w 861083"/>
                    <a:gd name="connsiteY0" fmla="*/ 443778 h 956363"/>
                    <a:gd name="connsiteX1" fmla="*/ 210198 w 861083"/>
                    <a:gd name="connsiteY1" fmla="*/ 330945 h 956363"/>
                    <a:gd name="connsiteX2" fmla="*/ 130823 w 861083"/>
                    <a:gd name="connsiteY2" fmla="*/ 188069 h 956363"/>
                    <a:gd name="connsiteX3" fmla="*/ 292747 w 861083"/>
                    <a:gd name="connsiteY3" fmla="*/ 80119 h 956363"/>
                    <a:gd name="connsiteX4" fmla="*/ 746772 w 861083"/>
                    <a:gd name="connsiteY4" fmla="*/ 3919 h 956363"/>
                    <a:gd name="connsiteX5" fmla="*/ 861073 w 861083"/>
                    <a:gd name="connsiteY5" fmla="*/ 226169 h 956363"/>
                    <a:gd name="connsiteX6" fmla="*/ 673747 w 861083"/>
                    <a:gd name="connsiteY6" fmla="*/ 330944 h 956363"/>
                    <a:gd name="connsiteX7" fmla="*/ 824613 w 861083"/>
                    <a:gd name="connsiteY7" fmla="*/ 478703 h 956363"/>
                    <a:gd name="connsiteX8" fmla="*/ 234950 w 861083"/>
                    <a:gd name="connsiteY8" fmla="*/ 956363 h 956363"/>
                    <a:gd name="connsiteX9" fmla="*/ 0 w 861083"/>
                    <a:gd name="connsiteY9" fmla="*/ 443778 h 956363"/>
                    <a:gd name="connsiteX0" fmla="*/ 0 w 861073"/>
                    <a:gd name="connsiteY0" fmla="*/ 443778 h 956363"/>
                    <a:gd name="connsiteX1" fmla="*/ 210198 w 861073"/>
                    <a:gd name="connsiteY1" fmla="*/ 330945 h 956363"/>
                    <a:gd name="connsiteX2" fmla="*/ 130823 w 861073"/>
                    <a:gd name="connsiteY2" fmla="*/ 188069 h 956363"/>
                    <a:gd name="connsiteX3" fmla="*/ 292747 w 861073"/>
                    <a:gd name="connsiteY3" fmla="*/ 80119 h 956363"/>
                    <a:gd name="connsiteX4" fmla="*/ 746772 w 861073"/>
                    <a:gd name="connsiteY4" fmla="*/ 3919 h 956363"/>
                    <a:gd name="connsiteX5" fmla="*/ 861073 w 861073"/>
                    <a:gd name="connsiteY5" fmla="*/ 226169 h 956363"/>
                    <a:gd name="connsiteX6" fmla="*/ 673747 w 861073"/>
                    <a:gd name="connsiteY6" fmla="*/ 330944 h 956363"/>
                    <a:gd name="connsiteX7" fmla="*/ 824613 w 861073"/>
                    <a:gd name="connsiteY7" fmla="*/ 478703 h 956363"/>
                    <a:gd name="connsiteX8" fmla="*/ 234950 w 861073"/>
                    <a:gd name="connsiteY8" fmla="*/ 956363 h 956363"/>
                    <a:gd name="connsiteX9" fmla="*/ 0 w 861073"/>
                    <a:gd name="connsiteY9" fmla="*/ 443778 h 956363"/>
                    <a:gd name="connsiteX0" fmla="*/ 0 w 861073"/>
                    <a:gd name="connsiteY0" fmla="*/ 443778 h 956363"/>
                    <a:gd name="connsiteX1" fmla="*/ 210198 w 861073"/>
                    <a:gd name="connsiteY1" fmla="*/ 330945 h 956363"/>
                    <a:gd name="connsiteX2" fmla="*/ 130823 w 861073"/>
                    <a:gd name="connsiteY2" fmla="*/ 188069 h 956363"/>
                    <a:gd name="connsiteX3" fmla="*/ 292747 w 861073"/>
                    <a:gd name="connsiteY3" fmla="*/ 80119 h 956363"/>
                    <a:gd name="connsiteX4" fmla="*/ 746772 w 861073"/>
                    <a:gd name="connsiteY4" fmla="*/ 3919 h 956363"/>
                    <a:gd name="connsiteX5" fmla="*/ 861073 w 861073"/>
                    <a:gd name="connsiteY5" fmla="*/ 226169 h 956363"/>
                    <a:gd name="connsiteX6" fmla="*/ 673747 w 861073"/>
                    <a:gd name="connsiteY6" fmla="*/ 330944 h 956363"/>
                    <a:gd name="connsiteX7" fmla="*/ 824613 w 861073"/>
                    <a:gd name="connsiteY7" fmla="*/ 478703 h 956363"/>
                    <a:gd name="connsiteX8" fmla="*/ 234950 w 861073"/>
                    <a:gd name="connsiteY8" fmla="*/ 956363 h 956363"/>
                    <a:gd name="connsiteX9" fmla="*/ 0 w 861073"/>
                    <a:gd name="connsiteY9" fmla="*/ 443778 h 956363"/>
                    <a:gd name="connsiteX0" fmla="*/ 0 w 861073"/>
                    <a:gd name="connsiteY0" fmla="*/ 443778 h 956363"/>
                    <a:gd name="connsiteX1" fmla="*/ 210198 w 861073"/>
                    <a:gd name="connsiteY1" fmla="*/ 330945 h 956363"/>
                    <a:gd name="connsiteX2" fmla="*/ 130823 w 861073"/>
                    <a:gd name="connsiteY2" fmla="*/ 188069 h 956363"/>
                    <a:gd name="connsiteX3" fmla="*/ 292747 w 861073"/>
                    <a:gd name="connsiteY3" fmla="*/ 80119 h 956363"/>
                    <a:gd name="connsiteX4" fmla="*/ 746772 w 861073"/>
                    <a:gd name="connsiteY4" fmla="*/ 3919 h 956363"/>
                    <a:gd name="connsiteX5" fmla="*/ 861073 w 861073"/>
                    <a:gd name="connsiteY5" fmla="*/ 226169 h 956363"/>
                    <a:gd name="connsiteX6" fmla="*/ 673747 w 861073"/>
                    <a:gd name="connsiteY6" fmla="*/ 330944 h 956363"/>
                    <a:gd name="connsiteX7" fmla="*/ 824613 w 861073"/>
                    <a:gd name="connsiteY7" fmla="*/ 478703 h 956363"/>
                    <a:gd name="connsiteX8" fmla="*/ 234950 w 861073"/>
                    <a:gd name="connsiteY8" fmla="*/ 956363 h 956363"/>
                    <a:gd name="connsiteX9" fmla="*/ 0 w 861073"/>
                    <a:gd name="connsiteY9" fmla="*/ 443778 h 956363"/>
                    <a:gd name="connsiteX0" fmla="*/ 0 w 861073"/>
                    <a:gd name="connsiteY0" fmla="*/ 443778 h 956363"/>
                    <a:gd name="connsiteX1" fmla="*/ 210198 w 861073"/>
                    <a:gd name="connsiteY1" fmla="*/ 330945 h 956363"/>
                    <a:gd name="connsiteX2" fmla="*/ 130823 w 861073"/>
                    <a:gd name="connsiteY2" fmla="*/ 188069 h 956363"/>
                    <a:gd name="connsiteX3" fmla="*/ 292747 w 861073"/>
                    <a:gd name="connsiteY3" fmla="*/ 80119 h 956363"/>
                    <a:gd name="connsiteX4" fmla="*/ 746772 w 861073"/>
                    <a:gd name="connsiteY4" fmla="*/ 3919 h 956363"/>
                    <a:gd name="connsiteX5" fmla="*/ 861073 w 861073"/>
                    <a:gd name="connsiteY5" fmla="*/ 226169 h 956363"/>
                    <a:gd name="connsiteX6" fmla="*/ 673747 w 861073"/>
                    <a:gd name="connsiteY6" fmla="*/ 330944 h 956363"/>
                    <a:gd name="connsiteX7" fmla="*/ 824613 w 861073"/>
                    <a:gd name="connsiteY7" fmla="*/ 478703 h 956363"/>
                    <a:gd name="connsiteX8" fmla="*/ 234950 w 861073"/>
                    <a:gd name="connsiteY8" fmla="*/ 956363 h 956363"/>
                    <a:gd name="connsiteX9" fmla="*/ 0 w 861073"/>
                    <a:gd name="connsiteY9" fmla="*/ 443778 h 956363"/>
                    <a:gd name="connsiteX0" fmla="*/ 0 w 861073"/>
                    <a:gd name="connsiteY0" fmla="*/ 443778 h 956363"/>
                    <a:gd name="connsiteX1" fmla="*/ 210198 w 861073"/>
                    <a:gd name="connsiteY1" fmla="*/ 330945 h 956363"/>
                    <a:gd name="connsiteX2" fmla="*/ 130823 w 861073"/>
                    <a:gd name="connsiteY2" fmla="*/ 188069 h 956363"/>
                    <a:gd name="connsiteX3" fmla="*/ 292747 w 861073"/>
                    <a:gd name="connsiteY3" fmla="*/ 80119 h 956363"/>
                    <a:gd name="connsiteX4" fmla="*/ 746772 w 861073"/>
                    <a:gd name="connsiteY4" fmla="*/ 3919 h 956363"/>
                    <a:gd name="connsiteX5" fmla="*/ 861073 w 861073"/>
                    <a:gd name="connsiteY5" fmla="*/ 226169 h 956363"/>
                    <a:gd name="connsiteX6" fmla="*/ 673747 w 861073"/>
                    <a:gd name="connsiteY6" fmla="*/ 330944 h 956363"/>
                    <a:gd name="connsiteX7" fmla="*/ 824613 w 861073"/>
                    <a:gd name="connsiteY7" fmla="*/ 478703 h 956363"/>
                    <a:gd name="connsiteX8" fmla="*/ 234950 w 861073"/>
                    <a:gd name="connsiteY8" fmla="*/ 956363 h 956363"/>
                    <a:gd name="connsiteX9" fmla="*/ 0 w 861073"/>
                    <a:gd name="connsiteY9" fmla="*/ 443778 h 956363"/>
                    <a:gd name="connsiteX0" fmla="*/ 0 w 861073"/>
                    <a:gd name="connsiteY0" fmla="*/ 443778 h 956363"/>
                    <a:gd name="connsiteX1" fmla="*/ 210198 w 861073"/>
                    <a:gd name="connsiteY1" fmla="*/ 330945 h 956363"/>
                    <a:gd name="connsiteX2" fmla="*/ 121298 w 861073"/>
                    <a:gd name="connsiteY2" fmla="*/ 181719 h 956363"/>
                    <a:gd name="connsiteX3" fmla="*/ 292747 w 861073"/>
                    <a:gd name="connsiteY3" fmla="*/ 80119 h 956363"/>
                    <a:gd name="connsiteX4" fmla="*/ 746772 w 861073"/>
                    <a:gd name="connsiteY4" fmla="*/ 3919 h 956363"/>
                    <a:gd name="connsiteX5" fmla="*/ 861073 w 861073"/>
                    <a:gd name="connsiteY5" fmla="*/ 226169 h 956363"/>
                    <a:gd name="connsiteX6" fmla="*/ 673747 w 861073"/>
                    <a:gd name="connsiteY6" fmla="*/ 330944 h 956363"/>
                    <a:gd name="connsiteX7" fmla="*/ 824613 w 861073"/>
                    <a:gd name="connsiteY7" fmla="*/ 478703 h 956363"/>
                    <a:gd name="connsiteX8" fmla="*/ 234950 w 861073"/>
                    <a:gd name="connsiteY8" fmla="*/ 956363 h 956363"/>
                    <a:gd name="connsiteX9" fmla="*/ 0 w 861073"/>
                    <a:gd name="connsiteY9" fmla="*/ 443778 h 956363"/>
                    <a:gd name="connsiteX0" fmla="*/ 0 w 861073"/>
                    <a:gd name="connsiteY0" fmla="*/ 443778 h 956363"/>
                    <a:gd name="connsiteX1" fmla="*/ 210198 w 861073"/>
                    <a:gd name="connsiteY1" fmla="*/ 330945 h 956363"/>
                    <a:gd name="connsiteX2" fmla="*/ 121298 w 861073"/>
                    <a:gd name="connsiteY2" fmla="*/ 181719 h 956363"/>
                    <a:gd name="connsiteX3" fmla="*/ 292747 w 861073"/>
                    <a:gd name="connsiteY3" fmla="*/ 80119 h 956363"/>
                    <a:gd name="connsiteX4" fmla="*/ 746772 w 861073"/>
                    <a:gd name="connsiteY4" fmla="*/ 3919 h 956363"/>
                    <a:gd name="connsiteX5" fmla="*/ 861073 w 861073"/>
                    <a:gd name="connsiteY5" fmla="*/ 226169 h 956363"/>
                    <a:gd name="connsiteX6" fmla="*/ 673747 w 861073"/>
                    <a:gd name="connsiteY6" fmla="*/ 330944 h 956363"/>
                    <a:gd name="connsiteX7" fmla="*/ 824613 w 861073"/>
                    <a:gd name="connsiteY7" fmla="*/ 478703 h 956363"/>
                    <a:gd name="connsiteX8" fmla="*/ 234950 w 861073"/>
                    <a:gd name="connsiteY8" fmla="*/ 956363 h 956363"/>
                    <a:gd name="connsiteX9" fmla="*/ 0 w 861073"/>
                    <a:gd name="connsiteY9" fmla="*/ 443778 h 956363"/>
                    <a:gd name="connsiteX0" fmla="*/ 0 w 861073"/>
                    <a:gd name="connsiteY0" fmla="*/ 443778 h 956363"/>
                    <a:gd name="connsiteX1" fmla="*/ 210198 w 861073"/>
                    <a:gd name="connsiteY1" fmla="*/ 330945 h 956363"/>
                    <a:gd name="connsiteX2" fmla="*/ 99073 w 861073"/>
                    <a:gd name="connsiteY2" fmla="*/ 207119 h 956363"/>
                    <a:gd name="connsiteX3" fmla="*/ 292747 w 861073"/>
                    <a:gd name="connsiteY3" fmla="*/ 80119 h 956363"/>
                    <a:gd name="connsiteX4" fmla="*/ 746772 w 861073"/>
                    <a:gd name="connsiteY4" fmla="*/ 3919 h 956363"/>
                    <a:gd name="connsiteX5" fmla="*/ 861073 w 861073"/>
                    <a:gd name="connsiteY5" fmla="*/ 226169 h 956363"/>
                    <a:gd name="connsiteX6" fmla="*/ 673747 w 861073"/>
                    <a:gd name="connsiteY6" fmla="*/ 330944 h 956363"/>
                    <a:gd name="connsiteX7" fmla="*/ 824613 w 861073"/>
                    <a:gd name="connsiteY7" fmla="*/ 478703 h 956363"/>
                    <a:gd name="connsiteX8" fmla="*/ 234950 w 861073"/>
                    <a:gd name="connsiteY8" fmla="*/ 956363 h 956363"/>
                    <a:gd name="connsiteX9" fmla="*/ 0 w 861073"/>
                    <a:gd name="connsiteY9" fmla="*/ 443778 h 956363"/>
                    <a:gd name="connsiteX0" fmla="*/ 0 w 861073"/>
                    <a:gd name="connsiteY0" fmla="*/ 440761 h 953346"/>
                    <a:gd name="connsiteX1" fmla="*/ 210198 w 861073"/>
                    <a:gd name="connsiteY1" fmla="*/ 327928 h 953346"/>
                    <a:gd name="connsiteX2" fmla="*/ 99073 w 861073"/>
                    <a:gd name="connsiteY2" fmla="*/ 204102 h 953346"/>
                    <a:gd name="connsiteX3" fmla="*/ 292747 w 861073"/>
                    <a:gd name="connsiteY3" fmla="*/ 77102 h 953346"/>
                    <a:gd name="connsiteX4" fmla="*/ 232423 w 861073"/>
                    <a:gd name="connsiteY4" fmla="*/ 940703 h 953346"/>
                    <a:gd name="connsiteX5" fmla="*/ 746772 w 861073"/>
                    <a:gd name="connsiteY5" fmla="*/ 902 h 953346"/>
                    <a:gd name="connsiteX6" fmla="*/ 861073 w 861073"/>
                    <a:gd name="connsiteY6" fmla="*/ 223152 h 953346"/>
                    <a:gd name="connsiteX7" fmla="*/ 673747 w 861073"/>
                    <a:gd name="connsiteY7" fmla="*/ 327927 h 953346"/>
                    <a:gd name="connsiteX8" fmla="*/ 824613 w 861073"/>
                    <a:gd name="connsiteY8" fmla="*/ 475686 h 953346"/>
                    <a:gd name="connsiteX9" fmla="*/ 234950 w 861073"/>
                    <a:gd name="connsiteY9" fmla="*/ 953346 h 953346"/>
                    <a:gd name="connsiteX10" fmla="*/ 0 w 861073"/>
                    <a:gd name="connsiteY10" fmla="*/ 440761 h 953346"/>
                    <a:gd name="connsiteX0" fmla="*/ 0 w 861073"/>
                    <a:gd name="connsiteY0" fmla="*/ 440761 h 953346"/>
                    <a:gd name="connsiteX1" fmla="*/ 210198 w 861073"/>
                    <a:gd name="connsiteY1" fmla="*/ 327928 h 953346"/>
                    <a:gd name="connsiteX2" fmla="*/ 99073 w 861073"/>
                    <a:gd name="connsiteY2" fmla="*/ 204102 h 953346"/>
                    <a:gd name="connsiteX3" fmla="*/ 292747 w 861073"/>
                    <a:gd name="connsiteY3" fmla="*/ 77102 h 953346"/>
                    <a:gd name="connsiteX4" fmla="*/ 232423 w 861073"/>
                    <a:gd name="connsiteY4" fmla="*/ 940703 h 953346"/>
                    <a:gd name="connsiteX5" fmla="*/ 746772 w 861073"/>
                    <a:gd name="connsiteY5" fmla="*/ 902 h 953346"/>
                    <a:gd name="connsiteX6" fmla="*/ 861073 w 861073"/>
                    <a:gd name="connsiteY6" fmla="*/ 223152 h 953346"/>
                    <a:gd name="connsiteX7" fmla="*/ 673747 w 861073"/>
                    <a:gd name="connsiteY7" fmla="*/ 327927 h 953346"/>
                    <a:gd name="connsiteX8" fmla="*/ 824613 w 861073"/>
                    <a:gd name="connsiteY8" fmla="*/ 475686 h 953346"/>
                    <a:gd name="connsiteX9" fmla="*/ 234950 w 861073"/>
                    <a:gd name="connsiteY9" fmla="*/ 953346 h 953346"/>
                    <a:gd name="connsiteX10" fmla="*/ 0 w 861073"/>
                    <a:gd name="connsiteY10" fmla="*/ 440761 h 953346"/>
                    <a:gd name="connsiteX0" fmla="*/ 0 w 861073"/>
                    <a:gd name="connsiteY0" fmla="*/ 440761 h 953346"/>
                    <a:gd name="connsiteX1" fmla="*/ 210198 w 861073"/>
                    <a:gd name="connsiteY1" fmla="*/ 327928 h 953346"/>
                    <a:gd name="connsiteX2" fmla="*/ 99073 w 861073"/>
                    <a:gd name="connsiteY2" fmla="*/ 204102 h 953346"/>
                    <a:gd name="connsiteX3" fmla="*/ 292747 w 861073"/>
                    <a:gd name="connsiteY3" fmla="*/ 77102 h 953346"/>
                    <a:gd name="connsiteX4" fmla="*/ 232423 w 861073"/>
                    <a:gd name="connsiteY4" fmla="*/ 940703 h 953346"/>
                    <a:gd name="connsiteX5" fmla="*/ 746772 w 861073"/>
                    <a:gd name="connsiteY5" fmla="*/ 902 h 953346"/>
                    <a:gd name="connsiteX6" fmla="*/ 861073 w 861073"/>
                    <a:gd name="connsiteY6" fmla="*/ 223152 h 953346"/>
                    <a:gd name="connsiteX7" fmla="*/ 673747 w 861073"/>
                    <a:gd name="connsiteY7" fmla="*/ 327927 h 953346"/>
                    <a:gd name="connsiteX8" fmla="*/ 824613 w 861073"/>
                    <a:gd name="connsiteY8" fmla="*/ 475686 h 953346"/>
                    <a:gd name="connsiteX9" fmla="*/ 234950 w 861073"/>
                    <a:gd name="connsiteY9" fmla="*/ 953346 h 953346"/>
                    <a:gd name="connsiteX10" fmla="*/ 0 w 861073"/>
                    <a:gd name="connsiteY10" fmla="*/ 440761 h 953346"/>
                    <a:gd name="connsiteX0" fmla="*/ 0 w 861073"/>
                    <a:gd name="connsiteY0" fmla="*/ 440761 h 953346"/>
                    <a:gd name="connsiteX1" fmla="*/ 210198 w 861073"/>
                    <a:gd name="connsiteY1" fmla="*/ 327928 h 953346"/>
                    <a:gd name="connsiteX2" fmla="*/ 99073 w 861073"/>
                    <a:gd name="connsiteY2" fmla="*/ 204102 h 953346"/>
                    <a:gd name="connsiteX3" fmla="*/ 292747 w 861073"/>
                    <a:gd name="connsiteY3" fmla="*/ 77102 h 953346"/>
                    <a:gd name="connsiteX4" fmla="*/ 232423 w 861073"/>
                    <a:gd name="connsiteY4" fmla="*/ 940703 h 953346"/>
                    <a:gd name="connsiteX5" fmla="*/ 746772 w 861073"/>
                    <a:gd name="connsiteY5" fmla="*/ 902 h 953346"/>
                    <a:gd name="connsiteX6" fmla="*/ 861073 w 861073"/>
                    <a:gd name="connsiteY6" fmla="*/ 223152 h 953346"/>
                    <a:gd name="connsiteX7" fmla="*/ 673747 w 861073"/>
                    <a:gd name="connsiteY7" fmla="*/ 327927 h 953346"/>
                    <a:gd name="connsiteX8" fmla="*/ 824613 w 861073"/>
                    <a:gd name="connsiteY8" fmla="*/ 475686 h 953346"/>
                    <a:gd name="connsiteX9" fmla="*/ 234950 w 861073"/>
                    <a:gd name="connsiteY9" fmla="*/ 953346 h 953346"/>
                    <a:gd name="connsiteX10" fmla="*/ 0 w 861073"/>
                    <a:gd name="connsiteY10" fmla="*/ 440761 h 953346"/>
                    <a:gd name="connsiteX0" fmla="*/ 0 w 861073"/>
                    <a:gd name="connsiteY0" fmla="*/ 440761 h 991446"/>
                    <a:gd name="connsiteX1" fmla="*/ 210198 w 861073"/>
                    <a:gd name="connsiteY1" fmla="*/ 327928 h 991446"/>
                    <a:gd name="connsiteX2" fmla="*/ 99073 w 861073"/>
                    <a:gd name="connsiteY2" fmla="*/ 204102 h 991446"/>
                    <a:gd name="connsiteX3" fmla="*/ 292747 w 861073"/>
                    <a:gd name="connsiteY3" fmla="*/ 77102 h 991446"/>
                    <a:gd name="connsiteX4" fmla="*/ 232423 w 861073"/>
                    <a:gd name="connsiteY4" fmla="*/ 940703 h 991446"/>
                    <a:gd name="connsiteX5" fmla="*/ 746772 w 861073"/>
                    <a:gd name="connsiteY5" fmla="*/ 902 h 991446"/>
                    <a:gd name="connsiteX6" fmla="*/ 861073 w 861073"/>
                    <a:gd name="connsiteY6" fmla="*/ 223152 h 991446"/>
                    <a:gd name="connsiteX7" fmla="*/ 673747 w 861073"/>
                    <a:gd name="connsiteY7" fmla="*/ 327927 h 991446"/>
                    <a:gd name="connsiteX8" fmla="*/ 824613 w 861073"/>
                    <a:gd name="connsiteY8" fmla="*/ 475686 h 991446"/>
                    <a:gd name="connsiteX9" fmla="*/ 212725 w 861073"/>
                    <a:gd name="connsiteY9" fmla="*/ 991446 h 991446"/>
                    <a:gd name="connsiteX10" fmla="*/ 0 w 861073"/>
                    <a:gd name="connsiteY10" fmla="*/ 440761 h 991446"/>
                    <a:gd name="connsiteX0" fmla="*/ 0 w 861073"/>
                    <a:gd name="connsiteY0" fmla="*/ 440761 h 991446"/>
                    <a:gd name="connsiteX1" fmla="*/ 210198 w 861073"/>
                    <a:gd name="connsiteY1" fmla="*/ 327928 h 991446"/>
                    <a:gd name="connsiteX2" fmla="*/ 99073 w 861073"/>
                    <a:gd name="connsiteY2" fmla="*/ 204102 h 991446"/>
                    <a:gd name="connsiteX3" fmla="*/ 292747 w 861073"/>
                    <a:gd name="connsiteY3" fmla="*/ 77102 h 991446"/>
                    <a:gd name="connsiteX4" fmla="*/ 232423 w 861073"/>
                    <a:gd name="connsiteY4" fmla="*/ 940703 h 991446"/>
                    <a:gd name="connsiteX5" fmla="*/ 746772 w 861073"/>
                    <a:gd name="connsiteY5" fmla="*/ 902 h 991446"/>
                    <a:gd name="connsiteX6" fmla="*/ 861073 w 861073"/>
                    <a:gd name="connsiteY6" fmla="*/ 223152 h 991446"/>
                    <a:gd name="connsiteX7" fmla="*/ 673747 w 861073"/>
                    <a:gd name="connsiteY7" fmla="*/ 327927 h 991446"/>
                    <a:gd name="connsiteX8" fmla="*/ 824613 w 861073"/>
                    <a:gd name="connsiteY8" fmla="*/ 475686 h 991446"/>
                    <a:gd name="connsiteX9" fmla="*/ 212725 w 861073"/>
                    <a:gd name="connsiteY9" fmla="*/ 991446 h 991446"/>
                    <a:gd name="connsiteX10" fmla="*/ 0 w 861073"/>
                    <a:gd name="connsiteY10" fmla="*/ 440761 h 991446"/>
                    <a:gd name="connsiteX0" fmla="*/ 0 w 861073"/>
                    <a:gd name="connsiteY0" fmla="*/ 440761 h 991446"/>
                    <a:gd name="connsiteX1" fmla="*/ 210198 w 861073"/>
                    <a:gd name="connsiteY1" fmla="*/ 327928 h 991446"/>
                    <a:gd name="connsiteX2" fmla="*/ 99073 w 861073"/>
                    <a:gd name="connsiteY2" fmla="*/ 204102 h 991446"/>
                    <a:gd name="connsiteX3" fmla="*/ 292747 w 861073"/>
                    <a:gd name="connsiteY3" fmla="*/ 77102 h 991446"/>
                    <a:gd name="connsiteX4" fmla="*/ 232423 w 861073"/>
                    <a:gd name="connsiteY4" fmla="*/ 940703 h 991446"/>
                    <a:gd name="connsiteX5" fmla="*/ 746772 w 861073"/>
                    <a:gd name="connsiteY5" fmla="*/ 902 h 991446"/>
                    <a:gd name="connsiteX6" fmla="*/ 861073 w 861073"/>
                    <a:gd name="connsiteY6" fmla="*/ 223152 h 991446"/>
                    <a:gd name="connsiteX7" fmla="*/ 673747 w 861073"/>
                    <a:gd name="connsiteY7" fmla="*/ 327927 h 991446"/>
                    <a:gd name="connsiteX8" fmla="*/ 824613 w 861073"/>
                    <a:gd name="connsiteY8" fmla="*/ 475686 h 991446"/>
                    <a:gd name="connsiteX9" fmla="*/ 212725 w 861073"/>
                    <a:gd name="connsiteY9" fmla="*/ 991446 h 991446"/>
                    <a:gd name="connsiteX10" fmla="*/ 0 w 861073"/>
                    <a:gd name="connsiteY10" fmla="*/ 440761 h 991446"/>
                    <a:gd name="connsiteX0" fmla="*/ 0 w 861073"/>
                    <a:gd name="connsiteY0" fmla="*/ 440761 h 953346"/>
                    <a:gd name="connsiteX1" fmla="*/ 210198 w 861073"/>
                    <a:gd name="connsiteY1" fmla="*/ 327928 h 953346"/>
                    <a:gd name="connsiteX2" fmla="*/ 99073 w 861073"/>
                    <a:gd name="connsiteY2" fmla="*/ 204102 h 953346"/>
                    <a:gd name="connsiteX3" fmla="*/ 292747 w 861073"/>
                    <a:gd name="connsiteY3" fmla="*/ 77102 h 953346"/>
                    <a:gd name="connsiteX4" fmla="*/ 232423 w 861073"/>
                    <a:gd name="connsiteY4" fmla="*/ 940703 h 953346"/>
                    <a:gd name="connsiteX5" fmla="*/ 746772 w 861073"/>
                    <a:gd name="connsiteY5" fmla="*/ 902 h 953346"/>
                    <a:gd name="connsiteX6" fmla="*/ 861073 w 861073"/>
                    <a:gd name="connsiteY6" fmla="*/ 223152 h 953346"/>
                    <a:gd name="connsiteX7" fmla="*/ 673747 w 861073"/>
                    <a:gd name="connsiteY7" fmla="*/ 327927 h 953346"/>
                    <a:gd name="connsiteX8" fmla="*/ 824613 w 861073"/>
                    <a:gd name="connsiteY8" fmla="*/ 475686 h 953346"/>
                    <a:gd name="connsiteX9" fmla="*/ 234950 w 861073"/>
                    <a:gd name="connsiteY9" fmla="*/ 953346 h 953346"/>
                    <a:gd name="connsiteX10" fmla="*/ 0 w 861073"/>
                    <a:gd name="connsiteY10" fmla="*/ 440761 h 953346"/>
                    <a:gd name="connsiteX0" fmla="*/ 0 w 861073"/>
                    <a:gd name="connsiteY0" fmla="*/ 440761 h 953346"/>
                    <a:gd name="connsiteX1" fmla="*/ 210198 w 861073"/>
                    <a:gd name="connsiteY1" fmla="*/ 327928 h 953346"/>
                    <a:gd name="connsiteX2" fmla="*/ 99073 w 861073"/>
                    <a:gd name="connsiteY2" fmla="*/ 204102 h 953346"/>
                    <a:gd name="connsiteX3" fmla="*/ 292747 w 861073"/>
                    <a:gd name="connsiteY3" fmla="*/ 77102 h 953346"/>
                    <a:gd name="connsiteX4" fmla="*/ 232423 w 861073"/>
                    <a:gd name="connsiteY4" fmla="*/ 940703 h 953346"/>
                    <a:gd name="connsiteX5" fmla="*/ 746772 w 861073"/>
                    <a:gd name="connsiteY5" fmla="*/ 902 h 953346"/>
                    <a:gd name="connsiteX6" fmla="*/ 861073 w 861073"/>
                    <a:gd name="connsiteY6" fmla="*/ 223152 h 953346"/>
                    <a:gd name="connsiteX7" fmla="*/ 673747 w 861073"/>
                    <a:gd name="connsiteY7" fmla="*/ 327927 h 953346"/>
                    <a:gd name="connsiteX8" fmla="*/ 824613 w 861073"/>
                    <a:gd name="connsiteY8" fmla="*/ 475686 h 953346"/>
                    <a:gd name="connsiteX9" fmla="*/ 234950 w 861073"/>
                    <a:gd name="connsiteY9" fmla="*/ 953346 h 953346"/>
                    <a:gd name="connsiteX10" fmla="*/ 0 w 861073"/>
                    <a:gd name="connsiteY10" fmla="*/ 440761 h 953346"/>
                    <a:gd name="connsiteX0" fmla="*/ 0 w 861073"/>
                    <a:gd name="connsiteY0" fmla="*/ 440877 h 987166"/>
                    <a:gd name="connsiteX1" fmla="*/ 210198 w 861073"/>
                    <a:gd name="connsiteY1" fmla="*/ 328044 h 987166"/>
                    <a:gd name="connsiteX2" fmla="*/ 99073 w 861073"/>
                    <a:gd name="connsiteY2" fmla="*/ 204218 h 987166"/>
                    <a:gd name="connsiteX3" fmla="*/ 292747 w 861073"/>
                    <a:gd name="connsiteY3" fmla="*/ 77218 h 987166"/>
                    <a:gd name="connsiteX4" fmla="*/ 241948 w 861073"/>
                    <a:gd name="connsiteY4" fmla="*/ 766193 h 987166"/>
                    <a:gd name="connsiteX5" fmla="*/ 232423 w 861073"/>
                    <a:gd name="connsiteY5" fmla="*/ 940819 h 987166"/>
                    <a:gd name="connsiteX6" fmla="*/ 746772 w 861073"/>
                    <a:gd name="connsiteY6" fmla="*/ 1018 h 987166"/>
                    <a:gd name="connsiteX7" fmla="*/ 861073 w 861073"/>
                    <a:gd name="connsiteY7" fmla="*/ 223268 h 987166"/>
                    <a:gd name="connsiteX8" fmla="*/ 673747 w 861073"/>
                    <a:gd name="connsiteY8" fmla="*/ 328043 h 987166"/>
                    <a:gd name="connsiteX9" fmla="*/ 824613 w 861073"/>
                    <a:gd name="connsiteY9" fmla="*/ 475802 h 987166"/>
                    <a:gd name="connsiteX10" fmla="*/ 234950 w 861073"/>
                    <a:gd name="connsiteY10" fmla="*/ 953462 h 987166"/>
                    <a:gd name="connsiteX11" fmla="*/ 0 w 861073"/>
                    <a:gd name="connsiteY11" fmla="*/ 440877 h 987166"/>
                    <a:gd name="connsiteX0" fmla="*/ 0 w 861073"/>
                    <a:gd name="connsiteY0" fmla="*/ 440877 h 987166"/>
                    <a:gd name="connsiteX1" fmla="*/ 210198 w 861073"/>
                    <a:gd name="connsiteY1" fmla="*/ 328044 h 987166"/>
                    <a:gd name="connsiteX2" fmla="*/ 99073 w 861073"/>
                    <a:gd name="connsiteY2" fmla="*/ 204218 h 987166"/>
                    <a:gd name="connsiteX3" fmla="*/ 292747 w 861073"/>
                    <a:gd name="connsiteY3" fmla="*/ 77218 h 987166"/>
                    <a:gd name="connsiteX4" fmla="*/ 241948 w 861073"/>
                    <a:gd name="connsiteY4" fmla="*/ 766193 h 987166"/>
                    <a:gd name="connsiteX5" fmla="*/ 232423 w 861073"/>
                    <a:gd name="connsiteY5" fmla="*/ 940819 h 987166"/>
                    <a:gd name="connsiteX6" fmla="*/ 746772 w 861073"/>
                    <a:gd name="connsiteY6" fmla="*/ 1018 h 987166"/>
                    <a:gd name="connsiteX7" fmla="*/ 861073 w 861073"/>
                    <a:gd name="connsiteY7" fmla="*/ 223268 h 987166"/>
                    <a:gd name="connsiteX8" fmla="*/ 673747 w 861073"/>
                    <a:gd name="connsiteY8" fmla="*/ 328043 h 987166"/>
                    <a:gd name="connsiteX9" fmla="*/ 824613 w 861073"/>
                    <a:gd name="connsiteY9" fmla="*/ 475802 h 987166"/>
                    <a:gd name="connsiteX10" fmla="*/ 234950 w 861073"/>
                    <a:gd name="connsiteY10" fmla="*/ 953462 h 987166"/>
                    <a:gd name="connsiteX11" fmla="*/ 0 w 861073"/>
                    <a:gd name="connsiteY11" fmla="*/ 440877 h 987166"/>
                    <a:gd name="connsiteX0" fmla="*/ 0 w 861073"/>
                    <a:gd name="connsiteY0" fmla="*/ 440877 h 987166"/>
                    <a:gd name="connsiteX1" fmla="*/ 210198 w 861073"/>
                    <a:gd name="connsiteY1" fmla="*/ 328044 h 987166"/>
                    <a:gd name="connsiteX2" fmla="*/ 99073 w 861073"/>
                    <a:gd name="connsiteY2" fmla="*/ 204218 h 987166"/>
                    <a:gd name="connsiteX3" fmla="*/ 292747 w 861073"/>
                    <a:gd name="connsiteY3" fmla="*/ 77218 h 987166"/>
                    <a:gd name="connsiteX4" fmla="*/ 241948 w 861073"/>
                    <a:gd name="connsiteY4" fmla="*/ 766193 h 987166"/>
                    <a:gd name="connsiteX5" fmla="*/ 232423 w 861073"/>
                    <a:gd name="connsiteY5" fmla="*/ 940819 h 987166"/>
                    <a:gd name="connsiteX6" fmla="*/ 746772 w 861073"/>
                    <a:gd name="connsiteY6" fmla="*/ 1018 h 987166"/>
                    <a:gd name="connsiteX7" fmla="*/ 861073 w 861073"/>
                    <a:gd name="connsiteY7" fmla="*/ 223268 h 987166"/>
                    <a:gd name="connsiteX8" fmla="*/ 673747 w 861073"/>
                    <a:gd name="connsiteY8" fmla="*/ 328043 h 987166"/>
                    <a:gd name="connsiteX9" fmla="*/ 824613 w 861073"/>
                    <a:gd name="connsiteY9" fmla="*/ 475802 h 987166"/>
                    <a:gd name="connsiteX10" fmla="*/ 234950 w 861073"/>
                    <a:gd name="connsiteY10" fmla="*/ 953462 h 987166"/>
                    <a:gd name="connsiteX11" fmla="*/ 0 w 861073"/>
                    <a:gd name="connsiteY11" fmla="*/ 440877 h 987166"/>
                    <a:gd name="connsiteX0" fmla="*/ 0 w 861073"/>
                    <a:gd name="connsiteY0" fmla="*/ 440877 h 975611"/>
                    <a:gd name="connsiteX1" fmla="*/ 210198 w 861073"/>
                    <a:gd name="connsiteY1" fmla="*/ 328044 h 975611"/>
                    <a:gd name="connsiteX2" fmla="*/ 99073 w 861073"/>
                    <a:gd name="connsiteY2" fmla="*/ 204218 h 975611"/>
                    <a:gd name="connsiteX3" fmla="*/ 292747 w 861073"/>
                    <a:gd name="connsiteY3" fmla="*/ 77218 h 975611"/>
                    <a:gd name="connsiteX4" fmla="*/ 241948 w 861073"/>
                    <a:gd name="connsiteY4" fmla="*/ 766193 h 975611"/>
                    <a:gd name="connsiteX5" fmla="*/ 232423 w 861073"/>
                    <a:gd name="connsiteY5" fmla="*/ 940819 h 975611"/>
                    <a:gd name="connsiteX6" fmla="*/ 746772 w 861073"/>
                    <a:gd name="connsiteY6" fmla="*/ 1018 h 975611"/>
                    <a:gd name="connsiteX7" fmla="*/ 861073 w 861073"/>
                    <a:gd name="connsiteY7" fmla="*/ 223268 h 975611"/>
                    <a:gd name="connsiteX8" fmla="*/ 673747 w 861073"/>
                    <a:gd name="connsiteY8" fmla="*/ 328043 h 975611"/>
                    <a:gd name="connsiteX9" fmla="*/ 824613 w 861073"/>
                    <a:gd name="connsiteY9" fmla="*/ 475802 h 975611"/>
                    <a:gd name="connsiteX10" fmla="*/ 234950 w 861073"/>
                    <a:gd name="connsiteY10" fmla="*/ 953462 h 975611"/>
                    <a:gd name="connsiteX11" fmla="*/ 0 w 861073"/>
                    <a:gd name="connsiteY11" fmla="*/ 440877 h 975611"/>
                    <a:gd name="connsiteX0" fmla="*/ 0 w 861073"/>
                    <a:gd name="connsiteY0" fmla="*/ 440877 h 953462"/>
                    <a:gd name="connsiteX1" fmla="*/ 210198 w 861073"/>
                    <a:gd name="connsiteY1" fmla="*/ 328044 h 953462"/>
                    <a:gd name="connsiteX2" fmla="*/ 99073 w 861073"/>
                    <a:gd name="connsiteY2" fmla="*/ 204218 h 953462"/>
                    <a:gd name="connsiteX3" fmla="*/ 292747 w 861073"/>
                    <a:gd name="connsiteY3" fmla="*/ 77218 h 953462"/>
                    <a:gd name="connsiteX4" fmla="*/ 241948 w 861073"/>
                    <a:gd name="connsiteY4" fmla="*/ 766193 h 953462"/>
                    <a:gd name="connsiteX5" fmla="*/ 232423 w 861073"/>
                    <a:gd name="connsiteY5" fmla="*/ 940819 h 953462"/>
                    <a:gd name="connsiteX6" fmla="*/ 746772 w 861073"/>
                    <a:gd name="connsiteY6" fmla="*/ 1018 h 953462"/>
                    <a:gd name="connsiteX7" fmla="*/ 861073 w 861073"/>
                    <a:gd name="connsiteY7" fmla="*/ 223268 h 953462"/>
                    <a:gd name="connsiteX8" fmla="*/ 673747 w 861073"/>
                    <a:gd name="connsiteY8" fmla="*/ 328043 h 953462"/>
                    <a:gd name="connsiteX9" fmla="*/ 824613 w 861073"/>
                    <a:gd name="connsiteY9" fmla="*/ 475802 h 953462"/>
                    <a:gd name="connsiteX10" fmla="*/ 234950 w 861073"/>
                    <a:gd name="connsiteY10" fmla="*/ 953462 h 953462"/>
                    <a:gd name="connsiteX11" fmla="*/ 0 w 861073"/>
                    <a:gd name="connsiteY11" fmla="*/ 440877 h 953462"/>
                    <a:gd name="connsiteX0" fmla="*/ 0 w 861073"/>
                    <a:gd name="connsiteY0" fmla="*/ 440877 h 953462"/>
                    <a:gd name="connsiteX1" fmla="*/ 210198 w 861073"/>
                    <a:gd name="connsiteY1" fmla="*/ 328044 h 953462"/>
                    <a:gd name="connsiteX2" fmla="*/ 99073 w 861073"/>
                    <a:gd name="connsiteY2" fmla="*/ 204218 h 953462"/>
                    <a:gd name="connsiteX3" fmla="*/ 249256 w 861073"/>
                    <a:gd name="connsiteY3" fmla="*/ 68519 h 953462"/>
                    <a:gd name="connsiteX4" fmla="*/ 241948 w 861073"/>
                    <a:gd name="connsiteY4" fmla="*/ 766193 h 953462"/>
                    <a:gd name="connsiteX5" fmla="*/ 232423 w 861073"/>
                    <a:gd name="connsiteY5" fmla="*/ 940819 h 953462"/>
                    <a:gd name="connsiteX6" fmla="*/ 746772 w 861073"/>
                    <a:gd name="connsiteY6" fmla="*/ 1018 h 953462"/>
                    <a:gd name="connsiteX7" fmla="*/ 861073 w 861073"/>
                    <a:gd name="connsiteY7" fmla="*/ 223268 h 953462"/>
                    <a:gd name="connsiteX8" fmla="*/ 673747 w 861073"/>
                    <a:gd name="connsiteY8" fmla="*/ 328043 h 953462"/>
                    <a:gd name="connsiteX9" fmla="*/ 824613 w 861073"/>
                    <a:gd name="connsiteY9" fmla="*/ 475802 h 953462"/>
                    <a:gd name="connsiteX10" fmla="*/ 234950 w 861073"/>
                    <a:gd name="connsiteY10" fmla="*/ 953462 h 953462"/>
                    <a:gd name="connsiteX11" fmla="*/ 0 w 861073"/>
                    <a:gd name="connsiteY11" fmla="*/ 440877 h 953462"/>
                    <a:gd name="connsiteX0" fmla="*/ 0 w 861073"/>
                    <a:gd name="connsiteY0" fmla="*/ 527773 h 1040358"/>
                    <a:gd name="connsiteX1" fmla="*/ 210198 w 861073"/>
                    <a:gd name="connsiteY1" fmla="*/ 414940 h 1040358"/>
                    <a:gd name="connsiteX2" fmla="*/ 99073 w 861073"/>
                    <a:gd name="connsiteY2" fmla="*/ 291114 h 1040358"/>
                    <a:gd name="connsiteX3" fmla="*/ 249256 w 861073"/>
                    <a:gd name="connsiteY3" fmla="*/ 155415 h 1040358"/>
                    <a:gd name="connsiteX4" fmla="*/ 241948 w 861073"/>
                    <a:gd name="connsiteY4" fmla="*/ 853089 h 1040358"/>
                    <a:gd name="connsiteX5" fmla="*/ 232423 w 861073"/>
                    <a:gd name="connsiteY5" fmla="*/ 1027715 h 1040358"/>
                    <a:gd name="connsiteX6" fmla="*/ 720677 w 861073"/>
                    <a:gd name="connsiteY6" fmla="*/ 925 h 1040358"/>
                    <a:gd name="connsiteX7" fmla="*/ 861073 w 861073"/>
                    <a:gd name="connsiteY7" fmla="*/ 310164 h 1040358"/>
                    <a:gd name="connsiteX8" fmla="*/ 673747 w 861073"/>
                    <a:gd name="connsiteY8" fmla="*/ 414939 h 1040358"/>
                    <a:gd name="connsiteX9" fmla="*/ 824613 w 861073"/>
                    <a:gd name="connsiteY9" fmla="*/ 562698 h 1040358"/>
                    <a:gd name="connsiteX10" fmla="*/ 234950 w 861073"/>
                    <a:gd name="connsiteY10" fmla="*/ 1040358 h 1040358"/>
                    <a:gd name="connsiteX11" fmla="*/ 0 w 861073"/>
                    <a:gd name="connsiteY11" fmla="*/ 527773 h 1040358"/>
                    <a:gd name="connsiteX0" fmla="*/ 0 w 861073"/>
                    <a:gd name="connsiteY0" fmla="*/ 526848 h 1039433"/>
                    <a:gd name="connsiteX1" fmla="*/ 210198 w 861073"/>
                    <a:gd name="connsiteY1" fmla="*/ 414015 h 1039433"/>
                    <a:gd name="connsiteX2" fmla="*/ 99073 w 861073"/>
                    <a:gd name="connsiteY2" fmla="*/ 290189 h 1039433"/>
                    <a:gd name="connsiteX3" fmla="*/ 249256 w 861073"/>
                    <a:gd name="connsiteY3" fmla="*/ 154490 h 1039433"/>
                    <a:gd name="connsiteX4" fmla="*/ 241948 w 861073"/>
                    <a:gd name="connsiteY4" fmla="*/ 852164 h 1039433"/>
                    <a:gd name="connsiteX5" fmla="*/ 232423 w 861073"/>
                    <a:gd name="connsiteY5" fmla="*/ 1026790 h 1039433"/>
                    <a:gd name="connsiteX6" fmla="*/ 720677 w 861073"/>
                    <a:gd name="connsiteY6" fmla="*/ 0 h 1039433"/>
                    <a:gd name="connsiteX7" fmla="*/ 861073 w 861073"/>
                    <a:gd name="connsiteY7" fmla="*/ 309239 h 1039433"/>
                    <a:gd name="connsiteX8" fmla="*/ 673747 w 861073"/>
                    <a:gd name="connsiteY8" fmla="*/ 414014 h 1039433"/>
                    <a:gd name="connsiteX9" fmla="*/ 824613 w 861073"/>
                    <a:gd name="connsiteY9" fmla="*/ 561773 h 1039433"/>
                    <a:gd name="connsiteX10" fmla="*/ 234950 w 861073"/>
                    <a:gd name="connsiteY10" fmla="*/ 1039433 h 1039433"/>
                    <a:gd name="connsiteX11" fmla="*/ 0 w 861073"/>
                    <a:gd name="connsiteY11" fmla="*/ 526848 h 1039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61073" h="1039433">
                      <a:moveTo>
                        <a:pt x="0" y="526848"/>
                      </a:moveTo>
                      <a:cubicBezTo>
                        <a:pt x="85304" y="495108"/>
                        <a:pt x="190237" y="433594"/>
                        <a:pt x="210198" y="414015"/>
                      </a:cubicBezTo>
                      <a:cubicBezTo>
                        <a:pt x="271689" y="403676"/>
                        <a:pt x="163358" y="381450"/>
                        <a:pt x="99073" y="290189"/>
                      </a:cubicBezTo>
                      <a:cubicBezTo>
                        <a:pt x="176860" y="226160"/>
                        <a:pt x="152674" y="185426"/>
                        <a:pt x="249256" y="154490"/>
                      </a:cubicBezTo>
                      <a:cubicBezTo>
                        <a:pt x="266189" y="247094"/>
                        <a:pt x="232952" y="692356"/>
                        <a:pt x="241948" y="852164"/>
                      </a:cubicBezTo>
                      <a:cubicBezTo>
                        <a:pt x="247769" y="897672"/>
                        <a:pt x="220782" y="953236"/>
                        <a:pt x="232423" y="1026790"/>
                      </a:cubicBezTo>
                      <a:cubicBezTo>
                        <a:pt x="323439" y="900319"/>
                        <a:pt x="676987" y="235270"/>
                        <a:pt x="720677" y="0"/>
                      </a:cubicBezTo>
                      <a:cubicBezTo>
                        <a:pt x="764598" y="75142"/>
                        <a:pt x="807627" y="218222"/>
                        <a:pt x="861073" y="309239"/>
                      </a:cubicBezTo>
                      <a:cubicBezTo>
                        <a:pt x="860544" y="336756"/>
                        <a:pt x="633786" y="378275"/>
                        <a:pt x="673747" y="414014"/>
                      </a:cubicBezTo>
                      <a:cubicBezTo>
                        <a:pt x="713708" y="449753"/>
                        <a:pt x="739525" y="474470"/>
                        <a:pt x="824613" y="561773"/>
                      </a:cubicBezTo>
                      <a:cubicBezTo>
                        <a:pt x="739184" y="643735"/>
                        <a:pt x="310854" y="922546"/>
                        <a:pt x="234950" y="1039433"/>
                      </a:cubicBezTo>
                      <a:cubicBezTo>
                        <a:pt x="77258" y="697121"/>
                        <a:pt x="46567" y="675485"/>
                        <a:pt x="0" y="52684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90"/>
                    </a:gs>
                    <a:gs pos="100000">
                      <a:srgbClr val="FFFFFF"/>
                    </a:gs>
                    <a:gs pos="50000">
                      <a:srgbClr val="00009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solidFill>
                    <a:srgbClr val="3366FF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7" name="Forma libre 116"/>
                <p:cNvSpPr/>
                <p:nvPr/>
              </p:nvSpPr>
              <p:spPr>
                <a:xfrm>
                  <a:off x="2314575" y="2546350"/>
                  <a:ext cx="1123950" cy="749300"/>
                </a:xfrm>
                <a:custGeom>
                  <a:avLst/>
                  <a:gdLst>
                    <a:gd name="connsiteX0" fmla="*/ 219075 w 1123950"/>
                    <a:gd name="connsiteY0" fmla="*/ 0 h 749300"/>
                    <a:gd name="connsiteX1" fmla="*/ 1123950 w 1123950"/>
                    <a:gd name="connsiteY1" fmla="*/ 130175 h 749300"/>
                    <a:gd name="connsiteX2" fmla="*/ 955675 w 1123950"/>
                    <a:gd name="connsiteY2" fmla="*/ 749300 h 749300"/>
                    <a:gd name="connsiteX3" fmla="*/ 0 w 1123950"/>
                    <a:gd name="connsiteY3" fmla="*/ 669925 h 749300"/>
                    <a:gd name="connsiteX4" fmla="*/ 219075 w 1123950"/>
                    <a:gd name="connsiteY4" fmla="*/ 0 h 749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3950" h="749300">
                      <a:moveTo>
                        <a:pt x="219075" y="0"/>
                      </a:moveTo>
                      <a:lnTo>
                        <a:pt x="1123950" y="130175"/>
                      </a:lnTo>
                      <a:lnTo>
                        <a:pt x="955675" y="749300"/>
                      </a:lnTo>
                      <a:lnTo>
                        <a:pt x="0" y="669925"/>
                      </a:lnTo>
                      <a:lnTo>
                        <a:pt x="21907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4C1"/>
                    </a:gs>
                    <a:gs pos="100000">
                      <a:srgbClr val="000000"/>
                    </a:gs>
                    <a:gs pos="50000">
                      <a:srgbClr val="FFF4C1"/>
                    </a:gs>
                    <a:gs pos="75000">
                      <a:srgbClr val="FFF4C1"/>
                    </a:gs>
                  </a:gsLst>
                  <a:path path="rect">
                    <a:fillToRect l="100000" t="100000"/>
                  </a:path>
                  <a:tileRect r="-100000" b="-100000"/>
                </a:gra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8" name="Forma libre 117"/>
                <p:cNvSpPr/>
                <p:nvPr/>
              </p:nvSpPr>
              <p:spPr>
                <a:xfrm>
                  <a:off x="2533650" y="2543175"/>
                  <a:ext cx="898525" cy="330200"/>
                </a:xfrm>
                <a:custGeom>
                  <a:avLst/>
                  <a:gdLst>
                    <a:gd name="connsiteX0" fmla="*/ 0 w 898525"/>
                    <a:gd name="connsiteY0" fmla="*/ 0 h 330200"/>
                    <a:gd name="connsiteX1" fmla="*/ 342900 w 898525"/>
                    <a:gd name="connsiteY1" fmla="*/ 330200 h 330200"/>
                    <a:gd name="connsiteX2" fmla="*/ 898525 w 898525"/>
                    <a:gd name="connsiteY2" fmla="*/ 133350 h 330200"/>
                    <a:gd name="connsiteX3" fmla="*/ 898525 w 898525"/>
                    <a:gd name="connsiteY3" fmla="*/ 133350 h 330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525" h="330200">
                      <a:moveTo>
                        <a:pt x="0" y="0"/>
                      </a:moveTo>
                      <a:lnTo>
                        <a:pt x="342900" y="330200"/>
                      </a:lnTo>
                      <a:lnTo>
                        <a:pt x="898525" y="133350"/>
                      </a:lnTo>
                      <a:lnTo>
                        <a:pt x="898525" y="133350"/>
                      </a:lnTo>
                    </a:path>
                  </a:pathLst>
                </a:custGeom>
                <a:ln w="6350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19" name="Forma libre 118"/>
                <p:cNvSpPr/>
                <p:nvPr/>
              </p:nvSpPr>
              <p:spPr>
                <a:xfrm>
                  <a:off x="3028950" y="2800350"/>
                  <a:ext cx="574675" cy="672291"/>
                </a:xfrm>
                <a:custGeom>
                  <a:avLst/>
                  <a:gdLst>
                    <a:gd name="connsiteX0" fmla="*/ 212725 w 568325"/>
                    <a:gd name="connsiteY0" fmla="*/ 0 h 669925"/>
                    <a:gd name="connsiteX1" fmla="*/ 142875 w 568325"/>
                    <a:gd name="connsiteY1" fmla="*/ 273050 h 669925"/>
                    <a:gd name="connsiteX2" fmla="*/ 349250 w 568325"/>
                    <a:gd name="connsiteY2" fmla="*/ 241300 h 669925"/>
                    <a:gd name="connsiteX3" fmla="*/ 390525 w 568325"/>
                    <a:gd name="connsiteY3" fmla="*/ 400050 h 669925"/>
                    <a:gd name="connsiteX4" fmla="*/ 314325 w 568325"/>
                    <a:gd name="connsiteY4" fmla="*/ 327025 h 669925"/>
                    <a:gd name="connsiteX5" fmla="*/ 238125 w 568325"/>
                    <a:gd name="connsiteY5" fmla="*/ 511175 h 669925"/>
                    <a:gd name="connsiteX6" fmla="*/ 0 w 568325"/>
                    <a:gd name="connsiteY6" fmla="*/ 479425 h 669925"/>
                    <a:gd name="connsiteX7" fmla="*/ 234950 w 568325"/>
                    <a:gd name="connsiteY7" fmla="*/ 669925 h 669925"/>
                    <a:gd name="connsiteX8" fmla="*/ 434975 w 568325"/>
                    <a:gd name="connsiteY8" fmla="*/ 539750 h 669925"/>
                    <a:gd name="connsiteX9" fmla="*/ 546100 w 568325"/>
                    <a:gd name="connsiteY9" fmla="*/ 625475 h 669925"/>
                    <a:gd name="connsiteX10" fmla="*/ 568325 w 568325"/>
                    <a:gd name="connsiteY10" fmla="*/ 454025 h 669925"/>
                    <a:gd name="connsiteX11" fmla="*/ 431800 w 568325"/>
                    <a:gd name="connsiteY11" fmla="*/ 377825 h 669925"/>
                    <a:gd name="connsiteX12" fmla="*/ 454025 w 568325"/>
                    <a:gd name="connsiteY12" fmla="*/ 161925 h 669925"/>
                    <a:gd name="connsiteX13" fmla="*/ 361950 w 568325"/>
                    <a:gd name="connsiteY13" fmla="*/ 92075 h 669925"/>
                    <a:gd name="connsiteX14" fmla="*/ 212725 w 568325"/>
                    <a:gd name="connsiteY14" fmla="*/ 0 h 669925"/>
                    <a:gd name="connsiteX0" fmla="*/ 212725 w 568325"/>
                    <a:gd name="connsiteY0" fmla="*/ 0 h 669925"/>
                    <a:gd name="connsiteX1" fmla="*/ 142875 w 568325"/>
                    <a:gd name="connsiteY1" fmla="*/ 273050 h 669925"/>
                    <a:gd name="connsiteX2" fmla="*/ 349250 w 568325"/>
                    <a:gd name="connsiteY2" fmla="*/ 241300 h 669925"/>
                    <a:gd name="connsiteX3" fmla="*/ 390525 w 568325"/>
                    <a:gd name="connsiteY3" fmla="*/ 400050 h 669925"/>
                    <a:gd name="connsiteX4" fmla="*/ 314325 w 568325"/>
                    <a:gd name="connsiteY4" fmla="*/ 327025 h 669925"/>
                    <a:gd name="connsiteX5" fmla="*/ 238125 w 568325"/>
                    <a:gd name="connsiteY5" fmla="*/ 498475 h 669925"/>
                    <a:gd name="connsiteX6" fmla="*/ 0 w 568325"/>
                    <a:gd name="connsiteY6" fmla="*/ 479425 h 669925"/>
                    <a:gd name="connsiteX7" fmla="*/ 234950 w 568325"/>
                    <a:gd name="connsiteY7" fmla="*/ 669925 h 669925"/>
                    <a:gd name="connsiteX8" fmla="*/ 434975 w 568325"/>
                    <a:gd name="connsiteY8" fmla="*/ 539750 h 669925"/>
                    <a:gd name="connsiteX9" fmla="*/ 546100 w 568325"/>
                    <a:gd name="connsiteY9" fmla="*/ 625475 h 669925"/>
                    <a:gd name="connsiteX10" fmla="*/ 568325 w 568325"/>
                    <a:gd name="connsiteY10" fmla="*/ 454025 h 669925"/>
                    <a:gd name="connsiteX11" fmla="*/ 431800 w 568325"/>
                    <a:gd name="connsiteY11" fmla="*/ 377825 h 669925"/>
                    <a:gd name="connsiteX12" fmla="*/ 454025 w 568325"/>
                    <a:gd name="connsiteY12" fmla="*/ 161925 h 669925"/>
                    <a:gd name="connsiteX13" fmla="*/ 361950 w 568325"/>
                    <a:gd name="connsiteY13" fmla="*/ 92075 h 669925"/>
                    <a:gd name="connsiteX14" fmla="*/ 212725 w 568325"/>
                    <a:gd name="connsiteY14" fmla="*/ 0 h 669925"/>
                    <a:gd name="connsiteX0" fmla="*/ 212725 w 568325"/>
                    <a:gd name="connsiteY0" fmla="*/ 0 h 669925"/>
                    <a:gd name="connsiteX1" fmla="*/ 142875 w 568325"/>
                    <a:gd name="connsiteY1" fmla="*/ 273050 h 669925"/>
                    <a:gd name="connsiteX2" fmla="*/ 349250 w 568325"/>
                    <a:gd name="connsiteY2" fmla="*/ 241300 h 669925"/>
                    <a:gd name="connsiteX3" fmla="*/ 390525 w 568325"/>
                    <a:gd name="connsiteY3" fmla="*/ 400050 h 669925"/>
                    <a:gd name="connsiteX4" fmla="*/ 314325 w 568325"/>
                    <a:gd name="connsiteY4" fmla="*/ 327025 h 669925"/>
                    <a:gd name="connsiteX5" fmla="*/ 238125 w 568325"/>
                    <a:gd name="connsiteY5" fmla="*/ 498475 h 669925"/>
                    <a:gd name="connsiteX6" fmla="*/ 0 w 568325"/>
                    <a:gd name="connsiteY6" fmla="*/ 479425 h 669925"/>
                    <a:gd name="connsiteX7" fmla="*/ 234950 w 568325"/>
                    <a:gd name="connsiteY7" fmla="*/ 669925 h 669925"/>
                    <a:gd name="connsiteX8" fmla="*/ 434975 w 568325"/>
                    <a:gd name="connsiteY8" fmla="*/ 539750 h 669925"/>
                    <a:gd name="connsiteX9" fmla="*/ 546100 w 568325"/>
                    <a:gd name="connsiteY9" fmla="*/ 625475 h 669925"/>
                    <a:gd name="connsiteX10" fmla="*/ 568325 w 568325"/>
                    <a:gd name="connsiteY10" fmla="*/ 454025 h 669925"/>
                    <a:gd name="connsiteX11" fmla="*/ 431800 w 568325"/>
                    <a:gd name="connsiteY11" fmla="*/ 377825 h 669925"/>
                    <a:gd name="connsiteX12" fmla="*/ 454025 w 568325"/>
                    <a:gd name="connsiteY12" fmla="*/ 161925 h 669925"/>
                    <a:gd name="connsiteX13" fmla="*/ 361950 w 568325"/>
                    <a:gd name="connsiteY13" fmla="*/ 92075 h 669925"/>
                    <a:gd name="connsiteX14" fmla="*/ 212725 w 568325"/>
                    <a:gd name="connsiteY14" fmla="*/ 0 h 669925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314325 w 568325"/>
                    <a:gd name="connsiteY4" fmla="*/ 327025 h 672291"/>
                    <a:gd name="connsiteX5" fmla="*/ 238125 w 568325"/>
                    <a:gd name="connsiteY5" fmla="*/ 498475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314325 w 568325"/>
                    <a:gd name="connsiteY4" fmla="*/ 327025 h 672291"/>
                    <a:gd name="connsiteX5" fmla="*/ 238125 w 568325"/>
                    <a:gd name="connsiteY5" fmla="*/ 498475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292100 w 568325"/>
                    <a:gd name="connsiteY4" fmla="*/ 323850 h 672291"/>
                    <a:gd name="connsiteX5" fmla="*/ 238125 w 568325"/>
                    <a:gd name="connsiteY5" fmla="*/ 498475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292100 w 568325"/>
                    <a:gd name="connsiteY4" fmla="*/ 323850 h 672291"/>
                    <a:gd name="connsiteX5" fmla="*/ 250825 w 568325"/>
                    <a:gd name="connsiteY5" fmla="*/ 498475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292100 w 568325"/>
                    <a:gd name="connsiteY4" fmla="*/ 323850 h 672291"/>
                    <a:gd name="connsiteX5" fmla="*/ 244475 w 568325"/>
                    <a:gd name="connsiteY5" fmla="*/ 488950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292100 w 568325"/>
                    <a:gd name="connsiteY4" fmla="*/ 323850 h 672291"/>
                    <a:gd name="connsiteX5" fmla="*/ 244475 w 568325"/>
                    <a:gd name="connsiteY5" fmla="*/ 488950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292100 w 568325"/>
                    <a:gd name="connsiteY4" fmla="*/ 323850 h 672291"/>
                    <a:gd name="connsiteX5" fmla="*/ 244475 w 568325"/>
                    <a:gd name="connsiteY5" fmla="*/ 488950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292100 w 568325"/>
                    <a:gd name="connsiteY4" fmla="*/ 323850 h 672291"/>
                    <a:gd name="connsiteX5" fmla="*/ 244475 w 568325"/>
                    <a:gd name="connsiteY5" fmla="*/ 488950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292100 w 568325"/>
                    <a:gd name="connsiteY4" fmla="*/ 323850 h 672291"/>
                    <a:gd name="connsiteX5" fmla="*/ 244475 w 568325"/>
                    <a:gd name="connsiteY5" fmla="*/ 488950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292100 w 568325"/>
                    <a:gd name="connsiteY4" fmla="*/ 323850 h 672291"/>
                    <a:gd name="connsiteX5" fmla="*/ 244475 w 568325"/>
                    <a:gd name="connsiteY5" fmla="*/ 488950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68325"/>
                    <a:gd name="connsiteY0" fmla="*/ 0 h 672291"/>
                    <a:gd name="connsiteX1" fmla="*/ 142875 w 568325"/>
                    <a:gd name="connsiteY1" fmla="*/ 273050 h 672291"/>
                    <a:gd name="connsiteX2" fmla="*/ 349250 w 568325"/>
                    <a:gd name="connsiteY2" fmla="*/ 241300 h 672291"/>
                    <a:gd name="connsiteX3" fmla="*/ 390525 w 568325"/>
                    <a:gd name="connsiteY3" fmla="*/ 400050 h 672291"/>
                    <a:gd name="connsiteX4" fmla="*/ 292100 w 568325"/>
                    <a:gd name="connsiteY4" fmla="*/ 323850 h 672291"/>
                    <a:gd name="connsiteX5" fmla="*/ 244475 w 568325"/>
                    <a:gd name="connsiteY5" fmla="*/ 488950 h 672291"/>
                    <a:gd name="connsiteX6" fmla="*/ 0 w 568325"/>
                    <a:gd name="connsiteY6" fmla="*/ 479425 h 672291"/>
                    <a:gd name="connsiteX7" fmla="*/ 234950 w 568325"/>
                    <a:gd name="connsiteY7" fmla="*/ 669925 h 672291"/>
                    <a:gd name="connsiteX8" fmla="*/ 434975 w 568325"/>
                    <a:gd name="connsiteY8" fmla="*/ 539750 h 672291"/>
                    <a:gd name="connsiteX9" fmla="*/ 546100 w 568325"/>
                    <a:gd name="connsiteY9" fmla="*/ 625475 h 672291"/>
                    <a:gd name="connsiteX10" fmla="*/ 568325 w 568325"/>
                    <a:gd name="connsiteY10" fmla="*/ 454025 h 672291"/>
                    <a:gd name="connsiteX11" fmla="*/ 431800 w 568325"/>
                    <a:gd name="connsiteY11" fmla="*/ 377825 h 672291"/>
                    <a:gd name="connsiteX12" fmla="*/ 454025 w 568325"/>
                    <a:gd name="connsiteY12" fmla="*/ 161925 h 672291"/>
                    <a:gd name="connsiteX13" fmla="*/ 361950 w 568325"/>
                    <a:gd name="connsiteY13" fmla="*/ 92075 h 672291"/>
                    <a:gd name="connsiteX14" fmla="*/ 212725 w 568325"/>
                    <a:gd name="connsiteY14" fmla="*/ 0 h 672291"/>
                    <a:gd name="connsiteX0" fmla="*/ 212725 w 574675"/>
                    <a:gd name="connsiteY0" fmla="*/ 0 h 672291"/>
                    <a:gd name="connsiteX1" fmla="*/ 142875 w 574675"/>
                    <a:gd name="connsiteY1" fmla="*/ 273050 h 672291"/>
                    <a:gd name="connsiteX2" fmla="*/ 349250 w 574675"/>
                    <a:gd name="connsiteY2" fmla="*/ 241300 h 672291"/>
                    <a:gd name="connsiteX3" fmla="*/ 390525 w 574675"/>
                    <a:gd name="connsiteY3" fmla="*/ 400050 h 672291"/>
                    <a:gd name="connsiteX4" fmla="*/ 292100 w 574675"/>
                    <a:gd name="connsiteY4" fmla="*/ 323850 h 672291"/>
                    <a:gd name="connsiteX5" fmla="*/ 244475 w 574675"/>
                    <a:gd name="connsiteY5" fmla="*/ 488950 h 672291"/>
                    <a:gd name="connsiteX6" fmla="*/ 0 w 574675"/>
                    <a:gd name="connsiteY6" fmla="*/ 479425 h 672291"/>
                    <a:gd name="connsiteX7" fmla="*/ 234950 w 574675"/>
                    <a:gd name="connsiteY7" fmla="*/ 669925 h 672291"/>
                    <a:gd name="connsiteX8" fmla="*/ 434975 w 574675"/>
                    <a:gd name="connsiteY8" fmla="*/ 539750 h 672291"/>
                    <a:gd name="connsiteX9" fmla="*/ 546100 w 574675"/>
                    <a:gd name="connsiteY9" fmla="*/ 625475 h 672291"/>
                    <a:gd name="connsiteX10" fmla="*/ 574675 w 574675"/>
                    <a:gd name="connsiteY10" fmla="*/ 479425 h 672291"/>
                    <a:gd name="connsiteX11" fmla="*/ 431800 w 574675"/>
                    <a:gd name="connsiteY11" fmla="*/ 377825 h 672291"/>
                    <a:gd name="connsiteX12" fmla="*/ 454025 w 574675"/>
                    <a:gd name="connsiteY12" fmla="*/ 161925 h 672291"/>
                    <a:gd name="connsiteX13" fmla="*/ 361950 w 574675"/>
                    <a:gd name="connsiteY13" fmla="*/ 92075 h 672291"/>
                    <a:gd name="connsiteX14" fmla="*/ 212725 w 574675"/>
                    <a:gd name="connsiteY14" fmla="*/ 0 h 672291"/>
                    <a:gd name="connsiteX0" fmla="*/ 212725 w 574675"/>
                    <a:gd name="connsiteY0" fmla="*/ 0 h 672291"/>
                    <a:gd name="connsiteX1" fmla="*/ 142875 w 574675"/>
                    <a:gd name="connsiteY1" fmla="*/ 273050 h 672291"/>
                    <a:gd name="connsiteX2" fmla="*/ 349250 w 574675"/>
                    <a:gd name="connsiteY2" fmla="*/ 241300 h 672291"/>
                    <a:gd name="connsiteX3" fmla="*/ 390525 w 574675"/>
                    <a:gd name="connsiteY3" fmla="*/ 400050 h 672291"/>
                    <a:gd name="connsiteX4" fmla="*/ 292100 w 574675"/>
                    <a:gd name="connsiteY4" fmla="*/ 323850 h 672291"/>
                    <a:gd name="connsiteX5" fmla="*/ 244475 w 574675"/>
                    <a:gd name="connsiteY5" fmla="*/ 488950 h 672291"/>
                    <a:gd name="connsiteX6" fmla="*/ 0 w 574675"/>
                    <a:gd name="connsiteY6" fmla="*/ 479425 h 672291"/>
                    <a:gd name="connsiteX7" fmla="*/ 234950 w 574675"/>
                    <a:gd name="connsiteY7" fmla="*/ 669925 h 672291"/>
                    <a:gd name="connsiteX8" fmla="*/ 434975 w 574675"/>
                    <a:gd name="connsiteY8" fmla="*/ 539750 h 672291"/>
                    <a:gd name="connsiteX9" fmla="*/ 546100 w 574675"/>
                    <a:gd name="connsiteY9" fmla="*/ 625475 h 672291"/>
                    <a:gd name="connsiteX10" fmla="*/ 574675 w 574675"/>
                    <a:gd name="connsiteY10" fmla="*/ 479425 h 672291"/>
                    <a:gd name="connsiteX11" fmla="*/ 431800 w 574675"/>
                    <a:gd name="connsiteY11" fmla="*/ 377825 h 672291"/>
                    <a:gd name="connsiteX12" fmla="*/ 454025 w 574675"/>
                    <a:gd name="connsiteY12" fmla="*/ 161925 h 672291"/>
                    <a:gd name="connsiteX13" fmla="*/ 361950 w 574675"/>
                    <a:gd name="connsiteY13" fmla="*/ 92075 h 672291"/>
                    <a:gd name="connsiteX14" fmla="*/ 212725 w 574675"/>
                    <a:gd name="connsiteY14" fmla="*/ 0 h 672291"/>
                    <a:gd name="connsiteX0" fmla="*/ 212725 w 574675"/>
                    <a:gd name="connsiteY0" fmla="*/ 0 h 672291"/>
                    <a:gd name="connsiteX1" fmla="*/ 142875 w 574675"/>
                    <a:gd name="connsiteY1" fmla="*/ 273050 h 672291"/>
                    <a:gd name="connsiteX2" fmla="*/ 349250 w 574675"/>
                    <a:gd name="connsiteY2" fmla="*/ 241300 h 672291"/>
                    <a:gd name="connsiteX3" fmla="*/ 390525 w 574675"/>
                    <a:gd name="connsiteY3" fmla="*/ 400050 h 672291"/>
                    <a:gd name="connsiteX4" fmla="*/ 292100 w 574675"/>
                    <a:gd name="connsiteY4" fmla="*/ 323850 h 672291"/>
                    <a:gd name="connsiteX5" fmla="*/ 244475 w 574675"/>
                    <a:gd name="connsiteY5" fmla="*/ 488950 h 672291"/>
                    <a:gd name="connsiteX6" fmla="*/ 0 w 574675"/>
                    <a:gd name="connsiteY6" fmla="*/ 479425 h 672291"/>
                    <a:gd name="connsiteX7" fmla="*/ 234950 w 574675"/>
                    <a:gd name="connsiteY7" fmla="*/ 669925 h 672291"/>
                    <a:gd name="connsiteX8" fmla="*/ 434975 w 574675"/>
                    <a:gd name="connsiteY8" fmla="*/ 539750 h 672291"/>
                    <a:gd name="connsiteX9" fmla="*/ 546100 w 574675"/>
                    <a:gd name="connsiteY9" fmla="*/ 625475 h 672291"/>
                    <a:gd name="connsiteX10" fmla="*/ 574675 w 574675"/>
                    <a:gd name="connsiteY10" fmla="*/ 479425 h 672291"/>
                    <a:gd name="connsiteX11" fmla="*/ 431800 w 574675"/>
                    <a:gd name="connsiteY11" fmla="*/ 377825 h 672291"/>
                    <a:gd name="connsiteX12" fmla="*/ 454025 w 574675"/>
                    <a:gd name="connsiteY12" fmla="*/ 161925 h 672291"/>
                    <a:gd name="connsiteX13" fmla="*/ 361950 w 574675"/>
                    <a:gd name="connsiteY13" fmla="*/ 92075 h 672291"/>
                    <a:gd name="connsiteX14" fmla="*/ 212725 w 574675"/>
                    <a:gd name="connsiteY14" fmla="*/ 0 h 672291"/>
                    <a:gd name="connsiteX0" fmla="*/ 212725 w 574675"/>
                    <a:gd name="connsiteY0" fmla="*/ 0 h 672291"/>
                    <a:gd name="connsiteX1" fmla="*/ 142875 w 574675"/>
                    <a:gd name="connsiteY1" fmla="*/ 273050 h 672291"/>
                    <a:gd name="connsiteX2" fmla="*/ 349250 w 574675"/>
                    <a:gd name="connsiteY2" fmla="*/ 241300 h 672291"/>
                    <a:gd name="connsiteX3" fmla="*/ 390525 w 574675"/>
                    <a:gd name="connsiteY3" fmla="*/ 400050 h 672291"/>
                    <a:gd name="connsiteX4" fmla="*/ 292100 w 574675"/>
                    <a:gd name="connsiteY4" fmla="*/ 323850 h 672291"/>
                    <a:gd name="connsiteX5" fmla="*/ 244475 w 574675"/>
                    <a:gd name="connsiteY5" fmla="*/ 488950 h 672291"/>
                    <a:gd name="connsiteX6" fmla="*/ 0 w 574675"/>
                    <a:gd name="connsiteY6" fmla="*/ 479425 h 672291"/>
                    <a:gd name="connsiteX7" fmla="*/ 234950 w 574675"/>
                    <a:gd name="connsiteY7" fmla="*/ 669925 h 672291"/>
                    <a:gd name="connsiteX8" fmla="*/ 434975 w 574675"/>
                    <a:gd name="connsiteY8" fmla="*/ 539750 h 672291"/>
                    <a:gd name="connsiteX9" fmla="*/ 546100 w 574675"/>
                    <a:gd name="connsiteY9" fmla="*/ 625475 h 672291"/>
                    <a:gd name="connsiteX10" fmla="*/ 574675 w 574675"/>
                    <a:gd name="connsiteY10" fmla="*/ 479425 h 672291"/>
                    <a:gd name="connsiteX11" fmla="*/ 431800 w 574675"/>
                    <a:gd name="connsiteY11" fmla="*/ 377825 h 672291"/>
                    <a:gd name="connsiteX12" fmla="*/ 454025 w 574675"/>
                    <a:gd name="connsiteY12" fmla="*/ 161925 h 672291"/>
                    <a:gd name="connsiteX13" fmla="*/ 361950 w 574675"/>
                    <a:gd name="connsiteY13" fmla="*/ 92075 h 672291"/>
                    <a:gd name="connsiteX14" fmla="*/ 212725 w 574675"/>
                    <a:gd name="connsiteY14" fmla="*/ 0 h 672291"/>
                    <a:gd name="connsiteX0" fmla="*/ 212725 w 574675"/>
                    <a:gd name="connsiteY0" fmla="*/ 0 h 672291"/>
                    <a:gd name="connsiteX1" fmla="*/ 142875 w 574675"/>
                    <a:gd name="connsiteY1" fmla="*/ 273050 h 672291"/>
                    <a:gd name="connsiteX2" fmla="*/ 349250 w 574675"/>
                    <a:gd name="connsiteY2" fmla="*/ 241300 h 672291"/>
                    <a:gd name="connsiteX3" fmla="*/ 390525 w 574675"/>
                    <a:gd name="connsiteY3" fmla="*/ 400050 h 672291"/>
                    <a:gd name="connsiteX4" fmla="*/ 292100 w 574675"/>
                    <a:gd name="connsiteY4" fmla="*/ 323850 h 672291"/>
                    <a:gd name="connsiteX5" fmla="*/ 244475 w 574675"/>
                    <a:gd name="connsiteY5" fmla="*/ 488950 h 672291"/>
                    <a:gd name="connsiteX6" fmla="*/ 0 w 574675"/>
                    <a:gd name="connsiteY6" fmla="*/ 479425 h 672291"/>
                    <a:gd name="connsiteX7" fmla="*/ 234950 w 574675"/>
                    <a:gd name="connsiteY7" fmla="*/ 669925 h 672291"/>
                    <a:gd name="connsiteX8" fmla="*/ 434975 w 574675"/>
                    <a:gd name="connsiteY8" fmla="*/ 539750 h 672291"/>
                    <a:gd name="connsiteX9" fmla="*/ 546100 w 574675"/>
                    <a:gd name="connsiteY9" fmla="*/ 625475 h 672291"/>
                    <a:gd name="connsiteX10" fmla="*/ 574675 w 574675"/>
                    <a:gd name="connsiteY10" fmla="*/ 479425 h 672291"/>
                    <a:gd name="connsiteX11" fmla="*/ 431800 w 574675"/>
                    <a:gd name="connsiteY11" fmla="*/ 377825 h 672291"/>
                    <a:gd name="connsiteX12" fmla="*/ 454025 w 574675"/>
                    <a:gd name="connsiteY12" fmla="*/ 161925 h 672291"/>
                    <a:gd name="connsiteX13" fmla="*/ 361950 w 574675"/>
                    <a:gd name="connsiteY13" fmla="*/ 92075 h 672291"/>
                    <a:gd name="connsiteX14" fmla="*/ 212725 w 574675"/>
                    <a:gd name="connsiteY14" fmla="*/ 0 h 672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74675" h="672291">
                      <a:moveTo>
                        <a:pt x="212725" y="0"/>
                      </a:moveTo>
                      <a:cubicBezTo>
                        <a:pt x="81492" y="65617"/>
                        <a:pt x="32808" y="172508"/>
                        <a:pt x="142875" y="273050"/>
                      </a:cubicBezTo>
                      <a:cubicBezTo>
                        <a:pt x="237067" y="284692"/>
                        <a:pt x="223308" y="182033"/>
                        <a:pt x="349250" y="241300"/>
                      </a:cubicBezTo>
                      <a:lnTo>
                        <a:pt x="390525" y="400050"/>
                      </a:lnTo>
                      <a:lnTo>
                        <a:pt x="292100" y="323850"/>
                      </a:lnTo>
                      <a:cubicBezTo>
                        <a:pt x="276225" y="378883"/>
                        <a:pt x="269875" y="433917"/>
                        <a:pt x="244475" y="488950"/>
                      </a:cubicBezTo>
                      <a:lnTo>
                        <a:pt x="0" y="479425"/>
                      </a:lnTo>
                      <a:cubicBezTo>
                        <a:pt x="59267" y="647700"/>
                        <a:pt x="159808" y="682625"/>
                        <a:pt x="234950" y="669925"/>
                      </a:cubicBezTo>
                      <a:cubicBezTo>
                        <a:pt x="346075" y="680508"/>
                        <a:pt x="368300" y="583142"/>
                        <a:pt x="434975" y="539750"/>
                      </a:cubicBezTo>
                      <a:lnTo>
                        <a:pt x="546100" y="625475"/>
                      </a:lnTo>
                      <a:lnTo>
                        <a:pt x="574675" y="479425"/>
                      </a:lnTo>
                      <a:cubicBezTo>
                        <a:pt x="527050" y="445558"/>
                        <a:pt x="488950" y="408517"/>
                        <a:pt x="431800" y="377825"/>
                      </a:cubicBezTo>
                      <a:cubicBezTo>
                        <a:pt x="413808" y="296333"/>
                        <a:pt x="491067" y="224367"/>
                        <a:pt x="454025" y="161925"/>
                      </a:cubicBezTo>
                      <a:lnTo>
                        <a:pt x="361950" y="92075"/>
                      </a:lnTo>
                      <a:cubicBezTo>
                        <a:pt x="261408" y="102658"/>
                        <a:pt x="262467" y="30692"/>
                        <a:pt x="212725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20" name="Forma libre 119"/>
                <p:cNvSpPr/>
                <p:nvPr/>
              </p:nvSpPr>
              <p:spPr>
                <a:xfrm>
                  <a:off x="3469882" y="3226643"/>
                  <a:ext cx="196456" cy="466661"/>
                </a:xfrm>
                <a:custGeom>
                  <a:avLst/>
                  <a:gdLst>
                    <a:gd name="connsiteX0" fmla="*/ 120650 w 181050"/>
                    <a:gd name="connsiteY0" fmla="*/ 92075 h 263525"/>
                    <a:gd name="connsiteX1" fmla="*/ 120650 w 181050"/>
                    <a:gd name="connsiteY1" fmla="*/ 92075 h 263525"/>
                    <a:gd name="connsiteX2" fmla="*/ 123825 w 181050"/>
                    <a:gd name="connsiteY2" fmla="*/ 136525 h 263525"/>
                    <a:gd name="connsiteX3" fmla="*/ 146050 w 181050"/>
                    <a:gd name="connsiteY3" fmla="*/ 149225 h 263525"/>
                    <a:gd name="connsiteX4" fmla="*/ 171450 w 181050"/>
                    <a:gd name="connsiteY4" fmla="*/ 161925 h 263525"/>
                    <a:gd name="connsiteX5" fmla="*/ 177800 w 181050"/>
                    <a:gd name="connsiteY5" fmla="*/ 171450 h 263525"/>
                    <a:gd name="connsiteX6" fmla="*/ 180975 w 181050"/>
                    <a:gd name="connsiteY6" fmla="*/ 180975 h 263525"/>
                    <a:gd name="connsiteX7" fmla="*/ 177800 w 181050"/>
                    <a:gd name="connsiteY7" fmla="*/ 260350 h 263525"/>
                    <a:gd name="connsiteX8" fmla="*/ 168275 w 181050"/>
                    <a:gd name="connsiteY8" fmla="*/ 263525 h 263525"/>
                    <a:gd name="connsiteX9" fmla="*/ 114300 w 181050"/>
                    <a:gd name="connsiteY9" fmla="*/ 260350 h 263525"/>
                    <a:gd name="connsiteX10" fmla="*/ 101600 w 181050"/>
                    <a:gd name="connsiteY10" fmla="*/ 254000 h 263525"/>
                    <a:gd name="connsiteX11" fmla="*/ 79375 w 181050"/>
                    <a:gd name="connsiteY11" fmla="*/ 250825 h 263525"/>
                    <a:gd name="connsiteX12" fmla="*/ 69850 w 181050"/>
                    <a:gd name="connsiteY12" fmla="*/ 247650 h 263525"/>
                    <a:gd name="connsiteX13" fmla="*/ 53975 w 181050"/>
                    <a:gd name="connsiteY13" fmla="*/ 244475 h 263525"/>
                    <a:gd name="connsiteX14" fmla="*/ 41275 w 181050"/>
                    <a:gd name="connsiteY14" fmla="*/ 241300 h 263525"/>
                    <a:gd name="connsiteX15" fmla="*/ 28575 w 181050"/>
                    <a:gd name="connsiteY15" fmla="*/ 222250 h 263525"/>
                    <a:gd name="connsiteX16" fmla="*/ 22225 w 181050"/>
                    <a:gd name="connsiteY16" fmla="*/ 203200 h 263525"/>
                    <a:gd name="connsiteX17" fmla="*/ 12700 w 181050"/>
                    <a:gd name="connsiteY17" fmla="*/ 193675 h 263525"/>
                    <a:gd name="connsiteX18" fmla="*/ 6350 w 181050"/>
                    <a:gd name="connsiteY18" fmla="*/ 180975 h 263525"/>
                    <a:gd name="connsiteX19" fmla="*/ 0 w 181050"/>
                    <a:gd name="connsiteY19" fmla="*/ 158750 h 263525"/>
                    <a:gd name="connsiteX20" fmla="*/ 3175 w 181050"/>
                    <a:gd name="connsiteY20" fmla="*/ 38100 h 263525"/>
                    <a:gd name="connsiteX21" fmla="*/ 9525 w 181050"/>
                    <a:gd name="connsiteY21" fmla="*/ 25400 h 263525"/>
                    <a:gd name="connsiteX22" fmla="*/ 19050 w 181050"/>
                    <a:gd name="connsiteY22" fmla="*/ 6350 h 263525"/>
                    <a:gd name="connsiteX23" fmla="*/ 28575 w 181050"/>
                    <a:gd name="connsiteY23" fmla="*/ 0 h 263525"/>
                    <a:gd name="connsiteX24" fmla="*/ 50800 w 181050"/>
                    <a:gd name="connsiteY24" fmla="*/ 6350 h 263525"/>
                    <a:gd name="connsiteX25" fmla="*/ 76200 w 181050"/>
                    <a:gd name="connsiteY25" fmla="*/ 22225 h 263525"/>
                    <a:gd name="connsiteX26" fmla="*/ 88900 w 181050"/>
                    <a:gd name="connsiteY26" fmla="*/ 47625 h 263525"/>
                    <a:gd name="connsiteX27" fmla="*/ 95250 w 181050"/>
                    <a:gd name="connsiteY27" fmla="*/ 57150 h 263525"/>
                    <a:gd name="connsiteX28" fmla="*/ 101600 w 181050"/>
                    <a:gd name="connsiteY28" fmla="*/ 79375 h 263525"/>
                    <a:gd name="connsiteX29" fmla="*/ 111125 w 181050"/>
                    <a:gd name="connsiteY29" fmla="*/ 107950 h 263525"/>
                    <a:gd name="connsiteX30" fmla="*/ 114300 w 181050"/>
                    <a:gd name="connsiteY30" fmla="*/ 117475 h 263525"/>
                    <a:gd name="connsiteX31" fmla="*/ 117475 w 181050"/>
                    <a:gd name="connsiteY31" fmla="*/ 127000 h 263525"/>
                    <a:gd name="connsiteX32" fmla="*/ 120650 w 181050"/>
                    <a:gd name="connsiteY32" fmla="*/ 92075 h 263525"/>
                    <a:gd name="connsiteX0" fmla="*/ 120650 w 181050"/>
                    <a:gd name="connsiteY0" fmla="*/ 235741 h 407191"/>
                    <a:gd name="connsiteX1" fmla="*/ 120650 w 181050"/>
                    <a:gd name="connsiteY1" fmla="*/ 235741 h 407191"/>
                    <a:gd name="connsiteX2" fmla="*/ 123825 w 181050"/>
                    <a:gd name="connsiteY2" fmla="*/ 280191 h 407191"/>
                    <a:gd name="connsiteX3" fmla="*/ 146050 w 181050"/>
                    <a:gd name="connsiteY3" fmla="*/ 292891 h 407191"/>
                    <a:gd name="connsiteX4" fmla="*/ 89054 w 181050"/>
                    <a:gd name="connsiteY4" fmla="*/ 13 h 407191"/>
                    <a:gd name="connsiteX5" fmla="*/ 171450 w 181050"/>
                    <a:gd name="connsiteY5" fmla="*/ 305591 h 407191"/>
                    <a:gd name="connsiteX6" fmla="*/ 177800 w 181050"/>
                    <a:gd name="connsiteY6" fmla="*/ 315116 h 407191"/>
                    <a:gd name="connsiteX7" fmla="*/ 180975 w 181050"/>
                    <a:gd name="connsiteY7" fmla="*/ 324641 h 407191"/>
                    <a:gd name="connsiteX8" fmla="*/ 177800 w 181050"/>
                    <a:gd name="connsiteY8" fmla="*/ 404016 h 407191"/>
                    <a:gd name="connsiteX9" fmla="*/ 168275 w 181050"/>
                    <a:gd name="connsiteY9" fmla="*/ 407191 h 407191"/>
                    <a:gd name="connsiteX10" fmla="*/ 114300 w 181050"/>
                    <a:gd name="connsiteY10" fmla="*/ 404016 h 407191"/>
                    <a:gd name="connsiteX11" fmla="*/ 101600 w 181050"/>
                    <a:gd name="connsiteY11" fmla="*/ 397666 h 407191"/>
                    <a:gd name="connsiteX12" fmla="*/ 79375 w 181050"/>
                    <a:gd name="connsiteY12" fmla="*/ 394491 h 407191"/>
                    <a:gd name="connsiteX13" fmla="*/ 69850 w 181050"/>
                    <a:gd name="connsiteY13" fmla="*/ 391316 h 407191"/>
                    <a:gd name="connsiteX14" fmla="*/ 53975 w 181050"/>
                    <a:gd name="connsiteY14" fmla="*/ 388141 h 407191"/>
                    <a:gd name="connsiteX15" fmla="*/ 41275 w 181050"/>
                    <a:gd name="connsiteY15" fmla="*/ 384966 h 407191"/>
                    <a:gd name="connsiteX16" fmla="*/ 28575 w 181050"/>
                    <a:gd name="connsiteY16" fmla="*/ 365916 h 407191"/>
                    <a:gd name="connsiteX17" fmla="*/ 22225 w 181050"/>
                    <a:gd name="connsiteY17" fmla="*/ 346866 h 407191"/>
                    <a:gd name="connsiteX18" fmla="*/ 12700 w 181050"/>
                    <a:gd name="connsiteY18" fmla="*/ 337341 h 407191"/>
                    <a:gd name="connsiteX19" fmla="*/ 6350 w 181050"/>
                    <a:gd name="connsiteY19" fmla="*/ 324641 h 407191"/>
                    <a:gd name="connsiteX20" fmla="*/ 0 w 181050"/>
                    <a:gd name="connsiteY20" fmla="*/ 302416 h 407191"/>
                    <a:gd name="connsiteX21" fmla="*/ 3175 w 181050"/>
                    <a:gd name="connsiteY21" fmla="*/ 181766 h 407191"/>
                    <a:gd name="connsiteX22" fmla="*/ 9525 w 181050"/>
                    <a:gd name="connsiteY22" fmla="*/ 169066 h 407191"/>
                    <a:gd name="connsiteX23" fmla="*/ 19050 w 181050"/>
                    <a:gd name="connsiteY23" fmla="*/ 150016 h 407191"/>
                    <a:gd name="connsiteX24" fmla="*/ 28575 w 181050"/>
                    <a:gd name="connsiteY24" fmla="*/ 143666 h 407191"/>
                    <a:gd name="connsiteX25" fmla="*/ 50800 w 181050"/>
                    <a:gd name="connsiteY25" fmla="*/ 150016 h 407191"/>
                    <a:gd name="connsiteX26" fmla="*/ 76200 w 181050"/>
                    <a:gd name="connsiteY26" fmla="*/ 165891 h 407191"/>
                    <a:gd name="connsiteX27" fmla="*/ 88900 w 181050"/>
                    <a:gd name="connsiteY27" fmla="*/ 191291 h 407191"/>
                    <a:gd name="connsiteX28" fmla="*/ 95250 w 181050"/>
                    <a:gd name="connsiteY28" fmla="*/ 200816 h 407191"/>
                    <a:gd name="connsiteX29" fmla="*/ 101600 w 181050"/>
                    <a:gd name="connsiteY29" fmla="*/ 223041 h 407191"/>
                    <a:gd name="connsiteX30" fmla="*/ 111125 w 181050"/>
                    <a:gd name="connsiteY30" fmla="*/ 251616 h 407191"/>
                    <a:gd name="connsiteX31" fmla="*/ 114300 w 181050"/>
                    <a:gd name="connsiteY31" fmla="*/ 261141 h 407191"/>
                    <a:gd name="connsiteX32" fmla="*/ 117475 w 181050"/>
                    <a:gd name="connsiteY32" fmla="*/ 270666 h 407191"/>
                    <a:gd name="connsiteX33" fmla="*/ 120650 w 181050"/>
                    <a:gd name="connsiteY33" fmla="*/ 235741 h 407191"/>
                    <a:gd name="connsiteX0" fmla="*/ 120650 w 225468"/>
                    <a:gd name="connsiteY0" fmla="*/ 235741 h 407191"/>
                    <a:gd name="connsiteX1" fmla="*/ 120650 w 225468"/>
                    <a:gd name="connsiteY1" fmla="*/ 235741 h 407191"/>
                    <a:gd name="connsiteX2" fmla="*/ 123825 w 225468"/>
                    <a:gd name="connsiteY2" fmla="*/ 280191 h 407191"/>
                    <a:gd name="connsiteX3" fmla="*/ 146050 w 225468"/>
                    <a:gd name="connsiteY3" fmla="*/ 292891 h 407191"/>
                    <a:gd name="connsiteX4" fmla="*/ 89054 w 225468"/>
                    <a:gd name="connsiteY4" fmla="*/ 13 h 407191"/>
                    <a:gd name="connsiteX5" fmla="*/ 171450 w 225468"/>
                    <a:gd name="connsiteY5" fmla="*/ 305591 h 407191"/>
                    <a:gd name="connsiteX6" fmla="*/ 225425 w 225468"/>
                    <a:gd name="connsiteY6" fmla="*/ 153191 h 407191"/>
                    <a:gd name="connsiteX7" fmla="*/ 180975 w 225468"/>
                    <a:gd name="connsiteY7" fmla="*/ 324641 h 407191"/>
                    <a:gd name="connsiteX8" fmla="*/ 177800 w 225468"/>
                    <a:gd name="connsiteY8" fmla="*/ 404016 h 407191"/>
                    <a:gd name="connsiteX9" fmla="*/ 168275 w 225468"/>
                    <a:gd name="connsiteY9" fmla="*/ 407191 h 407191"/>
                    <a:gd name="connsiteX10" fmla="*/ 114300 w 225468"/>
                    <a:gd name="connsiteY10" fmla="*/ 404016 h 407191"/>
                    <a:gd name="connsiteX11" fmla="*/ 101600 w 225468"/>
                    <a:gd name="connsiteY11" fmla="*/ 397666 h 407191"/>
                    <a:gd name="connsiteX12" fmla="*/ 79375 w 225468"/>
                    <a:gd name="connsiteY12" fmla="*/ 394491 h 407191"/>
                    <a:gd name="connsiteX13" fmla="*/ 69850 w 225468"/>
                    <a:gd name="connsiteY13" fmla="*/ 391316 h 407191"/>
                    <a:gd name="connsiteX14" fmla="*/ 53975 w 225468"/>
                    <a:gd name="connsiteY14" fmla="*/ 388141 h 407191"/>
                    <a:gd name="connsiteX15" fmla="*/ 41275 w 225468"/>
                    <a:gd name="connsiteY15" fmla="*/ 384966 h 407191"/>
                    <a:gd name="connsiteX16" fmla="*/ 28575 w 225468"/>
                    <a:gd name="connsiteY16" fmla="*/ 365916 h 407191"/>
                    <a:gd name="connsiteX17" fmla="*/ 22225 w 225468"/>
                    <a:gd name="connsiteY17" fmla="*/ 346866 h 407191"/>
                    <a:gd name="connsiteX18" fmla="*/ 12700 w 225468"/>
                    <a:gd name="connsiteY18" fmla="*/ 337341 h 407191"/>
                    <a:gd name="connsiteX19" fmla="*/ 6350 w 225468"/>
                    <a:gd name="connsiteY19" fmla="*/ 324641 h 407191"/>
                    <a:gd name="connsiteX20" fmla="*/ 0 w 225468"/>
                    <a:gd name="connsiteY20" fmla="*/ 302416 h 407191"/>
                    <a:gd name="connsiteX21" fmla="*/ 3175 w 225468"/>
                    <a:gd name="connsiteY21" fmla="*/ 181766 h 407191"/>
                    <a:gd name="connsiteX22" fmla="*/ 9525 w 225468"/>
                    <a:gd name="connsiteY22" fmla="*/ 169066 h 407191"/>
                    <a:gd name="connsiteX23" fmla="*/ 19050 w 225468"/>
                    <a:gd name="connsiteY23" fmla="*/ 150016 h 407191"/>
                    <a:gd name="connsiteX24" fmla="*/ 28575 w 225468"/>
                    <a:gd name="connsiteY24" fmla="*/ 143666 h 407191"/>
                    <a:gd name="connsiteX25" fmla="*/ 50800 w 225468"/>
                    <a:gd name="connsiteY25" fmla="*/ 150016 h 407191"/>
                    <a:gd name="connsiteX26" fmla="*/ 76200 w 225468"/>
                    <a:gd name="connsiteY26" fmla="*/ 165891 h 407191"/>
                    <a:gd name="connsiteX27" fmla="*/ 88900 w 225468"/>
                    <a:gd name="connsiteY27" fmla="*/ 191291 h 407191"/>
                    <a:gd name="connsiteX28" fmla="*/ 95250 w 225468"/>
                    <a:gd name="connsiteY28" fmla="*/ 200816 h 407191"/>
                    <a:gd name="connsiteX29" fmla="*/ 101600 w 225468"/>
                    <a:gd name="connsiteY29" fmla="*/ 223041 h 407191"/>
                    <a:gd name="connsiteX30" fmla="*/ 111125 w 225468"/>
                    <a:gd name="connsiteY30" fmla="*/ 251616 h 407191"/>
                    <a:gd name="connsiteX31" fmla="*/ 114300 w 225468"/>
                    <a:gd name="connsiteY31" fmla="*/ 261141 h 407191"/>
                    <a:gd name="connsiteX32" fmla="*/ 117475 w 225468"/>
                    <a:gd name="connsiteY32" fmla="*/ 270666 h 407191"/>
                    <a:gd name="connsiteX33" fmla="*/ 120650 w 225468"/>
                    <a:gd name="connsiteY33" fmla="*/ 235741 h 407191"/>
                    <a:gd name="connsiteX0" fmla="*/ 120650 w 228240"/>
                    <a:gd name="connsiteY0" fmla="*/ 238639 h 410089"/>
                    <a:gd name="connsiteX1" fmla="*/ 120650 w 228240"/>
                    <a:gd name="connsiteY1" fmla="*/ 238639 h 410089"/>
                    <a:gd name="connsiteX2" fmla="*/ 123825 w 228240"/>
                    <a:gd name="connsiteY2" fmla="*/ 283089 h 410089"/>
                    <a:gd name="connsiteX3" fmla="*/ 146050 w 228240"/>
                    <a:gd name="connsiteY3" fmla="*/ 295789 h 410089"/>
                    <a:gd name="connsiteX4" fmla="*/ 89054 w 228240"/>
                    <a:gd name="connsiteY4" fmla="*/ 2911 h 410089"/>
                    <a:gd name="connsiteX5" fmla="*/ 225425 w 228240"/>
                    <a:gd name="connsiteY5" fmla="*/ 156089 h 410089"/>
                    <a:gd name="connsiteX6" fmla="*/ 180975 w 228240"/>
                    <a:gd name="connsiteY6" fmla="*/ 327539 h 410089"/>
                    <a:gd name="connsiteX7" fmla="*/ 177800 w 228240"/>
                    <a:gd name="connsiteY7" fmla="*/ 406914 h 410089"/>
                    <a:gd name="connsiteX8" fmla="*/ 168275 w 228240"/>
                    <a:gd name="connsiteY8" fmla="*/ 410089 h 410089"/>
                    <a:gd name="connsiteX9" fmla="*/ 114300 w 228240"/>
                    <a:gd name="connsiteY9" fmla="*/ 406914 h 410089"/>
                    <a:gd name="connsiteX10" fmla="*/ 101600 w 228240"/>
                    <a:gd name="connsiteY10" fmla="*/ 400564 h 410089"/>
                    <a:gd name="connsiteX11" fmla="*/ 79375 w 228240"/>
                    <a:gd name="connsiteY11" fmla="*/ 397389 h 410089"/>
                    <a:gd name="connsiteX12" fmla="*/ 69850 w 228240"/>
                    <a:gd name="connsiteY12" fmla="*/ 394214 h 410089"/>
                    <a:gd name="connsiteX13" fmla="*/ 53975 w 228240"/>
                    <a:gd name="connsiteY13" fmla="*/ 391039 h 410089"/>
                    <a:gd name="connsiteX14" fmla="*/ 41275 w 228240"/>
                    <a:gd name="connsiteY14" fmla="*/ 387864 h 410089"/>
                    <a:gd name="connsiteX15" fmla="*/ 28575 w 228240"/>
                    <a:gd name="connsiteY15" fmla="*/ 368814 h 410089"/>
                    <a:gd name="connsiteX16" fmla="*/ 22225 w 228240"/>
                    <a:gd name="connsiteY16" fmla="*/ 349764 h 410089"/>
                    <a:gd name="connsiteX17" fmla="*/ 12700 w 228240"/>
                    <a:gd name="connsiteY17" fmla="*/ 340239 h 410089"/>
                    <a:gd name="connsiteX18" fmla="*/ 6350 w 228240"/>
                    <a:gd name="connsiteY18" fmla="*/ 327539 h 410089"/>
                    <a:gd name="connsiteX19" fmla="*/ 0 w 228240"/>
                    <a:gd name="connsiteY19" fmla="*/ 305314 h 410089"/>
                    <a:gd name="connsiteX20" fmla="*/ 3175 w 228240"/>
                    <a:gd name="connsiteY20" fmla="*/ 184664 h 410089"/>
                    <a:gd name="connsiteX21" fmla="*/ 9525 w 228240"/>
                    <a:gd name="connsiteY21" fmla="*/ 171964 h 410089"/>
                    <a:gd name="connsiteX22" fmla="*/ 19050 w 228240"/>
                    <a:gd name="connsiteY22" fmla="*/ 152914 h 410089"/>
                    <a:gd name="connsiteX23" fmla="*/ 28575 w 228240"/>
                    <a:gd name="connsiteY23" fmla="*/ 146564 h 410089"/>
                    <a:gd name="connsiteX24" fmla="*/ 50800 w 228240"/>
                    <a:gd name="connsiteY24" fmla="*/ 152914 h 410089"/>
                    <a:gd name="connsiteX25" fmla="*/ 76200 w 228240"/>
                    <a:gd name="connsiteY25" fmla="*/ 168789 h 410089"/>
                    <a:gd name="connsiteX26" fmla="*/ 88900 w 228240"/>
                    <a:gd name="connsiteY26" fmla="*/ 194189 h 410089"/>
                    <a:gd name="connsiteX27" fmla="*/ 95250 w 228240"/>
                    <a:gd name="connsiteY27" fmla="*/ 203714 h 410089"/>
                    <a:gd name="connsiteX28" fmla="*/ 101600 w 228240"/>
                    <a:gd name="connsiteY28" fmla="*/ 225939 h 410089"/>
                    <a:gd name="connsiteX29" fmla="*/ 111125 w 228240"/>
                    <a:gd name="connsiteY29" fmla="*/ 254514 h 410089"/>
                    <a:gd name="connsiteX30" fmla="*/ 114300 w 228240"/>
                    <a:gd name="connsiteY30" fmla="*/ 264039 h 410089"/>
                    <a:gd name="connsiteX31" fmla="*/ 117475 w 228240"/>
                    <a:gd name="connsiteY31" fmla="*/ 273564 h 410089"/>
                    <a:gd name="connsiteX32" fmla="*/ 120650 w 228240"/>
                    <a:gd name="connsiteY32" fmla="*/ 238639 h 410089"/>
                    <a:gd name="connsiteX0" fmla="*/ 120650 w 228240"/>
                    <a:gd name="connsiteY0" fmla="*/ 238200 h 409650"/>
                    <a:gd name="connsiteX1" fmla="*/ 120650 w 228240"/>
                    <a:gd name="connsiteY1" fmla="*/ 238200 h 409650"/>
                    <a:gd name="connsiteX2" fmla="*/ 123825 w 228240"/>
                    <a:gd name="connsiteY2" fmla="*/ 282650 h 409650"/>
                    <a:gd name="connsiteX3" fmla="*/ 89054 w 228240"/>
                    <a:gd name="connsiteY3" fmla="*/ 2472 h 409650"/>
                    <a:gd name="connsiteX4" fmla="*/ 225425 w 228240"/>
                    <a:gd name="connsiteY4" fmla="*/ 155650 h 409650"/>
                    <a:gd name="connsiteX5" fmla="*/ 180975 w 228240"/>
                    <a:gd name="connsiteY5" fmla="*/ 327100 h 409650"/>
                    <a:gd name="connsiteX6" fmla="*/ 177800 w 228240"/>
                    <a:gd name="connsiteY6" fmla="*/ 406475 h 409650"/>
                    <a:gd name="connsiteX7" fmla="*/ 168275 w 228240"/>
                    <a:gd name="connsiteY7" fmla="*/ 409650 h 409650"/>
                    <a:gd name="connsiteX8" fmla="*/ 114300 w 228240"/>
                    <a:gd name="connsiteY8" fmla="*/ 406475 h 409650"/>
                    <a:gd name="connsiteX9" fmla="*/ 101600 w 228240"/>
                    <a:gd name="connsiteY9" fmla="*/ 400125 h 409650"/>
                    <a:gd name="connsiteX10" fmla="*/ 79375 w 228240"/>
                    <a:gd name="connsiteY10" fmla="*/ 396950 h 409650"/>
                    <a:gd name="connsiteX11" fmla="*/ 69850 w 228240"/>
                    <a:gd name="connsiteY11" fmla="*/ 393775 h 409650"/>
                    <a:gd name="connsiteX12" fmla="*/ 53975 w 228240"/>
                    <a:gd name="connsiteY12" fmla="*/ 390600 h 409650"/>
                    <a:gd name="connsiteX13" fmla="*/ 41275 w 228240"/>
                    <a:gd name="connsiteY13" fmla="*/ 387425 h 409650"/>
                    <a:gd name="connsiteX14" fmla="*/ 28575 w 228240"/>
                    <a:gd name="connsiteY14" fmla="*/ 368375 h 409650"/>
                    <a:gd name="connsiteX15" fmla="*/ 22225 w 228240"/>
                    <a:gd name="connsiteY15" fmla="*/ 349325 h 409650"/>
                    <a:gd name="connsiteX16" fmla="*/ 12700 w 228240"/>
                    <a:gd name="connsiteY16" fmla="*/ 339800 h 409650"/>
                    <a:gd name="connsiteX17" fmla="*/ 6350 w 228240"/>
                    <a:gd name="connsiteY17" fmla="*/ 327100 h 409650"/>
                    <a:gd name="connsiteX18" fmla="*/ 0 w 228240"/>
                    <a:gd name="connsiteY18" fmla="*/ 304875 h 409650"/>
                    <a:gd name="connsiteX19" fmla="*/ 3175 w 228240"/>
                    <a:gd name="connsiteY19" fmla="*/ 184225 h 409650"/>
                    <a:gd name="connsiteX20" fmla="*/ 9525 w 228240"/>
                    <a:gd name="connsiteY20" fmla="*/ 171525 h 409650"/>
                    <a:gd name="connsiteX21" fmla="*/ 19050 w 228240"/>
                    <a:gd name="connsiteY21" fmla="*/ 152475 h 409650"/>
                    <a:gd name="connsiteX22" fmla="*/ 28575 w 228240"/>
                    <a:gd name="connsiteY22" fmla="*/ 146125 h 409650"/>
                    <a:gd name="connsiteX23" fmla="*/ 50800 w 228240"/>
                    <a:gd name="connsiteY23" fmla="*/ 152475 h 409650"/>
                    <a:gd name="connsiteX24" fmla="*/ 76200 w 228240"/>
                    <a:gd name="connsiteY24" fmla="*/ 168350 h 409650"/>
                    <a:gd name="connsiteX25" fmla="*/ 88900 w 228240"/>
                    <a:gd name="connsiteY25" fmla="*/ 193750 h 409650"/>
                    <a:gd name="connsiteX26" fmla="*/ 95250 w 228240"/>
                    <a:gd name="connsiteY26" fmla="*/ 203275 h 409650"/>
                    <a:gd name="connsiteX27" fmla="*/ 101600 w 228240"/>
                    <a:gd name="connsiteY27" fmla="*/ 225500 h 409650"/>
                    <a:gd name="connsiteX28" fmla="*/ 111125 w 228240"/>
                    <a:gd name="connsiteY28" fmla="*/ 254075 h 409650"/>
                    <a:gd name="connsiteX29" fmla="*/ 114300 w 228240"/>
                    <a:gd name="connsiteY29" fmla="*/ 263600 h 409650"/>
                    <a:gd name="connsiteX30" fmla="*/ 117475 w 228240"/>
                    <a:gd name="connsiteY30" fmla="*/ 273125 h 409650"/>
                    <a:gd name="connsiteX31" fmla="*/ 120650 w 228240"/>
                    <a:gd name="connsiteY31" fmla="*/ 238200 h 409650"/>
                    <a:gd name="connsiteX0" fmla="*/ 120650 w 228240"/>
                    <a:gd name="connsiteY0" fmla="*/ 236882 h 408332"/>
                    <a:gd name="connsiteX1" fmla="*/ 120650 w 228240"/>
                    <a:gd name="connsiteY1" fmla="*/ 236882 h 408332"/>
                    <a:gd name="connsiteX2" fmla="*/ 89054 w 228240"/>
                    <a:gd name="connsiteY2" fmla="*/ 1154 h 408332"/>
                    <a:gd name="connsiteX3" fmla="*/ 225425 w 228240"/>
                    <a:gd name="connsiteY3" fmla="*/ 154332 h 408332"/>
                    <a:gd name="connsiteX4" fmla="*/ 180975 w 228240"/>
                    <a:gd name="connsiteY4" fmla="*/ 325782 h 408332"/>
                    <a:gd name="connsiteX5" fmla="*/ 177800 w 228240"/>
                    <a:gd name="connsiteY5" fmla="*/ 405157 h 408332"/>
                    <a:gd name="connsiteX6" fmla="*/ 168275 w 228240"/>
                    <a:gd name="connsiteY6" fmla="*/ 408332 h 408332"/>
                    <a:gd name="connsiteX7" fmla="*/ 114300 w 228240"/>
                    <a:gd name="connsiteY7" fmla="*/ 405157 h 408332"/>
                    <a:gd name="connsiteX8" fmla="*/ 101600 w 228240"/>
                    <a:gd name="connsiteY8" fmla="*/ 398807 h 408332"/>
                    <a:gd name="connsiteX9" fmla="*/ 79375 w 228240"/>
                    <a:gd name="connsiteY9" fmla="*/ 395632 h 408332"/>
                    <a:gd name="connsiteX10" fmla="*/ 69850 w 228240"/>
                    <a:gd name="connsiteY10" fmla="*/ 392457 h 408332"/>
                    <a:gd name="connsiteX11" fmla="*/ 53975 w 228240"/>
                    <a:gd name="connsiteY11" fmla="*/ 389282 h 408332"/>
                    <a:gd name="connsiteX12" fmla="*/ 41275 w 228240"/>
                    <a:gd name="connsiteY12" fmla="*/ 386107 h 408332"/>
                    <a:gd name="connsiteX13" fmla="*/ 28575 w 228240"/>
                    <a:gd name="connsiteY13" fmla="*/ 367057 h 408332"/>
                    <a:gd name="connsiteX14" fmla="*/ 22225 w 228240"/>
                    <a:gd name="connsiteY14" fmla="*/ 348007 h 408332"/>
                    <a:gd name="connsiteX15" fmla="*/ 12700 w 228240"/>
                    <a:gd name="connsiteY15" fmla="*/ 338482 h 408332"/>
                    <a:gd name="connsiteX16" fmla="*/ 6350 w 228240"/>
                    <a:gd name="connsiteY16" fmla="*/ 325782 h 408332"/>
                    <a:gd name="connsiteX17" fmla="*/ 0 w 228240"/>
                    <a:gd name="connsiteY17" fmla="*/ 303557 h 408332"/>
                    <a:gd name="connsiteX18" fmla="*/ 3175 w 228240"/>
                    <a:gd name="connsiteY18" fmla="*/ 182907 h 408332"/>
                    <a:gd name="connsiteX19" fmla="*/ 9525 w 228240"/>
                    <a:gd name="connsiteY19" fmla="*/ 170207 h 408332"/>
                    <a:gd name="connsiteX20" fmla="*/ 19050 w 228240"/>
                    <a:gd name="connsiteY20" fmla="*/ 151157 h 408332"/>
                    <a:gd name="connsiteX21" fmla="*/ 28575 w 228240"/>
                    <a:gd name="connsiteY21" fmla="*/ 144807 h 408332"/>
                    <a:gd name="connsiteX22" fmla="*/ 50800 w 228240"/>
                    <a:gd name="connsiteY22" fmla="*/ 151157 h 408332"/>
                    <a:gd name="connsiteX23" fmla="*/ 76200 w 228240"/>
                    <a:gd name="connsiteY23" fmla="*/ 167032 h 408332"/>
                    <a:gd name="connsiteX24" fmla="*/ 88900 w 228240"/>
                    <a:gd name="connsiteY24" fmla="*/ 192432 h 408332"/>
                    <a:gd name="connsiteX25" fmla="*/ 95250 w 228240"/>
                    <a:gd name="connsiteY25" fmla="*/ 201957 h 408332"/>
                    <a:gd name="connsiteX26" fmla="*/ 101600 w 228240"/>
                    <a:gd name="connsiteY26" fmla="*/ 224182 h 408332"/>
                    <a:gd name="connsiteX27" fmla="*/ 111125 w 228240"/>
                    <a:gd name="connsiteY27" fmla="*/ 252757 h 408332"/>
                    <a:gd name="connsiteX28" fmla="*/ 114300 w 228240"/>
                    <a:gd name="connsiteY28" fmla="*/ 262282 h 408332"/>
                    <a:gd name="connsiteX29" fmla="*/ 117475 w 228240"/>
                    <a:gd name="connsiteY29" fmla="*/ 271807 h 408332"/>
                    <a:gd name="connsiteX30" fmla="*/ 120650 w 228240"/>
                    <a:gd name="connsiteY30" fmla="*/ 236882 h 408332"/>
                    <a:gd name="connsiteX0" fmla="*/ 117475 w 228240"/>
                    <a:gd name="connsiteY0" fmla="*/ 271807 h 408332"/>
                    <a:gd name="connsiteX1" fmla="*/ 120650 w 228240"/>
                    <a:gd name="connsiteY1" fmla="*/ 236882 h 408332"/>
                    <a:gd name="connsiteX2" fmla="*/ 89054 w 228240"/>
                    <a:gd name="connsiteY2" fmla="*/ 1154 h 408332"/>
                    <a:gd name="connsiteX3" fmla="*/ 225425 w 228240"/>
                    <a:gd name="connsiteY3" fmla="*/ 154332 h 408332"/>
                    <a:gd name="connsiteX4" fmla="*/ 180975 w 228240"/>
                    <a:gd name="connsiteY4" fmla="*/ 325782 h 408332"/>
                    <a:gd name="connsiteX5" fmla="*/ 177800 w 228240"/>
                    <a:gd name="connsiteY5" fmla="*/ 405157 h 408332"/>
                    <a:gd name="connsiteX6" fmla="*/ 168275 w 228240"/>
                    <a:gd name="connsiteY6" fmla="*/ 408332 h 408332"/>
                    <a:gd name="connsiteX7" fmla="*/ 114300 w 228240"/>
                    <a:gd name="connsiteY7" fmla="*/ 405157 h 408332"/>
                    <a:gd name="connsiteX8" fmla="*/ 101600 w 228240"/>
                    <a:gd name="connsiteY8" fmla="*/ 398807 h 408332"/>
                    <a:gd name="connsiteX9" fmla="*/ 79375 w 228240"/>
                    <a:gd name="connsiteY9" fmla="*/ 395632 h 408332"/>
                    <a:gd name="connsiteX10" fmla="*/ 69850 w 228240"/>
                    <a:gd name="connsiteY10" fmla="*/ 392457 h 408332"/>
                    <a:gd name="connsiteX11" fmla="*/ 53975 w 228240"/>
                    <a:gd name="connsiteY11" fmla="*/ 389282 h 408332"/>
                    <a:gd name="connsiteX12" fmla="*/ 41275 w 228240"/>
                    <a:gd name="connsiteY12" fmla="*/ 386107 h 408332"/>
                    <a:gd name="connsiteX13" fmla="*/ 28575 w 228240"/>
                    <a:gd name="connsiteY13" fmla="*/ 367057 h 408332"/>
                    <a:gd name="connsiteX14" fmla="*/ 22225 w 228240"/>
                    <a:gd name="connsiteY14" fmla="*/ 348007 h 408332"/>
                    <a:gd name="connsiteX15" fmla="*/ 12700 w 228240"/>
                    <a:gd name="connsiteY15" fmla="*/ 338482 h 408332"/>
                    <a:gd name="connsiteX16" fmla="*/ 6350 w 228240"/>
                    <a:gd name="connsiteY16" fmla="*/ 325782 h 408332"/>
                    <a:gd name="connsiteX17" fmla="*/ 0 w 228240"/>
                    <a:gd name="connsiteY17" fmla="*/ 303557 h 408332"/>
                    <a:gd name="connsiteX18" fmla="*/ 3175 w 228240"/>
                    <a:gd name="connsiteY18" fmla="*/ 182907 h 408332"/>
                    <a:gd name="connsiteX19" fmla="*/ 9525 w 228240"/>
                    <a:gd name="connsiteY19" fmla="*/ 170207 h 408332"/>
                    <a:gd name="connsiteX20" fmla="*/ 19050 w 228240"/>
                    <a:gd name="connsiteY20" fmla="*/ 151157 h 408332"/>
                    <a:gd name="connsiteX21" fmla="*/ 28575 w 228240"/>
                    <a:gd name="connsiteY21" fmla="*/ 144807 h 408332"/>
                    <a:gd name="connsiteX22" fmla="*/ 50800 w 228240"/>
                    <a:gd name="connsiteY22" fmla="*/ 151157 h 408332"/>
                    <a:gd name="connsiteX23" fmla="*/ 76200 w 228240"/>
                    <a:gd name="connsiteY23" fmla="*/ 167032 h 408332"/>
                    <a:gd name="connsiteX24" fmla="*/ 88900 w 228240"/>
                    <a:gd name="connsiteY24" fmla="*/ 192432 h 408332"/>
                    <a:gd name="connsiteX25" fmla="*/ 95250 w 228240"/>
                    <a:gd name="connsiteY25" fmla="*/ 201957 h 408332"/>
                    <a:gd name="connsiteX26" fmla="*/ 101600 w 228240"/>
                    <a:gd name="connsiteY26" fmla="*/ 224182 h 408332"/>
                    <a:gd name="connsiteX27" fmla="*/ 111125 w 228240"/>
                    <a:gd name="connsiteY27" fmla="*/ 252757 h 408332"/>
                    <a:gd name="connsiteX28" fmla="*/ 114300 w 228240"/>
                    <a:gd name="connsiteY28" fmla="*/ 262282 h 408332"/>
                    <a:gd name="connsiteX29" fmla="*/ 117475 w 228240"/>
                    <a:gd name="connsiteY29" fmla="*/ 271807 h 408332"/>
                    <a:gd name="connsiteX0" fmla="*/ 117475 w 228240"/>
                    <a:gd name="connsiteY0" fmla="*/ 271807 h 408332"/>
                    <a:gd name="connsiteX1" fmla="*/ 120650 w 228240"/>
                    <a:gd name="connsiteY1" fmla="*/ 236882 h 408332"/>
                    <a:gd name="connsiteX2" fmla="*/ 89054 w 228240"/>
                    <a:gd name="connsiteY2" fmla="*/ 1154 h 408332"/>
                    <a:gd name="connsiteX3" fmla="*/ 225425 w 228240"/>
                    <a:gd name="connsiteY3" fmla="*/ 154332 h 408332"/>
                    <a:gd name="connsiteX4" fmla="*/ 180975 w 228240"/>
                    <a:gd name="connsiteY4" fmla="*/ 325782 h 408332"/>
                    <a:gd name="connsiteX5" fmla="*/ 177800 w 228240"/>
                    <a:gd name="connsiteY5" fmla="*/ 405157 h 408332"/>
                    <a:gd name="connsiteX6" fmla="*/ 168275 w 228240"/>
                    <a:gd name="connsiteY6" fmla="*/ 408332 h 408332"/>
                    <a:gd name="connsiteX7" fmla="*/ 114300 w 228240"/>
                    <a:gd name="connsiteY7" fmla="*/ 405157 h 408332"/>
                    <a:gd name="connsiteX8" fmla="*/ 101600 w 228240"/>
                    <a:gd name="connsiteY8" fmla="*/ 398807 h 408332"/>
                    <a:gd name="connsiteX9" fmla="*/ 79375 w 228240"/>
                    <a:gd name="connsiteY9" fmla="*/ 395632 h 408332"/>
                    <a:gd name="connsiteX10" fmla="*/ 69850 w 228240"/>
                    <a:gd name="connsiteY10" fmla="*/ 392457 h 408332"/>
                    <a:gd name="connsiteX11" fmla="*/ 53975 w 228240"/>
                    <a:gd name="connsiteY11" fmla="*/ 389282 h 408332"/>
                    <a:gd name="connsiteX12" fmla="*/ 41275 w 228240"/>
                    <a:gd name="connsiteY12" fmla="*/ 386107 h 408332"/>
                    <a:gd name="connsiteX13" fmla="*/ 28575 w 228240"/>
                    <a:gd name="connsiteY13" fmla="*/ 367057 h 408332"/>
                    <a:gd name="connsiteX14" fmla="*/ 22225 w 228240"/>
                    <a:gd name="connsiteY14" fmla="*/ 348007 h 408332"/>
                    <a:gd name="connsiteX15" fmla="*/ 12700 w 228240"/>
                    <a:gd name="connsiteY15" fmla="*/ 338482 h 408332"/>
                    <a:gd name="connsiteX16" fmla="*/ 6350 w 228240"/>
                    <a:gd name="connsiteY16" fmla="*/ 325782 h 408332"/>
                    <a:gd name="connsiteX17" fmla="*/ 0 w 228240"/>
                    <a:gd name="connsiteY17" fmla="*/ 303557 h 408332"/>
                    <a:gd name="connsiteX18" fmla="*/ 3175 w 228240"/>
                    <a:gd name="connsiteY18" fmla="*/ 182907 h 408332"/>
                    <a:gd name="connsiteX19" fmla="*/ 9525 w 228240"/>
                    <a:gd name="connsiteY19" fmla="*/ 170207 h 408332"/>
                    <a:gd name="connsiteX20" fmla="*/ 19050 w 228240"/>
                    <a:gd name="connsiteY20" fmla="*/ 151157 h 408332"/>
                    <a:gd name="connsiteX21" fmla="*/ 28575 w 228240"/>
                    <a:gd name="connsiteY21" fmla="*/ 144807 h 408332"/>
                    <a:gd name="connsiteX22" fmla="*/ 50800 w 228240"/>
                    <a:gd name="connsiteY22" fmla="*/ 151157 h 408332"/>
                    <a:gd name="connsiteX23" fmla="*/ 76200 w 228240"/>
                    <a:gd name="connsiteY23" fmla="*/ 167032 h 408332"/>
                    <a:gd name="connsiteX24" fmla="*/ 88900 w 228240"/>
                    <a:gd name="connsiteY24" fmla="*/ 192432 h 408332"/>
                    <a:gd name="connsiteX25" fmla="*/ 95250 w 228240"/>
                    <a:gd name="connsiteY25" fmla="*/ 201957 h 408332"/>
                    <a:gd name="connsiteX26" fmla="*/ 101600 w 228240"/>
                    <a:gd name="connsiteY26" fmla="*/ 224182 h 408332"/>
                    <a:gd name="connsiteX27" fmla="*/ 114300 w 228240"/>
                    <a:gd name="connsiteY27" fmla="*/ 262282 h 408332"/>
                    <a:gd name="connsiteX28" fmla="*/ 117475 w 228240"/>
                    <a:gd name="connsiteY28" fmla="*/ 271807 h 408332"/>
                    <a:gd name="connsiteX0" fmla="*/ 117475 w 228240"/>
                    <a:gd name="connsiteY0" fmla="*/ 271807 h 408332"/>
                    <a:gd name="connsiteX1" fmla="*/ 120650 w 228240"/>
                    <a:gd name="connsiteY1" fmla="*/ 236882 h 408332"/>
                    <a:gd name="connsiteX2" fmla="*/ 89054 w 228240"/>
                    <a:gd name="connsiteY2" fmla="*/ 1154 h 408332"/>
                    <a:gd name="connsiteX3" fmla="*/ 225425 w 228240"/>
                    <a:gd name="connsiteY3" fmla="*/ 154332 h 408332"/>
                    <a:gd name="connsiteX4" fmla="*/ 180975 w 228240"/>
                    <a:gd name="connsiteY4" fmla="*/ 325782 h 408332"/>
                    <a:gd name="connsiteX5" fmla="*/ 177800 w 228240"/>
                    <a:gd name="connsiteY5" fmla="*/ 405157 h 408332"/>
                    <a:gd name="connsiteX6" fmla="*/ 168275 w 228240"/>
                    <a:gd name="connsiteY6" fmla="*/ 408332 h 408332"/>
                    <a:gd name="connsiteX7" fmla="*/ 114300 w 228240"/>
                    <a:gd name="connsiteY7" fmla="*/ 405157 h 408332"/>
                    <a:gd name="connsiteX8" fmla="*/ 101600 w 228240"/>
                    <a:gd name="connsiteY8" fmla="*/ 398807 h 408332"/>
                    <a:gd name="connsiteX9" fmla="*/ 79375 w 228240"/>
                    <a:gd name="connsiteY9" fmla="*/ 395632 h 408332"/>
                    <a:gd name="connsiteX10" fmla="*/ 69850 w 228240"/>
                    <a:gd name="connsiteY10" fmla="*/ 392457 h 408332"/>
                    <a:gd name="connsiteX11" fmla="*/ 53975 w 228240"/>
                    <a:gd name="connsiteY11" fmla="*/ 389282 h 408332"/>
                    <a:gd name="connsiteX12" fmla="*/ 41275 w 228240"/>
                    <a:gd name="connsiteY12" fmla="*/ 386107 h 408332"/>
                    <a:gd name="connsiteX13" fmla="*/ 28575 w 228240"/>
                    <a:gd name="connsiteY13" fmla="*/ 367057 h 408332"/>
                    <a:gd name="connsiteX14" fmla="*/ 22225 w 228240"/>
                    <a:gd name="connsiteY14" fmla="*/ 348007 h 408332"/>
                    <a:gd name="connsiteX15" fmla="*/ 12700 w 228240"/>
                    <a:gd name="connsiteY15" fmla="*/ 338482 h 408332"/>
                    <a:gd name="connsiteX16" fmla="*/ 6350 w 228240"/>
                    <a:gd name="connsiteY16" fmla="*/ 325782 h 408332"/>
                    <a:gd name="connsiteX17" fmla="*/ 0 w 228240"/>
                    <a:gd name="connsiteY17" fmla="*/ 303557 h 408332"/>
                    <a:gd name="connsiteX18" fmla="*/ 3175 w 228240"/>
                    <a:gd name="connsiteY18" fmla="*/ 182907 h 408332"/>
                    <a:gd name="connsiteX19" fmla="*/ 9525 w 228240"/>
                    <a:gd name="connsiteY19" fmla="*/ 170207 h 408332"/>
                    <a:gd name="connsiteX20" fmla="*/ 19050 w 228240"/>
                    <a:gd name="connsiteY20" fmla="*/ 151157 h 408332"/>
                    <a:gd name="connsiteX21" fmla="*/ 28575 w 228240"/>
                    <a:gd name="connsiteY21" fmla="*/ 144807 h 408332"/>
                    <a:gd name="connsiteX22" fmla="*/ 50800 w 228240"/>
                    <a:gd name="connsiteY22" fmla="*/ 151157 h 408332"/>
                    <a:gd name="connsiteX23" fmla="*/ 76200 w 228240"/>
                    <a:gd name="connsiteY23" fmla="*/ 167032 h 408332"/>
                    <a:gd name="connsiteX24" fmla="*/ 88900 w 228240"/>
                    <a:gd name="connsiteY24" fmla="*/ 192432 h 408332"/>
                    <a:gd name="connsiteX25" fmla="*/ 95250 w 228240"/>
                    <a:gd name="connsiteY25" fmla="*/ 201957 h 408332"/>
                    <a:gd name="connsiteX26" fmla="*/ 114300 w 228240"/>
                    <a:gd name="connsiteY26" fmla="*/ 262282 h 408332"/>
                    <a:gd name="connsiteX27" fmla="*/ 117475 w 228240"/>
                    <a:gd name="connsiteY27" fmla="*/ 271807 h 408332"/>
                    <a:gd name="connsiteX0" fmla="*/ 117475 w 228240"/>
                    <a:gd name="connsiteY0" fmla="*/ 271807 h 408332"/>
                    <a:gd name="connsiteX1" fmla="*/ 89054 w 228240"/>
                    <a:gd name="connsiteY1" fmla="*/ 1154 h 408332"/>
                    <a:gd name="connsiteX2" fmla="*/ 225425 w 228240"/>
                    <a:gd name="connsiteY2" fmla="*/ 154332 h 408332"/>
                    <a:gd name="connsiteX3" fmla="*/ 180975 w 228240"/>
                    <a:gd name="connsiteY3" fmla="*/ 325782 h 408332"/>
                    <a:gd name="connsiteX4" fmla="*/ 177800 w 228240"/>
                    <a:gd name="connsiteY4" fmla="*/ 405157 h 408332"/>
                    <a:gd name="connsiteX5" fmla="*/ 168275 w 228240"/>
                    <a:gd name="connsiteY5" fmla="*/ 408332 h 408332"/>
                    <a:gd name="connsiteX6" fmla="*/ 114300 w 228240"/>
                    <a:gd name="connsiteY6" fmla="*/ 405157 h 408332"/>
                    <a:gd name="connsiteX7" fmla="*/ 101600 w 228240"/>
                    <a:gd name="connsiteY7" fmla="*/ 398807 h 408332"/>
                    <a:gd name="connsiteX8" fmla="*/ 79375 w 228240"/>
                    <a:gd name="connsiteY8" fmla="*/ 395632 h 408332"/>
                    <a:gd name="connsiteX9" fmla="*/ 69850 w 228240"/>
                    <a:gd name="connsiteY9" fmla="*/ 392457 h 408332"/>
                    <a:gd name="connsiteX10" fmla="*/ 53975 w 228240"/>
                    <a:gd name="connsiteY10" fmla="*/ 389282 h 408332"/>
                    <a:gd name="connsiteX11" fmla="*/ 41275 w 228240"/>
                    <a:gd name="connsiteY11" fmla="*/ 386107 h 408332"/>
                    <a:gd name="connsiteX12" fmla="*/ 28575 w 228240"/>
                    <a:gd name="connsiteY12" fmla="*/ 367057 h 408332"/>
                    <a:gd name="connsiteX13" fmla="*/ 22225 w 228240"/>
                    <a:gd name="connsiteY13" fmla="*/ 348007 h 408332"/>
                    <a:gd name="connsiteX14" fmla="*/ 12700 w 228240"/>
                    <a:gd name="connsiteY14" fmla="*/ 338482 h 408332"/>
                    <a:gd name="connsiteX15" fmla="*/ 6350 w 228240"/>
                    <a:gd name="connsiteY15" fmla="*/ 325782 h 408332"/>
                    <a:gd name="connsiteX16" fmla="*/ 0 w 228240"/>
                    <a:gd name="connsiteY16" fmla="*/ 303557 h 408332"/>
                    <a:gd name="connsiteX17" fmla="*/ 3175 w 228240"/>
                    <a:gd name="connsiteY17" fmla="*/ 182907 h 408332"/>
                    <a:gd name="connsiteX18" fmla="*/ 9525 w 228240"/>
                    <a:gd name="connsiteY18" fmla="*/ 170207 h 408332"/>
                    <a:gd name="connsiteX19" fmla="*/ 19050 w 228240"/>
                    <a:gd name="connsiteY19" fmla="*/ 151157 h 408332"/>
                    <a:gd name="connsiteX20" fmla="*/ 28575 w 228240"/>
                    <a:gd name="connsiteY20" fmla="*/ 144807 h 408332"/>
                    <a:gd name="connsiteX21" fmla="*/ 50800 w 228240"/>
                    <a:gd name="connsiteY21" fmla="*/ 151157 h 408332"/>
                    <a:gd name="connsiteX22" fmla="*/ 76200 w 228240"/>
                    <a:gd name="connsiteY22" fmla="*/ 167032 h 408332"/>
                    <a:gd name="connsiteX23" fmla="*/ 88900 w 228240"/>
                    <a:gd name="connsiteY23" fmla="*/ 192432 h 408332"/>
                    <a:gd name="connsiteX24" fmla="*/ 95250 w 228240"/>
                    <a:gd name="connsiteY24" fmla="*/ 201957 h 408332"/>
                    <a:gd name="connsiteX25" fmla="*/ 114300 w 228240"/>
                    <a:gd name="connsiteY25" fmla="*/ 262282 h 408332"/>
                    <a:gd name="connsiteX26" fmla="*/ 117475 w 228240"/>
                    <a:gd name="connsiteY26" fmla="*/ 271807 h 408332"/>
                    <a:gd name="connsiteX0" fmla="*/ 114300 w 228240"/>
                    <a:gd name="connsiteY0" fmla="*/ 262988 h 409038"/>
                    <a:gd name="connsiteX1" fmla="*/ 89054 w 228240"/>
                    <a:gd name="connsiteY1" fmla="*/ 1860 h 409038"/>
                    <a:gd name="connsiteX2" fmla="*/ 225425 w 228240"/>
                    <a:gd name="connsiteY2" fmla="*/ 155038 h 409038"/>
                    <a:gd name="connsiteX3" fmla="*/ 180975 w 228240"/>
                    <a:gd name="connsiteY3" fmla="*/ 326488 h 409038"/>
                    <a:gd name="connsiteX4" fmla="*/ 177800 w 228240"/>
                    <a:gd name="connsiteY4" fmla="*/ 405863 h 409038"/>
                    <a:gd name="connsiteX5" fmla="*/ 168275 w 228240"/>
                    <a:gd name="connsiteY5" fmla="*/ 409038 h 409038"/>
                    <a:gd name="connsiteX6" fmla="*/ 114300 w 228240"/>
                    <a:gd name="connsiteY6" fmla="*/ 405863 h 409038"/>
                    <a:gd name="connsiteX7" fmla="*/ 101600 w 228240"/>
                    <a:gd name="connsiteY7" fmla="*/ 399513 h 409038"/>
                    <a:gd name="connsiteX8" fmla="*/ 79375 w 228240"/>
                    <a:gd name="connsiteY8" fmla="*/ 396338 h 409038"/>
                    <a:gd name="connsiteX9" fmla="*/ 69850 w 228240"/>
                    <a:gd name="connsiteY9" fmla="*/ 393163 h 409038"/>
                    <a:gd name="connsiteX10" fmla="*/ 53975 w 228240"/>
                    <a:gd name="connsiteY10" fmla="*/ 389988 h 409038"/>
                    <a:gd name="connsiteX11" fmla="*/ 41275 w 228240"/>
                    <a:gd name="connsiteY11" fmla="*/ 386813 h 409038"/>
                    <a:gd name="connsiteX12" fmla="*/ 28575 w 228240"/>
                    <a:gd name="connsiteY12" fmla="*/ 367763 h 409038"/>
                    <a:gd name="connsiteX13" fmla="*/ 22225 w 228240"/>
                    <a:gd name="connsiteY13" fmla="*/ 348713 h 409038"/>
                    <a:gd name="connsiteX14" fmla="*/ 12700 w 228240"/>
                    <a:gd name="connsiteY14" fmla="*/ 339188 h 409038"/>
                    <a:gd name="connsiteX15" fmla="*/ 6350 w 228240"/>
                    <a:gd name="connsiteY15" fmla="*/ 326488 h 409038"/>
                    <a:gd name="connsiteX16" fmla="*/ 0 w 228240"/>
                    <a:gd name="connsiteY16" fmla="*/ 304263 h 409038"/>
                    <a:gd name="connsiteX17" fmla="*/ 3175 w 228240"/>
                    <a:gd name="connsiteY17" fmla="*/ 183613 h 409038"/>
                    <a:gd name="connsiteX18" fmla="*/ 9525 w 228240"/>
                    <a:gd name="connsiteY18" fmla="*/ 170913 h 409038"/>
                    <a:gd name="connsiteX19" fmla="*/ 19050 w 228240"/>
                    <a:gd name="connsiteY19" fmla="*/ 151863 h 409038"/>
                    <a:gd name="connsiteX20" fmla="*/ 28575 w 228240"/>
                    <a:gd name="connsiteY20" fmla="*/ 145513 h 409038"/>
                    <a:gd name="connsiteX21" fmla="*/ 50800 w 228240"/>
                    <a:gd name="connsiteY21" fmla="*/ 151863 h 409038"/>
                    <a:gd name="connsiteX22" fmla="*/ 76200 w 228240"/>
                    <a:gd name="connsiteY22" fmla="*/ 167738 h 409038"/>
                    <a:gd name="connsiteX23" fmla="*/ 88900 w 228240"/>
                    <a:gd name="connsiteY23" fmla="*/ 193138 h 409038"/>
                    <a:gd name="connsiteX24" fmla="*/ 95250 w 228240"/>
                    <a:gd name="connsiteY24" fmla="*/ 202663 h 409038"/>
                    <a:gd name="connsiteX25" fmla="*/ 114300 w 228240"/>
                    <a:gd name="connsiteY25" fmla="*/ 262988 h 409038"/>
                    <a:gd name="connsiteX0" fmla="*/ 114300 w 228240"/>
                    <a:gd name="connsiteY0" fmla="*/ 262988 h 409038"/>
                    <a:gd name="connsiteX1" fmla="*/ 89054 w 228240"/>
                    <a:gd name="connsiteY1" fmla="*/ 1860 h 409038"/>
                    <a:gd name="connsiteX2" fmla="*/ 225425 w 228240"/>
                    <a:gd name="connsiteY2" fmla="*/ 155038 h 409038"/>
                    <a:gd name="connsiteX3" fmla="*/ 180975 w 228240"/>
                    <a:gd name="connsiteY3" fmla="*/ 326488 h 409038"/>
                    <a:gd name="connsiteX4" fmla="*/ 177800 w 228240"/>
                    <a:gd name="connsiteY4" fmla="*/ 405863 h 409038"/>
                    <a:gd name="connsiteX5" fmla="*/ 168275 w 228240"/>
                    <a:gd name="connsiteY5" fmla="*/ 409038 h 409038"/>
                    <a:gd name="connsiteX6" fmla="*/ 114300 w 228240"/>
                    <a:gd name="connsiteY6" fmla="*/ 405863 h 409038"/>
                    <a:gd name="connsiteX7" fmla="*/ 101600 w 228240"/>
                    <a:gd name="connsiteY7" fmla="*/ 399513 h 409038"/>
                    <a:gd name="connsiteX8" fmla="*/ 79375 w 228240"/>
                    <a:gd name="connsiteY8" fmla="*/ 396338 h 409038"/>
                    <a:gd name="connsiteX9" fmla="*/ 69850 w 228240"/>
                    <a:gd name="connsiteY9" fmla="*/ 393163 h 409038"/>
                    <a:gd name="connsiteX10" fmla="*/ 53975 w 228240"/>
                    <a:gd name="connsiteY10" fmla="*/ 389988 h 409038"/>
                    <a:gd name="connsiteX11" fmla="*/ 41275 w 228240"/>
                    <a:gd name="connsiteY11" fmla="*/ 386813 h 409038"/>
                    <a:gd name="connsiteX12" fmla="*/ 28575 w 228240"/>
                    <a:gd name="connsiteY12" fmla="*/ 367763 h 409038"/>
                    <a:gd name="connsiteX13" fmla="*/ 22225 w 228240"/>
                    <a:gd name="connsiteY13" fmla="*/ 348713 h 409038"/>
                    <a:gd name="connsiteX14" fmla="*/ 12700 w 228240"/>
                    <a:gd name="connsiteY14" fmla="*/ 339188 h 409038"/>
                    <a:gd name="connsiteX15" fmla="*/ 6350 w 228240"/>
                    <a:gd name="connsiteY15" fmla="*/ 326488 h 409038"/>
                    <a:gd name="connsiteX16" fmla="*/ 0 w 228240"/>
                    <a:gd name="connsiteY16" fmla="*/ 304263 h 409038"/>
                    <a:gd name="connsiteX17" fmla="*/ 3175 w 228240"/>
                    <a:gd name="connsiteY17" fmla="*/ 183613 h 409038"/>
                    <a:gd name="connsiteX18" fmla="*/ 9525 w 228240"/>
                    <a:gd name="connsiteY18" fmla="*/ 170913 h 409038"/>
                    <a:gd name="connsiteX19" fmla="*/ 19050 w 228240"/>
                    <a:gd name="connsiteY19" fmla="*/ 151863 h 409038"/>
                    <a:gd name="connsiteX20" fmla="*/ 28575 w 228240"/>
                    <a:gd name="connsiteY20" fmla="*/ 145513 h 409038"/>
                    <a:gd name="connsiteX21" fmla="*/ 50800 w 228240"/>
                    <a:gd name="connsiteY21" fmla="*/ 151863 h 409038"/>
                    <a:gd name="connsiteX22" fmla="*/ 88900 w 228240"/>
                    <a:gd name="connsiteY22" fmla="*/ 193138 h 409038"/>
                    <a:gd name="connsiteX23" fmla="*/ 95250 w 228240"/>
                    <a:gd name="connsiteY23" fmla="*/ 202663 h 409038"/>
                    <a:gd name="connsiteX24" fmla="*/ 114300 w 228240"/>
                    <a:gd name="connsiteY24" fmla="*/ 262988 h 409038"/>
                    <a:gd name="connsiteX0" fmla="*/ 114300 w 228240"/>
                    <a:gd name="connsiteY0" fmla="*/ 262988 h 409038"/>
                    <a:gd name="connsiteX1" fmla="*/ 89054 w 228240"/>
                    <a:gd name="connsiteY1" fmla="*/ 1860 h 409038"/>
                    <a:gd name="connsiteX2" fmla="*/ 225425 w 228240"/>
                    <a:gd name="connsiteY2" fmla="*/ 155038 h 409038"/>
                    <a:gd name="connsiteX3" fmla="*/ 180975 w 228240"/>
                    <a:gd name="connsiteY3" fmla="*/ 326488 h 409038"/>
                    <a:gd name="connsiteX4" fmla="*/ 177800 w 228240"/>
                    <a:gd name="connsiteY4" fmla="*/ 405863 h 409038"/>
                    <a:gd name="connsiteX5" fmla="*/ 168275 w 228240"/>
                    <a:gd name="connsiteY5" fmla="*/ 409038 h 409038"/>
                    <a:gd name="connsiteX6" fmla="*/ 114300 w 228240"/>
                    <a:gd name="connsiteY6" fmla="*/ 405863 h 409038"/>
                    <a:gd name="connsiteX7" fmla="*/ 101600 w 228240"/>
                    <a:gd name="connsiteY7" fmla="*/ 399513 h 409038"/>
                    <a:gd name="connsiteX8" fmla="*/ 79375 w 228240"/>
                    <a:gd name="connsiteY8" fmla="*/ 396338 h 409038"/>
                    <a:gd name="connsiteX9" fmla="*/ 69850 w 228240"/>
                    <a:gd name="connsiteY9" fmla="*/ 393163 h 409038"/>
                    <a:gd name="connsiteX10" fmla="*/ 53975 w 228240"/>
                    <a:gd name="connsiteY10" fmla="*/ 389988 h 409038"/>
                    <a:gd name="connsiteX11" fmla="*/ 41275 w 228240"/>
                    <a:gd name="connsiteY11" fmla="*/ 386813 h 409038"/>
                    <a:gd name="connsiteX12" fmla="*/ 28575 w 228240"/>
                    <a:gd name="connsiteY12" fmla="*/ 367763 h 409038"/>
                    <a:gd name="connsiteX13" fmla="*/ 22225 w 228240"/>
                    <a:gd name="connsiteY13" fmla="*/ 348713 h 409038"/>
                    <a:gd name="connsiteX14" fmla="*/ 12700 w 228240"/>
                    <a:gd name="connsiteY14" fmla="*/ 339188 h 409038"/>
                    <a:gd name="connsiteX15" fmla="*/ 6350 w 228240"/>
                    <a:gd name="connsiteY15" fmla="*/ 326488 h 409038"/>
                    <a:gd name="connsiteX16" fmla="*/ 0 w 228240"/>
                    <a:gd name="connsiteY16" fmla="*/ 304263 h 409038"/>
                    <a:gd name="connsiteX17" fmla="*/ 3175 w 228240"/>
                    <a:gd name="connsiteY17" fmla="*/ 183613 h 409038"/>
                    <a:gd name="connsiteX18" fmla="*/ 9525 w 228240"/>
                    <a:gd name="connsiteY18" fmla="*/ 170913 h 409038"/>
                    <a:gd name="connsiteX19" fmla="*/ 19050 w 228240"/>
                    <a:gd name="connsiteY19" fmla="*/ 151863 h 409038"/>
                    <a:gd name="connsiteX20" fmla="*/ 28575 w 228240"/>
                    <a:gd name="connsiteY20" fmla="*/ 145513 h 409038"/>
                    <a:gd name="connsiteX21" fmla="*/ 88900 w 228240"/>
                    <a:gd name="connsiteY21" fmla="*/ 193138 h 409038"/>
                    <a:gd name="connsiteX22" fmla="*/ 95250 w 228240"/>
                    <a:gd name="connsiteY22" fmla="*/ 202663 h 409038"/>
                    <a:gd name="connsiteX23" fmla="*/ 114300 w 228240"/>
                    <a:gd name="connsiteY23" fmla="*/ 262988 h 409038"/>
                    <a:gd name="connsiteX0" fmla="*/ 114300 w 228240"/>
                    <a:gd name="connsiteY0" fmla="*/ 262988 h 409038"/>
                    <a:gd name="connsiteX1" fmla="*/ 89054 w 228240"/>
                    <a:gd name="connsiteY1" fmla="*/ 1860 h 409038"/>
                    <a:gd name="connsiteX2" fmla="*/ 225425 w 228240"/>
                    <a:gd name="connsiteY2" fmla="*/ 155038 h 409038"/>
                    <a:gd name="connsiteX3" fmla="*/ 180975 w 228240"/>
                    <a:gd name="connsiteY3" fmla="*/ 326488 h 409038"/>
                    <a:gd name="connsiteX4" fmla="*/ 177800 w 228240"/>
                    <a:gd name="connsiteY4" fmla="*/ 405863 h 409038"/>
                    <a:gd name="connsiteX5" fmla="*/ 168275 w 228240"/>
                    <a:gd name="connsiteY5" fmla="*/ 409038 h 409038"/>
                    <a:gd name="connsiteX6" fmla="*/ 114300 w 228240"/>
                    <a:gd name="connsiteY6" fmla="*/ 405863 h 409038"/>
                    <a:gd name="connsiteX7" fmla="*/ 101600 w 228240"/>
                    <a:gd name="connsiteY7" fmla="*/ 399513 h 409038"/>
                    <a:gd name="connsiteX8" fmla="*/ 79375 w 228240"/>
                    <a:gd name="connsiteY8" fmla="*/ 396338 h 409038"/>
                    <a:gd name="connsiteX9" fmla="*/ 69850 w 228240"/>
                    <a:gd name="connsiteY9" fmla="*/ 393163 h 409038"/>
                    <a:gd name="connsiteX10" fmla="*/ 53975 w 228240"/>
                    <a:gd name="connsiteY10" fmla="*/ 389988 h 409038"/>
                    <a:gd name="connsiteX11" fmla="*/ 41275 w 228240"/>
                    <a:gd name="connsiteY11" fmla="*/ 386813 h 409038"/>
                    <a:gd name="connsiteX12" fmla="*/ 28575 w 228240"/>
                    <a:gd name="connsiteY12" fmla="*/ 367763 h 409038"/>
                    <a:gd name="connsiteX13" fmla="*/ 22225 w 228240"/>
                    <a:gd name="connsiteY13" fmla="*/ 348713 h 409038"/>
                    <a:gd name="connsiteX14" fmla="*/ 12700 w 228240"/>
                    <a:gd name="connsiteY14" fmla="*/ 339188 h 409038"/>
                    <a:gd name="connsiteX15" fmla="*/ 6350 w 228240"/>
                    <a:gd name="connsiteY15" fmla="*/ 326488 h 409038"/>
                    <a:gd name="connsiteX16" fmla="*/ 0 w 228240"/>
                    <a:gd name="connsiteY16" fmla="*/ 304263 h 409038"/>
                    <a:gd name="connsiteX17" fmla="*/ 3175 w 228240"/>
                    <a:gd name="connsiteY17" fmla="*/ 183613 h 409038"/>
                    <a:gd name="connsiteX18" fmla="*/ 9525 w 228240"/>
                    <a:gd name="connsiteY18" fmla="*/ 170913 h 409038"/>
                    <a:gd name="connsiteX19" fmla="*/ 19050 w 228240"/>
                    <a:gd name="connsiteY19" fmla="*/ 151863 h 409038"/>
                    <a:gd name="connsiteX20" fmla="*/ 28575 w 228240"/>
                    <a:gd name="connsiteY20" fmla="*/ 145513 h 409038"/>
                    <a:gd name="connsiteX21" fmla="*/ 88900 w 228240"/>
                    <a:gd name="connsiteY21" fmla="*/ 193138 h 409038"/>
                    <a:gd name="connsiteX22" fmla="*/ 114300 w 228240"/>
                    <a:gd name="connsiteY22" fmla="*/ 262988 h 409038"/>
                    <a:gd name="connsiteX0" fmla="*/ 114300 w 228240"/>
                    <a:gd name="connsiteY0" fmla="*/ 262988 h 409038"/>
                    <a:gd name="connsiteX1" fmla="*/ 89054 w 228240"/>
                    <a:gd name="connsiteY1" fmla="*/ 1860 h 409038"/>
                    <a:gd name="connsiteX2" fmla="*/ 225425 w 228240"/>
                    <a:gd name="connsiteY2" fmla="*/ 155038 h 409038"/>
                    <a:gd name="connsiteX3" fmla="*/ 180975 w 228240"/>
                    <a:gd name="connsiteY3" fmla="*/ 326488 h 409038"/>
                    <a:gd name="connsiteX4" fmla="*/ 177800 w 228240"/>
                    <a:gd name="connsiteY4" fmla="*/ 405863 h 409038"/>
                    <a:gd name="connsiteX5" fmla="*/ 168275 w 228240"/>
                    <a:gd name="connsiteY5" fmla="*/ 409038 h 409038"/>
                    <a:gd name="connsiteX6" fmla="*/ 114300 w 228240"/>
                    <a:gd name="connsiteY6" fmla="*/ 405863 h 409038"/>
                    <a:gd name="connsiteX7" fmla="*/ 101600 w 228240"/>
                    <a:gd name="connsiteY7" fmla="*/ 399513 h 409038"/>
                    <a:gd name="connsiteX8" fmla="*/ 79375 w 228240"/>
                    <a:gd name="connsiteY8" fmla="*/ 396338 h 409038"/>
                    <a:gd name="connsiteX9" fmla="*/ 69850 w 228240"/>
                    <a:gd name="connsiteY9" fmla="*/ 393163 h 409038"/>
                    <a:gd name="connsiteX10" fmla="*/ 53975 w 228240"/>
                    <a:gd name="connsiteY10" fmla="*/ 389988 h 409038"/>
                    <a:gd name="connsiteX11" fmla="*/ 41275 w 228240"/>
                    <a:gd name="connsiteY11" fmla="*/ 386813 h 409038"/>
                    <a:gd name="connsiteX12" fmla="*/ 28575 w 228240"/>
                    <a:gd name="connsiteY12" fmla="*/ 367763 h 409038"/>
                    <a:gd name="connsiteX13" fmla="*/ 22225 w 228240"/>
                    <a:gd name="connsiteY13" fmla="*/ 348713 h 409038"/>
                    <a:gd name="connsiteX14" fmla="*/ 12700 w 228240"/>
                    <a:gd name="connsiteY14" fmla="*/ 339188 h 409038"/>
                    <a:gd name="connsiteX15" fmla="*/ 6350 w 228240"/>
                    <a:gd name="connsiteY15" fmla="*/ 326488 h 409038"/>
                    <a:gd name="connsiteX16" fmla="*/ 0 w 228240"/>
                    <a:gd name="connsiteY16" fmla="*/ 304263 h 409038"/>
                    <a:gd name="connsiteX17" fmla="*/ 3175 w 228240"/>
                    <a:gd name="connsiteY17" fmla="*/ 183613 h 409038"/>
                    <a:gd name="connsiteX18" fmla="*/ 9525 w 228240"/>
                    <a:gd name="connsiteY18" fmla="*/ 170913 h 409038"/>
                    <a:gd name="connsiteX19" fmla="*/ 19050 w 228240"/>
                    <a:gd name="connsiteY19" fmla="*/ 151863 h 409038"/>
                    <a:gd name="connsiteX20" fmla="*/ 28575 w 228240"/>
                    <a:gd name="connsiteY20" fmla="*/ 145513 h 409038"/>
                    <a:gd name="connsiteX21" fmla="*/ 114300 w 228240"/>
                    <a:gd name="connsiteY21" fmla="*/ 262988 h 409038"/>
                    <a:gd name="connsiteX0" fmla="*/ 114300 w 228240"/>
                    <a:gd name="connsiteY0" fmla="*/ 262988 h 409038"/>
                    <a:gd name="connsiteX1" fmla="*/ 89054 w 228240"/>
                    <a:gd name="connsiteY1" fmla="*/ 1860 h 409038"/>
                    <a:gd name="connsiteX2" fmla="*/ 225425 w 228240"/>
                    <a:gd name="connsiteY2" fmla="*/ 155038 h 409038"/>
                    <a:gd name="connsiteX3" fmla="*/ 180975 w 228240"/>
                    <a:gd name="connsiteY3" fmla="*/ 326488 h 409038"/>
                    <a:gd name="connsiteX4" fmla="*/ 177800 w 228240"/>
                    <a:gd name="connsiteY4" fmla="*/ 405863 h 409038"/>
                    <a:gd name="connsiteX5" fmla="*/ 168275 w 228240"/>
                    <a:gd name="connsiteY5" fmla="*/ 409038 h 409038"/>
                    <a:gd name="connsiteX6" fmla="*/ 114300 w 228240"/>
                    <a:gd name="connsiteY6" fmla="*/ 405863 h 409038"/>
                    <a:gd name="connsiteX7" fmla="*/ 101600 w 228240"/>
                    <a:gd name="connsiteY7" fmla="*/ 399513 h 409038"/>
                    <a:gd name="connsiteX8" fmla="*/ 79375 w 228240"/>
                    <a:gd name="connsiteY8" fmla="*/ 396338 h 409038"/>
                    <a:gd name="connsiteX9" fmla="*/ 69850 w 228240"/>
                    <a:gd name="connsiteY9" fmla="*/ 393163 h 409038"/>
                    <a:gd name="connsiteX10" fmla="*/ 53975 w 228240"/>
                    <a:gd name="connsiteY10" fmla="*/ 389988 h 409038"/>
                    <a:gd name="connsiteX11" fmla="*/ 41275 w 228240"/>
                    <a:gd name="connsiteY11" fmla="*/ 386813 h 409038"/>
                    <a:gd name="connsiteX12" fmla="*/ 28575 w 228240"/>
                    <a:gd name="connsiteY12" fmla="*/ 367763 h 409038"/>
                    <a:gd name="connsiteX13" fmla="*/ 22225 w 228240"/>
                    <a:gd name="connsiteY13" fmla="*/ 348713 h 409038"/>
                    <a:gd name="connsiteX14" fmla="*/ 12700 w 228240"/>
                    <a:gd name="connsiteY14" fmla="*/ 339188 h 409038"/>
                    <a:gd name="connsiteX15" fmla="*/ 6350 w 228240"/>
                    <a:gd name="connsiteY15" fmla="*/ 326488 h 409038"/>
                    <a:gd name="connsiteX16" fmla="*/ 0 w 228240"/>
                    <a:gd name="connsiteY16" fmla="*/ 304263 h 409038"/>
                    <a:gd name="connsiteX17" fmla="*/ 3175 w 228240"/>
                    <a:gd name="connsiteY17" fmla="*/ 183613 h 409038"/>
                    <a:gd name="connsiteX18" fmla="*/ 9525 w 228240"/>
                    <a:gd name="connsiteY18" fmla="*/ 170913 h 409038"/>
                    <a:gd name="connsiteX19" fmla="*/ 19050 w 228240"/>
                    <a:gd name="connsiteY19" fmla="*/ 151863 h 409038"/>
                    <a:gd name="connsiteX20" fmla="*/ 114300 w 228240"/>
                    <a:gd name="connsiteY20" fmla="*/ 262988 h 409038"/>
                    <a:gd name="connsiteX0" fmla="*/ 114300 w 228240"/>
                    <a:gd name="connsiteY0" fmla="*/ 262988 h 409038"/>
                    <a:gd name="connsiteX1" fmla="*/ 89054 w 228240"/>
                    <a:gd name="connsiteY1" fmla="*/ 1860 h 409038"/>
                    <a:gd name="connsiteX2" fmla="*/ 225425 w 228240"/>
                    <a:gd name="connsiteY2" fmla="*/ 155038 h 409038"/>
                    <a:gd name="connsiteX3" fmla="*/ 180975 w 228240"/>
                    <a:gd name="connsiteY3" fmla="*/ 326488 h 409038"/>
                    <a:gd name="connsiteX4" fmla="*/ 177800 w 228240"/>
                    <a:gd name="connsiteY4" fmla="*/ 405863 h 409038"/>
                    <a:gd name="connsiteX5" fmla="*/ 168275 w 228240"/>
                    <a:gd name="connsiteY5" fmla="*/ 409038 h 409038"/>
                    <a:gd name="connsiteX6" fmla="*/ 114300 w 228240"/>
                    <a:gd name="connsiteY6" fmla="*/ 405863 h 409038"/>
                    <a:gd name="connsiteX7" fmla="*/ 101600 w 228240"/>
                    <a:gd name="connsiteY7" fmla="*/ 399513 h 409038"/>
                    <a:gd name="connsiteX8" fmla="*/ 79375 w 228240"/>
                    <a:gd name="connsiteY8" fmla="*/ 396338 h 409038"/>
                    <a:gd name="connsiteX9" fmla="*/ 69850 w 228240"/>
                    <a:gd name="connsiteY9" fmla="*/ 393163 h 409038"/>
                    <a:gd name="connsiteX10" fmla="*/ 53975 w 228240"/>
                    <a:gd name="connsiteY10" fmla="*/ 389988 h 409038"/>
                    <a:gd name="connsiteX11" fmla="*/ 41275 w 228240"/>
                    <a:gd name="connsiteY11" fmla="*/ 386813 h 409038"/>
                    <a:gd name="connsiteX12" fmla="*/ 28575 w 228240"/>
                    <a:gd name="connsiteY12" fmla="*/ 367763 h 409038"/>
                    <a:gd name="connsiteX13" fmla="*/ 22225 w 228240"/>
                    <a:gd name="connsiteY13" fmla="*/ 348713 h 409038"/>
                    <a:gd name="connsiteX14" fmla="*/ 12700 w 228240"/>
                    <a:gd name="connsiteY14" fmla="*/ 339188 h 409038"/>
                    <a:gd name="connsiteX15" fmla="*/ 6350 w 228240"/>
                    <a:gd name="connsiteY15" fmla="*/ 326488 h 409038"/>
                    <a:gd name="connsiteX16" fmla="*/ 0 w 228240"/>
                    <a:gd name="connsiteY16" fmla="*/ 304263 h 409038"/>
                    <a:gd name="connsiteX17" fmla="*/ 3175 w 228240"/>
                    <a:gd name="connsiteY17" fmla="*/ 183613 h 409038"/>
                    <a:gd name="connsiteX18" fmla="*/ 19050 w 228240"/>
                    <a:gd name="connsiteY18" fmla="*/ 151863 h 409038"/>
                    <a:gd name="connsiteX19" fmla="*/ 114300 w 228240"/>
                    <a:gd name="connsiteY19" fmla="*/ 262988 h 409038"/>
                    <a:gd name="connsiteX0" fmla="*/ 114300 w 228240"/>
                    <a:gd name="connsiteY0" fmla="*/ 262988 h 409038"/>
                    <a:gd name="connsiteX1" fmla="*/ 89054 w 228240"/>
                    <a:gd name="connsiteY1" fmla="*/ 1860 h 409038"/>
                    <a:gd name="connsiteX2" fmla="*/ 225425 w 228240"/>
                    <a:gd name="connsiteY2" fmla="*/ 155038 h 409038"/>
                    <a:gd name="connsiteX3" fmla="*/ 180975 w 228240"/>
                    <a:gd name="connsiteY3" fmla="*/ 326488 h 409038"/>
                    <a:gd name="connsiteX4" fmla="*/ 177800 w 228240"/>
                    <a:gd name="connsiteY4" fmla="*/ 405863 h 409038"/>
                    <a:gd name="connsiteX5" fmla="*/ 168275 w 228240"/>
                    <a:gd name="connsiteY5" fmla="*/ 409038 h 409038"/>
                    <a:gd name="connsiteX6" fmla="*/ 114300 w 228240"/>
                    <a:gd name="connsiteY6" fmla="*/ 405863 h 409038"/>
                    <a:gd name="connsiteX7" fmla="*/ 101600 w 228240"/>
                    <a:gd name="connsiteY7" fmla="*/ 399513 h 409038"/>
                    <a:gd name="connsiteX8" fmla="*/ 79375 w 228240"/>
                    <a:gd name="connsiteY8" fmla="*/ 396338 h 409038"/>
                    <a:gd name="connsiteX9" fmla="*/ 69850 w 228240"/>
                    <a:gd name="connsiteY9" fmla="*/ 393163 h 409038"/>
                    <a:gd name="connsiteX10" fmla="*/ 53975 w 228240"/>
                    <a:gd name="connsiteY10" fmla="*/ 389988 h 409038"/>
                    <a:gd name="connsiteX11" fmla="*/ 41275 w 228240"/>
                    <a:gd name="connsiteY11" fmla="*/ 386813 h 409038"/>
                    <a:gd name="connsiteX12" fmla="*/ 28575 w 228240"/>
                    <a:gd name="connsiteY12" fmla="*/ 367763 h 409038"/>
                    <a:gd name="connsiteX13" fmla="*/ 22225 w 228240"/>
                    <a:gd name="connsiteY13" fmla="*/ 348713 h 409038"/>
                    <a:gd name="connsiteX14" fmla="*/ 12700 w 228240"/>
                    <a:gd name="connsiteY14" fmla="*/ 339188 h 409038"/>
                    <a:gd name="connsiteX15" fmla="*/ 6350 w 228240"/>
                    <a:gd name="connsiteY15" fmla="*/ 326488 h 409038"/>
                    <a:gd name="connsiteX16" fmla="*/ 0 w 228240"/>
                    <a:gd name="connsiteY16" fmla="*/ 304263 h 409038"/>
                    <a:gd name="connsiteX17" fmla="*/ 19050 w 228240"/>
                    <a:gd name="connsiteY17" fmla="*/ 151863 h 409038"/>
                    <a:gd name="connsiteX18" fmla="*/ 114300 w 228240"/>
                    <a:gd name="connsiteY18" fmla="*/ 262988 h 409038"/>
                    <a:gd name="connsiteX0" fmla="*/ 108211 w 222151"/>
                    <a:gd name="connsiteY0" fmla="*/ 262988 h 409038"/>
                    <a:gd name="connsiteX1" fmla="*/ 82965 w 222151"/>
                    <a:gd name="connsiteY1" fmla="*/ 1860 h 409038"/>
                    <a:gd name="connsiteX2" fmla="*/ 219336 w 222151"/>
                    <a:gd name="connsiteY2" fmla="*/ 155038 h 409038"/>
                    <a:gd name="connsiteX3" fmla="*/ 174886 w 222151"/>
                    <a:gd name="connsiteY3" fmla="*/ 326488 h 409038"/>
                    <a:gd name="connsiteX4" fmla="*/ 171711 w 222151"/>
                    <a:gd name="connsiteY4" fmla="*/ 405863 h 409038"/>
                    <a:gd name="connsiteX5" fmla="*/ 162186 w 222151"/>
                    <a:gd name="connsiteY5" fmla="*/ 409038 h 409038"/>
                    <a:gd name="connsiteX6" fmla="*/ 108211 w 222151"/>
                    <a:gd name="connsiteY6" fmla="*/ 405863 h 409038"/>
                    <a:gd name="connsiteX7" fmla="*/ 95511 w 222151"/>
                    <a:gd name="connsiteY7" fmla="*/ 399513 h 409038"/>
                    <a:gd name="connsiteX8" fmla="*/ 73286 w 222151"/>
                    <a:gd name="connsiteY8" fmla="*/ 396338 h 409038"/>
                    <a:gd name="connsiteX9" fmla="*/ 63761 w 222151"/>
                    <a:gd name="connsiteY9" fmla="*/ 393163 h 409038"/>
                    <a:gd name="connsiteX10" fmla="*/ 47886 w 222151"/>
                    <a:gd name="connsiteY10" fmla="*/ 389988 h 409038"/>
                    <a:gd name="connsiteX11" fmla="*/ 35186 w 222151"/>
                    <a:gd name="connsiteY11" fmla="*/ 386813 h 409038"/>
                    <a:gd name="connsiteX12" fmla="*/ 22486 w 222151"/>
                    <a:gd name="connsiteY12" fmla="*/ 367763 h 409038"/>
                    <a:gd name="connsiteX13" fmla="*/ 16136 w 222151"/>
                    <a:gd name="connsiteY13" fmla="*/ 348713 h 409038"/>
                    <a:gd name="connsiteX14" fmla="*/ 6611 w 222151"/>
                    <a:gd name="connsiteY14" fmla="*/ 339188 h 409038"/>
                    <a:gd name="connsiteX15" fmla="*/ 261 w 222151"/>
                    <a:gd name="connsiteY15" fmla="*/ 326488 h 409038"/>
                    <a:gd name="connsiteX16" fmla="*/ 12961 w 222151"/>
                    <a:gd name="connsiteY16" fmla="*/ 151863 h 409038"/>
                    <a:gd name="connsiteX17" fmla="*/ 108211 w 222151"/>
                    <a:gd name="connsiteY17" fmla="*/ 262988 h 409038"/>
                    <a:gd name="connsiteX0" fmla="*/ 105043 w 218983"/>
                    <a:gd name="connsiteY0" fmla="*/ 262988 h 409038"/>
                    <a:gd name="connsiteX1" fmla="*/ 79797 w 218983"/>
                    <a:gd name="connsiteY1" fmla="*/ 1860 h 409038"/>
                    <a:gd name="connsiteX2" fmla="*/ 216168 w 218983"/>
                    <a:gd name="connsiteY2" fmla="*/ 155038 h 409038"/>
                    <a:gd name="connsiteX3" fmla="*/ 171718 w 218983"/>
                    <a:gd name="connsiteY3" fmla="*/ 326488 h 409038"/>
                    <a:gd name="connsiteX4" fmla="*/ 168543 w 218983"/>
                    <a:gd name="connsiteY4" fmla="*/ 405863 h 409038"/>
                    <a:gd name="connsiteX5" fmla="*/ 159018 w 218983"/>
                    <a:gd name="connsiteY5" fmla="*/ 409038 h 409038"/>
                    <a:gd name="connsiteX6" fmla="*/ 105043 w 218983"/>
                    <a:gd name="connsiteY6" fmla="*/ 405863 h 409038"/>
                    <a:gd name="connsiteX7" fmla="*/ 92343 w 218983"/>
                    <a:gd name="connsiteY7" fmla="*/ 399513 h 409038"/>
                    <a:gd name="connsiteX8" fmla="*/ 70118 w 218983"/>
                    <a:gd name="connsiteY8" fmla="*/ 396338 h 409038"/>
                    <a:gd name="connsiteX9" fmla="*/ 60593 w 218983"/>
                    <a:gd name="connsiteY9" fmla="*/ 393163 h 409038"/>
                    <a:gd name="connsiteX10" fmla="*/ 44718 w 218983"/>
                    <a:gd name="connsiteY10" fmla="*/ 389988 h 409038"/>
                    <a:gd name="connsiteX11" fmla="*/ 32018 w 218983"/>
                    <a:gd name="connsiteY11" fmla="*/ 386813 h 409038"/>
                    <a:gd name="connsiteX12" fmla="*/ 19318 w 218983"/>
                    <a:gd name="connsiteY12" fmla="*/ 367763 h 409038"/>
                    <a:gd name="connsiteX13" fmla="*/ 12968 w 218983"/>
                    <a:gd name="connsiteY13" fmla="*/ 348713 h 409038"/>
                    <a:gd name="connsiteX14" fmla="*/ 3443 w 218983"/>
                    <a:gd name="connsiteY14" fmla="*/ 339188 h 409038"/>
                    <a:gd name="connsiteX15" fmla="*/ 9793 w 218983"/>
                    <a:gd name="connsiteY15" fmla="*/ 151863 h 409038"/>
                    <a:gd name="connsiteX16" fmla="*/ 105043 w 218983"/>
                    <a:gd name="connsiteY16" fmla="*/ 262988 h 409038"/>
                    <a:gd name="connsiteX0" fmla="*/ 101635 w 215575"/>
                    <a:gd name="connsiteY0" fmla="*/ 262988 h 409038"/>
                    <a:gd name="connsiteX1" fmla="*/ 76389 w 215575"/>
                    <a:gd name="connsiteY1" fmla="*/ 1860 h 409038"/>
                    <a:gd name="connsiteX2" fmla="*/ 212760 w 215575"/>
                    <a:gd name="connsiteY2" fmla="*/ 155038 h 409038"/>
                    <a:gd name="connsiteX3" fmla="*/ 168310 w 215575"/>
                    <a:gd name="connsiteY3" fmla="*/ 326488 h 409038"/>
                    <a:gd name="connsiteX4" fmla="*/ 165135 w 215575"/>
                    <a:gd name="connsiteY4" fmla="*/ 405863 h 409038"/>
                    <a:gd name="connsiteX5" fmla="*/ 155610 w 215575"/>
                    <a:gd name="connsiteY5" fmla="*/ 409038 h 409038"/>
                    <a:gd name="connsiteX6" fmla="*/ 101635 w 215575"/>
                    <a:gd name="connsiteY6" fmla="*/ 405863 h 409038"/>
                    <a:gd name="connsiteX7" fmla="*/ 88935 w 215575"/>
                    <a:gd name="connsiteY7" fmla="*/ 399513 h 409038"/>
                    <a:gd name="connsiteX8" fmla="*/ 66710 w 215575"/>
                    <a:gd name="connsiteY8" fmla="*/ 396338 h 409038"/>
                    <a:gd name="connsiteX9" fmla="*/ 57185 w 215575"/>
                    <a:gd name="connsiteY9" fmla="*/ 393163 h 409038"/>
                    <a:gd name="connsiteX10" fmla="*/ 41310 w 215575"/>
                    <a:gd name="connsiteY10" fmla="*/ 389988 h 409038"/>
                    <a:gd name="connsiteX11" fmla="*/ 28610 w 215575"/>
                    <a:gd name="connsiteY11" fmla="*/ 386813 h 409038"/>
                    <a:gd name="connsiteX12" fmla="*/ 15910 w 215575"/>
                    <a:gd name="connsiteY12" fmla="*/ 367763 h 409038"/>
                    <a:gd name="connsiteX13" fmla="*/ 9560 w 215575"/>
                    <a:gd name="connsiteY13" fmla="*/ 348713 h 409038"/>
                    <a:gd name="connsiteX14" fmla="*/ 6385 w 215575"/>
                    <a:gd name="connsiteY14" fmla="*/ 151863 h 409038"/>
                    <a:gd name="connsiteX15" fmla="*/ 101635 w 215575"/>
                    <a:gd name="connsiteY15" fmla="*/ 262988 h 409038"/>
                    <a:gd name="connsiteX0" fmla="*/ 102071 w 216011"/>
                    <a:gd name="connsiteY0" fmla="*/ 262988 h 409038"/>
                    <a:gd name="connsiteX1" fmla="*/ 76825 w 216011"/>
                    <a:gd name="connsiteY1" fmla="*/ 1860 h 409038"/>
                    <a:gd name="connsiteX2" fmla="*/ 213196 w 216011"/>
                    <a:gd name="connsiteY2" fmla="*/ 155038 h 409038"/>
                    <a:gd name="connsiteX3" fmla="*/ 168746 w 216011"/>
                    <a:gd name="connsiteY3" fmla="*/ 326488 h 409038"/>
                    <a:gd name="connsiteX4" fmla="*/ 165571 w 216011"/>
                    <a:gd name="connsiteY4" fmla="*/ 405863 h 409038"/>
                    <a:gd name="connsiteX5" fmla="*/ 156046 w 216011"/>
                    <a:gd name="connsiteY5" fmla="*/ 409038 h 409038"/>
                    <a:gd name="connsiteX6" fmla="*/ 102071 w 216011"/>
                    <a:gd name="connsiteY6" fmla="*/ 405863 h 409038"/>
                    <a:gd name="connsiteX7" fmla="*/ 89371 w 216011"/>
                    <a:gd name="connsiteY7" fmla="*/ 399513 h 409038"/>
                    <a:gd name="connsiteX8" fmla="*/ 67146 w 216011"/>
                    <a:gd name="connsiteY8" fmla="*/ 396338 h 409038"/>
                    <a:gd name="connsiteX9" fmla="*/ 57621 w 216011"/>
                    <a:gd name="connsiteY9" fmla="*/ 393163 h 409038"/>
                    <a:gd name="connsiteX10" fmla="*/ 41746 w 216011"/>
                    <a:gd name="connsiteY10" fmla="*/ 389988 h 409038"/>
                    <a:gd name="connsiteX11" fmla="*/ 29046 w 216011"/>
                    <a:gd name="connsiteY11" fmla="*/ 386813 h 409038"/>
                    <a:gd name="connsiteX12" fmla="*/ 9996 w 216011"/>
                    <a:gd name="connsiteY12" fmla="*/ 348713 h 409038"/>
                    <a:gd name="connsiteX13" fmla="*/ 6821 w 216011"/>
                    <a:gd name="connsiteY13" fmla="*/ 151863 h 409038"/>
                    <a:gd name="connsiteX14" fmla="*/ 102071 w 216011"/>
                    <a:gd name="connsiteY14" fmla="*/ 262988 h 409038"/>
                    <a:gd name="connsiteX0" fmla="*/ 102553 w 216493"/>
                    <a:gd name="connsiteY0" fmla="*/ 262988 h 409038"/>
                    <a:gd name="connsiteX1" fmla="*/ 77307 w 216493"/>
                    <a:gd name="connsiteY1" fmla="*/ 1860 h 409038"/>
                    <a:gd name="connsiteX2" fmla="*/ 213678 w 216493"/>
                    <a:gd name="connsiteY2" fmla="*/ 155038 h 409038"/>
                    <a:gd name="connsiteX3" fmla="*/ 169228 w 216493"/>
                    <a:gd name="connsiteY3" fmla="*/ 326488 h 409038"/>
                    <a:gd name="connsiteX4" fmla="*/ 166053 w 216493"/>
                    <a:gd name="connsiteY4" fmla="*/ 405863 h 409038"/>
                    <a:gd name="connsiteX5" fmla="*/ 156528 w 216493"/>
                    <a:gd name="connsiteY5" fmla="*/ 409038 h 409038"/>
                    <a:gd name="connsiteX6" fmla="*/ 102553 w 216493"/>
                    <a:gd name="connsiteY6" fmla="*/ 405863 h 409038"/>
                    <a:gd name="connsiteX7" fmla="*/ 89853 w 216493"/>
                    <a:gd name="connsiteY7" fmla="*/ 399513 h 409038"/>
                    <a:gd name="connsiteX8" fmla="*/ 67628 w 216493"/>
                    <a:gd name="connsiteY8" fmla="*/ 396338 h 409038"/>
                    <a:gd name="connsiteX9" fmla="*/ 58103 w 216493"/>
                    <a:gd name="connsiteY9" fmla="*/ 393163 h 409038"/>
                    <a:gd name="connsiteX10" fmla="*/ 42228 w 216493"/>
                    <a:gd name="connsiteY10" fmla="*/ 389988 h 409038"/>
                    <a:gd name="connsiteX11" fmla="*/ 10478 w 216493"/>
                    <a:gd name="connsiteY11" fmla="*/ 348713 h 409038"/>
                    <a:gd name="connsiteX12" fmla="*/ 7303 w 216493"/>
                    <a:gd name="connsiteY12" fmla="*/ 151863 h 409038"/>
                    <a:gd name="connsiteX13" fmla="*/ 102553 w 216493"/>
                    <a:gd name="connsiteY13" fmla="*/ 262988 h 409038"/>
                    <a:gd name="connsiteX0" fmla="*/ 103222 w 217162"/>
                    <a:gd name="connsiteY0" fmla="*/ 262988 h 409038"/>
                    <a:gd name="connsiteX1" fmla="*/ 77976 w 217162"/>
                    <a:gd name="connsiteY1" fmla="*/ 1860 h 409038"/>
                    <a:gd name="connsiteX2" fmla="*/ 214347 w 217162"/>
                    <a:gd name="connsiteY2" fmla="*/ 155038 h 409038"/>
                    <a:gd name="connsiteX3" fmla="*/ 169897 w 217162"/>
                    <a:gd name="connsiteY3" fmla="*/ 326488 h 409038"/>
                    <a:gd name="connsiteX4" fmla="*/ 166722 w 217162"/>
                    <a:gd name="connsiteY4" fmla="*/ 405863 h 409038"/>
                    <a:gd name="connsiteX5" fmla="*/ 157197 w 217162"/>
                    <a:gd name="connsiteY5" fmla="*/ 409038 h 409038"/>
                    <a:gd name="connsiteX6" fmla="*/ 103222 w 217162"/>
                    <a:gd name="connsiteY6" fmla="*/ 405863 h 409038"/>
                    <a:gd name="connsiteX7" fmla="*/ 90522 w 217162"/>
                    <a:gd name="connsiteY7" fmla="*/ 399513 h 409038"/>
                    <a:gd name="connsiteX8" fmla="*/ 68297 w 217162"/>
                    <a:gd name="connsiteY8" fmla="*/ 396338 h 409038"/>
                    <a:gd name="connsiteX9" fmla="*/ 58772 w 217162"/>
                    <a:gd name="connsiteY9" fmla="*/ 393163 h 409038"/>
                    <a:gd name="connsiteX10" fmla="*/ 11147 w 217162"/>
                    <a:gd name="connsiteY10" fmla="*/ 348713 h 409038"/>
                    <a:gd name="connsiteX11" fmla="*/ 7972 w 217162"/>
                    <a:gd name="connsiteY11" fmla="*/ 151863 h 409038"/>
                    <a:gd name="connsiteX12" fmla="*/ 103222 w 217162"/>
                    <a:gd name="connsiteY12" fmla="*/ 262988 h 409038"/>
                    <a:gd name="connsiteX0" fmla="*/ 103222 w 217162"/>
                    <a:gd name="connsiteY0" fmla="*/ 262988 h 409038"/>
                    <a:gd name="connsiteX1" fmla="*/ 77976 w 217162"/>
                    <a:gd name="connsiteY1" fmla="*/ 1860 h 409038"/>
                    <a:gd name="connsiteX2" fmla="*/ 214347 w 217162"/>
                    <a:gd name="connsiteY2" fmla="*/ 155038 h 409038"/>
                    <a:gd name="connsiteX3" fmla="*/ 169897 w 217162"/>
                    <a:gd name="connsiteY3" fmla="*/ 326488 h 409038"/>
                    <a:gd name="connsiteX4" fmla="*/ 166722 w 217162"/>
                    <a:gd name="connsiteY4" fmla="*/ 405863 h 409038"/>
                    <a:gd name="connsiteX5" fmla="*/ 157197 w 217162"/>
                    <a:gd name="connsiteY5" fmla="*/ 409038 h 409038"/>
                    <a:gd name="connsiteX6" fmla="*/ 103222 w 217162"/>
                    <a:gd name="connsiteY6" fmla="*/ 405863 h 409038"/>
                    <a:gd name="connsiteX7" fmla="*/ 90522 w 217162"/>
                    <a:gd name="connsiteY7" fmla="*/ 399513 h 409038"/>
                    <a:gd name="connsiteX8" fmla="*/ 58772 w 217162"/>
                    <a:gd name="connsiteY8" fmla="*/ 393163 h 409038"/>
                    <a:gd name="connsiteX9" fmla="*/ 11147 w 217162"/>
                    <a:gd name="connsiteY9" fmla="*/ 348713 h 409038"/>
                    <a:gd name="connsiteX10" fmla="*/ 7972 w 217162"/>
                    <a:gd name="connsiteY10" fmla="*/ 151863 h 409038"/>
                    <a:gd name="connsiteX11" fmla="*/ 103222 w 217162"/>
                    <a:gd name="connsiteY11" fmla="*/ 262988 h 409038"/>
                    <a:gd name="connsiteX0" fmla="*/ 103222 w 217162"/>
                    <a:gd name="connsiteY0" fmla="*/ 262988 h 409038"/>
                    <a:gd name="connsiteX1" fmla="*/ 77976 w 217162"/>
                    <a:gd name="connsiteY1" fmla="*/ 1860 h 409038"/>
                    <a:gd name="connsiteX2" fmla="*/ 214347 w 217162"/>
                    <a:gd name="connsiteY2" fmla="*/ 155038 h 409038"/>
                    <a:gd name="connsiteX3" fmla="*/ 169897 w 217162"/>
                    <a:gd name="connsiteY3" fmla="*/ 326488 h 409038"/>
                    <a:gd name="connsiteX4" fmla="*/ 166722 w 217162"/>
                    <a:gd name="connsiteY4" fmla="*/ 405863 h 409038"/>
                    <a:gd name="connsiteX5" fmla="*/ 157197 w 217162"/>
                    <a:gd name="connsiteY5" fmla="*/ 409038 h 409038"/>
                    <a:gd name="connsiteX6" fmla="*/ 103222 w 217162"/>
                    <a:gd name="connsiteY6" fmla="*/ 405863 h 409038"/>
                    <a:gd name="connsiteX7" fmla="*/ 58772 w 217162"/>
                    <a:gd name="connsiteY7" fmla="*/ 393163 h 409038"/>
                    <a:gd name="connsiteX8" fmla="*/ 11147 w 217162"/>
                    <a:gd name="connsiteY8" fmla="*/ 348713 h 409038"/>
                    <a:gd name="connsiteX9" fmla="*/ 7972 w 217162"/>
                    <a:gd name="connsiteY9" fmla="*/ 151863 h 409038"/>
                    <a:gd name="connsiteX10" fmla="*/ 103222 w 217162"/>
                    <a:gd name="connsiteY10" fmla="*/ 262988 h 409038"/>
                    <a:gd name="connsiteX0" fmla="*/ 103222 w 217162"/>
                    <a:gd name="connsiteY0" fmla="*/ 262988 h 409038"/>
                    <a:gd name="connsiteX1" fmla="*/ 77976 w 217162"/>
                    <a:gd name="connsiteY1" fmla="*/ 1860 h 409038"/>
                    <a:gd name="connsiteX2" fmla="*/ 214347 w 217162"/>
                    <a:gd name="connsiteY2" fmla="*/ 155038 h 409038"/>
                    <a:gd name="connsiteX3" fmla="*/ 169897 w 217162"/>
                    <a:gd name="connsiteY3" fmla="*/ 326488 h 409038"/>
                    <a:gd name="connsiteX4" fmla="*/ 166722 w 217162"/>
                    <a:gd name="connsiteY4" fmla="*/ 405863 h 409038"/>
                    <a:gd name="connsiteX5" fmla="*/ 157197 w 217162"/>
                    <a:gd name="connsiteY5" fmla="*/ 409038 h 409038"/>
                    <a:gd name="connsiteX6" fmla="*/ 58772 w 217162"/>
                    <a:gd name="connsiteY6" fmla="*/ 393163 h 409038"/>
                    <a:gd name="connsiteX7" fmla="*/ 11147 w 217162"/>
                    <a:gd name="connsiteY7" fmla="*/ 348713 h 409038"/>
                    <a:gd name="connsiteX8" fmla="*/ 7972 w 217162"/>
                    <a:gd name="connsiteY8" fmla="*/ 151863 h 409038"/>
                    <a:gd name="connsiteX9" fmla="*/ 103222 w 217162"/>
                    <a:gd name="connsiteY9" fmla="*/ 262988 h 409038"/>
                    <a:gd name="connsiteX0" fmla="*/ 103364 w 217304"/>
                    <a:gd name="connsiteY0" fmla="*/ 262988 h 409038"/>
                    <a:gd name="connsiteX1" fmla="*/ 78118 w 217304"/>
                    <a:gd name="connsiteY1" fmla="*/ 1860 h 409038"/>
                    <a:gd name="connsiteX2" fmla="*/ 214489 w 217304"/>
                    <a:gd name="connsiteY2" fmla="*/ 155038 h 409038"/>
                    <a:gd name="connsiteX3" fmla="*/ 170039 w 217304"/>
                    <a:gd name="connsiteY3" fmla="*/ 326488 h 409038"/>
                    <a:gd name="connsiteX4" fmla="*/ 166864 w 217304"/>
                    <a:gd name="connsiteY4" fmla="*/ 405863 h 409038"/>
                    <a:gd name="connsiteX5" fmla="*/ 157339 w 217304"/>
                    <a:gd name="connsiteY5" fmla="*/ 409038 h 409038"/>
                    <a:gd name="connsiteX6" fmla="*/ 62089 w 217304"/>
                    <a:gd name="connsiteY6" fmla="*/ 374113 h 409038"/>
                    <a:gd name="connsiteX7" fmla="*/ 11289 w 217304"/>
                    <a:gd name="connsiteY7" fmla="*/ 348713 h 409038"/>
                    <a:gd name="connsiteX8" fmla="*/ 8114 w 217304"/>
                    <a:gd name="connsiteY8" fmla="*/ 151863 h 409038"/>
                    <a:gd name="connsiteX9" fmla="*/ 103364 w 217304"/>
                    <a:gd name="connsiteY9" fmla="*/ 262988 h 409038"/>
                    <a:gd name="connsiteX0" fmla="*/ 103364 w 217304"/>
                    <a:gd name="connsiteY0" fmla="*/ 262988 h 478888"/>
                    <a:gd name="connsiteX1" fmla="*/ 78118 w 217304"/>
                    <a:gd name="connsiteY1" fmla="*/ 1860 h 478888"/>
                    <a:gd name="connsiteX2" fmla="*/ 214489 w 217304"/>
                    <a:gd name="connsiteY2" fmla="*/ 155038 h 478888"/>
                    <a:gd name="connsiteX3" fmla="*/ 170039 w 217304"/>
                    <a:gd name="connsiteY3" fmla="*/ 326488 h 478888"/>
                    <a:gd name="connsiteX4" fmla="*/ 166864 w 217304"/>
                    <a:gd name="connsiteY4" fmla="*/ 405863 h 478888"/>
                    <a:gd name="connsiteX5" fmla="*/ 23989 w 217304"/>
                    <a:gd name="connsiteY5" fmla="*/ 478888 h 478888"/>
                    <a:gd name="connsiteX6" fmla="*/ 62089 w 217304"/>
                    <a:gd name="connsiteY6" fmla="*/ 374113 h 478888"/>
                    <a:gd name="connsiteX7" fmla="*/ 11289 w 217304"/>
                    <a:gd name="connsiteY7" fmla="*/ 348713 h 478888"/>
                    <a:gd name="connsiteX8" fmla="*/ 8114 w 217304"/>
                    <a:gd name="connsiteY8" fmla="*/ 151863 h 478888"/>
                    <a:gd name="connsiteX9" fmla="*/ 103364 w 217304"/>
                    <a:gd name="connsiteY9" fmla="*/ 262988 h 478888"/>
                    <a:gd name="connsiteX0" fmla="*/ 101848 w 215788"/>
                    <a:gd name="connsiteY0" fmla="*/ 262988 h 478888"/>
                    <a:gd name="connsiteX1" fmla="*/ 76602 w 215788"/>
                    <a:gd name="connsiteY1" fmla="*/ 1860 h 478888"/>
                    <a:gd name="connsiteX2" fmla="*/ 212973 w 215788"/>
                    <a:gd name="connsiteY2" fmla="*/ 155038 h 478888"/>
                    <a:gd name="connsiteX3" fmla="*/ 168523 w 215788"/>
                    <a:gd name="connsiteY3" fmla="*/ 326488 h 478888"/>
                    <a:gd name="connsiteX4" fmla="*/ 165348 w 215788"/>
                    <a:gd name="connsiteY4" fmla="*/ 405863 h 478888"/>
                    <a:gd name="connsiteX5" fmla="*/ 22473 w 215788"/>
                    <a:gd name="connsiteY5" fmla="*/ 478888 h 478888"/>
                    <a:gd name="connsiteX6" fmla="*/ 9773 w 215788"/>
                    <a:gd name="connsiteY6" fmla="*/ 348713 h 478888"/>
                    <a:gd name="connsiteX7" fmla="*/ 6598 w 215788"/>
                    <a:gd name="connsiteY7" fmla="*/ 151863 h 478888"/>
                    <a:gd name="connsiteX8" fmla="*/ 101848 w 215788"/>
                    <a:gd name="connsiteY8" fmla="*/ 262988 h 478888"/>
                    <a:gd name="connsiteX0" fmla="*/ 109844 w 223784"/>
                    <a:gd name="connsiteY0" fmla="*/ 262988 h 478888"/>
                    <a:gd name="connsiteX1" fmla="*/ 84598 w 223784"/>
                    <a:gd name="connsiteY1" fmla="*/ 1860 h 478888"/>
                    <a:gd name="connsiteX2" fmla="*/ 220969 w 223784"/>
                    <a:gd name="connsiteY2" fmla="*/ 155038 h 478888"/>
                    <a:gd name="connsiteX3" fmla="*/ 176519 w 223784"/>
                    <a:gd name="connsiteY3" fmla="*/ 326488 h 478888"/>
                    <a:gd name="connsiteX4" fmla="*/ 173344 w 223784"/>
                    <a:gd name="connsiteY4" fmla="*/ 405863 h 478888"/>
                    <a:gd name="connsiteX5" fmla="*/ 30469 w 223784"/>
                    <a:gd name="connsiteY5" fmla="*/ 478888 h 478888"/>
                    <a:gd name="connsiteX6" fmla="*/ 1894 w 223784"/>
                    <a:gd name="connsiteY6" fmla="*/ 348713 h 478888"/>
                    <a:gd name="connsiteX7" fmla="*/ 14594 w 223784"/>
                    <a:gd name="connsiteY7" fmla="*/ 151863 h 478888"/>
                    <a:gd name="connsiteX8" fmla="*/ 109844 w 223784"/>
                    <a:gd name="connsiteY8" fmla="*/ 262988 h 478888"/>
                    <a:gd name="connsiteX0" fmla="*/ 109844 w 225281"/>
                    <a:gd name="connsiteY0" fmla="*/ 262988 h 478888"/>
                    <a:gd name="connsiteX1" fmla="*/ 84598 w 225281"/>
                    <a:gd name="connsiteY1" fmla="*/ 1860 h 478888"/>
                    <a:gd name="connsiteX2" fmla="*/ 220969 w 225281"/>
                    <a:gd name="connsiteY2" fmla="*/ 155038 h 478888"/>
                    <a:gd name="connsiteX3" fmla="*/ 176519 w 225281"/>
                    <a:gd name="connsiteY3" fmla="*/ 326488 h 478888"/>
                    <a:gd name="connsiteX4" fmla="*/ 30469 w 225281"/>
                    <a:gd name="connsiteY4" fmla="*/ 478888 h 478888"/>
                    <a:gd name="connsiteX5" fmla="*/ 1894 w 225281"/>
                    <a:gd name="connsiteY5" fmla="*/ 348713 h 478888"/>
                    <a:gd name="connsiteX6" fmla="*/ 14594 w 225281"/>
                    <a:gd name="connsiteY6" fmla="*/ 151863 h 478888"/>
                    <a:gd name="connsiteX7" fmla="*/ 109844 w 225281"/>
                    <a:gd name="connsiteY7" fmla="*/ 262988 h 478888"/>
                    <a:gd name="connsiteX0" fmla="*/ 109844 w 223318"/>
                    <a:gd name="connsiteY0" fmla="*/ 262982 h 478882"/>
                    <a:gd name="connsiteX1" fmla="*/ 84598 w 223318"/>
                    <a:gd name="connsiteY1" fmla="*/ 1854 h 478882"/>
                    <a:gd name="connsiteX2" fmla="*/ 220969 w 223318"/>
                    <a:gd name="connsiteY2" fmla="*/ 155032 h 478882"/>
                    <a:gd name="connsiteX3" fmla="*/ 160644 w 223318"/>
                    <a:gd name="connsiteY3" fmla="*/ 323307 h 478882"/>
                    <a:gd name="connsiteX4" fmla="*/ 30469 w 223318"/>
                    <a:gd name="connsiteY4" fmla="*/ 478882 h 478882"/>
                    <a:gd name="connsiteX5" fmla="*/ 1894 w 223318"/>
                    <a:gd name="connsiteY5" fmla="*/ 348707 h 478882"/>
                    <a:gd name="connsiteX6" fmla="*/ 14594 w 223318"/>
                    <a:gd name="connsiteY6" fmla="*/ 151857 h 478882"/>
                    <a:gd name="connsiteX7" fmla="*/ 109844 w 223318"/>
                    <a:gd name="connsiteY7" fmla="*/ 262982 h 478882"/>
                    <a:gd name="connsiteX0" fmla="*/ 109844 w 222559"/>
                    <a:gd name="connsiteY0" fmla="*/ 262982 h 478882"/>
                    <a:gd name="connsiteX1" fmla="*/ 84598 w 222559"/>
                    <a:gd name="connsiteY1" fmla="*/ 1854 h 478882"/>
                    <a:gd name="connsiteX2" fmla="*/ 220969 w 222559"/>
                    <a:gd name="connsiteY2" fmla="*/ 155032 h 478882"/>
                    <a:gd name="connsiteX3" fmla="*/ 160644 w 222559"/>
                    <a:gd name="connsiteY3" fmla="*/ 323307 h 478882"/>
                    <a:gd name="connsiteX4" fmla="*/ 30469 w 222559"/>
                    <a:gd name="connsiteY4" fmla="*/ 478882 h 478882"/>
                    <a:gd name="connsiteX5" fmla="*/ 1894 w 222559"/>
                    <a:gd name="connsiteY5" fmla="*/ 348707 h 478882"/>
                    <a:gd name="connsiteX6" fmla="*/ 14594 w 222559"/>
                    <a:gd name="connsiteY6" fmla="*/ 151857 h 478882"/>
                    <a:gd name="connsiteX7" fmla="*/ 109844 w 222559"/>
                    <a:gd name="connsiteY7" fmla="*/ 262982 h 478882"/>
                    <a:gd name="connsiteX0" fmla="*/ 109844 w 222559"/>
                    <a:gd name="connsiteY0" fmla="*/ 262982 h 478882"/>
                    <a:gd name="connsiteX1" fmla="*/ 84598 w 222559"/>
                    <a:gd name="connsiteY1" fmla="*/ 1854 h 478882"/>
                    <a:gd name="connsiteX2" fmla="*/ 220969 w 222559"/>
                    <a:gd name="connsiteY2" fmla="*/ 155032 h 478882"/>
                    <a:gd name="connsiteX3" fmla="*/ 160644 w 222559"/>
                    <a:gd name="connsiteY3" fmla="*/ 323307 h 478882"/>
                    <a:gd name="connsiteX4" fmla="*/ 30469 w 222559"/>
                    <a:gd name="connsiteY4" fmla="*/ 478882 h 478882"/>
                    <a:gd name="connsiteX5" fmla="*/ 1894 w 222559"/>
                    <a:gd name="connsiteY5" fmla="*/ 348707 h 478882"/>
                    <a:gd name="connsiteX6" fmla="*/ 14594 w 222559"/>
                    <a:gd name="connsiteY6" fmla="*/ 151857 h 478882"/>
                    <a:gd name="connsiteX7" fmla="*/ 109844 w 222559"/>
                    <a:gd name="connsiteY7" fmla="*/ 262982 h 478882"/>
                    <a:gd name="connsiteX0" fmla="*/ 111017 w 223732"/>
                    <a:gd name="connsiteY0" fmla="*/ 262982 h 466182"/>
                    <a:gd name="connsiteX1" fmla="*/ 85771 w 223732"/>
                    <a:gd name="connsiteY1" fmla="*/ 1854 h 466182"/>
                    <a:gd name="connsiteX2" fmla="*/ 222142 w 223732"/>
                    <a:gd name="connsiteY2" fmla="*/ 155032 h 466182"/>
                    <a:gd name="connsiteX3" fmla="*/ 161817 w 223732"/>
                    <a:gd name="connsiteY3" fmla="*/ 323307 h 466182"/>
                    <a:gd name="connsiteX4" fmla="*/ 47517 w 223732"/>
                    <a:gd name="connsiteY4" fmla="*/ 466182 h 466182"/>
                    <a:gd name="connsiteX5" fmla="*/ 3067 w 223732"/>
                    <a:gd name="connsiteY5" fmla="*/ 348707 h 466182"/>
                    <a:gd name="connsiteX6" fmla="*/ 15767 w 223732"/>
                    <a:gd name="connsiteY6" fmla="*/ 151857 h 466182"/>
                    <a:gd name="connsiteX7" fmla="*/ 111017 w 223732"/>
                    <a:gd name="connsiteY7" fmla="*/ 262982 h 466182"/>
                    <a:gd name="connsiteX0" fmla="*/ 111017 w 223732"/>
                    <a:gd name="connsiteY0" fmla="*/ 262982 h 466182"/>
                    <a:gd name="connsiteX1" fmla="*/ 85771 w 223732"/>
                    <a:gd name="connsiteY1" fmla="*/ 1854 h 466182"/>
                    <a:gd name="connsiteX2" fmla="*/ 222142 w 223732"/>
                    <a:gd name="connsiteY2" fmla="*/ 155032 h 466182"/>
                    <a:gd name="connsiteX3" fmla="*/ 161817 w 223732"/>
                    <a:gd name="connsiteY3" fmla="*/ 323307 h 466182"/>
                    <a:gd name="connsiteX4" fmla="*/ 47517 w 223732"/>
                    <a:gd name="connsiteY4" fmla="*/ 466182 h 466182"/>
                    <a:gd name="connsiteX5" fmla="*/ 3067 w 223732"/>
                    <a:gd name="connsiteY5" fmla="*/ 348707 h 466182"/>
                    <a:gd name="connsiteX6" fmla="*/ 15767 w 223732"/>
                    <a:gd name="connsiteY6" fmla="*/ 151857 h 466182"/>
                    <a:gd name="connsiteX7" fmla="*/ 111017 w 223732"/>
                    <a:gd name="connsiteY7" fmla="*/ 262982 h 466182"/>
                    <a:gd name="connsiteX0" fmla="*/ 111017 w 223732"/>
                    <a:gd name="connsiteY0" fmla="*/ 263772 h 466972"/>
                    <a:gd name="connsiteX1" fmla="*/ 85771 w 223732"/>
                    <a:gd name="connsiteY1" fmla="*/ 2644 h 466972"/>
                    <a:gd name="connsiteX2" fmla="*/ 222142 w 223732"/>
                    <a:gd name="connsiteY2" fmla="*/ 155822 h 466972"/>
                    <a:gd name="connsiteX3" fmla="*/ 161817 w 223732"/>
                    <a:gd name="connsiteY3" fmla="*/ 324097 h 466972"/>
                    <a:gd name="connsiteX4" fmla="*/ 47517 w 223732"/>
                    <a:gd name="connsiteY4" fmla="*/ 466972 h 466972"/>
                    <a:gd name="connsiteX5" fmla="*/ 3067 w 223732"/>
                    <a:gd name="connsiteY5" fmla="*/ 349497 h 466972"/>
                    <a:gd name="connsiteX6" fmla="*/ 15767 w 223732"/>
                    <a:gd name="connsiteY6" fmla="*/ 152647 h 466972"/>
                    <a:gd name="connsiteX7" fmla="*/ 111017 w 223732"/>
                    <a:gd name="connsiteY7" fmla="*/ 263772 h 466972"/>
                    <a:gd name="connsiteX0" fmla="*/ 111017 w 196111"/>
                    <a:gd name="connsiteY0" fmla="*/ 263461 h 466661"/>
                    <a:gd name="connsiteX1" fmla="*/ 85771 w 196111"/>
                    <a:gd name="connsiteY1" fmla="*/ 2333 h 466661"/>
                    <a:gd name="connsiteX2" fmla="*/ 193567 w 196111"/>
                    <a:gd name="connsiteY2" fmla="*/ 168211 h 466661"/>
                    <a:gd name="connsiteX3" fmla="*/ 161817 w 196111"/>
                    <a:gd name="connsiteY3" fmla="*/ 323786 h 466661"/>
                    <a:gd name="connsiteX4" fmla="*/ 47517 w 196111"/>
                    <a:gd name="connsiteY4" fmla="*/ 466661 h 466661"/>
                    <a:gd name="connsiteX5" fmla="*/ 3067 w 196111"/>
                    <a:gd name="connsiteY5" fmla="*/ 349186 h 466661"/>
                    <a:gd name="connsiteX6" fmla="*/ 15767 w 196111"/>
                    <a:gd name="connsiteY6" fmla="*/ 152336 h 466661"/>
                    <a:gd name="connsiteX7" fmla="*/ 111017 w 196111"/>
                    <a:gd name="connsiteY7" fmla="*/ 263461 h 466661"/>
                    <a:gd name="connsiteX0" fmla="*/ 140913 w 197432"/>
                    <a:gd name="connsiteY0" fmla="*/ 187261 h 466661"/>
                    <a:gd name="connsiteX1" fmla="*/ 87092 w 197432"/>
                    <a:gd name="connsiteY1" fmla="*/ 2333 h 466661"/>
                    <a:gd name="connsiteX2" fmla="*/ 194888 w 197432"/>
                    <a:gd name="connsiteY2" fmla="*/ 168211 h 466661"/>
                    <a:gd name="connsiteX3" fmla="*/ 163138 w 197432"/>
                    <a:gd name="connsiteY3" fmla="*/ 323786 h 466661"/>
                    <a:gd name="connsiteX4" fmla="*/ 48838 w 197432"/>
                    <a:gd name="connsiteY4" fmla="*/ 466661 h 466661"/>
                    <a:gd name="connsiteX5" fmla="*/ 4388 w 197432"/>
                    <a:gd name="connsiteY5" fmla="*/ 349186 h 466661"/>
                    <a:gd name="connsiteX6" fmla="*/ 17088 w 197432"/>
                    <a:gd name="connsiteY6" fmla="*/ 152336 h 466661"/>
                    <a:gd name="connsiteX7" fmla="*/ 140913 w 197432"/>
                    <a:gd name="connsiteY7" fmla="*/ 187261 h 466661"/>
                    <a:gd name="connsiteX0" fmla="*/ 140913 w 197432"/>
                    <a:gd name="connsiteY0" fmla="*/ 187261 h 466661"/>
                    <a:gd name="connsiteX1" fmla="*/ 87092 w 197432"/>
                    <a:gd name="connsiteY1" fmla="*/ 2333 h 466661"/>
                    <a:gd name="connsiteX2" fmla="*/ 194888 w 197432"/>
                    <a:gd name="connsiteY2" fmla="*/ 168211 h 466661"/>
                    <a:gd name="connsiteX3" fmla="*/ 163138 w 197432"/>
                    <a:gd name="connsiteY3" fmla="*/ 323786 h 466661"/>
                    <a:gd name="connsiteX4" fmla="*/ 48838 w 197432"/>
                    <a:gd name="connsiteY4" fmla="*/ 466661 h 466661"/>
                    <a:gd name="connsiteX5" fmla="*/ 4388 w 197432"/>
                    <a:gd name="connsiteY5" fmla="*/ 349186 h 466661"/>
                    <a:gd name="connsiteX6" fmla="*/ 17088 w 197432"/>
                    <a:gd name="connsiteY6" fmla="*/ 152336 h 466661"/>
                    <a:gd name="connsiteX7" fmla="*/ 140913 w 197432"/>
                    <a:gd name="connsiteY7" fmla="*/ 187261 h 466661"/>
                    <a:gd name="connsiteX0" fmla="*/ 139937 w 196456"/>
                    <a:gd name="connsiteY0" fmla="*/ 187261 h 466661"/>
                    <a:gd name="connsiteX1" fmla="*/ 86116 w 196456"/>
                    <a:gd name="connsiteY1" fmla="*/ 2333 h 466661"/>
                    <a:gd name="connsiteX2" fmla="*/ 193912 w 196456"/>
                    <a:gd name="connsiteY2" fmla="*/ 168211 h 466661"/>
                    <a:gd name="connsiteX3" fmla="*/ 162162 w 196456"/>
                    <a:gd name="connsiteY3" fmla="*/ 323786 h 466661"/>
                    <a:gd name="connsiteX4" fmla="*/ 47862 w 196456"/>
                    <a:gd name="connsiteY4" fmla="*/ 466661 h 466661"/>
                    <a:gd name="connsiteX5" fmla="*/ 3412 w 196456"/>
                    <a:gd name="connsiteY5" fmla="*/ 349186 h 466661"/>
                    <a:gd name="connsiteX6" fmla="*/ 16112 w 196456"/>
                    <a:gd name="connsiteY6" fmla="*/ 152336 h 466661"/>
                    <a:gd name="connsiteX7" fmla="*/ 139937 w 196456"/>
                    <a:gd name="connsiteY7" fmla="*/ 187261 h 466661"/>
                    <a:gd name="connsiteX0" fmla="*/ 139937 w 196456"/>
                    <a:gd name="connsiteY0" fmla="*/ 187261 h 466661"/>
                    <a:gd name="connsiteX1" fmla="*/ 86116 w 196456"/>
                    <a:gd name="connsiteY1" fmla="*/ 2333 h 466661"/>
                    <a:gd name="connsiteX2" fmla="*/ 193912 w 196456"/>
                    <a:gd name="connsiteY2" fmla="*/ 168211 h 466661"/>
                    <a:gd name="connsiteX3" fmla="*/ 162162 w 196456"/>
                    <a:gd name="connsiteY3" fmla="*/ 323786 h 466661"/>
                    <a:gd name="connsiteX4" fmla="*/ 47862 w 196456"/>
                    <a:gd name="connsiteY4" fmla="*/ 466661 h 466661"/>
                    <a:gd name="connsiteX5" fmla="*/ 3412 w 196456"/>
                    <a:gd name="connsiteY5" fmla="*/ 349186 h 466661"/>
                    <a:gd name="connsiteX6" fmla="*/ 16112 w 196456"/>
                    <a:gd name="connsiteY6" fmla="*/ 152336 h 466661"/>
                    <a:gd name="connsiteX7" fmla="*/ 139937 w 196456"/>
                    <a:gd name="connsiteY7" fmla="*/ 187261 h 466661"/>
                    <a:gd name="connsiteX0" fmla="*/ 139937 w 196456"/>
                    <a:gd name="connsiteY0" fmla="*/ 187261 h 466661"/>
                    <a:gd name="connsiteX1" fmla="*/ 86116 w 196456"/>
                    <a:gd name="connsiteY1" fmla="*/ 2333 h 466661"/>
                    <a:gd name="connsiteX2" fmla="*/ 193912 w 196456"/>
                    <a:gd name="connsiteY2" fmla="*/ 168211 h 466661"/>
                    <a:gd name="connsiteX3" fmla="*/ 162162 w 196456"/>
                    <a:gd name="connsiteY3" fmla="*/ 323786 h 466661"/>
                    <a:gd name="connsiteX4" fmla="*/ 47862 w 196456"/>
                    <a:gd name="connsiteY4" fmla="*/ 466661 h 466661"/>
                    <a:gd name="connsiteX5" fmla="*/ 3412 w 196456"/>
                    <a:gd name="connsiteY5" fmla="*/ 349186 h 466661"/>
                    <a:gd name="connsiteX6" fmla="*/ 16112 w 196456"/>
                    <a:gd name="connsiteY6" fmla="*/ 152336 h 466661"/>
                    <a:gd name="connsiteX7" fmla="*/ 139937 w 196456"/>
                    <a:gd name="connsiteY7" fmla="*/ 187261 h 466661"/>
                    <a:gd name="connsiteX0" fmla="*/ 120887 w 196456"/>
                    <a:gd name="connsiteY0" fmla="*/ 168211 h 466661"/>
                    <a:gd name="connsiteX1" fmla="*/ 86116 w 196456"/>
                    <a:gd name="connsiteY1" fmla="*/ 2333 h 466661"/>
                    <a:gd name="connsiteX2" fmla="*/ 193912 w 196456"/>
                    <a:gd name="connsiteY2" fmla="*/ 168211 h 466661"/>
                    <a:gd name="connsiteX3" fmla="*/ 162162 w 196456"/>
                    <a:gd name="connsiteY3" fmla="*/ 323786 h 466661"/>
                    <a:gd name="connsiteX4" fmla="*/ 47862 w 196456"/>
                    <a:gd name="connsiteY4" fmla="*/ 466661 h 466661"/>
                    <a:gd name="connsiteX5" fmla="*/ 3412 w 196456"/>
                    <a:gd name="connsiteY5" fmla="*/ 349186 h 466661"/>
                    <a:gd name="connsiteX6" fmla="*/ 16112 w 196456"/>
                    <a:gd name="connsiteY6" fmla="*/ 152336 h 466661"/>
                    <a:gd name="connsiteX7" fmla="*/ 120887 w 196456"/>
                    <a:gd name="connsiteY7" fmla="*/ 168211 h 466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456" h="466661">
                      <a:moveTo>
                        <a:pt x="120887" y="168211"/>
                      </a:moveTo>
                      <a:cubicBezTo>
                        <a:pt x="148429" y="60661"/>
                        <a:pt x="67595" y="20325"/>
                        <a:pt x="86116" y="2333"/>
                      </a:cubicBezTo>
                      <a:cubicBezTo>
                        <a:pt x="104637" y="-15659"/>
                        <a:pt x="184413" y="73361"/>
                        <a:pt x="193912" y="168211"/>
                      </a:cubicBezTo>
                      <a:cubicBezTo>
                        <a:pt x="206586" y="221786"/>
                        <a:pt x="168099" y="261447"/>
                        <a:pt x="162162" y="323786"/>
                      </a:cubicBezTo>
                      <a:cubicBezTo>
                        <a:pt x="149462" y="457136"/>
                        <a:pt x="76966" y="462957"/>
                        <a:pt x="47862" y="466661"/>
                      </a:cubicBezTo>
                      <a:cubicBezTo>
                        <a:pt x="21933" y="457136"/>
                        <a:pt x="8704" y="401573"/>
                        <a:pt x="3412" y="349186"/>
                      </a:cubicBezTo>
                      <a:cubicBezTo>
                        <a:pt x="-1880" y="296799"/>
                        <a:pt x="-3248" y="122819"/>
                        <a:pt x="16112" y="152336"/>
                      </a:cubicBezTo>
                      <a:cubicBezTo>
                        <a:pt x="51566" y="211074"/>
                        <a:pt x="109220" y="193212"/>
                        <a:pt x="120887" y="168211"/>
                      </a:cubicBezTo>
                      <a:close/>
                    </a:path>
                  </a:pathLst>
                </a:custGeom>
                <a:noFill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21" name="Anillo 120"/>
                <p:cNvSpPr/>
                <p:nvPr/>
              </p:nvSpPr>
              <p:spPr>
                <a:xfrm>
                  <a:off x="4203700" y="3263900"/>
                  <a:ext cx="66676" cy="142875"/>
                </a:xfrm>
                <a:prstGeom prst="donut">
                  <a:avLst/>
                </a:prstGeom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2" name="Anillo 121"/>
                <p:cNvSpPr/>
                <p:nvPr/>
              </p:nvSpPr>
              <p:spPr>
                <a:xfrm>
                  <a:off x="4229099" y="3497262"/>
                  <a:ext cx="66676" cy="142875"/>
                </a:xfrm>
                <a:prstGeom prst="donut">
                  <a:avLst/>
                </a:prstGeom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3" name="Anillo 122"/>
                <p:cNvSpPr/>
                <p:nvPr/>
              </p:nvSpPr>
              <p:spPr>
                <a:xfrm>
                  <a:off x="4248197" y="3844870"/>
                  <a:ext cx="66676" cy="142875"/>
                </a:xfrm>
                <a:prstGeom prst="donut">
                  <a:avLst/>
                </a:prstGeom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4" name="Forma libre 123"/>
                <p:cNvSpPr/>
                <p:nvPr/>
              </p:nvSpPr>
              <p:spPr>
                <a:xfrm>
                  <a:off x="4481565" y="3559174"/>
                  <a:ext cx="450850" cy="346075"/>
                </a:xfrm>
                <a:custGeom>
                  <a:avLst/>
                  <a:gdLst>
                    <a:gd name="connsiteX0" fmla="*/ 219075 w 1123950"/>
                    <a:gd name="connsiteY0" fmla="*/ 0 h 749300"/>
                    <a:gd name="connsiteX1" fmla="*/ 1123950 w 1123950"/>
                    <a:gd name="connsiteY1" fmla="*/ 130175 h 749300"/>
                    <a:gd name="connsiteX2" fmla="*/ 955675 w 1123950"/>
                    <a:gd name="connsiteY2" fmla="*/ 749300 h 749300"/>
                    <a:gd name="connsiteX3" fmla="*/ 0 w 1123950"/>
                    <a:gd name="connsiteY3" fmla="*/ 669925 h 749300"/>
                    <a:gd name="connsiteX4" fmla="*/ 219075 w 1123950"/>
                    <a:gd name="connsiteY4" fmla="*/ 0 h 749300"/>
                    <a:gd name="connsiteX0" fmla="*/ 219075 w 1123950"/>
                    <a:gd name="connsiteY0" fmla="*/ 3 h 749303"/>
                    <a:gd name="connsiteX1" fmla="*/ 728610 w 1123950"/>
                    <a:gd name="connsiteY1" fmla="*/ 247653 h 749303"/>
                    <a:gd name="connsiteX2" fmla="*/ 1123950 w 1123950"/>
                    <a:gd name="connsiteY2" fmla="*/ 130178 h 749303"/>
                    <a:gd name="connsiteX3" fmla="*/ 955675 w 1123950"/>
                    <a:gd name="connsiteY3" fmla="*/ 749303 h 749303"/>
                    <a:gd name="connsiteX4" fmla="*/ 0 w 1123950"/>
                    <a:gd name="connsiteY4" fmla="*/ 669928 h 749303"/>
                    <a:gd name="connsiteX5" fmla="*/ 219075 w 1123950"/>
                    <a:gd name="connsiteY5" fmla="*/ 3 h 749303"/>
                    <a:gd name="connsiteX0" fmla="*/ 758825 w 1123950"/>
                    <a:gd name="connsiteY0" fmla="*/ 355600 h 619125"/>
                    <a:gd name="connsiteX1" fmla="*/ 728610 w 1123950"/>
                    <a:gd name="connsiteY1" fmla="*/ 117475 h 619125"/>
                    <a:gd name="connsiteX2" fmla="*/ 1123950 w 1123950"/>
                    <a:gd name="connsiteY2" fmla="*/ 0 h 619125"/>
                    <a:gd name="connsiteX3" fmla="*/ 955675 w 1123950"/>
                    <a:gd name="connsiteY3" fmla="*/ 619125 h 619125"/>
                    <a:gd name="connsiteX4" fmla="*/ 0 w 1123950"/>
                    <a:gd name="connsiteY4" fmla="*/ 539750 h 619125"/>
                    <a:gd name="connsiteX5" fmla="*/ 758825 w 1123950"/>
                    <a:gd name="connsiteY5" fmla="*/ 355600 h 619125"/>
                    <a:gd name="connsiteX0" fmla="*/ 30470 w 395595"/>
                    <a:gd name="connsiteY0" fmla="*/ 355600 h 619125"/>
                    <a:gd name="connsiteX1" fmla="*/ 255 w 395595"/>
                    <a:gd name="connsiteY1" fmla="*/ 117475 h 619125"/>
                    <a:gd name="connsiteX2" fmla="*/ 395595 w 395595"/>
                    <a:gd name="connsiteY2" fmla="*/ 0 h 619125"/>
                    <a:gd name="connsiteX3" fmla="*/ 227320 w 395595"/>
                    <a:gd name="connsiteY3" fmla="*/ 619125 h 619125"/>
                    <a:gd name="connsiteX4" fmla="*/ 360670 w 395595"/>
                    <a:gd name="connsiteY4" fmla="*/ 263525 h 619125"/>
                    <a:gd name="connsiteX5" fmla="*/ 30470 w 395595"/>
                    <a:gd name="connsiteY5" fmla="*/ 355600 h 619125"/>
                    <a:gd name="connsiteX0" fmla="*/ 0 w 412750"/>
                    <a:gd name="connsiteY0" fmla="*/ 368300 h 619125"/>
                    <a:gd name="connsiteX1" fmla="*/ 17410 w 412750"/>
                    <a:gd name="connsiteY1" fmla="*/ 117475 h 619125"/>
                    <a:gd name="connsiteX2" fmla="*/ 412750 w 412750"/>
                    <a:gd name="connsiteY2" fmla="*/ 0 h 619125"/>
                    <a:gd name="connsiteX3" fmla="*/ 244475 w 412750"/>
                    <a:gd name="connsiteY3" fmla="*/ 619125 h 619125"/>
                    <a:gd name="connsiteX4" fmla="*/ 377825 w 412750"/>
                    <a:gd name="connsiteY4" fmla="*/ 263525 h 619125"/>
                    <a:gd name="connsiteX5" fmla="*/ 0 w 412750"/>
                    <a:gd name="connsiteY5" fmla="*/ 368300 h 619125"/>
                    <a:gd name="connsiteX0" fmla="*/ 0 w 412750"/>
                    <a:gd name="connsiteY0" fmla="*/ 368300 h 619125"/>
                    <a:gd name="connsiteX1" fmla="*/ 17410 w 412750"/>
                    <a:gd name="connsiteY1" fmla="*/ 117475 h 619125"/>
                    <a:gd name="connsiteX2" fmla="*/ 412750 w 412750"/>
                    <a:gd name="connsiteY2" fmla="*/ 0 h 619125"/>
                    <a:gd name="connsiteX3" fmla="*/ 244475 w 412750"/>
                    <a:gd name="connsiteY3" fmla="*/ 619125 h 619125"/>
                    <a:gd name="connsiteX4" fmla="*/ 377825 w 412750"/>
                    <a:gd name="connsiteY4" fmla="*/ 263525 h 619125"/>
                    <a:gd name="connsiteX5" fmla="*/ 0 w 412750"/>
                    <a:gd name="connsiteY5" fmla="*/ 368300 h 619125"/>
                    <a:gd name="connsiteX0" fmla="*/ 0 w 428625"/>
                    <a:gd name="connsiteY0" fmla="*/ 346075 h 596900"/>
                    <a:gd name="connsiteX1" fmla="*/ 17410 w 428625"/>
                    <a:gd name="connsiteY1" fmla="*/ 95250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17410 w 428625"/>
                    <a:gd name="connsiteY1" fmla="*/ 95250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1741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1741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4916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32475 w 461100"/>
                    <a:gd name="connsiteY0" fmla="*/ 346075 h 596900"/>
                    <a:gd name="connsiteX1" fmla="*/ 21310 w 461100"/>
                    <a:gd name="connsiteY1" fmla="*/ 238125 h 596900"/>
                    <a:gd name="connsiteX2" fmla="*/ 81635 w 461100"/>
                    <a:gd name="connsiteY2" fmla="*/ 66675 h 596900"/>
                    <a:gd name="connsiteX3" fmla="*/ 461100 w 461100"/>
                    <a:gd name="connsiteY3" fmla="*/ 0 h 596900"/>
                    <a:gd name="connsiteX4" fmla="*/ 276950 w 461100"/>
                    <a:gd name="connsiteY4" fmla="*/ 596900 h 596900"/>
                    <a:gd name="connsiteX5" fmla="*/ 410300 w 461100"/>
                    <a:gd name="connsiteY5" fmla="*/ 241300 h 596900"/>
                    <a:gd name="connsiteX6" fmla="*/ 32475 w 461100"/>
                    <a:gd name="connsiteY6" fmla="*/ 346075 h 596900"/>
                    <a:gd name="connsiteX0" fmla="*/ 79900 w 508525"/>
                    <a:gd name="connsiteY0" fmla="*/ 346075 h 596900"/>
                    <a:gd name="connsiteX1" fmla="*/ 68735 w 508525"/>
                    <a:gd name="connsiteY1" fmla="*/ 238125 h 596900"/>
                    <a:gd name="connsiteX2" fmla="*/ 129060 w 508525"/>
                    <a:gd name="connsiteY2" fmla="*/ 66675 h 596900"/>
                    <a:gd name="connsiteX3" fmla="*/ 508525 w 508525"/>
                    <a:gd name="connsiteY3" fmla="*/ 0 h 596900"/>
                    <a:gd name="connsiteX4" fmla="*/ 324375 w 508525"/>
                    <a:gd name="connsiteY4" fmla="*/ 596900 h 596900"/>
                    <a:gd name="connsiteX5" fmla="*/ 457725 w 508525"/>
                    <a:gd name="connsiteY5" fmla="*/ 241300 h 596900"/>
                    <a:gd name="connsiteX6" fmla="*/ 79900 w 508525"/>
                    <a:gd name="connsiteY6" fmla="*/ 346075 h 596900"/>
                    <a:gd name="connsiteX0" fmla="*/ 27516 w 456141"/>
                    <a:gd name="connsiteY0" fmla="*/ 346075 h 596900"/>
                    <a:gd name="connsiteX1" fmla="*/ 76676 w 456141"/>
                    <a:gd name="connsiteY1" fmla="*/ 66675 h 596900"/>
                    <a:gd name="connsiteX2" fmla="*/ 456141 w 456141"/>
                    <a:gd name="connsiteY2" fmla="*/ 0 h 596900"/>
                    <a:gd name="connsiteX3" fmla="*/ 271991 w 456141"/>
                    <a:gd name="connsiteY3" fmla="*/ 596900 h 596900"/>
                    <a:gd name="connsiteX4" fmla="*/ 405341 w 456141"/>
                    <a:gd name="connsiteY4" fmla="*/ 241300 h 596900"/>
                    <a:gd name="connsiteX5" fmla="*/ 27516 w 456141"/>
                    <a:gd name="connsiteY5" fmla="*/ 346075 h 596900"/>
                    <a:gd name="connsiteX0" fmla="*/ 0 w 428625"/>
                    <a:gd name="connsiteY0" fmla="*/ 346075 h 596900"/>
                    <a:gd name="connsiteX1" fmla="*/ 4916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4916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346075"/>
                    <a:gd name="connsiteX1" fmla="*/ 49160 w 428625"/>
                    <a:gd name="connsiteY1" fmla="*/ 66675 h 346075"/>
                    <a:gd name="connsiteX2" fmla="*/ 428625 w 428625"/>
                    <a:gd name="connsiteY2" fmla="*/ 0 h 346075"/>
                    <a:gd name="connsiteX3" fmla="*/ 377825 w 428625"/>
                    <a:gd name="connsiteY3" fmla="*/ 241300 h 346075"/>
                    <a:gd name="connsiteX4" fmla="*/ 0 w 428625"/>
                    <a:gd name="connsiteY4" fmla="*/ 346075 h 346075"/>
                    <a:gd name="connsiteX0" fmla="*/ 0 w 450850"/>
                    <a:gd name="connsiteY0" fmla="*/ 346075 h 346075"/>
                    <a:gd name="connsiteX1" fmla="*/ 49160 w 450850"/>
                    <a:gd name="connsiteY1" fmla="*/ 66675 h 346075"/>
                    <a:gd name="connsiteX2" fmla="*/ 428625 w 450850"/>
                    <a:gd name="connsiteY2" fmla="*/ 0 h 346075"/>
                    <a:gd name="connsiteX3" fmla="*/ 450850 w 450850"/>
                    <a:gd name="connsiteY3" fmla="*/ 269875 h 346075"/>
                    <a:gd name="connsiteX4" fmla="*/ 0 w 450850"/>
                    <a:gd name="connsiteY4" fmla="*/ 346075 h 346075"/>
                    <a:gd name="connsiteX0" fmla="*/ 0 w 450850"/>
                    <a:gd name="connsiteY0" fmla="*/ 346075 h 346075"/>
                    <a:gd name="connsiteX1" fmla="*/ 49160 w 450850"/>
                    <a:gd name="connsiteY1" fmla="*/ 66675 h 346075"/>
                    <a:gd name="connsiteX2" fmla="*/ 428625 w 450850"/>
                    <a:gd name="connsiteY2" fmla="*/ 0 h 346075"/>
                    <a:gd name="connsiteX3" fmla="*/ 450850 w 450850"/>
                    <a:gd name="connsiteY3" fmla="*/ 269875 h 346075"/>
                    <a:gd name="connsiteX4" fmla="*/ 0 w 450850"/>
                    <a:gd name="connsiteY4" fmla="*/ 346075 h 346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850" h="346075">
                      <a:moveTo>
                        <a:pt x="0" y="346075"/>
                      </a:moveTo>
                      <a:cubicBezTo>
                        <a:pt x="30948" y="256646"/>
                        <a:pt x="41223" y="146579"/>
                        <a:pt x="49160" y="66675"/>
                      </a:cubicBezTo>
                      <a:cubicBezTo>
                        <a:pt x="192582" y="57150"/>
                        <a:pt x="285203" y="60325"/>
                        <a:pt x="428625" y="0"/>
                      </a:cubicBezTo>
                      <a:lnTo>
                        <a:pt x="450850" y="269875"/>
                      </a:lnTo>
                      <a:cubicBezTo>
                        <a:pt x="318558" y="266700"/>
                        <a:pt x="116417" y="269875"/>
                        <a:pt x="0" y="34607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90"/>
                    </a:gs>
                    <a:gs pos="100000">
                      <a:srgbClr val="FFFFFF"/>
                    </a:gs>
                    <a:gs pos="50000">
                      <a:srgbClr val="00009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solidFill>
                    <a:srgbClr val="00009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25" name="Forma libre 124"/>
                <p:cNvSpPr/>
                <p:nvPr/>
              </p:nvSpPr>
              <p:spPr>
                <a:xfrm>
                  <a:off x="4581523" y="3834700"/>
                  <a:ext cx="385815" cy="388049"/>
                </a:xfrm>
                <a:custGeom>
                  <a:avLst/>
                  <a:gdLst>
                    <a:gd name="connsiteX0" fmla="*/ 219075 w 1123950"/>
                    <a:gd name="connsiteY0" fmla="*/ 0 h 749300"/>
                    <a:gd name="connsiteX1" fmla="*/ 1123950 w 1123950"/>
                    <a:gd name="connsiteY1" fmla="*/ 130175 h 749300"/>
                    <a:gd name="connsiteX2" fmla="*/ 955675 w 1123950"/>
                    <a:gd name="connsiteY2" fmla="*/ 749300 h 749300"/>
                    <a:gd name="connsiteX3" fmla="*/ 0 w 1123950"/>
                    <a:gd name="connsiteY3" fmla="*/ 669925 h 749300"/>
                    <a:gd name="connsiteX4" fmla="*/ 219075 w 1123950"/>
                    <a:gd name="connsiteY4" fmla="*/ 0 h 749300"/>
                    <a:gd name="connsiteX0" fmla="*/ 219075 w 1123950"/>
                    <a:gd name="connsiteY0" fmla="*/ 3 h 749303"/>
                    <a:gd name="connsiteX1" fmla="*/ 728610 w 1123950"/>
                    <a:gd name="connsiteY1" fmla="*/ 247653 h 749303"/>
                    <a:gd name="connsiteX2" fmla="*/ 1123950 w 1123950"/>
                    <a:gd name="connsiteY2" fmla="*/ 130178 h 749303"/>
                    <a:gd name="connsiteX3" fmla="*/ 955675 w 1123950"/>
                    <a:gd name="connsiteY3" fmla="*/ 749303 h 749303"/>
                    <a:gd name="connsiteX4" fmla="*/ 0 w 1123950"/>
                    <a:gd name="connsiteY4" fmla="*/ 669928 h 749303"/>
                    <a:gd name="connsiteX5" fmla="*/ 219075 w 1123950"/>
                    <a:gd name="connsiteY5" fmla="*/ 3 h 749303"/>
                    <a:gd name="connsiteX0" fmla="*/ 758825 w 1123950"/>
                    <a:gd name="connsiteY0" fmla="*/ 355600 h 619125"/>
                    <a:gd name="connsiteX1" fmla="*/ 728610 w 1123950"/>
                    <a:gd name="connsiteY1" fmla="*/ 117475 h 619125"/>
                    <a:gd name="connsiteX2" fmla="*/ 1123950 w 1123950"/>
                    <a:gd name="connsiteY2" fmla="*/ 0 h 619125"/>
                    <a:gd name="connsiteX3" fmla="*/ 955675 w 1123950"/>
                    <a:gd name="connsiteY3" fmla="*/ 619125 h 619125"/>
                    <a:gd name="connsiteX4" fmla="*/ 0 w 1123950"/>
                    <a:gd name="connsiteY4" fmla="*/ 539750 h 619125"/>
                    <a:gd name="connsiteX5" fmla="*/ 758825 w 1123950"/>
                    <a:gd name="connsiteY5" fmla="*/ 355600 h 619125"/>
                    <a:gd name="connsiteX0" fmla="*/ 30470 w 395595"/>
                    <a:gd name="connsiteY0" fmla="*/ 355600 h 619125"/>
                    <a:gd name="connsiteX1" fmla="*/ 255 w 395595"/>
                    <a:gd name="connsiteY1" fmla="*/ 117475 h 619125"/>
                    <a:gd name="connsiteX2" fmla="*/ 395595 w 395595"/>
                    <a:gd name="connsiteY2" fmla="*/ 0 h 619125"/>
                    <a:gd name="connsiteX3" fmla="*/ 227320 w 395595"/>
                    <a:gd name="connsiteY3" fmla="*/ 619125 h 619125"/>
                    <a:gd name="connsiteX4" fmla="*/ 360670 w 395595"/>
                    <a:gd name="connsiteY4" fmla="*/ 263525 h 619125"/>
                    <a:gd name="connsiteX5" fmla="*/ 30470 w 395595"/>
                    <a:gd name="connsiteY5" fmla="*/ 355600 h 619125"/>
                    <a:gd name="connsiteX0" fmla="*/ 0 w 412750"/>
                    <a:gd name="connsiteY0" fmla="*/ 368300 h 619125"/>
                    <a:gd name="connsiteX1" fmla="*/ 17410 w 412750"/>
                    <a:gd name="connsiteY1" fmla="*/ 117475 h 619125"/>
                    <a:gd name="connsiteX2" fmla="*/ 412750 w 412750"/>
                    <a:gd name="connsiteY2" fmla="*/ 0 h 619125"/>
                    <a:gd name="connsiteX3" fmla="*/ 244475 w 412750"/>
                    <a:gd name="connsiteY3" fmla="*/ 619125 h 619125"/>
                    <a:gd name="connsiteX4" fmla="*/ 377825 w 412750"/>
                    <a:gd name="connsiteY4" fmla="*/ 263525 h 619125"/>
                    <a:gd name="connsiteX5" fmla="*/ 0 w 412750"/>
                    <a:gd name="connsiteY5" fmla="*/ 368300 h 619125"/>
                    <a:gd name="connsiteX0" fmla="*/ 0 w 412750"/>
                    <a:gd name="connsiteY0" fmla="*/ 368300 h 619125"/>
                    <a:gd name="connsiteX1" fmla="*/ 17410 w 412750"/>
                    <a:gd name="connsiteY1" fmla="*/ 117475 h 619125"/>
                    <a:gd name="connsiteX2" fmla="*/ 412750 w 412750"/>
                    <a:gd name="connsiteY2" fmla="*/ 0 h 619125"/>
                    <a:gd name="connsiteX3" fmla="*/ 244475 w 412750"/>
                    <a:gd name="connsiteY3" fmla="*/ 619125 h 619125"/>
                    <a:gd name="connsiteX4" fmla="*/ 377825 w 412750"/>
                    <a:gd name="connsiteY4" fmla="*/ 263525 h 619125"/>
                    <a:gd name="connsiteX5" fmla="*/ 0 w 412750"/>
                    <a:gd name="connsiteY5" fmla="*/ 368300 h 619125"/>
                    <a:gd name="connsiteX0" fmla="*/ 0 w 428625"/>
                    <a:gd name="connsiteY0" fmla="*/ 346075 h 596900"/>
                    <a:gd name="connsiteX1" fmla="*/ 17410 w 428625"/>
                    <a:gd name="connsiteY1" fmla="*/ 95250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17410 w 428625"/>
                    <a:gd name="connsiteY1" fmla="*/ 95250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1741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1741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4916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32475 w 461100"/>
                    <a:gd name="connsiteY0" fmla="*/ 346075 h 596900"/>
                    <a:gd name="connsiteX1" fmla="*/ 21310 w 461100"/>
                    <a:gd name="connsiteY1" fmla="*/ 238125 h 596900"/>
                    <a:gd name="connsiteX2" fmla="*/ 81635 w 461100"/>
                    <a:gd name="connsiteY2" fmla="*/ 66675 h 596900"/>
                    <a:gd name="connsiteX3" fmla="*/ 461100 w 461100"/>
                    <a:gd name="connsiteY3" fmla="*/ 0 h 596900"/>
                    <a:gd name="connsiteX4" fmla="*/ 276950 w 461100"/>
                    <a:gd name="connsiteY4" fmla="*/ 596900 h 596900"/>
                    <a:gd name="connsiteX5" fmla="*/ 410300 w 461100"/>
                    <a:gd name="connsiteY5" fmla="*/ 241300 h 596900"/>
                    <a:gd name="connsiteX6" fmla="*/ 32475 w 461100"/>
                    <a:gd name="connsiteY6" fmla="*/ 346075 h 596900"/>
                    <a:gd name="connsiteX0" fmla="*/ 79900 w 508525"/>
                    <a:gd name="connsiteY0" fmla="*/ 346075 h 596900"/>
                    <a:gd name="connsiteX1" fmla="*/ 68735 w 508525"/>
                    <a:gd name="connsiteY1" fmla="*/ 238125 h 596900"/>
                    <a:gd name="connsiteX2" fmla="*/ 129060 w 508525"/>
                    <a:gd name="connsiteY2" fmla="*/ 66675 h 596900"/>
                    <a:gd name="connsiteX3" fmla="*/ 508525 w 508525"/>
                    <a:gd name="connsiteY3" fmla="*/ 0 h 596900"/>
                    <a:gd name="connsiteX4" fmla="*/ 324375 w 508525"/>
                    <a:gd name="connsiteY4" fmla="*/ 596900 h 596900"/>
                    <a:gd name="connsiteX5" fmla="*/ 457725 w 508525"/>
                    <a:gd name="connsiteY5" fmla="*/ 241300 h 596900"/>
                    <a:gd name="connsiteX6" fmla="*/ 79900 w 508525"/>
                    <a:gd name="connsiteY6" fmla="*/ 346075 h 596900"/>
                    <a:gd name="connsiteX0" fmla="*/ 27516 w 456141"/>
                    <a:gd name="connsiteY0" fmla="*/ 346075 h 596900"/>
                    <a:gd name="connsiteX1" fmla="*/ 76676 w 456141"/>
                    <a:gd name="connsiteY1" fmla="*/ 66675 h 596900"/>
                    <a:gd name="connsiteX2" fmla="*/ 456141 w 456141"/>
                    <a:gd name="connsiteY2" fmla="*/ 0 h 596900"/>
                    <a:gd name="connsiteX3" fmla="*/ 271991 w 456141"/>
                    <a:gd name="connsiteY3" fmla="*/ 596900 h 596900"/>
                    <a:gd name="connsiteX4" fmla="*/ 405341 w 456141"/>
                    <a:gd name="connsiteY4" fmla="*/ 241300 h 596900"/>
                    <a:gd name="connsiteX5" fmla="*/ 27516 w 456141"/>
                    <a:gd name="connsiteY5" fmla="*/ 346075 h 596900"/>
                    <a:gd name="connsiteX0" fmla="*/ 0 w 428625"/>
                    <a:gd name="connsiteY0" fmla="*/ 346075 h 596900"/>
                    <a:gd name="connsiteX1" fmla="*/ 4916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596900"/>
                    <a:gd name="connsiteX1" fmla="*/ 49160 w 428625"/>
                    <a:gd name="connsiteY1" fmla="*/ 66675 h 596900"/>
                    <a:gd name="connsiteX2" fmla="*/ 428625 w 428625"/>
                    <a:gd name="connsiteY2" fmla="*/ 0 h 596900"/>
                    <a:gd name="connsiteX3" fmla="*/ 244475 w 428625"/>
                    <a:gd name="connsiteY3" fmla="*/ 596900 h 596900"/>
                    <a:gd name="connsiteX4" fmla="*/ 377825 w 428625"/>
                    <a:gd name="connsiteY4" fmla="*/ 241300 h 596900"/>
                    <a:gd name="connsiteX5" fmla="*/ 0 w 428625"/>
                    <a:gd name="connsiteY5" fmla="*/ 346075 h 596900"/>
                    <a:gd name="connsiteX0" fmla="*/ 0 w 428625"/>
                    <a:gd name="connsiteY0" fmla="*/ 346075 h 346075"/>
                    <a:gd name="connsiteX1" fmla="*/ 49160 w 428625"/>
                    <a:gd name="connsiteY1" fmla="*/ 66675 h 346075"/>
                    <a:gd name="connsiteX2" fmla="*/ 428625 w 428625"/>
                    <a:gd name="connsiteY2" fmla="*/ 0 h 346075"/>
                    <a:gd name="connsiteX3" fmla="*/ 377825 w 428625"/>
                    <a:gd name="connsiteY3" fmla="*/ 241300 h 346075"/>
                    <a:gd name="connsiteX4" fmla="*/ 0 w 428625"/>
                    <a:gd name="connsiteY4" fmla="*/ 346075 h 346075"/>
                    <a:gd name="connsiteX0" fmla="*/ 0 w 450850"/>
                    <a:gd name="connsiteY0" fmla="*/ 346075 h 346075"/>
                    <a:gd name="connsiteX1" fmla="*/ 49160 w 450850"/>
                    <a:gd name="connsiteY1" fmla="*/ 66675 h 346075"/>
                    <a:gd name="connsiteX2" fmla="*/ 428625 w 450850"/>
                    <a:gd name="connsiteY2" fmla="*/ 0 h 346075"/>
                    <a:gd name="connsiteX3" fmla="*/ 450850 w 450850"/>
                    <a:gd name="connsiteY3" fmla="*/ 269875 h 346075"/>
                    <a:gd name="connsiteX4" fmla="*/ 0 w 450850"/>
                    <a:gd name="connsiteY4" fmla="*/ 346075 h 346075"/>
                    <a:gd name="connsiteX0" fmla="*/ 0 w 450850"/>
                    <a:gd name="connsiteY0" fmla="*/ 346075 h 346075"/>
                    <a:gd name="connsiteX1" fmla="*/ 49160 w 450850"/>
                    <a:gd name="connsiteY1" fmla="*/ 66675 h 346075"/>
                    <a:gd name="connsiteX2" fmla="*/ 428625 w 450850"/>
                    <a:gd name="connsiteY2" fmla="*/ 0 h 346075"/>
                    <a:gd name="connsiteX3" fmla="*/ 450850 w 450850"/>
                    <a:gd name="connsiteY3" fmla="*/ 269875 h 346075"/>
                    <a:gd name="connsiteX4" fmla="*/ 0 w 450850"/>
                    <a:gd name="connsiteY4" fmla="*/ 346075 h 346075"/>
                    <a:gd name="connsiteX0" fmla="*/ 52931 w 503781"/>
                    <a:gd name="connsiteY0" fmla="*/ 346075 h 346075"/>
                    <a:gd name="connsiteX1" fmla="*/ 491 w 503781"/>
                    <a:gd name="connsiteY1" fmla="*/ 123825 h 346075"/>
                    <a:gd name="connsiteX2" fmla="*/ 481556 w 503781"/>
                    <a:gd name="connsiteY2" fmla="*/ 0 h 346075"/>
                    <a:gd name="connsiteX3" fmla="*/ 503781 w 503781"/>
                    <a:gd name="connsiteY3" fmla="*/ 269875 h 346075"/>
                    <a:gd name="connsiteX4" fmla="*/ 52931 w 503781"/>
                    <a:gd name="connsiteY4" fmla="*/ 346075 h 346075"/>
                    <a:gd name="connsiteX0" fmla="*/ 27708 w 503958"/>
                    <a:gd name="connsiteY0" fmla="*/ 511175 h 511175"/>
                    <a:gd name="connsiteX1" fmla="*/ 668 w 503958"/>
                    <a:gd name="connsiteY1" fmla="*/ 123825 h 511175"/>
                    <a:gd name="connsiteX2" fmla="*/ 481733 w 503958"/>
                    <a:gd name="connsiteY2" fmla="*/ 0 h 511175"/>
                    <a:gd name="connsiteX3" fmla="*/ 503958 w 503958"/>
                    <a:gd name="connsiteY3" fmla="*/ 269875 h 511175"/>
                    <a:gd name="connsiteX4" fmla="*/ 27708 w 503958"/>
                    <a:gd name="connsiteY4" fmla="*/ 511175 h 511175"/>
                    <a:gd name="connsiteX0" fmla="*/ 27040 w 503290"/>
                    <a:gd name="connsiteY0" fmla="*/ 511175 h 511175"/>
                    <a:gd name="connsiteX1" fmla="*/ 0 w 503290"/>
                    <a:gd name="connsiteY1" fmla="*/ 123825 h 511175"/>
                    <a:gd name="connsiteX2" fmla="*/ 481065 w 503290"/>
                    <a:gd name="connsiteY2" fmla="*/ 0 h 511175"/>
                    <a:gd name="connsiteX3" fmla="*/ 503290 w 503290"/>
                    <a:gd name="connsiteY3" fmla="*/ 269875 h 511175"/>
                    <a:gd name="connsiteX4" fmla="*/ 27040 w 503290"/>
                    <a:gd name="connsiteY4" fmla="*/ 511175 h 511175"/>
                    <a:gd name="connsiteX0" fmla="*/ 27040 w 481065"/>
                    <a:gd name="connsiteY0" fmla="*/ 511175 h 511175"/>
                    <a:gd name="connsiteX1" fmla="*/ 0 w 481065"/>
                    <a:gd name="connsiteY1" fmla="*/ 123825 h 511175"/>
                    <a:gd name="connsiteX2" fmla="*/ 481065 w 481065"/>
                    <a:gd name="connsiteY2" fmla="*/ 0 h 511175"/>
                    <a:gd name="connsiteX3" fmla="*/ 385815 w 481065"/>
                    <a:gd name="connsiteY3" fmla="*/ 419100 h 511175"/>
                    <a:gd name="connsiteX4" fmla="*/ 27040 w 481065"/>
                    <a:gd name="connsiteY4" fmla="*/ 511175 h 511175"/>
                    <a:gd name="connsiteX0" fmla="*/ 27040 w 385815"/>
                    <a:gd name="connsiteY0" fmla="*/ 388049 h 388049"/>
                    <a:gd name="connsiteX1" fmla="*/ 0 w 385815"/>
                    <a:gd name="connsiteY1" fmla="*/ 699 h 388049"/>
                    <a:gd name="connsiteX2" fmla="*/ 354065 w 385815"/>
                    <a:gd name="connsiteY2" fmla="*/ 22924 h 388049"/>
                    <a:gd name="connsiteX3" fmla="*/ 385815 w 385815"/>
                    <a:gd name="connsiteY3" fmla="*/ 295974 h 388049"/>
                    <a:gd name="connsiteX4" fmla="*/ 27040 w 385815"/>
                    <a:gd name="connsiteY4" fmla="*/ 388049 h 388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5815" h="388049">
                      <a:moveTo>
                        <a:pt x="27040" y="388049"/>
                      </a:moveTo>
                      <a:cubicBezTo>
                        <a:pt x="57988" y="298620"/>
                        <a:pt x="23813" y="83778"/>
                        <a:pt x="0" y="699"/>
                      </a:cubicBezTo>
                      <a:cubicBezTo>
                        <a:pt x="143422" y="-8826"/>
                        <a:pt x="210643" y="83249"/>
                        <a:pt x="354065" y="22924"/>
                      </a:cubicBezTo>
                      <a:lnTo>
                        <a:pt x="385815" y="295974"/>
                      </a:lnTo>
                      <a:cubicBezTo>
                        <a:pt x="253523" y="292799"/>
                        <a:pt x="143457" y="311849"/>
                        <a:pt x="27040" y="388049"/>
                      </a:cubicBezTo>
                      <a:close/>
                    </a:path>
                  </a:pathLst>
                </a:custGeom>
                <a:noFill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26" name="Rectángulo 35"/>
                <p:cNvSpPr/>
                <p:nvPr/>
              </p:nvSpPr>
              <p:spPr>
                <a:xfrm>
                  <a:off x="5723884" y="2572683"/>
                  <a:ext cx="1090222" cy="660386"/>
                </a:xfrm>
                <a:custGeom>
                  <a:avLst/>
                  <a:gdLst>
                    <a:gd name="connsiteX0" fmla="*/ 0 w 489508"/>
                    <a:gd name="connsiteY0" fmla="*/ 0 h 417433"/>
                    <a:gd name="connsiteX1" fmla="*/ 489508 w 489508"/>
                    <a:gd name="connsiteY1" fmla="*/ 0 h 417433"/>
                    <a:gd name="connsiteX2" fmla="*/ 489508 w 489508"/>
                    <a:gd name="connsiteY2" fmla="*/ 417433 h 417433"/>
                    <a:gd name="connsiteX3" fmla="*/ 0 w 489508"/>
                    <a:gd name="connsiteY3" fmla="*/ 417433 h 417433"/>
                    <a:gd name="connsiteX4" fmla="*/ 0 w 489508"/>
                    <a:gd name="connsiteY4" fmla="*/ 0 h 417433"/>
                    <a:gd name="connsiteX0" fmla="*/ 0 w 489508"/>
                    <a:gd name="connsiteY0" fmla="*/ 0 h 417433"/>
                    <a:gd name="connsiteX1" fmla="*/ 489508 w 489508"/>
                    <a:gd name="connsiteY1" fmla="*/ 0 h 417433"/>
                    <a:gd name="connsiteX2" fmla="*/ 489508 w 489508"/>
                    <a:gd name="connsiteY2" fmla="*/ 417433 h 417433"/>
                    <a:gd name="connsiteX3" fmla="*/ 0 w 489508"/>
                    <a:gd name="connsiteY3" fmla="*/ 417433 h 417433"/>
                    <a:gd name="connsiteX4" fmla="*/ 54253 w 489508"/>
                    <a:gd name="connsiteY4" fmla="*/ 133616 h 417433"/>
                    <a:gd name="connsiteX5" fmla="*/ 0 w 489508"/>
                    <a:gd name="connsiteY5" fmla="*/ 0 h 417433"/>
                    <a:gd name="connsiteX0" fmla="*/ 254000 w 743508"/>
                    <a:gd name="connsiteY0" fmla="*/ 0 h 417433"/>
                    <a:gd name="connsiteX1" fmla="*/ 743508 w 743508"/>
                    <a:gd name="connsiteY1" fmla="*/ 0 h 417433"/>
                    <a:gd name="connsiteX2" fmla="*/ 743508 w 743508"/>
                    <a:gd name="connsiteY2" fmla="*/ 417433 h 417433"/>
                    <a:gd name="connsiteX3" fmla="*/ 0 w 743508"/>
                    <a:gd name="connsiteY3" fmla="*/ 249158 h 417433"/>
                    <a:gd name="connsiteX4" fmla="*/ 308253 w 743508"/>
                    <a:gd name="connsiteY4" fmla="*/ 133616 h 417433"/>
                    <a:gd name="connsiteX5" fmla="*/ 254000 w 743508"/>
                    <a:gd name="connsiteY5" fmla="*/ 0 h 417433"/>
                    <a:gd name="connsiteX0" fmla="*/ 254000 w 743508"/>
                    <a:gd name="connsiteY0" fmla="*/ 0 h 417433"/>
                    <a:gd name="connsiteX1" fmla="*/ 743508 w 743508"/>
                    <a:gd name="connsiteY1" fmla="*/ 0 h 417433"/>
                    <a:gd name="connsiteX2" fmla="*/ 743508 w 743508"/>
                    <a:gd name="connsiteY2" fmla="*/ 417433 h 417433"/>
                    <a:gd name="connsiteX3" fmla="*/ 0 w 743508"/>
                    <a:gd name="connsiteY3" fmla="*/ 249158 h 417433"/>
                    <a:gd name="connsiteX4" fmla="*/ 308253 w 743508"/>
                    <a:gd name="connsiteY4" fmla="*/ 133616 h 417433"/>
                    <a:gd name="connsiteX5" fmla="*/ 254000 w 743508"/>
                    <a:gd name="connsiteY5" fmla="*/ 0 h 417433"/>
                    <a:gd name="connsiteX0" fmla="*/ 254000 w 781608"/>
                    <a:gd name="connsiteY0" fmla="*/ 0 h 534908"/>
                    <a:gd name="connsiteX1" fmla="*/ 743508 w 781608"/>
                    <a:gd name="connsiteY1" fmla="*/ 0 h 534908"/>
                    <a:gd name="connsiteX2" fmla="*/ 781608 w 781608"/>
                    <a:gd name="connsiteY2" fmla="*/ 534908 h 534908"/>
                    <a:gd name="connsiteX3" fmla="*/ 0 w 781608"/>
                    <a:gd name="connsiteY3" fmla="*/ 249158 h 534908"/>
                    <a:gd name="connsiteX4" fmla="*/ 308253 w 781608"/>
                    <a:gd name="connsiteY4" fmla="*/ 133616 h 534908"/>
                    <a:gd name="connsiteX5" fmla="*/ 254000 w 781608"/>
                    <a:gd name="connsiteY5" fmla="*/ 0 h 534908"/>
                    <a:gd name="connsiteX0" fmla="*/ 254000 w 781608"/>
                    <a:gd name="connsiteY0" fmla="*/ 0 h 534908"/>
                    <a:gd name="connsiteX1" fmla="*/ 743508 w 781608"/>
                    <a:gd name="connsiteY1" fmla="*/ 0 h 534908"/>
                    <a:gd name="connsiteX2" fmla="*/ 667028 w 781608"/>
                    <a:gd name="connsiteY2" fmla="*/ 270140 h 534908"/>
                    <a:gd name="connsiteX3" fmla="*/ 781608 w 781608"/>
                    <a:gd name="connsiteY3" fmla="*/ 534908 h 534908"/>
                    <a:gd name="connsiteX4" fmla="*/ 0 w 781608"/>
                    <a:gd name="connsiteY4" fmla="*/ 249158 h 534908"/>
                    <a:gd name="connsiteX5" fmla="*/ 308253 w 781608"/>
                    <a:gd name="connsiteY5" fmla="*/ 133616 h 534908"/>
                    <a:gd name="connsiteX6" fmla="*/ 254000 w 781608"/>
                    <a:gd name="connsiteY6" fmla="*/ 0 h 534908"/>
                    <a:gd name="connsiteX0" fmla="*/ 254000 w 1026326"/>
                    <a:gd name="connsiteY0" fmla="*/ 0 h 534908"/>
                    <a:gd name="connsiteX1" fmla="*/ 743508 w 1026326"/>
                    <a:gd name="connsiteY1" fmla="*/ 0 h 534908"/>
                    <a:gd name="connsiteX2" fmla="*/ 1025803 w 1026326"/>
                    <a:gd name="connsiteY2" fmla="*/ 320940 h 534908"/>
                    <a:gd name="connsiteX3" fmla="*/ 667028 w 1026326"/>
                    <a:gd name="connsiteY3" fmla="*/ 270140 h 534908"/>
                    <a:gd name="connsiteX4" fmla="*/ 781608 w 1026326"/>
                    <a:gd name="connsiteY4" fmla="*/ 534908 h 534908"/>
                    <a:gd name="connsiteX5" fmla="*/ 0 w 1026326"/>
                    <a:gd name="connsiteY5" fmla="*/ 249158 h 534908"/>
                    <a:gd name="connsiteX6" fmla="*/ 308253 w 1026326"/>
                    <a:gd name="connsiteY6" fmla="*/ 133616 h 534908"/>
                    <a:gd name="connsiteX7" fmla="*/ 254000 w 1026326"/>
                    <a:gd name="connsiteY7" fmla="*/ 0 h 534908"/>
                    <a:gd name="connsiteX0" fmla="*/ 254000 w 1025803"/>
                    <a:gd name="connsiteY0" fmla="*/ 0 h 534908"/>
                    <a:gd name="connsiteX1" fmla="*/ 743508 w 1025803"/>
                    <a:gd name="connsiteY1" fmla="*/ 0 h 534908"/>
                    <a:gd name="connsiteX2" fmla="*/ 1025803 w 1025803"/>
                    <a:gd name="connsiteY2" fmla="*/ 320940 h 534908"/>
                    <a:gd name="connsiteX3" fmla="*/ 667028 w 1025803"/>
                    <a:gd name="connsiteY3" fmla="*/ 270140 h 534908"/>
                    <a:gd name="connsiteX4" fmla="*/ 781608 w 1025803"/>
                    <a:gd name="connsiteY4" fmla="*/ 534908 h 534908"/>
                    <a:gd name="connsiteX5" fmla="*/ 0 w 1025803"/>
                    <a:gd name="connsiteY5" fmla="*/ 249158 h 534908"/>
                    <a:gd name="connsiteX6" fmla="*/ 308253 w 1025803"/>
                    <a:gd name="connsiteY6" fmla="*/ 133616 h 534908"/>
                    <a:gd name="connsiteX7" fmla="*/ 254000 w 1025803"/>
                    <a:gd name="connsiteY7" fmla="*/ 0 h 534908"/>
                    <a:gd name="connsiteX0" fmla="*/ 254000 w 1029338"/>
                    <a:gd name="connsiteY0" fmla="*/ 0 h 534908"/>
                    <a:gd name="connsiteX1" fmla="*/ 743508 w 1029338"/>
                    <a:gd name="connsiteY1" fmla="*/ 0 h 534908"/>
                    <a:gd name="connsiteX2" fmla="*/ 670204 w 1029338"/>
                    <a:gd name="connsiteY2" fmla="*/ 133615 h 534908"/>
                    <a:gd name="connsiteX3" fmla="*/ 1025803 w 1029338"/>
                    <a:gd name="connsiteY3" fmla="*/ 320940 h 534908"/>
                    <a:gd name="connsiteX4" fmla="*/ 667028 w 1029338"/>
                    <a:gd name="connsiteY4" fmla="*/ 270140 h 534908"/>
                    <a:gd name="connsiteX5" fmla="*/ 781608 w 1029338"/>
                    <a:gd name="connsiteY5" fmla="*/ 534908 h 534908"/>
                    <a:gd name="connsiteX6" fmla="*/ 0 w 1029338"/>
                    <a:gd name="connsiteY6" fmla="*/ 249158 h 534908"/>
                    <a:gd name="connsiteX7" fmla="*/ 308253 w 1029338"/>
                    <a:gd name="connsiteY7" fmla="*/ 133616 h 534908"/>
                    <a:gd name="connsiteX8" fmla="*/ 254000 w 1029338"/>
                    <a:gd name="connsiteY8" fmla="*/ 0 h 534908"/>
                    <a:gd name="connsiteX0" fmla="*/ 254000 w 1029338"/>
                    <a:gd name="connsiteY0" fmla="*/ 0 h 534908"/>
                    <a:gd name="connsiteX1" fmla="*/ 743508 w 1029338"/>
                    <a:gd name="connsiteY1" fmla="*/ 0 h 534908"/>
                    <a:gd name="connsiteX2" fmla="*/ 670204 w 1029338"/>
                    <a:gd name="connsiteY2" fmla="*/ 133615 h 534908"/>
                    <a:gd name="connsiteX3" fmla="*/ 1025803 w 1029338"/>
                    <a:gd name="connsiteY3" fmla="*/ 320940 h 534908"/>
                    <a:gd name="connsiteX4" fmla="*/ 667028 w 1029338"/>
                    <a:gd name="connsiteY4" fmla="*/ 270140 h 534908"/>
                    <a:gd name="connsiteX5" fmla="*/ 781608 w 1029338"/>
                    <a:gd name="connsiteY5" fmla="*/ 534908 h 534908"/>
                    <a:gd name="connsiteX6" fmla="*/ 0 w 1029338"/>
                    <a:gd name="connsiteY6" fmla="*/ 249158 h 534908"/>
                    <a:gd name="connsiteX7" fmla="*/ 308253 w 1029338"/>
                    <a:gd name="connsiteY7" fmla="*/ 133616 h 534908"/>
                    <a:gd name="connsiteX8" fmla="*/ 254000 w 1029338"/>
                    <a:gd name="connsiteY8" fmla="*/ 0 h 534908"/>
                    <a:gd name="connsiteX0" fmla="*/ 254000 w 1086525"/>
                    <a:gd name="connsiteY0" fmla="*/ 0 h 534908"/>
                    <a:gd name="connsiteX1" fmla="*/ 743508 w 1086525"/>
                    <a:gd name="connsiteY1" fmla="*/ 0 h 534908"/>
                    <a:gd name="connsiteX2" fmla="*/ 1086128 w 1086525"/>
                    <a:gd name="connsiteY2" fmla="*/ 168540 h 534908"/>
                    <a:gd name="connsiteX3" fmla="*/ 670204 w 1086525"/>
                    <a:gd name="connsiteY3" fmla="*/ 133615 h 534908"/>
                    <a:gd name="connsiteX4" fmla="*/ 1025803 w 1086525"/>
                    <a:gd name="connsiteY4" fmla="*/ 320940 h 534908"/>
                    <a:gd name="connsiteX5" fmla="*/ 667028 w 1086525"/>
                    <a:gd name="connsiteY5" fmla="*/ 270140 h 534908"/>
                    <a:gd name="connsiteX6" fmla="*/ 781608 w 1086525"/>
                    <a:gd name="connsiteY6" fmla="*/ 534908 h 534908"/>
                    <a:gd name="connsiteX7" fmla="*/ 0 w 1086525"/>
                    <a:gd name="connsiteY7" fmla="*/ 249158 h 534908"/>
                    <a:gd name="connsiteX8" fmla="*/ 308253 w 1086525"/>
                    <a:gd name="connsiteY8" fmla="*/ 133616 h 534908"/>
                    <a:gd name="connsiteX9" fmla="*/ 254000 w 1086525"/>
                    <a:gd name="connsiteY9" fmla="*/ 0 h 534908"/>
                    <a:gd name="connsiteX0" fmla="*/ 254000 w 1086128"/>
                    <a:gd name="connsiteY0" fmla="*/ 0 h 534908"/>
                    <a:gd name="connsiteX1" fmla="*/ 743508 w 1086128"/>
                    <a:gd name="connsiteY1" fmla="*/ 0 h 534908"/>
                    <a:gd name="connsiteX2" fmla="*/ 1086128 w 1086128"/>
                    <a:gd name="connsiteY2" fmla="*/ 168540 h 534908"/>
                    <a:gd name="connsiteX3" fmla="*/ 670204 w 1086128"/>
                    <a:gd name="connsiteY3" fmla="*/ 133615 h 534908"/>
                    <a:gd name="connsiteX4" fmla="*/ 1025803 w 1086128"/>
                    <a:gd name="connsiteY4" fmla="*/ 320940 h 534908"/>
                    <a:gd name="connsiteX5" fmla="*/ 667028 w 1086128"/>
                    <a:gd name="connsiteY5" fmla="*/ 270140 h 534908"/>
                    <a:gd name="connsiteX6" fmla="*/ 781608 w 1086128"/>
                    <a:gd name="connsiteY6" fmla="*/ 534908 h 534908"/>
                    <a:gd name="connsiteX7" fmla="*/ 0 w 1086128"/>
                    <a:gd name="connsiteY7" fmla="*/ 249158 h 534908"/>
                    <a:gd name="connsiteX8" fmla="*/ 308253 w 1086128"/>
                    <a:gd name="connsiteY8" fmla="*/ 133616 h 534908"/>
                    <a:gd name="connsiteX9" fmla="*/ 254000 w 1086128"/>
                    <a:gd name="connsiteY9" fmla="*/ 0 h 534908"/>
                    <a:gd name="connsiteX0" fmla="*/ 254000 w 1086128"/>
                    <a:gd name="connsiteY0" fmla="*/ 120650 h 655558"/>
                    <a:gd name="connsiteX1" fmla="*/ 438708 w 1086128"/>
                    <a:gd name="connsiteY1" fmla="*/ 0 h 655558"/>
                    <a:gd name="connsiteX2" fmla="*/ 1086128 w 1086128"/>
                    <a:gd name="connsiteY2" fmla="*/ 289190 h 655558"/>
                    <a:gd name="connsiteX3" fmla="*/ 670204 w 1086128"/>
                    <a:gd name="connsiteY3" fmla="*/ 254265 h 655558"/>
                    <a:gd name="connsiteX4" fmla="*/ 1025803 w 1086128"/>
                    <a:gd name="connsiteY4" fmla="*/ 441590 h 655558"/>
                    <a:gd name="connsiteX5" fmla="*/ 667028 w 1086128"/>
                    <a:gd name="connsiteY5" fmla="*/ 390790 h 655558"/>
                    <a:gd name="connsiteX6" fmla="*/ 781608 w 1086128"/>
                    <a:gd name="connsiteY6" fmla="*/ 655558 h 655558"/>
                    <a:gd name="connsiteX7" fmla="*/ 0 w 1086128"/>
                    <a:gd name="connsiteY7" fmla="*/ 369808 h 655558"/>
                    <a:gd name="connsiteX8" fmla="*/ 308253 w 1086128"/>
                    <a:gd name="connsiteY8" fmla="*/ 254266 h 655558"/>
                    <a:gd name="connsiteX9" fmla="*/ 254000 w 1086128"/>
                    <a:gd name="connsiteY9" fmla="*/ 120650 h 655558"/>
                    <a:gd name="connsiteX0" fmla="*/ 254000 w 1086128"/>
                    <a:gd name="connsiteY0" fmla="*/ 121944 h 656852"/>
                    <a:gd name="connsiteX1" fmla="*/ 438708 w 1086128"/>
                    <a:gd name="connsiteY1" fmla="*/ 1294 h 656852"/>
                    <a:gd name="connsiteX2" fmla="*/ 543203 w 1086128"/>
                    <a:gd name="connsiteY2" fmla="*/ 84109 h 656852"/>
                    <a:gd name="connsiteX3" fmla="*/ 1086128 w 1086128"/>
                    <a:gd name="connsiteY3" fmla="*/ 290484 h 656852"/>
                    <a:gd name="connsiteX4" fmla="*/ 670204 w 1086128"/>
                    <a:gd name="connsiteY4" fmla="*/ 255559 h 656852"/>
                    <a:gd name="connsiteX5" fmla="*/ 1025803 w 1086128"/>
                    <a:gd name="connsiteY5" fmla="*/ 442884 h 656852"/>
                    <a:gd name="connsiteX6" fmla="*/ 667028 w 1086128"/>
                    <a:gd name="connsiteY6" fmla="*/ 392084 h 656852"/>
                    <a:gd name="connsiteX7" fmla="*/ 781608 w 1086128"/>
                    <a:gd name="connsiteY7" fmla="*/ 656852 h 656852"/>
                    <a:gd name="connsiteX8" fmla="*/ 0 w 1086128"/>
                    <a:gd name="connsiteY8" fmla="*/ 371102 h 656852"/>
                    <a:gd name="connsiteX9" fmla="*/ 308253 w 1086128"/>
                    <a:gd name="connsiteY9" fmla="*/ 255560 h 656852"/>
                    <a:gd name="connsiteX10" fmla="*/ 254000 w 1086128"/>
                    <a:gd name="connsiteY10" fmla="*/ 121944 h 656852"/>
                    <a:gd name="connsiteX0" fmla="*/ 254000 w 1086128"/>
                    <a:gd name="connsiteY0" fmla="*/ 121804 h 656712"/>
                    <a:gd name="connsiteX1" fmla="*/ 438708 w 1086128"/>
                    <a:gd name="connsiteY1" fmla="*/ 1154 h 656712"/>
                    <a:gd name="connsiteX2" fmla="*/ 543203 w 1086128"/>
                    <a:gd name="connsiteY2" fmla="*/ 83969 h 656712"/>
                    <a:gd name="connsiteX3" fmla="*/ 1086128 w 1086128"/>
                    <a:gd name="connsiteY3" fmla="*/ 290344 h 656712"/>
                    <a:gd name="connsiteX4" fmla="*/ 670204 w 1086128"/>
                    <a:gd name="connsiteY4" fmla="*/ 255419 h 656712"/>
                    <a:gd name="connsiteX5" fmla="*/ 1025803 w 1086128"/>
                    <a:gd name="connsiteY5" fmla="*/ 442744 h 656712"/>
                    <a:gd name="connsiteX6" fmla="*/ 667028 w 1086128"/>
                    <a:gd name="connsiteY6" fmla="*/ 391944 h 656712"/>
                    <a:gd name="connsiteX7" fmla="*/ 781608 w 1086128"/>
                    <a:gd name="connsiteY7" fmla="*/ 656712 h 656712"/>
                    <a:gd name="connsiteX8" fmla="*/ 0 w 1086128"/>
                    <a:gd name="connsiteY8" fmla="*/ 370962 h 656712"/>
                    <a:gd name="connsiteX9" fmla="*/ 308253 w 1086128"/>
                    <a:gd name="connsiteY9" fmla="*/ 255420 h 656712"/>
                    <a:gd name="connsiteX10" fmla="*/ 254000 w 1086128"/>
                    <a:gd name="connsiteY10" fmla="*/ 121804 h 656712"/>
                    <a:gd name="connsiteX0" fmla="*/ 254000 w 1090839"/>
                    <a:gd name="connsiteY0" fmla="*/ 121804 h 656712"/>
                    <a:gd name="connsiteX1" fmla="*/ 438708 w 1090839"/>
                    <a:gd name="connsiteY1" fmla="*/ 1154 h 656712"/>
                    <a:gd name="connsiteX2" fmla="*/ 543203 w 1090839"/>
                    <a:gd name="connsiteY2" fmla="*/ 83969 h 656712"/>
                    <a:gd name="connsiteX3" fmla="*/ 1019453 w 1090839"/>
                    <a:gd name="connsiteY3" fmla="*/ 99844 h 656712"/>
                    <a:gd name="connsiteX4" fmla="*/ 1086128 w 1090839"/>
                    <a:gd name="connsiteY4" fmla="*/ 290344 h 656712"/>
                    <a:gd name="connsiteX5" fmla="*/ 670204 w 1090839"/>
                    <a:gd name="connsiteY5" fmla="*/ 255419 h 656712"/>
                    <a:gd name="connsiteX6" fmla="*/ 1025803 w 1090839"/>
                    <a:gd name="connsiteY6" fmla="*/ 442744 h 656712"/>
                    <a:gd name="connsiteX7" fmla="*/ 667028 w 1090839"/>
                    <a:gd name="connsiteY7" fmla="*/ 391944 h 656712"/>
                    <a:gd name="connsiteX8" fmla="*/ 781608 w 1090839"/>
                    <a:gd name="connsiteY8" fmla="*/ 656712 h 656712"/>
                    <a:gd name="connsiteX9" fmla="*/ 0 w 1090839"/>
                    <a:gd name="connsiteY9" fmla="*/ 370962 h 656712"/>
                    <a:gd name="connsiteX10" fmla="*/ 308253 w 1090839"/>
                    <a:gd name="connsiteY10" fmla="*/ 255420 h 656712"/>
                    <a:gd name="connsiteX11" fmla="*/ 254000 w 1090839"/>
                    <a:gd name="connsiteY11" fmla="*/ 121804 h 656712"/>
                    <a:gd name="connsiteX0" fmla="*/ 254000 w 1093923"/>
                    <a:gd name="connsiteY0" fmla="*/ 121804 h 656712"/>
                    <a:gd name="connsiteX1" fmla="*/ 438708 w 1093923"/>
                    <a:gd name="connsiteY1" fmla="*/ 1154 h 656712"/>
                    <a:gd name="connsiteX2" fmla="*/ 543203 w 1093923"/>
                    <a:gd name="connsiteY2" fmla="*/ 83969 h 656712"/>
                    <a:gd name="connsiteX3" fmla="*/ 1028978 w 1093923"/>
                    <a:gd name="connsiteY3" fmla="*/ 80794 h 656712"/>
                    <a:gd name="connsiteX4" fmla="*/ 1086128 w 1093923"/>
                    <a:gd name="connsiteY4" fmla="*/ 290344 h 656712"/>
                    <a:gd name="connsiteX5" fmla="*/ 670204 w 1093923"/>
                    <a:gd name="connsiteY5" fmla="*/ 255419 h 656712"/>
                    <a:gd name="connsiteX6" fmla="*/ 1025803 w 1093923"/>
                    <a:gd name="connsiteY6" fmla="*/ 442744 h 656712"/>
                    <a:gd name="connsiteX7" fmla="*/ 667028 w 1093923"/>
                    <a:gd name="connsiteY7" fmla="*/ 391944 h 656712"/>
                    <a:gd name="connsiteX8" fmla="*/ 781608 w 1093923"/>
                    <a:gd name="connsiteY8" fmla="*/ 656712 h 656712"/>
                    <a:gd name="connsiteX9" fmla="*/ 0 w 1093923"/>
                    <a:gd name="connsiteY9" fmla="*/ 370962 h 656712"/>
                    <a:gd name="connsiteX10" fmla="*/ 308253 w 1093923"/>
                    <a:gd name="connsiteY10" fmla="*/ 255420 h 656712"/>
                    <a:gd name="connsiteX11" fmla="*/ 254000 w 1093923"/>
                    <a:gd name="connsiteY11" fmla="*/ 121804 h 656712"/>
                    <a:gd name="connsiteX0" fmla="*/ 254000 w 1093923"/>
                    <a:gd name="connsiteY0" fmla="*/ 121804 h 656712"/>
                    <a:gd name="connsiteX1" fmla="*/ 438708 w 1093923"/>
                    <a:gd name="connsiteY1" fmla="*/ 1154 h 656712"/>
                    <a:gd name="connsiteX2" fmla="*/ 543203 w 1093923"/>
                    <a:gd name="connsiteY2" fmla="*/ 83969 h 656712"/>
                    <a:gd name="connsiteX3" fmla="*/ 1028978 w 1093923"/>
                    <a:gd name="connsiteY3" fmla="*/ 80794 h 656712"/>
                    <a:gd name="connsiteX4" fmla="*/ 1086128 w 1093923"/>
                    <a:gd name="connsiteY4" fmla="*/ 290344 h 656712"/>
                    <a:gd name="connsiteX5" fmla="*/ 670204 w 1093923"/>
                    <a:gd name="connsiteY5" fmla="*/ 255419 h 656712"/>
                    <a:gd name="connsiteX6" fmla="*/ 1025803 w 1093923"/>
                    <a:gd name="connsiteY6" fmla="*/ 442744 h 656712"/>
                    <a:gd name="connsiteX7" fmla="*/ 667028 w 1093923"/>
                    <a:gd name="connsiteY7" fmla="*/ 391944 h 656712"/>
                    <a:gd name="connsiteX8" fmla="*/ 781608 w 1093923"/>
                    <a:gd name="connsiteY8" fmla="*/ 656712 h 656712"/>
                    <a:gd name="connsiteX9" fmla="*/ 0 w 1093923"/>
                    <a:gd name="connsiteY9" fmla="*/ 370962 h 656712"/>
                    <a:gd name="connsiteX10" fmla="*/ 308253 w 1093923"/>
                    <a:gd name="connsiteY10" fmla="*/ 255420 h 656712"/>
                    <a:gd name="connsiteX11" fmla="*/ 254000 w 1093923"/>
                    <a:gd name="connsiteY11" fmla="*/ 121804 h 656712"/>
                    <a:gd name="connsiteX0" fmla="*/ 254000 w 1094500"/>
                    <a:gd name="connsiteY0" fmla="*/ 121804 h 656712"/>
                    <a:gd name="connsiteX1" fmla="*/ 438708 w 1094500"/>
                    <a:gd name="connsiteY1" fmla="*/ 1154 h 656712"/>
                    <a:gd name="connsiteX2" fmla="*/ 543203 w 1094500"/>
                    <a:gd name="connsiteY2" fmla="*/ 83969 h 656712"/>
                    <a:gd name="connsiteX3" fmla="*/ 1028978 w 1094500"/>
                    <a:gd name="connsiteY3" fmla="*/ 80794 h 656712"/>
                    <a:gd name="connsiteX4" fmla="*/ 762278 w 1094500"/>
                    <a:gd name="connsiteY4" fmla="*/ 150644 h 656712"/>
                    <a:gd name="connsiteX5" fmla="*/ 1086128 w 1094500"/>
                    <a:gd name="connsiteY5" fmla="*/ 290344 h 656712"/>
                    <a:gd name="connsiteX6" fmla="*/ 670204 w 1094500"/>
                    <a:gd name="connsiteY6" fmla="*/ 255419 h 656712"/>
                    <a:gd name="connsiteX7" fmla="*/ 1025803 w 1094500"/>
                    <a:gd name="connsiteY7" fmla="*/ 442744 h 656712"/>
                    <a:gd name="connsiteX8" fmla="*/ 667028 w 1094500"/>
                    <a:gd name="connsiteY8" fmla="*/ 391944 h 656712"/>
                    <a:gd name="connsiteX9" fmla="*/ 781608 w 1094500"/>
                    <a:gd name="connsiteY9" fmla="*/ 656712 h 656712"/>
                    <a:gd name="connsiteX10" fmla="*/ 0 w 1094500"/>
                    <a:gd name="connsiteY10" fmla="*/ 370962 h 656712"/>
                    <a:gd name="connsiteX11" fmla="*/ 308253 w 1094500"/>
                    <a:gd name="connsiteY11" fmla="*/ 255420 h 656712"/>
                    <a:gd name="connsiteX12" fmla="*/ 254000 w 1094500"/>
                    <a:gd name="connsiteY12" fmla="*/ 121804 h 656712"/>
                    <a:gd name="connsiteX0" fmla="*/ 254000 w 1094500"/>
                    <a:gd name="connsiteY0" fmla="*/ 121804 h 656712"/>
                    <a:gd name="connsiteX1" fmla="*/ 438708 w 1094500"/>
                    <a:gd name="connsiteY1" fmla="*/ 1154 h 656712"/>
                    <a:gd name="connsiteX2" fmla="*/ 543203 w 1094500"/>
                    <a:gd name="connsiteY2" fmla="*/ 83969 h 656712"/>
                    <a:gd name="connsiteX3" fmla="*/ 1028978 w 1094500"/>
                    <a:gd name="connsiteY3" fmla="*/ 80794 h 656712"/>
                    <a:gd name="connsiteX4" fmla="*/ 762278 w 1094500"/>
                    <a:gd name="connsiteY4" fmla="*/ 150644 h 656712"/>
                    <a:gd name="connsiteX5" fmla="*/ 1086128 w 1094500"/>
                    <a:gd name="connsiteY5" fmla="*/ 290344 h 656712"/>
                    <a:gd name="connsiteX6" fmla="*/ 670204 w 1094500"/>
                    <a:gd name="connsiteY6" fmla="*/ 255419 h 656712"/>
                    <a:gd name="connsiteX7" fmla="*/ 1025803 w 1094500"/>
                    <a:gd name="connsiteY7" fmla="*/ 442744 h 656712"/>
                    <a:gd name="connsiteX8" fmla="*/ 667028 w 1094500"/>
                    <a:gd name="connsiteY8" fmla="*/ 391944 h 656712"/>
                    <a:gd name="connsiteX9" fmla="*/ 781608 w 1094500"/>
                    <a:gd name="connsiteY9" fmla="*/ 656712 h 656712"/>
                    <a:gd name="connsiteX10" fmla="*/ 0 w 1094500"/>
                    <a:gd name="connsiteY10" fmla="*/ 370962 h 656712"/>
                    <a:gd name="connsiteX11" fmla="*/ 308253 w 1094500"/>
                    <a:gd name="connsiteY11" fmla="*/ 255420 h 656712"/>
                    <a:gd name="connsiteX12" fmla="*/ 254000 w 1094500"/>
                    <a:gd name="connsiteY12" fmla="*/ 121804 h 656712"/>
                    <a:gd name="connsiteX0" fmla="*/ 254000 w 1094500"/>
                    <a:gd name="connsiteY0" fmla="*/ 121804 h 656712"/>
                    <a:gd name="connsiteX1" fmla="*/ 438708 w 1094500"/>
                    <a:gd name="connsiteY1" fmla="*/ 1154 h 656712"/>
                    <a:gd name="connsiteX2" fmla="*/ 543203 w 1094500"/>
                    <a:gd name="connsiteY2" fmla="*/ 83969 h 656712"/>
                    <a:gd name="connsiteX3" fmla="*/ 1028978 w 1094500"/>
                    <a:gd name="connsiteY3" fmla="*/ 80794 h 656712"/>
                    <a:gd name="connsiteX4" fmla="*/ 762278 w 1094500"/>
                    <a:gd name="connsiteY4" fmla="*/ 150644 h 656712"/>
                    <a:gd name="connsiteX5" fmla="*/ 1086128 w 1094500"/>
                    <a:gd name="connsiteY5" fmla="*/ 290344 h 656712"/>
                    <a:gd name="connsiteX6" fmla="*/ 670204 w 1094500"/>
                    <a:gd name="connsiteY6" fmla="*/ 255419 h 656712"/>
                    <a:gd name="connsiteX7" fmla="*/ 1025803 w 1094500"/>
                    <a:gd name="connsiteY7" fmla="*/ 442744 h 656712"/>
                    <a:gd name="connsiteX8" fmla="*/ 667028 w 1094500"/>
                    <a:gd name="connsiteY8" fmla="*/ 391944 h 656712"/>
                    <a:gd name="connsiteX9" fmla="*/ 781608 w 1094500"/>
                    <a:gd name="connsiteY9" fmla="*/ 656712 h 656712"/>
                    <a:gd name="connsiteX10" fmla="*/ 0 w 1094500"/>
                    <a:gd name="connsiteY10" fmla="*/ 370962 h 656712"/>
                    <a:gd name="connsiteX11" fmla="*/ 308253 w 1094500"/>
                    <a:gd name="connsiteY11" fmla="*/ 255420 h 656712"/>
                    <a:gd name="connsiteX12" fmla="*/ 254000 w 1094500"/>
                    <a:gd name="connsiteY12" fmla="*/ 121804 h 656712"/>
                    <a:gd name="connsiteX0" fmla="*/ 241300 w 1094500"/>
                    <a:gd name="connsiteY0" fmla="*/ 121804 h 656712"/>
                    <a:gd name="connsiteX1" fmla="*/ 438708 w 1094500"/>
                    <a:gd name="connsiteY1" fmla="*/ 1154 h 656712"/>
                    <a:gd name="connsiteX2" fmla="*/ 543203 w 1094500"/>
                    <a:gd name="connsiteY2" fmla="*/ 83969 h 656712"/>
                    <a:gd name="connsiteX3" fmla="*/ 1028978 w 1094500"/>
                    <a:gd name="connsiteY3" fmla="*/ 80794 h 656712"/>
                    <a:gd name="connsiteX4" fmla="*/ 762278 w 1094500"/>
                    <a:gd name="connsiteY4" fmla="*/ 150644 h 656712"/>
                    <a:gd name="connsiteX5" fmla="*/ 1086128 w 1094500"/>
                    <a:gd name="connsiteY5" fmla="*/ 290344 h 656712"/>
                    <a:gd name="connsiteX6" fmla="*/ 670204 w 1094500"/>
                    <a:gd name="connsiteY6" fmla="*/ 255419 h 656712"/>
                    <a:gd name="connsiteX7" fmla="*/ 1025803 w 1094500"/>
                    <a:gd name="connsiteY7" fmla="*/ 442744 h 656712"/>
                    <a:gd name="connsiteX8" fmla="*/ 667028 w 1094500"/>
                    <a:gd name="connsiteY8" fmla="*/ 391944 h 656712"/>
                    <a:gd name="connsiteX9" fmla="*/ 781608 w 1094500"/>
                    <a:gd name="connsiteY9" fmla="*/ 656712 h 656712"/>
                    <a:gd name="connsiteX10" fmla="*/ 0 w 1094500"/>
                    <a:gd name="connsiteY10" fmla="*/ 370962 h 656712"/>
                    <a:gd name="connsiteX11" fmla="*/ 308253 w 1094500"/>
                    <a:gd name="connsiteY11" fmla="*/ 255420 h 656712"/>
                    <a:gd name="connsiteX12" fmla="*/ 241300 w 1094500"/>
                    <a:gd name="connsiteY12" fmla="*/ 121804 h 656712"/>
                    <a:gd name="connsiteX0" fmla="*/ 241300 w 1094500"/>
                    <a:gd name="connsiteY0" fmla="*/ 121804 h 656712"/>
                    <a:gd name="connsiteX1" fmla="*/ 438708 w 1094500"/>
                    <a:gd name="connsiteY1" fmla="*/ 1154 h 656712"/>
                    <a:gd name="connsiteX2" fmla="*/ 543203 w 1094500"/>
                    <a:gd name="connsiteY2" fmla="*/ 83969 h 656712"/>
                    <a:gd name="connsiteX3" fmla="*/ 1028978 w 1094500"/>
                    <a:gd name="connsiteY3" fmla="*/ 80794 h 656712"/>
                    <a:gd name="connsiteX4" fmla="*/ 762278 w 1094500"/>
                    <a:gd name="connsiteY4" fmla="*/ 150644 h 656712"/>
                    <a:gd name="connsiteX5" fmla="*/ 1086128 w 1094500"/>
                    <a:gd name="connsiteY5" fmla="*/ 290344 h 656712"/>
                    <a:gd name="connsiteX6" fmla="*/ 670204 w 1094500"/>
                    <a:gd name="connsiteY6" fmla="*/ 255419 h 656712"/>
                    <a:gd name="connsiteX7" fmla="*/ 1025803 w 1094500"/>
                    <a:gd name="connsiteY7" fmla="*/ 442744 h 656712"/>
                    <a:gd name="connsiteX8" fmla="*/ 667028 w 1094500"/>
                    <a:gd name="connsiteY8" fmla="*/ 391944 h 656712"/>
                    <a:gd name="connsiteX9" fmla="*/ 781608 w 1094500"/>
                    <a:gd name="connsiteY9" fmla="*/ 656712 h 656712"/>
                    <a:gd name="connsiteX10" fmla="*/ 0 w 1094500"/>
                    <a:gd name="connsiteY10" fmla="*/ 370962 h 656712"/>
                    <a:gd name="connsiteX11" fmla="*/ 308253 w 1094500"/>
                    <a:gd name="connsiteY11" fmla="*/ 255420 h 656712"/>
                    <a:gd name="connsiteX12" fmla="*/ 241300 w 1094500"/>
                    <a:gd name="connsiteY12" fmla="*/ 121804 h 656712"/>
                    <a:gd name="connsiteX0" fmla="*/ 241454 w 1094654"/>
                    <a:gd name="connsiteY0" fmla="*/ 121804 h 657437"/>
                    <a:gd name="connsiteX1" fmla="*/ 438862 w 1094654"/>
                    <a:gd name="connsiteY1" fmla="*/ 1154 h 657437"/>
                    <a:gd name="connsiteX2" fmla="*/ 543357 w 1094654"/>
                    <a:gd name="connsiteY2" fmla="*/ 83969 h 657437"/>
                    <a:gd name="connsiteX3" fmla="*/ 1029132 w 1094654"/>
                    <a:gd name="connsiteY3" fmla="*/ 80794 h 657437"/>
                    <a:gd name="connsiteX4" fmla="*/ 762432 w 1094654"/>
                    <a:gd name="connsiteY4" fmla="*/ 150644 h 657437"/>
                    <a:gd name="connsiteX5" fmla="*/ 1086282 w 1094654"/>
                    <a:gd name="connsiteY5" fmla="*/ 290344 h 657437"/>
                    <a:gd name="connsiteX6" fmla="*/ 670358 w 1094654"/>
                    <a:gd name="connsiteY6" fmla="*/ 255419 h 657437"/>
                    <a:gd name="connsiteX7" fmla="*/ 1025957 w 1094654"/>
                    <a:gd name="connsiteY7" fmla="*/ 442744 h 657437"/>
                    <a:gd name="connsiteX8" fmla="*/ 667182 w 1094654"/>
                    <a:gd name="connsiteY8" fmla="*/ 391944 h 657437"/>
                    <a:gd name="connsiteX9" fmla="*/ 781762 w 1094654"/>
                    <a:gd name="connsiteY9" fmla="*/ 656712 h 657437"/>
                    <a:gd name="connsiteX10" fmla="*/ 146481 w 1094654"/>
                    <a:gd name="connsiteY10" fmla="*/ 522119 h 657437"/>
                    <a:gd name="connsiteX11" fmla="*/ 154 w 1094654"/>
                    <a:gd name="connsiteY11" fmla="*/ 370962 h 657437"/>
                    <a:gd name="connsiteX12" fmla="*/ 308407 w 1094654"/>
                    <a:gd name="connsiteY12" fmla="*/ 255420 h 657437"/>
                    <a:gd name="connsiteX13" fmla="*/ 241454 w 1094654"/>
                    <a:gd name="connsiteY13" fmla="*/ 121804 h 657437"/>
                    <a:gd name="connsiteX0" fmla="*/ 241664 w 1094864"/>
                    <a:gd name="connsiteY0" fmla="*/ 121804 h 657437"/>
                    <a:gd name="connsiteX1" fmla="*/ 439072 w 1094864"/>
                    <a:gd name="connsiteY1" fmla="*/ 1154 h 657437"/>
                    <a:gd name="connsiteX2" fmla="*/ 543567 w 1094864"/>
                    <a:gd name="connsiteY2" fmla="*/ 83969 h 657437"/>
                    <a:gd name="connsiteX3" fmla="*/ 1029342 w 1094864"/>
                    <a:gd name="connsiteY3" fmla="*/ 80794 h 657437"/>
                    <a:gd name="connsiteX4" fmla="*/ 762642 w 1094864"/>
                    <a:gd name="connsiteY4" fmla="*/ 150644 h 657437"/>
                    <a:gd name="connsiteX5" fmla="*/ 1086492 w 1094864"/>
                    <a:gd name="connsiteY5" fmla="*/ 290344 h 657437"/>
                    <a:gd name="connsiteX6" fmla="*/ 670568 w 1094864"/>
                    <a:gd name="connsiteY6" fmla="*/ 255419 h 657437"/>
                    <a:gd name="connsiteX7" fmla="*/ 1026167 w 1094864"/>
                    <a:gd name="connsiteY7" fmla="*/ 442744 h 657437"/>
                    <a:gd name="connsiteX8" fmla="*/ 667392 w 1094864"/>
                    <a:gd name="connsiteY8" fmla="*/ 391944 h 657437"/>
                    <a:gd name="connsiteX9" fmla="*/ 781972 w 1094864"/>
                    <a:gd name="connsiteY9" fmla="*/ 656712 h 657437"/>
                    <a:gd name="connsiteX10" fmla="*/ 146691 w 1094864"/>
                    <a:gd name="connsiteY10" fmla="*/ 522119 h 657437"/>
                    <a:gd name="connsiteX11" fmla="*/ 364 w 1094864"/>
                    <a:gd name="connsiteY11" fmla="*/ 370962 h 657437"/>
                    <a:gd name="connsiteX12" fmla="*/ 308617 w 1094864"/>
                    <a:gd name="connsiteY12" fmla="*/ 255420 h 657437"/>
                    <a:gd name="connsiteX13" fmla="*/ 241664 w 1094864"/>
                    <a:gd name="connsiteY13" fmla="*/ 121804 h 657437"/>
                    <a:gd name="connsiteX0" fmla="*/ 241664 w 1094864"/>
                    <a:gd name="connsiteY0" fmla="*/ 121804 h 659122"/>
                    <a:gd name="connsiteX1" fmla="*/ 439072 w 1094864"/>
                    <a:gd name="connsiteY1" fmla="*/ 1154 h 659122"/>
                    <a:gd name="connsiteX2" fmla="*/ 543567 w 1094864"/>
                    <a:gd name="connsiteY2" fmla="*/ 83969 h 659122"/>
                    <a:gd name="connsiteX3" fmla="*/ 1029342 w 1094864"/>
                    <a:gd name="connsiteY3" fmla="*/ 80794 h 659122"/>
                    <a:gd name="connsiteX4" fmla="*/ 762642 w 1094864"/>
                    <a:gd name="connsiteY4" fmla="*/ 150644 h 659122"/>
                    <a:gd name="connsiteX5" fmla="*/ 1086492 w 1094864"/>
                    <a:gd name="connsiteY5" fmla="*/ 290344 h 659122"/>
                    <a:gd name="connsiteX6" fmla="*/ 670568 w 1094864"/>
                    <a:gd name="connsiteY6" fmla="*/ 255419 h 659122"/>
                    <a:gd name="connsiteX7" fmla="*/ 1026167 w 1094864"/>
                    <a:gd name="connsiteY7" fmla="*/ 442744 h 659122"/>
                    <a:gd name="connsiteX8" fmla="*/ 667392 w 1094864"/>
                    <a:gd name="connsiteY8" fmla="*/ 391944 h 659122"/>
                    <a:gd name="connsiteX9" fmla="*/ 781972 w 1094864"/>
                    <a:gd name="connsiteY9" fmla="*/ 656712 h 659122"/>
                    <a:gd name="connsiteX10" fmla="*/ 365766 w 1094864"/>
                    <a:gd name="connsiteY10" fmla="*/ 410994 h 659122"/>
                    <a:gd name="connsiteX11" fmla="*/ 146691 w 1094864"/>
                    <a:gd name="connsiteY11" fmla="*/ 522119 h 659122"/>
                    <a:gd name="connsiteX12" fmla="*/ 364 w 1094864"/>
                    <a:gd name="connsiteY12" fmla="*/ 370962 h 659122"/>
                    <a:gd name="connsiteX13" fmla="*/ 308617 w 1094864"/>
                    <a:gd name="connsiteY13" fmla="*/ 255420 h 659122"/>
                    <a:gd name="connsiteX14" fmla="*/ 241664 w 1094864"/>
                    <a:gd name="connsiteY14" fmla="*/ 121804 h 659122"/>
                    <a:gd name="connsiteX0" fmla="*/ 241664 w 1094864"/>
                    <a:gd name="connsiteY0" fmla="*/ 121804 h 660451"/>
                    <a:gd name="connsiteX1" fmla="*/ 439072 w 1094864"/>
                    <a:gd name="connsiteY1" fmla="*/ 1154 h 660451"/>
                    <a:gd name="connsiteX2" fmla="*/ 543567 w 1094864"/>
                    <a:gd name="connsiteY2" fmla="*/ 83969 h 660451"/>
                    <a:gd name="connsiteX3" fmla="*/ 1029342 w 1094864"/>
                    <a:gd name="connsiteY3" fmla="*/ 80794 h 660451"/>
                    <a:gd name="connsiteX4" fmla="*/ 762642 w 1094864"/>
                    <a:gd name="connsiteY4" fmla="*/ 150644 h 660451"/>
                    <a:gd name="connsiteX5" fmla="*/ 1086492 w 1094864"/>
                    <a:gd name="connsiteY5" fmla="*/ 290344 h 660451"/>
                    <a:gd name="connsiteX6" fmla="*/ 670568 w 1094864"/>
                    <a:gd name="connsiteY6" fmla="*/ 255419 h 660451"/>
                    <a:gd name="connsiteX7" fmla="*/ 1026167 w 1094864"/>
                    <a:gd name="connsiteY7" fmla="*/ 442744 h 660451"/>
                    <a:gd name="connsiteX8" fmla="*/ 667392 w 1094864"/>
                    <a:gd name="connsiteY8" fmla="*/ 391944 h 660451"/>
                    <a:gd name="connsiteX9" fmla="*/ 781972 w 1094864"/>
                    <a:gd name="connsiteY9" fmla="*/ 656712 h 660451"/>
                    <a:gd name="connsiteX10" fmla="*/ 365766 w 1094864"/>
                    <a:gd name="connsiteY10" fmla="*/ 410994 h 660451"/>
                    <a:gd name="connsiteX11" fmla="*/ 146691 w 1094864"/>
                    <a:gd name="connsiteY11" fmla="*/ 522119 h 660451"/>
                    <a:gd name="connsiteX12" fmla="*/ 364 w 1094864"/>
                    <a:gd name="connsiteY12" fmla="*/ 370962 h 660451"/>
                    <a:gd name="connsiteX13" fmla="*/ 308617 w 1094864"/>
                    <a:gd name="connsiteY13" fmla="*/ 255420 h 660451"/>
                    <a:gd name="connsiteX14" fmla="*/ 241664 w 1094864"/>
                    <a:gd name="connsiteY14" fmla="*/ 121804 h 660451"/>
                    <a:gd name="connsiteX0" fmla="*/ 241664 w 1094864"/>
                    <a:gd name="connsiteY0" fmla="*/ 121804 h 660451"/>
                    <a:gd name="connsiteX1" fmla="*/ 439072 w 1094864"/>
                    <a:gd name="connsiteY1" fmla="*/ 1154 h 660451"/>
                    <a:gd name="connsiteX2" fmla="*/ 543567 w 1094864"/>
                    <a:gd name="connsiteY2" fmla="*/ 83969 h 660451"/>
                    <a:gd name="connsiteX3" fmla="*/ 1029342 w 1094864"/>
                    <a:gd name="connsiteY3" fmla="*/ 80794 h 660451"/>
                    <a:gd name="connsiteX4" fmla="*/ 762642 w 1094864"/>
                    <a:gd name="connsiteY4" fmla="*/ 150644 h 660451"/>
                    <a:gd name="connsiteX5" fmla="*/ 1086492 w 1094864"/>
                    <a:gd name="connsiteY5" fmla="*/ 290344 h 660451"/>
                    <a:gd name="connsiteX6" fmla="*/ 670568 w 1094864"/>
                    <a:gd name="connsiteY6" fmla="*/ 255419 h 660451"/>
                    <a:gd name="connsiteX7" fmla="*/ 1026167 w 1094864"/>
                    <a:gd name="connsiteY7" fmla="*/ 442744 h 660451"/>
                    <a:gd name="connsiteX8" fmla="*/ 667392 w 1094864"/>
                    <a:gd name="connsiteY8" fmla="*/ 391944 h 660451"/>
                    <a:gd name="connsiteX9" fmla="*/ 781972 w 1094864"/>
                    <a:gd name="connsiteY9" fmla="*/ 656712 h 660451"/>
                    <a:gd name="connsiteX10" fmla="*/ 365766 w 1094864"/>
                    <a:gd name="connsiteY10" fmla="*/ 410994 h 660451"/>
                    <a:gd name="connsiteX11" fmla="*/ 146691 w 1094864"/>
                    <a:gd name="connsiteY11" fmla="*/ 522119 h 660451"/>
                    <a:gd name="connsiteX12" fmla="*/ 364 w 1094864"/>
                    <a:gd name="connsiteY12" fmla="*/ 370962 h 660451"/>
                    <a:gd name="connsiteX13" fmla="*/ 308617 w 1094864"/>
                    <a:gd name="connsiteY13" fmla="*/ 255420 h 660451"/>
                    <a:gd name="connsiteX14" fmla="*/ 241664 w 1094864"/>
                    <a:gd name="connsiteY14" fmla="*/ 121804 h 660451"/>
                    <a:gd name="connsiteX0" fmla="*/ 241664 w 1094864"/>
                    <a:gd name="connsiteY0" fmla="*/ 121804 h 659562"/>
                    <a:gd name="connsiteX1" fmla="*/ 439072 w 1094864"/>
                    <a:gd name="connsiteY1" fmla="*/ 1154 h 659562"/>
                    <a:gd name="connsiteX2" fmla="*/ 543567 w 1094864"/>
                    <a:gd name="connsiteY2" fmla="*/ 83969 h 659562"/>
                    <a:gd name="connsiteX3" fmla="*/ 1029342 w 1094864"/>
                    <a:gd name="connsiteY3" fmla="*/ 80794 h 659562"/>
                    <a:gd name="connsiteX4" fmla="*/ 762642 w 1094864"/>
                    <a:gd name="connsiteY4" fmla="*/ 150644 h 659562"/>
                    <a:gd name="connsiteX5" fmla="*/ 1086492 w 1094864"/>
                    <a:gd name="connsiteY5" fmla="*/ 290344 h 659562"/>
                    <a:gd name="connsiteX6" fmla="*/ 670568 w 1094864"/>
                    <a:gd name="connsiteY6" fmla="*/ 255419 h 659562"/>
                    <a:gd name="connsiteX7" fmla="*/ 1026167 w 1094864"/>
                    <a:gd name="connsiteY7" fmla="*/ 442744 h 659562"/>
                    <a:gd name="connsiteX8" fmla="*/ 667392 w 1094864"/>
                    <a:gd name="connsiteY8" fmla="*/ 391944 h 659562"/>
                    <a:gd name="connsiteX9" fmla="*/ 781972 w 1094864"/>
                    <a:gd name="connsiteY9" fmla="*/ 656712 h 659562"/>
                    <a:gd name="connsiteX10" fmla="*/ 365766 w 1094864"/>
                    <a:gd name="connsiteY10" fmla="*/ 410994 h 659562"/>
                    <a:gd name="connsiteX11" fmla="*/ 146691 w 1094864"/>
                    <a:gd name="connsiteY11" fmla="*/ 522119 h 659562"/>
                    <a:gd name="connsiteX12" fmla="*/ 364 w 1094864"/>
                    <a:gd name="connsiteY12" fmla="*/ 370962 h 659562"/>
                    <a:gd name="connsiteX13" fmla="*/ 308617 w 1094864"/>
                    <a:gd name="connsiteY13" fmla="*/ 255420 h 659562"/>
                    <a:gd name="connsiteX14" fmla="*/ 241664 w 1094864"/>
                    <a:gd name="connsiteY14" fmla="*/ 121804 h 659562"/>
                    <a:gd name="connsiteX0" fmla="*/ 241664 w 1094864"/>
                    <a:gd name="connsiteY0" fmla="*/ 121804 h 659562"/>
                    <a:gd name="connsiteX1" fmla="*/ 439072 w 1094864"/>
                    <a:gd name="connsiteY1" fmla="*/ 1154 h 659562"/>
                    <a:gd name="connsiteX2" fmla="*/ 543567 w 1094864"/>
                    <a:gd name="connsiteY2" fmla="*/ 83969 h 659562"/>
                    <a:gd name="connsiteX3" fmla="*/ 1029342 w 1094864"/>
                    <a:gd name="connsiteY3" fmla="*/ 80794 h 659562"/>
                    <a:gd name="connsiteX4" fmla="*/ 762642 w 1094864"/>
                    <a:gd name="connsiteY4" fmla="*/ 150644 h 659562"/>
                    <a:gd name="connsiteX5" fmla="*/ 1086492 w 1094864"/>
                    <a:gd name="connsiteY5" fmla="*/ 290344 h 659562"/>
                    <a:gd name="connsiteX6" fmla="*/ 670568 w 1094864"/>
                    <a:gd name="connsiteY6" fmla="*/ 255419 h 659562"/>
                    <a:gd name="connsiteX7" fmla="*/ 1026167 w 1094864"/>
                    <a:gd name="connsiteY7" fmla="*/ 442744 h 659562"/>
                    <a:gd name="connsiteX8" fmla="*/ 667392 w 1094864"/>
                    <a:gd name="connsiteY8" fmla="*/ 391944 h 659562"/>
                    <a:gd name="connsiteX9" fmla="*/ 781972 w 1094864"/>
                    <a:gd name="connsiteY9" fmla="*/ 656712 h 659562"/>
                    <a:gd name="connsiteX10" fmla="*/ 365766 w 1094864"/>
                    <a:gd name="connsiteY10" fmla="*/ 410994 h 659562"/>
                    <a:gd name="connsiteX11" fmla="*/ 146691 w 1094864"/>
                    <a:gd name="connsiteY11" fmla="*/ 522119 h 659562"/>
                    <a:gd name="connsiteX12" fmla="*/ 364 w 1094864"/>
                    <a:gd name="connsiteY12" fmla="*/ 370962 h 659562"/>
                    <a:gd name="connsiteX13" fmla="*/ 308617 w 1094864"/>
                    <a:gd name="connsiteY13" fmla="*/ 255420 h 659562"/>
                    <a:gd name="connsiteX14" fmla="*/ 241664 w 1094864"/>
                    <a:gd name="connsiteY14" fmla="*/ 121804 h 659562"/>
                    <a:gd name="connsiteX0" fmla="*/ 241664 w 1094864"/>
                    <a:gd name="connsiteY0" fmla="*/ 121804 h 659562"/>
                    <a:gd name="connsiteX1" fmla="*/ 439072 w 1094864"/>
                    <a:gd name="connsiteY1" fmla="*/ 1154 h 659562"/>
                    <a:gd name="connsiteX2" fmla="*/ 543567 w 1094864"/>
                    <a:gd name="connsiteY2" fmla="*/ 83969 h 659562"/>
                    <a:gd name="connsiteX3" fmla="*/ 1029342 w 1094864"/>
                    <a:gd name="connsiteY3" fmla="*/ 80794 h 659562"/>
                    <a:gd name="connsiteX4" fmla="*/ 762642 w 1094864"/>
                    <a:gd name="connsiteY4" fmla="*/ 150644 h 659562"/>
                    <a:gd name="connsiteX5" fmla="*/ 1086492 w 1094864"/>
                    <a:gd name="connsiteY5" fmla="*/ 290344 h 659562"/>
                    <a:gd name="connsiteX6" fmla="*/ 670568 w 1094864"/>
                    <a:gd name="connsiteY6" fmla="*/ 255419 h 659562"/>
                    <a:gd name="connsiteX7" fmla="*/ 1026167 w 1094864"/>
                    <a:gd name="connsiteY7" fmla="*/ 442744 h 659562"/>
                    <a:gd name="connsiteX8" fmla="*/ 651517 w 1094864"/>
                    <a:gd name="connsiteY8" fmla="*/ 372894 h 659562"/>
                    <a:gd name="connsiteX9" fmla="*/ 781972 w 1094864"/>
                    <a:gd name="connsiteY9" fmla="*/ 656712 h 659562"/>
                    <a:gd name="connsiteX10" fmla="*/ 365766 w 1094864"/>
                    <a:gd name="connsiteY10" fmla="*/ 410994 h 659562"/>
                    <a:gd name="connsiteX11" fmla="*/ 146691 w 1094864"/>
                    <a:gd name="connsiteY11" fmla="*/ 522119 h 659562"/>
                    <a:gd name="connsiteX12" fmla="*/ 364 w 1094864"/>
                    <a:gd name="connsiteY12" fmla="*/ 370962 h 659562"/>
                    <a:gd name="connsiteX13" fmla="*/ 308617 w 1094864"/>
                    <a:gd name="connsiteY13" fmla="*/ 255420 h 659562"/>
                    <a:gd name="connsiteX14" fmla="*/ 241664 w 1094864"/>
                    <a:gd name="connsiteY14" fmla="*/ 121804 h 659562"/>
                    <a:gd name="connsiteX0" fmla="*/ 241664 w 1094864"/>
                    <a:gd name="connsiteY0" fmla="*/ 121804 h 659562"/>
                    <a:gd name="connsiteX1" fmla="*/ 439072 w 1094864"/>
                    <a:gd name="connsiteY1" fmla="*/ 1154 h 659562"/>
                    <a:gd name="connsiteX2" fmla="*/ 543567 w 1094864"/>
                    <a:gd name="connsiteY2" fmla="*/ 83969 h 659562"/>
                    <a:gd name="connsiteX3" fmla="*/ 1029342 w 1094864"/>
                    <a:gd name="connsiteY3" fmla="*/ 80794 h 659562"/>
                    <a:gd name="connsiteX4" fmla="*/ 762642 w 1094864"/>
                    <a:gd name="connsiteY4" fmla="*/ 150644 h 659562"/>
                    <a:gd name="connsiteX5" fmla="*/ 1086492 w 1094864"/>
                    <a:gd name="connsiteY5" fmla="*/ 290344 h 659562"/>
                    <a:gd name="connsiteX6" fmla="*/ 670568 w 1094864"/>
                    <a:gd name="connsiteY6" fmla="*/ 255419 h 659562"/>
                    <a:gd name="connsiteX7" fmla="*/ 1026167 w 1094864"/>
                    <a:gd name="connsiteY7" fmla="*/ 442744 h 659562"/>
                    <a:gd name="connsiteX8" fmla="*/ 651517 w 1094864"/>
                    <a:gd name="connsiteY8" fmla="*/ 372894 h 659562"/>
                    <a:gd name="connsiteX9" fmla="*/ 781972 w 1094864"/>
                    <a:gd name="connsiteY9" fmla="*/ 656712 h 659562"/>
                    <a:gd name="connsiteX10" fmla="*/ 365766 w 1094864"/>
                    <a:gd name="connsiteY10" fmla="*/ 410994 h 659562"/>
                    <a:gd name="connsiteX11" fmla="*/ 146691 w 1094864"/>
                    <a:gd name="connsiteY11" fmla="*/ 522119 h 659562"/>
                    <a:gd name="connsiteX12" fmla="*/ 364 w 1094864"/>
                    <a:gd name="connsiteY12" fmla="*/ 370962 h 659562"/>
                    <a:gd name="connsiteX13" fmla="*/ 308617 w 1094864"/>
                    <a:gd name="connsiteY13" fmla="*/ 255420 h 659562"/>
                    <a:gd name="connsiteX14" fmla="*/ 241664 w 1094864"/>
                    <a:gd name="connsiteY14" fmla="*/ 121804 h 659562"/>
                    <a:gd name="connsiteX0" fmla="*/ 241664 w 1094864"/>
                    <a:gd name="connsiteY0" fmla="*/ 121804 h 659562"/>
                    <a:gd name="connsiteX1" fmla="*/ 439072 w 1094864"/>
                    <a:gd name="connsiteY1" fmla="*/ 1154 h 659562"/>
                    <a:gd name="connsiteX2" fmla="*/ 543567 w 1094864"/>
                    <a:gd name="connsiteY2" fmla="*/ 83969 h 659562"/>
                    <a:gd name="connsiteX3" fmla="*/ 1029342 w 1094864"/>
                    <a:gd name="connsiteY3" fmla="*/ 80794 h 659562"/>
                    <a:gd name="connsiteX4" fmla="*/ 762642 w 1094864"/>
                    <a:gd name="connsiteY4" fmla="*/ 150644 h 659562"/>
                    <a:gd name="connsiteX5" fmla="*/ 1086492 w 1094864"/>
                    <a:gd name="connsiteY5" fmla="*/ 290344 h 659562"/>
                    <a:gd name="connsiteX6" fmla="*/ 670568 w 1094864"/>
                    <a:gd name="connsiteY6" fmla="*/ 255419 h 659562"/>
                    <a:gd name="connsiteX7" fmla="*/ 1026167 w 1094864"/>
                    <a:gd name="connsiteY7" fmla="*/ 442744 h 659562"/>
                    <a:gd name="connsiteX8" fmla="*/ 651517 w 1094864"/>
                    <a:gd name="connsiteY8" fmla="*/ 372894 h 659562"/>
                    <a:gd name="connsiteX9" fmla="*/ 781972 w 1094864"/>
                    <a:gd name="connsiteY9" fmla="*/ 656712 h 659562"/>
                    <a:gd name="connsiteX10" fmla="*/ 365766 w 1094864"/>
                    <a:gd name="connsiteY10" fmla="*/ 410994 h 659562"/>
                    <a:gd name="connsiteX11" fmla="*/ 146691 w 1094864"/>
                    <a:gd name="connsiteY11" fmla="*/ 522119 h 659562"/>
                    <a:gd name="connsiteX12" fmla="*/ 364 w 1094864"/>
                    <a:gd name="connsiteY12" fmla="*/ 370962 h 659562"/>
                    <a:gd name="connsiteX13" fmla="*/ 308617 w 1094864"/>
                    <a:gd name="connsiteY13" fmla="*/ 255420 h 659562"/>
                    <a:gd name="connsiteX14" fmla="*/ 241664 w 1094864"/>
                    <a:gd name="connsiteY14" fmla="*/ 121804 h 659562"/>
                    <a:gd name="connsiteX0" fmla="*/ 241664 w 1094864"/>
                    <a:gd name="connsiteY0" fmla="*/ 121804 h 659562"/>
                    <a:gd name="connsiteX1" fmla="*/ 439072 w 1094864"/>
                    <a:gd name="connsiteY1" fmla="*/ 1154 h 659562"/>
                    <a:gd name="connsiteX2" fmla="*/ 543567 w 1094864"/>
                    <a:gd name="connsiteY2" fmla="*/ 83969 h 659562"/>
                    <a:gd name="connsiteX3" fmla="*/ 1029342 w 1094864"/>
                    <a:gd name="connsiteY3" fmla="*/ 80794 h 659562"/>
                    <a:gd name="connsiteX4" fmla="*/ 762642 w 1094864"/>
                    <a:gd name="connsiteY4" fmla="*/ 150644 h 659562"/>
                    <a:gd name="connsiteX5" fmla="*/ 1086492 w 1094864"/>
                    <a:gd name="connsiteY5" fmla="*/ 290344 h 659562"/>
                    <a:gd name="connsiteX6" fmla="*/ 670568 w 1094864"/>
                    <a:gd name="connsiteY6" fmla="*/ 255419 h 659562"/>
                    <a:gd name="connsiteX7" fmla="*/ 1026167 w 1094864"/>
                    <a:gd name="connsiteY7" fmla="*/ 442744 h 659562"/>
                    <a:gd name="connsiteX8" fmla="*/ 651517 w 1094864"/>
                    <a:gd name="connsiteY8" fmla="*/ 372894 h 659562"/>
                    <a:gd name="connsiteX9" fmla="*/ 781972 w 1094864"/>
                    <a:gd name="connsiteY9" fmla="*/ 656712 h 659562"/>
                    <a:gd name="connsiteX10" fmla="*/ 365766 w 1094864"/>
                    <a:gd name="connsiteY10" fmla="*/ 410994 h 659562"/>
                    <a:gd name="connsiteX11" fmla="*/ 146691 w 1094864"/>
                    <a:gd name="connsiteY11" fmla="*/ 522119 h 659562"/>
                    <a:gd name="connsiteX12" fmla="*/ 364 w 1094864"/>
                    <a:gd name="connsiteY12" fmla="*/ 370962 h 659562"/>
                    <a:gd name="connsiteX13" fmla="*/ 308617 w 1094864"/>
                    <a:gd name="connsiteY13" fmla="*/ 255420 h 659562"/>
                    <a:gd name="connsiteX14" fmla="*/ 241664 w 1094864"/>
                    <a:gd name="connsiteY14" fmla="*/ 121804 h 659562"/>
                    <a:gd name="connsiteX0" fmla="*/ 241664 w 1094864"/>
                    <a:gd name="connsiteY0" fmla="*/ 121804 h 659562"/>
                    <a:gd name="connsiteX1" fmla="*/ 439072 w 1094864"/>
                    <a:gd name="connsiteY1" fmla="*/ 1154 h 659562"/>
                    <a:gd name="connsiteX2" fmla="*/ 543567 w 1094864"/>
                    <a:gd name="connsiteY2" fmla="*/ 83969 h 659562"/>
                    <a:gd name="connsiteX3" fmla="*/ 1029342 w 1094864"/>
                    <a:gd name="connsiteY3" fmla="*/ 80794 h 659562"/>
                    <a:gd name="connsiteX4" fmla="*/ 762642 w 1094864"/>
                    <a:gd name="connsiteY4" fmla="*/ 150644 h 659562"/>
                    <a:gd name="connsiteX5" fmla="*/ 1086492 w 1094864"/>
                    <a:gd name="connsiteY5" fmla="*/ 290344 h 659562"/>
                    <a:gd name="connsiteX6" fmla="*/ 667393 w 1094864"/>
                    <a:gd name="connsiteY6" fmla="*/ 245894 h 659562"/>
                    <a:gd name="connsiteX7" fmla="*/ 1026167 w 1094864"/>
                    <a:gd name="connsiteY7" fmla="*/ 442744 h 659562"/>
                    <a:gd name="connsiteX8" fmla="*/ 651517 w 1094864"/>
                    <a:gd name="connsiteY8" fmla="*/ 372894 h 659562"/>
                    <a:gd name="connsiteX9" fmla="*/ 781972 w 1094864"/>
                    <a:gd name="connsiteY9" fmla="*/ 656712 h 659562"/>
                    <a:gd name="connsiteX10" fmla="*/ 365766 w 1094864"/>
                    <a:gd name="connsiteY10" fmla="*/ 410994 h 659562"/>
                    <a:gd name="connsiteX11" fmla="*/ 146691 w 1094864"/>
                    <a:gd name="connsiteY11" fmla="*/ 522119 h 659562"/>
                    <a:gd name="connsiteX12" fmla="*/ 364 w 1094864"/>
                    <a:gd name="connsiteY12" fmla="*/ 370962 h 659562"/>
                    <a:gd name="connsiteX13" fmla="*/ 308617 w 1094864"/>
                    <a:gd name="connsiteY13" fmla="*/ 255420 h 659562"/>
                    <a:gd name="connsiteX14" fmla="*/ 241664 w 1094864"/>
                    <a:gd name="connsiteY14" fmla="*/ 121804 h 659562"/>
                    <a:gd name="connsiteX0" fmla="*/ 241664 w 1094864"/>
                    <a:gd name="connsiteY0" fmla="*/ 121804 h 659562"/>
                    <a:gd name="connsiteX1" fmla="*/ 439072 w 1094864"/>
                    <a:gd name="connsiteY1" fmla="*/ 1154 h 659562"/>
                    <a:gd name="connsiteX2" fmla="*/ 543567 w 1094864"/>
                    <a:gd name="connsiteY2" fmla="*/ 83969 h 659562"/>
                    <a:gd name="connsiteX3" fmla="*/ 1029342 w 1094864"/>
                    <a:gd name="connsiteY3" fmla="*/ 80794 h 659562"/>
                    <a:gd name="connsiteX4" fmla="*/ 762642 w 1094864"/>
                    <a:gd name="connsiteY4" fmla="*/ 150644 h 659562"/>
                    <a:gd name="connsiteX5" fmla="*/ 1086492 w 1094864"/>
                    <a:gd name="connsiteY5" fmla="*/ 290344 h 659562"/>
                    <a:gd name="connsiteX6" fmla="*/ 667393 w 1094864"/>
                    <a:gd name="connsiteY6" fmla="*/ 245894 h 659562"/>
                    <a:gd name="connsiteX7" fmla="*/ 1026167 w 1094864"/>
                    <a:gd name="connsiteY7" fmla="*/ 442744 h 659562"/>
                    <a:gd name="connsiteX8" fmla="*/ 651517 w 1094864"/>
                    <a:gd name="connsiteY8" fmla="*/ 372894 h 659562"/>
                    <a:gd name="connsiteX9" fmla="*/ 781972 w 1094864"/>
                    <a:gd name="connsiteY9" fmla="*/ 656712 h 659562"/>
                    <a:gd name="connsiteX10" fmla="*/ 365766 w 1094864"/>
                    <a:gd name="connsiteY10" fmla="*/ 410994 h 659562"/>
                    <a:gd name="connsiteX11" fmla="*/ 146691 w 1094864"/>
                    <a:gd name="connsiteY11" fmla="*/ 522119 h 659562"/>
                    <a:gd name="connsiteX12" fmla="*/ 364 w 1094864"/>
                    <a:gd name="connsiteY12" fmla="*/ 370962 h 659562"/>
                    <a:gd name="connsiteX13" fmla="*/ 308617 w 1094864"/>
                    <a:gd name="connsiteY13" fmla="*/ 255420 h 659562"/>
                    <a:gd name="connsiteX14" fmla="*/ 241664 w 1094864"/>
                    <a:gd name="connsiteY14" fmla="*/ 121804 h 659562"/>
                    <a:gd name="connsiteX0" fmla="*/ 241664 w 1094864"/>
                    <a:gd name="connsiteY0" fmla="*/ 121804 h 659562"/>
                    <a:gd name="connsiteX1" fmla="*/ 439072 w 1094864"/>
                    <a:gd name="connsiteY1" fmla="*/ 1154 h 659562"/>
                    <a:gd name="connsiteX2" fmla="*/ 543567 w 1094864"/>
                    <a:gd name="connsiteY2" fmla="*/ 83969 h 659562"/>
                    <a:gd name="connsiteX3" fmla="*/ 1029342 w 1094864"/>
                    <a:gd name="connsiteY3" fmla="*/ 80794 h 659562"/>
                    <a:gd name="connsiteX4" fmla="*/ 762642 w 1094864"/>
                    <a:gd name="connsiteY4" fmla="*/ 150644 h 659562"/>
                    <a:gd name="connsiteX5" fmla="*/ 1086492 w 1094864"/>
                    <a:gd name="connsiteY5" fmla="*/ 290344 h 659562"/>
                    <a:gd name="connsiteX6" fmla="*/ 667393 w 1094864"/>
                    <a:gd name="connsiteY6" fmla="*/ 245894 h 659562"/>
                    <a:gd name="connsiteX7" fmla="*/ 1026167 w 1094864"/>
                    <a:gd name="connsiteY7" fmla="*/ 442744 h 659562"/>
                    <a:gd name="connsiteX8" fmla="*/ 651517 w 1094864"/>
                    <a:gd name="connsiteY8" fmla="*/ 372894 h 659562"/>
                    <a:gd name="connsiteX9" fmla="*/ 781972 w 1094864"/>
                    <a:gd name="connsiteY9" fmla="*/ 656712 h 659562"/>
                    <a:gd name="connsiteX10" fmla="*/ 365766 w 1094864"/>
                    <a:gd name="connsiteY10" fmla="*/ 410994 h 659562"/>
                    <a:gd name="connsiteX11" fmla="*/ 146691 w 1094864"/>
                    <a:gd name="connsiteY11" fmla="*/ 522119 h 659562"/>
                    <a:gd name="connsiteX12" fmla="*/ 364 w 1094864"/>
                    <a:gd name="connsiteY12" fmla="*/ 370962 h 659562"/>
                    <a:gd name="connsiteX13" fmla="*/ 308617 w 1094864"/>
                    <a:gd name="connsiteY13" fmla="*/ 255420 h 659562"/>
                    <a:gd name="connsiteX14" fmla="*/ 241664 w 1094864"/>
                    <a:gd name="connsiteY14" fmla="*/ 121804 h 659562"/>
                    <a:gd name="connsiteX0" fmla="*/ 241664 w 1090222"/>
                    <a:gd name="connsiteY0" fmla="*/ 121804 h 659562"/>
                    <a:gd name="connsiteX1" fmla="*/ 439072 w 1090222"/>
                    <a:gd name="connsiteY1" fmla="*/ 1154 h 659562"/>
                    <a:gd name="connsiteX2" fmla="*/ 543567 w 1090222"/>
                    <a:gd name="connsiteY2" fmla="*/ 83969 h 659562"/>
                    <a:gd name="connsiteX3" fmla="*/ 1029342 w 1090222"/>
                    <a:gd name="connsiteY3" fmla="*/ 80794 h 659562"/>
                    <a:gd name="connsiteX4" fmla="*/ 762642 w 1090222"/>
                    <a:gd name="connsiteY4" fmla="*/ 150644 h 659562"/>
                    <a:gd name="connsiteX5" fmla="*/ 1086492 w 1090222"/>
                    <a:gd name="connsiteY5" fmla="*/ 290344 h 659562"/>
                    <a:gd name="connsiteX6" fmla="*/ 667393 w 1090222"/>
                    <a:gd name="connsiteY6" fmla="*/ 245894 h 659562"/>
                    <a:gd name="connsiteX7" fmla="*/ 1026167 w 1090222"/>
                    <a:gd name="connsiteY7" fmla="*/ 442744 h 659562"/>
                    <a:gd name="connsiteX8" fmla="*/ 651517 w 1090222"/>
                    <a:gd name="connsiteY8" fmla="*/ 372894 h 659562"/>
                    <a:gd name="connsiteX9" fmla="*/ 781972 w 1090222"/>
                    <a:gd name="connsiteY9" fmla="*/ 656712 h 659562"/>
                    <a:gd name="connsiteX10" fmla="*/ 365766 w 1090222"/>
                    <a:gd name="connsiteY10" fmla="*/ 410994 h 659562"/>
                    <a:gd name="connsiteX11" fmla="*/ 146691 w 1090222"/>
                    <a:gd name="connsiteY11" fmla="*/ 522119 h 659562"/>
                    <a:gd name="connsiteX12" fmla="*/ 364 w 1090222"/>
                    <a:gd name="connsiteY12" fmla="*/ 370962 h 659562"/>
                    <a:gd name="connsiteX13" fmla="*/ 308617 w 1090222"/>
                    <a:gd name="connsiteY13" fmla="*/ 255420 h 659562"/>
                    <a:gd name="connsiteX14" fmla="*/ 241664 w 1090222"/>
                    <a:gd name="connsiteY14" fmla="*/ 121804 h 659562"/>
                    <a:gd name="connsiteX0" fmla="*/ 241664 w 1090222"/>
                    <a:gd name="connsiteY0" fmla="*/ 121804 h 659562"/>
                    <a:gd name="connsiteX1" fmla="*/ 439072 w 1090222"/>
                    <a:gd name="connsiteY1" fmla="*/ 1154 h 659562"/>
                    <a:gd name="connsiteX2" fmla="*/ 543567 w 1090222"/>
                    <a:gd name="connsiteY2" fmla="*/ 83969 h 659562"/>
                    <a:gd name="connsiteX3" fmla="*/ 1029342 w 1090222"/>
                    <a:gd name="connsiteY3" fmla="*/ 80794 h 659562"/>
                    <a:gd name="connsiteX4" fmla="*/ 762642 w 1090222"/>
                    <a:gd name="connsiteY4" fmla="*/ 150644 h 659562"/>
                    <a:gd name="connsiteX5" fmla="*/ 1086492 w 1090222"/>
                    <a:gd name="connsiteY5" fmla="*/ 290344 h 659562"/>
                    <a:gd name="connsiteX6" fmla="*/ 667393 w 1090222"/>
                    <a:gd name="connsiteY6" fmla="*/ 245894 h 659562"/>
                    <a:gd name="connsiteX7" fmla="*/ 1026167 w 1090222"/>
                    <a:gd name="connsiteY7" fmla="*/ 442744 h 659562"/>
                    <a:gd name="connsiteX8" fmla="*/ 651517 w 1090222"/>
                    <a:gd name="connsiteY8" fmla="*/ 372894 h 659562"/>
                    <a:gd name="connsiteX9" fmla="*/ 781972 w 1090222"/>
                    <a:gd name="connsiteY9" fmla="*/ 656712 h 659562"/>
                    <a:gd name="connsiteX10" fmla="*/ 365766 w 1090222"/>
                    <a:gd name="connsiteY10" fmla="*/ 410994 h 659562"/>
                    <a:gd name="connsiteX11" fmla="*/ 146691 w 1090222"/>
                    <a:gd name="connsiteY11" fmla="*/ 522119 h 659562"/>
                    <a:gd name="connsiteX12" fmla="*/ 364 w 1090222"/>
                    <a:gd name="connsiteY12" fmla="*/ 370962 h 659562"/>
                    <a:gd name="connsiteX13" fmla="*/ 308617 w 1090222"/>
                    <a:gd name="connsiteY13" fmla="*/ 255420 h 659562"/>
                    <a:gd name="connsiteX14" fmla="*/ 241664 w 1090222"/>
                    <a:gd name="connsiteY14" fmla="*/ 121804 h 659562"/>
                    <a:gd name="connsiteX0" fmla="*/ 241664 w 1090222"/>
                    <a:gd name="connsiteY0" fmla="*/ 122628 h 660386"/>
                    <a:gd name="connsiteX1" fmla="*/ 439072 w 1090222"/>
                    <a:gd name="connsiteY1" fmla="*/ 1978 h 660386"/>
                    <a:gd name="connsiteX2" fmla="*/ 514992 w 1090222"/>
                    <a:gd name="connsiteY2" fmla="*/ 59393 h 660386"/>
                    <a:gd name="connsiteX3" fmla="*/ 1029342 w 1090222"/>
                    <a:gd name="connsiteY3" fmla="*/ 81618 h 660386"/>
                    <a:gd name="connsiteX4" fmla="*/ 762642 w 1090222"/>
                    <a:gd name="connsiteY4" fmla="*/ 151468 h 660386"/>
                    <a:gd name="connsiteX5" fmla="*/ 1086492 w 1090222"/>
                    <a:gd name="connsiteY5" fmla="*/ 291168 h 660386"/>
                    <a:gd name="connsiteX6" fmla="*/ 667393 w 1090222"/>
                    <a:gd name="connsiteY6" fmla="*/ 246718 h 660386"/>
                    <a:gd name="connsiteX7" fmla="*/ 1026167 w 1090222"/>
                    <a:gd name="connsiteY7" fmla="*/ 443568 h 660386"/>
                    <a:gd name="connsiteX8" fmla="*/ 651517 w 1090222"/>
                    <a:gd name="connsiteY8" fmla="*/ 373718 h 660386"/>
                    <a:gd name="connsiteX9" fmla="*/ 781972 w 1090222"/>
                    <a:gd name="connsiteY9" fmla="*/ 657536 h 660386"/>
                    <a:gd name="connsiteX10" fmla="*/ 365766 w 1090222"/>
                    <a:gd name="connsiteY10" fmla="*/ 411818 h 660386"/>
                    <a:gd name="connsiteX11" fmla="*/ 146691 w 1090222"/>
                    <a:gd name="connsiteY11" fmla="*/ 522943 h 660386"/>
                    <a:gd name="connsiteX12" fmla="*/ 364 w 1090222"/>
                    <a:gd name="connsiteY12" fmla="*/ 371786 h 660386"/>
                    <a:gd name="connsiteX13" fmla="*/ 308617 w 1090222"/>
                    <a:gd name="connsiteY13" fmla="*/ 256244 h 660386"/>
                    <a:gd name="connsiteX14" fmla="*/ 241664 w 1090222"/>
                    <a:gd name="connsiteY14" fmla="*/ 122628 h 660386"/>
                    <a:gd name="connsiteX0" fmla="*/ 241664 w 1090222"/>
                    <a:gd name="connsiteY0" fmla="*/ 122628 h 660386"/>
                    <a:gd name="connsiteX1" fmla="*/ 439072 w 1090222"/>
                    <a:gd name="connsiteY1" fmla="*/ 1978 h 660386"/>
                    <a:gd name="connsiteX2" fmla="*/ 514992 w 1090222"/>
                    <a:gd name="connsiteY2" fmla="*/ 59393 h 660386"/>
                    <a:gd name="connsiteX3" fmla="*/ 1029342 w 1090222"/>
                    <a:gd name="connsiteY3" fmla="*/ 81618 h 660386"/>
                    <a:gd name="connsiteX4" fmla="*/ 762642 w 1090222"/>
                    <a:gd name="connsiteY4" fmla="*/ 151468 h 660386"/>
                    <a:gd name="connsiteX5" fmla="*/ 1086492 w 1090222"/>
                    <a:gd name="connsiteY5" fmla="*/ 291168 h 660386"/>
                    <a:gd name="connsiteX6" fmla="*/ 667393 w 1090222"/>
                    <a:gd name="connsiteY6" fmla="*/ 246718 h 660386"/>
                    <a:gd name="connsiteX7" fmla="*/ 1026167 w 1090222"/>
                    <a:gd name="connsiteY7" fmla="*/ 443568 h 660386"/>
                    <a:gd name="connsiteX8" fmla="*/ 651517 w 1090222"/>
                    <a:gd name="connsiteY8" fmla="*/ 373718 h 660386"/>
                    <a:gd name="connsiteX9" fmla="*/ 781972 w 1090222"/>
                    <a:gd name="connsiteY9" fmla="*/ 657536 h 660386"/>
                    <a:gd name="connsiteX10" fmla="*/ 365766 w 1090222"/>
                    <a:gd name="connsiteY10" fmla="*/ 411818 h 660386"/>
                    <a:gd name="connsiteX11" fmla="*/ 146691 w 1090222"/>
                    <a:gd name="connsiteY11" fmla="*/ 522943 h 660386"/>
                    <a:gd name="connsiteX12" fmla="*/ 364 w 1090222"/>
                    <a:gd name="connsiteY12" fmla="*/ 371786 h 660386"/>
                    <a:gd name="connsiteX13" fmla="*/ 308617 w 1090222"/>
                    <a:gd name="connsiteY13" fmla="*/ 256244 h 660386"/>
                    <a:gd name="connsiteX14" fmla="*/ 241664 w 1090222"/>
                    <a:gd name="connsiteY14" fmla="*/ 122628 h 660386"/>
                    <a:gd name="connsiteX0" fmla="*/ 241664 w 1090222"/>
                    <a:gd name="connsiteY0" fmla="*/ 122628 h 660386"/>
                    <a:gd name="connsiteX1" fmla="*/ 439072 w 1090222"/>
                    <a:gd name="connsiteY1" fmla="*/ 1978 h 660386"/>
                    <a:gd name="connsiteX2" fmla="*/ 514992 w 1090222"/>
                    <a:gd name="connsiteY2" fmla="*/ 59393 h 660386"/>
                    <a:gd name="connsiteX3" fmla="*/ 1029342 w 1090222"/>
                    <a:gd name="connsiteY3" fmla="*/ 81618 h 660386"/>
                    <a:gd name="connsiteX4" fmla="*/ 762642 w 1090222"/>
                    <a:gd name="connsiteY4" fmla="*/ 151468 h 660386"/>
                    <a:gd name="connsiteX5" fmla="*/ 1086492 w 1090222"/>
                    <a:gd name="connsiteY5" fmla="*/ 291168 h 660386"/>
                    <a:gd name="connsiteX6" fmla="*/ 667393 w 1090222"/>
                    <a:gd name="connsiteY6" fmla="*/ 246718 h 660386"/>
                    <a:gd name="connsiteX7" fmla="*/ 1026167 w 1090222"/>
                    <a:gd name="connsiteY7" fmla="*/ 443568 h 660386"/>
                    <a:gd name="connsiteX8" fmla="*/ 651517 w 1090222"/>
                    <a:gd name="connsiteY8" fmla="*/ 373718 h 660386"/>
                    <a:gd name="connsiteX9" fmla="*/ 781972 w 1090222"/>
                    <a:gd name="connsiteY9" fmla="*/ 657536 h 660386"/>
                    <a:gd name="connsiteX10" fmla="*/ 365766 w 1090222"/>
                    <a:gd name="connsiteY10" fmla="*/ 411818 h 660386"/>
                    <a:gd name="connsiteX11" fmla="*/ 146691 w 1090222"/>
                    <a:gd name="connsiteY11" fmla="*/ 522943 h 660386"/>
                    <a:gd name="connsiteX12" fmla="*/ 364 w 1090222"/>
                    <a:gd name="connsiteY12" fmla="*/ 371786 h 660386"/>
                    <a:gd name="connsiteX13" fmla="*/ 308617 w 1090222"/>
                    <a:gd name="connsiteY13" fmla="*/ 256244 h 660386"/>
                    <a:gd name="connsiteX14" fmla="*/ 241664 w 1090222"/>
                    <a:gd name="connsiteY14" fmla="*/ 122628 h 660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90222" h="660386">
                      <a:moveTo>
                        <a:pt x="241664" y="122628"/>
                      </a:moveTo>
                      <a:lnTo>
                        <a:pt x="439072" y="1978"/>
                      </a:lnTo>
                      <a:cubicBezTo>
                        <a:pt x="498385" y="-7503"/>
                        <a:pt x="462744" y="17985"/>
                        <a:pt x="514992" y="59393"/>
                      </a:cubicBezTo>
                      <a:cubicBezTo>
                        <a:pt x="646708" y="114470"/>
                        <a:pt x="916630" y="24997"/>
                        <a:pt x="1029342" y="81618"/>
                      </a:cubicBezTo>
                      <a:cubicBezTo>
                        <a:pt x="1119830" y="91672"/>
                        <a:pt x="921392" y="183218"/>
                        <a:pt x="762642" y="151468"/>
                      </a:cubicBezTo>
                      <a:cubicBezTo>
                        <a:pt x="772167" y="186393"/>
                        <a:pt x="1130413" y="205972"/>
                        <a:pt x="1086492" y="291168"/>
                      </a:cubicBezTo>
                      <a:cubicBezTo>
                        <a:pt x="1071100" y="357887"/>
                        <a:pt x="735126" y="264181"/>
                        <a:pt x="667393" y="246718"/>
                      </a:cubicBezTo>
                      <a:cubicBezTo>
                        <a:pt x="714442" y="300208"/>
                        <a:pt x="1100251" y="341968"/>
                        <a:pt x="1026167" y="443568"/>
                      </a:cubicBezTo>
                      <a:cubicBezTo>
                        <a:pt x="953095" y="533041"/>
                        <a:pt x="746191" y="325357"/>
                        <a:pt x="651517" y="373718"/>
                      </a:cubicBezTo>
                      <a:cubicBezTo>
                        <a:pt x="689710" y="461974"/>
                        <a:pt x="985079" y="623255"/>
                        <a:pt x="781972" y="657536"/>
                      </a:cubicBezTo>
                      <a:cubicBezTo>
                        <a:pt x="724822" y="687169"/>
                        <a:pt x="761194" y="477527"/>
                        <a:pt x="365766" y="411818"/>
                      </a:cubicBezTo>
                      <a:cubicBezTo>
                        <a:pt x="285286" y="421136"/>
                        <a:pt x="200712" y="556073"/>
                        <a:pt x="146691" y="522943"/>
                      </a:cubicBezTo>
                      <a:cubicBezTo>
                        <a:pt x="548" y="488018"/>
                        <a:pt x="-1753" y="404594"/>
                        <a:pt x="364" y="371786"/>
                      </a:cubicBezTo>
                      <a:cubicBezTo>
                        <a:pt x="121107" y="412647"/>
                        <a:pt x="308524" y="339208"/>
                        <a:pt x="308617" y="256244"/>
                      </a:cubicBezTo>
                      <a:cubicBezTo>
                        <a:pt x="286299" y="211705"/>
                        <a:pt x="314782" y="189392"/>
                        <a:pt x="241664" y="12262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27" name="Forma libre 126"/>
                <p:cNvSpPr/>
                <p:nvPr/>
              </p:nvSpPr>
              <p:spPr>
                <a:xfrm>
                  <a:off x="3522695" y="5788737"/>
                  <a:ext cx="1222772" cy="737453"/>
                </a:xfrm>
                <a:custGeom>
                  <a:avLst/>
                  <a:gdLst>
                    <a:gd name="connsiteX0" fmla="*/ 704555 w 1191655"/>
                    <a:gd name="connsiteY0" fmla="*/ 356655 h 695912"/>
                    <a:gd name="connsiteX1" fmla="*/ 278342 w 1191655"/>
                    <a:gd name="connsiteY1" fmla="*/ 0 h 695912"/>
                    <a:gd name="connsiteX2" fmla="*/ 0 w 1191655"/>
                    <a:gd name="connsiteY2" fmla="*/ 52193 h 695912"/>
                    <a:gd name="connsiteX3" fmla="*/ 652366 w 1191655"/>
                    <a:gd name="connsiteY3" fmla="*/ 443644 h 695912"/>
                    <a:gd name="connsiteX4" fmla="*/ 1182957 w 1191655"/>
                    <a:gd name="connsiteY4" fmla="*/ 695912 h 695912"/>
                    <a:gd name="connsiteX5" fmla="*/ 1191655 w 1191655"/>
                    <a:gd name="connsiteY5" fmla="*/ 591525 h 695912"/>
                    <a:gd name="connsiteX6" fmla="*/ 704555 w 1191655"/>
                    <a:gd name="connsiteY6" fmla="*/ 356655 h 695912"/>
                    <a:gd name="connsiteX0" fmla="*/ 704555 w 1191655"/>
                    <a:gd name="connsiteY0" fmla="*/ 356655 h 695912"/>
                    <a:gd name="connsiteX1" fmla="*/ 278342 w 1191655"/>
                    <a:gd name="connsiteY1" fmla="*/ 0 h 695912"/>
                    <a:gd name="connsiteX2" fmla="*/ 0 w 1191655"/>
                    <a:gd name="connsiteY2" fmla="*/ 52193 h 695912"/>
                    <a:gd name="connsiteX3" fmla="*/ 652366 w 1191655"/>
                    <a:gd name="connsiteY3" fmla="*/ 443644 h 695912"/>
                    <a:gd name="connsiteX4" fmla="*/ 1182957 w 1191655"/>
                    <a:gd name="connsiteY4" fmla="*/ 695912 h 695912"/>
                    <a:gd name="connsiteX5" fmla="*/ 1191655 w 1191655"/>
                    <a:gd name="connsiteY5" fmla="*/ 591525 h 695912"/>
                    <a:gd name="connsiteX6" fmla="*/ 704555 w 1191655"/>
                    <a:gd name="connsiteY6" fmla="*/ 356655 h 695912"/>
                    <a:gd name="connsiteX0" fmla="*/ 704555 w 1191655"/>
                    <a:gd name="connsiteY0" fmla="*/ 340780 h 680037"/>
                    <a:gd name="connsiteX1" fmla="*/ 313267 w 1191655"/>
                    <a:gd name="connsiteY1" fmla="*/ 0 h 680037"/>
                    <a:gd name="connsiteX2" fmla="*/ 0 w 1191655"/>
                    <a:gd name="connsiteY2" fmla="*/ 36318 h 680037"/>
                    <a:gd name="connsiteX3" fmla="*/ 652366 w 1191655"/>
                    <a:gd name="connsiteY3" fmla="*/ 427769 h 680037"/>
                    <a:gd name="connsiteX4" fmla="*/ 1182957 w 1191655"/>
                    <a:gd name="connsiteY4" fmla="*/ 680037 h 680037"/>
                    <a:gd name="connsiteX5" fmla="*/ 1191655 w 1191655"/>
                    <a:gd name="connsiteY5" fmla="*/ 575650 h 680037"/>
                    <a:gd name="connsiteX6" fmla="*/ 704555 w 1191655"/>
                    <a:gd name="connsiteY6" fmla="*/ 340780 h 680037"/>
                    <a:gd name="connsiteX0" fmla="*/ 704555 w 1191655"/>
                    <a:gd name="connsiteY0" fmla="*/ 359830 h 699087"/>
                    <a:gd name="connsiteX1" fmla="*/ 313267 w 1191655"/>
                    <a:gd name="connsiteY1" fmla="*/ 19050 h 699087"/>
                    <a:gd name="connsiteX2" fmla="*/ 0 w 1191655"/>
                    <a:gd name="connsiteY2" fmla="*/ 55368 h 699087"/>
                    <a:gd name="connsiteX3" fmla="*/ 652366 w 1191655"/>
                    <a:gd name="connsiteY3" fmla="*/ 446819 h 699087"/>
                    <a:gd name="connsiteX4" fmla="*/ 1182957 w 1191655"/>
                    <a:gd name="connsiteY4" fmla="*/ 699087 h 699087"/>
                    <a:gd name="connsiteX5" fmla="*/ 1191655 w 1191655"/>
                    <a:gd name="connsiteY5" fmla="*/ 594700 h 699087"/>
                    <a:gd name="connsiteX6" fmla="*/ 704555 w 1191655"/>
                    <a:gd name="connsiteY6" fmla="*/ 359830 h 699087"/>
                    <a:gd name="connsiteX0" fmla="*/ 704555 w 1191655"/>
                    <a:gd name="connsiteY0" fmla="*/ 361796 h 701053"/>
                    <a:gd name="connsiteX1" fmla="*/ 313267 w 1191655"/>
                    <a:gd name="connsiteY1" fmla="*/ 21016 h 701053"/>
                    <a:gd name="connsiteX2" fmla="*/ 0 w 1191655"/>
                    <a:gd name="connsiteY2" fmla="*/ 57334 h 701053"/>
                    <a:gd name="connsiteX3" fmla="*/ 652366 w 1191655"/>
                    <a:gd name="connsiteY3" fmla="*/ 448785 h 701053"/>
                    <a:gd name="connsiteX4" fmla="*/ 1182957 w 1191655"/>
                    <a:gd name="connsiteY4" fmla="*/ 701053 h 701053"/>
                    <a:gd name="connsiteX5" fmla="*/ 1191655 w 1191655"/>
                    <a:gd name="connsiteY5" fmla="*/ 596666 h 701053"/>
                    <a:gd name="connsiteX6" fmla="*/ 704555 w 1191655"/>
                    <a:gd name="connsiteY6" fmla="*/ 361796 h 701053"/>
                    <a:gd name="connsiteX0" fmla="*/ 695030 w 1191655"/>
                    <a:gd name="connsiteY0" fmla="*/ 364971 h 701053"/>
                    <a:gd name="connsiteX1" fmla="*/ 313267 w 1191655"/>
                    <a:gd name="connsiteY1" fmla="*/ 21016 h 701053"/>
                    <a:gd name="connsiteX2" fmla="*/ 0 w 1191655"/>
                    <a:gd name="connsiteY2" fmla="*/ 57334 h 701053"/>
                    <a:gd name="connsiteX3" fmla="*/ 652366 w 1191655"/>
                    <a:gd name="connsiteY3" fmla="*/ 448785 h 701053"/>
                    <a:gd name="connsiteX4" fmla="*/ 1182957 w 1191655"/>
                    <a:gd name="connsiteY4" fmla="*/ 701053 h 701053"/>
                    <a:gd name="connsiteX5" fmla="*/ 1191655 w 1191655"/>
                    <a:gd name="connsiteY5" fmla="*/ 596666 h 701053"/>
                    <a:gd name="connsiteX6" fmla="*/ 695030 w 1191655"/>
                    <a:gd name="connsiteY6" fmla="*/ 364971 h 701053"/>
                    <a:gd name="connsiteX0" fmla="*/ 695030 w 1182957"/>
                    <a:gd name="connsiteY0" fmla="*/ 36497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695030 w 1182957"/>
                    <a:gd name="connsiteY6" fmla="*/ 364971 h 701053"/>
                    <a:gd name="connsiteX0" fmla="*/ 695030 w 1182957"/>
                    <a:gd name="connsiteY0" fmla="*/ 36497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695030 w 1182957"/>
                    <a:gd name="connsiteY6" fmla="*/ 364971 h 701053"/>
                    <a:gd name="connsiteX0" fmla="*/ 707730 w 1182957"/>
                    <a:gd name="connsiteY0" fmla="*/ 35862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707730 w 1182957"/>
                    <a:gd name="connsiteY6" fmla="*/ 358621 h 701053"/>
                    <a:gd name="connsiteX0" fmla="*/ 707730 w 1194443"/>
                    <a:gd name="connsiteY0" fmla="*/ 358621 h 701053"/>
                    <a:gd name="connsiteX1" fmla="*/ 313267 w 1194443"/>
                    <a:gd name="connsiteY1" fmla="*/ 21016 h 701053"/>
                    <a:gd name="connsiteX2" fmla="*/ 0 w 1194443"/>
                    <a:gd name="connsiteY2" fmla="*/ 57334 h 701053"/>
                    <a:gd name="connsiteX3" fmla="*/ 652366 w 1194443"/>
                    <a:gd name="connsiteY3" fmla="*/ 448785 h 701053"/>
                    <a:gd name="connsiteX4" fmla="*/ 1182957 w 1194443"/>
                    <a:gd name="connsiteY4" fmla="*/ 701053 h 701053"/>
                    <a:gd name="connsiteX5" fmla="*/ 1178955 w 1194443"/>
                    <a:gd name="connsiteY5" fmla="*/ 571266 h 701053"/>
                    <a:gd name="connsiteX6" fmla="*/ 707730 w 1194443"/>
                    <a:gd name="connsiteY6" fmla="*/ 358621 h 701053"/>
                    <a:gd name="connsiteX0" fmla="*/ 715323 w 1202036"/>
                    <a:gd name="connsiteY0" fmla="*/ 390920 h 733352"/>
                    <a:gd name="connsiteX1" fmla="*/ 320860 w 1202036"/>
                    <a:gd name="connsiteY1" fmla="*/ 53315 h 733352"/>
                    <a:gd name="connsiteX2" fmla="*/ 7593 w 1202036"/>
                    <a:gd name="connsiteY2" fmla="*/ 89633 h 733352"/>
                    <a:gd name="connsiteX3" fmla="*/ 659959 w 1202036"/>
                    <a:gd name="connsiteY3" fmla="*/ 481084 h 733352"/>
                    <a:gd name="connsiteX4" fmla="*/ 1190550 w 1202036"/>
                    <a:gd name="connsiteY4" fmla="*/ 733352 h 733352"/>
                    <a:gd name="connsiteX5" fmla="*/ 1186548 w 1202036"/>
                    <a:gd name="connsiteY5" fmla="*/ 603565 h 733352"/>
                    <a:gd name="connsiteX6" fmla="*/ 715323 w 1202036"/>
                    <a:gd name="connsiteY6" fmla="*/ 390920 h 733352"/>
                    <a:gd name="connsiteX0" fmla="*/ 733090 w 1219803"/>
                    <a:gd name="connsiteY0" fmla="*/ 390920 h 733352"/>
                    <a:gd name="connsiteX1" fmla="*/ 338627 w 1219803"/>
                    <a:gd name="connsiteY1" fmla="*/ 53315 h 733352"/>
                    <a:gd name="connsiteX2" fmla="*/ 25360 w 1219803"/>
                    <a:gd name="connsiteY2" fmla="*/ 89633 h 733352"/>
                    <a:gd name="connsiteX3" fmla="*/ 677726 w 1219803"/>
                    <a:gd name="connsiteY3" fmla="*/ 481084 h 733352"/>
                    <a:gd name="connsiteX4" fmla="*/ 1208317 w 1219803"/>
                    <a:gd name="connsiteY4" fmla="*/ 733352 h 733352"/>
                    <a:gd name="connsiteX5" fmla="*/ 1204315 w 1219803"/>
                    <a:gd name="connsiteY5" fmla="*/ 603565 h 733352"/>
                    <a:gd name="connsiteX6" fmla="*/ 733090 w 1219803"/>
                    <a:gd name="connsiteY6" fmla="*/ 390920 h 733352"/>
                    <a:gd name="connsiteX0" fmla="*/ 732431 w 1219144"/>
                    <a:gd name="connsiteY0" fmla="*/ 390920 h 733352"/>
                    <a:gd name="connsiteX1" fmla="*/ 337968 w 1219144"/>
                    <a:gd name="connsiteY1" fmla="*/ 53315 h 733352"/>
                    <a:gd name="connsiteX2" fmla="*/ 24701 w 1219144"/>
                    <a:gd name="connsiteY2" fmla="*/ 89633 h 733352"/>
                    <a:gd name="connsiteX3" fmla="*/ 696117 w 1219144"/>
                    <a:gd name="connsiteY3" fmla="*/ 462034 h 733352"/>
                    <a:gd name="connsiteX4" fmla="*/ 1207658 w 1219144"/>
                    <a:gd name="connsiteY4" fmla="*/ 733352 h 733352"/>
                    <a:gd name="connsiteX5" fmla="*/ 1203656 w 1219144"/>
                    <a:gd name="connsiteY5" fmla="*/ 603565 h 733352"/>
                    <a:gd name="connsiteX6" fmla="*/ 732431 w 1219144"/>
                    <a:gd name="connsiteY6" fmla="*/ 390920 h 733352"/>
                    <a:gd name="connsiteX0" fmla="*/ 736059 w 1222772"/>
                    <a:gd name="connsiteY0" fmla="*/ 390920 h 733352"/>
                    <a:gd name="connsiteX1" fmla="*/ 341596 w 1222772"/>
                    <a:gd name="connsiteY1" fmla="*/ 53315 h 733352"/>
                    <a:gd name="connsiteX2" fmla="*/ 28329 w 1222772"/>
                    <a:gd name="connsiteY2" fmla="*/ 89633 h 733352"/>
                    <a:gd name="connsiteX3" fmla="*/ 699745 w 1222772"/>
                    <a:gd name="connsiteY3" fmla="*/ 462034 h 733352"/>
                    <a:gd name="connsiteX4" fmla="*/ 1211286 w 1222772"/>
                    <a:gd name="connsiteY4" fmla="*/ 733352 h 733352"/>
                    <a:gd name="connsiteX5" fmla="*/ 1207284 w 1222772"/>
                    <a:gd name="connsiteY5" fmla="*/ 603565 h 733352"/>
                    <a:gd name="connsiteX6" fmla="*/ 736059 w 1222772"/>
                    <a:gd name="connsiteY6" fmla="*/ 390920 h 733352"/>
                    <a:gd name="connsiteX0" fmla="*/ 736059 w 1222772"/>
                    <a:gd name="connsiteY0" fmla="*/ 390920 h 737453"/>
                    <a:gd name="connsiteX1" fmla="*/ 341596 w 1222772"/>
                    <a:gd name="connsiteY1" fmla="*/ 53315 h 737453"/>
                    <a:gd name="connsiteX2" fmla="*/ 28329 w 1222772"/>
                    <a:gd name="connsiteY2" fmla="*/ 89633 h 737453"/>
                    <a:gd name="connsiteX3" fmla="*/ 699745 w 1222772"/>
                    <a:gd name="connsiteY3" fmla="*/ 462034 h 737453"/>
                    <a:gd name="connsiteX4" fmla="*/ 1211286 w 1222772"/>
                    <a:gd name="connsiteY4" fmla="*/ 733352 h 737453"/>
                    <a:gd name="connsiteX5" fmla="*/ 1207284 w 1222772"/>
                    <a:gd name="connsiteY5" fmla="*/ 603565 h 737453"/>
                    <a:gd name="connsiteX6" fmla="*/ 736059 w 1222772"/>
                    <a:gd name="connsiteY6" fmla="*/ 390920 h 73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2772" h="737453">
                      <a:moveTo>
                        <a:pt x="736059" y="390920"/>
                      </a:moveTo>
                      <a:lnTo>
                        <a:pt x="341596" y="53315"/>
                      </a:lnTo>
                      <a:cubicBezTo>
                        <a:pt x="195899" y="-1254"/>
                        <a:pt x="-22824" y="-46298"/>
                        <a:pt x="28329" y="89633"/>
                      </a:cubicBezTo>
                      <a:cubicBezTo>
                        <a:pt x="-125691" y="147092"/>
                        <a:pt x="383865" y="312500"/>
                        <a:pt x="699745" y="462034"/>
                      </a:cubicBezTo>
                      <a:cubicBezTo>
                        <a:pt x="870259" y="552473"/>
                        <a:pt x="1107447" y="769913"/>
                        <a:pt x="1211286" y="733352"/>
                      </a:cubicBezTo>
                      <a:cubicBezTo>
                        <a:pt x="1209952" y="690090"/>
                        <a:pt x="1240368" y="650002"/>
                        <a:pt x="1207284" y="603565"/>
                      </a:cubicBezTo>
                      <a:cubicBezTo>
                        <a:pt x="1036451" y="553850"/>
                        <a:pt x="897367" y="459685"/>
                        <a:pt x="736059" y="39092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28" name="Forma libre 127"/>
                <p:cNvSpPr/>
                <p:nvPr/>
              </p:nvSpPr>
              <p:spPr>
                <a:xfrm>
                  <a:off x="3557571" y="5744836"/>
                  <a:ext cx="1194443" cy="701053"/>
                </a:xfrm>
                <a:custGeom>
                  <a:avLst/>
                  <a:gdLst>
                    <a:gd name="connsiteX0" fmla="*/ 704555 w 1191655"/>
                    <a:gd name="connsiteY0" fmla="*/ 356655 h 695912"/>
                    <a:gd name="connsiteX1" fmla="*/ 278342 w 1191655"/>
                    <a:gd name="connsiteY1" fmla="*/ 0 h 695912"/>
                    <a:gd name="connsiteX2" fmla="*/ 0 w 1191655"/>
                    <a:gd name="connsiteY2" fmla="*/ 52193 h 695912"/>
                    <a:gd name="connsiteX3" fmla="*/ 652366 w 1191655"/>
                    <a:gd name="connsiteY3" fmla="*/ 443644 h 695912"/>
                    <a:gd name="connsiteX4" fmla="*/ 1182957 w 1191655"/>
                    <a:gd name="connsiteY4" fmla="*/ 695912 h 695912"/>
                    <a:gd name="connsiteX5" fmla="*/ 1191655 w 1191655"/>
                    <a:gd name="connsiteY5" fmla="*/ 591525 h 695912"/>
                    <a:gd name="connsiteX6" fmla="*/ 704555 w 1191655"/>
                    <a:gd name="connsiteY6" fmla="*/ 356655 h 695912"/>
                    <a:gd name="connsiteX0" fmla="*/ 704555 w 1191655"/>
                    <a:gd name="connsiteY0" fmla="*/ 356655 h 695912"/>
                    <a:gd name="connsiteX1" fmla="*/ 278342 w 1191655"/>
                    <a:gd name="connsiteY1" fmla="*/ 0 h 695912"/>
                    <a:gd name="connsiteX2" fmla="*/ 0 w 1191655"/>
                    <a:gd name="connsiteY2" fmla="*/ 52193 h 695912"/>
                    <a:gd name="connsiteX3" fmla="*/ 652366 w 1191655"/>
                    <a:gd name="connsiteY3" fmla="*/ 443644 h 695912"/>
                    <a:gd name="connsiteX4" fmla="*/ 1182957 w 1191655"/>
                    <a:gd name="connsiteY4" fmla="*/ 695912 h 695912"/>
                    <a:gd name="connsiteX5" fmla="*/ 1191655 w 1191655"/>
                    <a:gd name="connsiteY5" fmla="*/ 591525 h 695912"/>
                    <a:gd name="connsiteX6" fmla="*/ 704555 w 1191655"/>
                    <a:gd name="connsiteY6" fmla="*/ 356655 h 695912"/>
                    <a:gd name="connsiteX0" fmla="*/ 704555 w 1191655"/>
                    <a:gd name="connsiteY0" fmla="*/ 340780 h 680037"/>
                    <a:gd name="connsiteX1" fmla="*/ 313267 w 1191655"/>
                    <a:gd name="connsiteY1" fmla="*/ 0 h 680037"/>
                    <a:gd name="connsiteX2" fmla="*/ 0 w 1191655"/>
                    <a:gd name="connsiteY2" fmla="*/ 36318 h 680037"/>
                    <a:gd name="connsiteX3" fmla="*/ 652366 w 1191655"/>
                    <a:gd name="connsiteY3" fmla="*/ 427769 h 680037"/>
                    <a:gd name="connsiteX4" fmla="*/ 1182957 w 1191655"/>
                    <a:gd name="connsiteY4" fmla="*/ 680037 h 680037"/>
                    <a:gd name="connsiteX5" fmla="*/ 1191655 w 1191655"/>
                    <a:gd name="connsiteY5" fmla="*/ 575650 h 680037"/>
                    <a:gd name="connsiteX6" fmla="*/ 704555 w 1191655"/>
                    <a:gd name="connsiteY6" fmla="*/ 340780 h 680037"/>
                    <a:gd name="connsiteX0" fmla="*/ 704555 w 1191655"/>
                    <a:gd name="connsiteY0" fmla="*/ 359830 h 699087"/>
                    <a:gd name="connsiteX1" fmla="*/ 313267 w 1191655"/>
                    <a:gd name="connsiteY1" fmla="*/ 19050 h 699087"/>
                    <a:gd name="connsiteX2" fmla="*/ 0 w 1191655"/>
                    <a:gd name="connsiteY2" fmla="*/ 55368 h 699087"/>
                    <a:gd name="connsiteX3" fmla="*/ 652366 w 1191655"/>
                    <a:gd name="connsiteY3" fmla="*/ 446819 h 699087"/>
                    <a:gd name="connsiteX4" fmla="*/ 1182957 w 1191655"/>
                    <a:gd name="connsiteY4" fmla="*/ 699087 h 699087"/>
                    <a:gd name="connsiteX5" fmla="*/ 1191655 w 1191655"/>
                    <a:gd name="connsiteY5" fmla="*/ 594700 h 699087"/>
                    <a:gd name="connsiteX6" fmla="*/ 704555 w 1191655"/>
                    <a:gd name="connsiteY6" fmla="*/ 359830 h 699087"/>
                    <a:gd name="connsiteX0" fmla="*/ 704555 w 1191655"/>
                    <a:gd name="connsiteY0" fmla="*/ 361796 h 701053"/>
                    <a:gd name="connsiteX1" fmla="*/ 313267 w 1191655"/>
                    <a:gd name="connsiteY1" fmla="*/ 21016 h 701053"/>
                    <a:gd name="connsiteX2" fmla="*/ 0 w 1191655"/>
                    <a:gd name="connsiteY2" fmla="*/ 57334 h 701053"/>
                    <a:gd name="connsiteX3" fmla="*/ 652366 w 1191655"/>
                    <a:gd name="connsiteY3" fmla="*/ 448785 h 701053"/>
                    <a:gd name="connsiteX4" fmla="*/ 1182957 w 1191655"/>
                    <a:gd name="connsiteY4" fmla="*/ 701053 h 701053"/>
                    <a:gd name="connsiteX5" fmla="*/ 1191655 w 1191655"/>
                    <a:gd name="connsiteY5" fmla="*/ 596666 h 701053"/>
                    <a:gd name="connsiteX6" fmla="*/ 704555 w 1191655"/>
                    <a:gd name="connsiteY6" fmla="*/ 361796 h 701053"/>
                    <a:gd name="connsiteX0" fmla="*/ 695030 w 1191655"/>
                    <a:gd name="connsiteY0" fmla="*/ 364971 h 701053"/>
                    <a:gd name="connsiteX1" fmla="*/ 313267 w 1191655"/>
                    <a:gd name="connsiteY1" fmla="*/ 21016 h 701053"/>
                    <a:gd name="connsiteX2" fmla="*/ 0 w 1191655"/>
                    <a:gd name="connsiteY2" fmla="*/ 57334 h 701053"/>
                    <a:gd name="connsiteX3" fmla="*/ 652366 w 1191655"/>
                    <a:gd name="connsiteY3" fmla="*/ 448785 h 701053"/>
                    <a:gd name="connsiteX4" fmla="*/ 1182957 w 1191655"/>
                    <a:gd name="connsiteY4" fmla="*/ 701053 h 701053"/>
                    <a:gd name="connsiteX5" fmla="*/ 1191655 w 1191655"/>
                    <a:gd name="connsiteY5" fmla="*/ 596666 h 701053"/>
                    <a:gd name="connsiteX6" fmla="*/ 695030 w 1191655"/>
                    <a:gd name="connsiteY6" fmla="*/ 364971 h 701053"/>
                    <a:gd name="connsiteX0" fmla="*/ 695030 w 1182957"/>
                    <a:gd name="connsiteY0" fmla="*/ 36497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695030 w 1182957"/>
                    <a:gd name="connsiteY6" fmla="*/ 364971 h 701053"/>
                    <a:gd name="connsiteX0" fmla="*/ 695030 w 1182957"/>
                    <a:gd name="connsiteY0" fmla="*/ 36497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695030 w 1182957"/>
                    <a:gd name="connsiteY6" fmla="*/ 364971 h 701053"/>
                    <a:gd name="connsiteX0" fmla="*/ 707730 w 1182957"/>
                    <a:gd name="connsiteY0" fmla="*/ 35862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707730 w 1182957"/>
                    <a:gd name="connsiteY6" fmla="*/ 358621 h 701053"/>
                    <a:gd name="connsiteX0" fmla="*/ 707730 w 1194443"/>
                    <a:gd name="connsiteY0" fmla="*/ 358621 h 701053"/>
                    <a:gd name="connsiteX1" fmla="*/ 313267 w 1194443"/>
                    <a:gd name="connsiteY1" fmla="*/ 21016 h 701053"/>
                    <a:gd name="connsiteX2" fmla="*/ 0 w 1194443"/>
                    <a:gd name="connsiteY2" fmla="*/ 57334 h 701053"/>
                    <a:gd name="connsiteX3" fmla="*/ 652366 w 1194443"/>
                    <a:gd name="connsiteY3" fmla="*/ 448785 h 701053"/>
                    <a:gd name="connsiteX4" fmla="*/ 1182957 w 1194443"/>
                    <a:gd name="connsiteY4" fmla="*/ 701053 h 701053"/>
                    <a:gd name="connsiteX5" fmla="*/ 1178955 w 1194443"/>
                    <a:gd name="connsiteY5" fmla="*/ 571266 h 701053"/>
                    <a:gd name="connsiteX6" fmla="*/ 707730 w 1194443"/>
                    <a:gd name="connsiteY6" fmla="*/ 358621 h 701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43" h="701053">
                      <a:moveTo>
                        <a:pt x="707730" y="358621"/>
                      </a:moveTo>
                      <a:lnTo>
                        <a:pt x="313267" y="21016"/>
                      </a:lnTo>
                      <a:cubicBezTo>
                        <a:pt x="167570" y="-33553"/>
                        <a:pt x="56797" y="32528"/>
                        <a:pt x="0" y="57334"/>
                      </a:cubicBezTo>
                      <a:cubicBezTo>
                        <a:pt x="65055" y="165593"/>
                        <a:pt x="434911" y="318301"/>
                        <a:pt x="652366" y="448785"/>
                      </a:cubicBezTo>
                      <a:lnTo>
                        <a:pt x="1182957" y="701053"/>
                      </a:lnTo>
                      <a:cubicBezTo>
                        <a:pt x="1181623" y="657791"/>
                        <a:pt x="1212039" y="617703"/>
                        <a:pt x="1178955" y="571266"/>
                      </a:cubicBezTo>
                      <a:cubicBezTo>
                        <a:pt x="1008122" y="521551"/>
                        <a:pt x="869038" y="427386"/>
                        <a:pt x="707730" y="35862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00"/>
                    </a:gs>
                    <a:gs pos="100000">
                      <a:srgbClr val="FFFFFF"/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29" name="Forma libre 128"/>
                <p:cNvSpPr/>
                <p:nvPr/>
              </p:nvSpPr>
              <p:spPr>
                <a:xfrm rot="7742255" flipV="1">
                  <a:off x="5264943" y="5533972"/>
                  <a:ext cx="1044945" cy="463851"/>
                </a:xfrm>
                <a:custGeom>
                  <a:avLst/>
                  <a:gdLst>
                    <a:gd name="connsiteX0" fmla="*/ 704555 w 1191655"/>
                    <a:gd name="connsiteY0" fmla="*/ 356655 h 695912"/>
                    <a:gd name="connsiteX1" fmla="*/ 278342 w 1191655"/>
                    <a:gd name="connsiteY1" fmla="*/ 0 h 695912"/>
                    <a:gd name="connsiteX2" fmla="*/ 0 w 1191655"/>
                    <a:gd name="connsiteY2" fmla="*/ 52193 h 695912"/>
                    <a:gd name="connsiteX3" fmla="*/ 652366 w 1191655"/>
                    <a:gd name="connsiteY3" fmla="*/ 443644 h 695912"/>
                    <a:gd name="connsiteX4" fmla="*/ 1182957 w 1191655"/>
                    <a:gd name="connsiteY4" fmla="*/ 695912 h 695912"/>
                    <a:gd name="connsiteX5" fmla="*/ 1191655 w 1191655"/>
                    <a:gd name="connsiteY5" fmla="*/ 591525 h 695912"/>
                    <a:gd name="connsiteX6" fmla="*/ 704555 w 1191655"/>
                    <a:gd name="connsiteY6" fmla="*/ 356655 h 695912"/>
                    <a:gd name="connsiteX0" fmla="*/ 704555 w 1191655"/>
                    <a:gd name="connsiteY0" fmla="*/ 356655 h 695912"/>
                    <a:gd name="connsiteX1" fmla="*/ 278342 w 1191655"/>
                    <a:gd name="connsiteY1" fmla="*/ 0 h 695912"/>
                    <a:gd name="connsiteX2" fmla="*/ 0 w 1191655"/>
                    <a:gd name="connsiteY2" fmla="*/ 52193 h 695912"/>
                    <a:gd name="connsiteX3" fmla="*/ 652366 w 1191655"/>
                    <a:gd name="connsiteY3" fmla="*/ 443644 h 695912"/>
                    <a:gd name="connsiteX4" fmla="*/ 1182957 w 1191655"/>
                    <a:gd name="connsiteY4" fmla="*/ 695912 h 695912"/>
                    <a:gd name="connsiteX5" fmla="*/ 1191655 w 1191655"/>
                    <a:gd name="connsiteY5" fmla="*/ 591525 h 695912"/>
                    <a:gd name="connsiteX6" fmla="*/ 704555 w 1191655"/>
                    <a:gd name="connsiteY6" fmla="*/ 356655 h 695912"/>
                    <a:gd name="connsiteX0" fmla="*/ 704555 w 1191655"/>
                    <a:gd name="connsiteY0" fmla="*/ 340780 h 680037"/>
                    <a:gd name="connsiteX1" fmla="*/ 313267 w 1191655"/>
                    <a:gd name="connsiteY1" fmla="*/ 0 h 680037"/>
                    <a:gd name="connsiteX2" fmla="*/ 0 w 1191655"/>
                    <a:gd name="connsiteY2" fmla="*/ 36318 h 680037"/>
                    <a:gd name="connsiteX3" fmla="*/ 652366 w 1191655"/>
                    <a:gd name="connsiteY3" fmla="*/ 427769 h 680037"/>
                    <a:gd name="connsiteX4" fmla="*/ 1182957 w 1191655"/>
                    <a:gd name="connsiteY4" fmla="*/ 680037 h 680037"/>
                    <a:gd name="connsiteX5" fmla="*/ 1191655 w 1191655"/>
                    <a:gd name="connsiteY5" fmla="*/ 575650 h 680037"/>
                    <a:gd name="connsiteX6" fmla="*/ 704555 w 1191655"/>
                    <a:gd name="connsiteY6" fmla="*/ 340780 h 680037"/>
                    <a:gd name="connsiteX0" fmla="*/ 704555 w 1191655"/>
                    <a:gd name="connsiteY0" fmla="*/ 359830 h 699087"/>
                    <a:gd name="connsiteX1" fmla="*/ 313267 w 1191655"/>
                    <a:gd name="connsiteY1" fmla="*/ 19050 h 699087"/>
                    <a:gd name="connsiteX2" fmla="*/ 0 w 1191655"/>
                    <a:gd name="connsiteY2" fmla="*/ 55368 h 699087"/>
                    <a:gd name="connsiteX3" fmla="*/ 652366 w 1191655"/>
                    <a:gd name="connsiteY3" fmla="*/ 446819 h 699087"/>
                    <a:gd name="connsiteX4" fmla="*/ 1182957 w 1191655"/>
                    <a:gd name="connsiteY4" fmla="*/ 699087 h 699087"/>
                    <a:gd name="connsiteX5" fmla="*/ 1191655 w 1191655"/>
                    <a:gd name="connsiteY5" fmla="*/ 594700 h 699087"/>
                    <a:gd name="connsiteX6" fmla="*/ 704555 w 1191655"/>
                    <a:gd name="connsiteY6" fmla="*/ 359830 h 699087"/>
                    <a:gd name="connsiteX0" fmla="*/ 704555 w 1191655"/>
                    <a:gd name="connsiteY0" fmla="*/ 361796 h 701053"/>
                    <a:gd name="connsiteX1" fmla="*/ 313267 w 1191655"/>
                    <a:gd name="connsiteY1" fmla="*/ 21016 h 701053"/>
                    <a:gd name="connsiteX2" fmla="*/ 0 w 1191655"/>
                    <a:gd name="connsiteY2" fmla="*/ 57334 h 701053"/>
                    <a:gd name="connsiteX3" fmla="*/ 652366 w 1191655"/>
                    <a:gd name="connsiteY3" fmla="*/ 448785 h 701053"/>
                    <a:gd name="connsiteX4" fmla="*/ 1182957 w 1191655"/>
                    <a:gd name="connsiteY4" fmla="*/ 701053 h 701053"/>
                    <a:gd name="connsiteX5" fmla="*/ 1191655 w 1191655"/>
                    <a:gd name="connsiteY5" fmla="*/ 596666 h 701053"/>
                    <a:gd name="connsiteX6" fmla="*/ 704555 w 1191655"/>
                    <a:gd name="connsiteY6" fmla="*/ 361796 h 701053"/>
                    <a:gd name="connsiteX0" fmla="*/ 695030 w 1191655"/>
                    <a:gd name="connsiteY0" fmla="*/ 364971 h 701053"/>
                    <a:gd name="connsiteX1" fmla="*/ 313267 w 1191655"/>
                    <a:gd name="connsiteY1" fmla="*/ 21016 h 701053"/>
                    <a:gd name="connsiteX2" fmla="*/ 0 w 1191655"/>
                    <a:gd name="connsiteY2" fmla="*/ 57334 h 701053"/>
                    <a:gd name="connsiteX3" fmla="*/ 652366 w 1191655"/>
                    <a:gd name="connsiteY3" fmla="*/ 448785 h 701053"/>
                    <a:gd name="connsiteX4" fmla="*/ 1182957 w 1191655"/>
                    <a:gd name="connsiteY4" fmla="*/ 701053 h 701053"/>
                    <a:gd name="connsiteX5" fmla="*/ 1191655 w 1191655"/>
                    <a:gd name="connsiteY5" fmla="*/ 596666 h 701053"/>
                    <a:gd name="connsiteX6" fmla="*/ 695030 w 1191655"/>
                    <a:gd name="connsiteY6" fmla="*/ 364971 h 701053"/>
                    <a:gd name="connsiteX0" fmla="*/ 695030 w 1182957"/>
                    <a:gd name="connsiteY0" fmla="*/ 36497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695030 w 1182957"/>
                    <a:gd name="connsiteY6" fmla="*/ 364971 h 701053"/>
                    <a:gd name="connsiteX0" fmla="*/ 695030 w 1182957"/>
                    <a:gd name="connsiteY0" fmla="*/ 36497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695030 w 1182957"/>
                    <a:gd name="connsiteY6" fmla="*/ 364971 h 701053"/>
                    <a:gd name="connsiteX0" fmla="*/ 707730 w 1182957"/>
                    <a:gd name="connsiteY0" fmla="*/ 358621 h 701053"/>
                    <a:gd name="connsiteX1" fmla="*/ 313267 w 1182957"/>
                    <a:gd name="connsiteY1" fmla="*/ 21016 h 701053"/>
                    <a:gd name="connsiteX2" fmla="*/ 0 w 1182957"/>
                    <a:gd name="connsiteY2" fmla="*/ 57334 h 701053"/>
                    <a:gd name="connsiteX3" fmla="*/ 652366 w 1182957"/>
                    <a:gd name="connsiteY3" fmla="*/ 448785 h 701053"/>
                    <a:gd name="connsiteX4" fmla="*/ 1182957 w 1182957"/>
                    <a:gd name="connsiteY4" fmla="*/ 701053 h 701053"/>
                    <a:gd name="connsiteX5" fmla="*/ 1178955 w 1182957"/>
                    <a:gd name="connsiteY5" fmla="*/ 571266 h 701053"/>
                    <a:gd name="connsiteX6" fmla="*/ 707730 w 1182957"/>
                    <a:gd name="connsiteY6" fmla="*/ 358621 h 701053"/>
                    <a:gd name="connsiteX0" fmla="*/ 707730 w 1194443"/>
                    <a:gd name="connsiteY0" fmla="*/ 358621 h 701053"/>
                    <a:gd name="connsiteX1" fmla="*/ 313267 w 1194443"/>
                    <a:gd name="connsiteY1" fmla="*/ 21016 h 701053"/>
                    <a:gd name="connsiteX2" fmla="*/ 0 w 1194443"/>
                    <a:gd name="connsiteY2" fmla="*/ 57334 h 701053"/>
                    <a:gd name="connsiteX3" fmla="*/ 652366 w 1194443"/>
                    <a:gd name="connsiteY3" fmla="*/ 448785 h 701053"/>
                    <a:gd name="connsiteX4" fmla="*/ 1182957 w 1194443"/>
                    <a:gd name="connsiteY4" fmla="*/ 701053 h 701053"/>
                    <a:gd name="connsiteX5" fmla="*/ 1178955 w 1194443"/>
                    <a:gd name="connsiteY5" fmla="*/ 571266 h 701053"/>
                    <a:gd name="connsiteX6" fmla="*/ 707730 w 1194443"/>
                    <a:gd name="connsiteY6" fmla="*/ 358621 h 701053"/>
                    <a:gd name="connsiteX0" fmla="*/ 715323 w 1202036"/>
                    <a:gd name="connsiteY0" fmla="*/ 390920 h 733352"/>
                    <a:gd name="connsiteX1" fmla="*/ 320860 w 1202036"/>
                    <a:gd name="connsiteY1" fmla="*/ 53315 h 733352"/>
                    <a:gd name="connsiteX2" fmla="*/ 7593 w 1202036"/>
                    <a:gd name="connsiteY2" fmla="*/ 89633 h 733352"/>
                    <a:gd name="connsiteX3" fmla="*/ 659959 w 1202036"/>
                    <a:gd name="connsiteY3" fmla="*/ 481084 h 733352"/>
                    <a:gd name="connsiteX4" fmla="*/ 1190550 w 1202036"/>
                    <a:gd name="connsiteY4" fmla="*/ 733352 h 733352"/>
                    <a:gd name="connsiteX5" fmla="*/ 1186548 w 1202036"/>
                    <a:gd name="connsiteY5" fmla="*/ 603565 h 733352"/>
                    <a:gd name="connsiteX6" fmla="*/ 715323 w 1202036"/>
                    <a:gd name="connsiteY6" fmla="*/ 390920 h 733352"/>
                    <a:gd name="connsiteX0" fmla="*/ 733090 w 1219803"/>
                    <a:gd name="connsiteY0" fmla="*/ 390920 h 733352"/>
                    <a:gd name="connsiteX1" fmla="*/ 338627 w 1219803"/>
                    <a:gd name="connsiteY1" fmla="*/ 53315 h 733352"/>
                    <a:gd name="connsiteX2" fmla="*/ 25360 w 1219803"/>
                    <a:gd name="connsiteY2" fmla="*/ 89633 h 733352"/>
                    <a:gd name="connsiteX3" fmla="*/ 677726 w 1219803"/>
                    <a:gd name="connsiteY3" fmla="*/ 481084 h 733352"/>
                    <a:gd name="connsiteX4" fmla="*/ 1208317 w 1219803"/>
                    <a:gd name="connsiteY4" fmla="*/ 733352 h 733352"/>
                    <a:gd name="connsiteX5" fmla="*/ 1204315 w 1219803"/>
                    <a:gd name="connsiteY5" fmla="*/ 603565 h 733352"/>
                    <a:gd name="connsiteX6" fmla="*/ 733090 w 1219803"/>
                    <a:gd name="connsiteY6" fmla="*/ 390920 h 733352"/>
                    <a:gd name="connsiteX0" fmla="*/ 732431 w 1219144"/>
                    <a:gd name="connsiteY0" fmla="*/ 390920 h 733352"/>
                    <a:gd name="connsiteX1" fmla="*/ 337968 w 1219144"/>
                    <a:gd name="connsiteY1" fmla="*/ 53315 h 733352"/>
                    <a:gd name="connsiteX2" fmla="*/ 24701 w 1219144"/>
                    <a:gd name="connsiteY2" fmla="*/ 89633 h 733352"/>
                    <a:gd name="connsiteX3" fmla="*/ 696117 w 1219144"/>
                    <a:gd name="connsiteY3" fmla="*/ 462034 h 733352"/>
                    <a:gd name="connsiteX4" fmla="*/ 1207658 w 1219144"/>
                    <a:gd name="connsiteY4" fmla="*/ 733352 h 733352"/>
                    <a:gd name="connsiteX5" fmla="*/ 1203656 w 1219144"/>
                    <a:gd name="connsiteY5" fmla="*/ 603565 h 733352"/>
                    <a:gd name="connsiteX6" fmla="*/ 732431 w 1219144"/>
                    <a:gd name="connsiteY6" fmla="*/ 390920 h 733352"/>
                    <a:gd name="connsiteX0" fmla="*/ 736059 w 1222772"/>
                    <a:gd name="connsiteY0" fmla="*/ 390920 h 733352"/>
                    <a:gd name="connsiteX1" fmla="*/ 341596 w 1222772"/>
                    <a:gd name="connsiteY1" fmla="*/ 53315 h 733352"/>
                    <a:gd name="connsiteX2" fmla="*/ 28329 w 1222772"/>
                    <a:gd name="connsiteY2" fmla="*/ 89633 h 733352"/>
                    <a:gd name="connsiteX3" fmla="*/ 699745 w 1222772"/>
                    <a:gd name="connsiteY3" fmla="*/ 462034 h 733352"/>
                    <a:gd name="connsiteX4" fmla="*/ 1211286 w 1222772"/>
                    <a:gd name="connsiteY4" fmla="*/ 733352 h 733352"/>
                    <a:gd name="connsiteX5" fmla="*/ 1207284 w 1222772"/>
                    <a:gd name="connsiteY5" fmla="*/ 603565 h 733352"/>
                    <a:gd name="connsiteX6" fmla="*/ 736059 w 1222772"/>
                    <a:gd name="connsiteY6" fmla="*/ 390920 h 733352"/>
                    <a:gd name="connsiteX0" fmla="*/ 736059 w 1222772"/>
                    <a:gd name="connsiteY0" fmla="*/ 390920 h 737453"/>
                    <a:gd name="connsiteX1" fmla="*/ 341596 w 1222772"/>
                    <a:gd name="connsiteY1" fmla="*/ 53315 h 737453"/>
                    <a:gd name="connsiteX2" fmla="*/ 28329 w 1222772"/>
                    <a:gd name="connsiteY2" fmla="*/ 89633 h 737453"/>
                    <a:gd name="connsiteX3" fmla="*/ 699745 w 1222772"/>
                    <a:gd name="connsiteY3" fmla="*/ 462034 h 737453"/>
                    <a:gd name="connsiteX4" fmla="*/ 1211286 w 1222772"/>
                    <a:gd name="connsiteY4" fmla="*/ 733352 h 737453"/>
                    <a:gd name="connsiteX5" fmla="*/ 1207284 w 1222772"/>
                    <a:gd name="connsiteY5" fmla="*/ 603565 h 737453"/>
                    <a:gd name="connsiteX6" fmla="*/ 736059 w 1222772"/>
                    <a:gd name="connsiteY6" fmla="*/ 390920 h 737453"/>
                    <a:gd name="connsiteX0" fmla="*/ 752438 w 1239151"/>
                    <a:gd name="connsiteY0" fmla="*/ 390920 h 915581"/>
                    <a:gd name="connsiteX1" fmla="*/ 357975 w 1239151"/>
                    <a:gd name="connsiteY1" fmla="*/ 53315 h 915581"/>
                    <a:gd name="connsiteX2" fmla="*/ 44708 w 1239151"/>
                    <a:gd name="connsiteY2" fmla="*/ 89633 h 915581"/>
                    <a:gd name="connsiteX3" fmla="*/ 475094 w 1239151"/>
                    <a:gd name="connsiteY3" fmla="*/ 893483 h 915581"/>
                    <a:gd name="connsiteX4" fmla="*/ 1227665 w 1239151"/>
                    <a:gd name="connsiteY4" fmla="*/ 733352 h 915581"/>
                    <a:gd name="connsiteX5" fmla="*/ 1223663 w 1239151"/>
                    <a:gd name="connsiteY5" fmla="*/ 603565 h 915581"/>
                    <a:gd name="connsiteX6" fmla="*/ 752438 w 1239151"/>
                    <a:gd name="connsiteY6" fmla="*/ 390920 h 915581"/>
                    <a:gd name="connsiteX0" fmla="*/ 782189 w 1268902"/>
                    <a:gd name="connsiteY0" fmla="*/ 341763 h 866424"/>
                    <a:gd name="connsiteX1" fmla="*/ 387726 w 1268902"/>
                    <a:gd name="connsiteY1" fmla="*/ 4158 h 866424"/>
                    <a:gd name="connsiteX2" fmla="*/ 41506 w 1268902"/>
                    <a:gd name="connsiteY2" fmla="*/ 583774 h 866424"/>
                    <a:gd name="connsiteX3" fmla="*/ 504845 w 1268902"/>
                    <a:gd name="connsiteY3" fmla="*/ 844326 h 866424"/>
                    <a:gd name="connsiteX4" fmla="*/ 1257416 w 1268902"/>
                    <a:gd name="connsiteY4" fmla="*/ 684195 h 866424"/>
                    <a:gd name="connsiteX5" fmla="*/ 1253414 w 1268902"/>
                    <a:gd name="connsiteY5" fmla="*/ 554408 h 866424"/>
                    <a:gd name="connsiteX6" fmla="*/ 782189 w 1268902"/>
                    <a:gd name="connsiteY6" fmla="*/ 341763 h 866424"/>
                    <a:gd name="connsiteX0" fmla="*/ 747434 w 1234147"/>
                    <a:gd name="connsiteY0" fmla="*/ 341763 h 866424"/>
                    <a:gd name="connsiteX1" fmla="*/ 352971 w 1234147"/>
                    <a:gd name="connsiteY1" fmla="*/ 4158 h 866424"/>
                    <a:gd name="connsiteX2" fmla="*/ 6751 w 1234147"/>
                    <a:gd name="connsiteY2" fmla="*/ 583774 h 866424"/>
                    <a:gd name="connsiteX3" fmla="*/ 470090 w 1234147"/>
                    <a:gd name="connsiteY3" fmla="*/ 844326 h 866424"/>
                    <a:gd name="connsiteX4" fmla="*/ 1222661 w 1234147"/>
                    <a:gd name="connsiteY4" fmla="*/ 684195 h 866424"/>
                    <a:gd name="connsiteX5" fmla="*/ 1218659 w 1234147"/>
                    <a:gd name="connsiteY5" fmla="*/ 554408 h 866424"/>
                    <a:gd name="connsiteX6" fmla="*/ 747434 w 1234147"/>
                    <a:gd name="connsiteY6" fmla="*/ 341763 h 866424"/>
                    <a:gd name="connsiteX0" fmla="*/ 747434 w 1234147"/>
                    <a:gd name="connsiteY0" fmla="*/ 341763 h 866424"/>
                    <a:gd name="connsiteX1" fmla="*/ 352971 w 1234147"/>
                    <a:gd name="connsiteY1" fmla="*/ 4158 h 866424"/>
                    <a:gd name="connsiteX2" fmla="*/ 6751 w 1234147"/>
                    <a:gd name="connsiteY2" fmla="*/ 583774 h 866424"/>
                    <a:gd name="connsiteX3" fmla="*/ 470090 w 1234147"/>
                    <a:gd name="connsiteY3" fmla="*/ 844326 h 866424"/>
                    <a:gd name="connsiteX4" fmla="*/ 1222661 w 1234147"/>
                    <a:gd name="connsiteY4" fmla="*/ 684195 h 866424"/>
                    <a:gd name="connsiteX5" fmla="*/ 1218659 w 1234147"/>
                    <a:gd name="connsiteY5" fmla="*/ 554408 h 866424"/>
                    <a:gd name="connsiteX6" fmla="*/ 747434 w 1234147"/>
                    <a:gd name="connsiteY6" fmla="*/ 341763 h 866424"/>
                    <a:gd name="connsiteX0" fmla="*/ 747434 w 1234147"/>
                    <a:gd name="connsiteY0" fmla="*/ 341763 h 866424"/>
                    <a:gd name="connsiteX1" fmla="*/ 352971 w 1234147"/>
                    <a:gd name="connsiteY1" fmla="*/ 4158 h 866424"/>
                    <a:gd name="connsiteX2" fmla="*/ 6751 w 1234147"/>
                    <a:gd name="connsiteY2" fmla="*/ 583774 h 866424"/>
                    <a:gd name="connsiteX3" fmla="*/ 470090 w 1234147"/>
                    <a:gd name="connsiteY3" fmla="*/ 844326 h 866424"/>
                    <a:gd name="connsiteX4" fmla="*/ 1222661 w 1234147"/>
                    <a:gd name="connsiteY4" fmla="*/ 684195 h 866424"/>
                    <a:gd name="connsiteX5" fmla="*/ 1218659 w 1234147"/>
                    <a:gd name="connsiteY5" fmla="*/ 554408 h 866424"/>
                    <a:gd name="connsiteX6" fmla="*/ 747434 w 1234147"/>
                    <a:gd name="connsiteY6" fmla="*/ 341763 h 866424"/>
                    <a:gd name="connsiteX0" fmla="*/ 752139 w 1238852"/>
                    <a:gd name="connsiteY0" fmla="*/ 0 h 524661"/>
                    <a:gd name="connsiteX1" fmla="*/ 234317 w 1238852"/>
                    <a:gd name="connsiteY1" fmla="*/ 104580 h 524661"/>
                    <a:gd name="connsiteX2" fmla="*/ 11456 w 1238852"/>
                    <a:gd name="connsiteY2" fmla="*/ 242011 h 524661"/>
                    <a:gd name="connsiteX3" fmla="*/ 474795 w 1238852"/>
                    <a:gd name="connsiteY3" fmla="*/ 502563 h 524661"/>
                    <a:gd name="connsiteX4" fmla="*/ 1227366 w 1238852"/>
                    <a:gd name="connsiteY4" fmla="*/ 342432 h 524661"/>
                    <a:gd name="connsiteX5" fmla="*/ 1223364 w 1238852"/>
                    <a:gd name="connsiteY5" fmla="*/ 212645 h 524661"/>
                    <a:gd name="connsiteX6" fmla="*/ 752139 w 1238852"/>
                    <a:gd name="connsiteY6" fmla="*/ 0 h 524661"/>
                    <a:gd name="connsiteX0" fmla="*/ 644714 w 1238852"/>
                    <a:gd name="connsiteY0" fmla="*/ 266270 h 440755"/>
                    <a:gd name="connsiteX1" fmla="*/ 234317 w 1238852"/>
                    <a:gd name="connsiteY1" fmla="*/ 20674 h 440755"/>
                    <a:gd name="connsiteX2" fmla="*/ 11456 w 1238852"/>
                    <a:gd name="connsiteY2" fmla="*/ 158105 h 440755"/>
                    <a:gd name="connsiteX3" fmla="*/ 474795 w 1238852"/>
                    <a:gd name="connsiteY3" fmla="*/ 418657 h 440755"/>
                    <a:gd name="connsiteX4" fmla="*/ 1227366 w 1238852"/>
                    <a:gd name="connsiteY4" fmla="*/ 258526 h 440755"/>
                    <a:gd name="connsiteX5" fmla="*/ 1223364 w 1238852"/>
                    <a:gd name="connsiteY5" fmla="*/ 128739 h 440755"/>
                    <a:gd name="connsiteX6" fmla="*/ 644714 w 1238852"/>
                    <a:gd name="connsiteY6" fmla="*/ 266270 h 440755"/>
                    <a:gd name="connsiteX0" fmla="*/ 644714 w 1232035"/>
                    <a:gd name="connsiteY0" fmla="*/ 266270 h 438227"/>
                    <a:gd name="connsiteX1" fmla="*/ 234317 w 1232035"/>
                    <a:gd name="connsiteY1" fmla="*/ 20674 h 438227"/>
                    <a:gd name="connsiteX2" fmla="*/ 11456 w 1232035"/>
                    <a:gd name="connsiteY2" fmla="*/ 158105 h 438227"/>
                    <a:gd name="connsiteX3" fmla="*/ 474795 w 1232035"/>
                    <a:gd name="connsiteY3" fmla="*/ 418657 h 438227"/>
                    <a:gd name="connsiteX4" fmla="*/ 1185445 w 1232035"/>
                    <a:gd name="connsiteY4" fmla="*/ 222233 h 438227"/>
                    <a:gd name="connsiteX5" fmla="*/ 1223364 w 1232035"/>
                    <a:gd name="connsiteY5" fmla="*/ 128739 h 438227"/>
                    <a:gd name="connsiteX6" fmla="*/ 644714 w 1232035"/>
                    <a:gd name="connsiteY6" fmla="*/ 266270 h 438227"/>
                    <a:gd name="connsiteX0" fmla="*/ 644714 w 1185445"/>
                    <a:gd name="connsiteY0" fmla="*/ 266270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44714 w 1185445"/>
                    <a:gd name="connsiteY6" fmla="*/ 266270 h 438227"/>
                    <a:gd name="connsiteX0" fmla="*/ 660915 w 1185445"/>
                    <a:gd name="connsiteY0" fmla="*/ 160064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60915 w 1185445"/>
                    <a:gd name="connsiteY6" fmla="*/ 160064 h 438227"/>
                    <a:gd name="connsiteX0" fmla="*/ 660915 w 1185445"/>
                    <a:gd name="connsiteY0" fmla="*/ 160064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60915 w 1185445"/>
                    <a:gd name="connsiteY6" fmla="*/ 160064 h 438227"/>
                    <a:gd name="connsiteX0" fmla="*/ 637022 w 1185445"/>
                    <a:gd name="connsiteY0" fmla="*/ 146833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37022 w 1185445"/>
                    <a:gd name="connsiteY6" fmla="*/ 146833 h 438227"/>
                    <a:gd name="connsiteX0" fmla="*/ 637022 w 1185445"/>
                    <a:gd name="connsiteY0" fmla="*/ 146833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637022 w 1185445"/>
                    <a:gd name="connsiteY6" fmla="*/ 146833 h 438227"/>
                    <a:gd name="connsiteX0" fmla="*/ 701471 w 1185445"/>
                    <a:gd name="connsiteY0" fmla="*/ 193491 h 438227"/>
                    <a:gd name="connsiteX1" fmla="*/ 234317 w 1185445"/>
                    <a:gd name="connsiteY1" fmla="*/ 20674 h 438227"/>
                    <a:gd name="connsiteX2" fmla="*/ 11456 w 1185445"/>
                    <a:gd name="connsiteY2" fmla="*/ 158105 h 438227"/>
                    <a:gd name="connsiteX3" fmla="*/ 474795 w 1185445"/>
                    <a:gd name="connsiteY3" fmla="*/ 418657 h 438227"/>
                    <a:gd name="connsiteX4" fmla="*/ 1185445 w 1185445"/>
                    <a:gd name="connsiteY4" fmla="*/ 222233 h 438227"/>
                    <a:gd name="connsiteX5" fmla="*/ 1133685 w 1185445"/>
                    <a:gd name="connsiteY5" fmla="*/ 139831 h 438227"/>
                    <a:gd name="connsiteX6" fmla="*/ 701471 w 1185445"/>
                    <a:gd name="connsiteY6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234317 w 1185445"/>
                    <a:gd name="connsiteY2" fmla="*/ 20674 h 438227"/>
                    <a:gd name="connsiteX3" fmla="*/ 11456 w 1185445"/>
                    <a:gd name="connsiteY3" fmla="*/ 158105 h 438227"/>
                    <a:gd name="connsiteX4" fmla="*/ 474795 w 1185445"/>
                    <a:gd name="connsiteY4" fmla="*/ 418657 h 438227"/>
                    <a:gd name="connsiteX5" fmla="*/ 1185445 w 1185445"/>
                    <a:gd name="connsiteY5" fmla="*/ 222233 h 438227"/>
                    <a:gd name="connsiteX6" fmla="*/ 1133685 w 1185445"/>
                    <a:gd name="connsiteY6" fmla="*/ 139831 h 438227"/>
                    <a:gd name="connsiteX7" fmla="*/ 701471 w 1185445"/>
                    <a:gd name="connsiteY7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234317 w 1185445"/>
                    <a:gd name="connsiteY2" fmla="*/ 20674 h 438227"/>
                    <a:gd name="connsiteX3" fmla="*/ 11456 w 1185445"/>
                    <a:gd name="connsiteY3" fmla="*/ 158105 h 438227"/>
                    <a:gd name="connsiteX4" fmla="*/ 474795 w 1185445"/>
                    <a:gd name="connsiteY4" fmla="*/ 418657 h 438227"/>
                    <a:gd name="connsiteX5" fmla="*/ 1185445 w 1185445"/>
                    <a:gd name="connsiteY5" fmla="*/ 222233 h 438227"/>
                    <a:gd name="connsiteX6" fmla="*/ 1133685 w 1185445"/>
                    <a:gd name="connsiteY6" fmla="*/ 139831 h 438227"/>
                    <a:gd name="connsiteX7" fmla="*/ 701471 w 1185445"/>
                    <a:gd name="connsiteY7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234317 w 1185445"/>
                    <a:gd name="connsiteY2" fmla="*/ 20674 h 438227"/>
                    <a:gd name="connsiteX3" fmla="*/ 11456 w 1185445"/>
                    <a:gd name="connsiteY3" fmla="*/ 158105 h 438227"/>
                    <a:gd name="connsiteX4" fmla="*/ 474795 w 1185445"/>
                    <a:gd name="connsiteY4" fmla="*/ 418657 h 438227"/>
                    <a:gd name="connsiteX5" fmla="*/ 1185445 w 1185445"/>
                    <a:gd name="connsiteY5" fmla="*/ 222233 h 438227"/>
                    <a:gd name="connsiteX6" fmla="*/ 1133685 w 1185445"/>
                    <a:gd name="connsiteY6" fmla="*/ 139831 h 438227"/>
                    <a:gd name="connsiteX7" fmla="*/ 701471 w 1185445"/>
                    <a:gd name="connsiteY7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578117 w 1185445"/>
                    <a:gd name="connsiteY2" fmla="*/ 178453 h 438227"/>
                    <a:gd name="connsiteX3" fmla="*/ 234317 w 1185445"/>
                    <a:gd name="connsiteY3" fmla="*/ 20674 h 438227"/>
                    <a:gd name="connsiteX4" fmla="*/ 11456 w 1185445"/>
                    <a:gd name="connsiteY4" fmla="*/ 158105 h 438227"/>
                    <a:gd name="connsiteX5" fmla="*/ 474795 w 1185445"/>
                    <a:gd name="connsiteY5" fmla="*/ 418657 h 438227"/>
                    <a:gd name="connsiteX6" fmla="*/ 1185445 w 1185445"/>
                    <a:gd name="connsiteY6" fmla="*/ 222233 h 438227"/>
                    <a:gd name="connsiteX7" fmla="*/ 1133685 w 1185445"/>
                    <a:gd name="connsiteY7" fmla="*/ 139831 h 438227"/>
                    <a:gd name="connsiteX8" fmla="*/ 701471 w 1185445"/>
                    <a:gd name="connsiteY8" fmla="*/ 193491 h 438227"/>
                    <a:gd name="connsiteX0" fmla="*/ 701471 w 1185445"/>
                    <a:gd name="connsiteY0" fmla="*/ 193491 h 438227"/>
                    <a:gd name="connsiteX1" fmla="*/ 591140 w 1185445"/>
                    <a:gd name="connsiteY1" fmla="*/ 316453 h 438227"/>
                    <a:gd name="connsiteX2" fmla="*/ 578117 w 1185445"/>
                    <a:gd name="connsiteY2" fmla="*/ 178453 h 438227"/>
                    <a:gd name="connsiteX3" fmla="*/ 234317 w 1185445"/>
                    <a:gd name="connsiteY3" fmla="*/ 20674 h 438227"/>
                    <a:gd name="connsiteX4" fmla="*/ 11456 w 1185445"/>
                    <a:gd name="connsiteY4" fmla="*/ 158105 h 438227"/>
                    <a:gd name="connsiteX5" fmla="*/ 474795 w 1185445"/>
                    <a:gd name="connsiteY5" fmla="*/ 418657 h 438227"/>
                    <a:gd name="connsiteX6" fmla="*/ 1185445 w 1185445"/>
                    <a:gd name="connsiteY6" fmla="*/ 222233 h 438227"/>
                    <a:gd name="connsiteX7" fmla="*/ 1133685 w 1185445"/>
                    <a:gd name="connsiteY7" fmla="*/ 139831 h 438227"/>
                    <a:gd name="connsiteX8" fmla="*/ 701471 w 1185445"/>
                    <a:gd name="connsiteY8" fmla="*/ 193491 h 438227"/>
                    <a:gd name="connsiteX0" fmla="*/ 701471 w 1185445"/>
                    <a:gd name="connsiteY0" fmla="*/ 193491 h 438227"/>
                    <a:gd name="connsiteX1" fmla="*/ 595313 w 1185445"/>
                    <a:gd name="connsiteY1" fmla="*/ 170256 h 438227"/>
                    <a:gd name="connsiteX2" fmla="*/ 591140 w 1185445"/>
                    <a:gd name="connsiteY2" fmla="*/ 316453 h 438227"/>
                    <a:gd name="connsiteX3" fmla="*/ 578117 w 1185445"/>
                    <a:gd name="connsiteY3" fmla="*/ 178453 h 438227"/>
                    <a:gd name="connsiteX4" fmla="*/ 234317 w 1185445"/>
                    <a:gd name="connsiteY4" fmla="*/ 20674 h 438227"/>
                    <a:gd name="connsiteX5" fmla="*/ 11456 w 1185445"/>
                    <a:gd name="connsiteY5" fmla="*/ 158105 h 438227"/>
                    <a:gd name="connsiteX6" fmla="*/ 474795 w 1185445"/>
                    <a:gd name="connsiteY6" fmla="*/ 418657 h 438227"/>
                    <a:gd name="connsiteX7" fmla="*/ 1185445 w 1185445"/>
                    <a:gd name="connsiteY7" fmla="*/ 222233 h 438227"/>
                    <a:gd name="connsiteX8" fmla="*/ 1133685 w 1185445"/>
                    <a:gd name="connsiteY8" fmla="*/ 139831 h 438227"/>
                    <a:gd name="connsiteX9" fmla="*/ 701471 w 1185445"/>
                    <a:gd name="connsiteY9" fmla="*/ 193491 h 438227"/>
                    <a:gd name="connsiteX0" fmla="*/ 701471 w 1185445"/>
                    <a:gd name="connsiteY0" fmla="*/ 193491 h 438227"/>
                    <a:gd name="connsiteX1" fmla="*/ 595313 w 1185445"/>
                    <a:gd name="connsiteY1" fmla="*/ 170256 h 438227"/>
                    <a:gd name="connsiteX2" fmla="*/ 591140 w 1185445"/>
                    <a:gd name="connsiteY2" fmla="*/ 316453 h 438227"/>
                    <a:gd name="connsiteX3" fmla="*/ 578117 w 1185445"/>
                    <a:gd name="connsiteY3" fmla="*/ 178453 h 438227"/>
                    <a:gd name="connsiteX4" fmla="*/ 234317 w 1185445"/>
                    <a:gd name="connsiteY4" fmla="*/ 20674 h 438227"/>
                    <a:gd name="connsiteX5" fmla="*/ 11456 w 1185445"/>
                    <a:gd name="connsiteY5" fmla="*/ 158105 h 438227"/>
                    <a:gd name="connsiteX6" fmla="*/ 474795 w 1185445"/>
                    <a:gd name="connsiteY6" fmla="*/ 418657 h 438227"/>
                    <a:gd name="connsiteX7" fmla="*/ 1185445 w 1185445"/>
                    <a:gd name="connsiteY7" fmla="*/ 222233 h 438227"/>
                    <a:gd name="connsiteX8" fmla="*/ 1133685 w 1185445"/>
                    <a:gd name="connsiteY8" fmla="*/ 139831 h 438227"/>
                    <a:gd name="connsiteX9" fmla="*/ 701471 w 1185445"/>
                    <a:gd name="connsiteY9" fmla="*/ 193491 h 438227"/>
                    <a:gd name="connsiteX0" fmla="*/ 703940 w 1187914"/>
                    <a:gd name="connsiteY0" fmla="*/ 195197 h 439933"/>
                    <a:gd name="connsiteX1" fmla="*/ 597782 w 1187914"/>
                    <a:gd name="connsiteY1" fmla="*/ 171962 h 439933"/>
                    <a:gd name="connsiteX2" fmla="*/ 593609 w 1187914"/>
                    <a:gd name="connsiteY2" fmla="*/ 318159 h 439933"/>
                    <a:gd name="connsiteX3" fmla="*/ 580586 w 1187914"/>
                    <a:gd name="connsiteY3" fmla="*/ 180159 h 439933"/>
                    <a:gd name="connsiteX4" fmla="*/ 204161 w 1187914"/>
                    <a:gd name="connsiteY4" fmla="*/ 20346 h 439933"/>
                    <a:gd name="connsiteX5" fmla="*/ 13925 w 1187914"/>
                    <a:gd name="connsiteY5" fmla="*/ 159811 h 439933"/>
                    <a:gd name="connsiteX6" fmla="*/ 477264 w 1187914"/>
                    <a:gd name="connsiteY6" fmla="*/ 420363 h 439933"/>
                    <a:gd name="connsiteX7" fmla="*/ 1187914 w 1187914"/>
                    <a:gd name="connsiteY7" fmla="*/ 223939 h 439933"/>
                    <a:gd name="connsiteX8" fmla="*/ 1136154 w 1187914"/>
                    <a:gd name="connsiteY8" fmla="*/ 141537 h 439933"/>
                    <a:gd name="connsiteX9" fmla="*/ 703940 w 1187914"/>
                    <a:gd name="connsiteY9" fmla="*/ 195197 h 439933"/>
                    <a:gd name="connsiteX0" fmla="*/ 701288 w 1185262"/>
                    <a:gd name="connsiteY0" fmla="*/ 180991 h 425727"/>
                    <a:gd name="connsiteX1" fmla="*/ 595130 w 1185262"/>
                    <a:gd name="connsiteY1" fmla="*/ 157756 h 425727"/>
                    <a:gd name="connsiteX2" fmla="*/ 590957 w 1185262"/>
                    <a:gd name="connsiteY2" fmla="*/ 303953 h 425727"/>
                    <a:gd name="connsiteX3" fmla="*/ 577934 w 1185262"/>
                    <a:gd name="connsiteY3" fmla="*/ 165953 h 425727"/>
                    <a:gd name="connsiteX4" fmla="*/ 201509 w 1185262"/>
                    <a:gd name="connsiteY4" fmla="*/ 6140 h 425727"/>
                    <a:gd name="connsiteX5" fmla="*/ 11273 w 1185262"/>
                    <a:gd name="connsiteY5" fmla="*/ 145605 h 425727"/>
                    <a:gd name="connsiteX6" fmla="*/ 474612 w 1185262"/>
                    <a:gd name="connsiteY6" fmla="*/ 406157 h 425727"/>
                    <a:gd name="connsiteX7" fmla="*/ 1185262 w 1185262"/>
                    <a:gd name="connsiteY7" fmla="*/ 209733 h 425727"/>
                    <a:gd name="connsiteX8" fmla="*/ 1133502 w 1185262"/>
                    <a:gd name="connsiteY8" fmla="*/ 127331 h 425727"/>
                    <a:gd name="connsiteX9" fmla="*/ 701288 w 1185262"/>
                    <a:gd name="connsiteY9" fmla="*/ 180991 h 425727"/>
                    <a:gd name="connsiteX0" fmla="*/ 701288 w 1185262"/>
                    <a:gd name="connsiteY0" fmla="*/ 180991 h 386170"/>
                    <a:gd name="connsiteX1" fmla="*/ 595130 w 1185262"/>
                    <a:gd name="connsiteY1" fmla="*/ 157756 h 386170"/>
                    <a:gd name="connsiteX2" fmla="*/ 590957 w 1185262"/>
                    <a:gd name="connsiteY2" fmla="*/ 303953 h 386170"/>
                    <a:gd name="connsiteX3" fmla="*/ 577934 w 1185262"/>
                    <a:gd name="connsiteY3" fmla="*/ 165953 h 386170"/>
                    <a:gd name="connsiteX4" fmla="*/ 201509 w 1185262"/>
                    <a:gd name="connsiteY4" fmla="*/ 6140 h 386170"/>
                    <a:gd name="connsiteX5" fmla="*/ 11273 w 1185262"/>
                    <a:gd name="connsiteY5" fmla="*/ 145605 h 386170"/>
                    <a:gd name="connsiteX6" fmla="*/ 475414 w 1185262"/>
                    <a:gd name="connsiteY6" fmla="*/ 363567 h 386170"/>
                    <a:gd name="connsiteX7" fmla="*/ 1185262 w 1185262"/>
                    <a:gd name="connsiteY7" fmla="*/ 209733 h 386170"/>
                    <a:gd name="connsiteX8" fmla="*/ 1133502 w 1185262"/>
                    <a:gd name="connsiteY8" fmla="*/ 127331 h 386170"/>
                    <a:gd name="connsiteX9" fmla="*/ 701288 w 1185262"/>
                    <a:gd name="connsiteY9" fmla="*/ 180991 h 386170"/>
                    <a:gd name="connsiteX0" fmla="*/ 701288 w 1185262"/>
                    <a:gd name="connsiteY0" fmla="*/ 180991 h 386170"/>
                    <a:gd name="connsiteX1" fmla="*/ 595130 w 1185262"/>
                    <a:gd name="connsiteY1" fmla="*/ 157756 h 386170"/>
                    <a:gd name="connsiteX2" fmla="*/ 590957 w 1185262"/>
                    <a:gd name="connsiteY2" fmla="*/ 303953 h 386170"/>
                    <a:gd name="connsiteX3" fmla="*/ 577934 w 1185262"/>
                    <a:gd name="connsiteY3" fmla="*/ 165953 h 386170"/>
                    <a:gd name="connsiteX4" fmla="*/ 201509 w 1185262"/>
                    <a:gd name="connsiteY4" fmla="*/ 6140 h 386170"/>
                    <a:gd name="connsiteX5" fmla="*/ 11273 w 1185262"/>
                    <a:gd name="connsiteY5" fmla="*/ 145605 h 386170"/>
                    <a:gd name="connsiteX6" fmla="*/ 475414 w 1185262"/>
                    <a:gd name="connsiteY6" fmla="*/ 363567 h 386170"/>
                    <a:gd name="connsiteX7" fmla="*/ 1185262 w 1185262"/>
                    <a:gd name="connsiteY7" fmla="*/ 209733 h 386170"/>
                    <a:gd name="connsiteX8" fmla="*/ 1133502 w 1185262"/>
                    <a:gd name="connsiteY8" fmla="*/ 127331 h 386170"/>
                    <a:gd name="connsiteX9" fmla="*/ 701288 w 1185262"/>
                    <a:gd name="connsiteY9" fmla="*/ 180991 h 386170"/>
                    <a:gd name="connsiteX0" fmla="*/ 701288 w 1185262"/>
                    <a:gd name="connsiteY0" fmla="*/ 180991 h 386170"/>
                    <a:gd name="connsiteX1" fmla="*/ 595130 w 1185262"/>
                    <a:gd name="connsiteY1" fmla="*/ 157756 h 386170"/>
                    <a:gd name="connsiteX2" fmla="*/ 590957 w 1185262"/>
                    <a:gd name="connsiteY2" fmla="*/ 303953 h 386170"/>
                    <a:gd name="connsiteX3" fmla="*/ 577934 w 1185262"/>
                    <a:gd name="connsiteY3" fmla="*/ 165953 h 386170"/>
                    <a:gd name="connsiteX4" fmla="*/ 201509 w 1185262"/>
                    <a:gd name="connsiteY4" fmla="*/ 6140 h 386170"/>
                    <a:gd name="connsiteX5" fmla="*/ 11273 w 1185262"/>
                    <a:gd name="connsiteY5" fmla="*/ 145605 h 386170"/>
                    <a:gd name="connsiteX6" fmla="*/ 475414 w 1185262"/>
                    <a:gd name="connsiteY6" fmla="*/ 363567 h 386170"/>
                    <a:gd name="connsiteX7" fmla="*/ 1185262 w 1185262"/>
                    <a:gd name="connsiteY7" fmla="*/ 209733 h 386170"/>
                    <a:gd name="connsiteX8" fmla="*/ 1133502 w 1185262"/>
                    <a:gd name="connsiteY8" fmla="*/ 127331 h 386170"/>
                    <a:gd name="connsiteX9" fmla="*/ 701288 w 1185262"/>
                    <a:gd name="connsiteY9" fmla="*/ 180991 h 386170"/>
                    <a:gd name="connsiteX0" fmla="*/ 701288 w 1185262"/>
                    <a:gd name="connsiteY0" fmla="*/ 180991 h 386170"/>
                    <a:gd name="connsiteX1" fmla="*/ 595130 w 1185262"/>
                    <a:gd name="connsiteY1" fmla="*/ 157756 h 386170"/>
                    <a:gd name="connsiteX2" fmla="*/ 590957 w 1185262"/>
                    <a:gd name="connsiteY2" fmla="*/ 303953 h 386170"/>
                    <a:gd name="connsiteX3" fmla="*/ 577934 w 1185262"/>
                    <a:gd name="connsiteY3" fmla="*/ 165953 h 386170"/>
                    <a:gd name="connsiteX4" fmla="*/ 201509 w 1185262"/>
                    <a:gd name="connsiteY4" fmla="*/ 6140 h 386170"/>
                    <a:gd name="connsiteX5" fmla="*/ 11273 w 1185262"/>
                    <a:gd name="connsiteY5" fmla="*/ 145605 h 386170"/>
                    <a:gd name="connsiteX6" fmla="*/ 475414 w 1185262"/>
                    <a:gd name="connsiteY6" fmla="*/ 363567 h 386170"/>
                    <a:gd name="connsiteX7" fmla="*/ 1185262 w 1185262"/>
                    <a:gd name="connsiteY7" fmla="*/ 209733 h 386170"/>
                    <a:gd name="connsiteX8" fmla="*/ 1133502 w 1185262"/>
                    <a:gd name="connsiteY8" fmla="*/ 127331 h 386170"/>
                    <a:gd name="connsiteX9" fmla="*/ 701288 w 1185262"/>
                    <a:gd name="connsiteY9" fmla="*/ 180991 h 386170"/>
                    <a:gd name="connsiteX0" fmla="*/ 701288 w 1185262"/>
                    <a:gd name="connsiteY0" fmla="*/ 180991 h 399251"/>
                    <a:gd name="connsiteX1" fmla="*/ 595130 w 1185262"/>
                    <a:gd name="connsiteY1" fmla="*/ 157756 h 399251"/>
                    <a:gd name="connsiteX2" fmla="*/ 590957 w 1185262"/>
                    <a:gd name="connsiteY2" fmla="*/ 303953 h 399251"/>
                    <a:gd name="connsiteX3" fmla="*/ 577934 w 1185262"/>
                    <a:gd name="connsiteY3" fmla="*/ 165953 h 399251"/>
                    <a:gd name="connsiteX4" fmla="*/ 201509 w 1185262"/>
                    <a:gd name="connsiteY4" fmla="*/ 6140 h 399251"/>
                    <a:gd name="connsiteX5" fmla="*/ 11273 w 1185262"/>
                    <a:gd name="connsiteY5" fmla="*/ 145605 h 399251"/>
                    <a:gd name="connsiteX6" fmla="*/ 475414 w 1185262"/>
                    <a:gd name="connsiteY6" fmla="*/ 363567 h 399251"/>
                    <a:gd name="connsiteX7" fmla="*/ 1185262 w 1185262"/>
                    <a:gd name="connsiteY7" fmla="*/ 209733 h 399251"/>
                    <a:gd name="connsiteX8" fmla="*/ 1133502 w 1185262"/>
                    <a:gd name="connsiteY8" fmla="*/ 127331 h 399251"/>
                    <a:gd name="connsiteX9" fmla="*/ 701288 w 1185262"/>
                    <a:gd name="connsiteY9" fmla="*/ 180991 h 399251"/>
                    <a:gd name="connsiteX0" fmla="*/ 701288 w 1185262"/>
                    <a:gd name="connsiteY0" fmla="*/ 180991 h 432113"/>
                    <a:gd name="connsiteX1" fmla="*/ 595130 w 1185262"/>
                    <a:gd name="connsiteY1" fmla="*/ 157756 h 432113"/>
                    <a:gd name="connsiteX2" fmla="*/ 590957 w 1185262"/>
                    <a:gd name="connsiteY2" fmla="*/ 303953 h 432113"/>
                    <a:gd name="connsiteX3" fmla="*/ 577934 w 1185262"/>
                    <a:gd name="connsiteY3" fmla="*/ 165953 h 432113"/>
                    <a:gd name="connsiteX4" fmla="*/ 201509 w 1185262"/>
                    <a:gd name="connsiteY4" fmla="*/ 6140 h 432113"/>
                    <a:gd name="connsiteX5" fmla="*/ 11273 w 1185262"/>
                    <a:gd name="connsiteY5" fmla="*/ 145605 h 432113"/>
                    <a:gd name="connsiteX6" fmla="*/ 474680 w 1185262"/>
                    <a:gd name="connsiteY6" fmla="*/ 402460 h 432113"/>
                    <a:gd name="connsiteX7" fmla="*/ 1185262 w 1185262"/>
                    <a:gd name="connsiteY7" fmla="*/ 209733 h 432113"/>
                    <a:gd name="connsiteX8" fmla="*/ 1133502 w 1185262"/>
                    <a:gd name="connsiteY8" fmla="*/ 127331 h 432113"/>
                    <a:gd name="connsiteX9" fmla="*/ 701288 w 1185262"/>
                    <a:gd name="connsiteY9" fmla="*/ 180991 h 432113"/>
                    <a:gd name="connsiteX0" fmla="*/ 724296 w 1208270"/>
                    <a:gd name="connsiteY0" fmla="*/ 177774 h 428896"/>
                    <a:gd name="connsiteX1" fmla="*/ 618138 w 1208270"/>
                    <a:gd name="connsiteY1" fmla="*/ 154539 h 428896"/>
                    <a:gd name="connsiteX2" fmla="*/ 613965 w 1208270"/>
                    <a:gd name="connsiteY2" fmla="*/ 300736 h 428896"/>
                    <a:gd name="connsiteX3" fmla="*/ 600942 w 1208270"/>
                    <a:gd name="connsiteY3" fmla="*/ 162736 h 428896"/>
                    <a:gd name="connsiteX4" fmla="*/ 224517 w 1208270"/>
                    <a:gd name="connsiteY4" fmla="*/ 2923 h 428896"/>
                    <a:gd name="connsiteX5" fmla="*/ 9933 w 1208270"/>
                    <a:gd name="connsiteY5" fmla="*/ 201244 h 428896"/>
                    <a:gd name="connsiteX6" fmla="*/ 497688 w 1208270"/>
                    <a:gd name="connsiteY6" fmla="*/ 399243 h 428896"/>
                    <a:gd name="connsiteX7" fmla="*/ 1208270 w 1208270"/>
                    <a:gd name="connsiteY7" fmla="*/ 206516 h 428896"/>
                    <a:gd name="connsiteX8" fmla="*/ 1156510 w 1208270"/>
                    <a:gd name="connsiteY8" fmla="*/ 124114 h 428896"/>
                    <a:gd name="connsiteX9" fmla="*/ 724296 w 1208270"/>
                    <a:gd name="connsiteY9" fmla="*/ 177774 h 428896"/>
                    <a:gd name="connsiteX0" fmla="*/ 724296 w 1208270"/>
                    <a:gd name="connsiteY0" fmla="*/ 177774 h 428896"/>
                    <a:gd name="connsiteX1" fmla="*/ 618138 w 1208270"/>
                    <a:gd name="connsiteY1" fmla="*/ 154539 h 428896"/>
                    <a:gd name="connsiteX2" fmla="*/ 613965 w 1208270"/>
                    <a:gd name="connsiteY2" fmla="*/ 300736 h 428896"/>
                    <a:gd name="connsiteX3" fmla="*/ 600942 w 1208270"/>
                    <a:gd name="connsiteY3" fmla="*/ 162736 h 428896"/>
                    <a:gd name="connsiteX4" fmla="*/ 224517 w 1208270"/>
                    <a:gd name="connsiteY4" fmla="*/ 2923 h 428896"/>
                    <a:gd name="connsiteX5" fmla="*/ 9933 w 1208270"/>
                    <a:gd name="connsiteY5" fmla="*/ 201244 h 428896"/>
                    <a:gd name="connsiteX6" fmla="*/ 497688 w 1208270"/>
                    <a:gd name="connsiteY6" fmla="*/ 399243 h 428896"/>
                    <a:gd name="connsiteX7" fmla="*/ 1208270 w 1208270"/>
                    <a:gd name="connsiteY7" fmla="*/ 206516 h 428896"/>
                    <a:gd name="connsiteX8" fmla="*/ 1156510 w 1208270"/>
                    <a:gd name="connsiteY8" fmla="*/ 124114 h 428896"/>
                    <a:gd name="connsiteX9" fmla="*/ 724296 w 1208270"/>
                    <a:gd name="connsiteY9" fmla="*/ 177774 h 428896"/>
                    <a:gd name="connsiteX0" fmla="*/ 720616 w 1204590"/>
                    <a:gd name="connsiteY0" fmla="*/ 176998 h 428120"/>
                    <a:gd name="connsiteX1" fmla="*/ 614458 w 1204590"/>
                    <a:gd name="connsiteY1" fmla="*/ 153763 h 428120"/>
                    <a:gd name="connsiteX2" fmla="*/ 610285 w 1204590"/>
                    <a:gd name="connsiteY2" fmla="*/ 299960 h 428120"/>
                    <a:gd name="connsiteX3" fmla="*/ 597262 w 1204590"/>
                    <a:gd name="connsiteY3" fmla="*/ 161960 h 428120"/>
                    <a:gd name="connsiteX4" fmla="*/ 220837 w 1204590"/>
                    <a:gd name="connsiteY4" fmla="*/ 2147 h 428120"/>
                    <a:gd name="connsiteX5" fmla="*/ 6253 w 1204590"/>
                    <a:gd name="connsiteY5" fmla="*/ 200468 h 428120"/>
                    <a:gd name="connsiteX6" fmla="*/ 494008 w 1204590"/>
                    <a:gd name="connsiteY6" fmla="*/ 398467 h 428120"/>
                    <a:gd name="connsiteX7" fmla="*/ 1204590 w 1204590"/>
                    <a:gd name="connsiteY7" fmla="*/ 205740 h 428120"/>
                    <a:gd name="connsiteX8" fmla="*/ 1152830 w 1204590"/>
                    <a:gd name="connsiteY8" fmla="*/ 123338 h 428120"/>
                    <a:gd name="connsiteX9" fmla="*/ 720616 w 1204590"/>
                    <a:gd name="connsiteY9" fmla="*/ 176998 h 428120"/>
                    <a:gd name="connsiteX0" fmla="*/ 756467 w 1240441"/>
                    <a:gd name="connsiteY0" fmla="*/ 177344 h 428466"/>
                    <a:gd name="connsiteX1" fmla="*/ 650309 w 1240441"/>
                    <a:gd name="connsiteY1" fmla="*/ 154109 h 428466"/>
                    <a:gd name="connsiteX2" fmla="*/ 646136 w 1240441"/>
                    <a:gd name="connsiteY2" fmla="*/ 300306 h 428466"/>
                    <a:gd name="connsiteX3" fmla="*/ 633113 w 1240441"/>
                    <a:gd name="connsiteY3" fmla="*/ 162306 h 428466"/>
                    <a:gd name="connsiteX4" fmla="*/ 256688 w 1240441"/>
                    <a:gd name="connsiteY4" fmla="*/ 2493 h 428466"/>
                    <a:gd name="connsiteX5" fmla="*/ 5183 w 1240441"/>
                    <a:gd name="connsiteY5" fmla="*/ 181323 h 428466"/>
                    <a:gd name="connsiteX6" fmla="*/ 529859 w 1240441"/>
                    <a:gd name="connsiteY6" fmla="*/ 398813 h 428466"/>
                    <a:gd name="connsiteX7" fmla="*/ 1240441 w 1240441"/>
                    <a:gd name="connsiteY7" fmla="*/ 206086 h 428466"/>
                    <a:gd name="connsiteX8" fmla="*/ 1188681 w 1240441"/>
                    <a:gd name="connsiteY8" fmla="*/ 123684 h 428466"/>
                    <a:gd name="connsiteX9" fmla="*/ 756467 w 1240441"/>
                    <a:gd name="connsiteY9" fmla="*/ 177344 h 428466"/>
                    <a:gd name="connsiteX0" fmla="*/ 763909 w 1247883"/>
                    <a:gd name="connsiteY0" fmla="*/ 151539 h 402661"/>
                    <a:gd name="connsiteX1" fmla="*/ 657751 w 1247883"/>
                    <a:gd name="connsiteY1" fmla="*/ 128304 h 402661"/>
                    <a:gd name="connsiteX2" fmla="*/ 653578 w 1247883"/>
                    <a:gd name="connsiteY2" fmla="*/ 274501 h 402661"/>
                    <a:gd name="connsiteX3" fmla="*/ 640555 w 1247883"/>
                    <a:gd name="connsiteY3" fmla="*/ 136501 h 402661"/>
                    <a:gd name="connsiteX4" fmla="*/ 133210 w 1247883"/>
                    <a:gd name="connsiteY4" fmla="*/ 3186 h 402661"/>
                    <a:gd name="connsiteX5" fmla="*/ 12625 w 1247883"/>
                    <a:gd name="connsiteY5" fmla="*/ 155518 h 402661"/>
                    <a:gd name="connsiteX6" fmla="*/ 537301 w 1247883"/>
                    <a:gd name="connsiteY6" fmla="*/ 373008 h 402661"/>
                    <a:gd name="connsiteX7" fmla="*/ 1247883 w 1247883"/>
                    <a:gd name="connsiteY7" fmla="*/ 180281 h 402661"/>
                    <a:gd name="connsiteX8" fmla="*/ 1196123 w 1247883"/>
                    <a:gd name="connsiteY8" fmla="*/ 97879 h 402661"/>
                    <a:gd name="connsiteX9" fmla="*/ 763909 w 1247883"/>
                    <a:gd name="connsiteY9" fmla="*/ 151539 h 402661"/>
                    <a:gd name="connsiteX0" fmla="*/ 763485 w 1247459"/>
                    <a:gd name="connsiteY0" fmla="*/ 148353 h 399475"/>
                    <a:gd name="connsiteX1" fmla="*/ 657327 w 1247459"/>
                    <a:gd name="connsiteY1" fmla="*/ 125118 h 399475"/>
                    <a:gd name="connsiteX2" fmla="*/ 653154 w 1247459"/>
                    <a:gd name="connsiteY2" fmla="*/ 271315 h 399475"/>
                    <a:gd name="connsiteX3" fmla="*/ 640131 w 1247459"/>
                    <a:gd name="connsiteY3" fmla="*/ 133315 h 399475"/>
                    <a:gd name="connsiteX4" fmla="*/ 132786 w 1247459"/>
                    <a:gd name="connsiteY4" fmla="*/ 0 h 399475"/>
                    <a:gd name="connsiteX5" fmla="*/ 12201 w 1247459"/>
                    <a:gd name="connsiteY5" fmla="*/ 152332 h 399475"/>
                    <a:gd name="connsiteX6" fmla="*/ 536877 w 1247459"/>
                    <a:gd name="connsiteY6" fmla="*/ 369822 h 399475"/>
                    <a:gd name="connsiteX7" fmla="*/ 1247459 w 1247459"/>
                    <a:gd name="connsiteY7" fmla="*/ 177095 h 399475"/>
                    <a:gd name="connsiteX8" fmla="*/ 1195699 w 1247459"/>
                    <a:gd name="connsiteY8" fmla="*/ 94693 h 399475"/>
                    <a:gd name="connsiteX9" fmla="*/ 763485 w 1247459"/>
                    <a:gd name="connsiteY9" fmla="*/ 148353 h 399475"/>
                    <a:gd name="connsiteX0" fmla="*/ 763485 w 1247459"/>
                    <a:gd name="connsiteY0" fmla="*/ 148353 h 399475"/>
                    <a:gd name="connsiteX1" fmla="*/ 657327 w 1247459"/>
                    <a:gd name="connsiteY1" fmla="*/ 125118 h 399475"/>
                    <a:gd name="connsiteX2" fmla="*/ 653154 w 1247459"/>
                    <a:gd name="connsiteY2" fmla="*/ 271315 h 399475"/>
                    <a:gd name="connsiteX3" fmla="*/ 640131 w 1247459"/>
                    <a:gd name="connsiteY3" fmla="*/ 133315 h 399475"/>
                    <a:gd name="connsiteX4" fmla="*/ 132786 w 1247459"/>
                    <a:gd name="connsiteY4" fmla="*/ 0 h 399475"/>
                    <a:gd name="connsiteX5" fmla="*/ 12201 w 1247459"/>
                    <a:gd name="connsiteY5" fmla="*/ 152332 h 399475"/>
                    <a:gd name="connsiteX6" fmla="*/ 536877 w 1247459"/>
                    <a:gd name="connsiteY6" fmla="*/ 369822 h 399475"/>
                    <a:gd name="connsiteX7" fmla="*/ 1247459 w 1247459"/>
                    <a:gd name="connsiteY7" fmla="*/ 177095 h 399475"/>
                    <a:gd name="connsiteX8" fmla="*/ 1195699 w 1247459"/>
                    <a:gd name="connsiteY8" fmla="*/ 94693 h 399475"/>
                    <a:gd name="connsiteX9" fmla="*/ 763485 w 1247459"/>
                    <a:gd name="connsiteY9" fmla="*/ 148353 h 399475"/>
                    <a:gd name="connsiteX0" fmla="*/ 763485 w 1247459"/>
                    <a:gd name="connsiteY0" fmla="*/ 148353 h 399475"/>
                    <a:gd name="connsiteX1" fmla="*/ 657327 w 1247459"/>
                    <a:gd name="connsiteY1" fmla="*/ 125118 h 399475"/>
                    <a:gd name="connsiteX2" fmla="*/ 653154 w 1247459"/>
                    <a:gd name="connsiteY2" fmla="*/ 271315 h 399475"/>
                    <a:gd name="connsiteX3" fmla="*/ 640131 w 1247459"/>
                    <a:gd name="connsiteY3" fmla="*/ 133315 h 399475"/>
                    <a:gd name="connsiteX4" fmla="*/ 132786 w 1247459"/>
                    <a:gd name="connsiteY4" fmla="*/ 0 h 399475"/>
                    <a:gd name="connsiteX5" fmla="*/ 12201 w 1247459"/>
                    <a:gd name="connsiteY5" fmla="*/ 152332 h 399475"/>
                    <a:gd name="connsiteX6" fmla="*/ 536877 w 1247459"/>
                    <a:gd name="connsiteY6" fmla="*/ 369822 h 399475"/>
                    <a:gd name="connsiteX7" fmla="*/ 1247459 w 1247459"/>
                    <a:gd name="connsiteY7" fmla="*/ 177095 h 399475"/>
                    <a:gd name="connsiteX8" fmla="*/ 1195699 w 1247459"/>
                    <a:gd name="connsiteY8" fmla="*/ 94693 h 399475"/>
                    <a:gd name="connsiteX9" fmla="*/ 763485 w 1247459"/>
                    <a:gd name="connsiteY9" fmla="*/ 148353 h 399475"/>
                    <a:gd name="connsiteX0" fmla="*/ 763485 w 1247459"/>
                    <a:gd name="connsiteY0" fmla="*/ 148353 h 399475"/>
                    <a:gd name="connsiteX1" fmla="*/ 657327 w 1247459"/>
                    <a:gd name="connsiteY1" fmla="*/ 125118 h 399475"/>
                    <a:gd name="connsiteX2" fmla="*/ 653154 w 1247459"/>
                    <a:gd name="connsiteY2" fmla="*/ 271315 h 399475"/>
                    <a:gd name="connsiteX3" fmla="*/ 640131 w 1247459"/>
                    <a:gd name="connsiteY3" fmla="*/ 133315 h 399475"/>
                    <a:gd name="connsiteX4" fmla="*/ 132786 w 1247459"/>
                    <a:gd name="connsiteY4" fmla="*/ 0 h 399475"/>
                    <a:gd name="connsiteX5" fmla="*/ 12201 w 1247459"/>
                    <a:gd name="connsiteY5" fmla="*/ 152332 h 399475"/>
                    <a:gd name="connsiteX6" fmla="*/ 536877 w 1247459"/>
                    <a:gd name="connsiteY6" fmla="*/ 369822 h 399475"/>
                    <a:gd name="connsiteX7" fmla="*/ 1247459 w 1247459"/>
                    <a:gd name="connsiteY7" fmla="*/ 177095 h 399475"/>
                    <a:gd name="connsiteX8" fmla="*/ 1195699 w 1247459"/>
                    <a:gd name="connsiteY8" fmla="*/ 94693 h 399475"/>
                    <a:gd name="connsiteX9" fmla="*/ 763485 w 1247459"/>
                    <a:gd name="connsiteY9" fmla="*/ 148353 h 399475"/>
                    <a:gd name="connsiteX0" fmla="*/ 763485 w 1247459"/>
                    <a:gd name="connsiteY0" fmla="*/ 148353 h 380460"/>
                    <a:gd name="connsiteX1" fmla="*/ 657327 w 1247459"/>
                    <a:gd name="connsiteY1" fmla="*/ 125118 h 380460"/>
                    <a:gd name="connsiteX2" fmla="*/ 653154 w 1247459"/>
                    <a:gd name="connsiteY2" fmla="*/ 271315 h 380460"/>
                    <a:gd name="connsiteX3" fmla="*/ 640131 w 1247459"/>
                    <a:gd name="connsiteY3" fmla="*/ 133315 h 380460"/>
                    <a:gd name="connsiteX4" fmla="*/ 132786 w 1247459"/>
                    <a:gd name="connsiteY4" fmla="*/ 0 h 380460"/>
                    <a:gd name="connsiteX5" fmla="*/ 12201 w 1247459"/>
                    <a:gd name="connsiteY5" fmla="*/ 152332 h 380460"/>
                    <a:gd name="connsiteX6" fmla="*/ 540410 w 1247459"/>
                    <a:gd name="connsiteY6" fmla="*/ 347604 h 380460"/>
                    <a:gd name="connsiteX7" fmla="*/ 1247459 w 1247459"/>
                    <a:gd name="connsiteY7" fmla="*/ 177095 h 380460"/>
                    <a:gd name="connsiteX8" fmla="*/ 1195699 w 1247459"/>
                    <a:gd name="connsiteY8" fmla="*/ 94693 h 380460"/>
                    <a:gd name="connsiteX9" fmla="*/ 763485 w 1247459"/>
                    <a:gd name="connsiteY9" fmla="*/ 148353 h 380460"/>
                    <a:gd name="connsiteX0" fmla="*/ 763485 w 1247459"/>
                    <a:gd name="connsiteY0" fmla="*/ 148353 h 380460"/>
                    <a:gd name="connsiteX1" fmla="*/ 657327 w 1247459"/>
                    <a:gd name="connsiteY1" fmla="*/ 125118 h 380460"/>
                    <a:gd name="connsiteX2" fmla="*/ 653154 w 1247459"/>
                    <a:gd name="connsiteY2" fmla="*/ 271315 h 380460"/>
                    <a:gd name="connsiteX3" fmla="*/ 640131 w 1247459"/>
                    <a:gd name="connsiteY3" fmla="*/ 133315 h 380460"/>
                    <a:gd name="connsiteX4" fmla="*/ 132786 w 1247459"/>
                    <a:gd name="connsiteY4" fmla="*/ 0 h 380460"/>
                    <a:gd name="connsiteX5" fmla="*/ 12201 w 1247459"/>
                    <a:gd name="connsiteY5" fmla="*/ 152332 h 380460"/>
                    <a:gd name="connsiteX6" fmla="*/ 540410 w 1247459"/>
                    <a:gd name="connsiteY6" fmla="*/ 347604 h 380460"/>
                    <a:gd name="connsiteX7" fmla="*/ 1247459 w 1247459"/>
                    <a:gd name="connsiteY7" fmla="*/ 177095 h 380460"/>
                    <a:gd name="connsiteX8" fmla="*/ 1195699 w 1247459"/>
                    <a:gd name="connsiteY8" fmla="*/ 94693 h 380460"/>
                    <a:gd name="connsiteX9" fmla="*/ 763485 w 1247459"/>
                    <a:gd name="connsiteY9" fmla="*/ 148353 h 380460"/>
                    <a:gd name="connsiteX0" fmla="*/ 763485 w 1247459"/>
                    <a:gd name="connsiteY0" fmla="*/ 148353 h 330031"/>
                    <a:gd name="connsiteX1" fmla="*/ 657327 w 1247459"/>
                    <a:gd name="connsiteY1" fmla="*/ 125118 h 330031"/>
                    <a:gd name="connsiteX2" fmla="*/ 653154 w 1247459"/>
                    <a:gd name="connsiteY2" fmla="*/ 271315 h 330031"/>
                    <a:gd name="connsiteX3" fmla="*/ 640131 w 1247459"/>
                    <a:gd name="connsiteY3" fmla="*/ 133315 h 330031"/>
                    <a:gd name="connsiteX4" fmla="*/ 132786 w 1247459"/>
                    <a:gd name="connsiteY4" fmla="*/ 0 h 330031"/>
                    <a:gd name="connsiteX5" fmla="*/ 12201 w 1247459"/>
                    <a:gd name="connsiteY5" fmla="*/ 152332 h 330031"/>
                    <a:gd name="connsiteX6" fmla="*/ 506634 w 1247459"/>
                    <a:gd name="connsiteY6" fmla="*/ 283678 h 330031"/>
                    <a:gd name="connsiteX7" fmla="*/ 1247459 w 1247459"/>
                    <a:gd name="connsiteY7" fmla="*/ 177095 h 330031"/>
                    <a:gd name="connsiteX8" fmla="*/ 1195699 w 1247459"/>
                    <a:gd name="connsiteY8" fmla="*/ 94693 h 330031"/>
                    <a:gd name="connsiteX9" fmla="*/ 763485 w 1247459"/>
                    <a:gd name="connsiteY9" fmla="*/ 148353 h 330031"/>
                    <a:gd name="connsiteX0" fmla="*/ 763485 w 1247459"/>
                    <a:gd name="connsiteY0" fmla="*/ 148353 h 330031"/>
                    <a:gd name="connsiteX1" fmla="*/ 657327 w 1247459"/>
                    <a:gd name="connsiteY1" fmla="*/ 125118 h 330031"/>
                    <a:gd name="connsiteX2" fmla="*/ 653154 w 1247459"/>
                    <a:gd name="connsiteY2" fmla="*/ 271315 h 330031"/>
                    <a:gd name="connsiteX3" fmla="*/ 640131 w 1247459"/>
                    <a:gd name="connsiteY3" fmla="*/ 133315 h 330031"/>
                    <a:gd name="connsiteX4" fmla="*/ 132786 w 1247459"/>
                    <a:gd name="connsiteY4" fmla="*/ 0 h 330031"/>
                    <a:gd name="connsiteX5" fmla="*/ 12201 w 1247459"/>
                    <a:gd name="connsiteY5" fmla="*/ 152332 h 330031"/>
                    <a:gd name="connsiteX6" fmla="*/ 506634 w 1247459"/>
                    <a:gd name="connsiteY6" fmla="*/ 283678 h 330031"/>
                    <a:gd name="connsiteX7" fmla="*/ 1247459 w 1247459"/>
                    <a:gd name="connsiteY7" fmla="*/ 177095 h 330031"/>
                    <a:gd name="connsiteX8" fmla="*/ 1195699 w 1247459"/>
                    <a:gd name="connsiteY8" fmla="*/ 94693 h 330031"/>
                    <a:gd name="connsiteX9" fmla="*/ 763485 w 1247459"/>
                    <a:gd name="connsiteY9" fmla="*/ 148353 h 330031"/>
                    <a:gd name="connsiteX0" fmla="*/ 763485 w 1247459"/>
                    <a:gd name="connsiteY0" fmla="*/ 148353 h 330031"/>
                    <a:gd name="connsiteX1" fmla="*/ 657327 w 1247459"/>
                    <a:gd name="connsiteY1" fmla="*/ 125118 h 330031"/>
                    <a:gd name="connsiteX2" fmla="*/ 653154 w 1247459"/>
                    <a:gd name="connsiteY2" fmla="*/ 271315 h 330031"/>
                    <a:gd name="connsiteX3" fmla="*/ 640131 w 1247459"/>
                    <a:gd name="connsiteY3" fmla="*/ 133315 h 330031"/>
                    <a:gd name="connsiteX4" fmla="*/ 132786 w 1247459"/>
                    <a:gd name="connsiteY4" fmla="*/ 0 h 330031"/>
                    <a:gd name="connsiteX5" fmla="*/ 12201 w 1247459"/>
                    <a:gd name="connsiteY5" fmla="*/ 152332 h 330031"/>
                    <a:gd name="connsiteX6" fmla="*/ 506634 w 1247459"/>
                    <a:gd name="connsiteY6" fmla="*/ 283678 h 330031"/>
                    <a:gd name="connsiteX7" fmla="*/ 1247459 w 1247459"/>
                    <a:gd name="connsiteY7" fmla="*/ 177095 h 330031"/>
                    <a:gd name="connsiteX8" fmla="*/ 1195699 w 1247459"/>
                    <a:gd name="connsiteY8" fmla="*/ 94693 h 330031"/>
                    <a:gd name="connsiteX9" fmla="*/ 763485 w 1247459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  <a:gd name="connsiteX0" fmla="*/ 763485 w 1263202"/>
                    <a:gd name="connsiteY0" fmla="*/ 148353 h 330031"/>
                    <a:gd name="connsiteX1" fmla="*/ 657327 w 1263202"/>
                    <a:gd name="connsiteY1" fmla="*/ 125118 h 330031"/>
                    <a:gd name="connsiteX2" fmla="*/ 653154 w 1263202"/>
                    <a:gd name="connsiteY2" fmla="*/ 271315 h 330031"/>
                    <a:gd name="connsiteX3" fmla="*/ 640131 w 1263202"/>
                    <a:gd name="connsiteY3" fmla="*/ 133315 h 330031"/>
                    <a:gd name="connsiteX4" fmla="*/ 132786 w 1263202"/>
                    <a:gd name="connsiteY4" fmla="*/ 0 h 330031"/>
                    <a:gd name="connsiteX5" fmla="*/ 12201 w 1263202"/>
                    <a:gd name="connsiteY5" fmla="*/ 152332 h 330031"/>
                    <a:gd name="connsiteX6" fmla="*/ 506634 w 1263202"/>
                    <a:gd name="connsiteY6" fmla="*/ 283678 h 330031"/>
                    <a:gd name="connsiteX7" fmla="*/ 1247459 w 1263202"/>
                    <a:gd name="connsiteY7" fmla="*/ 177095 h 330031"/>
                    <a:gd name="connsiteX8" fmla="*/ 1195699 w 1263202"/>
                    <a:gd name="connsiteY8" fmla="*/ 94693 h 330031"/>
                    <a:gd name="connsiteX9" fmla="*/ 763485 w 1263202"/>
                    <a:gd name="connsiteY9" fmla="*/ 148353 h 330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3202" h="330031">
                      <a:moveTo>
                        <a:pt x="763485" y="148353"/>
                      </a:moveTo>
                      <a:cubicBezTo>
                        <a:pt x="682248" y="167548"/>
                        <a:pt x="675716" y="104624"/>
                        <a:pt x="657327" y="125118"/>
                      </a:cubicBezTo>
                      <a:cubicBezTo>
                        <a:pt x="638939" y="145612"/>
                        <a:pt x="673214" y="199028"/>
                        <a:pt x="653154" y="271315"/>
                      </a:cubicBezTo>
                      <a:cubicBezTo>
                        <a:pt x="624247" y="272202"/>
                        <a:pt x="699601" y="182611"/>
                        <a:pt x="640131" y="133315"/>
                      </a:cubicBezTo>
                      <a:cubicBezTo>
                        <a:pt x="547548" y="108055"/>
                        <a:pt x="147096" y="92083"/>
                        <a:pt x="132786" y="0"/>
                      </a:cubicBezTo>
                      <a:cubicBezTo>
                        <a:pt x="28530" y="85597"/>
                        <a:pt x="-25979" y="55120"/>
                        <a:pt x="12201" y="152332"/>
                      </a:cubicBezTo>
                      <a:cubicBezTo>
                        <a:pt x="302910" y="287002"/>
                        <a:pt x="314814" y="304058"/>
                        <a:pt x="506634" y="283678"/>
                      </a:cubicBezTo>
                      <a:cubicBezTo>
                        <a:pt x="677148" y="374117"/>
                        <a:pt x="1063628" y="328874"/>
                        <a:pt x="1247459" y="177095"/>
                      </a:cubicBezTo>
                      <a:cubicBezTo>
                        <a:pt x="1246125" y="133833"/>
                        <a:pt x="1307813" y="123073"/>
                        <a:pt x="1195699" y="94693"/>
                      </a:cubicBezTo>
                      <a:cubicBezTo>
                        <a:pt x="1057134" y="-12308"/>
                        <a:pt x="851491" y="186531"/>
                        <a:pt x="763485" y="14835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00"/>
                    </a:gs>
                    <a:gs pos="100000">
                      <a:srgbClr val="FFFFFF"/>
                    </a:gs>
                  </a:gsLst>
                  <a:lin ang="0" scaled="1"/>
                  <a:tileRect/>
                </a:gra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0" name="Anillo 129"/>
                <p:cNvSpPr/>
                <p:nvPr/>
              </p:nvSpPr>
              <p:spPr>
                <a:xfrm>
                  <a:off x="4660120" y="3660251"/>
                  <a:ext cx="66676" cy="142875"/>
                </a:xfrm>
                <a:prstGeom prst="donut">
                  <a:avLst/>
                </a:prstGeom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" name="Rectángulo 15"/>
                <p:cNvSpPr/>
                <p:nvPr/>
              </p:nvSpPr>
              <p:spPr>
                <a:xfrm rot="19517317">
                  <a:off x="5161765" y="3609716"/>
                  <a:ext cx="620363" cy="1383937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82270 w 1278638"/>
                    <a:gd name="connsiteY3" fmla="*/ 1085947 h 1360310"/>
                    <a:gd name="connsiteX4" fmla="*/ 0 w 1278638"/>
                    <a:gd name="connsiteY4" fmla="*/ 0 h 1360310"/>
                    <a:gd name="connsiteX0" fmla="*/ 0 w 1278638"/>
                    <a:gd name="connsiteY0" fmla="*/ 0 h 1209321"/>
                    <a:gd name="connsiteX1" fmla="*/ 1278638 w 1278638"/>
                    <a:gd name="connsiteY1" fmla="*/ 0 h 1209321"/>
                    <a:gd name="connsiteX2" fmla="*/ 928125 w 1278638"/>
                    <a:gd name="connsiteY2" fmla="*/ 1209321 h 1209321"/>
                    <a:gd name="connsiteX3" fmla="*/ 82270 w 1278638"/>
                    <a:gd name="connsiteY3" fmla="*/ 1085947 h 1209321"/>
                    <a:gd name="connsiteX4" fmla="*/ 0 w 1278638"/>
                    <a:gd name="connsiteY4" fmla="*/ 0 h 1209321"/>
                    <a:gd name="connsiteX0" fmla="*/ 0 w 1278638"/>
                    <a:gd name="connsiteY0" fmla="*/ 0 h 1317710"/>
                    <a:gd name="connsiteX1" fmla="*/ 1278638 w 1278638"/>
                    <a:gd name="connsiteY1" fmla="*/ 0 h 1317710"/>
                    <a:gd name="connsiteX2" fmla="*/ 928125 w 1278638"/>
                    <a:gd name="connsiteY2" fmla="*/ 1209321 h 1317710"/>
                    <a:gd name="connsiteX3" fmla="*/ 82270 w 1278638"/>
                    <a:gd name="connsiteY3" fmla="*/ 1085947 h 1317710"/>
                    <a:gd name="connsiteX4" fmla="*/ 0 w 1278638"/>
                    <a:gd name="connsiteY4" fmla="*/ 0 h 1317710"/>
                    <a:gd name="connsiteX0" fmla="*/ 0 w 1278638"/>
                    <a:gd name="connsiteY0" fmla="*/ 0 h 1390143"/>
                    <a:gd name="connsiteX1" fmla="*/ 1278638 w 1278638"/>
                    <a:gd name="connsiteY1" fmla="*/ 0 h 1390143"/>
                    <a:gd name="connsiteX2" fmla="*/ 928125 w 1278638"/>
                    <a:gd name="connsiteY2" fmla="*/ 1209321 h 1390143"/>
                    <a:gd name="connsiteX3" fmla="*/ 82270 w 1278638"/>
                    <a:gd name="connsiteY3" fmla="*/ 1085947 h 1390143"/>
                    <a:gd name="connsiteX4" fmla="*/ 0 w 1278638"/>
                    <a:gd name="connsiteY4" fmla="*/ 0 h 1390143"/>
                    <a:gd name="connsiteX0" fmla="*/ 0 w 1278638"/>
                    <a:gd name="connsiteY0" fmla="*/ 0 h 1354931"/>
                    <a:gd name="connsiteX1" fmla="*/ 1278638 w 1278638"/>
                    <a:gd name="connsiteY1" fmla="*/ 0 h 1354931"/>
                    <a:gd name="connsiteX2" fmla="*/ 928125 w 1278638"/>
                    <a:gd name="connsiteY2" fmla="*/ 1209321 h 1354931"/>
                    <a:gd name="connsiteX3" fmla="*/ 498015 w 1278638"/>
                    <a:gd name="connsiteY3" fmla="*/ 1312398 h 1354931"/>
                    <a:gd name="connsiteX4" fmla="*/ 82270 w 1278638"/>
                    <a:gd name="connsiteY4" fmla="*/ 1085947 h 1354931"/>
                    <a:gd name="connsiteX5" fmla="*/ 0 w 1278638"/>
                    <a:gd name="connsiteY5" fmla="*/ 0 h 1354931"/>
                    <a:gd name="connsiteX0" fmla="*/ 0 w 1278638"/>
                    <a:gd name="connsiteY0" fmla="*/ 0 h 1354931"/>
                    <a:gd name="connsiteX1" fmla="*/ 1278638 w 1278638"/>
                    <a:gd name="connsiteY1" fmla="*/ 0 h 1354931"/>
                    <a:gd name="connsiteX2" fmla="*/ 928125 w 1278638"/>
                    <a:gd name="connsiteY2" fmla="*/ 1209321 h 1354931"/>
                    <a:gd name="connsiteX3" fmla="*/ 498015 w 1278638"/>
                    <a:gd name="connsiteY3" fmla="*/ 1312398 h 1354931"/>
                    <a:gd name="connsiteX4" fmla="*/ 82270 w 1278638"/>
                    <a:gd name="connsiteY4" fmla="*/ 1085947 h 1354931"/>
                    <a:gd name="connsiteX5" fmla="*/ 0 w 1278638"/>
                    <a:gd name="connsiteY5" fmla="*/ 0 h 1354931"/>
                    <a:gd name="connsiteX0" fmla="*/ 0 w 1278638"/>
                    <a:gd name="connsiteY0" fmla="*/ 0 h 1344121"/>
                    <a:gd name="connsiteX1" fmla="*/ 1278638 w 1278638"/>
                    <a:gd name="connsiteY1" fmla="*/ 0 h 1344121"/>
                    <a:gd name="connsiteX2" fmla="*/ 928125 w 1278638"/>
                    <a:gd name="connsiteY2" fmla="*/ 1209321 h 1344121"/>
                    <a:gd name="connsiteX3" fmla="*/ 498015 w 1278638"/>
                    <a:gd name="connsiteY3" fmla="*/ 1312398 h 1344121"/>
                    <a:gd name="connsiteX4" fmla="*/ 82270 w 1278638"/>
                    <a:gd name="connsiteY4" fmla="*/ 1085947 h 1344121"/>
                    <a:gd name="connsiteX5" fmla="*/ 0 w 1278638"/>
                    <a:gd name="connsiteY5" fmla="*/ 0 h 1344121"/>
                    <a:gd name="connsiteX0" fmla="*/ 0 w 1070709"/>
                    <a:gd name="connsiteY0" fmla="*/ 0 h 1344121"/>
                    <a:gd name="connsiteX1" fmla="*/ 1070709 w 1070709"/>
                    <a:gd name="connsiteY1" fmla="*/ 582546 h 1344121"/>
                    <a:gd name="connsiteX2" fmla="*/ 928125 w 1070709"/>
                    <a:gd name="connsiteY2" fmla="*/ 1209321 h 1344121"/>
                    <a:gd name="connsiteX3" fmla="*/ 498015 w 1070709"/>
                    <a:gd name="connsiteY3" fmla="*/ 1312398 h 1344121"/>
                    <a:gd name="connsiteX4" fmla="*/ 82270 w 1070709"/>
                    <a:gd name="connsiteY4" fmla="*/ 1085947 h 1344121"/>
                    <a:gd name="connsiteX5" fmla="*/ 0 w 1070709"/>
                    <a:gd name="connsiteY5" fmla="*/ 0 h 1344121"/>
                    <a:gd name="connsiteX0" fmla="*/ 299861 w 988439"/>
                    <a:gd name="connsiteY0" fmla="*/ 0 h 1434716"/>
                    <a:gd name="connsiteX1" fmla="*/ 988439 w 988439"/>
                    <a:gd name="connsiteY1" fmla="*/ 673141 h 1434716"/>
                    <a:gd name="connsiteX2" fmla="*/ 845855 w 988439"/>
                    <a:gd name="connsiteY2" fmla="*/ 1299916 h 1434716"/>
                    <a:gd name="connsiteX3" fmla="*/ 415745 w 988439"/>
                    <a:gd name="connsiteY3" fmla="*/ 1402993 h 1434716"/>
                    <a:gd name="connsiteX4" fmla="*/ 0 w 988439"/>
                    <a:gd name="connsiteY4" fmla="*/ 1176542 h 1434716"/>
                    <a:gd name="connsiteX5" fmla="*/ 299861 w 988439"/>
                    <a:gd name="connsiteY5" fmla="*/ 0 h 1434716"/>
                    <a:gd name="connsiteX0" fmla="*/ 299861 w 988439"/>
                    <a:gd name="connsiteY0" fmla="*/ 0 h 1424233"/>
                    <a:gd name="connsiteX1" fmla="*/ 988439 w 988439"/>
                    <a:gd name="connsiteY1" fmla="*/ 673141 h 1424233"/>
                    <a:gd name="connsiteX2" fmla="*/ 415745 w 988439"/>
                    <a:gd name="connsiteY2" fmla="*/ 1402993 h 1424233"/>
                    <a:gd name="connsiteX3" fmla="*/ 0 w 988439"/>
                    <a:gd name="connsiteY3" fmla="*/ 1176542 h 1424233"/>
                    <a:gd name="connsiteX4" fmla="*/ 299861 w 988439"/>
                    <a:gd name="connsiteY4" fmla="*/ 0 h 1424233"/>
                    <a:gd name="connsiteX0" fmla="*/ 299861 w 1077298"/>
                    <a:gd name="connsiteY0" fmla="*/ 0 h 1424233"/>
                    <a:gd name="connsiteX1" fmla="*/ 988439 w 1077298"/>
                    <a:gd name="connsiteY1" fmla="*/ 673141 h 1424233"/>
                    <a:gd name="connsiteX2" fmla="*/ 415745 w 1077298"/>
                    <a:gd name="connsiteY2" fmla="*/ 1402993 h 1424233"/>
                    <a:gd name="connsiteX3" fmla="*/ 0 w 1077298"/>
                    <a:gd name="connsiteY3" fmla="*/ 1176542 h 1424233"/>
                    <a:gd name="connsiteX4" fmla="*/ 1077298 w 1077298"/>
                    <a:gd name="connsiteY4" fmla="*/ 98047 h 1424233"/>
                    <a:gd name="connsiteX5" fmla="*/ 299861 w 1077298"/>
                    <a:gd name="connsiteY5" fmla="*/ 0 h 1424233"/>
                    <a:gd name="connsiteX0" fmla="*/ 1241744 w 1241744"/>
                    <a:gd name="connsiteY0" fmla="*/ 263193 h 1326186"/>
                    <a:gd name="connsiteX1" fmla="*/ 988439 w 1241744"/>
                    <a:gd name="connsiteY1" fmla="*/ 575094 h 1326186"/>
                    <a:gd name="connsiteX2" fmla="*/ 415745 w 1241744"/>
                    <a:gd name="connsiteY2" fmla="*/ 1304946 h 1326186"/>
                    <a:gd name="connsiteX3" fmla="*/ 0 w 1241744"/>
                    <a:gd name="connsiteY3" fmla="*/ 1078495 h 1326186"/>
                    <a:gd name="connsiteX4" fmla="*/ 1077298 w 1241744"/>
                    <a:gd name="connsiteY4" fmla="*/ 0 h 1326186"/>
                    <a:gd name="connsiteX5" fmla="*/ 1241744 w 1241744"/>
                    <a:gd name="connsiteY5" fmla="*/ 263193 h 1326186"/>
                    <a:gd name="connsiteX0" fmla="*/ 1241744 w 1339633"/>
                    <a:gd name="connsiteY0" fmla="*/ 263193 h 1326186"/>
                    <a:gd name="connsiteX1" fmla="*/ 988439 w 1339633"/>
                    <a:gd name="connsiteY1" fmla="*/ 575094 h 1326186"/>
                    <a:gd name="connsiteX2" fmla="*/ 415745 w 1339633"/>
                    <a:gd name="connsiteY2" fmla="*/ 1304946 h 1326186"/>
                    <a:gd name="connsiteX3" fmla="*/ 0 w 1339633"/>
                    <a:gd name="connsiteY3" fmla="*/ 1078495 h 1326186"/>
                    <a:gd name="connsiteX4" fmla="*/ 1077298 w 1339633"/>
                    <a:gd name="connsiteY4" fmla="*/ 0 h 1326186"/>
                    <a:gd name="connsiteX5" fmla="*/ 1241744 w 1339633"/>
                    <a:gd name="connsiteY5" fmla="*/ 263193 h 1326186"/>
                    <a:gd name="connsiteX0" fmla="*/ 1241744 w 1339633"/>
                    <a:gd name="connsiteY0" fmla="*/ 263193 h 1326186"/>
                    <a:gd name="connsiteX1" fmla="*/ 988439 w 1339633"/>
                    <a:gd name="connsiteY1" fmla="*/ 575094 h 1326186"/>
                    <a:gd name="connsiteX2" fmla="*/ 415745 w 1339633"/>
                    <a:gd name="connsiteY2" fmla="*/ 1304946 h 1326186"/>
                    <a:gd name="connsiteX3" fmla="*/ 0 w 1339633"/>
                    <a:gd name="connsiteY3" fmla="*/ 1078495 h 1326186"/>
                    <a:gd name="connsiteX4" fmla="*/ 1077298 w 1339633"/>
                    <a:gd name="connsiteY4" fmla="*/ 0 h 1326186"/>
                    <a:gd name="connsiteX5" fmla="*/ 1241744 w 1339633"/>
                    <a:gd name="connsiteY5" fmla="*/ 263193 h 1326186"/>
                    <a:gd name="connsiteX0" fmla="*/ 1241744 w 1339633"/>
                    <a:gd name="connsiteY0" fmla="*/ 273365 h 1336358"/>
                    <a:gd name="connsiteX1" fmla="*/ 988439 w 1339633"/>
                    <a:gd name="connsiteY1" fmla="*/ 585266 h 1336358"/>
                    <a:gd name="connsiteX2" fmla="*/ 415745 w 1339633"/>
                    <a:gd name="connsiteY2" fmla="*/ 1315118 h 1336358"/>
                    <a:gd name="connsiteX3" fmla="*/ 0 w 1339633"/>
                    <a:gd name="connsiteY3" fmla="*/ 1088667 h 1336358"/>
                    <a:gd name="connsiteX4" fmla="*/ 1077298 w 1339633"/>
                    <a:gd name="connsiteY4" fmla="*/ 10172 h 1336358"/>
                    <a:gd name="connsiteX5" fmla="*/ 1241744 w 1339633"/>
                    <a:gd name="connsiteY5" fmla="*/ 273365 h 1336358"/>
                    <a:gd name="connsiteX0" fmla="*/ 1326445 w 1424334"/>
                    <a:gd name="connsiteY0" fmla="*/ 273119 h 1339792"/>
                    <a:gd name="connsiteX1" fmla="*/ 1073140 w 1424334"/>
                    <a:gd name="connsiteY1" fmla="*/ 585020 h 1339792"/>
                    <a:gd name="connsiteX2" fmla="*/ 500446 w 1424334"/>
                    <a:gd name="connsiteY2" fmla="*/ 1314872 h 1339792"/>
                    <a:gd name="connsiteX3" fmla="*/ 0 w 1424334"/>
                    <a:gd name="connsiteY3" fmla="*/ 1110620 h 1339792"/>
                    <a:gd name="connsiteX4" fmla="*/ 1161999 w 1424334"/>
                    <a:gd name="connsiteY4" fmla="*/ 9926 h 1339792"/>
                    <a:gd name="connsiteX5" fmla="*/ 1326445 w 1424334"/>
                    <a:gd name="connsiteY5" fmla="*/ 273119 h 1339792"/>
                    <a:gd name="connsiteX0" fmla="*/ 1326445 w 1424334"/>
                    <a:gd name="connsiteY0" fmla="*/ 272871 h 1339544"/>
                    <a:gd name="connsiteX1" fmla="*/ 1073140 w 1424334"/>
                    <a:gd name="connsiteY1" fmla="*/ 584772 h 1339544"/>
                    <a:gd name="connsiteX2" fmla="*/ 500446 w 1424334"/>
                    <a:gd name="connsiteY2" fmla="*/ 1314624 h 1339544"/>
                    <a:gd name="connsiteX3" fmla="*/ 0 w 1424334"/>
                    <a:gd name="connsiteY3" fmla="*/ 1110372 h 1339544"/>
                    <a:gd name="connsiteX4" fmla="*/ 1161999 w 1424334"/>
                    <a:gd name="connsiteY4" fmla="*/ 9678 h 1339544"/>
                    <a:gd name="connsiteX5" fmla="*/ 1326445 w 1424334"/>
                    <a:gd name="connsiteY5" fmla="*/ 272871 h 1339544"/>
                    <a:gd name="connsiteX0" fmla="*/ 1367935 w 1465824"/>
                    <a:gd name="connsiteY0" fmla="*/ 272939 h 1338416"/>
                    <a:gd name="connsiteX1" fmla="*/ 1114630 w 1465824"/>
                    <a:gd name="connsiteY1" fmla="*/ 584840 h 1338416"/>
                    <a:gd name="connsiteX2" fmla="*/ 541936 w 1465824"/>
                    <a:gd name="connsiteY2" fmla="*/ 1314692 h 1338416"/>
                    <a:gd name="connsiteX3" fmla="*/ -1 w 1465824"/>
                    <a:gd name="connsiteY3" fmla="*/ 1103794 h 1338416"/>
                    <a:gd name="connsiteX4" fmla="*/ 1203489 w 1465824"/>
                    <a:gd name="connsiteY4" fmla="*/ 9746 h 1338416"/>
                    <a:gd name="connsiteX5" fmla="*/ 1367935 w 1465824"/>
                    <a:gd name="connsiteY5" fmla="*/ 272939 h 1338416"/>
                    <a:gd name="connsiteX0" fmla="*/ 1367935 w 1465824"/>
                    <a:gd name="connsiteY0" fmla="*/ 281192 h 1346669"/>
                    <a:gd name="connsiteX1" fmla="*/ 1114630 w 1465824"/>
                    <a:gd name="connsiteY1" fmla="*/ 593093 h 1346669"/>
                    <a:gd name="connsiteX2" fmla="*/ 541936 w 1465824"/>
                    <a:gd name="connsiteY2" fmla="*/ 1322945 h 1346669"/>
                    <a:gd name="connsiteX3" fmla="*/ -1 w 1465824"/>
                    <a:gd name="connsiteY3" fmla="*/ 1112047 h 1346669"/>
                    <a:gd name="connsiteX4" fmla="*/ 1203489 w 1465824"/>
                    <a:gd name="connsiteY4" fmla="*/ 17999 h 1346669"/>
                    <a:gd name="connsiteX5" fmla="*/ 1367935 w 1465824"/>
                    <a:gd name="connsiteY5" fmla="*/ 281192 h 1346669"/>
                    <a:gd name="connsiteX0" fmla="*/ 1467659 w 1565548"/>
                    <a:gd name="connsiteY0" fmla="*/ 281192 h 1341450"/>
                    <a:gd name="connsiteX1" fmla="*/ 1214354 w 1565548"/>
                    <a:gd name="connsiteY1" fmla="*/ 593093 h 1341450"/>
                    <a:gd name="connsiteX2" fmla="*/ 641660 w 1565548"/>
                    <a:gd name="connsiteY2" fmla="*/ 1322945 h 1341450"/>
                    <a:gd name="connsiteX3" fmla="*/ 99723 w 1565548"/>
                    <a:gd name="connsiteY3" fmla="*/ 1112047 h 1341450"/>
                    <a:gd name="connsiteX4" fmla="*/ 1303213 w 1565548"/>
                    <a:gd name="connsiteY4" fmla="*/ 17999 h 1341450"/>
                    <a:gd name="connsiteX5" fmla="*/ 1467659 w 1565548"/>
                    <a:gd name="connsiteY5" fmla="*/ 281192 h 1341450"/>
                    <a:gd name="connsiteX0" fmla="*/ 1442698 w 1540587"/>
                    <a:gd name="connsiteY0" fmla="*/ 281192 h 1383937"/>
                    <a:gd name="connsiteX1" fmla="*/ 1189393 w 1540587"/>
                    <a:gd name="connsiteY1" fmla="*/ 593093 h 1383937"/>
                    <a:gd name="connsiteX2" fmla="*/ 830891 w 1540587"/>
                    <a:gd name="connsiteY2" fmla="*/ 1369873 h 1383937"/>
                    <a:gd name="connsiteX3" fmla="*/ 74762 w 1540587"/>
                    <a:gd name="connsiteY3" fmla="*/ 1112047 h 1383937"/>
                    <a:gd name="connsiteX4" fmla="*/ 1278252 w 1540587"/>
                    <a:gd name="connsiteY4" fmla="*/ 17999 h 1383937"/>
                    <a:gd name="connsiteX5" fmla="*/ 1442698 w 1540587"/>
                    <a:gd name="connsiteY5" fmla="*/ 281192 h 1383937"/>
                    <a:gd name="connsiteX0" fmla="*/ 1568364 w 1648998"/>
                    <a:gd name="connsiteY0" fmla="*/ 225580 h 1383937"/>
                    <a:gd name="connsiteX1" fmla="*/ 1189393 w 1648998"/>
                    <a:gd name="connsiteY1" fmla="*/ 593093 h 1383937"/>
                    <a:gd name="connsiteX2" fmla="*/ 830891 w 1648998"/>
                    <a:gd name="connsiteY2" fmla="*/ 1369873 h 1383937"/>
                    <a:gd name="connsiteX3" fmla="*/ 74762 w 1648998"/>
                    <a:gd name="connsiteY3" fmla="*/ 1112047 h 1383937"/>
                    <a:gd name="connsiteX4" fmla="*/ 1278252 w 1648998"/>
                    <a:gd name="connsiteY4" fmla="*/ 17999 h 1383937"/>
                    <a:gd name="connsiteX5" fmla="*/ 1568364 w 1648998"/>
                    <a:gd name="connsiteY5" fmla="*/ 225580 h 1383937"/>
                    <a:gd name="connsiteX0" fmla="*/ 1568364 w 1648998"/>
                    <a:gd name="connsiteY0" fmla="*/ 225580 h 1383937"/>
                    <a:gd name="connsiteX1" fmla="*/ 1189393 w 1648998"/>
                    <a:gd name="connsiteY1" fmla="*/ 593093 h 1383937"/>
                    <a:gd name="connsiteX2" fmla="*/ 830891 w 1648998"/>
                    <a:gd name="connsiteY2" fmla="*/ 1369873 h 1383937"/>
                    <a:gd name="connsiteX3" fmla="*/ 74762 w 1648998"/>
                    <a:gd name="connsiteY3" fmla="*/ 1112047 h 1383937"/>
                    <a:gd name="connsiteX4" fmla="*/ 1278252 w 1648998"/>
                    <a:gd name="connsiteY4" fmla="*/ 17999 h 1383937"/>
                    <a:gd name="connsiteX5" fmla="*/ 1568364 w 1648998"/>
                    <a:gd name="connsiteY5" fmla="*/ 225580 h 1383937"/>
                    <a:gd name="connsiteX0" fmla="*/ 1568364 w 1676243"/>
                    <a:gd name="connsiteY0" fmla="*/ 225580 h 1383937"/>
                    <a:gd name="connsiteX1" fmla="*/ 1189393 w 1676243"/>
                    <a:gd name="connsiteY1" fmla="*/ 593093 h 1383937"/>
                    <a:gd name="connsiteX2" fmla="*/ 830891 w 1676243"/>
                    <a:gd name="connsiteY2" fmla="*/ 1369873 h 1383937"/>
                    <a:gd name="connsiteX3" fmla="*/ 74762 w 1676243"/>
                    <a:gd name="connsiteY3" fmla="*/ 1112047 h 1383937"/>
                    <a:gd name="connsiteX4" fmla="*/ 1278252 w 1676243"/>
                    <a:gd name="connsiteY4" fmla="*/ 17999 h 1383937"/>
                    <a:gd name="connsiteX5" fmla="*/ 1568364 w 1676243"/>
                    <a:gd name="connsiteY5" fmla="*/ 225580 h 1383937"/>
                    <a:gd name="connsiteX0" fmla="*/ 1568364 w 1676243"/>
                    <a:gd name="connsiteY0" fmla="*/ 225580 h 1383937"/>
                    <a:gd name="connsiteX1" fmla="*/ 1440553 w 1676243"/>
                    <a:gd name="connsiteY1" fmla="*/ 657484 h 1383937"/>
                    <a:gd name="connsiteX2" fmla="*/ 830891 w 1676243"/>
                    <a:gd name="connsiteY2" fmla="*/ 1369873 h 1383937"/>
                    <a:gd name="connsiteX3" fmla="*/ 74762 w 1676243"/>
                    <a:gd name="connsiteY3" fmla="*/ 1112047 h 1383937"/>
                    <a:gd name="connsiteX4" fmla="*/ 1278252 w 1676243"/>
                    <a:gd name="connsiteY4" fmla="*/ 17999 h 1383937"/>
                    <a:gd name="connsiteX5" fmla="*/ 1568364 w 1676243"/>
                    <a:gd name="connsiteY5" fmla="*/ 225580 h 1383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76243" h="1383937">
                      <a:moveTo>
                        <a:pt x="1568364" y="225580"/>
                      </a:moveTo>
                      <a:lnTo>
                        <a:pt x="1440553" y="657484"/>
                      </a:lnTo>
                      <a:lnTo>
                        <a:pt x="830891" y="1369873"/>
                      </a:lnTo>
                      <a:cubicBezTo>
                        <a:pt x="364450" y="1427262"/>
                        <a:pt x="-206779" y="1302652"/>
                        <a:pt x="74762" y="1112047"/>
                      </a:cubicBezTo>
                      <a:cubicBezTo>
                        <a:pt x="339837" y="747073"/>
                        <a:pt x="885716" y="-136755"/>
                        <a:pt x="1278252" y="17999"/>
                      </a:cubicBezTo>
                      <a:cubicBezTo>
                        <a:pt x="1537245" y="54278"/>
                        <a:pt x="1842823" y="42616"/>
                        <a:pt x="1568364" y="22558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693B18"/>
                    </a:gs>
                    <a:gs pos="100000">
                      <a:srgbClr val="FFFFFF"/>
                    </a:gs>
                    <a:gs pos="50000">
                      <a:srgbClr val="693B18"/>
                    </a:gs>
                  </a:gsLst>
                  <a:lin ang="0" scaled="1"/>
                  <a:tileRect/>
                </a:gradFill>
                <a:ln>
                  <a:solidFill>
                    <a:srgbClr val="000042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2" name="Rectángulo 15"/>
                <p:cNvSpPr/>
                <p:nvPr/>
              </p:nvSpPr>
              <p:spPr>
                <a:xfrm rot="19517317">
                  <a:off x="5467563" y="3383629"/>
                  <a:ext cx="988439" cy="1434716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82270 w 1278638"/>
                    <a:gd name="connsiteY3" fmla="*/ 1085947 h 1360310"/>
                    <a:gd name="connsiteX4" fmla="*/ 0 w 1278638"/>
                    <a:gd name="connsiteY4" fmla="*/ 0 h 1360310"/>
                    <a:gd name="connsiteX0" fmla="*/ 0 w 1278638"/>
                    <a:gd name="connsiteY0" fmla="*/ 0 h 1209321"/>
                    <a:gd name="connsiteX1" fmla="*/ 1278638 w 1278638"/>
                    <a:gd name="connsiteY1" fmla="*/ 0 h 1209321"/>
                    <a:gd name="connsiteX2" fmla="*/ 928125 w 1278638"/>
                    <a:gd name="connsiteY2" fmla="*/ 1209321 h 1209321"/>
                    <a:gd name="connsiteX3" fmla="*/ 82270 w 1278638"/>
                    <a:gd name="connsiteY3" fmla="*/ 1085947 h 1209321"/>
                    <a:gd name="connsiteX4" fmla="*/ 0 w 1278638"/>
                    <a:gd name="connsiteY4" fmla="*/ 0 h 1209321"/>
                    <a:gd name="connsiteX0" fmla="*/ 0 w 1278638"/>
                    <a:gd name="connsiteY0" fmla="*/ 0 h 1317710"/>
                    <a:gd name="connsiteX1" fmla="*/ 1278638 w 1278638"/>
                    <a:gd name="connsiteY1" fmla="*/ 0 h 1317710"/>
                    <a:gd name="connsiteX2" fmla="*/ 928125 w 1278638"/>
                    <a:gd name="connsiteY2" fmla="*/ 1209321 h 1317710"/>
                    <a:gd name="connsiteX3" fmla="*/ 82270 w 1278638"/>
                    <a:gd name="connsiteY3" fmla="*/ 1085947 h 1317710"/>
                    <a:gd name="connsiteX4" fmla="*/ 0 w 1278638"/>
                    <a:gd name="connsiteY4" fmla="*/ 0 h 1317710"/>
                    <a:gd name="connsiteX0" fmla="*/ 0 w 1278638"/>
                    <a:gd name="connsiteY0" fmla="*/ 0 h 1390143"/>
                    <a:gd name="connsiteX1" fmla="*/ 1278638 w 1278638"/>
                    <a:gd name="connsiteY1" fmla="*/ 0 h 1390143"/>
                    <a:gd name="connsiteX2" fmla="*/ 928125 w 1278638"/>
                    <a:gd name="connsiteY2" fmla="*/ 1209321 h 1390143"/>
                    <a:gd name="connsiteX3" fmla="*/ 82270 w 1278638"/>
                    <a:gd name="connsiteY3" fmla="*/ 1085947 h 1390143"/>
                    <a:gd name="connsiteX4" fmla="*/ 0 w 1278638"/>
                    <a:gd name="connsiteY4" fmla="*/ 0 h 1390143"/>
                    <a:gd name="connsiteX0" fmla="*/ 0 w 1278638"/>
                    <a:gd name="connsiteY0" fmla="*/ 0 h 1354931"/>
                    <a:gd name="connsiteX1" fmla="*/ 1278638 w 1278638"/>
                    <a:gd name="connsiteY1" fmla="*/ 0 h 1354931"/>
                    <a:gd name="connsiteX2" fmla="*/ 928125 w 1278638"/>
                    <a:gd name="connsiteY2" fmla="*/ 1209321 h 1354931"/>
                    <a:gd name="connsiteX3" fmla="*/ 498015 w 1278638"/>
                    <a:gd name="connsiteY3" fmla="*/ 1312398 h 1354931"/>
                    <a:gd name="connsiteX4" fmla="*/ 82270 w 1278638"/>
                    <a:gd name="connsiteY4" fmla="*/ 1085947 h 1354931"/>
                    <a:gd name="connsiteX5" fmla="*/ 0 w 1278638"/>
                    <a:gd name="connsiteY5" fmla="*/ 0 h 1354931"/>
                    <a:gd name="connsiteX0" fmla="*/ 0 w 1278638"/>
                    <a:gd name="connsiteY0" fmla="*/ 0 h 1354931"/>
                    <a:gd name="connsiteX1" fmla="*/ 1278638 w 1278638"/>
                    <a:gd name="connsiteY1" fmla="*/ 0 h 1354931"/>
                    <a:gd name="connsiteX2" fmla="*/ 928125 w 1278638"/>
                    <a:gd name="connsiteY2" fmla="*/ 1209321 h 1354931"/>
                    <a:gd name="connsiteX3" fmla="*/ 498015 w 1278638"/>
                    <a:gd name="connsiteY3" fmla="*/ 1312398 h 1354931"/>
                    <a:gd name="connsiteX4" fmla="*/ 82270 w 1278638"/>
                    <a:gd name="connsiteY4" fmla="*/ 1085947 h 1354931"/>
                    <a:gd name="connsiteX5" fmla="*/ 0 w 1278638"/>
                    <a:gd name="connsiteY5" fmla="*/ 0 h 1354931"/>
                    <a:gd name="connsiteX0" fmla="*/ 0 w 1278638"/>
                    <a:gd name="connsiteY0" fmla="*/ 0 h 1344121"/>
                    <a:gd name="connsiteX1" fmla="*/ 1278638 w 1278638"/>
                    <a:gd name="connsiteY1" fmla="*/ 0 h 1344121"/>
                    <a:gd name="connsiteX2" fmla="*/ 928125 w 1278638"/>
                    <a:gd name="connsiteY2" fmla="*/ 1209321 h 1344121"/>
                    <a:gd name="connsiteX3" fmla="*/ 498015 w 1278638"/>
                    <a:gd name="connsiteY3" fmla="*/ 1312398 h 1344121"/>
                    <a:gd name="connsiteX4" fmla="*/ 82270 w 1278638"/>
                    <a:gd name="connsiteY4" fmla="*/ 1085947 h 1344121"/>
                    <a:gd name="connsiteX5" fmla="*/ 0 w 1278638"/>
                    <a:gd name="connsiteY5" fmla="*/ 0 h 1344121"/>
                    <a:gd name="connsiteX0" fmla="*/ 0 w 1070709"/>
                    <a:gd name="connsiteY0" fmla="*/ 0 h 1344121"/>
                    <a:gd name="connsiteX1" fmla="*/ 1070709 w 1070709"/>
                    <a:gd name="connsiteY1" fmla="*/ 582546 h 1344121"/>
                    <a:gd name="connsiteX2" fmla="*/ 928125 w 1070709"/>
                    <a:gd name="connsiteY2" fmla="*/ 1209321 h 1344121"/>
                    <a:gd name="connsiteX3" fmla="*/ 498015 w 1070709"/>
                    <a:gd name="connsiteY3" fmla="*/ 1312398 h 1344121"/>
                    <a:gd name="connsiteX4" fmla="*/ 82270 w 1070709"/>
                    <a:gd name="connsiteY4" fmla="*/ 1085947 h 1344121"/>
                    <a:gd name="connsiteX5" fmla="*/ 0 w 1070709"/>
                    <a:gd name="connsiteY5" fmla="*/ 0 h 1344121"/>
                    <a:gd name="connsiteX0" fmla="*/ 299861 w 988439"/>
                    <a:gd name="connsiteY0" fmla="*/ 0 h 1434716"/>
                    <a:gd name="connsiteX1" fmla="*/ 988439 w 988439"/>
                    <a:gd name="connsiteY1" fmla="*/ 673141 h 1434716"/>
                    <a:gd name="connsiteX2" fmla="*/ 845855 w 988439"/>
                    <a:gd name="connsiteY2" fmla="*/ 1299916 h 1434716"/>
                    <a:gd name="connsiteX3" fmla="*/ 415745 w 988439"/>
                    <a:gd name="connsiteY3" fmla="*/ 1402993 h 1434716"/>
                    <a:gd name="connsiteX4" fmla="*/ 0 w 988439"/>
                    <a:gd name="connsiteY4" fmla="*/ 1176542 h 1434716"/>
                    <a:gd name="connsiteX5" fmla="*/ 299861 w 988439"/>
                    <a:gd name="connsiteY5" fmla="*/ 0 h 1434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8439" h="1434716">
                      <a:moveTo>
                        <a:pt x="299861" y="0"/>
                      </a:moveTo>
                      <a:lnTo>
                        <a:pt x="988439" y="673141"/>
                      </a:lnTo>
                      <a:lnTo>
                        <a:pt x="845855" y="1299916"/>
                      </a:lnTo>
                      <a:cubicBezTo>
                        <a:pt x="708414" y="1530201"/>
                        <a:pt x="813057" y="1393530"/>
                        <a:pt x="415745" y="1402993"/>
                      </a:cubicBezTo>
                      <a:cubicBezTo>
                        <a:pt x="-50696" y="1460382"/>
                        <a:pt x="75666" y="1406827"/>
                        <a:pt x="0" y="1176542"/>
                      </a:cubicBezTo>
                      <a:lnTo>
                        <a:pt x="29986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693B18"/>
                    </a:gs>
                    <a:gs pos="100000">
                      <a:srgbClr val="FFFFFF"/>
                    </a:gs>
                    <a:gs pos="50000">
                      <a:srgbClr val="693B18"/>
                    </a:gs>
                  </a:gsLst>
                  <a:lin ang="0" scaled="1"/>
                  <a:tileRect/>
                </a:gradFill>
                <a:ln>
                  <a:solidFill>
                    <a:srgbClr val="000042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3" name="Rectángulo 10"/>
                <p:cNvSpPr/>
                <p:nvPr/>
              </p:nvSpPr>
              <p:spPr>
                <a:xfrm>
                  <a:off x="4894315" y="3229580"/>
                  <a:ext cx="1534502" cy="1821005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564144"/>
                    <a:gd name="connsiteY0" fmla="*/ 144396 h 1360310"/>
                    <a:gd name="connsiteX1" fmla="*/ 1564144 w 1564144"/>
                    <a:gd name="connsiteY1" fmla="*/ 0 h 1360310"/>
                    <a:gd name="connsiteX2" fmla="*/ 1564144 w 1564144"/>
                    <a:gd name="connsiteY2" fmla="*/ 1360310 h 1360310"/>
                    <a:gd name="connsiteX3" fmla="*/ 285506 w 1564144"/>
                    <a:gd name="connsiteY3" fmla="*/ 1360310 h 1360310"/>
                    <a:gd name="connsiteX4" fmla="*/ 0 w 1564144"/>
                    <a:gd name="connsiteY4" fmla="*/ 144396 h 1360310"/>
                    <a:gd name="connsiteX0" fmla="*/ 0 w 1564144"/>
                    <a:gd name="connsiteY0" fmla="*/ 370836 h 1586750"/>
                    <a:gd name="connsiteX1" fmla="*/ 139893 w 1564144"/>
                    <a:gd name="connsiteY1" fmla="*/ 0 h 1586750"/>
                    <a:gd name="connsiteX2" fmla="*/ 1564144 w 1564144"/>
                    <a:gd name="connsiteY2" fmla="*/ 1586750 h 1586750"/>
                    <a:gd name="connsiteX3" fmla="*/ 285506 w 1564144"/>
                    <a:gd name="connsiteY3" fmla="*/ 1586750 h 1586750"/>
                    <a:gd name="connsiteX4" fmla="*/ 0 w 1564144"/>
                    <a:gd name="connsiteY4" fmla="*/ 370836 h 1586750"/>
                    <a:gd name="connsiteX0" fmla="*/ 0 w 1564144"/>
                    <a:gd name="connsiteY0" fmla="*/ 666583 h 1882497"/>
                    <a:gd name="connsiteX1" fmla="*/ 139893 w 1564144"/>
                    <a:gd name="connsiteY1" fmla="*/ 295747 h 1882497"/>
                    <a:gd name="connsiteX2" fmla="*/ 1038179 w 1564144"/>
                    <a:gd name="connsiteY2" fmla="*/ 77610 h 1882497"/>
                    <a:gd name="connsiteX3" fmla="*/ 1564144 w 1564144"/>
                    <a:gd name="connsiteY3" fmla="*/ 1882497 h 1882497"/>
                    <a:gd name="connsiteX4" fmla="*/ 285506 w 1564144"/>
                    <a:gd name="connsiteY4" fmla="*/ 1882497 h 1882497"/>
                    <a:gd name="connsiteX5" fmla="*/ 0 w 1564144"/>
                    <a:gd name="connsiteY5" fmla="*/ 666583 h 1882497"/>
                    <a:gd name="connsiteX0" fmla="*/ 0 w 1564144"/>
                    <a:gd name="connsiteY0" fmla="*/ 589444 h 1805358"/>
                    <a:gd name="connsiteX1" fmla="*/ 139893 w 1564144"/>
                    <a:gd name="connsiteY1" fmla="*/ 218608 h 1805358"/>
                    <a:gd name="connsiteX2" fmla="*/ 1038179 w 1564144"/>
                    <a:gd name="connsiteY2" fmla="*/ 471 h 1805358"/>
                    <a:gd name="connsiteX3" fmla="*/ 1564144 w 1564144"/>
                    <a:gd name="connsiteY3" fmla="*/ 1805358 h 1805358"/>
                    <a:gd name="connsiteX4" fmla="*/ 285506 w 1564144"/>
                    <a:gd name="connsiteY4" fmla="*/ 1805358 h 1805358"/>
                    <a:gd name="connsiteX5" fmla="*/ 0 w 1564144"/>
                    <a:gd name="connsiteY5" fmla="*/ 589444 h 1805358"/>
                    <a:gd name="connsiteX0" fmla="*/ 0 w 1564144"/>
                    <a:gd name="connsiteY0" fmla="*/ 590187 h 1806101"/>
                    <a:gd name="connsiteX1" fmla="*/ 139893 w 1564144"/>
                    <a:gd name="connsiteY1" fmla="*/ 219351 h 1806101"/>
                    <a:gd name="connsiteX2" fmla="*/ 1038179 w 1564144"/>
                    <a:gd name="connsiteY2" fmla="*/ 1214 h 1806101"/>
                    <a:gd name="connsiteX3" fmla="*/ 1564144 w 1564144"/>
                    <a:gd name="connsiteY3" fmla="*/ 1806101 h 1806101"/>
                    <a:gd name="connsiteX4" fmla="*/ 285506 w 1564144"/>
                    <a:gd name="connsiteY4" fmla="*/ 1806101 h 1806101"/>
                    <a:gd name="connsiteX5" fmla="*/ 0 w 1564144"/>
                    <a:gd name="connsiteY5" fmla="*/ 590187 h 1806101"/>
                    <a:gd name="connsiteX0" fmla="*/ 8961 w 1573105"/>
                    <a:gd name="connsiteY0" fmla="*/ 590187 h 1806101"/>
                    <a:gd name="connsiteX1" fmla="*/ 148854 w 1573105"/>
                    <a:gd name="connsiteY1" fmla="*/ 219351 h 1806101"/>
                    <a:gd name="connsiteX2" fmla="*/ 1047140 w 1573105"/>
                    <a:gd name="connsiteY2" fmla="*/ 1214 h 1806101"/>
                    <a:gd name="connsiteX3" fmla="*/ 1573105 w 1573105"/>
                    <a:gd name="connsiteY3" fmla="*/ 1806101 h 1806101"/>
                    <a:gd name="connsiteX4" fmla="*/ 294467 w 1573105"/>
                    <a:gd name="connsiteY4" fmla="*/ 1806101 h 1806101"/>
                    <a:gd name="connsiteX5" fmla="*/ 8961 w 1573105"/>
                    <a:gd name="connsiteY5" fmla="*/ 590187 h 1806101"/>
                    <a:gd name="connsiteX0" fmla="*/ 10868 w 1575012"/>
                    <a:gd name="connsiteY0" fmla="*/ 590187 h 1806101"/>
                    <a:gd name="connsiteX1" fmla="*/ 150761 w 1575012"/>
                    <a:gd name="connsiteY1" fmla="*/ 219351 h 1806101"/>
                    <a:gd name="connsiteX2" fmla="*/ 1049047 w 1575012"/>
                    <a:gd name="connsiteY2" fmla="*/ 1214 h 1806101"/>
                    <a:gd name="connsiteX3" fmla="*/ 1575012 w 1575012"/>
                    <a:gd name="connsiteY3" fmla="*/ 1806101 h 1806101"/>
                    <a:gd name="connsiteX4" fmla="*/ 296374 w 1575012"/>
                    <a:gd name="connsiteY4" fmla="*/ 1806101 h 1806101"/>
                    <a:gd name="connsiteX5" fmla="*/ 10868 w 1575012"/>
                    <a:gd name="connsiteY5" fmla="*/ 590187 h 1806101"/>
                    <a:gd name="connsiteX0" fmla="*/ 10868 w 1575012"/>
                    <a:gd name="connsiteY0" fmla="*/ 590734 h 1806648"/>
                    <a:gd name="connsiteX1" fmla="*/ 150761 w 1575012"/>
                    <a:gd name="connsiteY1" fmla="*/ 219898 h 1806648"/>
                    <a:gd name="connsiteX2" fmla="*/ 1049047 w 1575012"/>
                    <a:gd name="connsiteY2" fmla="*/ 1761 h 1806648"/>
                    <a:gd name="connsiteX3" fmla="*/ 1575012 w 1575012"/>
                    <a:gd name="connsiteY3" fmla="*/ 1806648 h 1806648"/>
                    <a:gd name="connsiteX4" fmla="*/ 296374 w 1575012"/>
                    <a:gd name="connsiteY4" fmla="*/ 1806648 h 1806648"/>
                    <a:gd name="connsiteX5" fmla="*/ 10868 w 1575012"/>
                    <a:gd name="connsiteY5" fmla="*/ 590734 h 1806648"/>
                    <a:gd name="connsiteX0" fmla="*/ 10868 w 1575012"/>
                    <a:gd name="connsiteY0" fmla="*/ 588973 h 1804887"/>
                    <a:gd name="connsiteX1" fmla="*/ 150761 w 1575012"/>
                    <a:gd name="connsiteY1" fmla="*/ 218137 h 1804887"/>
                    <a:gd name="connsiteX2" fmla="*/ 1049047 w 1575012"/>
                    <a:gd name="connsiteY2" fmla="*/ 0 h 1804887"/>
                    <a:gd name="connsiteX3" fmla="*/ 1575012 w 1575012"/>
                    <a:gd name="connsiteY3" fmla="*/ 1804887 h 1804887"/>
                    <a:gd name="connsiteX4" fmla="*/ 296374 w 1575012"/>
                    <a:gd name="connsiteY4" fmla="*/ 1804887 h 1804887"/>
                    <a:gd name="connsiteX5" fmla="*/ 10868 w 1575012"/>
                    <a:gd name="connsiteY5" fmla="*/ 588973 h 1804887"/>
                    <a:gd name="connsiteX0" fmla="*/ 10868 w 1575012"/>
                    <a:gd name="connsiteY0" fmla="*/ 694359 h 1910273"/>
                    <a:gd name="connsiteX1" fmla="*/ 150761 w 1575012"/>
                    <a:gd name="connsiteY1" fmla="*/ 323523 h 1910273"/>
                    <a:gd name="connsiteX2" fmla="*/ 701190 w 1575012"/>
                    <a:gd name="connsiteY2" fmla="*/ 239939 h 1910273"/>
                    <a:gd name="connsiteX3" fmla="*/ 1049047 w 1575012"/>
                    <a:gd name="connsiteY3" fmla="*/ 105386 h 1910273"/>
                    <a:gd name="connsiteX4" fmla="*/ 1575012 w 1575012"/>
                    <a:gd name="connsiteY4" fmla="*/ 1910273 h 1910273"/>
                    <a:gd name="connsiteX5" fmla="*/ 296374 w 1575012"/>
                    <a:gd name="connsiteY5" fmla="*/ 1910273 h 1910273"/>
                    <a:gd name="connsiteX6" fmla="*/ 10868 w 1575012"/>
                    <a:gd name="connsiteY6" fmla="*/ 694359 h 1910273"/>
                    <a:gd name="connsiteX0" fmla="*/ 10633 w 1574777"/>
                    <a:gd name="connsiteY0" fmla="*/ 694359 h 1910273"/>
                    <a:gd name="connsiteX1" fmla="*/ 153808 w 1574777"/>
                    <a:gd name="connsiteY1" fmla="*/ 303833 h 1910273"/>
                    <a:gd name="connsiteX2" fmla="*/ 700955 w 1574777"/>
                    <a:gd name="connsiteY2" fmla="*/ 239939 h 1910273"/>
                    <a:gd name="connsiteX3" fmla="*/ 1048812 w 1574777"/>
                    <a:gd name="connsiteY3" fmla="*/ 105386 h 1910273"/>
                    <a:gd name="connsiteX4" fmla="*/ 1574777 w 1574777"/>
                    <a:gd name="connsiteY4" fmla="*/ 1910273 h 1910273"/>
                    <a:gd name="connsiteX5" fmla="*/ 296139 w 1574777"/>
                    <a:gd name="connsiteY5" fmla="*/ 1910273 h 1910273"/>
                    <a:gd name="connsiteX6" fmla="*/ 10633 w 1574777"/>
                    <a:gd name="connsiteY6" fmla="*/ 694359 h 1910273"/>
                    <a:gd name="connsiteX0" fmla="*/ 10633 w 1574777"/>
                    <a:gd name="connsiteY0" fmla="*/ 589109 h 1805023"/>
                    <a:gd name="connsiteX1" fmla="*/ 153808 w 1574777"/>
                    <a:gd name="connsiteY1" fmla="*/ 198583 h 1805023"/>
                    <a:gd name="connsiteX2" fmla="*/ 700955 w 1574777"/>
                    <a:gd name="connsiteY2" fmla="*/ 134689 h 1805023"/>
                    <a:gd name="connsiteX3" fmla="*/ 1048812 w 1574777"/>
                    <a:gd name="connsiteY3" fmla="*/ 136 h 1805023"/>
                    <a:gd name="connsiteX4" fmla="*/ 1574777 w 1574777"/>
                    <a:gd name="connsiteY4" fmla="*/ 1805023 h 1805023"/>
                    <a:gd name="connsiteX5" fmla="*/ 296139 w 1574777"/>
                    <a:gd name="connsiteY5" fmla="*/ 1805023 h 1805023"/>
                    <a:gd name="connsiteX6" fmla="*/ 10633 w 1574777"/>
                    <a:gd name="connsiteY6" fmla="*/ 589109 h 1805023"/>
                    <a:gd name="connsiteX0" fmla="*/ 10633 w 1574777"/>
                    <a:gd name="connsiteY0" fmla="*/ 589109 h 1805023"/>
                    <a:gd name="connsiteX1" fmla="*/ 153808 w 1574777"/>
                    <a:gd name="connsiteY1" fmla="*/ 198583 h 1805023"/>
                    <a:gd name="connsiteX2" fmla="*/ 700955 w 1574777"/>
                    <a:gd name="connsiteY2" fmla="*/ 134689 h 1805023"/>
                    <a:gd name="connsiteX3" fmla="*/ 1048812 w 1574777"/>
                    <a:gd name="connsiteY3" fmla="*/ 136 h 1805023"/>
                    <a:gd name="connsiteX4" fmla="*/ 1574777 w 1574777"/>
                    <a:gd name="connsiteY4" fmla="*/ 1805023 h 1805023"/>
                    <a:gd name="connsiteX5" fmla="*/ 296139 w 1574777"/>
                    <a:gd name="connsiteY5" fmla="*/ 1805023 h 1805023"/>
                    <a:gd name="connsiteX6" fmla="*/ 10633 w 1574777"/>
                    <a:gd name="connsiteY6" fmla="*/ 589109 h 1805023"/>
                    <a:gd name="connsiteX0" fmla="*/ 10633 w 1667526"/>
                    <a:gd name="connsiteY0" fmla="*/ 617117 h 1833031"/>
                    <a:gd name="connsiteX1" fmla="*/ 153808 w 1667526"/>
                    <a:gd name="connsiteY1" fmla="*/ 226591 h 1833031"/>
                    <a:gd name="connsiteX2" fmla="*/ 700955 w 1667526"/>
                    <a:gd name="connsiteY2" fmla="*/ 162697 h 1833031"/>
                    <a:gd name="connsiteX3" fmla="*/ 1048812 w 1667526"/>
                    <a:gd name="connsiteY3" fmla="*/ 28144 h 1833031"/>
                    <a:gd name="connsiteX4" fmla="*/ 1534502 w 1667526"/>
                    <a:gd name="connsiteY4" fmla="*/ 520405 h 1833031"/>
                    <a:gd name="connsiteX5" fmla="*/ 1574777 w 1667526"/>
                    <a:gd name="connsiteY5" fmla="*/ 1833031 h 1833031"/>
                    <a:gd name="connsiteX6" fmla="*/ 296139 w 1667526"/>
                    <a:gd name="connsiteY6" fmla="*/ 1833031 h 1833031"/>
                    <a:gd name="connsiteX7" fmla="*/ 10633 w 1667526"/>
                    <a:gd name="connsiteY7" fmla="*/ 617117 h 1833031"/>
                    <a:gd name="connsiteX0" fmla="*/ 10633 w 1667526"/>
                    <a:gd name="connsiteY0" fmla="*/ 617117 h 1833031"/>
                    <a:gd name="connsiteX1" fmla="*/ 153808 w 1667526"/>
                    <a:gd name="connsiteY1" fmla="*/ 226591 h 1833031"/>
                    <a:gd name="connsiteX2" fmla="*/ 700955 w 1667526"/>
                    <a:gd name="connsiteY2" fmla="*/ 162697 h 1833031"/>
                    <a:gd name="connsiteX3" fmla="*/ 1048812 w 1667526"/>
                    <a:gd name="connsiteY3" fmla="*/ 28144 h 1833031"/>
                    <a:gd name="connsiteX4" fmla="*/ 1534502 w 1667526"/>
                    <a:gd name="connsiteY4" fmla="*/ 520405 h 1833031"/>
                    <a:gd name="connsiteX5" fmla="*/ 1574777 w 1667526"/>
                    <a:gd name="connsiteY5" fmla="*/ 1833031 h 1833031"/>
                    <a:gd name="connsiteX6" fmla="*/ 296139 w 1667526"/>
                    <a:gd name="connsiteY6" fmla="*/ 1833031 h 1833031"/>
                    <a:gd name="connsiteX7" fmla="*/ 10633 w 1667526"/>
                    <a:gd name="connsiteY7" fmla="*/ 617117 h 1833031"/>
                    <a:gd name="connsiteX0" fmla="*/ 10633 w 1667526"/>
                    <a:gd name="connsiteY0" fmla="*/ 601743 h 1817657"/>
                    <a:gd name="connsiteX1" fmla="*/ 153808 w 1667526"/>
                    <a:gd name="connsiteY1" fmla="*/ 211217 h 1817657"/>
                    <a:gd name="connsiteX2" fmla="*/ 700955 w 1667526"/>
                    <a:gd name="connsiteY2" fmla="*/ 147323 h 1817657"/>
                    <a:gd name="connsiteX3" fmla="*/ 1048812 w 1667526"/>
                    <a:gd name="connsiteY3" fmla="*/ 12770 h 1817657"/>
                    <a:gd name="connsiteX4" fmla="*/ 1534502 w 1667526"/>
                    <a:gd name="connsiteY4" fmla="*/ 505031 h 1817657"/>
                    <a:gd name="connsiteX5" fmla="*/ 1574777 w 1667526"/>
                    <a:gd name="connsiteY5" fmla="*/ 1817657 h 1817657"/>
                    <a:gd name="connsiteX6" fmla="*/ 296139 w 1667526"/>
                    <a:gd name="connsiteY6" fmla="*/ 1817657 h 1817657"/>
                    <a:gd name="connsiteX7" fmla="*/ 10633 w 1667526"/>
                    <a:gd name="connsiteY7" fmla="*/ 601743 h 1817657"/>
                    <a:gd name="connsiteX0" fmla="*/ 10633 w 1667526"/>
                    <a:gd name="connsiteY0" fmla="*/ 601743 h 1817657"/>
                    <a:gd name="connsiteX1" fmla="*/ 153808 w 1667526"/>
                    <a:gd name="connsiteY1" fmla="*/ 211217 h 1817657"/>
                    <a:gd name="connsiteX2" fmla="*/ 700955 w 1667526"/>
                    <a:gd name="connsiteY2" fmla="*/ 147323 h 1817657"/>
                    <a:gd name="connsiteX3" fmla="*/ 1048812 w 1667526"/>
                    <a:gd name="connsiteY3" fmla="*/ 12770 h 1817657"/>
                    <a:gd name="connsiteX4" fmla="*/ 1534502 w 1667526"/>
                    <a:gd name="connsiteY4" fmla="*/ 505031 h 1817657"/>
                    <a:gd name="connsiteX5" fmla="*/ 1574777 w 1667526"/>
                    <a:gd name="connsiteY5" fmla="*/ 1817657 h 1817657"/>
                    <a:gd name="connsiteX6" fmla="*/ 296139 w 1667526"/>
                    <a:gd name="connsiteY6" fmla="*/ 1817657 h 1817657"/>
                    <a:gd name="connsiteX7" fmla="*/ 10633 w 1667526"/>
                    <a:gd name="connsiteY7" fmla="*/ 601743 h 1817657"/>
                    <a:gd name="connsiteX0" fmla="*/ 10633 w 1667526"/>
                    <a:gd name="connsiteY0" fmla="*/ 601743 h 1817657"/>
                    <a:gd name="connsiteX1" fmla="*/ 153808 w 1667526"/>
                    <a:gd name="connsiteY1" fmla="*/ 211217 h 1817657"/>
                    <a:gd name="connsiteX2" fmla="*/ 700955 w 1667526"/>
                    <a:gd name="connsiteY2" fmla="*/ 147323 h 1817657"/>
                    <a:gd name="connsiteX3" fmla="*/ 1048812 w 1667526"/>
                    <a:gd name="connsiteY3" fmla="*/ 12770 h 1817657"/>
                    <a:gd name="connsiteX4" fmla="*/ 1534502 w 1667526"/>
                    <a:gd name="connsiteY4" fmla="*/ 505031 h 1817657"/>
                    <a:gd name="connsiteX5" fmla="*/ 1574777 w 1667526"/>
                    <a:gd name="connsiteY5" fmla="*/ 1817657 h 1817657"/>
                    <a:gd name="connsiteX6" fmla="*/ 296139 w 1667526"/>
                    <a:gd name="connsiteY6" fmla="*/ 1817657 h 1817657"/>
                    <a:gd name="connsiteX7" fmla="*/ 10633 w 1667526"/>
                    <a:gd name="connsiteY7" fmla="*/ 601743 h 1817657"/>
                    <a:gd name="connsiteX0" fmla="*/ 10633 w 1543615"/>
                    <a:gd name="connsiteY0" fmla="*/ 601743 h 1817657"/>
                    <a:gd name="connsiteX1" fmla="*/ 153808 w 1543615"/>
                    <a:gd name="connsiteY1" fmla="*/ 211217 h 1817657"/>
                    <a:gd name="connsiteX2" fmla="*/ 700955 w 1543615"/>
                    <a:gd name="connsiteY2" fmla="*/ 147323 h 1817657"/>
                    <a:gd name="connsiteX3" fmla="*/ 1048812 w 1543615"/>
                    <a:gd name="connsiteY3" fmla="*/ 12770 h 1817657"/>
                    <a:gd name="connsiteX4" fmla="*/ 1534502 w 1543615"/>
                    <a:gd name="connsiteY4" fmla="*/ 505031 h 1817657"/>
                    <a:gd name="connsiteX5" fmla="*/ 865933 w 1543615"/>
                    <a:gd name="connsiteY5" fmla="*/ 888927 h 1817657"/>
                    <a:gd name="connsiteX6" fmla="*/ 296139 w 1543615"/>
                    <a:gd name="connsiteY6" fmla="*/ 1817657 h 1817657"/>
                    <a:gd name="connsiteX7" fmla="*/ 10633 w 1543615"/>
                    <a:gd name="connsiteY7" fmla="*/ 601743 h 1817657"/>
                    <a:gd name="connsiteX0" fmla="*/ 10633 w 1543615"/>
                    <a:gd name="connsiteY0" fmla="*/ 601743 h 1817657"/>
                    <a:gd name="connsiteX1" fmla="*/ 153808 w 1543615"/>
                    <a:gd name="connsiteY1" fmla="*/ 211217 h 1817657"/>
                    <a:gd name="connsiteX2" fmla="*/ 700955 w 1543615"/>
                    <a:gd name="connsiteY2" fmla="*/ 147323 h 1817657"/>
                    <a:gd name="connsiteX3" fmla="*/ 1048812 w 1543615"/>
                    <a:gd name="connsiteY3" fmla="*/ 12770 h 1817657"/>
                    <a:gd name="connsiteX4" fmla="*/ 1534502 w 1543615"/>
                    <a:gd name="connsiteY4" fmla="*/ 505031 h 1817657"/>
                    <a:gd name="connsiteX5" fmla="*/ 865933 w 1543615"/>
                    <a:gd name="connsiteY5" fmla="*/ 888927 h 1817657"/>
                    <a:gd name="connsiteX6" fmla="*/ 296139 w 1543615"/>
                    <a:gd name="connsiteY6" fmla="*/ 1817657 h 1817657"/>
                    <a:gd name="connsiteX7" fmla="*/ 10633 w 1543615"/>
                    <a:gd name="connsiteY7" fmla="*/ 601743 h 1817657"/>
                    <a:gd name="connsiteX0" fmla="*/ 10633 w 1534502"/>
                    <a:gd name="connsiteY0" fmla="*/ 601743 h 1817657"/>
                    <a:gd name="connsiteX1" fmla="*/ 153808 w 1534502"/>
                    <a:gd name="connsiteY1" fmla="*/ 211217 h 1817657"/>
                    <a:gd name="connsiteX2" fmla="*/ 700955 w 1534502"/>
                    <a:gd name="connsiteY2" fmla="*/ 147323 h 1817657"/>
                    <a:gd name="connsiteX3" fmla="*/ 1048812 w 1534502"/>
                    <a:gd name="connsiteY3" fmla="*/ 12770 h 1817657"/>
                    <a:gd name="connsiteX4" fmla="*/ 1534502 w 1534502"/>
                    <a:gd name="connsiteY4" fmla="*/ 505031 h 1817657"/>
                    <a:gd name="connsiteX5" fmla="*/ 865933 w 1534502"/>
                    <a:gd name="connsiteY5" fmla="*/ 888927 h 1817657"/>
                    <a:gd name="connsiteX6" fmla="*/ 296139 w 1534502"/>
                    <a:gd name="connsiteY6" fmla="*/ 1817657 h 1817657"/>
                    <a:gd name="connsiteX7" fmla="*/ 10633 w 1534502"/>
                    <a:gd name="connsiteY7" fmla="*/ 601743 h 1817657"/>
                    <a:gd name="connsiteX0" fmla="*/ 10633 w 1534502"/>
                    <a:gd name="connsiteY0" fmla="*/ 601743 h 1817657"/>
                    <a:gd name="connsiteX1" fmla="*/ 153808 w 1534502"/>
                    <a:gd name="connsiteY1" fmla="*/ 211217 h 1817657"/>
                    <a:gd name="connsiteX2" fmla="*/ 700955 w 1534502"/>
                    <a:gd name="connsiteY2" fmla="*/ 147323 h 1817657"/>
                    <a:gd name="connsiteX3" fmla="*/ 1048812 w 1534502"/>
                    <a:gd name="connsiteY3" fmla="*/ 12770 h 1817657"/>
                    <a:gd name="connsiteX4" fmla="*/ 1534502 w 1534502"/>
                    <a:gd name="connsiteY4" fmla="*/ 505031 h 1817657"/>
                    <a:gd name="connsiteX5" fmla="*/ 865933 w 1534502"/>
                    <a:gd name="connsiteY5" fmla="*/ 888927 h 1817657"/>
                    <a:gd name="connsiteX6" fmla="*/ 267773 w 1534502"/>
                    <a:gd name="connsiteY6" fmla="*/ 242493 h 1817657"/>
                    <a:gd name="connsiteX7" fmla="*/ 296139 w 1534502"/>
                    <a:gd name="connsiteY7" fmla="*/ 1817657 h 1817657"/>
                    <a:gd name="connsiteX8" fmla="*/ 10633 w 1534502"/>
                    <a:gd name="connsiteY8" fmla="*/ 601743 h 1817657"/>
                    <a:gd name="connsiteX0" fmla="*/ 10633 w 1534502"/>
                    <a:gd name="connsiteY0" fmla="*/ 601743 h 1817657"/>
                    <a:gd name="connsiteX1" fmla="*/ 153808 w 1534502"/>
                    <a:gd name="connsiteY1" fmla="*/ 211217 h 1817657"/>
                    <a:gd name="connsiteX2" fmla="*/ 700955 w 1534502"/>
                    <a:gd name="connsiteY2" fmla="*/ 147323 h 1817657"/>
                    <a:gd name="connsiteX3" fmla="*/ 1048812 w 1534502"/>
                    <a:gd name="connsiteY3" fmla="*/ 12770 h 1817657"/>
                    <a:gd name="connsiteX4" fmla="*/ 1534502 w 1534502"/>
                    <a:gd name="connsiteY4" fmla="*/ 505031 h 1817657"/>
                    <a:gd name="connsiteX5" fmla="*/ 865933 w 1534502"/>
                    <a:gd name="connsiteY5" fmla="*/ 888927 h 1817657"/>
                    <a:gd name="connsiteX6" fmla="*/ 267773 w 1534502"/>
                    <a:gd name="connsiteY6" fmla="*/ 242493 h 1817657"/>
                    <a:gd name="connsiteX7" fmla="*/ 296139 w 1534502"/>
                    <a:gd name="connsiteY7" fmla="*/ 1817657 h 1817657"/>
                    <a:gd name="connsiteX8" fmla="*/ 10633 w 1534502"/>
                    <a:gd name="connsiteY8" fmla="*/ 601743 h 1817657"/>
                    <a:gd name="connsiteX0" fmla="*/ 10633 w 1534502"/>
                    <a:gd name="connsiteY0" fmla="*/ 601743 h 1817657"/>
                    <a:gd name="connsiteX1" fmla="*/ 153808 w 1534502"/>
                    <a:gd name="connsiteY1" fmla="*/ 211217 h 1817657"/>
                    <a:gd name="connsiteX2" fmla="*/ 700955 w 1534502"/>
                    <a:gd name="connsiteY2" fmla="*/ 147323 h 1817657"/>
                    <a:gd name="connsiteX3" fmla="*/ 1048812 w 1534502"/>
                    <a:gd name="connsiteY3" fmla="*/ 12770 h 1817657"/>
                    <a:gd name="connsiteX4" fmla="*/ 1534502 w 1534502"/>
                    <a:gd name="connsiteY4" fmla="*/ 505031 h 1817657"/>
                    <a:gd name="connsiteX5" fmla="*/ 865933 w 1534502"/>
                    <a:gd name="connsiteY5" fmla="*/ 888927 h 1817657"/>
                    <a:gd name="connsiteX6" fmla="*/ 267773 w 1534502"/>
                    <a:gd name="connsiteY6" fmla="*/ 242493 h 1817657"/>
                    <a:gd name="connsiteX7" fmla="*/ 296139 w 1534502"/>
                    <a:gd name="connsiteY7" fmla="*/ 1817657 h 1817657"/>
                    <a:gd name="connsiteX8" fmla="*/ 10633 w 1534502"/>
                    <a:gd name="connsiteY8" fmla="*/ 601743 h 1817657"/>
                    <a:gd name="connsiteX0" fmla="*/ 10633 w 1534502"/>
                    <a:gd name="connsiteY0" fmla="*/ 601743 h 1817657"/>
                    <a:gd name="connsiteX1" fmla="*/ 153808 w 1534502"/>
                    <a:gd name="connsiteY1" fmla="*/ 211217 h 1817657"/>
                    <a:gd name="connsiteX2" fmla="*/ 700955 w 1534502"/>
                    <a:gd name="connsiteY2" fmla="*/ 147323 h 1817657"/>
                    <a:gd name="connsiteX3" fmla="*/ 1048812 w 1534502"/>
                    <a:gd name="connsiteY3" fmla="*/ 12770 h 1817657"/>
                    <a:gd name="connsiteX4" fmla="*/ 1534502 w 1534502"/>
                    <a:gd name="connsiteY4" fmla="*/ 505031 h 1817657"/>
                    <a:gd name="connsiteX5" fmla="*/ 865933 w 1534502"/>
                    <a:gd name="connsiteY5" fmla="*/ 888927 h 1817657"/>
                    <a:gd name="connsiteX6" fmla="*/ 267773 w 1534502"/>
                    <a:gd name="connsiteY6" fmla="*/ 242493 h 1817657"/>
                    <a:gd name="connsiteX7" fmla="*/ 296139 w 1534502"/>
                    <a:gd name="connsiteY7" fmla="*/ 1817657 h 1817657"/>
                    <a:gd name="connsiteX8" fmla="*/ 10633 w 1534502"/>
                    <a:gd name="connsiteY8" fmla="*/ 601743 h 1817657"/>
                    <a:gd name="connsiteX0" fmla="*/ 10633 w 1534502"/>
                    <a:gd name="connsiteY0" fmla="*/ 601743 h 1817657"/>
                    <a:gd name="connsiteX1" fmla="*/ 153808 w 1534502"/>
                    <a:gd name="connsiteY1" fmla="*/ 211217 h 1817657"/>
                    <a:gd name="connsiteX2" fmla="*/ 700955 w 1534502"/>
                    <a:gd name="connsiteY2" fmla="*/ 147323 h 1817657"/>
                    <a:gd name="connsiteX3" fmla="*/ 1048812 w 1534502"/>
                    <a:gd name="connsiteY3" fmla="*/ 12770 h 1817657"/>
                    <a:gd name="connsiteX4" fmla="*/ 1534502 w 1534502"/>
                    <a:gd name="connsiteY4" fmla="*/ 505031 h 1817657"/>
                    <a:gd name="connsiteX5" fmla="*/ 865933 w 1534502"/>
                    <a:gd name="connsiteY5" fmla="*/ 888927 h 1817657"/>
                    <a:gd name="connsiteX6" fmla="*/ 267773 w 1534502"/>
                    <a:gd name="connsiteY6" fmla="*/ 242493 h 1817657"/>
                    <a:gd name="connsiteX7" fmla="*/ 530307 w 1534502"/>
                    <a:gd name="connsiteY7" fmla="*/ 1804597 h 1817657"/>
                    <a:gd name="connsiteX8" fmla="*/ 296139 w 1534502"/>
                    <a:gd name="connsiteY8" fmla="*/ 1817657 h 1817657"/>
                    <a:gd name="connsiteX9" fmla="*/ 10633 w 1534502"/>
                    <a:gd name="connsiteY9" fmla="*/ 601743 h 1817657"/>
                    <a:gd name="connsiteX0" fmla="*/ 10633 w 1534502"/>
                    <a:gd name="connsiteY0" fmla="*/ 601743 h 1817657"/>
                    <a:gd name="connsiteX1" fmla="*/ 153808 w 1534502"/>
                    <a:gd name="connsiteY1" fmla="*/ 211217 h 1817657"/>
                    <a:gd name="connsiteX2" fmla="*/ 700955 w 1534502"/>
                    <a:gd name="connsiteY2" fmla="*/ 147323 h 1817657"/>
                    <a:gd name="connsiteX3" fmla="*/ 1048812 w 1534502"/>
                    <a:gd name="connsiteY3" fmla="*/ 12770 h 1817657"/>
                    <a:gd name="connsiteX4" fmla="*/ 1534502 w 1534502"/>
                    <a:gd name="connsiteY4" fmla="*/ 505031 h 1817657"/>
                    <a:gd name="connsiteX5" fmla="*/ 865933 w 1534502"/>
                    <a:gd name="connsiteY5" fmla="*/ 888927 h 1817657"/>
                    <a:gd name="connsiteX6" fmla="*/ 267773 w 1534502"/>
                    <a:gd name="connsiteY6" fmla="*/ 242493 h 1817657"/>
                    <a:gd name="connsiteX7" fmla="*/ 97125 w 1534502"/>
                    <a:gd name="connsiteY7" fmla="*/ 367199 h 1817657"/>
                    <a:gd name="connsiteX8" fmla="*/ 530307 w 1534502"/>
                    <a:gd name="connsiteY8" fmla="*/ 1804597 h 1817657"/>
                    <a:gd name="connsiteX9" fmla="*/ 296139 w 1534502"/>
                    <a:gd name="connsiteY9" fmla="*/ 1817657 h 1817657"/>
                    <a:gd name="connsiteX10" fmla="*/ 10633 w 1534502"/>
                    <a:gd name="connsiteY10" fmla="*/ 601743 h 1817657"/>
                    <a:gd name="connsiteX0" fmla="*/ 10633 w 1534502"/>
                    <a:gd name="connsiteY0" fmla="*/ 601743 h 1817657"/>
                    <a:gd name="connsiteX1" fmla="*/ 153808 w 1534502"/>
                    <a:gd name="connsiteY1" fmla="*/ 211217 h 1817657"/>
                    <a:gd name="connsiteX2" fmla="*/ 700955 w 1534502"/>
                    <a:gd name="connsiteY2" fmla="*/ 147323 h 1817657"/>
                    <a:gd name="connsiteX3" fmla="*/ 1048812 w 1534502"/>
                    <a:gd name="connsiteY3" fmla="*/ 12770 h 1817657"/>
                    <a:gd name="connsiteX4" fmla="*/ 1534502 w 1534502"/>
                    <a:gd name="connsiteY4" fmla="*/ 505031 h 1817657"/>
                    <a:gd name="connsiteX5" fmla="*/ 865933 w 1534502"/>
                    <a:gd name="connsiteY5" fmla="*/ 888927 h 1817657"/>
                    <a:gd name="connsiteX6" fmla="*/ 267773 w 1534502"/>
                    <a:gd name="connsiteY6" fmla="*/ 242493 h 1817657"/>
                    <a:gd name="connsiteX7" fmla="*/ 97125 w 1534502"/>
                    <a:gd name="connsiteY7" fmla="*/ 367199 h 1817657"/>
                    <a:gd name="connsiteX8" fmla="*/ 530307 w 1534502"/>
                    <a:gd name="connsiteY8" fmla="*/ 1804597 h 1817657"/>
                    <a:gd name="connsiteX9" fmla="*/ 296139 w 1534502"/>
                    <a:gd name="connsiteY9" fmla="*/ 1817657 h 1817657"/>
                    <a:gd name="connsiteX10" fmla="*/ 10633 w 1534502"/>
                    <a:gd name="connsiteY10" fmla="*/ 601743 h 1817657"/>
                    <a:gd name="connsiteX0" fmla="*/ 10633 w 1534502"/>
                    <a:gd name="connsiteY0" fmla="*/ 601743 h 1821005"/>
                    <a:gd name="connsiteX1" fmla="*/ 153808 w 1534502"/>
                    <a:gd name="connsiteY1" fmla="*/ 211217 h 1821005"/>
                    <a:gd name="connsiteX2" fmla="*/ 700955 w 1534502"/>
                    <a:gd name="connsiteY2" fmla="*/ 147323 h 1821005"/>
                    <a:gd name="connsiteX3" fmla="*/ 1048812 w 1534502"/>
                    <a:gd name="connsiteY3" fmla="*/ 12770 h 1821005"/>
                    <a:gd name="connsiteX4" fmla="*/ 1534502 w 1534502"/>
                    <a:gd name="connsiteY4" fmla="*/ 505031 h 1821005"/>
                    <a:gd name="connsiteX5" fmla="*/ 865933 w 1534502"/>
                    <a:gd name="connsiteY5" fmla="*/ 888927 h 1821005"/>
                    <a:gd name="connsiteX6" fmla="*/ 267773 w 1534502"/>
                    <a:gd name="connsiteY6" fmla="*/ 242493 h 1821005"/>
                    <a:gd name="connsiteX7" fmla="*/ 97125 w 1534502"/>
                    <a:gd name="connsiteY7" fmla="*/ 367199 h 1821005"/>
                    <a:gd name="connsiteX8" fmla="*/ 507335 w 1534502"/>
                    <a:gd name="connsiteY8" fmla="*/ 1821005 h 1821005"/>
                    <a:gd name="connsiteX9" fmla="*/ 296139 w 1534502"/>
                    <a:gd name="connsiteY9" fmla="*/ 1817657 h 1821005"/>
                    <a:gd name="connsiteX10" fmla="*/ 10633 w 1534502"/>
                    <a:gd name="connsiteY10" fmla="*/ 601743 h 1821005"/>
                    <a:gd name="connsiteX0" fmla="*/ 10633 w 1534502"/>
                    <a:gd name="connsiteY0" fmla="*/ 601743 h 1821005"/>
                    <a:gd name="connsiteX1" fmla="*/ 153808 w 1534502"/>
                    <a:gd name="connsiteY1" fmla="*/ 211217 h 1821005"/>
                    <a:gd name="connsiteX2" fmla="*/ 700955 w 1534502"/>
                    <a:gd name="connsiteY2" fmla="*/ 147323 h 1821005"/>
                    <a:gd name="connsiteX3" fmla="*/ 1048812 w 1534502"/>
                    <a:gd name="connsiteY3" fmla="*/ 12770 h 1821005"/>
                    <a:gd name="connsiteX4" fmla="*/ 1534502 w 1534502"/>
                    <a:gd name="connsiteY4" fmla="*/ 505031 h 1821005"/>
                    <a:gd name="connsiteX5" fmla="*/ 865933 w 1534502"/>
                    <a:gd name="connsiteY5" fmla="*/ 888927 h 1821005"/>
                    <a:gd name="connsiteX6" fmla="*/ 267773 w 1534502"/>
                    <a:gd name="connsiteY6" fmla="*/ 242493 h 1821005"/>
                    <a:gd name="connsiteX7" fmla="*/ 97125 w 1534502"/>
                    <a:gd name="connsiteY7" fmla="*/ 367199 h 1821005"/>
                    <a:gd name="connsiteX8" fmla="*/ 507335 w 1534502"/>
                    <a:gd name="connsiteY8" fmla="*/ 1821005 h 1821005"/>
                    <a:gd name="connsiteX9" fmla="*/ 296139 w 1534502"/>
                    <a:gd name="connsiteY9" fmla="*/ 1817657 h 1821005"/>
                    <a:gd name="connsiteX10" fmla="*/ 10633 w 1534502"/>
                    <a:gd name="connsiteY10" fmla="*/ 601743 h 1821005"/>
                    <a:gd name="connsiteX0" fmla="*/ 10633 w 1534502"/>
                    <a:gd name="connsiteY0" fmla="*/ 601743 h 1821005"/>
                    <a:gd name="connsiteX1" fmla="*/ 153808 w 1534502"/>
                    <a:gd name="connsiteY1" fmla="*/ 211217 h 1821005"/>
                    <a:gd name="connsiteX2" fmla="*/ 700955 w 1534502"/>
                    <a:gd name="connsiteY2" fmla="*/ 147323 h 1821005"/>
                    <a:gd name="connsiteX3" fmla="*/ 1048812 w 1534502"/>
                    <a:gd name="connsiteY3" fmla="*/ 12770 h 1821005"/>
                    <a:gd name="connsiteX4" fmla="*/ 1534502 w 1534502"/>
                    <a:gd name="connsiteY4" fmla="*/ 505031 h 1821005"/>
                    <a:gd name="connsiteX5" fmla="*/ 865933 w 1534502"/>
                    <a:gd name="connsiteY5" fmla="*/ 888927 h 1821005"/>
                    <a:gd name="connsiteX6" fmla="*/ 267773 w 1534502"/>
                    <a:gd name="connsiteY6" fmla="*/ 242493 h 1821005"/>
                    <a:gd name="connsiteX7" fmla="*/ 97125 w 1534502"/>
                    <a:gd name="connsiteY7" fmla="*/ 367199 h 1821005"/>
                    <a:gd name="connsiteX8" fmla="*/ 507335 w 1534502"/>
                    <a:gd name="connsiteY8" fmla="*/ 1821005 h 1821005"/>
                    <a:gd name="connsiteX9" fmla="*/ 296139 w 1534502"/>
                    <a:gd name="connsiteY9" fmla="*/ 1817657 h 1821005"/>
                    <a:gd name="connsiteX10" fmla="*/ 10633 w 1534502"/>
                    <a:gd name="connsiteY10" fmla="*/ 601743 h 1821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34502" h="1821005">
                      <a:moveTo>
                        <a:pt x="10633" y="601743"/>
                      </a:moveTo>
                      <a:cubicBezTo>
                        <a:pt x="-34623" y="172930"/>
                        <a:pt x="74360" y="275758"/>
                        <a:pt x="153808" y="211217"/>
                      </a:cubicBezTo>
                      <a:cubicBezTo>
                        <a:pt x="265033" y="127276"/>
                        <a:pt x="551241" y="183679"/>
                        <a:pt x="700955" y="147323"/>
                      </a:cubicBezTo>
                      <a:cubicBezTo>
                        <a:pt x="850669" y="110967"/>
                        <a:pt x="925749" y="-45208"/>
                        <a:pt x="1048812" y="12770"/>
                      </a:cubicBezTo>
                      <a:cubicBezTo>
                        <a:pt x="1221099" y="57620"/>
                        <a:pt x="1331981" y="407684"/>
                        <a:pt x="1534502" y="505031"/>
                      </a:cubicBezTo>
                      <a:cubicBezTo>
                        <a:pt x="1346501" y="704112"/>
                        <a:pt x="1053184" y="789939"/>
                        <a:pt x="865933" y="888927"/>
                      </a:cubicBezTo>
                      <a:cubicBezTo>
                        <a:pt x="642481" y="908640"/>
                        <a:pt x="720943" y="189963"/>
                        <a:pt x="267773" y="242493"/>
                      </a:cubicBezTo>
                      <a:cubicBezTo>
                        <a:pt x="169174" y="152804"/>
                        <a:pt x="204326" y="330006"/>
                        <a:pt x="97125" y="367199"/>
                      </a:cubicBezTo>
                      <a:cubicBezTo>
                        <a:pt x="42431" y="640677"/>
                        <a:pt x="342899" y="1524020"/>
                        <a:pt x="507335" y="1821005"/>
                      </a:cubicBezTo>
                      <a:lnTo>
                        <a:pt x="296139" y="1817657"/>
                      </a:lnTo>
                      <a:lnTo>
                        <a:pt x="10633" y="60174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693B18"/>
                    </a:gs>
                    <a:gs pos="100000">
                      <a:srgbClr val="FFFFFF"/>
                    </a:gs>
                    <a:gs pos="50000">
                      <a:srgbClr val="693B18"/>
                    </a:gs>
                  </a:gsLst>
                  <a:lin ang="0" scaled="1"/>
                  <a:tileRect/>
                </a:gradFill>
                <a:ln>
                  <a:solidFill>
                    <a:srgbClr val="000042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4" name="Rectángulo 8"/>
                <p:cNvSpPr/>
                <p:nvPr/>
              </p:nvSpPr>
              <p:spPr>
                <a:xfrm>
                  <a:off x="4848961" y="2236910"/>
                  <a:ext cx="402217" cy="1414340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691388"/>
                    <a:gd name="connsiteY0" fmla="*/ 0 h 1782585"/>
                    <a:gd name="connsiteX1" fmla="*/ 1278638 w 1691388"/>
                    <a:gd name="connsiteY1" fmla="*/ 0 h 1782585"/>
                    <a:gd name="connsiteX2" fmla="*/ 1691388 w 1691388"/>
                    <a:gd name="connsiteY2" fmla="*/ 1782585 h 1782585"/>
                    <a:gd name="connsiteX3" fmla="*/ 0 w 1691388"/>
                    <a:gd name="connsiteY3" fmla="*/ 1360310 h 1782585"/>
                    <a:gd name="connsiteX4" fmla="*/ 0 w 1691388"/>
                    <a:gd name="connsiteY4" fmla="*/ 0 h 1782585"/>
                    <a:gd name="connsiteX0" fmla="*/ 0 w 1691388"/>
                    <a:gd name="connsiteY0" fmla="*/ 0 h 1782585"/>
                    <a:gd name="connsiteX1" fmla="*/ 1672338 w 1691388"/>
                    <a:gd name="connsiteY1" fmla="*/ 1228725 h 1782585"/>
                    <a:gd name="connsiteX2" fmla="*/ 1691388 w 1691388"/>
                    <a:gd name="connsiteY2" fmla="*/ 1782585 h 1782585"/>
                    <a:gd name="connsiteX3" fmla="*/ 0 w 1691388"/>
                    <a:gd name="connsiteY3" fmla="*/ 1360310 h 1782585"/>
                    <a:gd name="connsiteX4" fmla="*/ 0 w 1691388"/>
                    <a:gd name="connsiteY4" fmla="*/ 0 h 1782585"/>
                    <a:gd name="connsiteX0" fmla="*/ 1282700 w 1691388"/>
                    <a:gd name="connsiteY0" fmla="*/ 0 h 661810"/>
                    <a:gd name="connsiteX1" fmla="*/ 1672338 w 1691388"/>
                    <a:gd name="connsiteY1" fmla="*/ 107950 h 661810"/>
                    <a:gd name="connsiteX2" fmla="*/ 1691388 w 1691388"/>
                    <a:gd name="connsiteY2" fmla="*/ 661810 h 661810"/>
                    <a:gd name="connsiteX3" fmla="*/ 0 w 1691388"/>
                    <a:gd name="connsiteY3" fmla="*/ 239535 h 661810"/>
                    <a:gd name="connsiteX4" fmla="*/ 1282700 w 1691388"/>
                    <a:gd name="connsiteY4" fmla="*/ 0 h 661810"/>
                    <a:gd name="connsiteX0" fmla="*/ 168275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68275 w 576963"/>
                    <a:gd name="connsiteY4" fmla="*/ 0 h 661810"/>
                    <a:gd name="connsiteX0" fmla="*/ 168275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68275 w 576963"/>
                    <a:gd name="connsiteY4" fmla="*/ 0 h 661810"/>
                    <a:gd name="connsiteX0" fmla="*/ 168275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68275 w 576963"/>
                    <a:gd name="connsiteY4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01600 w 576963"/>
                    <a:gd name="connsiteY4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0 w 576963"/>
                    <a:gd name="connsiteY3" fmla="*/ 172860 h 661810"/>
                    <a:gd name="connsiteX4" fmla="*/ 101600 w 576963"/>
                    <a:gd name="connsiteY4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16029 w 576963"/>
                    <a:gd name="connsiteY3" fmla="*/ 487240 h 661810"/>
                    <a:gd name="connsiteX4" fmla="*/ 0 w 576963"/>
                    <a:gd name="connsiteY4" fmla="*/ 172860 h 661810"/>
                    <a:gd name="connsiteX5" fmla="*/ 101600 w 576963"/>
                    <a:gd name="connsiteY5" fmla="*/ 0 h 661810"/>
                    <a:gd name="connsiteX0" fmla="*/ 101600 w 576963"/>
                    <a:gd name="connsiteY0" fmla="*/ 0 h 661810"/>
                    <a:gd name="connsiteX1" fmla="*/ 557913 w 576963"/>
                    <a:gd name="connsiteY1" fmla="*/ 107950 h 661810"/>
                    <a:gd name="connsiteX2" fmla="*/ 576963 w 576963"/>
                    <a:gd name="connsiteY2" fmla="*/ 661810 h 661810"/>
                    <a:gd name="connsiteX3" fmla="*/ 16029 w 576963"/>
                    <a:gd name="connsiteY3" fmla="*/ 487240 h 661810"/>
                    <a:gd name="connsiteX4" fmla="*/ 0 w 576963"/>
                    <a:gd name="connsiteY4" fmla="*/ 172860 h 661810"/>
                    <a:gd name="connsiteX5" fmla="*/ 101600 w 576963"/>
                    <a:gd name="connsiteY5" fmla="*/ 0 h 661810"/>
                    <a:gd name="connsiteX0" fmla="*/ 66675 w 576963"/>
                    <a:gd name="connsiteY0" fmla="*/ 0 h 645935"/>
                    <a:gd name="connsiteX1" fmla="*/ 557913 w 576963"/>
                    <a:gd name="connsiteY1" fmla="*/ 92075 h 645935"/>
                    <a:gd name="connsiteX2" fmla="*/ 576963 w 576963"/>
                    <a:gd name="connsiteY2" fmla="*/ 645935 h 645935"/>
                    <a:gd name="connsiteX3" fmla="*/ 16029 w 576963"/>
                    <a:gd name="connsiteY3" fmla="*/ 471365 h 645935"/>
                    <a:gd name="connsiteX4" fmla="*/ 0 w 576963"/>
                    <a:gd name="connsiteY4" fmla="*/ 156985 h 645935"/>
                    <a:gd name="connsiteX5" fmla="*/ 66675 w 576963"/>
                    <a:gd name="connsiteY5" fmla="*/ 0 h 645935"/>
                    <a:gd name="connsiteX0" fmla="*/ 66675 w 576963"/>
                    <a:gd name="connsiteY0" fmla="*/ 2647 h 648582"/>
                    <a:gd name="connsiteX1" fmla="*/ 557913 w 576963"/>
                    <a:gd name="connsiteY1" fmla="*/ 94722 h 648582"/>
                    <a:gd name="connsiteX2" fmla="*/ 576963 w 576963"/>
                    <a:gd name="connsiteY2" fmla="*/ 648582 h 648582"/>
                    <a:gd name="connsiteX3" fmla="*/ 16029 w 576963"/>
                    <a:gd name="connsiteY3" fmla="*/ 474012 h 648582"/>
                    <a:gd name="connsiteX4" fmla="*/ 0 w 576963"/>
                    <a:gd name="connsiteY4" fmla="*/ 159632 h 648582"/>
                    <a:gd name="connsiteX5" fmla="*/ 66675 w 576963"/>
                    <a:gd name="connsiteY5" fmla="*/ 2647 h 648582"/>
                    <a:gd name="connsiteX0" fmla="*/ 66675 w 576963"/>
                    <a:gd name="connsiteY0" fmla="*/ 3177 h 649112"/>
                    <a:gd name="connsiteX1" fmla="*/ 557913 w 576963"/>
                    <a:gd name="connsiteY1" fmla="*/ 95252 h 649112"/>
                    <a:gd name="connsiteX2" fmla="*/ 576963 w 576963"/>
                    <a:gd name="connsiteY2" fmla="*/ 649112 h 649112"/>
                    <a:gd name="connsiteX3" fmla="*/ 16029 w 576963"/>
                    <a:gd name="connsiteY3" fmla="*/ 474542 h 649112"/>
                    <a:gd name="connsiteX4" fmla="*/ 0 w 576963"/>
                    <a:gd name="connsiteY4" fmla="*/ 160162 h 649112"/>
                    <a:gd name="connsiteX5" fmla="*/ 66675 w 576963"/>
                    <a:gd name="connsiteY5" fmla="*/ 3177 h 649112"/>
                    <a:gd name="connsiteX0" fmla="*/ 66675 w 576963"/>
                    <a:gd name="connsiteY0" fmla="*/ 0 h 645935"/>
                    <a:gd name="connsiteX1" fmla="*/ 557913 w 576963"/>
                    <a:gd name="connsiteY1" fmla="*/ 92075 h 645935"/>
                    <a:gd name="connsiteX2" fmla="*/ 576963 w 576963"/>
                    <a:gd name="connsiteY2" fmla="*/ 645935 h 645935"/>
                    <a:gd name="connsiteX3" fmla="*/ 16029 w 576963"/>
                    <a:gd name="connsiteY3" fmla="*/ 471365 h 645935"/>
                    <a:gd name="connsiteX4" fmla="*/ 0 w 576963"/>
                    <a:gd name="connsiteY4" fmla="*/ 156985 h 645935"/>
                    <a:gd name="connsiteX5" fmla="*/ 66675 w 576963"/>
                    <a:gd name="connsiteY5" fmla="*/ 0 h 645935"/>
                    <a:gd name="connsiteX0" fmla="*/ 66675 w 576963"/>
                    <a:gd name="connsiteY0" fmla="*/ 0 h 645935"/>
                    <a:gd name="connsiteX1" fmla="*/ 557913 w 576963"/>
                    <a:gd name="connsiteY1" fmla="*/ 92075 h 645935"/>
                    <a:gd name="connsiteX2" fmla="*/ 576963 w 576963"/>
                    <a:gd name="connsiteY2" fmla="*/ 645935 h 645935"/>
                    <a:gd name="connsiteX3" fmla="*/ 38254 w 576963"/>
                    <a:gd name="connsiteY3" fmla="*/ 471365 h 645935"/>
                    <a:gd name="connsiteX4" fmla="*/ 0 w 576963"/>
                    <a:gd name="connsiteY4" fmla="*/ 156985 h 645935"/>
                    <a:gd name="connsiteX5" fmla="*/ 66675 w 576963"/>
                    <a:gd name="connsiteY5" fmla="*/ 0 h 645935"/>
                    <a:gd name="connsiteX0" fmla="*/ 67803 w 578091"/>
                    <a:gd name="connsiteY0" fmla="*/ 0 h 645935"/>
                    <a:gd name="connsiteX1" fmla="*/ 559041 w 578091"/>
                    <a:gd name="connsiteY1" fmla="*/ 92075 h 645935"/>
                    <a:gd name="connsiteX2" fmla="*/ 578091 w 578091"/>
                    <a:gd name="connsiteY2" fmla="*/ 645935 h 645935"/>
                    <a:gd name="connsiteX3" fmla="*/ 39382 w 578091"/>
                    <a:gd name="connsiteY3" fmla="*/ 471365 h 645935"/>
                    <a:gd name="connsiteX4" fmla="*/ 1128 w 578091"/>
                    <a:gd name="connsiteY4" fmla="*/ 156985 h 645935"/>
                    <a:gd name="connsiteX5" fmla="*/ 67803 w 578091"/>
                    <a:gd name="connsiteY5" fmla="*/ 0 h 645935"/>
                    <a:gd name="connsiteX0" fmla="*/ 67803 w 587616"/>
                    <a:gd name="connsiteY0" fmla="*/ 0 h 642760"/>
                    <a:gd name="connsiteX1" fmla="*/ 559041 w 587616"/>
                    <a:gd name="connsiteY1" fmla="*/ 92075 h 642760"/>
                    <a:gd name="connsiteX2" fmla="*/ 587616 w 587616"/>
                    <a:gd name="connsiteY2" fmla="*/ 642760 h 642760"/>
                    <a:gd name="connsiteX3" fmla="*/ 39382 w 587616"/>
                    <a:gd name="connsiteY3" fmla="*/ 471365 h 642760"/>
                    <a:gd name="connsiteX4" fmla="*/ 1128 w 587616"/>
                    <a:gd name="connsiteY4" fmla="*/ 156985 h 642760"/>
                    <a:gd name="connsiteX5" fmla="*/ 67803 w 587616"/>
                    <a:gd name="connsiteY5" fmla="*/ 0 h 642760"/>
                    <a:gd name="connsiteX0" fmla="*/ 67803 w 587616"/>
                    <a:gd name="connsiteY0" fmla="*/ 755650 h 1398410"/>
                    <a:gd name="connsiteX1" fmla="*/ 225666 w 587616"/>
                    <a:gd name="connsiteY1" fmla="*/ 0 h 1398410"/>
                    <a:gd name="connsiteX2" fmla="*/ 587616 w 587616"/>
                    <a:gd name="connsiteY2" fmla="*/ 1398410 h 1398410"/>
                    <a:gd name="connsiteX3" fmla="*/ 39382 w 587616"/>
                    <a:gd name="connsiteY3" fmla="*/ 1227015 h 1398410"/>
                    <a:gd name="connsiteX4" fmla="*/ 1128 w 587616"/>
                    <a:gd name="connsiteY4" fmla="*/ 912635 h 1398410"/>
                    <a:gd name="connsiteX5" fmla="*/ 67803 w 587616"/>
                    <a:gd name="connsiteY5" fmla="*/ 755650 h 1398410"/>
                    <a:gd name="connsiteX0" fmla="*/ 67803 w 587616"/>
                    <a:gd name="connsiteY0" fmla="*/ 755650 h 1398410"/>
                    <a:gd name="connsiteX1" fmla="*/ 225666 w 587616"/>
                    <a:gd name="connsiteY1" fmla="*/ 0 h 1398410"/>
                    <a:gd name="connsiteX2" fmla="*/ 587616 w 587616"/>
                    <a:gd name="connsiteY2" fmla="*/ 1398410 h 1398410"/>
                    <a:gd name="connsiteX3" fmla="*/ 39382 w 587616"/>
                    <a:gd name="connsiteY3" fmla="*/ 1227015 h 1398410"/>
                    <a:gd name="connsiteX4" fmla="*/ 1128 w 587616"/>
                    <a:gd name="connsiteY4" fmla="*/ 912635 h 1398410"/>
                    <a:gd name="connsiteX5" fmla="*/ 67803 w 587616"/>
                    <a:gd name="connsiteY5" fmla="*/ 755650 h 1398410"/>
                    <a:gd name="connsiteX0" fmla="*/ 66675 w 586488"/>
                    <a:gd name="connsiteY0" fmla="*/ 755650 h 1419078"/>
                    <a:gd name="connsiteX1" fmla="*/ 224538 w 586488"/>
                    <a:gd name="connsiteY1" fmla="*/ 0 h 1419078"/>
                    <a:gd name="connsiteX2" fmla="*/ 586488 w 586488"/>
                    <a:gd name="connsiteY2" fmla="*/ 1398410 h 1419078"/>
                    <a:gd name="connsiteX3" fmla="*/ 543079 w 586488"/>
                    <a:gd name="connsiteY3" fmla="*/ 1382590 h 1419078"/>
                    <a:gd name="connsiteX4" fmla="*/ 0 w 586488"/>
                    <a:gd name="connsiteY4" fmla="*/ 912635 h 1419078"/>
                    <a:gd name="connsiteX5" fmla="*/ 66675 w 586488"/>
                    <a:gd name="connsiteY5" fmla="*/ 755650 h 1419078"/>
                    <a:gd name="connsiteX0" fmla="*/ 66675 w 604193"/>
                    <a:gd name="connsiteY0" fmla="*/ 755650 h 1506458"/>
                    <a:gd name="connsiteX1" fmla="*/ 224538 w 604193"/>
                    <a:gd name="connsiteY1" fmla="*/ 0 h 1506458"/>
                    <a:gd name="connsiteX2" fmla="*/ 586488 w 604193"/>
                    <a:gd name="connsiteY2" fmla="*/ 1398410 h 1506458"/>
                    <a:gd name="connsiteX3" fmla="*/ 548660 w 604193"/>
                    <a:gd name="connsiteY3" fmla="*/ 1414340 h 1506458"/>
                    <a:gd name="connsiteX4" fmla="*/ 543079 w 604193"/>
                    <a:gd name="connsiteY4" fmla="*/ 1382590 h 1506458"/>
                    <a:gd name="connsiteX5" fmla="*/ 0 w 604193"/>
                    <a:gd name="connsiteY5" fmla="*/ 912635 h 1506458"/>
                    <a:gd name="connsiteX6" fmla="*/ 66675 w 604193"/>
                    <a:gd name="connsiteY6" fmla="*/ 755650 h 1506458"/>
                    <a:gd name="connsiteX0" fmla="*/ 66675 w 586488"/>
                    <a:gd name="connsiteY0" fmla="*/ 755650 h 1427848"/>
                    <a:gd name="connsiteX1" fmla="*/ 224538 w 586488"/>
                    <a:gd name="connsiteY1" fmla="*/ 0 h 1427848"/>
                    <a:gd name="connsiteX2" fmla="*/ 586488 w 586488"/>
                    <a:gd name="connsiteY2" fmla="*/ 1398410 h 1427848"/>
                    <a:gd name="connsiteX3" fmla="*/ 548660 w 586488"/>
                    <a:gd name="connsiteY3" fmla="*/ 1414340 h 1427848"/>
                    <a:gd name="connsiteX4" fmla="*/ 543079 w 586488"/>
                    <a:gd name="connsiteY4" fmla="*/ 1382590 h 1427848"/>
                    <a:gd name="connsiteX5" fmla="*/ 0 w 586488"/>
                    <a:gd name="connsiteY5" fmla="*/ 912635 h 1427848"/>
                    <a:gd name="connsiteX6" fmla="*/ 66675 w 586488"/>
                    <a:gd name="connsiteY6" fmla="*/ 755650 h 1427848"/>
                    <a:gd name="connsiteX0" fmla="*/ 66675 w 586488"/>
                    <a:gd name="connsiteY0" fmla="*/ 755650 h 1414340"/>
                    <a:gd name="connsiteX1" fmla="*/ 224538 w 586488"/>
                    <a:gd name="connsiteY1" fmla="*/ 0 h 1414340"/>
                    <a:gd name="connsiteX2" fmla="*/ 586488 w 586488"/>
                    <a:gd name="connsiteY2" fmla="*/ 1398410 h 1414340"/>
                    <a:gd name="connsiteX3" fmla="*/ 548660 w 586488"/>
                    <a:gd name="connsiteY3" fmla="*/ 1414340 h 1414340"/>
                    <a:gd name="connsiteX4" fmla="*/ 0 w 586488"/>
                    <a:gd name="connsiteY4" fmla="*/ 912635 h 1414340"/>
                    <a:gd name="connsiteX5" fmla="*/ 66675 w 586488"/>
                    <a:gd name="connsiteY5" fmla="*/ 755650 h 1414340"/>
                    <a:gd name="connsiteX0" fmla="*/ 0 w 519813"/>
                    <a:gd name="connsiteY0" fmla="*/ 755650 h 1414340"/>
                    <a:gd name="connsiteX1" fmla="*/ 157863 w 519813"/>
                    <a:gd name="connsiteY1" fmla="*/ 0 h 1414340"/>
                    <a:gd name="connsiteX2" fmla="*/ 519813 w 519813"/>
                    <a:gd name="connsiteY2" fmla="*/ 1398410 h 1414340"/>
                    <a:gd name="connsiteX3" fmla="*/ 481985 w 519813"/>
                    <a:gd name="connsiteY3" fmla="*/ 1414340 h 1414340"/>
                    <a:gd name="connsiteX4" fmla="*/ 0 w 519813"/>
                    <a:gd name="connsiteY4" fmla="*/ 755650 h 1414340"/>
                    <a:gd name="connsiteX0" fmla="*/ 0 w 389638"/>
                    <a:gd name="connsiteY0" fmla="*/ 0 h 1414340"/>
                    <a:gd name="connsiteX1" fmla="*/ 27688 w 389638"/>
                    <a:gd name="connsiteY1" fmla="*/ 0 h 1414340"/>
                    <a:gd name="connsiteX2" fmla="*/ 389638 w 389638"/>
                    <a:gd name="connsiteY2" fmla="*/ 1398410 h 1414340"/>
                    <a:gd name="connsiteX3" fmla="*/ 351810 w 389638"/>
                    <a:gd name="connsiteY3" fmla="*/ 1414340 h 1414340"/>
                    <a:gd name="connsiteX4" fmla="*/ 0 w 389638"/>
                    <a:gd name="connsiteY4" fmla="*/ 0 h 1414340"/>
                    <a:gd name="connsiteX0" fmla="*/ 8076 w 397714"/>
                    <a:gd name="connsiteY0" fmla="*/ 0 h 1414340"/>
                    <a:gd name="connsiteX1" fmla="*/ 35764 w 397714"/>
                    <a:gd name="connsiteY1" fmla="*/ 0 h 1414340"/>
                    <a:gd name="connsiteX2" fmla="*/ 397714 w 397714"/>
                    <a:gd name="connsiteY2" fmla="*/ 1398410 h 1414340"/>
                    <a:gd name="connsiteX3" fmla="*/ 359886 w 397714"/>
                    <a:gd name="connsiteY3" fmla="*/ 1414340 h 1414340"/>
                    <a:gd name="connsiteX4" fmla="*/ 8076 w 397714"/>
                    <a:gd name="connsiteY4" fmla="*/ 0 h 1414340"/>
                    <a:gd name="connsiteX0" fmla="*/ 12579 w 402217"/>
                    <a:gd name="connsiteY0" fmla="*/ 0 h 1414340"/>
                    <a:gd name="connsiteX1" fmla="*/ 40267 w 402217"/>
                    <a:gd name="connsiteY1" fmla="*/ 0 h 1414340"/>
                    <a:gd name="connsiteX2" fmla="*/ 402217 w 402217"/>
                    <a:gd name="connsiteY2" fmla="*/ 1398410 h 1414340"/>
                    <a:gd name="connsiteX3" fmla="*/ 364389 w 402217"/>
                    <a:gd name="connsiteY3" fmla="*/ 1414340 h 1414340"/>
                    <a:gd name="connsiteX4" fmla="*/ 12579 w 402217"/>
                    <a:gd name="connsiteY4" fmla="*/ 0 h 1414340"/>
                    <a:gd name="connsiteX0" fmla="*/ 12579 w 402217"/>
                    <a:gd name="connsiteY0" fmla="*/ 0 h 1414340"/>
                    <a:gd name="connsiteX1" fmla="*/ 40267 w 402217"/>
                    <a:gd name="connsiteY1" fmla="*/ 0 h 1414340"/>
                    <a:gd name="connsiteX2" fmla="*/ 402217 w 402217"/>
                    <a:gd name="connsiteY2" fmla="*/ 1398410 h 1414340"/>
                    <a:gd name="connsiteX3" fmla="*/ 364389 w 402217"/>
                    <a:gd name="connsiteY3" fmla="*/ 1414340 h 1414340"/>
                    <a:gd name="connsiteX4" fmla="*/ 12579 w 402217"/>
                    <a:gd name="connsiteY4" fmla="*/ 0 h 141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217" h="1414340">
                      <a:moveTo>
                        <a:pt x="12579" y="0"/>
                      </a:moveTo>
                      <a:lnTo>
                        <a:pt x="40267" y="0"/>
                      </a:lnTo>
                      <a:cubicBezTo>
                        <a:pt x="14867" y="516937"/>
                        <a:pt x="230767" y="932273"/>
                        <a:pt x="402217" y="1398410"/>
                      </a:cubicBezTo>
                      <a:lnTo>
                        <a:pt x="364389" y="1414340"/>
                      </a:lnTo>
                      <a:cubicBezTo>
                        <a:pt x="134879" y="1167513"/>
                        <a:pt x="-50876" y="353198"/>
                        <a:pt x="1257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693B18"/>
                    </a:gs>
                    <a:gs pos="100000">
                      <a:srgbClr val="FFFFFF"/>
                    </a:gs>
                    <a:gs pos="50000">
                      <a:srgbClr val="693B18"/>
                    </a:gs>
                  </a:gsLst>
                  <a:lin ang="0" scaled="1"/>
                  <a:tileRect/>
                </a:gradFill>
                <a:ln>
                  <a:solidFill>
                    <a:srgbClr val="000042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5" name="Rectángulo 134"/>
                <p:cNvSpPr/>
                <p:nvPr/>
              </p:nvSpPr>
              <p:spPr>
                <a:xfrm rot="19944746">
                  <a:off x="6040971" y="3767087"/>
                  <a:ext cx="110481" cy="252212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693B18"/>
                    </a:gs>
                    <a:gs pos="100000">
                      <a:srgbClr val="FFFFFF"/>
                    </a:gs>
                    <a:gs pos="50000">
                      <a:srgbClr val="693B18"/>
                    </a:gs>
                    <a:gs pos="25000">
                      <a:schemeClr val="tx1"/>
                    </a:gs>
                  </a:gsLst>
                  <a:lin ang="0" scaled="1"/>
                  <a:tileRect/>
                </a:gradFill>
                <a:ln>
                  <a:solidFill>
                    <a:srgbClr val="693B18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6" name="Rectángulo 11"/>
                <p:cNvSpPr/>
                <p:nvPr/>
              </p:nvSpPr>
              <p:spPr>
                <a:xfrm>
                  <a:off x="3551024" y="1028966"/>
                  <a:ext cx="660773" cy="275807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15138 w 1278638"/>
                    <a:gd name="connsiteY2" fmla="*/ 1166635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381776"/>
                    <a:gd name="connsiteY0" fmla="*/ 0 h 1360310"/>
                    <a:gd name="connsiteX1" fmla="*/ 1278638 w 1381776"/>
                    <a:gd name="connsiteY1" fmla="*/ 0 h 1360310"/>
                    <a:gd name="connsiteX2" fmla="*/ 1308100 w 1381776"/>
                    <a:gd name="connsiteY2" fmla="*/ 768500 h 1360310"/>
                    <a:gd name="connsiteX3" fmla="*/ 1228725 w 1381776"/>
                    <a:gd name="connsiteY3" fmla="*/ 984400 h 1360310"/>
                    <a:gd name="connsiteX4" fmla="*/ 1215138 w 1381776"/>
                    <a:gd name="connsiteY4" fmla="*/ 1166635 h 1360310"/>
                    <a:gd name="connsiteX5" fmla="*/ 0 w 1381776"/>
                    <a:gd name="connsiteY5" fmla="*/ 1360310 h 1360310"/>
                    <a:gd name="connsiteX6" fmla="*/ 0 w 1381776"/>
                    <a:gd name="connsiteY6" fmla="*/ 0 h 1360310"/>
                    <a:gd name="connsiteX0" fmla="*/ 0 w 1375924"/>
                    <a:gd name="connsiteY0" fmla="*/ 0 h 1360310"/>
                    <a:gd name="connsiteX1" fmla="*/ 1278638 w 1375924"/>
                    <a:gd name="connsiteY1" fmla="*/ 0 h 1360310"/>
                    <a:gd name="connsiteX2" fmla="*/ 1308100 w 1375924"/>
                    <a:gd name="connsiteY2" fmla="*/ 768500 h 1360310"/>
                    <a:gd name="connsiteX3" fmla="*/ 1228725 w 1375924"/>
                    <a:gd name="connsiteY3" fmla="*/ 984400 h 1360310"/>
                    <a:gd name="connsiteX4" fmla="*/ 1215138 w 1375924"/>
                    <a:gd name="connsiteY4" fmla="*/ 1166635 h 1360310"/>
                    <a:gd name="connsiteX5" fmla="*/ 0 w 1375924"/>
                    <a:gd name="connsiteY5" fmla="*/ 1360310 h 1360310"/>
                    <a:gd name="connsiteX6" fmla="*/ 0 w 1375924"/>
                    <a:gd name="connsiteY6" fmla="*/ 0 h 1360310"/>
                    <a:gd name="connsiteX0" fmla="*/ 0 w 1323252"/>
                    <a:gd name="connsiteY0" fmla="*/ 0 h 1360310"/>
                    <a:gd name="connsiteX1" fmla="*/ 1278638 w 1323252"/>
                    <a:gd name="connsiteY1" fmla="*/ 0 h 1360310"/>
                    <a:gd name="connsiteX2" fmla="*/ 812800 w 1323252"/>
                    <a:gd name="connsiteY2" fmla="*/ 390675 h 1360310"/>
                    <a:gd name="connsiteX3" fmla="*/ 1308100 w 1323252"/>
                    <a:gd name="connsiteY3" fmla="*/ 768500 h 1360310"/>
                    <a:gd name="connsiteX4" fmla="*/ 1228725 w 1323252"/>
                    <a:gd name="connsiteY4" fmla="*/ 984400 h 1360310"/>
                    <a:gd name="connsiteX5" fmla="*/ 1215138 w 1323252"/>
                    <a:gd name="connsiteY5" fmla="*/ 1166635 h 1360310"/>
                    <a:gd name="connsiteX6" fmla="*/ 0 w 1323252"/>
                    <a:gd name="connsiteY6" fmla="*/ 1360310 h 1360310"/>
                    <a:gd name="connsiteX7" fmla="*/ 0 w 1323252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69187 w 1343107"/>
                    <a:gd name="connsiteY0" fmla="*/ 4741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69187 w 1343107"/>
                    <a:gd name="connsiteY7" fmla="*/ 474125 h 783510"/>
                    <a:gd name="connsiteX0" fmla="*/ 28575 w 1002495"/>
                    <a:gd name="connsiteY0" fmla="*/ 466575 h 775960"/>
                    <a:gd name="connsiteX1" fmla="*/ 368300 w 1002495"/>
                    <a:gd name="connsiteY1" fmla="*/ 0 h 775960"/>
                    <a:gd name="connsiteX2" fmla="*/ 863600 w 1002495"/>
                    <a:gd name="connsiteY2" fmla="*/ 377825 h 775960"/>
                    <a:gd name="connsiteX3" fmla="*/ 784225 w 1002495"/>
                    <a:gd name="connsiteY3" fmla="*/ 593725 h 775960"/>
                    <a:gd name="connsiteX4" fmla="*/ 770638 w 1002495"/>
                    <a:gd name="connsiteY4" fmla="*/ 775960 h 775960"/>
                    <a:gd name="connsiteX5" fmla="*/ 0 w 1002495"/>
                    <a:gd name="connsiteY5" fmla="*/ 572760 h 775960"/>
                    <a:gd name="connsiteX6" fmla="*/ 28575 w 1002495"/>
                    <a:gd name="connsiteY6" fmla="*/ 466575 h 775960"/>
                    <a:gd name="connsiteX0" fmla="*/ 28575 w 1002495"/>
                    <a:gd name="connsiteY0" fmla="*/ 92368 h 401753"/>
                    <a:gd name="connsiteX1" fmla="*/ 863600 w 1002495"/>
                    <a:gd name="connsiteY1" fmla="*/ 3618 h 401753"/>
                    <a:gd name="connsiteX2" fmla="*/ 784225 w 1002495"/>
                    <a:gd name="connsiteY2" fmla="*/ 219518 h 401753"/>
                    <a:gd name="connsiteX3" fmla="*/ 770638 w 1002495"/>
                    <a:gd name="connsiteY3" fmla="*/ 401753 h 401753"/>
                    <a:gd name="connsiteX4" fmla="*/ 0 w 1002495"/>
                    <a:gd name="connsiteY4" fmla="*/ 198553 h 401753"/>
                    <a:gd name="connsiteX5" fmla="*/ 28575 w 1002495"/>
                    <a:gd name="connsiteY5" fmla="*/ 92368 h 401753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061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28562 w 784225"/>
                    <a:gd name="connsiteY0" fmla="*/ 0 h 330089"/>
                    <a:gd name="connsiteX1" fmla="*/ 784225 w 784225"/>
                    <a:gd name="connsiteY1" fmla="*/ 112929 h 330089"/>
                    <a:gd name="connsiteX2" fmla="*/ 770638 w 784225"/>
                    <a:gd name="connsiteY2" fmla="*/ 330089 h 330089"/>
                    <a:gd name="connsiteX3" fmla="*/ 0 w 784225"/>
                    <a:gd name="connsiteY3" fmla="*/ 139589 h 330089"/>
                    <a:gd name="connsiteX4" fmla="*/ 228562 w 784225"/>
                    <a:gd name="connsiteY4" fmla="*/ 0 h 330089"/>
                    <a:gd name="connsiteX0" fmla="*/ 0 w 555663"/>
                    <a:gd name="connsiteY0" fmla="*/ 0 h 330089"/>
                    <a:gd name="connsiteX1" fmla="*/ 555663 w 555663"/>
                    <a:gd name="connsiteY1" fmla="*/ 112929 h 330089"/>
                    <a:gd name="connsiteX2" fmla="*/ 542076 w 555663"/>
                    <a:gd name="connsiteY2" fmla="*/ 330089 h 330089"/>
                    <a:gd name="connsiteX3" fmla="*/ 137856 w 555663"/>
                    <a:gd name="connsiteY3" fmla="*/ 279942 h 330089"/>
                    <a:gd name="connsiteX4" fmla="*/ 0 w 555663"/>
                    <a:gd name="connsiteY4" fmla="*/ 0 h 330089"/>
                    <a:gd name="connsiteX0" fmla="*/ 8 w 555671"/>
                    <a:gd name="connsiteY0" fmla="*/ 0 h 330089"/>
                    <a:gd name="connsiteX1" fmla="*/ 555671 w 555671"/>
                    <a:gd name="connsiteY1" fmla="*/ 112929 h 330089"/>
                    <a:gd name="connsiteX2" fmla="*/ 542084 w 555671"/>
                    <a:gd name="connsiteY2" fmla="*/ 330089 h 330089"/>
                    <a:gd name="connsiteX3" fmla="*/ 8 w 555671"/>
                    <a:gd name="connsiteY3" fmla="*/ 0 h 330089"/>
                    <a:gd name="connsiteX0" fmla="*/ 6 w 806829"/>
                    <a:gd name="connsiteY0" fmla="*/ 0 h 241587"/>
                    <a:gd name="connsiteX1" fmla="*/ 555669 w 806829"/>
                    <a:gd name="connsiteY1" fmla="*/ 112929 h 241587"/>
                    <a:gd name="connsiteX2" fmla="*/ 806829 w 806829"/>
                    <a:gd name="connsiteY2" fmla="*/ 241587 h 241587"/>
                    <a:gd name="connsiteX3" fmla="*/ 6 w 806829"/>
                    <a:gd name="connsiteY3" fmla="*/ 0 h 241587"/>
                    <a:gd name="connsiteX0" fmla="*/ 11 w 806834"/>
                    <a:gd name="connsiteY0" fmla="*/ 0 h 318799"/>
                    <a:gd name="connsiteX1" fmla="*/ 555674 w 806834"/>
                    <a:gd name="connsiteY1" fmla="*/ 112929 h 318799"/>
                    <a:gd name="connsiteX2" fmla="*/ 806834 w 806834"/>
                    <a:gd name="connsiteY2" fmla="*/ 241587 h 318799"/>
                    <a:gd name="connsiteX3" fmla="*/ 11 w 806834"/>
                    <a:gd name="connsiteY3" fmla="*/ 0 h 318799"/>
                    <a:gd name="connsiteX0" fmla="*/ 0 w 806823"/>
                    <a:gd name="connsiteY0" fmla="*/ 0 h 332903"/>
                    <a:gd name="connsiteX1" fmla="*/ 555663 w 806823"/>
                    <a:gd name="connsiteY1" fmla="*/ 112929 h 332903"/>
                    <a:gd name="connsiteX2" fmla="*/ 806823 w 806823"/>
                    <a:gd name="connsiteY2" fmla="*/ 241587 h 332903"/>
                    <a:gd name="connsiteX3" fmla="*/ 0 w 806823"/>
                    <a:gd name="connsiteY3" fmla="*/ 0 h 332903"/>
                    <a:gd name="connsiteX0" fmla="*/ 0 w 806823"/>
                    <a:gd name="connsiteY0" fmla="*/ 0 h 332903"/>
                    <a:gd name="connsiteX1" fmla="*/ 555663 w 806823"/>
                    <a:gd name="connsiteY1" fmla="*/ 112929 h 332903"/>
                    <a:gd name="connsiteX2" fmla="*/ 806823 w 806823"/>
                    <a:gd name="connsiteY2" fmla="*/ 241587 h 332903"/>
                    <a:gd name="connsiteX3" fmla="*/ 0 w 806823"/>
                    <a:gd name="connsiteY3" fmla="*/ 0 h 332903"/>
                    <a:gd name="connsiteX0" fmla="*/ 0 w 806823"/>
                    <a:gd name="connsiteY0" fmla="*/ 0 h 332903"/>
                    <a:gd name="connsiteX1" fmla="*/ 537604 w 806823"/>
                    <a:gd name="connsiteY1" fmla="*/ 94787 h 332903"/>
                    <a:gd name="connsiteX2" fmla="*/ 806823 w 806823"/>
                    <a:gd name="connsiteY2" fmla="*/ 241587 h 332903"/>
                    <a:gd name="connsiteX3" fmla="*/ 0 w 806823"/>
                    <a:gd name="connsiteY3" fmla="*/ 0 h 332903"/>
                    <a:gd name="connsiteX0" fmla="*/ 0 w 806823"/>
                    <a:gd name="connsiteY0" fmla="*/ 0 h 332903"/>
                    <a:gd name="connsiteX1" fmla="*/ 537604 w 806823"/>
                    <a:gd name="connsiteY1" fmla="*/ 94787 h 332903"/>
                    <a:gd name="connsiteX2" fmla="*/ 806823 w 806823"/>
                    <a:gd name="connsiteY2" fmla="*/ 241587 h 332903"/>
                    <a:gd name="connsiteX3" fmla="*/ 0 w 806823"/>
                    <a:gd name="connsiteY3" fmla="*/ 0 h 332903"/>
                    <a:gd name="connsiteX0" fmla="*/ 0 w 641723"/>
                    <a:gd name="connsiteY0" fmla="*/ 0 h 275807"/>
                    <a:gd name="connsiteX1" fmla="*/ 537604 w 641723"/>
                    <a:gd name="connsiteY1" fmla="*/ 94787 h 275807"/>
                    <a:gd name="connsiteX2" fmla="*/ 641723 w 641723"/>
                    <a:gd name="connsiteY2" fmla="*/ 171737 h 275807"/>
                    <a:gd name="connsiteX3" fmla="*/ 0 w 641723"/>
                    <a:gd name="connsiteY3" fmla="*/ 0 h 275807"/>
                    <a:gd name="connsiteX0" fmla="*/ 0 w 660773"/>
                    <a:gd name="connsiteY0" fmla="*/ 0 h 275807"/>
                    <a:gd name="connsiteX1" fmla="*/ 556654 w 660773"/>
                    <a:gd name="connsiteY1" fmla="*/ 94787 h 275807"/>
                    <a:gd name="connsiteX2" fmla="*/ 660773 w 660773"/>
                    <a:gd name="connsiteY2" fmla="*/ 171737 h 275807"/>
                    <a:gd name="connsiteX3" fmla="*/ 0 w 660773"/>
                    <a:gd name="connsiteY3" fmla="*/ 0 h 275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0773" h="275807">
                      <a:moveTo>
                        <a:pt x="0" y="0"/>
                      </a:moveTo>
                      <a:cubicBezTo>
                        <a:pt x="131689" y="59746"/>
                        <a:pt x="438093" y="76522"/>
                        <a:pt x="556654" y="94787"/>
                      </a:cubicBezTo>
                      <a:lnTo>
                        <a:pt x="660773" y="171737"/>
                      </a:lnTo>
                      <a:cubicBezTo>
                        <a:pt x="192714" y="428293"/>
                        <a:pt x="32844" y="147939"/>
                        <a:pt x="0" y="0"/>
                      </a:cubicBezTo>
                      <a:close/>
                    </a:path>
                  </a:pathLst>
                </a:custGeom>
                <a:solidFill>
                  <a:srgbClr val="000042"/>
                </a:solidFill>
                <a:ln>
                  <a:solidFill>
                    <a:srgbClr val="00009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7" name="Rectángulo 7"/>
                <p:cNvSpPr/>
                <p:nvPr/>
              </p:nvSpPr>
              <p:spPr>
                <a:xfrm>
                  <a:off x="3713467" y="781604"/>
                  <a:ext cx="1302542" cy="1483601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521893 w 1278638"/>
                    <a:gd name="connsiteY3" fmla="*/ 1134138 h 1360310"/>
                    <a:gd name="connsiteX4" fmla="*/ 0 w 1278638"/>
                    <a:gd name="connsiteY4" fmla="*/ 0 h 1360310"/>
                    <a:gd name="connsiteX0" fmla="*/ 0 w 1278638"/>
                    <a:gd name="connsiteY0" fmla="*/ 0 h 1386407"/>
                    <a:gd name="connsiteX1" fmla="*/ 1278638 w 1278638"/>
                    <a:gd name="connsiteY1" fmla="*/ 0 h 1386407"/>
                    <a:gd name="connsiteX2" fmla="*/ 730650 w 1278638"/>
                    <a:gd name="connsiteY2" fmla="*/ 1386407 h 1386407"/>
                    <a:gd name="connsiteX3" fmla="*/ 521893 w 1278638"/>
                    <a:gd name="connsiteY3" fmla="*/ 1134138 h 1386407"/>
                    <a:gd name="connsiteX4" fmla="*/ 0 w 1278638"/>
                    <a:gd name="connsiteY4" fmla="*/ 0 h 1386407"/>
                    <a:gd name="connsiteX0" fmla="*/ 0 w 1278638"/>
                    <a:gd name="connsiteY0" fmla="*/ 0 h 1386407"/>
                    <a:gd name="connsiteX1" fmla="*/ 1278638 w 1278638"/>
                    <a:gd name="connsiteY1" fmla="*/ 0 h 1386407"/>
                    <a:gd name="connsiteX2" fmla="*/ 850424 w 1278638"/>
                    <a:gd name="connsiteY2" fmla="*/ 1280106 h 1386407"/>
                    <a:gd name="connsiteX3" fmla="*/ 730650 w 1278638"/>
                    <a:gd name="connsiteY3" fmla="*/ 1386407 h 1386407"/>
                    <a:gd name="connsiteX4" fmla="*/ 521893 w 1278638"/>
                    <a:gd name="connsiteY4" fmla="*/ 1134138 h 1386407"/>
                    <a:gd name="connsiteX5" fmla="*/ 0 w 1278638"/>
                    <a:gd name="connsiteY5" fmla="*/ 0 h 1386407"/>
                    <a:gd name="connsiteX0" fmla="*/ 0 w 1278638"/>
                    <a:gd name="connsiteY0" fmla="*/ 0 h 1386407"/>
                    <a:gd name="connsiteX1" fmla="*/ 1278638 w 1278638"/>
                    <a:gd name="connsiteY1" fmla="*/ 0 h 1386407"/>
                    <a:gd name="connsiteX2" fmla="*/ 847249 w 1278638"/>
                    <a:gd name="connsiteY2" fmla="*/ 1353131 h 1386407"/>
                    <a:gd name="connsiteX3" fmla="*/ 730650 w 1278638"/>
                    <a:gd name="connsiteY3" fmla="*/ 1386407 h 1386407"/>
                    <a:gd name="connsiteX4" fmla="*/ 521893 w 1278638"/>
                    <a:gd name="connsiteY4" fmla="*/ 1134138 h 1386407"/>
                    <a:gd name="connsiteX5" fmla="*/ 0 w 1278638"/>
                    <a:gd name="connsiteY5" fmla="*/ 0 h 1386407"/>
                    <a:gd name="connsiteX0" fmla="*/ 0 w 1307800"/>
                    <a:gd name="connsiteY0" fmla="*/ 0 h 1386407"/>
                    <a:gd name="connsiteX1" fmla="*/ 1278638 w 1307800"/>
                    <a:gd name="connsiteY1" fmla="*/ 0 h 1386407"/>
                    <a:gd name="connsiteX2" fmla="*/ 843028 w 1307800"/>
                    <a:gd name="connsiteY2" fmla="*/ 1119852 h 1386407"/>
                    <a:gd name="connsiteX3" fmla="*/ 847249 w 1307800"/>
                    <a:gd name="connsiteY3" fmla="*/ 1353131 h 1386407"/>
                    <a:gd name="connsiteX4" fmla="*/ 730650 w 1307800"/>
                    <a:gd name="connsiteY4" fmla="*/ 1386407 h 1386407"/>
                    <a:gd name="connsiteX5" fmla="*/ 521893 w 1307800"/>
                    <a:gd name="connsiteY5" fmla="*/ 1134138 h 1386407"/>
                    <a:gd name="connsiteX6" fmla="*/ 0 w 1307800"/>
                    <a:gd name="connsiteY6" fmla="*/ 0 h 1386407"/>
                    <a:gd name="connsiteX0" fmla="*/ 0 w 1315798"/>
                    <a:gd name="connsiteY0" fmla="*/ 0 h 1386407"/>
                    <a:gd name="connsiteX1" fmla="*/ 1278638 w 1315798"/>
                    <a:gd name="connsiteY1" fmla="*/ 0 h 1386407"/>
                    <a:gd name="connsiteX2" fmla="*/ 843028 w 1315798"/>
                    <a:gd name="connsiteY2" fmla="*/ 1119852 h 1386407"/>
                    <a:gd name="connsiteX3" fmla="*/ 847249 w 1315798"/>
                    <a:gd name="connsiteY3" fmla="*/ 1353131 h 1386407"/>
                    <a:gd name="connsiteX4" fmla="*/ 730650 w 1315798"/>
                    <a:gd name="connsiteY4" fmla="*/ 1386407 h 1386407"/>
                    <a:gd name="connsiteX5" fmla="*/ 521893 w 1315798"/>
                    <a:gd name="connsiteY5" fmla="*/ 1134138 h 1386407"/>
                    <a:gd name="connsiteX6" fmla="*/ 0 w 1315798"/>
                    <a:gd name="connsiteY6" fmla="*/ 0 h 1386407"/>
                    <a:gd name="connsiteX0" fmla="*/ 0 w 1327341"/>
                    <a:gd name="connsiteY0" fmla="*/ 0 h 1386407"/>
                    <a:gd name="connsiteX1" fmla="*/ 1278638 w 1327341"/>
                    <a:gd name="connsiteY1" fmla="*/ 0 h 1386407"/>
                    <a:gd name="connsiteX2" fmla="*/ 1024003 w 1327341"/>
                    <a:gd name="connsiteY2" fmla="*/ 665827 h 1386407"/>
                    <a:gd name="connsiteX3" fmla="*/ 843028 w 1327341"/>
                    <a:gd name="connsiteY3" fmla="*/ 1119852 h 1386407"/>
                    <a:gd name="connsiteX4" fmla="*/ 847249 w 1327341"/>
                    <a:gd name="connsiteY4" fmla="*/ 1353131 h 1386407"/>
                    <a:gd name="connsiteX5" fmla="*/ 730650 w 1327341"/>
                    <a:gd name="connsiteY5" fmla="*/ 1386407 h 1386407"/>
                    <a:gd name="connsiteX6" fmla="*/ 521893 w 1327341"/>
                    <a:gd name="connsiteY6" fmla="*/ 1134138 h 1386407"/>
                    <a:gd name="connsiteX7" fmla="*/ 0 w 1327341"/>
                    <a:gd name="connsiteY7" fmla="*/ 0 h 1386407"/>
                    <a:gd name="connsiteX0" fmla="*/ 0 w 1332816"/>
                    <a:gd name="connsiteY0" fmla="*/ 0 h 1386407"/>
                    <a:gd name="connsiteX1" fmla="*/ 1278638 w 1332816"/>
                    <a:gd name="connsiteY1" fmla="*/ 0 h 1386407"/>
                    <a:gd name="connsiteX2" fmla="*/ 1024003 w 1332816"/>
                    <a:gd name="connsiteY2" fmla="*/ 665827 h 1386407"/>
                    <a:gd name="connsiteX3" fmla="*/ 843028 w 1332816"/>
                    <a:gd name="connsiteY3" fmla="*/ 1119852 h 1386407"/>
                    <a:gd name="connsiteX4" fmla="*/ 847249 w 1332816"/>
                    <a:gd name="connsiteY4" fmla="*/ 1353131 h 1386407"/>
                    <a:gd name="connsiteX5" fmla="*/ 730650 w 1332816"/>
                    <a:gd name="connsiteY5" fmla="*/ 1386407 h 1386407"/>
                    <a:gd name="connsiteX6" fmla="*/ 521893 w 1332816"/>
                    <a:gd name="connsiteY6" fmla="*/ 1134138 h 1386407"/>
                    <a:gd name="connsiteX7" fmla="*/ 0 w 1332816"/>
                    <a:gd name="connsiteY7" fmla="*/ 0 h 1386407"/>
                    <a:gd name="connsiteX0" fmla="*/ 0 w 1148657"/>
                    <a:gd name="connsiteY0" fmla="*/ 0 h 1386407"/>
                    <a:gd name="connsiteX1" fmla="*/ 1040513 w 1148657"/>
                    <a:gd name="connsiteY1" fmla="*/ 552450 h 1386407"/>
                    <a:gd name="connsiteX2" fmla="*/ 1024003 w 1148657"/>
                    <a:gd name="connsiteY2" fmla="*/ 665827 h 1386407"/>
                    <a:gd name="connsiteX3" fmla="*/ 843028 w 1148657"/>
                    <a:gd name="connsiteY3" fmla="*/ 1119852 h 1386407"/>
                    <a:gd name="connsiteX4" fmla="*/ 847249 w 1148657"/>
                    <a:gd name="connsiteY4" fmla="*/ 1353131 h 1386407"/>
                    <a:gd name="connsiteX5" fmla="*/ 730650 w 1148657"/>
                    <a:gd name="connsiteY5" fmla="*/ 1386407 h 1386407"/>
                    <a:gd name="connsiteX6" fmla="*/ 521893 w 1148657"/>
                    <a:gd name="connsiteY6" fmla="*/ 1134138 h 1386407"/>
                    <a:gd name="connsiteX7" fmla="*/ 0 w 1148657"/>
                    <a:gd name="connsiteY7" fmla="*/ 0 h 1386407"/>
                    <a:gd name="connsiteX0" fmla="*/ 0 w 1083166"/>
                    <a:gd name="connsiteY0" fmla="*/ 0 h 1386407"/>
                    <a:gd name="connsiteX1" fmla="*/ 1040513 w 1083166"/>
                    <a:gd name="connsiteY1" fmla="*/ 552450 h 1386407"/>
                    <a:gd name="connsiteX2" fmla="*/ 1024003 w 1083166"/>
                    <a:gd name="connsiteY2" fmla="*/ 665827 h 1386407"/>
                    <a:gd name="connsiteX3" fmla="*/ 843028 w 1083166"/>
                    <a:gd name="connsiteY3" fmla="*/ 1119852 h 1386407"/>
                    <a:gd name="connsiteX4" fmla="*/ 847249 w 1083166"/>
                    <a:gd name="connsiteY4" fmla="*/ 1353131 h 1386407"/>
                    <a:gd name="connsiteX5" fmla="*/ 730650 w 1083166"/>
                    <a:gd name="connsiteY5" fmla="*/ 1386407 h 1386407"/>
                    <a:gd name="connsiteX6" fmla="*/ 521893 w 1083166"/>
                    <a:gd name="connsiteY6" fmla="*/ 1134138 h 1386407"/>
                    <a:gd name="connsiteX7" fmla="*/ 0 w 1083166"/>
                    <a:gd name="connsiteY7" fmla="*/ 0 h 1386407"/>
                    <a:gd name="connsiteX0" fmla="*/ 214707 w 561273"/>
                    <a:gd name="connsiteY0" fmla="*/ 0 h 1386407"/>
                    <a:gd name="connsiteX1" fmla="*/ 518620 w 561273"/>
                    <a:gd name="connsiteY1" fmla="*/ 552450 h 1386407"/>
                    <a:gd name="connsiteX2" fmla="*/ 502110 w 561273"/>
                    <a:gd name="connsiteY2" fmla="*/ 665827 h 1386407"/>
                    <a:gd name="connsiteX3" fmla="*/ 321135 w 561273"/>
                    <a:gd name="connsiteY3" fmla="*/ 1119852 h 1386407"/>
                    <a:gd name="connsiteX4" fmla="*/ 325356 w 561273"/>
                    <a:gd name="connsiteY4" fmla="*/ 1353131 h 1386407"/>
                    <a:gd name="connsiteX5" fmla="*/ 208757 w 561273"/>
                    <a:gd name="connsiteY5" fmla="*/ 1386407 h 1386407"/>
                    <a:gd name="connsiteX6" fmla="*/ 0 w 561273"/>
                    <a:gd name="connsiteY6" fmla="*/ 1134138 h 1386407"/>
                    <a:gd name="connsiteX7" fmla="*/ 214707 w 561273"/>
                    <a:gd name="connsiteY7" fmla="*/ 0 h 1386407"/>
                    <a:gd name="connsiteX0" fmla="*/ 426530 w 773096"/>
                    <a:gd name="connsiteY0" fmla="*/ 0 h 1386407"/>
                    <a:gd name="connsiteX1" fmla="*/ 730443 w 773096"/>
                    <a:gd name="connsiteY1" fmla="*/ 552450 h 1386407"/>
                    <a:gd name="connsiteX2" fmla="*/ 713933 w 773096"/>
                    <a:gd name="connsiteY2" fmla="*/ 665827 h 1386407"/>
                    <a:gd name="connsiteX3" fmla="*/ 532958 w 773096"/>
                    <a:gd name="connsiteY3" fmla="*/ 1119852 h 1386407"/>
                    <a:gd name="connsiteX4" fmla="*/ 537179 w 773096"/>
                    <a:gd name="connsiteY4" fmla="*/ 1353131 h 1386407"/>
                    <a:gd name="connsiteX5" fmla="*/ 420580 w 773096"/>
                    <a:gd name="connsiteY5" fmla="*/ 1386407 h 1386407"/>
                    <a:gd name="connsiteX6" fmla="*/ 211823 w 773096"/>
                    <a:gd name="connsiteY6" fmla="*/ 1134138 h 1386407"/>
                    <a:gd name="connsiteX7" fmla="*/ 5908 w 773096"/>
                    <a:gd name="connsiteY7" fmla="*/ 332452 h 1386407"/>
                    <a:gd name="connsiteX8" fmla="*/ 426530 w 773096"/>
                    <a:gd name="connsiteY8" fmla="*/ 0 h 1386407"/>
                    <a:gd name="connsiteX0" fmla="*/ 435992 w 782558"/>
                    <a:gd name="connsiteY0" fmla="*/ 0 h 1386407"/>
                    <a:gd name="connsiteX1" fmla="*/ 739905 w 782558"/>
                    <a:gd name="connsiteY1" fmla="*/ 552450 h 1386407"/>
                    <a:gd name="connsiteX2" fmla="*/ 723395 w 782558"/>
                    <a:gd name="connsiteY2" fmla="*/ 665827 h 1386407"/>
                    <a:gd name="connsiteX3" fmla="*/ 542420 w 782558"/>
                    <a:gd name="connsiteY3" fmla="*/ 1119852 h 1386407"/>
                    <a:gd name="connsiteX4" fmla="*/ 546641 w 782558"/>
                    <a:gd name="connsiteY4" fmla="*/ 1353131 h 1386407"/>
                    <a:gd name="connsiteX5" fmla="*/ 430042 w 782558"/>
                    <a:gd name="connsiteY5" fmla="*/ 1386407 h 1386407"/>
                    <a:gd name="connsiteX6" fmla="*/ 221285 w 782558"/>
                    <a:gd name="connsiteY6" fmla="*/ 1134138 h 1386407"/>
                    <a:gd name="connsiteX7" fmla="*/ 164595 w 782558"/>
                    <a:gd name="connsiteY7" fmla="*/ 453102 h 1386407"/>
                    <a:gd name="connsiteX8" fmla="*/ 15370 w 782558"/>
                    <a:gd name="connsiteY8" fmla="*/ 332452 h 1386407"/>
                    <a:gd name="connsiteX9" fmla="*/ 435992 w 782558"/>
                    <a:gd name="connsiteY9" fmla="*/ 0 h 1386407"/>
                    <a:gd name="connsiteX0" fmla="*/ 435992 w 782558"/>
                    <a:gd name="connsiteY0" fmla="*/ 0 h 1386407"/>
                    <a:gd name="connsiteX1" fmla="*/ 739905 w 782558"/>
                    <a:gd name="connsiteY1" fmla="*/ 552450 h 1386407"/>
                    <a:gd name="connsiteX2" fmla="*/ 723395 w 782558"/>
                    <a:gd name="connsiteY2" fmla="*/ 665827 h 1386407"/>
                    <a:gd name="connsiteX3" fmla="*/ 542420 w 782558"/>
                    <a:gd name="connsiteY3" fmla="*/ 1119852 h 1386407"/>
                    <a:gd name="connsiteX4" fmla="*/ 546641 w 782558"/>
                    <a:gd name="connsiteY4" fmla="*/ 1353131 h 1386407"/>
                    <a:gd name="connsiteX5" fmla="*/ 430042 w 782558"/>
                    <a:gd name="connsiteY5" fmla="*/ 1386407 h 1386407"/>
                    <a:gd name="connsiteX6" fmla="*/ 221285 w 782558"/>
                    <a:gd name="connsiteY6" fmla="*/ 1134138 h 1386407"/>
                    <a:gd name="connsiteX7" fmla="*/ 164595 w 782558"/>
                    <a:gd name="connsiteY7" fmla="*/ 453102 h 1386407"/>
                    <a:gd name="connsiteX8" fmla="*/ 15370 w 782558"/>
                    <a:gd name="connsiteY8" fmla="*/ 332452 h 1386407"/>
                    <a:gd name="connsiteX9" fmla="*/ 435992 w 782558"/>
                    <a:gd name="connsiteY9" fmla="*/ 0 h 1386407"/>
                    <a:gd name="connsiteX0" fmla="*/ 435992 w 782558"/>
                    <a:gd name="connsiteY0" fmla="*/ 0 h 1386407"/>
                    <a:gd name="connsiteX1" fmla="*/ 739905 w 782558"/>
                    <a:gd name="connsiteY1" fmla="*/ 552450 h 1386407"/>
                    <a:gd name="connsiteX2" fmla="*/ 723395 w 782558"/>
                    <a:gd name="connsiteY2" fmla="*/ 665827 h 1386407"/>
                    <a:gd name="connsiteX3" fmla="*/ 542420 w 782558"/>
                    <a:gd name="connsiteY3" fmla="*/ 1119852 h 1386407"/>
                    <a:gd name="connsiteX4" fmla="*/ 546641 w 782558"/>
                    <a:gd name="connsiteY4" fmla="*/ 1353131 h 1386407"/>
                    <a:gd name="connsiteX5" fmla="*/ 430042 w 782558"/>
                    <a:gd name="connsiteY5" fmla="*/ 1386407 h 1386407"/>
                    <a:gd name="connsiteX6" fmla="*/ 221285 w 782558"/>
                    <a:gd name="connsiteY6" fmla="*/ 1134138 h 1386407"/>
                    <a:gd name="connsiteX7" fmla="*/ 129670 w 782558"/>
                    <a:gd name="connsiteY7" fmla="*/ 649952 h 1386407"/>
                    <a:gd name="connsiteX8" fmla="*/ 164595 w 782558"/>
                    <a:gd name="connsiteY8" fmla="*/ 453102 h 1386407"/>
                    <a:gd name="connsiteX9" fmla="*/ 15370 w 782558"/>
                    <a:gd name="connsiteY9" fmla="*/ 332452 h 1386407"/>
                    <a:gd name="connsiteX10" fmla="*/ 435992 w 782558"/>
                    <a:gd name="connsiteY10" fmla="*/ 0 h 1386407"/>
                    <a:gd name="connsiteX0" fmla="*/ 435992 w 782558"/>
                    <a:gd name="connsiteY0" fmla="*/ 0 h 1386407"/>
                    <a:gd name="connsiteX1" fmla="*/ 739905 w 782558"/>
                    <a:gd name="connsiteY1" fmla="*/ 552450 h 1386407"/>
                    <a:gd name="connsiteX2" fmla="*/ 723395 w 782558"/>
                    <a:gd name="connsiteY2" fmla="*/ 665827 h 1386407"/>
                    <a:gd name="connsiteX3" fmla="*/ 542420 w 782558"/>
                    <a:gd name="connsiteY3" fmla="*/ 1119852 h 1386407"/>
                    <a:gd name="connsiteX4" fmla="*/ 546641 w 782558"/>
                    <a:gd name="connsiteY4" fmla="*/ 1353131 h 1386407"/>
                    <a:gd name="connsiteX5" fmla="*/ 430042 w 782558"/>
                    <a:gd name="connsiteY5" fmla="*/ 1386407 h 1386407"/>
                    <a:gd name="connsiteX6" fmla="*/ 221285 w 782558"/>
                    <a:gd name="connsiteY6" fmla="*/ 1134138 h 1386407"/>
                    <a:gd name="connsiteX7" fmla="*/ 129670 w 782558"/>
                    <a:gd name="connsiteY7" fmla="*/ 649952 h 1386407"/>
                    <a:gd name="connsiteX8" fmla="*/ 164595 w 782558"/>
                    <a:gd name="connsiteY8" fmla="*/ 453102 h 1386407"/>
                    <a:gd name="connsiteX9" fmla="*/ 15370 w 782558"/>
                    <a:gd name="connsiteY9" fmla="*/ 332452 h 1386407"/>
                    <a:gd name="connsiteX10" fmla="*/ 435992 w 782558"/>
                    <a:gd name="connsiteY10" fmla="*/ 0 h 1386407"/>
                    <a:gd name="connsiteX0" fmla="*/ 545114 w 891680"/>
                    <a:gd name="connsiteY0" fmla="*/ 0 h 1386407"/>
                    <a:gd name="connsiteX1" fmla="*/ 849027 w 891680"/>
                    <a:gd name="connsiteY1" fmla="*/ 552450 h 1386407"/>
                    <a:gd name="connsiteX2" fmla="*/ 832517 w 891680"/>
                    <a:gd name="connsiteY2" fmla="*/ 665827 h 1386407"/>
                    <a:gd name="connsiteX3" fmla="*/ 651542 w 891680"/>
                    <a:gd name="connsiteY3" fmla="*/ 1119852 h 1386407"/>
                    <a:gd name="connsiteX4" fmla="*/ 655763 w 891680"/>
                    <a:gd name="connsiteY4" fmla="*/ 1353131 h 1386407"/>
                    <a:gd name="connsiteX5" fmla="*/ 539164 w 891680"/>
                    <a:gd name="connsiteY5" fmla="*/ 1386407 h 1386407"/>
                    <a:gd name="connsiteX6" fmla="*/ 330407 w 891680"/>
                    <a:gd name="connsiteY6" fmla="*/ 1134138 h 1386407"/>
                    <a:gd name="connsiteX7" fmla="*/ 667 w 891680"/>
                    <a:gd name="connsiteY7" fmla="*/ 849977 h 1386407"/>
                    <a:gd name="connsiteX8" fmla="*/ 238792 w 891680"/>
                    <a:gd name="connsiteY8" fmla="*/ 649952 h 1386407"/>
                    <a:gd name="connsiteX9" fmla="*/ 273717 w 891680"/>
                    <a:gd name="connsiteY9" fmla="*/ 453102 h 1386407"/>
                    <a:gd name="connsiteX10" fmla="*/ 124492 w 891680"/>
                    <a:gd name="connsiteY10" fmla="*/ 332452 h 1386407"/>
                    <a:gd name="connsiteX11" fmla="*/ 545114 w 891680"/>
                    <a:gd name="connsiteY11" fmla="*/ 0 h 1386407"/>
                    <a:gd name="connsiteX0" fmla="*/ 545114 w 891680"/>
                    <a:gd name="connsiteY0" fmla="*/ 0 h 1386407"/>
                    <a:gd name="connsiteX1" fmla="*/ 849027 w 891680"/>
                    <a:gd name="connsiteY1" fmla="*/ 552450 h 1386407"/>
                    <a:gd name="connsiteX2" fmla="*/ 832517 w 891680"/>
                    <a:gd name="connsiteY2" fmla="*/ 665827 h 1386407"/>
                    <a:gd name="connsiteX3" fmla="*/ 651542 w 891680"/>
                    <a:gd name="connsiteY3" fmla="*/ 1119852 h 1386407"/>
                    <a:gd name="connsiteX4" fmla="*/ 655763 w 891680"/>
                    <a:gd name="connsiteY4" fmla="*/ 1353131 h 1386407"/>
                    <a:gd name="connsiteX5" fmla="*/ 539164 w 891680"/>
                    <a:gd name="connsiteY5" fmla="*/ 1386407 h 1386407"/>
                    <a:gd name="connsiteX6" fmla="*/ 330407 w 891680"/>
                    <a:gd name="connsiteY6" fmla="*/ 1134138 h 1386407"/>
                    <a:gd name="connsiteX7" fmla="*/ 667 w 891680"/>
                    <a:gd name="connsiteY7" fmla="*/ 849977 h 1386407"/>
                    <a:gd name="connsiteX8" fmla="*/ 238792 w 891680"/>
                    <a:gd name="connsiteY8" fmla="*/ 649952 h 1386407"/>
                    <a:gd name="connsiteX9" fmla="*/ 273717 w 891680"/>
                    <a:gd name="connsiteY9" fmla="*/ 453102 h 1386407"/>
                    <a:gd name="connsiteX10" fmla="*/ 124492 w 891680"/>
                    <a:gd name="connsiteY10" fmla="*/ 332452 h 1386407"/>
                    <a:gd name="connsiteX11" fmla="*/ 545114 w 891680"/>
                    <a:gd name="connsiteY11" fmla="*/ 0 h 1386407"/>
                    <a:gd name="connsiteX0" fmla="*/ 545114 w 891680"/>
                    <a:gd name="connsiteY0" fmla="*/ 0 h 1386407"/>
                    <a:gd name="connsiteX1" fmla="*/ 849027 w 891680"/>
                    <a:gd name="connsiteY1" fmla="*/ 552450 h 1386407"/>
                    <a:gd name="connsiteX2" fmla="*/ 832517 w 891680"/>
                    <a:gd name="connsiteY2" fmla="*/ 665827 h 1386407"/>
                    <a:gd name="connsiteX3" fmla="*/ 651542 w 891680"/>
                    <a:gd name="connsiteY3" fmla="*/ 1119852 h 1386407"/>
                    <a:gd name="connsiteX4" fmla="*/ 655763 w 891680"/>
                    <a:gd name="connsiteY4" fmla="*/ 1353131 h 1386407"/>
                    <a:gd name="connsiteX5" fmla="*/ 539164 w 891680"/>
                    <a:gd name="connsiteY5" fmla="*/ 1386407 h 1386407"/>
                    <a:gd name="connsiteX6" fmla="*/ 330407 w 891680"/>
                    <a:gd name="connsiteY6" fmla="*/ 1134138 h 1386407"/>
                    <a:gd name="connsiteX7" fmla="*/ 667 w 891680"/>
                    <a:gd name="connsiteY7" fmla="*/ 849977 h 1386407"/>
                    <a:gd name="connsiteX8" fmla="*/ 238792 w 891680"/>
                    <a:gd name="connsiteY8" fmla="*/ 649952 h 1386407"/>
                    <a:gd name="connsiteX9" fmla="*/ 273717 w 891680"/>
                    <a:gd name="connsiteY9" fmla="*/ 453102 h 1386407"/>
                    <a:gd name="connsiteX10" fmla="*/ 124492 w 891680"/>
                    <a:gd name="connsiteY10" fmla="*/ 332452 h 1386407"/>
                    <a:gd name="connsiteX11" fmla="*/ 545114 w 891680"/>
                    <a:gd name="connsiteY11" fmla="*/ 0 h 1386407"/>
                    <a:gd name="connsiteX0" fmla="*/ 545114 w 891680"/>
                    <a:gd name="connsiteY0" fmla="*/ 0 h 1386407"/>
                    <a:gd name="connsiteX1" fmla="*/ 849027 w 891680"/>
                    <a:gd name="connsiteY1" fmla="*/ 552450 h 1386407"/>
                    <a:gd name="connsiteX2" fmla="*/ 832517 w 891680"/>
                    <a:gd name="connsiteY2" fmla="*/ 665827 h 1386407"/>
                    <a:gd name="connsiteX3" fmla="*/ 651542 w 891680"/>
                    <a:gd name="connsiteY3" fmla="*/ 1119852 h 1386407"/>
                    <a:gd name="connsiteX4" fmla="*/ 655763 w 891680"/>
                    <a:gd name="connsiteY4" fmla="*/ 1353131 h 1386407"/>
                    <a:gd name="connsiteX5" fmla="*/ 539164 w 891680"/>
                    <a:gd name="connsiteY5" fmla="*/ 1386407 h 1386407"/>
                    <a:gd name="connsiteX6" fmla="*/ 330407 w 891680"/>
                    <a:gd name="connsiteY6" fmla="*/ 1134138 h 1386407"/>
                    <a:gd name="connsiteX7" fmla="*/ 667 w 891680"/>
                    <a:gd name="connsiteY7" fmla="*/ 849977 h 1386407"/>
                    <a:gd name="connsiteX8" fmla="*/ 238792 w 891680"/>
                    <a:gd name="connsiteY8" fmla="*/ 649952 h 1386407"/>
                    <a:gd name="connsiteX9" fmla="*/ 273717 w 891680"/>
                    <a:gd name="connsiteY9" fmla="*/ 453102 h 1386407"/>
                    <a:gd name="connsiteX10" fmla="*/ 124492 w 891680"/>
                    <a:gd name="connsiteY10" fmla="*/ 332452 h 1386407"/>
                    <a:gd name="connsiteX11" fmla="*/ 545114 w 891680"/>
                    <a:gd name="connsiteY11" fmla="*/ 0 h 1386407"/>
                    <a:gd name="connsiteX0" fmla="*/ 545114 w 891680"/>
                    <a:gd name="connsiteY0" fmla="*/ 0 h 1386969"/>
                    <a:gd name="connsiteX1" fmla="*/ 849027 w 891680"/>
                    <a:gd name="connsiteY1" fmla="*/ 552450 h 1386969"/>
                    <a:gd name="connsiteX2" fmla="*/ 832517 w 891680"/>
                    <a:gd name="connsiteY2" fmla="*/ 665827 h 1386969"/>
                    <a:gd name="connsiteX3" fmla="*/ 651542 w 891680"/>
                    <a:gd name="connsiteY3" fmla="*/ 1119852 h 1386969"/>
                    <a:gd name="connsiteX4" fmla="*/ 655763 w 891680"/>
                    <a:gd name="connsiteY4" fmla="*/ 1353131 h 1386969"/>
                    <a:gd name="connsiteX5" fmla="*/ 539164 w 891680"/>
                    <a:gd name="connsiteY5" fmla="*/ 1386407 h 1386969"/>
                    <a:gd name="connsiteX6" fmla="*/ 330407 w 891680"/>
                    <a:gd name="connsiteY6" fmla="*/ 1134138 h 1386969"/>
                    <a:gd name="connsiteX7" fmla="*/ 667 w 891680"/>
                    <a:gd name="connsiteY7" fmla="*/ 849977 h 1386969"/>
                    <a:gd name="connsiteX8" fmla="*/ 238792 w 891680"/>
                    <a:gd name="connsiteY8" fmla="*/ 649952 h 1386969"/>
                    <a:gd name="connsiteX9" fmla="*/ 273717 w 891680"/>
                    <a:gd name="connsiteY9" fmla="*/ 453102 h 1386969"/>
                    <a:gd name="connsiteX10" fmla="*/ 124492 w 891680"/>
                    <a:gd name="connsiteY10" fmla="*/ 332452 h 1386969"/>
                    <a:gd name="connsiteX11" fmla="*/ 545114 w 891680"/>
                    <a:gd name="connsiteY11" fmla="*/ 0 h 1386969"/>
                    <a:gd name="connsiteX0" fmla="*/ 545114 w 891680"/>
                    <a:gd name="connsiteY0" fmla="*/ 0 h 1387983"/>
                    <a:gd name="connsiteX1" fmla="*/ 849027 w 891680"/>
                    <a:gd name="connsiteY1" fmla="*/ 552450 h 1387983"/>
                    <a:gd name="connsiteX2" fmla="*/ 832517 w 891680"/>
                    <a:gd name="connsiteY2" fmla="*/ 665827 h 1387983"/>
                    <a:gd name="connsiteX3" fmla="*/ 651542 w 891680"/>
                    <a:gd name="connsiteY3" fmla="*/ 1119852 h 1387983"/>
                    <a:gd name="connsiteX4" fmla="*/ 655763 w 891680"/>
                    <a:gd name="connsiteY4" fmla="*/ 1353131 h 1387983"/>
                    <a:gd name="connsiteX5" fmla="*/ 539164 w 891680"/>
                    <a:gd name="connsiteY5" fmla="*/ 1386407 h 1387983"/>
                    <a:gd name="connsiteX6" fmla="*/ 330407 w 891680"/>
                    <a:gd name="connsiteY6" fmla="*/ 1134138 h 1387983"/>
                    <a:gd name="connsiteX7" fmla="*/ 667 w 891680"/>
                    <a:gd name="connsiteY7" fmla="*/ 849977 h 1387983"/>
                    <a:gd name="connsiteX8" fmla="*/ 238792 w 891680"/>
                    <a:gd name="connsiteY8" fmla="*/ 649952 h 1387983"/>
                    <a:gd name="connsiteX9" fmla="*/ 273717 w 891680"/>
                    <a:gd name="connsiteY9" fmla="*/ 453102 h 1387983"/>
                    <a:gd name="connsiteX10" fmla="*/ 124492 w 891680"/>
                    <a:gd name="connsiteY10" fmla="*/ 332452 h 1387983"/>
                    <a:gd name="connsiteX11" fmla="*/ 545114 w 891680"/>
                    <a:gd name="connsiteY11" fmla="*/ 0 h 1387983"/>
                    <a:gd name="connsiteX0" fmla="*/ 545114 w 891680"/>
                    <a:gd name="connsiteY0" fmla="*/ 0 h 1387983"/>
                    <a:gd name="connsiteX1" fmla="*/ 849027 w 891680"/>
                    <a:gd name="connsiteY1" fmla="*/ 552450 h 1387983"/>
                    <a:gd name="connsiteX2" fmla="*/ 832517 w 891680"/>
                    <a:gd name="connsiteY2" fmla="*/ 665827 h 1387983"/>
                    <a:gd name="connsiteX3" fmla="*/ 651542 w 891680"/>
                    <a:gd name="connsiteY3" fmla="*/ 1119852 h 1387983"/>
                    <a:gd name="connsiteX4" fmla="*/ 655763 w 891680"/>
                    <a:gd name="connsiteY4" fmla="*/ 1353131 h 1387983"/>
                    <a:gd name="connsiteX5" fmla="*/ 539164 w 891680"/>
                    <a:gd name="connsiteY5" fmla="*/ 1386407 h 1387983"/>
                    <a:gd name="connsiteX6" fmla="*/ 330407 w 891680"/>
                    <a:gd name="connsiteY6" fmla="*/ 1134138 h 1387983"/>
                    <a:gd name="connsiteX7" fmla="*/ 667 w 891680"/>
                    <a:gd name="connsiteY7" fmla="*/ 849977 h 1387983"/>
                    <a:gd name="connsiteX8" fmla="*/ 238792 w 891680"/>
                    <a:gd name="connsiteY8" fmla="*/ 649952 h 1387983"/>
                    <a:gd name="connsiteX9" fmla="*/ 273717 w 891680"/>
                    <a:gd name="connsiteY9" fmla="*/ 453102 h 1387983"/>
                    <a:gd name="connsiteX10" fmla="*/ 124492 w 891680"/>
                    <a:gd name="connsiteY10" fmla="*/ 332452 h 1387983"/>
                    <a:gd name="connsiteX11" fmla="*/ 545114 w 891680"/>
                    <a:gd name="connsiteY11" fmla="*/ 0 h 1387983"/>
                    <a:gd name="connsiteX0" fmla="*/ 545114 w 891680"/>
                    <a:gd name="connsiteY0" fmla="*/ 0 h 1387983"/>
                    <a:gd name="connsiteX1" fmla="*/ 849027 w 891680"/>
                    <a:gd name="connsiteY1" fmla="*/ 552450 h 1387983"/>
                    <a:gd name="connsiteX2" fmla="*/ 832517 w 891680"/>
                    <a:gd name="connsiteY2" fmla="*/ 665827 h 1387983"/>
                    <a:gd name="connsiteX3" fmla="*/ 651542 w 891680"/>
                    <a:gd name="connsiteY3" fmla="*/ 1119852 h 1387983"/>
                    <a:gd name="connsiteX4" fmla="*/ 655763 w 891680"/>
                    <a:gd name="connsiteY4" fmla="*/ 1353131 h 1387983"/>
                    <a:gd name="connsiteX5" fmla="*/ 539164 w 891680"/>
                    <a:gd name="connsiteY5" fmla="*/ 1386407 h 1387983"/>
                    <a:gd name="connsiteX6" fmla="*/ 330407 w 891680"/>
                    <a:gd name="connsiteY6" fmla="*/ 1134138 h 1387983"/>
                    <a:gd name="connsiteX7" fmla="*/ 667 w 891680"/>
                    <a:gd name="connsiteY7" fmla="*/ 849977 h 1387983"/>
                    <a:gd name="connsiteX8" fmla="*/ 238792 w 891680"/>
                    <a:gd name="connsiteY8" fmla="*/ 649952 h 1387983"/>
                    <a:gd name="connsiteX9" fmla="*/ 273717 w 891680"/>
                    <a:gd name="connsiteY9" fmla="*/ 453102 h 1387983"/>
                    <a:gd name="connsiteX10" fmla="*/ 124492 w 891680"/>
                    <a:gd name="connsiteY10" fmla="*/ 332452 h 1387983"/>
                    <a:gd name="connsiteX11" fmla="*/ 545114 w 891680"/>
                    <a:gd name="connsiteY11" fmla="*/ 0 h 1387983"/>
                    <a:gd name="connsiteX0" fmla="*/ 545114 w 916828"/>
                    <a:gd name="connsiteY0" fmla="*/ 0 h 1387983"/>
                    <a:gd name="connsiteX1" fmla="*/ 849027 w 916828"/>
                    <a:gd name="connsiteY1" fmla="*/ 552450 h 1387983"/>
                    <a:gd name="connsiteX2" fmla="*/ 832517 w 916828"/>
                    <a:gd name="connsiteY2" fmla="*/ 665827 h 1387983"/>
                    <a:gd name="connsiteX3" fmla="*/ 651542 w 916828"/>
                    <a:gd name="connsiteY3" fmla="*/ 1119852 h 1387983"/>
                    <a:gd name="connsiteX4" fmla="*/ 655763 w 916828"/>
                    <a:gd name="connsiteY4" fmla="*/ 1353131 h 1387983"/>
                    <a:gd name="connsiteX5" fmla="*/ 539164 w 916828"/>
                    <a:gd name="connsiteY5" fmla="*/ 1386407 h 1387983"/>
                    <a:gd name="connsiteX6" fmla="*/ 330407 w 916828"/>
                    <a:gd name="connsiteY6" fmla="*/ 1134138 h 1387983"/>
                    <a:gd name="connsiteX7" fmla="*/ 667 w 916828"/>
                    <a:gd name="connsiteY7" fmla="*/ 849977 h 1387983"/>
                    <a:gd name="connsiteX8" fmla="*/ 238792 w 916828"/>
                    <a:gd name="connsiteY8" fmla="*/ 649952 h 1387983"/>
                    <a:gd name="connsiteX9" fmla="*/ 273717 w 916828"/>
                    <a:gd name="connsiteY9" fmla="*/ 453102 h 1387983"/>
                    <a:gd name="connsiteX10" fmla="*/ 124492 w 916828"/>
                    <a:gd name="connsiteY10" fmla="*/ 332452 h 1387983"/>
                    <a:gd name="connsiteX11" fmla="*/ 545114 w 916828"/>
                    <a:gd name="connsiteY11" fmla="*/ 0 h 1387983"/>
                    <a:gd name="connsiteX0" fmla="*/ 545114 w 949822"/>
                    <a:gd name="connsiteY0" fmla="*/ 0 h 1387983"/>
                    <a:gd name="connsiteX1" fmla="*/ 849027 w 949822"/>
                    <a:gd name="connsiteY1" fmla="*/ 552450 h 1387983"/>
                    <a:gd name="connsiteX2" fmla="*/ 832517 w 949822"/>
                    <a:gd name="connsiteY2" fmla="*/ 665827 h 1387983"/>
                    <a:gd name="connsiteX3" fmla="*/ 651542 w 949822"/>
                    <a:gd name="connsiteY3" fmla="*/ 1119852 h 1387983"/>
                    <a:gd name="connsiteX4" fmla="*/ 655763 w 949822"/>
                    <a:gd name="connsiteY4" fmla="*/ 1353131 h 1387983"/>
                    <a:gd name="connsiteX5" fmla="*/ 539164 w 949822"/>
                    <a:gd name="connsiteY5" fmla="*/ 1386407 h 1387983"/>
                    <a:gd name="connsiteX6" fmla="*/ 330407 w 949822"/>
                    <a:gd name="connsiteY6" fmla="*/ 1134138 h 1387983"/>
                    <a:gd name="connsiteX7" fmla="*/ 667 w 949822"/>
                    <a:gd name="connsiteY7" fmla="*/ 849977 h 1387983"/>
                    <a:gd name="connsiteX8" fmla="*/ 238792 w 949822"/>
                    <a:gd name="connsiteY8" fmla="*/ 649952 h 1387983"/>
                    <a:gd name="connsiteX9" fmla="*/ 273717 w 949822"/>
                    <a:gd name="connsiteY9" fmla="*/ 453102 h 1387983"/>
                    <a:gd name="connsiteX10" fmla="*/ 124492 w 949822"/>
                    <a:gd name="connsiteY10" fmla="*/ 332452 h 1387983"/>
                    <a:gd name="connsiteX11" fmla="*/ 545114 w 949822"/>
                    <a:gd name="connsiteY11" fmla="*/ 0 h 1387983"/>
                    <a:gd name="connsiteX0" fmla="*/ 545114 w 1059321"/>
                    <a:gd name="connsiteY0" fmla="*/ 0 h 1387983"/>
                    <a:gd name="connsiteX1" fmla="*/ 849027 w 1059321"/>
                    <a:gd name="connsiteY1" fmla="*/ 552450 h 1387983"/>
                    <a:gd name="connsiteX2" fmla="*/ 832517 w 1059321"/>
                    <a:gd name="connsiteY2" fmla="*/ 665827 h 1387983"/>
                    <a:gd name="connsiteX3" fmla="*/ 651542 w 1059321"/>
                    <a:gd name="connsiteY3" fmla="*/ 1119852 h 1387983"/>
                    <a:gd name="connsiteX4" fmla="*/ 655763 w 1059321"/>
                    <a:gd name="connsiteY4" fmla="*/ 1353131 h 1387983"/>
                    <a:gd name="connsiteX5" fmla="*/ 539164 w 1059321"/>
                    <a:gd name="connsiteY5" fmla="*/ 1386407 h 1387983"/>
                    <a:gd name="connsiteX6" fmla="*/ 330407 w 1059321"/>
                    <a:gd name="connsiteY6" fmla="*/ 1134138 h 1387983"/>
                    <a:gd name="connsiteX7" fmla="*/ 667 w 1059321"/>
                    <a:gd name="connsiteY7" fmla="*/ 849977 h 1387983"/>
                    <a:gd name="connsiteX8" fmla="*/ 238792 w 1059321"/>
                    <a:gd name="connsiteY8" fmla="*/ 649952 h 1387983"/>
                    <a:gd name="connsiteX9" fmla="*/ 273717 w 1059321"/>
                    <a:gd name="connsiteY9" fmla="*/ 453102 h 1387983"/>
                    <a:gd name="connsiteX10" fmla="*/ 124492 w 1059321"/>
                    <a:gd name="connsiteY10" fmla="*/ 332452 h 1387983"/>
                    <a:gd name="connsiteX11" fmla="*/ 545114 w 1059321"/>
                    <a:gd name="connsiteY11" fmla="*/ 0 h 1387983"/>
                    <a:gd name="connsiteX0" fmla="*/ 545114 w 968483"/>
                    <a:gd name="connsiteY0" fmla="*/ 0 h 1387983"/>
                    <a:gd name="connsiteX1" fmla="*/ 849027 w 968483"/>
                    <a:gd name="connsiteY1" fmla="*/ 552450 h 1387983"/>
                    <a:gd name="connsiteX2" fmla="*/ 832517 w 968483"/>
                    <a:gd name="connsiteY2" fmla="*/ 665827 h 1387983"/>
                    <a:gd name="connsiteX3" fmla="*/ 651542 w 968483"/>
                    <a:gd name="connsiteY3" fmla="*/ 1119852 h 1387983"/>
                    <a:gd name="connsiteX4" fmla="*/ 655763 w 968483"/>
                    <a:gd name="connsiteY4" fmla="*/ 1353131 h 1387983"/>
                    <a:gd name="connsiteX5" fmla="*/ 539164 w 968483"/>
                    <a:gd name="connsiteY5" fmla="*/ 1386407 h 1387983"/>
                    <a:gd name="connsiteX6" fmla="*/ 330407 w 968483"/>
                    <a:gd name="connsiteY6" fmla="*/ 1134138 h 1387983"/>
                    <a:gd name="connsiteX7" fmla="*/ 667 w 968483"/>
                    <a:gd name="connsiteY7" fmla="*/ 849977 h 1387983"/>
                    <a:gd name="connsiteX8" fmla="*/ 238792 w 968483"/>
                    <a:gd name="connsiteY8" fmla="*/ 649952 h 1387983"/>
                    <a:gd name="connsiteX9" fmla="*/ 273717 w 968483"/>
                    <a:gd name="connsiteY9" fmla="*/ 453102 h 1387983"/>
                    <a:gd name="connsiteX10" fmla="*/ 124492 w 968483"/>
                    <a:gd name="connsiteY10" fmla="*/ 332452 h 1387983"/>
                    <a:gd name="connsiteX11" fmla="*/ 545114 w 968483"/>
                    <a:gd name="connsiteY11" fmla="*/ 0 h 1387983"/>
                    <a:gd name="connsiteX0" fmla="*/ 545114 w 1094164"/>
                    <a:gd name="connsiteY0" fmla="*/ 0 h 1387983"/>
                    <a:gd name="connsiteX1" fmla="*/ 849027 w 1094164"/>
                    <a:gd name="connsiteY1" fmla="*/ 552450 h 1387983"/>
                    <a:gd name="connsiteX2" fmla="*/ 832517 w 1094164"/>
                    <a:gd name="connsiteY2" fmla="*/ 665827 h 1387983"/>
                    <a:gd name="connsiteX3" fmla="*/ 651542 w 1094164"/>
                    <a:gd name="connsiteY3" fmla="*/ 1119852 h 1387983"/>
                    <a:gd name="connsiteX4" fmla="*/ 655763 w 1094164"/>
                    <a:gd name="connsiteY4" fmla="*/ 1353131 h 1387983"/>
                    <a:gd name="connsiteX5" fmla="*/ 539164 w 1094164"/>
                    <a:gd name="connsiteY5" fmla="*/ 1386407 h 1387983"/>
                    <a:gd name="connsiteX6" fmla="*/ 330407 w 1094164"/>
                    <a:gd name="connsiteY6" fmla="*/ 1134138 h 1387983"/>
                    <a:gd name="connsiteX7" fmla="*/ 667 w 1094164"/>
                    <a:gd name="connsiteY7" fmla="*/ 849977 h 1387983"/>
                    <a:gd name="connsiteX8" fmla="*/ 238792 w 1094164"/>
                    <a:gd name="connsiteY8" fmla="*/ 649952 h 1387983"/>
                    <a:gd name="connsiteX9" fmla="*/ 273717 w 1094164"/>
                    <a:gd name="connsiteY9" fmla="*/ 453102 h 1387983"/>
                    <a:gd name="connsiteX10" fmla="*/ 124492 w 1094164"/>
                    <a:gd name="connsiteY10" fmla="*/ 332452 h 1387983"/>
                    <a:gd name="connsiteX11" fmla="*/ 545114 w 1094164"/>
                    <a:gd name="connsiteY11" fmla="*/ 0 h 1387983"/>
                    <a:gd name="connsiteX0" fmla="*/ 545114 w 1143176"/>
                    <a:gd name="connsiteY0" fmla="*/ 0 h 1387983"/>
                    <a:gd name="connsiteX1" fmla="*/ 849027 w 1143176"/>
                    <a:gd name="connsiteY1" fmla="*/ 552450 h 1387983"/>
                    <a:gd name="connsiteX2" fmla="*/ 832517 w 1143176"/>
                    <a:gd name="connsiteY2" fmla="*/ 665827 h 1387983"/>
                    <a:gd name="connsiteX3" fmla="*/ 651542 w 1143176"/>
                    <a:gd name="connsiteY3" fmla="*/ 1119852 h 1387983"/>
                    <a:gd name="connsiteX4" fmla="*/ 655763 w 1143176"/>
                    <a:gd name="connsiteY4" fmla="*/ 1353131 h 1387983"/>
                    <a:gd name="connsiteX5" fmla="*/ 539164 w 1143176"/>
                    <a:gd name="connsiteY5" fmla="*/ 1386407 h 1387983"/>
                    <a:gd name="connsiteX6" fmla="*/ 330407 w 1143176"/>
                    <a:gd name="connsiteY6" fmla="*/ 1134138 h 1387983"/>
                    <a:gd name="connsiteX7" fmla="*/ 667 w 1143176"/>
                    <a:gd name="connsiteY7" fmla="*/ 849977 h 1387983"/>
                    <a:gd name="connsiteX8" fmla="*/ 238792 w 1143176"/>
                    <a:gd name="connsiteY8" fmla="*/ 649952 h 1387983"/>
                    <a:gd name="connsiteX9" fmla="*/ 273717 w 1143176"/>
                    <a:gd name="connsiteY9" fmla="*/ 453102 h 1387983"/>
                    <a:gd name="connsiteX10" fmla="*/ 124492 w 1143176"/>
                    <a:gd name="connsiteY10" fmla="*/ 332452 h 1387983"/>
                    <a:gd name="connsiteX11" fmla="*/ 545114 w 1143176"/>
                    <a:gd name="connsiteY11" fmla="*/ 0 h 1387983"/>
                    <a:gd name="connsiteX0" fmla="*/ 545114 w 1143176"/>
                    <a:gd name="connsiteY0" fmla="*/ 0 h 1387983"/>
                    <a:gd name="connsiteX1" fmla="*/ 849027 w 1143176"/>
                    <a:gd name="connsiteY1" fmla="*/ 552450 h 1387983"/>
                    <a:gd name="connsiteX2" fmla="*/ 832517 w 1143176"/>
                    <a:gd name="connsiteY2" fmla="*/ 665827 h 1387983"/>
                    <a:gd name="connsiteX3" fmla="*/ 651542 w 1143176"/>
                    <a:gd name="connsiteY3" fmla="*/ 1119852 h 1387983"/>
                    <a:gd name="connsiteX4" fmla="*/ 655763 w 1143176"/>
                    <a:gd name="connsiteY4" fmla="*/ 1353131 h 1387983"/>
                    <a:gd name="connsiteX5" fmla="*/ 539164 w 1143176"/>
                    <a:gd name="connsiteY5" fmla="*/ 1386407 h 1387983"/>
                    <a:gd name="connsiteX6" fmla="*/ 330407 w 1143176"/>
                    <a:gd name="connsiteY6" fmla="*/ 1134138 h 1387983"/>
                    <a:gd name="connsiteX7" fmla="*/ 667 w 1143176"/>
                    <a:gd name="connsiteY7" fmla="*/ 849977 h 1387983"/>
                    <a:gd name="connsiteX8" fmla="*/ 238792 w 1143176"/>
                    <a:gd name="connsiteY8" fmla="*/ 649952 h 1387983"/>
                    <a:gd name="connsiteX9" fmla="*/ 273717 w 1143176"/>
                    <a:gd name="connsiteY9" fmla="*/ 453102 h 1387983"/>
                    <a:gd name="connsiteX10" fmla="*/ 124492 w 1143176"/>
                    <a:gd name="connsiteY10" fmla="*/ 332452 h 1387983"/>
                    <a:gd name="connsiteX11" fmla="*/ 545114 w 1143176"/>
                    <a:gd name="connsiteY11" fmla="*/ 0 h 1387983"/>
                    <a:gd name="connsiteX0" fmla="*/ 545114 w 1143176"/>
                    <a:gd name="connsiteY0" fmla="*/ 0 h 1387983"/>
                    <a:gd name="connsiteX1" fmla="*/ 849027 w 1143176"/>
                    <a:gd name="connsiteY1" fmla="*/ 552450 h 1387983"/>
                    <a:gd name="connsiteX2" fmla="*/ 832517 w 1143176"/>
                    <a:gd name="connsiteY2" fmla="*/ 665827 h 1387983"/>
                    <a:gd name="connsiteX3" fmla="*/ 651542 w 1143176"/>
                    <a:gd name="connsiteY3" fmla="*/ 1119852 h 1387983"/>
                    <a:gd name="connsiteX4" fmla="*/ 655763 w 1143176"/>
                    <a:gd name="connsiteY4" fmla="*/ 1353131 h 1387983"/>
                    <a:gd name="connsiteX5" fmla="*/ 539164 w 1143176"/>
                    <a:gd name="connsiteY5" fmla="*/ 1386407 h 1387983"/>
                    <a:gd name="connsiteX6" fmla="*/ 330407 w 1143176"/>
                    <a:gd name="connsiteY6" fmla="*/ 1134138 h 1387983"/>
                    <a:gd name="connsiteX7" fmla="*/ 667 w 1143176"/>
                    <a:gd name="connsiteY7" fmla="*/ 849977 h 1387983"/>
                    <a:gd name="connsiteX8" fmla="*/ 238792 w 1143176"/>
                    <a:gd name="connsiteY8" fmla="*/ 649952 h 1387983"/>
                    <a:gd name="connsiteX9" fmla="*/ 273717 w 1143176"/>
                    <a:gd name="connsiteY9" fmla="*/ 453102 h 1387983"/>
                    <a:gd name="connsiteX10" fmla="*/ 124492 w 1143176"/>
                    <a:gd name="connsiteY10" fmla="*/ 332452 h 1387983"/>
                    <a:gd name="connsiteX11" fmla="*/ 545114 w 1143176"/>
                    <a:gd name="connsiteY11" fmla="*/ 0 h 1387983"/>
                    <a:gd name="connsiteX0" fmla="*/ 545114 w 1143176"/>
                    <a:gd name="connsiteY0" fmla="*/ 0 h 1387983"/>
                    <a:gd name="connsiteX1" fmla="*/ 849027 w 1143176"/>
                    <a:gd name="connsiteY1" fmla="*/ 552450 h 1387983"/>
                    <a:gd name="connsiteX2" fmla="*/ 832517 w 1143176"/>
                    <a:gd name="connsiteY2" fmla="*/ 665827 h 1387983"/>
                    <a:gd name="connsiteX3" fmla="*/ 651542 w 1143176"/>
                    <a:gd name="connsiteY3" fmla="*/ 1119852 h 1387983"/>
                    <a:gd name="connsiteX4" fmla="*/ 655763 w 1143176"/>
                    <a:gd name="connsiteY4" fmla="*/ 1353131 h 1387983"/>
                    <a:gd name="connsiteX5" fmla="*/ 539164 w 1143176"/>
                    <a:gd name="connsiteY5" fmla="*/ 1386407 h 1387983"/>
                    <a:gd name="connsiteX6" fmla="*/ 330407 w 1143176"/>
                    <a:gd name="connsiteY6" fmla="*/ 1134138 h 1387983"/>
                    <a:gd name="connsiteX7" fmla="*/ 667 w 1143176"/>
                    <a:gd name="connsiteY7" fmla="*/ 849977 h 1387983"/>
                    <a:gd name="connsiteX8" fmla="*/ 238792 w 1143176"/>
                    <a:gd name="connsiteY8" fmla="*/ 649952 h 1387983"/>
                    <a:gd name="connsiteX9" fmla="*/ 273717 w 1143176"/>
                    <a:gd name="connsiteY9" fmla="*/ 453102 h 1387983"/>
                    <a:gd name="connsiteX10" fmla="*/ 124492 w 1143176"/>
                    <a:gd name="connsiteY10" fmla="*/ 332452 h 1387983"/>
                    <a:gd name="connsiteX11" fmla="*/ 545114 w 1143176"/>
                    <a:gd name="connsiteY11" fmla="*/ 0 h 1387983"/>
                    <a:gd name="connsiteX0" fmla="*/ 576864 w 1143176"/>
                    <a:gd name="connsiteY0" fmla="*/ 0 h 1483233"/>
                    <a:gd name="connsiteX1" fmla="*/ 849027 w 1143176"/>
                    <a:gd name="connsiteY1" fmla="*/ 647700 h 1483233"/>
                    <a:gd name="connsiteX2" fmla="*/ 832517 w 1143176"/>
                    <a:gd name="connsiteY2" fmla="*/ 761077 h 1483233"/>
                    <a:gd name="connsiteX3" fmla="*/ 651542 w 1143176"/>
                    <a:gd name="connsiteY3" fmla="*/ 1215102 h 1483233"/>
                    <a:gd name="connsiteX4" fmla="*/ 655763 w 1143176"/>
                    <a:gd name="connsiteY4" fmla="*/ 1448381 h 1483233"/>
                    <a:gd name="connsiteX5" fmla="*/ 539164 w 1143176"/>
                    <a:gd name="connsiteY5" fmla="*/ 1481657 h 1483233"/>
                    <a:gd name="connsiteX6" fmla="*/ 330407 w 1143176"/>
                    <a:gd name="connsiteY6" fmla="*/ 1229388 h 1483233"/>
                    <a:gd name="connsiteX7" fmla="*/ 667 w 1143176"/>
                    <a:gd name="connsiteY7" fmla="*/ 945227 h 1483233"/>
                    <a:gd name="connsiteX8" fmla="*/ 238792 w 1143176"/>
                    <a:gd name="connsiteY8" fmla="*/ 745202 h 1483233"/>
                    <a:gd name="connsiteX9" fmla="*/ 273717 w 1143176"/>
                    <a:gd name="connsiteY9" fmla="*/ 548352 h 1483233"/>
                    <a:gd name="connsiteX10" fmla="*/ 124492 w 1143176"/>
                    <a:gd name="connsiteY10" fmla="*/ 427702 h 1483233"/>
                    <a:gd name="connsiteX11" fmla="*/ 576864 w 1143176"/>
                    <a:gd name="connsiteY11" fmla="*/ 0 h 1483233"/>
                    <a:gd name="connsiteX0" fmla="*/ 576864 w 1143176"/>
                    <a:gd name="connsiteY0" fmla="*/ 0 h 1483233"/>
                    <a:gd name="connsiteX1" fmla="*/ 849027 w 1143176"/>
                    <a:gd name="connsiteY1" fmla="*/ 647700 h 1483233"/>
                    <a:gd name="connsiteX2" fmla="*/ 832517 w 1143176"/>
                    <a:gd name="connsiteY2" fmla="*/ 761077 h 1483233"/>
                    <a:gd name="connsiteX3" fmla="*/ 651542 w 1143176"/>
                    <a:gd name="connsiteY3" fmla="*/ 1215102 h 1483233"/>
                    <a:gd name="connsiteX4" fmla="*/ 655763 w 1143176"/>
                    <a:gd name="connsiteY4" fmla="*/ 1448381 h 1483233"/>
                    <a:gd name="connsiteX5" fmla="*/ 539164 w 1143176"/>
                    <a:gd name="connsiteY5" fmla="*/ 1481657 h 1483233"/>
                    <a:gd name="connsiteX6" fmla="*/ 330407 w 1143176"/>
                    <a:gd name="connsiteY6" fmla="*/ 1229388 h 1483233"/>
                    <a:gd name="connsiteX7" fmla="*/ 667 w 1143176"/>
                    <a:gd name="connsiteY7" fmla="*/ 945227 h 1483233"/>
                    <a:gd name="connsiteX8" fmla="*/ 238792 w 1143176"/>
                    <a:gd name="connsiteY8" fmla="*/ 745202 h 1483233"/>
                    <a:gd name="connsiteX9" fmla="*/ 273717 w 1143176"/>
                    <a:gd name="connsiteY9" fmla="*/ 548352 h 1483233"/>
                    <a:gd name="connsiteX10" fmla="*/ 124492 w 1143176"/>
                    <a:gd name="connsiteY10" fmla="*/ 427702 h 1483233"/>
                    <a:gd name="connsiteX11" fmla="*/ 576864 w 1143176"/>
                    <a:gd name="connsiteY11" fmla="*/ 0 h 1483233"/>
                    <a:gd name="connsiteX0" fmla="*/ 576864 w 1143176"/>
                    <a:gd name="connsiteY0" fmla="*/ 0 h 1483233"/>
                    <a:gd name="connsiteX1" fmla="*/ 849027 w 1143176"/>
                    <a:gd name="connsiteY1" fmla="*/ 647700 h 1483233"/>
                    <a:gd name="connsiteX2" fmla="*/ 832517 w 1143176"/>
                    <a:gd name="connsiteY2" fmla="*/ 761077 h 1483233"/>
                    <a:gd name="connsiteX3" fmla="*/ 651542 w 1143176"/>
                    <a:gd name="connsiteY3" fmla="*/ 1215102 h 1483233"/>
                    <a:gd name="connsiteX4" fmla="*/ 655763 w 1143176"/>
                    <a:gd name="connsiteY4" fmla="*/ 1448381 h 1483233"/>
                    <a:gd name="connsiteX5" fmla="*/ 539164 w 1143176"/>
                    <a:gd name="connsiteY5" fmla="*/ 1481657 h 1483233"/>
                    <a:gd name="connsiteX6" fmla="*/ 330407 w 1143176"/>
                    <a:gd name="connsiteY6" fmla="*/ 1229388 h 1483233"/>
                    <a:gd name="connsiteX7" fmla="*/ 667 w 1143176"/>
                    <a:gd name="connsiteY7" fmla="*/ 945227 h 1483233"/>
                    <a:gd name="connsiteX8" fmla="*/ 238792 w 1143176"/>
                    <a:gd name="connsiteY8" fmla="*/ 745202 h 1483233"/>
                    <a:gd name="connsiteX9" fmla="*/ 273717 w 1143176"/>
                    <a:gd name="connsiteY9" fmla="*/ 548352 h 1483233"/>
                    <a:gd name="connsiteX10" fmla="*/ 124492 w 1143176"/>
                    <a:gd name="connsiteY10" fmla="*/ 427702 h 1483233"/>
                    <a:gd name="connsiteX11" fmla="*/ 576864 w 1143176"/>
                    <a:gd name="connsiteY11" fmla="*/ 0 h 1483233"/>
                    <a:gd name="connsiteX0" fmla="*/ 576864 w 1143176"/>
                    <a:gd name="connsiteY0" fmla="*/ 71 h 1483304"/>
                    <a:gd name="connsiteX1" fmla="*/ 849027 w 1143176"/>
                    <a:gd name="connsiteY1" fmla="*/ 647771 h 1483304"/>
                    <a:gd name="connsiteX2" fmla="*/ 832517 w 1143176"/>
                    <a:gd name="connsiteY2" fmla="*/ 761148 h 1483304"/>
                    <a:gd name="connsiteX3" fmla="*/ 651542 w 1143176"/>
                    <a:gd name="connsiteY3" fmla="*/ 1215173 h 1483304"/>
                    <a:gd name="connsiteX4" fmla="*/ 655763 w 1143176"/>
                    <a:gd name="connsiteY4" fmla="*/ 1448452 h 1483304"/>
                    <a:gd name="connsiteX5" fmla="*/ 539164 w 1143176"/>
                    <a:gd name="connsiteY5" fmla="*/ 1481728 h 1483304"/>
                    <a:gd name="connsiteX6" fmla="*/ 330407 w 1143176"/>
                    <a:gd name="connsiteY6" fmla="*/ 1229459 h 1483304"/>
                    <a:gd name="connsiteX7" fmla="*/ 667 w 1143176"/>
                    <a:gd name="connsiteY7" fmla="*/ 945298 h 1483304"/>
                    <a:gd name="connsiteX8" fmla="*/ 238792 w 1143176"/>
                    <a:gd name="connsiteY8" fmla="*/ 745273 h 1483304"/>
                    <a:gd name="connsiteX9" fmla="*/ 273717 w 1143176"/>
                    <a:gd name="connsiteY9" fmla="*/ 548423 h 1483304"/>
                    <a:gd name="connsiteX10" fmla="*/ 124492 w 1143176"/>
                    <a:gd name="connsiteY10" fmla="*/ 427773 h 1483304"/>
                    <a:gd name="connsiteX11" fmla="*/ 576864 w 1143176"/>
                    <a:gd name="connsiteY11" fmla="*/ 71 h 1483304"/>
                    <a:gd name="connsiteX0" fmla="*/ 576864 w 1143176"/>
                    <a:gd name="connsiteY0" fmla="*/ 71 h 1483304"/>
                    <a:gd name="connsiteX1" fmla="*/ 849027 w 1143176"/>
                    <a:gd name="connsiteY1" fmla="*/ 647771 h 1483304"/>
                    <a:gd name="connsiteX2" fmla="*/ 832517 w 1143176"/>
                    <a:gd name="connsiteY2" fmla="*/ 761148 h 1483304"/>
                    <a:gd name="connsiteX3" fmla="*/ 651542 w 1143176"/>
                    <a:gd name="connsiteY3" fmla="*/ 1215173 h 1483304"/>
                    <a:gd name="connsiteX4" fmla="*/ 655763 w 1143176"/>
                    <a:gd name="connsiteY4" fmla="*/ 1448452 h 1483304"/>
                    <a:gd name="connsiteX5" fmla="*/ 539164 w 1143176"/>
                    <a:gd name="connsiteY5" fmla="*/ 1481728 h 1483304"/>
                    <a:gd name="connsiteX6" fmla="*/ 330407 w 1143176"/>
                    <a:gd name="connsiteY6" fmla="*/ 1229459 h 1483304"/>
                    <a:gd name="connsiteX7" fmla="*/ 667 w 1143176"/>
                    <a:gd name="connsiteY7" fmla="*/ 945298 h 1483304"/>
                    <a:gd name="connsiteX8" fmla="*/ 238792 w 1143176"/>
                    <a:gd name="connsiteY8" fmla="*/ 745273 h 1483304"/>
                    <a:gd name="connsiteX9" fmla="*/ 273717 w 1143176"/>
                    <a:gd name="connsiteY9" fmla="*/ 548423 h 1483304"/>
                    <a:gd name="connsiteX10" fmla="*/ 124492 w 1143176"/>
                    <a:gd name="connsiteY10" fmla="*/ 427773 h 1483304"/>
                    <a:gd name="connsiteX11" fmla="*/ 576864 w 1143176"/>
                    <a:gd name="connsiteY11" fmla="*/ 71 h 1483304"/>
                    <a:gd name="connsiteX0" fmla="*/ 576864 w 1143176"/>
                    <a:gd name="connsiteY0" fmla="*/ 71 h 1483304"/>
                    <a:gd name="connsiteX1" fmla="*/ 849027 w 1143176"/>
                    <a:gd name="connsiteY1" fmla="*/ 647771 h 1483304"/>
                    <a:gd name="connsiteX2" fmla="*/ 832517 w 1143176"/>
                    <a:gd name="connsiteY2" fmla="*/ 761148 h 1483304"/>
                    <a:gd name="connsiteX3" fmla="*/ 651542 w 1143176"/>
                    <a:gd name="connsiteY3" fmla="*/ 1215173 h 1483304"/>
                    <a:gd name="connsiteX4" fmla="*/ 655763 w 1143176"/>
                    <a:gd name="connsiteY4" fmla="*/ 1448452 h 1483304"/>
                    <a:gd name="connsiteX5" fmla="*/ 539164 w 1143176"/>
                    <a:gd name="connsiteY5" fmla="*/ 1481728 h 1483304"/>
                    <a:gd name="connsiteX6" fmla="*/ 330407 w 1143176"/>
                    <a:gd name="connsiteY6" fmla="*/ 1229459 h 1483304"/>
                    <a:gd name="connsiteX7" fmla="*/ 667 w 1143176"/>
                    <a:gd name="connsiteY7" fmla="*/ 945298 h 1483304"/>
                    <a:gd name="connsiteX8" fmla="*/ 238792 w 1143176"/>
                    <a:gd name="connsiteY8" fmla="*/ 745273 h 1483304"/>
                    <a:gd name="connsiteX9" fmla="*/ 273717 w 1143176"/>
                    <a:gd name="connsiteY9" fmla="*/ 548423 h 1483304"/>
                    <a:gd name="connsiteX10" fmla="*/ 80042 w 1143176"/>
                    <a:gd name="connsiteY10" fmla="*/ 554773 h 1483304"/>
                    <a:gd name="connsiteX11" fmla="*/ 576864 w 1143176"/>
                    <a:gd name="connsiteY11" fmla="*/ 71 h 1483304"/>
                    <a:gd name="connsiteX0" fmla="*/ 576864 w 1143176"/>
                    <a:gd name="connsiteY0" fmla="*/ 71 h 1483304"/>
                    <a:gd name="connsiteX1" fmla="*/ 849027 w 1143176"/>
                    <a:gd name="connsiteY1" fmla="*/ 647771 h 1483304"/>
                    <a:gd name="connsiteX2" fmla="*/ 832517 w 1143176"/>
                    <a:gd name="connsiteY2" fmla="*/ 761148 h 1483304"/>
                    <a:gd name="connsiteX3" fmla="*/ 651542 w 1143176"/>
                    <a:gd name="connsiteY3" fmla="*/ 1215173 h 1483304"/>
                    <a:gd name="connsiteX4" fmla="*/ 655763 w 1143176"/>
                    <a:gd name="connsiteY4" fmla="*/ 1448452 h 1483304"/>
                    <a:gd name="connsiteX5" fmla="*/ 539164 w 1143176"/>
                    <a:gd name="connsiteY5" fmla="*/ 1481728 h 1483304"/>
                    <a:gd name="connsiteX6" fmla="*/ 330407 w 1143176"/>
                    <a:gd name="connsiteY6" fmla="*/ 1229459 h 1483304"/>
                    <a:gd name="connsiteX7" fmla="*/ 667 w 1143176"/>
                    <a:gd name="connsiteY7" fmla="*/ 945298 h 1483304"/>
                    <a:gd name="connsiteX8" fmla="*/ 238792 w 1143176"/>
                    <a:gd name="connsiteY8" fmla="*/ 745273 h 1483304"/>
                    <a:gd name="connsiteX9" fmla="*/ 273717 w 1143176"/>
                    <a:gd name="connsiteY9" fmla="*/ 548423 h 1483304"/>
                    <a:gd name="connsiteX10" fmla="*/ 80042 w 1143176"/>
                    <a:gd name="connsiteY10" fmla="*/ 554773 h 1483304"/>
                    <a:gd name="connsiteX11" fmla="*/ 576864 w 1143176"/>
                    <a:gd name="connsiteY11" fmla="*/ 71 h 1483304"/>
                    <a:gd name="connsiteX0" fmla="*/ 576864 w 1143176"/>
                    <a:gd name="connsiteY0" fmla="*/ 500 h 1483733"/>
                    <a:gd name="connsiteX1" fmla="*/ 849027 w 1143176"/>
                    <a:gd name="connsiteY1" fmla="*/ 648200 h 1483733"/>
                    <a:gd name="connsiteX2" fmla="*/ 832517 w 1143176"/>
                    <a:gd name="connsiteY2" fmla="*/ 761577 h 1483733"/>
                    <a:gd name="connsiteX3" fmla="*/ 651542 w 1143176"/>
                    <a:gd name="connsiteY3" fmla="*/ 1215602 h 1483733"/>
                    <a:gd name="connsiteX4" fmla="*/ 655763 w 1143176"/>
                    <a:gd name="connsiteY4" fmla="*/ 1448881 h 1483733"/>
                    <a:gd name="connsiteX5" fmla="*/ 539164 w 1143176"/>
                    <a:gd name="connsiteY5" fmla="*/ 1482157 h 1483733"/>
                    <a:gd name="connsiteX6" fmla="*/ 330407 w 1143176"/>
                    <a:gd name="connsiteY6" fmla="*/ 1229888 h 1483733"/>
                    <a:gd name="connsiteX7" fmla="*/ 667 w 1143176"/>
                    <a:gd name="connsiteY7" fmla="*/ 945727 h 1483733"/>
                    <a:gd name="connsiteX8" fmla="*/ 238792 w 1143176"/>
                    <a:gd name="connsiteY8" fmla="*/ 745702 h 1483733"/>
                    <a:gd name="connsiteX9" fmla="*/ 273717 w 1143176"/>
                    <a:gd name="connsiteY9" fmla="*/ 548852 h 1483733"/>
                    <a:gd name="connsiteX10" fmla="*/ 80042 w 1143176"/>
                    <a:gd name="connsiteY10" fmla="*/ 555202 h 1483733"/>
                    <a:gd name="connsiteX11" fmla="*/ 80041 w 1143176"/>
                    <a:gd name="connsiteY11" fmla="*/ 555202 h 1483733"/>
                    <a:gd name="connsiteX12" fmla="*/ 576864 w 1143176"/>
                    <a:gd name="connsiteY12" fmla="*/ 500 h 1483733"/>
                    <a:gd name="connsiteX0" fmla="*/ 576864 w 1143176"/>
                    <a:gd name="connsiteY0" fmla="*/ 500 h 1483733"/>
                    <a:gd name="connsiteX1" fmla="*/ 849027 w 1143176"/>
                    <a:gd name="connsiteY1" fmla="*/ 648200 h 1483733"/>
                    <a:gd name="connsiteX2" fmla="*/ 832517 w 1143176"/>
                    <a:gd name="connsiteY2" fmla="*/ 761577 h 1483733"/>
                    <a:gd name="connsiteX3" fmla="*/ 651542 w 1143176"/>
                    <a:gd name="connsiteY3" fmla="*/ 1215602 h 1483733"/>
                    <a:gd name="connsiteX4" fmla="*/ 655763 w 1143176"/>
                    <a:gd name="connsiteY4" fmla="*/ 1448881 h 1483733"/>
                    <a:gd name="connsiteX5" fmla="*/ 539164 w 1143176"/>
                    <a:gd name="connsiteY5" fmla="*/ 1482157 h 1483733"/>
                    <a:gd name="connsiteX6" fmla="*/ 330407 w 1143176"/>
                    <a:gd name="connsiteY6" fmla="*/ 1229888 h 1483733"/>
                    <a:gd name="connsiteX7" fmla="*/ 667 w 1143176"/>
                    <a:gd name="connsiteY7" fmla="*/ 945727 h 1483733"/>
                    <a:gd name="connsiteX8" fmla="*/ 238792 w 1143176"/>
                    <a:gd name="connsiteY8" fmla="*/ 745702 h 1483733"/>
                    <a:gd name="connsiteX9" fmla="*/ 273717 w 1143176"/>
                    <a:gd name="connsiteY9" fmla="*/ 548852 h 1483733"/>
                    <a:gd name="connsiteX10" fmla="*/ 80042 w 1143176"/>
                    <a:gd name="connsiteY10" fmla="*/ 555202 h 1483733"/>
                    <a:gd name="connsiteX11" fmla="*/ 80041 w 1143176"/>
                    <a:gd name="connsiteY11" fmla="*/ 555202 h 1483733"/>
                    <a:gd name="connsiteX12" fmla="*/ 576864 w 1143176"/>
                    <a:gd name="connsiteY12" fmla="*/ 500 h 1483733"/>
                    <a:gd name="connsiteX0" fmla="*/ 576864 w 1143176"/>
                    <a:gd name="connsiteY0" fmla="*/ 500 h 1483733"/>
                    <a:gd name="connsiteX1" fmla="*/ 849027 w 1143176"/>
                    <a:gd name="connsiteY1" fmla="*/ 648200 h 1483733"/>
                    <a:gd name="connsiteX2" fmla="*/ 832517 w 1143176"/>
                    <a:gd name="connsiteY2" fmla="*/ 761577 h 1483733"/>
                    <a:gd name="connsiteX3" fmla="*/ 651542 w 1143176"/>
                    <a:gd name="connsiteY3" fmla="*/ 1215602 h 1483733"/>
                    <a:gd name="connsiteX4" fmla="*/ 655763 w 1143176"/>
                    <a:gd name="connsiteY4" fmla="*/ 1448881 h 1483733"/>
                    <a:gd name="connsiteX5" fmla="*/ 539164 w 1143176"/>
                    <a:gd name="connsiteY5" fmla="*/ 1482157 h 1483733"/>
                    <a:gd name="connsiteX6" fmla="*/ 330407 w 1143176"/>
                    <a:gd name="connsiteY6" fmla="*/ 1229888 h 1483733"/>
                    <a:gd name="connsiteX7" fmla="*/ 667 w 1143176"/>
                    <a:gd name="connsiteY7" fmla="*/ 945727 h 1483733"/>
                    <a:gd name="connsiteX8" fmla="*/ 238792 w 1143176"/>
                    <a:gd name="connsiteY8" fmla="*/ 745702 h 1483733"/>
                    <a:gd name="connsiteX9" fmla="*/ 273717 w 1143176"/>
                    <a:gd name="connsiteY9" fmla="*/ 548852 h 1483733"/>
                    <a:gd name="connsiteX10" fmla="*/ 80042 w 1143176"/>
                    <a:gd name="connsiteY10" fmla="*/ 555202 h 1483733"/>
                    <a:gd name="connsiteX11" fmla="*/ 80041 w 1143176"/>
                    <a:gd name="connsiteY11" fmla="*/ 555202 h 1483733"/>
                    <a:gd name="connsiteX12" fmla="*/ 576864 w 1143176"/>
                    <a:gd name="connsiteY12" fmla="*/ 500 h 1483733"/>
                    <a:gd name="connsiteX0" fmla="*/ 576864 w 1143176"/>
                    <a:gd name="connsiteY0" fmla="*/ 504 h 1483737"/>
                    <a:gd name="connsiteX1" fmla="*/ 849027 w 1143176"/>
                    <a:gd name="connsiteY1" fmla="*/ 648204 h 1483737"/>
                    <a:gd name="connsiteX2" fmla="*/ 832517 w 1143176"/>
                    <a:gd name="connsiteY2" fmla="*/ 761581 h 1483737"/>
                    <a:gd name="connsiteX3" fmla="*/ 651542 w 1143176"/>
                    <a:gd name="connsiteY3" fmla="*/ 1215606 h 1483737"/>
                    <a:gd name="connsiteX4" fmla="*/ 655763 w 1143176"/>
                    <a:gd name="connsiteY4" fmla="*/ 1448885 h 1483737"/>
                    <a:gd name="connsiteX5" fmla="*/ 539164 w 1143176"/>
                    <a:gd name="connsiteY5" fmla="*/ 1482161 h 1483737"/>
                    <a:gd name="connsiteX6" fmla="*/ 330407 w 1143176"/>
                    <a:gd name="connsiteY6" fmla="*/ 1229892 h 1483737"/>
                    <a:gd name="connsiteX7" fmla="*/ 667 w 1143176"/>
                    <a:gd name="connsiteY7" fmla="*/ 945731 h 1483737"/>
                    <a:gd name="connsiteX8" fmla="*/ 238792 w 1143176"/>
                    <a:gd name="connsiteY8" fmla="*/ 745706 h 1483737"/>
                    <a:gd name="connsiteX9" fmla="*/ 273717 w 1143176"/>
                    <a:gd name="connsiteY9" fmla="*/ 548856 h 1483737"/>
                    <a:gd name="connsiteX10" fmla="*/ 80042 w 1143176"/>
                    <a:gd name="connsiteY10" fmla="*/ 555206 h 1483737"/>
                    <a:gd name="connsiteX11" fmla="*/ 67341 w 1143176"/>
                    <a:gd name="connsiteY11" fmla="*/ 552031 h 1483737"/>
                    <a:gd name="connsiteX12" fmla="*/ 576864 w 1143176"/>
                    <a:gd name="connsiteY12" fmla="*/ 504 h 1483737"/>
                    <a:gd name="connsiteX0" fmla="*/ 576864 w 1143176"/>
                    <a:gd name="connsiteY0" fmla="*/ 368 h 1483601"/>
                    <a:gd name="connsiteX1" fmla="*/ 849027 w 1143176"/>
                    <a:gd name="connsiteY1" fmla="*/ 648068 h 1483601"/>
                    <a:gd name="connsiteX2" fmla="*/ 832517 w 1143176"/>
                    <a:gd name="connsiteY2" fmla="*/ 761445 h 1483601"/>
                    <a:gd name="connsiteX3" fmla="*/ 651542 w 1143176"/>
                    <a:gd name="connsiteY3" fmla="*/ 1215470 h 1483601"/>
                    <a:gd name="connsiteX4" fmla="*/ 655763 w 1143176"/>
                    <a:gd name="connsiteY4" fmla="*/ 1448749 h 1483601"/>
                    <a:gd name="connsiteX5" fmla="*/ 539164 w 1143176"/>
                    <a:gd name="connsiteY5" fmla="*/ 1482025 h 1483601"/>
                    <a:gd name="connsiteX6" fmla="*/ 330407 w 1143176"/>
                    <a:gd name="connsiteY6" fmla="*/ 1229756 h 1483601"/>
                    <a:gd name="connsiteX7" fmla="*/ 667 w 1143176"/>
                    <a:gd name="connsiteY7" fmla="*/ 945595 h 1483601"/>
                    <a:gd name="connsiteX8" fmla="*/ 238792 w 1143176"/>
                    <a:gd name="connsiteY8" fmla="*/ 745570 h 1483601"/>
                    <a:gd name="connsiteX9" fmla="*/ 273717 w 1143176"/>
                    <a:gd name="connsiteY9" fmla="*/ 548720 h 1483601"/>
                    <a:gd name="connsiteX10" fmla="*/ 80042 w 1143176"/>
                    <a:gd name="connsiteY10" fmla="*/ 555070 h 1483601"/>
                    <a:gd name="connsiteX11" fmla="*/ 576864 w 1143176"/>
                    <a:gd name="connsiteY11" fmla="*/ 368 h 1483601"/>
                    <a:gd name="connsiteX0" fmla="*/ 576864 w 1143176"/>
                    <a:gd name="connsiteY0" fmla="*/ 368 h 1483601"/>
                    <a:gd name="connsiteX1" fmla="*/ 849027 w 1143176"/>
                    <a:gd name="connsiteY1" fmla="*/ 648068 h 1483601"/>
                    <a:gd name="connsiteX2" fmla="*/ 832517 w 1143176"/>
                    <a:gd name="connsiteY2" fmla="*/ 761445 h 1483601"/>
                    <a:gd name="connsiteX3" fmla="*/ 651542 w 1143176"/>
                    <a:gd name="connsiteY3" fmla="*/ 1215470 h 1483601"/>
                    <a:gd name="connsiteX4" fmla="*/ 655763 w 1143176"/>
                    <a:gd name="connsiteY4" fmla="*/ 1448749 h 1483601"/>
                    <a:gd name="connsiteX5" fmla="*/ 539164 w 1143176"/>
                    <a:gd name="connsiteY5" fmla="*/ 1482025 h 1483601"/>
                    <a:gd name="connsiteX6" fmla="*/ 330407 w 1143176"/>
                    <a:gd name="connsiteY6" fmla="*/ 1229756 h 1483601"/>
                    <a:gd name="connsiteX7" fmla="*/ 667 w 1143176"/>
                    <a:gd name="connsiteY7" fmla="*/ 945595 h 1483601"/>
                    <a:gd name="connsiteX8" fmla="*/ 238792 w 1143176"/>
                    <a:gd name="connsiteY8" fmla="*/ 745570 h 1483601"/>
                    <a:gd name="connsiteX9" fmla="*/ 273717 w 1143176"/>
                    <a:gd name="connsiteY9" fmla="*/ 548720 h 1483601"/>
                    <a:gd name="connsiteX10" fmla="*/ 80042 w 1143176"/>
                    <a:gd name="connsiteY10" fmla="*/ 555070 h 1483601"/>
                    <a:gd name="connsiteX11" fmla="*/ 576864 w 1143176"/>
                    <a:gd name="connsiteY11" fmla="*/ 368 h 1483601"/>
                    <a:gd name="connsiteX0" fmla="*/ 576864 w 1143176"/>
                    <a:gd name="connsiteY0" fmla="*/ 368 h 1483601"/>
                    <a:gd name="connsiteX1" fmla="*/ 849027 w 1143176"/>
                    <a:gd name="connsiteY1" fmla="*/ 648068 h 1483601"/>
                    <a:gd name="connsiteX2" fmla="*/ 832517 w 1143176"/>
                    <a:gd name="connsiteY2" fmla="*/ 761445 h 1483601"/>
                    <a:gd name="connsiteX3" fmla="*/ 651542 w 1143176"/>
                    <a:gd name="connsiteY3" fmla="*/ 1215470 h 1483601"/>
                    <a:gd name="connsiteX4" fmla="*/ 655763 w 1143176"/>
                    <a:gd name="connsiteY4" fmla="*/ 1448749 h 1483601"/>
                    <a:gd name="connsiteX5" fmla="*/ 539164 w 1143176"/>
                    <a:gd name="connsiteY5" fmla="*/ 1482025 h 1483601"/>
                    <a:gd name="connsiteX6" fmla="*/ 330407 w 1143176"/>
                    <a:gd name="connsiteY6" fmla="*/ 1229756 h 1483601"/>
                    <a:gd name="connsiteX7" fmla="*/ 667 w 1143176"/>
                    <a:gd name="connsiteY7" fmla="*/ 945595 h 1483601"/>
                    <a:gd name="connsiteX8" fmla="*/ 238792 w 1143176"/>
                    <a:gd name="connsiteY8" fmla="*/ 745570 h 1483601"/>
                    <a:gd name="connsiteX9" fmla="*/ 273717 w 1143176"/>
                    <a:gd name="connsiteY9" fmla="*/ 548720 h 1483601"/>
                    <a:gd name="connsiteX10" fmla="*/ 80042 w 1143176"/>
                    <a:gd name="connsiteY10" fmla="*/ 555070 h 1483601"/>
                    <a:gd name="connsiteX11" fmla="*/ 576864 w 1143176"/>
                    <a:gd name="connsiteY11" fmla="*/ 368 h 1483601"/>
                    <a:gd name="connsiteX0" fmla="*/ 707137 w 1273449"/>
                    <a:gd name="connsiteY0" fmla="*/ 368 h 1483601"/>
                    <a:gd name="connsiteX1" fmla="*/ 979300 w 1273449"/>
                    <a:gd name="connsiteY1" fmla="*/ 648068 h 1483601"/>
                    <a:gd name="connsiteX2" fmla="*/ 962790 w 1273449"/>
                    <a:gd name="connsiteY2" fmla="*/ 761445 h 1483601"/>
                    <a:gd name="connsiteX3" fmla="*/ 781815 w 1273449"/>
                    <a:gd name="connsiteY3" fmla="*/ 1215470 h 1483601"/>
                    <a:gd name="connsiteX4" fmla="*/ 786036 w 1273449"/>
                    <a:gd name="connsiteY4" fmla="*/ 1448749 h 1483601"/>
                    <a:gd name="connsiteX5" fmla="*/ 669437 w 1273449"/>
                    <a:gd name="connsiteY5" fmla="*/ 1482025 h 1483601"/>
                    <a:gd name="connsiteX6" fmla="*/ 460680 w 1273449"/>
                    <a:gd name="connsiteY6" fmla="*/ 1229756 h 1483601"/>
                    <a:gd name="connsiteX7" fmla="*/ 130940 w 1273449"/>
                    <a:gd name="connsiteY7" fmla="*/ 945595 h 1483601"/>
                    <a:gd name="connsiteX8" fmla="*/ 369065 w 1273449"/>
                    <a:gd name="connsiteY8" fmla="*/ 745570 h 1483601"/>
                    <a:gd name="connsiteX9" fmla="*/ 403990 w 1273449"/>
                    <a:gd name="connsiteY9" fmla="*/ 548720 h 1483601"/>
                    <a:gd name="connsiteX10" fmla="*/ 210315 w 1273449"/>
                    <a:gd name="connsiteY10" fmla="*/ 555070 h 1483601"/>
                    <a:gd name="connsiteX11" fmla="*/ 707137 w 1273449"/>
                    <a:gd name="connsiteY11" fmla="*/ 368 h 1483601"/>
                    <a:gd name="connsiteX0" fmla="*/ 736230 w 1302542"/>
                    <a:gd name="connsiteY0" fmla="*/ 368 h 1483601"/>
                    <a:gd name="connsiteX1" fmla="*/ 1008393 w 1302542"/>
                    <a:gd name="connsiteY1" fmla="*/ 648068 h 1483601"/>
                    <a:gd name="connsiteX2" fmla="*/ 991883 w 1302542"/>
                    <a:gd name="connsiteY2" fmla="*/ 761445 h 1483601"/>
                    <a:gd name="connsiteX3" fmla="*/ 810908 w 1302542"/>
                    <a:gd name="connsiteY3" fmla="*/ 1215470 h 1483601"/>
                    <a:gd name="connsiteX4" fmla="*/ 815129 w 1302542"/>
                    <a:gd name="connsiteY4" fmla="*/ 1448749 h 1483601"/>
                    <a:gd name="connsiteX5" fmla="*/ 698530 w 1302542"/>
                    <a:gd name="connsiteY5" fmla="*/ 1482025 h 1483601"/>
                    <a:gd name="connsiteX6" fmla="*/ 489773 w 1302542"/>
                    <a:gd name="connsiteY6" fmla="*/ 1229756 h 1483601"/>
                    <a:gd name="connsiteX7" fmla="*/ 160033 w 1302542"/>
                    <a:gd name="connsiteY7" fmla="*/ 945595 h 1483601"/>
                    <a:gd name="connsiteX8" fmla="*/ 398158 w 1302542"/>
                    <a:gd name="connsiteY8" fmla="*/ 745570 h 1483601"/>
                    <a:gd name="connsiteX9" fmla="*/ 433083 w 1302542"/>
                    <a:gd name="connsiteY9" fmla="*/ 548720 h 1483601"/>
                    <a:gd name="connsiteX10" fmla="*/ 239408 w 1302542"/>
                    <a:gd name="connsiteY10" fmla="*/ 555070 h 1483601"/>
                    <a:gd name="connsiteX11" fmla="*/ 736230 w 1302542"/>
                    <a:gd name="connsiteY11" fmla="*/ 368 h 1483601"/>
                    <a:gd name="connsiteX0" fmla="*/ 736230 w 1302542"/>
                    <a:gd name="connsiteY0" fmla="*/ 368 h 1483601"/>
                    <a:gd name="connsiteX1" fmla="*/ 1008393 w 1302542"/>
                    <a:gd name="connsiteY1" fmla="*/ 648068 h 1483601"/>
                    <a:gd name="connsiteX2" fmla="*/ 991883 w 1302542"/>
                    <a:gd name="connsiteY2" fmla="*/ 761445 h 1483601"/>
                    <a:gd name="connsiteX3" fmla="*/ 810908 w 1302542"/>
                    <a:gd name="connsiteY3" fmla="*/ 1215470 h 1483601"/>
                    <a:gd name="connsiteX4" fmla="*/ 815129 w 1302542"/>
                    <a:gd name="connsiteY4" fmla="*/ 1448749 h 1483601"/>
                    <a:gd name="connsiteX5" fmla="*/ 698530 w 1302542"/>
                    <a:gd name="connsiteY5" fmla="*/ 1482025 h 1483601"/>
                    <a:gd name="connsiteX6" fmla="*/ 489773 w 1302542"/>
                    <a:gd name="connsiteY6" fmla="*/ 1229756 h 1483601"/>
                    <a:gd name="connsiteX7" fmla="*/ 160033 w 1302542"/>
                    <a:gd name="connsiteY7" fmla="*/ 945595 h 1483601"/>
                    <a:gd name="connsiteX8" fmla="*/ 398158 w 1302542"/>
                    <a:gd name="connsiteY8" fmla="*/ 745570 h 1483601"/>
                    <a:gd name="connsiteX9" fmla="*/ 433083 w 1302542"/>
                    <a:gd name="connsiteY9" fmla="*/ 548720 h 1483601"/>
                    <a:gd name="connsiteX10" fmla="*/ 239408 w 1302542"/>
                    <a:gd name="connsiteY10" fmla="*/ 555070 h 1483601"/>
                    <a:gd name="connsiteX11" fmla="*/ 736230 w 1302542"/>
                    <a:gd name="connsiteY11" fmla="*/ 368 h 1483601"/>
                    <a:gd name="connsiteX0" fmla="*/ 736230 w 1302542"/>
                    <a:gd name="connsiteY0" fmla="*/ 368 h 1483601"/>
                    <a:gd name="connsiteX1" fmla="*/ 1008393 w 1302542"/>
                    <a:gd name="connsiteY1" fmla="*/ 648068 h 1483601"/>
                    <a:gd name="connsiteX2" fmla="*/ 991883 w 1302542"/>
                    <a:gd name="connsiteY2" fmla="*/ 761445 h 1483601"/>
                    <a:gd name="connsiteX3" fmla="*/ 810908 w 1302542"/>
                    <a:gd name="connsiteY3" fmla="*/ 1215470 h 1483601"/>
                    <a:gd name="connsiteX4" fmla="*/ 815129 w 1302542"/>
                    <a:gd name="connsiteY4" fmla="*/ 1448749 h 1483601"/>
                    <a:gd name="connsiteX5" fmla="*/ 698530 w 1302542"/>
                    <a:gd name="connsiteY5" fmla="*/ 1482025 h 1483601"/>
                    <a:gd name="connsiteX6" fmla="*/ 489773 w 1302542"/>
                    <a:gd name="connsiteY6" fmla="*/ 1229756 h 1483601"/>
                    <a:gd name="connsiteX7" fmla="*/ 160033 w 1302542"/>
                    <a:gd name="connsiteY7" fmla="*/ 945595 h 1483601"/>
                    <a:gd name="connsiteX8" fmla="*/ 398158 w 1302542"/>
                    <a:gd name="connsiteY8" fmla="*/ 745570 h 1483601"/>
                    <a:gd name="connsiteX9" fmla="*/ 433083 w 1302542"/>
                    <a:gd name="connsiteY9" fmla="*/ 548720 h 1483601"/>
                    <a:gd name="connsiteX10" fmla="*/ 239408 w 1302542"/>
                    <a:gd name="connsiteY10" fmla="*/ 555070 h 1483601"/>
                    <a:gd name="connsiteX11" fmla="*/ 736230 w 1302542"/>
                    <a:gd name="connsiteY11" fmla="*/ 368 h 1483601"/>
                    <a:gd name="connsiteX0" fmla="*/ 736230 w 1302542"/>
                    <a:gd name="connsiteY0" fmla="*/ 368 h 1483601"/>
                    <a:gd name="connsiteX1" fmla="*/ 1008393 w 1302542"/>
                    <a:gd name="connsiteY1" fmla="*/ 648068 h 1483601"/>
                    <a:gd name="connsiteX2" fmla="*/ 991883 w 1302542"/>
                    <a:gd name="connsiteY2" fmla="*/ 761445 h 1483601"/>
                    <a:gd name="connsiteX3" fmla="*/ 810908 w 1302542"/>
                    <a:gd name="connsiteY3" fmla="*/ 1215470 h 1483601"/>
                    <a:gd name="connsiteX4" fmla="*/ 815129 w 1302542"/>
                    <a:gd name="connsiteY4" fmla="*/ 1448749 h 1483601"/>
                    <a:gd name="connsiteX5" fmla="*/ 698530 w 1302542"/>
                    <a:gd name="connsiteY5" fmla="*/ 1482025 h 1483601"/>
                    <a:gd name="connsiteX6" fmla="*/ 489773 w 1302542"/>
                    <a:gd name="connsiteY6" fmla="*/ 1229756 h 1483601"/>
                    <a:gd name="connsiteX7" fmla="*/ 160033 w 1302542"/>
                    <a:gd name="connsiteY7" fmla="*/ 945595 h 1483601"/>
                    <a:gd name="connsiteX8" fmla="*/ 398158 w 1302542"/>
                    <a:gd name="connsiteY8" fmla="*/ 745570 h 1483601"/>
                    <a:gd name="connsiteX9" fmla="*/ 433083 w 1302542"/>
                    <a:gd name="connsiteY9" fmla="*/ 548720 h 1483601"/>
                    <a:gd name="connsiteX10" fmla="*/ 239408 w 1302542"/>
                    <a:gd name="connsiteY10" fmla="*/ 555070 h 1483601"/>
                    <a:gd name="connsiteX11" fmla="*/ 736230 w 1302542"/>
                    <a:gd name="connsiteY11" fmla="*/ 368 h 1483601"/>
                    <a:gd name="connsiteX0" fmla="*/ 736230 w 1302542"/>
                    <a:gd name="connsiteY0" fmla="*/ 368 h 1483601"/>
                    <a:gd name="connsiteX1" fmla="*/ 1008393 w 1302542"/>
                    <a:gd name="connsiteY1" fmla="*/ 648068 h 1483601"/>
                    <a:gd name="connsiteX2" fmla="*/ 991883 w 1302542"/>
                    <a:gd name="connsiteY2" fmla="*/ 761445 h 1483601"/>
                    <a:gd name="connsiteX3" fmla="*/ 810908 w 1302542"/>
                    <a:gd name="connsiteY3" fmla="*/ 1215470 h 1483601"/>
                    <a:gd name="connsiteX4" fmla="*/ 815129 w 1302542"/>
                    <a:gd name="connsiteY4" fmla="*/ 1448749 h 1483601"/>
                    <a:gd name="connsiteX5" fmla="*/ 698530 w 1302542"/>
                    <a:gd name="connsiteY5" fmla="*/ 1482025 h 1483601"/>
                    <a:gd name="connsiteX6" fmla="*/ 489773 w 1302542"/>
                    <a:gd name="connsiteY6" fmla="*/ 1229756 h 1483601"/>
                    <a:gd name="connsiteX7" fmla="*/ 160033 w 1302542"/>
                    <a:gd name="connsiteY7" fmla="*/ 945595 h 1483601"/>
                    <a:gd name="connsiteX8" fmla="*/ 398158 w 1302542"/>
                    <a:gd name="connsiteY8" fmla="*/ 745570 h 1483601"/>
                    <a:gd name="connsiteX9" fmla="*/ 433083 w 1302542"/>
                    <a:gd name="connsiteY9" fmla="*/ 548720 h 1483601"/>
                    <a:gd name="connsiteX10" fmla="*/ 239408 w 1302542"/>
                    <a:gd name="connsiteY10" fmla="*/ 555070 h 1483601"/>
                    <a:gd name="connsiteX11" fmla="*/ 736230 w 1302542"/>
                    <a:gd name="connsiteY11" fmla="*/ 368 h 1483601"/>
                    <a:gd name="connsiteX0" fmla="*/ 736230 w 1302542"/>
                    <a:gd name="connsiteY0" fmla="*/ 368 h 1483601"/>
                    <a:gd name="connsiteX1" fmla="*/ 1008393 w 1302542"/>
                    <a:gd name="connsiteY1" fmla="*/ 648068 h 1483601"/>
                    <a:gd name="connsiteX2" fmla="*/ 991883 w 1302542"/>
                    <a:gd name="connsiteY2" fmla="*/ 761445 h 1483601"/>
                    <a:gd name="connsiteX3" fmla="*/ 810908 w 1302542"/>
                    <a:gd name="connsiteY3" fmla="*/ 1215470 h 1483601"/>
                    <a:gd name="connsiteX4" fmla="*/ 815129 w 1302542"/>
                    <a:gd name="connsiteY4" fmla="*/ 1448749 h 1483601"/>
                    <a:gd name="connsiteX5" fmla="*/ 698530 w 1302542"/>
                    <a:gd name="connsiteY5" fmla="*/ 1482025 h 1483601"/>
                    <a:gd name="connsiteX6" fmla="*/ 489773 w 1302542"/>
                    <a:gd name="connsiteY6" fmla="*/ 1229756 h 1483601"/>
                    <a:gd name="connsiteX7" fmla="*/ 160033 w 1302542"/>
                    <a:gd name="connsiteY7" fmla="*/ 945595 h 1483601"/>
                    <a:gd name="connsiteX8" fmla="*/ 398158 w 1302542"/>
                    <a:gd name="connsiteY8" fmla="*/ 745570 h 1483601"/>
                    <a:gd name="connsiteX9" fmla="*/ 433083 w 1302542"/>
                    <a:gd name="connsiteY9" fmla="*/ 548720 h 1483601"/>
                    <a:gd name="connsiteX10" fmla="*/ 239408 w 1302542"/>
                    <a:gd name="connsiteY10" fmla="*/ 555070 h 1483601"/>
                    <a:gd name="connsiteX11" fmla="*/ 736230 w 1302542"/>
                    <a:gd name="connsiteY11" fmla="*/ 368 h 1483601"/>
                    <a:gd name="connsiteX0" fmla="*/ 736230 w 1302542"/>
                    <a:gd name="connsiteY0" fmla="*/ 368 h 1483601"/>
                    <a:gd name="connsiteX1" fmla="*/ 1008393 w 1302542"/>
                    <a:gd name="connsiteY1" fmla="*/ 648068 h 1483601"/>
                    <a:gd name="connsiteX2" fmla="*/ 991883 w 1302542"/>
                    <a:gd name="connsiteY2" fmla="*/ 761445 h 1483601"/>
                    <a:gd name="connsiteX3" fmla="*/ 810908 w 1302542"/>
                    <a:gd name="connsiteY3" fmla="*/ 1215470 h 1483601"/>
                    <a:gd name="connsiteX4" fmla="*/ 815129 w 1302542"/>
                    <a:gd name="connsiteY4" fmla="*/ 1448749 h 1483601"/>
                    <a:gd name="connsiteX5" fmla="*/ 698530 w 1302542"/>
                    <a:gd name="connsiteY5" fmla="*/ 1482025 h 1483601"/>
                    <a:gd name="connsiteX6" fmla="*/ 489773 w 1302542"/>
                    <a:gd name="connsiteY6" fmla="*/ 1229756 h 1483601"/>
                    <a:gd name="connsiteX7" fmla="*/ 160033 w 1302542"/>
                    <a:gd name="connsiteY7" fmla="*/ 945595 h 1483601"/>
                    <a:gd name="connsiteX8" fmla="*/ 398158 w 1302542"/>
                    <a:gd name="connsiteY8" fmla="*/ 745570 h 1483601"/>
                    <a:gd name="connsiteX9" fmla="*/ 433083 w 1302542"/>
                    <a:gd name="connsiteY9" fmla="*/ 548720 h 1483601"/>
                    <a:gd name="connsiteX10" fmla="*/ 239408 w 1302542"/>
                    <a:gd name="connsiteY10" fmla="*/ 555070 h 1483601"/>
                    <a:gd name="connsiteX11" fmla="*/ 736230 w 1302542"/>
                    <a:gd name="connsiteY11" fmla="*/ 368 h 1483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42" h="1483601">
                      <a:moveTo>
                        <a:pt x="736230" y="368"/>
                      </a:moveTo>
                      <a:cubicBezTo>
                        <a:pt x="1347651" y="-5982"/>
                        <a:pt x="1149447" y="413118"/>
                        <a:pt x="1008393" y="648068"/>
                      </a:cubicBezTo>
                      <a:cubicBezTo>
                        <a:pt x="1358913" y="-85819"/>
                        <a:pt x="1446225" y="1000031"/>
                        <a:pt x="991883" y="761445"/>
                      </a:cubicBezTo>
                      <a:cubicBezTo>
                        <a:pt x="1312981" y="894112"/>
                        <a:pt x="1040921" y="1151190"/>
                        <a:pt x="810908" y="1215470"/>
                      </a:cubicBezTo>
                      <a:cubicBezTo>
                        <a:pt x="812035" y="1371142"/>
                        <a:pt x="849734" y="1400090"/>
                        <a:pt x="815129" y="1448749"/>
                      </a:cubicBezTo>
                      <a:cubicBezTo>
                        <a:pt x="776263" y="1482066"/>
                        <a:pt x="737396" y="1486808"/>
                        <a:pt x="698530" y="1482025"/>
                      </a:cubicBezTo>
                      <a:cubicBezTo>
                        <a:pt x="670219" y="1397935"/>
                        <a:pt x="657784" y="1199546"/>
                        <a:pt x="489773" y="1229756"/>
                      </a:cubicBezTo>
                      <a:cubicBezTo>
                        <a:pt x="415369" y="1229780"/>
                        <a:pt x="201078" y="1151175"/>
                        <a:pt x="160033" y="945595"/>
                      </a:cubicBezTo>
                      <a:cubicBezTo>
                        <a:pt x="192389" y="744247"/>
                        <a:pt x="269571" y="774145"/>
                        <a:pt x="398158" y="745570"/>
                      </a:cubicBezTo>
                      <a:cubicBezTo>
                        <a:pt x="-81190" y="892414"/>
                        <a:pt x="-194509" y="545016"/>
                        <a:pt x="433083" y="548720"/>
                      </a:cubicBezTo>
                      <a:cubicBezTo>
                        <a:pt x="405114" y="532581"/>
                        <a:pt x="240213" y="581904"/>
                        <a:pt x="239408" y="555070"/>
                      </a:cubicBezTo>
                      <a:cubicBezTo>
                        <a:pt x="289932" y="463678"/>
                        <a:pt x="608066" y="-15132"/>
                        <a:pt x="736230" y="36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>
                  <a:solidFill>
                    <a:schemeClr val="accent6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8" name="Rectángulo 11"/>
                <p:cNvSpPr/>
                <p:nvPr/>
              </p:nvSpPr>
              <p:spPr>
                <a:xfrm>
                  <a:off x="3767838" y="392500"/>
                  <a:ext cx="1343107" cy="783510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15138 w 1278638"/>
                    <a:gd name="connsiteY2" fmla="*/ 1166635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381776"/>
                    <a:gd name="connsiteY0" fmla="*/ 0 h 1360310"/>
                    <a:gd name="connsiteX1" fmla="*/ 1278638 w 1381776"/>
                    <a:gd name="connsiteY1" fmla="*/ 0 h 1360310"/>
                    <a:gd name="connsiteX2" fmla="*/ 1308100 w 1381776"/>
                    <a:gd name="connsiteY2" fmla="*/ 768500 h 1360310"/>
                    <a:gd name="connsiteX3" fmla="*/ 1228725 w 1381776"/>
                    <a:gd name="connsiteY3" fmla="*/ 984400 h 1360310"/>
                    <a:gd name="connsiteX4" fmla="*/ 1215138 w 1381776"/>
                    <a:gd name="connsiteY4" fmla="*/ 1166635 h 1360310"/>
                    <a:gd name="connsiteX5" fmla="*/ 0 w 1381776"/>
                    <a:gd name="connsiteY5" fmla="*/ 1360310 h 1360310"/>
                    <a:gd name="connsiteX6" fmla="*/ 0 w 1381776"/>
                    <a:gd name="connsiteY6" fmla="*/ 0 h 1360310"/>
                    <a:gd name="connsiteX0" fmla="*/ 0 w 1375924"/>
                    <a:gd name="connsiteY0" fmla="*/ 0 h 1360310"/>
                    <a:gd name="connsiteX1" fmla="*/ 1278638 w 1375924"/>
                    <a:gd name="connsiteY1" fmla="*/ 0 h 1360310"/>
                    <a:gd name="connsiteX2" fmla="*/ 1308100 w 1375924"/>
                    <a:gd name="connsiteY2" fmla="*/ 768500 h 1360310"/>
                    <a:gd name="connsiteX3" fmla="*/ 1228725 w 1375924"/>
                    <a:gd name="connsiteY3" fmla="*/ 984400 h 1360310"/>
                    <a:gd name="connsiteX4" fmla="*/ 1215138 w 1375924"/>
                    <a:gd name="connsiteY4" fmla="*/ 1166635 h 1360310"/>
                    <a:gd name="connsiteX5" fmla="*/ 0 w 1375924"/>
                    <a:gd name="connsiteY5" fmla="*/ 1360310 h 1360310"/>
                    <a:gd name="connsiteX6" fmla="*/ 0 w 1375924"/>
                    <a:gd name="connsiteY6" fmla="*/ 0 h 1360310"/>
                    <a:gd name="connsiteX0" fmla="*/ 0 w 1323252"/>
                    <a:gd name="connsiteY0" fmla="*/ 0 h 1360310"/>
                    <a:gd name="connsiteX1" fmla="*/ 1278638 w 1323252"/>
                    <a:gd name="connsiteY1" fmla="*/ 0 h 1360310"/>
                    <a:gd name="connsiteX2" fmla="*/ 812800 w 1323252"/>
                    <a:gd name="connsiteY2" fmla="*/ 390675 h 1360310"/>
                    <a:gd name="connsiteX3" fmla="*/ 1308100 w 1323252"/>
                    <a:gd name="connsiteY3" fmla="*/ 768500 h 1360310"/>
                    <a:gd name="connsiteX4" fmla="*/ 1228725 w 1323252"/>
                    <a:gd name="connsiteY4" fmla="*/ 984400 h 1360310"/>
                    <a:gd name="connsiteX5" fmla="*/ 1215138 w 1323252"/>
                    <a:gd name="connsiteY5" fmla="*/ 1166635 h 1360310"/>
                    <a:gd name="connsiteX6" fmla="*/ 0 w 1323252"/>
                    <a:gd name="connsiteY6" fmla="*/ 1360310 h 1360310"/>
                    <a:gd name="connsiteX7" fmla="*/ 0 w 1323252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3107" h="783510">
                      <a:moveTo>
                        <a:pt x="308862" y="524925"/>
                      </a:moveTo>
                      <a:cubicBezTo>
                        <a:pt x="126533" y="447667"/>
                        <a:pt x="10879" y="389458"/>
                        <a:pt x="0" y="302675"/>
                      </a:cubicBezTo>
                      <a:cubicBezTo>
                        <a:pt x="116417" y="87858"/>
                        <a:pt x="548131" y="-32213"/>
                        <a:pt x="708912" y="7550"/>
                      </a:cubicBezTo>
                      <a:cubicBezTo>
                        <a:pt x="1012272" y="30858"/>
                        <a:pt x="874541" y="327167"/>
                        <a:pt x="1204212" y="385375"/>
                      </a:cubicBezTo>
                      <a:cubicBezTo>
                        <a:pt x="1478468" y="504992"/>
                        <a:pt x="1289556" y="568257"/>
                        <a:pt x="1124837" y="601275"/>
                      </a:cubicBezTo>
                      <a:lnTo>
                        <a:pt x="1111250" y="783510"/>
                      </a:lnTo>
                      <a:cubicBezTo>
                        <a:pt x="854371" y="715777"/>
                        <a:pt x="600666" y="625818"/>
                        <a:pt x="340612" y="580310"/>
                      </a:cubicBezTo>
                      <a:lnTo>
                        <a:pt x="308862" y="52492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90"/>
                    </a:gs>
                    <a:gs pos="100000">
                      <a:srgbClr val="FFFFFF"/>
                    </a:gs>
                    <a:gs pos="50000">
                      <a:srgbClr val="000090"/>
                    </a:gs>
                    <a:gs pos="75000">
                      <a:srgbClr val="000090"/>
                    </a:gs>
                  </a:gsLst>
                  <a:path path="rect">
                    <a:fillToRect l="100000" t="100000"/>
                  </a:path>
                  <a:tileRect r="-100000" b="-100000"/>
                </a:gradFill>
                <a:ln>
                  <a:solidFill>
                    <a:srgbClr val="3366FF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39" name="Elipse 138"/>
                <p:cNvSpPr/>
                <p:nvPr/>
              </p:nvSpPr>
              <p:spPr>
                <a:xfrm rot="2126985">
                  <a:off x="4187824" y="1244599"/>
                  <a:ext cx="108000" cy="144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40" name="Elipse 139"/>
                <p:cNvSpPr/>
                <p:nvPr/>
              </p:nvSpPr>
              <p:spPr>
                <a:xfrm rot="2126985">
                  <a:off x="4327524" y="1276983"/>
                  <a:ext cx="108000" cy="144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41" name="Rectángulo 11"/>
                <p:cNvSpPr/>
                <p:nvPr/>
              </p:nvSpPr>
              <p:spPr>
                <a:xfrm rot="20676799">
                  <a:off x="3580882" y="914666"/>
                  <a:ext cx="806823" cy="332903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15138 w 1278638"/>
                    <a:gd name="connsiteY2" fmla="*/ 1166635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381776"/>
                    <a:gd name="connsiteY0" fmla="*/ 0 h 1360310"/>
                    <a:gd name="connsiteX1" fmla="*/ 1278638 w 1381776"/>
                    <a:gd name="connsiteY1" fmla="*/ 0 h 1360310"/>
                    <a:gd name="connsiteX2" fmla="*/ 1308100 w 1381776"/>
                    <a:gd name="connsiteY2" fmla="*/ 768500 h 1360310"/>
                    <a:gd name="connsiteX3" fmla="*/ 1228725 w 1381776"/>
                    <a:gd name="connsiteY3" fmla="*/ 984400 h 1360310"/>
                    <a:gd name="connsiteX4" fmla="*/ 1215138 w 1381776"/>
                    <a:gd name="connsiteY4" fmla="*/ 1166635 h 1360310"/>
                    <a:gd name="connsiteX5" fmla="*/ 0 w 1381776"/>
                    <a:gd name="connsiteY5" fmla="*/ 1360310 h 1360310"/>
                    <a:gd name="connsiteX6" fmla="*/ 0 w 1381776"/>
                    <a:gd name="connsiteY6" fmla="*/ 0 h 1360310"/>
                    <a:gd name="connsiteX0" fmla="*/ 0 w 1375924"/>
                    <a:gd name="connsiteY0" fmla="*/ 0 h 1360310"/>
                    <a:gd name="connsiteX1" fmla="*/ 1278638 w 1375924"/>
                    <a:gd name="connsiteY1" fmla="*/ 0 h 1360310"/>
                    <a:gd name="connsiteX2" fmla="*/ 1308100 w 1375924"/>
                    <a:gd name="connsiteY2" fmla="*/ 768500 h 1360310"/>
                    <a:gd name="connsiteX3" fmla="*/ 1228725 w 1375924"/>
                    <a:gd name="connsiteY3" fmla="*/ 984400 h 1360310"/>
                    <a:gd name="connsiteX4" fmla="*/ 1215138 w 1375924"/>
                    <a:gd name="connsiteY4" fmla="*/ 1166635 h 1360310"/>
                    <a:gd name="connsiteX5" fmla="*/ 0 w 1375924"/>
                    <a:gd name="connsiteY5" fmla="*/ 1360310 h 1360310"/>
                    <a:gd name="connsiteX6" fmla="*/ 0 w 1375924"/>
                    <a:gd name="connsiteY6" fmla="*/ 0 h 1360310"/>
                    <a:gd name="connsiteX0" fmla="*/ 0 w 1323252"/>
                    <a:gd name="connsiteY0" fmla="*/ 0 h 1360310"/>
                    <a:gd name="connsiteX1" fmla="*/ 1278638 w 1323252"/>
                    <a:gd name="connsiteY1" fmla="*/ 0 h 1360310"/>
                    <a:gd name="connsiteX2" fmla="*/ 812800 w 1323252"/>
                    <a:gd name="connsiteY2" fmla="*/ 390675 h 1360310"/>
                    <a:gd name="connsiteX3" fmla="*/ 1308100 w 1323252"/>
                    <a:gd name="connsiteY3" fmla="*/ 768500 h 1360310"/>
                    <a:gd name="connsiteX4" fmla="*/ 1228725 w 1323252"/>
                    <a:gd name="connsiteY4" fmla="*/ 984400 h 1360310"/>
                    <a:gd name="connsiteX5" fmla="*/ 1215138 w 1323252"/>
                    <a:gd name="connsiteY5" fmla="*/ 1166635 h 1360310"/>
                    <a:gd name="connsiteX6" fmla="*/ 0 w 1323252"/>
                    <a:gd name="connsiteY6" fmla="*/ 1360310 h 1360310"/>
                    <a:gd name="connsiteX7" fmla="*/ 0 w 1323252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69187 w 1343107"/>
                    <a:gd name="connsiteY0" fmla="*/ 4741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69187 w 1343107"/>
                    <a:gd name="connsiteY7" fmla="*/ 474125 h 783510"/>
                    <a:gd name="connsiteX0" fmla="*/ 28575 w 1002495"/>
                    <a:gd name="connsiteY0" fmla="*/ 466575 h 775960"/>
                    <a:gd name="connsiteX1" fmla="*/ 368300 w 1002495"/>
                    <a:gd name="connsiteY1" fmla="*/ 0 h 775960"/>
                    <a:gd name="connsiteX2" fmla="*/ 863600 w 1002495"/>
                    <a:gd name="connsiteY2" fmla="*/ 377825 h 775960"/>
                    <a:gd name="connsiteX3" fmla="*/ 784225 w 1002495"/>
                    <a:gd name="connsiteY3" fmla="*/ 593725 h 775960"/>
                    <a:gd name="connsiteX4" fmla="*/ 770638 w 1002495"/>
                    <a:gd name="connsiteY4" fmla="*/ 775960 h 775960"/>
                    <a:gd name="connsiteX5" fmla="*/ 0 w 1002495"/>
                    <a:gd name="connsiteY5" fmla="*/ 572760 h 775960"/>
                    <a:gd name="connsiteX6" fmla="*/ 28575 w 1002495"/>
                    <a:gd name="connsiteY6" fmla="*/ 466575 h 775960"/>
                    <a:gd name="connsiteX0" fmla="*/ 28575 w 1002495"/>
                    <a:gd name="connsiteY0" fmla="*/ 92368 h 401753"/>
                    <a:gd name="connsiteX1" fmla="*/ 863600 w 1002495"/>
                    <a:gd name="connsiteY1" fmla="*/ 3618 h 401753"/>
                    <a:gd name="connsiteX2" fmla="*/ 784225 w 1002495"/>
                    <a:gd name="connsiteY2" fmla="*/ 219518 h 401753"/>
                    <a:gd name="connsiteX3" fmla="*/ 770638 w 1002495"/>
                    <a:gd name="connsiteY3" fmla="*/ 401753 h 401753"/>
                    <a:gd name="connsiteX4" fmla="*/ 0 w 1002495"/>
                    <a:gd name="connsiteY4" fmla="*/ 198553 h 401753"/>
                    <a:gd name="connsiteX5" fmla="*/ 28575 w 1002495"/>
                    <a:gd name="connsiteY5" fmla="*/ 92368 h 401753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061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28562 w 784225"/>
                    <a:gd name="connsiteY0" fmla="*/ 0 h 330089"/>
                    <a:gd name="connsiteX1" fmla="*/ 784225 w 784225"/>
                    <a:gd name="connsiteY1" fmla="*/ 112929 h 330089"/>
                    <a:gd name="connsiteX2" fmla="*/ 770638 w 784225"/>
                    <a:gd name="connsiteY2" fmla="*/ 330089 h 330089"/>
                    <a:gd name="connsiteX3" fmla="*/ 0 w 784225"/>
                    <a:gd name="connsiteY3" fmla="*/ 139589 h 330089"/>
                    <a:gd name="connsiteX4" fmla="*/ 228562 w 784225"/>
                    <a:gd name="connsiteY4" fmla="*/ 0 h 330089"/>
                    <a:gd name="connsiteX0" fmla="*/ 0 w 555663"/>
                    <a:gd name="connsiteY0" fmla="*/ 0 h 330089"/>
                    <a:gd name="connsiteX1" fmla="*/ 555663 w 555663"/>
                    <a:gd name="connsiteY1" fmla="*/ 112929 h 330089"/>
                    <a:gd name="connsiteX2" fmla="*/ 542076 w 555663"/>
                    <a:gd name="connsiteY2" fmla="*/ 330089 h 330089"/>
                    <a:gd name="connsiteX3" fmla="*/ 137856 w 555663"/>
                    <a:gd name="connsiteY3" fmla="*/ 279942 h 330089"/>
                    <a:gd name="connsiteX4" fmla="*/ 0 w 555663"/>
                    <a:gd name="connsiteY4" fmla="*/ 0 h 330089"/>
                    <a:gd name="connsiteX0" fmla="*/ 8 w 555671"/>
                    <a:gd name="connsiteY0" fmla="*/ 0 h 330089"/>
                    <a:gd name="connsiteX1" fmla="*/ 555671 w 555671"/>
                    <a:gd name="connsiteY1" fmla="*/ 112929 h 330089"/>
                    <a:gd name="connsiteX2" fmla="*/ 542084 w 555671"/>
                    <a:gd name="connsiteY2" fmla="*/ 330089 h 330089"/>
                    <a:gd name="connsiteX3" fmla="*/ 8 w 555671"/>
                    <a:gd name="connsiteY3" fmla="*/ 0 h 330089"/>
                    <a:gd name="connsiteX0" fmla="*/ 6 w 806829"/>
                    <a:gd name="connsiteY0" fmla="*/ 0 h 241587"/>
                    <a:gd name="connsiteX1" fmla="*/ 555669 w 806829"/>
                    <a:gd name="connsiteY1" fmla="*/ 112929 h 241587"/>
                    <a:gd name="connsiteX2" fmla="*/ 806829 w 806829"/>
                    <a:gd name="connsiteY2" fmla="*/ 241587 h 241587"/>
                    <a:gd name="connsiteX3" fmla="*/ 6 w 806829"/>
                    <a:gd name="connsiteY3" fmla="*/ 0 h 241587"/>
                    <a:gd name="connsiteX0" fmla="*/ 11 w 806834"/>
                    <a:gd name="connsiteY0" fmla="*/ 0 h 318799"/>
                    <a:gd name="connsiteX1" fmla="*/ 555674 w 806834"/>
                    <a:gd name="connsiteY1" fmla="*/ 112929 h 318799"/>
                    <a:gd name="connsiteX2" fmla="*/ 806834 w 806834"/>
                    <a:gd name="connsiteY2" fmla="*/ 241587 h 318799"/>
                    <a:gd name="connsiteX3" fmla="*/ 11 w 806834"/>
                    <a:gd name="connsiteY3" fmla="*/ 0 h 318799"/>
                    <a:gd name="connsiteX0" fmla="*/ 0 w 806823"/>
                    <a:gd name="connsiteY0" fmla="*/ 0 h 332903"/>
                    <a:gd name="connsiteX1" fmla="*/ 555663 w 806823"/>
                    <a:gd name="connsiteY1" fmla="*/ 112929 h 332903"/>
                    <a:gd name="connsiteX2" fmla="*/ 806823 w 806823"/>
                    <a:gd name="connsiteY2" fmla="*/ 241587 h 332903"/>
                    <a:gd name="connsiteX3" fmla="*/ 0 w 806823"/>
                    <a:gd name="connsiteY3" fmla="*/ 0 h 332903"/>
                    <a:gd name="connsiteX0" fmla="*/ 0 w 806823"/>
                    <a:gd name="connsiteY0" fmla="*/ 0 h 332903"/>
                    <a:gd name="connsiteX1" fmla="*/ 555663 w 806823"/>
                    <a:gd name="connsiteY1" fmla="*/ 112929 h 332903"/>
                    <a:gd name="connsiteX2" fmla="*/ 806823 w 806823"/>
                    <a:gd name="connsiteY2" fmla="*/ 241587 h 332903"/>
                    <a:gd name="connsiteX3" fmla="*/ 0 w 806823"/>
                    <a:gd name="connsiteY3" fmla="*/ 0 h 332903"/>
                    <a:gd name="connsiteX0" fmla="*/ 0 w 806823"/>
                    <a:gd name="connsiteY0" fmla="*/ 0 h 332903"/>
                    <a:gd name="connsiteX1" fmla="*/ 537604 w 806823"/>
                    <a:gd name="connsiteY1" fmla="*/ 94787 h 332903"/>
                    <a:gd name="connsiteX2" fmla="*/ 806823 w 806823"/>
                    <a:gd name="connsiteY2" fmla="*/ 241587 h 332903"/>
                    <a:gd name="connsiteX3" fmla="*/ 0 w 806823"/>
                    <a:gd name="connsiteY3" fmla="*/ 0 h 332903"/>
                    <a:gd name="connsiteX0" fmla="*/ 0 w 806823"/>
                    <a:gd name="connsiteY0" fmla="*/ 0 h 332903"/>
                    <a:gd name="connsiteX1" fmla="*/ 537604 w 806823"/>
                    <a:gd name="connsiteY1" fmla="*/ 94787 h 332903"/>
                    <a:gd name="connsiteX2" fmla="*/ 806823 w 806823"/>
                    <a:gd name="connsiteY2" fmla="*/ 241587 h 332903"/>
                    <a:gd name="connsiteX3" fmla="*/ 0 w 806823"/>
                    <a:gd name="connsiteY3" fmla="*/ 0 h 332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06823" h="332903">
                      <a:moveTo>
                        <a:pt x="0" y="0"/>
                      </a:moveTo>
                      <a:cubicBezTo>
                        <a:pt x="131689" y="59746"/>
                        <a:pt x="419043" y="76522"/>
                        <a:pt x="537604" y="94787"/>
                      </a:cubicBezTo>
                      <a:lnTo>
                        <a:pt x="806823" y="241587"/>
                      </a:lnTo>
                      <a:cubicBezTo>
                        <a:pt x="338764" y="498143"/>
                        <a:pt x="32844" y="147939"/>
                        <a:pt x="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3366FF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>
                  <a:solidFill>
                    <a:srgbClr val="00009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42" name="Rectángulo 11"/>
                <p:cNvSpPr/>
                <p:nvPr/>
              </p:nvSpPr>
              <p:spPr>
                <a:xfrm>
                  <a:off x="4473575" y="1019856"/>
                  <a:ext cx="387154" cy="427100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15138 w 1278638"/>
                    <a:gd name="connsiteY2" fmla="*/ 1166635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381776"/>
                    <a:gd name="connsiteY0" fmla="*/ 0 h 1360310"/>
                    <a:gd name="connsiteX1" fmla="*/ 1278638 w 1381776"/>
                    <a:gd name="connsiteY1" fmla="*/ 0 h 1360310"/>
                    <a:gd name="connsiteX2" fmla="*/ 1308100 w 1381776"/>
                    <a:gd name="connsiteY2" fmla="*/ 768500 h 1360310"/>
                    <a:gd name="connsiteX3" fmla="*/ 1228725 w 1381776"/>
                    <a:gd name="connsiteY3" fmla="*/ 984400 h 1360310"/>
                    <a:gd name="connsiteX4" fmla="*/ 1215138 w 1381776"/>
                    <a:gd name="connsiteY4" fmla="*/ 1166635 h 1360310"/>
                    <a:gd name="connsiteX5" fmla="*/ 0 w 1381776"/>
                    <a:gd name="connsiteY5" fmla="*/ 1360310 h 1360310"/>
                    <a:gd name="connsiteX6" fmla="*/ 0 w 1381776"/>
                    <a:gd name="connsiteY6" fmla="*/ 0 h 1360310"/>
                    <a:gd name="connsiteX0" fmla="*/ 0 w 1375924"/>
                    <a:gd name="connsiteY0" fmla="*/ 0 h 1360310"/>
                    <a:gd name="connsiteX1" fmla="*/ 1278638 w 1375924"/>
                    <a:gd name="connsiteY1" fmla="*/ 0 h 1360310"/>
                    <a:gd name="connsiteX2" fmla="*/ 1308100 w 1375924"/>
                    <a:gd name="connsiteY2" fmla="*/ 768500 h 1360310"/>
                    <a:gd name="connsiteX3" fmla="*/ 1228725 w 1375924"/>
                    <a:gd name="connsiteY3" fmla="*/ 984400 h 1360310"/>
                    <a:gd name="connsiteX4" fmla="*/ 1215138 w 1375924"/>
                    <a:gd name="connsiteY4" fmla="*/ 1166635 h 1360310"/>
                    <a:gd name="connsiteX5" fmla="*/ 0 w 1375924"/>
                    <a:gd name="connsiteY5" fmla="*/ 1360310 h 1360310"/>
                    <a:gd name="connsiteX6" fmla="*/ 0 w 1375924"/>
                    <a:gd name="connsiteY6" fmla="*/ 0 h 1360310"/>
                    <a:gd name="connsiteX0" fmla="*/ 0 w 1323252"/>
                    <a:gd name="connsiteY0" fmla="*/ 0 h 1360310"/>
                    <a:gd name="connsiteX1" fmla="*/ 1278638 w 1323252"/>
                    <a:gd name="connsiteY1" fmla="*/ 0 h 1360310"/>
                    <a:gd name="connsiteX2" fmla="*/ 812800 w 1323252"/>
                    <a:gd name="connsiteY2" fmla="*/ 390675 h 1360310"/>
                    <a:gd name="connsiteX3" fmla="*/ 1308100 w 1323252"/>
                    <a:gd name="connsiteY3" fmla="*/ 768500 h 1360310"/>
                    <a:gd name="connsiteX4" fmla="*/ 1228725 w 1323252"/>
                    <a:gd name="connsiteY4" fmla="*/ 984400 h 1360310"/>
                    <a:gd name="connsiteX5" fmla="*/ 1215138 w 1323252"/>
                    <a:gd name="connsiteY5" fmla="*/ 1166635 h 1360310"/>
                    <a:gd name="connsiteX6" fmla="*/ 0 w 1323252"/>
                    <a:gd name="connsiteY6" fmla="*/ 1360310 h 1360310"/>
                    <a:gd name="connsiteX7" fmla="*/ 0 w 1323252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69187 w 1343107"/>
                    <a:gd name="connsiteY0" fmla="*/ 4741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69187 w 1343107"/>
                    <a:gd name="connsiteY7" fmla="*/ 474125 h 783510"/>
                    <a:gd name="connsiteX0" fmla="*/ 28575 w 1002495"/>
                    <a:gd name="connsiteY0" fmla="*/ 466575 h 775960"/>
                    <a:gd name="connsiteX1" fmla="*/ 368300 w 1002495"/>
                    <a:gd name="connsiteY1" fmla="*/ 0 h 775960"/>
                    <a:gd name="connsiteX2" fmla="*/ 863600 w 1002495"/>
                    <a:gd name="connsiteY2" fmla="*/ 377825 h 775960"/>
                    <a:gd name="connsiteX3" fmla="*/ 784225 w 1002495"/>
                    <a:gd name="connsiteY3" fmla="*/ 593725 h 775960"/>
                    <a:gd name="connsiteX4" fmla="*/ 770638 w 1002495"/>
                    <a:gd name="connsiteY4" fmla="*/ 775960 h 775960"/>
                    <a:gd name="connsiteX5" fmla="*/ 0 w 1002495"/>
                    <a:gd name="connsiteY5" fmla="*/ 572760 h 775960"/>
                    <a:gd name="connsiteX6" fmla="*/ 28575 w 1002495"/>
                    <a:gd name="connsiteY6" fmla="*/ 466575 h 775960"/>
                    <a:gd name="connsiteX0" fmla="*/ 28575 w 1002495"/>
                    <a:gd name="connsiteY0" fmla="*/ 92368 h 401753"/>
                    <a:gd name="connsiteX1" fmla="*/ 863600 w 1002495"/>
                    <a:gd name="connsiteY1" fmla="*/ 3618 h 401753"/>
                    <a:gd name="connsiteX2" fmla="*/ 784225 w 1002495"/>
                    <a:gd name="connsiteY2" fmla="*/ 219518 h 401753"/>
                    <a:gd name="connsiteX3" fmla="*/ 770638 w 1002495"/>
                    <a:gd name="connsiteY3" fmla="*/ 401753 h 401753"/>
                    <a:gd name="connsiteX4" fmla="*/ 0 w 1002495"/>
                    <a:gd name="connsiteY4" fmla="*/ 198553 h 401753"/>
                    <a:gd name="connsiteX5" fmla="*/ 28575 w 1002495"/>
                    <a:gd name="connsiteY5" fmla="*/ 92368 h 401753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061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22349"/>
                    <a:gd name="connsiteX1" fmla="*/ 784225 w 784225"/>
                    <a:gd name="connsiteY1" fmla="*/ 92225 h 322349"/>
                    <a:gd name="connsiteX2" fmla="*/ 770638 w 784225"/>
                    <a:gd name="connsiteY2" fmla="*/ 309385 h 322349"/>
                    <a:gd name="connsiteX3" fmla="*/ 455030 w 784225"/>
                    <a:gd name="connsiteY3" fmla="*/ 292829 h 322349"/>
                    <a:gd name="connsiteX4" fmla="*/ 0 w 784225"/>
                    <a:gd name="connsiteY4" fmla="*/ 118885 h 322349"/>
                    <a:gd name="connsiteX5" fmla="*/ 28575 w 784225"/>
                    <a:gd name="connsiteY5" fmla="*/ 0 h 322349"/>
                    <a:gd name="connsiteX0" fmla="*/ 28575 w 784225"/>
                    <a:gd name="connsiteY0" fmla="*/ 0 h 317385"/>
                    <a:gd name="connsiteX1" fmla="*/ 784225 w 784225"/>
                    <a:gd name="connsiteY1" fmla="*/ 92225 h 317385"/>
                    <a:gd name="connsiteX2" fmla="*/ 770638 w 784225"/>
                    <a:gd name="connsiteY2" fmla="*/ 309385 h 317385"/>
                    <a:gd name="connsiteX3" fmla="*/ 455030 w 784225"/>
                    <a:gd name="connsiteY3" fmla="*/ 292829 h 317385"/>
                    <a:gd name="connsiteX4" fmla="*/ 0 w 784225"/>
                    <a:gd name="connsiteY4" fmla="*/ 118885 h 317385"/>
                    <a:gd name="connsiteX5" fmla="*/ 28575 w 784225"/>
                    <a:gd name="connsiteY5" fmla="*/ 0 h 317385"/>
                    <a:gd name="connsiteX0" fmla="*/ 28575 w 784225"/>
                    <a:gd name="connsiteY0" fmla="*/ 0 h 317385"/>
                    <a:gd name="connsiteX1" fmla="*/ 784225 w 784225"/>
                    <a:gd name="connsiteY1" fmla="*/ 92225 h 317385"/>
                    <a:gd name="connsiteX2" fmla="*/ 770638 w 784225"/>
                    <a:gd name="connsiteY2" fmla="*/ 309385 h 317385"/>
                    <a:gd name="connsiteX3" fmla="*/ 455030 w 784225"/>
                    <a:gd name="connsiteY3" fmla="*/ 292829 h 317385"/>
                    <a:gd name="connsiteX4" fmla="*/ 0 w 784225"/>
                    <a:gd name="connsiteY4" fmla="*/ 118885 h 317385"/>
                    <a:gd name="connsiteX5" fmla="*/ 28575 w 784225"/>
                    <a:gd name="connsiteY5" fmla="*/ 0 h 317385"/>
                    <a:gd name="connsiteX0" fmla="*/ 74077 w 784225"/>
                    <a:gd name="connsiteY0" fmla="*/ 0 h 412635"/>
                    <a:gd name="connsiteX1" fmla="*/ 784225 w 784225"/>
                    <a:gd name="connsiteY1" fmla="*/ 187475 h 412635"/>
                    <a:gd name="connsiteX2" fmla="*/ 770638 w 784225"/>
                    <a:gd name="connsiteY2" fmla="*/ 404635 h 412635"/>
                    <a:gd name="connsiteX3" fmla="*/ 455030 w 784225"/>
                    <a:gd name="connsiteY3" fmla="*/ 388079 h 412635"/>
                    <a:gd name="connsiteX4" fmla="*/ 0 w 784225"/>
                    <a:gd name="connsiteY4" fmla="*/ 214135 h 412635"/>
                    <a:gd name="connsiteX5" fmla="*/ 74077 w 784225"/>
                    <a:gd name="connsiteY5" fmla="*/ 0 h 412635"/>
                    <a:gd name="connsiteX0" fmla="*/ 74077 w 1193752"/>
                    <a:gd name="connsiteY0" fmla="*/ 0 h 412635"/>
                    <a:gd name="connsiteX1" fmla="*/ 1193752 w 1193752"/>
                    <a:gd name="connsiteY1" fmla="*/ 123975 h 412635"/>
                    <a:gd name="connsiteX2" fmla="*/ 770638 w 1193752"/>
                    <a:gd name="connsiteY2" fmla="*/ 404635 h 412635"/>
                    <a:gd name="connsiteX3" fmla="*/ 455030 w 1193752"/>
                    <a:gd name="connsiteY3" fmla="*/ 388079 h 412635"/>
                    <a:gd name="connsiteX4" fmla="*/ 0 w 1193752"/>
                    <a:gd name="connsiteY4" fmla="*/ 214135 h 412635"/>
                    <a:gd name="connsiteX5" fmla="*/ 74077 w 1193752"/>
                    <a:gd name="connsiteY5" fmla="*/ 0 h 412635"/>
                    <a:gd name="connsiteX0" fmla="*/ 74077 w 1193752"/>
                    <a:gd name="connsiteY0" fmla="*/ 0 h 412635"/>
                    <a:gd name="connsiteX1" fmla="*/ 1193752 w 1193752"/>
                    <a:gd name="connsiteY1" fmla="*/ 123975 h 412635"/>
                    <a:gd name="connsiteX2" fmla="*/ 770638 w 1193752"/>
                    <a:gd name="connsiteY2" fmla="*/ 404635 h 412635"/>
                    <a:gd name="connsiteX3" fmla="*/ 455030 w 1193752"/>
                    <a:gd name="connsiteY3" fmla="*/ 388079 h 412635"/>
                    <a:gd name="connsiteX4" fmla="*/ 0 w 1193752"/>
                    <a:gd name="connsiteY4" fmla="*/ 214135 h 412635"/>
                    <a:gd name="connsiteX5" fmla="*/ 74077 w 1193752"/>
                    <a:gd name="connsiteY5" fmla="*/ 0 h 412635"/>
                    <a:gd name="connsiteX0" fmla="*/ 74077 w 1262007"/>
                    <a:gd name="connsiteY0" fmla="*/ 0 h 412635"/>
                    <a:gd name="connsiteX1" fmla="*/ 1262007 w 1262007"/>
                    <a:gd name="connsiteY1" fmla="*/ 143025 h 412635"/>
                    <a:gd name="connsiteX2" fmla="*/ 770638 w 1262007"/>
                    <a:gd name="connsiteY2" fmla="*/ 404635 h 412635"/>
                    <a:gd name="connsiteX3" fmla="*/ 455030 w 1262007"/>
                    <a:gd name="connsiteY3" fmla="*/ 388079 h 412635"/>
                    <a:gd name="connsiteX4" fmla="*/ 0 w 1262007"/>
                    <a:gd name="connsiteY4" fmla="*/ 214135 h 412635"/>
                    <a:gd name="connsiteX5" fmla="*/ 74077 w 1262007"/>
                    <a:gd name="connsiteY5" fmla="*/ 0 h 412635"/>
                    <a:gd name="connsiteX0" fmla="*/ 74077 w 1262007"/>
                    <a:gd name="connsiteY0" fmla="*/ 0 h 412635"/>
                    <a:gd name="connsiteX1" fmla="*/ 1262007 w 1262007"/>
                    <a:gd name="connsiteY1" fmla="*/ 143025 h 412635"/>
                    <a:gd name="connsiteX2" fmla="*/ 770638 w 1262007"/>
                    <a:gd name="connsiteY2" fmla="*/ 404635 h 412635"/>
                    <a:gd name="connsiteX3" fmla="*/ 455030 w 1262007"/>
                    <a:gd name="connsiteY3" fmla="*/ 388079 h 412635"/>
                    <a:gd name="connsiteX4" fmla="*/ 0 w 1262007"/>
                    <a:gd name="connsiteY4" fmla="*/ 214135 h 412635"/>
                    <a:gd name="connsiteX5" fmla="*/ 74077 w 1262007"/>
                    <a:gd name="connsiteY5" fmla="*/ 0 h 412635"/>
                    <a:gd name="connsiteX0" fmla="*/ 74077 w 1262007"/>
                    <a:gd name="connsiteY0" fmla="*/ 0 h 412635"/>
                    <a:gd name="connsiteX1" fmla="*/ 1262007 w 1262007"/>
                    <a:gd name="connsiteY1" fmla="*/ 143025 h 412635"/>
                    <a:gd name="connsiteX2" fmla="*/ 770638 w 1262007"/>
                    <a:gd name="connsiteY2" fmla="*/ 404635 h 412635"/>
                    <a:gd name="connsiteX3" fmla="*/ 455030 w 1262007"/>
                    <a:gd name="connsiteY3" fmla="*/ 388079 h 412635"/>
                    <a:gd name="connsiteX4" fmla="*/ 0 w 1262007"/>
                    <a:gd name="connsiteY4" fmla="*/ 214135 h 412635"/>
                    <a:gd name="connsiteX5" fmla="*/ 74077 w 1262007"/>
                    <a:gd name="connsiteY5" fmla="*/ 0 h 412635"/>
                    <a:gd name="connsiteX0" fmla="*/ 74077 w 1262007"/>
                    <a:gd name="connsiteY0" fmla="*/ 0 h 412635"/>
                    <a:gd name="connsiteX1" fmla="*/ 1262007 w 1262007"/>
                    <a:gd name="connsiteY1" fmla="*/ 143025 h 412635"/>
                    <a:gd name="connsiteX2" fmla="*/ 770638 w 1262007"/>
                    <a:gd name="connsiteY2" fmla="*/ 404635 h 412635"/>
                    <a:gd name="connsiteX3" fmla="*/ 455030 w 1262007"/>
                    <a:gd name="connsiteY3" fmla="*/ 388079 h 412635"/>
                    <a:gd name="connsiteX4" fmla="*/ 0 w 1262007"/>
                    <a:gd name="connsiteY4" fmla="*/ 214135 h 412635"/>
                    <a:gd name="connsiteX5" fmla="*/ 74077 w 1262007"/>
                    <a:gd name="connsiteY5" fmla="*/ 0 h 412635"/>
                    <a:gd name="connsiteX0" fmla="*/ 74077 w 1262007"/>
                    <a:gd name="connsiteY0" fmla="*/ 0 h 412635"/>
                    <a:gd name="connsiteX1" fmla="*/ 1262007 w 1262007"/>
                    <a:gd name="connsiteY1" fmla="*/ 143025 h 412635"/>
                    <a:gd name="connsiteX2" fmla="*/ 770638 w 1262007"/>
                    <a:gd name="connsiteY2" fmla="*/ 404635 h 412635"/>
                    <a:gd name="connsiteX3" fmla="*/ 455030 w 1262007"/>
                    <a:gd name="connsiteY3" fmla="*/ 388079 h 412635"/>
                    <a:gd name="connsiteX4" fmla="*/ 0 w 1262007"/>
                    <a:gd name="connsiteY4" fmla="*/ 214135 h 412635"/>
                    <a:gd name="connsiteX5" fmla="*/ 74077 w 1262007"/>
                    <a:gd name="connsiteY5" fmla="*/ 0 h 412635"/>
                    <a:gd name="connsiteX0" fmla="*/ 74077 w 1239255"/>
                    <a:gd name="connsiteY0" fmla="*/ 0 h 412635"/>
                    <a:gd name="connsiteX1" fmla="*/ 1239255 w 1239255"/>
                    <a:gd name="connsiteY1" fmla="*/ 162075 h 412635"/>
                    <a:gd name="connsiteX2" fmla="*/ 770638 w 1239255"/>
                    <a:gd name="connsiteY2" fmla="*/ 404635 h 412635"/>
                    <a:gd name="connsiteX3" fmla="*/ 455030 w 1239255"/>
                    <a:gd name="connsiteY3" fmla="*/ 388079 h 412635"/>
                    <a:gd name="connsiteX4" fmla="*/ 0 w 1239255"/>
                    <a:gd name="connsiteY4" fmla="*/ 214135 h 412635"/>
                    <a:gd name="connsiteX5" fmla="*/ 74077 w 1239255"/>
                    <a:gd name="connsiteY5" fmla="*/ 0 h 412635"/>
                    <a:gd name="connsiteX0" fmla="*/ 221962 w 1387140"/>
                    <a:gd name="connsiteY0" fmla="*/ 14465 h 427100"/>
                    <a:gd name="connsiteX1" fmla="*/ 1387140 w 1387140"/>
                    <a:gd name="connsiteY1" fmla="*/ 176540 h 427100"/>
                    <a:gd name="connsiteX2" fmla="*/ 918523 w 1387140"/>
                    <a:gd name="connsiteY2" fmla="*/ 419100 h 427100"/>
                    <a:gd name="connsiteX3" fmla="*/ 602915 w 1387140"/>
                    <a:gd name="connsiteY3" fmla="*/ 402544 h 427100"/>
                    <a:gd name="connsiteX4" fmla="*/ 0 w 1387140"/>
                    <a:gd name="connsiteY4" fmla="*/ 0 h 427100"/>
                    <a:gd name="connsiteX5" fmla="*/ 221962 w 1387140"/>
                    <a:gd name="connsiteY5" fmla="*/ 14465 h 427100"/>
                    <a:gd name="connsiteX0" fmla="*/ 221962 w 1387140"/>
                    <a:gd name="connsiteY0" fmla="*/ 14465 h 427100"/>
                    <a:gd name="connsiteX1" fmla="*/ 1387140 w 1387140"/>
                    <a:gd name="connsiteY1" fmla="*/ 176540 h 427100"/>
                    <a:gd name="connsiteX2" fmla="*/ 918523 w 1387140"/>
                    <a:gd name="connsiteY2" fmla="*/ 419100 h 427100"/>
                    <a:gd name="connsiteX3" fmla="*/ 602915 w 1387140"/>
                    <a:gd name="connsiteY3" fmla="*/ 402544 h 427100"/>
                    <a:gd name="connsiteX4" fmla="*/ 0 w 1387140"/>
                    <a:gd name="connsiteY4" fmla="*/ 0 h 427100"/>
                    <a:gd name="connsiteX5" fmla="*/ 221962 w 1387140"/>
                    <a:gd name="connsiteY5" fmla="*/ 14465 h 427100"/>
                    <a:gd name="connsiteX0" fmla="*/ 221962 w 1387140"/>
                    <a:gd name="connsiteY0" fmla="*/ 14465 h 427100"/>
                    <a:gd name="connsiteX1" fmla="*/ 1387140 w 1387140"/>
                    <a:gd name="connsiteY1" fmla="*/ 176540 h 427100"/>
                    <a:gd name="connsiteX2" fmla="*/ 918523 w 1387140"/>
                    <a:gd name="connsiteY2" fmla="*/ 419100 h 427100"/>
                    <a:gd name="connsiteX3" fmla="*/ 602915 w 1387140"/>
                    <a:gd name="connsiteY3" fmla="*/ 402544 h 427100"/>
                    <a:gd name="connsiteX4" fmla="*/ 0 w 1387140"/>
                    <a:gd name="connsiteY4" fmla="*/ 0 h 427100"/>
                    <a:gd name="connsiteX5" fmla="*/ 221962 w 1387140"/>
                    <a:gd name="connsiteY5" fmla="*/ 14465 h 427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7140" h="427100">
                      <a:moveTo>
                        <a:pt x="221962" y="14465"/>
                      </a:moveTo>
                      <a:cubicBezTo>
                        <a:pt x="352666" y="17959"/>
                        <a:pt x="1269813" y="105926"/>
                        <a:pt x="1387140" y="176540"/>
                      </a:cubicBezTo>
                      <a:cubicBezTo>
                        <a:pt x="1064090" y="247868"/>
                        <a:pt x="1002683" y="325547"/>
                        <a:pt x="918523" y="419100"/>
                      </a:cubicBezTo>
                      <a:cubicBezTo>
                        <a:pt x="865553" y="441421"/>
                        <a:pt x="760719" y="410822"/>
                        <a:pt x="602915" y="402544"/>
                      </a:cubicBezTo>
                      <a:cubicBezTo>
                        <a:pt x="1054638" y="205694"/>
                        <a:pt x="84349" y="129767"/>
                        <a:pt x="0" y="0"/>
                      </a:cubicBezTo>
                      <a:lnTo>
                        <a:pt x="221962" y="14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43" name="Rectángulo 11"/>
                <p:cNvSpPr/>
                <p:nvPr/>
              </p:nvSpPr>
              <p:spPr>
                <a:xfrm>
                  <a:off x="4009377" y="1594391"/>
                  <a:ext cx="538863" cy="238763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15138 w 1278638"/>
                    <a:gd name="connsiteY2" fmla="*/ 1166635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381776"/>
                    <a:gd name="connsiteY0" fmla="*/ 0 h 1360310"/>
                    <a:gd name="connsiteX1" fmla="*/ 1278638 w 1381776"/>
                    <a:gd name="connsiteY1" fmla="*/ 0 h 1360310"/>
                    <a:gd name="connsiteX2" fmla="*/ 1308100 w 1381776"/>
                    <a:gd name="connsiteY2" fmla="*/ 768500 h 1360310"/>
                    <a:gd name="connsiteX3" fmla="*/ 1228725 w 1381776"/>
                    <a:gd name="connsiteY3" fmla="*/ 984400 h 1360310"/>
                    <a:gd name="connsiteX4" fmla="*/ 1215138 w 1381776"/>
                    <a:gd name="connsiteY4" fmla="*/ 1166635 h 1360310"/>
                    <a:gd name="connsiteX5" fmla="*/ 0 w 1381776"/>
                    <a:gd name="connsiteY5" fmla="*/ 1360310 h 1360310"/>
                    <a:gd name="connsiteX6" fmla="*/ 0 w 1381776"/>
                    <a:gd name="connsiteY6" fmla="*/ 0 h 1360310"/>
                    <a:gd name="connsiteX0" fmla="*/ 0 w 1375924"/>
                    <a:gd name="connsiteY0" fmla="*/ 0 h 1360310"/>
                    <a:gd name="connsiteX1" fmla="*/ 1278638 w 1375924"/>
                    <a:gd name="connsiteY1" fmla="*/ 0 h 1360310"/>
                    <a:gd name="connsiteX2" fmla="*/ 1308100 w 1375924"/>
                    <a:gd name="connsiteY2" fmla="*/ 768500 h 1360310"/>
                    <a:gd name="connsiteX3" fmla="*/ 1228725 w 1375924"/>
                    <a:gd name="connsiteY3" fmla="*/ 984400 h 1360310"/>
                    <a:gd name="connsiteX4" fmla="*/ 1215138 w 1375924"/>
                    <a:gd name="connsiteY4" fmla="*/ 1166635 h 1360310"/>
                    <a:gd name="connsiteX5" fmla="*/ 0 w 1375924"/>
                    <a:gd name="connsiteY5" fmla="*/ 1360310 h 1360310"/>
                    <a:gd name="connsiteX6" fmla="*/ 0 w 1375924"/>
                    <a:gd name="connsiteY6" fmla="*/ 0 h 1360310"/>
                    <a:gd name="connsiteX0" fmla="*/ 0 w 1323252"/>
                    <a:gd name="connsiteY0" fmla="*/ 0 h 1360310"/>
                    <a:gd name="connsiteX1" fmla="*/ 1278638 w 1323252"/>
                    <a:gd name="connsiteY1" fmla="*/ 0 h 1360310"/>
                    <a:gd name="connsiteX2" fmla="*/ 812800 w 1323252"/>
                    <a:gd name="connsiteY2" fmla="*/ 390675 h 1360310"/>
                    <a:gd name="connsiteX3" fmla="*/ 1308100 w 1323252"/>
                    <a:gd name="connsiteY3" fmla="*/ 768500 h 1360310"/>
                    <a:gd name="connsiteX4" fmla="*/ 1228725 w 1323252"/>
                    <a:gd name="connsiteY4" fmla="*/ 984400 h 1360310"/>
                    <a:gd name="connsiteX5" fmla="*/ 1215138 w 1323252"/>
                    <a:gd name="connsiteY5" fmla="*/ 1166635 h 1360310"/>
                    <a:gd name="connsiteX6" fmla="*/ 0 w 1323252"/>
                    <a:gd name="connsiteY6" fmla="*/ 1360310 h 1360310"/>
                    <a:gd name="connsiteX7" fmla="*/ 0 w 1323252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69187 w 1343107"/>
                    <a:gd name="connsiteY0" fmla="*/ 4741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69187 w 1343107"/>
                    <a:gd name="connsiteY7" fmla="*/ 474125 h 783510"/>
                    <a:gd name="connsiteX0" fmla="*/ 28575 w 1002495"/>
                    <a:gd name="connsiteY0" fmla="*/ 466575 h 775960"/>
                    <a:gd name="connsiteX1" fmla="*/ 368300 w 1002495"/>
                    <a:gd name="connsiteY1" fmla="*/ 0 h 775960"/>
                    <a:gd name="connsiteX2" fmla="*/ 863600 w 1002495"/>
                    <a:gd name="connsiteY2" fmla="*/ 377825 h 775960"/>
                    <a:gd name="connsiteX3" fmla="*/ 784225 w 1002495"/>
                    <a:gd name="connsiteY3" fmla="*/ 593725 h 775960"/>
                    <a:gd name="connsiteX4" fmla="*/ 770638 w 1002495"/>
                    <a:gd name="connsiteY4" fmla="*/ 775960 h 775960"/>
                    <a:gd name="connsiteX5" fmla="*/ 0 w 1002495"/>
                    <a:gd name="connsiteY5" fmla="*/ 572760 h 775960"/>
                    <a:gd name="connsiteX6" fmla="*/ 28575 w 1002495"/>
                    <a:gd name="connsiteY6" fmla="*/ 466575 h 775960"/>
                    <a:gd name="connsiteX0" fmla="*/ 28575 w 1002495"/>
                    <a:gd name="connsiteY0" fmla="*/ 92368 h 401753"/>
                    <a:gd name="connsiteX1" fmla="*/ 863600 w 1002495"/>
                    <a:gd name="connsiteY1" fmla="*/ 3618 h 401753"/>
                    <a:gd name="connsiteX2" fmla="*/ 784225 w 1002495"/>
                    <a:gd name="connsiteY2" fmla="*/ 219518 h 401753"/>
                    <a:gd name="connsiteX3" fmla="*/ 770638 w 1002495"/>
                    <a:gd name="connsiteY3" fmla="*/ 401753 h 401753"/>
                    <a:gd name="connsiteX4" fmla="*/ 0 w 1002495"/>
                    <a:gd name="connsiteY4" fmla="*/ 198553 h 401753"/>
                    <a:gd name="connsiteX5" fmla="*/ 28575 w 1002495"/>
                    <a:gd name="connsiteY5" fmla="*/ 92368 h 401753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061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0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0 w 784225"/>
                    <a:gd name="connsiteY4" fmla="*/ 0 h 309385"/>
                    <a:gd name="connsiteX0" fmla="*/ 0 w 770638"/>
                    <a:gd name="connsiteY0" fmla="*/ 515301 h 824686"/>
                    <a:gd name="connsiteX1" fmla="*/ 501650 w 770638"/>
                    <a:gd name="connsiteY1" fmla="*/ 5928 h 824686"/>
                    <a:gd name="connsiteX2" fmla="*/ 770638 w 770638"/>
                    <a:gd name="connsiteY2" fmla="*/ 824686 h 824686"/>
                    <a:gd name="connsiteX3" fmla="*/ 0 w 770638"/>
                    <a:gd name="connsiteY3" fmla="*/ 634186 h 824686"/>
                    <a:gd name="connsiteX4" fmla="*/ 0 w 770638"/>
                    <a:gd name="connsiteY4" fmla="*/ 515301 h 824686"/>
                    <a:gd name="connsiteX0" fmla="*/ 0 w 529338"/>
                    <a:gd name="connsiteY0" fmla="*/ 515301 h 636534"/>
                    <a:gd name="connsiteX1" fmla="*/ 501650 w 529338"/>
                    <a:gd name="connsiteY1" fmla="*/ 5928 h 636534"/>
                    <a:gd name="connsiteX2" fmla="*/ 529338 w 529338"/>
                    <a:gd name="connsiteY2" fmla="*/ 115663 h 636534"/>
                    <a:gd name="connsiteX3" fmla="*/ 0 w 529338"/>
                    <a:gd name="connsiteY3" fmla="*/ 634186 h 636534"/>
                    <a:gd name="connsiteX4" fmla="*/ 0 w 529338"/>
                    <a:gd name="connsiteY4" fmla="*/ 515301 h 636534"/>
                    <a:gd name="connsiteX0" fmla="*/ 0 w 529338"/>
                    <a:gd name="connsiteY0" fmla="*/ 515301 h 1508861"/>
                    <a:gd name="connsiteX1" fmla="*/ 501650 w 529338"/>
                    <a:gd name="connsiteY1" fmla="*/ 5928 h 1508861"/>
                    <a:gd name="connsiteX2" fmla="*/ 529338 w 529338"/>
                    <a:gd name="connsiteY2" fmla="*/ 115663 h 1508861"/>
                    <a:gd name="connsiteX3" fmla="*/ 0 w 529338"/>
                    <a:gd name="connsiteY3" fmla="*/ 634186 h 1508861"/>
                    <a:gd name="connsiteX4" fmla="*/ 0 w 529338"/>
                    <a:gd name="connsiteY4" fmla="*/ 515301 h 1508861"/>
                    <a:gd name="connsiteX0" fmla="*/ 0 w 529338"/>
                    <a:gd name="connsiteY0" fmla="*/ 515301 h 1747855"/>
                    <a:gd name="connsiteX1" fmla="*/ 501650 w 529338"/>
                    <a:gd name="connsiteY1" fmla="*/ 5928 h 1747855"/>
                    <a:gd name="connsiteX2" fmla="*/ 529338 w 529338"/>
                    <a:gd name="connsiteY2" fmla="*/ 115663 h 1747855"/>
                    <a:gd name="connsiteX3" fmla="*/ 0 w 529338"/>
                    <a:gd name="connsiteY3" fmla="*/ 634186 h 1747855"/>
                    <a:gd name="connsiteX4" fmla="*/ 0 w 529338"/>
                    <a:gd name="connsiteY4" fmla="*/ 515301 h 1747855"/>
                    <a:gd name="connsiteX0" fmla="*/ 0 w 529338"/>
                    <a:gd name="connsiteY0" fmla="*/ 515301 h 1774497"/>
                    <a:gd name="connsiteX1" fmla="*/ 501650 w 529338"/>
                    <a:gd name="connsiteY1" fmla="*/ 5928 h 1774497"/>
                    <a:gd name="connsiteX2" fmla="*/ 529338 w 529338"/>
                    <a:gd name="connsiteY2" fmla="*/ 115663 h 1774497"/>
                    <a:gd name="connsiteX3" fmla="*/ 0 w 529338"/>
                    <a:gd name="connsiteY3" fmla="*/ 634186 h 1774497"/>
                    <a:gd name="connsiteX4" fmla="*/ 0 w 529338"/>
                    <a:gd name="connsiteY4" fmla="*/ 515301 h 1774497"/>
                    <a:gd name="connsiteX0" fmla="*/ 0 w 529338"/>
                    <a:gd name="connsiteY0" fmla="*/ 510672 h 1769868"/>
                    <a:gd name="connsiteX1" fmla="*/ 501650 w 529338"/>
                    <a:gd name="connsiteY1" fmla="*/ 1299 h 1769868"/>
                    <a:gd name="connsiteX2" fmla="*/ 529338 w 529338"/>
                    <a:gd name="connsiteY2" fmla="*/ 111034 h 1769868"/>
                    <a:gd name="connsiteX3" fmla="*/ 0 w 529338"/>
                    <a:gd name="connsiteY3" fmla="*/ 629557 h 1769868"/>
                    <a:gd name="connsiteX4" fmla="*/ 0 w 529338"/>
                    <a:gd name="connsiteY4" fmla="*/ 510672 h 1769868"/>
                    <a:gd name="connsiteX0" fmla="*/ 0 w 529338"/>
                    <a:gd name="connsiteY0" fmla="*/ 509373 h 1768569"/>
                    <a:gd name="connsiteX1" fmla="*/ 501650 w 529338"/>
                    <a:gd name="connsiteY1" fmla="*/ 0 h 1768569"/>
                    <a:gd name="connsiteX2" fmla="*/ 529338 w 529338"/>
                    <a:gd name="connsiteY2" fmla="*/ 109735 h 1768569"/>
                    <a:gd name="connsiteX3" fmla="*/ 0 w 529338"/>
                    <a:gd name="connsiteY3" fmla="*/ 628258 h 1768569"/>
                    <a:gd name="connsiteX4" fmla="*/ 0 w 529338"/>
                    <a:gd name="connsiteY4" fmla="*/ 509373 h 1768569"/>
                    <a:gd name="connsiteX0" fmla="*/ 0 w 529338"/>
                    <a:gd name="connsiteY0" fmla="*/ 509373 h 1768569"/>
                    <a:gd name="connsiteX1" fmla="*/ 501650 w 529338"/>
                    <a:gd name="connsiteY1" fmla="*/ 0 h 1768569"/>
                    <a:gd name="connsiteX2" fmla="*/ 529338 w 529338"/>
                    <a:gd name="connsiteY2" fmla="*/ 109735 h 1768569"/>
                    <a:gd name="connsiteX3" fmla="*/ 0 w 529338"/>
                    <a:gd name="connsiteY3" fmla="*/ 628258 h 1768569"/>
                    <a:gd name="connsiteX4" fmla="*/ 0 w 529338"/>
                    <a:gd name="connsiteY4" fmla="*/ 509373 h 1768569"/>
                    <a:gd name="connsiteX0" fmla="*/ 0 w 529338"/>
                    <a:gd name="connsiteY0" fmla="*/ 509373 h 1768569"/>
                    <a:gd name="connsiteX1" fmla="*/ 501650 w 529338"/>
                    <a:gd name="connsiteY1" fmla="*/ 0 h 1768569"/>
                    <a:gd name="connsiteX2" fmla="*/ 529338 w 529338"/>
                    <a:gd name="connsiteY2" fmla="*/ 109735 h 1768569"/>
                    <a:gd name="connsiteX3" fmla="*/ 0 w 529338"/>
                    <a:gd name="connsiteY3" fmla="*/ 628258 h 1768569"/>
                    <a:gd name="connsiteX4" fmla="*/ 0 w 529338"/>
                    <a:gd name="connsiteY4" fmla="*/ 509373 h 1768569"/>
                    <a:gd name="connsiteX0" fmla="*/ 0 w 529338"/>
                    <a:gd name="connsiteY0" fmla="*/ 423431 h 1682627"/>
                    <a:gd name="connsiteX1" fmla="*/ 523875 w 529338"/>
                    <a:gd name="connsiteY1" fmla="*/ 0 h 1682627"/>
                    <a:gd name="connsiteX2" fmla="*/ 529338 w 529338"/>
                    <a:gd name="connsiteY2" fmla="*/ 23793 h 1682627"/>
                    <a:gd name="connsiteX3" fmla="*/ 0 w 529338"/>
                    <a:gd name="connsiteY3" fmla="*/ 542316 h 1682627"/>
                    <a:gd name="connsiteX4" fmla="*/ 0 w 529338"/>
                    <a:gd name="connsiteY4" fmla="*/ 423431 h 1682627"/>
                    <a:gd name="connsiteX0" fmla="*/ 0 w 529338"/>
                    <a:gd name="connsiteY0" fmla="*/ 423431 h 1682627"/>
                    <a:gd name="connsiteX1" fmla="*/ 523875 w 529338"/>
                    <a:gd name="connsiteY1" fmla="*/ 0 h 1682627"/>
                    <a:gd name="connsiteX2" fmla="*/ 529338 w 529338"/>
                    <a:gd name="connsiteY2" fmla="*/ 23793 h 1682627"/>
                    <a:gd name="connsiteX3" fmla="*/ 0 w 529338"/>
                    <a:gd name="connsiteY3" fmla="*/ 542316 h 1682627"/>
                    <a:gd name="connsiteX4" fmla="*/ 0 w 529338"/>
                    <a:gd name="connsiteY4" fmla="*/ 423431 h 1682627"/>
                    <a:gd name="connsiteX0" fmla="*/ 28575 w 529338"/>
                    <a:gd name="connsiteY0" fmla="*/ 487888 h 1682627"/>
                    <a:gd name="connsiteX1" fmla="*/ 523875 w 529338"/>
                    <a:gd name="connsiteY1" fmla="*/ 0 h 1682627"/>
                    <a:gd name="connsiteX2" fmla="*/ 529338 w 529338"/>
                    <a:gd name="connsiteY2" fmla="*/ 23793 h 1682627"/>
                    <a:gd name="connsiteX3" fmla="*/ 0 w 529338"/>
                    <a:gd name="connsiteY3" fmla="*/ 542316 h 1682627"/>
                    <a:gd name="connsiteX4" fmla="*/ 28575 w 529338"/>
                    <a:gd name="connsiteY4" fmla="*/ 487888 h 1682627"/>
                    <a:gd name="connsiteX0" fmla="*/ 34925 w 535688"/>
                    <a:gd name="connsiteY0" fmla="*/ 487888 h 1636536"/>
                    <a:gd name="connsiteX1" fmla="*/ 530225 w 535688"/>
                    <a:gd name="connsiteY1" fmla="*/ 0 h 1636536"/>
                    <a:gd name="connsiteX2" fmla="*/ 535688 w 535688"/>
                    <a:gd name="connsiteY2" fmla="*/ 23793 h 1636536"/>
                    <a:gd name="connsiteX3" fmla="*/ 0 w 535688"/>
                    <a:gd name="connsiteY3" fmla="*/ 305975 h 1636536"/>
                    <a:gd name="connsiteX4" fmla="*/ 34925 w 535688"/>
                    <a:gd name="connsiteY4" fmla="*/ 487888 h 1636536"/>
                    <a:gd name="connsiteX0" fmla="*/ 34925 w 538863"/>
                    <a:gd name="connsiteY0" fmla="*/ 593008 h 1741656"/>
                    <a:gd name="connsiteX1" fmla="*/ 530225 w 538863"/>
                    <a:gd name="connsiteY1" fmla="*/ 105120 h 1741656"/>
                    <a:gd name="connsiteX2" fmla="*/ 538863 w 538863"/>
                    <a:gd name="connsiteY2" fmla="*/ 0 h 1741656"/>
                    <a:gd name="connsiteX3" fmla="*/ 0 w 538863"/>
                    <a:gd name="connsiteY3" fmla="*/ 411095 h 1741656"/>
                    <a:gd name="connsiteX4" fmla="*/ 34925 w 538863"/>
                    <a:gd name="connsiteY4" fmla="*/ 593008 h 1741656"/>
                    <a:gd name="connsiteX0" fmla="*/ 34925 w 538863"/>
                    <a:gd name="connsiteY0" fmla="*/ 593008 h 1819200"/>
                    <a:gd name="connsiteX1" fmla="*/ 501650 w 538863"/>
                    <a:gd name="connsiteY1" fmla="*/ 341461 h 1819200"/>
                    <a:gd name="connsiteX2" fmla="*/ 538863 w 538863"/>
                    <a:gd name="connsiteY2" fmla="*/ 0 h 1819200"/>
                    <a:gd name="connsiteX3" fmla="*/ 0 w 538863"/>
                    <a:gd name="connsiteY3" fmla="*/ 411095 h 1819200"/>
                    <a:gd name="connsiteX4" fmla="*/ 34925 w 538863"/>
                    <a:gd name="connsiteY4" fmla="*/ 593008 h 1819200"/>
                    <a:gd name="connsiteX0" fmla="*/ 34925 w 538863"/>
                    <a:gd name="connsiteY0" fmla="*/ 593008 h 1789073"/>
                    <a:gd name="connsiteX1" fmla="*/ 501650 w 538863"/>
                    <a:gd name="connsiteY1" fmla="*/ 341461 h 1789073"/>
                    <a:gd name="connsiteX2" fmla="*/ 538863 w 538863"/>
                    <a:gd name="connsiteY2" fmla="*/ 0 h 1789073"/>
                    <a:gd name="connsiteX3" fmla="*/ 0 w 538863"/>
                    <a:gd name="connsiteY3" fmla="*/ 411095 h 1789073"/>
                    <a:gd name="connsiteX4" fmla="*/ 34925 w 538863"/>
                    <a:gd name="connsiteY4" fmla="*/ 593008 h 1789073"/>
                    <a:gd name="connsiteX0" fmla="*/ 34925 w 538863"/>
                    <a:gd name="connsiteY0" fmla="*/ 593008 h 1737014"/>
                    <a:gd name="connsiteX1" fmla="*/ 501650 w 538863"/>
                    <a:gd name="connsiteY1" fmla="*/ 341461 h 1737014"/>
                    <a:gd name="connsiteX2" fmla="*/ 538863 w 538863"/>
                    <a:gd name="connsiteY2" fmla="*/ 0 h 1737014"/>
                    <a:gd name="connsiteX3" fmla="*/ 0 w 538863"/>
                    <a:gd name="connsiteY3" fmla="*/ 411095 h 1737014"/>
                    <a:gd name="connsiteX4" fmla="*/ 34925 w 538863"/>
                    <a:gd name="connsiteY4" fmla="*/ 593008 h 1737014"/>
                    <a:gd name="connsiteX0" fmla="*/ 34925 w 538863"/>
                    <a:gd name="connsiteY0" fmla="*/ 593008 h 1615734"/>
                    <a:gd name="connsiteX1" fmla="*/ 501650 w 538863"/>
                    <a:gd name="connsiteY1" fmla="*/ 341461 h 1615734"/>
                    <a:gd name="connsiteX2" fmla="*/ 538863 w 538863"/>
                    <a:gd name="connsiteY2" fmla="*/ 0 h 1615734"/>
                    <a:gd name="connsiteX3" fmla="*/ 0 w 538863"/>
                    <a:gd name="connsiteY3" fmla="*/ 411095 h 1615734"/>
                    <a:gd name="connsiteX4" fmla="*/ 34925 w 538863"/>
                    <a:gd name="connsiteY4" fmla="*/ 593008 h 161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863" h="1615734">
                      <a:moveTo>
                        <a:pt x="34925" y="593008"/>
                      </a:moveTo>
                      <a:cubicBezTo>
                        <a:pt x="314854" y="2272373"/>
                        <a:pt x="333523" y="1216211"/>
                        <a:pt x="501650" y="341461"/>
                      </a:cubicBezTo>
                      <a:lnTo>
                        <a:pt x="538863" y="0"/>
                      </a:lnTo>
                      <a:cubicBezTo>
                        <a:pt x="297859" y="2832818"/>
                        <a:pt x="187029" y="1251569"/>
                        <a:pt x="0" y="411095"/>
                      </a:cubicBezTo>
                      <a:lnTo>
                        <a:pt x="34925" y="59300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44" name="Rectángulo 11"/>
                <p:cNvSpPr/>
                <p:nvPr/>
              </p:nvSpPr>
              <p:spPr>
                <a:xfrm>
                  <a:off x="4092575" y="853042"/>
                  <a:ext cx="784225" cy="309385"/>
                </a:xfrm>
                <a:custGeom>
                  <a:avLst/>
                  <a:gdLst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78638 w 1278638"/>
                    <a:gd name="connsiteY2" fmla="*/ 1360310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15138 w 1278638"/>
                    <a:gd name="connsiteY2" fmla="*/ 1166635 h 1360310"/>
                    <a:gd name="connsiteX3" fmla="*/ 0 w 1278638"/>
                    <a:gd name="connsiteY3" fmla="*/ 1360310 h 1360310"/>
                    <a:gd name="connsiteX4" fmla="*/ 0 w 1278638"/>
                    <a:gd name="connsiteY4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278638"/>
                    <a:gd name="connsiteY0" fmla="*/ 0 h 1360310"/>
                    <a:gd name="connsiteX1" fmla="*/ 1278638 w 1278638"/>
                    <a:gd name="connsiteY1" fmla="*/ 0 h 1360310"/>
                    <a:gd name="connsiteX2" fmla="*/ 1228725 w 1278638"/>
                    <a:gd name="connsiteY2" fmla="*/ 984400 h 1360310"/>
                    <a:gd name="connsiteX3" fmla="*/ 1215138 w 1278638"/>
                    <a:gd name="connsiteY3" fmla="*/ 1166635 h 1360310"/>
                    <a:gd name="connsiteX4" fmla="*/ 0 w 1278638"/>
                    <a:gd name="connsiteY4" fmla="*/ 1360310 h 1360310"/>
                    <a:gd name="connsiteX5" fmla="*/ 0 w 1278638"/>
                    <a:gd name="connsiteY5" fmla="*/ 0 h 1360310"/>
                    <a:gd name="connsiteX0" fmla="*/ 0 w 1381776"/>
                    <a:gd name="connsiteY0" fmla="*/ 0 h 1360310"/>
                    <a:gd name="connsiteX1" fmla="*/ 1278638 w 1381776"/>
                    <a:gd name="connsiteY1" fmla="*/ 0 h 1360310"/>
                    <a:gd name="connsiteX2" fmla="*/ 1308100 w 1381776"/>
                    <a:gd name="connsiteY2" fmla="*/ 768500 h 1360310"/>
                    <a:gd name="connsiteX3" fmla="*/ 1228725 w 1381776"/>
                    <a:gd name="connsiteY3" fmla="*/ 984400 h 1360310"/>
                    <a:gd name="connsiteX4" fmla="*/ 1215138 w 1381776"/>
                    <a:gd name="connsiteY4" fmla="*/ 1166635 h 1360310"/>
                    <a:gd name="connsiteX5" fmla="*/ 0 w 1381776"/>
                    <a:gd name="connsiteY5" fmla="*/ 1360310 h 1360310"/>
                    <a:gd name="connsiteX6" fmla="*/ 0 w 1381776"/>
                    <a:gd name="connsiteY6" fmla="*/ 0 h 1360310"/>
                    <a:gd name="connsiteX0" fmla="*/ 0 w 1375924"/>
                    <a:gd name="connsiteY0" fmla="*/ 0 h 1360310"/>
                    <a:gd name="connsiteX1" fmla="*/ 1278638 w 1375924"/>
                    <a:gd name="connsiteY1" fmla="*/ 0 h 1360310"/>
                    <a:gd name="connsiteX2" fmla="*/ 1308100 w 1375924"/>
                    <a:gd name="connsiteY2" fmla="*/ 768500 h 1360310"/>
                    <a:gd name="connsiteX3" fmla="*/ 1228725 w 1375924"/>
                    <a:gd name="connsiteY3" fmla="*/ 984400 h 1360310"/>
                    <a:gd name="connsiteX4" fmla="*/ 1215138 w 1375924"/>
                    <a:gd name="connsiteY4" fmla="*/ 1166635 h 1360310"/>
                    <a:gd name="connsiteX5" fmla="*/ 0 w 1375924"/>
                    <a:gd name="connsiteY5" fmla="*/ 1360310 h 1360310"/>
                    <a:gd name="connsiteX6" fmla="*/ 0 w 1375924"/>
                    <a:gd name="connsiteY6" fmla="*/ 0 h 1360310"/>
                    <a:gd name="connsiteX0" fmla="*/ 0 w 1323252"/>
                    <a:gd name="connsiteY0" fmla="*/ 0 h 1360310"/>
                    <a:gd name="connsiteX1" fmla="*/ 1278638 w 1323252"/>
                    <a:gd name="connsiteY1" fmla="*/ 0 h 1360310"/>
                    <a:gd name="connsiteX2" fmla="*/ 812800 w 1323252"/>
                    <a:gd name="connsiteY2" fmla="*/ 390675 h 1360310"/>
                    <a:gd name="connsiteX3" fmla="*/ 1308100 w 1323252"/>
                    <a:gd name="connsiteY3" fmla="*/ 768500 h 1360310"/>
                    <a:gd name="connsiteX4" fmla="*/ 1228725 w 1323252"/>
                    <a:gd name="connsiteY4" fmla="*/ 984400 h 1360310"/>
                    <a:gd name="connsiteX5" fmla="*/ 1215138 w 1323252"/>
                    <a:gd name="connsiteY5" fmla="*/ 1166635 h 1360310"/>
                    <a:gd name="connsiteX6" fmla="*/ 0 w 1323252"/>
                    <a:gd name="connsiteY6" fmla="*/ 1360310 h 1360310"/>
                    <a:gd name="connsiteX7" fmla="*/ 0 w 1323252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338924"/>
                    <a:gd name="connsiteY0" fmla="*/ 0 h 1360310"/>
                    <a:gd name="connsiteX1" fmla="*/ 1278638 w 1338924"/>
                    <a:gd name="connsiteY1" fmla="*/ 0 h 1360310"/>
                    <a:gd name="connsiteX2" fmla="*/ 812800 w 1338924"/>
                    <a:gd name="connsiteY2" fmla="*/ 390675 h 1360310"/>
                    <a:gd name="connsiteX3" fmla="*/ 1308100 w 1338924"/>
                    <a:gd name="connsiteY3" fmla="*/ 768500 h 1360310"/>
                    <a:gd name="connsiteX4" fmla="*/ 1228725 w 1338924"/>
                    <a:gd name="connsiteY4" fmla="*/ 984400 h 1360310"/>
                    <a:gd name="connsiteX5" fmla="*/ 1215138 w 1338924"/>
                    <a:gd name="connsiteY5" fmla="*/ 1166635 h 1360310"/>
                    <a:gd name="connsiteX6" fmla="*/ 0 w 1338924"/>
                    <a:gd name="connsiteY6" fmla="*/ 1360310 h 1360310"/>
                    <a:gd name="connsiteX7" fmla="*/ 0 w 1338924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278638 w 1446995"/>
                    <a:gd name="connsiteY1" fmla="*/ 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0 w 1446995"/>
                    <a:gd name="connsiteY0" fmla="*/ 0 h 1360310"/>
                    <a:gd name="connsiteX1" fmla="*/ 103888 w 1446995"/>
                    <a:gd name="connsiteY1" fmla="*/ 685800 h 1360310"/>
                    <a:gd name="connsiteX2" fmla="*/ 812800 w 1446995"/>
                    <a:gd name="connsiteY2" fmla="*/ 390675 h 1360310"/>
                    <a:gd name="connsiteX3" fmla="*/ 1308100 w 1446995"/>
                    <a:gd name="connsiteY3" fmla="*/ 768500 h 1360310"/>
                    <a:gd name="connsiteX4" fmla="*/ 1228725 w 1446995"/>
                    <a:gd name="connsiteY4" fmla="*/ 984400 h 1360310"/>
                    <a:gd name="connsiteX5" fmla="*/ 1215138 w 1446995"/>
                    <a:gd name="connsiteY5" fmla="*/ 1166635 h 1360310"/>
                    <a:gd name="connsiteX6" fmla="*/ 0 w 1446995"/>
                    <a:gd name="connsiteY6" fmla="*/ 1360310 h 1360310"/>
                    <a:gd name="connsiteX7" fmla="*/ 0 w 1446995"/>
                    <a:gd name="connsiteY7" fmla="*/ 0 h 1360310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412750 w 1446995"/>
                    <a:gd name="connsiteY0" fmla="*/ 524925 h 977185"/>
                    <a:gd name="connsiteX1" fmla="*/ 103888 w 1446995"/>
                    <a:gd name="connsiteY1" fmla="*/ 302675 h 977185"/>
                    <a:gd name="connsiteX2" fmla="*/ 812800 w 1446995"/>
                    <a:gd name="connsiteY2" fmla="*/ 7550 h 977185"/>
                    <a:gd name="connsiteX3" fmla="*/ 1308100 w 1446995"/>
                    <a:gd name="connsiteY3" fmla="*/ 385375 h 977185"/>
                    <a:gd name="connsiteX4" fmla="*/ 1228725 w 1446995"/>
                    <a:gd name="connsiteY4" fmla="*/ 601275 h 977185"/>
                    <a:gd name="connsiteX5" fmla="*/ 1215138 w 1446995"/>
                    <a:gd name="connsiteY5" fmla="*/ 783510 h 977185"/>
                    <a:gd name="connsiteX6" fmla="*/ 0 w 1446995"/>
                    <a:gd name="connsiteY6" fmla="*/ 977185 h 977185"/>
                    <a:gd name="connsiteX7" fmla="*/ 412750 w 1446995"/>
                    <a:gd name="connsiteY7" fmla="*/ 524925 h 977185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08862 w 1343107"/>
                    <a:gd name="connsiteY0" fmla="*/ 5249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08862 w 1343107"/>
                    <a:gd name="connsiteY7" fmla="*/ 524925 h 783510"/>
                    <a:gd name="connsiteX0" fmla="*/ 369187 w 1343107"/>
                    <a:gd name="connsiteY0" fmla="*/ 474125 h 783510"/>
                    <a:gd name="connsiteX1" fmla="*/ 0 w 1343107"/>
                    <a:gd name="connsiteY1" fmla="*/ 302675 h 783510"/>
                    <a:gd name="connsiteX2" fmla="*/ 708912 w 1343107"/>
                    <a:gd name="connsiteY2" fmla="*/ 7550 h 783510"/>
                    <a:gd name="connsiteX3" fmla="*/ 1204212 w 1343107"/>
                    <a:gd name="connsiteY3" fmla="*/ 385375 h 783510"/>
                    <a:gd name="connsiteX4" fmla="*/ 1124837 w 1343107"/>
                    <a:gd name="connsiteY4" fmla="*/ 601275 h 783510"/>
                    <a:gd name="connsiteX5" fmla="*/ 1111250 w 1343107"/>
                    <a:gd name="connsiteY5" fmla="*/ 783510 h 783510"/>
                    <a:gd name="connsiteX6" fmla="*/ 340612 w 1343107"/>
                    <a:gd name="connsiteY6" fmla="*/ 580310 h 783510"/>
                    <a:gd name="connsiteX7" fmla="*/ 369187 w 1343107"/>
                    <a:gd name="connsiteY7" fmla="*/ 474125 h 783510"/>
                    <a:gd name="connsiteX0" fmla="*/ 28575 w 1002495"/>
                    <a:gd name="connsiteY0" fmla="*/ 466575 h 775960"/>
                    <a:gd name="connsiteX1" fmla="*/ 368300 w 1002495"/>
                    <a:gd name="connsiteY1" fmla="*/ 0 h 775960"/>
                    <a:gd name="connsiteX2" fmla="*/ 863600 w 1002495"/>
                    <a:gd name="connsiteY2" fmla="*/ 377825 h 775960"/>
                    <a:gd name="connsiteX3" fmla="*/ 784225 w 1002495"/>
                    <a:gd name="connsiteY3" fmla="*/ 593725 h 775960"/>
                    <a:gd name="connsiteX4" fmla="*/ 770638 w 1002495"/>
                    <a:gd name="connsiteY4" fmla="*/ 775960 h 775960"/>
                    <a:gd name="connsiteX5" fmla="*/ 0 w 1002495"/>
                    <a:gd name="connsiteY5" fmla="*/ 572760 h 775960"/>
                    <a:gd name="connsiteX6" fmla="*/ 28575 w 1002495"/>
                    <a:gd name="connsiteY6" fmla="*/ 466575 h 775960"/>
                    <a:gd name="connsiteX0" fmla="*/ 28575 w 1002495"/>
                    <a:gd name="connsiteY0" fmla="*/ 92368 h 401753"/>
                    <a:gd name="connsiteX1" fmla="*/ 863600 w 1002495"/>
                    <a:gd name="connsiteY1" fmla="*/ 3618 h 401753"/>
                    <a:gd name="connsiteX2" fmla="*/ 784225 w 1002495"/>
                    <a:gd name="connsiteY2" fmla="*/ 219518 h 401753"/>
                    <a:gd name="connsiteX3" fmla="*/ 770638 w 1002495"/>
                    <a:gd name="connsiteY3" fmla="*/ 401753 h 401753"/>
                    <a:gd name="connsiteX4" fmla="*/ 0 w 1002495"/>
                    <a:gd name="connsiteY4" fmla="*/ 198553 h 401753"/>
                    <a:gd name="connsiteX5" fmla="*/ 28575 w 1002495"/>
                    <a:gd name="connsiteY5" fmla="*/ 92368 h 401753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061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127150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  <a:gd name="connsiteX0" fmla="*/ 28575 w 784225"/>
                    <a:gd name="connsiteY0" fmla="*/ 0 h 309385"/>
                    <a:gd name="connsiteX1" fmla="*/ 784225 w 784225"/>
                    <a:gd name="connsiteY1" fmla="*/ 92225 h 309385"/>
                    <a:gd name="connsiteX2" fmla="*/ 770638 w 784225"/>
                    <a:gd name="connsiteY2" fmla="*/ 309385 h 309385"/>
                    <a:gd name="connsiteX3" fmla="*/ 0 w 784225"/>
                    <a:gd name="connsiteY3" fmla="*/ 118885 h 309385"/>
                    <a:gd name="connsiteX4" fmla="*/ 28575 w 784225"/>
                    <a:gd name="connsiteY4" fmla="*/ 0 h 309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4225" h="309385">
                      <a:moveTo>
                        <a:pt x="28575" y="0"/>
                      </a:moveTo>
                      <a:cubicBezTo>
                        <a:pt x="159279" y="3494"/>
                        <a:pt x="666898" y="21611"/>
                        <a:pt x="784225" y="92225"/>
                      </a:cubicBezTo>
                      <a:lnTo>
                        <a:pt x="770638" y="309385"/>
                      </a:lnTo>
                      <a:cubicBezTo>
                        <a:pt x="513759" y="241652"/>
                        <a:pt x="260054" y="164393"/>
                        <a:pt x="0" y="118885"/>
                      </a:cubicBezTo>
                      <a:lnTo>
                        <a:pt x="2857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/>
                    </a:gs>
                    <a:gs pos="100000">
                      <a:srgbClr val="FFFFFF"/>
                    </a:gs>
                    <a:gs pos="50000">
                      <a:schemeClr val="tx1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>
                  <a:solidFill>
                    <a:schemeClr val="accent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57" name="Agrupar 56"/>
              <p:cNvGrpSpPr/>
              <p:nvPr/>
            </p:nvGrpSpPr>
            <p:grpSpPr>
              <a:xfrm>
                <a:off x="1861191" y="3441774"/>
                <a:ext cx="822417" cy="1926543"/>
                <a:chOff x="1953935" y="3625914"/>
                <a:chExt cx="822417" cy="1926543"/>
              </a:xfrm>
            </p:grpSpPr>
            <p:sp>
              <p:nvSpPr>
                <p:cNvPr id="242" name="Forma libre 241"/>
                <p:cNvSpPr/>
                <p:nvPr/>
              </p:nvSpPr>
              <p:spPr>
                <a:xfrm>
                  <a:off x="2282015" y="4076089"/>
                  <a:ext cx="167775" cy="210610"/>
                </a:xfrm>
                <a:custGeom>
                  <a:avLst/>
                  <a:gdLst>
                    <a:gd name="connsiteX0" fmla="*/ 0 w 328454"/>
                    <a:gd name="connsiteY0" fmla="*/ 10949 h 437948"/>
                    <a:gd name="connsiteX1" fmla="*/ 322979 w 328454"/>
                    <a:gd name="connsiteY1" fmla="*/ 0 h 437948"/>
                    <a:gd name="connsiteX2" fmla="*/ 328454 w 328454"/>
                    <a:gd name="connsiteY2" fmla="*/ 284666 h 437948"/>
                    <a:gd name="connsiteX3" fmla="*/ 208021 w 328454"/>
                    <a:gd name="connsiteY3" fmla="*/ 437948 h 437948"/>
                    <a:gd name="connsiteX4" fmla="*/ 16423 w 328454"/>
                    <a:gd name="connsiteY4" fmla="*/ 317513 h 437948"/>
                    <a:gd name="connsiteX5" fmla="*/ 0 w 328454"/>
                    <a:gd name="connsiteY5" fmla="*/ 10949 h 437948"/>
                    <a:gd name="connsiteX0" fmla="*/ 0 w 328454"/>
                    <a:gd name="connsiteY0" fmla="*/ 10949 h 437948"/>
                    <a:gd name="connsiteX1" fmla="*/ 322979 w 328454"/>
                    <a:gd name="connsiteY1" fmla="*/ 0 h 437948"/>
                    <a:gd name="connsiteX2" fmla="*/ 328454 w 328454"/>
                    <a:gd name="connsiteY2" fmla="*/ 284666 h 437948"/>
                    <a:gd name="connsiteX3" fmla="*/ 208021 w 328454"/>
                    <a:gd name="connsiteY3" fmla="*/ 437948 h 437948"/>
                    <a:gd name="connsiteX4" fmla="*/ 16423 w 328454"/>
                    <a:gd name="connsiteY4" fmla="*/ 317513 h 437948"/>
                    <a:gd name="connsiteX5" fmla="*/ 0 w 328454"/>
                    <a:gd name="connsiteY5" fmla="*/ 10949 h 437948"/>
                    <a:gd name="connsiteX0" fmla="*/ 0 w 328454"/>
                    <a:gd name="connsiteY0" fmla="*/ 10949 h 437948"/>
                    <a:gd name="connsiteX1" fmla="*/ 322979 w 328454"/>
                    <a:gd name="connsiteY1" fmla="*/ 0 h 437948"/>
                    <a:gd name="connsiteX2" fmla="*/ 328454 w 328454"/>
                    <a:gd name="connsiteY2" fmla="*/ 284666 h 437948"/>
                    <a:gd name="connsiteX3" fmla="*/ 208021 w 328454"/>
                    <a:gd name="connsiteY3" fmla="*/ 437948 h 437948"/>
                    <a:gd name="connsiteX4" fmla="*/ 16423 w 328454"/>
                    <a:gd name="connsiteY4" fmla="*/ 317513 h 437948"/>
                    <a:gd name="connsiteX5" fmla="*/ 0 w 328454"/>
                    <a:gd name="connsiteY5" fmla="*/ 10949 h 437948"/>
                    <a:gd name="connsiteX0" fmla="*/ 6985 w 312031"/>
                    <a:gd name="connsiteY0" fmla="*/ 10949 h 437948"/>
                    <a:gd name="connsiteX1" fmla="*/ 306556 w 312031"/>
                    <a:gd name="connsiteY1" fmla="*/ 0 h 437948"/>
                    <a:gd name="connsiteX2" fmla="*/ 312031 w 312031"/>
                    <a:gd name="connsiteY2" fmla="*/ 284666 h 437948"/>
                    <a:gd name="connsiteX3" fmla="*/ 191598 w 312031"/>
                    <a:gd name="connsiteY3" fmla="*/ 437948 h 437948"/>
                    <a:gd name="connsiteX4" fmla="*/ 0 w 312031"/>
                    <a:gd name="connsiteY4" fmla="*/ 317513 h 437948"/>
                    <a:gd name="connsiteX5" fmla="*/ 6985 w 312031"/>
                    <a:gd name="connsiteY5" fmla="*/ 10949 h 437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2031" h="437948">
                      <a:moveTo>
                        <a:pt x="6985" y="10949"/>
                      </a:moveTo>
                      <a:lnTo>
                        <a:pt x="306556" y="0"/>
                      </a:lnTo>
                      <a:cubicBezTo>
                        <a:pt x="259113" y="94889"/>
                        <a:pt x="310206" y="189777"/>
                        <a:pt x="312031" y="284666"/>
                      </a:cubicBezTo>
                      <a:lnTo>
                        <a:pt x="191598" y="437948"/>
                      </a:lnTo>
                      <a:lnTo>
                        <a:pt x="0" y="317513"/>
                      </a:lnTo>
                      <a:cubicBezTo>
                        <a:pt x="76639" y="215325"/>
                        <a:pt x="12459" y="113137"/>
                        <a:pt x="6985" y="1094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43" name="Elipse 242"/>
                <p:cNvSpPr/>
                <p:nvPr/>
              </p:nvSpPr>
              <p:spPr>
                <a:xfrm rot="20314486">
                  <a:off x="2143641" y="3905679"/>
                  <a:ext cx="64224" cy="10388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44" name="Elipse 243"/>
                <p:cNvSpPr/>
                <p:nvPr/>
              </p:nvSpPr>
              <p:spPr>
                <a:xfrm rot="1285514" flipH="1">
                  <a:off x="2517276" y="3905679"/>
                  <a:ext cx="64224" cy="10388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45" name="Elipse 244"/>
                <p:cNvSpPr/>
                <p:nvPr/>
              </p:nvSpPr>
              <p:spPr>
                <a:xfrm>
                  <a:off x="2176833" y="3662205"/>
                  <a:ext cx="369309" cy="467489"/>
                </a:xfrm>
                <a:prstGeom prst="ellipse">
                  <a:avLst/>
                </a:prstGeom>
                <a:gradFill flip="none" rotWithShape="1">
                  <a:gsLst>
                    <a:gs pos="5000">
                      <a:schemeClr val="accent6">
                        <a:lumMod val="75000"/>
                      </a:schemeClr>
                    </a:gs>
                    <a:gs pos="99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46" name="Forma libre 245"/>
                <p:cNvSpPr/>
                <p:nvPr/>
              </p:nvSpPr>
              <p:spPr>
                <a:xfrm>
                  <a:off x="2145120" y="3625914"/>
                  <a:ext cx="432736" cy="278155"/>
                </a:xfrm>
                <a:custGeom>
                  <a:avLst/>
                  <a:gdLst>
                    <a:gd name="connsiteX0" fmla="*/ 46375 w 970318"/>
                    <a:gd name="connsiteY0" fmla="*/ 560091 h 578403"/>
                    <a:gd name="connsiteX1" fmla="*/ 46375 w 970318"/>
                    <a:gd name="connsiteY1" fmla="*/ 560091 h 578403"/>
                    <a:gd name="connsiteX2" fmla="*/ 10702 w 970318"/>
                    <a:gd name="connsiteY2" fmla="*/ 535119 h 578403"/>
                    <a:gd name="connsiteX3" fmla="*/ 3567 w 970318"/>
                    <a:gd name="connsiteY3" fmla="*/ 513714 h 578403"/>
                    <a:gd name="connsiteX4" fmla="*/ 0 w 970318"/>
                    <a:gd name="connsiteY4" fmla="*/ 503012 h 578403"/>
                    <a:gd name="connsiteX5" fmla="*/ 3567 w 970318"/>
                    <a:gd name="connsiteY5" fmla="*/ 445933 h 578403"/>
                    <a:gd name="connsiteX6" fmla="*/ 10702 w 970318"/>
                    <a:gd name="connsiteY6" fmla="*/ 424528 h 578403"/>
                    <a:gd name="connsiteX7" fmla="*/ 14269 w 970318"/>
                    <a:gd name="connsiteY7" fmla="*/ 413825 h 578403"/>
                    <a:gd name="connsiteX8" fmla="*/ 24971 w 970318"/>
                    <a:gd name="connsiteY8" fmla="*/ 406691 h 578403"/>
                    <a:gd name="connsiteX9" fmla="*/ 42808 w 970318"/>
                    <a:gd name="connsiteY9" fmla="*/ 385286 h 578403"/>
                    <a:gd name="connsiteX10" fmla="*/ 32106 w 970318"/>
                    <a:gd name="connsiteY10" fmla="*/ 360314 h 578403"/>
                    <a:gd name="connsiteX11" fmla="*/ 21404 w 970318"/>
                    <a:gd name="connsiteY11" fmla="*/ 349611 h 578403"/>
                    <a:gd name="connsiteX12" fmla="*/ 17837 w 970318"/>
                    <a:gd name="connsiteY12" fmla="*/ 338909 h 578403"/>
                    <a:gd name="connsiteX13" fmla="*/ 24971 w 970318"/>
                    <a:gd name="connsiteY13" fmla="*/ 274694 h 578403"/>
                    <a:gd name="connsiteX14" fmla="*/ 32106 w 970318"/>
                    <a:gd name="connsiteY14" fmla="*/ 253290 h 578403"/>
                    <a:gd name="connsiteX15" fmla="*/ 42808 w 970318"/>
                    <a:gd name="connsiteY15" fmla="*/ 224750 h 578403"/>
                    <a:gd name="connsiteX16" fmla="*/ 64212 w 970318"/>
                    <a:gd name="connsiteY16" fmla="*/ 214048 h 578403"/>
                    <a:gd name="connsiteX17" fmla="*/ 85616 w 970318"/>
                    <a:gd name="connsiteY17" fmla="*/ 203345 h 578403"/>
                    <a:gd name="connsiteX18" fmla="*/ 96318 w 970318"/>
                    <a:gd name="connsiteY18" fmla="*/ 196210 h 578403"/>
                    <a:gd name="connsiteX19" fmla="*/ 103453 w 970318"/>
                    <a:gd name="connsiteY19" fmla="*/ 185508 h 578403"/>
                    <a:gd name="connsiteX20" fmla="*/ 110588 w 970318"/>
                    <a:gd name="connsiteY20" fmla="*/ 153401 h 578403"/>
                    <a:gd name="connsiteX21" fmla="*/ 117722 w 970318"/>
                    <a:gd name="connsiteY21" fmla="*/ 124861 h 578403"/>
                    <a:gd name="connsiteX22" fmla="*/ 124857 w 970318"/>
                    <a:gd name="connsiteY22" fmla="*/ 103456 h 578403"/>
                    <a:gd name="connsiteX23" fmla="*/ 139126 w 970318"/>
                    <a:gd name="connsiteY23" fmla="*/ 82051 h 578403"/>
                    <a:gd name="connsiteX24" fmla="*/ 142694 w 970318"/>
                    <a:gd name="connsiteY24" fmla="*/ 71349 h 578403"/>
                    <a:gd name="connsiteX25" fmla="*/ 167665 w 970318"/>
                    <a:gd name="connsiteY25" fmla="*/ 53512 h 578403"/>
                    <a:gd name="connsiteX26" fmla="*/ 206906 w 970318"/>
                    <a:gd name="connsiteY26" fmla="*/ 28540 h 578403"/>
                    <a:gd name="connsiteX27" fmla="*/ 217608 w 970318"/>
                    <a:gd name="connsiteY27" fmla="*/ 21405 h 578403"/>
                    <a:gd name="connsiteX28" fmla="*/ 231877 w 970318"/>
                    <a:gd name="connsiteY28" fmla="*/ 17837 h 578403"/>
                    <a:gd name="connsiteX29" fmla="*/ 271118 w 970318"/>
                    <a:gd name="connsiteY29" fmla="*/ 10702 h 578403"/>
                    <a:gd name="connsiteX30" fmla="*/ 342465 w 970318"/>
                    <a:gd name="connsiteY30" fmla="*/ 14270 h 578403"/>
                    <a:gd name="connsiteX31" fmla="*/ 378139 w 970318"/>
                    <a:gd name="connsiteY31" fmla="*/ 28540 h 578403"/>
                    <a:gd name="connsiteX32" fmla="*/ 388841 w 970318"/>
                    <a:gd name="connsiteY32" fmla="*/ 35674 h 578403"/>
                    <a:gd name="connsiteX33" fmla="*/ 399543 w 970318"/>
                    <a:gd name="connsiteY33" fmla="*/ 39242 h 578403"/>
                    <a:gd name="connsiteX34" fmla="*/ 410245 w 970318"/>
                    <a:gd name="connsiteY34" fmla="*/ 35674 h 578403"/>
                    <a:gd name="connsiteX35" fmla="*/ 442351 w 970318"/>
                    <a:gd name="connsiteY35" fmla="*/ 14270 h 578403"/>
                    <a:gd name="connsiteX36" fmla="*/ 453053 w 970318"/>
                    <a:gd name="connsiteY36" fmla="*/ 7135 h 578403"/>
                    <a:gd name="connsiteX37" fmla="*/ 474457 w 970318"/>
                    <a:gd name="connsiteY37" fmla="*/ 0 h 578403"/>
                    <a:gd name="connsiteX38" fmla="*/ 535102 w 970318"/>
                    <a:gd name="connsiteY38" fmla="*/ 7135 h 578403"/>
                    <a:gd name="connsiteX39" fmla="*/ 545804 w 970318"/>
                    <a:gd name="connsiteY39" fmla="*/ 14270 h 578403"/>
                    <a:gd name="connsiteX40" fmla="*/ 563641 w 970318"/>
                    <a:gd name="connsiteY40" fmla="*/ 32107 h 578403"/>
                    <a:gd name="connsiteX41" fmla="*/ 570775 w 970318"/>
                    <a:gd name="connsiteY41" fmla="*/ 42809 h 578403"/>
                    <a:gd name="connsiteX42" fmla="*/ 585045 w 970318"/>
                    <a:gd name="connsiteY42" fmla="*/ 39242 h 578403"/>
                    <a:gd name="connsiteX43" fmla="*/ 595747 w 970318"/>
                    <a:gd name="connsiteY43" fmla="*/ 32107 h 578403"/>
                    <a:gd name="connsiteX44" fmla="*/ 606449 w 970318"/>
                    <a:gd name="connsiteY44" fmla="*/ 28540 h 578403"/>
                    <a:gd name="connsiteX45" fmla="*/ 677796 w 970318"/>
                    <a:gd name="connsiteY45" fmla="*/ 32107 h 578403"/>
                    <a:gd name="connsiteX46" fmla="*/ 695632 w 970318"/>
                    <a:gd name="connsiteY46" fmla="*/ 46377 h 578403"/>
                    <a:gd name="connsiteX47" fmla="*/ 706334 w 970318"/>
                    <a:gd name="connsiteY47" fmla="*/ 78484 h 578403"/>
                    <a:gd name="connsiteX48" fmla="*/ 709902 w 970318"/>
                    <a:gd name="connsiteY48" fmla="*/ 89186 h 578403"/>
                    <a:gd name="connsiteX49" fmla="*/ 717037 w 970318"/>
                    <a:gd name="connsiteY49" fmla="*/ 99889 h 578403"/>
                    <a:gd name="connsiteX50" fmla="*/ 720604 w 970318"/>
                    <a:gd name="connsiteY50" fmla="*/ 117726 h 578403"/>
                    <a:gd name="connsiteX51" fmla="*/ 724171 w 970318"/>
                    <a:gd name="connsiteY51" fmla="*/ 128428 h 578403"/>
                    <a:gd name="connsiteX52" fmla="*/ 738441 w 970318"/>
                    <a:gd name="connsiteY52" fmla="*/ 124861 h 578403"/>
                    <a:gd name="connsiteX53" fmla="*/ 763412 w 970318"/>
                    <a:gd name="connsiteY53" fmla="*/ 117726 h 578403"/>
                    <a:gd name="connsiteX54" fmla="*/ 784816 w 970318"/>
                    <a:gd name="connsiteY54" fmla="*/ 135563 h 578403"/>
                    <a:gd name="connsiteX55" fmla="*/ 827624 w 970318"/>
                    <a:gd name="connsiteY55" fmla="*/ 139131 h 578403"/>
                    <a:gd name="connsiteX56" fmla="*/ 852596 w 970318"/>
                    <a:gd name="connsiteY56" fmla="*/ 153401 h 578403"/>
                    <a:gd name="connsiteX57" fmla="*/ 863298 w 970318"/>
                    <a:gd name="connsiteY57" fmla="*/ 156968 h 578403"/>
                    <a:gd name="connsiteX58" fmla="*/ 874000 w 970318"/>
                    <a:gd name="connsiteY58" fmla="*/ 164103 h 578403"/>
                    <a:gd name="connsiteX59" fmla="*/ 888269 w 970318"/>
                    <a:gd name="connsiteY59" fmla="*/ 185508 h 578403"/>
                    <a:gd name="connsiteX60" fmla="*/ 891836 w 970318"/>
                    <a:gd name="connsiteY60" fmla="*/ 199778 h 578403"/>
                    <a:gd name="connsiteX61" fmla="*/ 898971 w 970318"/>
                    <a:gd name="connsiteY61" fmla="*/ 221182 h 578403"/>
                    <a:gd name="connsiteX62" fmla="*/ 895404 w 970318"/>
                    <a:gd name="connsiteY62" fmla="*/ 292532 h 578403"/>
                    <a:gd name="connsiteX63" fmla="*/ 888269 w 970318"/>
                    <a:gd name="connsiteY63" fmla="*/ 303234 h 578403"/>
                    <a:gd name="connsiteX64" fmla="*/ 898971 w 970318"/>
                    <a:gd name="connsiteY64" fmla="*/ 306802 h 578403"/>
                    <a:gd name="connsiteX65" fmla="*/ 927510 w 970318"/>
                    <a:gd name="connsiteY65" fmla="*/ 310369 h 578403"/>
                    <a:gd name="connsiteX66" fmla="*/ 938212 w 970318"/>
                    <a:gd name="connsiteY66" fmla="*/ 317504 h 578403"/>
                    <a:gd name="connsiteX67" fmla="*/ 948914 w 970318"/>
                    <a:gd name="connsiteY67" fmla="*/ 321071 h 578403"/>
                    <a:gd name="connsiteX68" fmla="*/ 952481 w 970318"/>
                    <a:gd name="connsiteY68" fmla="*/ 331774 h 578403"/>
                    <a:gd name="connsiteX69" fmla="*/ 959616 w 970318"/>
                    <a:gd name="connsiteY69" fmla="*/ 342476 h 578403"/>
                    <a:gd name="connsiteX70" fmla="*/ 966751 w 970318"/>
                    <a:gd name="connsiteY70" fmla="*/ 363881 h 578403"/>
                    <a:gd name="connsiteX71" fmla="*/ 970318 w 970318"/>
                    <a:gd name="connsiteY71" fmla="*/ 374583 h 578403"/>
                    <a:gd name="connsiteX72" fmla="*/ 966751 w 970318"/>
                    <a:gd name="connsiteY72" fmla="*/ 424528 h 578403"/>
                    <a:gd name="connsiteX73" fmla="*/ 963183 w 970318"/>
                    <a:gd name="connsiteY73" fmla="*/ 435230 h 578403"/>
                    <a:gd name="connsiteX74" fmla="*/ 948914 w 970318"/>
                    <a:gd name="connsiteY74" fmla="*/ 456635 h 578403"/>
                    <a:gd name="connsiteX75" fmla="*/ 927510 w 970318"/>
                    <a:gd name="connsiteY75" fmla="*/ 470905 h 578403"/>
                    <a:gd name="connsiteX76" fmla="*/ 934645 w 970318"/>
                    <a:gd name="connsiteY76" fmla="*/ 485175 h 578403"/>
                    <a:gd name="connsiteX77" fmla="*/ 941779 w 970318"/>
                    <a:gd name="connsiteY77" fmla="*/ 495877 h 578403"/>
                    <a:gd name="connsiteX78" fmla="*/ 945347 w 970318"/>
                    <a:gd name="connsiteY78" fmla="*/ 506579 h 578403"/>
                    <a:gd name="connsiteX79" fmla="*/ 934645 w 970318"/>
                    <a:gd name="connsiteY79" fmla="*/ 549389 h 578403"/>
                    <a:gd name="connsiteX80" fmla="*/ 923943 w 970318"/>
                    <a:gd name="connsiteY80" fmla="*/ 556524 h 578403"/>
                    <a:gd name="connsiteX81" fmla="*/ 916808 w 970318"/>
                    <a:gd name="connsiteY81" fmla="*/ 567226 h 578403"/>
                    <a:gd name="connsiteX82" fmla="*/ 895404 w 970318"/>
                    <a:gd name="connsiteY82" fmla="*/ 577929 h 578403"/>
                    <a:gd name="connsiteX83" fmla="*/ 845461 w 970318"/>
                    <a:gd name="connsiteY83" fmla="*/ 563659 h 578403"/>
                    <a:gd name="connsiteX84" fmla="*/ 841894 w 970318"/>
                    <a:gd name="connsiteY84" fmla="*/ 545822 h 578403"/>
                    <a:gd name="connsiteX85" fmla="*/ 824057 w 970318"/>
                    <a:gd name="connsiteY85" fmla="*/ 488742 h 578403"/>
                    <a:gd name="connsiteX86" fmla="*/ 813355 w 970318"/>
                    <a:gd name="connsiteY86" fmla="*/ 485175 h 578403"/>
                    <a:gd name="connsiteX87" fmla="*/ 802653 w 970318"/>
                    <a:gd name="connsiteY87" fmla="*/ 474472 h 578403"/>
                    <a:gd name="connsiteX88" fmla="*/ 791951 w 970318"/>
                    <a:gd name="connsiteY88" fmla="*/ 449500 h 578403"/>
                    <a:gd name="connsiteX89" fmla="*/ 784816 w 970318"/>
                    <a:gd name="connsiteY89" fmla="*/ 438798 h 578403"/>
                    <a:gd name="connsiteX90" fmla="*/ 781249 w 970318"/>
                    <a:gd name="connsiteY90" fmla="*/ 374583 h 578403"/>
                    <a:gd name="connsiteX91" fmla="*/ 788383 w 970318"/>
                    <a:gd name="connsiteY91" fmla="*/ 353179 h 578403"/>
                    <a:gd name="connsiteX92" fmla="*/ 777681 w 970318"/>
                    <a:gd name="connsiteY92" fmla="*/ 346044 h 578403"/>
                    <a:gd name="connsiteX93" fmla="*/ 763412 w 970318"/>
                    <a:gd name="connsiteY93" fmla="*/ 342476 h 578403"/>
                    <a:gd name="connsiteX94" fmla="*/ 752710 w 970318"/>
                    <a:gd name="connsiteY94" fmla="*/ 338909 h 578403"/>
                    <a:gd name="connsiteX95" fmla="*/ 734873 w 970318"/>
                    <a:gd name="connsiteY95" fmla="*/ 317504 h 578403"/>
                    <a:gd name="connsiteX96" fmla="*/ 731306 w 970318"/>
                    <a:gd name="connsiteY96" fmla="*/ 292532 h 578403"/>
                    <a:gd name="connsiteX97" fmla="*/ 702767 w 970318"/>
                    <a:gd name="connsiteY97" fmla="*/ 299667 h 578403"/>
                    <a:gd name="connsiteX98" fmla="*/ 681363 w 970318"/>
                    <a:gd name="connsiteY98" fmla="*/ 306802 h 578403"/>
                    <a:gd name="connsiteX99" fmla="*/ 645690 w 970318"/>
                    <a:gd name="connsiteY99" fmla="*/ 299667 h 578403"/>
                    <a:gd name="connsiteX100" fmla="*/ 634988 w 970318"/>
                    <a:gd name="connsiteY100" fmla="*/ 288964 h 578403"/>
                    <a:gd name="connsiteX101" fmla="*/ 631420 w 970318"/>
                    <a:gd name="connsiteY101" fmla="*/ 203345 h 578403"/>
                    <a:gd name="connsiteX102" fmla="*/ 606449 w 970318"/>
                    <a:gd name="connsiteY102" fmla="*/ 199778 h 578403"/>
                    <a:gd name="connsiteX103" fmla="*/ 588612 w 970318"/>
                    <a:gd name="connsiteY103" fmla="*/ 196210 h 578403"/>
                    <a:gd name="connsiteX104" fmla="*/ 577910 w 970318"/>
                    <a:gd name="connsiteY104" fmla="*/ 189075 h 578403"/>
                    <a:gd name="connsiteX105" fmla="*/ 574343 w 970318"/>
                    <a:gd name="connsiteY105" fmla="*/ 178373 h 578403"/>
                    <a:gd name="connsiteX106" fmla="*/ 570775 w 970318"/>
                    <a:gd name="connsiteY106" fmla="*/ 153401 h 578403"/>
                    <a:gd name="connsiteX107" fmla="*/ 556506 w 970318"/>
                    <a:gd name="connsiteY107" fmla="*/ 167671 h 578403"/>
                    <a:gd name="connsiteX108" fmla="*/ 545804 w 970318"/>
                    <a:gd name="connsiteY108" fmla="*/ 174805 h 578403"/>
                    <a:gd name="connsiteX109" fmla="*/ 527967 w 970318"/>
                    <a:gd name="connsiteY109" fmla="*/ 192643 h 578403"/>
                    <a:gd name="connsiteX110" fmla="*/ 513698 w 970318"/>
                    <a:gd name="connsiteY110" fmla="*/ 196210 h 578403"/>
                    <a:gd name="connsiteX111" fmla="*/ 502996 w 970318"/>
                    <a:gd name="connsiteY111" fmla="*/ 199778 h 578403"/>
                    <a:gd name="connsiteX112" fmla="*/ 474457 w 970318"/>
                    <a:gd name="connsiteY112" fmla="*/ 196210 h 578403"/>
                    <a:gd name="connsiteX113" fmla="*/ 463755 w 970318"/>
                    <a:gd name="connsiteY113" fmla="*/ 192643 h 578403"/>
                    <a:gd name="connsiteX114" fmla="*/ 449486 w 970318"/>
                    <a:gd name="connsiteY114" fmla="*/ 171238 h 578403"/>
                    <a:gd name="connsiteX115" fmla="*/ 417379 w 970318"/>
                    <a:gd name="connsiteY115" fmla="*/ 153401 h 578403"/>
                    <a:gd name="connsiteX116" fmla="*/ 403110 w 970318"/>
                    <a:gd name="connsiteY116" fmla="*/ 156968 h 578403"/>
                    <a:gd name="connsiteX117" fmla="*/ 381706 w 970318"/>
                    <a:gd name="connsiteY117" fmla="*/ 164103 h 578403"/>
                    <a:gd name="connsiteX118" fmla="*/ 360302 w 970318"/>
                    <a:gd name="connsiteY118" fmla="*/ 178373 h 578403"/>
                    <a:gd name="connsiteX119" fmla="*/ 349600 w 970318"/>
                    <a:gd name="connsiteY119" fmla="*/ 185508 h 578403"/>
                    <a:gd name="connsiteX120" fmla="*/ 338898 w 970318"/>
                    <a:gd name="connsiteY120" fmla="*/ 189075 h 578403"/>
                    <a:gd name="connsiteX121" fmla="*/ 328196 w 970318"/>
                    <a:gd name="connsiteY121" fmla="*/ 196210 h 578403"/>
                    <a:gd name="connsiteX122" fmla="*/ 306792 w 970318"/>
                    <a:gd name="connsiteY122" fmla="*/ 203345 h 578403"/>
                    <a:gd name="connsiteX123" fmla="*/ 224743 w 970318"/>
                    <a:gd name="connsiteY123" fmla="*/ 210480 h 578403"/>
                    <a:gd name="connsiteX124" fmla="*/ 203339 w 970318"/>
                    <a:gd name="connsiteY124" fmla="*/ 253290 h 578403"/>
                    <a:gd name="connsiteX125" fmla="*/ 185502 w 970318"/>
                    <a:gd name="connsiteY125" fmla="*/ 256857 h 578403"/>
                    <a:gd name="connsiteX126" fmla="*/ 189069 w 970318"/>
                    <a:gd name="connsiteY126" fmla="*/ 281829 h 578403"/>
                    <a:gd name="connsiteX127" fmla="*/ 185502 w 970318"/>
                    <a:gd name="connsiteY127" fmla="*/ 353179 h 578403"/>
                    <a:gd name="connsiteX128" fmla="*/ 174800 w 970318"/>
                    <a:gd name="connsiteY128" fmla="*/ 374583 h 578403"/>
                    <a:gd name="connsiteX129" fmla="*/ 153396 w 970318"/>
                    <a:gd name="connsiteY129" fmla="*/ 381718 h 578403"/>
                    <a:gd name="connsiteX130" fmla="*/ 142694 w 970318"/>
                    <a:gd name="connsiteY130" fmla="*/ 385286 h 578403"/>
                    <a:gd name="connsiteX131" fmla="*/ 117722 w 970318"/>
                    <a:gd name="connsiteY131" fmla="*/ 392421 h 578403"/>
                    <a:gd name="connsiteX132" fmla="*/ 117722 w 970318"/>
                    <a:gd name="connsiteY132" fmla="*/ 499445 h 578403"/>
                    <a:gd name="connsiteX133" fmla="*/ 114155 w 970318"/>
                    <a:gd name="connsiteY133" fmla="*/ 510147 h 578403"/>
                    <a:gd name="connsiteX134" fmla="*/ 92751 w 970318"/>
                    <a:gd name="connsiteY134" fmla="*/ 531552 h 578403"/>
                    <a:gd name="connsiteX135" fmla="*/ 82049 w 970318"/>
                    <a:gd name="connsiteY135" fmla="*/ 535119 h 578403"/>
                    <a:gd name="connsiteX136" fmla="*/ 49943 w 970318"/>
                    <a:gd name="connsiteY136" fmla="*/ 549389 h 578403"/>
                    <a:gd name="connsiteX137" fmla="*/ 46375 w 970318"/>
                    <a:gd name="connsiteY137" fmla="*/ 560091 h 57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970318" h="578403">
                      <a:moveTo>
                        <a:pt x="46375" y="560091"/>
                      </a:moveTo>
                      <a:lnTo>
                        <a:pt x="46375" y="560091"/>
                      </a:lnTo>
                      <a:cubicBezTo>
                        <a:pt x="27857" y="550832"/>
                        <a:pt x="18151" y="551879"/>
                        <a:pt x="10702" y="535119"/>
                      </a:cubicBezTo>
                      <a:cubicBezTo>
                        <a:pt x="7647" y="528246"/>
                        <a:pt x="5945" y="520849"/>
                        <a:pt x="3567" y="513714"/>
                      </a:cubicBezTo>
                      <a:lnTo>
                        <a:pt x="0" y="503012"/>
                      </a:lnTo>
                      <a:cubicBezTo>
                        <a:pt x="1189" y="483986"/>
                        <a:pt x="991" y="464822"/>
                        <a:pt x="3567" y="445933"/>
                      </a:cubicBezTo>
                      <a:cubicBezTo>
                        <a:pt x="4583" y="438481"/>
                        <a:pt x="8324" y="431663"/>
                        <a:pt x="10702" y="424528"/>
                      </a:cubicBezTo>
                      <a:cubicBezTo>
                        <a:pt x="11891" y="420960"/>
                        <a:pt x="11140" y="415911"/>
                        <a:pt x="14269" y="413825"/>
                      </a:cubicBezTo>
                      <a:cubicBezTo>
                        <a:pt x="17836" y="411447"/>
                        <a:pt x="21677" y="409436"/>
                        <a:pt x="24971" y="406691"/>
                      </a:cubicBezTo>
                      <a:cubicBezTo>
                        <a:pt x="35269" y="398109"/>
                        <a:pt x="35794" y="395807"/>
                        <a:pt x="42808" y="385286"/>
                      </a:cubicBezTo>
                      <a:cubicBezTo>
                        <a:pt x="39896" y="376549"/>
                        <a:pt x="37619" y="368032"/>
                        <a:pt x="32106" y="360314"/>
                      </a:cubicBezTo>
                      <a:cubicBezTo>
                        <a:pt x="29174" y="356209"/>
                        <a:pt x="24971" y="353179"/>
                        <a:pt x="21404" y="349611"/>
                      </a:cubicBezTo>
                      <a:cubicBezTo>
                        <a:pt x="20215" y="346044"/>
                        <a:pt x="17837" y="342669"/>
                        <a:pt x="17837" y="338909"/>
                      </a:cubicBezTo>
                      <a:cubicBezTo>
                        <a:pt x="17837" y="314422"/>
                        <a:pt x="18507" y="296242"/>
                        <a:pt x="24971" y="274694"/>
                      </a:cubicBezTo>
                      <a:cubicBezTo>
                        <a:pt x="27132" y="267491"/>
                        <a:pt x="30631" y="260665"/>
                        <a:pt x="32106" y="253290"/>
                      </a:cubicBezTo>
                      <a:cubicBezTo>
                        <a:pt x="34658" y="240526"/>
                        <a:pt x="33621" y="233937"/>
                        <a:pt x="42808" y="224750"/>
                      </a:cubicBezTo>
                      <a:cubicBezTo>
                        <a:pt x="49724" y="217834"/>
                        <a:pt x="55507" y="216950"/>
                        <a:pt x="64212" y="214048"/>
                      </a:cubicBezTo>
                      <a:cubicBezTo>
                        <a:pt x="94882" y="193600"/>
                        <a:pt x="56077" y="218116"/>
                        <a:pt x="85616" y="203345"/>
                      </a:cubicBezTo>
                      <a:cubicBezTo>
                        <a:pt x="89451" y="201427"/>
                        <a:pt x="92751" y="198588"/>
                        <a:pt x="96318" y="196210"/>
                      </a:cubicBezTo>
                      <a:cubicBezTo>
                        <a:pt x="98696" y="192643"/>
                        <a:pt x="101536" y="189343"/>
                        <a:pt x="103453" y="185508"/>
                      </a:cubicBezTo>
                      <a:cubicBezTo>
                        <a:pt x="108198" y="176018"/>
                        <a:pt x="108535" y="162983"/>
                        <a:pt x="110588" y="153401"/>
                      </a:cubicBezTo>
                      <a:cubicBezTo>
                        <a:pt x="112643" y="143813"/>
                        <a:pt x="114621" y="134164"/>
                        <a:pt x="117722" y="124861"/>
                      </a:cubicBezTo>
                      <a:cubicBezTo>
                        <a:pt x="120100" y="117726"/>
                        <a:pt x="120685" y="109714"/>
                        <a:pt x="124857" y="103456"/>
                      </a:cubicBezTo>
                      <a:cubicBezTo>
                        <a:pt x="129613" y="96321"/>
                        <a:pt x="136414" y="90186"/>
                        <a:pt x="139126" y="82051"/>
                      </a:cubicBezTo>
                      <a:cubicBezTo>
                        <a:pt x="140315" y="78484"/>
                        <a:pt x="140287" y="74238"/>
                        <a:pt x="142694" y="71349"/>
                      </a:cubicBezTo>
                      <a:cubicBezTo>
                        <a:pt x="146327" y="66990"/>
                        <a:pt x="162160" y="57516"/>
                        <a:pt x="167665" y="53512"/>
                      </a:cubicBezTo>
                      <a:cubicBezTo>
                        <a:pt x="201032" y="29244"/>
                        <a:pt x="184347" y="36059"/>
                        <a:pt x="206906" y="28540"/>
                      </a:cubicBezTo>
                      <a:cubicBezTo>
                        <a:pt x="210473" y="26162"/>
                        <a:pt x="213667" y="23094"/>
                        <a:pt x="217608" y="21405"/>
                      </a:cubicBezTo>
                      <a:cubicBezTo>
                        <a:pt x="222114" y="19474"/>
                        <a:pt x="227163" y="19184"/>
                        <a:pt x="231877" y="17837"/>
                      </a:cubicBezTo>
                      <a:cubicBezTo>
                        <a:pt x="257534" y="10506"/>
                        <a:pt x="223907" y="16604"/>
                        <a:pt x="271118" y="10702"/>
                      </a:cubicBezTo>
                      <a:cubicBezTo>
                        <a:pt x="294900" y="11891"/>
                        <a:pt x="318810" y="11540"/>
                        <a:pt x="342465" y="14270"/>
                      </a:cubicBezTo>
                      <a:cubicBezTo>
                        <a:pt x="351623" y="15327"/>
                        <a:pt x="369369" y="23529"/>
                        <a:pt x="378139" y="28540"/>
                      </a:cubicBezTo>
                      <a:cubicBezTo>
                        <a:pt x="381861" y="30667"/>
                        <a:pt x="385006" y="33757"/>
                        <a:pt x="388841" y="35674"/>
                      </a:cubicBezTo>
                      <a:cubicBezTo>
                        <a:pt x="392204" y="37356"/>
                        <a:pt x="395976" y="38053"/>
                        <a:pt x="399543" y="39242"/>
                      </a:cubicBezTo>
                      <a:cubicBezTo>
                        <a:pt x="403110" y="38053"/>
                        <a:pt x="406958" y="37500"/>
                        <a:pt x="410245" y="35674"/>
                      </a:cubicBezTo>
                      <a:cubicBezTo>
                        <a:pt x="410255" y="35668"/>
                        <a:pt x="436995" y="17841"/>
                        <a:pt x="442351" y="14270"/>
                      </a:cubicBezTo>
                      <a:cubicBezTo>
                        <a:pt x="445918" y="11892"/>
                        <a:pt x="448986" y="8491"/>
                        <a:pt x="453053" y="7135"/>
                      </a:cubicBezTo>
                      <a:lnTo>
                        <a:pt x="474457" y="0"/>
                      </a:lnTo>
                      <a:cubicBezTo>
                        <a:pt x="482360" y="564"/>
                        <a:pt x="518884" y="-975"/>
                        <a:pt x="535102" y="7135"/>
                      </a:cubicBezTo>
                      <a:cubicBezTo>
                        <a:pt x="538937" y="9053"/>
                        <a:pt x="542237" y="11892"/>
                        <a:pt x="545804" y="14270"/>
                      </a:cubicBezTo>
                      <a:cubicBezTo>
                        <a:pt x="564833" y="42813"/>
                        <a:pt x="539856" y="8320"/>
                        <a:pt x="563641" y="32107"/>
                      </a:cubicBezTo>
                      <a:cubicBezTo>
                        <a:pt x="566672" y="35139"/>
                        <a:pt x="568397" y="39242"/>
                        <a:pt x="570775" y="42809"/>
                      </a:cubicBezTo>
                      <a:cubicBezTo>
                        <a:pt x="575532" y="41620"/>
                        <a:pt x="580538" y="41173"/>
                        <a:pt x="585045" y="39242"/>
                      </a:cubicBezTo>
                      <a:cubicBezTo>
                        <a:pt x="588986" y="37553"/>
                        <a:pt x="591912" y="34024"/>
                        <a:pt x="595747" y="32107"/>
                      </a:cubicBezTo>
                      <a:cubicBezTo>
                        <a:pt x="599110" y="30425"/>
                        <a:pt x="602882" y="29729"/>
                        <a:pt x="606449" y="28540"/>
                      </a:cubicBezTo>
                      <a:cubicBezTo>
                        <a:pt x="630231" y="29729"/>
                        <a:pt x="654073" y="30044"/>
                        <a:pt x="677796" y="32107"/>
                      </a:cubicBezTo>
                      <a:cubicBezTo>
                        <a:pt x="688081" y="33001"/>
                        <a:pt x="691526" y="37139"/>
                        <a:pt x="695632" y="46377"/>
                      </a:cubicBezTo>
                      <a:cubicBezTo>
                        <a:pt x="695637" y="46389"/>
                        <a:pt x="704548" y="73127"/>
                        <a:pt x="706334" y="78484"/>
                      </a:cubicBezTo>
                      <a:cubicBezTo>
                        <a:pt x="707523" y="82051"/>
                        <a:pt x="707816" y="86057"/>
                        <a:pt x="709902" y="89186"/>
                      </a:cubicBezTo>
                      <a:lnTo>
                        <a:pt x="717037" y="99889"/>
                      </a:lnTo>
                      <a:cubicBezTo>
                        <a:pt x="718226" y="105835"/>
                        <a:pt x="719134" y="111844"/>
                        <a:pt x="720604" y="117726"/>
                      </a:cubicBezTo>
                      <a:cubicBezTo>
                        <a:pt x="721516" y="121374"/>
                        <a:pt x="720680" y="127031"/>
                        <a:pt x="724171" y="128428"/>
                      </a:cubicBezTo>
                      <a:cubicBezTo>
                        <a:pt x="728723" y="130249"/>
                        <a:pt x="733727" y="126208"/>
                        <a:pt x="738441" y="124861"/>
                      </a:cubicBezTo>
                      <a:cubicBezTo>
                        <a:pt x="774316" y="114612"/>
                        <a:pt x="718737" y="128897"/>
                        <a:pt x="763412" y="117726"/>
                      </a:cubicBezTo>
                      <a:cubicBezTo>
                        <a:pt x="772097" y="143782"/>
                        <a:pt x="763251" y="140955"/>
                        <a:pt x="784816" y="135563"/>
                      </a:cubicBezTo>
                      <a:cubicBezTo>
                        <a:pt x="799085" y="136752"/>
                        <a:pt x="813550" y="136492"/>
                        <a:pt x="827624" y="139131"/>
                      </a:cubicBezTo>
                      <a:cubicBezTo>
                        <a:pt x="837633" y="141008"/>
                        <a:pt x="843996" y="149101"/>
                        <a:pt x="852596" y="153401"/>
                      </a:cubicBezTo>
                      <a:cubicBezTo>
                        <a:pt x="855959" y="155083"/>
                        <a:pt x="859731" y="155779"/>
                        <a:pt x="863298" y="156968"/>
                      </a:cubicBezTo>
                      <a:cubicBezTo>
                        <a:pt x="866865" y="159346"/>
                        <a:pt x="871177" y="160876"/>
                        <a:pt x="874000" y="164103"/>
                      </a:cubicBezTo>
                      <a:cubicBezTo>
                        <a:pt x="879646" y="170557"/>
                        <a:pt x="888269" y="185508"/>
                        <a:pt x="888269" y="185508"/>
                      </a:cubicBezTo>
                      <a:cubicBezTo>
                        <a:pt x="889458" y="190265"/>
                        <a:pt x="890427" y="195082"/>
                        <a:pt x="891836" y="199778"/>
                      </a:cubicBezTo>
                      <a:cubicBezTo>
                        <a:pt x="893997" y="206981"/>
                        <a:pt x="898971" y="221182"/>
                        <a:pt x="898971" y="221182"/>
                      </a:cubicBezTo>
                      <a:cubicBezTo>
                        <a:pt x="897782" y="244965"/>
                        <a:pt x="898484" y="268919"/>
                        <a:pt x="895404" y="292532"/>
                      </a:cubicBezTo>
                      <a:cubicBezTo>
                        <a:pt x="894849" y="296783"/>
                        <a:pt x="887229" y="299075"/>
                        <a:pt x="888269" y="303234"/>
                      </a:cubicBezTo>
                      <a:cubicBezTo>
                        <a:pt x="889181" y="306882"/>
                        <a:pt x="895271" y="306129"/>
                        <a:pt x="898971" y="306802"/>
                      </a:cubicBezTo>
                      <a:cubicBezTo>
                        <a:pt x="908403" y="308517"/>
                        <a:pt x="917997" y="309180"/>
                        <a:pt x="927510" y="310369"/>
                      </a:cubicBezTo>
                      <a:cubicBezTo>
                        <a:pt x="931077" y="312747"/>
                        <a:pt x="934377" y="315587"/>
                        <a:pt x="938212" y="317504"/>
                      </a:cubicBezTo>
                      <a:cubicBezTo>
                        <a:pt x="941575" y="319186"/>
                        <a:pt x="946255" y="318412"/>
                        <a:pt x="948914" y="321071"/>
                      </a:cubicBezTo>
                      <a:cubicBezTo>
                        <a:pt x="951573" y="323730"/>
                        <a:pt x="950799" y="328410"/>
                        <a:pt x="952481" y="331774"/>
                      </a:cubicBezTo>
                      <a:cubicBezTo>
                        <a:pt x="954398" y="335609"/>
                        <a:pt x="957238" y="338909"/>
                        <a:pt x="959616" y="342476"/>
                      </a:cubicBezTo>
                      <a:lnTo>
                        <a:pt x="966751" y="363881"/>
                      </a:lnTo>
                      <a:lnTo>
                        <a:pt x="970318" y="374583"/>
                      </a:lnTo>
                      <a:cubicBezTo>
                        <a:pt x="969129" y="391231"/>
                        <a:pt x="968701" y="407952"/>
                        <a:pt x="966751" y="424528"/>
                      </a:cubicBezTo>
                      <a:cubicBezTo>
                        <a:pt x="966312" y="428263"/>
                        <a:pt x="965009" y="431943"/>
                        <a:pt x="963183" y="435230"/>
                      </a:cubicBezTo>
                      <a:cubicBezTo>
                        <a:pt x="959019" y="442726"/>
                        <a:pt x="956049" y="451878"/>
                        <a:pt x="948914" y="456635"/>
                      </a:cubicBezTo>
                      <a:lnTo>
                        <a:pt x="927510" y="470905"/>
                      </a:lnTo>
                      <a:cubicBezTo>
                        <a:pt x="929888" y="475662"/>
                        <a:pt x="932007" y="480558"/>
                        <a:pt x="934645" y="485175"/>
                      </a:cubicBezTo>
                      <a:cubicBezTo>
                        <a:pt x="936772" y="488897"/>
                        <a:pt x="939862" y="492042"/>
                        <a:pt x="941779" y="495877"/>
                      </a:cubicBezTo>
                      <a:cubicBezTo>
                        <a:pt x="943461" y="499240"/>
                        <a:pt x="944158" y="503012"/>
                        <a:pt x="945347" y="506579"/>
                      </a:cubicBezTo>
                      <a:cubicBezTo>
                        <a:pt x="944508" y="511613"/>
                        <a:pt x="939943" y="545857"/>
                        <a:pt x="934645" y="549389"/>
                      </a:cubicBezTo>
                      <a:lnTo>
                        <a:pt x="923943" y="556524"/>
                      </a:lnTo>
                      <a:cubicBezTo>
                        <a:pt x="921565" y="560091"/>
                        <a:pt x="919840" y="564194"/>
                        <a:pt x="916808" y="567226"/>
                      </a:cubicBezTo>
                      <a:cubicBezTo>
                        <a:pt x="909893" y="574141"/>
                        <a:pt x="904108" y="575027"/>
                        <a:pt x="895404" y="577929"/>
                      </a:cubicBezTo>
                      <a:cubicBezTo>
                        <a:pt x="871066" y="575900"/>
                        <a:pt x="853729" y="585707"/>
                        <a:pt x="845461" y="563659"/>
                      </a:cubicBezTo>
                      <a:cubicBezTo>
                        <a:pt x="843332" y="557982"/>
                        <a:pt x="843083" y="551768"/>
                        <a:pt x="841894" y="545822"/>
                      </a:cubicBezTo>
                      <a:cubicBezTo>
                        <a:pt x="837720" y="483226"/>
                        <a:pt x="855746" y="497796"/>
                        <a:pt x="824057" y="488742"/>
                      </a:cubicBezTo>
                      <a:cubicBezTo>
                        <a:pt x="820441" y="487709"/>
                        <a:pt x="816922" y="486364"/>
                        <a:pt x="813355" y="485175"/>
                      </a:cubicBezTo>
                      <a:cubicBezTo>
                        <a:pt x="809788" y="481607"/>
                        <a:pt x="805585" y="478578"/>
                        <a:pt x="802653" y="474472"/>
                      </a:cubicBezTo>
                      <a:cubicBezTo>
                        <a:pt x="790276" y="457144"/>
                        <a:pt x="799717" y="465031"/>
                        <a:pt x="791951" y="449500"/>
                      </a:cubicBezTo>
                      <a:cubicBezTo>
                        <a:pt x="790034" y="445665"/>
                        <a:pt x="787194" y="442365"/>
                        <a:pt x="784816" y="438798"/>
                      </a:cubicBezTo>
                      <a:cubicBezTo>
                        <a:pt x="774620" y="408211"/>
                        <a:pt x="774262" y="416505"/>
                        <a:pt x="781249" y="374583"/>
                      </a:cubicBezTo>
                      <a:cubicBezTo>
                        <a:pt x="782485" y="367165"/>
                        <a:pt x="788383" y="353179"/>
                        <a:pt x="788383" y="353179"/>
                      </a:cubicBezTo>
                      <a:cubicBezTo>
                        <a:pt x="784816" y="350801"/>
                        <a:pt x="781622" y="347733"/>
                        <a:pt x="777681" y="346044"/>
                      </a:cubicBezTo>
                      <a:cubicBezTo>
                        <a:pt x="773175" y="344113"/>
                        <a:pt x="768126" y="343823"/>
                        <a:pt x="763412" y="342476"/>
                      </a:cubicBezTo>
                      <a:cubicBezTo>
                        <a:pt x="759796" y="341443"/>
                        <a:pt x="756277" y="340098"/>
                        <a:pt x="752710" y="338909"/>
                      </a:cubicBezTo>
                      <a:cubicBezTo>
                        <a:pt x="748162" y="334360"/>
                        <a:pt x="737001" y="324597"/>
                        <a:pt x="734873" y="317504"/>
                      </a:cubicBezTo>
                      <a:cubicBezTo>
                        <a:pt x="732457" y="309450"/>
                        <a:pt x="732495" y="300856"/>
                        <a:pt x="731306" y="292532"/>
                      </a:cubicBezTo>
                      <a:cubicBezTo>
                        <a:pt x="721793" y="294910"/>
                        <a:pt x="712195" y="296973"/>
                        <a:pt x="702767" y="299667"/>
                      </a:cubicBezTo>
                      <a:cubicBezTo>
                        <a:pt x="695536" y="301733"/>
                        <a:pt x="681363" y="306802"/>
                        <a:pt x="681363" y="306802"/>
                      </a:cubicBezTo>
                      <a:cubicBezTo>
                        <a:pt x="679253" y="306501"/>
                        <a:pt x="652480" y="304194"/>
                        <a:pt x="645690" y="299667"/>
                      </a:cubicBezTo>
                      <a:cubicBezTo>
                        <a:pt x="641492" y="296868"/>
                        <a:pt x="638555" y="292532"/>
                        <a:pt x="634988" y="288964"/>
                      </a:cubicBezTo>
                      <a:cubicBezTo>
                        <a:pt x="621073" y="247222"/>
                        <a:pt x="627436" y="275069"/>
                        <a:pt x="631420" y="203345"/>
                      </a:cubicBezTo>
                      <a:cubicBezTo>
                        <a:pt x="610594" y="189461"/>
                        <a:pt x="631789" y="199778"/>
                        <a:pt x="606449" y="199778"/>
                      </a:cubicBezTo>
                      <a:cubicBezTo>
                        <a:pt x="600386" y="199778"/>
                        <a:pt x="594558" y="197399"/>
                        <a:pt x="588612" y="196210"/>
                      </a:cubicBezTo>
                      <a:cubicBezTo>
                        <a:pt x="585045" y="193832"/>
                        <a:pt x="580588" y="192423"/>
                        <a:pt x="577910" y="189075"/>
                      </a:cubicBezTo>
                      <a:cubicBezTo>
                        <a:pt x="575561" y="186139"/>
                        <a:pt x="575080" y="182060"/>
                        <a:pt x="574343" y="178373"/>
                      </a:cubicBezTo>
                      <a:cubicBezTo>
                        <a:pt x="572694" y="170128"/>
                        <a:pt x="571964" y="161725"/>
                        <a:pt x="570775" y="153401"/>
                      </a:cubicBezTo>
                      <a:cubicBezTo>
                        <a:pt x="566019" y="158158"/>
                        <a:pt x="561613" y="163293"/>
                        <a:pt x="556506" y="167671"/>
                      </a:cubicBezTo>
                      <a:cubicBezTo>
                        <a:pt x="553251" y="170461"/>
                        <a:pt x="548836" y="171773"/>
                        <a:pt x="545804" y="174805"/>
                      </a:cubicBezTo>
                      <a:cubicBezTo>
                        <a:pt x="533912" y="186697"/>
                        <a:pt x="544615" y="185508"/>
                        <a:pt x="527967" y="192643"/>
                      </a:cubicBezTo>
                      <a:cubicBezTo>
                        <a:pt x="523461" y="194574"/>
                        <a:pt x="518412" y="194863"/>
                        <a:pt x="513698" y="196210"/>
                      </a:cubicBezTo>
                      <a:cubicBezTo>
                        <a:pt x="510082" y="197243"/>
                        <a:pt x="506563" y="198589"/>
                        <a:pt x="502996" y="199778"/>
                      </a:cubicBezTo>
                      <a:cubicBezTo>
                        <a:pt x="493483" y="198589"/>
                        <a:pt x="483889" y="197925"/>
                        <a:pt x="474457" y="196210"/>
                      </a:cubicBezTo>
                      <a:cubicBezTo>
                        <a:pt x="470757" y="195537"/>
                        <a:pt x="466414" y="195302"/>
                        <a:pt x="463755" y="192643"/>
                      </a:cubicBezTo>
                      <a:cubicBezTo>
                        <a:pt x="457692" y="186579"/>
                        <a:pt x="456621" y="175995"/>
                        <a:pt x="449486" y="171238"/>
                      </a:cubicBezTo>
                      <a:cubicBezTo>
                        <a:pt x="424952" y="154882"/>
                        <a:pt x="436216" y="159679"/>
                        <a:pt x="417379" y="153401"/>
                      </a:cubicBezTo>
                      <a:cubicBezTo>
                        <a:pt x="412623" y="154590"/>
                        <a:pt x="407806" y="155559"/>
                        <a:pt x="403110" y="156968"/>
                      </a:cubicBezTo>
                      <a:cubicBezTo>
                        <a:pt x="395907" y="159129"/>
                        <a:pt x="381706" y="164103"/>
                        <a:pt x="381706" y="164103"/>
                      </a:cubicBezTo>
                      <a:lnTo>
                        <a:pt x="360302" y="178373"/>
                      </a:lnTo>
                      <a:cubicBezTo>
                        <a:pt x="356735" y="180751"/>
                        <a:pt x="353667" y="184152"/>
                        <a:pt x="349600" y="185508"/>
                      </a:cubicBezTo>
                      <a:lnTo>
                        <a:pt x="338898" y="189075"/>
                      </a:lnTo>
                      <a:cubicBezTo>
                        <a:pt x="335331" y="191453"/>
                        <a:pt x="332114" y="194469"/>
                        <a:pt x="328196" y="196210"/>
                      </a:cubicBezTo>
                      <a:cubicBezTo>
                        <a:pt x="321324" y="199265"/>
                        <a:pt x="313927" y="200967"/>
                        <a:pt x="306792" y="203345"/>
                      </a:cubicBezTo>
                      <a:cubicBezTo>
                        <a:pt x="273497" y="214444"/>
                        <a:pt x="299869" y="206724"/>
                        <a:pt x="224743" y="210480"/>
                      </a:cubicBezTo>
                      <a:cubicBezTo>
                        <a:pt x="222406" y="217490"/>
                        <a:pt x="213217" y="251315"/>
                        <a:pt x="203339" y="253290"/>
                      </a:cubicBezTo>
                      <a:lnTo>
                        <a:pt x="185502" y="256857"/>
                      </a:lnTo>
                      <a:cubicBezTo>
                        <a:pt x="186691" y="265181"/>
                        <a:pt x="189069" y="273421"/>
                        <a:pt x="189069" y="281829"/>
                      </a:cubicBezTo>
                      <a:cubicBezTo>
                        <a:pt x="189069" y="305642"/>
                        <a:pt x="187565" y="329455"/>
                        <a:pt x="185502" y="353179"/>
                      </a:cubicBezTo>
                      <a:cubicBezTo>
                        <a:pt x="185077" y="358062"/>
                        <a:pt x="178892" y="372025"/>
                        <a:pt x="174800" y="374583"/>
                      </a:cubicBezTo>
                      <a:cubicBezTo>
                        <a:pt x="168423" y="378569"/>
                        <a:pt x="160531" y="379340"/>
                        <a:pt x="153396" y="381718"/>
                      </a:cubicBezTo>
                      <a:cubicBezTo>
                        <a:pt x="149829" y="382907"/>
                        <a:pt x="146342" y="384374"/>
                        <a:pt x="142694" y="385286"/>
                      </a:cubicBezTo>
                      <a:cubicBezTo>
                        <a:pt x="124776" y="389765"/>
                        <a:pt x="133075" y="387302"/>
                        <a:pt x="117722" y="392421"/>
                      </a:cubicBezTo>
                      <a:cubicBezTo>
                        <a:pt x="128425" y="435228"/>
                        <a:pt x="123813" y="411128"/>
                        <a:pt x="117722" y="499445"/>
                      </a:cubicBezTo>
                      <a:cubicBezTo>
                        <a:pt x="117463" y="503196"/>
                        <a:pt x="115837" y="506784"/>
                        <a:pt x="114155" y="510147"/>
                      </a:cubicBezTo>
                      <a:cubicBezTo>
                        <a:pt x="108970" y="520517"/>
                        <a:pt x="103172" y="525597"/>
                        <a:pt x="92751" y="531552"/>
                      </a:cubicBezTo>
                      <a:cubicBezTo>
                        <a:pt x="89486" y="533418"/>
                        <a:pt x="85616" y="533930"/>
                        <a:pt x="82049" y="535119"/>
                      </a:cubicBezTo>
                      <a:cubicBezTo>
                        <a:pt x="65090" y="546425"/>
                        <a:pt x="75413" y="540899"/>
                        <a:pt x="49943" y="549389"/>
                      </a:cubicBezTo>
                      <a:lnTo>
                        <a:pt x="46375" y="560091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2">
                        <a:lumMod val="10000"/>
                      </a:schemeClr>
                    </a:gs>
                    <a:gs pos="100000">
                      <a:srgbClr val="FFFFFF"/>
                    </a:gs>
                    <a:gs pos="50000">
                      <a:schemeClr val="bg2">
                        <a:lumMod val="1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ln w="57150" cmpd="sng"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7" name="Forma libre 246"/>
                <p:cNvSpPr/>
                <p:nvPr/>
              </p:nvSpPr>
              <p:spPr>
                <a:xfrm>
                  <a:off x="2243938" y="3847012"/>
                  <a:ext cx="46138" cy="15441"/>
                </a:xfrm>
                <a:custGeom>
                  <a:avLst/>
                  <a:gdLst>
                    <a:gd name="connsiteX0" fmla="*/ 0 w 103453"/>
                    <a:gd name="connsiteY0" fmla="*/ 32107 h 32107"/>
                    <a:gd name="connsiteX1" fmla="*/ 103453 w 103453"/>
                    <a:gd name="connsiteY1" fmla="*/ 0 h 32107"/>
                    <a:gd name="connsiteX2" fmla="*/ 103453 w 103453"/>
                    <a:gd name="connsiteY2" fmla="*/ 0 h 32107"/>
                    <a:gd name="connsiteX3" fmla="*/ 0 w 103453"/>
                    <a:gd name="connsiteY3" fmla="*/ 32107 h 32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453" h="32107">
                      <a:moveTo>
                        <a:pt x="0" y="32107"/>
                      </a:moveTo>
                      <a:lnTo>
                        <a:pt x="103453" y="0"/>
                      </a:lnTo>
                      <a:lnTo>
                        <a:pt x="103453" y="0"/>
                      </a:lnTo>
                      <a:lnTo>
                        <a:pt x="0" y="32107"/>
                      </a:lnTo>
                      <a:close/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48" name="Forma libre 247"/>
                <p:cNvSpPr/>
                <p:nvPr/>
              </p:nvSpPr>
              <p:spPr>
                <a:xfrm flipH="1">
                  <a:off x="2449401" y="3847012"/>
                  <a:ext cx="46138" cy="15441"/>
                </a:xfrm>
                <a:custGeom>
                  <a:avLst/>
                  <a:gdLst>
                    <a:gd name="connsiteX0" fmla="*/ 0 w 103453"/>
                    <a:gd name="connsiteY0" fmla="*/ 32107 h 32107"/>
                    <a:gd name="connsiteX1" fmla="*/ 103453 w 103453"/>
                    <a:gd name="connsiteY1" fmla="*/ 0 h 32107"/>
                    <a:gd name="connsiteX2" fmla="*/ 103453 w 103453"/>
                    <a:gd name="connsiteY2" fmla="*/ 0 h 32107"/>
                    <a:gd name="connsiteX3" fmla="*/ 0 w 103453"/>
                    <a:gd name="connsiteY3" fmla="*/ 32107 h 32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453" h="32107">
                      <a:moveTo>
                        <a:pt x="0" y="32107"/>
                      </a:moveTo>
                      <a:lnTo>
                        <a:pt x="103453" y="0"/>
                      </a:lnTo>
                      <a:lnTo>
                        <a:pt x="103453" y="0"/>
                      </a:lnTo>
                      <a:lnTo>
                        <a:pt x="0" y="32107"/>
                      </a:lnTo>
                      <a:close/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49" name="Forma libre 248"/>
                <p:cNvSpPr/>
                <p:nvPr/>
              </p:nvSpPr>
              <p:spPr>
                <a:xfrm>
                  <a:off x="2293873" y="3996269"/>
                  <a:ext cx="135231" cy="36027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25" h="74916">
                      <a:moveTo>
                        <a:pt x="0" y="0"/>
                      </a:moveTo>
                      <a:cubicBezTo>
                        <a:pt x="38052" y="32107"/>
                        <a:pt x="83238" y="67781"/>
                        <a:pt x="146262" y="74916"/>
                      </a:cubicBezTo>
                      <a:cubicBezTo>
                        <a:pt x="212852" y="68971"/>
                        <a:pt x="254471" y="41620"/>
                        <a:pt x="303225" y="3567"/>
                      </a:cubicBezTo>
                      <a:lnTo>
                        <a:pt x="303225" y="3567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50" name="Elipse 14"/>
                <p:cNvSpPr/>
                <p:nvPr/>
              </p:nvSpPr>
              <p:spPr>
                <a:xfrm>
                  <a:off x="2265010" y="3884685"/>
                  <a:ext cx="32110" cy="51936"/>
                </a:xfrm>
                <a:custGeom>
                  <a:avLst/>
                  <a:gdLst>
                    <a:gd name="connsiteX0" fmla="*/ 0 w 360040"/>
                    <a:gd name="connsiteY0" fmla="*/ 288032 h 576064"/>
                    <a:gd name="connsiteX1" fmla="*/ 180020 w 360040"/>
                    <a:gd name="connsiteY1" fmla="*/ 0 h 576064"/>
                    <a:gd name="connsiteX2" fmla="*/ 360040 w 360040"/>
                    <a:gd name="connsiteY2" fmla="*/ 288032 h 576064"/>
                    <a:gd name="connsiteX3" fmla="*/ 180020 w 360040"/>
                    <a:gd name="connsiteY3" fmla="*/ 576064 h 576064"/>
                    <a:gd name="connsiteX4" fmla="*/ 0 w 360040"/>
                    <a:gd name="connsiteY4" fmla="*/ 288032 h 576064"/>
                    <a:gd name="connsiteX0" fmla="*/ 13187 w 373227"/>
                    <a:gd name="connsiteY0" fmla="*/ 291794 h 579826"/>
                    <a:gd name="connsiteX1" fmla="*/ 33684 w 373227"/>
                    <a:gd name="connsiteY1" fmla="*/ 138058 h 579826"/>
                    <a:gd name="connsiteX2" fmla="*/ 193207 w 373227"/>
                    <a:gd name="connsiteY2" fmla="*/ 3762 h 579826"/>
                    <a:gd name="connsiteX3" fmla="*/ 373227 w 373227"/>
                    <a:gd name="connsiteY3" fmla="*/ 291794 h 579826"/>
                    <a:gd name="connsiteX4" fmla="*/ 193207 w 373227"/>
                    <a:gd name="connsiteY4" fmla="*/ 579826 h 579826"/>
                    <a:gd name="connsiteX5" fmla="*/ 13187 w 373227"/>
                    <a:gd name="connsiteY5" fmla="*/ 291794 h 579826"/>
                    <a:gd name="connsiteX0" fmla="*/ 13187 w 379141"/>
                    <a:gd name="connsiteY0" fmla="*/ 288063 h 576095"/>
                    <a:gd name="connsiteX1" fmla="*/ 33684 w 379141"/>
                    <a:gd name="connsiteY1" fmla="*/ 134327 h 576095"/>
                    <a:gd name="connsiteX2" fmla="*/ 193207 w 379141"/>
                    <a:gd name="connsiteY2" fmla="*/ 31 h 576095"/>
                    <a:gd name="connsiteX3" fmla="*/ 322640 w 379141"/>
                    <a:gd name="connsiteY3" fmla="*/ 123625 h 576095"/>
                    <a:gd name="connsiteX4" fmla="*/ 373227 w 379141"/>
                    <a:gd name="connsiteY4" fmla="*/ 288063 h 576095"/>
                    <a:gd name="connsiteX5" fmla="*/ 193207 w 379141"/>
                    <a:gd name="connsiteY5" fmla="*/ 576095 h 576095"/>
                    <a:gd name="connsiteX6" fmla="*/ 13187 w 379141"/>
                    <a:gd name="connsiteY6" fmla="*/ 288063 h 576095"/>
                    <a:gd name="connsiteX0" fmla="*/ 19374 w 385328"/>
                    <a:gd name="connsiteY0" fmla="*/ 179642 h 467674"/>
                    <a:gd name="connsiteX1" fmla="*/ 39871 w 385328"/>
                    <a:gd name="connsiteY1" fmla="*/ 25906 h 467674"/>
                    <a:gd name="connsiteX2" fmla="*/ 328827 w 385328"/>
                    <a:gd name="connsiteY2" fmla="*/ 15204 h 467674"/>
                    <a:gd name="connsiteX3" fmla="*/ 379414 w 385328"/>
                    <a:gd name="connsiteY3" fmla="*/ 179642 h 467674"/>
                    <a:gd name="connsiteX4" fmla="*/ 199394 w 385328"/>
                    <a:gd name="connsiteY4" fmla="*/ 467674 h 467674"/>
                    <a:gd name="connsiteX5" fmla="*/ 19374 w 385328"/>
                    <a:gd name="connsiteY5" fmla="*/ 179642 h 467674"/>
                    <a:gd name="connsiteX0" fmla="*/ 9247 w 375201"/>
                    <a:gd name="connsiteY0" fmla="*/ 179642 h 467674"/>
                    <a:gd name="connsiteX1" fmla="*/ 29744 w 375201"/>
                    <a:gd name="connsiteY1" fmla="*/ 25906 h 467674"/>
                    <a:gd name="connsiteX2" fmla="*/ 318700 w 375201"/>
                    <a:gd name="connsiteY2" fmla="*/ 15204 h 467674"/>
                    <a:gd name="connsiteX3" fmla="*/ 369287 w 375201"/>
                    <a:gd name="connsiteY3" fmla="*/ 179642 h 467674"/>
                    <a:gd name="connsiteX4" fmla="*/ 189267 w 375201"/>
                    <a:gd name="connsiteY4" fmla="*/ 467674 h 467674"/>
                    <a:gd name="connsiteX5" fmla="*/ 9247 w 375201"/>
                    <a:gd name="connsiteY5" fmla="*/ 179642 h 467674"/>
                    <a:gd name="connsiteX0" fmla="*/ 9247 w 375201"/>
                    <a:gd name="connsiteY0" fmla="*/ 173628 h 461660"/>
                    <a:gd name="connsiteX1" fmla="*/ 29744 w 375201"/>
                    <a:gd name="connsiteY1" fmla="*/ 19892 h 461660"/>
                    <a:gd name="connsiteX2" fmla="*/ 318700 w 375201"/>
                    <a:gd name="connsiteY2" fmla="*/ 19893 h 461660"/>
                    <a:gd name="connsiteX3" fmla="*/ 369287 w 375201"/>
                    <a:gd name="connsiteY3" fmla="*/ 173628 h 461660"/>
                    <a:gd name="connsiteX4" fmla="*/ 189267 w 375201"/>
                    <a:gd name="connsiteY4" fmla="*/ 461660 h 461660"/>
                    <a:gd name="connsiteX5" fmla="*/ 9247 w 375201"/>
                    <a:gd name="connsiteY5" fmla="*/ 173628 h 461660"/>
                    <a:gd name="connsiteX0" fmla="*/ 9247 w 374371"/>
                    <a:gd name="connsiteY0" fmla="*/ 173628 h 461660"/>
                    <a:gd name="connsiteX1" fmla="*/ 29744 w 374371"/>
                    <a:gd name="connsiteY1" fmla="*/ 19892 h 461660"/>
                    <a:gd name="connsiteX2" fmla="*/ 318700 w 374371"/>
                    <a:gd name="connsiteY2" fmla="*/ 19893 h 461660"/>
                    <a:gd name="connsiteX3" fmla="*/ 369287 w 374371"/>
                    <a:gd name="connsiteY3" fmla="*/ 173628 h 461660"/>
                    <a:gd name="connsiteX4" fmla="*/ 189267 w 374371"/>
                    <a:gd name="connsiteY4" fmla="*/ 461660 h 461660"/>
                    <a:gd name="connsiteX5" fmla="*/ 9247 w 374371"/>
                    <a:gd name="connsiteY5" fmla="*/ 173628 h 461660"/>
                    <a:gd name="connsiteX0" fmla="*/ 34 w 365158"/>
                    <a:gd name="connsiteY0" fmla="*/ 173628 h 461660"/>
                    <a:gd name="connsiteX1" fmla="*/ 20531 w 365158"/>
                    <a:gd name="connsiteY1" fmla="*/ 19892 h 461660"/>
                    <a:gd name="connsiteX2" fmla="*/ 309487 w 365158"/>
                    <a:gd name="connsiteY2" fmla="*/ 19893 h 461660"/>
                    <a:gd name="connsiteX3" fmla="*/ 360074 w 365158"/>
                    <a:gd name="connsiteY3" fmla="*/ 173628 h 461660"/>
                    <a:gd name="connsiteX4" fmla="*/ 180054 w 365158"/>
                    <a:gd name="connsiteY4" fmla="*/ 461660 h 461660"/>
                    <a:gd name="connsiteX5" fmla="*/ 34 w 365158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66063 h 454095"/>
                    <a:gd name="connsiteX1" fmla="*/ 20531 w 360074"/>
                    <a:gd name="connsiteY1" fmla="*/ 12327 h 454095"/>
                    <a:gd name="connsiteX2" fmla="*/ 309487 w 360074"/>
                    <a:gd name="connsiteY2" fmla="*/ 12328 h 454095"/>
                    <a:gd name="connsiteX3" fmla="*/ 360074 w 360074"/>
                    <a:gd name="connsiteY3" fmla="*/ 166063 h 454095"/>
                    <a:gd name="connsiteX4" fmla="*/ 180054 w 360074"/>
                    <a:gd name="connsiteY4" fmla="*/ 454095 h 454095"/>
                    <a:gd name="connsiteX5" fmla="*/ 34 w 360074"/>
                    <a:gd name="connsiteY5" fmla="*/ 166063 h 454095"/>
                    <a:gd name="connsiteX0" fmla="*/ 34 w 360074"/>
                    <a:gd name="connsiteY0" fmla="*/ 153883 h 441915"/>
                    <a:gd name="connsiteX1" fmla="*/ 20531 w 360074"/>
                    <a:gd name="connsiteY1" fmla="*/ 147 h 441915"/>
                    <a:gd name="connsiteX2" fmla="*/ 309487 w 360074"/>
                    <a:gd name="connsiteY2" fmla="*/ 148 h 441915"/>
                    <a:gd name="connsiteX3" fmla="*/ 360074 w 360074"/>
                    <a:gd name="connsiteY3" fmla="*/ 153883 h 441915"/>
                    <a:gd name="connsiteX4" fmla="*/ 180054 w 360074"/>
                    <a:gd name="connsiteY4" fmla="*/ 441915 h 441915"/>
                    <a:gd name="connsiteX5" fmla="*/ 34 w 360074"/>
                    <a:gd name="connsiteY5" fmla="*/ 153883 h 44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074" h="441915">
                      <a:moveTo>
                        <a:pt x="34" y="153883"/>
                      </a:moveTo>
                      <a:cubicBezTo>
                        <a:pt x="1986" y="65985"/>
                        <a:pt x="11765" y="56093"/>
                        <a:pt x="20531" y="147"/>
                      </a:cubicBezTo>
                      <a:cubicBezTo>
                        <a:pt x="32866" y="1281"/>
                        <a:pt x="302839" y="-503"/>
                        <a:pt x="309487" y="148"/>
                      </a:cubicBezTo>
                      <a:cubicBezTo>
                        <a:pt x="328788" y="55288"/>
                        <a:pt x="349540" y="60634"/>
                        <a:pt x="360074" y="153883"/>
                      </a:cubicBezTo>
                      <a:cubicBezTo>
                        <a:pt x="338502" y="254268"/>
                        <a:pt x="279476" y="441915"/>
                        <a:pt x="180054" y="441915"/>
                      </a:cubicBezTo>
                      <a:cubicBezTo>
                        <a:pt x="80632" y="441915"/>
                        <a:pt x="-1918" y="241781"/>
                        <a:pt x="34" y="153883"/>
                      </a:cubicBezTo>
                      <a:close/>
                    </a:path>
                  </a:pathLst>
                </a:custGeom>
                <a:solidFill>
                  <a:srgbClr val="1E1C1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51" name="Elipse 14"/>
                <p:cNvSpPr/>
                <p:nvPr/>
              </p:nvSpPr>
              <p:spPr>
                <a:xfrm>
                  <a:off x="2439570" y="3879057"/>
                  <a:ext cx="32110" cy="51936"/>
                </a:xfrm>
                <a:custGeom>
                  <a:avLst/>
                  <a:gdLst>
                    <a:gd name="connsiteX0" fmla="*/ 0 w 360040"/>
                    <a:gd name="connsiteY0" fmla="*/ 288032 h 576064"/>
                    <a:gd name="connsiteX1" fmla="*/ 180020 w 360040"/>
                    <a:gd name="connsiteY1" fmla="*/ 0 h 576064"/>
                    <a:gd name="connsiteX2" fmla="*/ 360040 w 360040"/>
                    <a:gd name="connsiteY2" fmla="*/ 288032 h 576064"/>
                    <a:gd name="connsiteX3" fmla="*/ 180020 w 360040"/>
                    <a:gd name="connsiteY3" fmla="*/ 576064 h 576064"/>
                    <a:gd name="connsiteX4" fmla="*/ 0 w 360040"/>
                    <a:gd name="connsiteY4" fmla="*/ 288032 h 576064"/>
                    <a:gd name="connsiteX0" fmla="*/ 13187 w 373227"/>
                    <a:gd name="connsiteY0" fmla="*/ 291794 h 579826"/>
                    <a:gd name="connsiteX1" fmla="*/ 33684 w 373227"/>
                    <a:gd name="connsiteY1" fmla="*/ 138058 h 579826"/>
                    <a:gd name="connsiteX2" fmla="*/ 193207 w 373227"/>
                    <a:gd name="connsiteY2" fmla="*/ 3762 h 579826"/>
                    <a:gd name="connsiteX3" fmla="*/ 373227 w 373227"/>
                    <a:gd name="connsiteY3" fmla="*/ 291794 h 579826"/>
                    <a:gd name="connsiteX4" fmla="*/ 193207 w 373227"/>
                    <a:gd name="connsiteY4" fmla="*/ 579826 h 579826"/>
                    <a:gd name="connsiteX5" fmla="*/ 13187 w 373227"/>
                    <a:gd name="connsiteY5" fmla="*/ 291794 h 579826"/>
                    <a:gd name="connsiteX0" fmla="*/ 13187 w 379141"/>
                    <a:gd name="connsiteY0" fmla="*/ 288063 h 576095"/>
                    <a:gd name="connsiteX1" fmla="*/ 33684 w 379141"/>
                    <a:gd name="connsiteY1" fmla="*/ 134327 h 576095"/>
                    <a:gd name="connsiteX2" fmla="*/ 193207 w 379141"/>
                    <a:gd name="connsiteY2" fmla="*/ 31 h 576095"/>
                    <a:gd name="connsiteX3" fmla="*/ 322640 w 379141"/>
                    <a:gd name="connsiteY3" fmla="*/ 123625 h 576095"/>
                    <a:gd name="connsiteX4" fmla="*/ 373227 w 379141"/>
                    <a:gd name="connsiteY4" fmla="*/ 288063 h 576095"/>
                    <a:gd name="connsiteX5" fmla="*/ 193207 w 379141"/>
                    <a:gd name="connsiteY5" fmla="*/ 576095 h 576095"/>
                    <a:gd name="connsiteX6" fmla="*/ 13187 w 379141"/>
                    <a:gd name="connsiteY6" fmla="*/ 288063 h 576095"/>
                    <a:gd name="connsiteX0" fmla="*/ 19374 w 385328"/>
                    <a:gd name="connsiteY0" fmla="*/ 179642 h 467674"/>
                    <a:gd name="connsiteX1" fmla="*/ 39871 w 385328"/>
                    <a:gd name="connsiteY1" fmla="*/ 25906 h 467674"/>
                    <a:gd name="connsiteX2" fmla="*/ 328827 w 385328"/>
                    <a:gd name="connsiteY2" fmla="*/ 15204 h 467674"/>
                    <a:gd name="connsiteX3" fmla="*/ 379414 w 385328"/>
                    <a:gd name="connsiteY3" fmla="*/ 179642 h 467674"/>
                    <a:gd name="connsiteX4" fmla="*/ 199394 w 385328"/>
                    <a:gd name="connsiteY4" fmla="*/ 467674 h 467674"/>
                    <a:gd name="connsiteX5" fmla="*/ 19374 w 385328"/>
                    <a:gd name="connsiteY5" fmla="*/ 179642 h 467674"/>
                    <a:gd name="connsiteX0" fmla="*/ 9247 w 375201"/>
                    <a:gd name="connsiteY0" fmla="*/ 179642 h 467674"/>
                    <a:gd name="connsiteX1" fmla="*/ 29744 w 375201"/>
                    <a:gd name="connsiteY1" fmla="*/ 25906 h 467674"/>
                    <a:gd name="connsiteX2" fmla="*/ 318700 w 375201"/>
                    <a:gd name="connsiteY2" fmla="*/ 15204 h 467674"/>
                    <a:gd name="connsiteX3" fmla="*/ 369287 w 375201"/>
                    <a:gd name="connsiteY3" fmla="*/ 179642 h 467674"/>
                    <a:gd name="connsiteX4" fmla="*/ 189267 w 375201"/>
                    <a:gd name="connsiteY4" fmla="*/ 467674 h 467674"/>
                    <a:gd name="connsiteX5" fmla="*/ 9247 w 375201"/>
                    <a:gd name="connsiteY5" fmla="*/ 179642 h 467674"/>
                    <a:gd name="connsiteX0" fmla="*/ 9247 w 375201"/>
                    <a:gd name="connsiteY0" fmla="*/ 173628 h 461660"/>
                    <a:gd name="connsiteX1" fmla="*/ 29744 w 375201"/>
                    <a:gd name="connsiteY1" fmla="*/ 19892 h 461660"/>
                    <a:gd name="connsiteX2" fmla="*/ 318700 w 375201"/>
                    <a:gd name="connsiteY2" fmla="*/ 19893 h 461660"/>
                    <a:gd name="connsiteX3" fmla="*/ 369287 w 375201"/>
                    <a:gd name="connsiteY3" fmla="*/ 173628 h 461660"/>
                    <a:gd name="connsiteX4" fmla="*/ 189267 w 375201"/>
                    <a:gd name="connsiteY4" fmla="*/ 461660 h 461660"/>
                    <a:gd name="connsiteX5" fmla="*/ 9247 w 375201"/>
                    <a:gd name="connsiteY5" fmla="*/ 173628 h 461660"/>
                    <a:gd name="connsiteX0" fmla="*/ 9247 w 374371"/>
                    <a:gd name="connsiteY0" fmla="*/ 173628 h 461660"/>
                    <a:gd name="connsiteX1" fmla="*/ 29744 w 374371"/>
                    <a:gd name="connsiteY1" fmla="*/ 19892 h 461660"/>
                    <a:gd name="connsiteX2" fmla="*/ 318700 w 374371"/>
                    <a:gd name="connsiteY2" fmla="*/ 19893 h 461660"/>
                    <a:gd name="connsiteX3" fmla="*/ 369287 w 374371"/>
                    <a:gd name="connsiteY3" fmla="*/ 173628 h 461660"/>
                    <a:gd name="connsiteX4" fmla="*/ 189267 w 374371"/>
                    <a:gd name="connsiteY4" fmla="*/ 461660 h 461660"/>
                    <a:gd name="connsiteX5" fmla="*/ 9247 w 374371"/>
                    <a:gd name="connsiteY5" fmla="*/ 173628 h 461660"/>
                    <a:gd name="connsiteX0" fmla="*/ 34 w 365158"/>
                    <a:gd name="connsiteY0" fmla="*/ 173628 h 461660"/>
                    <a:gd name="connsiteX1" fmla="*/ 20531 w 365158"/>
                    <a:gd name="connsiteY1" fmla="*/ 19892 h 461660"/>
                    <a:gd name="connsiteX2" fmla="*/ 309487 w 365158"/>
                    <a:gd name="connsiteY2" fmla="*/ 19893 h 461660"/>
                    <a:gd name="connsiteX3" fmla="*/ 360074 w 365158"/>
                    <a:gd name="connsiteY3" fmla="*/ 173628 h 461660"/>
                    <a:gd name="connsiteX4" fmla="*/ 180054 w 365158"/>
                    <a:gd name="connsiteY4" fmla="*/ 461660 h 461660"/>
                    <a:gd name="connsiteX5" fmla="*/ 34 w 365158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66063 h 454095"/>
                    <a:gd name="connsiteX1" fmla="*/ 20531 w 360074"/>
                    <a:gd name="connsiteY1" fmla="*/ 12327 h 454095"/>
                    <a:gd name="connsiteX2" fmla="*/ 309487 w 360074"/>
                    <a:gd name="connsiteY2" fmla="*/ 12328 h 454095"/>
                    <a:gd name="connsiteX3" fmla="*/ 360074 w 360074"/>
                    <a:gd name="connsiteY3" fmla="*/ 166063 h 454095"/>
                    <a:gd name="connsiteX4" fmla="*/ 180054 w 360074"/>
                    <a:gd name="connsiteY4" fmla="*/ 454095 h 454095"/>
                    <a:gd name="connsiteX5" fmla="*/ 34 w 360074"/>
                    <a:gd name="connsiteY5" fmla="*/ 166063 h 454095"/>
                    <a:gd name="connsiteX0" fmla="*/ 34 w 360074"/>
                    <a:gd name="connsiteY0" fmla="*/ 153883 h 441915"/>
                    <a:gd name="connsiteX1" fmla="*/ 20531 w 360074"/>
                    <a:gd name="connsiteY1" fmla="*/ 147 h 441915"/>
                    <a:gd name="connsiteX2" fmla="*/ 309487 w 360074"/>
                    <a:gd name="connsiteY2" fmla="*/ 148 h 441915"/>
                    <a:gd name="connsiteX3" fmla="*/ 360074 w 360074"/>
                    <a:gd name="connsiteY3" fmla="*/ 153883 h 441915"/>
                    <a:gd name="connsiteX4" fmla="*/ 180054 w 360074"/>
                    <a:gd name="connsiteY4" fmla="*/ 441915 h 441915"/>
                    <a:gd name="connsiteX5" fmla="*/ 34 w 360074"/>
                    <a:gd name="connsiteY5" fmla="*/ 153883 h 44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074" h="441915">
                      <a:moveTo>
                        <a:pt x="34" y="153883"/>
                      </a:moveTo>
                      <a:cubicBezTo>
                        <a:pt x="1986" y="65985"/>
                        <a:pt x="11765" y="56093"/>
                        <a:pt x="20531" y="147"/>
                      </a:cubicBezTo>
                      <a:cubicBezTo>
                        <a:pt x="32866" y="1281"/>
                        <a:pt x="302839" y="-503"/>
                        <a:pt x="309487" y="148"/>
                      </a:cubicBezTo>
                      <a:cubicBezTo>
                        <a:pt x="328788" y="55288"/>
                        <a:pt x="349540" y="60634"/>
                        <a:pt x="360074" y="153883"/>
                      </a:cubicBezTo>
                      <a:cubicBezTo>
                        <a:pt x="338502" y="254268"/>
                        <a:pt x="279476" y="441915"/>
                        <a:pt x="180054" y="441915"/>
                      </a:cubicBezTo>
                      <a:cubicBezTo>
                        <a:pt x="80632" y="441915"/>
                        <a:pt x="-1918" y="241781"/>
                        <a:pt x="34" y="153883"/>
                      </a:cubicBezTo>
                      <a:close/>
                    </a:path>
                  </a:pathLst>
                </a:custGeom>
                <a:solidFill>
                  <a:srgbClr val="1E1C1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52" name="Forma libre 251"/>
                <p:cNvSpPr/>
                <p:nvPr/>
              </p:nvSpPr>
              <p:spPr>
                <a:xfrm flipH="1" flipV="1">
                  <a:off x="2329379" y="3937574"/>
                  <a:ext cx="64218" cy="18715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25" h="74916">
                      <a:moveTo>
                        <a:pt x="0" y="0"/>
                      </a:moveTo>
                      <a:cubicBezTo>
                        <a:pt x="38052" y="32107"/>
                        <a:pt x="83238" y="67781"/>
                        <a:pt x="146262" y="74916"/>
                      </a:cubicBezTo>
                      <a:cubicBezTo>
                        <a:pt x="212852" y="68971"/>
                        <a:pt x="254471" y="41620"/>
                        <a:pt x="303225" y="3567"/>
                      </a:cubicBezTo>
                      <a:lnTo>
                        <a:pt x="303225" y="3567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53" name="Forma libre 252"/>
                <p:cNvSpPr/>
                <p:nvPr/>
              </p:nvSpPr>
              <p:spPr>
                <a:xfrm>
                  <a:off x="2169729" y="4339375"/>
                  <a:ext cx="513765" cy="1205742"/>
                </a:xfrm>
                <a:custGeom>
                  <a:avLst/>
                  <a:gdLst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21896 w 1740801"/>
                    <a:gd name="connsiteY29" fmla="*/ 2589371 h 3021845"/>
                    <a:gd name="connsiteX30" fmla="*/ 0 w 1740801"/>
                    <a:gd name="connsiteY30" fmla="*/ 2802871 h 3021845"/>
                    <a:gd name="connsiteX31" fmla="*/ 104010 w 1740801"/>
                    <a:gd name="connsiteY31" fmla="*/ 2753602 h 3021845"/>
                    <a:gd name="connsiteX32" fmla="*/ 32845 w 1740801"/>
                    <a:gd name="connsiteY32" fmla="*/ 2813820 h 3021845"/>
                    <a:gd name="connsiteX33" fmla="*/ 98535 w 1740801"/>
                    <a:gd name="connsiteY33" fmla="*/ 2868563 h 3021845"/>
                    <a:gd name="connsiteX34" fmla="*/ 202546 w 1740801"/>
                    <a:gd name="connsiteY34" fmla="*/ 2813820 h 3021845"/>
                    <a:gd name="connsiteX35" fmla="*/ 109484 w 1740801"/>
                    <a:gd name="connsiteY35" fmla="*/ 2868563 h 3021845"/>
                    <a:gd name="connsiteX36" fmla="*/ 153278 w 1740801"/>
                    <a:gd name="connsiteY36" fmla="*/ 2939730 h 3021845"/>
                    <a:gd name="connsiteX37" fmla="*/ 290133 w 1740801"/>
                    <a:gd name="connsiteY37" fmla="*/ 2874038 h 3021845"/>
                    <a:gd name="connsiteX38" fmla="*/ 186123 w 1740801"/>
                    <a:gd name="connsiteY38" fmla="*/ 3021845 h 3021845"/>
                    <a:gd name="connsiteX39" fmla="*/ 574793 w 1740801"/>
                    <a:gd name="connsiteY39" fmla="*/ 2857614 h 3021845"/>
                    <a:gd name="connsiteX40" fmla="*/ 782813 w 1740801"/>
                    <a:gd name="connsiteY40" fmla="*/ 2857614 h 3021845"/>
                    <a:gd name="connsiteX41" fmla="*/ 777339 w 1740801"/>
                    <a:gd name="connsiteY41" fmla="*/ 2567474 h 3021845"/>
                    <a:gd name="connsiteX42" fmla="*/ 722597 w 1740801"/>
                    <a:gd name="connsiteY42" fmla="*/ 2063833 h 3021845"/>
                    <a:gd name="connsiteX43" fmla="*/ 810184 w 1740801"/>
                    <a:gd name="connsiteY43" fmla="*/ 1593038 h 3021845"/>
                    <a:gd name="connsiteX44" fmla="*/ 947040 w 1740801"/>
                    <a:gd name="connsiteY44" fmla="*/ 1965294 h 3021845"/>
                    <a:gd name="connsiteX45" fmla="*/ 897772 w 1740801"/>
                    <a:gd name="connsiteY45" fmla="*/ 2468935 h 3021845"/>
                    <a:gd name="connsiteX46" fmla="*/ 848504 w 1740801"/>
                    <a:gd name="connsiteY46" fmla="*/ 2715281 h 3021845"/>
                    <a:gd name="connsiteX47" fmla="*/ 1166008 w 1740801"/>
                    <a:gd name="connsiteY47" fmla="*/ 2901409 h 3021845"/>
                    <a:gd name="connsiteX48" fmla="*/ 1521833 w 1740801"/>
                    <a:gd name="connsiteY48" fmla="*/ 3021845 h 3021845"/>
                    <a:gd name="connsiteX49" fmla="*/ 1740801 w 1740801"/>
                    <a:gd name="connsiteY49" fmla="*/ 2961627 h 3021845"/>
                    <a:gd name="connsiteX50" fmla="*/ 1724379 w 1740801"/>
                    <a:gd name="connsiteY50" fmla="*/ 2644115 h 3021845"/>
                    <a:gd name="connsiteX51" fmla="*/ 1549204 w 1740801"/>
                    <a:gd name="connsiteY51" fmla="*/ 2627691 h 3021845"/>
                    <a:gd name="connsiteX52" fmla="*/ 1237173 w 1740801"/>
                    <a:gd name="connsiteY52" fmla="*/ 2463461 h 3021845"/>
                    <a:gd name="connsiteX53" fmla="*/ 1001782 w 1740801"/>
                    <a:gd name="connsiteY53" fmla="*/ 328462 h 3021845"/>
                    <a:gd name="connsiteX54" fmla="*/ 963462 w 1740801"/>
                    <a:gd name="connsiteY54" fmla="*/ 71167 h 3021845"/>
                    <a:gd name="connsiteX55" fmla="*/ 640483 w 1740801"/>
                    <a:gd name="connsiteY55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104010 w 1740801"/>
                    <a:gd name="connsiteY30" fmla="*/ 2753602 h 3021845"/>
                    <a:gd name="connsiteX31" fmla="*/ 32845 w 1740801"/>
                    <a:gd name="connsiteY31" fmla="*/ 2813820 h 3021845"/>
                    <a:gd name="connsiteX32" fmla="*/ 98535 w 1740801"/>
                    <a:gd name="connsiteY32" fmla="*/ 2868563 h 3021845"/>
                    <a:gd name="connsiteX33" fmla="*/ 202546 w 1740801"/>
                    <a:gd name="connsiteY33" fmla="*/ 2813820 h 3021845"/>
                    <a:gd name="connsiteX34" fmla="*/ 109484 w 1740801"/>
                    <a:gd name="connsiteY34" fmla="*/ 2868563 h 3021845"/>
                    <a:gd name="connsiteX35" fmla="*/ 153278 w 1740801"/>
                    <a:gd name="connsiteY35" fmla="*/ 2939730 h 3021845"/>
                    <a:gd name="connsiteX36" fmla="*/ 290133 w 1740801"/>
                    <a:gd name="connsiteY36" fmla="*/ 2874038 h 3021845"/>
                    <a:gd name="connsiteX37" fmla="*/ 186123 w 1740801"/>
                    <a:gd name="connsiteY37" fmla="*/ 3021845 h 3021845"/>
                    <a:gd name="connsiteX38" fmla="*/ 574793 w 1740801"/>
                    <a:gd name="connsiteY38" fmla="*/ 2857614 h 3021845"/>
                    <a:gd name="connsiteX39" fmla="*/ 782813 w 1740801"/>
                    <a:gd name="connsiteY39" fmla="*/ 2857614 h 3021845"/>
                    <a:gd name="connsiteX40" fmla="*/ 777339 w 1740801"/>
                    <a:gd name="connsiteY40" fmla="*/ 2567474 h 3021845"/>
                    <a:gd name="connsiteX41" fmla="*/ 722597 w 1740801"/>
                    <a:gd name="connsiteY41" fmla="*/ 2063833 h 3021845"/>
                    <a:gd name="connsiteX42" fmla="*/ 810184 w 1740801"/>
                    <a:gd name="connsiteY42" fmla="*/ 1593038 h 3021845"/>
                    <a:gd name="connsiteX43" fmla="*/ 947040 w 1740801"/>
                    <a:gd name="connsiteY43" fmla="*/ 1965294 h 3021845"/>
                    <a:gd name="connsiteX44" fmla="*/ 897772 w 1740801"/>
                    <a:gd name="connsiteY44" fmla="*/ 2468935 h 3021845"/>
                    <a:gd name="connsiteX45" fmla="*/ 848504 w 1740801"/>
                    <a:gd name="connsiteY45" fmla="*/ 2715281 h 3021845"/>
                    <a:gd name="connsiteX46" fmla="*/ 1166008 w 1740801"/>
                    <a:gd name="connsiteY46" fmla="*/ 2901409 h 3021845"/>
                    <a:gd name="connsiteX47" fmla="*/ 1521833 w 1740801"/>
                    <a:gd name="connsiteY47" fmla="*/ 3021845 h 3021845"/>
                    <a:gd name="connsiteX48" fmla="*/ 1740801 w 1740801"/>
                    <a:gd name="connsiteY48" fmla="*/ 2961627 h 3021845"/>
                    <a:gd name="connsiteX49" fmla="*/ 1724379 w 1740801"/>
                    <a:gd name="connsiteY49" fmla="*/ 2644115 h 3021845"/>
                    <a:gd name="connsiteX50" fmla="*/ 1549204 w 1740801"/>
                    <a:gd name="connsiteY50" fmla="*/ 2627691 h 3021845"/>
                    <a:gd name="connsiteX51" fmla="*/ 1237173 w 1740801"/>
                    <a:gd name="connsiteY51" fmla="*/ 2463461 h 3021845"/>
                    <a:gd name="connsiteX52" fmla="*/ 1001782 w 1740801"/>
                    <a:gd name="connsiteY52" fmla="*/ 328462 h 3021845"/>
                    <a:gd name="connsiteX53" fmla="*/ 963462 w 1740801"/>
                    <a:gd name="connsiteY53" fmla="*/ 71167 h 3021845"/>
                    <a:gd name="connsiteX54" fmla="*/ 640483 w 1740801"/>
                    <a:gd name="connsiteY54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32845 w 1740801"/>
                    <a:gd name="connsiteY30" fmla="*/ 2813820 h 3021845"/>
                    <a:gd name="connsiteX31" fmla="*/ 98535 w 1740801"/>
                    <a:gd name="connsiteY31" fmla="*/ 2868563 h 3021845"/>
                    <a:gd name="connsiteX32" fmla="*/ 202546 w 1740801"/>
                    <a:gd name="connsiteY32" fmla="*/ 2813820 h 3021845"/>
                    <a:gd name="connsiteX33" fmla="*/ 109484 w 1740801"/>
                    <a:gd name="connsiteY33" fmla="*/ 2868563 h 3021845"/>
                    <a:gd name="connsiteX34" fmla="*/ 153278 w 1740801"/>
                    <a:gd name="connsiteY34" fmla="*/ 2939730 h 3021845"/>
                    <a:gd name="connsiteX35" fmla="*/ 290133 w 1740801"/>
                    <a:gd name="connsiteY35" fmla="*/ 2874038 h 3021845"/>
                    <a:gd name="connsiteX36" fmla="*/ 186123 w 1740801"/>
                    <a:gd name="connsiteY36" fmla="*/ 3021845 h 3021845"/>
                    <a:gd name="connsiteX37" fmla="*/ 574793 w 1740801"/>
                    <a:gd name="connsiteY37" fmla="*/ 2857614 h 3021845"/>
                    <a:gd name="connsiteX38" fmla="*/ 782813 w 1740801"/>
                    <a:gd name="connsiteY38" fmla="*/ 2857614 h 3021845"/>
                    <a:gd name="connsiteX39" fmla="*/ 777339 w 1740801"/>
                    <a:gd name="connsiteY39" fmla="*/ 2567474 h 3021845"/>
                    <a:gd name="connsiteX40" fmla="*/ 722597 w 1740801"/>
                    <a:gd name="connsiteY40" fmla="*/ 2063833 h 3021845"/>
                    <a:gd name="connsiteX41" fmla="*/ 810184 w 1740801"/>
                    <a:gd name="connsiteY41" fmla="*/ 1593038 h 3021845"/>
                    <a:gd name="connsiteX42" fmla="*/ 947040 w 1740801"/>
                    <a:gd name="connsiteY42" fmla="*/ 1965294 h 3021845"/>
                    <a:gd name="connsiteX43" fmla="*/ 897772 w 1740801"/>
                    <a:gd name="connsiteY43" fmla="*/ 2468935 h 3021845"/>
                    <a:gd name="connsiteX44" fmla="*/ 848504 w 1740801"/>
                    <a:gd name="connsiteY44" fmla="*/ 2715281 h 3021845"/>
                    <a:gd name="connsiteX45" fmla="*/ 1166008 w 1740801"/>
                    <a:gd name="connsiteY45" fmla="*/ 2901409 h 3021845"/>
                    <a:gd name="connsiteX46" fmla="*/ 1521833 w 1740801"/>
                    <a:gd name="connsiteY46" fmla="*/ 3021845 h 3021845"/>
                    <a:gd name="connsiteX47" fmla="*/ 1740801 w 1740801"/>
                    <a:gd name="connsiteY47" fmla="*/ 2961627 h 3021845"/>
                    <a:gd name="connsiteX48" fmla="*/ 1724379 w 1740801"/>
                    <a:gd name="connsiteY48" fmla="*/ 2644115 h 3021845"/>
                    <a:gd name="connsiteX49" fmla="*/ 1549204 w 1740801"/>
                    <a:gd name="connsiteY49" fmla="*/ 2627691 h 3021845"/>
                    <a:gd name="connsiteX50" fmla="*/ 1237173 w 1740801"/>
                    <a:gd name="connsiteY50" fmla="*/ 2463461 h 3021845"/>
                    <a:gd name="connsiteX51" fmla="*/ 1001782 w 1740801"/>
                    <a:gd name="connsiteY51" fmla="*/ 328462 h 3021845"/>
                    <a:gd name="connsiteX52" fmla="*/ 963462 w 1740801"/>
                    <a:gd name="connsiteY52" fmla="*/ 71167 h 3021845"/>
                    <a:gd name="connsiteX53" fmla="*/ 640483 w 1740801"/>
                    <a:gd name="connsiteY53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202546 w 1740801"/>
                    <a:gd name="connsiteY31" fmla="*/ 2813820 h 3021845"/>
                    <a:gd name="connsiteX32" fmla="*/ 109484 w 1740801"/>
                    <a:gd name="connsiteY32" fmla="*/ 2868563 h 3021845"/>
                    <a:gd name="connsiteX33" fmla="*/ 153278 w 1740801"/>
                    <a:gd name="connsiteY33" fmla="*/ 2939730 h 3021845"/>
                    <a:gd name="connsiteX34" fmla="*/ 290133 w 1740801"/>
                    <a:gd name="connsiteY34" fmla="*/ 2874038 h 3021845"/>
                    <a:gd name="connsiteX35" fmla="*/ 186123 w 1740801"/>
                    <a:gd name="connsiteY35" fmla="*/ 3021845 h 3021845"/>
                    <a:gd name="connsiteX36" fmla="*/ 574793 w 1740801"/>
                    <a:gd name="connsiteY36" fmla="*/ 2857614 h 3021845"/>
                    <a:gd name="connsiteX37" fmla="*/ 782813 w 1740801"/>
                    <a:gd name="connsiteY37" fmla="*/ 2857614 h 3021845"/>
                    <a:gd name="connsiteX38" fmla="*/ 777339 w 1740801"/>
                    <a:gd name="connsiteY38" fmla="*/ 2567474 h 3021845"/>
                    <a:gd name="connsiteX39" fmla="*/ 722597 w 1740801"/>
                    <a:gd name="connsiteY39" fmla="*/ 2063833 h 3021845"/>
                    <a:gd name="connsiteX40" fmla="*/ 810184 w 1740801"/>
                    <a:gd name="connsiteY40" fmla="*/ 1593038 h 3021845"/>
                    <a:gd name="connsiteX41" fmla="*/ 947040 w 1740801"/>
                    <a:gd name="connsiteY41" fmla="*/ 1965294 h 3021845"/>
                    <a:gd name="connsiteX42" fmla="*/ 897772 w 1740801"/>
                    <a:gd name="connsiteY42" fmla="*/ 2468935 h 3021845"/>
                    <a:gd name="connsiteX43" fmla="*/ 848504 w 1740801"/>
                    <a:gd name="connsiteY43" fmla="*/ 2715281 h 3021845"/>
                    <a:gd name="connsiteX44" fmla="*/ 1166008 w 1740801"/>
                    <a:gd name="connsiteY44" fmla="*/ 2901409 h 3021845"/>
                    <a:gd name="connsiteX45" fmla="*/ 1521833 w 1740801"/>
                    <a:gd name="connsiteY45" fmla="*/ 3021845 h 3021845"/>
                    <a:gd name="connsiteX46" fmla="*/ 1740801 w 1740801"/>
                    <a:gd name="connsiteY46" fmla="*/ 2961627 h 3021845"/>
                    <a:gd name="connsiteX47" fmla="*/ 1724379 w 1740801"/>
                    <a:gd name="connsiteY47" fmla="*/ 2644115 h 3021845"/>
                    <a:gd name="connsiteX48" fmla="*/ 1549204 w 1740801"/>
                    <a:gd name="connsiteY48" fmla="*/ 2627691 h 3021845"/>
                    <a:gd name="connsiteX49" fmla="*/ 1237173 w 1740801"/>
                    <a:gd name="connsiteY49" fmla="*/ 2463461 h 3021845"/>
                    <a:gd name="connsiteX50" fmla="*/ 1001782 w 1740801"/>
                    <a:gd name="connsiteY50" fmla="*/ 328462 h 3021845"/>
                    <a:gd name="connsiteX51" fmla="*/ 963462 w 1740801"/>
                    <a:gd name="connsiteY51" fmla="*/ 71167 h 3021845"/>
                    <a:gd name="connsiteX52" fmla="*/ 640483 w 1740801"/>
                    <a:gd name="connsiteY52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09484 w 1740801"/>
                    <a:gd name="connsiteY31" fmla="*/ 2868563 h 3021845"/>
                    <a:gd name="connsiteX32" fmla="*/ 153278 w 1740801"/>
                    <a:gd name="connsiteY32" fmla="*/ 2939730 h 3021845"/>
                    <a:gd name="connsiteX33" fmla="*/ 290133 w 1740801"/>
                    <a:gd name="connsiteY33" fmla="*/ 2874038 h 3021845"/>
                    <a:gd name="connsiteX34" fmla="*/ 186123 w 1740801"/>
                    <a:gd name="connsiteY34" fmla="*/ 3021845 h 3021845"/>
                    <a:gd name="connsiteX35" fmla="*/ 574793 w 1740801"/>
                    <a:gd name="connsiteY35" fmla="*/ 2857614 h 3021845"/>
                    <a:gd name="connsiteX36" fmla="*/ 782813 w 1740801"/>
                    <a:gd name="connsiteY36" fmla="*/ 2857614 h 3021845"/>
                    <a:gd name="connsiteX37" fmla="*/ 777339 w 1740801"/>
                    <a:gd name="connsiteY37" fmla="*/ 2567474 h 3021845"/>
                    <a:gd name="connsiteX38" fmla="*/ 722597 w 1740801"/>
                    <a:gd name="connsiteY38" fmla="*/ 2063833 h 3021845"/>
                    <a:gd name="connsiteX39" fmla="*/ 810184 w 1740801"/>
                    <a:gd name="connsiteY39" fmla="*/ 1593038 h 3021845"/>
                    <a:gd name="connsiteX40" fmla="*/ 947040 w 1740801"/>
                    <a:gd name="connsiteY40" fmla="*/ 1965294 h 3021845"/>
                    <a:gd name="connsiteX41" fmla="*/ 897772 w 1740801"/>
                    <a:gd name="connsiteY41" fmla="*/ 2468935 h 3021845"/>
                    <a:gd name="connsiteX42" fmla="*/ 848504 w 1740801"/>
                    <a:gd name="connsiteY42" fmla="*/ 2715281 h 3021845"/>
                    <a:gd name="connsiteX43" fmla="*/ 1166008 w 1740801"/>
                    <a:gd name="connsiteY43" fmla="*/ 2901409 h 3021845"/>
                    <a:gd name="connsiteX44" fmla="*/ 1521833 w 1740801"/>
                    <a:gd name="connsiteY44" fmla="*/ 3021845 h 3021845"/>
                    <a:gd name="connsiteX45" fmla="*/ 1740801 w 1740801"/>
                    <a:gd name="connsiteY45" fmla="*/ 2961627 h 3021845"/>
                    <a:gd name="connsiteX46" fmla="*/ 1724379 w 1740801"/>
                    <a:gd name="connsiteY46" fmla="*/ 2644115 h 3021845"/>
                    <a:gd name="connsiteX47" fmla="*/ 1549204 w 1740801"/>
                    <a:gd name="connsiteY47" fmla="*/ 2627691 h 3021845"/>
                    <a:gd name="connsiteX48" fmla="*/ 1237173 w 1740801"/>
                    <a:gd name="connsiteY48" fmla="*/ 2463461 h 3021845"/>
                    <a:gd name="connsiteX49" fmla="*/ 1001782 w 1740801"/>
                    <a:gd name="connsiteY49" fmla="*/ 328462 h 3021845"/>
                    <a:gd name="connsiteX50" fmla="*/ 963462 w 1740801"/>
                    <a:gd name="connsiteY50" fmla="*/ 71167 h 3021845"/>
                    <a:gd name="connsiteX51" fmla="*/ 640483 w 1740801"/>
                    <a:gd name="connsiteY51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53278 w 1740801"/>
                    <a:gd name="connsiteY31" fmla="*/ 2939730 h 3021845"/>
                    <a:gd name="connsiteX32" fmla="*/ 290133 w 1740801"/>
                    <a:gd name="connsiteY32" fmla="*/ 2874038 h 3021845"/>
                    <a:gd name="connsiteX33" fmla="*/ 186123 w 1740801"/>
                    <a:gd name="connsiteY33" fmla="*/ 3021845 h 3021845"/>
                    <a:gd name="connsiteX34" fmla="*/ 574793 w 1740801"/>
                    <a:gd name="connsiteY34" fmla="*/ 2857614 h 3021845"/>
                    <a:gd name="connsiteX35" fmla="*/ 782813 w 1740801"/>
                    <a:gd name="connsiteY35" fmla="*/ 2857614 h 3021845"/>
                    <a:gd name="connsiteX36" fmla="*/ 777339 w 1740801"/>
                    <a:gd name="connsiteY36" fmla="*/ 2567474 h 3021845"/>
                    <a:gd name="connsiteX37" fmla="*/ 722597 w 1740801"/>
                    <a:gd name="connsiteY37" fmla="*/ 2063833 h 3021845"/>
                    <a:gd name="connsiteX38" fmla="*/ 810184 w 1740801"/>
                    <a:gd name="connsiteY38" fmla="*/ 1593038 h 3021845"/>
                    <a:gd name="connsiteX39" fmla="*/ 947040 w 1740801"/>
                    <a:gd name="connsiteY39" fmla="*/ 1965294 h 3021845"/>
                    <a:gd name="connsiteX40" fmla="*/ 897772 w 1740801"/>
                    <a:gd name="connsiteY40" fmla="*/ 2468935 h 3021845"/>
                    <a:gd name="connsiteX41" fmla="*/ 848504 w 1740801"/>
                    <a:gd name="connsiteY41" fmla="*/ 2715281 h 3021845"/>
                    <a:gd name="connsiteX42" fmla="*/ 1166008 w 1740801"/>
                    <a:gd name="connsiteY42" fmla="*/ 2901409 h 3021845"/>
                    <a:gd name="connsiteX43" fmla="*/ 1521833 w 1740801"/>
                    <a:gd name="connsiteY43" fmla="*/ 3021845 h 3021845"/>
                    <a:gd name="connsiteX44" fmla="*/ 1740801 w 1740801"/>
                    <a:gd name="connsiteY44" fmla="*/ 2961627 h 3021845"/>
                    <a:gd name="connsiteX45" fmla="*/ 1724379 w 1740801"/>
                    <a:gd name="connsiteY45" fmla="*/ 2644115 h 3021845"/>
                    <a:gd name="connsiteX46" fmla="*/ 1549204 w 1740801"/>
                    <a:gd name="connsiteY46" fmla="*/ 2627691 h 3021845"/>
                    <a:gd name="connsiteX47" fmla="*/ 1237173 w 1740801"/>
                    <a:gd name="connsiteY47" fmla="*/ 2463461 h 3021845"/>
                    <a:gd name="connsiteX48" fmla="*/ 1001782 w 1740801"/>
                    <a:gd name="connsiteY48" fmla="*/ 328462 h 3021845"/>
                    <a:gd name="connsiteX49" fmla="*/ 963462 w 1740801"/>
                    <a:gd name="connsiteY49" fmla="*/ 71167 h 3021845"/>
                    <a:gd name="connsiteX50" fmla="*/ 640483 w 1740801"/>
                    <a:gd name="connsiteY50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290133 w 1740801"/>
                    <a:gd name="connsiteY31" fmla="*/ 2874038 h 3021845"/>
                    <a:gd name="connsiteX32" fmla="*/ 186123 w 1740801"/>
                    <a:gd name="connsiteY32" fmla="*/ 3021845 h 3021845"/>
                    <a:gd name="connsiteX33" fmla="*/ 574793 w 1740801"/>
                    <a:gd name="connsiteY33" fmla="*/ 2857614 h 3021845"/>
                    <a:gd name="connsiteX34" fmla="*/ 782813 w 1740801"/>
                    <a:gd name="connsiteY34" fmla="*/ 2857614 h 3021845"/>
                    <a:gd name="connsiteX35" fmla="*/ 777339 w 1740801"/>
                    <a:gd name="connsiteY35" fmla="*/ 2567474 h 3021845"/>
                    <a:gd name="connsiteX36" fmla="*/ 722597 w 1740801"/>
                    <a:gd name="connsiteY36" fmla="*/ 2063833 h 3021845"/>
                    <a:gd name="connsiteX37" fmla="*/ 810184 w 1740801"/>
                    <a:gd name="connsiteY37" fmla="*/ 1593038 h 3021845"/>
                    <a:gd name="connsiteX38" fmla="*/ 947040 w 1740801"/>
                    <a:gd name="connsiteY38" fmla="*/ 1965294 h 3021845"/>
                    <a:gd name="connsiteX39" fmla="*/ 897772 w 1740801"/>
                    <a:gd name="connsiteY39" fmla="*/ 2468935 h 3021845"/>
                    <a:gd name="connsiteX40" fmla="*/ 848504 w 1740801"/>
                    <a:gd name="connsiteY40" fmla="*/ 2715281 h 3021845"/>
                    <a:gd name="connsiteX41" fmla="*/ 1166008 w 1740801"/>
                    <a:gd name="connsiteY41" fmla="*/ 2901409 h 3021845"/>
                    <a:gd name="connsiteX42" fmla="*/ 1521833 w 1740801"/>
                    <a:gd name="connsiteY42" fmla="*/ 3021845 h 3021845"/>
                    <a:gd name="connsiteX43" fmla="*/ 1740801 w 1740801"/>
                    <a:gd name="connsiteY43" fmla="*/ 2961627 h 3021845"/>
                    <a:gd name="connsiteX44" fmla="*/ 1724379 w 1740801"/>
                    <a:gd name="connsiteY44" fmla="*/ 2644115 h 3021845"/>
                    <a:gd name="connsiteX45" fmla="*/ 1549204 w 1740801"/>
                    <a:gd name="connsiteY45" fmla="*/ 2627691 h 3021845"/>
                    <a:gd name="connsiteX46" fmla="*/ 1237173 w 1740801"/>
                    <a:gd name="connsiteY46" fmla="*/ 2463461 h 3021845"/>
                    <a:gd name="connsiteX47" fmla="*/ 1001782 w 1740801"/>
                    <a:gd name="connsiteY47" fmla="*/ 328462 h 3021845"/>
                    <a:gd name="connsiteX48" fmla="*/ 963462 w 1740801"/>
                    <a:gd name="connsiteY48" fmla="*/ 71167 h 3021845"/>
                    <a:gd name="connsiteX49" fmla="*/ 640483 w 1740801"/>
                    <a:gd name="connsiteY49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86123 w 1740801"/>
                    <a:gd name="connsiteY31" fmla="*/ 3021845 h 3021845"/>
                    <a:gd name="connsiteX32" fmla="*/ 574793 w 1740801"/>
                    <a:gd name="connsiteY32" fmla="*/ 2857614 h 3021845"/>
                    <a:gd name="connsiteX33" fmla="*/ 782813 w 1740801"/>
                    <a:gd name="connsiteY33" fmla="*/ 2857614 h 3021845"/>
                    <a:gd name="connsiteX34" fmla="*/ 777339 w 1740801"/>
                    <a:gd name="connsiteY34" fmla="*/ 2567474 h 3021845"/>
                    <a:gd name="connsiteX35" fmla="*/ 722597 w 1740801"/>
                    <a:gd name="connsiteY35" fmla="*/ 2063833 h 3021845"/>
                    <a:gd name="connsiteX36" fmla="*/ 810184 w 1740801"/>
                    <a:gd name="connsiteY36" fmla="*/ 1593038 h 3021845"/>
                    <a:gd name="connsiteX37" fmla="*/ 947040 w 1740801"/>
                    <a:gd name="connsiteY37" fmla="*/ 1965294 h 3021845"/>
                    <a:gd name="connsiteX38" fmla="*/ 897772 w 1740801"/>
                    <a:gd name="connsiteY38" fmla="*/ 2468935 h 3021845"/>
                    <a:gd name="connsiteX39" fmla="*/ 848504 w 1740801"/>
                    <a:gd name="connsiteY39" fmla="*/ 2715281 h 3021845"/>
                    <a:gd name="connsiteX40" fmla="*/ 1166008 w 1740801"/>
                    <a:gd name="connsiteY40" fmla="*/ 2901409 h 3021845"/>
                    <a:gd name="connsiteX41" fmla="*/ 1521833 w 1740801"/>
                    <a:gd name="connsiteY41" fmla="*/ 3021845 h 3021845"/>
                    <a:gd name="connsiteX42" fmla="*/ 1740801 w 1740801"/>
                    <a:gd name="connsiteY42" fmla="*/ 2961627 h 3021845"/>
                    <a:gd name="connsiteX43" fmla="*/ 1724379 w 1740801"/>
                    <a:gd name="connsiteY43" fmla="*/ 2644115 h 3021845"/>
                    <a:gd name="connsiteX44" fmla="*/ 1549204 w 1740801"/>
                    <a:gd name="connsiteY44" fmla="*/ 2627691 h 3021845"/>
                    <a:gd name="connsiteX45" fmla="*/ 1237173 w 1740801"/>
                    <a:gd name="connsiteY45" fmla="*/ 2463461 h 3021845"/>
                    <a:gd name="connsiteX46" fmla="*/ 1001782 w 1740801"/>
                    <a:gd name="connsiteY46" fmla="*/ 328462 h 3021845"/>
                    <a:gd name="connsiteX47" fmla="*/ 963462 w 1740801"/>
                    <a:gd name="connsiteY47" fmla="*/ 71167 h 3021845"/>
                    <a:gd name="connsiteX48" fmla="*/ 640483 w 1740801"/>
                    <a:gd name="connsiteY48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86123 w 1740801"/>
                    <a:gd name="connsiteY31" fmla="*/ 3021845 h 3021845"/>
                    <a:gd name="connsiteX32" fmla="*/ 574793 w 1740801"/>
                    <a:gd name="connsiteY32" fmla="*/ 2857614 h 3021845"/>
                    <a:gd name="connsiteX33" fmla="*/ 782813 w 1740801"/>
                    <a:gd name="connsiteY33" fmla="*/ 2857614 h 3021845"/>
                    <a:gd name="connsiteX34" fmla="*/ 777339 w 1740801"/>
                    <a:gd name="connsiteY34" fmla="*/ 2567474 h 3021845"/>
                    <a:gd name="connsiteX35" fmla="*/ 722597 w 1740801"/>
                    <a:gd name="connsiteY35" fmla="*/ 2063833 h 3021845"/>
                    <a:gd name="connsiteX36" fmla="*/ 810184 w 1740801"/>
                    <a:gd name="connsiteY36" fmla="*/ 1593038 h 3021845"/>
                    <a:gd name="connsiteX37" fmla="*/ 947040 w 1740801"/>
                    <a:gd name="connsiteY37" fmla="*/ 1965294 h 3021845"/>
                    <a:gd name="connsiteX38" fmla="*/ 897772 w 1740801"/>
                    <a:gd name="connsiteY38" fmla="*/ 2468935 h 3021845"/>
                    <a:gd name="connsiteX39" fmla="*/ 848504 w 1740801"/>
                    <a:gd name="connsiteY39" fmla="*/ 2715281 h 3021845"/>
                    <a:gd name="connsiteX40" fmla="*/ 1166008 w 1740801"/>
                    <a:gd name="connsiteY40" fmla="*/ 2901409 h 3021845"/>
                    <a:gd name="connsiteX41" fmla="*/ 1521833 w 1740801"/>
                    <a:gd name="connsiteY41" fmla="*/ 3021845 h 3021845"/>
                    <a:gd name="connsiteX42" fmla="*/ 1740801 w 1740801"/>
                    <a:gd name="connsiteY42" fmla="*/ 2961627 h 3021845"/>
                    <a:gd name="connsiteX43" fmla="*/ 1724379 w 1740801"/>
                    <a:gd name="connsiteY43" fmla="*/ 2644115 h 3021845"/>
                    <a:gd name="connsiteX44" fmla="*/ 1549204 w 1740801"/>
                    <a:gd name="connsiteY44" fmla="*/ 2627691 h 3021845"/>
                    <a:gd name="connsiteX45" fmla="*/ 1237173 w 1740801"/>
                    <a:gd name="connsiteY45" fmla="*/ 2463461 h 3021845"/>
                    <a:gd name="connsiteX46" fmla="*/ 1001782 w 1740801"/>
                    <a:gd name="connsiteY46" fmla="*/ 328462 h 3021845"/>
                    <a:gd name="connsiteX47" fmla="*/ 963462 w 1740801"/>
                    <a:gd name="connsiteY47" fmla="*/ 71167 h 3021845"/>
                    <a:gd name="connsiteX48" fmla="*/ 640483 w 1740801"/>
                    <a:gd name="connsiteY48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86123 w 1740801"/>
                    <a:gd name="connsiteY31" fmla="*/ 3021845 h 3021845"/>
                    <a:gd name="connsiteX32" fmla="*/ 574793 w 1740801"/>
                    <a:gd name="connsiteY32" fmla="*/ 2857614 h 3021845"/>
                    <a:gd name="connsiteX33" fmla="*/ 782813 w 1740801"/>
                    <a:gd name="connsiteY33" fmla="*/ 2857614 h 3021845"/>
                    <a:gd name="connsiteX34" fmla="*/ 777339 w 1740801"/>
                    <a:gd name="connsiteY34" fmla="*/ 2567474 h 3021845"/>
                    <a:gd name="connsiteX35" fmla="*/ 722597 w 1740801"/>
                    <a:gd name="connsiteY35" fmla="*/ 2063833 h 3021845"/>
                    <a:gd name="connsiteX36" fmla="*/ 810184 w 1740801"/>
                    <a:gd name="connsiteY36" fmla="*/ 1593038 h 3021845"/>
                    <a:gd name="connsiteX37" fmla="*/ 947040 w 1740801"/>
                    <a:gd name="connsiteY37" fmla="*/ 1965294 h 3021845"/>
                    <a:gd name="connsiteX38" fmla="*/ 897772 w 1740801"/>
                    <a:gd name="connsiteY38" fmla="*/ 2468935 h 3021845"/>
                    <a:gd name="connsiteX39" fmla="*/ 848504 w 1740801"/>
                    <a:gd name="connsiteY39" fmla="*/ 2715281 h 3021845"/>
                    <a:gd name="connsiteX40" fmla="*/ 1166008 w 1740801"/>
                    <a:gd name="connsiteY40" fmla="*/ 2901409 h 3021845"/>
                    <a:gd name="connsiteX41" fmla="*/ 1521833 w 1740801"/>
                    <a:gd name="connsiteY41" fmla="*/ 3021845 h 3021845"/>
                    <a:gd name="connsiteX42" fmla="*/ 1740801 w 1740801"/>
                    <a:gd name="connsiteY42" fmla="*/ 2961627 h 3021845"/>
                    <a:gd name="connsiteX43" fmla="*/ 1724379 w 1740801"/>
                    <a:gd name="connsiteY43" fmla="*/ 2644115 h 3021845"/>
                    <a:gd name="connsiteX44" fmla="*/ 1549204 w 1740801"/>
                    <a:gd name="connsiteY44" fmla="*/ 2627691 h 3021845"/>
                    <a:gd name="connsiteX45" fmla="*/ 1237173 w 1740801"/>
                    <a:gd name="connsiteY45" fmla="*/ 2463461 h 3021845"/>
                    <a:gd name="connsiteX46" fmla="*/ 1001782 w 1740801"/>
                    <a:gd name="connsiteY46" fmla="*/ 328462 h 3021845"/>
                    <a:gd name="connsiteX47" fmla="*/ 963462 w 1740801"/>
                    <a:gd name="connsiteY47" fmla="*/ 71167 h 3021845"/>
                    <a:gd name="connsiteX48" fmla="*/ 640483 w 1740801"/>
                    <a:gd name="connsiteY48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86123 w 1740801"/>
                    <a:gd name="connsiteY31" fmla="*/ 3021845 h 3021845"/>
                    <a:gd name="connsiteX32" fmla="*/ 574793 w 1740801"/>
                    <a:gd name="connsiteY32" fmla="*/ 2857614 h 3021845"/>
                    <a:gd name="connsiteX33" fmla="*/ 782813 w 1740801"/>
                    <a:gd name="connsiteY33" fmla="*/ 2857614 h 3021845"/>
                    <a:gd name="connsiteX34" fmla="*/ 777339 w 1740801"/>
                    <a:gd name="connsiteY34" fmla="*/ 2567474 h 3021845"/>
                    <a:gd name="connsiteX35" fmla="*/ 722597 w 1740801"/>
                    <a:gd name="connsiteY35" fmla="*/ 2063833 h 3021845"/>
                    <a:gd name="connsiteX36" fmla="*/ 810184 w 1740801"/>
                    <a:gd name="connsiteY36" fmla="*/ 1593038 h 3021845"/>
                    <a:gd name="connsiteX37" fmla="*/ 947040 w 1740801"/>
                    <a:gd name="connsiteY37" fmla="*/ 1965294 h 3021845"/>
                    <a:gd name="connsiteX38" fmla="*/ 897772 w 1740801"/>
                    <a:gd name="connsiteY38" fmla="*/ 2468935 h 3021845"/>
                    <a:gd name="connsiteX39" fmla="*/ 848504 w 1740801"/>
                    <a:gd name="connsiteY39" fmla="*/ 2715281 h 3021845"/>
                    <a:gd name="connsiteX40" fmla="*/ 1166008 w 1740801"/>
                    <a:gd name="connsiteY40" fmla="*/ 2901409 h 3021845"/>
                    <a:gd name="connsiteX41" fmla="*/ 1521833 w 1740801"/>
                    <a:gd name="connsiteY41" fmla="*/ 3021845 h 3021845"/>
                    <a:gd name="connsiteX42" fmla="*/ 1740801 w 1740801"/>
                    <a:gd name="connsiteY42" fmla="*/ 2961627 h 3021845"/>
                    <a:gd name="connsiteX43" fmla="*/ 1724379 w 1740801"/>
                    <a:gd name="connsiteY43" fmla="*/ 2644115 h 3021845"/>
                    <a:gd name="connsiteX44" fmla="*/ 1549204 w 1740801"/>
                    <a:gd name="connsiteY44" fmla="*/ 2627691 h 3021845"/>
                    <a:gd name="connsiteX45" fmla="*/ 1237173 w 1740801"/>
                    <a:gd name="connsiteY45" fmla="*/ 2463461 h 3021845"/>
                    <a:gd name="connsiteX46" fmla="*/ 1160534 w 1740801"/>
                    <a:gd name="connsiteY46" fmla="*/ 1182461 h 3021845"/>
                    <a:gd name="connsiteX47" fmla="*/ 1001782 w 1740801"/>
                    <a:gd name="connsiteY47" fmla="*/ 328462 h 3021845"/>
                    <a:gd name="connsiteX48" fmla="*/ 963462 w 1740801"/>
                    <a:gd name="connsiteY48" fmla="*/ 71167 h 3021845"/>
                    <a:gd name="connsiteX49" fmla="*/ 640483 w 1740801"/>
                    <a:gd name="connsiteY49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86123 w 1740801"/>
                    <a:gd name="connsiteY31" fmla="*/ 3021845 h 3021845"/>
                    <a:gd name="connsiteX32" fmla="*/ 574793 w 1740801"/>
                    <a:gd name="connsiteY32" fmla="*/ 2857614 h 3021845"/>
                    <a:gd name="connsiteX33" fmla="*/ 782813 w 1740801"/>
                    <a:gd name="connsiteY33" fmla="*/ 2857614 h 3021845"/>
                    <a:gd name="connsiteX34" fmla="*/ 777339 w 1740801"/>
                    <a:gd name="connsiteY34" fmla="*/ 2567474 h 3021845"/>
                    <a:gd name="connsiteX35" fmla="*/ 722597 w 1740801"/>
                    <a:gd name="connsiteY35" fmla="*/ 2063833 h 3021845"/>
                    <a:gd name="connsiteX36" fmla="*/ 810184 w 1740801"/>
                    <a:gd name="connsiteY36" fmla="*/ 1593038 h 3021845"/>
                    <a:gd name="connsiteX37" fmla="*/ 947040 w 1740801"/>
                    <a:gd name="connsiteY37" fmla="*/ 1965294 h 3021845"/>
                    <a:gd name="connsiteX38" fmla="*/ 897772 w 1740801"/>
                    <a:gd name="connsiteY38" fmla="*/ 2468935 h 3021845"/>
                    <a:gd name="connsiteX39" fmla="*/ 848504 w 1740801"/>
                    <a:gd name="connsiteY39" fmla="*/ 2715281 h 3021845"/>
                    <a:gd name="connsiteX40" fmla="*/ 1166008 w 1740801"/>
                    <a:gd name="connsiteY40" fmla="*/ 2901409 h 3021845"/>
                    <a:gd name="connsiteX41" fmla="*/ 1521833 w 1740801"/>
                    <a:gd name="connsiteY41" fmla="*/ 3021845 h 3021845"/>
                    <a:gd name="connsiteX42" fmla="*/ 1740801 w 1740801"/>
                    <a:gd name="connsiteY42" fmla="*/ 2961627 h 3021845"/>
                    <a:gd name="connsiteX43" fmla="*/ 1724379 w 1740801"/>
                    <a:gd name="connsiteY43" fmla="*/ 2644115 h 3021845"/>
                    <a:gd name="connsiteX44" fmla="*/ 1549204 w 1740801"/>
                    <a:gd name="connsiteY44" fmla="*/ 2627691 h 3021845"/>
                    <a:gd name="connsiteX45" fmla="*/ 1237173 w 1740801"/>
                    <a:gd name="connsiteY45" fmla="*/ 2463461 h 3021845"/>
                    <a:gd name="connsiteX46" fmla="*/ 1187905 w 1740801"/>
                    <a:gd name="connsiteY46" fmla="*/ 1735371 h 3021845"/>
                    <a:gd name="connsiteX47" fmla="*/ 1160534 w 1740801"/>
                    <a:gd name="connsiteY47" fmla="*/ 1182461 h 3021845"/>
                    <a:gd name="connsiteX48" fmla="*/ 1001782 w 1740801"/>
                    <a:gd name="connsiteY48" fmla="*/ 328462 h 3021845"/>
                    <a:gd name="connsiteX49" fmla="*/ 963462 w 1740801"/>
                    <a:gd name="connsiteY49" fmla="*/ 71167 h 3021845"/>
                    <a:gd name="connsiteX50" fmla="*/ 640483 w 1740801"/>
                    <a:gd name="connsiteY50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86123 w 1740801"/>
                    <a:gd name="connsiteY31" fmla="*/ 3021845 h 3021845"/>
                    <a:gd name="connsiteX32" fmla="*/ 574793 w 1740801"/>
                    <a:gd name="connsiteY32" fmla="*/ 2857614 h 3021845"/>
                    <a:gd name="connsiteX33" fmla="*/ 782813 w 1740801"/>
                    <a:gd name="connsiteY33" fmla="*/ 2857614 h 3021845"/>
                    <a:gd name="connsiteX34" fmla="*/ 777339 w 1740801"/>
                    <a:gd name="connsiteY34" fmla="*/ 2567474 h 3021845"/>
                    <a:gd name="connsiteX35" fmla="*/ 722597 w 1740801"/>
                    <a:gd name="connsiteY35" fmla="*/ 2063833 h 3021845"/>
                    <a:gd name="connsiteX36" fmla="*/ 810184 w 1740801"/>
                    <a:gd name="connsiteY36" fmla="*/ 1593038 h 3021845"/>
                    <a:gd name="connsiteX37" fmla="*/ 947040 w 1740801"/>
                    <a:gd name="connsiteY37" fmla="*/ 1965294 h 3021845"/>
                    <a:gd name="connsiteX38" fmla="*/ 897772 w 1740801"/>
                    <a:gd name="connsiteY38" fmla="*/ 2468935 h 3021845"/>
                    <a:gd name="connsiteX39" fmla="*/ 848504 w 1740801"/>
                    <a:gd name="connsiteY39" fmla="*/ 2715281 h 3021845"/>
                    <a:gd name="connsiteX40" fmla="*/ 1166008 w 1740801"/>
                    <a:gd name="connsiteY40" fmla="*/ 2901409 h 3021845"/>
                    <a:gd name="connsiteX41" fmla="*/ 1521833 w 1740801"/>
                    <a:gd name="connsiteY41" fmla="*/ 3021845 h 3021845"/>
                    <a:gd name="connsiteX42" fmla="*/ 1740801 w 1740801"/>
                    <a:gd name="connsiteY42" fmla="*/ 2961627 h 3021845"/>
                    <a:gd name="connsiteX43" fmla="*/ 1724379 w 1740801"/>
                    <a:gd name="connsiteY43" fmla="*/ 2644115 h 3021845"/>
                    <a:gd name="connsiteX44" fmla="*/ 1549204 w 1740801"/>
                    <a:gd name="connsiteY44" fmla="*/ 2627691 h 3021845"/>
                    <a:gd name="connsiteX45" fmla="*/ 1237173 w 1740801"/>
                    <a:gd name="connsiteY45" fmla="*/ 2463461 h 3021845"/>
                    <a:gd name="connsiteX46" fmla="*/ 1226225 w 1740801"/>
                    <a:gd name="connsiteY46" fmla="*/ 1735371 h 3021845"/>
                    <a:gd name="connsiteX47" fmla="*/ 1160534 w 1740801"/>
                    <a:gd name="connsiteY47" fmla="*/ 1182461 h 3021845"/>
                    <a:gd name="connsiteX48" fmla="*/ 1001782 w 1740801"/>
                    <a:gd name="connsiteY48" fmla="*/ 328462 h 3021845"/>
                    <a:gd name="connsiteX49" fmla="*/ 963462 w 1740801"/>
                    <a:gd name="connsiteY49" fmla="*/ 71167 h 3021845"/>
                    <a:gd name="connsiteX50" fmla="*/ 640483 w 1740801"/>
                    <a:gd name="connsiteY50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86123 w 1740801"/>
                    <a:gd name="connsiteY31" fmla="*/ 3021845 h 3021845"/>
                    <a:gd name="connsiteX32" fmla="*/ 574793 w 1740801"/>
                    <a:gd name="connsiteY32" fmla="*/ 2857614 h 3021845"/>
                    <a:gd name="connsiteX33" fmla="*/ 782813 w 1740801"/>
                    <a:gd name="connsiteY33" fmla="*/ 2857614 h 3021845"/>
                    <a:gd name="connsiteX34" fmla="*/ 777339 w 1740801"/>
                    <a:gd name="connsiteY34" fmla="*/ 2567474 h 3021845"/>
                    <a:gd name="connsiteX35" fmla="*/ 722597 w 1740801"/>
                    <a:gd name="connsiteY35" fmla="*/ 2063833 h 3021845"/>
                    <a:gd name="connsiteX36" fmla="*/ 810184 w 1740801"/>
                    <a:gd name="connsiteY36" fmla="*/ 1593038 h 3021845"/>
                    <a:gd name="connsiteX37" fmla="*/ 947040 w 1740801"/>
                    <a:gd name="connsiteY37" fmla="*/ 1965294 h 3021845"/>
                    <a:gd name="connsiteX38" fmla="*/ 897772 w 1740801"/>
                    <a:gd name="connsiteY38" fmla="*/ 2468935 h 3021845"/>
                    <a:gd name="connsiteX39" fmla="*/ 848504 w 1740801"/>
                    <a:gd name="connsiteY39" fmla="*/ 2715281 h 3021845"/>
                    <a:gd name="connsiteX40" fmla="*/ 1166008 w 1740801"/>
                    <a:gd name="connsiteY40" fmla="*/ 2901409 h 3021845"/>
                    <a:gd name="connsiteX41" fmla="*/ 1521833 w 1740801"/>
                    <a:gd name="connsiteY41" fmla="*/ 3021845 h 3021845"/>
                    <a:gd name="connsiteX42" fmla="*/ 1740801 w 1740801"/>
                    <a:gd name="connsiteY42" fmla="*/ 2961627 h 3021845"/>
                    <a:gd name="connsiteX43" fmla="*/ 1724379 w 1740801"/>
                    <a:gd name="connsiteY43" fmla="*/ 2644115 h 3021845"/>
                    <a:gd name="connsiteX44" fmla="*/ 1549204 w 1740801"/>
                    <a:gd name="connsiteY44" fmla="*/ 2627691 h 3021845"/>
                    <a:gd name="connsiteX45" fmla="*/ 1237173 w 1740801"/>
                    <a:gd name="connsiteY45" fmla="*/ 2463461 h 3021845"/>
                    <a:gd name="connsiteX46" fmla="*/ 1226225 w 1740801"/>
                    <a:gd name="connsiteY46" fmla="*/ 1735371 h 3021845"/>
                    <a:gd name="connsiteX47" fmla="*/ 1160534 w 1740801"/>
                    <a:gd name="connsiteY47" fmla="*/ 1182461 h 3021845"/>
                    <a:gd name="connsiteX48" fmla="*/ 1001782 w 1740801"/>
                    <a:gd name="connsiteY48" fmla="*/ 328462 h 3021845"/>
                    <a:gd name="connsiteX49" fmla="*/ 963462 w 1740801"/>
                    <a:gd name="connsiteY49" fmla="*/ 71167 h 3021845"/>
                    <a:gd name="connsiteX50" fmla="*/ 640483 w 1740801"/>
                    <a:gd name="connsiteY50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41947 w 1740801"/>
                    <a:gd name="connsiteY20" fmla="*/ 1220782 h 3021845"/>
                    <a:gd name="connsiteX21" fmla="*/ 536473 w 1740801"/>
                    <a:gd name="connsiteY21" fmla="*/ 1253628 h 3021845"/>
                    <a:gd name="connsiteX22" fmla="*/ 530999 w 1740801"/>
                    <a:gd name="connsiteY22" fmla="*/ 1281000 h 3021845"/>
                    <a:gd name="connsiteX23" fmla="*/ 520050 w 1740801"/>
                    <a:gd name="connsiteY23" fmla="*/ 1346692 h 3021845"/>
                    <a:gd name="connsiteX24" fmla="*/ 514576 w 1740801"/>
                    <a:gd name="connsiteY24" fmla="*/ 1450705 h 3021845"/>
                    <a:gd name="connsiteX25" fmla="*/ 503628 w 1740801"/>
                    <a:gd name="connsiteY25" fmla="*/ 1614936 h 3021845"/>
                    <a:gd name="connsiteX26" fmla="*/ 503628 w 1740801"/>
                    <a:gd name="connsiteY26" fmla="*/ 1768218 h 3021845"/>
                    <a:gd name="connsiteX27" fmla="*/ 448886 w 1740801"/>
                    <a:gd name="connsiteY27" fmla="*/ 2485358 h 3021845"/>
                    <a:gd name="connsiteX28" fmla="*/ 136855 w 1740801"/>
                    <a:gd name="connsiteY28" fmla="*/ 2671486 h 3021845"/>
                    <a:gd name="connsiteX29" fmla="*/ 0 w 1740801"/>
                    <a:gd name="connsiteY29" fmla="*/ 2802871 h 3021845"/>
                    <a:gd name="connsiteX30" fmla="*/ 98535 w 1740801"/>
                    <a:gd name="connsiteY30" fmla="*/ 2868563 h 3021845"/>
                    <a:gd name="connsiteX31" fmla="*/ 186123 w 1740801"/>
                    <a:gd name="connsiteY31" fmla="*/ 3021845 h 3021845"/>
                    <a:gd name="connsiteX32" fmla="*/ 574793 w 1740801"/>
                    <a:gd name="connsiteY32" fmla="*/ 2857614 h 3021845"/>
                    <a:gd name="connsiteX33" fmla="*/ 782813 w 1740801"/>
                    <a:gd name="connsiteY33" fmla="*/ 2857614 h 3021845"/>
                    <a:gd name="connsiteX34" fmla="*/ 777339 w 1740801"/>
                    <a:gd name="connsiteY34" fmla="*/ 2567474 h 3021845"/>
                    <a:gd name="connsiteX35" fmla="*/ 722597 w 1740801"/>
                    <a:gd name="connsiteY35" fmla="*/ 2063833 h 3021845"/>
                    <a:gd name="connsiteX36" fmla="*/ 810184 w 1740801"/>
                    <a:gd name="connsiteY36" fmla="*/ 1593038 h 3021845"/>
                    <a:gd name="connsiteX37" fmla="*/ 947040 w 1740801"/>
                    <a:gd name="connsiteY37" fmla="*/ 1965294 h 3021845"/>
                    <a:gd name="connsiteX38" fmla="*/ 897772 w 1740801"/>
                    <a:gd name="connsiteY38" fmla="*/ 2468935 h 3021845"/>
                    <a:gd name="connsiteX39" fmla="*/ 848504 w 1740801"/>
                    <a:gd name="connsiteY39" fmla="*/ 2715281 h 3021845"/>
                    <a:gd name="connsiteX40" fmla="*/ 1166008 w 1740801"/>
                    <a:gd name="connsiteY40" fmla="*/ 2901409 h 3021845"/>
                    <a:gd name="connsiteX41" fmla="*/ 1521833 w 1740801"/>
                    <a:gd name="connsiteY41" fmla="*/ 3021845 h 3021845"/>
                    <a:gd name="connsiteX42" fmla="*/ 1740801 w 1740801"/>
                    <a:gd name="connsiteY42" fmla="*/ 2961627 h 3021845"/>
                    <a:gd name="connsiteX43" fmla="*/ 1724379 w 1740801"/>
                    <a:gd name="connsiteY43" fmla="*/ 2644115 h 3021845"/>
                    <a:gd name="connsiteX44" fmla="*/ 1549204 w 1740801"/>
                    <a:gd name="connsiteY44" fmla="*/ 2627691 h 3021845"/>
                    <a:gd name="connsiteX45" fmla="*/ 1237173 w 1740801"/>
                    <a:gd name="connsiteY45" fmla="*/ 2463461 h 3021845"/>
                    <a:gd name="connsiteX46" fmla="*/ 1226225 w 1740801"/>
                    <a:gd name="connsiteY46" fmla="*/ 1735371 h 3021845"/>
                    <a:gd name="connsiteX47" fmla="*/ 1160534 w 1740801"/>
                    <a:gd name="connsiteY47" fmla="*/ 1182461 h 3021845"/>
                    <a:gd name="connsiteX48" fmla="*/ 1001782 w 1740801"/>
                    <a:gd name="connsiteY48" fmla="*/ 328462 h 3021845"/>
                    <a:gd name="connsiteX49" fmla="*/ 963462 w 1740801"/>
                    <a:gd name="connsiteY49" fmla="*/ 71167 h 3021845"/>
                    <a:gd name="connsiteX50" fmla="*/ 640483 w 1740801"/>
                    <a:gd name="connsiteY50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47422 w 1740801"/>
                    <a:gd name="connsiteY19" fmla="*/ 1193410 h 3021845"/>
                    <a:gd name="connsiteX20" fmla="*/ 536473 w 1740801"/>
                    <a:gd name="connsiteY20" fmla="*/ 1253628 h 3021845"/>
                    <a:gd name="connsiteX21" fmla="*/ 530999 w 1740801"/>
                    <a:gd name="connsiteY21" fmla="*/ 1281000 h 3021845"/>
                    <a:gd name="connsiteX22" fmla="*/ 520050 w 1740801"/>
                    <a:gd name="connsiteY22" fmla="*/ 1346692 h 3021845"/>
                    <a:gd name="connsiteX23" fmla="*/ 514576 w 1740801"/>
                    <a:gd name="connsiteY23" fmla="*/ 1450705 h 3021845"/>
                    <a:gd name="connsiteX24" fmla="*/ 503628 w 1740801"/>
                    <a:gd name="connsiteY24" fmla="*/ 1614936 h 3021845"/>
                    <a:gd name="connsiteX25" fmla="*/ 503628 w 1740801"/>
                    <a:gd name="connsiteY25" fmla="*/ 1768218 h 3021845"/>
                    <a:gd name="connsiteX26" fmla="*/ 448886 w 1740801"/>
                    <a:gd name="connsiteY26" fmla="*/ 2485358 h 3021845"/>
                    <a:gd name="connsiteX27" fmla="*/ 136855 w 1740801"/>
                    <a:gd name="connsiteY27" fmla="*/ 2671486 h 3021845"/>
                    <a:gd name="connsiteX28" fmla="*/ 0 w 1740801"/>
                    <a:gd name="connsiteY28" fmla="*/ 2802871 h 3021845"/>
                    <a:gd name="connsiteX29" fmla="*/ 98535 w 1740801"/>
                    <a:gd name="connsiteY29" fmla="*/ 2868563 h 3021845"/>
                    <a:gd name="connsiteX30" fmla="*/ 186123 w 1740801"/>
                    <a:gd name="connsiteY30" fmla="*/ 3021845 h 3021845"/>
                    <a:gd name="connsiteX31" fmla="*/ 574793 w 1740801"/>
                    <a:gd name="connsiteY31" fmla="*/ 2857614 h 3021845"/>
                    <a:gd name="connsiteX32" fmla="*/ 782813 w 1740801"/>
                    <a:gd name="connsiteY32" fmla="*/ 2857614 h 3021845"/>
                    <a:gd name="connsiteX33" fmla="*/ 777339 w 1740801"/>
                    <a:gd name="connsiteY33" fmla="*/ 2567474 h 3021845"/>
                    <a:gd name="connsiteX34" fmla="*/ 722597 w 1740801"/>
                    <a:gd name="connsiteY34" fmla="*/ 2063833 h 3021845"/>
                    <a:gd name="connsiteX35" fmla="*/ 810184 w 1740801"/>
                    <a:gd name="connsiteY35" fmla="*/ 1593038 h 3021845"/>
                    <a:gd name="connsiteX36" fmla="*/ 947040 w 1740801"/>
                    <a:gd name="connsiteY36" fmla="*/ 1965294 h 3021845"/>
                    <a:gd name="connsiteX37" fmla="*/ 897772 w 1740801"/>
                    <a:gd name="connsiteY37" fmla="*/ 2468935 h 3021845"/>
                    <a:gd name="connsiteX38" fmla="*/ 848504 w 1740801"/>
                    <a:gd name="connsiteY38" fmla="*/ 2715281 h 3021845"/>
                    <a:gd name="connsiteX39" fmla="*/ 1166008 w 1740801"/>
                    <a:gd name="connsiteY39" fmla="*/ 2901409 h 3021845"/>
                    <a:gd name="connsiteX40" fmla="*/ 1521833 w 1740801"/>
                    <a:gd name="connsiteY40" fmla="*/ 3021845 h 3021845"/>
                    <a:gd name="connsiteX41" fmla="*/ 1740801 w 1740801"/>
                    <a:gd name="connsiteY41" fmla="*/ 2961627 h 3021845"/>
                    <a:gd name="connsiteX42" fmla="*/ 1724379 w 1740801"/>
                    <a:gd name="connsiteY42" fmla="*/ 2644115 h 3021845"/>
                    <a:gd name="connsiteX43" fmla="*/ 1549204 w 1740801"/>
                    <a:gd name="connsiteY43" fmla="*/ 2627691 h 3021845"/>
                    <a:gd name="connsiteX44" fmla="*/ 1237173 w 1740801"/>
                    <a:gd name="connsiteY44" fmla="*/ 2463461 h 3021845"/>
                    <a:gd name="connsiteX45" fmla="*/ 1226225 w 1740801"/>
                    <a:gd name="connsiteY45" fmla="*/ 1735371 h 3021845"/>
                    <a:gd name="connsiteX46" fmla="*/ 1160534 w 1740801"/>
                    <a:gd name="connsiteY46" fmla="*/ 1182461 h 3021845"/>
                    <a:gd name="connsiteX47" fmla="*/ 1001782 w 1740801"/>
                    <a:gd name="connsiteY47" fmla="*/ 328462 h 3021845"/>
                    <a:gd name="connsiteX48" fmla="*/ 963462 w 1740801"/>
                    <a:gd name="connsiteY48" fmla="*/ 71167 h 3021845"/>
                    <a:gd name="connsiteX49" fmla="*/ 640483 w 1740801"/>
                    <a:gd name="connsiteY49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36473 w 1740801"/>
                    <a:gd name="connsiteY19" fmla="*/ 1253628 h 3021845"/>
                    <a:gd name="connsiteX20" fmla="*/ 530999 w 1740801"/>
                    <a:gd name="connsiteY20" fmla="*/ 1281000 h 3021845"/>
                    <a:gd name="connsiteX21" fmla="*/ 520050 w 1740801"/>
                    <a:gd name="connsiteY21" fmla="*/ 1346692 h 3021845"/>
                    <a:gd name="connsiteX22" fmla="*/ 514576 w 1740801"/>
                    <a:gd name="connsiteY22" fmla="*/ 1450705 h 3021845"/>
                    <a:gd name="connsiteX23" fmla="*/ 503628 w 1740801"/>
                    <a:gd name="connsiteY23" fmla="*/ 1614936 h 3021845"/>
                    <a:gd name="connsiteX24" fmla="*/ 503628 w 1740801"/>
                    <a:gd name="connsiteY24" fmla="*/ 1768218 h 3021845"/>
                    <a:gd name="connsiteX25" fmla="*/ 448886 w 1740801"/>
                    <a:gd name="connsiteY25" fmla="*/ 2485358 h 3021845"/>
                    <a:gd name="connsiteX26" fmla="*/ 136855 w 1740801"/>
                    <a:gd name="connsiteY26" fmla="*/ 2671486 h 3021845"/>
                    <a:gd name="connsiteX27" fmla="*/ 0 w 1740801"/>
                    <a:gd name="connsiteY27" fmla="*/ 2802871 h 3021845"/>
                    <a:gd name="connsiteX28" fmla="*/ 98535 w 1740801"/>
                    <a:gd name="connsiteY28" fmla="*/ 2868563 h 3021845"/>
                    <a:gd name="connsiteX29" fmla="*/ 186123 w 1740801"/>
                    <a:gd name="connsiteY29" fmla="*/ 3021845 h 3021845"/>
                    <a:gd name="connsiteX30" fmla="*/ 574793 w 1740801"/>
                    <a:gd name="connsiteY30" fmla="*/ 2857614 h 3021845"/>
                    <a:gd name="connsiteX31" fmla="*/ 782813 w 1740801"/>
                    <a:gd name="connsiteY31" fmla="*/ 2857614 h 3021845"/>
                    <a:gd name="connsiteX32" fmla="*/ 777339 w 1740801"/>
                    <a:gd name="connsiteY32" fmla="*/ 2567474 h 3021845"/>
                    <a:gd name="connsiteX33" fmla="*/ 722597 w 1740801"/>
                    <a:gd name="connsiteY33" fmla="*/ 2063833 h 3021845"/>
                    <a:gd name="connsiteX34" fmla="*/ 810184 w 1740801"/>
                    <a:gd name="connsiteY34" fmla="*/ 1593038 h 3021845"/>
                    <a:gd name="connsiteX35" fmla="*/ 947040 w 1740801"/>
                    <a:gd name="connsiteY35" fmla="*/ 1965294 h 3021845"/>
                    <a:gd name="connsiteX36" fmla="*/ 897772 w 1740801"/>
                    <a:gd name="connsiteY36" fmla="*/ 2468935 h 3021845"/>
                    <a:gd name="connsiteX37" fmla="*/ 848504 w 1740801"/>
                    <a:gd name="connsiteY37" fmla="*/ 2715281 h 3021845"/>
                    <a:gd name="connsiteX38" fmla="*/ 1166008 w 1740801"/>
                    <a:gd name="connsiteY38" fmla="*/ 2901409 h 3021845"/>
                    <a:gd name="connsiteX39" fmla="*/ 1521833 w 1740801"/>
                    <a:gd name="connsiteY39" fmla="*/ 3021845 h 3021845"/>
                    <a:gd name="connsiteX40" fmla="*/ 1740801 w 1740801"/>
                    <a:gd name="connsiteY40" fmla="*/ 2961627 h 3021845"/>
                    <a:gd name="connsiteX41" fmla="*/ 1724379 w 1740801"/>
                    <a:gd name="connsiteY41" fmla="*/ 2644115 h 3021845"/>
                    <a:gd name="connsiteX42" fmla="*/ 1549204 w 1740801"/>
                    <a:gd name="connsiteY42" fmla="*/ 2627691 h 3021845"/>
                    <a:gd name="connsiteX43" fmla="*/ 1237173 w 1740801"/>
                    <a:gd name="connsiteY43" fmla="*/ 2463461 h 3021845"/>
                    <a:gd name="connsiteX44" fmla="*/ 1226225 w 1740801"/>
                    <a:gd name="connsiteY44" fmla="*/ 1735371 h 3021845"/>
                    <a:gd name="connsiteX45" fmla="*/ 1160534 w 1740801"/>
                    <a:gd name="connsiteY45" fmla="*/ 1182461 h 3021845"/>
                    <a:gd name="connsiteX46" fmla="*/ 1001782 w 1740801"/>
                    <a:gd name="connsiteY46" fmla="*/ 328462 h 3021845"/>
                    <a:gd name="connsiteX47" fmla="*/ 963462 w 1740801"/>
                    <a:gd name="connsiteY47" fmla="*/ 71167 h 3021845"/>
                    <a:gd name="connsiteX48" fmla="*/ 640483 w 1740801"/>
                    <a:gd name="connsiteY48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30999 w 1740801"/>
                    <a:gd name="connsiteY19" fmla="*/ 1281000 h 3021845"/>
                    <a:gd name="connsiteX20" fmla="*/ 520050 w 1740801"/>
                    <a:gd name="connsiteY20" fmla="*/ 1346692 h 3021845"/>
                    <a:gd name="connsiteX21" fmla="*/ 514576 w 1740801"/>
                    <a:gd name="connsiteY21" fmla="*/ 1450705 h 3021845"/>
                    <a:gd name="connsiteX22" fmla="*/ 503628 w 1740801"/>
                    <a:gd name="connsiteY22" fmla="*/ 1614936 h 3021845"/>
                    <a:gd name="connsiteX23" fmla="*/ 503628 w 1740801"/>
                    <a:gd name="connsiteY23" fmla="*/ 1768218 h 3021845"/>
                    <a:gd name="connsiteX24" fmla="*/ 448886 w 1740801"/>
                    <a:gd name="connsiteY24" fmla="*/ 2485358 h 3021845"/>
                    <a:gd name="connsiteX25" fmla="*/ 136855 w 1740801"/>
                    <a:gd name="connsiteY25" fmla="*/ 2671486 h 3021845"/>
                    <a:gd name="connsiteX26" fmla="*/ 0 w 1740801"/>
                    <a:gd name="connsiteY26" fmla="*/ 2802871 h 3021845"/>
                    <a:gd name="connsiteX27" fmla="*/ 98535 w 1740801"/>
                    <a:gd name="connsiteY27" fmla="*/ 2868563 h 3021845"/>
                    <a:gd name="connsiteX28" fmla="*/ 186123 w 1740801"/>
                    <a:gd name="connsiteY28" fmla="*/ 3021845 h 3021845"/>
                    <a:gd name="connsiteX29" fmla="*/ 574793 w 1740801"/>
                    <a:gd name="connsiteY29" fmla="*/ 2857614 h 3021845"/>
                    <a:gd name="connsiteX30" fmla="*/ 782813 w 1740801"/>
                    <a:gd name="connsiteY30" fmla="*/ 2857614 h 3021845"/>
                    <a:gd name="connsiteX31" fmla="*/ 777339 w 1740801"/>
                    <a:gd name="connsiteY31" fmla="*/ 2567474 h 3021845"/>
                    <a:gd name="connsiteX32" fmla="*/ 722597 w 1740801"/>
                    <a:gd name="connsiteY32" fmla="*/ 2063833 h 3021845"/>
                    <a:gd name="connsiteX33" fmla="*/ 810184 w 1740801"/>
                    <a:gd name="connsiteY33" fmla="*/ 1593038 h 3021845"/>
                    <a:gd name="connsiteX34" fmla="*/ 947040 w 1740801"/>
                    <a:gd name="connsiteY34" fmla="*/ 1965294 h 3021845"/>
                    <a:gd name="connsiteX35" fmla="*/ 897772 w 1740801"/>
                    <a:gd name="connsiteY35" fmla="*/ 2468935 h 3021845"/>
                    <a:gd name="connsiteX36" fmla="*/ 848504 w 1740801"/>
                    <a:gd name="connsiteY36" fmla="*/ 2715281 h 3021845"/>
                    <a:gd name="connsiteX37" fmla="*/ 1166008 w 1740801"/>
                    <a:gd name="connsiteY37" fmla="*/ 2901409 h 3021845"/>
                    <a:gd name="connsiteX38" fmla="*/ 1521833 w 1740801"/>
                    <a:gd name="connsiteY38" fmla="*/ 3021845 h 3021845"/>
                    <a:gd name="connsiteX39" fmla="*/ 1740801 w 1740801"/>
                    <a:gd name="connsiteY39" fmla="*/ 2961627 h 3021845"/>
                    <a:gd name="connsiteX40" fmla="*/ 1724379 w 1740801"/>
                    <a:gd name="connsiteY40" fmla="*/ 2644115 h 3021845"/>
                    <a:gd name="connsiteX41" fmla="*/ 1549204 w 1740801"/>
                    <a:gd name="connsiteY41" fmla="*/ 2627691 h 3021845"/>
                    <a:gd name="connsiteX42" fmla="*/ 1237173 w 1740801"/>
                    <a:gd name="connsiteY42" fmla="*/ 2463461 h 3021845"/>
                    <a:gd name="connsiteX43" fmla="*/ 1226225 w 1740801"/>
                    <a:gd name="connsiteY43" fmla="*/ 1735371 h 3021845"/>
                    <a:gd name="connsiteX44" fmla="*/ 1160534 w 1740801"/>
                    <a:gd name="connsiteY44" fmla="*/ 1182461 h 3021845"/>
                    <a:gd name="connsiteX45" fmla="*/ 1001782 w 1740801"/>
                    <a:gd name="connsiteY45" fmla="*/ 328462 h 3021845"/>
                    <a:gd name="connsiteX46" fmla="*/ 963462 w 1740801"/>
                    <a:gd name="connsiteY46" fmla="*/ 71167 h 3021845"/>
                    <a:gd name="connsiteX47" fmla="*/ 640483 w 1740801"/>
                    <a:gd name="connsiteY47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20050 w 1740801"/>
                    <a:gd name="connsiteY19" fmla="*/ 1346692 h 3021845"/>
                    <a:gd name="connsiteX20" fmla="*/ 514576 w 1740801"/>
                    <a:gd name="connsiteY20" fmla="*/ 1450705 h 3021845"/>
                    <a:gd name="connsiteX21" fmla="*/ 503628 w 1740801"/>
                    <a:gd name="connsiteY21" fmla="*/ 1614936 h 3021845"/>
                    <a:gd name="connsiteX22" fmla="*/ 503628 w 1740801"/>
                    <a:gd name="connsiteY22" fmla="*/ 1768218 h 3021845"/>
                    <a:gd name="connsiteX23" fmla="*/ 448886 w 1740801"/>
                    <a:gd name="connsiteY23" fmla="*/ 2485358 h 3021845"/>
                    <a:gd name="connsiteX24" fmla="*/ 136855 w 1740801"/>
                    <a:gd name="connsiteY24" fmla="*/ 2671486 h 3021845"/>
                    <a:gd name="connsiteX25" fmla="*/ 0 w 1740801"/>
                    <a:gd name="connsiteY25" fmla="*/ 2802871 h 3021845"/>
                    <a:gd name="connsiteX26" fmla="*/ 98535 w 1740801"/>
                    <a:gd name="connsiteY26" fmla="*/ 2868563 h 3021845"/>
                    <a:gd name="connsiteX27" fmla="*/ 186123 w 1740801"/>
                    <a:gd name="connsiteY27" fmla="*/ 3021845 h 3021845"/>
                    <a:gd name="connsiteX28" fmla="*/ 574793 w 1740801"/>
                    <a:gd name="connsiteY28" fmla="*/ 2857614 h 3021845"/>
                    <a:gd name="connsiteX29" fmla="*/ 782813 w 1740801"/>
                    <a:gd name="connsiteY29" fmla="*/ 2857614 h 3021845"/>
                    <a:gd name="connsiteX30" fmla="*/ 777339 w 1740801"/>
                    <a:gd name="connsiteY30" fmla="*/ 2567474 h 3021845"/>
                    <a:gd name="connsiteX31" fmla="*/ 722597 w 1740801"/>
                    <a:gd name="connsiteY31" fmla="*/ 2063833 h 3021845"/>
                    <a:gd name="connsiteX32" fmla="*/ 810184 w 1740801"/>
                    <a:gd name="connsiteY32" fmla="*/ 1593038 h 3021845"/>
                    <a:gd name="connsiteX33" fmla="*/ 947040 w 1740801"/>
                    <a:gd name="connsiteY33" fmla="*/ 1965294 h 3021845"/>
                    <a:gd name="connsiteX34" fmla="*/ 897772 w 1740801"/>
                    <a:gd name="connsiteY34" fmla="*/ 2468935 h 3021845"/>
                    <a:gd name="connsiteX35" fmla="*/ 848504 w 1740801"/>
                    <a:gd name="connsiteY35" fmla="*/ 2715281 h 3021845"/>
                    <a:gd name="connsiteX36" fmla="*/ 1166008 w 1740801"/>
                    <a:gd name="connsiteY36" fmla="*/ 2901409 h 3021845"/>
                    <a:gd name="connsiteX37" fmla="*/ 1521833 w 1740801"/>
                    <a:gd name="connsiteY37" fmla="*/ 3021845 h 3021845"/>
                    <a:gd name="connsiteX38" fmla="*/ 1740801 w 1740801"/>
                    <a:gd name="connsiteY38" fmla="*/ 2961627 h 3021845"/>
                    <a:gd name="connsiteX39" fmla="*/ 1724379 w 1740801"/>
                    <a:gd name="connsiteY39" fmla="*/ 2644115 h 3021845"/>
                    <a:gd name="connsiteX40" fmla="*/ 1549204 w 1740801"/>
                    <a:gd name="connsiteY40" fmla="*/ 2627691 h 3021845"/>
                    <a:gd name="connsiteX41" fmla="*/ 1237173 w 1740801"/>
                    <a:gd name="connsiteY41" fmla="*/ 2463461 h 3021845"/>
                    <a:gd name="connsiteX42" fmla="*/ 1226225 w 1740801"/>
                    <a:gd name="connsiteY42" fmla="*/ 1735371 h 3021845"/>
                    <a:gd name="connsiteX43" fmla="*/ 1160534 w 1740801"/>
                    <a:gd name="connsiteY43" fmla="*/ 1182461 h 3021845"/>
                    <a:gd name="connsiteX44" fmla="*/ 1001782 w 1740801"/>
                    <a:gd name="connsiteY44" fmla="*/ 328462 h 3021845"/>
                    <a:gd name="connsiteX45" fmla="*/ 963462 w 1740801"/>
                    <a:gd name="connsiteY45" fmla="*/ 71167 h 3021845"/>
                    <a:gd name="connsiteX46" fmla="*/ 640483 w 1740801"/>
                    <a:gd name="connsiteY46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14576 w 1740801"/>
                    <a:gd name="connsiteY19" fmla="*/ 1450705 h 3021845"/>
                    <a:gd name="connsiteX20" fmla="*/ 503628 w 1740801"/>
                    <a:gd name="connsiteY20" fmla="*/ 1614936 h 3021845"/>
                    <a:gd name="connsiteX21" fmla="*/ 503628 w 1740801"/>
                    <a:gd name="connsiteY21" fmla="*/ 1768218 h 3021845"/>
                    <a:gd name="connsiteX22" fmla="*/ 448886 w 1740801"/>
                    <a:gd name="connsiteY22" fmla="*/ 2485358 h 3021845"/>
                    <a:gd name="connsiteX23" fmla="*/ 136855 w 1740801"/>
                    <a:gd name="connsiteY23" fmla="*/ 2671486 h 3021845"/>
                    <a:gd name="connsiteX24" fmla="*/ 0 w 1740801"/>
                    <a:gd name="connsiteY24" fmla="*/ 2802871 h 3021845"/>
                    <a:gd name="connsiteX25" fmla="*/ 98535 w 1740801"/>
                    <a:gd name="connsiteY25" fmla="*/ 2868563 h 3021845"/>
                    <a:gd name="connsiteX26" fmla="*/ 186123 w 1740801"/>
                    <a:gd name="connsiteY26" fmla="*/ 3021845 h 3021845"/>
                    <a:gd name="connsiteX27" fmla="*/ 574793 w 1740801"/>
                    <a:gd name="connsiteY27" fmla="*/ 2857614 h 3021845"/>
                    <a:gd name="connsiteX28" fmla="*/ 782813 w 1740801"/>
                    <a:gd name="connsiteY28" fmla="*/ 2857614 h 3021845"/>
                    <a:gd name="connsiteX29" fmla="*/ 777339 w 1740801"/>
                    <a:gd name="connsiteY29" fmla="*/ 2567474 h 3021845"/>
                    <a:gd name="connsiteX30" fmla="*/ 722597 w 1740801"/>
                    <a:gd name="connsiteY30" fmla="*/ 2063833 h 3021845"/>
                    <a:gd name="connsiteX31" fmla="*/ 810184 w 1740801"/>
                    <a:gd name="connsiteY31" fmla="*/ 1593038 h 3021845"/>
                    <a:gd name="connsiteX32" fmla="*/ 947040 w 1740801"/>
                    <a:gd name="connsiteY32" fmla="*/ 1965294 h 3021845"/>
                    <a:gd name="connsiteX33" fmla="*/ 897772 w 1740801"/>
                    <a:gd name="connsiteY33" fmla="*/ 2468935 h 3021845"/>
                    <a:gd name="connsiteX34" fmla="*/ 848504 w 1740801"/>
                    <a:gd name="connsiteY34" fmla="*/ 2715281 h 3021845"/>
                    <a:gd name="connsiteX35" fmla="*/ 1166008 w 1740801"/>
                    <a:gd name="connsiteY35" fmla="*/ 2901409 h 3021845"/>
                    <a:gd name="connsiteX36" fmla="*/ 1521833 w 1740801"/>
                    <a:gd name="connsiteY36" fmla="*/ 3021845 h 3021845"/>
                    <a:gd name="connsiteX37" fmla="*/ 1740801 w 1740801"/>
                    <a:gd name="connsiteY37" fmla="*/ 2961627 h 3021845"/>
                    <a:gd name="connsiteX38" fmla="*/ 1724379 w 1740801"/>
                    <a:gd name="connsiteY38" fmla="*/ 2644115 h 3021845"/>
                    <a:gd name="connsiteX39" fmla="*/ 1549204 w 1740801"/>
                    <a:gd name="connsiteY39" fmla="*/ 2627691 h 3021845"/>
                    <a:gd name="connsiteX40" fmla="*/ 1237173 w 1740801"/>
                    <a:gd name="connsiteY40" fmla="*/ 2463461 h 3021845"/>
                    <a:gd name="connsiteX41" fmla="*/ 1226225 w 1740801"/>
                    <a:gd name="connsiteY41" fmla="*/ 1735371 h 3021845"/>
                    <a:gd name="connsiteX42" fmla="*/ 1160534 w 1740801"/>
                    <a:gd name="connsiteY42" fmla="*/ 1182461 h 3021845"/>
                    <a:gd name="connsiteX43" fmla="*/ 1001782 w 1740801"/>
                    <a:gd name="connsiteY43" fmla="*/ 328462 h 3021845"/>
                    <a:gd name="connsiteX44" fmla="*/ 963462 w 1740801"/>
                    <a:gd name="connsiteY44" fmla="*/ 71167 h 3021845"/>
                    <a:gd name="connsiteX45" fmla="*/ 640483 w 1740801"/>
                    <a:gd name="connsiteY45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503628 w 1740801"/>
                    <a:gd name="connsiteY19" fmla="*/ 1614936 h 3021845"/>
                    <a:gd name="connsiteX20" fmla="*/ 503628 w 1740801"/>
                    <a:gd name="connsiteY20" fmla="*/ 1768218 h 3021845"/>
                    <a:gd name="connsiteX21" fmla="*/ 448886 w 1740801"/>
                    <a:gd name="connsiteY21" fmla="*/ 2485358 h 3021845"/>
                    <a:gd name="connsiteX22" fmla="*/ 136855 w 1740801"/>
                    <a:gd name="connsiteY22" fmla="*/ 2671486 h 3021845"/>
                    <a:gd name="connsiteX23" fmla="*/ 0 w 1740801"/>
                    <a:gd name="connsiteY23" fmla="*/ 2802871 h 3021845"/>
                    <a:gd name="connsiteX24" fmla="*/ 98535 w 1740801"/>
                    <a:gd name="connsiteY24" fmla="*/ 2868563 h 3021845"/>
                    <a:gd name="connsiteX25" fmla="*/ 186123 w 1740801"/>
                    <a:gd name="connsiteY25" fmla="*/ 3021845 h 3021845"/>
                    <a:gd name="connsiteX26" fmla="*/ 574793 w 1740801"/>
                    <a:gd name="connsiteY26" fmla="*/ 2857614 h 3021845"/>
                    <a:gd name="connsiteX27" fmla="*/ 782813 w 1740801"/>
                    <a:gd name="connsiteY27" fmla="*/ 2857614 h 3021845"/>
                    <a:gd name="connsiteX28" fmla="*/ 777339 w 1740801"/>
                    <a:gd name="connsiteY28" fmla="*/ 2567474 h 3021845"/>
                    <a:gd name="connsiteX29" fmla="*/ 722597 w 1740801"/>
                    <a:gd name="connsiteY29" fmla="*/ 2063833 h 3021845"/>
                    <a:gd name="connsiteX30" fmla="*/ 810184 w 1740801"/>
                    <a:gd name="connsiteY30" fmla="*/ 1593038 h 3021845"/>
                    <a:gd name="connsiteX31" fmla="*/ 947040 w 1740801"/>
                    <a:gd name="connsiteY31" fmla="*/ 1965294 h 3021845"/>
                    <a:gd name="connsiteX32" fmla="*/ 897772 w 1740801"/>
                    <a:gd name="connsiteY32" fmla="*/ 2468935 h 3021845"/>
                    <a:gd name="connsiteX33" fmla="*/ 848504 w 1740801"/>
                    <a:gd name="connsiteY33" fmla="*/ 2715281 h 3021845"/>
                    <a:gd name="connsiteX34" fmla="*/ 1166008 w 1740801"/>
                    <a:gd name="connsiteY34" fmla="*/ 2901409 h 3021845"/>
                    <a:gd name="connsiteX35" fmla="*/ 1521833 w 1740801"/>
                    <a:gd name="connsiteY35" fmla="*/ 3021845 h 3021845"/>
                    <a:gd name="connsiteX36" fmla="*/ 1740801 w 1740801"/>
                    <a:gd name="connsiteY36" fmla="*/ 2961627 h 3021845"/>
                    <a:gd name="connsiteX37" fmla="*/ 1724379 w 1740801"/>
                    <a:gd name="connsiteY37" fmla="*/ 2644115 h 3021845"/>
                    <a:gd name="connsiteX38" fmla="*/ 1549204 w 1740801"/>
                    <a:gd name="connsiteY38" fmla="*/ 2627691 h 3021845"/>
                    <a:gd name="connsiteX39" fmla="*/ 1237173 w 1740801"/>
                    <a:gd name="connsiteY39" fmla="*/ 2463461 h 3021845"/>
                    <a:gd name="connsiteX40" fmla="*/ 1226225 w 1740801"/>
                    <a:gd name="connsiteY40" fmla="*/ 1735371 h 3021845"/>
                    <a:gd name="connsiteX41" fmla="*/ 1160534 w 1740801"/>
                    <a:gd name="connsiteY41" fmla="*/ 1182461 h 3021845"/>
                    <a:gd name="connsiteX42" fmla="*/ 1001782 w 1740801"/>
                    <a:gd name="connsiteY42" fmla="*/ 328462 h 3021845"/>
                    <a:gd name="connsiteX43" fmla="*/ 963462 w 1740801"/>
                    <a:gd name="connsiteY43" fmla="*/ 71167 h 3021845"/>
                    <a:gd name="connsiteX44" fmla="*/ 640483 w 1740801"/>
                    <a:gd name="connsiteY44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503628 w 1740801"/>
                    <a:gd name="connsiteY20" fmla="*/ 1768218 h 3021845"/>
                    <a:gd name="connsiteX21" fmla="*/ 448886 w 1740801"/>
                    <a:gd name="connsiteY21" fmla="*/ 2485358 h 3021845"/>
                    <a:gd name="connsiteX22" fmla="*/ 136855 w 1740801"/>
                    <a:gd name="connsiteY22" fmla="*/ 2671486 h 3021845"/>
                    <a:gd name="connsiteX23" fmla="*/ 0 w 1740801"/>
                    <a:gd name="connsiteY23" fmla="*/ 2802871 h 3021845"/>
                    <a:gd name="connsiteX24" fmla="*/ 98535 w 1740801"/>
                    <a:gd name="connsiteY24" fmla="*/ 2868563 h 3021845"/>
                    <a:gd name="connsiteX25" fmla="*/ 186123 w 1740801"/>
                    <a:gd name="connsiteY25" fmla="*/ 3021845 h 3021845"/>
                    <a:gd name="connsiteX26" fmla="*/ 574793 w 1740801"/>
                    <a:gd name="connsiteY26" fmla="*/ 2857614 h 3021845"/>
                    <a:gd name="connsiteX27" fmla="*/ 782813 w 1740801"/>
                    <a:gd name="connsiteY27" fmla="*/ 2857614 h 3021845"/>
                    <a:gd name="connsiteX28" fmla="*/ 777339 w 1740801"/>
                    <a:gd name="connsiteY28" fmla="*/ 2567474 h 3021845"/>
                    <a:gd name="connsiteX29" fmla="*/ 722597 w 1740801"/>
                    <a:gd name="connsiteY29" fmla="*/ 2063833 h 3021845"/>
                    <a:gd name="connsiteX30" fmla="*/ 810184 w 1740801"/>
                    <a:gd name="connsiteY30" fmla="*/ 1593038 h 3021845"/>
                    <a:gd name="connsiteX31" fmla="*/ 947040 w 1740801"/>
                    <a:gd name="connsiteY31" fmla="*/ 1965294 h 3021845"/>
                    <a:gd name="connsiteX32" fmla="*/ 897772 w 1740801"/>
                    <a:gd name="connsiteY32" fmla="*/ 2468935 h 3021845"/>
                    <a:gd name="connsiteX33" fmla="*/ 848504 w 1740801"/>
                    <a:gd name="connsiteY33" fmla="*/ 2715281 h 3021845"/>
                    <a:gd name="connsiteX34" fmla="*/ 1166008 w 1740801"/>
                    <a:gd name="connsiteY34" fmla="*/ 2901409 h 3021845"/>
                    <a:gd name="connsiteX35" fmla="*/ 1521833 w 1740801"/>
                    <a:gd name="connsiteY35" fmla="*/ 3021845 h 3021845"/>
                    <a:gd name="connsiteX36" fmla="*/ 1740801 w 1740801"/>
                    <a:gd name="connsiteY36" fmla="*/ 2961627 h 3021845"/>
                    <a:gd name="connsiteX37" fmla="*/ 1724379 w 1740801"/>
                    <a:gd name="connsiteY37" fmla="*/ 2644115 h 3021845"/>
                    <a:gd name="connsiteX38" fmla="*/ 1549204 w 1740801"/>
                    <a:gd name="connsiteY38" fmla="*/ 2627691 h 3021845"/>
                    <a:gd name="connsiteX39" fmla="*/ 1237173 w 1740801"/>
                    <a:gd name="connsiteY39" fmla="*/ 2463461 h 3021845"/>
                    <a:gd name="connsiteX40" fmla="*/ 1226225 w 1740801"/>
                    <a:gd name="connsiteY40" fmla="*/ 1735371 h 3021845"/>
                    <a:gd name="connsiteX41" fmla="*/ 1160534 w 1740801"/>
                    <a:gd name="connsiteY41" fmla="*/ 1182461 h 3021845"/>
                    <a:gd name="connsiteX42" fmla="*/ 1001782 w 1740801"/>
                    <a:gd name="connsiteY42" fmla="*/ 328462 h 3021845"/>
                    <a:gd name="connsiteX43" fmla="*/ 963462 w 1740801"/>
                    <a:gd name="connsiteY43" fmla="*/ 71167 h 3021845"/>
                    <a:gd name="connsiteX44" fmla="*/ 640483 w 1740801"/>
                    <a:gd name="connsiteY44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405092 w 1740801"/>
                    <a:gd name="connsiteY20" fmla="*/ 1773692 h 3021845"/>
                    <a:gd name="connsiteX21" fmla="*/ 448886 w 1740801"/>
                    <a:gd name="connsiteY21" fmla="*/ 2485358 h 3021845"/>
                    <a:gd name="connsiteX22" fmla="*/ 136855 w 1740801"/>
                    <a:gd name="connsiteY22" fmla="*/ 2671486 h 3021845"/>
                    <a:gd name="connsiteX23" fmla="*/ 0 w 1740801"/>
                    <a:gd name="connsiteY23" fmla="*/ 2802871 h 3021845"/>
                    <a:gd name="connsiteX24" fmla="*/ 98535 w 1740801"/>
                    <a:gd name="connsiteY24" fmla="*/ 2868563 h 3021845"/>
                    <a:gd name="connsiteX25" fmla="*/ 186123 w 1740801"/>
                    <a:gd name="connsiteY25" fmla="*/ 3021845 h 3021845"/>
                    <a:gd name="connsiteX26" fmla="*/ 574793 w 1740801"/>
                    <a:gd name="connsiteY26" fmla="*/ 2857614 h 3021845"/>
                    <a:gd name="connsiteX27" fmla="*/ 782813 w 1740801"/>
                    <a:gd name="connsiteY27" fmla="*/ 2857614 h 3021845"/>
                    <a:gd name="connsiteX28" fmla="*/ 777339 w 1740801"/>
                    <a:gd name="connsiteY28" fmla="*/ 2567474 h 3021845"/>
                    <a:gd name="connsiteX29" fmla="*/ 722597 w 1740801"/>
                    <a:gd name="connsiteY29" fmla="*/ 2063833 h 3021845"/>
                    <a:gd name="connsiteX30" fmla="*/ 810184 w 1740801"/>
                    <a:gd name="connsiteY30" fmla="*/ 1593038 h 3021845"/>
                    <a:gd name="connsiteX31" fmla="*/ 947040 w 1740801"/>
                    <a:gd name="connsiteY31" fmla="*/ 1965294 h 3021845"/>
                    <a:gd name="connsiteX32" fmla="*/ 897772 w 1740801"/>
                    <a:gd name="connsiteY32" fmla="*/ 2468935 h 3021845"/>
                    <a:gd name="connsiteX33" fmla="*/ 848504 w 1740801"/>
                    <a:gd name="connsiteY33" fmla="*/ 2715281 h 3021845"/>
                    <a:gd name="connsiteX34" fmla="*/ 1166008 w 1740801"/>
                    <a:gd name="connsiteY34" fmla="*/ 2901409 h 3021845"/>
                    <a:gd name="connsiteX35" fmla="*/ 1521833 w 1740801"/>
                    <a:gd name="connsiteY35" fmla="*/ 3021845 h 3021845"/>
                    <a:gd name="connsiteX36" fmla="*/ 1740801 w 1740801"/>
                    <a:gd name="connsiteY36" fmla="*/ 2961627 h 3021845"/>
                    <a:gd name="connsiteX37" fmla="*/ 1724379 w 1740801"/>
                    <a:gd name="connsiteY37" fmla="*/ 2644115 h 3021845"/>
                    <a:gd name="connsiteX38" fmla="*/ 1549204 w 1740801"/>
                    <a:gd name="connsiteY38" fmla="*/ 2627691 h 3021845"/>
                    <a:gd name="connsiteX39" fmla="*/ 1237173 w 1740801"/>
                    <a:gd name="connsiteY39" fmla="*/ 2463461 h 3021845"/>
                    <a:gd name="connsiteX40" fmla="*/ 1226225 w 1740801"/>
                    <a:gd name="connsiteY40" fmla="*/ 1735371 h 3021845"/>
                    <a:gd name="connsiteX41" fmla="*/ 1160534 w 1740801"/>
                    <a:gd name="connsiteY41" fmla="*/ 1182461 h 3021845"/>
                    <a:gd name="connsiteX42" fmla="*/ 1001782 w 1740801"/>
                    <a:gd name="connsiteY42" fmla="*/ 328462 h 3021845"/>
                    <a:gd name="connsiteX43" fmla="*/ 963462 w 1740801"/>
                    <a:gd name="connsiteY43" fmla="*/ 71167 h 3021845"/>
                    <a:gd name="connsiteX44" fmla="*/ 640483 w 1740801"/>
                    <a:gd name="connsiteY44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405092 w 1740801"/>
                    <a:gd name="connsiteY20" fmla="*/ 1773692 h 3021845"/>
                    <a:gd name="connsiteX21" fmla="*/ 448886 w 1740801"/>
                    <a:gd name="connsiteY21" fmla="*/ 2485358 h 3021845"/>
                    <a:gd name="connsiteX22" fmla="*/ 136855 w 1740801"/>
                    <a:gd name="connsiteY22" fmla="*/ 2671486 h 3021845"/>
                    <a:gd name="connsiteX23" fmla="*/ 0 w 1740801"/>
                    <a:gd name="connsiteY23" fmla="*/ 2802871 h 3021845"/>
                    <a:gd name="connsiteX24" fmla="*/ 98535 w 1740801"/>
                    <a:gd name="connsiteY24" fmla="*/ 2868563 h 3021845"/>
                    <a:gd name="connsiteX25" fmla="*/ 186123 w 1740801"/>
                    <a:gd name="connsiteY25" fmla="*/ 3021845 h 3021845"/>
                    <a:gd name="connsiteX26" fmla="*/ 574793 w 1740801"/>
                    <a:gd name="connsiteY26" fmla="*/ 2857614 h 3021845"/>
                    <a:gd name="connsiteX27" fmla="*/ 782813 w 1740801"/>
                    <a:gd name="connsiteY27" fmla="*/ 2857614 h 3021845"/>
                    <a:gd name="connsiteX28" fmla="*/ 777339 w 1740801"/>
                    <a:gd name="connsiteY28" fmla="*/ 2567474 h 3021845"/>
                    <a:gd name="connsiteX29" fmla="*/ 700700 w 1740801"/>
                    <a:gd name="connsiteY29" fmla="*/ 2047410 h 3021845"/>
                    <a:gd name="connsiteX30" fmla="*/ 810184 w 1740801"/>
                    <a:gd name="connsiteY30" fmla="*/ 1593038 h 3021845"/>
                    <a:gd name="connsiteX31" fmla="*/ 947040 w 1740801"/>
                    <a:gd name="connsiteY31" fmla="*/ 1965294 h 3021845"/>
                    <a:gd name="connsiteX32" fmla="*/ 897772 w 1740801"/>
                    <a:gd name="connsiteY32" fmla="*/ 2468935 h 3021845"/>
                    <a:gd name="connsiteX33" fmla="*/ 848504 w 1740801"/>
                    <a:gd name="connsiteY33" fmla="*/ 2715281 h 3021845"/>
                    <a:gd name="connsiteX34" fmla="*/ 1166008 w 1740801"/>
                    <a:gd name="connsiteY34" fmla="*/ 2901409 h 3021845"/>
                    <a:gd name="connsiteX35" fmla="*/ 1521833 w 1740801"/>
                    <a:gd name="connsiteY35" fmla="*/ 3021845 h 3021845"/>
                    <a:gd name="connsiteX36" fmla="*/ 1740801 w 1740801"/>
                    <a:gd name="connsiteY36" fmla="*/ 2961627 h 3021845"/>
                    <a:gd name="connsiteX37" fmla="*/ 1724379 w 1740801"/>
                    <a:gd name="connsiteY37" fmla="*/ 2644115 h 3021845"/>
                    <a:gd name="connsiteX38" fmla="*/ 1549204 w 1740801"/>
                    <a:gd name="connsiteY38" fmla="*/ 2627691 h 3021845"/>
                    <a:gd name="connsiteX39" fmla="*/ 1237173 w 1740801"/>
                    <a:gd name="connsiteY39" fmla="*/ 2463461 h 3021845"/>
                    <a:gd name="connsiteX40" fmla="*/ 1226225 w 1740801"/>
                    <a:gd name="connsiteY40" fmla="*/ 1735371 h 3021845"/>
                    <a:gd name="connsiteX41" fmla="*/ 1160534 w 1740801"/>
                    <a:gd name="connsiteY41" fmla="*/ 1182461 h 3021845"/>
                    <a:gd name="connsiteX42" fmla="*/ 1001782 w 1740801"/>
                    <a:gd name="connsiteY42" fmla="*/ 328462 h 3021845"/>
                    <a:gd name="connsiteX43" fmla="*/ 963462 w 1740801"/>
                    <a:gd name="connsiteY43" fmla="*/ 71167 h 3021845"/>
                    <a:gd name="connsiteX44" fmla="*/ 640483 w 1740801"/>
                    <a:gd name="connsiteY44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405092 w 1740801"/>
                    <a:gd name="connsiteY20" fmla="*/ 1773692 h 3021845"/>
                    <a:gd name="connsiteX21" fmla="*/ 448886 w 1740801"/>
                    <a:gd name="connsiteY21" fmla="*/ 2485358 h 3021845"/>
                    <a:gd name="connsiteX22" fmla="*/ 136855 w 1740801"/>
                    <a:gd name="connsiteY22" fmla="*/ 2671486 h 3021845"/>
                    <a:gd name="connsiteX23" fmla="*/ 0 w 1740801"/>
                    <a:gd name="connsiteY23" fmla="*/ 2802871 h 3021845"/>
                    <a:gd name="connsiteX24" fmla="*/ 98535 w 1740801"/>
                    <a:gd name="connsiteY24" fmla="*/ 2868563 h 3021845"/>
                    <a:gd name="connsiteX25" fmla="*/ 186123 w 1740801"/>
                    <a:gd name="connsiteY25" fmla="*/ 3021845 h 3021845"/>
                    <a:gd name="connsiteX26" fmla="*/ 574793 w 1740801"/>
                    <a:gd name="connsiteY26" fmla="*/ 2857614 h 3021845"/>
                    <a:gd name="connsiteX27" fmla="*/ 782813 w 1740801"/>
                    <a:gd name="connsiteY27" fmla="*/ 2857614 h 3021845"/>
                    <a:gd name="connsiteX28" fmla="*/ 777339 w 1740801"/>
                    <a:gd name="connsiteY28" fmla="*/ 2567474 h 3021845"/>
                    <a:gd name="connsiteX29" fmla="*/ 700700 w 1740801"/>
                    <a:gd name="connsiteY29" fmla="*/ 2047410 h 3021845"/>
                    <a:gd name="connsiteX30" fmla="*/ 810184 w 1740801"/>
                    <a:gd name="connsiteY30" fmla="*/ 1593038 h 3021845"/>
                    <a:gd name="connsiteX31" fmla="*/ 947040 w 1740801"/>
                    <a:gd name="connsiteY31" fmla="*/ 1965294 h 3021845"/>
                    <a:gd name="connsiteX32" fmla="*/ 897772 w 1740801"/>
                    <a:gd name="connsiteY32" fmla="*/ 2468935 h 3021845"/>
                    <a:gd name="connsiteX33" fmla="*/ 848504 w 1740801"/>
                    <a:gd name="connsiteY33" fmla="*/ 2715281 h 3021845"/>
                    <a:gd name="connsiteX34" fmla="*/ 1166008 w 1740801"/>
                    <a:gd name="connsiteY34" fmla="*/ 2901409 h 3021845"/>
                    <a:gd name="connsiteX35" fmla="*/ 1521833 w 1740801"/>
                    <a:gd name="connsiteY35" fmla="*/ 3021845 h 3021845"/>
                    <a:gd name="connsiteX36" fmla="*/ 1740801 w 1740801"/>
                    <a:gd name="connsiteY36" fmla="*/ 2961627 h 3021845"/>
                    <a:gd name="connsiteX37" fmla="*/ 1724379 w 1740801"/>
                    <a:gd name="connsiteY37" fmla="*/ 2644115 h 3021845"/>
                    <a:gd name="connsiteX38" fmla="*/ 1549204 w 1740801"/>
                    <a:gd name="connsiteY38" fmla="*/ 2627691 h 3021845"/>
                    <a:gd name="connsiteX39" fmla="*/ 1237173 w 1740801"/>
                    <a:gd name="connsiteY39" fmla="*/ 2463461 h 3021845"/>
                    <a:gd name="connsiteX40" fmla="*/ 1226225 w 1740801"/>
                    <a:gd name="connsiteY40" fmla="*/ 1735371 h 3021845"/>
                    <a:gd name="connsiteX41" fmla="*/ 1160534 w 1740801"/>
                    <a:gd name="connsiteY41" fmla="*/ 1182461 h 3021845"/>
                    <a:gd name="connsiteX42" fmla="*/ 1001782 w 1740801"/>
                    <a:gd name="connsiteY42" fmla="*/ 328462 h 3021845"/>
                    <a:gd name="connsiteX43" fmla="*/ 963462 w 1740801"/>
                    <a:gd name="connsiteY43" fmla="*/ 71167 h 3021845"/>
                    <a:gd name="connsiteX44" fmla="*/ 640483 w 1740801"/>
                    <a:gd name="connsiteY44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405092 w 1740801"/>
                    <a:gd name="connsiteY20" fmla="*/ 1773692 h 3021845"/>
                    <a:gd name="connsiteX21" fmla="*/ 448886 w 1740801"/>
                    <a:gd name="connsiteY21" fmla="*/ 2485358 h 3021845"/>
                    <a:gd name="connsiteX22" fmla="*/ 136855 w 1740801"/>
                    <a:gd name="connsiteY22" fmla="*/ 2671486 h 3021845"/>
                    <a:gd name="connsiteX23" fmla="*/ 0 w 1740801"/>
                    <a:gd name="connsiteY23" fmla="*/ 2802871 h 3021845"/>
                    <a:gd name="connsiteX24" fmla="*/ 98535 w 1740801"/>
                    <a:gd name="connsiteY24" fmla="*/ 2868563 h 3021845"/>
                    <a:gd name="connsiteX25" fmla="*/ 186123 w 1740801"/>
                    <a:gd name="connsiteY25" fmla="*/ 3021845 h 3021845"/>
                    <a:gd name="connsiteX26" fmla="*/ 574793 w 1740801"/>
                    <a:gd name="connsiteY26" fmla="*/ 2857614 h 3021845"/>
                    <a:gd name="connsiteX27" fmla="*/ 782813 w 1740801"/>
                    <a:gd name="connsiteY27" fmla="*/ 2857614 h 3021845"/>
                    <a:gd name="connsiteX28" fmla="*/ 777339 w 1740801"/>
                    <a:gd name="connsiteY28" fmla="*/ 2567474 h 3021845"/>
                    <a:gd name="connsiteX29" fmla="*/ 700700 w 1740801"/>
                    <a:gd name="connsiteY29" fmla="*/ 2047410 h 3021845"/>
                    <a:gd name="connsiteX30" fmla="*/ 810184 w 1740801"/>
                    <a:gd name="connsiteY30" fmla="*/ 1593038 h 3021845"/>
                    <a:gd name="connsiteX31" fmla="*/ 947040 w 1740801"/>
                    <a:gd name="connsiteY31" fmla="*/ 1965294 h 3021845"/>
                    <a:gd name="connsiteX32" fmla="*/ 897772 w 1740801"/>
                    <a:gd name="connsiteY32" fmla="*/ 2468935 h 3021845"/>
                    <a:gd name="connsiteX33" fmla="*/ 848504 w 1740801"/>
                    <a:gd name="connsiteY33" fmla="*/ 2715281 h 3021845"/>
                    <a:gd name="connsiteX34" fmla="*/ 1166008 w 1740801"/>
                    <a:gd name="connsiteY34" fmla="*/ 2901409 h 3021845"/>
                    <a:gd name="connsiteX35" fmla="*/ 1521833 w 1740801"/>
                    <a:gd name="connsiteY35" fmla="*/ 3021845 h 3021845"/>
                    <a:gd name="connsiteX36" fmla="*/ 1740801 w 1740801"/>
                    <a:gd name="connsiteY36" fmla="*/ 2961627 h 3021845"/>
                    <a:gd name="connsiteX37" fmla="*/ 1724379 w 1740801"/>
                    <a:gd name="connsiteY37" fmla="*/ 2644115 h 3021845"/>
                    <a:gd name="connsiteX38" fmla="*/ 1549204 w 1740801"/>
                    <a:gd name="connsiteY38" fmla="*/ 2627691 h 3021845"/>
                    <a:gd name="connsiteX39" fmla="*/ 1237173 w 1740801"/>
                    <a:gd name="connsiteY39" fmla="*/ 2463461 h 3021845"/>
                    <a:gd name="connsiteX40" fmla="*/ 1226225 w 1740801"/>
                    <a:gd name="connsiteY40" fmla="*/ 1735371 h 3021845"/>
                    <a:gd name="connsiteX41" fmla="*/ 1160534 w 1740801"/>
                    <a:gd name="connsiteY41" fmla="*/ 1182461 h 3021845"/>
                    <a:gd name="connsiteX42" fmla="*/ 1001782 w 1740801"/>
                    <a:gd name="connsiteY42" fmla="*/ 328462 h 3021845"/>
                    <a:gd name="connsiteX43" fmla="*/ 963462 w 1740801"/>
                    <a:gd name="connsiteY43" fmla="*/ 71167 h 3021845"/>
                    <a:gd name="connsiteX44" fmla="*/ 640483 w 1740801"/>
                    <a:gd name="connsiteY44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405092 w 1740801"/>
                    <a:gd name="connsiteY20" fmla="*/ 1773692 h 3021845"/>
                    <a:gd name="connsiteX21" fmla="*/ 448886 w 1740801"/>
                    <a:gd name="connsiteY21" fmla="*/ 2485358 h 3021845"/>
                    <a:gd name="connsiteX22" fmla="*/ 136855 w 1740801"/>
                    <a:gd name="connsiteY22" fmla="*/ 2671486 h 3021845"/>
                    <a:gd name="connsiteX23" fmla="*/ 0 w 1740801"/>
                    <a:gd name="connsiteY23" fmla="*/ 2802871 h 3021845"/>
                    <a:gd name="connsiteX24" fmla="*/ 98535 w 1740801"/>
                    <a:gd name="connsiteY24" fmla="*/ 2868563 h 3021845"/>
                    <a:gd name="connsiteX25" fmla="*/ 186123 w 1740801"/>
                    <a:gd name="connsiteY25" fmla="*/ 3021845 h 3021845"/>
                    <a:gd name="connsiteX26" fmla="*/ 574793 w 1740801"/>
                    <a:gd name="connsiteY26" fmla="*/ 2857614 h 3021845"/>
                    <a:gd name="connsiteX27" fmla="*/ 782813 w 1740801"/>
                    <a:gd name="connsiteY27" fmla="*/ 2857614 h 3021845"/>
                    <a:gd name="connsiteX28" fmla="*/ 777339 w 1740801"/>
                    <a:gd name="connsiteY28" fmla="*/ 2567474 h 3021845"/>
                    <a:gd name="connsiteX29" fmla="*/ 700700 w 1740801"/>
                    <a:gd name="connsiteY29" fmla="*/ 2047410 h 3021845"/>
                    <a:gd name="connsiteX30" fmla="*/ 810184 w 1740801"/>
                    <a:gd name="connsiteY30" fmla="*/ 1593038 h 3021845"/>
                    <a:gd name="connsiteX31" fmla="*/ 947040 w 1740801"/>
                    <a:gd name="connsiteY31" fmla="*/ 1965294 h 3021845"/>
                    <a:gd name="connsiteX32" fmla="*/ 897772 w 1740801"/>
                    <a:gd name="connsiteY32" fmla="*/ 2468935 h 3021845"/>
                    <a:gd name="connsiteX33" fmla="*/ 848504 w 1740801"/>
                    <a:gd name="connsiteY33" fmla="*/ 2715281 h 3021845"/>
                    <a:gd name="connsiteX34" fmla="*/ 1166008 w 1740801"/>
                    <a:gd name="connsiteY34" fmla="*/ 2901409 h 3021845"/>
                    <a:gd name="connsiteX35" fmla="*/ 1521833 w 1740801"/>
                    <a:gd name="connsiteY35" fmla="*/ 3021845 h 3021845"/>
                    <a:gd name="connsiteX36" fmla="*/ 1740801 w 1740801"/>
                    <a:gd name="connsiteY36" fmla="*/ 2961627 h 3021845"/>
                    <a:gd name="connsiteX37" fmla="*/ 1724379 w 1740801"/>
                    <a:gd name="connsiteY37" fmla="*/ 2644115 h 3021845"/>
                    <a:gd name="connsiteX38" fmla="*/ 1549204 w 1740801"/>
                    <a:gd name="connsiteY38" fmla="*/ 2627691 h 3021845"/>
                    <a:gd name="connsiteX39" fmla="*/ 1237173 w 1740801"/>
                    <a:gd name="connsiteY39" fmla="*/ 2463461 h 3021845"/>
                    <a:gd name="connsiteX40" fmla="*/ 1308338 w 1740801"/>
                    <a:gd name="connsiteY40" fmla="*/ 1724423 h 3021845"/>
                    <a:gd name="connsiteX41" fmla="*/ 1160534 w 1740801"/>
                    <a:gd name="connsiteY41" fmla="*/ 1182461 h 3021845"/>
                    <a:gd name="connsiteX42" fmla="*/ 1001782 w 1740801"/>
                    <a:gd name="connsiteY42" fmla="*/ 328462 h 3021845"/>
                    <a:gd name="connsiteX43" fmla="*/ 963462 w 1740801"/>
                    <a:gd name="connsiteY43" fmla="*/ 71167 h 3021845"/>
                    <a:gd name="connsiteX44" fmla="*/ 640483 w 1740801"/>
                    <a:gd name="connsiteY44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405092 w 1740801"/>
                    <a:gd name="connsiteY20" fmla="*/ 1773692 h 3021845"/>
                    <a:gd name="connsiteX21" fmla="*/ 448886 w 1740801"/>
                    <a:gd name="connsiteY21" fmla="*/ 2485358 h 3021845"/>
                    <a:gd name="connsiteX22" fmla="*/ 136855 w 1740801"/>
                    <a:gd name="connsiteY22" fmla="*/ 2671486 h 3021845"/>
                    <a:gd name="connsiteX23" fmla="*/ 0 w 1740801"/>
                    <a:gd name="connsiteY23" fmla="*/ 2802871 h 3021845"/>
                    <a:gd name="connsiteX24" fmla="*/ 98535 w 1740801"/>
                    <a:gd name="connsiteY24" fmla="*/ 2868563 h 3021845"/>
                    <a:gd name="connsiteX25" fmla="*/ 186123 w 1740801"/>
                    <a:gd name="connsiteY25" fmla="*/ 3021845 h 3021845"/>
                    <a:gd name="connsiteX26" fmla="*/ 574793 w 1740801"/>
                    <a:gd name="connsiteY26" fmla="*/ 2857614 h 3021845"/>
                    <a:gd name="connsiteX27" fmla="*/ 782813 w 1740801"/>
                    <a:gd name="connsiteY27" fmla="*/ 2857614 h 3021845"/>
                    <a:gd name="connsiteX28" fmla="*/ 777339 w 1740801"/>
                    <a:gd name="connsiteY28" fmla="*/ 2567474 h 3021845"/>
                    <a:gd name="connsiteX29" fmla="*/ 700700 w 1740801"/>
                    <a:gd name="connsiteY29" fmla="*/ 2047410 h 3021845"/>
                    <a:gd name="connsiteX30" fmla="*/ 810184 w 1740801"/>
                    <a:gd name="connsiteY30" fmla="*/ 1593038 h 3021845"/>
                    <a:gd name="connsiteX31" fmla="*/ 947040 w 1740801"/>
                    <a:gd name="connsiteY31" fmla="*/ 1965294 h 3021845"/>
                    <a:gd name="connsiteX32" fmla="*/ 897772 w 1740801"/>
                    <a:gd name="connsiteY32" fmla="*/ 2468935 h 3021845"/>
                    <a:gd name="connsiteX33" fmla="*/ 848504 w 1740801"/>
                    <a:gd name="connsiteY33" fmla="*/ 2715281 h 3021845"/>
                    <a:gd name="connsiteX34" fmla="*/ 1166008 w 1740801"/>
                    <a:gd name="connsiteY34" fmla="*/ 2901409 h 3021845"/>
                    <a:gd name="connsiteX35" fmla="*/ 1521833 w 1740801"/>
                    <a:gd name="connsiteY35" fmla="*/ 3021845 h 3021845"/>
                    <a:gd name="connsiteX36" fmla="*/ 1740801 w 1740801"/>
                    <a:gd name="connsiteY36" fmla="*/ 2961627 h 3021845"/>
                    <a:gd name="connsiteX37" fmla="*/ 1724379 w 1740801"/>
                    <a:gd name="connsiteY37" fmla="*/ 2644115 h 3021845"/>
                    <a:gd name="connsiteX38" fmla="*/ 1549204 w 1740801"/>
                    <a:gd name="connsiteY38" fmla="*/ 2627691 h 3021845"/>
                    <a:gd name="connsiteX39" fmla="*/ 1237173 w 1740801"/>
                    <a:gd name="connsiteY39" fmla="*/ 2463461 h 3021845"/>
                    <a:gd name="connsiteX40" fmla="*/ 1308338 w 1740801"/>
                    <a:gd name="connsiteY40" fmla="*/ 1724423 h 3021845"/>
                    <a:gd name="connsiteX41" fmla="*/ 1160534 w 1740801"/>
                    <a:gd name="connsiteY41" fmla="*/ 1182461 h 3021845"/>
                    <a:gd name="connsiteX42" fmla="*/ 1001782 w 1740801"/>
                    <a:gd name="connsiteY42" fmla="*/ 328462 h 3021845"/>
                    <a:gd name="connsiteX43" fmla="*/ 963462 w 1740801"/>
                    <a:gd name="connsiteY43" fmla="*/ 71167 h 3021845"/>
                    <a:gd name="connsiteX44" fmla="*/ 640483 w 1740801"/>
                    <a:gd name="connsiteY44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405092 w 1740801"/>
                    <a:gd name="connsiteY20" fmla="*/ 1773692 h 3021845"/>
                    <a:gd name="connsiteX21" fmla="*/ 448886 w 1740801"/>
                    <a:gd name="connsiteY21" fmla="*/ 2485358 h 3021845"/>
                    <a:gd name="connsiteX22" fmla="*/ 0 w 1740801"/>
                    <a:gd name="connsiteY22" fmla="*/ 2802871 h 3021845"/>
                    <a:gd name="connsiteX23" fmla="*/ 98535 w 1740801"/>
                    <a:gd name="connsiteY23" fmla="*/ 2868563 h 3021845"/>
                    <a:gd name="connsiteX24" fmla="*/ 186123 w 1740801"/>
                    <a:gd name="connsiteY24" fmla="*/ 3021845 h 3021845"/>
                    <a:gd name="connsiteX25" fmla="*/ 574793 w 1740801"/>
                    <a:gd name="connsiteY25" fmla="*/ 2857614 h 3021845"/>
                    <a:gd name="connsiteX26" fmla="*/ 782813 w 1740801"/>
                    <a:gd name="connsiteY26" fmla="*/ 2857614 h 3021845"/>
                    <a:gd name="connsiteX27" fmla="*/ 777339 w 1740801"/>
                    <a:gd name="connsiteY27" fmla="*/ 2567474 h 3021845"/>
                    <a:gd name="connsiteX28" fmla="*/ 700700 w 1740801"/>
                    <a:gd name="connsiteY28" fmla="*/ 2047410 h 3021845"/>
                    <a:gd name="connsiteX29" fmla="*/ 810184 w 1740801"/>
                    <a:gd name="connsiteY29" fmla="*/ 1593038 h 3021845"/>
                    <a:gd name="connsiteX30" fmla="*/ 947040 w 1740801"/>
                    <a:gd name="connsiteY30" fmla="*/ 1965294 h 3021845"/>
                    <a:gd name="connsiteX31" fmla="*/ 897772 w 1740801"/>
                    <a:gd name="connsiteY31" fmla="*/ 2468935 h 3021845"/>
                    <a:gd name="connsiteX32" fmla="*/ 848504 w 1740801"/>
                    <a:gd name="connsiteY32" fmla="*/ 2715281 h 3021845"/>
                    <a:gd name="connsiteX33" fmla="*/ 1166008 w 1740801"/>
                    <a:gd name="connsiteY33" fmla="*/ 2901409 h 3021845"/>
                    <a:gd name="connsiteX34" fmla="*/ 1521833 w 1740801"/>
                    <a:gd name="connsiteY34" fmla="*/ 3021845 h 3021845"/>
                    <a:gd name="connsiteX35" fmla="*/ 1740801 w 1740801"/>
                    <a:gd name="connsiteY35" fmla="*/ 2961627 h 3021845"/>
                    <a:gd name="connsiteX36" fmla="*/ 1724379 w 1740801"/>
                    <a:gd name="connsiteY36" fmla="*/ 2644115 h 3021845"/>
                    <a:gd name="connsiteX37" fmla="*/ 1549204 w 1740801"/>
                    <a:gd name="connsiteY37" fmla="*/ 2627691 h 3021845"/>
                    <a:gd name="connsiteX38" fmla="*/ 1237173 w 1740801"/>
                    <a:gd name="connsiteY38" fmla="*/ 2463461 h 3021845"/>
                    <a:gd name="connsiteX39" fmla="*/ 1308338 w 1740801"/>
                    <a:gd name="connsiteY39" fmla="*/ 1724423 h 3021845"/>
                    <a:gd name="connsiteX40" fmla="*/ 1160534 w 1740801"/>
                    <a:gd name="connsiteY40" fmla="*/ 1182461 h 3021845"/>
                    <a:gd name="connsiteX41" fmla="*/ 1001782 w 1740801"/>
                    <a:gd name="connsiteY41" fmla="*/ 328462 h 3021845"/>
                    <a:gd name="connsiteX42" fmla="*/ 963462 w 1740801"/>
                    <a:gd name="connsiteY42" fmla="*/ 71167 h 3021845"/>
                    <a:gd name="connsiteX43" fmla="*/ 640483 w 1740801"/>
                    <a:gd name="connsiteY43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405092 w 1740801"/>
                    <a:gd name="connsiteY20" fmla="*/ 1773692 h 3021845"/>
                    <a:gd name="connsiteX21" fmla="*/ 448886 w 1740801"/>
                    <a:gd name="connsiteY21" fmla="*/ 2485358 h 3021845"/>
                    <a:gd name="connsiteX22" fmla="*/ 0 w 1740801"/>
                    <a:gd name="connsiteY22" fmla="*/ 2802871 h 3021845"/>
                    <a:gd name="connsiteX23" fmla="*/ 186123 w 1740801"/>
                    <a:gd name="connsiteY23" fmla="*/ 3021845 h 3021845"/>
                    <a:gd name="connsiteX24" fmla="*/ 574793 w 1740801"/>
                    <a:gd name="connsiteY24" fmla="*/ 2857614 h 3021845"/>
                    <a:gd name="connsiteX25" fmla="*/ 782813 w 1740801"/>
                    <a:gd name="connsiteY25" fmla="*/ 2857614 h 3021845"/>
                    <a:gd name="connsiteX26" fmla="*/ 777339 w 1740801"/>
                    <a:gd name="connsiteY26" fmla="*/ 2567474 h 3021845"/>
                    <a:gd name="connsiteX27" fmla="*/ 700700 w 1740801"/>
                    <a:gd name="connsiteY27" fmla="*/ 2047410 h 3021845"/>
                    <a:gd name="connsiteX28" fmla="*/ 810184 w 1740801"/>
                    <a:gd name="connsiteY28" fmla="*/ 1593038 h 3021845"/>
                    <a:gd name="connsiteX29" fmla="*/ 947040 w 1740801"/>
                    <a:gd name="connsiteY29" fmla="*/ 1965294 h 3021845"/>
                    <a:gd name="connsiteX30" fmla="*/ 897772 w 1740801"/>
                    <a:gd name="connsiteY30" fmla="*/ 2468935 h 3021845"/>
                    <a:gd name="connsiteX31" fmla="*/ 848504 w 1740801"/>
                    <a:gd name="connsiteY31" fmla="*/ 2715281 h 3021845"/>
                    <a:gd name="connsiteX32" fmla="*/ 1166008 w 1740801"/>
                    <a:gd name="connsiteY32" fmla="*/ 2901409 h 3021845"/>
                    <a:gd name="connsiteX33" fmla="*/ 1521833 w 1740801"/>
                    <a:gd name="connsiteY33" fmla="*/ 3021845 h 3021845"/>
                    <a:gd name="connsiteX34" fmla="*/ 1740801 w 1740801"/>
                    <a:gd name="connsiteY34" fmla="*/ 2961627 h 3021845"/>
                    <a:gd name="connsiteX35" fmla="*/ 1724379 w 1740801"/>
                    <a:gd name="connsiteY35" fmla="*/ 2644115 h 3021845"/>
                    <a:gd name="connsiteX36" fmla="*/ 1549204 w 1740801"/>
                    <a:gd name="connsiteY36" fmla="*/ 2627691 h 3021845"/>
                    <a:gd name="connsiteX37" fmla="*/ 1237173 w 1740801"/>
                    <a:gd name="connsiteY37" fmla="*/ 2463461 h 3021845"/>
                    <a:gd name="connsiteX38" fmla="*/ 1308338 w 1740801"/>
                    <a:gd name="connsiteY38" fmla="*/ 1724423 h 3021845"/>
                    <a:gd name="connsiteX39" fmla="*/ 1160534 w 1740801"/>
                    <a:gd name="connsiteY39" fmla="*/ 1182461 h 3021845"/>
                    <a:gd name="connsiteX40" fmla="*/ 1001782 w 1740801"/>
                    <a:gd name="connsiteY40" fmla="*/ 328462 h 3021845"/>
                    <a:gd name="connsiteX41" fmla="*/ 963462 w 1740801"/>
                    <a:gd name="connsiteY41" fmla="*/ 71167 h 3021845"/>
                    <a:gd name="connsiteX42" fmla="*/ 640483 w 1740801"/>
                    <a:gd name="connsiteY42" fmla="*/ 0 h 3021845"/>
                    <a:gd name="connsiteX0" fmla="*/ 640483 w 1740801"/>
                    <a:gd name="connsiteY0" fmla="*/ 0 h 3021845"/>
                    <a:gd name="connsiteX1" fmla="*/ 640483 w 1740801"/>
                    <a:gd name="connsiteY1" fmla="*/ 0 h 3021845"/>
                    <a:gd name="connsiteX2" fmla="*/ 645957 w 1740801"/>
                    <a:gd name="connsiteY2" fmla="*/ 142334 h 3021845"/>
                    <a:gd name="connsiteX3" fmla="*/ 651432 w 1740801"/>
                    <a:gd name="connsiteY3" fmla="*/ 164231 h 3021845"/>
                    <a:gd name="connsiteX4" fmla="*/ 656906 w 1740801"/>
                    <a:gd name="connsiteY4" fmla="*/ 218975 h 3021845"/>
                    <a:gd name="connsiteX5" fmla="*/ 651432 w 1740801"/>
                    <a:gd name="connsiteY5" fmla="*/ 432475 h 3021845"/>
                    <a:gd name="connsiteX6" fmla="*/ 640483 w 1740801"/>
                    <a:gd name="connsiteY6" fmla="*/ 514590 h 3021845"/>
                    <a:gd name="connsiteX7" fmla="*/ 635009 w 1740801"/>
                    <a:gd name="connsiteY7" fmla="*/ 558385 h 3021845"/>
                    <a:gd name="connsiteX8" fmla="*/ 624061 w 1740801"/>
                    <a:gd name="connsiteY8" fmla="*/ 602180 h 3021845"/>
                    <a:gd name="connsiteX9" fmla="*/ 618586 w 1740801"/>
                    <a:gd name="connsiteY9" fmla="*/ 635026 h 3021845"/>
                    <a:gd name="connsiteX10" fmla="*/ 607638 w 1740801"/>
                    <a:gd name="connsiteY10" fmla="*/ 695244 h 3021845"/>
                    <a:gd name="connsiteX11" fmla="*/ 602164 w 1740801"/>
                    <a:gd name="connsiteY11" fmla="*/ 739039 h 3021845"/>
                    <a:gd name="connsiteX12" fmla="*/ 591215 w 1740801"/>
                    <a:gd name="connsiteY12" fmla="*/ 771885 h 3021845"/>
                    <a:gd name="connsiteX13" fmla="*/ 585741 w 1740801"/>
                    <a:gd name="connsiteY13" fmla="*/ 832103 h 3021845"/>
                    <a:gd name="connsiteX14" fmla="*/ 580267 w 1740801"/>
                    <a:gd name="connsiteY14" fmla="*/ 854000 h 3021845"/>
                    <a:gd name="connsiteX15" fmla="*/ 574793 w 1740801"/>
                    <a:gd name="connsiteY15" fmla="*/ 952538 h 3021845"/>
                    <a:gd name="connsiteX16" fmla="*/ 569318 w 1740801"/>
                    <a:gd name="connsiteY16" fmla="*/ 990859 h 3021845"/>
                    <a:gd name="connsiteX17" fmla="*/ 563844 w 1740801"/>
                    <a:gd name="connsiteY17" fmla="*/ 1045602 h 3021845"/>
                    <a:gd name="connsiteX18" fmla="*/ 558370 w 1740801"/>
                    <a:gd name="connsiteY18" fmla="*/ 1083923 h 3021845"/>
                    <a:gd name="connsiteX19" fmla="*/ 432463 w 1740801"/>
                    <a:gd name="connsiteY19" fmla="*/ 1614936 h 3021845"/>
                    <a:gd name="connsiteX20" fmla="*/ 405092 w 1740801"/>
                    <a:gd name="connsiteY20" fmla="*/ 1773692 h 3021845"/>
                    <a:gd name="connsiteX21" fmla="*/ 448886 w 1740801"/>
                    <a:gd name="connsiteY21" fmla="*/ 2485358 h 3021845"/>
                    <a:gd name="connsiteX22" fmla="*/ 0 w 1740801"/>
                    <a:gd name="connsiteY22" fmla="*/ 2802871 h 3021845"/>
                    <a:gd name="connsiteX23" fmla="*/ 574793 w 1740801"/>
                    <a:gd name="connsiteY23" fmla="*/ 2857614 h 3021845"/>
                    <a:gd name="connsiteX24" fmla="*/ 782813 w 1740801"/>
                    <a:gd name="connsiteY24" fmla="*/ 2857614 h 3021845"/>
                    <a:gd name="connsiteX25" fmla="*/ 777339 w 1740801"/>
                    <a:gd name="connsiteY25" fmla="*/ 2567474 h 3021845"/>
                    <a:gd name="connsiteX26" fmla="*/ 700700 w 1740801"/>
                    <a:gd name="connsiteY26" fmla="*/ 2047410 h 3021845"/>
                    <a:gd name="connsiteX27" fmla="*/ 810184 w 1740801"/>
                    <a:gd name="connsiteY27" fmla="*/ 1593038 h 3021845"/>
                    <a:gd name="connsiteX28" fmla="*/ 947040 w 1740801"/>
                    <a:gd name="connsiteY28" fmla="*/ 1965294 h 3021845"/>
                    <a:gd name="connsiteX29" fmla="*/ 897772 w 1740801"/>
                    <a:gd name="connsiteY29" fmla="*/ 2468935 h 3021845"/>
                    <a:gd name="connsiteX30" fmla="*/ 848504 w 1740801"/>
                    <a:gd name="connsiteY30" fmla="*/ 2715281 h 3021845"/>
                    <a:gd name="connsiteX31" fmla="*/ 1166008 w 1740801"/>
                    <a:gd name="connsiteY31" fmla="*/ 2901409 h 3021845"/>
                    <a:gd name="connsiteX32" fmla="*/ 1521833 w 1740801"/>
                    <a:gd name="connsiteY32" fmla="*/ 3021845 h 3021845"/>
                    <a:gd name="connsiteX33" fmla="*/ 1740801 w 1740801"/>
                    <a:gd name="connsiteY33" fmla="*/ 2961627 h 3021845"/>
                    <a:gd name="connsiteX34" fmla="*/ 1724379 w 1740801"/>
                    <a:gd name="connsiteY34" fmla="*/ 2644115 h 3021845"/>
                    <a:gd name="connsiteX35" fmla="*/ 1549204 w 1740801"/>
                    <a:gd name="connsiteY35" fmla="*/ 2627691 h 3021845"/>
                    <a:gd name="connsiteX36" fmla="*/ 1237173 w 1740801"/>
                    <a:gd name="connsiteY36" fmla="*/ 2463461 h 3021845"/>
                    <a:gd name="connsiteX37" fmla="*/ 1308338 w 1740801"/>
                    <a:gd name="connsiteY37" fmla="*/ 1724423 h 3021845"/>
                    <a:gd name="connsiteX38" fmla="*/ 1160534 w 1740801"/>
                    <a:gd name="connsiteY38" fmla="*/ 1182461 h 3021845"/>
                    <a:gd name="connsiteX39" fmla="*/ 1001782 w 1740801"/>
                    <a:gd name="connsiteY39" fmla="*/ 328462 h 3021845"/>
                    <a:gd name="connsiteX40" fmla="*/ 963462 w 1740801"/>
                    <a:gd name="connsiteY40" fmla="*/ 71167 h 3021845"/>
                    <a:gd name="connsiteX41" fmla="*/ 640483 w 1740801"/>
                    <a:gd name="connsiteY41" fmla="*/ 0 h 3021845"/>
                    <a:gd name="connsiteX0" fmla="*/ 270656 w 1370974"/>
                    <a:gd name="connsiteY0" fmla="*/ 0 h 3021845"/>
                    <a:gd name="connsiteX1" fmla="*/ 270656 w 1370974"/>
                    <a:gd name="connsiteY1" fmla="*/ 0 h 3021845"/>
                    <a:gd name="connsiteX2" fmla="*/ 276130 w 1370974"/>
                    <a:gd name="connsiteY2" fmla="*/ 142334 h 3021845"/>
                    <a:gd name="connsiteX3" fmla="*/ 281605 w 1370974"/>
                    <a:gd name="connsiteY3" fmla="*/ 164231 h 3021845"/>
                    <a:gd name="connsiteX4" fmla="*/ 287079 w 1370974"/>
                    <a:gd name="connsiteY4" fmla="*/ 218975 h 3021845"/>
                    <a:gd name="connsiteX5" fmla="*/ 281605 w 1370974"/>
                    <a:gd name="connsiteY5" fmla="*/ 432475 h 3021845"/>
                    <a:gd name="connsiteX6" fmla="*/ 270656 w 1370974"/>
                    <a:gd name="connsiteY6" fmla="*/ 514590 h 3021845"/>
                    <a:gd name="connsiteX7" fmla="*/ 265182 w 1370974"/>
                    <a:gd name="connsiteY7" fmla="*/ 558385 h 3021845"/>
                    <a:gd name="connsiteX8" fmla="*/ 254234 w 1370974"/>
                    <a:gd name="connsiteY8" fmla="*/ 602180 h 3021845"/>
                    <a:gd name="connsiteX9" fmla="*/ 248759 w 1370974"/>
                    <a:gd name="connsiteY9" fmla="*/ 635026 h 3021845"/>
                    <a:gd name="connsiteX10" fmla="*/ 237811 w 1370974"/>
                    <a:gd name="connsiteY10" fmla="*/ 695244 h 3021845"/>
                    <a:gd name="connsiteX11" fmla="*/ 232337 w 1370974"/>
                    <a:gd name="connsiteY11" fmla="*/ 739039 h 3021845"/>
                    <a:gd name="connsiteX12" fmla="*/ 221388 w 1370974"/>
                    <a:gd name="connsiteY12" fmla="*/ 771885 h 3021845"/>
                    <a:gd name="connsiteX13" fmla="*/ 215914 w 1370974"/>
                    <a:gd name="connsiteY13" fmla="*/ 832103 h 3021845"/>
                    <a:gd name="connsiteX14" fmla="*/ 210440 w 1370974"/>
                    <a:gd name="connsiteY14" fmla="*/ 854000 h 3021845"/>
                    <a:gd name="connsiteX15" fmla="*/ 204966 w 1370974"/>
                    <a:gd name="connsiteY15" fmla="*/ 952538 h 3021845"/>
                    <a:gd name="connsiteX16" fmla="*/ 199491 w 1370974"/>
                    <a:gd name="connsiteY16" fmla="*/ 990859 h 3021845"/>
                    <a:gd name="connsiteX17" fmla="*/ 194017 w 1370974"/>
                    <a:gd name="connsiteY17" fmla="*/ 1045602 h 3021845"/>
                    <a:gd name="connsiteX18" fmla="*/ 188543 w 1370974"/>
                    <a:gd name="connsiteY18" fmla="*/ 1083923 h 3021845"/>
                    <a:gd name="connsiteX19" fmla="*/ 62636 w 1370974"/>
                    <a:gd name="connsiteY19" fmla="*/ 1614936 h 3021845"/>
                    <a:gd name="connsiteX20" fmla="*/ 35265 w 1370974"/>
                    <a:gd name="connsiteY20" fmla="*/ 1773692 h 3021845"/>
                    <a:gd name="connsiteX21" fmla="*/ 79059 w 1370974"/>
                    <a:gd name="connsiteY21" fmla="*/ 2485358 h 3021845"/>
                    <a:gd name="connsiteX22" fmla="*/ 204966 w 1370974"/>
                    <a:gd name="connsiteY22" fmla="*/ 2857614 h 3021845"/>
                    <a:gd name="connsiteX23" fmla="*/ 412986 w 1370974"/>
                    <a:gd name="connsiteY23" fmla="*/ 2857614 h 3021845"/>
                    <a:gd name="connsiteX24" fmla="*/ 407512 w 1370974"/>
                    <a:gd name="connsiteY24" fmla="*/ 2567474 h 3021845"/>
                    <a:gd name="connsiteX25" fmla="*/ 330873 w 1370974"/>
                    <a:gd name="connsiteY25" fmla="*/ 2047410 h 3021845"/>
                    <a:gd name="connsiteX26" fmla="*/ 440357 w 1370974"/>
                    <a:gd name="connsiteY26" fmla="*/ 1593038 h 3021845"/>
                    <a:gd name="connsiteX27" fmla="*/ 577213 w 1370974"/>
                    <a:gd name="connsiteY27" fmla="*/ 1965294 h 3021845"/>
                    <a:gd name="connsiteX28" fmla="*/ 527945 w 1370974"/>
                    <a:gd name="connsiteY28" fmla="*/ 2468935 h 3021845"/>
                    <a:gd name="connsiteX29" fmla="*/ 478677 w 1370974"/>
                    <a:gd name="connsiteY29" fmla="*/ 2715281 h 3021845"/>
                    <a:gd name="connsiteX30" fmla="*/ 796181 w 1370974"/>
                    <a:gd name="connsiteY30" fmla="*/ 2901409 h 3021845"/>
                    <a:gd name="connsiteX31" fmla="*/ 1152006 w 1370974"/>
                    <a:gd name="connsiteY31" fmla="*/ 3021845 h 3021845"/>
                    <a:gd name="connsiteX32" fmla="*/ 1370974 w 1370974"/>
                    <a:gd name="connsiteY32" fmla="*/ 2961627 h 3021845"/>
                    <a:gd name="connsiteX33" fmla="*/ 1354552 w 1370974"/>
                    <a:gd name="connsiteY33" fmla="*/ 2644115 h 3021845"/>
                    <a:gd name="connsiteX34" fmla="*/ 1179377 w 1370974"/>
                    <a:gd name="connsiteY34" fmla="*/ 2627691 h 3021845"/>
                    <a:gd name="connsiteX35" fmla="*/ 867346 w 1370974"/>
                    <a:gd name="connsiteY35" fmla="*/ 2463461 h 3021845"/>
                    <a:gd name="connsiteX36" fmla="*/ 938511 w 1370974"/>
                    <a:gd name="connsiteY36" fmla="*/ 1724423 h 3021845"/>
                    <a:gd name="connsiteX37" fmla="*/ 790707 w 1370974"/>
                    <a:gd name="connsiteY37" fmla="*/ 1182461 h 3021845"/>
                    <a:gd name="connsiteX38" fmla="*/ 631955 w 1370974"/>
                    <a:gd name="connsiteY38" fmla="*/ 328462 h 3021845"/>
                    <a:gd name="connsiteX39" fmla="*/ 593635 w 1370974"/>
                    <a:gd name="connsiteY39" fmla="*/ 71167 h 3021845"/>
                    <a:gd name="connsiteX40" fmla="*/ 270656 w 1370974"/>
                    <a:gd name="connsiteY40" fmla="*/ 0 h 3021845"/>
                    <a:gd name="connsiteX0" fmla="*/ 270656 w 1370974"/>
                    <a:gd name="connsiteY0" fmla="*/ 0 h 3021845"/>
                    <a:gd name="connsiteX1" fmla="*/ 270656 w 1370974"/>
                    <a:gd name="connsiteY1" fmla="*/ 0 h 3021845"/>
                    <a:gd name="connsiteX2" fmla="*/ 276130 w 1370974"/>
                    <a:gd name="connsiteY2" fmla="*/ 142334 h 3021845"/>
                    <a:gd name="connsiteX3" fmla="*/ 281605 w 1370974"/>
                    <a:gd name="connsiteY3" fmla="*/ 164231 h 3021845"/>
                    <a:gd name="connsiteX4" fmla="*/ 287079 w 1370974"/>
                    <a:gd name="connsiteY4" fmla="*/ 218975 h 3021845"/>
                    <a:gd name="connsiteX5" fmla="*/ 281605 w 1370974"/>
                    <a:gd name="connsiteY5" fmla="*/ 432475 h 3021845"/>
                    <a:gd name="connsiteX6" fmla="*/ 270656 w 1370974"/>
                    <a:gd name="connsiteY6" fmla="*/ 514590 h 3021845"/>
                    <a:gd name="connsiteX7" fmla="*/ 265182 w 1370974"/>
                    <a:gd name="connsiteY7" fmla="*/ 558385 h 3021845"/>
                    <a:gd name="connsiteX8" fmla="*/ 254234 w 1370974"/>
                    <a:gd name="connsiteY8" fmla="*/ 602180 h 3021845"/>
                    <a:gd name="connsiteX9" fmla="*/ 248759 w 1370974"/>
                    <a:gd name="connsiteY9" fmla="*/ 635026 h 3021845"/>
                    <a:gd name="connsiteX10" fmla="*/ 237811 w 1370974"/>
                    <a:gd name="connsiteY10" fmla="*/ 695244 h 3021845"/>
                    <a:gd name="connsiteX11" fmla="*/ 232337 w 1370974"/>
                    <a:gd name="connsiteY11" fmla="*/ 739039 h 3021845"/>
                    <a:gd name="connsiteX12" fmla="*/ 221388 w 1370974"/>
                    <a:gd name="connsiteY12" fmla="*/ 771885 h 3021845"/>
                    <a:gd name="connsiteX13" fmla="*/ 215914 w 1370974"/>
                    <a:gd name="connsiteY13" fmla="*/ 832103 h 3021845"/>
                    <a:gd name="connsiteX14" fmla="*/ 210440 w 1370974"/>
                    <a:gd name="connsiteY14" fmla="*/ 854000 h 3021845"/>
                    <a:gd name="connsiteX15" fmla="*/ 204966 w 1370974"/>
                    <a:gd name="connsiteY15" fmla="*/ 952538 h 3021845"/>
                    <a:gd name="connsiteX16" fmla="*/ 199491 w 1370974"/>
                    <a:gd name="connsiteY16" fmla="*/ 990859 h 3021845"/>
                    <a:gd name="connsiteX17" fmla="*/ 194017 w 1370974"/>
                    <a:gd name="connsiteY17" fmla="*/ 1045602 h 3021845"/>
                    <a:gd name="connsiteX18" fmla="*/ 188543 w 1370974"/>
                    <a:gd name="connsiteY18" fmla="*/ 1083923 h 3021845"/>
                    <a:gd name="connsiteX19" fmla="*/ 62636 w 1370974"/>
                    <a:gd name="connsiteY19" fmla="*/ 1614936 h 3021845"/>
                    <a:gd name="connsiteX20" fmla="*/ 35265 w 1370974"/>
                    <a:gd name="connsiteY20" fmla="*/ 1773692 h 3021845"/>
                    <a:gd name="connsiteX21" fmla="*/ 79059 w 1370974"/>
                    <a:gd name="connsiteY21" fmla="*/ 2485358 h 3021845"/>
                    <a:gd name="connsiteX22" fmla="*/ 412986 w 1370974"/>
                    <a:gd name="connsiteY22" fmla="*/ 2857614 h 3021845"/>
                    <a:gd name="connsiteX23" fmla="*/ 407512 w 1370974"/>
                    <a:gd name="connsiteY23" fmla="*/ 2567474 h 3021845"/>
                    <a:gd name="connsiteX24" fmla="*/ 330873 w 1370974"/>
                    <a:gd name="connsiteY24" fmla="*/ 2047410 h 3021845"/>
                    <a:gd name="connsiteX25" fmla="*/ 440357 w 1370974"/>
                    <a:gd name="connsiteY25" fmla="*/ 1593038 h 3021845"/>
                    <a:gd name="connsiteX26" fmla="*/ 577213 w 1370974"/>
                    <a:gd name="connsiteY26" fmla="*/ 1965294 h 3021845"/>
                    <a:gd name="connsiteX27" fmla="*/ 527945 w 1370974"/>
                    <a:gd name="connsiteY27" fmla="*/ 2468935 h 3021845"/>
                    <a:gd name="connsiteX28" fmla="*/ 478677 w 1370974"/>
                    <a:gd name="connsiteY28" fmla="*/ 2715281 h 3021845"/>
                    <a:gd name="connsiteX29" fmla="*/ 796181 w 1370974"/>
                    <a:gd name="connsiteY29" fmla="*/ 2901409 h 3021845"/>
                    <a:gd name="connsiteX30" fmla="*/ 1152006 w 1370974"/>
                    <a:gd name="connsiteY30" fmla="*/ 3021845 h 3021845"/>
                    <a:gd name="connsiteX31" fmla="*/ 1370974 w 1370974"/>
                    <a:gd name="connsiteY31" fmla="*/ 2961627 h 3021845"/>
                    <a:gd name="connsiteX32" fmla="*/ 1354552 w 1370974"/>
                    <a:gd name="connsiteY32" fmla="*/ 2644115 h 3021845"/>
                    <a:gd name="connsiteX33" fmla="*/ 1179377 w 1370974"/>
                    <a:gd name="connsiteY33" fmla="*/ 2627691 h 3021845"/>
                    <a:gd name="connsiteX34" fmla="*/ 867346 w 1370974"/>
                    <a:gd name="connsiteY34" fmla="*/ 2463461 h 3021845"/>
                    <a:gd name="connsiteX35" fmla="*/ 938511 w 1370974"/>
                    <a:gd name="connsiteY35" fmla="*/ 1724423 h 3021845"/>
                    <a:gd name="connsiteX36" fmla="*/ 790707 w 1370974"/>
                    <a:gd name="connsiteY36" fmla="*/ 1182461 h 3021845"/>
                    <a:gd name="connsiteX37" fmla="*/ 631955 w 1370974"/>
                    <a:gd name="connsiteY37" fmla="*/ 328462 h 3021845"/>
                    <a:gd name="connsiteX38" fmla="*/ 593635 w 1370974"/>
                    <a:gd name="connsiteY38" fmla="*/ 71167 h 3021845"/>
                    <a:gd name="connsiteX39" fmla="*/ 270656 w 1370974"/>
                    <a:gd name="connsiteY39" fmla="*/ 0 h 3021845"/>
                    <a:gd name="connsiteX0" fmla="*/ 270656 w 1370974"/>
                    <a:gd name="connsiteY0" fmla="*/ 0 h 3021845"/>
                    <a:gd name="connsiteX1" fmla="*/ 270656 w 1370974"/>
                    <a:gd name="connsiteY1" fmla="*/ 0 h 3021845"/>
                    <a:gd name="connsiteX2" fmla="*/ 276130 w 1370974"/>
                    <a:gd name="connsiteY2" fmla="*/ 142334 h 3021845"/>
                    <a:gd name="connsiteX3" fmla="*/ 281605 w 1370974"/>
                    <a:gd name="connsiteY3" fmla="*/ 164231 h 3021845"/>
                    <a:gd name="connsiteX4" fmla="*/ 287079 w 1370974"/>
                    <a:gd name="connsiteY4" fmla="*/ 218975 h 3021845"/>
                    <a:gd name="connsiteX5" fmla="*/ 281605 w 1370974"/>
                    <a:gd name="connsiteY5" fmla="*/ 432475 h 3021845"/>
                    <a:gd name="connsiteX6" fmla="*/ 270656 w 1370974"/>
                    <a:gd name="connsiteY6" fmla="*/ 514590 h 3021845"/>
                    <a:gd name="connsiteX7" fmla="*/ 265182 w 1370974"/>
                    <a:gd name="connsiteY7" fmla="*/ 558385 h 3021845"/>
                    <a:gd name="connsiteX8" fmla="*/ 254234 w 1370974"/>
                    <a:gd name="connsiteY8" fmla="*/ 602180 h 3021845"/>
                    <a:gd name="connsiteX9" fmla="*/ 248759 w 1370974"/>
                    <a:gd name="connsiteY9" fmla="*/ 635026 h 3021845"/>
                    <a:gd name="connsiteX10" fmla="*/ 237811 w 1370974"/>
                    <a:gd name="connsiteY10" fmla="*/ 695244 h 3021845"/>
                    <a:gd name="connsiteX11" fmla="*/ 232337 w 1370974"/>
                    <a:gd name="connsiteY11" fmla="*/ 739039 h 3021845"/>
                    <a:gd name="connsiteX12" fmla="*/ 221388 w 1370974"/>
                    <a:gd name="connsiteY12" fmla="*/ 771885 h 3021845"/>
                    <a:gd name="connsiteX13" fmla="*/ 215914 w 1370974"/>
                    <a:gd name="connsiteY13" fmla="*/ 832103 h 3021845"/>
                    <a:gd name="connsiteX14" fmla="*/ 210440 w 1370974"/>
                    <a:gd name="connsiteY14" fmla="*/ 854000 h 3021845"/>
                    <a:gd name="connsiteX15" fmla="*/ 204966 w 1370974"/>
                    <a:gd name="connsiteY15" fmla="*/ 952538 h 3021845"/>
                    <a:gd name="connsiteX16" fmla="*/ 199491 w 1370974"/>
                    <a:gd name="connsiteY16" fmla="*/ 990859 h 3021845"/>
                    <a:gd name="connsiteX17" fmla="*/ 194017 w 1370974"/>
                    <a:gd name="connsiteY17" fmla="*/ 1045602 h 3021845"/>
                    <a:gd name="connsiteX18" fmla="*/ 188543 w 1370974"/>
                    <a:gd name="connsiteY18" fmla="*/ 1083923 h 3021845"/>
                    <a:gd name="connsiteX19" fmla="*/ 62636 w 1370974"/>
                    <a:gd name="connsiteY19" fmla="*/ 1614936 h 3021845"/>
                    <a:gd name="connsiteX20" fmla="*/ 35265 w 1370974"/>
                    <a:gd name="connsiteY20" fmla="*/ 1773692 h 3021845"/>
                    <a:gd name="connsiteX21" fmla="*/ 79059 w 1370974"/>
                    <a:gd name="connsiteY21" fmla="*/ 2485358 h 3021845"/>
                    <a:gd name="connsiteX22" fmla="*/ 407512 w 1370974"/>
                    <a:gd name="connsiteY22" fmla="*/ 2567474 h 3021845"/>
                    <a:gd name="connsiteX23" fmla="*/ 330873 w 1370974"/>
                    <a:gd name="connsiteY23" fmla="*/ 2047410 h 3021845"/>
                    <a:gd name="connsiteX24" fmla="*/ 440357 w 1370974"/>
                    <a:gd name="connsiteY24" fmla="*/ 1593038 h 3021845"/>
                    <a:gd name="connsiteX25" fmla="*/ 577213 w 1370974"/>
                    <a:gd name="connsiteY25" fmla="*/ 1965294 h 3021845"/>
                    <a:gd name="connsiteX26" fmla="*/ 527945 w 1370974"/>
                    <a:gd name="connsiteY26" fmla="*/ 2468935 h 3021845"/>
                    <a:gd name="connsiteX27" fmla="*/ 478677 w 1370974"/>
                    <a:gd name="connsiteY27" fmla="*/ 2715281 h 3021845"/>
                    <a:gd name="connsiteX28" fmla="*/ 796181 w 1370974"/>
                    <a:gd name="connsiteY28" fmla="*/ 2901409 h 3021845"/>
                    <a:gd name="connsiteX29" fmla="*/ 1152006 w 1370974"/>
                    <a:gd name="connsiteY29" fmla="*/ 3021845 h 3021845"/>
                    <a:gd name="connsiteX30" fmla="*/ 1370974 w 1370974"/>
                    <a:gd name="connsiteY30" fmla="*/ 2961627 h 3021845"/>
                    <a:gd name="connsiteX31" fmla="*/ 1354552 w 1370974"/>
                    <a:gd name="connsiteY31" fmla="*/ 2644115 h 3021845"/>
                    <a:gd name="connsiteX32" fmla="*/ 1179377 w 1370974"/>
                    <a:gd name="connsiteY32" fmla="*/ 2627691 h 3021845"/>
                    <a:gd name="connsiteX33" fmla="*/ 867346 w 1370974"/>
                    <a:gd name="connsiteY33" fmla="*/ 2463461 h 3021845"/>
                    <a:gd name="connsiteX34" fmla="*/ 938511 w 1370974"/>
                    <a:gd name="connsiteY34" fmla="*/ 1724423 h 3021845"/>
                    <a:gd name="connsiteX35" fmla="*/ 790707 w 1370974"/>
                    <a:gd name="connsiteY35" fmla="*/ 1182461 h 3021845"/>
                    <a:gd name="connsiteX36" fmla="*/ 631955 w 1370974"/>
                    <a:gd name="connsiteY36" fmla="*/ 328462 h 3021845"/>
                    <a:gd name="connsiteX37" fmla="*/ 593635 w 1370974"/>
                    <a:gd name="connsiteY37" fmla="*/ 71167 h 3021845"/>
                    <a:gd name="connsiteX38" fmla="*/ 270656 w 1370974"/>
                    <a:gd name="connsiteY38" fmla="*/ 0 h 3021845"/>
                    <a:gd name="connsiteX0" fmla="*/ 270656 w 1370974"/>
                    <a:gd name="connsiteY0" fmla="*/ 0 h 3021845"/>
                    <a:gd name="connsiteX1" fmla="*/ 270656 w 1370974"/>
                    <a:gd name="connsiteY1" fmla="*/ 0 h 3021845"/>
                    <a:gd name="connsiteX2" fmla="*/ 276130 w 1370974"/>
                    <a:gd name="connsiteY2" fmla="*/ 142334 h 3021845"/>
                    <a:gd name="connsiteX3" fmla="*/ 281605 w 1370974"/>
                    <a:gd name="connsiteY3" fmla="*/ 164231 h 3021845"/>
                    <a:gd name="connsiteX4" fmla="*/ 287079 w 1370974"/>
                    <a:gd name="connsiteY4" fmla="*/ 218975 h 3021845"/>
                    <a:gd name="connsiteX5" fmla="*/ 281605 w 1370974"/>
                    <a:gd name="connsiteY5" fmla="*/ 432475 h 3021845"/>
                    <a:gd name="connsiteX6" fmla="*/ 270656 w 1370974"/>
                    <a:gd name="connsiteY6" fmla="*/ 514590 h 3021845"/>
                    <a:gd name="connsiteX7" fmla="*/ 265182 w 1370974"/>
                    <a:gd name="connsiteY7" fmla="*/ 558385 h 3021845"/>
                    <a:gd name="connsiteX8" fmla="*/ 254234 w 1370974"/>
                    <a:gd name="connsiteY8" fmla="*/ 602180 h 3021845"/>
                    <a:gd name="connsiteX9" fmla="*/ 248759 w 1370974"/>
                    <a:gd name="connsiteY9" fmla="*/ 635026 h 3021845"/>
                    <a:gd name="connsiteX10" fmla="*/ 237811 w 1370974"/>
                    <a:gd name="connsiteY10" fmla="*/ 695244 h 3021845"/>
                    <a:gd name="connsiteX11" fmla="*/ 232337 w 1370974"/>
                    <a:gd name="connsiteY11" fmla="*/ 739039 h 3021845"/>
                    <a:gd name="connsiteX12" fmla="*/ 221388 w 1370974"/>
                    <a:gd name="connsiteY12" fmla="*/ 771885 h 3021845"/>
                    <a:gd name="connsiteX13" fmla="*/ 215914 w 1370974"/>
                    <a:gd name="connsiteY13" fmla="*/ 832103 h 3021845"/>
                    <a:gd name="connsiteX14" fmla="*/ 210440 w 1370974"/>
                    <a:gd name="connsiteY14" fmla="*/ 854000 h 3021845"/>
                    <a:gd name="connsiteX15" fmla="*/ 204966 w 1370974"/>
                    <a:gd name="connsiteY15" fmla="*/ 952538 h 3021845"/>
                    <a:gd name="connsiteX16" fmla="*/ 199491 w 1370974"/>
                    <a:gd name="connsiteY16" fmla="*/ 990859 h 3021845"/>
                    <a:gd name="connsiteX17" fmla="*/ 194017 w 1370974"/>
                    <a:gd name="connsiteY17" fmla="*/ 1045602 h 3021845"/>
                    <a:gd name="connsiteX18" fmla="*/ 188543 w 1370974"/>
                    <a:gd name="connsiteY18" fmla="*/ 1083923 h 3021845"/>
                    <a:gd name="connsiteX19" fmla="*/ 62636 w 1370974"/>
                    <a:gd name="connsiteY19" fmla="*/ 1614936 h 3021845"/>
                    <a:gd name="connsiteX20" fmla="*/ 35265 w 1370974"/>
                    <a:gd name="connsiteY20" fmla="*/ 1773692 h 3021845"/>
                    <a:gd name="connsiteX21" fmla="*/ 79059 w 1370974"/>
                    <a:gd name="connsiteY21" fmla="*/ 2485358 h 3021845"/>
                    <a:gd name="connsiteX22" fmla="*/ 407512 w 1370974"/>
                    <a:gd name="connsiteY22" fmla="*/ 2567474 h 3021845"/>
                    <a:gd name="connsiteX23" fmla="*/ 330873 w 1370974"/>
                    <a:gd name="connsiteY23" fmla="*/ 2047410 h 3021845"/>
                    <a:gd name="connsiteX24" fmla="*/ 440357 w 1370974"/>
                    <a:gd name="connsiteY24" fmla="*/ 1593038 h 3021845"/>
                    <a:gd name="connsiteX25" fmla="*/ 577213 w 1370974"/>
                    <a:gd name="connsiteY25" fmla="*/ 1965294 h 3021845"/>
                    <a:gd name="connsiteX26" fmla="*/ 527945 w 1370974"/>
                    <a:gd name="connsiteY26" fmla="*/ 2468935 h 3021845"/>
                    <a:gd name="connsiteX27" fmla="*/ 478677 w 1370974"/>
                    <a:gd name="connsiteY27" fmla="*/ 2715281 h 3021845"/>
                    <a:gd name="connsiteX28" fmla="*/ 796181 w 1370974"/>
                    <a:gd name="connsiteY28" fmla="*/ 2901409 h 3021845"/>
                    <a:gd name="connsiteX29" fmla="*/ 1152006 w 1370974"/>
                    <a:gd name="connsiteY29" fmla="*/ 3021845 h 3021845"/>
                    <a:gd name="connsiteX30" fmla="*/ 1370974 w 1370974"/>
                    <a:gd name="connsiteY30" fmla="*/ 2961627 h 3021845"/>
                    <a:gd name="connsiteX31" fmla="*/ 1354552 w 1370974"/>
                    <a:gd name="connsiteY31" fmla="*/ 2644115 h 3021845"/>
                    <a:gd name="connsiteX32" fmla="*/ 1179377 w 1370974"/>
                    <a:gd name="connsiteY32" fmla="*/ 2627691 h 3021845"/>
                    <a:gd name="connsiteX33" fmla="*/ 845450 w 1370974"/>
                    <a:gd name="connsiteY33" fmla="*/ 2518204 h 3021845"/>
                    <a:gd name="connsiteX34" fmla="*/ 938511 w 1370974"/>
                    <a:gd name="connsiteY34" fmla="*/ 1724423 h 3021845"/>
                    <a:gd name="connsiteX35" fmla="*/ 790707 w 1370974"/>
                    <a:gd name="connsiteY35" fmla="*/ 1182461 h 3021845"/>
                    <a:gd name="connsiteX36" fmla="*/ 631955 w 1370974"/>
                    <a:gd name="connsiteY36" fmla="*/ 328462 h 3021845"/>
                    <a:gd name="connsiteX37" fmla="*/ 593635 w 1370974"/>
                    <a:gd name="connsiteY37" fmla="*/ 71167 h 3021845"/>
                    <a:gd name="connsiteX38" fmla="*/ 270656 w 1370974"/>
                    <a:gd name="connsiteY38" fmla="*/ 0 h 3021845"/>
                    <a:gd name="connsiteX0" fmla="*/ 270656 w 1370974"/>
                    <a:gd name="connsiteY0" fmla="*/ 0 h 3021845"/>
                    <a:gd name="connsiteX1" fmla="*/ 270656 w 1370974"/>
                    <a:gd name="connsiteY1" fmla="*/ 0 h 3021845"/>
                    <a:gd name="connsiteX2" fmla="*/ 276130 w 1370974"/>
                    <a:gd name="connsiteY2" fmla="*/ 142334 h 3021845"/>
                    <a:gd name="connsiteX3" fmla="*/ 281605 w 1370974"/>
                    <a:gd name="connsiteY3" fmla="*/ 164231 h 3021845"/>
                    <a:gd name="connsiteX4" fmla="*/ 287079 w 1370974"/>
                    <a:gd name="connsiteY4" fmla="*/ 218975 h 3021845"/>
                    <a:gd name="connsiteX5" fmla="*/ 281605 w 1370974"/>
                    <a:gd name="connsiteY5" fmla="*/ 432475 h 3021845"/>
                    <a:gd name="connsiteX6" fmla="*/ 270656 w 1370974"/>
                    <a:gd name="connsiteY6" fmla="*/ 514590 h 3021845"/>
                    <a:gd name="connsiteX7" fmla="*/ 265182 w 1370974"/>
                    <a:gd name="connsiteY7" fmla="*/ 558385 h 3021845"/>
                    <a:gd name="connsiteX8" fmla="*/ 254234 w 1370974"/>
                    <a:gd name="connsiteY8" fmla="*/ 602180 h 3021845"/>
                    <a:gd name="connsiteX9" fmla="*/ 248759 w 1370974"/>
                    <a:gd name="connsiteY9" fmla="*/ 635026 h 3021845"/>
                    <a:gd name="connsiteX10" fmla="*/ 237811 w 1370974"/>
                    <a:gd name="connsiteY10" fmla="*/ 695244 h 3021845"/>
                    <a:gd name="connsiteX11" fmla="*/ 232337 w 1370974"/>
                    <a:gd name="connsiteY11" fmla="*/ 739039 h 3021845"/>
                    <a:gd name="connsiteX12" fmla="*/ 221388 w 1370974"/>
                    <a:gd name="connsiteY12" fmla="*/ 771885 h 3021845"/>
                    <a:gd name="connsiteX13" fmla="*/ 215914 w 1370974"/>
                    <a:gd name="connsiteY13" fmla="*/ 832103 h 3021845"/>
                    <a:gd name="connsiteX14" fmla="*/ 210440 w 1370974"/>
                    <a:gd name="connsiteY14" fmla="*/ 854000 h 3021845"/>
                    <a:gd name="connsiteX15" fmla="*/ 204966 w 1370974"/>
                    <a:gd name="connsiteY15" fmla="*/ 952538 h 3021845"/>
                    <a:gd name="connsiteX16" fmla="*/ 199491 w 1370974"/>
                    <a:gd name="connsiteY16" fmla="*/ 990859 h 3021845"/>
                    <a:gd name="connsiteX17" fmla="*/ 194017 w 1370974"/>
                    <a:gd name="connsiteY17" fmla="*/ 1045602 h 3021845"/>
                    <a:gd name="connsiteX18" fmla="*/ 188543 w 1370974"/>
                    <a:gd name="connsiteY18" fmla="*/ 1083923 h 3021845"/>
                    <a:gd name="connsiteX19" fmla="*/ 62636 w 1370974"/>
                    <a:gd name="connsiteY19" fmla="*/ 1614936 h 3021845"/>
                    <a:gd name="connsiteX20" fmla="*/ 35265 w 1370974"/>
                    <a:gd name="connsiteY20" fmla="*/ 1773692 h 3021845"/>
                    <a:gd name="connsiteX21" fmla="*/ 79059 w 1370974"/>
                    <a:gd name="connsiteY21" fmla="*/ 2485358 h 3021845"/>
                    <a:gd name="connsiteX22" fmla="*/ 407512 w 1370974"/>
                    <a:gd name="connsiteY22" fmla="*/ 2567474 h 3021845"/>
                    <a:gd name="connsiteX23" fmla="*/ 330873 w 1370974"/>
                    <a:gd name="connsiteY23" fmla="*/ 2047410 h 3021845"/>
                    <a:gd name="connsiteX24" fmla="*/ 440357 w 1370974"/>
                    <a:gd name="connsiteY24" fmla="*/ 1593038 h 3021845"/>
                    <a:gd name="connsiteX25" fmla="*/ 577213 w 1370974"/>
                    <a:gd name="connsiteY25" fmla="*/ 1965294 h 3021845"/>
                    <a:gd name="connsiteX26" fmla="*/ 527945 w 1370974"/>
                    <a:gd name="connsiteY26" fmla="*/ 2468935 h 3021845"/>
                    <a:gd name="connsiteX27" fmla="*/ 478677 w 1370974"/>
                    <a:gd name="connsiteY27" fmla="*/ 2715281 h 3021845"/>
                    <a:gd name="connsiteX28" fmla="*/ 796181 w 1370974"/>
                    <a:gd name="connsiteY28" fmla="*/ 2901409 h 3021845"/>
                    <a:gd name="connsiteX29" fmla="*/ 1152006 w 1370974"/>
                    <a:gd name="connsiteY29" fmla="*/ 3021845 h 3021845"/>
                    <a:gd name="connsiteX30" fmla="*/ 1370974 w 1370974"/>
                    <a:gd name="connsiteY30" fmla="*/ 2961627 h 3021845"/>
                    <a:gd name="connsiteX31" fmla="*/ 1354552 w 1370974"/>
                    <a:gd name="connsiteY31" fmla="*/ 2644115 h 3021845"/>
                    <a:gd name="connsiteX32" fmla="*/ 845450 w 1370974"/>
                    <a:gd name="connsiteY32" fmla="*/ 2518204 h 3021845"/>
                    <a:gd name="connsiteX33" fmla="*/ 938511 w 1370974"/>
                    <a:gd name="connsiteY33" fmla="*/ 1724423 h 3021845"/>
                    <a:gd name="connsiteX34" fmla="*/ 790707 w 1370974"/>
                    <a:gd name="connsiteY34" fmla="*/ 1182461 h 3021845"/>
                    <a:gd name="connsiteX35" fmla="*/ 631955 w 1370974"/>
                    <a:gd name="connsiteY35" fmla="*/ 328462 h 3021845"/>
                    <a:gd name="connsiteX36" fmla="*/ 593635 w 1370974"/>
                    <a:gd name="connsiteY36" fmla="*/ 71167 h 3021845"/>
                    <a:gd name="connsiteX37" fmla="*/ 270656 w 1370974"/>
                    <a:gd name="connsiteY37" fmla="*/ 0 h 3021845"/>
                    <a:gd name="connsiteX0" fmla="*/ 270656 w 1370974"/>
                    <a:gd name="connsiteY0" fmla="*/ 0 h 3021845"/>
                    <a:gd name="connsiteX1" fmla="*/ 270656 w 1370974"/>
                    <a:gd name="connsiteY1" fmla="*/ 0 h 3021845"/>
                    <a:gd name="connsiteX2" fmla="*/ 276130 w 1370974"/>
                    <a:gd name="connsiteY2" fmla="*/ 142334 h 3021845"/>
                    <a:gd name="connsiteX3" fmla="*/ 281605 w 1370974"/>
                    <a:gd name="connsiteY3" fmla="*/ 164231 h 3021845"/>
                    <a:gd name="connsiteX4" fmla="*/ 287079 w 1370974"/>
                    <a:gd name="connsiteY4" fmla="*/ 218975 h 3021845"/>
                    <a:gd name="connsiteX5" fmla="*/ 281605 w 1370974"/>
                    <a:gd name="connsiteY5" fmla="*/ 432475 h 3021845"/>
                    <a:gd name="connsiteX6" fmla="*/ 270656 w 1370974"/>
                    <a:gd name="connsiteY6" fmla="*/ 514590 h 3021845"/>
                    <a:gd name="connsiteX7" fmla="*/ 265182 w 1370974"/>
                    <a:gd name="connsiteY7" fmla="*/ 558385 h 3021845"/>
                    <a:gd name="connsiteX8" fmla="*/ 254234 w 1370974"/>
                    <a:gd name="connsiteY8" fmla="*/ 602180 h 3021845"/>
                    <a:gd name="connsiteX9" fmla="*/ 248759 w 1370974"/>
                    <a:gd name="connsiteY9" fmla="*/ 635026 h 3021845"/>
                    <a:gd name="connsiteX10" fmla="*/ 237811 w 1370974"/>
                    <a:gd name="connsiteY10" fmla="*/ 695244 h 3021845"/>
                    <a:gd name="connsiteX11" fmla="*/ 232337 w 1370974"/>
                    <a:gd name="connsiteY11" fmla="*/ 739039 h 3021845"/>
                    <a:gd name="connsiteX12" fmla="*/ 221388 w 1370974"/>
                    <a:gd name="connsiteY12" fmla="*/ 771885 h 3021845"/>
                    <a:gd name="connsiteX13" fmla="*/ 215914 w 1370974"/>
                    <a:gd name="connsiteY13" fmla="*/ 832103 h 3021845"/>
                    <a:gd name="connsiteX14" fmla="*/ 210440 w 1370974"/>
                    <a:gd name="connsiteY14" fmla="*/ 854000 h 3021845"/>
                    <a:gd name="connsiteX15" fmla="*/ 204966 w 1370974"/>
                    <a:gd name="connsiteY15" fmla="*/ 952538 h 3021845"/>
                    <a:gd name="connsiteX16" fmla="*/ 199491 w 1370974"/>
                    <a:gd name="connsiteY16" fmla="*/ 990859 h 3021845"/>
                    <a:gd name="connsiteX17" fmla="*/ 194017 w 1370974"/>
                    <a:gd name="connsiteY17" fmla="*/ 1045602 h 3021845"/>
                    <a:gd name="connsiteX18" fmla="*/ 188543 w 1370974"/>
                    <a:gd name="connsiteY18" fmla="*/ 1083923 h 3021845"/>
                    <a:gd name="connsiteX19" fmla="*/ 62636 w 1370974"/>
                    <a:gd name="connsiteY19" fmla="*/ 1614936 h 3021845"/>
                    <a:gd name="connsiteX20" fmla="*/ 35265 w 1370974"/>
                    <a:gd name="connsiteY20" fmla="*/ 1773692 h 3021845"/>
                    <a:gd name="connsiteX21" fmla="*/ 79059 w 1370974"/>
                    <a:gd name="connsiteY21" fmla="*/ 2485358 h 3021845"/>
                    <a:gd name="connsiteX22" fmla="*/ 407512 w 1370974"/>
                    <a:gd name="connsiteY22" fmla="*/ 2567474 h 3021845"/>
                    <a:gd name="connsiteX23" fmla="*/ 330873 w 1370974"/>
                    <a:gd name="connsiteY23" fmla="*/ 2047410 h 3021845"/>
                    <a:gd name="connsiteX24" fmla="*/ 440357 w 1370974"/>
                    <a:gd name="connsiteY24" fmla="*/ 1593038 h 3021845"/>
                    <a:gd name="connsiteX25" fmla="*/ 577213 w 1370974"/>
                    <a:gd name="connsiteY25" fmla="*/ 1965294 h 3021845"/>
                    <a:gd name="connsiteX26" fmla="*/ 527945 w 1370974"/>
                    <a:gd name="connsiteY26" fmla="*/ 2468935 h 3021845"/>
                    <a:gd name="connsiteX27" fmla="*/ 478677 w 1370974"/>
                    <a:gd name="connsiteY27" fmla="*/ 2715281 h 3021845"/>
                    <a:gd name="connsiteX28" fmla="*/ 796181 w 1370974"/>
                    <a:gd name="connsiteY28" fmla="*/ 2901409 h 3021845"/>
                    <a:gd name="connsiteX29" fmla="*/ 1152006 w 1370974"/>
                    <a:gd name="connsiteY29" fmla="*/ 3021845 h 3021845"/>
                    <a:gd name="connsiteX30" fmla="*/ 1370974 w 1370974"/>
                    <a:gd name="connsiteY30" fmla="*/ 2961627 h 3021845"/>
                    <a:gd name="connsiteX31" fmla="*/ 845450 w 1370974"/>
                    <a:gd name="connsiteY31" fmla="*/ 2518204 h 3021845"/>
                    <a:gd name="connsiteX32" fmla="*/ 938511 w 1370974"/>
                    <a:gd name="connsiteY32" fmla="*/ 1724423 h 3021845"/>
                    <a:gd name="connsiteX33" fmla="*/ 790707 w 1370974"/>
                    <a:gd name="connsiteY33" fmla="*/ 1182461 h 3021845"/>
                    <a:gd name="connsiteX34" fmla="*/ 631955 w 1370974"/>
                    <a:gd name="connsiteY34" fmla="*/ 328462 h 3021845"/>
                    <a:gd name="connsiteX35" fmla="*/ 593635 w 1370974"/>
                    <a:gd name="connsiteY35" fmla="*/ 71167 h 3021845"/>
                    <a:gd name="connsiteX36" fmla="*/ 270656 w 1370974"/>
                    <a:gd name="connsiteY36" fmla="*/ 0 h 3021845"/>
                    <a:gd name="connsiteX0" fmla="*/ 270656 w 1152006"/>
                    <a:gd name="connsiteY0" fmla="*/ 0 h 3021845"/>
                    <a:gd name="connsiteX1" fmla="*/ 270656 w 1152006"/>
                    <a:gd name="connsiteY1" fmla="*/ 0 h 3021845"/>
                    <a:gd name="connsiteX2" fmla="*/ 276130 w 1152006"/>
                    <a:gd name="connsiteY2" fmla="*/ 142334 h 3021845"/>
                    <a:gd name="connsiteX3" fmla="*/ 281605 w 1152006"/>
                    <a:gd name="connsiteY3" fmla="*/ 164231 h 3021845"/>
                    <a:gd name="connsiteX4" fmla="*/ 287079 w 1152006"/>
                    <a:gd name="connsiteY4" fmla="*/ 218975 h 3021845"/>
                    <a:gd name="connsiteX5" fmla="*/ 281605 w 1152006"/>
                    <a:gd name="connsiteY5" fmla="*/ 432475 h 3021845"/>
                    <a:gd name="connsiteX6" fmla="*/ 270656 w 1152006"/>
                    <a:gd name="connsiteY6" fmla="*/ 514590 h 3021845"/>
                    <a:gd name="connsiteX7" fmla="*/ 265182 w 1152006"/>
                    <a:gd name="connsiteY7" fmla="*/ 558385 h 3021845"/>
                    <a:gd name="connsiteX8" fmla="*/ 254234 w 1152006"/>
                    <a:gd name="connsiteY8" fmla="*/ 602180 h 3021845"/>
                    <a:gd name="connsiteX9" fmla="*/ 248759 w 1152006"/>
                    <a:gd name="connsiteY9" fmla="*/ 635026 h 3021845"/>
                    <a:gd name="connsiteX10" fmla="*/ 237811 w 1152006"/>
                    <a:gd name="connsiteY10" fmla="*/ 695244 h 3021845"/>
                    <a:gd name="connsiteX11" fmla="*/ 232337 w 1152006"/>
                    <a:gd name="connsiteY11" fmla="*/ 739039 h 3021845"/>
                    <a:gd name="connsiteX12" fmla="*/ 221388 w 1152006"/>
                    <a:gd name="connsiteY12" fmla="*/ 771885 h 3021845"/>
                    <a:gd name="connsiteX13" fmla="*/ 215914 w 1152006"/>
                    <a:gd name="connsiteY13" fmla="*/ 832103 h 3021845"/>
                    <a:gd name="connsiteX14" fmla="*/ 210440 w 1152006"/>
                    <a:gd name="connsiteY14" fmla="*/ 854000 h 3021845"/>
                    <a:gd name="connsiteX15" fmla="*/ 204966 w 1152006"/>
                    <a:gd name="connsiteY15" fmla="*/ 952538 h 3021845"/>
                    <a:gd name="connsiteX16" fmla="*/ 199491 w 1152006"/>
                    <a:gd name="connsiteY16" fmla="*/ 990859 h 3021845"/>
                    <a:gd name="connsiteX17" fmla="*/ 194017 w 1152006"/>
                    <a:gd name="connsiteY17" fmla="*/ 1045602 h 3021845"/>
                    <a:gd name="connsiteX18" fmla="*/ 188543 w 1152006"/>
                    <a:gd name="connsiteY18" fmla="*/ 1083923 h 3021845"/>
                    <a:gd name="connsiteX19" fmla="*/ 62636 w 1152006"/>
                    <a:gd name="connsiteY19" fmla="*/ 1614936 h 3021845"/>
                    <a:gd name="connsiteX20" fmla="*/ 35265 w 1152006"/>
                    <a:gd name="connsiteY20" fmla="*/ 1773692 h 3021845"/>
                    <a:gd name="connsiteX21" fmla="*/ 79059 w 1152006"/>
                    <a:gd name="connsiteY21" fmla="*/ 2485358 h 3021845"/>
                    <a:gd name="connsiteX22" fmla="*/ 407512 w 1152006"/>
                    <a:gd name="connsiteY22" fmla="*/ 2567474 h 3021845"/>
                    <a:gd name="connsiteX23" fmla="*/ 330873 w 1152006"/>
                    <a:gd name="connsiteY23" fmla="*/ 2047410 h 3021845"/>
                    <a:gd name="connsiteX24" fmla="*/ 440357 w 1152006"/>
                    <a:gd name="connsiteY24" fmla="*/ 1593038 h 3021845"/>
                    <a:gd name="connsiteX25" fmla="*/ 577213 w 1152006"/>
                    <a:gd name="connsiteY25" fmla="*/ 1965294 h 3021845"/>
                    <a:gd name="connsiteX26" fmla="*/ 527945 w 1152006"/>
                    <a:gd name="connsiteY26" fmla="*/ 2468935 h 3021845"/>
                    <a:gd name="connsiteX27" fmla="*/ 478677 w 1152006"/>
                    <a:gd name="connsiteY27" fmla="*/ 2715281 h 3021845"/>
                    <a:gd name="connsiteX28" fmla="*/ 796181 w 1152006"/>
                    <a:gd name="connsiteY28" fmla="*/ 2901409 h 3021845"/>
                    <a:gd name="connsiteX29" fmla="*/ 1152006 w 1152006"/>
                    <a:gd name="connsiteY29" fmla="*/ 3021845 h 3021845"/>
                    <a:gd name="connsiteX30" fmla="*/ 845450 w 1152006"/>
                    <a:gd name="connsiteY30" fmla="*/ 2518204 h 3021845"/>
                    <a:gd name="connsiteX31" fmla="*/ 938511 w 1152006"/>
                    <a:gd name="connsiteY31" fmla="*/ 1724423 h 3021845"/>
                    <a:gd name="connsiteX32" fmla="*/ 790707 w 1152006"/>
                    <a:gd name="connsiteY32" fmla="*/ 1182461 h 3021845"/>
                    <a:gd name="connsiteX33" fmla="*/ 631955 w 1152006"/>
                    <a:gd name="connsiteY33" fmla="*/ 328462 h 3021845"/>
                    <a:gd name="connsiteX34" fmla="*/ 593635 w 1152006"/>
                    <a:gd name="connsiteY34" fmla="*/ 71167 h 3021845"/>
                    <a:gd name="connsiteX35" fmla="*/ 270656 w 1152006"/>
                    <a:gd name="connsiteY35" fmla="*/ 0 h 3021845"/>
                    <a:gd name="connsiteX0" fmla="*/ 270656 w 1152006"/>
                    <a:gd name="connsiteY0" fmla="*/ 0 h 3021845"/>
                    <a:gd name="connsiteX1" fmla="*/ 270656 w 1152006"/>
                    <a:gd name="connsiteY1" fmla="*/ 0 h 3021845"/>
                    <a:gd name="connsiteX2" fmla="*/ 276130 w 1152006"/>
                    <a:gd name="connsiteY2" fmla="*/ 142334 h 3021845"/>
                    <a:gd name="connsiteX3" fmla="*/ 281605 w 1152006"/>
                    <a:gd name="connsiteY3" fmla="*/ 164231 h 3021845"/>
                    <a:gd name="connsiteX4" fmla="*/ 287079 w 1152006"/>
                    <a:gd name="connsiteY4" fmla="*/ 218975 h 3021845"/>
                    <a:gd name="connsiteX5" fmla="*/ 281605 w 1152006"/>
                    <a:gd name="connsiteY5" fmla="*/ 432475 h 3021845"/>
                    <a:gd name="connsiteX6" fmla="*/ 270656 w 1152006"/>
                    <a:gd name="connsiteY6" fmla="*/ 514590 h 3021845"/>
                    <a:gd name="connsiteX7" fmla="*/ 265182 w 1152006"/>
                    <a:gd name="connsiteY7" fmla="*/ 558385 h 3021845"/>
                    <a:gd name="connsiteX8" fmla="*/ 254234 w 1152006"/>
                    <a:gd name="connsiteY8" fmla="*/ 602180 h 3021845"/>
                    <a:gd name="connsiteX9" fmla="*/ 248759 w 1152006"/>
                    <a:gd name="connsiteY9" fmla="*/ 635026 h 3021845"/>
                    <a:gd name="connsiteX10" fmla="*/ 237811 w 1152006"/>
                    <a:gd name="connsiteY10" fmla="*/ 695244 h 3021845"/>
                    <a:gd name="connsiteX11" fmla="*/ 232337 w 1152006"/>
                    <a:gd name="connsiteY11" fmla="*/ 739039 h 3021845"/>
                    <a:gd name="connsiteX12" fmla="*/ 221388 w 1152006"/>
                    <a:gd name="connsiteY12" fmla="*/ 771885 h 3021845"/>
                    <a:gd name="connsiteX13" fmla="*/ 215914 w 1152006"/>
                    <a:gd name="connsiteY13" fmla="*/ 832103 h 3021845"/>
                    <a:gd name="connsiteX14" fmla="*/ 210440 w 1152006"/>
                    <a:gd name="connsiteY14" fmla="*/ 854000 h 3021845"/>
                    <a:gd name="connsiteX15" fmla="*/ 204966 w 1152006"/>
                    <a:gd name="connsiteY15" fmla="*/ 952538 h 3021845"/>
                    <a:gd name="connsiteX16" fmla="*/ 199491 w 1152006"/>
                    <a:gd name="connsiteY16" fmla="*/ 990859 h 3021845"/>
                    <a:gd name="connsiteX17" fmla="*/ 194017 w 1152006"/>
                    <a:gd name="connsiteY17" fmla="*/ 1045602 h 3021845"/>
                    <a:gd name="connsiteX18" fmla="*/ 188543 w 1152006"/>
                    <a:gd name="connsiteY18" fmla="*/ 1083923 h 3021845"/>
                    <a:gd name="connsiteX19" fmla="*/ 62636 w 1152006"/>
                    <a:gd name="connsiteY19" fmla="*/ 1614936 h 3021845"/>
                    <a:gd name="connsiteX20" fmla="*/ 35265 w 1152006"/>
                    <a:gd name="connsiteY20" fmla="*/ 1773692 h 3021845"/>
                    <a:gd name="connsiteX21" fmla="*/ 79059 w 1152006"/>
                    <a:gd name="connsiteY21" fmla="*/ 2485358 h 3021845"/>
                    <a:gd name="connsiteX22" fmla="*/ 407512 w 1152006"/>
                    <a:gd name="connsiteY22" fmla="*/ 2567474 h 3021845"/>
                    <a:gd name="connsiteX23" fmla="*/ 330873 w 1152006"/>
                    <a:gd name="connsiteY23" fmla="*/ 2047410 h 3021845"/>
                    <a:gd name="connsiteX24" fmla="*/ 440357 w 1152006"/>
                    <a:gd name="connsiteY24" fmla="*/ 1593038 h 3021845"/>
                    <a:gd name="connsiteX25" fmla="*/ 577213 w 1152006"/>
                    <a:gd name="connsiteY25" fmla="*/ 1965294 h 3021845"/>
                    <a:gd name="connsiteX26" fmla="*/ 527945 w 1152006"/>
                    <a:gd name="connsiteY26" fmla="*/ 2468935 h 3021845"/>
                    <a:gd name="connsiteX27" fmla="*/ 796181 w 1152006"/>
                    <a:gd name="connsiteY27" fmla="*/ 2901409 h 3021845"/>
                    <a:gd name="connsiteX28" fmla="*/ 1152006 w 1152006"/>
                    <a:gd name="connsiteY28" fmla="*/ 3021845 h 3021845"/>
                    <a:gd name="connsiteX29" fmla="*/ 845450 w 1152006"/>
                    <a:gd name="connsiteY29" fmla="*/ 2518204 h 3021845"/>
                    <a:gd name="connsiteX30" fmla="*/ 938511 w 1152006"/>
                    <a:gd name="connsiteY30" fmla="*/ 1724423 h 3021845"/>
                    <a:gd name="connsiteX31" fmla="*/ 790707 w 1152006"/>
                    <a:gd name="connsiteY31" fmla="*/ 1182461 h 3021845"/>
                    <a:gd name="connsiteX32" fmla="*/ 631955 w 1152006"/>
                    <a:gd name="connsiteY32" fmla="*/ 328462 h 3021845"/>
                    <a:gd name="connsiteX33" fmla="*/ 593635 w 1152006"/>
                    <a:gd name="connsiteY33" fmla="*/ 71167 h 3021845"/>
                    <a:gd name="connsiteX34" fmla="*/ 270656 w 1152006"/>
                    <a:gd name="connsiteY34" fmla="*/ 0 h 3021845"/>
                    <a:gd name="connsiteX0" fmla="*/ 593635 w 1152006"/>
                    <a:gd name="connsiteY0" fmla="*/ 71167 h 3021845"/>
                    <a:gd name="connsiteX1" fmla="*/ 270656 w 1152006"/>
                    <a:gd name="connsiteY1" fmla="*/ 0 h 3021845"/>
                    <a:gd name="connsiteX2" fmla="*/ 276130 w 1152006"/>
                    <a:gd name="connsiteY2" fmla="*/ 142334 h 3021845"/>
                    <a:gd name="connsiteX3" fmla="*/ 281605 w 1152006"/>
                    <a:gd name="connsiteY3" fmla="*/ 164231 h 3021845"/>
                    <a:gd name="connsiteX4" fmla="*/ 287079 w 1152006"/>
                    <a:gd name="connsiteY4" fmla="*/ 218975 h 3021845"/>
                    <a:gd name="connsiteX5" fmla="*/ 281605 w 1152006"/>
                    <a:gd name="connsiteY5" fmla="*/ 432475 h 3021845"/>
                    <a:gd name="connsiteX6" fmla="*/ 270656 w 1152006"/>
                    <a:gd name="connsiteY6" fmla="*/ 514590 h 3021845"/>
                    <a:gd name="connsiteX7" fmla="*/ 265182 w 1152006"/>
                    <a:gd name="connsiteY7" fmla="*/ 558385 h 3021845"/>
                    <a:gd name="connsiteX8" fmla="*/ 254234 w 1152006"/>
                    <a:gd name="connsiteY8" fmla="*/ 602180 h 3021845"/>
                    <a:gd name="connsiteX9" fmla="*/ 248759 w 1152006"/>
                    <a:gd name="connsiteY9" fmla="*/ 635026 h 3021845"/>
                    <a:gd name="connsiteX10" fmla="*/ 237811 w 1152006"/>
                    <a:gd name="connsiteY10" fmla="*/ 695244 h 3021845"/>
                    <a:gd name="connsiteX11" fmla="*/ 232337 w 1152006"/>
                    <a:gd name="connsiteY11" fmla="*/ 739039 h 3021845"/>
                    <a:gd name="connsiteX12" fmla="*/ 221388 w 1152006"/>
                    <a:gd name="connsiteY12" fmla="*/ 771885 h 3021845"/>
                    <a:gd name="connsiteX13" fmla="*/ 215914 w 1152006"/>
                    <a:gd name="connsiteY13" fmla="*/ 832103 h 3021845"/>
                    <a:gd name="connsiteX14" fmla="*/ 210440 w 1152006"/>
                    <a:gd name="connsiteY14" fmla="*/ 854000 h 3021845"/>
                    <a:gd name="connsiteX15" fmla="*/ 204966 w 1152006"/>
                    <a:gd name="connsiteY15" fmla="*/ 952538 h 3021845"/>
                    <a:gd name="connsiteX16" fmla="*/ 199491 w 1152006"/>
                    <a:gd name="connsiteY16" fmla="*/ 990859 h 3021845"/>
                    <a:gd name="connsiteX17" fmla="*/ 194017 w 1152006"/>
                    <a:gd name="connsiteY17" fmla="*/ 1045602 h 3021845"/>
                    <a:gd name="connsiteX18" fmla="*/ 188543 w 1152006"/>
                    <a:gd name="connsiteY18" fmla="*/ 1083923 h 3021845"/>
                    <a:gd name="connsiteX19" fmla="*/ 62636 w 1152006"/>
                    <a:gd name="connsiteY19" fmla="*/ 1614936 h 3021845"/>
                    <a:gd name="connsiteX20" fmla="*/ 35265 w 1152006"/>
                    <a:gd name="connsiteY20" fmla="*/ 1773692 h 3021845"/>
                    <a:gd name="connsiteX21" fmla="*/ 79059 w 1152006"/>
                    <a:gd name="connsiteY21" fmla="*/ 2485358 h 3021845"/>
                    <a:gd name="connsiteX22" fmla="*/ 407512 w 1152006"/>
                    <a:gd name="connsiteY22" fmla="*/ 2567474 h 3021845"/>
                    <a:gd name="connsiteX23" fmla="*/ 330873 w 1152006"/>
                    <a:gd name="connsiteY23" fmla="*/ 2047410 h 3021845"/>
                    <a:gd name="connsiteX24" fmla="*/ 440357 w 1152006"/>
                    <a:gd name="connsiteY24" fmla="*/ 1593038 h 3021845"/>
                    <a:gd name="connsiteX25" fmla="*/ 577213 w 1152006"/>
                    <a:gd name="connsiteY25" fmla="*/ 1965294 h 3021845"/>
                    <a:gd name="connsiteX26" fmla="*/ 527945 w 1152006"/>
                    <a:gd name="connsiteY26" fmla="*/ 2468935 h 3021845"/>
                    <a:gd name="connsiteX27" fmla="*/ 796181 w 1152006"/>
                    <a:gd name="connsiteY27" fmla="*/ 2901409 h 3021845"/>
                    <a:gd name="connsiteX28" fmla="*/ 1152006 w 1152006"/>
                    <a:gd name="connsiteY28" fmla="*/ 3021845 h 3021845"/>
                    <a:gd name="connsiteX29" fmla="*/ 845450 w 1152006"/>
                    <a:gd name="connsiteY29" fmla="*/ 2518204 h 3021845"/>
                    <a:gd name="connsiteX30" fmla="*/ 938511 w 1152006"/>
                    <a:gd name="connsiteY30" fmla="*/ 1724423 h 3021845"/>
                    <a:gd name="connsiteX31" fmla="*/ 790707 w 1152006"/>
                    <a:gd name="connsiteY31" fmla="*/ 1182461 h 3021845"/>
                    <a:gd name="connsiteX32" fmla="*/ 631955 w 1152006"/>
                    <a:gd name="connsiteY32" fmla="*/ 328462 h 3021845"/>
                    <a:gd name="connsiteX33" fmla="*/ 593635 w 1152006"/>
                    <a:gd name="connsiteY33" fmla="*/ 71167 h 3021845"/>
                    <a:gd name="connsiteX0" fmla="*/ 593635 w 1152006"/>
                    <a:gd name="connsiteY0" fmla="*/ 0 h 2950678"/>
                    <a:gd name="connsiteX1" fmla="*/ 276130 w 1152006"/>
                    <a:gd name="connsiteY1" fmla="*/ 71167 h 2950678"/>
                    <a:gd name="connsiteX2" fmla="*/ 281605 w 1152006"/>
                    <a:gd name="connsiteY2" fmla="*/ 93064 h 2950678"/>
                    <a:gd name="connsiteX3" fmla="*/ 287079 w 1152006"/>
                    <a:gd name="connsiteY3" fmla="*/ 147808 h 2950678"/>
                    <a:gd name="connsiteX4" fmla="*/ 281605 w 1152006"/>
                    <a:gd name="connsiteY4" fmla="*/ 361308 h 2950678"/>
                    <a:gd name="connsiteX5" fmla="*/ 270656 w 1152006"/>
                    <a:gd name="connsiteY5" fmla="*/ 443423 h 2950678"/>
                    <a:gd name="connsiteX6" fmla="*/ 265182 w 1152006"/>
                    <a:gd name="connsiteY6" fmla="*/ 487218 h 2950678"/>
                    <a:gd name="connsiteX7" fmla="*/ 254234 w 1152006"/>
                    <a:gd name="connsiteY7" fmla="*/ 531013 h 2950678"/>
                    <a:gd name="connsiteX8" fmla="*/ 248759 w 1152006"/>
                    <a:gd name="connsiteY8" fmla="*/ 563859 h 2950678"/>
                    <a:gd name="connsiteX9" fmla="*/ 237811 w 1152006"/>
                    <a:gd name="connsiteY9" fmla="*/ 624077 h 2950678"/>
                    <a:gd name="connsiteX10" fmla="*/ 232337 w 1152006"/>
                    <a:gd name="connsiteY10" fmla="*/ 667872 h 2950678"/>
                    <a:gd name="connsiteX11" fmla="*/ 221388 w 1152006"/>
                    <a:gd name="connsiteY11" fmla="*/ 700718 h 2950678"/>
                    <a:gd name="connsiteX12" fmla="*/ 215914 w 1152006"/>
                    <a:gd name="connsiteY12" fmla="*/ 760936 h 2950678"/>
                    <a:gd name="connsiteX13" fmla="*/ 210440 w 1152006"/>
                    <a:gd name="connsiteY13" fmla="*/ 782833 h 2950678"/>
                    <a:gd name="connsiteX14" fmla="*/ 204966 w 1152006"/>
                    <a:gd name="connsiteY14" fmla="*/ 881371 h 2950678"/>
                    <a:gd name="connsiteX15" fmla="*/ 199491 w 1152006"/>
                    <a:gd name="connsiteY15" fmla="*/ 919692 h 2950678"/>
                    <a:gd name="connsiteX16" fmla="*/ 194017 w 1152006"/>
                    <a:gd name="connsiteY16" fmla="*/ 974435 h 2950678"/>
                    <a:gd name="connsiteX17" fmla="*/ 188543 w 1152006"/>
                    <a:gd name="connsiteY17" fmla="*/ 1012756 h 2950678"/>
                    <a:gd name="connsiteX18" fmla="*/ 62636 w 1152006"/>
                    <a:gd name="connsiteY18" fmla="*/ 1543769 h 2950678"/>
                    <a:gd name="connsiteX19" fmla="*/ 35265 w 1152006"/>
                    <a:gd name="connsiteY19" fmla="*/ 1702525 h 2950678"/>
                    <a:gd name="connsiteX20" fmla="*/ 79059 w 1152006"/>
                    <a:gd name="connsiteY20" fmla="*/ 2414191 h 2950678"/>
                    <a:gd name="connsiteX21" fmla="*/ 407512 w 1152006"/>
                    <a:gd name="connsiteY21" fmla="*/ 2496307 h 2950678"/>
                    <a:gd name="connsiteX22" fmla="*/ 330873 w 1152006"/>
                    <a:gd name="connsiteY22" fmla="*/ 1976243 h 2950678"/>
                    <a:gd name="connsiteX23" fmla="*/ 440357 w 1152006"/>
                    <a:gd name="connsiteY23" fmla="*/ 1521871 h 2950678"/>
                    <a:gd name="connsiteX24" fmla="*/ 577213 w 1152006"/>
                    <a:gd name="connsiteY24" fmla="*/ 1894127 h 2950678"/>
                    <a:gd name="connsiteX25" fmla="*/ 527945 w 1152006"/>
                    <a:gd name="connsiteY25" fmla="*/ 2397768 h 2950678"/>
                    <a:gd name="connsiteX26" fmla="*/ 796181 w 1152006"/>
                    <a:gd name="connsiteY26" fmla="*/ 2830242 h 2950678"/>
                    <a:gd name="connsiteX27" fmla="*/ 1152006 w 1152006"/>
                    <a:gd name="connsiteY27" fmla="*/ 2950678 h 2950678"/>
                    <a:gd name="connsiteX28" fmla="*/ 845450 w 1152006"/>
                    <a:gd name="connsiteY28" fmla="*/ 2447037 h 2950678"/>
                    <a:gd name="connsiteX29" fmla="*/ 938511 w 1152006"/>
                    <a:gd name="connsiteY29" fmla="*/ 1653256 h 2950678"/>
                    <a:gd name="connsiteX30" fmla="*/ 790707 w 1152006"/>
                    <a:gd name="connsiteY30" fmla="*/ 1111294 h 2950678"/>
                    <a:gd name="connsiteX31" fmla="*/ 631955 w 1152006"/>
                    <a:gd name="connsiteY31" fmla="*/ 257295 h 2950678"/>
                    <a:gd name="connsiteX32" fmla="*/ 593635 w 1152006"/>
                    <a:gd name="connsiteY32" fmla="*/ 0 h 2950678"/>
                    <a:gd name="connsiteX0" fmla="*/ 631955 w 1152006"/>
                    <a:gd name="connsiteY0" fmla="*/ 186128 h 2879511"/>
                    <a:gd name="connsiteX1" fmla="*/ 276130 w 1152006"/>
                    <a:gd name="connsiteY1" fmla="*/ 0 h 2879511"/>
                    <a:gd name="connsiteX2" fmla="*/ 281605 w 1152006"/>
                    <a:gd name="connsiteY2" fmla="*/ 21897 h 2879511"/>
                    <a:gd name="connsiteX3" fmla="*/ 287079 w 1152006"/>
                    <a:gd name="connsiteY3" fmla="*/ 76641 h 2879511"/>
                    <a:gd name="connsiteX4" fmla="*/ 281605 w 1152006"/>
                    <a:gd name="connsiteY4" fmla="*/ 290141 h 2879511"/>
                    <a:gd name="connsiteX5" fmla="*/ 270656 w 1152006"/>
                    <a:gd name="connsiteY5" fmla="*/ 372256 h 2879511"/>
                    <a:gd name="connsiteX6" fmla="*/ 265182 w 1152006"/>
                    <a:gd name="connsiteY6" fmla="*/ 416051 h 2879511"/>
                    <a:gd name="connsiteX7" fmla="*/ 254234 w 1152006"/>
                    <a:gd name="connsiteY7" fmla="*/ 459846 h 2879511"/>
                    <a:gd name="connsiteX8" fmla="*/ 248759 w 1152006"/>
                    <a:gd name="connsiteY8" fmla="*/ 492692 h 2879511"/>
                    <a:gd name="connsiteX9" fmla="*/ 237811 w 1152006"/>
                    <a:gd name="connsiteY9" fmla="*/ 552910 h 2879511"/>
                    <a:gd name="connsiteX10" fmla="*/ 232337 w 1152006"/>
                    <a:gd name="connsiteY10" fmla="*/ 596705 h 2879511"/>
                    <a:gd name="connsiteX11" fmla="*/ 221388 w 1152006"/>
                    <a:gd name="connsiteY11" fmla="*/ 629551 h 2879511"/>
                    <a:gd name="connsiteX12" fmla="*/ 215914 w 1152006"/>
                    <a:gd name="connsiteY12" fmla="*/ 689769 h 2879511"/>
                    <a:gd name="connsiteX13" fmla="*/ 210440 w 1152006"/>
                    <a:gd name="connsiteY13" fmla="*/ 711666 h 2879511"/>
                    <a:gd name="connsiteX14" fmla="*/ 204966 w 1152006"/>
                    <a:gd name="connsiteY14" fmla="*/ 810204 h 2879511"/>
                    <a:gd name="connsiteX15" fmla="*/ 199491 w 1152006"/>
                    <a:gd name="connsiteY15" fmla="*/ 848525 h 2879511"/>
                    <a:gd name="connsiteX16" fmla="*/ 194017 w 1152006"/>
                    <a:gd name="connsiteY16" fmla="*/ 903268 h 2879511"/>
                    <a:gd name="connsiteX17" fmla="*/ 188543 w 1152006"/>
                    <a:gd name="connsiteY17" fmla="*/ 941589 h 2879511"/>
                    <a:gd name="connsiteX18" fmla="*/ 62636 w 1152006"/>
                    <a:gd name="connsiteY18" fmla="*/ 1472602 h 2879511"/>
                    <a:gd name="connsiteX19" fmla="*/ 35265 w 1152006"/>
                    <a:gd name="connsiteY19" fmla="*/ 1631358 h 2879511"/>
                    <a:gd name="connsiteX20" fmla="*/ 79059 w 1152006"/>
                    <a:gd name="connsiteY20" fmla="*/ 2343024 h 2879511"/>
                    <a:gd name="connsiteX21" fmla="*/ 407512 w 1152006"/>
                    <a:gd name="connsiteY21" fmla="*/ 2425140 h 2879511"/>
                    <a:gd name="connsiteX22" fmla="*/ 330873 w 1152006"/>
                    <a:gd name="connsiteY22" fmla="*/ 1905076 h 2879511"/>
                    <a:gd name="connsiteX23" fmla="*/ 440357 w 1152006"/>
                    <a:gd name="connsiteY23" fmla="*/ 1450704 h 2879511"/>
                    <a:gd name="connsiteX24" fmla="*/ 577213 w 1152006"/>
                    <a:gd name="connsiteY24" fmla="*/ 1822960 h 2879511"/>
                    <a:gd name="connsiteX25" fmla="*/ 527945 w 1152006"/>
                    <a:gd name="connsiteY25" fmla="*/ 2326601 h 2879511"/>
                    <a:gd name="connsiteX26" fmla="*/ 796181 w 1152006"/>
                    <a:gd name="connsiteY26" fmla="*/ 2759075 h 2879511"/>
                    <a:gd name="connsiteX27" fmla="*/ 1152006 w 1152006"/>
                    <a:gd name="connsiteY27" fmla="*/ 2879511 h 2879511"/>
                    <a:gd name="connsiteX28" fmla="*/ 845450 w 1152006"/>
                    <a:gd name="connsiteY28" fmla="*/ 2375870 h 2879511"/>
                    <a:gd name="connsiteX29" fmla="*/ 938511 w 1152006"/>
                    <a:gd name="connsiteY29" fmla="*/ 1582089 h 2879511"/>
                    <a:gd name="connsiteX30" fmla="*/ 790707 w 1152006"/>
                    <a:gd name="connsiteY30" fmla="*/ 1040127 h 2879511"/>
                    <a:gd name="connsiteX31" fmla="*/ 631955 w 1152006"/>
                    <a:gd name="connsiteY31" fmla="*/ 186128 h 2879511"/>
                    <a:gd name="connsiteX0" fmla="*/ 631955 w 1152006"/>
                    <a:gd name="connsiteY0" fmla="*/ 190794 h 2884177"/>
                    <a:gd name="connsiteX1" fmla="*/ 276130 w 1152006"/>
                    <a:gd name="connsiteY1" fmla="*/ 4666 h 2884177"/>
                    <a:gd name="connsiteX2" fmla="*/ 281605 w 1152006"/>
                    <a:gd name="connsiteY2" fmla="*/ 26563 h 2884177"/>
                    <a:gd name="connsiteX3" fmla="*/ 281605 w 1152006"/>
                    <a:gd name="connsiteY3" fmla="*/ 294807 h 2884177"/>
                    <a:gd name="connsiteX4" fmla="*/ 270656 w 1152006"/>
                    <a:gd name="connsiteY4" fmla="*/ 376922 h 2884177"/>
                    <a:gd name="connsiteX5" fmla="*/ 265182 w 1152006"/>
                    <a:gd name="connsiteY5" fmla="*/ 420717 h 2884177"/>
                    <a:gd name="connsiteX6" fmla="*/ 254234 w 1152006"/>
                    <a:gd name="connsiteY6" fmla="*/ 464512 h 2884177"/>
                    <a:gd name="connsiteX7" fmla="*/ 248759 w 1152006"/>
                    <a:gd name="connsiteY7" fmla="*/ 497358 h 2884177"/>
                    <a:gd name="connsiteX8" fmla="*/ 237811 w 1152006"/>
                    <a:gd name="connsiteY8" fmla="*/ 557576 h 2884177"/>
                    <a:gd name="connsiteX9" fmla="*/ 232337 w 1152006"/>
                    <a:gd name="connsiteY9" fmla="*/ 601371 h 2884177"/>
                    <a:gd name="connsiteX10" fmla="*/ 221388 w 1152006"/>
                    <a:gd name="connsiteY10" fmla="*/ 634217 h 2884177"/>
                    <a:gd name="connsiteX11" fmla="*/ 215914 w 1152006"/>
                    <a:gd name="connsiteY11" fmla="*/ 694435 h 2884177"/>
                    <a:gd name="connsiteX12" fmla="*/ 210440 w 1152006"/>
                    <a:gd name="connsiteY12" fmla="*/ 716332 h 2884177"/>
                    <a:gd name="connsiteX13" fmla="*/ 204966 w 1152006"/>
                    <a:gd name="connsiteY13" fmla="*/ 814870 h 2884177"/>
                    <a:gd name="connsiteX14" fmla="*/ 199491 w 1152006"/>
                    <a:gd name="connsiteY14" fmla="*/ 853191 h 2884177"/>
                    <a:gd name="connsiteX15" fmla="*/ 194017 w 1152006"/>
                    <a:gd name="connsiteY15" fmla="*/ 907934 h 2884177"/>
                    <a:gd name="connsiteX16" fmla="*/ 188543 w 1152006"/>
                    <a:gd name="connsiteY16" fmla="*/ 946255 h 2884177"/>
                    <a:gd name="connsiteX17" fmla="*/ 62636 w 1152006"/>
                    <a:gd name="connsiteY17" fmla="*/ 1477268 h 2884177"/>
                    <a:gd name="connsiteX18" fmla="*/ 35265 w 1152006"/>
                    <a:gd name="connsiteY18" fmla="*/ 1636024 h 2884177"/>
                    <a:gd name="connsiteX19" fmla="*/ 79059 w 1152006"/>
                    <a:gd name="connsiteY19" fmla="*/ 2347690 h 2884177"/>
                    <a:gd name="connsiteX20" fmla="*/ 407512 w 1152006"/>
                    <a:gd name="connsiteY20" fmla="*/ 2429806 h 2884177"/>
                    <a:gd name="connsiteX21" fmla="*/ 330873 w 1152006"/>
                    <a:gd name="connsiteY21" fmla="*/ 1909742 h 2884177"/>
                    <a:gd name="connsiteX22" fmla="*/ 440357 w 1152006"/>
                    <a:gd name="connsiteY22" fmla="*/ 1455370 h 2884177"/>
                    <a:gd name="connsiteX23" fmla="*/ 577213 w 1152006"/>
                    <a:gd name="connsiteY23" fmla="*/ 1827626 h 2884177"/>
                    <a:gd name="connsiteX24" fmla="*/ 527945 w 1152006"/>
                    <a:gd name="connsiteY24" fmla="*/ 2331267 h 2884177"/>
                    <a:gd name="connsiteX25" fmla="*/ 796181 w 1152006"/>
                    <a:gd name="connsiteY25" fmla="*/ 2763741 h 2884177"/>
                    <a:gd name="connsiteX26" fmla="*/ 1152006 w 1152006"/>
                    <a:gd name="connsiteY26" fmla="*/ 2884177 h 2884177"/>
                    <a:gd name="connsiteX27" fmla="*/ 845450 w 1152006"/>
                    <a:gd name="connsiteY27" fmla="*/ 2380536 h 2884177"/>
                    <a:gd name="connsiteX28" fmla="*/ 938511 w 1152006"/>
                    <a:gd name="connsiteY28" fmla="*/ 1586755 h 2884177"/>
                    <a:gd name="connsiteX29" fmla="*/ 790707 w 1152006"/>
                    <a:gd name="connsiteY29" fmla="*/ 1044793 h 2884177"/>
                    <a:gd name="connsiteX30" fmla="*/ 631955 w 1152006"/>
                    <a:gd name="connsiteY30" fmla="*/ 190794 h 2884177"/>
                    <a:gd name="connsiteX0" fmla="*/ 631955 w 1152006"/>
                    <a:gd name="connsiteY0" fmla="*/ 164231 h 2857614"/>
                    <a:gd name="connsiteX1" fmla="*/ 281605 w 1152006"/>
                    <a:gd name="connsiteY1" fmla="*/ 0 h 2857614"/>
                    <a:gd name="connsiteX2" fmla="*/ 281605 w 1152006"/>
                    <a:gd name="connsiteY2" fmla="*/ 268244 h 2857614"/>
                    <a:gd name="connsiteX3" fmla="*/ 270656 w 1152006"/>
                    <a:gd name="connsiteY3" fmla="*/ 350359 h 2857614"/>
                    <a:gd name="connsiteX4" fmla="*/ 265182 w 1152006"/>
                    <a:gd name="connsiteY4" fmla="*/ 394154 h 2857614"/>
                    <a:gd name="connsiteX5" fmla="*/ 254234 w 1152006"/>
                    <a:gd name="connsiteY5" fmla="*/ 437949 h 2857614"/>
                    <a:gd name="connsiteX6" fmla="*/ 248759 w 1152006"/>
                    <a:gd name="connsiteY6" fmla="*/ 470795 h 2857614"/>
                    <a:gd name="connsiteX7" fmla="*/ 237811 w 1152006"/>
                    <a:gd name="connsiteY7" fmla="*/ 531013 h 2857614"/>
                    <a:gd name="connsiteX8" fmla="*/ 232337 w 1152006"/>
                    <a:gd name="connsiteY8" fmla="*/ 574808 h 2857614"/>
                    <a:gd name="connsiteX9" fmla="*/ 221388 w 1152006"/>
                    <a:gd name="connsiteY9" fmla="*/ 607654 h 2857614"/>
                    <a:gd name="connsiteX10" fmla="*/ 215914 w 1152006"/>
                    <a:gd name="connsiteY10" fmla="*/ 667872 h 2857614"/>
                    <a:gd name="connsiteX11" fmla="*/ 210440 w 1152006"/>
                    <a:gd name="connsiteY11" fmla="*/ 689769 h 2857614"/>
                    <a:gd name="connsiteX12" fmla="*/ 204966 w 1152006"/>
                    <a:gd name="connsiteY12" fmla="*/ 788307 h 2857614"/>
                    <a:gd name="connsiteX13" fmla="*/ 199491 w 1152006"/>
                    <a:gd name="connsiteY13" fmla="*/ 826628 h 2857614"/>
                    <a:gd name="connsiteX14" fmla="*/ 194017 w 1152006"/>
                    <a:gd name="connsiteY14" fmla="*/ 881371 h 2857614"/>
                    <a:gd name="connsiteX15" fmla="*/ 188543 w 1152006"/>
                    <a:gd name="connsiteY15" fmla="*/ 919692 h 2857614"/>
                    <a:gd name="connsiteX16" fmla="*/ 62636 w 1152006"/>
                    <a:gd name="connsiteY16" fmla="*/ 1450705 h 2857614"/>
                    <a:gd name="connsiteX17" fmla="*/ 35265 w 1152006"/>
                    <a:gd name="connsiteY17" fmla="*/ 1609461 h 2857614"/>
                    <a:gd name="connsiteX18" fmla="*/ 79059 w 1152006"/>
                    <a:gd name="connsiteY18" fmla="*/ 2321127 h 2857614"/>
                    <a:gd name="connsiteX19" fmla="*/ 407512 w 1152006"/>
                    <a:gd name="connsiteY19" fmla="*/ 2403243 h 2857614"/>
                    <a:gd name="connsiteX20" fmla="*/ 330873 w 1152006"/>
                    <a:gd name="connsiteY20" fmla="*/ 1883179 h 2857614"/>
                    <a:gd name="connsiteX21" fmla="*/ 440357 w 1152006"/>
                    <a:gd name="connsiteY21" fmla="*/ 1428807 h 2857614"/>
                    <a:gd name="connsiteX22" fmla="*/ 577213 w 1152006"/>
                    <a:gd name="connsiteY22" fmla="*/ 1801063 h 2857614"/>
                    <a:gd name="connsiteX23" fmla="*/ 527945 w 1152006"/>
                    <a:gd name="connsiteY23" fmla="*/ 2304704 h 2857614"/>
                    <a:gd name="connsiteX24" fmla="*/ 796181 w 1152006"/>
                    <a:gd name="connsiteY24" fmla="*/ 2737178 h 2857614"/>
                    <a:gd name="connsiteX25" fmla="*/ 1152006 w 1152006"/>
                    <a:gd name="connsiteY25" fmla="*/ 2857614 h 2857614"/>
                    <a:gd name="connsiteX26" fmla="*/ 845450 w 1152006"/>
                    <a:gd name="connsiteY26" fmla="*/ 2353973 h 2857614"/>
                    <a:gd name="connsiteX27" fmla="*/ 938511 w 1152006"/>
                    <a:gd name="connsiteY27" fmla="*/ 1560192 h 2857614"/>
                    <a:gd name="connsiteX28" fmla="*/ 790707 w 1152006"/>
                    <a:gd name="connsiteY28" fmla="*/ 1018230 h 2857614"/>
                    <a:gd name="connsiteX29" fmla="*/ 631955 w 1152006"/>
                    <a:gd name="connsiteY29" fmla="*/ 164231 h 2857614"/>
                    <a:gd name="connsiteX0" fmla="*/ 631955 w 1152006"/>
                    <a:gd name="connsiteY0" fmla="*/ 0 h 2693383"/>
                    <a:gd name="connsiteX1" fmla="*/ 281605 w 1152006"/>
                    <a:gd name="connsiteY1" fmla="*/ 104013 h 2693383"/>
                    <a:gd name="connsiteX2" fmla="*/ 270656 w 1152006"/>
                    <a:gd name="connsiteY2" fmla="*/ 186128 h 2693383"/>
                    <a:gd name="connsiteX3" fmla="*/ 265182 w 1152006"/>
                    <a:gd name="connsiteY3" fmla="*/ 229923 h 2693383"/>
                    <a:gd name="connsiteX4" fmla="*/ 254234 w 1152006"/>
                    <a:gd name="connsiteY4" fmla="*/ 273718 h 2693383"/>
                    <a:gd name="connsiteX5" fmla="*/ 248759 w 1152006"/>
                    <a:gd name="connsiteY5" fmla="*/ 306564 h 2693383"/>
                    <a:gd name="connsiteX6" fmla="*/ 237811 w 1152006"/>
                    <a:gd name="connsiteY6" fmla="*/ 366782 h 2693383"/>
                    <a:gd name="connsiteX7" fmla="*/ 232337 w 1152006"/>
                    <a:gd name="connsiteY7" fmla="*/ 410577 h 2693383"/>
                    <a:gd name="connsiteX8" fmla="*/ 221388 w 1152006"/>
                    <a:gd name="connsiteY8" fmla="*/ 443423 h 2693383"/>
                    <a:gd name="connsiteX9" fmla="*/ 215914 w 1152006"/>
                    <a:gd name="connsiteY9" fmla="*/ 503641 h 2693383"/>
                    <a:gd name="connsiteX10" fmla="*/ 210440 w 1152006"/>
                    <a:gd name="connsiteY10" fmla="*/ 525538 h 2693383"/>
                    <a:gd name="connsiteX11" fmla="*/ 204966 w 1152006"/>
                    <a:gd name="connsiteY11" fmla="*/ 624076 h 2693383"/>
                    <a:gd name="connsiteX12" fmla="*/ 199491 w 1152006"/>
                    <a:gd name="connsiteY12" fmla="*/ 662397 h 2693383"/>
                    <a:gd name="connsiteX13" fmla="*/ 194017 w 1152006"/>
                    <a:gd name="connsiteY13" fmla="*/ 717140 h 2693383"/>
                    <a:gd name="connsiteX14" fmla="*/ 188543 w 1152006"/>
                    <a:gd name="connsiteY14" fmla="*/ 755461 h 2693383"/>
                    <a:gd name="connsiteX15" fmla="*/ 62636 w 1152006"/>
                    <a:gd name="connsiteY15" fmla="*/ 1286474 h 2693383"/>
                    <a:gd name="connsiteX16" fmla="*/ 35265 w 1152006"/>
                    <a:gd name="connsiteY16" fmla="*/ 1445230 h 2693383"/>
                    <a:gd name="connsiteX17" fmla="*/ 79059 w 1152006"/>
                    <a:gd name="connsiteY17" fmla="*/ 2156896 h 2693383"/>
                    <a:gd name="connsiteX18" fmla="*/ 407512 w 1152006"/>
                    <a:gd name="connsiteY18" fmla="*/ 2239012 h 2693383"/>
                    <a:gd name="connsiteX19" fmla="*/ 330873 w 1152006"/>
                    <a:gd name="connsiteY19" fmla="*/ 1718948 h 2693383"/>
                    <a:gd name="connsiteX20" fmla="*/ 440357 w 1152006"/>
                    <a:gd name="connsiteY20" fmla="*/ 1264576 h 2693383"/>
                    <a:gd name="connsiteX21" fmla="*/ 577213 w 1152006"/>
                    <a:gd name="connsiteY21" fmla="*/ 1636832 h 2693383"/>
                    <a:gd name="connsiteX22" fmla="*/ 527945 w 1152006"/>
                    <a:gd name="connsiteY22" fmla="*/ 2140473 h 2693383"/>
                    <a:gd name="connsiteX23" fmla="*/ 796181 w 1152006"/>
                    <a:gd name="connsiteY23" fmla="*/ 2572947 h 2693383"/>
                    <a:gd name="connsiteX24" fmla="*/ 1152006 w 1152006"/>
                    <a:gd name="connsiteY24" fmla="*/ 2693383 h 2693383"/>
                    <a:gd name="connsiteX25" fmla="*/ 845450 w 1152006"/>
                    <a:gd name="connsiteY25" fmla="*/ 2189742 h 2693383"/>
                    <a:gd name="connsiteX26" fmla="*/ 938511 w 1152006"/>
                    <a:gd name="connsiteY26" fmla="*/ 1395961 h 2693383"/>
                    <a:gd name="connsiteX27" fmla="*/ 790707 w 1152006"/>
                    <a:gd name="connsiteY27" fmla="*/ 853999 h 2693383"/>
                    <a:gd name="connsiteX28" fmla="*/ 631955 w 1152006"/>
                    <a:gd name="connsiteY28" fmla="*/ 0 h 2693383"/>
                    <a:gd name="connsiteX0" fmla="*/ 631955 w 1152006"/>
                    <a:gd name="connsiteY0" fmla="*/ 0 h 2693383"/>
                    <a:gd name="connsiteX1" fmla="*/ 270656 w 1152006"/>
                    <a:gd name="connsiteY1" fmla="*/ 186128 h 2693383"/>
                    <a:gd name="connsiteX2" fmla="*/ 265182 w 1152006"/>
                    <a:gd name="connsiteY2" fmla="*/ 229923 h 2693383"/>
                    <a:gd name="connsiteX3" fmla="*/ 254234 w 1152006"/>
                    <a:gd name="connsiteY3" fmla="*/ 273718 h 2693383"/>
                    <a:gd name="connsiteX4" fmla="*/ 248759 w 1152006"/>
                    <a:gd name="connsiteY4" fmla="*/ 306564 h 2693383"/>
                    <a:gd name="connsiteX5" fmla="*/ 237811 w 1152006"/>
                    <a:gd name="connsiteY5" fmla="*/ 366782 h 2693383"/>
                    <a:gd name="connsiteX6" fmla="*/ 232337 w 1152006"/>
                    <a:gd name="connsiteY6" fmla="*/ 410577 h 2693383"/>
                    <a:gd name="connsiteX7" fmla="*/ 221388 w 1152006"/>
                    <a:gd name="connsiteY7" fmla="*/ 443423 h 2693383"/>
                    <a:gd name="connsiteX8" fmla="*/ 215914 w 1152006"/>
                    <a:gd name="connsiteY8" fmla="*/ 503641 h 2693383"/>
                    <a:gd name="connsiteX9" fmla="*/ 210440 w 1152006"/>
                    <a:gd name="connsiteY9" fmla="*/ 525538 h 2693383"/>
                    <a:gd name="connsiteX10" fmla="*/ 204966 w 1152006"/>
                    <a:gd name="connsiteY10" fmla="*/ 624076 h 2693383"/>
                    <a:gd name="connsiteX11" fmla="*/ 199491 w 1152006"/>
                    <a:gd name="connsiteY11" fmla="*/ 662397 h 2693383"/>
                    <a:gd name="connsiteX12" fmla="*/ 194017 w 1152006"/>
                    <a:gd name="connsiteY12" fmla="*/ 717140 h 2693383"/>
                    <a:gd name="connsiteX13" fmla="*/ 188543 w 1152006"/>
                    <a:gd name="connsiteY13" fmla="*/ 755461 h 2693383"/>
                    <a:gd name="connsiteX14" fmla="*/ 62636 w 1152006"/>
                    <a:gd name="connsiteY14" fmla="*/ 1286474 h 2693383"/>
                    <a:gd name="connsiteX15" fmla="*/ 35265 w 1152006"/>
                    <a:gd name="connsiteY15" fmla="*/ 1445230 h 2693383"/>
                    <a:gd name="connsiteX16" fmla="*/ 79059 w 1152006"/>
                    <a:gd name="connsiteY16" fmla="*/ 2156896 h 2693383"/>
                    <a:gd name="connsiteX17" fmla="*/ 407512 w 1152006"/>
                    <a:gd name="connsiteY17" fmla="*/ 2239012 h 2693383"/>
                    <a:gd name="connsiteX18" fmla="*/ 330873 w 1152006"/>
                    <a:gd name="connsiteY18" fmla="*/ 1718948 h 2693383"/>
                    <a:gd name="connsiteX19" fmla="*/ 440357 w 1152006"/>
                    <a:gd name="connsiteY19" fmla="*/ 1264576 h 2693383"/>
                    <a:gd name="connsiteX20" fmla="*/ 577213 w 1152006"/>
                    <a:gd name="connsiteY20" fmla="*/ 1636832 h 2693383"/>
                    <a:gd name="connsiteX21" fmla="*/ 527945 w 1152006"/>
                    <a:gd name="connsiteY21" fmla="*/ 2140473 h 2693383"/>
                    <a:gd name="connsiteX22" fmla="*/ 796181 w 1152006"/>
                    <a:gd name="connsiteY22" fmla="*/ 2572947 h 2693383"/>
                    <a:gd name="connsiteX23" fmla="*/ 1152006 w 1152006"/>
                    <a:gd name="connsiteY23" fmla="*/ 2693383 h 2693383"/>
                    <a:gd name="connsiteX24" fmla="*/ 845450 w 1152006"/>
                    <a:gd name="connsiteY24" fmla="*/ 2189742 h 2693383"/>
                    <a:gd name="connsiteX25" fmla="*/ 938511 w 1152006"/>
                    <a:gd name="connsiteY25" fmla="*/ 1395961 h 2693383"/>
                    <a:gd name="connsiteX26" fmla="*/ 790707 w 1152006"/>
                    <a:gd name="connsiteY26" fmla="*/ 853999 h 2693383"/>
                    <a:gd name="connsiteX27" fmla="*/ 631955 w 1152006"/>
                    <a:gd name="connsiteY27" fmla="*/ 0 h 2693383"/>
                    <a:gd name="connsiteX0" fmla="*/ 790707 w 1152006"/>
                    <a:gd name="connsiteY0" fmla="*/ 667871 h 2507255"/>
                    <a:gd name="connsiteX1" fmla="*/ 270656 w 1152006"/>
                    <a:gd name="connsiteY1" fmla="*/ 0 h 2507255"/>
                    <a:gd name="connsiteX2" fmla="*/ 265182 w 1152006"/>
                    <a:gd name="connsiteY2" fmla="*/ 43795 h 2507255"/>
                    <a:gd name="connsiteX3" fmla="*/ 254234 w 1152006"/>
                    <a:gd name="connsiteY3" fmla="*/ 87590 h 2507255"/>
                    <a:gd name="connsiteX4" fmla="*/ 248759 w 1152006"/>
                    <a:gd name="connsiteY4" fmla="*/ 120436 h 2507255"/>
                    <a:gd name="connsiteX5" fmla="*/ 237811 w 1152006"/>
                    <a:gd name="connsiteY5" fmla="*/ 180654 h 2507255"/>
                    <a:gd name="connsiteX6" fmla="*/ 232337 w 1152006"/>
                    <a:gd name="connsiteY6" fmla="*/ 224449 h 2507255"/>
                    <a:gd name="connsiteX7" fmla="*/ 221388 w 1152006"/>
                    <a:gd name="connsiteY7" fmla="*/ 257295 h 2507255"/>
                    <a:gd name="connsiteX8" fmla="*/ 215914 w 1152006"/>
                    <a:gd name="connsiteY8" fmla="*/ 317513 h 2507255"/>
                    <a:gd name="connsiteX9" fmla="*/ 210440 w 1152006"/>
                    <a:gd name="connsiteY9" fmla="*/ 339410 h 2507255"/>
                    <a:gd name="connsiteX10" fmla="*/ 204966 w 1152006"/>
                    <a:gd name="connsiteY10" fmla="*/ 437948 h 2507255"/>
                    <a:gd name="connsiteX11" fmla="*/ 199491 w 1152006"/>
                    <a:gd name="connsiteY11" fmla="*/ 476269 h 2507255"/>
                    <a:gd name="connsiteX12" fmla="*/ 194017 w 1152006"/>
                    <a:gd name="connsiteY12" fmla="*/ 531012 h 2507255"/>
                    <a:gd name="connsiteX13" fmla="*/ 188543 w 1152006"/>
                    <a:gd name="connsiteY13" fmla="*/ 569333 h 2507255"/>
                    <a:gd name="connsiteX14" fmla="*/ 62636 w 1152006"/>
                    <a:gd name="connsiteY14" fmla="*/ 1100346 h 2507255"/>
                    <a:gd name="connsiteX15" fmla="*/ 35265 w 1152006"/>
                    <a:gd name="connsiteY15" fmla="*/ 1259102 h 2507255"/>
                    <a:gd name="connsiteX16" fmla="*/ 79059 w 1152006"/>
                    <a:gd name="connsiteY16" fmla="*/ 1970768 h 2507255"/>
                    <a:gd name="connsiteX17" fmla="*/ 407512 w 1152006"/>
                    <a:gd name="connsiteY17" fmla="*/ 2052884 h 2507255"/>
                    <a:gd name="connsiteX18" fmla="*/ 330873 w 1152006"/>
                    <a:gd name="connsiteY18" fmla="*/ 1532820 h 2507255"/>
                    <a:gd name="connsiteX19" fmla="*/ 440357 w 1152006"/>
                    <a:gd name="connsiteY19" fmla="*/ 1078448 h 2507255"/>
                    <a:gd name="connsiteX20" fmla="*/ 577213 w 1152006"/>
                    <a:gd name="connsiteY20" fmla="*/ 1450704 h 2507255"/>
                    <a:gd name="connsiteX21" fmla="*/ 527945 w 1152006"/>
                    <a:gd name="connsiteY21" fmla="*/ 1954345 h 2507255"/>
                    <a:gd name="connsiteX22" fmla="*/ 796181 w 1152006"/>
                    <a:gd name="connsiteY22" fmla="*/ 2386819 h 2507255"/>
                    <a:gd name="connsiteX23" fmla="*/ 1152006 w 1152006"/>
                    <a:gd name="connsiteY23" fmla="*/ 2507255 h 2507255"/>
                    <a:gd name="connsiteX24" fmla="*/ 845450 w 1152006"/>
                    <a:gd name="connsiteY24" fmla="*/ 2003614 h 2507255"/>
                    <a:gd name="connsiteX25" fmla="*/ 938511 w 1152006"/>
                    <a:gd name="connsiteY25" fmla="*/ 1209833 h 2507255"/>
                    <a:gd name="connsiteX26" fmla="*/ 790707 w 1152006"/>
                    <a:gd name="connsiteY26" fmla="*/ 667871 h 2507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152006" h="2507255">
                      <a:moveTo>
                        <a:pt x="790707" y="667871"/>
                      </a:moveTo>
                      <a:lnTo>
                        <a:pt x="270656" y="0"/>
                      </a:lnTo>
                      <a:cubicBezTo>
                        <a:pt x="268712" y="14583"/>
                        <a:pt x="267893" y="29335"/>
                        <a:pt x="265182" y="43795"/>
                      </a:cubicBezTo>
                      <a:cubicBezTo>
                        <a:pt x="262409" y="58585"/>
                        <a:pt x="256708" y="72747"/>
                        <a:pt x="254234" y="87590"/>
                      </a:cubicBezTo>
                      <a:cubicBezTo>
                        <a:pt x="252409" y="98539"/>
                        <a:pt x="250745" y="109515"/>
                        <a:pt x="248759" y="120436"/>
                      </a:cubicBezTo>
                      <a:cubicBezTo>
                        <a:pt x="242474" y="155000"/>
                        <a:pt x="243185" y="143034"/>
                        <a:pt x="237811" y="180654"/>
                      </a:cubicBezTo>
                      <a:cubicBezTo>
                        <a:pt x="235731" y="195218"/>
                        <a:pt x="235420" y="210064"/>
                        <a:pt x="232337" y="224449"/>
                      </a:cubicBezTo>
                      <a:cubicBezTo>
                        <a:pt x="229919" y="235734"/>
                        <a:pt x="221388" y="257295"/>
                        <a:pt x="221388" y="257295"/>
                      </a:cubicBezTo>
                      <a:cubicBezTo>
                        <a:pt x="219563" y="277368"/>
                        <a:pt x="218578" y="297534"/>
                        <a:pt x="215914" y="317513"/>
                      </a:cubicBezTo>
                      <a:cubicBezTo>
                        <a:pt x="214920" y="324971"/>
                        <a:pt x="211121" y="331917"/>
                        <a:pt x="210440" y="339410"/>
                      </a:cubicBezTo>
                      <a:cubicBezTo>
                        <a:pt x="207462" y="372172"/>
                        <a:pt x="207589" y="405156"/>
                        <a:pt x="204966" y="437948"/>
                      </a:cubicBezTo>
                      <a:cubicBezTo>
                        <a:pt x="203937" y="450810"/>
                        <a:pt x="200999" y="463454"/>
                        <a:pt x="199491" y="476269"/>
                      </a:cubicBezTo>
                      <a:cubicBezTo>
                        <a:pt x="197348" y="494482"/>
                        <a:pt x="196160" y="512799"/>
                        <a:pt x="194017" y="531012"/>
                      </a:cubicBezTo>
                      <a:cubicBezTo>
                        <a:pt x="192509" y="543827"/>
                        <a:pt x="210440" y="474444"/>
                        <a:pt x="188543" y="569333"/>
                      </a:cubicBezTo>
                      <a:cubicBezTo>
                        <a:pt x="166646" y="664222"/>
                        <a:pt x="71760" y="986297"/>
                        <a:pt x="62636" y="1100346"/>
                      </a:cubicBezTo>
                      <a:cubicBezTo>
                        <a:pt x="61594" y="1151429"/>
                        <a:pt x="35265" y="1208008"/>
                        <a:pt x="35265" y="1259102"/>
                      </a:cubicBezTo>
                      <a:cubicBezTo>
                        <a:pt x="-70569" y="1530995"/>
                        <a:pt x="97306" y="1731721"/>
                        <a:pt x="79059" y="1970768"/>
                      </a:cubicBezTo>
                      <a:lnTo>
                        <a:pt x="407512" y="2052884"/>
                      </a:lnTo>
                      <a:lnTo>
                        <a:pt x="330873" y="1532820"/>
                      </a:lnTo>
                      <a:cubicBezTo>
                        <a:pt x="409337" y="1381362"/>
                        <a:pt x="411161" y="1257278"/>
                        <a:pt x="440357" y="1078448"/>
                      </a:cubicBezTo>
                      <a:cubicBezTo>
                        <a:pt x="453131" y="1224430"/>
                        <a:pt x="531594" y="1326619"/>
                        <a:pt x="577213" y="1450704"/>
                      </a:cubicBezTo>
                      <a:lnTo>
                        <a:pt x="527945" y="1954345"/>
                      </a:lnTo>
                      <a:lnTo>
                        <a:pt x="796181" y="2386819"/>
                      </a:lnTo>
                      <a:lnTo>
                        <a:pt x="1152006" y="2507255"/>
                      </a:lnTo>
                      <a:lnTo>
                        <a:pt x="845450" y="2003614"/>
                      </a:lnTo>
                      <a:cubicBezTo>
                        <a:pt x="878296" y="1816574"/>
                        <a:pt x="973181" y="1434281"/>
                        <a:pt x="938511" y="1209833"/>
                      </a:cubicBezTo>
                      <a:cubicBezTo>
                        <a:pt x="925738" y="996333"/>
                        <a:pt x="821727" y="902356"/>
                        <a:pt x="790707" y="66787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00000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rgbClr val="800000"/>
                    </a:solidFill>
                  </a:endParaRPr>
                </a:p>
              </p:txBody>
            </p:sp>
            <p:sp>
              <p:nvSpPr>
                <p:cNvPr id="254" name="Rombo 24"/>
                <p:cNvSpPr/>
                <p:nvPr/>
              </p:nvSpPr>
              <p:spPr>
                <a:xfrm rot="742749" flipH="1">
                  <a:off x="2374927" y="5291223"/>
                  <a:ext cx="352927" cy="261234"/>
                </a:xfrm>
                <a:custGeom>
                  <a:avLst/>
                  <a:gdLst>
                    <a:gd name="connsiteX0" fmla="*/ 0 w 864096"/>
                    <a:gd name="connsiteY0" fmla="*/ 288032 h 576064"/>
                    <a:gd name="connsiteX1" fmla="*/ 432048 w 864096"/>
                    <a:gd name="connsiteY1" fmla="*/ 0 h 576064"/>
                    <a:gd name="connsiteX2" fmla="*/ 864096 w 864096"/>
                    <a:gd name="connsiteY2" fmla="*/ 288032 h 576064"/>
                    <a:gd name="connsiteX3" fmla="*/ 432048 w 864096"/>
                    <a:gd name="connsiteY3" fmla="*/ 576064 h 576064"/>
                    <a:gd name="connsiteX4" fmla="*/ 0 w 864096"/>
                    <a:gd name="connsiteY4" fmla="*/ 288032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891468"/>
                    <a:gd name="connsiteY0" fmla="*/ 315405 h 576064"/>
                    <a:gd name="connsiteX1" fmla="*/ 459420 w 891468"/>
                    <a:gd name="connsiteY1" fmla="*/ 0 h 576064"/>
                    <a:gd name="connsiteX2" fmla="*/ 891468 w 891468"/>
                    <a:gd name="connsiteY2" fmla="*/ 288032 h 576064"/>
                    <a:gd name="connsiteX3" fmla="*/ 174760 w 891468"/>
                    <a:gd name="connsiteY3" fmla="*/ 576064 h 576064"/>
                    <a:gd name="connsiteX4" fmla="*/ 0 w 891468"/>
                    <a:gd name="connsiteY4" fmla="*/ 315405 h 576064"/>
                    <a:gd name="connsiteX0" fmla="*/ 21494 w 912962"/>
                    <a:gd name="connsiteY0" fmla="*/ 315405 h 576064"/>
                    <a:gd name="connsiteX1" fmla="*/ 480914 w 912962"/>
                    <a:gd name="connsiteY1" fmla="*/ 0 h 576064"/>
                    <a:gd name="connsiteX2" fmla="*/ 912962 w 912962"/>
                    <a:gd name="connsiteY2" fmla="*/ 288032 h 576064"/>
                    <a:gd name="connsiteX3" fmla="*/ 196254 w 912962"/>
                    <a:gd name="connsiteY3" fmla="*/ 576064 h 576064"/>
                    <a:gd name="connsiteX4" fmla="*/ 21494 w 912962"/>
                    <a:gd name="connsiteY4" fmla="*/ 315405 h 576064"/>
                    <a:gd name="connsiteX0" fmla="*/ 21494 w 912962"/>
                    <a:gd name="connsiteY0" fmla="*/ 315405 h 619859"/>
                    <a:gd name="connsiteX1" fmla="*/ 480914 w 912962"/>
                    <a:gd name="connsiteY1" fmla="*/ 0 h 619859"/>
                    <a:gd name="connsiteX2" fmla="*/ 912962 w 912962"/>
                    <a:gd name="connsiteY2" fmla="*/ 288032 h 619859"/>
                    <a:gd name="connsiteX3" fmla="*/ 196254 w 912962"/>
                    <a:gd name="connsiteY3" fmla="*/ 619859 h 619859"/>
                    <a:gd name="connsiteX4" fmla="*/ 21494 w 912962"/>
                    <a:gd name="connsiteY4" fmla="*/ 315405 h 619859"/>
                    <a:gd name="connsiteX0" fmla="*/ 21494 w 770633"/>
                    <a:gd name="connsiteY0" fmla="*/ 315405 h 619859"/>
                    <a:gd name="connsiteX1" fmla="*/ 480914 w 770633"/>
                    <a:gd name="connsiteY1" fmla="*/ 0 h 619859"/>
                    <a:gd name="connsiteX2" fmla="*/ 770633 w 770633"/>
                    <a:gd name="connsiteY2" fmla="*/ 129276 h 619859"/>
                    <a:gd name="connsiteX3" fmla="*/ 196254 w 770633"/>
                    <a:gd name="connsiteY3" fmla="*/ 619859 h 619859"/>
                    <a:gd name="connsiteX4" fmla="*/ 21494 w 770633"/>
                    <a:gd name="connsiteY4" fmla="*/ 315405 h 619859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8155"/>
                    <a:gd name="connsiteY0" fmla="*/ 282559 h 587013"/>
                    <a:gd name="connsiteX1" fmla="*/ 453543 w 778155"/>
                    <a:gd name="connsiteY1" fmla="*/ 0 h 587013"/>
                    <a:gd name="connsiteX2" fmla="*/ 770633 w 778155"/>
                    <a:gd name="connsiteY2" fmla="*/ 96430 h 587013"/>
                    <a:gd name="connsiteX3" fmla="*/ 196254 w 778155"/>
                    <a:gd name="connsiteY3" fmla="*/ 587013 h 587013"/>
                    <a:gd name="connsiteX4" fmla="*/ 21494 w 778155"/>
                    <a:gd name="connsiteY4" fmla="*/ 282559 h 587013"/>
                    <a:gd name="connsiteX0" fmla="*/ 21494 w 778745"/>
                    <a:gd name="connsiteY0" fmla="*/ 282559 h 587013"/>
                    <a:gd name="connsiteX1" fmla="*/ 453543 w 778745"/>
                    <a:gd name="connsiteY1" fmla="*/ 0 h 587013"/>
                    <a:gd name="connsiteX2" fmla="*/ 770633 w 778745"/>
                    <a:gd name="connsiteY2" fmla="*/ 96430 h 587013"/>
                    <a:gd name="connsiteX3" fmla="*/ 196254 w 778745"/>
                    <a:gd name="connsiteY3" fmla="*/ 587013 h 587013"/>
                    <a:gd name="connsiteX4" fmla="*/ 21494 w 778745"/>
                    <a:gd name="connsiteY4" fmla="*/ 282559 h 587013"/>
                    <a:gd name="connsiteX0" fmla="*/ 21494 w 819429"/>
                    <a:gd name="connsiteY0" fmla="*/ 282559 h 587177"/>
                    <a:gd name="connsiteX1" fmla="*/ 453543 w 819429"/>
                    <a:gd name="connsiteY1" fmla="*/ 0 h 587177"/>
                    <a:gd name="connsiteX2" fmla="*/ 770633 w 819429"/>
                    <a:gd name="connsiteY2" fmla="*/ 96430 h 587177"/>
                    <a:gd name="connsiteX3" fmla="*/ 765379 w 819429"/>
                    <a:gd name="connsiteY3" fmla="*/ 371067 h 587177"/>
                    <a:gd name="connsiteX4" fmla="*/ 196254 w 819429"/>
                    <a:gd name="connsiteY4" fmla="*/ 587013 h 587177"/>
                    <a:gd name="connsiteX5" fmla="*/ 21494 w 819429"/>
                    <a:gd name="connsiteY5" fmla="*/ 282559 h 587177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71067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98439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08019"/>
                    <a:gd name="connsiteY0" fmla="*/ 282559 h 543218"/>
                    <a:gd name="connsiteX1" fmla="*/ 453543 w 808019"/>
                    <a:gd name="connsiteY1" fmla="*/ 0 h 543218"/>
                    <a:gd name="connsiteX2" fmla="*/ 770633 w 808019"/>
                    <a:gd name="connsiteY2" fmla="*/ 96430 h 543218"/>
                    <a:gd name="connsiteX3" fmla="*/ 765379 w 808019"/>
                    <a:gd name="connsiteY3" fmla="*/ 398439 h 543218"/>
                    <a:gd name="connsiteX4" fmla="*/ 196254 w 808019"/>
                    <a:gd name="connsiteY4" fmla="*/ 543218 h 543218"/>
                    <a:gd name="connsiteX5" fmla="*/ 21494 w 808019"/>
                    <a:gd name="connsiteY5" fmla="*/ 282559 h 543218"/>
                    <a:gd name="connsiteX0" fmla="*/ 21494 w 798300"/>
                    <a:gd name="connsiteY0" fmla="*/ 282559 h 543218"/>
                    <a:gd name="connsiteX1" fmla="*/ 453543 w 798300"/>
                    <a:gd name="connsiteY1" fmla="*/ 0 h 543218"/>
                    <a:gd name="connsiteX2" fmla="*/ 770633 w 798300"/>
                    <a:gd name="connsiteY2" fmla="*/ 96430 h 543218"/>
                    <a:gd name="connsiteX3" fmla="*/ 765379 w 798300"/>
                    <a:gd name="connsiteY3" fmla="*/ 398439 h 543218"/>
                    <a:gd name="connsiteX4" fmla="*/ 196254 w 798300"/>
                    <a:gd name="connsiteY4" fmla="*/ 543218 h 543218"/>
                    <a:gd name="connsiteX5" fmla="*/ 21494 w 798300"/>
                    <a:gd name="connsiteY5" fmla="*/ 282559 h 543218"/>
                    <a:gd name="connsiteX0" fmla="*/ 21494 w 791362"/>
                    <a:gd name="connsiteY0" fmla="*/ 282559 h 543218"/>
                    <a:gd name="connsiteX1" fmla="*/ 453543 w 791362"/>
                    <a:gd name="connsiteY1" fmla="*/ 0 h 543218"/>
                    <a:gd name="connsiteX2" fmla="*/ 770633 w 791362"/>
                    <a:gd name="connsiteY2" fmla="*/ 96430 h 543218"/>
                    <a:gd name="connsiteX3" fmla="*/ 765379 w 791362"/>
                    <a:gd name="connsiteY3" fmla="*/ 398439 h 543218"/>
                    <a:gd name="connsiteX4" fmla="*/ 196254 w 791362"/>
                    <a:gd name="connsiteY4" fmla="*/ 543218 h 543218"/>
                    <a:gd name="connsiteX5" fmla="*/ 21494 w 791362"/>
                    <a:gd name="connsiteY5" fmla="*/ 282559 h 543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1362" h="543218">
                      <a:moveTo>
                        <a:pt x="21494" y="282559"/>
                      </a:moveTo>
                      <a:cubicBezTo>
                        <a:pt x="315138" y="208446"/>
                        <a:pt x="384341" y="139806"/>
                        <a:pt x="453543" y="0"/>
                      </a:cubicBezTo>
                      <a:cubicBezTo>
                        <a:pt x="531869" y="70463"/>
                        <a:pt x="664936" y="64287"/>
                        <a:pt x="770633" y="96430"/>
                      </a:cubicBezTo>
                      <a:cubicBezTo>
                        <a:pt x="742317" y="171047"/>
                        <a:pt x="833738" y="316675"/>
                        <a:pt x="765379" y="398439"/>
                      </a:cubicBezTo>
                      <a:cubicBezTo>
                        <a:pt x="576587" y="359768"/>
                        <a:pt x="382276" y="543370"/>
                        <a:pt x="196254" y="543218"/>
                      </a:cubicBezTo>
                      <a:cubicBezTo>
                        <a:pt x="24867" y="485529"/>
                        <a:pt x="-37037" y="367621"/>
                        <a:pt x="21494" y="282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60000">
                      <a:schemeClr val="tx1">
                        <a:lumMod val="85000"/>
                        <a:lumOff val="15000"/>
                      </a:schemeClr>
                    </a:gs>
                    <a:gs pos="100000">
                      <a:srgbClr val="FFFFFF"/>
                    </a:gs>
                  </a:gsLst>
                  <a:path path="rect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grpSp>
              <p:nvGrpSpPr>
                <p:cNvPr id="255" name="Agrupar 254"/>
                <p:cNvGrpSpPr/>
                <p:nvPr/>
              </p:nvGrpSpPr>
              <p:grpSpPr>
                <a:xfrm>
                  <a:off x="2015085" y="5278918"/>
                  <a:ext cx="352927" cy="261234"/>
                  <a:chOff x="4966292" y="5282126"/>
                  <a:chExt cx="791362" cy="543218"/>
                </a:xfrm>
                <a:effectLst/>
              </p:grpSpPr>
              <p:sp>
                <p:nvSpPr>
                  <p:cNvPr id="300" name="Rombo 24"/>
                  <p:cNvSpPr/>
                  <p:nvPr/>
                </p:nvSpPr>
                <p:spPr>
                  <a:xfrm rot="21115140">
                    <a:off x="4966292" y="5282126"/>
                    <a:ext cx="791362" cy="543218"/>
                  </a:xfrm>
                  <a:custGeom>
                    <a:avLst/>
                    <a:gdLst>
                      <a:gd name="connsiteX0" fmla="*/ 0 w 864096"/>
                      <a:gd name="connsiteY0" fmla="*/ 288032 h 576064"/>
                      <a:gd name="connsiteX1" fmla="*/ 432048 w 864096"/>
                      <a:gd name="connsiteY1" fmla="*/ 0 h 576064"/>
                      <a:gd name="connsiteX2" fmla="*/ 864096 w 864096"/>
                      <a:gd name="connsiteY2" fmla="*/ 288032 h 576064"/>
                      <a:gd name="connsiteX3" fmla="*/ 432048 w 864096"/>
                      <a:gd name="connsiteY3" fmla="*/ 576064 h 576064"/>
                      <a:gd name="connsiteX4" fmla="*/ 0 w 864096"/>
                      <a:gd name="connsiteY4" fmla="*/ 288032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51963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51963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51963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641756"/>
                      <a:gd name="connsiteX1" fmla="*/ 519636 w 951684"/>
                      <a:gd name="connsiteY1" fmla="*/ 0 h 641756"/>
                      <a:gd name="connsiteX2" fmla="*/ 951684 w 951684"/>
                      <a:gd name="connsiteY2" fmla="*/ 288032 h 641756"/>
                      <a:gd name="connsiteX3" fmla="*/ 234976 w 951684"/>
                      <a:gd name="connsiteY3" fmla="*/ 641756 h 641756"/>
                      <a:gd name="connsiteX4" fmla="*/ 0 w 951684"/>
                      <a:gd name="connsiteY4" fmla="*/ 370148 h 641756"/>
                      <a:gd name="connsiteX0" fmla="*/ 0 w 951684"/>
                      <a:gd name="connsiteY0" fmla="*/ 370148 h 641756"/>
                      <a:gd name="connsiteX1" fmla="*/ 519636 w 951684"/>
                      <a:gd name="connsiteY1" fmla="*/ 0 h 641756"/>
                      <a:gd name="connsiteX2" fmla="*/ 951684 w 951684"/>
                      <a:gd name="connsiteY2" fmla="*/ 288032 h 641756"/>
                      <a:gd name="connsiteX3" fmla="*/ 234976 w 951684"/>
                      <a:gd name="connsiteY3" fmla="*/ 641756 h 641756"/>
                      <a:gd name="connsiteX4" fmla="*/ 0 w 951684"/>
                      <a:gd name="connsiteY4" fmla="*/ 370148 h 641756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23497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23497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891468"/>
                      <a:gd name="connsiteY0" fmla="*/ 315405 h 576064"/>
                      <a:gd name="connsiteX1" fmla="*/ 459420 w 891468"/>
                      <a:gd name="connsiteY1" fmla="*/ 0 h 576064"/>
                      <a:gd name="connsiteX2" fmla="*/ 891468 w 891468"/>
                      <a:gd name="connsiteY2" fmla="*/ 288032 h 576064"/>
                      <a:gd name="connsiteX3" fmla="*/ 174760 w 891468"/>
                      <a:gd name="connsiteY3" fmla="*/ 576064 h 576064"/>
                      <a:gd name="connsiteX4" fmla="*/ 0 w 891468"/>
                      <a:gd name="connsiteY4" fmla="*/ 315405 h 576064"/>
                      <a:gd name="connsiteX0" fmla="*/ 21494 w 912962"/>
                      <a:gd name="connsiteY0" fmla="*/ 315405 h 576064"/>
                      <a:gd name="connsiteX1" fmla="*/ 480914 w 912962"/>
                      <a:gd name="connsiteY1" fmla="*/ 0 h 576064"/>
                      <a:gd name="connsiteX2" fmla="*/ 912962 w 912962"/>
                      <a:gd name="connsiteY2" fmla="*/ 288032 h 576064"/>
                      <a:gd name="connsiteX3" fmla="*/ 196254 w 912962"/>
                      <a:gd name="connsiteY3" fmla="*/ 576064 h 576064"/>
                      <a:gd name="connsiteX4" fmla="*/ 21494 w 912962"/>
                      <a:gd name="connsiteY4" fmla="*/ 315405 h 576064"/>
                      <a:gd name="connsiteX0" fmla="*/ 21494 w 912962"/>
                      <a:gd name="connsiteY0" fmla="*/ 315405 h 619859"/>
                      <a:gd name="connsiteX1" fmla="*/ 480914 w 912962"/>
                      <a:gd name="connsiteY1" fmla="*/ 0 h 619859"/>
                      <a:gd name="connsiteX2" fmla="*/ 912962 w 912962"/>
                      <a:gd name="connsiteY2" fmla="*/ 288032 h 619859"/>
                      <a:gd name="connsiteX3" fmla="*/ 196254 w 912962"/>
                      <a:gd name="connsiteY3" fmla="*/ 619859 h 619859"/>
                      <a:gd name="connsiteX4" fmla="*/ 21494 w 912962"/>
                      <a:gd name="connsiteY4" fmla="*/ 315405 h 619859"/>
                      <a:gd name="connsiteX0" fmla="*/ 21494 w 770633"/>
                      <a:gd name="connsiteY0" fmla="*/ 315405 h 619859"/>
                      <a:gd name="connsiteX1" fmla="*/ 480914 w 770633"/>
                      <a:gd name="connsiteY1" fmla="*/ 0 h 619859"/>
                      <a:gd name="connsiteX2" fmla="*/ 770633 w 770633"/>
                      <a:gd name="connsiteY2" fmla="*/ 129276 h 619859"/>
                      <a:gd name="connsiteX3" fmla="*/ 196254 w 770633"/>
                      <a:gd name="connsiteY3" fmla="*/ 619859 h 619859"/>
                      <a:gd name="connsiteX4" fmla="*/ 21494 w 770633"/>
                      <a:gd name="connsiteY4" fmla="*/ 315405 h 619859"/>
                      <a:gd name="connsiteX0" fmla="*/ 21494 w 770633"/>
                      <a:gd name="connsiteY0" fmla="*/ 282559 h 587013"/>
                      <a:gd name="connsiteX1" fmla="*/ 453543 w 770633"/>
                      <a:gd name="connsiteY1" fmla="*/ 0 h 587013"/>
                      <a:gd name="connsiteX2" fmla="*/ 770633 w 770633"/>
                      <a:gd name="connsiteY2" fmla="*/ 96430 h 587013"/>
                      <a:gd name="connsiteX3" fmla="*/ 196254 w 770633"/>
                      <a:gd name="connsiteY3" fmla="*/ 587013 h 587013"/>
                      <a:gd name="connsiteX4" fmla="*/ 21494 w 770633"/>
                      <a:gd name="connsiteY4" fmla="*/ 282559 h 587013"/>
                      <a:gd name="connsiteX0" fmla="*/ 21494 w 770633"/>
                      <a:gd name="connsiteY0" fmla="*/ 282559 h 587013"/>
                      <a:gd name="connsiteX1" fmla="*/ 453543 w 770633"/>
                      <a:gd name="connsiteY1" fmla="*/ 0 h 587013"/>
                      <a:gd name="connsiteX2" fmla="*/ 770633 w 770633"/>
                      <a:gd name="connsiteY2" fmla="*/ 96430 h 587013"/>
                      <a:gd name="connsiteX3" fmla="*/ 196254 w 770633"/>
                      <a:gd name="connsiteY3" fmla="*/ 587013 h 587013"/>
                      <a:gd name="connsiteX4" fmla="*/ 21494 w 770633"/>
                      <a:gd name="connsiteY4" fmla="*/ 282559 h 587013"/>
                      <a:gd name="connsiteX0" fmla="*/ 21494 w 778155"/>
                      <a:gd name="connsiteY0" fmla="*/ 282559 h 587013"/>
                      <a:gd name="connsiteX1" fmla="*/ 453543 w 778155"/>
                      <a:gd name="connsiteY1" fmla="*/ 0 h 587013"/>
                      <a:gd name="connsiteX2" fmla="*/ 770633 w 778155"/>
                      <a:gd name="connsiteY2" fmla="*/ 96430 h 587013"/>
                      <a:gd name="connsiteX3" fmla="*/ 196254 w 778155"/>
                      <a:gd name="connsiteY3" fmla="*/ 587013 h 587013"/>
                      <a:gd name="connsiteX4" fmla="*/ 21494 w 778155"/>
                      <a:gd name="connsiteY4" fmla="*/ 282559 h 587013"/>
                      <a:gd name="connsiteX0" fmla="*/ 21494 w 778745"/>
                      <a:gd name="connsiteY0" fmla="*/ 282559 h 587013"/>
                      <a:gd name="connsiteX1" fmla="*/ 453543 w 778745"/>
                      <a:gd name="connsiteY1" fmla="*/ 0 h 587013"/>
                      <a:gd name="connsiteX2" fmla="*/ 770633 w 778745"/>
                      <a:gd name="connsiteY2" fmla="*/ 96430 h 587013"/>
                      <a:gd name="connsiteX3" fmla="*/ 196254 w 778745"/>
                      <a:gd name="connsiteY3" fmla="*/ 587013 h 587013"/>
                      <a:gd name="connsiteX4" fmla="*/ 21494 w 778745"/>
                      <a:gd name="connsiteY4" fmla="*/ 282559 h 587013"/>
                      <a:gd name="connsiteX0" fmla="*/ 21494 w 819429"/>
                      <a:gd name="connsiteY0" fmla="*/ 282559 h 587177"/>
                      <a:gd name="connsiteX1" fmla="*/ 453543 w 819429"/>
                      <a:gd name="connsiteY1" fmla="*/ 0 h 587177"/>
                      <a:gd name="connsiteX2" fmla="*/ 770633 w 819429"/>
                      <a:gd name="connsiteY2" fmla="*/ 96430 h 587177"/>
                      <a:gd name="connsiteX3" fmla="*/ 765379 w 819429"/>
                      <a:gd name="connsiteY3" fmla="*/ 371067 h 587177"/>
                      <a:gd name="connsiteX4" fmla="*/ 196254 w 819429"/>
                      <a:gd name="connsiteY4" fmla="*/ 587013 h 587177"/>
                      <a:gd name="connsiteX5" fmla="*/ 21494 w 819429"/>
                      <a:gd name="connsiteY5" fmla="*/ 282559 h 587177"/>
                      <a:gd name="connsiteX0" fmla="*/ 21494 w 819429"/>
                      <a:gd name="connsiteY0" fmla="*/ 282559 h 587013"/>
                      <a:gd name="connsiteX1" fmla="*/ 453543 w 819429"/>
                      <a:gd name="connsiteY1" fmla="*/ 0 h 587013"/>
                      <a:gd name="connsiteX2" fmla="*/ 770633 w 819429"/>
                      <a:gd name="connsiteY2" fmla="*/ 96430 h 587013"/>
                      <a:gd name="connsiteX3" fmla="*/ 765379 w 819429"/>
                      <a:gd name="connsiteY3" fmla="*/ 371067 h 587013"/>
                      <a:gd name="connsiteX4" fmla="*/ 196254 w 819429"/>
                      <a:gd name="connsiteY4" fmla="*/ 587013 h 587013"/>
                      <a:gd name="connsiteX5" fmla="*/ 21494 w 819429"/>
                      <a:gd name="connsiteY5" fmla="*/ 282559 h 587013"/>
                      <a:gd name="connsiteX0" fmla="*/ 21494 w 819429"/>
                      <a:gd name="connsiteY0" fmla="*/ 282559 h 587013"/>
                      <a:gd name="connsiteX1" fmla="*/ 453543 w 819429"/>
                      <a:gd name="connsiteY1" fmla="*/ 0 h 587013"/>
                      <a:gd name="connsiteX2" fmla="*/ 770633 w 819429"/>
                      <a:gd name="connsiteY2" fmla="*/ 96430 h 587013"/>
                      <a:gd name="connsiteX3" fmla="*/ 765379 w 819429"/>
                      <a:gd name="connsiteY3" fmla="*/ 398439 h 587013"/>
                      <a:gd name="connsiteX4" fmla="*/ 196254 w 819429"/>
                      <a:gd name="connsiteY4" fmla="*/ 587013 h 587013"/>
                      <a:gd name="connsiteX5" fmla="*/ 21494 w 819429"/>
                      <a:gd name="connsiteY5" fmla="*/ 282559 h 587013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08019"/>
                      <a:gd name="connsiteY0" fmla="*/ 282559 h 543218"/>
                      <a:gd name="connsiteX1" fmla="*/ 453543 w 808019"/>
                      <a:gd name="connsiteY1" fmla="*/ 0 h 543218"/>
                      <a:gd name="connsiteX2" fmla="*/ 770633 w 808019"/>
                      <a:gd name="connsiteY2" fmla="*/ 96430 h 543218"/>
                      <a:gd name="connsiteX3" fmla="*/ 765379 w 808019"/>
                      <a:gd name="connsiteY3" fmla="*/ 398439 h 543218"/>
                      <a:gd name="connsiteX4" fmla="*/ 196254 w 808019"/>
                      <a:gd name="connsiteY4" fmla="*/ 543218 h 543218"/>
                      <a:gd name="connsiteX5" fmla="*/ 21494 w 808019"/>
                      <a:gd name="connsiteY5" fmla="*/ 282559 h 543218"/>
                      <a:gd name="connsiteX0" fmla="*/ 21494 w 798300"/>
                      <a:gd name="connsiteY0" fmla="*/ 282559 h 543218"/>
                      <a:gd name="connsiteX1" fmla="*/ 453543 w 798300"/>
                      <a:gd name="connsiteY1" fmla="*/ 0 h 543218"/>
                      <a:gd name="connsiteX2" fmla="*/ 770633 w 798300"/>
                      <a:gd name="connsiteY2" fmla="*/ 96430 h 543218"/>
                      <a:gd name="connsiteX3" fmla="*/ 765379 w 798300"/>
                      <a:gd name="connsiteY3" fmla="*/ 398439 h 543218"/>
                      <a:gd name="connsiteX4" fmla="*/ 196254 w 798300"/>
                      <a:gd name="connsiteY4" fmla="*/ 543218 h 543218"/>
                      <a:gd name="connsiteX5" fmla="*/ 21494 w 798300"/>
                      <a:gd name="connsiteY5" fmla="*/ 282559 h 543218"/>
                      <a:gd name="connsiteX0" fmla="*/ 21494 w 791362"/>
                      <a:gd name="connsiteY0" fmla="*/ 282559 h 543218"/>
                      <a:gd name="connsiteX1" fmla="*/ 453543 w 791362"/>
                      <a:gd name="connsiteY1" fmla="*/ 0 h 543218"/>
                      <a:gd name="connsiteX2" fmla="*/ 770633 w 791362"/>
                      <a:gd name="connsiteY2" fmla="*/ 96430 h 543218"/>
                      <a:gd name="connsiteX3" fmla="*/ 765379 w 791362"/>
                      <a:gd name="connsiteY3" fmla="*/ 398439 h 543218"/>
                      <a:gd name="connsiteX4" fmla="*/ 196254 w 791362"/>
                      <a:gd name="connsiteY4" fmla="*/ 543218 h 543218"/>
                      <a:gd name="connsiteX5" fmla="*/ 21494 w 791362"/>
                      <a:gd name="connsiteY5" fmla="*/ 282559 h 543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1362" h="543218">
                        <a:moveTo>
                          <a:pt x="21494" y="282559"/>
                        </a:moveTo>
                        <a:cubicBezTo>
                          <a:pt x="315138" y="208446"/>
                          <a:pt x="384341" y="139806"/>
                          <a:pt x="453543" y="0"/>
                        </a:cubicBezTo>
                        <a:cubicBezTo>
                          <a:pt x="531869" y="70463"/>
                          <a:pt x="664936" y="64287"/>
                          <a:pt x="770633" y="96430"/>
                        </a:cubicBezTo>
                        <a:cubicBezTo>
                          <a:pt x="742317" y="171047"/>
                          <a:pt x="833738" y="316675"/>
                          <a:pt x="765379" y="398439"/>
                        </a:cubicBezTo>
                        <a:cubicBezTo>
                          <a:pt x="576587" y="359768"/>
                          <a:pt x="382276" y="543370"/>
                          <a:pt x="196254" y="543218"/>
                        </a:cubicBezTo>
                        <a:cubicBezTo>
                          <a:pt x="24867" y="485529"/>
                          <a:pt x="-37037" y="367621"/>
                          <a:pt x="21494" y="282559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60000">
                        <a:schemeClr val="tx1">
                          <a:lumMod val="85000"/>
                          <a:lumOff val="15000"/>
                        </a:schemeClr>
                      </a:gs>
                      <a:gs pos="100000">
                        <a:srgbClr val="FFFFFF"/>
                      </a:gs>
                    </a:gsLst>
                    <a:path path="rect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301" name="Forma libre 300"/>
                  <p:cNvSpPr/>
                  <p:nvPr/>
                </p:nvSpPr>
                <p:spPr>
                  <a:xfrm flipH="1" flipV="1">
                    <a:off x="5220072" y="5517232"/>
                    <a:ext cx="143997" cy="38916"/>
                  </a:xfrm>
                  <a:custGeom>
                    <a:avLst/>
                    <a:gdLst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225" h="74916">
                        <a:moveTo>
                          <a:pt x="0" y="0"/>
                        </a:moveTo>
                        <a:cubicBezTo>
                          <a:pt x="38052" y="32107"/>
                          <a:pt x="83238" y="67781"/>
                          <a:pt x="146262" y="74916"/>
                        </a:cubicBezTo>
                        <a:cubicBezTo>
                          <a:pt x="212852" y="68971"/>
                          <a:pt x="254471" y="41620"/>
                          <a:pt x="303225" y="3567"/>
                        </a:cubicBezTo>
                        <a:lnTo>
                          <a:pt x="303225" y="3567"/>
                        </a:lnTo>
                      </a:path>
                    </a:pathLst>
                  </a:cu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302" name="Forma libre 301"/>
                  <p:cNvSpPr/>
                  <p:nvPr/>
                </p:nvSpPr>
                <p:spPr>
                  <a:xfrm flipH="1" flipV="1">
                    <a:off x="5292080" y="5445224"/>
                    <a:ext cx="143997" cy="38916"/>
                  </a:xfrm>
                  <a:custGeom>
                    <a:avLst/>
                    <a:gdLst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225" h="74916">
                        <a:moveTo>
                          <a:pt x="0" y="0"/>
                        </a:moveTo>
                        <a:cubicBezTo>
                          <a:pt x="38052" y="32107"/>
                          <a:pt x="83238" y="67781"/>
                          <a:pt x="146262" y="74916"/>
                        </a:cubicBezTo>
                        <a:cubicBezTo>
                          <a:pt x="212852" y="68971"/>
                          <a:pt x="254471" y="41620"/>
                          <a:pt x="303225" y="3567"/>
                        </a:cubicBezTo>
                        <a:lnTo>
                          <a:pt x="303225" y="3567"/>
                        </a:lnTo>
                      </a:path>
                    </a:pathLst>
                  </a:cu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</p:grpSp>
            <p:sp>
              <p:nvSpPr>
                <p:cNvPr id="256" name="Forma libre 255"/>
                <p:cNvSpPr/>
                <p:nvPr/>
              </p:nvSpPr>
              <p:spPr>
                <a:xfrm rot="20179752" flipH="1" flipV="1">
                  <a:off x="2514412" y="5370467"/>
                  <a:ext cx="64218" cy="18715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25" h="74916">
                      <a:moveTo>
                        <a:pt x="0" y="0"/>
                      </a:moveTo>
                      <a:cubicBezTo>
                        <a:pt x="38052" y="32107"/>
                        <a:pt x="83238" y="67781"/>
                        <a:pt x="146262" y="74916"/>
                      </a:cubicBezTo>
                      <a:cubicBezTo>
                        <a:pt x="212852" y="68971"/>
                        <a:pt x="254471" y="41620"/>
                        <a:pt x="303225" y="3567"/>
                      </a:cubicBezTo>
                      <a:lnTo>
                        <a:pt x="303225" y="3567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57" name="Forma libre 256"/>
                <p:cNvSpPr/>
                <p:nvPr/>
              </p:nvSpPr>
              <p:spPr>
                <a:xfrm rot="20179752" flipH="1" flipV="1">
                  <a:off x="2488733" y="5347434"/>
                  <a:ext cx="64218" cy="18715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25" h="74916">
                      <a:moveTo>
                        <a:pt x="0" y="0"/>
                      </a:moveTo>
                      <a:cubicBezTo>
                        <a:pt x="38052" y="32107"/>
                        <a:pt x="83238" y="67781"/>
                        <a:pt x="146262" y="74916"/>
                      </a:cubicBezTo>
                      <a:cubicBezTo>
                        <a:pt x="212852" y="68971"/>
                        <a:pt x="254471" y="41620"/>
                        <a:pt x="303225" y="3567"/>
                      </a:cubicBezTo>
                      <a:lnTo>
                        <a:pt x="303225" y="3567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58" name="Forma libre 257"/>
                <p:cNvSpPr/>
                <p:nvPr/>
              </p:nvSpPr>
              <p:spPr>
                <a:xfrm flipH="1">
                  <a:off x="2337407" y="4161260"/>
                  <a:ext cx="48164" cy="18715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25" h="74916">
                      <a:moveTo>
                        <a:pt x="0" y="0"/>
                      </a:moveTo>
                      <a:cubicBezTo>
                        <a:pt x="38052" y="32107"/>
                        <a:pt x="83238" y="67781"/>
                        <a:pt x="146262" y="74916"/>
                      </a:cubicBezTo>
                      <a:cubicBezTo>
                        <a:pt x="212852" y="68971"/>
                        <a:pt x="254471" y="41620"/>
                        <a:pt x="303225" y="3567"/>
                      </a:cubicBezTo>
                      <a:lnTo>
                        <a:pt x="303225" y="3567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59" name="Forma libre 258"/>
                <p:cNvSpPr/>
                <p:nvPr/>
              </p:nvSpPr>
              <p:spPr>
                <a:xfrm>
                  <a:off x="1953935" y="4552649"/>
                  <a:ext cx="198496" cy="253459"/>
                </a:xfrm>
                <a:custGeom>
                  <a:avLst/>
                  <a:gdLst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5084"/>
                    <a:gd name="connsiteY0" fmla="*/ 0 h 527050"/>
                    <a:gd name="connsiteX1" fmla="*/ 0 w 445084"/>
                    <a:gd name="connsiteY1" fmla="*/ 238125 h 527050"/>
                    <a:gd name="connsiteX2" fmla="*/ 180975 w 445084"/>
                    <a:gd name="connsiteY2" fmla="*/ 212725 h 527050"/>
                    <a:gd name="connsiteX3" fmla="*/ 34925 w 445084"/>
                    <a:gd name="connsiteY3" fmla="*/ 495300 h 527050"/>
                    <a:gd name="connsiteX4" fmla="*/ 205856 w 445084"/>
                    <a:gd name="connsiteY4" fmla="*/ 281062 h 527050"/>
                    <a:gd name="connsiteX5" fmla="*/ 92075 w 445084"/>
                    <a:gd name="connsiteY5" fmla="*/ 527050 h 527050"/>
                    <a:gd name="connsiteX6" fmla="*/ 273050 w 445084"/>
                    <a:gd name="connsiteY6" fmla="*/ 276225 h 527050"/>
                    <a:gd name="connsiteX7" fmla="*/ 203200 w 445084"/>
                    <a:gd name="connsiteY7" fmla="*/ 520700 h 527050"/>
                    <a:gd name="connsiteX8" fmla="*/ 330200 w 445084"/>
                    <a:gd name="connsiteY8" fmla="*/ 285750 h 527050"/>
                    <a:gd name="connsiteX9" fmla="*/ 360912 w 445084"/>
                    <a:gd name="connsiteY9" fmla="*/ 520700 h 527050"/>
                    <a:gd name="connsiteX10" fmla="*/ 389180 w 445084"/>
                    <a:gd name="connsiteY10" fmla="*/ 288580 h 527050"/>
                    <a:gd name="connsiteX11" fmla="*/ 441325 w 445084"/>
                    <a:gd name="connsiteY11" fmla="*/ 142875 h 527050"/>
                    <a:gd name="connsiteX12" fmla="*/ 288925 w 445084"/>
                    <a:gd name="connsiteY12" fmla="*/ 0 h 527050"/>
                    <a:gd name="connsiteX0" fmla="*/ 288925 w 445084"/>
                    <a:gd name="connsiteY0" fmla="*/ 0 h 527050"/>
                    <a:gd name="connsiteX1" fmla="*/ 0 w 445084"/>
                    <a:gd name="connsiteY1" fmla="*/ 238125 h 527050"/>
                    <a:gd name="connsiteX2" fmla="*/ 180975 w 445084"/>
                    <a:gd name="connsiteY2" fmla="*/ 212725 h 527050"/>
                    <a:gd name="connsiteX3" fmla="*/ 34925 w 445084"/>
                    <a:gd name="connsiteY3" fmla="*/ 495300 h 527050"/>
                    <a:gd name="connsiteX4" fmla="*/ 205856 w 445084"/>
                    <a:gd name="connsiteY4" fmla="*/ 281062 h 527050"/>
                    <a:gd name="connsiteX5" fmla="*/ 92075 w 445084"/>
                    <a:gd name="connsiteY5" fmla="*/ 527050 h 527050"/>
                    <a:gd name="connsiteX6" fmla="*/ 273050 w 445084"/>
                    <a:gd name="connsiteY6" fmla="*/ 276225 h 527050"/>
                    <a:gd name="connsiteX7" fmla="*/ 203200 w 445084"/>
                    <a:gd name="connsiteY7" fmla="*/ 520700 h 527050"/>
                    <a:gd name="connsiteX8" fmla="*/ 330200 w 445084"/>
                    <a:gd name="connsiteY8" fmla="*/ 285750 h 527050"/>
                    <a:gd name="connsiteX9" fmla="*/ 360912 w 445084"/>
                    <a:gd name="connsiteY9" fmla="*/ 520700 h 527050"/>
                    <a:gd name="connsiteX10" fmla="*/ 389180 w 445084"/>
                    <a:gd name="connsiteY10" fmla="*/ 288580 h 527050"/>
                    <a:gd name="connsiteX11" fmla="*/ 441325 w 445084"/>
                    <a:gd name="connsiteY11" fmla="*/ 142875 h 527050"/>
                    <a:gd name="connsiteX12" fmla="*/ 288925 w 445084"/>
                    <a:gd name="connsiteY12" fmla="*/ 0 h 52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5084" h="527050">
                      <a:moveTo>
                        <a:pt x="288925" y="0"/>
                      </a:moveTo>
                      <a:cubicBezTo>
                        <a:pt x="192617" y="79375"/>
                        <a:pt x="1272" y="188988"/>
                        <a:pt x="0" y="238125"/>
                      </a:cubicBezTo>
                      <a:cubicBezTo>
                        <a:pt x="38726" y="255576"/>
                        <a:pt x="120650" y="221192"/>
                        <a:pt x="180975" y="212725"/>
                      </a:cubicBezTo>
                      <a:cubicBezTo>
                        <a:pt x="132292" y="306917"/>
                        <a:pt x="14491" y="392468"/>
                        <a:pt x="34925" y="495300"/>
                      </a:cubicBezTo>
                      <a:cubicBezTo>
                        <a:pt x="100542" y="435406"/>
                        <a:pt x="140239" y="362554"/>
                        <a:pt x="205856" y="281062"/>
                      </a:cubicBezTo>
                      <a:cubicBezTo>
                        <a:pt x="159289" y="373137"/>
                        <a:pt x="117043" y="434975"/>
                        <a:pt x="92075" y="527050"/>
                      </a:cubicBezTo>
                      <a:cubicBezTo>
                        <a:pt x="173999" y="469360"/>
                        <a:pt x="169527" y="437587"/>
                        <a:pt x="273050" y="276225"/>
                      </a:cubicBezTo>
                      <a:cubicBezTo>
                        <a:pt x="249767" y="357717"/>
                        <a:pt x="217843" y="421929"/>
                        <a:pt x="203200" y="520700"/>
                      </a:cubicBezTo>
                      <a:cubicBezTo>
                        <a:pt x="249852" y="494219"/>
                        <a:pt x="287867" y="364067"/>
                        <a:pt x="330200" y="285750"/>
                      </a:cubicBezTo>
                      <a:cubicBezTo>
                        <a:pt x="340437" y="364067"/>
                        <a:pt x="329076" y="468301"/>
                        <a:pt x="360912" y="520700"/>
                      </a:cubicBezTo>
                      <a:cubicBezTo>
                        <a:pt x="394501" y="486614"/>
                        <a:pt x="375778" y="351551"/>
                        <a:pt x="389180" y="288580"/>
                      </a:cubicBezTo>
                      <a:cubicBezTo>
                        <a:pt x="402582" y="225609"/>
                        <a:pt x="460194" y="190972"/>
                        <a:pt x="441325" y="142875"/>
                      </a:cubicBezTo>
                      <a:lnTo>
                        <a:pt x="28892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60" name="Trapecio 22"/>
                <p:cNvSpPr/>
                <p:nvPr/>
              </p:nvSpPr>
              <p:spPr>
                <a:xfrm flipV="1">
                  <a:off x="2070692" y="4158437"/>
                  <a:ext cx="598154" cy="544564"/>
                </a:xfrm>
                <a:custGeom>
                  <a:avLst/>
                  <a:gdLst>
                    <a:gd name="connsiteX0" fmla="*/ 0 w 828078"/>
                    <a:gd name="connsiteY0" fmla="*/ 1116111 h 1116111"/>
                    <a:gd name="connsiteX1" fmla="*/ 207020 w 828078"/>
                    <a:gd name="connsiteY1" fmla="*/ 0 h 1116111"/>
                    <a:gd name="connsiteX2" fmla="*/ 621059 w 828078"/>
                    <a:gd name="connsiteY2" fmla="*/ 0 h 1116111"/>
                    <a:gd name="connsiteX3" fmla="*/ 828078 w 828078"/>
                    <a:gd name="connsiteY3" fmla="*/ 1116111 h 1116111"/>
                    <a:gd name="connsiteX4" fmla="*/ 0 w 828078"/>
                    <a:gd name="connsiteY4" fmla="*/ 1116111 h 1116111"/>
                    <a:gd name="connsiteX0" fmla="*/ 0 w 828078"/>
                    <a:gd name="connsiteY0" fmla="*/ 1116111 h 1116111"/>
                    <a:gd name="connsiteX1" fmla="*/ 92062 w 828078"/>
                    <a:gd name="connsiteY1" fmla="*/ 71167 h 1116111"/>
                    <a:gd name="connsiteX2" fmla="*/ 621059 w 828078"/>
                    <a:gd name="connsiteY2" fmla="*/ 0 h 1116111"/>
                    <a:gd name="connsiteX3" fmla="*/ 828078 w 828078"/>
                    <a:gd name="connsiteY3" fmla="*/ 1116111 h 1116111"/>
                    <a:gd name="connsiteX4" fmla="*/ 0 w 828078"/>
                    <a:gd name="connsiteY4" fmla="*/ 1116111 h 1116111"/>
                    <a:gd name="connsiteX0" fmla="*/ 0 w 828078"/>
                    <a:gd name="connsiteY0" fmla="*/ 1044944 h 1044944"/>
                    <a:gd name="connsiteX1" fmla="*/ 92062 w 828078"/>
                    <a:gd name="connsiteY1" fmla="*/ 0 h 1044944"/>
                    <a:gd name="connsiteX2" fmla="*/ 736017 w 828078"/>
                    <a:gd name="connsiteY2" fmla="*/ 16423 h 1044944"/>
                    <a:gd name="connsiteX3" fmla="*/ 828078 w 828078"/>
                    <a:gd name="connsiteY3" fmla="*/ 1044944 h 1044944"/>
                    <a:gd name="connsiteX4" fmla="*/ 0 w 828078"/>
                    <a:gd name="connsiteY4" fmla="*/ 1044944 h 1044944"/>
                    <a:gd name="connsiteX0" fmla="*/ 0 w 828078"/>
                    <a:gd name="connsiteY0" fmla="*/ 1058759 h 1058759"/>
                    <a:gd name="connsiteX1" fmla="*/ 92062 w 828078"/>
                    <a:gd name="connsiteY1" fmla="*/ 13815 h 1058759"/>
                    <a:gd name="connsiteX2" fmla="*/ 736017 w 828078"/>
                    <a:gd name="connsiteY2" fmla="*/ 30238 h 1058759"/>
                    <a:gd name="connsiteX3" fmla="*/ 828078 w 828078"/>
                    <a:gd name="connsiteY3" fmla="*/ 1058759 h 1058759"/>
                    <a:gd name="connsiteX4" fmla="*/ 0 w 828078"/>
                    <a:gd name="connsiteY4" fmla="*/ 1058759 h 1058759"/>
                    <a:gd name="connsiteX0" fmla="*/ 0 w 828078"/>
                    <a:gd name="connsiteY0" fmla="*/ 1078200 h 1078200"/>
                    <a:gd name="connsiteX1" fmla="*/ 92062 w 828078"/>
                    <a:gd name="connsiteY1" fmla="*/ 33256 h 1078200"/>
                    <a:gd name="connsiteX2" fmla="*/ 736017 w 828078"/>
                    <a:gd name="connsiteY2" fmla="*/ 49679 h 1078200"/>
                    <a:gd name="connsiteX3" fmla="*/ 828078 w 828078"/>
                    <a:gd name="connsiteY3" fmla="*/ 1078200 h 1078200"/>
                    <a:gd name="connsiteX4" fmla="*/ 0 w 828078"/>
                    <a:gd name="connsiteY4" fmla="*/ 1078200 h 1078200"/>
                    <a:gd name="connsiteX0" fmla="*/ 0 w 784285"/>
                    <a:gd name="connsiteY0" fmla="*/ 1078200 h 1078200"/>
                    <a:gd name="connsiteX1" fmla="*/ 48269 w 784285"/>
                    <a:gd name="connsiteY1" fmla="*/ 33256 h 1078200"/>
                    <a:gd name="connsiteX2" fmla="*/ 692224 w 784285"/>
                    <a:gd name="connsiteY2" fmla="*/ 49679 h 1078200"/>
                    <a:gd name="connsiteX3" fmla="*/ 784285 w 784285"/>
                    <a:gd name="connsiteY3" fmla="*/ 1078200 h 1078200"/>
                    <a:gd name="connsiteX4" fmla="*/ 0 w 784285"/>
                    <a:gd name="connsiteY4" fmla="*/ 1078200 h 1078200"/>
                    <a:gd name="connsiteX0" fmla="*/ 0 w 718594"/>
                    <a:gd name="connsiteY0" fmla="*/ 1078200 h 1078200"/>
                    <a:gd name="connsiteX1" fmla="*/ 48269 w 718594"/>
                    <a:gd name="connsiteY1" fmla="*/ 33256 h 1078200"/>
                    <a:gd name="connsiteX2" fmla="*/ 692224 w 718594"/>
                    <a:gd name="connsiteY2" fmla="*/ 49679 h 1078200"/>
                    <a:gd name="connsiteX3" fmla="*/ 718594 w 718594"/>
                    <a:gd name="connsiteY3" fmla="*/ 1078200 h 1078200"/>
                    <a:gd name="connsiteX4" fmla="*/ 0 w 718594"/>
                    <a:gd name="connsiteY4" fmla="*/ 1078200 h 1078200"/>
                    <a:gd name="connsiteX0" fmla="*/ 316891 w 1035485"/>
                    <a:gd name="connsiteY0" fmla="*/ 1078200 h 1078200"/>
                    <a:gd name="connsiteX1" fmla="*/ 34 w 1035485"/>
                    <a:gd name="connsiteY1" fmla="*/ 281424 h 1078200"/>
                    <a:gd name="connsiteX2" fmla="*/ 365160 w 1035485"/>
                    <a:gd name="connsiteY2" fmla="*/ 33256 h 1078200"/>
                    <a:gd name="connsiteX3" fmla="*/ 1009115 w 1035485"/>
                    <a:gd name="connsiteY3" fmla="*/ 49679 h 1078200"/>
                    <a:gd name="connsiteX4" fmla="*/ 1035485 w 1035485"/>
                    <a:gd name="connsiteY4" fmla="*/ 1078200 h 1078200"/>
                    <a:gd name="connsiteX5" fmla="*/ 316891 w 1035485"/>
                    <a:gd name="connsiteY5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365168 w 1035493"/>
                    <a:gd name="connsiteY2" fmla="*/ 33256 h 1078200"/>
                    <a:gd name="connsiteX3" fmla="*/ 1009123 w 1035493"/>
                    <a:gd name="connsiteY3" fmla="*/ 49679 h 1078200"/>
                    <a:gd name="connsiteX4" fmla="*/ 1035493 w 1035493"/>
                    <a:gd name="connsiteY4" fmla="*/ 1078200 h 1078200"/>
                    <a:gd name="connsiteX5" fmla="*/ 316899 w 1035493"/>
                    <a:gd name="connsiteY5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365168 w 1035493"/>
                    <a:gd name="connsiteY3" fmla="*/ 33256 h 1078200"/>
                    <a:gd name="connsiteX4" fmla="*/ 1009123 w 1035493"/>
                    <a:gd name="connsiteY4" fmla="*/ 49679 h 1078200"/>
                    <a:gd name="connsiteX5" fmla="*/ 1035493 w 1035493"/>
                    <a:gd name="connsiteY5" fmla="*/ 1078200 h 1078200"/>
                    <a:gd name="connsiteX6" fmla="*/ 316899 w 1035493"/>
                    <a:gd name="connsiteY6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273754 w 1035493"/>
                    <a:gd name="connsiteY3" fmla="*/ 100770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405135 w 1035493"/>
                    <a:gd name="connsiteY3" fmla="*/ 801488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443454 w 1035493"/>
                    <a:gd name="connsiteY3" fmla="*/ 752219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443454 w 1035493"/>
                    <a:gd name="connsiteY3" fmla="*/ 752219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289533 w 1035498"/>
                    <a:gd name="connsiteY0" fmla="*/ 1028930 h 1078200"/>
                    <a:gd name="connsiteX1" fmla="*/ 47 w 1035498"/>
                    <a:gd name="connsiteY1" fmla="*/ 281424 h 1078200"/>
                    <a:gd name="connsiteX2" fmla="*/ 180698 w 1035498"/>
                    <a:gd name="connsiteY2" fmla="*/ 166463 h 1078200"/>
                    <a:gd name="connsiteX3" fmla="*/ 443459 w 1035498"/>
                    <a:gd name="connsiteY3" fmla="*/ 752219 h 1078200"/>
                    <a:gd name="connsiteX4" fmla="*/ 365173 w 1035498"/>
                    <a:gd name="connsiteY4" fmla="*/ 33256 h 1078200"/>
                    <a:gd name="connsiteX5" fmla="*/ 1009128 w 1035498"/>
                    <a:gd name="connsiteY5" fmla="*/ 49679 h 1078200"/>
                    <a:gd name="connsiteX6" fmla="*/ 1035498 w 1035498"/>
                    <a:gd name="connsiteY6" fmla="*/ 1078200 h 1078200"/>
                    <a:gd name="connsiteX7" fmla="*/ 289533 w 1035498"/>
                    <a:gd name="connsiteY7" fmla="*/ 1028930 h 1078200"/>
                    <a:gd name="connsiteX0" fmla="*/ 289533 w 1035498"/>
                    <a:gd name="connsiteY0" fmla="*/ 1028930 h 1078200"/>
                    <a:gd name="connsiteX1" fmla="*/ 47 w 1035498"/>
                    <a:gd name="connsiteY1" fmla="*/ 281424 h 1078200"/>
                    <a:gd name="connsiteX2" fmla="*/ 180698 w 1035498"/>
                    <a:gd name="connsiteY2" fmla="*/ 166463 h 1078200"/>
                    <a:gd name="connsiteX3" fmla="*/ 443459 w 1035498"/>
                    <a:gd name="connsiteY3" fmla="*/ 752219 h 1078200"/>
                    <a:gd name="connsiteX4" fmla="*/ 365173 w 1035498"/>
                    <a:gd name="connsiteY4" fmla="*/ 33256 h 1078200"/>
                    <a:gd name="connsiteX5" fmla="*/ 1009128 w 1035498"/>
                    <a:gd name="connsiteY5" fmla="*/ 49679 h 1078200"/>
                    <a:gd name="connsiteX6" fmla="*/ 1035498 w 1035498"/>
                    <a:gd name="connsiteY6" fmla="*/ 1078200 h 1078200"/>
                    <a:gd name="connsiteX7" fmla="*/ 289533 w 1035498"/>
                    <a:gd name="connsiteY7" fmla="*/ 1028930 h 1078200"/>
                    <a:gd name="connsiteX0" fmla="*/ 289533 w 1030024"/>
                    <a:gd name="connsiteY0" fmla="*/ 1028930 h 1050921"/>
                    <a:gd name="connsiteX1" fmla="*/ 47 w 1030024"/>
                    <a:gd name="connsiteY1" fmla="*/ 281424 h 1050921"/>
                    <a:gd name="connsiteX2" fmla="*/ 180698 w 1030024"/>
                    <a:gd name="connsiteY2" fmla="*/ 166463 h 1050921"/>
                    <a:gd name="connsiteX3" fmla="*/ 443459 w 1030024"/>
                    <a:gd name="connsiteY3" fmla="*/ 752219 h 1050921"/>
                    <a:gd name="connsiteX4" fmla="*/ 365173 w 1030024"/>
                    <a:gd name="connsiteY4" fmla="*/ 33256 h 1050921"/>
                    <a:gd name="connsiteX5" fmla="*/ 1009128 w 1030024"/>
                    <a:gd name="connsiteY5" fmla="*/ 49679 h 1050921"/>
                    <a:gd name="connsiteX6" fmla="*/ 1030024 w 1030024"/>
                    <a:gd name="connsiteY6" fmla="*/ 1007033 h 1050921"/>
                    <a:gd name="connsiteX7" fmla="*/ 289533 w 1030024"/>
                    <a:gd name="connsiteY7" fmla="*/ 1028930 h 1050921"/>
                    <a:gd name="connsiteX0" fmla="*/ 289533 w 1030024"/>
                    <a:gd name="connsiteY0" fmla="*/ 1028930 h 1070299"/>
                    <a:gd name="connsiteX1" fmla="*/ 47 w 1030024"/>
                    <a:gd name="connsiteY1" fmla="*/ 281424 h 1070299"/>
                    <a:gd name="connsiteX2" fmla="*/ 180698 w 1030024"/>
                    <a:gd name="connsiteY2" fmla="*/ 166463 h 1070299"/>
                    <a:gd name="connsiteX3" fmla="*/ 443459 w 1030024"/>
                    <a:gd name="connsiteY3" fmla="*/ 752219 h 1070299"/>
                    <a:gd name="connsiteX4" fmla="*/ 365173 w 1030024"/>
                    <a:gd name="connsiteY4" fmla="*/ 33256 h 1070299"/>
                    <a:gd name="connsiteX5" fmla="*/ 1009128 w 1030024"/>
                    <a:gd name="connsiteY5" fmla="*/ 49679 h 1070299"/>
                    <a:gd name="connsiteX6" fmla="*/ 1030024 w 1030024"/>
                    <a:gd name="connsiteY6" fmla="*/ 1007033 h 1070299"/>
                    <a:gd name="connsiteX7" fmla="*/ 289533 w 1030024"/>
                    <a:gd name="connsiteY7" fmla="*/ 1028930 h 1070299"/>
                    <a:gd name="connsiteX0" fmla="*/ 289533 w 1030024"/>
                    <a:gd name="connsiteY0" fmla="*/ 1028930 h 1075756"/>
                    <a:gd name="connsiteX1" fmla="*/ 47 w 1030024"/>
                    <a:gd name="connsiteY1" fmla="*/ 281424 h 1075756"/>
                    <a:gd name="connsiteX2" fmla="*/ 180698 w 1030024"/>
                    <a:gd name="connsiteY2" fmla="*/ 166463 h 1075756"/>
                    <a:gd name="connsiteX3" fmla="*/ 443459 w 1030024"/>
                    <a:gd name="connsiteY3" fmla="*/ 752219 h 1075756"/>
                    <a:gd name="connsiteX4" fmla="*/ 365173 w 1030024"/>
                    <a:gd name="connsiteY4" fmla="*/ 33256 h 1075756"/>
                    <a:gd name="connsiteX5" fmla="*/ 1009128 w 1030024"/>
                    <a:gd name="connsiteY5" fmla="*/ 49679 h 1075756"/>
                    <a:gd name="connsiteX6" fmla="*/ 1030024 w 1030024"/>
                    <a:gd name="connsiteY6" fmla="*/ 1007033 h 1075756"/>
                    <a:gd name="connsiteX7" fmla="*/ 289533 w 1030024"/>
                    <a:gd name="connsiteY7" fmla="*/ 1028930 h 1075756"/>
                    <a:gd name="connsiteX0" fmla="*/ 289533 w 1030024"/>
                    <a:gd name="connsiteY0" fmla="*/ 1028930 h 1104604"/>
                    <a:gd name="connsiteX1" fmla="*/ 47 w 1030024"/>
                    <a:gd name="connsiteY1" fmla="*/ 281424 h 1104604"/>
                    <a:gd name="connsiteX2" fmla="*/ 180698 w 1030024"/>
                    <a:gd name="connsiteY2" fmla="*/ 166463 h 1104604"/>
                    <a:gd name="connsiteX3" fmla="*/ 443459 w 1030024"/>
                    <a:gd name="connsiteY3" fmla="*/ 752219 h 1104604"/>
                    <a:gd name="connsiteX4" fmla="*/ 365173 w 1030024"/>
                    <a:gd name="connsiteY4" fmla="*/ 33256 h 1104604"/>
                    <a:gd name="connsiteX5" fmla="*/ 1009128 w 1030024"/>
                    <a:gd name="connsiteY5" fmla="*/ 49679 h 1104604"/>
                    <a:gd name="connsiteX6" fmla="*/ 1030024 w 1030024"/>
                    <a:gd name="connsiteY6" fmla="*/ 1007033 h 1104604"/>
                    <a:gd name="connsiteX7" fmla="*/ 678852 w 1030024"/>
                    <a:gd name="connsiteY7" fmla="*/ 1075206 h 1104604"/>
                    <a:gd name="connsiteX8" fmla="*/ 289533 w 1030024"/>
                    <a:gd name="connsiteY8" fmla="*/ 1028930 h 1104604"/>
                    <a:gd name="connsiteX0" fmla="*/ 289533 w 1030024"/>
                    <a:gd name="connsiteY0" fmla="*/ 1028930 h 1066107"/>
                    <a:gd name="connsiteX1" fmla="*/ 47 w 1030024"/>
                    <a:gd name="connsiteY1" fmla="*/ 281424 h 1066107"/>
                    <a:gd name="connsiteX2" fmla="*/ 180698 w 1030024"/>
                    <a:gd name="connsiteY2" fmla="*/ 166463 h 1066107"/>
                    <a:gd name="connsiteX3" fmla="*/ 443459 w 1030024"/>
                    <a:gd name="connsiteY3" fmla="*/ 752219 h 1066107"/>
                    <a:gd name="connsiteX4" fmla="*/ 365173 w 1030024"/>
                    <a:gd name="connsiteY4" fmla="*/ 33256 h 1066107"/>
                    <a:gd name="connsiteX5" fmla="*/ 1009128 w 1030024"/>
                    <a:gd name="connsiteY5" fmla="*/ 49679 h 1066107"/>
                    <a:gd name="connsiteX6" fmla="*/ 1030024 w 1030024"/>
                    <a:gd name="connsiteY6" fmla="*/ 1007033 h 1066107"/>
                    <a:gd name="connsiteX7" fmla="*/ 673377 w 1030024"/>
                    <a:gd name="connsiteY7" fmla="*/ 894552 h 1066107"/>
                    <a:gd name="connsiteX8" fmla="*/ 289533 w 1030024"/>
                    <a:gd name="connsiteY8" fmla="*/ 1028930 h 1066107"/>
                    <a:gd name="connsiteX0" fmla="*/ 289533 w 1030024"/>
                    <a:gd name="connsiteY0" fmla="*/ 1028930 h 1070415"/>
                    <a:gd name="connsiteX1" fmla="*/ 47 w 1030024"/>
                    <a:gd name="connsiteY1" fmla="*/ 281424 h 1070415"/>
                    <a:gd name="connsiteX2" fmla="*/ 180698 w 1030024"/>
                    <a:gd name="connsiteY2" fmla="*/ 166463 h 1070415"/>
                    <a:gd name="connsiteX3" fmla="*/ 443459 w 1030024"/>
                    <a:gd name="connsiteY3" fmla="*/ 752219 h 1070415"/>
                    <a:gd name="connsiteX4" fmla="*/ 365173 w 1030024"/>
                    <a:gd name="connsiteY4" fmla="*/ 33256 h 1070415"/>
                    <a:gd name="connsiteX5" fmla="*/ 1009128 w 1030024"/>
                    <a:gd name="connsiteY5" fmla="*/ 49679 h 1070415"/>
                    <a:gd name="connsiteX6" fmla="*/ 1030024 w 1030024"/>
                    <a:gd name="connsiteY6" fmla="*/ 1007033 h 1070415"/>
                    <a:gd name="connsiteX7" fmla="*/ 673377 w 1030024"/>
                    <a:gd name="connsiteY7" fmla="*/ 894552 h 1070415"/>
                    <a:gd name="connsiteX8" fmla="*/ 541996 w 1030024"/>
                    <a:gd name="connsiteY8" fmla="*/ 965719 h 1070415"/>
                    <a:gd name="connsiteX9" fmla="*/ 289533 w 1030024"/>
                    <a:gd name="connsiteY9" fmla="*/ 1028930 h 1070415"/>
                    <a:gd name="connsiteX0" fmla="*/ 289533 w 1030024"/>
                    <a:gd name="connsiteY0" fmla="*/ 1028930 h 1070415"/>
                    <a:gd name="connsiteX1" fmla="*/ 47 w 1030024"/>
                    <a:gd name="connsiteY1" fmla="*/ 281424 h 1070415"/>
                    <a:gd name="connsiteX2" fmla="*/ 180698 w 1030024"/>
                    <a:gd name="connsiteY2" fmla="*/ 166463 h 1070415"/>
                    <a:gd name="connsiteX3" fmla="*/ 443459 w 1030024"/>
                    <a:gd name="connsiteY3" fmla="*/ 752219 h 1070415"/>
                    <a:gd name="connsiteX4" fmla="*/ 365173 w 1030024"/>
                    <a:gd name="connsiteY4" fmla="*/ 33256 h 1070415"/>
                    <a:gd name="connsiteX5" fmla="*/ 1009128 w 1030024"/>
                    <a:gd name="connsiteY5" fmla="*/ 49679 h 1070415"/>
                    <a:gd name="connsiteX6" fmla="*/ 1030024 w 1030024"/>
                    <a:gd name="connsiteY6" fmla="*/ 1007033 h 1070415"/>
                    <a:gd name="connsiteX7" fmla="*/ 815707 w 1030024"/>
                    <a:gd name="connsiteY7" fmla="*/ 965719 h 1070415"/>
                    <a:gd name="connsiteX8" fmla="*/ 673377 w 1030024"/>
                    <a:gd name="connsiteY8" fmla="*/ 894552 h 1070415"/>
                    <a:gd name="connsiteX9" fmla="*/ 541996 w 1030024"/>
                    <a:gd name="connsiteY9" fmla="*/ 965719 h 1070415"/>
                    <a:gd name="connsiteX10" fmla="*/ 289533 w 1030024"/>
                    <a:gd name="connsiteY10" fmla="*/ 1028930 h 1070415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1007033 h 1119207"/>
                    <a:gd name="connsiteX7" fmla="*/ 815707 w 1030024"/>
                    <a:gd name="connsiteY7" fmla="*/ 965719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1007033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23728 w 1030024"/>
                    <a:gd name="connsiteY6" fmla="*/ 785065 h 1119207"/>
                    <a:gd name="connsiteX7" fmla="*/ 1030024 w 1030024"/>
                    <a:gd name="connsiteY7" fmla="*/ 968712 h 1119207"/>
                    <a:gd name="connsiteX8" fmla="*/ 826656 w 1030024"/>
                    <a:gd name="connsiteY8" fmla="*/ 1047835 h 1119207"/>
                    <a:gd name="connsiteX9" fmla="*/ 673377 w 1030024"/>
                    <a:gd name="connsiteY9" fmla="*/ 894552 h 1119207"/>
                    <a:gd name="connsiteX10" fmla="*/ 520099 w 1030024"/>
                    <a:gd name="connsiteY10" fmla="*/ 1102578 h 1119207"/>
                    <a:gd name="connsiteX11" fmla="*/ 289533 w 1030024"/>
                    <a:gd name="connsiteY11" fmla="*/ 1028930 h 1119207"/>
                    <a:gd name="connsiteX0" fmla="*/ 289533 w 1363129"/>
                    <a:gd name="connsiteY0" fmla="*/ 1028930 h 1119207"/>
                    <a:gd name="connsiteX1" fmla="*/ 47 w 1363129"/>
                    <a:gd name="connsiteY1" fmla="*/ 281424 h 1119207"/>
                    <a:gd name="connsiteX2" fmla="*/ 180698 w 1363129"/>
                    <a:gd name="connsiteY2" fmla="*/ 166463 h 1119207"/>
                    <a:gd name="connsiteX3" fmla="*/ 443459 w 1363129"/>
                    <a:gd name="connsiteY3" fmla="*/ 752219 h 1119207"/>
                    <a:gd name="connsiteX4" fmla="*/ 365173 w 1363129"/>
                    <a:gd name="connsiteY4" fmla="*/ 33256 h 1119207"/>
                    <a:gd name="connsiteX5" fmla="*/ 1009128 w 1363129"/>
                    <a:gd name="connsiteY5" fmla="*/ 49679 h 1119207"/>
                    <a:gd name="connsiteX6" fmla="*/ 1363129 w 1363129"/>
                    <a:gd name="connsiteY6" fmla="*/ 374488 h 1119207"/>
                    <a:gd name="connsiteX7" fmla="*/ 1023728 w 1363129"/>
                    <a:gd name="connsiteY7" fmla="*/ 785065 h 1119207"/>
                    <a:gd name="connsiteX8" fmla="*/ 1030024 w 1363129"/>
                    <a:gd name="connsiteY8" fmla="*/ 968712 h 1119207"/>
                    <a:gd name="connsiteX9" fmla="*/ 826656 w 1363129"/>
                    <a:gd name="connsiteY9" fmla="*/ 1047835 h 1119207"/>
                    <a:gd name="connsiteX10" fmla="*/ 673377 w 1363129"/>
                    <a:gd name="connsiteY10" fmla="*/ 894552 h 1119207"/>
                    <a:gd name="connsiteX11" fmla="*/ 520099 w 1363129"/>
                    <a:gd name="connsiteY11" fmla="*/ 1102578 h 1119207"/>
                    <a:gd name="connsiteX12" fmla="*/ 289533 w 1363129"/>
                    <a:gd name="connsiteY12" fmla="*/ 1028930 h 1119207"/>
                    <a:gd name="connsiteX0" fmla="*/ 289533 w 1363129"/>
                    <a:gd name="connsiteY0" fmla="*/ 1028930 h 1119207"/>
                    <a:gd name="connsiteX1" fmla="*/ 47 w 1363129"/>
                    <a:gd name="connsiteY1" fmla="*/ 281424 h 1119207"/>
                    <a:gd name="connsiteX2" fmla="*/ 180698 w 1363129"/>
                    <a:gd name="connsiteY2" fmla="*/ 166463 h 1119207"/>
                    <a:gd name="connsiteX3" fmla="*/ 443459 w 1363129"/>
                    <a:gd name="connsiteY3" fmla="*/ 752219 h 1119207"/>
                    <a:gd name="connsiteX4" fmla="*/ 365173 w 1363129"/>
                    <a:gd name="connsiteY4" fmla="*/ 33256 h 1119207"/>
                    <a:gd name="connsiteX5" fmla="*/ 1009128 w 1363129"/>
                    <a:gd name="connsiteY5" fmla="*/ 49679 h 1119207"/>
                    <a:gd name="connsiteX6" fmla="*/ 1363129 w 1363129"/>
                    <a:gd name="connsiteY6" fmla="*/ 374488 h 1119207"/>
                    <a:gd name="connsiteX7" fmla="*/ 1133212 w 1363129"/>
                    <a:gd name="connsiteY7" fmla="*/ 697475 h 1119207"/>
                    <a:gd name="connsiteX8" fmla="*/ 1030024 w 1363129"/>
                    <a:gd name="connsiteY8" fmla="*/ 968712 h 1119207"/>
                    <a:gd name="connsiteX9" fmla="*/ 826656 w 1363129"/>
                    <a:gd name="connsiteY9" fmla="*/ 1047835 h 1119207"/>
                    <a:gd name="connsiteX10" fmla="*/ 673377 w 1363129"/>
                    <a:gd name="connsiteY10" fmla="*/ 894552 h 1119207"/>
                    <a:gd name="connsiteX11" fmla="*/ 520099 w 1363129"/>
                    <a:gd name="connsiteY11" fmla="*/ 1102578 h 1119207"/>
                    <a:gd name="connsiteX12" fmla="*/ 289533 w 1363129"/>
                    <a:gd name="connsiteY12" fmla="*/ 1028930 h 1119207"/>
                    <a:gd name="connsiteX0" fmla="*/ 289533 w 1182479"/>
                    <a:gd name="connsiteY0" fmla="*/ 1028930 h 1119207"/>
                    <a:gd name="connsiteX1" fmla="*/ 47 w 1182479"/>
                    <a:gd name="connsiteY1" fmla="*/ 281424 h 1119207"/>
                    <a:gd name="connsiteX2" fmla="*/ 180698 w 1182479"/>
                    <a:gd name="connsiteY2" fmla="*/ 166463 h 1119207"/>
                    <a:gd name="connsiteX3" fmla="*/ 443459 w 1182479"/>
                    <a:gd name="connsiteY3" fmla="*/ 752219 h 1119207"/>
                    <a:gd name="connsiteX4" fmla="*/ 365173 w 1182479"/>
                    <a:gd name="connsiteY4" fmla="*/ 33256 h 1119207"/>
                    <a:gd name="connsiteX5" fmla="*/ 1009128 w 1182479"/>
                    <a:gd name="connsiteY5" fmla="*/ 49679 h 1119207"/>
                    <a:gd name="connsiteX6" fmla="*/ 1182479 w 1182479"/>
                    <a:gd name="connsiteY6" fmla="*/ 221206 h 1119207"/>
                    <a:gd name="connsiteX7" fmla="*/ 1133212 w 1182479"/>
                    <a:gd name="connsiteY7" fmla="*/ 697475 h 1119207"/>
                    <a:gd name="connsiteX8" fmla="*/ 1030024 w 1182479"/>
                    <a:gd name="connsiteY8" fmla="*/ 968712 h 1119207"/>
                    <a:gd name="connsiteX9" fmla="*/ 826656 w 1182479"/>
                    <a:gd name="connsiteY9" fmla="*/ 1047835 h 1119207"/>
                    <a:gd name="connsiteX10" fmla="*/ 673377 w 1182479"/>
                    <a:gd name="connsiteY10" fmla="*/ 894552 h 1119207"/>
                    <a:gd name="connsiteX11" fmla="*/ 520099 w 1182479"/>
                    <a:gd name="connsiteY11" fmla="*/ 1102578 h 1119207"/>
                    <a:gd name="connsiteX12" fmla="*/ 289533 w 1182479"/>
                    <a:gd name="connsiteY12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1182479 w 1341232"/>
                    <a:gd name="connsiteY6" fmla="*/ 221206 h 1119207"/>
                    <a:gd name="connsiteX7" fmla="*/ 1341232 w 1341232"/>
                    <a:gd name="connsiteY7" fmla="*/ 352590 h 1119207"/>
                    <a:gd name="connsiteX8" fmla="*/ 1030024 w 1341232"/>
                    <a:gd name="connsiteY8" fmla="*/ 968712 h 1119207"/>
                    <a:gd name="connsiteX9" fmla="*/ 826656 w 1341232"/>
                    <a:gd name="connsiteY9" fmla="*/ 1047835 h 1119207"/>
                    <a:gd name="connsiteX10" fmla="*/ 673377 w 1341232"/>
                    <a:gd name="connsiteY10" fmla="*/ 894552 h 1119207"/>
                    <a:gd name="connsiteX11" fmla="*/ 520099 w 1341232"/>
                    <a:gd name="connsiteY11" fmla="*/ 1102578 h 1119207"/>
                    <a:gd name="connsiteX12" fmla="*/ 289533 w 1341232"/>
                    <a:gd name="connsiteY12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919716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3046 h 1113323"/>
                    <a:gd name="connsiteX1" fmla="*/ 47 w 1341232"/>
                    <a:gd name="connsiteY1" fmla="*/ 275540 h 1113323"/>
                    <a:gd name="connsiteX2" fmla="*/ 180698 w 1341232"/>
                    <a:gd name="connsiteY2" fmla="*/ 160579 h 1113323"/>
                    <a:gd name="connsiteX3" fmla="*/ 443459 w 1341232"/>
                    <a:gd name="connsiteY3" fmla="*/ 746335 h 1113323"/>
                    <a:gd name="connsiteX4" fmla="*/ 337802 w 1341232"/>
                    <a:gd name="connsiteY4" fmla="*/ 38321 h 1113323"/>
                    <a:gd name="connsiteX5" fmla="*/ 1009128 w 1341232"/>
                    <a:gd name="connsiteY5" fmla="*/ 43795 h 1113323"/>
                    <a:gd name="connsiteX6" fmla="*/ 886871 w 1341232"/>
                    <a:gd name="connsiteY6" fmla="*/ 751809 h 1113323"/>
                    <a:gd name="connsiteX7" fmla="*/ 1182479 w 1341232"/>
                    <a:gd name="connsiteY7" fmla="*/ 215322 h 1113323"/>
                    <a:gd name="connsiteX8" fmla="*/ 1341232 w 1341232"/>
                    <a:gd name="connsiteY8" fmla="*/ 346706 h 1113323"/>
                    <a:gd name="connsiteX9" fmla="*/ 1030024 w 1341232"/>
                    <a:gd name="connsiteY9" fmla="*/ 962828 h 1113323"/>
                    <a:gd name="connsiteX10" fmla="*/ 826656 w 1341232"/>
                    <a:gd name="connsiteY10" fmla="*/ 1041951 h 1113323"/>
                    <a:gd name="connsiteX11" fmla="*/ 673377 w 1341232"/>
                    <a:gd name="connsiteY11" fmla="*/ 888668 h 1113323"/>
                    <a:gd name="connsiteX12" fmla="*/ 520099 w 1341232"/>
                    <a:gd name="connsiteY12" fmla="*/ 1096694 h 1113323"/>
                    <a:gd name="connsiteX13" fmla="*/ 289533 w 1341232"/>
                    <a:gd name="connsiteY13" fmla="*/ 1023046 h 1113323"/>
                    <a:gd name="connsiteX0" fmla="*/ 289533 w 1341232"/>
                    <a:gd name="connsiteY0" fmla="*/ 1038323 h 1128600"/>
                    <a:gd name="connsiteX1" fmla="*/ 47 w 1341232"/>
                    <a:gd name="connsiteY1" fmla="*/ 290817 h 1128600"/>
                    <a:gd name="connsiteX2" fmla="*/ 180698 w 1341232"/>
                    <a:gd name="connsiteY2" fmla="*/ 175856 h 1128600"/>
                    <a:gd name="connsiteX3" fmla="*/ 443459 w 1341232"/>
                    <a:gd name="connsiteY3" fmla="*/ 761612 h 1128600"/>
                    <a:gd name="connsiteX4" fmla="*/ 337802 w 1341232"/>
                    <a:gd name="connsiteY4" fmla="*/ 53598 h 1128600"/>
                    <a:gd name="connsiteX5" fmla="*/ 1009128 w 1341232"/>
                    <a:gd name="connsiteY5" fmla="*/ 59072 h 1128600"/>
                    <a:gd name="connsiteX6" fmla="*/ 886871 w 1341232"/>
                    <a:gd name="connsiteY6" fmla="*/ 767086 h 1128600"/>
                    <a:gd name="connsiteX7" fmla="*/ 1182479 w 1341232"/>
                    <a:gd name="connsiteY7" fmla="*/ 230599 h 1128600"/>
                    <a:gd name="connsiteX8" fmla="*/ 1341232 w 1341232"/>
                    <a:gd name="connsiteY8" fmla="*/ 361983 h 1128600"/>
                    <a:gd name="connsiteX9" fmla="*/ 1030024 w 1341232"/>
                    <a:gd name="connsiteY9" fmla="*/ 978105 h 1128600"/>
                    <a:gd name="connsiteX10" fmla="*/ 826656 w 1341232"/>
                    <a:gd name="connsiteY10" fmla="*/ 1057228 h 1128600"/>
                    <a:gd name="connsiteX11" fmla="*/ 673377 w 1341232"/>
                    <a:gd name="connsiteY11" fmla="*/ 903945 h 1128600"/>
                    <a:gd name="connsiteX12" fmla="*/ 520099 w 1341232"/>
                    <a:gd name="connsiteY12" fmla="*/ 1111971 h 1128600"/>
                    <a:gd name="connsiteX13" fmla="*/ 289533 w 1341232"/>
                    <a:gd name="connsiteY13" fmla="*/ 1038323 h 1128600"/>
                    <a:gd name="connsiteX0" fmla="*/ 289533 w 1341232"/>
                    <a:gd name="connsiteY0" fmla="*/ 1038323 h 1155248"/>
                    <a:gd name="connsiteX1" fmla="*/ 47 w 1341232"/>
                    <a:gd name="connsiteY1" fmla="*/ 290817 h 1155248"/>
                    <a:gd name="connsiteX2" fmla="*/ 180698 w 1341232"/>
                    <a:gd name="connsiteY2" fmla="*/ 175856 h 1155248"/>
                    <a:gd name="connsiteX3" fmla="*/ 443459 w 1341232"/>
                    <a:gd name="connsiteY3" fmla="*/ 761612 h 1155248"/>
                    <a:gd name="connsiteX4" fmla="*/ 337802 w 1341232"/>
                    <a:gd name="connsiteY4" fmla="*/ 53598 h 1155248"/>
                    <a:gd name="connsiteX5" fmla="*/ 1009128 w 1341232"/>
                    <a:gd name="connsiteY5" fmla="*/ 59072 h 1155248"/>
                    <a:gd name="connsiteX6" fmla="*/ 886871 w 1341232"/>
                    <a:gd name="connsiteY6" fmla="*/ 767086 h 1155248"/>
                    <a:gd name="connsiteX7" fmla="*/ 1182479 w 1341232"/>
                    <a:gd name="connsiteY7" fmla="*/ 230599 h 1155248"/>
                    <a:gd name="connsiteX8" fmla="*/ 1341232 w 1341232"/>
                    <a:gd name="connsiteY8" fmla="*/ 361983 h 1155248"/>
                    <a:gd name="connsiteX9" fmla="*/ 1030024 w 1341232"/>
                    <a:gd name="connsiteY9" fmla="*/ 978105 h 1155248"/>
                    <a:gd name="connsiteX10" fmla="*/ 826656 w 1341232"/>
                    <a:gd name="connsiteY10" fmla="*/ 1057228 h 1155248"/>
                    <a:gd name="connsiteX11" fmla="*/ 673377 w 1341232"/>
                    <a:gd name="connsiteY11" fmla="*/ 903945 h 1155248"/>
                    <a:gd name="connsiteX12" fmla="*/ 520099 w 1341232"/>
                    <a:gd name="connsiteY12" fmla="*/ 1111971 h 1155248"/>
                    <a:gd name="connsiteX13" fmla="*/ 289533 w 1341232"/>
                    <a:gd name="connsiteY13" fmla="*/ 1038323 h 1155248"/>
                    <a:gd name="connsiteX0" fmla="*/ 289533 w 1341232"/>
                    <a:gd name="connsiteY0" fmla="*/ 1038323 h 1155248"/>
                    <a:gd name="connsiteX1" fmla="*/ 47 w 1341232"/>
                    <a:gd name="connsiteY1" fmla="*/ 290817 h 1155248"/>
                    <a:gd name="connsiteX2" fmla="*/ 180698 w 1341232"/>
                    <a:gd name="connsiteY2" fmla="*/ 175856 h 1155248"/>
                    <a:gd name="connsiteX3" fmla="*/ 443459 w 1341232"/>
                    <a:gd name="connsiteY3" fmla="*/ 761612 h 1155248"/>
                    <a:gd name="connsiteX4" fmla="*/ 337802 w 1341232"/>
                    <a:gd name="connsiteY4" fmla="*/ 53598 h 1155248"/>
                    <a:gd name="connsiteX5" fmla="*/ 1009128 w 1341232"/>
                    <a:gd name="connsiteY5" fmla="*/ 59072 h 1155248"/>
                    <a:gd name="connsiteX6" fmla="*/ 886871 w 1341232"/>
                    <a:gd name="connsiteY6" fmla="*/ 767086 h 1155248"/>
                    <a:gd name="connsiteX7" fmla="*/ 1182479 w 1341232"/>
                    <a:gd name="connsiteY7" fmla="*/ 230599 h 1155248"/>
                    <a:gd name="connsiteX8" fmla="*/ 1341232 w 1341232"/>
                    <a:gd name="connsiteY8" fmla="*/ 361983 h 1155248"/>
                    <a:gd name="connsiteX9" fmla="*/ 1030024 w 1341232"/>
                    <a:gd name="connsiteY9" fmla="*/ 978105 h 1155248"/>
                    <a:gd name="connsiteX10" fmla="*/ 826656 w 1341232"/>
                    <a:gd name="connsiteY10" fmla="*/ 1057228 h 1155248"/>
                    <a:gd name="connsiteX11" fmla="*/ 673377 w 1341232"/>
                    <a:gd name="connsiteY11" fmla="*/ 903945 h 1155248"/>
                    <a:gd name="connsiteX12" fmla="*/ 520099 w 1341232"/>
                    <a:gd name="connsiteY12" fmla="*/ 1111971 h 1155248"/>
                    <a:gd name="connsiteX13" fmla="*/ 289533 w 1341232"/>
                    <a:gd name="connsiteY13" fmla="*/ 1038323 h 1155248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826656 w 1341232"/>
                    <a:gd name="connsiteY10" fmla="*/ 1057228 h 1132381"/>
                    <a:gd name="connsiteX11" fmla="*/ 673377 w 1341232"/>
                    <a:gd name="connsiteY11" fmla="*/ 903945 h 1132381"/>
                    <a:gd name="connsiteX12" fmla="*/ 520099 w 1341232"/>
                    <a:gd name="connsiteY12" fmla="*/ 1111971 h 1132381"/>
                    <a:gd name="connsiteX13" fmla="*/ 289533 w 1341232"/>
                    <a:gd name="connsiteY13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826656 w 1341232"/>
                    <a:gd name="connsiteY10" fmla="*/ 1057228 h 1132381"/>
                    <a:gd name="connsiteX11" fmla="*/ 673377 w 1341232"/>
                    <a:gd name="connsiteY11" fmla="*/ 903945 h 1132381"/>
                    <a:gd name="connsiteX12" fmla="*/ 520099 w 1341232"/>
                    <a:gd name="connsiteY12" fmla="*/ 1111971 h 1132381"/>
                    <a:gd name="connsiteX13" fmla="*/ 289533 w 1341232"/>
                    <a:gd name="connsiteY13" fmla="*/ 1038323 h 1132381"/>
                    <a:gd name="connsiteX0" fmla="*/ 289533 w 1341232"/>
                    <a:gd name="connsiteY0" fmla="*/ 1038323 h 1132721"/>
                    <a:gd name="connsiteX1" fmla="*/ 47 w 1341232"/>
                    <a:gd name="connsiteY1" fmla="*/ 290817 h 1132721"/>
                    <a:gd name="connsiteX2" fmla="*/ 180698 w 1341232"/>
                    <a:gd name="connsiteY2" fmla="*/ 175856 h 1132721"/>
                    <a:gd name="connsiteX3" fmla="*/ 443459 w 1341232"/>
                    <a:gd name="connsiteY3" fmla="*/ 761612 h 1132721"/>
                    <a:gd name="connsiteX4" fmla="*/ 337802 w 1341232"/>
                    <a:gd name="connsiteY4" fmla="*/ 53598 h 1132721"/>
                    <a:gd name="connsiteX5" fmla="*/ 1009128 w 1341232"/>
                    <a:gd name="connsiteY5" fmla="*/ 59072 h 1132721"/>
                    <a:gd name="connsiteX6" fmla="*/ 886871 w 1341232"/>
                    <a:gd name="connsiteY6" fmla="*/ 767086 h 1132721"/>
                    <a:gd name="connsiteX7" fmla="*/ 1182479 w 1341232"/>
                    <a:gd name="connsiteY7" fmla="*/ 230599 h 1132721"/>
                    <a:gd name="connsiteX8" fmla="*/ 1341232 w 1341232"/>
                    <a:gd name="connsiteY8" fmla="*/ 361983 h 1132721"/>
                    <a:gd name="connsiteX9" fmla="*/ 1030024 w 1341232"/>
                    <a:gd name="connsiteY9" fmla="*/ 978105 h 1132721"/>
                    <a:gd name="connsiteX10" fmla="*/ 839615 w 1341232"/>
                    <a:gd name="connsiteY10" fmla="*/ 1096105 h 1132721"/>
                    <a:gd name="connsiteX11" fmla="*/ 673377 w 1341232"/>
                    <a:gd name="connsiteY11" fmla="*/ 903945 h 1132721"/>
                    <a:gd name="connsiteX12" fmla="*/ 520099 w 1341232"/>
                    <a:gd name="connsiteY12" fmla="*/ 1111971 h 1132721"/>
                    <a:gd name="connsiteX13" fmla="*/ 289533 w 1341232"/>
                    <a:gd name="connsiteY13" fmla="*/ 1038323 h 113272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839615 w 1341232"/>
                    <a:gd name="connsiteY10" fmla="*/ 1096105 h 1132381"/>
                    <a:gd name="connsiteX11" fmla="*/ 673377 w 1341232"/>
                    <a:gd name="connsiteY11" fmla="*/ 903945 h 1132381"/>
                    <a:gd name="connsiteX12" fmla="*/ 520099 w 1341232"/>
                    <a:gd name="connsiteY12" fmla="*/ 1111971 h 1132381"/>
                    <a:gd name="connsiteX13" fmla="*/ 289533 w 1341232"/>
                    <a:gd name="connsiteY13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35747 w 1341232"/>
                    <a:gd name="connsiteY12" fmla="*/ 894537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35747 w 1341232"/>
                    <a:gd name="connsiteY12" fmla="*/ 894537 h 1132381"/>
                    <a:gd name="connsiteX13" fmla="*/ 491877 w 1341232"/>
                    <a:gd name="connsiteY13" fmla="*/ 1111971 h 1132381"/>
                    <a:gd name="connsiteX14" fmla="*/ 289533 w 1341232"/>
                    <a:gd name="connsiteY14" fmla="*/ 1038323 h 113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41232" h="1132381">
                      <a:moveTo>
                        <a:pt x="289533" y="1038323"/>
                      </a:moveTo>
                      <a:cubicBezTo>
                        <a:pt x="227709" y="926012"/>
                        <a:pt x="-3819" y="397653"/>
                        <a:pt x="47" y="290817"/>
                      </a:cubicBezTo>
                      <a:lnTo>
                        <a:pt x="180698" y="175856"/>
                      </a:lnTo>
                      <a:cubicBezTo>
                        <a:pt x="290182" y="288992"/>
                        <a:pt x="355872" y="566360"/>
                        <a:pt x="443459" y="761612"/>
                      </a:cubicBezTo>
                      <a:cubicBezTo>
                        <a:pt x="384519" y="521958"/>
                        <a:pt x="363897" y="293252"/>
                        <a:pt x="337802" y="53598"/>
                      </a:cubicBezTo>
                      <a:cubicBezTo>
                        <a:pt x="552454" y="-33992"/>
                        <a:pt x="794476" y="-1146"/>
                        <a:pt x="1009128" y="59072"/>
                      </a:cubicBezTo>
                      <a:cubicBezTo>
                        <a:pt x="1127098" y="76711"/>
                        <a:pt x="940093" y="590690"/>
                        <a:pt x="886871" y="767086"/>
                      </a:cubicBezTo>
                      <a:cubicBezTo>
                        <a:pt x="915763" y="795674"/>
                        <a:pt x="1137773" y="195016"/>
                        <a:pt x="1182479" y="230599"/>
                      </a:cubicBezTo>
                      <a:lnTo>
                        <a:pt x="1341232" y="361983"/>
                      </a:lnTo>
                      <a:cubicBezTo>
                        <a:pt x="1319609" y="523562"/>
                        <a:pt x="1159679" y="777050"/>
                        <a:pt x="1055943" y="982424"/>
                      </a:cubicBezTo>
                      <a:cubicBezTo>
                        <a:pt x="991149" y="1108250"/>
                        <a:pt x="988520" y="1079995"/>
                        <a:pt x="956785" y="1099662"/>
                      </a:cubicBezTo>
                      <a:cubicBezTo>
                        <a:pt x="925050" y="1119329"/>
                        <a:pt x="890450" y="1118645"/>
                        <a:pt x="839615" y="1096105"/>
                      </a:cubicBezTo>
                      <a:cubicBezTo>
                        <a:pt x="780174" y="1034161"/>
                        <a:pt x="715924" y="946373"/>
                        <a:pt x="635747" y="894537"/>
                      </a:cubicBezTo>
                      <a:cubicBezTo>
                        <a:pt x="554409" y="887651"/>
                        <a:pt x="534252" y="1029100"/>
                        <a:pt x="491877" y="1111971"/>
                      </a:cubicBezTo>
                      <a:cubicBezTo>
                        <a:pt x="363106" y="1143006"/>
                        <a:pt x="379858" y="1152372"/>
                        <a:pt x="289533" y="103832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8000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grpSp>
              <p:nvGrpSpPr>
                <p:cNvPr id="261" name="Agrupar 260"/>
                <p:cNvGrpSpPr/>
                <p:nvPr/>
              </p:nvGrpSpPr>
              <p:grpSpPr>
                <a:xfrm>
                  <a:off x="2305295" y="4097390"/>
                  <a:ext cx="96673" cy="38341"/>
                  <a:chOff x="5840195" y="6093296"/>
                  <a:chExt cx="171965" cy="79726"/>
                </a:xfrm>
                <a:effectLst/>
              </p:grpSpPr>
              <p:grpSp>
                <p:nvGrpSpPr>
                  <p:cNvPr id="281" name="Agrupar 280"/>
                  <p:cNvGrpSpPr/>
                  <p:nvPr/>
                </p:nvGrpSpPr>
                <p:grpSpPr>
                  <a:xfrm>
                    <a:off x="5859752" y="6093296"/>
                    <a:ext cx="152408" cy="72006"/>
                    <a:chOff x="5715736" y="2492896"/>
                    <a:chExt cx="152408" cy="36008"/>
                  </a:xfrm>
                </p:grpSpPr>
                <p:cxnSp>
                  <p:nvCxnSpPr>
                    <p:cNvPr id="292" name="Conector recto 291"/>
                    <p:cNvCxnSpPr/>
                    <p:nvPr/>
                  </p:nvCxnSpPr>
                  <p:spPr>
                    <a:xfrm flipV="1">
                      <a:off x="5715736" y="2492896"/>
                      <a:ext cx="36008" cy="36008"/>
                    </a:xfrm>
                    <a:prstGeom prst="line">
                      <a:avLst/>
                    </a:prstGeom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Conector recto 292"/>
                    <p:cNvCxnSpPr/>
                    <p:nvPr/>
                  </p:nvCxnSpPr>
                  <p:spPr>
                    <a:xfrm flipV="1">
                      <a:off x="5739739" y="2492896"/>
                      <a:ext cx="36008" cy="36008"/>
                    </a:xfrm>
                    <a:prstGeom prst="line">
                      <a:avLst/>
                    </a:prstGeom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Conector recto 293"/>
                    <p:cNvCxnSpPr/>
                    <p:nvPr/>
                  </p:nvCxnSpPr>
                  <p:spPr>
                    <a:xfrm flipV="1">
                      <a:off x="5763742" y="2492896"/>
                      <a:ext cx="36008" cy="36008"/>
                    </a:xfrm>
                    <a:prstGeom prst="line">
                      <a:avLst/>
                    </a:prstGeom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Conector recto 294"/>
                    <p:cNvCxnSpPr/>
                    <p:nvPr/>
                  </p:nvCxnSpPr>
                  <p:spPr>
                    <a:xfrm flipV="1">
                      <a:off x="5787744" y="2492896"/>
                      <a:ext cx="36008" cy="36008"/>
                    </a:xfrm>
                    <a:prstGeom prst="line">
                      <a:avLst/>
                    </a:prstGeom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Conector recto 295"/>
                    <p:cNvCxnSpPr/>
                    <p:nvPr/>
                  </p:nvCxnSpPr>
                  <p:spPr>
                    <a:xfrm>
                      <a:off x="5760128" y="2492896"/>
                      <a:ext cx="36008" cy="36008"/>
                    </a:xfrm>
                    <a:prstGeom prst="line">
                      <a:avLst/>
                    </a:prstGeom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Conector recto 296"/>
                    <p:cNvCxnSpPr/>
                    <p:nvPr/>
                  </p:nvCxnSpPr>
                  <p:spPr>
                    <a:xfrm>
                      <a:off x="5784131" y="2492896"/>
                      <a:ext cx="36008" cy="36008"/>
                    </a:xfrm>
                    <a:prstGeom prst="line">
                      <a:avLst/>
                    </a:prstGeom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Conector recto 297"/>
                    <p:cNvCxnSpPr/>
                    <p:nvPr/>
                  </p:nvCxnSpPr>
                  <p:spPr>
                    <a:xfrm>
                      <a:off x="5808134" y="2492896"/>
                      <a:ext cx="36008" cy="36008"/>
                    </a:xfrm>
                    <a:prstGeom prst="line">
                      <a:avLst/>
                    </a:prstGeom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Conector recto 298"/>
                    <p:cNvCxnSpPr/>
                    <p:nvPr/>
                  </p:nvCxnSpPr>
                  <p:spPr>
                    <a:xfrm>
                      <a:off x="5832136" y="2492896"/>
                      <a:ext cx="36008" cy="36008"/>
                    </a:xfrm>
                    <a:prstGeom prst="line">
                      <a:avLst/>
                    </a:prstGeom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2" name="Agrupar 281"/>
                  <p:cNvGrpSpPr/>
                  <p:nvPr/>
                </p:nvGrpSpPr>
                <p:grpSpPr>
                  <a:xfrm>
                    <a:off x="5852895" y="6093296"/>
                    <a:ext cx="106668" cy="79726"/>
                    <a:chOff x="5789279" y="6233452"/>
                    <a:chExt cx="106668" cy="79726"/>
                  </a:xfrm>
                </p:grpSpPr>
                <p:sp>
                  <p:nvSpPr>
                    <p:cNvPr id="288" name="Forma libre 287"/>
                    <p:cNvSpPr/>
                    <p:nvPr/>
                  </p:nvSpPr>
                  <p:spPr>
                    <a:xfrm rot="16200000">
                      <a:off x="5765246" y="6257485"/>
                      <a:ext cx="75867" cy="27802"/>
                    </a:xfrm>
                    <a:custGeom>
                      <a:avLst/>
                      <a:gdLst>
                        <a:gd name="connsiteX0" fmla="*/ 0 w 363506"/>
                        <a:gd name="connsiteY0" fmla="*/ 0 h 10335"/>
                        <a:gd name="connsiteX1" fmla="*/ 0 w 363506"/>
                        <a:gd name="connsiteY1" fmla="*/ 0 h 10335"/>
                        <a:gd name="connsiteX2" fmla="*/ 363506 w 363506"/>
                        <a:gd name="connsiteY2" fmla="*/ 9203 h 10335"/>
                        <a:gd name="connsiteX3" fmla="*/ 363506 w 363506"/>
                        <a:gd name="connsiteY3" fmla="*/ 9203 h 10335"/>
                        <a:gd name="connsiteX4" fmla="*/ 363506 w 363506"/>
                        <a:gd name="connsiteY4" fmla="*/ 9203 h 10335"/>
                        <a:gd name="connsiteX0" fmla="*/ 0 w 363506"/>
                        <a:gd name="connsiteY0" fmla="*/ 0 h 34724"/>
                        <a:gd name="connsiteX1" fmla="*/ 0 w 363506"/>
                        <a:gd name="connsiteY1" fmla="*/ 0 h 34724"/>
                        <a:gd name="connsiteX2" fmla="*/ 363506 w 363506"/>
                        <a:gd name="connsiteY2" fmla="*/ 9203 h 34724"/>
                        <a:gd name="connsiteX3" fmla="*/ 363506 w 363506"/>
                        <a:gd name="connsiteY3" fmla="*/ 9203 h 34724"/>
                        <a:gd name="connsiteX4" fmla="*/ 363506 w 363506"/>
                        <a:gd name="connsiteY4" fmla="*/ 9203 h 34724"/>
                        <a:gd name="connsiteX0" fmla="*/ 0 w 363506"/>
                        <a:gd name="connsiteY0" fmla="*/ 0 h 32679"/>
                        <a:gd name="connsiteX1" fmla="*/ 0 w 363506"/>
                        <a:gd name="connsiteY1" fmla="*/ 0 h 32679"/>
                        <a:gd name="connsiteX2" fmla="*/ 363506 w 363506"/>
                        <a:gd name="connsiteY2" fmla="*/ 9203 h 32679"/>
                        <a:gd name="connsiteX3" fmla="*/ 363506 w 363506"/>
                        <a:gd name="connsiteY3" fmla="*/ 9203 h 32679"/>
                        <a:gd name="connsiteX4" fmla="*/ 363506 w 363506"/>
                        <a:gd name="connsiteY4" fmla="*/ 9203 h 32679"/>
                        <a:gd name="connsiteX0" fmla="*/ 0 w 363506"/>
                        <a:gd name="connsiteY0" fmla="*/ 0 h 30424"/>
                        <a:gd name="connsiteX1" fmla="*/ 0 w 363506"/>
                        <a:gd name="connsiteY1" fmla="*/ 0 h 30424"/>
                        <a:gd name="connsiteX2" fmla="*/ 363506 w 363506"/>
                        <a:gd name="connsiteY2" fmla="*/ 9203 h 30424"/>
                        <a:gd name="connsiteX3" fmla="*/ 363506 w 363506"/>
                        <a:gd name="connsiteY3" fmla="*/ 9203 h 30424"/>
                        <a:gd name="connsiteX4" fmla="*/ 363506 w 363506"/>
                        <a:gd name="connsiteY4" fmla="*/ 9203 h 30424"/>
                        <a:gd name="connsiteX0" fmla="*/ 0 w 363506"/>
                        <a:gd name="connsiteY0" fmla="*/ 0 h 9203"/>
                        <a:gd name="connsiteX1" fmla="*/ 0 w 363506"/>
                        <a:gd name="connsiteY1" fmla="*/ 0 h 9203"/>
                        <a:gd name="connsiteX2" fmla="*/ 363506 w 363506"/>
                        <a:gd name="connsiteY2" fmla="*/ 9203 h 9203"/>
                        <a:gd name="connsiteX3" fmla="*/ 363506 w 363506"/>
                        <a:gd name="connsiteY3" fmla="*/ 9203 h 9203"/>
                        <a:gd name="connsiteX4" fmla="*/ 363506 w 363506"/>
                        <a:gd name="connsiteY4" fmla="*/ 9203 h 9203"/>
                        <a:gd name="connsiteX0" fmla="*/ 0 w 10000"/>
                        <a:gd name="connsiteY0" fmla="*/ 0 h 48975"/>
                        <a:gd name="connsiteX1" fmla="*/ 0 w 10000"/>
                        <a:gd name="connsiteY1" fmla="*/ 0 h 48975"/>
                        <a:gd name="connsiteX2" fmla="*/ 10000 w 10000"/>
                        <a:gd name="connsiteY2" fmla="*/ 10000 h 48975"/>
                        <a:gd name="connsiteX3" fmla="*/ 10000 w 10000"/>
                        <a:gd name="connsiteY3" fmla="*/ 10000 h 48975"/>
                        <a:gd name="connsiteX4" fmla="*/ 10000 w 10000"/>
                        <a:gd name="connsiteY4" fmla="*/ 10000 h 48975"/>
                        <a:gd name="connsiteX0" fmla="*/ 0 w 10000"/>
                        <a:gd name="connsiteY0" fmla="*/ 0 h 26846"/>
                        <a:gd name="connsiteX1" fmla="*/ 0 w 10000"/>
                        <a:gd name="connsiteY1" fmla="*/ 0 h 26846"/>
                        <a:gd name="connsiteX2" fmla="*/ 10000 w 10000"/>
                        <a:gd name="connsiteY2" fmla="*/ 10000 h 26846"/>
                        <a:gd name="connsiteX3" fmla="*/ 10000 w 10000"/>
                        <a:gd name="connsiteY3" fmla="*/ 10000 h 26846"/>
                        <a:gd name="connsiteX4" fmla="*/ 10000 w 10000"/>
                        <a:gd name="connsiteY4" fmla="*/ 10000 h 26846"/>
                        <a:gd name="connsiteX0" fmla="*/ 0 w 10000"/>
                        <a:gd name="connsiteY0" fmla="*/ 0 h 18164"/>
                        <a:gd name="connsiteX1" fmla="*/ 0 w 10000"/>
                        <a:gd name="connsiteY1" fmla="*/ 0 h 18164"/>
                        <a:gd name="connsiteX2" fmla="*/ 10000 w 10000"/>
                        <a:gd name="connsiteY2" fmla="*/ 10000 h 18164"/>
                        <a:gd name="connsiteX3" fmla="*/ 10000 w 10000"/>
                        <a:gd name="connsiteY3" fmla="*/ 10000 h 18164"/>
                        <a:gd name="connsiteX4" fmla="*/ 10000 w 10000"/>
                        <a:gd name="connsiteY4" fmla="*/ 10000 h 18164"/>
                        <a:gd name="connsiteX0" fmla="*/ 0 w 10000"/>
                        <a:gd name="connsiteY0" fmla="*/ 0 h 11416"/>
                        <a:gd name="connsiteX1" fmla="*/ 2463 w 10000"/>
                        <a:gd name="connsiteY1" fmla="*/ 9917 h 11416"/>
                        <a:gd name="connsiteX2" fmla="*/ 10000 w 10000"/>
                        <a:gd name="connsiteY2" fmla="*/ 10000 h 11416"/>
                        <a:gd name="connsiteX3" fmla="*/ 10000 w 10000"/>
                        <a:gd name="connsiteY3" fmla="*/ 10000 h 11416"/>
                        <a:gd name="connsiteX4" fmla="*/ 10000 w 10000"/>
                        <a:gd name="connsiteY4" fmla="*/ 10000 h 11416"/>
                        <a:gd name="connsiteX0" fmla="*/ 0 w 10000"/>
                        <a:gd name="connsiteY0" fmla="*/ 0 h 16926"/>
                        <a:gd name="connsiteX1" fmla="*/ 2463 w 10000"/>
                        <a:gd name="connsiteY1" fmla="*/ 9917 h 16926"/>
                        <a:gd name="connsiteX2" fmla="*/ 10000 w 10000"/>
                        <a:gd name="connsiteY2" fmla="*/ 10000 h 16926"/>
                        <a:gd name="connsiteX3" fmla="*/ 10000 w 10000"/>
                        <a:gd name="connsiteY3" fmla="*/ 10000 h 16926"/>
                        <a:gd name="connsiteX4" fmla="*/ 10000 w 10000"/>
                        <a:gd name="connsiteY4" fmla="*/ 10000 h 16926"/>
                        <a:gd name="connsiteX0" fmla="*/ 0 w 10000"/>
                        <a:gd name="connsiteY0" fmla="*/ 0 h 10000"/>
                        <a:gd name="connsiteX1" fmla="*/ 10000 w 10000"/>
                        <a:gd name="connsiteY1" fmla="*/ 10000 h 10000"/>
                        <a:gd name="connsiteX2" fmla="*/ 10000 w 10000"/>
                        <a:gd name="connsiteY2" fmla="*/ 10000 h 10000"/>
                        <a:gd name="connsiteX3" fmla="*/ 10000 w 10000"/>
                        <a:gd name="connsiteY3" fmla="*/ 10000 h 10000"/>
                        <a:gd name="connsiteX0" fmla="*/ 0 w 10000"/>
                        <a:gd name="connsiteY0" fmla="*/ 0 h 10293"/>
                        <a:gd name="connsiteX1" fmla="*/ 10000 w 10000"/>
                        <a:gd name="connsiteY1" fmla="*/ 10000 h 10293"/>
                        <a:gd name="connsiteX2" fmla="*/ 10000 w 10000"/>
                        <a:gd name="connsiteY2" fmla="*/ 10000 h 10293"/>
                        <a:gd name="connsiteX3" fmla="*/ 10000 w 10000"/>
                        <a:gd name="connsiteY3" fmla="*/ 10000 h 10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00" h="10293">
                          <a:moveTo>
                            <a:pt x="0" y="0"/>
                          </a:moveTo>
                          <a:cubicBezTo>
                            <a:pt x="2496" y="17438"/>
                            <a:pt x="6667" y="6667"/>
                            <a:pt x="10000" y="10000"/>
                          </a:cubicBezTo>
                          <a:lnTo>
                            <a:pt x="10000" y="10000"/>
                          </a:lnTo>
                          <a:lnTo>
                            <a:pt x="10000" y="10000"/>
                          </a:lnTo>
                        </a:path>
                      </a:pathLst>
                    </a:custGeom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289" name="Forma libre 288"/>
                    <p:cNvSpPr/>
                    <p:nvPr/>
                  </p:nvSpPr>
                  <p:spPr>
                    <a:xfrm rot="16200000">
                      <a:off x="5791535" y="6261344"/>
                      <a:ext cx="75867" cy="27802"/>
                    </a:xfrm>
                    <a:custGeom>
                      <a:avLst/>
                      <a:gdLst>
                        <a:gd name="connsiteX0" fmla="*/ 0 w 363506"/>
                        <a:gd name="connsiteY0" fmla="*/ 0 h 10335"/>
                        <a:gd name="connsiteX1" fmla="*/ 0 w 363506"/>
                        <a:gd name="connsiteY1" fmla="*/ 0 h 10335"/>
                        <a:gd name="connsiteX2" fmla="*/ 363506 w 363506"/>
                        <a:gd name="connsiteY2" fmla="*/ 9203 h 10335"/>
                        <a:gd name="connsiteX3" fmla="*/ 363506 w 363506"/>
                        <a:gd name="connsiteY3" fmla="*/ 9203 h 10335"/>
                        <a:gd name="connsiteX4" fmla="*/ 363506 w 363506"/>
                        <a:gd name="connsiteY4" fmla="*/ 9203 h 10335"/>
                        <a:gd name="connsiteX0" fmla="*/ 0 w 363506"/>
                        <a:gd name="connsiteY0" fmla="*/ 0 h 34724"/>
                        <a:gd name="connsiteX1" fmla="*/ 0 w 363506"/>
                        <a:gd name="connsiteY1" fmla="*/ 0 h 34724"/>
                        <a:gd name="connsiteX2" fmla="*/ 363506 w 363506"/>
                        <a:gd name="connsiteY2" fmla="*/ 9203 h 34724"/>
                        <a:gd name="connsiteX3" fmla="*/ 363506 w 363506"/>
                        <a:gd name="connsiteY3" fmla="*/ 9203 h 34724"/>
                        <a:gd name="connsiteX4" fmla="*/ 363506 w 363506"/>
                        <a:gd name="connsiteY4" fmla="*/ 9203 h 34724"/>
                        <a:gd name="connsiteX0" fmla="*/ 0 w 363506"/>
                        <a:gd name="connsiteY0" fmla="*/ 0 h 32679"/>
                        <a:gd name="connsiteX1" fmla="*/ 0 w 363506"/>
                        <a:gd name="connsiteY1" fmla="*/ 0 h 32679"/>
                        <a:gd name="connsiteX2" fmla="*/ 363506 w 363506"/>
                        <a:gd name="connsiteY2" fmla="*/ 9203 h 32679"/>
                        <a:gd name="connsiteX3" fmla="*/ 363506 w 363506"/>
                        <a:gd name="connsiteY3" fmla="*/ 9203 h 32679"/>
                        <a:gd name="connsiteX4" fmla="*/ 363506 w 363506"/>
                        <a:gd name="connsiteY4" fmla="*/ 9203 h 32679"/>
                        <a:gd name="connsiteX0" fmla="*/ 0 w 363506"/>
                        <a:gd name="connsiteY0" fmla="*/ 0 h 30424"/>
                        <a:gd name="connsiteX1" fmla="*/ 0 w 363506"/>
                        <a:gd name="connsiteY1" fmla="*/ 0 h 30424"/>
                        <a:gd name="connsiteX2" fmla="*/ 363506 w 363506"/>
                        <a:gd name="connsiteY2" fmla="*/ 9203 h 30424"/>
                        <a:gd name="connsiteX3" fmla="*/ 363506 w 363506"/>
                        <a:gd name="connsiteY3" fmla="*/ 9203 h 30424"/>
                        <a:gd name="connsiteX4" fmla="*/ 363506 w 363506"/>
                        <a:gd name="connsiteY4" fmla="*/ 9203 h 30424"/>
                        <a:gd name="connsiteX0" fmla="*/ 0 w 363506"/>
                        <a:gd name="connsiteY0" fmla="*/ 0 h 9203"/>
                        <a:gd name="connsiteX1" fmla="*/ 0 w 363506"/>
                        <a:gd name="connsiteY1" fmla="*/ 0 h 9203"/>
                        <a:gd name="connsiteX2" fmla="*/ 363506 w 363506"/>
                        <a:gd name="connsiteY2" fmla="*/ 9203 h 9203"/>
                        <a:gd name="connsiteX3" fmla="*/ 363506 w 363506"/>
                        <a:gd name="connsiteY3" fmla="*/ 9203 h 9203"/>
                        <a:gd name="connsiteX4" fmla="*/ 363506 w 363506"/>
                        <a:gd name="connsiteY4" fmla="*/ 9203 h 9203"/>
                        <a:gd name="connsiteX0" fmla="*/ 0 w 10000"/>
                        <a:gd name="connsiteY0" fmla="*/ 0 h 48975"/>
                        <a:gd name="connsiteX1" fmla="*/ 0 w 10000"/>
                        <a:gd name="connsiteY1" fmla="*/ 0 h 48975"/>
                        <a:gd name="connsiteX2" fmla="*/ 10000 w 10000"/>
                        <a:gd name="connsiteY2" fmla="*/ 10000 h 48975"/>
                        <a:gd name="connsiteX3" fmla="*/ 10000 w 10000"/>
                        <a:gd name="connsiteY3" fmla="*/ 10000 h 48975"/>
                        <a:gd name="connsiteX4" fmla="*/ 10000 w 10000"/>
                        <a:gd name="connsiteY4" fmla="*/ 10000 h 48975"/>
                        <a:gd name="connsiteX0" fmla="*/ 0 w 10000"/>
                        <a:gd name="connsiteY0" fmla="*/ 0 h 26846"/>
                        <a:gd name="connsiteX1" fmla="*/ 0 w 10000"/>
                        <a:gd name="connsiteY1" fmla="*/ 0 h 26846"/>
                        <a:gd name="connsiteX2" fmla="*/ 10000 w 10000"/>
                        <a:gd name="connsiteY2" fmla="*/ 10000 h 26846"/>
                        <a:gd name="connsiteX3" fmla="*/ 10000 w 10000"/>
                        <a:gd name="connsiteY3" fmla="*/ 10000 h 26846"/>
                        <a:gd name="connsiteX4" fmla="*/ 10000 w 10000"/>
                        <a:gd name="connsiteY4" fmla="*/ 10000 h 26846"/>
                        <a:gd name="connsiteX0" fmla="*/ 0 w 10000"/>
                        <a:gd name="connsiteY0" fmla="*/ 0 h 18164"/>
                        <a:gd name="connsiteX1" fmla="*/ 0 w 10000"/>
                        <a:gd name="connsiteY1" fmla="*/ 0 h 18164"/>
                        <a:gd name="connsiteX2" fmla="*/ 10000 w 10000"/>
                        <a:gd name="connsiteY2" fmla="*/ 10000 h 18164"/>
                        <a:gd name="connsiteX3" fmla="*/ 10000 w 10000"/>
                        <a:gd name="connsiteY3" fmla="*/ 10000 h 18164"/>
                        <a:gd name="connsiteX4" fmla="*/ 10000 w 10000"/>
                        <a:gd name="connsiteY4" fmla="*/ 10000 h 18164"/>
                        <a:gd name="connsiteX0" fmla="*/ 0 w 10000"/>
                        <a:gd name="connsiteY0" fmla="*/ 0 h 11416"/>
                        <a:gd name="connsiteX1" fmla="*/ 2463 w 10000"/>
                        <a:gd name="connsiteY1" fmla="*/ 9917 h 11416"/>
                        <a:gd name="connsiteX2" fmla="*/ 10000 w 10000"/>
                        <a:gd name="connsiteY2" fmla="*/ 10000 h 11416"/>
                        <a:gd name="connsiteX3" fmla="*/ 10000 w 10000"/>
                        <a:gd name="connsiteY3" fmla="*/ 10000 h 11416"/>
                        <a:gd name="connsiteX4" fmla="*/ 10000 w 10000"/>
                        <a:gd name="connsiteY4" fmla="*/ 10000 h 11416"/>
                        <a:gd name="connsiteX0" fmla="*/ 0 w 10000"/>
                        <a:gd name="connsiteY0" fmla="*/ 0 h 16926"/>
                        <a:gd name="connsiteX1" fmla="*/ 2463 w 10000"/>
                        <a:gd name="connsiteY1" fmla="*/ 9917 h 16926"/>
                        <a:gd name="connsiteX2" fmla="*/ 10000 w 10000"/>
                        <a:gd name="connsiteY2" fmla="*/ 10000 h 16926"/>
                        <a:gd name="connsiteX3" fmla="*/ 10000 w 10000"/>
                        <a:gd name="connsiteY3" fmla="*/ 10000 h 16926"/>
                        <a:gd name="connsiteX4" fmla="*/ 10000 w 10000"/>
                        <a:gd name="connsiteY4" fmla="*/ 10000 h 16926"/>
                        <a:gd name="connsiteX0" fmla="*/ 0 w 10000"/>
                        <a:gd name="connsiteY0" fmla="*/ 0 h 10000"/>
                        <a:gd name="connsiteX1" fmla="*/ 10000 w 10000"/>
                        <a:gd name="connsiteY1" fmla="*/ 10000 h 10000"/>
                        <a:gd name="connsiteX2" fmla="*/ 10000 w 10000"/>
                        <a:gd name="connsiteY2" fmla="*/ 10000 h 10000"/>
                        <a:gd name="connsiteX3" fmla="*/ 10000 w 10000"/>
                        <a:gd name="connsiteY3" fmla="*/ 10000 h 10000"/>
                        <a:gd name="connsiteX0" fmla="*/ 0 w 10000"/>
                        <a:gd name="connsiteY0" fmla="*/ 0 h 10293"/>
                        <a:gd name="connsiteX1" fmla="*/ 10000 w 10000"/>
                        <a:gd name="connsiteY1" fmla="*/ 10000 h 10293"/>
                        <a:gd name="connsiteX2" fmla="*/ 10000 w 10000"/>
                        <a:gd name="connsiteY2" fmla="*/ 10000 h 10293"/>
                        <a:gd name="connsiteX3" fmla="*/ 10000 w 10000"/>
                        <a:gd name="connsiteY3" fmla="*/ 10000 h 10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00" h="10293">
                          <a:moveTo>
                            <a:pt x="0" y="0"/>
                          </a:moveTo>
                          <a:cubicBezTo>
                            <a:pt x="2496" y="17438"/>
                            <a:pt x="6667" y="6667"/>
                            <a:pt x="10000" y="10000"/>
                          </a:cubicBezTo>
                          <a:lnTo>
                            <a:pt x="10000" y="10000"/>
                          </a:lnTo>
                          <a:lnTo>
                            <a:pt x="10000" y="10000"/>
                          </a:lnTo>
                        </a:path>
                      </a:pathLst>
                    </a:custGeom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290" name="Forma libre 289"/>
                    <p:cNvSpPr/>
                    <p:nvPr/>
                  </p:nvSpPr>
                  <p:spPr>
                    <a:xfrm rot="16200000">
                      <a:off x="5817824" y="6261344"/>
                      <a:ext cx="75867" cy="27802"/>
                    </a:xfrm>
                    <a:custGeom>
                      <a:avLst/>
                      <a:gdLst>
                        <a:gd name="connsiteX0" fmla="*/ 0 w 363506"/>
                        <a:gd name="connsiteY0" fmla="*/ 0 h 10335"/>
                        <a:gd name="connsiteX1" fmla="*/ 0 w 363506"/>
                        <a:gd name="connsiteY1" fmla="*/ 0 h 10335"/>
                        <a:gd name="connsiteX2" fmla="*/ 363506 w 363506"/>
                        <a:gd name="connsiteY2" fmla="*/ 9203 h 10335"/>
                        <a:gd name="connsiteX3" fmla="*/ 363506 w 363506"/>
                        <a:gd name="connsiteY3" fmla="*/ 9203 h 10335"/>
                        <a:gd name="connsiteX4" fmla="*/ 363506 w 363506"/>
                        <a:gd name="connsiteY4" fmla="*/ 9203 h 10335"/>
                        <a:gd name="connsiteX0" fmla="*/ 0 w 363506"/>
                        <a:gd name="connsiteY0" fmla="*/ 0 h 34724"/>
                        <a:gd name="connsiteX1" fmla="*/ 0 w 363506"/>
                        <a:gd name="connsiteY1" fmla="*/ 0 h 34724"/>
                        <a:gd name="connsiteX2" fmla="*/ 363506 w 363506"/>
                        <a:gd name="connsiteY2" fmla="*/ 9203 h 34724"/>
                        <a:gd name="connsiteX3" fmla="*/ 363506 w 363506"/>
                        <a:gd name="connsiteY3" fmla="*/ 9203 h 34724"/>
                        <a:gd name="connsiteX4" fmla="*/ 363506 w 363506"/>
                        <a:gd name="connsiteY4" fmla="*/ 9203 h 34724"/>
                        <a:gd name="connsiteX0" fmla="*/ 0 w 363506"/>
                        <a:gd name="connsiteY0" fmla="*/ 0 h 32679"/>
                        <a:gd name="connsiteX1" fmla="*/ 0 w 363506"/>
                        <a:gd name="connsiteY1" fmla="*/ 0 h 32679"/>
                        <a:gd name="connsiteX2" fmla="*/ 363506 w 363506"/>
                        <a:gd name="connsiteY2" fmla="*/ 9203 h 32679"/>
                        <a:gd name="connsiteX3" fmla="*/ 363506 w 363506"/>
                        <a:gd name="connsiteY3" fmla="*/ 9203 h 32679"/>
                        <a:gd name="connsiteX4" fmla="*/ 363506 w 363506"/>
                        <a:gd name="connsiteY4" fmla="*/ 9203 h 32679"/>
                        <a:gd name="connsiteX0" fmla="*/ 0 w 363506"/>
                        <a:gd name="connsiteY0" fmla="*/ 0 h 30424"/>
                        <a:gd name="connsiteX1" fmla="*/ 0 w 363506"/>
                        <a:gd name="connsiteY1" fmla="*/ 0 h 30424"/>
                        <a:gd name="connsiteX2" fmla="*/ 363506 w 363506"/>
                        <a:gd name="connsiteY2" fmla="*/ 9203 h 30424"/>
                        <a:gd name="connsiteX3" fmla="*/ 363506 w 363506"/>
                        <a:gd name="connsiteY3" fmla="*/ 9203 h 30424"/>
                        <a:gd name="connsiteX4" fmla="*/ 363506 w 363506"/>
                        <a:gd name="connsiteY4" fmla="*/ 9203 h 30424"/>
                        <a:gd name="connsiteX0" fmla="*/ 0 w 363506"/>
                        <a:gd name="connsiteY0" fmla="*/ 0 h 9203"/>
                        <a:gd name="connsiteX1" fmla="*/ 0 w 363506"/>
                        <a:gd name="connsiteY1" fmla="*/ 0 h 9203"/>
                        <a:gd name="connsiteX2" fmla="*/ 363506 w 363506"/>
                        <a:gd name="connsiteY2" fmla="*/ 9203 h 9203"/>
                        <a:gd name="connsiteX3" fmla="*/ 363506 w 363506"/>
                        <a:gd name="connsiteY3" fmla="*/ 9203 h 9203"/>
                        <a:gd name="connsiteX4" fmla="*/ 363506 w 363506"/>
                        <a:gd name="connsiteY4" fmla="*/ 9203 h 9203"/>
                        <a:gd name="connsiteX0" fmla="*/ 0 w 10000"/>
                        <a:gd name="connsiteY0" fmla="*/ 0 h 48975"/>
                        <a:gd name="connsiteX1" fmla="*/ 0 w 10000"/>
                        <a:gd name="connsiteY1" fmla="*/ 0 h 48975"/>
                        <a:gd name="connsiteX2" fmla="*/ 10000 w 10000"/>
                        <a:gd name="connsiteY2" fmla="*/ 10000 h 48975"/>
                        <a:gd name="connsiteX3" fmla="*/ 10000 w 10000"/>
                        <a:gd name="connsiteY3" fmla="*/ 10000 h 48975"/>
                        <a:gd name="connsiteX4" fmla="*/ 10000 w 10000"/>
                        <a:gd name="connsiteY4" fmla="*/ 10000 h 48975"/>
                        <a:gd name="connsiteX0" fmla="*/ 0 w 10000"/>
                        <a:gd name="connsiteY0" fmla="*/ 0 h 26846"/>
                        <a:gd name="connsiteX1" fmla="*/ 0 w 10000"/>
                        <a:gd name="connsiteY1" fmla="*/ 0 h 26846"/>
                        <a:gd name="connsiteX2" fmla="*/ 10000 w 10000"/>
                        <a:gd name="connsiteY2" fmla="*/ 10000 h 26846"/>
                        <a:gd name="connsiteX3" fmla="*/ 10000 w 10000"/>
                        <a:gd name="connsiteY3" fmla="*/ 10000 h 26846"/>
                        <a:gd name="connsiteX4" fmla="*/ 10000 w 10000"/>
                        <a:gd name="connsiteY4" fmla="*/ 10000 h 26846"/>
                        <a:gd name="connsiteX0" fmla="*/ 0 w 10000"/>
                        <a:gd name="connsiteY0" fmla="*/ 0 h 18164"/>
                        <a:gd name="connsiteX1" fmla="*/ 0 w 10000"/>
                        <a:gd name="connsiteY1" fmla="*/ 0 h 18164"/>
                        <a:gd name="connsiteX2" fmla="*/ 10000 w 10000"/>
                        <a:gd name="connsiteY2" fmla="*/ 10000 h 18164"/>
                        <a:gd name="connsiteX3" fmla="*/ 10000 w 10000"/>
                        <a:gd name="connsiteY3" fmla="*/ 10000 h 18164"/>
                        <a:gd name="connsiteX4" fmla="*/ 10000 w 10000"/>
                        <a:gd name="connsiteY4" fmla="*/ 10000 h 18164"/>
                        <a:gd name="connsiteX0" fmla="*/ 0 w 10000"/>
                        <a:gd name="connsiteY0" fmla="*/ 0 h 11416"/>
                        <a:gd name="connsiteX1" fmla="*/ 2463 w 10000"/>
                        <a:gd name="connsiteY1" fmla="*/ 9917 h 11416"/>
                        <a:gd name="connsiteX2" fmla="*/ 10000 w 10000"/>
                        <a:gd name="connsiteY2" fmla="*/ 10000 h 11416"/>
                        <a:gd name="connsiteX3" fmla="*/ 10000 w 10000"/>
                        <a:gd name="connsiteY3" fmla="*/ 10000 h 11416"/>
                        <a:gd name="connsiteX4" fmla="*/ 10000 w 10000"/>
                        <a:gd name="connsiteY4" fmla="*/ 10000 h 11416"/>
                        <a:gd name="connsiteX0" fmla="*/ 0 w 10000"/>
                        <a:gd name="connsiteY0" fmla="*/ 0 h 16926"/>
                        <a:gd name="connsiteX1" fmla="*/ 2463 w 10000"/>
                        <a:gd name="connsiteY1" fmla="*/ 9917 h 16926"/>
                        <a:gd name="connsiteX2" fmla="*/ 10000 w 10000"/>
                        <a:gd name="connsiteY2" fmla="*/ 10000 h 16926"/>
                        <a:gd name="connsiteX3" fmla="*/ 10000 w 10000"/>
                        <a:gd name="connsiteY3" fmla="*/ 10000 h 16926"/>
                        <a:gd name="connsiteX4" fmla="*/ 10000 w 10000"/>
                        <a:gd name="connsiteY4" fmla="*/ 10000 h 16926"/>
                        <a:gd name="connsiteX0" fmla="*/ 0 w 10000"/>
                        <a:gd name="connsiteY0" fmla="*/ 0 h 10000"/>
                        <a:gd name="connsiteX1" fmla="*/ 10000 w 10000"/>
                        <a:gd name="connsiteY1" fmla="*/ 10000 h 10000"/>
                        <a:gd name="connsiteX2" fmla="*/ 10000 w 10000"/>
                        <a:gd name="connsiteY2" fmla="*/ 10000 h 10000"/>
                        <a:gd name="connsiteX3" fmla="*/ 10000 w 10000"/>
                        <a:gd name="connsiteY3" fmla="*/ 10000 h 10000"/>
                        <a:gd name="connsiteX0" fmla="*/ 0 w 10000"/>
                        <a:gd name="connsiteY0" fmla="*/ 0 h 10293"/>
                        <a:gd name="connsiteX1" fmla="*/ 10000 w 10000"/>
                        <a:gd name="connsiteY1" fmla="*/ 10000 h 10293"/>
                        <a:gd name="connsiteX2" fmla="*/ 10000 w 10000"/>
                        <a:gd name="connsiteY2" fmla="*/ 10000 h 10293"/>
                        <a:gd name="connsiteX3" fmla="*/ 10000 w 10000"/>
                        <a:gd name="connsiteY3" fmla="*/ 10000 h 10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00" h="10293">
                          <a:moveTo>
                            <a:pt x="0" y="0"/>
                          </a:moveTo>
                          <a:cubicBezTo>
                            <a:pt x="2496" y="17438"/>
                            <a:pt x="6667" y="6667"/>
                            <a:pt x="10000" y="10000"/>
                          </a:cubicBezTo>
                          <a:lnTo>
                            <a:pt x="10000" y="10000"/>
                          </a:lnTo>
                          <a:lnTo>
                            <a:pt x="10000" y="10000"/>
                          </a:lnTo>
                        </a:path>
                      </a:pathLst>
                    </a:custGeom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291" name="Forma libre 290"/>
                    <p:cNvSpPr/>
                    <p:nvPr/>
                  </p:nvSpPr>
                  <p:spPr>
                    <a:xfrm rot="16200000">
                      <a:off x="5844112" y="6261344"/>
                      <a:ext cx="75867" cy="27802"/>
                    </a:xfrm>
                    <a:custGeom>
                      <a:avLst/>
                      <a:gdLst>
                        <a:gd name="connsiteX0" fmla="*/ 0 w 363506"/>
                        <a:gd name="connsiteY0" fmla="*/ 0 h 10335"/>
                        <a:gd name="connsiteX1" fmla="*/ 0 w 363506"/>
                        <a:gd name="connsiteY1" fmla="*/ 0 h 10335"/>
                        <a:gd name="connsiteX2" fmla="*/ 363506 w 363506"/>
                        <a:gd name="connsiteY2" fmla="*/ 9203 h 10335"/>
                        <a:gd name="connsiteX3" fmla="*/ 363506 w 363506"/>
                        <a:gd name="connsiteY3" fmla="*/ 9203 h 10335"/>
                        <a:gd name="connsiteX4" fmla="*/ 363506 w 363506"/>
                        <a:gd name="connsiteY4" fmla="*/ 9203 h 10335"/>
                        <a:gd name="connsiteX0" fmla="*/ 0 w 363506"/>
                        <a:gd name="connsiteY0" fmla="*/ 0 h 34724"/>
                        <a:gd name="connsiteX1" fmla="*/ 0 w 363506"/>
                        <a:gd name="connsiteY1" fmla="*/ 0 h 34724"/>
                        <a:gd name="connsiteX2" fmla="*/ 363506 w 363506"/>
                        <a:gd name="connsiteY2" fmla="*/ 9203 h 34724"/>
                        <a:gd name="connsiteX3" fmla="*/ 363506 w 363506"/>
                        <a:gd name="connsiteY3" fmla="*/ 9203 h 34724"/>
                        <a:gd name="connsiteX4" fmla="*/ 363506 w 363506"/>
                        <a:gd name="connsiteY4" fmla="*/ 9203 h 34724"/>
                        <a:gd name="connsiteX0" fmla="*/ 0 w 363506"/>
                        <a:gd name="connsiteY0" fmla="*/ 0 h 32679"/>
                        <a:gd name="connsiteX1" fmla="*/ 0 w 363506"/>
                        <a:gd name="connsiteY1" fmla="*/ 0 h 32679"/>
                        <a:gd name="connsiteX2" fmla="*/ 363506 w 363506"/>
                        <a:gd name="connsiteY2" fmla="*/ 9203 h 32679"/>
                        <a:gd name="connsiteX3" fmla="*/ 363506 w 363506"/>
                        <a:gd name="connsiteY3" fmla="*/ 9203 h 32679"/>
                        <a:gd name="connsiteX4" fmla="*/ 363506 w 363506"/>
                        <a:gd name="connsiteY4" fmla="*/ 9203 h 32679"/>
                        <a:gd name="connsiteX0" fmla="*/ 0 w 363506"/>
                        <a:gd name="connsiteY0" fmla="*/ 0 h 30424"/>
                        <a:gd name="connsiteX1" fmla="*/ 0 w 363506"/>
                        <a:gd name="connsiteY1" fmla="*/ 0 h 30424"/>
                        <a:gd name="connsiteX2" fmla="*/ 363506 w 363506"/>
                        <a:gd name="connsiteY2" fmla="*/ 9203 h 30424"/>
                        <a:gd name="connsiteX3" fmla="*/ 363506 w 363506"/>
                        <a:gd name="connsiteY3" fmla="*/ 9203 h 30424"/>
                        <a:gd name="connsiteX4" fmla="*/ 363506 w 363506"/>
                        <a:gd name="connsiteY4" fmla="*/ 9203 h 30424"/>
                        <a:gd name="connsiteX0" fmla="*/ 0 w 363506"/>
                        <a:gd name="connsiteY0" fmla="*/ 0 h 9203"/>
                        <a:gd name="connsiteX1" fmla="*/ 0 w 363506"/>
                        <a:gd name="connsiteY1" fmla="*/ 0 h 9203"/>
                        <a:gd name="connsiteX2" fmla="*/ 363506 w 363506"/>
                        <a:gd name="connsiteY2" fmla="*/ 9203 h 9203"/>
                        <a:gd name="connsiteX3" fmla="*/ 363506 w 363506"/>
                        <a:gd name="connsiteY3" fmla="*/ 9203 h 9203"/>
                        <a:gd name="connsiteX4" fmla="*/ 363506 w 363506"/>
                        <a:gd name="connsiteY4" fmla="*/ 9203 h 9203"/>
                        <a:gd name="connsiteX0" fmla="*/ 0 w 10000"/>
                        <a:gd name="connsiteY0" fmla="*/ 0 h 48975"/>
                        <a:gd name="connsiteX1" fmla="*/ 0 w 10000"/>
                        <a:gd name="connsiteY1" fmla="*/ 0 h 48975"/>
                        <a:gd name="connsiteX2" fmla="*/ 10000 w 10000"/>
                        <a:gd name="connsiteY2" fmla="*/ 10000 h 48975"/>
                        <a:gd name="connsiteX3" fmla="*/ 10000 w 10000"/>
                        <a:gd name="connsiteY3" fmla="*/ 10000 h 48975"/>
                        <a:gd name="connsiteX4" fmla="*/ 10000 w 10000"/>
                        <a:gd name="connsiteY4" fmla="*/ 10000 h 48975"/>
                        <a:gd name="connsiteX0" fmla="*/ 0 w 10000"/>
                        <a:gd name="connsiteY0" fmla="*/ 0 h 26846"/>
                        <a:gd name="connsiteX1" fmla="*/ 0 w 10000"/>
                        <a:gd name="connsiteY1" fmla="*/ 0 h 26846"/>
                        <a:gd name="connsiteX2" fmla="*/ 10000 w 10000"/>
                        <a:gd name="connsiteY2" fmla="*/ 10000 h 26846"/>
                        <a:gd name="connsiteX3" fmla="*/ 10000 w 10000"/>
                        <a:gd name="connsiteY3" fmla="*/ 10000 h 26846"/>
                        <a:gd name="connsiteX4" fmla="*/ 10000 w 10000"/>
                        <a:gd name="connsiteY4" fmla="*/ 10000 h 26846"/>
                        <a:gd name="connsiteX0" fmla="*/ 0 w 10000"/>
                        <a:gd name="connsiteY0" fmla="*/ 0 h 18164"/>
                        <a:gd name="connsiteX1" fmla="*/ 0 w 10000"/>
                        <a:gd name="connsiteY1" fmla="*/ 0 h 18164"/>
                        <a:gd name="connsiteX2" fmla="*/ 10000 w 10000"/>
                        <a:gd name="connsiteY2" fmla="*/ 10000 h 18164"/>
                        <a:gd name="connsiteX3" fmla="*/ 10000 w 10000"/>
                        <a:gd name="connsiteY3" fmla="*/ 10000 h 18164"/>
                        <a:gd name="connsiteX4" fmla="*/ 10000 w 10000"/>
                        <a:gd name="connsiteY4" fmla="*/ 10000 h 18164"/>
                        <a:gd name="connsiteX0" fmla="*/ 0 w 10000"/>
                        <a:gd name="connsiteY0" fmla="*/ 0 h 11416"/>
                        <a:gd name="connsiteX1" fmla="*/ 2463 w 10000"/>
                        <a:gd name="connsiteY1" fmla="*/ 9917 h 11416"/>
                        <a:gd name="connsiteX2" fmla="*/ 10000 w 10000"/>
                        <a:gd name="connsiteY2" fmla="*/ 10000 h 11416"/>
                        <a:gd name="connsiteX3" fmla="*/ 10000 w 10000"/>
                        <a:gd name="connsiteY3" fmla="*/ 10000 h 11416"/>
                        <a:gd name="connsiteX4" fmla="*/ 10000 w 10000"/>
                        <a:gd name="connsiteY4" fmla="*/ 10000 h 11416"/>
                        <a:gd name="connsiteX0" fmla="*/ 0 w 10000"/>
                        <a:gd name="connsiteY0" fmla="*/ 0 h 16926"/>
                        <a:gd name="connsiteX1" fmla="*/ 2463 w 10000"/>
                        <a:gd name="connsiteY1" fmla="*/ 9917 h 16926"/>
                        <a:gd name="connsiteX2" fmla="*/ 10000 w 10000"/>
                        <a:gd name="connsiteY2" fmla="*/ 10000 h 16926"/>
                        <a:gd name="connsiteX3" fmla="*/ 10000 w 10000"/>
                        <a:gd name="connsiteY3" fmla="*/ 10000 h 16926"/>
                        <a:gd name="connsiteX4" fmla="*/ 10000 w 10000"/>
                        <a:gd name="connsiteY4" fmla="*/ 10000 h 16926"/>
                        <a:gd name="connsiteX0" fmla="*/ 0 w 10000"/>
                        <a:gd name="connsiteY0" fmla="*/ 0 h 10000"/>
                        <a:gd name="connsiteX1" fmla="*/ 10000 w 10000"/>
                        <a:gd name="connsiteY1" fmla="*/ 10000 h 10000"/>
                        <a:gd name="connsiteX2" fmla="*/ 10000 w 10000"/>
                        <a:gd name="connsiteY2" fmla="*/ 10000 h 10000"/>
                        <a:gd name="connsiteX3" fmla="*/ 10000 w 10000"/>
                        <a:gd name="connsiteY3" fmla="*/ 10000 h 10000"/>
                        <a:gd name="connsiteX0" fmla="*/ 0 w 10000"/>
                        <a:gd name="connsiteY0" fmla="*/ 0 h 10293"/>
                        <a:gd name="connsiteX1" fmla="*/ 10000 w 10000"/>
                        <a:gd name="connsiteY1" fmla="*/ 10000 h 10293"/>
                        <a:gd name="connsiteX2" fmla="*/ 10000 w 10000"/>
                        <a:gd name="connsiteY2" fmla="*/ 10000 h 10293"/>
                        <a:gd name="connsiteX3" fmla="*/ 10000 w 10000"/>
                        <a:gd name="connsiteY3" fmla="*/ 10000 h 10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00" h="10293">
                          <a:moveTo>
                            <a:pt x="0" y="0"/>
                          </a:moveTo>
                          <a:cubicBezTo>
                            <a:pt x="2496" y="17438"/>
                            <a:pt x="6667" y="6667"/>
                            <a:pt x="10000" y="10000"/>
                          </a:cubicBezTo>
                          <a:lnTo>
                            <a:pt x="10000" y="10000"/>
                          </a:lnTo>
                          <a:lnTo>
                            <a:pt x="10000" y="10000"/>
                          </a:lnTo>
                        </a:path>
                      </a:pathLst>
                    </a:custGeom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</p:grpSp>
              <p:grpSp>
                <p:nvGrpSpPr>
                  <p:cNvPr id="283" name="Agrupar 282"/>
                  <p:cNvGrpSpPr/>
                  <p:nvPr/>
                </p:nvGrpSpPr>
                <p:grpSpPr>
                  <a:xfrm>
                    <a:off x="5840195" y="6093296"/>
                    <a:ext cx="106668" cy="79726"/>
                    <a:chOff x="5789279" y="6233452"/>
                    <a:chExt cx="106668" cy="79726"/>
                  </a:xfrm>
                </p:grpSpPr>
                <p:sp>
                  <p:nvSpPr>
                    <p:cNvPr id="284" name="Forma libre 283"/>
                    <p:cNvSpPr/>
                    <p:nvPr/>
                  </p:nvSpPr>
                  <p:spPr>
                    <a:xfrm rot="16200000">
                      <a:off x="5765246" y="6257485"/>
                      <a:ext cx="75867" cy="27802"/>
                    </a:xfrm>
                    <a:custGeom>
                      <a:avLst/>
                      <a:gdLst>
                        <a:gd name="connsiteX0" fmla="*/ 0 w 363506"/>
                        <a:gd name="connsiteY0" fmla="*/ 0 h 10335"/>
                        <a:gd name="connsiteX1" fmla="*/ 0 w 363506"/>
                        <a:gd name="connsiteY1" fmla="*/ 0 h 10335"/>
                        <a:gd name="connsiteX2" fmla="*/ 363506 w 363506"/>
                        <a:gd name="connsiteY2" fmla="*/ 9203 h 10335"/>
                        <a:gd name="connsiteX3" fmla="*/ 363506 w 363506"/>
                        <a:gd name="connsiteY3" fmla="*/ 9203 h 10335"/>
                        <a:gd name="connsiteX4" fmla="*/ 363506 w 363506"/>
                        <a:gd name="connsiteY4" fmla="*/ 9203 h 10335"/>
                        <a:gd name="connsiteX0" fmla="*/ 0 w 363506"/>
                        <a:gd name="connsiteY0" fmla="*/ 0 h 34724"/>
                        <a:gd name="connsiteX1" fmla="*/ 0 w 363506"/>
                        <a:gd name="connsiteY1" fmla="*/ 0 h 34724"/>
                        <a:gd name="connsiteX2" fmla="*/ 363506 w 363506"/>
                        <a:gd name="connsiteY2" fmla="*/ 9203 h 34724"/>
                        <a:gd name="connsiteX3" fmla="*/ 363506 w 363506"/>
                        <a:gd name="connsiteY3" fmla="*/ 9203 h 34724"/>
                        <a:gd name="connsiteX4" fmla="*/ 363506 w 363506"/>
                        <a:gd name="connsiteY4" fmla="*/ 9203 h 34724"/>
                        <a:gd name="connsiteX0" fmla="*/ 0 w 363506"/>
                        <a:gd name="connsiteY0" fmla="*/ 0 h 32679"/>
                        <a:gd name="connsiteX1" fmla="*/ 0 w 363506"/>
                        <a:gd name="connsiteY1" fmla="*/ 0 h 32679"/>
                        <a:gd name="connsiteX2" fmla="*/ 363506 w 363506"/>
                        <a:gd name="connsiteY2" fmla="*/ 9203 h 32679"/>
                        <a:gd name="connsiteX3" fmla="*/ 363506 w 363506"/>
                        <a:gd name="connsiteY3" fmla="*/ 9203 h 32679"/>
                        <a:gd name="connsiteX4" fmla="*/ 363506 w 363506"/>
                        <a:gd name="connsiteY4" fmla="*/ 9203 h 32679"/>
                        <a:gd name="connsiteX0" fmla="*/ 0 w 363506"/>
                        <a:gd name="connsiteY0" fmla="*/ 0 h 30424"/>
                        <a:gd name="connsiteX1" fmla="*/ 0 w 363506"/>
                        <a:gd name="connsiteY1" fmla="*/ 0 h 30424"/>
                        <a:gd name="connsiteX2" fmla="*/ 363506 w 363506"/>
                        <a:gd name="connsiteY2" fmla="*/ 9203 h 30424"/>
                        <a:gd name="connsiteX3" fmla="*/ 363506 w 363506"/>
                        <a:gd name="connsiteY3" fmla="*/ 9203 h 30424"/>
                        <a:gd name="connsiteX4" fmla="*/ 363506 w 363506"/>
                        <a:gd name="connsiteY4" fmla="*/ 9203 h 30424"/>
                        <a:gd name="connsiteX0" fmla="*/ 0 w 363506"/>
                        <a:gd name="connsiteY0" fmla="*/ 0 h 9203"/>
                        <a:gd name="connsiteX1" fmla="*/ 0 w 363506"/>
                        <a:gd name="connsiteY1" fmla="*/ 0 h 9203"/>
                        <a:gd name="connsiteX2" fmla="*/ 363506 w 363506"/>
                        <a:gd name="connsiteY2" fmla="*/ 9203 h 9203"/>
                        <a:gd name="connsiteX3" fmla="*/ 363506 w 363506"/>
                        <a:gd name="connsiteY3" fmla="*/ 9203 h 9203"/>
                        <a:gd name="connsiteX4" fmla="*/ 363506 w 363506"/>
                        <a:gd name="connsiteY4" fmla="*/ 9203 h 9203"/>
                        <a:gd name="connsiteX0" fmla="*/ 0 w 10000"/>
                        <a:gd name="connsiteY0" fmla="*/ 0 h 48975"/>
                        <a:gd name="connsiteX1" fmla="*/ 0 w 10000"/>
                        <a:gd name="connsiteY1" fmla="*/ 0 h 48975"/>
                        <a:gd name="connsiteX2" fmla="*/ 10000 w 10000"/>
                        <a:gd name="connsiteY2" fmla="*/ 10000 h 48975"/>
                        <a:gd name="connsiteX3" fmla="*/ 10000 w 10000"/>
                        <a:gd name="connsiteY3" fmla="*/ 10000 h 48975"/>
                        <a:gd name="connsiteX4" fmla="*/ 10000 w 10000"/>
                        <a:gd name="connsiteY4" fmla="*/ 10000 h 48975"/>
                        <a:gd name="connsiteX0" fmla="*/ 0 w 10000"/>
                        <a:gd name="connsiteY0" fmla="*/ 0 h 26846"/>
                        <a:gd name="connsiteX1" fmla="*/ 0 w 10000"/>
                        <a:gd name="connsiteY1" fmla="*/ 0 h 26846"/>
                        <a:gd name="connsiteX2" fmla="*/ 10000 w 10000"/>
                        <a:gd name="connsiteY2" fmla="*/ 10000 h 26846"/>
                        <a:gd name="connsiteX3" fmla="*/ 10000 w 10000"/>
                        <a:gd name="connsiteY3" fmla="*/ 10000 h 26846"/>
                        <a:gd name="connsiteX4" fmla="*/ 10000 w 10000"/>
                        <a:gd name="connsiteY4" fmla="*/ 10000 h 26846"/>
                        <a:gd name="connsiteX0" fmla="*/ 0 w 10000"/>
                        <a:gd name="connsiteY0" fmla="*/ 0 h 18164"/>
                        <a:gd name="connsiteX1" fmla="*/ 0 w 10000"/>
                        <a:gd name="connsiteY1" fmla="*/ 0 h 18164"/>
                        <a:gd name="connsiteX2" fmla="*/ 10000 w 10000"/>
                        <a:gd name="connsiteY2" fmla="*/ 10000 h 18164"/>
                        <a:gd name="connsiteX3" fmla="*/ 10000 w 10000"/>
                        <a:gd name="connsiteY3" fmla="*/ 10000 h 18164"/>
                        <a:gd name="connsiteX4" fmla="*/ 10000 w 10000"/>
                        <a:gd name="connsiteY4" fmla="*/ 10000 h 18164"/>
                        <a:gd name="connsiteX0" fmla="*/ 0 w 10000"/>
                        <a:gd name="connsiteY0" fmla="*/ 0 h 11416"/>
                        <a:gd name="connsiteX1" fmla="*/ 2463 w 10000"/>
                        <a:gd name="connsiteY1" fmla="*/ 9917 h 11416"/>
                        <a:gd name="connsiteX2" fmla="*/ 10000 w 10000"/>
                        <a:gd name="connsiteY2" fmla="*/ 10000 h 11416"/>
                        <a:gd name="connsiteX3" fmla="*/ 10000 w 10000"/>
                        <a:gd name="connsiteY3" fmla="*/ 10000 h 11416"/>
                        <a:gd name="connsiteX4" fmla="*/ 10000 w 10000"/>
                        <a:gd name="connsiteY4" fmla="*/ 10000 h 11416"/>
                        <a:gd name="connsiteX0" fmla="*/ 0 w 10000"/>
                        <a:gd name="connsiteY0" fmla="*/ 0 h 16926"/>
                        <a:gd name="connsiteX1" fmla="*/ 2463 w 10000"/>
                        <a:gd name="connsiteY1" fmla="*/ 9917 h 16926"/>
                        <a:gd name="connsiteX2" fmla="*/ 10000 w 10000"/>
                        <a:gd name="connsiteY2" fmla="*/ 10000 h 16926"/>
                        <a:gd name="connsiteX3" fmla="*/ 10000 w 10000"/>
                        <a:gd name="connsiteY3" fmla="*/ 10000 h 16926"/>
                        <a:gd name="connsiteX4" fmla="*/ 10000 w 10000"/>
                        <a:gd name="connsiteY4" fmla="*/ 10000 h 16926"/>
                        <a:gd name="connsiteX0" fmla="*/ 0 w 10000"/>
                        <a:gd name="connsiteY0" fmla="*/ 0 h 10000"/>
                        <a:gd name="connsiteX1" fmla="*/ 10000 w 10000"/>
                        <a:gd name="connsiteY1" fmla="*/ 10000 h 10000"/>
                        <a:gd name="connsiteX2" fmla="*/ 10000 w 10000"/>
                        <a:gd name="connsiteY2" fmla="*/ 10000 h 10000"/>
                        <a:gd name="connsiteX3" fmla="*/ 10000 w 10000"/>
                        <a:gd name="connsiteY3" fmla="*/ 10000 h 10000"/>
                        <a:gd name="connsiteX0" fmla="*/ 0 w 10000"/>
                        <a:gd name="connsiteY0" fmla="*/ 0 h 10293"/>
                        <a:gd name="connsiteX1" fmla="*/ 10000 w 10000"/>
                        <a:gd name="connsiteY1" fmla="*/ 10000 h 10293"/>
                        <a:gd name="connsiteX2" fmla="*/ 10000 w 10000"/>
                        <a:gd name="connsiteY2" fmla="*/ 10000 h 10293"/>
                        <a:gd name="connsiteX3" fmla="*/ 10000 w 10000"/>
                        <a:gd name="connsiteY3" fmla="*/ 10000 h 10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00" h="10293">
                          <a:moveTo>
                            <a:pt x="0" y="0"/>
                          </a:moveTo>
                          <a:cubicBezTo>
                            <a:pt x="2496" y="17438"/>
                            <a:pt x="6667" y="6667"/>
                            <a:pt x="10000" y="10000"/>
                          </a:cubicBezTo>
                          <a:lnTo>
                            <a:pt x="10000" y="10000"/>
                          </a:lnTo>
                          <a:lnTo>
                            <a:pt x="10000" y="10000"/>
                          </a:lnTo>
                        </a:path>
                      </a:pathLst>
                    </a:custGeom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285" name="Forma libre 284"/>
                    <p:cNvSpPr/>
                    <p:nvPr/>
                  </p:nvSpPr>
                  <p:spPr>
                    <a:xfrm rot="16200000">
                      <a:off x="5791535" y="6261344"/>
                      <a:ext cx="75867" cy="27802"/>
                    </a:xfrm>
                    <a:custGeom>
                      <a:avLst/>
                      <a:gdLst>
                        <a:gd name="connsiteX0" fmla="*/ 0 w 363506"/>
                        <a:gd name="connsiteY0" fmla="*/ 0 h 10335"/>
                        <a:gd name="connsiteX1" fmla="*/ 0 w 363506"/>
                        <a:gd name="connsiteY1" fmla="*/ 0 h 10335"/>
                        <a:gd name="connsiteX2" fmla="*/ 363506 w 363506"/>
                        <a:gd name="connsiteY2" fmla="*/ 9203 h 10335"/>
                        <a:gd name="connsiteX3" fmla="*/ 363506 w 363506"/>
                        <a:gd name="connsiteY3" fmla="*/ 9203 h 10335"/>
                        <a:gd name="connsiteX4" fmla="*/ 363506 w 363506"/>
                        <a:gd name="connsiteY4" fmla="*/ 9203 h 10335"/>
                        <a:gd name="connsiteX0" fmla="*/ 0 w 363506"/>
                        <a:gd name="connsiteY0" fmla="*/ 0 h 34724"/>
                        <a:gd name="connsiteX1" fmla="*/ 0 w 363506"/>
                        <a:gd name="connsiteY1" fmla="*/ 0 h 34724"/>
                        <a:gd name="connsiteX2" fmla="*/ 363506 w 363506"/>
                        <a:gd name="connsiteY2" fmla="*/ 9203 h 34724"/>
                        <a:gd name="connsiteX3" fmla="*/ 363506 w 363506"/>
                        <a:gd name="connsiteY3" fmla="*/ 9203 h 34724"/>
                        <a:gd name="connsiteX4" fmla="*/ 363506 w 363506"/>
                        <a:gd name="connsiteY4" fmla="*/ 9203 h 34724"/>
                        <a:gd name="connsiteX0" fmla="*/ 0 w 363506"/>
                        <a:gd name="connsiteY0" fmla="*/ 0 h 32679"/>
                        <a:gd name="connsiteX1" fmla="*/ 0 w 363506"/>
                        <a:gd name="connsiteY1" fmla="*/ 0 h 32679"/>
                        <a:gd name="connsiteX2" fmla="*/ 363506 w 363506"/>
                        <a:gd name="connsiteY2" fmla="*/ 9203 h 32679"/>
                        <a:gd name="connsiteX3" fmla="*/ 363506 w 363506"/>
                        <a:gd name="connsiteY3" fmla="*/ 9203 h 32679"/>
                        <a:gd name="connsiteX4" fmla="*/ 363506 w 363506"/>
                        <a:gd name="connsiteY4" fmla="*/ 9203 h 32679"/>
                        <a:gd name="connsiteX0" fmla="*/ 0 w 363506"/>
                        <a:gd name="connsiteY0" fmla="*/ 0 h 30424"/>
                        <a:gd name="connsiteX1" fmla="*/ 0 w 363506"/>
                        <a:gd name="connsiteY1" fmla="*/ 0 h 30424"/>
                        <a:gd name="connsiteX2" fmla="*/ 363506 w 363506"/>
                        <a:gd name="connsiteY2" fmla="*/ 9203 h 30424"/>
                        <a:gd name="connsiteX3" fmla="*/ 363506 w 363506"/>
                        <a:gd name="connsiteY3" fmla="*/ 9203 h 30424"/>
                        <a:gd name="connsiteX4" fmla="*/ 363506 w 363506"/>
                        <a:gd name="connsiteY4" fmla="*/ 9203 h 30424"/>
                        <a:gd name="connsiteX0" fmla="*/ 0 w 363506"/>
                        <a:gd name="connsiteY0" fmla="*/ 0 h 9203"/>
                        <a:gd name="connsiteX1" fmla="*/ 0 w 363506"/>
                        <a:gd name="connsiteY1" fmla="*/ 0 h 9203"/>
                        <a:gd name="connsiteX2" fmla="*/ 363506 w 363506"/>
                        <a:gd name="connsiteY2" fmla="*/ 9203 h 9203"/>
                        <a:gd name="connsiteX3" fmla="*/ 363506 w 363506"/>
                        <a:gd name="connsiteY3" fmla="*/ 9203 h 9203"/>
                        <a:gd name="connsiteX4" fmla="*/ 363506 w 363506"/>
                        <a:gd name="connsiteY4" fmla="*/ 9203 h 9203"/>
                        <a:gd name="connsiteX0" fmla="*/ 0 w 10000"/>
                        <a:gd name="connsiteY0" fmla="*/ 0 h 48975"/>
                        <a:gd name="connsiteX1" fmla="*/ 0 w 10000"/>
                        <a:gd name="connsiteY1" fmla="*/ 0 h 48975"/>
                        <a:gd name="connsiteX2" fmla="*/ 10000 w 10000"/>
                        <a:gd name="connsiteY2" fmla="*/ 10000 h 48975"/>
                        <a:gd name="connsiteX3" fmla="*/ 10000 w 10000"/>
                        <a:gd name="connsiteY3" fmla="*/ 10000 h 48975"/>
                        <a:gd name="connsiteX4" fmla="*/ 10000 w 10000"/>
                        <a:gd name="connsiteY4" fmla="*/ 10000 h 48975"/>
                        <a:gd name="connsiteX0" fmla="*/ 0 w 10000"/>
                        <a:gd name="connsiteY0" fmla="*/ 0 h 26846"/>
                        <a:gd name="connsiteX1" fmla="*/ 0 w 10000"/>
                        <a:gd name="connsiteY1" fmla="*/ 0 h 26846"/>
                        <a:gd name="connsiteX2" fmla="*/ 10000 w 10000"/>
                        <a:gd name="connsiteY2" fmla="*/ 10000 h 26846"/>
                        <a:gd name="connsiteX3" fmla="*/ 10000 w 10000"/>
                        <a:gd name="connsiteY3" fmla="*/ 10000 h 26846"/>
                        <a:gd name="connsiteX4" fmla="*/ 10000 w 10000"/>
                        <a:gd name="connsiteY4" fmla="*/ 10000 h 26846"/>
                        <a:gd name="connsiteX0" fmla="*/ 0 w 10000"/>
                        <a:gd name="connsiteY0" fmla="*/ 0 h 18164"/>
                        <a:gd name="connsiteX1" fmla="*/ 0 w 10000"/>
                        <a:gd name="connsiteY1" fmla="*/ 0 h 18164"/>
                        <a:gd name="connsiteX2" fmla="*/ 10000 w 10000"/>
                        <a:gd name="connsiteY2" fmla="*/ 10000 h 18164"/>
                        <a:gd name="connsiteX3" fmla="*/ 10000 w 10000"/>
                        <a:gd name="connsiteY3" fmla="*/ 10000 h 18164"/>
                        <a:gd name="connsiteX4" fmla="*/ 10000 w 10000"/>
                        <a:gd name="connsiteY4" fmla="*/ 10000 h 18164"/>
                        <a:gd name="connsiteX0" fmla="*/ 0 w 10000"/>
                        <a:gd name="connsiteY0" fmla="*/ 0 h 11416"/>
                        <a:gd name="connsiteX1" fmla="*/ 2463 w 10000"/>
                        <a:gd name="connsiteY1" fmla="*/ 9917 h 11416"/>
                        <a:gd name="connsiteX2" fmla="*/ 10000 w 10000"/>
                        <a:gd name="connsiteY2" fmla="*/ 10000 h 11416"/>
                        <a:gd name="connsiteX3" fmla="*/ 10000 w 10000"/>
                        <a:gd name="connsiteY3" fmla="*/ 10000 h 11416"/>
                        <a:gd name="connsiteX4" fmla="*/ 10000 w 10000"/>
                        <a:gd name="connsiteY4" fmla="*/ 10000 h 11416"/>
                        <a:gd name="connsiteX0" fmla="*/ 0 w 10000"/>
                        <a:gd name="connsiteY0" fmla="*/ 0 h 16926"/>
                        <a:gd name="connsiteX1" fmla="*/ 2463 w 10000"/>
                        <a:gd name="connsiteY1" fmla="*/ 9917 h 16926"/>
                        <a:gd name="connsiteX2" fmla="*/ 10000 w 10000"/>
                        <a:gd name="connsiteY2" fmla="*/ 10000 h 16926"/>
                        <a:gd name="connsiteX3" fmla="*/ 10000 w 10000"/>
                        <a:gd name="connsiteY3" fmla="*/ 10000 h 16926"/>
                        <a:gd name="connsiteX4" fmla="*/ 10000 w 10000"/>
                        <a:gd name="connsiteY4" fmla="*/ 10000 h 16926"/>
                        <a:gd name="connsiteX0" fmla="*/ 0 w 10000"/>
                        <a:gd name="connsiteY0" fmla="*/ 0 h 10000"/>
                        <a:gd name="connsiteX1" fmla="*/ 10000 w 10000"/>
                        <a:gd name="connsiteY1" fmla="*/ 10000 h 10000"/>
                        <a:gd name="connsiteX2" fmla="*/ 10000 w 10000"/>
                        <a:gd name="connsiteY2" fmla="*/ 10000 h 10000"/>
                        <a:gd name="connsiteX3" fmla="*/ 10000 w 10000"/>
                        <a:gd name="connsiteY3" fmla="*/ 10000 h 10000"/>
                        <a:gd name="connsiteX0" fmla="*/ 0 w 10000"/>
                        <a:gd name="connsiteY0" fmla="*/ 0 h 10293"/>
                        <a:gd name="connsiteX1" fmla="*/ 10000 w 10000"/>
                        <a:gd name="connsiteY1" fmla="*/ 10000 h 10293"/>
                        <a:gd name="connsiteX2" fmla="*/ 10000 w 10000"/>
                        <a:gd name="connsiteY2" fmla="*/ 10000 h 10293"/>
                        <a:gd name="connsiteX3" fmla="*/ 10000 w 10000"/>
                        <a:gd name="connsiteY3" fmla="*/ 10000 h 10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00" h="10293">
                          <a:moveTo>
                            <a:pt x="0" y="0"/>
                          </a:moveTo>
                          <a:cubicBezTo>
                            <a:pt x="2496" y="17438"/>
                            <a:pt x="6667" y="6667"/>
                            <a:pt x="10000" y="10000"/>
                          </a:cubicBezTo>
                          <a:lnTo>
                            <a:pt x="10000" y="10000"/>
                          </a:lnTo>
                          <a:lnTo>
                            <a:pt x="10000" y="10000"/>
                          </a:lnTo>
                        </a:path>
                      </a:pathLst>
                    </a:custGeom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286" name="Forma libre 285"/>
                    <p:cNvSpPr/>
                    <p:nvPr/>
                  </p:nvSpPr>
                  <p:spPr>
                    <a:xfrm rot="16200000">
                      <a:off x="5817824" y="6261344"/>
                      <a:ext cx="75867" cy="27802"/>
                    </a:xfrm>
                    <a:custGeom>
                      <a:avLst/>
                      <a:gdLst>
                        <a:gd name="connsiteX0" fmla="*/ 0 w 363506"/>
                        <a:gd name="connsiteY0" fmla="*/ 0 h 10335"/>
                        <a:gd name="connsiteX1" fmla="*/ 0 w 363506"/>
                        <a:gd name="connsiteY1" fmla="*/ 0 h 10335"/>
                        <a:gd name="connsiteX2" fmla="*/ 363506 w 363506"/>
                        <a:gd name="connsiteY2" fmla="*/ 9203 h 10335"/>
                        <a:gd name="connsiteX3" fmla="*/ 363506 w 363506"/>
                        <a:gd name="connsiteY3" fmla="*/ 9203 h 10335"/>
                        <a:gd name="connsiteX4" fmla="*/ 363506 w 363506"/>
                        <a:gd name="connsiteY4" fmla="*/ 9203 h 10335"/>
                        <a:gd name="connsiteX0" fmla="*/ 0 w 363506"/>
                        <a:gd name="connsiteY0" fmla="*/ 0 h 34724"/>
                        <a:gd name="connsiteX1" fmla="*/ 0 w 363506"/>
                        <a:gd name="connsiteY1" fmla="*/ 0 h 34724"/>
                        <a:gd name="connsiteX2" fmla="*/ 363506 w 363506"/>
                        <a:gd name="connsiteY2" fmla="*/ 9203 h 34724"/>
                        <a:gd name="connsiteX3" fmla="*/ 363506 w 363506"/>
                        <a:gd name="connsiteY3" fmla="*/ 9203 h 34724"/>
                        <a:gd name="connsiteX4" fmla="*/ 363506 w 363506"/>
                        <a:gd name="connsiteY4" fmla="*/ 9203 h 34724"/>
                        <a:gd name="connsiteX0" fmla="*/ 0 w 363506"/>
                        <a:gd name="connsiteY0" fmla="*/ 0 h 32679"/>
                        <a:gd name="connsiteX1" fmla="*/ 0 w 363506"/>
                        <a:gd name="connsiteY1" fmla="*/ 0 h 32679"/>
                        <a:gd name="connsiteX2" fmla="*/ 363506 w 363506"/>
                        <a:gd name="connsiteY2" fmla="*/ 9203 h 32679"/>
                        <a:gd name="connsiteX3" fmla="*/ 363506 w 363506"/>
                        <a:gd name="connsiteY3" fmla="*/ 9203 h 32679"/>
                        <a:gd name="connsiteX4" fmla="*/ 363506 w 363506"/>
                        <a:gd name="connsiteY4" fmla="*/ 9203 h 32679"/>
                        <a:gd name="connsiteX0" fmla="*/ 0 w 363506"/>
                        <a:gd name="connsiteY0" fmla="*/ 0 h 30424"/>
                        <a:gd name="connsiteX1" fmla="*/ 0 w 363506"/>
                        <a:gd name="connsiteY1" fmla="*/ 0 h 30424"/>
                        <a:gd name="connsiteX2" fmla="*/ 363506 w 363506"/>
                        <a:gd name="connsiteY2" fmla="*/ 9203 h 30424"/>
                        <a:gd name="connsiteX3" fmla="*/ 363506 w 363506"/>
                        <a:gd name="connsiteY3" fmla="*/ 9203 h 30424"/>
                        <a:gd name="connsiteX4" fmla="*/ 363506 w 363506"/>
                        <a:gd name="connsiteY4" fmla="*/ 9203 h 30424"/>
                        <a:gd name="connsiteX0" fmla="*/ 0 w 363506"/>
                        <a:gd name="connsiteY0" fmla="*/ 0 h 9203"/>
                        <a:gd name="connsiteX1" fmla="*/ 0 w 363506"/>
                        <a:gd name="connsiteY1" fmla="*/ 0 h 9203"/>
                        <a:gd name="connsiteX2" fmla="*/ 363506 w 363506"/>
                        <a:gd name="connsiteY2" fmla="*/ 9203 h 9203"/>
                        <a:gd name="connsiteX3" fmla="*/ 363506 w 363506"/>
                        <a:gd name="connsiteY3" fmla="*/ 9203 h 9203"/>
                        <a:gd name="connsiteX4" fmla="*/ 363506 w 363506"/>
                        <a:gd name="connsiteY4" fmla="*/ 9203 h 9203"/>
                        <a:gd name="connsiteX0" fmla="*/ 0 w 10000"/>
                        <a:gd name="connsiteY0" fmla="*/ 0 h 48975"/>
                        <a:gd name="connsiteX1" fmla="*/ 0 w 10000"/>
                        <a:gd name="connsiteY1" fmla="*/ 0 h 48975"/>
                        <a:gd name="connsiteX2" fmla="*/ 10000 w 10000"/>
                        <a:gd name="connsiteY2" fmla="*/ 10000 h 48975"/>
                        <a:gd name="connsiteX3" fmla="*/ 10000 w 10000"/>
                        <a:gd name="connsiteY3" fmla="*/ 10000 h 48975"/>
                        <a:gd name="connsiteX4" fmla="*/ 10000 w 10000"/>
                        <a:gd name="connsiteY4" fmla="*/ 10000 h 48975"/>
                        <a:gd name="connsiteX0" fmla="*/ 0 w 10000"/>
                        <a:gd name="connsiteY0" fmla="*/ 0 h 26846"/>
                        <a:gd name="connsiteX1" fmla="*/ 0 w 10000"/>
                        <a:gd name="connsiteY1" fmla="*/ 0 h 26846"/>
                        <a:gd name="connsiteX2" fmla="*/ 10000 w 10000"/>
                        <a:gd name="connsiteY2" fmla="*/ 10000 h 26846"/>
                        <a:gd name="connsiteX3" fmla="*/ 10000 w 10000"/>
                        <a:gd name="connsiteY3" fmla="*/ 10000 h 26846"/>
                        <a:gd name="connsiteX4" fmla="*/ 10000 w 10000"/>
                        <a:gd name="connsiteY4" fmla="*/ 10000 h 26846"/>
                        <a:gd name="connsiteX0" fmla="*/ 0 w 10000"/>
                        <a:gd name="connsiteY0" fmla="*/ 0 h 18164"/>
                        <a:gd name="connsiteX1" fmla="*/ 0 w 10000"/>
                        <a:gd name="connsiteY1" fmla="*/ 0 h 18164"/>
                        <a:gd name="connsiteX2" fmla="*/ 10000 w 10000"/>
                        <a:gd name="connsiteY2" fmla="*/ 10000 h 18164"/>
                        <a:gd name="connsiteX3" fmla="*/ 10000 w 10000"/>
                        <a:gd name="connsiteY3" fmla="*/ 10000 h 18164"/>
                        <a:gd name="connsiteX4" fmla="*/ 10000 w 10000"/>
                        <a:gd name="connsiteY4" fmla="*/ 10000 h 18164"/>
                        <a:gd name="connsiteX0" fmla="*/ 0 w 10000"/>
                        <a:gd name="connsiteY0" fmla="*/ 0 h 11416"/>
                        <a:gd name="connsiteX1" fmla="*/ 2463 w 10000"/>
                        <a:gd name="connsiteY1" fmla="*/ 9917 h 11416"/>
                        <a:gd name="connsiteX2" fmla="*/ 10000 w 10000"/>
                        <a:gd name="connsiteY2" fmla="*/ 10000 h 11416"/>
                        <a:gd name="connsiteX3" fmla="*/ 10000 w 10000"/>
                        <a:gd name="connsiteY3" fmla="*/ 10000 h 11416"/>
                        <a:gd name="connsiteX4" fmla="*/ 10000 w 10000"/>
                        <a:gd name="connsiteY4" fmla="*/ 10000 h 11416"/>
                        <a:gd name="connsiteX0" fmla="*/ 0 w 10000"/>
                        <a:gd name="connsiteY0" fmla="*/ 0 h 16926"/>
                        <a:gd name="connsiteX1" fmla="*/ 2463 w 10000"/>
                        <a:gd name="connsiteY1" fmla="*/ 9917 h 16926"/>
                        <a:gd name="connsiteX2" fmla="*/ 10000 w 10000"/>
                        <a:gd name="connsiteY2" fmla="*/ 10000 h 16926"/>
                        <a:gd name="connsiteX3" fmla="*/ 10000 w 10000"/>
                        <a:gd name="connsiteY3" fmla="*/ 10000 h 16926"/>
                        <a:gd name="connsiteX4" fmla="*/ 10000 w 10000"/>
                        <a:gd name="connsiteY4" fmla="*/ 10000 h 16926"/>
                        <a:gd name="connsiteX0" fmla="*/ 0 w 10000"/>
                        <a:gd name="connsiteY0" fmla="*/ 0 h 10000"/>
                        <a:gd name="connsiteX1" fmla="*/ 10000 w 10000"/>
                        <a:gd name="connsiteY1" fmla="*/ 10000 h 10000"/>
                        <a:gd name="connsiteX2" fmla="*/ 10000 w 10000"/>
                        <a:gd name="connsiteY2" fmla="*/ 10000 h 10000"/>
                        <a:gd name="connsiteX3" fmla="*/ 10000 w 10000"/>
                        <a:gd name="connsiteY3" fmla="*/ 10000 h 10000"/>
                        <a:gd name="connsiteX0" fmla="*/ 0 w 10000"/>
                        <a:gd name="connsiteY0" fmla="*/ 0 h 10293"/>
                        <a:gd name="connsiteX1" fmla="*/ 10000 w 10000"/>
                        <a:gd name="connsiteY1" fmla="*/ 10000 h 10293"/>
                        <a:gd name="connsiteX2" fmla="*/ 10000 w 10000"/>
                        <a:gd name="connsiteY2" fmla="*/ 10000 h 10293"/>
                        <a:gd name="connsiteX3" fmla="*/ 10000 w 10000"/>
                        <a:gd name="connsiteY3" fmla="*/ 10000 h 10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00" h="10293">
                          <a:moveTo>
                            <a:pt x="0" y="0"/>
                          </a:moveTo>
                          <a:cubicBezTo>
                            <a:pt x="2496" y="17438"/>
                            <a:pt x="6667" y="6667"/>
                            <a:pt x="10000" y="10000"/>
                          </a:cubicBezTo>
                          <a:lnTo>
                            <a:pt x="10000" y="10000"/>
                          </a:lnTo>
                          <a:lnTo>
                            <a:pt x="10000" y="10000"/>
                          </a:lnTo>
                        </a:path>
                      </a:pathLst>
                    </a:custGeom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287" name="Forma libre 286"/>
                    <p:cNvSpPr/>
                    <p:nvPr/>
                  </p:nvSpPr>
                  <p:spPr>
                    <a:xfrm rot="16200000">
                      <a:off x="5844112" y="6261344"/>
                      <a:ext cx="75867" cy="27802"/>
                    </a:xfrm>
                    <a:custGeom>
                      <a:avLst/>
                      <a:gdLst>
                        <a:gd name="connsiteX0" fmla="*/ 0 w 363506"/>
                        <a:gd name="connsiteY0" fmla="*/ 0 h 10335"/>
                        <a:gd name="connsiteX1" fmla="*/ 0 w 363506"/>
                        <a:gd name="connsiteY1" fmla="*/ 0 h 10335"/>
                        <a:gd name="connsiteX2" fmla="*/ 363506 w 363506"/>
                        <a:gd name="connsiteY2" fmla="*/ 9203 h 10335"/>
                        <a:gd name="connsiteX3" fmla="*/ 363506 w 363506"/>
                        <a:gd name="connsiteY3" fmla="*/ 9203 h 10335"/>
                        <a:gd name="connsiteX4" fmla="*/ 363506 w 363506"/>
                        <a:gd name="connsiteY4" fmla="*/ 9203 h 10335"/>
                        <a:gd name="connsiteX0" fmla="*/ 0 w 363506"/>
                        <a:gd name="connsiteY0" fmla="*/ 0 h 34724"/>
                        <a:gd name="connsiteX1" fmla="*/ 0 w 363506"/>
                        <a:gd name="connsiteY1" fmla="*/ 0 h 34724"/>
                        <a:gd name="connsiteX2" fmla="*/ 363506 w 363506"/>
                        <a:gd name="connsiteY2" fmla="*/ 9203 h 34724"/>
                        <a:gd name="connsiteX3" fmla="*/ 363506 w 363506"/>
                        <a:gd name="connsiteY3" fmla="*/ 9203 h 34724"/>
                        <a:gd name="connsiteX4" fmla="*/ 363506 w 363506"/>
                        <a:gd name="connsiteY4" fmla="*/ 9203 h 34724"/>
                        <a:gd name="connsiteX0" fmla="*/ 0 w 363506"/>
                        <a:gd name="connsiteY0" fmla="*/ 0 h 32679"/>
                        <a:gd name="connsiteX1" fmla="*/ 0 w 363506"/>
                        <a:gd name="connsiteY1" fmla="*/ 0 h 32679"/>
                        <a:gd name="connsiteX2" fmla="*/ 363506 w 363506"/>
                        <a:gd name="connsiteY2" fmla="*/ 9203 h 32679"/>
                        <a:gd name="connsiteX3" fmla="*/ 363506 w 363506"/>
                        <a:gd name="connsiteY3" fmla="*/ 9203 h 32679"/>
                        <a:gd name="connsiteX4" fmla="*/ 363506 w 363506"/>
                        <a:gd name="connsiteY4" fmla="*/ 9203 h 32679"/>
                        <a:gd name="connsiteX0" fmla="*/ 0 w 363506"/>
                        <a:gd name="connsiteY0" fmla="*/ 0 h 30424"/>
                        <a:gd name="connsiteX1" fmla="*/ 0 w 363506"/>
                        <a:gd name="connsiteY1" fmla="*/ 0 h 30424"/>
                        <a:gd name="connsiteX2" fmla="*/ 363506 w 363506"/>
                        <a:gd name="connsiteY2" fmla="*/ 9203 h 30424"/>
                        <a:gd name="connsiteX3" fmla="*/ 363506 w 363506"/>
                        <a:gd name="connsiteY3" fmla="*/ 9203 h 30424"/>
                        <a:gd name="connsiteX4" fmla="*/ 363506 w 363506"/>
                        <a:gd name="connsiteY4" fmla="*/ 9203 h 30424"/>
                        <a:gd name="connsiteX0" fmla="*/ 0 w 363506"/>
                        <a:gd name="connsiteY0" fmla="*/ 0 h 9203"/>
                        <a:gd name="connsiteX1" fmla="*/ 0 w 363506"/>
                        <a:gd name="connsiteY1" fmla="*/ 0 h 9203"/>
                        <a:gd name="connsiteX2" fmla="*/ 363506 w 363506"/>
                        <a:gd name="connsiteY2" fmla="*/ 9203 h 9203"/>
                        <a:gd name="connsiteX3" fmla="*/ 363506 w 363506"/>
                        <a:gd name="connsiteY3" fmla="*/ 9203 h 9203"/>
                        <a:gd name="connsiteX4" fmla="*/ 363506 w 363506"/>
                        <a:gd name="connsiteY4" fmla="*/ 9203 h 9203"/>
                        <a:gd name="connsiteX0" fmla="*/ 0 w 10000"/>
                        <a:gd name="connsiteY0" fmla="*/ 0 h 48975"/>
                        <a:gd name="connsiteX1" fmla="*/ 0 w 10000"/>
                        <a:gd name="connsiteY1" fmla="*/ 0 h 48975"/>
                        <a:gd name="connsiteX2" fmla="*/ 10000 w 10000"/>
                        <a:gd name="connsiteY2" fmla="*/ 10000 h 48975"/>
                        <a:gd name="connsiteX3" fmla="*/ 10000 w 10000"/>
                        <a:gd name="connsiteY3" fmla="*/ 10000 h 48975"/>
                        <a:gd name="connsiteX4" fmla="*/ 10000 w 10000"/>
                        <a:gd name="connsiteY4" fmla="*/ 10000 h 48975"/>
                        <a:gd name="connsiteX0" fmla="*/ 0 w 10000"/>
                        <a:gd name="connsiteY0" fmla="*/ 0 h 26846"/>
                        <a:gd name="connsiteX1" fmla="*/ 0 w 10000"/>
                        <a:gd name="connsiteY1" fmla="*/ 0 h 26846"/>
                        <a:gd name="connsiteX2" fmla="*/ 10000 w 10000"/>
                        <a:gd name="connsiteY2" fmla="*/ 10000 h 26846"/>
                        <a:gd name="connsiteX3" fmla="*/ 10000 w 10000"/>
                        <a:gd name="connsiteY3" fmla="*/ 10000 h 26846"/>
                        <a:gd name="connsiteX4" fmla="*/ 10000 w 10000"/>
                        <a:gd name="connsiteY4" fmla="*/ 10000 h 26846"/>
                        <a:gd name="connsiteX0" fmla="*/ 0 w 10000"/>
                        <a:gd name="connsiteY0" fmla="*/ 0 h 18164"/>
                        <a:gd name="connsiteX1" fmla="*/ 0 w 10000"/>
                        <a:gd name="connsiteY1" fmla="*/ 0 h 18164"/>
                        <a:gd name="connsiteX2" fmla="*/ 10000 w 10000"/>
                        <a:gd name="connsiteY2" fmla="*/ 10000 h 18164"/>
                        <a:gd name="connsiteX3" fmla="*/ 10000 w 10000"/>
                        <a:gd name="connsiteY3" fmla="*/ 10000 h 18164"/>
                        <a:gd name="connsiteX4" fmla="*/ 10000 w 10000"/>
                        <a:gd name="connsiteY4" fmla="*/ 10000 h 18164"/>
                        <a:gd name="connsiteX0" fmla="*/ 0 w 10000"/>
                        <a:gd name="connsiteY0" fmla="*/ 0 h 11416"/>
                        <a:gd name="connsiteX1" fmla="*/ 2463 w 10000"/>
                        <a:gd name="connsiteY1" fmla="*/ 9917 h 11416"/>
                        <a:gd name="connsiteX2" fmla="*/ 10000 w 10000"/>
                        <a:gd name="connsiteY2" fmla="*/ 10000 h 11416"/>
                        <a:gd name="connsiteX3" fmla="*/ 10000 w 10000"/>
                        <a:gd name="connsiteY3" fmla="*/ 10000 h 11416"/>
                        <a:gd name="connsiteX4" fmla="*/ 10000 w 10000"/>
                        <a:gd name="connsiteY4" fmla="*/ 10000 h 11416"/>
                        <a:gd name="connsiteX0" fmla="*/ 0 w 10000"/>
                        <a:gd name="connsiteY0" fmla="*/ 0 h 16926"/>
                        <a:gd name="connsiteX1" fmla="*/ 2463 w 10000"/>
                        <a:gd name="connsiteY1" fmla="*/ 9917 h 16926"/>
                        <a:gd name="connsiteX2" fmla="*/ 10000 w 10000"/>
                        <a:gd name="connsiteY2" fmla="*/ 10000 h 16926"/>
                        <a:gd name="connsiteX3" fmla="*/ 10000 w 10000"/>
                        <a:gd name="connsiteY3" fmla="*/ 10000 h 16926"/>
                        <a:gd name="connsiteX4" fmla="*/ 10000 w 10000"/>
                        <a:gd name="connsiteY4" fmla="*/ 10000 h 16926"/>
                        <a:gd name="connsiteX0" fmla="*/ 0 w 10000"/>
                        <a:gd name="connsiteY0" fmla="*/ 0 h 10000"/>
                        <a:gd name="connsiteX1" fmla="*/ 10000 w 10000"/>
                        <a:gd name="connsiteY1" fmla="*/ 10000 h 10000"/>
                        <a:gd name="connsiteX2" fmla="*/ 10000 w 10000"/>
                        <a:gd name="connsiteY2" fmla="*/ 10000 h 10000"/>
                        <a:gd name="connsiteX3" fmla="*/ 10000 w 10000"/>
                        <a:gd name="connsiteY3" fmla="*/ 10000 h 10000"/>
                        <a:gd name="connsiteX0" fmla="*/ 0 w 10000"/>
                        <a:gd name="connsiteY0" fmla="*/ 0 h 10293"/>
                        <a:gd name="connsiteX1" fmla="*/ 10000 w 10000"/>
                        <a:gd name="connsiteY1" fmla="*/ 10000 h 10293"/>
                        <a:gd name="connsiteX2" fmla="*/ 10000 w 10000"/>
                        <a:gd name="connsiteY2" fmla="*/ 10000 h 10293"/>
                        <a:gd name="connsiteX3" fmla="*/ 10000 w 10000"/>
                        <a:gd name="connsiteY3" fmla="*/ 10000 h 10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00" h="10293">
                          <a:moveTo>
                            <a:pt x="0" y="0"/>
                          </a:moveTo>
                          <a:cubicBezTo>
                            <a:pt x="2496" y="17438"/>
                            <a:pt x="6667" y="6667"/>
                            <a:pt x="10000" y="10000"/>
                          </a:cubicBezTo>
                          <a:lnTo>
                            <a:pt x="10000" y="10000"/>
                          </a:lnTo>
                          <a:lnTo>
                            <a:pt x="10000" y="10000"/>
                          </a:lnTo>
                        </a:path>
                      </a:pathLst>
                    </a:custGeom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</p:grpSp>
            </p:grpSp>
            <p:grpSp>
              <p:nvGrpSpPr>
                <p:cNvPr id="262" name="Agrupar 261"/>
                <p:cNvGrpSpPr/>
                <p:nvPr/>
              </p:nvGrpSpPr>
              <p:grpSpPr>
                <a:xfrm flipH="1">
                  <a:off x="2321008" y="4097390"/>
                  <a:ext cx="85679" cy="34627"/>
                  <a:chOff x="5715736" y="2492896"/>
                  <a:chExt cx="152408" cy="36008"/>
                </a:xfrm>
                <a:effectLst/>
              </p:grpSpPr>
              <p:cxnSp>
                <p:nvCxnSpPr>
                  <p:cNvPr id="273" name="Conector recto 272"/>
                  <p:cNvCxnSpPr/>
                  <p:nvPr/>
                </p:nvCxnSpPr>
                <p:spPr>
                  <a:xfrm flipV="1">
                    <a:off x="5715736" y="2492896"/>
                    <a:ext cx="36008" cy="36008"/>
                  </a:xfrm>
                  <a:prstGeom prst="line">
                    <a:avLst/>
                  </a:pr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4" name="Conector recto 273"/>
                  <p:cNvCxnSpPr/>
                  <p:nvPr/>
                </p:nvCxnSpPr>
                <p:spPr>
                  <a:xfrm flipV="1">
                    <a:off x="5739739" y="2492896"/>
                    <a:ext cx="36008" cy="36008"/>
                  </a:xfrm>
                  <a:prstGeom prst="line">
                    <a:avLst/>
                  </a:pr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Conector recto 274"/>
                  <p:cNvCxnSpPr/>
                  <p:nvPr/>
                </p:nvCxnSpPr>
                <p:spPr>
                  <a:xfrm flipV="1">
                    <a:off x="5763742" y="2492896"/>
                    <a:ext cx="36008" cy="36008"/>
                  </a:xfrm>
                  <a:prstGeom prst="line">
                    <a:avLst/>
                  </a:pr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Conector recto 275"/>
                  <p:cNvCxnSpPr/>
                  <p:nvPr/>
                </p:nvCxnSpPr>
                <p:spPr>
                  <a:xfrm flipV="1">
                    <a:off x="5787744" y="2492896"/>
                    <a:ext cx="36008" cy="36008"/>
                  </a:xfrm>
                  <a:prstGeom prst="line">
                    <a:avLst/>
                  </a:pr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7" name="Conector recto 276"/>
                  <p:cNvCxnSpPr/>
                  <p:nvPr/>
                </p:nvCxnSpPr>
                <p:spPr>
                  <a:xfrm>
                    <a:off x="5760128" y="2492896"/>
                    <a:ext cx="36008" cy="36008"/>
                  </a:xfrm>
                  <a:prstGeom prst="line">
                    <a:avLst/>
                  </a:pr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Conector recto 277"/>
                  <p:cNvCxnSpPr/>
                  <p:nvPr/>
                </p:nvCxnSpPr>
                <p:spPr>
                  <a:xfrm>
                    <a:off x="5784131" y="2492896"/>
                    <a:ext cx="36008" cy="36008"/>
                  </a:xfrm>
                  <a:prstGeom prst="line">
                    <a:avLst/>
                  </a:pr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9" name="Conector recto 278"/>
                  <p:cNvCxnSpPr/>
                  <p:nvPr/>
                </p:nvCxnSpPr>
                <p:spPr>
                  <a:xfrm>
                    <a:off x="5808134" y="2492896"/>
                    <a:ext cx="36008" cy="36008"/>
                  </a:xfrm>
                  <a:prstGeom prst="line">
                    <a:avLst/>
                  </a:pr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Conector recto 279"/>
                  <p:cNvCxnSpPr/>
                  <p:nvPr/>
                </p:nvCxnSpPr>
                <p:spPr>
                  <a:xfrm>
                    <a:off x="5832136" y="2492896"/>
                    <a:ext cx="36008" cy="36008"/>
                  </a:xfrm>
                  <a:prstGeom prst="line">
                    <a:avLst/>
                  </a:pr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9" name="Forma libre 268"/>
                <p:cNvSpPr/>
                <p:nvPr/>
              </p:nvSpPr>
              <p:spPr>
                <a:xfrm rot="5400000" flipH="1">
                  <a:off x="2384484" y="4107818"/>
                  <a:ext cx="36485" cy="15629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70" name="Forma libre 269"/>
                <p:cNvSpPr/>
                <p:nvPr/>
              </p:nvSpPr>
              <p:spPr>
                <a:xfrm rot="5400000" flipH="1">
                  <a:off x="2369705" y="4109674"/>
                  <a:ext cx="36485" cy="15629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71" name="Forma libre 270"/>
                <p:cNvSpPr/>
                <p:nvPr/>
              </p:nvSpPr>
              <p:spPr>
                <a:xfrm rot="5400000" flipH="1">
                  <a:off x="2354927" y="4109674"/>
                  <a:ext cx="36485" cy="15629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72" name="Forma libre 271"/>
                <p:cNvSpPr/>
                <p:nvPr/>
              </p:nvSpPr>
              <p:spPr>
                <a:xfrm rot="5400000" flipH="1">
                  <a:off x="2340148" y="4109674"/>
                  <a:ext cx="36485" cy="15629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64" name="Forma libre 263"/>
                <p:cNvSpPr/>
                <p:nvPr/>
              </p:nvSpPr>
              <p:spPr>
                <a:xfrm rot="5400000" flipH="1">
                  <a:off x="2391623" y="4107817"/>
                  <a:ext cx="36484" cy="15629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65" name="Forma libre 264"/>
                <p:cNvSpPr/>
                <p:nvPr/>
              </p:nvSpPr>
              <p:spPr>
                <a:xfrm rot="5400000" flipH="1">
                  <a:off x="2376845" y="4109673"/>
                  <a:ext cx="36484" cy="15629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66" name="Forma libre 265"/>
                <p:cNvSpPr/>
                <p:nvPr/>
              </p:nvSpPr>
              <p:spPr>
                <a:xfrm rot="5400000" flipH="1">
                  <a:off x="2362066" y="4109673"/>
                  <a:ext cx="36484" cy="15629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67" name="Forma libre 266"/>
                <p:cNvSpPr/>
                <p:nvPr/>
              </p:nvSpPr>
              <p:spPr>
                <a:xfrm rot="5400000" flipH="1">
                  <a:off x="2347288" y="4109673"/>
                  <a:ext cx="36484" cy="15629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68" name="Forma libre 267"/>
                <p:cNvSpPr/>
                <p:nvPr/>
              </p:nvSpPr>
              <p:spPr>
                <a:xfrm flipH="1">
                  <a:off x="2577856" y="4491634"/>
                  <a:ext cx="198496" cy="253459"/>
                </a:xfrm>
                <a:custGeom>
                  <a:avLst/>
                  <a:gdLst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5084"/>
                    <a:gd name="connsiteY0" fmla="*/ 0 h 527050"/>
                    <a:gd name="connsiteX1" fmla="*/ 0 w 445084"/>
                    <a:gd name="connsiteY1" fmla="*/ 238125 h 527050"/>
                    <a:gd name="connsiteX2" fmla="*/ 180975 w 445084"/>
                    <a:gd name="connsiteY2" fmla="*/ 212725 h 527050"/>
                    <a:gd name="connsiteX3" fmla="*/ 34925 w 445084"/>
                    <a:gd name="connsiteY3" fmla="*/ 495300 h 527050"/>
                    <a:gd name="connsiteX4" fmla="*/ 205856 w 445084"/>
                    <a:gd name="connsiteY4" fmla="*/ 281062 h 527050"/>
                    <a:gd name="connsiteX5" fmla="*/ 92075 w 445084"/>
                    <a:gd name="connsiteY5" fmla="*/ 527050 h 527050"/>
                    <a:gd name="connsiteX6" fmla="*/ 273050 w 445084"/>
                    <a:gd name="connsiteY6" fmla="*/ 276225 h 527050"/>
                    <a:gd name="connsiteX7" fmla="*/ 203200 w 445084"/>
                    <a:gd name="connsiteY7" fmla="*/ 520700 h 527050"/>
                    <a:gd name="connsiteX8" fmla="*/ 330200 w 445084"/>
                    <a:gd name="connsiteY8" fmla="*/ 285750 h 527050"/>
                    <a:gd name="connsiteX9" fmla="*/ 360912 w 445084"/>
                    <a:gd name="connsiteY9" fmla="*/ 520700 h 527050"/>
                    <a:gd name="connsiteX10" fmla="*/ 389180 w 445084"/>
                    <a:gd name="connsiteY10" fmla="*/ 288580 h 527050"/>
                    <a:gd name="connsiteX11" fmla="*/ 441325 w 445084"/>
                    <a:gd name="connsiteY11" fmla="*/ 142875 h 527050"/>
                    <a:gd name="connsiteX12" fmla="*/ 288925 w 445084"/>
                    <a:gd name="connsiteY12" fmla="*/ 0 h 527050"/>
                    <a:gd name="connsiteX0" fmla="*/ 288925 w 445084"/>
                    <a:gd name="connsiteY0" fmla="*/ 0 h 527050"/>
                    <a:gd name="connsiteX1" fmla="*/ 0 w 445084"/>
                    <a:gd name="connsiteY1" fmla="*/ 238125 h 527050"/>
                    <a:gd name="connsiteX2" fmla="*/ 180975 w 445084"/>
                    <a:gd name="connsiteY2" fmla="*/ 212725 h 527050"/>
                    <a:gd name="connsiteX3" fmla="*/ 34925 w 445084"/>
                    <a:gd name="connsiteY3" fmla="*/ 495300 h 527050"/>
                    <a:gd name="connsiteX4" fmla="*/ 205856 w 445084"/>
                    <a:gd name="connsiteY4" fmla="*/ 281062 h 527050"/>
                    <a:gd name="connsiteX5" fmla="*/ 92075 w 445084"/>
                    <a:gd name="connsiteY5" fmla="*/ 527050 h 527050"/>
                    <a:gd name="connsiteX6" fmla="*/ 273050 w 445084"/>
                    <a:gd name="connsiteY6" fmla="*/ 276225 h 527050"/>
                    <a:gd name="connsiteX7" fmla="*/ 203200 w 445084"/>
                    <a:gd name="connsiteY7" fmla="*/ 520700 h 527050"/>
                    <a:gd name="connsiteX8" fmla="*/ 330200 w 445084"/>
                    <a:gd name="connsiteY8" fmla="*/ 285750 h 527050"/>
                    <a:gd name="connsiteX9" fmla="*/ 360912 w 445084"/>
                    <a:gd name="connsiteY9" fmla="*/ 520700 h 527050"/>
                    <a:gd name="connsiteX10" fmla="*/ 389180 w 445084"/>
                    <a:gd name="connsiteY10" fmla="*/ 288580 h 527050"/>
                    <a:gd name="connsiteX11" fmla="*/ 441325 w 445084"/>
                    <a:gd name="connsiteY11" fmla="*/ 142875 h 527050"/>
                    <a:gd name="connsiteX12" fmla="*/ 288925 w 445084"/>
                    <a:gd name="connsiteY12" fmla="*/ 0 h 52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5084" h="527050">
                      <a:moveTo>
                        <a:pt x="288925" y="0"/>
                      </a:moveTo>
                      <a:cubicBezTo>
                        <a:pt x="192617" y="79375"/>
                        <a:pt x="1272" y="188988"/>
                        <a:pt x="0" y="238125"/>
                      </a:cubicBezTo>
                      <a:cubicBezTo>
                        <a:pt x="38726" y="255576"/>
                        <a:pt x="120650" y="221192"/>
                        <a:pt x="180975" y="212725"/>
                      </a:cubicBezTo>
                      <a:cubicBezTo>
                        <a:pt x="132292" y="306917"/>
                        <a:pt x="14491" y="392468"/>
                        <a:pt x="34925" y="495300"/>
                      </a:cubicBezTo>
                      <a:cubicBezTo>
                        <a:pt x="100542" y="435406"/>
                        <a:pt x="140239" y="362554"/>
                        <a:pt x="205856" y="281062"/>
                      </a:cubicBezTo>
                      <a:cubicBezTo>
                        <a:pt x="159289" y="373137"/>
                        <a:pt x="117043" y="434975"/>
                        <a:pt x="92075" y="527050"/>
                      </a:cubicBezTo>
                      <a:cubicBezTo>
                        <a:pt x="173999" y="469360"/>
                        <a:pt x="169527" y="437587"/>
                        <a:pt x="273050" y="276225"/>
                      </a:cubicBezTo>
                      <a:cubicBezTo>
                        <a:pt x="249767" y="357717"/>
                        <a:pt x="217843" y="421929"/>
                        <a:pt x="203200" y="520700"/>
                      </a:cubicBezTo>
                      <a:cubicBezTo>
                        <a:pt x="249852" y="494219"/>
                        <a:pt x="287867" y="364067"/>
                        <a:pt x="330200" y="285750"/>
                      </a:cubicBezTo>
                      <a:cubicBezTo>
                        <a:pt x="340437" y="364067"/>
                        <a:pt x="329076" y="468301"/>
                        <a:pt x="360912" y="520700"/>
                      </a:cubicBezTo>
                      <a:cubicBezTo>
                        <a:pt x="394501" y="486614"/>
                        <a:pt x="375778" y="351551"/>
                        <a:pt x="389180" y="288580"/>
                      </a:cubicBezTo>
                      <a:cubicBezTo>
                        <a:pt x="402582" y="225609"/>
                        <a:pt x="460194" y="190972"/>
                        <a:pt x="441325" y="142875"/>
                      </a:cubicBezTo>
                      <a:lnTo>
                        <a:pt x="28892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150" name="Agrupar 149"/>
              <p:cNvGrpSpPr/>
              <p:nvPr/>
            </p:nvGrpSpPr>
            <p:grpSpPr>
              <a:xfrm>
                <a:off x="7734782" y="3313916"/>
                <a:ext cx="911528" cy="1459840"/>
                <a:chOff x="7701403" y="3938818"/>
                <a:chExt cx="453166" cy="813207"/>
              </a:xfrm>
            </p:grpSpPr>
            <p:sp>
              <p:nvSpPr>
                <p:cNvPr id="219" name="Elipse 218"/>
                <p:cNvSpPr/>
                <p:nvPr/>
              </p:nvSpPr>
              <p:spPr>
                <a:xfrm rot="20314486">
                  <a:off x="7835485" y="4089199"/>
                  <a:ext cx="24598" cy="4919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0" name="Elipse 219"/>
                <p:cNvSpPr/>
                <p:nvPr/>
              </p:nvSpPr>
              <p:spPr>
                <a:xfrm rot="1285514" flipH="1">
                  <a:off x="8040596" y="4089199"/>
                  <a:ext cx="24598" cy="4919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1" name="Forma libre 220"/>
                <p:cNvSpPr/>
                <p:nvPr/>
              </p:nvSpPr>
              <p:spPr>
                <a:xfrm rot="4675131">
                  <a:off x="7706827" y="4093754"/>
                  <a:ext cx="99830" cy="110677"/>
                </a:xfrm>
                <a:custGeom>
                  <a:avLst/>
                  <a:gdLst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5084"/>
                    <a:gd name="connsiteY0" fmla="*/ 0 h 527050"/>
                    <a:gd name="connsiteX1" fmla="*/ 0 w 445084"/>
                    <a:gd name="connsiteY1" fmla="*/ 238125 h 527050"/>
                    <a:gd name="connsiteX2" fmla="*/ 180975 w 445084"/>
                    <a:gd name="connsiteY2" fmla="*/ 212725 h 527050"/>
                    <a:gd name="connsiteX3" fmla="*/ 34925 w 445084"/>
                    <a:gd name="connsiteY3" fmla="*/ 495300 h 527050"/>
                    <a:gd name="connsiteX4" fmla="*/ 205856 w 445084"/>
                    <a:gd name="connsiteY4" fmla="*/ 281062 h 527050"/>
                    <a:gd name="connsiteX5" fmla="*/ 92075 w 445084"/>
                    <a:gd name="connsiteY5" fmla="*/ 527050 h 527050"/>
                    <a:gd name="connsiteX6" fmla="*/ 273050 w 445084"/>
                    <a:gd name="connsiteY6" fmla="*/ 276225 h 527050"/>
                    <a:gd name="connsiteX7" fmla="*/ 203200 w 445084"/>
                    <a:gd name="connsiteY7" fmla="*/ 520700 h 527050"/>
                    <a:gd name="connsiteX8" fmla="*/ 330200 w 445084"/>
                    <a:gd name="connsiteY8" fmla="*/ 285750 h 527050"/>
                    <a:gd name="connsiteX9" fmla="*/ 360912 w 445084"/>
                    <a:gd name="connsiteY9" fmla="*/ 520700 h 527050"/>
                    <a:gd name="connsiteX10" fmla="*/ 389180 w 445084"/>
                    <a:gd name="connsiteY10" fmla="*/ 288580 h 527050"/>
                    <a:gd name="connsiteX11" fmla="*/ 441325 w 445084"/>
                    <a:gd name="connsiteY11" fmla="*/ 142875 h 527050"/>
                    <a:gd name="connsiteX12" fmla="*/ 288925 w 445084"/>
                    <a:gd name="connsiteY12" fmla="*/ 0 h 527050"/>
                    <a:gd name="connsiteX0" fmla="*/ 288925 w 445084"/>
                    <a:gd name="connsiteY0" fmla="*/ 0 h 527050"/>
                    <a:gd name="connsiteX1" fmla="*/ 0 w 445084"/>
                    <a:gd name="connsiteY1" fmla="*/ 238125 h 527050"/>
                    <a:gd name="connsiteX2" fmla="*/ 180975 w 445084"/>
                    <a:gd name="connsiteY2" fmla="*/ 212725 h 527050"/>
                    <a:gd name="connsiteX3" fmla="*/ 34925 w 445084"/>
                    <a:gd name="connsiteY3" fmla="*/ 495300 h 527050"/>
                    <a:gd name="connsiteX4" fmla="*/ 205856 w 445084"/>
                    <a:gd name="connsiteY4" fmla="*/ 281062 h 527050"/>
                    <a:gd name="connsiteX5" fmla="*/ 92075 w 445084"/>
                    <a:gd name="connsiteY5" fmla="*/ 527050 h 527050"/>
                    <a:gd name="connsiteX6" fmla="*/ 273050 w 445084"/>
                    <a:gd name="connsiteY6" fmla="*/ 276225 h 527050"/>
                    <a:gd name="connsiteX7" fmla="*/ 203200 w 445084"/>
                    <a:gd name="connsiteY7" fmla="*/ 520700 h 527050"/>
                    <a:gd name="connsiteX8" fmla="*/ 330200 w 445084"/>
                    <a:gd name="connsiteY8" fmla="*/ 285750 h 527050"/>
                    <a:gd name="connsiteX9" fmla="*/ 360912 w 445084"/>
                    <a:gd name="connsiteY9" fmla="*/ 520700 h 527050"/>
                    <a:gd name="connsiteX10" fmla="*/ 389180 w 445084"/>
                    <a:gd name="connsiteY10" fmla="*/ 288580 h 527050"/>
                    <a:gd name="connsiteX11" fmla="*/ 441325 w 445084"/>
                    <a:gd name="connsiteY11" fmla="*/ 142875 h 527050"/>
                    <a:gd name="connsiteX12" fmla="*/ 288925 w 445084"/>
                    <a:gd name="connsiteY12" fmla="*/ 0 h 527050"/>
                    <a:gd name="connsiteX0" fmla="*/ 288925 w 516168"/>
                    <a:gd name="connsiteY0" fmla="*/ 0 h 527050"/>
                    <a:gd name="connsiteX1" fmla="*/ 0 w 516168"/>
                    <a:gd name="connsiteY1" fmla="*/ 238125 h 527050"/>
                    <a:gd name="connsiteX2" fmla="*/ 180975 w 516168"/>
                    <a:gd name="connsiteY2" fmla="*/ 212725 h 527050"/>
                    <a:gd name="connsiteX3" fmla="*/ 34925 w 516168"/>
                    <a:gd name="connsiteY3" fmla="*/ 495300 h 527050"/>
                    <a:gd name="connsiteX4" fmla="*/ 205856 w 516168"/>
                    <a:gd name="connsiteY4" fmla="*/ 281062 h 527050"/>
                    <a:gd name="connsiteX5" fmla="*/ 92075 w 516168"/>
                    <a:gd name="connsiteY5" fmla="*/ 527050 h 527050"/>
                    <a:gd name="connsiteX6" fmla="*/ 273050 w 516168"/>
                    <a:gd name="connsiteY6" fmla="*/ 276225 h 527050"/>
                    <a:gd name="connsiteX7" fmla="*/ 203200 w 516168"/>
                    <a:gd name="connsiteY7" fmla="*/ 520700 h 527050"/>
                    <a:gd name="connsiteX8" fmla="*/ 330200 w 516168"/>
                    <a:gd name="connsiteY8" fmla="*/ 285750 h 527050"/>
                    <a:gd name="connsiteX9" fmla="*/ 360912 w 516168"/>
                    <a:gd name="connsiteY9" fmla="*/ 520700 h 527050"/>
                    <a:gd name="connsiteX10" fmla="*/ 389180 w 516168"/>
                    <a:gd name="connsiteY10" fmla="*/ 288580 h 527050"/>
                    <a:gd name="connsiteX11" fmla="*/ 514308 w 516168"/>
                    <a:gd name="connsiteY11" fmla="*/ 63842 h 527050"/>
                    <a:gd name="connsiteX12" fmla="*/ 288925 w 516168"/>
                    <a:gd name="connsiteY12" fmla="*/ 0 h 52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6168" h="527050">
                      <a:moveTo>
                        <a:pt x="288925" y="0"/>
                      </a:moveTo>
                      <a:cubicBezTo>
                        <a:pt x="192617" y="79375"/>
                        <a:pt x="1272" y="188988"/>
                        <a:pt x="0" y="238125"/>
                      </a:cubicBezTo>
                      <a:cubicBezTo>
                        <a:pt x="38726" y="255576"/>
                        <a:pt x="120650" y="221192"/>
                        <a:pt x="180975" y="212725"/>
                      </a:cubicBezTo>
                      <a:cubicBezTo>
                        <a:pt x="132292" y="306917"/>
                        <a:pt x="14491" y="392468"/>
                        <a:pt x="34925" y="495300"/>
                      </a:cubicBezTo>
                      <a:cubicBezTo>
                        <a:pt x="100542" y="435406"/>
                        <a:pt x="140239" y="362554"/>
                        <a:pt x="205856" y="281062"/>
                      </a:cubicBezTo>
                      <a:cubicBezTo>
                        <a:pt x="159289" y="373137"/>
                        <a:pt x="117043" y="434975"/>
                        <a:pt x="92075" y="527050"/>
                      </a:cubicBezTo>
                      <a:cubicBezTo>
                        <a:pt x="173999" y="469360"/>
                        <a:pt x="169527" y="437587"/>
                        <a:pt x="273050" y="276225"/>
                      </a:cubicBezTo>
                      <a:cubicBezTo>
                        <a:pt x="249767" y="357717"/>
                        <a:pt x="217843" y="421929"/>
                        <a:pt x="203200" y="520700"/>
                      </a:cubicBezTo>
                      <a:cubicBezTo>
                        <a:pt x="249852" y="494219"/>
                        <a:pt x="287867" y="364067"/>
                        <a:pt x="330200" y="285750"/>
                      </a:cubicBezTo>
                      <a:cubicBezTo>
                        <a:pt x="340437" y="364067"/>
                        <a:pt x="329076" y="468301"/>
                        <a:pt x="360912" y="520700"/>
                      </a:cubicBezTo>
                      <a:cubicBezTo>
                        <a:pt x="394501" y="486614"/>
                        <a:pt x="375778" y="351551"/>
                        <a:pt x="389180" y="288580"/>
                      </a:cubicBezTo>
                      <a:cubicBezTo>
                        <a:pt x="402582" y="225609"/>
                        <a:pt x="533177" y="111939"/>
                        <a:pt x="514308" y="63842"/>
                      </a:cubicBezTo>
                      <a:lnTo>
                        <a:pt x="28892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2" name="Forma libre 221"/>
                <p:cNvSpPr/>
                <p:nvPr/>
              </p:nvSpPr>
              <p:spPr>
                <a:xfrm rot="7117861" flipH="1" flipV="1">
                  <a:off x="8049316" y="4329709"/>
                  <a:ext cx="99830" cy="110677"/>
                </a:xfrm>
                <a:custGeom>
                  <a:avLst/>
                  <a:gdLst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31775 w 441325"/>
                    <a:gd name="connsiteY4" fmla="*/ 250825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412750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1325"/>
                    <a:gd name="connsiteY0" fmla="*/ 0 h 527050"/>
                    <a:gd name="connsiteX1" fmla="*/ 0 w 441325"/>
                    <a:gd name="connsiteY1" fmla="*/ 238125 h 527050"/>
                    <a:gd name="connsiteX2" fmla="*/ 180975 w 441325"/>
                    <a:gd name="connsiteY2" fmla="*/ 212725 h 527050"/>
                    <a:gd name="connsiteX3" fmla="*/ 34925 w 441325"/>
                    <a:gd name="connsiteY3" fmla="*/ 495300 h 527050"/>
                    <a:gd name="connsiteX4" fmla="*/ 205856 w 441325"/>
                    <a:gd name="connsiteY4" fmla="*/ 281062 h 527050"/>
                    <a:gd name="connsiteX5" fmla="*/ 92075 w 441325"/>
                    <a:gd name="connsiteY5" fmla="*/ 527050 h 527050"/>
                    <a:gd name="connsiteX6" fmla="*/ 273050 w 441325"/>
                    <a:gd name="connsiteY6" fmla="*/ 276225 h 527050"/>
                    <a:gd name="connsiteX7" fmla="*/ 203200 w 441325"/>
                    <a:gd name="connsiteY7" fmla="*/ 520700 h 527050"/>
                    <a:gd name="connsiteX8" fmla="*/ 330200 w 441325"/>
                    <a:gd name="connsiteY8" fmla="*/ 285750 h 527050"/>
                    <a:gd name="connsiteX9" fmla="*/ 360912 w 441325"/>
                    <a:gd name="connsiteY9" fmla="*/ 520700 h 527050"/>
                    <a:gd name="connsiteX10" fmla="*/ 441325 w 441325"/>
                    <a:gd name="connsiteY10" fmla="*/ 142875 h 527050"/>
                    <a:gd name="connsiteX11" fmla="*/ 288925 w 441325"/>
                    <a:gd name="connsiteY11" fmla="*/ 0 h 527050"/>
                    <a:gd name="connsiteX0" fmla="*/ 288925 w 445084"/>
                    <a:gd name="connsiteY0" fmla="*/ 0 h 527050"/>
                    <a:gd name="connsiteX1" fmla="*/ 0 w 445084"/>
                    <a:gd name="connsiteY1" fmla="*/ 238125 h 527050"/>
                    <a:gd name="connsiteX2" fmla="*/ 180975 w 445084"/>
                    <a:gd name="connsiteY2" fmla="*/ 212725 h 527050"/>
                    <a:gd name="connsiteX3" fmla="*/ 34925 w 445084"/>
                    <a:gd name="connsiteY3" fmla="*/ 495300 h 527050"/>
                    <a:gd name="connsiteX4" fmla="*/ 205856 w 445084"/>
                    <a:gd name="connsiteY4" fmla="*/ 281062 h 527050"/>
                    <a:gd name="connsiteX5" fmla="*/ 92075 w 445084"/>
                    <a:gd name="connsiteY5" fmla="*/ 527050 h 527050"/>
                    <a:gd name="connsiteX6" fmla="*/ 273050 w 445084"/>
                    <a:gd name="connsiteY6" fmla="*/ 276225 h 527050"/>
                    <a:gd name="connsiteX7" fmla="*/ 203200 w 445084"/>
                    <a:gd name="connsiteY7" fmla="*/ 520700 h 527050"/>
                    <a:gd name="connsiteX8" fmla="*/ 330200 w 445084"/>
                    <a:gd name="connsiteY8" fmla="*/ 285750 h 527050"/>
                    <a:gd name="connsiteX9" fmla="*/ 360912 w 445084"/>
                    <a:gd name="connsiteY9" fmla="*/ 520700 h 527050"/>
                    <a:gd name="connsiteX10" fmla="*/ 389180 w 445084"/>
                    <a:gd name="connsiteY10" fmla="*/ 288580 h 527050"/>
                    <a:gd name="connsiteX11" fmla="*/ 441325 w 445084"/>
                    <a:gd name="connsiteY11" fmla="*/ 142875 h 527050"/>
                    <a:gd name="connsiteX12" fmla="*/ 288925 w 445084"/>
                    <a:gd name="connsiteY12" fmla="*/ 0 h 527050"/>
                    <a:gd name="connsiteX0" fmla="*/ 288925 w 445084"/>
                    <a:gd name="connsiteY0" fmla="*/ 0 h 527050"/>
                    <a:gd name="connsiteX1" fmla="*/ 0 w 445084"/>
                    <a:gd name="connsiteY1" fmla="*/ 238125 h 527050"/>
                    <a:gd name="connsiteX2" fmla="*/ 180975 w 445084"/>
                    <a:gd name="connsiteY2" fmla="*/ 212725 h 527050"/>
                    <a:gd name="connsiteX3" fmla="*/ 34925 w 445084"/>
                    <a:gd name="connsiteY3" fmla="*/ 495300 h 527050"/>
                    <a:gd name="connsiteX4" fmla="*/ 205856 w 445084"/>
                    <a:gd name="connsiteY4" fmla="*/ 281062 h 527050"/>
                    <a:gd name="connsiteX5" fmla="*/ 92075 w 445084"/>
                    <a:gd name="connsiteY5" fmla="*/ 527050 h 527050"/>
                    <a:gd name="connsiteX6" fmla="*/ 273050 w 445084"/>
                    <a:gd name="connsiteY6" fmla="*/ 276225 h 527050"/>
                    <a:gd name="connsiteX7" fmla="*/ 203200 w 445084"/>
                    <a:gd name="connsiteY7" fmla="*/ 520700 h 527050"/>
                    <a:gd name="connsiteX8" fmla="*/ 330200 w 445084"/>
                    <a:gd name="connsiteY8" fmla="*/ 285750 h 527050"/>
                    <a:gd name="connsiteX9" fmla="*/ 360912 w 445084"/>
                    <a:gd name="connsiteY9" fmla="*/ 520700 h 527050"/>
                    <a:gd name="connsiteX10" fmla="*/ 389180 w 445084"/>
                    <a:gd name="connsiteY10" fmla="*/ 288580 h 527050"/>
                    <a:gd name="connsiteX11" fmla="*/ 441325 w 445084"/>
                    <a:gd name="connsiteY11" fmla="*/ 142875 h 527050"/>
                    <a:gd name="connsiteX12" fmla="*/ 288925 w 445084"/>
                    <a:gd name="connsiteY12" fmla="*/ 0 h 527050"/>
                    <a:gd name="connsiteX0" fmla="*/ 288925 w 516168"/>
                    <a:gd name="connsiteY0" fmla="*/ 0 h 527050"/>
                    <a:gd name="connsiteX1" fmla="*/ 0 w 516168"/>
                    <a:gd name="connsiteY1" fmla="*/ 238125 h 527050"/>
                    <a:gd name="connsiteX2" fmla="*/ 180975 w 516168"/>
                    <a:gd name="connsiteY2" fmla="*/ 212725 h 527050"/>
                    <a:gd name="connsiteX3" fmla="*/ 34925 w 516168"/>
                    <a:gd name="connsiteY3" fmla="*/ 495300 h 527050"/>
                    <a:gd name="connsiteX4" fmla="*/ 205856 w 516168"/>
                    <a:gd name="connsiteY4" fmla="*/ 281062 h 527050"/>
                    <a:gd name="connsiteX5" fmla="*/ 92075 w 516168"/>
                    <a:gd name="connsiteY5" fmla="*/ 527050 h 527050"/>
                    <a:gd name="connsiteX6" fmla="*/ 273050 w 516168"/>
                    <a:gd name="connsiteY6" fmla="*/ 276225 h 527050"/>
                    <a:gd name="connsiteX7" fmla="*/ 203200 w 516168"/>
                    <a:gd name="connsiteY7" fmla="*/ 520700 h 527050"/>
                    <a:gd name="connsiteX8" fmla="*/ 330200 w 516168"/>
                    <a:gd name="connsiteY8" fmla="*/ 285750 h 527050"/>
                    <a:gd name="connsiteX9" fmla="*/ 360912 w 516168"/>
                    <a:gd name="connsiteY9" fmla="*/ 520700 h 527050"/>
                    <a:gd name="connsiteX10" fmla="*/ 389180 w 516168"/>
                    <a:gd name="connsiteY10" fmla="*/ 288580 h 527050"/>
                    <a:gd name="connsiteX11" fmla="*/ 514308 w 516168"/>
                    <a:gd name="connsiteY11" fmla="*/ 63842 h 527050"/>
                    <a:gd name="connsiteX12" fmla="*/ 288925 w 516168"/>
                    <a:gd name="connsiteY12" fmla="*/ 0 h 52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6168" h="527050">
                      <a:moveTo>
                        <a:pt x="288925" y="0"/>
                      </a:moveTo>
                      <a:cubicBezTo>
                        <a:pt x="192617" y="79375"/>
                        <a:pt x="1272" y="188988"/>
                        <a:pt x="0" y="238125"/>
                      </a:cubicBezTo>
                      <a:cubicBezTo>
                        <a:pt x="38726" y="255576"/>
                        <a:pt x="120650" y="221192"/>
                        <a:pt x="180975" y="212725"/>
                      </a:cubicBezTo>
                      <a:cubicBezTo>
                        <a:pt x="132292" y="306917"/>
                        <a:pt x="14491" y="392468"/>
                        <a:pt x="34925" y="495300"/>
                      </a:cubicBezTo>
                      <a:cubicBezTo>
                        <a:pt x="100542" y="435406"/>
                        <a:pt x="140239" y="362554"/>
                        <a:pt x="205856" y="281062"/>
                      </a:cubicBezTo>
                      <a:cubicBezTo>
                        <a:pt x="159289" y="373137"/>
                        <a:pt x="117043" y="434975"/>
                        <a:pt x="92075" y="527050"/>
                      </a:cubicBezTo>
                      <a:cubicBezTo>
                        <a:pt x="173999" y="469360"/>
                        <a:pt x="169527" y="437587"/>
                        <a:pt x="273050" y="276225"/>
                      </a:cubicBezTo>
                      <a:cubicBezTo>
                        <a:pt x="249767" y="357717"/>
                        <a:pt x="217843" y="421929"/>
                        <a:pt x="203200" y="520700"/>
                      </a:cubicBezTo>
                      <a:cubicBezTo>
                        <a:pt x="249852" y="494219"/>
                        <a:pt x="287867" y="364067"/>
                        <a:pt x="330200" y="285750"/>
                      </a:cubicBezTo>
                      <a:cubicBezTo>
                        <a:pt x="340437" y="364067"/>
                        <a:pt x="329076" y="468301"/>
                        <a:pt x="360912" y="520700"/>
                      </a:cubicBezTo>
                      <a:cubicBezTo>
                        <a:pt x="394501" y="486614"/>
                        <a:pt x="375778" y="351551"/>
                        <a:pt x="389180" y="288580"/>
                      </a:cubicBezTo>
                      <a:cubicBezTo>
                        <a:pt x="402582" y="225609"/>
                        <a:pt x="533177" y="111939"/>
                        <a:pt x="514308" y="63842"/>
                      </a:cubicBezTo>
                      <a:lnTo>
                        <a:pt x="28892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3" name="Rectángulo 222"/>
                <p:cNvSpPr/>
                <p:nvPr/>
              </p:nvSpPr>
              <p:spPr>
                <a:xfrm flipH="1">
                  <a:off x="7925742" y="4184798"/>
                  <a:ext cx="61688" cy="73794"/>
                </a:xfrm>
                <a:prstGeom prst="rect">
                  <a:avLst/>
                </a:prstGeom>
                <a:noFill/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4" name="Elipse 223"/>
                <p:cNvSpPr/>
                <p:nvPr/>
              </p:nvSpPr>
              <p:spPr>
                <a:xfrm flipH="1">
                  <a:off x="7851947" y="3988014"/>
                  <a:ext cx="196784" cy="2090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E46C0A"/>
                    </a:gs>
                    <a:gs pos="100000">
                      <a:srgbClr val="FFFFFF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5" name="Forma libre 224"/>
                <p:cNvSpPr/>
                <p:nvPr/>
              </p:nvSpPr>
              <p:spPr>
                <a:xfrm flipH="1">
                  <a:off x="7827349" y="3938818"/>
                  <a:ext cx="245980" cy="172186"/>
                </a:xfrm>
                <a:custGeom>
                  <a:avLst/>
                  <a:gdLst>
                    <a:gd name="connsiteX0" fmla="*/ 46375 w 970318"/>
                    <a:gd name="connsiteY0" fmla="*/ 560091 h 578403"/>
                    <a:gd name="connsiteX1" fmla="*/ 46375 w 970318"/>
                    <a:gd name="connsiteY1" fmla="*/ 560091 h 578403"/>
                    <a:gd name="connsiteX2" fmla="*/ 10702 w 970318"/>
                    <a:gd name="connsiteY2" fmla="*/ 535119 h 578403"/>
                    <a:gd name="connsiteX3" fmla="*/ 3567 w 970318"/>
                    <a:gd name="connsiteY3" fmla="*/ 513714 h 578403"/>
                    <a:gd name="connsiteX4" fmla="*/ 0 w 970318"/>
                    <a:gd name="connsiteY4" fmla="*/ 503012 h 578403"/>
                    <a:gd name="connsiteX5" fmla="*/ 3567 w 970318"/>
                    <a:gd name="connsiteY5" fmla="*/ 445933 h 578403"/>
                    <a:gd name="connsiteX6" fmla="*/ 10702 w 970318"/>
                    <a:gd name="connsiteY6" fmla="*/ 424528 h 578403"/>
                    <a:gd name="connsiteX7" fmla="*/ 14269 w 970318"/>
                    <a:gd name="connsiteY7" fmla="*/ 413825 h 578403"/>
                    <a:gd name="connsiteX8" fmla="*/ 24971 w 970318"/>
                    <a:gd name="connsiteY8" fmla="*/ 406691 h 578403"/>
                    <a:gd name="connsiteX9" fmla="*/ 42808 w 970318"/>
                    <a:gd name="connsiteY9" fmla="*/ 385286 h 578403"/>
                    <a:gd name="connsiteX10" fmla="*/ 32106 w 970318"/>
                    <a:gd name="connsiteY10" fmla="*/ 360314 h 578403"/>
                    <a:gd name="connsiteX11" fmla="*/ 21404 w 970318"/>
                    <a:gd name="connsiteY11" fmla="*/ 349611 h 578403"/>
                    <a:gd name="connsiteX12" fmla="*/ 17837 w 970318"/>
                    <a:gd name="connsiteY12" fmla="*/ 338909 h 578403"/>
                    <a:gd name="connsiteX13" fmla="*/ 24971 w 970318"/>
                    <a:gd name="connsiteY13" fmla="*/ 274694 h 578403"/>
                    <a:gd name="connsiteX14" fmla="*/ 32106 w 970318"/>
                    <a:gd name="connsiteY14" fmla="*/ 253290 h 578403"/>
                    <a:gd name="connsiteX15" fmla="*/ 42808 w 970318"/>
                    <a:gd name="connsiteY15" fmla="*/ 224750 h 578403"/>
                    <a:gd name="connsiteX16" fmla="*/ 64212 w 970318"/>
                    <a:gd name="connsiteY16" fmla="*/ 214048 h 578403"/>
                    <a:gd name="connsiteX17" fmla="*/ 85616 w 970318"/>
                    <a:gd name="connsiteY17" fmla="*/ 203345 h 578403"/>
                    <a:gd name="connsiteX18" fmla="*/ 96318 w 970318"/>
                    <a:gd name="connsiteY18" fmla="*/ 196210 h 578403"/>
                    <a:gd name="connsiteX19" fmla="*/ 103453 w 970318"/>
                    <a:gd name="connsiteY19" fmla="*/ 185508 h 578403"/>
                    <a:gd name="connsiteX20" fmla="*/ 110588 w 970318"/>
                    <a:gd name="connsiteY20" fmla="*/ 153401 h 578403"/>
                    <a:gd name="connsiteX21" fmla="*/ 117722 w 970318"/>
                    <a:gd name="connsiteY21" fmla="*/ 124861 h 578403"/>
                    <a:gd name="connsiteX22" fmla="*/ 124857 w 970318"/>
                    <a:gd name="connsiteY22" fmla="*/ 103456 h 578403"/>
                    <a:gd name="connsiteX23" fmla="*/ 139126 w 970318"/>
                    <a:gd name="connsiteY23" fmla="*/ 82051 h 578403"/>
                    <a:gd name="connsiteX24" fmla="*/ 142694 w 970318"/>
                    <a:gd name="connsiteY24" fmla="*/ 71349 h 578403"/>
                    <a:gd name="connsiteX25" fmla="*/ 167665 w 970318"/>
                    <a:gd name="connsiteY25" fmla="*/ 53512 h 578403"/>
                    <a:gd name="connsiteX26" fmla="*/ 206906 w 970318"/>
                    <a:gd name="connsiteY26" fmla="*/ 28540 h 578403"/>
                    <a:gd name="connsiteX27" fmla="*/ 217608 w 970318"/>
                    <a:gd name="connsiteY27" fmla="*/ 21405 h 578403"/>
                    <a:gd name="connsiteX28" fmla="*/ 231877 w 970318"/>
                    <a:gd name="connsiteY28" fmla="*/ 17837 h 578403"/>
                    <a:gd name="connsiteX29" fmla="*/ 271118 w 970318"/>
                    <a:gd name="connsiteY29" fmla="*/ 10702 h 578403"/>
                    <a:gd name="connsiteX30" fmla="*/ 342465 w 970318"/>
                    <a:gd name="connsiteY30" fmla="*/ 14270 h 578403"/>
                    <a:gd name="connsiteX31" fmla="*/ 378139 w 970318"/>
                    <a:gd name="connsiteY31" fmla="*/ 28540 h 578403"/>
                    <a:gd name="connsiteX32" fmla="*/ 388841 w 970318"/>
                    <a:gd name="connsiteY32" fmla="*/ 35674 h 578403"/>
                    <a:gd name="connsiteX33" fmla="*/ 399543 w 970318"/>
                    <a:gd name="connsiteY33" fmla="*/ 39242 h 578403"/>
                    <a:gd name="connsiteX34" fmla="*/ 410245 w 970318"/>
                    <a:gd name="connsiteY34" fmla="*/ 35674 h 578403"/>
                    <a:gd name="connsiteX35" fmla="*/ 442351 w 970318"/>
                    <a:gd name="connsiteY35" fmla="*/ 14270 h 578403"/>
                    <a:gd name="connsiteX36" fmla="*/ 453053 w 970318"/>
                    <a:gd name="connsiteY36" fmla="*/ 7135 h 578403"/>
                    <a:gd name="connsiteX37" fmla="*/ 474457 w 970318"/>
                    <a:gd name="connsiteY37" fmla="*/ 0 h 578403"/>
                    <a:gd name="connsiteX38" fmla="*/ 535102 w 970318"/>
                    <a:gd name="connsiteY38" fmla="*/ 7135 h 578403"/>
                    <a:gd name="connsiteX39" fmla="*/ 545804 w 970318"/>
                    <a:gd name="connsiteY39" fmla="*/ 14270 h 578403"/>
                    <a:gd name="connsiteX40" fmla="*/ 563641 w 970318"/>
                    <a:gd name="connsiteY40" fmla="*/ 32107 h 578403"/>
                    <a:gd name="connsiteX41" fmla="*/ 570775 w 970318"/>
                    <a:gd name="connsiteY41" fmla="*/ 42809 h 578403"/>
                    <a:gd name="connsiteX42" fmla="*/ 585045 w 970318"/>
                    <a:gd name="connsiteY42" fmla="*/ 39242 h 578403"/>
                    <a:gd name="connsiteX43" fmla="*/ 595747 w 970318"/>
                    <a:gd name="connsiteY43" fmla="*/ 32107 h 578403"/>
                    <a:gd name="connsiteX44" fmla="*/ 606449 w 970318"/>
                    <a:gd name="connsiteY44" fmla="*/ 28540 h 578403"/>
                    <a:gd name="connsiteX45" fmla="*/ 677796 w 970318"/>
                    <a:gd name="connsiteY45" fmla="*/ 32107 h 578403"/>
                    <a:gd name="connsiteX46" fmla="*/ 695632 w 970318"/>
                    <a:gd name="connsiteY46" fmla="*/ 46377 h 578403"/>
                    <a:gd name="connsiteX47" fmla="*/ 706334 w 970318"/>
                    <a:gd name="connsiteY47" fmla="*/ 78484 h 578403"/>
                    <a:gd name="connsiteX48" fmla="*/ 709902 w 970318"/>
                    <a:gd name="connsiteY48" fmla="*/ 89186 h 578403"/>
                    <a:gd name="connsiteX49" fmla="*/ 717037 w 970318"/>
                    <a:gd name="connsiteY49" fmla="*/ 99889 h 578403"/>
                    <a:gd name="connsiteX50" fmla="*/ 720604 w 970318"/>
                    <a:gd name="connsiteY50" fmla="*/ 117726 h 578403"/>
                    <a:gd name="connsiteX51" fmla="*/ 724171 w 970318"/>
                    <a:gd name="connsiteY51" fmla="*/ 128428 h 578403"/>
                    <a:gd name="connsiteX52" fmla="*/ 738441 w 970318"/>
                    <a:gd name="connsiteY52" fmla="*/ 124861 h 578403"/>
                    <a:gd name="connsiteX53" fmla="*/ 763412 w 970318"/>
                    <a:gd name="connsiteY53" fmla="*/ 117726 h 578403"/>
                    <a:gd name="connsiteX54" fmla="*/ 784816 w 970318"/>
                    <a:gd name="connsiteY54" fmla="*/ 135563 h 578403"/>
                    <a:gd name="connsiteX55" fmla="*/ 827624 w 970318"/>
                    <a:gd name="connsiteY55" fmla="*/ 139131 h 578403"/>
                    <a:gd name="connsiteX56" fmla="*/ 852596 w 970318"/>
                    <a:gd name="connsiteY56" fmla="*/ 153401 h 578403"/>
                    <a:gd name="connsiteX57" fmla="*/ 863298 w 970318"/>
                    <a:gd name="connsiteY57" fmla="*/ 156968 h 578403"/>
                    <a:gd name="connsiteX58" fmla="*/ 874000 w 970318"/>
                    <a:gd name="connsiteY58" fmla="*/ 164103 h 578403"/>
                    <a:gd name="connsiteX59" fmla="*/ 888269 w 970318"/>
                    <a:gd name="connsiteY59" fmla="*/ 185508 h 578403"/>
                    <a:gd name="connsiteX60" fmla="*/ 891836 w 970318"/>
                    <a:gd name="connsiteY60" fmla="*/ 199778 h 578403"/>
                    <a:gd name="connsiteX61" fmla="*/ 898971 w 970318"/>
                    <a:gd name="connsiteY61" fmla="*/ 221182 h 578403"/>
                    <a:gd name="connsiteX62" fmla="*/ 895404 w 970318"/>
                    <a:gd name="connsiteY62" fmla="*/ 292532 h 578403"/>
                    <a:gd name="connsiteX63" fmla="*/ 888269 w 970318"/>
                    <a:gd name="connsiteY63" fmla="*/ 303234 h 578403"/>
                    <a:gd name="connsiteX64" fmla="*/ 898971 w 970318"/>
                    <a:gd name="connsiteY64" fmla="*/ 306802 h 578403"/>
                    <a:gd name="connsiteX65" fmla="*/ 927510 w 970318"/>
                    <a:gd name="connsiteY65" fmla="*/ 310369 h 578403"/>
                    <a:gd name="connsiteX66" fmla="*/ 938212 w 970318"/>
                    <a:gd name="connsiteY66" fmla="*/ 317504 h 578403"/>
                    <a:gd name="connsiteX67" fmla="*/ 948914 w 970318"/>
                    <a:gd name="connsiteY67" fmla="*/ 321071 h 578403"/>
                    <a:gd name="connsiteX68" fmla="*/ 952481 w 970318"/>
                    <a:gd name="connsiteY68" fmla="*/ 331774 h 578403"/>
                    <a:gd name="connsiteX69" fmla="*/ 959616 w 970318"/>
                    <a:gd name="connsiteY69" fmla="*/ 342476 h 578403"/>
                    <a:gd name="connsiteX70" fmla="*/ 966751 w 970318"/>
                    <a:gd name="connsiteY70" fmla="*/ 363881 h 578403"/>
                    <a:gd name="connsiteX71" fmla="*/ 970318 w 970318"/>
                    <a:gd name="connsiteY71" fmla="*/ 374583 h 578403"/>
                    <a:gd name="connsiteX72" fmla="*/ 966751 w 970318"/>
                    <a:gd name="connsiteY72" fmla="*/ 424528 h 578403"/>
                    <a:gd name="connsiteX73" fmla="*/ 963183 w 970318"/>
                    <a:gd name="connsiteY73" fmla="*/ 435230 h 578403"/>
                    <a:gd name="connsiteX74" fmla="*/ 948914 w 970318"/>
                    <a:gd name="connsiteY74" fmla="*/ 456635 h 578403"/>
                    <a:gd name="connsiteX75" fmla="*/ 927510 w 970318"/>
                    <a:gd name="connsiteY75" fmla="*/ 470905 h 578403"/>
                    <a:gd name="connsiteX76" fmla="*/ 934645 w 970318"/>
                    <a:gd name="connsiteY76" fmla="*/ 485175 h 578403"/>
                    <a:gd name="connsiteX77" fmla="*/ 941779 w 970318"/>
                    <a:gd name="connsiteY77" fmla="*/ 495877 h 578403"/>
                    <a:gd name="connsiteX78" fmla="*/ 945347 w 970318"/>
                    <a:gd name="connsiteY78" fmla="*/ 506579 h 578403"/>
                    <a:gd name="connsiteX79" fmla="*/ 934645 w 970318"/>
                    <a:gd name="connsiteY79" fmla="*/ 549389 h 578403"/>
                    <a:gd name="connsiteX80" fmla="*/ 923943 w 970318"/>
                    <a:gd name="connsiteY80" fmla="*/ 556524 h 578403"/>
                    <a:gd name="connsiteX81" fmla="*/ 916808 w 970318"/>
                    <a:gd name="connsiteY81" fmla="*/ 567226 h 578403"/>
                    <a:gd name="connsiteX82" fmla="*/ 895404 w 970318"/>
                    <a:gd name="connsiteY82" fmla="*/ 577929 h 578403"/>
                    <a:gd name="connsiteX83" fmla="*/ 845461 w 970318"/>
                    <a:gd name="connsiteY83" fmla="*/ 563659 h 578403"/>
                    <a:gd name="connsiteX84" fmla="*/ 841894 w 970318"/>
                    <a:gd name="connsiteY84" fmla="*/ 545822 h 578403"/>
                    <a:gd name="connsiteX85" fmla="*/ 824057 w 970318"/>
                    <a:gd name="connsiteY85" fmla="*/ 488742 h 578403"/>
                    <a:gd name="connsiteX86" fmla="*/ 813355 w 970318"/>
                    <a:gd name="connsiteY86" fmla="*/ 485175 h 578403"/>
                    <a:gd name="connsiteX87" fmla="*/ 802653 w 970318"/>
                    <a:gd name="connsiteY87" fmla="*/ 474472 h 578403"/>
                    <a:gd name="connsiteX88" fmla="*/ 791951 w 970318"/>
                    <a:gd name="connsiteY88" fmla="*/ 449500 h 578403"/>
                    <a:gd name="connsiteX89" fmla="*/ 784816 w 970318"/>
                    <a:gd name="connsiteY89" fmla="*/ 438798 h 578403"/>
                    <a:gd name="connsiteX90" fmla="*/ 781249 w 970318"/>
                    <a:gd name="connsiteY90" fmla="*/ 374583 h 578403"/>
                    <a:gd name="connsiteX91" fmla="*/ 788383 w 970318"/>
                    <a:gd name="connsiteY91" fmla="*/ 353179 h 578403"/>
                    <a:gd name="connsiteX92" fmla="*/ 777681 w 970318"/>
                    <a:gd name="connsiteY92" fmla="*/ 346044 h 578403"/>
                    <a:gd name="connsiteX93" fmla="*/ 763412 w 970318"/>
                    <a:gd name="connsiteY93" fmla="*/ 342476 h 578403"/>
                    <a:gd name="connsiteX94" fmla="*/ 752710 w 970318"/>
                    <a:gd name="connsiteY94" fmla="*/ 338909 h 578403"/>
                    <a:gd name="connsiteX95" fmla="*/ 734873 w 970318"/>
                    <a:gd name="connsiteY95" fmla="*/ 317504 h 578403"/>
                    <a:gd name="connsiteX96" fmla="*/ 731306 w 970318"/>
                    <a:gd name="connsiteY96" fmla="*/ 292532 h 578403"/>
                    <a:gd name="connsiteX97" fmla="*/ 702767 w 970318"/>
                    <a:gd name="connsiteY97" fmla="*/ 299667 h 578403"/>
                    <a:gd name="connsiteX98" fmla="*/ 681363 w 970318"/>
                    <a:gd name="connsiteY98" fmla="*/ 306802 h 578403"/>
                    <a:gd name="connsiteX99" fmla="*/ 645690 w 970318"/>
                    <a:gd name="connsiteY99" fmla="*/ 299667 h 578403"/>
                    <a:gd name="connsiteX100" fmla="*/ 634988 w 970318"/>
                    <a:gd name="connsiteY100" fmla="*/ 288964 h 578403"/>
                    <a:gd name="connsiteX101" fmla="*/ 631420 w 970318"/>
                    <a:gd name="connsiteY101" fmla="*/ 203345 h 578403"/>
                    <a:gd name="connsiteX102" fmla="*/ 606449 w 970318"/>
                    <a:gd name="connsiteY102" fmla="*/ 199778 h 578403"/>
                    <a:gd name="connsiteX103" fmla="*/ 588612 w 970318"/>
                    <a:gd name="connsiteY103" fmla="*/ 196210 h 578403"/>
                    <a:gd name="connsiteX104" fmla="*/ 577910 w 970318"/>
                    <a:gd name="connsiteY104" fmla="*/ 189075 h 578403"/>
                    <a:gd name="connsiteX105" fmla="*/ 574343 w 970318"/>
                    <a:gd name="connsiteY105" fmla="*/ 178373 h 578403"/>
                    <a:gd name="connsiteX106" fmla="*/ 570775 w 970318"/>
                    <a:gd name="connsiteY106" fmla="*/ 153401 h 578403"/>
                    <a:gd name="connsiteX107" fmla="*/ 556506 w 970318"/>
                    <a:gd name="connsiteY107" fmla="*/ 167671 h 578403"/>
                    <a:gd name="connsiteX108" fmla="*/ 545804 w 970318"/>
                    <a:gd name="connsiteY108" fmla="*/ 174805 h 578403"/>
                    <a:gd name="connsiteX109" fmla="*/ 527967 w 970318"/>
                    <a:gd name="connsiteY109" fmla="*/ 192643 h 578403"/>
                    <a:gd name="connsiteX110" fmla="*/ 513698 w 970318"/>
                    <a:gd name="connsiteY110" fmla="*/ 196210 h 578403"/>
                    <a:gd name="connsiteX111" fmla="*/ 502996 w 970318"/>
                    <a:gd name="connsiteY111" fmla="*/ 199778 h 578403"/>
                    <a:gd name="connsiteX112" fmla="*/ 474457 w 970318"/>
                    <a:gd name="connsiteY112" fmla="*/ 196210 h 578403"/>
                    <a:gd name="connsiteX113" fmla="*/ 463755 w 970318"/>
                    <a:gd name="connsiteY113" fmla="*/ 192643 h 578403"/>
                    <a:gd name="connsiteX114" fmla="*/ 449486 w 970318"/>
                    <a:gd name="connsiteY114" fmla="*/ 171238 h 578403"/>
                    <a:gd name="connsiteX115" fmla="*/ 417379 w 970318"/>
                    <a:gd name="connsiteY115" fmla="*/ 153401 h 578403"/>
                    <a:gd name="connsiteX116" fmla="*/ 403110 w 970318"/>
                    <a:gd name="connsiteY116" fmla="*/ 156968 h 578403"/>
                    <a:gd name="connsiteX117" fmla="*/ 381706 w 970318"/>
                    <a:gd name="connsiteY117" fmla="*/ 164103 h 578403"/>
                    <a:gd name="connsiteX118" fmla="*/ 360302 w 970318"/>
                    <a:gd name="connsiteY118" fmla="*/ 178373 h 578403"/>
                    <a:gd name="connsiteX119" fmla="*/ 349600 w 970318"/>
                    <a:gd name="connsiteY119" fmla="*/ 185508 h 578403"/>
                    <a:gd name="connsiteX120" fmla="*/ 338898 w 970318"/>
                    <a:gd name="connsiteY120" fmla="*/ 189075 h 578403"/>
                    <a:gd name="connsiteX121" fmla="*/ 328196 w 970318"/>
                    <a:gd name="connsiteY121" fmla="*/ 196210 h 578403"/>
                    <a:gd name="connsiteX122" fmla="*/ 306792 w 970318"/>
                    <a:gd name="connsiteY122" fmla="*/ 203345 h 578403"/>
                    <a:gd name="connsiteX123" fmla="*/ 224743 w 970318"/>
                    <a:gd name="connsiteY123" fmla="*/ 210480 h 578403"/>
                    <a:gd name="connsiteX124" fmla="*/ 203339 w 970318"/>
                    <a:gd name="connsiteY124" fmla="*/ 253290 h 578403"/>
                    <a:gd name="connsiteX125" fmla="*/ 185502 w 970318"/>
                    <a:gd name="connsiteY125" fmla="*/ 256857 h 578403"/>
                    <a:gd name="connsiteX126" fmla="*/ 189069 w 970318"/>
                    <a:gd name="connsiteY126" fmla="*/ 281829 h 578403"/>
                    <a:gd name="connsiteX127" fmla="*/ 185502 w 970318"/>
                    <a:gd name="connsiteY127" fmla="*/ 353179 h 578403"/>
                    <a:gd name="connsiteX128" fmla="*/ 174800 w 970318"/>
                    <a:gd name="connsiteY128" fmla="*/ 374583 h 578403"/>
                    <a:gd name="connsiteX129" fmla="*/ 153396 w 970318"/>
                    <a:gd name="connsiteY129" fmla="*/ 381718 h 578403"/>
                    <a:gd name="connsiteX130" fmla="*/ 142694 w 970318"/>
                    <a:gd name="connsiteY130" fmla="*/ 385286 h 578403"/>
                    <a:gd name="connsiteX131" fmla="*/ 117722 w 970318"/>
                    <a:gd name="connsiteY131" fmla="*/ 392421 h 578403"/>
                    <a:gd name="connsiteX132" fmla="*/ 117722 w 970318"/>
                    <a:gd name="connsiteY132" fmla="*/ 499445 h 578403"/>
                    <a:gd name="connsiteX133" fmla="*/ 114155 w 970318"/>
                    <a:gd name="connsiteY133" fmla="*/ 510147 h 578403"/>
                    <a:gd name="connsiteX134" fmla="*/ 92751 w 970318"/>
                    <a:gd name="connsiteY134" fmla="*/ 531552 h 578403"/>
                    <a:gd name="connsiteX135" fmla="*/ 82049 w 970318"/>
                    <a:gd name="connsiteY135" fmla="*/ 535119 h 578403"/>
                    <a:gd name="connsiteX136" fmla="*/ 49943 w 970318"/>
                    <a:gd name="connsiteY136" fmla="*/ 549389 h 578403"/>
                    <a:gd name="connsiteX137" fmla="*/ 46375 w 970318"/>
                    <a:gd name="connsiteY137" fmla="*/ 560091 h 578403"/>
                    <a:gd name="connsiteX0" fmla="*/ 46375 w 970318"/>
                    <a:gd name="connsiteY0" fmla="*/ 560091 h 578403"/>
                    <a:gd name="connsiteX1" fmla="*/ 46375 w 970318"/>
                    <a:gd name="connsiteY1" fmla="*/ 560091 h 578403"/>
                    <a:gd name="connsiteX2" fmla="*/ 10702 w 970318"/>
                    <a:gd name="connsiteY2" fmla="*/ 535119 h 578403"/>
                    <a:gd name="connsiteX3" fmla="*/ 3567 w 970318"/>
                    <a:gd name="connsiteY3" fmla="*/ 513714 h 578403"/>
                    <a:gd name="connsiteX4" fmla="*/ 0 w 970318"/>
                    <a:gd name="connsiteY4" fmla="*/ 503012 h 578403"/>
                    <a:gd name="connsiteX5" fmla="*/ 3567 w 970318"/>
                    <a:gd name="connsiteY5" fmla="*/ 445933 h 578403"/>
                    <a:gd name="connsiteX6" fmla="*/ 10702 w 970318"/>
                    <a:gd name="connsiteY6" fmla="*/ 424528 h 578403"/>
                    <a:gd name="connsiteX7" fmla="*/ 14269 w 970318"/>
                    <a:gd name="connsiteY7" fmla="*/ 413825 h 578403"/>
                    <a:gd name="connsiteX8" fmla="*/ 24971 w 970318"/>
                    <a:gd name="connsiteY8" fmla="*/ 406691 h 578403"/>
                    <a:gd name="connsiteX9" fmla="*/ 42808 w 970318"/>
                    <a:gd name="connsiteY9" fmla="*/ 385286 h 578403"/>
                    <a:gd name="connsiteX10" fmla="*/ 32106 w 970318"/>
                    <a:gd name="connsiteY10" fmla="*/ 360314 h 578403"/>
                    <a:gd name="connsiteX11" fmla="*/ 21404 w 970318"/>
                    <a:gd name="connsiteY11" fmla="*/ 349611 h 578403"/>
                    <a:gd name="connsiteX12" fmla="*/ 17837 w 970318"/>
                    <a:gd name="connsiteY12" fmla="*/ 338909 h 578403"/>
                    <a:gd name="connsiteX13" fmla="*/ 24971 w 970318"/>
                    <a:gd name="connsiteY13" fmla="*/ 274694 h 578403"/>
                    <a:gd name="connsiteX14" fmla="*/ 32106 w 970318"/>
                    <a:gd name="connsiteY14" fmla="*/ 253290 h 578403"/>
                    <a:gd name="connsiteX15" fmla="*/ 42808 w 970318"/>
                    <a:gd name="connsiteY15" fmla="*/ 224750 h 578403"/>
                    <a:gd name="connsiteX16" fmla="*/ 64212 w 970318"/>
                    <a:gd name="connsiteY16" fmla="*/ 214048 h 578403"/>
                    <a:gd name="connsiteX17" fmla="*/ 85616 w 970318"/>
                    <a:gd name="connsiteY17" fmla="*/ 203345 h 578403"/>
                    <a:gd name="connsiteX18" fmla="*/ 96318 w 970318"/>
                    <a:gd name="connsiteY18" fmla="*/ 196210 h 578403"/>
                    <a:gd name="connsiteX19" fmla="*/ 103453 w 970318"/>
                    <a:gd name="connsiteY19" fmla="*/ 185508 h 578403"/>
                    <a:gd name="connsiteX20" fmla="*/ 110588 w 970318"/>
                    <a:gd name="connsiteY20" fmla="*/ 153401 h 578403"/>
                    <a:gd name="connsiteX21" fmla="*/ 117722 w 970318"/>
                    <a:gd name="connsiteY21" fmla="*/ 124861 h 578403"/>
                    <a:gd name="connsiteX22" fmla="*/ 124857 w 970318"/>
                    <a:gd name="connsiteY22" fmla="*/ 103456 h 578403"/>
                    <a:gd name="connsiteX23" fmla="*/ 139126 w 970318"/>
                    <a:gd name="connsiteY23" fmla="*/ 82051 h 578403"/>
                    <a:gd name="connsiteX24" fmla="*/ 142694 w 970318"/>
                    <a:gd name="connsiteY24" fmla="*/ 71349 h 578403"/>
                    <a:gd name="connsiteX25" fmla="*/ 167665 w 970318"/>
                    <a:gd name="connsiteY25" fmla="*/ 53512 h 578403"/>
                    <a:gd name="connsiteX26" fmla="*/ 206906 w 970318"/>
                    <a:gd name="connsiteY26" fmla="*/ 28540 h 578403"/>
                    <a:gd name="connsiteX27" fmla="*/ 217608 w 970318"/>
                    <a:gd name="connsiteY27" fmla="*/ 21405 h 578403"/>
                    <a:gd name="connsiteX28" fmla="*/ 231877 w 970318"/>
                    <a:gd name="connsiteY28" fmla="*/ 17837 h 578403"/>
                    <a:gd name="connsiteX29" fmla="*/ 271118 w 970318"/>
                    <a:gd name="connsiteY29" fmla="*/ 10702 h 578403"/>
                    <a:gd name="connsiteX30" fmla="*/ 342465 w 970318"/>
                    <a:gd name="connsiteY30" fmla="*/ 14270 h 578403"/>
                    <a:gd name="connsiteX31" fmla="*/ 378139 w 970318"/>
                    <a:gd name="connsiteY31" fmla="*/ 28540 h 578403"/>
                    <a:gd name="connsiteX32" fmla="*/ 388841 w 970318"/>
                    <a:gd name="connsiteY32" fmla="*/ 35674 h 578403"/>
                    <a:gd name="connsiteX33" fmla="*/ 399543 w 970318"/>
                    <a:gd name="connsiteY33" fmla="*/ 39242 h 578403"/>
                    <a:gd name="connsiteX34" fmla="*/ 410245 w 970318"/>
                    <a:gd name="connsiteY34" fmla="*/ 35674 h 578403"/>
                    <a:gd name="connsiteX35" fmla="*/ 442351 w 970318"/>
                    <a:gd name="connsiteY35" fmla="*/ 14270 h 578403"/>
                    <a:gd name="connsiteX36" fmla="*/ 453053 w 970318"/>
                    <a:gd name="connsiteY36" fmla="*/ 7135 h 578403"/>
                    <a:gd name="connsiteX37" fmla="*/ 474457 w 970318"/>
                    <a:gd name="connsiteY37" fmla="*/ 0 h 578403"/>
                    <a:gd name="connsiteX38" fmla="*/ 535102 w 970318"/>
                    <a:gd name="connsiteY38" fmla="*/ 7135 h 578403"/>
                    <a:gd name="connsiteX39" fmla="*/ 545804 w 970318"/>
                    <a:gd name="connsiteY39" fmla="*/ 14270 h 578403"/>
                    <a:gd name="connsiteX40" fmla="*/ 563641 w 970318"/>
                    <a:gd name="connsiteY40" fmla="*/ 32107 h 578403"/>
                    <a:gd name="connsiteX41" fmla="*/ 570775 w 970318"/>
                    <a:gd name="connsiteY41" fmla="*/ 42809 h 578403"/>
                    <a:gd name="connsiteX42" fmla="*/ 585045 w 970318"/>
                    <a:gd name="connsiteY42" fmla="*/ 39242 h 578403"/>
                    <a:gd name="connsiteX43" fmla="*/ 595747 w 970318"/>
                    <a:gd name="connsiteY43" fmla="*/ 32107 h 578403"/>
                    <a:gd name="connsiteX44" fmla="*/ 606449 w 970318"/>
                    <a:gd name="connsiteY44" fmla="*/ 28540 h 578403"/>
                    <a:gd name="connsiteX45" fmla="*/ 677796 w 970318"/>
                    <a:gd name="connsiteY45" fmla="*/ 32107 h 578403"/>
                    <a:gd name="connsiteX46" fmla="*/ 695632 w 970318"/>
                    <a:gd name="connsiteY46" fmla="*/ 46377 h 578403"/>
                    <a:gd name="connsiteX47" fmla="*/ 706334 w 970318"/>
                    <a:gd name="connsiteY47" fmla="*/ 78484 h 578403"/>
                    <a:gd name="connsiteX48" fmla="*/ 709902 w 970318"/>
                    <a:gd name="connsiteY48" fmla="*/ 89186 h 578403"/>
                    <a:gd name="connsiteX49" fmla="*/ 717037 w 970318"/>
                    <a:gd name="connsiteY49" fmla="*/ 99889 h 578403"/>
                    <a:gd name="connsiteX50" fmla="*/ 720604 w 970318"/>
                    <a:gd name="connsiteY50" fmla="*/ 117726 h 578403"/>
                    <a:gd name="connsiteX51" fmla="*/ 724171 w 970318"/>
                    <a:gd name="connsiteY51" fmla="*/ 128428 h 578403"/>
                    <a:gd name="connsiteX52" fmla="*/ 738441 w 970318"/>
                    <a:gd name="connsiteY52" fmla="*/ 124861 h 578403"/>
                    <a:gd name="connsiteX53" fmla="*/ 763412 w 970318"/>
                    <a:gd name="connsiteY53" fmla="*/ 117726 h 578403"/>
                    <a:gd name="connsiteX54" fmla="*/ 784816 w 970318"/>
                    <a:gd name="connsiteY54" fmla="*/ 135563 h 578403"/>
                    <a:gd name="connsiteX55" fmla="*/ 827624 w 970318"/>
                    <a:gd name="connsiteY55" fmla="*/ 139131 h 578403"/>
                    <a:gd name="connsiteX56" fmla="*/ 852596 w 970318"/>
                    <a:gd name="connsiteY56" fmla="*/ 153401 h 578403"/>
                    <a:gd name="connsiteX57" fmla="*/ 863298 w 970318"/>
                    <a:gd name="connsiteY57" fmla="*/ 156968 h 578403"/>
                    <a:gd name="connsiteX58" fmla="*/ 874000 w 970318"/>
                    <a:gd name="connsiteY58" fmla="*/ 164103 h 578403"/>
                    <a:gd name="connsiteX59" fmla="*/ 888269 w 970318"/>
                    <a:gd name="connsiteY59" fmla="*/ 185508 h 578403"/>
                    <a:gd name="connsiteX60" fmla="*/ 891836 w 970318"/>
                    <a:gd name="connsiteY60" fmla="*/ 199778 h 578403"/>
                    <a:gd name="connsiteX61" fmla="*/ 898971 w 970318"/>
                    <a:gd name="connsiteY61" fmla="*/ 221182 h 578403"/>
                    <a:gd name="connsiteX62" fmla="*/ 895404 w 970318"/>
                    <a:gd name="connsiteY62" fmla="*/ 292532 h 578403"/>
                    <a:gd name="connsiteX63" fmla="*/ 888269 w 970318"/>
                    <a:gd name="connsiteY63" fmla="*/ 303234 h 578403"/>
                    <a:gd name="connsiteX64" fmla="*/ 898971 w 970318"/>
                    <a:gd name="connsiteY64" fmla="*/ 306802 h 578403"/>
                    <a:gd name="connsiteX65" fmla="*/ 927510 w 970318"/>
                    <a:gd name="connsiteY65" fmla="*/ 310369 h 578403"/>
                    <a:gd name="connsiteX66" fmla="*/ 938212 w 970318"/>
                    <a:gd name="connsiteY66" fmla="*/ 317504 h 578403"/>
                    <a:gd name="connsiteX67" fmla="*/ 948914 w 970318"/>
                    <a:gd name="connsiteY67" fmla="*/ 321071 h 578403"/>
                    <a:gd name="connsiteX68" fmla="*/ 952481 w 970318"/>
                    <a:gd name="connsiteY68" fmla="*/ 331774 h 578403"/>
                    <a:gd name="connsiteX69" fmla="*/ 959616 w 970318"/>
                    <a:gd name="connsiteY69" fmla="*/ 342476 h 578403"/>
                    <a:gd name="connsiteX70" fmla="*/ 966751 w 970318"/>
                    <a:gd name="connsiteY70" fmla="*/ 363881 h 578403"/>
                    <a:gd name="connsiteX71" fmla="*/ 970318 w 970318"/>
                    <a:gd name="connsiteY71" fmla="*/ 374583 h 578403"/>
                    <a:gd name="connsiteX72" fmla="*/ 966751 w 970318"/>
                    <a:gd name="connsiteY72" fmla="*/ 424528 h 578403"/>
                    <a:gd name="connsiteX73" fmla="*/ 963183 w 970318"/>
                    <a:gd name="connsiteY73" fmla="*/ 435230 h 578403"/>
                    <a:gd name="connsiteX74" fmla="*/ 948914 w 970318"/>
                    <a:gd name="connsiteY74" fmla="*/ 456635 h 578403"/>
                    <a:gd name="connsiteX75" fmla="*/ 927510 w 970318"/>
                    <a:gd name="connsiteY75" fmla="*/ 470905 h 578403"/>
                    <a:gd name="connsiteX76" fmla="*/ 934645 w 970318"/>
                    <a:gd name="connsiteY76" fmla="*/ 485175 h 578403"/>
                    <a:gd name="connsiteX77" fmla="*/ 941779 w 970318"/>
                    <a:gd name="connsiteY77" fmla="*/ 495877 h 578403"/>
                    <a:gd name="connsiteX78" fmla="*/ 945347 w 970318"/>
                    <a:gd name="connsiteY78" fmla="*/ 506579 h 578403"/>
                    <a:gd name="connsiteX79" fmla="*/ 934645 w 970318"/>
                    <a:gd name="connsiteY79" fmla="*/ 549389 h 578403"/>
                    <a:gd name="connsiteX80" fmla="*/ 923943 w 970318"/>
                    <a:gd name="connsiteY80" fmla="*/ 556524 h 578403"/>
                    <a:gd name="connsiteX81" fmla="*/ 916808 w 970318"/>
                    <a:gd name="connsiteY81" fmla="*/ 567226 h 578403"/>
                    <a:gd name="connsiteX82" fmla="*/ 895404 w 970318"/>
                    <a:gd name="connsiteY82" fmla="*/ 577929 h 578403"/>
                    <a:gd name="connsiteX83" fmla="*/ 845461 w 970318"/>
                    <a:gd name="connsiteY83" fmla="*/ 563659 h 578403"/>
                    <a:gd name="connsiteX84" fmla="*/ 841894 w 970318"/>
                    <a:gd name="connsiteY84" fmla="*/ 545822 h 578403"/>
                    <a:gd name="connsiteX85" fmla="*/ 824057 w 970318"/>
                    <a:gd name="connsiteY85" fmla="*/ 488742 h 578403"/>
                    <a:gd name="connsiteX86" fmla="*/ 813355 w 970318"/>
                    <a:gd name="connsiteY86" fmla="*/ 485175 h 578403"/>
                    <a:gd name="connsiteX87" fmla="*/ 802653 w 970318"/>
                    <a:gd name="connsiteY87" fmla="*/ 474472 h 578403"/>
                    <a:gd name="connsiteX88" fmla="*/ 791951 w 970318"/>
                    <a:gd name="connsiteY88" fmla="*/ 449500 h 578403"/>
                    <a:gd name="connsiteX89" fmla="*/ 784816 w 970318"/>
                    <a:gd name="connsiteY89" fmla="*/ 438798 h 578403"/>
                    <a:gd name="connsiteX90" fmla="*/ 781249 w 970318"/>
                    <a:gd name="connsiteY90" fmla="*/ 374583 h 578403"/>
                    <a:gd name="connsiteX91" fmla="*/ 788383 w 970318"/>
                    <a:gd name="connsiteY91" fmla="*/ 353179 h 578403"/>
                    <a:gd name="connsiteX92" fmla="*/ 777681 w 970318"/>
                    <a:gd name="connsiteY92" fmla="*/ 346044 h 578403"/>
                    <a:gd name="connsiteX93" fmla="*/ 763412 w 970318"/>
                    <a:gd name="connsiteY93" fmla="*/ 342476 h 578403"/>
                    <a:gd name="connsiteX94" fmla="*/ 752710 w 970318"/>
                    <a:gd name="connsiteY94" fmla="*/ 338909 h 578403"/>
                    <a:gd name="connsiteX95" fmla="*/ 734873 w 970318"/>
                    <a:gd name="connsiteY95" fmla="*/ 317504 h 578403"/>
                    <a:gd name="connsiteX96" fmla="*/ 731306 w 970318"/>
                    <a:gd name="connsiteY96" fmla="*/ 292532 h 578403"/>
                    <a:gd name="connsiteX97" fmla="*/ 702767 w 970318"/>
                    <a:gd name="connsiteY97" fmla="*/ 299667 h 578403"/>
                    <a:gd name="connsiteX98" fmla="*/ 681363 w 970318"/>
                    <a:gd name="connsiteY98" fmla="*/ 306802 h 578403"/>
                    <a:gd name="connsiteX99" fmla="*/ 645690 w 970318"/>
                    <a:gd name="connsiteY99" fmla="*/ 299667 h 578403"/>
                    <a:gd name="connsiteX100" fmla="*/ 634988 w 970318"/>
                    <a:gd name="connsiteY100" fmla="*/ 288964 h 578403"/>
                    <a:gd name="connsiteX101" fmla="*/ 631420 w 970318"/>
                    <a:gd name="connsiteY101" fmla="*/ 203345 h 578403"/>
                    <a:gd name="connsiteX102" fmla="*/ 606449 w 970318"/>
                    <a:gd name="connsiteY102" fmla="*/ 199778 h 578403"/>
                    <a:gd name="connsiteX103" fmla="*/ 588612 w 970318"/>
                    <a:gd name="connsiteY103" fmla="*/ 196210 h 578403"/>
                    <a:gd name="connsiteX104" fmla="*/ 577910 w 970318"/>
                    <a:gd name="connsiteY104" fmla="*/ 189075 h 578403"/>
                    <a:gd name="connsiteX105" fmla="*/ 574343 w 970318"/>
                    <a:gd name="connsiteY105" fmla="*/ 178373 h 578403"/>
                    <a:gd name="connsiteX106" fmla="*/ 570775 w 970318"/>
                    <a:gd name="connsiteY106" fmla="*/ 153401 h 578403"/>
                    <a:gd name="connsiteX107" fmla="*/ 556506 w 970318"/>
                    <a:gd name="connsiteY107" fmla="*/ 167671 h 578403"/>
                    <a:gd name="connsiteX108" fmla="*/ 545804 w 970318"/>
                    <a:gd name="connsiteY108" fmla="*/ 174805 h 578403"/>
                    <a:gd name="connsiteX109" fmla="*/ 527967 w 970318"/>
                    <a:gd name="connsiteY109" fmla="*/ 192643 h 578403"/>
                    <a:gd name="connsiteX110" fmla="*/ 513698 w 970318"/>
                    <a:gd name="connsiteY110" fmla="*/ 196210 h 578403"/>
                    <a:gd name="connsiteX111" fmla="*/ 502996 w 970318"/>
                    <a:gd name="connsiteY111" fmla="*/ 199778 h 578403"/>
                    <a:gd name="connsiteX112" fmla="*/ 474457 w 970318"/>
                    <a:gd name="connsiteY112" fmla="*/ 196210 h 578403"/>
                    <a:gd name="connsiteX113" fmla="*/ 463755 w 970318"/>
                    <a:gd name="connsiteY113" fmla="*/ 192643 h 578403"/>
                    <a:gd name="connsiteX114" fmla="*/ 449486 w 970318"/>
                    <a:gd name="connsiteY114" fmla="*/ 171238 h 578403"/>
                    <a:gd name="connsiteX115" fmla="*/ 417379 w 970318"/>
                    <a:gd name="connsiteY115" fmla="*/ 153401 h 578403"/>
                    <a:gd name="connsiteX116" fmla="*/ 403110 w 970318"/>
                    <a:gd name="connsiteY116" fmla="*/ 156968 h 578403"/>
                    <a:gd name="connsiteX117" fmla="*/ 381706 w 970318"/>
                    <a:gd name="connsiteY117" fmla="*/ 164103 h 578403"/>
                    <a:gd name="connsiteX118" fmla="*/ 360302 w 970318"/>
                    <a:gd name="connsiteY118" fmla="*/ 178373 h 578403"/>
                    <a:gd name="connsiteX119" fmla="*/ 349600 w 970318"/>
                    <a:gd name="connsiteY119" fmla="*/ 185508 h 578403"/>
                    <a:gd name="connsiteX120" fmla="*/ 338898 w 970318"/>
                    <a:gd name="connsiteY120" fmla="*/ 189075 h 578403"/>
                    <a:gd name="connsiteX121" fmla="*/ 328196 w 970318"/>
                    <a:gd name="connsiteY121" fmla="*/ 196210 h 578403"/>
                    <a:gd name="connsiteX122" fmla="*/ 306792 w 970318"/>
                    <a:gd name="connsiteY122" fmla="*/ 203345 h 578403"/>
                    <a:gd name="connsiteX123" fmla="*/ 242205 w 970318"/>
                    <a:gd name="connsiteY123" fmla="*/ 230307 h 578403"/>
                    <a:gd name="connsiteX124" fmla="*/ 203339 w 970318"/>
                    <a:gd name="connsiteY124" fmla="*/ 253290 h 578403"/>
                    <a:gd name="connsiteX125" fmla="*/ 185502 w 970318"/>
                    <a:gd name="connsiteY125" fmla="*/ 256857 h 578403"/>
                    <a:gd name="connsiteX126" fmla="*/ 189069 w 970318"/>
                    <a:gd name="connsiteY126" fmla="*/ 281829 h 578403"/>
                    <a:gd name="connsiteX127" fmla="*/ 185502 w 970318"/>
                    <a:gd name="connsiteY127" fmla="*/ 353179 h 578403"/>
                    <a:gd name="connsiteX128" fmla="*/ 174800 w 970318"/>
                    <a:gd name="connsiteY128" fmla="*/ 374583 h 578403"/>
                    <a:gd name="connsiteX129" fmla="*/ 153396 w 970318"/>
                    <a:gd name="connsiteY129" fmla="*/ 381718 h 578403"/>
                    <a:gd name="connsiteX130" fmla="*/ 142694 w 970318"/>
                    <a:gd name="connsiteY130" fmla="*/ 385286 h 578403"/>
                    <a:gd name="connsiteX131" fmla="*/ 117722 w 970318"/>
                    <a:gd name="connsiteY131" fmla="*/ 392421 h 578403"/>
                    <a:gd name="connsiteX132" fmla="*/ 117722 w 970318"/>
                    <a:gd name="connsiteY132" fmla="*/ 499445 h 578403"/>
                    <a:gd name="connsiteX133" fmla="*/ 114155 w 970318"/>
                    <a:gd name="connsiteY133" fmla="*/ 510147 h 578403"/>
                    <a:gd name="connsiteX134" fmla="*/ 92751 w 970318"/>
                    <a:gd name="connsiteY134" fmla="*/ 531552 h 578403"/>
                    <a:gd name="connsiteX135" fmla="*/ 82049 w 970318"/>
                    <a:gd name="connsiteY135" fmla="*/ 535119 h 578403"/>
                    <a:gd name="connsiteX136" fmla="*/ 49943 w 970318"/>
                    <a:gd name="connsiteY136" fmla="*/ 549389 h 578403"/>
                    <a:gd name="connsiteX137" fmla="*/ 46375 w 970318"/>
                    <a:gd name="connsiteY137" fmla="*/ 560091 h 578403"/>
                    <a:gd name="connsiteX0" fmla="*/ 46375 w 970318"/>
                    <a:gd name="connsiteY0" fmla="*/ 560091 h 578403"/>
                    <a:gd name="connsiteX1" fmla="*/ 46375 w 970318"/>
                    <a:gd name="connsiteY1" fmla="*/ 560091 h 578403"/>
                    <a:gd name="connsiteX2" fmla="*/ 10702 w 970318"/>
                    <a:gd name="connsiteY2" fmla="*/ 535119 h 578403"/>
                    <a:gd name="connsiteX3" fmla="*/ 3567 w 970318"/>
                    <a:gd name="connsiteY3" fmla="*/ 513714 h 578403"/>
                    <a:gd name="connsiteX4" fmla="*/ 0 w 970318"/>
                    <a:gd name="connsiteY4" fmla="*/ 503012 h 578403"/>
                    <a:gd name="connsiteX5" fmla="*/ 3567 w 970318"/>
                    <a:gd name="connsiteY5" fmla="*/ 445933 h 578403"/>
                    <a:gd name="connsiteX6" fmla="*/ 10702 w 970318"/>
                    <a:gd name="connsiteY6" fmla="*/ 424528 h 578403"/>
                    <a:gd name="connsiteX7" fmla="*/ 14269 w 970318"/>
                    <a:gd name="connsiteY7" fmla="*/ 413825 h 578403"/>
                    <a:gd name="connsiteX8" fmla="*/ 24971 w 970318"/>
                    <a:gd name="connsiteY8" fmla="*/ 406691 h 578403"/>
                    <a:gd name="connsiteX9" fmla="*/ 42808 w 970318"/>
                    <a:gd name="connsiteY9" fmla="*/ 385286 h 578403"/>
                    <a:gd name="connsiteX10" fmla="*/ 32106 w 970318"/>
                    <a:gd name="connsiteY10" fmla="*/ 360314 h 578403"/>
                    <a:gd name="connsiteX11" fmla="*/ 21404 w 970318"/>
                    <a:gd name="connsiteY11" fmla="*/ 349611 h 578403"/>
                    <a:gd name="connsiteX12" fmla="*/ 17837 w 970318"/>
                    <a:gd name="connsiteY12" fmla="*/ 338909 h 578403"/>
                    <a:gd name="connsiteX13" fmla="*/ 24971 w 970318"/>
                    <a:gd name="connsiteY13" fmla="*/ 274694 h 578403"/>
                    <a:gd name="connsiteX14" fmla="*/ 32106 w 970318"/>
                    <a:gd name="connsiteY14" fmla="*/ 253290 h 578403"/>
                    <a:gd name="connsiteX15" fmla="*/ 42808 w 970318"/>
                    <a:gd name="connsiteY15" fmla="*/ 224750 h 578403"/>
                    <a:gd name="connsiteX16" fmla="*/ 64212 w 970318"/>
                    <a:gd name="connsiteY16" fmla="*/ 214048 h 578403"/>
                    <a:gd name="connsiteX17" fmla="*/ 85616 w 970318"/>
                    <a:gd name="connsiteY17" fmla="*/ 203345 h 578403"/>
                    <a:gd name="connsiteX18" fmla="*/ 96318 w 970318"/>
                    <a:gd name="connsiteY18" fmla="*/ 196210 h 578403"/>
                    <a:gd name="connsiteX19" fmla="*/ 103453 w 970318"/>
                    <a:gd name="connsiteY19" fmla="*/ 185508 h 578403"/>
                    <a:gd name="connsiteX20" fmla="*/ 110588 w 970318"/>
                    <a:gd name="connsiteY20" fmla="*/ 153401 h 578403"/>
                    <a:gd name="connsiteX21" fmla="*/ 117722 w 970318"/>
                    <a:gd name="connsiteY21" fmla="*/ 124861 h 578403"/>
                    <a:gd name="connsiteX22" fmla="*/ 124857 w 970318"/>
                    <a:gd name="connsiteY22" fmla="*/ 103456 h 578403"/>
                    <a:gd name="connsiteX23" fmla="*/ 139126 w 970318"/>
                    <a:gd name="connsiteY23" fmla="*/ 82051 h 578403"/>
                    <a:gd name="connsiteX24" fmla="*/ 142694 w 970318"/>
                    <a:gd name="connsiteY24" fmla="*/ 71349 h 578403"/>
                    <a:gd name="connsiteX25" fmla="*/ 167665 w 970318"/>
                    <a:gd name="connsiteY25" fmla="*/ 53512 h 578403"/>
                    <a:gd name="connsiteX26" fmla="*/ 206906 w 970318"/>
                    <a:gd name="connsiteY26" fmla="*/ 28540 h 578403"/>
                    <a:gd name="connsiteX27" fmla="*/ 217608 w 970318"/>
                    <a:gd name="connsiteY27" fmla="*/ 21405 h 578403"/>
                    <a:gd name="connsiteX28" fmla="*/ 231877 w 970318"/>
                    <a:gd name="connsiteY28" fmla="*/ 17837 h 578403"/>
                    <a:gd name="connsiteX29" fmla="*/ 271118 w 970318"/>
                    <a:gd name="connsiteY29" fmla="*/ 10702 h 578403"/>
                    <a:gd name="connsiteX30" fmla="*/ 342465 w 970318"/>
                    <a:gd name="connsiteY30" fmla="*/ 14270 h 578403"/>
                    <a:gd name="connsiteX31" fmla="*/ 378139 w 970318"/>
                    <a:gd name="connsiteY31" fmla="*/ 28540 h 578403"/>
                    <a:gd name="connsiteX32" fmla="*/ 388841 w 970318"/>
                    <a:gd name="connsiteY32" fmla="*/ 35674 h 578403"/>
                    <a:gd name="connsiteX33" fmla="*/ 399543 w 970318"/>
                    <a:gd name="connsiteY33" fmla="*/ 39242 h 578403"/>
                    <a:gd name="connsiteX34" fmla="*/ 410245 w 970318"/>
                    <a:gd name="connsiteY34" fmla="*/ 35674 h 578403"/>
                    <a:gd name="connsiteX35" fmla="*/ 442351 w 970318"/>
                    <a:gd name="connsiteY35" fmla="*/ 14270 h 578403"/>
                    <a:gd name="connsiteX36" fmla="*/ 453053 w 970318"/>
                    <a:gd name="connsiteY36" fmla="*/ 7135 h 578403"/>
                    <a:gd name="connsiteX37" fmla="*/ 474457 w 970318"/>
                    <a:gd name="connsiteY37" fmla="*/ 0 h 578403"/>
                    <a:gd name="connsiteX38" fmla="*/ 535102 w 970318"/>
                    <a:gd name="connsiteY38" fmla="*/ 7135 h 578403"/>
                    <a:gd name="connsiteX39" fmla="*/ 545804 w 970318"/>
                    <a:gd name="connsiteY39" fmla="*/ 14270 h 578403"/>
                    <a:gd name="connsiteX40" fmla="*/ 563641 w 970318"/>
                    <a:gd name="connsiteY40" fmla="*/ 32107 h 578403"/>
                    <a:gd name="connsiteX41" fmla="*/ 570775 w 970318"/>
                    <a:gd name="connsiteY41" fmla="*/ 42809 h 578403"/>
                    <a:gd name="connsiteX42" fmla="*/ 585045 w 970318"/>
                    <a:gd name="connsiteY42" fmla="*/ 39242 h 578403"/>
                    <a:gd name="connsiteX43" fmla="*/ 595747 w 970318"/>
                    <a:gd name="connsiteY43" fmla="*/ 32107 h 578403"/>
                    <a:gd name="connsiteX44" fmla="*/ 606449 w 970318"/>
                    <a:gd name="connsiteY44" fmla="*/ 28540 h 578403"/>
                    <a:gd name="connsiteX45" fmla="*/ 677796 w 970318"/>
                    <a:gd name="connsiteY45" fmla="*/ 32107 h 578403"/>
                    <a:gd name="connsiteX46" fmla="*/ 695632 w 970318"/>
                    <a:gd name="connsiteY46" fmla="*/ 46377 h 578403"/>
                    <a:gd name="connsiteX47" fmla="*/ 706334 w 970318"/>
                    <a:gd name="connsiteY47" fmla="*/ 78484 h 578403"/>
                    <a:gd name="connsiteX48" fmla="*/ 709902 w 970318"/>
                    <a:gd name="connsiteY48" fmla="*/ 89186 h 578403"/>
                    <a:gd name="connsiteX49" fmla="*/ 717037 w 970318"/>
                    <a:gd name="connsiteY49" fmla="*/ 99889 h 578403"/>
                    <a:gd name="connsiteX50" fmla="*/ 720604 w 970318"/>
                    <a:gd name="connsiteY50" fmla="*/ 117726 h 578403"/>
                    <a:gd name="connsiteX51" fmla="*/ 724171 w 970318"/>
                    <a:gd name="connsiteY51" fmla="*/ 128428 h 578403"/>
                    <a:gd name="connsiteX52" fmla="*/ 738441 w 970318"/>
                    <a:gd name="connsiteY52" fmla="*/ 124861 h 578403"/>
                    <a:gd name="connsiteX53" fmla="*/ 763412 w 970318"/>
                    <a:gd name="connsiteY53" fmla="*/ 117726 h 578403"/>
                    <a:gd name="connsiteX54" fmla="*/ 784816 w 970318"/>
                    <a:gd name="connsiteY54" fmla="*/ 135563 h 578403"/>
                    <a:gd name="connsiteX55" fmla="*/ 827624 w 970318"/>
                    <a:gd name="connsiteY55" fmla="*/ 139131 h 578403"/>
                    <a:gd name="connsiteX56" fmla="*/ 852596 w 970318"/>
                    <a:gd name="connsiteY56" fmla="*/ 153401 h 578403"/>
                    <a:gd name="connsiteX57" fmla="*/ 863298 w 970318"/>
                    <a:gd name="connsiteY57" fmla="*/ 156968 h 578403"/>
                    <a:gd name="connsiteX58" fmla="*/ 874000 w 970318"/>
                    <a:gd name="connsiteY58" fmla="*/ 164103 h 578403"/>
                    <a:gd name="connsiteX59" fmla="*/ 888269 w 970318"/>
                    <a:gd name="connsiteY59" fmla="*/ 185508 h 578403"/>
                    <a:gd name="connsiteX60" fmla="*/ 891836 w 970318"/>
                    <a:gd name="connsiteY60" fmla="*/ 199778 h 578403"/>
                    <a:gd name="connsiteX61" fmla="*/ 898971 w 970318"/>
                    <a:gd name="connsiteY61" fmla="*/ 221182 h 578403"/>
                    <a:gd name="connsiteX62" fmla="*/ 895404 w 970318"/>
                    <a:gd name="connsiteY62" fmla="*/ 292532 h 578403"/>
                    <a:gd name="connsiteX63" fmla="*/ 888269 w 970318"/>
                    <a:gd name="connsiteY63" fmla="*/ 303234 h 578403"/>
                    <a:gd name="connsiteX64" fmla="*/ 898971 w 970318"/>
                    <a:gd name="connsiteY64" fmla="*/ 306802 h 578403"/>
                    <a:gd name="connsiteX65" fmla="*/ 927510 w 970318"/>
                    <a:gd name="connsiteY65" fmla="*/ 310369 h 578403"/>
                    <a:gd name="connsiteX66" fmla="*/ 938212 w 970318"/>
                    <a:gd name="connsiteY66" fmla="*/ 317504 h 578403"/>
                    <a:gd name="connsiteX67" fmla="*/ 948914 w 970318"/>
                    <a:gd name="connsiteY67" fmla="*/ 321071 h 578403"/>
                    <a:gd name="connsiteX68" fmla="*/ 952481 w 970318"/>
                    <a:gd name="connsiteY68" fmla="*/ 331774 h 578403"/>
                    <a:gd name="connsiteX69" fmla="*/ 959616 w 970318"/>
                    <a:gd name="connsiteY69" fmla="*/ 342476 h 578403"/>
                    <a:gd name="connsiteX70" fmla="*/ 966751 w 970318"/>
                    <a:gd name="connsiteY70" fmla="*/ 363881 h 578403"/>
                    <a:gd name="connsiteX71" fmla="*/ 970318 w 970318"/>
                    <a:gd name="connsiteY71" fmla="*/ 374583 h 578403"/>
                    <a:gd name="connsiteX72" fmla="*/ 966751 w 970318"/>
                    <a:gd name="connsiteY72" fmla="*/ 424528 h 578403"/>
                    <a:gd name="connsiteX73" fmla="*/ 963183 w 970318"/>
                    <a:gd name="connsiteY73" fmla="*/ 435230 h 578403"/>
                    <a:gd name="connsiteX74" fmla="*/ 948914 w 970318"/>
                    <a:gd name="connsiteY74" fmla="*/ 456635 h 578403"/>
                    <a:gd name="connsiteX75" fmla="*/ 927510 w 970318"/>
                    <a:gd name="connsiteY75" fmla="*/ 470905 h 578403"/>
                    <a:gd name="connsiteX76" fmla="*/ 934645 w 970318"/>
                    <a:gd name="connsiteY76" fmla="*/ 485175 h 578403"/>
                    <a:gd name="connsiteX77" fmla="*/ 941779 w 970318"/>
                    <a:gd name="connsiteY77" fmla="*/ 495877 h 578403"/>
                    <a:gd name="connsiteX78" fmla="*/ 945347 w 970318"/>
                    <a:gd name="connsiteY78" fmla="*/ 506579 h 578403"/>
                    <a:gd name="connsiteX79" fmla="*/ 934645 w 970318"/>
                    <a:gd name="connsiteY79" fmla="*/ 549389 h 578403"/>
                    <a:gd name="connsiteX80" fmla="*/ 923943 w 970318"/>
                    <a:gd name="connsiteY80" fmla="*/ 556524 h 578403"/>
                    <a:gd name="connsiteX81" fmla="*/ 916808 w 970318"/>
                    <a:gd name="connsiteY81" fmla="*/ 567226 h 578403"/>
                    <a:gd name="connsiteX82" fmla="*/ 895404 w 970318"/>
                    <a:gd name="connsiteY82" fmla="*/ 577929 h 578403"/>
                    <a:gd name="connsiteX83" fmla="*/ 845461 w 970318"/>
                    <a:gd name="connsiteY83" fmla="*/ 563659 h 578403"/>
                    <a:gd name="connsiteX84" fmla="*/ 841894 w 970318"/>
                    <a:gd name="connsiteY84" fmla="*/ 545822 h 578403"/>
                    <a:gd name="connsiteX85" fmla="*/ 824057 w 970318"/>
                    <a:gd name="connsiteY85" fmla="*/ 488742 h 578403"/>
                    <a:gd name="connsiteX86" fmla="*/ 813355 w 970318"/>
                    <a:gd name="connsiteY86" fmla="*/ 485175 h 578403"/>
                    <a:gd name="connsiteX87" fmla="*/ 802653 w 970318"/>
                    <a:gd name="connsiteY87" fmla="*/ 474472 h 578403"/>
                    <a:gd name="connsiteX88" fmla="*/ 791951 w 970318"/>
                    <a:gd name="connsiteY88" fmla="*/ 449500 h 578403"/>
                    <a:gd name="connsiteX89" fmla="*/ 784816 w 970318"/>
                    <a:gd name="connsiteY89" fmla="*/ 438798 h 578403"/>
                    <a:gd name="connsiteX90" fmla="*/ 781249 w 970318"/>
                    <a:gd name="connsiteY90" fmla="*/ 374583 h 578403"/>
                    <a:gd name="connsiteX91" fmla="*/ 788383 w 970318"/>
                    <a:gd name="connsiteY91" fmla="*/ 353179 h 578403"/>
                    <a:gd name="connsiteX92" fmla="*/ 777681 w 970318"/>
                    <a:gd name="connsiteY92" fmla="*/ 346044 h 578403"/>
                    <a:gd name="connsiteX93" fmla="*/ 763412 w 970318"/>
                    <a:gd name="connsiteY93" fmla="*/ 342476 h 578403"/>
                    <a:gd name="connsiteX94" fmla="*/ 752710 w 970318"/>
                    <a:gd name="connsiteY94" fmla="*/ 338909 h 578403"/>
                    <a:gd name="connsiteX95" fmla="*/ 734873 w 970318"/>
                    <a:gd name="connsiteY95" fmla="*/ 317504 h 578403"/>
                    <a:gd name="connsiteX96" fmla="*/ 731306 w 970318"/>
                    <a:gd name="connsiteY96" fmla="*/ 292532 h 578403"/>
                    <a:gd name="connsiteX97" fmla="*/ 702767 w 970318"/>
                    <a:gd name="connsiteY97" fmla="*/ 299667 h 578403"/>
                    <a:gd name="connsiteX98" fmla="*/ 681363 w 970318"/>
                    <a:gd name="connsiteY98" fmla="*/ 306802 h 578403"/>
                    <a:gd name="connsiteX99" fmla="*/ 645690 w 970318"/>
                    <a:gd name="connsiteY99" fmla="*/ 299667 h 578403"/>
                    <a:gd name="connsiteX100" fmla="*/ 634988 w 970318"/>
                    <a:gd name="connsiteY100" fmla="*/ 288964 h 578403"/>
                    <a:gd name="connsiteX101" fmla="*/ 619777 w 970318"/>
                    <a:gd name="connsiteY101" fmla="*/ 228129 h 578403"/>
                    <a:gd name="connsiteX102" fmla="*/ 606449 w 970318"/>
                    <a:gd name="connsiteY102" fmla="*/ 199778 h 578403"/>
                    <a:gd name="connsiteX103" fmla="*/ 588612 w 970318"/>
                    <a:gd name="connsiteY103" fmla="*/ 196210 h 578403"/>
                    <a:gd name="connsiteX104" fmla="*/ 577910 w 970318"/>
                    <a:gd name="connsiteY104" fmla="*/ 189075 h 578403"/>
                    <a:gd name="connsiteX105" fmla="*/ 574343 w 970318"/>
                    <a:gd name="connsiteY105" fmla="*/ 178373 h 578403"/>
                    <a:gd name="connsiteX106" fmla="*/ 570775 w 970318"/>
                    <a:gd name="connsiteY106" fmla="*/ 153401 h 578403"/>
                    <a:gd name="connsiteX107" fmla="*/ 556506 w 970318"/>
                    <a:gd name="connsiteY107" fmla="*/ 167671 h 578403"/>
                    <a:gd name="connsiteX108" fmla="*/ 545804 w 970318"/>
                    <a:gd name="connsiteY108" fmla="*/ 174805 h 578403"/>
                    <a:gd name="connsiteX109" fmla="*/ 527967 w 970318"/>
                    <a:gd name="connsiteY109" fmla="*/ 192643 h 578403"/>
                    <a:gd name="connsiteX110" fmla="*/ 513698 w 970318"/>
                    <a:gd name="connsiteY110" fmla="*/ 196210 h 578403"/>
                    <a:gd name="connsiteX111" fmla="*/ 502996 w 970318"/>
                    <a:gd name="connsiteY111" fmla="*/ 199778 h 578403"/>
                    <a:gd name="connsiteX112" fmla="*/ 474457 w 970318"/>
                    <a:gd name="connsiteY112" fmla="*/ 196210 h 578403"/>
                    <a:gd name="connsiteX113" fmla="*/ 463755 w 970318"/>
                    <a:gd name="connsiteY113" fmla="*/ 192643 h 578403"/>
                    <a:gd name="connsiteX114" fmla="*/ 449486 w 970318"/>
                    <a:gd name="connsiteY114" fmla="*/ 171238 h 578403"/>
                    <a:gd name="connsiteX115" fmla="*/ 417379 w 970318"/>
                    <a:gd name="connsiteY115" fmla="*/ 153401 h 578403"/>
                    <a:gd name="connsiteX116" fmla="*/ 403110 w 970318"/>
                    <a:gd name="connsiteY116" fmla="*/ 156968 h 578403"/>
                    <a:gd name="connsiteX117" fmla="*/ 381706 w 970318"/>
                    <a:gd name="connsiteY117" fmla="*/ 164103 h 578403"/>
                    <a:gd name="connsiteX118" fmla="*/ 360302 w 970318"/>
                    <a:gd name="connsiteY118" fmla="*/ 178373 h 578403"/>
                    <a:gd name="connsiteX119" fmla="*/ 349600 w 970318"/>
                    <a:gd name="connsiteY119" fmla="*/ 185508 h 578403"/>
                    <a:gd name="connsiteX120" fmla="*/ 338898 w 970318"/>
                    <a:gd name="connsiteY120" fmla="*/ 189075 h 578403"/>
                    <a:gd name="connsiteX121" fmla="*/ 328196 w 970318"/>
                    <a:gd name="connsiteY121" fmla="*/ 196210 h 578403"/>
                    <a:gd name="connsiteX122" fmla="*/ 306792 w 970318"/>
                    <a:gd name="connsiteY122" fmla="*/ 203345 h 578403"/>
                    <a:gd name="connsiteX123" fmla="*/ 242205 w 970318"/>
                    <a:gd name="connsiteY123" fmla="*/ 230307 h 578403"/>
                    <a:gd name="connsiteX124" fmla="*/ 203339 w 970318"/>
                    <a:gd name="connsiteY124" fmla="*/ 253290 h 578403"/>
                    <a:gd name="connsiteX125" fmla="*/ 185502 w 970318"/>
                    <a:gd name="connsiteY125" fmla="*/ 256857 h 578403"/>
                    <a:gd name="connsiteX126" fmla="*/ 189069 w 970318"/>
                    <a:gd name="connsiteY126" fmla="*/ 281829 h 578403"/>
                    <a:gd name="connsiteX127" fmla="*/ 185502 w 970318"/>
                    <a:gd name="connsiteY127" fmla="*/ 353179 h 578403"/>
                    <a:gd name="connsiteX128" fmla="*/ 174800 w 970318"/>
                    <a:gd name="connsiteY128" fmla="*/ 374583 h 578403"/>
                    <a:gd name="connsiteX129" fmla="*/ 153396 w 970318"/>
                    <a:gd name="connsiteY129" fmla="*/ 381718 h 578403"/>
                    <a:gd name="connsiteX130" fmla="*/ 142694 w 970318"/>
                    <a:gd name="connsiteY130" fmla="*/ 385286 h 578403"/>
                    <a:gd name="connsiteX131" fmla="*/ 117722 w 970318"/>
                    <a:gd name="connsiteY131" fmla="*/ 392421 h 578403"/>
                    <a:gd name="connsiteX132" fmla="*/ 117722 w 970318"/>
                    <a:gd name="connsiteY132" fmla="*/ 499445 h 578403"/>
                    <a:gd name="connsiteX133" fmla="*/ 114155 w 970318"/>
                    <a:gd name="connsiteY133" fmla="*/ 510147 h 578403"/>
                    <a:gd name="connsiteX134" fmla="*/ 92751 w 970318"/>
                    <a:gd name="connsiteY134" fmla="*/ 531552 h 578403"/>
                    <a:gd name="connsiteX135" fmla="*/ 82049 w 970318"/>
                    <a:gd name="connsiteY135" fmla="*/ 535119 h 578403"/>
                    <a:gd name="connsiteX136" fmla="*/ 49943 w 970318"/>
                    <a:gd name="connsiteY136" fmla="*/ 549389 h 578403"/>
                    <a:gd name="connsiteX137" fmla="*/ 46375 w 970318"/>
                    <a:gd name="connsiteY137" fmla="*/ 560091 h 578403"/>
                    <a:gd name="connsiteX0" fmla="*/ 46375 w 970318"/>
                    <a:gd name="connsiteY0" fmla="*/ 560091 h 578403"/>
                    <a:gd name="connsiteX1" fmla="*/ 46375 w 970318"/>
                    <a:gd name="connsiteY1" fmla="*/ 560091 h 578403"/>
                    <a:gd name="connsiteX2" fmla="*/ 10702 w 970318"/>
                    <a:gd name="connsiteY2" fmla="*/ 535119 h 578403"/>
                    <a:gd name="connsiteX3" fmla="*/ 3567 w 970318"/>
                    <a:gd name="connsiteY3" fmla="*/ 513714 h 578403"/>
                    <a:gd name="connsiteX4" fmla="*/ 0 w 970318"/>
                    <a:gd name="connsiteY4" fmla="*/ 503012 h 578403"/>
                    <a:gd name="connsiteX5" fmla="*/ 3567 w 970318"/>
                    <a:gd name="connsiteY5" fmla="*/ 445933 h 578403"/>
                    <a:gd name="connsiteX6" fmla="*/ 10702 w 970318"/>
                    <a:gd name="connsiteY6" fmla="*/ 424528 h 578403"/>
                    <a:gd name="connsiteX7" fmla="*/ 14269 w 970318"/>
                    <a:gd name="connsiteY7" fmla="*/ 413825 h 578403"/>
                    <a:gd name="connsiteX8" fmla="*/ 24971 w 970318"/>
                    <a:gd name="connsiteY8" fmla="*/ 406691 h 578403"/>
                    <a:gd name="connsiteX9" fmla="*/ 42808 w 970318"/>
                    <a:gd name="connsiteY9" fmla="*/ 385286 h 578403"/>
                    <a:gd name="connsiteX10" fmla="*/ 32106 w 970318"/>
                    <a:gd name="connsiteY10" fmla="*/ 360314 h 578403"/>
                    <a:gd name="connsiteX11" fmla="*/ 21404 w 970318"/>
                    <a:gd name="connsiteY11" fmla="*/ 349611 h 578403"/>
                    <a:gd name="connsiteX12" fmla="*/ 17837 w 970318"/>
                    <a:gd name="connsiteY12" fmla="*/ 338909 h 578403"/>
                    <a:gd name="connsiteX13" fmla="*/ 24971 w 970318"/>
                    <a:gd name="connsiteY13" fmla="*/ 274694 h 578403"/>
                    <a:gd name="connsiteX14" fmla="*/ 32106 w 970318"/>
                    <a:gd name="connsiteY14" fmla="*/ 253290 h 578403"/>
                    <a:gd name="connsiteX15" fmla="*/ 42808 w 970318"/>
                    <a:gd name="connsiteY15" fmla="*/ 224750 h 578403"/>
                    <a:gd name="connsiteX16" fmla="*/ 64212 w 970318"/>
                    <a:gd name="connsiteY16" fmla="*/ 214048 h 578403"/>
                    <a:gd name="connsiteX17" fmla="*/ 85616 w 970318"/>
                    <a:gd name="connsiteY17" fmla="*/ 203345 h 578403"/>
                    <a:gd name="connsiteX18" fmla="*/ 96318 w 970318"/>
                    <a:gd name="connsiteY18" fmla="*/ 196210 h 578403"/>
                    <a:gd name="connsiteX19" fmla="*/ 103453 w 970318"/>
                    <a:gd name="connsiteY19" fmla="*/ 185508 h 578403"/>
                    <a:gd name="connsiteX20" fmla="*/ 110588 w 970318"/>
                    <a:gd name="connsiteY20" fmla="*/ 153401 h 578403"/>
                    <a:gd name="connsiteX21" fmla="*/ 117722 w 970318"/>
                    <a:gd name="connsiteY21" fmla="*/ 124861 h 578403"/>
                    <a:gd name="connsiteX22" fmla="*/ 124857 w 970318"/>
                    <a:gd name="connsiteY22" fmla="*/ 103456 h 578403"/>
                    <a:gd name="connsiteX23" fmla="*/ 139126 w 970318"/>
                    <a:gd name="connsiteY23" fmla="*/ 82051 h 578403"/>
                    <a:gd name="connsiteX24" fmla="*/ 142694 w 970318"/>
                    <a:gd name="connsiteY24" fmla="*/ 71349 h 578403"/>
                    <a:gd name="connsiteX25" fmla="*/ 167665 w 970318"/>
                    <a:gd name="connsiteY25" fmla="*/ 53512 h 578403"/>
                    <a:gd name="connsiteX26" fmla="*/ 206906 w 970318"/>
                    <a:gd name="connsiteY26" fmla="*/ 28540 h 578403"/>
                    <a:gd name="connsiteX27" fmla="*/ 217608 w 970318"/>
                    <a:gd name="connsiteY27" fmla="*/ 21405 h 578403"/>
                    <a:gd name="connsiteX28" fmla="*/ 231877 w 970318"/>
                    <a:gd name="connsiteY28" fmla="*/ 17837 h 578403"/>
                    <a:gd name="connsiteX29" fmla="*/ 271118 w 970318"/>
                    <a:gd name="connsiteY29" fmla="*/ 10702 h 578403"/>
                    <a:gd name="connsiteX30" fmla="*/ 342465 w 970318"/>
                    <a:gd name="connsiteY30" fmla="*/ 14270 h 578403"/>
                    <a:gd name="connsiteX31" fmla="*/ 378139 w 970318"/>
                    <a:gd name="connsiteY31" fmla="*/ 28540 h 578403"/>
                    <a:gd name="connsiteX32" fmla="*/ 388841 w 970318"/>
                    <a:gd name="connsiteY32" fmla="*/ 35674 h 578403"/>
                    <a:gd name="connsiteX33" fmla="*/ 399543 w 970318"/>
                    <a:gd name="connsiteY33" fmla="*/ 39242 h 578403"/>
                    <a:gd name="connsiteX34" fmla="*/ 410245 w 970318"/>
                    <a:gd name="connsiteY34" fmla="*/ 35674 h 578403"/>
                    <a:gd name="connsiteX35" fmla="*/ 442351 w 970318"/>
                    <a:gd name="connsiteY35" fmla="*/ 14270 h 578403"/>
                    <a:gd name="connsiteX36" fmla="*/ 453053 w 970318"/>
                    <a:gd name="connsiteY36" fmla="*/ 7135 h 578403"/>
                    <a:gd name="connsiteX37" fmla="*/ 474457 w 970318"/>
                    <a:gd name="connsiteY37" fmla="*/ 0 h 578403"/>
                    <a:gd name="connsiteX38" fmla="*/ 535102 w 970318"/>
                    <a:gd name="connsiteY38" fmla="*/ 7135 h 578403"/>
                    <a:gd name="connsiteX39" fmla="*/ 545804 w 970318"/>
                    <a:gd name="connsiteY39" fmla="*/ 14270 h 578403"/>
                    <a:gd name="connsiteX40" fmla="*/ 563641 w 970318"/>
                    <a:gd name="connsiteY40" fmla="*/ 32107 h 578403"/>
                    <a:gd name="connsiteX41" fmla="*/ 570775 w 970318"/>
                    <a:gd name="connsiteY41" fmla="*/ 42809 h 578403"/>
                    <a:gd name="connsiteX42" fmla="*/ 585045 w 970318"/>
                    <a:gd name="connsiteY42" fmla="*/ 39242 h 578403"/>
                    <a:gd name="connsiteX43" fmla="*/ 595747 w 970318"/>
                    <a:gd name="connsiteY43" fmla="*/ 32107 h 578403"/>
                    <a:gd name="connsiteX44" fmla="*/ 606449 w 970318"/>
                    <a:gd name="connsiteY44" fmla="*/ 28540 h 578403"/>
                    <a:gd name="connsiteX45" fmla="*/ 677796 w 970318"/>
                    <a:gd name="connsiteY45" fmla="*/ 32107 h 578403"/>
                    <a:gd name="connsiteX46" fmla="*/ 695632 w 970318"/>
                    <a:gd name="connsiteY46" fmla="*/ 46377 h 578403"/>
                    <a:gd name="connsiteX47" fmla="*/ 706334 w 970318"/>
                    <a:gd name="connsiteY47" fmla="*/ 78484 h 578403"/>
                    <a:gd name="connsiteX48" fmla="*/ 709902 w 970318"/>
                    <a:gd name="connsiteY48" fmla="*/ 89186 h 578403"/>
                    <a:gd name="connsiteX49" fmla="*/ 717037 w 970318"/>
                    <a:gd name="connsiteY49" fmla="*/ 99889 h 578403"/>
                    <a:gd name="connsiteX50" fmla="*/ 720604 w 970318"/>
                    <a:gd name="connsiteY50" fmla="*/ 117726 h 578403"/>
                    <a:gd name="connsiteX51" fmla="*/ 724171 w 970318"/>
                    <a:gd name="connsiteY51" fmla="*/ 128428 h 578403"/>
                    <a:gd name="connsiteX52" fmla="*/ 738441 w 970318"/>
                    <a:gd name="connsiteY52" fmla="*/ 124861 h 578403"/>
                    <a:gd name="connsiteX53" fmla="*/ 763412 w 970318"/>
                    <a:gd name="connsiteY53" fmla="*/ 117726 h 578403"/>
                    <a:gd name="connsiteX54" fmla="*/ 784816 w 970318"/>
                    <a:gd name="connsiteY54" fmla="*/ 135563 h 578403"/>
                    <a:gd name="connsiteX55" fmla="*/ 827624 w 970318"/>
                    <a:gd name="connsiteY55" fmla="*/ 139131 h 578403"/>
                    <a:gd name="connsiteX56" fmla="*/ 852596 w 970318"/>
                    <a:gd name="connsiteY56" fmla="*/ 153401 h 578403"/>
                    <a:gd name="connsiteX57" fmla="*/ 863298 w 970318"/>
                    <a:gd name="connsiteY57" fmla="*/ 156968 h 578403"/>
                    <a:gd name="connsiteX58" fmla="*/ 874000 w 970318"/>
                    <a:gd name="connsiteY58" fmla="*/ 164103 h 578403"/>
                    <a:gd name="connsiteX59" fmla="*/ 888269 w 970318"/>
                    <a:gd name="connsiteY59" fmla="*/ 185508 h 578403"/>
                    <a:gd name="connsiteX60" fmla="*/ 891836 w 970318"/>
                    <a:gd name="connsiteY60" fmla="*/ 199778 h 578403"/>
                    <a:gd name="connsiteX61" fmla="*/ 898971 w 970318"/>
                    <a:gd name="connsiteY61" fmla="*/ 221182 h 578403"/>
                    <a:gd name="connsiteX62" fmla="*/ 895404 w 970318"/>
                    <a:gd name="connsiteY62" fmla="*/ 292532 h 578403"/>
                    <a:gd name="connsiteX63" fmla="*/ 888269 w 970318"/>
                    <a:gd name="connsiteY63" fmla="*/ 303234 h 578403"/>
                    <a:gd name="connsiteX64" fmla="*/ 898971 w 970318"/>
                    <a:gd name="connsiteY64" fmla="*/ 306802 h 578403"/>
                    <a:gd name="connsiteX65" fmla="*/ 927510 w 970318"/>
                    <a:gd name="connsiteY65" fmla="*/ 310369 h 578403"/>
                    <a:gd name="connsiteX66" fmla="*/ 938212 w 970318"/>
                    <a:gd name="connsiteY66" fmla="*/ 317504 h 578403"/>
                    <a:gd name="connsiteX67" fmla="*/ 948914 w 970318"/>
                    <a:gd name="connsiteY67" fmla="*/ 321071 h 578403"/>
                    <a:gd name="connsiteX68" fmla="*/ 952481 w 970318"/>
                    <a:gd name="connsiteY68" fmla="*/ 331774 h 578403"/>
                    <a:gd name="connsiteX69" fmla="*/ 959616 w 970318"/>
                    <a:gd name="connsiteY69" fmla="*/ 342476 h 578403"/>
                    <a:gd name="connsiteX70" fmla="*/ 966751 w 970318"/>
                    <a:gd name="connsiteY70" fmla="*/ 363881 h 578403"/>
                    <a:gd name="connsiteX71" fmla="*/ 970318 w 970318"/>
                    <a:gd name="connsiteY71" fmla="*/ 374583 h 578403"/>
                    <a:gd name="connsiteX72" fmla="*/ 966751 w 970318"/>
                    <a:gd name="connsiteY72" fmla="*/ 424528 h 578403"/>
                    <a:gd name="connsiteX73" fmla="*/ 963183 w 970318"/>
                    <a:gd name="connsiteY73" fmla="*/ 435230 h 578403"/>
                    <a:gd name="connsiteX74" fmla="*/ 948914 w 970318"/>
                    <a:gd name="connsiteY74" fmla="*/ 456635 h 578403"/>
                    <a:gd name="connsiteX75" fmla="*/ 927510 w 970318"/>
                    <a:gd name="connsiteY75" fmla="*/ 470905 h 578403"/>
                    <a:gd name="connsiteX76" fmla="*/ 934645 w 970318"/>
                    <a:gd name="connsiteY76" fmla="*/ 485175 h 578403"/>
                    <a:gd name="connsiteX77" fmla="*/ 941779 w 970318"/>
                    <a:gd name="connsiteY77" fmla="*/ 495877 h 578403"/>
                    <a:gd name="connsiteX78" fmla="*/ 945347 w 970318"/>
                    <a:gd name="connsiteY78" fmla="*/ 506579 h 578403"/>
                    <a:gd name="connsiteX79" fmla="*/ 934645 w 970318"/>
                    <a:gd name="connsiteY79" fmla="*/ 549389 h 578403"/>
                    <a:gd name="connsiteX80" fmla="*/ 923943 w 970318"/>
                    <a:gd name="connsiteY80" fmla="*/ 556524 h 578403"/>
                    <a:gd name="connsiteX81" fmla="*/ 916808 w 970318"/>
                    <a:gd name="connsiteY81" fmla="*/ 567226 h 578403"/>
                    <a:gd name="connsiteX82" fmla="*/ 895404 w 970318"/>
                    <a:gd name="connsiteY82" fmla="*/ 577929 h 578403"/>
                    <a:gd name="connsiteX83" fmla="*/ 845461 w 970318"/>
                    <a:gd name="connsiteY83" fmla="*/ 563659 h 578403"/>
                    <a:gd name="connsiteX84" fmla="*/ 841894 w 970318"/>
                    <a:gd name="connsiteY84" fmla="*/ 545822 h 578403"/>
                    <a:gd name="connsiteX85" fmla="*/ 824057 w 970318"/>
                    <a:gd name="connsiteY85" fmla="*/ 488742 h 578403"/>
                    <a:gd name="connsiteX86" fmla="*/ 813355 w 970318"/>
                    <a:gd name="connsiteY86" fmla="*/ 485175 h 578403"/>
                    <a:gd name="connsiteX87" fmla="*/ 802653 w 970318"/>
                    <a:gd name="connsiteY87" fmla="*/ 474472 h 578403"/>
                    <a:gd name="connsiteX88" fmla="*/ 791951 w 970318"/>
                    <a:gd name="connsiteY88" fmla="*/ 449500 h 578403"/>
                    <a:gd name="connsiteX89" fmla="*/ 784816 w 970318"/>
                    <a:gd name="connsiteY89" fmla="*/ 438798 h 578403"/>
                    <a:gd name="connsiteX90" fmla="*/ 781249 w 970318"/>
                    <a:gd name="connsiteY90" fmla="*/ 374583 h 578403"/>
                    <a:gd name="connsiteX91" fmla="*/ 788383 w 970318"/>
                    <a:gd name="connsiteY91" fmla="*/ 353179 h 578403"/>
                    <a:gd name="connsiteX92" fmla="*/ 777681 w 970318"/>
                    <a:gd name="connsiteY92" fmla="*/ 346044 h 578403"/>
                    <a:gd name="connsiteX93" fmla="*/ 763412 w 970318"/>
                    <a:gd name="connsiteY93" fmla="*/ 342476 h 578403"/>
                    <a:gd name="connsiteX94" fmla="*/ 752710 w 970318"/>
                    <a:gd name="connsiteY94" fmla="*/ 338909 h 578403"/>
                    <a:gd name="connsiteX95" fmla="*/ 734873 w 970318"/>
                    <a:gd name="connsiteY95" fmla="*/ 317504 h 578403"/>
                    <a:gd name="connsiteX96" fmla="*/ 731306 w 970318"/>
                    <a:gd name="connsiteY96" fmla="*/ 292532 h 578403"/>
                    <a:gd name="connsiteX97" fmla="*/ 702767 w 970318"/>
                    <a:gd name="connsiteY97" fmla="*/ 299667 h 578403"/>
                    <a:gd name="connsiteX98" fmla="*/ 681363 w 970318"/>
                    <a:gd name="connsiteY98" fmla="*/ 306802 h 578403"/>
                    <a:gd name="connsiteX99" fmla="*/ 645690 w 970318"/>
                    <a:gd name="connsiteY99" fmla="*/ 299667 h 578403"/>
                    <a:gd name="connsiteX100" fmla="*/ 634988 w 970318"/>
                    <a:gd name="connsiteY100" fmla="*/ 288964 h 578403"/>
                    <a:gd name="connsiteX101" fmla="*/ 619777 w 970318"/>
                    <a:gd name="connsiteY101" fmla="*/ 228129 h 578403"/>
                    <a:gd name="connsiteX102" fmla="*/ 606449 w 970318"/>
                    <a:gd name="connsiteY102" fmla="*/ 199778 h 578403"/>
                    <a:gd name="connsiteX103" fmla="*/ 588612 w 970318"/>
                    <a:gd name="connsiteY103" fmla="*/ 196210 h 578403"/>
                    <a:gd name="connsiteX104" fmla="*/ 577910 w 970318"/>
                    <a:gd name="connsiteY104" fmla="*/ 189075 h 578403"/>
                    <a:gd name="connsiteX105" fmla="*/ 574343 w 970318"/>
                    <a:gd name="connsiteY105" fmla="*/ 178373 h 578403"/>
                    <a:gd name="connsiteX106" fmla="*/ 570775 w 970318"/>
                    <a:gd name="connsiteY106" fmla="*/ 153401 h 578403"/>
                    <a:gd name="connsiteX107" fmla="*/ 556506 w 970318"/>
                    <a:gd name="connsiteY107" fmla="*/ 167671 h 578403"/>
                    <a:gd name="connsiteX108" fmla="*/ 545804 w 970318"/>
                    <a:gd name="connsiteY108" fmla="*/ 174805 h 578403"/>
                    <a:gd name="connsiteX109" fmla="*/ 527967 w 970318"/>
                    <a:gd name="connsiteY109" fmla="*/ 192643 h 578403"/>
                    <a:gd name="connsiteX110" fmla="*/ 513698 w 970318"/>
                    <a:gd name="connsiteY110" fmla="*/ 196210 h 578403"/>
                    <a:gd name="connsiteX111" fmla="*/ 502996 w 970318"/>
                    <a:gd name="connsiteY111" fmla="*/ 199778 h 578403"/>
                    <a:gd name="connsiteX112" fmla="*/ 474457 w 970318"/>
                    <a:gd name="connsiteY112" fmla="*/ 196210 h 578403"/>
                    <a:gd name="connsiteX113" fmla="*/ 463755 w 970318"/>
                    <a:gd name="connsiteY113" fmla="*/ 192643 h 578403"/>
                    <a:gd name="connsiteX114" fmla="*/ 449486 w 970318"/>
                    <a:gd name="connsiteY114" fmla="*/ 171238 h 578403"/>
                    <a:gd name="connsiteX115" fmla="*/ 417379 w 970318"/>
                    <a:gd name="connsiteY115" fmla="*/ 153401 h 578403"/>
                    <a:gd name="connsiteX116" fmla="*/ 403110 w 970318"/>
                    <a:gd name="connsiteY116" fmla="*/ 156968 h 578403"/>
                    <a:gd name="connsiteX117" fmla="*/ 381706 w 970318"/>
                    <a:gd name="connsiteY117" fmla="*/ 164103 h 578403"/>
                    <a:gd name="connsiteX118" fmla="*/ 360302 w 970318"/>
                    <a:gd name="connsiteY118" fmla="*/ 178373 h 578403"/>
                    <a:gd name="connsiteX119" fmla="*/ 349600 w 970318"/>
                    <a:gd name="connsiteY119" fmla="*/ 185508 h 578403"/>
                    <a:gd name="connsiteX120" fmla="*/ 338898 w 970318"/>
                    <a:gd name="connsiteY120" fmla="*/ 189075 h 578403"/>
                    <a:gd name="connsiteX121" fmla="*/ 328196 w 970318"/>
                    <a:gd name="connsiteY121" fmla="*/ 196210 h 578403"/>
                    <a:gd name="connsiteX122" fmla="*/ 306792 w 970318"/>
                    <a:gd name="connsiteY122" fmla="*/ 203345 h 578403"/>
                    <a:gd name="connsiteX123" fmla="*/ 242205 w 970318"/>
                    <a:gd name="connsiteY123" fmla="*/ 230307 h 578403"/>
                    <a:gd name="connsiteX124" fmla="*/ 203339 w 970318"/>
                    <a:gd name="connsiteY124" fmla="*/ 253290 h 578403"/>
                    <a:gd name="connsiteX125" fmla="*/ 185502 w 970318"/>
                    <a:gd name="connsiteY125" fmla="*/ 256857 h 578403"/>
                    <a:gd name="connsiteX126" fmla="*/ 189069 w 970318"/>
                    <a:gd name="connsiteY126" fmla="*/ 281829 h 578403"/>
                    <a:gd name="connsiteX127" fmla="*/ 185502 w 970318"/>
                    <a:gd name="connsiteY127" fmla="*/ 353179 h 578403"/>
                    <a:gd name="connsiteX128" fmla="*/ 174800 w 970318"/>
                    <a:gd name="connsiteY128" fmla="*/ 374583 h 578403"/>
                    <a:gd name="connsiteX129" fmla="*/ 153396 w 970318"/>
                    <a:gd name="connsiteY129" fmla="*/ 381718 h 578403"/>
                    <a:gd name="connsiteX130" fmla="*/ 142694 w 970318"/>
                    <a:gd name="connsiteY130" fmla="*/ 385286 h 578403"/>
                    <a:gd name="connsiteX131" fmla="*/ 135184 w 970318"/>
                    <a:gd name="connsiteY131" fmla="*/ 412248 h 578403"/>
                    <a:gd name="connsiteX132" fmla="*/ 117722 w 970318"/>
                    <a:gd name="connsiteY132" fmla="*/ 499445 h 578403"/>
                    <a:gd name="connsiteX133" fmla="*/ 114155 w 970318"/>
                    <a:gd name="connsiteY133" fmla="*/ 510147 h 578403"/>
                    <a:gd name="connsiteX134" fmla="*/ 92751 w 970318"/>
                    <a:gd name="connsiteY134" fmla="*/ 531552 h 578403"/>
                    <a:gd name="connsiteX135" fmla="*/ 82049 w 970318"/>
                    <a:gd name="connsiteY135" fmla="*/ 535119 h 578403"/>
                    <a:gd name="connsiteX136" fmla="*/ 49943 w 970318"/>
                    <a:gd name="connsiteY136" fmla="*/ 549389 h 578403"/>
                    <a:gd name="connsiteX137" fmla="*/ 46375 w 970318"/>
                    <a:gd name="connsiteY137" fmla="*/ 560091 h 57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970318" h="578403">
                      <a:moveTo>
                        <a:pt x="46375" y="560091"/>
                      </a:moveTo>
                      <a:lnTo>
                        <a:pt x="46375" y="560091"/>
                      </a:lnTo>
                      <a:cubicBezTo>
                        <a:pt x="27857" y="550832"/>
                        <a:pt x="18151" y="551879"/>
                        <a:pt x="10702" y="535119"/>
                      </a:cubicBezTo>
                      <a:cubicBezTo>
                        <a:pt x="7647" y="528246"/>
                        <a:pt x="5945" y="520849"/>
                        <a:pt x="3567" y="513714"/>
                      </a:cubicBezTo>
                      <a:lnTo>
                        <a:pt x="0" y="503012"/>
                      </a:lnTo>
                      <a:cubicBezTo>
                        <a:pt x="1189" y="483986"/>
                        <a:pt x="991" y="464822"/>
                        <a:pt x="3567" y="445933"/>
                      </a:cubicBezTo>
                      <a:cubicBezTo>
                        <a:pt x="4583" y="438481"/>
                        <a:pt x="8324" y="431663"/>
                        <a:pt x="10702" y="424528"/>
                      </a:cubicBezTo>
                      <a:cubicBezTo>
                        <a:pt x="11891" y="420960"/>
                        <a:pt x="11140" y="415911"/>
                        <a:pt x="14269" y="413825"/>
                      </a:cubicBezTo>
                      <a:cubicBezTo>
                        <a:pt x="17836" y="411447"/>
                        <a:pt x="21677" y="409436"/>
                        <a:pt x="24971" y="406691"/>
                      </a:cubicBezTo>
                      <a:cubicBezTo>
                        <a:pt x="35269" y="398109"/>
                        <a:pt x="35794" y="395807"/>
                        <a:pt x="42808" y="385286"/>
                      </a:cubicBezTo>
                      <a:cubicBezTo>
                        <a:pt x="39896" y="376549"/>
                        <a:pt x="37619" y="368032"/>
                        <a:pt x="32106" y="360314"/>
                      </a:cubicBezTo>
                      <a:cubicBezTo>
                        <a:pt x="29174" y="356209"/>
                        <a:pt x="24971" y="353179"/>
                        <a:pt x="21404" y="349611"/>
                      </a:cubicBezTo>
                      <a:cubicBezTo>
                        <a:pt x="20215" y="346044"/>
                        <a:pt x="17837" y="342669"/>
                        <a:pt x="17837" y="338909"/>
                      </a:cubicBezTo>
                      <a:cubicBezTo>
                        <a:pt x="17837" y="314422"/>
                        <a:pt x="18507" y="296242"/>
                        <a:pt x="24971" y="274694"/>
                      </a:cubicBezTo>
                      <a:cubicBezTo>
                        <a:pt x="27132" y="267491"/>
                        <a:pt x="30631" y="260665"/>
                        <a:pt x="32106" y="253290"/>
                      </a:cubicBezTo>
                      <a:cubicBezTo>
                        <a:pt x="34658" y="240526"/>
                        <a:pt x="33621" y="233937"/>
                        <a:pt x="42808" y="224750"/>
                      </a:cubicBezTo>
                      <a:cubicBezTo>
                        <a:pt x="49724" y="217834"/>
                        <a:pt x="55507" y="216950"/>
                        <a:pt x="64212" y="214048"/>
                      </a:cubicBezTo>
                      <a:cubicBezTo>
                        <a:pt x="94882" y="193600"/>
                        <a:pt x="56077" y="218116"/>
                        <a:pt x="85616" y="203345"/>
                      </a:cubicBezTo>
                      <a:cubicBezTo>
                        <a:pt x="89451" y="201427"/>
                        <a:pt x="92751" y="198588"/>
                        <a:pt x="96318" y="196210"/>
                      </a:cubicBezTo>
                      <a:cubicBezTo>
                        <a:pt x="98696" y="192643"/>
                        <a:pt x="101536" y="189343"/>
                        <a:pt x="103453" y="185508"/>
                      </a:cubicBezTo>
                      <a:cubicBezTo>
                        <a:pt x="108198" y="176018"/>
                        <a:pt x="108535" y="162983"/>
                        <a:pt x="110588" y="153401"/>
                      </a:cubicBezTo>
                      <a:cubicBezTo>
                        <a:pt x="112643" y="143813"/>
                        <a:pt x="114621" y="134164"/>
                        <a:pt x="117722" y="124861"/>
                      </a:cubicBezTo>
                      <a:cubicBezTo>
                        <a:pt x="120100" y="117726"/>
                        <a:pt x="120685" y="109714"/>
                        <a:pt x="124857" y="103456"/>
                      </a:cubicBezTo>
                      <a:cubicBezTo>
                        <a:pt x="129613" y="96321"/>
                        <a:pt x="136414" y="90186"/>
                        <a:pt x="139126" y="82051"/>
                      </a:cubicBezTo>
                      <a:cubicBezTo>
                        <a:pt x="140315" y="78484"/>
                        <a:pt x="140287" y="74238"/>
                        <a:pt x="142694" y="71349"/>
                      </a:cubicBezTo>
                      <a:cubicBezTo>
                        <a:pt x="146327" y="66990"/>
                        <a:pt x="162160" y="57516"/>
                        <a:pt x="167665" y="53512"/>
                      </a:cubicBezTo>
                      <a:cubicBezTo>
                        <a:pt x="201032" y="29244"/>
                        <a:pt x="184347" y="36059"/>
                        <a:pt x="206906" y="28540"/>
                      </a:cubicBezTo>
                      <a:cubicBezTo>
                        <a:pt x="210473" y="26162"/>
                        <a:pt x="213667" y="23094"/>
                        <a:pt x="217608" y="21405"/>
                      </a:cubicBezTo>
                      <a:cubicBezTo>
                        <a:pt x="222114" y="19474"/>
                        <a:pt x="227163" y="19184"/>
                        <a:pt x="231877" y="17837"/>
                      </a:cubicBezTo>
                      <a:cubicBezTo>
                        <a:pt x="257534" y="10506"/>
                        <a:pt x="223907" y="16604"/>
                        <a:pt x="271118" y="10702"/>
                      </a:cubicBezTo>
                      <a:cubicBezTo>
                        <a:pt x="294900" y="11891"/>
                        <a:pt x="318810" y="11540"/>
                        <a:pt x="342465" y="14270"/>
                      </a:cubicBezTo>
                      <a:cubicBezTo>
                        <a:pt x="351623" y="15327"/>
                        <a:pt x="369369" y="23529"/>
                        <a:pt x="378139" y="28540"/>
                      </a:cubicBezTo>
                      <a:cubicBezTo>
                        <a:pt x="381861" y="30667"/>
                        <a:pt x="385006" y="33757"/>
                        <a:pt x="388841" y="35674"/>
                      </a:cubicBezTo>
                      <a:cubicBezTo>
                        <a:pt x="392204" y="37356"/>
                        <a:pt x="395976" y="38053"/>
                        <a:pt x="399543" y="39242"/>
                      </a:cubicBezTo>
                      <a:cubicBezTo>
                        <a:pt x="403110" y="38053"/>
                        <a:pt x="406958" y="37500"/>
                        <a:pt x="410245" y="35674"/>
                      </a:cubicBezTo>
                      <a:cubicBezTo>
                        <a:pt x="410255" y="35668"/>
                        <a:pt x="436995" y="17841"/>
                        <a:pt x="442351" y="14270"/>
                      </a:cubicBezTo>
                      <a:cubicBezTo>
                        <a:pt x="445918" y="11892"/>
                        <a:pt x="448986" y="8491"/>
                        <a:pt x="453053" y="7135"/>
                      </a:cubicBezTo>
                      <a:lnTo>
                        <a:pt x="474457" y="0"/>
                      </a:lnTo>
                      <a:cubicBezTo>
                        <a:pt x="482360" y="564"/>
                        <a:pt x="518884" y="-975"/>
                        <a:pt x="535102" y="7135"/>
                      </a:cubicBezTo>
                      <a:cubicBezTo>
                        <a:pt x="538937" y="9053"/>
                        <a:pt x="542237" y="11892"/>
                        <a:pt x="545804" y="14270"/>
                      </a:cubicBezTo>
                      <a:cubicBezTo>
                        <a:pt x="564833" y="42813"/>
                        <a:pt x="539856" y="8320"/>
                        <a:pt x="563641" y="32107"/>
                      </a:cubicBezTo>
                      <a:cubicBezTo>
                        <a:pt x="566672" y="35139"/>
                        <a:pt x="568397" y="39242"/>
                        <a:pt x="570775" y="42809"/>
                      </a:cubicBezTo>
                      <a:cubicBezTo>
                        <a:pt x="575532" y="41620"/>
                        <a:pt x="580538" y="41173"/>
                        <a:pt x="585045" y="39242"/>
                      </a:cubicBezTo>
                      <a:cubicBezTo>
                        <a:pt x="588986" y="37553"/>
                        <a:pt x="591912" y="34024"/>
                        <a:pt x="595747" y="32107"/>
                      </a:cubicBezTo>
                      <a:cubicBezTo>
                        <a:pt x="599110" y="30425"/>
                        <a:pt x="602882" y="29729"/>
                        <a:pt x="606449" y="28540"/>
                      </a:cubicBezTo>
                      <a:cubicBezTo>
                        <a:pt x="630231" y="29729"/>
                        <a:pt x="654073" y="30044"/>
                        <a:pt x="677796" y="32107"/>
                      </a:cubicBezTo>
                      <a:cubicBezTo>
                        <a:pt x="688081" y="33001"/>
                        <a:pt x="691526" y="37139"/>
                        <a:pt x="695632" y="46377"/>
                      </a:cubicBezTo>
                      <a:cubicBezTo>
                        <a:pt x="695637" y="46389"/>
                        <a:pt x="704548" y="73127"/>
                        <a:pt x="706334" y="78484"/>
                      </a:cubicBezTo>
                      <a:cubicBezTo>
                        <a:pt x="707523" y="82051"/>
                        <a:pt x="707816" y="86057"/>
                        <a:pt x="709902" y="89186"/>
                      </a:cubicBezTo>
                      <a:lnTo>
                        <a:pt x="717037" y="99889"/>
                      </a:lnTo>
                      <a:cubicBezTo>
                        <a:pt x="718226" y="105835"/>
                        <a:pt x="719134" y="111844"/>
                        <a:pt x="720604" y="117726"/>
                      </a:cubicBezTo>
                      <a:cubicBezTo>
                        <a:pt x="721516" y="121374"/>
                        <a:pt x="720680" y="127031"/>
                        <a:pt x="724171" y="128428"/>
                      </a:cubicBezTo>
                      <a:cubicBezTo>
                        <a:pt x="728723" y="130249"/>
                        <a:pt x="733727" y="126208"/>
                        <a:pt x="738441" y="124861"/>
                      </a:cubicBezTo>
                      <a:cubicBezTo>
                        <a:pt x="774316" y="114612"/>
                        <a:pt x="718737" y="128897"/>
                        <a:pt x="763412" y="117726"/>
                      </a:cubicBezTo>
                      <a:cubicBezTo>
                        <a:pt x="772097" y="143782"/>
                        <a:pt x="763251" y="140955"/>
                        <a:pt x="784816" y="135563"/>
                      </a:cubicBezTo>
                      <a:cubicBezTo>
                        <a:pt x="799085" y="136752"/>
                        <a:pt x="813550" y="136492"/>
                        <a:pt x="827624" y="139131"/>
                      </a:cubicBezTo>
                      <a:cubicBezTo>
                        <a:pt x="837633" y="141008"/>
                        <a:pt x="843996" y="149101"/>
                        <a:pt x="852596" y="153401"/>
                      </a:cubicBezTo>
                      <a:cubicBezTo>
                        <a:pt x="855959" y="155083"/>
                        <a:pt x="859731" y="155779"/>
                        <a:pt x="863298" y="156968"/>
                      </a:cubicBezTo>
                      <a:cubicBezTo>
                        <a:pt x="866865" y="159346"/>
                        <a:pt x="871177" y="160876"/>
                        <a:pt x="874000" y="164103"/>
                      </a:cubicBezTo>
                      <a:cubicBezTo>
                        <a:pt x="879646" y="170557"/>
                        <a:pt x="888269" y="185508"/>
                        <a:pt x="888269" y="185508"/>
                      </a:cubicBezTo>
                      <a:cubicBezTo>
                        <a:pt x="889458" y="190265"/>
                        <a:pt x="890427" y="195082"/>
                        <a:pt x="891836" y="199778"/>
                      </a:cubicBezTo>
                      <a:cubicBezTo>
                        <a:pt x="893997" y="206981"/>
                        <a:pt x="898971" y="221182"/>
                        <a:pt x="898971" y="221182"/>
                      </a:cubicBezTo>
                      <a:cubicBezTo>
                        <a:pt x="897782" y="244965"/>
                        <a:pt x="898484" y="268919"/>
                        <a:pt x="895404" y="292532"/>
                      </a:cubicBezTo>
                      <a:cubicBezTo>
                        <a:pt x="894849" y="296783"/>
                        <a:pt x="887229" y="299075"/>
                        <a:pt x="888269" y="303234"/>
                      </a:cubicBezTo>
                      <a:cubicBezTo>
                        <a:pt x="889181" y="306882"/>
                        <a:pt x="895271" y="306129"/>
                        <a:pt x="898971" y="306802"/>
                      </a:cubicBezTo>
                      <a:cubicBezTo>
                        <a:pt x="908403" y="308517"/>
                        <a:pt x="917997" y="309180"/>
                        <a:pt x="927510" y="310369"/>
                      </a:cubicBezTo>
                      <a:cubicBezTo>
                        <a:pt x="931077" y="312747"/>
                        <a:pt x="934377" y="315587"/>
                        <a:pt x="938212" y="317504"/>
                      </a:cubicBezTo>
                      <a:cubicBezTo>
                        <a:pt x="941575" y="319186"/>
                        <a:pt x="946255" y="318412"/>
                        <a:pt x="948914" y="321071"/>
                      </a:cubicBezTo>
                      <a:cubicBezTo>
                        <a:pt x="951573" y="323730"/>
                        <a:pt x="950799" y="328410"/>
                        <a:pt x="952481" y="331774"/>
                      </a:cubicBezTo>
                      <a:cubicBezTo>
                        <a:pt x="954398" y="335609"/>
                        <a:pt x="957238" y="338909"/>
                        <a:pt x="959616" y="342476"/>
                      </a:cubicBezTo>
                      <a:lnTo>
                        <a:pt x="966751" y="363881"/>
                      </a:lnTo>
                      <a:lnTo>
                        <a:pt x="970318" y="374583"/>
                      </a:lnTo>
                      <a:cubicBezTo>
                        <a:pt x="969129" y="391231"/>
                        <a:pt x="968701" y="407952"/>
                        <a:pt x="966751" y="424528"/>
                      </a:cubicBezTo>
                      <a:cubicBezTo>
                        <a:pt x="966312" y="428263"/>
                        <a:pt x="965009" y="431943"/>
                        <a:pt x="963183" y="435230"/>
                      </a:cubicBezTo>
                      <a:cubicBezTo>
                        <a:pt x="959019" y="442726"/>
                        <a:pt x="956049" y="451878"/>
                        <a:pt x="948914" y="456635"/>
                      </a:cubicBezTo>
                      <a:lnTo>
                        <a:pt x="927510" y="470905"/>
                      </a:lnTo>
                      <a:cubicBezTo>
                        <a:pt x="929888" y="475662"/>
                        <a:pt x="932007" y="480558"/>
                        <a:pt x="934645" y="485175"/>
                      </a:cubicBezTo>
                      <a:cubicBezTo>
                        <a:pt x="936772" y="488897"/>
                        <a:pt x="939862" y="492042"/>
                        <a:pt x="941779" y="495877"/>
                      </a:cubicBezTo>
                      <a:cubicBezTo>
                        <a:pt x="943461" y="499240"/>
                        <a:pt x="944158" y="503012"/>
                        <a:pt x="945347" y="506579"/>
                      </a:cubicBezTo>
                      <a:cubicBezTo>
                        <a:pt x="944508" y="511613"/>
                        <a:pt x="939943" y="545857"/>
                        <a:pt x="934645" y="549389"/>
                      </a:cubicBezTo>
                      <a:lnTo>
                        <a:pt x="923943" y="556524"/>
                      </a:lnTo>
                      <a:cubicBezTo>
                        <a:pt x="921565" y="560091"/>
                        <a:pt x="919840" y="564194"/>
                        <a:pt x="916808" y="567226"/>
                      </a:cubicBezTo>
                      <a:cubicBezTo>
                        <a:pt x="909893" y="574141"/>
                        <a:pt x="904108" y="575027"/>
                        <a:pt x="895404" y="577929"/>
                      </a:cubicBezTo>
                      <a:cubicBezTo>
                        <a:pt x="871066" y="575900"/>
                        <a:pt x="853729" y="585707"/>
                        <a:pt x="845461" y="563659"/>
                      </a:cubicBezTo>
                      <a:cubicBezTo>
                        <a:pt x="843332" y="557982"/>
                        <a:pt x="843083" y="551768"/>
                        <a:pt x="841894" y="545822"/>
                      </a:cubicBezTo>
                      <a:cubicBezTo>
                        <a:pt x="837720" y="483226"/>
                        <a:pt x="855746" y="497796"/>
                        <a:pt x="824057" y="488742"/>
                      </a:cubicBezTo>
                      <a:cubicBezTo>
                        <a:pt x="820441" y="487709"/>
                        <a:pt x="816922" y="486364"/>
                        <a:pt x="813355" y="485175"/>
                      </a:cubicBezTo>
                      <a:cubicBezTo>
                        <a:pt x="809788" y="481607"/>
                        <a:pt x="805585" y="478578"/>
                        <a:pt x="802653" y="474472"/>
                      </a:cubicBezTo>
                      <a:cubicBezTo>
                        <a:pt x="790276" y="457144"/>
                        <a:pt x="799717" y="465031"/>
                        <a:pt x="791951" y="449500"/>
                      </a:cubicBezTo>
                      <a:cubicBezTo>
                        <a:pt x="790034" y="445665"/>
                        <a:pt x="787194" y="442365"/>
                        <a:pt x="784816" y="438798"/>
                      </a:cubicBezTo>
                      <a:cubicBezTo>
                        <a:pt x="774620" y="408211"/>
                        <a:pt x="774262" y="416505"/>
                        <a:pt x="781249" y="374583"/>
                      </a:cubicBezTo>
                      <a:cubicBezTo>
                        <a:pt x="782485" y="367165"/>
                        <a:pt x="788383" y="353179"/>
                        <a:pt x="788383" y="353179"/>
                      </a:cubicBezTo>
                      <a:cubicBezTo>
                        <a:pt x="784816" y="350801"/>
                        <a:pt x="781622" y="347733"/>
                        <a:pt x="777681" y="346044"/>
                      </a:cubicBezTo>
                      <a:cubicBezTo>
                        <a:pt x="773175" y="344113"/>
                        <a:pt x="768126" y="343823"/>
                        <a:pt x="763412" y="342476"/>
                      </a:cubicBezTo>
                      <a:cubicBezTo>
                        <a:pt x="759796" y="341443"/>
                        <a:pt x="756277" y="340098"/>
                        <a:pt x="752710" y="338909"/>
                      </a:cubicBezTo>
                      <a:cubicBezTo>
                        <a:pt x="748162" y="334360"/>
                        <a:pt x="737001" y="324597"/>
                        <a:pt x="734873" y="317504"/>
                      </a:cubicBezTo>
                      <a:cubicBezTo>
                        <a:pt x="732457" y="309450"/>
                        <a:pt x="732495" y="300856"/>
                        <a:pt x="731306" y="292532"/>
                      </a:cubicBezTo>
                      <a:cubicBezTo>
                        <a:pt x="721793" y="294910"/>
                        <a:pt x="712195" y="296973"/>
                        <a:pt x="702767" y="299667"/>
                      </a:cubicBezTo>
                      <a:cubicBezTo>
                        <a:pt x="695536" y="301733"/>
                        <a:pt x="681363" y="306802"/>
                        <a:pt x="681363" y="306802"/>
                      </a:cubicBezTo>
                      <a:cubicBezTo>
                        <a:pt x="679253" y="306501"/>
                        <a:pt x="652480" y="304194"/>
                        <a:pt x="645690" y="299667"/>
                      </a:cubicBezTo>
                      <a:cubicBezTo>
                        <a:pt x="641492" y="296868"/>
                        <a:pt x="638555" y="292532"/>
                        <a:pt x="634988" y="288964"/>
                      </a:cubicBezTo>
                      <a:cubicBezTo>
                        <a:pt x="621073" y="247222"/>
                        <a:pt x="615793" y="299853"/>
                        <a:pt x="619777" y="228129"/>
                      </a:cubicBezTo>
                      <a:cubicBezTo>
                        <a:pt x="598951" y="214245"/>
                        <a:pt x="611643" y="205098"/>
                        <a:pt x="606449" y="199778"/>
                      </a:cubicBezTo>
                      <a:cubicBezTo>
                        <a:pt x="601255" y="194458"/>
                        <a:pt x="594558" y="197399"/>
                        <a:pt x="588612" y="196210"/>
                      </a:cubicBezTo>
                      <a:cubicBezTo>
                        <a:pt x="585045" y="193832"/>
                        <a:pt x="580588" y="192423"/>
                        <a:pt x="577910" y="189075"/>
                      </a:cubicBezTo>
                      <a:cubicBezTo>
                        <a:pt x="575561" y="186139"/>
                        <a:pt x="575080" y="182060"/>
                        <a:pt x="574343" y="178373"/>
                      </a:cubicBezTo>
                      <a:cubicBezTo>
                        <a:pt x="572694" y="170128"/>
                        <a:pt x="571964" y="161725"/>
                        <a:pt x="570775" y="153401"/>
                      </a:cubicBezTo>
                      <a:cubicBezTo>
                        <a:pt x="566019" y="158158"/>
                        <a:pt x="561613" y="163293"/>
                        <a:pt x="556506" y="167671"/>
                      </a:cubicBezTo>
                      <a:cubicBezTo>
                        <a:pt x="553251" y="170461"/>
                        <a:pt x="548836" y="171773"/>
                        <a:pt x="545804" y="174805"/>
                      </a:cubicBezTo>
                      <a:cubicBezTo>
                        <a:pt x="533912" y="186697"/>
                        <a:pt x="544615" y="185508"/>
                        <a:pt x="527967" y="192643"/>
                      </a:cubicBezTo>
                      <a:cubicBezTo>
                        <a:pt x="523461" y="194574"/>
                        <a:pt x="518412" y="194863"/>
                        <a:pt x="513698" y="196210"/>
                      </a:cubicBezTo>
                      <a:cubicBezTo>
                        <a:pt x="510082" y="197243"/>
                        <a:pt x="506563" y="198589"/>
                        <a:pt x="502996" y="199778"/>
                      </a:cubicBezTo>
                      <a:cubicBezTo>
                        <a:pt x="493483" y="198589"/>
                        <a:pt x="483889" y="197925"/>
                        <a:pt x="474457" y="196210"/>
                      </a:cubicBezTo>
                      <a:cubicBezTo>
                        <a:pt x="470757" y="195537"/>
                        <a:pt x="466414" y="195302"/>
                        <a:pt x="463755" y="192643"/>
                      </a:cubicBezTo>
                      <a:cubicBezTo>
                        <a:pt x="457692" y="186579"/>
                        <a:pt x="456621" y="175995"/>
                        <a:pt x="449486" y="171238"/>
                      </a:cubicBezTo>
                      <a:cubicBezTo>
                        <a:pt x="424952" y="154882"/>
                        <a:pt x="436216" y="159679"/>
                        <a:pt x="417379" y="153401"/>
                      </a:cubicBezTo>
                      <a:cubicBezTo>
                        <a:pt x="412623" y="154590"/>
                        <a:pt x="407806" y="155559"/>
                        <a:pt x="403110" y="156968"/>
                      </a:cubicBezTo>
                      <a:cubicBezTo>
                        <a:pt x="395907" y="159129"/>
                        <a:pt x="381706" y="164103"/>
                        <a:pt x="381706" y="164103"/>
                      </a:cubicBezTo>
                      <a:lnTo>
                        <a:pt x="360302" y="178373"/>
                      </a:lnTo>
                      <a:cubicBezTo>
                        <a:pt x="356735" y="180751"/>
                        <a:pt x="353667" y="184152"/>
                        <a:pt x="349600" y="185508"/>
                      </a:cubicBezTo>
                      <a:lnTo>
                        <a:pt x="338898" y="189075"/>
                      </a:lnTo>
                      <a:cubicBezTo>
                        <a:pt x="335331" y="191453"/>
                        <a:pt x="332114" y="194469"/>
                        <a:pt x="328196" y="196210"/>
                      </a:cubicBezTo>
                      <a:cubicBezTo>
                        <a:pt x="321324" y="199265"/>
                        <a:pt x="321124" y="197662"/>
                        <a:pt x="306792" y="203345"/>
                      </a:cubicBezTo>
                      <a:cubicBezTo>
                        <a:pt x="292460" y="209028"/>
                        <a:pt x="317331" y="226551"/>
                        <a:pt x="242205" y="230307"/>
                      </a:cubicBezTo>
                      <a:cubicBezTo>
                        <a:pt x="239868" y="237317"/>
                        <a:pt x="213217" y="251315"/>
                        <a:pt x="203339" y="253290"/>
                      </a:cubicBezTo>
                      <a:lnTo>
                        <a:pt x="185502" y="256857"/>
                      </a:lnTo>
                      <a:cubicBezTo>
                        <a:pt x="186691" y="265181"/>
                        <a:pt x="189069" y="273421"/>
                        <a:pt x="189069" y="281829"/>
                      </a:cubicBezTo>
                      <a:cubicBezTo>
                        <a:pt x="189069" y="305642"/>
                        <a:pt x="187565" y="329455"/>
                        <a:pt x="185502" y="353179"/>
                      </a:cubicBezTo>
                      <a:cubicBezTo>
                        <a:pt x="185077" y="358062"/>
                        <a:pt x="178892" y="372025"/>
                        <a:pt x="174800" y="374583"/>
                      </a:cubicBezTo>
                      <a:cubicBezTo>
                        <a:pt x="168423" y="378569"/>
                        <a:pt x="160531" y="379340"/>
                        <a:pt x="153396" y="381718"/>
                      </a:cubicBezTo>
                      <a:cubicBezTo>
                        <a:pt x="149829" y="382907"/>
                        <a:pt x="145729" y="380198"/>
                        <a:pt x="142694" y="385286"/>
                      </a:cubicBezTo>
                      <a:cubicBezTo>
                        <a:pt x="139659" y="390374"/>
                        <a:pt x="150537" y="407129"/>
                        <a:pt x="135184" y="412248"/>
                      </a:cubicBezTo>
                      <a:cubicBezTo>
                        <a:pt x="145887" y="455055"/>
                        <a:pt x="123813" y="411128"/>
                        <a:pt x="117722" y="499445"/>
                      </a:cubicBezTo>
                      <a:cubicBezTo>
                        <a:pt x="117463" y="503196"/>
                        <a:pt x="115837" y="506784"/>
                        <a:pt x="114155" y="510147"/>
                      </a:cubicBezTo>
                      <a:cubicBezTo>
                        <a:pt x="108970" y="520517"/>
                        <a:pt x="103172" y="525597"/>
                        <a:pt x="92751" y="531552"/>
                      </a:cubicBezTo>
                      <a:cubicBezTo>
                        <a:pt x="89486" y="533418"/>
                        <a:pt x="85616" y="533930"/>
                        <a:pt x="82049" y="535119"/>
                      </a:cubicBezTo>
                      <a:cubicBezTo>
                        <a:pt x="65090" y="546425"/>
                        <a:pt x="75413" y="540899"/>
                        <a:pt x="49943" y="549389"/>
                      </a:cubicBezTo>
                      <a:lnTo>
                        <a:pt x="46375" y="560091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04C25"/>
                    </a:gs>
                    <a:gs pos="100000">
                      <a:srgbClr val="FFFFFF"/>
                    </a:gs>
                    <a:gs pos="50000">
                      <a:schemeClr val="tx1">
                        <a:lumMod val="65000"/>
                        <a:lumOff val="35000"/>
                      </a:schemeClr>
                    </a:gs>
                    <a:gs pos="75000">
                      <a:srgbClr val="904C25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ln w="57150" cmpd="sng"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6" name="Elipse 14"/>
                <p:cNvSpPr/>
                <p:nvPr/>
              </p:nvSpPr>
              <p:spPr>
                <a:xfrm flipH="1">
                  <a:off x="7999535" y="4070788"/>
                  <a:ext cx="15618" cy="15618"/>
                </a:xfrm>
                <a:custGeom>
                  <a:avLst/>
                  <a:gdLst>
                    <a:gd name="connsiteX0" fmla="*/ 0 w 360040"/>
                    <a:gd name="connsiteY0" fmla="*/ 288032 h 576064"/>
                    <a:gd name="connsiteX1" fmla="*/ 180020 w 360040"/>
                    <a:gd name="connsiteY1" fmla="*/ 0 h 576064"/>
                    <a:gd name="connsiteX2" fmla="*/ 360040 w 360040"/>
                    <a:gd name="connsiteY2" fmla="*/ 288032 h 576064"/>
                    <a:gd name="connsiteX3" fmla="*/ 180020 w 360040"/>
                    <a:gd name="connsiteY3" fmla="*/ 576064 h 576064"/>
                    <a:gd name="connsiteX4" fmla="*/ 0 w 360040"/>
                    <a:gd name="connsiteY4" fmla="*/ 288032 h 576064"/>
                    <a:gd name="connsiteX0" fmla="*/ 13187 w 373227"/>
                    <a:gd name="connsiteY0" fmla="*/ 291794 h 579826"/>
                    <a:gd name="connsiteX1" fmla="*/ 33684 w 373227"/>
                    <a:gd name="connsiteY1" fmla="*/ 138058 h 579826"/>
                    <a:gd name="connsiteX2" fmla="*/ 193207 w 373227"/>
                    <a:gd name="connsiteY2" fmla="*/ 3762 h 579826"/>
                    <a:gd name="connsiteX3" fmla="*/ 373227 w 373227"/>
                    <a:gd name="connsiteY3" fmla="*/ 291794 h 579826"/>
                    <a:gd name="connsiteX4" fmla="*/ 193207 w 373227"/>
                    <a:gd name="connsiteY4" fmla="*/ 579826 h 579826"/>
                    <a:gd name="connsiteX5" fmla="*/ 13187 w 373227"/>
                    <a:gd name="connsiteY5" fmla="*/ 291794 h 579826"/>
                    <a:gd name="connsiteX0" fmla="*/ 13187 w 379141"/>
                    <a:gd name="connsiteY0" fmla="*/ 288063 h 576095"/>
                    <a:gd name="connsiteX1" fmla="*/ 33684 w 379141"/>
                    <a:gd name="connsiteY1" fmla="*/ 134327 h 576095"/>
                    <a:gd name="connsiteX2" fmla="*/ 193207 w 379141"/>
                    <a:gd name="connsiteY2" fmla="*/ 31 h 576095"/>
                    <a:gd name="connsiteX3" fmla="*/ 322640 w 379141"/>
                    <a:gd name="connsiteY3" fmla="*/ 123625 h 576095"/>
                    <a:gd name="connsiteX4" fmla="*/ 373227 w 379141"/>
                    <a:gd name="connsiteY4" fmla="*/ 288063 h 576095"/>
                    <a:gd name="connsiteX5" fmla="*/ 193207 w 379141"/>
                    <a:gd name="connsiteY5" fmla="*/ 576095 h 576095"/>
                    <a:gd name="connsiteX6" fmla="*/ 13187 w 379141"/>
                    <a:gd name="connsiteY6" fmla="*/ 288063 h 576095"/>
                    <a:gd name="connsiteX0" fmla="*/ 19374 w 385328"/>
                    <a:gd name="connsiteY0" fmla="*/ 179642 h 467674"/>
                    <a:gd name="connsiteX1" fmla="*/ 39871 w 385328"/>
                    <a:gd name="connsiteY1" fmla="*/ 25906 h 467674"/>
                    <a:gd name="connsiteX2" fmla="*/ 328827 w 385328"/>
                    <a:gd name="connsiteY2" fmla="*/ 15204 h 467674"/>
                    <a:gd name="connsiteX3" fmla="*/ 379414 w 385328"/>
                    <a:gd name="connsiteY3" fmla="*/ 179642 h 467674"/>
                    <a:gd name="connsiteX4" fmla="*/ 199394 w 385328"/>
                    <a:gd name="connsiteY4" fmla="*/ 467674 h 467674"/>
                    <a:gd name="connsiteX5" fmla="*/ 19374 w 385328"/>
                    <a:gd name="connsiteY5" fmla="*/ 179642 h 467674"/>
                    <a:gd name="connsiteX0" fmla="*/ 9247 w 375201"/>
                    <a:gd name="connsiteY0" fmla="*/ 179642 h 467674"/>
                    <a:gd name="connsiteX1" fmla="*/ 29744 w 375201"/>
                    <a:gd name="connsiteY1" fmla="*/ 25906 h 467674"/>
                    <a:gd name="connsiteX2" fmla="*/ 318700 w 375201"/>
                    <a:gd name="connsiteY2" fmla="*/ 15204 h 467674"/>
                    <a:gd name="connsiteX3" fmla="*/ 369287 w 375201"/>
                    <a:gd name="connsiteY3" fmla="*/ 179642 h 467674"/>
                    <a:gd name="connsiteX4" fmla="*/ 189267 w 375201"/>
                    <a:gd name="connsiteY4" fmla="*/ 467674 h 467674"/>
                    <a:gd name="connsiteX5" fmla="*/ 9247 w 375201"/>
                    <a:gd name="connsiteY5" fmla="*/ 179642 h 467674"/>
                    <a:gd name="connsiteX0" fmla="*/ 9247 w 375201"/>
                    <a:gd name="connsiteY0" fmla="*/ 173628 h 461660"/>
                    <a:gd name="connsiteX1" fmla="*/ 29744 w 375201"/>
                    <a:gd name="connsiteY1" fmla="*/ 19892 h 461660"/>
                    <a:gd name="connsiteX2" fmla="*/ 318700 w 375201"/>
                    <a:gd name="connsiteY2" fmla="*/ 19893 h 461660"/>
                    <a:gd name="connsiteX3" fmla="*/ 369287 w 375201"/>
                    <a:gd name="connsiteY3" fmla="*/ 173628 h 461660"/>
                    <a:gd name="connsiteX4" fmla="*/ 189267 w 375201"/>
                    <a:gd name="connsiteY4" fmla="*/ 461660 h 461660"/>
                    <a:gd name="connsiteX5" fmla="*/ 9247 w 375201"/>
                    <a:gd name="connsiteY5" fmla="*/ 173628 h 461660"/>
                    <a:gd name="connsiteX0" fmla="*/ 9247 w 374371"/>
                    <a:gd name="connsiteY0" fmla="*/ 173628 h 461660"/>
                    <a:gd name="connsiteX1" fmla="*/ 29744 w 374371"/>
                    <a:gd name="connsiteY1" fmla="*/ 19892 h 461660"/>
                    <a:gd name="connsiteX2" fmla="*/ 318700 w 374371"/>
                    <a:gd name="connsiteY2" fmla="*/ 19893 h 461660"/>
                    <a:gd name="connsiteX3" fmla="*/ 369287 w 374371"/>
                    <a:gd name="connsiteY3" fmla="*/ 173628 h 461660"/>
                    <a:gd name="connsiteX4" fmla="*/ 189267 w 374371"/>
                    <a:gd name="connsiteY4" fmla="*/ 461660 h 461660"/>
                    <a:gd name="connsiteX5" fmla="*/ 9247 w 374371"/>
                    <a:gd name="connsiteY5" fmla="*/ 173628 h 461660"/>
                    <a:gd name="connsiteX0" fmla="*/ 34 w 365158"/>
                    <a:gd name="connsiteY0" fmla="*/ 173628 h 461660"/>
                    <a:gd name="connsiteX1" fmla="*/ 20531 w 365158"/>
                    <a:gd name="connsiteY1" fmla="*/ 19892 h 461660"/>
                    <a:gd name="connsiteX2" fmla="*/ 309487 w 365158"/>
                    <a:gd name="connsiteY2" fmla="*/ 19893 h 461660"/>
                    <a:gd name="connsiteX3" fmla="*/ 360074 w 365158"/>
                    <a:gd name="connsiteY3" fmla="*/ 173628 h 461660"/>
                    <a:gd name="connsiteX4" fmla="*/ 180054 w 365158"/>
                    <a:gd name="connsiteY4" fmla="*/ 461660 h 461660"/>
                    <a:gd name="connsiteX5" fmla="*/ 34 w 365158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66063 h 454095"/>
                    <a:gd name="connsiteX1" fmla="*/ 20531 w 360074"/>
                    <a:gd name="connsiteY1" fmla="*/ 12327 h 454095"/>
                    <a:gd name="connsiteX2" fmla="*/ 309487 w 360074"/>
                    <a:gd name="connsiteY2" fmla="*/ 12328 h 454095"/>
                    <a:gd name="connsiteX3" fmla="*/ 360074 w 360074"/>
                    <a:gd name="connsiteY3" fmla="*/ 166063 h 454095"/>
                    <a:gd name="connsiteX4" fmla="*/ 180054 w 360074"/>
                    <a:gd name="connsiteY4" fmla="*/ 454095 h 454095"/>
                    <a:gd name="connsiteX5" fmla="*/ 34 w 360074"/>
                    <a:gd name="connsiteY5" fmla="*/ 166063 h 454095"/>
                    <a:gd name="connsiteX0" fmla="*/ 34 w 360074"/>
                    <a:gd name="connsiteY0" fmla="*/ 153883 h 441915"/>
                    <a:gd name="connsiteX1" fmla="*/ 20531 w 360074"/>
                    <a:gd name="connsiteY1" fmla="*/ 147 h 441915"/>
                    <a:gd name="connsiteX2" fmla="*/ 309487 w 360074"/>
                    <a:gd name="connsiteY2" fmla="*/ 148 h 441915"/>
                    <a:gd name="connsiteX3" fmla="*/ 360074 w 360074"/>
                    <a:gd name="connsiteY3" fmla="*/ 153883 h 441915"/>
                    <a:gd name="connsiteX4" fmla="*/ 180054 w 360074"/>
                    <a:gd name="connsiteY4" fmla="*/ 441915 h 441915"/>
                    <a:gd name="connsiteX5" fmla="*/ 34 w 360074"/>
                    <a:gd name="connsiteY5" fmla="*/ 153883 h 44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074" h="441915">
                      <a:moveTo>
                        <a:pt x="34" y="153883"/>
                      </a:moveTo>
                      <a:cubicBezTo>
                        <a:pt x="1986" y="65985"/>
                        <a:pt x="11765" y="56093"/>
                        <a:pt x="20531" y="147"/>
                      </a:cubicBezTo>
                      <a:cubicBezTo>
                        <a:pt x="32866" y="1281"/>
                        <a:pt x="302839" y="-503"/>
                        <a:pt x="309487" y="148"/>
                      </a:cubicBezTo>
                      <a:cubicBezTo>
                        <a:pt x="328788" y="55288"/>
                        <a:pt x="349540" y="60634"/>
                        <a:pt x="360074" y="153883"/>
                      </a:cubicBezTo>
                      <a:cubicBezTo>
                        <a:pt x="338502" y="254268"/>
                        <a:pt x="279476" y="441915"/>
                        <a:pt x="180054" y="441915"/>
                      </a:cubicBezTo>
                      <a:cubicBezTo>
                        <a:pt x="80632" y="441915"/>
                        <a:pt x="-1918" y="241781"/>
                        <a:pt x="34" y="153883"/>
                      </a:cubicBezTo>
                      <a:close/>
                    </a:path>
                  </a:pathLst>
                </a:custGeom>
                <a:solidFill>
                  <a:srgbClr val="1E1C1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7" name="Forma libre 226"/>
                <p:cNvSpPr/>
                <p:nvPr/>
              </p:nvSpPr>
              <p:spPr>
                <a:xfrm>
                  <a:off x="7919596" y="4135602"/>
                  <a:ext cx="61487" cy="13294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25" h="74916">
                      <a:moveTo>
                        <a:pt x="0" y="0"/>
                      </a:moveTo>
                      <a:cubicBezTo>
                        <a:pt x="38052" y="32107"/>
                        <a:pt x="83238" y="67781"/>
                        <a:pt x="146262" y="74916"/>
                      </a:cubicBezTo>
                      <a:cubicBezTo>
                        <a:pt x="212852" y="68971"/>
                        <a:pt x="254471" y="41620"/>
                        <a:pt x="303225" y="3567"/>
                      </a:cubicBezTo>
                      <a:lnTo>
                        <a:pt x="303225" y="3567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8" name="Forma libre 227"/>
                <p:cNvSpPr/>
                <p:nvPr/>
              </p:nvSpPr>
              <p:spPr>
                <a:xfrm rot="20336943" flipV="1">
                  <a:off x="7998567" y="4049296"/>
                  <a:ext cx="23547" cy="15618"/>
                </a:xfrm>
                <a:custGeom>
                  <a:avLst/>
                  <a:gdLst>
                    <a:gd name="connsiteX0" fmla="*/ 0 w 103453"/>
                    <a:gd name="connsiteY0" fmla="*/ 32107 h 32107"/>
                    <a:gd name="connsiteX1" fmla="*/ 103453 w 103453"/>
                    <a:gd name="connsiteY1" fmla="*/ 0 h 32107"/>
                    <a:gd name="connsiteX2" fmla="*/ 103453 w 103453"/>
                    <a:gd name="connsiteY2" fmla="*/ 0 h 32107"/>
                    <a:gd name="connsiteX3" fmla="*/ 0 w 103453"/>
                    <a:gd name="connsiteY3" fmla="*/ 32107 h 32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453" h="32107">
                      <a:moveTo>
                        <a:pt x="0" y="32107"/>
                      </a:moveTo>
                      <a:lnTo>
                        <a:pt x="103453" y="0"/>
                      </a:lnTo>
                      <a:lnTo>
                        <a:pt x="103453" y="0"/>
                      </a:lnTo>
                      <a:lnTo>
                        <a:pt x="0" y="32107"/>
                      </a:lnTo>
                      <a:close/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29" name="Elipse 14"/>
                <p:cNvSpPr/>
                <p:nvPr/>
              </p:nvSpPr>
              <p:spPr>
                <a:xfrm>
                  <a:off x="7910124" y="4070788"/>
                  <a:ext cx="15618" cy="15618"/>
                </a:xfrm>
                <a:custGeom>
                  <a:avLst/>
                  <a:gdLst>
                    <a:gd name="connsiteX0" fmla="*/ 0 w 360040"/>
                    <a:gd name="connsiteY0" fmla="*/ 288032 h 576064"/>
                    <a:gd name="connsiteX1" fmla="*/ 180020 w 360040"/>
                    <a:gd name="connsiteY1" fmla="*/ 0 h 576064"/>
                    <a:gd name="connsiteX2" fmla="*/ 360040 w 360040"/>
                    <a:gd name="connsiteY2" fmla="*/ 288032 h 576064"/>
                    <a:gd name="connsiteX3" fmla="*/ 180020 w 360040"/>
                    <a:gd name="connsiteY3" fmla="*/ 576064 h 576064"/>
                    <a:gd name="connsiteX4" fmla="*/ 0 w 360040"/>
                    <a:gd name="connsiteY4" fmla="*/ 288032 h 576064"/>
                    <a:gd name="connsiteX0" fmla="*/ 13187 w 373227"/>
                    <a:gd name="connsiteY0" fmla="*/ 291794 h 579826"/>
                    <a:gd name="connsiteX1" fmla="*/ 33684 w 373227"/>
                    <a:gd name="connsiteY1" fmla="*/ 138058 h 579826"/>
                    <a:gd name="connsiteX2" fmla="*/ 193207 w 373227"/>
                    <a:gd name="connsiteY2" fmla="*/ 3762 h 579826"/>
                    <a:gd name="connsiteX3" fmla="*/ 373227 w 373227"/>
                    <a:gd name="connsiteY3" fmla="*/ 291794 h 579826"/>
                    <a:gd name="connsiteX4" fmla="*/ 193207 w 373227"/>
                    <a:gd name="connsiteY4" fmla="*/ 579826 h 579826"/>
                    <a:gd name="connsiteX5" fmla="*/ 13187 w 373227"/>
                    <a:gd name="connsiteY5" fmla="*/ 291794 h 579826"/>
                    <a:gd name="connsiteX0" fmla="*/ 13187 w 379141"/>
                    <a:gd name="connsiteY0" fmla="*/ 288063 h 576095"/>
                    <a:gd name="connsiteX1" fmla="*/ 33684 w 379141"/>
                    <a:gd name="connsiteY1" fmla="*/ 134327 h 576095"/>
                    <a:gd name="connsiteX2" fmla="*/ 193207 w 379141"/>
                    <a:gd name="connsiteY2" fmla="*/ 31 h 576095"/>
                    <a:gd name="connsiteX3" fmla="*/ 322640 w 379141"/>
                    <a:gd name="connsiteY3" fmla="*/ 123625 h 576095"/>
                    <a:gd name="connsiteX4" fmla="*/ 373227 w 379141"/>
                    <a:gd name="connsiteY4" fmla="*/ 288063 h 576095"/>
                    <a:gd name="connsiteX5" fmla="*/ 193207 w 379141"/>
                    <a:gd name="connsiteY5" fmla="*/ 576095 h 576095"/>
                    <a:gd name="connsiteX6" fmla="*/ 13187 w 379141"/>
                    <a:gd name="connsiteY6" fmla="*/ 288063 h 576095"/>
                    <a:gd name="connsiteX0" fmla="*/ 19374 w 385328"/>
                    <a:gd name="connsiteY0" fmla="*/ 179642 h 467674"/>
                    <a:gd name="connsiteX1" fmla="*/ 39871 w 385328"/>
                    <a:gd name="connsiteY1" fmla="*/ 25906 h 467674"/>
                    <a:gd name="connsiteX2" fmla="*/ 328827 w 385328"/>
                    <a:gd name="connsiteY2" fmla="*/ 15204 h 467674"/>
                    <a:gd name="connsiteX3" fmla="*/ 379414 w 385328"/>
                    <a:gd name="connsiteY3" fmla="*/ 179642 h 467674"/>
                    <a:gd name="connsiteX4" fmla="*/ 199394 w 385328"/>
                    <a:gd name="connsiteY4" fmla="*/ 467674 h 467674"/>
                    <a:gd name="connsiteX5" fmla="*/ 19374 w 385328"/>
                    <a:gd name="connsiteY5" fmla="*/ 179642 h 467674"/>
                    <a:gd name="connsiteX0" fmla="*/ 9247 w 375201"/>
                    <a:gd name="connsiteY0" fmla="*/ 179642 h 467674"/>
                    <a:gd name="connsiteX1" fmla="*/ 29744 w 375201"/>
                    <a:gd name="connsiteY1" fmla="*/ 25906 h 467674"/>
                    <a:gd name="connsiteX2" fmla="*/ 318700 w 375201"/>
                    <a:gd name="connsiteY2" fmla="*/ 15204 h 467674"/>
                    <a:gd name="connsiteX3" fmla="*/ 369287 w 375201"/>
                    <a:gd name="connsiteY3" fmla="*/ 179642 h 467674"/>
                    <a:gd name="connsiteX4" fmla="*/ 189267 w 375201"/>
                    <a:gd name="connsiteY4" fmla="*/ 467674 h 467674"/>
                    <a:gd name="connsiteX5" fmla="*/ 9247 w 375201"/>
                    <a:gd name="connsiteY5" fmla="*/ 179642 h 467674"/>
                    <a:gd name="connsiteX0" fmla="*/ 9247 w 375201"/>
                    <a:gd name="connsiteY0" fmla="*/ 173628 h 461660"/>
                    <a:gd name="connsiteX1" fmla="*/ 29744 w 375201"/>
                    <a:gd name="connsiteY1" fmla="*/ 19892 h 461660"/>
                    <a:gd name="connsiteX2" fmla="*/ 318700 w 375201"/>
                    <a:gd name="connsiteY2" fmla="*/ 19893 h 461660"/>
                    <a:gd name="connsiteX3" fmla="*/ 369287 w 375201"/>
                    <a:gd name="connsiteY3" fmla="*/ 173628 h 461660"/>
                    <a:gd name="connsiteX4" fmla="*/ 189267 w 375201"/>
                    <a:gd name="connsiteY4" fmla="*/ 461660 h 461660"/>
                    <a:gd name="connsiteX5" fmla="*/ 9247 w 375201"/>
                    <a:gd name="connsiteY5" fmla="*/ 173628 h 461660"/>
                    <a:gd name="connsiteX0" fmla="*/ 9247 w 374371"/>
                    <a:gd name="connsiteY0" fmla="*/ 173628 h 461660"/>
                    <a:gd name="connsiteX1" fmla="*/ 29744 w 374371"/>
                    <a:gd name="connsiteY1" fmla="*/ 19892 h 461660"/>
                    <a:gd name="connsiteX2" fmla="*/ 318700 w 374371"/>
                    <a:gd name="connsiteY2" fmla="*/ 19893 h 461660"/>
                    <a:gd name="connsiteX3" fmla="*/ 369287 w 374371"/>
                    <a:gd name="connsiteY3" fmla="*/ 173628 h 461660"/>
                    <a:gd name="connsiteX4" fmla="*/ 189267 w 374371"/>
                    <a:gd name="connsiteY4" fmla="*/ 461660 h 461660"/>
                    <a:gd name="connsiteX5" fmla="*/ 9247 w 374371"/>
                    <a:gd name="connsiteY5" fmla="*/ 173628 h 461660"/>
                    <a:gd name="connsiteX0" fmla="*/ 34 w 365158"/>
                    <a:gd name="connsiteY0" fmla="*/ 173628 h 461660"/>
                    <a:gd name="connsiteX1" fmla="*/ 20531 w 365158"/>
                    <a:gd name="connsiteY1" fmla="*/ 19892 h 461660"/>
                    <a:gd name="connsiteX2" fmla="*/ 309487 w 365158"/>
                    <a:gd name="connsiteY2" fmla="*/ 19893 h 461660"/>
                    <a:gd name="connsiteX3" fmla="*/ 360074 w 365158"/>
                    <a:gd name="connsiteY3" fmla="*/ 173628 h 461660"/>
                    <a:gd name="connsiteX4" fmla="*/ 180054 w 365158"/>
                    <a:gd name="connsiteY4" fmla="*/ 461660 h 461660"/>
                    <a:gd name="connsiteX5" fmla="*/ 34 w 365158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66063 h 454095"/>
                    <a:gd name="connsiteX1" fmla="*/ 20531 w 360074"/>
                    <a:gd name="connsiteY1" fmla="*/ 12327 h 454095"/>
                    <a:gd name="connsiteX2" fmla="*/ 309487 w 360074"/>
                    <a:gd name="connsiteY2" fmla="*/ 12328 h 454095"/>
                    <a:gd name="connsiteX3" fmla="*/ 360074 w 360074"/>
                    <a:gd name="connsiteY3" fmla="*/ 166063 h 454095"/>
                    <a:gd name="connsiteX4" fmla="*/ 180054 w 360074"/>
                    <a:gd name="connsiteY4" fmla="*/ 454095 h 454095"/>
                    <a:gd name="connsiteX5" fmla="*/ 34 w 360074"/>
                    <a:gd name="connsiteY5" fmla="*/ 166063 h 454095"/>
                    <a:gd name="connsiteX0" fmla="*/ 34 w 360074"/>
                    <a:gd name="connsiteY0" fmla="*/ 153883 h 441915"/>
                    <a:gd name="connsiteX1" fmla="*/ 20531 w 360074"/>
                    <a:gd name="connsiteY1" fmla="*/ 147 h 441915"/>
                    <a:gd name="connsiteX2" fmla="*/ 309487 w 360074"/>
                    <a:gd name="connsiteY2" fmla="*/ 148 h 441915"/>
                    <a:gd name="connsiteX3" fmla="*/ 360074 w 360074"/>
                    <a:gd name="connsiteY3" fmla="*/ 153883 h 441915"/>
                    <a:gd name="connsiteX4" fmla="*/ 180054 w 360074"/>
                    <a:gd name="connsiteY4" fmla="*/ 441915 h 441915"/>
                    <a:gd name="connsiteX5" fmla="*/ 34 w 360074"/>
                    <a:gd name="connsiteY5" fmla="*/ 153883 h 44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074" h="441915">
                      <a:moveTo>
                        <a:pt x="34" y="153883"/>
                      </a:moveTo>
                      <a:cubicBezTo>
                        <a:pt x="1986" y="65985"/>
                        <a:pt x="11765" y="56093"/>
                        <a:pt x="20531" y="147"/>
                      </a:cubicBezTo>
                      <a:cubicBezTo>
                        <a:pt x="32866" y="1281"/>
                        <a:pt x="302839" y="-503"/>
                        <a:pt x="309487" y="148"/>
                      </a:cubicBezTo>
                      <a:cubicBezTo>
                        <a:pt x="328788" y="55288"/>
                        <a:pt x="349540" y="60634"/>
                        <a:pt x="360074" y="153883"/>
                      </a:cubicBezTo>
                      <a:cubicBezTo>
                        <a:pt x="338502" y="254268"/>
                        <a:pt x="279476" y="441915"/>
                        <a:pt x="180054" y="441915"/>
                      </a:cubicBezTo>
                      <a:cubicBezTo>
                        <a:pt x="80632" y="441915"/>
                        <a:pt x="-1918" y="241781"/>
                        <a:pt x="34" y="153883"/>
                      </a:cubicBezTo>
                      <a:close/>
                    </a:path>
                  </a:pathLst>
                </a:custGeom>
                <a:solidFill>
                  <a:srgbClr val="1E1C1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30" name="Forma libre 229"/>
                <p:cNvSpPr/>
                <p:nvPr/>
              </p:nvSpPr>
              <p:spPr>
                <a:xfrm flipV="1">
                  <a:off x="7938045" y="4098706"/>
                  <a:ext cx="36893" cy="12298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25" h="74916">
                      <a:moveTo>
                        <a:pt x="0" y="0"/>
                      </a:moveTo>
                      <a:cubicBezTo>
                        <a:pt x="38052" y="32107"/>
                        <a:pt x="83238" y="67781"/>
                        <a:pt x="146262" y="74916"/>
                      </a:cubicBezTo>
                      <a:cubicBezTo>
                        <a:pt x="212852" y="68971"/>
                        <a:pt x="254471" y="41620"/>
                        <a:pt x="303225" y="3567"/>
                      </a:cubicBezTo>
                      <a:lnTo>
                        <a:pt x="303225" y="3567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31" name="Forma libre 230"/>
                <p:cNvSpPr/>
                <p:nvPr/>
              </p:nvSpPr>
              <p:spPr>
                <a:xfrm rot="1263057" flipH="1" flipV="1">
                  <a:off x="7903163" y="4049296"/>
                  <a:ext cx="23547" cy="15618"/>
                </a:xfrm>
                <a:custGeom>
                  <a:avLst/>
                  <a:gdLst>
                    <a:gd name="connsiteX0" fmla="*/ 0 w 103453"/>
                    <a:gd name="connsiteY0" fmla="*/ 32107 h 32107"/>
                    <a:gd name="connsiteX1" fmla="*/ 103453 w 103453"/>
                    <a:gd name="connsiteY1" fmla="*/ 0 h 32107"/>
                    <a:gd name="connsiteX2" fmla="*/ 103453 w 103453"/>
                    <a:gd name="connsiteY2" fmla="*/ 0 h 32107"/>
                    <a:gd name="connsiteX3" fmla="*/ 0 w 103453"/>
                    <a:gd name="connsiteY3" fmla="*/ 32107 h 32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453" h="32107">
                      <a:moveTo>
                        <a:pt x="0" y="32107"/>
                      </a:moveTo>
                      <a:lnTo>
                        <a:pt x="103453" y="0"/>
                      </a:lnTo>
                      <a:lnTo>
                        <a:pt x="103453" y="0"/>
                      </a:lnTo>
                      <a:lnTo>
                        <a:pt x="0" y="32107"/>
                      </a:lnTo>
                      <a:close/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grpSp>
              <p:nvGrpSpPr>
                <p:cNvPr id="232" name="Agrupar 231"/>
                <p:cNvGrpSpPr/>
                <p:nvPr/>
              </p:nvGrpSpPr>
              <p:grpSpPr>
                <a:xfrm flipH="1">
                  <a:off x="7950579" y="4627563"/>
                  <a:ext cx="196544" cy="99479"/>
                  <a:chOff x="4966292" y="5282126"/>
                  <a:chExt cx="791362" cy="543218"/>
                </a:xfrm>
              </p:grpSpPr>
              <p:sp>
                <p:nvSpPr>
                  <p:cNvPr id="239" name="Rombo 24"/>
                  <p:cNvSpPr/>
                  <p:nvPr/>
                </p:nvSpPr>
                <p:spPr>
                  <a:xfrm rot="21115140">
                    <a:off x="4966292" y="5282126"/>
                    <a:ext cx="791362" cy="543218"/>
                  </a:xfrm>
                  <a:custGeom>
                    <a:avLst/>
                    <a:gdLst>
                      <a:gd name="connsiteX0" fmla="*/ 0 w 864096"/>
                      <a:gd name="connsiteY0" fmla="*/ 288032 h 576064"/>
                      <a:gd name="connsiteX1" fmla="*/ 432048 w 864096"/>
                      <a:gd name="connsiteY1" fmla="*/ 0 h 576064"/>
                      <a:gd name="connsiteX2" fmla="*/ 864096 w 864096"/>
                      <a:gd name="connsiteY2" fmla="*/ 288032 h 576064"/>
                      <a:gd name="connsiteX3" fmla="*/ 432048 w 864096"/>
                      <a:gd name="connsiteY3" fmla="*/ 576064 h 576064"/>
                      <a:gd name="connsiteX4" fmla="*/ 0 w 864096"/>
                      <a:gd name="connsiteY4" fmla="*/ 288032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51963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51963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51963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641756"/>
                      <a:gd name="connsiteX1" fmla="*/ 519636 w 951684"/>
                      <a:gd name="connsiteY1" fmla="*/ 0 h 641756"/>
                      <a:gd name="connsiteX2" fmla="*/ 951684 w 951684"/>
                      <a:gd name="connsiteY2" fmla="*/ 288032 h 641756"/>
                      <a:gd name="connsiteX3" fmla="*/ 234976 w 951684"/>
                      <a:gd name="connsiteY3" fmla="*/ 641756 h 641756"/>
                      <a:gd name="connsiteX4" fmla="*/ 0 w 951684"/>
                      <a:gd name="connsiteY4" fmla="*/ 370148 h 641756"/>
                      <a:gd name="connsiteX0" fmla="*/ 0 w 951684"/>
                      <a:gd name="connsiteY0" fmla="*/ 370148 h 641756"/>
                      <a:gd name="connsiteX1" fmla="*/ 519636 w 951684"/>
                      <a:gd name="connsiteY1" fmla="*/ 0 h 641756"/>
                      <a:gd name="connsiteX2" fmla="*/ 951684 w 951684"/>
                      <a:gd name="connsiteY2" fmla="*/ 288032 h 641756"/>
                      <a:gd name="connsiteX3" fmla="*/ 234976 w 951684"/>
                      <a:gd name="connsiteY3" fmla="*/ 641756 h 641756"/>
                      <a:gd name="connsiteX4" fmla="*/ 0 w 951684"/>
                      <a:gd name="connsiteY4" fmla="*/ 370148 h 641756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23497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23497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891468"/>
                      <a:gd name="connsiteY0" fmla="*/ 315405 h 576064"/>
                      <a:gd name="connsiteX1" fmla="*/ 459420 w 891468"/>
                      <a:gd name="connsiteY1" fmla="*/ 0 h 576064"/>
                      <a:gd name="connsiteX2" fmla="*/ 891468 w 891468"/>
                      <a:gd name="connsiteY2" fmla="*/ 288032 h 576064"/>
                      <a:gd name="connsiteX3" fmla="*/ 174760 w 891468"/>
                      <a:gd name="connsiteY3" fmla="*/ 576064 h 576064"/>
                      <a:gd name="connsiteX4" fmla="*/ 0 w 891468"/>
                      <a:gd name="connsiteY4" fmla="*/ 315405 h 576064"/>
                      <a:gd name="connsiteX0" fmla="*/ 21494 w 912962"/>
                      <a:gd name="connsiteY0" fmla="*/ 315405 h 576064"/>
                      <a:gd name="connsiteX1" fmla="*/ 480914 w 912962"/>
                      <a:gd name="connsiteY1" fmla="*/ 0 h 576064"/>
                      <a:gd name="connsiteX2" fmla="*/ 912962 w 912962"/>
                      <a:gd name="connsiteY2" fmla="*/ 288032 h 576064"/>
                      <a:gd name="connsiteX3" fmla="*/ 196254 w 912962"/>
                      <a:gd name="connsiteY3" fmla="*/ 576064 h 576064"/>
                      <a:gd name="connsiteX4" fmla="*/ 21494 w 912962"/>
                      <a:gd name="connsiteY4" fmla="*/ 315405 h 576064"/>
                      <a:gd name="connsiteX0" fmla="*/ 21494 w 912962"/>
                      <a:gd name="connsiteY0" fmla="*/ 315405 h 619859"/>
                      <a:gd name="connsiteX1" fmla="*/ 480914 w 912962"/>
                      <a:gd name="connsiteY1" fmla="*/ 0 h 619859"/>
                      <a:gd name="connsiteX2" fmla="*/ 912962 w 912962"/>
                      <a:gd name="connsiteY2" fmla="*/ 288032 h 619859"/>
                      <a:gd name="connsiteX3" fmla="*/ 196254 w 912962"/>
                      <a:gd name="connsiteY3" fmla="*/ 619859 h 619859"/>
                      <a:gd name="connsiteX4" fmla="*/ 21494 w 912962"/>
                      <a:gd name="connsiteY4" fmla="*/ 315405 h 619859"/>
                      <a:gd name="connsiteX0" fmla="*/ 21494 w 770633"/>
                      <a:gd name="connsiteY0" fmla="*/ 315405 h 619859"/>
                      <a:gd name="connsiteX1" fmla="*/ 480914 w 770633"/>
                      <a:gd name="connsiteY1" fmla="*/ 0 h 619859"/>
                      <a:gd name="connsiteX2" fmla="*/ 770633 w 770633"/>
                      <a:gd name="connsiteY2" fmla="*/ 129276 h 619859"/>
                      <a:gd name="connsiteX3" fmla="*/ 196254 w 770633"/>
                      <a:gd name="connsiteY3" fmla="*/ 619859 h 619859"/>
                      <a:gd name="connsiteX4" fmla="*/ 21494 w 770633"/>
                      <a:gd name="connsiteY4" fmla="*/ 315405 h 619859"/>
                      <a:gd name="connsiteX0" fmla="*/ 21494 w 770633"/>
                      <a:gd name="connsiteY0" fmla="*/ 282559 h 587013"/>
                      <a:gd name="connsiteX1" fmla="*/ 453543 w 770633"/>
                      <a:gd name="connsiteY1" fmla="*/ 0 h 587013"/>
                      <a:gd name="connsiteX2" fmla="*/ 770633 w 770633"/>
                      <a:gd name="connsiteY2" fmla="*/ 96430 h 587013"/>
                      <a:gd name="connsiteX3" fmla="*/ 196254 w 770633"/>
                      <a:gd name="connsiteY3" fmla="*/ 587013 h 587013"/>
                      <a:gd name="connsiteX4" fmla="*/ 21494 w 770633"/>
                      <a:gd name="connsiteY4" fmla="*/ 282559 h 587013"/>
                      <a:gd name="connsiteX0" fmla="*/ 21494 w 770633"/>
                      <a:gd name="connsiteY0" fmla="*/ 282559 h 587013"/>
                      <a:gd name="connsiteX1" fmla="*/ 453543 w 770633"/>
                      <a:gd name="connsiteY1" fmla="*/ 0 h 587013"/>
                      <a:gd name="connsiteX2" fmla="*/ 770633 w 770633"/>
                      <a:gd name="connsiteY2" fmla="*/ 96430 h 587013"/>
                      <a:gd name="connsiteX3" fmla="*/ 196254 w 770633"/>
                      <a:gd name="connsiteY3" fmla="*/ 587013 h 587013"/>
                      <a:gd name="connsiteX4" fmla="*/ 21494 w 770633"/>
                      <a:gd name="connsiteY4" fmla="*/ 282559 h 587013"/>
                      <a:gd name="connsiteX0" fmla="*/ 21494 w 778155"/>
                      <a:gd name="connsiteY0" fmla="*/ 282559 h 587013"/>
                      <a:gd name="connsiteX1" fmla="*/ 453543 w 778155"/>
                      <a:gd name="connsiteY1" fmla="*/ 0 h 587013"/>
                      <a:gd name="connsiteX2" fmla="*/ 770633 w 778155"/>
                      <a:gd name="connsiteY2" fmla="*/ 96430 h 587013"/>
                      <a:gd name="connsiteX3" fmla="*/ 196254 w 778155"/>
                      <a:gd name="connsiteY3" fmla="*/ 587013 h 587013"/>
                      <a:gd name="connsiteX4" fmla="*/ 21494 w 778155"/>
                      <a:gd name="connsiteY4" fmla="*/ 282559 h 587013"/>
                      <a:gd name="connsiteX0" fmla="*/ 21494 w 778745"/>
                      <a:gd name="connsiteY0" fmla="*/ 282559 h 587013"/>
                      <a:gd name="connsiteX1" fmla="*/ 453543 w 778745"/>
                      <a:gd name="connsiteY1" fmla="*/ 0 h 587013"/>
                      <a:gd name="connsiteX2" fmla="*/ 770633 w 778745"/>
                      <a:gd name="connsiteY2" fmla="*/ 96430 h 587013"/>
                      <a:gd name="connsiteX3" fmla="*/ 196254 w 778745"/>
                      <a:gd name="connsiteY3" fmla="*/ 587013 h 587013"/>
                      <a:gd name="connsiteX4" fmla="*/ 21494 w 778745"/>
                      <a:gd name="connsiteY4" fmla="*/ 282559 h 587013"/>
                      <a:gd name="connsiteX0" fmla="*/ 21494 w 819429"/>
                      <a:gd name="connsiteY0" fmla="*/ 282559 h 587177"/>
                      <a:gd name="connsiteX1" fmla="*/ 453543 w 819429"/>
                      <a:gd name="connsiteY1" fmla="*/ 0 h 587177"/>
                      <a:gd name="connsiteX2" fmla="*/ 770633 w 819429"/>
                      <a:gd name="connsiteY2" fmla="*/ 96430 h 587177"/>
                      <a:gd name="connsiteX3" fmla="*/ 765379 w 819429"/>
                      <a:gd name="connsiteY3" fmla="*/ 371067 h 587177"/>
                      <a:gd name="connsiteX4" fmla="*/ 196254 w 819429"/>
                      <a:gd name="connsiteY4" fmla="*/ 587013 h 587177"/>
                      <a:gd name="connsiteX5" fmla="*/ 21494 w 819429"/>
                      <a:gd name="connsiteY5" fmla="*/ 282559 h 587177"/>
                      <a:gd name="connsiteX0" fmla="*/ 21494 w 819429"/>
                      <a:gd name="connsiteY0" fmla="*/ 282559 h 587013"/>
                      <a:gd name="connsiteX1" fmla="*/ 453543 w 819429"/>
                      <a:gd name="connsiteY1" fmla="*/ 0 h 587013"/>
                      <a:gd name="connsiteX2" fmla="*/ 770633 w 819429"/>
                      <a:gd name="connsiteY2" fmla="*/ 96430 h 587013"/>
                      <a:gd name="connsiteX3" fmla="*/ 765379 w 819429"/>
                      <a:gd name="connsiteY3" fmla="*/ 371067 h 587013"/>
                      <a:gd name="connsiteX4" fmla="*/ 196254 w 819429"/>
                      <a:gd name="connsiteY4" fmla="*/ 587013 h 587013"/>
                      <a:gd name="connsiteX5" fmla="*/ 21494 w 819429"/>
                      <a:gd name="connsiteY5" fmla="*/ 282559 h 587013"/>
                      <a:gd name="connsiteX0" fmla="*/ 21494 w 819429"/>
                      <a:gd name="connsiteY0" fmla="*/ 282559 h 587013"/>
                      <a:gd name="connsiteX1" fmla="*/ 453543 w 819429"/>
                      <a:gd name="connsiteY1" fmla="*/ 0 h 587013"/>
                      <a:gd name="connsiteX2" fmla="*/ 770633 w 819429"/>
                      <a:gd name="connsiteY2" fmla="*/ 96430 h 587013"/>
                      <a:gd name="connsiteX3" fmla="*/ 765379 w 819429"/>
                      <a:gd name="connsiteY3" fmla="*/ 398439 h 587013"/>
                      <a:gd name="connsiteX4" fmla="*/ 196254 w 819429"/>
                      <a:gd name="connsiteY4" fmla="*/ 587013 h 587013"/>
                      <a:gd name="connsiteX5" fmla="*/ 21494 w 819429"/>
                      <a:gd name="connsiteY5" fmla="*/ 282559 h 587013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08019"/>
                      <a:gd name="connsiteY0" fmla="*/ 282559 h 543218"/>
                      <a:gd name="connsiteX1" fmla="*/ 453543 w 808019"/>
                      <a:gd name="connsiteY1" fmla="*/ 0 h 543218"/>
                      <a:gd name="connsiteX2" fmla="*/ 770633 w 808019"/>
                      <a:gd name="connsiteY2" fmla="*/ 96430 h 543218"/>
                      <a:gd name="connsiteX3" fmla="*/ 765379 w 808019"/>
                      <a:gd name="connsiteY3" fmla="*/ 398439 h 543218"/>
                      <a:gd name="connsiteX4" fmla="*/ 196254 w 808019"/>
                      <a:gd name="connsiteY4" fmla="*/ 543218 h 543218"/>
                      <a:gd name="connsiteX5" fmla="*/ 21494 w 808019"/>
                      <a:gd name="connsiteY5" fmla="*/ 282559 h 543218"/>
                      <a:gd name="connsiteX0" fmla="*/ 21494 w 798300"/>
                      <a:gd name="connsiteY0" fmla="*/ 282559 h 543218"/>
                      <a:gd name="connsiteX1" fmla="*/ 453543 w 798300"/>
                      <a:gd name="connsiteY1" fmla="*/ 0 h 543218"/>
                      <a:gd name="connsiteX2" fmla="*/ 770633 w 798300"/>
                      <a:gd name="connsiteY2" fmla="*/ 96430 h 543218"/>
                      <a:gd name="connsiteX3" fmla="*/ 765379 w 798300"/>
                      <a:gd name="connsiteY3" fmla="*/ 398439 h 543218"/>
                      <a:gd name="connsiteX4" fmla="*/ 196254 w 798300"/>
                      <a:gd name="connsiteY4" fmla="*/ 543218 h 543218"/>
                      <a:gd name="connsiteX5" fmla="*/ 21494 w 798300"/>
                      <a:gd name="connsiteY5" fmla="*/ 282559 h 543218"/>
                      <a:gd name="connsiteX0" fmla="*/ 21494 w 791362"/>
                      <a:gd name="connsiteY0" fmla="*/ 282559 h 543218"/>
                      <a:gd name="connsiteX1" fmla="*/ 453543 w 791362"/>
                      <a:gd name="connsiteY1" fmla="*/ 0 h 543218"/>
                      <a:gd name="connsiteX2" fmla="*/ 770633 w 791362"/>
                      <a:gd name="connsiteY2" fmla="*/ 96430 h 543218"/>
                      <a:gd name="connsiteX3" fmla="*/ 765379 w 791362"/>
                      <a:gd name="connsiteY3" fmla="*/ 398439 h 543218"/>
                      <a:gd name="connsiteX4" fmla="*/ 196254 w 791362"/>
                      <a:gd name="connsiteY4" fmla="*/ 543218 h 543218"/>
                      <a:gd name="connsiteX5" fmla="*/ 21494 w 791362"/>
                      <a:gd name="connsiteY5" fmla="*/ 282559 h 543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1362" h="543218">
                        <a:moveTo>
                          <a:pt x="21494" y="282559"/>
                        </a:moveTo>
                        <a:cubicBezTo>
                          <a:pt x="315138" y="208446"/>
                          <a:pt x="384341" y="139806"/>
                          <a:pt x="453543" y="0"/>
                        </a:cubicBezTo>
                        <a:cubicBezTo>
                          <a:pt x="531869" y="70463"/>
                          <a:pt x="664936" y="64287"/>
                          <a:pt x="770633" y="96430"/>
                        </a:cubicBezTo>
                        <a:cubicBezTo>
                          <a:pt x="742317" y="171047"/>
                          <a:pt x="833738" y="316675"/>
                          <a:pt x="765379" y="398439"/>
                        </a:cubicBezTo>
                        <a:cubicBezTo>
                          <a:pt x="576587" y="359768"/>
                          <a:pt x="382276" y="543370"/>
                          <a:pt x="196254" y="543218"/>
                        </a:cubicBezTo>
                        <a:cubicBezTo>
                          <a:pt x="24867" y="485529"/>
                          <a:pt x="-37037" y="367621"/>
                          <a:pt x="21494" y="282559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60000">
                        <a:schemeClr val="tx1">
                          <a:lumMod val="85000"/>
                          <a:lumOff val="15000"/>
                        </a:schemeClr>
                      </a:gs>
                      <a:gs pos="100000">
                        <a:srgbClr val="FFFFFF"/>
                      </a:gs>
                    </a:gsLst>
                    <a:path path="rect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240" name="Forma libre 239"/>
                  <p:cNvSpPr/>
                  <p:nvPr/>
                </p:nvSpPr>
                <p:spPr>
                  <a:xfrm flipH="1" flipV="1">
                    <a:off x="5220072" y="5517232"/>
                    <a:ext cx="143997" cy="38916"/>
                  </a:xfrm>
                  <a:custGeom>
                    <a:avLst/>
                    <a:gdLst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225" h="74916">
                        <a:moveTo>
                          <a:pt x="0" y="0"/>
                        </a:moveTo>
                        <a:cubicBezTo>
                          <a:pt x="38052" y="32107"/>
                          <a:pt x="83238" y="67781"/>
                          <a:pt x="146262" y="74916"/>
                        </a:cubicBezTo>
                        <a:cubicBezTo>
                          <a:pt x="212852" y="68971"/>
                          <a:pt x="254471" y="41620"/>
                          <a:pt x="303225" y="3567"/>
                        </a:cubicBezTo>
                        <a:lnTo>
                          <a:pt x="303225" y="3567"/>
                        </a:lnTo>
                      </a:path>
                    </a:pathLst>
                  </a:cu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241" name="Forma libre 240"/>
                  <p:cNvSpPr/>
                  <p:nvPr/>
                </p:nvSpPr>
                <p:spPr>
                  <a:xfrm flipH="1" flipV="1">
                    <a:off x="5292080" y="5445224"/>
                    <a:ext cx="143997" cy="38916"/>
                  </a:xfrm>
                  <a:custGeom>
                    <a:avLst/>
                    <a:gdLst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225" h="74916">
                        <a:moveTo>
                          <a:pt x="0" y="0"/>
                        </a:moveTo>
                        <a:cubicBezTo>
                          <a:pt x="38052" y="32107"/>
                          <a:pt x="83238" y="67781"/>
                          <a:pt x="146262" y="74916"/>
                        </a:cubicBezTo>
                        <a:cubicBezTo>
                          <a:pt x="212852" y="68971"/>
                          <a:pt x="254471" y="41620"/>
                          <a:pt x="303225" y="3567"/>
                        </a:cubicBezTo>
                        <a:lnTo>
                          <a:pt x="303225" y="3567"/>
                        </a:lnTo>
                      </a:path>
                    </a:pathLst>
                  </a:cu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</p:grpSp>
            <p:grpSp>
              <p:nvGrpSpPr>
                <p:cNvPr id="233" name="Agrupar 232"/>
                <p:cNvGrpSpPr/>
                <p:nvPr/>
              </p:nvGrpSpPr>
              <p:grpSpPr>
                <a:xfrm rot="20343811">
                  <a:off x="7775315" y="4631919"/>
                  <a:ext cx="184246" cy="120106"/>
                  <a:chOff x="4966292" y="5282126"/>
                  <a:chExt cx="791362" cy="543218"/>
                </a:xfrm>
              </p:grpSpPr>
              <p:sp>
                <p:nvSpPr>
                  <p:cNvPr id="236" name="Rombo 24"/>
                  <p:cNvSpPr/>
                  <p:nvPr/>
                </p:nvSpPr>
                <p:spPr>
                  <a:xfrm rot="21115140">
                    <a:off x="4966292" y="5282126"/>
                    <a:ext cx="791362" cy="543218"/>
                  </a:xfrm>
                  <a:custGeom>
                    <a:avLst/>
                    <a:gdLst>
                      <a:gd name="connsiteX0" fmla="*/ 0 w 864096"/>
                      <a:gd name="connsiteY0" fmla="*/ 288032 h 576064"/>
                      <a:gd name="connsiteX1" fmla="*/ 432048 w 864096"/>
                      <a:gd name="connsiteY1" fmla="*/ 0 h 576064"/>
                      <a:gd name="connsiteX2" fmla="*/ 864096 w 864096"/>
                      <a:gd name="connsiteY2" fmla="*/ 288032 h 576064"/>
                      <a:gd name="connsiteX3" fmla="*/ 432048 w 864096"/>
                      <a:gd name="connsiteY3" fmla="*/ 576064 h 576064"/>
                      <a:gd name="connsiteX4" fmla="*/ 0 w 864096"/>
                      <a:gd name="connsiteY4" fmla="*/ 288032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51963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51963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51963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641756"/>
                      <a:gd name="connsiteX1" fmla="*/ 519636 w 951684"/>
                      <a:gd name="connsiteY1" fmla="*/ 0 h 641756"/>
                      <a:gd name="connsiteX2" fmla="*/ 951684 w 951684"/>
                      <a:gd name="connsiteY2" fmla="*/ 288032 h 641756"/>
                      <a:gd name="connsiteX3" fmla="*/ 234976 w 951684"/>
                      <a:gd name="connsiteY3" fmla="*/ 641756 h 641756"/>
                      <a:gd name="connsiteX4" fmla="*/ 0 w 951684"/>
                      <a:gd name="connsiteY4" fmla="*/ 370148 h 641756"/>
                      <a:gd name="connsiteX0" fmla="*/ 0 w 951684"/>
                      <a:gd name="connsiteY0" fmla="*/ 370148 h 641756"/>
                      <a:gd name="connsiteX1" fmla="*/ 519636 w 951684"/>
                      <a:gd name="connsiteY1" fmla="*/ 0 h 641756"/>
                      <a:gd name="connsiteX2" fmla="*/ 951684 w 951684"/>
                      <a:gd name="connsiteY2" fmla="*/ 288032 h 641756"/>
                      <a:gd name="connsiteX3" fmla="*/ 234976 w 951684"/>
                      <a:gd name="connsiteY3" fmla="*/ 641756 h 641756"/>
                      <a:gd name="connsiteX4" fmla="*/ 0 w 951684"/>
                      <a:gd name="connsiteY4" fmla="*/ 370148 h 641756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23497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951684"/>
                      <a:gd name="connsiteY0" fmla="*/ 370148 h 576064"/>
                      <a:gd name="connsiteX1" fmla="*/ 519636 w 951684"/>
                      <a:gd name="connsiteY1" fmla="*/ 0 h 576064"/>
                      <a:gd name="connsiteX2" fmla="*/ 951684 w 951684"/>
                      <a:gd name="connsiteY2" fmla="*/ 288032 h 576064"/>
                      <a:gd name="connsiteX3" fmla="*/ 234976 w 951684"/>
                      <a:gd name="connsiteY3" fmla="*/ 576064 h 576064"/>
                      <a:gd name="connsiteX4" fmla="*/ 0 w 951684"/>
                      <a:gd name="connsiteY4" fmla="*/ 370148 h 576064"/>
                      <a:gd name="connsiteX0" fmla="*/ 0 w 891468"/>
                      <a:gd name="connsiteY0" fmla="*/ 315405 h 576064"/>
                      <a:gd name="connsiteX1" fmla="*/ 459420 w 891468"/>
                      <a:gd name="connsiteY1" fmla="*/ 0 h 576064"/>
                      <a:gd name="connsiteX2" fmla="*/ 891468 w 891468"/>
                      <a:gd name="connsiteY2" fmla="*/ 288032 h 576064"/>
                      <a:gd name="connsiteX3" fmla="*/ 174760 w 891468"/>
                      <a:gd name="connsiteY3" fmla="*/ 576064 h 576064"/>
                      <a:gd name="connsiteX4" fmla="*/ 0 w 891468"/>
                      <a:gd name="connsiteY4" fmla="*/ 315405 h 576064"/>
                      <a:gd name="connsiteX0" fmla="*/ 21494 w 912962"/>
                      <a:gd name="connsiteY0" fmla="*/ 315405 h 576064"/>
                      <a:gd name="connsiteX1" fmla="*/ 480914 w 912962"/>
                      <a:gd name="connsiteY1" fmla="*/ 0 h 576064"/>
                      <a:gd name="connsiteX2" fmla="*/ 912962 w 912962"/>
                      <a:gd name="connsiteY2" fmla="*/ 288032 h 576064"/>
                      <a:gd name="connsiteX3" fmla="*/ 196254 w 912962"/>
                      <a:gd name="connsiteY3" fmla="*/ 576064 h 576064"/>
                      <a:gd name="connsiteX4" fmla="*/ 21494 w 912962"/>
                      <a:gd name="connsiteY4" fmla="*/ 315405 h 576064"/>
                      <a:gd name="connsiteX0" fmla="*/ 21494 w 912962"/>
                      <a:gd name="connsiteY0" fmla="*/ 315405 h 619859"/>
                      <a:gd name="connsiteX1" fmla="*/ 480914 w 912962"/>
                      <a:gd name="connsiteY1" fmla="*/ 0 h 619859"/>
                      <a:gd name="connsiteX2" fmla="*/ 912962 w 912962"/>
                      <a:gd name="connsiteY2" fmla="*/ 288032 h 619859"/>
                      <a:gd name="connsiteX3" fmla="*/ 196254 w 912962"/>
                      <a:gd name="connsiteY3" fmla="*/ 619859 h 619859"/>
                      <a:gd name="connsiteX4" fmla="*/ 21494 w 912962"/>
                      <a:gd name="connsiteY4" fmla="*/ 315405 h 619859"/>
                      <a:gd name="connsiteX0" fmla="*/ 21494 w 770633"/>
                      <a:gd name="connsiteY0" fmla="*/ 315405 h 619859"/>
                      <a:gd name="connsiteX1" fmla="*/ 480914 w 770633"/>
                      <a:gd name="connsiteY1" fmla="*/ 0 h 619859"/>
                      <a:gd name="connsiteX2" fmla="*/ 770633 w 770633"/>
                      <a:gd name="connsiteY2" fmla="*/ 129276 h 619859"/>
                      <a:gd name="connsiteX3" fmla="*/ 196254 w 770633"/>
                      <a:gd name="connsiteY3" fmla="*/ 619859 h 619859"/>
                      <a:gd name="connsiteX4" fmla="*/ 21494 w 770633"/>
                      <a:gd name="connsiteY4" fmla="*/ 315405 h 619859"/>
                      <a:gd name="connsiteX0" fmla="*/ 21494 w 770633"/>
                      <a:gd name="connsiteY0" fmla="*/ 282559 h 587013"/>
                      <a:gd name="connsiteX1" fmla="*/ 453543 w 770633"/>
                      <a:gd name="connsiteY1" fmla="*/ 0 h 587013"/>
                      <a:gd name="connsiteX2" fmla="*/ 770633 w 770633"/>
                      <a:gd name="connsiteY2" fmla="*/ 96430 h 587013"/>
                      <a:gd name="connsiteX3" fmla="*/ 196254 w 770633"/>
                      <a:gd name="connsiteY3" fmla="*/ 587013 h 587013"/>
                      <a:gd name="connsiteX4" fmla="*/ 21494 w 770633"/>
                      <a:gd name="connsiteY4" fmla="*/ 282559 h 587013"/>
                      <a:gd name="connsiteX0" fmla="*/ 21494 w 770633"/>
                      <a:gd name="connsiteY0" fmla="*/ 282559 h 587013"/>
                      <a:gd name="connsiteX1" fmla="*/ 453543 w 770633"/>
                      <a:gd name="connsiteY1" fmla="*/ 0 h 587013"/>
                      <a:gd name="connsiteX2" fmla="*/ 770633 w 770633"/>
                      <a:gd name="connsiteY2" fmla="*/ 96430 h 587013"/>
                      <a:gd name="connsiteX3" fmla="*/ 196254 w 770633"/>
                      <a:gd name="connsiteY3" fmla="*/ 587013 h 587013"/>
                      <a:gd name="connsiteX4" fmla="*/ 21494 w 770633"/>
                      <a:gd name="connsiteY4" fmla="*/ 282559 h 587013"/>
                      <a:gd name="connsiteX0" fmla="*/ 21494 w 778155"/>
                      <a:gd name="connsiteY0" fmla="*/ 282559 h 587013"/>
                      <a:gd name="connsiteX1" fmla="*/ 453543 w 778155"/>
                      <a:gd name="connsiteY1" fmla="*/ 0 h 587013"/>
                      <a:gd name="connsiteX2" fmla="*/ 770633 w 778155"/>
                      <a:gd name="connsiteY2" fmla="*/ 96430 h 587013"/>
                      <a:gd name="connsiteX3" fmla="*/ 196254 w 778155"/>
                      <a:gd name="connsiteY3" fmla="*/ 587013 h 587013"/>
                      <a:gd name="connsiteX4" fmla="*/ 21494 w 778155"/>
                      <a:gd name="connsiteY4" fmla="*/ 282559 h 587013"/>
                      <a:gd name="connsiteX0" fmla="*/ 21494 w 778745"/>
                      <a:gd name="connsiteY0" fmla="*/ 282559 h 587013"/>
                      <a:gd name="connsiteX1" fmla="*/ 453543 w 778745"/>
                      <a:gd name="connsiteY1" fmla="*/ 0 h 587013"/>
                      <a:gd name="connsiteX2" fmla="*/ 770633 w 778745"/>
                      <a:gd name="connsiteY2" fmla="*/ 96430 h 587013"/>
                      <a:gd name="connsiteX3" fmla="*/ 196254 w 778745"/>
                      <a:gd name="connsiteY3" fmla="*/ 587013 h 587013"/>
                      <a:gd name="connsiteX4" fmla="*/ 21494 w 778745"/>
                      <a:gd name="connsiteY4" fmla="*/ 282559 h 587013"/>
                      <a:gd name="connsiteX0" fmla="*/ 21494 w 819429"/>
                      <a:gd name="connsiteY0" fmla="*/ 282559 h 587177"/>
                      <a:gd name="connsiteX1" fmla="*/ 453543 w 819429"/>
                      <a:gd name="connsiteY1" fmla="*/ 0 h 587177"/>
                      <a:gd name="connsiteX2" fmla="*/ 770633 w 819429"/>
                      <a:gd name="connsiteY2" fmla="*/ 96430 h 587177"/>
                      <a:gd name="connsiteX3" fmla="*/ 765379 w 819429"/>
                      <a:gd name="connsiteY3" fmla="*/ 371067 h 587177"/>
                      <a:gd name="connsiteX4" fmla="*/ 196254 w 819429"/>
                      <a:gd name="connsiteY4" fmla="*/ 587013 h 587177"/>
                      <a:gd name="connsiteX5" fmla="*/ 21494 w 819429"/>
                      <a:gd name="connsiteY5" fmla="*/ 282559 h 587177"/>
                      <a:gd name="connsiteX0" fmla="*/ 21494 w 819429"/>
                      <a:gd name="connsiteY0" fmla="*/ 282559 h 587013"/>
                      <a:gd name="connsiteX1" fmla="*/ 453543 w 819429"/>
                      <a:gd name="connsiteY1" fmla="*/ 0 h 587013"/>
                      <a:gd name="connsiteX2" fmla="*/ 770633 w 819429"/>
                      <a:gd name="connsiteY2" fmla="*/ 96430 h 587013"/>
                      <a:gd name="connsiteX3" fmla="*/ 765379 w 819429"/>
                      <a:gd name="connsiteY3" fmla="*/ 371067 h 587013"/>
                      <a:gd name="connsiteX4" fmla="*/ 196254 w 819429"/>
                      <a:gd name="connsiteY4" fmla="*/ 587013 h 587013"/>
                      <a:gd name="connsiteX5" fmla="*/ 21494 w 819429"/>
                      <a:gd name="connsiteY5" fmla="*/ 282559 h 587013"/>
                      <a:gd name="connsiteX0" fmla="*/ 21494 w 819429"/>
                      <a:gd name="connsiteY0" fmla="*/ 282559 h 587013"/>
                      <a:gd name="connsiteX1" fmla="*/ 453543 w 819429"/>
                      <a:gd name="connsiteY1" fmla="*/ 0 h 587013"/>
                      <a:gd name="connsiteX2" fmla="*/ 770633 w 819429"/>
                      <a:gd name="connsiteY2" fmla="*/ 96430 h 587013"/>
                      <a:gd name="connsiteX3" fmla="*/ 765379 w 819429"/>
                      <a:gd name="connsiteY3" fmla="*/ 398439 h 587013"/>
                      <a:gd name="connsiteX4" fmla="*/ 196254 w 819429"/>
                      <a:gd name="connsiteY4" fmla="*/ 587013 h 587013"/>
                      <a:gd name="connsiteX5" fmla="*/ 21494 w 819429"/>
                      <a:gd name="connsiteY5" fmla="*/ 282559 h 587013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19429"/>
                      <a:gd name="connsiteY0" fmla="*/ 282559 h 543218"/>
                      <a:gd name="connsiteX1" fmla="*/ 453543 w 819429"/>
                      <a:gd name="connsiteY1" fmla="*/ 0 h 543218"/>
                      <a:gd name="connsiteX2" fmla="*/ 770633 w 819429"/>
                      <a:gd name="connsiteY2" fmla="*/ 96430 h 543218"/>
                      <a:gd name="connsiteX3" fmla="*/ 765379 w 819429"/>
                      <a:gd name="connsiteY3" fmla="*/ 398439 h 543218"/>
                      <a:gd name="connsiteX4" fmla="*/ 196254 w 819429"/>
                      <a:gd name="connsiteY4" fmla="*/ 543218 h 543218"/>
                      <a:gd name="connsiteX5" fmla="*/ 21494 w 819429"/>
                      <a:gd name="connsiteY5" fmla="*/ 282559 h 543218"/>
                      <a:gd name="connsiteX0" fmla="*/ 21494 w 808019"/>
                      <a:gd name="connsiteY0" fmla="*/ 282559 h 543218"/>
                      <a:gd name="connsiteX1" fmla="*/ 453543 w 808019"/>
                      <a:gd name="connsiteY1" fmla="*/ 0 h 543218"/>
                      <a:gd name="connsiteX2" fmla="*/ 770633 w 808019"/>
                      <a:gd name="connsiteY2" fmla="*/ 96430 h 543218"/>
                      <a:gd name="connsiteX3" fmla="*/ 765379 w 808019"/>
                      <a:gd name="connsiteY3" fmla="*/ 398439 h 543218"/>
                      <a:gd name="connsiteX4" fmla="*/ 196254 w 808019"/>
                      <a:gd name="connsiteY4" fmla="*/ 543218 h 543218"/>
                      <a:gd name="connsiteX5" fmla="*/ 21494 w 808019"/>
                      <a:gd name="connsiteY5" fmla="*/ 282559 h 543218"/>
                      <a:gd name="connsiteX0" fmla="*/ 21494 w 798300"/>
                      <a:gd name="connsiteY0" fmla="*/ 282559 h 543218"/>
                      <a:gd name="connsiteX1" fmla="*/ 453543 w 798300"/>
                      <a:gd name="connsiteY1" fmla="*/ 0 h 543218"/>
                      <a:gd name="connsiteX2" fmla="*/ 770633 w 798300"/>
                      <a:gd name="connsiteY2" fmla="*/ 96430 h 543218"/>
                      <a:gd name="connsiteX3" fmla="*/ 765379 w 798300"/>
                      <a:gd name="connsiteY3" fmla="*/ 398439 h 543218"/>
                      <a:gd name="connsiteX4" fmla="*/ 196254 w 798300"/>
                      <a:gd name="connsiteY4" fmla="*/ 543218 h 543218"/>
                      <a:gd name="connsiteX5" fmla="*/ 21494 w 798300"/>
                      <a:gd name="connsiteY5" fmla="*/ 282559 h 543218"/>
                      <a:gd name="connsiteX0" fmla="*/ 21494 w 791362"/>
                      <a:gd name="connsiteY0" fmla="*/ 282559 h 543218"/>
                      <a:gd name="connsiteX1" fmla="*/ 453543 w 791362"/>
                      <a:gd name="connsiteY1" fmla="*/ 0 h 543218"/>
                      <a:gd name="connsiteX2" fmla="*/ 770633 w 791362"/>
                      <a:gd name="connsiteY2" fmla="*/ 96430 h 543218"/>
                      <a:gd name="connsiteX3" fmla="*/ 765379 w 791362"/>
                      <a:gd name="connsiteY3" fmla="*/ 398439 h 543218"/>
                      <a:gd name="connsiteX4" fmla="*/ 196254 w 791362"/>
                      <a:gd name="connsiteY4" fmla="*/ 543218 h 543218"/>
                      <a:gd name="connsiteX5" fmla="*/ 21494 w 791362"/>
                      <a:gd name="connsiteY5" fmla="*/ 282559 h 543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1362" h="543218">
                        <a:moveTo>
                          <a:pt x="21494" y="282559"/>
                        </a:moveTo>
                        <a:cubicBezTo>
                          <a:pt x="315138" y="208446"/>
                          <a:pt x="384341" y="139806"/>
                          <a:pt x="453543" y="0"/>
                        </a:cubicBezTo>
                        <a:cubicBezTo>
                          <a:pt x="531869" y="70463"/>
                          <a:pt x="664936" y="64287"/>
                          <a:pt x="770633" y="96430"/>
                        </a:cubicBezTo>
                        <a:cubicBezTo>
                          <a:pt x="742317" y="171047"/>
                          <a:pt x="833738" y="316675"/>
                          <a:pt x="765379" y="398439"/>
                        </a:cubicBezTo>
                        <a:cubicBezTo>
                          <a:pt x="576587" y="359768"/>
                          <a:pt x="382276" y="543370"/>
                          <a:pt x="196254" y="543218"/>
                        </a:cubicBezTo>
                        <a:cubicBezTo>
                          <a:pt x="24867" y="485529"/>
                          <a:pt x="-37037" y="367621"/>
                          <a:pt x="21494" y="282559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60000">
                        <a:schemeClr val="tx1">
                          <a:lumMod val="85000"/>
                          <a:lumOff val="15000"/>
                        </a:schemeClr>
                      </a:gs>
                      <a:gs pos="100000">
                        <a:srgbClr val="FFFFFF"/>
                      </a:gs>
                    </a:gsLst>
                    <a:path path="rect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237" name="Forma libre 236"/>
                  <p:cNvSpPr/>
                  <p:nvPr/>
                </p:nvSpPr>
                <p:spPr>
                  <a:xfrm flipH="1" flipV="1">
                    <a:off x="5220072" y="5517232"/>
                    <a:ext cx="143997" cy="38916"/>
                  </a:xfrm>
                  <a:custGeom>
                    <a:avLst/>
                    <a:gdLst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225" h="74916">
                        <a:moveTo>
                          <a:pt x="0" y="0"/>
                        </a:moveTo>
                        <a:cubicBezTo>
                          <a:pt x="38052" y="32107"/>
                          <a:pt x="83238" y="67781"/>
                          <a:pt x="146262" y="74916"/>
                        </a:cubicBezTo>
                        <a:cubicBezTo>
                          <a:pt x="212852" y="68971"/>
                          <a:pt x="254471" y="41620"/>
                          <a:pt x="303225" y="3567"/>
                        </a:cubicBezTo>
                        <a:lnTo>
                          <a:pt x="303225" y="3567"/>
                        </a:lnTo>
                      </a:path>
                    </a:pathLst>
                  </a:cu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238" name="Forma libre 237"/>
                  <p:cNvSpPr/>
                  <p:nvPr/>
                </p:nvSpPr>
                <p:spPr>
                  <a:xfrm flipH="1" flipV="1">
                    <a:off x="5292080" y="5445224"/>
                    <a:ext cx="143997" cy="38916"/>
                  </a:xfrm>
                  <a:custGeom>
                    <a:avLst/>
                    <a:gdLst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  <a:gd name="connsiteX0" fmla="*/ 0 w 303225"/>
                      <a:gd name="connsiteY0" fmla="*/ 0 h 74916"/>
                      <a:gd name="connsiteX1" fmla="*/ 146262 w 303225"/>
                      <a:gd name="connsiteY1" fmla="*/ 74916 h 74916"/>
                      <a:gd name="connsiteX2" fmla="*/ 303225 w 303225"/>
                      <a:gd name="connsiteY2" fmla="*/ 3567 h 74916"/>
                      <a:gd name="connsiteX3" fmla="*/ 303225 w 303225"/>
                      <a:gd name="connsiteY3" fmla="*/ 3567 h 74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225" h="74916">
                        <a:moveTo>
                          <a:pt x="0" y="0"/>
                        </a:moveTo>
                        <a:cubicBezTo>
                          <a:pt x="38052" y="32107"/>
                          <a:pt x="83238" y="67781"/>
                          <a:pt x="146262" y="74916"/>
                        </a:cubicBezTo>
                        <a:cubicBezTo>
                          <a:pt x="212852" y="68971"/>
                          <a:pt x="254471" y="41620"/>
                          <a:pt x="303225" y="3567"/>
                        </a:cubicBezTo>
                        <a:lnTo>
                          <a:pt x="303225" y="3567"/>
                        </a:lnTo>
                      </a:path>
                    </a:pathLst>
                  </a:cu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</p:grpSp>
            <p:sp>
              <p:nvSpPr>
                <p:cNvPr id="234" name="Forma libre 233"/>
                <p:cNvSpPr/>
                <p:nvPr/>
              </p:nvSpPr>
              <p:spPr>
                <a:xfrm flipH="1">
                  <a:off x="7850193" y="4397519"/>
                  <a:ext cx="194787" cy="258446"/>
                </a:xfrm>
                <a:custGeom>
                  <a:avLst/>
                  <a:gdLst>
                    <a:gd name="connsiteX0" fmla="*/ 38878 w 544298"/>
                    <a:gd name="connsiteY0" fmla="*/ 0 h 742981"/>
                    <a:gd name="connsiteX1" fmla="*/ 462221 w 544298"/>
                    <a:gd name="connsiteY1" fmla="*/ 8639 h 742981"/>
                    <a:gd name="connsiteX2" fmla="*/ 539978 w 544298"/>
                    <a:gd name="connsiteY2" fmla="*/ 375810 h 742981"/>
                    <a:gd name="connsiteX3" fmla="*/ 544298 w 544298"/>
                    <a:gd name="connsiteY3" fmla="*/ 673867 h 742981"/>
                    <a:gd name="connsiteX4" fmla="*/ 302388 w 544298"/>
                    <a:gd name="connsiteY4" fmla="*/ 695465 h 742981"/>
                    <a:gd name="connsiteX5" fmla="*/ 328307 w 544298"/>
                    <a:gd name="connsiteY5" fmla="*/ 419007 h 742981"/>
                    <a:gd name="connsiteX6" fmla="*/ 263509 w 544298"/>
                    <a:gd name="connsiteY6" fmla="*/ 194385 h 742981"/>
                    <a:gd name="connsiteX7" fmla="*/ 190072 w 544298"/>
                    <a:gd name="connsiteY7" fmla="*/ 522679 h 742981"/>
                    <a:gd name="connsiteX8" fmla="*/ 203032 w 544298"/>
                    <a:gd name="connsiteY8" fmla="*/ 742981 h 742981"/>
                    <a:gd name="connsiteX9" fmla="*/ 0 w 544298"/>
                    <a:gd name="connsiteY9" fmla="*/ 691146 h 742981"/>
                    <a:gd name="connsiteX10" fmla="*/ 12959 w 544298"/>
                    <a:gd name="connsiteY10" fmla="*/ 375810 h 742981"/>
                    <a:gd name="connsiteX11" fmla="*/ 38878 w 544298"/>
                    <a:gd name="connsiteY11" fmla="*/ 0 h 742981"/>
                    <a:gd name="connsiteX0" fmla="*/ 38878 w 544298"/>
                    <a:gd name="connsiteY0" fmla="*/ 0 h 742981"/>
                    <a:gd name="connsiteX1" fmla="*/ 462221 w 544298"/>
                    <a:gd name="connsiteY1" fmla="*/ 8639 h 742981"/>
                    <a:gd name="connsiteX2" fmla="*/ 539978 w 544298"/>
                    <a:gd name="connsiteY2" fmla="*/ 375810 h 742981"/>
                    <a:gd name="connsiteX3" fmla="*/ 544298 w 544298"/>
                    <a:gd name="connsiteY3" fmla="*/ 673867 h 742981"/>
                    <a:gd name="connsiteX4" fmla="*/ 298069 w 544298"/>
                    <a:gd name="connsiteY4" fmla="*/ 712744 h 742981"/>
                    <a:gd name="connsiteX5" fmla="*/ 328307 w 544298"/>
                    <a:gd name="connsiteY5" fmla="*/ 419007 h 742981"/>
                    <a:gd name="connsiteX6" fmla="*/ 263509 w 544298"/>
                    <a:gd name="connsiteY6" fmla="*/ 194385 h 742981"/>
                    <a:gd name="connsiteX7" fmla="*/ 190072 w 544298"/>
                    <a:gd name="connsiteY7" fmla="*/ 522679 h 742981"/>
                    <a:gd name="connsiteX8" fmla="*/ 203032 w 544298"/>
                    <a:gd name="connsiteY8" fmla="*/ 742981 h 742981"/>
                    <a:gd name="connsiteX9" fmla="*/ 0 w 544298"/>
                    <a:gd name="connsiteY9" fmla="*/ 691146 h 742981"/>
                    <a:gd name="connsiteX10" fmla="*/ 12959 w 544298"/>
                    <a:gd name="connsiteY10" fmla="*/ 375810 h 742981"/>
                    <a:gd name="connsiteX11" fmla="*/ 38878 w 544298"/>
                    <a:gd name="connsiteY11" fmla="*/ 0 h 742981"/>
                    <a:gd name="connsiteX0" fmla="*/ 38878 w 557258"/>
                    <a:gd name="connsiteY0" fmla="*/ 0 h 747301"/>
                    <a:gd name="connsiteX1" fmla="*/ 462221 w 557258"/>
                    <a:gd name="connsiteY1" fmla="*/ 8639 h 747301"/>
                    <a:gd name="connsiteX2" fmla="*/ 539978 w 557258"/>
                    <a:gd name="connsiteY2" fmla="*/ 375810 h 747301"/>
                    <a:gd name="connsiteX3" fmla="*/ 557258 w 557258"/>
                    <a:gd name="connsiteY3" fmla="*/ 747301 h 747301"/>
                    <a:gd name="connsiteX4" fmla="*/ 298069 w 557258"/>
                    <a:gd name="connsiteY4" fmla="*/ 712744 h 747301"/>
                    <a:gd name="connsiteX5" fmla="*/ 328307 w 557258"/>
                    <a:gd name="connsiteY5" fmla="*/ 419007 h 747301"/>
                    <a:gd name="connsiteX6" fmla="*/ 263509 w 557258"/>
                    <a:gd name="connsiteY6" fmla="*/ 194385 h 747301"/>
                    <a:gd name="connsiteX7" fmla="*/ 190072 w 557258"/>
                    <a:gd name="connsiteY7" fmla="*/ 522679 h 747301"/>
                    <a:gd name="connsiteX8" fmla="*/ 203032 w 557258"/>
                    <a:gd name="connsiteY8" fmla="*/ 742981 h 747301"/>
                    <a:gd name="connsiteX9" fmla="*/ 0 w 557258"/>
                    <a:gd name="connsiteY9" fmla="*/ 691146 h 747301"/>
                    <a:gd name="connsiteX10" fmla="*/ 12959 w 557258"/>
                    <a:gd name="connsiteY10" fmla="*/ 375810 h 747301"/>
                    <a:gd name="connsiteX11" fmla="*/ 38878 w 557258"/>
                    <a:gd name="connsiteY11" fmla="*/ 0 h 747301"/>
                    <a:gd name="connsiteX0" fmla="*/ 51838 w 570218"/>
                    <a:gd name="connsiteY0" fmla="*/ 0 h 747301"/>
                    <a:gd name="connsiteX1" fmla="*/ 475181 w 570218"/>
                    <a:gd name="connsiteY1" fmla="*/ 8639 h 747301"/>
                    <a:gd name="connsiteX2" fmla="*/ 552938 w 570218"/>
                    <a:gd name="connsiteY2" fmla="*/ 375810 h 747301"/>
                    <a:gd name="connsiteX3" fmla="*/ 570218 w 570218"/>
                    <a:gd name="connsiteY3" fmla="*/ 747301 h 747301"/>
                    <a:gd name="connsiteX4" fmla="*/ 311029 w 570218"/>
                    <a:gd name="connsiteY4" fmla="*/ 712744 h 747301"/>
                    <a:gd name="connsiteX5" fmla="*/ 341267 w 570218"/>
                    <a:gd name="connsiteY5" fmla="*/ 419007 h 747301"/>
                    <a:gd name="connsiteX6" fmla="*/ 276469 w 570218"/>
                    <a:gd name="connsiteY6" fmla="*/ 194385 h 747301"/>
                    <a:gd name="connsiteX7" fmla="*/ 203032 w 570218"/>
                    <a:gd name="connsiteY7" fmla="*/ 522679 h 747301"/>
                    <a:gd name="connsiteX8" fmla="*/ 215992 w 570218"/>
                    <a:gd name="connsiteY8" fmla="*/ 742981 h 747301"/>
                    <a:gd name="connsiteX9" fmla="*/ 12960 w 570218"/>
                    <a:gd name="connsiteY9" fmla="*/ 691146 h 747301"/>
                    <a:gd name="connsiteX10" fmla="*/ 0 w 570218"/>
                    <a:gd name="connsiteY10" fmla="*/ 380130 h 747301"/>
                    <a:gd name="connsiteX11" fmla="*/ 51838 w 570218"/>
                    <a:gd name="connsiteY11" fmla="*/ 0 h 747301"/>
                    <a:gd name="connsiteX0" fmla="*/ 51838 w 570218"/>
                    <a:gd name="connsiteY0" fmla="*/ 0 h 747301"/>
                    <a:gd name="connsiteX1" fmla="*/ 475181 w 570218"/>
                    <a:gd name="connsiteY1" fmla="*/ 8639 h 747301"/>
                    <a:gd name="connsiteX2" fmla="*/ 552938 w 570218"/>
                    <a:gd name="connsiteY2" fmla="*/ 375810 h 747301"/>
                    <a:gd name="connsiteX3" fmla="*/ 570218 w 570218"/>
                    <a:gd name="connsiteY3" fmla="*/ 747301 h 747301"/>
                    <a:gd name="connsiteX4" fmla="*/ 311029 w 570218"/>
                    <a:gd name="connsiteY4" fmla="*/ 712744 h 747301"/>
                    <a:gd name="connsiteX5" fmla="*/ 341267 w 570218"/>
                    <a:gd name="connsiteY5" fmla="*/ 419007 h 747301"/>
                    <a:gd name="connsiteX6" fmla="*/ 276469 w 570218"/>
                    <a:gd name="connsiteY6" fmla="*/ 194385 h 747301"/>
                    <a:gd name="connsiteX7" fmla="*/ 203032 w 570218"/>
                    <a:gd name="connsiteY7" fmla="*/ 419008 h 747301"/>
                    <a:gd name="connsiteX8" fmla="*/ 215992 w 570218"/>
                    <a:gd name="connsiteY8" fmla="*/ 742981 h 747301"/>
                    <a:gd name="connsiteX9" fmla="*/ 12960 w 570218"/>
                    <a:gd name="connsiteY9" fmla="*/ 691146 h 747301"/>
                    <a:gd name="connsiteX10" fmla="*/ 0 w 570218"/>
                    <a:gd name="connsiteY10" fmla="*/ 380130 h 747301"/>
                    <a:gd name="connsiteX11" fmla="*/ 51838 w 570218"/>
                    <a:gd name="connsiteY11" fmla="*/ 0 h 747301"/>
                    <a:gd name="connsiteX0" fmla="*/ 51838 w 570218"/>
                    <a:gd name="connsiteY0" fmla="*/ 0 h 747301"/>
                    <a:gd name="connsiteX1" fmla="*/ 475181 w 570218"/>
                    <a:gd name="connsiteY1" fmla="*/ 8639 h 747301"/>
                    <a:gd name="connsiteX2" fmla="*/ 552938 w 570218"/>
                    <a:gd name="connsiteY2" fmla="*/ 375810 h 747301"/>
                    <a:gd name="connsiteX3" fmla="*/ 570218 w 570218"/>
                    <a:gd name="connsiteY3" fmla="*/ 747301 h 747301"/>
                    <a:gd name="connsiteX4" fmla="*/ 311029 w 570218"/>
                    <a:gd name="connsiteY4" fmla="*/ 712744 h 747301"/>
                    <a:gd name="connsiteX5" fmla="*/ 341267 w 570218"/>
                    <a:gd name="connsiteY5" fmla="*/ 419007 h 747301"/>
                    <a:gd name="connsiteX6" fmla="*/ 276469 w 570218"/>
                    <a:gd name="connsiteY6" fmla="*/ 194385 h 747301"/>
                    <a:gd name="connsiteX7" fmla="*/ 203032 w 570218"/>
                    <a:gd name="connsiteY7" fmla="*/ 419008 h 747301"/>
                    <a:gd name="connsiteX8" fmla="*/ 237591 w 570218"/>
                    <a:gd name="connsiteY8" fmla="*/ 721382 h 747301"/>
                    <a:gd name="connsiteX9" fmla="*/ 12960 w 570218"/>
                    <a:gd name="connsiteY9" fmla="*/ 691146 h 747301"/>
                    <a:gd name="connsiteX10" fmla="*/ 0 w 570218"/>
                    <a:gd name="connsiteY10" fmla="*/ 380130 h 747301"/>
                    <a:gd name="connsiteX11" fmla="*/ 51838 w 570218"/>
                    <a:gd name="connsiteY11" fmla="*/ 0 h 747301"/>
                    <a:gd name="connsiteX0" fmla="*/ 51838 w 570218"/>
                    <a:gd name="connsiteY0" fmla="*/ 0 h 747301"/>
                    <a:gd name="connsiteX1" fmla="*/ 475181 w 570218"/>
                    <a:gd name="connsiteY1" fmla="*/ 8639 h 747301"/>
                    <a:gd name="connsiteX2" fmla="*/ 552938 w 570218"/>
                    <a:gd name="connsiteY2" fmla="*/ 375810 h 747301"/>
                    <a:gd name="connsiteX3" fmla="*/ 570218 w 570218"/>
                    <a:gd name="connsiteY3" fmla="*/ 747301 h 747301"/>
                    <a:gd name="connsiteX4" fmla="*/ 311029 w 570218"/>
                    <a:gd name="connsiteY4" fmla="*/ 712744 h 747301"/>
                    <a:gd name="connsiteX5" fmla="*/ 341267 w 570218"/>
                    <a:gd name="connsiteY5" fmla="*/ 419007 h 747301"/>
                    <a:gd name="connsiteX6" fmla="*/ 276469 w 570218"/>
                    <a:gd name="connsiteY6" fmla="*/ 194385 h 747301"/>
                    <a:gd name="connsiteX7" fmla="*/ 203032 w 570218"/>
                    <a:gd name="connsiteY7" fmla="*/ 419008 h 747301"/>
                    <a:gd name="connsiteX8" fmla="*/ 237591 w 570218"/>
                    <a:gd name="connsiteY8" fmla="*/ 721382 h 747301"/>
                    <a:gd name="connsiteX9" fmla="*/ 12960 w 570218"/>
                    <a:gd name="connsiteY9" fmla="*/ 691146 h 747301"/>
                    <a:gd name="connsiteX10" fmla="*/ 0 w 570218"/>
                    <a:gd name="connsiteY10" fmla="*/ 380130 h 747301"/>
                    <a:gd name="connsiteX11" fmla="*/ 51838 w 570218"/>
                    <a:gd name="connsiteY11" fmla="*/ 0 h 747301"/>
                    <a:gd name="connsiteX0" fmla="*/ 51838 w 570218"/>
                    <a:gd name="connsiteY0" fmla="*/ 0 h 756571"/>
                    <a:gd name="connsiteX1" fmla="*/ 475181 w 570218"/>
                    <a:gd name="connsiteY1" fmla="*/ 8639 h 756571"/>
                    <a:gd name="connsiteX2" fmla="*/ 552938 w 570218"/>
                    <a:gd name="connsiteY2" fmla="*/ 375810 h 756571"/>
                    <a:gd name="connsiteX3" fmla="*/ 570218 w 570218"/>
                    <a:gd name="connsiteY3" fmla="*/ 747301 h 756571"/>
                    <a:gd name="connsiteX4" fmla="*/ 311029 w 570218"/>
                    <a:gd name="connsiteY4" fmla="*/ 712744 h 756571"/>
                    <a:gd name="connsiteX5" fmla="*/ 341267 w 570218"/>
                    <a:gd name="connsiteY5" fmla="*/ 419007 h 756571"/>
                    <a:gd name="connsiteX6" fmla="*/ 276469 w 570218"/>
                    <a:gd name="connsiteY6" fmla="*/ 194385 h 756571"/>
                    <a:gd name="connsiteX7" fmla="*/ 203032 w 570218"/>
                    <a:gd name="connsiteY7" fmla="*/ 419008 h 756571"/>
                    <a:gd name="connsiteX8" fmla="*/ 237591 w 570218"/>
                    <a:gd name="connsiteY8" fmla="*/ 721382 h 756571"/>
                    <a:gd name="connsiteX9" fmla="*/ 12960 w 570218"/>
                    <a:gd name="connsiteY9" fmla="*/ 691146 h 756571"/>
                    <a:gd name="connsiteX10" fmla="*/ 0 w 570218"/>
                    <a:gd name="connsiteY10" fmla="*/ 380130 h 756571"/>
                    <a:gd name="connsiteX11" fmla="*/ 51838 w 570218"/>
                    <a:gd name="connsiteY11" fmla="*/ 0 h 756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70218" h="756571">
                      <a:moveTo>
                        <a:pt x="51838" y="0"/>
                      </a:moveTo>
                      <a:lnTo>
                        <a:pt x="475181" y="8639"/>
                      </a:lnTo>
                      <a:lnTo>
                        <a:pt x="552938" y="375810"/>
                      </a:lnTo>
                      <a:lnTo>
                        <a:pt x="570218" y="747301"/>
                      </a:lnTo>
                      <a:cubicBezTo>
                        <a:pt x="483822" y="735782"/>
                        <a:pt x="349907" y="793378"/>
                        <a:pt x="311029" y="712744"/>
                      </a:cubicBezTo>
                      <a:lnTo>
                        <a:pt x="341267" y="419007"/>
                      </a:lnTo>
                      <a:lnTo>
                        <a:pt x="276469" y="194385"/>
                      </a:lnTo>
                      <a:lnTo>
                        <a:pt x="203032" y="419008"/>
                      </a:lnTo>
                      <a:lnTo>
                        <a:pt x="237591" y="721382"/>
                      </a:lnTo>
                      <a:cubicBezTo>
                        <a:pt x="141115" y="741540"/>
                        <a:pt x="87837" y="701225"/>
                        <a:pt x="12960" y="691146"/>
                      </a:cubicBezTo>
                      <a:lnTo>
                        <a:pt x="0" y="380130"/>
                      </a:lnTo>
                      <a:lnTo>
                        <a:pt x="51838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00000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35" name="Rectángulo 62"/>
                <p:cNvSpPr/>
                <p:nvPr/>
              </p:nvSpPr>
              <p:spPr>
                <a:xfrm flipH="1">
                  <a:off x="7799251" y="4137911"/>
                  <a:ext cx="300980" cy="276946"/>
                </a:xfrm>
                <a:custGeom>
                  <a:avLst/>
                  <a:gdLst>
                    <a:gd name="connsiteX0" fmla="*/ 0 w 432048"/>
                    <a:gd name="connsiteY0" fmla="*/ 0 h 576064"/>
                    <a:gd name="connsiteX1" fmla="*/ 432048 w 432048"/>
                    <a:gd name="connsiteY1" fmla="*/ 0 h 576064"/>
                    <a:gd name="connsiteX2" fmla="*/ 432048 w 432048"/>
                    <a:gd name="connsiteY2" fmla="*/ 576064 h 576064"/>
                    <a:gd name="connsiteX3" fmla="*/ 0 w 432048"/>
                    <a:gd name="connsiteY3" fmla="*/ 576064 h 576064"/>
                    <a:gd name="connsiteX4" fmla="*/ 0 w 432048"/>
                    <a:gd name="connsiteY4" fmla="*/ 0 h 576064"/>
                    <a:gd name="connsiteX0" fmla="*/ 20957 w 432048"/>
                    <a:gd name="connsiteY0" fmla="*/ 4192 h 576064"/>
                    <a:gd name="connsiteX1" fmla="*/ 432048 w 432048"/>
                    <a:gd name="connsiteY1" fmla="*/ 0 h 576064"/>
                    <a:gd name="connsiteX2" fmla="*/ 432048 w 432048"/>
                    <a:gd name="connsiteY2" fmla="*/ 576064 h 576064"/>
                    <a:gd name="connsiteX3" fmla="*/ 0 w 432048"/>
                    <a:gd name="connsiteY3" fmla="*/ 576064 h 576064"/>
                    <a:gd name="connsiteX4" fmla="*/ 20957 w 432048"/>
                    <a:gd name="connsiteY4" fmla="*/ 4192 h 576064"/>
                    <a:gd name="connsiteX0" fmla="*/ 20957 w 432048"/>
                    <a:gd name="connsiteY0" fmla="*/ 4192 h 576064"/>
                    <a:gd name="connsiteX1" fmla="*/ 318881 w 432048"/>
                    <a:gd name="connsiteY1" fmla="*/ 0 h 576064"/>
                    <a:gd name="connsiteX2" fmla="*/ 432048 w 432048"/>
                    <a:gd name="connsiteY2" fmla="*/ 576064 h 576064"/>
                    <a:gd name="connsiteX3" fmla="*/ 0 w 432048"/>
                    <a:gd name="connsiteY3" fmla="*/ 576064 h 576064"/>
                    <a:gd name="connsiteX4" fmla="*/ 20957 w 432048"/>
                    <a:gd name="connsiteY4" fmla="*/ 4192 h 576064"/>
                    <a:gd name="connsiteX0" fmla="*/ 213516 w 624607"/>
                    <a:gd name="connsiteY0" fmla="*/ 4192 h 576064"/>
                    <a:gd name="connsiteX1" fmla="*/ 511440 w 624607"/>
                    <a:gd name="connsiteY1" fmla="*/ 0 h 576064"/>
                    <a:gd name="connsiteX2" fmla="*/ 624607 w 624607"/>
                    <a:gd name="connsiteY2" fmla="*/ 576064 h 576064"/>
                    <a:gd name="connsiteX3" fmla="*/ 192559 w 624607"/>
                    <a:gd name="connsiteY3" fmla="*/ 576064 h 576064"/>
                    <a:gd name="connsiteX4" fmla="*/ 31 w 624607"/>
                    <a:gd name="connsiteY4" fmla="*/ 310454 h 576064"/>
                    <a:gd name="connsiteX5" fmla="*/ 213516 w 624607"/>
                    <a:gd name="connsiteY5" fmla="*/ 4192 h 576064"/>
                    <a:gd name="connsiteX0" fmla="*/ 213516 w 624607"/>
                    <a:gd name="connsiteY0" fmla="*/ 4192 h 576064"/>
                    <a:gd name="connsiteX1" fmla="*/ 511440 w 624607"/>
                    <a:gd name="connsiteY1" fmla="*/ 0 h 576064"/>
                    <a:gd name="connsiteX2" fmla="*/ 624607 w 624607"/>
                    <a:gd name="connsiteY2" fmla="*/ 576064 h 576064"/>
                    <a:gd name="connsiteX3" fmla="*/ 192559 w 624607"/>
                    <a:gd name="connsiteY3" fmla="*/ 576064 h 576064"/>
                    <a:gd name="connsiteX4" fmla="*/ 31 w 624607"/>
                    <a:gd name="connsiteY4" fmla="*/ 310454 h 576064"/>
                    <a:gd name="connsiteX5" fmla="*/ 213516 w 624607"/>
                    <a:gd name="connsiteY5" fmla="*/ 4192 h 576064"/>
                    <a:gd name="connsiteX0" fmla="*/ 234473 w 624607"/>
                    <a:gd name="connsiteY0" fmla="*/ 8384 h 576064"/>
                    <a:gd name="connsiteX1" fmla="*/ 511440 w 624607"/>
                    <a:gd name="connsiteY1" fmla="*/ 0 h 576064"/>
                    <a:gd name="connsiteX2" fmla="*/ 624607 w 624607"/>
                    <a:gd name="connsiteY2" fmla="*/ 576064 h 576064"/>
                    <a:gd name="connsiteX3" fmla="*/ 192559 w 624607"/>
                    <a:gd name="connsiteY3" fmla="*/ 576064 h 576064"/>
                    <a:gd name="connsiteX4" fmla="*/ 31 w 624607"/>
                    <a:gd name="connsiteY4" fmla="*/ 310454 h 576064"/>
                    <a:gd name="connsiteX5" fmla="*/ 234473 w 624607"/>
                    <a:gd name="connsiteY5" fmla="*/ 8384 h 576064"/>
                    <a:gd name="connsiteX0" fmla="*/ 234473 w 624607"/>
                    <a:gd name="connsiteY0" fmla="*/ 8384 h 576064"/>
                    <a:gd name="connsiteX1" fmla="*/ 511440 w 624607"/>
                    <a:gd name="connsiteY1" fmla="*/ 0 h 576064"/>
                    <a:gd name="connsiteX2" fmla="*/ 624607 w 624607"/>
                    <a:gd name="connsiteY2" fmla="*/ 576064 h 576064"/>
                    <a:gd name="connsiteX3" fmla="*/ 192559 w 624607"/>
                    <a:gd name="connsiteY3" fmla="*/ 576064 h 576064"/>
                    <a:gd name="connsiteX4" fmla="*/ 31 w 624607"/>
                    <a:gd name="connsiteY4" fmla="*/ 310454 h 576064"/>
                    <a:gd name="connsiteX5" fmla="*/ 234473 w 624607"/>
                    <a:gd name="connsiteY5" fmla="*/ 8384 h 576064"/>
                    <a:gd name="connsiteX0" fmla="*/ 234473 w 624607"/>
                    <a:gd name="connsiteY0" fmla="*/ 8384 h 576064"/>
                    <a:gd name="connsiteX1" fmla="*/ 394020 w 624607"/>
                    <a:gd name="connsiteY1" fmla="*/ 298 h 576064"/>
                    <a:gd name="connsiteX2" fmla="*/ 511440 w 624607"/>
                    <a:gd name="connsiteY2" fmla="*/ 0 h 576064"/>
                    <a:gd name="connsiteX3" fmla="*/ 624607 w 624607"/>
                    <a:gd name="connsiteY3" fmla="*/ 576064 h 576064"/>
                    <a:gd name="connsiteX4" fmla="*/ 192559 w 624607"/>
                    <a:gd name="connsiteY4" fmla="*/ 576064 h 576064"/>
                    <a:gd name="connsiteX5" fmla="*/ 31 w 624607"/>
                    <a:gd name="connsiteY5" fmla="*/ 310454 h 576064"/>
                    <a:gd name="connsiteX6" fmla="*/ 234473 w 624607"/>
                    <a:gd name="connsiteY6" fmla="*/ 8384 h 576064"/>
                    <a:gd name="connsiteX0" fmla="*/ 234473 w 624607"/>
                    <a:gd name="connsiteY0" fmla="*/ 8384 h 576064"/>
                    <a:gd name="connsiteX1" fmla="*/ 394020 w 624607"/>
                    <a:gd name="connsiteY1" fmla="*/ 167950 h 576064"/>
                    <a:gd name="connsiteX2" fmla="*/ 511440 w 624607"/>
                    <a:gd name="connsiteY2" fmla="*/ 0 h 576064"/>
                    <a:gd name="connsiteX3" fmla="*/ 624607 w 624607"/>
                    <a:gd name="connsiteY3" fmla="*/ 576064 h 576064"/>
                    <a:gd name="connsiteX4" fmla="*/ 192559 w 624607"/>
                    <a:gd name="connsiteY4" fmla="*/ 576064 h 576064"/>
                    <a:gd name="connsiteX5" fmla="*/ 31 w 624607"/>
                    <a:gd name="connsiteY5" fmla="*/ 310454 h 576064"/>
                    <a:gd name="connsiteX6" fmla="*/ 234473 w 624607"/>
                    <a:gd name="connsiteY6" fmla="*/ 8384 h 576064"/>
                    <a:gd name="connsiteX0" fmla="*/ 234473 w 624607"/>
                    <a:gd name="connsiteY0" fmla="*/ 8384 h 576064"/>
                    <a:gd name="connsiteX1" fmla="*/ 280853 w 624607"/>
                    <a:gd name="connsiteY1" fmla="*/ 63168 h 576064"/>
                    <a:gd name="connsiteX2" fmla="*/ 394020 w 624607"/>
                    <a:gd name="connsiteY2" fmla="*/ 167950 h 576064"/>
                    <a:gd name="connsiteX3" fmla="*/ 511440 w 624607"/>
                    <a:gd name="connsiteY3" fmla="*/ 0 h 576064"/>
                    <a:gd name="connsiteX4" fmla="*/ 624607 w 624607"/>
                    <a:gd name="connsiteY4" fmla="*/ 576064 h 576064"/>
                    <a:gd name="connsiteX5" fmla="*/ 192559 w 624607"/>
                    <a:gd name="connsiteY5" fmla="*/ 576064 h 576064"/>
                    <a:gd name="connsiteX6" fmla="*/ 31 w 624607"/>
                    <a:gd name="connsiteY6" fmla="*/ 310454 h 576064"/>
                    <a:gd name="connsiteX7" fmla="*/ 234473 w 624607"/>
                    <a:gd name="connsiteY7" fmla="*/ 8384 h 576064"/>
                    <a:gd name="connsiteX0" fmla="*/ 234473 w 624607"/>
                    <a:gd name="connsiteY0" fmla="*/ 8384 h 576064"/>
                    <a:gd name="connsiteX1" fmla="*/ 314384 w 624607"/>
                    <a:gd name="connsiteY1" fmla="*/ 17063 h 576064"/>
                    <a:gd name="connsiteX2" fmla="*/ 394020 w 624607"/>
                    <a:gd name="connsiteY2" fmla="*/ 167950 h 576064"/>
                    <a:gd name="connsiteX3" fmla="*/ 511440 w 624607"/>
                    <a:gd name="connsiteY3" fmla="*/ 0 h 576064"/>
                    <a:gd name="connsiteX4" fmla="*/ 624607 w 624607"/>
                    <a:gd name="connsiteY4" fmla="*/ 576064 h 576064"/>
                    <a:gd name="connsiteX5" fmla="*/ 192559 w 624607"/>
                    <a:gd name="connsiteY5" fmla="*/ 576064 h 576064"/>
                    <a:gd name="connsiteX6" fmla="*/ 31 w 624607"/>
                    <a:gd name="connsiteY6" fmla="*/ 310454 h 576064"/>
                    <a:gd name="connsiteX7" fmla="*/ 234473 w 624607"/>
                    <a:gd name="connsiteY7" fmla="*/ 8384 h 576064"/>
                    <a:gd name="connsiteX0" fmla="*/ 234473 w 624607"/>
                    <a:gd name="connsiteY0" fmla="*/ 8384 h 576064"/>
                    <a:gd name="connsiteX1" fmla="*/ 314384 w 624607"/>
                    <a:gd name="connsiteY1" fmla="*/ 17063 h 576064"/>
                    <a:gd name="connsiteX2" fmla="*/ 394020 w 624607"/>
                    <a:gd name="connsiteY2" fmla="*/ 167950 h 576064"/>
                    <a:gd name="connsiteX3" fmla="*/ 440126 w 624607"/>
                    <a:gd name="connsiteY3" fmla="*/ 88315 h 576064"/>
                    <a:gd name="connsiteX4" fmla="*/ 511440 w 624607"/>
                    <a:gd name="connsiteY4" fmla="*/ 0 h 576064"/>
                    <a:gd name="connsiteX5" fmla="*/ 624607 w 624607"/>
                    <a:gd name="connsiteY5" fmla="*/ 576064 h 576064"/>
                    <a:gd name="connsiteX6" fmla="*/ 192559 w 624607"/>
                    <a:gd name="connsiteY6" fmla="*/ 576064 h 576064"/>
                    <a:gd name="connsiteX7" fmla="*/ 31 w 624607"/>
                    <a:gd name="connsiteY7" fmla="*/ 310454 h 576064"/>
                    <a:gd name="connsiteX8" fmla="*/ 234473 w 624607"/>
                    <a:gd name="connsiteY8" fmla="*/ 8384 h 576064"/>
                    <a:gd name="connsiteX0" fmla="*/ 234473 w 624607"/>
                    <a:gd name="connsiteY0" fmla="*/ 8384 h 576064"/>
                    <a:gd name="connsiteX1" fmla="*/ 314384 w 624607"/>
                    <a:gd name="connsiteY1" fmla="*/ 17063 h 576064"/>
                    <a:gd name="connsiteX2" fmla="*/ 394020 w 624607"/>
                    <a:gd name="connsiteY2" fmla="*/ 167950 h 576064"/>
                    <a:gd name="connsiteX3" fmla="*/ 456891 w 624607"/>
                    <a:gd name="connsiteY3" fmla="*/ 297 h 576064"/>
                    <a:gd name="connsiteX4" fmla="*/ 511440 w 624607"/>
                    <a:gd name="connsiteY4" fmla="*/ 0 h 576064"/>
                    <a:gd name="connsiteX5" fmla="*/ 624607 w 624607"/>
                    <a:gd name="connsiteY5" fmla="*/ 576064 h 576064"/>
                    <a:gd name="connsiteX6" fmla="*/ 192559 w 624607"/>
                    <a:gd name="connsiteY6" fmla="*/ 576064 h 576064"/>
                    <a:gd name="connsiteX7" fmla="*/ 31 w 624607"/>
                    <a:gd name="connsiteY7" fmla="*/ 310454 h 576064"/>
                    <a:gd name="connsiteX8" fmla="*/ 234473 w 624607"/>
                    <a:gd name="connsiteY8" fmla="*/ 8384 h 576064"/>
                    <a:gd name="connsiteX0" fmla="*/ 234493 w 624627"/>
                    <a:gd name="connsiteY0" fmla="*/ 8384 h 576064"/>
                    <a:gd name="connsiteX1" fmla="*/ 314404 w 624627"/>
                    <a:gd name="connsiteY1" fmla="*/ 17063 h 576064"/>
                    <a:gd name="connsiteX2" fmla="*/ 394040 w 624627"/>
                    <a:gd name="connsiteY2" fmla="*/ 167950 h 576064"/>
                    <a:gd name="connsiteX3" fmla="*/ 456911 w 624627"/>
                    <a:gd name="connsiteY3" fmla="*/ 297 h 576064"/>
                    <a:gd name="connsiteX4" fmla="*/ 511460 w 624627"/>
                    <a:gd name="connsiteY4" fmla="*/ 0 h 576064"/>
                    <a:gd name="connsiteX5" fmla="*/ 624627 w 624627"/>
                    <a:gd name="connsiteY5" fmla="*/ 576064 h 576064"/>
                    <a:gd name="connsiteX6" fmla="*/ 112943 w 624627"/>
                    <a:gd name="connsiteY6" fmla="*/ 412603 h 576064"/>
                    <a:gd name="connsiteX7" fmla="*/ 51 w 624627"/>
                    <a:gd name="connsiteY7" fmla="*/ 310454 h 576064"/>
                    <a:gd name="connsiteX8" fmla="*/ 234493 w 624627"/>
                    <a:gd name="connsiteY8" fmla="*/ 8384 h 576064"/>
                    <a:gd name="connsiteX0" fmla="*/ 234442 w 624576"/>
                    <a:gd name="connsiteY0" fmla="*/ 8384 h 576064"/>
                    <a:gd name="connsiteX1" fmla="*/ 314353 w 624576"/>
                    <a:gd name="connsiteY1" fmla="*/ 17063 h 576064"/>
                    <a:gd name="connsiteX2" fmla="*/ 393989 w 624576"/>
                    <a:gd name="connsiteY2" fmla="*/ 167950 h 576064"/>
                    <a:gd name="connsiteX3" fmla="*/ 456860 w 624576"/>
                    <a:gd name="connsiteY3" fmla="*/ 297 h 576064"/>
                    <a:gd name="connsiteX4" fmla="*/ 511409 w 624576"/>
                    <a:gd name="connsiteY4" fmla="*/ 0 h 576064"/>
                    <a:gd name="connsiteX5" fmla="*/ 624576 w 624576"/>
                    <a:gd name="connsiteY5" fmla="*/ 576064 h 576064"/>
                    <a:gd name="connsiteX6" fmla="*/ 112892 w 624576"/>
                    <a:gd name="connsiteY6" fmla="*/ 412603 h 576064"/>
                    <a:gd name="connsiteX7" fmla="*/ 0 w 624576"/>
                    <a:gd name="connsiteY7" fmla="*/ 310454 h 576064"/>
                    <a:gd name="connsiteX8" fmla="*/ 234442 w 624576"/>
                    <a:gd name="connsiteY8" fmla="*/ 8384 h 576064"/>
                    <a:gd name="connsiteX0" fmla="*/ 234442 w 624576"/>
                    <a:gd name="connsiteY0" fmla="*/ 8384 h 576064"/>
                    <a:gd name="connsiteX1" fmla="*/ 314353 w 624576"/>
                    <a:gd name="connsiteY1" fmla="*/ 17063 h 576064"/>
                    <a:gd name="connsiteX2" fmla="*/ 393989 w 624576"/>
                    <a:gd name="connsiteY2" fmla="*/ 167950 h 576064"/>
                    <a:gd name="connsiteX3" fmla="*/ 456860 w 624576"/>
                    <a:gd name="connsiteY3" fmla="*/ 297 h 576064"/>
                    <a:gd name="connsiteX4" fmla="*/ 511409 w 624576"/>
                    <a:gd name="connsiteY4" fmla="*/ 0 h 576064"/>
                    <a:gd name="connsiteX5" fmla="*/ 624576 w 624576"/>
                    <a:gd name="connsiteY5" fmla="*/ 576064 h 576064"/>
                    <a:gd name="connsiteX6" fmla="*/ 133848 w 624576"/>
                    <a:gd name="connsiteY6" fmla="*/ 420985 h 576064"/>
                    <a:gd name="connsiteX7" fmla="*/ 0 w 624576"/>
                    <a:gd name="connsiteY7" fmla="*/ 310454 h 576064"/>
                    <a:gd name="connsiteX8" fmla="*/ 234442 w 624576"/>
                    <a:gd name="connsiteY8" fmla="*/ 8384 h 576064"/>
                    <a:gd name="connsiteX0" fmla="*/ 234442 w 624576"/>
                    <a:gd name="connsiteY0" fmla="*/ 8384 h 576064"/>
                    <a:gd name="connsiteX1" fmla="*/ 314353 w 624576"/>
                    <a:gd name="connsiteY1" fmla="*/ 17063 h 576064"/>
                    <a:gd name="connsiteX2" fmla="*/ 393989 w 624576"/>
                    <a:gd name="connsiteY2" fmla="*/ 167950 h 576064"/>
                    <a:gd name="connsiteX3" fmla="*/ 456860 w 624576"/>
                    <a:gd name="connsiteY3" fmla="*/ 297 h 576064"/>
                    <a:gd name="connsiteX4" fmla="*/ 511409 w 624576"/>
                    <a:gd name="connsiteY4" fmla="*/ 0 h 576064"/>
                    <a:gd name="connsiteX5" fmla="*/ 624576 w 624576"/>
                    <a:gd name="connsiteY5" fmla="*/ 576064 h 576064"/>
                    <a:gd name="connsiteX6" fmla="*/ 133848 w 624576"/>
                    <a:gd name="connsiteY6" fmla="*/ 420985 h 576064"/>
                    <a:gd name="connsiteX7" fmla="*/ 0 w 624576"/>
                    <a:gd name="connsiteY7" fmla="*/ 310454 h 576064"/>
                    <a:gd name="connsiteX8" fmla="*/ 234442 w 624576"/>
                    <a:gd name="connsiteY8" fmla="*/ 8384 h 576064"/>
                    <a:gd name="connsiteX0" fmla="*/ 234442 w 624576"/>
                    <a:gd name="connsiteY0" fmla="*/ 8384 h 576064"/>
                    <a:gd name="connsiteX1" fmla="*/ 314353 w 624576"/>
                    <a:gd name="connsiteY1" fmla="*/ 17063 h 576064"/>
                    <a:gd name="connsiteX2" fmla="*/ 393989 w 624576"/>
                    <a:gd name="connsiteY2" fmla="*/ 167950 h 576064"/>
                    <a:gd name="connsiteX3" fmla="*/ 456860 w 624576"/>
                    <a:gd name="connsiteY3" fmla="*/ 297 h 576064"/>
                    <a:gd name="connsiteX4" fmla="*/ 511409 w 624576"/>
                    <a:gd name="connsiteY4" fmla="*/ 0 h 576064"/>
                    <a:gd name="connsiteX5" fmla="*/ 624576 w 624576"/>
                    <a:gd name="connsiteY5" fmla="*/ 576064 h 576064"/>
                    <a:gd name="connsiteX6" fmla="*/ 347883 w 624576"/>
                    <a:gd name="connsiteY6" fmla="*/ 486488 h 576064"/>
                    <a:gd name="connsiteX7" fmla="*/ 133848 w 624576"/>
                    <a:gd name="connsiteY7" fmla="*/ 420985 h 576064"/>
                    <a:gd name="connsiteX8" fmla="*/ 0 w 624576"/>
                    <a:gd name="connsiteY8" fmla="*/ 310454 h 576064"/>
                    <a:gd name="connsiteX9" fmla="*/ 234442 w 624576"/>
                    <a:gd name="connsiteY9" fmla="*/ 8384 h 576064"/>
                    <a:gd name="connsiteX0" fmla="*/ 234442 w 624576"/>
                    <a:gd name="connsiteY0" fmla="*/ 8384 h 576064"/>
                    <a:gd name="connsiteX1" fmla="*/ 314353 w 624576"/>
                    <a:gd name="connsiteY1" fmla="*/ 17063 h 576064"/>
                    <a:gd name="connsiteX2" fmla="*/ 393989 w 624576"/>
                    <a:gd name="connsiteY2" fmla="*/ 167950 h 576064"/>
                    <a:gd name="connsiteX3" fmla="*/ 456860 w 624576"/>
                    <a:gd name="connsiteY3" fmla="*/ 297 h 576064"/>
                    <a:gd name="connsiteX4" fmla="*/ 511409 w 624576"/>
                    <a:gd name="connsiteY4" fmla="*/ 0 h 576064"/>
                    <a:gd name="connsiteX5" fmla="*/ 624576 w 624576"/>
                    <a:gd name="connsiteY5" fmla="*/ 576064 h 576064"/>
                    <a:gd name="connsiteX6" fmla="*/ 226334 w 624576"/>
                    <a:gd name="connsiteY6" fmla="*/ 230819 h 576064"/>
                    <a:gd name="connsiteX7" fmla="*/ 133848 w 624576"/>
                    <a:gd name="connsiteY7" fmla="*/ 420985 h 576064"/>
                    <a:gd name="connsiteX8" fmla="*/ 0 w 624576"/>
                    <a:gd name="connsiteY8" fmla="*/ 310454 h 576064"/>
                    <a:gd name="connsiteX9" fmla="*/ 234442 w 624576"/>
                    <a:gd name="connsiteY9" fmla="*/ 8384 h 576064"/>
                    <a:gd name="connsiteX0" fmla="*/ 234442 w 624576"/>
                    <a:gd name="connsiteY0" fmla="*/ 8384 h 576064"/>
                    <a:gd name="connsiteX1" fmla="*/ 314353 w 624576"/>
                    <a:gd name="connsiteY1" fmla="*/ 17063 h 576064"/>
                    <a:gd name="connsiteX2" fmla="*/ 393989 w 624576"/>
                    <a:gd name="connsiteY2" fmla="*/ 167950 h 576064"/>
                    <a:gd name="connsiteX3" fmla="*/ 456860 w 624576"/>
                    <a:gd name="connsiteY3" fmla="*/ 297 h 576064"/>
                    <a:gd name="connsiteX4" fmla="*/ 511409 w 624576"/>
                    <a:gd name="connsiteY4" fmla="*/ 0 h 576064"/>
                    <a:gd name="connsiteX5" fmla="*/ 624576 w 624576"/>
                    <a:gd name="connsiteY5" fmla="*/ 576064 h 576064"/>
                    <a:gd name="connsiteX6" fmla="*/ 456859 w 624576"/>
                    <a:gd name="connsiteY6" fmla="*/ 427810 h 576064"/>
                    <a:gd name="connsiteX7" fmla="*/ 226334 w 624576"/>
                    <a:gd name="connsiteY7" fmla="*/ 230819 h 576064"/>
                    <a:gd name="connsiteX8" fmla="*/ 133848 w 624576"/>
                    <a:gd name="connsiteY8" fmla="*/ 420985 h 576064"/>
                    <a:gd name="connsiteX9" fmla="*/ 0 w 624576"/>
                    <a:gd name="connsiteY9" fmla="*/ 310454 h 576064"/>
                    <a:gd name="connsiteX10" fmla="*/ 234442 w 624576"/>
                    <a:gd name="connsiteY10" fmla="*/ 8384 h 576064"/>
                    <a:gd name="connsiteX0" fmla="*/ 234442 w 624576"/>
                    <a:gd name="connsiteY0" fmla="*/ 8384 h 576064"/>
                    <a:gd name="connsiteX1" fmla="*/ 314353 w 624576"/>
                    <a:gd name="connsiteY1" fmla="*/ 17063 h 576064"/>
                    <a:gd name="connsiteX2" fmla="*/ 393989 w 624576"/>
                    <a:gd name="connsiteY2" fmla="*/ 167950 h 576064"/>
                    <a:gd name="connsiteX3" fmla="*/ 456860 w 624576"/>
                    <a:gd name="connsiteY3" fmla="*/ 297 h 576064"/>
                    <a:gd name="connsiteX4" fmla="*/ 511409 w 624576"/>
                    <a:gd name="connsiteY4" fmla="*/ 0 h 576064"/>
                    <a:gd name="connsiteX5" fmla="*/ 624576 w 624576"/>
                    <a:gd name="connsiteY5" fmla="*/ 576064 h 576064"/>
                    <a:gd name="connsiteX6" fmla="*/ 188611 w 624576"/>
                    <a:gd name="connsiteY6" fmla="*/ 561932 h 576064"/>
                    <a:gd name="connsiteX7" fmla="*/ 226334 w 624576"/>
                    <a:gd name="connsiteY7" fmla="*/ 230819 h 576064"/>
                    <a:gd name="connsiteX8" fmla="*/ 133848 w 624576"/>
                    <a:gd name="connsiteY8" fmla="*/ 420985 h 576064"/>
                    <a:gd name="connsiteX9" fmla="*/ 0 w 624576"/>
                    <a:gd name="connsiteY9" fmla="*/ 310454 h 576064"/>
                    <a:gd name="connsiteX10" fmla="*/ 234442 w 624576"/>
                    <a:gd name="connsiteY10" fmla="*/ 8384 h 576064"/>
                    <a:gd name="connsiteX0" fmla="*/ 234442 w 624576"/>
                    <a:gd name="connsiteY0" fmla="*/ 8384 h 583881"/>
                    <a:gd name="connsiteX1" fmla="*/ 314353 w 624576"/>
                    <a:gd name="connsiteY1" fmla="*/ 17063 h 583881"/>
                    <a:gd name="connsiteX2" fmla="*/ 393989 w 624576"/>
                    <a:gd name="connsiteY2" fmla="*/ 167950 h 583881"/>
                    <a:gd name="connsiteX3" fmla="*/ 456860 w 624576"/>
                    <a:gd name="connsiteY3" fmla="*/ 297 h 583881"/>
                    <a:gd name="connsiteX4" fmla="*/ 511409 w 624576"/>
                    <a:gd name="connsiteY4" fmla="*/ 0 h 583881"/>
                    <a:gd name="connsiteX5" fmla="*/ 624576 w 624576"/>
                    <a:gd name="connsiteY5" fmla="*/ 576064 h 583881"/>
                    <a:gd name="connsiteX6" fmla="*/ 188611 w 624576"/>
                    <a:gd name="connsiteY6" fmla="*/ 561932 h 583881"/>
                    <a:gd name="connsiteX7" fmla="*/ 226334 w 624576"/>
                    <a:gd name="connsiteY7" fmla="*/ 230819 h 583881"/>
                    <a:gd name="connsiteX8" fmla="*/ 133848 w 624576"/>
                    <a:gd name="connsiteY8" fmla="*/ 420985 h 583881"/>
                    <a:gd name="connsiteX9" fmla="*/ 0 w 624576"/>
                    <a:gd name="connsiteY9" fmla="*/ 310454 h 583881"/>
                    <a:gd name="connsiteX10" fmla="*/ 234442 w 624576"/>
                    <a:gd name="connsiteY10" fmla="*/ 8384 h 583881"/>
                    <a:gd name="connsiteX0" fmla="*/ 234442 w 603619"/>
                    <a:gd name="connsiteY0" fmla="*/ 8384 h 581252"/>
                    <a:gd name="connsiteX1" fmla="*/ 314353 w 603619"/>
                    <a:gd name="connsiteY1" fmla="*/ 17063 h 581252"/>
                    <a:gd name="connsiteX2" fmla="*/ 393989 w 603619"/>
                    <a:gd name="connsiteY2" fmla="*/ 167950 h 581252"/>
                    <a:gd name="connsiteX3" fmla="*/ 456860 w 603619"/>
                    <a:gd name="connsiteY3" fmla="*/ 297 h 581252"/>
                    <a:gd name="connsiteX4" fmla="*/ 511409 w 603619"/>
                    <a:gd name="connsiteY4" fmla="*/ 0 h 581252"/>
                    <a:gd name="connsiteX5" fmla="*/ 603619 w 603619"/>
                    <a:gd name="connsiteY5" fmla="*/ 567681 h 581252"/>
                    <a:gd name="connsiteX6" fmla="*/ 188611 w 603619"/>
                    <a:gd name="connsiteY6" fmla="*/ 561932 h 581252"/>
                    <a:gd name="connsiteX7" fmla="*/ 226334 w 603619"/>
                    <a:gd name="connsiteY7" fmla="*/ 230819 h 581252"/>
                    <a:gd name="connsiteX8" fmla="*/ 133848 w 603619"/>
                    <a:gd name="connsiteY8" fmla="*/ 420985 h 581252"/>
                    <a:gd name="connsiteX9" fmla="*/ 0 w 603619"/>
                    <a:gd name="connsiteY9" fmla="*/ 310454 h 581252"/>
                    <a:gd name="connsiteX10" fmla="*/ 234442 w 603619"/>
                    <a:gd name="connsiteY10" fmla="*/ 8384 h 581252"/>
                    <a:gd name="connsiteX0" fmla="*/ 234442 w 603619"/>
                    <a:gd name="connsiteY0" fmla="*/ 8384 h 594715"/>
                    <a:gd name="connsiteX1" fmla="*/ 314353 w 603619"/>
                    <a:gd name="connsiteY1" fmla="*/ 17063 h 594715"/>
                    <a:gd name="connsiteX2" fmla="*/ 393989 w 603619"/>
                    <a:gd name="connsiteY2" fmla="*/ 167950 h 594715"/>
                    <a:gd name="connsiteX3" fmla="*/ 456860 w 603619"/>
                    <a:gd name="connsiteY3" fmla="*/ 297 h 594715"/>
                    <a:gd name="connsiteX4" fmla="*/ 511409 w 603619"/>
                    <a:gd name="connsiteY4" fmla="*/ 0 h 594715"/>
                    <a:gd name="connsiteX5" fmla="*/ 603619 w 603619"/>
                    <a:gd name="connsiteY5" fmla="*/ 567681 h 594715"/>
                    <a:gd name="connsiteX6" fmla="*/ 188611 w 603619"/>
                    <a:gd name="connsiteY6" fmla="*/ 561932 h 594715"/>
                    <a:gd name="connsiteX7" fmla="*/ 226334 w 603619"/>
                    <a:gd name="connsiteY7" fmla="*/ 230819 h 594715"/>
                    <a:gd name="connsiteX8" fmla="*/ 133848 w 603619"/>
                    <a:gd name="connsiteY8" fmla="*/ 420985 h 594715"/>
                    <a:gd name="connsiteX9" fmla="*/ 0 w 603619"/>
                    <a:gd name="connsiteY9" fmla="*/ 310454 h 594715"/>
                    <a:gd name="connsiteX10" fmla="*/ 234442 w 603619"/>
                    <a:gd name="connsiteY10" fmla="*/ 8384 h 594715"/>
                    <a:gd name="connsiteX0" fmla="*/ 234442 w 603619"/>
                    <a:gd name="connsiteY0" fmla="*/ 8087 h 594418"/>
                    <a:gd name="connsiteX1" fmla="*/ 314353 w 603619"/>
                    <a:gd name="connsiteY1" fmla="*/ 16766 h 594418"/>
                    <a:gd name="connsiteX2" fmla="*/ 393989 w 603619"/>
                    <a:gd name="connsiteY2" fmla="*/ 167653 h 594418"/>
                    <a:gd name="connsiteX3" fmla="*/ 456860 w 603619"/>
                    <a:gd name="connsiteY3" fmla="*/ 0 h 594418"/>
                    <a:gd name="connsiteX4" fmla="*/ 507217 w 603619"/>
                    <a:gd name="connsiteY4" fmla="*/ 16468 h 594418"/>
                    <a:gd name="connsiteX5" fmla="*/ 603619 w 603619"/>
                    <a:gd name="connsiteY5" fmla="*/ 567384 h 594418"/>
                    <a:gd name="connsiteX6" fmla="*/ 188611 w 603619"/>
                    <a:gd name="connsiteY6" fmla="*/ 561635 h 594418"/>
                    <a:gd name="connsiteX7" fmla="*/ 226334 w 603619"/>
                    <a:gd name="connsiteY7" fmla="*/ 230522 h 594418"/>
                    <a:gd name="connsiteX8" fmla="*/ 133848 w 603619"/>
                    <a:gd name="connsiteY8" fmla="*/ 420688 h 594418"/>
                    <a:gd name="connsiteX9" fmla="*/ 0 w 603619"/>
                    <a:gd name="connsiteY9" fmla="*/ 310157 h 594418"/>
                    <a:gd name="connsiteX10" fmla="*/ 234442 w 603619"/>
                    <a:gd name="connsiteY10" fmla="*/ 8087 h 594418"/>
                    <a:gd name="connsiteX0" fmla="*/ 234442 w 603619"/>
                    <a:gd name="connsiteY0" fmla="*/ 8087 h 594418"/>
                    <a:gd name="connsiteX1" fmla="*/ 314353 w 603619"/>
                    <a:gd name="connsiteY1" fmla="*/ 16766 h 594418"/>
                    <a:gd name="connsiteX2" fmla="*/ 393989 w 603619"/>
                    <a:gd name="connsiteY2" fmla="*/ 167653 h 594418"/>
                    <a:gd name="connsiteX3" fmla="*/ 456860 w 603619"/>
                    <a:gd name="connsiteY3" fmla="*/ 0 h 594418"/>
                    <a:gd name="connsiteX4" fmla="*/ 507217 w 603619"/>
                    <a:gd name="connsiteY4" fmla="*/ 16468 h 594418"/>
                    <a:gd name="connsiteX5" fmla="*/ 528113 w 603619"/>
                    <a:gd name="connsiteY5" fmla="*/ 134121 h 594418"/>
                    <a:gd name="connsiteX6" fmla="*/ 603619 w 603619"/>
                    <a:gd name="connsiteY6" fmla="*/ 567384 h 594418"/>
                    <a:gd name="connsiteX7" fmla="*/ 188611 w 603619"/>
                    <a:gd name="connsiteY7" fmla="*/ 561635 h 594418"/>
                    <a:gd name="connsiteX8" fmla="*/ 226334 w 603619"/>
                    <a:gd name="connsiteY8" fmla="*/ 230522 h 594418"/>
                    <a:gd name="connsiteX9" fmla="*/ 133848 w 603619"/>
                    <a:gd name="connsiteY9" fmla="*/ 420688 h 594418"/>
                    <a:gd name="connsiteX10" fmla="*/ 0 w 603619"/>
                    <a:gd name="connsiteY10" fmla="*/ 310157 h 594418"/>
                    <a:gd name="connsiteX11" fmla="*/ 234442 w 603619"/>
                    <a:gd name="connsiteY11" fmla="*/ 8087 h 594418"/>
                    <a:gd name="connsiteX0" fmla="*/ 234442 w 825701"/>
                    <a:gd name="connsiteY0" fmla="*/ 217651 h 803982"/>
                    <a:gd name="connsiteX1" fmla="*/ 314353 w 825701"/>
                    <a:gd name="connsiteY1" fmla="*/ 226330 h 803982"/>
                    <a:gd name="connsiteX2" fmla="*/ 393989 w 825701"/>
                    <a:gd name="connsiteY2" fmla="*/ 377217 h 803982"/>
                    <a:gd name="connsiteX3" fmla="*/ 456860 w 825701"/>
                    <a:gd name="connsiteY3" fmla="*/ 209564 h 803982"/>
                    <a:gd name="connsiteX4" fmla="*/ 507217 w 825701"/>
                    <a:gd name="connsiteY4" fmla="*/ 226032 h 803982"/>
                    <a:gd name="connsiteX5" fmla="*/ 825701 w 825701"/>
                    <a:gd name="connsiteY5" fmla="*/ 0 h 803982"/>
                    <a:gd name="connsiteX6" fmla="*/ 603619 w 825701"/>
                    <a:gd name="connsiteY6" fmla="*/ 776948 h 803982"/>
                    <a:gd name="connsiteX7" fmla="*/ 188611 w 825701"/>
                    <a:gd name="connsiteY7" fmla="*/ 771199 h 803982"/>
                    <a:gd name="connsiteX8" fmla="*/ 226334 w 825701"/>
                    <a:gd name="connsiteY8" fmla="*/ 440086 h 803982"/>
                    <a:gd name="connsiteX9" fmla="*/ 133848 w 825701"/>
                    <a:gd name="connsiteY9" fmla="*/ 630252 h 803982"/>
                    <a:gd name="connsiteX10" fmla="*/ 0 w 825701"/>
                    <a:gd name="connsiteY10" fmla="*/ 519721 h 803982"/>
                    <a:gd name="connsiteX11" fmla="*/ 234442 w 825701"/>
                    <a:gd name="connsiteY11" fmla="*/ 217651 h 803982"/>
                    <a:gd name="connsiteX0" fmla="*/ 234442 w 825701"/>
                    <a:gd name="connsiteY0" fmla="*/ 217651 h 803982"/>
                    <a:gd name="connsiteX1" fmla="*/ 314353 w 825701"/>
                    <a:gd name="connsiteY1" fmla="*/ 226330 h 803982"/>
                    <a:gd name="connsiteX2" fmla="*/ 393989 w 825701"/>
                    <a:gd name="connsiteY2" fmla="*/ 377217 h 803982"/>
                    <a:gd name="connsiteX3" fmla="*/ 456860 w 825701"/>
                    <a:gd name="connsiteY3" fmla="*/ 209564 h 803982"/>
                    <a:gd name="connsiteX4" fmla="*/ 507217 w 825701"/>
                    <a:gd name="connsiteY4" fmla="*/ 226032 h 803982"/>
                    <a:gd name="connsiteX5" fmla="*/ 825701 w 825701"/>
                    <a:gd name="connsiteY5" fmla="*/ 0 h 803982"/>
                    <a:gd name="connsiteX6" fmla="*/ 708342 w 825701"/>
                    <a:gd name="connsiteY6" fmla="*/ 393981 h 803982"/>
                    <a:gd name="connsiteX7" fmla="*/ 603619 w 825701"/>
                    <a:gd name="connsiteY7" fmla="*/ 776948 h 803982"/>
                    <a:gd name="connsiteX8" fmla="*/ 188611 w 825701"/>
                    <a:gd name="connsiteY8" fmla="*/ 771199 h 803982"/>
                    <a:gd name="connsiteX9" fmla="*/ 226334 w 825701"/>
                    <a:gd name="connsiteY9" fmla="*/ 440086 h 803982"/>
                    <a:gd name="connsiteX10" fmla="*/ 133848 w 825701"/>
                    <a:gd name="connsiteY10" fmla="*/ 630252 h 803982"/>
                    <a:gd name="connsiteX11" fmla="*/ 0 w 825701"/>
                    <a:gd name="connsiteY11" fmla="*/ 519721 h 803982"/>
                    <a:gd name="connsiteX12" fmla="*/ 234442 w 825701"/>
                    <a:gd name="connsiteY12" fmla="*/ 217651 h 803982"/>
                    <a:gd name="connsiteX0" fmla="*/ 234442 w 850848"/>
                    <a:gd name="connsiteY0" fmla="*/ 217651 h 803982"/>
                    <a:gd name="connsiteX1" fmla="*/ 314353 w 850848"/>
                    <a:gd name="connsiteY1" fmla="*/ 226330 h 803982"/>
                    <a:gd name="connsiteX2" fmla="*/ 393989 w 850848"/>
                    <a:gd name="connsiteY2" fmla="*/ 377217 h 803982"/>
                    <a:gd name="connsiteX3" fmla="*/ 456860 w 850848"/>
                    <a:gd name="connsiteY3" fmla="*/ 209564 h 803982"/>
                    <a:gd name="connsiteX4" fmla="*/ 507217 w 850848"/>
                    <a:gd name="connsiteY4" fmla="*/ 226032 h 803982"/>
                    <a:gd name="connsiteX5" fmla="*/ 825701 w 850848"/>
                    <a:gd name="connsiteY5" fmla="*/ 0 h 803982"/>
                    <a:gd name="connsiteX6" fmla="*/ 850848 w 850848"/>
                    <a:gd name="connsiteY6" fmla="*/ 150886 h 803982"/>
                    <a:gd name="connsiteX7" fmla="*/ 603619 w 850848"/>
                    <a:gd name="connsiteY7" fmla="*/ 776948 h 803982"/>
                    <a:gd name="connsiteX8" fmla="*/ 188611 w 850848"/>
                    <a:gd name="connsiteY8" fmla="*/ 771199 h 803982"/>
                    <a:gd name="connsiteX9" fmla="*/ 226334 w 850848"/>
                    <a:gd name="connsiteY9" fmla="*/ 440086 h 803982"/>
                    <a:gd name="connsiteX10" fmla="*/ 133848 w 850848"/>
                    <a:gd name="connsiteY10" fmla="*/ 630252 h 803982"/>
                    <a:gd name="connsiteX11" fmla="*/ 0 w 850848"/>
                    <a:gd name="connsiteY11" fmla="*/ 519721 h 803982"/>
                    <a:gd name="connsiteX12" fmla="*/ 234442 w 850848"/>
                    <a:gd name="connsiteY12" fmla="*/ 217651 h 803982"/>
                    <a:gd name="connsiteX0" fmla="*/ 234442 w 850848"/>
                    <a:gd name="connsiteY0" fmla="*/ 217651 h 803982"/>
                    <a:gd name="connsiteX1" fmla="*/ 314353 w 850848"/>
                    <a:gd name="connsiteY1" fmla="*/ 226330 h 803982"/>
                    <a:gd name="connsiteX2" fmla="*/ 393989 w 850848"/>
                    <a:gd name="connsiteY2" fmla="*/ 377217 h 803982"/>
                    <a:gd name="connsiteX3" fmla="*/ 456860 w 850848"/>
                    <a:gd name="connsiteY3" fmla="*/ 209564 h 803982"/>
                    <a:gd name="connsiteX4" fmla="*/ 507217 w 850848"/>
                    <a:gd name="connsiteY4" fmla="*/ 226032 h 803982"/>
                    <a:gd name="connsiteX5" fmla="*/ 825701 w 850848"/>
                    <a:gd name="connsiteY5" fmla="*/ 0 h 803982"/>
                    <a:gd name="connsiteX6" fmla="*/ 850848 w 850848"/>
                    <a:gd name="connsiteY6" fmla="*/ 150886 h 803982"/>
                    <a:gd name="connsiteX7" fmla="*/ 544878 w 850848"/>
                    <a:gd name="connsiteY7" fmla="*/ 410746 h 803982"/>
                    <a:gd name="connsiteX8" fmla="*/ 603619 w 850848"/>
                    <a:gd name="connsiteY8" fmla="*/ 776948 h 803982"/>
                    <a:gd name="connsiteX9" fmla="*/ 188611 w 850848"/>
                    <a:gd name="connsiteY9" fmla="*/ 771199 h 803982"/>
                    <a:gd name="connsiteX10" fmla="*/ 226334 w 850848"/>
                    <a:gd name="connsiteY10" fmla="*/ 440086 h 803982"/>
                    <a:gd name="connsiteX11" fmla="*/ 133848 w 850848"/>
                    <a:gd name="connsiteY11" fmla="*/ 630252 h 803982"/>
                    <a:gd name="connsiteX12" fmla="*/ 0 w 850848"/>
                    <a:gd name="connsiteY12" fmla="*/ 519721 h 803982"/>
                    <a:gd name="connsiteX13" fmla="*/ 234442 w 850848"/>
                    <a:gd name="connsiteY13" fmla="*/ 217651 h 803982"/>
                    <a:gd name="connsiteX0" fmla="*/ 234442 w 850848"/>
                    <a:gd name="connsiteY0" fmla="*/ 217651 h 803982"/>
                    <a:gd name="connsiteX1" fmla="*/ 314353 w 850848"/>
                    <a:gd name="connsiteY1" fmla="*/ 226330 h 803982"/>
                    <a:gd name="connsiteX2" fmla="*/ 393989 w 850848"/>
                    <a:gd name="connsiteY2" fmla="*/ 377217 h 803982"/>
                    <a:gd name="connsiteX3" fmla="*/ 456860 w 850848"/>
                    <a:gd name="connsiteY3" fmla="*/ 209564 h 803982"/>
                    <a:gd name="connsiteX4" fmla="*/ 507217 w 850848"/>
                    <a:gd name="connsiteY4" fmla="*/ 226032 h 803982"/>
                    <a:gd name="connsiteX5" fmla="*/ 825701 w 850848"/>
                    <a:gd name="connsiteY5" fmla="*/ 0 h 803982"/>
                    <a:gd name="connsiteX6" fmla="*/ 850848 w 850848"/>
                    <a:gd name="connsiteY6" fmla="*/ 150886 h 803982"/>
                    <a:gd name="connsiteX7" fmla="*/ 544878 w 850848"/>
                    <a:gd name="connsiteY7" fmla="*/ 410746 h 803982"/>
                    <a:gd name="connsiteX8" fmla="*/ 603619 w 850848"/>
                    <a:gd name="connsiteY8" fmla="*/ 776948 h 803982"/>
                    <a:gd name="connsiteX9" fmla="*/ 188611 w 850848"/>
                    <a:gd name="connsiteY9" fmla="*/ 771199 h 803982"/>
                    <a:gd name="connsiteX10" fmla="*/ 226334 w 850848"/>
                    <a:gd name="connsiteY10" fmla="*/ 440086 h 803982"/>
                    <a:gd name="connsiteX11" fmla="*/ 133848 w 850848"/>
                    <a:gd name="connsiteY11" fmla="*/ 630252 h 803982"/>
                    <a:gd name="connsiteX12" fmla="*/ 0 w 850848"/>
                    <a:gd name="connsiteY12" fmla="*/ 519721 h 803982"/>
                    <a:gd name="connsiteX13" fmla="*/ 234442 w 850848"/>
                    <a:gd name="connsiteY13" fmla="*/ 217651 h 803982"/>
                    <a:gd name="connsiteX0" fmla="*/ 234442 w 850848"/>
                    <a:gd name="connsiteY0" fmla="*/ 217651 h 803982"/>
                    <a:gd name="connsiteX1" fmla="*/ 314353 w 850848"/>
                    <a:gd name="connsiteY1" fmla="*/ 226330 h 803982"/>
                    <a:gd name="connsiteX2" fmla="*/ 393989 w 850848"/>
                    <a:gd name="connsiteY2" fmla="*/ 377217 h 803982"/>
                    <a:gd name="connsiteX3" fmla="*/ 456860 w 850848"/>
                    <a:gd name="connsiteY3" fmla="*/ 209564 h 803982"/>
                    <a:gd name="connsiteX4" fmla="*/ 507217 w 850848"/>
                    <a:gd name="connsiteY4" fmla="*/ 226032 h 803982"/>
                    <a:gd name="connsiteX5" fmla="*/ 825701 w 850848"/>
                    <a:gd name="connsiteY5" fmla="*/ 0 h 803982"/>
                    <a:gd name="connsiteX6" fmla="*/ 850848 w 850848"/>
                    <a:gd name="connsiteY6" fmla="*/ 150886 h 803982"/>
                    <a:gd name="connsiteX7" fmla="*/ 544878 w 850848"/>
                    <a:gd name="connsiteY7" fmla="*/ 410746 h 803982"/>
                    <a:gd name="connsiteX8" fmla="*/ 603619 w 850848"/>
                    <a:gd name="connsiteY8" fmla="*/ 776948 h 803982"/>
                    <a:gd name="connsiteX9" fmla="*/ 188611 w 850848"/>
                    <a:gd name="connsiteY9" fmla="*/ 771199 h 803982"/>
                    <a:gd name="connsiteX10" fmla="*/ 226334 w 850848"/>
                    <a:gd name="connsiteY10" fmla="*/ 440086 h 803982"/>
                    <a:gd name="connsiteX11" fmla="*/ 133848 w 850848"/>
                    <a:gd name="connsiteY11" fmla="*/ 630252 h 803982"/>
                    <a:gd name="connsiteX12" fmla="*/ 0 w 850848"/>
                    <a:gd name="connsiteY12" fmla="*/ 519721 h 803982"/>
                    <a:gd name="connsiteX13" fmla="*/ 234442 w 850848"/>
                    <a:gd name="connsiteY13" fmla="*/ 217651 h 803982"/>
                    <a:gd name="connsiteX0" fmla="*/ 234442 w 850848"/>
                    <a:gd name="connsiteY0" fmla="*/ 217651 h 810729"/>
                    <a:gd name="connsiteX1" fmla="*/ 314353 w 850848"/>
                    <a:gd name="connsiteY1" fmla="*/ 226330 h 810729"/>
                    <a:gd name="connsiteX2" fmla="*/ 393989 w 850848"/>
                    <a:gd name="connsiteY2" fmla="*/ 377217 h 810729"/>
                    <a:gd name="connsiteX3" fmla="*/ 456860 w 850848"/>
                    <a:gd name="connsiteY3" fmla="*/ 209564 h 810729"/>
                    <a:gd name="connsiteX4" fmla="*/ 507217 w 850848"/>
                    <a:gd name="connsiteY4" fmla="*/ 226032 h 810729"/>
                    <a:gd name="connsiteX5" fmla="*/ 825701 w 850848"/>
                    <a:gd name="connsiteY5" fmla="*/ 0 h 810729"/>
                    <a:gd name="connsiteX6" fmla="*/ 850848 w 850848"/>
                    <a:gd name="connsiteY6" fmla="*/ 150886 h 810729"/>
                    <a:gd name="connsiteX7" fmla="*/ 544878 w 850848"/>
                    <a:gd name="connsiteY7" fmla="*/ 410746 h 810729"/>
                    <a:gd name="connsiteX8" fmla="*/ 603619 w 850848"/>
                    <a:gd name="connsiteY8" fmla="*/ 776948 h 810729"/>
                    <a:gd name="connsiteX9" fmla="*/ 188611 w 850848"/>
                    <a:gd name="connsiteY9" fmla="*/ 771199 h 810729"/>
                    <a:gd name="connsiteX10" fmla="*/ 226334 w 850848"/>
                    <a:gd name="connsiteY10" fmla="*/ 440086 h 810729"/>
                    <a:gd name="connsiteX11" fmla="*/ 133848 w 850848"/>
                    <a:gd name="connsiteY11" fmla="*/ 630252 h 810729"/>
                    <a:gd name="connsiteX12" fmla="*/ 0 w 850848"/>
                    <a:gd name="connsiteY12" fmla="*/ 519721 h 810729"/>
                    <a:gd name="connsiteX13" fmla="*/ 234442 w 850848"/>
                    <a:gd name="connsiteY13" fmla="*/ 217651 h 810729"/>
                    <a:gd name="connsiteX0" fmla="*/ 264681 w 881087"/>
                    <a:gd name="connsiteY0" fmla="*/ 217651 h 810729"/>
                    <a:gd name="connsiteX1" fmla="*/ 344592 w 881087"/>
                    <a:gd name="connsiteY1" fmla="*/ 226330 h 810729"/>
                    <a:gd name="connsiteX2" fmla="*/ 424228 w 881087"/>
                    <a:gd name="connsiteY2" fmla="*/ 377217 h 810729"/>
                    <a:gd name="connsiteX3" fmla="*/ 487099 w 881087"/>
                    <a:gd name="connsiteY3" fmla="*/ 209564 h 810729"/>
                    <a:gd name="connsiteX4" fmla="*/ 537456 w 881087"/>
                    <a:gd name="connsiteY4" fmla="*/ 226032 h 810729"/>
                    <a:gd name="connsiteX5" fmla="*/ 855940 w 881087"/>
                    <a:gd name="connsiteY5" fmla="*/ 0 h 810729"/>
                    <a:gd name="connsiteX6" fmla="*/ 881087 w 881087"/>
                    <a:gd name="connsiteY6" fmla="*/ 150886 h 810729"/>
                    <a:gd name="connsiteX7" fmla="*/ 575117 w 881087"/>
                    <a:gd name="connsiteY7" fmla="*/ 410746 h 810729"/>
                    <a:gd name="connsiteX8" fmla="*/ 633858 w 881087"/>
                    <a:gd name="connsiteY8" fmla="*/ 776948 h 810729"/>
                    <a:gd name="connsiteX9" fmla="*/ 218850 w 881087"/>
                    <a:gd name="connsiteY9" fmla="*/ 771199 h 810729"/>
                    <a:gd name="connsiteX10" fmla="*/ 256573 w 881087"/>
                    <a:gd name="connsiteY10" fmla="*/ 440086 h 810729"/>
                    <a:gd name="connsiteX11" fmla="*/ 164087 w 881087"/>
                    <a:gd name="connsiteY11" fmla="*/ 630252 h 810729"/>
                    <a:gd name="connsiteX12" fmla="*/ 0 w 881087"/>
                    <a:gd name="connsiteY12" fmla="*/ 562918 h 810729"/>
                    <a:gd name="connsiteX13" fmla="*/ 264681 w 881087"/>
                    <a:gd name="connsiteY13" fmla="*/ 217651 h 810729"/>
                    <a:gd name="connsiteX0" fmla="*/ 264681 w 881087"/>
                    <a:gd name="connsiteY0" fmla="*/ 217651 h 810729"/>
                    <a:gd name="connsiteX1" fmla="*/ 344592 w 881087"/>
                    <a:gd name="connsiteY1" fmla="*/ 226330 h 810729"/>
                    <a:gd name="connsiteX2" fmla="*/ 424228 w 881087"/>
                    <a:gd name="connsiteY2" fmla="*/ 377217 h 810729"/>
                    <a:gd name="connsiteX3" fmla="*/ 487099 w 881087"/>
                    <a:gd name="connsiteY3" fmla="*/ 209564 h 810729"/>
                    <a:gd name="connsiteX4" fmla="*/ 537456 w 881087"/>
                    <a:gd name="connsiteY4" fmla="*/ 226032 h 810729"/>
                    <a:gd name="connsiteX5" fmla="*/ 855940 w 881087"/>
                    <a:gd name="connsiteY5" fmla="*/ 0 h 810729"/>
                    <a:gd name="connsiteX6" fmla="*/ 881087 w 881087"/>
                    <a:gd name="connsiteY6" fmla="*/ 150886 h 810729"/>
                    <a:gd name="connsiteX7" fmla="*/ 575117 w 881087"/>
                    <a:gd name="connsiteY7" fmla="*/ 410746 h 810729"/>
                    <a:gd name="connsiteX8" fmla="*/ 633858 w 881087"/>
                    <a:gd name="connsiteY8" fmla="*/ 776948 h 810729"/>
                    <a:gd name="connsiteX9" fmla="*/ 218850 w 881087"/>
                    <a:gd name="connsiteY9" fmla="*/ 771199 h 810729"/>
                    <a:gd name="connsiteX10" fmla="*/ 256573 w 881087"/>
                    <a:gd name="connsiteY10" fmla="*/ 440086 h 810729"/>
                    <a:gd name="connsiteX11" fmla="*/ 116569 w 881087"/>
                    <a:gd name="connsiteY11" fmla="*/ 638892 h 810729"/>
                    <a:gd name="connsiteX12" fmla="*/ 0 w 881087"/>
                    <a:gd name="connsiteY12" fmla="*/ 562918 h 810729"/>
                    <a:gd name="connsiteX13" fmla="*/ 264681 w 881087"/>
                    <a:gd name="connsiteY13" fmla="*/ 217651 h 810729"/>
                    <a:gd name="connsiteX0" fmla="*/ 264681 w 881087"/>
                    <a:gd name="connsiteY0" fmla="*/ 217651 h 810729"/>
                    <a:gd name="connsiteX1" fmla="*/ 344592 w 881087"/>
                    <a:gd name="connsiteY1" fmla="*/ 226330 h 810729"/>
                    <a:gd name="connsiteX2" fmla="*/ 424228 w 881087"/>
                    <a:gd name="connsiteY2" fmla="*/ 377217 h 810729"/>
                    <a:gd name="connsiteX3" fmla="*/ 487099 w 881087"/>
                    <a:gd name="connsiteY3" fmla="*/ 209564 h 810729"/>
                    <a:gd name="connsiteX4" fmla="*/ 537456 w 881087"/>
                    <a:gd name="connsiteY4" fmla="*/ 226032 h 810729"/>
                    <a:gd name="connsiteX5" fmla="*/ 855940 w 881087"/>
                    <a:gd name="connsiteY5" fmla="*/ 0 h 810729"/>
                    <a:gd name="connsiteX6" fmla="*/ 881087 w 881087"/>
                    <a:gd name="connsiteY6" fmla="*/ 150886 h 810729"/>
                    <a:gd name="connsiteX7" fmla="*/ 575117 w 881087"/>
                    <a:gd name="connsiteY7" fmla="*/ 410746 h 810729"/>
                    <a:gd name="connsiteX8" fmla="*/ 633858 w 881087"/>
                    <a:gd name="connsiteY8" fmla="*/ 776948 h 810729"/>
                    <a:gd name="connsiteX9" fmla="*/ 218850 w 881087"/>
                    <a:gd name="connsiteY9" fmla="*/ 771199 h 810729"/>
                    <a:gd name="connsiteX10" fmla="*/ 256573 w 881087"/>
                    <a:gd name="connsiteY10" fmla="*/ 440086 h 810729"/>
                    <a:gd name="connsiteX11" fmla="*/ 116569 w 881087"/>
                    <a:gd name="connsiteY11" fmla="*/ 638892 h 810729"/>
                    <a:gd name="connsiteX12" fmla="*/ 0 w 881087"/>
                    <a:gd name="connsiteY12" fmla="*/ 562918 h 810729"/>
                    <a:gd name="connsiteX13" fmla="*/ 264681 w 881087"/>
                    <a:gd name="connsiteY13" fmla="*/ 217651 h 810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81087" h="810729">
                      <a:moveTo>
                        <a:pt x="264681" y="217651"/>
                      </a:moveTo>
                      <a:lnTo>
                        <a:pt x="344592" y="226330"/>
                      </a:lnTo>
                      <a:lnTo>
                        <a:pt x="424228" y="377217"/>
                      </a:lnTo>
                      <a:lnTo>
                        <a:pt x="487099" y="209564"/>
                      </a:lnTo>
                      <a:lnTo>
                        <a:pt x="537456" y="226032"/>
                      </a:lnTo>
                      <a:lnTo>
                        <a:pt x="855940" y="0"/>
                      </a:lnTo>
                      <a:lnTo>
                        <a:pt x="881087" y="150886"/>
                      </a:lnTo>
                      <a:cubicBezTo>
                        <a:pt x="809833" y="240300"/>
                        <a:pt x="633796" y="325523"/>
                        <a:pt x="575117" y="410746"/>
                      </a:cubicBezTo>
                      <a:lnTo>
                        <a:pt x="633858" y="776948"/>
                      </a:lnTo>
                      <a:cubicBezTo>
                        <a:pt x="467578" y="830915"/>
                        <a:pt x="359981" y="813632"/>
                        <a:pt x="218850" y="771199"/>
                      </a:cubicBezTo>
                      <a:lnTo>
                        <a:pt x="256573" y="440086"/>
                      </a:lnTo>
                      <a:lnTo>
                        <a:pt x="116569" y="638892"/>
                      </a:lnTo>
                      <a:cubicBezTo>
                        <a:pt x="29766" y="581235"/>
                        <a:pt x="47411" y="622115"/>
                        <a:pt x="0" y="562918"/>
                      </a:cubicBezTo>
                      <a:cubicBezTo>
                        <a:pt x="96310" y="460831"/>
                        <a:pt x="176754" y="282016"/>
                        <a:pt x="264681" y="21765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8000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153" name="Agrupar 152"/>
              <p:cNvGrpSpPr>
                <a:grpSpLocks noChangeAspect="1"/>
              </p:cNvGrpSpPr>
              <p:nvPr/>
            </p:nvGrpSpPr>
            <p:grpSpPr>
              <a:xfrm>
                <a:off x="7388953" y="2574854"/>
                <a:ext cx="523171" cy="871470"/>
                <a:chOff x="6069218" y="3959914"/>
                <a:chExt cx="491959" cy="784257"/>
              </a:xfrm>
            </p:grpSpPr>
            <p:sp>
              <p:nvSpPr>
                <p:cNvPr id="168" name="Elipse 167"/>
                <p:cNvSpPr/>
                <p:nvPr/>
              </p:nvSpPr>
              <p:spPr>
                <a:xfrm>
                  <a:off x="6206820" y="3992945"/>
                  <a:ext cx="221382" cy="1967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69" name="Forma libre 168"/>
                <p:cNvSpPr/>
                <p:nvPr/>
              </p:nvSpPr>
              <p:spPr>
                <a:xfrm>
                  <a:off x="6108428" y="3959914"/>
                  <a:ext cx="442763" cy="291276"/>
                </a:xfrm>
                <a:custGeom>
                  <a:avLst/>
                  <a:gdLst>
                    <a:gd name="connsiteX0" fmla="*/ 0 w 1665111"/>
                    <a:gd name="connsiteY0" fmla="*/ 1185333 h 1185333"/>
                    <a:gd name="connsiteX1" fmla="*/ 1665111 w 1665111"/>
                    <a:gd name="connsiteY1" fmla="*/ 1138296 h 1185333"/>
                    <a:gd name="connsiteX2" fmla="*/ 1222963 w 1665111"/>
                    <a:gd name="connsiteY2" fmla="*/ 442148 h 1185333"/>
                    <a:gd name="connsiteX3" fmla="*/ 733778 w 1665111"/>
                    <a:gd name="connsiteY3" fmla="*/ 0 h 1185333"/>
                    <a:gd name="connsiteX4" fmla="*/ 206963 w 1665111"/>
                    <a:gd name="connsiteY4" fmla="*/ 460963 h 1185333"/>
                    <a:gd name="connsiteX5" fmla="*/ 0 w 1665111"/>
                    <a:gd name="connsiteY5" fmla="*/ 1185333 h 1185333"/>
                    <a:gd name="connsiteX0" fmla="*/ 0 w 1665111"/>
                    <a:gd name="connsiteY0" fmla="*/ 1185333 h 1185333"/>
                    <a:gd name="connsiteX1" fmla="*/ 1665111 w 1665111"/>
                    <a:gd name="connsiteY1" fmla="*/ 1100667 h 1185333"/>
                    <a:gd name="connsiteX2" fmla="*/ 1222963 w 1665111"/>
                    <a:gd name="connsiteY2" fmla="*/ 442148 h 1185333"/>
                    <a:gd name="connsiteX3" fmla="*/ 733778 w 1665111"/>
                    <a:gd name="connsiteY3" fmla="*/ 0 h 1185333"/>
                    <a:gd name="connsiteX4" fmla="*/ 206963 w 1665111"/>
                    <a:gd name="connsiteY4" fmla="*/ 460963 h 1185333"/>
                    <a:gd name="connsiteX5" fmla="*/ 0 w 1665111"/>
                    <a:gd name="connsiteY5" fmla="*/ 1185333 h 1185333"/>
                    <a:gd name="connsiteX0" fmla="*/ 0 w 1665111"/>
                    <a:gd name="connsiteY0" fmla="*/ 1185333 h 1185333"/>
                    <a:gd name="connsiteX1" fmla="*/ 1665111 w 1665111"/>
                    <a:gd name="connsiteY1" fmla="*/ 1100667 h 1185333"/>
                    <a:gd name="connsiteX2" fmla="*/ 1222963 w 1665111"/>
                    <a:gd name="connsiteY2" fmla="*/ 442148 h 1185333"/>
                    <a:gd name="connsiteX3" fmla="*/ 733778 w 1665111"/>
                    <a:gd name="connsiteY3" fmla="*/ 0 h 1185333"/>
                    <a:gd name="connsiteX4" fmla="*/ 206963 w 1665111"/>
                    <a:gd name="connsiteY4" fmla="*/ 460963 h 1185333"/>
                    <a:gd name="connsiteX5" fmla="*/ 0 w 1665111"/>
                    <a:gd name="connsiteY5" fmla="*/ 1185333 h 1185333"/>
                    <a:gd name="connsiteX0" fmla="*/ 0 w 1665111"/>
                    <a:gd name="connsiteY0" fmla="*/ 1185333 h 1185333"/>
                    <a:gd name="connsiteX1" fmla="*/ 1665111 w 1665111"/>
                    <a:gd name="connsiteY1" fmla="*/ 1100667 h 1185333"/>
                    <a:gd name="connsiteX2" fmla="*/ 1222963 w 1665111"/>
                    <a:gd name="connsiteY2" fmla="*/ 442148 h 1185333"/>
                    <a:gd name="connsiteX3" fmla="*/ 733778 w 1665111"/>
                    <a:gd name="connsiteY3" fmla="*/ 0 h 1185333"/>
                    <a:gd name="connsiteX4" fmla="*/ 206963 w 1665111"/>
                    <a:gd name="connsiteY4" fmla="*/ 460963 h 1185333"/>
                    <a:gd name="connsiteX5" fmla="*/ 0 w 1665111"/>
                    <a:gd name="connsiteY5" fmla="*/ 1185333 h 1185333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06963 w 1665111"/>
                    <a:gd name="connsiteY4" fmla="*/ 488070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06963 w 1665111"/>
                    <a:gd name="connsiteY4" fmla="*/ 488070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809037 w 1665111"/>
                    <a:gd name="connsiteY1" fmla="*/ 949033 h 1212440"/>
                    <a:gd name="connsiteX2" fmla="*/ 1665111 w 1665111"/>
                    <a:gd name="connsiteY2" fmla="*/ 1127774 h 1212440"/>
                    <a:gd name="connsiteX3" fmla="*/ 1222963 w 1665111"/>
                    <a:gd name="connsiteY3" fmla="*/ 469255 h 1212440"/>
                    <a:gd name="connsiteX4" fmla="*/ 733778 w 1665111"/>
                    <a:gd name="connsiteY4" fmla="*/ 27107 h 1212440"/>
                    <a:gd name="connsiteX5" fmla="*/ 282222 w 1665111"/>
                    <a:gd name="connsiteY5" fmla="*/ 516293 h 1212440"/>
                    <a:gd name="connsiteX6" fmla="*/ 0 w 1665111"/>
                    <a:gd name="connsiteY6" fmla="*/ 1212440 h 1212440"/>
                    <a:gd name="connsiteX0" fmla="*/ 0 w 1665111"/>
                    <a:gd name="connsiteY0" fmla="*/ 1212440 h 1229035"/>
                    <a:gd name="connsiteX1" fmla="*/ 809037 w 1665111"/>
                    <a:gd name="connsiteY1" fmla="*/ 949033 h 1229035"/>
                    <a:gd name="connsiteX2" fmla="*/ 1665111 w 1665111"/>
                    <a:gd name="connsiteY2" fmla="*/ 1127774 h 1229035"/>
                    <a:gd name="connsiteX3" fmla="*/ 1222963 w 1665111"/>
                    <a:gd name="connsiteY3" fmla="*/ 469255 h 1229035"/>
                    <a:gd name="connsiteX4" fmla="*/ 733778 w 1665111"/>
                    <a:gd name="connsiteY4" fmla="*/ 27107 h 1229035"/>
                    <a:gd name="connsiteX5" fmla="*/ 282222 w 1665111"/>
                    <a:gd name="connsiteY5" fmla="*/ 516293 h 1229035"/>
                    <a:gd name="connsiteX6" fmla="*/ 0 w 1665111"/>
                    <a:gd name="connsiteY6" fmla="*/ 1212440 h 1229035"/>
                    <a:gd name="connsiteX0" fmla="*/ 0 w 1665111"/>
                    <a:gd name="connsiteY0" fmla="*/ 1212440 h 1229035"/>
                    <a:gd name="connsiteX1" fmla="*/ 809037 w 1665111"/>
                    <a:gd name="connsiteY1" fmla="*/ 949033 h 1229035"/>
                    <a:gd name="connsiteX2" fmla="*/ 1665111 w 1665111"/>
                    <a:gd name="connsiteY2" fmla="*/ 1127774 h 1229035"/>
                    <a:gd name="connsiteX3" fmla="*/ 1222963 w 1665111"/>
                    <a:gd name="connsiteY3" fmla="*/ 469255 h 1229035"/>
                    <a:gd name="connsiteX4" fmla="*/ 733778 w 1665111"/>
                    <a:gd name="connsiteY4" fmla="*/ 27107 h 1229035"/>
                    <a:gd name="connsiteX5" fmla="*/ 282222 w 1665111"/>
                    <a:gd name="connsiteY5" fmla="*/ 516293 h 1229035"/>
                    <a:gd name="connsiteX6" fmla="*/ 0 w 1665111"/>
                    <a:gd name="connsiteY6" fmla="*/ 1212440 h 1229035"/>
                    <a:gd name="connsiteX0" fmla="*/ 0 w 1665111"/>
                    <a:gd name="connsiteY0" fmla="*/ 1212440 h 1229035"/>
                    <a:gd name="connsiteX1" fmla="*/ 809037 w 1665111"/>
                    <a:gd name="connsiteY1" fmla="*/ 949033 h 1229035"/>
                    <a:gd name="connsiteX2" fmla="*/ 602074 w 1665111"/>
                    <a:gd name="connsiteY2" fmla="*/ 1005477 h 1229035"/>
                    <a:gd name="connsiteX3" fmla="*/ 1665111 w 1665111"/>
                    <a:gd name="connsiteY3" fmla="*/ 1127774 h 1229035"/>
                    <a:gd name="connsiteX4" fmla="*/ 1222963 w 1665111"/>
                    <a:gd name="connsiteY4" fmla="*/ 469255 h 1229035"/>
                    <a:gd name="connsiteX5" fmla="*/ 733778 w 1665111"/>
                    <a:gd name="connsiteY5" fmla="*/ 27107 h 1229035"/>
                    <a:gd name="connsiteX6" fmla="*/ 282222 w 1665111"/>
                    <a:gd name="connsiteY6" fmla="*/ 516293 h 1229035"/>
                    <a:gd name="connsiteX7" fmla="*/ 0 w 1665111"/>
                    <a:gd name="connsiteY7" fmla="*/ 1212440 h 1229035"/>
                    <a:gd name="connsiteX0" fmla="*/ 0 w 1665111"/>
                    <a:gd name="connsiteY0" fmla="*/ 1212440 h 1212440"/>
                    <a:gd name="connsiteX1" fmla="*/ 752593 w 1665111"/>
                    <a:gd name="connsiteY1" fmla="*/ 130588 h 1212440"/>
                    <a:gd name="connsiteX2" fmla="*/ 602074 w 1665111"/>
                    <a:gd name="connsiteY2" fmla="*/ 1005477 h 1212440"/>
                    <a:gd name="connsiteX3" fmla="*/ 1665111 w 1665111"/>
                    <a:gd name="connsiteY3" fmla="*/ 1127774 h 1212440"/>
                    <a:gd name="connsiteX4" fmla="*/ 1222963 w 1665111"/>
                    <a:gd name="connsiteY4" fmla="*/ 469255 h 1212440"/>
                    <a:gd name="connsiteX5" fmla="*/ 733778 w 1665111"/>
                    <a:gd name="connsiteY5" fmla="*/ 27107 h 1212440"/>
                    <a:gd name="connsiteX6" fmla="*/ 282222 w 1665111"/>
                    <a:gd name="connsiteY6" fmla="*/ 516293 h 1212440"/>
                    <a:gd name="connsiteX7" fmla="*/ 0 w 1665111"/>
                    <a:gd name="connsiteY7" fmla="*/ 1212440 h 1212440"/>
                    <a:gd name="connsiteX0" fmla="*/ 0 w 1665111"/>
                    <a:gd name="connsiteY0" fmla="*/ 1212440 h 1212440"/>
                    <a:gd name="connsiteX1" fmla="*/ 752593 w 1665111"/>
                    <a:gd name="connsiteY1" fmla="*/ 130588 h 1212440"/>
                    <a:gd name="connsiteX2" fmla="*/ 602074 w 1665111"/>
                    <a:gd name="connsiteY2" fmla="*/ 1005477 h 1212440"/>
                    <a:gd name="connsiteX3" fmla="*/ 1665111 w 1665111"/>
                    <a:gd name="connsiteY3" fmla="*/ 1127774 h 1212440"/>
                    <a:gd name="connsiteX4" fmla="*/ 1222963 w 1665111"/>
                    <a:gd name="connsiteY4" fmla="*/ 469255 h 1212440"/>
                    <a:gd name="connsiteX5" fmla="*/ 733778 w 1665111"/>
                    <a:gd name="connsiteY5" fmla="*/ 27107 h 1212440"/>
                    <a:gd name="connsiteX6" fmla="*/ 282222 w 1665111"/>
                    <a:gd name="connsiteY6" fmla="*/ 516293 h 1212440"/>
                    <a:gd name="connsiteX7" fmla="*/ 0 w 1665111"/>
                    <a:gd name="connsiteY7" fmla="*/ 1212440 h 1212440"/>
                    <a:gd name="connsiteX0" fmla="*/ 0 w 1665111"/>
                    <a:gd name="connsiteY0" fmla="*/ 1212440 h 1212440"/>
                    <a:gd name="connsiteX1" fmla="*/ 752593 w 1665111"/>
                    <a:gd name="connsiteY1" fmla="*/ 130588 h 1212440"/>
                    <a:gd name="connsiteX2" fmla="*/ 602074 w 1665111"/>
                    <a:gd name="connsiteY2" fmla="*/ 1005477 h 1212440"/>
                    <a:gd name="connsiteX3" fmla="*/ 1006593 w 1665111"/>
                    <a:gd name="connsiteY3" fmla="*/ 1033700 h 1212440"/>
                    <a:gd name="connsiteX4" fmla="*/ 1665111 w 1665111"/>
                    <a:gd name="connsiteY4" fmla="*/ 1127774 h 1212440"/>
                    <a:gd name="connsiteX5" fmla="*/ 1222963 w 1665111"/>
                    <a:gd name="connsiteY5" fmla="*/ 469255 h 1212440"/>
                    <a:gd name="connsiteX6" fmla="*/ 733778 w 1665111"/>
                    <a:gd name="connsiteY6" fmla="*/ 27107 h 1212440"/>
                    <a:gd name="connsiteX7" fmla="*/ 282222 w 1665111"/>
                    <a:gd name="connsiteY7" fmla="*/ 516293 h 1212440"/>
                    <a:gd name="connsiteX8" fmla="*/ 0 w 1665111"/>
                    <a:gd name="connsiteY8" fmla="*/ 1212440 h 1212440"/>
                    <a:gd name="connsiteX0" fmla="*/ 0 w 1665111"/>
                    <a:gd name="connsiteY0" fmla="*/ 1212440 h 1224067"/>
                    <a:gd name="connsiteX1" fmla="*/ 665104 w 1665111"/>
                    <a:gd name="connsiteY1" fmla="*/ 1043107 h 1224067"/>
                    <a:gd name="connsiteX2" fmla="*/ 752593 w 1665111"/>
                    <a:gd name="connsiteY2" fmla="*/ 130588 h 1224067"/>
                    <a:gd name="connsiteX3" fmla="*/ 602074 w 1665111"/>
                    <a:gd name="connsiteY3" fmla="*/ 1005477 h 1224067"/>
                    <a:gd name="connsiteX4" fmla="*/ 1006593 w 1665111"/>
                    <a:gd name="connsiteY4" fmla="*/ 1033700 h 1224067"/>
                    <a:gd name="connsiteX5" fmla="*/ 1665111 w 1665111"/>
                    <a:gd name="connsiteY5" fmla="*/ 1127774 h 1224067"/>
                    <a:gd name="connsiteX6" fmla="*/ 1222963 w 1665111"/>
                    <a:gd name="connsiteY6" fmla="*/ 469255 h 1224067"/>
                    <a:gd name="connsiteX7" fmla="*/ 733778 w 1665111"/>
                    <a:gd name="connsiteY7" fmla="*/ 27107 h 1224067"/>
                    <a:gd name="connsiteX8" fmla="*/ 282222 w 1665111"/>
                    <a:gd name="connsiteY8" fmla="*/ 516293 h 1224067"/>
                    <a:gd name="connsiteX9" fmla="*/ 0 w 1665111"/>
                    <a:gd name="connsiteY9" fmla="*/ 1212440 h 1224067"/>
                    <a:gd name="connsiteX0" fmla="*/ 0 w 1665111"/>
                    <a:gd name="connsiteY0" fmla="*/ 1212440 h 1267588"/>
                    <a:gd name="connsiteX1" fmla="*/ 665104 w 1665111"/>
                    <a:gd name="connsiteY1" fmla="*/ 1043107 h 1267588"/>
                    <a:gd name="connsiteX2" fmla="*/ 752593 w 1665111"/>
                    <a:gd name="connsiteY2" fmla="*/ 130588 h 1267588"/>
                    <a:gd name="connsiteX3" fmla="*/ 602074 w 1665111"/>
                    <a:gd name="connsiteY3" fmla="*/ 1005477 h 1267588"/>
                    <a:gd name="connsiteX4" fmla="*/ 1006593 w 1665111"/>
                    <a:gd name="connsiteY4" fmla="*/ 1033700 h 1267588"/>
                    <a:gd name="connsiteX5" fmla="*/ 1665111 w 1665111"/>
                    <a:gd name="connsiteY5" fmla="*/ 1127774 h 1267588"/>
                    <a:gd name="connsiteX6" fmla="*/ 1222963 w 1665111"/>
                    <a:gd name="connsiteY6" fmla="*/ 469255 h 1267588"/>
                    <a:gd name="connsiteX7" fmla="*/ 733778 w 1665111"/>
                    <a:gd name="connsiteY7" fmla="*/ 27107 h 1267588"/>
                    <a:gd name="connsiteX8" fmla="*/ 282222 w 1665111"/>
                    <a:gd name="connsiteY8" fmla="*/ 516293 h 1267588"/>
                    <a:gd name="connsiteX9" fmla="*/ 0 w 1665111"/>
                    <a:gd name="connsiteY9" fmla="*/ 1212440 h 1267588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30588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30588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30588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30588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59163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59163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59163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401579 w 1665111"/>
                    <a:gd name="connsiteY2" fmla="*/ 503356 h 1281700"/>
                    <a:gd name="connsiteX3" fmla="*/ 752593 w 1665111"/>
                    <a:gd name="connsiteY3" fmla="*/ 159163 h 1281700"/>
                    <a:gd name="connsiteX4" fmla="*/ 602074 w 1665111"/>
                    <a:gd name="connsiteY4" fmla="*/ 1005477 h 1281700"/>
                    <a:gd name="connsiteX5" fmla="*/ 1006593 w 1665111"/>
                    <a:gd name="connsiteY5" fmla="*/ 1033700 h 1281700"/>
                    <a:gd name="connsiteX6" fmla="*/ 1665111 w 1665111"/>
                    <a:gd name="connsiteY6" fmla="*/ 1127774 h 1281700"/>
                    <a:gd name="connsiteX7" fmla="*/ 1222963 w 1665111"/>
                    <a:gd name="connsiteY7" fmla="*/ 469255 h 1281700"/>
                    <a:gd name="connsiteX8" fmla="*/ 733778 w 1665111"/>
                    <a:gd name="connsiteY8" fmla="*/ 27107 h 1281700"/>
                    <a:gd name="connsiteX9" fmla="*/ 282222 w 1665111"/>
                    <a:gd name="connsiteY9" fmla="*/ 516293 h 1281700"/>
                    <a:gd name="connsiteX10" fmla="*/ 0 w 1665111"/>
                    <a:gd name="connsiteY10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401579 w 1665111"/>
                    <a:gd name="connsiteY2" fmla="*/ 503356 h 1281700"/>
                    <a:gd name="connsiteX3" fmla="*/ 752593 w 1665111"/>
                    <a:gd name="connsiteY3" fmla="*/ 159163 h 1281700"/>
                    <a:gd name="connsiteX4" fmla="*/ 602074 w 1665111"/>
                    <a:gd name="connsiteY4" fmla="*/ 1005477 h 1281700"/>
                    <a:gd name="connsiteX5" fmla="*/ 1006593 w 1665111"/>
                    <a:gd name="connsiteY5" fmla="*/ 1033700 h 1281700"/>
                    <a:gd name="connsiteX6" fmla="*/ 1665111 w 1665111"/>
                    <a:gd name="connsiteY6" fmla="*/ 1127774 h 1281700"/>
                    <a:gd name="connsiteX7" fmla="*/ 1222963 w 1665111"/>
                    <a:gd name="connsiteY7" fmla="*/ 469255 h 1281700"/>
                    <a:gd name="connsiteX8" fmla="*/ 733778 w 1665111"/>
                    <a:gd name="connsiteY8" fmla="*/ 27107 h 1281700"/>
                    <a:gd name="connsiteX9" fmla="*/ 282222 w 1665111"/>
                    <a:gd name="connsiteY9" fmla="*/ 516293 h 1281700"/>
                    <a:gd name="connsiteX10" fmla="*/ 0 w 1665111"/>
                    <a:gd name="connsiteY10" fmla="*/ 1237840 h 1281700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752593 w 1665111"/>
                    <a:gd name="connsiteY3" fmla="*/ 159163 h 1275408"/>
                    <a:gd name="connsiteX4" fmla="*/ 602074 w 1665111"/>
                    <a:gd name="connsiteY4" fmla="*/ 1005477 h 1275408"/>
                    <a:gd name="connsiteX5" fmla="*/ 1006593 w 1665111"/>
                    <a:gd name="connsiteY5" fmla="*/ 1033700 h 1275408"/>
                    <a:gd name="connsiteX6" fmla="*/ 1665111 w 1665111"/>
                    <a:gd name="connsiteY6" fmla="*/ 1127774 h 1275408"/>
                    <a:gd name="connsiteX7" fmla="*/ 1222963 w 1665111"/>
                    <a:gd name="connsiteY7" fmla="*/ 469255 h 1275408"/>
                    <a:gd name="connsiteX8" fmla="*/ 733778 w 1665111"/>
                    <a:gd name="connsiteY8" fmla="*/ 27107 h 1275408"/>
                    <a:gd name="connsiteX9" fmla="*/ 282222 w 1665111"/>
                    <a:gd name="connsiteY9" fmla="*/ 516293 h 1275408"/>
                    <a:gd name="connsiteX10" fmla="*/ 0 w 1665111"/>
                    <a:gd name="connsiteY10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752593 w 1665111"/>
                    <a:gd name="connsiteY3" fmla="*/ 159163 h 1275408"/>
                    <a:gd name="connsiteX4" fmla="*/ 602074 w 1665111"/>
                    <a:gd name="connsiteY4" fmla="*/ 1005477 h 1275408"/>
                    <a:gd name="connsiteX5" fmla="*/ 1006593 w 1665111"/>
                    <a:gd name="connsiteY5" fmla="*/ 1033700 h 1275408"/>
                    <a:gd name="connsiteX6" fmla="*/ 1665111 w 1665111"/>
                    <a:gd name="connsiteY6" fmla="*/ 1127774 h 1275408"/>
                    <a:gd name="connsiteX7" fmla="*/ 1222963 w 1665111"/>
                    <a:gd name="connsiteY7" fmla="*/ 469255 h 1275408"/>
                    <a:gd name="connsiteX8" fmla="*/ 733778 w 1665111"/>
                    <a:gd name="connsiteY8" fmla="*/ 27107 h 1275408"/>
                    <a:gd name="connsiteX9" fmla="*/ 282222 w 1665111"/>
                    <a:gd name="connsiteY9" fmla="*/ 516293 h 1275408"/>
                    <a:gd name="connsiteX10" fmla="*/ 0 w 1665111"/>
                    <a:gd name="connsiteY10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52593 w 1665111"/>
                    <a:gd name="connsiteY4" fmla="*/ 159163 h 1275408"/>
                    <a:gd name="connsiteX5" fmla="*/ 602074 w 1665111"/>
                    <a:gd name="connsiteY5" fmla="*/ 1005477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52593 w 1665111"/>
                    <a:gd name="connsiteY4" fmla="*/ 159163 h 1275408"/>
                    <a:gd name="connsiteX5" fmla="*/ 602074 w 1665111"/>
                    <a:gd name="connsiteY5" fmla="*/ 1005477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33543 w 1665111"/>
                    <a:gd name="connsiteY4" fmla="*/ 143288 h 1275408"/>
                    <a:gd name="connsiteX5" fmla="*/ 602074 w 1665111"/>
                    <a:gd name="connsiteY5" fmla="*/ 1005477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33543 w 1665111"/>
                    <a:gd name="connsiteY4" fmla="*/ 143288 h 1275408"/>
                    <a:gd name="connsiteX5" fmla="*/ 602074 w 1665111"/>
                    <a:gd name="connsiteY5" fmla="*/ 1005477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33543 w 1665111"/>
                    <a:gd name="connsiteY4" fmla="*/ 143288 h 1275408"/>
                    <a:gd name="connsiteX5" fmla="*/ 1243424 w 1665111"/>
                    <a:gd name="connsiteY5" fmla="*/ 443502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33543 w 1665111"/>
                    <a:gd name="connsiteY4" fmla="*/ 143288 h 1275408"/>
                    <a:gd name="connsiteX5" fmla="*/ 1243424 w 1665111"/>
                    <a:gd name="connsiteY5" fmla="*/ 443502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190933 h 1228501"/>
                    <a:gd name="connsiteX1" fmla="*/ 671454 w 1665111"/>
                    <a:gd name="connsiteY1" fmla="*/ 980325 h 1228501"/>
                    <a:gd name="connsiteX2" fmla="*/ 401579 w 1665111"/>
                    <a:gd name="connsiteY2" fmla="*/ 456449 h 1228501"/>
                    <a:gd name="connsiteX3" fmla="*/ 325379 w 1665111"/>
                    <a:gd name="connsiteY3" fmla="*/ 481849 h 1228501"/>
                    <a:gd name="connsiteX4" fmla="*/ 733543 w 1665111"/>
                    <a:gd name="connsiteY4" fmla="*/ 96381 h 1228501"/>
                    <a:gd name="connsiteX5" fmla="*/ 1243424 w 1665111"/>
                    <a:gd name="connsiteY5" fmla="*/ 396595 h 1228501"/>
                    <a:gd name="connsiteX6" fmla="*/ 1006593 w 1665111"/>
                    <a:gd name="connsiteY6" fmla="*/ 986793 h 1228501"/>
                    <a:gd name="connsiteX7" fmla="*/ 1665111 w 1665111"/>
                    <a:gd name="connsiteY7" fmla="*/ 1080867 h 1228501"/>
                    <a:gd name="connsiteX8" fmla="*/ 1222963 w 1665111"/>
                    <a:gd name="connsiteY8" fmla="*/ 422348 h 1228501"/>
                    <a:gd name="connsiteX9" fmla="*/ 736953 w 1665111"/>
                    <a:gd name="connsiteY9" fmla="*/ 37350 h 1228501"/>
                    <a:gd name="connsiteX10" fmla="*/ 282222 w 1665111"/>
                    <a:gd name="connsiteY10" fmla="*/ 469386 h 1228501"/>
                    <a:gd name="connsiteX11" fmla="*/ 0 w 1665111"/>
                    <a:gd name="connsiteY11" fmla="*/ 1190933 h 1228501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1006593 w 1665111"/>
                    <a:gd name="connsiteY6" fmla="*/ 10092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1006593 w 1665111"/>
                    <a:gd name="connsiteY6" fmla="*/ 10092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952618 w 1665111"/>
                    <a:gd name="connsiteY6" fmla="*/ 9838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952618 w 1665111"/>
                    <a:gd name="connsiteY6" fmla="*/ 9838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952618 w 1665111"/>
                    <a:gd name="connsiteY6" fmla="*/ 9838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9515 h 1257083"/>
                    <a:gd name="connsiteX1" fmla="*/ 671454 w 1665111"/>
                    <a:gd name="connsiteY1" fmla="*/ 1008907 h 1257083"/>
                    <a:gd name="connsiteX2" fmla="*/ 401579 w 1665111"/>
                    <a:gd name="connsiteY2" fmla="*/ 485031 h 1257083"/>
                    <a:gd name="connsiteX3" fmla="*/ 325379 w 1665111"/>
                    <a:gd name="connsiteY3" fmla="*/ 510431 h 1257083"/>
                    <a:gd name="connsiteX4" fmla="*/ 733543 w 1665111"/>
                    <a:gd name="connsiteY4" fmla="*/ 124963 h 1257083"/>
                    <a:gd name="connsiteX5" fmla="*/ 1243424 w 1665111"/>
                    <a:gd name="connsiteY5" fmla="*/ 425177 h 1257083"/>
                    <a:gd name="connsiteX6" fmla="*/ 952618 w 1665111"/>
                    <a:gd name="connsiteY6" fmla="*/ 989975 h 1257083"/>
                    <a:gd name="connsiteX7" fmla="*/ 1665111 w 1665111"/>
                    <a:gd name="connsiteY7" fmla="*/ 1109449 h 1257083"/>
                    <a:gd name="connsiteX8" fmla="*/ 1162638 w 1665111"/>
                    <a:gd name="connsiteY8" fmla="*/ 425530 h 1257083"/>
                    <a:gd name="connsiteX9" fmla="*/ 736953 w 1665111"/>
                    <a:gd name="connsiteY9" fmla="*/ 65932 h 1257083"/>
                    <a:gd name="connsiteX10" fmla="*/ 282222 w 1665111"/>
                    <a:gd name="connsiteY10" fmla="*/ 497968 h 1257083"/>
                    <a:gd name="connsiteX11" fmla="*/ 0 w 1665111"/>
                    <a:gd name="connsiteY11" fmla="*/ 1219515 h 1257083"/>
                    <a:gd name="connsiteX0" fmla="*/ 0 w 1665111"/>
                    <a:gd name="connsiteY0" fmla="*/ 1219515 h 1257083"/>
                    <a:gd name="connsiteX1" fmla="*/ 671454 w 1665111"/>
                    <a:gd name="connsiteY1" fmla="*/ 1008907 h 1257083"/>
                    <a:gd name="connsiteX2" fmla="*/ 401579 w 1665111"/>
                    <a:gd name="connsiteY2" fmla="*/ 485031 h 1257083"/>
                    <a:gd name="connsiteX3" fmla="*/ 325379 w 1665111"/>
                    <a:gd name="connsiteY3" fmla="*/ 510431 h 1257083"/>
                    <a:gd name="connsiteX4" fmla="*/ 733543 w 1665111"/>
                    <a:gd name="connsiteY4" fmla="*/ 124963 h 1257083"/>
                    <a:gd name="connsiteX5" fmla="*/ 1243424 w 1665111"/>
                    <a:gd name="connsiteY5" fmla="*/ 425177 h 1257083"/>
                    <a:gd name="connsiteX6" fmla="*/ 952618 w 1665111"/>
                    <a:gd name="connsiteY6" fmla="*/ 989975 h 1257083"/>
                    <a:gd name="connsiteX7" fmla="*/ 1665111 w 1665111"/>
                    <a:gd name="connsiteY7" fmla="*/ 1109449 h 1257083"/>
                    <a:gd name="connsiteX8" fmla="*/ 1226138 w 1665111"/>
                    <a:gd name="connsiteY8" fmla="*/ 425530 h 1257083"/>
                    <a:gd name="connsiteX9" fmla="*/ 736953 w 1665111"/>
                    <a:gd name="connsiteY9" fmla="*/ 65932 h 1257083"/>
                    <a:gd name="connsiteX10" fmla="*/ 282222 w 1665111"/>
                    <a:gd name="connsiteY10" fmla="*/ 497968 h 1257083"/>
                    <a:gd name="connsiteX11" fmla="*/ 0 w 1665111"/>
                    <a:gd name="connsiteY11" fmla="*/ 1219515 h 1257083"/>
                    <a:gd name="connsiteX0" fmla="*/ 0 w 1665111"/>
                    <a:gd name="connsiteY0" fmla="*/ 1221170 h 1258738"/>
                    <a:gd name="connsiteX1" fmla="*/ 671454 w 1665111"/>
                    <a:gd name="connsiteY1" fmla="*/ 1010562 h 1258738"/>
                    <a:gd name="connsiteX2" fmla="*/ 401579 w 1665111"/>
                    <a:gd name="connsiteY2" fmla="*/ 486686 h 1258738"/>
                    <a:gd name="connsiteX3" fmla="*/ 325379 w 1665111"/>
                    <a:gd name="connsiteY3" fmla="*/ 512086 h 1258738"/>
                    <a:gd name="connsiteX4" fmla="*/ 733543 w 1665111"/>
                    <a:gd name="connsiteY4" fmla="*/ 126618 h 1258738"/>
                    <a:gd name="connsiteX5" fmla="*/ 1243424 w 1665111"/>
                    <a:gd name="connsiteY5" fmla="*/ 426832 h 1258738"/>
                    <a:gd name="connsiteX6" fmla="*/ 952618 w 1665111"/>
                    <a:gd name="connsiteY6" fmla="*/ 991630 h 1258738"/>
                    <a:gd name="connsiteX7" fmla="*/ 1665111 w 1665111"/>
                    <a:gd name="connsiteY7" fmla="*/ 1111104 h 1258738"/>
                    <a:gd name="connsiteX8" fmla="*/ 1454738 w 1665111"/>
                    <a:gd name="connsiteY8" fmla="*/ 420835 h 1258738"/>
                    <a:gd name="connsiteX9" fmla="*/ 736953 w 1665111"/>
                    <a:gd name="connsiteY9" fmla="*/ 67587 h 1258738"/>
                    <a:gd name="connsiteX10" fmla="*/ 282222 w 1665111"/>
                    <a:gd name="connsiteY10" fmla="*/ 499623 h 1258738"/>
                    <a:gd name="connsiteX11" fmla="*/ 0 w 1665111"/>
                    <a:gd name="connsiteY11" fmla="*/ 1221170 h 1258738"/>
                    <a:gd name="connsiteX0" fmla="*/ 0 w 1665111"/>
                    <a:gd name="connsiteY0" fmla="*/ 1221170 h 1258738"/>
                    <a:gd name="connsiteX1" fmla="*/ 671454 w 1665111"/>
                    <a:gd name="connsiteY1" fmla="*/ 1010562 h 1258738"/>
                    <a:gd name="connsiteX2" fmla="*/ 401579 w 1665111"/>
                    <a:gd name="connsiteY2" fmla="*/ 486686 h 1258738"/>
                    <a:gd name="connsiteX3" fmla="*/ 325379 w 1665111"/>
                    <a:gd name="connsiteY3" fmla="*/ 512086 h 1258738"/>
                    <a:gd name="connsiteX4" fmla="*/ 733543 w 1665111"/>
                    <a:gd name="connsiteY4" fmla="*/ 126618 h 1258738"/>
                    <a:gd name="connsiteX5" fmla="*/ 1176749 w 1665111"/>
                    <a:gd name="connsiteY5" fmla="*/ 430007 h 1258738"/>
                    <a:gd name="connsiteX6" fmla="*/ 952618 w 1665111"/>
                    <a:gd name="connsiteY6" fmla="*/ 991630 h 1258738"/>
                    <a:gd name="connsiteX7" fmla="*/ 1665111 w 1665111"/>
                    <a:gd name="connsiteY7" fmla="*/ 1111104 h 1258738"/>
                    <a:gd name="connsiteX8" fmla="*/ 1454738 w 1665111"/>
                    <a:gd name="connsiteY8" fmla="*/ 420835 h 1258738"/>
                    <a:gd name="connsiteX9" fmla="*/ 736953 w 1665111"/>
                    <a:gd name="connsiteY9" fmla="*/ 67587 h 1258738"/>
                    <a:gd name="connsiteX10" fmla="*/ 282222 w 1665111"/>
                    <a:gd name="connsiteY10" fmla="*/ 499623 h 1258738"/>
                    <a:gd name="connsiteX11" fmla="*/ 0 w 1665111"/>
                    <a:gd name="connsiteY11" fmla="*/ 1221170 h 1258738"/>
                    <a:gd name="connsiteX0" fmla="*/ 0 w 1665111"/>
                    <a:gd name="connsiteY0" fmla="*/ 1221170 h 1258738"/>
                    <a:gd name="connsiteX1" fmla="*/ 671454 w 1665111"/>
                    <a:gd name="connsiteY1" fmla="*/ 1010562 h 1258738"/>
                    <a:gd name="connsiteX2" fmla="*/ 401579 w 1665111"/>
                    <a:gd name="connsiteY2" fmla="*/ 486686 h 1258738"/>
                    <a:gd name="connsiteX3" fmla="*/ 325379 w 1665111"/>
                    <a:gd name="connsiteY3" fmla="*/ 512086 h 1258738"/>
                    <a:gd name="connsiteX4" fmla="*/ 733543 w 1665111"/>
                    <a:gd name="connsiteY4" fmla="*/ 126618 h 1258738"/>
                    <a:gd name="connsiteX5" fmla="*/ 1176749 w 1665111"/>
                    <a:gd name="connsiteY5" fmla="*/ 430007 h 1258738"/>
                    <a:gd name="connsiteX6" fmla="*/ 952618 w 1665111"/>
                    <a:gd name="connsiteY6" fmla="*/ 991630 h 1258738"/>
                    <a:gd name="connsiteX7" fmla="*/ 1665111 w 1665111"/>
                    <a:gd name="connsiteY7" fmla="*/ 1111104 h 1258738"/>
                    <a:gd name="connsiteX8" fmla="*/ 1454738 w 1665111"/>
                    <a:gd name="connsiteY8" fmla="*/ 420835 h 1258738"/>
                    <a:gd name="connsiteX9" fmla="*/ 736953 w 1665111"/>
                    <a:gd name="connsiteY9" fmla="*/ 67587 h 1258738"/>
                    <a:gd name="connsiteX10" fmla="*/ 282222 w 1665111"/>
                    <a:gd name="connsiteY10" fmla="*/ 499623 h 1258738"/>
                    <a:gd name="connsiteX11" fmla="*/ 0 w 1665111"/>
                    <a:gd name="connsiteY11" fmla="*/ 1221170 h 1258738"/>
                    <a:gd name="connsiteX0" fmla="*/ 0 w 1665111"/>
                    <a:gd name="connsiteY0" fmla="*/ 1217912 h 1255480"/>
                    <a:gd name="connsiteX1" fmla="*/ 671454 w 1665111"/>
                    <a:gd name="connsiteY1" fmla="*/ 1007304 h 1255480"/>
                    <a:gd name="connsiteX2" fmla="*/ 401579 w 1665111"/>
                    <a:gd name="connsiteY2" fmla="*/ 483428 h 1255480"/>
                    <a:gd name="connsiteX3" fmla="*/ 325379 w 1665111"/>
                    <a:gd name="connsiteY3" fmla="*/ 508828 h 1255480"/>
                    <a:gd name="connsiteX4" fmla="*/ 733543 w 1665111"/>
                    <a:gd name="connsiteY4" fmla="*/ 123360 h 1255480"/>
                    <a:gd name="connsiteX5" fmla="*/ 1176749 w 1665111"/>
                    <a:gd name="connsiteY5" fmla="*/ 426749 h 1255480"/>
                    <a:gd name="connsiteX6" fmla="*/ 952618 w 1665111"/>
                    <a:gd name="connsiteY6" fmla="*/ 988372 h 1255480"/>
                    <a:gd name="connsiteX7" fmla="*/ 1665111 w 1665111"/>
                    <a:gd name="connsiteY7" fmla="*/ 1107846 h 1255480"/>
                    <a:gd name="connsiteX8" fmla="*/ 1203913 w 1665111"/>
                    <a:gd name="connsiteY8" fmla="*/ 430277 h 1255480"/>
                    <a:gd name="connsiteX9" fmla="*/ 736953 w 1665111"/>
                    <a:gd name="connsiteY9" fmla="*/ 64329 h 1255480"/>
                    <a:gd name="connsiteX10" fmla="*/ 282222 w 1665111"/>
                    <a:gd name="connsiteY10" fmla="*/ 496365 h 1255480"/>
                    <a:gd name="connsiteX11" fmla="*/ 0 w 1665111"/>
                    <a:gd name="connsiteY11" fmla="*/ 1217912 h 1255480"/>
                    <a:gd name="connsiteX0" fmla="*/ 0 w 1665111"/>
                    <a:gd name="connsiteY0" fmla="*/ 1156392 h 1193960"/>
                    <a:gd name="connsiteX1" fmla="*/ 671454 w 1665111"/>
                    <a:gd name="connsiteY1" fmla="*/ 945784 h 1193960"/>
                    <a:gd name="connsiteX2" fmla="*/ 401579 w 1665111"/>
                    <a:gd name="connsiteY2" fmla="*/ 421908 h 1193960"/>
                    <a:gd name="connsiteX3" fmla="*/ 325379 w 1665111"/>
                    <a:gd name="connsiteY3" fmla="*/ 447308 h 1193960"/>
                    <a:gd name="connsiteX4" fmla="*/ 733543 w 1665111"/>
                    <a:gd name="connsiteY4" fmla="*/ 61840 h 1193960"/>
                    <a:gd name="connsiteX5" fmla="*/ 1176749 w 1665111"/>
                    <a:gd name="connsiteY5" fmla="*/ 365229 h 1193960"/>
                    <a:gd name="connsiteX6" fmla="*/ 952618 w 1665111"/>
                    <a:gd name="connsiteY6" fmla="*/ 926852 h 1193960"/>
                    <a:gd name="connsiteX7" fmla="*/ 1665111 w 1665111"/>
                    <a:gd name="connsiteY7" fmla="*/ 1046326 h 1193960"/>
                    <a:gd name="connsiteX8" fmla="*/ 1203913 w 1665111"/>
                    <a:gd name="connsiteY8" fmla="*/ 368757 h 1193960"/>
                    <a:gd name="connsiteX9" fmla="*/ 1236604 w 1665111"/>
                    <a:gd name="connsiteY9" fmla="*/ 367934 h 1193960"/>
                    <a:gd name="connsiteX10" fmla="*/ 736953 w 1665111"/>
                    <a:gd name="connsiteY10" fmla="*/ 2809 h 1193960"/>
                    <a:gd name="connsiteX11" fmla="*/ 282222 w 1665111"/>
                    <a:gd name="connsiteY11" fmla="*/ 434845 h 1193960"/>
                    <a:gd name="connsiteX12" fmla="*/ 0 w 1665111"/>
                    <a:gd name="connsiteY12" fmla="*/ 1156392 h 1193960"/>
                    <a:gd name="connsiteX0" fmla="*/ 0 w 1665111"/>
                    <a:gd name="connsiteY0" fmla="*/ 1162448 h 1200016"/>
                    <a:gd name="connsiteX1" fmla="*/ 671454 w 1665111"/>
                    <a:gd name="connsiteY1" fmla="*/ 951840 h 1200016"/>
                    <a:gd name="connsiteX2" fmla="*/ 401579 w 1665111"/>
                    <a:gd name="connsiteY2" fmla="*/ 427964 h 1200016"/>
                    <a:gd name="connsiteX3" fmla="*/ 325379 w 1665111"/>
                    <a:gd name="connsiteY3" fmla="*/ 453364 h 1200016"/>
                    <a:gd name="connsiteX4" fmla="*/ 733543 w 1665111"/>
                    <a:gd name="connsiteY4" fmla="*/ 67896 h 1200016"/>
                    <a:gd name="connsiteX5" fmla="*/ 1176749 w 1665111"/>
                    <a:gd name="connsiteY5" fmla="*/ 371285 h 1200016"/>
                    <a:gd name="connsiteX6" fmla="*/ 952618 w 1665111"/>
                    <a:gd name="connsiteY6" fmla="*/ 932908 h 1200016"/>
                    <a:gd name="connsiteX7" fmla="*/ 1665111 w 1665111"/>
                    <a:gd name="connsiteY7" fmla="*/ 1052382 h 1200016"/>
                    <a:gd name="connsiteX8" fmla="*/ 1203913 w 1665111"/>
                    <a:gd name="connsiteY8" fmla="*/ 374813 h 1200016"/>
                    <a:gd name="connsiteX9" fmla="*/ 1236604 w 1665111"/>
                    <a:gd name="connsiteY9" fmla="*/ 373990 h 1200016"/>
                    <a:gd name="connsiteX10" fmla="*/ 736953 w 1665111"/>
                    <a:gd name="connsiteY10" fmla="*/ 8865 h 1200016"/>
                    <a:gd name="connsiteX11" fmla="*/ 282222 w 1665111"/>
                    <a:gd name="connsiteY11" fmla="*/ 440901 h 1200016"/>
                    <a:gd name="connsiteX12" fmla="*/ 0 w 1665111"/>
                    <a:gd name="connsiteY12" fmla="*/ 1162448 h 1200016"/>
                    <a:gd name="connsiteX0" fmla="*/ 0 w 1665111"/>
                    <a:gd name="connsiteY0" fmla="*/ 1213632 h 1251200"/>
                    <a:gd name="connsiteX1" fmla="*/ 671454 w 1665111"/>
                    <a:gd name="connsiteY1" fmla="*/ 1003024 h 1251200"/>
                    <a:gd name="connsiteX2" fmla="*/ 401579 w 1665111"/>
                    <a:gd name="connsiteY2" fmla="*/ 479148 h 1251200"/>
                    <a:gd name="connsiteX3" fmla="*/ 325379 w 1665111"/>
                    <a:gd name="connsiteY3" fmla="*/ 504548 h 1251200"/>
                    <a:gd name="connsiteX4" fmla="*/ 733543 w 1665111"/>
                    <a:gd name="connsiteY4" fmla="*/ 119080 h 1251200"/>
                    <a:gd name="connsiteX5" fmla="*/ 1176749 w 1665111"/>
                    <a:gd name="connsiteY5" fmla="*/ 422469 h 1251200"/>
                    <a:gd name="connsiteX6" fmla="*/ 952618 w 1665111"/>
                    <a:gd name="connsiteY6" fmla="*/ 984092 h 1251200"/>
                    <a:gd name="connsiteX7" fmla="*/ 1665111 w 1665111"/>
                    <a:gd name="connsiteY7" fmla="*/ 1103566 h 1251200"/>
                    <a:gd name="connsiteX8" fmla="*/ 1203913 w 1665111"/>
                    <a:gd name="connsiteY8" fmla="*/ 425997 h 1251200"/>
                    <a:gd name="connsiteX9" fmla="*/ 1236604 w 1665111"/>
                    <a:gd name="connsiteY9" fmla="*/ 425174 h 1251200"/>
                    <a:gd name="connsiteX10" fmla="*/ 736953 w 1665111"/>
                    <a:gd name="connsiteY10" fmla="*/ 60049 h 1251200"/>
                    <a:gd name="connsiteX11" fmla="*/ 282222 w 1665111"/>
                    <a:gd name="connsiteY11" fmla="*/ 492085 h 1251200"/>
                    <a:gd name="connsiteX12" fmla="*/ 0 w 1665111"/>
                    <a:gd name="connsiteY12" fmla="*/ 1213632 h 1251200"/>
                    <a:gd name="connsiteX0" fmla="*/ 0 w 1665111"/>
                    <a:gd name="connsiteY0" fmla="*/ 1213632 h 1251200"/>
                    <a:gd name="connsiteX1" fmla="*/ 671454 w 1665111"/>
                    <a:gd name="connsiteY1" fmla="*/ 1003024 h 1251200"/>
                    <a:gd name="connsiteX2" fmla="*/ 401579 w 1665111"/>
                    <a:gd name="connsiteY2" fmla="*/ 479148 h 1251200"/>
                    <a:gd name="connsiteX3" fmla="*/ 325379 w 1665111"/>
                    <a:gd name="connsiteY3" fmla="*/ 504548 h 1251200"/>
                    <a:gd name="connsiteX4" fmla="*/ 733543 w 1665111"/>
                    <a:gd name="connsiteY4" fmla="*/ 119080 h 1251200"/>
                    <a:gd name="connsiteX5" fmla="*/ 1176749 w 1665111"/>
                    <a:gd name="connsiteY5" fmla="*/ 422469 h 1251200"/>
                    <a:gd name="connsiteX6" fmla="*/ 952618 w 1665111"/>
                    <a:gd name="connsiteY6" fmla="*/ 984092 h 1251200"/>
                    <a:gd name="connsiteX7" fmla="*/ 1665111 w 1665111"/>
                    <a:gd name="connsiteY7" fmla="*/ 1103566 h 1251200"/>
                    <a:gd name="connsiteX8" fmla="*/ 1203913 w 1665111"/>
                    <a:gd name="connsiteY8" fmla="*/ 425997 h 1251200"/>
                    <a:gd name="connsiteX9" fmla="*/ 1236604 w 1665111"/>
                    <a:gd name="connsiteY9" fmla="*/ 425174 h 1251200"/>
                    <a:gd name="connsiteX10" fmla="*/ 736953 w 1665111"/>
                    <a:gd name="connsiteY10" fmla="*/ 60049 h 1251200"/>
                    <a:gd name="connsiteX11" fmla="*/ 282222 w 1665111"/>
                    <a:gd name="connsiteY11" fmla="*/ 492085 h 1251200"/>
                    <a:gd name="connsiteX12" fmla="*/ 0 w 1665111"/>
                    <a:gd name="connsiteY12" fmla="*/ 1213632 h 1251200"/>
                    <a:gd name="connsiteX0" fmla="*/ 0 w 1665111"/>
                    <a:gd name="connsiteY0" fmla="*/ 1213632 h 1251200"/>
                    <a:gd name="connsiteX1" fmla="*/ 671454 w 1665111"/>
                    <a:gd name="connsiteY1" fmla="*/ 1003024 h 1251200"/>
                    <a:gd name="connsiteX2" fmla="*/ 401579 w 1665111"/>
                    <a:gd name="connsiteY2" fmla="*/ 479148 h 1251200"/>
                    <a:gd name="connsiteX3" fmla="*/ 325379 w 1665111"/>
                    <a:gd name="connsiteY3" fmla="*/ 504548 h 1251200"/>
                    <a:gd name="connsiteX4" fmla="*/ 733543 w 1665111"/>
                    <a:gd name="connsiteY4" fmla="*/ 119080 h 1251200"/>
                    <a:gd name="connsiteX5" fmla="*/ 1176749 w 1665111"/>
                    <a:gd name="connsiteY5" fmla="*/ 422469 h 1251200"/>
                    <a:gd name="connsiteX6" fmla="*/ 952618 w 1665111"/>
                    <a:gd name="connsiteY6" fmla="*/ 984092 h 1251200"/>
                    <a:gd name="connsiteX7" fmla="*/ 1665111 w 1665111"/>
                    <a:gd name="connsiteY7" fmla="*/ 1103566 h 1251200"/>
                    <a:gd name="connsiteX8" fmla="*/ 1203913 w 1665111"/>
                    <a:gd name="connsiteY8" fmla="*/ 425997 h 1251200"/>
                    <a:gd name="connsiteX9" fmla="*/ 1236604 w 1665111"/>
                    <a:gd name="connsiteY9" fmla="*/ 425174 h 1251200"/>
                    <a:gd name="connsiteX10" fmla="*/ 736953 w 1665111"/>
                    <a:gd name="connsiteY10" fmla="*/ 60049 h 1251200"/>
                    <a:gd name="connsiteX11" fmla="*/ 282222 w 1665111"/>
                    <a:gd name="connsiteY11" fmla="*/ 492085 h 1251200"/>
                    <a:gd name="connsiteX12" fmla="*/ 0 w 1665111"/>
                    <a:gd name="connsiteY12" fmla="*/ 1213632 h 1251200"/>
                    <a:gd name="connsiteX0" fmla="*/ 0 w 1665111"/>
                    <a:gd name="connsiteY0" fmla="*/ 1213632 h 1251200"/>
                    <a:gd name="connsiteX1" fmla="*/ 671454 w 1665111"/>
                    <a:gd name="connsiteY1" fmla="*/ 1003024 h 1251200"/>
                    <a:gd name="connsiteX2" fmla="*/ 401579 w 1665111"/>
                    <a:gd name="connsiteY2" fmla="*/ 479148 h 1251200"/>
                    <a:gd name="connsiteX3" fmla="*/ 325379 w 1665111"/>
                    <a:gd name="connsiteY3" fmla="*/ 504548 h 1251200"/>
                    <a:gd name="connsiteX4" fmla="*/ 733543 w 1665111"/>
                    <a:gd name="connsiteY4" fmla="*/ 119080 h 1251200"/>
                    <a:gd name="connsiteX5" fmla="*/ 1176749 w 1665111"/>
                    <a:gd name="connsiteY5" fmla="*/ 422469 h 1251200"/>
                    <a:gd name="connsiteX6" fmla="*/ 952618 w 1665111"/>
                    <a:gd name="connsiteY6" fmla="*/ 984092 h 1251200"/>
                    <a:gd name="connsiteX7" fmla="*/ 1665111 w 1665111"/>
                    <a:gd name="connsiteY7" fmla="*/ 1103566 h 1251200"/>
                    <a:gd name="connsiteX8" fmla="*/ 1203913 w 1665111"/>
                    <a:gd name="connsiteY8" fmla="*/ 425997 h 1251200"/>
                    <a:gd name="connsiteX9" fmla="*/ 1236604 w 1665111"/>
                    <a:gd name="connsiteY9" fmla="*/ 425174 h 1251200"/>
                    <a:gd name="connsiteX10" fmla="*/ 736953 w 1665111"/>
                    <a:gd name="connsiteY10" fmla="*/ 60049 h 1251200"/>
                    <a:gd name="connsiteX11" fmla="*/ 282222 w 1665111"/>
                    <a:gd name="connsiteY11" fmla="*/ 492085 h 1251200"/>
                    <a:gd name="connsiteX12" fmla="*/ 0 w 1665111"/>
                    <a:gd name="connsiteY12" fmla="*/ 1213632 h 125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5111" h="1251200">
                      <a:moveTo>
                        <a:pt x="0" y="1213632"/>
                      </a:moveTo>
                      <a:cubicBezTo>
                        <a:pt x="9310" y="1243755"/>
                        <a:pt x="536497" y="1345258"/>
                        <a:pt x="671454" y="1003024"/>
                      </a:cubicBezTo>
                      <a:cubicBezTo>
                        <a:pt x="389134" y="893310"/>
                        <a:pt x="386998" y="626472"/>
                        <a:pt x="401579" y="479148"/>
                      </a:cubicBezTo>
                      <a:cubicBezTo>
                        <a:pt x="347075" y="444223"/>
                        <a:pt x="266877" y="561913"/>
                        <a:pt x="325379" y="504548"/>
                      </a:cubicBezTo>
                      <a:cubicBezTo>
                        <a:pt x="418806" y="485283"/>
                        <a:pt x="598527" y="303681"/>
                        <a:pt x="733543" y="119080"/>
                      </a:cubicBezTo>
                      <a:cubicBezTo>
                        <a:pt x="847686" y="206922"/>
                        <a:pt x="1040420" y="370454"/>
                        <a:pt x="1176749" y="422469"/>
                      </a:cubicBezTo>
                      <a:cubicBezTo>
                        <a:pt x="1161070" y="568284"/>
                        <a:pt x="1207245" y="862109"/>
                        <a:pt x="952618" y="984092"/>
                      </a:cubicBezTo>
                      <a:cubicBezTo>
                        <a:pt x="983741" y="1318800"/>
                        <a:pt x="1571037" y="1192936"/>
                        <a:pt x="1665111" y="1103566"/>
                      </a:cubicBezTo>
                      <a:cubicBezTo>
                        <a:pt x="1150840" y="1091023"/>
                        <a:pt x="1351296" y="645503"/>
                        <a:pt x="1203913" y="425997"/>
                      </a:cubicBezTo>
                      <a:cubicBezTo>
                        <a:pt x="1121912" y="287003"/>
                        <a:pt x="1314431" y="486165"/>
                        <a:pt x="1236604" y="425174"/>
                      </a:cubicBezTo>
                      <a:cubicBezTo>
                        <a:pt x="1190527" y="94308"/>
                        <a:pt x="910833" y="-107207"/>
                        <a:pt x="736953" y="60049"/>
                      </a:cubicBezTo>
                      <a:cubicBezTo>
                        <a:pt x="382607" y="100579"/>
                        <a:pt x="354346" y="281987"/>
                        <a:pt x="282222" y="492085"/>
                      </a:cubicBezTo>
                      <a:cubicBezTo>
                        <a:pt x="107597" y="614068"/>
                        <a:pt x="510704" y="1081066"/>
                        <a:pt x="0" y="1213632"/>
                      </a:cubicBezTo>
                      <a:close/>
                    </a:path>
                  </a:pathLst>
                </a:custGeom>
                <a:solidFill>
                  <a:srgbClr val="804000"/>
                </a:soli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70" name="Forma libre 169"/>
                <p:cNvSpPr/>
                <p:nvPr/>
              </p:nvSpPr>
              <p:spPr>
                <a:xfrm flipH="1" flipV="1">
                  <a:off x="6299996" y="4072917"/>
                  <a:ext cx="30825" cy="12655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37190"/>
                    <a:gd name="connsiteY0" fmla="*/ 12401 h 71349"/>
                    <a:gd name="connsiteX1" fmla="*/ 180227 w 337190"/>
                    <a:gd name="connsiteY1" fmla="*/ 71349 h 71349"/>
                    <a:gd name="connsiteX2" fmla="*/ 337190 w 337190"/>
                    <a:gd name="connsiteY2" fmla="*/ 0 h 71349"/>
                    <a:gd name="connsiteX3" fmla="*/ 337190 w 337190"/>
                    <a:gd name="connsiteY3" fmla="*/ 0 h 71349"/>
                    <a:gd name="connsiteX0" fmla="*/ 0 w 337190"/>
                    <a:gd name="connsiteY0" fmla="*/ 12401 h 71349"/>
                    <a:gd name="connsiteX1" fmla="*/ 180227 w 337190"/>
                    <a:gd name="connsiteY1" fmla="*/ 71349 h 71349"/>
                    <a:gd name="connsiteX2" fmla="*/ 337190 w 337190"/>
                    <a:gd name="connsiteY2" fmla="*/ 0 h 71349"/>
                    <a:gd name="connsiteX3" fmla="*/ 269260 w 337190"/>
                    <a:gd name="connsiteY3" fmla="*/ 0 h 71349"/>
                    <a:gd name="connsiteX0" fmla="*/ 0 w 337190"/>
                    <a:gd name="connsiteY0" fmla="*/ 12401 h 71349"/>
                    <a:gd name="connsiteX1" fmla="*/ 180227 w 337190"/>
                    <a:gd name="connsiteY1" fmla="*/ 71349 h 71349"/>
                    <a:gd name="connsiteX2" fmla="*/ 337190 w 337190"/>
                    <a:gd name="connsiteY2" fmla="*/ 0 h 71349"/>
                    <a:gd name="connsiteX0" fmla="*/ 0 w 314547"/>
                    <a:gd name="connsiteY0" fmla="*/ 7079 h 66027"/>
                    <a:gd name="connsiteX1" fmla="*/ 180227 w 314547"/>
                    <a:gd name="connsiteY1" fmla="*/ 66027 h 66027"/>
                    <a:gd name="connsiteX2" fmla="*/ 314547 w 314547"/>
                    <a:gd name="connsiteY2" fmla="*/ 0 h 66027"/>
                    <a:gd name="connsiteX0" fmla="*/ 0 w 314547"/>
                    <a:gd name="connsiteY0" fmla="*/ 7079 h 60705"/>
                    <a:gd name="connsiteX1" fmla="*/ 134937 w 314547"/>
                    <a:gd name="connsiteY1" fmla="*/ 60705 h 60705"/>
                    <a:gd name="connsiteX2" fmla="*/ 314547 w 314547"/>
                    <a:gd name="connsiteY2" fmla="*/ 0 h 60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4547" h="60705">
                      <a:moveTo>
                        <a:pt x="0" y="7079"/>
                      </a:moveTo>
                      <a:cubicBezTo>
                        <a:pt x="38052" y="39186"/>
                        <a:pt x="71913" y="53570"/>
                        <a:pt x="134937" y="60705"/>
                      </a:cubicBezTo>
                      <a:cubicBezTo>
                        <a:pt x="201527" y="54760"/>
                        <a:pt x="265793" y="38053"/>
                        <a:pt x="314547" y="0"/>
                      </a:cubicBezTo>
                    </a:path>
                  </a:pathLst>
                </a:custGeom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71" name="Forma libre 170"/>
                <p:cNvSpPr/>
                <p:nvPr/>
              </p:nvSpPr>
              <p:spPr>
                <a:xfrm flipH="1">
                  <a:off x="6284374" y="4116467"/>
                  <a:ext cx="79644" cy="17273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37190"/>
                    <a:gd name="connsiteY0" fmla="*/ 12401 h 71349"/>
                    <a:gd name="connsiteX1" fmla="*/ 180227 w 337190"/>
                    <a:gd name="connsiteY1" fmla="*/ 71349 h 71349"/>
                    <a:gd name="connsiteX2" fmla="*/ 337190 w 337190"/>
                    <a:gd name="connsiteY2" fmla="*/ 0 h 71349"/>
                    <a:gd name="connsiteX3" fmla="*/ 337190 w 337190"/>
                    <a:gd name="connsiteY3" fmla="*/ 0 h 71349"/>
                    <a:gd name="connsiteX0" fmla="*/ 0 w 337190"/>
                    <a:gd name="connsiteY0" fmla="*/ 12401 h 71349"/>
                    <a:gd name="connsiteX1" fmla="*/ 180227 w 337190"/>
                    <a:gd name="connsiteY1" fmla="*/ 71349 h 71349"/>
                    <a:gd name="connsiteX2" fmla="*/ 337190 w 337190"/>
                    <a:gd name="connsiteY2" fmla="*/ 0 h 71349"/>
                    <a:gd name="connsiteX3" fmla="*/ 269260 w 337190"/>
                    <a:gd name="connsiteY3" fmla="*/ 0 h 71349"/>
                    <a:gd name="connsiteX0" fmla="*/ 0 w 337190"/>
                    <a:gd name="connsiteY0" fmla="*/ 12401 h 71349"/>
                    <a:gd name="connsiteX1" fmla="*/ 180227 w 337190"/>
                    <a:gd name="connsiteY1" fmla="*/ 71349 h 71349"/>
                    <a:gd name="connsiteX2" fmla="*/ 337190 w 337190"/>
                    <a:gd name="connsiteY2" fmla="*/ 0 h 71349"/>
                    <a:gd name="connsiteX0" fmla="*/ 0 w 314547"/>
                    <a:gd name="connsiteY0" fmla="*/ 7079 h 66027"/>
                    <a:gd name="connsiteX1" fmla="*/ 180227 w 314547"/>
                    <a:gd name="connsiteY1" fmla="*/ 66027 h 66027"/>
                    <a:gd name="connsiteX2" fmla="*/ 314547 w 314547"/>
                    <a:gd name="connsiteY2" fmla="*/ 0 h 66027"/>
                    <a:gd name="connsiteX0" fmla="*/ 0 w 314547"/>
                    <a:gd name="connsiteY0" fmla="*/ 7079 h 60705"/>
                    <a:gd name="connsiteX1" fmla="*/ 134937 w 314547"/>
                    <a:gd name="connsiteY1" fmla="*/ 60705 h 60705"/>
                    <a:gd name="connsiteX2" fmla="*/ 314547 w 314547"/>
                    <a:gd name="connsiteY2" fmla="*/ 0 h 60705"/>
                    <a:gd name="connsiteX0" fmla="*/ 0 w 1005175"/>
                    <a:gd name="connsiteY0" fmla="*/ 0 h 53626"/>
                    <a:gd name="connsiteX1" fmla="*/ 134937 w 1005175"/>
                    <a:gd name="connsiteY1" fmla="*/ 53626 h 53626"/>
                    <a:gd name="connsiteX2" fmla="*/ 1005175 w 1005175"/>
                    <a:gd name="connsiteY2" fmla="*/ 3566 h 53626"/>
                    <a:gd name="connsiteX0" fmla="*/ 72514 w 885220"/>
                    <a:gd name="connsiteY0" fmla="*/ 0 h 101528"/>
                    <a:gd name="connsiteX1" fmla="*/ 14982 w 885220"/>
                    <a:gd name="connsiteY1" fmla="*/ 101528 h 101528"/>
                    <a:gd name="connsiteX2" fmla="*/ 885220 w 885220"/>
                    <a:gd name="connsiteY2" fmla="*/ 51468 h 101528"/>
                    <a:gd name="connsiteX0" fmla="*/ 0 w 812706"/>
                    <a:gd name="connsiteY0" fmla="*/ 0 h 51468"/>
                    <a:gd name="connsiteX1" fmla="*/ 812706 w 812706"/>
                    <a:gd name="connsiteY1" fmla="*/ 51468 h 51468"/>
                    <a:gd name="connsiteX0" fmla="*/ 0 w 812706"/>
                    <a:gd name="connsiteY0" fmla="*/ 0 h 72316"/>
                    <a:gd name="connsiteX1" fmla="*/ 812706 w 812706"/>
                    <a:gd name="connsiteY1" fmla="*/ 51468 h 72316"/>
                    <a:gd name="connsiteX0" fmla="*/ 0 w 812706"/>
                    <a:gd name="connsiteY0" fmla="*/ 0 h 82857"/>
                    <a:gd name="connsiteX1" fmla="*/ 812706 w 812706"/>
                    <a:gd name="connsiteY1" fmla="*/ 51468 h 8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12706" h="82857">
                      <a:moveTo>
                        <a:pt x="0" y="0"/>
                      </a:moveTo>
                      <a:cubicBezTo>
                        <a:pt x="169007" y="75703"/>
                        <a:pt x="530482" y="114149"/>
                        <a:pt x="812706" y="51468"/>
                      </a:cubicBezTo>
                    </a:path>
                  </a:pathLst>
                </a:custGeom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72" name="Rectángulo 17"/>
                <p:cNvSpPr/>
                <p:nvPr/>
              </p:nvSpPr>
              <p:spPr>
                <a:xfrm>
                  <a:off x="6286162" y="4119895"/>
                  <a:ext cx="78232" cy="32470"/>
                </a:xfrm>
                <a:custGeom>
                  <a:avLst/>
                  <a:gdLst>
                    <a:gd name="connsiteX0" fmla="*/ 0 w 216024"/>
                    <a:gd name="connsiteY0" fmla="*/ 0 h 72008"/>
                    <a:gd name="connsiteX1" fmla="*/ 216024 w 216024"/>
                    <a:gd name="connsiteY1" fmla="*/ 0 h 72008"/>
                    <a:gd name="connsiteX2" fmla="*/ 216024 w 216024"/>
                    <a:gd name="connsiteY2" fmla="*/ 72008 h 72008"/>
                    <a:gd name="connsiteX3" fmla="*/ 0 w 216024"/>
                    <a:gd name="connsiteY3" fmla="*/ 72008 h 72008"/>
                    <a:gd name="connsiteX4" fmla="*/ 0 w 216024"/>
                    <a:gd name="connsiteY4" fmla="*/ 0 h 72008"/>
                    <a:gd name="connsiteX0" fmla="*/ 0 w 222520"/>
                    <a:gd name="connsiteY0" fmla="*/ 12993 h 72008"/>
                    <a:gd name="connsiteX1" fmla="*/ 222520 w 222520"/>
                    <a:gd name="connsiteY1" fmla="*/ 0 h 72008"/>
                    <a:gd name="connsiteX2" fmla="*/ 222520 w 222520"/>
                    <a:gd name="connsiteY2" fmla="*/ 72008 h 72008"/>
                    <a:gd name="connsiteX3" fmla="*/ 6496 w 222520"/>
                    <a:gd name="connsiteY3" fmla="*/ 72008 h 72008"/>
                    <a:gd name="connsiteX4" fmla="*/ 0 w 222520"/>
                    <a:gd name="connsiteY4" fmla="*/ 12993 h 72008"/>
                    <a:gd name="connsiteX0" fmla="*/ 0 w 222520"/>
                    <a:gd name="connsiteY0" fmla="*/ 25967 h 84982"/>
                    <a:gd name="connsiteX1" fmla="*/ 222520 w 222520"/>
                    <a:gd name="connsiteY1" fmla="*/ 12974 h 84982"/>
                    <a:gd name="connsiteX2" fmla="*/ 219140 w 222520"/>
                    <a:gd name="connsiteY2" fmla="*/ 399 h 84982"/>
                    <a:gd name="connsiteX3" fmla="*/ 222520 w 222520"/>
                    <a:gd name="connsiteY3" fmla="*/ 84982 h 84982"/>
                    <a:gd name="connsiteX4" fmla="*/ 6496 w 222520"/>
                    <a:gd name="connsiteY4" fmla="*/ 84982 h 84982"/>
                    <a:gd name="connsiteX5" fmla="*/ 0 w 222520"/>
                    <a:gd name="connsiteY5" fmla="*/ 25967 h 84982"/>
                    <a:gd name="connsiteX0" fmla="*/ 0 w 222520"/>
                    <a:gd name="connsiteY0" fmla="*/ 25967 h 84982"/>
                    <a:gd name="connsiteX1" fmla="*/ 98963 w 222520"/>
                    <a:gd name="connsiteY1" fmla="*/ 52369 h 84982"/>
                    <a:gd name="connsiteX2" fmla="*/ 222520 w 222520"/>
                    <a:gd name="connsiteY2" fmla="*/ 12974 h 84982"/>
                    <a:gd name="connsiteX3" fmla="*/ 219140 w 222520"/>
                    <a:gd name="connsiteY3" fmla="*/ 399 h 84982"/>
                    <a:gd name="connsiteX4" fmla="*/ 222520 w 222520"/>
                    <a:gd name="connsiteY4" fmla="*/ 84982 h 84982"/>
                    <a:gd name="connsiteX5" fmla="*/ 6496 w 222520"/>
                    <a:gd name="connsiteY5" fmla="*/ 84982 h 84982"/>
                    <a:gd name="connsiteX6" fmla="*/ 0 w 222520"/>
                    <a:gd name="connsiteY6" fmla="*/ 25967 h 84982"/>
                    <a:gd name="connsiteX0" fmla="*/ 0 w 222520"/>
                    <a:gd name="connsiteY0" fmla="*/ 25967 h 84982"/>
                    <a:gd name="connsiteX1" fmla="*/ 98963 w 222520"/>
                    <a:gd name="connsiteY1" fmla="*/ 52369 h 84982"/>
                    <a:gd name="connsiteX2" fmla="*/ 222520 w 222520"/>
                    <a:gd name="connsiteY2" fmla="*/ 12974 h 84982"/>
                    <a:gd name="connsiteX3" fmla="*/ 219140 w 222520"/>
                    <a:gd name="connsiteY3" fmla="*/ 399 h 84982"/>
                    <a:gd name="connsiteX4" fmla="*/ 222520 w 222520"/>
                    <a:gd name="connsiteY4" fmla="*/ 84982 h 84982"/>
                    <a:gd name="connsiteX5" fmla="*/ 6496 w 222520"/>
                    <a:gd name="connsiteY5" fmla="*/ 84982 h 84982"/>
                    <a:gd name="connsiteX6" fmla="*/ 0 w 222520"/>
                    <a:gd name="connsiteY6" fmla="*/ 25967 h 84982"/>
                    <a:gd name="connsiteX0" fmla="*/ 0 w 222520"/>
                    <a:gd name="connsiteY0" fmla="*/ 25967 h 84982"/>
                    <a:gd name="connsiteX1" fmla="*/ 98963 w 222520"/>
                    <a:gd name="connsiteY1" fmla="*/ 52369 h 84982"/>
                    <a:gd name="connsiteX2" fmla="*/ 222520 w 222520"/>
                    <a:gd name="connsiteY2" fmla="*/ 12974 h 84982"/>
                    <a:gd name="connsiteX3" fmla="*/ 219140 w 222520"/>
                    <a:gd name="connsiteY3" fmla="*/ 399 h 84982"/>
                    <a:gd name="connsiteX4" fmla="*/ 222520 w 222520"/>
                    <a:gd name="connsiteY4" fmla="*/ 84982 h 84982"/>
                    <a:gd name="connsiteX5" fmla="*/ 0 w 222520"/>
                    <a:gd name="connsiteY5" fmla="*/ 25967 h 84982"/>
                    <a:gd name="connsiteX0" fmla="*/ 0 w 222520"/>
                    <a:gd name="connsiteY0" fmla="*/ 25967 h 117422"/>
                    <a:gd name="connsiteX1" fmla="*/ 95715 w 222520"/>
                    <a:gd name="connsiteY1" fmla="*/ 117332 h 117422"/>
                    <a:gd name="connsiteX2" fmla="*/ 222520 w 222520"/>
                    <a:gd name="connsiteY2" fmla="*/ 12974 h 117422"/>
                    <a:gd name="connsiteX3" fmla="*/ 219140 w 222520"/>
                    <a:gd name="connsiteY3" fmla="*/ 399 h 117422"/>
                    <a:gd name="connsiteX4" fmla="*/ 222520 w 222520"/>
                    <a:gd name="connsiteY4" fmla="*/ 84982 h 117422"/>
                    <a:gd name="connsiteX5" fmla="*/ 0 w 222520"/>
                    <a:gd name="connsiteY5" fmla="*/ 25967 h 117422"/>
                    <a:gd name="connsiteX0" fmla="*/ 0 w 222520"/>
                    <a:gd name="connsiteY0" fmla="*/ 25967 h 84982"/>
                    <a:gd name="connsiteX1" fmla="*/ 222520 w 222520"/>
                    <a:gd name="connsiteY1" fmla="*/ 12974 h 84982"/>
                    <a:gd name="connsiteX2" fmla="*/ 219140 w 222520"/>
                    <a:gd name="connsiteY2" fmla="*/ 399 h 84982"/>
                    <a:gd name="connsiteX3" fmla="*/ 222520 w 222520"/>
                    <a:gd name="connsiteY3" fmla="*/ 84982 h 84982"/>
                    <a:gd name="connsiteX4" fmla="*/ 0 w 222520"/>
                    <a:gd name="connsiteY4" fmla="*/ 25967 h 84982"/>
                    <a:gd name="connsiteX0" fmla="*/ 0 w 222520"/>
                    <a:gd name="connsiteY0" fmla="*/ 25967 h 97974"/>
                    <a:gd name="connsiteX1" fmla="*/ 222520 w 222520"/>
                    <a:gd name="connsiteY1" fmla="*/ 12974 h 97974"/>
                    <a:gd name="connsiteX2" fmla="*/ 219140 w 222520"/>
                    <a:gd name="connsiteY2" fmla="*/ 399 h 97974"/>
                    <a:gd name="connsiteX3" fmla="*/ 105591 w 222520"/>
                    <a:gd name="connsiteY3" fmla="*/ 97974 h 97974"/>
                    <a:gd name="connsiteX4" fmla="*/ 0 w 222520"/>
                    <a:gd name="connsiteY4" fmla="*/ 25967 h 97974"/>
                    <a:gd name="connsiteX0" fmla="*/ 0 w 224625"/>
                    <a:gd name="connsiteY0" fmla="*/ 12993 h 85000"/>
                    <a:gd name="connsiteX1" fmla="*/ 222520 w 224625"/>
                    <a:gd name="connsiteY1" fmla="*/ 0 h 85000"/>
                    <a:gd name="connsiteX2" fmla="*/ 105591 w 224625"/>
                    <a:gd name="connsiteY2" fmla="*/ 85000 h 85000"/>
                    <a:gd name="connsiteX3" fmla="*/ 0 w 224625"/>
                    <a:gd name="connsiteY3" fmla="*/ 12993 h 85000"/>
                    <a:gd name="connsiteX0" fmla="*/ 0 w 224625"/>
                    <a:gd name="connsiteY0" fmla="*/ 38978 h 110985"/>
                    <a:gd name="connsiteX1" fmla="*/ 222520 w 224625"/>
                    <a:gd name="connsiteY1" fmla="*/ 0 h 110985"/>
                    <a:gd name="connsiteX2" fmla="*/ 105591 w 224625"/>
                    <a:gd name="connsiteY2" fmla="*/ 110985 h 110985"/>
                    <a:gd name="connsiteX3" fmla="*/ 0 w 224625"/>
                    <a:gd name="connsiteY3" fmla="*/ 38978 h 110985"/>
                    <a:gd name="connsiteX0" fmla="*/ 0 w 231121"/>
                    <a:gd name="connsiteY0" fmla="*/ 29234 h 110985"/>
                    <a:gd name="connsiteX1" fmla="*/ 229016 w 231121"/>
                    <a:gd name="connsiteY1" fmla="*/ 0 h 110985"/>
                    <a:gd name="connsiteX2" fmla="*/ 112087 w 231121"/>
                    <a:gd name="connsiteY2" fmla="*/ 110985 h 110985"/>
                    <a:gd name="connsiteX3" fmla="*/ 0 w 231121"/>
                    <a:gd name="connsiteY3" fmla="*/ 29234 h 110985"/>
                    <a:gd name="connsiteX0" fmla="*/ 0 w 231121"/>
                    <a:gd name="connsiteY0" fmla="*/ 29234 h 110985"/>
                    <a:gd name="connsiteX1" fmla="*/ 229016 w 231121"/>
                    <a:gd name="connsiteY1" fmla="*/ 0 h 110985"/>
                    <a:gd name="connsiteX2" fmla="*/ 112087 w 231121"/>
                    <a:gd name="connsiteY2" fmla="*/ 110985 h 110985"/>
                    <a:gd name="connsiteX3" fmla="*/ 0 w 231121"/>
                    <a:gd name="connsiteY3" fmla="*/ 29234 h 110985"/>
                    <a:gd name="connsiteX0" fmla="*/ 0 w 231121"/>
                    <a:gd name="connsiteY0" fmla="*/ 29234 h 110985"/>
                    <a:gd name="connsiteX1" fmla="*/ 229016 w 231121"/>
                    <a:gd name="connsiteY1" fmla="*/ 0 h 110985"/>
                    <a:gd name="connsiteX2" fmla="*/ 112087 w 231121"/>
                    <a:gd name="connsiteY2" fmla="*/ 110985 h 110985"/>
                    <a:gd name="connsiteX3" fmla="*/ 0 w 231121"/>
                    <a:gd name="connsiteY3" fmla="*/ 29234 h 110985"/>
                    <a:gd name="connsiteX0" fmla="*/ 0 w 231121"/>
                    <a:gd name="connsiteY0" fmla="*/ 29234 h 110985"/>
                    <a:gd name="connsiteX1" fmla="*/ 229016 w 231121"/>
                    <a:gd name="connsiteY1" fmla="*/ 0 h 110985"/>
                    <a:gd name="connsiteX2" fmla="*/ 112087 w 231121"/>
                    <a:gd name="connsiteY2" fmla="*/ 110985 h 110985"/>
                    <a:gd name="connsiteX3" fmla="*/ 0 w 231121"/>
                    <a:gd name="connsiteY3" fmla="*/ 29234 h 110985"/>
                    <a:gd name="connsiteX0" fmla="*/ 0 w 229016"/>
                    <a:gd name="connsiteY0" fmla="*/ 29234 h 110985"/>
                    <a:gd name="connsiteX1" fmla="*/ 229016 w 229016"/>
                    <a:gd name="connsiteY1" fmla="*/ 0 h 110985"/>
                    <a:gd name="connsiteX2" fmla="*/ 112087 w 229016"/>
                    <a:gd name="connsiteY2" fmla="*/ 110985 h 110985"/>
                    <a:gd name="connsiteX3" fmla="*/ 0 w 229016"/>
                    <a:gd name="connsiteY3" fmla="*/ 29234 h 110985"/>
                    <a:gd name="connsiteX0" fmla="*/ 0 w 229016"/>
                    <a:gd name="connsiteY0" fmla="*/ 29234 h 33348"/>
                    <a:gd name="connsiteX1" fmla="*/ 229016 w 229016"/>
                    <a:gd name="connsiteY1" fmla="*/ 0 h 33348"/>
                    <a:gd name="connsiteX2" fmla="*/ 0 w 229016"/>
                    <a:gd name="connsiteY2" fmla="*/ 29234 h 33348"/>
                    <a:gd name="connsiteX0" fmla="*/ 0 w 229016"/>
                    <a:gd name="connsiteY0" fmla="*/ 29234 h 69190"/>
                    <a:gd name="connsiteX1" fmla="*/ 229016 w 229016"/>
                    <a:gd name="connsiteY1" fmla="*/ 0 h 69190"/>
                    <a:gd name="connsiteX2" fmla="*/ 0 w 229016"/>
                    <a:gd name="connsiteY2" fmla="*/ 29234 h 69190"/>
                    <a:gd name="connsiteX0" fmla="*/ 0 w 229016"/>
                    <a:gd name="connsiteY0" fmla="*/ 29234 h 69190"/>
                    <a:gd name="connsiteX1" fmla="*/ 229016 w 229016"/>
                    <a:gd name="connsiteY1" fmla="*/ 0 h 69190"/>
                    <a:gd name="connsiteX2" fmla="*/ 0 w 229016"/>
                    <a:gd name="connsiteY2" fmla="*/ 29234 h 69190"/>
                    <a:gd name="connsiteX0" fmla="*/ 408 w 247985"/>
                    <a:gd name="connsiteY0" fmla="*/ 29316 h 91707"/>
                    <a:gd name="connsiteX1" fmla="*/ 216299 w 247985"/>
                    <a:gd name="connsiteY1" fmla="*/ 91448 h 91707"/>
                    <a:gd name="connsiteX2" fmla="*/ 229424 w 247985"/>
                    <a:gd name="connsiteY2" fmla="*/ 82 h 91707"/>
                    <a:gd name="connsiteX3" fmla="*/ 408 w 247985"/>
                    <a:gd name="connsiteY3" fmla="*/ 29316 h 91707"/>
                    <a:gd name="connsiteX0" fmla="*/ 0 w 229016"/>
                    <a:gd name="connsiteY0" fmla="*/ 29234 h 69190"/>
                    <a:gd name="connsiteX1" fmla="*/ 229016 w 229016"/>
                    <a:gd name="connsiteY1" fmla="*/ 0 h 69190"/>
                    <a:gd name="connsiteX2" fmla="*/ 0 w 229016"/>
                    <a:gd name="connsiteY2" fmla="*/ 29234 h 69190"/>
                    <a:gd name="connsiteX0" fmla="*/ 0 w 229016"/>
                    <a:gd name="connsiteY0" fmla="*/ 29234 h 69190"/>
                    <a:gd name="connsiteX1" fmla="*/ 229016 w 229016"/>
                    <a:gd name="connsiteY1" fmla="*/ 0 h 69190"/>
                    <a:gd name="connsiteX2" fmla="*/ 0 w 229016"/>
                    <a:gd name="connsiteY2" fmla="*/ 29234 h 69190"/>
                    <a:gd name="connsiteX0" fmla="*/ 0 w 229016"/>
                    <a:gd name="connsiteY0" fmla="*/ 29234 h 69190"/>
                    <a:gd name="connsiteX1" fmla="*/ 229016 w 229016"/>
                    <a:gd name="connsiteY1" fmla="*/ 0 h 69190"/>
                    <a:gd name="connsiteX2" fmla="*/ 0 w 229016"/>
                    <a:gd name="connsiteY2" fmla="*/ 29234 h 69190"/>
                    <a:gd name="connsiteX0" fmla="*/ 0 w 229016"/>
                    <a:gd name="connsiteY0" fmla="*/ 29234 h 102149"/>
                    <a:gd name="connsiteX1" fmla="*/ 229016 w 229016"/>
                    <a:gd name="connsiteY1" fmla="*/ 0 h 102149"/>
                    <a:gd name="connsiteX2" fmla="*/ 0 w 229016"/>
                    <a:gd name="connsiteY2" fmla="*/ 29234 h 102149"/>
                    <a:gd name="connsiteX0" fmla="*/ 0 w 229016"/>
                    <a:gd name="connsiteY0" fmla="*/ 29234 h 102149"/>
                    <a:gd name="connsiteX1" fmla="*/ 229016 w 229016"/>
                    <a:gd name="connsiteY1" fmla="*/ 0 h 102149"/>
                    <a:gd name="connsiteX2" fmla="*/ 0 w 229016"/>
                    <a:gd name="connsiteY2" fmla="*/ 29234 h 102149"/>
                    <a:gd name="connsiteX0" fmla="*/ 0 w 229016"/>
                    <a:gd name="connsiteY0" fmla="*/ 38458 h 111373"/>
                    <a:gd name="connsiteX1" fmla="*/ 229016 w 229016"/>
                    <a:gd name="connsiteY1" fmla="*/ 9224 h 111373"/>
                    <a:gd name="connsiteX2" fmla="*/ 0 w 229016"/>
                    <a:gd name="connsiteY2" fmla="*/ 38458 h 111373"/>
                    <a:gd name="connsiteX0" fmla="*/ 0 w 229016"/>
                    <a:gd name="connsiteY0" fmla="*/ 38458 h 131177"/>
                    <a:gd name="connsiteX1" fmla="*/ 229016 w 229016"/>
                    <a:gd name="connsiteY1" fmla="*/ 9224 h 131177"/>
                    <a:gd name="connsiteX2" fmla="*/ 0 w 229016"/>
                    <a:gd name="connsiteY2" fmla="*/ 38458 h 131177"/>
                    <a:gd name="connsiteX0" fmla="*/ 0 w 229016"/>
                    <a:gd name="connsiteY0" fmla="*/ 38458 h 121998"/>
                    <a:gd name="connsiteX1" fmla="*/ 229016 w 229016"/>
                    <a:gd name="connsiteY1" fmla="*/ 9224 h 121998"/>
                    <a:gd name="connsiteX2" fmla="*/ 0 w 229016"/>
                    <a:gd name="connsiteY2" fmla="*/ 38458 h 121998"/>
                    <a:gd name="connsiteX0" fmla="*/ 176 w 316611"/>
                    <a:gd name="connsiteY0" fmla="*/ 38458 h 162443"/>
                    <a:gd name="connsiteX1" fmla="*/ 229192 w 316611"/>
                    <a:gd name="connsiteY1" fmla="*/ 9224 h 162443"/>
                    <a:gd name="connsiteX2" fmla="*/ 307012 w 316611"/>
                    <a:gd name="connsiteY2" fmla="*/ 162304 h 162443"/>
                    <a:gd name="connsiteX3" fmla="*/ 176 w 316611"/>
                    <a:gd name="connsiteY3" fmla="*/ 38458 h 162443"/>
                    <a:gd name="connsiteX0" fmla="*/ 545 w 234860"/>
                    <a:gd name="connsiteY0" fmla="*/ 38458 h 104095"/>
                    <a:gd name="connsiteX1" fmla="*/ 229561 w 234860"/>
                    <a:gd name="connsiteY1" fmla="*/ 9224 h 104095"/>
                    <a:gd name="connsiteX2" fmla="*/ 115748 w 234860"/>
                    <a:gd name="connsiteY2" fmla="*/ 103838 h 104095"/>
                    <a:gd name="connsiteX3" fmla="*/ 545 w 234860"/>
                    <a:gd name="connsiteY3" fmla="*/ 38458 h 104095"/>
                    <a:gd name="connsiteX0" fmla="*/ 545 w 229561"/>
                    <a:gd name="connsiteY0" fmla="*/ 38458 h 104095"/>
                    <a:gd name="connsiteX1" fmla="*/ 229561 w 229561"/>
                    <a:gd name="connsiteY1" fmla="*/ 9224 h 104095"/>
                    <a:gd name="connsiteX2" fmla="*/ 115748 w 229561"/>
                    <a:gd name="connsiteY2" fmla="*/ 103838 h 104095"/>
                    <a:gd name="connsiteX3" fmla="*/ 545 w 229561"/>
                    <a:gd name="connsiteY3" fmla="*/ 38458 h 104095"/>
                    <a:gd name="connsiteX0" fmla="*/ 0 w 229016"/>
                    <a:gd name="connsiteY0" fmla="*/ 38458 h 104276"/>
                    <a:gd name="connsiteX1" fmla="*/ 229016 w 229016"/>
                    <a:gd name="connsiteY1" fmla="*/ 9224 h 104276"/>
                    <a:gd name="connsiteX2" fmla="*/ 115203 w 229016"/>
                    <a:gd name="connsiteY2" fmla="*/ 103838 h 104276"/>
                    <a:gd name="connsiteX3" fmla="*/ 0 w 229016"/>
                    <a:gd name="connsiteY3" fmla="*/ 38458 h 104276"/>
                    <a:gd name="connsiteX0" fmla="*/ 0 w 229016"/>
                    <a:gd name="connsiteY0" fmla="*/ 35472 h 101290"/>
                    <a:gd name="connsiteX1" fmla="*/ 229016 w 229016"/>
                    <a:gd name="connsiteY1" fmla="*/ 6238 h 101290"/>
                    <a:gd name="connsiteX2" fmla="*/ 115203 w 229016"/>
                    <a:gd name="connsiteY2" fmla="*/ 100852 h 101290"/>
                    <a:gd name="connsiteX3" fmla="*/ 0 w 229016"/>
                    <a:gd name="connsiteY3" fmla="*/ 35472 h 101290"/>
                    <a:gd name="connsiteX0" fmla="*/ 0 w 229016"/>
                    <a:gd name="connsiteY0" fmla="*/ 29234 h 95052"/>
                    <a:gd name="connsiteX1" fmla="*/ 229016 w 229016"/>
                    <a:gd name="connsiteY1" fmla="*/ 0 h 95052"/>
                    <a:gd name="connsiteX2" fmla="*/ 115203 w 229016"/>
                    <a:gd name="connsiteY2" fmla="*/ 94614 h 95052"/>
                    <a:gd name="connsiteX3" fmla="*/ 0 w 229016"/>
                    <a:gd name="connsiteY3" fmla="*/ 29234 h 95052"/>
                    <a:gd name="connsiteX0" fmla="*/ 0 w 229016"/>
                    <a:gd name="connsiteY0" fmla="*/ 29234 h 95052"/>
                    <a:gd name="connsiteX1" fmla="*/ 229016 w 229016"/>
                    <a:gd name="connsiteY1" fmla="*/ 0 h 95052"/>
                    <a:gd name="connsiteX2" fmla="*/ 105459 w 229016"/>
                    <a:gd name="connsiteY2" fmla="*/ 94614 h 95052"/>
                    <a:gd name="connsiteX3" fmla="*/ 0 w 229016"/>
                    <a:gd name="connsiteY3" fmla="*/ 29234 h 95052"/>
                    <a:gd name="connsiteX0" fmla="*/ 0 w 229016"/>
                    <a:gd name="connsiteY0" fmla="*/ 29234 h 94670"/>
                    <a:gd name="connsiteX1" fmla="*/ 229016 w 229016"/>
                    <a:gd name="connsiteY1" fmla="*/ 0 h 94670"/>
                    <a:gd name="connsiteX2" fmla="*/ 105459 w 229016"/>
                    <a:gd name="connsiteY2" fmla="*/ 94614 h 94670"/>
                    <a:gd name="connsiteX3" fmla="*/ 0 w 229016"/>
                    <a:gd name="connsiteY3" fmla="*/ 29234 h 94670"/>
                    <a:gd name="connsiteX0" fmla="*/ 0 w 229016"/>
                    <a:gd name="connsiteY0" fmla="*/ 29234 h 94826"/>
                    <a:gd name="connsiteX1" fmla="*/ 229016 w 229016"/>
                    <a:gd name="connsiteY1" fmla="*/ 0 h 94826"/>
                    <a:gd name="connsiteX2" fmla="*/ 105459 w 229016"/>
                    <a:gd name="connsiteY2" fmla="*/ 94614 h 94826"/>
                    <a:gd name="connsiteX3" fmla="*/ 0 w 229016"/>
                    <a:gd name="connsiteY3" fmla="*/ 29234 h 94826"/>
                    <a:gd name="connsiteX0" fmla="*/ 0 w 229016"/>
                    <a:gd name="connsiteY0" fmla="*/ 29234 h 94826"/>
                    <a:gd name="connsiteX1" fmla="*/ 229016 w 229016"/>
                    <a:gd name="connsiteY1" fmla="*/ 0 h 94826"/>
                    <a:gd name="connsiteX2" fmla="*/ 105459 w 229016"/>
                    <a:gd name="connsiteY2" fmla="*/ 94614 h 94826"/>
                    <a:gd name="connsiteX3" fmla="*/ 0 w 229016"/>
                    <a:gd name="connsiteY3" fmla="*/ 29234 h 94826"/>
                    <a:gd name="connsiteX0" fmla="*/ 0 w 229016"/>
                    <a:gd name="connsiteY0" fmla="*/ 29234 h 94826"/>
                    <a:gd name="connsiteX1" fmla="*/ 229016 w 229016"/>
                    <a:gd name="connsiteY1" fmla="*/ 0 h 94826"/>
                    <a:gd name="connsiteX2" fmla="*/ 105459 w 229016"/>
                    <a:gd name="connsiteY2" fmla="*/ 94614 h 94826"/>
                    <a:gd name="connsiteX3" fmla="*/ 0 w 229016"/>
                    <a:gd name="connsiteY3" fmla="*/ 29234 h 94826"/>
                    <a:gd name="connsiteX0" fmla="*/ 0 w 229016"/>
                    <a:gd name="connsiteY0" fmla="*/ 29234 h 94969"/>
                    <a:gd name="connsiteX1" fmla="*/ 229016 w 229016"/>
                    <a:gd name="connsiteY1" fmla="*/ 0 h 94969"/>
                    <a:gd name="connsiteX2" fmla="*/ 105459 w 229016"/>
                    <a:gd name="connsiteY2" fmla="*/ 94614 h 94969"/>
                    <a:gd name="connsiteX3" fmla="*/ 0 w 229016"/>
                    <a:gd name="connsiteY3" fmla="*/ 29234 h 94969"/>
                    <a:gd name="connsiteX0" fmla="*/ 0 w 229016"/>
                    <a:gd name="connsiteY0" fmla="*/ 29234 h 95052"/>
                    <a:gd name="connsiteX1" fmla="*/ 229016 w 229016"/>
                    <a:gd name="connsiteY1" fmla="*/ 0 h 95052"/>
                    <a:gd name="connsiteX2" fmla="*/ 105459 w 229016"/>
                    <a:gd name="connsiteY2" fmla="*/ 94614 h 95052"/>
                    <a:gd name="connsiteX3" fmla="*/ 0 w 229016"/>
                    <a:gd name="connsiteY3" fmla="*/ 29234 h 95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9016" h="95052">
                      <a:moveTo>
                        <a:pt x="0" y="29234"/>
                      </a:moveTo>
                      <a:cubicBezTo>
                        <a:pt x="92580" y="55218"/>
                        <a:pt x="162421" y="32481"/>
                        <a:pt x="229016" y="0"/>
                      </a:cubicBezTo>
                      <a:cubicBezTo>
                        <a:pt x="194082" y="19016"/>
                        <a:pt x="156620" y="99486"/>
                        <a:pt x="105459" y="94614"/>
                      </a:cubicBezTo>
                      <a:cubicBezTo>
                        <a:pt x="44554" y="99486"/>
                        <a:pt x="56818" y="62868"/>
                        <a:pt x="0" y="2923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3" name="Rectángulo 223"/>
                <p:cNvSpPr/>
                <p:nvPr/>
              </p:nvSpPr>
              <p:spPr>
                <a:xfrm>
                  <a:off x="6303915" y="4141114"/>
                  <a:ext cx="36903" cy="12117"/>
                </a:xfrm>
                <a:custGeom>
                  <a:avLst/>
                  <a:gdLst>
                    <a:gd name="connsiteX0" fmla="*/ 0 w 288032"/>
                    <a:gd name="connsiteY0" fmla="*/ 0 h 144016"/>
                    <a:gd name="connsiteX1" fmla="*/ 288032 w 288032"/>
                    <a:gd name="connsiteY1" fmla="*/ 0 h 144016"/>
                    <a:gd name="connsiteX2" fmla="*/ 288032 w 288032"/>
                    <a:gd name="connsiteY2" fmla="*/ 144016 h 144016"/>
                    <a:gd name="connsiteX3" fmla="*/ 0 w 288032"/>
                    <a:gd name="connsiteY3" fmla="*/ 144016 h 144016"/>
                    <a:gd name="connsiteX4" fmla="*/ 0 w 288032"/>
                    <a:gd name="connsiteY4" fmla="*/ 0 h 144016"/>
                    <a:gd name="connsiteX0" fmla="*/ 0 w 288032"/>
                    <a:gd name="connsiteY0" fmla="*/ 0 h 144016"/>
                    <a:gd name="connsiteX1" fmla="*/ 288032 w 288032"/>
                    <a:gd name="connsiteY1" fmla="*/ 0 h 144016"/>
                    <a:gd name="connsiteX2" fmla="*/ 288032 w 288032"/>
                    <a:gd name="connsiteY2" fmla="*/ 144016 h 144016"/>
                    <a:gd name="connsiteX3" fmla="*/ 150931 w 288032"/>
                    <a:gd name="connsiteY3" fmla="*/ 71471 h 144016"/>
                    <a:gd name="connsiteX4" fmla="*/ 0 w 288032"/>
                    <a:gd name="connsiteY4" fmla="*/ 144016 h 144016"/>
                    <a:gd name="connsiteX5" fmla="*/ 0 w 288032"/>
                    <a:gd name="connsiteY5" fmla="*/ 0 h 144016"/>
                    <a:gd name="connsiteX0" fmla="*/ 0 w 288032"/>
                    <a:gd name="connsiteY0" fmla="*/ 0 h 144016"/>
                    <a:gd name="connsiteX1" fmla="*/ 288032 w 288032"/>
                    <a:gd name="connsiteY1" fmla="*/ 0 h 144016"/>
                    <a:gd name="connsiteX2" fmla="*/ 288032 w 288032"/>
                    <a:gd name="connsiteY2" fmla="*/ 144016 h 144016"/>
                    <a:gd name="connsiteX3" fmla="*/ 150931 w 288032"/>
                    <a:gd name="connsiteY3" fmla="*/ 71471 h 144016"/>
                    <a:gd name="connsiteX4" fmla="*/ 0 w 288032"/>
                    <a:gd name="connsiteY4" fmla="*/ 0 h 144016"/>
                    <a:gd name="connsiteX0" fmla="*/ 0 w 288032"/>
                    <a:gd name="connsiteY0" fmla="*/ 0 h 71471"/>
                    <a:gd name="connsiteX1" fmla="*/ 288032 w 288032"/>
                    <a:gd name="connsiteY1" fmla="*/ 0 h 71471"/>
                    <a:gd name="connsiteX2" fmla="*/ 150931 w 288032"/>
                    <a:gd name="connsiteY2" fmla="*/ 71471 h 71471"/>
                    <a:gd name="connsiteX3" fmla="*/ 0 w 288032"/>
                    <a:gd name="connsiteY3" fmla="*/ 0 h 71471"/>
                    <a:gd name="connsiteX0" fmla="*/ 0 w 288032"/>
                    <a:gd name="connsiteY0" fmla="*/ 0 h 71471"/>
                    <a:gd name="connsiteX1" fmla="*/ 288032 w 288032"/>
                    <a:gd name="connsiteY1" fmla="*/ 0 h 71471"/>
                    <a:gd name="connsiteX2" fmla="*/ 150931 w 288032"/>
                    <a:gd name="connsiteY2" fmla="*/ 71471 h 71471"/>
                    <a:gd name="connsiteX3" fmla="*/ 0 w 288032"/>
                    <a:gd name="connsiteY3" fmla="*/ 0 h 71471"/>
                    <a:gd name="connsiteX0" fmla="*/ 0 w 288032"/>
                    <a:gd name="connsiteY0" fmla="*/ 0 h 71471"/>
                    <a:gd name="connsiteX1" fmla="*/ 288032 w 288032"/>
                    <a:gd name="connsiteY1" fmla="*/ 0 h 71471"/>
                    <a:gd name="connsiteX2" fmla="*/ 150931 w 288032"/>
                    <a:gd name="connsiteY2" fmla="*/ 71471 h 71471"/>
                    <a:gd name="connsiteX3" fmla="*/ 0 w 288032"/>
                    <a:gd name="connsiteY3" fmla="*/ 0 h 71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8032" h="71471">
                      <a:moveTo>
                        <a:pt x="0" y="0"/>
                      </a:moveTo>
                      <a:cubicBezTo>
                        <a:pt x="96011" y="0"/>
                        <a:pt x="192021" y="16241"/>
                        <a:pt x="288032" y="0"/>
                      </a:cubicBezTo>
                      <a:lnTo>
                        <a:pt x="150931" y="71471"/>
                      </a:lnTo>
                      <a:cubicBezTo>
                        <a:pt x="64892" y="44399"/>
                        <a:pt x="50310" y="23824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74" name="Elipse 173"/>
                <p:cNvSpPr/>
                <p:nvPr/>
              </p:nvSpPr>
              <p:spPr>
                <a:xfrm>
                  <a:off x="6248061" y="4071808"/>
                  <a:ext cx="12298" cy="18863"/>
                </a:xfrm>
                <a:prstGeom prst="ellipse">
                  <a:avLst/>
                </a:prstGeom>
                <a:solidFill>
                  <a:schemeClr val="tx1"/>
                </a:soli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75" name="Elipse 174"/>
                <p:cNvSpPr/>
                <p:nvPr/>
              </p:nvSpPr>
              <p:spPr>
                <a:xfrm>
                  <a:off x="6368912" y="4060623"/>
                  <a:ext cx="12298" cy="18863"/>
                </a:xfrm>
                <a:prstGeom prst="ellipse">
                  <a:avLst/>
                </a:prstGeom>
                <a:solidFill>
                  <a:schemeClr val="tx1"/>
                </a:soli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76" name="Trapecio 22"/>
                <p:cNvSpPr/>
                <p:nvPr/>
              </p:nvSpPr>
              <p:spPr>
                <a:xfrm flipH="1" flipV="1">
                  <a:off x="6069218" y="4194798"/>
                  <a:ext cx="491959" cy="512999"/>
                </a:xfrm>
                <a:custGeom>
                  <a:avLst/>
                  <a:gdLst>
                    <a:gd name="connsiteX0" fmla="*/ 0 w 828078"/>
                    <a:gd name="connsiteY0" fmla="*/ 1116111 h 1116111"/>
                    <a:gd name="connsiteX1" fmla="*/ 207020 w 828078"/>
                    <a:gd name="connsiteY1" fmla="*/ 0 h 1116111"/>
                    <a:gd name="connsiteX2" fmla="*/ 621059 w 828078"/>
                    <a:gd name="connsiteY2" fmla="*/ 0 h 1116111"/>
                    <a:gd name="connsiteX3" fmla="*/ 828078 w 828078"/>
                    <a:gd name="connsiteY3" fmla="*/ 1116111 h 1116111"/>
                    <a:gd name="connsiteX4" fmla="*/ 0 w 828078"/>
                    <a:gd name="connsiteY4" fmla="*/ 1116111 h 1116111"/>
                    <a:gd name="connsiteX0" fmla="*/ 0 w 828078"/>
                    <a:gd name="connsiteY0" fmla="*/ 1116111 h 1116111"/>
                    <a:gd name="connsiteX1" fmla="*/ 92062 w 828078"/>
                    <a:gd name="connsiteY1" fmla="*/ 71167 h 1116111"/>
                    <a:gd name="connsiteX2" fmla="*/ 621059 w 828078"/>
                    <a:gd name="connsiteY2" fmla="*/ 0 h 1116111"/>
                    <a:gd name="connsiteX3" fmla="*/ 828078 w 828078"/>
                    <a:gd name="connsiteY3" fmla="*/ 1116111 h 1116111"/>
                    <a:gd name="connsiteX4" fmla="*/ 0 w 828078"/>
                    <a:gd name="connsiteY4" fmla="*/ 1116111 h 1116111"/>
                    <a:gd name="connsiteX0" fmla="*/ 0 w 828078"/>
                    <a:gd name="connsiteY0" fmla="*/ 1044944 h 1044944"/>
                    <a:gd name="connsiteX1" fmla="*/ 92062 w 828078"/>
                    <a:gd name="connsiteY1" fmla="*/ 0 h 1044944"/>
                    <a:gd name="connsiteX2" fmla="*/ 736017 w 828078"/>
                    <a:gd name="connsiteY2" fmla="*/ 16423 h 1044944"/>
                    <a:gd name="connsiteX3" fmla="*/ 828078 w 828078"/>
                    <a:gd name="connsiteY3" fmla="*/ 1044944 h 1044944"/>
                    <a:gd name="connsiteX4" fmla="*/ 0 w 828078"/>
                    <a:gd name="connsiteY4" fmla="*/ 1044944 h 1044944"/>
                    <a:gd name="connsiteX0" fmla="*/ 0 w 828078"/>
                    <a:gd name="connsiteY0" fmla="*/ 1058759 h 1058759"/>
                    <a:gd name="connsiteX1" fmla="*/ 92062 w 828078"/>
                    <a:gd name="connsiteY1" fmla="*/ 13815 h 1058759"/>
                    <a:gd name="connsiteX2" fmla="*/ 736017 w 828078"/>
                    <a:gd name="connsiteY2" fmla="*/ 30238 h 1058759"/>
                    <a:gd name="connsiteX3" fmla="*/ 828078 w 828078"/>
                    <a:gd name="connsiteY3" fmla="*/ 1058759 h 1058759"/>
                    <a:gd name="connsiteX4" fmla="*/ 0 w 828078"/>
                    <a:gd name="connsiteY4" fmla="*/ 1058759 h 1058759"/>
                    <a:gd name="connsiteX0" fmla="*/ 0 w 828078"/>
                    <a:gd name="connsiteY0" fmla="*/ 1078200 h 1078200"/>
                    <a:gd name="connsiteX1" fmla="*/ 92062 w 828078"/>
                    <a:gd name="connsiteY1" fmla="*/ 33256 h 1078200"/>
                    <a:gd name="connsiteX2" fmla="*/ 736017 w 828078"/>
                    <a:gd name="connsiteY2" fmla="*/ 49679 h 1078200"/>
                    <a:gd name="connsiteX3" fmla="*/ 828078 w 828078"/>
                    <a:gd name="connsiteY3" fmla="*/ 1078200 h 1078200"/>
                    <a:gd name="connsiteX4" fmla="*/ 0 w 828078"/>
                    <a:gd name="connsiteY4" fmla="*/ 1078200 h 1078200"/>
                    <a:gd name="connsiteX0" fmla="*/ 0 w 784285"/>
                    <a:gd name="connsiteY0" fmla="*/ 1078200 h 1078200"/>
                    <a:gd name="connsiteX1" fmla="*/ 48269 w 784285"/>
                    <a:gd name="connsiteY1" fmla="*/ 33256 h 1078200"/>
                    <a:gd name="connsiteX2" fmla="*/ 692224 w 784285"/>
                    <a:gd name="connsiteY2" fmla="*/ 49679 h 1078200"/>
                    <a:gd name="connsiteX3" fmla="*/ 784285 w 784285"/>
                    <a:gd name="connsiteY3" fmla="*/ 1078200 h 1078200"/>
                    <a:gd name="connsiteX4" fmla="*/ 0 w 784285"/>
                    <a:gd name="connsiteY4" fmla="*/ 1078200 h 1078200"/>
                    <a:gd name="connsiteX0" fmla="*/ 0 w 718594"/>
                    <a:gd name="connsiteY0" fmla="*/ 1078200 h 1078200"/>
                    <a:gd name="connsiteX1" fmla="*/ 48269 w 718594"/>
                    <a:gd name="connsiteY1" fmla="*/ 33256 h 1078200"/>
                    <a:gd name="connsiteX2" fmla="*/ 692224 w 718594"/>
                    <a:gd name="connsiteY2" fmla="*/ 49679 h 1078200"/>
                    <a:gd name="connsiteX3" fmla="*/ 718594 w 718594"/>
                    <a:gd name="connsiteY3" fmla="*/ 1078200 h 1078200"/>
                    <a:gd name="connsiteX4" fmla="*/ 0 w 718594"/>
                    <a:gd name="connsiteY4" fmla="*/ 1078200 h 1078200"/>
                    <a:gd name="connsiteX0" fmla="*/ 316891 w 1035485"/>
                    <a:gd name="connsiteY0" fmla="*/ 1078200 h 1078200"/>
                    <a:gd name="connsiteX1" fmla="*/ 34 w 1035485"/>
                    <a:gd name="connsiteY1" fmla="*/ 281424 h 1078200"/>
                    <a:gd name="connsiteX2" fmla="*/ 365160 w 1035485"/>
                    <a:gd name="connsiteY2" fmla="*/ 33256 h 1078200"/>
                    <a:gd name="connsiteX3" fmla="*/ 1009115 w 1035485"/>
                    <a:gd name="connsiteY3" fmla="*/ 49679 h 1078200"/>
                    <a:gd name="connsiteX4" fmla="*/ 1035485 w 1035485"/>
                    <a:gd name="connsiteY4" fmla="*/ 1078200 h 1078200"/>
                    <a:gd name="connsiteX5" fmla="*/ 316891 w 1035485"/>
                    <a:gd name="connsiteY5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365168 w 1035493"/>
                    <a:gd name="connsiteY2" fmla="*/ 33256 h 1078200"/>
                    <a:gd name="connsiteX3" fmla="*/ 1009123 w 1035493"/>
                    <a:gd name="connsiteY3" fmla="*/ 49679 h 1078200"/>
                    <a:gd name="connsiteX4" fmla="*/ 1035493 w 1035493"/>
                    <a:gd name="connsiteY4" fmla="*/ 1078200 h 1078200"/>
                    <a:gd name="connsiteX5" fmla="*/ 316899 w 1035493"/>
                    <a:gd name="connsiteY5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365168 w 1035493"/>
                    <a:gd name="connsiteY3" fmla="*/ 33256 h 1078200"/>
                    <a:gd name="connsiteX4" fmla="*/ 1009123 w 1035493"/>
                    <a:gd name="connsiteY4" fmla="*/ 49679 h 1078200"/>
                    <a:gd name="connsiteX5" fmla="*/ 1035493 w 1035493"/>
                    <a:gd name="connsiteY5" fmla="*/ 1078200 h 1078200"/>
                    <a:gd name="connsiteX6" fmla="*/ 316899 w 1035493"/>
                    <a:gd name="connsiteY6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273754 w 1035493"/>
                    <a:gd name="connsiteY3" fmla="*/ 100770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405135 w 1035493"/>
                    <a:gd name="connsiteY3" fmla="*/ 801488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443454 w 1035493"/>
                    <a:gd name="connsiteY3" fmla="*/ 752219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443454 w 1035493"/>
                    <a:gd name="connsiteY3" fmla="*/ 752219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289533 w 1035498"/>
                    <a:gd name="connsiteY0" fmla="*/ 1028930 h 1078200"/>
                    <a:gd name="connsiteX1" fmla="*/ 47 w 1035498"/>
                    <a:gd name="connsiteY1" fmla="*/ 281424 h 1078200"/>
                    <a:gd name="connsiteX2" fmla="*/ 180698 w 1035498"/>
                    <a:gd name="connsiteY2" fmla="*/ 166463 h 1078200"/>
                    <a:gd name="connsiteX3" fmla="*/ 443459 w 1035498"/>
                    <a:gd name="connsiteY3" fmla="*/ 752219 h 1078200"/>
                    <a:gd name="connsiteX4" fmla="*/ 365173 w 1035498"/>
                    <a:gd name="connsiteY4" fmla="*/ 33256 h 1078200"/>
                    <a:gd name="connsiteX5" fmla="*/ 1009128 w 1035498"/>
                    <a:gd name="connsiteY5" fmla="*/ 49679 h 1078200"/>
                    <a:gd name="connsiteX6" fmla="*/ 1035498 w 1035498"/>
                    <a:gd name="connsiteY6" fmla="*/ 1078200 h 1078200"/>
                    <a:gd name="connsiteX7" fmla="*/ 289533 w 1035498"/>
                    <a:gd name="connsiteY7" fmla="*/ 1028930 h 1078200"/>
                    <a:gd name="connsiteX0" fmla="*/ 289533 w 1035498"/>
                    <a:gd name="connsiteY0" fmla="*/ 1028930 h 1078200"/>
                    <a:gd name="connsiteX1" fmla="*/ 47 w 1035498"/>
                    <a:gd name="connsiteY1" fmla="*/ 281424 h 1078200"/>
                    <a:gd name="connsiteX2" fmla="*/ 180698 w 1035498"/>
                    <a:gd name="connsiteY2" fmla="*/ 166463 h 1078200"/>
                    <a:gd name="connsiteX3" fmla="*/ 443459 w 1035498"/>
                    <a:gd name="connsiteY3" fmla="*/ 752219 h 1078200"/>
                    <a:gd name="connsiteX4" fmla="*/ 365173 w 1035498"/>
                    <a:gd name="connsiteY4" fmla="*/ 33256 h 1078200"/>
                    <a:gd name="connsiteX5" fmla="*/ 1009128 w 1035498"/>
                    <a:gd name="connsiteY5" fmla="*/ 49679 h 1078200"/>
                    <a:gd name="connsiteX6" fmla="*/ 1035498 w 1035498"/>
                    <a:gd name="connsiteY6" fmla="*/ 1078200 h 1078200"/>
                    <a:gd name="connsiteX7" fmla="*/ 289533 w 1035498"/>
                    <a:gd name="connsiteY7" fmla="*/ 1028930 h 1078200"/>
                    <a:gd name="connsiteX0" fmla="*/ 289533 w 1030024"/>
                    <a:gd name="connsiteY0" fmla="*/ 1028930 h 1050921"/>
                    <a:gd name="connsiteX1" fmla="*/ 47 w 1030024"/>
                    <a:gd name="connsiteY1" fmla="*/ 281424 h 1050921"/>
                    <a:gd name="connsiteX2" fmla="*/ 180698 w 1030024"/>
                    <a:gd name="connsiteY2" fmla="*/ 166463 h 1050921"/>
                    <a:gd name="connsiteX3" fmla="*/ 443459 w 1030024"/>
                    <a:gd name="connsiteY3" fmla="*/ 752219 h 1050921"/>
                    <a:gd name="connsiteX4" fmla="*/ 365173 w 1030024"/>
                    <a:gd name="connsiteY4" fmla="*/ 33256 h 1050921"/>
                    <a:gd name="connsiteX5" fmla="*/ 1009128 w 1030024"/>
                    <a:gd name="connsiteY5" fmla="*/ 49679 h 1050921"/>
                    <a:gd name="connsiteX6" fmla="*/ 1030024 w 1030024"/>
                    <a:gd name="connsiteY6" fmla="*/ 1007033 h 1050921"/>
                    <a:gd name="connsiteX7" fmla="*/ 289533 w 1030024"/>
                    <a:gd name="connsiteY7" fmla="*/ 1028930 h 1050921"/>
                    <a:gd name="connsiteX0" fmla="*/ 289533 w 1030024"/>
                    <a:gd name="connsiteY0" fmla="*/ 1028930 h 1070299"/>
                    <a:gd name="connsiteX1" fmla="*/ 47 w 1030024"/>
                    <a:gd name="connsiteY1" fmla="*/ 281424 h 1070299"/>
                    <a:gd name="connsiteX2" fmla="*/ 180698 w 1030024"/>
                    <a:gd name="connsiteY2" fmla="*/ 166463 h 1070299"/>
                    <a:gd name="connsiteX3" fmla="*/ 443459 w 1030024"/>
                    <a:gd name="connsiteY3" fmla="*/ 752219 h 1070299"/>
                    <a:gd name="connsiteX4" fmla="*/ 365173 w 1030024"/>
                    <a:gd name="connsiteY4" fmla="*/ 33256 h 1070299"/>
                    <a:gd name="connsiteX5" fmla="*/ 1009128 w 1030024"/>
                    <a:gd name="connsiteY5" fmla="*/ 49679 h 1070299"/>
                    <a:gd name="connsiteX6" fmla="*/ 1030024 w 1030024"/>
                    <a:gd name="connsiteY6" fmla="*/ 1007033 h 1070299"/>
                    <a:gd name="connsiteX7" fmla="*/ 289533 w 1030024"/>
                    <a:gd name="connsiteY7" fmla="*/ 1028930 h 1070299"/>
                    <a:gd name="connsiteX0" fmla="*/ 289533 w 1030024"/>
                    <a:gd name="connsiteY0" fmla="*/ 1028930 h 1075756"/>
                    <a:gd name="connsiteX1" fmla="*/ 47 w 1030024"/>
                    <a:gd name="connsiteY1" fmla="*/ 281424 h 1075756"/>
                    <a:gd name="connsiteX2" fmla="*/ 180698 w 1030024"/>
                    <a:gd name="connsiteY2" fmla="*/ 166463 h 1075756"/>
                    <a:gd name="connsiteX3" fmla="*/ 443459 w 1030024"/>
                    <a:gd name="connsiteY3" fmla="*/ 752219 h 1075756"/>
                    <a:gd name="connsiteX4" fmla="*/ 365173 w 1030024"/>
                    <a:gd name="connsiteY4" fmla="*/ 33256 h 1075756"/>
                    <a:gd name="connsiteX5" fmla="*/ 1009128 w 1030024"/>
                    <a:gd name="connsiteY5" fmla="*/ 49679 h 1075756"/>
                    <a:gd name="connsiteX6" fmla="*/ 1030024 w 1030024"/>
                    <a:gd name="connsiteY6" fmla="*/ 1007033 h 1075756"/>
                    <a:gd name="connsiteX7" fmla="*/ 289533 w 1030024"/>
                    <a:gd name="connsiteY7" fmla="*/ 1028930 h 1075756"/>
                    <a:gd name="connsiteX0" fmla="*/ 289533 w 1030024"/>
                    <a:gd name="connsiteY0" fmla="*/ 1028930 h 1104604"/>
                    <a:gd name="connsiteX1" fmla="*/ 47 w 1030024"/>
                    <a:gd name="connsiteY1" fmla="*/ 281424 h 1104604"/>
                    <a:gd name="connsiteX2" fmla="*/ 180698 w 1030024"/>
                    <a:gd name="connsiteY2" fmla="*/ 166463 h 1104604"/>
                    <a:gd name="connsiteX3" fmla="*/ 443459 w 1030024"/>
                    <a:gd name="connsiteY3" fmla="*/ 752219 h 1104604"/>
                    <a:gd name="connsiteX4" fmla="*/ 365173 w 1030024"/>
                    <a:gd name="connsiteY4" fmla="*/ 33256 h 1104604"/>
                    <a:gd name="connsiteX5" fmla="*/ 1009128 w 1030024"/>
                    <a:gd name="connsiteY5" fmla="*/ 49679 h 1104604"/>
                    <a:gd name="connsiteX6" fmla="*/ 1030024 w 1030024"/>
                    <a:gd name="connsiteY6" fmla="*/ 1007033 h 1104604"/>
                    <a:gd name="connsiteX7" fmla="*/ 678852 w 1030024"/>
                    <a:gd name="connsiteY7" fmla="*/ 1075206 h 1104604"/>
                    <a:gd name="connsiteX8" fmla="*/ 289533 w 1030024"/>
                    <a:gd name="connsiteY8" fmla="*/ 1028930 h 1104604"/>
                    <a:gd name="connsiteX0" fmla="*/ 289533 w 1030024"/>
                    <a:gd name="connsiteY0" fmla="*/ 1028930 h 1066107"/>
                    <a:gd name="connsiteX1" fmla="*/ 47 w 1030024"/>
                    <a:gd name="connsiteY1" fmla="*/ 281424 h 1066107"/>
                    <a:gd name="connsiteX2" fmla="*/ 180698 w 1030024"/>
                    <a:gd name="connsiteY2" fmla="*/ 166463 h 1066107"/>
                    <a:gd name="connsiteX3" fmla="*/ 443459 w 1030024"/>
                    <a:gd name="connsiteY3" fmla="*/ 752219 h 1066107"/>
                    <a:gd name="connsiteX4" fmla="*/ 365173 w 1030024"/>
                    <a:gd name="connsiteY4" fmla="*/ 33256 h 1066107"/>
                    <a:gd name="connsiteX5" fmla="*/ 1009128 w 1030024"/>
                    <a:gd name="connsiteY5" fmla="*/ 49679 h 1066107"/>
                    <a:gd name="connsiteX6" fmla="*/ 1030024 w 1030024"/>
                    <a:gd name="connsiteY6" fmla="*/ 1007033 h 1066107"/>
                    <a:gd name="connsiteX7" fmla="*/ 673377 w 1030024"/>
                    <a:gd name="connsiteY7" fmla="*/ 894552 h 1066107"/>
                    <a:gd name="connsiteX8" fmla="*/ 289533 w 1030024"/>
                    <a:gd name="connsiteY8" fmla="*/ 1028930 h 1066107"/>
                    <a:gd name="connsiteX0" fmla="*/ 289533 w 1030024"/>
                    <a:gd name="connsiteY0" fmla="*/ 1028930 h 1070415"/>
                    <a:gd name="connsiteX1" fmla="*/ 47 w 1030024"/>
                    <a:gd name="connsiteY1" fmla="*/ 281424 h 1070415"/>
                    <a:gd name="connsiteX2" fmla="*/ 180698 w 1030024"/>
                    <a:gd name="connsiteY2" fmla="*/ 166463 h 1070415"/>
                    <a:gd name="connsiteX3" fmla="*/ 443459 w 1030024"/>
                    <a:gd name="connsiteY3" fmla="*/ 752219 h 1070415"/>
                    <a:gd name="connsiteX4" fmla="*/ 365173 w 1030024"/>
                    <a:gd name="connsiteY4" fmla="*/ 33256 h 1070415"/>
                    <a:gd name="connsiteX5" fmla="*/ 1009128 w 1030024"/>
                    <a:gd name="connsiteY5" fmla="*/ 49679 h 1070415"/>
                    <a:gd name="connsiteX6" fmla="*/ 1030024 w 1030024"/>
                    <a:gd name="connsiteY6" fmla="*/ 1007033 h 1070415"/>
                    <a:gd name="connsiteX7" fmla="*/ 673377 w 1030024"/>
                    <a:gd name="connsiteY7" fmla="*/ 894552 h 1070415"/>
                    <a:gd name="connsiteX8" fmla="*/ 541996 w 1030024"/>
                    <a:gd name="connsiteY8" fmla="*/ 965719 h 1070415"/>
                    <a:gd name="connsiteX9" fmla="*/ 289533 w 1030024"/>
                    <a:gd name="connsiteY9" fmla="*/ 1028930 h 1070415"/>
                    <a:gd name="connsiteX0" fmla="*/ 289533 w 1030024"/>
                    <a:gd name="connsiteY0" fmla="*/ 1028930 h 1070415"/>
                    <a:gd name="connsiteX1" fmla="*/ 47 w 1030024"/>
                    <a:gd name="connsiteY1" fmla="*/ 281424 h 1070415"/>
                    <a:gd name="connsiteX2" fmla="*/ 180698 w 1030024"/>
                    <a:gd name="connsiteY2" fmla="*/ 166463 h 1070415"/>
                    <a:gd name="connsiteX3" fmla="*/ 443459 w 1030024"/>
                    <a:gd name="connsiteY3" fmla="*/ 752219 h 1070415"/>
                    <a:gd name="connsiteX4" fmla="*/ 365173 w 1030024"/>
                    <a:gd name="connsiteY4" fmla="*/ 33256 h 1070415"/>
                    <a:gd name="connsiteX5" fmla="*/ 1009128 w 1030024"/>
                    <a:gd name="connsiteY5" fmla="*/ 49679 h 1070415"/>
                    <a:gd name="connsiteX6" fmla="*/ 1030024 w 1030024"/>
                    <a:gd name="connsiteY6" fmla="*/ 1007033 h 1070415"/>
                    <a:gd name="connsiteX7" fmla="*/ 815707 w 1030024"/>
                    <a:gd name="connsiteY7" fmla="*/ 965719 h 1070415"/>
                    <a:gd name="connsiteX8" fmla="*/ 673377 w 1030024"/>
                    <a:gd name="connsiteY8" fmla="*/ 894552 h 1070415"/>
                    <a:gd name="connsiteX9" fmla="*/ 541996 w 1030024"/>
                    <a:gd name="connsiteY9" fmla="*/ 965719 h 1070415"/>
                    <a:gd name="connsiteX10" fmla="*/ 289533 w 1030024"/>
                    <a:gd name="connsiteY10" fmla="*/ 1028930 h 1070415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1007033 h 1119207"/>
                    <a:gd name="connsiteX7" fmla="*/ 815707 w 1030024"/>
                    <a:gd name="connsiteY7" fmla="*/ 965719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1007033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23728 w 1030024"/>
                    <a:gd name="connsiteY6" fmla="*/ 785065 h 1119207"/>
                    <a:gd name="connsiteX7" fmla="*/ 1030024 w 1030024"/>
                    <a:gd name="connsiteY7" fmla="*/ 968712 h 1119207"/>
                    <a:gd name="connsiteX8" fmla="*/ 826656 w 1030024"/>
                    <a:gd name="connsiteY8" fmla="*/ 1047835 h 1119207"/>
                    <a:gd name="connsiteX9" fmla="*/ 673377 w 1030024"/>
                    <a:gd name="connsiteY9" fmla="*/ 894552 h 1119207"/>
                    <a:gd name="connsiteX10" fmla="*/ 520099 w 1030024"/>
                    <a:gd name="connsiteY10" fmla="*/ 1102578 h 1119207"/>
                    <a:gd name="connsiteX11" fmla="*/ 289533 w 1030024"/>
                    <a:gd name="connsiteY11" fmla="*/ 1028930 h 1119207"/>
                    <a:gd name="connsiteX0" fmla="*/ 289533 w 1363129"/>
                    <a:gd name="connsiteY0" fmla="*/ 1028930 h 1119207"/>
                    <a:gd name="connsiteX1" fmla="*/ 47 w 1363129"/>
                    <a:gd name="connsiteY1" fmla="*/ 281424 h 1119207"/>
                    <a:gd name="connsiteX2" fmla="*/ 180698 w 1363129"/>
                    <a:gd name="connsiteY2" fmla="*/ 166463 h 1119207"/>
                    <a:gd name="connsiteX3" fmla="*/ 443459 w 1363129"/>
                    <a:gd name="connsiteY3" fmla="*/ 752219 h 1119207"/>
                    <a:gd name="connsiteX4" fmla="*/ 365173 w 1363129"/>
                    <a:gd name="connsiteY4" fmla="*/ 33256 h 1119207"/>
                    <a:gd name="connsiteX5" fmla="*/ 1009128 w 1363129"/>
                    <a:gd name="connsiteY5" fmla="*/ 49679 h 1119207"/>
                    <a:gd name="connsiteX6" fmla="*/ 1363129 w 1363129"/>
                    <a:gd name="connsiteY6" fmla="*/ 374488 h 1119207"/>
                    <a:gd name="connsiteX7" fmla="*/ 1023728 w 1363129"/>
                    <a:gd name="connsiteY7" fmla="*/ 785065 h 1119207"/>
                    <a:gd name="connsiteX8" fmla="*/ 1030024 w 1363129"/>
                    <a:gd name="connsiteY8" fmla="*/ 968712 h 1119207"/>
                    <a:gd name="connsiteX9" fmla="*/ 826656 w 1363129"/>
                    <a:gd name="connsiteY9" fmla="*/ 1047835 h 1119207"/>
                    <a:gd name="connsiteX10" fmla="*/ 673377 w 1363129"/>
                    <a:gd name="connsiteY10" fmla="*/ 894552 h 1119207"/>
                    <a:gd name="connsiteX11" fmla="*/ 520099 w 1363129"/>
                    <a:gd name="connsiteY11" fmla="*/ 1102578 h 1119207"/>
                    <a:gd name="connsiteX12" fmla="*/ 289533 w 1363129"/>
                    <a:gd name="connsiteY12" fmla="*/ 1028930 h 1119207"/>
                    <a:gd name="connsiteX0" fmla="*/ 289533 w 1363129"/>
                    <a:gd name="connsiteY0" fmla="*/ 1028930 h 1119207"/>
                    <a:gd name="connsiteX1" fmla="*/ 47 w 1363129"/>
                    <a:gd name="connsiteY1" fmla="*/ 281424 h 1119207"/>
                    <a:gd name="connsiteX2" fmla="*/ 180698 w 1363129"/>
                    <a:gd name="connsiteY2" fmla="*/ 166463 h 1119207"/>
                    <a:gd name="connsiteX3" fmla="*/ 443459 w 1363129"/>
                    <a:gd name="connsiteY3" fmla="*/ 752219 h 1119207"/>
                    <a:gd name="connsiteX4" fmla="*/ 365173 w 1363129"/>
                    <a:gd name="connsiteY4" fmla="*/ 33256 h 1119207"/>
                    <a:gd name="connsiteX5" fmla="*/ 1009128 w 1363129"/>
                    <a:gd name="connsiteY5" fmla="*/ 49679 h 1119207"/>
                    <a:gd name="connsiteX6" fmla="*/ 1363129 w 1363129"/>
                    <a:gd name="connsiteY6" fmla="*/ 374488 h 1119207"/>
                    <a:gd name="connsiteX7" fmla="*/ 1133212 w 1363129"/>
                    <a:gd name="connsiteY7" fmla="*/ 697475 h 1119207"/>
                    <a:gd name="connsiteX8" fmla="*/ 1030024 w 1363129"/>
                    <a:gd name="connsiteY8" fmla="*/ 968712 h 1119207"/>
                    <a:gd name="connsiteX9" fmla="*/ 826656 w 1363129"/>
                    <a:gd name="connsiteY9" fmla="*/ 1047835 h 1119207"/>
                    <a:gd name="connsiteX10" fmla="*/ 673377 w 1363129"/>
                    <a:gd name="connsiteY10" fmla="*/ 894552 h 1119207"/>
                    <a:gd name="connsiteX11" fmla="*/ 520099 w 1363129"/>
                    <a:gd name="connsiteY11" fmla="*/ 1102578 h 1119207"/>
                    <a:gd name="connsiteX12" fmla="*/ 289533 w 1363129"/>
                    <a:gd name="connsiteY12" fmla="*/ 1028930 h 1119207"/>
                    <a:gd name="connsiteX0" fmla="*/ 289533 w 1182479"/>
                    <a:gd name="connsiteY0" fmla="*/ 1028930 h 1119207"/>
                    <a:gd name="connsiteX1" fmla="*/ 47 w 1182479"/>
                    <a:gd name="connsiteY1" fmla="*/ 281424 h 1119207"/>
                    <a:gd name="connsiteX2" fmla="*/ 180698 w 1182479"/>
                    <a:gd name="connsiteY2" fmla="*/ 166463 h 1119207"/>
                    <a:gd name="connsiteX3" fmla="*/ 443459 w 1182479"/>
                    <a:gd name="connsiteY3" fmla="*/ 752219 h 1119207"/>
                    <a:gd name="connsiteX4" fmla="*/ 365173 w 1182479"/>
                    <a:gd name="connsiteY4" fmla="*/ 33256 h 1119207"/>
                    <a:gd name="connsiteX5" fmla="*/ 1009128 w 1182479"/>
                    <a:gd name="connsiteY5" fmla="*/ 49679 h 1119207"/>
                    <a:gd name="connsiteX6" fmla="*/ 1182479 w 1182479"/>
                    <a:gd name="connsiteY6" fmla="*/ 221206 h 1119207"/>
                    <a:gd name="connsiteX7" fmla="*/ 1133212 w 1182479"/>
                    <a:gd name="connsiteY7" fmla="*/ 697475 h 1119207"/>
                    <a:gd name="connsiteX8" fmla="*/ 1030024 w 1182479"/>
                    <a:gd name="connsiteY8" fmla="*/ 968712 h 1119207"/>
                    <a:gd name="connsiteX9" fmla="*/ 826656 w 1182479"/>
                    <a:gd name="connsiteY9" fmla="*/ 1047835 h 1119207"/>
                    <a:gd name="connsiteX10" fmla="*/ 673377 w 1182479"/>
                    <a:gd name="connsiteY10" fmla="*/ 894552 h 1119207"/>
                    <a:gd name="connsiteX11" fmla="*/ 520099 w 1182479"/>
                    <a:gd name="connsiteY11" fmla="*/ 1102578 h 1119207"/>
                    <a:gd name="connsiteX12" fmla="*/ 289533 w 1182479"/>
                    <a:gd name="connsiteY12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1182479 w 1341232"/>
                    <a:gd name="connsiteY6" fmla="*/ 221206 h 1119207"/>
                    <a:gd name="connsiteX7" fmla="*/ 1341232 w 1341232"/>
                    <a:gd name="connsiteY7" fmla="*/ 352590 h 1119207"/>
                    <a:gd name="connsiteX8" fmla="*/ 1030024 w 1341232"/>
                    <a:gd name="connsiteY8" fmla="*/ 968712 h 1119207"/>
                    <a:gd name="connsiteX9" fmla="*/ 826656 w 1341232"/>
                    <a:gd name="connsiteY9" fmla="*/ 1047835 h 1119207"/>
                    <a:gd name="connsiteX10" fmla="*/ 673377 w 1341232"/>
                    <a:gd name="connsiteY10" fmla="*/ 894552 h 1119207"/>
                    <a:gd name="connsiteX11" fmla="*/ 520099 w 1341232"/>
                    <a:gd name="connsiteY11" fmla="*/ 1102578 h 1119207"/>
                    <a:gd name="connsiteX12" fmla="*/ 289533 w 1341232"/>
                    <a:gd name="connsiteY12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919716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3046 h 1113323"/>
                    <a:gd name="connsiteX1" fmla="*/ 47 w 1341232"/>
                    <a:gd name="connsiteY1" fmla="*/ 275540 h 1113323"/>
                    <a:gd name="connsiteX2" fmla="*/ 180698 w 1341232"/>
                    <a:gd name="connsiteY2" fmla="*/ 160579 h 1113323"/>
                    <a:gd name="connsiteX3" fmla="*/ 443459 w 1341232"/>
                    <a:gd name="connsiteY3" fmla="*/ 746335 h 1113323"/>
                    <a:gd name="connsiteX4" fmla="*/ 337802 w 1341232"/>
                    <a:gd name="connsiteY4" fmla="*/ 38321 h 1113323"/>
                    <a:gd name="connsiteX5" fmla="*/ 1009128 w 1341232"/>
                    <a:gd name="connsiteY5" fmla="*/ 43795 h 1113323"/>
                    <a:gd name="connsiteX6" fmla="*/ 886871 w 1341232"/>
                    <a:gd name="connsiteY6" fmla="*/ 751809 h 1113323"/>
                    <a:gd name="connsiteX7" fmla="*/ 1182479 w 1341232"/>
                    <a:gd name="connsiteY7" fmla="*/ 215322 h 1113323"/>
                    <a:gd name="connsiteX8" fmla="*/ 1341232 w 1341232"/>
                    <a:gd name="connsiteY8" fmla="*/ 346706 h 1113323"/>
                    <a:gd name="connsiteX9" fmla="*/ 1030024 w 1341232"/>
                    <a:gd name="connsiteY9" fmla="*/ 962828 h 1113323"/>
                    <a:gd name="connsiteX10" fmla="*/ 826656 w 1341232"/>
                    <a:gd name="connsiteY10" fmla="*/ 1041951 h 1113323"/>
                    <a:gd name="connsiteX11" fmla="*/ 673377 w 1341232"/>
                    <a:gd name="connsiteY11" fmla="*/ 888668 h 1113323"/>
                    <a:gd name="connsiteX12" fmla="*/ 520099 w 1341232"/>
                    <a:gd name="connsiteY12" fmla="*/ 1096694 h 1113323"/>
                    <a:gd name="connsiteX13" fmla="*/ 289533 w 1341232"/>
                    <a:gd name="connsiteY13" fmla="*/ 1023046 h 1113323"/>
                    <a:gd name="connsiteX0" fmla="*/ 289533 w 1341232"/>
                    <a:gd name="connsiteY0" fmla="*/ 1038323 h 1128600"/>
                    <a:gd name="connsiteX1" fmla="*/ 47 w 1341232"/>
                    <a:gd name="connsiteY1" fmla="*/ 290817 h 1128600"/>
                    <a:gd name="connsiteX2" fmla="*/ 180698 w 1341232"/>
                    <a:gd name="connsiteY2" fmla="*/ 175856 h 1128600"/>
                    <a:gd name="connsiteX3" fmla="*/ 443459 w 1341232"/>
                    <a:gd name="connsiteY3" fmla="*/ 761612 h 1128600"/>
                    <a:gd name="connsiteX4" fmla="*/ 337802 w 1341232"/>
                    <a:gd name="connsiteY4" fmla="*/ 53598 h 1128600"/>
                    <a:gd name="connsiteX5" fmla="*/ 1009128 w 1341232"/>
                    <a:gd name="connsiteY5" fmla="*/ 59072 h 1128600"/>
                    <a:gd name="connsiteX6" fmla="*/ 886871 w 1341232"/>
                    <a:gd name="connsiteY6" fmla="*/ 767086 h 1128600"/>
                    <a:gd name="connsiteX7" fmla="*/ 1182479 w 1341232"/>
                    <a:gd name="connsiteY7" fmla="*/ 230599 h 1128600"/>
                    <a:gd name="connsiteX8" fmla="*/ 1341232 w 1341232"/>
                    <a:gd name="connsiteY8" fmla="*/ 361983 h 1128600"/>
                    <a:gd name="connsiteX9" fmla="*/ 1030024 w 1341232"/>
                    <a:gd name="connsiteY9" fmla="*/ 978105 h 1128600"/>
                    <a:gd name="connsiteX10" fmla="*/ 826656 w 1341232"/>
                    <a:gd name="connsiteY10" fmla="*/ 1057228 h 1128600"/>
                    <a:gd name="connsiteX11" fmla="*/ 673377 w 1341232"/>
                    <a:gd name="connsiteY11" fmla="*/ 903945 h 1128600"/>
                    <a:gd name="connsiteX12" fmla="*/ 520099 w 1341232"/>
                    <a:gd name="connsiteY12" fmla="*/ 1111971 h 1128600"/>
                    <a:gd name="connsiteX13" fmla="*/ 289533 w 1341232"/>
                    <a:gd name="connsiteY13" fmla="*/ 1038323 h 1128600"/>
                    <a:gd name="connsiteX0" fmla="*/ 289533 w 1341232"/>
                    <a:gd name="connsiteY0" fmla="*/ 1038323 h 1155248"/>
                    <a:gd name="connsiteX1" fmla="*/ 47 w 1341232"/>
                    <a:gd name="connsiteY1" fmla="*/ 290817 h 1155248"/>
                    <a:gd name="connsiteX2" fmla="*/ 180698 w 1341232"/>
                    <a:gd name="connsiteY2" fmla="*/ 175856 h 1155248"/>
                    <a:gd name="connsiteX3" fmla="*/ 443459 w 1341232"/>
                    <a:gd name="connsiteY3" fmla="*/ 761612 h 1155248"/>
                    <a:gd name="connsiteX4" fmla="*/ 337802 w 1341232"/>
                    <a:gd name="connsiteY4" fmla="*/ 53598 h 1155248"/>
                    <a:gd name="connsiteX5" fmla="*/ 1009128 w 1341232"/>
                    <a:gd name="connsiteY5" fmla="*/ 59072 h 1155248"/>
                    <a:gd name="connsiteX6" fmla="*/ 886871 w 1341232"/>
                    <a:gd name="connsiteY6" fmla="*/ 767086 h 1155248"/>
                    <a:gd name="connsiteX7" fmla="*/ 1182479 w 1341232"/>
                    <a:gd name="connsiteY7" fmla="*/ 230599 h 1155248"/>
                    <a:gd name="connsiteX8" fmla="*/ 1341232 w 1341232"/>
                    <a:gd name="connsiteY8" fmla="*/ 361983 h 1155248"/>
                    <a:gd name="connsiteX9" fmla="*/ 1030024 w 1341232"/>
                    <a:gd name="connsiteY9" fmla="*/ 978105 h 1155248"/>
                    <a:gd name="connsiteX10" fmla="*/ 826656 w 1341232"/>
                    <a:gd name="connsiteY10" fmla="*/ 1057228 h 1155248"/>
                    <a:gd name="connsiteX11" fmla="*/ 673377 w 1341232"/>
                    <a:gd name="connsiteY11" fmla="*/ 903945 h 1155248"/>
                    <a:gd name="connsiteX12" fmla="*/ 520099 w 1341232"/>
                    <a:gd name="connsiteY12" fmla="*/ 1111971 h 1155248"/>
                    <a:gd name="connsiteX13" fmla="*/ 289533 w 1341232"/>
                    <a:gd name="connsiteY13" fmla="*/ 1038323 h 1155248"/>
                    <a:gd name="connsiteX0" fmla="*/ 289533 w 1341232"/>
                    <a:gd name="connsiteY0" fmla="*/ 1038323 h 1155248"/>
                    <a:gd name="connsiteX1" fmla="*/ 47 w 1341232"/>
                    <a:gd name="connsiteY1" fmla="*/ 290817 h 1155248"/>
                    <a:gd name="connsiteX2" fmla="*/ 180698 w 1341232"/>
                    <a:gd name="connsiteY2" fmla="*/ 175856 h 1155248"/>
                    <a:gd name="connsiteX3" fmla="*/ 443459 w 1341232"/>
                    <a:gd name="connsiteY3" fmla="*/ 761612 h 1155248"/>
                    <a:gd name="connsiteX4" fmla="*/ 337802 w 1341232"/>
                    <a:gd name="connsiteY4" fmla="*/ 53598 h 1155248"/>
                    <a:gd name="connsiteX5" fmla="*/ 1009128 w 1341232"/>
                    <a:gd name="connsiteY5" fmla="*/ 59072 h 1155248"/>
                    <a:gd name="connsiteX6" fmla="*/ 886871 w 1341232"/>
                    <a:gd name="connsiteY6" fmla="*/ 767086 h 1155248"/>
                    <a:gd name="connsiteX7" fmla="*/ 1182479 w 1341232"/>
                    <a:gd name="connsiteY7" fmla="*/ 230599 h 1155248"/>
                    <a:gd name="connsiteX8" fmla="*/ 1341232 w 1341232"/>
                    <a:gd name="connsiteY8" fmla="*/ 361983 h 1155248"/>
                    <a:gd name="connsiteX9" fmla="*/ 1030024 w 1341232"/>
                    <a:gd name="connsiteY9" fmla="*/ 978105 h 1155248"/>
                    <a:gd name="connsiteX10" fmla="*/ 826656 w 1341232"/>
                    <a:gd name="connsiteY10" fmla="*/ 1057228 h 1155248"/>
                    <a:gd name="connsiteX11" fmla="*/ 673377 w 1341232"/>
                    <a:gd name="connsiteY11" fmla="*/ 903945 h 1155248"/>
                    <a:gd name="connsiteX12" fmla="*/ 520099 w 1341232"/>
                    <a:gd name="connsiteY12" fmla="*/ 1111971 h 1155248"/>
                    <a:gd name="connsiteX13" fmla="*/ 289533 w 1341232"/>
                    <a:gd name="connsiteY13" fmla="*/ 1038323 h 1155248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826656 w 1341232"/>
                    <a:gd name="connsiteY10" fmla="*/ 1057228 h 1132381"/>
                    <a:gd name="connsiteX11" fmla="*/ 673377 w 1341232"/>
                    <a:gd name="connsiteY11" fmla="*/ 903945 h 1132381"/>
                    <a:gd name="connsiteX12" fmla="*/ 520099 w 1341232"/>
                    <a:gd name="connsiteY12" fmla="*/ 1111971 h 1132381"/>
                    <a:gd name="connsiteX13" fmla="*/ 289533 w 1341232"/>
                    <a:gd name="connsiteY13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826656 w 1341232"/>
                    <a:gd name="connsiteY10" fmla="*/ 1057228 h 1132381"/>
                    <a:gd name="connsiteX11" fmla="*/ 673377 w 1341232"/>
                    <a:gd name="connsiteY11" fmla="*/ 903945 h 1132381"/>
                    <a:gd name="connsiteX12" fmla="*/ 520099 w 1341232"/>
                    <a:gd name="connsiteY12" fmla="*/ 1111971 h 1132381"/>
                    <a:gd name="connsiteX13" fmla="*/ 289533 w 1341232"/>
                    <a:gd name="connsiteY13" fmla="*/ 1038323 h 1132381"/>
                    <a:gd name="connsiteX0" fmla="*/ 289533 w 1341232"/>
                    <a:gd name="connsiteY0" fmla="*/ 1038323 h 1132721"/>
                    <a:gd name="connsiteX1" fmla="*/ 47 w 1341232"/>
                    <a:gd name="connsiteY1" fmla="*/ 290817 h 1132721"/>
                    <a:gd name="connsiteX2" fmla="*/ 180698 w 1341232"/>
                    <a:gd name="connsiteY2" fmla="*/ 175856 h 1132721"/>
                    <a:gd name="connsiteX3" fmla="*/ 443459 w 1341232"/>
                    <a:gd name="connsiteY3" fmla="*/ 761612 h 1132721"/>
                    <a:gd name="connsiteX4" fmla="*/ 337802 w 1341232"/>
                    <a:gd name="connsiteY4" fmla="*/ 53598 h 1132721"/>
                    <a:gd name="connsiteX5" fmla="*/ 1009128 w 1341232"/>
                    <a:gd name="connsiteY5" fmla="*/ 59072 h 1132721"/>
                    <a:gd name="connsiteX6" fmla="*/ 886871 w 1341232"/>
                    <a:gd name="connsiteY6" fmla="*/ 767086 h 1132721"/>
                    <a:gd name="connsiteX7" fmla="*/ 1182479 w 1341232"/>
                    <a:gd name="connsiteY7" fmla="*/ 230599 h 1132721"/>
                    <a:gd name="connsiteX8" fmla="*/ 1341232 w 1341232"/>
                    <a:gd name="connsiteY8" fmla="*/ 361983 h 1132721"/>
                    <a:gd name="connsiteX9" fmla="*/ 1030024 w 1341232"/>
                    <a:gd name="connsiteY9" fmla="*/ 978105 h 1132721"/>
                    <a:gd name="connsiteX10" fmla="*/ 839615 w 1341232"/>
                    <a:gd name="connsiteY10" fmla="*/ 1096105 h 1132721"/>
                    <a:gd name="connsiteX11" fmla="*/ 673377 w 1341232"/>
                    <a:gd name="connsiteY11" fmla="*/ 903945 h 1132721"/>
                    <a:gd name="connsiteX12" fmla="*/ 520099 w 1341232"/>
                    <a:gd name="connsiteY12" fmla="*/ 1111971 h 1132721"/>
                    <a:gd name="connsiteX13" fmla="*/ 289533 w 1341232"/>
                    <a:gd name="connsiteY13" fmla="*/ 1038323 h 113272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839615 w 1341232"/>
                    <a:gd name="connsiteY10" fmla="*/ 1096105 h 1132381"/>
                    <a:gd name="connsiteX11" fmla="*/ 673377 w 1341232"/>
                    <a:gd name="connsiteY11" fmla="*/ 903945 h 1132381"/>
                    <a:gd name="connsiteX12" fmla="*/ 520099 w 1341232"/>
                    <a:gd name="connsiteY12" fmla="*/ 1111971 h 1132381"/>
                    <a:gd name="connsiteX13" fmla="*/ 289533 w 1341232"/>
                    <a:gd name="connsiteY13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489227 w 1341232"/>
                    <a:gd name="connsiteY12" fmla="*/ 9166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489227 w 1341232"/>
                    <a:gd name="connsiteY12" fmla="*/ 9166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489227 w 1341232"/>
                    <a:gd name="connsiteY12" fmla="*/ 9293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489227 w 1341232"/>
                    <a:gd name="connsiteY12" fmla="*/ 9293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69949"/>
                    <a:gd name="connsiteX1" fmla="*/ 47 w 1341232"/>
                    <a:gd name="connsiteY1" fmla="*/ 290817 h 1169949"/>
                    <a:gd name="connsiteX2" fmla="*/ 180698 w 1341232"/>
                    <a:gd name="connsiteY2" fmla="*/ 175856 h 1169949"/>
                    <a:gd name="connsiteX3" fmla="*/ 443459 w 1341232"/>
                    <a:gd name="connsiteY3" fmla="*/ 761612 h 1169949"/>
                    <a:gd name="connsiteX4" fmla="*/ 337802 w 1341232"/>
                    <a:gd name="connsiteY4" fmla="*/ 53598 h 1169949"/>
                    <a:gd name="connsiteX5" fmla="*/ 1009128 w 1341232"/>
                    <a:gd name="connsiteY5" fmla="*/ 59072 h 1169949"/>
                    <a:gd name="connsiteX6" fmla="*/ 886871 w 1341232"/>
                    <a:gd name="connsiteY6" fmla="*/ 767086 h 1169949"/>
                    <a:gd name="connsiteX7" fmla="*/ 1182479 w 1341232"/>
                    <a:gd name="connsiteY7" fmla="*/ 230599 h 1169949"/>
                    <a:gd name="connsiteX8" fmla="*/ 1341232 w 1341232"/>
                    <a:gd name="connsiteY8" fmla="*/ 361983 h 1169949"/>
                    <a:gd name="connsiteX9" fmla="*/ 1055943 w 1341232"/>
                    <a:gd name="connsiteY9" fmla="*/ 982424 h 1169949"/>
                    <a:gd name="connsiteX10" fmla="*/ 956785 w 1341232"/>
                    <a:gd name="connsiteY10" fmla="*/ 1099662 h 1169949"/>
                    <a:gd name="connsiteX11" fmla="*/ 814215 w 1341232"/>
                    <a:gd name="connsiteY11" fmla="*/ 918305 h 1169949"/>
                    <a:gd name="connsiteX12" fmla="*/ 489227 w 1341232"/>
                    <a:gd name="connsiteY12" fmla="*/ 929345 h 1169949"/>
                    <a:gd name="connsiteX13" fmla="*/ 485174 w 1341232"/>
                    <a:gd name="connsiteY13" fmla="*/ 1159596 h 1169949"/>
                    <a:gd name="connsiteX14" fmla="*/ 289533 w 1341232"/>
                    <a:gd name="connsiteY14" fmla="*/ 1038323 h 1169949"/>
                    <a:gd name="connsiteX0" fmla="*/ 251443 w 1341242"/>
                    <a:gd name="connsiteY0" fmla="*/ 1047848 h 1171268"/>
                    <a:gd name="connsiteX1" fmla="*/ 57 w 1341242"/>
                    <a:gd name="connsiteY1" fmla="*/ 290817 h 1171268"/>
                    <a:gd name="connsiteX2" fmla="*/ 180708 w 1341242"/>
                    <a:gd name="connsiteY2" fmla="*/ 175856 h 1171268"/>
                    <a:gd name="connsiteX3" fmla="*/ 443469 w 1341242"/>
                    <a:gd name="connsiteY3" fmla="*/ 761612 h 1171268"/>
                    <a:gd name="connsiteX4" fmla="*/ 337812 w 1341242"/>
                    <a:gd name="connsiteY4" fmla="*/ 53598 h 1171268"/>
                    <a:gd name="connsiteX5" fmla="*/ 1009138 w 1341242"/>
                    <a:gd name="connsiteY5" fmla="*/ 59072 h 1171268"/>
                    <a:gd name="connsiteX6" fmla="*/ 886881 w 1341242"/>
                    <a:gd name="connsiteY6" fmla="*/ 767086 h 1171268"/>
                    <a:gd name="connsiteX7" fmla="*/ 1182489 w 1341242"/>
                    <a:gd name="connsiteY7" fmla="*/ 230599 h 1171268"/>
                    <a:gd name="connsiteX8" fmla="*/ 1341242 w 1341242"/>
                    <a:gd name="connsiteY8" fmla="*/ 361983 h 1171268"/>
                    <a:gd name="connsiteX9" fmla="*/ 1055953 w 1341242"/>
                    <a:gd name="connsiteY9" fmla="*/ 982424 h 1171268"/>
                    <a:gd name="connsiteX10" fmla="*/ 956795 w 1341242"/>
                    <a:gd name="connsiteY10" fmla="*/ 1099662 h 1171268"/>
                    <a:gd name="connsiteX11" fmla="*/ 814225 w 1341242"/>
                    <a:gd name="connsiteY11" fmla="*/ 918305 h 1171268"/>
                    <a:gd name="connsiteX12" fmla="*/ 489237 w 1341242"/>
                    <a:gd name="connsiteY12" fmla="*/ 929345 h 1171268"/>
                    <a:gd name="connsiteX13" fmla="*/ 485184 w 1341242"/>
                    <a:gd name="connsiteY13" fmla="*/ 1159596 h 1171268"/>
                    <a:gd name="connsiteX14" fmla="*/ 251443 w 1341242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32137 w 1417426"/>
                    <a:gd name="connsiteY9" fmla="*/ 982424 h 1171268"/>
                    <a:gd name="connsiteX10" fmla="*/ 1032979 w 1417426"/>
                    <a:gd name="connsiteY10" fmla="*/ 1099662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32137 w 1417426"/>
                    <a:gd name="connsiteY9" fmla="*/ 982424 h 1171268"/>
                    <a:gd name="connsiteX10" fmla="*/ 858354 w 1417426"/>
                    <a:gd name="connsiteY10" fmla="*/ 1121887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25787 w 1417426"/>
                    <a:gd name="connsiteY9" fmla="*/ 877649 h 1171268"/>
                    <a:gd name="connsiteX10" fmla="*/ 858354 w 1417426"/>
                    <a:gd name="connsiteY10" fmla="*/ 1121887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25787 w 1417426"/>
                    <a:gd name="connsiteY9" fmla="*/ 877649 h 1171268"/>
                    <a:gd name="connsiteX10" fmla="*/ 858354 w 1417426"/>
                    <a:gd name="connsiteY10" fmla="*/ 1121887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25787 w 1417426"/>
                    <a:gd name="connsiteY9" fmla="*/ 877649 h 1171268"/>
                    <a:gd name="connsiteX10" fmla="*/ 858354 w 1417426"/>
                    <a:gd name="connsiteY10" fmla="*/ 1121887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322176"/>
                    <a:gd name="connsiteY0" fmla="*/ 1047848 h 1171268"/>
                    <a:gd name="connsiteX1" fmla="*/ 41 w 1322176"/>
                    <a:gd name="connsiteY1" fmla="*/ 440042 h 1171268"/>
                    <a:gd name="connsiteX2" fmla="*/ 256892 w 1322176"/>
                    <a:gd name="connsiteY2" fmla="*/ 175856 h 1171268"/>
                    <a:gd name="connsiteX3" fmla="*/ 519653 w 1322176"/>
                    <a:gd name="connsiteY3" fmla="*/ 761612 h 1171268"/>
                    <a:gd name="connsiteX4" fmla="*/ 413996 w 1322176"/>
                    <a:gd name="connsiteY4" fmla="*/ 53598 h 1171268"/>
                    <a:gd name="connsiteX5" fmla="*/ 1085322 w 1322176"/>
                    <a:gd name="connsiteY5" fmla="*/ 59072 h 1171268"/>
                    <a:gd name="connsiteX6" fmla="*/ 963065 w 1322176"/>
                    <a:gd name="connsiteY6" fmla="*/ 767086 h 1171268"/>
                    <a:gd name="connsiteX7" fmla="*/ 1258673 w 1322176"/>
                    <a:gd name="connsiteY7" fmla="*/ 230599 h 1171268"/>
                    <a:gd name="connsiteX8" fmla="*/ 1322176 w 1322176"/>
                    <a:gd name="connsiteY8" fmla="*/ 552483 h 1171268"/>
                    <a:gd name="connsiteX9" fmla="*/ 1125787 w 1322176"/>
                    <a:gd name="connsiteY9" fmla="*/ 877649 h 1171268"/>
                    <a:gd name="connsiteX10" fmla="*/ 858354 w 1322176"/>
                    <a:gd name="connsiteY10" fmla="*/ 1121887 h 1171268"/>
                    <a:gd name="connsiteX11" fmla="*/ 890409 w 1322176"/>
                    <a:gd name="connsiteY11" fmla="*/ 918305 h 1171268"/>
                    <a:gd name="connsiteX12" fmla="*/ 565421 w 1322176"/>
                    <a:gd name="connsiteY12" fmla="*/ 929345 h 1171268"/>
                    <a:gd name="connsiteX13" fmla="*/ 561368 w 1322176"/>
                    <a:gd name="connsiteY13" fmla="*/ 1159596 h 1171268"/>
                    <a:gd name="connsiteX14" fmla="*/ 327627 w 1322176"/>
                    <a:gd name="connsiteY14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963065 w 1734923"/>
                    <a:gd name="connsiteY6" fmla="*/ 767086 h 1171268"/>
                    <a:gd name="connsiteX7" fmla="*/ 1734923 w 1734923"/>
                    <a:gd name="connsiteY7" fmla="*/ 389349 h 1171268"/>
                    <a:gd name="connsiteX8" fmla="*/ 1322176 w 1734923"/>
                    <a:gd name="connsiteY8" fmla="*/ 552483 h 1171268"/>
                    <a:gd name="connsiteX9" fmla="*/ 1125787 w 1734923"/>
                    <a:gd name="connsiteY9" fmla="*/ 877649 h 1171268"/>
                    <a:gd name="connsiteX10" fmla="*/ 858354 w 1734923"/>
                    <a:gd name="connsiteY10" fmla="*/ 1121887 h 1171268"/>
                    <a:gd name="connsiteX11" fmla="*/ 890409 w 1734923"/>
                    <a:gd name="connsiteY11" fmla="*/ 918305 h 1171268"/>
                    <a:gd name="connsiteX12" fmla="*/ 565421 w 1734923"/>
                    <a:gd name="connsiteY12" fmla="*/ 929345 h 1171268"/>
                    <a:gd name="connsiteX13" fmla="*/ 561368 w 1734923"/>
                    <a:gd name="connsiteY13" fmla="*/ 1159596 h 1171268"/>
                    <a:gd name="connsiteX14" fmla="*/ 327627 w 1734923"/>
                    <a:gd name="connsiteY14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518690 w 1734923"/>
                    <a:gd name="connsiteY6" fmla="*/ 338461 h 1171268"/>
                    <a:gd name="connsiteX7" fmla="*/ 1734923 w 1734923"/>
                    <a:gd name="connsiteY7" fmla="*/ 389349 h 1171268"/>
                    <a:gd name="connsiteX8" fmla="*/ 1322176 w 1734923"/>
                    <a:gd name="connsiteY8" fmla="*/ 552483 h 1171268"/>
                    <a:gd name="connsiteX9" fmla="*/ 1125787 w 1734923"/>
                    <a:gd name="connsiteY9" fmla="*/ 877649 h 1171268"/>
                    <a:gd name="connsiteX10" fmla="*/ 858354 w 1734923"/>
                    <a:gd name="connsiteY10" fmla="*/ 1121887 h 1171268"/>
                    <a:gd name="connsiteX11" fmla="*/ 890409 w 1734923"/>
                    <a:gd name="connsiteY11" fmla="*/ 918305 h 1171268"/>
                    <a:gd name="connsiteX12" fmla="*/ 565421 w 1734923"/>
                    <a:gd name="connsiteY12" fmla="*/ 929345 h 1171268"/>
                    <a:gd name="connsiteX13" fmla="*/ 561368 w 1734923"/>
                    <a:gd name="connsiteY13" fmla="*/ 1159596 h 1171268"/>
                    <a:gd name="connsiteX14" fmla="*/ 327627 w 1734923"/>
                    <a:gd name="connsiteY14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705295 w 1734923"/>
                    <a:gd name="connsiteY6" fmla="*/ 87222 h 1171268"/>
                    <a:gd name="connsiteX7" fmla="*/ 1518690 w 1734923"/>
                    <a:gd name="connsiteY7" fmla="*/ 338461 h 1171268"/>
                    <a:gd name="connsiteX8" fmla="*/ 1734923 w 1734923"/>
                    <a:gd name="connsiteY8" fmla="*/ 389349 h 1171268"/>
                    <a:gd name="connsiteX9" fmla="*/ 1322176 w 1734923"/>
                    <a:gd name="connsiteY9" fmla="*/ 552483 h 1171268"/>
                    <a:gd name="connsiteX10" fmla="*/ 1125787 w 1734923"/>
                    <a:gd name="connsiteY10" fmla="*/ 877649 h 1171268"/>
                    <a:gd name="connsiteX11" fmla="*/ 858354 w 1734923"/>
                    <a:gd name="connsiteY11" fmla="*/ 1121887 h 1171268"/>
                    <a:gd name="connsiteX12" fmla="*/ 890409 w 1734923"/>
                    <a:gd name="connsiteY12" fmla="*/ 918305 h 1171268"/>
                    <a:gd name="connsiteX13" fmla="*/ 565421 w 1734923"/>
                    <a:gd name="connsiteY13" fmla="*/ 929345 h 1171268"/>
                    <a:gd name="connsiteX14" fmla="*/ 561368 w 1734923"/>
                    <a:gd name="connsiteY14" fmla="*/ 1159596 h 1171268"/>
                    <a:gd name="connsiteX15" fmla="*/ 327627 w 1734923"/>
                    <a:gd name="connsiteY15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486220 w 1734923"/>
                    <a:gd name="connsiteY6" fmla="*/ 242797 h 1171268"/>
                    <a:gd name="connsiteX7" fmla="*/ 1705295 w 1734923"/>
                    <a:gd name="connsiteY7" fmla="*/ 87222 h 1171268"/>
                    <a:gd name="connsiteX8" fmla="*/ 1518690 w 1734923"/>
                    <a:gd name="connsiteY8" fmla="*/ 338461 h 1171268"/>
                    <a:gd name="connsiteX9" fmla="*/ 1734923 w 1734923"/>
                    <a:gd name="connsiteY9" fmla="*/ 389349 h 1171268"/>
                    <a:gd name="connsiteX10" fmla="*/ 1322176 w 1734923"/>
                    <a:gd name="connsiteY10" fmla="*/ 552483 h 1171268"/>
                    <a:gd name="connsiteX11" fmla="*/ 1125787 w 1734923"/>
                    <a:gd name="connsiteY11" fmla="*/ 877649 h 1171268"/>
                    <a:gd name="connsiteX12" fmla="*/ 858354 w 1734923"/>
                    <a:gd name="connsiteY12" fmla="*/ 1121887 h 1171268"/>
                    <a:gd name="connsiteX13" fmla="*/ 890409 w 1734923"/>
                    <a:gd name="connsiteY13" fmla="*/ 918305 h 1171268"/>
                    <a:gd name="connsiteX14" fmla="*/ 565421 w 1734923"/>
                    <a:gd name="connsiteY14" fmla="*/ 929345 h 1171268"/>
                    <a:gd name="connsiteX15" fmla="*/ 561368 w 1734923"/>
                    <a:gd name="connsiteY15" fmla="*/ 1159596 h 1171268"/>
                    <a:gd name="connsiteX16" fmla="*/ 327627 w 1734923"/>
                    <a:gd name="connsiteY16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578295 w 1734923"/>
                    <a:gd name="connsiteY6" fmla="*/ 39597 h 1171268"/>
                    <a:gd name="connsiteX7" fmla="*/ 1486220 w 1734923"/>
                    <a:gd name="connsiteY7" fmla="*/ 242797 h 1171268"/>
                    <a:gd name="connsiteX8" fmla="*/ 1705295 w 1734923"/>
                    <a:gd name="connsiteY8" fmla="*/ 87222 h 1171268"/>
                    <a:gd name="connsiteX9" fmla="*/ 1518690 w 1734923"/>
                    <a:gd name="connsiteY9" fmla="*/ 338461 h 1171268"/>
                    <a:gd name="connsiteX10" fmla="*/ 1734923 w 1734923"/>
                    <a:gd name="connsiteY10" fmla="*/ 389349 h 1171268"/>
                    <a:gd name="connsiteX11" fmla="*/ 1322176 w 1734923"/>
                    <a:gd name="connsiteY11" fmla="*/ 552483 h 1171268"/>
                    <a:gd name="connsiteX12" fmla="*/ 1125787 w 1734923"/>
                    <a:gd name="connsiteY12" fmla="*/ 877649 h 1171268"/>
                    <a:gd name="connsiteX13" fmla="*/ 858354 w 1734923"/>
                    <a:gd name="connsiteY13" fmla="*/ 1121887 h 1171268"/>
                    <a:gd name="connsiteX14" fmla="*/ 890409 w 1734923"/>
                    <a:gd name="connsiteY14" fmla="*/ 918305 h 1171268"/>
                    <a:gd name="connsiteX15" fmla="*/ 565421 w 1734923"/>
                    <a:gd name="connsiteY15" fmla="*/ 929345 h 1171268"/>
                    <a:gd name="connsiteX16" fmla="*/ 561368 w 1734923"/>
                    <a:gd name="connsiteY16" fmla="*/ 1159596 h 1171268"/>
                    <a:gd name="connsiteX17" fmla="*/ 327627 w 1734923"/>
                    <a:gd name="connsiteY17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359220 w 1734923"/>
                    <a:gd name="connsiteY6" fmla="*/ 220572 h 1171268"/>
                    <a:gd name="connsiteX7" fmla="*/ 1578295 w 1734923"/>
                    <a:gd name="connsiteY7" fmla="*/ 39597 h 1171268"/>
                    <a:gd name="connsiteX8" fmla="*/ 1486220 w 1734923"/>
                    <a:gd name="connsiteY8" fmla="*/ 242797 h 1171268"/>
                    <a:gd name="connsiteX9" fmla="*/ 1705295 w 1734923"/>
                    <a:gd name="connsiteY9" fmla="*/ 87222 h 1171268"/>
                    <a:gd name="connsiteX10" fmla="*/ 1518690 w 1734923"/>
                    <a:gd name="connsiteY10" fmla="*/ 338461 h 1171268"/>
                    <a:gd name="connsiteX11" fmla="*/ 1734923 w 1734923"/>
                    <a:gd name="connsiteY11" fmla="*/ 389349 h 1171268"/>
                    <a:gd name="connsiteX12" fmla="*/ 1322176 w 1734923"/>
                    <a:gd name="connsiteY12" fmla="*/ 552483 h 1171268"/>
                    <a:gd name="connsiteX13" fmla="*/ 1125787 w 1734923"/>
                    <a:gd name="connsiteY13" fmla="*/ 877649 h 1171268"/>
                    <a:gd name="connsiteX14" fmla="*/ 858354 w 1734923"/>
                    <a:gd name="connsiteY14" fmla="*/ 1121887 h 1171268"/>
                    <a:gd name="connsiteX15" fmla="*/ 890409 w 1734923"/>
                    <a:gd name="connsiteY15" fmla="*/ 918305 h 1171268"/>
                    <a:gd name="connsiteX16" fmla="*/ 565421 w 1734923"/>
                    <a:gd name="connsiteY16" fmla="*/ 929345 h 1171268"/>
                    <a:gd name="connsiteX17" fmla="*/ 561368 w 1734923"/>
                    <a:gd name="connsiteY17" fmla="*/ 1159596 h 1171268"/>
                    <a:gd name="connsiteX18" fmla="*/ 327627 w 1734923"/>
                    <a:gd name="connsiteY18" fmla="*/ 1047848 h 1171268"/>
                    <a:gd name="connsiteX0" fmla="*/ 327627 w 1734923"/>
                    <a:gd name="connsiteY0" fmla="*/ 1066218 h 1189638"/>
                    <a:gd name="connsiteX1" fmla="*/ 41 w 1734923"/>
                    <a:gd name="connsiteY1" fmla="*/ 458412 h 1189638"/>
                    <a:gd name="connsiteX2" fmla="*/ 256892 w 1734923"/>
                    <a:gd name="connsiteY2" fmla="*/ 194226 h 1189638"/>
                    <a:gd name="connsiteX3" fmla="*/ 519653 w 1734923"/>
                    <a:gd name="connsiteY3" fmla="*/ 779982 h 1189638"/>
                    <a:gd name="connsiteX4" fmla="*/ 413996 w 1734923"/>
                    <a:gd name="connsiteY4" fmla="*/ 71968 h 1189638"/>
                    <a:gd name="connsiteX5" fmla="*/ 1085322 w 1734923"/>
                    <a:gd name="connsiteY5" fmla="*/ 77442 h 1189638"/>
                    <a:gd name="connsiteX6" fmla="*/ 1489395 w 1734923"/>
                    <a:gd name="connsiteY6" fmla="*/ 3992 h 1189638"/>
                    <a:gd name="connsiteX7" fmla="*/ 1359220 w 1734923"/>
                    <a:gd name="connsiteY7" fmla="*/ 238942 h 1189638"/>
                    <a:gd name="connsiteX8" fmla="*/ 1578295 w 1734923"/>
                    <a:gd name="connsiteY8" fmla="*/ 57967 h 1189638"/>
                    <a:gd name="connsiteX9" fmla="*/ 1486220 w 1734923"/>
                    <a:gd name="connsiteY9" fmla="*/ 261167 h 1189638"/>
                    <a:gd name="connsiteX10" fmla="*/ 1705295 w 1734923"/>
                    <a:gd name="connsiteY10" fmla="*/ 105592 h 1189638"/>
                    <a:gd name="connsiteX11" fmla="*/ 1518690 w 1734923"/>
                    <a:gd name="connsiteY11" fmla="*/ 356831 h 1189638"/>
                    <a:gd name="connsiteX12" fmla="*/ 1734923 w 1734923"/>
                    <a:gd name="connsiteY12" fmla="*/ 407719 h 1189638"/>
                    <a:gd name="connsiteX13" fmla="*/ 1322176 w 1734923"/>
                    <a:gd name="connsiteY13" fmla="*/ 570853 h 1189638"/>
                    <a:gd name="connsiteX14" fmla="*/ 1125787 w 1734923"/>
                    <a:gd name="connsiteY14" fmla="*/ 896019 h 1189638"/>
                    <a:gd name="connsiteX15" fmla="*/ 858354 w 1734923"/>
                    <a:gd name="connsiteY15" fmla="*/ 1140257 h 1189638"/>
                    <a:gd name="connsiteX16" fmla="*/ 890409 w 1734923"/>
                    <a:gd name="connsiteY16" fmla="*/ 936675 h 1189638"/>
                    <a:gd name="connsiteX17" fmla="*/ 565421 w 1734923"/>
                    <a:gd name="connsiteY17" fmla="*/ 947715 h 1189638"/>
                    <a:gd name="connsiteX18" fmla="*/ 561368 w 1734923"/>
                    <a:gd name="connsiteY18" fmla="*/ 1177966 h 1189638"/>
                    <a:gd name="connsiteX19" fmla="*/ 327627 w 1734923"/>
                    <a:gd name="connsiteY19" fmla="*/ 1066218 h 1189638"/>
                    <a:gd name="connsiteX0" fmla="*/ 327627 w 1734923"/>
                    <a:gd name="connsiteY0" fmla="*/ 1065243 h 1188663"/>
                    <a:gd name="connsiteX1" fmla="*/ 41 w 1734923"/>
                    <a:gd name="connsiteY1" fmla="*/ 457437 h 1188663"/>
                    <a:gd name="connsiteX2" fmla="*/ 256892 w 1734923"/>
                    <a:gd name="connsiteY2" fmla="*/ 193251 h 1188663"/>
                    <a:gd name="connsiteX3" fmla="*/ 519653 w 1734923"/>
                    <a:gd name="connsiteY3" fmla="*/ 779007 h 1188663"/>
                    <a:gd name="connsiteX4" fmla="*/ 413996 w 1734923"/>
                    <a:gd name="connsiteY4" fmla="*/ 70993 h 1188663"/>
                    <a:gd name="connsiteX5" fmla="*/ 1085322 w 1734923"/>
                    <a:gd name="connsiteY5" fmla="*/ 76467 h 1188663"/>
                    <a:gd name="connsiteX6" fmla="*/ 1276670 w 1734923"/>
                    <a:gd name="connsiteY6" fmla="*/ 212567 h 1188663"/>
                    <a:gd name="connsiteX7" fmla="*/ 1489395 w 1734923"/>
                    <a:gd name="connsiteY7" fmla="*/ 3017 h 1188663"/>
                    <a:gd name="connsiteX8" fmla="*/ 1359220 w 1734923"/>
                    <a:gd name="connsiteY8" fmla="*/ 237967 h 1188663"/>
                    <a:gd name="connsiteX9" fmla="*/ 1578295 w 1734923"/>
                    <a:gd name="connsiteY9" fmla="*/ 56992 h 1188663"/>
                    <a:gd name="connsiteX10" fmla="*/ 1486220 w 1734923"/>
                    <a:gd name="connsiteY10" fmla="*/ 260192 h 1188663"/>
                    <a:gd name="connsiteX11" fmla="*/ 1705295 w 1734923"/>
                    <a:gd name="connsiteY11" fmla="*/ 104617 h 1188663"/>
                    <a:gd name="connsiteX12" fmla="*/ 1518690 w 1734923"/>
                    <a:gd name="connsiteY12" fmla="*/ 355856 h 1188663"/>
                    <a:gd name="connsiteX13" fmla="*/ 1734923 w 1734923"/>
                    <a:gd name="connsiteY13" fmla="*/ 406744 h 1188663"/>
                    <a:gd name="connsiteX14" fmla="*/ 1322176 w 1734923"/>
                    <a:gd name="connsiteY14" fmla="*/ 569878 h 1188663"/>
                    <a:gd name="connsiteX15" fmla="*/ 1125787 w 1734923"/>
                    <a:gd name="connsiteY15" fmla="*/ 895044 h 1188663"/>
                    <a:gd name="connsiteX16" fmla="*/ 858354 w 1734923"/>
                    <a:gd name="connsiteY16" fmla="*/ 1139282 h 1188663"/>
                    <a:gd name="connsiteX17" fmla="*/ 890409 w 1734923"/>
                    <a:gd name="connsiteY17" fmla="*/ 935700 h 1188663"/>
                    <a:gd name="connsiteX18" fmla="*/ 565421 w 1734923"/>
                    <a:gd name="connsiteY18" fmla="*/ 946740 h 1188663"/>
                    <a:gd name="connsiteX19" fmla="*/ 561368 w 1734923"/>
                    <a:gd name="connsiteY19" fmla="*/ 1176991 h 1188663"/>
                    <a:gd name="connsiteX20" fmla="*/ 327627 w 1734923"/>
                    <a:gd name="connsiteY20" fmla="*/ 1065243 h 1188663"/>
                    <a:gd name="connsiteX0" fmla="*/ 327627 w 1734923"/>
                    <a:gd name="connsiteY0" fmla="*/ 1065582 h 1189002"/>
                    <a:gd name="connsiteX1" fmla="*/ 41 w 1734923"/>
                    <a:gd name="connsiteY1" fmla="*/ 457776 h 1189002"/>
                    <a:gd name="connsiteX2" fmla="*/ 256892 w 1734923"/>
                    <a:gd name="connsiteY2" fmla="*/ 193590 h 1189002"/>
                    <a:gd name="connsiteX3" fmla="*/ 519653 w 1734923"/>
                    <a:gd name="connsiteY3" fmla="*/ 779346 h 1189002"/>
                    <a:gd name="connsiteX4" fmla="*/ 413996 w 1734923"/>
                    <a:gd name="connsiteY4" fmla="*/ 71332 h 1189002"/>
                    <a:gd name="connsiteX5" fmla="*/ 1085322 w 1734923"/>
                    <a:gd name="connsiteY5" fmla="*/ 76806 h 1189002"/>
                    <a:gd name="connsiteX6" fmla="*/ 1336995 w 1734923"/>
                    <a:gd name="connsiteY6" fmla="*/ 187506 h 1189002"/>
                    <a:gd name="connsiteX7" fmla="*/ 1489395 w 1734923"/>
                    <a:gd name="connsiteY7" fmla="*/ 3356 h 1189002"/>
                    <a:gd name="connsiteX8" fmla="*/ 1359220 w 1734923"/>
                    <a:gd name="connsiteY8" fmla="*/ 238306 h 1189002"/>
                    <a:gd name="connsiteX9" fmla="*/ 1578295 w 1734923"/>
                    <a:gd name="connsiteY9" fmla="*/ 57331 h 1189002"/>
                    <a:gd name="connsiteX10" fmla="*/ 1486220 w 1734923"/>
                    <a:gd name="connsiteY10" fmla="*/ 260531 h 1189002"/>
                    <a:gd name="connsiteX11" fmla="*/ 1705295 w 1734923"/>
                    <a:gd name="connsiteY11" fmla="*/ 104956 h 1189002"/>
                    <a:gd name="connsiteX12" fmla="*/ 1518690 w 1734923"/>
                    <a:gd name="connsiteY12" fmla="*/ 356195 h 1189002"/>
                    <a:gd name="connsiteX13" fmla="*/ 1734923 w 1734923"/>
                    <a:gd name="connsiteY13" fmla="*/ 407083 h 1189002"/>
                    <a:gd name="connsiteX14" fmla="*/ 1322176 w 1734923"/>
                    <a:gd name="connsiteY14" fmla="*/ 570217 h 1189002"/>
                    <a:gd name="connsiteX15" fmla="*/ 1125787 w 1734923"/>
                    <a:gd name="connsiteY15" fmla="*/ 895383 h 1189002"/>
                    <a:gd name="connsiteX16" fmla="*/ 858354 w 1734923"/>
                    <a:gd name="connsiteY16" fmla="*/ 1139621 h 1189002"/>
                    <a:gd name="connsiteX17" fmla="*/ 890409 w 1734923"/>
                    <a:gd name="connsiteY17" fmla="*/ 936039 h 1189002"/>
                    <a:gd name="connsiteX18" fmla="*/ 565421 w 1734923"/>
                    <a:gd name="connsiteY18" fmla="*/ 947079 h 1189002"/>
                    <a:gd name="connsiteX19" fmla="*/ 561368 w 1734923"/>
                    <a:gd name="connsiteY19" fmla="*/ 1177330 h 1189002"/>
                    <a:gd name="connsiteX20" fmla="*/ 327627 w 1734923"/>
                    <a:gd name="connsiteY20" fmla="*/ 1065582 h 1189002"/>
                    <a:gd name="connsiteX0" fmla="*/ 327627 w 1734923"/>
                    <a:gd name="connsiteY0" fmla="*/ 1073929 h 1197349"/>
                    <a:gd name="connsiteX1" fmla="*/ 41 w 1734923"/>
                    <a:gd name="connsiteY1" fmla="*/ 466123 h 1197349"/>
                    <a:gd name="connsiteX2" fmla="*/ 256892 w 1734923"/>
                    <a:gd name="connsiteY2" fmla="*/ 201937 h 1197349"/>
                    <a:gd name="connsiteX3" fmla="*/ 519653 w 1734923"/>
                    <a:gd name="connsiteY3" fmla="*/ 787693 h 1197349"/>
                    <a:gd name="connsiteX4" fmla="*/ 413996 w 1734923"/>
                    <a:gd name="connsiteY4" fmla="*/ 79679 h 1197349"/>
                    <a:gd name="connsiteX5" fmla="*/ 1085322 w 1734923"/>
                    <a:gd name="connsiteY5" fmla="*/ 85153 h 1197349"/>
                    <a:gd name="connsiteX6" fmla="*/ 1321120 w 1734923"/>
                    <a:gd name="connsiteY6" fmla="*/ 2178 h 1197349"/>
                    <a:gd name="connsiteX7" fmla="*/ 1336995 w 1734923"/>
                    <a:gd name="connsiteY7" fmla="*/ 195853 h 1197349"/>
                    <a:gd name="connsiteX8" fmla="*/ 1489395 w 1734923"/>
                    <a:gd name="connsiteY8" fmla="*/ 11703 h 1197349"/>
                    <a:gd name="connsiteX9" fmla="*/ 1359220 w 1734923"/>
                    <a:gd name="connsiteY9" fmla="*/ 246653 h 1197349"/>
                    <a:gd name="connsiteX10" fmla="*/ 1578295 w 1734923"/>
                    <a:gd name="connsiteY10" fmla="*/ 65678 h 1197349"/>
                    <a:gd name="connsiteX11" fmla="*/ 1486220 w 1734923"/>
                    <a:gd name="connsiteY11" fmla="*/ 268878 h 1197349"/>
                    <a:gd name="connsiteX12" fmla="*/ 1705295 w 1734923"/>
                    <a:gd name="connsiteY12" fmla="*/ 113303 h 1197349"/>
                    <a:gd name="connsiteX13" fmla="*/ 1518690 w 1734923"/>
                    <a:gd name="connsiteY13" fmla="*/ 364542 h 1197349"/>
                    <a:gd name="connsiteX14" fmla="*/ 1734923 w 1734923"/>
                    <a:gd name="connsiteY14" fmla="*/ 415430 h 1197349"/>
                    <a:gd name="connsiteX15" fmla="*/ 1322176 w 1734923"/>
                    <a:gd name="connsiteY15" fmla="*/ 578564 h 1197349"/>
                    <a:gd name="connsiteX16" fmla="*/ 1125787 w 1734923"/>
                    <a:gd name="connsiteY16" fmla="*/ 903730 h 1197349"/>
                    <a:gd name="connsiteX17" fmla="*/ 858354 w 1734923"/>
                    <a:gd name="connsiteY17" fmla="*/ 1147968 h 1197349"/>
                    <a:gd name="connsiteX18" fmla="*/ 890409 w 1734923"/>
                    <a:gd name="connsiteY18" fmla="*/ 944386 h 1197349"/>
                    <a:gd name="connsiteX19" fmla="*/ 565421 w 1734923"/>
                    <a:gd name="connsiteY19" fmla="*/ 955426 h 1197349"/>
                    <a:gd name="connsiteX20" fmla="*/ 561368 w 1734923"/>
                    <a:gd name="connsiteY20" fmla="*/ 1185677 h 1197349"/>
                    <a:gd name="connsiteX21" fmla="*/ 327627 w 1734923"/>
                    <a:gd name="connsiteY21" fmla="*/ 1073929 h 1197349"/>
                    <a:gd name="connsiteX0" fmla="*/ 327627 w 1734923"/>
                    <a:gd name="connsiteY0" fmla="*/ 1072370 h 1195790"/>
                    <a:gd name="connsiteX1" fmla="*/ 41 w 1734923"/>
                    <a:gd name="connsiteY1" fmla="*/ 464564 h 1195790"/>
                    <a:gd name="connsiteX2" fmla="*/ 256892 w 1734923"/>
                    <a:gd name="connsiteY2" fmla="*/ 200378 h 1195790"/>
                    <a:gd name="connsiteX3" fmla="*/ 519653 w 1734923"/>
                    <a:gd name="connsiteY3" fmla="*/ 786134 h 1195790"/>
                    <a:gd name="connsiteX4" fmla="*/ 413996 w 1734923"/>
                    <a:gd name="connsiteY4" fmla="*/ 78120 h 1195790"/>
                    <a:gd name="connsiteX5" fmla="*/ 1234547 w 1734923"/>
                    <a:gd name="connsiteY5" fmla="*/ 378869 h 1195790"/>
                    <a:gd name="connsiteX6" fmla="*/ 1321120 w 1734923"/>
                    <a:gd name="connsiteY6" fmla="*/ 619 h 1195790"/>
                    <a:gd name="connsiteX7" fmla="*/ 1336995 w 1734923"/>
                    <a:gd name="connsiteY7" fmla="*/ 194294 h 1195790"/>
                    <a:gd name="connsiteX8" fmla="*/ 1489395 w 1734923"/>
                    <a:gd name="connsiteY8" fmla="*/ 10144 h 1195790"/>
                    <a:gd name="connsiteX9" fmla="*/ 1359220 w 1734923"/>
                    <a:gd name="connsiteY9" fmla="*/ 245094 h 1195790"/>
                    <a:gd name="connsiteX10" fmla="*/ 1578295 w 1734923"/>
                    <a:gd name="connsiteY10" fmla="*/ 64119 h 1195790"/>
                    <a:gd name="connsiteX11" fmla="*/ 1486220 w 1734923"/>
                    <a:gd name="connsiteY11" fmla="*/ 267319 h 1195790"/>
                    <a:gd name="connsiteX12" fmla="*/ 1705295 w 1734923"/>
                    <a:gd name="connsiteY12" fmla="*/ 111744 h 1195790"/>
                    <a:gd name="connsiteX13" fmla="*/ 1518690 w 1734923"/>
                    <a:gd name="connsiteY13" fmla="*/ 362983 h 1195790"/>
                    <a:gd name="connsiteX14" fmla="*/ 1734923 w 1734923"/>
                    <a:gd name="connsiteY14" fmla="*/ 413871 h 1195790"/>
                    <a:gd name="connsiteX15" fmla="*/ 1322176 w 1734923"/>
                    <a:gd name="connsiteY15" fmla="*/ 577005 h 1195790"/>
                    <a:gd name="connsiteX16" fmla="*/ 1125787 w 1734923"/>
                    <a:gd name="connsiteY16" fmla="*/ 902171 h 1195790"/>
                    <a:gd name="connsiteX17" fmla="*/ 858354 w 1734923"/>
                    <a:gd name="connsiteY17" fmla="*/ 1146409 h 1195790"/>
                    <a:gd name="connsiteX18" fmla="*/ 890409 w 1734923"/>
                    <a:gd name="connsiteY18" fmla="*/ 942827 h 1195790"/>
                    <a:gd name="connsiteX19" fmla="*/ 565421 w 1734923"/>
                    <a:gd name="connsiteY19" fmla="*/ 953867 h 1195790"/>
                    <a:gd name="connsiteX20" fmla="*/ 561368 w 1734923"/>
                    <a:gd name="connsiteY20" fmla="*/ 1184118 h 1195790"/>
                    <a:gd name="connsiteX21" fmla="*/ 327627 w 1734923"/>
                    <a:gd name="connsiteY21" fmla="*/ 1072370 h 1195790"/>
                    <a:gd name="connsiteX0" fmla="*/ 327627 w 1734923"/>
                    <a:gd name="connsiteY0" fmla="*/ 1072749 h 1196169"/>
                    <a:gd name="connsiteX1" fmla="*/ 41 w 1734923"/>
                    <a:gd name="connsiteY1" fmla="*/ 464943 h 1196169"/>
                    <a:gd name="connsiteX2" fmla="*/ 256892 w 1734923"/>
                    <a:gd name="connsiteY2" fmla="*/ 200757 h 1196169"/>
                    <a:gd name="connsiteX3" fmla="*/ 519653 w 1734923"/>
                    <a:gd name="connsiteY3" fmla="*/ 786513 h 1196169"/>
                    <a:gd name="connsiteX4" fmla="*/ 413996 w 1734923"/>
                    <a:gd name="connsiteY4" fmla="*/ 78499 h 1196169"/>
                    <a:gd name="connsiteX5" fmla="*/ 1234547 w 1734923"/>
                    <a:gd name="connsiteY5" fmla="*/ 379248 h 1196169"/>
                    <a:gd name="connsiteX6" fmla="*/ 1321120 w 1734923"/>
                    <a:gd name="connsiteY6" fmla="*/ 998 h 1196169"/>
                    <a:gd name="connsiteX7" fmla="*/ 1336995 w 1734923"/>
                    <a:gd name="connsiteY7" fmla="*/ 194673 h 1196169"/>
                    <a:gd name="connsiteX8" fmla="*/ 1489395 w 1734923"/>
                    <a:gd name="connsiteY8" fmla="*/ 10523 h 1196169"/>
                    <a:gd name="connsiteX9" fmla="*/ 1359220 w 1734923"/>
                    <a:gd name="connsiteY9" fmla="*/ 245473 h 1196169"/>
                    <a:gd name="connsiteX10" fmla="*/ 1578295 w 1734923"/>
                    <a:gd name="connsiteY10" fmla="*/ 64498 h 1196169"/>
                    <a:gd name="connsiteX11" fmla="*/ 1486220 w 1734923"/>
                    <a:gd name="connsiteY11" fmla="*/ 267698 h 1196169"/>
                    <a:gd name="connsiteX12" fmla="*/ 1705295 w 1734923"/>
                    <a:gd name="connsiteY12" fmla="*/ 112123 h 1196169"/>
                    <a:gd name="connsiteX13" fmla="*/ 1518690 w 1734923"/>
                    <a:gd name="connsiteY13" fmla="*/ 363362 h 1196169"/>
                    <a:gd name="connsiteX14" fmla="*/ 1734923 w 1734923"/>
                    <a:gd name="connsiteY14" fmla="*/ 414250 h 1196169"/>
                    <a:gd name="connsiteX15" fmla="*/ 1322176 w 1734923"/>
                    <a:gd name="connsiteY15" fmla="*/ 577384 h 1196169"/>
                    <a:gd name="connsiteX16" fmla="*/ 1125787 w 1734923"/>
                    <a:gd name="connsiteY16" fmla="*/ 902550 h 1196169"/>
                    <a:gd name="connsiteX17" fmla="*/ 858354 w 1734923"/>
                    <a:gd name="connsiteY17" fmla="*/ 1146788 h 1196169"/>
                    <a:gd name="connsiteX18" fmla="*/ 890409 w 1734923"/>
                    <a:gd name="connsiteY18" fmla="*/ 943206 h 1196169"/>
                    <a:gd name="connsiteX19" fmla="*/ 565421 w 1734923"/>
                    <a:gd name="connsiteY19" fmla="*/ 954246 h 1196169"/>
                    <a:gd name="connsiteX20" fmla="*/ 561368 w 1734923"/>
                    <a:gd name="connsiteY20" fmla="*/ 1184497 h 1196169"/>
                    <a:gd name="connsiteX21" fmla="*/ 327627 w 1734923"/>
                    <a:gd name="connsiteY21" fmla="*/ 1072749 h 1196169"/>
                    <a:gd name="connsiteX0" fmla="*/ 327627 w 1734923"/>
                    <a:gd name="connsiteY0" fmla="*/ 1073284 h 1196704"/>
                    <a:gd name="connsiteX1" fmla="*/ 41 w 1734923"/>
                    <a:gd name="connsiteY1" fmla="*/ 465478 h 1196704"/>
                    <a:gd name="connsiteX2" fmla="*/ 256892 w 1734923"/>
                    <a:gd name="connsiteY2" fmla="*/ 201292 h 1196704"/>
                    <a:gd name="connsiteX3" fmla="*/ 519653 w 1734923"/>
                    <a:gd name="connsiteY3" fmla="*/ 787048 h 1196704"/>
                    <a:gd name="connsiteX4" fmla="*/ 413996 w 1734923"/>
                    <a:gd name="connsiteY4" fmla="*/ 79034 h 1196704"/>
                    <a:gd name="connsiteX5" fmla="*/ 1234547 w 1734923"/>
                    <a:gd name="connsiteY5" fmla="*/ 379783 h 1196704"/>
                    <a:gd name="connsiteX6" fmla="*/ 1321120 w 1734923"/>
                    <a:gd name="connsiteY6" fmla="*/ 1533 h 1196704"/>
                    <a:gd name="connsiteX7" fmla="*/ 1336995 w 1734923"/>
                    <a:gd name="connsiteY7" fmla="*/ 195208 h 1196704"/>
                    <a:gd name="connsiteX8" fmla="*/ 1489395 w 1734923"/>
                    <a:gd name="connsiteY8" fmla="*/ 11058 h 1196704"/>
                    <a:gd name="connsiteX9" fmla="*/ 1359220 w 1734923"/>
                    <a:gd name="connsiteY9" fmla="*/ 246008 h 1196704"/>
                    <a:gd name="connsiteX10" fmla="*/ 1578295 w 1734923"/>
                    <a:gd name="connsiteY10" fmla="*/ 65033 h 1196704"/>
                    <a:gd name="connsiteX11" fmla="*/ 1486220 w 1734923"/>
                    <a:gd name="connsiteY11" fmla="*/ 268233 h 1196704"/>
                    <a:gd name="connsiteX12" fmla="*/ 1705295 w 1734923"/>
                    <a:gd name="connsiteY12" fmla="*/ 112658 h 1196704"/>
                    <a:gd name="connsiteX13" fmla="*/ 1518690 w 1734923"/>
                    <a:gd name="connsiteY13" fmla="*/ 363897 h 1196704"/>
                    <a:gd name="connsiteX14" fmla="*/ 1734923 w 1734923"/>
                    <a:gd name="connsiteY14" fmla="*/ 414785 h 1196704"/>
                    <a:gd name="connsiteX15" fmla="*/ 1322176 w 1734923"/>
                    <a:gd name="connsiteY15" fmla="*/ 577919 h 1196704"/>
                    <a:gd name="connsiteX16" fmla="*/ 1125787 w 1734923"/>
                    <a:gd name="connsiteY16" fmla="*/ 903085 h 1196704"/>
                    <a:gd name="connsiteX17" fmla="*/ 858354 w 1734923"/>
                    <a:gd name="connsiteY17" fmla="*/ 1147323 h 1196704"/>
                    <a:gd name="connsiteX18" fmla="*/ 890409 w 1734923"/>
                    <a:gd name="connsiteY18" fmla="*/ 943741 h 1196704"/>
                    <a:gd name="connsiteX19" fmla="*/ 565421 w 1734923"/>
                    <a:gd name="connsiteY19" fmla="*/ 954781 h 1196704"/>
                    <a:gd name="connsiteX20" fmla="*/ 561368 w 1734923"/>
                    <a:gd name="connsiteY20" fmla="*/ 1185032 h 1196704"/>
                    <a:gd name="connsiteX21" fmla="*/ 327627 w 1734923"/>
                    <a:gd name="connsiteY21" fmla="*/ 1073284 h 1196704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36995 w 1734923"/>
                    <a:gd name="connsiteY7" fmla="*/ 19367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36995 w 1734923"/>
                    <a:gd name="connsiteY7" fmla="*/ 19367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234547 w 1734923"/>
                    <a:gd name="connsiteY5" fmla="*/ 375522 h 1192443"/>
                    <a:gd name="connsiteX6" fmla="*/ 1362395 w 1734923"/>
                    <a:gd name="connsiteY6" fmla="*/ 22672 h 1192443"/>
                    <a:gd name="connsiteX7" fmla="*/ 1314770 w 1734923"/>
                    <a:gd name="connsiteY7" fmla="*/ 171897 h 1192443"/>
                    <a:gd name="connsiteX8" fmla="*/ 1489395 w 1734923"/>
                    <a:gd name="connsiteY8" fmla="*/ 6797 h 1192443"/>
                    <a:gd name="connsiteX9" fmla="*/ 1359220 w 1734923"/>
                    <a:gd name="connsiteY9" fmla="*/ 241747 h 1192443"/>
                    <a:gd name="connsiteX10" fmla="*/ 1578295 w 1734923"/>
                    <a:gd name="connsiteY10" fmla="*/ 60772 h 1192443"/>
                    <a:gd name="connsiteX11" fmla="*/ 1486220 w 1734923"/>
                    <a:gd name="connsiteY11" fmla="*/ 263972 h 1192443"/>
                    <a:gd name="connsiteX12" fmla="*/ 1705295 w 1734923"/>
                    <a:gd name="connsiteY12" fmla="*/ 108397 h 1192443"/>
                    <a:gd name="connsiteX13" fmla="*/ 1518690 w 1734923"/>
                    <a:gd name="connsiteY13" fmla="*/ 359636 h 1192443"/>
                    <a:gd name="connsiteX14" fmla="*/ 1734923 w 1734923"/>
                    <a:gd name="connsiteY14" fmla="*/ 410524 h 1192443"/>
                    <a:gd name="connsiteX15" fmla="*/ 1322176 w 1734923"/>
                    <a:gd name="connsiteY15" fmla="*/ 573658 h 1192443"/>
                    <a:gd name="connsiteX16" fmla="*/ 1125787 w 1734923"/>
                    <a:gd name="connsiteY16" fmla="*/ 898824 h 1192443"/>
                    <a:gd name="connsiteX17" fmla="*/ 858354 w 1734923"/>
                    <a:gd name="connsiteY17" fmla="*/ 1143062 h 1192443"/>
                    <a:gd name="connsiteX18" fmla="*/ 890409 w 1734923"/>
                    <a:gd name="connsiteY18" fmla="*/ 939480 h 1192443"/>
                    <a:gd name="connsiteX19" fmla="*/ 565421 w 1734923"/>
                    <a:gd name="connsiteY19" fmla="*/ 950520 h 1192443"/>
                    <a:gd name="connsiteX20" fmla="*/ 561368 w 1734923"/>
                    <a:gd name="connsiteY20" fmla="*/ 1180771 h 1192443"/>
                    <a:gd name="connsiteX21" fmla="*/ 327627 w 1734923"/>
                    <a:gd name="connsiteY21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013145 w 1734923"/>
                    <a:gd name="connsiteY5" fmla="*/ 787847 h 1192443"/>
                    <a:gd name="connsiteX6" fmla="*/ 1234547 w 1734923"/>
                    <a:gd name="connsiteY6" fmla="*/ 375522 h 1192443"/>
                    <a:gd name="connsiteX7" fmla="*/ 1362395 w 1734923"/>
                    <a:gd name="connsiteY7" fmla="*/ 22672 h 1192443"/>
                    <a:gd name="connsiteX8" fmla="*/ 1314770 w 1734923"/>
                    <a:gd name="connsiteY8" fmla="*/ 171897 h 1192443"/>
                    <a:gd name="connsiteX9" fmla="*/ 1489395 w 1734923"/>
                    <a:gd name="connsiteY9" fmla="*/ 6797 h 1192443"/>
                    <a:gd name="connsiteX10" fmla="*/ 1359220 w 1734923"/>
                    <a:gd name="connsiteY10" fmla="*/ 241747 h 1192443"/>
                    <a:gd name="connsiteX11" fmla="*/ 1578295 w 1734923"/>
                    <a:gd name="connsiteY11" fmla="*/ 60772 h 1192443"/>
                    <a:gd name="connsiteX12" fmla="*/ 1486220 w 1734923"/>
                    <a:gd name="connsiteY12" fmla="*/ 263972 h 1192443"/>
                    <a:gd name="connsiteX13" fmla="*/ 1705295 w 1734923"/>
                    <a:gd name="connsiteY13" fmla="*/ 108397 h 1192443"/>
                    <a:gd name="connsiteX14" fmla="*/ 1518690 w 1734923"/>
                    <a:gd name="connsiteY14" fmla="*/ 359636 h 1192443"/>
                    <a:gd name="connsiteX15" fmla="*/ 1734923 w 1734923"/>
                    <a:gd name="connsiteY15" fmla="*/ 410524 h 1192443"/>
                    <a:gd name="connsiteX16" fmla="*/ 1322176 w 1734923"/>
                    <a:gd name="connsiteY16" fmla="*/ 573658 h 1192443"/>
                    <a:gd name="connsiteX17" fmla="*/ 1125787 w 1734923"/>
                    <a:gd name="connsiteY17" fmla="*/ 898824 h 1192443"/>
                    <a:gd name="connsiteX18" fmla="*/ 858354 w 1734923"/>
                    <a:gd name="connsiteY18" fmla="*/ 1143062 h 1192443"/>
                    <a:gd name="connsiteX19" fmla="*/ 890409 w 1734923"/>
                    <a:gd name="connsiteY19" fmla="*/ 939480 h 1192443"/>
                    <a:gd name="connsiteX20" fmla="*/ 565421 w 1734923"/>
                    <a:gd name="connsiteY20" fmla="*/ 950520 h 1192443"/>
                    <a:gd name="connsiteX21" fmla="*/ 561368 w 1734923"/>
                    <a:gd name="connsiteY21" fmla="*/ 1180771 h 1192443"/>
                    <a:gd name="connsiteX22" fmla="*/ 327627 w 1734923"/>
                    <a:gd name="connsiteY22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013145 w 1734923"/>
                    <a:gd name="connsiteY5" fmla="*/ 787847 h 1192443"/>
                    <a:gd name="connsiteX6" fmla="*/ 1234547 w 1734923"/>
                    <a:gd name="connsiteY6" fmla="*/ 375522 h 1192443"/>
                    <a:gd name="connsiteX7" fmla="*/ 1362395 w 1734923"/>
                    <a:gd name="connsiteY7" fmla="*/ 22672 h 1192443"/>
                    <a:gd name="connsiteX8" fmla="*/ 1314770 w 1734923"/>
                    <a:gd name="connsiteY8" fmla="*/ 171897 h 1192443"/>
                    <a:gd name="connsiteX9" fmla="*/ 1489395 w 1734923"/>
                    <a:gd name="connsiteY9" fmla="*/ 6797 h 1192443"/>
                    <a:gd name="connsiteX10" fmla="*/ 1359220 w 1734923"/>
                    <a:gd name="connsiteY10" fmla="*/ 241747 h 1192443"/>
                    <a:gd name="connsiteX11" fmla="*/ 1578295 w 1734923"/>
                    <a:gd name="connsiteY11" fmla="*/ 60772 h 1192443"/>
                    <a:gd name="connsiteX12" fmla="*/ 1486220 w 1734923"/>
                    <a:gd name="connsiteY12" fmla="*/ 263972 h 1192443"/>
                    <a:gd name="connsiteX13" fmla="*/ 1705295 w 1734923"/>
                    <a:gd name="connsiteY13" fmla="*/ 108397 h 1192443"/>
                    <a:gd name="connsiteX14" fmla="*/ 1518690 w 1734923"/>
                    <a:gd name="connsiteY14" fmla="*/ 359636 h 1192443"/>
                    <a:gd name="connsiteX15" fmla="*/ 1734923 w 1734923"/>
                    <a:gd name="connsiteY15" fmla="*/ 410524 h 1192443"/>
                    <a:gd name="connsiteX16" fmla="*/ 1322176 w 1734923"/>
                    <a:gd name="connsiteY16" fmla="*/ 573658 h 1192443"/>
                    <a:gd name="connsiteX17" fmla="*/ 1125787 w 1734923"/>
                    <a:gd name="connsiteY17" fmla="*/ 898824 h 1192443"/>
                    <a:gd name="connsiteX18" fmla="*/ 858354 w 1734923"/>
                    <a:gd name="connsiteY18" fmla="*/ 1143062 h 1192443"/>
                    <a:gd name="connsiteX19" fmla="*/ 890409 w 1734923"/>
                    <a:gd name="connsiteY19" fmla="*/ 939480 h 1192443"/>
                    <a:gd name="connsiteX20" fmla="*/ 565421 w 1734923"/>
                    <a:gd name="connsiteY20" fmla="*/ 950520 h 1192443"/>
                    <a:gd name="connsiteX21" fmla="*/ 561368 w 1734923"/>
                    <a:gd name="connsiteY21" fmla="*/ 1180771 h 1192443"/>
                    <a:gd name="connsiteX22" fmla="*/ 327627 w 1734923"/>
                    <a:gd name="connsiteY22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927420 w 1734923"/>
                    <a:gd name="connsiteY5" fmla="*/ 622747 h 1192443"/>
                    <a:gd name="connsiteX6" fmla="*/ 1013145 w 1734923"/>
                    <a:gd name="connsiteY6" fmla="*/ 787847 h 1192443"/>
                    <a:gd name="connsiteX7" fmla="*/ 1234547 w 1734923"/>
                    <a:gd name="connsiteY7" fmla="*/ 375522 h 1192443"/>
                    <a:gd name="connsiteX8" fmla="*/ 1362395 w 1734923"/>
                    <a:gd name="connsiteY8" fmla="*/ 22672 h 1192443"/>
                    <a:gd name="connsiteX9" fmla="*/ 1314770 w 1734923"/>
                    <a:gd name="connsiteY9" fmla="*/ 171897 h 1192443"/>
                    <a:gd name="connsiteX10" fmla="*/ 1489395 w 1734923"/>
                    <a:gd name="connsiteY10" fmla="*/ 6797 h 1192443"/>
                    <a:gd name="connsiteX11" fmla="*/ 1359220 w 1734923"/>
                    <a:gd name="connsiteY11" fmla="*/ 241747 h 1192443"/>
                    <a:gd name="connsiteX12" fmla="*/ 1578295 w 1734923"/>
                    <a:gd name="connsiteY12" fmla="*/ 60772 h 1192443"/>
                    <a:gd name="connsiteX13" fmla="*/ 1486220 w 1734923"/>
                    <a:gd name="connsiteY13" fmla="*/ 263972 h 1192443"/>
                    <a:gd name="connsiteX14" fmla="*/ 1705295 w 1734923"/>
                    <a:gd name="connsiteY14" fmla="*/ 108397 h 1192443"/>
                    <a:gd name="connsiteX15" fmla="*/ 1518690 w 1734923"/>
                    <a:gd name="connsiteY15" fmla="*/ 359636 h 1192443"/>
                    <a:gd name="connsiteX16" fmla="*/ 1734923 w 1734923"/>
                    <a:gd name="connsiteY16" fmla="*/ 410524 h 1192443"/>
                    <a:gd name="connsiteX17" fmla="*/ 1322176 w 1734923"/>
                    <a:gd name="connsiteY17" fmla="*/ 573658 h 1192443"/>
                    <a:gd name="connsiteX18" fmla="*/ 1125787 w 1734923"/>
                    <a:gd name="connsiteY18" fmla="*/ 898824 h 1192443"/>
                    <a:gd name="connsiteX19" fmla="*/ 858354 w 1734923"/>
                    <a:gd name="connsiteY19" fmla="*/ 1143062 h 1192443"/>
                    <a:gd name="connsiteX20" fmla="*/ 890409 w 1734923"/>
                    <a:gd name="connsiteY20" fmla="*/ 939480 h 1192443"/>
                    <a:gd name="connsiteX21" fmla="*/ 565421 w 1734923"/>
                    <a:gd name="connsiteY21" fmla="*/ 950520 h 1192443"/>
                    <a:gd name="connsiteX22" fmla="*/ 561368 w 1734923"/>
                    <a:gd name="connsiteY22" fmla="*/ 1180771 h 1192443"/>
                    <a:gd name="connsiteX23" fmla="*/ 327627 w 1734923"/>
                    <a:gd name="connsiteY23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927420 w 1734923"/>
                    <a:gd name="connsiteY5" fmla="*/ 622747 h 1192443"/>
                    <a:gd name="connsiteX6" fmla="*/ 1013145 w 1734923"/>
                    <a:gd name="connsiteY6" fmla="*/ 787847 h 1192443"/>
                    <a:gd name="connsiteX7" fmla="*/ 1234547 w 1734923"/>
                    <a:gd name="connsiteY7" fmla="*/ 375522 h 1192443"/>
                    <a:gd name="connsiteX8" fmla="*/ 1362395 w 1734923"/>
                    <a:gd name="connsiteY8" fmla="*/ 22672 h 1192443"/>
                    <a:gd name="connsiteX9" fmla="*/ 1314770 w 1734923"/>
                    <a:gd name="connsiteY9" fmla="*/ 171897 h 1192443"/>
                    <a:gd name="connsiteX10" fmla="*/ 1489395 w 1734923"/>
                    <a:gd name="connsiteY10" fmla="*/ 6797 h 1192443"/>
                    <a:gd name="connsiteX11" fmla="*/ 1359220 w 1734923"/>
                    <a:gd name="connsiteY11" fmla="*/ 241747 h 1192443"/>
                    <a:gd name="connsiteX12" fmla="*/ 1578295 w 1734923"/>
                    <a:gd name="connsiteY12" fmla="*/ 60772 h 1192443"/>
                    <a:gd name="connsiteX13" fmla="*/ 1486220 w 1734923"/>
                    <a:gd name="connsiteY13" fmla="*/ 263972 h 1192443"/>
                    <a:gd name="connsiteX14" fmla="*/ 1705295 w 1734923"/>
                    <a:gd name="connsiteY14" fmla="*/ 108397 h 1192443"/>
                    <a:gd name="connsiteX15" fmla="*/ 1518690 w 1734923"/>
                    <a:gd name="connsiteY15" fmla="*/ 359636 h 1192443"/>
                    <a:gd name="connsiteX16" fmla="*/ 1734923 w 1734923"/>
                    <a:gd name="connsiteY16" fmla="*/ 410524 h 1192443"/>
                    <a:gd name="connsiteX17" fmla="*/ 1322176 w 1734923"/>
                    <a:gd name="connsiteY17" fmla="*/ 573658 h 1192443"/>
                    <a:gd name="connsiteX18" fmla="*/ 1125787 w 1734923"/>
                    <a:gd name="connsiteY18" fmla="*/ 898824 h 1192443"/>
                    <a:gd name="connsiteX19" fmla="*/ 858354 w 1734923"/>
                    <a:gd name="connsiteY19" fmla="*/ 1143062 h 1192443"/>
                    <a:gd name="connsiteX20" fmla="*/ 890409 w 1734923"/>
                    <a:gd name="connsiteY20" fmla="*/ 939480 h 1192443"/>
                    <a:gd name="connsiteX21" fmla="*/ 565421 w 1734923"/>
                    <a:gd name="connsiteY21" fmla="*/ 950520 h 1192443"/>
                    <a:gd name="connsiteX22" fmla="*/ 561368 w 1734923"/>
                    <a:gd name="connsiteY22" fmla="*/ 1180771 h 1192443"/>
                    <a:gd name="connsiteX23" fmla="*/ 327627 w 1734923"/>
                    <a:gd name="connsiteY23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337796 w 1734923"/>
                    <a:gd name="connsiteY4" fmla="*/ 185898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337796 w 1734923"/>
                    <a:gd name="connsiteY4" fmla="*/ 185898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487903 w 1734923"/>
                    <a:gd name="connsiteY3" fmla="*/ 611337 h 1192443"/>
                    <a:gd name="connsiteX4" fmla="*/ 337796 w 1734923"/>
                    <a:gd name="connsiteY4" fmla="*/ 185898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336870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336870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359095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155292 w 1734923"/>
                    <a:gd name="connsiteY2" fmla="*/ 330381 h 1192443"/>
                    <a:gd name="connsiteX3" fmla="*/ 359095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155292 w 1734923"/>
                    <a:gd name="connsiteY2" fmla="*/ 330381 h 1192443"/>
                    <a:gd name="connsiteX3" fmla="*/ 359095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592304 w 1999600"/>
                    <a:gd name="connsiteY0" fmla="*/ 1151126 h 1274546"/>
                    <a:gd name="connsiteX1" fmla="*/ 264718 w 1999600"/>
                    <a:gd name="connsiteY1" fmla="*/ 543320 h 1274546"/>
                    <a:gd name="connsiteX2" fmla="*/ 1472 w 1999600"/>
                    <a:gd name="connsiteY2" fmla="*/ 0 h 1274546"/>
                    <a:gd name="connsiteX3" fmla="*/ 419969 w 1999600"/>
                    <a:gd name="connsiteY3" fmla="*/ 412484 h 1274546"/>
                    <a:gd name="connsiteX4" fmla="*/ 623772 w 1999600"/>
                    <a:gd name="connsiteY4" fmla="*/ 828675 h 1274546"/>
                    <a:gd name="connsiteX5" fmla="*/ 752580 w 1999600"/>
                    <a:gd name="connsiteY5" fmla="*/ 693440 h 1274546"/>
                    <a:gd name="connsiteX6" fmla="*/ 602473 w 1999600"/>
                    <a:gd name="connsiteY6" fmla="*/ 268001 h 1274546"/>
                    <a:gd name="connsiteX7" fmla="*/ 1309572 w 1999600"/>
                    <a:gd name="connsiteY7" fmla="*/ 241300 h 1274546"/>
                    <a:gd name="connsiteX8" fmla="*/ 1192097 w 1999600"/>
                    <a:gd name="connsiteY8" fmla="*/ 704850 h 1274546"/>
                    <a:gd name="connsiteX9" fmla="*/ 1277822 w 1999600"/>
                    <a:gd name="connsiteY9" fmla="*/ 869950 h 1274546"/>
                    <a:gd name="connsiteX10" fmla="*/ 1499224 w 1999600"/>
                    <a:gd name="connsiteY10" fmla="*/ 457625 h 1274546"/>
                    <a:gd name="connsiteX11" fmla="*/ 1627072 w 1999600"/>
                    <a:gd name="connsiteY11" fmla="*/ 104775 h 1274546"/>
                    <a:gd name="connsiteX12" fmla="*/ 1579447 w 1999600"/>
                    <a:gd name="connsiteY12" fmla="*/ 254000 h 1274546"/>
                    <a:gd name="connsiteX13" fmla="*/ 1754072 w 1999600"/>
                    <a:gd name="connsiteY13" fmla="*/ 88900 h 1274546"/>
                    <a:gd name="connsiteX14" fmla="*/ 1623897 w 1999600"/>
                    <a:gd name="connsiteY14" fmla="*/ 323850 h 1274546"/>
                    <a:gd name="connsiteX15" fmla="*/ 1842972 w 1999600"/>
                    <a:gd name="connsiteY15" fmla="*/ 142875 h 1274546"/>
                    <a:gd name="connsiteX16" fmla="*/ 1750897 w 1999600"/>
                    <a:gd name="connsiteY16" fmla="*/ 346075 h 1274546"/>
                    <a:gd name="connsiteX17" fmla="*/ 1969972 w 1999600"/>
                    <a:gd name="connsiteY17" fmla="*/ 190500 h 1274546"/>
                    <a:gd name="connsiteX18" fmla="*/ 1783367 w 1999600"/>
                    <a:gd name="connsiteY18" fmla="*/ 441739 h 1274546"/>
                    <a:gd name="connsiteX19" fmla="*/ 1999600 w 1999600"/>
                    <a:gd name="connsiteY19" fmla="*/ 492627 h 1274546"/>
                    <a:gd name="connsiteX20" fmla="*/ 1586853 w 1999600"/>
                    <a:gd name="connsiteY20" fmla="*/ 655761 h 1274546"/>
                    <a:gd name="connsiteX21" fmla="*/ 1390464 w 1999600"/>
                    <a:gd name="connsiteY21" fmla="*/ 980927 h 1274546"/>
                    <a:gd name="connsiteX22" fmla="*/ 1123031 w 1999600"/>
                    <a:gd name="connsiteY22" fmla="*/ 1225165 h 1274546"/>
                    <a:gd name="connsiteX23" fmla="*/ 1155086 w 1999600"/>
                    <a:gd name="connsiteY23" fmla="*/ 1021583 h 1274546"/>
                    <a:gd name="connsiteX24" fmla="*/ 830098 w 1999600"/>
                    <a:gd name="connsiteY24" fmla="*/ 1032623 h 1274546"/>
                    <a:gd name="connsiteX25" fmla="*/ 826045 w 1999600"/>
                    <a:gd name="connsiteY25" fmla="*/ 1262874 h 1274546"/>
                    <a:gd name="connsiteX26" fmla="*/ 592304 w 1999600"/>
                    <a:gd name="connsiteY26" fmla="*/ 1151126 h 1274546"/>
                    <a:gd name="connsiteX0" fmla="*/ 592304 w 1999600"/>
                    <a:gd name="connsiteY0" fmla="*/ 1151126 h 1274546"/>
                    <a:gd name="connsiteX1" fmla="*/ 264718 w 1999600"/>
                    <a:gd name="connsiteY1" fmla="*/ 543320 h 1274546"/>
                    <a:gd name="connsiteX2" fmla="*/ 1472 w 1999600"/>
                    <a:gd name="connsiteY2" fmla="*/ 0 h 1274546"/>
                    <a:gd name="connsiteX3" fmla="*/ 439623 w 1999600"/>
                    <a:gd name="connsiteY3" fmla="*/ 69851 h 1274546"/>
                    <a:gd name="connsiteX4" fmla="*/ 419969 w 1999600"/>
                    <a:gd name="connsiteY4" fmla="*/ 412484 h 1274546"/>
                    <a:gd name="connsiteX5" fmla="*/ 623772 w 1999600"/>
                    <a:gd name="connsiteY5" fmla="*/ 828675 h 1274546"/>
                    <a:gd name="connsiteX6" fmla="*/ 752580 w 1999600"/>
                    <a:gd name="connsiteY6" fmla="*/ 693440 h 1274546"/>
                    <a:gd name="connsiteX7" fmla="*/ 602473 w 1999600"/>
                    <a:gd name="connsiteY7" fmla="*/ 268001 h 1274546"/>
                    <a:gd name="connsiteX8" fmla="*/ 1309572 w 1999600"/>
                    <a:gd name="connsiteY8" fmla="*/ 241300 h 1274546"/>
                    <a:gd name="connsiteX9" fmla="*/ 1192097 w 1999600"/>
                    <a:gd name="connsiteY9" fmla="*/ 704850 h 1274546"/>
                    <a:gd name="connsiteX10" fmla="*/ 1277822 w 1999600"/>
                    <a:gd name="connsiteY10" fmla="*/ 869950 h 1274546"/>
                    <a:gd name="connsiteX11" fmla="*/ 1499224 w 1999600"/>
                    <a:gd name="connsiteY11" fmla="*/ 457625 h 1274546"/>
                    <a:gd name="connsiteX12" fmla="*/ 1627072 w 1999600"/>
                    <a:gd name="connsiteY12" fmla="*/ 104775 h 1274546"/>
                    <a:gd name="connsiteX13" fmla="*/ 1579447 w 1999600"/>
                    <a:gd name="connsiteY13" fmla="*/ 254000 h 1274546"/>
                    <a:gd name="connsiteX14" fmla="*/ 1754072 w 1999600"/>
                    <a:gd name="connsiteY14" fmla="*/ 88900 h 1274546"/>
                    <a:gd name="connsiteX15" fmla="*/ 1623897 w 1999600"/>
                    <a:gd name="connsiteY15" fmla="*/ 323850 h 1274546"/>
                    <a:gd name="connsiteX16" fmla="*/ 1842972 w 1999600"/>
                    <a:gd name="connsiteY16" fmla="*/ 142875 h 1274546"/>
                    <a:gd name="connsiteX17" fmla="*/ 1750897 w 1999600"/>
                    <a:gd name="connsiteY17" fmla="*/ 346075 h 1274546"/>
                    <a:gd name="connsiteX18" fmla="*/ 1969972 w 1999600"/>
                    <a:gd name="connsiteY18" fmla="*/ 190500 h 1274546"/>
                    <a:gd name="connsiteX19" fmla="*/ 1783367 w 1999600"/>
                    <a:gd name="connsiteY19" fmla="*/ 441739 h 1274546"/>
                    <a:gd name="connsiteX20" fmla="*/ 1999600 w 1999600"/>
                    <a:gd name="connsiteY20" fmla="*/ 492627 h 1274546"/>
                    <a:gd name="connsiteX21" fmla="*/ 1586853 w 1999600"/>
                    <a:gd name="connsiteY21" fmla="*/ 655761 h 1274546"/>
                    <a:gd name="connsiteX22" fmla="*/ 1390464 w 1999600"/>
                    <a:gd name="connsiteY22" fmla="*/ 980927 h 1274546"/>
                    <a:gd name="connsiteX23" fmla="*/ 1123031 w 1999600"/>
                    <a:gd name="connsiteY23" fmla="*/ 1225165 h 1274546"/>
                    <a:gd name="connsiteX24" fmla="*/ 1155086 w 1999600"/>
                    <a:gd name="connsiteY24" fmla="*/ 1021583 h 1274546"/>
                    <a:gd name="connsiteX25" fmla="*/ 830098 w 1999600"/>
                    <a:gd name="connsiteY25" fmla="*/ 1032623 h 1274546"/>
                    <a:gd name="connsiteX26" fmla="*/ 826045 w 1999600"/>
                    <a:gd name="connsiteY26" fmla="*/ 1262874 h 1274546"/>
                    <a:gd name="connsiteX27" fmla="*/ 592304 w 1999600"/>
                    <a:gd name="connsiteY27" fmla="*/ 1151126 h 1274546"/>
                    <a:gd name="connsiteX0" fmla="*/ 592304 w 1999600"/>
                    <a:gd name="connsiteY0" fmla="*/ 1151126 h 1274546"/>
                    <a:gd name="connsiteX1" fmla="*/ 264718 w 1999600"/>
                    <a:gd name="connsiteY1" fmla="*/ 543320 h 1274546"/>
                    <a:gd name="connsiteX2" fmla="*/ 1472 w 1999600"/>
                    <a:gd name="connsiteY2" fmla="*/ 0 h 1274546"/>
                    <a:gd name="connsiteX3" fmla="*/ 439623 w 1999600"/>
                    <a:gd name="connsiteY3" fmla="*/ 69851 h 1274546"/>
                    <a:gd name="connsiteX4" fmla="*/ 419969 w 1999600"/>
                    <a:gd name="connsiteY4" fmla="*/ 412484 h 1274546"/>
                    <a:gd name="connsiteX5" fmla="*/ 623772 w 1999600"/>
                    <a:gd name="connsiteY5" fmla="*/ 828675 h 1274546"/>
                    <a:gd name="connsiteX6" fmla="*/ 752580 w 1999600"/>
                    <a:gd name="connsiteY6" fmla="*/ 693440 h 1274546"/>
                    <a:gd name="connsiteX7" fmla="*/ 602473 w 1999600"/>
                    <a:gd name="connsiteY7" fmla="*/ 268001 h 1274546"/>
                    <a:gd name="connsiteX8" fmla="*/ 1309572 w 1999600"/>
                    <a:gd name="connsiteY8" fmla="*/ 241300 h 1274546"/>
                    <a:gd name="connsiteX9" fmla="*/ 1192097 w 1999600"/>
                    <a:gd name="connsiteY9" fmla="*/ 704850 h 1274546"/>
                    <a:gd name="connsiteX10" fmla="*/ 1277822 w 1999600"/>
                    <a:gd name="connsiteY10" fmla="*/ 869950 h 1274546"/>
                    <a:gd name="connsiteX11" fmla="*/ 1499224 w 1999600"/>
                    <a:gd name="connsiteY11" fmla="*/ 457625 h 1274546"/>
                    <a:gd name="connsiteX12" fmla="*/ 1627072 w 1999600"/>
                    <a:gd name="connsiteY12" fmla="*/ 104775 h 1274546"/>
                    <a:gd name="connsiteX13" fmla="*/ 1579447 w 1999600"/>
                    <a:gd name="connsiteY13" fmla="*/ 254000 h 1274546"/>
                    <a:gd name="connsiteX14" fmla="*/ 1754072 w 1999600"/>
                    <a:gd name="connsiteY14" fmla="*/ 88900 h 1274546"/>
                    <a:gd name="connsiteX15" fmla="*/ 1623897 w 1999600"/>
                    <a:gd name="connsiteY15" fmla="*/ 323850 h 1274546"/>
                    <a:gd name="connsiteX16" fmla="*/ 1842972 w 1999600"/>
                    <a:gd name="connsiteY16" fmla="*/ 142875 h 1274546"/>
                    <a:gd name="connsiteX17" fmla="*/ 1750897 w 1999600"/>
                    <a:gd name="connsiteY17" fmla="*/ 346075 h 1274546"/>
                    <a:gd name="connsiteX18" fmla="*/ 1969972 w 1999600"/>
                    <a:gd name="connsiteY18" fmla="*/ 190500 h 1274546"/>
                    <a:gd name="connsiteX19" fmla="*/ 1783367 w 1999600"/>
                    <a:gd name="connsiteY19" fmla="*/ 441739 h 1274546"/>
                    <a:gd name="connsiteX20" fmla="*/ 1999600 w 1999600"/>
                    <a:gd name="connsiteY20" fmla="*/ 492627 h 1274546"/>
                    <a:gd name="connsiteX21" fmla="*/ 1586853 w 1999600"/>
                    <a:gd name="connsiteY21" fmla="*/ 655761 h 1274546"/>
                    <a:gd name="connsiteX22" fmla="*/ 1390464 w 1999600"/>
                    <a:gd name="connsiteY22" fmla="*/ 980927 h 1274546"/>
                    <a:gd name="connsiteX23" fmla="*/ 1123031 w 1999600"/>
                    <a:gd name="connsiteY23" fmla="*/ 1225165 h 1274546"/>
                    <a:gd name="connsiteX24" fmla="*/ 1155086 w 1999600"/>
                    <a:gd name="connsiteY24" fmla="*/ 1021583 h 1274546"/>
                    <a:gd name="connsiteX25" fmla="*/ 830098 w 1999600"/>
                    <a:gd name="connsiteY25" fmla="*/ 1032623 h 1274546"/>
                    <a:gd name="connsiteX26" fmla="*/ 826045 w 1999600"/>
                    <a:gd name="connsiteY26" fmla="*/ 1262874 h 1274546"/>
                    <a:gd name="connsiteX27" fmla="*/ 592304 w 1999600"/>
                    <a:gd name="connsiteY27" fmla="*/ 1151126 h 1274546"/>
                    <a:gd name="connsiteX0" fmla="*/ 634332 w 2041628"/>
                    <a:gd name="connsiteY0" fmla="*/ 1151126 h 1274546"/>
                    <a:gd name="connsiteX1" fmla="*/ 306746 w 2041628"/>
                    <a:gd name="connsiteY1" fmla="*/ 543320 h 1274546"/>
                    <a:gd name="connsiteX2" fmla="*/ 24451 w 2041628"/>
                    <a:gd name="connsiteY2" fmla="*/ 333376 h 1274546"/>
                    <a:gd name="connsiteX3" fmla="*/ 43500 w 2041628"/>
                    <a:gd name="connsiteY3" fmla="*/ 0 h 1274546"/>
                    <a:gd name="connsiteX4" fmla="*/ 481651 w 2041628"/>
                    <a:gd name="connsiteY4" fmla="*/ 69851 h 1274546"/>
                    <a:gd name="connsiteX5" fmla="*/ 461997 w 2041628"/>
                    <a:gd name="connsiteY5" fmla="*/ 412484 h 1274546"/>
                    <a:gd name="connsiteX6" fmla="*/ 665800 w 2041628"/>
                    <a:gd name="connsiteY6" fmla="*/ 828675 h 1274546"/>
                    <a:gd name="connsiteX7" fmla="*/ 794608 w 2041628"/>
                    <a:gd name="connsiteY7" fmla="*/ 693440 h 1274546"/>
                    <a:gd name="connsiteX8" fmla="*/ 644501 w 2041628"/>
                    <a:gd name="connsiteY8" fmla="*/ 268001 h 1274546"/>
                    <a:gd name="connsiteX9" fmla="*/ 1351600 w 2041628"/>
                    <a:gd name="connsiteY9" fmla="*/ 241300 h 1274546"/>
                    <a:gd name="connsiteX10" fmla="*/ 1234125 w 2041628"/>
                    <a:gd name="connsiteY10" fmla="*/ 704850 h 1274546"/>
                    <a:gd name="connsiteX11" fmla="*/ 1319850 w 2041628"/>
                    <a:gd name="connsiteY11" fmla="*/ 869950 h 1274546"/>
                    <a:gd name="connsiteX12" fmla="*/ 1541252 w 2041628"/>
                    <a:gd name="connsiteY12" fmla="*/ 457625 h 1274546"/>
                    <a:gd name="connsiteX13" fmla="*/ 1669100 w 2041628"/>
                    <a:gd name="connsiteY13" fmla="*/ 104775 h 1274546"/>
                    <a:gd name="connsiteX14" fmla="*/ 1621475 w 2041628"/>
                    <a:gd name="connsiteY14" fmla="*/ 254000 h 1274546"/>
                    <a:gd name="connsiteX15" fmla="*/ 1796100 w 2041628"/>
                    <a:gd name="connsiteY15" fmla="*/ 88900 h 1274546"/>
                    <a:gd name="connsiteX16" fmla="*/ 1665925 w 2041628"/>
                    <a:gd name="connsiteY16" fmla="*/ 323850 h 1274546"/>
                    <a:gd name="connsiteX17" fmla="*/ 1885000 w 2041628"/>
                    <a:gd name="connsiteY17" fmla="*/ 142875 h 1274546"/>
                    <a:gd name="connsiteX18" fmla="*/ 1792925 w 2041628"/>
                    <a:gd name="connsiteY18" fmla="*/ 346075 h 1274546"/>
                    <a:gd name="connsiteX19" fmla="*/ 2012000 w 2041628"/>
                    <a:gd name="connsiteY19" fmla="*/ 190500 h 1274546"/>
                    <a:gd name="connsiteX20" fmla="*/ 1825395 w 2041628"/>
                    <a:gd name="connsiteY20" fmla="*/ 441739 h 1274546"/>
                    <a:gd name="connsiteX21" fmla="*/ 2041628 w 2041628"/>
                    <a:gd name="connsiteY21" fmla="*/ 492627 h 1274546"/>
                    <a:gd name="connsiteX22" fmla="*/ 1628881 w 2041628"/>
                    <a:gd name="connsiteY22" fmla="*/ 655761 h 1274546"/>
                    <a:gd name="connsiteX23" fmla="*/ 1432492 w 2041628"/>
                    <a:gd name="connsiteY23" fmla="*/ 980927 h 1274546"/>
                    <a:gd name="connsiteX24" fmla="*/ 1165059 w 2041628"/>
                    <a:gd name="connsiteY24" fmla="*/ 1225165 h 1274546"/>
                    <a:gd name="connsiteX25" fmla="*/ 1197114 w 2041628"/>
                    <a:gd name="connsiteY25" fmla="*/ 1021583 h 1274546"/>
                    <a:gd name="connsiteX26" fmla="*/ 872126 w 2041628"/>
                    <a:gd name="connsiteY26" fmla="*/ 1032623 h 1274546"/>
                    <a:gd name="connsiteX27" fmla="*/ 868073 w 2041628"/>
                    <a:gd name="connsiteY27" fmla="*/ 1262874 h 1274546"/>
                    <a:gd name="connsiteX28" fmla="*/ 634332 w 2041628"/>
                    <a:gd name="connsiteY28" fmla="*/ 1151126 h 1274546"/>
                    <a:gd name="connsiteX0" fmla="*/ 616256 w 2023552"/>
                    <a:gd name="connsiteY0" fmla="*/ 1151126 h 1274546"/>
                    <a:gd name="connsiteX1" fmla="*/ 288670 w 2023552"/>
                    <a:gd name="connsiteY1" fmla="*/ 543320 h 1274546"/>
                    <a:gd name="connsiteX2" fmla="*/ 6375 w 2023552"/>
                    <a:gd name="connsiteY2" fmla="*/ 333376 h 1274546"/>
                    <a:gd name="connsiteX3" fmla="*/ 222275 w 2023552"/>
                    <a:gd name="connsiteY3" fmla="*/ 368301 h 1274546"/>
                    <a:gd name="connsiteX4" fmla="*/ 25424 w 2023552"/>
                    <a:gd name="connsiteY4" fmla="*/ 0 h 1274546"/>
                    <a:gd name="connsiteX5" fmla="*/ 463575 w 2023552"/>
                    <a:gd name="connsiteY5" fmla="*/ 69851 h 1274546"/>
                    <a:gd name="connsiteX6" fmla="*/ 443921 w 2023552"/>
                    <a:gd name="connsiteY6" fmla="*/ 412484 h 1274546"/>
                    <a:gd name="connsiteX7" fmla="*/ 647724 w 2023552"/>
                    <a:gd name="connsiteY7" fmla="*/ 828675 h 1274546"/>
                    <a:gd name="connsiteX8" fmla="*/ 776532 w 2023552"/>
                    <a:gd name="connsiteY8" fmla="*/ 693440 h 1274546"/>
                    <a:gd name="connsiteX9" fmla="*/ 626425 w 2023552"/>
                    <a:gd name="connsiteY9" fmla="*/ 268001 h 1274546"/>
                    <a:gd name="connsiteX10" fmla="*/ 1333524 w 2023552"/>
                    <a:gd name="connsiteY10" fmla="*/ 241300 h 1274546"/>
                    <a:gd name="connsiteX11" fmla="*/ 1216049 w 2023552"/>
                    <a:gd name="connsiteY11" fmla="*/ 704850 h 1274546"/>
                    <a:gd name="connsiteX12" fmla="*/ 1301774 w 2023552"/>
                    <a:gd name="connsiteY12" fmla="*/ 869950 h 1274546"/>
                    <a:gd name="connsiteX13" fmla="*/ 1523176 w 2023552"/>
                    <a:gd name="connsiteY13" fmla="*/ 457625 h 1274546"/>
                    <a:gd name="connsiteX14" fmla="*/ 1651024 w 2023552"/>
                    <a:gd name="connsiteY14" fmla="*/ 104775 h 1274546"/>
                    <a:gd name="connsiteX15" fmla="*/ 1603399 w 2023552"/>
                    <a:gd name="connsiteY15" fmla="*/ 254000 h 1274546"/>
                    <a:gd name="connsiteX16" fmla="*/ 1778024 w 2023552"/>
                    <a:gd name="connsiteY16" fmla="*/ 88900 h 1274546"/>
                    <a:gd name="connsiteX17" fmla="*/ 1647849 w 2023552"/>
                    <a:gd name="connsiteY17" fmla="*/ 323850 h 1274546"/>
                    <a:gd name="connsiteX18" fmla="*/ 1866924 w 2023552"/>
                    <a:gd name="connsiteY18" fmla="*/ 142875 h 1274546"/>
                    <a:gd name="connsiteX19" fmla="*/ 1774849 w 2023552"/>
                    <a:gd name="connsiteY19" fmla="*/ 346075 h 1274546"/>
                    <a:gd name="connsiteX20" fmla="*/ 1993924 w 2023552"/>
                    <a:gd name="connsiteY20" fmla="*/ 190500 h 1274546"/>
                    <a:gd name="connsiteX21" fmla="*/ 1807319 w 2023552"/>
                    <a:gd name="connsiteY21" fmla="*/ 441739 h 1274546"/>
                    <a:gd name="connsiteX22" fmla="*/ 2023552 w 2023552"/>
                    <a:gd name="connsiteY22" fmla="*/ 492627 h 1274546"/>
                    <a:gd name="connsiteX23" fmla="*/ 1610805 w 2023552"/>
                    <a:gd name="connsiteY23" fmla="*/ 655761 h 1274546"/>
                    <a:gd name="connsiteX24" fmla="*/ 1414416 w 2023552"/>
                    <a:gd name="connsiteY24" fmla="*/ 980927 h 1274546"/>
                    <a:gd name="connsiteX25" fmla="*/ 1146983 w 2023552"/>
                    <a:gd name="connsiteY25" fmla="*/ 1225165 h 1274546"/>
                    <a:gd name="connsiteX26" fmla="*/ 1179038 w 2023552"/>
                    <a:gd name="connsiteY26" fmla="*/ 1021583 h 1274546"/>
                    <a:gd name="connsiteX27" fmla="*/ 854050 w 2023552"/>
                    <a:gd name="connsiteY27" fmla="*/ 1032623 h 1274546"/>
                    <a:gd name="connsiteX28" fmla="*/ 849997 w 2023552"/>
                    <a:gd name="connsiteY28" fmla="*/ 1262874 h 1274546"/>
                    <a:gd name="connsiteX29" fmla="*/ 616256 w 2023552"/>
                    <a:gd name="connsiteY29" fmla="*/ 1151126 h 1274546"/>
                    <a:gd name="connsiteX0" fmla="*/ 616256 w 2023552"/>
                    <a:gd name="connsiteY0" fmla="*/ 1111601 h 1235021"/>
                    <a:gd name="connsiteX1" fmla="*/ 288670 w 2023552"/>
                    <a:gd name="connsiteY1" fmla="*/ 503795 h 1235021"/>
                    <a:gd name="connsiteX2" fmla="*/ 6375 w 2023552"/>
                    <a:gd name="connsiteY2" fmla="*/ 293851 h 1235021"/>
                    <a:gd name="connsiteX3" fmla="*/ 222275 w 2023552"/>
                    <a:gd name="connsiteY3" fmla="*/ 328776 h 1235021"/>
                    <a:gd name="connsiteX4" fmla="*/ 44474 w 2023552"/>
                    <a:gd name="connsiteY4" fmla="*/ 52550 h 1235021"/>
                    <a:gd name="connsiteX5" fmla="*/ 463575 w 2023552"/>
                    <a:gd name="connsiteY5" fmla="*/ 30326 h 1235021"/>
                    <a:gd name="connsiteX6" fmla="*/ 443921 w 2023552"/>
                    <a:gd name="connsiteY6" fmla="*/ 372959 h 1235021"/>
                    <a:gd name="connsiteX7" fmla="*/ 647724 w 2023552"/>
                    <a:gd name="connsiteY7" fmla="*/ 789150 h 1235021"/>
                    <a:gd name="connsiteX8" fmla="*/ 776532 w 2023552"/>
                    <a:gd name="connsiteY8" fmla="*/ 653915 h 1235021"/>
                    <a:gd name="connsiteX9" fmla="*/ 626425 w 2023552"/>
                    <a:gd name="connsiteY9" fmla="*/ 228476 h 1235021"/>
                    <a:gd name="connsiteX10" fmla="*/ 1333524 w 2023552"/>
                    <a:gd name="connsiteY10" fmla="*/ 201775 h 1235021"/>
                    <a:gd name="connsiteX11" fmla="*/ 1216049 w 2023552"/>
                    <a:gd name="connsiteY11" fmla="*/ 665325 h 1235021"/>
                    <a:gd name="connsiteX12" fmla="*/ 1301774 w 2023552"/>
                    <a:gd name="connsiteY12" fmla="*/ 830425 h 1235021"/>
                    <a:gd name="connsiteX13" fmla="*/ 1523176 w 2023552"/>
                    <a:gd name="connsiteY13" fmla="*/ 418100 h 1235021"/>
                    <a:gd name="connsiteX14" fmla="*/ 1651024 w 2023552"/>
                    <a:gd name="connsiteY14" fmla="*/ 65250 h 1235021"/>
                    <a:gd name="connsiteX15" fmla="*/ 1603399 w 2023552"/>
                    <a:gd name="connsiteY15" fmla="*/ 214475 h 1235021"/>
                    <a:gd name="connsiteX16" fmla="*/ 1778024 w 2023552"/>
                    <a:gd name="connsiteY16" fmla="*/ 49375 h 1235021"/>
                    <a:gd name="connsiteX17" fmla="*/ 1647849 w 2023552"/>
                    <a:gd name="connsiteY17" fmla="*/ 284325 h 1235021"/>
                    <a:gd name="connsiteX18" fmla="*/ 1866924 w 2023552"/>
                    <a:gd name="connsiteY18" fmla="*/ 103350 h 1235021"/>
                    <a:gd name="connsiteX19" fmla="*/ 1774849 w 2023552"/>
                    <a:gd name="connsiteY19" fmla="*/ 306550 h 1235021"/>
                    <a:gd name="connsiteX20" fmla="*/ 1993924 w 2023552"/>
                    <a:gd name="connsiteY20" fmla="*/ 150975 h 1235021"/>
                    <a:gd name="connsiteX21" fmla="*/ 1807319 w 2023552"/>
                    <a:gd name="connsiteY21" fmla="*/ 402214 h 1235021"/>
                    <a:gd name="connsiteX22" fmla="*/ 2023552 w 2023552"/>
                    <a:gd name="connsiteY22" fmla="*/ 453102 h 1235021"/>
                    <a:gd name="connsiteX23" fmla="*/ 1610805 w 2023552"/>
                    <a:gd name="connsiteY23" fmla="*/ 616236 h 1235021"/>
                    <a:gd name="connsiteX24" fmla="*/ 1414416 w 2023552"/>
                    <a:gd name="connsiteY24" fmla="*/ 941402 h 1235021"/>
                    <a:gd name="connsiteX25" fmla="*/ 1146983 w 2023552"/>
                    <a:gd name="connsiteY25" fmla="*/ 1185640 h 1235021"/>
                    <a:gd name="connsiteX26" fmla="*/ 1179038 w 2023552"/>
                    <a:gd name="connsiteY26" fmla="*/ 982058 h 1235021"/>
                    <a:gd name="connsiteX27" fmla="*/ 854050 w 2023552"/>
                    <a:gd name="connsiteY27" fmla="*/ 993098 h 1235021"/>
                    <a:gd name="connsiteX28" fmla="*/ 849997 w 2023552"/>
                    <a:gd name="connsiteY28" fmla="*/ 1223349 h 1235021"/>
                    <a:gd name="connsiteX29" fmla="*/ 616256 w 2023552"/>
                    <a:gd name="connsiteY29" fmla="*/ 1111601 h 1235021"/>
                    <a:gd name="connsiteX0" fmla="*/ 616256 w 2023552"/>
                    <a:gd name="connsiteY0" fmla="*/ 1087337 h 1210757"/>
                    <a:gd name="connsiteX1" fmla="*/ 288670 w 2023552"/>
                    <a:gd name="connsiteY1" fmla="*/ 479531 h 1210757"/>
                    <a:gd name="connsiteX2" fmla="*/ 6375 w 2023552"/>
                    <a:gd name="connsiteY2" fmla="*/ 269587 h 1210757"/>
                    <a:gd name="connsiteX3" fmla="*/ 222275 w 2023552"/>
                    <a:gd name="connsiteY3" fmla="*/ 304512 h 1210757"/>
                    <a:gd name="connsiteX4" fmla="*/ 44474 w 2023552"/>
                    <a:gd name="connsiteY4" fmla="*/ 28286 h 1210757"/>
                    <a:gd name="connsiteX5" fmla="*/ 231800 w 2023552"/>
                    <a:gd name="connsiteY5" fmla="*/ 215611 h 1210757"/>
                    <a:gd name="connsiteX6" fmla="*/ 463575 w 2023552"/>
                    <a:gd name="connsiteY6" fmla="*/ 6062 h 1210757"/>
                    <a:gd name="connsiteX7" fmla="*/ 443921 w 2023552"/>
                    <a:gd name="connsiteY7" fmla="*/ 348695 h 1210757"/>
                    <a:gd name="connsiteX8" fmla="*/ 647724 w 2023552"/>
                    <a:gd name="connsiteY8" fmla="*/ 764886 h 1210757"/>
                    <a:gd name="connsiteX9" fmla="*/ 776532 w 2023552"/>
                    <a:gd name="connsiteY9" fmla="*/ 629651 h 1210757"/>
                    <a:gd name="connsiteX10" fmla="*/ 626425 w 2023552"/>
                    <a:gd name="connsiteY10" fmla="*/ 204212 h 1210757"/>
                    <a:gd name="connsiteX11" fmla="*/ 1333524 w 2023552"/>
                    <a:gd name="connsiteY11" fmla="*/ 177511 h 1210757"/>
                    <a:gd name="connsiteX12" fmla="*/ 1216049 w 2023552"/>
                    <a:gd name="connsiteY12" fmla="*/ 641061 h 1210757"/>
                    <a:gd name="connsiteX13" fmla="*/ 1301774 w 2023552"/>
                    <a:gd name="connsiteY13" fmla="*/ 806161 h 1210757"/>
                    <a:gd name="connsiteX14" fmla="*/ 1523176 w 2023552"/>
                    <a:gd name="connsiteY14" fmla="*/ 393836 h 1210757"/>
                    <a:gd name="connsiteX15" fmla="*/ 1651024 w 2023552"/>
                    <a:gd name="connsiteY15" fmla="*/ 40986 h 1210757"/>
                    <a:gd name="connsiteX16" fmla="*/ 1603399 w 2023552"/>
                    <a:gd name="connsiteY16" fmla="*/ 190211 h 1210757"/>
                    <a:gd name="connsiteX17" fmla="*/ 1778024 w 2023552"/>
                    <a:gd name="connsiteY17" fmla="*/ 25111 h 1210757"/>
                    <a:gd name="connsiteX18" fmla="*/ 1647849 w 2023552"/>
                    <a:gd name="connsiteY18" fmla="*/ 260061 h 1210757"/>
                    <a:gd name="connsiteX19" fmla="*/ 1866924 w 2023552"/>
                    <a:gd name="connsiteY19" fmla="*/ 79086 h 1210757"/>
                    <a:gd name="connsiteX20" fmla="*/ 1774849 w 2023552"/>
                    <a:gd name="connsiteY20" fmla="*/ 282286 h 1210757"/>
                    <a:gd name="connsiteX21" fmla="*/ 1993924 w 2023552"/>
                    <a:gd name="connsiteY21" fmla="*/ 126711 h 1210757"/>
                    <a:gd name="connsiteX22" fmla="*/ 1807319 w 2023552"/>
                    <a:gd name="connsiteY22" fmla="*/ 377950 h 1210757"/>
                    <a:gd name="connsiteX23" fmla="*/ 2023552 w 2023552"/>
                    <a:gd name="connsiteY23" fmla="*/ 428838 h 1210757"/>
                    <a:gd name="connsiteX24" fmla="*/ 1610805 w 2023552"/>
                    <a:gd name="connsiteY24" fmla="*/ 591972 h 1210757"/>
                    <a:gd name="connsiteX25" fmla="*/ 1414416 w 2023552"/>
                    <a:gd name="connsiteY25" fmla="*/ 917138 h 1210757"/>
                    <a:gd name="connsiteX26" fmla="*/ 1146983 w 2023552"/>
                    <a:gd name="connsiteY26" fmla="*/ 1161376 h 1210757"/>
                    <a:gd name="connsiteX27" fmla="*/ 1179038 w 2023552"/>
                    <a:gd name="connsiteY27" fmla="*/ 957794 h 1210757"/>
                    <a:gd name="connsiteX28" fmla="*/ 854050 w 2023552"/>
                    <a:gd name="connsiteY28" fmla="*/ 968834 h 1210757"/>
                    <a:gd name="connsiteX29" fmla="*/ 849997 w 2023552"/>
                    <a:gd name="connsiteY29" fmla="*/ 1199085 h 1210757"/>
                    <a:gd name="connsiteX30" fmla="*/ 616256 w 2023552"/>
                    <a:gd name="connsiteY30" fmla="*/ 1087337 h 1210757"/>
                    <a:gd name="connsiteX0" fmla="*/ 616256 w 2023552"/>
                    <a:gd name="connsiteY0" fmla="*/ 1118035 h 1241455"/>
                    <a:gd name="connsiteX1" fmla="*/ 288670 w 2023552"/>
                    <a:gd name="connsiteY1" fmla="*/ 510229 h 1241455"/>
                    <a:gd name="connsiteX2" fmla="*/ 6375 w 2023552"/>
                    <a:gd name="connsiteY2" fmla="*/ 300285 h 1241455"/>
                    <a:gd name="connsiteX3" fmla="*/ 222275 w 2023552"/>
                    <a:gd name="connsiteY3" fmla="*/ 335210 h 1241455"/>
                    <a:gd name="connsiteX4" fmla="*/ 44474 w 2023552"/>
                    <a:gd name="connsiteY4" fmla="*/ 58984 h 1241455"/>
                    <a:gd name="connsiteX5" fmla="*/ 231800 w 2023552"/>
                    <a:gd name="connsiteY5" fmla="*/ 246309 h 1241455"/>
                    <a:gd name="connsiteX6" fmla="*/ 114325 w 2023552"/>
                    <a:gd name="connsiteY6" fmla="*/ 17709 h 1241455"/>
                    <a:gd name="connsiteX7" fmla="*/ 463575 w 2023552"/>
                    <a:gd name="connsiteY7" fmla="*/ 36760 h 1241455"/>
                    <a:gd name="connsiteX8" fmla="*/ 443921 w 2023552"/>
                    <a:gd name="connsiteY8" fmla="*/ 379393 h 1241455"/>
                    <a:gd name="connsiteX9" fmla="*/ 647724 w 2023552"/>
                    <a:gd name="connsiteY9" fmla="*/ 795584 h 1241455"/>
                    <a:gd name="connsiteX10" fmla="*/ 776532 w 2023552"/>
                    <a:gd name="connsiteY10" fmla="*/ 660349 h 1241455"/>
                    <a:gd name="connsiteX11" fmla="*/ 626425 w 2023552"/>
                    <a:gd name="connsiteY11" fmla="*/ 234910 h 1241455"/>
                    <a:gd name="connsiteX12" fmla="*/ 1333524 w 2023552"/>
                    <a:gd name="connsiteY12" fmla="*/ 208209 h 1241455"/>
                    <a:gd name="connsiteX13" fmla="*/ 1216049 w 2023552"/>
                    <a:gd name="connsiteY13" fmla="*/ 671759 h 1241455"/>
                    <a:gd name="connsiteX14" fmla="*/ 1301774 w 2023552"/>
                    <a:gd name="connsiteY14" fmla="*/ 836859 h 1241455"/>
                    <a:gd name="connsiteX15" fmla="*/ 1523176 w 2023552"/>
                    <a:gd name="connsiteY15" fmla="*/ 424534 h 1241455"/>
                    <a:gd name="connsiteX16" fmla="*/ 1651024 w 2023552"/>
                    <a:gd name="connsiteY16" fmla="*/ 71684 h 1241455"/>
                    <a:gd name="connsiteX17" fmla="*/ 1603399 w 2023552"/>
                    <a:gd name="connsiteY17" fmla="*/ 220909 h 1241455"/>
                    <a:gd name="connsiteX18" fmla="*/ 1778024 w 2023552"/>
                    <a:gd name="connsiteY18" fmla="*/ 55809 h 1241455"/>
                    <a:gd name="connsiteX19" fmla="*/ 1647849 w 2023552"/>
                    <a:gd name="connsiteY19" fmla="*/ 290759 h 1241455"/>
                    <a:gd name="connsiteX20" fmla="*/ 1866924 w 2023552"/>
                    <a:gd name="connsiteY20" fmla="*/ 109784 h 1241455"/>
                    <a:gd name="connsiteX21" fmla="*/ 1774849 w 2023552"/>
                    <a:gd name="connsiteY21" fmla="*/ 312984 h 1241455"/>
                    <a:gd name="connsiteX22" fmla="*/ 1993924 w 2023552"/>
                    <a:gd name="connsiteY22" fmla="*/ 157409 h 1241455"/>
                    <a:gd name="connsiteX23" fmla="*/ 1807319 w 2023552"/>
                    <a:gd name="connsiteY23" fmla="*/ 408648 h 1241455"/>
                    <a:gd name="connsiteX24" fmla="*/ 2023552 w 2023552"/>
                    <a:gd name="connsiteY24" fmla="*/ 459536 h 1241455"/>
                    <a:gd name="connsiteX25" fmla="*/ 1610805 w 2023552"/>
                    <a:gd name="connsiteY25" fmla="*/ 622670 h 1241455"/>
                    <a:gd name="connsiteX26" fmla="*/ 1414416 w 2023552"/>
                    <a:gd name="connsiteY26" fmla="*/ 947836 h 1241455"/>
                    <a:gd name="connsiteX27" fmla="*/ 1146983 w 2023552"/>
                    <a:gd name="connsiteY27" fmla="*/ 1192074 h 1241455"/>
                    <a:gd name="connsiteX28" fmla="*/ 1179038 w 2023552"/>
                    <a:gd name="connsiteY28" fmla="*/ 988492 h 1241455"/>
                    <a:gd name="connsiteX29" fmla="*/ 854050 w 2023552"/>
                    <a:gd name="connsiteY29" fmla="*/ 999532 h 1241455"/>
                    <a:gd name="connsiteX30" fmla="*/ 849997 w 2023552"/>
                    <a:gd name="connsiteY30" fmla="*/ 1229783 h 1241455"/>
                    <a:gd name="connsiteX31" fmla="*/ 616256 w 2023552"/>
                    <a:gd name="connsiteY31" fmla="*/ 1118035 h 1241455"/>
                    <a:gd name="connsiteX0" fmla="*/ 616256 w 2023552"/>
                    <a:gd name="connsiteY0" fmla="*/ 1104864 h 1228284"/>
                    <a:gd name="connsiteX1" fmla="*/ 288670 w 2023552"/>
                    <a:gd name="connsiteY1" fmla="*/ 497058 h 1228284"/>
                    <a:gd name="connsiteX2" fmla="*/ 6375 w 2023552"/>
                    <a:gd name="connsiteY2" fmla="*/ 287114 h 1228284"/>
                    <a:gd name="connsiteX3" fmla="*/ 222275 w 2023552"/>
                    <a:gd name="connsiteY3" fmla="*/ 322039 h 1228284"/>
                    <a:gd name="connsiteX4" fmla="*/ 44474 w 2023552"/>
                    <a:gd name="connsiteY4" fmla="*/ 45813 h 1228284"/>
                    <a:gd name="connsiteX5" fmla="*/ 231800 w 2023552"/>
                    <a:gd name="connsiteY5" fmla="*/ 233138 h 1228284"/>
                    <a:gd name="connsiteX6" fmla="*/ 114325 w 2023552"/>
                    <a:gd name="connsiteY6" fmla="*/ 4538 h 1228284"/>
                    <a:gd name="connsiteX7" fmla="*/ 301650 w 2023552"/>
                    <a:gd name="connsiteY7" fmla="*/ 207738 h 1228284"/>
                    <a:gd name="connsiteX8" fmla="*/ 463575 w 2023552"/>
                    <a:gd name="connsiteY8" fmla="*/ 23589 h 1228284"/>
                    <a:gd name="connsiteX9" fmla="*/ 443921 w 2023552"/>
                    <a:gd name="connsiteY9" fmla="*/ 366222 h 1228284"/>
                    <a:gd name="connsiteX10" fmla="*/ 647724 w 2023552"/>
                    <a:gd name="connsiteY10" fmla="*/ 782413 h 1228284"/>
                    <a:gd name="connsiteX11" fmla="*/ 776532 w 2023552"/>
                    <a:gd name="connsiteY11" fmla="*/ 647178 h 1228284"/>
                    <a:gd name="connsiteX12" fmla="*/ 626425 w 2023552"/>
                    <a:gd name="connsiteY12" fmla="*/ 221739 h 1228284"/>
                    <a:gd name="connsiteX13" fmla="*/ 1333524 w 2023552"/>
                    <a:gd name="connsiteY13" fmla="*/ 195038 h 1228284"/>
                    <a:gd name="connsiteX14" fmla="*/ 1216049 w 2023552"/>
                    <a:gd name="connsiteY14" fmla="*/ 658588 h 1228284"/>
                    <a:gd name="connsiteX15" fmla="*/ 1301774 w 2023552"/>
                    <a:gd name="connsiteY15" fmla="*/ 823688 h 1228284"/>
                    <a:gd name="connsiteX16" fmla="*/ 1523176 w 2023552"/>
                    <a:gd name="connsiteY16" fmla="*/ 411363 h 1228284"/>
                    <a:gd name="connsiteX17" fmla="*/ 1651024 w 2023552"/>
                    <a:gd name="connsiteY17" fmla="*/ 58513 h 1228284"/>
                    <a:gd name="connsiteX18" fmla="*/ 1603399 w 2023552"/>
                    <a:gd name="connsiteY18" fmla="*/ 207738 h 1228284"/>
                    <a:gd name="connsiteX19" fmla="*/ 1778024 w 2023552"/>
                    <a:gd name="connsiteY19" fmla="*/ 42638 h 1228284"/>
                    <a:gd name="connsiteX20" fmla="*/ 1647849 w 2023552"/>
                    <a:gd name="connsiteY20" fmla="*/ 277588 h 1228284"/>
                    <a:gd name="connsiteX21" fmla="*/ 1866924 w 2023552"/>
                    <a:gd name="connsiteY21" fmla="*/ 96613 h 1228284"/>
                    <a:gd name="connsiteX22" fmla="*/ 1774849 w 2023552"/>
                    <a:gd name="connsiteY22" fmla="*/ 299813 h 1228284"/>
                    <a:gd name="connsiteX23" fmla="*/ 1993924 w 2023552"/>
                    <a:gd name="connsiteY23" fmla="*/ 144238 h 1228284"/>
                    <a:gd name="connsiteX24" fmla="*/ 1807319 w 2023552"/>
                    <a:gd name="connsiteY24" fmla="*/ 395477 h 1228284"/>
                    <a:gd name="connsiteX25" fmla="*/ 2023552 w 2023552"/>
                    <a:gd name="connsiteY25" fmla="*/ 446365 h 1228284"/>
                    <a:gd name="connsiteX26" fmla="*/ 1610805 w 2023552"/>
                    <a:gd name="connsiteY26" fmla="*/ 609499 h 1228284"/>
                    <a:gd name="connsiteX27" fmla="*/ 1414416 w 2023552"/>
                    <a:gd name="connsiteY27" fmla="*/ 934665 h 1228284"/>
                    <a:gd name="connsiteX28" fmla="*/ 1146983 w 2023552"/>
                    <a:gd name="connsiteY28" fmla="*/ 1178903 h 1228284"/>
                    <a:gd name="connsiteX29" fmla="*/ 1179038 w 2023552"/>
                    <a:gd name="connsiteY29" fmla="*/ 975321 h 1228284"/>
                    <a:gd name="connsiteX30" fmla="*/ 854050 w 2023552"/>
                    <a:gd name="connsiteY30" fmla="*/ 986361 h 1228284"/>
                    <a:gd name="connsiteX31" fmla="*/ 849997 w 2023552"/>
                    <a:gd name="connsiteY31" fmla="*/ 1216612 h 1228284"/>
                    <a:gd name="connsiteX32" fmla="*/ 616256 w 2023552"/>
                    <a:gd name="connsiteY32" fmla="*/ 1104864 h 1228284"/>
                    <a:gd name="connsiteX0" fmla="*/ 616256 w 2023552"/>
                    <a:gd name="connsiteY0" fmla="*/ 1126195 h 1249615"/>
                    <a:gd name="connsiteX1" fmla="*/ 288670 w 2023552"/>
                    <a:gd name="connsiteY1" fmla="*/ 518389 h 1249615"/>
                    <a:gd name="connsiteX2" fmla="*/ 6375 w 2023552"/>
                    <a:gd name="connsiteY2" fmla="*/ 308445 h 1249615"/>
                    <a:gd name="connsiteX3" fmla="*/ 222275 w 2023552"/>
                    <a:gd name="connsiteY3" fmla="*/ 343370 h 1249615"/>
                    <a:gd name="connsiteX4" fmla="*/ 44474 w 2023552"/>
                    <a:gd name="connsiteY4" fmla="*/ 67144 h 1249615"/>
                    <a:gd name="connsiteX5" fmla="*/ 231800 w 2023552"/>
                    <a:gd name="connsiteY5" fmla="*/ 254469 h 1249615"/>
                    <a:gd name="connsiteX6" fmla="*/ 114325 w 2023552"/>
                    <a:gd name="connsiteY6" fmla="*/ 25869 h 1249615"/>
                    <a:gd name="connsiteX7" fmla="*/ 301650 w 2023552"/>
                    <a:gd name="connsiteY7" fmla="*/ 229069 h 1249615"/>
                    <a:gd name="connsiteX8" fmla="*/ 311175 w 2023552"/>
                    <a:gd name="connsiteY8" fmla="*/ 13169 h 1249615"/>
                    <a:gd name="connsiteX9" fmla="*/ 463575 w 2023552"/>
                    <a:gd name="connsiteY9" fmla="*/ 44920 h 1249615"/>
                    <a:gd name="connsiteX10" fmla="*/ 443921 w 2023552"/>
                    <a:gd name="connsiteY10" fmla="*/ 387553 h 1249615"/>
                    <a:gd name="connsiteX11" fmla="*/ 647724 w 2023552"/>
                    <a:gd name="connsiteY11" fmla="*/ 803744 h 1249615"/>
                    <a:gd name="connsiteX12" fmla="*/ 776532 w 2023552"/>
                    <a:gd name="connsiteY12" fmla="*/ 668509 h 1249615"/>
                    <a:gd name="connsiteX13" fmla="*/ 626425 w 2023552"/>
                    <a:gd name="connsiteY13" fmla="*/ 243070 h 1249615"/>
                    <a:gd name="connsiteX14" fmla="*/ 1333524 w 2023552"/>
                    <a:gd name="connsiteY14" fmla="*/ 216369 h 1249615"/>
                    <a:gd name="connsiteX15" fmla="*/ 1216049 w 2023552"/>
                    <a:gd name="connsiteY15" fmla="*/ 679919 h 1249615"/>
                    <a:gd name="connsiteX16" fmla="*/ 1301774 w 2023552"/>
                    <a:gd name="connsiteY16" fmla="*/ 845019 h 1249615"/>
                    <a:gd name="connsiteX17" fmla="*/ 1523176 w 2023552"/>
                    <a:gd name="connsiteY17" fmla="*/ 432694 h 1249615"/>
                    <a:gd name="connsiteX18" fmla="*/ 1651024 w 2023552"/>
                    <a:gd name="connsiteY18" fmla="*/ 79844 h 1249615"/>
                    <a:gd name="connsiteX19" fmla="*/ 1603399 w 2023552"/>
                    <a:gd name="connsiteY19" fmla="*/ 229069 h 1249615"/>
                    <a:gd name="connsiteX20" fmla="*/ 1778024 w 2023552"/>
                    <a:gd name="connsiteY20" fmla="*/ 63969 h 1249615"/>
                    <a:gd name="connsiteX21" fmla="*/ 1647849 w 2023552"/>
                    <a:gd name="connsiteY21" fmla="*/ 298919 h 1249615"/>
                    <a:gd name="connsiteX22" fmla="*/ 1866924 w 2023552"/>
                    <a:gd name="connsiteY22" fmla="*/ 117944 h 1249615"/>
                    <a:gd name="connsiteX23" fmla="*/ 1774849 w 2023552"/>
                    <a:gd name="connsiteY23" fmla="*/ 321144 h 1249615"/>
                    <a:gd name="connsiteX24" fmla="*/ 1993924 w 2023552"/>
                    <a:gd name="connsiteY24" fmla="*/ 165569 h 1249615"/>
                    <a:gd name="connsiteX25" fmla="*/ 1807319 w 2023552"/>
                    <a:gd name="connsiteY25" fmla="*/ 416808 h 1249615"/>
                    <a:gd name="connsiteX26" fmla="*/ 2023552 w 2023552"/>
                    <a:gd name="connsiteY26" fmla="*/ 467696 h 1249615"/>
                    <a:gd name="connsiteX27" fmla="*/ 1610805 w 2023552"/>
                    <a:gd name="connsiteY27" fmla="*/ 630830 h 1249615"/>
                    <a:gd name="connsiteX28" fmla="*/ 1414416 w 2023552"/>
                    <a:gd name="connsiteY28" fmla="*/ 955996 h 1249615"/>
                    <a:gd name="connsiteX29" fmla="*/ 1146983 w 2023552"/>
                    <a:gd name="connsiteY29" fmla="*/ 1200234 h 1249615"/>
                    <a:gd name="connsiteX30" fmla="*/ 1179038 w 2023552"/>
                    <a:gd name="connsiteY30" fmla="*/ 996652 h 1249615"/>
                    <a:gd name="connsiteX31" fmla="*/ 854050 w 2023552"/>
                    <a:gd name="connsiteY31" fmla="*/ 1007692 h 1249615"/>
                    <a:gd name="connsiteX32" fmla="*/ 849997 w 2023552"/>
                    <a:gd name="connsiteY32" fmla="*/ 1237943 h 1249615"/>
                    <a:gd name="connsiteX33" fmla="*/ 616256 w 2023552"/>
                    <a:gd name="connsiteY33" fmla="*/ 1126195 h 1249615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8337"/>
                    <a:gd name="connsiteX1" fmla="*/ 288670 w 2023552"/>
                    <a:gd name="connsiteY1" fmla="*/ 508995 h 1248337"/>
                    <a:gd name="connsiteX2" fmla="*/ 6375 w 2023552"/>
                    <a:gd name="connsiteY2" fmla="*/ 299051 h 1248337"/>
                    <a:gd name="connsiteX3" fmla="*/ 222275 w 2023552"/>
                    <a:gd name="connsiteY3" fmla="*/ 333976 h 1248337"/>
                    <a:gd name="connsiteX4" fmla="*/ 44474 w 2023552"/>
                    <a:gd name="connsiteY4" fmla="*/ 57750 h 1248337"/>
                    <a:gd name="connsiteX5" fmla="*/ 231800 w 2023552"/>
                    <a:gd name="connsiteY5" fmla="*/ 245075 h 1248337"/>
                    <a:gd name="connsiteX6" fmla="*/ 114325 w 2023552"/>
                    <a:gd name="connsiteY6" fmla="*/ 16475 h 1248337"/>
                    <a:gd name="connsiteX7" fmla="*/ 301650 w 2023552"/>
                    <a:gd name="connsiteY7" fmla="*/ 219675 h 1248337"/>
                    <a:gd name="connsiteX8" fmla="*/ 311175 w 2023552"/>
                    <a:gd name="connsiteY8" fmla="*/ 3775 h 1248337"/>
                    <a:gd name="connsiteX9" fmla="*/ 365150 w 2023552"/>
                    <a:gd name="connsiteY9" fmla="*/ 219675 h 1248337"/>
                    <a:gd name="connsiteX10" fmla="*/ 463575 w 2023552"/>
                    <a:gd name="connsiteY10" fmla="*/ 35526 h 1248337"/>
                    <a:gd name="connsiteX11" fmla="*/ 443921 w 2023552"/>
                    <a:gd name="connsiteY11" fmla="*/ 378159 h 1248337"/>
                    <a:gd name="connsiteX12" fmla="*/ 647724 w 2023552"/>
                    <a:gd name="connsiteY12" fmla="*/ 794350 h 1248337"/>
                    <a:gd name="connsiteX13" fmla="*/ 776532 w 2023552"/>
                    <a:gd name="connsiteY13" fmla="*/ 659115 h 1248337"/>
                    <a:gd name="connsiteX14" fmla="*/ 626425 w 2023552"/>
                    <a:gd name="connsiteY14" fmla="*/ 233676 h 1248337"/>
                    <a:gd name="connsiteX15" fmla="*/ 1333524 w 2023552"/>
                    <a:gd name="connsiteY15" fmla="*/ 206975 h 1248337"/>
                    <a:gd name="connsiteX16" fmla="*/ 1216049 w 2023552"/>
                    <a:gd name="connsiteY16" fmla="*/ 670525 h 1248337"/>
                    <a:gd name="connsiteX17" fmla="*/ 1301774 w 2023552"/>
                    <a:gd name="connsiteY17" fmla="*/ 835625 h 1248337"/>
                    <a:gd name="connsiteX18" fmla="*/ 1523176 w 2023552"/>
                    <a:gd name="connsiteY18" fmla="*/ 423300 h 1248337"/>
                    <a:gd name="connsiteX19" fmla="*/ 1651024 w 2023552"/>
                    <a:gd name="connsiteY19" fmla="*/ 70450 h 1248337"/>
                    <a:gd name="connsiteX20" fmla="*/ 1603399 w 2023552"/>
                    <a:gd name="connsiteY20" fmla="*/ 219675 h 1248337"/>
                    <a:gd name="connsiteX21" fmla="*/ 1778024 w 2023552"/>
                    <a:gd name="connsiteY21" fmla="*/ 54575 h 1248337"/>
                    <a:gd name="connsiteX22" fmla="*/ 1647849 w 2023552"/>
                    <a:gd name="connsiteY22" fmla="*/ 289525 h 1248337"/>
                    <a:gd name="connsiteX23" fmla="*/ 1866924 w 2023552"/>
                    <a:gd name="connsiteY23" fmla="*/ 108550 h 1248337"/>
                    <a:gd name="connsiteX24" fmla="*/ 1774849 w 2023552"/>
                    <a:gd name="connsiteY24" fmla="*/ 311750 h 1248337"/>
                    <a:gd name="connsiteX25" fmla="*/ 1993924 w 2023552"/>
                    <a:gd name="connsiteY25" fmla="*/ 156175 h 1248337"/>
                    <a:gd name="connsiteX26" fmla="*/ 1807319 w 2023552"/>
                    <a:gd name="connsiteY26" fmla="*/ 407414 h 1248337"/>
                    <a:gd name="connsiteX27" fmla="*/ 2023552 w 2023552"/>
                    <a:gd name="connsiteY27" fmla="*/ 458302 h 1248337"/>
                    <a:gd name="connsiteX28" fmla="*/ 1610805 w 2023552"/>
                    <a:gd name="connsiteY28" fmla="*/ 621436 h 1248337"/>
                    <a:gd name="connsiteX29" fmla="*/ 1414416 w 2023552"/>
                    <a:gd name="connsiteY29" fmla="*/ 946602 h 1248337"/>
                    <a:gd name="connsiteX30" fmla="*/ 1146983 w 2023552"/>
                    <a:gd name="connsiteY30" fmla="*/ 1190840 h 1248337"/>
                    <a:gd name="connsiteX31" fmla="*/ 1179038 w 2023552"/>
                    <a:gd name="connsiteY31" fmla="*/ 987258 h 1248337"/>
                    <a:gd name="connsiteX32" fmla="*/ 854050 w 2023552"/>
                    <a:gd name="connsiteY32" fmla="*/ 998298 h 1248337"/>
                    <a:gd name="connsiteX33" fmla="*/ 849997 w 2023552"/>
                    <a:gd name="connsiteY33" fmla="*/ 1228549 h 1248337"/>
                    <a:gd name="connsiteX34" fmla="*/ 616256 w 2023552"/>
                    <a:gd name="connsiteY34" fmla="*/ 1116801 h 1248337"/>
                    <a:gd name="connsiteX0" fmla="*/ 616256 w 2023552"/>
                    <a:gd name="connsiteY0" fmla="*/ 2246512 h 2378048"/>
                    <a:gd name="connsiteX1" fmla="*/ 288670 w 2023552"/>
                    <a:gd name="connsiteY1" fmla="*/ 1638706 h 2378048"/>
                    <a:gd name="connsiteX2" fmla="*/ 6375 w 2023552"/>
                    <a:gd name="connsiteY2" fmla="*/ 1428762 h 2378048"/>
                    <a:gd name="connsiteX3" fmla="*/ 222275 w 2023552"/>
                    <a:gd name="connsiteY3" fmla="*/ 1463687 h 2378048"/>
                    <a:gd name="connsiteX4" fmla="*/ 44474 w 2023552"/>
                    <a:gd name="connsiteY4" fmla="*/ 1187461 h 2378048"/>
                    <a:gd name="connsiteX5" fmla="*/ 231800 w 2023552"/>
                    <a:gd name="connsiteY5" fmla="*/ 1374786 h 2378048"/>
                    <a:gd name="connsiteX6" fmla="*/ 114325 w 2023552"/>
                    <a:gd name="connsiteY6" fmla="*/ 1146186 h 2378048"/>
                    <a:gd name="connsiteX7" fmla="*/ 301650 w 2023552"/>
                    <a:gd name="connsiteY7" fmla="*/ 1349386 h 2378048"/>
                    <a:gd name="connsiteX8" fmla="*/ 311175 w 2023552"/>
                    <a:gd name="connsiteY8" fmla="*/ 1133486 h 2378048"/>
                    <a:gd name="connsiteX9" fmla="*/ 365150 w 2023552"/>
                    <a:gd name="connsiteY9" fmla="*/ 1349386 h 2378048"/>
                    <a:gd name="connsiteX10" fmla="*/ 463575 w 2023552"/>
                    <a:gd name="connsiteY10" fmla="*/ 1165237 h 2378048"/>
                    <a:gd name="connsiteX11" fmla="*/ 443921 w 2023552"/>
                    <a:gd name="connsiteY11" fmla="*/ 1507870 h 2378048"/>
                    <a:gd name="connsiteX12" fmla="*/ 647724 w 2023552"/>
                    <a:gd name="connsiteY12" fmla="*/ 1924061 h 2378048"/>
                    <a:gd name="connsiteX13" fmla="*/ 776532 w 2023552"/>
                    <a:gd name="connsiteY13" fmla="*/ 1788826 h 2378048"/>
                    <a:gd name="connsiteX14" fmla="*/ 626425 w 2023552"/>
                    <a:gd name="connsiteY14" fmla="*/ 1363387 h 2378048"/>
                    <a:gd name="connsiteX15" fmla="*/ 1285900 w 2023552"/>
                    <a:gd name="connsiteY15" fmla="*/ 11 h 2378048"/>
                    <a:gd name="connsiteX16" fmla="*/ 1333524 w 2023552"/>
                    <a:gd name="connsiteY16" fmla="*/ 1336686 h 2378048"/>
                    <a:gd name="connsiteX17" fmla="*/ 1216049 w 2023552"/>
                    <a:gd name="connsiteY17" fmla="*/ 1800236 h 2378048"/>
                    <a:gd name="connsiteX18" fmla="*/ 1301774 w 2023552"/>
                    <a:gd name="connsiteY18" fmla="*/ 1965336 h 2378048"/>
                    <a:gd name="connsiteX19" fmla="*/ 1523176 w 2023552"/>
                    <a:gd name="connsiteY19" fmla="*/ 1553011 h 2378048"/>
                    <a:gd name="connsiteX20" fmla="*/ 1651024 w 2023552"/>
                    <a:gd name="connsiteY20" fmla="*/ 1200161 h 2378048"/>
                    <a:gd name="connsiteX21" fmla="*/ 1603399 w 2023552"/>
                    <a:gd name="connsiteY21" fmla="*/ 1349386 h 2378048"/>
                    <a:gd name="connsiteX22" fmla="*/ 1778024 w 2023552"/>
                    <a:gd name="connsiteY22" fmla="*/ 1184286 h 2378048"/>
                    <a:gd name="connsiteX23" fmla="*/ 1647849 w 2023552"/>
                    <a:gd name="connsiteY23" fmla="*/ 1419236 h 2378048"/>
                    <a:gd name="connsiteX24" fmla="*/ 1866924 w 2023552"/>
                    <a:gd name="connsiteY24" fmla="*/ 1238261 h 2378048"/>
                    <a:gd name="connsiteX25" fmla="*/ 1774849 w 2023552"/>
                    <a:gd name="connsiteY25" fmla="*/ 1441461 h 2378048"/>
                    <a:gd name="connsiteX26" fmla="*/ 1993924 w 2023552"/>
                    <a:gd name="connsiteY26" fmla="*/ 1285886 h 2378048"/>
                    <a:gd name="connsiteX27" fmla="*/ 1807319 w 2023552"/>
                    <a:gd name="connsiteY27" fmla="*/ 1537125 h 2378048"/>
                    <a:gd name="connsiteX28" fmla="*/ 2023552 w 2023552"/>
                    <a:gd name="connsiteY28" fmla="*/ 1588013 h 2378048"/>
                    <a:gd name="connsiteX29" fmla="*/ 1610805 w 2023552"/>
                    <a:gd name="connsiteY29" fmla="*/ 1751147 h 2378048"/>
                    <a:gd name="connsiteX30" fmla="*/ 1414416 w 2023552"/>
                    <a:gd name="connsiteY30" fmla="*/ 2076313 h 2378048"/>
                    <a:gd name="connsiteX31" fmla="*/ 1146983 w 2023552"/>
                    <a:gd name="connsiteY31" fmla="*/ 2320551 h 2378048"/>
                    <a:gd name="connsiteX32" fmla="*/ 1179038 w 2023552"/>
                    <a:gd name="connsiteY32" fmla="*/ 2116969 h 2378048"/>
                    <a:gd name="connsiteX33" fmla="*/ 854050 w 2023552"/>
                    <a:gd name="connsiteY33" fmla="*/ 2128009 h 2378048"/>
                    <a:gd name="connsiteX34" fmla="*/ 849997 w 2023552"/>
                    <a:gd name="connsiteY34" fmla="*/ 2358260 h 2378048"/>
                    <a:gd name="connsiteX35" fmla="*/ 616256 w 2023552"/>
                    <a:gd name="connsiteY35" fmla="*/ 2246512 h 2378048"/>
                    <a:gd name="connsiteX0" fmla="*/ 616256 w 2023552"/>
                    <a:gd name="connsiteY0" fmla="*/ 2246501 h 2378037"/>
                    <a:gd name="connsiteX1" fmla="*/ 288670 w 2023552"/>
                    <a:gd name="connsiteY1" fmla="*/ 1638695 h 2378037"/>
                    <a:gd name="connsiteX2" fmla="*/ 6375 w 2023552"/>
                    <a:gd name="connsiteY2" fmla="*/ 1428751 h 2378037"/>
                    <a:gd name="connsiteX3" fmla="*/ 222275 w 2023552"/>
                    <a:gd name="connsiteY3" fmla="*/ 1463676 h 2378037"/>
                    <a:gd name="connsiteX4" fmla="*/ 44474 w 2023552"/>
                    <a:gd name="connsiteY4" fmla="*/ 1187450 h 2378037"/>
                    <a:gd name="connsiteX5" fmla="*/ 231800 w 2023552"/>
                    <a:gd name="connsiteY5" fmla="*/ 1374775 h 2378037"/>
                    <a:gd name="connsiteX6" fmla="*/ 114325 w 2023552"/>
                    <a:gd name="connsiteY6" fmla="*/ 1146175 h 2378037"/>
                    <a:gd name="connsiteX7" fmla="*/ 301650 w 2023552"/>
                    <a:gd name="connsiteY7" fmla="*/ 1349375 h 2378037"/>
                    <a:gd name="connsiteX8" fmla="*/ 311175 w 2023552"/>
                    <a:gd name="connsiteY8" fmla="*/ 1133475 h 2378037"/>
                    <a:gd name="connsiteX9" fmla="*/ 365150 w 2023552"/>
                    <a:gd name="connsiteY9" fmla="*/ 1349375 h 2378037"/>
                    <a:gd name="connsiteX10" fmla="*/ 463575 w 2023552"/>
                    <a:gd name="connsiteY10" fmla="*/ 1165226 h 2378037"/>
                    <a:gd name="connsiteX11" fmla="*/ 443921 w 2023552"/>
                    <a:gd name="connsiteY11" fmla="*/ 1507859 h 2378037"/>
                    <a:gd name="connsiteX12" fmla="*/ 647724 w 2023552"/>
                    <a:gd name="connsiteY12" fmla="*/ 1924050 h 2378037"/>
                    <a:gd name="connsiteX13" fmla="*/ 776532 w 2023552"/>
                    <a:gd name="connsiteY13" fmla="*/ 1788815 h 2378037"/>
                    <a:gd name="connsiteX14" fmla="*/ 626425 w 2023552"/>
                    <a:gd name="connsiteY14" fmla="*/ 1363376 h 2378037"/>
                    <a:gd name="connsiteX15" fmla="*/ 1285900 w 2023552"/>
                    <a:gd name="connsiteY15" fmla="*/ 0 h 2378037"/>
                    <a:gd name="connsiteX16" fmla="*/ 1333524 w 2023552"/>
                    <a:gd name="connsiteY16" fmla="*/ 1336675 h 2378037"/>
                    <a:gd name="connsiteX17" fmla="*/ 1216049 w 2023552"/>
                    <a:gd name="connsiteY17" fmla="*/ 1800225 h 2378037"/>
                    <a:gd name="connsiteX18" fmla="*/ 1301774 w 2023552"/>
                    <a:gd name="connsiteY18" fmla="*/ 1965325 h 2378037"/>
                    <a:gd name="connsiteX19" fmla="*/ 1523176 w 2023552"/>
                    <a:gd name="connsiteY19" fmla="*/ 1553000 h 2378037"/>
                    <a:gd name="connsiteX20" fmla="*/ 1651024 w 2023552"/>
                    <a:gd name="connsiteY20" fmla="*/ 1200150 h 2378037"/>
                    <a:gd name="connsiteX21" fmla="*/ 1603399 w 2023552"/>
                    <a:gd name="connsiteY21" fmla="*/ 1349375 h 2378037"/>
                    <a:gd name="connsiteX22" fmla="*/ 1778024 w 2023552"/>
                    <a:gd name="connsiteY22" fmla="*/ 1184275 h 2378037"/>
                    <a:gd name="connsiteX23" fmla="*/ 1647849 w 2023552"/>
                    <a:gd name="connsiteY23" fmla="*/ 1419225 h 2378037"/>
                    <a:gd name="connsiteX24" fmla="*/ 1866924 w 2023552"/>
                    <a:gd name="connsiteY24" fmla="*/ 1238250 h 2378037"/>
                    <a:gd name="connsiteX25" fmla="*/ 1774849 w 2023552"/>
                    <a:gd name="connsiteY25" fmla="*/ 1441450 h 2378037"/>
                    <a:gd name="connsiteX26" fmla="*/ 1993924 w 2023552"/>
                    <a:gd name="connsiteY26" fmla="*/ 1285875 h 2378037"/>
                    <a:gd name="connsiteX27" fmla="*/ 1807319 w 2023552"/>
                    <a:gd name="connsiteY27" fmla="*/ 1537114 h 2378037"/>
                    <a:gd name="connsiteX28" fmla="*/ 2023552 w 2023552"/>
                    <a:gd name="connsiteY28" fmla="*/ 1588002 h 2378037"/>
                    <a:gd name="connsiteX29" fmla="*/ 1610805 w 2023552"/>
                    <a:gd name="connsiteY29" fmla="*/ 1751136 h 2378037"/>
                    <a:gd name="connsiteX30" fmla="*/ 1414416 w 2023552"/>
                    <a:gd name="connsiteY30" fmla="*/ 2076302 h 2378037"/>
                    <a:gd name="connsiteX31" fmla="*/ 1146983 w 2023552"/>
                    <a:gd name="connsiteY31" fmla="*/ 2320540 h 2378037"/>
                    <a:gd name="connsiteX32" fmla="*/ 1179038 w 2023552"/>
                    <a:gd name="connsiteY32" fmla="*/ 2116958 h 2378037"/>
                    <a:gd name="connsiteX33" fmla="*/ 854050 w 2023552"/>
                    <a:gd name="connsiteY33" fmla="*/ 2127998 h 2378037"/>
                    <a:gd name="connsiteX34" fmla="*/ 849997 w 2023552"/>
                    <a:gd name="connsiteY34" fmla="*/ 2358249 h 2378037"/>
                    <a:gd name="connsiteX35" fmla="*/ 616256 w 2023552"/>
                    <a:gd name="connsiteY35" fmla="*/ 2246501 h 2378037"/>
                    <a:gd name="connsiteX0" fmla="*/ 616256 w 2023552"/>
                    <a:gd name="connsiteY0" fmla="*/ 2636189 h 2767725"/>
                    <a:gd name="connsiteX1" fmla="*/ 288670 w 2023552"/>
                    <a:gd name="connsiteY1" fmla="*/ 2028383 h 2767725"/>
                    <a:gd name="connsiteX2" fmla="*/ 6375 w 2023552"/>
                    <a:gd name="connsiteY2" fmla="*/ 1818439 h 2767725"/>
                    <a:gd name="connsiteX3" fmla="*/ 222275 w 2023552"/>
                    <a:gd name="connsiteY3" fmla="*/ 1853364 h 2767725"/>
                    <a:gd name="connsiteX4" fmla="*/ 44474 w 2023552"/>
                    <a:gd name="connsiteY4" fmla="*/ 1577138 h 2767725"/>
                    <a:gd name="connsiteX5" fmla="*/ 231800 w 2023552"/>
                    <a:gd name="connsiteY5" fmla="*/ 1764463 h 2767725"/>
                    <a:gd name="connsiteX6" fmla="*/ 114325 w 2023552"/>
                    <a:gd name="connsiteY6" fmla="*/ 1535863 h 2767725"/>
                    <a:gd name="connsiteX7" fmla="*/ 301650 w 2023552"/>
                    <a:gd name="connsiteY7" fmla="*/ 1739063 h 2767725"/>
                    <a:gd name="connsiteX8" fmla="*/ 311175 w 2023552"/>
                    <a:gd name="connsiteY8" fmla="*/ 1523163 h 2767725"/>
                    <a:gd name="connsiteX9" fmla="*/ 365150 w 2023552"/>
                    <a:gd name="connsiteY9" fmla="*/ 1739063 h 2767725"/>
                    <a:gd name="connsiteX10" fmla="*/ 463575 w 2023552"/>
                    <a:gd name="connsiteY10" fmla="*/ 1554914 h 2767725"/>
                    <a:gd name="connsiteX11" fmla="*/ 443921 w 2023552"/>
                    <a:gd name="connsiteY11" fmla="*/ 1897547 h 2767725"/>
                    <a:gd name="connsiteX12" fmla="*/ 647724 w 2023552"/>
                    <a:gd name="connsiteY12" fmla="*/ 2313738 h 2767725"/>
                    <a:gd name="connsiteX13" fmla="*/ 776532 w 2023552"/>
                    <a:gd name="connsiteY13" fmla="*/ 2178503 h 2767725"/>
                    <a:gd name="connsiteX14" fmla="*/ 626425 w 2023552"/>
                    <a:gd name="connsiteY14" fmla="*/ 1753064 h 2767725"/>
                    <a:gd name="connsiteX15" fmla="*/ 1549425 w 2023552"/>
                    <a:gd name="connsiteY15" fmla="*/ 72188 h 2767725"/>
                    <a:gd name="connsiteX16" fmla="*/ 1285900 w 2023552"/>
                    <a:gd name="connsiteY16" fmla="*/ 389688 h 2767725"/>
                    <a:gd name="connsiteX17" fmla="*/ 1333524 w 2023552"/>
                    <a:gd name="connsiteY17" fmla="*/ 1726363 h 2767725"/>
                    <a:gd name="connsiteX18" fmla="*/ 1216049 w 2023552"/>
                    <a:gd name="connsiteY18" fmla="*/ 2189913 h 2767725"/>
                    <a:gd name="connsiteX19" fmla="*/ 1301774 w 2023552"/>
                    <a:gd name="connsiteY19" fmla="*/ 2355013 h 2767725"/>
                    <a:gd name="connsiteX20" fmla="*/ 1523176 w 2023552"/>
                    <a:gd name="connsiteY20" fmla="*/ 1942688 h 2767725"/>
                    <a:gd name="connsiteX21" fmla="*/ 1651024 w 2023552"/>
                    <a:gd name="connsiteY21" fmla="*/ 1589838 h 2767725"/>
                    <a:gd name="connsiteX22" fmla="*/ 1603399 w 2023552"/>
                    <a:gd name="connsiteY22" fmla="*/ 1739063 h 2767725"/>
                    <a:gd name="connsiteX23" fmla="*/ 1778024 w 2023552"/>
                    <a:gd name="connsiteY23" fmla="*/ 1573963 h 2767725"/>
                    <a:gd name="connsiteX24" fmla="*/ 1647849 w 2023552"/>
                    <a:gd name="connsiteY24" fmla="*/ 1808913 h 2767725"/>
                    <a:gd name="connsiteX25" fmla="*/ 1866924 w 2023552"/>
                    <a:gd name="connsiteY25" fmla="*/ 1627938 h 2767725"/>
                    <a:gd name="connsiteX26" fmla="*/ 1774849 w 2023552"/>
                    <a:gd name="connsiteY26" fmla="*/ 1831138 h 2767725"/>
                    <a:gd name="connsiteX27" fmla="*/ 1993924 w 2023552"/>
                    <a:gd name="connsiteY27" fmla="*/ 1675563 h 2767725"/>
                    <a:gd name="connsiteX28" fmla="*/ 1807319 w 2023552"/>
                    <a:gd name="connsiteY28" fmla="*/ 1926802 h 2767725"/>
                    <a:gd name="connsiteX29" fmla="*/ 2023552 w 2023552"/>
                    <a:gd name="connsiteY29" fmla="*/ 1977690 h 2767725"/>
                    <a:gd name="connsiteX30" fmla="*/ 1610805 w 2023552"/>
                    <a:gd name="connsiteY30" fmla="*/ 2140824 h 2767725"/>
                    <a:gd name="connsiteX31" fmla="*/ 1414416 w 2023552"/>
                    <a:gd name="connsiteY31" fmla="*/ 2465990 h 2767725"/>
                    <a:gd name="connsiteX32" fmla="*/ 1146983 w 2023552"/>
                    <a:gd name="connsiteY32" fmla="*/ 2710228 h 2767725"/>
                    <a:gd name="connsiteX33" fmla="*/ 1179038 w 2023552"/>
                    <a:gd name="connsiteY33" fmla="*/ 2506646 h 2767725"/>
                    <a:gd name="connsiteX34" fmla="*/ 854050 w 2023552"/>
                    <a:gd name="connsiteY34" fmla="*/ 2517686 h 2767725"/>
                    <a:gd name="connsiteX35" fmla="*/ 849997 w 2023552"/>
                    <a:gd name="connsiteY35" fmla="*/ 2747937 h 2767725"/>
                    <a:gd name="connsiteX36" fmla="*/ 616256 w 2023552"/>
                    <a:gd name="connsiteY36" fmla="*/ 2636189 h 2767725"/>
                    <a:gd name="connsiteX0" fmla="*/ 616256 w 2023552"/>
                    <a:gd name="connsiteY0" fmla="*/ 2636189 h 2767725"/>
                    <a:gd name="connsiteX1" fmla="*/ 288670 w 2023552"/>
                    <a:gd name="connsiteY1" fmla="*/ 2028383 h 2767725"/>
                    <a:gd name="connsiteX2" fmla="*/ 6375 w 2023552"/>
                    <a:gd name="connsiteY2" fmla="*/ 1818439 h 2767725"/>
                    <a:gd name="connsiteX3" fmla="*/ 222275 w 2023552"/>
                    <a:gd name="connsiteY3" fmla="*/ 1853364 h 2767725"/>
                    <a:gd name="connsiteX4" fmla="*/ 44474 w 2023552"/>
                    <a:gd name="connsiteY4" fmla="*/ 1577138 h 2767725"/>
                    <a:gd name="connsiteX5" fmla="*/ 231800 w 2023552"/>
                    <a:gd name="connsiteY5" fmla="*/ 1764463 h 2767725"/>
                    <a:gd name="connsiteX6" fmla="*/ 114325 w 2023552"/>
                    <a:gd name="connsiteY6" fmla="*/ 1535863 h 2767725"/>
                    <a:gd name="connsiteX7" fmla="*/ 301650 w 2023552"/>
                    <a:gd name="connsiteY7" fmla="*/ 1739063 h 2767725"/>
                    <a:gd name="connsiteX8" fmla="*/ 311175 w 2023552"/>
                    <a:gd name="connsiteY8" fmla="*/ 1523163 h 2767725"/>
                    <a:gd name="connsiteX9" fmla="*/ 365150 w 2023552"/>
                    <a:gd name="connsiteY9" fmla="*/ 1739063 h 2767725"/>
                    <a:gd name="connsiteX10" fmla="*/ 463575 w 2023552"/>
                    <a:gd name="connsiteY10" fmla="*/ 1554914 h 2767725"/>
                    <a:gd name="connsiteX11" fmla="*/ 443921 w 2023552"/>
                    <a:gd name="connsiteY11" fmla="*/ 1897547 h 2767725"/>
                    <a:gd name="connsiteX12" fmla="*/ 647724 w 2023552"/>
                    <a:gd name="connsiteY12" fmla="*/ 2313738 h 2767725"/>
                    <a:gd name="connsiteX13" fmla="*/ 776532 w 2023552"/>
                    <a:gd name="connsiteY13" fmla="*/ 2178503 h 2767725"/>
                    <a:gd name="connsiteX14" fmla="*/ 626425 w 2023552"/>
                    <a:gd name="connsiteY14" fmla="*/ 1753064 h 2767725"/>
                    <a:gd name="connsiteX15" fmla="*/ 1549425 w 2023552"/>
                    <a:gd name="connsiteY15" fmla="*/ 72188 h 2767725"/>
                    <a:gd name="connsiteX16" fmla="*/ 1285900 w 2023552"/>
                    <a:gd name="connsiteY16" fmla="*/ 389688 h 2767725"/>
                    <a:gd name="connsiteX17" fmla="*/ 1333524 w 2023552"/>
                    <a:gd name="connsiteY17" fmla="*/ 1726363 h 2767725"/>
                    <a:gd name="connsiteX18" fmla="*/ 1216049 w 2023552"/>
                    <a:gd name="connsiteY18" fmla="*/ 2189913 h 2767725"/>
                    <a:gd name="connsiteX19" fmla="*/ 1301774 w 2023552"/>
                    <a:gd name="connsiteY19" fmla="*/ 2355013 h 2767725"/>
                    <a:gd name="connsiteX20" fmla="*/ 1523176 w 2023552"/>
                    <a:gd name="connsiteY20" fmla="*/ 1942688 h 2767725"/>
                    <a:gd name="connsiteX21" fmla="*/ 1651024 w 2023552"/>
                    <a:gd name="connsiteY21" fmla="*/ 1589838 h 2767725"/>
                    <a:gd name="connsiteX22" fmla="*/ 1603399 w 2023552"/>
                    <a:gd name="connsiteY22" fmla="*/ 1739063 h 2767725"/>
                    <a:gd name="connsiteX23" fmla="*/ 1778024 w 2023552"/>
                    <a:gd name="connsiteY23" fmla="*/ 1573963 h 2767725"/>
                    <a:gd name="connsiteX24" fmla="*/ 1647849 w 2023552"/>
                    <a:gd name="connsiteY24" fmla="*/ 1808913 h 2767725"/>
                    <a:gd name="connsiteX25" fmla="*/ 1866924 w 2023552"/>
                    <a:gd name="connsiteY25" fmla="*/ 1627938 h 2767725"/>
                    <a:gd name="connsiteX26" fmla="*/ 1774849 w 2023552"/>
                    <a:gd name="connsiteY26" fmla="*/ 1831138 h 2767725"/>
                    <a:gd name="connsiteX27" fmla="*/ 1993924 w 2023552"/>
                    <a:gd name="connsiteY27" fmla="*/ 1675563 h 2767725"/>
                    <a:gd name="connsiteX28" fmla="*/ 1807319 w 2023552"/>
                    <a:gd name="connsiteY28" fmla="*/ 1926802 h 2767725"/>
                    <a:gd name="connsiteX29" fmla="*/ 2023552 w 2023552"/>
                    <a:gd name="connsiteY29" fmla="*/ 1977690 h 2767725"/>
                    <a:gd name="connsiteX30" fmla="*/ 1610805 w 2023552"/>
                    <a:gd name="connsiteY30" fmla="*/ 2140824 h 2767725"/>
                    <a:gd name="connsiteX31" fmla="*/ 1414416 w 2023552"/>
                    <a:gd name="connsiteY31" fmla="*/ 2465990 h 2767725"/>
                    <a:gd name="connsiteX32" fmla="*/ 1146983 w 2023552"/>
                    <a:gd name="connsiteY32" fmla="*/ 2710228 h 2767725"/>
                    <a:gd name="connsiteX33" fmla="*/ 1179038 w 2023552"/>
                    <a:gd name="connsiteY33" fmla="*/ 2506646 h 2767725"/>
                    <a:gd name="connsiteX34" fmla="*/ 854050 w 2023552"/>
                    <a:gd name="connsiteY34" fmla="*/ 2517686 h 2767725"/>
                    <a:gd name="connsiteX35" fmla="*/ 849997 w 2023552"/>
                    <a:gd name="connsiteY35" fmla="*/ 2747937 h 2767725"/>
                    <a:gd name="connsiteX36" fmla="*/ 616256 w 2023552"/>
                    <a:gd name="connsiteY36" fmla="*/ 2636189 h 2767725"/>
                    <a:gd name="connsiteX0" fmla="*/ 616256 w 2023552"/>
                    <a:gd name="connsiteY0" fmla="*/ 2636189 h 2767725"/>
                    <a:gd name="connsiteX1" fmla="*/ 288670 w 2023552"/>
                    <a:gd name="connsiteY1" fmla="*/ 2028383 h 2767725"/>
                    <a:gd name="connsiteX2" fmla="*/ 6375 w 2023552"/>
                    <a:gd name="connsiteY2" fmla="*/ 1818439 h 2767725"/>
                    <a:gd name="connsiteX3" fmla="*/ 222275 w 2023552"/>
                    <a:gd name="connsiteY3" fmla="*/ 1853364 h 2767725"/>
                    <a:gd name="connsiteX4" fmla="*/ 44474 w 2023552"/>
                    <a:gd name="connsiteY4" fmla="*/ 1577138 h 2767725"/>
                    <a:gd name="connsiteX5" fmla="*/ 231800 w 2023552"/>
                    <a:gd name="connsiteY5" fmla="*/ 1764463 h 2767725"/>
                    <a:gd name="connsiteX6" fmla="*/ 114325 w 2023552"/>
                    <a:gd name="connsiteY6" fmla="*/ 1535863 h 2767725"/>
                    <a:gd name="connsiteX7" fmla="*/ 301650 w 2023552"/>
                    <a:gd name="connsiteY7" fmla="*/ 1739063 h 2767725"/>
                    <a:gd name="connsiteX8" fmla="*/ 311175 w 2023552"/>
                    <a:gd name="connsiteY8" fmla="*/ 1523163 h 2767725"/>
                    <a:gd name="connsiteX9" fmla="*/ 365150 w 2023552"/>
                    <a:gd name="connsiteY9" fmla="*/ 1739063 h 2767725"/>
                    <a:gd name="connsiteX10" fmla="*/ 463575 w 2023552"/>
                    <a:gd name="connsiteY10" fmla="*/ 1554914 h 2767725"/>
                    <a:gd name="connsiteX11" fmla="*/ 443921 w 2023552"/>
                    <a:gd name="connsiteY11" fmla="*/ 1897547 h 2767725"/>
                    <a:gd name="connsiteX12" fmla="*/ 647724 w 2023552"/>
                    <a:gd name="connsiteY12" fmla="*/ 2313738 h 2767725"/>
                    <a:gd name="connsiteX13" fmla="*/ 776532 w 2023552"/>
                    <a:gd name="connsiteY13" fmla="*/ 2178503 h 2767725"/>
                    <a:gd name="connsiteX14" fmla="*/ 626425 w 2023552"/>
                    <a:gd name="connsiteY14" fmla="*/ 1753064 h 2767725"/>
                    <a:gd name="connsiteX15" fmla="*/ 1549425 w 2023552"/>
                    <a:gd name="connsiteY15" fmla="*/ 72188 h 2767725"/>
                    <a:gd name="connsiteX16" fmla="*/ 1285900 w 2023552"/>
                    <a:gd name="connsiteY16" fmla="*/ 389688 h 2767725"/>
                    <a:gd name="connsiteX17" fmla="*/ 1333524 w 2023552"/>
                    <a:gd name="connsiteY17" fmla="*/ 1726363 h 2767725"/>
                    <a:gd name="connsiteX18" fmla="*/ 1216049 w 2023552"/>
                    <a:gd name="connsiteY18" fmla="*/ 2189913 h 2767725"/>
                    <a:gd name="connsiteX19" fmla="*/ 1301774 w 2023552"/>
                    <a:gd name="connsiteY19" fmla="*/ 2355013 h 2767725"/>
                    <a:gd name="connsiteX20" fmla="*/ 1523176 w 2023552"/>
                    <a:gd name="connsiteY20" fmla="*/ 1942688 h 2767725"/>
                    <a:gd name="connsiteX21" fmla="*/ 1651024 w 2023552"/>
                    <a:gd name="connsiteY21" fmla="*/ 1589838 h 2767725"/>
                    <a:gd name="connsiteX22" fmla="*/ 1603399 w 2023552"/>
                    <a:gd name="connsiteY22" fmla="*/ 1739063 h 2767725"/>
                    <a:gd name="connsiteX23" fmla="*/ 1778024 w 2023552"/>
                    <a:gd name="connsiteY23" fmla="*/ 1573963 h 2767725"/>
                    <a:gd name="connsiteX24" fmla="*/ 1647849 w 2023552"/>
                    <a:gd name="connsiteY24" fmla="*/ 1808913 h 2767725"/>
                    <a:gd name="connsiteX25" fmla="*/ 1866924 w 2023552"/>
                    <a:gd name="connsiteY25" fmla="*/ 1627938 h 2767725"/>
                    <a:gd name="connsiteX26" fmla="*/ 1774849 w 2023552"/>
                    <a:gd name="connsiteY26" fmla="*/ 1831138 h 2767725"/>
                    <a:gd name="connsiteX27" fmla="*/ 1993924 w 2023552"/>
                    <a:gd name="connsiteY27" fmla="*/ 1675563 h 2767725"/>
                    <a:gd name="connsiteX28" fmla="*/ 1807319 w 2023552"/>
                    <a:gd name="connsiteY28" fmla="*/ 1926802 h 2767725"/>
                    <a:gd name="connsiteX29" fmla="*/ 2023552 w 2023552"/>
                    <a:gd name="connsiteY29" fmla="*/ 1977690 h 2767725"/>
                    <a:gd name="connsiteX30" fmla="*/ 1610805 w 2023552"/>
                    <a:gd name="connsiteY30" fmla="*/ 2140824 h 2767725"/>
                    <a:gd name="connsiteX31" fmla="*/ 1414416 w 2023552"/>
                    <a:gd name="connsiteY31" fmla="*/ 2465990 h 2767725"/>
                    <a:gd name="connsiteX32" fmla="*/ 1146983 w 2023552"/>
                    <a:gd name="connsiteY32" fmla="*/ 2710228 h 2767725"/>
                    <a:gd name="connsiteX33" fmla="*/ 1179038 w 2023552"/>
                    <a:gd name="connsiteY33" fmla="*/ 2506646 h 2767725"/>
                    <a:gd name="connsiteX34" fmla="*/ 854050 w 2023552"/>
                    <a:gd name="connsiteY34" fmla="*/ 2517686 h 2767725"/>
                    <a:gd name="connsiteX35" fmla="*/ 849997 w 2023552"/>
                    <a:gd name="connsiteY35" fmla="*/ 2747937 h 2767725"/>
                    <a:gd name="connsiteX36" fmla="*/ 616256 w 2023552"/>
                    <a:gd name="connsiteY36" fmla="*/ 2636189 h 2767725"/>
                    <a:gd name="connsiteX0" fmla="*/ 616256 w 2023552"/>
                    <a:gd name="connsiteY0" fmla="*/ 2574915 h 2706451"/>
                    <a:gd name="connsiteX1" fmla="*/ 288670 w 2023552"/>
                    <a:gd name="connsiteY1" fmla="*/ 1967109 h 2706451"/>
                    <a:gd name="connsiteX2" fmla="*/ 6375 w 2023552"/>
                    <a:gd name="connsiteY2" fmla="*/ 1757165 h 2706451"/>
                    <a:gd name="connsiteX3" fmla="*/ 222275 w 2023552"/>
                    <a:gd name="connsiteY3" fmla="*/ 1792090 h 2706451"/>
                    <a:gd name="connsiteX4" fmla="*/ 44474 w 2023552"/>
                    <a:gd name="connsiteY4" fmla="*/ 1515864 h 2706451"/>
                    <a:gd name="connsiteX5" fmla="*/ 231800 w 2023552"/>
                    <a:gd name="connsiteY5" fmla="*/ 1703189 h 2706451"/>
                    <a:gd name="connsiteX6" fmla="*/ 114325 w 2023552"/>
                    <a:gd name="connsiteY6" fmla="*/ 1474589 h 2706451"/>
                    <a:gd name="connsiteX7" fmla="*/ 301650 w 2023552"/>
                    <a:gd name="connsiteY7" fmla="*/ 1677789 h 2706451"/>
                    <a:gd name="connsiteX8" fmla="*/ 311175 w 2023552"/>
                    <a:gd name="connsiteY8" fmla="*/ 1461889 h 2706451"/>
                    <a:gd name="connsiteX9" fmla="*/ 365150 w 2023552"/>
                    <a:gd name="connsiteY9" fmla="*/ 1677789 h 2706451"/>
                    <a:gd name="connsiteX10" fmla="*/ 463575 w 2023552"/>
                    <a:gd name="connsiteY10" fmla="*/ 1493640 h 2706451"/>
                    <a:gd name="connsiteX11" fmla="*/ 443921 w 2023552"/>
                    <a:gd name="connsiteY11" fmla="*/ 1836273 h 2706451"/>
                    <a:gd name="connsiteX12" fmla="*/ 647724 w 2023552"/>
                    <a:gd name="connsiteY12" fmla="*/ 2252464 h 2706451"/>
                    <a:gd name="connsiteX13" fmla="*/ 776532 w 2023552"/>
                    <a:gd name="connsiteY13" fmla="*/ 2117229 h 2706451"/>
                    <a:gd name="connsiteX14" fmla="*/ 626425 w 2023552"/>
                    <a:gd name="connsiteY14" fmla="*/ 1691790 h 2706451"/>
                    <a:gd name="connsiteX15" fmla="*/ 1549425 w 2023552"/>
                    <a:gd name="connsiteY15" fmla="*/ 10914 h 2706451"/>
                    <a:gd name="connsiteX16" fmla="*/ 1285900 w 2023552"/>
                    <a:gd name="connsiteY16" fmla="*/ 328414 h 2706451"/>
                    <a:gd name="connsiteX17" fmla="*/ 1333524 w 2023552"/>
                    <a:gd name="connsiteY17" fmla="*/ 1665089 h 2706451"/>
                    <a:gd name="connsiteX18" fmla="*/ 1216049 w 2023552"/>
                    <a:gd name="connsiteY18" fmla="*/ 2128639 h 2706451"/>
                    <a:gd name="connsiteX19" fmla="*/ 1301774 w 2023552"/>
                    <a:gd name="connsiteY19" fmla="*/ 2293739 h 2706451"/>
                    <a:gd name="connsiteX20" fmla="*/ 1523176 w 2023552"/>
                    <a:gd name="connsiteY20" fmla="*/ 1881414 h 2706451"/>
                    <a:gd name="connsiteX21" fmla="*/ 1651024 w 2023552"/>
                    <a:gd name="connsiteY21" fmla="*/ 1528564 h 2706451"/>
                    <a:gd name="connsiteX22" fmla="*/ 1603399 w 2023552"/>
                    <a:gd name="connsiteY22" fmla="*/ 1677789 h 2706451"/>
                    <a:gd name="connsiteX23" fmla="*/ 1778024 w 2023552"/>
                    <a:gd name="connsiteY23" fmla="*/ 1512689 h 2706451"/>
                    <a:gd name="connsiteX24" fmla="*/ 1647849 w 2023552"/>
                    <a:gd name="connsiteY24" fmla="*/ 1747639 h 2706451"/>
                    <a:gd name="connsiteX25" fmla="*/ 1866924 w 2023552"/>
                    <a:gd name="connsiteY25" fmla="*/ 1566664 h 2706451"/>
                    <a:gd name="connsiteX26" fmla="*/ 1774849 w 2023552"/>
                    <a:gd name="connsiteY26" fmla="*/ 1769864 h 2706451"/>
                    <a:gd name="connsiteX27" fmla="*/ 1993924 w 2023552"/>
                    <a:gd name="connsiteY27" fmla="*/ 1614289 h 2706451"/>
                    <a:gd name="connsiteX28" fmla="*/ 1807319 w 2023552"/>
                    <a:gd name="connsiteY28" fmla="*/ 1865528 h 2706451"/>
                    <a:gd name="connsiteX29" fmla="*/ 2023552 w 2023552"/>
                    <a:gd name="connsiteY29" fmla="*/ 1916416 h 2706451"/>
                    <a:gd name="connsiteX30" fmla="*/ 1610805 w 2023552"/>
                    <a:gd name="connsiteY30" fmla="*/ 2079550 h 2706451"/>
                    <a:gd name="connsiteX31" fmla="*/ 1414416 w 2023552"/>
                    <a:gd name="connsiteY31" fmla="*/ 2404716 h 2706451"/>
                    <a:gd name="connsiteX32" fmla="*/ 1146983 w 2023552"/>
                    <a:gd name="connsiteY32" fmla="*/ 2648954 h 2706451"/>
                    <a:gd name="connsiteX33" fmla="*/ 1179038 w 2023552"/>
                    <a:gd name="connsiteY33" fmla="*/ 2445372 h 2706451"/>
                    <a:gd name="connsiteX34" fmla="*/ 854050 w 2023552"/>
                    <a:gd name="connsiteY34" fmla="*/ 2456412 h 2706451"/>
                    <a:gd name="connsiteX35" fmla="*/ 849997 w 2023552"/>
                    <a:gd name="connsiteY35" fmla="*/ 2686663 h 2706451"/>
                    <a:gd name="connsiteX36" fmla="*/ 616256 w 2023552"/>
                    <a:gd name="connsiteY36" fmla="*/ 2574915 h 2706451"/>
                    <a:gd name="connsiteX0" fmla="*/ 616256 w 2023552"/>
                    <a:gd name="connsiteY0" fmla="*/ 2574915 h 2706451"/>
                    <a:gd name="connsiteX1" fmla="*/ 288670 w 2023552"/>
                    <a:gd name="connsiteY1" fmla="*/ 1967109 h 2706451"/>
                    <a:gd name="connsiteX2" fmla="*/ 6375 w 2023552"/>
                    <a:gd name="connsiteY2" fmla="*/ 1757165 h 2706451"/>
                    <a:gd name="connsiteX3" fmla="*/ 222275 w 2023552"/>
                    <a:gd name="connsiteY3" fmla="*/ 1792090 h 2706451"/>
                    <a:gd name="connsiteX4" fmla="*/ 44474 w 2023552"/>
                    <a:gd name="connsiteY4" fmla="*/ 1515864 h 2706451"/>
                    <a:gd name="connsiteX5" fmla="*/ 231800 w 2023552"/>
                    <a:gd name="connsiteY5" fmla="*/ 1703189 h 2706451"/>
                    <a:gd name="connsiteX6" fmla="*/ 114325 w 2023552"/>
                    <a:gd name="connsiteY6" fmla="*/ 1474589 h 2706451"/>
                    <a:gd name="connsiteX7" fmla="*/ 301650 w 2023552"/>
                    <a:gd name="connsiteY7" fmla="*/ 1677789 h 2706451"/>
                    <a:gd name="connsiteX8" fmla="*/ 311175 w 2023552"/>
                    <a:gd name="connsiteY8" fmla="*/ 1461889 h 2706451"/>
                    <a:gd name="connsiteX9" fmla="*/ 365150 w 2023552"/>
                    <a:gd name="connsiteY9" fmla="*/ 1677789 h 2706451"/>
                    <a:gd name="connsiteX10" fmla="*/ 463575 w 2023552"/>
                    <a:gd name="connsiteY10" fmla="*/ 1493640 h 2706451"/>
                    <a:gd name="connsiteX11" fmla="*/ 443921 w 2023552"/>
                    <a:gd name="connsiteY11" fmla="*/ 1836273 h 2706451"/>
                    <a:gd name="connsiteX12" fmla="*/ 647724 w 2023552"/>
                    <a:gd name="connsiteY12" fmla="*/ 2252464 h 2706451"/>
                    <a:gd name="connsiteX13" fmla="*/ 776532 w 2023552"/>
                    <a:gd name="connsiteY13" fmla="*/ 2117229 h 2706451"/>
                    <a:gd name="connsiteX14" fmla="*/ 626425 w 2023552"/>
                    <a:gd name="connsiteY14" fmla="*/ 1691790 h 2706451"/>
                    <a:gd name="connsiteX15" fmla="*/ 1549425 w 2023552"/>
                    <a:gd name="connsiteY15" fmla="*/ 10914 h 2706451"/>
                    <a:gd name="connsiteX16" fmla="*/ 1285900 w 2023552"/>
                    <a:gd name="connsiteY16" fmla="*/ 328414 h 2706451"/>
                    <a:gd name="connsiteX17" fmla="*/ 1333524 w 2023552"/>
                    <a:gd name="connsiteY17" fmla="*/ 1665089 h 2706451"/>
                    <a:gd name="connsiteX18" fmla="*/ 1216049 w 2023552"/>
                    <a:gd name="connsiteY18" fmla="*/ 2128639 h 2706451"/>
                    <a:gd name="connsiteX19" fmla="*/ 1301774 w 2023552"/>
                    <a:gd name="connsiteY19" fmla="*/ 2293739 h 2706451"/>
                    <a:gd name="connsiteX20" fmla="*/ 1523176 w 2023552"/>
                    <a:gd name="connsiteY20" fmla="*/ 1881414 h 2706451"/>
                    <a:gd name="connsiteX21" fmla="*/ 1651024 w 2023552"/>
                    <a:gd name="connsiteY21" fmla="*/ 1528564 h 2706451"/>
                    <a:gd name="connsiteX22" fmla="*/ 1603399 w 2023552"/>
                    <a:gd name="connsiteY22" fmla="*/ 1677789 h 2706451"/>
                    <a:gd name="connsiteX23" fmla="*/ 1778024 w 2023552"/>
                    <a:gd name="connsiteY23" fmla="*/ 1512689 h 2706451"/>
                    <a:gd name="connsiteX24" fmla="*/ 1647849 w 2023552"/>
                    <a:gd name="connsiteY24" fmla="*/ 1747639 h 2706451"/>
                    <a:gd name="connsiteX25" fmla="*/ 1866924 w 2023552"/>
                    <a:gd name="connsiteY25" fmla="*/ 1566664 h 2706451"/>
                    <a:gd name="connsiteX26" fmla="*/ 1774849 w 2023552"/>
                    <a:gd name="connsiteY26" fmla="*/ 1769864 h 2706451"/>
                    <a:gd name="connsiteX27" fmla="*/ 1993924 w 2023552"/>
                    <a:gd name="connsiteY27" fmla="*/ 1614289 h 2706451"/>
                    <a:gd name="connsiteX28" fmla="*/ 1807319 w 2023552"/>
                    <a:gd name="connsiteY28" fmla="*/ 1865528 h 2706451"/>
                    <a:gd name="connsiteX29" fmla="*/ 2023552 w 2023552"/>
                    <a:gd name="connsiteY29" fmla="*/ 1916416 h 2706451"/>
                    <a:gd name="connsiteX30" fmla="*/ 1610805 w 2023552"/>
                    <a:gd name="connsiteY30" fmla="*/ 2079550 h 2706451"/>
                    <a:gd name="connsiteX31" fmla="*/ 1414416 w 2023552"/>
                    <a:gd name="connsiteY31" fmla="*/ 2404716 h 2706451"/>
                    <a:gd name="connsiteX32" fmla="*/ 1146983 w 2023552"/>
                    <a:gd name="connsiteY32" fmla="*/ 2648954 h 2706451"/>
                    <a:gd name="connsiteX33" fmla="*/ 1179038 w 2023552"/>
                    <a:gd name="connsiteY33" fmla="*/ 2445372 h 2706451"/>
                    <a:gd name="connsiteX34" fmla="*/ 854050 w 2023552"/>
                    <a:gd name="connsiteY34" fmla="*/ 2456412 h 2706451"/>
                    <a:gd name="connsiteX35" fmla="*/ 849997 w 2023552"/>
                    <a:gd name="connsiteY35" fmla="*/ 2686663 h 2706451"/>
                    <a:gd name="connsiteX36" fmla="*/ 616256 w 2023552"/>
                    <a:gd name="connsiteY36" fmla="*/ 2574915 h 2706451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1111275 w 2023552"/>
                    <a:gd name="connsiteY15" fmla="*/ 358775 h 2695537"/>
                    <a:gd name="connsiteX16" fmla="*/ 1549425 w 2023552"/>
                    <a:gd name="connsiteY16" fmla="*/ 0 h 2695537"/>
                    <a:gd name="connsiteX17" fmla="*/ 1285900 w 2023552"/>
                    <a:gd name="connsiteY17" fmla="*/ 317500 h 2695537"/>
                    <a:gd name="connsiteX18" fmla="*/ 1333524 w 2023552"/>
                    <a:gd name="connsiteY18" fmla="*/ 1654175 h 2695537"/>
                    <a:gd name="connsiteX19" fmla="*/ 1216049 w 2023552"/>
                    <a:gd name="connsiteY19" fmla="*/ 2117725 h 2695537"/>
                    <a:gd name="connsiteX20" fmla="*/ 1301774 w 2023552"/>
                    <a:gd name="connsiteY20" fmla="*/ 2282825 h 2695537"/>
                    <a:gd name="connsiteX21" fmla="*/ 1523176 w 2023552"/>
                    <a:gd name="connsiteY21" fmla="*/ 1870500 h 2695537"/>
                    <a:gd name="connsiteX22" fmla="*/ 1651024 w 2023552"/>
                    <a:gd name="connsiteY22" fmla="*/ 1517650 h 2695537"/>
                    <a:gd name="connsiteX23" fmla="*/ 1603399 w 2023552"/>
                    <a:gd name="connsiteY23" fmla="*/ 1666875 h 2695537"/>
                    <a:gd name="connsiteX24" fmla="*/ 1778024 w 2023552"/>
                    <a:gd name="connsiteY24" fmla="*/ 1501775 h 2695537"/>
                    <a:gd name="connsiteX25" fmla="*/ 1647849 w 2023552"/>
                    <a:gd name="connsiteY25" fmla="*/ 1736725 h 2695537"/>
                    <a:gd name="connsiteX26" fmla="*/ 1866924 w 2023552"/>
                    <a:gd name="connsiteY26" fmla="*/ 1555750 h 2695537"/>
                    <a:gd name="connsiteX27" fmla="*/ 1774849 w 2023552"/>
                    <a:gd name="connsiteY27" fmla="*/ 1758950 h 2695537"/>
                    <a:gd name="connsiteX28" fmla="*/ 1993924 w 2023552"/>
                    <a:gd name="connsiteY28" fmla="*/ 1603375 h 2695537"/>
                    <a:gd name="connsiteX29" fmla="*/ 1807319 w 2023552"/>
                    <a:gd name="connsiteY29" fmla="*/ 1854614 h 2695537"/>
                    <a:gd name="connsiteX30" fmla="*/ 2023552 w 2023552"/>
                    <a:gd name="connsiteY30" fmla="*/ 1905502 h 2695537"/>
                    <a:gd name="connsiteX31" fmla="*/ 1610805 w 2023552"/>
                    <a:gd name="connsiteY31" fmla="*/ 2068636 h 2695537"/>
                    <a:gd name="connsiteX32" fmla="*/ 1414416 w 2023552"/>
                    <a:gd name="connsiteY32" fmla="*/ 2393802 h 2695537"/>
                    <a:gd name="connsiteX33" fmla="*/ 1146983 w 2023552"/>
                    <a:gd name="connsiteY33" fmla="*/ 2638040 h 2695537"/>
                    <a:gd name="connsiteX34" fmla="*/ 1179038 w 2023552"/>
                    <a:gd name="connsiteY34" fmla="*/ 2434458 h 2695537"/>
                    <a:gd name="connsiteX35" fmla="*/ 854050 w 2023552"/>
                    <a:gd name="connsiteY35" fmla="*/ 2445498 h 2695537"/>
                    <a:gd name="connsiteX36" fmla="*/ 849997 w 2023552"/>
                    <a:gd name="connsiteY36" fmla="*/ 2675749 h 2695537"/>
                    <a:gd name="connsiteX37" fmla="*/ 616256 w 2023552"/>
                    <a:gd name="connsiteY37" fmla="*/ 2564001 h 2695537"/>
                    <a:gd name="connsiteX0" fmla="*/ 616256 w 2023552"/>
                    <a:gd name="connsiteY0" fmla="*/ 2610415 h 2741951"/>
                    <a:gd name="connsiteX1" fmla="*/ 288670 w 2023552"/>
                    <a:gd name="connsiteY1" fmla="*/ 2002609 h 2741951"/>
                    <a:gd name="connsiteX2" fmla="*/ 6375 w 2023552"/>
                    <a:gd name="connsiteY2" fmla="*/ 1792665 h 2741951"/>
                    <a:gd name="connsiteX3" fmla="*/ 222275 w 2023552"/>
                    <a:gd name="connsiteY3" fmla="*/ 1827590 h 2741951"/>
                    <a:gd name="connsiteX4" fmla="*/ 44474 w 2023552"/>
                    <a:gd name="connsiteY4" fmla="*/ 1551364 h 2741951"/>
                    <a:gd name="connsiteX5" fmla="*/ 231800 w 2023552"/>
                    <a:gd name="connsiteY5" fmla="*/ 1738689 h 2741951"/>
                    <a:gd name="connsiteX6" fmla="*/ 114325 w 2023552"/>
                    <a:gd name="connsiteY6" fmla="*/ 1510089 h 2741951"/>
                    <a:gd name="connsiteX7" fmla="*/ 301650 w 2023552"/>
                    <a:gd name="connsiteY7" fmla="*/ 1713289 h 2741951"/>
                    <a:gd name="connsiteX8" fmla="*/ 311175 w 2023552"/>
                    <a:gd name="connsiteY8" fmla="*/ 1497389 h 2741951"/>
                    <a:gd name="connsiteX9" fmla="*/ 365150 w 2023552"/>
                    <a:gd name="connsiteY9" fmla="*/ 1713289 h 2741951"/>
                    <a:gd name="connsiteX10" fmla="*/ 463575 w 2023552"/>
                    <a:gd name="connsiteY10" fmla="*/ 1529140 h 2741951"/>
                    <a:gd name="connsiteX11" fmla="*/ 443921 w 2023552"/>
                    <a:gd name="connsiteY11" fmla="*/ 1871773 h 2741951"/>
                    <a:gd name="connsiteX12" fmla="*/ 647724 w 2023552"/>
                    <a:gd name="connsiteY12" fmla="*/ 2287964 h 2741951"/>
                    <a:gd name="connsiteX13" fmla="*/ 776532 w 2023552"/>
                    <a:gd name="connsiteY13" fmla="*/ 2152729 h 2741951"/>
                    <a:gd name="connsiteX14" fmla="*/ 626425 w 2023552"/>
                    <a:gd name="connsiteY14" fmla="*/ 1727290 h 2741951"/>
                    <a:gd name="connsiteX15" fmla="*/ 1146200 w 2023552"/>
                    <a:gd name="connsiteY15" fmla="*/ 160714 h 2741951"/>
                    <a:gd name="connsiteX16" fmla="*/ 1549425 w 2023552"/>
                    <a:gd name="connsiteY16" fmla="*/ 46414 h 2741951"/>
                    <a:gd name="connsiteX17" fmla="*/ 1285900 w 2023552"/>
                    <a:gd name="connsiteY17" fmla="*/ 363914 h 2741951"/>
                    <a:gd name="connsiteX18" fmla="*/ 1333524 w 2023552"/>
                    <a:gd name="connsiteY18" fmla="*/ 1700589 h 2741951"/>
                    <a:gd name="connsiteX19" fmla="*/ 1216049 w 2023552"/>
                    <a:gd name="connsiteY19" fmla="*/ 2164139 h 2741951"/>
                    <a:gd name="connsiteX20" fmla="*/ 1301774 w 2023552"/>
                    <a:gd name="connsiteY20" fmla="*/ 2329239 h 2741951"/>
                    <a:gd name="connsiteX21" fmla="*/ 1523176 w 2023552"/>
                    <a:gd name="connsiteY21" fmla="*/ 1916914 h 2741951"/>
                    <a:gd name="connsiteX22" fmla="*/ 1651024 w 2023552"/>
                    <a:gd name="connsiteY22" fmla="*/ 1564064 h 2741951"/>
                    <a:gd name="connsiteX23" fmla="*/ 1603399 w 2023552"/>
                    <a:gd name="connsiteY23" fmla="*/ 1713289 h 2741951"/>
                    <a:gd name="connsiteX24" fmla="*/ 1778024 w 2023552"/>
                    <a:gd name="connsiteY24" fmla="*/ 1548189 h 2741951"/>
                    <a:gd name="connsiteX25" fmla="*/ 1647849 w 2023552"/>
                    <a:gd name="connsiteY25" fmla="*/ 1783139 h 2741951"/>
                    <a:gd name="connsiteX26" fmla="*/ 1866924 w 2023552"/>
                    <a:gd name="connsiteY26" fmla="*/ 1602164 h 2741951"/>
                    <a:gd name="connsiteX27" fmla="*/ 1774849 w 2023552"/>
                    <a:gd name="connsiteY27" fmla="*/ 1805364 h 2741951"/>
                    <a:gd name="connsiteX28" fmla="*/ 1993924 w 2023552"/>
                    <a:gd name="connsiteY28" fmla="*/ 1649789 h 2741951"/>
                    <a:gd name="connsiteX29" fmla="*/ 1807319 w 2023552"/>
                    <a:gd name="connsiteY29" fmla="*/ 1901028 h 2741951"/>
                    <a:gd name="connsiteX30" fmla="*/ 2023552 w 2023552"/>
                    <a:gd name="connsiteY30" fmla="*/ 1951916 h 2741951"/>
                    <a:gd name="connsiteX31" fmla="*/ 1610805 w 2023552"/>
                    <a:gd name="connsiteY31" fmla="*/ 2115050 h 2741951"/>
                    <a:gd name="connsiteX32" fmla="*/ 1414416 w 2023552"/>
                    <a:gd name="connsiteY32" fmla="*/ 2440216 h 2741951"/>
                    <a:gd name="connsiteX33" fmla="*/ 1146983 w 2023552"/>
                    <a:gd name="connsiteY33" fmla="*/ 2684454 h 2741951"/>
                    <a:gd name="connsiteX34" fmla="*/ 1179038 w 2023552"/>
                    <a:gd name="connsiteY34" fmla="*/ 2480872 h 2741951"/>
                    <a:gd name="connsiteX35" fmla="*/ 854050 w 2023552"/>
                    <a:gd name="connsiteY35" fmla="*/ 2491912 h 2741951"/>
                    <a:gd name="connsiteX36" fmla="*/ 849997 w 2023552"/>
                    <a:gd name="connsiteY36" fmla="*/ 2722163 h 2741951"/>
                    <a:gd name="connsiteX37" fmla="*/ 616256 w 2023552"/>
                    <a:gd name="connsiteY37" fmla="*/ 2610415 h 2741951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987450 w 2023552"/>
                    <a:gd name="connsiteY15" fmla="*/ 1282700 h 2695537"/>
                    <a:gd name="connsiteX16" fmla="*/ 1146200 w 2023552"/>
                    <a:gd name="connsiteY16" fmla="*/ 114300 h 2695537"/>
                    <a:gd name="connsiteX17" fmla="*/ 1549425 w 2023552"/>
                    <a:gd name="connsiteY17" fmla="*/ 0 h 2695537"/>
                    <a:gd name="connsiteX18" fmla="*/ 1285900 w 2023552"/>
                    <a:gd name="connsiteY18" fmla="*/ 317500 h 2695537"/>
                    <a:gd name="connsiteX19" fmla="*/ 1333524 w 2023552"/>
                    <a:gd name="connsiteY19" fmla="*/ 1654175 h 2695537"/>
                    <a:gd name="connsiteX20" fmla="*/ 1216049 w 2023552"/>
                    <a:gd name="connsiteY20" fmla="*/ 2117725 h 2695537"/>
                    <a:gd name="connsiteX21" fmla="*/ 1301774 w 2023552"/>
                    <a:gd name="connsiteY21" fmla="*/ 2282825 h 2695537"/>
                    <a:gd name="connsiteX22" fmla="*/ 1523176 w 2023552"/>
                    <a:gd name="connsiteY22" fmla="*/ 1870500 h 2695537"/>
                    <a:gd name="connsiteX23" fmla="*/ 1651024 w 2023552"/>
                    <a:gd name="connsiteY23" fmla="*/ 1517650 h 2695537"/>
                    <a:gd name="connsiteX24" fmla="*/ 1603399 w 2023552"/>
                    <a:gd name="connsiteY24" fmla="*/ 1666875 h 2695537"/>
                    <a:gd name="connsiteX25" fmla="*/ 1778024 w 2023552"/>
                    <a:gd name="connsiteY25" fmla="*/ 1501775 h 2695537"/>
                    <a:gd name="connsiteX26" fmla="*/ 1647849 w 2023552"/>
                    <a:gd name="connsiteY26" fmla="*/ 1736725 h 2695537"/>
                    <a:gd name="connsiteX27" fmla="*/ 1866924 w 2023552"/>
                    <a:gd name="connsiteY27" fmla="*/ 1555750 h 2695537"/>
                    <a:gd name="connsiteX28" fmla="*/ 1774849 w 2023552"/>
                    <a:gd name="connsiteY28" fmla="*/ 1758950 h 2695537"/>
                    <a:gd name="connsiteX29" fmla="*/ 1993924 w 2023552"/>
                    <a:gd name="connsiteY29" fmla="*/ 1603375 h 2695537"/>
                    <a:gd name="connsiteX30" fmla="*/ 1807319 w 2023552"/>
                    <a:gd name="connsiteY30" fmla="*/ 1854614 h 2695537"/>
                    <a:gd name="connsiteX31" fmla="*/ 2023552 w 2023552"/>
                    <a:gd name="connsiteY31" fmla="*/ 1905502 h 2695537"/>
                    <a:gd name="connsiteX32" fmla="*/ 1610805 w 2023552"/>
                    <a:gd name="connsiteY32" fmla="*/ 2068636 h 2695537"/>
                    <a:gd name="connsiteX33" fmla="*/ 1414416 w 2023552"/>
                    <a:gd name="connsiteY33" fmla="*/ 2393802 h 2695537"/>
                    <a:gd name="connsiteX34" fmla="*/ 1146983 w 2023552"/>
                    <a:gd name="connsiteY34" fmla="*/ 2638040 h 2695537"/>
                    <a:gd name="connsiteX35" fmla="*/ 1179038 w 2023552"/>
                    <a:gd name="connsiteY35" fmla="*/ 2434458 h 2695537"/>
                    <a:gd name="connsiteX36" fmla="*/ 854050 w 2023552"/>
                    <a:gd name="connsiteY36" fmla="*/ 2445498 h 2695537"/>
                    <a:gd name="connsiteX37" fmla="*/ 849997 w 2023552"/>
                    <a:gd name="connsiteY37" fmla="*/ 2675749 h 2695537"/>
                    <a:gd name="connsiteX38" fmla="*/ 616256 w 2023552"/>
                    <a:gd name="connsiteY38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987450 w 2023552"/>
                    <a:gd name="connsiteY15" fmla="*/ 1282700 h 2695537"/>
                    <a:gd name="connsiteX16" fmla="*/ 1146200 w 2023552"/>
                    <a:gd name="connsiteY16" fmla="*/ 114300 h 2695537"/>
                    <a:gd name="connsiteX17" fmla="*/ 1549425 w 2023552"/>
                    <a:gd name="connsiteY17" fmla="*/ 0 h 2695537"/>
                    <a:gd name="connsiteX18" fmla="*/ 1285900 w 2023552"/>
                    <a:gd name="connsiteY18" fmla="*/ 317500 h 2695537"/>
                    <a:gd name="connsiteX19" fmla="*/ 1333524 w 2023552"/>
                    <a:gd name="connsiteY19" fmla="*/ 1654175 h 2695537"/>
                    <a:gd name="connsiteX20" fmla="*/ 1216049 w 2023552"/>
                    <a:gd name="connsiteY20" fmla="*/ 2117725 h 2695537"/>
                    <a:gd name="connsiteX21" fmla="*/ 1301774 w 2023552"/>
                    <a:gd name="connsiteY21" fmla="*/ 2282825 h 2695537"/>
                    <a:gd name="connsiteX22" fmla="*/ 1523176 w 2023552"/>
                    <a:gd name="connsiteY22" fmla="*/ 1870500 h 2695537"/>
                    <a:gd name="connsiteX23" fmla="*/ 1651024 w 2023552"/>
                    <a:gd name="connsiteY23" fmla="*/ 1517650 h 2695537"/>
                    <a:gd name="connsiteX24" fmla="*/ 1603399 w 2023552"/>
                    <a:gd name="connsiteY24" fmla="*/ 1666875 h 2695537"/>
                    <a:gd name="connsiteX25" fmla="*/ 1778024 w 2023552"/>
                    <a:gd name="connsiteY25" fmla="*/ 1501775 h 2695537"/>
                    <a:gd name="connsiteX26" fmla="*/ 1647849 w 2023552"/>
                    <a:gd name="connsiteY26" fmla="*/ 1736725 h 2695537"/>
                    <a:gd name="connsiteX27" fmla="*/ 1866924 w 2023552"/>
                    <a:gd name="connsiteY27" fmla="*/ 1555750 h 2695537"/>
                    <a:gd name="connsiteX28" fmla="*/ 1774849 w 2023552"/>
                    <a:gd name="connsiteY28" fmla="*/ 1758950 h 2695537"/>
                    <a:gd name="connsiteX29" fmla="*/ 1993924 w 2023552"/>
                    <a:gd name="connsiteY29" fmla="*/ 1603375 h 2695537"/>
                    <a:gd name="connsiteX30" fmla="*/ 1807319 w 2023552"/>
                    <a:gd name="connsiteY30" fmla="*/ 1854614 h 2695537"/>
                    <a:gd name="connsiteX31" fmla="*/ 2023552 w 2023552"/>
                    <a:gd name="connsiteY31" fmla="*/ 1905502 h 2695537"/>
                    <a:gd name="connsiteX32" fmla="*/ 1610805 w 2023552"/>
                    <a:gd name="connsiteY32" fmla="*/ 2068636 h 2695537"/>
                    <a:gd name="connsiteX33" fmla="*/ 1414416 w 2023552"/>
                    <a:gd name="connsiteY33" fmla="*/ 2393802 h 2695537"/>
                    <a:gd name="connsiteX34" fmla="*/ 1146983 w 2023552"/>
                    <a:gd name="connsiteY34" fmla="*/ 2638040 h 2695537"/>
                    <a:gd name="connsiteX35" fmla="*/ 1179038 w 2023552"/>
                    <a:gd name="connsiteY35" fmla="*/ 2434458 h 2695537"/>
                    <a:gd name="connsiteX36" fmla="*/ 854050 w 2023552"/>
                    <a:gd name="connsiteY36" fmla="*/ 2445498 h 2695537"/>
                    <a:gd name="connsiteX37" fmla="*/ 849997 w 2023552"/>
                    <a:gd name="connsiteY37" fmla="*/ 2675749 h 2695537"/>
                    <a:gd name="connsiteX38" fmla="*/ 616256 w 2023552"/>
                    <a:gd name="connsiteY38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987450 w 2023552"/>
                    <a:gd name="connsiteY15" fmla="*/ 1282700 h 2695537"/>
                    <a:gd name="connsiteX16" fmla="*/ 1146200 w 2023552"/>
                    <a:gd name="connsiteY16" fmla="*/ 114300 h 2695537"/>
                    <a:gd name="connsiteX17" fmla="*/ 1549425 w 2023552"/>
                    <a:gd name="connsiteY17" fmla="*/ 0 h 2695537"/>
                    <a:gd name="connsiteX18" fmla="*/ 1285900 w 2023552"/>
                    <a:gd name="connsiteY18" fmla="*/ 317500 h 2695537"/>
                    <a:gd name="connsiteX19" fmla="*/ 1333524 w 2023552"/>
                    <a:gd name="connsiteY19" fmla="*/ 1654175 h 2695537"/>
                    <a:gd name="connsiteX20" fmla="*/ 1216049 w 2023552"/>
                    <a:gd name="connsiteY20" fmla="*/ 2117725 h 2695537"/>
                    <a:gd name="connsiteX21" fmla="*/ 1301774 w 2023552"/>
                    <a:gd name="connsiteY21" fmla="*/ 2282825 h 2695537"/>
                    <a:gd name="connsiteX22" fmla="*/ 1523176 w 2023552"/>
                    <a:gd name="connsiteY22" fmla="*/ 1870500 h 2695537"/>
                    <a:gd name="connsiteX23" fmla="*/ 1651024 w 2023552"/>
                    <a:gd name="connsiteY23" fmla="*/ 1517650 h 2695537"/>
                    <a:gd name="connsiteX24" fmla="*/ 1603399 w 2023552"/>
                    <a:gd name="connsiteY24" fmla="*/ 1666875 h 2695537"/>
                    <a:gd name="connsiteX25" fmla="*/ 1778024 w 2023552"/>
                    <a:gd name="connsiteY25" fmla="*/ 1501775 h 2695537"/>
                    <a:gd name="connsiteX26" fmla="*/ 1647849 w 2023552"/>
                    <a:gd name="connsiteY26" fmla="*/ 1736725 h 2695537"/>
                    <a:gd name="connsiteX27" fmla="*/ 1866924 w 2023552"/>
                    <a:gd name="connsiteY27" fmla="*/ 1555750 h 2695537"/>
                    <a:gd name="connsiteX28" fmla="*/ 1774849 w 2023552"/>
                    <a:gd name="connsiteY28" fmla="*/ 1758950 h 2695537"/>
                    <a:gd name="connsiteX29" fmla="*/ 1993924 w 2023552"/>
                    <a:gd name="connsiteY29" fmla="*/ 1603375 h 2695537"/>
                    <a:gd name="connsiteX30" fmla="*/ 1807319 w 2023552"/>
                    <a:gd name="connsiteY30" fmla="*/ 1854614 h 2695537"/>
                    <a:gd name="connsiteX31" fmla="*/ 2023552 w 2023552"/>
                    <a:gd name="connsiteY31" fmla="*/ 1905502 h 2695537"/>
                    <a:gd name="connsiteX32" fmla="*/ 1610805 w 2023552"/>
                    <a:gd name="connsiteY32" fmla="*/ 2068636 h 2695537"/>
                    <a:gd name="connsiteX33" fmla="*/ 1414416 w 2023552"/>
                    <a:gd name="connsiteY33" fmla="*/ 2393802 h 2695537"/>
                    <a:gd name="connsiteX34" fmla="*/ 1146983 w 2023552"/>
                    <a:gd name="connsiteY34" fmla="*/ 2638040 h 2695537"/>
                    <a:gd name="connsiteX35" fmla="*/ 1179038 w 2023552"/>
                    <a:gd name="connsiteY35" fmla="*/ 2434458 h 2695537"/>
                    <a:gd name="connsiteX36" fmla="*/ 854050 w 2023552"/>
                    <a:gd name="connsiteY36" fmla="*/ 2445498 h 2695537"/>
                    <a:gd name="connsiteX37" fmla="*/ 849997 w 2023552"/>
                    <a:gd name="connsiteY37" fmla="*/ 2675749 h 2695537"/>
                    <a:gd name="connsiteX38" fmla="*/ 616256 w 2023552"/>
                    <a:gd name="connsiteY38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987450 w 2023552"/>
                    <a:gd name="connsiteY15" fmla="*/ 1282700 h 2695537"/>
                    <a:gd name="connsiteX16" fmla="*/ 1146200 w 2023552"/>
                    <a:gd name="connsiteY16" fmla="*/ 114300 h 2695537"/>
                    <a:gd name="connsiteX17" fmla="*/ 1549425 w 2023552"/>
                    <a:gd name="connsiteY17" fmla="*/ 0 h 2695537"/>
                    <a:gd name="connsiteX18" fmla="*/ 1285900 w 2023552"/>
                    <a:gd name="connsiteY18" fmla="*/ 317500 h 2695537"/>
                    <a:gd name="connsiteX19" fmla="*/ 1333524 w 2023552"/>
                    <a:gd name="connsiteY19" fmla="*/ 1654175 h 2695537"/>
                    <a:gd name="connsiteX20" fmla="*/ 1216049 w 2023552"/>
                    <a:gd name="connsiteY20" fmla="*/ 2117725 h 2695537"/>
                    <a:gd name="connsiteX21" fmla="*/ 1301774 w 2023552"/>
                    <a:gd name="connsiteY21" fmla="*/ 2282825 h 2695537"/>
                    <a:gd name="connsiteX22" fmla="*/ 1523176 w 2023552"/>
                    <a:gd name="connsiteY22" fmla="*/ 1870500 h 2695537"/>
                    <a:gd name="connsiteX23" fmla="*/ 1651024 w 2023552"/>
                    <a:gd name="connsiteY23" fmla="*/ 1517650 h 2695537"/>
                    <a:gd name="connsiteX24" fmla="*/ 1603399 w 2023552"/>
                    <a:gd name="connsiteY24" fmla="*/ 1666875 h 2695537"/>
                    <a:gd name="connsiteX25" fmla="*/ 1778024 w 2023552"/>
                    <a:gd name="connsiteY25" fmla="*/ 1501775 h 2695537"/>
                    <a:gd name="connsiteX26" fmla="*/ 1647849 w 2023552"/>
                    <a:gd name="connsiteY26" fmla="*/ 1736725 h 2695537"/>
                    <a:gd name="connsiteX27" fmla="*/ 1866924 w 2023552"/>
                    <a:gd name="connsiteY27" fmla="*/ 1555750 h 2695537"/>
                    <a:gd name="connsiteX28" fmla="*/ 1774849 w 2023552"/>
                    <a:gd name="connsiteY28" fmla="*/ 1758950 h 2695537"/>
                    <a:gd name="connsiteX29" fmla="*/ 1993924 w 2023552"/>
                    <a:gd name="connsiteY29" fmla="*/ 1603375 h 2695537"/>
                    <a:gd name="connsiteX30" fmla="*/ 1807319 w 2023552"/>
                    <a:gd name="connsiteY30" fmla="*/ 1854614 h 2695537"/>
                    <a:gd name="connsiteX31" fmla="*/ 2023552 w 2023552"/>
                    <a:gd name="connsiteY31" fmla="*/ 1905502 h 2695537"/>
                    <a:gd name="connsiteX32" fmla="*/ 1610805 w 2023552"/>
                    <a:gd name="connsiteY32" fmla="*/ 2068636 h 2695537"/>
                    <a:gd name="connsiteX33" fmla="*/ 1414416 w 2023552"/>
                    <a:gd name="connsiteY33" fmla="*/ 2393802 h 2695537"/>
                    <a:gd name="connsiteX34" fmla="*/ 1146983 w 2023552"/>
                    <a:gd name="connsiteY34" fmla="*/ 2638040 h 2695537"/>
                    <a:gd name="connsiteX35" fmla="*/ 1179038 w 2023552"/>
                    <a:gd name="connsiteY35" fmla="*/ 2434458 h 2695537"/>
                    <a:gd name="connsiteX36" fmla="*/ 854050 w 2023552"/>
                    <a:gd name="connsiteY36" fmla="*/ 2445498 h 2695537"/>
                    <a:gd name="connsiteX37" fmla="*/ 849997 w 2023552"/>
                    <a:gd name="connsiteY37" fmla="*/ 2675749 h 2695537"/>
                    <a:gd name="connsiteX38" fmla="*/ 616256 w 2023552"/>
                    <a:gd name="connsiteY38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816000 w 2023552"/>
                    <a:gd name="connsiteY15" fmla="*/ 1473200 h 2695537"/>
                    <a:gd name="connsiteX16" fmla="*/ 987450 w 2023552"/>
                    <a:gd name="connsiteY16" fmla="*/ 1282700 h 2695537"/>
                    <a:gd name="connsiteX17" fmla="*/ 1146200 w 2023552"/>
                    <a:gd name="connsiteY17" fmla="*/ 114300 h 2695537"/>
                    <a:gd name="connsiteX18" fmla="*/ 1549425 w 2023552"/>
                    <a:gd name="connsiteY18" fmla="*/ 0 h 2695537"/>
                    <a:gd name="connsiteX19" fmla="*/ 1285900 w 2023552"/>
                    <a:gd name="connsiteY19" fmla="*/ 317500 h 2695537"/>
                    <a:gd name="connsiteX20" fmla="*/ 1333524 w 2023552"/>
                    <a:gd name="connsiteY20" fmla="*/ 1654175 h 2695537"/>
                    <a:gd name="connsiteX21" fmla="*/ 1216049 w 2023552"/>
                    <a:gd name="connsiteY21" fmla="*/ 2117725 h 2695537"/>
                    <a:gd name="connsiteX22" fmla="*/ 1301774 w 2023552"/>
                    <a:gd name="connsiteY22" fmla="*/ 2282825 h 2695537"/>
                    <a:gd name="connsiteX23" fmla="*/ 1523176 w 2023552"/>
                    <a:gd name="connsiteY23" fmla="*/ 1870500 h 2695537"/>
                    <a:gd name="connsiteX24" fmla="*/ 1651024 w 2023552"/>
                    <a:gd name="connsiteY24" fmla="*/ 1517650 h 2695537"/>
                    <a:gd name="connsiteX25" fmla="*/ 1603399 w 2023552"/>
                    <a:gd name="connsiteY25" fmla="*/ 1666875 h 2695537"/>
                    <a:gd name="connsiteX26" fmla="*/ 1778024 w 2023552"/>
                    <a:gd name="connsiteY26" fmla="*/ 1501775 h 2695537"/>
                    <a:gd name="connsiteX27" fmla="*/ 1647849 w 2023552"/>
                    <a:gd name="connsiteY27" fmla="*/ 1736725 h 2695537"/>
                    <a:gd name="connsiteX28" fmla="*/ 1866924 w 2023552"/>
                    <a:gd name="connsiteY28" fmla="*/ 1555750 h 2695537"/>
                    <a:gd name="connsiteX29" fmla="*/ 1774849 w 2023552"/>
                    <a:gd name="connsiteY29" fmla="*/ 1758950 h 2695537"/>
                    <a:gd name="connsiteX30" fmla="*/ 1993924 w 2023552"/>
                    <a:gd name="connsiteY30" fmla="*/ 1603375 h 2695537"/>
                    <a:gd name="connsiteX31" fmla="*/ 1807319 w 2023552"/>
                    <a:gd name="connsiteY31" fmla="*/ 1854614 h 2695537"/>
                    <a:gd name="connsiteX32" fmla="*/ 2023552 w 2023552"/>
                    <a:gd name="connsiteY32" fmla="*/ 1905502 h 2695537"/>
                    <a:gd name="connsiteX33" fmla="*/ 1610805 w 2023552"/>
                    <a:gd name="connsiteY33" fmla="*/ 2068636 h 2695537"/>
                    <a:gd name="connsiteX34" fmla="*/ 1414416 w 2023552"/>
                    <a:gd name="connsiteY34" fmla="*/ 2393802 h 2695537"/>
                    <a:gd name="connsiteX35" fmla="*/ 1146983 w 2023552"/>
                    <a:gd name="connsiteY35" fmla="*/ 2638040 h 2695537"/>
                    <a:gd name="connsiteX36" fmla="*/ 1179038 w 2023552"/>
                    <a:gd name="connsiteY36" fmla="*/ 2434458 h 2695537"/>
                    <a:gd name="connsiteX37" fmla="*/ 854050 w 2023552"/>
                    <a:gd name="connsiteY37" fmla="*/ 2445498 h 2695537"/>
                    <a:gd name="connsiteX38" fmla="*/ 849997 w 2023552"/>
                    <a:gd name="connsiteY38" fmla="*/ 2675749 h 2695537"/>
                    <a:gd name="connsiteX39" fmla="*/ 616256 w 2023552"/>
                    <a:gd name="connsiteY39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800125 w 2023552"/>
                    <a:gd name="connsiteY15" fmla="*/ 107950 h 2695537"/>
                    <a:gd name="connsiteX16" fmla="*/ 987450 w 2023552"/>
                    <a:gd name="connsiteY16" fmla="*/ 1282700 h 2695537"/>
                    <a:gd name="connsiteX17" fmla="*/ 1146200 w 2023552"/>
                    <a:gd name="connsiteY17" fmla="*/ 114300 h 2695537"/>
                    <a:gd name="connsiteX18" fmla="*/ 1549425 w 2023552"/>
                    <a:gd name="connsiteY18" fmla="*/ 0 h 2695537"/>
                    <a:gd name="connsiteX19" fmla="*/ 1285900 w 2023552"/>
                    <a:gd name="connsiteY19" fmla="*/ 317500 h 2695537"/>
                    <a:gd name="connsiteX20" fmla="*/ 1333524 w 2023552"/>
                    <a:gd name="connsiteY20" fmla="*/ 1654175 h 2695537"/>
                    <a:gd name="connsiteX21" fmla="*/ 1216049 w 2023552"/>
                    <a:gd name="connsiteY21" fmla="*/ 2117725 h 2695537"/>
                    <a:gd name="connsiteX22" fmla="*/ 1301774 w 2023552"/>
                    <a:gd name="connsiteY22" fmla="*/ 2282825 h 2695537"/>
                    <a:gd name="connsiteX23" fmla="*/ 1523176 w 2023552"/>
                    <a:gd name="connsiteY23" fmla="*/ 1870500 h 2695537"/>
                    <a:gd name="connsiteX24" fmla="*/ 1651024 w 2023552"/>
                    <a:gd name="connsiteY24" fmla="*/ 1517650 h 2695537"/>
                    <a:gd name="connsiteX25" fmla="*/ 1603399 w 2023552"/>
                    <a:gd name="connsiteY25" fmla="*/ 1666875 h 2695537"/>
                    <a:gd name="connsiteX26" fmla="*/ 1778024 w 2023552"/>
                    <a:gd name="connsiteY26" fmla="*/ 1501775 h 2695537"/>
                    <a:gd name="connsiteX27" fmla="*/ 1647849 w 2023552"/>
                    <a:gd name="connsiteY27" fmla="*/ 1736725 h 2695537"/>
                    <a:gd name="connsiteX28" fmla="*/ 1866924 w 2023552"/>
                    <a:gd name="connsiteY28" fmla="*/ 1555750 h 2695537"/>
                    <a:gd name="connsiteX29" fmla="*/ 1774849 w 2023552"/>
                    <a:gd name="connsiteY29" fmla="*/ 1758950 h 2695537"/>
                    <a:gd name="connsiteX30" fmla="*/ 1993924 w 2023552"/>
                    <a:gd name="connsiteY30" fmla="*/ 1603375 h 2695537"/>
                    <a:gd name="connsiteX31" fmla="*/ 1807319 w 2023552"/>
                    <a:gd name="connsiteY31" fmla="*/ 1854614 h 2695537"/>
                    <a:gd name="connsiteX32" fmla="*/ 2023552 w 2023552"/>
                    <a:gd name="connsiteY32" fmla="*/ 1905502 h 2695537"/>
                    <a:gd name="connsiteX33" fmla="*/ 1610805 w 2023552"/>
                    <a:gd name="connsiteY33" fmla="*/ 2068636 h 2695537"/>
                    <a:gd name="connsiteX34" fmla="*/ 1414416 w 2023552"/>
                    <a:gd name="connsiteY34" fmla="*/ 2393802 h 2695537"/>
                    <a:gd name="connsiteX35" fmla="*/ 1146983 w 2023552"/>
                    <a:gd name="connsiteY35" fmla="*/ 2638040 h 2695537"/>
                    <a:gd name="connsiteX36" fmla="*/ 1179038 w 2023552"/>
                    <a:gd name="connsiteY36" fmla="*/ 2434458 h 2695537"/>
                    <a:gd name="connsiteX37" fmla="*/ 854050 w 2023552"/>
                    <a:gd name="connsiteY37" fmla="*/ 2445498 h 2695537"/>
                    <a:gd name="connsiteX38" fmla="*/ 849997 w 2023552"/>
                    <a:gd name="connsiteY38" fmla="*/ 2675749 h 2695537"/>
                    <a:gd name="connsiteX39" fmla="*/ 616256 w 2023552"/>
                    <a:gd name="connsiteY39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800125 w 2023552"/>
                    <a:gd name="connsiteY15" fmla="*/ 107950 h 2695537"/>
                    <a:gd name="connsiteX16" fmla="*/ 987450 w 2023552"/>
                    <a:gd name="connsiteY16" fmla="*/ 1282700 h 2695537"/>
                    <a:gd name="connsiteX17" fmla="*/ 1146200 w 2023552"/>
                    <a:gd name="connsiteY17" fmla="*/ 114300 h 2695537"/>
                    <a:gd name="connsiteX18" fmla="*/ 1549425 w 2023552"/>
                    <a:gd name="connsiteY18" fmla="*/ 0 h 2695537"/>
                    <a:gd name="connsiteX19" fmla="*/ 1285900 w 2023552"/>
                    <a:gd name="connsiteY19" fmla="*/ 317500 h 2695537"/>
                    <a:gd name="connsiteX20" fmla="*/ 1333524 w 2023552"/>
                    <a:gd name="connsiteY20" fmla="*/ 1654175 h 2695537"/>
                    <a:gd name="connsiteX21" fmla="*/ 1216049 w 2023552"/>
                    <a:gd name="connsiteY21" fmla="*/ 2117725 h 2695537"/>
                    <a:gd name="connsiteX22" fmla="*/ 1301774 w 2023552"/>
                    <a:gd name="connsiteY22" fmla="*/ 2282825 h 2695537"/>
                    <a:gd name="connsiteX23" fmla="*/ 1523176 w 2023552"/>
                    <a:gd name="connsiteY23" fmla="*/ 1870500 h 2695537"/>
                    <a:gd name="connsiteX24" fmla="*/ 1651024 w 2023552"/>
                    <a:gd name="connsiteY24" fmla="*/ 1517650 h 2695537"/>
                    <a:gd name="connsiteX25" fmla="*/ 1603399 w 2023552"/>
                    <a:gd name="connsiteY25" fmla="*/ 1666875 h 2695537"/>
                    <a:gd name="connsiteX26" fmla="*/ 1778024 w 2023552"/>
                    <a:gd name="connsiteY26" fmla="*/ 1501775 h 2695537"/>
                    <a:gd name="connsiteX27" fmla="*/ 1647849 w 2023552"/>
                    <a:gd name="connsiteY27" fmla="*/ 1736725 h 2695537"/>
                    <a:gd name="connsiteX28" fmla="*/ 1866924 w 2023552"/>
                    <a:gd name="connsiteY28" fmla="*/ 1555750 h 2695537"/>
                    <a:gd name="connsiteX29" fmla="*/ 1774849 w 2023552"/>
                    <a:gd name="connsiteY29" fmla="*/ 1758950 h 2695537"/>
                    <a:gd name="connsiteX30" fmla="*/ 1993924 w 2023552"/>
                    <a:gd name="connsiteY30" fmla="*/ 1603375 h 2695537"/>
                    <a:gd name="connsiteX31" fmla="*/ 1807319 w 2023552"/>
                    <a:gd name="connsiteY31" fmla="*/ 1854614 h 2695537"/>
                    <a:gd name="connsiteX32" fmla="*/ 2023552 w 2023552"/>
                    <a:gd name="connsiteY32" fmla="*/ 1905502 h 2695537"/>
                    <a:gd name="connsiteX33" fmla="*/ 1610805 w 2023552"/>
                    <a:gd name="connsiteY33" fmla="*/ 2068636 h 2695537"/>
                    <a:gd name="connsiteX34" fmla="*/ 1414416 w 2023552"/>
                    <a:gd name="connsiteY34" fmla="*/ 2393802 h 2695537"/>
                    <a:gd name="connsiteX35" fmla="*/ 1146983 w 2023552"/>
                    <a:gd name="connsiteY35" fmla="*/ 2638040 h 2695537"/>
                    <a:gd name="connsiteX36" fmla="*/ 1179038 w 2023552"/>
                    <a:gd name="connsiteY36" fmla="*/ 2434458 h 2695537"/>
                    <a:gd name="connsiteX37" fmla="*/ 854050 w 2023552"/>
                    <a:gd name="connsiteY37" fmla="*/ 2445498 h 2695537"/>
                    <a:gd name="connsiteX38" fmla="*/ 849997 w 2023552"/>
                    <a:gd name="connsiteY38" fmla="*/ 2675749 h 2695537"/>
                    <a:gd name="connsiteX39" fmla="*/ 616256 w 2023552"/>
                    <a:gd name="connsiteY39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644550 w 2023552"/>
                    <a:gd name="connsiteY15" fmla="*/ 1428750 h 2695537"/>
                    <a:gd name="connsiteX16" fmla="*/ 800125 w 2023552"/>
                    <a:gd name="connsiteY16" fmla="*/ 107950 h 2695537"/>
                    <a:gd name="connsiteX17" fmla="*/ 987450 w 2023552"/>
                    <a:gd name="connsiteY17" fmla="*/ 1282700 h 2695537"/>
                    <a:gd name="connsiteX18" fmla="*/ 1146200 w 2023552"/>
                    <a:gd name="connsiteY18" fmla="*/ 114300 h 2695537"/>
                    <a:gd name="connsiteX19" fmla="*/ 1549425 w 2023552"/>
                    <a:gd name="connsiteY19" fmla="*/ 0 h 2695537"/>
                    <a:gd name="connsiteX20" fmla="*/ 1285900 w 2023552"/>
                    <a:gd name="connsiteY20" fmla="*/ 317500 h 2695537"/>
                    <a:gd name="connsiteX21" fmla="*/ 1333524 w 2023552"/>
                    <a:gd name="connsiteY21" fmla="*/ 1654175 h 2695537"/>
                    <a:gd name="connsiteX22" fmla="*/ 1216049 w 2023552"/>
                    <a:gd name="connsiteY22" fmla="*/ 2117725 h 2695537"/>
                    <a:gd name="connsiteX23" fmla="*/ 1301774 w 2023552"/>
                    <a:gd name="connsiteY23" fmla="*/ 2282825 h 2695537"/>
                    <a:gd name="connsiteX24" fmla="*/ 1523176 w 2023552"/>
                    <a:gd name="connsiteY24" fmla="*/ 1870500 h 2695537"/>
                    <a:gd name="connsiteX25" fmla="*/ 1651024 w 2023552"/>
                    <a:gd name="connsiteY25" fmla="*/ 1517650 h 2695537"/>
                    <a:gd name="connsiteX26" fmla="*/ 1603399 w 2023552"/>
                    <a:gd name="connsiteY26" fmla="*/ 1666875 h 2695537"/>
                    <a:gd name="connsiteX27" fmla="*/ 1778024 w 2023552"/>
                    <a:gd name="connsiteY27" fmla="*/ 1501775 h 2695537"/>
                    <a:gd name="connsiteX28" fmla="*/ 1647849 w 2023552"/>
                    <a:gd name="connsiteY28" fmla="*/ 1736725 h 2695537"/>
                    <a:gd name="connsiteX29" fmla="*/ 1866924 w 2023552"/>
                    <a:gd name="connsiteY29" fmla="*/ 1555750 h 2695537"/>
                    <a:gd name="connsiteX30" fmla="*/ 1774849 w 2023552"/>
                    <a:gd name="connsiteY30" fmla="*/ 1758950 h 2695537"/>
                    <a:gd name="connsiteX31" fmla="*/ 1993924 w 2023552"/>
                    <a:gd name="connsiteY31" fmla="*/ 1603375 h 2695537"/>
                    <a:gd name="connsiteX32" fmla="*/ 1807319 w 2023552"/>
                    <a:gd name="connsiteY32" fmla="*/ 1854614 h 2695537"/>
                    <a:gd name="connsiteX33" fmla="*/ 2023552 w 2023552"/>
                    <a:gd name="connsiteY33" fmla="*/ 1905502 h 2695537"/>
                    <a:gd name="connsiteX34" fmla="*/ 1610805 w 2023552"/>
                    <a:gd name="connsiteY34" fmla="*/ 2068636 h 2695537"/>
                    <a:gd name="connsiteX35" fmla="*/ 1414416 w 2023552"/>
                    <a:gd name="connsiteY35" fmla="*/ 2393802 h 2695537"/>
                    <a:gd name="connsiteX36" fmla="*/ 1146983 w 2023552"/>
                    <a:gd name="connsiteY36" fmla="*/ 2638040 h 2695537"/>
                    <a:gd name="connsiteX37" fmla="*/ 1179038 w 2023552"/>
                    <a:gd name="connsiteY37" fmla="*/ 2434458 h 2695537"/>
                    <a:gd name="connsiteX38" fmla="*/ 854050 w 2023552"/>
                    <a:gd name="connsiteY38" fmla="*/ 2445498 h 2695537"/>
                    <a:gd name="connsiteX39" fmla="*/ 849997 w 2023552"/>
                    <a:gd name="connsiteY39" fmla="*/ 2675749 h 2695537"/>
                    <a:gd name="connsiteX40" fmla="*/ 616256 w 2023552"/>
                    <a:gd name="connsiteY40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800125 w 2023552"/>
                    <a:gd name="connsiteY16" fmla="*/ 107950 h 2695537"/>
                    <a:gd name="connsiteX17" fmla="*/ 987450 w 2023552"/>
                    <a:gd name="connsiteY17" fmla="*/ 1282700 h 2695537"/>
                    <a:gd name="connsiteX18" fmla="*/ 1146200 w 2023552"/>
                    <a:gd name="connsiteY18" fmla="*/ 114300 h 2695537"/>
                    <a:gd name="connsiteX19" fmla="*/ 1549425 w 2023552"/>
                    <a:gd name="connsiteY19" fmla="*/ 0 h 2695537"/>
                    <a:gd name="connsiteX20" fmla="*/ 1285900 w 2023552"/>
                    <a:gd name="connsiteY20" fmla="*/ 317500 h 2695537"/>
                    <a:gd name="connsiteX21" fmla="*/ 1333524 w 2023552"/>
                    <a:gd name="connsiteY21" fmla="*/ 1654175 h 2695537"/>
                    <a:gd name="connsiteX22" fmla="*/ 1216049 w 2023552"/>
                    <a:gd name="connsiteY22" fmla="*/ 2117725 h 2695537"/>
                    <a:gd name="connsiteX23" fmla="*/ 1301774 w 2023552"/>
                    <a:gd name="connsiteY23" fmla="*/ 2282825 h 2695537"/>
                    <a:gd name="connsiteX24" fmla="*/ 1523176 w 2023552"/>
                    <a:gd name="connsiteY24" fmla="*/ 1870500 h 2695537"/>
                    <a:gd name="connsiteX25" fmla="*/ 1651024 w 2023552"/>
                    <a:gd name="connsiteY25" fmla="*/ 1517650 h 2695537"/>
                    <a:gd name="connsiteX26" fmla="*/ 1603399 w 2023552"/>
                    <a:gd name="connsiteY26" fmla="*/ 1666875 h 2695537"/>
                    <a:gd name="connsiteX27" fmla="*/ 1778024 w 2023552"/>
                    <a:gd name="connsiteY27" fmla="*/ 1501775 h 2695537"/>
                    <a:gd name="connsiteX28" fmla="*/ 1647849 w 2023552"/>
                    <a:gd name="connsiteY28" fmla="*/ 1736725 h 2695537"/>
                    <a:gd name="connsiteX29" fmla="*/ 1866924 w 2023552"/>
                    <a:gd name="connsiteY29" fmla="*/ 1555750 h 2695537"/>
                    <a:gd name="connsiteX30" fmla="*/ 1774849 w 2023552"/>
                    <a:gd name="connsiteY30" fmla="*/ 1758950 h 2695537"/>
                    <a:gd name="connsiteX31" fmla="*/ 1993924 w 2023552"/>
                    <a:gd name="connsiteY31" fmla="*/ 1603375 h 2695537"/>
                    <a:gd name="connsiteX32" fmla="*/ 1807319 w 2023552"/>
                    <a:gd name="connsiteY32" fmla="*/ 1854614 h 2695537"/>
                    <a:gd name="connsiteX33" fmla="*/ 2023552 w 2023552"/>
                    <a:gd name="connsiteY33" fmla="*/ 1905502 h 2695537"/>
                    <a:gd name="connsiteX34" fmla="*/ 1610805 w 2023552"/>
                    <a:gd name="connsiteY34" fmla="*/ 2068636 h 2695537"/>
                    <a:gd name="connsiteX35" fmla="*/ 1414416 w 2023552"/>
                    <a:gd name="connsiteY35" fmla="*/ 2393802 h 2695537"/>
                    <a:gd name="connsiteX36" fmla="*/ 1146983 w 2023552"/>
                    <a:gd name="connsiteY36" fmla="*/ 2638040 h 2695537"/>
                    <a:gd name="connsiteX37" fmla="*/ 1179038 w 2023552"/>
                    <a:gd name="connsiteY37" fmla="*/ 2434458 h 2695537"/>
                    <a:gd name="connsiteX38" fmla="*/ 854050 w 2023552"/>
                    <a:gd name="connsiteY38" fmla="*/ 2445498 h 2695537"/>
                    <a:gd name="connsiteX39" fmla="*/ 849997 w 2023552"/>
                    <a:gd name="connsiteY39" fmla="*/ 2675749 h 2695537"/>
                    <a:gd name="connsiteX40" fmla="*/ 616256 w 2023552"/>
                    <a:gd name="connsiteY40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800125 w 2023552"/>
                    <a:gd name="connsiteY17" fmla="*/ 107950 h 2695537"/>
                    <a:gd name="connsiteX18" fmla="*/ 987450 w 2023552"/>
                    <a:gd name="connsiteY18" fmla="*/ 1282700 h 2695537"/>
                    <a:gd name="connsiteX19" fmla="*/ 1146200 w 2023552"/>
                    <a:gd name="connsiteY19" fmla="*/ 114300 h 2695537"/>
                    <a:gd name="connsiteX20" fmla="*/ 1549425 w 2023552"/>
                    <a:gd name="connsiteY20" fmla="*/ 0 h 2695537"/>
                    <a:gd name="connsiteX21" fmla="*/ 1285900 w 2023552"/>
                    <a:gd name="connsiteY21" fmla="*/ 317500 h 2695537"/>
                    <a:gd name="connsiteX22" fmla="*/ 1333524 w 2023552"/>
                    <a:gd name="connsiteY22" fmla="*/ 1654175 h 2695537"/>
                    <a:gd name="connsiteX23" fmla="*/ 1216049 w 2023552"/>
                    <a:gd name="connsiteY23" fmla="*/ 2117725 h 2695537"/>
                    <a:gd name="connsiteX24" fmla="*/ 1301774 w 2023552"/>
                    <a:gd name="connsiteY24" fmla="*/ 2282825 h 2695537"/>
                    <a:gd name="connsiteX25" fmla="*/ 1523176 w 2023552"/>
                    <a:gd name="connsiteY25" fmla="*/ 1870500 h 2695537"/>
                    <a:gd name="connsiteX26" fmla="*/ 1651024 w 2023552"/>
                    <a:gd name="connsiteY26" fmla="*/ 1517650 h 2695537"/>
                    <a:gd name="connsiteX27" fmla="*/ 1603399 w 2023552"/>
                    <a:gd name="connsiteY27" fmla="*/ 1666875 h 2695537"/>
                    <a:gd name="connsiteX28" fmla="*/ 1778024 w 2023552"/>
                    <a:gd name="connsiteY28" fmla="*/ 1501775 h 2695537"/>
                    <a:gd name="connsiteX29" fmla="*/ 1647849 w 2023552"/>
                    <a:gd name="connsiteY29" fmla="*/ 1736725 h 2695537"/>
                    <a:gd name="connsiteX30" fmla="*/ 1866924 w 2023552"/>
                    <a:gd name="connsiteY30" fmla="*/ 1555750 h 2695537"/>
                    <a:gd name="connsiteX31" fmla="*/ 1774849 w 2023552"/>
                    <a:gd name="connsiteY31" fmla="*/ 1758950 h 2695537"/>
                    <a:gd name="connsiteX32" fmla="*/ 1993924 w 2023552"/>
                    <a:gd name="connsiteY32" fmla="*/ 1603375 h 2695537"/>
                    <a:gd name="connsiteX33" fmla="*/ 1807319 w 2023552"/>
                    <a:gd name="connsiteY33" fmla="*/ 1854614 h 2695537"/>
                    <a:gd name="connsiteX34" fmla="*/ 2023552 w 2023552"/>
                    <a:gd name="connsiteY34" fmla="*/ 1905502 h 2695537"/>
                    <a:gd name="connsiteX35" fmla="*/ 1610805 w 2023552"/>
                    <a:gd name="connsiteY35" fmla="*/ 2068636 h 2695537"/>
                    <a:gd name="connsiteX36" fmla="*/ 1414416 w 2023552"/>
                    <a:gd name="connsiteY36" fmla="*/ 2393802 h 2695537"/>
                    <a:gd name="connsiteX37" fmla="*/ 1146983 w 2023552"/>
                    <a:gd name="connsiteY37" fmla="*/ 2638040 h 2695537"/>
                    <a:gd name="connsiteX38" fmla="*/ 1179038 w 2023552"/>
                    <a:gd name="connsiteY38" fmla="*/ 2434458 h 2695537"/>
                    <a:gd name="connsiteX39" fmla="*/ 854050 w 2023552"/>
                    <a:gd name="connsiteY39" fmla="*/ 2445498 h 2695537"/>
                    <a:gd name="connsiteX40" fmla="*/ 849997 w 2023552"/>
                    <a:gd name="connsiteY40" fmla="*/ 2675749 h 2695537"/>
                    <a:gd name="connsiteX41" fmla="*/ 616256 w 2023552"/>
                    <a:gd name="connsiteY41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800125 w 2023552"/>
                    <a:gd name="connsiteY17" fmla="*/ 107950 h 2695537"/>
                    <a:gd name="connsiteX18" fmla="*/ 987450 w 2023552"/>
                    <a:gd name="connsiteY18" fmla="*/ 1282700 h 2695537"/>
                    <a:gd name="connsiteX19" fmla="*/ 1146200 w 2023552"/>
                    <a:gd name="connsiteY19" fmla="*/ 114300 h 2695537"/>
                    <a:gd name="connsiteX20" fmla="*/ 1549425 w 2023552"/>
                    <a:gd name="connsiteY20" fmla="*/ 0 h 2695537"/>
                    <a:gd name="connsiteX21" fmla="*/ 1285900 w 2023552"/>
                    <a:gd name="connsiteY21" fmla="*/ 317500 h 2695537"/>
                    <a:gd name="connsiteX22" fmla="*/ 1333524 w 2023552"/>
                    <a:gd name="connsiteY22" fmla="*/ 1654175 h 2695537"/>
                    <a:gd name="connsiteX23" fmla="*/ 1216049 w 2023552"/>
                    <a:gd name="connsiteY23" fmla="*/ 2117725 h 2695537"/>
                    <a:gd name="connsiteX24" fmla="*/ 1301774 w 2023552"/>
                    <a:gd name="connsiteY24" fmla="*/ 2282825 h 2695537"/>
                    <a:gd name="connsiteX25" fmla="*/ 1523176 w 2023552"/>
                    <a:gd name="connsiteY25" fmla="*/ 1870500 h 2695537"/>
                    <a:gd name="connsiteX26" fmla="*/ 1651024 w 2023552"/>
                    <a:gd name="connsiteY26" fmla="*/ 1517650 h 2695537"/>
                    <a:gd name="connsiteX27" fmla="*/ 1603399 w 2023552"/>
                    <a:gd name="connsiteY27" fmla="*/ 1666875 h 2695537"/>
                    <a:gd name="connsiteX28" fmla="*/ 1778024 w 2023552"/>
                    <a:gd name="connsiteY28" fmla="*/ 1501775 h 2695537"/>
                    <a:gd name="connsiteX29" fmla="*/ 1647849 w 2023552"/>
                    <a:gd name="connsiteY29" fmla="*/ 1736725 h 2695537"/>
                    <a:gd name="connsiteX30" fmla="*/ 1866924 w 2023552"/>
                    <a:gd name="connsiteY30" fmla="*/ 1555750 h 2695537"/>
                    <a:gd name="connsiteX31" fmla="*/ 1774849 w 2023552"/>
                    <a:gd name="connsiteY31" fmla="*/ 1758950 h 2695537"/>
                    <a:gd name="connsiteX32" fmla="*/ 1993924 w 2023552"/>
                    <a:gd name="connsiteY32" fmla="*/ 1603375 h 2695537"/>
                    <a:gd name="connsiteX33" fmla="*/ 1807319 w 2023552"/>
                    <a:gd name="connsiteY33" fmla="*/ 1854614 h 2695537"/>
                    <a:gd name="connsiteX34" fmla="*/ 2023552 w 2023552"/>
                    <a:gd name="connsiteY34" fmla="*/ 1905502 h 2695537"/>
                    <a:gd name="connsiteX35" fmla="*/ 1610805 w 2023552"/>
                    <a:gd name="connsiteY35" fmla="*/ 2068636 h 2695537"/>
                    <a:gd name="connsiteX36" fmla="*/ 1414416 w 2023552"/>
                    <a:gd name="connsiteY36" fmla="*/ 2393802 h 2695537"/>
                    <a:gd name="connsiteX37" fmla="*/ 1146983 w 2023552"/>
                    <a:gd name="connsiteY37" fmla="*/ 2638040 h 2695537"/>
                    <a:gd name="connsiteX38" fmla="*/ 1179038 w 2023552"/>
                    <a:gd name="connsiteY38" fmla="*/ 2434458 h 2695537"/>
                    <a:gd name="connsiteX39" fmla="*/ 854050 w 2023552"/>
                    <a:gd name="connsiteY39" fmla="*/ 2445498 h 2695537"/>
                    <a:gd name="connsiteX40" fmla="*/ 849997 w 2023552"/>
                    <a:gd name="connsiteY40" fmla="*/ 2675749 h 2695537"/>
                    <a:gd name="connsiteX41" fmla="*/ 616256 w 2023552"/>
                    <a:gd name="connsiteY41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673125 w 2023552"/>
                    <a:gd name="connsiteY17" fmla="*/ 184150 h 2695537"/>
                    <a:gd name="connsiteX18" fmla="*/ 800125 w 2023552"/>
                    <a:gd name="connsiteY18" fmla="*/ 107950 h 2695537"/>
                    <a:gd name="connsiteX19" fmla="*/ 987450 w 2023552"/>
                    <a:gd name="connsiteY19" fmla="*/ 1282700 h 2695537"/>
                    <a:gd name="connsiteX20" fmla="*/ 1146200 w 2023552"/>
                    <a:gd name="connsiteY20" fmla="*/ 114300 h 2695537"/>
                    <a:gd name="connsiteX21" fmla="*/ 1549425 w 2023552"/>
                    <a:gd name="connsiteY21" fmla="*/ 0 h 2695537"/>
                    <a:gd name="connsiteX22" fmla="*/ 1285900 w 2023552"/>
                    <a:gd name="connsiteY22" fmla="*/ 317500 h 2695537"/>
                    <a:gd name="connsiteX23" fmla="*/ 1333524 w 2023552"/>
                    <a:gd name="connsiteY23" fmla="*/ 1654175 h 2695537"/>
                    <a:gd name="connsiteX24" fmla="*/ 1216049 w 2023552"/>
                    <a:gd name="connsiteY24" fmla="*/ 2117725 h 2695537"/>
                    <a:gd name="connsiteX25" fmla="*/ 1301774 w 2023552"/>
                    <a:gd name="connsiteY25" fmla="*/ 2282825 h 2695537"/>
                    <a:gd name="connsiteX26" fmla="*/ 1523176 w 2023552"/>
                    <a:gd name="connsiteY26" fmla="*/ 1870500 h 2695537"/>
                    <a:gd name="connsiteX27" fmla="*/ 1651024 w 2023552"/>
                    <a:gd name="connsiteY27" fmla="*/ 1517650 h 2695537"/>
                    <a:gd name="connsiteX28" fmla="*/ 1603399 w 2023552"/>
                    <a:gd name="connsiteY28" fmla="*/ 1666875 h 2695537"/>
                    <a:gd name="connsiteX29" fmla="*/ 1778024 w 2023552"/>
                    <a:gd name="connsiteY29" fmla="*/ 1501775 h 2695537"/>
                    <a:gd name="connsiteX30" fmla="*/ 1647849 w 2023552"/>
                    <a:gd name="connsiteY30" fmla="*/ 1736725 h 2695537"/>
                    <a:gd name="connsiteX31" fmla="*/ 1866924 w 2023552"/>
                    <a:gd name="connsiteY31" fmla="*/ 1555750 h 2695537"/>
                    <a:gd name="connsiteX32" fmla="*/ 1774849 w 2023552"/>
                    <a:gd name="connsiteY32" fmla="*/ 1758950 h 2695537"/>
                    <a:gd name="connsiteX33" fmla="*/ 1993924 w 2023552"/>
                    <a:gd name="connsiteY33" fmla="*/ 1603375 h 2695537"/>
                    <a:gd name="connsiteX34" fmla="*/ 1807319 w 2023552"/>
                    <a:gd name="connsiteY34" fmla="*/ 1854614 h 2695537"/>
                    <a:gd name="connsiteX35" fmla="*/ 2023552 w 2023552"/>
                    <a:gd name="connsiteY35" fmla="*/ 1905502 h 2695537"/>
                    <a:gd name="connsiteX36" fmla="*/ 1610805 w 2023552"/>
                    <a:gd name="connsiteY36" fmla="*/ 2068636 h 2695537"/>
                    <a:gd name="connsiteX37" fmla="*/ 1414416 w 2023552"/>
                    <a:gd name="connsiteY37" fmla="*/ 2393802 h 2695537"/>
                    <a:gd name="connsiteX38" fmla="*/ 1146983 w 2023552"/>
                    <a:gd name="connsiteY38" fmla="*/ 2638040 h 2695537"/>
                    <a:gd name="connsiteX39" fmla="*/ 1179038 w 2023552"/>
                    <a:gd name="connsiteY39" fmla="*/ 2434458 h 2695537"/>
                    <a:gd name="connsiteX40" fmla="*/ 854050 w 2023552"/>
                    <a:gd name="connsiteY40" fmla="*/ 2445498 h 2695537"/>
                    <a:gd name="connsiteX41" fmla="*/ 849997 w 2023552"/>
                    <a:gd name="connsiteY41" fmla="*/ 2675749 h 2695537"/>
                    <a:gd name="connsiteX42" fmla="*/ 616256 w 2023552"/>
                    <a:gd name="connsiteY42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987450 w 2023552"/>
                    <a:gd name="connsiteY19" fmla="*/ 1282700 h 2695537"/>
                    <a:gd name="connsiteX20" fmla="*/ 1146200 w 2023552"/>
                    <a:gd name="connsiteY20" fmla="*/ 114300 h 2695537"/>
                    <a:gd name="connsiteX21" fmla="*/ 1549425 w 2023552"/>
                    <a:gd name="connsiteY21" fmla="*/ 0 h 2695537"/>
                    <a:gd name="connsiteX22" fmla="*/ 1285900 w 2023552"/>
                    <a:gd name="connsiteY22" fmla="*/ 317500 h 2695537"/>
                    <a:gd name="connsiteX23" fmla="*/ 1333524 w 2023552"/>
                    <a:gd name="connsiteY23" fmla="*/ 1654175 h 2695537"/>
                    <a:gd name="connsiteX24" fmla="*/ 1216049 w 2023552"/>
                    <a:gd name="connsiteY24" fmla="*/ 2117725 h 2695537"/>
                    <a:gd name="connsiteX25" fmla="*/ 1301774 w 2023552"/>
                    <a:gd name="connsiteY25" fmla="*/ 2282825 h 2695537"/>
                    <a:gd name="connsiteX26" fmla="*/ 1523176 w 2023552"/>
                    <a:gd name="connsiteY26" fmla="*/ 1870500 h 2695537"/>
                    <a:gd name="connsiteX27" fmla="*/ 1651024 w 2023552"/>
                    <a:gd name="connsiteY27" fmla="*/ 1517650 h 2695537"/>
                    <a:gd name="connsiteX28" fmla="*/ 1603399 w 2023552"/>
                    <a:gd name="connsiteY28" fmla="*/ 1666875 h 2695537"/>
                    <a:gd name="connsiteX29" fmla="*/ 1778024 w 2023552"/>
                    <a:gd name="connsiteY29" fmla="*/ 1501775 h 2695537"/>
                    <a:gd name="connsiteX30" fmla="*/ 1647849 w 2023552"/>
                    <a:gd name="connsiteY30" fmla="*/ 1736725 h 2695537"/>
                    <a:gd name="connsiteX31" fmla="*/ 1866924 w 2023552"/>
                    <a:gd name="connsiteY31" fmla="*/ 1555750 h 2695537"/>
                    <a:gd name="connsiteX32" fmla="*/ 1774849 w 2023552"/>
                    <a:gd name="connsiteY32" fmla="*/ 1758950 h 2695537"/>
                    <a:gd name="connsiteX33" fmla="*/ 1993924 w 2023552"/>
                    <a:gd name="connsiteY33" fmla="*/ 1603375 h 2695537"/>
                    <a:gd name="connsiteX34" fmla="*/ 1807319 w 2023552"/>
                    <a:gd name="connsiteY34" fmla="*/ 1854614 h 2695537"/>
                    <a:gd name="connsiteX35" fmla="*/ 2023552 w 2023552"/>
                    <a:gd name="connsiteY35" fmla="*/ 1905502 h 2695537"/>
                    <a:gd name="connsiteX36" fmla="*/ 1610805 w 2023552"/>
                    <a:gd name="connsiteY36" fmla="*/ 2068636 h 2695537"/>
                    <a:gd name="connsiteX37" fmla="*/ 1414416 w 2023552"/>
                    <a:gd name="connsiteY37" fmla="*/ 2393802 h 2695537"/>
                    <a:gd name="connsiteX38" fmla="*/ 1146983 w 2023552"/>
                    <a:gd name="connsiteY38" fmla="*/ 2638040 h 2695537"/>
                    <a:gd name="connsiteX39" fmla="*/ 1179038 w 2023552"/>
                    <a:gd name="connsiteY39" fmla="*/ 2434458 h 2695537"/>
                    <a:gd name="connsiteX40" fmla="*/ 854050 w 2023552"/>
                    <a:gd name="connsiteY40" fmla="*/ 2445498 h 2695537"/>
                    <a:gd name="connsiteX41" fmla="*/ 849997 w 2023552"/>
                    <a:gd name="connsiteY41" fmla="*/ 2675749 h 2695537"/>
                    <a:gd name="connsiteX42" fmla="*/ 616256 w 2023552"/>
                    <a:gd name="connsiteY42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987450 w 2023552"/>
                    <a:gd name="connsiteY19" fmla="*/ 1282700 h 2695537"/>
                    <a:gd name="connsiteX20" fmla="*/ 1146200 w 2023552"/>
                    <a:gd name="connsiteY20" fmla="*/ 114300 h 2695537"/>
                    <a:gd name="connsiteX21" fmla="*/ 1549425 w 2023552"/>
                    <a:gd name="connsiteY21" fmla="*/ 0 h 2695537"/>
                    <a:gd name="connsiteX22" fmla="*/ 1285900 w 2023552"/>
                    <a:gd name="connsiteY22" fmla="*/ 317500 h 2695537"/>
                    <a:gd name="connsiteX23" fmla="*/ 1333524 w 2023552"/>
                    <a:gd name="connsiteY23" fmla="*/ 1654175 h 2695537"/>
                    <a:gd name="connsiteX24" fmla="*/ 1216049 w 2023552"/>
                    <a:gd name="connsiteY24" fmla="*/ 2117725 h 2695537"/>
                    <a:gd name="connsiteX25" fmla="*/ 1301774 w 2023552"/>
                    <a:gd name="connsiteY25" fmla="*/ 2282825 h 2695537"/>
                    <a:gd name="connsiteX26" fmla="*/ 1523176 w 2023552"/>
                    <a:gd name="connsiteY26" fmla="*/ 1870500 h 2695537"/>
                    <a:gd name="connsiteX27" fmla="*/ 1651024 w 2023552"/>
                    <a:gd name="connsiteY27" fmla="*/ 1517650 h 2695537"/>
                    <a:gd name="connsiteX28" fmla="*/ 1603399 w 2023552"/>
                    <a:gd name="connsiteY28" fmla="*/ 1666875 h 2695537"/>
                    <a:gd name="connsiteX29" fmla="*/ 1778024 w 2023552"/>
                    <a:gd name="connsiteY29" fmla="*/ 1501775 h 2695537"/>
                    <a:gd name="connsiteX30" fmla="*/ 1647849 w 2023552"/>
                    <a:gd name="connsiteY30" fmla="*/ 1736725 h 2695537"/>
                    <a:gd name="connsiteX31" fmla="*/ 1866924 w 2023552"/>
                    <a:gd name="connsiteY31" fmla="*/ 1555750 h 2695537"/>
                    <a:gd name="connsiteX32" fmla="*/ 1774849 w 2023552"/>
                    <a:gd name="connsiteY32" fmla="*/ 1758950 h 2695537"/>
                    <a:gd name="connsiteX33" fmla="*/ 1993924 w 2023552"/>
                    <a:gd name="connsiteY33" fmla="*/ 1603375 h 2695537"/>
                    <a:gd name="connsiteX34" fmla="*/ 1807319 w 2023552"/>
                    <a:gd name="connsiteY34" fmla="*/ 1854614 h 2695537"/>
                    <a:gd name="connsiteX35" fmla="*/ 2023552 w 2023552"/>
                    <a:gd name="connsiteY35" fmla="*/ 1905502 h 2695537"/>
                    <a:gd name="connsiteX36" fmla="*/ 1610805 w 2023552"/>
                    <a:gd name="connsiteY36" fmla="*/ 2068636 h 2695537"/>
                    <a:gd name="connsiteX37" fmla="*/ 1414416 w 2023552"/>
                    <a:gd name="connsiteY37" fmla="*/ 2393802 h 2695537"/>
                    <a:gd name="connsiteX38" fmla="*/ 1146983 w 2023552"/>
                    <a:gd name="connsiteY38" fmla="*/ 2638040 h 2695537"/>
                    <a:gd name="connsiteX39" fmla="*/ 1179038 w 2023552"/>
                    <a:gd name="connsiteY39" fmla="*/ 2434458 h 2695537"/>
                    <a:gd name="connsiteX40" fmla="*/ 854050 w 2023552"/>
                    <a:gd name="connsiteY40" fmla="*/ 2445498 h 2695537"/>
                    <a:gd name="connsiteX41" fmla="*/ 849997 w 2023552"/>
                    <a:gd name="connsiteY41" fmla="*/ 2675749 h 2695537"/>
                    <a:gd name="connsiteX42" fmla="*/ 616256 w 2023552"/>
                    <a:gd name="connsiteY42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987450 w 2023552"/>
                    <a:gd name="connsiteY19" fmla="*/ 1282700 h 2695537"/>
                    <a:gd name="connsiteX20" fmla="*/ 1146200 w 2023552"/>
                    <a:gd name="connsiteY20" fmla="*/ 114300 h 2695537"/>
                    <a:gd name="connsiteX21" fmla="*/ 1549425 w 2023552"/>
                    <a:gd name="connsiteY21" fmla="*/ 0 h 2695537"/>
                    <a:gd name="connsiteX22" fmla="*/ 1285900 w 2023552"/>
                    <a:gd name="connsiteY22" fmla="*/ 317500 h 2695537"/>
                    <a:gd name="connsiteX23" fmla="*/ 1333524 w 2023552"/>
                    <a:gd name="connsiteY23" fmla="*/ 1654175 h 2695537"/>
                    <a:gd name="connsiteX24" fmla="*/ 1216049 w 2023552"/>
                    <a:gd name="connsiteY24" fmla="*/ 2117725 h 2695537"/>
                    <a:gd name="connsiteX25" fmla="*/ 1301774 w 2023552"/>
                    <a:gd name="connsiteY25" fmla="*/ 2282825 h 2695537"/>
                    <a:gd name="connsiteX26" fmla="*/ 1523176 w 2023552"/>
                    <a:gd name="connsiteY26" fmla="*/ 1870500 h 2695537"/>
                    <a:gd name="connsiteX27" fmla="*/ 1651024 w 2023552"/>
                    <a:gd name="connsiteY27" fmla="*/ 1517650 h 2695537"/>
                    <a:gd name="connsiteX28" fmla="*/ 1603399 w 2023552"/>
                    <a:gd name="connsiteY28" fmla="*/ 1666875 h 2695537"/>
                    <a:gd name="connsiteX29" fmla="*/ 1778024 w 2023552"/>
                    <a:gd name="connsiteY29" fmla="*/ 1501775 h 2695537"/>
                    <a:gd name="connsiteX30" fmla="*/ 1647849 w 2023552"/>
                    <a:gd name="connsiteY30" fmla="*/ 1736725 h 2695537"/>
                    <a:gd name="connsiteX31" fmla="*/ 1866924 w 2023552"/>
                    <a:gd name="connsiteY31" fmla="*/ 1555750 h 2695537"/>
                    <a:gd name="connsiteX32" fmla="*/ 1774849 w 2023552"/>
                    <a:gd name="connsiteY32" fmla="*/ 1758950 h 2695537"/>
                    <a:gd name="connsiteX33" fmla="*/ 1993924 w 2023552"/>
                    <a:gd name="connsiteY33" fmla="*/ 1603375 h 2695537"/>
                    <a:gd name="connsiteX34" fmla="*/ 1807319 w 2023552"/>
                    <a:gd name="connsiteY34" fmla="*/ 1854614 h 2695537"/>
                    <a:gd name="connsiteX35" fmla="*/ 2023552 w 2023552"/>
                    <a:gd name="connsiteY35" fmla="*/ 1905502 h 2695537"/>
                    <a:gd name="connsiteX36" fmla="*/ 1610805 w 2023552"/>
                    <a:gd name="connsiteY36" fmla="*/ 2068636 h 2695537"/>
                    <a:gd name="connsiteX37" fmla="*/ 1414416 w 2023552"/>
                    <a:gd name="connsiteY37" fmla="*/ 2393802 h 2695537"/>
                    <a:gd name="connsiteX38" fmla="*/ 1146983 w 2023552"/>
                    <a:gd name="connsiteY38" fmla="*/ 2638040 h 2695537"/>
                    <a:gd name="connsiteX39" fmla="*/ 1179038 w 2023552"/>
                    <a:gd name="connsiteY39" fmla="*/ 2434458 h 2695537"/>
                    <a:gd name="connsiteX40" fmla="*/ 854050 w 2023552"/>
                    <a:gd name="connsiteY40" fmla="*/ 2445498 h 2695537"/>
                    <a:gd name="connsiteX41" fmla="*/ 849997 w 2023552"/>
                    <a:gd name="connsiteY41" fmla="*/ 2675749 h 2695537"/>
                    <a:gd name="connsiteX42" fmla="*/ 616256 w 2023552"/>
                    <a:gd name="connsiteY42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47750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146200 w 2023552"/>
                    <a:gd name="connsiteY21" fmla="*/ 114300 h 2695537"/>
                    <a:gd name="connsiteX22" fmla="*/ 1549425 w 2023552"/>
                    <a:gd name="connsiteY22" fmla="*/ 0 h 2695537"/>
                    <a:gd name="connsiteX23" fmla="*/ 1285900 w 2023552"/>
                    <a:gd name="connsiteY23" fmla="*/ 317500 h 2695537"/>
                    <a:gd name="connsiteX24" fmla="*/ 1333524 w 2023552"/>
                    <a:gd name="connsiteY24" fmla="*/ 1654175 h 2695537"/>
                    <a:gd name="connsiteX25" fmla="*/ 1216049 w 2023552"/>
                    <a:gd name="connsiteY25" fmla="*/ 2117725 h 2695537"/>
                    <a:gd name="connsiteX26" fmla="*/ 1301774 w 2023552"/>
                    <a:gd name="connsiteY26" fmla="*/ 2282825 h 2695537"/>
                    <a:gd name="connsiteX27" fmla="*/ 1523176 w 2023552"/>
                    <a:gd name="connsiteY27" fmla="*/ 1870500 h 2695537"/>
                    <a:gd name="connsiteX28" fmla="*/ 1651024 w 2023552"/>
                    <a:gd name="connsiteY28" fmla="*/ 1517650 h 2695537"/>
                    <a:gd name="connsiteX29" fmla="*/ 1603399 w 2023552"/>
                    <a:gd name="connsiteY29" fmla="*/ 1666875 h 2695537"/>
                    <a:gd name="connsiteX30" fmla="*/ 1778024 w 2023552"/>
                    <a:gd name="connsiteY30" fmla="*/ 1501775 h 2695537"/>
                    <a:gd name="connsiteX31" fmla="*/ 1647849 w 2023552"/>
                    <a:gd name="connsiteY31" fmla="*/ 1736725 h 2695537"/>
                    <a:gd name="connsiteX32" fmla="*/ 1866924 w 2023552"/>
                    <a:gd name="connsiteY32" fmla="*/ 1555750 h 2695537"/>
                    <a:gd name="connsiteX33" fmla="*/ 1774849 w 2023552"/>
                    <a:gd name="connsiteY33" fmla="*/ 1758950 h 2695537"/>
                    <a:gd name="connsiteX34" fmla="*/ 1993924 w 2023552"/>
                    <a:gd name="connsiteY34" fmla="*/ 1603375 h 2695537"/>
                    <a:gd name="connsiteX35" fmla="*/ 1807319 w 2023552"/>
                    <a:gd name="connsiteY35" fmla="*/ 1854614 h 2695537"/>
                    <a:gd name="connsiteX36" fmla="*/ 2023552 w 2023552"/>
                    <a:gd name="connsiteY36" fmla="*/ 1905502 h 2695537"/>
                    <a:gd name="connsiteX37" fmla="*/ 1610805 w 2023552"/>
                    <a:gd name="connsiteY37" fmla="*/ 2068636 h 2695537"/>
                    <a:gd name="connsiteX38" fmla="*/ 1414416 w 2023552"/>
                    <a:gd name="connsiteY38" fmla="*/ 2393802 h 2695537"/>
                    <a:gd name="connsiteX39" fmla="*/ 1146983 w 2023552"/>
                    <a:gd name="connsiteY39" fmla="*/ 2638040 h 2695537"/>
                    <a:gd name="connsiteX40" fmla="*/ 1179038 w 2023552"/>
                    <a:gd name="connsiteY40" fmla="*/ 2434458 h 2695537"/>
                    <a:gd name="connsiteX41" fmla="*/ 854050 w 2023552"/>
                    <a:gd name="connsiteY41" fmla="*/ 2445498 h 2695537"/>
                    <a:gd name="connsiteX42" fmla="*/ 849997 w 2023552"/>
                    <a:gd name="connsiteY42" fmla="*/ 2675749 h 2695537"/>
                    <a:gd name="connsiteX43" fmla="*/ 616256 w 2023552"/>
                    <a:gd name="connsiteY43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146200 w 2023552"/>
                    <a:gd name="connsiteY21" fmla="*/ 114300 h 2695537"/>
                    <a:gd name="connsiteX22" fmla="*/ 1549425 w 2023552"/>
                    <a:gd name="connsiteY22" fmla="*/ 0 h 2695537"/>
                    <a:gd name="connsiteX23" fmla="*/ 1285900 w 2023552"/>
                    <a:gd name="connsiteY23" fmla="*/ 317500 h 2695537"/>
                    <a:gd name="connsiteX24" fmla="*/ 1333524 w 2023552"/>
                    <a:gd name="connsiteY24" fmla="*/ 1654175 h 2695537"/>
                    <a:gd name="connsiteX25" fmla="*/ 1216049 w 2023552"/>
                    <a:gd name="connsiteY25" fmla="*/ 2117725 h 2695537"/>
                    <a:gd name="connsiteX26" fmla="*/ 1301774 w 2023552"/>
                    <a:gd name="connsiteY26" fmla="*/ 2282825 h 2695537"/>
                    <a:gd name="connsiteX27" fmla="*/ 1523176 w 2023552"/>
                    <a:gd name="connsiteY27" fmla="*/ 1870500 h 2695537"/>
                    <a:gd name="connsiteX28" fmla="*/ 1651024 w 2023552"/>
                    <a:gd name="connsiteY28" fmla="*/ 1517650 h 2695537"/>
                    <a:gd name="connsiteX29" fmla="*/ 1603399 w 2023552"/>
                    <a:gd name="connsiteY29" fmla="*/ 1666875 h 2695537"/>
                    <a:gd name="connsiteX30" fmla="*/ 1778024 w 2023552"/>
                    <a:gd name="connsiteY30" fmla="*/ 1501775 h 2695537"/>
                    <a:gd name="connsiteX31" fmla="*/ 1647849 w 2023552"/>
                    <a:gd name="connsiteY31" fmla="*/ 1736725 h 2695537"/>
                    <a:gd name="connsiteX32" fmla="*/ 1866924 w 2023552"/>
                    <a:gd name="connsiteY32" fmla="*/ 1555750 h 2695537"/>
                    <a:gd name="connsiteX33" fmla="*/ 1774849 w 2023552"/>
                    <a:gd name="connsiteY33" fmla="*/ 1758950 h 2695537"/>
                    <a:gd name="connsiteX34" fmla="*/ 1993924 w 2023552"/>
                    <a:gd name="connsiteY34" fmla="*/ 1603375 h 2695537"/>
                    <a:gd name="connsiteX35" fmla="*/ 1807319 w 2023552"/>
                    <a:gd name="connsiteY35" fmla="*/ 1854614 h 2695537"/>
                    <a:gd name="connsiteX36" fmla="*/ 2023552 w 2023552"/>
                    <a:gd name="connsiteY36" fmla="*/ 1905502 h 2695537"/>
                    <a:gd name="connsiteX37" fmla="*/ 1610805 w 2023552"/>
                    <a:gd name="connsiteY37" fmla="*/ 2068636 h 2695537"/>
                    <a:gd name="connsiteX38" fmla="*/ 1414416 w 2023552"/>
                    <a:gd name="connsiteY38" fmla="*/ 2393802 h 2695537"/>
                    <a:gd name="connsiteX39" fmla="*/ 1146983 w 2023552"/>
                    <a:gd name="connsiteY39" fmla="*/ 2638040 h 2695537"/>
                    <a:gd name="connsiteX40" fmla="*/ 1179038 w 2023552"/>
                    <a:gd name="connsiteY40" fmla="*/ 2434458 h 2695537"/>
                    <a:gd name="connsiteX41" fmla="*/ 854050 w 2023552"/>
                    <a:gd name="connsiteY41" fmla="*/ 2445498 h 2695537"/>
                    <a:gd name="connsiteX42" fmla="*/ 849997 w 2023552"/>
                    <a:gd name="connsiteY42" fmla="*/ 2675749 h 2695537"/>
                    <a:gd name="connsiteX43" fmla="*/ 616256 w 2023552"/>
                    <a:gd name="connsiteY43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11275 w 2023552"/>
                    <a:gd name="connsiteY22" fmla="*/ 136525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11275 w 2023552"/>
                    <a:gd name="connsiteY22" fmla="*/ 136525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295425 w 2023552"/>
                    <a:gd name="connsiteY25" fmla="*/ 781050 h 2695537"/>
                    <a:gd name="connsiteX26" fmla="*/ 1333524 w 2023552"/>
                    <a:gd name="connsiteY26" fmla="*/ 1654175 h 2695537"/>
                    <a:gd name="connsiteX27" fmla="*/ 1216049 w 2023552"/>
                    <a:gd name="connsiteY27" fmla="*/ 2117725 h 2695537"/>
                    <a:gd name="connsiteX28" fmla="*/ 1301774 w 2023552"/>
                    <a:gd name="connsiteY28" fmla="*/ 2282825 h 2695537"/>
                    <a:gd name="connsiteX29" fmla="*/ 1523176 w 2023552"/>
                    <a:gd name="connsiteY29" fmla="*/ 1870500 h 2695537"/>
                    <a:gd name="connsiteX30" fmla="*/ 1651024 w 2023552"/>
                    <a:gd name="connsiteY30" fmla="*/ 1517650 h 2695537"/>
                    <a:gd name="connsiteX31" fmla="*/ 1603399 w 2023552"/>
                    <a:gd name="connsiteY31" fmla="*/ 1666875 h 2695537"/>
                    <a:gd name="connsiteX32" fmla="*/ 1778024 w 2023552"/>
                    <a:gd name="connsiteY32" fmla="*/ 1501775 h 2695537"/>
                    <a:gd name="connsiteX33" fmla="*/ 1647849 w 2023552"/>
                    <a:gd name="connsiteY33" fmla="*/ 1736725 h 2695537"/>
                    <a:gd name="connsiteX34" fmla="*/ 1866924 w 2023552"/>
                    <a:gd name="connsiteY34" fmla="*/ 1555750 h 2695537"/>
                    <a:gd name="connsiteX35" fmla="*/ 1774849 w 2023552"/>
                    <a:gd name="connsiteY35" fmla="*/ 1758950 h 2695537"/>
                    <a:gd name="connsiteX36" fmla="*/ 1993924 w 2023552"/>
                    <a:gd name="connsiteY36" fmla="*/ 1603375 h 2695537"/>
                    <a:gd name="connsiteX37" fmla="*/ 1807319 w 2023552"/>
                    <a:gd name="connsiteY37" fmla="*/ 1854614 h 2695537"/>
                    <a:gd name="connsiteX38" fmla="*/ 2023552 w 2023552"/>
                    <a:gd name="connsiteY38" fmla="*/ 1905502 h 2695537"/>
                    <a:gd name="connsiteX39" fmla="*/ 1610805 w 2023552"/>
                    <a:gd name="connsiteY39" fmla="*/ 2068636 h 2695537"/>
                    <a:gd name="connsiteX40" fmla="*/ 1414416 w 2023552"/>
                    <a:gd name="connsiteY40" fmla="*/ 2393802 h 2695537"/>
                    <a:gd name="connsiteX41" fmla="*/ 1146983 w 2023552"/>
                    <a:gd name="connsiteY41" fmla="*/ 2638040 h 2695537"/>
                    <a:gd name="connsiteX42" fmla="*/ 1179038 w 2023552"/>
                    <a:gd name="connsiteY42" fmla="*/ 2434458 h 2695537"/>
                    <a:gd name="connsiteX43" fmla="*/ 854050 w 2023552"/>
                    <a:gd name="connsiteY43" fmla="*/ 2445498 h 2695537"/>
                    <a:gd name="connsiteX44" fmla="*/ 849997 w 2023552"/>
                    <a:gd name="connsiteY44" fmla="*/ 2675749 h 2695537"/>
                    <a:gd name="connsiteX45" fmla="*/ 616256 w 2023552"/>
                    <a:gd name="connsiteY45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22325 w 2023552"/>
                    <a:gd name="connsiteY17" fmla="*/ 35877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22325 w 2023552"/>
                    <a:gd name="connsiteY17" fmla="*/ 35877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22325 w 2023552"/>
                    <a:gd name="connsiteY17" fmla="*/ 35877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48905 w 2023552"/>
                    <a:gd name="connsiteY40" fmla="*/ 2027361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48905 w 2023552"/>
                    <a:gd name="connsiteY40" fmla="*/ 2027361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5461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03134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03134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03134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03250 w 2020377"/>
                    <a:gd name="connsiteY10" fmla="*/ 1470025 h 2695537"/>
                    <a:gd name="connsiteX11" fmla="*/ 463575 w 2020377"/>
                    <a:gd name="connsiteY11" fmla="*/ 1482726 h 2695537"/>
                    <a:gd name="connsiteX12" fmla="*/ 443921 w 2020377"/>
                    <a:gd name="connsiteY12" fmla="*/ 1803134 h 2695537"/>
                    <a:gd name="connsiteX13" fmla="*/ 647724 w 2020377"/>
                    <a:gd name="connsiteY13" fmla="*/ 2241550 h 2695537"/>
                    <a:gd name="connsiteX14" fmla="*/ 776532 w 2020377"/>
                    <a:gd name="connsiteY14" fmla="*/ 2106315 h 2695537"/>
                    <a:gd name="connsiteX15" fmla="*/ 626425 w 2020377"/>
                    <a:gd name="connsiteY15" fmla="*/ 1680876 h 2695537"/>
                    <a:gd name="connsiteX16" fmla="*/ 704875 w 2020377"/>
                    <a:gd name="connsiteY16" fmla="*/ 1431925 h 2695537"/>
                    <a:gd name="connsiteX17" fmla="*/ 685825 w 2020377"/>
                    <a:gd name="connsiteY17" fmla="*/ 774700 h 2695537"/>
                    <a:gd name="connsiteX18" fmla="*/ 638200 w 2020377"/>
                    <a:gd name="connsiteY18" fmla="*/ 288925 h 2695537"/>
                    <a:gd name="connsiteX19" fmla="*/ 444525 w 2020377"/>
                    <a:gd name="connsiteY19" fmla="*/ 66675 h 2695537"/>
                    <a:gd name="connsiteX20" fmla="*/ 800125 w 2020377"/>
                    <a:gd name="connsiteY20" fmla="*/ 107950 h 2695537"/>
                    <a:gd name="connsiteX21" fmla="*/ 857275 w 2020377"/>
                    <a:gd name="connsiteY21" fmla="*/ 758825 h 2695537"/>
                    <a:gd name="connsiteX22" fmla="*/ 987450 w 2020377"/>
                    <a:gd name="connsiteY22" fmla="*/ 1282700 h 2695537"/>
                    <a:gd name="connsiteX23" fmla="*/ 1098575 w 2020377"/>
                    <a:gd name="connsiteY23" fmla="*/ 733425 h 2695537"/>
                    <a:gd name="connsiteX24" fmla="*/ 1111275 w 2020377"/>
                    <a:gd name="connsiteY24" fmla="*/ 136525 h 2695537"/>
                    <a:gd name="connsiteX25" fmla="*/ 1549425 w 2020377"/>
                    <a:gd name="connsiteY25" fmla="*/ 0 h 2695537"/>
                    <a:gd name="connsiteX26" fmla="*/ 1285900 w 2020377"/>
                    <a:gd name="connsiteY26" fmla="*/ 317500 h 2695537"/>
                    <a:gd name="connsiteX27" fmla="*/ 1295425 w 2020377"/>
                    <a:gd name="connsiteY27" fmla="*/ 781050 h 2695537"/>
                    <a:gd name="connsiteX28" fmla="*/ 1333524 w 2020377"/>
                    <a:gd name="connsiteY28" fmla="*/ 1654175 h 2695537"/>
                    <a:gd name="connsiteX29" fmla="*/ 1216049 w 2020377"/>
                    <a:gd name="connsiteY29" fmla="*/ 2117725 h 2695537"/>
                    <a:gd name="connsiteX30" fmla="*/ 1301774 w 2020377"/>
                    <a:gd name="connsiteY30" fmla="*/ 2282825 h 2695537"/>
                    <a:gd name="connsiteX31" fmla="*/ 1523176 w 2020377"/>
                    <a:gd name="connsiteY31" fmla="*/ 1870500 h 2695537"/>
                    <a:gd name="connsiteX32" fmla="*/ 1714524 w 2020377"/>
                    <a:gd name="connsiteY32" fmla="*/ 1539875 h 2695537"/>
                    <a:gd name="connsiteX33" fmla="*/ 1657374 w 2020377"/>
                    <a:gd name="connsiteY33" fmla="*/ 1692275 h 2695537"/>
                    <a:gd name="connsiteX34" fmla="*/ 1831999 w 2020377"/>
                    <a:gd name="connsiteY34" fmla="*/ 1549400 h 2695537"/>
                    <a:gd name="connsiteX35" fmla="*/ 1704999 w 2020377"/>
                    <a:gd name="connsiteY35" fmla="*/ 1736725 h 2695537"/>
                    <a:gd name="connsiteX36" fmla="*/ 1930424 w 2020377"/>
                    <a:gd name="connsiteY36" fmla="*/ 1571625 h 2695537"/>
                    <a:gd name="connsiteX37" fmla="*/ 1774849 w 2020377"/>
                    <a:gd name="connsiteY37" fmla="*/ 1758950 h 2695537"/>
                    <a:gd name="connsiteX38" fmla="*/ 1993924 w 2020377"/>
                    <a:gd name="connsiteY38" fmla="*/ 1603375 h 2695537"/>
                    <a:gd name="connsiteX39" fmla="*/ 1807319 w 2020377"/>
                    <a:gd name="connsiteY39" fmla="*/ 1873664 h 2695537"/>
                    <a:gd name="connsiteX40" fmla="*/ 2020377 w 2020377"/>
                    <a:gd name="connsiteY40" fmla="*/ 1848352 h 2695537"/>
                    <a:gd name="connsiteX41" fmla="*/ 1648905 w 2020377"/>
                    <a:gd name="connsiteY41" fmla="*/ 2027361 h 2695537"/>
                    <a:gd name="connsiteX42" fmla="*/ 1414416 w 2020377"/>
                    <a:gd name="connsiteY42" fmla="*/ 2393802 h 2695537"/>
                    <a:gd name="connsiteX43" fmla="*/ 1146983 w 2020377"/>
                    <a:gd name="connsiteY43" fmla="*/ 2638040 h 2695537"/>
                    <a:gd name="connsiteX44" fmla="*/ 1179038 w 2020377"/>
                    <a:gd name="connsiteY44" fmla="*/ 2434458 h 2695537"/>
                    <a:gd name="connsiteX45" fmla="*/ 854050 w 2020377"/>
                    <a:gd name="connsiteY45" fmla="*/ 2445498 h 2695537"/>
                    <a:gd name="connsiteX46" fmla="*/ 849997 w 2020377"/>
                    <a:gd name="connsiteY46" fmla="*/ 2675749 h 2695537"/>
                    <a:gd name="connsiteX47" fmla="*/ 616256 w 2020377"/>
                    <a:gd name="connsiteY47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231800 w 2020377"/>
                    <a:gd name="connsiteY6" fmla="*/ 1460500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03250 w 2020377"/>
                    <a:gd name="connsiteY10" fmla="*/ 1470025 h 2695537"/>
                    <a:gd name="connsiteX11" fmla="*/ 463575 w 2020377"/>
                    <a:gd name="connsiteY11" fmla="*/ 1482726 h 2695537"/>
                    <a:gd name="connsiteX12" fmla="*/ 443921 w 2020377"/>
                    <a:gd name="connsiteY12" fmla="*/ 1803134 h 2695537"/>
                    <a:gd name="connsiteX13" fmla="*/ 647724 w 2020377"/>
                    <a:gd name="connsiteY13" fmla="*/ 2241550 h 2695537"/>
                    <a:gd name="connsiteX14" fmla="*/ 776532 w 2020377"/>
                    <a:gd name="connsiteY14" fmla="*/ 2106315 h 2695537"/>
                    <a:gd name="connsiteX15" fmla="*/ 626425 w 2020377"/>
                    <a:gd name="connsiteY15" fmla="*/ 1680876 h 2695537"/>
                    <a:gd name="connsiteX16" fmla="*/ 704875 w 2020377"/>
                    <a:gd name="connsiteY16" fmla="*/ 1431925 h 2695537"/>
                    <a:gd name="connsiteX17" fmla="*/ 685825 w 2020377"/>
                    <a:gd name="connsiteY17" fmla="*/ 774700 h 2695537"/>
                    <a:gd name="connsiteX18" fmla="*/ 638200 w 2020377"/>
                    <a:gd name="connsiteY18" fmla="*/ 288925 h 2695537"/>
                    <a:gd name="connsiteX19" fmla="*/ 444525 w 2020377"/>
                    <a:gd name="connsiteY19" fmla="*/ 66675 h 2695537"/>
                    <a:gd name="connsiteX20" fmla="*/ 800125 w 2020377"/>
                    <a:gd name="connsiteY20" fmla="*/ 107950 h 2695537"/>
                    <a:gd name="connsiteX21" fmla="*/ 857275 w 2020377"/>
                    <a:gd name="connsiteY21" fmla="*/ 758825 h 2695537"/>
                    <a:gd name="connsiteX22" fmla="*/ 987450 w 2020377"/>
                    <a:gd name="connsiteY22" fmla="*/ 1282700 h 2695537"/>
                    <a:gd name="connsiteX23" fmla="*/ 1098575 w 2020377"/>
                    <a:gd name="connsiteY23" fmla="*/ 733425 h 2695537"/>
                    <a:gd name="connsiteX24" fmla="*/ 1111275 w 2020377"/>
                    <a:gd name="connsiteY24" fmla="*/ 136525 h 2695537"/>
                    <a:gd name="connsiteX25" fmla="*/ 1549425 w 2020377"/>
                    <a:gd name="connsiteY25" fmla="*/ 0 h 2695537"/>
                    <a:gd name="connsiteX26" fmla="*/ 1285900 w 2020377"/>
                    <a:gd name="connsiteY26" fmla="*/ 317500 h 2695537"/>
                    <a:gd name="connsiteX27" fmla="*/ 1295425 w 2020377"/>
                    <a:gd name="connsiteY27" fmla="*/ 781050 h 2695537"/>
                    <a:gd name="connsiteX28" fmla="*/ 1333524 w 2020377"/>
                    <a:gd name="connsiteY28" fmla="*/ 1654175 h 2695537"/>
                    <a:gd name="connsiteX29" fmla="*/ 1216049 w 2020377"/>
                    <a:gd name="connsiteY29" fmla="*/ 2117725 h 2695537"/>
                    <a:gd name="connsiteX30" fmla="*/ 1301774 w 2020377"/>
                    <a:gd name="connsiteY30" fmla="*/ 2282825 h 2695537"/>
                    <a:gd name="connsiteX31" fmla="*/ 1523176 w 2020377"/>
                    <a:gd name="connsiteY31" fmla="*/ 1870500 h 2695537"/>
                    <a:gd name="connsiteX32" fmla="*/ 1714524 w 2020377"/>
                    <a:gd name="connsiteY32" fmla="*/ 1539875 h 2695537"/>
                    <a:gd name="connsiteX33" fmla="*/ 1657374 w 2020377"/>
                    <a:gd name="connsiteY33" fmla="*/ 1692275 h 2695537"/>
                    <a:gd name="connsiteX34" fmla="*/ 1831999 w 2020377"/>
                    <a:gd name="connsiteY34" fmla="*/ 1549400 h 2695537"/>
                    <a:gd name="connsiteX35" fmla="*/ 1704999 w 2020377"/>
                    <a:gd name="connsiteY35" fmla="*/ 1736725 h 2695537"/>
                    <a:gd name="connsiteX36" fmla="*/ 1930424 w 2020377"/>
                    <a:gd name="connsiteY36" fmla="*/ 1571625 h 2695537"/>
                    <a:gd name="connsiteX37" fmla="*/ 1774849 w 2020377"/>
                    <a:gd name="connsiteY37" fmla="*/ 1758950 h 2695537"/>
                    <a:gd name="connsiteX38" fmla="*/ 1993924 w 2020377"/>
                    <a:gd name="connsiteY38" fmla="*/ 1603375 h 2695537"/>
                    <a:gd name="connsiteX39" fmla="*/ 1807319 w 2020377"/>
                    <a:gd name="connsiteY39" fmla="*/ 1873664 h 2695537"/>
                    <a:gd name="connsiteX40" fmla="*/ 2020377 w 2020377"/>
                    <a:gd name="connsiteY40" fmla="*/ 1848352 h 2695537"/>
                    <a:gd name="connsiteX41" fmla="*/ 1648905 w 2020377"/>
                    <a:gd name="connsiteY41" fmla="*/ 2027361 h 2695537"/>
                    <a:gd name="connsiteX42" fmla="*/ 1414416 w 2020377"/>
                    <a:gd name="connsiteY42" fmla="*/ 2393802 h 2695537"/>
                    <a:gd name="connsiteX43" fmla="*/ 1146983 w 2020377"/>
                    <a:gd name="connsiteY43" fmla="*/ 2638040 h 2695537"/>
                    <a:gd name="connsiteX44" fmla="*/ 1179038 w 2020377"/>
                    <a:gd name="connsiteY44" fmla="*/ 2434458 h 2695537"/>
                    <a:gd name="connsiteX45" fmla="*/ 854050 w 2020377"/>
                    <a:gd name="connsiteY45" fmla="*/ 2445498 h 2695537"/>
                    <a:gd name="connsiteX46" fmla="*/ 849997 w 2020377"/>
                    <a:gd name="connsiteY46" fmla="*/ 2675749 h 2695537"/>
                    <a:gd name="connsiteX47" fmla="*/ 616256 w 2020377"/>
                    <a:gd name="connsiteY47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123849 w 2020377"/>
                    <a:gd name="connsiteY4" fmla="*/ 1492250 h 2695537"/>
                    <a:gd name="connsiteX5" fmla="*/ 231800 w 2020377"/>
                    <a:gd name="connsiteY5" fmla="*/ 1692275 h 2695537"/>
                    <a:gd name="connsiteX6" fmla="*/ 231800 w 2020377"/>
                    <a:gd name="connsiteY6" fmla="*/ 1460500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03250 w 2020377"/>
                    <a:gd name="connsiteY10" fmla="*/ 1470025 h 2695537"/>
                    <a:gd name="connsiteX11" fmla="*/ 463575 w 2020377"/>
                    <a:gd name="connsiteY11" fmla="*/ 1482726 h 2695537"/>
                    <a:gd name="connsiteX12" fmla="*/ 443921 w 2020377"/>
                    <a:gd name="connsiteY12" fmla="*/ 1803134 h 2695537"/>
                    <a:gd name="connsiteX13" fmla="*/ 647724 w 2020377"/>
                    <a:gd name="connsiteY13" fmla="*/ 2241550 h 2695537"/>
                    <a:gd name="connsiteX14" fmla="*/ 776532 w 2020377"/>
                    <a:gd name="connsiteY14" fmla="*/ 2106315 h 2695537"/>
                    <a:gd name="connsiteX15" fmla="*/ 626425 w 2020377"/>
                    <a:gd name="connsiteY15" fmla="*/ 1680876 h 2695537"/>
                    <a:gd name="connsiteX16" fmla="*/ 704875 w 2020377"/>
                    <a:gd name="connsiteY16" fmla="*/ 1431925 h 2695537"/>
                    <a:gd name="connsiteX17" fmla="*/ 685825 w 2020377"/>
                    <a:gd name="connsiteY17" fmla="*/ 774700 h 2695537"/>
                    <a:gd name="connsiteX18" fmla="*/ 638200 w 2020377"/>
                    <a:gd name="connsiteY18" fmla="*/ 288925 h 2695537"/>
                    <a:gd name="connsiteX19" fmla="*/ 444525 w 2020377"/>
                    <a:gd name="connsiteY19" fmla="*/ 66675 h 2695537"/>
                    <a:gd name="connsiteX20" fmla="*/ 800125 w 2020377"/>
                    <a:gd name="connsiteY20" fmla="*/ 107950 h 2695537"/>
                    <a:gd name="connsiteX21" fmla="*/ 857275 w 2020377"/>
                    <a:gd name="connsiteY21" fmla="*/ 758825 h 2695537"/>
                    <a:gd name="connsiteX22" fmla="*/ 987450 w 2020377"/>
                    <a:gd name="connsiteY22" fmla="*/ 1282700 h 2695537"/>
                    <a:gd name="connsiteX23" fmla="*/ 1098575 w 2020377"/>
                    <a:gd name="connsiteY23" fmla="*/ 733425 h 2695537"/>
                    <a:gd name="connsiteX24" fmla="*/ 1111275 w 2020377"/>
                    <a:gd name="connsiteY24" fmla="*/ 136525 h 2695537"/>
                    <a:gd name="connsiteX25" fmla="*/ 1549425 w 2020377"/>
                    <a:gd name="connsiteY25" fmla="*/ 0 h 2695537"/>
                    <a:gd name="connsiteX26" fmla="*/ 1285900 w 2020377"/>
                    <a:gd name="connsiteY26" fmla="*/ 317500 h 2695537"/>
                    <a:gd name="connsiteX27" fmla="*/ 1295425 w 2020377"/>
                    <a:gd name="connsiteY27" fmla="*/ 781050 h 2695537"/>
                    <a:gd name="connsiteX28" fmla="*/ 1333524 w 2020377"/>
                    <a:gd name="connsiteY28" fmla="*/ 1654175 h 2695537"/>
                    <a:gd name="connsiteX29" fmla="*/ 1216049 w 2020377"/>
                    <a:gd name="connsiteY29" fmla="*/ 2117725 h 2695537"/>
                    <a:gd name="connsiteX30" fmla="*/ 1301774 w 2020377"/>
                    <a:gd name="connsiteY30" fmla="*/ 2282825 h 2695537"/>
                    <a:gd name="connsiteX31" fmla="*/ 1523176 w 2020377"/>
                    <a:gd name="connsiteY31" fmla="*/ 1870500 h 2695537"/>
                    <a:gd name="connsiteX32" fmla="*/ 1714524 w 2020377"/>
                    <a:gd name="connsiteY32" fmla="*/ 1539875 h 2695537"/>
                    <a:gd name="connsiteX33" fmla="*/ 1657374 w 2020377"/>
                    <a:gd name="connsiteY33" fmla="*/ 1692275 h 2695537"/>
                    <a:gd name="connsiteX34" fmla="*/ 1831999 w 2020377"/>
                    <a:gd name="connsiteY34" fmla="*/ 1549400 h 2695537"/>
                    <a:gd name="connsiteX35" fmla="*/ 1704999 w 2020377"/>
                    <a:gd name="connsiteY35" fmla="*/ 1736725 h 2695537"/>
                    <a:gd name="connsiteX36" fmla="*/ 1930424 w 2020377"/>
                    <a:gd name="connsiteY36" fmla="*/ 1571625 h 2695537"/>
                    <a:gd name="connsiteX37" fmla="*/ 1774849 w 2020377"/>
                    <a:gd name="connsiteY37" fmla="*/ 1758950 h 2695537"/>
                    <a:gd name="connsiteX38" fmla="*/ 1993924 w 2020377"/>
                    <a:gd name="connsiteY38" fmla="*/ 1603375 h 2695537"/>
                    <a:gd name="connsiteX39" fmla="*/ 1807319 w 2020377"/>
                    <a:gd name="connsiteY39" fmla="*/ 1873664 h 2695537"/>
                    <a:gd name="connsiteX40" fmla="*/ 2020377 w 2020377"/>
                    <a:gd name="connsiteY40" fmla="*/ 1848352 h 2695537"/>
                    <a:gd name="connsiteX41" fmla="*/ 1648905 w 2020377"/>
                    <a:gd name="connsiteY41" fmla="*/ 2027361 h 2695537"/>
                    <a:gd name="connsiteX42" fmla="*/ 1414416 w 2020377"/>
                    <a:gd name="connsiteY42" fmla="*/ 2393802 h 2695537"/>
                    <a:gd name="connsiteX43" fmla="*/ 1146983 w 2020377"/>
                    <a:gd name="connsiteY43" fmla="*/ 2638040 h 2695537"/>
                    <a:gd name="connsiteX44" fmla="*/ 1179038 w 2020377"/>
                    <a:gd name="connsiteY44" fmla="*/ 2434458 h 2695537"/>
                    <a:gd name="connsiteX45" fmla="*/ 854050 w 2020377"/>
                    <a:gd name="connsiteY45" fmla="*/ 2445498 h 2695537"/>
                    <a:gd name="connsiteX46" fmla="*/ 849997 w 2020377"/>
                    <a:gd name="connsiteY46" fmla="*/ 2675749 h 2695537"/>
                    <a:gd name="connsiteX47" fmla="*/ 616256 w 2020377"/>
                    <a:gd name="connsiteY47" fmla="*/ 2564001 h 2695537"/>
                    <a:gd name="connsiteX0" fmla="*/ 616256 w 2020377"/>
                    <a:gd name="connsiteY0" fmla="*/ 2564001 h 2695537"/>
                    <a:gd name="connsiteX1" fmla="*/ 301370 w 2020377"/>
                    <a:gd name="connsiteY1" fmla="*/ 19180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123849 w 2020377"/>
                    <a:gd name="connsiteY4" fmla="*/ 1492250 h 2695537"/>
                    <a:gd name="connsiteX5" fmla="*/ 231800 w 2020377"/>
                    <a:gd name="connsiteY5" fmla="*/ 1692275 h 2695537"/>
                    <a:gd name="connsiteX6" fmla="*/ 231800 w 2020377"/>
                    <a:gd name="connsiteY6" fmla="*/ 1460500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03250 w 2020377"/>
                    <a:gd name="connsiteY10" fmla="*/ 1470025 h 2695537"/>
                    <a:gd name="connsiteX11" fmla="*/ 463575 w 2020377"/>
                    <a:gd name="connsiteY11" fmla="*/ 1482726 h 2695537"/>
                    <a:gd name="connsiteX12" fmla="*/ 443921 w 2020377"/>
                    <a:gd name="connsiteY12" fmla="*/ 1803134 h 2695537"/>
                    <a:gd name="connsiteX13" fmla="*/ 647724 w 2020377"/>
                    <a:gd name="connsiteY13" fmla="*/ 2241550 h 2695537"/>
                    <a:gd name="connsiteX14" fmla="*/ 776532 w 2020377"/>
                    <a:gd name="connsiteY14" fmla="*/ 2106315 h 2695537"/>
                    <a:gd name="connsiteX15" fmla="*/ 626425 w 2020377"/>
                    <a:gd name="connsiteY15" fmla="*/ 1680876 h 2695537"/>
                    <a:gd name="connsiteX16" fmla="*/ 704875 w 2020377"/>
                    <a:gd name="connsiteY16" fmla="*/ 1431925 h 2695537"/>
                    <a:gd name="connsiteX17" fmla="*/ 685825 w 2020377"/>
                    <a:gd name="connsiteY17" fmla="*/ 774700 h 2695537"/>
                    <a:gd name="connsiteX18" fmla="*/ 638200 w 2020377"/>
                    <a:gd name="connsiteY18" fmla="*/ 288925 h 2695537"/>
                    <a:gd name="connsiteX19" fmla="*/ 444525 w 2020377"/>
                    <a:gd name="connsiteY19" fmla="*/ 66675 h 2695537"/>
                    <a:gd name="connsiteX20" fmla="*/ 800125 w 2020377"/>
                    <a:gd name="connsiteY20" fmla="*/ 107950 h 2695537"/>
                    <a:gd name="connsiteX21" fmla="*/ 857275 w 2020377"/>
                    <a:gd name="connsiteY21" fmla="*/ 758825 h 2695537"/>
                    <a:gd name="connsiteX22" fmla="*/ 987450 w 2020377"/>
                    <a:gd name="connsiteY22" fmla="*/ 1282700 h 2695537"/>
                    <a:gd name="connsiteX23" fmla="*/ 1098575 w 2020377"/>
                    <a:gd name="connsiteY23" fmla="*/ 733425 h 2695537"/>
                    <a:gd name="connsiteX24" fmla="*/ 1111275 w 2020377"/>
                    <a:gd name="connsiteY24" fmla="*/ 136525 h 2695537"/>
                    <a:gd name="connsiteX25" fmla="*/ 1549425 w 2020377"/>
                    <a:gd name="connsiteY25" fmla="*/ 0 h 2695537"/>
                    <a:gd name="connsiteX26" fmla="*/ 1285900 w 2020377"/>
                    <a:gd name="connsiteY26" fmla="*/ 317500 h 2695537"/>
                    <a:gd name="connsiteX27" fmla="*/ 1295425 w 2020377"/>
                    <a:gd name="connsiteY27" fmla="*/ 781050 h 2695537"/>
                    <a:gd name="connsiteX28" fmla="*/ 1333524 w 2020377"/>
                    <a:gd name="connsiteY28" fmla="*/ 1654175 h 2695537"/>
                    <a:gd name="connsiteX29" fmla="*/ 1216049 w 2020377"/>
                    <a:gd name="connsiteY29" fmla="*/ 2117725 h 2695537"/>
                    <a:gd name="connsiteX30" fmla="*/ 1301774 w 2020377"/>
                    <a:gd name="connsiteY30" fmla="*/ 2282825 h 2695537"/>
                    <a:gd name="connsiteX31" fmla="*/ 1523176 w 2020377"/>
                    <a:gd name="connsiteY31" fmla="*/ 1870500 h 2695537"/>
                    <a:gd name="connsiteX32" fmla="*/ 1714524 w 2020377"/>
                    <a:gd name="connsiteY32" fmla="*/ 1539875 h 2695537"/>
                    <a:gd name="connsiteX33" fmla="*/ 1657374 w 2020377"/>
                    <a:gd name="connsiteY33" fmla="*/ 1692275 h 2695537"/>
                    <a:gd name="connsiteX34" fmla="*/ 1831999 w 2020377"/>
                    <a:gd name="connsiteY34" fmla="*/ 1549400 h 2695537"/>
                    <a:gd name="connsiteX35" fmla="*/ 1704999 w 2020377"/>
                    <a:gd name="connsiteY35" fmla="*/ 1736725 h 2695537"/>
                    <a:gd name="connsiteX36" fmla="*/ 1930424 w 2020377"/>
                    <a:gd name="connsiteY36" fmla="*/ 1571625 h 2695537"/>
                    <a:gd name="connsiteX37" fmla="*/ 1774849 w 2020377"/>
                    <a:gd name="connsiteY37" fmla="*/ 1758950 h 2695537"/>
                    <a:gd name="connsiteX38" fmla="*/ 1993924 w 2020377"/>
                    <a:gd name="connsiteY38" fmla="*/ 1603375 h 2695537"/>
                    <a:gd name="connsiteX39" fmla="*/ 1807319 w 2020377"/>
                    <a:gd name="connsiteY39" fmla="*/ 1873664 h 2695537"/>
                    <a:gd name="connsiteX40" fmla="*/ 2020377 w 2020377"/>
                    <a:gd name="connsiteY40" fmla="*/ 1848352 h 2695537"/>
                    <a:gd name="connsiteX41" fmla="*/ 1648905 w 2020377"/>
                    <a:gd name="connsiteY41" fmla="*/ 2027361 h 2695537"/>
                    <a:gd name="connsiteX42" fmla="*/ 1414416 w 2020377"/>
                    <a:gd name="connsiteY42" fmla="*/ 2393802 h 2695537"/>
                    <a:gd name="connsiteX43" fmla="*/ 1146983 w 2020377"/>
                    <a:gd name="connsiteY43" fmla="*/ 2638040 h 2695537"/>
                    <a:gd name="connsiteX44" fmla="*/ 1179038 w 2020377"/>
                    <a:gd name="connsiteY44" fmla="*/ 2434458 h 2695537"/>
                    <a:gd name="connsiteX45" fmla="*/ 854050 w 2020377"/>
                    <a:gd name="connsiteY45" fmla="*/ 2445498 h 2695537"/>
                    <a:gd name="connsiteX46" fmla="*/ 849997 w 2020377"/>
                    <a:gd name="connsiteY46" fmla="*/ 2675749 h 2695537"/>
                    <a:gd name="connsiteX47" fmla="*/ 616256 w 2020377"/>
                    <a:gd name="connsiteY47" fmla="*/ 2564001 h 2695537"/>
                    <a:gd name="connsiteX0" fmla="*/ 616540 w 2020661"/>
                    <a:gd name="connsiteY0" fmla="*/ 2564001 h 2695537"/>
                    <a:gd name="connsiteX1" fmla="*/ 301654 w 2020661"/>
                    <a:gd name="connsiteY1" fmla="*/ 1918095 h 2695537"/>
                    <a:gd name="connsiteX2" fmla="*/ 6659 w 2020661"/>
                    <a:gd name="connsiteY2" fmla="*/ 1746251 h 2695537"/>
                    <a:gd name="connsiteX3" fmla="*/ 209859 w 2020661"/>
                    <a:gd name="connsiteY3" fmla="*/ 1733551 h 2695537"/>
                    <a:gd name="connsiteX4" fmla="*/ 124133 w 2020661"/>
                    <a:gd name="connsiteY4" fmla="*/ 1492250 h 2695537"/>
                    <a:gd name="connsiteX5" fmla="*/ 232084 w 2020661"/>
                    <a:gd name="connsiteY5" fmla="*/ 1692275 h 2695537"/>
                    <a:gd name="connsiteX6" fmla="*/ 232084 w 2020661"/>
                    <a:gd name="connsiteY6" fmla="*/ 1460500 h 2695537"/>
                    <a:gd name="connsiteX7" fmla="*/ 301934 w 2020661"/>
                    <a:gd name="connsiteY7" fmla="*/ 1666875 h 2695537"/>
                    <a:gd name="connsiteX8" fmla="*/ 336859 w 2020661"/>
                    <a:gd name="connsiteY8" fmla="*/ 1447800 h 2695537"/>
                    <a:gd name="connsiteX9" fmla="*/ 365434 w 2020661"/>
                    <a:gd name="connsiteY9" fmla="*/ 1666875 h 2695537"/>
                    <a:gd name="connsiteX10" fmla="*/ 403534 w 2020661"/>
                    <a:gd name="connsiteY10" fmla="*/ 1470025 h 2695537"/>
                    <a:gd name="connsiteX11" fmla="*/ 463859 w 2020661"/>
                    <a:gd name="connsiteY11" fmla="*/ 1482726 h 2695537"/>
                    <a:gd name="connsiteX12" fmla="*/ 444205 w 2020661"/>
                    <a:gd name="connsiteY12" fmla="*/ 1803134 h 2695537"/>
                    <a:gd name="connsiteX13" fmla="*/ 648008 w 2020661"/>
                    <a:gd name="connsiteY13" fmla="*/ 2241550 h 2695537"/>
                    <a:gd name="connsiteX14" fmla="*/ 776816 w 2020661"/>
                    <a:gd name="connsiteY14" fmla="*/ 2106315 h 2695537"/>
                    <a:gd name="connsiteX15" fmla="*/ 626709 w 2020661"/>
                    <a:gd name="connsiteY15" fmla="*/ 1680876 h 2695537"/>
                    <a:gd name="connsiteX16" fmla="*/ 705159 w 2020661"/>
                    <a:gd name="connsiteY16" fmla="*/ 1431925 h 2695537"/>
                    <a:gd name="connsiteX17" fmla="*/ 686109 w 2020661"/>
                    <a:gd name="connsiteY17" fmla="*/ 774700 h 2695537"/>
                    <a:gd name="connsiteX18" fmla="*/ 638484 w 2020661"/>
                    <a:gd name="connsiteY18" fmla="*/ 288925 h 2695537"/>
                    <a:gd name="connsiteX19" fmla="*/ 444809 w 2020661"/>
                    <a:gd name="connsiteY19" fmla="*/ 66675 h 2695537"/>
                    <a:gd name="connsiteX20" fmla="*/ 800409 w 2020661"/>
                    <a:gd name="connsiteY20" fmla="*/ 107950 h 2695537"/>
                    <a:gd name="connsiteX21" fmla="*/ 857559 w 2020661"/>
                    <a:gd name="connsiteY21" fmla="*/ 758825 h 2695537"/>
                    <a:gd name="connsiteX22" fmla="*/ 987734 w 2020661"/>
                    <a:gd name="connsiteY22" fmla="*/ 1282700 h 2695537"/>
                    <a:gd name="connsiteX23" fmla="*/ 1098859 w 2020661"/>
                    <a:gd name="connsiteY23" fmla="*/ 733425 h 2695537"/>
                    <a:gd name="connsiteX24" fmla="*/ 1111559 w 2020661"/>
                    <a:gd name="connsiteY24" fmla="*/ 136525 h 2695537"/>
                    <a:gd name="connsiteX25" fmla="*/ 1549709 w 2020661"/>
                    <a:gd name="connsiteY25" fmla="*/ 0 h 2695537"/>
                    <a:gd name="connsiteX26" fmla="*/ 1286184 w 2020661"/>
                    <a:gd name="connsiteY26" fmla="*/ 317500 h 2695537"/>
                    <a:gd name="connsiteX27" fmla="*/ 1295709 w 2020661"/>
                    <a:gd name="connsiteY27" fmla="*/ 781050 h 2695537"/>
                    <a:gd name="connsiteX28" fmla="*/ 1333808 w 2020661"/>
                    <a:gd name="connsiteY28" fmla="*/ 1654175 h 2695537"/>
                    <a:gd name="connsiteX29" fmla="*/ 1216333 w 2020661"/>
                    <a:gd name="connsiteY29" fmla="*/ 2117725 h 2695537"/>
                    <a:gd name="connsiteX30" fmla="*/ 1302058 w 2020661"/>
                    <a:gd name="connsiteY30" fmla="*/ 2282825 h 2695537"/>
                    <a:gd name="connsiteX31" fmla="*/ 1523460 w 2020661"/>
                    <a:gd name="connsiteY31" fmla="*/ 1870500 h 2695537"/>
                    <a:gd name="connsiteX32" fmla="*/ 1714808 w 2020661"/>
                    <a:gd name="connsiteY32" fmla="*/ 1539875 h 2695537"/>
                    <a:gd name="connsiteX33" fmla="*/ 1657658 w 2020661"/>
                    <a:gd name="connsiteY33" fmla="*/ 1692275 h 2695537"/>
                    <a:gd name="connsiteX34" fmla="*/ 1832283 w 2020661"/>
                    <a:gd name="connsiteY34" fmla="*/ 1549400 h 2695537"/>
                    <a:gd name="connsiteX35" fmla="*/ 1705283 w 2020661"/>
                    <a:gd name="connsiteY35" fmla="*/ 1736725 h 2695537"/>
                    <a:gd name="connsiteX36" fmla="*/ 1930708 w 2020661"/>
                    <a:gd name="connsiteY36" fmla="*/ 1571625 h 2695537"/>
                    <a:gd name="connsiteX37" fmla="*/ 1775133 w 2020661"/>
                    <a:gd name="connsiteY37" fmla="*/ 1758950 h 2695537"/>
                    <a:gd name="connsiteX38" fmla="*/ 1994208 w 2020661"/>
                    <a:gd name="connsiteY38" fmla="*/ 1603375 h 2695537"/>
                    <a:gd name="connsiteX39" fmla="*/ 1807603 w 2020661"/>
                    <a:gd name="connsiteY39" fmla="*/ 1873664 h 2695537"/>
                    <a:gd name="connsiteX40" fmla="*/ 2020661 w 2020661"/>
                    <a:gd name="connsiteY40" fmla="*/ 1848352 h 2695537"/>
                    <a:gd name="connsiteX41" fmla="*/ 1649189 w 2020661"/>
                    <a:gd name="connsiteY41" fmla="*/ 2027361 h 2695537"/>
                    <a:gd name="connsiteX42" fmla="*/ 1414700 w 2020661"/>
                    <a:gd name="connsiteY42" fmla="*/ 2393802 h 2695537"/>
                    <a:gd name="connsiteX43" fmla="*/ 1147267 w 2020661"/>
                    <a:gd name="connsiteY43" fmla="*/ 2638040 h 2695537"/>
                    <a:gd name="connsiteX44" fmla="*/ 1179322 w 2020661"/>
                    <a:gd name="connsiteY44" fmla="*/ 2434458 h 2695537"/>
                    <a:gd name="connsiteX45" fmla="*/ 854334 w 2020661"/>
                    <a:gd name="connsiteY45" fmla="*/ 2445498 h 2695537"/>
                    <a:gd name="connsiteX46" fmla="*/ 850281 w 2020661"/>
                    <a:gd name="connsiteY46" fmla="*/ 2675749 h 2695537"/>
                    <a:gd name="connsiteX47" fmla="*/ 616540 w 2020661"/>
                    <a:gd name="connsiteY47" fmla="*/ 2564001 h 2695537"/>
                    <a:gd name="connsiteX0" fmla="*/ 548856 w 1952977"/>
                    <a:gd name="connsiteY0" fmla="*/ 2564001 h 2695537"/>
                    <a:gd name="connsiteX1" fmla="*/ 233970 w 1952977"/>
                    <a:gd name="connsiteY1" fmla="*/ 1918095 h 2695537"/>
                    <a:gd name="connsiteX2" fmla="*/ 8825 w 1952977"/>
                    <a:gd name="connsiteY2" fmla="*/ 1692276 h 2695537"/>
                    <a:gd name="connsiteX3" fmla="*/ 142175 w 1952977"/>
                    <a:gd name="connsiteY3" fmla="*/ 1733551 h 2695537"/>
                    <a:gd name="connsiteX4" fmla="*/ 56449 w 1952977"/>
                    <a:gd name="connsiteY4" fmla="*/ 1492250 h 2695537"/>
                    <a:gd name="connsiteX5" fmla="*/ 164400 w 1952977"/>
                    <a:gd name="connsiteY5" fmla="*/ 1692275 h 2695537"/>
                    <a:gd name="connsiteX6" fmla="*/ 164400 w 1952977"/>
                    <a:gd name="connsiteY6" fmla="*/ 1460500 h 2695537"/>
                    <a:gd name="connsiteX7" fmla="*/ 234250 w 1952977"/>
                    <a:gd name="connsiteY7" fmla="*/ 1666875 h 2695537"/>
                    <a:gd name="connsiteX8" fmla="*/ 269175 w 1952977"/>
                    <a:gd name="connsiteY8" fmla="*/ 1447800 h 2695537"/>
                    <a:gd name="connsiteX9" fmla="*/ 297750 w 1952977"/>
                    <a:gd name="connsiteY9" fmla="*/ 1666875 h 2695537"/>
                    <a:gd name="connsiteX10" fmla="*/ 335850 w 1952977"/>
                    <a:gd name="connsiteY10" fmla="*/ 1470025 h 2695537"/>
                    <a:gd name="connsiteX11" fmla="*/ 396175 w 1952977"/>
                    <a:gd name="connsiteY11" fmla="*/ 1482726 h 2695537"/>
                    <a:gd name="connsiteX12" fmla="*/ 376521 w 1952977"/>
                    <a:gd name="connsiteY12" fmla="*/ 1803134 h 2695537"/>
                    <a:gd name="connsiteX13" fmla="*/ 580324 w 1952977"/>
                    <a:gd name="connsiteY13" fmla="*/ 2241550 h 2695537"/>
                    <a:gd name="connsiteX14" fmla="*/ 709132 w 1952977"/>
                    <a:gd name="connsiteY14" fmla="*/ 2106315 h 2695537"/>
                    <a:gd name="connsiteX15" fmla="*/ 559025 w 1952977"/>
                    <a:gd name="connsiteY15" fmla="*/ 1680876 h 2695537"/>
                    <a:gd name="connsiteX16" fmla="*/ 637475 w 1952977"/>
                    <a:gd name="connsiteY16" fmla="*/ 1431925 h 2695537"/>
                    <a:gd name="connsiteX17" fmla="*/ 618425 w 1952977"/>
                    <a:gd name="connsiteY17" fmla="*/ 774700 h 2695537"/>
                    <a:gd name="connsiteX18" fmla="*/ 570800 w 1952977"/>
                    <a:gd name="connsiteY18" fmla="*/ 288925 h 2695537"/>
                    <a:gd name="connsiteX19" fmla="*/ 377125 w 1952977"/>
                    <a:gd name="connsiteY19" fmla="*/ 66675 h 2695537"/>
                    <a:gd name="connsiteX20" fmla="*/ 732725 w 1952977"/>
                    <a:gd name="connsiteY20" fmla="*/ 107950 h 2695537"/>
                    <a:gd name="connsiteX21" fmla="*/ 789875 w 1952977"/>
                    <a:gd name="connsiteY21" fmla="*/ 758825 h 2695537"/>
                    <a:gd name="connsiteX22" fmla="*/ 920050 w 1952977"/>
                    <a:gd name="connsiteY22" fmla="*/ 1282700 h 2695537"/>
                    <a:gd name="connsiteX23" fmla="*/ 1031175 w 1952977"/>
                    <a:gd name="connsiteY23" fmla="*/ 733425 h 2695537"/>
                    <a:gd name="connsiteX24" fmla="*/ 1043875 w 1952977"/>
                    <a:gd name="connsiteY24" fmla="*/ 136525 h 2695537"/>
                    <a:gd name="connsiteX25" fmla="*/ 1482025 w 1952977"/>
                    <a:gd name="connsiteY25" fmla="*/ 0 h 2695537"/>
                    <a:gd name="connsiteX26" fmla="*/ 1218500 w 1952977"/>
                    <a:gd name="connsiteY26" fmla="*/ 317500 h 2695537"/>
                    <a:gd name="connsiteX27" fmla="*/ 1228025 w 1952977"/>
                    <a:gd name="connsiteY27" fmla="*/ 781050 h 2695537"/>
                    <a:gd name="connsiteX28" fmla="*/ 1266124 w 1952977"/>
                    <a:gd name="connsiteY28" fmla="*/ 1654175 h 2695537"/>
                    <a:gd name="connsiteX29" fmla="*/ 1148649 w 1952977"/>
                    <a:gd name="connsiteY29" fmla="*/ 2117725 h 2695537"/>
                    <a:gd name="connsiteX30" fmla="*/ 1234374 w 1952977"/>
                    <a:gd name="connsiteY30" fmla="*/ 2282825 h 2695537"/>
                    <a:gd name="connsiteX31" fmla="*/ 1455776 w 1952977"/>
                    <a:gd name="connsiteY31" fmla="*/ 1870500 h 2695537"/>
                    <a:gd name="connsiteX32" fmla="*/ 1647124 w 1952977"/>
                    <a:gd name="connsiteY32" fmla="*/ 1539875 h 2695537"/>
                    <a:gd name="connsiteX33" fmla="*/ 1589974 w 1952977"/>
                    <a:gd name="connsiteY33" fmla="*/ 1692275 h 2695537"/>
                    <a:gd name="connsiteX34" fmla="*/ 1764599 w 1952977"/>
                    <a:gd name="connsiteY34" fmla="*/ 1549400 h 2695537"/>
                    <a:gd name="connsiteX35" fmla="*/ 1637599 w 1952977"/>
                    <a:gd name="connsiteY35" fmla="*/ 1736725 h 2695537"/>
                    <a:gd name="connsiteX36" fmla="*/ 1863024 w 1952977"/>
                    <a:gd name="connsiteY36" fmla="*/ 1571625 h 2695537"/>
                    <a:gd name="connsiteX37" fmla="*/ 1707449 w 1952977"/>
                    <a:gd name="connsiteY37" fmla="*/ 1758950 h 2695537"/>
                    <a:gd name="connsiteX38" fmla="*/ 1926524 w 1952977"/>
                    <a:gd name="connsiteY38" fmla="*/ 1603375 h 2695537"/>
                    <a:gd name="connsiteX39" fmla="*/ 1739919 w 1952977"/>
                    <a:gd name="connsiteY39" fmla="*/ 1873664 h 2695537"/>
                    <a:gd name="connsiteX40" fmla="*/ 1952977 w 1952977"/>
                    <a:gd name="connsiteY40" fmla="*/ 1848352 h 2695537"/>
                    <a:gd name="connsiteX41" fmla="*/ 1581505 w 1952977"/>
                    <a:gd name="connsiteY41" fmla="*/ 2027361 h 2695537"/>
                    <a:gd name="connsiteX42" fmla="*/ 1347016 w 1952977"/>
                    <a:gd name="connsiteY42" fmla="*/ 2393802 h 2695537"/>
                    <a:gd name="connsiteX43" fmla="*/ 1079583 w 1952977"/>
                    <a:gd name="connsiteY43" fmla="*/ 2638040 h 2695537"/>
                    <a:gd name="connsiteX44" fmla="*/ 1111638 w 1952977"/>
                    <a:gd name="connsiteY44" fmla="*/ 2434458 h 2695537"/>
                    <a:gd name="connsiteX45" fmla="*/ 786650 w 1952977"/>
                    <a:gd name="connsiteY45" fmla="*/ 2445498 h 2695537"/>
                    <a:gd name="connsiteX46" fmla="*/ 782597 w 1952977"/>
                    <a:gd name="connsiteY46" fmla="*/ 2675749 h 2695537"/>
                    <a:gd name="connsiteX47" fmla="*/ 548856 w 1952977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87350 w 1944152"/>
                    <a:gd name="connsiteY12" fmla="*/ 1482726 h 2695537"/>
                    <a:gd name="connsiteX13" fmla="*/ 367696 w 1944152"/>
                    <a:gd name="connsiteY13" fmla="*/ 1803134 h 2695537"/>
                    <a:gd name="connsiteX14" fmla="*/ 571499 w 1944152"/>
                    <a:gd name="connsiteY14" fmla="*/ 2241550 h 2695537"/>
                    <a:gd name="connsiteX15" fmla="*/ 700307 w 1944152"/>
                    <a:gd name="connsiteY15" fmla="*/ 2106315 h 2695537"/>
                    <a:gd name="connsiteX16" fmla="*/ 550200 w 1944152"/>
                    <a:gd name="connsiteY16" fmla="*/ 1680876 h 2695537"/>
                    <a:gd name="connsiteX17" fmla="*/ 628650 w 1944152"/>
                    <a:gd name="connsiteY17" fmla="*/ 1431925 h 2695537"/>
                    <a:gd name="connsiteX18" fmla="*/ 609600 w 1944152"/>
                    <a:gd name="connsiteY18" fmla="*/ 774700 h 2695537"/>
                    <a:gd name="connsiteX19" fmla="*/ 561975 w 1944152"/>
                    <a:gd name="connsiteY19" fmla="*/ 288925 h 2695537"/>
                    <a:gd name="connsiteX20" fmla="*/ 368300 w 1944152"/>
                    <a:gd name="connsiteY20" fmla="*/ 66675 h 2695537"/>
                    <a:gd name="connsiteX21" fmla="*/ 723900 w 1944152"/>
                    <a:gd name="connsiteY21" fmla="*/ 107950 h 2695537"/>
                    <a:gd name="connsiteX22" fmla="*/ 781050 w 1944152"/>
                    <a:gd name="connsiteY22" fmla="*/ 758825 h 2695537"/>
                    <a:gd name="connsiteX23" fmla="*/ 911225 w 1944152"/>
                    <a:gd name="connsiteY23" fmla="*/ 1282700 h 2695537"/>
                    <a:gd name="connsiteX24" fmla="*/ 1022350 w 1944152"/>
                    <a:gd name="connsiteY24" fmla="*/ 733425 h 2695537"/>
                    <a:gd name="connsiteX25" fmla="*/ 1035050 w 1944152"/>
                    <a:gd name="connsiteY25" fmla="*/ 136525 h 2695537"/>
                    <a:gd name="connsiteX26" fmla="*/ 1473200 w 1944152"/>
                    <a:gd name="connsiteY26" fmla="*/ 0 h 2695537"/>
                    <a:gd name="connsiteX27" fmla="*/ 1209675 w 1944152"/>
                    <a:gd name="connsiteY27" fmla="*/ 317500 h 2695537"/>
                    <a:gd name="connsiteX28" fmla="*/ 1219200 w 1944152"/>
                    <a:gd name="connsiteY28" fmla="*/ 781050 h 2695537"/>
                    <a:gd name="connsiteX29" fmla="*/ 1257299 w 1944152"/>
                    <a:gd name="connsiteY29" fmla="*/ 1654175 h 2695537"/>
                    <a:gd name="connsiteX30" fmla="*/ 1139824 w 1944152"/>
                    <a:gd name="connsiteY30" fmla="*/ 2117725 h 2695537"/>
                    <a:gd name="connsiteX31" fmla="*/ 1225549 w 1944152"/>
                    <a:gd name="connsiteY31" fmla="*/ 2282825 h 2695537"/>
                    <a:gd name="connsiteX32" fmla="*/ 1446951 w 1944152"/>
                    <a:gd name="connsiteY32" fmla="*/ 1870500 h 2695537"/>
                    <a:gd name="connsiteX33" fmla="*/ 1638299 w 1944152"/>
                    <a:gd name="connsiteY33" fmla="*/ 1539875 h 2695537"/>
                    <a:gd name="connsiteX34" fmla="*/ 1581149 w 1944152"/>
                    <a:gd name="connsiteY34" fmla="*/ 1692275 h 2695537"/>
                    <a:gd name="connsiteX35" fmla="*/ 1755774 w 1944152"/>
                    <a:gd name="connsiteY35" fmla="*/ 1549400 h 2695537"/>
                    <a:gd name="connsiteX36" fmla="*/ 1628774 w 1944152"/>
                    <a:gd name="connsiteY36" fmla="*/ 1736725 h 2695537"/>
                    <a:gd name="connsiteX37" fmla="*/ 1854199 w 1944152"/>
                    <a:gd name="connsiteY37" fmla="*/ 1571625 h 2695537"/>
                    <a:gd name="connsiteX38" fmla="*/ 1698624 w 1944152"/>
                    <a:gd name="connsiteY38" fmla="*/ 1758950 h 2695537"/>
                    <a:gd name="connsiteX39" fmla="*/ 1917699 w 1944152"/>
                    <a:gd name="connsiteY39" fmla="*/ 1603375 h 2695537"/>
                    <a:gd name="connsiteX40" fmla="*/ 1731094 w 1944152"/>
                    <a:gd name="connsiteY40" fmla="*/ 1873664 h 2695537"/>
                    <a:gd name="connsiteX41" fmla="*/ 1944152 w 1944152"/>
                    <a:gd name="connsiteY41" fmla="*/ 1848352 h 2695537"/>
                    <a:gd name="connsiteX42" fmla="*/ 1572680 w 1944152"/>
                    <a:gd name="connsiteY42" fmla="*/ 2027361 h 2695537"/>
                    <a:gd name="connsiteX43" fmla="*/ 1338191 w 1944152"/>
                    <a:gd name="connsiteY43" fmla="*/ 2393802 h 2695537"/>
                    <a:gd name="connsiteX44" fmla="*/ 1070758 w 1944152"/>
                    <a:gd name="connsiteY44" fmla="*/ 2638040 h 2695537"/>
                    <a:gd name="connsiteX45" fmla="*/ 1102813 w 1944152"/>
                    <a:gd name="connsiteY45" fmla="*/ 2434458 h 2695537"/>
                    <a:gd name="connsiteX46" fmla="*/ 777825 w 1944152"/>
                    <a:gd name="connsiteY46" fmla="*/ 2445498 h 2695537"/>
                    <a:gd name="connsiteX47" fmla="*/ 773772 w 1944152"/>
                    <a:gd name="connsiteY47" fmla="*/ 2675749 h 2695537"/>
                    <a:gd name="connsiteX48" fmla="*/ 540031 w 1944152"/>
                    <a:gd name="connsiteY48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8300 w 1944152"/>
                    <a:gd name="connsiteY12" fmla="*/ 1479551 h 2695537"/>
                    <a:gd name="connsiteX13" fmla="*/ 367696 w 1944152"/>
                    <a:gd name="connsiteY13" fmla="*/ 1803134 h 2695537"/>
                    <a:gd name="connsiteX14" fmla="*/ 571499 w 1944152"/>
                    <a:gd name="connsiteY14" fmla="*/ 2241550 h 2695537"/>
                    <a:gd name="connsiteX15" fmla="*/ 700307 w 1944152"/>
                    <a:gd name="connsiteY15" fmla="*/ 2106315 h 2695537"/>
                    <a:gd name="connsiteX16" fmla="*/ 550200 w 1944152"/>
                    <a:gd name="connsiteY16" fmla="*/ 1680876 h 2695537"/>
                    <a:gd name="connsiteX17" fmla="*/ 628650 w 1944152"/>
                    <a:gd name="connsiteY17" fmla="*/ 1431925 h 2695537"/>
                    <a:gd name="connsiteX18" fmla="*/ 609600 w 1944152"/>
                    <a:gd name="connsiteY18" fmla="*/ 774700 h 2695537"/>
                    <a:gd name="connsiteX19" fmla="*/ 561975 w 1944152"/>
                    <a:gd name="connsiteY19" fmla="*/ 288925 h 2695537"/>
                    <a:gd name="connsiteX20" fmla="*/ 368300 w 1944152"/>
                    <a:gd name="connsiteY20" fmla="*/ 66675 h 2695537"/>
                    <a:gd name="connsiteX21" fmla="*/ 723900 w 1944152"/>
                    <a:gd name="connsiteY21" fmla="*/ 107950 h 2695537"/>
                    <a:gd name="connsiteX22" fmla="*/ 781050 w 1944152"/>
                    <a:gd name="connsiteY22" fmla="*/ 758825 h 2695537"/>
                    <a:gd name="connsiteX23" fmla="*/ 911225 w 1944152"/>
                    <a:gd name="connsiteY23" fmla="*/ 1282700 h 2695537"/>
                    <a:gd name="connsiteX24" fmla="*/ 1022350 w 1944152"/>
                    <a:gd name="connsiteY24" fmla="*/ 733425 h 2695537"/>
                    <a:gd name="connsiteX25" fmla="*/ 1035050 w 1944152"/>
                    <a:gd name="connsiteY25" fmla="*/ 136525 h 2695537"/>
                    <a:gd name="connsiteX26" fmla="*/ 1473200 w 1944152"/>
                    <a:gd name="connsiteY26" fmla="*/ 0 h 2695537"/>
                    <a:gd name="connsiteX27" fmla="*/ 1209675 w 1944152"/>
                    <a:gd name="connsiteY27" fmla="*/ 317500 h 2695537"/>
                    <a:gd name="connsiteX28" fmla="*/ 1219200 w 1944152"/>
                    <a:gd name="connsiteY28" fmla="*/ 781050 h 2695537"/>
                    <a:gd name="connsiteX29" fmla="*/ 1257299 w 1944152"/>
                    <a:gd name="connsiteY29" fmla="*/ 1654175 h 2695537"/>
                    <a:gd name="connsiteX30" fmla="*/ 1139824 w 1944152"/>
                    <a:gd name="connsiteY30" fmla="*/ 2117725 h 2695537"/>
                    <a:gd name="connsiteX31" fmla="*/ 1225549 w 1944152"/>
                    <a:gd name="connsiteY31" fmla="*/ 2282825 h 2695537"/>
                    <a:gd name="connsiteX32" fmla="*/ 1446951 w 1944152"/>
                    <a:gd name="connsiteY32" fmla="*/ 1870500 h 2695537"/>
                    <a:gd name="connsiteX33" fmla="*/ 1638299 w 1944152"/>
                    <a:gd name="connsiteY33" fmla="*/ 1539875 h 2695537"/>
                    <a:gd name="connsiteX34" fmla="*/ 1581149 w 1944152"/>
                    <a:gd name="connsiteY34" fmla="*/ 1692275 h 2695537"/>
                    <a:gd name="connsiteX35" fmla="*/ 1755774 w 1944152"/>
                    <a:gd name="connsiteY35" fmla="*/ 1549400 h 2695537"/>
                    <a:gd name="connsiteX36" fmla="*/ 1628774 w 1944152"/>
                    <a:gd name="connsiteY36" fmla="*/ 1736725 h 2695537"/>
                    <a:gd name="connsiteX37" fmla="*/ 1854199 w 1944152"/>
                    <a:gd name="connsiteY37" fmla="*/ 1571625 h 2695537"/>
                    <a:gd name="connsiteX38" fmla="*/ 1698624 w 1944152"/>
                    <a:gd name="connsiteY38" fmla="*/ 1758950 h 2695537"/>
                    <a:gd name="connsiteX39" fmla="*/ 1917699 w 1944152"/>
                    <a:gd name="connsiteY39" fmla="*/ 1603375 h 2695537"/>
                    <a:gd name="connsiteX40" fmla="*/ 1731094 w 1944152"/>
                    <a:gd name="connsiteY40" fmla="*/ 1873664 h 2695537"/>
                    <a:gd name="connsiteX41" fmla="*/ 1944152 w 1944152"/>
                    <a:gd name="connsiteY41" fmla="*/ 1848352 h 2695537"/>
                    <a:gd name="connsiteX42" fmla="*/ 1572680 w 1944152"/>
                    <a:gd name="connsiteY42" fmla="*/ 2027361 h 2695537"/>
                    <a:gd name="connsiteX43" fmla="*/ 1338191 w 1944152"/>
                    <a:gd name="connsiteY43" fmla="*/ 2393802 h 2695537"/>
                    <a:gd name="connsiteX44" fmla="*/ 1070758 w 1944152"/>
                    <a:gd name="connsiteY44" fmla="*/ 2638040 h 2695537"/>
                    <a:gd name="connsiteX45" fmla="*/ 1102813 w 1944152"/>
                    <a:gd name="connsiteY45" fmla="*/ 2434458 h 2695537"/>
                    <a:gd name="connsiteX46" fmla="*/ 777825 w 1944152"/>
                    <a:gd name="connsiteY46" fmla="*/ 2445498 h 2695537"/>
                    <a:gd name="connsiteX47" fmla="*/ 773772 w 1944152"/>
                    <a:gd name="connsiteY47" fmla="*/ 2675749 h 2695537"/>
                    <a:gd name="connsiteX48" fmla="*/ 540031 w 1944152"/>
                    <a:gd name="connsiteY48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67696 w 1944152"/>
                    <a:gd name="connsiteY11" fmla="*/ 1803134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67696 w 1944152"/>
                    <a:gd name="connsiteY11" fmla="*/ 1803134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13721 w 1944152"/>
                    <a:gd name="connsiteY11" fmla="*/ 17872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320675 w 1944152"/>
                    <a:gd name="connsiteY9" fmla="*/ 167005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76225 w 1944152"/>
                    <a:gd name="connsiteY9" fmla="*/ 167640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03350 h 2695537"/>
                    <a:gd name="connsiteX9" fmla="*/ 276225 w 1944152"/>
                    <a:gd name="connsiteY9" fmla="*/ 167640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12875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03350 h 2695537"/>
                    <a:gd name="connsiteX9" fmla="*/ 276225 w 1944152"/>
                    <a:gd name="connsiteY9" fmla="*/ 167640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63499 w 1944152"/>
                    <a:gd name="connsiteY4" fmla="*/ 1438275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12875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03350 h 2695537"/>
                    <a:gd name="connsiteX9" fmla="*/ 276225 w 1944152"/>
                    <a:gd name="connsiteY9" fmla="*/ 167640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68606 w 1972727"/>
                    <a:gd name="connsiteY0" fmla="*/ 2564001 h 2695537"/>
                    <a:gd name="connsiteX1" fmla="*/ 253720 w 1972727"/>
                    <a:gd name="connsiteY1" fmla="*/ 1918095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253720 w 1972727"/>
                    <a:gd name="connsiteY1" fmla="*/ 1918095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160095 w 1972727"/>
                    <a:gd name="connsiteY29" fmla="*/ 236497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78432 w 1972727"/>
                    <a:gd name="connsiteY12" fmla="*/ 2282626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160095 w 1972727"/>
                    <a:gd name="connsiteY29" fmla="*/ 236497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78432 w 1972727"/>
                    <a:gd name="connsiteY12" fmla="*/ 2282626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160502 w 1972727"/>
                    <a:gd name="connsiteY27" fmla="*/ 1674713 h 2695537"/>
                    <a:gd name="connsiteX28" fmla="*/ 1168399 w 1972727"/>
                    <a:gd name="connsiteY28" fmla="*/ 2117725 h 2695537"/>
                    <a:gd name="connsiteX29" fmla="*/ 1160095 w 1972727"/>
                    <a:gd name="connsiteY29" fmla="*/ 236497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78432 w 1972727"/>
                    <a:gd name="connsiteY12" fmla="*/ 2282626 h 2695537"/>
                    <a:gd name="connsiteX13" fmla="*/ 728882 w 1972727"/>
                    <a:gd name="connsiteY13" fmla="*/ 2106315 h 2695537"/>
                    <a:gd name="connsiteX14" fmla="*/ 704147 w 1972727"/>
                    <a:gd name="connsiteY14" fmla="*/ 1701414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160502 w 1972727"/>
                    <a:gd name="connsiteY27" fmla="*/ 1674713 h 2695537"/>
                    <a:gd name="connsiteX28" fmla="*/ 1168399 w 1972727"/>
                    <a:gd name="connsiteY28" fmla="*/ 2117725 h 2695537"/>
                    <a:gd name="connsiteX29" fmla="*/ 1160095 w 1972727"/>
                    <a:gd name="connsiteY29" fmla="*/ 236497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972727" h="2695537">
                      <a:moveTo>
                        <a:pt x="568606" y="2564001"/>
                      </a:moveTo>
                      <a:cubicBezTo>
                        <a:pt x="506782" y="2451690"/>
                        <a:pt x="240329" y="1916981"/>
                        <a:pt x="190220" y="1819670"/>
                      </a:cubicBezTo>
                      <a:cubicBezTo>
                        <a:pt x="103390" y="1729945"/>
                        <a:pt x="43874" y="1668529"/>
                        <a:pt x="0" y="1577976"/>
                      </a:cubicBezTo>
                      <a:cubicBezTo>
                        <a:pt x="60901" y="1550394"/>
                        <a:pt x="104775" y="1658939"/>
                        <a:pt x="139700" y="1676401"/>
                      </a:cubicBezTo>
                      <a:cubicBezTo>
                        <a:pt x="101071" y="1599143"/>
                        <a:pt x="58737" y="1465792"/>
                        <a:pt x="92074" y="1438275"/>
                      </a:cubicBezTo>
                      <a:cubicBezTo>
                        <a:pt x="140228" y="1451504"/>
                        <a:pt x="159279" y="1600729"/>
                        <a:pt x="168275" y="1631950"/>
                      </a:cubicBezTo>
                      <a:cubicBezTo>
                        <a:pt x="148696" y="1501246"/>
                        <a:pt x="138642" y="1430867"/>
                        <a:pt x="174625" y="1381125"/>
                      </a:cubicBezTo>
                      <a:cubicBezTo>
                        <a:pt x="229658" y="1429808"/>
                        <a:pt x="200554" y="1599671"/>
                        <a:pt x="241300" y="1625600"/>
                      </a:cubicBezTo>
                      <a:cubicBezTo>
                        <a:pt x="240771" y="1537229"/>
                        <a:pt x="214842" y="1418167"/>
                        <a:pt x="273050" y="1403350"/>
                      </a:cubicBezTo>
                      <a:cubicBezTo>
                        <a:pt x="318558" y="1490133"/>
                        <a:pt x="297392" y="1551517"/>
                        <a:pt x="304800" y="1676400"/>
                      </a:cubicBezTo>
                      <a:cubicBezTo>
                        <a:pt x="337608" y="1620308"/>
                        <a:pt x="320247" y="1491765"/>
                        <a:pt x="374650" y="1492250"/>
                      </a:cubicBezTo>
                      <a:cubicBezTo>
                        <a:pt x="424820" y="1625027"/>
                        <a:pt x="320600" y="1675076"/>
                        <a:pt x="358171" y="1799959"/>
                      </a:cubicBezTo>
                      <a:cubicBezTo>
                        <a:pt x="445001" y="1893027"/>
                        <a:pt x="639930" y="2213575"/>
                        <a:pt x="678432" y="2282626"/>
                      </a:cubicBezTo>
                      <a:cubicBezTo>
                        <a:pt x="726459" y="2138952"/>
                        <a:pt x="734019" y="2134144"/>
                        <a:pt x="728882" y="2106315"/>
                      </a:cubicBezTo>
                      <a:cubicBezTo>
                        <a:pt x="669942" y="1866661"/>
                        <a:pt x="850892" y="1944243"/>
                        <a:pt x="704147" y="1701414"/>
                      </a:cubicBezTo>
                      <a:cubicBezTo>
                        <a:pt x="707550" y="1566262"/>
                        <a:pt x="564775" y="1582954"/>
                        <a:pt x="657225" y="1431925"/>
                      </a:cubicBezTo>
                      <a:cubicBezTo>
                        <a:pt x="667125" y="1280896"/>
                        <a:pt x="651933" y="953558"/>
                        <a:pt x="638175" y="774700"/>
                      </a:cubicBezTo>
                      <a:cubicBezTo>
                        <a:pt x="589492" y="583142"/>
                        <a:pt x="599017" y="416454"/>
                        <a:pt x="590550" y="288925"/>
                      </a:cubicBezTo>
                      <a:cubicBezTo>
                        <a:pt x="559858" y="-20637"/>
                        <a:pt x="662517" y="114829"/>
                        <a:pt x="450850" y="50800"/>
                      </a:cubicBezTo>
                      <a:cubicBezTo>
                        <a:pt x="480483" y="8996"/>
                        <a:pt x="655638" y="-5292"/>
                        <a:pt x="752475" y="107950"/>
                      </a:cubicBezTo>
                      <a:cubicBezTo>
                        <a:pt x="819679" y="223308"/>
                        <a:pt x="778404" y="563033"/>
                        <a:pt x="809625" y="758825"/>
                      </a:cubicBezTo>
                      <a:cubicBezTo>
                        <a:pt x="891646" y="951442"/>
                        <a:pt x="921808" y="1223433"/>
                        <a:pt x="939800" y="1282700"/>
                      </a:cubicBezTo>
                      <a:cubicBezTo>
                        <a:pt x="951442" y="1234017"/>
                        <a:pt x="995892" y="924983"/>
                        <a:pt x="1050925" y="733425"/>
                      </a:cubicBezTo>
                      <a:cubicBezTo>
                        <a:pt x="1077383" y="538692"/>
                        <a:pt x="988483" y="258763"/>
                        <a:pt x="1063625" y="136525"/>
                      </a:cubicBezTo>
                      <a:cubicBezTo>
                        <a:pt x="1153583" y="60854"/>
                        <a:pt x="1332971" y="6879"/>
                        <a:pt x="1362075" y="0"/>
                      </a:cubicBezTo>
                      <a:cubicBezTo>
                        <a:pt x="1287838" y="182346"/>
                        <a:pt x="1249892" y="195792"/>
                        <a:pt x="1206500" y="311150"/>
                      </a:cubicBezTo>
                      <a:cubicBezTo>
                        <a:pt x="1234017" y="447675"/>
                        <a:pt x="1208088" y="555096"/>
                        <a:pt x="1247775" y="781050"/>
                      </a:cubicBezTo>
                      <a:cubicBezTo>
                        <a:pt x="1255712" y="1003829"/>
                        <a:pt x="1173731" y="1451934"/>
                        <a:pt x="1160502" y="1674713"/>
                      </a:cubicBezTo>
                      <a:cubicBezTo>
                        <a:pt x="1103198" y="1772392"/>
                        <a:pt x="1168467" y="2002681"/>
                        <a:pt x="1168399" y="2117725"/>
                      </a:cubicBezTo>
                      <a:cubicBezTo>
                        <a:pt x="1168331" y="2232769"/>
                        <a:pt x="1177170" y="2251133"/>
                        <a:pt x="1160095" y="2364975"/>
                      </a:cubicBezTo>
                      <a:cubicBezTo>
                        <a:pt x="1258754" y="2183325"/>
                        <a:pt x="1503572" y="1913362"/>
                        <a:pt x="1494576" y="1895900"/>
                      </a:cubicBezTo>
                      <a:cubicBezTo>
                        <a:pt x="1547338" y="1746987"/>
                        <a:pt x="1510629" y="1648425"/>
                        <a:pt x="1666874" y="1539875"/>
                      </a:cubicBezTo>
                      <a:cubicBezTo>
                        <a:pt x="1677069" y="1586900"/>
                        <a:pt x="1651528" y="1608667"/>
                        <a:pt x="1609724" y="1692275"/>
                      </a:cubicBezTo>
                      <a:cubicBezTo>
                        <a:pt x="1713970" y="1563158"/>
                        <a:pt x="1714499" y="1555750"/>
                        <a:pt x="1784349" y="1549400"/>
                      </a:cubicBezTo>
                      <a:cubicBezTo>
                        <a:pt x="1793874" y="1581150"/>
                        <a:pt x="1604962" y="1757363"/>
                        <a:pt x="1657349" y="1736725"/>
                      </a:cubicBezTo>
                      <a:cubicBezTo>
                        <a:pt x="1728787" y="1662113"/>
                        <a:pt x="1849966" y="1540404"/>
                        <a:pt x="1882774" y="1571625"/>
                      </a:cubicBezTo>
                      <a:cubicBezTo>
                        <a:pt x="1915582" y="1602846"/>
                        <a:pt x="1662641" y="1772179"/>
                        <a:pt x="1727199" y="1758950"/>
                      </a:cubicBezTo>
                      <a:cubicBezTo>
                        <a:pt x="1810807" y="1733021"/>
                        <a:pt x="1902233" y="1603306"/>
                        <a:pt x="1946274" y="1603375"/>
                      </a:cubicBezTo>
                      <a:cubicBezTo>
                        <a:pt x="1987140" y="1647894"/>
                        <a:pt x="1857919" y="1734939"/>
                        <a:pt x="1759669" y="1873664"/>
                      </a:cubicBezTo>
                      <a:cubicBezTo>
                        <a:pt x="1788561" y="1902252"/>
                        <a:pt x="1928021" y="1812769"/>
                        <a:pt x="1972727" y="1848352"/>
                      </a:cubicBezTo>
                      <a:cubicBezTo>
                        <a:pt x="1908170" y="1911197"/>
                        <a:pt x="1726137" y="1986741"/>
                        <a:pt x="1601255" y="2005136"/>
                      </a:cubicBezTo>
                      <a:cubicBezTo>
                        <a:pt x="1487557" y="2154015"/>
                        <a:pt x="1495902" y="2239228"/>
                        <a:pt x="1366766" y="2393802"/>
                      </a:cubicBezTo>
                      <a:cubicBezTo>
                        <a:pt x="1289272" y="2608528"/>
                        <a:pt x="1157613" y="2691589"/>
                        <a:pt x="1099333" y="2638040"/>
                      </a:cubicBezTo>
                      <a:cubicBezTo>
                        <a:pt x="1114078" y="2597191"/>
                        <a:pt x="1109198" y="2488748"/>
                        <a:pt x="1131388" y="2434458"/>
                      </a:cubicBezTo>
                      <a:cubicBezTo>
                        <a:pt x="1071947" y="2372514"/>
                        <a:pt x="924677" y="2430659"/>
                        <a:pt x="806400" y="2445498"/>
                      </a:cubicBezTo>
                      <a:cubicBezTo>
                        <a:pt x="813962" y="2591012"/>
                        <a:pt x="844722" y="2592878"/>
                        <a:pt x="802347" y="2675749"/>
                      </a:cubicBezTo>
                      <a:cubicBezTo>
                        <a:pt x="600551" y="2725834"/>
                        <a:pt x="658931" y="2678050"/>
                        <a:pt x="568606" y="256400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77" name="Rectángulo 225"/>
                <p:cNvSpPr/>
                <p:nvPr/>
              </p:nvSpPr>
              <p:spPr>
                <a:xfrm>
                  <a:off x="6248649" y="4276184"/>
                  <a:ext cx="145766" cy="153104"/>
                </a:xfrm>
                <a:custGeom>
                  <a:avLst/>
                  <a:gdLst>
                    <a:gd name="connsiteX0" fmla="*/ 0 w 360040"/>
                    <a:gd name="connsiteY0" fmla="*/ 0 h 432048"/>
                    <a:gd name="connsiteX1" fmla="*/ 360040 w 360040"/>
                    <a:gd name="connsiteY1" fmla="*/ 0 h 432048"/>
                    <a:gd name="connsiteX2" fmla="*/ 360040 w 360040"/>
                    <a:gd name="connsiteY2" fmla="*/ 432048 h 432048"/>
                    <a:gd name="connsiteX3" fmla="*/ 0 w 360040"/>
                    <a:gd name="connsiteY3" fmla="*/ 432048 h 432048"/>
                    <a:gd name="connsiteX4" fmla="*/ 0 w 360040"/>
                    <a:gd name="connsiteY4" fmla="*/ 0 h 432048"/>
                    <a:gd name="connsiteX0" fmla="*/ 22225 w 360040"/>
                    <a:gd name="connsiteY0" fmla="*/ 22225 h 432048"/>
                    <a:gd name="connsiteX1" fmla="*/ 360040 w 360040"/>
                    <a:gd name="connsiteY1" fmla="*/ 0 h 432048"/>
                    <a:gd name="connsiteX2" fmla="*/ 360040 w 360040"/>
                    <a:gd name="connsiteY2" fmla="*/ 432048 h 432048"/>
                    <a:gd name="connsiteX3" fmla="*/ 0 w 360040"/>
                    <a:gd name="connsiteY3" fmla="*/ 432048 h 432048"/>
                    <a:gd name="connsiteX4" fmla="*/ 22225 w 360040"/>
                    <a:gd name="connsiteY4" fmla="*/ 22225 h 432048"/>
                    <a:gd name="connsiteX0" fmla="*/ 22225 w 360040"/>
                    <a:gd name="connsiteY0" fmla="*/ 0 h 409823"/>
                    <a:gd name="connsiteX1" fmla="*/ 321940 w 360040"/>
                    <a:gd name="connsiteY1" fmla="*/ 0 h 409823"/>
                    <a:gd name="connsiteX2" fmla="*/ 360040 w 360040"/>
                    <a:gd name="connsiteY2" fmla="*/ 409823 h 409823"/>
                    <a:gd name="connsiteX3" fmla="*/ 0 w 360040"/>
                    <a:gd name="connsiteY3" fmla="*/ 409823 h 409823"/>
                    <a:gd name="connsiteX4" fmla="*/ 22225 w 360040"/>
                    <a:gd name="connsiteY4" fmla="*/ 0 h 409823"/>
                    <a:gd name="connsiteX0" fmla="*/ 73025 w 410840"/>
                    <a:gd name="connsiteY0" fmla="*/ 0 h 409823"/>
                    <a:gd name="connsiteX1" fmla="*/ 372740 w 410840"/>
                    <a:gd name="connsiteY1" fmla="*/ 0 h 409823"/>
                    <a:gd name="connsiteX2" fmla="*/ 410840 w 410840"/>
                    <a:gd name="connsiteY2" fmla="*/ 409823 h 409823"/>
                    <a:gd name="connsiteX3" fmla="*/ 0 w 410840"/>
                    <a:gd name="connsiteY3" fmla="*/ 406648 h 409823"/>
                    <a:gd name="connsiteX4" fmla="*/ 73025 w 410840"/>
                    <a:gd name="connsiteY4" fmla="*/ 0 h 409823"/>
                    <a:gd name="connsiteX0" fmla="*/ 73025 w 426715"/>
                    <a:gd name="connsiteY0" fmla="*/ 0 h 406648"/>
                    <a:gd name="connsiteX1" fmla="*/ 372740 w 426715"/>
                    <a:gd name="connsiteY1" fmla="*/ 0 h 406648"/>
                    <a:gd name="connsiteX2" fmla="*/ 426715 w 426715"/>
                    <a:gd name="connsiteY2" fmla="*/ 387598 h 406648"/>
                    <a:gd name="connsiteX3" fmla="*/ 0 w 426715"/>
                    <a:gd name="connsiteY3" fmla="*/ 406648 h 406648"/>
                    <a:gd name="connsiteX4" fmla="*/ 73025 w 426715"/>
                    <a:gd name="connsiteY4" fmla="*/ 0 h 406648"/>
                    <a:gd name="connsiteX0" fmla="*/ 73025 w 426715"/>
                    <a:gd name="connsiteY0" fmla="*/ 0 h 425447"/>
                    <a:gd name="connsiteX1" fmla="*/ 372740 w 426715"/>
                    <a:gd name="connsiteY1" fmla="*/ 0 h 425447"/>
                    <a:gd name="connsiteX2" fmla="*/ 426715 w 426715"/>
                    <a:gd name="connsiteY2" fmla="*/ 387598 h 425447"/>
                    <a:gd name="connsiteX3" fmla="*/ 0 w 426715"/>
                    <a:gd name="connsiteY3" fmla="*/ 406648 h 425447"/>
                    <a:gd name="connsiteX4" fmla="*/ 73025 w 426715"/>
                    <a:gd name="connsiteY4" fmla="*/ 0 h 425447"/>
                    <a:gd name="connsiteX0" fmla="*/ 73025 w 426715"/>
                    <a:gd name="connsiteY0" fmla="*/ 0 h 437638"/>
                    <a:gd name="connsiteX1" fmla="*/ 372740 w 426715"/>
                    <a:gd name="connsiteY1" fmla="*/ 0 h 437638"/>
                    <a:gd name="connsiteX2" fmla="*/ 426715 w 426715"/>
                    <a:gd name="connsiteY2" fmla="*/ 387598 h 437638"/>
                    <a:gd name="connsiteX3" fmla="*/ 0 w 426715"/>
                    <a:gd name="connsiteY3" fmla="*/ 406648 h 437638"/>
                    <a:gd name="connsiteX4" fmla="*/ 73025 w 426715"/>
                    <a:gd name="connsiteY4" fmla="*/ 0 h 437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6715" h="437638">
                      <a:moveTo>
                        <a:pt x="73025" y="0"/>
                      </a:moveTo>
                      <a:lnTo>
                        <a:pt x="372740" y="0"/>
                      </a:lnTo>
                      <a:lnTo>
                        <a:pt x="426715" y="387598"/>
                      </a:lnTo>
                      <a:cubicBezTo>
                        <a:pt x="284477" y="463798"/>
                        <a:pt x="132713" y="438398"/>
                        <a:pt x="0" y="406648"/>
                      </a:cubicBezTo>
                      <a:lnTo>
                        <a:pt x="7302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F91C8"/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78" name="Rectángulo 225"/>
                <p:cNvSpPr/>
                <p:nvPr/>
              </p:nvSpPr>
              <p:spPr>
                <a:xfrm flipV="1">
                  <a:off x="6219365" y="4409413"/>
                  <a:ext cx="201080" cy="118935"/>
                </a:xfrm>
                <a:custGeom>
                  <a:avLst/>
                  <a:gdLst>
                    <a:gd name="connsiteX0" fmla="*/ 0 w 360040"/>
                    <a:gd name="connsiteY0" fmla="*/ 0 h 432048"/>
                    <a:gd name="connsiteX1" fmla="*/ 360040 w 360040"/>
                    <a:gd name="connsiteY1" fmla="*/ 0 h 432048"/>
                    <a:gd name="connsiteX2" fmla="*/ 360040 w 360040"/>
                    <a:gd name="connsiteY2" fmla="*/ 432048 h 432048"/>
                    <a:gd name="connsiteX3" fmla="*/ 0 w 360040"/>
                    <a:gd name="connsiteY3" fmla="*/ 432048 h 432048"/>
                    <a:gd name="connsiteX4" fmla="*/ 0 w 360040"/>
                    <a:gd name="connsiteY4" fmla="*/ 0 h 432048"/>
                    <a:gd name="connsiteX0" fmla="*/ 22225 w 360040"/>
                    <a:gd name="connsiteY0" fmla="*/ 22225 h 432048"/>
                    <a:gd name="connsiteX1" fmla="*/ 360040 w 360040"/>
                    <a:gd name="connsiteY1" fmla="*/ 0 h 432048"/>
                    <a:gd name="connsiteX2" fmla="*/ 360040 w 360040"/>
                    <a:gd name="connsiteY2" fmla="*/ 432048 h 432048"/>
                    <a:gd name="connsiteX3" fmla="*/ 0 w 360040"/>
                    <a:gd name="connsiteY3" fmla="*/ 432048 h 432048"/>
                    <a:gd name="connsiteX4" fmla="*/ 22225 w 360040"/>
                    <a:gd name="connsiteY4" fmla="*/ 22225 h 432048"/>
                    <a:gd name="connsiteX0" fmla="*/ 22225 w 360040"/>
                    <a:gd name="connsiteY0" fmla="*/ 0 h 409823"/>
                    <a:gd name="connsiteX1" fmla="*/ 321940 w 360040"/>
                    <a:gd name="connsiteY1" fmla="*/ 0 h 409823"/>
                    <a:gd name="connsiteX2" fmla="*/ 360040 w 360040"/>
                    <a:gd name="connsiteY2" fmla="*/ 409823 h 409823"/>
                    <a:gd name="connsiteX3" fmla="*/ 0 w 360040"/>
                    <a:gd name="connsiteY3" fmla="*/ 409823 h 409823"/>
                    <a:gd name="connsiteX4" fmla="*/ 22225 w 360040"/>
                    <a:gd name="connsiteY4" fmla="*/ 0 h 409823"/>
                    <a:gd name="connsiteX0" fmla="*/ 73025 w 410840"/>
                    <a:gd name="connsiteY0" fmla="*/ 0 h 409823"/>
                    <a:gd name="connsiteX1" fmla="*/ 372740 w 410840"/>
                    <a:gd name="connsiteY1" fmla="*/ 0 h 409823"/>
                    <a:gd name="connsiteX2" fmla="*/ 410840 w 410840"/>
                    <a:gd name="connsiteY2" fmla="*/ 409823 h 409823"/>
                    <a:gd name="connsiteX3" fmla="*/ 0 w 410840"/>
                    <a:gd name="connsiteY3" fmla="*/ 406648 h 409823"/>
                    <a:gd name="connsiteX4" fmla="*/ 73025 w 410840"/>
                    <a:gd name="connsiteY4" fmla="*/ 0 h 409823"/>
                    <a:gd name="connsiteX0" fmla="*/ 73025 w 426715"/>
                    <a:gd name="connsiteY0" fmla="*/ 0 h 406648"/>
                    <a:gd name="connsiteX1" fmla="*/ 372740 w 426715"/>
                    <a:gd name="connsiteY1" fmla="*/ 0 h 406648"/>
                    <a:gd name="connsiteX2" fmla="*/ 426715 w 426715"/>
                    <a:gd name="connsiteY2" fmla="*/ 387598 h 406648"/>
                    <a:gd name="connsiteX3" fmla="*/ 0 w 426715"/>
                    <a:gd name="connsiteY3" fmla="*/ 406648 h 406648"/>
                    <a:gd name="connsiteX4" fmla="*/ 73025 w 426715"/>
                    <a:gd name="connsiteY4" fmla="*/ 0 h 406648"/>
                    <a:gd name="connsiteX0" fmla="*/ 73025 w 426715"/>
                    <a:gd name="connsiteY0" fmla="*/ 0 h 425447"/>
                    <a:gd name="connsiteX1" fmla="*/ 372740 w 426715"/>
                    <a:gd name="connsiteY1" fmla="*/ 0 h 425447"/>
                    <a:gd name="connsiteX2" fmla="*/ 426715 w 426715"/>
                    <a:gd name="connsiteY2" fmla="*/ 387598 h 425447"/>
                    <a:gd name="connsiteX3" fmla="*/ 0 w 426715"/>
                    <a:gd name="connsiteY3" fmla="*/ 406648 h 425447"/>
                    <a:gd name="connsiteX4" fmla="*/ 73025 w 426715"/>
                    <a:gd name="connsiteY4" fmla="*/ 0 h 425447"/>
                    <a:gd name="connsiteX0" fmla="*/ 73025 w 426715"/>
                    <a:gd name="connsiteY0" fmla="*/ 0 h 437638"/>
                    <a:gd name="connsiteX1" fmla="*/ 372740 w 426715"/>
                    <a:gd name="connsiteY1" fmla="*/ 0 h 437638"/>
                    <a:gd name="connsiteX2" fmla="*/ 426715 w 426715"/>
                    <a:gd name="connsiteY2" fmla="*/ 387598 h 437638"/>
                    <a:gd name="connsiteX3" fmla="*/ 0 w 426715"/>
                    <a:gd name="connsiteY3" fmla="*/ 406648 h 437638"/>
                    <a:gd name="connsiteX4" fmla="*/ 73025 w 426715"/>
                    <a:gd name="connsiteY4" fmla="*/ 0 h 437638"/>
                    <a:gd name="connsiteX0" fmla="*/ 130175 w 483865"/>
                    <a:gd name="connsiteY0" fmla="*/ 0 h 460975"/>
                    <a:gd name="connsiteX1" fmla="*/ 429890 w 483865"/>
                    <a:gd name="connsiteY1" fmla="*/ 0 h 460975"/>
                    <a:gd name="connsiteX2" fmla="*/ 483865 w 483865"/>
                    <a:gd name="connsiteY2" fmla="*/ 387598 h 460975"/>
                    <a:gd name="connsiteX3" fmla="*/ 0 w 483865"/>
                    <a:gd name="connsiteY3" fmla="*/ 444748 h 460975"/>
                    <a:gd name="connsiteX4" fmla="*/ 130175 w 483865"/>
                    <a:gd name="connsiteY4" fmla="*/ 0 h 460975"/>
                    <a:gd name="connsiteX0" fmla="*/ 130175 w 452115"/>
                    <a:gd name="connsiteY0" fmla="*/ 0 h 495309"/>
                    <a:gd name="connsiteX1" fmla="*/ 429890 w 452115"/>
                    <a:gd name="connsiteY1" fmla="*/ 0 h 495309"/>
                    <a:gd name="connsiteX2" fmla="*/ 452115 w 452115"/>
                    <a:gd name="connsiteY2" fmla="*/ 457448 h 495309"/>
                    <a:gd name="connsiteX3" fmla="*/ 0 w 452115"/>
                    <a:gd name="connsiteY3" fmla="*/ 444748 h 495309"/>
                    <a:gd name="connsiteX4" fmla="*/ 130175 w 452115"/>
                    <a:gd name="connsiteY4" fmla="*/ 0 h 495309"/>
                    <a:gd name="connsiteX0" fmla="*/ 130175 w 452115"/>
                    <a:gd name="connsiteY0" fmla="*/ 0 h 457448"/>
                    <a:gd name="connsiteX1" fmla="*/ 429890 w 452115"/>
                    <a:gd name="connsiteY1" fmla="*/ 0 h 457448"/>
                    <a:gd name="connsiteX2" fmla="*/ 452115 w 452115"/>
                    <a:gd name="connsiteY2" fmla="*/ 457448 h 457448"/>
                    <a:gd name="connsiteX3" fmla="*/ 0 w 452115"/>
                    <a:gd name="connsiteY3" fmla="*/ 444748 h 457448"/>
                    <a:gd name="connsiteX4" fmla="*/ 130175 w 452115"/>
                    <a:gd name="connsiteY4" fmla="*/ 0 h 457448"/>
                    <a:gd name="connsiteX0" fmla="*/ 130175 w 452115"/>
                    <a:gd name="connsiteY0" fmla="*/ 0 h 457448"/>
                    <a:gd name="connsiteX1" fmla="*/ 429890 w 452115"/>
                    <a:gd name="connsiteY1" fmla="*/ 0 h 457448"/>
                    <a:gd name="connsiteX2" fmla="*/ 452115 w 452115"/>
                    <a:gd name="connsiteY2" fmla="*/ 457448 h 457448"/>
                    <a:gd name="connsiteX3" fmla="*/ 0 w 452115"/>
                    <a:gd name="connsiteY3" fmla="*/ 444748 h 457448"/>
                    <a:gd name="connsiteX4" fmla="*/ 130175 w 452115"/>
                    <a:gd name="connsiteY4" fmla="*/ 0 h 457448"/>
                    <a:gd name="connsiteX0" fmla="*/ 0 w 531490"/>
                    <a:gd name="connsiteY0" fmla="*/ 142875 h 457448"/>
                    <a:gd name="connsiteX1" fmla="*/ 509265 w 531490"/>
                    <a:gd name="connsiteY1" fmla="*/ 0 h 457448"/>
                    <a:gd name="connsiteX2" fmla="*/ 531490 w 531490"/>
                    <a:gd name="connsiteY2" fmla="*/ 457448 h 457448"/>
                    <a:gd name="connsiteX3" fmla="*/ 79375 w 531490"/>
                    <a:gd name="connsiteY3" fmla="*/ 444748 h 457448"/>
                    <a:gd name="connsiteX4" fmla="*/ 0 w 531490"/>
                    <a:gd name="connsiteY4" fmla="*/ 142875 h 457448"/>
                    <a:gd name="connsiteX0" fmla="*/ 0 w 588640"/>
                    <a:gd name="connsiteY0" fmla="*/ 0 h 314573"/>
                    <a:gd name="connsiteX1" fmla="*/ 588640 w 588640"/>
                    <a:gd name="connsiteY1" fmla="*/ 25400 h 314573"/>
                    <a:gd name="connsiteX2" fmla="*/ 531490 w 588640"/>
                    <a:gd name="connsiteY2" fmla="*/ 314573 h 314573"/>
                    <a:gd name="connsiteX3" fmla="*/ 79375 w 588640"/>
                    <a:gd name="connsiteY3" fmla="*/ 301873 h 314573"/>
                    <a:gd name="connsiteX4" fmla="*/ 0 w 588640"/>
                    <a:gd name="connsiteY4" fmla="*/ 0 h 314573"/>
                    <a:gd name="connsiteX0" fmla="*/ 0 w 588640"/>
                    <a:gd name="connsiteY0" fmla="*/ 9750 h 324323"/>
                    <a:gd name="connsiteX1" fmla="*/ 588640 w 588640"/>
                    <a:gd name="connsiteY1" fmla="*/ 35150 h 324323"/>
                    <a:gd name="connsiteX2" fmla="*/ 531490 w 588640"/>
                    <a:gd name="connsiteY2" fmla="*/ 324323 h 324323"/>
                    <a:gd name="connsiteX3" fmla="*/ 79375 w 588640"/>
                    <a:gd name="connsiteY3" fmla="*/ 311623 h 324323"/>
                    <a:gd name="connsiteX4" fmla="*/ 0 w 588640"/>
                    <a:gd name="connsiteY4" fmla="*/ 9750 h 324323"/>
                    <a:gd name="connsiteX0" fmla="*/ 0 w 588640"/>
                    <a:gd name="connsiteY0" fmla="*/ 12786 h 327359"/>
                    <a:gd name="connsiteX1" fmla="*/ 588640 w 588640"/>
                    <a:gd name="connsiteY1" fmla="*/ 38186 h 327359"/>
                    <a:gd name="connsiteX2" fmla="*/ 531490 w 588640"/>
                    <a:gd name="connsiteY2" fmla="*/ 327359 h 327359"/>
                    <a:gd name="connsiteX3" fmla="*/ 79375 w 588640"/>
                    <a:gd name="connsiteY3" fmla="*/ 314659 h 327359"/>
                    <a:gd name="connsiteX4" fmla="*/ 0 w 588640"/>
                    <a:gd name="connsiteY4" fmla="*/ 12786 h 327359"/>
                    <a:gd name="connsiteX0" fmla="*/ 0 w 588640"/>
                    <a:gd name="connsiteY0" fmla="*/ 16426 h 330999"/>
                    <a:gd name="connsiteX1" fmla="*/ 588640 w 588640"/>
                    <a:gd name="connsiteY1" fmla="*/ 41826 h 330999"/>
                    <a:gd name="connsiteX2" fmla="*/ 531490 w 588640"/>
                    <a:gd name="connsiteY2" fmla="*/ 330999 h 330999"/>
                    <a:gd name="connsiteX3" fmla="*/ 79375 w 588640"/>
                    <a:gd name="connsiteY3" fmla="*/ 318299 h 330999"/>
                    <a:gd name="connsiteX4" fmla="*/ 0 w 588640"/>
                    <a:gd name="connsiteY4" fmla="*/ 16426 h 330999"/>
                    <a:gd name="connsiteX0" fmla="*/ 0 w 588640"/>
                    <a:gd name="connsiteY0" fmla="*/ 27326 h 341899"/>
                    <a:gd name="connsiteX1" fmla="*/ 314548 w 588640"/>
                    <a:gd name="connsiteY1" fmla="*/ 17015 h 341899"/>
                    <a:gd name="connsiteX2" fmla="*/ 588640 w 588640"/>
                    <a:gd name="connsiteY2" fmla="*/ 52726 h 341899"/>
                    <a:gd name="connsiteX3" fmla="*/ 531490 w 588640"/>
                    <a:gd name="connsiteY3" fmla="*/ 341899 h 341899"/>
                    <a:gd name="connsiteX4" fmla="*/ 79375 w 588640"/>
                    <a:gd name="connsiteY4" fmla="*/ 329199 h 341899"/>
                    <a:gd name="connsiteX5" fmla="*/ 0 w 588640"/>
                    <a:gd name="connsiteY5" fmla="*/ 27326 h 341899"/>
                    <a:gd name="connsiteX0" fmla="*/ 0 w 588640"/>
                    <a:gd name="connsiteY0" fmla="*/ 24784 h 339357"/>
                    <a:gd name="connsiteX1" fmla="*/ 314548 w 588640"/>
                    <a:gd name="connsiteY1" fmla="*/ 14473 h 339357"/>
                    <a:gd name="connsiteX2" fmla="*/ 588640 w 588640"/>
                    <a:gd name="connsiteY2" fmla="*/ 50184 h 339357"/>
                    <a:gd name="connsiteX3" fmla="*/ 531490 w 588640"/>
                    <a:gd name="connsiteY3" fmla="*/ 339357 h 339357"/>
                    <a:gd name="connsiteX4" fmla="*/ 79375 w 588640"/>
                    <a:gd name="connsiteY4" fmla="*/ 326657 h 339357"/>
                    <a:gd name="connsiteX5" fmla="*/ 0 w 588640"/>
                    <a:gd name="connsiteY5" fmla="*/ 24784 h 339357"/>
                    <a:gd name="connsiteX0" fmla="*/ 0 w 588640"/>
                    <a:gd name="connsiteY0" fmla="*/ 25674 h 340247"/>
                    <a:gd name="connsiteX1" fmla="*/ 273273 w 588640"/>
                    <a:gd name="connsiteY1" fmla="*/ 15363 h 340247"/>
                    <a:gd name="connsiteX2" fmla="*/ 314548 w 588640"/>
                    <a:gd name="connsiteY2" fmla="*/ 15363 h 340247"/>
                    <a:gd name="connsiteX3" fmla="*/ 588640 w 588640"/>
                    <a:gd name="connsiteY3" fmla="*/ 51074 h 340247"/>
                    <a:gd name="connsiteX4" fmla="*/ 531490 w 588640"/>
                    <a:gd name="connsiteY4" fmla="*/ 340247 h 340247"/>
                    <a:gd name="connsiteX5" fmla="*/ 79375 w 588640"/>
                    <a:gd name="connsiteY5" fmla="*/ 327547 h 340247"/>
                    <a:gd name="connsiteX6" fmla="*/ 0 w 588640"/>
                    <a:gd name="connsiteY6" fmla="*/ 25674 h 340247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314548 w 588640"/>
                    <a:gd name="connsiteY2" fmla="*/ 14472 h 339356"/>
                    <a:gd name="connsiteX3" fmla="*/ 588640 w 588640"/>
                    <a:gd name="connsiteY3" fmla="*/ 50183 h 339356"/>
                    <a:gd name="connsiteX4" fmla="*/ 531490 w 588640"/>
                    <a:gd name="connsiteY4" fmla="*/ 339356 h 339356"/>
                    <a:gd name="connsiteX5" fmla="*/ 79375 w 588640"/>
                    <a:gd name="connsiteY5" fmla="*/ 326656 h 339356"/>
                    <a:gd name="connsiteX6" fmla="*/ 0 w 588640"/>
                    <a:gd name="connsiteY6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314548 w 588640"/>
                    <a:gd name="connsiteY2" fmla="*/ 14472 h 339356"/>
                    <a:gd name="connsiteX3" fmla="*/ 3621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314548 w 588640"/>
                    <a:gd name="connsiteY2" fmla="*/ 14472 h 339356"/>
                    <a:gd name="connsiteX3" fmla="*/ 3621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305023 w 588640"/>
                    <a:gd name="connsiteY2" fmla="*/ 154172 h 339356"/>
                    <a:gd name="connsiteX3" fmla="*/ 3621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298673 w 588640"/>
                    <a:gd name="connsiteY2" fmla="*/ 154172 h 339356"/>
                    <a:gd name="connsiteX3" fmla="*/ 3621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298673 w 588640"/>
                    <a:gd name="connsiteY2" fmla="*/ 154172 h 339356"/>
                    <a:gd name="connsiteX3" fmla="*/ 3621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298673 w 588640"/>
                    <a:gd name="connsiteY2" fmla="*/ 154172 h 339356"/>
                    <a:gd name="connsiteX3" fmla="*/ 3621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298673 w 588640"/>
                    <a:gd name="connsiteY2" fmla="*/ 154172 h 339356"/>
                    <a:gd name="connsiteX3" fmla="*/ 3621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298673 w 588640"/>
                    <a:gd name="connsiteY2" fmla="*/ 154172 h 339356"/>
                    <a:gd name="connsiteX3" fmla="*/ 3494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298673 w 588640"/>
                    <a:gd name="connsiteY2" fmla="*/ 154172 h 339356"/>
                    <a:gd name="connsiteX3" fmla="*/ 3494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298673 w 588640"/>
                    <a:gd name="connsiteY2" fmla="*/ 154172 h 339356"/>
                    <a:gd name="connsiteX3" fmla="*/ 3494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24783 h 339356"/>
                    <a:gd name="connsiteX1" fmla="*/ 273273 w 588640"/>
                    <a:gd name="connsiteY1" fmla="*/ 14472 h 339356"/>
                    <a:gd name="connsiteX2" fmla="*/ 298673 w 588640"/>
                    <a:gd name="connsiteY2" fmla="*/ 154172 h 339356"/>
                    <a:gd name="connsiteX3" fmla="*/ 349473 w 588640"/>
                    <a:gd name="connsiteY3" fmla="*/ 17647 h 339356"/>
                    <a:gd name="connsiteX4" fmla="*/ 588640 w 588640"/>
                    <a:gd name="connsiteY4" fmla="*/ 50183 h 339356"/>
                    <a:gd name="connsiteX5" fmla="*/ 531490 w 588640"/>
                    <a:gd name="connsiteY5" fmla="*/ 339356 h 339356"/>
                    <a:gd name="connsiteX6" fmla="*/ 79375 w 588640"/>
                    <a:gd name="connsiteY6" fmla="*/ 326656 h 339356"/>
                    <a:gd name="connsiteX7" fmla="*/ 0 w 588640"/>
                    <a:gd name="connsiteY7" fmla="*/ 24783 h 339356"/>
                    <a:gd name="connsiteX0" fmla="*/ 0 w 588640"/>
                    <a:gd name="connsiteY0" fmla="*/ 33595 h 348168"/>
                    <a:gd name="connsiteX1" fmla="*/ 146273 w 588640"/>
                    <a:gd name="connsiteY1" fmla="*/ 4234 h 348168"/>
                    <a:gd name="connsiteX2" fmla="*/ 273273 w 588640"/>
                    <a:gd name="connsiteY2" fmla="*/ 23284 h 348168"/>
                    <a:gd name="connsiteX3" fmla="*/ 298673 w 588640"/>
                    <a:gd name="connsiteY3" fmla="*/ 162984 h 348168"/>
                    <a:gd name="connsiteX4" fmla="*/ 349473 w 588640"/>
                    <a:gd name="connsiteY4" fmla="*/ 26459 h 348168"/>
                    <a:gd name="connsiteX5" fmla="*/ 588640 w 588640"/>
                    <a:gd name="connsiteY5" fmla="*/ 58995 h 348168"/>
                    <a:gd name="connsiteX6" fmla="*/ 531490 w 588640"/>
                    <a:gd name="connsiteY6" fmla="*/ 348168 h 348168"/>
                    <a:gd name="connsiteX7" fmla="*/ 79375 w 588640"/>
                    <a:gd name="connsiteY7" fmla="*/ 335468 h 348168"/>
                    <a:gd name="connsiteX8" fmla="*/ 0 w 588640"/>
                    <a:gd name="connsiteY8" fmla="*/ 33595 h 348168"/>
                    <a:gd name="connsiteX0" fmla="*/ 0 w 588640"/>
                    <a:gd name="connsiteY0" fmla="*/ 33595 h 348168"/>
                    <a:gd name="connsiteX1" fmla="*/ 146273 w 588640"/>
                    <a:gd name="connsiteY1" fmla="*/ 4234 h 348168"/>
                    <a:gd name="connsiteX2" fmla="*/ 273273 w 588640"/>
                    <a:gd name="connsiteY2" fmla="*/ 23284 h 348168"/>
                    <a:gd name="connsiteX3" fmla="*/ 298673 w 588640"/>
                    <a:gd name="connsiteY3" fmla="*/ 162984 h 348168"/>
                    <a:gd name="connsiteX4" fmla="*/ 349473 w 588640"/>
                    <a:gd name="connsiteY4" fmla="*/ 26459 h 348168"/>
                    <a:gd name="connsiteX5" fmla="*/ 588640 w 588640"/>
                    <a:gd name="connsiteY5" fmla="*/ 58995 h 348168"/>
                    <a:gd name="connsiteX6" fmla="*/ 531490 w 588640"/>
                    <a:gd name="connsiteY6" fmla="*/ 348168 h 348168"/>
                    <a:gd name="connsiteX7" fmla="*/ 79375 w 588640"/>
                    <a:gd name="connsiteY7" fmla="*/ 335468 h 348168"/>
                    <a:gd name="connsiteX8" fmla="*/ 0 w 588640"/>
                    <a:gd name="connsiteY8" fmla="*/ 33595 h 348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8640" h="348168">
                      <a:moveTo>
                        <a:pt x="0" y="33595"/>
                      </a:moveTo>
                      <a:cubicBezTo>
                        <a:pt x="11679" y="-18436"/>
                        <a:pt x="100728" y="5952"/>
                        <a:pt x="146273" y="4234"/>
                      </a:cubicBezTo>
                      <a:cubicBezTo>
                        <a:pt x="191818" y="2516"/>
                        <a:pt x="248402" y="1"/>
                        <a:pt x="273273" y="23284"/>
                      </a:cubicBezTo>
                      <a:cubicBezTo>
                        <a:pt x="306648" y="53316"/>
                        <a:pt x="287387" y="90357"/>
                        <a:pt x="298673" y="162984"/>
                      </a:cubicBezTo>
                      <a:cubicBezTo>
                        <a:pt x="313490" y="90488"/>
                        <a:pt x="322841" y="49082"/>
                        <a:pt x="349473" y="26459"/>
                      </a:cubicBezTo>
                      <a:cubicBezTo>
                        <a:pt x="395155" y="32411"/>
                        <a:pt x="506446" y="11727"/>
                        <a:pt x="588640" y="58995"/>
                      </a:cubicBezTo>
                      <a:lnTo>
                        <a:pt x="531490" y="348168"/>
                      </a:lnTo>
                      <a:cubicBezTo>
                        <a:pt x="357502" y="243393"/>
                        <a:pt x="212088" y="281493"/>
                        <a:pt x="79375" y="335468"/>
                      </a:cubicBezTo>
                      <a:lnTo>
                        <a:pt x="0" y="3359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3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79" name="Rectángulo 226"/>
                <p:cNvSpPr/>
                <p:nvPr/>
              </p:nvSpPr>
              <p:spPr>
                <a:xfrm>
                  <a:off x="6279339" y="4219396"/>
                  <a:ext cx="6923" cy="55356"/>
                </a:xfrm>
                <a:custGeom>
                  <a:avLst/>
                  <a:gdLst>
                    <a:gd name="connsiteX0" fmla="*/ 0 w 36000"/>
                    <a:gd name="connsiteY0" fmla="*/ 0 h 216024"/>
                    <a:gd name="connsiteX1" fmla="*/ 36000 w 36000"/>
                    <a:gd name="connsiteY1" fmla="*/ 0 h 216024"/>
                    <a:gd name="connsiteX2" fmla="*/ 36000 w 36000"/>
                    <a:gd name="connsiteY2" fmla="*/ 216024 h 216024"/>
                    <a:gd name="connsiteX3" fmla="*/ 0 w 36000"/>
                    <a:gd name="connsiteY3" fmla="*/ 216024 h 216024"/>
                    <a:gd name="connsiteX4" fmla="*/ 0 w 36000"/>
                    <a:gd name="connsiteY4" fmla="*/ 0 h 216024"/>
                    <a:gd name="connsiteX0" fmla="*/ 3175 w 36000"/>
                    <a:gd name="connsiteY0" fmla="*/ 12700 h 216024"/>
                    <a:gd name="connsiteX1" fmla="*/ 36000 w 36000"/>
                    <a:gd name="connsiteY1" fmla="*/ 0 h 216024"/>
                    <a:gd name="connsiteX2" fmla="*/ 36000 w 36000"/>
                    <a:gd name="connsiteY2" fmla="*/ 216024 h 216024"/>
                    <a:gd name="connsiteX3" fmla="*/ 0 w 36000"/>
                    <a:gd name="connsiteY3" fmla="*/ 216024 h 216024"/>
                    <a:gd name="connsiteX4" fmla="*/ 3175 w 36000"/>
                    <a:gd name="connsiteY4" fmla="*/ 12700 h 216024"/>
                    <a:gd name="connsiteX0" fmla="*/ 3175 w 36000"/>
                    <a:gd name="connsiteY0" fmla="*/ 12700 h 216024"/>
                    <a:gd name="connsiteX1" fmla="*/ 20125 w 36000"/>
                    <a:gd name="connsiteY1" fmla="*/ 0 h 216024"/>
                    <a:gd name="connsiteX2" fmla="*/ 36000 w 36000"/>
                    <a:gd name="connsiteY2" fmla="*/ 216024 h 216024"/>
                    <a:gd name="connsiteX3" fmla="*/ 0 w 36000"/>
                    <a:gd name="connsiteY3" fmla="*/ 216024 h 216024"/>
                    <a:gd name="connsiteX4" fmla="*/ 3175 w 36000"/>
                    <a:gd name="connsiteY4" fmla="*/ 12700 h 216024"/>
                    <a:gd name="connsiteX0" fmla="*/ 3175 w 23300"/>
                    <a:gd name="connsiteY0" fmla="*/ 12700 h 216024"/>
                    <a:gd name="connsiteX1" fmla="*/ 20125 w 23300"/>
                    <a:gd name="connsiteY1" fmla="*/ 0 h 216024"/>
                    <a:gd name="connsiteX2" fmla="*/ 23300 w 23300"/>
                    <a:gd name="connsiteY2" fmla="*/ 162049 h 216024"/>
                    <a:gd name="connsiteX3" fmla="*/ 0 w 23300"/>
                    <a:gd name="connsiteY3" fmla="*/ 216024 h 216024"/>
                    <a:gd name="connsiteX4" fmla="*/ 3175 w 23300"/>
                    <a:gd name="connsiteY4" fmla="*/ 12700 h 216024"/>
                    <a:gd name="connsiteX0" fmla="*/ 141 w 20266"/>
                    <a:gd name="connsiteY0" fmla="*/ 12700 h 162049"/>
                    <a:gd name="connsiteX1" fmla="*/ 17091 w 20266"/>
                    <a:gd name="connsiteY1" fmla="*/ 0 h 162049"/>
                    <a:gd name="connsiteX2" fmla="*/ 20266 w 20266"/>
                    <a:gd name="connsiteY2" fmla="*/ 162049 h 162049"/>
                    <a:gd name="connsiteX3" fmla="*/ 3316 w 20266"/>
                    <a:gd name="connsiteY3" fmla="*/ 162049 h 162049"/>
                    <a:gd name="connsiteX4" fmla="*/ 141 w 20266"/>
                    <a:gd name="connsiteY4" fmla="*/ 12700 h 162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66" h="162049">
                      <a:moveTo>
                        <a:pt x="141" y="12700"/>
                      </a:moveTo>
                      <a:lnTo>
                        <a:pt x="17091" y="0"/>
                      </a:lnTo>
                      <a:cubicBezTo>
                        <a:pt x="18149" y="54016"/>
                        <a:pt x="19208" y="108033"/>
                        <a:pt x="20266" y="162049"/>
                      </a:cubicBezTo>
                      <a:lnTo>
                        <a:pt x="3316" y="162049"/>
                      </a:lnTo>
                      <a:cubicBezTo>
                        <a:pt x="4374" y="94274"/>
                        <a:pt x="-917" y="80475"/>
                        <a:pt x="141" y="127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F91C8"/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80" name="Rectángulo 226"/>
                <p:cNvSpPr/>
                <p:nvPr/>
              </p:nvSpPr>
              <p:spPr>
                <a:xfrm>
                  <a:off x="6352096" y="4213236"/>
                  <a:ext cx="11236" cy="59694"/>
                </a:xfrm>
                <a:custGeom>
                  <a:avLst/>
                  <a:gdLst>
                    <a:gd name="connsiteX0" fmla="*/ 0 w 36000"/>
                    <a:gd name="connsiteY0" fmla="*/ 0 h 216024"/>
                    <a:gd name="connsiteX1" fmla="*/ 36000 w 36000"/>
                    <a:gd name="connsiteY1" fmla="*/ 0 h 216024"/>
                    <a:gd name="connsiteX2" fmla="*/ 36000 w 36000"/>
                    <a:gd name="connsiteY2" fmla="*/ 216024 h 216024"/>
                    <a:gd name="connsiteX3" fmla="*/ 0 w 36000"/>
                    <a:gd name="connsiteY3" fmla="*/ 216024 h 216024"/>
                    <a:gd name="connsiteX4" fmla="*/ 0 w 36000"/>
                    <a:gd name="connsiteY4" fmla="*/ 0 h 216024"/>
                    <a:gd name="connsiteX0" fmla="*/ 3175 w 36000"/>
                    <a:gd name="connsiteY0" fmla="*/ 12700 h 216024"/>
                    <a:gd name="connsiteX1" fmla="*/ 36000 w 36000"/>
                    <a:gd name="connsiteY1" fmla="*/ 0 h 216024"/>
                    <a:gd name="connsiteX2" fmla="*/ 36000 w 36000"/>
                    <a:gd name="connsiteY2" fmla="*/ 216024 h 216024"/>
                    <a:gd name="connsiteX3" fmla="*/ 0 w 36000"/>
                    <a:gd name="connsiteY3" fmla="*/ 216024 h 216024"/>
                    <a:gd name="connsiteX4" fmla="*/ 3175 w 36000"/>
                    <a:gd name="connsiteY4" fmla="*/ 12700 h 216024"/>
                    <a:gd name="connsiteX0" fmla="*/ 3175 w 36000"/>
                    <a:gd name="connsiteY0" fmla="*/ 12700 h 216024"/>
                    <a:gd name="connsiteX1" fmla="*/ 20125 w 36000"/>
                    <a:gd name="connsiteY1" fmla="*/ 0 h 216024"/>
                    <a:gd name="connsiteX2" fmla="*/ 36000 w 36000"/>
                    <a:gd name="connsiteY2" fmla="*/ 216024 h 216024"/>
                    <a:gd name="connsiteX3" fmla="*/ 0 w 36000"/>
                    <a:gd name="connsiteY3" fmla="*/ 216024 h 216024"/>
                    <a:gd name="connsiteX4" fmla="*/ 3175 w 36000"/>
                    <a:gd name="connsiteY4" fmla="*/ 12700 h 216024"/>
                    <a:gd name="connsiteX0" fmla="*/ 3175 w 23300"/>
                    <a:gd name="connsiteY0" fmla="*/ 12700 h 216024"/>
                    <a:gd name="connsiteX1" fmla="*/ 20125 w 23300"/>
                    <a:gd name="connsiteY1" fmla="*/ 0 h 216024"/>
                    <a:gd name="connsiteX2" fmla="*/ 23300 w 23300"/>
                    <a:gd name="connsiteY2" fmla="*/ 162049 h 216024"/>
                    <a:gd name="connsiteX3" fmla="*/ 0 w 23300"/>
                    <a:gd name="connsiteY3" fmla="*/ 216024 h 216024"/>
                    <a:gd name="connsiteX4" fmla="*/ 3175 w 23300"/>
                    <a:gd name="connsiteY4" fmla="*/ 12700 h 216024"/>
                    <a:gd name="connsiteX0" fmla="*/ 141 w 20266"/>
                    <a:gd name="connsiteY0" fmla="*/ 12700 h 162049"/>
                    <a:gd name="connsiteX1" fmla="*/ 17091 w 20266"/>
                    <a:gd name="connsiteY1" fmla="*/ 0 h 162049"/>
                    <a:gd name="connsiteX2" fmla="*/ 20266 w 20266"/>
                    <a:gd name="connsiteY2" fmla="*/ 162049 h 162049"/>
                    <a:gd name="connsiteX3" fmla="*/ 3316 w 20266"/>
                    <a:gd name="connsiteY3" fmla="*/ 162049 h 162049"/>
                    <a:gd name="connsiteX4" fmla="*/ 141 w 20266"/>
                    <a:gd name="connsiteY4" fmla="*/ 12700 h 162049"/>
                    <a:gd name="connsiteX0" fmla="*/ 15875 w 36000"/>
                    <a:gd name="connsiteY0" fmla="*/ 12700 h 174749"/>
                    <a:gd name="connsiteX1" fmla="*/ 32825 w 36000"/>
                    <a:gd name="connsiteY1" fmla="*/ 0 h 174749"/>
                    <a:gd name="connsiteX2" fmla="*/ 36000 w 36000"/>
                    <a:gd name="connsiteY2" fmla="*/ 162049 h 174749"/>
                    <a:gd name="connsiteX3" fmla="*/ 0 w 36000"/>
                    <a:gd name="connsiteY3" fmla="*/ 174749 h 174749"/>
                    <a:gd name="connsiteX4" fmla="*/ 15875 w 36000"/>
                    <a:gd name="connsiteY4" fmla="*/ 12700 h 174749"/>
                    <a:gd name="connsiteX0" fmla="*/ 15875 w 32893"/>
                    <a:gd name="connsiteY0" fmla="*/ 12700 h 174749"/>
                    <a:gd name="connsiteX1" fmla="*/ 32825 w 32893"/>
                    <a:gd name="connsiteY1" fmla="*/ 0 h 174749"/>
                    <a:gd name="connsiteX2" fmla="*/ 23300 w 32893"/>
                    <a:gd name="connsiteY2" fmla="*/ 174749 h 174749"/>
                    <a:gd name="connsiteX3" fmla="*/ 0 w 32893"/>
                    <a:gd name="connsiteY3" fmla="*/ 174749 h 174749"/>
                    <a:gd name="connsiteX4" fmla="*/ 15875 w 32893"/>
                    <a:gd name="connsiteY4" fmla="*/ 12700 h 174749"/>
                    <a:gd name="connsiteX0" fmla="*/ 6350 w 32893"/>
                    <a:gd name="connsiteY0" fmla="*/ 0 h 174749"/>
                    <a:gd name="connsiteX1" fmla="*/ 32825 w 32893"/>
                    <a:gd name="connsiteY1" fmla="*/ 0 h 174749"/>
                    <a:gd name="connsiteX2" fmla="*/ 23300 w 32893"/>
                    <a:gd name="connsiteY2" fmla="*/ 174749 h 174749"/>
                    <a:gd name="connsiteX3" fmla="*/ 0 w 32893"/>
                    <a:gd name="connsiteY3" fmla="*/ 174749 h 174749"/>
                    <a:gd name="connsiteX4" fmla="*/ 6350 w 32893"/>
                    <a:gd name="connsiteY4" fmla="*/ 0 h 174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893" h="174749">
                      <a:moveTo>
                        <a:pt x="6350" y="0"/>
                      </a:moveTo>
                      <a:lnTo>
                        <a:pt x="32825" y="0"/>
                      </a:lnTo>
                      <a:cubicBezTo>
                        <a:pt x="33883" y="54016"/>
                        <a:pt x="22242" y="120733"/>
                        <a:pt x="23300" y="174749"/>
                      </a:cubicBezTo>
                      <a:lnTo>
                        <a:pt x="0" y="174749"/>
                      </a:lnTo>
                      <a:cubicBezTo>
                        <a:pt x="1058" y="106974"/>
                        <a:pt x="5292" y="67775"/>
                        <a:pt x="635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F91C8"/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81" name="Rombo 24"/>
                <p:cNvSpPr>
                  <a:spLocks noChangeAspect="1"/>
                </p:cNvSpPr>
                <p:nvPr/>
              </p:nvSpPr>
              <p:spPr>
                <a:xfrm rot="20070976">
                  <a:off x="6181726" y="4642406"/>
                  <a:ext cx="159869" cy="101765"/>
                </a:xfrm>
                <a:custGeom>
                  <a:avLst/>
                  <a:gdLst>
                    <a:gd name="connsiteX0" fmla="*/ 0 w 864096"/>
                    <a:gd name="connsiteY0" fmla="*/ 288032 h 576064"/>
                    <a:gd name="connsiteX1" fmla="*/ 432048 w 864096"/>
                    <a:gd name="connsiteY1" fmla="*/ 0 h 576064"/>
                    <a:gd name="connsiteX2" fmla="*/ 864096 w 864096"/>
                    <a:gd name="connsiteY2" fmla="*/ 288032 h 576064"/>
                    <a:gd name="connsiteX3" fmla="*/ 432048 w 864096"/>
                    <a:gd name="connsiteY3" fmla="*/ 576064 h 576064"/>
                    <a:gd name="connsiteX4" fmla="*/ 0 w 864096"/>
                    <a:gd name="connsiteY4" fmla="*/ 288032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891468"/>
                    <a:gd name="connsiteY0" fmla="*/ 315405 h 576064"/>
                    <a:gd name="connsiteX1" fmla="*/ 459420 w 891468"/>
                    <a:gd name="connsiteY1" fmla="*/ 0 h 576064"/>
                    <a:gd name="connsiteX2" fmla="*/ 891468 w 891468"/>
                    <a:gd name="connsiteY2" fmla="*/ 288032 h 576064"/>
                    <a:gd name="connsiteX3" fmla="*/ 174760 w 891468"/>
                    <a:gd name="connsiteY3" fmla="*/ 576064 h 576064"/>
                    <a:gd name="connsiteX4" fmla="*/ 0 w 891468"/>
                    <a:gd name="connsiteY4" fmla="*/ 315405 h 576064"/>
                    <a:gd name="connsiteX0" fmla="*/ 21494 w 912962"/>
                    <a:gd name="connsiteY0" fmla="*/ 315405 h 576064"/>
                    <a:gd name="connsiteX1" fmla="*/ 480914 w 912962"/>
                    <a:gd name="connsiteY1" fmla="*/ 0 h 576064"/>
                    <a:gd name="connsiteX2" fmla="*/ 912962 w 912962"/>
                    <a:gd name="connsiteY2" fmla="*/ 288032 h 576064"/>
                    <a:gd name="connsiteX3" fmla="*/ 196254 w 912962"/>
                    <a:gd name="connsiteY3" fmla="*/ 576064 h 576064"/>
                    <a:gd name="connsiteX4" fmla="*/ 21494 w 912962"/>
                    <a:gd name="connsiteY4" fmla="*/ 315405 h 576064"/>
                    <a:gd name="connsiteX0" fmla="*/ 21494 w 912962"/>
                    <a:gd name="connsiteY0" fmla="*/ 315405 h 619859"/>
                    <a:gd name="connsiteX1" fmla="*/ 480914 w 912962"/>
                    <a:gd name="connsiteY1" fmla="*/ 0 h 619859"/>
                    <a:gd name="connsiteX2" fmla="*/ 912962 w 912962"/>
                    <a:gd name="connsiteY2" fmla="*/ 288032 h 619859"/>
                    <a:gd name="connsiteX3" fmla="*/ 196254 w 912962"/>
                    <a:gd name="connsiteY3" fmla="*/ 619859 h 619859"/>
                    <a:gd name="connsiteX4" fmla="*/ 21494 w 912962"/>
                    <a:gd name="connsiteY4" fmla="*/ 315405 h 619859"/>
                    <a:gd name="connsiteX0" fmla="*/ 21494 w 770633"/>
                    <a:gd name="connsiteY0" fmla="*/ 315405 h 619859"/>
                    <a:gd name="connsiteX1" fmla="*/ 480914 w 770633"/>
                    <a:gd name="connsiteY1" fmla="*/ 0 h 619859"/>
                    <a:gd name="connsiteX2" fmla="*/ 770633 w 770633"/>
                    <a:gd name="connsiteY2" fmla="*/ 129276 h 619859"/>
                    <a:gd name="connsiteX3" fmla="*/ 196254 w 770633"/>
                    <a:gd name="connsiteY3" fmla="*/ 619859 h 619859"/>
                    <a:gd name="connsiteX4" fmla="*/ 21494 w 770633"/>
                    <a:gd name="connsiteY4" fmla="*/ 315405 h 619859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8155"/>
                    <a:gd name="connsiteY0" fmla="*/ 282559 h 587013"/>
                    <a:gd name="connsiteX1" fmla="*/ 453543 w 778155"/>
                    <a:gd name="connsiteY1" fmla="*/ 0 h 587013"/>
                    <a:gd name="connsiteX2" fmla="*/ 770633 w 778155"/>
                    <a:gd name="connsiteY2" fmla="*/ 96430 h 587013"/>
                    <a:gd name="connsiteX3" fmla="*/ 196254 w 778155"/>
                    <a:gd name="connsiteY3" fmla="*/ 587013 h 587013"/>
                    <a:gd name="connsiteX4" fmla="*/ 21494 w 778155"/>
                    <a:gd name="connsiteY4" fmla="*/ 282559 h 587013"/>
                    <a:gd name="connsiteX0" fmla="*/ 21494 w 778745"/>
                    <a:gd name="connsiteY0" fmla="*/ 282559 h 587013"/>
                    <a:gd name="connsiteX1" fmla="*/ 453543 w 778745"/>
                    <a:gd name="connsiteY1" fmla="*/ 0 h 587013"/>
                    <a:gd name="connsiteX2" fmla="*/ 770633 w 778745"/>
                    <a:gd name="connsiteY2" fmla="*/ 96430 h 587013"/>
                    <a:gd name="connsiteX3" fmla="*/ 196254 w 778745"/>
                    <a:gd name="connsiteY3" fmla="*/ 587013 h 587013"/>
                    <a:gd name="connsiteX4" fmla="*/ 21494 w 778745"/>
                    <a:gd name="connsiteY4" fmla="*/ 282559 h 587013"/>
                    <a:gd name="connsiteX0" fmla="*/ 21494 w 819429"/>
                    <a:gd name="connsiteY0" fmla="*/ 282559 h 587177"/>
                    <a:gd name="connsiteX1" fmla="*/ 453543 w 819429"/>
                    <a:gd name="connsiteY1" fmla="*/ 0 h 587177"/>
                    <a:gd name="connsiteX2" fmla="*/ 770633 w 819429"/>
                    <a:gd name="connsiteY2" fmla="*/ 96430 h 587177"/>
                    <a:gd name="connsiteX3" fmla="*/ 765379 w 819429"/>
                    <a:gd name="connsiteY3" fmla="*/ 371067 h 587177"/>
                    <a:gd name="connsiteX4" fmla="*/ 196254 w 819429"/>
                    <a:gd name="connsiteY4" fmla="*/ 587013 h 587177"/>
                    <a:gd name="connsiteX5" fmla="*/ 21494 w 819429"/>
                    <a:gd name="connsiteY5" fmla="*/ 282559 h 587177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71067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98439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08019"/>
                    <a:gd name="connsiteY0" fmla="*/ 282559 h 543218"/>
                    <a:gd name="connsiteX1" fmla="*/ 453543 w 808019"/>
                    <a:gd name="connsiteY1" fmla="*/ 0 h 543218"/>
                    <a:gd name="connsiteX2" fmla="*/ 770633 w 808019"/>
                    <a:gd name="connsiteY2" fmla="*/ 96430 h 543218"/>
                    <a:gd name="connsiteX3" fmla="*/ 765379 w 808019"/>
                    <a:gd name="connsiteY3" fmla="*/ 398439 h 543218"/>
                    <a:gd name="connsiteX4" fmla="*/ 196254 w 808019"/>
                    <a:gd name="connsiteY4" fmla="*/ 543218 h 543218"/>
                    <a:gd name="connsiteX5" fmla="*/ 21494 w 808019"/>
                    <a:gd name="connsiteY5" fmla="*/ 282559 h 543218"/>
                    <a:gd name="connsiteX0" fmla="*/ 21494 w 798300"/>
                    <a:gd name="connsiteY0" fmla="*/ 282559 h 543218"/>
                    <a:gd name="connsiteX1" fmla="*/ 453543 w 798300"/>
                    <a:gd name="connsiteY1" fmla="*/ 0 h 543218"/>
                    <a:gd name="connsiteX2" fmla="*/ 770633 w 798300"/>
                    <a:gd name="connsiteY2" fmla="*/ 96430 h 543218"/>
                    <a:gd name="connsiteX3" fmla="*/ 765379 w 798300"/>
                    <a:gd name="connsiteY3" fmla="*/ 398439 h 543218"/>
                    <a:gd name="connsiteX4" fmla="*/ 196254 w 798300"/>
                    <a:gd name="connsiteY4" fmla="*/ 543218 h 543218"/>
                    <a:gd name="connsiteX5" fmla="*/ 21494 w 798300"/>
                    <a:gd name="connsiteY5" fmla="*/ 282559 h 543218"/>
                    <a:gd name="connsiteX0" fmla="*/ 21494 w 791362"/>
                    <a:gd name="connsiteY0" fmla="*/ 282559 h 543218"/>
                    <a:gd name="connsiteX1" fmla="*/ 453543 w 791362"/>
                    <a:gd name="connsiteY1" fmla="*/ 0 h 543218"/>
                    <a:gd name="connsiteX2" fmla="*/ 770633 w 791362"/>
                    <a:gd name="connsiteY2" fmla="*/ 96430 h 543218"/>
                    <a:gd name="connsiteX3" fmla="*/ 765379 w 791362"/>
                    <a:gd name="connsiteY3" fmla="*/ 398439 h 543218"/>
                    <a:gd name="connsiteX4" fmla="*/ 196254 w 791362"/>
                    <a:gd name="connsiteY4" fmla="*/ 543218 h 543218"/>
                    <a:gd name="connsiteX5" fmla="*/ 21494 w 791362"/>
                    <a:gd name="connsiteY5" fmla="*/ 282559 h 543218"/>
                    <a:gd name="connsiteX0" fmla="*/ 21494 w 791362"/>
                    <a:gd name="connsiteY0" fmla="*/ 233701 h 494360"/>
                    <a:gd name="connsiteX1" fmla="*/ 602098 w 791362"/>
                    <a:gd name="connsiteY1" fmla="*/ 0 h 494360"/>
                    <a:gd name="connsiteX2" fmla="*/ 770633 w 791362"/>
                    <a:gd name="connsiteY2" fmla="*/ 47572 h 494360"/>
                    <a:gd name="connsiteX3" fmla="*/ 765379 w 791362"/>
                    <a:gd name="connsiteY3" fmla="*/ 349581 h 494360"/>
                    <a:gd name="connsiteX4" fmla="*/ 196254 w 791362"/>
                    <a:gd name="connsiteY4" fmla="*/ 494360 h 494360"/>
                    <a:gd name="connsiteX5" fmla="*/ 21494 w 791362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173737 w 664903"/>
                    <a:gd name="connsiteY0" fmla="*/ 149962 h 494360"/>
                    <a:gd name="connsiteX1" fmla="*/ 469414 w 664903"/>
                    <a:gd name="connsiteY1" fmla="*/ 0 h 494360"/>
                    <a:gd name="connsiteX2" fmla="*/ 663137 w 664903"/>
                    <a:gd name="connsiteY2" fmla="*/ 66102 h 494360"/>
                    <a:gd name="connsiteX3" fmla="*/ 632695 w 664903"/>
                    <a:gd name="connsiteY3" fmla="*/ 349581 h 494360"/>
                    <a:gd name="connsiteX4" fmla="*/ 63570 w 664903"/>
                    <a:gd name="connsiteY4" fmla="*/ 494360 h 494360"/>
                    <a:gd name="connsiteX5" fmla="*/ 173737 w 664903"/>
                    <a:gd name="connsiteY5" fmla="*/ 149962 h 494360"/>
                    <a:gd name="connsiteX0" fmla="*/ 173737 w 664903"/>
                    <a:gd name="connsiteY0" fmla="*/ 149962 h 501623"/>
                    <a:gd name="connsiteX1" fmla="*/ 469414 w 664903"/>
                    <a:gd name="connsiteY1" fmla="*/ 0 h 501623"/>
                    <a:gd name="connsiteX2" fmla="*/ 663137 w 664903"/>
                    <a:gd name="connsiteY2" fmla="*/ 66102 h 501623"/>
                    <a:gd name="connsiteX3" fmla="*/ 632695 w 664903"/>
                    <a:gd name="connsiteY3" fmla="*/ 349581 h 501623"/>
                    <a:gd name="connsiteX4" fmla="*/ 461019 w 664903"/>
                    <a:gd name="connsiteY4" fmla="*/ 229591 h 501623"/>
                    <a:gd name="connsiteX5" fmla="*/ 63570 w 664903"/>
                    <a:gd name="connsiteY5" fmla="*/ 494360 h 501623"/>
                    <a:gd name="connsiteX6" fmla="*/ 173737 w 664903"/>
                    <a:gd name="connsiteY6" fmla="*/ 149962 h 501623"/>
                    <a:gd name="connsiteX0" fmla="*/ 51906 w 543072"/>
                    <a:gd name="connsiteY0" fmla="*/ 149962 h 364053"/>
                    <a:gd name="connsiteX1" fmla="*/ 347583 w 543072"/>
                    <a:gd name="connsiteY1" fmla="*/ 0 h 364053"/>
                    <a:gd name="connsiteX2" fmla="*/ 541306 w 543072"/>
                    <a:gd name="connsiteY2" fmla="*/ 66102 h 364053"/>
                    <a:gd name="connsiteX3" fmla="*/ 510864 w 543072"/>
                    <a:gd name="connsiteY3" fmla="*/ 349581 h 364053"/>
                    <a:gd name="connsiteX4" fmla="*/ 339188 w 543072"/>
                    <a:gd name="connsiteY4" fmla="*/ 229591 h 364053"/>
                    <a:gd name="connsiteX5" fmla="*/ 121072 w 543072"/>
                    <a:gd name="connsiteY5" fmla="*/ 328934 h 364053"/>
                    <a:gd name="connsiteX6" fmla="*/ 51906 w 543072"/>
                    <a:gd name="connsiteY6" fmla="*/ 149962 h 364053"/>
                    <a:gd name="connsiteX0" fmla="*/ 51906 w 543072"/>
                    <a:gd name="connsiteY0" fmla="*/ 149962 h 364053"/>
                    <a:gd name="connsiteX1" fmla="*/ 347583 w 543072"/>
                    <a:gd name="connsiteY1" fmla="*/ 0 h 364053"/>
                    <a:gd name="connsiteX2" fmla="*/ 541306 w 543072"/>
                    <a:gd name="connsiteY2" fmla="*/ 66102 h 364053"/>
                    <a:gd name="connsiteX3" fmla="*/ 510864 w 543072"/>
                    <a:gd name="connsiteY3" fmla="*/ 349581 h 364053"/>
                    <a:gd name="connsiteX4" fmla="*/ 339188 w 543072"/>
                    <a:gd name="connsiteY4" fmla="*/ 229591 h 364053"/>
                    <a:gd name="connsiteX5" fmla="*/ 121072 w 543072"/>
                    <a:gd name="connsiteY5" fmla="*/ 328934 h 364053"/>
                    <a:gd name="connsiteX6" fmla="*/ 51906 w 543072"/>
                    <a:gd name="connsiteY6" fmla="*/ 149962 h 364053"/>
                    <a:gd name="connsiteX0" fmla="*/ 45289 w 536455"/>
                    <a:gd name="connsiteY0" fmla="*/ 149962 h 364053"/>
                    <a:gd name="connsiteX1" fmla="*/ 340966 w 536455"/>
                    <a:gd name="connsiteY1" fmla="*/ 0 h 364053"/>
                    <a:gd name="connsiteX2" fmla="*/ 534689 w 536455"/>
                    <a:gd name="connsiteY2" fmla="*/ 66102 h 364053"/>
                    <a:gd name="connsiteX3" fmla="*/ 504247 w 536455"/>
                    <a:gd name="connsiteY3" fmla="*/ 349581 h 364053"/>
                    <a:gd name="connsiteX4" fmla="*/ 332571 w 536455"/>
                    <a:gd name="connsiteY4" fmla="*/ 229591 h 364053"/>
                    <a:gd name="connsiteX5" fmla="*/ 129808 w 536455"/>
                    <a:gd name="connsiteY5" fmla="*/ 273794 h 364053"/>
                    <a:gd name="connsiteX6" fmla="*/ 45289 w 536455"/>
                    <a:gd name="connsiteY6" fmla="*/ 149962 h 364053"/>
                    <a:gd name="connsiteX0" fmla="*/ 54562 w 545728"/>
                    <a:gd name="connsiteY0" fmla="*/ 149962 h 364053"/>
                    <a:gd name="connsiteX1" fmla="*/ 350239 w 545728"/>
                    <a:gd name="connsiteY1" fmla="*/ 0 h 364053"/>
                    <a:gd name="connsiteX2" fmla="*/ 543962 w 545728"/>
                    <a:gd name="connsiteY2" fmla="*/ 66102 h 364053"/>
                    <a:gd name="connsiteX3" fmla="*/ 513520 w 545728"/>
                    <a:gd name="connsiteY3" fmla="*/ 349581 h 364053"/>
                    <a:gd name="connsiteX4" fmla="*/ 341844 w 545728"/>
                    <a:gd name="connsiteY4" fmla="*/ 229591 h 364053"/>
                    <a:gd name="connsiteX5" fmla="*/ 139081 w 545728"/>
                    <a:gd name="connsiteY5" fmla="*/ 273794 h 364053"/>
                    <a:gd name="connsiteX6" fmla="*/ 54562 w 545728"/>
                    <a:gd name="connsiteY6" fmla="*/ 149962 h 364053"/>
                    <a:gd name="connsiteX0" fmla="*/ 54562 w 545728"/>
                    <a:gd name="connsiteY0" fmla="*/ 149962 h 364053"/>
                    <a:gd name="connsiteX1" fmla="*/ 350239 w 545728"/>
                    <a:gd name="connsiteY1" fmla="*/ 0 h 364053"/>
                    <a:gd name="connsiteX2" fmla="*/ 543962 w 545728"/>
                    <a:gd name="connsiteY2" fmla="*/ 66102 h 364053"/>
                    <a:gd name="connsiteX3" fmla="*/ 513520 w 545728"/>
                    <a:gd name="connsiteY3" fmla="*/ 349581 h 364053"/>
                    <a:gd name="connsiteX4" fmla="*/ 341844 w 545728"/>
                    <a:gd name="connsiteY4" fmla="*/ 229591 h 364053"/>
                    <a:gd name="connsiteX5" fmla="*/ 139081 w 545728"/>
                    <a:gd name="connsiteY5" fmla="*/ 273794 h 364053"/>
                    <a:gd name="connsiteX6" fmla="*/ 54562 w 545728"/>
                    <a:gd name="connsiteY6" fmla="*/ 149962 h 364053"/>
                    <a:gd name="connsiteX0" fmla="*/ 54562 w 545728"/>
                    <a:gd name="connsiteY0" fmla="*/ 149962 h 364597"/>
                    <a:gd name="connsiteX1" fmla="*/ 350239 w 545728"/>
                    <a:gd name="connsiteY1" fmla="*/ 0 h 364597"/>
                    <a:gd name="connsiteX2" fmla="*/ 543962 w 545728"/>
                    <a:gd name="connsiteY2" fmla="*/ 66102 h 364597"/>
                    <a:gd name="connsiteX3" fmla="*/ 513520 w 545728"/>
                    <a:gd name="connsiteY3" fmla="*/ 349581 h 364597"/>
                    <a:gd name="connsiteX4" fmla="*/ 414533 w 545728"/>
                    <a:gd name="connsiteY4" fmla="*/ 239044 h 364597"/>
                    <a:gd name="connsiteX5" fmla="*/ 139081 w 545728"/>
                    <a:gd name="connsiteY5" fmla="*/ 273794 h 364597"/>
                    <a:gd name="connsiteX6" fmla="*/ 54562 w 545728"/>
                    <a:gd name="connsiteY6" fmla="*/ 149962 h 364597"/>
                    <a:gd name="connsiteX0" fmla="*/ 54562 w 549570"/>
                    <a:gd name="connsiteY0" fmla="*/ 149962 h 341429"/>
                    <a:gd name="connsiteX1" fmla="*/ 350239 w 549570"/>
                    <a:gd name="connsiteY1" fmla="*/ 0 h 341429"/>
                    <a:gd name="connsiteX2" fmla="*/ 543962 w 549570"/>
                    <a:gd name="connsiteY2" fmla="*/ 66102 h 341429"/>
                    <a:gd name="connsiteX3" fmla="*/ 518965 w 549570"/>
                    <a:gd name="connsiteY3" fmla="*/ 324769 h 341429"/>
                    <a:gd name="connsiteX4" fmla="*/ 414533 w 549570"/>
                    <a:gd name="connsiteY4" fmla="*/ 239044 h 341429"/>
                    <a:gd name="connsiteX5" fmla="*/ 139081 w 549570"/>
                    <a:gd name="connsiteY5" fmla="*/ 273794 h 341429"/>
                    <a:gd name="connsiteX6" fmla="*/ 54562 w 549570"/>
                    <a:gd name="connsiteY6" fmla="*/ 149962 h 341429"/>
                    <a:gd name="connsiteX0" fmla="*/ 54562 w 549570"/>
                    <a:gd name="connsiteY0" fmla="*/ 149962 h 324769"/>
                    <a:gd name="connsiteX1" fmla="*/ 350239 w 549570"/>
                    <a:gd name="connsiteY1" fmla="*/ 0 h 324769"/>
                    <a:gd name="connsiteX2" fmla="*/ 543962 w 549570"/>
                    <a:gd name="connsiteY2" fmla="*/ 66102 h 324769"/>
                    <a:gd name="connsiteX3" fmla="*/ 518965 w 549570"/>
                    <a:gd name="connsiteY3" fmla="*/ 324769 h 324769"/>
                    <a:gd name="connsiteX4" fmla="*/ 414533 w 549570"/>
                    <a:gd name="connsiteY4" fmla="*/ 239044 h 324769"/>
                    <a:gd name="connsiteX5" fmla="*/ 139081 w 549570"/>
                    <a:gd name="connsiteY5" fmla="*/ 273794 h 324769"/>
                    <a:gd name="connsiteX6" fmla="*/ 54562 w 549570"/>
                    <a:gd name="connsiteY6" fmla="*/ 149962 h 324769"/>
                    <a:gd name="connsiteX0" fmla="*/ 54562 w 549570"/>
                    <a:gd name="connsiteY0" fmla="*/ 139050 h 313857"/>
                    <a:gd name="connsiteX1" fmla="*/ 375759 w 549570"/>
                    <a:gd name="connsiteY1" fmla="*/ 0 h 313857"/>
                    <a:gd name="connsiteX2" fmla="*/ 543962 w 549570"/>
                    <a:gd name="connsiteY2" fmla="*/ 55190 h 313857"/>
                    <a:gd name="connsiteX3" fmla="*/ 518965 w 549570"/>
                    <a:gd name="connsiteY3" fmla="*/ 313857 h 313857"/>
                    <a:gd name="connsiteX4" fmla="*/ 414533 w 549570"/>
                    <a:gd name="connsiteY4" fmla="*/ 228132 h 313857"/>
                    <a:gd name="connsiteX5" fmla="*/ 139081 w 549570"/>
                    <a:gd name="connsiteY5" fmla="*/ 262882 h 313857"/>
                    <a:gd name="connsiteX6" fmla="*/ 54562 w 549570"/>
                    <a:gd name="connsiteY6" fmla="*/ 139050 h 313857"/>
                    <a:gd name="connsiteX0" fmla="*/ 54562 w 549570"/>
                    <a:gd name="connsiteY0" fmla="*/ 139050 h 313857"/>
                    <a:gd name="connsiteX1" fmla="*/ 375759 w 549570"/>
                    <a:gd name="connsiteY1" fmla="*/ 0 h 313857"/>
                    <a:gd name="connsiteX2" fmla="*/ 543962 w 549570"/>
                    <a:gd name="connsiteY2" fmla="*/ 55190 h 313857"/>
                    <a:gd name="connsiteX3" fmla="*/ 518965 w 549570"/>
                    <a:gd name="connsiteY3" fmla="*/ 313857 h 313857"/>
                    <a:gd name="connsiteX4" fmla="*/ 414533 w 549570"/>
                    <a:gd name="connsiteY4" fmla="*/ 228132 h 313857"/>
                    <a:gd name="connsiteX5" fmla="*/ 139081 w 549570"/>
                    <a:gd name="connsiteY5" fmla="*/ 262882 h 313857"/>
                    <a:gd name="connsiteX6" fmla="*/ 54562 w 549570"/>
                    <a:gd name="connsiteY6" fmla="*/ 139050 h 313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9570" h="313857">
                      <a:moveTo>
                        <a:pt x="54562" y="139050"/>
                      </a:moveTo>
                      <a:cubicBezTo>
                        <a:pt x="290266" y="32717"/>
                        <a:pt x="268324" y="80756"/>
                        <a:pt x="375759" y="0"/>
                      </a:cubicBezTo>
                      <a:cubicBezTo>
                        <a:pt x="418611" y="69178"/>
                        <a:pt x="326094" y="60188"/>
                        <a:pt x="543962" y="55190"/>
                      </a:cubicBezTo>
                      <a:cubicBezTo>
                        <a:pt x="515646" y="129807"/>
                        <a:pt x="587324" y="232093"/>
                        <a:pt x="518965" y="313857"/>
                      </a:cubicBezTo>
                      <a:cubicBezTo>
                        <a:pt x="435533" y="303640"/>
                        <a:pt x="509387" y="204002"/>
                        <a:pt x="414533" y="228132"/>
                      </a:cubicBezTo>
                      <a:cubicBezTo>
                        <a:pt x="319679" y="252262"/>
                        <a:pt x="235697" y="234299"/>
                        <a:pt x="139081" y="262882"/>
                      </a:cubicBezTo>
                      <a:cubicBezTo>
                        <a:pt x="-59762" y="241425"/>
                        <a:pt x="-3969" y="224112"/>
                        <a:pt x="54562" y="13905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82" name="Rombo 24"/>
                <p:cNvSpPr>
                  <a:spLocks noChangeAspect="1"/>
                </p:cNvSpPr>
                <p:nvPr/>
              </p:nvSpPr>
              <p:spPr>
                <a:xfrm rot="1529024" flipH="1">
                  <a:off x="6353528" y="4639983"/>
                  <a:ext cx="147571" cy="97203"/>
                </a:xfrm>
                <a:custGeom>
                  <a:avLst/>
                  <a:gdLst>
                    <a:gd name="connsiteX0" fmla="*/ 0 w 864096"/>
                    <a:gd name="connsiteY0" fmla="*/ 288032 h 576064"/>
                    <a:gd name="connsiteX1" fmla="*/ 432048 w 864096"/>
                    <a:gd name="connsiteY1" fmla="*/ 0 h 576064"/>
                    <a:gd name="connsiteX2" fmla="*/ 864096 w 864096"/>
                    <a:gd name="connsiteY2" fmla="*/ 288032 h 576064"/>
                    <a:gd name="connsiteX3" fmla="*/ 432048 w 864096"/>
                    <a:gd name="connsiteY3" fmla="*/ 576064 h 576064"/>
                    <a:gd name="connsiteX4" fmla="*/ 0 w 864096"/>
                    <a:gd name="connsiteY4" fmla="*/ 288032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891468"/>
                    <a:gd name="connsiteY0" fmla="*/ 315405 h 576064"/>
                    <a:gd name="connsiteX1" fmla="*/ 459420 w 891468"/>
                    <a:gd name="connsiteY1" fmla="*/ 0 h 576064"/>
                    <a:gd name="connsiteX2" fmla="*/ 891468 w 891468"/>
                    <a:gd name="connsiteY2" fmla="*/ 288032 h 576064"/>
                    <a:gd name="connsiteX3" fmla="*/ 174760 w 891468"/>
                    <a:gd name="connsiteY3" fmla="*/ 576064 h 576064"/>
                    <a:gd name="connsiteX4" fmla="*/ 0 w 891468"/>
                    <a:gd name="connsiteY4" fmla="*/ 315405 h 576064"/>
                    <a:gd name="connsiteX0" fmla="*/ 21494 w 912962"/>
                    <a:gd name="connsiteY0" fmla="*/ 315405 h 576064"/>
                    <a:gd name="connsiteX1" fmla="*/ 480914 w 912962"/>
                    <a:gd name="connsiteY1" fmla="*/ 0 h 576064"/>
                    <a:gd name="connsiteX2" fmla="*/ 912962 w 912962"/>
                    <a:gd name="connsiteY2" fmla="*/ 288032 h 576064"/>
                    <a:gd name="connsiteX3" fmla="*/ 196254 w 912962"/>
                    <a:gd name="connsiteY3" fmla="*/ 576064 h 576064"/>
                    <a:gd name="connsiteX4" fmla="*/ 21494 w 912962"/>
                    <a:gd name="connsiteY4" fmla="*/ 315405 h 576064"/>
                    <a:gd name="connsiteX0" fmla="*/ 21494 w 912962"/>
                    <a:gd name="connsiteY0" fmla="*/ 315405 h 619859"/>
                    <a:gd name="connsiteX1" fmla="*/ 480914 w 912962"/>
                    <a:gd name="connsiteY1" fmla="*/ 0 h 619859"/>
                    <a:gd name="connsiteX2" fmla="*/ 912962 w 912962"/>
                    <a:gd name="connsiteY2" fmla="*/ 288032 h 619859"/>
                    <a:gd name="connsiteX3" fmla="*/ 196254 w 912962"/>
                    <a:gd name="connsiteY3" fmla="*/ 619859 h 619859"/>
                    <a:gd name="connsiteX4" fmla="*/ 21494 w 912962"/>
                    <a:gd name="connsiteY4" fmla="*/ 315405 h 619859"/>
                    <a:gd name="connsiteX0" fmla="*/ 21494 w 770633"/>
                    <a:gd name="connsiteY0" fmla="*/ 315405 h 619859"/>
                    <a:gd name="connsiteX1" fmla="*/ 480914 w 770633"/>
                    <a:gd name="connsiteY1" fmla="*/ 0 h 619859"/>
                    <a:gd name="connsiteX2" fmla="*/ 770633 w 770633"/>
                    <a:gd name="connsiteY2" fmla="*/ 129276 h 619859"/>
                    <a:gd name="connsiteX3" fmla="*/ 196254 w 770633"/>
                    <a:gd name="connsiteY3" fmla="*/ 619859 h 619859"/>
                    <a:gd name="connsiteX4" fmla="*/ 21494 w 770633"/>
                    <a:gd name="connsiteY4" fmla="*/ 315405 h 619859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8155"/>
                    <a:gd name="connsiteY0" fmla="*/ 282559 h 587013"/>
                    <a:gd name="connsiteX1" fmla="*/ 453543 w 778155"/>
                    <a:gd name="connsiteY1" fmla="*/ 0 h 587013"/>
                    <a:gd name="connsiteX2" fmla="*/ 770633 w 778155"/>
                    <a:gd name="connsiteY2" fmla="*/ 96430 h 587013"/>
                    <a:gd name="connsiteX3" fmla="*/ 196254 w 778155"/>
                    <a:gd name="connsiteY3" fmla="*/ 587013 h 587013"/>
                    <a:gd name="connsiteX4" fmla="*/ 21494 w 778155"/>
                    <a:gd name="connsiteY4" fmla="*/ 282559 h 587013"/>
                    <a:gd name="connsiteX0" fmla="*/ 21494 w 778745"/>
                    <a:gd name="connsiteY0" fmla="*/ 282559 h 587013"/>
                    <a:gd name="connsiteX1" fmla="*/ 453543 w 778745"/>
                    <a:gd name="connsiteY1" fmla="*/ 0 h 587013"/>
                    <a:gd name="connsiteX2" fmla="*/ 770633 w 778745"/>
                    <a:gd name="connsiteY2" fmla="*/ 96430 h 587013"/>
                    <a:gd name="connsiteX3" fmla="*/ 196254 w 778745"/>
                    <a:gd name="connsiteY3" fmla="*/ 587013 h 587013"/>
                    <a:gd name="connsiteX4" fmla="*/ 21494 w 778745"/>
                    <a:gd name="connsiteY4" fmla="*/ 282559 h 587013"/>
                    <a:gd name="connsiteX0" fmla="*/ 21494 w 819429"/>
                    <a:gd name="connsiteY0" fmla="*/ 282559 h 587177"/>
                    <a:gd name="connsiteX1" fmla="*/ 453543 w 819429"/>
                    <a:gd name="connsiteY1" fmla="*/ 0 h 587177"/>
                    <a:gd name="connsiteX2" fmla="*/ 770633 w 819429"/>
                    <a:gd name="connsiteY2" fmla="*/ 96430 h 587177"/>
                    <a:gd name="connsiteX3" fmla="*/ 765379 w 819429"/>
                    <a:gd name="connsiteY3" fmla="*/ 371067 h 587177"/>
                    <a:gd name="connsiteX4" fmla="*/ 196254 w 819429"/>
                    <a:gd name="connsiteY4" fmla="*/ 587013 h 587177"/>
                    <a:gd name="connsiteX5" fmla="*/ 21494 w 819429"/>
                    <a:gd name="connsiteY5" fmla="*/ 282559 h 587177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71067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98439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08019"/>
                    <a:gd name="connsiteY0" fmla="*/ 282559 h 543218"/>
                    <a:gd name="connsiteX1" fmla="*/ 453543 w 808019"/>
                    <a:gd name="connsiteY1" fmla="*/ 0 h 543218"/>
                    <a:gd name="connsiteX2" fmla="*/ 770633 w 808019"/>
                    <a:gd name="connsiteY2" fmla="*/ 96430 h 543218"/>
                    <a:gd name="connsiteX3" fmla="*/ 765379 w 808019"/>
                    <a:gd name="connsiteY3" fmla="*/ 398439 h 543218"/>
                    <a:gd name="connsiteX4" fmla="*/ 196254 w 808019"/>
                    <a:gd name="connsiteY4" fmla="*/ 543218 h 543218"/>
                    <a:gd name="connsiteX5" fmla="*/ 21494 w 808019"/>
                    <a:gd name="connsiteY5" fmla="*/ 282559 h 543218"/>
                    <a:gd name="connsiteX0" fmla="*/ 21494 w 798300"/>
                    <a:gd name="connsiteY0" fmla="*/ 282559 h 543218"/>
                    <a:gd name="connsiteX1" fmla="*/ 453543 w 798300"/>
                    <a:gd name="connsiteY1" fmla="*/ 0 h 543218"/>
                    <a:gd name="connsiteX2" fmla="*/ 770633 w 798300"/>
                    <a:gd name="connsiteY2" fmla="*/ 96430 h 543218"/>
                    <a:gd name="connsiteX3" fmla="*/ 765379 w 798300"/>
                    <a:gd name="connsiteY3" fmla="*/ 398439 h 543218"/>
                    <a:gd name="connsiteX4" fmla="*/ 196254 w 798300"/>
                    <a:gd name="connsiteY4" fmla="*/ 543218 h 543218"/>
                    <a:gd name="connsiteX5" fmla="*/ 21494 w 798300"/>
                    <a:gd name="connsiteY5" fmla="*/ 282559 h 543218"/>
                    <a:gd name="connsiteX0" fmla="*/ 21494 w 791362"/>
                    <a:gd name="connsiteY0" fmla="*/ 282559 h 543218"/>
                    <a:gd name="connsiteX1" fmla="*/ 453543 w 791362"/>
                    <a:gd name="connsiteY1" fmla="*/ 0 h 543218"/>
                    <a:gd name="connsiteX2" fmla="*/ 770633 w 791362"/>
                    <a:gd name="connsiteY2" fmla="*/ 96430 h 543218"/>
                    <a:gd name="connsiteX3" fmla="*/ 765379 w 791362"/>
                    <a:gd name="connsiteY3" fmla="*/ 398439 h 543218"/>
                    <a:gd name="connsiteX4" fmla="*/ 196254 w 791362"/>
                    <a:gd name="connsiteY4" fmla="*/ 543218 h 543218"/>
                    <a:gd name="connsiteX5" fmla="*/ 21494 w 791362"/>
                    <a:gd name="connsiteY5" fmla="*/ 282559 h 543218"/>
                    <a:gd name="connsiteX0" fmla="*/ 21494 w 791362"/>
                    <a:gd name="connsiteY0" fmla="*/ 233701 h 494360"/>
                    <a:gd name="connsiteX1" fmla="*/ 602098 w 791362"/>
                    <a:gd name="connsiteY1" fmla="*/ 0 h 494360"/>
                    <a:gd name="connsiteX2" fmla="*/ 770633 w 791362"/>
                    <a:gd name="connsiteY2" fmla="*/ 47572 h 494360"/>
                    <a:gd name="connsiteX3" fmla="*/ 765379 w 791362"/>
                    <a:gd name="connsiteY3" fmla="*/ 349581 h 494360"/>
                    <a:gd name="connsiteX4" fmla="*/ 196254 w 791362"/>
                    <a:gd name="connsiteY4" fmla="*/ 494360 h 494360"/>
                    <a:gd name="connsiteX5" fmla="*/ 21494 w 791362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173737 w 664903"/>
                    <a:gd name="connsiteY0" fmla="*/ 149962 h 494360"/>
                    <a:gd name="connsiteX1" fmla="*/ 469414 w 664903"/>
                    <a:gd name="connsiteY1" fmla="*/ 0 h 494360"/>
                    <a:gd name="connsiteX2" fmla="*/ 663137 w 664903"/>
                    <a:gd name="connsiteY2" fmla="*/ 66102 h 494360"/>
                    <a:gd name="connsiteX3" fmla="*/ 632695 w 664903"/>
                    <a:gd name="connsiteY3" fmla="*/ 349581 h 494360"/>
                    <a:gd name="connsiteX4" fmla="*/ 63570 w 664903"/>
                    <a:gd name="connsiteY4" fmla="*/ 494360 h 494360"/>
                    <a:gd name="connsiteX5" fmla="*/ 173737 w 664903"/>
                    <a:gd name="connsiteY5" fmla="*/ 149962 h 494360"/>
                    <a:gd name="connsiteX0" fmla="*/ 173737 w 664903"/>
                    <a:gd name="connsiteY0" fmla="*/ 149962 h 501623"/>
                    <a:gd name="connsiteX1" fmla="*/ 469414 w 664903"/>
                    <a:gd name="connsiteY1" fmla="*/ 0 h 501623"/>
                    <a:gd name="connsiteX2" fmla="*/ 663137 w 664903"/>
                    <a:gd name="connsiteY2" fmla="*/ 66102 h 501623"/>
                    <a:gd name="connsiteX3" fmla="*/ 632695 w 664903"/>
                    <a:gd name="connsiteY3" fmla="*/ 349581 h 501623"/>
                    <a:gd name="connsiteX4" fmla="*/ 461019 w 664903"/>
                    <a:gd name="connsiteY4" fmla="*/ 229591 h 501623"/>
                    <a:gd name="connsiteX5" fmla="*/ 63570 w 664903"/>
                    <a:gd name="connsiteY5" fmla="*/ 494360 h 501623"/>
                    <a:gd name="connsiteX6" fmla="*/ 173737 w 664903"/>
                    <a:gd name="connsiteY6" fmla="*/ 149962 h 501623"/>
                    <a:gd name="connsiteX0" fmla="*/ 51906 w 543072"/>
                    <a:gd name="connsiteY0" fmla="*/ 149962 h 364053"/>
                    <a:gd name="connsiteX1" fmla="*/ 347583 w 543072"/>
                    <a:gd name="connsiteY1" fmla="*/ 0 h 364053"/>
                    <a:gd name="connsiteX2" fmla="*/ 541306 w 543072"/>
                    <a:gd name="connsiteY2" fmla="*/ 66102 h 364053"/>
                    <a:gd name="connsiteX3" fmla="*/ 510864 w 543072"/>
                    <a:gd name="connsiteY3" fmla="*/ 349581 h 364053"/>
                    <a:gd name="connsiteX4" fmla="*/ 339188 w 543072"/>
                    <a:gd name="connsiteY4" fmla="*/ 229591 h 364053"/>
                    <a:gd name="connsiteX5" fmla="*/ 121072 w 543072"/>
                    <a:gd name="connsiteY5" fmla="*/ 328934 h 364053"/>
                    <a:gd name="connsiteX6" fmla="*/ 51906 w 543072"/>
                    <a:gd name="connsiteY6" fmla="*/ 149962 h 364053"/>
                    <a:gd name="connsiteX0" fmla="*/ 51906 w 543072"/>
                    <a:gd name="connsiteY0" fmla="*/ 149962 h 364053"/>
                    <a:gd name="connsiteX1" fmla="*/ 347583 w 543072"/>
                    <a:gd name="connsiteY1" fmla="*/ 0 h 364053"/>
                    <a:gd name="connsiteX2" fmla="*/ 541306 w 543072"/>
                    <a:gd name="connsiteY2" fmla="*/ 66102 h 364053"/>
                    <a:gd name="connsiteX3" fmla="*/ 510864 w 543072"/>
                    <a:gd name="connsiteY3" fmla="*/ 349581 h 364053"/>
                    <a:gd name="connsiteX4" fmla="*/ 339188 w 543072"/>
                    <a:gd name="connsiteY4" fmla="*/ 229591 h 364053"/>
                    <a:gd name="connsiteX5" fmla="*/ 121072 w 543072"/>
                    <a:gd name="connsiteY5" fmla="*/ 328934 h 364053"/>
                    <a:gd name="connsiteX6" fmla="*/ 51906 w 543072"/>
                    <a:gd name="connsiteY6" fmla="*/ 149962 h 364053"/>
                    <a:gd name="connsiteX0" fmla="*/ 45289 w 536455"/>
                    <a:gd name="connsiteY0" fmla="*/ 149962 h 364053"/>
                    <a:gd name="connsiteX1" fmla="*/ 340966 w 536455"/>
                    <a:gd name="connsiteY1" fmla="*/ 0 h 364053"/>
                    <a:gd name="connsiteX2" fmla="*/ 534689 w 536455"/>
                    <a:gd name="connsiteY2" fmla="*/ 66102 h 364053"/>
                    <a:gd name="connsiteX3" fmla="*/ 504247 w 536455"/>
                    <a:gd name="connsiteY3" fmla="*/ 349581 h 364053"/>
                    <a:gd name="connsiteX4" fmla="*/ 332571 w 536455"/>
                    <a:gd name="connsiteY4" fmla="*/ 229591 h 364053"/>
                    <a:gd name="connsiteX5" fmla="*/ 129808 w 536455"/>
                    <a:gd name="connsiteY5" fmla="*/ 273794 h 364053"/>
                    <a:gd name="connsiteX6" fmla="*/ 45289 w 536455"/>
                    <a:gd name="connsiteY6" fmla="*/ 149962 h 364053"/>
                    <a:gd name="connsiteX0" fmla="*/ 54562 w 545728"/>
                    <a:gd name="connsiteY0" fmla="*/ 149962 h 364053"/>
                    <a:gd name="connsiteX1" fmla="*/ 350239 w 545728"/>
                    <a:gd name="connsiteY1" fmla="*/ 0 h 364053"/>
                    <a:gd name="connsiteX2" fmla="*/ 543962 w 545728"/>
                    <a:gd name="connsiteY2" fmla="*/ 66102 h 364053"/>
                    <a:gd name="connsiteX3" fmla="*/ 513520 w 545728"/>
                    <a:gd name="connsiteY3" fmla="*/ 349581 h 364053"/>
                    <a:gd name="connsiteX4" fmla="*/ 341844 w 545728"/>
                    <a:gd name="connsiteY4" fmla="*/ 229591 h 364053"/>
                    <a:gd name="connsiteX5" fmla="*/ 139081 w 545728"/>
                    <a:gd name="connsiteY5" fmla="*/ 273794 h 364053"/>
                    <a:gd name="connsiteX6" fmla="*/ 54562 w 545728"/>
                    <a:gd name="connsiteY6" fmla="*/ 149962 h 364053"/>
                    <a:gd name="connsiteX0" fmla="*/ 54562 w 545728"/>
                    <a:gd name="connsiteY0" fmla="*/ 149962 h 364053"/>
                    <a:gd name="connsiteX1" fmla="*/ 350239 w 545728"/>
                    <a:gd name="connsiteY1" fmla="*/ 0 h 364053"/>
                    <a:gd name="connsiteX2" fmla="*/ 543962 w 545728"/>
                    <a:gd name="connsiteY2" fmla="*/ 66102 h 364053"/>
                    <a:gd name="connsiteX3" fmla="*/ 513520 w 545728"/>
                    <a:gd name="connsiteY3" fmla="*/ 349581 h 364053"/>
                    <a:gd name="connsiteX4" fmla="*/ 341844 w 545728"/>
                    <a:gd name="connsiteY4" fmla="*/ 229591 h 364053"/>
                    <a:gd name="connsiteX5" fmla="*/ 139081 w 545728"/>
                    <a:gd name="connsiteY5" fmla="*/ 273794 h 364053"/>
                    <a:gd name="connsiteX6" fmla="*/ 54562 w 545728"/>
                    <a:gd name="connsiteY6" fmla="*/ 149962 h 364053"/>
                    <a:gd name="connsiteX0" fmla="*/ 54562 w 545728"/>
                    <a:gd name="connsiteY0" fmla="*/ 149962 h 364597"/>
                    <a:gd name="connsiteX1" fmla="*/ 350239 w 545728"/>
                    <a:gd name="connsiteY1" fmla="*/ 0 h 364597"/>
                    <a:gd name="connsiteX2" fmla="*/ 543962 w 545728"/>
                    <a:gd name="connsiteY2" fmla="*/ 66102 h 364597"/>
                    <a:gd name="connsiteX3" fmla="*/ 513520 w 545728"/>
                    <a:gd name="connsiteY3" fmla="*/ 349581 h 364597"/>
                    <a:gd name="connsiteX4" fmla="*/ 414533 w 545728"/>
                    <a:gd name="connsiteY4" fmla="*/ 239044 h 364597"/>
                    <a:gd name="connsiteX5" fmla="*/ 139081 w 545728"/>
                    <a:gd name="connsiteY5" fmla="*/ 273794 h 364597"/>
                    <a:gd name="connsiteX6" fmla="*/ 54562 w 545728"/>
                    <a:gd name="connsiteY6" fmla="*/ 149962 h 364597"/>
                    <a:gd name="connsiteX0" fmla="*/ 54562 w 549570"/>
                    <a:gd name="connsiteY0" fmla="*/ 149962 h 341429"/>
                    <a:gd name="connsiteX1" fmla="*/ 350239 w 549570"/>
                    <a:gd name="connsiteY1" fmla="*/ 0 h 341429"/>
                    <a:gd name="connsiteX2" fmla="*/ 543962 w 549570"/>
                    <a:gd name="connsiteY2" fmla="*/ 66102 h 341429"/>
                    <a:gd name="connsiteX3" fmla="*/ 518965 w 549570"/>
                    <a:gd name="connsiteY3" fmla="*/ 324769 h 341429"/>
                    <a:gd name="connsiteX4" fmla="*/ 414533 w 549570"/>
                    <a:gd name="connsiteY4" fmla="*/ 239044 h 341429"/>
                    <a:gd name="connsiteX5" fmla="*/ 139081 w 549570"/>
                    <a:gd name="connsiteY5" fmla="*/ 273794 h 341429"/>
                    <a:gd name="connsiteX6" fmla="*/ 54562 w 549570"/>
                    <a:gd name="connsiteY6" fmla="*/ 149962 h 341429"/>
                    <a:gd name="connsiteX0" fmla="*/ 54562 w 549570"/>
                    <a:gd name="connsiteY0" fmla="*/ 149962 h 324769"/>
                    <a:gd name="connsiteX1" fmla="*/ 350239 w 549570"/>
                    <a:gd name="connsiteY1" fmla="*/ 0 h 324769"/>
                    <a:gd name="connsiteX2" fmla="*/ 543962 w 549570"/>
                    <a:gd name="connsiteY2" fmla="*/ 66102 h 324769"/>
                    <a:gd name="connsiteX3" fmla="*/ 518965 w 549570"/>
                    <a:gd name="connsiteY3" fmla="*/ 324769 h 324769"/>
                    <a:gd name="connsiteX4" fmla="*/ 414533 w 549570"/>
                    <a:gd name="connsiteY4" fmla="*/ 239044 h 324769"/>
                    <a:gd name="connsiteX5" fmla="*/ 139081 w 549570"/>
                    <a:gd name="connsiteY5" fmla="*/ 273794 h 324769"/>
                    <a:gd name="connsiteX6" fmla="*/ 54562 w 549570"/>
                    <a:gd name="connsiteY6" fmla="*/ 149962 h 32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9570" h="324769">
                      <a:moveTo>
                        <a:pt x="54562" y="149962"/>
                      </a:moveTo>
                      <a:cubicBezTo>
                        <a:pt x="290266" y="43629"/>
                        <a:pt x="254411" y="98206"/>
                        <a:pt x="350239" y="0"/>
                      </a:cubicBezTo>
                      <a:cubicBezTo>
                        <a:pt x="393091" y="69178"/>
                        <a:pt x="326094" y="71100"/>
                        <a:pt x="543962" y="66102"/>
                      </a:cubicBezTo>
                      <a:cubicBezTo>
                        <a:pt x="515646" y="140719"/>
                        <a:pt x="587324" y="243005"/>
                        <a:pt x="518965" y="324769"/>
                      </a:cubicBezTo>
                      <a:cubicBezTo>
                        <a:pt x="435533" y="314552"/>
                        <a:pt x="509387" y="214914"/>
                        <a:pt x="414533" y="239044"/>
                      </a:cubicBezTo>
                      <a:cubicBezTo>
                        <a:pt x="319679" y="263174"/>
                        <a:pt x="235697" y="245211"/>
                        <a:pt x="139081" y="273794"/>
                      </a:cubicBezTo>
                      <a:cubicBezTo>
                        <a:pt x="-59762" y="252337"/>
                        <a:pt x="-3969" y="235024"/>
                        <a:pt x="54562" y="1499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327" name="Agrupar 326"/>
              <p:cNvGrpSpPr>
                <a:grpSpLocks noChangeAspect="1"/>
              </p:cNvGrpSpPr>
              <p:nvPr/>
            </p:nvGrpSpPr>
            <p:grpSpPr>
              <a:xfrm>
                <a:off x="1467691" y="-48410"/>
                <a:ext cx="272777" cy="463045"/>
                <a:chOff x="4726214" y="368189"/>
                <a:chExt cx="3689508" cy="6263025"/>
              </a:xfrm>
            </p:grpSpPr>
            <p:sp>
              <p:nvSpPr>
                <p:cNvPr id="328" name="Forma libre 327"/>
                <p:cNvSpPr/>
                <p:nvPr/>
              </p:nvSpPr>
              <p:spPr>
                <a:xfrm>
                  <a:off x="6295571" y="2458357"/>
                  <a:ext cx="1914072" cy="1324429"/>
                </a:xfrm>
                <a:custGeom>
                  <a:avLst/>
                  <a:gdLst>
                    <a:gd name="connsiteX0" fmla="*/ 81643 w 1914072"/>
                    <a:gd name="connsiteY0" fmla="*/ 344714 h 1324429"/>
                    <a:gd name="connsiteX1" fmla="*/ 879929 w 1914072"/>
                    <a:gd name="connsiteY1" fmla="*/ 0 h 1324429"/>
                    <a:gd name="connsiteX2" fmla="*/ 843643 w 1914072"/>
                    <a:gd name="connsiteY2" fmla="*/ 553357 h 1324429"/>
                    <a:gd name="connsiteX3" fmla="*/ 1914072 w 1914072"/>
                    <a:gd name="connsiteY3" fmla="*/ 698500 h 1324429"/>
                    <a:gd name="connsiteX4" fmla="*/ 0 w 1914072"/>
                    <a:gd name="connsiteY4" fmla="*/ 1324429 h 1324429"/>
                    <a:gd name="connsiteX5" fmla="*/ 0 w 1914072"/>
                    <a:gd name="connsiteY5" fmla="*/ 344714 h 132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4072" h="1324429">
                      <a:moveTo>
                        <a:pt x="81643" y="344714"/>
                      </a:moveTo>
                      <a:lnTo>
                        <a:pt x="879929" y="0"/>
                      </a:lnTo>
                      <a:lnTo>
                        <a:pt x="843643" y="553357"/>
                      </a:lnTo>
                      <a:lnTo>
                        <a:pt x="1914072" y="698500"/>
                      </a:lnTo>
                      <a:lnTo>
                        <a:pt x="0" y="1324429"/>
                      </a:lnTo>
                      <a:lnTo>
                        <a:pt x="0" y="344714"/>
                      </a:lnTo>
                    </a:path>
                  </a:pathLst>
                </a:custGeom>
                <a:gradFill flip="none" rotWithShape="1">
                  <a:gsLst>
                    <a:gs pos="100000">
                      <a:srgbClr val="FFFFFF"/>
                    </a:gs>
                    <a:gs pos="0">
                      <a:srgbClr val="FFFF00"/>
                    </a:gs>
                    <a:gs pos="27000">
                      <a:schemeClr val="accent6">
                        <a:lumMod val="75000"/>
                      </a:scheme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>
                  <a:solidFill>
                    <a:srgbClr val="984807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hangingPunct="0"/>
                  <a:endParaRPr lang="es-ES" sz="1200">
                    <a:solidFill>
                      <a:schemeClr val="lt1"/>
                    </a:solidFill>
                    <a:latin typeface="Times"/>
                    <a:ea typeface="Times New Roman"/>
                    <a:cs typeface="Times New Roman"/>
                  </a:endParaRPr>
                </a:p>
              </p:txBody>
            </p:sp>
            <p:sp>
              <p:nvSpPr>
                <p:cNvPr id="329" name="Forma libre 328"/>
                <p:cNvSpPr/>
                <p:nvPr/>
              </p:nvSpPr>
              <p:spPr>
                <a:xfrm>
                  <a:off x="6340929" y="2984500"/>
                  <a:ext cx="1959428" cy="2893786"/>
                </a:xfrm>
                <a:custGeom>
                  <a:avLst/>
                  <a:gdLst>
                    <a:gd name="connsiteX0" fmla="*/ 0 w 1959428"/>
                    <a:gd name="connsiteY0" fmla="*/ 0 h 2893786"/>
                    <a:gd name="connsiteX1" fmla="*/ 353785 w 1959428"/>
                    <a:gd name="connsiteY1" fmla="*/ 644071 h 2893786"/>
                    <a:gd name="connsiteX2" fmla="*/ 798285 w 1959428"/>
                    <a:gd name="connsiteY2" fmla="*/ 9071 h 2893786"/>
                    <a:gd name="connsiteX3" fmla="*/ 1796142 w 1959428"/>
                    <a:gd name="connsiteY3" fmla="*/ 172357 h 2893786"/>
                    <a:gd name="connsiteX4" fmla="*/ 1959428 w 1959428"/>
                    <a:gd name="connsiteY4" fmla="*/ 435429 h 2893786"/>
                    <a:gd name="connsiteX5" fmla="*/ 1941285 w 1959428"/>
                    <a:gd name="connsiteY5" fmla="*/ 2304143 h 2893786"/>
                    <a:gd name="connsiteX6" fmla="*/ 1841500 w 1959428"/>
                    <a:gd name="connsiteY6" fmla="*/ 834571 h 2893786"/>
                    <a:gd name="connsiteX7" fmla="*/ 1224642 w 1959428"/>
                    <a:gd name="connsiteY7" fmla="*/ 807357 h 2893786"/>
                    <a:gd name="connsiteX8" fmla="*/ 1224642 w 1959428"/>
                    <a:gd name="connsiteY8" fmla="*/ 2376714 h 2893786"/>
                    <a:gd name="connsiteX9" fmla="*/ 1578428 w 1959428"/>
                    <a:gd name="connsiteY9" fmla="*/ 2893786 h 2893786"/>
                    <a:gd name="connsiteX10" fmla="*/ 1950357 w 1959428"/>
                    <a:gd name="connsiteY10" fmla="*/ 2313214 h 2893786"/>
                    <a:gd name="connsiteX11" fmla="*/ 1950357 w 1959428"/>
                    <a:gd name="connsiteY11" fmla="*/ 2313214 h 2893786"/>
                    <a:gd name="connsiteX0" fmla="*/ 0 w 1959428"/>
                    <a:gd name="connsiteY0" fmla="*/ 0 h 2893786"/>
                    <a:gd name="connsiteX1" fmla="*/ 353785 w 1959428"/>
                    <a:gd name="connsiteY1" fmla="*/ 644071 h 2893786"/>
                    <a:gd name="connsiteX2" fmla="*/ 798285 w 1959428"/>
                    <a:gd name="connsiteY2" fmla="*/ 9071 h 2893786"/>
                    <a:gd name="connsiteX3" fmla="*/ 1796142 w 1959428"/>
                    <a:gd name="connsiteY3" fmla="*/ 172357 h 2893786"/>
                    <a:gd name="connsiteX4" fmla="*/ 1959428 w 1959428"/>
                    <a:gd name="connsiteY4" fmla="*/ 435429 h 2893786"/>
                    <a:gd name="connsiteX5" fmla="*/ 1941285 w 1959428"/>
                    <a:gd name="connsiteY5" fmla="*/ 2304143 h 2893786"/>
                    <a:gd name="connsiteX6" fmla="*/ 1841500 w 1959428"/>
                    <a:gd name="connsiteY6" fmla="*/ 834571 h 2893786"/>
                    <a:gd name="connsiteX7" fmla="*/ 1224642 w 1959428"/>
                    <a:gd name="connsiteY7" fmla="*/ 807357 h 2893786"/>
                    <a:gd name="connsiteX8" fmla="*/ 1224642 w 1959428"/>
                    <a:gd name="connsiteY8" fmla="*/ 2376714 h 2893786"/>
                    <a:gd name="connsiteX9" fmla="*/ 1578428 w 1959428"/>
                    <a:gd name="connsiteY9" fmla="*/ 2893786 h 2893786"/>
                    <a:gd name="connsiteX10" fmla="*/ 1950357 w 1959428"/>
                    <a:gd name="connsiteY10" fmla="*/ 2313214 h 2893786"/>
                    <a:gd name="connsiteX11" fmla="*/ 1950357 w 1959428"/>
                    <a:gd name="connsiteY11" fmla="*/ 2313214 h 2893786"/>
                    <a:gd name="connsiteX12" fmla="*/ 0 w 1959428"/>
                    <a:gd name="connsiteY12" fmla="*/ 0 h 2893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59428" h="2893786">
                      <a:moveTo>
                        <a:pt x="0" y="0"/>
                      </a:moveTo>
                      <a:lnTo>
                        <a:pt x="353785" y="644071"/>
                      </a:lnTo>
                      <a:lnTo>
                        <a:pt x="798285" y="9071"/>
                      </a:lnTo>
                      <a:lnTo>
                        <a:pt x="1796142" y="172357"/>
                      </a:lnTo>
                      <a:lnTo>
                        <a:pt x="1959428" y="435429"/>
                      </a:lnTo>
                      <a:lnTo>
                        <a:pt x="1941285" y="2304143"/>
                      </a:lnTo>
                      <a:lnTo>
                        <a:pt x="1841500" y="834571"/>
                      </a:lnTo>
                      <a:lnTo>
                        <a:pt x="1224642" y="807357"/>
                      </a:lnTo>
                      <a:lnTo>
                        <a:pt x="1224642" y="2376714"/>
                      </a:lnTo>
                      <a:lnTo>
                        <a:pt x="1578428" y="2893786"/>
                      </a:lnTo>
                      <a:lnTo>
                        <a:pt x="1950357" y="2313214"/>
                      </a:lnTo>
                      <a:lnTo>
                        <a:pt x="1950357" y="23132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grpSp>
              <p:nvGrpSpPr>
                <p:cNvPr id="330" name="Agrupar 329"/>
                <p:cNvGrpSpPr>
                  <a:grpSpLocks noChangeAspect="1"/>
                </p:cNvGrpSpPr>
                <p:nvPr/>
              </p:nvGrpSpPr>
              <p:grpSpPr>
                <a:xfrm>
                  <a:off x="5247347" y="368189"/>
                  <a:ext cx="3168375" cy="3550846"/>
                  <a:chOff x="0" y="0"/>
                  <a:chExt cx="1711484" cy="1955849"/>
                </a:xfrm>
                <a:effectLst/>
                <a:extLst>
                  <a:ext uri="{0CCBE362-F206-4b92-989A-16890622DB6E}">
                    <ma14:wrappingTextBoxFlag xmlns:ma14="http://schemas.microsoft.com/office/mac/drawingml/2011/main" xmlns=""/>
                  </a:ext>
                </a:extLst>
              </p:grpSpPr>
              <p:sp>
                <p:nvSpPr>
                  <p:cNvPr id="332" name="Elipse 34"/>
                  <p:cNvSpPr/>
                  <p:nvPr/>
                </p:nvSpPr>
                <p:spPr>
                  <a:xfrm>
                    <a:off x="280747" y="55283"/>
                    <a:ext cx="891761" cy="1354094"/>
                  </a:xfrm>
                  <a:custGeom>
                    <a:avLst/>
                    <a:gdLst>
                      <a:gd name="connsiteX0" fmla="*/ 0 w 905149"/>
                      <a:gd name="connsiteY0" fmla="*/ 552407 h 1104813"/>
                      <a:gd name="connsiteX1" fmla="*/ 452575 w 905149"/>
                      <a:gd name="connsiteY1" fmla="*/ 0 h 1104813"/>
                      <a:gd name="connsiteX2" fmla="*/ 905150 w 905149"/>
                      <a:gd name="connsiteY2" fmla="*/ 552407 h 1104813"/>
                      <a:gd name="connsiteX3" fmla="*/ 452575 w 905149"/>
                      <a:gd name="connsiteY3" fmla="*/ 1104814 h 1104813"/>
                      <a:gd name="connsiteX4" fmla="*/ 0 w 905149"/>
                      <a:gd name="connsiteY4" fmla="*/ 552407 h 1104813"/>
                      <a:gd name="connsiteX0" fmla="*/ 26 w 905176"/>
                      <a:gd name="connsiteY0" fmla="*/ 595458 h 1147865"/>
                      <a:gd name="connsiteX1" fmla="*/ 468745 w 905176"/>
                      <a:gd name="connsiteY1" fmla="*/ 0 h 1147865"/>
                      <a:gd name="connsiteX2" fmla="*/ 905176 w 905176"/>
                      <a:gd name="connsiteY2" fmla="*/ 595458 h 1147865"/>
                      <a:gd name="connsiteX3" fmla="*/ 452601 w 905176"/>
                      <a:gd name="connsiteY3" fmla="*/ 1147865 h 1147865"/>
                      <a:gd name="connsiteX4" fmla="*/ 26 w 905176"/>
                      <a:gd name="connsiteY4" fmla="*/ 595458 h 1147865"/>
                      <a:gd name="connsiteX0" fmla="*/ 28 w 770649"/>
                      <a:gd name="connsiteY0" fmla="*/ 595458 h 1147865"/>
                      <a:gd name="connsiteX1" fmla="*/ 334218 w 770649"/>
                      <a:gd name="connsiteY1" fmla="*/ 0 h 1147865"/>
                      <a:gd name="connsiteX2" fmla="*/ 770649 w 770649"/>
                      <a:gd name="connsiteY2" fmla="*/ 595458 h 1147865"/>
                      <a:gd name="connsiteX3" fmla="*/ 318074 w 770649"/>
                      <a:gd name="connsiteY3" fmla="*/ 1147865 h 1147865"/>
                      <a:gd name="connsiteX4" fmla="*/ 28 w 770649"/>
                      <a:gd name="connsiteY4" fmla="*/ 595458 h 1147865"/>
                      <a:gd name="connsiteX0" fmla="*/ 28 w 770649"/>
                      <a:gd name="connsiteY0" fmla="*/ 595458 h 1147865"/>
                      <a:gd name="connsiteX1" fmla="*/ 334218 w 770649"/>
                      <a:gd name="connsiteY1" fmla="*/ 0 h 1147865"/>
                      <a:gd name="connsiteX2" fmla="*/ 770649 w 770649"/>
                      <a:gd name="connsiteY2" fmla="*/ 595458 h 1147865"/>
                      <a:gd name="connsiteX3" fmla="*/ 318074 w 770649"/>
                      <a:gd name="connsiteY3" fmla="*/ 1147865 h 1147865"/>
                      <a:gd name="connsiteX4" fmla="*/ 28 w 770649"/>
                      <a:gd name="connsiteY4" fmla="*/ 595458 h 1147865"/>
                      <a:gd name="connsiteX0" fmla="*/ 28 w 770649"/>
                      <a:gd name="connsiteY0" fmla="*/ 595458 h 1147865"/>
                      <a:gd name="connsiteX1" fmla="*/ 334218 w 770649"/>
                      <a:gd name="connsiteY1" fmla="*/ 0 h 1147865"/>
                      <a:gd name="connsiteX2" fmla="*/ 770649 w 770649"/>
                      <a:gd name="connsiteY2" fmla="*/ 595458 h 1147865"/>
                      <a:gd name="connsiteX3" fmla="*/ 318074 w 770649"/>
                      <a:gd name="connsiteY3" fmla="*/ 1147865 h 1147865"/>
                      <a:gd name="connsiteX4" fmla="*/ 28 w 770649"/>
                      <a:gd name="connsiteY4" fmla="*/ 595458 h 1147865"/>
                      <a:gd name="connsiteX0" fmla="*/ 28 w 770649"/>
                      <a:gd name="connsiteY0" fmla="*/ 595458 h 1147865"/>
                      <a:gd name="connsiteX1" fmla="*/ 334218 w 770649"/>
                      <a:gd name="connsiteY1" fmla="*/ 0 h 1147865"/>
                      <a:gd name="connsiteX2" fmla="*/ 770649 w 770649"/>
                      <a:gd name="connsiteY2" fmla="*/ 595458 h 1147865"/>
                      <a:gd name="connsiteX3" fmla="*/ 318074 w 770649"/>
                      <a:gd name="connsiteY3" fmla="*/ 1147865 h 1147865"/>
                      <a:gd name="connsiteX4" fmla="*/ 28 w 770649"/>
                      <a:gd name="connsiteY4" fmla="*/ 595458 h 1147865"/>
                      <a:gd name="connsiteX0" fmla="*/ 38 w 711466"/>
                      <a:gd name="connsiteY0" fmla="*/ 595458 h 1147865"/>
                      <a:gd name="connsiteX1" fmla="*/ 275035 w 711466"/>
                      <a:gd name="connsiteY1" fmla="*/ 0 h 1147865"/>
                      <a:gd name="connsiteX2" fmla="*/ 711466 w 711466"/>
                      <a:gd name="connsiteY2" fmla="*/ 595458 h 1147865"/>
                      <a:gd name="connsiteX3" fmla="*/ 258891 w 711466"/>
                      <a:gd name="connsiteY3" fmla="*/ 1147865 h 1147865"/>
                      <a:gd name="connsiteX4" fmla="*/ 38 w 711466"/>
                      <a:gd name="connsiteY4" fmla="*/ 595458 h 1147865"/>
                      <a:gd name="connsiteX0" fmla="*/ 41667 w 753095"/>
                      <a:gd name="connsiteY0" fmla="*/ 595458 h 1147865"/>
                      <a:gd name="connsiteX1" fmla="*/ 316664 w 753095"/>
                      <a:gd name="connsiteY1" fmla="*/ 0 h 1147865"/>
                      <a:gd name="connsiteX2" fmla="*/ 753095 w 753095"/>
                      <a:gd name="connsiteY2" fmla="*/ 595458 h 1147865"/>
                      <a:gd name="connsiteX3" fmla="*/ 300520 w 753095"/>
                      <a:gd name="connsiteY3" fmla="*/ 1147865 h 1147865"/>
                      <a:gd name="connsiteX4" fmla="*/ 41667 w 753095"/>
                      <a:gd name="connsiteY4" fmla="*/ 595458 h 1147865"/>
                      <a:gd name="connsiteX0" fmla="*/ 40687 w 752115"/>
                      <a:gd name="connsiteY0" fmla="*/ 573932 h 1126339"/>
                      <a:gd name="connsiteX1" fmla="*/ 321065 w 752115"/>
                      <a:gd name="connsiteY1" fmla="*/ 0 h 1126339"/>
                      <a:gd name="connsiteX2" fmla="*/ 752115 w 752115"/>
                      <a:gd name="connsiteY2" fmla="*/ 573932 h 1126339"/>
                      <a:gd name="connsiteX3" fmla="*/ 299540 w 752115"/>
                      <a:gd name="connsiteY3" fmla="*/ 1126339 h 1126339"/>
                      <a:gd name="connsiteX4" fmla="*/ 40687 w 752115"/>
                      <a:gd name="connsiteY4" fmla="*/ 573932 h 1126339"/>
                      <a:gd name="connsiteX0" fmla="*/ 37951 w 765522"/>
                      <a:gd name="connsiteY0" fmla="*/ 520118 h 1126567"/>
                      <a:gd name="connsiteX1" fmla="*/ 334472 w 765522"/>
                      <a:gd name="connsiteY1" fmla="*/ 0 h 1126567"/>
                      <a:gd name="connsiteX2" fmla="*/ 765522 w 765522"/>
                      <a:gd name="connsiteY2" fmla="*/ 573932 h 1126567"/>
                      <a:gd name="connsiteX3" fmla="*/ 312947 w 765522"/>
                      <a:gd name="connsiteY3" fmla="*/ 1126339 h 1126567"/>
                      <a:gd name="connsiteX4" fmla="*/ 37951 w 765522"/>
                      <a:gd name="connsiteY4" fmla="*/ 520118 h 1126567"/>
                      <a:gd name="connsiteX0" fmla="*/ 37951 w 765522"/>
                      <a:gd name="connsiteY0" fmla="*/ 520118 h 1126567"/>
                      <a:gd name="connsiteX1" fmla="*/ 334472 w 765522"/>
                      <a:gd name="connsiteY1" fmla="*/ 0 h 1126567"/>
                      <a:gd name="connsiteX2" fmla="*/ 765522 w 765522"/>
                      <a:gd name="connsiteY2" fmla="*/ 573932 h 1126567"/>
                      <a:gd name="connsiteX3" fmla="*/ 312947 w 765522"/>
                      <a:gd name="connsiteY3" fmla="*/ 1126339 h 1126567"/>
                      <a:gd name="connsiteX4" fmla="*/ 37951 w 765522"/>
                      <a:gd name="connsiteY4" fmla="*/ 520118 h 1126567"/>
                      <a:gd name="connsiteX0" fmla="*/ 37951 w 765522"/>
                      <a:gd name="connsiteY0" fmla="*/ 520118 h 1126567"/>
                      <a:gd name="connsiteX1" fmla="*/ 334472 w 765522"/>
                      <a:gd name="connsiteY1" fmla="*/ 0 h 1126567"/>
                      <a:gd name="connsiteX2" fmla="*/ 765522 w 765522"/>
                      <a:gd name="connsiteY2" fmla="*/ 573932 h 1126567"/>
                      <a:gd name="connsiteX3" fmla="*/ 312947 w 765522"/>
                      <a:gd name="connsiteY3" fmla="*/ 1126339 h 1126567"/>
                      <a:gd name="connsiteX4" fmla="*/ 37951 w 765522"/>
                      <a:gd name="connsiteY4" fmla="*/ 520118 h 1126567"/>
                      <a:gd name="connsiteX0" fmla="*/ 37951 w 765792"/>
                      <a:gd name="connsiteY0" fmla="*/ 520118 h 1126567"/>
                      <a:gd name="connsiteX1" fmla="*/ 334472 w 765792"/>
                      <a:gd name="connsiteY1" fmla="*/ 0 h 1126567"/>
                      <a:gd name="connsiteX2" fmla="*/ 765522 w 765792"/>
                      <a:gd name="connsiteY2" fmla="*/ 573932 h 1126567"/>
                      <a:gd name="connsiteX3" fmla="*/ 312947 w 765792"/>
                      <a:gd name="connsiteY3" fmla="*/ 1126339 h 1126567"/>
                      <a:gd name="connsiteX4" fmla="*/ 37951 w 765792"/>
                      <a:gd name="connsiteY4" fmla="*/ 520118 h 1126567"/>
                      <a:gd name="connsiteX0" fmla="*/ 37951 w 777427"/>
                      <a:gd name="connsiteY0" fmla="*/ 523859 h 1130308"/>
                      <a:gd name="connsiteX1" fmla="*/ 334472 w 777427"/>
                      <a:gd name="connsiteY1" fmla="*/ 3741 h 1130308"/>
                      <a:gd name="connsiteX2" fmla="*/ 554546 w 777427"/>
                      <a:gd name="connsiteY2" fmla="*/ 326628 h 1130308"/>
                      <a:gd name="connsiteX3" fmla="*/ 765522 w 777427"/>
                      <a:gd name="connsiteY3" fmla="*/ 577673 h 1130308"/>
                      <a:gd name="connsiteX4" fmla="*/ 312947 w 777427"/>
                      <a:gd name="connsiteY4" fmla="*/ 1130080 h 1130308"/>
                      <a:gd name="connsiteX5" fmla="*/ 37951 w 777427"/>
                      <a:gd name="connsiteY5" fmla="*/ 523859 h 1130308"/>
                      <a:gd name="connsiteX0" fmla="*/ 37951 w 777427"/>
                      <a:gd name="connsiteY0" fmla="*/ 523859 h 1130308"/>
                      <a:gd name="connsiteX1" fmla="*/ 334472 w 777427"/>
                      <a:gd name="connsiteY1" fmla="*/ 3741 h 1130308"/>
                      <a:gd name="connsiteX2" fmla="*/ 554546 w 777427"/>
                      <a:gd name="connsiteY2" fmla="*/ 326628 h 1130308"/>
                      <a:gd name="connsiteX3" fmla="*/ 765522 w 777427"/>
                      <a:gd name="connsiteY3" fmla="*/ 577673 h 1130308"/>
                      <a:gd name="connsiteX4" fmla="*/ 312947 w 777427"/>
                      <a:gd name="connsiteY4" fmla="*/ 1130080 h 1130308"/>
                      <a:gd name="connsiteX5" fmla="*/ 37951 w 777427"/>
                      <a:gd name="connsiteY5" fmla="*/ 523859 h 1130308"/>
                      <a:gd name="connsiteX0" fmla="*/ 37951 w 782956"/>
                      <a:gd name="connsiteY0" fmla="*/ 523793 h 1130242"/>
                      <a:gd name="connsiteX1" fmla="*/ 334472 w 782956"/>
                      <a:gd name="connsiteY1" fmla="*/ 3675 h 1130242"/>
                      <a:gd name="connsiteX2" fmla="*/ 635264 w 782956"/>
                      <a:gd name="connsiteY2" fmla="*/ 331944 h 1130242"/>
                      <a:gd name="connsiteX3" fmla="*/ 765522 w 782956"/>
                      <a:gd name="connsiteY3" fmla="*/ 577607 h 1130242"/>
                      <a:gd name="connsiteX4" fmla="*/ 312947 w 782956"/>
                      <a:gd name="connsiteY4" fmla="*/ 1130014 h 1130242"/>
                      <a:gd name="connsiteX5" fmla="*/ 37951 w 782956"/>
                      <a:gd name="connsiteY5" fmla="*/ 523793 h 1130242"/>
                      <a:gd name="connsiteX0" fmla="*/ 37951 w 782956"/>
                      <a:gd name="connsiteY0" fmla="*/ 525711 h 1132160"/>
                      <a:gd name="connsiteX1" fmla="*/ 334472 w 782956"/>
                      <a:gd name="connsiteY1" fmla="*/ 5593 h 1132160"/>
                      <a:gd name="connsiteX2" fmla="*/ 635264 w 782956"/>
                      <a:gd name="connsiteY2" fmla="*/ 333862 h 1132160"/>
                      <a:gd name="connsiteX3" fmla="*/ 765522 w 782956"/>
                      <a:gd name="connsiteY3" fmla="*/ 579525 h 1132160"/>
                      <a:gd name="connsiteX4" fmla="*/ 312947 w 782956"/>
                      <a:gd name="connsiteY4" fmla="*/ 1131932 h 1132160"/>
                      <a:gd name="connsiteX5" fmla="*/ 37951 w 782956"/>
                      <a:gd name="connsiteY5" fmla="*/ 525711 h 1132160"/>
                      <a:gd name="connsiteX0" fmla="*/ 37951 w 782956"/>
                      <a:gd name="connsiteY0" fmla="*/ 525711 h 1132160"/>
                      <a:gd name="connsiteX1" fmla="*/ 334472 w 782956"/>
                      <a:gd name="connsiteY1" fmla="*/ 5593 h 1132160"/>
                      <a:gd name="connsiteX2" fmla="*/ 635264 w 782956"/>
                      <a:gd name="connsiteY2" fmla="*/ 333862 h 1132160"/>
                      <a:gd name="connsiteX3" fmla="*/ 765522 w 782956"/>
                      <a:gd name="connsiteY3" fmla="*/ 579525 h 1132160"/>
                      <a:gd name="connsiteX4" fmla="*/ 312947 w 782956"/>
                      <a:gd name="connsiteY4" fmla="*/ 1131932 h 1132160"/>
                      <a:gd name="connsiteX5" fmla="*/ 37951 w 782956"/>
                      <a:gd name="connsiteY5" fmla="*/ 525711 h 1132160"/>
                      <a:gd name="connsiteX0" fmla="*/ 37951 w 782956"/>
                      <a:gd name="connsiteY0" fmla="*/ 525711 h 1131932"/>
                      <a:gd name="connsiteX1" fmla="*/ 334472 w 782956"/>
                      <a:gd name="connsiteY1" fmla="*/ 5593 h 1131932"/>
                      <a:gd name="connsiteX2" fmla="*/ 635264 w 782956"/>
                      <a:gd name="connsiteY2" fmla="*/ 333862 h 1131932"/>
                      <a:gd name="connsiteX3" fmla="*/ 765522 w 782956"/>
                      <a:gd name="connsiteY3" fmla="*/ 579525 h 1131932"/>
                      <a:gd name="connsiteX4" fmla="*/ 312947 w 782956"/>
                      <a:gd name="connsiteY4" fmla="*/ 1131932 h 1131932"/>
                      <a:gd name="connsiteX5" fmla="*/ 37951 w 782956"/>
                      <a:gd name="connsiteY5" fmla="*/ 525711 h 1131932"/>
                      <a:gd name="connsiteX0" fmla="*/ 37951 w 782956"/>
                      <a:gd name="connsiteY0" fmla="*/ 525711 h 1136914"/>
                      <a:gd name="connsiteX1" fmla="*/ 334472 w 782956"/>
                      <a:gd name="connsiteY1" fmla="*/ 5593 h 1136914"/>
                      <a:gd name="connsiteX2" fmla="*/ 635264 w 782956"/>
                      <a:gd name="connsiteY2" fmla="*/ 333862 h 1136914"/>
                      <a:gd name="connsiteX3" fmla="*/ 765522 w 782956"/>
                      <a:gd name="connsiteY3" fmla="*/ 579525 h 1136914"/>
                      <a:gd name="connsiteX4" fmla="*/ 312947 w 782956"/>
                      <a:gd name="connsiteY4" fmla="*/ 1131932 h 1136914"/>
                      <a:gd name="connsiteX5" fmla="*/ 80999 w 782956"/>
                      <a:gd name="connsiteY5" fmla="*/ 802048 h 1136914"/>
                      <a:gd name="connsiteX6" fmla="*/ 37951 w 782956"/>
                      <a:gd name="connsiteY6" fmla="*/ 525711 h 1136914"/>
                      <a:gd name="connsiteX0" fmla="*/ 37951 w 782956"/>
                      <a:gd name="connsiteY0" fmla="*/ 525711 h 1136914"/>
                      <a:gd name="connsiteX1" fmla="*/ 334472 w 782956"/>
                      <a:gd name="connsiteY1" fmla="*/ 5593 h 1136914"/>
                      <a:gd name="connsiteX2" fmla="*/ 635264 w 782956"/>
                      <a:gd name="connsiteY2" fmla="*/ 333862 h 1136914"/>
                      <a:gd name="connsiteX3" fmla="*/ 765522 w 782956"/>
                      <a:gd name="connsiteY3" fmla="*/ 579525 h 1136914"/>
                      <a:gd name="connsiteX4" fmla="*/ 312947 w 782956"/>
                      <a:gd name="connsiteY4" fmla="*/ 1131932 h 1136914"/>
                      <a:gd name="connsiteX5" fmla="*/ 80999 w 782956"/>
                      <a:gd name="connsiteY5" fmla="*/ 802048 h 1136914"/>
                      <a:gd name="connsiteX6" fmla="*/ 37951 w 782956"/>
                      <a:gd name="connsiteY6" fmla="*/ 525711 h 1136914"/>
                      <a:gd name="connsiteX0" fmla="*/ 37951 w 782956"/>
                      <a:gd name="connsiteY0" fmla="*/ 525711 h 1136751"/>
                      <a:gd name="connsiteX1" fmla="*/ 334472 w 782956"/>
                      <a:gd name="connsiteY1" fmla="*/ 5593 h 1136751"/>
                      <a:gd name="connsiteX2" fmla="*/ 635264 w 782956"/>
                      <a:gd name="connsiteY2" fmla="*/ 333862 h 1136751"/>
                      <a:gd name="connsiteX3" fmla="*/ 765522 w 782956"/>
                      <a:gd name="connsiteY3" fmla="*/ 579525 h 1136751"/>
                      <a:gd name="connsiteX4" fmla="*/ 312947 w 782956"/>
                      <a:gd name="connsiteY4" fmla="*/ 1131932 h 1136751"/>
                      <a:gd name="connsiteX5" fmla="*/ 80999 w 782956"/>
                      <a:gd name="connsiteY5" fmla="*/ 802048 h 1136751"/>
                      <a:gd name="connsiteX6" fmla="*/ 37951 w 782956"/>
                      <a:gd name="connsiteY6" fmla="*/ 525711 h 1136751"/>
                      <a:gd name="connsiteX0" fmla="*/ 41998 w 787003"/>
                      <a:gd name="connsiteY0" fmla="*/ 525711 h 1136751"/>
                      <a:gd name="connsiteX1" fmla="*/ 338519 w 787003"/>
                      <a:gd name="connsiteY1" fmla="*/ 5593 h 1136751"/>
                      <a:gd name="connsiteX2" fmla="*/ 639311 w 787003"/>
                      <a:gd name="connsiteY2" fmla="*/ 333862 h 1136751"/>
                      <a:gd name="connsiteX3" fmla="*/ 769569 w 787003"/>
                      <a:gd name="connsiteY3" fmla="*/ 579525 h 1136751"/>
                      <a:gd name="connsiteX4" fmla="*/ 316994 w 787003"/>
                      <a:gd name="connsiteY4" fmla="*/ 1131932 h 1136751"/>
                      <a:gd name="connsiteX5" fmla="*/ 85046 w 787003"/>
                      <a:gd name="connsiteY5" fmla="*/ 802048 h 1136751"/>
                      <a:gd name="connsiteX6" fmla="*/ 41998 w 787003"/>
                      <a:gd name="connsiteY6" fmla="*/ 525711 h 1136751"/>
                      <a:gd name="connsiteX0" fmla="*/ 17600 w 762605"/>
                      <a:gd name="connsiteY0" fmla="*/ 573147 h 1184187"/>
                      <a:gd name="connsiteX1" fmla="*/ 260308 w 762605"/>
                      <a:gd name="connsiteY1" fmla="*/ 54063 h 1184187"/>
                      <a:gd name="connsiteX2" fmla="*/ 314121 w 762605"/>
                      <a:gd name="connsiteY2" fmla="*/ 53029 h 1184187"/>
                      <a:gd name="connsiteX3" fmla="*/ 614913 w 762605"/>
                      <a:gd name="connsiteY3" fmla="*/ 381298 h 1184187"/>
                      <a:gd name="connsiteX4" fmla="*/ 745171 w 762605"/>
                      <a:gd name="connsiteY4" fmla="*/ 626961 h 1184187"/>
                      <a:gd name="connsiteX5" fmla="*/ 292596 w 762605"/>
                      <a:gd name="connsiteY5" fmla="*/ 1179368 h 1184187"/>
                      <a:gd name="connsiteX6" fmla="*/ 60648 w 762605"/>
                      <a:gd name="connsiteY6" fmla="*/ 849484 h 1184187"/>
                      <a:gd name="connsiteX7" fmla="*/ 17600 w 762605"/>
                      <a:gd name="connsiteY7" fmla="*/ 573147 h 1184187"/>
                      <a:gd name="connsiteX0" fmla="*/ 17600 w 762605"/>
                      <a:gd name="connsiteY0" fmla="*/ 573147 h 1184187"/>
                      <a:gd name="connsiteX1" fmla="*/ 260308 w 762605"/>
                      <a:gd name="connsiteY1" fmla="*/ 54063 h 1184187"/>
                      <a:gd name="connsiteX2" fmla="*/ 314121 w 762605"/>
                      <a:gd name="connsiteY2" fmla="*/ 53029 h 1184187"/>
                      <a:gd name="connsiteX3" fmla="*/ 614913 w 762605"/>
                      <a:gd name="connsiteY3" fmla="*/ 381298 h 1184187"/>
                      <a:gd name="connsiteX4" fmla="*/ 745171 w 762605"/>
                      <a:gd name="connsiteY4" fmla="*/ 626961 h 1184187"/>
                      <a:gd name="connsiteX5" fmla="*/ 292596 w 762605"/>
                      <a:gd name="connsiteY5" fmla="*/ 1179368 h 1184187"/>
                      <a:gd name="connsiteX6" fmla="*/ 60648 w 762605"/>
                      <a:gd name="connsiteY6" fmla="*/ 849484 h 1184187"/>
                      <a:gd name="connsiteX7" fmla="*/ 17600 w 762605"/>
                      <a:gd name="connsiteY7" fmla="*/ 573147 h 1184187"/>
                      <a:gd name="connsiteX0" fmla="*/ 17600 w 762605"/>
                      <a:gd name="connsiteY0" fmla="*/ 573147 h 1184187"/>
                      <a:gd name="connsiteX1" fmla="*/ 260308 w 762605"/>
                      <a:gd name="connsiteY1" fmla="*/ 54063 h 1184187"/>
                      <a:gd name="connsiteX2" fmla="*/ 314121 w 762605"/>
                      <a:gd name="connsiteY2" fmla="*/ 53029 h 1184187"/>
                      <a:gd name="connsiteX3" fmla="*/ 614913 w 762605"/>
                      <a:gd name="connsiteY3" fmla="*/ 381298 h 1184187"/>
                      <a:gd name="connsiteX4" fmla="*/ 745171 w 762605"/>
                      <a:gd name="connsiteY4" fmla="*/ 626961 h 1184187"/>
                      <a:gd name="connsiteX5" fmla="*/ 292596 w 762605"/>
                      <a:gd name="connsiteY5" fmla="*/ 1179368 h 1184187"/>
                      <a:gd name="connsiteX6" fmla="*/ 60648 w 762605"/>
                      <a:gd name="connsiteY6" fmla="*/ 849484 h 1184187"/>
                      <a:gd name="connsiteX7" fmla="*/ 17600 w 762605"/>
                      <a:gd name="connsiteY7" fmla="*/ 573147 h 1184187"/>
                      <a:gd name="connsiteX0" fmla="*/ 54186 w 799191"/>
                      <a:gd name="connsiteY0" fmla="*/ 573147 h 1184187"/>
                      <a:gd name="connsiteX1" fmla="*/ 296894 w 799191"/>
                      <a:gd name="connsiteY1" fmla="*/ 54063 h 1184187"/>
                      <a:gd name="connsiteX2" fmla="*/ 350707 w 799191"/>
                      <a:gd name="connsiteY2" fmla="*/ 53029 h 1184187"/>
                      <a:gd name="connsiteX3" fmla="*/ 651499 w 799191"/>
                      <a:gd name="connsiteY3" fmla="*/ 381298 h 1184187"/>
                      <a:gd name="connsiteX4" fmla="*/ 781757 w 799191"/>
                      <a:gd name="connsiteY4" fmla="*/ 626961 h 1184187"/>
                      <a:gd name="connsiteX5" fmla="*/ 329182 w 799191"/>
                      <a:gd name="connsiteY5" fmla="*/ 1179368 h 1184187"/>
                      <a:gd name="connsiteX6" fmla="*/ 97234 w 799191"/>
                      <a:gd name="connsiteY6" fmla="*/ 849484 h 1184187"/>
                      <a:gd name="connsiteX7" fmla="*/ 54186 w 799191"/>
                      <a:gd name="connsiteY7" fmla="*/ 573147 h 1184187"/>
                      <a:gd name="connsiteX0" fmla="*/ 54186 w 799191"/>
                      <a:gd name="connsiteY0" fmla="*/ 627341 h 1238381"/>
                      <a:gd name="connsiteX1" fmla="*/ 296894 w 799191"/>
                      <a:gd name="connsiteY1" fmla="*/ 108257 h 1238381"/>
                      <a:gd name="connsiteX2" fmla="*/ 350707 w 799191"/>
                      <a:gd name="connsiteY2" fmla="*/ 107223 h 1238381"/>
                      <a:gd name="connsiteX3" fmla="*/ 651499 w 799191"/>
                      <a:gd name="connsiteY3" fmla="*/ 435492 h 1238381"/>
                      <a:gd name="connsiteX4" fmla="*/ 781757 w 799191"/>
                      <a:gd name="connsiteY4" fmla="*/ 681155 h 1238381"/>
                      <a:gd name="connsiteX5" fmla="*/ 329182 w 799191"/>
                      <a:gd name="connsiteY5" fmla="*/ 1233562 h 1238381"/>
                      <a:gd name="connsiteX6" fmla="*/ 97234 w 799191"/>
                      <a:gd name="connsiteY6" fmla="*/ 903678 h 1238381"/>
                      <a:gd name="connsiteX7" fmla="*/ 54186 w 799191"/>
                      <a:gd name="connsiteY7" fmla="*/ 627341 h 1238381"/>
                      <a:gd name="connsiteX0" fmla="*/ 54186 w 799191"/>
                      <a:gd name="connsiteY0" fmla="*/ 612072 h 1223112"/>
                      <a:gd name="connsiteX1" fmla="*/ 296894 w 799191"/>
                      <a:gd name="connsiteY1" fmla="*/ 92988 h 1223112"/>
                      <a:gd name="connsiteX2" fmla="*/ 445957 w 799191"/>
                      <a:gd name="connsiteY2" fmla="*/ 117354 h 1223112"/>
                      <a:gd name="connsiteX3" fmla="*/ 651499 w 799191"/>
                      <a:gd name="connsiteY3" fmla="*/ 420223 h 1223112"/>
                      <a:gd name="connsiteX4" fmla="*/ 781757 w 799191"/>
                      <a:gd name="connsiteY4" fmla="*/ 665886 h 1223112"/>
                      <a:gd name="connsiteX5" fmla="*/ 329182 w 799191"/>
                      <a:gd name="connsiteY5" fmla="*/ 1218293 h 1223112"/>
                      <a:gd name="connsiteX6" fmla="*/ 97234 w 799191"/>
                      <a:gd name="connsiteY6" fmla="*/ 888409 h 1223112"/>
                      <a:gd name="connsiteX7" fmla="*/ 54186 w 799191"/>
                      <a:gd name="connsiteY7" fmla="*/ 612072 h 1223112"/>
                      <a:gd name="connsiteX0" fmla="*/ 54186 w 799191"/>
                      <a:gd name="connsiteY0" fmla="*/ 631811 h 1242851"/>
                      <a:gd name="connsiteX1" fmla="*/ 296894 w 799191"/>
                      <a:gd name="connsiteY1" fmla="*/ 112727 h 1242851"/>
                      <a:gd name="connsiteX2" fmla="*/ 445957 w 799191"/>
                      <a:gd name="connsiteY2" fmla="*/ 137093 h 1242851"/>
                      <a:gd name="connsiteX3" fmla="*/ 651499 w 799191"/>
                      <a:gd name="connsiteY3" fmla="*/ 439962 h 1242851"/>
                      <a:gd name="connsiteX4" fmla="*/ 781757 w 799191"/>
                      <a:gd name="connsiteY4" fmla="*/ 685625 h 1242851"/>
                      <a:gd name="connsiteX5" fmla="*/ 329182 w 799191"/>
                      <a:gd name="connsiteY5" fmla="*/ 1238032 h 1242851"/>
                      <a:gd name="connsiteX6" fmla="*/ 97234 w 799191"/>
                      <a:gd name="connsiteY6" fmla="*/ 908148 h 1242851"/>
                      <a:gd name="connsiteX7" fmla="*/ 54186 w 799191"/>
                      <a:gd name="connsiteY7" fmla="*/ 631811 h 1242851"/>
                      <a:gd name="connsiteX0" fmla="*/ 54186 w 802176"/>
                      <a:gd name="connsiteY0" fmla="*/ 631811 h 1242851"/>
                      <a:gd name="connsiteX1" fmla="*/ 296894 w 802176"/>
                      <a:gd name="connsiteY1" fmla="*/ 112727 h 1242851"/>
                      <a:gd name="connsiteX2" fmla="*/ 445957 w 802176"/>
                      <a:gd name="connsiteY2" fmla="*/ 137093 h 1242851"/>
                      <a:gd name="connsiteX3" fmla="*/ 651499 w 802176"/>
                      <a:gd name="connsiteY3" fmla="*/ 439962 h 1242851"/>
                      <a:gd name="connsiteX4" fmla="*/ 781757 w 802176"/>
                      <a:gd name="connsiteY4" fmla="*/ 685625 h 1242851"/>
                      <a:gd name="connsiteX5" fmla="*/ 329182 w 802176"/>
                      <a:gd name="connsiteY5" fmla="*/ 1238032 h 1242851"/>
                      <a:gd name="connsiteX6" fmla="*/ 97234 w 802176"/>
                      <a:gd name="connsiteY6" fmla="*/ 908148 h 1242851"/>
                      <a:gd name="connsiteX7" fmla="*/ 54186 w 802176"/>
                      <a:gd name="connsiteY7" fmla="*/ 631811 h 1242851"/>
                      <a:gd name="connsiteX0" fmla="*/ 54186 w 802176"/>
                      <a:gd name="connsiteY0" fmla="*/ 631811 h 1242851"/>
                      <a:gd name="connsiteX1" fmla="*/ 296894 w 802176"/>
                      <a:gd name="connsiteY1" fmla="*/ 112727 h 1242851"/>
                      <a:gd name="connsiteX2" fmla="*/ 445957 w 802176"/>
                      <a:gd name="connsiteY2" fmla="*/ 137093 h 1242851"/>
                      <a:gd name="connsiteX3" fmla="*/ 651499 w 802176"/>
                      <a:gd name="connsiteY3" fmla="*/ 439962 h 1242851"/>
                      <a:gd name="connsiteX4" fmla="*/ 781757 w 802176"/>
                      <a:gd name="connsiteY4" fmla="*/ 685625 h 1242851"/>
                      <a:gd name="connsiteX5" fmla="*/ 329182 w 802176"/>
                      <a:gd name="connsiteY5" fmla="*/ 1238032 h 1242851"/>
                      <a:gd name="connsiteX6" fmla="*/ 97234 w 802176"/>
                      <a:gd name="connsiteY6" fmla="*/ 908148 h 1242851"/>
                      <a:gd name="connsiteX7" fmla="*/ 54186 w 802176"/>
                      <a:gd name="connsiteY7" fmla="*/ 631811 h 1242851"/>
                      <a:gd name="connsiteX0" fmla="*/ 54186 w 802176"/>
                      <a:gd name="connsiteY0" fmla="*/ 631811 h 1242851"/>
                      <a:gd name="connsiteX1" fmla="*/ 296894 w 802176"/>
                      <a:gd name="connsiteY1" fmla="*/ 112727 h 1242851"/>
                      <a:gd name="connsiteX2" fmla="*/ 445957 w 802176"/>
                      <a:gd name="connsiteY2" fmla="*/ 137093 h 1242851"/>
                      <a:gd name="connsiteX3" fmla="*/ 651499 w 802176"/>
                      <a:gd name="connsiteY3" fmla="*/ 439962 h 1242851"/>
                      <a:gd name="connsiteX4" fmla="*/ 781757 w 802176"/>
                      <a:gd name="connsiteY4" fmla="*/ 685625 h 1242851"/>
                      <a:gd name="connsiteX5" fmla="*/ 677893 w 802176"/>
                      <a:gd name="connsiteY5" fmla="*/ 1068402 h 1242851"/>
                      <a:gd name="connsiteX6" fmla="*/ 329182 w 802176"/>
                      <a:gd name="connsiteY6" fmla="*/ 1238032 h 1242851"/>
                      <a:gd name="connsiteX7" fmla="*/ 97234 w 802176"/>
                      <a:gd name="connsiteY7" fmla="*/ 908148 h 1242851"/>
                      <a:gd name="connsiteX8" fmla="*/ 54186 w 802176"/>
                      <a:gd name="connsiteY8" fmla="*/ 631811 h 1242851"/>
                      <a:gd name="connsiteX0" fmla="*/ 54186 w 802176"/>
                      <a:gd name="connsiteY0" fmla="*/ 631811 h 1242851"/>
                      <a:gd name="connsiteX1" fmla="*/ 296894 w 802176"/>
                      <a:gd name="connsiteY1" fmla="*/ 112727 h 1242851"/>
                      <a:gd name="connsiteX2" fmla="*/ 445957 w 802176"/>
                      <a:gd name="connsiteY2" fmla="*/ 137093 h 1242851"/>
                      <a:gd name="connsiteX3" fmla="*/ 651499 w 802176"/>
                      <a:gd name="connsiteY3" fmla="*/ 439962 h 1242851"/>
                      <a:gd name="connsiteX4" fmla="*/ 781757 w 802176"/>
                      <a:gd name="connsiteY4" fmla="*/ 685625 h 1242851"/>
                      <a:gd name="connsiteX5" fmla="*/ 677893 w 802176"/>
                      <a:gd name="connsiteY5" fmla="*/ 1068402 h 1242851"/>
                      <a:gd name="connsiteX6" fmla="*/ 329182 w 802176"/>
                      <a:gd name="connsiteY6" fmla="*/ 1238032 h 1242851"/>
                      <a:gd name="connsiteX7" fmla="*/ 97234 w 802176"/>
                      <a:gd name="connsiteY7" fmla="*/ 908148 h 1242851"/>
                      <a:gd name="connsiteX8" fmla="*/ 54186 w 802176"/>
                      <a:gd name="connsiteY8" fmla="*/ 631811 h 1242851"/>
                      <a:gd name="connsiteX0" fmla="*/ 54186 w 802176"/>
                      <a:gd name="connsiteY0" fmla="*/ 631811 h 1242851"/>
                      <a:gd name="connsiteX1" fmla="*/ 296894 w 802176"/>
                      <a:gd name="connsiteY1" fmla="*/ 112727 h 1242851"/>
                      <a:gd name="connsiteX2" fmla="*/ 445957 w 802176"/>
                      <a:gd name="connsiteY2" fmla="*/ 137093 h 1242851"/>
                      <a:gd name="connsiteX3" fmla="*/ 651499 w 802176"/>
                      <a:gd name="connsiteY3" fmla="*/ 439962 h 1242851"/>
                      <a:gd name="connsiteX4" fmla="*/ 781757 w 802176"/>
                      <a:gd name="connsiteY4" fmla="*/ 685625 h 1242851"/>
                      <a:gd name="connsiteX5" fmla="*/ 671543 w 802176"/>
                      <a:gd name="connsiteY5" fmla="*/ 1068402 h 1242851"/>
                      <a:gd name="connsiteX6" fmla="*/ 329182 w 802176"/>
                      <a:gd name="connsiteY6" fmla="*/ 1238032 h 1242851"/>
                      <a:gd name="connsiteX7" fmla="*/ 97234 w 802176"/>
                      <a:gd name="connsiteY7" fmla="*/ 908148 h 1242851"/>
                      <a:gd name="connsiteX8" fmla="*/ 54186 w 802176"/>
                      <a:gd name="connsiteY8" fmla="*/ 631811 h 1242851"/>
                      <a:gd name="connsiteX0" fmla="*/ 54186 w 802176"/>
                      <a:gd name="connsiteY0" fmla="*/ 631811 h 1242851"/>
                      <a:gd name="connsiteX1" fmla="*/ 296894 w 802176"/>
                      <a:gd name="connsiteY1" fmla="*/ 112727 h 1242851"/>
                      <a:gd name="connsiteX2" fmla="*/ 445957 w 802176"/>
                      <a:gd name="connsiteY2" fmla="*/ 137093 h 1242851"/>
                      <a:gd name="connsiteX3" fmla="*/ 651499 w 802176"/>
                      <a:gd name="connsiteY3" fmla="*/ 439962 h 1242851"/>
                      <a:gd name="connsiteX4" fmla="*/ 781757 w 802176"/>
                      <a:gd name="connsiteY4" fmla="*/ 685625 h 1242851"/>
                      <a:gd name="connsiteX5" fmla="*/ 671543 w 802176"/>
                      <a:gd name="connsiteY5" fmla="*/ 1068402 h 1242851"/>
                      <a:gd name="connsiteX6" fmla="*/ 329182 w 802176"/>
                      <a:gd name="connsiteY6" fmla="*/ 1238032 h 1242851"/>
                      <a:gd name="connsiteX7" fmla="*/ 97234 w 802176"/>
                      <a:gd name="connsiteY7" fmla="*/ 908148 h 1242851"/>
                      <a:gd name="connsiteX8" fmla="*/ 54186 w 802176"/>
                      <a:gd name="connsiteY8" fmla="*/ 631811 h 1242851"/>
                      <a:gd name="connsiteX0" fmla="*/ 54186 w 802176"/>
                      <a:gd name="connsiteY0" fmla="*/ 653696 h 1264736"/>
                      <a:gd name="connsiteX1" fmla="*/ 296894 w 802176"/>
                      <a:gd name="connsiteY1" fmla="*/ 134612 h 1264736"/>
                      <a:gd name="connsiteX2" fmla="*/ 463093 w 802176"/>
                      <a:gd name="connsiteY2" fmla="*/ 124705 h 1264736"/>
                      <a:gd name="connsiteX3" fmla="*/ 651499 w 802176"/>
                      <a:gd name="connsiteY3" fmla="*/ 461847 h 1264736"/>
                      <a:gd name="connsiteX4" fmla="*/ 781757 w 802176"/>
                      <a:gd name="connsiteY4" fmla="*/ 707510 h 1264736"/>
                      <a:gd name="connsiteX5" fmla="*/ 671543 w 802176"/>
                      <a:gd name="connsiteY5" fmla="*/ 1090287 h 1264736"/>
                      <a:gd name="connsiteX6" fmla="*/ 329182 w 802176"/>
                      <a:gd name="connsiteY6" fmla="*/ 1259917 h 1264736"/>
                      <a:gd name="connsiteX7" fmla="*/ 97234 w 802176"/>
                      <a:gd name="connsiteY7" fmla="*/ 930033 h 1264736"/>
                      <a:gd name="connsiteX8" fmla="*/ 54186 w 802176"/>
                      <a:gd name="connsiteY8" fmla="*/ 653696 h 1264736"/>
                      <a:gd name="connsiteX0" fmla="*/ 54186 w 802176"/>
                      <a:gd name="connsiteY0" fmla="*/ 607032 h 1218072"/>
                      <a:gd name="connsiteX1" fmla="*/ 296894 w 802176"/>
                      <a:gd name="connsiteY1" fmla="*/ 87948 h 1218072"/>
                      <a:gd name="connsiteX2" fmla="*/ 463093 w 802176"/>
                      <a:gd name="connsiteY2" fmla="*/ 78041 h 1218072"/>
                      <a:gd name="connsiteX3" fmla="*/ 651499 w 802176"/>
                      <a:gd name="connsiteY3" fmla="*/ 415183 h 1218072"/>
                      <a:gd name="connsiteX4" fmla="*/ 781757 w 802176"/>
                      <a:gd name="connsiteY4" fmla="*/ 660846 h 1218072"/>
                      <a:gd name="connsiteX5" fmla="*/ 671543 w 802176"/>
                      <a:gd name="connsiteY5" fmla="*/ 1043623 h 1218072"/>
                      <a:gd name="connsiteX6" fmla="*/ 329182 w 802176"/>
                      <a:gd name="connsiteY6" fmla="*/ 1213253 h 1218072"/>
                      <a:gd name="connsiteX7" fmla="*/ 97234 w 802176"/>
                      <a:gd name="connsiteY7" fmla="*/ 883369 h 1218072"/>
                      <a:gd name="connsiteX8" fmla="*/ 54186 w 802176"/>
                      <a:gd name="connsiteY8" fmla="*/ 607032 h 1218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2176" h="1218072">
                        <a:moveTo>
                          <a:pt x="54186" y="607032"/>
                        </a:moveTo>
                        <a:cubicBezTo>
                          <a:pt x="-90337" y="496687"/>
                          <a:pt x="76024" y="60334"/>
                          <a:pt x="296894" y="87948"/>
                        </a:cubicBezTo>
                        <a:cubicBezTo>
                          <a:pt x="346314" y="1262"/>
                          <a:pt x="566918" y="-52118"/>
                          <a:pt x="463093" y="78041"/>
                        </a:cubicBezTo>
                        <a:cubicBezTo>
                          <a:pt x="571614" y="39788"/>
                          <a:pt x="741093" y="211899"/>
                          <a:pt x="651499" y="415183"/>
                        </a:cubicBezTo>
                        <a:cubicBezTo>
                          <a:pt x="751916" y="453688"/>
                          <a:pt x="844445" y="521556"/>
                          <a:pt x="781757" y="660846"/>
                        </a:cubicBezTo>
                        <a:cubicBezTo>
                          <a:pt x="786156" y="765586"/>
                          <a:pt x="807297" y="964255"/>
                          <a:pt x="671543" y="1043623"/>
                        </a:cubicBezTo>
                        <a:cubicBezTo>
                          <a:pt x="596114" y="1135691"/>
                          <a:pt x="425958" y="1239962"/>
                          <a:pt x="329182" y="1213253"/>
                        </a:cubicBezTo>
                        <a:cubicBezTo>
                          <a:pt x="215992" y="1258413"/>
                          <a:pt x="175354" y="973643"/>
                          <a:pt x="97234" y="883369"/>
                        </a:cubicBezTo>
                        <a:cubicBezTo>
                          <a:pt x="51401" y="782332"/>
                          <a:pt x="12837" y="747847"/>
                          <a:pt x="54186" y="60703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solidFill>
                      <a:srgbClr val="984807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33" name="Elipse 29"/>
                  <p:cNvSpPr/>
                  <p:nvPr/>
                </p:nvSpPr>
                <p:spPr>
                  <a:xfrm>
                    <a:off x="521494" y="1048180"/>
                    <a:ext cx="235435" cy="116251"/>
                  </a:xfrm>
                  <a:custGeom>
                    <a:avLst/>
                    <a:gdLst>
                      <a:gd name="connsiteX0" fmla="*/ 0 w 257660"/>
                      <a:gd name="connsiteY0" fmla="*/ 58039 h 116077"/>
                      <a:gd name="connsiteX1" fmla="*/ 128830 w 257660"/>
                      <a:gd name="connsiteY1" fmla="*/ 0 h 116077"/>
                      <a:gd name="connsiteX2" fmla="*/ 257660 w 257660"/>
                      <a:gd name="connsiteY2" fmla="*/ 58039 h 116077"/>
                      <a:gd name="connsiteX3" fmla="*/ 128830 w 257660"/>
                      <a:gd name="connsiteY3" fmla="*/ 116078 h 116077"/>
                      <a:gd name="connsiteX4" fmla="*/ 0 w 257660"/>
                      <a:gd name="connsiteY4" fmla="*/ 58039 h 116077"/>
                      <a:gd name="connsiteX0" fmla="*/ 0 w 257660"/>
                      <a:gd name="connsiteY0" fmla="*/ 58039 h 116078"/>
                      <a:gd name="connsiteX1" fmla="*/ 128830 w 257660"/>
                      <a:gd name="connsiteY1" fmla="*/ 0 h 116078"/>
                      <a:gd name="connsiteX2" fmla="*/ 257660 w 257660"/>
                      <a:gd name="connsiteY2" fmla="*/ 58039 h 116078"/>
                      <a:gd name="connsiteX3" fmla="*/ 128830 w 257660"/>
                      <a:gd name="connsiteY3" fmla="*/ 116078 h 116078"/>
                      <a:gd name="connsiteX4" fmla="*/ 0 w 257660"/>
                      <a:gd name="connsiteY4" fmla="*/ 58039 h 116078"/>
                      <a:gd name="connsiteX0" fmla="*/ 0 w 257660"/>
                      <a:gd name="connsiteY0" fmla="*/ 58039 h 116078"/>
                      <a:gd name="connsiteX1" fmla="*/ 128830 w 257660"/>
                      <a:gd name="connsiteY1" fmla="*/ 0 h 116078"/>
                      <a:gd name="connsiteX2" fmla="*/ 257660 w 257660"/>
                      <a:gd name="connsiteY2" fmla="*/ 58039 h 116078"/>
                      <a:gd name="connsiteX3" fmla="*/ 128830 w 257660"/>
                      <a:gd name="connsiteY3" fmla="*/ 116078 h 116078"/>
                      <a:gd name="connsiteX4" fmla="*/ 0 w 257660"/>
                      <a:gd name="connsiteY4" fmla="*/ 58039 h 116078"/>
                      <a:gd name="connsiteX0" fmla="*/ 0 w 248135"/>
                      <a:gd name="connsiteY0" fmla="*/ 55015 h 116236"/>
                      <a:gd name="connsiteX1" fmla="*/ 119305 w 248135"/>
                      <a:gd name="connsiteY1" fmla="*/ 151 h 116236"/>
                      <a:gd name="connsiteX2" fmla="*/ 248135 w 248135"/>
                      <a:gd name="connsiteY2" fmla="*/ 58190 h 116236"/>
                      <a:gd name="connsiteX3" fmla="*/ 119305 w 248135"/>
                      <a:gd name="connsiteY3" fmla="*/ 116229 h 116236"/>
                      <a:gd name="connsiteX4" fmla="*/ 0 w 248135"/>
                      <a:gd name="connsiteY4" fmla="*/ 55015 h 116236"/>
                      <a:gd name="connsiteX0" fmla="*/ 0 w 235435"/>
                      <a:gd name="connsiteY0" fmla="*/ 54979 h 116251"/>
                      <a:gd name="connsiteX1" fmla="*/ 119305 w 235435"/>
                      <a:gd name="connsiteY1" fmla="*/ 115 h 116251"/>
                      <a:gd name="connsiteX2" fmla="*/ 235435 w 235435"/>
                      <a:gd name="connsiteY2" fmla="*/ 45454 h 116251"/>
                      <a:gd name="connsiteX3" fmla="*/ 119305 w 235435"/>
                      <a:gd name="connsiteY3" fmla="*/ 116193 h 116251"/>
                      <a:gd name="connsiteX4" fmla="*/ 0 w 235435"/>
                      <a:gd name="connsiteY4" fmla="*/ 54979 h 116251"/>
                      <a:gd name="connsiteX0" fmla="*/ 0 w 235435"/>
                      <a:gd name="connsiteY0" fmla="*/ 54979 h 116251"/>
                      <a:gd name="connsiteX1" fmla="*/ 119305 w 235435"/>
                      <a:gd name="connsiteY1" fmla="*/ 115 h 116251"/>
                      <a:gd name="connsiteX2" fmla="*/ 235435 w 235435"/>
                      <a:gd name="connsiteY2" fmla="*/ 45454 h 116251"/>
                      <a:gd name="connsiteX3" fmla="*/ 119305 w 235435"/>
                      <a:gd name="connsiteY3" fmla="*/ 116193 h 116251"/>
                      <a:gd name="connsiteX4" fmla="*/ 0 w 235435"/>
                      <a:gd name="connsiteY4" fmla="*/ 54979 h 116251"/>
                      <a:gd name="connsiteX0" fmla="*/ 0 w 235435"/>
                      <a:gd name="connsiteY0" fmla="*/ 54979 h 116251"/>
                      <a:gd name="connsiteX1" fmla="*/ 119305 w 235435"/>
                      <a:gd name="connsiteY1" fmla="*/ 115 h 116251"/>
                      <a:gd name="connsiteX2" fmla="*/ 235435 w 235435"/>
                      <a:gd name="connsiteY2" fmla="*/ 45454 h 116251"/>
                      <a:gd name="connsiteX3" fmla="*/ 119305 w 235435"/>
                      <a:gd name="connsiteY3" fmla="*/ 116193 h 116251"/>
                      <a:gd name="connsiteX4" fmla="*/ 0 w 235435"/>
                      <a:gd name="connsiteY4" fmla="*/ 54979 h 116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5435" h="116251">
                        <a:moveTo>
                          <a:pt x="0" y="54979"/>
                        </a:moveTo>
                        <a:cubicBezTo>
                          <a:pt x="28575" y="-2475"/>
                          <a:pt x="80066" y="1702"/>
                          <a:pt x="119305" y="115"/>
                        </a:cubicBezTo>
                        <a:cubicBezTo>
                          <a:pt x="158544" y="-1472"/>
                          <a:pt x="235435" y="13400"/>
                          <a:pt x="235435" y="45454"/>
                        </a:cubicBezTo>
                        <a:cubicBezTo>
                          <a:pt x="235435" y="90208"/>
                          <a:pt x="158544" y="114606"/>
                          <a:pt x="119305" y="116193"/>
                        </a:cubicBezTo>
                        <a:cubicBezTo>
                          <a:pt x="80066" y="117780"/>
                          <a:pt x="0" y="87033"/>
                          <a:pt x="0" y="54979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C0504D"/>
                      </a:gs>
                      <a:gs pos="100000">
                        <a:srgbClr val="FFFFFF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34" name="Forma libre 333"/>
                  <p:cNvSpPr/>
                  <p:nvPr/>
                </p:nvSpPr>
                <p:spPr>
                  <a:xfrm>
                    <a:off x="293134" y="581889"/>
                    <a:ext cx="411716" cy="358253"/>
                  </a:xfrm>
                  <a:custGeom>
                    <a:avLst/>
                    <a:gdLst>
                      <a:gd name="connsiteX0" fmla="*/ 0 w 342900"/>
                      <a:gd name="connsiteY0" fmla="*/ 0 h 295275"/>
                      <a:gd name="connsiteX1" fmla="*/ 168275 w 342900"/>
                      <a:gd name="connsiteY1" fmla="*/ 269875 h 295275"/>
                      <a:gd name="connsiteX2" fmla="*/ 219075 w 342900"/>
                      <a:gd name="connsiteY2" fmla="*/ 295275 h 295275"/>
                      <a:gd name="connsiteX3" fmla="*/ 269875 w 342900"/>
                      <a:gd name="connsiteY3" fmla="*/ 279400 h 295275"/>
                      <a:gd name="connsiteX4" fmla="*/ 342900 w 342900"/>
                      <a:gd name="connsiteY4" fmla="*/ 292100 h 295275"/>
                      <a:gd name="connsiteX5" fmla="*/ 317500 w 342900"/>
                      <a:gd name="connsiteY5" fmla="*/ 203200 h 295275"/>
                      <a:gd name="connsiteX6" fmla="*/ 317500 w 342900"/>
                      <a:gd name="connsiteY6" fmla="*/ 203200 h 295275"/>
                      <a:gd name="connsiteX0" fmla="*/ 0 w 342900"/>
                      <a:gd name="connsiteY0" fmla="*/ 0 h 295275"/>
                      <a:gd name="connsiteX1" fmla="*/ 215900 w 342900"/>
                      <a:gd name="connsiteY1" fmla="*/ 57150 h 295275"/>
                      <a:gd name="connsiteX2" fmla="*/ 168275 w 342900"/>
                      <a:gd name="connsiteY2" fmla="*/ 269875 h 295275"/>
                      <a:gd name="connsiteX3" fmla="*/ 219075 w 342900"/>
                      <a:gd name="connsiteY3" fmla="*/ 295275 h 295275"/>
                      <a:gd name="connsiteX4" fmla="*/ 269875 w 342900"/>
                      <a:gd name="connsiteY4" fmla="*/ 279400 h 295275"/>
                      <a:gd name="connsiteX5" fmla="*/ 342900 w 342900"/>
                      <a:gd name="connsiteY5" fmla="*/ 292100 h 295275"/>
                      <a:gd name="connsiteX6" fmla="*/ 317500 w 342900"/>
                      <a:gd name="connsiteY6" fmla="*/ 203200 h 295275"/>
                      <a:gd name="connsiteX7" fmla="*/ 317500 w 342900"/>
                      <a:gd name="connsiteY7" fmla="*/ 203200 h 295275"/>
                      <a:gd name="connsiteX0" fmla="*/ 0 w 342900"/>
                      <a:gd name="connsiteY0" fmla="*/ 0 h 295275"/>
                      <a:gd name="connsiteX1" fmla="*/ 215900 w 342900"/>
                      <a:gd name="connsiteY1" fmla="*/ 57150 h 295275"/>
                      <a:gd name="connsiteX2" fmla="*/ 168275 w 342900"/>
                      <a:gd name="connsiteY2" fmla="*/ 269875 h 295275"/>
                      <a:gd name="connsiteX3" fmla="*/ 219075 w 342900"/>
                      <a:gd name="connsiteY3" fmla="*/ 295275 h 295275"/>
                      <a:gd name="connsiteX4" fmla="*/ 269875 w 342900"/>
                      <a:gd name="connsiteY4" fmla="*/ 279400 h 295275"/>
                      <a:gd name="connsiteX5" fmla="*/ 342900 w 342900"/>
                      <a:gd name="connsiteY5" fmla="*/ 292100 h 295275"/>
                      <a:gd name="connsiteX6" fmla="*/ 317500 w 342900"/>
                      <a:gd name="connsiteY6" fmla="*/ 203200 h 295275"/>
                      <a:gd name="connsiteX7" fmla="*/ 317500 w 342900"/>
                      <a:gd name="connsiteY7" fmla="*/ 203200 h 295275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42900"/>
                      <a:gd name="connsiteY0" fmla="*/ 9632 h 304951"/>
                      <a:gd name="connsiteX1" fmla="*/ 215900 w 342900"/>
                      <a:gd name="connsiteY1" fmla="*/ 66782 h 304951"/>
                      <a:gd name="connsiteX2" fmla="*/ 168275 w 342900"/>
                      <a:gd name="connsiteY2" fmla="*/ 279507 h 304951"/>
                      <a:gd name="connsiteX3" fmla="*/ 219075 w 342900"/>
                      <a:gd name="connsiteY3" fmla="*/ 304907 h 304951"/>
                      <a:gd name="connsiteX4" fmla="*/ 269875 w 342900"/>
                      <a:gd name="connsiteY4" fmla="*/ 289032 h 304951"/>
                      <a:gd name="connsiteX5" fmla="*/ 342900 w 342900"/>
                      <a:gd name="connsiteY5" fmla="*/ 301732 h 304951"/>
                      <a:gd name="connsiteX6" fmla="*/ 317500 w 342900"/>
                      <a:gd name="connsiteY6" fmla="*/ 212832 h 304951"/>
                      <a:gd name="connsiteX7" fmla="*/ 317500 w 342900"/>
                      <a:gd name="connsiteY7" fmla="*/ 212832 h 304951"/>
                      <a:gd name="connsiteX0" fmla="*/ 0 w 342900"/>
                      <a:gd name="connsiteY0" fmla="*/ 9632 h 304964"/>
                      <a:gd name="connsiteX1" fmla="*/ 215900 w 342900"/>
                      <a:gd name="connsiteY1" fmla="*/ 66782 h 304964"/>
                      <a:gd name="connsiteX2" fmla="*/ 168275 w 342900"/>
                      <a:gd name="connsiteY2" fmla="*/ 279507 h 304964"/>
                      <a:gd name="connsiteX3" fmla="*/ 219075 w 342900"/>
                      <a:gd name="connsiteY3" fmla="*/ 304907 h 304964"/>
                      <a:gd name="connsiteX4" fmla="*/ 269875 w 342900"/>
                      <a:gd name="connsiteY4" fmla="*/ 289032 h 304964"/>
                      <a:gd name="connsiteX5" fmla="*/ 342900 w 342900"/>
                      <a:gd name="connsiteY5" fmla="*/ 301732 h 304964"/>
                      <a:gd name="connsiteX6" fmla="*/ 317500 w 342900"/>
                      <a:gd name="connsiteY6" fmla="*/ 212832 h 304964"/>
                      <a:gd name="connsiteX7" fmla="*/ 317500 w 342900"/>
                      <a:gd name="connsiteY7" fmla="*/ 212832 h 304964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70355"/>
                      <a:gd name="connsiteY0" fmla="*/ 9632 h 304907"/>
                      <a:gd name="connsiteX1" fmla="*/ 215900 w 370355"/>
                      <a:gd name="connsiteY1" fmla="*/ 66782 h 304907"/>
                      <a:gd name="connsiteX2" fmla="*/ 168275 w 370355"/>
                      <a:gd name="connsiteY2" fmla="*/ 279507 h 304907"/>
                      <a:gd name="connsiteX3" fmla="*/ 219075 w 370355"/>
                      <a:gd name="connsiteY3" fmla="*/ 304907 h 304907"/>
                      <a:gd name="connsiteX4" fmla="*/ 269875 w 370355"/>
                      <a:gd name="connsiteY4" fmla="*/ 289032 h 304907"/>
                      <a:gd name="connsiteX5" fmla="*/ 342900 w 370355"/>
                      <a:gd name="connsiteY5" fmla="*/ 301732 h 304907"/>
                      <a:gd name="connsiteX6" fmla="*/ 317500 w 370355"/>
                      <a:gd name="connsiteY6" fmla="*/ 212832 h 304907"/>
                      <a:gd name="connsiteX7" fmla="*/ 317500 w 370355"/>
                      <a:gd name="connsiteY7" fmla="*/ 212832 h 304907"/>
                      <a:gd name="connsiteX0" fmla="*/ 0 w 370355"/>
                      <a:gd name="connsiteY0" fmla="*/ 9632 h 317607"/>
                      <a:gd name="connsiteX1" fmla="*/ 215900 w 370355"/>
                      <a:gd name="connsiteY1" fmla="*/ 66782 h 317607"/>
                      <a:gd name="connsiteX2" fmla="*/ 168275 w 370355"/>
                      <a:gd name="connsiteY2" fmla="*/ 279507 h 317607"/>
                      <a:gd name="connsiteX3" fmla="*/ 219075 w 370355"/>
                      <a:gd name="connsiteY3" fmla="*/ 317607 h 317607"/>
                      <a:gd name="connsiteX4" fmla="*/ 269875 w 370355"/>
                      <a:gd name="connsiteY4" fmla="*/ 289032 h 317607"/>
                      <a:gd name="connsiteX5" fmla="*/ 342900 w 370355"/>
                      <a:gd name="connsiteY5" fmla="*/ 301732 h 317607"/>
                      <a:gd name="connsiteX6" fmla="*/ 317500 w 370355"/>
                      <a:gd name="connsiteY6" fmla="*/ 212832 h 317607"/>
                      <a:gd name="connsiteX7" fmla="*/ 317500 w 370355"/>
                      <a:gd name="connsiteY7" fmla="*/ 212832 h 317607"/>
                      <a:gd name="connsiteX0" fmla="*/ 0 w 370355"/>
                      <a:gd name="connsiteY0" fmla="*/ 14291 h 322266"/>
                      <a:gd name="connsiteX1" fmla="*/ 215900 w 370355"/>
                      <a:gd name="connsiteY1" fmla="*/ 71441 h 322266"/>
                      <a:gd name="connsiteX2" fmla="*/ 168275 w 370355"/>
                      <a:gd name="connsiteY2" fmla="*/ 284166 h 322266"/>
                      <a:gd name="connsiteX3" fmla="*/ 219075 w 370355"/>
                      <a:gd name="connsiteY3" fmla="*/ 322266 h 322266"/>
                      <a:gd name="connsiteX4" fmla="*/ 269875 w 370355"/>
                      <a:gd name="connsiteY4" fmla="*/ 293691 h 322266"/>
                      <a:gd name="connsiteX5" fmla="*/ 342900 w 370355"/>
                      <a:gd name="connsiteY5" fmla="*/ 306391 h 322266"/>
                      <a:gd name="connsiteX6" fmla="*/ 317500 w 370355"/>
                      <a:gd name="connsiteY6" fmla="*/ 217491 h 322266"/>
                      <a:gd name="connsiteX7" fmla="*/ 317500 w 370355"/>
                      <a:gd name="connsiteY7" fmla="*/ 217491 h 32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0355" h="322266">
                        <a:moveTo>
                          <a:pt x="0" y="14291"/>
                        </a:moveTo>
                        <a:cubicBezTo>
                          <a:pt x="55033" y="15349"/>
                          <a:pt x="151342" y="-43917"/>
                          <a:pt x="215900" y="71441"/>
                        </a:cubicBezTo>
                        <a:lnTo>
                          <a:pt x="168275" y="284166"/>
                        </a:lnTo>
                        <a:lnTo>
                          <a:pt x="219075" y="322266"/>
                        </a:lnTo>
                        <a:lnTo>
                          <a:pt x="269875" y="293691"/>
                        </a:lnTo>
                        <a:lnTo>
                          <a:pt x="342900" y="306391"/>
                        </a:lnTo>
                        <a:cubicBezTo>
                          <a:pt x="413808" y="257708"/>
                          <a:pt x="325967" y="247124"/>
                          <a:pt x="317500" y="217491"/>
                        </a:cubicBezTo>
                        <a:lnTo>
                          <a:pt x="317500" y="217491"/>
                        </a:lnTo>
                      </a:path>
                    </a:pathLst>
                  </a:cu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35" name="Forma libre 334"/>
                  <p:cNvSpPr/>
                  <p:nvPr/>
                </p:nvSpPr>
                <p:spPr>
                  <a:xfrm rot="10800000" flipH="1">
                    <a:off x="603782" y="534703"/>
                    <a:ext cx="338484" cy="89539"/>
                  </a:xfrm>
                  <a:custGeom>
                    <a:avLst/>
                    <a:gdLst>
                      <a:gd name="connsiteX0" fmla="*/ 0 w 342900"/>
                      <a:gd name="connsiteY0" fmla="*/ 0 h 295275"/>
                      <a:gd name="connsiteX1" fmla="*/ 168275 w 342900"/>
                      <a:gd name="connsiteY1" fmla="*/ 269875 h 295275"/>
                      <a:gd name="connsiteX2" fmla="*/ 219075 w 342900"/>
                      <a:gd name="connsiteY2" fmla="*/ 295275 h 295275"/>
                      <a:gd name="connsiteX3" fmla="*/ 269875 w 342900"/>
                      <a:gd name="connsiteY3" fmla="*/ 279400 h 295275"/>
                      <a:gd name="connsiteX4" fmla="*/ 342900 w 342900"/>
                      <a:gd name="connsiteY4" fmla="*/ 292100 h 295275"/>
                      <a:gd name="connsiteX5" fmla="*/ 317500 w 342900"/>
                      <a:gd name="connsiteY5" fmla="*/ 203200 h 295275"/>
                      <a:gd name="connsiteX6" fmla="*/ 317500 w 342900"/>
                      <a:gd name="connsiteY6" fmla="*/ 203200 h 295275"/>
                      <a:gd name="connsiteX0" fmla="*/ 0 w 342900"/>
                      <a:gd name="connsiteY0" fmla="*/ 0 h 295275"/>
                      <a:gd name="connsiteX1" fmla="*/ 215900 w 342900"/>
                      <a:gd name="connsiteY1" fmla="*/ 57150 h 295275"/>
                      <a:gd name="connsiteX2" fmla="*/ 168275 w 342900"/>
                      <a:gd name="connsiteY2" fmla="*/ 269875 h 295275"/>
                      <a:gd name="connsiteX3" fmla="*/ 219075 w 342900"/>
                      <a:gd name="connsiteY3" fmla="*/ 295275 h 295275"/>
                      <a:gd name="connsiteX4" fmla="*/ 269875 w 342900"/>
                      <a:gd name="connsiteY4" fmla="*/ 279400 h 295275"/>
                      <a:gd name="connsiteX5" fmla="*/ 342900 w 342900"/>
                      <a:gd name="connsiteY5" fmla="*/ 292100 h 295275"/>
                      <a:gd name="connsiteX6" fmla="*/ 317500 w 342900"/>
                      <a:gd name="connsiteY6" fmla="*/ 203200 h 295275"/>
                      <a:gd name="connsiteX7" fmla="*/ 317500 w 342900"/>
                      <a:gd name="connsiteY7" fmla="*/ 203200 h 295275"/>
                      <a:gd name="connsiteX0" fmla="*/ 0 w 342900"/>
                      <a:gd name="connsiteY0" fmla="*/ 0 h 295275"/>
                      <a:gd name="connsiteX1" fmla="*/ 215900 w 342900"/>
                      <a:gd name="connsiteY1" fmla="*/ 57150 h 295275"/>
                      <a:gd name="connsiteX2" fmla="*/ 168275 w 342900"/>
                      <a:gd name="connsiteY2" fmla="*/ 269875 h 295275"/>
                      <a:gd name="connsiteX3" fmla="*/ 219075 w 342900"/>
                      <a:gd name="connsiteY3" fmla="*/ 295275 h 295275"/>
                      <a:gd name="connsiteX4" fmla="*/ 269875 w 342900"/>
                      <a:gd name="connsiteY4" fmla="*/ 279400 h 295275"/>
                      <a:gd name="connsiteX5" fmla="*/ 342900 w 342900"/>
                      <a:gd name="connsiteY5" fmla="*/ 292100 h 295275"/>
                      <a:gd name="connsiteX6" fmla="*/ 317500 w 342900"/>
                      <a:gd name="connsiteY6" fmla="*/ 203200 h 295275"/>
                      <a:gd name="connsiteX7" fmla="*/ 317500 w 342900"/>
                      <a:gd name="connsiteY7" fmla="*/ 203200 h 295275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42900"/>
                      <a:gd name="connsiteY0" fmla="*/ 9632 h 304951"/>
                      <a:gd name="connsiteX1" fmla="*/ 215900 w 342900"/>
                      <a:gd name="connsiteY1" fmla="*/ 66782 h 304951"/>
                      <a:gd name="connsiteX2" fmla="*/ 168275 w 342900"/>
                      <a:gd name="connsiteY2" fmla="*/ 279507 h 304951"/>
                      <a:gd name="connsiteX3" fmla="*/ 219075 w 342900"/>
                      <a:gd name="connsiteY3" fmla="*/ 304907 h 304951"/>
                      <a:gd name="connsiteX4" fmla="*/ 269875 w 342900"/>
                      <a:gd name="connsiteY4" fmla="*/ 289032 h 304951"/>
                      <a:gd name="connsiteX5" fmla="*/ 342900 w 342900"/>
                      <a:gd name="connsiteY5" fmla="*/ 301732 h 304951"/>
                      <a:gd name="connsiteX6" fmla="*/ 317500 w 342900"/>
                      <a:gd name="connsiteY6" fmla="*/ 212832 h 304951"/>
                      <a:gd name="connsiteX7" fmla="*/ 317500 w 342900"/>
                      <a:gd name="connsiteY7" fmla="*/ 212832 h 304951"/>
                      <a:gd name="connsiteX0" fmla="*/ 0 w 342900"/>
                      <a:gd name="connsiteY0" fmla="*/ 9632 h 304964"/>
                      <a:gd name="connsiteX1" fmla="*/ 215900 w 342900"/>
                      <a:gd name="connsiteY1" fmla="*/ 66782 h 304964"/>
                      <a:gd name="connsiteX2" fmla="*/ 168275 w 342900"/>
                      <a:gd name="connsiteY2" fmla="*/ 279507 h 304964"/>
                      <a:gd name="connsiteX3" fmla="*/ 219075 w 342900"/>
                      <a:gd name="connsiteY3" fmla="*/ 304907 h 304964"/>
                      <a:gd name="connsiteX4" fmla="*/ 269875 w 342900"/>
                      <a:gd name="connsiteY4" fmla="*/ 289032 h 304964"/>
                      <a:gd name="connsiteX5" fmla="*/ 342900 w 342900"/>
                      <a:gd name="connsiteY5" fmla="*/ 301732 h 304964"/>
                      <a:gd name="connsiteX6" fmla="*/ 317500 w 342900"/>
                      <a:gd name="connsiteY6" fmla="*/ 212832 h 304964"/>
                      <a:gd name="connsiteX7" fmla="*/ 317500 w 342900"/>
                      <a:gd name="connsiteY7" fmla="*/ 212832 h 304964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70355"/>
                      <a:gd name="connsiteY0" fmla="*/ 9632 h 304907"/>
                      <a:gd name="connsiteX1" fmla="*/ 215900 w 370355"/>
                      <a:gd name="connsiteY1" fmla="*/ 66782 h 304907"/>
                      <a:gd name="connsiteX2" fmla="*/ 168275 w 370355"/>
                      <a:gd name="connsiteY2" fmla="*/ 279507 h 304907"/>
                      <a:gd name="connsiteX3" fmla="*/ 219075 w 370355"/>
                      <a:gd name="connsiteY3" fmla="*/ 304907 h 304907"/>
                      <a:gd name="connsiteX4" fmla="*/ 269875 w 370355"/>
                      <a:gd name="connsiteY4" fmla="*/ 289032 h 304907"/>
                      <a:gd name="connsiteX5" fmla="*/ 342900 w 370355"/>
                      <a:gd name="connsiteY5" fmla="*/ 301732 h 304907"/>
                      <a:gd name="connsiteX6" fmla="*/ 317500 w 370355"/>
                      <a:gd name="connsiteY6" fmla="*/ 212832 h 304907"/>
                      <a:gd name="connsiteX7" fmla="*/ 317500 w 370355"/>
                      <a:gd name="connsiteY7" fmla="*/ 212832 h 304907"/>
                      <a:gd name="connsiteX0" fmla="*/ 0 w 370355"/>
                      <a:gd name="connsiteY0" fmla="*/ 9632 h 317607"/>
                      <a:gd name="connsiteX1" fmla="*/ 215900 w 370355"/>
                      <a:gd name="connsiteY1" fmla="*/ 66782 h 317607"/>
                      <a:gd name="connsiteX2" fmla="*/ 168275 w 370355"/>
                      <a:gd name="connsiteY2" fmla="*/ 279507 h 317607"/>
                      <a:gd name="connsiteX3" fmla="*/ 219075 w 370355"/>
                      <a:gd name="connsiteY3" fmla="*/ 317607 h 317607"/>
                      <a:gd name="connsiteX4" fmla="*/ 269875 w 370355"/>
                      <a:gd name="connsiteY4" fmla="*/ 289032 h 317607"/>
                      <a:gd name="connsiteX5" fmla="*/ 342900 w 370355"/>
                      <a:gd name="connsiteY5" fmla="*/ 301732 h 317607"/>
                      <a:gd name="connsiteX6" fmla="*/ 317500 w 370355"/>
                      <a:gd name="connsiteY6" fmla="*/ 212832 h 317607"/>
                      <a:gd name="connsiteX7" fmla="*/ 317500 w 370355"/>
                      <a:gd name="connsiteY7" fmla="*/ 212832 h 317607"/>
                      <a:gd name="connsiteX0" fmla="*/ 0 w 370355"/>
                      <a:gd name="connsiteY0" fmla="*/ 14291 h 322266"/>
                      <a:gd name="connsiteX1" fmla="*/ 215900 w 370355"/>
                      <a:gd name="connsiteY1" fmla="*/ 71441 h 322266"/>
                      <a:gd name="connsiteX2" fmla="*/ 168275 w 370355"/>
                      <a:gd name="connsiteY2" fmla="*/ 284166 h 322266"/>
                      <a:gd name="connsiteX3" fmla="*/ 219075 w 370355"/>
                      <a:gd name="connsiteY3" fmla="*/ 322266 h 322266"/>
                      <a:gd name="connsiteX4" fmla="*/ 269875 w 370355"/>
                      <a:gd name="connsiteY4" fmla="*/ 293691 h 322266"/>
                      <a:gd name="connsiteX5" fmla="*/ 342900 w 370355"/>
                      <a:gd name="connsiteY5" fmla="*/ 306391 h 322266"/>
                      <a:gd name="connsiteX6" fmla="*/ 317500 w 370355"/>
                      <a:gd name="connsiteY6" fmla="*/ 217491 h 322266"/>
                      <a:gd name="connsiteX7" fmla="*/ 317500 w 370355"/>
                      <a:gd name="connsiteY7" fmla="*/ 217491 h 322266"/>
                      <a:gd name="connsiteX0" fmla="*/ 0 w 317499"/>
                      <a:gd name="connsiteY0" fmla="*/ 14291 h 322266"/>
                      <a:gd name="connsiteX1" fmla="*/ 215900 w 317499"/>
                      <a:gd name="connsiteY1" fmla="*/ 71441 h 322266"/>
                      <a:gd name="connsiteX2" fmla="*/ 168275 w 317499"/>
                      <a:gd name="connsiteY2" fmla="*/ 284166 h 322266"/>
                      <a:gd name="connsiteX3" fmla="*/ 219075 w 317499"/>
                      <a:gd name="connsiteY3" fmla="*/ 322266 h 322266"/>
                      <a:gd name="connsiteX4" fmla="*/ 269875 w 317499"/>
                      <a:gd name="connsiteY4" fmla="*/ 293691 h 322266"/>
                      <a:gd name="connsiteX5" fmla="*/ 317500 w 317499"/>
                      <a:gd name="connsiteY5" fmla="*/ 217491 h 322266"/>
                      <a:gd name="connsiteX6" fmla="*/ 317500 w 317499"/>
                      <a:gd name="connsiteY6" fmla="*/ 217491 h 322266"/>
                      <a:gd name="connsiteX0" fmla="*/ 0 w 317499"/>
                      <a:gd name="connsiteY0" fmla="*/ 14291 h 293691"/>
                      <a:gd name="connsiteX1" fmla="*/ 215900 w 317499"/>
                      <a:gd name="connsiteY1" fmla="*/ 71441 h 293691"/>
                      <a:gd name="connsiteX2" fmla="*/ 168275 w 317499"/>
                      <a:gd name="connsiteY2" fmla="*/ 284166 h 293691"/>
                      <a:gd name="connsiteX3" fmla="*/ 269875 w 317499"/>
                      <a:gd name="connsiteY3" fmla="*/ 293691 h 293691"/>
                      <a:gd name="connsiteX4" fmla="*/ 317500 w 317499"/>
                      <a:gd name="connsiteY4" fmla="*/ 217491 h 293691"/>
                      <a:gd name="connsiteX5" fmla="*/ 317500 w 317499"/>
                      <a:gd name="connsiteY5" fmla="*/ 217491 h 293691"/>
                      <a:gd name="connsiteX0" fmla="*/ 0 w 317499"/>
                      <a:gd name="connsiteY0" fmla="*/ 14291 h 284166"/>
                      <a:gd name="connsiteX1" fmla="*/ 215900 w 317499"/>
                      <a:gd name="connsiteY1" fmla="*/ 71441 h 284166"/>
                      <a:gd name="connsiteX2" fmla="*/ 168275 w 317499"/>
                      <a:gd name="connsiteY2" fmla="*/ 284166 h 284166"/>
                      <a:gd name="connsiteX3" fmla="*/ 317500 w 317499"/>
                      <a:gd name="connsiteY3" fmla="*/ 217491 h 284166"/>
                      <a:gd name="connsiteX4" fmla="*/ 317500 w 317499"/>
                      <a:gd name="connsiteY4" fmla="*/ 217491 h 284166"/>
                      <a:gd name="connsiteX0" fmla="*/ 0 w 317499"/>
                      <a:gd name="connsiteY0" fmla="*/ 14291 h 217491"/>
                      <a:gd name="connsiteX1" fmla="*/ 215900 w 317499"/>
                      <a:gd name="connsiteY1" fmla="*/ 71441 h 217491"/>
                      <a:gd name="connsiteX2" fmla="*/ 317500 w 317499"/>
                      <a:gd name="connsiteY2" fmla="*/ 217491 h 217491"/>
                      <a:gd name="connsiteX3" fmla="*/ 317500 w 317499"/>
                      <a:gd name="connsiteY3" fmla="*/ 217491 h 217491"/>
                      <a:gd name="connsiteX0" fmla="*/ 0 w 101599"/>
                      <a:gd name="connsiteY0" fmla="*/ 0 h 146050"/>
                      <a:gd name="connsiteX1" fmla="*/ 101600 w 101599"/>
                      <a:gd name="connsiteY1" fmla="*/ 146050 h 146050"/>
                      <a:gd name="connsiteX2" fmla="*/ 101600 w 101599"/>
                      <a:gd name="connsiteY2" fmla="*/ 146050 h 146050"/>
                      <a:gd name="connsiteX0" fmla="*/ 0 w 700994"/>
                      <a:gd name="connsiteY0" fmla="*/ 0 h 22225"/>
                      <a:gd name="connsiteX1" fmla="*/ 700995 w 700994"/>
                      <a:gd name="connsiteY1" fmla="*/ 22225 h 22225"/>
                      <a:gd name="connsiteX2" fmla="*/ 700995 w 700994"/>
                      <a:gd name="connsiteY2" fmla="*/ 22225 h 22225"/>
                      <a:gd name="connsiteX0" fmla="*/ 0 w 700994"/>
                      <a:gd name="connsiteY0" fmla="*/ 0 h 85260"/>
                      <a:gd name="connsiteX1" fmla="*/ 700995 w 700994"/>
                      <a:gd name="connsiteY1" fmla="*/ 22225 h 85260"/>
                      <a:gd name="connsiteX2" fmla="*/ 700995 w 700994"/>
                      <a:gd name="connsiteY2" fmla="*/ 22225 h 85260"/>
                      <a:gd name="connsiteX0" fmla="*/ 0 w 700994"/>
                      <a:gd name="connsiteY0" fmla="*/ 0 h 102845"/>
                      <a:gd name="connsiteX1" fmla="*/ 700995 w 700994"/>
                      <a:gd name="connsiteY1" fmla="*/ 22225 h 102845"/>
                      <a:gd name="connsiteX2" fmla="*/ 700995 w 700994"/>
                      <a:gd name="connsiteY2" fmla="*/ 22225 h 102845"/>
                      <a:gd name="connsiteX0" fmla="*/ 0 w 700994"/>
                      <a:gd name="connsiteY0" fmla="*/ 0 h 80545"/>
                      <a:gd name="connsiteX1" fmla="*/ 700995 w 700994"/>
                      <a:gd name="connsiteY1" fmla="*/ 22225 h 80545"/>
                      <a:gd name="connsiteX2" fmla="*/ 700995 w 700994"/>
                      <a:gd name="connsiteY2" fmla="*/ 22225 h 80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0994" h="80545">
                        <a:moveTo>
                          <a:pt x="0" y="0"/>
                        </a:moveTo>
                        <a:cubicBezTo>
                          <a:pt x="145948" y="128058"/>
                          <a:pt x="503879" y="78317"/>
                          <a:pt x="700995" y="22225"/>
                        </a:cubicBezTo>
                        <a:lnTo>
                          <a:pt x="700995" y="22225"/>
                        </a:lnTo>
                      </a:path>
                    </a:pathLst>
                  </a:custGeom>
                  <a:ln w="6350" cmpd="sng">
                    <a:solidFill>
                      <a:schemeClr val="accent6">
                        <a:lumMod val="75000"/>
                      </a:schemeClr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36" name="Elipse 2"/>
                  <p:cNvSpPr/>
                  <p:nvPr/>
                </p:nvSpPr>
                <p:spPr>
                  <a:xfrm>
                    <a:off x="331923" y="643874"/>
                    <a:ext cx="158870" cy="69402"/>
                  </a:xfrm>
                  <a:custGeom>
                    <a:avLst/>
                    <a:gdLst>
                      <a:gd name="connsiteX0" fmla="*/ 0 w 180975"/>
                      <a:gd name="connsiteY0" fmla="*/ 22860 h 45719"/>
                      <a:gd name="connsiteX1" fmla="*/ 90488 w 180975"/>
                      <a:gd name="connsiteY1" fmla="*/ 0 h 45719"/>
                      <a:gd name="connsiteX2" fmla="*/ 180976 w 180975"/>
                      <a:gd name="connsiteY2" fmla="*/ 22860 h 45719"/>
                      <a:gd name="connsiteX3" fmla="*/ 90488 w 180975"/>
                      <a:gd name="connsiteY3" fmla="*/ 45720 h 45719"/>
                      <a:gd name="connsiteX4" fmla="*/ 0 w 180975"/>
                      <a:gd name="connsiteY4" fmla="*/ 22860 h 45719"/>
                      <a:gd name="connsiteX0" fmla="*/ 0 w 146051"/>
                      <a:gd name="connsiteY0" fmla="*/ 45692 h 52436"/>
                      <a:gd name="connsiteX1" fmla="*/ 55563 w 146051"/>
                      <a:gd name="connsiteY1" fmla="*/ 607 h 52436"/>
                      <a:gd name="connsiteX2" fmla="*/ 146051 w 146051"/>
                      <a:gd name="connsiteY2" fmla="*/ 23467 h 52436"/>
                      <a:gd name="connsiteX3" fmla="*/ 55563 w 146051"/>
                      <a:gd name="connsiteY3" fmla="*/ 46327 h 52436"/>
                      <a:gd name="connsiteX4" fmla="*/ 0 w 146051"/>
                      <a:gd name="connsiteY4" fmla="*/ 45692 h 52436"/>
                      <a:gd name="connsiteX0" fmla="*/ 0 w 146051"/>
                      <a:gd name="connsiteY0" fmla="*/ 49616 h 56360"/>
                      <a:gd name="connsiteX1" fmla="*/ 55563 w 146051"/>
                      <a:gd name="connsiteY1" fmla="*/ 4531 h 56360"/>
                      <a:gd name="connsiteX2" fmla="*/ 146051 w 146051"/>
                      <a:gd name="connsiteY2" fmla="*/ 27391 h 56360"/>
                      <a:gd name="connsiteX3" fmla="*/ 55563 w 146051"/>
                      <a:gd name="connsiteY3" fmla="*/ 50251 h 56360"/>
                      <a:gd name="connsiteX4" fmla="*/ 0 w 146051"/>
                      <a:gd name="connsiteY4" fmla="*/ 49616 h 56360"/>
                      <a:gd name="connsiteX0" fmla="*/ 0 w 142876"/>
                      <a:gd name="connsiteY0" fmla="*/ 49616 h 56360"/>
                      <a:gd name="connsiteX1" fmla="*/ 55563 w 142876"/>
                      <a:gd name="connsiteY1" fmla="*/ 4531 h 56360"/>
                      <a:gd name="connsiteX2" fmla="*/ 142876 w 142876"/>
                      <a:gd name="connsiteY2" fmla="*/ 27391 h 56360"/>
                      <a:gd name="connsiteX3" fmla="*/ 55563 w 142876"/>
                      <a:gd name="connsiteY3" fmla="*/ 50251 h 56360"/>
                      <a:gd name="connsiteX4" fmla="*/ 0 w 142876"/>
                      <a:gd name="connsiteY4" fmla="*/ 49616 h 56360"/>
                      <a:gd name="connsiteX0" fmla="*/ 0 w 142876"/>
                      <a:gd name="connsiteY0" fmla="*/ 56534 h 63278"/>
                      <a:gd name="connsiteX1" fmla="*/ 55563 w 142876"/>
                      <a:gd name="connsiteY1" fmla="*/ 11449 h 63278"/>
                      <a:gd name="connsiteX2" fmla="*/ 142876 w 142876"/>
                      <a:gd name="connsiteY2" fmla="*/ 34309 h 63278"/>
                      <a:gd name="connsiteX3" fmla="*/ 55563 w 142876"/>
                      <a:gd name="connsiteY3" fmla="*/ 57169 h 63278"/>
                      <a:gd name="connsiteX4" fmla="*/ 0 w 142876"/>
                      <a:gd name="connsiteY4" fmla="*/ 56534 h 63278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34 w 142910"/>
                      <a:gd name="connsiteY0" fmla="*/ 61698 h 66536"/>
                      <a:gd name="connsiteX1" fmla="*/ 49247 w 142910"/>
                      <a:gd name="connsiteY1" fmla="*/ 13438 h 66536"/>
                      <a:gd name="connsiteX2" fmla="*/ 142910 w 142910"/>
                      <a:gd name="connsiteY2" fmla="*/ 39473 h 66536"/>
                      <a:gd name="connsiteX3" fmla="*/ 55597 w 142910"/>
                      <a:gd name="connsiteY3" fmla="*/ 62333 h 66536"/>
                      <a:gd name="connsiteX4" fmla="*/ 34 w 142910"/>
                      <a:gd name="connsiteY4" fmla="*/ 61698 h 66536"/>
                      <a:gd name="connsiteX0" fmla="*/ 34 w 142910"/>
                      <a:gd name="connsiteY0" fmla="*/ 57592 h 62430"/>
                      <a:gd name="connsiteX1" fmla="*/ 49247 w 142910"/>
                      <a:gd name="connsiteY1" fmla="*/ 9332 h 62430"/>
                      <a:gd name="connsiteX2" fmla="*/ 142910 w 142910"/>
                      <a:gd name="connsiteY2" fmla="*/ 35367 h 62430"/>
                      <a:gd name="connsiteX3" fmla="*/ 55597 w 142910"/>
                      <a:gd name="connsiteY3" fmla="*/ 58227 h 62430"/>
                      <a:gd name="connsiteX4" fmla="*/ 34 w 142910"/>
                      <a:gd name="connsiteY4" fmla="*/ 57592 h 62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910" h="62430">
                        <a:moveTo>
                          <a:pt x="34" y="57592"/>
                        </a:moveTo>
                        <a:cubicBezTo>
                          <a:pt x="-1024" y="49443"/>
                          <a:pt x="22259" y="32086"/>
                          <a:pt x="49247" y="9332"/>
                        </a:cubicBezTo>
                        <a:cubicBezTo>
                          <a:pt x="73060" y="-3897"/>
                          <a:pt x="114335" y="-9008"/>
                          <a:pt x="142910" y="35367"/>
                        </a:cubicBezTo>
                        <a:cubicBezTo>
                          <a:pt x="142910" y="47992"/>
                          <a:pt x="79410" y="54523"/>
                          <a:pt x="55597" y="58227"/>
                        </a:cubicBezTo>
                        <a:cubicBezTo>
                          <a:pt x="31784" y="61931"/>
                          <a:pt x="1092" y="65741"/>
                          <a:pt x="34" y="5759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 cmpd="sng">
                    <a:solidFill>
                      <a:srgbClr val="984807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37" name="Elipse 2"/>
                  <p:cNvSpPr/>
                  <p:nvPr/>
                </p:nvSpPr>
                <p:spPr>
                  <a:xfrm flipH="1">
                    <a:off x="704849" y="617132"/>
                    <a:ext cx="201187" cy="64321"/>
                  </a:xfrm>
                  <a:custGeom>
                    <a:avLst/>
                    <a:gdLst>
                      <a:gd name="connsiteX0" fmla="*/ 0 w 180975"/>
                      <a:gd name="connsiteY0" fmla="*/ 22860 h 45719"/>
                      <a:gd name="connsiteX1" fmla="*/ 90488 w 180975"/>
                      <a:gd name="connsiteY1" fmla="*/ 0 h 45719"/>
                      <a:gd name="connsiteX2" fmla="*/ 180976 w 180975"/>
                      <a:gd name="connsiteY2" fmla="*/ 22860 h 45719"/>
                      <a:gd name="connsiteX3" fmla="*/ 90488 w 180975"/>
                      <a:gd name="connsiteY3" fmla="*/ 45720 h 45719"/>
                      <a:gd name="connsiteX4" fmla="*/ 0 w 180975"/>
                      <a:gd name="connsiteY4" fmla="*/ 22860 h 45719"/>
                      <a:gd name="connsiteX0" fmla="*/ 0 w 146051"/>
                      <a:gd name="connsiteY0" fmla="*/ 45692 h 52436"/>
                      <a:gd name="connsiteX1" fmla="*/ 55563 w 146051"/>
                      <a:gd name="connsiteY1" fmla="*/ 607 h 52436"/>
                      <a:gd name="connsiteX2" fmla="*/ 146051 w 146051"/>
                      <a:gd name="connsiteY2" fmla="*/ 23467 h 52436"/>
                      <a:gd name="connsiteX3" fmla="*/ 55563 w 146051"/>
                      <a:gd name="connsiteY3" fmla="*/ 46327 h 52436"/>
                      <a:gd name="connsiteX4" fmla="*/ 0 w 146051"/>
                      <a:gd name="connsiteY4" fmla="*/ 45692 h 52436"/>
                      <a:gd name="connsiteX0" fmla="*/ 0 w 146051"/>
                      <a:gd name="connsiteY0" fmla="*/ 49616 h 56360"/>
                      <a:gd name="connsiteX1" fmla="*/ 55563 w 146051"/>
                      <a:gd name="connsiteY1" fmla="*/ 4531 h 56360"/>
                      <a:gd name="connsiteX2" fmla="*/ 146051 w 146051"/>
                      <a:gd name="connsiteY2" fmla="*/ 27391 h 56360"/>
                      <a:gd name="connsiteX3" fmla="*/ 55563 w 146051"/>
                      <a:gd name="connsiteY3" fmla="*/ 50251 h 56360"/>
                      <a:gd name="connsiteX4" fmla="*/ 0 w 146051"/>
                      <a:gd name="connsiteY4" fmla="*/ 49616 h 56360"/>
                      <a:gd name="connsiteX0" fmla="*/ 0 w 142876"/>
                      <a:gd name="connsiteY0" fmla="*/ 49616 h 56360"/>
                      <a:gd name="connsiteX1" fmla="*/ 55563 w 142876"/>
                      <a:gd name="connsiteY1" fmla="*/ 4531 h 56360"/>
                      <a:gd name="connsiteX2" fmla="*/ 142876 w 142876"/>
                      <a:gd name="connsiteY2" fmla="*/ 27391 h 56360"/>
                      <a:gd name="connsiteX3" fmla="*/ 55563 w 142876"/>
                      <a:gd name="connsiteY3" fmla="*/ 50251 h 56360"/>
                      <a:gd name="connsiteX4" fmla="*/ 0 w 142876"/>
                      <a:gd name="connsiteY4" fmla="*/ 49616 h 56360"/>
                      <a:gd name="connsiteX0" fmla="*/ 0 w 142876"/>
                      <a:gd name="connsiteY0" fmla="*/ 56534 h 63278"/>
                      <a:gd name="connsiteX1" fmla="*/ 55563 w 142876"/>
                      <a:gd name="connsiteY1" fmla="*/ 11449 h 63278"/>
                      <a:gd name="connsiteX2" fmla="*/ 142876 w 142876"/>
                      <a:gd name="connsiteY2" fmla="*/ 34309 h 63278"/>
                      <a:gd name="connsiteX3" fmla="*/ 55563 w 142876"/>
                      <a:gd name="connsiteY3" fmla="*/ 57169 h 63278"/>
                      <a:gd name="connsiteX4" fmla="*/ 0 w 142876"/>
                      <a:gd name="connsiteY4" fmla="*/ 56534 h 63278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46436 h 72489"/>
                      <a:gd name="connsiteX1" fmla="*/ 90488 w 180976"/>
                      <a:gd name="connsiteY1" fmla="*/ 7701 h 72489"/>
                      <a:gd name="connsiteX2" fmla="*/ 180976 w 180976"/>
                      <a:gd name="connsiteY2" fmla="*/ 49611 h 72489"/>
                      <a:gd name="connsiteX3" fmla="*/ 93663 w 180976"/>
                      <a:gd name="connsiteY3" fmla="*/ 72471 h 72489"/>
                      <a:gd name="connsiteX4" fmla="*/ 0 w 180976"/>
                      <a:gd name="connsiteY4" fmla="*/ 46436 h 72489"/>
                      <a:gd name="connsiteX0" fmla="*/ 0 w 180976"/>
                      <a:gd name="connsiteY0" fmla="*/ 46436 h 72489"/>
                      <a:gd name="connsiteX1" fmla="*/ 90488 w 180976"/>
                      <a:gd name="connsiteY1" fmla="*/ 7701 h 72489"/>
                      <a:gd name="connsiteX2" fmla="*/ 180976 w 180976"/>
                      <a:gd name="connsiteY2" fmla="*/ 49611 h 72489"/>
                      <a:gd name="connsiteX3" fmla="*/ 93663 w 180976"/>
                      <a:gd name="connsiteY3" fmla="*/ 72471 h 72489"/>
                      <a:gd name="connsiteX4" fmla="*/ 0 w 180976"/>
                      <a:gd name="connsiteY4" fmla="*/ 46436 h 72489"/>
                      <a:gd name="connsiteX0" fmla="*/ 0 w 180976"/>
                      <a:gd name="connsiteY0" fmla="*/ 45027 h 71080"/>
                      <a:gd name="connsiteX1" fmla="*/ 90488 w 180976"/>
                      <a:gd name="connsiteY1" fmla="*/ 6292 h 71080"/>
                      <a:gd name="connsiteX2" fmla="*/ 180976 w 180976"/>
                      <a:gd name="connsiteY2" fmla="*/ 48202 h 71080"/>
                      <a:gd name="connsiteX3" fmla="*/ 93663 w 180976"/>
                      <a:gd name="connsiteY3" fmla="*/ 71062 h 71080"/>
                      <a:gd name="connsiteX4" fmla="*/ 0 w 180976"/>
                      <a:gd name="connsiteY4" fmla="*/ 45027 h 71080"/>
                      <a:gd name="connsiteX0" fmla="*/ 0 w 180976"/>
                      <a:gd name="connsiteY0" fmla="*/ 45791 h 71844"/>
                      <a:gd name="connsiteX1" fmla="*/ 90488 w 180976"/>
                      <a:gd name="connsiteY1" fmla="*/ 7056 h 71844"/>
                      <a:gd name="connsiteX2" fmla="*/ 180976 w 180976"/>
                      <a:gd name="connsiteY2" fmla="*/ 48966 h 71844"/>
                      <a:gd name="connsiteX3" fmla="*/ 93663 w 180976"/>
                      <a:gd name="connsiteY3" fmla="*/ 71826 h 71844"/>
                      <a:gd name="connsiteX4" fmla="*/ 0 w 180976"/>
                      <a:gd name="connsiteY4" fmla="*/ 45791 h 71844"/>
                      <a:gd name="connsiteX0" fmla="*/ 0 w 180976"/>
                      <a:gd name="connsiteY0" fmla="*/ 43152 h 69205"/>
                      <a:gd name="connsiteX1" fmla="*/ 90488 w 180976"/>
                      <a:gd name="connsiteY1" fmla="*/ 4417 h 69205"/>
                      <a:gd name="connsiteX2" fmla="*/ 180976 w 180976"/>
                      <a:gd name="connsiteY2" fmla="*/ 46327 h 69205"/>
                      <a:gd name="connsiteX3" fmla="*/ 93663 w 180976"/>
                      <a:gd name="connsiteY3" fmla="*/ 69187 h 69205"/>
                      <a:gd name="connsiteX4" fmla="*/ 0 w 180976"/>
                      <a:gd name="connsiteY4" fmla="*/ 43152 h 69205"/>
                      <a:gd name="connsiteX0" fmla="*/ 0 w 180976"/>
                      <a:gd name="connsiteY0" fmla="*/ 31807 h 57860"/>
                      <a:gd name="connsiteX1" fmla="*/ 87313 w 180976"/>
                      <a:gd name="connsiteY1" fmla="*/ 8947 h 57860"/>
                      <a:gd name="connsiteX2" fmla="*/ 180976 w 180976"/>
                      <a:gd name="connsiteY2" fmla="*/ 34982 h 57860"/>
                      <a:gd name="connsiteX3" fmla="*/ 93663 w 180976"/>
                      <a:gd name="connsiteY3" fmla="*/ 57842 h 57860"/>
                      <a:gd name="connsiteX4" fmla="*/ 0 w 180976"/>
                      <a:gd name="connsiteY4" fmla="*/ 31807 h 57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976" h="57860">
                        <a:moveTo>
                          <a:pt x="0" y="31807"/>
                        </a:moveTo>
                        <a:cubicBezTo>
                          <a:pt x="0" y="19182"/>
                          <a:pt x="60325" y="31701"/>
                          <a:pt x="87313" y="8947"/>
                        </a:cubicBezTo>
                        <a:cubicBezTo>
                          <a:pt x="133351" y="-1107"/>
                          <a:pt x="117476" y="-12568"/>
                          <a:pt x="180976" y="34982"/>
                        </a:cubicBezTo>
                        <a:cubicBezTo>
                          <a:pt x="180976" y="47607"/>
                          <a:pt x="123826" y="58371"/>
                          <a:pt x="93663" y="57842"/>
                        </a:cubicBezTo>
                        <a:cubicBezTo>
                          <a:pt x="63500" y="57313"/>
                          <a:pt x="0" y="44432"/>
                          <a:pt x="0" y="318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 cmpd="sng">
                    <a:solidFill>
                      <a:srgbClr val="984807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38" name="Forma libre 337"/>
                  <p:cNvSpPr/>
                  <p:nvPr/>
                </p:nvSpPr>
                <p:spPr>
                  <a:xfrm>
                    <a:off x="0" y="0"/>
                    <a:ext cx="1301101" cy="1577154"/>
                  </a:xfrm>
                  <a:custGeom>
                    <a:avLst/>
                    <a:gdLst>
                      <a:gd name="connsiteX0" fmla="*/ 1183863 w 1183863"/>
                      <a:gd name="connsiteY0" fmla="*/ 468188 h 1350747"/>
                      <a:gd name="connsiteX1" fmla="*/ 791036 w 1183863"/>
                      <a:gd name="connsiteY1" fmla="*/ 0 h 1350747"/>
                      <a:gd name="connsiteX2" fmla="*/ 258297 w 1183863"/>
                      <a:gd name="connsiteY2" fmla="*/ 193733 h 1350747"/>
                      <a:gd name="connsiteX3" fmla="*/ 204485 w 1183863"/>
                      <a:gd name="connsiteY3" fmla="*/ 930993 h 1350747"/>
                      <a:gd name="connsiteX4" fmla="*/ 231391 w 1183863"/>
                      <a:gd name="connsiteY4" fmla="*/ 1130107 h 1350747"/>
                      <a:gd name="connsiteX5" fmla="*/ 21524 w 1183863"/>
                      <a:gd name="connsiteY5" fmla="*/ 1216211 h 1350747"/>
                      <a:gd name="connsiteX6" fmla="*/ 0 w 1183863"/>
                      <a:gd name="connsiteY6" fmla="*/ 1350747 h 1350747"/>
                      <a:gd name="connsiteX7" fmla="*/ 586550 w 1183863"/>
                      <a:gd name="connsiteY7" fmla="*/ 1248499 h 1350747"/>
                      <a:gd name="connsiteX8" fmla="*/ 328253 w 1183863"/>
                      <a:gd name="connsiteY8" fmla="*/ 279836 h 1350747"/>
                      <a:gd name="connsiteX9" fmla="*/ 678030 w 1183863"/>
                      <a:gd name="connsiteY9" fmla="*/ 96867 h 1350747"/>
                      <a:gd name="connsiteX10" fmla="*/ 947090 w 1183863"/>
                      <a:gd name="connsiteY10" fmla="*/ 269073 h 1350747"/>
                      <a:gd name="connsiteX11" fmla="*/ 914803 w 1183863"/>
                      <a:gd name="connsiteY11" fmla="*/ 419754 h 1350747"/>
                      <a:gd name="connsiteX12" fmla="*/ 1054714 w 1183863"/>
                      <a:gd name="connsiteY12" fmla="*/ 495095 h 1350747"/>
                      <a:gd name="connsiteX13" fmla="*/ 1022427 w 1183863"/>
                      <a:gd name="connsiteY13" fmla="*/ 489713 h 1350747"/>
                      <a:gd name="connsiteX14" fmla="*/ 1022427 w 1183863"/>
                      <a:gd name="connsiteY14" fmla="*/ 489713 h 1350747"/>
                      <a:gd name="connsiteX15" fmla="*/ 1022427 w 1183863"/>
                      <a:gd name="connsiteY15" fmla="*/ 489713 h 1350747"/>
                      <a:gd name="connsiteX0" fmla="*/ 1183863 w 1183863"/>
                      <a:gd name="connsiteY0" fmla="*/ 482879 h 1365438"/>
                      <a:gd name="connsiteX1" fmla="*/ 791036 w 1183863"/>
                      <a:gd name="connsiteY1" fmla="*/ 14691 h 1365438"/>
                      <a:gd name="connsiteX2" fmla="*/ 258297 w 1183863"/>
                      <a:gd name="connsiteY2" fmla="*/ 208424 h 1365438"/>
                      <a:gd name="connsiteX3" fmla="*/ 204485 w 1183863"/>
                      <a:gd name="connsiteY3" fmla="*/ 945684 h 1365438"/>
                      <a:gd name="connsiteX4" fmla="*/ 231391 w 1183863"/>
                      <a:gd name="connsiteY4" fmla="*/ 1144798 h 1365438"/>
                      <a:gd name="connsiteX5" fmla="*/ 21524 w 1183863"/>
                      <a:gd name="connsiteY5" fmla="*/ 1230902 h 1365438"/>
                      <a:gd name="connsiteX6" fmla="*/ 0 w 1183863"/>
                      <a:gd name="connsiteY6" fmla="*/ 1365438 h 1365438"/>
                      <a:gd name="connsiteX7" fmla="*/ 586550 w 1183863"/>
                      <a:gd name="connsiteY7" fmla="*/ 1263190 h 1365438"/>
                      <a:gd name="connsiteX8" fmla="*/ 328253 w 1183863"/>
                      <a:gd name="connsiteY8" fmla="*/ 294527 h 1365438"/>
                      <a:gd name="connsiteX9" fmla="*/ 678030 w 1183863"/>
                      <a:gd name="connsiteY9" fmla="*/ 111558 h 1365438"/>
                      <a:gd name="connsiteX10" fmla="*/ 947090 w 1183863"/>
                      <a:gd name="connsiteY10" fmla="*/ 283764 h 1365438"/>
                      <a:gd name="connsiteX11" fmla="*/ 914803 w 1183863"/>
                      <a:gd name="connsiteY11" fmla="*/ 434445 h 1365438"/>
                      <a:gd name="connsiteX12" fmla="*/ 1054714 w 1183863"/>
                      <a:gd name="connsiteY12" fmla="*/ 509786 h 1365438"/>
                      <a:gd name="connsiteX13" fmla="*/ 1022427 w 1183863"/>
                      <a:gd name="connsiteY13" fmla="*/ 504404 h 1365438"/>
                      <a:gd name="connsiteX14" fmla="*/ 1022427 w 1183863"/>
                      <a:gd name="connsiteY14" fmla="*/ 504404 h 1365438"/>
                      <a:gd name="connsiteX15" fmla="*/ 1022427 w 1183863"/>
                      <a:gd name="connsiteY15" fmla="*/ 504404 h 1365438"/>
                      <a:gd name="connsiteX0" fmla="*/ 1183863 w 1183863"/>
                      <a:gd name="connsiteY0" fmla="*/ 491820 h 1374379"/>
                      <a:gd name="connsiteX1" fmla="*/ 791036 w 1183863"/>
                      <a:gd name="connsiteY1" fmla="*/ 23632 h 1374379"/>
                      <a:gd name="connsiteX2" fmla="*/ 258297 w 1183863"/>
                      <a:gd name="connsiteY2" fmla="*/ 217365 h 1374379"/>
                      <a:gd name="connsiteX3" fmla="*/ 204485 w 1183863"/>
                      <a:gd name="connsiteY3" fmla="*/ 954625 h 1374379"/>
                      <a:gd name="connsiteX4" fmla="*/ 231391 w 1183863"/>
                      <a:gd name="connsiteY4" fmla="*/ 1153739 h 1374379"/>
                      <a:gd name="connsiteX5" fmla="*/ 21524 w 1183863"/>
                      <a:gd name="connsiteY5" fmla="*/ 1239843 h 1374379"/>
                      <a:gd name="connsiteX6" fmla="*/ 0 w 1183863"/>
                      <a:gd name="connsiteY6" fmla="*/ 1374379 h 1374379"/>
                      <a:gd name="connsiteX7" fmla="*/ 586550 w 1183863"/>
                      <a:gd name="connsiteY7" fmla="*/ 1272131 h 1374379"/>
                      <a:gd name="connsiteX8" fmla="*/ 328253 w 1183863"/>
                      <a:gd name="connsiteY8" fmla="*/ 303468 h 1374379"/>
                      <a:gd name="connsiteX9" fmla="*/ 678030 w 1183863"/>
                      <a:gd name="connsiteY9" fmla="*/ 120499 h 1374379"/>
                      <a:gd name="connsiteX10" fmla="*/ 947090 w 1183863"/>
                      <a:gd name="connsiteY10" fmla="*/ 292705 h 1374379"/>
                      <a:gd name="connsiteX11" fmla="*/ 914803 w 1183863"/>
                      <a:gd name="connsiteY11" fmla="*/ 443386 h 1374379"/>
                      <a:gd name="connsiteX12" fmla="*/ 1054714 w 1183863"/>
                      <a:gd name="connsiteY12" fmla="*/ 518727 h 1374379"/>
                      <a:gd name="connsiteX13" fmla="*/ 1022427 w 1183863"/>
                      <a:gd name="connsiteY13" fmla="*/ 513345 h 1374379"/>
                      <a:gd name="connsiteX14" fmla="*/ 1022427 w 1183863"/>
                      <a:gd name="connsiteY14" fmla="*/ 513345 h 1374379"/>
                      <a:gd name="connsiteX15" fmla="*/ 1022427 w 1183863"/>
                      <a:gd name="connsiteY15" fmla="*/ 513345 h 1374379"/>
                      <a:gd name="connsiteX0" fmla="*/ 1183863 w 1183863"/>
                      <a:gd name="connsiteY0" fmla="*/ 491820 h 1374379"/>
                      <a:gd name="connsiteX1" fmla="*/ 791036 w 1183863"/>
                      <a:gd name="connsiteY1" fmla="*/ 23632 h 1374379"/>
                      <a:gd name="connsiteX2" fmla="*/ 258297 w 1183863"/>
                      <a:gd name="connsiteY2" fmla="*/ 217365 h 1374379"/>
                      <a:gd name="connsiteX3" fmla="*/ 204485 w 1183863"/>
                      <a:gd name="connsiteY3" fmla="*/ 954625 h 1374379"/>
                      <a:gd name="connsiteX4" fmla="*/ 231391 w 1183863"/>
                      <a:gd name="connsiteY4" fmla="*/ 1153739 h 1374379"/>
                      <a:gd name="connsiteX5" fmla="*/ 21524 w 1183863"/>
                      <a:gd name="connsiteY5" fmla="*/ 1239843 h 1374379"/>
                      <a:gd name="connsiteX6" fmla="*/ 0 w 1183863"/>
                      <a:gd name="connsiteY6" fmla="*/ 1374379 h 1374379"/>
                      <a:gd name="connsiteX7" fmla="*/ 586550 w 1183863"/>
                      <a:gd name="connsiteY7" fmla="*/ 1272131 h 1374379"/>
                      <a:gd name="connsiteX8" fmla="*/ 328253 w 1183863"/>
                      <a:gd name="connsiteY8" fmla="*/ 303468 h 1374379"/>
                      <a:gd name="connsiteX9" fmla="*/ 678030 w 1183863"/>
                      <a:gd name="connsiteY9" fmla="*/ 120499 h 1374379"/>
                      <a:gd name="connsiteX10" fmla="*/ 947090 w 1183863"/>
                      <a:gd name="connsiteY10" fmla="*/ 292705 h 1374379"/>
                      <a:gd name="connsiteX11" fmla="*/ 914803 w 1183863"/>
                      <a:gd name="connsiteY11" fmla="*/ 443386 h 1374379"/>
                      <a:gd name="connsiteX12" fmla="*/ 1054714 w 1183863"/>
                      <a:gd name="connsiteY12" fmla="*/ 518727 h 1374379"/>
                      <a:gd name="connsiteX13" fmla="*/ 1022427 w 1183863"/>
                      <a:gd name="connsiteY13" fmla="*/ 513345 h 1374379"/>
                      <a:gd name="connsiteX14" fmla="*/ 1022427 w 1183863"/>
                      <a:gd name="connsiteY14" fmla="*/ 513345 h 1374379"/>
                      <a:gd name="connsiteX15" fmla="*/ 1022427 w 1183863"/>
                      <a:gd name="connsiteY15" fmla="*/ 513345 h 1374379"/>
                      <a:gd name="connsiteX0" fmla="*/ 1183863 w 1183863"/>
                      <a:gd name="connsiteY0" fmla="*/ 491820 h 1374379"/>
                      <a:gd name="connsiteX1" fmla="*/ 791036 w 1183863"/>
                      <a:gd name="connsiteY1" fmla="*/ 23632 h 1374379"/>
                      <a:gd name="connsiteX2" fmla="*/ 258297 w 1183863"/>
                      <a:gd name="connsiteY2" fmla="*/ 217365 h 1374379"/>
                      <a:gd name="connsiteX3" fmla="*/ 204485 w 1183863"/>
                      <a:gd name="connsiteY3" fmla="*/ 954625 h 1374379"/>
                      <a:gd name="connsiteX4" fmla="*/ 231391 w 1183863"/>
                      <a:gd name="connsiteY4" fmla="*/ 1153739 h 1374379"/>
                      <a:gd name="connsiteX5" fmla="*/ 21524 w 1183863"/>
                      <a:gd name="connsiteY5" fmla="*/ 1239843 h 1374379"/>
                      <a:gd name="connsiteX6" fmla="*/ 0 w 1183863"/>
                      <a:gd name="connsiteY6" fmla="*/ 1374379 h 1374379"/>
                      <a:gd name="connsiteX7" fmla="*/ 586550 w 1183863"/>
                      <a:gd name="connsiteY7" fmla="*/ 1272131 h 1374379"/>
                      <a:gd name="connsiteX8" fmla="*/ 328253 w 1183863"/>
                      <a:gd name="connsiteY8" fmla="*/ 303468 h 1374379"/>
                      <a:gd name="connsiteX9" fmla="*/ 678030 w 1183863"/>
                      <a:gd name="connsiteY9" fmla="*/ 120499 h 1374379"/>
                      <a:gd name="connsiteX10" fmla="*/ 947090 w 1183863"/>
                      <a:gd name="connsiteY10" fmla="*/ 292705 h 1374379"/>
                      <a:gd name="connsiteX11" fmla="*/ 914803 w 1183863"/>
                      <a:gd name="connsiteY11" fmla="*/ 443386 h 1374379"/>
                      <a:gd name="connsiteX12" fmla="*/ 1054714 w 1183863"/>
                      <a:gd name="connsiteY12" fmla="*/ 518727 h 1374379"/>
                      <a:gd name="connsiteX13" fmla="*/ 1022427 w 1183863"/>
                      <a:gd name="connsiteY13" fmla="*/ 513345 h 1374379"/>
                      <a:gd name="connsiteX14" fmla="*/ 1022427 w 1183863"/>
                      <a:gd name="connsiteY14" fmla="*/ 513345 h 1374379"/>
                      <a:gd name="connsiteX15" fmla="*/ 1022427 w 1183863"/>
                      <a:gd name="connsiteY15" fmla="*/ 513345 h 1374379"/>
                      <a:gd name="connsiteX0" fmla="*/ 1183863 w 1183863"/>
                      <a:gd name="connsiteY0" fmla="*/ 491820 h 1374379"/>
                      <a:gd name="connsiteX1" fmla="*/ 791036 w 1183863"/>
                      <a:gd name="connsiteY1" fmla="*/ 23632 h 1374379"/>
                      <a:gd name="connsiteX2" fmla="*/ 258297 w 1183863"/>
                      <a:gd name="connsiteY2" fmla="*/ 217365 h 1374379"/>
                      <a:gd name="connsiteX3" fmla="*/ 204485 w 1183863"/>
                      <a:gd name="connsiteY3" fmla="*/ 954625 h 1374379"/>
                      <a:gd name="connsiteX4" fmla="*/ 231391 w 1183863"/>
                      <a:gd name="connsiteY4" fmla="*/ 1153739 h 1374379"/>
                      <a:gd name="connsiteX5" fmla="*/ 21524 w 1183863"/>
                      <a:gd name="connsiteY5" fmla="*/ 1239843 h 1374379"/>
                      <a:gd name="connsiteX6" fmla="*/ 0 w 1183863"/>
                      <a:gd name="connsiteY6" fmla="*/ 1374379 h 1374379"/>
                      <a:gd name="connsiteX7" fmla="*/ 586550 w 1183863"/>
                      <a:gd name="connsiteY7" fmla="*/ 1272131 h 1374379"/>
                      <a:gd name="connsiteX8" fmla="*/ 328253 w 1183863"/>
                      <a:gd name="connsiteY8" fmla="*/ 303468 h 1374379"/>
                      <a:gd name="connsiteX9" fmla="*/ 678030 w 1183863"/>
                      <a:gd name="connsiteY9" fmla="*/ 120499 h 1374379"/>
                      <a:gd name="connsiteX10" fmla="*/ 947090 w 1183863"/>
                      <a:gd name="connsiteY10" fmla="*/ 292705 h 1374379"/>
                      <a:gd name="connsiteX11" fmla="*/ 914803 w 1183863"/>
                      <a:gd name="connsiteY11" fmla="*/ 443386 h 1374379"/>
                      <a:gd name="connsiteX12" fmla="*/ 1054714 w 1183863"/>
                      <a:gd name="connsiteY12" fmla="*/ 518727 h 1374379"/>
                      <a:gd name="connsiteX13" fmla="*/ 1022427 w 1183863"/>
                      <a:gd name="connsiteY13" fmla="*/ 513345 h 1374379"/>
                      <a:gd name="connsiteX14" fmla="*/ 1022427 w 1183863"/>
                      <a:gd name="connsiteY14" fmla="*/ 513345 h 1374379"/>
                      <a:gd name="connsiteX15" fmla="*/ 1022427 w 1183863"/>
                      <a:gd name="connsiteY15" fmla="*/ 513345 h 1374379"/>
                      <a:gd name="connsiteX0" fmla="*/ 1183863 w 1183863"/>
                      <a:gd name="connsiteY0" fmla="*/ 491820 h 1374379"/>
                      <a:gd name="connsiteX1" fmla="*/ 791036 w 1183863"/>
                      <a:gd name="connsiteY1" fmla="*/ 23632 h 1374379"/>
                      <a:gd name="connsiteX2" fmla="*/ 258297 w 1183863"/>
                      <a:gd name="connsiteY2" fmla="*/ 217365 h 1374379"/>
                      <a:gd name="connsiteX3" fmla="*/ 204485 w 1183863"/>
                      <a:gd name="connsiteY3" fmla="*/ 954625 h 1374379"/>
                      <a:gd name="connsiteX4" fmla="*/ 231391 w 1183863"/>
                      <a:gd name="connsiteY4" fmla="*/ 1153739 h 1374379"/>
                      <a:gd name="connsiteX5" fmla="*/ 21524 w 1183863"/>
                      <a:gd name="connsiteY5" fmla="*/ 1239843 h 1374379"/>
                      <a:gd name="connsiteX6" fmla="*/ 0 w 1183863"/>
                      <a:gd name="connsiteY6" fmla="*/ 1374379 h 1374379"/>
                      <a:gd name="connsiteX7" fmla="*/ 586550 w 1183863"/>
                      <a:gd name="connsiteY7" fmla="*/ 1272131 h 1374379"/>
                      <a:gd name="connsiteX8" fmla="*/ 328253 w 1183863"/>
                      <a:gd name="connsiteY8" fmla="*/ 303468 h 1374379"/>
                      <a:gd name="connsiteX9" fmla="*/ 678030 w 1183863"/>
                      <a:gd name="connsiteY9" fmla="*/ 120499 h 1374379"/>
                      <a:gd name="connsiteX10" fmla="*/ 947090 w 1183863"/>
                      <a:gd name="connsiteY10" fmla="*/ 292705 h 1374379"/>
                      <a:gd name="connsiteX11" fmla="*/ 914803 w 1183863"/>
                      <a:gd name="connsiteY11" fmla="*/ 443386 h 1374379"/>
                      <a:gd name="connsiteX12" fmla="*/ 1054714 w 1183863"/>
                      <a:gd name="connsiteY12" fmla="*/ 518727 h 1374379"/>
                      <a:gd name="connsiteX13" fmla="*/ 1022427 w 1183863"/>
                      <a:gd name="connsiteY13" fmla="*/ 513345 h 1374379"/>
                      <a:gd name="connsiteX14" fmla="*/ 1022427 w 1183863"/>
                      <a:gd name="connsiteY14" fmla="*/ 513345 h 1374379"/>
                      <a:gd name="connsiteX15" fmla="*/ 1022427 w 1183863"/>
                      <a:gd name="connsiteY15" fmla="*/ 513345 h 1374379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893279 w 1162339"/>
                      <a:gd name="connsiteY11" fmla="*/ 443386 h 1379761"/>
                      <a:gd name="connsiteX12" fmla="*/ 1033190 w 1162339"/>
                      <a:gd name="connsiteY12" fmla="*/ 518727 h 1379761"/>
                      <a:gd name="connsiteX13" fmla="*/ 1000903 w 1162339"/>
                      <a:gd name="connsiteY13" fmla="*/ 513345 h 1379761"/>
                      <a:gd name="connsiteX14" fmla="*/ 1000903 w 1162339"/>
                      <a:gd name="connsiteY14" fmla="*/ 513345 h 1379761"/>
                      <a:gd name="connsiteX15" fmla="*/ 1000903 w 1162339"/>
                      <a:gd name="connsiteY15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893279 w 1162339"/>
                      <a:gd name="connsiteY11" fmla="*/ 443386 h 1379761"/>
                      <a:gd name="connsiteX12" fmla="*/ 1033190 w 1162339"/>
                      <a:gd name="connsiteY12" fmla="*/ 518727 h 1379761"/>
                      <a:gd name="connsiteX13" fmla="*/ 1000903 w 1162339"/>
                      <a:gd name="connsiteY13" fmla="*/ 513345 h 1379761"/>
                      <a:gd name="connsiteX14" fmla="*/ 1000903 w 1162339"/>
                      <a:gd name="connsiteY14" fmla="*/ 513345 h 1379761"/>
                      <a:gd name="connsiteX15" fmla="*/ 1000903 w 1162339"/>
                      <a:gd name="connsiteY15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893279 w 1162339"/>
                      <a:gd name="connsiteY11" fmla="*/ 443386 h 1379761"/>
                      <a:gd name="connsiteX12" fmla="*/ 1033190 w 1162339"/>
                      <a:gd name="connsiteY12" fmla="*/ 518727 h 1379761"/>
                      <a:gd name="connsiteX13" fmla="*/ 1000903 w 1162339"/>
                      <a:gd name="connsiteY13" fmla="*/ 513345 h 1379761"/>
                      <a:gd name="connsiteX14" fmla="*/ 1000903 w 1162339"/>
                      <a:gd name="connsiteY14" fmla="*/ 513345 h 1379761"/>
                      <a:gd name="connsiteX15" fmla="*/ 1000903 w 1162339"/>
                      <a:gd name="connsiteY15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893279 w 1162339"/>
                      <a:gd name="connsiteY11" fmla="*/ 443386 h 1379761"/>
                      <a:gd name="connsiteX12" fmla="*/ 1033190 w 1162339"/>
                      <a:gd name="connsiteY12" fmla="*/ 518727 h 1379761"/>
                      <a:gd name="connsiteX13" fmla="*/ 1000903 w 1162339"/>
                      <a:gd name="connsiteY13" fmla="*/ 513345 h 1379761"/>
                      <a:gd name="connsiteX14" fmla="*/ 1000903 w 1162339"/>
                      <a:gd name="connsiteY14" fmla="*/ 513345 h 1379761"/>
                      <a:gd name="connsiteX15" fmla="*/ 1000903 w 1162339"/>
                      <a:gd name="connsiteY15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893279 w 1162339"/>
                      <a:gd name="connsiteY11" fmla="*/ 443386 h 1379761"/>
                      <a:gd name="connsiteX12" fmla="*/ 1033190 w 1162339"/>
                      <a:gd name="connsiteY12" fmla="*/ 518727 h 1379761"/>
                      <a:gd name="connsiteX13" fmla="*/ 1000903 w 1162339"/>
                      <a:gd name="connsiteY13" fmla="*/ 513345 h 1379761"/>
                      <a:gd name="connsiteX14" fmla="*/ 1000903 w 1162339"/>
                      <a:gd name="connsiteY14" fmla="*/ 513345 h 1379761"/>
                      <a:gd name="connsiteX15" fmla="*/ 1000903 w 1162339"/>
                      <a:gd name="connsiteY15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893279 w 1162339"/>
                      <a:gd name="connsiteY11" fmla="*/ 443386 h 1379761"/>
                      <a:gd name="connsiteX12" fmla="*/ 1033190 w 1162339"/>
                      <a:gd name="connsiteY12" fmla="*/ 518727 h 1379761"/>
                      <a:gd name="connsiteX13" fmla="*/ 1000903 w 1162339"/>
                      <a:gd name="connsiteY13" fmla="*/ 513345 h 1379761"/>
                      <a:gd name="connsiteX14" fmla="*/ 1000903 w 1162339"/>
                      <a:gd name="connsiteY14" fmla="*/ 513345 h 1379761"/>
                      <a:gd name="connsiteX15" fmla="*/ 1000903 w 1162339"/>
                      <a:gd name="connsiteY15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893279 w 1162339"/>
                      <a:gd name="connsiteY11" fmla="*/ 443386 h 1379761"/>
                      <a:gd name="connsiteX12" fmla="*/ 1033190 w 1162339"/>
                      <a:gd name="connsiteY12" fmla="*/ 518727 h 1379761"/>
                      <a:gd name="connsiteX13" fmla="*/ 1000903 w 1162339"/>
                      <a:gd name="connsiteY13" fmla="*/ 513345 h 1379761"/>
                      <a:gd name="connsiteX14" fmla="*/ 1000903 w 1162339"/>
                      <a:gd name="connsiteY14" fmla="*/ 513345 h 1379761"/>
                      <a:gd name="connsiteX15" fmla="*/ 1000903 w 1162339"/>
                      <a:gd name="connsiteY15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33190 w 1162339"/>
                      <a:gd name="connsiteY12" fmla="*/ 518727 h 1379761"/>
                      <a:gd name="connsiteX13" fmla="*/ 1000903 w 1162339"/>
                      <a:gd name="connsiteY13" fmla="*/ 513345 h 1379761"/>
                      <a:gd name="connsiteX14" fmla="*/ 1000903 w 1162339"/>
                      <a:gd name="connsiteY14" fmla="*/ 513345 h 1379761"/>
                      <a:gd name="connsiteX15" fmla="*/ 1000903 w 1162339"/>
                      <a:gd name="connsiteY15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33190 w 1162339"/>
                      <a:gd name="connsiteY12" fmla="*/ 518727 h 1379761"/>
                      <a:gd name="connsiteX13" fmla="*/ 1000903 w 1162339"/>
                      <a:gd name="connsiteY13" fmla="*/ 513345 h 1379761"/>
                      <a:gd name="connsiteX14" fmla="*/ 1000903 w 1162339"/>
                      <a:gd name="connsiteY14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00903 w 1162339"/>
                      <a:gd name="connsiteY12" fmla="*/ 513345 h 1379761"/>
                      <a:gd name="connsiteX13" fmla="*/ 1000903 w 1162339"/>
                      <a:gd name="connsiteY13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00903 w 1162339"/>
                      <a:gd name="connsiteY12" fmla="*/ 513345 h 1379761"/>
                      <a:gd name="connsiteX13" fmla="*/ 1017047 w 1162339"/>
                      <a:gd name="connsiteY13" fmla="*/ 524108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00903 w 1162339"/>
                      <a:gd name="connsiteY12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00903 w 1162339"/>
                      <a:gd name="connsiteY12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00903 w 1162339"/>
                      <a:gd name="connsiteY12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00903 w 1162339"/>
                      <a:gd name="connsiteY12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00903 w 1162339"/>
                      <a:gd name="connsiteY12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00903 w 1162339"/>
                      <a:gd name="connsiteY12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6729 w 1162339"/>
                      <a:gd name="connsiteY8" fmla="*/ 303468 h 1379761"/>
                      <a:gd name="connsiteX9" fmla="*/ 656506 w 1162339"/>
                      <a:gd name="connsiteY9" fmla="*/ 120499 h 1379761"/>
                      <a:gd name="connsiteX10" fmla="*/ 925566 w 1162339"/>
                      <a:gd name="connsiteY10" fmla="*/ 292705 h 1379761"/>
                      <a:gd name="connsiteX11" fmla="*/ 914804 w 1162339"/>
                      <a:gd name="connsiteY11" fmla="*/ 448767 h 1379761"/>
                      <a:gd name="connsiteX12" fmla="*/ 1000903 w 1162339"/>
                      <a:gd name="connsiteY12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656506 w 1162339"/>
                      <a:gd name="connsiteY10" fmla="*/ 120499 h 1379761"/>
                      <a:gd name="connsiteX11" fmla="*/ 925566 w 1162339"/>
                      <a:gd name="connsiteY11" fmla="*/ 292705 h 1379761"/>
                      <a:gd name="connsiteX12" fmla="*/ 914804 w 1162339"/>
                      <a:gd name="connsiteY12" fmla="*/ 448767 h 1379761"/>
                      <a:gd name="connsiteX13" fmla="*/ 1000903 w 1162339"/>
                      <a:gd name="connsiteY13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656506 w 1162339"/>
                      <a:gd name="connsiteY10" fmla="*/ 120499 h 1379761"/>
                      <a:gd name="connsiteX11" fmla="*/ 925566 w 1162339"/>
                      <a:gd name="connsiteY11" fmla="*/ 292705 h 1379761"/>
                      <a:gd name="connsiteX12" fmla="*/ 914804 w 1162339"/>
                      <a:gd name="connsiteY12" fmla="*/ 448767 h 1379761"/>
                      <a:gd name="connsiteX13" fmla="*/ 1000903 w 1162339"/>
                      <a:gd name="connsiteY13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656506 w 1162339"/>
                      <a:gd name="connsiteY10" fmla="*/ 120499 h 1379761"/>
                      <a:gd name="connsiteX11" fmla="*/ 925566 w 1162339"/>
                      <a:gd name="connsiteY11" fmla="*/ 292705 h 1379761"/>
                      <a:gd name="connsiteX12" fmla="*/ 914804 w 1162339"/>
                      <a:gd name="connsiteY12" fmla="*/ 448767 h 1379761"/>
                      <a:gd name="connsiteX13" fmla="*/ 1000903 w 1162339"/>
                      <a:gd name="connsiteY13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656506 w 1162339"/>
                      <a:gd name="connsiteY10" fmla="*/ 120499 h 1379761"/>
                      <a:gd name="connsiteX11" fmla="*/ 925566 w 1162339"/>
                      <a:gd name="connsiteY11" fmla="*/ 292705 h 1379761"/>
                      <a:gd name="connsiteX12" fmla="*/ 914804 w 1162339"/>
                      <a:gd name="connsiteY12" fmla="*/ 448767 h 1379761"/>
                      <a:gd name="connsiteX13" fmla="*/ 1000903 w 1162339"/>
                      <a:gd name="connsiteY13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656506 w 1162339"/>
                      <a:gd name="connsiteY10" fmla="*/ 120499 h 1379761"/>
                      <a:gd name="connsiteX11" fmla="*/ 925566 w 1162339"/>
                      <a:gd name="connsiteY11" fmla="*/ 292705 h 1379761"/>
                      <a:gd name="connsiteX12" fmla="*/ 914804 w 1162339"/>
                      <a:gd name="connsiteY12" fmla="*/ 448767 h 1379761"/>
                      <a:gd name="connsiteX13" fmla="*/ 1000903 w 1162339"/>
                      <a:gd name="connsiteY13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925566 w 1162339"/>
                      <a:gd name="connsiteY11" fmla="*/ 292705 h 1379761"/>
                      <a:gd name="connsiteX12" fmla="*/ 914804 w 1162339"/>
                      <a:gd name="connsiteY12" fmla="*/ 448767 h 1379761"/>
                      <a:gd name="connsiteX13" fmla="*/ 1000903 w 1162339"/>
                      <a:gd name="connsiteY13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925566 w 1162339"/>
                      <a:gd name="connsiteY11" fmla="*/ 292705 h 1379761"/>
                      <a:gd name="connsiteX12" fmla="*/ 914804 w 1162339"/>
                      <a:gd name="connsiteY12" fmla="*/ 448767 h 1379761"/>
                      <a:gd name="connsiteX13" fmla="*/ 1000903 w 1162339"/>
                      <a:gd name="connsiteY13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925566 w 1162339"/>
                      <a:gd name="connsiteY11" fmla="*/ 292705 h 1379761"/>
                      <a:gd name="connsiteX12" fmla="*/ 914804 w 1162339"/>
                      <a:gd name="connsiteY12" fmla="*/ 448767 h 1379761"/>
                      <a:gd name="connsiteX13" fmla="*/ 1000903 w 1162339"/>
                      <a:gd name="connsiteY13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925566 w 1162339"/>
                      <a:gd name="connsiteY12" fmla="*/ 292705 h 1379761"/>
                      <a:gd name="connsiteX13" fmla="*/ 914804 w 1162339"/>
                      <a:gd name="connsiteY13" fmla="*/ 448767 h 1379761"/>
                      <a:gd name="connsiteX14" fmla="*/ 1000903 w 1162339"/>
                      <a:gd name="connsiteY14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925566 w 1162339"/>
                      <a:gd name="connsiteY12" fmla="*/ 292705 h 1379761"/>
                      <a:gd name="connsiteX13" fmla="*/ 914804 w 1162339"/>
                      <a:gd name="connsiteY13" fmla="*/ 448767 h 1379761"/>
                      <a:gd name="connsiteX14" fmla="*/ 1000903 w 1162339"/>
                      <a:gd name="connsiteY14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925566 w 1162339"/>
                      <a:gd name="connsiteY12" fmla="*/ 292705 h 1379761"/>
                      <a:gd name="connsiteX13" fmla="*/ 914804 w 1162339"/>
                      <a:gd name="connsiteY13" fmla="*/ 448767 h 1379761"/>
                      <a:gd name="connsiteX14" fmla="*/ 1000903 w 1162339"/>
                      <a:gd name="connsiteY14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925566 w 1162339"/>
                      <a:gd name="connsiteY12" fmla="*/ 292705 h 1379761"/>
                      <a:gd name="connsiteX13" fmla="*/ 914804 w 1162339"/>
                      <a:gd name="connsiteY13" fmla="*/ 448767 h 1379761"/>
                      <a:gd name="connsiteX14" fmla="*/ 1000903 w 1162339"/>
                      <a:gd name="connsiteY14" fmla="*/ 513345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925566 w 1162339"/>
                      <a:gd name="connsiteY12" fmla="*/ 292705 h 1379761"/>
                      <a:gd name="connsiteX13" fmla="*/ 914804 w 1162339"/>
                      <a:gd name="connsiteY13" fmla="*/ 448767 h 1379761"/>
                      <a:gd name="connsiteX14" fmla="*/ 1000903 w 1162339"/>
                      <a:gd name="connsiteY14" fmla="*/ 513345 h 1379761"/>
                      <a:gd name="connsiteX15" fmla="*/ 1162339 w 1162339"/>
                      <a:gd name="connsiteY15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01347 w 1162339"/>
                      <a:gd name="connsiteY8" fmla="*/ 658646 h 1379761"/>
                      <a:gd name="connsiteX9" fmla="*/ 306729 w 1162339"/>
                      <a:gd name="connsiteY9" fmla="*/ 303468 h 1379761"/>
                      <a:gd name="connsiteX10" fmla="*/ 591932 w 1162339"/>
                      <a:gd name="connsiteY10" fmla="*/ 120499 h 1379761"/>
                      <a:gd name="connsiteX11" fmla="*/ 721081 w 1162339"/>
                      <a:gd name="connsiteY11" fmla="*/ 50541 h 1379761"/>
                      <a:gd name="connsiteX12" fmla="*/ 661888 w 1162339"/>
                      <a:gd name="connsiteY12" fmla="*/ 104355 h 1379761"/>
                      <a:gd name="connsiteX13" fmla="*/ 925566 w 1162339"/>
                      <a:gd name="connsiteY13" fmla="*/ 292705 h 1379761"/>
                      <a:gd name="connsiteX14" fmla="*/ 914804 w 1162339"/>
                      <a:gd name="connsiteY14" fmla="*/ 448767 h 1379761"/>
                      <a:gd name="connsiteX15" fmla="*/ 1000903 w 1162339"/>
                      <a:gd name="connsiteY15" fmla="*/ 513345 h 1379761"/>
                      <a:gd name="connsiteX16" fmla="*/ 1162339 w 1162339"/>
                      <a:gd name="connsiteY16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49778 w 1162339"/>
                      <a:gd name="connsiteY8" fmla="*/ 954626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49778 w 1162339"/>
                      <a:gd name="connsiteY8" fmla="*/ 954626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49778 w 1162339"/>
                      <a:gd name="connsiteY8" fmla="*/ 954626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49778 w 1162339"/>
                      <a:gd name="connsiteY8" fmla="*/ 954626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49778 w 1162339"/>
                      <a:gd name="connsiteY8" fmla="*/ 954626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49778 w 1162339"/>
                      <a:gd name="connsiteY8" fmla="*/ 954626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925566 w 1162339"/>
                      <a:gd name="connsiteY14" fmla="*/ 29270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890641 w 1162339"/>
                      <a:gd name="connsiteY14" fmla="*/ 27365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890641 w 1162339"/>
                      <a:gd name="connsiteY14" fmla="*/ 27365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890641 w 1162339"/>
                      <a:gd name="connsiteY14" fmla="*/ 27365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890641 w 1162339"/>
                      <a:gd name="connsiteY14" fmla="*/ 27365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890641 w 1162339"/>
                      <a:gd name="connsiteY14" fmla="*/ 27365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890641 w 1162339"/>
                      <a:gd name="connsiteY14" fmla="*/ 273655 h 1379761"/>
                      <a:gd name="connsiteX15" fmla="*/ 914804 w 1162339"/>
                      <a:gd name="connsiteY15" fmla="*/ 448767 h 1379761"/>
                      <a:gd name="connsiteX16" fmla="*/ 1000903 w 1162339"/>
                      <a:gd name="connsiteY16" fmla="*/ 513345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890641 w 1162339"/>
                      <a:gd name="connsiteY14" fmla="*/ 273655 h 1379761"/>
                      <a:gd name="connsiteX15" fmla="*/ 914804 w 1162339"/>
                      <a:gd name="connsiteY15" fmla="*/ 448767 h 1379761"/>
                      <a:gd name="connsiteX16" fmla="*/ 994553 w 1162339"/>
                      <a:gd name="connsiteY16" fmla="*/ 541920 h 1379761"/>
                      <a:gd name="connsiteX17" fmla="*/ 1162339 w 1162339"/>
                      <a:gd name="connsiteY17" fmla="*/ 491820 h 1379761"/>
                      <a:gd name="connsiteX0" fmla="*/ 1162339 w 1162339"/>
                      <a:gd name="connsiteY0" fmla="*/ 491820 h 1379761"/>
                      <a:gd name="connsiteX1" fmla="*/ 769512 w 1162339"/>
                      <a:gd name="connsiteY1" fmla="*/ 23632 h 1379761"/>
                      <a:gd name="connsiteX2" fmla="*/ 236773 w 1162339"/>
                      <a:gd name="connsiteY2" fmla="*/ 217365 h 1379761"/>
                      <a:gd name="connsiteX3" fmla="*/ 182961 w 1162339"/>
                      <a:gd name="connsiteY3" fmla="*/ 954625 h 1379761"/>
                      <a:gd name="connsiteX4" fmla="*/ 209867 w 1162339"/>
                      <a:gd name="connsiteY4" fmla="*/ 1153739 h 1379761"/>
                      <a:gd name="connsiteX5" fmla="*/ 0 w 1162339"/>
                      <a:gd name="connsiteY5" fmla="*/ 1239843 h 1379761"/>
                      <a:gd name="connsiteX6" fmla="*/ 129149 w 1162339"/>
                      <a:gd name="connsiteY6" fmla="*/ 1379761 h 1379761"/>
                      <a:gd name="connsiteX7" fmla="*/ 565026 w 1162339"/>
                      <a:gd name="connsiteY7" fmla="*/ 1272131 h 1379761"/>
                      <a:gd name="connsiteX8" fmla="*/ 359303 w 1162339"/>
                      <a:gd name="connsiteY8" fmla="*/ 957801 h 1379761"/>
                      <a:gd name="connsiteX9" fmla="*/ 301347 w 1162339"/>
                      <a:gd name="connsiteY9" fmla="*/ 658646 h 1379761"/>
                      <a:gd name="connsiteX10" fmla="*/ 306729 w 1162339"/>
                      <a:gd name="connsiteY10" fmla="*/ 303468 h 1379761"/>
                      <a:gd name="connsiteX11" fmla="*/ 591932 w 1162339"/>
                      <a:gd name="connsiteY11" fmla="*/ 120499 h 1379761"/>
                      <a:gd name="connsiteX12" fmla="*/ 721081 w 1162339"/>
                      <a:gd name="connsiteY12" fmla="*/ 50541 h 1379761"/>
                      <a:gd name="connsiteX13" fmla="*/ 661888 w 1162339"/>
                      <a:gd name="connsiteY13" fmla="*/ 104355 h 1379761"/>
                      <a:gd name="connsiteX14" fmla="*/ 890641 w 1162339"/>
                      <a:gd name="connsiteY14" fmla="*/ 273655 h 1379761"/>
                      <a:gd name="connsiteX15" fmla="*/ 914804 w 1162339"/>
                      <a:gd name="connsiteY15" fmla="*/ 448767 h 1379761"/>
                      <a:gd name="connsiteX16" fmla="*/ 994553 w 1162339"/>
                      <a:gd name="connsiteY16" fmla="*/ 541920 h 1379761"/>
                      <a:gd name="connsiteX17" fmla="*/ 1162339 w 1162339"/>
                      <a:gd name="connsiteY17" fmla="*/ 491820 h 1379761"/>
                      <a:gd name="connsiteX0" fmla="*/ 1162339 w 1170394"/>
                      <a:gd name="connsiteY0" fmla="*/ 491820 h 1401389"/>
                      <a:gd name="connsiteX1" fmla="*/ 769512 w 1170394"/>
                      <a:gd name="connsiteY1" fmla="*/ 23632 h 1401389"/>
                      <a:gd name="connsiteX2" fmla="*/ 236773 w 1170394"/>
                      <a:gd name="connsiteY2" fmla="*/ 217365 h 1401389"/>
                      <a:gd name="connsiteX3" fmla="*/ 182961 w 1170394"/>
                      <a:gd name="connsiteY3" fmla="*/ 954625 h 1401389"/>
                      <a:gd name="connsiteX4" fmla="*/ 209867 w 1170394"/>
                      <a:gd name="connsiteY4" fmla="*/ 1153739 h 1401389"/>
                      <a:gd name="connsiteX5" fmla="*/ 0 w 1170394"/>
                      <a:gd name="connsiteY5" fmla="*/ 1239843 h 1401389"/>
                      <a:gd name="connsiteX6" fmla="*/ 129149 w 1170394"/>
                      <a:gd name="connsiteY6" fmla="*/ 1379761 h 1401389"/>
                      <a:gd name="connsiteX7" fmla="*/ 565026 w 1170394"/>
                      <a:gd name="connsiteY7" fmla="*/ 1272131 h 1401389"/>
                      <a:gd name="connsiteX8" fmla="*/ 359303 w 1170394"/>
                      <a:gd name="connsiteY8" fmla="*/ 957801 h 1401389"/>
                      <a:gd name="connsiteX9" fmla="*/ 301347 w 1170394"/>
                      <a:gd name="connsiteY9" fmla="*/ 658646 h 1401389"/>
                      <a:gd name="connsiteX10" fmla="*/ 306729 w 1170394"/>
                      <a:gd name="connsiteY10" fmla="*/ 303468 h 1401389"/>
                      <a:gd name="connsiteX11" fmla="*/ 591932 w 1170394"/>
                      <a:gd name="connsiteY11" fmla="*/ 120499 h 1401389"/>
                      <a:gd name="connsiteX12" fmla="*/ 721081 w 1170394"/>
                      <a:gd name="connsiteY12" fmla="*/ 50541 h 1401389"/>
                      <a:gd name="connsiteX13" fmla="*/ 661888 w 1170394"/>
                      <a:gd name="connsiteY13" fmla="*/ 104355 h 1401389"/>
                      <a:gd name="connsiteX14" fmla="*/ 890641 w 1170394"/>
                      <a:gd name="connsiteY14" fmla="*/ 273655 h 1401389"/>
                      <a:gd name="connsiteX15" fmla="*/ 914804 w 1170394"/>
                      <a:gd name="connsiteY15" fmla="*/ 448767 h 1401389"/>
                      <a:gd name="connsiteX16" fmla="*/ 994553 w 1170394"/>
                      <a:gd name="connsiteY16" fmla="*/ 541920 h 1401389"/>
                      <a:gd name="connsiteX17" fmla="*/ 955837 w 1170394"/>
                      <a:gd name="connsiteY17" fmla="*/ 1401328 h 1401389"/>
                      <a:gd name="connsiteX18" fmla="*/ 1162339 w 1170394"/>
                      <a:gd name="connsiteY18" fmla="*/ 491820 h 1401389"/>
                      <a:gd name="connsiteX0" fmla="*/ 1162339 w 1170394"/>
                      <a:gd name="connsiteY0" fmla="*/ 491820 h 1401389"/>
                      <a:gd name="connsiteX1" fmla="*/ 769512 w 1170394"/>
                      <a:gd name="connsiteY1" fmla="*/ 23632 h 1401389"/>
                      <a:gd name="connsiteX2" fmla="*/ 236773 w 1170394"/>
                      <a:gd name="connsiteY2" fmla="*/ 217365 h 1401389"/>
                      <a:gd name="connsiteX3" fmla="*/ 182961 w 1170394"/>
                      <a:gd name="connsiteY3" fmla="*/ 954625 h 1401389"/>
                      <a:gd name="connsiteX4" fmla="*/ 209867 w 1170394"/>
                      <a:gd name="connsiteY4" fmla="*/ 1153739 h 1401389"/>
                      <a:gd name="connsiteX5" fmla="*/ 0 w 1170394"/>
                      <a:gd name="connsiteY5" fmla="*/ 1239843 h 1401389"/>
                      <a:gd name="connsiteX6" fmla="*/ 129149 w 1170394"/>
                      <a:gd name="connsiteY6" fmla="*/ 1379761 h 1401389"/>
                      <a:gd name="connsiteX7" fmla="*/ 565026 w 1170394"/>
                      <a:gd name="connsiteY7" fmla="*/ 1272131 h 1401389"/>
                      <a:gd name="connsiteX8" fmla="*/ 359303 w 1170394"/>
                      <a:gd name="connsiteY8" fmla="*/ 957801 h 1401389"/>
                      <a:gd name="connsiteX9" fmla="*/ 301347 w 1170394"/>
                      <a:gd name="connsiteY9" fmla="*/ 658646 h 1401389"/>
                      <a:gd name="connsiteX10" fmla="*/ 306729 w 1170394"/>
                      <a:gd name="connsiteY10" fmla="*/ 303468 h 1401389"/>
                      <a:gd name="connsiteX11" fmla="*/ 591932 w 1170394"/>
                      <a:gd name="connsiteY11" fmla="*/ 120499 h 1401389"/>
                      <a:gd name="connsiteX12" fmla="*/ 721081 w 1170394"/>
                      <a:gd name="connsiteY12" fmla="*/ 50541 h 1401389"/>
                      <a:gd name="connsiteX13" fmla="*/ 661888 w 1170394"/>
                      <a:gd name="connsiteY13" fmla="*/ 104355 h 1401389"/>
                      <a:gd name="connsiteX14" fmla="*/ 890641 w 1170394"/>
                      <a:gd name="connsiteY14" fmla="*/ 273655 h 1401389"/>
                      <a:gd name="connsiteX15" fmla="*/ 914804 w 1170394"/>
                      <a:gd name="connsiteY15" fmla="*/ 448767 h 1401389"/>
                      <a:gd name="connsiteX16" fmla="*/ 994553 w 1170394"/>
                      <a:gd name="connsiteY16" fmla="*/ 541920 h 1401389"/>
                      <a:gd name="connsiteX17" fmla="*/ 955837 w 1170394"/>
                      <a:gd name="connsiteY17" fmla="*/ 1401328 h 1401389"/>
                      <a:gd name="connsiteX18" fmla="*/ 1162339 w 1170394"/>
                      <a:gd name="connsiteY18" fmla="*/ 491820 h 1401389"/>
                      <a:gd name="connsiteX0" fmla="*/ 1162339 w 1170394"/>
                      <a:gd name="connsiteY0" fmla="*/ 491820 h 1401391"/>
                      <a:gd name="connsiteX1" fmla="*/ 769512 w 1170394"/>
                      <a:gd name="connsiteY1" fmla="*/ 23632 h 1401391"/>
                      <a:gd name="connsiteX2" fmla="*/ 236773 w 1170394"/>
                      <a:gd name="connsiteY2" fmla="*/ 217365 h 1401391"/>
                      <a:gd name="connsiteX3" fmla="*/ 182961 w 1170394"/>
                      <a:gd name="connsiteY3" fmla="*/ 954625 h 1401391"/>
                      <a:gd name="connsiteX4" fmla="*/ 209867 w 1170394"/>
                      <a:gd name="connsiteY4" fmla="*/ 1153739 h 1401391"/>
                      <a:gd name="connsiteX5" fmla="*/ 0 w 1170394"/>
                      <a:gd name="connsiteY5" fmla="*/ 1239843 h 1401391"/>
                      <a:gd name="connsiteX6" fmla="*/ 129149 w 1170394"/>
                      <a:gd name="connsiteY6" fmla="*/ 1379761 h 1401391"/>
                      <a:gd name="connsiteX7" fmla="*/ 565026 w 1170394"/>
                      <a:gd name="connsiteY7" fmla="*/ 1272131 h 1401391"/>
                      <a:gd name="connsiteX8" fmla="*/ 359303 w 1170394"/>
                      <a:gd name="connsiteY8" fmla="*/ 957801 h 1401391"/>
                      <a:gd name="connsiteX9" fmla="*/ 301347 w 1170394"/>
                      <a:gd name="connsiteY9" fmla="*/ 658646 h 1401391"/>
                      <a:gd name="connsiteX10" fmla="*/ 306729 w 1170394"/>
                      <a:gd name="connsiteY10" fmla="*/ 303468 h 1401391"/>
                      <a:gd name="connsiteX11" fmla="*/ 591932 w 1170394"/>
                      <a:gd name="connsiteY11" fmla="*/ 120499 h 1401391"/>
                      <a:gd name="connsiteX12" fmla="*/ 721081 w 1170394"/>
                      <a:gd name="connsiteY12" fmla="*/ 50541 h 1401391"/>
                      <a:gd name="connsiteX13" fmla="*/ 661888 w 1170394"/>
                      <a:gd name="connsiteY13" fmla="*/ 104355 h 1401391"/>
                      <a:gd name="connsiteX14" fmla="*/ 890641 w 1170394"/>
                      <a:gd name="connsiteY14" fmla="*/ 273655 h 1401391"/>
                      <a:gd name="connsiteX15" fmla="*/ 914804 w 1170394"/>
                      <a:gd name="connsiteY15" fmla="*/ 448767 h 1401391"/>
                      <a:gd name="connsiteX16" fmla="*/ 994553 w 1170394"/>
                      <a:gd name="connsiteY16" fmla="*/ 541920 h 1401391"/>
                      <a:gd name="connsiteX17" fmla="*/ 955837 w 1170394"/>
                      <a:gd name="connsiteY17" fmla="*/ 1401328 h 1401391"/>
                      <a:gd name="connsiteX18" fmla="*/ 1162339 w 1170394"/>
                      <a:gd name="connsiteY18" fmla="*/ 491820 h 1401391"/>
                      <a:gd name="connsiteX0" fmla="*/ 1162339 w 1170394"/>
                      <a:gd name="connsiteY0" fmla="*/ 491820 h 1401328"/>
                      <a:gd name="connsiteX1" fmla="*/ 769512 w 1170394"/>
                      <a:gd name="connsiteY1" fmla="*/ 23632 h 1401328"/>
                      <a:gd name="connsiteX2" fmla="*/ 236773 w 1170394"/>
                      <a:gd name="connsiteY2" fmla="*/ 217365 h 1401328"/>
                      <a:gd name="connsiteX3" fmla="*/ 182961 w 1170394"/>
                      <a:gd name="connsiteY3" fmla="*/ 954625 h 1401328"/>
                      <a:gd name="connsiteX4" fmla="*/ 209867 w 1170394"/>
                      <a:gd name="connsiteY4" fmla="*/ 1153739 h 1401328"/>
                      <a:gd name="connsiteX5" fmla="*/ 0 w 1170394"/>
                      <a:gd name="connsiteY5" fmla="*/ 1239843 h 1401328"/>
                      <a:gd name="connsiteX6" fmla="*/ 129149 w 1170394"/>
                      <a:gd name="connsiteY6" fmla="*/ 1379761 h 1401328"/>
                      <a:gd name="connsiteX7" fmla="*/ 565026 w 1170394"/>
                      <a:gd name="connsiteY7" fmla="*/ 1272131 h 1401328"/>
                      <a:gd name="connsiteX8" fmla="*/ 359303 w 1170394"/>
                      <a:gd name="connsiteY8" fmla="*/ 957801 h 1401328"/>
                      <a:gd name="connsiteX9" fmla="*/ 301347 w 1170394"/>
                      <a:gd name="connsiteY9" fmla="*/ 658646 h 1401328"/>
                      <a:gd name="connsiteX10" fmla="*/ 306729 w 1170394"/>
                      <a:gd name="connsiteY10" fmla="*/ 303468 h 1401328"/>
                      <a:gd name="connsiteX11" fmla="*/ 591932 w 1170394"/>
                      <a:gd name="connsiteY11" fmla="*/ 120499 h 1401328"/>
                      <a:gd name="connsiteX12" fmla="*/ 721081 w 1170394"/>
                      <a:gd name="connsiteY12" fmla="*/ 50541 h 1401328"/>
                      <a:gd name="connsiteX13" fmla="*/ 661888 w 1170394"/>
                      <a:gd name="connsiteY13" fmla="*/ 104355 h 1401328"/>
                      <a:gd name="connsiteX14" fmla="*/ 890641 w 1170394"/>
                      <a:gd name="connsiteY14" fmla="*/ 273655 h 1401328"/>
                      <a:gd name="connsiteX15" fmla="*/ 914804 w 1170394"/>
                      <a:gd name="connsiteY15" fmla="*/ 448767 h 1401328"/>
                      <a:gd name="connsiteX16" fmla="*/ 994553 w 1170394"/>
                      <a:gd name="connsiteY16" fmla="*/ 541920 h 1401328"/>
                      <a:gd name="connsiteX17" fmla="*/ 955837 w 1170394"/>
                      <a:gd name="connsiteY17" fmla="*/ 1401328 h 1401328"/>
                      <a:gd name="connsiteX18" fmla="*/ 1162339 w 1170394"/>
                      <a:gd name="connsiteY18" fmla="*/ 491820 h 1401328"/>
                      <a:gd name="connsiteX0" fmla="*/ 1162339 w 1170394"/>
                      <a:gd name="connsiteY0" fmla="*/ 491820 h 1418435"/>
                      <a:gd name="connsiteX1" fmla="*/ 769512 w 1170394"/>
                      <a:gd name="connsiteY1" fmla="*/ 23632 h 1418435"/>
                      <a:gd name="connsiteX2" fmla="*/ 236773 w 1170394"/>
                      <a:gd name="connsiteY2" fmla="*/ 217365 h 1418435"/>
                      <a:gd name="connsiteX3" fmla="*/ 182961 w 1170394"/>
                      <a:gd name="connsiteY3" fmla="*/ 954625 h 1418435"/>
                      <a:gd name="connsiteX4" fmla="*/ 209867 w 1170394"/>
                      <a:gd name="connsiteY4" fmla="*/ 1153739 h 1418435"/>
                      <a:gd name="connsiteX5" fmla="*/ 0 w 1170394"/>
                      <a:gd name="connsiteY5" fmla="*/ 1239843 h 1418435"/>
                      <a:gd name="connsiteX6" fmla="*/ 129149 w 1170394"/>
                      <a:gd name="connsiteY6" fmla="*/ 1379761 h 1418435"/>
                      <a:gd name="connsiteX7" fmla="*/ 565026 w 1170394"/>
                      <a:gd name="connsiteY7" fmla="*/ 1272131 h 1418435"/>
                      <a:gd name="connsiteX8" fmla="*/ 359303 w 1170394"/>
                      <a:gd name="connsiteY8" fmla="*/ 957801 h 1418435"/>
                      <a:gd name="connsiteX9" fmla="*/ 301347 w 1170394"/>
                      <a:gd name="connsiteY9" fmla="*/ 658646 h 1418435"/>
                      <a:gd name="connsiteX10" fmla="*/ 306729 w 1170394"/>
                      <a:gd name="connsiteY10" fmla="*/ 303468 h 1418435"/>
                      <a:gd name="connsiteX11" fmla="*/ 591932 w 1170394"/>
                      <a:gd name="connsiteY11" fmla="*/ 120499 h 1418435"/>
                      <a:gd name="connsiteX12" fmla="*/ 721081 w 1170394"/>
                      <a:gd name="connsiteY12" fmla="*/ 50541 h 1418435"/>
                      <a:gd name="connsiteX13" fmla="*/ 661888 w 1170394"/>
                      <a:gd name="connsiteY13" fmla="*/ 104355 h 1418435"/>
                      <a:gd name="connsiteX14" fmla="*/ 890641 w 1170394"/>
                      <a:gd name="connsiteY14" fmla="*/ 273655 h 1418435"/>
                      <a:gd name="connsiteX15" fmla="*/ 914804 w 1170394"/>
                      <a:gd name="connsiteY15" fmla="*/ 448767 h 1418435"/>
                      <a:gd name="connsiteX16" fmla="*/ 994553 w 1170394"/>
                      <a:gd name="connsiteY16" fmla="*/ 541920 h 1418435"/>
                      <a:gd name="connsiteX17" fmla="*/ 930436 w 1170394"/>
                      <a:gd name="connsiteY17" fmla="*/ 1045728 h 1418435"/>
                      <a:gd name="connsiteX18" fmla="*/ 955837 w 1170394"/>
                      <a:gd name="connsiteY18" fmla="*/ 1401328 h 1418435"/>
                      <a:gd name="connsiteX19" fmla="*/ 1162339 w 1170394"/>
                      <a:gd name="connsiteY19" fmla="*/ 491820 h 1418435"/>
                      <a:gd name="connsiteX0" fmla="*/ 1162339 w 1170394"/>
                      <a:gd name="connsiteY0" fmla="*/ 491820 h 1418435"/>
                      <a:gd name="connsiteX1" fmla="*/ 769512 w 1170394"/>
                      <a:gd name="connsiteY1" fmla="*/ 23632 h 1418435"/>
                      <a:gd name="connsiteX2" fmla="*/ 236773 w 1170394"/>
                      <a:gd name="connsiteY2" fmla="*/ 217365 h 1418435"/>
                      <a:gd name="connsiteX3" fmla="*/ 182961 w 1170394"/>
                      <a:gd name="connsiteY3" fmla="*/ 954625 h 1418435"/>
                      <a:gd name="connsiteX4" fmla="*/ 209867 w 1170394"/>
                      <a:gd name="connsiteY4" fmla="*/ 1153739 h 1418435"/>
                      <a:gd name="connsiteX5" fmla="*/ 0 w 1170394"/>
                      <a:gd name="connsiteY5" fmla="*/ 1239843 h 1418435"/>
                      <a:gd name="connsiteX6" fmla="*/ 129149 w 1170394"/>
                      <a:gd name="connsiteY6" fmla="*/ 1379761 h 1418435"/>
                      <a:gd name="connsiteX7" fmla="*/ 565026 w 1170394"/>
                      <a:gd name="connsiteY7" fmla="*/ 1272131 h 1418435"/>
                      <a:gd name="connsiteX8" fmla="*/ 359303 w 1170394"/>
                      <a:gd name="connsiteY8" fmla="*/ 957801 h 1418435"/>
                      <a:gd name="connsiteX9" fmla="*/ 301347 w 1170394"/>
                      <a:gd name="connsiteY9" fmla="*/ 658646 h 1418435"/>
                      <a:gd name="connsiteX10" fmla="*/ 306729 w 1170394"/>
                      <a:gd name="connsiteY10" fmla="*/ 303468 h 1418435"/>
                      <a:gd name="connsiteX11" fmla="*/ 591932 w 1170394"/>
                      <a:gd name="connsiteY11" fmla="*/ 120499 h 1418435"/>
                      <a:gd name="connsiteX12" fmla="*/ 721081 w 1170394"/>
                      <a:gd name="connsiteY12" fmla="*/ 50541 h 1418435"/>
                      <a:gd name="connsiteX13" fmla="*/ 661888 w 1170394"/>
                      <a:gd name="connsiteY13" fmla="*/ 104355 h 1418435"/>
                      <a:gd name="connsiteX14" fmla="*/ 890641 w 1170394"/>
                      <a:gd name="connsiteY14" fmla="*/ 273655 h 1418435"/>
                      <a:gd name="connsiteX15" fmla="*/ 914804 w 1170394"/>
                      <a:gd name="connsiteY15" fmla="*/ 448767 h 1418435"/>
                      <a:gd name="connsiteX16" fmla="*/ 994553 w 1170394"/>
                      <a:gd name="connsiteY16" fmla="*/ 541920 h 1418435"/>
                      <a:gd name="connsiteX17" fmla="*/ 930436 w 1170394"/>
                      <a:gd name="connsiteY17" fmla="*/ 1045728 h 1418435"/>
                      <a:gd name="connsiteX18" fmla="*/ 955837 w 1170394"/>
                      <a:gd name="connsiteY18" fmla="*/ 1401328 h 1418435"/>
                      <a:gd name="connsiteX19" fmla="*/ 1162339 w 1170394"/>
                      <a:gd name="connsiteY19" fmla="*/ 491820 h 1418435"/>
                      <a:gd name="connsiteX0" fmla="*/ 1162339 w 1170394"/>
                      <a:gd name="connsiteY0" fmla="*/ 491820 h 1418435"/>
                      <a:gd name="connsiteX1" fmla="*/ 769512 w 1170394"/>
                      <a:gd name="connsiteY1" fmla="*/ 23632 h 1418435"/>
                      <a:gd name="connsiteX2" fmla="*/ 236773 w 1170394"/>
                      <a:gd name="connsiteY2" fmla="*/ 217365 h 1418435"/>
                      <a:gd name="connsiteX3" fmla="*/ 182961 w 1170394"/>
                      <a:gd name="connsiteY3" fmla="*/ 954625 h 1418435"/>
                      <a:gd name="connsiteX4" fmla="*/ 209867 w 1170394"/>
                      <a:gd name="connsiteY4" fmla="*/ 1153739 h 1418435"/>
                      <a:gd name="connsiteX5" fmla="*/ 0 w 1170394"/>
                      <a:gd name="connsiteY5" fmla="*/ 1239843 h 1418435"/>
                      <a:gd name="connsiteX6" fmla="*/ 129149 w 1170394"/>
                      <a:gd name="connsiteY6" fmla="*/ 1379761 h 1418435"/>
                      <a:gd name="connsiteX7" fmla="*/ 565026 w 1170394"/>
                      <a:gd name="connsiteY7" fmla="*/ 1272131 h 1418435"/>
                      <a:gd name="connsiteX8" fmla="*/ 359303 w 1170394"/>
                      <a:gd name="connsiteY8" fmla="*/ 957801 h 1418435"/>
                      <a:gd name="connsiteX9" fmla="*/ 301347 w 1170394"/>
                      <a:gd name="connsiteY9" fmla="*/ 658646 h 1418435"/>
                      <a:gd name="connsiteX10" fmla="*/ 306729 w 1170394"/>
                      <a:gd name="connsiteY10" fmla="*/ 303468 h 1418435"/>
                      <a:gd name="connsiteX11" fmla="*/ 591932 w 1170394"/>
                      <a:gd name="connsiteY11" fmla="*/ 120499 h 1418435"/>
                      <a:gd name="connsiteX12" fmla="*/ 721081 w 1170394"/>
                      <a:gd name="connsiteY12" fmla="*/ 50541 h 1418435"/>
                      <a:gd name="connsiteX13" fmla="*/ 661888 w 1170394"/>
                      <a:gd name="connsiteY13" fmla="*/ 104355 h 1418435"/>
                      <a:gd name="connsiteX14" fmla="*/ 890641 w 1170394"/>
                      <a:gd name="connsiteY14" fmla="*/ 273655 h 1418435"/>
                      <a:gd name="connsiteX15" fmla="*/ 914804 w 1170394"/>
                      <a:gd name="connsiteY15" fmla="*/ 448767 h 1418435"/>
                      <a:gd name="connsiteX16" fmla="*/ 994553 w 1170394"/>
                      <a:gd name="connsiteY16" fmla="*/ 541920 h 1418435"/>
                      <a:gd name="connsiteX17" fmla="*/ 930436 w 1170394"/>
                      <a:gd name="connsiteY17" fmla="*/ 1045728 h 1418435"/>
                      <a:gd name="connsiteX18" fmla="*/ 955837 w 1170394"/>
                      <a:gd name="connsiteY18" fmla="*/ 1401328 h 1418435"/>
                      <a:gd name="connsiteX19" fmla="*/ 1162339 w 1170394"/>
                      <a:gd name="connsiteY19" fmla="*/ 491820 h 1418435"/>
                      <a:gd name="connsiteX0" fmla="*/ 1162339 w 1170394"/>
                      <a:gd name="connsiteY0" fmla="*/ 491820 h 1418725"/>
                      <a:gd name="connsiteX1" fmla="*/ 769512 w 1170394"/>
                      <a:gd name="connsiteY1" fmla="*/ 23632 h 1418725"/>
                      <a:gd name="connsiteX2" fmla="*/ 236773 w 1170394"/>
                      <a:gd name="connsiteY2" fmla="*/ 217365 h 1418725"/>
                      <a:gd name="connsiteX3" fmla="*/ 182961 w 1170394"/>
                      <a:gd name="connsiteY3" fmla="*/ 954625 h 1418725"/>
                      <a:gd name="connsiteX4" fmla="*/ 209867 w 1170394"/>
                      <a:gd name="connsiteY4" fmla="*/ 1153739 h 1418725"/>
                      <a:gd name="connsiteX5" fmla="*/ 0 w 1170394"/>
                      <a:gd name="connsiteY5" fmla="*/ 1239843 h 1418725"/>
                      <a:gd name="connsiteX6" fmla="*/ 129149 w 1170394"/>
                      <a:gd name="connsiteY6" fmla="*/ 1379761 h 1418725"/>
                      <a:gd name="connsiteX7" fmla="*/ 565026 w 1170394"/>
                      <a:gd name="connsiteY7" fmla="*/ 1272131 h 1418725"/>
                      <a:gd name="connsiteX8" fmla="*/ 359303 w 1170394"/>
                      <a:gd name="connsiteY8" fmla="*/ 957801 h 1418725"/>
                      <a:gd name="connsiteX9" fmla="*/ 301347 w 1170394"/>
                      <a:gd name="connsiteY9" fmla="*/ 658646 h 1418725"/>
                      <a:gd name="connsiteX10" fmla="*/ 306729 w 1170394"/>
                      <a:gd name="connsiteY10" fmla="*/ 303468 h 1418725"/>
                      <a:gd name="connsiteX11" fmla="*/ 591932 w 1170394"/>
                      <a:gd name="connsiteY11" fmla="*/ 120499 h 1418725"/>
                      <a:gd name="connsiteX12" fmla="*/ 721081 w 1170394"/>
                      <a:gd name="connsiteY12" fmla="*/ 50541 h 1418725"/>
                      <a:gd name="connsiteX13" fmla="*/ 661888 w 1170394"/>
                      <a:gd name="connsiteY13" fmla="*/ 104355 h 1418725"/>
                      <a:gd name="connsiteX14" fmla="*/ 890641 w 1170394"/>
                      <a:gd name="connsiteY14" fmla="*/ 273655 h 1418725"/>
                      <a:gd name="connsiteX15" fmla="*/ 914804 w 1170394"/>
                      <a:gd name="connsiteY15" fmla="*/ 448767 h 1418725"/>
                      <a:gd name="connsiteX16" fmla="*/ 994553 w 1170394"/>
                      <a:gd name="connsiteY16" fmla="*/ 541920 h 1418725"/>
                      <a:gd name="connsiteX17" fmla="*/ 939961 w 1170394"/>
                      <a:gd name="connsiteY17" fmla="*/ 1052078 h 1418725"/>
                      <a:gd name="connsiteX18" fmla="*/ 955837 w 1170394"/>
                      <a:gd name="connsiteY18" fmla="*/ 1401328 h 1418725"/>
                      <a:gd name="connsiteX19" fmla="*/ 1162339 w 1170394"/>
                      <a:gd name="connsiteY19" fmla="*/ 491820 h 1418725"/>
                      <a:gd name="connsiteX0" fmla="*/ 1162339 w 1170394"/>
                      <a:gd name="connsiteY0" fmla="*/ 491820 h 1418725"/>
                      <a:gd name="connsiteX1" fmla="*/ 769512 w 1170394"/>
                      <a:gd name="connsiteY1" fmla="*/ 23632 h 1418725"/>
                      <a:gd name="connsiteX2" fmla="*/ 236773 w 1170394"/>
                      <a:gd name="connsiteY2" fmla="*/ 217365 h 1418725"/>
                      <a:gd name="connsiteX3" fmla="*/ 182961 w 1170394"/>
                      <a:gd name="connsiteY3" fmla="*/ 954625 h 1418725"/>
                      <a:gd name="connsiteX4" fmla="*/ 209867 w 1170394"/>
                      <a:gd name="connsiteY4" fmla="*/ 1153739 h 1418725"/>
                      <a:gd name="connsiteX5" fmla="*/ 0 w 1170394"/>
                      <a:gd name="connsiteY5" fmla="*/ 1239843 h 1418725"/>
                      <a:gd name="connsiteX6" fmla="*/ 129149 w 1170394"/>
                      <a:gd name="connsiteY6" fmla="*/ 1379761 h 1418725"/>
                      <a:gd name="connsiteX7" fmla="*/ 565026 w 1170394"/>
                      <a:gd name="connsiteY7" fmla="*/ 1272131 h 1418725"/>
                      <a:gd name="connsiteX8" fmla="*/ 359303 w 1170394"/>
                      <a:gd name="connsiteY8" fmla="*/ 957801 h 1418725"/>
                      <a:gd name="connsiteX9" fmla="*/ 301347 w 1170394"/>
                      <a:gd name="connsiteY9" fmla="*/ 658646 h 1418725"/>
                      <a:gd name="connsiteX10" fmla="*/ 306729 w 1170394"/>
                      <a:gd name="connsiteY10" fmla="*/ 303468 h 1418725"/>
                      <a:gd name="connsiteX11" fmla="*/ 591932 w 1170394"/>
                      <a:gd name="connsiteY11" fmla="*/ 120499 h 1418725"/>
                      <a:gd name="connsiteX12" fmla="*/ 721081 w 1170394"/>
                      <a:gd name="connsiteY12" fmla="*/ 50541 h 1418725"/>
                      <a:gd name="connsiteX13" fmla="*/ 661888 w 1170394"/>
                      <a:gd name="connsiteY13" fmla="*/ 104355 h 1418725"/>
                      <a:gd name="connsiteX14" fmla="*/ 890641 w 1170394"/>
                      <a:gd name="connsiteY14" fmla="*/ 273655 h 1418725"/>
                      <a:gd name="connsiteX15" fmla="*/ 906236 w 1170394"/>
                      <a:gd name="connsiteY15" fmla="*/ 471616 h 1418725"/>
                      <a:gd name="connsiteX16" fmla="*/ 994553 w 1170394"/>
                      <a:gd name="connsiteY16" fmla="*/ 541920 h 1418725"/>
                      <a:gd name="connsiteX17" fmla="*/ 939961 w 1170394"/>
                      <a:gd name="connsiteY17" fmla="*/ 1052078 h 1418725"/>
                      <a:gd name="connsiteX18" fmla="*/ 955837 w 1170394"/>
                      <a:gd name="connsiteY18" fmla="*/ 1401328 h 1418725"/>
                      <a:gd name="connsiteX19" fmla="*/ 1162339 w 1170394"/>
                      <a:gd name="connsiteY19" fmla="*/ 491820 h 1418725"/>
                      <a:gd name="connsiteX0" fmla="*/ 1162339 w 1170394"/>
                      <a:gd name="connsiteY0" fmla="*/ 491820 h 1418725"/>
                      <a:gd name="connsiteX1" fmla="*/ 769512 w 1170394"/>
                      <a:gd name="connsiteY1" fmla="*/ 23632 h 1418725"/>
                      <a:gd name="connsiteX2" fmla="*/ 236773 w 1170394"/>
                      <a:gd name="connsiteY2" fmla="*/ 217365 h 1418725"/>
                      <a:gd name="connsiteX3" fmla="*/ 182961 w 1170394"/>
                      <a:gd name="connsiteY3" fmla="*/ 954625 h 1418725"/>
                      <a:gd name="connsiteX4" fmla="*/ 209867 w 1170394"/>
                      <a:gd name="connsiteY4" fmla="*/ 1153739 h 1418725"/>
                      <a:gd name="connsiteX5" fmla="*/ 0 w 1170394"/>
                      <a:gd name="connsiteY5" fmla="*/ 1239843 h 1418725"/>
                      <a:gd name="connsiteX6" fmla="*/ 129149 w 1170394"/>
                      <a:gd name="connsiteY6" fmla="*/ 1379761 h 1418725"/>
                      <a:gd name="connsiteX7" fmla="*/ 565026 w 1170394"/>
                      <a:gd name="connsiteY7" fmla="*/ 1272131 h 1418725"/>
                      <a:gd name="connsiteX8" fmla="*/ 359303 w 1170394"/>
                      <a:gd name="connsiteY8" fmla="*/ 957801 h 1418725"/>
                      <a:gd name="connsiteX9" fmla="*/ 301347 w 1170394"/>
                      <a:gd name="connsiteY9" fmla="*/ 658646 h 1418725"/>
                      <a:gd name="connsiteX10" fmla="*/ 306729 w 1170394"/>
                      <a:gd name="connsiteY10" fmla="*/ 303468 h 1418725"/>
                      <a:gd name="connsiteX11" fmla="*/ 591932 w 1170394"/>
                      <a:gd name="connsiteY11" fmla="*/ 120499 h 1418725"/>
                      <a:gd name="connsiteX12" fmla="*/ 721081 w 1170394"/>
                      <a:gd name="connsiteY12" fmla="*/ 50541 h 1418725"/>
                      <a:gd name="connsiteX13" fmla="*/ 661888 w 1170394"/>
                      <a:gd name="connsiteY13" fmla="*/ 104355 h 1418725"/>
                      <a:gd name="connsiteX14" fmla="*/ 890641 w 1170394"/>
                      <a:gd name="connsiteY14" fmla="*/ 273655 h 1418725"/>
                      <a:gd name="connsiteX15" fmla="*/ 906236 w 1170394"/>
                      <a:gd name="connsiteY15" fmla="*/ 471616 h 1418725"/>
                      <a:gd name="connsiteX16" fmla="*/ 994553 w 1170394"/>
                      <a:gd name="connsiteY16" fmla="*/ 541920 h 1418725"/>
                      <a:gd name="connsiteX17" fmla="*/ 939961 w 1170394"/>
                      <a:gd name="connsiteY17" fmla="*/ 1052078 h 1418725"/>
                      <a:gd name="connsiteX18" fmla="*/ 955837 w 1170394"/>
                      <a:gd name="connsiteY18" fmla="*/ 1401328 h 1418725"/>
                      <a:gd name="connsiteX19" fmla="*/ 1162339 w 1170394"/>
                      <a:gd name="connsiteY19" fmla="*/ 491820 h 1418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0394" h="1418725">
                        <a:moveTo>
                          <a:pt x="1162339" y="491820"/>
                        </a:moveTo>
                        <a:cubicBezTo>
                          <a:pt x="1090590" y="319612"/>
                          <a:pt x="1078033" y="163550"/>
                          <a:pt x="769512" y="23632"/>
                        </a:cubicBezTo>
                        <a:cubicBezTo>
                          <a:pt x="565026" y="-46326"/>
                          <a:pt x="355160" y="45158"/>
                          <a:pt x="236773" y="217365"/>
                        </a:cubicBezTo>
                        <a:cubicBezTo>
                          <a:pt x="143499" y="457736"/>
                          <a:pt x="141705" y="681964"/>
                          <a:pt x="182961" y="954625"/>
                        </a:cubicBezTo>
                        <a:cubicBezTo>
                          <a:pt x="191930" y="1020996"/>
                          <a:pt x="389240" y="1211141"/>
                          <a:pt x="209867" y="1153739"/>
                        </a:cubicBezTo>
                        <a:cubicBezTo>
                          <a:pt x="102243" y="1134007"/>
                          <a:pt x="69956" y="1211142"/>
                          <a:pt x="0" y="1239843"/>
                        </a:cubicBezTo>
                        <a:cubicBezTo>
                          <a:pt x="43050" y="1286482"/>
                          <a:pt x="-75337" y="1360030"/>
                          <a:pt x="129149" y="1379761"/>
                        </a:cubicBezTo>
                        <a:lnTo>
                          <a:pt x="565026" y="1272131"/>
                        </a:lnTo>
                        <a:cubicBezTo>
                          <a:pt x="462097" y="1245725"/>
                          <a:pt x="397077" y="995903"/>
                          <a:pt x="359303" y="957801"/>
                        </a:cubicBezTo>
                        <a:cubicBezTo>
                          <a:pt x="347107" y="884129"/>
                          <a:pt x="261992" y="809676"/>
                          <a:pt x="301347" y="658646"/>
                        </a:cubicBezTo>
                        <a:cubicBezTo>
                          <a:pt x="220629" y="545635"/>
                          <a:pt x="301348" y="398540"/>
                          <a:pt x="306729" y="303468"/>
                        </a:cubicBezTo>
                        <a:cubicBezTo>
                          <a:pt x="428701" y="134849"/>
                          <a:pt x="480721" y="154581"/>
                          <a:pt x="591932" y="120499"/>
                        </a:cubicBezTo>
                        <a:cubicBezTo>
                          <a:pt x="678928" y="129469"/>
                          <a:pt x="665475" y="21840"/>
                          <a:pt x="721081" y="50541"/>
                        </a:cubicBezTo>
                        <a:cubicBezTo>
                          <a:pt x="732740" y="47850"/>
                          <a:pt x="627807" y="63994"/>
                          <a:pt x="661888" y="104355"/>
                        </a:cubicBezTo>
                        <a:cubicBezTo>
                          <a:pt x="638819" y="132016"/>
                          <a:pt x="848488" y="181328"/>
                          <a:pt x="890641" y="273655"/>
                        </a:cubicBezTo>
                        <a:cubicBezTo>
                          <a:pt x="931504" y="335201"/>
                          <a:pt x="909660" y="401514"/>
                          <a:pt x="906236" y="471616"/>
                        </a:cubicBezTo>
                        <a:cubicBezTo>
                          <a:pt x="934936" y="493142"/>
                          <a:pt x="987378" y="488105"/>
                          <a:pt x="994553" y="541920"/>
                        </a:cubicBezTo>
                        <a:cubicBezTo>
                          <a:pt x="997158" y="641413"/>
                          <a:pt x="1101989" y="915193"/>
                          <a:pt x="939961" y="1052078"/>
                        </a:cubicBezTo>
                        <a:cubicBezTo>
                          <a:pt x="933508" y="1195313"/>
                          <a:pt x="917187" y="1493646"/>
                          <a:pt x="955837" y="1401328"/>
                        </a:cubicBezTo>
                        <a:cubicBezTo>
                          <a:pt x="983801" y="1392978"/>
                          <a:pt x="1216147" y="582794"/>
                          <a:pt x="1162339" y="49182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6350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39" name="Forma libre 338"/>
                  <p:cNvSpPr/>
                  <p:nvPr/>
                </p:nvSpPr>
                <p:spPr>
                  <a:xfrm rot="21435765" flipH="1">
                    <a:off x="1042633" y="1148271"/>
                    <a:ext cx="70589" cy="72244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  <a:gd name="connsiteX0" fmla="*/ 149225 w 149225"/>
                      <a:gd name="connsiteY0" fmla="*/ 0 h 44450"/>
                      <a:gd name="connsiteX1" fmla="*/ 55563 w 149225"/>
                      <a:gd name="connsiteY1" fmla="*/ 6722 h 44450"/>
                      <a:gd name="connsiteX2" fmla="*/ 0 w 149225"/>
                      <a:gd name="connsiteY2" fmla="*/ 44450 h 44450"/>
                      <a:gd name="connsiteX0" fmla="*/ 149225 w 149225"/>
                      <a:gd name="connsiteY0" fmla="*/ 0 h 44450"/>
                      <a:gd name="connsiteX1" fmla="*/ 55563 w 149225"/>
                      <a:gd name="connsiteY1" fmla="*/ 6722 h 44450"/>
                      <a:gd name="connsiteX2" fmla="*/ 0 w 149225"/>
                      <a:gd name="connsiteY2" fmla="*/ 44450 h 44450"/>
                      <a:gd name="connsiteX0" fmla="*/ 63500 w 63500"/>
                      <a:gd name="connsiteY0" fmla="*/ 199653 h 199653"/>
                      <a:gd name="connsiteX1" fmla="*/ 55563 w 63500"/>
                      <a:gd name="connsiteY1" fmla="*/ 0 h 199653"/>
                      <a:gd name="connsiteX2" fmla="*/ 0 w 63500"/>
                      <a:gd name="connsiteY2" fmla="*/ 37728 h 199653"/>
                      <a:gd name="connsiteX0" fmla="*/ 63500 w 63500"/>
                      <a:gd name="connsiteY0" fmla="*/ 170969 h 170969"/>
                      <a:gd name="connsiteX1" fmla="*/ 55563 w 63500"/>
                      <a:gd name="connsiteY1" fmla="*/ 63391 h 170969"/>
                      <a:gd name="connsiteX2" fmla="*/ 0 w 63500"/>
                      <a:gd name="connsiteY2" fmla="*/ 9044 h 170969"/>
                      <a:gd name="connsiteX0" fmla="*/ 63500 w 63500"/>
                      <a:gd name="connsiteY0" fmla="*/ 170969 h 170969"/>
                      <a:gd name="connsiteX1" fmla="*/ 55563 w 63500"/>
                      <a:gd name="connsiteY1" fmla="*/ 63391 h 170969"/>
                      <a:gd name="connsiteX2" fmla="*/ 0 w 63500"/>
                      <a:gd name="connsiteY2" fmla="*/ 9044 h 170969"/>
                      <a:gd name="connsiteX3" fmla="*/ 63500 w 63500"/>
                      <a:gd name="connsiteY3" fmla="*/ 170969 h 170969"/>
                      <a:gd name="connsiteX0" fmla="*/ 63500 w 63500"/>
                      <a:gd name="connsiteY0" fmla="*/ 170969 h 170969"/>
                      <a:gd name="connsiteX1" fmla="*/ 55563 w 63500"/>
                      <a:gd name="connsiteY1" fmla="*/ 63391 h 170969"/>
                      <a:gd name="connsiteX2" fmla="*/ 0 w 63500"/>
                      <a:gd name="connsiteY2" fmla="*/ 9044 h 170969"/>
                      <a:gd name="connsiteX3" fmla="*/ 63500 w 63500"/>
                      <a:gd name="connsiteY3" fmla="*/ 170969 h 170969"/>
                      <a:gd name="connsiteX0" fmla="*/ 63500 w 63500"/>
                      <a:gd name="connsiteY0" fmla="*/ 161925 h 161925"/>
                      <a:gd name="connsiteX1" fmla="*/ 0 w 63500"/>
                      <a:gd name="connsiteY1" fmla="*/ 0 h 161925"/>
                      <a:gd name="connsiteX2" fmla="*/ 63500 w 63500"/>
                      <a:gd name="connsiteY2" fmla="*/ 161925 h 161925"/>
                      <a:gd name="connsiteX0" fmla="*/ 63500 w 63500"/>
                      <a:gd name="connsiteY0" fmla="*/ 161925 h 161925"/>
                      <a:gd name="connsiteX1" fmla="*/ 0 w 63500"/>
                      <a:gd name="connsiteY1" fmla="*/ 0 h 161925"/>
                      <a:gd name="connsiteX2" fmla="*/ 63500 w 63500"/>
                      <a:gd name="connsiteY2" fmla="*/ 161925 h 161925"/>
                      <a:gd name="connsiteX0" fmla="*/ 64245 w 64245"/>
                      <a:gd name="connsiteY0" fmla="*/ 161925 h 161925"/>
                      <a:gd name="connsiteX1" fmla="*/ 745 w 64245"/>
                      <a:gd name="connsiteY1" fmla="*/ 0 h 161925"/>
                      <a:gd name="connsiteX2" fmla="*/ 64245 w 64245"/>
                      <a:gd name="connsiteY2" fmla="*/ 161925 h 161925"/>
                      <a:gd name="connsiteX0" fmla="*/ 64245 w 64245"/>
                      <a:gd name="connsiteY0" fmla="*/ 161925 h 161925"/>
                      <a:gd name="connsiteX1" fmla="*/ 745 w 64245"/>
                      <a:gd name="connsiteY1" fmla="*/ 0 h 161925"/>
                      <a:gd name="connsiteX2" fmla="*/ 64245 w 64245"/>
                      <a:gd name="connsiteY2" fmla="*/ 161925 h 161925"/>
                      <a:gd name="connsiteX0" fmla="*/ 208502 w 208545"/>
                      <a:gd name="connsiteY0" fmla="*/ 204552 h 204603"/>
                      <a:gd name="connsiteX1" fmla="*/ 541 w 208545"/>
                      <a:gd name="connsiteY1" fmla="*/ 9517 h 204603"/>
                      <a:gd name="connsiteX2" fmla="*/ 145002 w 208545"/>
                      <a:gd name="connsiteY2" fmla="*/ 42627 h 204603"/>
                      <a:gd name="connsiteX3" fmla="*/ 208502 w 208545"/>
                      <a:gd name="connsiteY3" fmla="*/ 204552 h 204603"/>
                      <a:gd name="connsiteX0" fmla="*/ 208502 w 208653"/>
                      <a:gd name="connsiteY0" fmla="*/ 204552 h 204598"/>
                      <a:gd name="connsiteX1" fmla="*/ 541 w 208653"/>
                      <a:gd name="connsiteY1" fmla="*/ 9517 h 204598"/>
                      <a:gd name="connsiteX2" fmla="*/ 145002 w 208653"/>
                      <a:gd name="connsiteY2" fmla="*/ 42627 h 204598"/>
                      <a:gd name="connsiteX3" fmla="*/ 208502 w 208653"/>
                      <a:gd name="connsiteY3" fmla="*/ 204552 h 204598"/>
                      <a:gd name="connsiteX0" fmla="*/ 208502 w 208653"/>
                      <a:gd name="connsiteY0" fmla="*/ 204552 h 204598"/>
                      <a:gd name="connsiteX1" fmla="*/ 541 w 208653"/>
                      <a:gd name="connsiteY1" fmla="*/ 9517 h 204598"/>
                      <a:gd name="connsiteX2" fmla="*/ 145002 w 208653"/>
                      <a:gd name="connsiteY2" fmla="*/ 42627 h 204598"/>
                      <a:gd name="connsiteX3" fmla="*/ 208502 w 208653"/>
                      <a:gd name="connsiteY3" fmla="*/ 204552 h 204598"/>
                      <a:gd name="connsiteX0" fmla="*/ 202176 w 202345"/>
                      <a:gd name="connsiteY0" fmla="*/ 192247 h 192297"/>
                      <a:gd name="connsiteX1" fmla="*/ 565 w 202345"/>
                      <a:gd name="connsiteY1" fmla="*/ 12633 h 192297"/>
                      <a:gd name="connsiteX2" fmla="*/ 138676 w 202345"/>
                      <a:gd name="connsiteY2" fmla="*/ 30322 h 192297"/>
                      <a:gd name="connsiteX3" fmla="*/ 202176 w 202345"/>
                      <a:gd name="connsiteY3" fmla="*/ 192247 h 192297"/>
                      <a:gd name="connsiteX0" fmla="*/ 202176 w 202345"/>
                      <a:gd name="connsiteY0" fmla="*/ 192247 h 192297"/>
                      <a:gd name="connsiteX1" fmla="*/ 565 w 202345"/>
                      <a:gd name="connsiteY1" fmla="*/ 12633 h 192297"/>
                      <a:gd name="connsiteX2" fmla="*/ 138676 w 202345"/>
                      <a:gd name="connsiteY2" fmla="*/ 30322 h 192297"/>
                      <a:gd name="connsiteX3" fmla="*/ 202176 w 202345"/>
                      <a:gd name="connsiteY3" fmla="*/ 192247 h 192297"/>
                      <a:gd name="connsiteX0" fmla="*/ 202176 w 202345"/>
                      <a:gd name="connsiteY0" fmla="*/ 192247 h 192297"/>
                      <a:gd name="connsiteX1" fmla="*/ 565 w 202345"/>
                      <a:gd name="connsiteY1" fmla="*/ 12633 h 192297"/>
                      <a:gd name="connsiteX2" fmla="*/ 138676 w 202345"/>
                      <a:gd name="connsiteY2" fmla="*/ 30322 h 192297"/>
                      <a:gd name="connsiteX3" fmla="*/ 202176 w 202345"/>
                      <a:gd name="connsiteY3" fmla="*/ 192247 h 192297"/>
                      <a:gd name="connsiteX0" fmla="*/ 202176 w 202345"/>
                      <a:gd name="connsiteY0" fmla="*/ 192247 h 192297"/>
                      <a:gd name="connsiteX1" fmla="*/ 565 w 202345"/>
                      <a:gd name="connsiteY1" fmla="*/ 12633 h 192297"/>
                      <a:gd name="connsiteX2" fmla="*/ 138676 w 202345"/>
                      <a:gd name="connsiteY2" fmla="*/ 30322 h 192297"/>
                      <a:gd name="connsiteX3" fmla="*/ 202176 w 202345"/>
                      <a:gd name="connsiteY3" fmla="*/ 192247 h 192297"/>
                      <a:gd name="connsiteX0" fmla="*/ 202176 w 209717"/>
                      <a:gd name="connsiteY0" fmla="*/ 192247 h 192297"/>
                      <a:gd name="connsiteX1" fmla="*/ 565 w 209717"/>
                      <a:gd name="connsiteY1" fmla="*/ 12633 h 192297"/>
                      <a:gd name="connsiteX2" fmla="*/ 138676 w 209717"/>
                      <a:gd name="connsiteY2" fmla="*/ 30322 h 192297"/>
                      <a:gd name="connsiteX3" fmla="*/ 202176 w 209717"/>
                      <a:gd name="connsiteY3" fmla="*/ 192247 h 192297"/>
                      <a:gd name="connsiteX0" fmla="*/ 202176 w 209717"/>
                      <a:gd name="connsiteY0" fmla="*/ 192247 h 201324"/>
                      <a:gd name="connsiteX1" fmla="*/ 105340 w 209717"/>
                      <a:gd name="connsiteY1" fmla="*/ 177126 h 201324"/>
                      <a:gd name="connsiteX2" fmla="*/ 565 w 209717"/>
                      <a:gd name="connsiteY2" fmla="*/ 12633 h 201324"/>
                      <a:gd name="connsiteX3" fmla="*/ 138676 w 209717"/>
                      <a:gd name="connsiteY3" fmla="*/ 30322 h 201324"/>
                      <a:gd name="connsiteX4" fmla="*/ 202176 w 209717"/>
                      <a:gd name="connsiteY4" fmla="*/ 192247 h 201324"/>
                      <a:gd name="connsiteX0" fmla="*/ 202176 w 209717"/>
                      <a:gd name="connsiteY0" fmla="*/ 198717 h 207794"/>
                      <a:gd name="connsiteX1" fmla="*/ 105340 w 209717"/>
                      <a:gd name="connsiteY1" fmla="*/ 183596 h 207794"/>
                      <a:gd name="connsiteX2" fmla="*/ 565 w 209717"/>
                      <a:gd name="connsiteY2" fmla="*/ 19103 h 207794"/>
                      <a:gd name="connsiteX3" fmla="*/ 138676 w 209717"/>
                      <a:gd name="connsiteY3" fmla="*/ 18800 h 207794"/>
                      <a:gd name="connsiteX4" fmla="*/ 202176 w 209717"/>
                      <a:gd name="connsiteY4" fmla="*/ 198717 h 207794"/>
                      <a:gd name="connsiteX0" fmla="*/ 202176 w 202344"/>
                      <a:gd name="connsiteY0" fmla="*/ 198717 h 207794"/>
                      <a:gd name="connsiteX1" fmla="*/ 105340 w 202344"/>
                      <a:gd name="connsiteY1" fmla="*/ 183596 h 207794"/>
                      <a:gd name="connsiteX2" fmla="*/ 565 w 202344"/>
                      <a:gd name="connsiteY2" fmla="*/ 19103 h 207794"/>
                      <a:gd name="connsiteX3" fmla="*/ 138676 w 202344"/>
                      <a:gd name="connsiteY3" fmla="*/ 18800 h 207794"/>
                      <a:gd name="connsiteX4" fmla="*/ 202176 w 202344"/>
                      <a:gd name="connsiteY4" fmla="*/ 198717 h 207794"/>
                      <a:gd name="connsiteX0" fmla="*/ 202176 w 202344"/>
                      <a:gd name="connsiteY0" fmla="*/ 198717 h 207794"/>
                      <a:gd name="connsiteX1" fmla="*/ 105340 w 202344"/>
                      <a:gd name="connsiteY1" fmla="*/ 183596 h 207794"/>
                      <a:gd name="connsiteX2" fmla="*/ 565 w 202344"/>
                      <a:gd name="connsiteY2" fmla="*/ 19103 h 207794"/>
                      <a:gd name="connsiteX3" fmla="*/ 138676 w 202344"/>
                      <a:gd name="connsiteY3" fmla="*/ 18800 h 207794"/>
                      <a:gd name="connsiteX4" fmla="*/ 202176 w 202344"/>
                      <a:gd name="connsiteY4" fmla="*/ 198717 h 207794"/>
                      <a:gd name="connsiteX0" fmla="*/ 202077 w 202245"/>
                      <a:gd name="connsiteY0" fmla="*/ 188831 h 197908"/>
                      <a:gd name="connsiteX1" fmla="*/ 105241 w 202245"/>
                      <a:gd name="connsiteY1" fmla="*/ 173710 h 197908"/>
                      <a:gd name="connsiteX2" fmla="*/ 466 w 202245"/>
                      <a:gd name="connsiteY2" fmla="*/ 9217 h 197908"/>
                      <a:gd name="connsiteX3" fmla="*/ 170327 w 202245"/>
                      <a:gd name="connsiteY3" fmla="*/ 44317 h 197908"/>
                      <a:gd name="connsiteX4" fmla="*/ 202077 w 202245"/>
                      <a:gd name="connsiteY4" fmla="*/ 188831 h 197908"/>
                      <a:gd name="connsiteX0" fmla="*/ 202240 w 202408"/>
                      <a:gd name="connsiteY0" fmla="*/ 193656 h 202733"/>
                      <a:gd name="connsiteX1" fmla="*/ 105404 w 202408"/>
                      <a:gd name="connsiteY1" fmla="*/ 178535 h 202733"/>
                      <a:gd name="connsiteX2" fmla="*/ 629 w 202408"/>
                      <a:gd name="connsiteY2" fmla="*/ 14042 h 202733"/>
                      <a:gd name="connsiteX3" fmla="*/ 170490 w 202408"/>
                      <a:gd name="connsiteY3" fmla="*/ 49142 h 202733"/>
                      <a:gd name="connsiteX4" fmla="*/ 202240 w 202408"/>
                      <a:gd name="connsiteY4" fmla="*/ 193656 h 202733"/>
                      <a:gd name="connsiteX0" fmla="*/ 202240 w 202408"/>
                      <a:gd name="connsiteY0" fmla="*/ 193656 h 202733"/>
                      <a:gd name="connsiteX1" fmla="*/ 105404 w 202408"/>
                      <a:gd name="connsiteY1" fmla="*/ 178535 h 202733"/>
                      <a:gd name="connsiteX2" fmla="*/ 629 w 202408"/>
                      <a:gd name="connsiteY2" fmla="*/ 14042 h 202733"/>
                      <a:gd name="connsiteX3" fmla="*/ 170490 w 202408"/>
                      <a:gd name="connsiteY3" fmla="*/ 49142 h 202733"/>
                      <a:gd name="connsiteX4" fmla="*/ 202240 w 202408"/>
                      <a:gd name="connsiteY4" fmla="*/ 193656 h 202733"/>
                      <a:gd name="connsiteX0" fmla="*/ 208828 w 208899"/>
                      <a:gd name="connsiteY0" fmla="*/ 193656 h 199385"/>
                      <a:gd name="connsiteX1" fmla="*/ 16742 w 208899"/>
                      <a:gd name="connsiteY1" fmla="*/ 166734 h 199385"/>
                      <a:gd name="connsiteX2" fmla="*/ 7217 w 208899"/>
                      <a:gd name="connsiteY2" fmla="*/ 14042 h 199385"/>
                      <a:gd name="connsiteX3" fmla="*/ 177078 w 208899"/>
                      <a:gd name="connsiteY3" fmla="*/ 49142 h 199385"/>
                      <a:gd name="connsiteX4" fmla="*/ 208828 w 208899"/>
                      <a:gd name="connsiteY4" fmla="*/ 193656 h 199385"/>
                      <a:gd name="connsiteX0" fmla="*/ 217567 w 217638"/>
                      <a:gd name="connsiteY0" fmla="*/ 193656 h 199385"/>
                      <a:gd name="connsiteX1" fmla="*/ 25481 w 217638"/>
                      <a:gd name="connsiteY1" fmla="*/ 166734 h 199385"/>
                      <a:gd name="connsiteX2" fmla="*/ 15956 w 217638"/>
                      <a:gd name="connsiteY2" fmla="*/ 14042 h 199385"/>
                      <a:gd name="connsiteX3" fmla="*/ 185817 w 217638"/>
                      <a:gd name="connsiteY3" fmla="*/ 49142 h 199385"/>
                      <a:gd name="connsiteX4" fmla="*/ 217567 w 217638"/>
                      <a:gd name="connsiteY4" fmla="*/ 193656 h 199385"/>
                      <a:gd name="connsiteX0" fmla="*/ 217567 w 217638"/>
                      <a:gd name="connsiteY0" fmla="*/ 189729 h 195458"/>
                      <a:gd name="connsiteX1" fmla="*/ 25481 w 217638"/>
                      <a:gd name="connsiteY1" fmla="*/ 162807 h 195458"/>
                      <a:gd name="connsiteX2" fmla="*/ 15956 w 217638"/>
                      <a:gd name="connsiteY2" fmla="*/ 10115 h 195458"/>
                      <a:gd name="connsiteX3" fmla="*/ 185817 w 217638"/>
                      <a:gd name="connsiteY3" fmla="*/ 45215 h 195458"/>
                      <a:gd name="connsiteX4" fmla="*/ 217567 w 217638"/>
                      <a:gd name="connsiteY4" fmla="*/ 189729 h 195458"/>
                      <a:gd name="connsiteX0" fmla="*/ 217567 w 217638"/>
                      <a:gd name="connsiteY0" fmla="*/ 189729 h 195458"/>
                      <a:gd name="connsiteX1" fmla="*/ 25481 w 217638"/>
                      <a:gd name="connsiteY1" fmla="*/ 162807 h 195458"/>
                      <a:gd name="connsiteX2" fmla="*/ 15956 w 217638"/>
                      <a:gd name="connsiteY2" fmla="*/ 10115 h 195458"/>
                      <a:gd name="connsiteX3" fmla="*/ 185817 w 217638"/>
                      <a:gd name="connsiteY3" fmla="*/ 45215 h 195458"/>
                      <a:gd name="connsiteX4" fmla="*/ 217567 w 217638"/>
                      <a:gd name="connsiteY4" fmla="*/ 189729 h 195458"/>
                      <a:gd name="connsiteX0" fmla="*/ 202350 w 205209"/>
                      <a:gd name="connsiteY0" fmla="*/ 189729 h 195458"/>
                      <a:gd name="connsiteX1" fmla="*/ 25481 w 205209"/>
                      <a:gd name="connsiteY1" fmla="*/ 162807 h 195458"/>
                      <a:gd name="connsiteX2" fmla="*/ 15956 w 205209"/>
                      <a:gd name="connsiteY2" fmla="*/ 10115 h 195458"/>
                      <a:gd name="connsiteX3" fmla="*/ 185817 w 205209"/>
                      <a:gd name="connsiteY3" fmla="*/ 45215 h 195458"/>
                      <a:gd name="connsiteX4" fmla="*/ 202350 w 205209"/>
                      <a:gd name="connsiteY4" fmla="*/ 189729 h 195458"/>
                      <a:gd name="connsiteX0" fmla="*/ 206154 w 206230"/>
                      <a:gd name="connsiteY0" fmla="*/ 237134 h 239099"/>
                      <a:gd name="connsiteX1" fmla="*/ 25481 w 206230"/>
                      <a:gd name="connsiteY1" fmla="*/ 162807 h 239099"/>
                      <a:gd name="connsiteX2" fmla="*/ 15956 w 206230"/>
                      <a:gd name="connsiteY2" fmla="*/ 10115 h 239099"/>
                      <a:gd name="connsiteX3" fmla="*/ 185817 w 206230"/>
                      <a:gd name="connsiteY3" fmla="*/ 45215 h 239099"/>
                      <a:gd name="connsiteX4" fmla="*/ 206154 w 206230"/>
                      <a:gd name="connsiteY4" fmla="*/ 237134 h 239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230" h="239099">
                        <a:moveTo>
                          <a:pt x="206154" y="237134"/>
                        </a:moveTo>
                        <a:cubicBezTo>
                          <a:pt x="210123" y="250464"/>
                          <a:pt x="59083" y="192743"/>
                          <a:pt x="25481" y="162807"/>
                        </a:cubicBezTo>
                        <a:cubicBezTo>
                          <a:pt x="-8121" y="132871"/>
                          <a:pt x="-5475" y="35246"/>
                          <a:pt x="15956" y="10115"/>
                        </a:cubicBezTo>
                        <a:cubicBezTo>
                          <a:pt x="59348" y="-8021"/>
                          <a:pt x="131049" y="-4847"/>
                          <a:pt x="185817" y="45215"/>
                        </a:cubicBezTo>
                        <a:cubicBezTo>
                          <a:pt x="234844" y="115062"/>
                          <a:pt x="175462" y="185729"/>
                          <a:pt x="206154" y="23713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solidFill>
                      <a:schemeClr val="accent6">
                        <a:lumMod val="50000"/>
                      </a:schemeClr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0" name="Forma libre 339"/>
                  <p:cNvSpPr/>
                  <p:nvPr/>
                </p:nvSpPr>
                <p:spPr>
                  <a:xfrm rot="21435765" flipH="1">
                    <a:off x="1024042" y="679331"/>
                    <a:ext cx="687442" cy="1194735"/>
                  </a:xfrm>
                  <a:custGeom>
                    <a:avLst/>
                    <a:gdLst>
                      <a:gd name="connsiteX0" fmla="*/ 622244 w 1670682"/>
                      <a:gd name="connsiteY0" fmla="*/ 2420596 h 2795617"/>
                      <a:gd name="connsiteX1" fmla="*/ 426195 w 1670682"/>
                      <a:gd name="connsiteY1" fmla="*/ 1662028 h 2795617"/>
                      <a:gd name="connsiteX2" fmla="*/ 281289 w 1670682"/>
                      <a:gd name="connsiteY2" fmla="*/ 1355192 h 2795617"/>
                      <a:gd name="connsiteX3" fmla="*/ 0 w 1670682"/>
                      <a:gd name="connsiteY3" fmla="*/ 826752 h 2795617"/>
                      <a:gd name="connsiteX4" fmla="*/ 119335 w 1670682"/>
                      <a:gd name="connsiteY4" fmla="*/ 758567 h 2795617"/>
                      <a:gd name="connsiteX5" fmla="*/ 434719 w 1670682"/>
                      <a:gd name="connsiteY5" fmla="*/ 1218821 h 2795617"/>
                      <a:gd name="connsiteX6" fmla="*/ 537005 w 1670682"/>
                      <a:gd name="connsiteY6" fmla="*/ 1167681 h 2795617"/>
                      <a:gd name="connsiteX7" fmla="*/ 519957 w 1670682"/>
                      <a:gd name="connsiteY7" fmla="*/ 494347 h 2795617"/>
                      <a:gd name="connsiteX8" fmla="*/ 468814 w 1670682"/>
                      <a:gd name="connsiteY8" fmla="*/ 213080 h 2795617"/>
                      <a:gd name="connsiteX9" fmla="*/ 639292 w 1670682"/>
                      <a:gd name="connsiteY9" fmla="*/ 196034 h 2795617"/>
                      <a:gd name="connsiteX10" fmla="*/ 775674 w 1670682"/>
                      <a:gd name="connsiteY10" fmla="*/ 988694 h 2795617"/>
                      <a:gd name="connsiteX11" fmla="*/ 767150 w 1670682"/>
                      <a:gd name="connsiteY11" fmla="*/ 554009 h 2795617"/>
                      <a:gd name="connsiteX12" fmla="*/ 869437 w 1670682"/>
                      <a:gd name="connsiteY12" fmla="*/ 0 h 2795617"/>
                      <a:gd name="connsiteX13" fmla="*/ 988771 w 1670682"/>
                      <a:gd name="connsiteY13" fmla="*/ 0 h 2795617"/>
                      <a:gd name="connsiteX14" fmla="*/ 1014343 w 1670682"/>
                      <a:gd name="connsiteY14" fmla="*/ 562532 h 2795617"/>
                      <a:gd name="connsiteX15" fmla="*/ 1022867 w 1670682"/>
                      <a:gd name="connsiteY15" fmla="*/ 877892 h 2795617"/>
                      <a:gd name="connsiteX16" fmla="*/ 1031391 w 1670682"/>
                      <a:gd name="connsiteY16" fmla="*/ 477300 h 2795617"/>
                      <a:gd name="connsiteX17" fmla="*/ 1074010 w 1670682"/>
                      <a:gd name="connsiteY17" fmla="*/ 68185 h 2795617"/>
                      <a:gd name="connsiteX18" fmla="*/ 1227440 w 1670682"/>
                      <a:gd name="connsiteY18" fmla="*/ 298312 h 2795617"/>
                      <a:gd name="connsiteX19" fmla="*/ 1253012 w 1670682"/>
                      <a:gd name="connsiteY19" fmla="*/ 554009 h 2795617"/>
                      <a:gd name="connsiteX20" fmla="*/ 1287107 w 1670682"/>
                      <a:gd name="connsiteY20" fmla="*/ 877892 h 2795617"/>
                      <a:gd name="connsiteX21" fmla="*/ 1338251 w 1670682"/>
                      <a:gd name="connsiteY21" fmla="*/ 1295530 h 2795617"/>
                      <a:gd name="connsiteX22" fmla="*/ 1346775 w 1670682"/>
                      <a:gd name="connsiteY22" fmla="*/ 1474518 h 2795617"/>
                      <a:gd name="connsiteX23" fmla="*/ 1389394 w 1670682"/>
                      <a:gd name="connsiteY23" fmla="*/ 1295530 h 2795617"/>
                      <a:gd name="connsiteX24" fmla="*/ 1414966 w 1670682"/>
                      <a:gd name="connsiteY24" fmla="*/ 1056880 h 2795617"/>
                      <a:gd name="connsiteX25" fmla="*/ 1585443 w 1670682"/>
                      <a:gd name="connsiteY25" fmla="*/ 1116542 h 2795617"/>
                      <a:gd name="connsiteX26" fmla="*/ 1670682 w 1670682"/>
                      <a:gd name="connsiteY26" fmla="*/ 1312576 h 2795617"/>
                      <a:gd name="connsiteX27" fmla="*/ 1619539 w 1670682"/>
                      <a:gd name="connsiteY27" fmla="*/ 1517134 h 2795617"/>
                      <a:gd name="connsiteX28" fmla="*/ 1525776 w 1670682"/>
                      <a:gd name="connsiteY28" fmla="*/ 1738738 h 2795617"/>
                      <a:gd name="connsiteX29" fmla="*/ 1380870 w 1670682"/>
                      <a:gd name="connsiteY29" fmla="*/ 2113759 h 2795617"/>
                      <a:gd name="connsiteX30" fmla="*/ 1218916 w 1670682"/>
                      <a:gd name="connsiteY30" fmla="*/ 2241608 h 2795617"/>
                      <a:gd name="connsiteX31" fmla="*/ 1150725 w 1670682"/>
                      <a:gd name="connsiteY31" fmla="*/ 2318317 h 2795617"/>
                      <a:gd name="connsiteX32" fmla="*/ 971723 w 1670682"/>
                      <a:gd name="connsiteY32" fmla="*/ 2795617 h 2795617"/>
                      <a:gd name="connsiteX33" fmla="*/ 443242 w 1670682"/>
                      <a:gd name="connsiteY33" fmla="*/ 2744478 h 2795617"/>
                      <a:gd name="connsiteX34" fmla="*/ 468814 w 1670682"/>
                      <a:gd name="connsiteY34" fmla="*/ 2412072 h 2795617"/>
                      <a:gd name="connsiteX35" fmla="*/ 630768 w 1670682"/>
                      <a:gd name="connsiteY35" fmla="*/ 2377979 h 2795617"/>
                      <a:gd name="connsiteX36" fmla="*/ 622244 w 1670682"/>
                      <a:gd name="connsiteY36" fmla="*/ 2420596 h 2795617"/>
                      <a:gd name="connsiteX0" fmla="*/ 634914 w 1683352"/>
                      <a:gd name="connsiteY0" fmla="*/ 2420596 h 2795617"/>
                      <a:gd name="connsiteX1" fmla="*/ 438865 w 1683352"/>
                      <a:gd name="connsiteY1" fmla="*/ 1662028 h 2795617"/>
                      <a:gd name="connsiteX2" fmla="*/ 293959 w 1683352"/>
                      <a:gd name="connsiteY2" fmla="*/ 1355192 h 2795617"/>
                      <a:gd name="connsiteX3" fmla="*/ 12670 w 1683352"/>
                      <a:gd name="connsiteY3" fmla="*/ 826752 h 2795617"/>
                      <a:gd name="connsiteX4" fmla="*/ 132005 w 1683352"/>
                      <a:gd name="connsiteY4" fmla="*/ 758567 h 2795617"/>
                      <a:gd name="connsiteX5" fmla="*/ 447389 w 1683352"/>
                      <a:gd name="connsiteY5" fmla="*/ 1218821 h 2795617"/>
                      <a:gd name="connsiteX6" fmla="*/ 549675 w 1683352"/>
                      <a:gd name="connsiteY6" fmla="*/ 1167681 h 2795617"/>
                      <a:gd name="connsiteX7" fmla="*/ 532627 w 1683352"/>
                      <a:gd name="connsiteY7" fmla="*/ 494347 h 2795617"/>
                      <a:gd name="connsiteX8" fmla="*/ 481484 w 1683352"/>
                      <a:gd name="connsiteY8" fmla="*/ 213080 h 2795617"/>
                      <a:gd name="connsiteX9" fmla="*/ 651962 w 1683352"/>
                      <a:gd name="connsiteY9" fmla="*/ 196034 h 2795617"/>
                      <a:gd name="connsiteX10" fmla="*/ 788344 w 1683352"/>
                      <a:gd name="connsiteY10" fmla="*/ 988694 h 2795617"/>
                      <a:gd name="connsiteX11" fmla="*/ 779820 w 1683352"/>
                      <a:gd name="connsiteY11" fmla="*/ 554009 h 2795617"/>
                      <a:gd name="connsiteX12" fmla="*/ 882107 w 1683352"/>
                      <a:gd name="connsiteY12" fmla="*/ 0 h 2795617"/>
                      <a:gd name="connsiteX13" fmla="*/ 1001441 w 1683352"/>
                      <a:gd name="connsiteY13" fmla="*/ 0 h 2795617"/>
                      <a:gd name="connsiteX14" fmla="*/ 1027013 w 1683352"/>
                      <a:gd name="connsiteY14" fmla="*/ 562532 h 2795617"/>
                      <a:gd name="connsiteX15" fmla="*/ 1035537 w 1683352"/>
                      <a:gd name="connsiteY15" fmla="*/ 877892 h 2795617"/>
                      <a:gd name="connsiteX16" fmla="*/ 1044061 w 1683352"/>
                      <a:gd name="connsiteY16" fmla="*/ 477300 h 2795617"/>
                      <a:gd name="connsiteX17" fmla="*/ 1086680 w 1683352"/>
                      <a:gd name="connsiteY17" fmla="*/ 68185 h 2795617"/>
                      <a:gd name="connsiteX18" fmla="*/ 1240110 w 1683352"/>
                      <a:gd name="connsiteY18" fmla="*/ 298312 h 2795617"/>
                      <a:gd name="connsiteX19" fmla="*/ 1265682 w 1683352"/>
                      <a:gd name="connsiteY19" fmla="*/ 554009 h 2795617"/>
                      <a:gd name="connsiteX20" fmla="*/ 1299777 w 1683352"/>
                      <a:gd name="connsiteY20" fmla="*/ 877892 h 2795617"/>
                      <a:gd name="connsiteX21" fmla="*/ 1350921 w 1683352"/>
                      <a:gd name="connsiteY21" fmla="*/ 1295530 h 2795617"/>
                      <a:gd name="connsiteX22" fmla="*/ 1359445 w 1683352"/>
                      <a:gd name="connsiteY22" fmla="*/ 1474518 h 2795617"/>
                      <a:gd name="connsiteX23" fmla="*/ 1402064 w 1683352"/>
                      <a:gd name="connsiteY23" fmla="*/ 1295530 h 2795617"/>
                      <a:gd name="connsiteX24" fmla="*/ 1427636 w 1683352"/>
                      <a:gd name="connsiteY24" fmla="*/ 1056880 h 2795617"/>
                      <a:gd name="connsiteX25" fmla="*/ 1598113 w 1683352"/>
                      <a:gd name="connsiteY25" fmla="*/ 1116542 h 2795617"/>
                      <a:gd name="connsiteX26" fmla="*/ 1683352 w 1683352"/>
                      <a:gd name="connsiteY26" fmla="*/ 1312576 h 2795617"/>
                      <a:gd name="connsiteX27" fmla="*/ 1632209 w 1683352"/>
                      <a:gd name="connsiteY27" fmla="*/ 1517134 h 2795617"/>
                      <a:gd name="connsiteX28" fmla="*/ 1538446 w 1683352"/>
                      <a:gd name="connsiteY28" fmla="*/ 1738738 h 2795617"/>
                      <a:gd name="connsiteX29" fmla="*/ 1393540 w 1683352"/>
                      <a:gd name="connsiteY29" fmla="*/ 2113759 h 2795617"/>
                      <a:gd name="connsiteX30" fmla="*/ 1231586 w 1683352"/>
                      <a:gd name="connsiteY30" fmla="*/ 2241608 h 2795617"/>
                      <a:gd name="connsiteX31" fmla="*/ 1163395 w 1683352"/>
                      <a:gd name="connsiteY31" fmla="*/ 2318317 h 2795617"/>
                      <a:gd name="connsiteX32" fmla="*/ 984393 w 1683352"/>
                      <a:gd name="connsiteY32" fmla="*/ 2795617 h 2795617"/>
                      <a:gd name="connsiteX33" fmla="*/ 455912 w 1683352"/>
                      <a:gd name="connsiteY33" fmla="*/ 2744478 h 2795617"/>
                      <a:gd name="connsiteX34" fmla="*/ 481484 w 1683352"/>
                      <a:gd name="connsiteY34" fmla="*/ 2412072 h 2795617"/>
                      <a:gd name="connsiteX35" fmla="*/ 643438 w 1683352"/>
                      <a:gd name="connsiteY35" fmla="*/ 2377979 h 2795617"/>
                      <a:gd name="connsiteX36" fmla="*/ 634914 w 1683352"/>
                      <a:gd name="connsiteY36" fmla="*/ 2420596 h 2795617"/>
                      <a:gd name="connsiteX0" fmla="*/ 634914 w 1683352"/>
                      <a:gd name="connsiteY0" fmla="*/ 2420596 h 2795617"/>
                      <a:gd name="connsiteX1" fmla="*/ 438865 w 1683352"/>
                      <a:gd name="connsiteY1" fmla="*/ 1662028 h 2795617"/>
                      <a:gd name="connsiteX2" fmla="*/ 293959 w 1683352"/>
                      <a:gd name="connsiteY2" fmla="*/ 1355192 h 2795617"/>
                      <a:gd name="connsiteX3" fmla="*/ 12670 w 1683352"/>
                      <a:gd name="connsiteY3" fmla="*/ 826752 h 2795617"/>
                      <a:gd name="connsiteX4" fmla="*/ 132005 w 1683352"/>
                      <a:gd name="connsiteY4" fmla="*/ 758567 h 2795617"/>
                      <a:gd name="connsiteX5" fmla="*/ 447389 w 1683352"/>
                      <a:gd name="connsiteY5" fmla="*/ 1218821 h 2795617"/>
                      <a:gd name="connsiteX6" fmla="*/ 549675 w 1683352"/>
                      <a:gd name="connsiteY6" fmla="*/ 1167681 h 2795617"/>
                      <a:gd name="connsiteX7" fmla="*/ 532627 w 1683352"/>
                      <a:gd name="connsiteY7" fmla="*/ 494347 h 2795617"/>
                      <a:gd name="connsiteX8" fmla="*/ 481484 w 1683352"/>
                      <a:gd name="connsiteY8" fmla="*/ 213080 h 2795617"/>
                      <a:gd name="connsiteX9" fmla="*/ 651962 w 1683352"/>
                      <a:gd name="connsiteY9" fmla="*/ 196034 h 2795617"/>
                      <a:gd name="connsiteX10" fmla="*/ 788344 w 1683352"/>
                      <a:gd name="connsiteY10" fmla="*/ 988694 h 2795617"/>
                      <a:gd name="connsiteX11" fmla="*/ 779820 w 1683352"/>
                      <a:gd name="connsiteY11" fmla="*/ 554009 h 2795617"/>
                      <a:gd name="connsiteX12" fmla="*/ 882107 w 1683352"/>
                      <a:gd name="connsiteY12" fmla="*/ 0 h 2795617"/>
                      <a:gd name="connsiteX13" fmla="*/ 1001441 w 1683352"/>
                      <a:gd name="connsiteY13" fmla="*/ 0 h 2795617"/>
                      <a:gd name="connsiteX14" fmla="*/ 1027013 w 1683352"/>
                      <a:gd name="connsiteY14" fmla="*/ 562532 h 2795617"/>
                      <a:gd name="connsiteX15" fmla="*/ 1035537 w 1683352"/>
                      <a:gd name="connsiteY15" fmla="*/ 877892 h 2795617"/>
                      <a:gd name="connsiteX16" fmla="*/ 1044061 w 1683352"/>
                      <a:gd name="connsiteY16" fmla="*/ 477300 h 2795617"/>
                      <a:gd name="connsiteX17" fmla="*/ 1086680 w 1683352"/>
                      <a:gd name="connsiteY17" fmla="*/ 68185 h 2795617"/>
                      <a:gd name="connsiteX18" fmla="*/ 1240110 w 1683352"/>
                      <a:gd name="connsiteY18" fmla="*/ 298312 h 2795617"/>
                      <a:gd name="connsiteX19" fmla="*/ 1265682 w 1683352"/>
                      <a:gd name="connsiteY19" fmla="*/ 554009 h 2795617"/>
                      <a:gd name="connsiteX20" fmla="*/ 1299777 w 1683352"/>
                      <a:gd name="connsiteY20" fmla="*/ 877892 h 2795617"/>
                      <a:gd name="connsiteX21" fmla="*/ 1350921 w 1683352"/>
                      <a:gd name="connsiteY21" fmla="*/ 1295530 h 2795617"/>
                      <a:gd name="connsiteX22" fmla="*/ 1359445 w 1683352"/>
                      <a:gd name="connsiteY22" fmla="*/ 1474518 h 2795617"/>
                      <a:gd name="connsiteX23" fmla="*/ 1402064 w 1683352"/>
                      <a:gd name="connsiteY23" fmla="*/ 1295530 h 2795617"/>
                      <a:gd name="connsiteX24" fmla="*/ 1427636 w 1683352"/>
                      <a:gd name="connsiteY24" fmla="*/ 1056880 h 2795617"/>
                      <a:gd name="connsiteX25" fmla="*/ 1598113 w 1683352"/>
                      <a:gd name="connsiteY25" fmla="*/ 1116542 h 2795617"/>
                      <a:gd name="connsiteX26" fmla="*/ 1683352 w 1683352"/>
                      <a:gd name="connsiteY26" fmla="*/ 1312576 h 2795617"/>
                      <a:gd name="connsiteX27" fmla="*/ 1632209 w 1683352"/>
                      <a:gd name="connsiteY27" fmla="*/ 1517134 h 2795617"/>
                      <a:gd name="connsiteX28" fmla="*/ 1538446 w 1683352"/>
                      <a:gd name="connsiteY28" fmla="*/ 1738738 h 2795617"/>
                      <a:gd name="connsiteX29" fmla="*/ 1393540 w 1683352"/>
                      <a:gd name="connsiteY29" fmla="*/ 2113759 h 2795617"/>
                      <a:gd name="connsiteX30" fmla="*/ 1231586 w 1683352"/>
                      <a:gd name="connsiteY30" fmla="*/ 2241608 h 2795617"/>
                      <a:gd name="connsiteX31" fmla="*/ 1163395 w 1683352"/>
                      <a:gd name="connsiteY31" fmla="*/ 2318317 h 2795617"/>
                      <a:gd name="connsiteX32" fmla="*/ 984393 w 1683352"/>
                      <a:gd name="connsiteY32" fmla="*/ 2795617 h 2795617"/>
                      <a:gd name="connsiteX33" fmla="*/ 455912 w 1683352"/>
                      <a:gd name="connsiteY33" fmla="*/ 2744478 h 2795617"/>
                      <a:gd name="connsiteX34" fmla="*/ 481484 w 1683352"/>
                      <a:gd name="connsiteY34" fmla="*/ 2412072 h 2795617"/>
                      <a:gd name="connsiteX35" fmla="*/ 643438 w 1683352"/>
                      <a:gd name="connsiteY35" fmla="*/ 2377979 h 2795617"/>
                      <a:gd name="connsiteX36" fmla="*/ 634914 w 1683352"/>
                      <a:gd name="connsiteY36" fmla="*/ 2420596 h 2795617"/>
                      <a:gd name="connsiteX0" fmla="*/ 637144 w 1685582"/>
                      <a:gd name="connsiteY0" fmla="*/ 2420596 h 2795617"/>
                      <a:gd name="connsiteX1" fmla="*/ 441095 w 1685582"/>
                      <a:gd name="connsiteY1" fmla="*/ 1662028 h 2795617"/>
                      <a:gd name="connsiteX2" fmla="*/ 296189 w 1685582"/>
                      <a:gd name="connsiteY2" fmla="*/ 1355192 h 2795617"/>
                      <a:gd name="connsiteX3" fmla="*/ 14900 w 1685582"/>
                      <a:gd name="connsiteY3" fmla="*/ 826752 h 2795617"/>
                      <a:gd name="connsiteX4" fmla="*/ 134235 w 1685582"/>
                      <a:gd name="connsiteY4" fmla="*/ 758567 h 2795617"/>
                      <a:gd name="connsiteX5" fmla="*/ 449619 w 1685582"/>
                      <a:gd name="connsiteY5" fmla="*/ 1218821 h 2795617"/>
                      <a:gd name="connsiteX6" fmla="*/ 551905 w 1685582"/>
                      <a:gd name="connsiteY6" fmla="*/ 1167681 h 2795617"/>
                      <a:gd name="connsiteX7" fmla="*/ 534857 w 1685582"/>
                      <a:gd name="connsiteY7" fmla="*/ 494347 h 2795617"/>
                      <a:gd name="connsiteX8" fmla="*/ 483714 w 1685582"/>
                      <a:gd name="connsiteY8" fmla="*/ 213080 h 2795617"/>
                      <a:gd name="connsiteX9" fmla="*/ 654192 w 1685582"/>
                      <a:gd name="connsiteY9" fmla="*/ 196034 h 2795617"/>
                      <a:gd name="connsiteX10" fmla="*/ 790574 w 1685582"/>
                      <a:gd name="connsiteY10" fmla="*/ 988694 h 2795617"/>
                      <a:gd name="connsiteX11" fmla="*/ 782050 w 1685582"/>
                      <a:gd name="connsiteY11" fmla="*/ 554009 h 2795617"/>
                      <a:gd name="connsiteX12" fmla="*/ 884337 w 1685582"/>
                      <a:gd name="connsiteY12" fmla="*/ 0 h 2795617"/>
                      <a:gd name="connsiteX13" fmla="*/ 1003671 w 1685582"/>
                      <a:gd name="connsiteY13" fmla="*/ 0 h 2795617"/>
                      <a:gd name="connsiteX14" fmla="*/ 1029243 w 1685582"/>
                      <a:gd name="connsiteY14" fmla="*/ 562532 h 2795617"/>
                      <a:gd name="connsiteX15" fmla="*/ 1037767 w 1685582"/>
                      <a:gd name="connsiteY15" fmla="*/ 877892 h 2795617"/>
                      <a:gd name="connsiteX16" fmla="*/ 1046291 w 1685582"/>
                      <a:gd name="connsiteY16" fmla="*/ 477300 h 2795617"/>
                      <a:gd name="connsiteX17" fmla="*/ 1088910 w 1685582"/>
                      <a:gd name="connsiteY17" fmla="*/ 68185 h 2795617"/>
                      <a:gd name="connsiteX18" fmla="*/ 1242340 w 1685582"/>
                      <a:gd name="connsiteY18" fmla="*/ 298312 h 2795617"/>
                      <a:gd name="connsiteX19" fmla="*/ 1267912 w 1685582"/>
                      <a:gd name="connsiteY19" fmla="*/ 554009 h 2795617"/>
                      <a:gd name="connsiteX20" fmla="*/ 1302007 w 1685582"/>
                      <a:gd name="connsiteY20" fmla="*/ 877892 h 2795617"/>
                      <a:gd name="connsiteX21" fmla="*/ 1353151 w 1685582"/>
                      <a:gd name="connsiteY21" fmla="*/ 1295530 h 2795617"/>
                      <a:gd name="connsiteX22" fmla="*/ 1361675 w 1685582"/>
                      <a:gd name="connsiteY22" fmla="*/ 1474518 h 2795617"/>
                      <a:gd name="connsiteX23" fmla="*/ 1404294 w 1685582"/>
                      <a:gd name="connsiteY23" fmla="*/ 1295530 h 2795617"/>
                      <a:gd name="connsiteX24" fmla="*/ 1429866 w 1685582"/>
                      <a:gd name="connsiteY24" fmla="*/ 1056880 h 2795617"/>
                      <a:gd name="connsiteX25" fmla="*/ 1600343 w 1685582"/>
                      <a:gd name="connsiteY25" fmla="*/ 1116542 h 2795617"/>
                      <a:gd name="connsiteX26" fmla="*/ 1685582 w 1685582"/>
                      <a:gd name="connsiteY26" fmla="*/ 1312576 h 2795617"/>
                      <a:gd name="connsiteX27" fmla="*/ 1634439 w 1685582"/>
                      <a:gd name="connsiteY27" fmla="*/ 1517134 h 2795617"/>
                      <a:gd name="connsiteX28" fmla="*/ 1540676 w 1685582"/>
                      <a:gd name="connsiteY28" fmla="*/ 1738738 h 2795617"/>
                      <a:gd name="connsiteX29" fmla="*/ 1395770 w 1685582"/>
                      <a:gd name="connsiteY29" fmla="*/ 2113759 h 2795617"/>
                      <a:gd name="connsiteX30" fmla="*/ 1233816 w 1685582"/>
                      <a:gd name="connsiteY30" fmla="*/ 2241608 h 2795617"/>
                      <a:gd name="connsiteX31" fmla="*/ 1165625 w 1685582"/>
                      <a:gd name="connsiteY31" fmla="*/ 2318317 h 2795617"/>
                      <a:gd name="connsiteX32" fmla="*/ 986623 w 1685582"/>
                      <a:gd name="connsiteY32" fmla="*/ 2795617 h 2795617"/>
                      <a:gd name="connsiteX33" fmla="*/ 458142 w 1685582"/>
                      <a:gd name="connsiteY33" fmla="*/ 2744478 h 2795617"/>
                      <a:gd name="connsiteX34" fmla="*/ 483714 w 1685582"/>
                      <a:gd name="connsiteY34" fmla="*/ 2412072 h 2795617"/>
                      <a:gd name="connsiteX35" fmla="*/ 645668 w 1685582"/>
                      <a:gd name="connsiteY35" fmla="*/ 2377979 h 2795617"/>
                      <a:gd name="connsiteX36" fmla="*/ 637144 w 1685582"/>
                      <a:gd name="connsiteY36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298609 w 1688002"/>
                      <a:gd name="connsiteY2" fmla="*/ 1355192 h 2795617"/>
                      <a:gd name="connsiteX3" fmla="*/ 17320 w 1688002"/>
                      <a:gd name="connsiteY3" fmla="*/ 826752 h 2795617"/>
                      <a:gd name="connsiteX4" fmla="*/ 136655 w 1688002"/>
                      <a:gd name="connsiteY4" fmla="*/ 758567 h 2795617"/>
                      <a:gd name="connsiteX5" fmla="*/ 452039 w 1688002"/>
                      <a:gd name="connsiteY5" fmla="*/ 1218821 h 2795617"/>
                      <a:gd name="connsiteX6" fmla="*/ 554325 w 1688002"/>
                      <a:gd name="connsiteY6" fmla="*/ 1167681 h 2795617"/>
                      <a:gd name="connsiteX7" fmla="*/ 537277 w 1688002"/>
                      <a:gd name="connsiteY7" fmla="*/ 494347 h 2795617"/>
                      <a:gd name="connsiteX8" fmla="*/ 486134 w 1688002"/>
                      <a:gd name="connsiteY8" fmla="*/ 213080 h 2795617"/>
                      <a:gd name="connsiteX9" fmla="*/ 656612 w 1688002"/>
                      <a:gd name="connsiteY9" fmla="*/ 196034 h 2795617"/>
                      <a:gd name="connsiteX10" fmla="*/ 792994 w 1688002"/>
                      <a:gd name="connsiteY10" fmla="*/ 988694 h 2795617"/>
                      <a:gd name="connsiteX11" fmla="*/ 784470 w 1688002"/>
                      <a:gd name="connsiteY11" fmla="*/ 554009 h 2795617"/>
                      <a:gd name="connsiteX12" fmla="*/ 886757 w 1688002"/>
                      <a:gd name="connsiteY12" fmla="*/ 0 h 2795617"/>
                      <a:gd name="connsiteX13" fmla="*/ 1006091 w 1688002"/>
                      <a:gd name="connsiteY13" fmla="*/ 0 h 2795617"/>
                      <a:gd name="connsiteX14" fmla="*/ 1031663 w 1688002"/>
                      <a:gd name="connsiteY14" fmla="*/ 562532 h 2795617"/>
                      <a:gd name="connsiteX15" fmla="*/ 1040187 w 1688002"/>
                      <a:gd name="connsiteY15" fmla="*/ 877892 h 2795617"/>
                      <a:gd name="connsiteX16" fmla="*/ 1048711 w 1688002"/>
                      <a:gd name="connsiteY16" fmla="*/ 477300 h 2795617"/>
                      <a:gd name="connsiteX17" fmla="*/ 1091330 w 1688002"/>
                      <a:gd name="connsiteY17" fmla="*/ 68185 h 2795617"/>
                      <a:gd name="connsiteX18" fmla="*/ 1244760 w 1688002"/>
                      <a:gd name="connsiteY18" fmla="*/ 298312 h 2795617"/>
                      <a:gd name="connsiteX19" fmla="*/ 1270332 w 1688002"/>
                      <a:gd name="connsiteY19" fmla="*/ 554009 h 2795617"/>
                      <a:gd name="connsiteX20" fmla="*/ 1304427 w 1688002"/>
                      <a:gd name="connsiteY20" fmla="*/ 877892 h 2795617"/>
                      <a:gd name="connsiteX21" fmla="*/ 1355571 w 1688002"/>
                      <a:gd name="connsiteY21" fmla="*/ 1295530 h 2795617"/>
                      <a:gd name="connsiteX22" fmla="*/ 1364095 w 1688002"/>
                      <a:gd name="connsiteY22" fmla="*/ 1474518 h 2795617"/>
                      <a:gd name="connsiteX23" fmla="*/ 1406714 w 1688002"/>
                      <a:gd name="connsiteY23" fmla="*/ 1295530 h 2795617"/>
                      <a:gd name="connsiteX24" fmla="*/ 1432286 w 1688002"/>
                      <a:gd name="connsiteY24" fmla="*/ 1056880 h 2795617"/>
                      <a:gd name="connsiteX25" fmla="*/ 1602763 w 1688002"/>
                      <a:gd name="connsiteY25" fmla="*/ 1116542 h 2795617"/>
                      <a:gd name="connsiteX26" fmla="*/ 1688002 w 1688002"/>
                      <a:gd name="connsiteY26" fmla="*/ 1312576 h 2795617"/>
                      <a:gd name="connsiteX27" fmla="*/ 1636859 w 1688002"/>
                      <a:gd name="connsiteY27" fmla="*/ 1517134 h 2795617"/>
                      <a:gd name="connsiteX28" fmla="*/ 1543096 w 1688002"/>
                      <a:gd name="connsiteY28" fmla="*/ 1738738 h 2795617"/>
                      <a:gd name="connsiteX29" fmla="*/ 1398190 w 1688002"/>
                      <a:gd name="connsiteY29" fmla="*/ 2113759 h 2795617"/>
                      <a:gd name="connsiteX30" fmla="*/ 1236236 w 1688002"/>
                      <a:gd name="connsiteY30" fmla="*/ 2241608 h 2795617"/>
                      <a:gd name="connsiteX31" fmla="*/ 1168045 w 1688002"/>
                      <a:gd name="connsiteY31" fmla="*/ 2318317 h 2795617"/>
                      <a:gd name="connsiteX32" fmla="*/ 989043 w 1688002"/>
                      <a:gd name="connsiteY32" fmla="*/ 2795617 h 2795617"/>
                      <a:gd name="connsiteX33" fmla="*/ 460562 w 1688002"/>
                      <a:gd name="connsiteY33" fmla="*/ 2744478 h 2795617"/>
                      <a:gd name="connsiteX34" fmla="*/ 486134 w 1688002"/>
                      <a:gd name="connsiteY34" fmla="*/ 2412072 h 2795617"/>
                      <a:gd name="connsiteX35" fmla="*/ 648088 w 1688002"/>
                      <a:gd name="connsiteY35" fmla="*/ 2377979 h 2795617"/>
                      <a:gd name="connsiteX36" fmla="*/ 639564 w 1688002"/>
                      <a:gd name="connsiteY36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298609 w 1688002"/>
                      <a:gd name="connsiteY2" fmla="*/ 1355192 h 2795617"/>
                      <a:gd name="connsiteX3" fmla="*/ 17320 w 1688002"/>
                      <a:gd name="connsiteY3" fmla="*/ 826752 h 2795617"/>
                      <a:gd name="connsiteX4" fmla="*/ 136655 w 1688002"/>
                      <a:gd name="connsiteY4" fmla="*/ 758567 h 2795617"/>
                      <a:gd name="connsiteX5" fmla="*/ 323632 w 1688002"/>
                      <a:gd name="connsiteY5" fmla="*/ 1057135 h 2795617"/>
                      <a:gd name="connsiteX6" fmla="*/ 452039 w 1688002"/>
                      <a:gd name="connsiteY6" fmla="*/ 1218821 h 2795617"/>
                      <a:gd name="connsiteX7" fmla="*/ 554325 w 1688002"/>
                      <a:gd name="connsiteY7" fmla="*/ 1167681 h 2795617"/>
                      <a:gd name="connsiteX8" fmla="*/ 537277 w 1688002"/>
                      <a:gd name="connsiteY8" fmla="*/ 494347 h 2795617"/>
                      <a:gd name="connsiteX9" fmla="*/ 486134 w 1688002"/>
                      <a:gd name="connsiteY9" fmla="*/ 213080 h 2795617"/>
                      <a:gd name="connsiteX10" fmla="*/ 656612 w 1688002"/>
                      <a:gd name="connsiteY10" fmla="*/ 196034 h 2795617"/>
                      <a:gd name="connsiteX11" fmla="*/ 792994 w 1688002"/>
                      <a:gd name="connsiteY11" fmla="*/ 988694 h 2795617"/>
                      <a:gd name="connsiteX12" fmla="*/ 784470 w 1688002"/>
                      <a:gd name="connsiteY12" fmla="*/ 554009 h 2795617"/>
                      <a:gd name="connsiteX13" fmla="*/ 886757 w 1688002"/>
                      <a:gd name="connsiteY13" fmla="*/ 0 h 2795617"/>
                      <a:gd name="connsiteX14" fmla="*/ 1006091 w 1688002"/>
                      <a:gd name="connsiteY14" fmla="*/ 0 h 2795617"/>
                      <a:gd name="connsiteX15" fmla="*/ 1031663 w 1688002"/>
                      <a:gd name="connsiteY15" fmla="*/ 562532 h 2795617"/>
                      <a:gd name="connsiteX16" fmla="*/ 1040187 w 1688002"/>
                      <a:gd name="connsiteY16" fmla="*/ 877892 h 2795617"/>
                      <a:gd name="connsiteX17" fmla="*/ 1048711 w 1688002"/>
                      <a:gd name="connsiteY17" fmla="*/ 477300 h 2795617"/>
                      <a:gd name="connsiteX18" fmla="*/ 1091330 w 1688002"/>
                      <a:gd name="connsiteY18" fmla="*/ 68185 h 2795617"/>
                      <a:gd name="connsiteX19" fmla="*/ 1244760 w 1688002"/>
                      <a:gd name="connsiteY19" fmla="*/ 298312 h 2795617"/>
                      <a:gd name="connsiteX20" fmla="*/ 1270332 w 1688002"/>
                      <a:gd name="connsiteY20" fmla="*/ 554009 h 2795617"/>
                      <a:gd name="connsiteX21" fmla="*/ 1304427 w 1688002"/>
                      <a:gd name="connsiteY21" fmla="*/ 877892 h 2795617"/>
                      <a:gd name="connsiteX22" fmla="*/ 1355571 w 1688002"/>
                      <a:gd name="connsiteY22" fmla="*/ 1295530 h 2795617"/>
                      <a:gd name="connsiteX23" fmla="*/ 1364095 w 1688002"/>
                      <a:gd name="connsiteY23" fmla="*/ 1474518 h 2795617"/>
                      <a:gd name="connsiteX24" fmla="*/ 1406714 w 1688002"/>
                      <a:gd name="connsiteY24" fmla="*/ 1295530 h 2795617"/>
                      <a:gd name="connsiteX25" fmla="*/ 1432286 w 1688002"/>
                      <a:gd name="connsiteY25" fmla="*/ 1056880 h 2795617"/>
                      <a:gd name="connsiteX26" fmla="*/ 1602763 w 1688002"/>
                      <a:gd name="connsiteY26" fmla="*/ 1116542 h 2795617"/>
                      <a:gd name="connsiteX27" fmla="*/ 1688002 w 1688002"/>
                      <a:gd name="connsiteY27" fmla="*/ 1312576 h 2795617"/>
                      <a:gd name="connsiteX28" fmla="*/ 1636859 w 1688002"/>
                      <a:gd name="connsiteY28" fmla="*/ 1517134 h 2795617"/>
                      <a:gd name="connsiteX29" fmla="*/ 1543096 w 1688002"/>
                      <a:gd name="connsiteY29" fmla="*/ 1738738 h 2795617"/>
                      <a:gd name="connsiteX30" fmla="*/ 1398190 w 1688002"/>
                      <a:gd name="connsiteY30" fmla="*/ 2113759 h 2795617"/>
                      <a:gd name="connsiteX31" fmla="*/ 1236236 w 1688002"/>
                      <a:gd name="connsiteY31" fmla="*/ 2241608 h 2795617"/>
                      <a:gd name="connsiteX32" fmla="*/ 1168045 w 1688002"/>
                      <a:gd name="connsiteY32" fmla="*/ 2318317 h 2795617"/>
                      <a:gd name="connsiteX33" fmla="*/ 989043 w 1688002"/>
                      <a:gd name="connsiteY33" fmla="*/ 2795617 h 2795617"/>
                      <a:gd name="connsiteX34" fmla="*/ 460562 w 1688002"/>
                      <a:gd name="connsiteY34" fmla="*/ 2744478 h 2795617"/>
                      <a:gd name="connsiteX35" fmla="*/ 486134 w 1688002"/>
                      <a:gd name="connsiteY35" fmla="*/ 2412072 h 2795617"/>
                      <a:gd name="connsiteX36" fmla="*/ 648088 w 1688002"/>
                      <a:gd name="connsiteY36" fmla="*/ 2377979 h 2795617"/>
                      <a:gd name="connsiteX37" fmla="*/ 639564 w 1688002"/>
                      <a:gd name="connsiteY37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298609 w 1688002"/>
                      <a:gd name="connsiteY2" fmla="*/ 1355192 h 2795617"/>
                      <a:gd name="connsiteX3" fmla="*/ 17320 w 1688002"/>
                      <a:gd name="connsiteY3" fmla="*/ 826752 h 2795617"/>
                      <a:gd name="connsiteX4" fmla="*/ 136655 w 1688002"/>
                      <a:gd name="connsiteY4" fmla="*/ 758567 h 2795617"/>
                      <a:gd name="connsiteX5" fmla="*/ 323632 w 1688002"/>
                      <a:gd name="connsiteY5" fmla="*/ 1057135 h 2795617"/>
                      <a:gd name="connsiteX6" fmla="*/ 452039 w 1688002"/>
                      <a:gd name="connsiteY6" fmla="*/ 1218821 h 2795617"/>
                      <a:gd name="connsiteX7" fmla="*/ 554325 w 1688002"/>
                      <a:gd name="connsiteY7" fmla="*/ 1167681 h 2795617"/>
                      <a:gd name="connsiteX8" fmla="*/ 537277 w 1688002"/>
                      <a:gd name="connsiteY8" fmla="*/ 494347 h 2795617"/>
                      <a:gd name="connsiteX9" fmla="*/ 486134 w 1688002"/>
                      <a:gd name="connsiteY9" fmla="*/ 213080 h 2795617"/>
                      <a:gd name="connsiteX10" fmla="*/ 656612 w 1688002"/>
                      <a:gd name="connsiteY10" fmla="*/ 196034 h 2795617"/>
                      <a:gd name="connsiteX11" fmla="*/ 792994 w 1688002"/>
                      <a:gd name="connsiteY11" fmla="*/ 988694 h 2795617"/>
                      <a:gd name="connsiteX12" fmla="*/ 784470 w 1688002"/>
                      <a:gd name="connsiteY12" fmla="*/ 554009 h 2795617"/>
                      <a:gd name="connsiteX13" fmla="*/ 886757 w 1688002"/>
                      <a:gd name="connsiteY13" fmla="*/ 0 h 2795617"/>
                      <a:gd name="connsiteX14" fmla="*/ 1006091 w 1688002"/>
                      <a:gd name="connsiteY14" fmla="*/ 0 h 2795617"/>
                      <a:gd name="connsiteX15" fmla="*/ 1031663 w 1688002"/>
                      <a:gd name="connsiteY15" fmla="*/ 562532 h 2795617"/>
                      <a:gd name="connsiteX16" fmla="*/ 1040187 w 1688002"/>
                      <a:gd name="connsiteY16" fmla="*/ 877892 h 2795617"/>
                      <a:gd name="connsiteX17" fmla="*/ 1048711 w 1688002"/>
                      <a:gd name="connsiteY17" fmla="*/ 477300 h 2795617"/>
                      <a:gd name="connsiteX18" fmla="*/ 1091330 w 1688002"/>
                      <a:gd name="connsiteY18" fmla="*/ 68185 h 2795617"/>
                      <a:gd name="connsiteX19" fmla="*/ 1244760 w 1688002"/>
                      <a:gd name="connsiteY19" fmla="*/ 298312 h 2795617"/>
                      <a:gd name="connsiteX20" fmla="*/ 1270332 w 1688002"/>
                      <a:gd name="connsiteY20" fmla="*/ 554009 h 2795617"/>
                      <a:gd name="connsiteX21" fmla="*/ 1304427 w 1688002"/>
                      <a:gd name="connsiteY21" fmla="*/ 877892 h 2795617"/>
                      <a:gd name="connsiteX22" fmla="*/ 1355571 w 1688002"/>
                      <a:gd name="connsiteY22" fmla="*/ 1295530 h 2795617"/>
                      <a:gd name="connsiteX23" fmla="*/ 1364095 w 1688002"/>
                      <a:gd name="connsiteY23" fmla="*/ 1474518 h 2795617"/>
                      <a:gd name="connsiteX24" fmla="*/ 1406714 w 1688002"/>
                      <a:gd name="connsiteY24" fmla="*/ 1295530 h 2795617"/>
                      <a:gd name="connsiteX25" fmla="*/ 1432286 w 1688002"/>
                      <a:gd name="connsiteY25" fmla="*/ 1056880 h 2795617"/>
                      <a:gd name="connsiteX26" fmla="*/ 1602763 w 1688002"/>
                      <a:gd name="connsiteY26" fmla="*/ 1116542 h 2795617"/>
                      <a:gd name="connsiteX27" fmla="*/ 1688002 w 1688002"/>
                      <a:gd name="connsiteY27" fmla="*/ 1312576 h 2795617"/>
                      <a:gd name="connsiteX28" fmla="*/ 1636859 w 1688002"/>
                      <a:gd name="connsiteY28" fmla="*/ 1517134 h 2795617"/>
                      <a:gd name="connsiteX29" fmla="*/ 1543096 w 1688002"/>
                      <a:gd name="connsiteY29" fmla="*/ 1738738 h 2795617"/>
                      <a:gd name="connsiteX30" fmla="*/ 1398190 w 1688002"/>
                      <a:gd name="connsiteY30" fmla="*/ 2113759 h 2795617"/>
                      <a:gd name="connsiteX31" fmla="*/ 1236236 w 1688002"/>
                      <a:gd name="connsiteY31" fmla="*/ 2241608 h 2795617"/>
                      <a:gd name="connsiteX32" fmla="*/ 1168045 w 1688002"/>
                      <a:gd name="connsiteY32" fmla="*/ 2318317 h 2795617"/>
                      <a:gd name="connsiteX33" fmla="*/ 989043 w 1688002"/>
                      <a:gd name="connsiteY33" fmla="*/ 2795617 h 2795617"/>
                      <a:gd name="connsiteX34" fmla="*/ 460562 w 1688002"/>
                      <a:gd name="connsiteY34" fmla="*/ 2744478 h 2795617"/>
                      <a:gd name="connsiteX35" fmla="*/ 486134 w 1688002"/>
                      <a:gd name="connsiteY35" fmla="*/ 2412072 h 2795617"/>
                      <a:gd name="connsiteX36" fmla="*/ 648088 w 1688002"/>
                      <a:gd name="connsiteY36" fmla="*/ 2377979 h 2795617"/>
                      <a:gd name="connsiteX37" fmla="*/ 639564 w 1688002"/>
                      <a:gd name="connsiteY37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298609 w 1688002"/>
                      <a:gd name="connsiteY2" fmla="*/ 1355192 h 2795617"/>
                      <a:gd name="connsiteX3" fmla="*/ 17320 w 1688002"/>
                      <a:gd name="connsiteY3" fmla="*/ 826752 h 2795617"/>
                      <a:gd name="connsiteX4" fmla="*/ 136655 w 1688002"/>
                      <a:gd name="connsiteY4" fmla="*/ 758567 h 2795617"/>
                      <a:gd name="connsiteX5" fmla="*/ 323632 w 1688002"/>
                      <a:gd name="connsiteY5" fmla="*/ 1057135 h 2795617"/>
                      <a:gd name="connsiteX6" fmla="*/ 452039 w 1688002"/>
                      <a:gd name="connsiteY6" fmla="*/ 1218821 h 2795617"/>
                      <a:gd name="connsiteX7" fmla="*/ 554325 w 1688002"/>
                      <a:gd name="connsiteY7" fmla="*/ 1167681 h 2795617"/>
                      <a:gd name="connsiteX8" fmla="*/ 537277 w 1688002"/>
                      <a:gd name="connsiteY8" fmla="*/ 494347 h 2795617"/>
                      <a:gd name="connsiteX9" fmla="*/ 486134 w 1688002"/>
                      <a:gd name="connsiteY9" fmla="*/ 213080 h 2795617"/>
                      <a:gd name="connsiteX10" fmla="*/ 656612 w 1688002"/>
                      <a:gd name="connsiteY10" fmla="*/ 196034 h 2795617"/>
                      <a:gd name="connsiteX11" fmla="*/ 792994 w 1688002"/>
                      <a:gd name="connsiteY11" fmla="*/ 988694 h 2795617"/>
                      <a:gd name="connsiteX12" fmla="*/ 784470 w 1688002"/>
                      <a:gd name="connsiteY12" fmla="*/ 554009 h 2795617"/>
                      <a:gd name="connsiteX13" fmla="*/ 886757 w 1688002"/>
                      <a:gd name="connsiteY13" fmla="*/ 0 h 2795617"/>
                      <a:gd name="connsiteX14" fmla="*/ 1006091 w 1688002"/>
                      <a:gd name="connsiteY14" fmla="*/ 0 h 2795617"/>
                      <a:gd name="connsiteX15" fmla="*/ 1031663 w 1688002"/>
                      <a:gd name="connsiteY15" fmla="*/ 562532 h 2795617"/>
                      <a:gd name="connsiteX16" fmla="*/ 1040187 w 1688002"/>
                      <a:gd name="connsiteY16" fmla="*/ 877892 h 2795617"/>
                      <a:gd name="connsiteX17" fmla="*/ 1048711 w 1688002"/>
                      <a:gd name="connsiteY17" fmla="*/ 477300 h 2795617"/>
                      <a:gd name="connsiteX18" fmla="*/ 1091330 w 1688002"/>
                      <a:gd name="connsiteY18" fmla="*/ 68185 h 2795617"/>
                      <a:gd name="connsiteX19" fmla="*/ 1244760 w 1688002"/>
                      <a:gd name="connsiteY19" fmla="*/ 298312 h 2795617"/>
                      <a:gd name="connsiteX20" fmla="*/ 1270332 w 1688002"/>
                      <a:gd name="connsiteY20" fmla="*/ 554009 h 2795617"/>
                      <a:gd name="connsiteX21" fmla="*/ 1304427 w 1688002"/>
                      <a:gd name="connsiteY21" fmla="*/ 877892 h 2795617"/>
                      <a:gd name="connsiteX22" fmla="*/ 1355571 w 1688002"/>
                      <a:gd name="connsiteY22" fmla="*/ 1295530 h 2795617"/>
                      <a:gd name="connsiteX23" fmla="*/ 1364095 w 1688002"/>
                      <a:gd name="connsiteY23" fmla="*/ 1474518 h 2795617"/>
                      <a:gd name="connsiteX24" fmla="*/ 1406714 w 1688002"/>
                      <a:gd name="connsiteY24" fmla="*/ 1295530 h 2795617"/>
                      <a:gd name="connsiteX25" fmla="*/ 1432286 w 1688002"/>
                      <a:gd name="connsiteY25" fmla="*/ 1056880 h 2795617"/>
                      <a:gd name="connsiteX26" fmla="*/ 1602763 w 1688002"/>
                      <a:gd name="connsiteY26" fmla="*/ 1116542 h 2795617"/>
                      <a:gd name="connsiteX27" fmla="*/ 1688002 w 1688002"/>
                      <a:gd name="connsiteY27" fmla="*/ 1312576 h 2795617"/>
                      <a:gd name="connsiteX28" fmla="*/ 1636859 w 1688002"/>
                      <a:gd name="connsiteY28" fmla="*/ 1517134 h 2795617"/>
                      <a:gd name="connsiteX29" fmla="*/ 1543096 w 1688002"/>
                      <a:gd name="connsiteY29" fmla="*/ 1738738 h 2795617"/>
                      <a:gd name="connsiteX30" fmla="*/ 1398190 w 1688002"/>
                      <a:gd name="connsiteY30" fmla="*/ 2113759 h 2795617"/>
                      <a:gd name="connsiteX31" fmla="*/ 1236236 w 1688002"/>
                      <a:gd name="connsiteY31" fmla="*/ 2241608 h 2795617"/>
                      <a:gd name="connsiteX32" fmla="*/ 1168045 w 1688002"/>
                      <a:gd name="connsiteY32" fmla="*/ 2318317 h 2795617"/>
                      <a:gd name="connsiteX33" fmla="*/ 989043 w 1688002"/>
                      <a:gd name="connsiteY33" fmla="*/ 2795617 h 2795617"/>
                      <a:gd name="connsiteX34" fmla="*/ 460562 w 1688002"/>
                      <a:gd name="connsiteY34" fmla="*/ 2744478 h 2795617"/>
                      <a:gd name="connsiteX35" fmla="*/ 486134 w 1688002"/>
                      <a:gd name="connsiteY35" fmla="*/ 2412072 h 2795617"/>
                      <a:gd name="connsiteX36" fmla="*/ 648088 w 1688002"/>
                      <a:gd name="connsiteY36" fmla="*/ 2377979 h 2795617"/>
                      <a:gd name="connsiteX37" fmla="*/ 639564 w 1688002"/>
                      <a:gd name="connsiteY37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298609 w 1688002"/>
                      <a:gd name="connsiteY2" fmla="*/ 1355192 h 2795617"/>
                      <a:gd name="connsiteX3" fmla="*/ 17320 w 1688002"/>
                      <a:gd name="connsiteY3" fmla="*/ 826752 h 2795617"/>
                      <a:gd name="connsiteX4" fmla="*/ 136655 w 1688002"/>
                      <a:gd name="connsiteY4" fmla="*/ 758567 h 2795617"/>
                      <a:gd name="connsiteX5" fmla="*/ 323632 w 1688002"/>
                      <a:gd name="connsiteY5" fmla="*/ 1057135 h 2795617"/>
                      <a:gd name="connsiteX6" fmla="*/ 452039 w 1688002"/>
                      <a:gd name="connsiteY6" fmla="*/ 1218821 h 2795617"/>
                      <a:gd name="connsiteX7" fmla="*/ 554325 w 1688002"/>
                      <a:gd name="connsiteY7" fmla="*/ 1167681 h 2795617"/>
                      <a:gd name="connsiteX8" fmla="*/ 537277 w 1688002"/>
                      <a:gd name="connsiteY8" fmla="*/ 494347 h 2795617"/>
                      <a:gd name="connsiteX9" fmla="*/ 486134 w 1688002"/>
                      <a:gd name="connsiteY9" fmla="*/ 213080 h 2795617"/>
                      <a:gd name="connsiteX10" fmla="*/ 656612 w 1688002"/>
                      <a:gd name="connsiteY10" fmla="*/ 196034 h 2795617"/>
                      <a:gd name="connsiteX11" fmla="*/ 792994 w 1688002"/>
                      <a:gd name="connsiteY11" fmla="*/ 988694 h 2795617"/>
                      <a:gd name="connsiteX12" fmla="*/ 784470 w 1688002"/>
                      <a:gd name="connsiteY12" fmla="*/ 554009 h 2795617"/>
                      <a:gd name="connsiteX13" fmla="*/ 886757 w 1688002"/>
                      <a:gd name="connsiteY13" fmla="*/ 0 h 2795617"/>
                      <a:gd name="connsiteX14" fmla="*/ 1006091 w 1688002"/>
                      <a:gd name="connsiteY14" fmla="*/ 0 h 2795617"/>
                      <a:gd name="connsiteX15" fmla="*/ 1031663 w 1688002"/>
                      <a:gd name="connsiteY15" fmla="*/ 562532 h 2795617"/>
                      <a:gd name="connsiteX16" fmla="*/ 1040187 w 1688002"/>
                      <a:gd name="connsiteY16" fmla="*/ 877892 h 2795617"/>
                      <a:gd name="connsiteX17" fmla="*/ 1048711 w 1688002"/>
                      <a:gd name="connsiteY17" fmla="*/ 477300 h 2795617"/>
                      <a:gd name="connsiteX18" fmla="*/ 1091330 w 1688002"/>
                      <a:gd name="connsiteY18" fmla="*/ 68185 h 2795617"/>
                      <a:gd name="connsiteX19" fmla="*/ 1244760 w 1688002"/>
                      <a:gd name="connsiteY19" fmla="*/ 298312 h 2795617"/>
                      <a:gd name="connsiteX20" fmla="*/ 1270332 w 1688002"/>
                      <a:gd name="connsiteY20" fmla="*/ 554009 h 2795617"/>
                      <a:gd name="connsiteX21" fmla="*/ 1304427 w 1688002"/>
                      <a:gd name="connsiteY21" fmla="*/ 877892 h 2795617"/>
                      <a:gd name="connsiteX22" fmla="*/ 1355571 w 1688002"/>
                      <a:gd name="connsiteY22" fmla="*/ 1295530 h 2795617"/>
                      <a:gd name="connsiteX23" fmla="*/ 1364095 w 1688002"/>
                      <a:gd name="connsiteY23" fmla="*/ 1474518 h 2795617"/>
                      <a:gd name="connsiteX24" fmla="*/ 1406714 w 1688002"/>
                      <a:gd name="connsiteY24" fmla="*/ 1295530 h 2795617"/>
                      <a:gd name="connsiteX25" fmla="*/ 1432286 w 1688002"/>
                      <a:gd name="connsiteY25" fmla="*/ 1056880 h 2795617"/>
                      <a:gd name="connsiteX26" fmla="*/ 1602763 w 1688002"/>
                      <a:gd name="connsiteY26" fmla="*/ 1116542 h 2795617"/>
                      <a:gd name="connsiteX27" fmla="*/ 1688002 w 1688002"/>
                      <a:gd name="connsiteY27" fmla="*/ 1312576 h 2795617"/>
                      <a:gd name="connsiteX28" fmla="*/ 1636859 w 1688002"/>
                      <a:gd name="connsiteY28" fmla="*/ 1517134 h 2795617"/>
                      <a:gd name="connsiteX29" fmla="*/ 1543096 w 1688002"/>
                      <a:gd name="connsiteY29" fmla="*/ 1738738 h 2795617"/>
                      <a:gd name="connsiteX30" fmla="*/ 1398190 w 1688002"/>
                      <a:gd name="connsiteY30" fmla="*/ 2113759 h 2795617"/>
                      <a:gd name="connsiteX31" fmla="*/ 1236236 w 1688002"/>
                      <a:gd name="connsiteY31" fmla="*/ 2241608 h 2795617"/>
                      <a:gd name="connsiteX32" fmla="*/ 1168045 w 1688002"/>
                      <a:gd name="connsiteY32" fmla="*/ 2318317 h 2795617"/>
                      <a:gd name="connsiteX33" fmla="*/ 989043 w 1688002"/>
                      <a:gd name="connsiteY33" fmla="*/ 2795617 h 2795617"/>
                      <a:gd name="connsiteX34" fmla="*/ 460562 w 1688002"/>
                      <a:gd name="connsiteY34" fmla="*/ 2744478 h 2795617"/>
                      <a:gd name="connsiteX35" fmla="*/ 486134 w 1688002"/>
                      <a:gd name="connsiteY35" fmla="*/ 2412072 h 2795617"/>
                      <a:gd name="connsiteX36" fmla="*/ 648088 w 1688002"/>
                      <a:gd name="connsiteY36" fmla="*/ 2377979 h 2795617"/>
                      <a:gd name="connsiteX37" fmla="*/ 639564 w 1688002"/>
                      <a:gd name="connsiteY37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298609 w 1688002"/>
                      <a:gd name="connsiteY2" fmla="*/ 135519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486134 w 1688002"/>
                      <a:gd name="connsiteY36" fmla="*/ 2412072 h 2795617"/>
                      <a:gd name="connsiteX37" fmla="*/ 648088 w 1688002"/>
                      <a:gd name="connsiteY37" fmla="*/ 2377979 h 2795617"/>
                      <a:gd name="connsiteX38" fmla="*/ 639564 w 1688002"/>
                      <a:gd name="connsiteY38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298609 w 1688002"/>
                      <a:gd name="connsiteY2" fmla="*/ 135519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486134 w 1688002"/>
                      <a:gd name="connsiteY36" fmla="*/ 2412072 h 2795617"/>
                      <a:gd name="connsiteX37" fmla="*/ 648088 w 1688002"/>
                      <a:gd name="connsiteY37" fmla="*/ 2377979 h 2795617"/>
                      <a:gd name="connsiteX38" fmla="*/ 639564 w 1688002"/>
                      <a:gd name="connsiteY38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298609 w 1688002"/>
                      <a:gd name="connsiteY2" fmla="*/ 135519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486134 w 1688002"/>
                      <a:gd name="connsiteY36" fmla="*/ 2412072 h 2795617"/>
                      <a:gd name="connsiteX37" fmla="*/ 648088 w 1688002"/>
                      <a:gd name="connsiteY37" fmla="*/ 2377979 h 2795617"/>
                      <a:gd name="connsiteX38" fmla="*/ 639564 w 1688002"/>
                      <a:gd name="connsiteY38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486134 w 1688002"/>
                      <a:gd name="connsiteY36" fmla="*/ 2412072 h 2795617"/>
                      <a:gd name="connsiteX37" fmla="*/ 648088 w 1688002"/>
                      <a:gd name="connsiteY37" fmla="*/ 2377979 h 2795617"/>
                      <a:gd name="connsiteX38" fmla="*/ 639564 w 1688002"/>
                      <a:gd name="connsiteY38" fmla="*/ 2420596 h 2795617"/>
                      <a:gd name="connsiteX0" fmla="*/ 639564 w 1688002"/>
                      <a:gd name="connsiteY0" fmla="*/ 2420596 h 2795617"/>
                      <a:gd name="connsiteX1" fmla="*/ 443515 w 1688002"/>
                      <a:gd name="connsiteY1" fmla="*/ 16620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486134 w 1688002"/>
                      <a:gd name="connsiteY36" fmla="*/ 2412072 h 2795617"/>
                      <a:gd name="connsiteX37" fmla="*/ 648088 w 1688002"/>
                      <a:gd name="connsiteY37" fmla="*/ 2377979 h 2795617"/>
                      <a:gd name="connsiteX38" fmla="*/ 639564 w 1688002"/>
                      <a:gd name="connsiteY38" fmla="*/ 2420596 h 2795617"/>
                      <a:gd name="connsiteX0" fmla="*/ 639564 w 1688002"/>
                      <a:gd name="connsiteY0" fmla="*/ 2420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486134 w 1688002"/>
                      <a:gd name="connsiteY36" fmla="*/ 2412072 h 2795617"/>
                      <a:gd name="connsiteX37" fmla="*/ 648088 w 1688002"/>
                      <a:gd name="connsiteY37" fmla="*/ 2377979 h 2795617"/>
                      <a:gd name="connsiteX38" fmla="*/ 639564 w 1688002"/>
                      <a:gd name="connsiteY38" fmla="*/ 2420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486134 w 1688002"/>
                      <a:gd name="connsiteY36" fmla="*/ 2412072 h 2795617"/>
                      <a:gd name="connsiteX37" fmla="*/ 648088 w 1688002"/>
                      <a:gd name="connsiteY37" fmla="*/ 237797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486134 w 1688002"/>
                      <a:gd name="connsiteY36" fmla="*/ 2412072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717909 w 1688002"/>
                      <a:gd name="connsiteY36" fmla="*/ 2443822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959209 w 1688002"/>
                      <a:gd name="connsiteY36" fmla="*/ 2370797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959209 w 1688002"/>
                      <a:gd name="connsiteY36" fmla="*/ 2370797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168045 w 1688002"/>
                      <a:gd name="connsiteY33" fmla="*/ 231831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959209 w 1688002"/>
                      <a:gd name="connsiteY36" fmla="*/ 2370797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060095 w 1688002"/>
                      <a:gd name="connsiteY33" fmla="*/ 233736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959209 w 1688002"/>
                      <a:gd name="connsiteY36" fmla="*/ 2370797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060095 w 1688002"/>
                      <a:gd name="connsiteY33" fmla="*/ 233736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959209 w 1688002"/>
                      <a:gd name="connsiteY36" fmla="*/ 2370797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060095 w 1688002"/>
                      <a:gd name="connsiteY33" fmla="*/ 233736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959209 w 1688002"/>
                      <a:gd name="connsiteY36" fmla="*/ 2370797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430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060095 w 1688002"/>
                      <a:gd name="connsiteY33" fmla="*/ 233736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959209 w 1688002"/>
                      <a:gd name="connsiteY36" fmla="*/ 2370797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88002"/>
                      <a:gd name="connsiteY0" fmla="*/ 2166596 h 2795617"/>
                      <a:gd name="connsiteX1" fmla="*/ 395890 w 1688002"/>
                      <a:gd name="connsiteY1" fmla="*/ 1687428 h 2795617"/>
                      <a:gd name="connsiteX2" fmla="*/ 320834 w 1688002"/>
                      <a:gd name="connsiteY2" fmla="*/ 1475842 h 2795617"/>
                      <a:gd name="connsiteX3" fmla="*/ 180757 w 1688002"/>
                      <a:gd name="connsiteY3" fmla="*/ 1228585 h 2795617"/>
                      <a:gd name="connsiteX4" fmla="*/ 17320 w 1688002"/>
                      <a:gd name="connsiteY4" fmla="*/ 826752 h 2795617"/>
                      <a:gd name="connsiteX5" fmla="*/ 136655 w 1688002"/>
                      <a:gd name="connsiteY5" fmla="*/ 758567 h 2795617"/>
                      <a:gd name="connsiteX6" fmla="*/ 323632 w 1688002"/>
                      <a:gd name="connsiteY6" fmla="*/ 1057135 h 2795617"/>
                      <a:gd name="connsiteX7" fmla="*/ 452039 w 1688002"/>
                      <a:gd name="connsiteY7" fmla="*/ 1218821 h 2795617"/>
                      <a:gd name="connsiteX8" fmla="*/ 554325 w 1688002"/>
                      <a:gd name="connsiteY8" fmla="*/ 1167681 h 2795617"/>
                      <a:gd name="connsiteX9" fmla="*/ 537277 w 1688002"/>
                      <a:gd name="connsiteY9" fmla="*/ 494347 h 2795617"/>
                      <a:gd name="connsiteX10" fmla="*/ 486134 w 1688002"/>
                      <a:gd name="connsiteY10" fmla="*/ 213080 h 2795617"/>
                      <a:gd name="connsiteX11" fmla="*/ 656612 w 1688002"/>
                      <a:gd name="connsiteY11" fmla="*/ 196034 h 2795617"/>
                      <a:gd name="connsiteX12" fmla="*/ 792994 w 1688002"/>
                      <a:gd name="connsiteY12" fmla="*/ 988694 h 2795617"/>
                      <a:gd name="connsiteX13" fmla="*/ 784470 w 1688002"/>
                      <a:gd name="connsiteY13" fmla="*/ 554009 h 2795617"/>
                      <a:gd name="connsiteX14" fmla="*/ 886757 w 1688002"/>
                      <a:gd name="connsiteY14" fmla="*/ 0 h 2795617"/>
                      <a:gd name="connsiteX15" fmla="*/ 1006091 w 1688002"/>
                      <a:gd name="connsiteY15" fmla="*/ 0 h 2795617"/>
                      <a:gd name="connsiteX16" fmla="*/ 1031663 w 1688002"/>
                      <a:gd name="connsiteY16" fmla="*/ 562532 h 2795617"/>
                      <a:gd name="connsiteX17" fmla="*/ 1040187 w 1688002"/>
                      <a:gd name="connsiteY17" fmla="*/ 877892 h 2795617"/>
                      <a:gd name="connsiteX18" fmla="*/ 1048711 w 1688002"/>
                      <a:gd name="connsiteY18" fmla="*/ 477300 h 2795617"/>
                      <a:gd name="connsiteX19" fmla="*/ 1091330 w 1688002"/>
                      <a:gd name="connsiteY19" fmla="*/ 68185 h 2795617"/>
                      <a:gd name="connsiteX20" fmla="*/ 1244760 w 1688002"/>
                      <a:gd name="connsiteY20" fmla="*/ 298312 h 2795617"/>
                      <a:gd name="connsiteX21" fmla="*/ 1270332 w 1688002"/>
                      <a:gd name="connsiteY21" fmla="*/ 554009 h 2795617"/>
                      <a:gd name="connsiteX22" fmla="*/ 1304427 w 1688002"/>
                      <a:gd name="connsiteY22" fmla="*/ 877892 h 2795617"/>
                      <a:gd name="connsiteX23" fmla="*/ 1355571 w 1688002"/>
                      <a:gd name="connsiteY23" fmla="*/ 1295530 h 2795617"/>
                      <a:gd name="connsiteX24" fmla="*/ 1364095 w 1688002"/>
                      <a:gd name="connsiteY24" fmla="*/ 1474518 h 2795617"/>
                      <a:gd name="connsiteX25" fmla="*/ 1406714 w 1688002"/>
                      <a:gd name="connsiteY25" fmla="*/ 1295530 h 2795617"/>
                      <a:gd name="connsiteX26" fmla="*/ 1432286 w 1688002"/>
                      <a:gd name="connsiteY26" fmla="*/ 1056880 h 2795617"/>
                      <a:gd name="connsiteX27" fmla="*/ 1602763 w 1688002"/>
                      <a:gd name="connsiteY27" fmla="*/ 1116542 h 2795617"/>
                      <a:gd name="connsiteX28" fmla="*/ 1688002 w 1688002"/>
                      <a:gd name="connsiteY28" fmla="*/ 1312576 h 2795617"/>
                      <a:gd name="connsiteX29" fmla="*/ 1636859 w 1688002"/>
                      <a:gd name="connsiteY29" fmla="*/ 1517134 h 2795617"/>
                      <a:gd name="connsiteX30" fmla="*/ 1555796 w 1688002"/>
                      <a:gd name="connsiteY30" fmla="*/ 1738738 h 2795617"/>
                      <a:gd name="connsiteX31" fmla="*/ 1398190 w 1688002"/>
                      <a:gd name="connsiteY31" fmla="*/ 2113759 h 2795617"/>
                      <a:gd name="connsiteX32" fmla="*/ 1236236 w 1688002"/>
                      <a:gd name="connsiteY32" fmla="*/ 2241608 h 2795617"/>
                      <a:gd name="connsiteX33" fmla="*/ 1060095 w 1688002"/>
                      <a:gd name="connsiteY33" fmla="*/ 2337367 h 2795617"/>
                      <a:gd name="connsiteX34" fmla="*/ 989043 w 1688002"/>
                      <a:gd name="connsiteY34" fmla="*/ 2795617 h 2795617"/>
                      <a:gd name="connsiteX35" fmla="*/ 460562 w 1688002"/>
                      <a:gd name="connsiteY35" fmla="*/ 2744478 h 2795617"/>
                      <a:gd name="connsiteX36" fmla="*/ 959209 w 1688002"/>
                      <a:gd name="connsiteY36" fmla="*/ 2370797 h 2795617"/>
                      <a:gd name="connsiteX37" fmla="*/ 562363 w 1688002"/>
                      <a:gd name="connsiteY37" fmla="*/ 2320829 h 2795617"/>
                      <a:gd name="connsiteX38" fmla="*/ 512564 w 1688002"/>
                      <a:gd name="connsiteY38" fmla="*/ 2166596 h 2795617"/>
                      <a:gd name="connsiteX0" fmla="*/ 512564 w 1656252"/>
                      <a:gd name="connsiteY0" fmla="*/ 2166596 h 2795617"/>
                      <a:gd name="connsiteX1" fmla="*/ 395890 w 1656252"/>
                      <a:gd name="connsiteY1" fmla="*/ 1687428 h 2795617"/>
                      <a:gd name="connsiteX2" fmla="*/ 320834 w 1656252"/>
                      <a:gd name="connsiteY2" fmla="*/ 1475842 h 2795617"/>
                      <a:gd name="connsiteX3" fmla="*/ 180757 w 1656252"/>
                      <a:gd name="connsiteY3" fmla="*/ 1228585 h 2795617"/>
                      <a:gd name="connsiteX4" fmla="*/ 17320 w 1656252"/>
                      <a:gd name="connsiteY4" fmla="*/ 826752 h 2795617"/>
                      <a:gd name="connsiteX5" fmla="*/ 136655 w 1656252"/>
                      <a:gd name="connsiteY5" fmla="*/ 758567 h 2795617"/>
                      <a:gd name="connsiteX6" fmla="*/ 323632 w 1656252"/>
                      <a:gd name="connsiteY6" fmla="*/ 1057135 h 2795617"/>
                      <a:gd name="connsiteX7" fmla="*/ 452039 w 1656252"/>
                      <a:gd name="connsiteY7" fmla="*/ 1218821 h 2795617"/>
                      <a:gd name="connsiteX8" fmla="*/ 554325 w 1656252"/>
                      <a:gd name="connsiteY8" fmla="*/ 1167681 h 2795617"/>
                      <a:gd name="connsiteX9" fmla="*/ 537277 w 1656252"/>
                      <a:gd name="connsiteY9" fmla="*/ 494347 h 2795617"/>
                      <a:gd name="connsiteX10" fmla="*/ 486134 w 1656252"/>
                      <a:gd name="connsiteY10" fmla="*/ 213080 h 2795617"/>
                      <a:gd name="connsiteX11" fmla="*/ 656612 w 1656252"/>
                      <a:gd name="connsiteY11" fmla="*/ 196034 h 2795617"/>
                      <a:gd name="connsiteX12" fmla="*/ 792994 w 1656252"/>
                      <a:gd name="connsiteY12" fmla="*/ 988694 h 2795617"/>
                      <a:gd name="connsiteX13" fmla="*/ 784470 w 1656252"/>
                      <a:gd name="connsiteY13" fmla="*/ 554009 h 2795617"/>
                      <a:gd name="connsiteX14" fmla="*/ 886757 w 1656252"/>
                      <a:gd name="connsiteY14" fmla="*/ 0 h 2795617"/>
                      <a:gd name="connsiteX15" fmla="*/ 1006091 w 1656252"/>
                      <a:gd name="connsiteY15" fmla="*/ 0 h 2795617"/>
                      <a:gd name="connsiteX16" fmla="*/ 1031663 w 1656252"/>
                      <a:gd name="connsiteY16" fmla="*/ 562532 h 2795617"/>
                      <a:gd name="connsiteX17" fmla="*/ 1040187 w 1656252"/>
                      <a:gd name="connsiteY17" fmla="*/ 877892 h 2795617"/>
                      <a:gd name="connsiteX18" fmla="*/ 1048711 w 1656252"/>
                      <a:gd name="connsiteY18" fmla="*/ 477300 h 2795617"/>
                      <a:gd name="connsiteX19" fmla="*/ 1091330 w 1656252"/>
                      <a:gd name="connsiteY19" fmla="*/ 68185 h 2795617"/>
                      <a:gd name="connsiteX20" fmla="*/ 1244760 w 1656252"/>
                      <a:gd name="connsiteY20" fmla="*/ 298312 h 2795617"/>
                      <a:gd name="connsiteX21" fmla="*/ 1270332 w 1656252"/>
                      <a:gd name="connsiteY21" fmla="*/ 554009 h 2795617"/>
                      <a:gd name="connsiteX22" fmla="*/ 1304427 w 1656252"/>
                      <a:gd name="connsiteY22" fmla="*/ 877892 h 2795617"/>
                      <a:gd name="connsiteX23" fmla="*/ 1355571 w 1656252"/>
                      <a:gd name="connsiteY23" fmla="*/ 1295530 h 2795617"/>
                      <a:gd name="connsiteX24" fmla="*/ 1364095 w 1656252"/>
                      <a:gd name="connsiteY24" fmla="*/ 1474518 h 2795617"/>
                      <a:gd name="connsiteX25" fmla="*/ 1406714 w 1656252"/>
                      <a:gd name="connsiteY25" fmla="*/ 1295530 h 2795617"/>
                      <a:gd name="connsiteX26" fmla="*/ 1432286 w 1656252"/>
                      <a:gd name="connsiteY26" fmla="*/ 1056880 h 2795617"/>
                      <a:gd name="connsiteX27" fmla="*/ 1602763 w 1656252"/>
                      <a:gd name="connsiteY27" fmla="*/ 1116542 h 2795617"/>
                      <a:gd name="connsiteX28" fmla="*/ 1656252 w 1656252"/>
                      <a:gd name="connsiteY28" fmla="*/ 1379251 h 2795617"/>
                      <a:gd name="connsiteX29" fmla="*/ 1636859 w 1656252"/>
                      <a:gd name="connsiteY29" fmla="*/ 1517134 h 2795617"/>
                      <a:gd name="connsiteX30" fmla="*/ 1555796 w 1656252"/>
                      <a:gd name="connsiteY30" fmla="*/ 1738738 h 2795617"/>
                      <a:gd name="connsiteX31" fmla="*/ 1398190 w 1656252"/>
                      <a:gd name="connsiteY31" fmla="*/ 2113759 h 2795617"/>
                      <a:gd name="connsiteX32" fmla="*/ 1236236 w 1656252"/>
                      <a:gd name="connsiteY32" fmla="*/ 2241608 h 2795617"/>
                      <a:gd name="connsiteX33" fmla="*/ 1060095 w 1656252"/>
                      <a:gd name="connsiteY33" fmla="*/ 2337367 h 2795617"/>
                      <a:gd name="connsiteX34" fmla="*/ 989043 w 1656252"/>
                      <a:gd name="connsiteY34" fmla="*/ 2795617 h 2795617"/>
                      <a:gd name="connsiteX35" fmla="*/ 460562 w 1656252"/>
                      <a:gd name="connsiteY35" fmla="*/ 2744478 h 2795617"/>
                      <a:gd name="connsiteX36" fmla="*/ 959209 w 1656252"/>
                      <a:gd name="connsiteY36" fmla="*/ 2370797 h 2795617"/>
                      <a:gd name="connsiteX37" fmla="*/ 562363 w 1656252"/>
                      <a:gd name="connsiteY37" fmla="*/ 2320829 h 2795617"/>
                      <a:gd name="connsiteX38" fmla="*/ 512564 w 1656252"/>
                      <a:gd name="connsiteY38" fmla="*/ 2166596 h 2795617"/>
                      <a:gd name="connsiteX0" fmla="*/ 512564 w 1658532"/>
                      <a:gd name="connsiteY0" fmla="*/ 2166596 h 2795617"/>
                      <a:gd name="connsiteX1" fmla="*/ 395890 w 1658532"/>
                      <a:gd name="connsiteY1" fmla="*/ 1687428 h 2795617"/>
                      <a:gd name="connsiteX2" fmla="*/ 320834 w 1658532"/>
                      <a:gd name="connsiteY2" fmla="*/ 1475842 h 2795617"/>
                      <a:gd name="connsiteX3" fmla="*/ 180757 w 1658532"/>
                      <a:gd name="connsiteY3" fmla="*/ 1228585 h 2795617"/>
                      <a:gd name="connsiteX4" fmla="*/ 17320 w 1658532"/>
                      <a:gd name="connsiteY4" fmla="*/ 826752 h 2795617"/>
                      <a:gd name="connsiteX5" fmla="*/ 136655 w 1658532"/>
                      <a:gd name="connsiteY5" fmla="*/ 758567 h 2795617"/>
                      <a:gd name="connsiteX6" fmla="*/ 323632 w 1658532"/>
                      <a:gd name="connsiteY6" fmla="*/ 1057135 h 2795617"/>
                      <a:gd name="connsiteX7" fmla="*/ 452039 w 1658532"/>
                      <a:gd name="connsiteY7" fmla="*/ 1218821 h 2795617"/>
                      <a:gd name="connsiteX8" fmla="*/ 554325 w 1658532"/>
                      <a:gd name="connsiteY8" fmla="*/ 1167681 h 2795617"/>
                      <a:gd name="connsiteX9" fmla="*/ 537277 w 1658532"/>
                      <a:gd name="connsiteY9" fmla="*/ 494347 h 2795617"/>
                      <a:gd name="connsiteX10" fmla="*/ 486134 w 1658532"/>
                      <a:gd name="connsiteY10" fmla="*/ 213080 h 2795617"/>
                      <a:gd name="connsiteX11" fmla="*/ 656612 w 1658532"/>
                      <a:gd name="connsiteY11" fmla="*/ 196034 h 2795617"/>
                      <a:gd name="connsiteX12" fmla="*/ 792994 w 1658532"/>
                      <a:gd name="connsiteY12" fmla="*/ 988694 h 2795617"/>
                      <a:gd name="connsiteX13" fmla="*/ 784470 w 1658532"/>
                      <a:gd name="connsiteY13" fmla="*/ 554009 h 2795617"/>
                      <a:gd name="connsiteX14" fmla="*/ 886757 w 1658532"/>
                      <a:gd name="connsiteY14" fmla="*/ 0 h 2795617"/>
                      <a:gd name="connsiteX15" fmla="*/ 1006091 w 1658532"/>
                      <a:gd name="connsiteY15" fmla="*/ 0 h 2795617"/>
                      <a:gd name="connsiteX16" fmla="*/ 1031663 w 1658532"/>
                      <a:gd name="connsiteY16" fmla="*/ 562532 h 2795617"/>
                      <a:gd name="connsiteX17" fmla="*/ 1040187 w 1658532"/>
                      <a:gd name="connsiteY17" fmla="*/ 877892 h 2795617"/>
                      <a:gd name="connsiteX18" fmla="*/ 1048711 w 1658532"/>
                      <a:gd name="connsiteY18" fmla="*/ 477300 h 2795617"/>
                      <a:gd name="connsiteX19" fmla="*/ 1091330 w 1658532"/>
                      <a:gd name="connsiteY19" fmla="*/ 68185 h 2795617"/>
                      <a:gd name="connsiteX20" fmla="*/ 1244760 w 1658532"/>
                      <a:gd name="connsiteY20" fmla="*/ 298312 h 2795617"/>
                      <a:gd name="connsiteX21" fmla="*/ 1270332 w 1658532"/>
                      <a:gd name="connsiteY21" fmla="*/ 554009 h 2795617"/>
                      <a:gd name="connsiteX22" fmla="*/ 1304427 w 1658532"/>
                      <a:gd name="connsiteY22" fmla="*/ 877892 h 2795617"/>
                      <a:gd name="connsiteX23" fmla="*/ 1355571 w 1658532"/>
                      <a:gd name="connsiteY23" fmla="*/ 1295530 h 2795617"/>
                      <a:gd name="connsiteX24" fmla="*/ 1364095 w 1658532"/>
                      <a:gd name="connsiteY24" fmla="*/ 1474518 h 2795617"/>
                      <a:gd name="connsiteX25" fmla="*/ 1406714 w 1658532"/>
                      <a:gd name="connsiteY25" fmla="*/ 1295530 h 2795617"/>
                      <a:gd name="connsiteX26" fmla="*/ 1432286 w 1658532"/>
                      <a:gd name="connsiteY26" fmla="*/ 1056880 h 2795617"/>
                      <a:gd name="connsiteX27" fmla="*/ 1602763 w 1658532"/>
                      <a:gd name="connsiteY27" fmla="*/ 1116542 h 2795617"/>
                      <a:gd name="connsiteX28" fmla="*/ 1656252 w 1658532"/>
                      <a:gd name="connsiteY28" fmla="*/ 1379251 h 2795617"/>
                      <a:gd name="connsiteX29" fmla="*/ 1636859 w 1658532"/>
                      <a:gd name="connsiteY29" fmla="*/ 1517134 h 2795617"/>
                      <a:gd name="connsiteX30" fmla="*/ 1555796 w 1658532"/>
                      <a:gd name="connsiteY30" fmla="*/ 1738738 h 2795617"/>
                      <a:gd name="connsiteX31" fmla="*/ 1398190 w 1658532"/>
                      <a:gd name="connsiteY31" fmla="*/ 2113759 h 2795617"/>
                      <a:gd name="connsiteX32" fmla="*/ 1236236 w 1658532"/>
                      <a:gd name="connsiteY32" fmla="*/ 2241608 h 2795617"/>
                      <a:gd name="connsiteX33" fmla="*/ 1060095 w 1658532"/>
                      <a:gd name="connsiteY33" fmla="*/ 2337367 h 2795617"/>
                      <a:gd name="connsiteX34" fmla="*/ 989043 w 1658532"/>
                      <a:gd name="connsiteY34" fmla="*/ 2795617 h 2795617"/>
                      <a:gd name="connsiteX35" fmla="*/ 460562 w 1658532"/>
                      <a:gd name="connsiteY35" fmla="*/ 2744478 h 2795617"/>
                      <a:gd name="connsiteX36" fmla="*/ 959209 w 1658532"/>
                      <a:gd name="connsiteY36" fmla="*/ 2370797 h 2795617"/>
                      <a:gd name="connsiteX37" fmla="*/ 562363 w 1658532"/>
                      <a:gd name="connsiteY37" fmla="*/ 2320829 h 2795617"/>
                      <a:gd name="connsiteX38" fmla="*/ 512564 w 1658532"/>
                      <a:gd name="connsiteY38" fmla="*/ 2166596 h 2795617"/>
                      <a:gd name="connsiteX0" fmla="*/ 512564 w 1658532"/>
                      <a:gd name="connsiteY0" fmla="*/ 2166596 h 2795617"/>
                      <a:gd name="connsiteX1" fmla="*/ 395890 w 1658532"/>
                      <a:gd name="connsiteY1" fmla="*/ 1687428 h 2795617"/>
                      <a:gd name="connsiteX2" fmla="*/ 320834 w 1658532"/>
                      <a:gd name="connsiteY2" fmla="*/ 1475842 h 2795617"/>
                      <a:gd name="connsiteX3" fmla="*/ 180757 w 1658532"/>
                      <a:gd name="connsiteY3" fmla="*/ 1228585 h 2795617"/>
                      <a:gd name="connsiteX4" fmla="*/ 17320 w 1658532"/>
                      <a:gd name="connsiteY4" fmla="*/ 826752 h 2795617"/>
                      <a:gd name="connsiteX5" fmla="*/ 136655 w 1658532"/>
                      <a:gd name="connsiteY5" fmla="*/ 758567 h 2795617"/>
                      <a:gd name="connsiteX6" fmla="*/ 323632 w 1658532"/>
                      <a:gd name="connsiteY6" fmla="*/ 1057135 h 2795617"/>
                      <a:gd name="connsiteX7" fmla="*/ 452039 w 1658532"/>
                      <a:gd name="connsiteY7" fmla="*/ 1218821 h 2795617"/>
                      <a:gd name="connsiteX8" fmla="*/ 554325 w 1658532"/>
                      <a:gd name="connsiteY8" fmla="*/ 1167681 h 2795617"/>
                      <a:gd name="connsiteX9" fmla="*/ 537277 w 1658532"/>
                      <a:gd name="connsiteY9" fmla="*/ 494347 h 2795617"/>
                      <a:gd name="connsiteX10" fmla="*/ 486134 w 1658532"/>
                      <a:gd name="connsiteY10" fmla="*/ 213080 h 2795617"/>
                      <a:gd name="connsiteX11" fmla="*/ 656612 w 1658532"/>
                      <a:gd name="connsiteY11" fmla="*/ 196034 h 2795617"/>
                      <a:gd name="connsiteX12" fmla="*/ 792994 w 1658532"/>
                      <a:gd name="connsiteY12" fmla="*/ 988694 h 2795617"/>
                      <a:gd name="connsiteX13" fmla="*/ 784470 w 1658532"/>
                      <a:gd name="connsiteY13" fmla="*/ 554009 h 2795617"/>
                      <a:gd name="connsiteX14" fmla="*/ 886757 w 1658532"/>
                      <a:gd name="connsiteY14" fmla="*/ 0 h 2795617"/>
                      <a:gd name="connsiteX15" fmla="*/ 1006091 w 1658532"/>
                      <a:gd name="connsiteY15" fmla="*/ 0 h 2795617"/>
                      <a:gd name="connsiteX16" fmla="*/ 1031663 w 1658532"/>
                      <a:gd name="connsiteY16" fmla="*/ 562532 h 2795617"/>
                      <a:gd name="connsiteX17" fmla="*/ 1040187 w 1658532"/>
                      <a:gd name="connsiteY17" fmla="*/ 877892 h 2795617"/>
                      <a:gd name="connsiteX18" fmla="*/ 1048711 w 1658532"/>
                      <a:gd name="connsiteY18" fmla="*/ 477300 h 2795617"/>
                      <a:gd name="connsiteX19" fmla="*/ 1091330 w 1658532"/>
                      <a:gd name="connsiteY19" fmla="*/ 68185 h 2795617"/>
                      <a:gd name="connsiteX20" fmla="*/ 1244760 w 1658532"/>
                      <a:gd name="connsiteY20" fmla="*/ 298312 h 2795617"/>
                      <a:gd name="connsiteX21" fmla="*/ 1270332 w 1658532"/>
                      <a:gd name="connsiteY21" fmla="*/ 554009 h 2795617"/>
                      <a:gd name="connsiteX22" fmla="*/ 1304427 w 1658532"/>
                      <a:gd name="connsiteY22" fmla="*/ 877892 h 2795617"/>
                      <a:gd name="connsiteX23" fmla="*/ 1355571 w 1658532"/>
                      <a:gd name="connsiteY23" fmla="*/ 1295530 h 2795617"/>
                      <a:gd name="connsiteX24" fmla="*/ 1364095 w 1658532"/>
                      <a:gd name="connsiteY24" fmla="*/ 1474518 h 2795617"/>
                      <a:gd name="connsiteX25" fmla="*/ 1406714 w 1658532"/>
                      <a:gd name="connsiteY25" fmla="*/ 1295530 h 2795617"/>
                      <a:gd name="connsiteX26" fmla="*/ 1432286 w 1658532"/>
                      <a:gd name="connsiteY26" fmla="*/ 1056880 h 2795617"/>
                      <a:gd name="connsiteX27" fmla="*/ 1619032 w 1658532"/>
                      <a:gd name="connsiteY27" fmla="*/ 1006335 h 2795617"/>
                      <a:gd name="connsiteX28" fmla="*/ 1602763 w 1658532"/>
                      <a:gd name="connsiteY28" fmla="*/ 1116542 h 2795617"/>
                      <a:gd name="connsiteX29" fmla="*/ 1656252 w 1658532"/>
                      <a:gd name="connsiteY29" fmla="*/ 1379251 h 2795617"/>
                      <a:gd name="connsiteX30" fmla="*/ 1636859 w 1658532"/>
                      <a:gd name="connsiteY30" fmla="*/ 1517134 h 2795617"/>
                      <a:gd name="connsiteX31" fmla="*/ 1555796 w 1658532"/>
                      <a:gd name="connsiteY31" fmla="*/ 1738738 h 2795617"/>
                      <a:gd name="connsiteX32" fmla="*/ 1398190 w 1658532"/>
                      <a:gd name="connsiteY32" fmla="*/ 2113759 h 2795617"/>
                      <a:gd name="connsiteX33" fmla="*/ 1236236 w 1658532"/>
                      <a:gd name="connsiteY33" fmla="*/ 2241608 h 2795617"/>
                      <a:gd name="connsiteX34" fmla="*/ 1060095 w 1658532"/>
                      <a:gd name="connsiteY34" fmla="*/ 2337367 h 2795617"/>
                      <a:gd name="connsiteX35" fmla="*/ 989043 w 1658532"/>
                      <a:gd name="connsiteY35" fmla="*/ 2795617 h 2795617"/>
                      <a:gd name="connsiteX36" fmla="*/ 460562 w 1658532"/>
                      <a:gd name="connsiteY36" fmla="*/ 2744478 h 2795617"/>
                      <a:gd name="connsiteX37" fmla="*/ 959209 w 1658532"/>
                      <a:gd name="connsiteY37" fmla="*/ 2370797 h 2795617"/>
                      <a:gd name="connsiteX38" fmla="*/ 562363 w 1658532"/>
                      <a:gd name="connsiteY38" fmla="*/ 2320829 h 2795617"/>
                      <a:gd name="connsiteX39" fmla="*/ 512564 w 1658532"/>
                      <a:gd name="connsiteY39" fmla="*/ 2166596 h 2795617"/>
                      <a:gd name="connsiteX0" fmla="*/ 512564 w 1658532"/>
                      <a:gd name="connsiteY0" fmla="*/ 2166596 h 2795617"/>
                      <a:gd name="connsiteX1" fmla="*/ 395890 w 1658532"/>
                      <a:gd name="connsiteY1" fmla="*/ 1687428 h 2795617"/>
                      <a:gd name="connsiteX2" fmla="*/ 320834 w 1658532"/>
                      <a:gd name="connsiteY2" fmla="*/ 1475842 h 2795617"/>
                      <a:gd name="connsiteX3" fmla="*/ 180757 w 1658532"/>
                      <a:gd name="connsiteY3" fmla="*/ 1228585 h 2795617"/>
                      <a:gd name="connsiteX4" fmla="*/ 17320 w 1658532"/>
                      <a:gd name="connsiteY4" fmla="*/ 826752 h 2795617"/>
                      <a:gd name="connsiteX5" fmla="*/ 136655 w 1658532"/>
                      <a:gd name="connsiteY5" fmla="*/ 758567 h 2795617"/>
                      <a:gd name="connsiteX6" fmla="*/ 323632 w 1658532"/>
                      <a:gd name="connsiteY6" fmla="*/ 1057135 h 2795617"/>
                      <a:gd name="connsiteX7" fmla="*/ 452039 w 1658532"/>
                      <a:gd name="connsiteY7" fmla="*/ 1218821 h 2795617"/>
                      <a:gd name="connsiteX8" fmla="*/ 554325 w 1658532"/>
                      <a:gd name="connsiteY8" fmla="*/ 1167681 h 2795617"/>
                      <a:gd name="connsiteX9" fmla="*/ 537277 w 1658532"/>
                      <a:gd name="connsiteY9" fmla="*/ 494347 h 2795617"/>
                      <a:gd name="connsiteX10" fmla="*/ 486134 w 1658532"/>
                      <a:gd name="connsiteY10" fmla="*/ 213080 h 2795617"/>
                      <a:gd name="connsiteX11" fmla="*/ 656612 w 1658532"/>
                      <a:gd name="connsiteY11" fmla="*/ 196034 h 2795617"/>
                      <a:gd name="connsiteX12" fmla="*/ 792994 w 1658532"/>
                      <a:gd name="connsiteY12" fmla="*/ 988694 h 2795617"/>
                      <a:gd name="connsiteX13" fmla="*/ 784470 w 1658532"/>
                      <a:gd name="connsiteY13" fmla="*/ 554009 h 2795617"/>
                      <a:gd name="connsiteX14" fmla="*/ 886757 w 1658532"/>
                      <a:gd name="connsiteY14" fmla="*/ 0 h 2795617"/>
                      <a:gd name="connsiteX15" fmla="*/ 1006091 w 1658532"/>
                      <a:gd name="connsiteY15" fmla="*/ 0 h 2795617"/>
                      <a:gd name="connsiteX16" fmla="*/ 1031663 w 1658532"/>
                      <a:gd name="connsiteY16" fmla="*/ 562532 h 2795617"/>
                      <a:gd name="connsiteX17" fmla="*/ 1040187 w 1658532"/>
                      <a:gd name="connsiteY17" fmla="*/ 877892 h 2795617"/>
                      <a:gd name="connsiteX18" fmla="*/ 1048711 w 1658532"/>
                      <a:gd name="connsiteY18" fmla="*/ 477300 h 2795617"/>
                      <a:gd name="connsiteX19" fmla="*/ 1091330 w 1658532"/>
                      <a:gd name="connsiteY19" fmla="*/ 68185 h 2795617"/>
                      <a:gd name="connsiteX20" fmla="*/ 1244760 w 1658532"/>
                      <a:gd name="connsiteY20" fmla="*/ 298312 h 2795617"/>
                      <a:gd name="connsiteX21" fmla="*/ 1270332 w 1658532"/>
                      <a:gd name="connsiteY21" fmla="*/ 554009 h 2795617"/>
                      <a:gd name="connsiteX22" fmla="*/ 1304427 w 1658532"/>
                      <a:gd name="connsiteY22" fmla="*/ 877892 h 2795617"/>
                      <a:gd name="connsiteX23" fmla="*/ 1355571 w 1658532"/>
                      <a:gd name="connsiteY23" fmla="*/ 1295530 h 2795617"/>
                      <a:gd name="connsiteX24" fmla="*/ 1364095 w 1658532"/>
                      <a:gd name="connsiteY24" fmla="*/ 1474518 h 2795617"/>
                      <a:gd name="connsiteX25" fmla="*/ 1406714 w 1658532"/>
                      <a:gd name="connsiteY25" fmla="*/ 1295530 h 2795617"/>
                      <a:gd name="connsiteX26" fmla="*/ 1432286 w 1658532"/>
                      <a:gd name="connsiteY26" fmla="*/ 1056880 h 2795617"/>
                      <a:gd name="connsiteX27" fmla="*/ 1602763 w 1658532"/>
                      <a:gd name="connsiteY27" fmla="*/ 1116542 h 2795617"/>
                      <a:gd name="connsiteX28" fmla="*/ 1656252 w 1658532"/>
                      <a:gd name="connsiteY28" fmla="*/ 1379251 h 2795617"/>
                      <a:gd name="connsiteX29" fmla="*/ 1636859 w 1658532"/>
                      <a:gd name="connsiteY29" fmla="*/ 1517134 h 2795617"/>
                      <a:gd name="connsiteX30" fmla="*/ 1555796 w 1658532"/>
                      <a:gd name="connsiteY30" fmla="*/ 1738738 h 2795617"/>
                      <a:gd name="connsiteX31" fmla="*/ 1398190 w 1658532"/>
                      <a:gd name="connsiteY31" fmla="*/ 2113759 h 2795617"/>
                      <a:gd name="connsiteX32" fmla="*/ 1236236 w 1658532"/>
                      <a:gd name="connsiteY32" fmla="*/ 2241608 h 2795617"/>
                      <a:gd name="connsiteX33" fmla="*/ 1060095 w 1658532"/>
                      <a:gd name="connsiteY33" fmla="*/ 2337367 h 2795617"/>
                      <a:gd name="connsiteX34" fmla="*/ 989043 w 1658532"/>
                      <a:gd name="connsiteY34" fmla="*/ 2795617 h 2795617"/>
                      <a:gd name="connsiteX35" fmla="*/ 460562 w 1658532"/>
                      <a:gd name="connsiteY35" fmla="*/ 2744478 h 2795617"/>
                      <a:gd name="connsiteX36" fmla="*/ 959209 w 1658532"/>
                      <a:gd name="connsiteY36" fmla="*/ 2370797 h 2795617"/>
                      <a:gd name="connsiteX37" fmla="*/ 562363 w 1658532"/>
                      <a:gd name="connsiteY37" fmla="*/ 2320829 h 2795617"/>
                      <a:gd name="connsiteX38" fmla="*/ 512564 w 1658532"/>
                      <a:gd name="connsiteY38" fmla="*/ 2166596 h 2795617"/>
                      <a:gd name="connsiteX0" fmla="*/ 512564 w 1658532"/>
                      <a:gd name="connsiteY0" fmla="*/ 2166596 h 2795617"/>
                      <a:gd name="connsiteX1" fmla="*/ 395890 w 1658532"/>
                      <a:gd name="connsiteY1" fmla="*/ 1687428 h 2795617"/>
                      <a:gd name="connsiteX2" fmla="*/ 320834 w 1658532"/>
                      <a:gd name="connsiteY2" fmla="*/ 1475842 h 2795617"/>
                      <a:gd name="connsiteX3" fmla="*/ 180757 w 1658532"/>
                      <a:gd name="connsiteY3" fmla="*/ 1228585 h 2795617"/>
                      <a:gd name="connsiteX4" fmla="*/ 17320 w 1658532"/>
                      <a:gd name="connsiteY4" fmla="*/ 826752 h 2795617"/>
                      <a:gd name="connsiteX5" fmla="*/ 136655 w 1658532"/>
                      <a:gd name="connsiteY5" fmla="*/ 758567 h 2795617"/>
                      <a:gd name="connsiteX6" fmla="*/ 323632 w 1658532"/>
                      <a:gd name="connsiteY6" fmla="*/ 1057135 h 2795617"/>
                      <a:gd name="connsiteX7" fmla="*/ 452039 w 1658532"/>
                      <a:gd name="connsiteY7" fmla="*/ 1218821 h 2795617"/>
                      <a:gd name="connsiteX8" fmla="*/ 554325 w 1658532"/>
                      <a:gd name="connsiteY8" fmla="*/ 1167681 h 2795617"/>
                      <a:gd name="connsiteX9" fmla="*/ 537277 w 1658532"/>
                      <a:gd name="connsiteY9" fmla="*/ 494347 h 2795617"/>
                      <a:gd name="connsiteX10" fmla="*/ 486134 w 1658532"/>
                      <a:gd name="connsiteY10" fmla="*/ 213080 h 2795617"/>
                      <a:gd name="connsiteX11" fmla="*/ 656612 w 1658532"/>
                      <a:gd name="connsiteY11" fmla="*/ 196034 h 2795617"/>
                      <a:gd name="connsiteX12" fmla="*/ 792994 w 1658532"/>
                      <a:gd name="connsiteY12" fmla="*/ 988694 h 2795617"/>
                      <a:gd name="connsiteX13" fmla="*/ 784470 w 1658532"/>
                      <a:gd name="connsiteY13" fmla="*/ 554009 h 2795617"/>
                      <a:gd name="connsiteX14" fmla="*/ 886757 w 1658532"/>
                      <a:gd name="connsiteY14" fmla="*/ 0 h 2795617"/>
                      <a:gd name="connsiteX15" fmla="*/ 1006091 w 1658532"/>
                      <a:gd name="connsiteY15" fmla="*/ 0 h 2795617"/>
                      <a:gd name="connsiteX16" fmla="*/ 1031663 w 1658532"/>
                      <a:gd name="connsiteY16" fmla="*/ 562532 h 2795617"/>
                      <a:gd name="connsiteX17" fmla="*/ 1040187 w 1658532"/>
                      <a:gd name="connsiteY17" fmla="*/ 877892 h 2795617"/>
                      <a:gd name="connsiteX18" fmla="*/ 1048711 w 1658532"/>
                      <a:gd name="connsiteY18" fmla="*/ 477300 h 2795617"/>
                      <a:gd name="connsiteX19" fmla="*/ 1091330 w 1658532"/>
                      <a:gd name="connsiteY19" fmla="*/ 68185 h 2795617"/>
                      <a:gd name="connsiteX20" fmla="*/ 1244760 w 1658532"/>
                      <a:gd name="connsiteY20" fmla="*/ 298312 h 2795617"/>
                      <a:gd name="connsiteX21" fmla="*/ 1270332 w 1658532"/>
                      <a:gd name="connsiteY21" fmla="*/ 554009 h 2795617"/>
                      <a:gd name="connsiteX22" fmla="*/ 1304427 w 1658532"/>
                      <a:gd name="connsiteY22" fmla="*/ 877892 h 2795617"/>
                      <a:gd name="connsiteX23" fmla="*/ 1355571 w 1658532"/>
                      <a:gd name="connsiteY23" fmla="*/ 1295530 h 2795617"/>
                      <a:gd name="connsiteX24" fmla="*/ 1364095 w 1658532"/>
                      <a:gd name="connsiteY24" fmla="*/ 1474518 h 2795617"/>
                      <a:gd name="connsiteX25" fmla="*/ 1406714 w 1658532"/>
                      <a:gd name="connsiteY25" fmla="*/ 1295530 h 2795617"/>
                      <a:gd name="connsiteX26" fmla="*/ 1432286 w 1658532"/>
                      <a:gd name="connsiteY26" fmla="*/ 1056880 h 2795617"/>
                      <a:gd name="connsiteX27" fmla="*/ 1602763 w 1658532"/>
                      <a:gd name="connsiteY27" fmla="*/ 1116542 h 2795617"/>
                      <a:gd name="connsiteX28" fmla="*/ 1656252 w 1658532"/>
                      <a:gd name="connsiteY28" fmla="*/ 1379251 h 2795617"/>
                      <a:gd name="connsiteX29" fmla="*/ 1636859 w 1658532"/>
                      <a:gd name="connsiteY29" fmla="*/ 1517134 h 2795617"/>
                      <a:gd name="connsiteX30" fmla="*/ 1555796 w 1658532"/>
                      <a:gd name="connsiteY30" fmla="*/ 1738738 h 2795617"/>
                      <a:gd name="connsiteX31" fmla="*/ 1398190 w 1658532"/>
                      <a:gd name="connsiteY31" fmla="*/ 2113759 h 2795617"/>
                      <a:gd name="connsiteX32" fmla="*/ 1236236 w 1658532"/>
                      <a:gd name="connsiteY32" fmla="*/ 2241608 h 2795617"/>
                      <a:gd name="connsiteX33" fmla="*/ 1060095 w 1658532"/>
                      <a:gd name="connsiteY33" fmla="*/ 2337367 h 2795617"/>
                      <a:gd name="connsiteX34" fmla="*/ 989043 w 1658532"/>
                      <a:gd name="connsiteY34" fmla="*/ 2795617 h 2795617"/>
                      <a:gd name="connsiteX35" fmla="*/ 460562 w 1658532"/>
                      <a:gd name="connsiteY35" fmla="*/ 2744478 h 2795617"/>
                      <a:gd name="connsiteX36" fmla="*/ 959209 w 1658532"/>
                      <a:gd name="connsiteY36" fmla="*/ 2370797 h 2795617"/>
                      <a:gd name="connsiteX37" fmla="*/ 562363 w 1658532"/>
                      <a:gd name="connsiteY37" fmla="*/ 2320829 h 2795617"/>
                      <a:gd name="connsiteX38" fmla="*/ 512564 w 1658532"/>
                      <a:gd name="connsiteY38" fmla="*/ 2166596 h 2795617"/>
                      <a:gd name="connsiteX0" fmla="*/ 512564 w 1658532"/>
                      <a:gd name="connsiteY0" fmla="*/ 2166596 h 2795617"/>
                      <a:gd name="connsiteX1" fmla="*/ 395890 w 1658532"/>
                      <a:gd name="connsiteY1" fmla="*/ 1687428 h 2795617"/>
                      <a:gd name="connsiteX2" fmla="*/ 320834 w 1658532"/>
                      <a:gd name="connsiteY2" fmla="*/ 1475842 h 2795617"/>
                      <a:gd name="connsiteX3" fmla="*/ 180757 w 1658532"/>
                      <a:gd name="connsiteY3" fmla="*/ 1228585 h 2795617"/>
                      <a:gd name="connsiteX4" fmla="*/ 17320 w 1658532"/>
                      <a:gd name="connsiteY4" fmla="*/ 826752 h 2795617"/>
                      <a:gd name="connsiteX5" fmla="*/ 136655 w 1658532"/>
                      <a:gd name="connsiteY5" fmla="*/ 758567 h 2795617"/>
                      <a:gd name="connsiteX6" fmla="*/ 323632 w 1658532"/>
                      <a:gd name="connsiteY6" fmla="*/ 1057135 h 2795617"/>
                      <a:gd name="connsiteX7" fmla="*/ 452039 w 1658532"/>
                      <a:gd name="connsiteY7" fmla="*/ 1218821 h 2795617"/>
                      <a:gd name="connsiteX8" fmla="*/ 554325 w 1658532"/>
                      <a:gd name="connsiteY8" fmla="*/ 1167681 h 2795617"/>
                      <a:gd name="connsiteX9" fmla="*/ 537277 w 1658532"/>
                      <a:gd name="connsiteY9" fmla="*/ 494347 h 2795617"/>
                      <a:gd name="connsiteX10" fmla="*/ 486134 w 1658532"/>
                      <a:gd name="connsiteY10" fmla="*/ 213080 h 2795617"/>
                      <a:gd name="connsiteX11" fmla="*/ 656612 w 1658532"/>
                      <a:gd name="connsiteY11" fmla="*/ 196034 h 2795617"/>
                      <a:gd name="connsiteX12" fmla="*/ 792994 w 1658532"/>
                      <a:gd name="connsiteY12" fmla="*/ 988694 h 2795617"/>
                      <a:gd name="connsiteX13" fmla="*/ 784470 w 1658532"/>
                      <a:gd name="connsiteY13" fmla="*/ 554009 h 2795617"/>
                      <a:gd name="connsiteX14" fmla="*/ 886757 w 1658532"/>
                      <a:gd name="connsiteY14" fmla="*/ 0 h 2795617"/>
                      <a:gd name="connsiteX15" fmla="*/ 1006091 w 1658532"/>
                      <a:gd name="connsiteY15" fmla="*/ 0 h 2795617"/>
                      <a:gd name="connsiteX16" fmla="*/ 1031663 w 1658532"/>
                      <a:gd name="connsiteY16" fmla="*/ 562532 h 2795617"/>
                      <a:gd name="connsiteX17" fmla="*/ 1040187 w 1658532"/>
                      <a:gd name="connsiteY17" fmla="*/ 877892 h 2795617"/>
                      <a:gd name="connsiteX18" fmla="*/ 1048711 w 1658532"/>
                      <a:gd name="connsiteY18" fmla="*/ 477300 h 2795617"/>
                      <a:gd name="connsiteX19" fmla="*/ 1091330 w 1658532"/>
                      <a:gd name="connsiteY19" fmla="*/ 68185 h 2795617"/>
                      <a:gd name="connsiteX20" fmla="*/ 1244760 w 1658532"/>
                      <a:gd name="connsiteY20" fmla="*/ 298312 h 2795617"/>
                      <a:gd name="connsiteX21" fmla="*/ 1270332 w 1658532"/>
                      <a:gd name="connsiteY21" fmla="*/ 554009 h 2795617"/>
                      <a:gd name="connsiteX22" fmla="*/ 1304427 w 1658532"/>
                      <a:gd name="connsiteY22" fmla="*/ 877892 h 2795617"/>
                      <a:gd name="connsiteX23" fmla="*/ 1355571 w 1658532"/>
                      <a:gd name="connsiteY23" fmla="*/ 1295530 h 2795617"/>
                      <a:gd name="connsiteX24" fmla="*/ 1364095 w 1658532"/>
                      <a:gd name="connsiteY24" fmla="*/ 1474518 h 2795617"/>
                      <a:gd name="connsiteX25" fmla="*/ 1406714 w 1658532"/>
                      <a:gd name="connsiteY25" fmla="*/ 1295530 h 2795617"/>
                      <a:gd name="connsiteX26" fmla="*/ 1432286 w 1658532"/>
                      <a:gd name="connsiteY26" fmla="*/ 1056880 h 2795617"/>
                      <a:gd name="connsiteX27" fmla="*/ 1602763 w 1658532"/>
                      <a:gd name="connsiteY27" fmla="*/ 1116542 h 2795617"/>
                      <a:gd name="connsiteX28" fmla="*/ 1656252 w 1658532"/>
                      <a:gd name="connsiteY28" fmla="*/ 1379251 h 2795617"/>
                      <a:gd name="connsiteX29" fmla="*/ 1636859 w 1658532"/>
                      <a:gd name="connsiteY29" fmla="*/ 1517134 h 2795617"/>
                      <a:gd name="connsiteX30" fmla="*/ 1555796 w 1658532"/>
                      <a:gd name="connsiteY30" fmla="*/ 1738738 h 2795617"/>
                      <a:gd name="connsiteX31" fmla="*/ 1398190 w 1658532"/>
                      <a:gd name="connsiteY31" fmla="*/ 2113759 h 2795617"/>
                      <a:gd name="connsiteX32" fmla="*/ 1236236 w 1658532"/>
                      <a:gd name="connsiteY32" fmla="*/ 2241608 h 2795617"/>
                      <a:gd name="connsiteX33" fmla="*/ 1060095 w 1658532"/>
                      <a:gd name="connsiteY33" fmla="*/ 2337367 h 2795617"/>
                      <a:gd name="connsiteX34" fmla="*/ 989043 w 1658532"/>
                      <a:gd name="connsiteY34" fmla="*/ 2795617 h 2795617"/>
                      <a:gd name="connsiteX35" fmla="*/ 460562 w 1658532"/>
                      <a:gd name="connsiteY35" fmla="*/ 2744478 h 2795617"/>
                      <a:gd name="connsiteX36" fmla="*/ 959209 w 1658532"/>
                      <a:gd name="connsiteY36" fmla="*/ 2370797 h 2795617"/>
                      <a:gd name="connsiteX37" fmla="*/ 562363 w 1658532"/>
                      <a:gd name="connsiteY37" fmla="*/ 2320829 h 2795617"/>
                      <a:gd name="connsiteX38" fmla="*/ 512564 w 1658532"/>
                      <a:gd name="connsiteY38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406714 w 1676182"/>
                      <a:gd name="connsiteY25" fmla="*/ 1295530 h 2795617"/>
                      <a:gd name="connsiteX26" fmla="*/ 1432286 w 1676182"/>
                      <a:gd name="connsiteY26" fmla="*/ 1056880 h 2795617"/>
                      <a:gd name="connsiteX27" fmla="*/ 1602763 w 1676182"/>
                      <a:gd name="connsiteY27" fmla="*/ 1116542 h 2795617"/>
                      <a:gd name="connsiteX28" fmla="*/ 1676182 w 1676182"/>
                      <a:gd name="connsiteY28" fmla="*/ 1260335 h 2795617"/>
                      <a:gd name="connsiteX29" fmla="*/ 1656252 w 1676182"/>
                      <a:gd name="connsiteY29" fmla="*/ 1379251 h 2795617"/>
                      <a:gd name="connsiteX30" fmla="*/ 1636859 w 1676182"/>
                      <a:gd name="connsiteY30" fmla="*/ 1517134 h 2795617"/>
                      <a:gd name="connsiteX31" fmla="*/ 1555796 w 1676182"/>
                      <a:gd name="connsiteY31" fmla="*/ 1738738 h 2795617"/>
                      <a:gd name="connsiteX32" fmla="*/ 1398190 w 1676182"/>
                      <a:gd name="connsiteY32" fmla="*/ 2113759 h 2795617"/>
                      <a:gd name="connsiteX33" fmla="*/ 1236236 w 1676182"/>
                      <a:gd name="connsiteY33" fmla="*/ 2241608 h 2795617"/>
                      <a:gd name="connsiteX34" fmla="*/ 1060095 w 1676182"/>
                      <a:gd name="connsiteY34" fmla="*/ 2337367 h 2795617"/>
                      <a:gd name="connsiteX35" fmla="*/ 989043 w 1676182"/>
                      <a:gd name="connsiteY35" fmla="*/ 2795617 h 2795617"/>
                      <a:gd name="connsiteX36" fmla="*/ 460562 w 1676182"/>
                      <a:gd name="connsiteY36" fmla="*/ 2744478 h 2795617"/>
                      <a:gd name="connsiteX37" fmla="*/ 959209 w 1676182"/>
                      <a:gd name="connsiteY37" fmla="*/ 2370797 h 2795617"/>
                      <a:gd name="connsiteX38" fmla="*/ 562363 w 1676182"/>
                      <a:gd name="connsiteY38" fmla="*/ 2320829 h 2795617"/>
                      <a:gd name="connsiteX39" fmla="*/ 512564 w 1676182"/>
                      <a:gd name="connsiteY39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406714 w 1676182"/>
                      <a:gd name="connsiteY25" fmla="*/ 1295530 h 2795617"/>
                      <a:gd name="connsiteX26" fmla="*/ 1432286 w 1676182"/>
                      <a:gd name="connsiteY26" fmla="*/ 1056880 h 2795617"/>
                      <a:gd name="connsiteX27" fmla="*/ 1602763 w 1676182"/>
                      <a:gd name="connsiteY27" fmla="*/ 1116542 h 2795617"/>
                      <a:gd name="connsiteX28" fmla="*/ 1676182 w 1676182"/>
                      <a:gd name="connsiteY28" fmla="*/ 1260335 h 2795617"/>
                      <a:gd name="connsiteX29" fmla="*/ 1656252 w 1676182"/>
                      <a:gd name="connsiteY29" fmla="*/ 1379251 h 2795617"/>
                      <a:gd name="connsiteX30" fmla="*/ 1636859 w 1676182"/>
                      <a:gd name="connsiteY30" fmla="*/ 1517134 h 2795617"/>
                      <a:gd name="connsiteX31" fmla="*/ 1555796 w 1676182"/>
                      <a:gd name="connsiteY31" fmla="*/ 1738738 h 2795617"/>
                      <a:gd name="connsiteX32" fmla="*/ 1398190 w 1676182"/>
                      <a:gd name="connsiteY32" fmla="*/ 2113759 h 2795617"/>
                      <a:gd name="connsiteX33" fmla="*/ 1236236 w 1676182"/>
                      <a:gd name="connsiteY33" fmla="*/ 2241608 h 2795617"/>
                      <a:gd name="connsiteX34" fmla="*/ 1060095 w 1676182"/>
                      <a:gd name="connsiteY34" fmla="*/ 2337367 h 2795617"/>
                      <a:gd name="connsiteX35" fmla="*/ 989043 w 1676182"/>
                      <a:gd name="connsiteY35" fmla="*/ 2795617 h 2795617"/>
                      <a:gd name="connsiteX36" fmla="*/ 460562 w 1676182"/>
                      <a:gd name="connsiteY36" fmla="*/ 2744478 h 2795617"/>
                      <a:gd name="connsiteX37" fmla="*/ 959209 w 1676182"/>
                      <a:gd name="connsiteY37" fmla="*/ 2370797 h 2795617"/>
                      <a:gd name="connsiteX38" fmla="*/ 562363 w 1676182"/>
                      <a:gd name="connsiteY38" fmla="*/ 2320829 h 2795617"/>
                      <a:gd name="connsiteX39" fmla="*/ 512564 w 1676182"/>
                      <a:gd name="connsiteY39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406714 w 1676182"/>
                      <a:gd name="connsiteY25" fmla="*/ 1295530 h 2795617"/>
                      <a:gd name="connsiteX26" fmla="*/ 1432286 w 1676182"/>
                      <a:gd name="connsiteY26" fmla="*/ 1056880 h 2795617"/>
                      <a:gd name="connsiteX27" fmla="*/ 1602763 w 1676182"/>
                      <a:gd name="connsiteY27" fmla="*/ 1116542 h 2795617"/>
                      <a:gd name="connsiteX28" fmla="*/ 1676182 w 1676182"/>
                      <a:gd name="connsiteY28" fmla="*/ 1260335 h 2795617"/>
                      <a:gd name="connsiteX29" fmla="*/ 1656252 w 1676182"/>
                      <a:gd name="connsiteY29" fmla="*/ 1379251 h 2795617"/>
                      <a:gd name="connsiteX30" fmla="*/ 1636859 w 1676182"/>
                      <a:gd name="connsiteY30" fmla="*/ 1517134 h 2795617"/>
                      <a:gd name="connsiteX31" fmla="*/ 1555796 w 1676182"/>
                      <a:gd name="connsiteY31" fmla="*/ 1738738 h 2795617"/>
                      <a:gd name="connsiteX32" fmla="*/ 1398190 w 1676182"/>
                      <a:gd name="connsiteY32" fmla="*/ 2113759 h 2795617"/>
                      <a:gd name="connsiteX33" fmla="*/ 1236236 w 1676182"/>
                      <a:gd name="connsiteY33" fmla="*/ 2241608 h 2795617"/>
                      <a:gd name="connsiteX34" fmla="*/ 1060095 w 1676182"/>
                      <a:gd name="connsiteY34" fmla="*/ 2337367 h 2795617"/>
                      <a:gd name="connsiteX35" fmla="*/ 989043 w 1676182"/>
                      <a:gd name="connsiteY35" fmla="*/ 2795617 h 2795617"/>
                      <a:gd name="connsiteX36" fmla="*/ 460562 w 1676182"/>
                      <a:gd name="connsiteY36" fmla="*/ 2744478 h 2795617"/>
                      <a:gd name="connsiteX37" fmla="*/ 959209 w 1676182"/>
                      <a:gd name="connsiteY37" fmla="*/ 2370797 h 2795617"/>
                      <a:gd name="connsiteX38" fmla="*/ 562363 w 1676182"/>
                      <a:gd name="connsiteY38" fmla="*/ 2320829 h 2795617"/>
                      <a:gd name="connsiteX39" fmla="*/ 512564 w 1676182"/>
                      <a:gd name="connsiteY39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590864 w 1676182"/>
                      <a:gd name="connsiteY25" fmla="*/ 1384430 h 2795617"/>
                      <a:gd name="connsiteX26" fmla="*/ 1432286 w 1676182"/>
                      <a:gd name="connsiteY26" fmla="*/ 1056880 h 2795617"/>
                      <a:gd name="connsiteX27" fmla="*/ 1602763 w 1676182"/>
                      <a:gd name="connsiteY27" fmla="*/ 1116542 h 2795617"/>
                      <a:gd name="connsiteX28" fmla="*/ 1676182 w 1676182"/>
                      <a:gd name="connsiteY28" fmla="*/ 1260335 h 2795617"/>
                      <a:gd name="connsiteX29" fmla="*/ 1656252 w 1676182"/>
                      <a:gd name="connsiteY29" fmla="*/ 1379251 h 2795617"/>
                      <a:gd name="connsiteX30" fmla="*/ 1636859 w 1676182"/>
                      <a:gd name="connsiteY30" fmla="*/ 1517134 h 2795617"/>
                      <a:gd name="connsiteX31" fmla="*/ 1555796 w 1676182"/>
                      <a:gd name="connsiteY31" fmla="*/ 1738738 h 2795617"/>
                      <a:gd name="connsiteX32" fmla="*/ 1398190 w 1676182"/>
                      <a:gd name="connsiteY32" fmla="*/ 2113759 h 2795617"/>
                      <a:gd name="connsiteX33" fmla="*/ 1236236 w 1676182"/>
                      <a:gd name="connsiteY33" fmla="*/ 2241608 h 2795617"/>
                      <a:gd name="connsiteX34" fmla="*/ 1060095 w 1676182"/>
                      <a:gd name="connsiteY34" fmla="*/ 2337367 h 2795617"/>
                      <a:gd name="connsiteX35" fmla="*/ 989043 w 1676182"/>
                      <a:gd name="connsiteY35" fmla="*/ 2795617 h 2795617"/>
                      <a:gd name="connsiteX36" fmla="*/ 460562 w 1676182"/>
                      <a:gd name="connsiteY36" fmla="*/ 2744478 h 2795617"/>
                      <a:gd name="connsiteX37" fmla="*/ 959209 w 1676182"/>
                      <a:gd name="connsiteY37" fmla="*/ 2370797 h 2795617"/>
                      <a:gd name="connsiteX38" fmla="*/ 562363 w 1676182"/>
                      <a:gd name="connsiteY38" fmla="*/ 2320829 h 2795617"/>
                      <a:gd name="connsiteX39" fmla="*/ 512564 w 1676182"/>
                      <a:gd name="connsiteY39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590864 w 1676182"/>
                      <a:gd name="connsiteY25" fmla="*/ 1384430 h 2795617"/>
                      <a:gd name="connsiteX26" fmla="*/ 1384082 w 1676182"/>
                      <a:gd name="connsiteY26" fmla="*/ 1285735 h 2795617"/>
                      <a:gd name="connsiteX27" fmla="*/ 1432286 w 1676182"/>
                      <a:gd name="connsiteY27" fmla="*/ 1056880 h 2795617"/>
                      <a:gd name="connsiteX28" fmla="*/ 1602763 w 1676182"/>
                      <a:gd name="connsiteY28" fmla="*/ 1116542 h 2795617"/>
                      <a:gd name="connsiteX29" fmla="*/ 1676182 w 1676182"/>
                      <a:gd name="connsiteY29" fmla="*/ 1260335 h 2795617"/>
                      <a:gd name="connsiteX30" fmla="*/ 1656252 w 1676182"/>
                      <a:gd name="connsiteY30" fmla="*/ 1379251 h 2795617"/>
                      <a:gd name="connsiteX31" fmla="*/ 1636859 w 1676182"/>
                      <a:gd name="connsiteY31" fmla="*/ 1517134 h 2795617"/>
                      <a:gd name="connsiteX32" fmla="*/ 1555796 w 1676182"/>
                      <a:gd name="connsiteY32" fmla="*/ 1738738 h 2795617"/>
                      <a:gd name="connsiteX33" fmla="*/ 1398190 w 1676182"/>
                      <a:gd name="connsiteY33" fmla="*/ 2113759 h 2795617"/>
                      <a:gd name="connsiteX34" fmla="*/ 1236236 w 1676182"/>
                      <a:gd name="connsiteY34" fmla="*/ 2241608 h 2795617"/>
                      <a:gd name="connsiteX35" fmla="*/ 1060095 w 1676182"/>
                      <a:gd name="connsiteY35" fmla="*/ 2337367 h 2795617"/>
                      <a:gd name="connsiteX36" fmla="*/ 989043 w 1676182"/>
                      <a:gd name="connsiteY36" fmla="*/ 2795617 h 2795617"/>
                      <a:gd name="connsiteX37" fmla="*/ 460562 w 1676182"/>
                      <a:gd name="connsiteY37" fmla="*/ 2744478 h 2795617"/>
                      <a:gd name="connsiteX38" fmla="*/ 959209 w 1676182"/>
                      <a:gd name="connsiteY38" fmla="*/ 2370797 h 2795617"/>
                      <a:gd name="connsiteX39" fmla="*/ 562363 w 1676182"/>
                      <a:gd name="connsiteY39" fmla="*/ 2320829 h 2795617"/>
                      <a:gd name="connsiteX40" fmla="*/ 512564 w 1676182"/>
                      <a:gd name="connsiteY40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619439 w 1676182"/>
                      <a:gd name="connsiteY25" fmla="*/ 1381255 h 2795617"/>
                      <a:gd name="connsiteX26" fmla="*/ 1384082 w 1676182"/>
                      <a:gd name="connsiteY26" fmla="*/ 1285735 h 2795617"/>
                      <a:gd name="connsiteX27" fmla="*/ 1432286 w 1676182"/>
                      <a:gd name="connsiteY27" fmla="*/ 1056880 h 2795617"/>
                      <a:gd name="connsiteX28" fmla="*/ 1602763 w 1676182"/>
                      <a:gd name="connsiteY28" fmla="*/ 1116542 h 2795617"/>
                      <a:gd name="connsiteX29" fmla="*/ 1676182 w 1676182"/>
                      <a:gd name="connsiteY29" fmla="*/ 1260335 h 2795617"/>
                      <a:gd name="connsiteX30" fmla="*/ 1656252 w 1676182"/>
                      <a:gd name="connsiteY30" fmla="*/ 1379251 h 2795617"/>
                      <a:gd name="connsiteX31" fmla="*/ 1636859 w 1676182"/>
                      <a:gd name="connsiteY31" fmla="*/ 1517134 h 2795617"/>
                      <a:gd name="connsiteX32" fmla="*/ 1555796 w 1676182"/>
                      <a:gd name="connsiteY32" fmla="*/ 1738738 h 2795617"/>
                      <a:gd name="connsiteX33" fmla="*/ 1398190 w 1676182"/>
                      <a:gd name="connsiteY33" fmla="*/ 2113759 h 2795617"/>
                      <a:gd name="connsiteX34" fmla="*/ 1236236 w 1676182"/>
                      <a:gd name="connsiteY34" fmla="*/ 2241608 h 2795617"/>
                      <a:gd name="connsiteX35" fmla="*/ 1060095 w 1676182"/>
                      <a:gd name="connsiteY35" fmla="*/ 2337367 h 2795617"/>
                      <a:gd name="connsiteX36" fmla="*/ 989043 w 1676182"/>
                      <a:gd name="connsiteY36" fmla="*/ 2795617 h 2795617"/>
                      <a:gd name="connsiteX37" fmla="*/ 460562 w 1676182"/>
                      <a:gd name="connsiteY37" fmla="*/ 2744478 h 2795617"/>
                      <a:gd name="connsiteX38" fmla="*/ 959209 w 1676182"/>
                      <a:gd name="connsiteY38" fmla="*/ 2370797 h 2795617"/>
                      <a:gd name="connsiteX39" fmla="*/ 562363 w 1676182"/>
                      <a:gd name="connsiteY39" fmla="*/ 2320829 h 2795617"/>
                      <a:gd name="connsiteX40" fmla="*/ 512564 w 1676182"/>
                      <a:gd name="connsiteY40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619439 w 1676182"/>
                      <a:gd name="connsiteY25" fmla="*/ 1381255 h 2795617"/>
                      <a:gd name="connsiteX26" fmla="*/ 1384082 w 1676182"/>
                      <a:gd name="connsiteY26" fmla="*/ 1285735 h 2795617"/>
                      <a:gd name="connsiteX27" fmla="*/ 1432286 w 1676182"/>
                      <a:gd name="connsiteY27" fmla="*/ 1056880 h 2795617"/>
                      <a:gd name="connsiteX28" fmla="*/ 1602763 w 1676182"/>
                      <a:gd name="connsiteY28" fmla="*/ 1116542 h 2795617"/>
                      <a:gd name="connsiteX29" fmla="*/ 1676182 w 1676182"/>
                      <a:gd name="connsiteY29" fmla="*/ 1260335 h 2795617"/>
                      <a:gd name="connsiteX30" fmla="*/ 1656252 w 1676182"/>
                      <a:gd name="connsiteY30" fmla="*/ 1379251 h 2795617"/>
                      <a:gd name="connsiteX31" fmla="*/ 1636859 w 1676182"/>
                      <a:gd name="connsiteY31" fmla="*/ 1517134 h 2795617"/>
                      <a:gd name="connsiteX32" fmla="*/ 1555796 w 1676182"/>
                      <a:gd name="connsiteY32" fmla="*/ 1738738 h 2795617"/>
                      <a:gd name="connsiteX33" fmla="*/ 1398190 w 1676182"/>
                      <a:gd name="connsiteY33" fmla="*/ 2113759 h 2795617"/>
                      <a:gd name="connsiteX34" fmla="*/ 1236236 w 1676182"/>
                      <a:gd name="connsiteY34" fmla="*/ 2241608 h 2795617"/>
                      <a:gd name="connsiteX35" fmla="*/ 1060095 w 1676182"/>
                      <a:gd name="connsiteY35" fmla="*/ 2337367 h 2795617"/>
                      <a:gd name="connsiteX36" fmla="*/ 989043 w 1676182"/>
                      <a:gd name="connsiteY36" fmla="*/ 2795617 h 2795617"/>
                      <a:gd name="connsiteX37" fmla="*/ 460562 w 1676182"/>
                      <a:gd name="connsiteY37" fmla="*/ 2744478 h 2795617"/>
                      <a:gd name="connsiteX38" fmla="*/ 959209 w 1676182"/>
                      <a:gd name="connsiteY38" fmla="*/ 2370797 h 2795617"/>
                      <a:gd name="connsiteX39" fmla="*/ 562363 w 1676182"/>
                      <a:gd name="connsiteY39" fmla="*/ 2320829 h 2795617"/>
                      <a:gd name="connsiteX40" fmla="*/ 512564 w 1676182"/>
                      <a:gd name="connsiteY40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619439 w 1676182"/>
                      <a:gd name="connsiteY25" fmla="*/ 1381255 h 2795617"/>
                      <a:gd name="connsiteX26" fmla="*/ 1384082 w 1676182"/>
                      <a:gd name="connsiteY26" fmla="*/ 1285735 h 2795617"/>
                      <a:gd name="connsiteX27" fmla="*/ 1432286 w 1676182"/>
                      <a:gd name="connsiteY27" fmla="*/ 1056880 h 2795617"/>
                      <a:gd name="connsiteX28" fmla="*/ 1602763 w 1676182"/>
                      <a:gd name="connsiteY28" fmla="*/ 1116542 h 2795617"/>
                      <a:gd name="connsiteX29" fmla="*/ 1676182 w 1676182"/>
                      <a:gd name="connsiteY29" fmla="*/ 1260335 h 2795617"/>
                      <a:gd name="connsiteX30" fmla="*/ 1656252 w 1676182"/>
                      <a:gd name="connsiteY30" fmla="*/ 1379251 h 2795617"/>
                      <a:gd name="connsiteX31" fmla="*/ 1636859 w 1676182"/>
                      <a:gd name="connsiteY31" fmla="*/ 1517134 h 2795617"/>
                      <a:gd name="connsiteX32" fmla="*/ 1555796 w 1676182"/>
                      <a:gd name="connsiteY32" fmla="*/ 1738738 h 2795617"/>
                      <a:gd name="connsiteX33" fmla="*/ 1398190 w 1676182"/>
                      <a:gd name="connsiteY33" fmla="*/ 2113759 h 2795617"/>
                      <a:gd name="connsiteX34" fmla="*/ 1236236 w 1676182"/>
                      <a:gd name="connsiteY34" fmla="*/ 2241608 h 2795617"/>
                      <a:gd name="connsiteX35" fmla="*/ 1060095 w 1676182"/>
                      <a:gd name="connsiteY35" fmla="*/ 2337367 h 2795617"/>
                      <a:gd name="connsiteX36" fmla="*/ 989043 w 1676182"/>
                      <a:gd name="connsiteY36" fmla="*/ 2795617 h 2795617"/>
                      <a:gd name="connsiteX37" fmla="*/ 460562 w 1676182"/>
                      <a:gd name="connsiteY37" fmla="*/ 2744478 h 2795617"/>
                      <a:gd name="connsiteX38" fmla="*/ 959209 w 1676182"/>
                      <a:gd name="connsiteY38" fmla="*/ 2370797 h 2795617"/>
                      <a:gd name="connsiteX39" fmla="*/ 562363 w 1676182"/>
                      <a:gd name="connsiteY39" fmla="*/ 2320829 h 2795617"/>
                      <a:gd name="connsiteX40" fmla="*/ 512564 w 1676182"/>
                      <a:gd name="connsiteY40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619439 w 1676182"/>
                      <a:gd name="connsiteY26" fmla="*/ 1381255 h 2795617"/>
                      <a:gd name="connsiteX27" fmla="*/ 1384082 w 1676182"/>
                      <a:gd name="connsiteY27" fmla="*/ 1285735 h 2795617"/>
                      <a:gd name="connsiteX28" fmla="*/ 1432286 w 1676182"/>
                      <a:gd name="connsiteY28" fmla="*/ 1056880 h 2795617"/>
                      <a:gd name="connsiteX29" fmla="*/ 1602763 w 1676182"/>
                      <a:gd name="connsiteY29" fmla="*/ 1116542 h 2795617"/>
                      <a:gd name="connsiteX30" fmla="*/ 1676182 w 1676182"/>
                      <a:gd name="connsiteY30" fmla="*/ 1260335 h 2795617"/>
                      <a:gd name="connsiteX31" fmla="*/ 1656252 w 1676182"/>
                      <a:gd name="connsiteY31" fmla="*/ 1379251 h 2795617"/>
                      <a:gd name="connsiteX32" fmla="*/ 1636859 w 1676182"/>
                      <a:gd name="connsiteY32" fmla="*/ 1517134 h 2795617"/>
                      <a:gd name="connsiteX33" fmla="*/ 1555796 w 1676182"/>
                      <a:gd name="connsiteY33" fmla="*/ 1738738 h 2795617"/>
                      <a:gd name="connsiteX34" fmla="*/ 1398190 w 1676182"/>
                      <a:gd name="connsiteY34" fmla="*/ 2113759 h 2795617"/>
                      <a:gd name="connsiteX35" fmla="*/ 1236236 w 1676182"/>
                      <a:gd name="connsiteY35" fmla="*/ 2241608 h 2795617"/>
                      <a:gd name="connsiteX36" fmla="*/ 1060095 w 1676182"/>
                      <a:gd name="connsiteY36" fmla="*/ 2337367 h 2795617"/>
                      <a:gd name="connsiteX37" fmla="*/ 989043 w 1676182"/>
                      <a:gd name="connsiteY37" fmla="*/ 2795617 h 2795617"/>
                      <a:gd name="connsiteX38" fmla="*/ 460562 w 1676182"/>
                      <a:gd name="connsiteY38" fmla="*/ 2744478 h 2795617"/>
                      <a:gd name="connsiteX39" fmla="*/ 959209 w 1676182"/>
                      <a:gd name="connsiteY39" fmla="*/ 2370797 h 2795617"/>
                      <a:gd name="connsiteX40" fmla="*/ 562363 w 1676182"/>
                      <a:gd name="connsiteY40" fmla="*/ 2320829 h 2795617"/>
                      <a:gd name="connsiteX41" fmla="*/ 512564 w 1676182"/>
                      <a:gd name="connsiteY41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37277 w 1676182"/>
                      <a:gd name="connsiteY9" fmla="*/ 494347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86134 w 1676182"/>
                      <a:gd name="connsiteY10" fmla="*/ 213080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486134 w 1676182"/>
                      <a:gd name="connsiteY11" fmla="*/ 213080 h 2795617"/>
                      <a:gd name="connsiteX12" fmla="*/ 656612 w 1676182"/>
                      <a:gd name="connsiteY12" fmla="*/ 196034 h 2795617"/>
                      <a:gd name="connsiteX13" fmla="*/ 792994 w 1676182"/>
                      <a:gd name="connsiteY13" fmla="*/ 988694 h 2795617"/>
                      <a:gd name="connsiteX14" fmla="*/ 784470 w 1676182"/>
                      <a:gd name="connsiteY14" fmla="*/ 554009 h 2795617"/>
                      <a:gd name="connsiteX15" fmla="*/ 886757 w 1676182"/>
                      <a:gd name="connsiteY15" fmla="*/ 0 h 2795617"/>
                      <a:gd name="connsiteX16" fmla="*/ 1006091 w 1676182"/>
                      <a:gd name="connsiteY16" fmla="*/ 0 h 2795617"/>
                      <a:gd name="connsiteX17" fmla="*/ 1031663 w 1676182"/>
                      <a:gd name="connsiteY17" fmla="*/ 562532 h 2795617"/>
                      <a:gd name="connsiteX18" fmla="*/ 1040187 w 1676182"/>
                      <a:gd name="connsiteY18" fmla="*/ 877892 h 2795617"/>
                      <a:gd name="connsiteX19" fmla="*/ 1048711 w 1676182"/>
                      <a:gd name="connsiteY19" fmla="*/ 477300 h 2795617"/>
                      <a:gd name="connsiteX20" fmla="*/ 1091330 w 1676182"/>
                      <a:gd name="connsiteY20" fmla="*/ 68185 h 2795617"/>
                      <a:gd name="connsiteX21" fmla="*/ 1244760 w 1676182"/>
                      <a:gd name="connsiteY21" fmla="*/ 298312 h 2795617"/>
                      <a:gd name="connsiteX22" fmla="*/ 1270332 w 1676182"/>
                      <a:gd name="connsiteY22" fmla="*/ 554009 h 2795617"/>
                      <a:gd name="connsiteX23" fmla="*/ 1304427 w 1676182"/>
                      <a:gd name="connsiteY23" fmla="*/ 877892 h 2795617"/>
                      <a:gd name="connsiteX24" fmla="*/ 1355571 w 1676182"/>
                      <a:gd name="connsiteY24" fmla="*/ 1295530 h 2795617"/>
                      <a:gd name="connsiteX25" fmla="*/ 1364095 w 1676182"/>
                      <a:gd name="connsiteY25" fmla="*/ 1474518 h 2795617"/>
                      <a:gd name="connsiteX26" fmla="*/ 1384082 w 1676182"/>
                      <a:gd name="connsiteY26" fmla="*/ 1292085 h 2795617"/>
                      <a:gd name="connsiteX27" fmla="*/ 1476157 w 1676182"/>
                      <a:gd name="connsiteY27" fmla="*/ 1349235 h 2795617"/>
                      <a:gd name="connsiteX28" fmla="*/ 1619439 w 1676182"/>
                      <a:gd name="connsiteY28" fmla="*/ 1381255 h 2795617"/>
                      <a:gd name="connsiteX29" fmla="*/ 1384082 w 1676182"/>
                      <a:gd name="connsiteY29" fmla="*/ 1285735 h 2795617"/>
                      <a:gd name="connsiteX30" fmla="*/ 1432286 w 1676182"/>
                      <a:gd name="connsiteY30" fmla="*/ 1056880 h 2795617"/>
                      <a:gd name="connsiteX31" fmla="*/ 1602763 w 1676182"/>
                      <a:gd name="connsiteY31" fmla="*/ 1116542 h 2795617"/>
                      <a:gd name="connsiteX32" fmla="*/ 1676182 w 1676182"/>
                      <a:gd name="connsiteY32" fmla="*/ 1260335 h 2795617"/>
                      <a:gd name="connsiteX33" fmla="*/ 1656252 w 1676182"/>
                      <a:gd name="connsiteY33" fmla="*/ 1379251 h 2795617"/>
                      <a:gd name="connsiteX34" fmla="*/ 1636859 w 1676182"/>
                      <a:gd name="connsiteY34" fmla="*/ 1517134 h 2795617"/>
                      <a:gd name="connsiteX35" fmla="*/ 1555796 w 1676182"/>
                      <a:gd name="connsiteY35" fmla="*/ 1738738 h 2795617"/>
                      <a:gd name="connsiteX36" fmla="*/ 1398190 w 1676182"/>
                      <a:gd name="connsiteY36" fmla="*/ 2113759 h 2795617"/>
                      <a:gd name="connsiteX37" fmla="*/ 1236236 w 1676182"/>
                      <a:gd name="connsiteY37" fmla="*/ 2241608 h 2795617"/>
                      <a:gd name="connsiteX38" fmla="*/ 1060095 w 1676182"/>
                      <a:gd name="connsiteY38" fmla="*/ 2337367 h 2795617"/>
                      <a:gd name="connsiteX39" fmla="*/ 989043 w 1676182"/>
                      <a:gd name="connsiteY39" fmla="*/ 2795617 h 2795617"/>
                      <a:gd name="connsiteX40" fmla="*/ 460562 w 1676182"/>
                      <a:gd name="connsiteY40" fmla="*/ 2744478 h 2795617"/>
                      <a:gd name="connsiteX41" fmla="*/ 959209 w 1676182"/>
                      <a:gd name="connsiteY41" fmla="*/ 2370797 h 2795617"/>
                      <a:gd name="connsiteX42" fmla="*/ 562363 w 1676182"/>
                      <a:gd name="connsiteY42" fmla="*/ 2320829 h 2795617"/>
                      <a:gd name="connsiteX43" fmla="*/ 512564 w 1676182"/>
                      <a:gd name="connsiteY43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84470 w 1676182"/>
                      <a:gd name="connsiteY13" fmla="*/ 554009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71770 w 1676182"/>
                      <a:gd name="connsiteY13" fmla="*/ 544484 h 2795617"/>
                      <a:gd name="connsiteX14" fmla="*/ 886757 w 1676182"/>
                      <a:gd name="connsiteY14" fmla="*/ 0 h 2795617"/>
                      <a:gd name="connsiteX15" fmla="*/ 1006091 w 1676182"/>
                      <a:gd name="connsiteY15" fmla="*/ 0 h 2795617"/>
                      <a:gd name="connsiteX16" fmla="*/ 1031663 w 1676182"/>
                      <a:gd name="connsiteY16" fmla="*/ 562532 h 2795617"/>
                      <a:gd name="connsiteX17" fmla="*/ 1040187 w 1676182"/>
                      <a:gd name="connsiteY17" fmla="*/ 877892 h 2795617"/>
                      <a:gd name="connsiteX18" fmla="*/ 1048711 w 1676182"/>
                      <a:gd name="connsiteY18" fmla="*/ 477300 h 2795617"/>
                      <a:gd name="connsiteX19" fmla="*/ 1091330 w 1676182"/>
                      <a:gd name="connsiteY19" fmla="*/ 68185 h 2795617"/>
                      <a:gd name="connsiteX20" fmla="*/ 1244760 w 1676182"/>
                      <a:gd name="connsiteY20" fmla="*/ 298312 h 2795617"/>
                      <a:gd name="connsiteX21" fmla="*/ 1270332 w 1676182"/>
                      <a:gd name="connsiteY21" fmla="*/ 554009 h 2795617"/>
                      <a:gd name="connsiteX22" fmla="*/ 1304427 w 1676182"/>
                      <a:gd name="connsiteY22" fmla="*/ 877892 h 2795617"/>
                      <a:gd name="connsiteX23" fmla="*/ 1355571 w 1676182"/>
                      <a:gd name="connsiteY23" fmla="*/ 1295530 h 2795617"/>
                      <a:gd name="connsiteX24" fmla="*/ 1364095 w 1676182"/>
                      <a:gd name="connsiteY24" fmla="*/ 1474518 h 2795617"/>
                      <a:gd name="connsiteX25" fmla="*/ 1384082 w 1676182"/>
                      <a:gd name="connsiteY25" fmla="*/ 1292085 h 2795617"/>
                      <a:gd name="connsiteX26" fmla="*/ 1476157 w 1676182"/>
                      <a:gd name="connsiteY26" fmla="*/ 1349235 h 2795617"/>
                      <a:gd name="connsiteX27" fmla="*/ 1619439 w 1676182"/>
                      <a:gd name="connsiteY27" fmla="*/ 1381255 h 2795617"/>
                      <a:gd name="connsiteX28" fmla="*/ 1384082 w 1676182"/>
                      <a:gd name="connsiteY28" fmla="*/ 1285735 h 2795617"/>
                      <a:gd name="connsiteX29" fmla="*/ 1432286 w 1676182"/>
                      <a:gd name="connsiteY29" fmla="*/ 1056880 h 2795617"/>
                      <a:gd name="connsiteX30" fmla="*/ 1602763 w 1676182"/>
                      <a:gd name="connsiteY30" fmla="*/ 1116542 h 2795617"/>
                      <a:gd name="connsiteX31" fmla="*/ 1676182 w 1676182"/>
                      <a:gd name="connsiteY31" fmla="*/ 1260335 h 2795617"/>
                      <a:gd name="connsiteX32" fmla="*/ 1656252 w 1676182"/>
                      <a:gd name="connsiteY32" fmla="*/ 1379251 h 2795617"/>
                      <a:gd name="connsiteX33" fmla="*/ 1636859 w 1676182"/>
                      <a:gd name="connsiteY33" fmla="*/ 1517134 h 2795617"/>
                      <a:gd name="connsiteX34" fmla="*/ 1555796 w 1676182"/>
                      <a:gd name="connsiteY34" fmla="*/ 1738738 h 2795617"/>
                      <a:gd name="connsiteX35" fmla="*/ 1398190 w 1676182"/>
                      <a:gd name="connsiteY35" fmla="*/ 2113759 h 2795617"/>
                      <a:gd name="connsiteX36" fmla="*/ 1236236 w 1676182"/>
                      <a:gd name="connsiteY36" fmla="*/ 2241608 h 2795617"/>
                      <a:gd name="connsiteX37" fmla="*/ 1060095 w 1676182"/>
                      <a:gd name="connsiteY37" fmla="*/ 2337367 h 2795617"/>
                      <a:gd name="connsiteX38" fmla="*/ 989043 w 1676182"/>
                      <a:gd name="connsiteY38" fmla="*/ 2795617 h 2795617"/>
                      <a:gd name="connsiteX39" fmla="*/ 460562 w 1676182"/>
                      <a:gd name="connsiteY39" fmla="*/ 2744478 h 2795617"/>
                      <a:gd name="connsiteX40" fmla="*/ 959209 w 1676182"/>
                      <a:gd name="connsiteY40" fmla="*/ 2370797 h 2795617"/>
                      <a:gd name="connsiteX41" fmla="*/ 562363 w 1676182"/>
                      <a:gd name="connsiteY41" fmla="*/ 2320829 h 2795617"/>
                      <a:gd name="connsiteX42" fmla="*/ 512564 w 1676182"/>
                      <a:gd name="connsiteY42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71770 w 1676182"/>
                      <a:gd name="connsiteY13" fmla="*/ 544484 h 2795617"/>
                      <a:gd name="connsiteX14" fmla="*/ 825282 w 1676182"/>
                      <a:gd name="connsiteY14" fmla="*/ 215760 h 2795617"/>
                      <a:gd name="connsiteX15" fmla="*/ 886757 w 1676182"/>
                      <a:gd name="connsiteY15" fmla="*/ 0 h 2795617"/>
                      <a:gd name="connsiteX16" fmla="*/ 1006091 w 1676182"/>
                      <a:gd name="connsiteY16" fmla="*/ 0 h 2795617"/>
                      <a:gd name="connsiteX17" fmla="*/ 1031663 w 1676182"/>
                      <a:gd name="connsiteY17" fmla="*/ 562532 h 2795617"/>
                      <a:gd name="connsiteX18" fmla="*/ 1040187 w 1676182"/>
                      <a:gd name="connsiteY18" fmla="*/ 877892 h 2795617"/>
                      <a:gd name="connsiteX19" fmla="*/ 1048711 w 1676182"/>
                      <a:gd name="connsiteY19" fmla="*/ 477300 h 2795617"/>
                      <a:gd name="connsiteX20" fmla="*/ 1091330 w 1676182"/>
                      <a:gd name="connsiteY20" fmla="*/ 68185 h 2795617"/>
                      <a:gd name="connsiteX21" fmla="*/ 1244760 w 1676182"/>
                      <a:gd name="connsiteY21" fmla="*/ 298312 h 2795617"/>
                      <a:gd name="connsiteX22" fmla="*/ 1270332 w 1676182"/>
                      <a:gd name="connsiteY22" fmla="*/ 554009 h 2795617"/>
                      <a:gd name="connsiteX23" fmla="*/ 1304427 w 1676182"/>
                      <a:gd name="connsiteY23" fmla="*/ 877892 h 2795617"/>
                      <a:gd name="connsiteX24" fmla="*/ 1355571 w 1676182"/>
                      <a:gd name="connsiteY24" fmla="*/ 1295530 h 2795617"/>
                      <a:gd name="connsiteX25" fmla="*/ 1364095 w 1676182"/>
                      <a:gd name="connsiteY25" fmla="*/ 1474518 h 2795617"/>
                      <a:gd name="connsiteX26" fmla="*/ 1384082 w 1676182"/>
                      <a:gd name="connsiteY26" fmla="*/ 1292085 h 2795617"/>
                      <a:gd name="connsiteX27" fmla="*/ 1476157 w 1676182"/>
                      <a:gd name="connsiteY27" fmla="*/ 1349235 h 2795617"/>
                      <a:gd name="connsiteX28" fmla="*/ 1619439 w 1676182"/>
                      <a:gd name="connsiteY28" fmla="*/ 1381255 h 2795617"/>
                      <a:gd name="connsiteX29" fmla="*/ 1384082 w 1676182"/>
                      <a:gd name="connsiteY29" fmla="*/ 1285735 h 2795617"/>
                      <a:gd name="connsiteX30" fmla="*/ 1432286 w 1676182"/>
                      <a:gd name="connsiteY30" fmla="*/ 1056880 h 2795617"/>
                      <a:gd name="connsiteX31" fmla="*/ 1602763 w 1676182"/>
                      <a:gd name="connsiteY31" fmla="*/ 1116542 h 2795617"/>
                      <a:gd name="connsiteX32" fmla="*/ 1676182 w 1676182"/>
                      <a:gd name="connsiteY32" fmla="*/ 1260335 h 2795617"/>
                      <a:gd name="connsiteX33" fmla="*/ 1656252 w 1676182"/>
                      <a:gd name="connsiteY33" fmla="*/ 1379251 h 2795617"/>
                      <a:gd name="connsiteX34" fmla="*/ 1636859 w 1676182"/>
                      <a:gd name="connsiteY34" fmla="*/ 1517134 h 2795617"/>
                      <a:gd name="connsiteX35" fmla="*/ 1555796 w 1676182"/>
                      <a:gd name="connsiteY35" fmla="*/ 1738738 h 2795617"/>
                      <a:gd name="connsiteX36" fmla="*/ 1398190 w 1676182"/>
                      <a:gd name="connsiteY36" fmla="*/ 2113759 h 2795617"/>
                      <a:gd name="connsiteX37" fmla="*/ 1236236 w 1676182"/>
                      <a:gd name="connsiteY37" fmla="*/ 2241608 h 2795617"/>
                      <a:gd name="connsiteX38" fmla="*/ 1060095 w 1676182"/>
                      <a:gd name="connsiteY38" fmla="*/ 2337367 h 2795617"/>
                      <a:gd name="connsiteX39" fmla="*/ 989043 w 1676182"/>
                      <a:gd name="connsiteY39" fmla="*/ 2795617 h 2795617"/>
                      <a:gd name="connsiteX40" fmla="*/ 460562 w 1676182"/>
                      <a:gd name="connsiteY40" fmla="*/ 2744478 h 2795617"/>
                      <a:gd name="connsiteX41" fmla="*/ 959209 w 1676182"/>
                      <a:gd name="connsiteY41" fmla="*/ 2370797 h 2795617"/>
                      <a:gd name="connsiteX42" fmla="*/ 562363 w 1676182"/>
                      <a:gd name="connsiteY42" fmla="*/ 2320829 h 2795617"/>
                      <a:gd name="connsiteX43" fmla="*/ 512564 w 1676182"/>
                      <a:gd name="connsiteY43" fmla="*/ 2166596 h 2795617"/>
                      <a:gd name="connsiteX0" fmla="*/ 512564 w 1676182"/>
                      <a:gd name="connsiteY0" fmla="*/ 2166596 h 2795617"/>
                      <a:gd name="connsiteX1" fmla="*/ 395890 w 1676182"/>
                      <a:gd name="connsiteY1" fmla="*/ 1687428 h 2795617"/>
                      <a:gd name="connsiteX2" fmla="*/ 320834 w 1676182"/>
                      <a:gd name="connsiteY2" fmla="*/ 1475842 h 2795617"/>
                      <a:gd name="connsiteX3" fmla="*/ 180757 w 1676182"/>
                      <a:gd name="connsiteY3" fmla="*/ 1228585 h 2795617"/>
                      <a:gd name="connsiteX4" fmla="*/ 17320 w 1676182"/>
                      <a:gd name="connsiteY4" fmla="*/ 826752 h 2795617"/>
                      <a:gd name="connsiteX5" fmla="*/ 136655 w 1676182"/>
                      <a:gd name="connsiteY5" fmla="*/ 758567 h 2795617"/>
                      <a:gd name="connsiteX6" fmla="*/ 323632 w 1676182"/>
                      <a:gd name="connsiteY6" fmla="*/ 1057135 h 2795617"/>
                      <a:gd name="connsiteX7" fmla="*/ 452039 w 1676182"/>
                      <a:gd name="connsiteY7" fmla="*/ 1218821 h 2795617"/>
                      <a:gd name="connsiteX8" fmla="*/ 554325 w 1676182"/>
                      <a:gd name="connsiteY8" fmla="*/ 1167681 h 2795617"/>
                      <a:gd name="connsiteX9" fmla="*/ 505527 w 1676182"/>
                      <a:gd name="connsiteY9" fmla="*/ 497522 h 2795617"/>
                      <a:gd name="connsiteX10" fmla="*/ 469682 w 1676182"/>
                      <a:gd name="connsiteY10" fmla="*/ 225285 h 2795617"/>
                      <a:gd name="connsiteX11" fmla="*/ 656612 w 1676182"/>
                      <a:gd name="connsiteY11" fmla="*/ 196034 h 2795617"/>
                      <a:gd name="connsiteX12" fmla="*/ 792994 w 1676182"/>
                      <a:gd name="connsiteY12" fmla="*/ 988694 h 2795617"/>
                      <a:gd name="connsiteX13" fmla="*/ 771770 w 1676182"/>
                      <a:gd name="connsiteY13" fmla="*/ 544484 h 2795617"/>
                      <a:gd name="connsiteX14" fmla="*/ 825282 w 1676182"/>
                      <a:gd name="connsiteY14" fmla="*/ 215760 h 2795617"/>
                      <a:gd name="connsiteX15" fmla="*/ 855007 w 1676182"/>
                      <a:gd name="connsiteY15" fmla="*/ 6350 h 2795617"/>
                      <a:gd name="connsiteX16" fmla="*/ 1006091 w 1676182"/>
                      <a:gd name="connsiteY16" fmla="*/ 0 h 2795617"/>
                      <a:gd name="connsiteX17" fmla="*/ 1031663 w 1676182"/>
                      <a:gd name="connsiteY17" fmla="*/ 562532 h 2795617"/>
                      <a:gd name="connsiteX18" fmla="*/ 1040187 w 1676182"/>
                      <a:gd name="connsiteY18" fmla="*/ 877892 h 2795617"/>
                      <a:gd name="connsiteX19" fmla="*/ 1048711 w 1676182"/>
                      <a:gd name="connsiteY19" fmla="*/ 477300 h 2795617"/>
                      <a:gd name="connsiteX20" fmla="*/ 1091330 w 1676182"/>
                      <a:gd name="connsiteY20" fmla="*/ 68185 h 2795617"/>
                      <a:gd name="connsiteX21" fmla="*/ 1244760 w 1676182"/>
                      <a:gd name="connsiteY21" fmla="*/ 298312 h 2795617"/>
                      <a:gd name="connsiteX22" fmla="*/ 1270332 w 1676182"/>
                      <a:gd name="connsiteY22" fmla="*/ 554009 h 2795617"/>
                      <a:gd name="connsiteX23" fmla="*/ 1304427 w 1676182"/>
                      <a:gd name="connsiteY23" fmla="*/ 877892 h 2795617"/>
                      <a:gd name="connsiteX24" fmla="*/ 1355571 w 1676182"/>
                      <a:gd name="connsiteY24" fmla="*/ 1295530 h 2795617"/>
                      <a:gd name="connsiteX25" fmla="*/ 1364095 w 1676182"/>
                      <a:gd name="connsiteY25" fmla="*/ 1474518 h 2795617"/>
                      <a:gd name="connsiteX26" fmla="*/ 1384082 w 1676182"/>
                      <a:gd name="connsiteY26" fmla="*/ 1292085 h 2795617"/>
                      <a:gd name="connsiteX27" fmla="*/ 1476157 w 1676182"/>
                      <a:gd name="connsiteY27" fmla="*/ 1349235 h 2795617"/>
                      <a:gd name="connsiteX28" fmla="*/ 1619439 w 1676182"/>
                      <a:gd name="connsiteY28" fmla="*/ 1381255 h 2795617"/>
                      <a:gd name="connsiteX29" fmla="*/ 1384082 w 1676182"/>
                      <a:gd name="connsiteY29" fmla="*/ 1285735 h 2795617"/>
                      <a:gd name="connsiteX30" fmla="*/ 1432286 w 1676182"/>
                      <a:gd name="connsiteY30" fmla="*/ 1056880 h 2795617"/>
                      <a:gd name="connsiteX31" fmla="*/ 1602763 w 1676182"/>
                      <a:gd name="connsiteY31" fmla="*/ 1116542 h 2795617"/>
                      <a:gd name="connsiteX32" fmla="*/ 1676182 w 1676182"/>
                      <a:gd name="connsiteY32" fmla="*/ 1260335 h 2795617"/>
                      <a:gd name="connsiteX33" fmla="*/ 1656252 w 1676182"/>
                      <a:gd name="connsiteY33" fmla="*/ 1379251 h 2795617"/>
                      <a:gd name="connsiteX34" fmla="*/ 1636859 w 1676182"/>
                      <a:gd name="connsiteY34" fmla="*/ 1517134 h 2795617"/>
                      <a:gd name="connsiteX35" fmla="*/ 1555796 w 1676182"/>
                      <a:gd name="connsiteY35" fmla="*/ 1738738 h 2795617"/>
                      <a:gd name="connsiteX36" fmla="*/ 1398190 w 1676182"/>
                      <a:gd name="connsiteY36" fmla="*/ 2113759 h 2795617"/>
                      <a:gd name="connsiteX37" fmla="*/ 1236236 w 1676182"/>
                      <a:gd name="connsiteY37" fmla="*/ 2241608 h 2795617"/>
                      <a:gd name="connsiteX38" fmla="*/ 1060095 w 1676182"/>
                      <a:gd name="connsiteY38" fmla="*/ 2337367 h 2795617"/>
                      <a:gd name="connsiteX39" fmla="*/ 989043 w 1676182"/>
                      <a:gd name="connsiteY39" fmla="*/ 2795617 h 2795617"/>
                      <a:gd name="connsiteX40" fmla="*/ 460562 w 1676182"/>
                      <a:gd name="connsiteY40" fmla="*/ 2744478 h 2795617"/>
                      <a:gd name="connsiteX41" fmla="*/ 959209 w 1676182"/>
                      <a:gd name="connsiteY41" fmla="*/ 2370797 h 2795617"/>
                      <a:gd name="connsiteX42" fmla="*/ 562363 w 1676182"/>
                      <a:gd name="connsiteY42" fmla="*/ 2320829 h 2795617"/>
                      <a:gd name="connsiteX43" fmla="*/ 512564 w 1676182"/>
                      <a:gd name="connsiteY43" fmla="*/ 2166596 h 2795617"/>
                      <a:gd name="connsiteX0" fmla="*/ 512564 w 1676182"/>
                      <a:gd name="connsiteY0" fmla="*/ 2217423 h 2846444"/>
                      <a:gd name="connsiteX1" fmla="*/ 395890 w 1676182"/>
                      <a:gd name="connsiteY1" fmla="*/ 1738255 h 2846444"/>
                      <a:gd name="connsiteX2" fmla="*/ 320834 w 1676182"/>
                      <a:gd name="connsiteY2" fmla="*/ 1526669 h 2846444"/>
                      <a:gd name="connsiteX3" fmla="*/ 180757 w 1676182"/>
                      <a:gd name="connsiteY3" fmla="*/ 1279412 h 2846444"/>
                      <a:gd name="connsiteX4" fmla="*/ 17320 w 1676182"/>
                      <a:gd name="connsiteY4" fmla="*/ 877579 h 2846444"/>
                      <a:gd name="connsiteX5" fmla="*/ 136655 w 1676182"/>
                      <a:gd name="connsiteY5" fmla="*/ 809394 h 2846444"/>
                      <a:gd name="connsiteX6" fmla="*/ 323632 w 1676182"/>
                      <a:gd name="connsiteY6" fmla="*/ 1107962 h 2846444"/>
                      <a:gd name="connsiteX7" fmla="*/ 452039 w 1676182"/>
                      <a:gd name="connsiteY7" fmla="*/ 1269648 h 2846444"/>
                      <a:gd name="connsiteX8" fmla="*/ 554325 w 1676182"/>
                      <a:gd name="connsiteY8" fmla="*/ 1218508 h 2846444"/>
                      <a:gd name="connsiteX9" fmla="*/ 505527 w 1676182"/>
                      <a:gd name="connsiteY9" fmla="*/ 548349 h 2846444"/>
                      <a:gd name="connsiteX10" fmla="*/ 469682 w 1676182"/>
                      <a:gd name="connsiteY10" fmla="*/ 276112 h 2846444"/>
                      <a:gd name="connsiteX11" fmla="*/ 656612 w 1676182"/>
                      <a:gd name="connsiteY11" fmla="*/ 246861 h 2846444"/>
                      <a:gd name="connsiteX12" fmla="*/ 792994 w 1676182"/>
                      <a:gd name="connsiteY12" fmla="*/ 1039521 h 2846444"/>
                      <a:gd name="connsiteX13" fmla="*/ 771770 w 1676182"/>
                      <a:gd name="connsiteY13" fmla="*/ 595311 h 2846444"/>
                      <a:gd name="connsiteX14" fmla="*/ 825282 w 1676182"/>
                      <a:gd name="connsiteY14" fmla="*/ 266587 h 2846444"/>
                      <a:gd name="connsiteX15" fmla="*/ 855007 w 1676182"/>
                      <a:gd name="connsiteY15" fmla="*/ 57177 h 2846444"/>
                      <a:gd name="connsiteX16" fmla="*/ 1006091 w 1676182"/>
                      <a:gd name="connsiteY16" fmla="*/ 50827 h 2846444"/>
                      <a:gd name="connsiteX17" fmla="*/ 1031663 w 1676182"/>
                      <a:gd name="connsiteY17" fmla="*/ 613359 h 2846444"/>
                      <a:gd name="connsiteX18" fmla="*/ 1040187 w 1676182"/>
                      <a:gd name="connsiteY18" fmla="*/ 928719 h 2846444"/>
                      <a:gd name="connsiteX19" fmla="*/ 1048711 w 1676182"/>
                      <a:gd name="connsiteY19" fmla="*/ 528127 h 2846444"/>
                      <a:gd name="connsiteX20" fmla="*/ 1091330 w 1676182"/>
                      <a:gd name="connsiteY20" fmla="*/ 119012 h 2846444"/>
                      <a:gd name="connsiteX21" fmla="*/ 1244760 w 1676182"/>
                      <a:gd name="connsiteY21" fmla="*/ 349139 h 2846444"/>
                      <a:gd name="connsiteX22" fmla="*/ 1270332 w 1676182"/>
                      <a:gd name="connsiteY22" fmla="*/ 604836 h 2846444"/>
                      <a:gd name="connsiteX23" fmla="*/ 1304427 w 1676182"/>
                      <a:gd name="connsiteY23" fmla="*/ 928719 h 2846444"/>
                      <a:gd name="connsiteX24" fmla="*/ 1355571 w 1676182"/>
                      <a:gd name="connsiteY24" fmla="*/ 1346357 h 2846444"/>
                      <a:gd name="connsiteX25" fmla="*/ 1364095 w 1676182"/>
                      <a:gd name="connsiteY25" fmla="*/ 1525345 h 2846444"/>
                      <a:gd name="connsiteX26" fmla="*/ 1384082 w 1676182"/>
                      <a:gd name="connsiteY26" fmla="*/ 1342912 h 2846444"/>
                      <a:gd name="connsiteX27" fmla="*/ 1476157 w 1676182"/>
                      <a:gd name="connsiteY27" fmla="*/ 1400062 h 2846444"/>
                      <a:gd name="connsiteX28" fmla="*/ 1619439 w 1676182"/>
                      <a:gd name="connsiteY28" fmla="*/ 1432082 h 2846444"/>
                      <a:gd name="connsiteX29" fmla="*/ 1384082 w 1676182"/>
                      <a:gd name="connsiteY29" fmla="*/ 1336562 h 2846444"/>
                      <a:gd name="connsiteX30" fmla="*/ 1432286 w 1676182"/>
                      <a:gd name="connsiteY30" fmla="*/ 1107707 h 2846444"/>
                      <a:gd name="connsiteX31" fmla="*/ 1602763 w 1676182"/>
                      <a:gd name="connsiteY31" fmla="*/ 1167369 h 2846444"/>
                      <a:gd name="connsiteX32" fmla="*/ 1676182 w 1676182"/>
                      <a:gd name="connsiteY32" fmla="*/ 1311162 h 2846444"/>
                      <a:gd name="connsiteX33" fmla="*/ 1656252 w 1676182"/>
                      <a:gd name="connsiteY33" fmla="*/ 1430078 h 2846444"/>
                      <a:gd name="connsiteX34" fmla="*/ 1636859 w 1676182"/>
                      <a:gd name="connsiteY34" fmla="*/ 1567961 h 2846444"/>
                      <a:gd name="connsiteX35" fmla="*/ 1555796 w 1676182"/>
                      <a:gd name="connsiteY35" fmla="*/ 1789565 h 2846444"/>
                      <a:gd name="connsiteX36" fmla="*/ 1398190 w 1676182"/>
                      <a:gd name="connsiteY36" fmla="*/ 2164586 h 2846444"/>
                      <a:gd name="connsiteX37" fmla="*/ 1236236 w 1676182"/>
                      <a:gd name="connsiteY37" fmla="*/ 2292435 h 2846444"/>
                      <a:gd name="connsiteX38" fmla="*/ 1060095 w 1676182"/>
                      <a:gd name="connsiteY38" fmla="*/ 2388194 h 2846444"/>
                      <a:gd name="connsiteX39" fmla="*/ 989043 w 1676182"/>
                      <a:gd name="connsiteY39" fmla="*/ 2846444 h 2846444"/>
                      <a:gd name="connsiteX40" fmla="*/ 460562 w 1676182"/>
                      <a:gd name="connsiteY40" fmla="*/ 2795305 h 2846444"/>
                      <a:gd name="connsiteX41" fmla="*/ 959209 w 1676182"/>
                      <a:gd name="connsiteY41" fmla="*/ 2421624 h 2846444"/>
                      <a:gd name="connsiteX42" fmla="*/ 562363 w 1676182"/>
                      <a:gd name="connsiteY42" fmla="*/ 2371656 h 2846444"/>
                      <a:gd name="connsiteX43" fmla="*/ 512564 w 1676182"/>
                      <a:gd name="connsiteY43" fmla="*/ 2217423 h 2846444"/>
                      <a:gd name="connsiteX0" fmla="*/ 512564 w 1676182"/>
                      <a:gd name="connsiteY0" fmla="*/ 2274546 h 2903567"/>
                      <a:gd name="connsiteX1" fmla="*/ 395890 w 1676182"/>
                      <a:gd name="connsiteY1" fmla="*/ 1795378 h 2903567"/>
                      <a:gd name="connsiteX2" fmla="*/ 320834 w 1676182"/>
                      <a:gd name="connsiteY2" fmla="*/ 1583792 h 2903567"/>
                      <a:gd name="connsiteX3" fmla="*/ 180757 w 1676182"/>
                      <a:gd name="connsiteY3" fmla="*/ 1336535 h 2903567"/>
                      <a:gd name="connsiteX4" fmla="*/ 17320 w 1676182"/>
                      <a:gd name="connsiteY4" fmla="*/ 934702 h 2903567"/>
                      <a:gd name="connsiteX5" fmla="*/ 136655 w 1676182"/>
                      <a:gd name="connsiteY5" fmla="*/ 866517 h 2903567"/>
                      <a:gd name="connsiteX6" fmla="*/ 323632 w 1676182"/>
                      <a:gd name="connsiteY6" fmla="*/ 1165085 h 2903567"/>
                      <a:gd name="connsiteX7" fmla="*/ 452039 w 1676182"/>
                      <a:gd name="connsiteY7" fmla="*/ 1326771 h 2903567"/>
                      <a:gd name="connsiteX8" fmla="*/ 554325 w 1676182"/>
                      <a:gd name="connsiteY8" fmla="*/ 1275631 h 2903567"/>
                      <a:gd name="connsiteX9" fmla="*/ 505527 w 1676182"/>
                      <a:gd name="connsiteY9" fmla="*/ 605472 h 2903567"/>
                      <a:gd name="connsiteX10" fmla="*/ 469682 w 1676182"/>
                      <a:gd name="connsiteY10" fmla="*/ 333235 h 2903567"/>
                      <a:gd name="connsiteX11" fmla="*/ 656612 w 1676182"/>
                      <a:gd name="connsiteY11" fmla="*/ 303984 h 2903567"/>
                      <a:gd name="connsiteX12" fmla="*/ 792994 w 1676182"/>
                      <a:gd name="connsiteY12" fmla="*/ 1096644 h 2903567"/>
                      <a:gd name="connsiteX13" fmla="*/ 771770 w 1676182"/>
                      <a:gd name="connsiteY13" fmla="*/ 652434 h 2903567"/>
                      <a:gd name="connsiteX14" fmla="*/ 825282 w 1676182"/>
                      <a:gd name="connsiteY14" fmla="*/ 323710 h 2903567"/>
                      <a:gd name="connsiteX15" fmla="*/ 855007 w 1676182"/>
                      <a:gd name="connsiteY15" fmla="*/ 114300 h 2903567"/>
                      <a:gd name="connsiteX16" fmla="*/ 993391 w 1676182"/>
                      <a:gd name="connsiteY16" fmla="*/ 0 h 2903567"/>
                      <a:gd name="connsiteX17" fmla="*/ 1031663 w 1676182"/>
                      <a:gd name="connsiteY17" fmla="*/ 670482 h 2903567"/>
                      <a:gd name="connsiteX18" fmla="*/ 1040187 w 1676182"/>
                      <a:gd name="connsiteY18" fmla="*/ 985842 h 2903567"/>
                      <a:gd name="connsiteX19" fmla="*/ 1048711 w 1676182"/>
                      <a:gd name="connsiteY19" fmla="*/ 585250 h 2903567"/>
                      <a:gd name="connsiteX20" fmla="*/ 1091330 w 1676182"/>
                      <a:gd name="connsiteY20" fmla="*/ 176135 h 2903567"/>
                      <a:gd name="connsiteX21" fmla="*/ 1244760 w 1676182"/>
                      <a:gd name="connsiteY21" fmla="*/ 406262 h 2903567"/>
                      <a:gd name="connsiteX22" fmla="*/ 1270332 w 1676182"/>
                      <a:gd name="connsiteY22" fmla="*/ 661959 h 2903567"/>
                      <a:gd name="connsiteX23" fmla="*/ 1304427 w 1676182"/>
                      <a:gd name="connsiteY23" fmla="*/ 985842 h 2903567"/>
                      <a:gd name="connsiteX24" fmla="*/ 1355571 w 1676182"/>
                      <a:gd name="connsiteY24" fmla="*/ 1403480 h 2903567"/>
                      <a:gd name="connsiteX25" fmla="*/ 1364095 w 1676182"/>
                      <a:gd name="connsiteY25" fmla="*/ 1582468 h 2903567"/>
                      <a:gd name="connsiteX26" fmla="*/ 1384082 w 1676182"/>
                      <a:gd name="connsiteY26" fmla="*/ 1400035 h 2903567"/>
                      <a:gd name="connsiteX27" fmla="*/ 1476157 w 1676182"/>
                      <a:gd name="connsiteY27" fmla="*/ 1457185 h 2903567"/>
                      <a:gd name="connsiteX28" fmla="*/ 1619439 w 1676182"/>
                      <a:gd name="connsiteY28" fmla="*/ 1489205 h 2903567"/>
                      <a:gd name="connsiteX29" fmla="*/ 1384082 w 1676182"/>
                      <a:gd name="connsiteY29" fmla="*/ 1393685 h 2903567"/>
                      <a:gd name="connsiteX30" fmla="*/ 1432286 w 1676182"/>
                      <a:gd name="connsiteY30" fmla="*/ 1164830 h 2903567"/>
                      <a:gd name="connsiteX31" fmla="*/ 1602763 w 1676182"/>
                      <a:gd name="connsiteY31" fmla="*/ 1224492 h 2903567"/>
                      <a:gd name="connsiteX32" fmla="*/ 1676182 w 1676182"/>
                      <a:gd name="connsiteY32" fmla="*/ 1368285 h 2903567"/>
                      <a:gd name="connsiteX33" fmla="*/ 1656252 w 1676182"/>
                      <a:gd name="connsiteY33" fmla="*/ 1487201 h 2903567"/>
                      <a:gd name="connsiteX34" fmla="*/ 1636859 w 1676182"/>
                      <a:gd name="connsiteY34" fmla="*/ 1625084 h 2903567"/>
                      <a:gd name="connsiteX35" fmla="*/ 1555796 w 1676182"/>
                      <a:gd name="connsiteY35" fmla="*/ 1846688 h 2903567"/>
                      <a:gd name="connsiteX36" fmla="*/ 1398190 w 1676182"/>
                      <a:gd name="connsiteY36" fmla="*/ 2221709 h 2903567"/>
                      <a:gd name="connsiteX37" fmla="*/ 1236236 w 1676182"/>
                      <a:gd name="connsiteY37" fmla="*/ 2349558 h 2903567"/>
                      <a:gd name="connsiteX38" fmla="*/ 1060095 w 1676182"/>
                      <a:gd name="connsiteY38" fmla="*/ 2445317 h 2903567"/>
                      <a:gd name="connsiteX39" fmla="*/ 989043 w 1676182"/>
                      <a:gd name="connsiteY39" fmla="*/ 2903567 h 2903567"/>
                      <a:gd name="connsiteX40" fmla="*/ 460562 w 1676182"/>
                      <a:gd name="connsiteY40" fmla="*/ 2852428 h 2903567"/>
                      <a:gd name="connsiteX41" fmla="*/ 959209 w 1676182"/>
                      <a:gd name="connsiteY41" fmla="*/ 2478747 h 2903567"/>
                      <a:gd name="connsiteX42" fmla="*/ 562363 w 1676182"/>
                      <a:gd name="connsiteY42" fmla="*/ 2428779 h 2903567"/>
                      <a:gd name="connsiteX43" fmla="*/ 512564 w 1676182"/>
                      <a:gd name="connsiteY43" fmla="*/ 2274546 h 2903567"/>
                      <a:gd name="connsiteX0" fmla="*/ 512564 w 1676182"/>
                      <a:gd name="connsiteY0" fmla="*/ 2275777 h 2904798"/>
                      <a:gd name="connsiteX1" fmla="*/ 395890 w 1676182"/>
                      <a:gd name="connsiteY1" fmla="*/ 1796609 h 2904798"/>
                      <a:gd name="connsiteX2" fmla="*/ 320834 w 1676182"/>
                      <a:gd name="connsiteY2" fmla="*/ 1585023 h 2904798"/>
                      <a:gd name="connsiteX3" fmla="*/ 180757 w 1676182"/>
                      <a:gd name="connsiteY3" fmla="*/ 1337766 h 2904798"/>
                      <a:gd name="connsiteX4" fmla="*/ 17320 w 1676182"/>
                      <a:gd name="connsiteY4" fmla="*/ 935933 h 2904798"/>
                      <a:gd name="connsiteX5" fmla="*/ 136655 w 1676182"/>
                      <a:gd name="connsiteY5" fmla="*/ 867748 h 2904798"/>
                      <a:gd name="connsiteX6" fmla="*/ 323632 w 1676182"/>
                      <a:gd name="connsiteY6" fmla="*/ 1166316 h 2904798"/>
                      <a:gd name="connsiteX7" fmla="*/ 452039 w 1676182"/>
                      <a:gd name="connsiteY7" fmla="*/ 1328002 h 2904798"/>
                      <a:gd name="connsiteX8" fmla="*/ 554325 w 1676182"/>
                      <a:gd name="connsiteY8" fmla="*/ 1276862 h 2904798"/>
                      <a:gd name="connsiteX9" fmla="*/ 505527 w 1676182"/>
                      <a:gd name="connsiteY9" fmla="*/ 606703 h 2904798"/>
                      <a:gd name="connsiteX10" fmla="*/ 469682 w 1676182"/>
                      <a:gd name="connsiteY10" fmla="*/ 334466 h 2904798"/>
                      <a:gd name="connsiteX11" fmla="*/ 656612 w 1676182"/>
                      <a:gd name="connsiteY11" fmla="*/ 305215 h 2904798"/>
                      <a:gd name="connsiteX12" fmla="*/ 792994 w 1676182"/>
                      <a:gd name="connsiteY12" fmla="*/ 1097875 h 2904798"/>
                      <a:gd name="connsiteX13" fmla="*/ 771770 w 1676182"/>
                      <a:gd name="connsiteY13" fmla="*/ 653665 h 2904798"/>
                      <a:gd name="connsiteX14" fmla="*/ 825282 w 1676182"/>
                      <a:gd name="connsiteY14" fmla="*/ 324941 h 2904798"/>
                      <a:gd name="connsiteX15" fmla="*/ 855007 w 1676182"/>
                      <a:gd name="connsiteY15" fmla="*/ 115531 h 2904798"/>
                      <a:gd name="connsiteX16" fmla="*/ 993391 w 1676182"/>
                      <a:gd name="connsiteY16" fmla="*/ 1231 h 2904798"/>
                      <a:gd name="connsiteX17" fmla="*/ 1031663 w 1676182"/>
                      <a:gd name="connsiteY17" fmla="*/ 671713 h 2904798"/>
                      <a:gd name="connsiteX18" fmla="*/ 1040187 w 1676182"/>
                      <a:gd name="connsiteY18" fmla="*/ 987073 h 2904798"/>
                      <a:gd name="connsiteX19" fmla="*/ 1048711 w 1676182"/>
                      <a:gd name="connsiteY19" fmla="*/ 586481 h 2904798"/>
                      <a:gd name="connsiteX20" fmla="*/ 1091330 w 1676182"/>
                      <a:gd name="connsiteY20" fmla="*/ 177366 h 2904798"/>
                      <a:gd name="connsiteX21" fmla="*/ 1244760 w 1676182"/>
                      <a:gd name="connsiteY21" fmla="*/ 407493 h 2904798"/>
                      <a:gd name="connsiteX22" fmla="*/ 1270332 w 1676182"/>
                      <a:gd name="connsiteY22" fmla="*/ 663190 h 2904798"/>
                      <a:gd name="connsiteX23" fmla="*/ 1304427 w 1676182"/>
                      <a:gd name="connsiteY23" fmla="*/ 987073 h 2904798"/>
                      <a:gd name="connsiteX24" fmla="*/ 1355571 w 1676182"/>
                      <a:gd name="connsiteY24" fmla="*/ 1404711 h 2904798"/>
                      <a:gd name="connsiteX25" fmla="*/ 1364095 w 1676182"/>
                      <a:gd name="connsiteY25" fmla="*/ 1583699 h 2904798"/>
                      <a:gd name="connsiteX26" fmla="*/ 1384082 w 1676182"/>
                      <a:gd name="connsiteY26" fmla="*/ 1401266 h 2904798"/>
                      <a:gd name="connsiteX27" fmla="*/ 1476157 w 1676182"/>
                      <a:gd name="connsiteY27" fmla="*/ 1458416 h 2904798"/>
                      <a:gd name="connsiteX28" fmla="*/ 1619439 w 1676182"/>
                      <a:gd name="connsiteY28" fmla="*/ 1490436 h 2904798"/>
                      <a:gd name="connsiteX29" fmla="*/ 1384082 w 1676182"/>
                      <a:gd name="connsiteY29" fmla="*/ 1394916 h 2904798"/>
                      <a:gd name="connsiteX30" fmla="*/ 1432286 w 1676182"/>
                      <a:gd name="connsiteY30" fmla="*/ 1166061 h 2904798"/>
                      <a:gd name="connsiteX31" fmla="*/ 1602763 w 1676182"/>
                      <a:gd name="connsiteY31" fmla="*/ 1225723 h 2904798"/>
                      <a:gd name="connsiteX32" fmla="*/ 1676182 w 1676182"/>
                      <a:gd name="connsiteY32" fmla="*/ 1369516 h 2904798"/>
                      <a:gd name="connsiteX33" fmla="*/ 1656252 w 1676182"/>
                      <a:gd name="connsiteY33" fmla="*/ 1488432 h 2904798"/>
                      <a:gd name="connsiteX34" fmla="*/ 1636859 w 1676182"/>
                      <a:gd name="connsiteY34" fmla="*/ 1626315 h 2904798"/>
                      <a:gd name="connsiteX35" fmla="*/ 1555796 w 1676182"/>
                      <a:gd name="connsiteY35" fmla="*/ 1847919 h 2904798"/>
                      <a:gd name="connsiteX36" fmla="*/ 1398190 w 1676182"/>
                      <a:gd name="connsiteY36" fmla="*/ 2222940 h 2904798"/>
                      <a:gd name="connsiteX37" fmla="*/ 1236236 w 1676182"/>
                      <a:gd name="connsiteY37" fmla="*/ 2350789 h 2904798"/>
                      <a:gd name="connsiteX38" fmla="*/ 1060095 w 1676182"/>
                      <a:gd name="connsiteY38" fmla="*/ 2446548 h 2904798"/>
                      <a:gd name="connsiteX39" fmla="*/ 989043 w 1676182"/>
                      <a:gd name="connsiteY39" fmla="*/ 2904798 h 2904798"/>
                      <a:gd name="connsiteX40" fmla="*/ 460562 w 1676182"/>
                      <a:gd name="connsiteY40" fmla="*/ 2853659 h 2904798"/>
                      <a:gd name="connsiteX41" fmla="*/ 959209 w 1676182"/>
                      <a:gd name="connsiteY41" fmla="*/ 2479978 h 2904798"/>
                      <a:gd name="connsiteX42" fmla="*/ 562363 w 1676182"/>
                      <a:gd name="connsiteY42" fmla="*/ 2430010 h 2904798"/>
                      <a:gd name="connsiteX43" fmla="*/ 512564 w 1676182"/>
                      <a:gd name="connsiteY43" fmla="*/ 2275777 h 2904798"/>
                      <a:gd name="connsiteX0" fmla="*/ 512564 w 1676182"/>
                      <a:gd name="connsiteY0" fmla="*/ 2230047 h 2859068"/>
                      <a:gd name="connsiteX1" fmla="*/ 395890 w 1676182"/>
                      <a:gd name="connsiteY1" fmla="*/ 1750879 h 2859068"/>
                      <a:gd name="connsiteX2" fmla="*/ 320834 w 1676182"/>
                      <a:gd name="connsiteY2" fmla="*/ 1539293 h 2859068"/>
                      <a:gd name="connsiteX3" fmla="*/ 180757 w 1676182"/>
                      <a:gd name="connsiteY3" fmla="*/ 1292036 h 2859068"/>
                      <a:gd name="connsiteX4" fmla="*/ 17320 w 1676182"/>
                      <a:gd name="connsiteY4" fmla="*/ 890203 h 2859068"/>
                      <a:gd name="connsiteX5" fmla="*/ 136655 w 1676182"/>
                      <a:gd name="connsiteY5" fmla="*/ 822018 h 2859068"/>
                      <a:gd name="connsiteX6" fmla="*/ 323632 w 1676182"/>
                      <a:gd name="connsiteY6" fmla="*/ 1120586 h 2859068"/>
                      <a:gd name="connsiteX7" fmla="*/ 452039 w 1676182"/>
                      <a:gd name="connsiteY7" fmla="*/ 1282272 h 2859068"/>
                      <a:gd name="connsiteX8" fmla="*/ 554325 w 1676182"/>
                      <a:gd name="connsiteY8" fmla="*/ 1231132 h 2859068"/>
                      <a:gd name="connsiteX9" fmla="*/ 505527 w 1676182"/>
                      <a:gd name="connsiteY9" fmla="*/ 560973 h 2859068"/>
                      <a:gd name="connsiteX10" fmla="*/ 469682 w 1676182"/>
                      <a:gd name="connsiteY10" fmla="*/ 288736 h 2859068"/>
                      <a:gd name="connsiteX11" fmla="*/ 656612 w 1676182"/>
                      <a:gd name="connsiteY11" fmla="*/ 259485 h 2859068"/>
                      <a:gd name="connsiteX12" fmla="*/ 792994 w 1676182"/>
                      <a:gd name="connsiteY12" fmla="*/ 1052145 h 2859068"/>
                      <a:gd name="connsiteX13" fmla="*/ 771770 w 1676182"/>
                      <a:gd name="connsiteY13" fmla="*/ 607935 h 2859068"/>
                      <a:gd name="connsiteX14" fmla="*/ 825282 w 1676182"/>
                      <a:gd name="connsiteY14" fmla="*/ 279211 h 2859068"/>
                      <a:gd name="connsiteX15" fmla="*/ 855007 w 1676182"/>
                      <a:gd name="connsiteY15" fmla="*/ 69801 h 2859068"/>
                      <a:gd name="connsiteX16" fmla="*/ 993391 w 1676182"/>
                      <a:gd name="connsiteY16" fmla="*/ 44401 h 2859068"/>
                      <a:gd name="connsiteX17" fmla="*/ 1031663 w 1676182"/>
                      <a:gd name="connsiteY17" fmla="*/ 625983 h 2859068"/>
                      <a:gd name="connsiteX18" fmla="*/ 1040187 w 1676182"/>
                      <a:gd name="connsiteY18" fmla="*/ 941343 h 2859068"/>
                      <a:gd name="connsiteX19" fmla="*/ 1048711 w 1676182"/>
                      <a:gd name="connsiteY19" fmla="*/ 540751 h 2859068"/>
                      <a:gd name="connsiteX20" fmla="*/ 1091330 w 1676182"/>
                      <a:gd name="connsiteY20" fmla="*/ 131636 h 2859068"/>
                      <a:gd name="connsiteX21" fmla="*/ 1244760 w 1676182"/>
                      <a:gd name="connsiteY21" fmla="*/ 361763 h 2859068"/>
                      <a:gd name="connsiteX22" fmla="*/ 1270332 w 1676182"/>
                      <a:gd name="connsiteY22" fmla="*/ 617460 h 2859068"/>
                      <a:gd name="connsiteX23" fmla="*/ 1304427 w 1676182"/>
                      <a:gd name="connsiteY23" fmla="*/ 941343 h 2859068"/>
                      <a:gd name="connsiteX24" fmla="*/ 1355571 w 1676182"/>
                      <a:gd name="connsiteY24" fmla="*/ 1358981 h 2859068"/>
                      <a:gd name="connsiteX25" fmla="*/ 1364095 w 1676182"/>
                      <a:gd name="connsiteY25" fmla="*/ 1537969 h 2859068"/>
                      <a:gd name="connsiteX26" fmla="*/ 1384082 w 1676182"/>
                      <a:gd name="connsiteY26" fmla="*/ 1355536 h 2859068"/>
                      <a:gd name="connsiteX27" fmla="*/ 1476157 w 1676182"/>
                      <a:gd name="connsiteY27" fmla="*/ 1412686 h 2859068"/>
                      <a:gd name="connsiteX28" fmla="*/ 1619439 w 1676182"/>
                      <a:gd name="connsiteY28" fmla="*/ 1444706 h 2859068"/>
                      <a:gd name="connsiteX29" fmla="*/ 1384082 w 1676182"/>
                      <a:gd name="connsiteY29" fmla="*/ 1349186 h 2859068"/>
                      <a:gd name="connsiteX30" fmla="*/ 1432286 w 1676182"/>
                      <a:gd name="connsiteY30" fmla="*/ 1120331 h 2859068"/>
                      <a:gd name="connsiteX31" fmla="*/ 1602763 w 1676182"/>
                      <a:gd name="connsiteY31" fmla="*/ 1179993 h 2859068"/>
                      <a:gd name="connsiteX32" fmla="*/ 1676182 w 1676182"/>
                      <a:gd name="connsiteY32" fmla="*/ 1323786 h 2859068"/>
                      <a:gd name="connsiteX33" fmla="*/ 1656252 w 1676182"/>
                      <a:gd name="connsiteY33" fmla="*/ 1442702 h 2859068"/>
                      <a:gd name="connsiteX34" fmla="*/ 1636859 w 1676182"/>
                      <a:gd name="connsiteY34" fmla="*/ 1580585 h 2859068"/>
                      <a:gd name="connsiteX35" fmla="*/ 1555796 w 1676182"/>
                      <a:gd name="connsiteY35" fmla="*/ 1802189 h 2859068"/>
                      <a:gd name="connsiteX36" fmla="*/ 1398190 w 1676182"/>
                      <a:gd name="connsiteY36" fmla="*/ 2177210 h 2859068"/>
                      <a:gd name="connsiteX37" fmla="*/ 1236236 w 1676182"/>
                      <a:gd name="connsiteY37" fmla="*/ 2305059 h 2859068"/>
                      <a:gd name="connsiteX38" fmla="*/ 1060095 w 1676182"/>
                      <a:gd name="connsiteY38" fmla="*/ 2400818 h 2859068"/>
                      <a:gd name="connsiteX39" fmla="*/ 989043 w 1676182"/>
                      <a:gd name="connsiteY39" fmla="*/ 2859068 h 2859068"/>
                      <a:gd name="connsiteX40" fmla="*/ 460562 w 1676182"/>
                      <a:gd name="connsiteY40" fmla="*/ 2807929 h 2859068"/>
                      <a:gd name="connsiteX41" fmla="*/ 959209 w 1676182"/>
                      <a:gd name="connsiteY41" fmla="*/ 2434248 h 2859068"/>
                      <a:gd name="connsiteX42" fmla="*/ 562363 w 1676182"/>
                      <a:gd name="connsiteY42" fmla="*/ 2384280 h 2859068"/>
                      <a:gd name="connsiteX43" fmla="*/ 512564 w 1676182"/>
                      <a:gd name="connsiteY43" fmla="*/ 2230047 h 2859068"/>
                      <a:gd name="connsiteX0" fmla="*/ 512564 w 1676182"/>
                      <a:gd name="connsiteY0" fmla="*/ 2279728 h 2908749"/>
                      <a:gd name="connsiteX1" fmla="*/ 395890 w 1676182"/>
                      <a:gd name="connsiteY1" fmla="*/ 1800560 h 2908749"/>
                      <a:gd name="connsiteX2" fmla="*/ 320834 w 1676182"/>
                      <a:gd name="connsiteY2" fmla="*/ 1588974 h 2908749"/>
                      <a:gd name="connsiteX3" fmla="*/ 180757 w 1676182"/>
                      <a:gd name="connsiteY3" fmla="*/ 1341717 h 2908749"/>
                      <a:gd name="connsiteX4" fmla="*/ 17320 w 1676182"/>
                      <a:gd name="connsiteY4" fmla="*/ 939884 h 2908749"/>
                      <a:gd name="connsiteX5" fmla="*/ 136655 w 1676182"/>
                      <a:gd name="connsiteY5" fmla="*/ 871699 h 2908749"/>
                      <a:gd name="connsiteX6" fmla="*/ 323632 w 1676182"/>
                      <a:gd name="connsiteY6" fmla="*/ 1170267 h 2908749"/>
                      <a:gd name="connsiteX7" fmla="*/ 452039 w 1676182"/>
                      <a:gd name="connsiteY7" fmla="*/ 1331953 h 2908749"/>
                      <a:gd name="connsiteX8" fmla="*/ 554325 w 1676182"/>
                      <a:gd name="connsiteY8" fmla="*/ 1280813 h 2908749"/>
                      <a:gd name="connsiteX9" fmla="*/ 505527 w 1676182"/>
                      <a:gd name="connsiteY9" fmla="*/ 610654 h 2908749"/>
                      <a:gd name="connsiteX10" fmla="*/ 469682 w 1676182"/>
                      <a:gd name="connsiteY10" fmla="*/ 338417 h 2908749"/>
                      <a:gd name="connsiteX11" fmla="*/ 656612 w 1676182"/>
                      <a:gd name="connsiteY11" fmla="*/ 309166 h 2908749"/>
                      <a:gd name="connsiteX12" fmla="*/ 792994 w 1676182"/>
                      <a:gd name="connsiteY12" fmla="*/ 1101826 h 2908749"/>
                      <a:gd name="connsiteX13" fmla="*/ 771770 w 1676182"/>
                      <a:gd name="connsiteY13" fmla="*/ 657616 h 2908749"/>
                      <a:gd name="connsiteX14" fmla="*/ 825282 w 1676182"/>
                      <a:gd name="connsiteY14" fmla="*/ 328892 h 2908749"/>
                      <a:gd name="connsiteX15" fmla="*/ 855007 w 1676182"/>
                      <a:gd name="connsiteY15" fmla="*/ 119482 h 2908749"/>
                      <a:gd name="connsiteX16" fmla="*/ 993391 w 1676182"/>
                      <a:gd name="connsiteY16" fmla="*/ 94082 h 2908749"/>
                      <a:gd name="connsiteX17" fmla="*/ 1031663 w 1676182"/>
                      <a:gd name="connsiteY17" fmla="*/ 675664 h 2908749"/>
                      <a:gd name="connsiteX18" fmla="*/ 1040187 w 1676182"/>
                      <a:gd name="connsiteY18" fmla="*/ 991024 h 2908749"/>
                      <a:gd name="connsiteX19" fmla="*/ 1048711 w 1676182"/>
                      <a:gd name="connsiteY19" fmla="*/ 590432 h 2908749"/>
                      <a:gd name="connsiteX20" fmla="*/ 1091330 w 1676182"/>
                      <a:gd name="connsiteY20" fmla="*/ 181317 h 2908749"/>
                      <a:gd name="connsiteX21" fmla="*/ 1244760 w 1676182"/>
                      <a:gd name="connsiteY21" fmla="*/ 411444 h 2908749"/>
                      <a:gd name="connsiteX22" fmla="*/ 1270332 w 1676182"/>
                      <a:gd name="connsiteY22" fmla="*/ 667141 h 2908749"/>
                      <a:gd name="connsiteX23" fmla="*/ 1304427 w 1676182"/>
                      <a:gd name="connsiteY23" fmla="*/ 991024 h 2908749"/>
                      <a:gd name="connsiteX24" fmla="*/ 1355571 w 1676182"/>
                      <a:gd name="connsiteY24" fmla="*/ 1408662 h 2908749"/>
                      <a:gd name="connsiteX25" fmla="*/ 1364095 w 1676182"/>
                      <a:gd name="connsiteY25" fmla="*/ 1587650 h 2908749"/>
                      <a:gd name="connsiteX26" fmla="*/ 1384082 w 1676182"/>
                      <a:gd name="connsiteY26" fmla="*/ 1405217 h 2908749"/>
                      <a:gd name="connsiteX27" fmla="*/ 1476157 w 1676182"/>
                      <a:gd name="connsiteY27" fmla="*/ 1462367 h 2908749"/>
                      <a:gd name="connsiteX28" fmla="*/ 1619439 w 1676182"/>
                      <a:gd name="connsiteY28" fmla="*/ 1494387 h 2908749"/>
                      <a:gd name="connsiteX29" fmla="*/ 1384082 w 1676182"/>
                      <a:gd name="connsiteY29" fmla="*/ 1398867 h 2908749"/>
                      <a:gd name="connsiteX30" fmla="*/ 1432286 w 1676182"/>
                      <a:gd name="connsiteY30" fmla="*/ 1170012 h 2908749"/>
                      <a:gd name="connsiteX31" fmla="*/ 1602763 w 1676182"/>
                      <a:gd name="connsiteY31" fmla="*/ 1229674 h 2908749"/>
                      <a:gd name="connsiteX32" fmla="*/ 1676182 w 1676182"/>
                      <a:gd name="connsiteY32" fmla="*/ 1373467 h 2908749"/>
                      <a:gd name="connsiteX33" fmla="*/ 1656252 w 1676182"/>
                      <a:gd name="connsiteY33" fmla="*/ 1492383 h 2908749"/>
                      <a:gd name="connsiteX34" fmla="*/ 1636859 w 1676182"/>
                      <a:gd name="connsiteY34" fmla="*/ 1630266 h 2908749"/>
                      <a:gd name="connsiteX35" fmla="*/ 1555796 w 1676182"/>
                      <a:gd name="connsiteY35" fmla="*/ 1851870 h 2908749"/>
                      <a:gd name="connsiteX36" fmla="*/ 1398190 w 1676182"/>
                      <a:gd name="connsiteY36" fmla="*/ 2226891 h 2908749"/>
                      <a:gd name="connsiteX37" fmla="*/ 1236236 w 1676182"/>
                      <a:gd name="connsiteY37" fmla="*/ 2354740 h 2908749"/>
                      <a:gd name="connsiteX38" fmla="*/ 1060095 w 1676182"/>
                      <a:gd name="connsiteY38" fmla="*/ 2450499 h 2908749"/>
                      <a:gd name="connsiteX39" fmla="*/ 989043 w 1676182"/>
                      <a:gd name="connsiteY39" fmla="*/ 2908749 h 2908749"/>
                      <a:gd name="connsiteX40" fmla="*/ 460562 w 1676182"/>
                      <a:gd name="connsiteY40" fmla="*/ 2857610 h 2908749"/>
                      <a:gd name="connsiteX41" fmla="*/ 959209 w 1676182"/>
                      <a:gd name="connsiteY41" fmla="*/ 2483929 h 2908749"/>
                      <a:gd name="connsiteX42" fmla="*/ 562363 w 1676182"/>
                      <a:gd name="connsiteY42" fmla="*/ 2433961 h 2908749"/>
                      <a:gd name="connsiteX43" fmla="*/ 512564 w 1676182"/>
                      <a:gd name="connsiteY43" fmla="*/ 2279728 h 2908749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63 w 1676182"/>
                      <a:gd name="connsiteY17" fmla="*/ 680045 h 2913130"/>
                      <a:gd name="connsiteX18" fmla="*/ 1040187 w 1676182"/>
                      <a:gd name="connsiteY18" fmla="*/ 995405 h 2913130"/>
                      <a:gd name="connsiteX19" fmla="*/ 1048711 w 1676182"/>
                      <a:gd name="connsiteY19" fmla="*/ 594813 h 2913130"/>
                      <a:gd name="connsiteX20" fmla="*/ 1091330 w 1676182"/>
                      <a:gd name="connsiteY20" fmla="*/ 185698 h 2913130"/>
                      <a:gd name="connsiteX21" fmla="*/ 1244760 w 1676182"/>
                      <a:gd name="connsiteY21" fmla="*/ 415825 h 2913130"/>
                      <a:gd name="connsiteX22" fmla="*/ 1270332 w 1676182"/>
                      <a:gd name="connsiteY22" fmla="*/ 671522 h 2913130"/>
                      <a:gd name="connsiteX23" fmla="*/ 1304427 w 1676182"/>
                      <a:gd name="connsiteY23" fmla="*/ 995405 h 2913130"/>
                      <a:gd name="connsiteX24" fmla="*/ 1355571 w 1676182"/>
                      <a:gd name="connsiteY24" fmla="*/ 1413043 h 2913130"/>
                      <a:gd name="connsiteX25" fmla="*/ 1364095 w 1676182"/>
                      <a:gd name="connsiteY25" fmla="*/ 1592031 h 2913130"/>
                      <a:gd name="connsiteX26" fmla="*/ 1384082 w 1676182"/>
                      <a:gd name="connsiteY26" fmla="*/ 1409598 h 2913130"/>
                      <a:gd name="connsiteX27" fmla="*/ 1476157 w 1676182"/>
                      <a:gd name="connsiteY27" fmla="*/ 1466748 h 2913130"/>
                      <a:gd name="connsiteX28" fmla="*/ 1619439 w 1676182"/>
                      <a:gd name="connsiteY28" fmla="*/ 1498768 h 2913130"/>
                      <a:gd name="connsiteX29" fmla="*/ 1384082 w 1676182"/>
                      <a:gd name="connsiteY29" fmla="*/ 1403248 h 2913130"/>
                      <a:gd name="connsiteX30" fmla="*/ 1432286 w 1676182"/>
                      <a:gd name="connsiteY30" fmla="*/ 1174393 h 2913130"/>
                      <a:gd name="connsiteX31" fmla="*/ 1602763 w 1676182"/>
                      <a:gd name="connsiteY31" fmla="*/ 1234055 h 2913130"/>
                      <a:gd name="connsiteX32" fmla="*/ 1676182 w 1676182"/>
                      <a:gd name="connsiteY32" fmla="*/ 1377848 h 2913130"/>
                      <a:gd name="connsiteX33" fmla="*/ 1656252 w 1676182"/>
                      <a:gd name="connsiteY33" fmla="*/ 1496764 h 2913130"/>
                      <a:gd name="connsiteX34" fmla="*/ 1636859 w 1676182"/>
                      <a:gd name="connsiteY34" fmla="*/ 1634647 h 2913130"/>
                      <a:gd name="connsiteX35" fmla="*/ 1555796 w 1676182"/>
                      <a:gd name="connsiteY35" fmla="*/ 1856251 h 2913130"/>
                      <a:gd name="connsiteX36" fmla="*/ 1398190 w 1676182"/>
                      <a:gd name="connsiteY36" fmla="*/ 2231272 h 2913130"/>
                      <a:gd name="connsiteX37" fmla="*/ 1236236 w 1676182"/>
                      <a:gd name="connsiteY37" fmla="*/ 2359121 h 2913130"/>
                      <a:gd name="connsiteX38" fmla="*/ 1060095 w 1676182"/>
                      <a:gd name="connsiteY38" fmla="*/ 2454880 h 2913130"/>
                      <a:gd name="connsiteX39" fmla="*/ 989043 w 1676182"/>
                      <a:gd name="connsiteY39" fmla="*/ 2913130 h 2913130"/>
                      <a:gd name="connsiteX40" fmla="*/ 460562 w 1676182"/>
                      <a:gd name="connsiteY40" fmla="*/ 2861991 h 2913130"/>
                      <a:gd name="connsiteX41" fmla="*/ 959209 w 1676182"/>
                      <a:gd name="connsiteY41" fmla="*/ 2488310 h 2913130"/>
                      <a:gd name="connsiteX42" fmla="*/ 562363 w 1676182"/>
                      <a:gd name="connsiteY42" fmla="*/ 2438342 h 2913130"/>
                      <a:gd name="connsiteX43" fmla="*/ 512564 w 1676182"/>
                      <a:gd name="connsiteY43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91330 w 1676182"/>
                      <a:gd name="connsiteY21" fmla="*/ 18569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959209 w 1676182"/>
                      <a:gd name="connsiteY42" fmla="*/ 2488310 h 2913130"/>
                      <a:gd name="connsiteX43" fmla="*/ 562363 w 1676182"/>
                      <a:gd name="connsiteY43" fmla="*/ 2438342 h 2913130"/>
                      <a:gd name="connsiteX44" fmla="*/ 512564 w 1676182"/>
                      <a:gd name="connsiteY44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40530 w 1676182"/>
                      <a:gd name="connsiteY21" fmla="*/ 17934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959209 w 1676182"/>
                      <a:gd name="connsiteY42" fmla="*/ 2488310 h 2913130"/>
                      <a:gd name="connsiteX43" fmla="*/ 562363 w 1676182"/>
                      <a:gd name="connsiteY43" fmla="*/ 2438342 h 2913130"/>
                      <a:gd name="connsiteX44" fmla="*/ 512564 w 1676182"/>
                      <a:gd name="connsiteY44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40530 w 1676182"/>
                      <a:gd name="connsiteY21" fmla="*/ 17934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690707 w 1676182"/>
                      <a:gd name="connsiteY42" fmla="*/ 2572203 h 2913130"/>
                      <a:gd name="connsiteX43" fmla="*/ 959209 w 1676182"/>
                      <a:gd name="connsiteY43" fmla="*/ 2488310 h 2913130"/>
                      <a:gd name="connsiteX44" fmla="*/ 562363 w 1676182"/>
                      <a:gd name="connsiteY44" fmla="*/ 2438342 h 2913130"/>
                      <a:gd name="connsiteX45" fmla="*/ 512564 w 1676182"/>
                      <a:gd name="connsiteY45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40530 w 1676182"/>
                      <a:gd name="connsiteY21" fmla="*/ 17934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690707 w 1676182"/>
                      <a:gd name="connsiteY42" fmla="*/ 2572203 h 2913130"/>
                      <a:gd name="connsiteX43" fmla="*/ 959209 w 1676182"/>
                      <a:gd name="connsiteY43" fmla="*/ 2488310 h 2913130"/>
                      <a:gd name="connsiteX44" fmla="*/ 562363 w 1676182"/>
                      <a:gd name="connsiteY44" fmla="*/ 2438342 h 2913130"/>
                      <a:gd name="connsiteX45" fmla="*/ 512564 w 1676182"/>
                      <a:gd name="connsiteY45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40530 w 1676182"/>
                      <a:gd name="connsiteY21" fmla="*/ 17934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690707 w 1676182"/>
                      <a:gd name="connsiteY42" fmla="*/ 2556167 h 2913130"/>
                      <a:gd name="connsiteX43" fmla="*/ 959209 w 1676182"/>
                      <a:gd name="connsiteY43" fmla="*/ 2488310 h 2913130"/>
                      <a:gd name="connsiteX44" fmla="*/ 562363 w 1676182"/>
                      <a:gd name="connsiteY44" fmla="*/ 2438342 h 2913130"/>
                      <a:gd name="connsiteX45" fmla="*/ 512564 w 1676182"/>
                      <a:gd name="connsiteY45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40530 w 1676182"/>
                      <a:gd name="connsiteY21" fmla="*/ 17934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658636 w 1676182"/>
                      <a:gd name="connsiteY42" fmla="*/ 2540132 h 2913130"/>
                      <a:gd name="connsiteX43" fmla="*/ 959209 w 1676182"/>
                      <a:gd name="connsiteY43" fmla="*/ 2488310 h 2913130"/>
                      <a:gd name="connsiteX44" fmla="*/ 562363 w 1676182"/>
                      <a:gd name="connsiteY44" fmla="*/ 2438342 h 2913130"/>
                      <a:gd name="connsiteX45" fmla="*/ 512564 w 1676182"/>
                      <a:gd name="connsiteY45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40530 w 1676182"/>
                      <a:gd name="connsiteY21" fmla="*/ 17934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658636 w 1676182"/>
                      <a:gd name="connsiteY42" fmla="*/ 2540132 h 2913130"/>
                      <a:gd name="connsiteX43" fmla="*/ 959209 w 1676182"/>
                      <a:gd name="connsiteY43" fmla="*/ 2488310 h 2913130"/>
                      <a:gd name="connsiteX44" fmla="*/ 562363 w 1676182"/>
                      <a:gd name="connsiteY44" fmla="*/ 2438342 h 2913130"/>
                      <a:gd name="connsiteX45" fmla="*/ 512564 w 1676182"/>
                      <a:gd name="connsiteY45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40530 w 1676182"/>
                      <a:gd name="connsiteY21" fmla="*/ 17934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658636 w 1676182"/>
                      <a:gd name="connsiteY42" fmla="*/ 2540132 h 2913130"/>
                      <a:gd name="connsiteX43" fmla="*/ 959209 w 1676182"/>
                      <a:gd name="connsiteY43" fmla="*/ 2488310 h 2913130"/>
                      <a:gd name="connsiteX44" fmla="*/ 562363 w 1676182"/>
                      <a:gd name="connsiteY44" fmla="*/ 2438342 h 2913130"/>
                      <a:gd name="connsiteX45" fmla="*/ 512564 w 1676182"/>
                      <a:gd name="connsiteY45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40530 w 1676182"/>
                      <a:gd name="connsiteY21" fmla="*/ 17934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658636 w 1676182"/>
                      <a:gd name="connsiteY42" fmla="*/ 2540132 h 2913130"/>
                      <a:gd name="connsiteX43" fmla="*/ 959209 w 1676182"/>
                      <a:gd name="connsiteY43" fmla="*/ 2488310 h 2913130"/>
                      <a:gd name="connsiteX44" fmla="*/ 562363 w 1676182"/>
                      <a:gd name="connsiteY44" fmla="*/ 2438342 h 2913130"/>
                      <a:gd name="connsiteX45" fmla="*/ 512564 w 1676182"/>
                      <a:gd name="connsiteY45" fmla="*/ 2284109 h 2913130"/>
                      <a:gd name="connsiteX0" fmla="*/ 512564 w 1676182"/>
                      <a:gd name="connsiteY0" fmla="*/ 2284109 h 2913130"/>
                      <a:gd name="connsiteX1" fmla="*/ 395890 w 1676182"/>
                      <a:gd name="connsiteY1" fmla="*/ 1804941 h 2913130"/>
                      <a:gd name="connsiteX2" fmla="*/ 320834 w 1676182"/>
                      <a:gd name="connsiteY2" fmla="*/ 1593355 h 2913130"/>
                      <a:gd name="connsiteX3" fmla="*/ 180757 w 1676182"/>
                      <a:gd name="connsiteY3" fmla="*/ 1346098 h 2913130"/>
                      <a:gd name="connsiteX4" fmla="*/ 17320 w 1676182"/>
                      <a:gd name="connsiteY4" fmla="*/ 944265 h 2913130"/>
                      <a:gd name="connsiteX5" fmla="*/ 136655 w 1676182"/>
                      <a:gd name="connsiteY5" fmla="*/ 876080 h 2913130"/>
                      <a:gd name="connsiteX6" fmla="*/ 323632 w 1676182"/>
                      <a:gd name="connsiteY6" fmla="*/ 1174648 h 2913130"/>
                      <a:gd name="connsiteX7" fmla="*/ 452039 w 1676182"/>
                      <a:gd name="connsiteY7" fmla="*/ 1336334 h 2913130"/>
                      <a:gd name="connsiteX8" fmla="*/ 554325 w 1676182"/>
                      <a:gd name="connsiteY8" fmla="*/ 1285194 h 2913130"/>
                      <a:gd name="connsiteX9" fmla="*/ 505527 w 1676182"/>
                      <a:gd name="connsiteY9" fmla="*/ 615035 h 2913130"/>
                      <a:gd name="connsiteX10" fmla="*/ 469682 w 1676182"/>
                      <a:gd name="connsiteY10" fmla="*/ 342798 h 2913130"/>
                      <a:gd name="connsiteX11" fmla="*/ 656612 w 1676182"/>
                      <a:gd name="connsiteY11" fmla="*/ 313547 h 2913130"/>
                      <a:gd name="connsiteX12" fmla="*/ 792994 w 1676182"/>
                      <a:gd name="connsiteY12" fmla="*/ 1106207 h 2913130"/>
                      <a:gd name="connsiteX13" fmla="*/ 771770 w 1676182"/>
                      <a:gd name="connsiteY13" fmla="*/ 661997 h 2913130"/>
                      <a:gd name="connsiteX14" fmla="*/ 825282 w 1676182"/>
                      <a:gd name="connsiteY14" fmla="*/ 333273 h 2913130"/>
                      <a:gd name="connsiteX15" fmla="*/ 855007 w 1676182"/>
                      <a:gd name="connsiteY15" fmla="*/ 123863 h 2913130"/>
                      <a:gd name="connsiteX16" fmla="*/ 993391 w 1676182"/>
                      <a:gd name="connsiteY16" fmla="*/ 98463 h 2913130"/>
                      <a:gd name="connsiteX17" fmla="*/ 1031657 w 1676182"/>
                      <a:gd name="connsiteY17" fmla="*/ 371375 h 2913130"/>
                      <a:gd name="connsiteX18" fmla="*/ 1031663 w 1676182"/>
                      <a:gd name="connsiteY18" fmla="*/ 680045 h 2913130"/>
                      <a:gd name="connsiteX19" fmla="*/ 1040187 w 1676182"/>
                      <a:gd name="connsiteY19" fmla="*/ 995405 h 2913130"/>
                      <a:gd name="connsiteX20" fmla="*/ 1048711 w 1676182"/>
                      <a:gd name="connsiteY20" fmla="*/ 594813 h 2913130"/>
                      <a:gd name="connsiteX21" fmla="*/ 1040530 w 1676182"/>
                      <a:gd name="connsiteY21" fmla="*/ 179348 h 2913130"/>
                      <a:gd name="connsiteX22" fmla="*/ 1244760 w 1676182"/>
                      <a:gd name="connsiteY22" fmla="*/ 415825 h 2913130"/>
                      <a:gd name="connsiteX23" fmla="*/ 1270332 w 1676182"/>
                      <a:gd name="connsiteY23" fmla="*/ 671522 h 2913130"/>
                      <a:gd name="connsiteX24" fmla="*/ 1304427 w 1676182"/>
                      <a:gd name="connsiteY24" fmla="*/ 995405 h 2913130"/>
                      <a:gd name="connsiteX25" fmla="*/ 1355571 w 1676182"/>
                      <a:gd name="connsiteY25" fmla="*/ 1413043 h 2913130"/>
                      <a:gd name="connsiteX26" fmla="*/ 1364095 w 1676182"/>
                      <a:gd name="connsiteY26" fmla="*/ 1592031 h 2913130"/>
                      <a:gd name="connsiteX27" fmla="*/ 1384082 w 1676182"/>
                      <a:gd name="connsiteY27" fmla="*/ 1409598 h 2913130"/>
                      <a:gd name="connsiteX28" fmla="*/ 1476157 w 1676182"/>
                      <a:gd name="connsiteY28" fmla="*/ 1466748 h 2913130"/>
                      <a:gd name="connsiteX29" fmla="*/ 1619439 w 1676182"/>
                      <a:gd name="connsiteY29" fmla="*/ 1498768 h 2913130"/>
                      <a:gd name="connsiteX30" fmla="*/ 1384082 w 1676182"/>
                      <a:gd name="connsiteY30" fmla="*/ 1403248 h 2913130"/>
                      <a:gd name="connsiteX31" fmla="*/ 1432286 w 1676182"/>
                      <a:gd name="connsiteY31" fmla="*/ 1174393 h 2913130"/>
                      <a:gd name="connsiteX32" fmla="*/ 1602763 w 1676182"/>
                      <a:gd name="connsiteY32" fmla="*/ 1234055 h 2913130"/>
                      <a:gd name="connsiteX33" fmla="*/ 1676182 w 1676182"/>
                      <a:gd name="connsiteY33" fmla="*/ 1377848 h 2913130"/>
                      <a:gd name="connsiteX34" fmla="*/ 1656252 w 1676182"/>
                      <a:gd name="connsiteY34" fmla="*/ 1496764 h 2913130"/>
                      <a:gd name="connsiteX35" fmla="*/ 1636859 w 1676182"/>
                      <a:gd name="connsiteY35" fmla="*/ 1634647 h 2913130"/>
                      <a:gd name="connsiteX36" fmla="*/ 1555796 w 1676182"/>
                      <a:gd name="connsiteY36" fmla="*/ 1856251 h 2913130"/>
                      <a:gd name="connsiteX37" fmla="*/ 1398190 w 1676182"/>
                      <a:gd name="connsiteY37" fmla="*/ 2231272 h 2913130"/>
                      <a:gd name="connsiteX38" fmla="*/ 1236236 w 1676182"/>
                      <a:gd name="connsiteY38" fmla="*/ 2359121 h 2913130"/>
                      <a:gd name="connsiteX39" fmla="*/ 1060095 w 1676182"/>
                      <a:gd name="connsiteY39" fmla="*/ 2454880 h 2913130"/>
                      <a:gd name="connsiteX40" fmla="*/ 989043 w 1676182"/>
                      <a:gd name="connsiteY40" fmla="*/ 2913130 h 2913130"/>
                      <a:gd name="connsiteX41" fmla="*/ 460562 w 1676182"/>
                      <a:gd name="connsiteY41" fmla="*/ 2861991 h 2913130"/>
                      <a:gd name="connsiteX42" fmla="*/ 658636 w 1676182"/>
                      <a:gd name="connsiteY42" fmla="*/ 2540132 h 2913130"/>
                      <a:gd name="connsiteX43" fmla="*/ 959209 w 1676182"/>
                      <a:gd name="connsiteY43" fmla="*/ 2488310 h 2913130"/>
                      <a:gd name="connsiteX44" fmla="*/ 562363 w 1676182"/>
                      <a:gd name="connsiteY44" fmla="*/ 2438342 h 2913130"/>
                      <a:gd name="connsiteX45" fmla="*/ 512564 w 1676182"/>
                      <a:gd name="connsiteY45" fmla="*/ 2284109 h 291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1676182" h="2913130">
                        <a:moveTo>
                          <a:pt x="512564" y="2284109"/>
                        </a:moveTo>
                        <a:lnTo>
                          <a:pt x="395890" y="1804941"/>
                        </a:lnTo>
                        <a:lnTo>
                          <a:pt x="320834" y="1593355"/>
                        </a:lnTo>
                        <a:cubicBezTo>
                          <a:pt x="282333" y="1517940"/>
                          <a:pt x="220633" y="1450676"/>
                          <a:pt x="180757" y="1346098"/>
                        </a:cubicBezTo>
                        <a:cubicBezTo>
                          <a:pt x="137051" y="1226275"/>
                          <a:pt x="29962" y="1019426"/>
                          <a:pt x="17320" y="944265"/>
                        </a:cubicBezTo>
                        <a:cubicBezTo>
                          <a:pt x="-43015" y="823605"/>
                          <a:pt x="68302" y="743233"/>
                          <a:pt x="136655" y="876080"/>
                        </a:cubicBezTo>
                        <a:cubicBezTo>
                          <a:pt x="203214" y="972428"/>
                          <a:pt x="257073" y="1078300"/>
                          <a:pt x="323632" y="1174648"/>
                        </a:cubicBezTo>
                        <a:lnTo>
                          <a:pt x="452039" y="1336334"/>
                        </a:lnTo>
                        <a:cubicBezTo>
                          <a:pt x="511534" y="1354212"/>
                          <a:pt x="526580" y="1333991"/>
                          <a:pt x="554325" y="1285194"/>
                        </a:cubicBezTo>
                        <a:cubicBezTo>
                          <a:pt x="538059" y="1061808"/>
                          <a:pt x="521793" y="889221"/>
                          <a:pt x="505527" y="615035"/>
                        </a:cubicBezTo>
                        <a:cubicBezTo>
                          <a:pt x="497812" y="524289"/>
                          <a:pt x="477397" y="433544"/>
                          <a:pt x="469682" y="342798"/>
                        </a:cubicBezTo>
                        <a:cubicBezTo>
                          <a:pt x="455792" y="196523"/>
                          <a:pt x="635577" y="180422"/>
                          <a:pt x="656612" y="313547"/>
                        </a:cubicBezTo>
                        <a:lnTo>
                          <a:pt x="792994" y="1106207"/>
                        </a:lnTo>
                        <a:lnTo>
                          <a:pt x="771770" y="661997"/>
                        </a:lnTo>
                        <a:cubicBezTo>
                          <a:pt x="794899" y="553481"/>
                          <a:pt x="802153" y="441789"/>
                          <a:pt x="825282" y="333273"/>
                        </a:cubicBezTo>
                        <a:lnTo>
                          <a:pt x="855007" y="123863"/>
                        </a:lnTo>
                        <a:cubicBezTo>
                          <a:pt x="835518" y="-30654"/>
                          <a:pt x="990655" y="-42295"/>
                          <a:pt x="993391" y="98463"/>
                        </a:cubicBezTo>
                        <a:cubicBezTo>
                          <a:pt x="996621" y="186259"/>
                          <a:pt x="1028427" y="283579"/>
                          <a:pt x="1031657" y="371375"/>
                        </a:cubicBezTo>
                        <a:lnTo>
                          <a:pt x="1031663" y="680045"/>
                        </a:lnTo>
                        <a:lnTo>
                          <a:pt x="1040187" y="995405"/>
                        </a:lnTo>
                        <a:lnTo>
                          <a:pt x="1048711" y="594813"/>
                        </a:lnTo>
                        <a:lnTo>
                          <a:pt x="1040530" y="179348"/>
                        </a:lnTo>
                        <a:lnTo>
                          <a:pt x="1244760" y="415825"/>
                        </a:lnTo>
                        <a:lnTo>
                          <a:pt x="1270332" y="671522"/>
                        </a:lnTo>
                        <a:lnTo>
                          <a:pt x="1304427" y="995405"/>
                        </a:lnTo>
                        <a:lnTo>
                          <a:pt x="1355571" y="1413043"/>
                        </a:lnTo>
                        <a:lnTo>
                          <a:pt x="1364095" y="1592031"/>
                        </a:lnTo>
                        <a:cubicBezTo>
                          <a:pt x="1406741" y="1575670"/>
                          <a:pt x="1341436" y="1425959"/>
                          <a:pt x="1384082" y="1409598"/>
                        </a:cubicBezTo>
                        <a:cubicBezTo>
                          <a:pt x="1414774" y="1419123"/>
                          <a:pt x="1445465" y="1457223"/>
                          <a:pt x="1476157" y="1466748"/>
                        </a:cubicBezTo>
                        <a:lnTo>
                          <a:pt x="1619439" y="1498768"/>
                        </a:lnTo>
                        <a:cubicBezTo>
                          <a:pt x="1542045" y="1483861"/>
                          <a:pt x="1439251" y="1446730"/>
                          <a:pt x="1384082" y="1403248"/>
                        </a:cubicBezTo>
                        <a:lnTo>
                          <a:pt x="1432286" y="1174393"/>
                        </a:lnTo>
                        <a:cubicBezTo>
                          <a:pt x="1452261" y="1093762"/>
                          <a:pt x="1625760" y="1088252"/>
                          <a:pt x="1602763" y="1234055"/>
                        </a:cubicBezTo>
                        <a:cubicBezTo>
                          <a:pt x="1613478" y="1288336"/>
                          <a:pt x="1665467" y="1323567"/>
                          <a:pt x="1676182" y="1377848"/>
                        </a:cubicBezTo>
                        <a:cubicBezTo>
                          <a:pt x="1660014" y="1430187"/>
                          <a:pt x="1662895" y="1457125"/>
                          <a:pt x="1656252" y="1496764"/>
                        </a:cubicBezTo>
                        <a:cubicBezTo>
                          <a:pt x="1646613" y="1539550"/>
                          <a:pt x="1643323" y="1588686"/>
                          <a:pt x="1636859" y="1634647"/>
                        </a:cubicBezTo>
                        <a:lnTo>
                          <a:pt x="1555796" y="1856251"/>
                        </a:lnTo>
                        <a:cubicBezTo>
                          <a:pt x="1507494" y="1981258"/>
                          <a:pt x="1500467" y="2115790"/>
                          <a:pt x="1398190" y="2231272"/>
                        </a:cubicBezTo>
                        <a:cubicBezTo>
                          <a:pt x="1344205" y="2273888"/>
                          <a:pt x="1302921" y="2326030"/>
                          <a:pt x="1236236" y="2359121"/>
                        </a:cubicBezTo>
                        <a:cubicBezTo>
                          <a:pt x="1177522" y="2400566"/>
                          <a:pt x="1118809" y="2422960"/>
                          <a:pt x="1060095" y="2454880"/>
                        </a:cubicBezTo>
                        <a:lnTo>
                          <a:pt x="989043" y="2913130"/>
                        </a:lnTo>
                        <a:lnTo>
                          <a:pt x="460562" y="2861991"/>
                        </a:lnTo>
                        <a:cubicBezTo>
                          <a:pt x="562849" y="2782442"/>
                          <a:pt x="585212" y="2632509"/>
                          <a:pt x="658636" y="2540132"/>
                        </a:cubicBezTo>
                        <a:cubicBezTo>
                          <a:pt x="773709" y="2570820"/>
                          <a:pt x="869708" y="2516274"/>
                          <a:pt x="959209" y="2488310"/>
                        </a:cubicBezTo>
                        <a:cubicBezTo>
                          <a:pt x="703102" y="2605004"/>
                          <a:pt x="659720" y="2547073"/>
                          <a:pt x="562363" y="2438342"/>
                        </a:cubicBezTo>
                        <a:lnTo>
                          <a:pt x="512564" y="2284109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1" name="Forma libre 340"/>
                  <p:cNvSpPr/>
                  <p:nvPr/>
                </p:nvSpPr>
                <p:spPr>
                  <a:xfrm rot="21435765" flipH="1">
                    <a:off x="1395255" y="1138215"/>
                    <a:ext cx="79431" cy="59898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675" h="146050">
                        <a:moveTo>
                          <a:pt x="193675" y="0"/>
                        </a:moveTo>
                        <a:cubicBezTo>
                          <a:pt x="113242" y="16933"/>
                          <a:pt x="13758" y="56092"/>
                          <a:pt x="0" y="146050"/>
                        </a:cubicBezTo>
                        <a:lnTo>
                          <a:pt x="0" y="146050"/>
                        </a:ln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2" name="Forma libre 341"/>
                  <p:cNvSpPr/>
                  <p:nvPr/>
                </p:nvSpPr>
                <p:spPr>
                  <a:xfrm rot="21435765" flipH="1">
                    <a:off x="1406010" y="1030912"/>
                    <a:ext cx="72919" cy="15649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800" h="38156">
                        <a:moveTo>
                          <a:pt x="177800" y="56"/>
                        </a:moveTo>
                        <a:cubicBezTo>
                          <a:pt x="118533" y="56"/>
                          <a:pt x="46567" y="-3119"/>
                          <a:pt x="0" y="38156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3" name="Forma libre 342"/>
                  <p:cNvSpPr/>
                  <p:nvPr/>
                </p:nvSpPr>
                <p:spPr>
                  <a:xfrm rot="21435765" flipH="1">
                    <a:off x="1422594" y="913098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solidFill>
                      <a:schemeClr val="accent6">
                        <a:lumMod val="50000"/>
                      </a:schemeClr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4" name="Forma libre 343"/>
                  <p:cNvSpPr/>
                  <p:nvPr/>
                </p:nvSpPr>
                <p:spPr>
                  <a:xfrm rot="21435765" flipH="1">
                    <a:off x="1277377" y="1209978"/>
                    <a:ext cx="261730" cy="216154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38175 w 638175"/>
                      <a:gd name="connsiteY0" fmla="*/ 0 h 527050"/>
                      <a:gd name="connsiteX1" fmla="*/ 0 w 638175"/>
                      <a:gd name="connsiteY1" fmla="*/ 527050 h 527050"/>
                      <a:gd name="connsiteX0" fmla="*/ 638175 w 638175"/>
                      <a:gd name="connsiteY0" fmla="*/ 0 h 527050"/>
                      <a:gd name="connsiteX1" fmla="*/ 0 w 638175"/>
                      <a:gd name="connsiteY1" fmla="*/ 527050 h 52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38175" h="527050">
                        <a:moveTo>
                          <a:pt x="638175" y="0"/>
                        </a:moveTo>
                        <a:cubicBezTo>
                          <a:pt x="566208" y="222250"/>
                          <a:pt x="11642" y="409575"/>
                          <a:pt x="0" y="5270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5" name="Forma libre 344"/>
                  <p:cNvSpPr/>
                  <p:nvPr/>
                </p:nvSpPr>
                <p:spPr>
                  <a:xfrm rot="21435765" flipH="1">
                    <a:off x="1173124" y="1204840"/>
                    <a:ext cx="142798" cy="339856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38175 w 638175"/>
                      <a:gd name="connsiteY0" fmla="*/ 0 h 527050"/>
                      <a:gd name="connsiteX1" fmla="*/ 0 w 638175"/>
                      <a:gd name="connsiteY1" fmla="*/ 527050 h 527050"/>
                      <a:gd name="connsiteX0" fmla="*/ 638175 w 638175"/>
                      <a:gd name="connsiteY0" fmla="*/ 0 h 527050"/>
                      <a:gd name="connsiteX1" fmla="*/ 0 w 638175"/>
                      <a:gd name="connsiteY1" fmla="*/ 527050 h 527050"/>
                      <a:gd name="connsiteX0" fmla="*/ 746125 w 746125"/>
                      <a:gd name="connsiteY0" fmla="*/ 0 h 711200"/>
                      <a:gd name="connsiteX1" fmla="*/ 0 w 746125"/>
                      <a:gd name="connsiteY1" fmla="*/ 711200 h 711200"/>
                      <a:gd name="connsiteX0" fmla="*/ 317500 w 317500"/>
                      <a:gd name="connsiteY0" fmla="*/ 0 h 828675"/>
                      <a:gd name="connsiteX1" fmla="*/ 0 w 317500"/>
                      <a:gd name="connsiteY1" fmla="*/ 828675 h 828675"/>
                      <a:gd name="connsiteX0" fmla="*/ 337213 w 337213"/>
                      <a:gd name="connsiteY0" fmla="*/ 0 h 828675"/>
                      <a:gd name="connsiteX1" fmla="*/ 19713 w 337213"/>
                      <a:gd name="connsiteY1" fmla="*/ 828675 h 828675"/>
                      <a:gd name="connsiteX0" fmla="*/ 348183 w 348183"/>
                      <a:gd name="connsiteY0" fmla="*/ 0 h 828675"/>
                      <a:gd name="connsiteX1" fmla="*/ 30683 w 348183"/>
                      <a:gd name="connsiteY1" fmla="*/ 828675 h 828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48183" h="828675">
                        <a:moveTo>
                          <a:pt x="348183" y="0"/>
                        </a:moveTo>
                        <a:cubicBezTo>
                          <a:pt x="107941" y="206375"/>
                          <a:pt x="-75150" y="400050"/>
                          <a:pt x="30683" y="828675"/>
                        </a:cubicBezTo>
                      </a:path>
                    </a:pathLst>
                  </a:custGeom>
                  <a:noFill/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6" name="Forma libre 345"/>
                  <p:cNvSpPr/>
                  <p:nvPr/>
                </p:nvSpPr>
                <p:spPr>
                  <a:xfrm rot="21435765" flipH="1">
                    <a:off x="1272583" y="1506812"/>
                    <a:ext cx="13793" cy="164069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54050 w 654050"/>
                      <a:gd name="connsiteY0" fmla="*/ 0 h 511175"/>
                      <a:gd name="connsiteX1" fmla="*/ 0 w 654050"/>
                      <a:gd name="connsiteY1" fmla="*/ 511175 h 511175"/>
                      <a:gd name="connsiteX0" fmla="*/ 638175 w 638175"/>
                      <a:gd name="connsiteY0" fmla="*/ 0 h 527050"/>
                      <a:gd name="connsiteX1" fmla="*/ 0 w 638175"/>
                      <a:gd name="connsiteY1" fmla="*/ 527050 h 527050"/>
                      <a:gd name="connsiteX0" fmla="*/ 638175 w 638175"/>
                      <a:gd name="connsiteY0" fmla="*/ 0 h 527050"/>
                      <a:gd name="connsiteX1" fmla="*/ 0 w 638175"/>
                      <a:gd name="connsiteY1" fmla="*/ 527050 h 527050"/>
                      <a:gd name="connsiteX0" fmla="*/ 209550 w 209550"/>
                      <a:gd name="connsiteY0" fmla="*/ 0 h 498475"/>
                      <a:gd name="connsiteX1" fmla="*/ 0 w 209550"/>
                      <a:gd name="connsiteY1" fmla="*/ 498475 h 498475"/>
                      <a:gd name="connsiteX0" fmla="*/ 29551 w 30683"/>
                      <a:gd name="connsiteY0" fmla="*/ 0 h 415925"/>
                      <a:gd name="connsiteX1" fmla="*/ 29551 w 30683"/>
                      <a:gd name="connsiteY1" fmla="*/ 415925 h 415925"/>
                      <a:gd name="connsiteX0" fmla="*/ 33630 w 33630"/>
                      <a:gd name="connsiteY0" fmla="*/ 0 h 400050"/>
                      <a:gd name="connsiteX1" fmla="*/ 17755 w 33630"/>
                      <a:gd name="connsiteY1" fmla="*/ 400050 h 400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630" h="400050">
                        <a:moveTo>
                          <a:pt x="33630" y="0"/>
                        </a:moveTo>
                        <a:cubicBezTo>
                          <a:pt x="-38337" y="222250"/>
                          <a:pt x="29397" y="282575"/>
                          <a:pt x="17755" y="4000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7" name="Forma libre 346"/>
                  <p:cNvSpPr/>
                  <p:nvPr/>
                </p:nvSpPr>
                <p:spPr>
                  <a:xfrm rot="21435765" flipH="1">
                    <a:off x="1566281" y="1171032"/>
                    <a:ext cx="55099" cy="59898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675" h="146050">
                        <a:moveTo>
                          <a:pt x="193675" y="0"/>
                        </a:moveTo>
                        <a:cubicBezTo>
                          <a:pt x="113242" y="16933"/>
                          <a:pt x="13758" y="56092"/>
                          <a:pt x="0" y="146050"/>
                        </a:cubicBezTo>
                        <a:lnTo>
                          <a:pt x="0" y="146050"/>
                        </a:ln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8" name="Forma libre 347"/>
                  <p:cNvSpPr/>
                  <p:nvPr/>
                </p:nvSpPr>
                <p:spPr>
                  <a:xfrm rot="1940402" flipH="1">
                    <a:off x="1526477" y="1303344"/>
                    <a:ext cx="58574" cy="25722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800" h="38156">
                        <a:moveTo>
                          <a:pt x="177800" y="56"/>
                        </a:moveTo>
                        <a:cubicBezTo>
                          <a:pt x="118533" y="56"/>
                          <a:pt x="46567" y="-3119"/>
                          <a:pt x="0" y="38156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49" name="Forma libre 348"/>
                  <p:cNvSpPr/>
                  <p:nvPr/>
                </p:nvSpPr>
                <p:spPr>
                  <a:xfrm rot="909326" flipH="1">
                    <a:off x="1602743" y="1109153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0" name="Forma libre 349"/>
                  <p:cNvSpPr/>
                  <p:nvPr/>
                </p:nvSpPr>
                <p:spPr>
                  <a:xfrm rot="21435765" flipH="1">
                    <a:off x="1302529" y="1083094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1" name="Forma libre 350"/>
                  <p:cNvSpPr/>
                  <p:nvPr/>
                </p:nvSpPr>
                <p:spPr>
                  <a:xfrm rot="21435765" flipH="1">
                    <a:off x="1205417" y="1087738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2" name="Forma libre 351"/>
                  <p:cNvSpPr/>
                  <p:nvPr/>
                </p:nvSpPr>
                <p:spPr>
                  <a:xfrm rot="20048387" flipH="1">
                    <a:off x="1184813" y="962218"/>
                    <a:ext cx="73182" cy="29657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  <a:gd name="connsiteX0" fmla="*/ 161295 w 161295"/>
                      <a:gd name="connsiteY0" fmla="*/ 0 h 50893"/>
                      <a:gd name="connsiteX1" fmla="*/ 0 w 161295"/>
                      <a:gd name="connsiteY1" fmla="*/ 50893 h 50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295" h="50893">
                        <a:moveTo>
                          <a:pt x="161295" y="0"/>
                        </a:moveTo>
                        <a:cubicBezTo>
                          <a:pt x="102028" y="0"/>
                          <a:pt x="46567" y="9618"/>
                          <a:pt x="0" y="50893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3" name="Forma libre 352"/>
                  <p:cNvSpPr/>
                  <p:nvPr/>
                </p:nvSpPr>
                <p:spPr>
                  <a:xfrm rot="20472859" flipH="1">
                    <a:off x="1280951" y="958979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4" name="Forma libre 353"/>
                  <p:cNvSpPr/>
                  <p:nvPr/>
                </p:nvSpPr>
                <p:spPr>
                  <a:xfrm rot="19865643" flipH="1">
                    <a:off x="1084744" y="1326855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5" name="Forma libre 354"/>
                  <p:cNvSpPr/>
                  <p:nvPr/>
                </p:nvSpPr>
                <p:spPr>
                  <a:xfrm rot="18176272" flipH="1">
                    <a:off x="1089384" y="1348334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solidFill>
                      <a:schemeClr val="accent6">
                        <a:lumMod val="50000"/>
                      </a:schemeClr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6" name="Forma libre 355"/>
                  <p:cNvSpPr/>
                  <p:nvPr/>
                </p:nvSpPr>
                <p:spPr>
                  <a:xfrm rot="16958499" flipH="1">
                    <a:off x="1110108" y="1361683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7" name="Forma libre 356"/>
                  <p:cNvSpPr/>
                  <p:nvPr/>
                </p:nvSpPr>
                <p:spPr>
                  <a:xfrm rot="610724" flipH="1">
                    <a:off x="1401086" y="1169636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8" name="Forma libre 357"/>
                  <p:cNvSpPr/>
                  <p:nvPr/>
                </p:nvSpPr>
                <p:spPr>
                  <a:xfrm rot="20823952" flipH="1">
                    <a:off x="1291172" y="1116229"/>
                    <a:ext cx="61201" cy="18230"/>
                  </a:xfrm>
                  <a:custGeom>
                    <a:avLst/>
                    <a:gdLst>
                      <a:gd name="connsiteX0" fmla="*/ 136525 w 136525"/>
                      <a:gd name="connsiteY0" fmla="*/ 0 h 139700"/>
                      <a:gd name="connsiteX1" fmla="*/ 0 w 136525"/>
                      <a:gd name="connsiteY1" fmla="*/ 139700 h 139700"/>
                      <a:gd name="connsiteX2" fmla="*/ 0 w 136525"/>
                      <a:gd name="connsiteY2" fmla="*/ 139700 h 13970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2717 h 148767"/>
                      <a:gd name="connsiteX1" fmla="*/ 98425 w 193675"/>
                      <a:gd name="connsiteY1" fmla="*/ 5892 h 148767"/>
                      <a:gd name="connsiteX2" fmla="*/ 0 w 193675"/>
                      <a:gd name="connsiteY2" fmla="*/ 148767 h 148767"/>
                      <a:gd name="connsiteX3" fmla="*/ 0 w 193675"/>
                      <a:gd name="connsiteY3" fmla="*/ 148767 h 148767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93675 w 193675"/>
                      <a:gd name="connsiteY0" fmla="*/ 0 h 146050"/>
                      <a:gd name="connsiteX1" fmla="*/ 0 w 193675"/>
                      <a:gd name="connsiteY1" fmla="*/ 146050 h 146050"/>
                      <a:gd name="connsiteX2" fmla="*/ 0 w 193675"/>
                      <a:gd name="connsiteY2" fmla="*/ 146050 h 146050"/>
                      <a:gd name="connsiteX0" fmla="*/ 165100 w 165100"/>
                      <a:gd name="connsiteY0" fmla="*/ 0 h 28575"/>
                      <a:gd name="connsiteX1" fmla="*/ 0 w 165100"/>
                      <a:gd name="connsiteY1" fmla="*/ 28575 h 28575"/>
                      <a:gd name="connsiteX2" fmla="*/ 0 w 165100"/>
                      <a:gd name="connsiteY2" fmla="*/ 28575 h 28575"/>
                      <a:gd name="connsiteX0" fmla="*/ 165100 w 165100"/>
                      <a:gd name="connsiteY0" fmla="*/ 1408 h 29983"/>
                      <a:gd name="connsiteX1" fmla="*/ 0 w 165100"/>
                      <a:gd name="connsiteY1" fmla="*/ 29983 h 29983"/>
                      <a:gd name="connsiteX2" fmla="*/ 0 w 165100"/>
                      <a:gd name="connsiteY2" fmla="*/ 29983 h 29983"/>
                      <a:gd name="connsiteX0" fmla="*/ 165100 w 165100"/>
                      <a:gd name="connsiteY0" fmla="*/ 2276 h 30851"/>
                      <a:gd name="connsiteX1" fmla="*/ 0 w 165100"/>
                      <a:gd name="connsiteY1" fmla="*/ 30851 h 30851"/>
                      <a:gd name="connsiteX2" fmla="*/ 0 w 165100"/>
                      <a:gd name="connsiteY2" fmla="*/ 30851 h 30851"/>
                      <a:gd name="connsiteX0" fmla="*/ 181206 w 181206"/>
                      <a:gd name="connsiteY0" fmla="*/ 1467 h 39567"/>
                      <a:gd name="connsiteX1" fmla="*/ 16106 w 181206"/>
                      <a:gd name="connsiteY1" fmla="*/ 30042 h 39567"/>
                      <a:gd name="connsiteX2" fmla="*/ 3406 w 181206"/>
                      <a:gd name="connsiteY2" fmla="*/ 39567 h 39567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0 h 38100"/>
                      <a:gd name="connsiteX1" fmla="*/ 0 w 177800"/>
                      <a:gd name="connsiteY1" fmla="*/ 38100 h 38100"/>
                      <a:gd name="connsiteX0" fmla="*/ 177800 w 177800"/>
                      <a:gd name="connsiteY0" fmla="*/ 56 h 38156"/>
                      <a:gd name="connsiteX1" fmla="*/ 0 w 177800"/>
                      <a:gd name="connsiteY1" fmla="*/ 38156 h 38156"/>
                      <a:gd name="connsiteX0" fmla="*/ 149225 w 149225"/>
                      <a:gd name="connsiteY0" fmla="*/ 0 h 44450"/>
                      <a:gd name="connsiteX1" fmla="*/ 0 w 149225"/>
                      <a:gd name="connsiteY1" fmla="*/ 44450 h 44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9225" h="44450">
                        <a:moveTo>
                          <a:pt x="149225" y="0"/>
                        </a:moveTo>
                        <a:cubicBezTo>
                          <a:pt x="89958" y="0"/>
                          <a:pt x="46567" y="3175"/>
                          <a:pt x="0" y="4445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59" name="Forma libre 358"/>
                  <p:cNvSpPr/>
                  <p:nvPr/>
                </p:nvSpPr>
                <p:spPr>
                  <a:xfrm rot="218283" flipH="1">
                    <a:off x="1071109" y="507795"/>
                    <a:ext cx="239644" cy="358619"/>
                  </a:xfrm>
                  <a:custGeom>
                    <a:avLst/>
                    <a:gdLst>
                      <a:gd name="connsiteX0" fmla="*/ 3164531 w 3164531"/>
                      <a:gd name="connsiteY0" fmla="*/ 749470 h 5392022"/>
                      <a:gd name="connsiteX1" fmla="*/ 1811278 w 3164531"/>
                      <a:gd name="connsiteY1" fmla="*/ 0 h 5392022"/>
                      <a:gd name="connsiteX2" fmla="*/ 76338 w 3164531"/>
                      <a:gd name="connsiteY2" fmla="*/ 957657 h 5392022"/>
                      <a:gd name="connsiteX3" fmla="*/ 0 w 3164531"/>
                      <a:gd name="connsiteY3" fmla="*/ 3393435 h 5392022"/>
                      <a:gd name="connsiteX4" fmla="*/ 631519 w 3164531"/>
                      <a:gd name="connsiteY4" fmla="*/ 4156784 h 5392022"/>
                      <a:gd name="connsiteX5" fmla="*/ 1478169 w 3164531"/>
                      <a:gd name="connsiteY5" fmla="*/ 5392022 h 5392022"/>
                      <a:gd name="connsiteX6" fmla="*/ 2880000 w 3164531"/>
                      <a:gd name="connsiteY6" fmla="*/ 4781343 h 5392022"/>
                      <a:gd name="connsiteX7" fmla="*/ 2949398 w 3164531"/>
                      <a:gd name="connsiteY7" fmla="*/ 4045752 h 5392022"/>
                      <a:gd name="connsiteX8" fmla="*/ 3164531 w 3164531"/>
                      <a:gd name="connsiteY8" fmla="*/ 749470 h 5392022"/>
                      <a:gd name="connsiteX0" fmla="*/ 3178411 w 3178411"/>
                      <a:gd name="connsiteY0" fmla="*/ 742530 h 5392022"/>
                      <a:gd name="connsiteX1" fmla="*/ 1811278 w 3178411"/>
                      <a:gd name="connsiteY1" fmla="*/ 0 h 5392022"/>
                      <a:gd name="connsiteX2" fmla="*/ 76338 w 3178411"/>
                      <a:gd name="connsiteY2" fmla="*/ 957657 h 5392022"/>
                      <a:gd name="connsiteX3" fmla="*/ 0 w 3178411"/>
                      <a:gd name="connsiteY3" fmla="*/ 3393435 h 5392022"/>
                      <a:gd name="connsiteX4" fmla="*/ 631519 w 3178411"/>
                      <a:gd name="connsiteY4" fmla="*/ 4156784 h 5392022"/>
                      <a:gd name="connsiteX5" fmla="*/ 1478169 w 3178411"/>
                      <a:gd name="connsiteY5" fmla="*/ 5392022 h 5392022"/>
                      <a:gd name="connsiteX6" fmla="*/ 2880000 w 3178411"/>
                      <a:gd name="connsiteY6" fmla="*/ 4781343 h 5392022"/>
                      <a:gd name="connsiteX7" fmla="*/ 2949398 w 3178411"/>
                      <a:gd name="connsiteY7" fmla="*/ 4045752 h 5392022"/>
                      <a:gd name="connsiteX8" fmla="*/ 3178411 w 3178411"/>
                      <a:gd name="connsiteY8" fmla="*/ 742530 h 5392022"/>
                      <a:gd name="connsiteX0" fmla="*/ 3178411 w 3178411"/>
                      <a:gd name="connsiteY0" fmla="*/ 742530 h 5392022"/>
                      <a:gd name="connsiteX1" fmla="*/ 1811278 w 3178411"/>
                      <a:gd name="connsiteY1" fmla="*/ 0 h 5392022"/>
                      <a:gd name="connsiteX2" fmla="*/ 76338 w 3178411"/>
                      <a:gd name="connsiteY2" fmla="*/ 957657 h 5392022"/>
                      <a:gd name="connsiteX3" fmla="*/ 0 w 3178411"/>
                      <a:gd name="connsiteY3" fmla="*/ 3393435 h 5392022"/>
                      <a:gd name="connsiteX4" fmla="*/ 631519 w 3178411"/>
                      <a:gd name="connsiteY4" fmla="*/ 4156784 h 5392022"/>
                      <a:gd name="connsiteX5" fmla="*/ 1478169 w 3178411"/>
                      <a:gd name="connsiteY5" fmla="*/ 5392022 h 5392022"/>
                      <a:gd name="connsiteX6" fmla="*/ 2880000 w 3178411"/>
                      <a:gd name="connsiteY6" fmla="*/ 4781343 h 5392022"/>
                      <a:gd name="connsiteX7" fmla="*/ 2949398 w 3178411"/>
                      <a:gd name="connsiteY7" fmla="*/ 4045752 h 5392022"/>
                      <a:gd name="connsiteX8" fmla="*/ 3178411 w 3178411"/>
                      <a:gd name="connsiteY8" fmla="*/ 742530 h 5392022"/>
                      <a:gd name="connsiteX0" fmla="*/ 3178411 w 3178411"/>
                      <a:gd name="connsiteY0" fmla="*/ 745785 h 5395277"/>
                      <a:gd name="connsiteX1" fmla="*/ 2768964 w 3178411"/>
                      <a:gd name="connsiteY1" fmla="*/ 662511 h 5395277"/>
                      <a:gd name="connsiteX2" fmla="*/ 1811278 w 3178411"/>
                      <a:gd name="connsiteY2" fmla="*/ 3255 h 5395277"/>
                      <a:gd name="connsiteX3" fmla="*/ 76338 w 3178411"/>
                      <a:gd name="connsiteY3" fmla="*/ 960912 h 5395277"/>
                      <a:gd name="connsiteX4" fmla="*/ 0 w 3178411"/>
                      <a:gd name="connsiteY4" fmla="*/ 3396690 h 5395277"/>
                      <a:gd name="connsiteX5" fmla="*/ 631519 w 3178411"/>
                      <a:gd name="connsiteY5" fmla="*/ 4160039 h 5395277"/>
                      <a:gd name="connsiteX6" fmla="*/ 1478169 w 3178411"/>
                      <a:gd name="connsiteY6" fmla="*/ 5395277 h 5395277"/>
                      <a:gd name="connsiteX7" fmla="*/ 2880000 w 3178411"/>
                      <a:gd name="connsiteY7" fmla="*/ 4784598 h 5395277"/>
                      <a:gd name="connsiteX8" fmla="*/ 2949398 w 3178411"/>
                      <a:gd name="connsiteY8" fmla="*/ 4049007 h 5395277"/>
                      <a:gd name="connsiteX9" fmla="*/ 3178411 w 3178411"/>
                      <a:gd name="connsiteY9" fmla="*/ 745785 h 5395277"/>
                      <a:gd name="connsiteX0" fmla="*/ 3178411 w 3178411"/>
                      <a:gd name="connsiteY0" fmla="*/ 745785 h 5395277"/>
                      <a:gd name="connsiteX1" fmla="*/ 2768964 w 3178411"/>
                      <a:gd name="connsiteY1" fmla="*/ 662511 h 5395277"/>
                      <a:gd name="connsiteX2" fmla="*/ 1811278 w 3178411"/>
                      <a:gd name="connsiteY2" fmla="*/ 3255 h 5395277"/>
                      <a:gd name="connsiteX3" fmla="*/ 76338 w 3178411"/>
                      <a:gd name="connsiteY3" fmla="*/ 960912 h 5395277"/>
                      <a:gd name="connsiteX4" fmla="*/ 0 w 3178411"/>
                      <a:gd name="connsiteY4" fmla="*/ 3396690 h 5395277"/>
                      <a:gd name="connsiteX5" fmla="*/ 631519 w 3178411"/>
                      <a:gd name="connsiteY5" fmla="*/ 4160039 h 5395277"/>
                      <a:gd name="connsiteX6" fmla="*/ 1478169 w 3178411"/>
                      <a:gd name="connsiteY6" fmla="*/ 5395277 h 5395277"/>
                      <a:gd name="connsiteX7" fmla="*/ 2880000 w 3178411"/>
                      <a:gd name="connsiteY7" fmla="*/ 4784598 h 5395277"/>
                      <a:gd name="connsiteX8" fmla="*/ 2949398 w 3178411"/>
                      <a:gd name="connsiteY8" fmla="*/ 4049007 h 5395277"/>
                      <a:gd name="connsiteX9" fmla="*/ 3178411 w 3178411"/>
                      <a:gd name="connsiteY9" fmla="*/ 745785 h 5395277"/>
                      <a:gd name="connsiteX0" fmla="*/ 3178411 w 3178411"/>
                      <a:gd name="connsiteY0" fmla="*/ 746382 h 5395874"/>
                      <a:gd name="connsiteX1" fmla="*/ 2637109 w 3178411"/>
                      <a:gd name="connsiteY1" fmla="*/ 565955 h 5395874"/>
                      <a:gd name="connsiteX2" fmla="*/ 1811278 w 3178411"/>
                      <a:gd name="connsiteY2" fmla="*/ 3852 h 5395874"/>
                      <a:gd name="connsiteX3" fmla="*/ 76338 w 3178411"/>
                      <a:gd name="connsiteY3" fmla="*/ 961509 h 5395874"/>
                      <a:gd name="connsiteX4" fmla="*/ 0 w 3178411"/>
                      <a:gd name="connsiteY4" fmla="*/ 3397287 h 5395874"/>
                      <a:gd name="connsiteX5" fmla="*/ 631519 w 3178411"/>
                      <a:gd name="connsiteY5" fmla="*/ 4160636 h 5395874"/>
                      <a:gd name="connsiteX6" fmla="*/ 1478169 w 3178411"/>
                      <a:gd name="connsiteY6" fmla="*/ 5395874 h 5395874"/>
                      <a:gd name="connsiteX7" fmla="*/ 2880000 w 3178411"/>
                      <a:gd name="connsiteY7" fmla="*/ 4785195 h 5395874"/>
                      <a:gd name="connsiteX8" fmla="*/ 2949398 w 3178411"/>
                      <a:gd name="connsiteY8" fmla="*/ 4049604 h 5395874"/>
                      <a:gd name="connsiteX9" fmla="*/ 3178411 w 3178411"/>
                      <a:gd name="connsiteY9" fmla="*/ 746382 h 5395874"/>
                      <a:gd name="connsiteX0" fmla="*/ 3178411 w 3178411"/>
                      <a:gd name="connsiteY0" fmla="*/ 746382 h 5395874"/>
                      <a:gd name="connsiteX1" fmla="*/ 2637109 w 3178411"/>
                      <a:gd name="connsiteY1" fmla="*/ 565955 h 5395874"/>
                      <a:gd name="connsiteX2" fmla="*/ 1811278 w 3178411"/>
                      <a:gd name="connsiteY2" fmla="*/ 3852 h 5395874"/>
                      <a:gd name="connsiteX3" fmla="*/ 76338 w 3178411"/>
                      <a:gd name="connsiteY3" fmla="*/ 961509 h 5395874"/>
                      <a:gd name="connsiteX4" fmla="*/ 0 w 3178411"/>
                      <a:gd name="connsiteY4" fmla="*/ 3397287 h 5395874"/>
                      <a:gd name="connsiteX5" fmla="*/ 631519 w 3178411"/>
                      <a:gd name="connsiteY5" fmla="*/ 4160636 h 5395874"/>
                      <a:gd name="connsiteX6" fmla="*/ 1478169 w 3178411"/>
                      <a:gd name="connsiteY6" fmla="*/ 5395874 h 5395874"/>
                      <a:gd name="connsiteX7" fmla="*/ 2880000 w 3178411"/>
                      <a:gd name="connsiteY7" fmla="*/ 4785195 h 5395874"/>
                      <a:gd name="connsiteX8" fmla="*/ 2949398 w 3178411"/>
                      <a:gd name="connsiteY8" fmla="*/ 4049604 h 5395874"/>
                      <a:gd name="connsiteX9" fmla="*/ 3178411 w 3178411"/>
                      <a:gd name="connsiteY9" fmla="*/ 746382 h 5395874"/>
                      <a:gd name="connsiteX0" fmla="*/ 3178411 w 3178411"/>
                      <a:gd name="connsiteY0" fmla="*/ 746382 h 5395874"/>
                      <a:gd name="connsiteX1" fmla="*/ 2637109 w 3178411"/>
                      <a:gd name="connsiteY1" fmla="*/ 565955 h 5395874"/>
                      <a:gd name="connsiteX2" fmla="*/ 1811278 w 3178411"/>
                      <a:gd name="connsiteY2" fmla="*/ 3852 h 5395874"/>
                      <a:gd name="connsiteX3" fmla="*/ 76338 w 3178411"/>
                      <a:gd name="connsiteY3" fmla="*/ 961509 h 5395874"/>
                      <a:gd name="connsiteX4" fmla="*/ 0 w 3178411"/>
                      <a:gd name="connsiteY4" fmla="*/ 3397287 h 5395874"/>
                      <a:gd name="connsiteX5" fmla="*/ 631519 w 3178411"/>
                      <a:gd name="connsiteY5" fmla="*/ 4160636 h 5395874"/>
                      <a:gd name="connsiteX6" fmla="*/ 1478169 w 3178411"/>
                      <a:gd name="connsiteY6" fmla="*/ 5395874 h 5395874"/>
                      <a:gd name="connsiteX7" fmla="*/ 2880000 w 3178411"/>
                      <a:gd name="connsiteY7" fmla="*/ 4785195 h 5395874"/>
                      <a:gd name="connsiteX8" fmla="*/ 2949398 w 3178411"/>
                      <a:gd name="connsiteY8" fmla="*/ 4049604 h 5395874"/>
                      <a:gd name="connsiteX9" fmla="*/ 3178411 w 3178411"/>
                      <a:gd name="connsiteY9" fmla="*/ 746382 h 5395874"/>
                      <a:gd name="connsiteX0" fmla="*/ 3178411 w 3178411"/>
                      <a:gd name="connsiteY0" fmla="*/ 180427 h 4829919"/>
                      <a:gd name="connsiteX1" fmla="*/ 2637109 w 3178411"/>
                      <a:gd name="connsiteY1" fmla="*/ 0 h 4829919"/>
                      <a:gd name="connsiteX2" fmla="*/ 76338 w 3178411"/>
                      <a:gd name="connsiteY2" fmla="*/ 395554 h 4829919"/>
                      <a:gd name="connsiteX3" fmla="*/ 0 w 3178411"/>
                      <a:gd name="connsiteY3" fmla="*/ 2831332 h 4829919"/>
                      <a:gd name="connsiteX4" fmla="*/ 631519 w 3178411"/>
                      <a:gd name="connsiteY4" fmla="*/ 3594681 h 4829919"/>
                      <a:gd name="connsiteX5" fmla="*/ 1478169 w 3178411"/>
                      <a:gd name="connsiteY5" fmla="*/ 4829919 h 4829919"/>
                      <a:gd name="connsiteX6" fmla="*/ 2880000 w 3178411"/>
                      <a:gd name="connsiteY6" fmla="*/ 4219240 h 4829919"/>
                      <a:gd name="connsiteX7" fmla="*/ 2949398 w 3178411"/>
                      <a:gd name="connsiteY7" fmla="*/ 3483649 h 4829919"/>
                      <a:gd name="connsiteX8" fmla="*/ 3178411 w 3178411"/>
                      <a:gd name="connsiteY8" fmla="*/ 180427 h 4829919"/>
                      <a:gd name="connsiteX0" fmla="*/ 3178411 w 3178411"/>
                      <a:gd name="connsiteY0" fmla="*/ 469389 h 5118881"/>
                      <a:gd name="connsiteX1" fmla="*/ 2637109 w 3178411"/>
                      <a:gd name="connsiteY1" fmla="*/ 288962 h 5118881"/>
                      <a:gd name="connsiteX2" fmla="*/ 76338 w 3178411"/>
                      <a:gd name="connsiteY2" fmla="*/ 684516 h 5118881"/>
                      <a:gd name="connsiteX3" fmla="*/ 0 w 3178411"/>
                      <a:gd name="connsiteY3" fmla="*/ 3120294 h 5118881"/>
                      <a:gd name="connsiteX4" fmla="*/ 631519 w 3178411"/>
                      <a:gd name="connsiteY4" fmla="*/ 3883643 h 5118881"/>
                      <a:gd name="connsiteX5" fmla="*/ 1478169 w 3178411"/>
                      <a:gd name="connsiteY5" fmla="*/ 5118881 h 5118881"/>
                      <a:gd name="connsiteX6" fmla="*/ 2880000 w 3178411"/>
                      <a:gd name="connsiteY6" fmla="*/ 4508202 h 5118881"/>
                      <a:gd name="connsiteX7" fmla="*/ 2949398 w 3178411"/>
                      <a:gd name="connsiteY7" fmla="*/ 3772611 h 5118881"/>
                      <a:gd name="connsiteX8" fmla="*/ 3178411 w 3178411"/>
                      <a:gd name="connsiteY8" fmla="*/ 469389 h 5118881"/>
                      <a:gd name="connsiteX0" fmla="*/ 3178411 w 3178411"/>
                      <a:gd name="connsiteY0" fmla="*/ 588193 h 5237685"/>
                      <a:gd name="connsiteX1" fmla="*/ 2637109 w 3178411"/>
                      <a:gd name="connsiteY1" fmla="*/ 407766 h 5237685"/>
                      <a:gd name="connsiteX2" fmla="*/ 76338 w 3178411"/>
                      <a:gd name="connsiteY2" fmla="*/ 803320 h 5237685"/>
                      <a:gd name="connsiteX3" fmla="*/ 0 w 3178411"/>
                      <a:gd name="connsiteY3" fmla="*/ 3239098 h 5237685"/>
                      <a:gd name="connsiteX4" fmla="*/ 631519 w 3178411"/>
                      <a:gd name="connsiteY4" fmla="*/ 4002447 h 5237685"/>
                      <a:gd name="connsiteX5" fmla="*/ 1478169 w 3178411"/>
                      <a:gd name="connsiteY5" fmla="*/ 5237685 h 5237685"/>
                      <a:gd name="connsiteX6" fmla="*/ 2880000 w 3178411"/>
                      <a:gd name="connsiteY6" fmla="*/ 4627006 h 5237685"/>
                      <a:gd name="connsiteX7" fmla="*/ 2949398 w 3178411"/>
                      <a:gd name="connsiteY7" fmla="*/ 3891415 h 5237685"/>
                      <a:gd name="connsiteX8" fmla="*/ 3178411 w 3178411"/>
                      <a:gd name="connsiteY8" fmla="*/ 588193 h 5237685"/>
                      <a:gd name="connsiteX0" fmla="*/ 3178411 w 3178411"/>
                      <a:gd name="connsiteY0" fmla="*/ 571166 h 5220658"/>
                      <a:gd name="connsiteX1" fmla="*/ 2623229 w 3178411"/>
                      <a:gd name="connsiteY1" fmla="*/ 418498 h 5220658"/>
                      <a:gd name="connsiteX2" fmla="*/ 76338 w 3178411"/>
                      <a:gd name="connsiteY2" fmla="*/ 786293 h 5220658"/>
                      <a:gd name="connsiteX3" fmla="*/ 0 w 3178411"/>
                      <a:gd name="connsiteY3" fmla="*/ 3222071 h 5220658"/>
                      <a:gd name="connsiteX4" fmla="*/ 631519 w 3178411"/>
                      <a:gd name="connsiteY4" fmla="*/ 3985420 h 5220658"/>
                      <a:gd name="connsiteX5" fmla="*/ 1478169 w 3178411"/>
                      <a:gd name="connsiteY5" fmla="*/ 5220658 h 5220658"/>
                      <a:gd name="connsiteX6" fmla="*/ 2880000 w 3178411"/>
                      <a:gd name="connsiteY6" fmla="*/ 4609979 h 5220658"/>
                      <a:gd name="connsiteX7" fmla="*/ 2949398 w 3178411"/>
                      <a:gd name="connsiteY7" fmla="*/ 3874388 h 5220658"/>
                      <a:gd name="connsiteX8" fmla="*/ 3178411 w 3178411"/>
                      <a:gd name="connsiteY8" fmla="*/ 571166 h 5220658"/>
                      <a:gd name="connsiteX0" fmla="*/ 3178411 w 3178411"/>
                      <a:gd name="connsiteY0" fmla="*/ 410970 h 5060462"/>
                      <a:gd name="connsiteX1" fmla="*/ 2623229 w 3178411"/>
                      <a:gd name="connsiteY1" fmla="*/ 258302 h 5060462"/>
                      <a:gd name="connsiteX2" fmla="*/ 76338 w 3178411"/>
                      <a:gd name="connsiteY2" fmla="*/ 626097 h 5060462"/>
                      <a:gd name="connsiteX3" fmla="*/ 0 w 3178411"/>
                      <a:gd name="connsiteY3" fmla="*/ 3061875 h 5060462"/>
                      <a:gd name="connsiteX4" fmla="*/ 631519 w 3178411"/>
                      <a:gd name="connsiteY4" fmla="*/ 3825224 h 5060462"/>
                      <a:gd name="connsiteX5" fmla="*/ 1478169 w 3178411"/>
                      <a:gd name="connsiteY5" fmla="*/ 5060462 h 5060462"/>
                      <a:gd name="connsiteX6" fmla="*/ 2880000 w 3178411"/>
                      <a:gd name="connsiteY6" fmla="*/ 4449783 h 5060462"/>
                      <a:gd name="connsiteX7" fmla="*/ 2949398 w 3178411"/>
                      <a:gd name="connsiteY7" fmla="*/ 3714192 h 5060462"/>
                      <a:gd name="connsiteX8" fmla="*/ 3178411 w 3178411"/>
                      <a:gd name="connsiteY8" fmla="*/ 410970 h 5060462"/>
                      <a:gd name="connsiteX0" fmla="*/ 3178411 w 3178411"/>
                      <a:gd name="connsiteY0" fmla="*/ 650627 h 5300119"/>
                      <a:gd name="connsiteX1" fmla="*/ 2623229 w 3178411"/>
                      <a:gd name="connsiteY1" fmla="*/ 497959 h 5300119"/>
                      <a:gd name="connsiteX2" fmla="*/ 76338 w 3178411"/>
                      <a:gd name="connsiteY2" fmla="*/ 865754 h 5300119"/>
                      <a:gd name="connsiteX3" fmla="*/ 0 w 3178411"/>
                      <a:gd name="connsiteY3" fmla="*/ 3301532 h 5300119"/>
                      <a:gd name="connsiteX4" fmla="*/ 631519 w 3178411"/>
                      <a:gd name="connsiteY4" fmla="*/ 4064881 h 5300119"/>
                      <a:gd name="connsiteX5" fmla="*/ 1478169 w 3178411"/>
                      <a:gd name="connsiteY5" fmla="*/ 5300119 h 5300119"/>
                      <a:gd name="connsiteX6" fmla="*/ 2880000 w 3178411"/>
                      <a:gd name="connsiteY6" fmla="*/ 4689440 h 5300119"/>
                      <a:gd name="connsiteX7" fmla="*/ 2949398 w 3178411"/>
                      <a:gd name="connsiteY7" fmla="*/ 3953849 h 5300119"/>
                      <a:gd name="connsiteX8" fmla="*/ 3178411 w 3178411"/>
                      <a:gd name="connsiteY8" fmla="*/ 650627 h 5300119"/>
                      <a:gd name="connsiteX0" fmla="*/ 3178411 w 3178411"/>
                      <a:gd name="connsiteY0" fmla="*/ 648079 h 5297571"/>
                      <a:gd name="connsiteX1" fmla="*/ 2623229 w 3178411"/>
                      <a:gd name="connsiteY1" fmla="*/ 495411 h 5297571"/>
                      <a:gd name="connsiteX2" fmla="*/ 111037 w 3178411"/>
                      <a:gd name="connsiteY2" fmla="*/ 870145 h 5297571"/>
                      <a:gd name="connsiteX3" fmla="*/ 0 w 3178411"/>
                      <a:gd name="connsiteY3" fmla="*/ 3298984 h 5297571"/>
                      <a:gd name="connsiteX4" fmla="*/ 631519 w 3178411"/>
                      <a:gd name="connsiteY4" fmla="*/ 4062333 h 5297571"/>
                      <a:gd name="connsiteX5" fmla="*/ 1478169 w 3178411"/>
                      <a:gd name="connsiteY5" fmla="*/ 5297571 h 5297571"/>
                      <a:gd name="connsiteX6" fmla="*/ 2880000 w 3178411"/>
                      <a:gd name="connsiteY6" fmla="*/ 4686892 h 5297571"/>
                      <a:gd name="connsiteX7" fmla="*/ 2949398 w 3178411"/>
                      <a:gd name="connsiteY7" fmla="*/ 3951301 h 5297571"/>
                      <a:gd name="connsiteX8" fmla="*/ 3178411 w 3178411"/>
                      <a:gd name="connsiteY8" fmla="*/ 648079 h 5297571"/>
                      <a:gd name="connsiteX0" fmla="*/ 3178411 w 3178411"/>
                      <a:gd name="connsiteY0" fmla="*/ 720164 h 5369656"/>
                      <a:gd name="connsiteX1" fmla="*/ 2623229 w 3178411"/>
                      <a:gd name="connsiteY1" fmla="*/ 567496 h 5369656"/>
                      <a:gd name="connsiteX2" fmla="*/ 111037 w 3178411"/>
                      <a:gd name="connsiteY2" fmla="*/ 942230 h 5369656"/>
                      <a:gd name="connsiteX3" fmla="*/ 0 w 3178411"/>
                      <a:gd name="connsiteY3" fmla="*/ 3371069 h 5369656"/>
                      <a:gd name="connsiteX4" fmla="*/ 631519 w 3178411"/>
                      <a:gd name="connsiteY4" fmla="*/ 4134418 h 5369656"/>
                      <a:gd name="connsiteX5" fmla="*/ 1478169 w 3178411"/>
                      <a:gd name="connsiteY5" fmla="*/ 5369656 h 5369656"/>
                      <a:gd name="connsiteX6" fmla="*/ 2880000 w 3178411"/>
                      <a:gd name="connsiteY6" fmla="*/ 4758977 h 5369656"/>
                      <a:gd name="connsiteX7" fmla="*/ 2949398 w 3178411"/>
                      <a:gd name="connsiteY7" fmla="*/ 4023386 h 5369656"/>
                      <a:gd name="connsiteX8" fmla="*/ 3178411 w 3178411"/>
                      <a:gd name="connsiteY8" fmla="*/ 720164 h 5369656"/>
                      <a:gd name="connsiteX0" fmla="*/ 3267785 w 3267785"/>
                      <a:gd name="connsiteY0" fmla="*/ 720164 h 5369656"/>
                      <a:gd name="connsiteX1" fmla="*/ 2712603 w 3267785"/>
                      <a:gd name="connsiteY1" fmla="*/ 567496 h 5369656"/>
                      <a:gd name="connsiteX2" fmla="*/ 200411 w 3267785"/>
                      <a:gd name="connsiteY2" fmla="*/ 942230 h 5369656"/>
                      <a:gd name="connsiteX3" fmla="*/ 89374 w 3267785"/>
                      <a:gd name="connsiteY3" fmla="*/ 3371069 h 5369656"/>
                      <a:gd name="connsiteX4" fmla="*/ 720893 w 3267785"/>
                      <a:gd name="connsiteY4" fmla="*/ 4134418 h 5369656"/>
                      <a:gd name="connsiteX5" fmla="*/ 1567543 w 3267785"/>
                      <a:gd name="connsiteY5" fmla="*/ 5369656 h 5369656"/>
                      <a:gd name="connsiteX6" fmla="*/ 2969374 w 3267785"/>
                      <a:gd name="connsiteY6" fmla="*/ 4758977 h 5369656"/>
                      <a:gd name="connsiteX7" fmla="*/ 3038772 w 3267785"/>
                      <a:gd name="connsiteY7" fmla="*/ 4023386 h 5369656"/>
                      <a:gd name="connsiteX8" fmla="*/ 3267785 w 3267785"/>
                      <a:gd name="connsiteY8" fmla="*/ 720164 h 5369656"/>
                      <a:gd name="connsiteX0" fmla="*/ 3341508 w 3341508"/>
                      <a:gd name="connsiteY0" fmla="*/ 720164 h 5369656"/>
                      <a:gd name="connsiteX1" fmla="*/ 2786326 w 3341508"/>
                      <a:gd name="connsiteY1" fmla="*/ 567496 h 5369656"/>
                      <a:gd name="connsiteX2" fmla="*/ 274134 w 3341508"/>
                      <a:gd name="connsiteY2" fmla="*/ 942230 h 5369656"/>
                      <a:gd name="connsiteX3" fmla="*/ 163097 w 3341508"/>
                      <a:gd name="connsiteY3" fmla="*/ 3371069 h 5369656"/>
                      <a:gd name="connsiteX4" fmla="*/ 794616 w 3341508"/>
                      <a:gd name="connsiteY4" fmla="*/ 4134418 h 5369656"/>
                      <a:gd name="connsiteX5" fmla="*/ 1641266 w 3341508"/>
                      <a:gd name="connsiteY5" fmla="*/ 5369656 h 5369656"/>
                      <a:gd name="connsiteX6" fmla="*/ 3043097 w 3341508"/>
                      <a:gd name="connsiteY6" fmla="*/ 4758977 h 5369656"/>
                      <a:gd name="connsiteX7" fmla="*/ 3112495 w 3341508"/>
                      <a:gd name="connsiteY7" fmla="*/ 4023386 h 5369656"/>
                      <a:gd name="connsiteX8" fmla="*/ 3341508 w 3341508"/>
                      <a:gd name="connsiteY8" fmla="*/ 720164 h 5369656"/>
                      <a:gd name="connsiteX0" fmla="*/ 3341508 w 3341508"/>
                      <a:gd name="connsiteY0" fmla="*/ 720164 h 5369656"/>
                      <a:gd name="connsiteX1" fmla="*/ 2786326 w 3341508"/>
                      <a:gd name="connsiteY1" fmla="*/ 567496 h 5369656"/>
                      <a:gd name="connsiteX2" fmla="*/ 274134 w 3341508"/>
                      <a:gd name="connsiteY2" fmla="*/ 942230 h 5369656"/>
                      <a:gd name="connsiteX3" fmla="*/ 163097 w 3341508"/>
                      <a:gd name="connsiteY3" fmla="*/ 3371069 h 5369656"/>
                      <a:gd name="connsiteX4" fmla="*/ 794616 w 3341508"/>
                      <a:gd name="connsiteY4" fmla="*/ 4134418 h 5369656"/>
                      <a:gd name="connsiteX5" fmla="*/ 1641266 w 3341508"/>
                      <a:gd name="connsiteY5" fmla="*/ 5369656 h 5369656"/>
                      <a:gd name="connsiteX6" fmla="*/ 3043097 w 3341508"/>
                      <a:gd name="connsiteY6" fmla="*/ 4758977 h 5369656"/>
                      <a:gd name="connsiteX7" fmla="*/ 3112495 w 3341508"/>
                      <a:gd name="connsiteY7" fmla="*/ 4023386 h 5369656"/>
                      <a:gd name="connsiteX8" fmla="*/ 3341508 w 3341508"/>
                      <a:gd name="connsiteY8" fmla="*/ 720164 h 5369656"/>
                      <a:gd name="connsiteX0" fmla="*/ 3341508 w 3341508"/>
                      <a:gd name="connsiteY0" fmla="*/ 720164 h 5369656"/>
                      <a:gd name="connsiteX1" fmla="*/ 2786326 w 3341508"/>
                      <a:gd name="connsiteY1" fmla="*/ 567496 h 5369656"/>
                      <a:gd name="connsiteX2" fmla="*/ 274134 w 3341508"/>
                      <a:gd name="connsiteY2" fmla="*/ 942230 h 5369656"/>
                      <a:gd name="connsiteX3" fmla="*/ 163097 w 3341508"/>
                      <a:gd name="connsiteY3" fmla="*/ 3371069 h 5369656"/>
                      <a:gd name="connsiteX4" fmla="*/ 773797 w 3341508"/>
                      <a:gd name="connsiteY4" fmla="*/ 4148297 h 5369656"/>
                      <a:gd name="connsiteX5" fmla="*/ 1641266 w 3341508"/>
                      <a:gd name="connsiteY5" fmla="*/ 5369656 h 5369656"/>
                      <a:gd name="connsiteX6" fmla="*/ 3043097 w 3341508"/>
                      <a:gd name="connsiteY6" fmla="*/ 4758977 h 5369656"/>
                      <a:gd name="connsiteX7" fmla="*/ 3112495 w 3341508"/>
                      <a:gd name="connsiteY7" fmla="*/ 4023386 h 5369656"/>
                      <a:gd name="connsiteX8" fmla="*/ 3341508 w 3341508"/>
                      <a:gd name="connsiteY8" fmla="*/ 720164 h 5369656"/>
                      <a:gd name="connsiteX0" fmla="*/ 3341508 w 3341508"/>
                      <a:gd name="connsiteY0" fmla="*/ 720164 h 5341898"/>
                      <a:gd name="connsiteX1" fmla="*/ 2786326 w 3341508"/>
                      <a:gd name="connsiteY1" fmla="*/ 567496 h 5341898"/>
                      <a:gd name="connsiteX2" fmla="*/ 274134 w 3341508"/>
                      <a:gd name="connsiteY2" fmla="*/ 942230 h 5341898"/>
                      <a:gd name="connsiteX3" fmla="*/ 163097 w 3341508"/>
                      <a:gd name="connsiteY3" fmla="*/ 3371069 h 5341898"/>
                      <a:gd name="connsiteX4" fmla="*/ 773797 w 3341508"/>
                      <a:gd name="connsiteY4" fmla="*/ 4148297 h 5341898"/>
                      <a:gd name="connsiteX5" fmla="*/ 1662086 w 3341508"/>
                      <a:gd name="connsiteY5" fmla="*/ 5341898 h 5341898"/>
                      <a:gd name="connsiteX6" fmla="*/ 3043097 w 3341508"/>
                      <a:gd name="connsiteY6" fmla="*/ 4758977 h 5341898"/>
                      <a:gd name="connsiteX7" fmla="*/ 3112495 w 3341508"/>
                      <a:gd name="connsiteY7" fmla="*/ 4023386 h 5341898"/>
                      <a:gd name="connsiteX8" fmla="*/ 3341508 w 3341508"/>
                      <a:gd name="connsiteY8" fmla="*/ 720164 h 5341898"/>
                      <a:gd name="connsiteX0" fmla="*/ 3341508 w 3341508"/>
                      <a:gd name="connsiteY0" fmla="*/ 720164 h 5341898"/>
                      <a:gd name="connsiteX1" fmla="*/ 2786326 w 3341508"/>
                      <a:gd name="connsiteY1" fmla="*/ 567496 h 5341898"/>
                      <a:gd name="connsiteX2" fmla="*/ 274134 w 3341508"/>
                      <a:gd name="connsiteY2" fmla="*/ 942230 h 5341898"/>
                      <a:gd name="connsiteX3" fmla="*/ 163097 w 3341508"/>
                      <a:gd name="connsiteY3" fmla="*/ 3371069 h 5341898"/>
                      <a:gd name="connsiteX4" fmla="*/ 773797 w 3341508"/>
                      <a:gd name="connsiteY4" fmla="*/ 4148297 h 5341898"/>
                      <a:gd name="connsiteX5" fmla="*/ 1662086 w 3341508"/>
                      <a:gd name="connsiteY5" fmla="*/ 5341898 h 5341898"/>
                      <a:gd name="connsiteX6" fmla="*/ 3043097 w 3341508"/>
                      <a:gd name="connsiteY6" fmla="*/ 4758977 h 5341898"/>
                      <a:gd name="connsiteX7" fmla="*/ 3112495 w 3341508"/>
                      <a:gd name="connsiteY7" fmla="*/ 4023386 h 5341898"/>
                      <a:gd name="connsiteX8" fmla="*/ 3341508 w 3341508"/>
                      <a:gd name="connsiteY8" fmla="*/ 720164 h 5341898"/>
                      <a:gd name="connsiteX0" fmla="*/ 3341508 w 3341508"/>
                      <a:gd name="connsiteY0" fmla="*/ 720164 h 5425955"/>
                      <a:gd name="connsiteX1" fmla="*/ 2786326 w 3341508"/>
                      <a:gd name="connsiteY1" fmla="*/ 567496 h 5425955"/>
                      <a:gd name="connsiteX2" fmla="*/ 274134 w 3341508"/>
                      <a:gd name="connsiteY2" fmla="*/ 942230 h 5425955"/>
                      <a:gd name="connsiteX3" fmla="*/ 163097 w 3341508"/>
                      <a:gd name="connsiteY3" fmla="*/ 3371069 h 5425955"/>
                      <a:gd name="connsiteX4" fmla="*/ 773797 w 3341508"/>
                      <a:gd name="connsiteY4" fmla="*/ 4148297 h 5425955"/>
                      <a:gd name="connsiteX5" fmla="*/ 1662086 w 3341508"/>
                      <a:gd name="connsiteY5" fmla="*/ 5341898 h 5425955"/>
                      <a:gd name="connsiteX6" fmla="*/ 3043097 w 3341508"/>
                      <a:gd name="connsiteY6" fmla="*/ 4758977 h 5425955"/>
                      <a:gd name="connsiteX7" fmla="*/ 3112495 w 3341508"/>
                      <a:gd name="connsiteY7" fmla="*/ 4023386 h 5425955"/>
                      <a:gd name="connsiteX8" fmla="*/ 3341508 w 3341508"/>
                      <a:gd name="connsiteY8" fmla="*/ 720164 h 5425955"/>
                      <a:gd name="connsiteX0" fmla="*/ 3341508 w 3341508"/>
                      <a:gd name="connsiteY0" fmla="*/ 720164 h 5500929"/>
                      <a:gd name="connsiteX1" fmla="*/ 2786326 w 3341508"/>
                      <a:gd name="connsiteY1" fmla="*/ 567496 h 5500929"/>
                      <a:gd name="connsiteX2" fmla="*/ 274134 w 3341508"/>
                      <a:gd name="connsiteY2" fmla="*/ 942230 h 5500929"/>
                      <a:gd name="connsiteX3" fmla="*/ 163097 w 3341508"/>
                      <a:gd name="connsiteY3" fmla="*/ 3371069 h 5500929"/>
                      <a:gd name="connsiteX4" fmla="*/ 773797 w 3341508"/>
                      <a:gd name="connsiteY4" fmla="*/ 4148297 h 5500929"/>
                      <a:gd name="connsiteX5" fmla="*/ 1662086 w 3341508"/>
                      <a:gd name="connsiteY5" fmla="*/ 5341898 h 5500929"/>
                      <a:gd name="connsiteX6" fmla="*/ 3043097 w 3341508"/>
                      <a:gd name="connsiteY6" fmla="*/ 4758977 h 5500929"/>
                      <a:gd name="connsiteX7" fmla="*/ 3112495 w 3341508"/>
                      <a:gd name="connsiteY7" fmla="*/ 4023386 h 5500929"/>
                      <a:gd name="connsiteX8" fmla="*/ 3341508 w 3341508"/>
                      <a:gd name="connsiteY8" fmla="*/ 720164 h 5500929"/>
                      <a:gd name="connsiteX0" fmla="*/ 3341508 w 3341508"/>
                      <a:gd name="connsiteY0" fmla="*/ 720164 h 5500929"/>
                      <a:gd name="connsiteX1" fmla="*/ 2786326 w 3341508"/>
                      <a:gd name="connsiteY1" fmla="*/ 567496 h 5500929"/>
                      <a:gd name="connsiteX2" fmla="*/ 274134 w 3341508"/>
                      <a:gd name="connsiteY2" fmla="*/ 942230 h 5500929"/>
                      <a:gd name="connsiteX3" fmla="*/ 163097 w 3341508"/>
                      <a:gd name="connsiteY3" fmla="*/ 3371069 h 5500929"/>
                      <a:gd name="connsiteX4" fmla="*/ 773797 w 3341508"/>
                      <a:gd name="connsiteY4" fmla="*/ 4148297 h 5500929"/>
                      <a:gd name="connsiteX5" fmla="*/ 1662086 w 3341508"/>
                      <a:gd name="connsiteY5" fmla="*/ 5341898 h 5500929"/>
                      <a:gd name="connsiteX6" fmla="*/ 3043097 w 3341508"/>
                      <a:gd name="connsiteY6" fmla="*/ 4758977 h 5500929"/>
                      <a:gd name="connsiteX7" fmla="*/ 3112495 w 3341508"/>
                      <a:gd name="connsiteY7" fmla="*/ 4023386 h 5500929"/>
                      <a:gd name="connsiteX8" fmla="*/ 3140254 w 3341508"/>
                      <a:gd name="connsiteY8" fmla="*/ 845078 h 5500929"/>
                      <a:gd name="connsiteX9" fmla="*/ 3341508 w 3341508"/>
                      <a:gd name="connsiteY9" fmla="*/ 720164 h 5500929"/>
                      <a:gd name="connsiteX0" fmla="*/ 3341508 w 3341508"/>
                      <a:gd name="connsiteY0" fmla="*/ 720164 h 5500929"/>
                      <a:gd name="connsiteX1" fmla="*/ 2786326 w 3341508"/>
                      <a:gd name="connsiteY1" fmla="*/ 567496 h 5500929"/>
                      <a:gd name="connsiteX2" fmla="*/ 274134 w 3341508"/>
                      <a:gd name="connsiteY2" fmla="*/ 942230 h 5500929"/>
                      <a:gd name="connsiteX3" fmla="*/ 163097 w 3341508"/>
                      <a:gd name="connsiteY3" fmla="*/ 3371069 h 5500929"/>
                      <a:gd name="connsiteX4" fmla="*/ 773797 w 3341508"/>
                      <a:gd name="connsiteY4" fmla="*/ 4148297 h 5500929"/>
                      <a:gd name="connsiteX5" fmla="*/ 1662086 w 3341508"/>
                      <a:gd name="connsiteY5" fmla="*/ 5341898 h 5500929"/>
                      <a:gd name="connsiteX6" fmla="*/ 3043097 w 3341508"/>
                      <a:gd name="connsiteY6" fmla="*/ 4758977 h 5500929"/>
                      <a:gd name="connsiteX7" fmla="*/ 3036158 w 3341508"/>
                      <a:gd name="connsiteY7" fmla="*/ 4370363 h 5500929"/>
                      <a:gd name="connsiteX8" fmla="*/ 3140254 w 3341508"/>
                      <a:gd name="connsiteY8" fmla="*/ 845078 h 5500929"/>
                      <a:gd name="connsiteX9" fmla="*/ 3341508 w 3341508"/>
                      <a:gd name="connsiteY9" fmla="*/ 720164 h 5500929"/>
                      <a:gd name="connsiteX0" fmla="*/ 3341508 w 3341508"/>
                      <a:gd name="connsiteY0" fmla="*/ 720164 h 5500929"/>
                      <a:gd name="connsiteX1" fmla="*/ 2786326 w 3341508"/>
                      <a:gd name="connsiteY1" fmla="*/ 567496 h 5500929"/>
                      <a:gd name="connsiteX2" fmla="*/ 274134 w 3341508"/>
                      <a:gd name="connsiteY2" fmla="*/ 942230 h 5500929"/>
                      <a:gd name="connsiteX3" fmla="*/ 163097 w 3341508"/>
                      <a:gd name="connsiteY3" fmla="*/ 3371069 h 5500929"/>
                      <a:gd name="connsiteX4" fmla="*/ 773797 w 3341508"/>
                      <a:gd name="connsiteY4" fmla="*/ 4148297 h 5500929"/>
                      <a:gd name="connsiteX5" fmla="*/ 1662086 w 3341508"/>
                      <a:gd name="connsiteY5" fmla="*/ 5341898 h 5500929"/>
                      <a:gd name="connsiteX6" fmla="*/ 3043097 w 3341508"/>
                      <a:gd name="connsiteY6" fmla="*/ 4758977 h 5500929"/>
                      <a:gd name="connsiteX7" fmla="*/ 3036158 w 3341508"/>
                      <a:gd name="connsiteY7" fmla="*/ 4370363 h 5500929"/>
                      <a:gd name="connsiteX8" fmla="*/ 3140254 w 3341508"/>
                      <a:gd name="connsiteY8" fmla="*/ 845078 h 5500929"/>
                      <a:gd name="connsiteX9" fmla="*/ 3341508 w 3341508"/>
                      <a:gd name="connsiteY9" fmla="*/ 720164 h 5500929"/>
                      <a:gd name="connsiteX0" fmla="*/ 3036158 w 4453551"/>
                      <a:gd name="connsiteY0" fmla="*/ 4370363 h 5929602"/>
                      <a:gd name="connsiteX1" fmla="*/ 3140254 w 4453551"/>
                      <a:gd name="connsiteY1" fmla="*/ 845078 h 5929602"/>
                      <a:gd name="connsiteX2" fmla="*/ 3341508 w 4453551"/>
                      <a:gd name="connsiteY2" fmla="*/ 720164 h 5929602"/>
                      <a:gd name="connsiteX3" fmla="*/ 2786326 w 4453551"/>
                      <a:gd name="connsiteY3" fmla="*/ 567496 h 5929602"/>
                      <a:gd name="connsiteX4" fmla="*/ 274134 w 4453551"/>
                      <a:gd name="connsiteY4" fmla="*/ 942230 h 5929602"/>
                      <a:gd name="connsiteX5" fmla="*/ 163097 w 4453551"/>
                      <a:gd name="connsiteY5" fmla="*/ 3371069 h 5929602"/>
                      <a:gd name="connsiteX6" fmla="*/ 773797 w 4453551"/>
                      <a:gd name="connsiteY6" fmla="*/ 4148297 h 5929602"/>
                      <a:gd name="connsiteX7" fmla="*/ 1662086 w 4453551"/>
                      <a:gd name="connsiteY7" fmla="*/ 5341898 h 5929602"/>
                      <a:gd name="connsiteX8" fmla="*/ 3043097 w 4453551"/>
                      <a:gd name="connsiteY8" fmla="*/ 4758977 h 5929602"/>
                      <a:gd name="connsiteX9" fmla="*/ 4453551 w 4453551"/>
                      <a:gd name="connsiteY9" fmla="*/ 5929609 h 5929602"/>
                      <a:gd name="connsiteX0" fmla="*/ 3036158 w 4453551"/>
                      <a:gd name="connsiteY0" fmla="*/ 4370363 h 5929602"/>
                      <a:gd name="connsiteX1" fmla="*/ 3140254 w 4453551"/>
                      <a:gd name="connsiteY1" fmla="*/ 845078 h 5929602"/>
                      <a:gd name="connsiteX2" fmla="*/ 3341508 w 4453551"/>
                      <a:gd name="connsiteY2" fmla="*/ 720164 h 5929602"/>
                      <a:gd name="connsiteX3" fmla="*/ 2786326 w 4453551"/>
                      <a:gd name="connsiteY3" fmla="*/ 567496 h 5929602"/>
                      <a:gd name="connsiteX4" fmla="*/ 274134 w 4453551"/>
                      <a:gd name="connsiteY4" fmla="*/ 942230 h 5929602"/>
                      <a:gd name="connsiteX5" fmla="*/ 163097 w 4453551"/>
                      <a:gd name="connsiteY5" fmla="*/ 3371069 h 5929602"/>
                      <a:gd name="connsiteX6" fmla="*/ 773797 w 4453551"/>
                      <a:gd name="connsiteY6" fmla="*/ 4148297 h 5929602"/>
                      <a:gd name="connsiteX7" fmla="*/ 1662086 w 4453551"/>
                      <a:gd name="connsiteY7" fmla="*/ 5341898 h 5929602"/>
                      <a:gd name="connsiteX8" fmla="*/ 3043097 w 4453551"/>
                      <a:gd name="connsiteY8" fmla="*/ 4758977 h 5929602"/>
                      <a:gd name="connsiteX9" fmla="*/ 4453551 w 4453551"/>
                      <a:gd name="connsiteY9" fmla="*/ 5929609 h 5929602"/>
                      <a:gd name="connsiteX10" fmla="*/ 3036158 w 4453551"/>
                      <a:gd name="connsiteY10" fmla="*/ 4370363 h 5929602"/>
                      <a:gd name="connsiteX0" fmla="*/ 3036158 w 3341508"/>
                      <a:gd name="connsiteY0" fmla="*/ 4370363 h 5500929"/>
                      <a:gd name="connsiteX1" fmla="*/ 3140254 w 3341508"/>
                      <a:gd name="connsiteY1" fmla="*/ 845078 h 5500929"/>
                      <a:gd name="connsiteX2" fmla="*/ 3341508 w 3341508"/>
                      <a:gd name="connsiteY2" fmla="*/ 720164 h 5500929"/>
                      <a:gd name="connsiteX3" fmla="*/ 2786326 w 3341508"/>
                      <a:gd name="connsiteY3" fmla="*/ 567496 h 5500929"/>
                      <a:gd name="connsiteX4" fmla="*/ 274134 w 3341508"/>
                      <a:gd name="connsiteY4" fmla="*/ 942230 h 5500929"/>
                      <a:gd name="connsiteX5" fmla="*/ 163097 w 3341508"/>
                      <a:gd name="connsiteY5" fmla="*/ 3371069 h 5500929"/>
                      <a:gd name="connsiteX6" fmla="*/ 773797 w 3341508"/>
                      <a:gd name="connsiteY6" fmla="*/ 4148297 h 5500929"/>
                      <a:gd name="connsiteX7" fmla="*/ 1662086 w 3341508"/>
                      <a:gd name="connsiteY7" fmla="*/ 5341898 h 5500929"/>
                      <a:gd name="connsiteX8" fmla="*/ 3043097 w 3341508"/>
                      <a:gd name="connsiteY8" fmla="*/ 4758977 h 5500929"/>
                      <a:gd name="connsiteX9" fmla="*/ 3036158 w 3341508"/>
                      <a:gd name="connsiteY9" fmla="*/ 4370363 h 5500929"/>
                      <a:gd name="connsiteX0" fmla="*/ 3140254 w 4453551"/>
                      <a:gd name="connsiteY0" fmla="*/ 845078 h 5929602"/>
                      <a:gd name="connsiteX1" fmla="*/ 3341508 w 4453551"/>
                      <a:gd name="connsiteY1" fmla="*/ 720164 h 5929602"/>
                      <a:gd name="connsiteX2" fmla="*/ 2786326 w 4453551"/>
                      <a:gd name="connsiteY2" fmla="*/ 567496 h 5929602"/>
                      <a:gd name="connsiteX3" fmla="*/ 274134 w 4453551"/>
                      <a:gd name="connsiteY3" fmla="*/ 942230 h 5929602"/>
                      <a:gd name="connsiteX4" fmla="*/ 163097 w 4453551"/>
                      <a:gd name="connsiteY4" fmla="*/ 3371069 h 5929602"/>
                      <a:gd name="connsiteX5" fmla="*/ 773797 w 4453551"/>
                      <a:gd name="connsiteY5" fmla="*/ 4148297 h 5929602"/>
                      <a:gd name="connsiteX6" fmla="*/ 1662086 w 4453551"/>
                      <a:gd name="connsiteY6" fmla="*/ 5341898 h 5929602"/>
                      <a:gd name="connsiteX7" fmla="*/ 3043097 w 4453551"/>
                      <a:gd name="connsiteY7" fmla="*/ 4758977 h 5929602"/>
                      <a:gd name="connsiteX8" fmla="*/ 4453551 w 4453551"/>
                      <a:gd name="connsiteY8" fmla="*/ 5929609 h 5929602"/>
                      <a:gd name="connsiteX0" fmla="*/ 3140254 w 3341508"/>
                      <a:gd name="connsiteY0" fmla="*/ 845078 h 5500929"/>
                      <a:gd name="connsiteX1" fmla="*/ 3341508 w 3341508"/>
                      <a:gd name="connsiteY1" fmla="*/ 720164 h 5500929"/>
                      <a:gd name="connsiteX2" fmla="*/ 2786326 w 3341508"/>
                      <a:gd name="connsiteY2" fmla="*/ 567496 h 5500929"/>
                      <a:gd name="connsiteX3" fmla="*/ 274134 w 3341508"/>
                      <a:gd name="connsiteY3" fmla="*/ 942230 h 5500929"/>
                      <a:gd name="connsiteX4" fmla="*/ 163097 w 3341508"/>
                      <a:gd name="connsiteY4" fmla="*/ 3371069 h 5500929"/>
                      <a:gd name="connsiteX5" fmla="*/ 773797 w 3341508"/>
                      <a:gd name="connsiteY5" fmla="*/ 4148297 h 5500929"/>
                      <a:gd name="connsiteX6" fmla="*/ 1662086 w 3341508"/>
                      <a:gd name="connsiteY6" fmla="*/ 5341898 h 5500929"/>
                      <a:gd name="connsiteX7" fmla="*/ 3043097 w 3341508"/>
                      <a:gd name="connsiteY7" fmla="*/ 4758977 h 5500929"/>
                      <a:gd name="connsiteX0" fmla="*/ 3140254 w 3341508"/>
                      <a:gd name="connsiteY0" fmla="*/ 845078 h 5500929"/>
                      <a:gd name="connsiteX1" fmla="*/ 3341508 w 3341508"/>
                      <a:gd name="connsiteY1" fmla="*/ 720164 h 5500929"/>
                      <a:gd name="connsiteX2" fmla="*/ 2786326 w 3341508"/>
                      <a:gd name="connsiteY2" fmla="*/ 567496 h 5500929"/>
                      <a:gd name="connsiteX3" fmla="*/ 274134 w 3341508"/>
                      <a:gd name="connsiteY3" fmla="*/ 942230 h 5500929"/>
                      <a:gd name="connsiteX4" fmla="*/ 163097 w 3341508"/>
                      <a:gd name="connsiteY4" fmla="*/ 3371069 h 5500929"/>
                      <a:gd name="connsiteX5" fmla="*/ 773797 w 3341508"/>
                      <a:gd name="connsiteY5" fmla="*/ 4148297 h 5500929"/>
                      <a:gd name="connsiteX6" fmla="*/ 1662086 w 3341508"/>
                      <a:gd name="connsiteY6" fmla="*/ 5341898 h 5500929"/>
                      <a:gd name="connsiteX7" fmla="*/ 3043097 w 3341508"/>
                      <a:gd name="connsiteY7" fmla="*/ 4758977 h 5500929"/>
                      <a:gd name="connsiteX8" fmla="*/ 3140254 w 3341508"/>
                      <a:gd name="connsiteY8" fmla="*/ 845078 h 5500929"/>
                      <a:gd name="connsiteX0" fmla="*/ 3140254 w 3341508"/>
                      <a:gd name="connsiteY0" fmla="*/ 845078 h 5500929"/>
                      <a:gd name="connsiteX1" fmla="*/ 3341508 w 3341508"/>
                      <a:gd name="connsiteY1" fmla="*/ 720164 h 5500929"/>
                      <a:gd name="connsiteX2" fmla="*/ 2786326 w 3341508"/>
                      <a:gd name="connsiteY2" fmla="*/ 567496 h 5500929"/>
                      <a:gd name="connsiteX3" fmla="*/ 274134 w 3341508"/>
                      <a:gd name="connsiteY3" fmla="*/ 942230 h 5500929"/>
                      <a:gd name="connsiteX4" fmla="*/ 163097 w 3341508"/>
                      <a:gd name="connsiteY4" fmla="*/ 3371069 h 5500929"/>
                      <a:gd name="connsiteX5" fmla="*/ 773797 w 3341508"/>
                      <a:gd name="connsiteY5" fmla="*/ 4148297 h 5500929"/>
                      <a:gd name="connsiteX6" fmla="*/ 1662086 w 3341508"/>
                      <a:gd name="connsiteY6" fmla="*/ 5341898 h 5500929"/>
                      <a:gd name="connsiteX7" fmla="*/ 3043097 w 3341508"/>
                      <a:gd name="connsiteY7" fmla="*/ 4758977 h 5500929"/>
                      <a:gd name="connsiteX8" fmla="*/ 3140254 w 3341508"/>
                      <a:gd name="connsiteY8" fmla="*/ 845078 h 5500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41508" h="5500929">
                        <a:moveTo>
                          <a:pt x="3140254" y="845078"/>
                        </a:moveTo>
                        <a:lnTo>
                          <a:pt x="3341508" y="720164"/>
                        </a:lnTo>
                        <a:cubicBezTo>
                          <a:pt x="3180737" y="840450"/>
                          <a:pt x="3122904" y="935291"/>
                          <a:pt x="2786326" y="567496"/>
                        </a:cubicBezTo>
                        <a:cubicBezTo>
                          <a:pt x="2061121" y="-264092"/>
                          <a:pt x="658134" y="-216674"/>
                          <a:pt x="274134" y="942230"/>
                        </a:cubicBezTo>
                        <a:cubicBezTo>
                          <a:pt x="-123746" y="1751843"/>
                          <a:pt x="-21963" y="2637791"/>
                          <a:pt x="163097" y="3371069"/>
                        </a:cubicBezTo>
                        <a:cubicBezTo>
                          <a:pt x="366664" y="3660217"/>
                          <a:pt x="563291" y="3893847"/>
                          <a:pt x="773797" y="4148297"/>
                        </a:cubicBezTo>
                        <a:cubicBezTo>
                          <a:pt x="1069893" y="4546164"/>
                          <a:pt x="1206375" y="5041185"/>
                          <a:pt x="1662086" y="5341898"/>
                        </a:cubicBezTo>
                        <a:cubicBezTo>
                          <a:pt x="2490230" y="5668057"/>
                          <a:pt x="2825651" y="5501508"/>
                          <a:pt x="3043097" y="4758977"/>
                        </a:cubicBezTo>
                        <a:cubicBezTo>
                          <a:pt x="2344981" y="3294765"/>
                          <a:pt x="3107868" y="2149711"/>
                          <a:pt x="3140254" y="845078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0" name="Forma libre 359"/>
                  <p:cNvSpPr/>
                  <p:nvPr/>
                </p:nvSpPr>
                <p:spPr>
                  <a:xfrm rot="218283" flipH="1">
                    <a:off x="1131688" y="534972"/>
                    <a:ext cx="158092" cy="214568"/>
                  </a:xfrm>
                  <a:custGeom>
                    <a:avLst/>
                    <a:gdLst>
                      <a:gd name="connsiteX0" fmla="*/ 1880675 w 1880675"/>
                      <a:gd name="connsiteY0" fmla="*/ 1485062 h 3261584"/>
                      <a:gd name="connsiteX1" fmla="*/ 1408771 w 1880675"/>
                      <a:gd name="connsiteY1" fmla="*/ 0 h 3261584"/>
                      <a:gd name="connsiteX2" fmla="*/ 458024 w 1880675"/>
                      <a:gd name="connsiteY2" fmla="*/ 631498 h 3261584"/>
                      <a:gd name="connsiteX3" fmla="*/ 0 w 1880675"/>
                      <a:gd name="connsiteY3" fmla="*/ 1235238 h 3261584"/>
                      <a:gd name="connsiteX4" fmla="*/ 305349 w 1880675"/>
                      <a:gd name="connsiteY4" fmla="*/ 3261584 h 3261584"/>
                      <a:gd name="connsiteX0" fmla="*/ 1880675 w 2064703"/>
                      <a:gd name="connsiteY0" fmla="*/ 1485062 h 3261584"/>
                      <a:gd name="connsiteX1" fmla="*/ 1408771 w 2064703"/>
                      <a:gd name="connsiteY1" fmla="*/ 0 h 3261584"/>
                      <a:gd name="connsiteX2" fmla="*/ 458024 w 2064703"/>
                      <a:gd name="connsiteY2" fmla="*/ 631498 h 3261584"/>
                      <a:gd name="connsiteX3" fmla="*/ 0 w 2064703"/>
                      <a:gd name="connsiteY3" fmla="*/ 1235238 h 3261584"/>
                      <a:gd name="connsiteX4" fmla="*/ 305349 w 2064703"/>
                      <a:gd name="connsiteY4" fmla="*/ 3261584 h 3261584"/>
                      <a:gd name="connsiteX0" fmla="*/ 1880675 w 2131063"/>
                      <a:gd name="connsiteY0" fmla="*/ 1485062 h 3261584"/>
                      <a:gd name="connsiteX1" fmla="*/ 1408771 w 2131063"/>
                      <a:gd name="connsiteY1" fmla="*/ 0 h 3261584"/>
                      <a:gd name="connsiteX2" fmla="*/ 458024 w 2131063"/>
                      <a:gd name="connsiteY2" fmla="*/ 631498 h 3261584"/>
                      <a:gd name="connsiteX3" fmla="*/ 0 w 2131063"/>
                      <a:gd name="connsiteY3" fmla="*/ 1235238 h 3261584"/>
                      <a:gd name="connsiteX4" fmla="*/ 305349 w 2131063"/>
                      <a:gd name="connsiteY4" fmla="*/ 3261584 h 3261584"/>
                      <a:gd name="connsiteX0" fmla="*/ 1880675 w 2131063"/>
                      <a:gd name="connsiteY0" fmla="*/ 1501202 h 3277724"/>
                      <a:gd name="connsiteX1" fmla="*/ 1408771 w 2131063"/>
                      <a:gd name="connsiteY1" fmla="*/ 16140 h 3277724"/>
                      <a:gd name="connsiteX2" fmla="*/ 458024 w 2131063"/>
                      <a:gd name="connsiteY2" fmla="*/ 647638 h 3277724"/>
                      <a:gd name="connsiteX3" fmla="*/ 0 w 2131063"/>
                      <a:gd name="connsiteY3" fmla="*/ 1251378 h 3277724"/>
                      <a:gd name="connsiteX4" fmla="*/ 305349 w 2131063"/>
                      <a:gd name="connsiteY4" fmla="*/ 3277724 h 3277724"/>
                      <a:gd name="connsiteX0" fmla="*/ 1880675 w 2131063"/>
                      <a:gd name="connsiteY0" fmla="*/ 1514774 h 3291296"/>
                      <a:gd name="connsiteX1" fmla="*/ 1408771 w 2131063"/>
                      <a:gd name="connsiteY1" fmla="*/ 29712 h 3291296"/>
                      <a:gd name="connsiteX2" fmla="*/ 458024 w 2131063"/>
                      <a:gd name="connsiteY2" fmla="*/ 661210 h 3291296"/>
                      <a:gd name="connsiteX3" fmla="*/ 0 w 2131063"/>
                      <a:gd name="connsiteY3" fmla="*/ 1264950 h 3291296"/>
                      <a:gd name="connsiteX4" fmla="*/ 305349 w 2131063"/>
                      <a:gd name="connsiteY4" fmla="*/ 3291296 h 3291296"/>
                      <a:gd name="connsiteX0" fmla="*/ 1880675 w 2131063"/>
                      <a:gd name="connsiteY0" fmla="*/ 1514774 h 3291296"/>
                      <a:gd name="connsiteX1" fmla="*/ 1408771 w 2131063"/>
                      <a:gd name="connsiteY1" fmla="*/ 29712 h 3291296"/>
                      <a:gd name="connsiteX2" fmla="*/ 458024 w 2131063"/>
                      <a:gd name="connsiteY2" fmla="*/ 661210 h 3291296"/>
                      <a:gd name="connsiteX3" fmla="*/ 0 w 2131063"/>
                      <a:gd name="connsiteY3" fmla="*/ 1264950 h 3291296"/>
                      <a:gd name="connsiteX4" fmla="*/ 305349 w 2131063"/>
                      <a:gd name="connsiteY4" fmla="*/ 3291296 h 3291296"/>
                      <a:gd name="connsiteX0" fmla="*/ 1880675 w 2131063"/>
                      <a:gd name="connsiteY0" fmla="*/ 1514774 h 3291296"/>
                      <a:gd name="connsiteX1" fmla="*/ 1408771 w 2131063"/>
                      <a:gd name="connsiteY1" fmla="*/ 29712 h 3291296"/>
                      <a:gd name="connsiteX2" fmla="*/ 458024 w 2131063"/>
                      <a:gd name="connsiteY2" fmla="*/ 661210 h 3291296"/>
                      <a:gd name="connsiteX3" fmla="*/ 0 w 2131063"/>
                      <a:gd name="connsiteY3" fmla="*/ 1264950 h 3291296"/>
                      <a:gd name="connsiteX4" fmla="*/ 305349 w 2131063"/>
                      <a:gd name="connsiteY4" fmla="*/ 3291296 h 3291296"/>
                      <a:gd name="connsiteX0" fmla="*/ 1859856 w 2110244"/>
                      <a:gd name="connsiteY0" fmla="*/ 1514774 h 3291296"/>
                      <a:gd name="connsiteX1" fmla="*/ 1387952 w 2110244"/>
                      <a:gd name="connsiteY1" fmla="*/ 29712 h 3291296"/>
                      <a:gd name="connsiteX2" fmla="*/ 437205 w 2110244"/>
                      <a:gd name="connsiteY2" fmla="*/ 661210 h 3291296"/>
                      <a:gd name="connsiteX3" fmla="*/ 0 w 2110244"/>
                      <a:gd name="connsiteY3" fmla="*/ 1278829 h 3291296"/>
                      <a:gd name="connsiteX4" fmla="*/ 284530 w 2110244"/>
                      <a:gd name="connsiteY4" fmla="*/ 3291296 h 3291296"/>
                      <a:gd name="connsiteX0" fmla="*/ 1859856 w 2110244"/>
                      <a:gd name="connsiteY0" fmla="*/ 1514774 h 3291296"/>
                      <a:gd name="connsiteX1" fmla="*/ 1387952 w 2110244"/>
                      <a:gd name="connsiteY1" fmla="*/ 29712 h 3291296"/>
                      <a:gd name="connsiteX2" fmla="*/ 437205 w 2110244"/>
                      <a:gd name="connsiteY2" fmla="*/ 661210 h 3291296"/>
                      <a:gd name="connsiteX3" fmla="*/ 0 w 2110244"/>
                      <a:gd name="connsiteY3" fmla="*/ 1278829 h 3291296"/>
                      <a:gd name="connsiteX4" fmla="*/ 284530 w 2110244"/>
                      <a:gd name="connsiteY4" fmla="*/ 3291296 h 3291296"/>
                      <a:gd name="connsiteX0" fmla="*/ 1859856 w 2110244"/>
                      <a:gd name="connsiteY0" fmla="*/ 1514774 h 3291296"/>
                      <a:gd name="connsiteX1" fmla="*/ 1387952 w 2110244"/>
                      <a:gd name="connsiteY1" fmla="*/ 29712 h 3291296"/>
                      <a:gd name="connsiteX2" fmla="*/ 437205 w 2110244"/>
                      <a:gd name="connsiteY2" fmla="*/ 661210 h 3291296"/>
                      <a:gd name="connsiteX3" fmla="*/ 0 w 2110244"/>
                      <a:gd name="connsiteY3" fmla="*/ 1278829 h 3291296"/>
                      <a:gd name="connsiteX4" fmla="*/ 284530 w 2110244"/>
                      <a:gd name="connsiteY4" fmla="*/ 3291296 h 3291296"/>
                      <a:gd name="connsiteX0" fmla="*/ 1928349 w 2178737"/>
                      <a:gd name="connsiteY0" fmla="*/ 1514774 h 3291296"/>
                      <a:gd name="connsiteX1" fmla="*/ 1456445 w 2178737"/>
                      <a:gd name="connsiteY1" fmla="*/ 29712 h 3291296"/>
                      <a:gd name="connsiteX2" fmla="*/ 505698 w 2178737"/>
                      <a:gd name="connsiteY2" fmla="*/ 661210 h 3291296"/>
                      <a:gd name="connsiteX3" fmla="*/ 68493 w 2178737"/>
                      <a:gd name="connsiteY3" fmla="*/ 1278829 h 3291296"/>
                      <a:gd name="connsiteX4" fmla="*/ 353023 w 2178737"/>
                      <a:gd name="connsiteY4" fmla="*/ 3291296 h 3291296"/>
                      <a:gd name="connsiteX0" fmla="*/ 1953978 w 2204366"/>
                      <a:gd name="connsiteY0" fmla="*/ 1514774 h 3291296"/>
                      <a:gd name="connsiteX1" fmla="*/ 1482074 w 2204366"/>
                      <a:gd name="connsiteY1" fmla="*/ 29712 h 3291296"/>
                      <a:gd name="connsiteX2" fmla="*/ 531327 w 2204366"/>
                      <a:gd name="connsiteY2" fmla="*/ 661210 h 3291296"/>
                      <a:gd name="connsiteX3" fmla="*/ 94122 w 2204366"/>
                      <a:gd name="connsiteY3" fmla="*/ 1278829 h 3291296"/>
                      <a:gd name="connsiteX4" fmla="*/ 378652 w 2204366"/>
                      <a:gd name="connsiteY4" fmla="*/ 3291296 h 329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4366" h="3291296">
                        <a:moveTo>
                          <a:pt x="1953978" y="1514774"/>
                        </a:moveTo>
                        <a:cubicBezTo>
                          <a:pt x="2511472" y="1033632"/>
                          <a:pt x="2041881" y="212454"/>
                          <a:pt x="1482074" y="29712"/>
                        </a:cubicBezTo>
                        <a:cubicBezTo>
                          <a:pt x="1005544" y="-85947"/>
                          <a:pt x="653930" y="138432"/>
                          <a:pt x="531327" y="661210"/>
                        </a:cubicBezTo>
                        <a:cubicBezTo>
                          <a:pt x="531328" y="1084522"/>
                          <a:pt x="184339" y="931852"/>
                          <a:pt x="94122" y="1278829"/>
                        </a:cubicBezTo>
                        <a:cubicBezTo>
                          <a:pt x="-137204" y="2005167"/>
                          <a:pt x="96436" y="2613534"/>
                          <a:pt x="378652" y="3291296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1" name="Forma libre 360"/>
                  <p:cNvSpPr/>
                  <p:nvPr/>
                </p:nvSpPr>
                <p:spPr>
                  <a:xfrm rot="218283" flipH="1">
                    <a:off x="1099566" y="610681"/>
                    <a:ext cx="120756" cy="165044"/>
                  </a:xfrm>
                  <a:custGeom>
                    <a:avLst/>
                    <a:gdLst>
                      <a:gd name="connsiteX0" fmla="*/ 1880675 w 1880675"/>
                      <a:gd name="connsiteY0" fmla="*/ 1485062 h 3261584"/>
                      <a:gd name="connsiteX1" fmla="*/ 1408771 w 1880675"/>
                      <a:gd name="connsiteY1" fmla="*/ 0 h 3261584"/>
                      <a:gd name="connsiteX2" fmla="*/ 458024 w 1880675"/>
                      <a:gd name="connsiteY2" fmla="*/ 631498 h 3261584"/>
                      <a:gd name="connsiteX3" fmla="*/ 0 w 1880675"/>
                      <a:gd name="connsiteY3" fmla="*/ 1235238 h 3261584"/>
                      <a:gd name="connsiteX4" fmla="*/ 305349 w 1880675"/>
                      <a:gd name="connsiteY4" fmla="*/ 3261584 h 3261584"/>
                      <a:gd name="connsiteX0" fmla="*/ 1880675 w 2064703"/>
                      <a:gd name="connsiteY0" fmla="*/ 1485062 h 3261584"/>
                      <a:gd name="connsiteX1" fmla="*/ 1408771 w 2064703"/>
                      <a:gd name="connsiteY1" fmla="*/ 0 h 3261584"/>
                      <a:gd name="connsiteX2" fmla="*/ 458024 w 2064703"/>
                      <a:gd name="connsiteY2" fmla="*/ 631498 h 3261584"/>
                      <a:gd name="connsiteX3" fmla="*/ 0 w 2064703"/>
                      <a:gd name="connsiteY3" fmla="*/ 1235238 h 3261584"/>
                      <a:gd name="connsiteX4" fmla="*/ 305349 w 2064703"/>
                      <a:gd name="connsiteY4" fmla="*/ 3261584 h 3261584"/>
                      <a:gd name="connsiteX0" fmla="*/ 1880675 w 2131063"/>
                      <a:gd name="connsiteY0" fmla="*/ 1485062 h 3261584"/>
                      <a:gd name="connsiteX1" fmla="*/ 1408771 w 2131063"/>
                      <a:gd name="connsiteY1" fmla="*/ 0 h 3261584"/>
                      <a:gd name="connsiteX2" fmla="*/ 458024 w 2131063"/>
                      <a:gd name="connsiteY2" fmla="*/ 631498 h 3261584"/>
                      <a:gd name="connsiteX3" fmla="*/ 0 w 2131063"/>
                      <a:gd name="connsiteY3" fmla="*/ 1235238 h 3261584"/>
                      <a:gd name="connsiteX4" fmla="*/ 305349 w 2131063"/>
                      <a:gd name="connsiteY4" fmla="*/ 3261584 h 3261584"/>
                      <a:gd name="connsiteX0" fmla="*/ 1880675 w 2131063"/>
                      <a:gd name="connsiteY0" fmla="*/ 1501202 h 3277724"/>
                      <a:gd name="connsiteX1" fmla="*/ 1408771 w 2131063"/>
                      <a:gd name="connsiteY1" fmla="*/ 16140 h 3277724"/>
                      <a:gd name="connsiteX2" fmla="*/ 458024 w 2131063"/>
                      <a:gd name="connsiteY2" fmla="*/ 647638 h 3277724"/>
                      <a:gd name="connsiteX3" fmla="*/ 0 w 2131063"/>
                      <a:gd name="connsiteY3" fmla="*/ 1251378 h 3277724"/>
                      <a:gd name="connsiteX4" fmla="*/ 305349 w 2131063"/>
                      <a:gd name="connsiteY4" fmla="*/ 3277724 h 3277724"/>
                      <a:gd name="connsiteX0" fmla="*/ 1880675 w 2131063"/>
                      <a:gd name="connsiteY0" fmla="*/ 1514774 h 3291296"/>
                      <a:gd name="connsiteX1" fmla="*/ 1408771 w 2131063"/>
                      <a:gd name="connsiteY1" fmla="*/ 29712 h 3291296"/>
                      <a:gd name="connsiteX2" fmla="*/ 458024 w 2131063"/>
                      <a:gd name="connsiteY2" fmla="*/ 661210 h 3291296"/>
                      <a:gd name="connsiteX3" fmla="*/ 0 w 2131063"/>
                      <a:gd name="connsiteY3" fmla="*/ 1264950 h 3291296"/>
                      <a:gd name="connsiteX4" fmla="*/ 305349 w 2131063"/>
                      <a:gd name="connsiteY4" fmla="*/ 3291296 h 3291296"/>
                      <a:gd name="connsiteX0" fmla="*/ 1880675 w 2131063"/>
                      <a:gd name="connsiteY0" fmla="*/ 1514774 h 3291296"/>
                      <a:gd name="connsiteX1" fmla="*/ 1408771 w 2131063"/>
                      <a:gd name="connsiteY1" fmla="*/ 29712 h 3291296"/>
                      <a:gd name="connsiteX2" fmla="*/ 458024 w 2131063"/>
                      <a:gd name="connsiteY2" fmla="*/ 661210 h 3291296"/>
                      <a:gd name="connsiteX3" fmla="*/ 0 w 2131063"/>
                      <a:gd name="connsiteY3" fmla="*/ 1264950 h 3291296"/>
                      <a:gd name="connsiteX4" fmla="*/ 305349 w 2131063"/>
                      <a:gd name="connsiteY4" fmla="*/ 3291296 h 3291296"/>
                      <a:gd name="connsiteX0" fmla="*/ 1880675 w 2131063"/>
                      <a:gd name="connsiteY0" fmla="*/ 1514774 h 3291296"/>
                      <a:gd name="connsiteX1" fmla="*/ 1408771 w 2131063"/>
                      <a:gd name="connsiteY1" fmla="*/ 29712 h 3291296"/>
                      <a:gd name="connsiteX2" fmla="*/ 458024 w 2131063"/>
                      <a:gd name="connsiteY2" fmla="*/ 661210 h 3291296"/>
                      <a:gd name="connsiteX3" fmla="*/ 0 w 2131063"/>
                      <a:gd name="connsiteY3" fmla="*/ 1264950 h 3291296"/>
                      <a:gd name="connsiteX4" fmla="*/ 305349 w 2131063"/>
                      <a:gd name="connsiteY4" fmla="*/ 3291296 h 3291296"/>
                      <a:gd name="connsiteX0" fmla="*/ 1859856 w 2110244"/>
                      <a:gd name="connsiteY0" fmla="*/ 1514774 h 3291296"/>
                      <a:gd name="connsiteX1" fmla="*/ 1387952 w 2110244"/>
                      <a:gd name="connsiteY1" fmla="*/ 29712 h 3291296"/>
                      <a:gd name="connsiteX2" fmla="*/ 437205 w 2110244"/>
                      <a:gd name="connsiteY2" fmla="*/ 661210 h 3291296"/>
                      <a:gd name="connsiteX3" fmla="*/ 0 w 2110244"/>
                      <a:gd name="connsiteY3" fmla="*/ 1278829 h 3291296"/>
                      <a:gd name="connsiteX4" fmla="*/ 284530 w 2110244"/>
                      <a:gd name="connsiteY4" fmla="*/ 3291296 h 3291296"/>
                      <a:gd name="connsiteX0" fmla="*/ 1859856 w 2110244"/>
                      <a:gd name="connsiteY0" fmla="*/ 1514774 h 3291296"/>
                      <a:gd name="connsiteX1" fmla="*/ 1387952 w 2110244"/>
                      <a:gd name="connsiteY1" fmla="*/ 29712 h 3291296"/>
                      <a:gd name="connsiteX2" fmla="*/ 437205 w 2110244"/>
                      <a:gd name="connsiteY2" fmla="*/ 661210 h 3291296"/>
                      <a:gd name="connsiteX3" fmla="*/ 0 w 2110244"/>
                      <a:gd name="connsiteY3" fmla="*/ 1278829 h 3291296"/>
                      <a:gd name="connsiteX4" fmla="*/ 284530 w 2110244"/>
                      <a:gd name="connsiteY4" fmla="*/ 3291296 h 3291296"/>
                      <a:gd name="connsiteX0" fmla="*/ 1859856 w 2110244"/>
                      <a:gd name="connsiteY0" fmla="*/ 1514774 h 3291296"/>
                      <a:gd name="connsiteX1" fmla="*/ 1387952 w 2110244"/>
                      <a:gd name="connsiteY1" fmla="*/ 29712 h 3291296"/>
                      <a:gd name="connsiteX2" fmla="*/ 437205 w 2110244"/>
                      <a:gd name="connsiteY2" fmla="*/ 661210 h 3291296"/>
                      <a:gd name="connsiteX3" fmla="*/ 0 w 2110244"/>
                      <a:gd name="connsiteY3" fmla="*/ 1278829 h 3291296"/>
                      <a:gd name="connsiteX4" fmla="*/ 284530 w 2110244"/>
                      <a:gd name="connsiteY4" fmla="*/ 3291296 h 3291296"/>
                      <a:gd name="connsiteX0" fmla="*/ 1928349 w 2178737"/>
                      <a:gd name="connsiteY0" fmla="*/ 1514774 h 3291296"/>
                      <a:gd name="connsiteX1" fmla="*/ 1456445 w 2178737"/>
                      <a:gd name="connsiteY1" fmla="*/ 29712 h 3291296"/>
                      <a:gd name="connsiteX2" fmla="*/ 505698 w 2178737"/>
                      <a:gd name="connsiteY2" fmla="*/ 661210 h 3291296"/>
                      <a:gd name="connsiteX3" fmla="*/ 68493 w 2178737"/>
                      <a:gd name="connsiteY3" fmla="*/ 1278829 h 3291296"/>
                      <a:gd name="connsiteX4" fmla="*/ 353023 w 2178737"/>
                      <a:gd name="connsiteY4" fmla="*/ 3291296 h 3291296"/>
                      <a:gd name="connsiteX0" fmla="*/ 1953978 w 2204366"/>
                      <a:gd name="connsiteY0" fmla="*/ 1514774 h 3291296"/>
                      <a:gd name="connsiteX1" fmla="*/ 1482074 w 2204366"/>
                      <a:gd name="connsiteY1" fmla="*/ 29712 h 3291296"/>
                      <a:gd name="connsiteX2" fmla="*/ 531327 w 2204366"/>
                      <a:gd name="connsiteY2" fmla="*/ 661210 h 3291296"/>
                      <a:gd name="connsiteX3" fmla="*/ 94122 w 2204366"/>
                      <a:gd name="connsiteY3" fmla="*/ 1278829 h 3291296"/>
                      <a:gd name="connsiteX4" fmla="*/ 378652 w 2204366"/>
                      <a:gd name="connsiteY4" fmla="*/ 3291296 h 3291296"/>
                      <a:gd name="connsiteX0" fmla="*/ 2051135 w 2280097"/>
                      <a:gd name="connsiteY0" fmla="*/ 1972783 h 3291296"/>
                      <a:gd name="connsiteX1" fmla="*/ 1482074 w 2280097"/>
                      <a:gd name="connsiteY1" fmla="*/ 29712 h 3291296"/>
                      <a:gd name="connsiteX2" fmla="*/ 531327 w 2280097"/>
                      <a:gd name="connsiteY2" fmla="*/ 661210 h 3291296"/>
                      <a:gd name="connsiteX3" fmla="*/ 94122 w 2280097"/>
                      <a:gd name="connsiteY3" fmla="*/ 1278829 h 3291296"/>
                      <a:gd name="connsiteX4" fmla="*/ 378652 w 2280097"/>
                      <a:gd name="connsiteY4" fmla="*/ 3291296 h 3291296"/>
                      <a:gd name="connsiteX0" fmla="*/ 2051135 w 2430739"/>
                      <a:gd name="connsiteY0" fmla="*/ 1390768 h 2709281"/>
                      <a:gd name="connsiteX1" fmla="*/ 1967857 w 2430739"/>
                      <a:gd name="connsiteY1" fmla="*/ 1904294 h 2709281"/>
                      <a:gd name="connsiteX2" fmla="*/ 531327 w 2430739"/>
                      <a:gd name="connsiteY2" fmla="*/ 79195 h 2709281"/>
                      <a:gd name="connsiteX3" fmla="*/ 94122 w 2430739"/>
                      <a:gd name="connsiteY3" fmla="*/ 696814 h 2709281"/>
                      <a:gd name="connsiteX4" fmla="*/ 378652 w 2430739"/>
                      <a:gd name="connsiteY4" fmla="*/ 2709281 h 2709281"/>
                      <a:gd name="connsiteX0" fmla="*/ 2051135 w 2287245"/>
                      <a:gd name="connsiteY0" fmla="*/ 1390768 h 2709281"/>
                      <a:gd name="connsiteX1" fmla="*/ 1967857 w 2287245"/>
                      <a:gd name="connsiteY1" fmla="*/ 1904294 h 2709281"/>
                      <a:gd name="connsiteX2" fmla="*/ 531327 w 2287245"/>
                      <a:gd name="connsiteY2" fmla="*/ 79195 h 2709281"/>
                      <a:gd name="connsiteX3" fmla="*/ 94122 w 2287245"/>
                      <a:gd name="connsiteY3" fmla="*/ 696814 h 2709281"/>
                      <a:gd name="connsiteX4" fmla="*/ 378652 w 2287245"/>
                      <a:gd name="connsiteY4" fmla="*/ 2709281 h 2709281"/>
                      <a:gd name="connsiteX0" fmla="*/ 2051135 w 2287245"/>
                      <a:gd name="connsiteY0" fmla="*/ 728926 h 2047439"/>
                      <a:gd name="connsiteX1" fmla="*/ 1967857 w 2287245"/>
                      <a:gd name="connsiteY1" fmla="*/ 1242452 h 2047439"/>
                      <a:gd name="connsiteX2" fmla="*/ 2106653 w 2287245"/>
                      <a:gd name="connsiteY2" fmla="*/ 1624126 h 2047439"/>
                      <a:gd name="connsiteX3" fmla="*/ 94122 w 2287245"/>
                      <a:gd name="connsiteY3" fmla="*/ 34972 h 2047439"/>
                      <a:gd name="connsiteX4" fmla="*/ 378652 w 2287245"/>
                      <a:gd name="connsiteY4" fmla="*/ 2047439 h 2047439"/>
                      <a:gd name="connsiteX0" fmla="*/ 1976697 w 2212807"/>
                      <a:gd name="connsiteY0" fmla="*/ 1059868 h 2006100"/>
                      <a:gd name="connsiteX1" fmla="*/ 1893419 w 2212807"/>
                      <a:gd name="connsiteY1" fmla="*/ 1573394 h 2006100"/>
                      <a:gd name="connsiteX2" fmla="*/ 2032215 w 2212807"/>
                      <a:gd name="connsiteY2" fmla="*/ 1955068 h 2006100"/>
                      <a:gd name="connsiteX3" fmla="*/ 19684 w 2212807"/>
                      <a:gd name="connsiteY3" fmla="*/ 365914 h 2006100"/>
                      <a:gd name="connsiteX4" fmla="*/ 1948937 w 2212807"/>
                      <a:gd name="connsiteY4" fmla="*/ 171608 h 2006100"/>
                      <a:gd name="connsiteX0" fmla="*/ 1130393 w 1366503"/>
                      <a:gd name="connsiteY0" fmla="*/ 984788 h 2004697"/>
                      <a:gd name="connsiteX1" fmla="*/ 1047115 w 1366503"/>
                      <a:gd name="connsiteY1" fmla="*/ 1498314 h 2004697"/>
                      <a:gd name="connsiteX2" fmla="*/ 1185911 w 1366503"/>
                      <a:gd name="connsiteY2" fmla="*/ 1879988 h 2004697"/>
                      <a:gd name="connsiteX3" fmla="*/ 33910 w 1366503"/>
                      <a:gd name="connsiteY3" fmla="*/ 1831411 h 2004697"/>
                      <a:gd name="connsiteX4" fmla="*/ 1102633 w 1366503"/>
                      <a:gd name="connsiteY4" fmla="*/ 96528 h 2004697"/>
                      <a:gd name="connsiteX0" fmla="*/ 1130393 w 1366503"/>
                      <a:gd name="connsiteY0" fmla="*/ 984788 h 2004697"/>
                      <a:gd name="connsiteX1" fmla="*/ 1047115 w 1366503"/>
                      <a:gd name="connsiteY1" fmla="*/ 1498314 h 2004697"/>
                      <a:gd name="connsiteX2" fmla="*/ 1185911 w 1366503"/>
                      <a:gd name="connsiteY2" fmla="*/ 1879988 h 2004697"/>
                      <a:gd name="connsiteX3" fmla="*/ 33910 w 1366503"/>
                      <a:gd name="connsiteY3" fmla="*/ 1831411 h 2004697"/>
                      <a:gd name="connsiteX4" fmla="*/ 1102633 w 1366503"/>
                      <a:gd name="connsiteY4" fmla="*/ 96528 h 2004697"/>
                      <a:gd name="connsiteX0" fmla="*/ 1130393 w 1366503"/>
                      <a:gd name="connsiteY0" fmla="*/ 984788 h 2162166"/>
                      <a:gd name="connsiteX1" fmla="*/ 1047115 w 1366503"/>
                      <a:gd name="connsiteY1" fmla="*/ 1498314 h 2162166"/>
                      <a:gd name="connsiteX2" fmla="*/ 1185911 w 1366503"/>
                      <a:gd name="connsiteY2" fmla="*/ 1879988 h 2162166"/>
                      <a:gd name="connsiteX3" fmla="*/ 33910 w 1366503"/>
                      <a:gd name="connsiteY3" fmla="*/ 1831411 h 2162166"/>
                      <a:gd name="connsiteX4" fmla="*/ 1102633 w 1366503"/>
                      <a:gd name="connsiteY4" fmla="*/ 96528 h 2162166"/>
                      <a:gd name="connsiteX0" fmla="*/ 1240289 w 1476399"/>
                      <a:gd name="connsiteY0" fmla="*/ 1059254 h 2236632"/>
                      <a:gd name="connsiteX1" fmla="*/ 1157011 w 1476399"/>
                      <a:gd name="connsiteY1" fmla="*/ 1572780 h 2236632"/>
                      <a:gd name="connsiteX2" fmla="*/ 1295807 w 1476399"/>
                      <a:gd name="connsiteY2" fmla="*/ 1954454 h 2236632"/>
                      <a:gd name="connsiteX3" fmla="*/ 143806 w 1476399"/>
                      <a:gd name="connsiteY3" fmla="*/ 1905877 h 2236632"/>
                      <a:gd name="connsiteX4" fmla="*/ 1212529 w 1476399"/>
                      <a:gd name="connsiteY4" fmla="*/ 170994 h 2236632"/>
                      <a:gd name="connsiteX0" fmla="*/ 1251858 w 1487968"/>
                      <a:gd name="connsiteY0" fmla="*/ 888260 h 2065638"/>
                      <a:gd name="connsiteX1" fmla="*/ 1168580 w 1487968"/>
                      <a:gd name="connsiteY1" fmla="*/ 1401786 h 2065638"/>
                      <a:gd name="connsiteX2" fmla="*/ 1307376 w 1487968"/>
                      <a:gd name="connsiteY2" fmla="*/ 1783460 h 2065638"/>
                      <a:gd name="connsiteX3" fmla="*/ 155375 w 1487968"/>
                      <a:gd name="connsiteY3" fmla="*/ 1734883 h 2065638"/>
                      <a:gd name="connsiteX4" fmla="*/ 1224098 w 1487968"/>
                      <a:gd name="connsiteY4" fmla="*/ 0 h 2065638"/>
                      <a:gd name="connsiteX0" fmla="*/ 1212725 w 1448835"/>
                      <a:gd name="connsiteY0" fmla="*/ 888260 h 2065638"/>
                      <a:gd name="connsiteX1" fmla="*/ 1129447 w 1448835"/>
                      <a:gd name="connsiteY1" fmla="*/ 1401786 h 2065638"/>
                      <a:gd name="connsiteX2" fmla="*/ 1268243 w 1448835"/>
                      <a:gd name="connsiteY2" fmla="*/ 1783460 h 2065638"/>
                      <a:gd name="connsiteX3" fmla="*/ 116242 w 1448835"/>
                      <a:gd name="connsiteY3" fmla="*/ 1734883 h 2065638"/>
                      <a:gd name="connsiteX4" fmla="*/ 137336 w 1448835"/>
                      <a:gd name="connsiteY4" fmla="*/ 326426 h 2065638"/>
                      <a:gd name="connsiteX5" fmla="*/ 1184965 w 1448835"/>
                      <a:gd name="connsiteY5" fmla="*/ 0 h 2065638"/>
                      <a:gd name="connsiteX0" fmla="*/ 1212725 w 1448835"/>
                      <a:gd name="connsiteY0" fmla="*/ 888260 h 2065638"/>
                      <a:gd name="connsiteX1" fmla="*/ 1129447 w 1448835"/>
                      <a:gd name="connsiteY1" fmla="*/ 1401786 h 2065638"/>
                      <a:gd name="connsiteX2" fmla="*/ 1268243 w 1448835"/>
                      <a:gd name="connsiteY2" fmla="*/ 1783460 h 2065638"/>
                      <a:gd name="connsiteX3" fmla="*/ 116242 w 1448835"/>
                      <a:gd name="connsiteY3" fmla="*/ 1734883 h 2065638"/>
                      <a:gd name="connsiteX4" fmla="*/ 137336 w 1448835"/>
                      <a:gd name="connsiteY4" fmla="*/ 326426 h 2065638"/>
                      <a:gd name="connsiteX5" fmla="*/ 1184965 w 1448835"/>
                      <a:gd name="connsiteY5" fmla="*/ 0 h 2065638"/>
                      <a:gd name="connsiteX0" fmla="*/ 1212725 w 1448835"/>
                      <a:gd name="connsiteY0" fmla="*/ 916019 h 2093397"/>
                      <a:gd name="connsiteX1" fmla="*/ 1129447 w 1448835"/>
                      <a:gd name="connsiteY1" fmla="*/ 1429545 h 2093397"/>
                      <a:gd name="connsiteX2" fmla="*/ 1268243 w 1448835"/>
                      <a:gd name="connsiteY2" fmla="*/ 1811219 h 2093397"/>
                      <a:gd name="connsiteX3" fmla="*/ 116242 w 1448835"/>
                      <a:gd name="connsiteY3" fmla="*/ 1762642 h 2093397"/>
                      <a:gd name="connsiteX4" fmla="*/ 137336 w 1448835"/>
                      <a:gd name="connsiteY4" fmla="*/ 354185 h 2093397"/>
                      <a:gd name="connsiteX5" fmla="*/ 1184965 w 1448835"/>
                      <a:gd name="connsiteY5" fmla="*/ 0 h 2093397"/>
                      <a:gd name="connsiteX0" fmla="*/ 1212725 w 1448835"/>
                      <a:gd name="connsiteY0" fmla="*/ 916019 h 2093397"/>
                      <a:gd name="connsiteX1" fmla="*/ 1129447 w 1448835"/>
                      <a:gd name="connsiteY1" fmla="*/ 1429545 h 2093397"/>
                      <a:gd name="connsiteX2" fmla="*/ 1268243 w 1448835"/>
                      <a:gd name="connsiteY2" fmla="*/ 1811219 h 2093397"/>
                      <a:gd name="connsiteX3" fmla="*/ 116242 w 1448835"/>
                      <a:gd name="connsiteY3" fmla="*/ 1762642 h 2093397"/>
                      <a:gd name="connsiteX4" fmla="*/ 137336 w 1448835"/>
                      <a:gd name="connsiteY4" fmla="*/ 354185 h 2093397"/>
                      <a:gd name="connsiteX5" fmla="*/ 1184965 w 1448835"/>
                      <a:gd name="connsiteY5" fmla="*/ 0 h 2093397"/>
                      <a:gd name="connsiteX0" fmla="*/ 1281559 w 1517669"/>
                      <a:gd name="connsiteY0" fmla="*/ 916019 h 2093397"/>
                      <a:gd name="connsiteX1" fmla="*/ 1198281 w 1517669"/>
                      <a:gd name="connsiteY1" fmla="*/ 1429545 h 2093397"/>
                      <a:gd name="connsiteX2" fmla="*/ 1337077 w 1517669"/>
                      <a:gd name="connsiteY2" fmla="*/ 1811219 h 2093397"/>
                      <a:gd name="connsiteX3" fmla="*/ 185076 w 1517669"/>
                      <a:gd name="connsiteY3" fmla="*/ 1762642 h 2093397"/>
                      <a:gd name="connsiteX4" fmla="*/ 206170 w 1517669"/>
                      <a:gd name="connsiteY4" fmla="*/ 354185 h 2093397"/>
                      <a:gd name="connsiteX5" fmla="*/ 1253799 w 1517669"/>
                      <a:gd name="connsiteY5" fmla="*/ 0 h 2093397"/>
                      <a:gd name="connsiteX0" fmla="*/ 1281559 w 1517669"/>
                      <a:gd name="connsiteY0" fmla="*/ 916019 h 2089327"/>
                      <a:gd name="connsiteX1" fmla="*/ 1198281 w 1517669"/>
                      <a:gd name="connsiteY1" fmla="*/ 1429545 h 2089327"/>
                      <a:gd name="connsiteX2" fmla="*/ 1337077 w 1517669"/>
                      <a:gd name="connsiteY2" fmla="*/ 1811219 h 2089327"/>
                      <a:gd name="connsiteX3" fmla="*/ 553158 w 1517669"/>
                      <a:gd name="connsiteY3" fmla="*/ 2089071 h 2089327"/>
                      <a:gd name="connsiteX4" fmla="*/ 185076 w 1517669"/>
                      <a:gd name="connsiteY4" fmla="*/ 1762642 h 2089327"/>
                      <a:gd name="connsiteX5" fmla="*/ 206170 w 1517669"/>
                      <a:gd name="connsiteY5" fmla="*/ 354185 h 2089327"/>
                      <a:gd name="connsiteX6" fmla="*/ 1253799 w 1517669"/>
                      <a:gd name="connsiteY6" fmla="*/ 0 h 2089327"/>
                      <a:gd name="connsiteX0" fmla="*/ 1281559 w 1517669"/>
                      <a:gd name="connsiteY0" fmla="*/ 916019 h 2089327"/>
                      <a:gd name="connsiteX1" fmla="*/ 1198281 w 1517669"/>
                      <a:gd name="connsiteY1" fmla="*/ 1429545 h 2089327"/>
                      <a:gd name="connsiteX2" fmla="*/ 1337077 w 1517669"/>
                      <a:gd name="connsiteY2" fmla="*/ 1811219 h 2089327"/>
                      <a:gd name="connsiteX3" fmla="*/ 553158 w 1517669"/>
                      <a:gd name="connsiteY3" fmla="*/ 2089071 h 2089327"/>
                      <a:gd name="connsiteX4" fmla="*/ 185076 w 1517669"/>
                      <a:gd name="connsiteY4" fmla="*/ 1762642 h 2089327"/>
                      <a:gd name="connsiteX5" fmla="*/ 206170 w 1517669"/>
                      <a:gd name="connsiteY5" fmla="*/ 354185 h 2089327"/>
                      <a:gd name="connsiteX6" fmla="*/ 1253799 w 1517669"/>
                      <a:gd name="connsiteY6" fmla="*/ 0 h 2089327"/>
                      <a:gd name="connsiteX0" fmla="*/ 1281559 w 1517669"/>
                      <a:gd name="connsiteY0" fmla="*/ 916019 h 2089327"/>
                      <a:gd name="connsiteX1" fmla="*/ 1198281 w 1517669"/>
                      <a:gd name="connsiteY1" fmla="*/ 1429545 h 2089327"/>
                      <a:gd name="connsiteX2" fmla="*/ 1337077 w 1517669"/>
                      <a:gd name="connsiteY2" fmla="*/ 1811219 h 2089327"/>
                      <a:gd name="connsiteX3" fmla="*/ 553158 w 1517669"/>
                      <a:gd name="connsiteY3" fmla="*/ 2089071 h 2089327"/>
                      <a:gd name="connsiteX4" fmla="*/ 185076 w 1517669"/>
                      <a:gd name="connsiteY4" fmla="*/ 1762642 h 2089327"/>
                      <a:gd name="connsiteX5" fmla="*/ 206170 w 1517669"/>
                      <a:gd name="connsiteY5" fmla="*/ 354185 h 2089327"/>
                      <a:gd name="connsiteX6" fmla="*/ 1253799 w 1517669"/>
                      <a:gd name="connsiteY6" fmla="*/ 0 h 2089327"/>
                      <a:gd name="connsiteX0" fmla="*/ 1281559 w 1680039"/>
                      <a:gd name="connsiteY0" fmla="*/ 916019 h 2498029"/>
                      <a:gd name="connsiteX1" fmla="*/ 1198281 w 1680039"/>
                      <a:gd name="connsiteY1" fmla="*/ 1429545 h 2498029"/>
                      <a:gd name="connsiteX2" fmla="*/ 1670186 w 1680039"/>
                      <a:gd name="connsiteY2" fmla="*/ 2484354 h 2498029"/>
                      <a:gd name="connsiteX3" fmla="*/ 553158 w 1680039"/>
                      <a:gd name="connsiteY3" fmla="*/ 2089071 h 2498029"/>
                      <a:gd name="connsiteX4" fmla="*/ 185076 w 1680039"/>
                      <a:gd name="connsiteY4" fmla="*/ 1762642 h 2498029"/>
                      <a:gd name="connsiteX5" fmla="*/ 206170 w 1680039"/>
                      <a:gd name="connsiteY5" fmla="*/ 354185 h 2498029"/>
                      <a:gd name="connsiteX6" fmla="*/ 1253799 w 1680039"/>
                      <a:gd name="connsiteY6" fmla="*/ 0 h 2498029"/>
                      <a:gd name="connsiteX0" fmla="*/ 1281559 w 1683770"/>
                      <a:gd name="connsiteY0" fmla="*/ 916019 h 2498029"/>
                      <a:gd name="connsiteX1" fmla="*/ 1198281 w 1683770"/>
                      <a:gd name="connsiteY1" fmla="*/ 1429545 h 2498029"/>
                      <a:gd name="connsiteX2" fmla="*/ 1670186 w 1683770"/>
                      <a:gd name="connsiteY2" fmla="*/ 2484354 h 2498029"/>
                      <a:gd name="connsiteX3" fmla="*/ 553158 w 1683770"/>
                      <a:gd name="connsiteY3" fmla="*/ 2089071 h 2498029"/>
                      <a:gd name="connsiteX4" fmla="*/ 185076 w 1683770"/>
                      <a:gd name="connsiteY4" fmla="*/ 1762642 h 2498029"/>
                      <a:gd name="connsiteX5" fmla="*/ 206170 w 1683770"/>
                      <a:gd name="connsiteY5" fmla="*/ 354185 h 2498029"/>
                      <a:gd name="connsiteX6" fmla="*/ 1253799 w 1683770"/>
                      <a:gd name="connsiteY6" fmla="*/ 0 h 2498029"/>
                      <a:gd name="connsiteX0" fmla="*/ 1281559 w 1683770"/>
                      <a:gd name="connsiteY0" fmla="*/ 916019 h 2494281"/>
                      <a:gd name="connsiteX1" fmla="*/ 1198281 w 1683770"/>
                      <a:gd name="connsiteY1" fmla="*/ 1429545 h 2494281"/>
                      <a:gd name="connsiteX2" fmla="*/ 1670186 w 1683770"/>
                      <a:gd name="connsiteY2" fmla="*/ 2484354 h 2494281"/>
                      <a:gd name="connsiteX3" fmla="*/ 553158 w 1683770"/>
                      <a:gd name="connsiteY3" fmla="*/ 2089071 h 2494281"/>
                      <a:gd name="connsiteX4" fmla="*/ 185076 w 1683770"/>
                      <a:gd name="connsiteY4" fmla="*/ 1762642 h 2494281"/>
                      <a:gd name="connsiteX5" fmla="*/ 206170 w 1683770"/>
                      <a:gd name="connsiteY5" fmla="*/ 354185 h 2494281"/>
                      <a:gd name="connsiteX6" fmla="*/ 1253799 w 1683770"/>
                      <a:gd name="connsiteY6" fmla="*/ 0 h 2494281"/>
                      <a:gd name="connsiteX0" fmla="*/ 1281559 w 1683770"/>
                      <a:gd name="connsiteY0" fmla="*/ 916019 h 2496294"/>
                      <a:gd name="connsiteX1" fmla="*/ 1198281 w 1683770"/>
                      <a:gd name="connsiteY1" fmla="*/ 1429545 h 2496294"/>
                      <a:gd name="connsiteX2" fmla="*/ 1670186 w 1683770"/>
                      <a:gd name="connsiteY2" fmla="*/ 2484354 h 2496294"/>
                      <a:gd name="connsiteX3" fmla="*/ 553158 w 1683770"/>
                      <a:gd name="connsiteY3" fmla="*/ 2089071 h 2496294"/>
                      <a:gd name="connsiteX4" fmla="*/ 185076 w 1683770"/>
                      <a:gd name="connsiteY4" fmla="*/ 1762642 h 2496294"/>
                      <a:gd name="connsiteX5" fmla="*/ 206170 w 1683770"/>
                      <a:gd name="connsiteY5" fmla="*/ 354185 h 2496294"/>
                      <a:gd name="connsiteX6" fmla="*/ 1253799 w 1683770"/>
                      <a:gd name="connsiteY6" fmla="*/ 0 h 2496294"/>
                      <a:gd name="connsiteX0" fmla="*/ 1281559 w 1683770"/>
                      <a:gd name="connsiteY0" fmla="*/ 916019 h 2496294"/>
                      <a:gd name="connsiteX1" fmla="*/ 1198281 w 1683770"/>
                      <a:gd name="connsiteY1" fmla="*/ 1429545 h 2496294"/>
                      <a:gd name="connsiteX2" fmla="*/ 1670186 w 1683770"/>
                      <a:gd name="connsiteY2" fmla="*/ 2484354 h 2496294"/>
                      <a:gd name="connsiteX3" fmla="*/ 553158 w 1683770"/>
                      <a:gd name="connsiteY3" fmla="*/ 2089071 h 2496294"/>
                      <a:gd name="connsiteX4" fmla="*/ 185076 w 1683770"/>
                      <a:gd name="connsiteY4" fmla="*/ 1762642 h 2496294"/>
                      <a:gd name="connsiteX5" fmla="*/ 206170 w 1683770"/>
                      <a:gd name="connsiteY5" fmla="*/ 354185 h 2496294"/>
                      <a:gd name="connsiteX6" fmla="*/ 1253799 w 1683770"/>
                      <a:gd name="connsiteY6" fmla="*/ 0 h 2496294"/>
                      <a:gd name="connsiteX0" fmla="*/ 1281559 w 1683770"/>
                      <a:gd name="connsiteY0" fmla="*/ 916019 h 2513204"/>
                      <a:gd name="connsiteX1" fmla="*/ 1198281 w 1683770"/>
                      <a:gd name="connsiteY1" fmla="*/ 1429545 h 2513204"/>
                      <a:gd name="connsiteX2" fmla="*/ 1670186 w 1683770"/>
                      <a:gd name="connsiteY2" fmla="*/ 2484354 h 2513204"/>
                      <a:gd name="connsiteX3" fmla="*/ 553158 w 1683770"/>
                      <a:gd name="connsiteY3" fmla="*/ 2089071 h 2513204"/>
                      <a:gd name="connsiteX4" fmla="*/ 185076 w 1683770"/>
                      <a:gd name="connsiteY4" fmla="*/ 1762642 h 2513204"/>
                      <a:gd name="connsiteX5" fmla="*/ 206170 w 1683770"/>
                      <a:gd name="connsiteY5" fmla="*/ 354185 h 2513204"/>
                      <a:gd name="connsiteX6" fmla="*/ 1253799 w 1683770"/>
                      <a:gd name="connsiteY6" fmla="*/ 0 h 2513204"/>
                      <a:gd name="connsiteX0" fmla="*/ 1281559 w 1683770"/>
                      <a:gd name="connsiteY0" fmla="*/ 916019 h 2518717"/>
                      <a:gd name="connsiteX1" fmla="*/ 1198281 w 1683770"/>
                      <a:gd name="connsiteY1" fmla="*/ 1429545 h 2518717"/>
                      <a:gd name="connsiteX2" fmla="*/ 1670186 w 1683770"/>
                      <a:gd name="connsiteY2" fmla="*/ 2484354 h 2518717"/>
                      <a:gd name="connsiteX3" fmla="*/ 1122218 w 1683770"/>
                      <a:gd name="connsiteY3" fmla="*/ 2213982 h 2518717"/>
                      <a:gd name="connsiteX4" fmla="*/ 553158 w 1683770"/>
                      <a:gd name="connsiteY4" fmla="*/ 2089071 h 2518717"/>
                      <a:gd name="connsiteX5" fmla="*/ 185076 w 1683770"/>
                      <a:gd name="connsiteY5" fmla="*/ 1762642 h 2518717"/>
                      <a:gd name="connsiteX6" fmla="*/ 206170 w 1683770"/>
                      <a:gd name="connsiteY6" fmla="*/ 354185 h 2518717"/>
                      <a:gd name="connsiteX7" fmla="*/ 1253799 w 1683770"/>
                      <a:gd name="connsiteY7" fmla="*/ 0 h 2518717"/>
                      <a:gd name="connsiteX0" fmla="*/ 1281559 w 1683770"/>
                      <a:gd name="connsiteY0" fmla="*/ 916019 h 2516283"/>
                      <a:gd name="connsiteX1" fmla="*/ 1198281 w 1683770"/>
                      <a:gd name="connsiteY1" fmla="*/ 1429545 h 2516283"/>
                      <a:gd name="connsiteX2" fmla="*/ 1670186 w 1683770"/>
                      <a:gd name="connsiteY2" fmla="*/ 2484354 h 2516283"/>
                      <a:gd name="connsiteX3" fmla="*/ 1087520 w 1683770"/>
                      <a:gd name="connsiteY3" fmla="*/ 2179285 h 2516283"/>
                      <a:gd name="connsiteX4" fmla="*/ 553158 w 1683770"/>
                      <a:gd name="connsiteY4" fmla="*/ 2089071 h 2516283"/>
                      <a:gd name="connsiteX5" fmla="*/ 185076 w 1683770"/>
                      <a:gd name="connsiteY5" fmla="*/ 1762642 h 2516283"/>
                      <a:gd name="connsiteX6" fmla="*/ 206170 w 1683770"/>
                      <a:gd name="connsiteY6" fmla="*/ 354185 h 2516283"/>
                      <a:gd name="connsiteX7" fmla="*/ 1253799 w 1683770"/>
                      <a:gd name="connsiteY7" fmla="*/ 0 h 2516283"/>
                      <a:gd name="connsiteX0" fmla="*/ 1281559 w 1683770"/>
                      <a:gd name="connsiteY0" fmla="*/ 916019 h 2516283"/>
                      <a:gd name="connsiteX1" fmla="*/ 1198281 w 1683770"/>
                      <a:gd name="connsiteY1" fmla="*/ 1429545 h 2516283"/>
                      <a:gd name="connsiteX2" fmla="*/ 1670186 w 1683770"/>
                      <a:gd name="connsiteY2" fmla="*/ 2484354 h 2516283"/>
                      <a:gd name="connsiteX3" fmla="*/ 1087520 w 1683770"/>
                      <a:gd name="connsiteY3" fmla="*/ 2179285 h 2516283"/>
                      <a:gd name="connsiteX4" fmla="*/ 553158 w 1683770"/>
                      <a:gd name="connsiteY4" fmla="*/ 2089071 h 2516283"/>
                      <a:gd name="connsiteX5" fmla="*/ 185076 w 1683770"/>
                      <a:gd name="connsiteY5" fmla="*/ 1762642 h 2516283"/>
                      <a:gd name="connsiteX6" fmla="*/ 206170 w 1683770"/>
                      <a:gd name="connsiteY6" fmla="*/ 354185 h 2516283"/>
                      <a:gd name="connsiteX7" fmla="*/ 1253799 w 1683770"/>
                      <a:gd name="connsiteY7" fmla="*/ 0 h 2516283"/>
                      <a:gd name="connsiteX0" fmla="*/ 1281559 w 1683770"/>
                      <a:gd name="connsiteY0" fmla="*/ 916019 h 2518201"/>
                      <a:gd name="connsiteX1" fmla="*/ 1198281 w 1683770"/>
                      <a:gd name="connsiteY1" fmla="*/ 1429545 h 2518201"/>
                      <a:gd name="connsiteX2" fmla="*/ 1670186 w 1683770"/>
                      <a:gd name="connsiteY2" fmla="*/ 2484354 h 2518201"/>
                      <a:gd name="connsiteX3" fmla="*/ 1087520 w 1683770"/>
                      <a:gd name="connsiteY3" fmla="*/ 2207043 h 2518201"/>
                      <a:gd name="connsiteX4" fmla="*/ 553158 w 1683770"/>
                      <a:gd name="connsiteY4" fmla="*/ 2089071 h 2518201"/>
                      <a:gd name="connsiteX5" fmla="*/ 185076 w 1683770"/>
                      <a:gd name="connsiteY5" fmla="*/ 1762642 h 2518201"/>
                      <a:gd name="connsiteX6" fmla="*/ 206170 w 1683770"/>
                      <a:gd name="connsiteY6" fmla="*/ 354185 h 2518201"/>
                      <a:gd name="connsiteX7" fmla="*/ 1253799 w 1683770"/>
                      <a:gd name="connsiteY7" fmla="*/ 0 h 2518201"/>
                      <a:gd name="connsiteX0" fmla="*/ 1281559 w 1683770"/>
                      <a:gd name="connsiteY0" fmla="*/ 916019 h 2531642"/>
                      <a:gd name="connsiteX1" fmla="*/ 1198281 w 1683770"/>
                      <a:gd name="connsiteY1" fmla="*/ 1429545 h 2531642"/>
                      <a:gd name="connsiteX2" fmla="*/ 1670186 w 1683770"/>
                      <a:gd name="connsiteY2" fmla="*/ 2484354 h 2531642"/>
                      <a:gd name="connsiteX3" fmla="*/ 1087520 w 1683770"/>
                      <a:gd name="connsiteY3" fmla="*/ 2207043 h 2531642"/>
                      <a:gd name="connsiteX4" fmla="*/ 553158 w 1683770"/>
                      <a:gd name="connsiteY4" fmla="*/ 2089071 h 2531642"/>
                      <a:gd name="connsiteX5" fmla="*/ 185076 w 1683770"/>
                      <a:gd name="connsiteY5" fmla="*/ 1762642 h 2531642"/>
                      <a:gd name="connsiteX6" fmla="*/ 206170 w 1683770"/>
                      <a:gd name="connsiteY6" fmla="*/ 354185 h 2531642"/>
                      <a:gd name="connsiteX7" fmla="*/ 1253799 w 1683770"/>
                      <a:gd name="connsiteY7" fmla="*/ 0 h 2531642"/>
                      <a:gd name="connsiteX0" fmla="*/ 1281559 w 1683770"/>
                      <a:gd name="connsiteY0" fmla="*/ 916019 h 2531642"/>
                      <a:gd name="connsiteX1" fmla="*/ 1198281 w 1683770"/>
                      <a:gd name="connsiteY1" fmla="*/ 1429545 h 2531642"/>
                      <a:gd name="connsiteX2" fmla="*/ 1670186 w 1683770"/>
                      <a:gd name="connsiteY2" fmla="*/ 2484354 h 2531642"/>
                      <a:gd name="connsiteX3" fmla="*/ 1087520 w 1683770"/>
                      <a:gd name="connsiteY3" fmla="*/ 2207043 h 2531642"/>
                      <a:gd name="connsiteX4" fmla="*/ 553158 w 1683770"/>
                      <a:gd name="connsiteY4" fmla="*/ 2089071 h 2531642"/>
                      <a:gd name="connsiteX5" fmla="*/ 185076 w 1683770"/>
                      <a:gd name="connsiteY5" fmla="*/ 1762642 h 2531642"/>
                      <a:gd name="connsiteX6" fmla="*/ 206170 w 1683770"/>
                      <a:gd name="connsiteY6" fmla="*/ 354185 h 2531642"/>
                      <a:gd name="connsiteX7" fmla="*/ 1253799 w 1683770"/>
                      <a:gd name="connsiteY7" fmla="*/ 0 h 2531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83770" h="2531642">
                        <a:moveTo>
                          <a:pt x="1281559" y="916019"/>
                        </a:moveTo>
                        <a:cubicBezTo>
                          <a:pt x="1839053" y="434877"/>
                          <a:pt x="1239920" y="1172782"/>
                          <a:pt x="1198281" y="1429545"/>
                        </a:cubicBezTo>
                        <a:cubicBezTo>
                          <a:pt x="1040980" y="1938444"/>
                          <a:pt x="1792789" y="1961576"/>
                          <a:pt x="1670186" y="2484354"/>
                        </a:cubicBezTo>
                        <a:cubicBezTo>
                          <a:pt x="1648256" y="2627816"/>
                          <a:pt x="1183474" y="2418654"/>
                          <a:pt x="1087520" y="2207043"/>
                        </a:cubicBezTo>
                        <a:cubicBezTo>
                          <a:pt x="901349" y="2141163"/>
                          <a:pt x="790311" y="2086803"/>
                          <a:pt x="553158" y="2089071"/>
                        </a:cubicBezTo>
                        <a:cubicBezTo>
                          <a:pt x="465255" y="2080975"/>
                          <a:pt x="252160" y="2042537"/>
                          <a:pt x="185076" y="1762642"/>
                        </a:cubicBezTo>
                        <a:cubicBezTo>
                          <a:pt x="25507" y="1555657"/>
                          <a:pt x="-145444" y="643332"/>
                          <a:pt x="206170" y="354185"/>
                        </a:cubicBezTo>
                        <a:cubicBezTo>
                          <a:pt x="384290" y="65038"/>
                          <a:pt x="1121989" y="256808"/>
                          <a:pt x="1253799" y="0"/>
                        </a:cubicBezTo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51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2" name="Rectángulo 30"/>
                  <p:cNvSpPr/>
                  <p:nvPr/>
                </p:nvSpPr>
                <p:spPr>
                  <a:xfrm rot="20854449" flipH="1">
                    <a:off x="1228843" y="1699208"/>
                    <a:ext cx="349855" cy="256641"/>
                  </a:xfrm>
                  <a:custGeom>
                    <a:avLst/>
                    <a:gdLst>
                      <a:gd name="connsiteX0" fmla="*/ 0 w 866773"/>
                      <a:gd name="connsiteY0" fmla="*/ 0 h 306834"/>
                      <a:gd name="connsiteX1" fmla="*/ 866773 w 866773"/>
                      <a:gd name="connsiteY1" fmla="*/ 0 h 306834"/>
                      <a:gd name="connsiteX2" fmla="*/ 866773 w 866773"/>
                      <a:gd name="connsiteY2" fmla="*/ 306834 h 306834"/>
                      <a:gd name="connsiteX3" fmla="*/ 0 w 866773"/>
                      <a:gd name="connsiteY3" fmla="*/ 306834 h 306834"/>
                      <a:gd name="connsiteX4" fmla="*/ 0 w 866773"/>
                      <a:gd name="connsiteY4" fmla="*/ 0 h 306834"/>
                      <a:gd name="connsiteX0" fmla="*/ 0 w 866773"/>
                      <a:gd name="connsiteY0" fmla="*/ 76709 h 383543"/>
                      <a:gd name="connsiteX1" fmla="*/ 790058 w 866773"/>
                      <a:gd name="connsiteY1" fmla="*/ 0 h 383543"/>
                      <a:gd name="connsiteX2" fmla="*/ 866773 w 866773"/>
                      <a:gd name="connsiteY2" fmla="*/ 383543 h 383543"/>
                      <a:gd name="connsiteX3" fmla="*/ 0 w 866773"/>
                      <a:gd name="connsiteY3" fmla="*/ 383543 h 383543"/>
                      <a:gd name="connsiteX4" fmla="*/ 0 w 866773"/>
                      <a:gd name="connsiteY4" fmla="*/ 76709 h 383543"/>
                      <a:gd name="connsiteX0" fmla="*/ 95301 w 866773"/>
                      <a:gd name="connsiteY0" fmla="*/ 44171 h 383543"/>
                      <a:gd name="connsiteX1" fmla="*/ 790058 w 866773"/>
                      <a:gd name="connsiteY1" fmla="*/ 0 h 383543"/>
                      <a:gd name="connsiteX2" fmla="*/ 866773 w 866773"/>
                      <a:gd name="connsiteY2" fmla="*/ 383543 h 383543"/>
                      <a:gd name="connsiteX3" fmla="*/ 0 w 866773"/>
                      <a:gd name="connsiteY3" fmla="*/ 383543 h 383543"/>
                      <a:gd name="connsiteX4" fmla="*/ 95301 w 866773"/>
                      <a:gd name="connsiteY4" fmla="*/ 44171 h 383543"/>
                      <a:gd name="connsiteX0" fmla="*/ 95301 w 866773"/>
                      <a:gd name="connsiteY0" fmla="*/ 44171 h 383543"/>
                      <a:gd name="connsiteX1" fmla="*/ 790058 w 866773"/>
                      <a:gd name="connsiteY1" fmla="*/ 0 h 383543"/>
                      <a:gd name="connsiteX2" fmla="*/ 866773 w 866773"/>
                      <a:gd name="connsiteY2" fmla="*/ 383543 h 383543"/>
                      <a:gd name="connsiteX3" fmla="*/ 0 w 866773"/>
                      <a:gd name="connsiteY3" fmla="*/ 383543 h 383543"/>
                      <a:gd name="connsiteX4" fmla="*/ 95301 w 866773"/>
                      <a:gd name="connsiteY4" fmla="*/ 44171 h 383543"/>
                      <a:gd name="connsiteX0" fmla="*/ 95301 w 866773"/>
                      <a:gd name="connsiteY0" fmla="*/ 72084 h 411456"/>
                      <a:gd name="connsiteX1" fmla="*/ 782039 w 866773"/>
                      <a:gd name="connsiteY1" fmla="*/ 0 h 411456"/>
                      <a:gd name="connsiteX2" fmla="*/ 866773 w 866773"/>
                      <a:gd name="connsiteY2" fmla="*/ 411456 h 411456"/>
                      <a:gd name="connsiteX3" fmla="*/ 0 w 866773"/>
                      <a:gd name="connsiteY3" fmla="*/ 411456 h 411456"/>
                      <a:gd name="connsiteX4" fmla="*/ 95301 w 866773"/>
                      <a:gd name="connsiteY4" fmla="*/ 72084 h 411456"/>
                      <a:gd name="connsiteX0" fmla="*/ 95301 w 866773"/>
                      <a:gd name="connsiteY0" fmla="*/ 72084 h 411456"/>
                      <a:gd name="connsiteX1" fmla="*/ 782039 w 866773"/>
                      <a:gd name="connsiteY1" fmla="*/ 0 h 411456"/>
                      <a:gd name="connsiteX2" fmla="*/ 866773 w 866773"/>
                      <a:gd name="connsiteY2" fmla="*/ 411456 h 411456"/>
                      <a:gd name="connsiteX3" fmla="*/ 0 w 866773"/>
                      <a:gd name="connsiteY3" fmla="*/ 411456 h 411456"/>
                      <a:gd name="connsiteX4" fmla="*/ 95301 w 866773"/>
                      <a:gd name="connsiteY4" fmla="*/ 72084 h 411456"/>
                      <a:gd name="connsiteX0" fmla="*/ 95301 w 853048"/>
                      <a:gd name="connsiteY0" fmla="*/ 72084 h 411456"/>
                      <a:gd name="connsiteX1" fmla="*/ 782039 w 853048"/>
                      <a:gd name="connsiteY1" fmla="*/ 0 h 411456"/>
                      <a:gd name="connsiteX2" fmla="*/ 853048 w 853048"/>
                      <a:gd name="connsiteY2" fmla="*/ 273898 h 411456"/>
                      <a:gd name="connsiteX3" fmla="*/ 0 w 853048"/>
                      <a:gd name="connsiteY3" fmla="*/ 411456 h 411456"/>
                      <a:gd name="connsiteX4" fmla="*/ 95301 w 853048"/>
                      <a:gd name="connsiteY4" fmla="*/ 72084 h 41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3048" h="411456">
                        <a:moveTo>
                          <a:pt x="95301" y="72084"/>
                        </a:moveTo>
                        <a:cubicBezTo>
                          <a:pt x="301904" y="139710"/>
                          <a:pt x="568727" y="102702"/>
                          <a:pt x="782039" y="0"/>
                        </a:cubicBezTo>
                        <a:lnTo>
                          <a:pt x="853048" y="273898"/>
                        </a:lnTo>
                        <a:lnTo>
                          <a:pt x="0" y="411456"/>
                        </a:lnTo>
                        <a:lnTo>
                          <a:pt x="95301" y="72084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FFFFFF"/>
                      </a:gs>
                      <a:gs pos="0">
                        <a:srgbClr val="FFFF00"/>
                      </a:gs>
                      <a:gs pos="27000">
                        <a:schemeClr val="accent6">
                          <a:lumMod val="75000"/>
                        </a:schemeClr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>
                    <a:solidFill>
                      <a:srgbClr val="FF66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3" name="Elipse 362"/>
                  <p:cNvSpPr/>
                  <p:nvPr/>
                </p:nvSpPr>
                <p:spPr>
                  <a:xfrm>
                    <a:off x="745794" y="623307"/>
                    <a:ext cx="50825" cy="50824"/>
                  </a:xfrm>
                  <a:prstGeom prst="ellipse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4" name="Elipse 363"/>
                  <p:cNvSpPr/>
                  <p:nvPr/>
                </p:nvSpPr>
                <p:spPr>
                  <a:xfrm>
                    <a:off x="381372" y="663598"/>
                    <a:ext cx="40020" cy="40020"/>
                  </a:xfrm>
                  <a:prstGeom prst="ellipse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952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5" name="Forma libre 364"/>
                  <p:cNvSpPr/>
                  <p:nvPr/>
                </p:nvSpPr>
                <p:spPr>
                  <a:xfrm>
                    <a:off x="511969" y="1024822"/>
                    <a:ext cx="264742" cy="85515"/>
                  </a:xfrm>
                  <a:custGeom>
                    <a:avLst/>
                    <a:gdLst>
                      <a:gd name="connsiteX0" fmla="*/ 0 w 231775"/>
                      <a:gd name="connsiteY0" fmla="*/ 0 h 27738"/>
                      <a:gd name="connsiteX1" fmla="*/ 0 w 231775"/>
                      <a:gd name="connsiteY1" fmla="*/ 0 h 27738"/>
                      <a:gd name="connsiteX2" fmla="*/ 19050 w 231775"/>
                      <a:gd name="connsiteY2" fmla="*/ 25400 h 27738"/>
                      <a:gd name="connsiteX3" fmla="*/ 120650 w 231775"/>
                      <a:gd name="connsiteY3" fmla="*/ 22225 h 27738"/>
                      <a:gd name="connsiteX4" fmla="*/ 177800 w 231775"/>
                      <a:gd name="connsiteY4" fmla="*/ 15875 h 27738"/>
                      <a:gd name="connsiteX5" fmla="*/ 200025 w 231775"/>
                      <a:gd name="connsiteY5" fmla="*/ 9525 h 27738"/>
                      <a:gd name="connsiteX6" fmla="*/ 222250 w 231775"/>
                      <a:gd name="connsiteY6" fmla="*/ 6350 h 27738"/>
                      <a:gd name="connsiteX7" fmla="*/ 231775 w 231775"/>
                      <a:gd name="connsiteY7" fmla="*/ 3175 h 27738"/>
                      <a:gd name="connsiteX8" fmla="*/ 231775 w 231775"/>
                      <a:gd name="connsiteY8" fmla="*/ 3175 h 27738"/>
                      <a:gd name="connsiteX0" fmla="*/ 0 w 231775"/>
                      <a:gd name="connsiteY0" fmla="*/ 0 h 27738"/>
                      <a:gd name="connsiteX1" fmla="*/ 0 w 231775"/>
                      <a:gd name="connsiteY1" fmla="*/ 0 h 27738"/>
                      <a:gd name="connsiteX2" fmla="*/ 19050 w 231775"/>
                      <a:gd name="connsiteY2" fmla="*/ 25400 h 27738"/>
                      <a:gd name="connsiteX3" fmla="*/ 120650 w 231775"/>
                      <a:gd name="connsiteY3" fmla="*/ 22225 h 27738"/>
                      <a:gd name="connsiteX4" fmla="*/ 177800 w 231775"/>
                      <a:gd name="connsiteY4" fmla="*/ 15875 h 27738"/>
                      <a:gd name="connsiteX5" fmla="*/ 222250 w 231775"/>
                      <a:gd name="connsiteY5" fmla="*/ 6350 h 27738"/>
                      <a:gd name="connsiteX6" fmla="*/ 231775 w 231775"/>
                      <a:gd name="connsiteY6" fmla="*/ 3175 h 27738"/>
                      <a:gd name="connsiteX7" fmla="*/ 231775 w 231775"/>
                      <a:gd name="connsiteY7" fmla="*/ 3175 h 27738"/>
                      <a:gd name="connsiteX0" fmla="*/ 0 w 231775"/>
                      <a:gd name="connsiteY0" fmla="*/ 0 h 27738"/>
                      <a:gd name="connsiteX1" fmla="*/ 0 w 231775"/>
                      <a:gd name="connsiteY1" fmla="*/ 0 h 27738"/>
                      <a:gd name="connsiteX2" fmla="*/ 19050 w 231775"/>
                      <a:gd name="connsiteY2" fmla="*/ 25400 h 27738"/>
                      <a:gd name="connsiteX3" fmla="*/ 120650 w 231775"/>
                      <a:gd name="connsiteY3" fmla="*/ 22225 h 27738"/>
                      <a:gd name="connsiteX4" fmla="*/ 177800 w 231775"/>
                      <a:gd name="connsiteY4" fmla="*/ 15875 h 27738"/>
                      <a:gd name="connsiteX5" fmla="*/ 231775 w 231775"/>
                      <a:gd name="connsiteY5" fmla="*/ 3175 h 27738"/>
                      <a:gd name="connsiteX6" fmla="*/ 231775 w 231775"/>
                      <a:gd name="connsiteY6" fmla="*/ 3175 h 27738"/>
                      <a:gd name="connsiteX0" fmla="*/ 0 w 231775"/>
                      <a:gd name="connsiteY0" fmla="*/ 0 h 28131"/>
                      <a:gd name="connsiteX1" fmla="*/ 0 w 231775"/>
                      <a:gd name="connsiteY1" fmla="*/ 0 h 28131"/>
                      <a:gd name="connsiteX2" fmla="*/ 19050 w 231775"/>
                      <a:gd name="connsiteY2" fmla="*/ 25400 h 28131"/>
                      <a:gd name="connsiteX3" fmla="*/ 120650 w 231775"/>
                      <a:gd name="connsiteY3" fmla="*/ 22225 h 28131"/>
                      <a:gd name="connsiteX4" fmla="*/ 231775 w 231775"/>
                      <a:gd name="connsiteY4" fmla="*/ 3175 h 28131"/>
                      <a:gd name="connsiteX5" fmla="*/ 231775 w 231775"/>
                      <a:gd name="connsiteY5" fmla="*/ 3175 h 28131"/>
                      <a:gd name="connsiteX0" fmla="*/ 0 w 231775"/>
                      <a:gd name="connsiteY0" fmla="*/ 0 h 22237"/>
                      <a:gd name="connsiteX1" fmla="*/ 0 w 231775"/>
                      <a:gd name="connsiteY1" fmla="*/ 0 h 22237"/>
                      <a:gd name="connsiteX2" fmla="*/ 120650 w 231775"/>
                      <a:gd name="connsiteY2" fmla="*/ 22225 h 22237"/>
                      <a:gd name="connsiteX3" fmla="*/ 231775 w 231775"/>
                      <a:gd name="connsiteY3" fmla="*/ 3175 h 22237"/>
                      <a:gd name="connsiteX4" fmla="*/ 231775 w 231775"/>
                      <a:gd name="connsiteY4" fmla="*/ 3175 h 22237"/>
                      <a:gd name="connsiteX0" fmla="*/ 0 w 231775"/>
                      <a:gd name="connsiteY0" fmla="*/ 0 h 22237"/>
                      <a:gd name="connsiteX1" fmla="*/ 0 w 231775"/>
                      <a:gd name="connsiteY1" fmla="*/ 0 h 22237"/>
                      <a:gd name="connsiteX2" fmla="*/ 120650 w 231775"/>
                      <a:gd name="connsiteY2" fmla="*/ 22225 h 22237"/>
                      <a:gd name="connsiteX3" fmla="*/ 231775 w 231775"/>
                      <a:gd name="connsiteY3" fmla="*/ 3175 h 22237"/>
                      <a:gd name="connsiteX4" fmla="*/ 231775 w 231775"/>
                      <a:gd name="connsiteY4" fmla="*/ 3175 h 22237"/>
                      <a:gd name="connsiteX5" fmla="*/ 0 w 231775"/>
                      <a:gd name="connsiteY5" fmla="*/ 0 h 22237"/>
                      <a:gd name="connsiteX0" fmla="*/ 0 w 231775"/>
                      <a:gd name="connsiteY0" fmla="*/ 4603 h 26832"/>
                      <a:gd name="connsiteX1" fmla="*/ 0 w 231775"/>
                      <a:gd name="connsiteY1" fmla="*/ 4603 h 26832"/>
                      <a:gd name="connsiteX2" fmla="*/ 120650 w 231775"/>
                      <a:gd name="connsiteY2" fmla="*/ 26828 h 26832"/>
                      <a:gd name="connsiteX3" fmla="*/ 231775 w 231775"/>
                      <a:gd name="connsiteY3" fmla="*/ 7778 h 26832"/>
                      <a:gd name="connsiteX4" fmla="*/ 231775 w 231775"/>
                      <a:gd name="connsiteY4" fmla="*/ 7778 h 26832"/>
                      <a:gd name="connsiteX5" fmla="*/ 0 w 231775"/>
                      <a:gd name="connsiteY5" fmla="*/ 4603 h 26832"/>
                      <a:gd name="connsiteX0" fmla="*/ 0 w 254000"/>
                      <a:gd name="connsiteY0" fmla="*/ 0 h 22236"/>
                      <a:gd name="connsiteX1" fmla="*/ 0 w 254000"/>
                      <a:gd name="connsiteY1" fmla="*/ 0 h 22236"/>
                      <a:gd name="connsiteX2" fmla="*/ 120650 w 254000"/>
                      <a:gd name="connsiteY2" fmla="*/ 22225 h 22236"/>
                      <a:gd name="connsiteX3" fmla="*/ 231775 w 254000"/>
                      <a:gd name="connsiteY3" fmla="*/ 3175 h 22236"/>
                      <a:gd name="connsiteX4" fmla="*/ 254000 w 254000"/>
                      <a:gd name="connsiteY4" fmla="*/ 12700 h 22236"/>
                      <a:gd name="connsiteX5" fmla="*/ 0 w 254000"/>
                      <a:gd name="connsiteY5" fmla="*/ 0 h 22236"/>
                      <a:gd name="connsiteX0" fmla="*/ 0 w 254000"/>
                      <a:gd name="connsiteY0" fmla="*/ 14387 h 36623"/>
                      <a:gd name="connsiteX1" fmla="*/ 0 w 254000"/>
                      <a:gd name="connsiteY1" fmla="*/ 14387 h 36623"/>
                      <a:gd name="connsiteX2" fmla="*/ 120650 w 254000"/>
                      <a:gd name="connsiteY2" fmla="*/ 36612 h 36623"/>
                      <a:gd name="connsiteX3" fmla="*/ 231775 w 254000"/>
                      <a:gd name="connsiteY3" fmla="*/ 17562 h 36623"/>
                      <a:gd name="connsiteX4" fmla="*/ 254000 w 254000"/>
                      <a:gd name="connsiteY4" fmla="*/ 27087 h 36623"/>
                      <a:gd name="connsiteX5" fmla="*/ 0 w 254000"/>
                      <a:gd name="connsiteY5" fmla="*/ 14387 h 36623"/>
                      <a:gd name="connsiteX0" fmla="*/ 0 w 231775"/>
                      <a:gd name="connsiteY0" fmla="*/ 0 h 22236"/>
                      <a:gd name="connsiteX1" fmla="*/ 0 w 231775"/>
                      <a:gd name="connsiteY1" fmla="*/ 0 h 22236"/>
                      <a:gd name="connsiteX2" fmla="*/ 120650 w 231775"/>
                      <a:gd name="connsiteY2" fmla="*/ 22225 h 22236"/>
                      <a:gd name="connsiteX3" fmla="*/ 231775 w 231775"/>
                      <a:gd name="connsiteY3" fmla="*/ 3175 h 22236"/>
                      <a:gd name="connsiteX4" fmla="*/ 0 w 231775"/>
                      <a:gd name="connsiteY4" fmla="*/ 0 h 22236"/>
                      <a:gd name="connsiteX0" fmla="*/ 0 w 231775"/>
                      <a:gd name="connsiteY0" fmla="*/ 0 h 22236"/>
                      <a:gd name="connsiteX1" fmla="*/ 0 w 231775"/>
                      <a:gd name="connsiteY1" fmla="*/ 0 h 22236"/>
                      <a:gd name="connsiteX2" fmla="*/ 120650 w 231775"/>
                      <a:gd name="connsiteY2" fmla="*/ 22225 h 22236"/>
                      <a:gd name="connsiteX3" fmla="*/ 231775 w 231775"/>
                      <a:gd name="connsiteY3" fmla="*/ 3175 h 22236"/>
                      <a:gd name="connsiteX4" fmla="*/ 0 w 231775"/>
                      <a:gd name="connsiteY4" fmla="*/ 0 h 22236"/>
                      <a:gd name="connsiteX0" fmla="*/ 0 w 231775"/>
                      <a:gd name="connsiteY0" fmla="*/ 0 h 22236"/>
                      <a:gd name="connsiteX1" fmla="*/ 0 w 231775"/>
                      <a:gd name="connsiteY1" fmla="*/ 0 h 22236"/>
                      <a:gd name="connsiteX2" fmla="*/ 120650 w 231775"/>
                      <a:gd name="connsiteY2" fmla="*/ 22225 h 22236"/>
                      <a:gd name="connsiteX3" fmla="*/ 231775 w 231775"/>
                      <a:gd name="connsiteY3" fmla="*/ 3175 h 22236"/>
                      <a:gd name="connsiteX4" fmla="*/ 0 w 231775"/>
                      <a:gd name="connsiteY4" fmla="*/ 0 h 22236"/>
                      <a:gd name="connsiteX0" fmla="*/ 0 w 231798"/>
                      <a:gd name="connsiteY0" fmla="*/ 34931 h 57168"/>
                      <a:gd name="connsiteX1" fmla="*/ 0 w 231798"/>
                      <a:gd name="connsiteY1" fmla="*/ 34931 h 57168"/>
                      <a:gd name="connsiteX2" fmla="*/ 120650 w 231798"/>
                      <a:gd name="connsiteY2" fmla="*/ 57156 h 57168"/>
                      <a:gd name="connsiteX3" fmla="*/ 231775 w 231798"/>
                      <a:gd name="connsiteY3" fmla="*/ 38106 h 57168"/>
                      <a:gd name="connsiteX4" fmla="*/ 114300 w 231798"/>
                      <a:gd name="connsiteY4" fmla="*/ 5 h 57168"/>
                      <a:gd name="connsiteX5" fmla="*/ 0 w 231798"/>
                      <a:gd name="connsiteY5" fmla="*/ 34931 h 57168"/>
                      <a:gd name="connsiteX0" fmla="*/ 0 w 231798"/>
                      <a:gd name="connsiteY0" fmla="*/ 34931 h 63888"/>
                      <a:gd name="connsiteX1" fmla="*/ 0 w 231798"/>
                      <a:gd name="connsiteY1" fmla="*/ 34931 h 63888"/>
                      <a:gd name="connsiteX2" fmla="*/ 120650 w 231798"/>
                      <a:gd name="connsiteY2" fmla="*/ 57156 h 63888"/>
                      <a:gd name="connsiteX3" fmla="*/ 231775 w 231798"/>
                      <a:gd name="connsiteY3" fmla="*/ 38106 h 63888"/>
                      <a:gd name="connsiteX4" fmla="*/ 114300 w 231798"/>
                      <a:gd name="connsiteY4" fmla="*/ 5 h 63888"/>
                      <a:gd name="connsiteX5" fmla="*/ 0 w 231798"/>
                      <a:gd name="connsiteY5" fmla="*/ 34931 h 63888"/>
                      <a:gd name="connsiteX0" fmla="*/ 0 w 231798"/>
                      <a:gd name="connsiteY0" fmla="*/ 34931 h 57156"/>
                      <a:gd name="connsiteX1" fmla="*/ 0 w 231798"/>
                      <a:gd name="connsiteY1" fmla="*/ 34931 h 57156"/>
                      <a:gd name="connsiteX2" fmla="*/ 120650 w 231798"/>
                      <a:gd name="connsiteY2" fmla="*/ 57156 h 57156"/>
                      <a:gd name="connsiteX3" fmla="*/ 231775 w 231798"/>
                      <a:gd name="connsiteY3" fmla="*/ 38106 h 57156"/>
                      <a:gd name="connsiteX4" fmla="*/ 114300 w 231798"/>
                      <a:gd name="connsiteY4" fmla="*/ 5 h 57156"/>
                      <a:gd name="connsiteX5" fmla="*/ 0 w 231798"/>
                      <a:gd name="connsiteY5" fmla="*/ 34931 h 57156"/>
                      <a:gd name="connsiteX0" fmla="*/ 0 w 231798"/>
                      <a:gd name="connsiteY0" fmla="*/ 34931 h 57156"/>
                      <a:gd name="connsiteX1" fmla="*/ 0 w 231798"/>
                      <a:gd name="connsiteY1" fmla="*/ 34931 h 57156"/>
                      <a:gd name="connsiteX2" fmla="*/ 120650 w 231798"/>
                      <a:gd name="connsiteY2" fmla="*/ 57156 h 57156"/>
                      <a:gd name="connsiteX3" fmla="*/ 231775 w 231798"/>
                      <a:gd name="connsiteY3" fmla="*/ 38106 h 57156"/>
                      <a:gd name="connsiteX4" fmla="*/ 114300 w 231798"/>
                      <a:gd name="connsiteY4" fmla="*/ 5 h 57156"/>
                      <a:gd name="connsiteX5" fmla="*/ 0 w 231798"/>
                      <a:gd name="connsiteY5" fmla="*/ 34931 h 57156"/>
                      <a:gd name="connsiteX0" fmla="*/ 0 w 231798"/>
                      <a:gd name="connsiteY0" fmla="*/ 34931 h 149075"/>
                      <a:gd name="connsiteX1" fmla="*/ 0 w 231798"/>
                      <a:gd name="connsiteY1" fmla="*/ 34931 h 149075"/>
                      <a:gd name="connsiteX2" fmla="*/ 101599 w 231798"/>
                      <a:gd name="connsiteY2" fmla="*/ 149075 h 149075"/>
                      <a:gd name="connsiteX3" fmla="*/ 120650 w 231798"/>
                      <a:gd name="connsiteY3" fmla="*/ 57156 h 149075"/>
                      <a:gd name="connsiteX4" fmla="*/ 231775 w 231798"/>
                      <a:gd name="connsiteY4" fmla="*/ 38106 h 149075"/>
                      <a:gd name="connsiteX5" fmla="*/ 114300 w 231798"/>
                      <a:gd name="connsiteY5" fmla="*/ 5 h 149075"/>
                      <a:gd name="connsiteX6" fmla="*/ 0 w 231798"/>
                      <a:gd name="connsiteY6" fmla="*/ 34931 h 149075"/>
                      <a:gd name="connsiteX0" fmla="*/ 0 w 231798"/>
                      <a:gd name="connsiteY0" fmla="*/ 34931 h 149075"/>
                      <a:gd name="connsiteX1" fmla="*/ 0 w 231798"/>
                      <a:gd name="connsiteY1" fmla="*/ 34931 h 149075"/>
                      <a:gd name="connsiteX2" fmla="*/ 101599 w 231798"/>
                      <a:gd name="connsiteY2" fmla="*/ 149075 h 149075"/>
                      <a:gd name="connsiteX3" fmla="*/ 120650 w 231798"/>
                      <a:gd name="connsiteY3" fmla="*/ 57156 h 149075"/>
                      <a:gd name="connsiteX4" fmla="*/ 231775 w 231798"/>
                      <a:gd name="connsiteY4" fmla="*/ 38106 h 149075"/>
                      <a:gd name="connsiteX5" fmla="*/ 114300 w 231798"/>
                      <a:gd name="connsiteY5" fmla="*/ 5 h 149075"/>
                      <a:gd name="connsiteX6" fmla="*/ 0 w 231798"/>
                      <a:gd name="connsiteY6" fmla="*/ 34931 h 149075"/>
                      <a:gd name="connsiteX0" fmla="*/ 0 w 371498"/>
                      <a:gd name="connsiteY0" fmla="*/ 76921 h 149073"/>
                      <a:gd name="connsiteX1" fmla="*/ 139700 w 371498"/>
                      <a:gd name="connsiteY1" fmla="*/ 34929 h 149073"/>
                      <a:gd name="connsiteX2" fmla="*/ 241299 w 371498"/>
                      <a:gd name="connsiteY2" fmla="*/ 149073 h 149073"/>
                      <a:gd name="connsiteX3" fmla="*/ 260350 w 371498"/>
                      <a:gd name="connsiteY3" fmla="*/ 57154 h 149073"/>
                      <a:gd name="connsiteX4" fmla="*/ 371475 w 371498"/>
                      <a:gd name="connsiteY4" fmla="*/ 38104 h 149073"/>
                      <a:gd name="connsiteX5" fmla="*/ 254000 w 371498"/>
                      <a:gd name="connsiteY5" fmla="*/ 3 h 149073"/>
                      <a:gd name="connsiteX6" fmla="*/ 0 w 371498"/>
                      <a:gd name="connsiteY6" fmla="*/ 76921 h 149073"/>
                      <a:gd name="connsiteX0" fmla="*/ 0 w 371498"/>
                      <a:gd name="connsiteY0" fmla="*/ 76921 h 149073"/>
                      <a:gd name="connsiteX1" fmla="*/ 139700 w 371498"/>
                      <a:gd name="connsiteY1" fmla="*/ 34929 h 149073"/>
                      <a:gd name="connsiteX2" fmla="*/ 241299 w 371498"/>
                      <a:gd name="connsiteY2" fmla="*/ 149073 h 149073"/>
                      <a:gd name="connsiteX3" fmla="*/ 260350 w 371498"/>
                      <a:gd name="connsiteY3" fmla="*/ 57154 h 149073"/>
                      <a:gd name="connsiteX4" fmla="*/ 371475 w 371498"/>
                      <a:gd name="connsiteY4" fmla="*/ 38104 h 149073"/>
                      <a:gd name="connsiteX5" fmla="*/ 254000 w 371498"/>
                      <a:gd name="connsiteY5" fmla="*/ 3 h 149073"/>
                      <a:gd name="connsiteX6" fmla="*/ 0 w 371498"/>
                      <a:gd name="connsiteY6" fmla="*/ 76921 h 149073"/>
                      <a:gd name="connsiteX0" fmla="*/ 0 w 371498"/>
                      <a:gd name="connsiteY0" fmla="*/ 76921 h 149073"/>
                      <a:gd name="connsiteX1" fmla="*/ 139700 w 371498"/>
                      <a:gd name="connsiteY1" fmla="*/ 34929 h 149073"/>
                      <a:gd name="connsiteX2" fmla="*/ 241299 w 371498"/>
                      <a:gd name="connsiteY2" fmla="*/ 149073 h 149073"/>
                      <a:gd name="connsiteX3" fmla="*/ 260350 w 371498"/>
                      <a:gd name="connsiteY3" fmla="*/ 57154 h 149073"/>
                      <a:gd name="connsiteX4" fmla="*/ 371475 w 371498"/>
                      <a:gd name="connsiteY4" fmla="*/ 38104 h 149073"/>
                      <a:gd name="connsiteX5" fmla="*/ 254000 w 371498"/>
                      <a:gd name="connsiteY5" fmla="*/ 3 h 149073"/>
                      <a:gd name="connsiteX6" fmla="*/ 0 w 371498"/>
                      <a:gd name="connsiteY6" fmla="*/ 76921 h 149073"/>
                      <a:gd name="connsiteX0" fmla="*/ 0 w 371498"/>
                      <a:gd name="connsiteY0" fmla="*/ 76921 h 149073"/>
                      <a:gd name="connsiteX1" fmla="*/ 139700 w 371498"/>
                      <a:gd name="connsiteY1" fmla="*/ 34929 h 149073"/>
                      <a:gd name="connsiteX2" fmla="*/ 241299 w 371498"/>
                      <a:gd name="connsiteY2" fmla="*/ 149073 h 149073"/>
                      <a:gd name="connsiteX3" fmla="*/ 260350 w 371498"/>
                      <a:gd name="connsiteY3" fmla="*/ 57154 h 149073"/>
                      <a:gd name="connsiteX4" fmla="*/ 371475 w 371498"/>
                      <a:gd name="connsiteY4" fmla="*/ 38104 h 149073"/>
                      <a:gd name="connsiteX5" fmla="*/ 254000 w 371498"/>
                      <a:gd name="connsiteY5" fmla="*/ 3 h 149073"/>
                      <a:gd name="connsiteX6" fmla="*/ 0 w 371498"/>
                      <a:gd name="connsiteY6" fmla="*/ 76921 h 149073"/>
                      <a:gd name="connsiteX0" fmla="*/ 114300 w 231798"/>
                      <a:gd name="connsiteY0" fmla="*/ 18 h 149088"/>
                      <a:gd name="connsiteX1" fmla="*/ 0 w 231798"/>
                      <a:gd name="connsiteY1" fmla="*/ 34944 h 149088"/>
                      <a:gd name="connsiteX2" fmla="*/ 101599 w 231798"/>
                      <a:gd name="connsiteY2" fmla="*/ 149088 h 149088"/>
                      <a:gd name="connsiteX3" fmla="*/ 120650 w 231798"/>
                      <a:gd name="connsiteY3" fmla="*/ 57169 h 149088"/>
                      <a:gd name="connsiteX4" fmla="*/ 231775 w 231798"/>
                      <a:gd name="connsiteY4" fmla="*/ 38119 h 149088"/>
                      <a:gd name="connsiteX5" fmla="*/ 114300 w 231798"/>
                      <a:gd name="connsiteY5" fmla="*/ 18 h 149088"/>
                      <a:gd name="connsiteX0" fmla="*/ 114300 w 231798"/>
                      <a:gd name="connsiteY0" fmla="*/ 18 h 149088"/>
                      <a:gd name="connsiteX1" fmla="*/ 0 w 231798"/>
                      <a:gd name="connsiteY1" fmla="*/ 34944 h 149088"/>
                      <a:gd name="connsiteX2" fmla="*/ 101599 w 231798"/>
                      <a:gd name="connsiteY2" fmla="*/ 149088 h 149088"/>
                      <a:gd name="connsiteX3" fmla="*/ 120650 w 231798"/>
                      <a:gd name="connsiteY3" fmla="*/ 57169 h 149088"/>
                      <a:gd name="connsiteX4" fmla="*/ 231775 w 231798"/>
                      <a:gd name="connsiteY4" fmla="*/ 38119 h 149088"/>
                      <a:gd name="connsiteX5" fmla="*/ 114300 w 231798"/>
                      <a:gd name="connsiteY5" fmla="*/ 18 h 149088"/>
                      <a:gd name="connsiteX0" fmla="*/ 114300 w 231798"/>
                      <a:gd name="connsiteY0" fmla="*/ 18 h 57181"/>
                      <a:gd name="connsiteX1" fmla="*/ 0 w 231798"/>
                      <a:gd name="connsiteY1" fmla="*/ 34944 h 57181"/>
                      <a:gd name="connsiteX2" fmla="*/ 120650 w 231798"/>
                      <a:gd name="connsiteY2" fmla="*/ 57169 h 57181"/>
                      <a:gd name="connsiteX3" fmla="*/ 231775 w 231798"/>
                      <a:gd name="connsiteY3" fmla="*/ 38119 h 57181"/>
                      <a:gd name="connsiteX4" fmla="*/ 114300 w 231798"/>
                      <a:gd name="connsiteY4" fmla="*/ 18 h 57181"/>
                      <a:gd name="connsiteX0" fmla="*/ 114300 w 238146"/>
                      <a:gd name="connsiteY0" fmla="*/ 18 h 57176"/>
                      <a:gd name="connsiteX1" fmla="*/ 0 w 238146"/>
                      <a:gd name="connsiteY1" fmla="*/ 34944 h 57176"/>
                      <a:gd name="connsiteX2" fmla="*/ 120650 w 238146"/>
                      <a:gd name="connsiteY2" fmla="*/ 57169 h 57176"/>
                      <a:gd name="connsiteX3" fmla="*/ 238125 w 238146"/>
                      <a:gd name="connsiteY3" fmla="*/ 27621 h 57176"/>
                      <a:gd name="connsiteX4" fmla="*/ 114300 w 238146"/>
                      <a:gd name="connsiteY4" fmla="*/ 18 h 57176"/>
                      <a:gd name="connsiteX0" fmla="*/ 114300 w 238146"/>
                      <a:gd name="connsiteY0" fmla="*/ 18 h 57169"/>
                      <a:gd name="connsiteX1" fmla="*/ 0 w 238146"/>
                      <a:gd name="connsiteY1" fmla="*/ 34944 h 57169"/>
                      <a:gd name="connsiteX2" fmla="*/ 120650 w 238146"/>
                      <a:gd name="connsiteY2" fmla="*/ 57169 h 57169"/>
                      <a:gd name="connsiteX3" fmla="*/ 238125 w 238146"/>
                      <a:gd name="connsiteY3" fmla="*/ 27621 h 57169"/>
                      <a:gd name="connsiteX4" fmla="*/ 114300 w 238146"/>
                      <a:gd name="connsiteY4" fmla="*/ 18 h 57169"/>
                      <a:gd name="connsiteX0" fmla="*/ 114300 w 238146"/>
                      <a:gd name="connsiteY0" fmla="*/ 18 h 57169"/>
                      <a:gd name="connsiteX1" fmla="*/ 0 w 238146"/>
                      <a:gd name="connsiteY1" fmla="*/ 34944 h 57169"/>
                      <a:gd name="connsiteX2" fmla="*/ 120650 w 238146"/>
                      <a:gd name="connsiteY2" fmla="*/ 57169 h 57169"/>
                      <a:gd name="connsiteX3" fmla="*/ 238125 w 238146"/>
                      <a:gd name="connsiteY3" fmla="*/ 27621 h 57169"/>
                      <a:gd name="connsiteX4" fmla="*/ 114300 w 238146"/>
                      <a:gd name="connsiteY4" fmla="*/ 18 h 57169"/>
                      <a:gd name="connsiteX0" fmla="*/ 114300 w 238146"/>
                      <a:gd name="connsiteY0" fmla="*/ 18 h 50870"/>
                      <a:gd name="connsiteX1" fmla="*/ 0 w 238146"/>
                      <a:gd name="connsiteY1" fmla="*/ 34944 h 50870"/>
                      <a:gd name="connsiteX2" fmla="*/ 120650 w 238146"/>
                      <a:gd name="connsiteY2" fmla="*/ 50870 h 50870"/>
                      <a:gd name="connsiteX3" fmla="*/ 238125 w 238146"/>
                      <a:gd name="connsiteY3" fmla="*/ 27621 h 50870"/>
                      <a:gd name="connsiteX4" fmla="*/ 114300 w 238146"/>
                      <a:gd name="connsiteY4" fmla="*/ 18 h 5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146" h="50870">
                        <a:moveTo>
                          <a:pt x="114300" y="18"/>
                        </a:moveTo>
                        <a:cubicBezTo>
                          <a:pt x="75671" y="-511"/>
                          <a:pt x="2117" y="10099"/>
                          <a:pt x="0" y="34944"/>
                        </a:cubicBezTo>
                        <a:cubicBezTo>
                          <a:pt x="1058" y="44469"/>
                          <a:pt x="82021" y="50341"/>
                          <a:pt x="120650" y="50870"/>
                        </a:cubicBezTo>
                        <a:cubicBezTo>
                          <a:pt x="168804" y="45100"/>
                          <a:pt x="214313" y="39723"/>
                          <a:pt x="238125" y="27621"/>
                        </a:cubicBezTo>
                        <a:cubicBezTo>
                          <a:pt x="239712" y="23917"/>
                          <a:pt x="152929" y="547"/>
                          <a:pt x="114300" y="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6" name="Elipse 2"/>
                  <p:cNvSpPr/>
                  <p:nvPr/>
                </p:nvSpPr>
                <p:spPr>
                  <a:xfrm flipH="1">
                    <a:off x="489545" y="1017673"/>
                    <a:ext cx="307074" cy="81503"/>
                  </a:xfrm>
                  <a:custGeom>
                    <a:avLst/>
                    <a:gdLst>
                      <a:gd name="connsiteX0" fmla="*/ 0 w 180975"/>
                      <a:gd name="connsiteY0" fmla="*/ 22860 h 45719"/>
                      <a:gd name="connsiteX1" fmla="*/ 90488 w 180975"/>
                      <a:gd name="connsiteY1" fmla="*/ 0 h 45719"/>
                      <a:gd name="connsiteX2" fmla="*/ 180976 w 180975"/>
                      <a:gd name="connsiteY2" fmla="*/ 22860 h 45719"/>
                      <a:gd name="connsiteX3" fmla="*/ 90488 w 180975"/>
                      <a:gd name="connsiteY3" fmla="*/ 45720 h 45719"/>
                      <a:gd name="connsiteX4" fmla="*/ 0 w 180975"/>
                      <a:gd name="connsiteY4" fmla="*/ 22860 h 45719"/>
                      <a:gd name="connsiteX0" fmla="*/ 0 w 146051"/>
                      <a:gd name="connsiteY0" fmla="*/ 45692 h 52436"/>
                      <a:gd name="connsiteX1" fmla="*/ 55563 w 146051"/>
                      <a:gd name="connsiteY1" fmla="*/ 607 h 52436"/>
                      <a:gd name="connsiteX2" fmla="*/ 146051 w 146051"/>
                      <a:gd name="connsiteY2" fmla="*/ 23467 h 52436"/>
                      <a:gd name="connsiteX3" fmla="*/ 55563 w 146051"/>
                      <a:gd name="connsiteY3" fmla="*/ 46327 h 52436"/>
                      <a:gd name="connsiteX4" fmla="*/ 0 w 146051"/>
                      <a:gd name="connsiteY4" fmla="*/ 45692 h 52436"/>
                      <a:gd name="connsiteX0" fmla="*/ 0 w 146051"/>
                      <a:gd name="connsiteY0" fmla="*/ 49616 h 56360"/>
                      <a:gd name="connsiteX1" fmla="*/ 55563 w 146051"/>
                      <a:gd name="connsiteY1" fmla="*/ 4531 h 56360"/>
                      <a:gd name="connsiteX2" fmla="*/ 146051 w 146051"/>
                      <a:gd name="connsiteY2" fmla="*/ 27391 h 56360"/>
                      <a:gd name="connsiteX3" fmla="*/ 55563 w 146051"/>
                      <a:gd name="connsiteY3" fmla="*/ 50251 h 56360"/>
                      <a:gd name="connsiteX4" fmla="*/ 0 w 146051"/>
                      <a:gd name="connsiteY4" fmla="*/ 49616 h 56360"/>
                      <a:gd name="connsiteX0" fmla="*/ 0 w 142876"/>
                      <a:gd name="connsiteY0" fmla="*/ 49616 h 56360"/>
                      <a:gd name="connsiteX1" fmla="*/ 55563 w 142876"/>
                      <a:gd name="connsiteY1" fmla="*/ 4531 h 56360"/>
                      <a:gd name="connsiteX2" fmla="*/ 142876 w 142876"/>
                      <a:gd name="connsiteY2" fmla="*/ 27391 h 56360"/>
                      <a:gd name="connsiteX3" fmla="*/ 55563 w 142876"/>
                      <a:gd name="connsiteY3" fmla="*/ 50251 h 56360"/>
                      <a:gd name="connsiteX4" fmla="*/ 0 w 142876"/>
                      <a:gd name="connsiteY4" fmla="*/ 49616 h 56360"/>
                      <a:gd name="connsiteX0" fmla="*/ 0 w 142876"/>
                      <a:gd name="connsiteY0" fmla="*/ 56534 h 63278"/>
                      <a:gd name="connsiteX1" fmla="*/ 55563 w 142876"/>
                      <a:gd name="connsiteY1" fmla="*/ 11449 h 63278"/>
                      <a:gd name="connsiteX2" fmla="*/ 142876 w 142876"/>
                      <a:gd name="connsiteY2" fmla="*/ 34309 h 63278"/>
                      <a:gd name="connsiteX3" fmla="*/ 55563 w 142876"/>
                      <a:gd name="connsiteY3" fmla="*/ 57169 h 63278"/>
                      <a:gd name="connsiteX4" fmla="*/ 0 w 142876"/>
                      <a:gd name="connsiteY4" fmla="*/ 56534 h 63278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46436 h 72489"/>
                      <a:gd name="connsiteX1" fmla="*/ 90488 w 180976"/>
                      <a:gd name="connsiteY1" fmla="*/ 7701 h 72489"/>
                      <a:gd name="connsiteX2" fmla="*/ 180976 w 180976"/>
                      <a:gd name="connsiteY2" fmla="*/ 49611 h 72489"/>
                      <a:gd name="connsiteX3" fmla="*/ 93663 w 180976"/>
                      <a:gd name="connsiteY3" fmla="*/ 72471 h 72489"/>
                      <a:gd name="connsiteX4" fmla="*/ 0 w 180976"/>
                      <a:gd name="connsiteY4" fmla="*/ 46436 h 72489"/>
                      <a:gd name="connsiteX0" fmla="*/ 0 w 228601"/>
                      <a:gd name="connsiteY0" fmla="*/ 75011 h 79936"/>
                      <a:gd name="connsiteX1" fmla="*/ 138113 w 228601"/>
                      <a:gd name="connsiteY1" fmla="*/ 7701 h 79936"/>
                      <a:gd name="connsiteX2" fmla="*/ 228601 w 228601"/>
                      <a:gd name="connsiteY2" fmla="*/ 49611 h 79936"/>
                      <a:gd name="connsiteX3" fmla="*/ 141288 w 228601"/>
                      <a:gd name="connsiteY3" fmla="*/ 72471 h 79936"/>
                      <a:gd name="connsiteX4" fmla="*/ 0 w 228601"/>
                      <a:gd name="connsiteY4" fmla="*/ 75011 h 79936"/>
                      <a:gd name="connsiteX0" fmla="*/ 0 w 288926"/>
                      <a:gd name="connsiteY0" fmla="*/ 69881 h 88814"/>
                      <a:gd name="connsiteX1" fmla="*/ 138113 w 288926"/>
                      <a:gd name="connsiteY1" fmla="*/ 2571 h 88814"/>
                      <a:gd name="connsiteX2" fmla="*/ 288926 w 288926"/>
                      <a:gd name="connsiteY2" fmla="*/ 85756 h 88814"/>
                      <a:gd name="connsiteX3" fmla="*/ 141288 w 288926"/>
                      <a:gd name="connsiteY3" fmla="*/ 67341 h 88814"/>
                      <a:gd name="connsiteX4" fmla="*/ 0 w 288926"/>
                      <a:gd name="connsiteY4" fmla="*/ 69881 h 88814"/>
                      <a:gd name="connsiteX0" fmla="*/ 0 w 291175"/>
                      <a:gd name="connsiteY0" fmla="*/ 70815 h 89748"/>
                      <a:gd name="connsiteX1" fmla="*/ 138113 w 291175"/>
                      <a:gd name="connsiteY1" fmla="*/ 3505 h 89748"/>
                      <a:gd name="connsiteX2" fmla="*/ 288926 w 291175"/>
                      <a:gd name="connsiteY2" fmla="*/ 86690 h 89748"/>
                      <a:gd name="connsiteX3" fmla="*/ 141288 w 291175"/>
                      <a:gd name="connsiteY3" fmla="*/ 68275 h 89748"/>
                      <a:gd name="connsiteX4" fmla="*/ 0 w 291175"/>
                      <a:gd name="connsiteY4" fmla="*/ 70815 h 89748"/>
                      <a:gd name="connsiteX0" fmla="*/ 0 w 292261"/>
                      <a:gd name="connsiteY0" fmla="*/ 62234 h 81167"/>
                      <a:gd name="connsiteX1" fmla="*/ 192088 w 292261"/>
                      <a:gd name="connsiteY1" fmla="*/ 4449 h 81167"/>
                      <a:gd name="connsiteX2" fmla="*/ 288926 w 292261"/>
                      <a:gd name="connsiteY2" fmla="*/ 78109 h 81167"/>
                      <a:gd name="connsiteX3" fmla="*/ 141288 w 292261"/>
                      <a:gd name="connsiteY3" fmla="*/ 59694 h 81167"/>
                      <a:gd name="connsiteX4" fmla="*/ 0 w 292261"/>
                      <a:gd name="connsiteY4" fmla="*/ 62234 h 81167"/>
                      <a:gd name="connsiteX0" fmla="*/ 0 w 288926"/>
                      <a:gd name="connsiteY0" fmla="*/ 61344 h 80277"/>
                      <a:gd name="connsiteX1" fmla="*/ 192088 w 288926"/>
                      <a:gd name="connsiteY1" fmla="*/ 3559 h 80277"/>
                      <a:gd name="connsiteX2" fmla="*/ 288926 w 288926"/>
                      <a:gd name="connsiteY2" fmla="*/ 77219 h 80277"/>
                      <a:gd name="connsiteX3" fmla="*/ 141288 w 288926"/>
                      <a:gd name="connsiteY3" fmla="*/ 58804 h 80277"/>
                      <a:gd name="connsiteX4" fmla="*/ 0 w 288926"/>
                      <a:gd name="connsiteY4" fmla="*/ 61344 h 80277"/>
                      <a:gd name="connsiteX0" fmla="*/ 0 w 288926"/>
                      <a:gd name="connsiteY0" fmla="*/ 57785 h 76718"/>
                      <a:gd name="connsiteX1" fmla="*/ 192088 w 288926"/>
                      <a:gd name="connsiteY1" fmla="*/ 0 h 76718"/>
                      <a:gd name="connsiteX2" fmla="*/ 288926 w 288926"/>
                      <a:gd name="connsiteY2" fmla="*/ 73660 h 76718"/>
                      <a:gd name="connsiteX3" fmla="*/ 141288 w 288926"/>
                      <a:gd name="connsiteY3" fmla="*/ 55245 h 76718"/>
                      <a:gd name="connsiteX4" fmla="*/ 0 w 288926"/>
                      <a:gd name="connsiteY4" fmla="*/ 57785 h 76718"/>
                      <a:gd name="connsiteX0" fmla="*/ 0 w 288926"/>
                      <a:gd name="connsiteY0" fmla="*/ 57785 h 76718"/>
                      <a:gd name="connsiteX1" fmla="*/ 192088 w 288926"/>
                      <a:gd name="connsiteY1" fmla="*/ 0 h 76718"/>
                      <a:gd name="connsiteX2" fmla="*/ 288926 w 288926"/>
                      <a:gd name="connsiteY2" fmla="*/ 73660 h 76718"/>
                      <a:gd name="connsiteX3" fmla="*/ 141288 w 288926"/>
                      <a:gd name="connsiteY3" fmla="*/ 55245 h 76718"/>
                      <a:gd name="connsiteX4" fmla="*/ 0 w 288926"/>
                      <a:gd name="connsiteY4" fmla="*/ 57785 h 76718"/>
                      <a:gd name="connsiteX0" fmla="*/ 0 w 288926"/>
                      <a:gd name="connsiteY0" fmla="*/ 57785 h 76718"/>
                      <a:gd name="connsiteX1" fmla="*/ 192088 w 288926"/>
                      <a:gd name="connsiteY1" fmla="*/ 0 h 76718"/>
                      <a:gd name="connsiteX2" fmla="*/ 288926 w 288926"/>
                      <a:gd name="connsiteY2" fmla="*/ 73660 h 76718"/>
                      <a:gd name="connsiteX3" fmla="*/ 141288 w 288926"/>
                      <a:gd name="connsiteY3" fmla="*/ 55245 h 76718"/>
                      <a:gd name="connsiteX4" fmla="*/ 0 w 288926"/>
                      <a:gd name="connsiteY4" fmla="*/ 57785 h 76718"/>
                      <a:gd name="connsiteX0" fmla="*/ 0 w 288926"/>
                      <a:gd name="connsiteY0" fmla="*/ 57785 h 73660"/>
                      <a:gd name="connsiteX1" fmla="*/ 192088 w 288926"/>
                      <a:gd name="connsiteY1" fmla="*/ 0 h 73660"/>
                      <a:gd name="connsiteX2" fmla="*/ 288926 w 288926"/>
                      <a:gd name="connsiteY2" fmla="*/ 73660 h 73660"/>
                      <a:gd name="connsiteX3" fmla="*/ 141288 w 288926"/>
                      <a:gd name="connsiteY3" fmla="*/ 55245 h 73660"/>
                      <a:gd name="connsiteX4" fmla="*/ 0 w 288926"/>
                      <a:gd name="connsiteY4" fmla="*/ 57785 h 73660"/>
                      <a:gd name="connsiteX0" fmla="*/ 0 w 288926"/>
                      <a:gd name="connsiteY0" fmla="*/ 57785 h 73660"/>
                      <a:gd name="connsiteX1" fmla="*/ 192088 w 288926"/>
                      <a:gd name="connsiteY1" fmla="*/ 0 h 73660"/>
                      <a:gd name="connsiteX2" fmla="*/ 288926 w 288926"/>
                      <a:gd name="connsiteY2" fmla="*/ 73660 h 73660"/>
                      <a:gd name="connsiteX3" fmla="*/ 179388 w 288926"/>
                      <a:gd name="connsiteY3" fmla="*/ 52070 h 73660"/>
                      <a:gd name="connsiteX4" fmla="*/ 0 w 288926"/>
                      <a:gd name="connsiteY4" fmla="*/ 57785 h 73660"/>
                      <a:gd name="connsiteX0" fmla="*/ 0 w 288926"/>
                      <a:gd name="connsiteY0" fmla="*/ 57785 h 73660"/>
                      <a:gd name="connsiteX1" fmla="*/ 192088 w 288926"/>
                      <a:gd name="connsiteY1" fmla="*/ 0 h 73660"/>
                      <a:gd name="connsiteX2" fmla="*/ 288926 w 288926"/>
                      <a:gd name="connsiteY2" fmla="*/ 73660 h 73660"/>
                      <a:gd name="connsiteX3" fmla="*/ 179388 w 288926"/>
                      <a:gd name="connsiteY3" fmla="*/ 52070 h 73660"/>
                      <a:gd name="connsiteX4" fmla="*/ 0 w 288926"/>
                      <a:gd name="connsiteY4" fmla="*/ 57785 h 73660"/>
                      <a:gd name="connsiteX0" fmla="*/ 0 w 288926"/>
                      <a:gd name="connsiteY0" fmla="*/ 57785 h 73660"/>
                      <a:gd name="connsiteX1" fmla="*/ 192088 w 288926"/>
                      <a:gd name="connsiteY1" fmla="*/ 0 h 73660"/>
                      <a:gd name="connsiteX2" fmla="*/ 288926 w 288926"/>
                      <a:gd name="connsiteY2" fmla="*/ 73660 h 73660"/>
                      <a:gd name="connsiteX3" fmla="*/ 179388 w 288926"/>
                      <a:gd name="connsiteY3" fmla="*/ 52070 h 73660"/>
                      <a:gd name="connsiteX4" fmla="*/ 0 w 288926"/>
                      <a:gd name="connsiteY4" fmla="*/ 57785 h 73660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79388 w 288926"/>
                      <a:gd name="connsiteY3" fmla="*/ 48895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76226"/>
                      <a:gd name="connsiteY0" fmla="*/ 54610 h 70485"/>
                      <a:gd name="connsiteX1" fmla="*/ 150813 w 276226"/>
                      <a:gd name="connsiteY1" fmla="*/ 0 h 70485"/>
                      <a:gd name="connsiteX2" fmla="*/ 276226 w 276226"/>
                      <a:gd name="connsiteY2" fmla="*/ 70485 h 70485"/>
                      <a:gd name="connsiteX3" fmla="*/ 144463 w 276226"/>
                      <a:gd name="connsiteY3" fmla="*/ 52070 h 70485"/>
                      <a:gd name="connsiteX4" fmla="*/ 0 w 276226"/>
                      <a:gd name="connsiteY4" fmla="*/ 54610 h 70485"/>
                      <a:gd name="connsiteX0" fmla="*/ 0 w 276226"/>
                      <a:gd name="connsiteY0" fmla="*/ 54610 h 70485"/>
                      <a:gd name="connsiteX1" fmla="*/ 150813 w 276226"/>
                      <a:gd name="connsiteY1" fmla="*/ 0 h 70485"/>
                      <a:gd name="connsiteX2" fmla="*/ 276226 w 276226"/>
                      <a:gd name="connsiteY2" fmla="*/ 70485 h 70485"/>
                      <a:gd name="connsiteX3" fmla="*/ 144463 w 276226"/>
                      <a:gd name="connsiteY3" fmla="*/ 52070 h 70485"/>
                      <a:gd name="connsiteX4" fmla="*/ 0 w 276226"/>
                      <a:gd name="connsiteY4" fmla="*/ 54610 h 70485"/>
                      <a:gd name="connsiteX0" fmla="*/ 0 w 276226"/>
                      <a:gd name="connsiteY0" fmla="*/ 57259 h 73134"/>
                      <a:gd name="connsiteX1" fmla="*/ 150813 w 276226"/>
                      <a:gd name="connsiteY1" fmla="*/ 2649 h 73134"/>
                      <a:gd name="connsiteX2" fmla="*/ 276226 w 276226"/>
                      <a:gd name="connsiteY2" fmla="*/ 73134 h 73134"/>
                      <a:gd name="connsiteX3" fmla="*/ 144463 w 276226"/>
                      <a:gd name="connsiteY3" fmla="*/ 54719 h 73134"/>
                      <a:gd name="connsiteX4" fmla="*/ 0 w 276226"/>
                      <a:gd name="connsiteY4" fmla="*/ 57259 h 73134"/>
                      <a:gd name="connsiteX0" fmla="*/ 0 w 276226"/>
                      <a:gd name="connsiteY0" fmla="*/ 57259 h 73134"/>
                      <a:gd name="connsiteX1" fmla="*/ 150813 w 276226"/>
                      <a:gd name="connsiteY1" fmla="*/ 2649 h 73134"/>
                      <a:gd name="connsiteX2" fmla="*/ 276226 w 276226"/>
                      <a:gd name="connsiteY2" fmla="*/ 73134 h 73134"/>
                      <a:gd name="connsiteX3" fmla="*/ 144463 w 276226"/>
                      <a:gd name="connsiteY3" fmla="*/ 54719 h 73134"/>
                      <a:gd name="connsiteX4" fmla="*/ 0 w 276226"/>
                      <a:gd name="connsiteY4" fmla="*/ 57259 h 73134"/>
                      <a:gd name="connsiteX0" fmla="*/ 0 w 276226"/>
                      <a:gd name="connsiteY0" fmla="*/ 57441 h 73316"/>
                      <a:gd name="connsiteX1" fmla="*/ 150813 w 276226"/>
                      <a:gd name="connsiteY1" fmla="*/ 2831 h 73316"/>
                      <a:gd name="connsiteX2" fmla="*/ 276226 w 276226"/>
                      <a:gd name="connsiteY2" fmla="*/ 73316 h 73316"/>
                      <a:gd name="connsiteX3" fmla="*/ 144463 w 276226"/>
                      <a:gd name="connsiteY3" fmla="*/ 54901 h 73316"/>
                      <a:gd name="connsiteX4" fmla="*/ 0 w 276226"/>
                      <a:gd name="connsiteY4" fmla="*/ 57441 h 73316"/>
                      <a:gd name="connsiteX0" fmla="*/ 0 w 276226"/>
                      <a:gd name="connsiteY0" fmla="*/ 57441 h 73316"/>
                      <a:gd name="connsiteX1" fmla="*/ 150813 w 276226"/>
                      <a:gd name="connsiteY1" fmla="*/ 2831 h 73316"/>
                      <a:gd name="connsiteX2" fmla="*/ 276226 w 276226"/>
                      <a:gd name="connsiteY2" fmla="*/ 73316 h 73316"/>
                      <a:gd name="connsiteX3" fmla="*/ 144463 w 276226"/>
                      <a:gd name="connsiteY3" fmla="*/ 54901 h 73316"/>
                      <a:gd name="connsiteX4" fmla="*/ 0 w 276226"/>
                      <a:gd name="connsiteY4" fmla="*/ 57441 h 73316"/>
                      <a:gd name="connsiteX0" fmla="*/ 0 w 276226"/>
                      <a:gd name="connsiteY0" fmla="*/ 57441 h 73316"/>
                      <a:gd name="connsiteX1" fmla="*/ 150813 w 276226"/>
                      <a:gd name="connsiteY1" fmla="*/ 2831 h 73316"/>
                      <a:gd name="connsiteX2" fmla="*/ 276226 w 276226"/>
                      <a:gd name="connsiteY2" fmla="*/ 73316 h 73316"/>
                      <a:gd name="connsiteX3" fmla="*/ 144463 w 276226"/>
                      <a:gd name="connsiteY3" fmla="*/ 54901 h 73316"/>
                      <a:gd name="connsiteX4" fmla="*/ 0 w 276226"/>
                      <a:gd name="connsiteY4" fmla="*/ 57441 h 7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226" h="73316">
                        <a:moveTo>
                          <a:pt x="0" y="57441"/>
                        </a:moveTo>
                        <a:cubicBezTo>
                          <a:pt x="47625" y="6716"/>
                          <a:pt x="41275" y="-6165"/>
                          <a:pt x="150813" y="2831"/>
                        </a:cubicBezTo>
                        <a:cubicBezTo>
                          <a:pt x="193676" y="8652"/>
                          <a:pt x="263526" y="-31384"/>
                          <a:pt x="276226" y="73316"/>
                        </a:cubicBezTo>
                        <a:cubicBezTo>
                          <a:pt x="234951" y="35141"/>
                          <a:pt x="187326" y="39555"/>
                          <a:pt x="144463" y="54901"/>
                        </a:cubicBezTo>
                        <a:cubicBezTo>
                          <a:pt x="104775" y="22622"/>
                          <a:pt x="25400" y="44666"/>
                          <a:pt x="0" y="57441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7" name="Forma libre 366"/>
                  <p:cNvSpPr/>
                  <p:nvPr/>
                </p:nvSpPr>
                <p:spPr>
                  <a:xfrm rot="10800000" flipH="1">
                    <a:off x="603782" y="534703"/>
                    <a:ext cx="338484" cy="89539"/>
                  </a:xfrm>
                  <a:custGeom>
                    <a:avLst/>
                    <a:gdLst>
                      <a:gd name="connsiteX0" fmla="*/ 0 w 342900"/>
                      <a:gd name="connsiteY0" fmla="*/ 0 h 295275"/>
                      <a:gd name="connsiteX1" fmla="*/ 168275 w 342900"/>
                      <a:gd name="connsiteY1" fmla="*/ 269875 h 295275"/>
                      <a:gd name="connsiteX2" fmla="*/ 219075 w 342900"/>
                      <a:gd name="connsiteY2" fmla="*/ 295275 h 295275"/>
                      <a:gd name="connsiteX3" fmla="*/ 269875 w 342900"/>
                      <a:gd name="connsiteY3" fmla="*/ 279400 h 295275"/>
                      <a:gd name="connsiteX4" fmla="*/ 342900 w 342900"/>
                      <a:gd name="connsiteY4" fmla="*/ 292100 h 295275"/>
                      <a:gd name="connsiteX5" fmla="*/ 317500 w 342900"/>
                      <a:gd name="connsiteY5" fmla="*/ 203200 h 295275"/>
                      <a:gd name="connsiteX6" fmla="*/ 317500 w 342900"/>
                      <a:gd name="connsiteY6" fmla="*/ 203200 h 295275"/>
                      <a:gd name="connsiteX0" fmla="*/ 0 w 342900"/>
                      <a:gd name="connsiteY0" fmla="*/ 0 h 295275"/>
                      <a:gd name="connsiteX1" fmla="*/ 215900 w 342900"/>
                      <a:gd name="connsiteY1" fmla="*/ 57150 h 295275"/>
                      <a:gd name="connsiteX2" fmla="*/ 168275 w 342900"/>
                      <a:gd name="connsiteY2" fmla="*/ 269875 h 295275"/>
                      <a:gd name="connsiteX3" fmla="*/ 219075 w 342900"/>
                      <a:gd name="connsiteY3" fmla="*/ 295275 h 295275"/>
                      <a:gd name="connsiteX4" fmla="*/ 269875 w 342900"/>
                      <a:gd name="connsiteY4" fmla="*/ 279400 h 295275"/>
                      <a:gd name="connsiteX5" fmla="*/ 342900 w 342900"/>
                      <a:gd name="connsiteY5" fmla="*/ 292100 h 295275"/>
                      <a:gd name="connsiteX6" fmla="*/ 317500 w 342900"/>
                      <a:gd name="connsiteY6" fmla="*/ 203200 h 295275"/>
                      <a:gd name="connsiteX7" fmla="*/ 317500 w 342900"/>
                      <a:gd name="connsiteY7" fmla="*/ 203200 h 295275"/>
                      <a:gd name="connsiteX0" fmla="*/ 0 w 342900"/>
                      <a:gd name="connsiteY0" fmla="*/ 0 h 295275"/>
                      <a:gd name="connsiteX1" fmla="*/ 215900 w 342900"/>
                      <a:gd name="connsiteY1" fmla="*/ 57150 h 295275"/>
                      <a:gd name="connsiteX2" fmla="*/ 168275 w 342900"/>
                      <a:gd name="connsiteY2" fmla="*/ 269875 h 295275"/>
                      <a:gd name="connsiteX3" fmla="*/ 219075 w 342900"/>
                      <a:gd name="connsiteY3" fmla="*/ 295275 h 295275"/>
                      <a:gd name="connsiteX4" fmla="*/ 269875 w 342900"/>
                      <a:gd name="connsiteY4" fmla="*/ 279400 h 295275"/>
                      <a:gd name="connsiteX5" fmla="*/ 342900 w 342900"/>
                      <a:gd name="connsiteY5" fmla="*/ 292100 h 295275"/>
                      <a:gd name="connsiteX6" fmla="*/ 317500 w 342900"/>
                      <a:gd name="connsiteY6" fmla="*/ 203200 h 295275"/>
                      <a:gd name="connsiteX7" fmla="*/ 317500 w 342900"/>
                      <a:gd name="connsiteY7" fmla="*/ 203200 h 295275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42900"/>
                      <a:gd name="connsiteY0" fmla="*/ 9632 h 304951"/>
                      <a:gd name="connsiteX1" fmla="*/ 215900 w 342900"/>
                      <a:gd name="connsiteY1" fmla="*/ 66782 h 304951"/>
                      <a:gd name="connsiteX2" fmla="*/ 168275 w 342900"/>
                      <a:gd name="connsiteY2" fmla="*/ 279507 h 304951"/>
                      <a:gd name="connsiteX3" fmla="*/ 219075 w 342900"/>
                      <a:gd name="connsiteY3" fmla="*/ 304907 h 304951"/>
                      <a:gd name="connsiteX4" fmla="*/ 269875 w 342900"/>
                      <a:gd name="connsiteY4" fmla="*/ 289032 h 304951"/>
                      <a:gd name="connsiteX5" fmla="*/ 342900 w 342900"/>
                      <a:gd name="connsiteY5" fmla="*/ 301732 h 304951"/>
                      <a:gd name="connsiteX6" fmla="*/ 317500 w 342900"/>
                      <a:gd name="connsiteY6" fmla="*/ 212832 h 304951"/>
                      <a:gd name="connsiteX7" fmla="*/ 317500 w 342900"/>
                      <a:gd name="connsiteY7" fmla="*/ 212832 h 304951"/>
                      <a:gd name="connsiteX0" fmla="*/ 0 w 342900"/>
                      <a:gd name="connsiteY0" fmla="*/ 9632 h 304964"/>
                      <a:gd name="connsiteX1" fmla="*/ 215900 w 342900"/>
                      <a:gd name="connsiteY1" fmla="*/ 66782 h 304964"/>
                      <a:gd name="connsiteX2" fmla="*/ 168275 w 342900"/>
                      <a:gd name="connsiteY2" fmla="*/ 279507 h 304964"/>
                      <a:gd name="connsiteX3" fmla="*/ 219075 w 342900"/>
                      <a:gd name="connsiteY3" fmla="*/ 304907 h 304964"/>
                      <a:gd name="connsiteX4" fmla="*/ 269875 w 342900"/>
                      <a:gd name="connsiteY4" fmla="*/ 289032 h 304964"/>
                      <a:gd name="connsiteX5" fmla="*/ 342900 w 342900"/>
                      <a:gd name="connsiteY5" fmla="*/ 301732 h 304964"/>
                      <a:gd name="connsiteX6" fmla="*/ 317500 w 342900"/>
                      <a:gd name="connsiteY6" fmla="*/ 212832 h 304964"/>
                      <a:gd name="connsiteX7" fmla="*/ 317500 w 342900"/>
                      <a:gd name="connsiteY7" fmla="*/ 212832 h 304964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70355"/>
                      <a:gd name="connsiteY0" fmla="*/ 9632 h 304907"/>
                      <a:gd name="connsiteX1" fmla="*/ 215900 w 370355"/>
                      <a:gd name="connsiteY1" fmla="*/ 66782 h 304907"/>
                      <a:gd name="connsiteX2" fmla="*/ 168275 w 370355"/>
                      <a:gd name="connsiteY2" fmla="*/ 279507 h 304907"/>
                      <a:gd name="connsiteX3" fmla="*/ 219075 w 370355"/>
                      <a:gd name="connsiteY3" fmla="*/ 304907 h 304907"/>
                      <a:gd name="connsiteX4" fmla="*/ 269875 w 370355"/>
                      <a:gd name="connsiteY4" fmla="*/ 289032 h 304907"/>
                      <a:gd name="connsiteX5" fmla="*/ 342900 w 370355"/>
                      <a:gd name="connsiteY5" fmla="*/ 301732 h 304907"/>
                      <a:gd name="connsiteX6" fmla="*/ 317500 w 370355"/>
                      <a:gd name="connsiteY6" fmla="*/ 212832 h 304907"/>
                      <a:gd name="connsiteX7" fmla="*/ 317500 w 370355"/>
                      <a:gd name="connsiteY7" fmla="*/ 212832 h 304907"/>
                      <a:gd name="connsiteX0" fmla="*/ 0 w 370355"/>
                      <a:gd name="connsiteY0" fmla="*/ 9632 h 317607"/>
                      <a:gd name="connsiteX1" fmla="*/ 215900 w 370355"/>
                      <a:gd name="connsiteY1" fmla="*/ 66782 h 317607"/>
                      <a:gd name="connsiteX2" fmla="*/ 168275 w 370355"/>
                      <a:gd name="connsiteY2" fmla="*/ 279507 h 317607"/>
                      <a:gd name="connsiteX3" fmla="*/ 219075 w 370355"/>
                      <a:gd name="connsiteY3" fmla="*/ 317607 h 317607"/>
                      <a:gd name="connsiteX4" fmla="*/ 269875 w 370355"/>
                      <a:gd name="connsiteY4" fmla="*/ 289032 h 317607"/>
                      <a:gd name="connsiteX5" fmla="*/ 342900 w 370355"/>
                      <a:gd name="connsiteY5" fmla="*/ 301732 h 317607"/>
                      <a:gd name="connsiteX6" fmla="*/ 317500 w 370355"/>
                      <a:gd name="connsiteY6" fmla="*/ 212832 h 317607"/>
                      <a:gd name="connsiteX7" fmla="*/ 317500 w 370355"/>
                      <a:gd name="connsiteY7" fmla="*/ 212832 h 317607"/>
                      <a:gd name="connsiteX0" fmla="*/ 0 w 370355"/>
                      <a:gd name="connsiteY0" fmla="*/ 14291 h 322266"/>
                      <a:gd name="connsiteX1" fmla="*/ 215900 w 370355"/>
                      <a:gd name="connsiteY1" fmla="*/ 71441 h 322266"/>
                      <a:gd name="connsiteX2" fmla="*/ 168275 w 370355"/>
                      <a:gd name="connsiteY2" fmla="*/ 284166 h 322266"/>
                      <a:gd name="connsiteX3" fmla="*/ 219075 w 370355"/>
                      <a:gd name="connsiteY3" fmla="*/ 322266 h 322266"/>
                      <a:gd name="connsiteX4" fmla="*/ 269875 w 370355"/>
                      <a:gd name="connsiteY4" fmla="*/ 293691 h 322266"/>
                      <a:gd name="connsiteX5" fmla="*/ 342900 w 370355"/>
                      <a:gd name="connsiteY5" fmla="*/ 306391 h 322266"/>
                      <a:gd name="connsiteX6" fmla="*/ 317500 w 370355"/>
                      <a:gd name="connsiteY6" fmla="*/ 217491 h 322266"/>
                      <a:gd name="connsiteX7" fmla="*/ 317500 w 370355"/>
                      <a:gd name="connsiteY7" fmla="*/ 217491 h 322266"/>
                      <a:gd name="connsiteX0" fmla="*/ 0 w 317499"/>
                      <a:gd name="connsiteY0" fmla="*/ 14291 h 322266"/>
                      <a:gd name="connsiteX1" fmla="*/ 215900 w 317499"/>
                      <a:gd name="connsiteY1" fmla="*/ 71441 h 322266"/>
                      <a:gd name="connsiteX2" fmla="*/ 168275 w 317499"/>
                      <a:gd name="connsiteY2" fmla="*/ 284166 h 322266"/>
                      <a:gd name="connsiteX3" fmla="*/ 219075 w 317499"/>
                      <a:gd name="connsiteY3" fmla="*/ 322266 h 322266"/>
                      <a:gd name="connsiteX4" fmla="*/ 269875 w 317499"/>
                      <a:gd name="connsiteY4" fmla="*/ 293691 h 322266"/>
                      <a:gd name="connsiteX5" fmla="*/ 317500 w 317499"/>
                      <a:gd name="connsiteY5" fmla="*/ 217491 h 322266"/>
                      <a:gd name="connsiteX6" fmla="*/ 317500 w 317499"/>
                      <a:gd name="connsiteY6" fmla="*/ 217491 h 322266"/>
                      <a:gd name="connsiteX0" fmla="*/ 0 w 317499"/>
                      <a:gd name="connsiteY0" fmla="*/ 14291 h 293691"/>
                      <a:gd name="connsiteX1" fmla="*/ 215900 w 317499"/>
                      <a:gd name="connsiteY1" fmla="*/ 71441 h 293691"/>
                      <a:gd name="connsiteX2" fmla="*/ 168275 w 317499"/>
                      <a:gd name="connsiteY2" fmla="*/ 284166 h 293691"/>
                      <a:gd name="connsiteX3" fmla="*/ 269875 w 317499"/>
                      <a:gd name="connsiteY3" fmla="*/ 293691 h 293691"/>
                      <a:gd name="connsiteX4" fmla="*/ 317500 w 317499"/>
                      <a:gd name="connsiteY4" fmla="*/ 217491 h 293691"/>
                      <a:gd name="connsiteX5" fmla="*/ 317500 w 317499"/>
                      <a:gd name="connsiteY5" fmla="*/ 217491 h 293691"/>
                      <a:gd name="connsiteX0" fmla="*/ 0 w 317499"/>
                      <a:gd name="connsiteY0" fmla="*/ 14291 h 284166"/>
                      <a:gd name="connsiteX1" fmla="*/ 215900 w 317499"/>
                      <a:gd name="connsiteY1" fmla="*/ 71441 h 284166"/>
                      <a:gd name="connsiteX2" fmla="*/ 168275 w 317499"/>
                      <a:gd name="connsiteY2" fmla="*/ 284166 h 284166"/>
                      <a:gd name="connsiteX3" fmla="*/ 317500 w 317499"/>
                      <a:gd name="connsiteY3" fmla="*/ 217491 h 284166"/>
                      <a:gd name="connsiteX4" fmla="*/ 317500 w 317499"/>
                      <a:gd name="connsiteY4" fmla="*/ 217491 h 284166"/>
                      <a:gd name="connsiteX0" fmla="*/ 0 w 317499"/>
                      <a:gd name="connsiteY0" fmla="*/ 14291 h 217491"/>
                      <a:gd name="connsiteX1" fmla="*/ 215900 w 317499"/>
                      <a:gd name="connsiteY1" fmla="*/ 71441 h 217491"/>
                      <a:gd name="connsiteX2" fmla="*/ 317500 w 317499"/>
                      <a:gd name="connsiteY2" fmla="*/ 217491 h 217491"/>
                      <a:gd name="connsiteX3" fmla="*/ 317500 w 317499"/>
                      <a:gd name="connsiteY3" fmla="*/ 217491 h 217491"/>
                      <a:gd name="connsiteX0" fmla="*/ 0 w 101599"/>
                      <a:gd name="connsiteY0" fmla="*/ 0 h 146050"/>
                      <a:gd name="connsiteX1" fmla="*/ 101600 w 101599"/>
                      <a:gd name="connsiteY1" fmla="*/ 146050 h 146050"/>
                      <a:gd name="connsiteX2" fmla="*/ 101600 w 101599"/>
                      <a:gd name="connsiteY2" fmla="*/ 146050 h 146050"/>
                      <a:gd name="connsiteX0" fmla="*/ 0 w 700994"/>
                      <a:gd name="connsiteY0" fmla="*/ 0 h 22225"/>
                      <a:gd name="connsiteX1" fmla="*/ 700995 w 700994"/>
                      <a:gd name="connsiteY1" fmla="*/ 22225 h 22225"/>
                      <a:gd name="connsiteX2" fmla="*/ 700995 w 700994"/>
                      <a:gd name="connsiteY2" fmla="*/ 22225 h 22225"/>
                      <a:gd name="connsiteX0" fmla="*/ 0 w 700994"/>
                      <a:gd name="connsiteY0" fmla="*/ 0 h 85260"/>
                      <a:gd name="connsiteX1" fmla="*/ 700995 w 700994"/>
                      <a:gd name="connsiteY1" fmla="*/ 22225 h 85260"/>
                      <a:gd name="connsiteX2" fmla="*/ 700995 w 700994"/>
                      <a:gd name="connsiteY2" fmla="*/ 22225 h 85260"/>
                      <a:gd name="connsiteX0" fmla="*/ 0 w 700994"/>
                      <a:gd name="connsiteY0" fmla="*/ 0 h 102845"/>
                      <a:gd name="connsiteX1" fmla="*/ 700995 w 700994"/>
                      <a:gd name="connsiteY1" fmla="*/ 22225 h 102845"/>
                      <a:gd name="connsiteX2" fmla="*/ 700995 w 700994"/>
                      <a:gd name="connsiteY2" fmla="*/ 22225 h 102845"/>
                      <a:gd name="connsiteX0" fmla="*/ 0 w 700994"/>
                      <a:gd name="connsiteY0" fmla="*/ 0 h 80545"/>
                      <a:gd name="connsiteX1" fmla="*/ 700995 w 700994"/>
                      <a:gd name="connsiteY1" fmla="*/ 22225 h 80545"/>
                      <a:gd name="connsiteX2" fmla="*/ 700995 w 700994"/>
                      <a:gd name="connsiteY2" fmla="*/ 22225 h 80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0994" h="80545">
                        <a:moveTo>
                          <a:pt x="0" y="0"/>
                        </a:moveTo>
                        <a:cubicBezTo>
                          <a:pt x="145948" y="128058"/>
                          <a:pt x="503879" y="78317"/>
                          <a:pt x="700995" y="22225"/>
                        </a:cubicBezTo>
                        <a:lnTo>
                          <a:pt x="700995" y="22225"/>
                        </a:lnTo>
                      </a:path>
                    </a:pathLst>
                  </a:custGeom>
                  <a:ln w="6350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8" name="Forma libre 367"/>
                  <p:cNvSpPr/>
                  <p:nvPr/>
                </p:nvSpPr>
                <p:spPr>
                  <a:xfrm rot="10800000">
                    <a:off x="201541" y="580855"/>
                    <a:ext cx="299658" cy="63451"/>
                  </a:xfrm>
                  <a:custGeom>
                    <a:avLst/>
                    <a:gdLst>
                      <a:gd name="connsiteX0" fmla="*/ 0 w 342900"/>
                      <a:gd name="connsiteY0" fmla="*/ 0 h 295275"/>
                      <a:gd name="connsiteX1" fmla="*/ 168275 w 342900"/>
                      <a:gd name="connsiteY1" fmla="*/ 269875 h 295275"/>
                      <a:gd name="connsiteX2" fmla="*/ 219075 w 342900"/>
                      <a:gd name="connsiteY2" fmla="*/ 295275 h 295275"/>
                      <a:gd name="connsiteX3" fmla="*/ 269875 w 342900"/>
                      <a:gd name="connsiteY3" fmla="*/ 279400 h 295275"/>
                      <a:gd name="connsiteX4" fmla="*/ 342900 w 342900"/>
                      <a:gd name="connsiteY4" fmla="*/ 292100 h 295275"/>
                      <a:gd name="connsiteX5" fmla="*/ 317500 w 342900"/>
                      <a:gd name="connsiteY5" fmla="*/ 203200 h 295275"/>
                      <a:gd name="connsiteX6" fmla="*/ 317500 w 342900"/>
                      <a:gd name="connsiteY6" fmla="*/ 203200 h 295275"/>
                      <a:gd name="connsiteX0" fmla="*/ 0 w 342900"/>
                      <a:gd name="connsiteY0" fmla="*/ 0 h 295275"/>
                      <a:gd name="connsiteX1" fmla="*/ 215900 w 342900"/>
                      <a:gd name="connsiteY1" fmla="*/ 57150 h 295275"/>
                      <a:gd name="connsiteX2" fmla="*/ 168275 w 342900"/>
                      <a:gd name="connsiteY2" fmla="*/ 269875 h 295275"/>
                      <a:gd name="connsiteX3" fmla="*/ 219075 w 342900"/>
                      <a:gd name="connsiteY3" fmla="*/ 295275 h 295275"/>
                      <a:gd name="connsiteX4" fmla="*/ 269875 w 342900"/>
                      <a:gd name="connsiteY4" fmla="*/ 279400 h 295275"/>
                      <a:gd name="connsiteX5" fmla="*/ 342900 w 342900"/>
                      <a:gd name="connsiteY5" fmla="*/ 292100 h 295275"/>
                      <a:gd name="connsiteX6" fmla="*/ 317500 w 342900"/>
                      <a:gd name="connsiteY6" fmla="*/ 203200 h 295275"/>
                      <a:gd name="connsiteX7" fmla="*/ 317500 w 342900"/>
                      <a:gd name="connsiteY7" fmla="*/ 203200 h 295275"/>
                      <a:gd name="connsiteX0" fmla="*/ 0 w 342900"/>
                      <a:gd name="connsiteY0" fmla="*/ 0 h 295275"/>
                      <a:gd name="connsiteX1" fmla="*/ 215900 w 342900"/>
                      <a:gd name="connsiteY1" fmla="*/ 57150 h 295275"/>
                      <a:gd name="connsiteX2" fmla="*/ 168275 w 342900"/>
                      <a:gd name="connsiteY2" fmla="*/ 269875 h 295275"/>
                      <a:gd name="connsiteX3" fmla="*/ 219075 w 342900"/>
                      <a:gd name="connsiteY3" fmla="*/ 295275 h 295275"/>
                      <a:gd name="connsiteX4" fmla="*/ 269875 w 342900"/>
                      <a:gd name="connsiteY4" fmla="*/ 279400 h 295275"/>
                      <a:gd name="connsiteX5" fmla="*/ 342900 w 342900"/>
                      <a:gd name="connsiteY5" fmla="*/ 292100 h 295275"/>
                      <a:gd name="connsiteX6" fmla="*/ 317500 w 342900"/>
                      <a:gd name="connsiteY6" fmla="*/ 203200 h 295275"/>
                      <a:gd name="connsiteX7" fmla="*/ 317500 w 342900"/>
                      <a:gd name="connsiteY7" fmla="*/ 203200 h 295275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42900"/>
                      <a:gd name="connsiteY0" fmla="*/ 9632 h 304951"/>
                      <a:gd name="connsiteX1" fmla="*/ 215900 w 342900"/>
                      <a:gd name="connsiteY1" fmla="*/ 66782 h 304951"/>
                      <a:gd name="connsiteX2" fmla="*/ 168275 w 342900"/>
                      <a:gd name="connsiteY2" fmla="*/ 279507 h 304951"/>
                      <a:gd name="connsiteX3" fmla="*/ 219075 w 342900"/>
                      <a:gd name="connsiteY3" fmla="*/ 304907 h 304951"/>
                      <a:gd name="connsiteX4" fmla="*/ 269875 w 342900"/>
                      <a:gd name="connsiteY4" fmla="*/ 289032 h 304951"/>
                      <a:gd name="connsiteX5" fmla="*/ 342900 w 342900"/>
                      <a:gd name="connsiteY5" fmla="*/ 301732 h 304951"/>
                      <a:gd name="connsiteX6" fmla="*/ 317500 w 342900"/>
                      <a:gd name="connsiteY6" fmla="*/ 212832 h 304951"/>
                      <a:gd name="connsiteX7" fmla="*/ 317500 w 342900"/>
                      <a:gd name="connsiteY7" fmla="*/ 212832 h 304951"/>
                      <a:gd name="connsiteX0" fmla="*/ 0 w 342900"/>
                      <a:gd name="connsiteY0" fmla="*/ 9632 h 304964"/>
                      <a:gd name="connsiteX1" fmla="*/ 215900 w 342900"/>
                      <a:gd name="connsiteY1" fmla="*/ 66782 h 304964"/>
                      <a:gd name="connsiteX2" fmla="*/ 168275 w 342900"/>
                      <a:gd name="connsiteY2" fmla="*/ 279507 h 304964"/>
                      <a:gd name="connsiteX3" fmla="*/ 219075 w 342900"/>
                      <a:gd name="connsiteY3" fmla="*/ 304907 h 304964"/>
                      <a:gd name="connsiteX4" fmla="*/ 269875 w 342900"/>
                      <a:gd name="connsiteY4" fmla="*/ 289032 h 304964"/>
                      <a:gd name="connsiteX5" fmla="*/ 342900 w 342900"/>
                      <a:gd name="connsiteY5" fmla="*/ 301732 h 304964"/>
                      <a:gd name="connsiteX6" fmla="*/ 317500 w 342900"/>
                      <a:gd name="connsiteY6" fmla="*/ 212832 h 304964"/>
                      <a:gd name="connsiteX7" fmla="*/ 317500 w 342900"/>
                      <a:gd name="connsiteY7" fmla="*/ 212832 h 304964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42900"/>
                      <a:gd name="connsiteY0" fmla="*/ 9632 h 304907"/>
                      <a:gd name="connsiteX1" fmla="*/ 215900 w 342900"/>
                      <a:gd name="connsiteY1" fmla="*/ 66782 h 304907"/>
                      <a:gd name="connsiteX2" fmla="*/ 168275 w 342900"/>
                      <a:gd name="connsiteY2" fmla="*/ 279507 h 304907"/>
                      <a:gd name="connsiteX3" fmla="*/ 219075 w 342900"/>
                      <a:gd name="connsiteY3" fmla="*/ 304907 h 304907"/>
                      <a:gd name="connsiteX4" fmla="*/ 269875 w 342900"/>
                      <a:gd name="connsiteY4" fmla="*/ 289032 h 304907"/>
                      <a:gd name="connsiteX5" fmla="*/ 342900 w 342900"/>
                      <a:gd name="connsiteY5" fmla="*/ 301732 h 304907"/>
                      <a:gd name="connsiteX6" fmla="*/ 317500 w 342900"/>
                      <a:gd name="connsiteY6" fmla="*/ 212832 h 304907"/>
                      <a:gd name="connsiteX7" fmla="*/ 317500 w 342900"/>
                      <a:gd name="connsiteY7" fmla="*/ 212832 h 304907"/>
                      <a:gd name="connsiteX0" fmla="*/ 0 w 370355"/>
                      <a:gd name="connsiteY0" fmla="*/ 9632 h 304907"/>
                      <a:gd name="connsiteX1" fmla="*/ 215900 w 370355"/>
                      <a:gd name="connsiteY1" fmla="*/ 66782 h 304907"/>
                      <a:gd name="connsiteX2" fmla="*/ 168275 w 370355"/>
                      <a:gd name="connsiteY2" fmla="*/ 279507 h 304907"/>
                      <a:gd name="connsiteX3" fmla="*/ 219075 w 370355"/>
                      <a:gd name="connsiteY3" fmla="*/ 304907 h 304907"/>
                      <a:gd name="connsiteX4" fmla="*/ 269875 w 370355"/>
                      <a:gd name="connsiteY4" fmla="*/ 289032 h 304907"/>
                      <a:gd name="connsiteX5" fmla="*/ 342900 w 370355"/>
                      <a:gd name="connsiteY5" fmla="*/ 301732 h 304907"/>
                      <a:gd name="connsiteX6" fmla="*/ 317500 w 370355"/>
                      <a:gd name="connsiteY6" fmla="*/ 212832 h 304907"/>
                      <a:gd name="connsiteX7" fmla="*/ 317500 w 370355"/>
                      <a:gd name="connsiteY7" fmla="*/ 212832 h 304907"/>
                      <a:gd name="connsiteX0" fmla="*/ 0 w 370355"/>
                      <a:gd name="connsiteY0" fmla="*/ 9632 h 317607"/>
                      <a:gd name="connsiteX1" fmla="*/ 215900 w 370355"/>
                      <a:gd name="connsiteY1" fmla="*/ 66782 h 317607"/>
                      <a:gd name="connsiteX2" fmla="*/ 168275 w 370355"/>
                      <a:gd name="connsiteY2" fmla="*/ 279507 h 317607"/>
                      <a:gd name="connsiteX3" fmla="*/ 219075 w 370355"/>
                      <a:gd name="connsiteY3" fmla="*/ 317607 h 317607"/>
                      <a:gd name="connsiteX4" fmla="*/ 269875 w 370355"/>
                      <a:gd name="connsiteY4" fmla="*/ 289032 h 317607"/>
                      <a:gd name="connsiteX5" fmla="*/ 342900 w 370355"/>
                      <a:gd name="connsiteY5" fmla="*/ 301732 h 317607"/>
                      <a:gd name="connsiteX6" fmla="*/ 317500 w 370355"/>
                      <a:gd name="connsiteY6" fmla="*/ 212832 h 317607"/>
                      <a:gd name="connsiteX7" fmla="*/ 317500 w 370355"/>
                      <a:gd name="connsiteY7" fmla="*/ 212832 h 317607"/>
                      <a:gd name="connsiteX0" fmla="*/ 0 w 370355"/>
                      <a:gd name="connsiteY0" fmla="*/ 14291 h 322266"/>
                      <a:gd name="connsiteX1" fmla="*/ 215900 w 370355"/>
                      <a:gd name="connsiteY1" fmla="*/ 71441 h 322266"/>
                      <a:gd name="connsiteX2" fmla="*/ 168275 w 370355"/>
                      <a:gd name="connsiteY2" fmla="*/ 284166 h 322266"/>
                      <a:gd name="connsiteX3" fmla="*/ 219075 w 370355"/>
                      <a:gd name="connsiteY3" fmla="*/ 322266 h 322266"/>
                      <a:gd name="connsiteX4" fmla="*/ 269875 w 370355"/>
                      <a:gd name="connsiteY4" fmla="*/ 293691 h 322266"/>
                      <a:gd name="connsiteX5" fmla="*/ 342900 w 370355"/>
                      <a:gd name="connsiteY5" fmla="*/ 306391 h 322266"/>
                      <a:gd name="connsiteX6" fmla="*/ 317500 w 370355"/>
                      <a:gd name="connsiteY6" fmla="*/ 217491 h 322266"/>
                      <a:gd name="connsiteX7" fmla="*/ 317500 w 370355"/>
                      <a:gd name="connsiteY7" fmla="*/ 217491 h 322266"/>
                      <a:gd name="connsiteX0" fmla="*/ 0 w 317499"/>
                      <a:gd name="connsiteY0" fmla="*/ 14291 h 322266"/>
                      <a:gd name="connsiteX1" fmla="*/ 215900 w 317499"/>
                      <a:gd name="connsiteY1" fmla="*/ 71441 h 322266"/>
                      <a:gd name="connsiteX2" fmla="*/ 168275 w 317499"/>
                      <a:gd name="connsiteY2" fmla="*/ 284166 h 322266"/>
                      <a:gd name="connsiteX3" fmla="*/ 219075 w 317499"/>
                      <a:gd name="connsiteY3" fmla="*/ 322266 h 322266"/>
                      <a:gd name="connsiteX4" fmla="*/ 269875 w 317499"/>
                      <a:gd name="connsiteY4" fmla="*/ 293691 h 322266"/>
                      <a:gd name="connsiteX5" fmla="*/ 317500 w 317499"/>
                      <a:gd name="connsiteY5" fmla="*/ 217491 h 322266"/>
                      <a:gd name="connsiteX6" fmla="*/ 317500 w 317499"/>
                      <a:gd name="connsiteY6" fmla="*/ 217491 h 322266"/>
                      <a:gd name="connsiteX0" fmla="*/ 0 w 317499"/>
                      <a:gd name="connsiteY0" fmla="*/ 14291 h 293691"/>
                      <a:gd name="connsiteX1" fmla="*/ 215900 w 317499"/>
                      <a:gd name="connsiteY1" fmla="*/ 71441 h 293691"/>
                      <a:gd name="connsiteX2" fmla="*/ 168275 w 317499"/>
                      <a:gd name="connsiteY2" fmla="*/ 284166 h 293691"/>
                      <a:gd name="connsiteX3" fmla="*/ 269875 w 317499"/>
                      <a:gd name="connsiteY3" fmla="*/ 293691 h 293691"/>
                      <a:gd name="connsiteX4" fmla="*/ 317500 w 317499"/>
                      <a:gd name="connsiteY4" fmla="*/ 217491 h 293691"/>
                      <a:gd name="connsiteX5" fmla="*/ 317500 w 317499"/>
                      <a:gd name="connsiteY5" fmla="*/ 217491 h 293691"/>
                      <a:gd name="connsiteX0" fmla="*/ 0 w 317499"/>
                      <a:gd name="connsiteY0" fmla="*/ 14291 h 284166"/>
                      <a:gd name="connsiteX1" fmla="*/ 215900 w 317499"/>
                      <a:gd name="connsiteY1" fmla="*/ 71441 h 284166"/>
                      <a:gd name="connsiteX2" fmla="*/ 168275 w 317499"/>
                      <a:gd name="connsiteY2" fmla="*/ 284166 h 284166"/>
                      <a:gd name="connsiteX3" fmla="*/ 317500 w 317499"/>
                      <a:gd name="connsiteY3" fmla="*/ 217491 h 284166"/>
                      <a:gd name="connsiteX4" fmla="*/ 317500 w 317499"/>
                      <a:gd name="connsiteY4" fmla="*/ 217491 h 284166"/>
                      <a:gd name="connsiteX0" fmla="*/ 0 w 317499"/>
                      <a:gd name="connsiteY0" fmla="*/ 14291 h 217491"/>
                      <a:gd name="connsiteX1" fmla="*/ 215900 w 317499"/>
                      <a:gd name="connsiteY1" fmla="*/ 71441 h 217491"/>
                      <a:gd name="connsiteX2" fmla="*/ 317500 w 317499"/>
                      <a:gd name="connsiteY2" fmla="*/ 217491 h 217491"/>
                      <a:gd name="connsiteX3" fmla="*/ 317500 w 317499"/>
                      <a:gd name="connsiteY3" fmla="*/ 217491 h 217491"/>
                      <a:gd name="connsiteX0" fmla="*/ 0 w 101599"/>
                      <a:gd name="connsiteY0" fmla="*/ 0 h 146050"/>
                      <a:gd name="connsiteX1" fmla="*/ 101600 w 101599"/>
                      <a:gd name="connsiteY1" fmla="*/ 146050 h 146050"/>
                      <a:gd name="connsiteX2" fmla="*/ 101600 w 101599"/>
                      <a:gd name="connsiteY2" fmla="*/ 146050 h 146050"/>
                      <a:gd name="connsiteX0" fmla="*/ 0 w 700994"/>
                      <a:gd name="connsiteY0" fmla="*/ 0 h 22225"/>
                      <a:gd name="connsiteX1" fmla="*/ 700995 w 700994"/>
                      <a:gd name="connsiteY1" fmla="*/ 22225 h 22225"/>
                      <a:gd name="connsiteX2" fmla="*/ 700995 w 700994"/>
                      <a:gd name="connsiteY2" fmla="*/ 22225 h 22225"/>
                      <a:gd name="connsiteX0" fmla="*/ 0 w 700994"/>
                      <a:gd name="connsiteY0" fmla="*/ 0 h 85260"/>
                      <a:gd name="connsiteX1" fmla="*/ 700995 w 700994"/>
                      <a:gd name="connsiteY1" fmla="*/ 22225 h 85260"/>
                      <a:gd name="connsiteX2" fmla="*/ 700995 w 700994"/>
                      <a:gd name="connsiteY2" fmla="*/ 22225 h 85260"/>
                      <a:gd name="connsiteX0" fmla="*/ 0 w 700994"/>
                      <a:gd name="connsiteY0" fmla="*/ 0 h 102845"/>
                      <a:gd name="connsiteX1" fmla="*/ 700995 w 700994"/>
                      <a:gd name="connsiteY1" fmla="*/ 22225 h 102845"/>
                      <a:gd name="connsiteX2" fmla="*/ 700995 w 700994"/>
                      <a:gd name="connsiteY2" fmla="*/ 22225 h 102845"/>
                      <a:gd name="connsiteX0" fmla="*/ 0 w 700994"/>
                      <a:gd name="connsiteY0" fmla="*/ 0 h 80545"/>
                      <a:gd name="connsiteX1" fmla="*/ 700995 w 700994"/>
                      <a:gd name="connsiteY1" fmla="*/ 22225 h 80545"/>
                      <a:gd name="connsiteX2" fmla="*/ 700995 w 700994"/>
                      <a:gd name="connsiteY2" fmla="*/ 22225 h 80545"/>
                      <a:gd name="connsiteX0" fmla="*/ 0 w 620587"/>
                      <a:gd name="connsiteY0" fmla="*/ 12700 h 66928"/>
                      <a:gd name="connsiteX1" fmla="*/ 620588 w 620587"/>
                      <a:gd name="connsiteY1" fmla="*/ 0 h 66928"/>
                      <a:gd name="connsiteX2" fmla="*/ 620588 w 620587"/>
                      <a:gd name="connsiteY2" fmla="*/ 0 h 66928"/>
                      <a:gd name="connsiteX0" fmla="*/ 0 w 620587"/>
                      <a:gd name="connsiteY0" fmla="*/ 12700 h 57077"/>
                      <a:gd name="connsiteX1" fmla="*/ 620588 w 620587"/>
                      <a:gd name="connsiteY1" fmla="*/ 0 h 57077"/>
                      <a:gd name="connsiteX2" fmla="*/ 620588 w 620587"/>
                      <a:gd name="connsiteY2" fmla="*/ 0 h 57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587" h="57077">
                        <a:moveTo>
                          <a:pt x="0" y="12700"/>
                        </a:moveTo>
                        <a:cubicBezTo>
                          <a:pt x="167877" y="118533"/>
                          <a:pt x="517157" y="2117"/>
                          <a:pt x="620588" y="0"/>
                        </a:cubicBezTo>
                        <a:lnTo>
                          <a:pt x="620588" y="0"/>
                        </a:lnTo>
                      </a:path>
                    </a:pathLst>
                  </a:custGeom>
                  <a:ln w="6350" cmpd="sng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69" name="Forma libre 368"/>
                  <p:cNvSpPr/>
                  <p:nvPr/>
                </p:nvSpPr>
                <p:spPr>
                  <a:xfrm flipV="1">
                    <a:off x="482330" y="1082021"/>
                    <a:ext cx="319049" cy="140480"/>
                  </a:xfrm>
                  <a:custGeom>
                    <a:avLst/>
                    <a:gdLst>
                      <a:gd name="connsiteX0" fmla="*/ 0 w 231775"/>
                      <a:gd name="connsiteY0" fmla="*/ 0 h 27738"/>
                      <a:gd name="connsiteX1" fmla="*/ 0 w 231775"/>
                      <a:gd name="connsiteY1" fmla="*/ 0 h 27738"/>
                      <a:gd name="connsiteX2" fmla="*/ 19050 w 231775"/>
                      <a:gd name="connsiteY2" fmla="*/ 25400 h 27738"/>
                      <a:gd name="connsiteX3" fmla="*/ 120650 w 231775"/>
                      <a:gd name="connsiteY3" fmla="*/ 22225 h 27738"/>
                      <a:gd name="connsiteX4" fmla="*/ 177800 w 231775"/>
                      <a:gd name="connsiteY4" fmla="*/ 15875 h 27738"/>
                      <a:gd name="connsiteX5" fmla="*/ 200025 w 231775"/>
                      <a:gd name="connsiteY5" fmla="*/ 9525 h 27738"/>
                      <a:gd name="connsiteX6" fmla="*/ 222250 w 231775"/>
                      <a:gd name="connsiteY6" fmla="*/ 6350 h 27738"/>
                      <a:gd name="connsiteX7" fmla="*/ 231775 w 231775"/>
                      <a:gd name="connsiteY7" fmla="*/ 3175 h 27738"/>
                      <a:gd name="connsiteX8" fmla="*/ 231775 w 231775"/>
                      <a:gd name="connsiteY8" fmla="*/ 3175 h 27738"/>
                      <a:gd name="connsiteX0" fmla="*/ 0 w 231775"/>
                      <a:gd name="connsiteY0" fmla="*/ 0 h 27738"/>
                      <a:gd name="connsiteX1" fmla="*/ 0 w 231775"/>
                      <a:gd name="connsiteY1" fmla="*/ 0 h 27738"/>
                      <a:gd name="connsiteX2" fmla="*/ 19050 w 231775"/>
                      <a:gd name="connsiteY2" fmla="*/ 25400 h 27738"/>
                      <a:gd name="connsiteX3" fmla="*/ 120650 w 231775"/>
                      <a:gd name="connsiteY3" fmla="*/ 22225 h 27738"/>
                      <a:gd name="connsiteX4" fmla="*/ 177800 w 231775"/>
                      <a:gd name="connsiteY4" fmla="*/ 15875 h 27738"/>
                      <a:gd name="connsiteX5" fmla="*/ 222250 w 231775"/>
                      <a:gd name="connsiteY5" fmla="*/ 6350 h 27738"/>
                      <a:gd name="connsiteX6" fmla="*/ 231775 w 231775"/>
                      <a:gd name="connsiteY6" fmla="*/ 3175 h 27738"/>
                      <a:gd name="connsiteX7" fmla="*/ 231775 w 231775"/>
                      <a:gd name="connsiteY7" fmla="*/ 3175 h 27738"/>
                      <a:gd name="connsiteX0" fmla="*/ 0 w 231775"/>
                      <a:gd name="connsiteY0" fmla="*/ 0 h 27738"/>
                      <a:gd name="connsiteX1" fmla="*/ 0 w 231775"/>
                      <a:gd name="connsiteY1" fmla="*/ 0 h 27738"/>
                      <a:gd name="connsiteX2" fmla="*/ 19050 w 231775"/>
                      <a:gd name="connsiteY2" fmla="*/ 25400 h 27738"/>
                      <a:gd name="connsiteX3" fmla="*/ 120650 w 231775"/>
                      <a:gd name="connsiteY3" fmla="*/ 22225 h 27738"/>
                      <a:gd name="connsiteX4" fmla="*/ 177800 w 231775"/>
                      <a:gd name="connsiteY4" fmla="*/ 15875 h 27738"/>
                      <a:gd name="connsiteX5" fmla="*/ 231775 w 231775"/>
                      <a:gd name="connsiteY5" fmla="*/ 3175 h 27738"/>
                      <a:gd name="connsiteX6" fmla="*/ 231775 w 231775"/>
                      <a:gd name="connsiteY6" fmla="*/ 3175 h 27738"/>
                      <a:gd name="connsiteX0" fmla="*/ 0 w 231775"/>
                      <a:gd name="connsiteY0" fmla="*/ 0 h 28131"/>
                      <a:gd name="connsiteX1" fmla="*/ 0 w 231775"/>
                      <a:gd name="connsiteY1" fmla="*/ 0 h 28131"/>
                      <a:gd name="connsiteX2" fmla="*/ 19050 w 231775"/>
                      <a:gd name="connsiteY2" fmla="*/ 25400 h 28131"/>
                      <a:gd name="connsiteX3" fmla="*/ 120650 w 231775"/>
                      <a:gd name="connsiteY3" fmla="*/ 22225 h 28131"/>
                      <a:gd name="connsiteX4" fmla="*/ 231775 w 231775"/>
                      <a:gd name="connsiteY4" fmla="*/ 3175 h 28131"/>
                      <a:gd name="connsiteX5" fmla="*/ 231775 w 231775"/>
                      <a:gd name="connsiteY5" fmla="*/ 3175 h 28131"/>
                      <a:gd name="connsiteX0" fmla="*/ 0 w 231775"/>
                      <a:gd name="connsiteY0" fmla="*/ 0 h 22237"/>
                      <a:gd name="connsiteX1" fmla="*/ 0 w 231775"/>
                      <a:gd name="connsiteY1" fmla="*/ 0 h 22237"/>
                      <a:gd name="connsiteX2" fmla="*/ 120650 w 231775"/>
                      <a:gd name="connsiteY2" fmla="*/ 22225 h 22237"/>
                      <a:gd name="connsiteX3" fmla="*/ 231775 w 231775"/>
                      <a:gd name="connsiteY3" fmla="*/ 3175 h 22237"/>
                      <a:gd name="connsiteX4" fmla="*/ 231775 w 231775"/>
                      <a:gd name="connsiteY4" fmla="*/ 3175 h 22237"/>
                      <a:gd name="connsiteX0" fmla="*/ 0 w 231775"/>
                      <a:gd name="connsiteY0" fmla="*/ 0 h 22237"/>
                      <a:gd name="connsiteX1" fmla="*/ 0 w 231775"/>
                      <a:gd name="connsiteY1" fmla="*/ 0 h 22237"/>
                      <a:gd name="connsiteX2" fmla="*/ 120650 w 231775"/>
                      <a:gd name="connsiteY2" fmla="*/ 22225 h 22237"/>
                      <a:gd name="connsiteX3" fmla="*/ 231775 w 231775"/>
                      <a:gd name="connsiteY3" fmla="*/ 3175 h 22237"/>
                      <a:gd name="connsiteX4" fmla="*/ 231775 w 231775"/>
                      <a:gd name="connsiteY4" fmla="*/ 3175 h 22237"/>
                      <a:gd name="connsiteX5" fmla="*/ 0 w 231775"/>
                      <a:gd name="connsiteY5" fmla="*/ 0 h 22237"/>
                      <a:gd name="connsiteX0" fmla="*/ 0 w 231775"/>
                      <a:gd name="connsiteY0" fmla="*/ 4603 h 26832"/>
                      <a:gd name="connsiteX1" fmla="*/ 0 w 231775"/>
                      <a:gd name="connsiteY1" fmla="*/ 4603 h 26832"/>
                      <a:gd name="connsiteX2" fmla="*/ 120650 w 231775"/>
                      <a:gd name="connsiteY2" fmla="*/ 26828 h 26832"/>
                      <a:gd name="connsiteX3" fmla="*/ 231775 w 231775"/>
                      <a:gd name="connsiteY3" fmla="*/ 7778 h 26832"/>
                      <a:gd name="connsiteX4" fmla="*/ 231775 w 231775"/>
                      <a:gd name="connsiteY4" fmla="*/ 7778 h 26832"/>
                      <a:gd name="connsiteX5" fmla="*/ 0 w 231775"/>
                      <a:gd name="connsiteY5" fmla="*/ 4603 h 26832"/>
                      <a:gd name="connsiteX0" fmla="*/ 0 w 254000"/>
                      <a:gd name="connsiteY0" fmla="*/ 0 h 22236"/>
                      <a:gd name="connsiteX1" fmla="*/ 0 w 254000"/>
                      <a:gd name="connsiteY1" fmla="*/ 0 h 22236"/>
                      <a:gd name="connsiteX2" fmla="*/ 120650 w 254000"/>
                      <a:gd name="connsiteY2" fmla="*/ 22225 h 22236"/>
                      <a:gd name="connsiteX3" fmla="*/ 231775 w 254000"/>
                      <a:gd name="connsiteY3" fmla="*/ 3175 h 22236"/>
                      <a:gd name="connsiteX4" fmla="*/ 254000 w 254000"/>
                      <a:gd name="connsiteY4" fmla="*/ 12700 h 22236"/>
                      <a:gd name="connsiteX5" fmla="*/ 0 w 254000"/>
                      <a:gd name="connsiteY5" fmla="*/ 0 h 22236"/>
                      <a:gd name="connsiteX0" fmla="*/ 0 w 254000"/>
                      <a:gd name="connsiteY0" fmla="*/ 14387 h 36623"/>
                      <a:gd name="connsiteX1" fmla="*/ 0 w 254000"/>
                      <a:gd name="connsiteY1" fmla="*/ 14387 h 36623"/>
                      <a:gd name="connsiteX2" fmla="*/ 120650 w 254000"/>
                      <a:gd name="connsiteY2" fmla="*/ 36612 h 36623"/>
                      <a:gd name="connsiteX3" fmla="*/ 231775 w 254000"/>
                      <a:gd name="connsiteY3" fmla="*/ 17562 h 36623"/>
                      <a:gd name="connsiteX4" fmla="*/ 254000 w 254000"/>
                      <a:gd name="connsiteY4" fmla="*/ 27087 h 36623"/>
                      <a:gd name="connsiteX5" fmla="*/ 0 w 254000"/>
                      <a:gd name="connsiteY5" fmla="*/ 14387 h 36623"/>
                      <a:gd name="connsiteX0" fmla="*/ 0 w 231775"/>
                      <a:gd name="connsiteY0" fmla="*/ 0 h 22236"/>
                      <a:gd name="connsiteX1" fmla="*/ 0 w 231775"/>
                      <a:gd name="connsiteY1" fmla="*/ 0 h 22236"/>
                      <a:gd name="connsiteX2" fmla="*/ 120650 w 231775"/>
                      <a:gd name="connsiteY2" fmla="*/ 22225 h 22236"/>
                      <a:gd name="connsiteX3" fmla="*/ 231775 w 231775"/>
                      <a:gd name="connsiteY3" fmla="*/ 3175 h 22236"/>
                      <a:gd name="connsiteX4" fmla="*/ 0 w 231775"/>
                      <a:gd name="connsiteY4" fmla="*/ 0 h 22236"/>
                      <a:gd name="connsiteX0" fmla="*/ 0 w 231775"/>
                      <a:gd name="connsiteY0" fmla="*/ 0 h 22236"/>
                      <a:gd name="connsiteX1" fmla="*/ 0 w 231775"/>
                      <a:gd name="connsiteY1" fmla="*/ 0 h 22236"/>
                      <a:gd name="connsiteX2" fmla="*/ 120650 w 231775"/>
                      <a:gd name="connsiteY2" fmla="*/ 22225 h 22236"/>
                      <a:gd name="connsiteX3" fmla="*/ 231775 w 231775"/>
                      <a:gd name="connsiteY3" fmla="*/ 3175 h 22236"/>
                      <a:gd name="connsiteX4" fmla="*/ 0 w 231775"/>
                      <a:gd name="connsiteY4" fmla="*/ 0 h 22236"/>
                      <a:gd name="connsiteX0" fmla="*/ 0 w 231775"/>
                      <a:gd name="connsiteY0" fmla="*/ 0 h 22236"/>
                      <a:gd name="connsiteX1" fmla="*/ 0 w 231775"/>
                      <a:gd name="connsiteY1" fmla="*/ 0 h 22236"/>
                      <a:gd name="connsiteX2" fmla="*/ 120650 w 231775"/>
                      <a:gd name="connsiteY2" fmla="*/ 22225 h 22236"/>
                      <a:gd name="connsiteX3" fmla="*/ 231775 w 231775"/>
                      <a:gd name="connsiteY3" fmla="*/ 3175 h 22236"/>
                      <a:gd name="connsiteX4" fmla="*/ 0 w 231775"/>
                      <a:gd name="connsiteY4" fmla="*/ 0 h 22236"/>
                      <a:gd name="connsiteX0" fmla="*/ 0 w 231798"/>
                      <a:gd name="connsiteY0" fmla="*/ 34931 h 57168"/>
                      <a:gd name="connsiteX1" fmla="*/ 0 w 231798"/>
                      <a:gd name="connsiteY1" fmla="*/ 34931 h 57168"/>
                      <a:gd name="connsiteX2" fmla="*/ 120650 w 231798"/>
                      <a:gd name="connsiteY2" fmla="*/ 57156 h 57168"/>
                      <a:gd name="connsiteX3" fmla="*/ 231775 w 231798"/>
                      <a:gd name="connsiteY3" fmla="*/ 38106 h 57168"/>
                      <a:gd name="connsiteX4" fmla="*/ 114300 w 231798"/>
                      <a:gd name="connsiteY4" fmla="*/ 5 h 57168"/>
                      <a:gd name="connsiteX5" fmla="*/ 0 w 231798"/>
                      <a:gd name="connsiteY5" fmla="*/ 34931 h 57168"/>
                      <a:gd name="connsiteX0" fmla="*/ 0 w 231798"/>
                      <a:gd name="connsiteY0" fmla="*/ 34931 h 63888"/>
                      <a:gd name="connsiteX1" fmla="*/ 0 w 231798"/>
                      <a:gd name="connsiteY1" fmla="*/ 34931 h 63888"/>
                      <a:gd name="connsiteX2" fmla="*/ 120650 w 231798"/>
                      <a:gd name="connsiteY2" fmla="*/ 57156 h 63888"/>
                      <a:gd name="connsiteX3" fmla="*/ 231775 w 231798"/>
                      <a:gd name="connsiteY3" fmla="*/ 38106 h 63888"/>
                      <a:gd name="connsiteX4" fmla="*/ 114300 w 231798"/>
                      <a:gd name="connsiteY4" fmla="*/ 5 h 63888"/>
                      <a:gd name="connsiteX5" fmla="*/ 0 w 231798"/>
                      <a:gd name="connsiteY5" fmla="*/ 34931 h 63888"/>
                      <a:gd name="connsiteX0" fmla="*/ 0 w 231798"/>
                      <a:gd name="connsiteY0" fmla="*/ 34931 h 57156"/>
                      <a:gd name="connsiteX1" fmla="*/ 0 w 231798"/>
                      <a:gd name="connsiteY1" fmla="*/ 34931 h 57156"/>
                      <a:gd name="connsiteX2" fmla="*/ 120650 w 231798"/>
                      <a:gd name="connsiteY2" fmla="*/ 57156 h 57156"/>
                      <a:gd name="connsiteX3" fmla="*/ 231775 w 231798"/>
                      <a:gd name="connsiteY3" fmla="*/ 38106 h 57156"/>
                      <a:gd name="connsiteX4" fmla="*/ 114300 w 231798"/>
                      <a:gd name="connsiteY4" fmla="*/ 5 h 57156"/>
                      <a:gd name="connsiteX5" fmla="*/ 0 w 231798"/>
                      <a:gd name="connsiteY5" fmla="*/ 34931 h 57156"/>
                      <a:gd name="connsiteX0" fmla="*/ 0 w 231798"/>
                      <a:gd name="connsiteY0" fmla="*/ 34931 h 57156"/>
                      <a:gd name="connsiteX1" fmla="*/ 0 w 231798"/>
                      <a:gd name="connsiteY1" fmla="*/ 34931 h 57156"/>
                      <a:gd name="connsiteX2" fmla="*/ 120650 w 231798"/>
                      <a:gd name="connsiteY2" fmla="*/ 57156 h 57156"/>
                      <a:gd name="connsiteX3" fmla="*/ 231775 w 231798"/>
                      <a:gd name="connsiteY3" fmla="*/ 38106 h 57156"/>
                      <a:gd name="connsiteX4" fmla="*/ 114300 w 231798"/>
                      <a:gd name="connsiteY4" fmla="*/ 5 h 57156"/>
                      <a:gd name="connsiteX5" fmla="*/ 0 w 231798"/>
                      <a:gd name="connsiteY5" fmla="*/ 34931 h 57156"/>
                      <a:gd name="connsiteX0" fmla="*/ 0 w 231798"/>
                      <a:gd name="connsiteY0" fmla="*/ 34931 h 149075"/>
                      <a:gd name="connsiteX1" fmla="*/ 0 w 231798"/>
                      <a:gd name="connsiteY1" fmla="*/ 34931 h 149075"/>
                      <a:gd name="connsiteX2" fmla="*/ 101599 w 231798"/>
                      <a:gd name="connsiteY2" fmla="*/ 149075 h 149075"/>
                      <a:gd name="connsiteX3" fmla="*/ 120650 w 231798"/>
                      <a:gd name="connsiteY3" fmla="*/ 57156 h 149075"/>
                      <a:gd name="connsiteX4" fmla="*/ 231775 w 231798"/>
                      <a:gd name="connsiteY4" fmla="*/ 38106 h 149075"/>
                      <a:gd name="connsiteX5" fmla="*/ 114300 w 231798"/>
                      <a:gd name="connsiteY5" fmla="*/ 5 h 149075"/>
                      <a:gd name="connsiteX6" fmla="*/ 0 w 231798"/>
                      <a:gd name="connsiteY6" fmla="*/ 34931 h 149075"/>
                      <a:gd name="connsiteX0" fmla="*/ 0 w 231798"/>
                      <a:gd name="connsiteY0" fmla="*/ 34931 h 149075"/>
                      <a:gd name="connsiteX1" fmla="*/ 0 w 231798"/>
                      <a:gd name="connsiteY1" fmla="*/ 34931 h 149075"/>
                      <a:gd name="connsiteX2" fmla="*/ 101599 w 231798"/>
                      <a:gd name="connsiteY2" fmla="*/ 149075 h 149075"/>
                      <a:gd name="connsiteX3" fmla="*/ 120650 w 231798"/>
                      <a:gd name="connsiteY3" fmla="*/ 57156 h 149075"/>
                      <a:gd name="connsiteX4" fmla="*/ 231775 w 231798"/>
                      <a:gd name="connsiteY4" fmla="*/ 38106 h 149075"/>
                      <a:gd name="connsiteX5" fmla="*/ 114300 w 231798"/>
                      <a:gd name="connsiteY5" fmla="*/ 5 h 149075"/>
                      <a:gd name="connsiteX6" fmla="*/ 0 w 231798"/>
                      <a:gd name="connsiteY6" fmla="*/ 34931 h 149075"/>
                      <a:gd name="connsiteX0" fmla="*/ 0 w 371498"/>
                      <a:gd name="connsiteY0" fmla="*/ 76921 h 149073"/>
                      <a:gd name="connsiteX1" fmla="*/ 139700 w 371498"/>
                      <a:gd name="connsiteY1" fmla="*/ 34929 h 149073"/>
                      <a:gd name="connsiteX2" fmla="*/ 241299 w 371498"/>
                      <a:gd name="connsiteY2" fmla="*/ 149073 h 149073"/>
                      <a:gd name="connsiteX3" fmla="*/ 260350 w 371498"/>
                      <a:gd name="connsiteY3" fmla="*/ 57154 h 149073"/>
                      <a:gd name="connsiteX4" fmla="*/ 371475 w 371498"/>
                      <a:gd name="connsiteY4" fmla="*/ 38104 h 149073"/>
                      <a:gd name="connsiteX5" fmla="*/ 254000 w 371498"/>
                      <a:gd name="connsiteY5" fmla="*/ 3 h 149073"/>
                      <a:gd name="connsiteX6" fmla="*/ 0 w 371498"/>
                      <a:gd name="connsiteY6" fmla="*/ 76921 h 149073"/>
                      <a:gd name="connsiteX0" fmla="*/ 0 w 371498"/>
                      <a:gd name="connsiteY0" fmla="*/ 76921 h 149073"/>
                      <a:gd name="connsiteX1" fmla="*/ 139700 w 371498"/>
                      <a:gd name="connsiteY1" fmla="*/ 34929 h 149073"/>
                      <a:gd name="connsiteX2" fmla="*/ 241299 w 371498"/>
                      <a:gd name="connsiteY2" fmla="*/ 149073 h 149073"/>
                      <a:gd name="connsiteX3" fmla="*/ 260350 w 371498"/>
                      <a:gd name="connsiteY3" fmla="*/ 57154 h 149073"/>
                      <a:gd name="connsiteX4" fmla="*/ 371475 w 371498"/>
                      <a:gd name="connsiteY4" fmla="*/ 38104 h 149073"/>
                      <a:gd name="connsiteX5" fmla="*/ 254000 w 371498"/>
                      <a:gd name="connsiteY5" fmla="*/ 3 h 149073"/>
                      <a:gd name="connsiteX6" fmla="*/ 0 w 371498"/>
                      <a:gd name="connsiteY6" fmla="*/ 76921 h 149073"/>
                      <a:gd name="connsiteX0" fmla="*/ 0 w 371498"/>
                      <a:gd name="connsiteY0" fmla="*/ 76921 h 149073"/>
                      <a:gd name="connsiteX1" fmla="*/ 139700 w 371498"/>
                      <a:gd name="connsiteY1" fmla="*/ 34929 h 149073"/>
                      <a:gd name="connsiteX2" fmla="*/ 241299 w 371498"/>
                      <a:gd name="connsiteY2" fmla="*/ 149073 h 149073"/>
                      <a:gd name="connsiteX3" fmla="*/ 260350 w 371498"/>
                      <a:gd name="connsiteY3" fmla="*/ 57154 h 149073"/>
                      <a:gd name="connsiteX4" fmla="*/ 371475 w 371498"/>
                      <a:gd name="connsiteY4" fmla="*/ 38104 h 149073"/>
                      <a:gd name="connsiteX5" fmla="*/ 254000 w 371498"/>
                      <a:gd name="connsiteY5" fmla="*/ 3 h 149073"/>
                      <a:gd name="connsiteX6" fmla="*/ 0 w 371498"/>
                      <a:gd name="connsiteY6" fmla="*/ 76921 h 149073"/>
                      <a:gd name="connsiteX0" fmla="*/ 0 w 371498"/>
                      <a:gd name="connsiteY0" fmla="*/ 76921 h 149073"/>
                      <a:gd name="connsiteX1" fmla="*/ 139700 w 371498"/>
                      <a:gd name="connsiteY1" fmla="*/ 34929 h 149073"/>
                      <a:gd name="connsiteX2" fmla="*/ 241299 w 371498"/>
                      <a:gd name="connsiteY2" fmla="*/ 149073 h 149073"/>
                      <a:gd name="connsiteX3" fmla="*/ 260350 w 371498"/>
                      <a:gd name="connsiteY3" fmla="*/ 57154 h 149073"/>
                      <a:gd name="connsiteX4" fmla="*/ 371475 w 371498"/>
                      <a:gd name="connsiteY4" fmla="*/ 38104 h 149073"/>
                      <a:gd name="connsiteX5" fmla="*/ 254000 w 371498"/>
                      <a:gd name="connsiteY5" fmla="*/ 3 h 149073"/>
                      <a:gd name="connsiteX6" fmla="*/ 0 w 371498"/>
                      <a:gd name="connsiteY6" fmla="*/ 76921 h 149073"/>
                      <a:gd name="connsiteX0" fmla="*/ 114300 w 231798"/>
                      <a:gd name="connsiteY0" fmla="*/ 18 h 149088"/>
                      <a:gd name="connsiteX1" fmla="*/ 0 w 231798"/>
                      <a:gd name="connsiteY1" fmla="*/ 34944 h 149088"/>
                      <a:gd name="connsiteX2" fmla="*/ 101599 w 231798"/>
                      <a:gd name="connsiteY2" fmla="*/ 149088 h 149088"/>
                      <a:gd name="connsiteX3" fmla="*/ 120650 w 231798"/>
                      <a:gd name="connsiteY3" fmla="*/ 57169 h 149088"/>
                      <a:gd name="connsiteX4" fmla="*/ 231775 w 231798"/>
                      <a:gd name="connsiteY4" fmla="*/ 38119 h 149088"/>
                      <a:gd name="connsiteX5" fmla="*/ 114300 w 231798"/>
                      <a:gd name="connsiteY5" fmla="*/ 18 h 149088"/>
                      <a:gd name="connsiteX0" fmla="*/ 114300 w 231798"/>
                      <a:gd name="connsiteY0" fmla="*/ 18 h 149088"/>
                      <a:gd name="connsiteX1" fmla="*/ 0 w 231798"/>
                      <a:gd name="connsiteY1" fmla="*/ 34944 h 149088"/>
                      <a:gd name="connsiteX2" fmla="*/ 101599 w 231798"/>
                      <a:gd name="connsiteY2" fmla="*/ 149088 h 149088"/>
                      <a:gd name="connsiteX3" fmla="*/ 120650 w 231798"/>
                      <a:gd name="connsiteY3" fmla="*/ 57169 h 149088"/>
                      <a:gd name="connsiteX4" fmla="*/ 231775 w 231798"/>
                      <a:gd name="connsiteY4" fmla="*/ 38119 h 149088"/>
                      <a:gd name="connsiteX5" fmla="*/ 114300 w 231798"/>
                      <a:gd name="connsiteY5" fmla="*/ 18 h 149088"/>
                      <a:gd name="connsiteX0" fmla="*/ 114300 w 231798"/>
                      <a:gd name="connsiteY0" fmla="*/ 18 h 57181"/>
                      <a:gd name="connsiteX1" fmla="*/ 0 w 231798"/>
                      <a:gd name="connsiteY1" fmla="*/ 34944 h 57181"/>
                      <a:gd name="connsiteX2" fmla="*/ 120650 w 231798"/>
                      <a:gd name="connsiteY2" fmla="*/ 57169 h 57181"/>
                      <a:gd name="connsiteX3" fmla="*/ 231775 w 231798"/>
                      <a:gd name="connsiteY3" fmla="*/ 38119 h 57181"/>
                      <a:gd name="connsiteX4" fmla="*/ 114300 w 231798"/>
                      <a:gd name="connsiteY4" fmla="*/ 18 h 57181"/>
                      <a:gd name="connsiteX0" fmla="*/ 114300 w 238146"/>
                      <a:gd name="connsiteY0" fmla="*/ 18 h 57176"/>
                      <a:gd name="connsiteX1" fmla="*/ 0 w 238146"/>
                      <a:gd name="connsiteY1" fmla="*/ 34944 h 57176"/>
                      <a:gd name="connsiteX2" fmla="*/ 120650 w 238146"/>
                      <a:gd name="connsiteY2" fmla="*/ 57169 h 57176"/>
                      <a:gd name="connsiteX3" fmla="*/ 238125 w 238146"/>
                      <a:gd name="connsiteY3" fmla="*/ 27621 h 57176"/>
                      <a:gd name="connsiteX4" fmla="*/ 114300 w 238146"/>
                      <a:gd name="connsiteY4" fmla="*/ 18 h 57176"/>
                      <a:gd name="connsiteX0" fmla="*/ 114300 w 238146"/>
                      <a:gd name="connsiteY0" fmla="*/ 18 h 57169"/>
                      <a:gd name="connsiteX1" fmla="*/ 0 w 238146"/>
                      <a:gd name="connsiteY1" fmla="*/ 34944 h 57169"/>
                      <a:gd name="connsiteX2" fmla="*/ 120650 w 238146"/>
                      <a:gd name="connsiteY2" fmla="*/ 57169 h 57169"/>
                      <a:gd name="connsiteX3" fmla="*/ 238125 w 238146"/>
                      <a:gd name="connsiteY3" fmla="*/ 27621 h 57169"/>
                      <a:gd name="connsiteX4" fmla="*/ 114300 w 238146"/>
                      <a:gd name="connsiteY4" fmla="*/ 18 h 57169"/>
                      <a:gd name="connsiteX0" fmla="*/ 114300 w 238146"/>
                      <a:gd name="connsiteY0" fmla="*/ 18 h 57169"/>
                      <a:gd name="connsiteX1" fmla="*/ 0 w 238146"/>
                      <a:gd name="connsiteY1" fmla="*/ 34944 h 57169"/>
                      <a:gd name="connsiteX2" fmla="*/ 120650 w 238146"/>
                      <a:gd name="connsiteY2" fmla="*/ 57169 h 57169"/>
                      <a:gd name="connsiteX3" fmla="*/ 238125 w 238146"/>
                      <a:gd name="connsiteY3" fmla="*/ 27621 h 57169"/>
                      <a:gd name="connsiteX4" fmla="*/ 114300 w 238146"/>
                      <a:gd name="connsiteY4" fmla="*/ 18 h 57169"/>
                      <a:gd name="connsiteX0" fmla="*/ 114300 w 238146"/>
                      <a:gd name="connsiteY0" fmla="*/ 18 h 50870"/>
                      <a:gd name="connsiteX1" fmla="*/ 0 w 238146"/>
                      <a:gd name="connsiteY1" fmla="*/ 34944 h 50870"/>
                      <a:gd name="connsiteX2" fmla="*/ 120650 w 238146"/>
                      <a:gd name="connsiteY2" fmla="*/ 50870 h 50870"/>
                      <a:gd name="connsiteX3" fmla="*/ 238125 w 238146"/>
                      <a:gd name="connsiteY3" fmla="*/ 27621 h 50870"/>
                      <a:gd name="connsiteX4" fmla="*/ 114300 w 238146"/>
                      <a:gd name="connsiteY4" fmla="*/ 18 h 50870"/>
                      <a:gd name="connsiteX0" fmla="*/ 114300 w 238146"/>
                      <a:gd name="connsiteY0" fmla="*/ 27161 h 62956"/>
                      <a:gd name="connsiteX1" fmla="*/ 0 w 238146"/>
                      <a:gd name="connsiteY1" fmla="*/ 62087 h 62956"/>
                      <a:gd name="connsiteX2" fmla="*/ 117475 w 238146"/>
                      <a:gd name="connsiteY2" fmla="*/ 328 h 62956"/>
                      <a:gd name="connsiteX3" fmla="*/ 238125 w 238146"/>
                      <a:gd name="connsiteY3" fmla="*/ 54764 h 62956"/>
                      <a:gd name="connsiteX4" fmla="*/ 114300 w 238146"/>
                      <a:gd name="connsiteY4" fmla="*/ 27161 h 62956"/>
                      <a:gd name="connsiteX0" fmla="*/ 114300 w 238146"/>
                      <a:gd name="connsiteY0" fmla="*/ 27161 h 66192"/>
                      <a:gd name="connsiteX1" fmla="*/ 0 w 238146"/>
                      <a:gd name="connsiteY1" fmla="*/ 62087 h 66192"/>
                      <a:gd name="connsiteX2" fmla="*/ 117475 w 238146"/>
                      <a:gd name="connsiteY2" fmla="*/ 328 h 66192"/>
                      <a:gd name="connsiteX3" fmla="*/ 238125 w 238146"/>
                      <a:gd name="connsiteY3" fmla="*/ 54764 h 66192"/>
                      <a:gd name="connsiteX4" fmla="*/ 114300 w 238146"/>
                      <a:gd name="connsiteY4" fmla="*/ 27161 h 66192"/>
                      <a:gd name="connsiteX0" fmla="*/ 114300 w 238146"/>
                      <a:gd name="connsiteY0" fmla="*/ 27161 h 66192"/>
                      <a:gd name="connsiteX1" fmla="*/ 0 w 238146"/>
                      <a:gd name="connsiteY1" fmla="*/ 62087 h 66192"/>
                      <a:gd name="connsiteX2" fmla="*/ 117475 w 238146"/>
                      <a:gd name="connsiteY2" fmla="*/ 328 h 66192"/>
                      <a:gd name="connsiteX3" fmla="*/ 238125 w 238146"/>
                      <a:gd name="connsiteY3" fmla="*/ 54764 h 66192"/>
                      <a:gd name="connsiteX4" fmla="*/ 114300 w 238146"/>
                      <a:gd name="connsiteY4" fmla="*/ 27161 h 66192"/>
                      <a:gd name="connsiteX0" fmla="*/ 114300 w 239130"/>
                      <a:gd name="connsiteY0" fmla="*/ 28885 h 67916"/>
                      <a:gd name="connsiteX1" fmla="*/ 0 w 239130"/>
                      <a:gd name="connsiteY1" fmla="*/ 63811 h 67916"/>
                      <a:gd name="connsiteX2" fmla="*/ 117475 w 239130"/>
                      <a:gd name="connsiteY2" fmla="*/ 2052 h 67916"/>
                      <a:gd name="connsiteX3" fmla="*/ 238125 w 239130"/>
                      <a:gd name="connsiteY3" fmla="*/ 56488 h 67916"/>
                      <a:gd name="connsiteX4" fmla="*/ 114300 w 239130"/>
                      <a:gd name="connsiteY4" fmla="*/ 28885 h 67916"/>
                      <a:gd name="connsiteX0" fmla="*/ 114300 w 255281"/>
                      <a:gd name="connsiteY0" fmla="*/ 28885 h 67916"/>
                      <a:gd name="connsiteX1" fmla="*/ 0 w 255281"/>
                      <a:gd name="connsiteY1" fmla="*/ 63811 h 67916"/>
                      <a:gd name="connsiteX2" fmla="*/ 117475 w 255281"/>
                      <a:gd name="connsiteY2" fmla="*/ 2052 h 67916"/>
                      <a:gd name="connsiteX3" fmla="*/ 238125 w 255281"/>
                      <a:gd name="connsiteY3" fmla="*/ 56488 h 67916"/>
                      <a:gd name="connsiteX4" fmla="*/ 241299 w 255281"/>
                      <a:gd name="connsiteY4" fmla="*/ 56624 h 67916"/>
                      <a:gd name="connsiteX5" fmla="*/ 114300 w 255281"/>
                      <a:gd name="connsiteY5" fmla="*/ 28885 h 67916"/>
                      <a:gd name="connsiteX0" fmla="*/ 114300 w 255281"/>
                      <a:gd name="connsiteY0" fmla="*/ 28885 h 67916"/>
                      <a:gd name="connsiteX1" fmla="*/ 0 w 255281"/>
                      <a:gd name="connsiteY1" fmla="*/ 63811 h 67916"/>
                      <a:gd name="connsiteX2" fmla="*/ 117475 w 255281"/>
                      <a:gd name="connsiteY2" fmla="*/ 2052 h 67916"/>
                      <a:gd name="connsiteX3" fmla="*/ 238125 w 255281"/>
                      <a:gd name="connsiteY3" fmla="*/ 56488 h 67916"/>
                      <a:gd name="connsiteX4" fmla="*/ 241299 w 255281"/>
                      <a:gd name="connsiteY4" fmla="*/ 56624 h 67916"/>
                      <a:gd name="connsiteX5" fmla="*/ 114300 w 255281"/>
                      <a:gd name="connsiteY5" fmla="*/ 28885 h 67916"/>
                      <a:gd name="connsiteX0" fmla="*/ 114300 w 255281"/>
                      <a:gd name="connsiteY0" fmla="*/ 39014 h 78045"/>
                      <a:gd name="connsiteX1" fmla="*/ 0 w 255281"/>
                      <a:gd name="connsiteY1" fmla="*/ 73940 h 78045"/>
                      <a:gd name="connsiteX2" fmla="*/ 117475 w 255281"/>
                      <a:gd name="connsiteY2" fmla="*/ 12181 h 78045"/>
                      <a:gd name="connsiteX3" fmla="*/ 238125 w 255281"/>
                      <a:gd name="connsiteY3" fmla="*/ 35123 h 78045"/>
                      <a:gd name="connsiteX4" fmla="*/ 241299 w 255281"/>
                      <a:gd name="connsiteY4" fmla="*/ 66753 h 78045"/>
                      <a:gd name="connsiteX5" fmla="*/ 114300 w 255281"/>
                      <a:gd name="connsiteY5" fmla="*/ 39014 h 78045"/>
                      <a:gd name="connsiteX0" fmla="*/ 114300 w 241301"/>
                      <a:gd name="connsiteY0" fmla="*/ 26854 h 65885"/>
                      <a:gd name="connsiteX1" fmla="*/ 0 w 241301"/>
                      <a:gd name="connsiteY1" fmla="*/ 61780 h 65885"/>
                      <a:gd name="connsiteX2" fmla="*/ 117475 w 241301"/>
                      <a:gd name="connsiteY2" fmla="*/ 21 h 65885"/>
                      <a:gd name="connsiteX3" fmla="*/ 241299 w 241301"/>
                      <a:gd name="connsiteY3" fmla="*/ 54593 h 65885"/>
                      <a:gd name="connsiteX4" fmla="*/ 114300 w 241301"/>
                      <a:gd name="connsiteY4" fmla="*/ 26854 h 65885"/>
                      <a:gd name="connsiteX0" fmla="*/ 131436 w 258437"/>
                      <a:gd name="connsiteY0" fmla="*/ 26854 h 70831"/>
                      <a:gd name="connsiteX1" fmla="*/ 0 w 258437"/>
                      <a:gd name="connsiteY1" fmla="*/ 67021 h 70831"/>
                      <a:gd name="connsiteX2" fmla="*/ 134611 w 258437"/>
                      <a:gd name="connsiteY2" fmla="*/ 21 h 70831"/>
                      <a:gd name="connsiteX3" fmla="*/ 258435 w 258437"/>
                      <a:gd name="connsiteY3" fmla="*/ 54593 h 70831"/>
                      <a:gd name="connsiteX4" fmla="*/ 131436 w 258437"/>
                      <a:gd name="connsiteY4" fmla="*/ 26854 h 70831"/>
                      <a:gd name="connsiteX0" fmla="*/ 131436 w 258437"/>
                      <a:gd name="connsiteY0" fmla="*/ 26854 h 67021"/>
                      <a:gd name="connsiteX1" fmla="*/ 0 w 258437"/>
                      <a:gd name="connsiteY1" fmla="*/ 67021 h 67021"/>
                      <a:gd name="connsiteX2" fmla="*/ 134611 w 258437"/>
                      <a:gd name="connsiteY2" fmla="*/ 21 h 67021"/>
                      <a:gd name="connsiteX3" fmla="*/ 258435 w 258437"/>
                      <a:gd name="connsiteY3" fmla="*/ 54593 h 67021"/>
                      <a:gd name="connsiteX4" fmla="*/ 131436 w 258437"/>
                      <a:gd name="connsiteY4" fmla="*/ 26854 h 67021"/>
                      <a:gd name="connsiteX0" fmla="*/ 131436 w 286997"/>
                      <a:gd name="connsiteY0" fmla="*/ 26848 h 77298"/>
                      <a:gd name="connsiteX1" fmla="*/ 0 w 286997"/>
                      <a:gd name="connsiteY1" fmla="*/ 67015 h 77298"/>
                      <a:gd name="connsiteX2" fmla="*/ 134611 w 286997"/>
                      <a:gd name="connsiteY2" fmla="*/ 15 h 77298"/>
                      <a:gd name="connsiteX3" fmla="*/ 286996 w 286997"/>
                      <a:gd name="connsiteY3" fmla="*/ 77298 h 77298"/>
                      <a:gd name="connsiteX4" fmla="*/ 131436 w 286997"/>
                      <a:gd name="connsiteY4" fmla="*/ 26848 h 77298"/>
                      <a:gd name="connsiteX0" fmla="*/ 131436 w 286997"/>
                      <a:gd name="connsiteY0" fmla="*/ 26848 h 77298"/>
                      <a:gd name="connsiteX1" fmla="*/ 0 w 286997"/>
                      <a:gd name="connsiteY1" fmla="*/ 67015 h 77298"/>
                      <a:gd name="connsiteX2" fmla="*/ 134611 w 286997"/>
                      <a:gd name="connsiteY2" fmla="*/ 15 h 77298"/>
                      <a:gd name="connsiteX3" fmla="*/ 286996 w 286997"/>
                      <a:gd name="connsiteY3" fmla="*/ 77298 h 77298"/>
                      <a:gd name="connsiteX4" fmla="*/ 131436 w 286997"/>
                      <a:gd name="connsiteY4" fmla="*/ 26848 h 7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97" h="77298">
                        <a:moveTo>
                          <a:pt x="131436" y="26848"/>
                        </a:moveTo>
                        <a:cubicBezTo>
                          <a:pt x="92807" y="26319"/>
                          <a:pt x="52264" y="53068"/>
                          <a:pt x="0" y="67015"/>
                        </a:cubicBezTo>
                        <a:cubicBezTo>
                          <a:pt x="13758" y="30349"/>
                          <a:pt x="95982" y="-514"/>
                          <a:pt x="134611" y="15"/>
                        </a:cubicBezTo>
                        <a:cubicBezTo>
                          <a:pt x="174827" y="-1183"/>
                          <a:pt x="287525" y="72826"/>
                          <a:pt x="286996" y="77298"/>
                        </a:cubicBezTo>
                        <a:cubicBezTo>
                          <a:pt x="266359" y="72698"/>
                          <a:pt x="183076" y="23903"/>
                          <a:pt x="131436" y="2684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  <p:sp>
                <p:nvSpPr>
                  <p:cNvPr id="370" name="Elipse 2"/>
                  <p:cNvSpPr/>
                  <p:nvPr/>
                </p:nvSpPr>
                <p:spPr>
                  <a:xfrm flipH="1" flipV="1">
                    <a:off x="489452" y="1102202"/>
                    <a:ext cx="300108" cy="138364"/>
                  </a:xfrm>
                  <a:custGeom>
                    <a:avLst/>
                    <a:gdLst>
                      <a:gd name="connsiteX0" fmla="*/ 0 w 180975"/>
                      <a:gd name="connsiteY0" fmla="*/ 22860 h 45719"/>
                      <a:gd name="connsiteX1" fmla="*/ 90488 w 180975"/>
                      <a:gd name="connsiteY1" fmla="*/ 0 h 45719"/>
                      <a:gd name="connsiteX2" fmla="*/ 180976 w 180975"/>
                      <a:gd name="connsiteY2" fmla="*/ 22860 h 45719"/>
                      <a:gd name="connsiteX3" fmla="*/ 90488 w 180975"/>
                      <a:gd name="connsiteY3" fmla="*/ 45720 h 45719"/>
                      <a:gd name="connsiteX4" fmla="*/ 0 w 180975"/>
                      <a:gd name="connsiteY4" fmla="*/ 22860 h 45719"/>
                      <a:gd name="connsiteX0" fmla="*/ 0 w 146051"/>
                      <a:gd name="connsiteY0" fmla="*/ 45692 h 52436"/>
                      <a:gd name="connsiteX1" fmla="*/ 55563 w 146051"/>
                      <a:gd name="connsiteY1" fmla="*/ 607 h 52436"/>
                      <a:gd name="connsiteX2" fmla="*/ 146051 w 146051"/>
                      <a:gd name="connsiteY2" fmla="*/ 23467 h 52436"/>
                      <a:gd name="connsiteX3" fmla="*/ 55563 w 146051"/>
                      <a:gd name="connsiteY3" fmla="*/ 46327 h 52436"/>
                      <a:gd name="connsiteX4" fmla="*/ 0 w 146051"/>
                      <a:gd name="connsiteY4" fmla="*/ 45692 h 52436"/>
                      <a:gd name="connsiteX0" fmla="*/ 0 w 146051"/>
                      <a:gd name="connsiteY0" fmla="*/ 49616 h 56360"/>
                      <a:gd name="connsiteX1" fmla="*/ 55563 w 146051"/>
                      <a:gd name="connsiteY1" fmla="*/ 4531 h 56360"/>
                      <a:gd name="connsiteX2" fmla="*/ 146051 w 146051"/>
                      <a:gd name="connsiteY2" fmla="*/ 27391 h 56360"/>
                      <a:gd name="connsiteX3" fmla="*/ 55563 w 146051"/>
                      <a:gd name="connsiteY3" fmla="*/ 50251 h 56360"/>
                      <a:gd name="connsiteX4" fmla="*/ 0 w 146051"/>
                      <a:gd name="connsiteY4" fmla="*/ 49616 h 56360"/>
                      <a:gd name="connsiteX0" fmla="*/ 0 w 142876"/>
                      <a:gd name="connsiteY0" fmla="*/ 49616 h 56360"/>
                      <a:gd name="connsiteX1" fmla="*/ 55563 w 142876"/>
                      <a:gd name="connsiteY1" fmla="*/ 4531 h 56360"/>
                      <a:gd name="connsiteX2" fmla="*/ 142876 w 142876"/>
                      <a:gd name="connsiteY2" fmla="*/ 27391 h 56360"/>
                      <a:gd name="connsiteX3" fmla="*/ 55563 w 142876"/>
                      <a:gd name="connsiteY3" fmla="*/ 50251 h 56360"/>
                      <a:gd name="connsiteX4" fmla="*/ 0 w 142876"/>
                      <a:gd name="connsiteY4" fmla="*/ 49616 h 56360"/>
                      <a:gd name="connsiteX0" fmla="*/ 0 w 142876"/>
                      <a:gd name="connsiteY0" fmla="*/ 56534 h 63278"/>
                      <a:gd name="connsiteX1" fmla="*/ 55563 w 142876"/>
                      <a:gd name="connsiteY1" fmla="*/ 11449 h 63278"/>
                      <a:gd name="connsiteX2" fmla="*/ 142876 w 142876"/>
                      <a:gd name="connsiteY2" fmla="*/ 34309 h 63278"/>
                      <a:gd name="connsiteX3" fmla="*/ 55563 w 142876"/>
                      <a:gd name="connsiteY3" fmla="*/ 57169 h 63278"/>
                      <a:gd name="connsiteX4" fmla="*/ 0 w 142876"/>
                      <a:gd name="connsiteY4" fmla="*/ 56534 h 63278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42876"/>
                      <a:gd name="connsiteY0" fmla="*/ 60023 h 66767"/>
                      <a:gd name="connsiteX1" fmla="*/ 55563 w 142876"/>
                      <a:gd name="connsiteY1" fmla="*/ 14938 h 66767"/>
                      <a:gd name="connsiteX2" fmla="*/ 142876 w 142876"/>
                      <a:gd name="connsiteY2" fmla="*/ 37798 h 66767"/>
                      <a:gd name="connsiteX3" fmla="*/ 55563 w 142876"/>
                      <a:gd name="connsiteY3" fmla="*/ 60658 h 66767"/>
                      <a:gd name="connsiteX4" fmla="*/ 0 w 142876"/>
                      <a:gd name="connsiteY4" fmla="*/ 60023 h 66767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34623 h 60676"/>
                      <a:gd name="connsiteX1" fmla="*/ 93663 w 180976"/>
                      <a:gd name="connsiteY1" fmla="*/ 14938 h 60676"/>
                      <a:gd name="connsiteX2" fmla="*/ 180976 w 180976"/>
                      <a:gd name="connsiteY2" fmla="*/ 37798 h 60676"/>
                      <a:gd name="connsiteX3" fmla="*/ 93663 w 180976"/>
                      <a:gd name="connsiteY3" fmla="*/ 60658 h 60676"/>
                      <a:gd name="connsiteX4" fmla="*/ 0 w 180976"/>
                      <a:gd name="connsiteY4" fmla="*/ 34623 h 60676"/>
                      <a:gd name="connsiteX0" fmla="*/ 0 w 180976"/>
                      <a:gd name="connsiteY0" fmla="*/ 46436 h 72489"/>
                      <a:gd name="connsiteX1" fmla="*/ 90488 w 180976"/>
                      <a:gd name="connsiteY1" fmla="*/ 7701 h 72489"/>
                      <a:gd name="connsiteX2" fmla="*/ 180976 w 180976"/>
                      <a:gd name="connsiteY2" fmla="*/ 49611 h 72489"/>
                      <a:gd name="connsiteX3" fmla="*/ 93663 w 180976"/>
                      <a:gd name="connsiteY3" fmla="*/ 72471 h 72489"/>
                      <a:gd name="connsiteX4" fmla="*/ 0 w 180976"/>
                      <a:gd name="connsiteY4" fmla="*/ 46436 h 72489"/>
                      <a:gd name="connsiteX0" fmla="*/ 0 w 228601"/>
                      <a:gd name="connsiteY0" fmla="*/ 75011 h 79936"/>
                      <a:gd name="connsiteX1" fmla="*/ 138113 w 228601"/>
                      <a:gd name="connsiteY1" fmla="*/ 7701 h 79936"/>
                      <a:gd name="connsiteX2" fmla="*/ 228601 w 228601"/>
                      <a:gd name="connsiteY2" fmla="*/ 49611 h 79936"/>
                      <a:gd name="connsiteX3" fmla="*/ 141288 w 228601"/>
                      <a:gd name="connsiteY3" fmla="*/ 72471 h 79936"/>
                      <a:gd name="connsiteX4" fmla="*/ 0 w 228601"/>
                      <a:gd name="connsiteY4" fmla="*/ 75011 h 79936"/>
                      <a:gd name="connsiteX0" fmla="*/ 0 w 288926"/>
                      <a:gd name="connsiteY0" fmla="*/ 69881 h 88814"/>
                      <a:gd name="connsiteX1" fmla="*/ 138113 w 288926"/>
                      <a:gd name="connsiteY1" fmla="*/ 2571 h 88814"/>
                      <a:gd name="connsiteX2" fmla="*/ 288926 w 288926"/>
                      <a:gd name="connsiteY2" fmla="*/ 85756 h 88814"/>
                      <a:gd name="connsiteX3" fmla="*/ 141288 w 288926"/>
                      <a:gd name="connsiteY3" fmla="*/ 67341 h 88814"/>
                      <a:gd name="connsiteX4" fmla="*/ 0 w 288926"/>
                      <a:gd name="connsiteY4" fmla="*/ 69881 h 88814"/>
                      <a:gd name="connsiteX0" fmla="*/ 0 w 291175"/>
                      <a:gd name="connsiteY0" fmla="*/ 70815 h 89748"/>
                      <a:gd name="connsiteX1" fmla="*/ 138113 w 291175"/>
                      <a:gd name="connsiteY1" fmla="*/ 3505 h 89748"/>
                      <a:gd name="connsiteX2" fmla="*/ 288926 w 291175"/>
                      <a:gd name="connsiteY2" fmla="*/ 86690 h 89748"/>
                      <a:gd name="connsiteX3" fmla="*/ 141288 w 291175"/>
                      <a:gd name="connsiteY3" fmla="*/ 68275 h 89748"/>
                      <a:gd name="connsiteX4" fmla="*/ 0 w 291175"/>
                      <a:gd name="connsiteY4" fmla="*/ 70815 h 89748"/>
                      <a:gd name="connsiteX0" fmla="*/ 0 w 292261"/>
                      <a:gd name="connsiteY0" fmla="*/ 62234 h 81167"/>
                      <a:gd name="connsiteX1" fmla="*/ 192088 w 292261"/>
                      <a:gd name="connsiteY1" fmla="*/ 4449 h 81167"/>
                      <a:gd name="connsiteX2" fmla="*/ 288926 w 292261"/>
                      <a:gd name="connsiteY2" fmla="*/ 78109 h 81167"/>
                      <a:gd name="connsiteX3" fmla="*/ 141288 w 292261"/>
                      <a:gd name="connsiteY3" fmla="*/ 59694 h 81167"/>
                      <a:gd name="connsiteX4" fmla="*/ 0 w 292261"/>
                      <a:gd name="connsiteY4" fmla="*/ 62234 h 81167"/>
                      <a:gd name="connsiteX0" fmla="*/ 0 w 288926"/>
                      <a:gd name="connsiteY0" fmla="*/ 61344 h 80277"/>
                      <a:gd name="connsiteX1" fmla="*/ 192088 w 288926"/>
                      <a:gd name="connsiteY1" fmla="*/ 3559 h 80277"/>
                      <a:gd name="connsiteX2" fmla="*/ 288926 w 288926"/>
                      <a:gd name="connsiteY2" fmla="*/ 77219 h 80277"/>
                      <a:gd name="connsiteX3" fmla="*/ 141288 w 288926"/>
                      <a:gd name="connsiteY3" fmla="*/ 58804 h 80277"/>
                      <a:gd name="connsiteX4" fmla="*/ 0 w 288926"/>
                      <a:gd name="connsiteY4" fmla="*/ 61344 h 80277"/>
                      <a:gd name="connsiteX0" fmla="*/ 0 w 288926"/>
                      <a:gd name="connsiteY0" fmla="*/ 57785 h 76718"/>
                      <a:gd name="connsiteX1" fmla="*/ 192088 w 288926"/>
                      <a:gd name="connsiteY1" fmla="*/ 0 h 76718"/>
                      <a:gd name="connsiteX2" fmla="*/ 288926 w 288926"/>
                      <a:gd name="connsiteY2" fmla="*/ 73660 h 76718"/>
                      <a:gd name="connsiteX3" fmla="*/ 141288 w 288926"/>
                      <a:gd name="connsiteY3" fmla="*/ 55245 h 76718"/>
                      <a:gd name="connsiteX4" fmla="*/ 0 w 288926"/>
                      <a:gd name="connsiteY4" fmla="*/ 57785 h 76718"/>
                      <a:gd name="connsiteX0" fmla="*/ 0 w 288926"/>
                      <a:gd name="connsiteY0" fmla="*/ 57785 h 76718"/>
                      <a:gd name="connsiteX1" fmla="*/ 192088 w 288926"/>
                      <a:gd name="connsiteY1" fmla="*/ 0 h 76718"/>
                      <a:gd name="connsiteX2" fmla="*/ 288926 w 288926"/>
                      <a:gd name="connsiteY2" fmla="*/ 73660 h 76718"/>
                      <a:gd name="connsiteX3" fmla="*/ 141288 w 288926"/>
                      <a:gd name="connsiteY3" fmla="*/ 55245 h 76718"/>
                      <a:gd name="connsiteX4" fmla="*/ 0 w 288926"/>
                      <a:gd name="connsiteY4" fmla="*/ 57785 h 76718"/>
                      <a:gd name="connsiteX0" fmla="*/ 0 w 288926"/>
                      <a:gd name="connsiteY0" fmla="*/ 57785 h 76718"/>
                      <a:gd name="connsiteX1" fmla="*/ 192088 w 288926"/>
                      <a:gd name="connsiteY1" fmla="*/ 0 h 76718"/>
                      <a:gd name="connsiteX2" fmla="*/ 288926 w 288926"/>
                      <a:gd name="connsiteY2" fmla="*/ 73660 h 76718"/>
                      <a:gd name="connsiteX3" fmla="*/ 141288 w 288926"/>
                      <a:gd name="connsiteY3" fmla="*/ 55245 h 76718"/>
                      <a:gd name="connsiteX4" fmla="*/ 0 w 288926"/>
                      <a:gd name="connsiteY4" fmla="*/ 57785 h 76718"/>
                      <a:gd name="connsiteX0" fmla="*/ 0 w 288926"/>
                      <a:gd name="connsiteY0" fmla="*/ 57785 h 73660"/>
                      <a:gd name="connsiteX1" fmla="*/ 192088 w 288926"/>
                      <a:gd name="connsiteY1" fmla="*/ 0 h 73660"/>
                      <a:gd name="connsiteX2" fmla="*/ 288926 w 288926"/>
                      <a:gd name="connsiteY2" fmla="*/ 73660 h 73660"/>
                      <a:gd name="connsiteX3" fmla="*/ 141288 w 288926"/>
                      <a:gd name="connsiteY3" fmla="*/ 55245 h 73660"/>
                      <a:gd name="connsiteX4" fmla="*/ 0 w 288926"/>
                      <a:gd name="connsiteY4" fmla="*/ 57785 h 73660"/>
                      <a:gd name="connsiteX0" fmla="*/ 0 w 288926"/>
                      <a:gd name="connsiteY0" fmla="*/ 57785 h 73660"/>
                      <a:gd name="connsiteX1" fmla="*/ 192088 w 288926"/>
                      <a:gd name="connsiteY1" fmla="*/ 0 h 73660"/>
                      <a:gd name="connsiteX2" fmla="*/ 288926 w 288926"/>
                      <a:gd name="connsiteY2" fmla="*/ 73660 h 73660"/>
                      <a:gd name="connsiteX3" fmla="*/ 179388 w 288926"/>
                      <a:gd name="connsiteY3" fmla="*/ 52070 h 73660"/>
                      <a:gd name="connsiteX4" fmla="*/ 0 w 288926"/>
                      <a:gd name="connsiteY4" fmla="*/ 57785 h 73660"/>
                      <a:gd name="connsiteX0" fmla="*/ 0 w 288926"/>
                      <a:gd name="connsiteY0" fmla="*/ 57785 h 73660"/>
                      <a:gd name="connsiteX1" fmla="*/ 192088 w 288926"/>
                      <a:gd name="connsiteY1" fmla="*/ 0 h 73660"/>
                      <a:gd name="connsiteX2" fmla="*/ 288926 w 288926"/>
                      <a:gd name="connsiteY2" fmla="*/ 73660 h 73660"/>
                      <a:gd name="connsiteX3" fmla="*/ 179388 w 288926"/>
                      <a:gd name="connsiteY3" fmla="*/ 52070 h 73660"/>
                      <a:gd name="connsiteX4" fmla="*/ 0 w 288926"/>
                      <a:gd name="connsiteY4" fmla="*/ 57785 h 73660"/>
                      <a:gd name="connsiteX0" fmla="*/ 0 w 288926"/>
                      <a:gd name="connsiteY0" fmla="*/ 57785 h 73660"/>
                      <a:gd name="connsiteX1" fmla="*/ 192088 w 288926"/>
                      <a:gd name="connsiteY1" fmla="*/ 0 h 73660"/>
                      <a:gd name="connsiteX2" fmla="*/ 288926 w 288926"/>
                      <a:gd name="connsiteY2" fmla="*/ 73660 h 73660"/>
                      <a:gd name="connsiteX3" fmla="*/ 179388 w 288926"/>
                      <a:gd name="connsiteY3" fmla="*/ 52070 h 73660"/>
                      <a:gd name="connsiteX4" fmla="*/ 0 w 288926"/>
                      <a:gd name="connsiteY4" fmla="*/ 57785 h 73660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79388 w 288926"/>
                      <a:gd name="connsiteY3" fmla="*/ 48895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88926"/>
                      <a:gd name="connsiteY0" fmla="*/ 54610 h 70485"/>
                      <a:gd name="connsiteX1" fmla="*/ 163513 w 288926"/>
                      <a:gd name="connsiteY1" fmla="*/ 0 h 70485"/>
                      <a:gd name="connsiteX2" fmla="*/ 288926 w 288926"/>
                      <a:gd name="connsiteY2" fmla="*/ 70485 h 70485"/>
                      <a:gd name="connsiteX3" fmla="*/ 157163 w 288926"/>
                      <a:gd name="connsiteY3" fmla="*/ 52070 h 70485"/>
                      <a:gd name="connsiteX4" fmla="*/ 0 w 288926"/>
                      <a:gd name="connsiteY4" fmla="*/ 54610 h 70485"/>
                      <a:gd name="connsiteX0" fmla="*/ 0 w 276226"/>
                      <a:gd name="connsiteY0" fmla="*/ 54610 h 70485"/>
                      <a:gd name="connsiteX1" fmla="*/ 150813 w 276226"/>
                      <a:gd name="connsiteY1" fmla="*/ 0 h 70485"/>
                      <a:gd name="connsiteX2" fmla="*/ 276226 w 276226"/>
                      <a:gd name="connsiteY2" fmla="*/ 70485 h 70485"/>
                      <a:gd name="connsiteX3" fmla="*/ 144463 w 276226"/>
                      <a:gd name="connsiteY3" fmla="*/ 52070 h 70485"/>
                      <a:gd name="connsiteX4" fmla="*/ 0 w 276226"/>
                      <a:gd name="connsiteY4" fmla="*/ 54610 h 70485"/>
                      <a:gd name="connsiteX0" fmla="*/ 0 w 276226"/>
                      <a:gd name="connsiteY0" fmla="*/ 54610 h 70485"/>
                      <a:gd name="connsiteX1" fmla="*/ 150813 w 276226"/>
                      <a:gd name="connsiteY1" fmla="*/ 0 h 70485"/>
                      <a:gd name="connsiteX2" fmla="*/ 276226 w 276226"/>
                      <a:gd name="connsiteY2" fmla="*/ 70485 h 70485"/>
                      <a:gd name="connsiteX3" fmla="*/ 144463 w 276226"/>
                      <a:gd name="connsiteY3" fmla="*/ 52070 h 70485"/>
                      <a:gd name="connsiteX4" fmla="*/ 0 w 276226"/>
                      <a:gd name="connsiteY4" fmla="*/ 54610 h 70485"/>
                      <a:gd name="connsiteX0" fmla="*/ 0 w 276226"/>
                      <a:gd name="connsiteY0" fmla="*/ 121285 h 137160"/>
                      <a:gd name="connsiteX1" fmla="*/ 153988 w 276226"/>
                      <a:gd name="connsiteY1" fmla="*/ 0 h 137160"/>
                      <a:gd name="connsiteX2" fmla="*/ 276226 w 276226"/>
                      <a:gd name="connsiteY2" fmla="*/ 137160 h 137160"/>
                      <a:gd name="connsiteX3" fmla="*/ 144463 w 276226"/>
                      <a:gd name="connsiteY3" fmla="*/ 118745 h 137160"/>
                      <a:gd name="connsiteX4" fmla="*/ 0 w 276226"/>
                      <a:gd name="connsiteY4" fmla="*/ 121285 h 137160"/>
                      <a:gd name="connsiteX0" fmla="*/ 0 w 276226"/>
                      <a:gd name="connsiteY0" fmla="*/ 121285 h 137160"/>
                      <a:gd name="connsiteX1" fmla="*/ 153988 w 276226"/>
                      <a:gd name="connsiteY1" fmla="*/ 0 h 137160"/>
                      <a:gd name="connsiteX2" fmla="*/ 276226 w 276226"/>
                      <a:gd name="connsiteY2" fmla="*/ 137160 h 137160"/>
                      <a:gd name="connsiteX3" fmla="*/ 144463 w 276226"/>
                      <a:gd name="connsiteY3" fmla="*/ 118745 h 137160"/>
                      <a:gd name="connsiteX4" fmla="*/ 0 w 276226"/>
                      <a:gd name="connsiteY4" fmla="*/ 121285 h 137160"/>
                      <a:gd name="connsiteX0" fmla="*/ 0 w 276226"/>
                      <a:gd name="connsiteY0" fmla="*/ 121285 h 137160"/>
                      <a:gd name="connsiteX1" fmla="*/ 153988 w 276226"/>
                      <a:gd name="connsiteY1" fmla="*/ 0 h 137160"/>
                      <a:gd name="connsiteX2" fmla="*/ 276226 w 276226"/>
                      <a:gd name="connsiteY2" fmla="*/ 137160 h 137160"/>
                      <a:gd name="connsiteX3" fmla="*/ 144463 w 276226"/>
                      <a:gd name="connsiteY3" fmla="*/ 118745 h 137160"/>
                      <a:gd name="connsiteX4" fmla="*/ 0 w 276226"/>
                      <a:gd name="connsiteY4" fmla="*/ 121285 h 137160"/>
                      <a:gd name="connsiteX0" fmla="*/ 0 w 276226"/>
                      <a:gd name="connsiteY0" fmla="*/ 121285 h 137160"/>
                      <a:gd name="connsiteX1" fmla="*/ 153988 w 276226"/>
                      <a:gd name="connsiteY1" fmla="*/ 0 h 137160"/>
                      <a:gd name="connsiteX2" fmla="*/ 276226 w 276226"/>
                      <a:gd name="connsiteY2" fmla="*/ 137160 h 137160"/>
                      <a:gd name="connsiteX3" fmla="*/ 147638 w 276226"/>
                      <a:gd name="connsiteY3" fmla="*/ 61595 h 137160"/>
                      <a:gd name="connsiteX4" fmla="*/ 0 w 276226"/>
                      <a:gd name="connsiteY4" fmla="*/ 121285 h 137160"/>
                      <a:gd name="connsiteX0" fmla="*/ 0 w 276226"/>
                      <a:gd name="connsiteY0" fmla="*/ 121285 h 137160"/>
                      <a:gd name="connsiteX1" fmla="*/ 153988 w 276226"/>
                      <a:gd name="connsiteY1" fmla="*/ 0 h 137160"/>
                      <a:gd name="connsiteX2" fmla="*/ 276226 w 276226"/>
                      <a:gd name="connsiteY2" fmla="*/ 137160 h 137160"/>
                      <a:gd name="connsiteX3" fmla="*/ 147638 w 276226"/>
                      <a:gd name="connsiteY3" fmla="*/ 61595 h 137160"/>
                      <a:gd name="connsiteX4" fmla="*/ 0 w 276226"/>
                      <a:gd name="connsiteY4" fmla="*/ 121285 h 137160"/>
                      <a:gd name="connsiteX0" fmla="*/ 0 w 276226"/>
                      <a:gd name="connsiteY0" fmla="*/ 121285 h 137160"/>
                      <a:gd name="connsiteX1" fmla="*/ 153988 w 276226"/>
                      <a:gd name="connsiteY1" fmla="*/ 0 h 137160"/>
                      <a:gd name="connsiteX2" fmla="*/ 276226 w 276226"/>
                      <a:gd name="connsiteY2" fmla="*/ 137160 h 137160"/>
                      <a:gd name="connsiteX3" fmla="*/ 147638 w 276226"/>
                      <a:gd name="connsiteY3" fmla="*/ 61595 h 137160"/>
                      <a:gd name="connsiteX4" fmla="*/ 0 w 276226"/>
                      <a:gd name="connsiteY4" fmla="*/ 121285 h 137160"/>
                      <a:gd name="connsiteX0" fmla="*/ 0 w 276226"/>
                      <a:gd name="connsiteY0" fmla="*/ 121285 h 137160"/>
                      <a:gd name="connsiteX1" fmla="*/ 153988 w 276226"/>
                      <a:gd name="connsiteY1" fmla="*/ 0 h 137160"/>
                      <a:gd name="connsiteX2" fmla="*/ 276226 w 276226"/>
                      <a:gd name="connsiteY2" fmla="*/ 137160 h 137160"/>
                      <a:gd name="connsiteX3" fmla="*/ 147638 w 276226"/>
                      <a:gd name="connsiteY3" fmla="*/ 61595 h 137160"/>
                      <a:gd name="connsiteX4" fmla="*/ 0 w 276226"/>
                      <a:gd name="connsiteY4" fmla="*/ 121285 h 137160"/>
                      <a:gd name="connsiteX0" fmla="*/ 0 w 276226"/>
                      <a:gd name="connsiteY0" fmla="*/ 121285 h 137160"/>
                      <a:gd name="connsiteX1" fmla="*/ 153988 w 276226"/>
                      <a:gd name="connsiteY1" fmla="*/ 0 h 137160"/>
                      <a:gd name="connsiteX2" fmla="*/ 276226 w 276226"/>
                      <a:gd name="connsiteY2" fmla="*/ 137160 h 137160"/>
                      <a:gd name="connsiteX3" fmla="*/ 147638 w 276226"/>
                      <a:gd name="connsiteY3" fmla="*/ 61595 h 137160"/>
                      <a:gd name="connsiteX4" fmla="*/ 0 w 276226"/>
                      <a:gd name="connsiteY4" fmla="*/ 121285 h 137160"/>
                      <a:gd name="connsiteX0" fmla="*/ 0 w 276226"/>
                      <a:gd name="connsiteY0" fmla="*/ 121285 h 137160"/>
                      <a:gd name="connsiteX1" fmla="*/ 153988 w 276226"/>
                      <a:gd name="connsiteY1" fmla="*/ 0 h 137160"/>
                      <a:gd name="connsiteX2" fmla="*/ 276226 w 276226"/>
                      <a:gd name="connsiteY2" fmla="*/ 137160 h 137160"/>
                      <a:gd name="connsiteX3" fmla="*/ 147638 w 276226"/>
                      <a:gd name="connsiteY3" fmla="*/ 61595 h 137160"/>
                      <a:gd name="connsiteX4" fmla="*/ 0 w 276226"/>
                      <a:gd name="connsiteY4" fmla="*/ 121285 h 137160"/>
                      <a:gd name="connsiteX0" fmla="*/ 0 w 276226"/>
                      <a:gd name="connsiteY0" fmla="*/ 68483 h 87846"/>
                      <a:gd name="connsiteX1" fmla="*/ 276226 w 276226"/>
                      <a:gd name="connsiteY1" fmla="*/ 84358 h 87846"/>
                      <a:gd name="connsiteX2" fmla="*/ 147638 w 276226"/>
                      <a:gd name="connsiteY2" fmla="*/ 8793 h 87846"/>
                      <a:gd name="connsiteX3" fmla="*/ 0 w 276226"/>
                      <a:gd name="connsiteY3" fmla="*/ 68483 h 87846"/>
                      <a:gd name="connsiteX0" fmla="*/ 0 w 276226"/>
                      <a:gd name="connsiteY0" fmla="*/ 111137 h 127263"/>
                      <a:gd name="connsiteX1" fmla="*/ 276226 w 276226"/>
                      <a:gd name="connsiteY1" fmla="*/ 127012 h 127263"/>
                      <a:gd name="connsiteX2" fmla="*/ 147638 w 276226"/>
                      <a:gd name="connsiteY2" fmla="*/ 51447 h 127263"/>
                      <a:gd name="connsiteX3" fmla="*/ 0 w 276226"/>
                      <a:gd name="connsiteY3" fmla="*/ 111137 h 127263"/>
                      <a:gd name="connsiteX0" fmla="*/ 0 w 276305"/>
                      <a:gd name="connsiteY0" fmla="*/ 117898 h 133773"/>
                      <a:gd name="connsiteX1" fmla="*/ 276226 w 276305"/>
                      <a:gd name="connsiteY1" fmla="*/ 133773 h 133773"/>
                      <a:gd name="connsiteX2" fmla="*/ 147638 w 276305"/>
                      <a:gd name="connsiteY2" fmla="*/ 58208 h 133773"/>
                      <a:gd name="connsiteX3" fmla="*/ 0 w 276305"/>
                      <a:gd name="connsiteY3" fmla="*/ 117898 h 133773"/>
                      <a:gd name="connsiteX0" fmla="*/ 0 w 269959"/>
                      <a:gd name="connsiteY0" fmla="*/ 121290 h 124465"/>
                      <a:gd name="connsiteX1" fmla="*/ 269876 w 269959"/>
                      <a:gd name="connsiteY1" fmla="*/ 124465 h 124465"/>
                      <a:gd name="connsiteX2" fmla="*/ 141288 w 269959"/>
                      <a:gd name="connsiteY2" fmla="*/ 48900 h 124465"/>
                      <a:gd name="connsiteX3" fmla="*/ 0 w 269959"/>
                      <a:gd name="connsiteY3" fmla="*/ 121290 h 124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959" h="124465">
                        <a:moveTo>
                          <a:pt x="0" y="121290"/>
                        </a:moveTo>
                        <a:cubicBezTo>
                          <a:pt x="135731" y="-142341"/>
                          <a:pt x="273845" y="102663"/>
                          <a:pt x="269876" y="124465"/>
                        </a:cubicBezTo>
                        <a:cubicBezTo>
                          <a:pt x="228601" y="86290"/>
                          <a:pt x="196851" y="33554"/>
                          <a:pt x="141288" y="48900"/>
                        </a:cubicBezTo>
                        <a:cubicBezTo>
                          <a:pt x="82550" y="13446"/>
                          <a:pt x="25400" y="108515"/>
                          <a:pt x="0" y="12129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hangingPunct="0">
                      <a:spcAft>
                        <a:spcPts val="0"/>
                      </a:spcAft>
                    </a:pPr>
                    <a:r>
                      <a:rPr lang="es-ES_tradnl" sz="1200">
                        <a:effectLst/>
                        <a:latin typeface="Times"/>
                        <a:ea typeface="Times New Roman"/>
                        <a:cs typeface="Times New Roman"/>
                      </a:rPr>
                      <a:t> </a:t>
                    </a:r>
                    <a:endParaRPr lang="es-MX" sz="1200">
                      <a:effectLst/>
                      <a:latin typeface="Times"/>
                      <a:ea typeface="Times New Roman"/>
                      <a:cs typeface="Times New Roman"/>
                    </a:endParaRPr>
                  </a:p>
                </p:txBody>
              </p:sp>
            </p:grpSp>
            <p:sp>
              <p:nvSpPr>
                <p:cNvPr id="331" name="Forma libre 330"/>
                <p:cNvSpPr/>
                <p:nvPr/>
              </p:nvSpPr>
              <p:spPr>
                <a:xfrm>
                  <a:off x="4726214" y="2930071"/>
                  <a:ext cx="3556000" cy="3701143"/>
                </a:xfrm>
                <a:custGeom>
                  <a:avLst/>
                  <a:gdLst>
                    <a:gd name="connsiteX0" fmla="*/ 1623786 w 3556000"/>
                    <a:gd name="connsiteY0" fmla="*/ 36286 h 3701143"/>
                    <a:gd name="connsiteX1" fmla="*/ 390072 w 3556000"/>
                    <a:gd name="connsiteY1" fmla="*/ 371929 h 3701143"/>
                    <a:gd name="connsiteX2" fmla="*/ 0 w 3556000"/>
                    <a:gd name="connsiteY2" fmla="*/ 2267858 h 3701143"/>
                    <a:gd name="connsiteX3" fmla="*/ 1578429 w 3556000"/>
                    <a:gd name="connsiteY3" fmla="*/ 3701143 h 3701143"/>
                    <a:gd name="connsiteX4" fmla="*/ 1986643 w 3556000"/>
                    <a:gd name="connsiteY4" fmla="*/ 3320143 h 3701143"/>
                    <a:gd name="connsiteX5" fmla="*/ 816429 w 3556000"/>
                    <a:gd name="connsiteY5" fmla="*/ 2032000 h 3701143"/>
                    <a:gd name="connsiteX6" fmla="*/ 1052286 w 3556000"/>
                    <a:gd name="connsiteY6" fmla="*/ 1251858 h 3701143"/>
                    <a:gd name="connsiteX7" fmla="*/ 1043215 w 3556000"/>
                    <a:gd name="connsiteY7" fmla="*/ 2231572 h 3701143"/>
                    <a:gd name="connsiteX8" fmla="*/ 2059215 w 3556000"/>
                    <a:gd name="connsiteY8" fmla="*/ 3419929 h 3701143"/>
                    <a:gd name="connsiteX9" fmla="*/ 3474357 w 3556000"/>
                    <a:gd name="connsiteY9" fmla="*/ 3374572 h 3701143"/>
                    <a:gd name="connsiteX10" fmla="*/ 3556000 w 3556000"/>
                    <a:gd name="connsiteY10" fmla="*/ 2340429 h 3701143"/>
                    <a:gd name="connsiteX11" fmla="*/ 3447143 w 3556000"/>
                    <a:gd name="connsiteY11" fmla="*/ 870858 h 3701143"/>
                    <a:gd name="connsiteX12" fmla="*/ 2848429 w 3556000"/>
                    <a:gd name="connsiteY12" fmla="*/ 834572 h 3701143"/>
                    <a:gd name="connsiteX13" fmla="*/ 2848429 w 3556000"/>
                    <a:gd name="connsiteY13" fmla="*/ 1496786 h 3701143"/>
                    <a:gd name="connsiteX14" fmla="*/ 3556000 w 3556000"/>
                    <a:gd name="connsiteY14" fmla="*/ 2367643 h 3701143"/>
                    <a:gd name="connsiteX15" fmla="*/ 3193143 w 3556000"/>
                    <a:gd name="connsiteY15" fmla="*/ 2948215 h 3701143"/>
                    <a:gd name="connsiteX16" fmla="*/ 2367643 w 3556000"/>
                    <a:gd name="connsiteY16" fmla="*/ 635000 h 3701143"/>
                    <a:gd name="connsiteX17" fmla="*/ 2050143 w 3556000"/>
                    <a:gd name="connsiteY17" fmla="*/ 571500 h 3701143"/>
                    <a:gd name="connsiteX18" fmla="*/ 1932215 w 3556000"/>
                    <a:gd name="connsiteY18" fmla="*/ 680358 h 3701143"/>
                    <a:gd name="connsiteX19" fmla="*/ 1578429 w 3556000"/>
                    <a:gd name="connsiteY19" fmla="*/ 0 h 3701143"/>
                    <a:gd name="connsiteX0" fmla="*/ 1623786 w 3556000"/>
                    <a:gd name="connsiteY0" fmla="*/ 36286 h 3701143"/>
                    <a:gd name="connsiteX1" fmla="*/ 390072 w 3556000"/>
                    <a:gd name="connsiteY1" fmla="*/ 371929 h 3701143"/>
                    <a:gd name="connsiteX2" fmla="*/ 0 w 3556000"/>
                    <a:gd name="connsiteY2" fmla="*/ 2267858 h 3701143"/>
                    <a:gd name="connsiteX3" fmla="*/ 1578429 w 3556000"/>
                    <a:gd name="connsiteY3" fmla="*/ 3701143 h 3701143"/>
                    <a:gd name="connsiteX4" fmla="*/ 1986643 w 3556000"/>
                    <a:gd name="connsiteY4" fmla="*/ 3320143 h 3701143"/>
                    <a:gd name="connsiteX5" fmla="*/ 816429 w 3556000"/>
                    <a:gd name="connsiteY5" fmla="*/ 2032000 h 3701143"/>
                    <a:gd name="connsiteX6" fmla="*/ 1052286 w 3556000"/>
                    <a:gd name="connsiteY6" fmla="*/ 1251858 h 3701143"/>
                    <a:gd name="connsiteX7" fmla="*/ 1043215 w 3556000"/>
                    <a:gd name="connsiteY7" fmla="*/ 2231572 h 3701143"/>
                    <a:gd name="connsiteX8" fmla="*/ 2059215 w 3556000"/>
                    <a:gd name="connsiteY8" fmla="*/ 3419929 h 3701143"/>
                    <a:gd name="connsiteX9" fmla="*/ 3474357 w 3556000"/>
                    <a:gd name="connsiteY9" fmla="*/ 3374572 h 3701143"/>
                    <a:gd name="connsiteX10" fmla="*/ 3556000 w 3556000"/>
                    <a:gd name="connsiteY10" fmla="*/ 2340429 h 3701143"/>
                    <a:gd name="connsiteX11" fmla="*/ 3447143 w 3556000"/>
                    <a:gd name="connsiteY11" fmla="*/ 870858 h 3701143"/>
                    <a:gd name="connsiteX12" fmla="*/ 2848429 w 3556000"/>
                    <a:gd name="connsiteY12" fmla="*/ 834572 h 3701143"/>
                    <a:gd name="connsiteX13" fmla="*/ 2848429 w 3556000"/>
                    <a:gd name="connsiteY13" fmla="*/ 1496786 h 3701143"/>
                    <a:gd name="connsiteX14" fmla="*/ 3556000 w 3556000"/>
                    <a:gd name="connsiteY14" fmla="*/ 2367643 h 3701143"/>
                    <a:gd name="connsiteX15" fmla="*/ 3193143 w 3556000"/>
                    <a:gd name="connsiteY15" fmla="*/ 2948215 h 3701143"/>
                    <a:gd name="connsiteX16" fmla="*/ 2558143 w 3556000"/>
                    <a:gd name="connsiteY16" fmla="*/ 1197429 h 3701143"/>
                    <a:gd name="connsiteX17" fmla="*/ 2367643 w 3556000"/>
                    <a:gd name="connsiteY17" fmla="*/ 635000 h 3701143"/>
                    <a:gd name="connsiteX18" fmla="*/ 2050143 w 3556000"/>
                    <a:gd name="connsiteY18" fmla="*/ 571500 h 3701143"/>
                    <a:gd name="connsiteX19" fmla="*/ 1932215 w 3556000"/>
                    <a:gd name="connsiteY19" fmla="*/ 680358 h 3701143"/>
                    <a:gd name="connsiteX20" fmla="*/ 1578429 w 3556000"/>
                    <a:gd name="connsiteY20" fmla="*/ 0 h 3701143"/>
                    <a:gd name="connsiteX0" fmla="*/ 1623786 w 3556000"/>
                    <a:gd name="connsiteY0" fmla="*/ 36286 h 3701143"/>
                    <a:gd name="connsiteX1" fmla="*/ 390072 w 3556000"/>
                    <a:gd name="connsiteY1" fmla="*/ 371929 h 3701143"/>
                    <a:gd name="connsiteX2" fmla="*/ 0 w 3556000"/>
                    <a:gd name="connsiteY2" fmla="*/ 2267858 h 3701143"/>
                    <a:gd name="connsiteX3" fmla="*/ 1578429 w 3556000"/>
                    <a:gd name="connsiteY3" fmla="*/ 3701143 h 3701143"/>
                    <a:gd name="connsiteX4" fmla="*/ 1986643 w 3556000"/>
                    <a:gd name="connsiteY4" fmla="*/ 3320143 h 3701143"/>
                    <a:gd name="connsiteX5" fmla="*/ 816429 w 3556000"/>
                    <a:gd name="connsiteY5" fmla="*/ 2032000 h 3701143"/>
                    <a:gd name="connsiteX6" fmla="*/ 1052286 w 3556000"/>
                    <a:gd name="connsiteY6" fmla="*/ 1251858 h 3701143"/>
                    <a:gd name="connsiteX7" fmla="*/ 1043215 w 3556000"/>
                    <a:gd name="connsiteY7" fmla="*/ 2231572 h 3701143"/>
                    <a:gd name="connsiteX8" fmla="*/ 2059215 w 3556000"/>
                    <a:gd name="connsiteY8" fmla="*/ 3419929 h 3701143"/>
                    <a:gd name="connsiteX9" fmla="*/ 3474357 w 3556000"/>
                    <a:gd name="connsiteY9" fmla="*/ 3374572 h 3701143"/>
                    <a:gd name="connsiteX10" fmla="*/ 3556000 w 3556000"/>
                    <a:gd name="connsiteY10" fmla="*/ 2340429 h 3701143"/>
                    <a:gd name="connsiteX11" fmla="*/ 3447143 w 3556000"/>
                    <a:gd name="connsiteY11" fmla="*/ 870858 h 3701143"/>
                    <a:gd name="connsiteX12" fmla="*/ 2848429 w 3556000"/>
                    <a:gd name="connsiteY12" fmla="*/ 834572 h 3701143"/>
                    <a:gd name="connsiteX13" fmla="*/ 2848429 w 3556000"/>
                    <a:gd name="connsiteY13" fmla="*/ 1496786 h 3701143"/>
                    <a:gd name="connsiteX14" fmla="*/ 3556000 w 3556000"/>
                    <a:gd name="connsiteY14" fmla="*/ 2367643 h 3701143"/>
                    <a:gd name="connsiteX15" fmla="*/ 3193143 w 3556000"/>
                    <a:gd name="connsiteY15" fmla="*/ 2948215 h 3701143"/>
                    <a:gd name="connsiteX16" fmla="*/ 2803072 w 3556000"/>
                    <a:gd name="connsiteY16" fmla="*/ 1905000 h 3701143"/>
                    <a:gd name="connsiteX17" fmla="*/ 2558143 w 3556000"/>
                    <a:gd name="connsiteY17" fmla="*/ 1197429 h 3701143"/>
                    <a:gd name="connsiteX18" fmla="*/ 2367643 w 3556000"/>
                    <a:gd name="connsiteY18" fmla="*/ 635000 h 3701143"/>
                    <a:gd name="connsiteX19" fmla="*/ 2050143 w 3556000"/>
                    <a:gd name="connsiteY19" fmla="*/ 571500 h 3701143"/>
                    <a:gd name="connsiteX20" fmla="*/ 1932215 w 3556000"/>
                    <a:gd name="connsiteY20" fmla="*/ 680358 h 3701143"/>
                    <a:gd name="connsiteX21" fmla="*/ 1578429 w 3556000"/>
                    <a:gd name="connsiteY21" fmla="*/ 0 h 3701143"/>
                    <a:gd name="connsiteX0" fmla="*/ 1623786 w 3556000"/>
                    <a:gd name="connsiteY0" fmla="*/ 36286 h 3701143"/>
                    <a:gd name="connsiteX1" fmla="*/ 390072 w 3556000"/>
                    <a:gd name="connsiteY1" fmla="*/ 371929 h 3701143"/>
                    <a:gd name="connsiteX2" fmla="*/ 0 w 3556000"/>
                    <a:gd name="connsiteY2" fmla="*/ 2267858 h 3701143"/>
                    <a:gd name="connsiteX3" fmla="*/ 1578429 w 3556000"/>
                    <a:gd name="connsiteY3" fmla="*/ 3701143 h 3701143"/>
                    <a:gd name="connsiteX4" fmla="*/ 1986643 w 3556000"/>
                    <a:gd name="connsiteY4" fmla="*/ 3320143 h 3701143"/>
                    <a:gd name="connsiteX5" fmla="*/ 816429 w 3556000"/>
                    <a:gd name="connsiteY5" fmla="*/ 2032000 h 3701143"/>
                    <a:gd name="connsiteX6" fmla="*/ 1052286 w 3556000"/>
                    <a:gd name="connsiteY6" fmla="*/ 1251858 h 3701143"/>
                    <a:gd name="connsiteX7" fmla="*/ 1043215 w 3556000"/>
                    <a:gd name="connsiteY7" fmla="*/ 2231572 h 3701143"/>
                    <a:gd name="connsiteX8" fmla="*/ 2059215 w 3556000"/>
                    <a:gd name="connsiteY8" fmla="*/ 3419929 h 3701143"/>
                    <a:gd name="connsiteX9" fmla="*/ 3474357 w 3556000"/>
                    <a:gd name="connsiteY9" fmla="*/ 3374572 h 3701143"/>
                    <a:gd name="connsiteX10" fmla="*/ 3556000 w 3556000"/>
                    <a:gd name="connsiteY10" fmla="*/ 2340429 h 3701143"/>
                    <a:gd name="connsiteX11" fmla="*/ 3447143 w 3556000"/>
                    <a:gd name="connsiteY11" fmla="*/ 870858 h 3701143"/>
                    <a:gd name="connsiteX12" fmla="*/ 2848429 w 3556000"/>
                    <a:gd name="connsiteY12" fmla="*/ 834572 h 3701143"/>
                    <a:gd name="connsiteX13" fmla="*/ 2848429 w 3556000"/>
                    <a:gd name="connsiteY13" fmla="*/ 1496786 h 3701143"/>
                    <a:gd name="connsiteX14" fmla="*/ 3556000 w 3556000"/>
                    <a:gd name="connsiteY14" fmla="*/ 2367643 h 3701143"/>
                    <a:gd name="connsiteX15" fmla="*/ 3193143 w 3556000"/>
                    <a:gd name="connsiteY15" fmla="*/ 2948215 h 3701143"/>
                    <a:gd name="connsiteX16" fmla="*/ 2803072 w 3556000"/>
                    <a:gd name="connsiteY16" fmla="*/ 1905000 h 3701143"/>
                    <a:gd name="connsiteX17" fmla="*/ 2830286 w 3556000"/>
                    <a:gd name="connsiteY17" fmla="*/ 1478643 h 3701143"/>
                    <a:gd name="connsiteX18" fmla="*/ 2558143 w 3556000"/>
                    <a:gd name="connsiteY18" fmla="*/ 1197429 h 3701143"/>
                    <a:gd name="connsiteX19" fmla="*/ 2367643 w 3556000"/>
                    <a:gd name="connsiteY19" fmla="*/ 635000 h 3701143"/>
                    <a:gd name="connsiteX20" fmla="*/ 2050143 w 3556000"/>
                    <a:gd name="connsiteY20" fmla="*/ 571500 h 3701143"/>
                    <a:gd name="connsiteX21" fmla="*/ 1932215 w 3556000"/>
                    <a:gd name="connsiteY21" fmla="*/ 680358 h 3701143"/>
                    <a:gd name="connsiteX22" fmla="*/ 1578429 w 3556000"/>
                    <a:gd name="connsiteY22" fmla="*/ 0 h 3701143"/>
                    <a:gd name="connsiteX0" fmla="*/ 1623786 w 3556000"/>
                    <a:gd name="connsiteY0" fmla="*/ 36286 h 3701143"/>
                    <a:gd name="connsiteX1" fmla="*/ 390072 w 3556000"/>
                    <a:gd name="connsiteY1" fmla="*/ 371929 h 3701143"/>
                    <a:gd name="connsiteX2" fmla="*/ 0 w 3556000"/>
                    <a:gd name="connsiteY2" fmla="*/ 2267858 h 3701143"/>
                    <a:gd name="connsiteX3" fmla="*/ 1578429 w 3556000"/>
                    <a:gd name="connsiteY3" fmla="*/ 3701143 h 3701143"/>
                    <a:gd name="connsiteX4" fmla="*/ 1986643 w 3556000"/>
                    <a:gd name="connsiteY4" fmla="*/ 3320143 h 3701143"/>
                    <a:gd name="connsiteX5" fmla="*/ 816429 w 3556000"/>
                    <a:gd name="connsiteY5" fmla="*/ 2032000 h 3701143"/>
                    <a:gd name="connsiteX6" fmla="*/ 1052286 w 3556000"/>
                    <a:gd name="connsiteY6" fmla="*/ 1251858 h 3701143"/>
                    <a:gd name="connsiteX7" fmla="*/ 1043215 w 3556000"/>
                    <a:gd name="connsiteY7" fmla="*/ 2231572 h 3701143"/>
                    <a:gd name="connsiteX8" fmla="*/ 2059215 w 3556000"/>
                    <a:gd name="connsiteY8" fmla="*/ 3419929 h 3701143"/>
                    <a:gd name="connsiteX9" fmla="*/ 3474357 w 3556000"/>
                    <a:gd name="connsiteY9" fmla="*/ 3374572 h 3701143"/>
                    <a:gd name="connsiteX10" fmla="*/ 3556000 w 3556000"/>
                    <a:gd name="connsiteY10" fmla="*/ 2340429 h 3701143"/>
                    <a:gd name="connsiteX11" fmla="*/ 3447143 w 3556000"/>
                    <a:gd name="connsiteY11" fmla="*/ 870858 h 3701143"/>
                    <a:gd name="connsiteX12" fmla="*/ 2848429 w 3556000"/>
                    <a:gd name="connsiteY12" fmla="*/ 834572 h 3701143"/>
                    <a:gd name="connsiteX13" fmla="*/ 2848429 w 3556000"/>
                    <a:gd name="connsiteY13" fmla="*/ 1496786 h 3701143"/>
                    <a:gd name="connsiteX14" fmla="*/ 3556000 w 3556000"/>
                    <a:gd name="connsiteY14" fmla="*/ 2367643 h 3701143"/>
                    <a:gd name="connsiteX15" fmla="*/ 3193143 w 3556000"/>
                    <a:gd name="connsiteY15" fmla="*/ 2948215 h 3701143"/>
                    <a:gd name="connsiteX16" fmla="*/ 2803072 w 3556000"/>
                    <a:gd name="connsiteY16" fmla="*/ 1905000 h 3701143"/>
                    <a:gd name="connsiteX17" fmla="*/ 2830286 w 3556000"/>
                    <a:gd name="connsiteY17" fmla="*/ 1478643 h 3701143"/>
                    <a:gd name="connsiteX18" fmla="*/ 2558143 w 3556000"/>
                    <a:gd name="connsiteY18" fmla="*/ 1197429 h 3701143"/>
                    <a:gd name="connsiteX19" fmla="*/ 2367643 w 3556000"/>
                    <a:gd name="connsiteY19" fmla="*/ 635000 h 3701143"/>
                    <a:gd name="connsiteX20" fmla="*/ 2050143 w 3556000"/>
                    <a:gd name="connsiteY20" fmla="*/ 571500 h 3701143"/>
                    <a:gd name="connsiteX21" fmla="*/ 1932215 w 3556000"/>
                    <a:gd name="connsiteY21" fmla="*/ 680358 h 3701143"/>
                    <a:gd name="connsiteX22" fmla="*/ 1578429 w 3556000"/>
                    <a:gd name="connsiteY22" fmla="*/ 0 h 3701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556000" h="3701143">
                      <a:moveTo>
                        <a:pt x="1623786" y="36286"/>
                      </a:moveTo>
                      <a:lnTo>
                        <a:pt x="390072" y="371929"/>
                      </a:lnTo>
                      <a:lnTo>
                        <a:pt x="0" y="2267858"/>
                      </a:lnTo>
                      <a:lnTo>
                        <a:pt x="1578429" y="3701143"/>
                      </a:lnTo>
                      <a:lnTo>
                        <a:pt x="1986643" y="3320143"/>
                      </a:lnTo>
                      <a:lnTo>
                        <a:pt x="816429" y="2032000"/>
                      </a:lnTo>
                      <a:lnTo>
                        <a:pt x="1052286" y="1251858"/>
                      </a:lnTo>
                      <a:cubicBezTo>
                        <a:pt x="1049262" y="1578429"/>
                        <a:pt x="1046239" y="1905001"/>
                        <a:pt x="1043215" y="2231572"/>
                      </a:cubicBezTo>
                      <a:lnTo>
                        <a:pt x="2059215" y="3419929"/>
                      </a:lnTo>
                      <a:lnTo>
                        <a:pt x="3474357" y="3374572"/>
                      </a:lnTo>
                      <a:lnTo>
                        <a:pt x="3556000" y="2340429"/>
                      </a:lnTo>
                      <a:lnTo>
                        <a:pt x="3447143" y="870858"/>
                      </a:lnTo>
                      <a:lnTo>
                        <a:pt x="2848429" y="834572"/>
                      </a:lnTo>
                      <a:lnTo>
                        <a:pt x="2848429" y="1496786"/>
                      </a:lnTo>
                      <a:lnTo>
                        <a:pt x="3556000" y="2367643"/>
                      </a:lnTo>
                      <a:lnTo>
                        <a:pt x="3193143" y="2948215"/>
                      </a:lnTo>
                      <a:lnTo>
                        <a:pt x="2803072" y="1905000"/>
                      </a:lnTo>
                      <a:cubicBezTo>
                        <a:pt x="2902858" y="1868715"/>
                        <a:pt x="2875643" y="1605643"/>
                        <a:pt x="2830286" y="1478643"/>
                      </a:cubicBezTo>
                      <a:lnTo>
                        <a:pt x="2558143" y="1197429"/>
                      </a:lnTo>
                      <a:lnTo>
                        <a:pt x="2367643" y="635000"/>
                      </a:lnTo>
                      <a:lnTo>
                        <a:pt x="2050143" y="571500"/>
                      </a:lnTo>
                      <a:lnTo>
                        <a:pt x="1932215" y="680358"/>
                      </a:lnTo>
                      <a:lnTo>
                        <a:pt x="1578429" y="0"/>
                      </a:lnTo>
                    </a:path>
                  </a:pathLst>
                </a:custGeom>
                <a:solidFill>
                  <a:srgbClr val="0000FF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371" name="Agrupar 370"/>
              <p:cNvGrpSpPr/>
              <p:nvPr/>
            </p:nvGrpSpPr>
            <p:grpSpPr>
              <a:xfrm rot="21057689">
                <a:off x="333808" y="84641"/>
                <a:ext cx="384018" cy="513941"/>
                <a:chOff x="2267744" y="1412776"/>
                <a:chExt cx="2932503" cy="4968552"/>
              </a:xfrm>
            </p:grpSpPr>
            <p:sp>
              <p:nvSpPr>
                <p:cNvPr id="372" name="Forma libre 371"/>
                <p:cNvSpPr/>
                <p:nvPr/>
              </p:nvSpPr>
              <p:spPr>
                <a:xfrm>
                  <a:off x="3499836" y="3125521"/>
                  <a:ext cx="1285737" cy="1675443"/>
                </a:xfrm>
                <a:custGeom>
                  <a:avLst/>
                  <a:gdLst>
                    <a:gd name="connsiteX0" fmla="*/ 849312 w 1071562"/>
                    <a:gd name="connsiteY0" fmla="*/ 134937 h 1016000"/>
                    <a:gd name="connsiteX1" fmla="*/ 1071562 w 1071562"/>
                    <a:gd name="connsiteY1" fmla="*/ 1008062 h 1016000"/>
                    <a:gd name="connsiteX2" fmla="*/ 762000 w 1071562"/>
                    <a:gd name="connsiteY2" fmla="*/ 1016000 h 1016000"/>
                    <a:gd name="connsiteX3" fmla="*/ 508000 w 1071562"/>
                    <a:gd name="connsiteY3" fmla="*/ 539750 h 1016000"/>
                    <a:gd name="connsiteX4" fmla="*/ 0 w 1071562"/>
                    <a:gd name="connsiteY4" fmla="*/ 428625 h 1016000"/>
                    <a:gd name="connsiteX5" fmla="*/ 222250 w 1071562"/>
                    <a:gd name="connsiteY5" fmla="*/ 0 h 1016000"/>
                    <a:gd name="connsiteX0" fmla="*/ 708198 w 1071562"/>
                    <a:gd name="connsiteY0" fmla="*/ 72218 h 1016000"/>
                    <a:gd name="connsiteX1" fmla="*/ 1071562 w 1071562"/>
                    <a:gd name="connsiteY1" fmla="*/ 1008062 h 1016000"/>
                    <a:gd name="connsiteX2" fmla="*/ 762000 w 1071562"/>
                    <a:gd name="connsiteY2" fmla="*/ 1016000 h 1016000"/>
                    <a:gd name="connsiteX3" fmla="*/ 508000 w 1071562"/>
                    <a:gd name="connsiteY3" fmla="*/ 539750 h 1016000"/>
                    <a:gd name="connsiteX4" fmla="*/ 0 w 1071562"/>
                    <a:gd name="connsiteY4" fmla="*/ 428625 h 1016000"/>
                    <a:gd name="connsiteX5" fmla="*/ 222250 w 1071562"/>
                    <a:gd name="connsiteY5" fmla="*/ 0 h 1016000"/>
                    <a:gd name="connsiteX0" fmla="*/ 708198 w 1071562"/>
                    <a:gd name="connsiteY0" fmla="*/ 72218 h 1016000"/>
                    <a:gd name="connsiteX1" fmla="*/ 1071562 w 1071562"/>
                    <a:gd name="connsiteY1" fmla="*/ 1008062 h 1016000"/>
                    <a:gd name="connsiteX2" fmla="*/ 762000 w 1071562"/>
                    <a:gd name="connsiteY2" fmla="*/ 1016000 h 1016000"/>
                    <a:gd name="connsiteX3" fmla="*/ 508000 w 1071562"/>
                    <a:gd name="connsiteY3" fmla="*/ 539750 h 1016000"/>
                    <a:gd name="connsiteX4" fmla="*/ 0 w 1071562"/>
                    <a:gd name="connsiteY4" fmla="*/ 428625 h 1016000"/>
                    <a:gd name="connsiteX5" fmla="*/ 222250 w 1071562"/>
                    <a:gd name="connsiteY5" fmla="*/ 0 h 1016000"/>
                    <a:gd name="connsiteX0" fmla="*/ 708198 w 1126440"/>
                    <a:gd name="connsiteY0" fmla="*/ 72218 h 1016000"/>
                    <a:gd name="connsiteX1" fmla="*/ 1126440 w 1126440"/>
                    <a:gd name="connsiteY1" fmla="*/ 1008062 h 1016000"/>
                    <a:gd name="connsiteX2" fmla="*/ 762000 w 1126440"/>
                    <a:gd name="connsiteY2" fmla="*/ 1016000 h 1016000"/>
                    <a:gd name="connsiteX3" fmla="*/ 508000 w 1126440"/>
                    <a:gd name="connsiteY3" fmla="*/ 539750 h 1016000"/>
                    <a:gd name="connsiteX4" fmla="*/ 0 w 1126440"/>
                    <a:gd name="connsiteY4" fmla="*/ 428625 h 1016000"/>
                    <a:gd name="connsiteX5" fmla="*/ 222250 w 1126440"/>
                    <a:gd name="connsiteY5" fmla="*/ 0 h 1016000"/>
                    <a:gd name="connsiteX0" fmla="*/ 708198 w 1126440"/>
                    <a:gd name="connsiteY0" fmla="*/ 451493 h 1395275"/>
                    <a:gd name="connsiteX1" fmla="*/ 1126440 w 1126440"/>
                    <a:gd name="connsiteY1" fmla="*/ 1387337 h 1395275"/>
                    <a:gd name="connsiteX2" fmla="*/ 762000 w 1126440"/>
                    <a:gd name="connsiteY2" fmla="*/ 1395275 h 1395275"/>
                    <a:gd name="connsiteX3" fmla="*/ 508000 w 1126440"/>
                    <a:gd name="connsiteY3" fmla="*/ 919025 h 1395275"/>
                    <a:gd name="connsiteX4" fmla="*/ 0 w 1126440"/>
                    <a:gd name="connsiteY4" fmla="*/ 807900 h 1395275"/>
                    <a:gd name="connsiteX5" fmla="*/ 234894 w 1126440"/>
                    <a:gd name="connsiteY5" fmla="*/ 0 h 1395275"/>
                    <a:gd name="connsiteX0" fmla="*/ 594409 w 1126440"/>
                    <a:gd name="connsiteY0" fmla="*/ 122788 h 1395275"/>
                    <a:gd name="connsiteX1" fmla="*/ 1126440 w 1126440"/>
                    <a:gd name="connsiteY1" fmla="*/ 1387337 h 1395275"/>
                    <a:gd name="connsiteX2" fmla="*/ 762000 w 1126440"/>
                    <a:gd name="connsiteY2" fmla="*/ 1395275 h 1395275"/>
                    <a:gd name="connsiteX3" fmla="*/ 508000 w 1126440"/>
                    <a:gd name="connsiteY3" fmla="*/ 919025 h 1395275"/>
                    <a:gd name="connsiteX4" fmla="*/ 0 w 1126440"/>
                    <a:gd name="connsiteY4" fmla="*/ 807900 h 1395275"/>
                    <a:gd name="connsiteX5" fmla="*/ 234894 w 1126440"/>
                    <a:gd name="connsiteY5" fmla="*/ 0 h 1395275"/>
                    <a:gd name="connsiteX0" fmla="*/ 594409 w 1126440"/>
                    <a:gd name="connsiteY0" fmla="*/ 122788 h 1395275"/>
                    <a:gd name="connsiteX1" fmla="*/ 1126440 w 1126440"/>
                    <a:gd name="connsiteY1" fmla="*/ 1387337 h 1395275"/>
                    <a:gd name="connsiteX2" fmla="*/ 762000 w 1126440"/>
                    <a:gd name="connsiteY2" fmla="*/ 1395275 h 1395275"/>
                    <a:gd name="connsiteX3" fmla="*/ 508000 w 1126440"/>
                    <a:gd name="connsiteY3" fmla="*/ 919025 h 1395275"/>
                    <a:gd name="connsiteX4" fmla="*/ 0 w 1126440"/>
                    <a:gd name="connsiteY4" fmla="*/ 807900 h 1395275"/>
                    <a:gd name="connsiteX5" fmla="*/ 234894 w 1126440"/>
                    <a:gd name="connsiteY5" fmla="*/ 0 h 1395275"/>
                    <a:gd name="connsiteX0" fmla="*/ 594409 w 1126440"/>
                    <a:gd name="connsiteY0" fmla="*/ 122788 h 1395275"/>
                    <a:gd name="connsiteX1" fmla="*/ 1126440 w 1126440"/>
                    <a:gd name="connsiteY1" fmla="*/ 1387337 h 1395275"/>
                    <a:gd name="connsiteX2" fmla="*/ 762000 w 1126440"/>
                    <a:gd name="connsiteY2" fmla="*/ 1395275 h 1395275"/>
                    <a:gd name="connsiteX3" fmla="*/ 508000 w 1126440"/>
                    <a:gd name="connsiteY3" fmla="*/ 919025 h 1395275"/>
                    <a:gd name="connsiteX4" fmla="*/ 0 w 1126440"/>
                    <a:gd name="connsiteY4" fmla="*/ 807900 h 1395275"/>
                    <a:gd name="connsiteX5" fmla="*/ 234894 w 1126440"/>
                    <a:gd name="connsiteY5" fmla="*/ 0 h 1395275"/>
                    <a:gd name="connsiteX0" fmla="*/ 594409 w 1126440"/>
                    <a:gd name="connsiteY0" fmla="*/ 122788 h 1395275"/>
                    <a:gd name="connsiteX1" fmla="*/ 1126440 w 1126440"/>
                    <a:gd name="connsiteY1" fmla="*/ 1387337 h 1395275"/>
                    <a:gd name="connsiteX2" fmla="*/ 762000 w 1126440"/>
                    <a:gd name="connsiteY2" fmla="*/ 1395275 h 1395275"/>
                    <a:gd name="connsiteX3" fmla="*/ 508000 w 1126440"/>
                    <a:gd name="connsiteY3" fmla="*/ 919025 h 1395275"/>
                    <a:gd name="connsiteX4" fmla="*/ 0 w 1126440"/>
                    <a:gd name="connsiteY4" fmla="*/ 807900 h 1395275"/>
                    <a:gd name="connsiteX5" fmla="*/ 234894 w 1126440"/>
                    <a:gd name="connsiteY5" fmla="*/ 0 h 1395275"/>
                    <a:gd name="connsiteX0" fmla="*/ 594409 w 1126485"/>
                    <a:gd name="connsiteY0" fmla="*/ 122788 h 1395275"/>
                    <a:gd name="connsiteX1" fmla="*/ 812372 w 1126485"/>
                    <a:gd name="connsiteY1" fmla="*/ 775811 h 1395275"/>
                    <a:gd name="connsiteX2" fmla="*/ 1126440 w 1126485"/>
                    <a:gd name="connsiteY2" fmla="*/ 1387337 h 1395275"/>
                    <a:gd name="connsiteX3" fmla="*/ 762000 w 1126485"/>
                    <a:gd name="connsiteY3" fmla="*/ 1395275 h 1395275"/>
                    <a:gd name="connsiteX4" fmla="*/ 508000 w 1126485"/>
                    <a:gd name="connsiteY4" fmla="*/ 919025 h 1395275"/>
                    <a:gd name="connsiteX5" fmla="*/ 0 w 1126485"/>
                    <a:gd name="connsiteY5" fmla="*/ 807900 h 1395275"/>
                    <a:gd name="connsiteX6" fmla="*/ 234894 w 1126485"/>
                    <a:gd name="connsiteY6" fmla="*/ 0 h 1395275"/>
                    <a:gd name="connsiteX0" fmla="*/ 594409 w 1126471"/>
                    <a:gd name="connsiteY0" fmla="*/ 122788 h 1395275"/>
                    <a:gd name="connsiteX1" fmla="*/ 812372 w 1126471"/>
                    <a:gd name="connsiteY1" fmla="*/ 775811 h 1395275"/>
                    <a:gd name="connsiteX2" fmla="*/ 1126440 w 1126471"/>
                    <a:gd name="connsiteY2" fmla="*/ 1387337 h 1395275"/>
                    <a:gd name="connsiteX3" fmla="*/ 762000 w 1126471"/>
                    <a:gd name="connsiteY3" fmla="*/ 1395275 h 1395275"/>
                    <a:gd name="connsiteX4" fmla="*/ 508000 w 1126471"/>
                    <a:gd name="connsiteY4" fmla="*/ 919025 h 1395275"/>
                    <a:gd name="connsiteX5" fmla="*/ 0 w 1126471"/>
                    <a:gd name="connsiteY5" fmla="*/ 807900 h 1395275"/>
                    <a:gd name="connsiteX6" fmla="*/ 234894 w 1126471"/>
                    <a:gd name="connsiteY6" fmla="*/ 0 h 1395275"/>
                    <a:gd name="connsiteX0" fmla="*/ 594409 w 1126440"/>
                    <a:gd name="connsiteY0" fmla="*/ 122788 h 1395275"/>
                    <a:gd name="connsiteX1" fmla="*/ 812372 w 1126440"/>
                    <a:gd name="connsiteY1" fmla="*/ 775811 h 1395275"/>
                    <a:gd name="connsiteX2" fmla="*/ 1126440 w 1126440"/>
                    <a:gd name="connsiteY2" fmla="*/ 1387337 h 1395275"/>
                    <a:gd name="connsiteX3" fmla="*/ 762000 w 1126440"/>
                    <a:gd name="connsiteY3" fmla="*/ 1395275 h 1395275"/>
                    <a:gd name="connsiteX4" fmla="*/ 508000 w 1126440"/>
                    <a:gd name="connsiteY4" fmla="*/ 919025 h 1395275"/>
                    <a:gd name="connsiteX5" fmla="*/ 0 w 1126440"/>
                    <a:gd name="connsiteY5" fmla="*/ 807900 h 1395275"/>
                    <a:gd name="connsiteX6" fmla="*/ 234894 w 1126440"/>
                    <a:gd name="connsiteY6" fmla="*/ 0 h 1395275"/>
                    <a:gd name="connsiteX0" fmla="*/ 594409 w 1126440"/>
                    <a:gd name="connsiteY0" fmla="*/ 122788 h 1430838"/>
                    <a:gd name="connsiteX1" fmla="*/ 812372 w 1126440"/>
                    <a:gd name="connsiteY1" fmla="*/ 775811 h 1430838"/>
                    <a:gd name="connsiteX2" fmla="*/ 1126440 w 1126440"/>
                    <a:gd name="connsiteY2" fmla="*/ 1387337 h 1430838"/>
                    <a:gd name="connsiteX3" fmla="*/ 762000 w 1126440"/>
                    <a:gd name="connsiteY3" fmla="*/ 1395275 h 1430838"/>
                    <a:gd name="connsiteX4" fmla="*/ 508000 w 1126440"/>
                    <a:gd name="connsiteY4" fmla="*/ 919025 h 1430838"/>
                    <a:gd name="connsiteX5" fmla="*/ 0 w 1126440"/>
                    <a:gd name="connsiteY5" fmla="*/ 807900 h 1430838"/>
                    <a:gd name="connsiteX6" fmla="*/ 234894 w 1126440"/>
                    <a:gd name="connsiteY6" fmla="*/ 0 h 1430838"/>
                    <a:gd name="connsiteX0" fmla="*/ 594409 w 1126440"/>
                    <a:gd name="connsiteY0" fmla="*/ 122788 h 1467867"/>
                    <a:gd name="connsiteX1" fmla="*/ 812372 w 1126440"/>
                    <a:gd name="connsiteY1" fmla="*/ 775811 h 1467867"/>
                    <a:gd name="connsiteX2" fmla="*/ 1126440 w 1126440"/>
                    <a:gd name="connsiteY2" fmla="*/ 1387337 h 1467867"/>
                    <a:gd name="connsiteX3" fmla="*/ 762000 w 1126440"/>
                    <a:gd name="connsiteY3" fmla="*/ 1395275 h 1467867"/>
                    <a:gd name="connsiteX4" fmla="*/ 508000 w 1126440"/>
                    <a:gd name="connsiteY4" fmla="*/ 919025 h 1467867"/>
                    <a:gd name="connsiteX5" fmla="*/ 0 w 1126440"/>
                    <a:gd name="connsiteY5" fmla="*/ 807900 h 1467867"/>
                    <a:gd name="connsiteX6" fmla="*/ 234894 w 1126440"/>
                    <a:gd name="connsiteY6" fmla="*/ 0 h 1467867"/>
                    <a:gd name="connsiteX0" fmla="*/ 733485 w 1126440"/>
                    <a:gd name="connsiteY0" fmla="*/ 287140 h 1467867"/>
                    <a:gd name="connsiteX1" fmla="*/ 812372 w 1126440"/>
                    <a:gd name="connsiteY1" fmla="*/ 775811 h 1467867"/>
                    <a:gd name="connsiteX2" fmla="*/ 1126440 w 1126440"/>
                    <a:gd name="connsiteY2" fmla="*/ 1387337 h 1467867"/>
                    <a:gd name="connsiteX3" fmla="*/ 762000 w 1126440"/>
                    <a:gd name="connsiteY3" fmla="*/ 1395275 h 1467867"/>
                    <a:gd name="connsiteX4" fmla="*/ 508000 w 1126440"/>
                    <a:gd name="connsiteY4" fmla="*/ 919025 h 1467867"/>
                    <a:gd name="connsiteX5" fmla="*/ 0 w 1126440"/>
                    <a:gd name="connsiteY5" fmla="*/ 807900 h 1467867"/>
                    <a:gd name="connsiteX6" fmla="*/ 234894 w 1126440"/>
                    <a:gd name="connsiteY6" fmla="*/ 0 h 1467867"/>
                    <a:gd name="connsiteX0" fmla="*/ 733485 w 1126440"/>
                    <a:gd name="connsiteY0" fmla="*/ 287140 h 1467867"/>
                    <a:gd name="connsiteX1" fmla="*/ 812372 w 1126440"/>
                    <a:gd name="connsiteY1" fmla="*/ 775811 h 1467867"/>
                    <a:gd name="connsiteX2" fmla="*/ 1126440 w 1126440"/>
                    <a:gd name="connsiteY2" fmla="*/ 1387337 h 1467867"/>
                    <a:gd name="connsiteX3" fmla="*/ 762000 w 1126440"/>
                    <a:gd name="connsiteY3" fmla="*/ 1395275 h 1467867"/>
                    <a:gd name="connsiteX4" fmla="*/ 508000 w 1126440"/>
                    <a:gd name="connsiteY4" fmla="*/ 919025 h 1467867"/>
                    <a:gd name="connsiteX5" fmla="*/ 0 w 1126440"/>
                    <a:gd name="connsiteY5" fmla="*/ 807900 h 1467867"/>
                    <a:gd name="connsiteX6" fmla="*/ 234894 w 1126440"/>
                    <a:gd name="connsiteY6" fmla="*/ 0 h 146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6440" h="1467867">
                      <a:moveTo>
                        <a:pt x="733485" y="287140"/>
                      </a:moveTo>
                      <a:cubicBezTo>
                        <a:pt x="765176" y="395514"/>
                        <a:pt x="723700" y="565053"/>
                        <a:pt x="812372" y="775811"/>
                      </a:cubicBezTo>
                      <a:cubicBezTo>
                        <a:pt x="969566" y="1089740"/>
                        <a:pt x="1099601" y="1294757"/>
                        <a:pt x="1126440" y="1387337"/>
                      </a:cubicBezTo>
                      <a:cubicBezTo>
                        <a:pt x="1013305" y="1481777"/>
                        <a:pt x="886262" y="1503895"/>
                        <a:pt x="762000" y="1395275"/>
                      </a:cubicBezTo>
                      <a:lnTo>
                        <a:pt x="508000" y="919025"/>
                      </a:lnTo>
                      <a:lnTo>
                        <a:pt x="0" y="807900"/>
                      </a:lnTo>
                      <a:cubicBezTo>
                        <a:pt x="74083" y="665025"/>
                        <a:pt x="160811" y="142875"/>
                        <a:pt x="23489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73" name="Forma libre 372"/>
                <p:cNvSpPr/>
                <p:nvPr/>
              </p:nvSpPr>
              <p:spPr>
                <a:xfrm>
                  <a:off x="3252717" y="1774567"/>
                  <a:ext cx="1669222" cy="1845422"/>
                </a:xfrm>
                <a:custGeom>
                  <a:avLst/>
                  <a:gdLst>
                    <a:gd name="connsiteX0" fmla="*/ 404812 w 1452562"/>
                    <a:gd name="connsiteY0" fmla="*/ 1397000 h 1595438"/>
                    <a:gd name="connsiteX1" fmla="*/ 1031875 w 1452562"/>
                    <a:gd name="connsiteY1" fmla="*/ 1595438 h 1595438"/>
                    <a:gd name="connsiteX2" fmla="*/ 1158875 w 1452562"/>
                    <a:gd name="connsiteY2" fmla="*/ 1500188 h 1595438"/>
                    <a:gd name="connsiteX3" fmla="*/ 1452562 w 1452562"/>
                    <a:gd name="connsiteY3" fmla="*/ 1166813 h 1595438"/>
                    <a:gd name="connsiteX4" fmla="*/ 1333500 w 1452562"/>
                    <a:gd name="connsiteY4" fmla="*/ 1166813 h 1595438"/>
                    <a:gd name="connsiteX5" fmla="*/ 1420812 w 1452562"/>
                    <a:gd name="connsiteY5" fmla="*/ 1071563 h 1595438"/>
                    <a:gd name="connsiteX6" fmla="*/ 1357312 w 1452562"/>
                    <a:gd name="connsiteY6" fmla="*/ 936625 h 1595438"/>
                    <a:gd name="connsiteX7" fmla="*/ 1190625 w 1452562"/>
                    <a:gd name="connsiteY7" fmla="*/ 508000 h 1595438"/>
                    <a:gd name="connsiteX8" fmla="*/ 928687 w 1452562"/>
                    <a:gd name="connsiteY8" fmla="*/ 39688 h 1595438"/>
                    <a:gd name="connsiteX9" fmla="*/ 230187 w 1452562"/>
                    <a:gd name="connsiteY9" fmla="*/ 0 h 1595438"/>
                    <a:gd name="connsiteX10" fmla="*/ 0 w 1452562"/>
                    <a:gd name="connsiteY10" fmla="*/ 984250 h 1595438"/>
                    <a:gd name="connsiteX11" fmla="*/ 404812 w 1452562"/>
                    <a:gd name="connsiteY11" fmla="*/ 1397000 h 1595438"/>
                    <a:gd name="connsiteX0" fmla="*/ 404812 w 1452562"/>
                    <a:gd name="connsiteY0" fmla="*/ 1436687 h 1635125"/>
                    <a:gd name="connsiteX1" fmla="*/ 1031875 w 1452562"/>
                    <a:gd name="connsiteY1" fmla="*/ 1635125 h 1635125"/>
                    <a:gd name="connsiteX2" fmla="*/ 1158875 w 1452562"/>
                    <a:gd name="connsiteY2" fmla="*/ 1539875 h 1635125"/>
                    <a:gd name="connsiteX3" fmla="*/ 1452562 w 1452562"/>
                    <a:gd name="connsiteY3" fmla="*/ 1206500 h 1635125"/>
                    <a:gd name="connsiteX4" fmla="*/ 1333500 w 1452562"/>
                    <a:gd name="connsiteY4" fmla="*/ 1206500 h 1635125"/>
                    <a:gd name="connsiteX5" fmla="*/ 1420812 w 1452562"/>
                    <a:gd name="connsiteY5" fmla="*/ 1111250 h 1635125"/>
                    <a:gd name="connsiteX6" fmla="*/ 1357312 w 1452562"/>
                    <a:gd name="connsiteY6" fmla="*/ 976312 h 1635125"/>
                    <a:gd name="connsiteX7" fmla="*/ 1190625 w 1452562"/>
                    <a:gd name="connsiteY7" fmla="*/ 547687 h 1635125"/>
                    <a:gd name="connsiteX8" fmla="*/ 912812 w 1452562"/>
                    <a:gd name="connsiteY8" fmla="*/ 0 h 1635125"/>
                    <a:gd name="connsiteX9" fmla="*/ 230187 w 1452562"/>
                    <a:gd name="connsiteY9" fmla="*/ 39687 h 1635125"/>
                    <a:gd name="connsiteX10" fmla="*/ 0 w 1452562"/>
                    <a:gd name="connsiteY10" fmla="*/ 1023937 h 1635125"/>
                    <a:gd name="connsiteX11" fmla="*/ 404812 w 1452562"/>
                    <a:gd name="connsiteY11" fmla="*/ 1436687 h 1635125"/>
                    <a:gd name="connsiteX0" fmla="*/ 404812 w 1452562"/>
                    <a:gd name="connsiteY0" fmla="*/ 1436687 h 1635125"/>
                    <a:gd name="connsiteX1" fmla="*/ 1031875 w 1452562"/>
                    <a:gd name="connsiteY1" fmla="*/ 1635125 h 1635125"/>
                    <a:gd name="connsiteX2" fmla="*/ 1158875 w 1452562"/>
                    <a:gd name="connsiteY2" fmla="*/ 1539875 h 1635125"/>
                    <a:gd name="connsiteX3" fmla="*/ 1452562 w 1452562"/>
                    <a:gd name="connsiteY3" fmla="*/ 1206500 h 1635125"/>
                    <a:gd name="connsiteX4" fmla="*/ 1333500 w 1452562"/>
                    <a:gd name="connsiteY4" fmla="*/ 1206500 h 1635125"/>
                    <a:gd name="connsiteX5" fmla="*/ 1420812 w 1452562"/>
                    <a:gd name="connsiteY5" fmla="*/ 1111250 h 1635125"/>
                    <a:gd name="connsiteX6" fmla="*/ 1357312 w 1452562"/>
                    <a:gd name="connsiteY6" fmla="*/ 976312 h 1635125"/>
                    <a:gd name="connsiteX7" fmla="*/ 1190625 w 1452562"/>
                    <a:gd name="connsiteY7" fmla="*/ 547687 h 1635125"/>
                    <a:gd name="connsiteX8" fmla="*/ 912812 w 1452562"/>
                    <a:gd name="connsiteY8" fmla="*/ 0 h 1635125"/>
                    <a:gd name="connsiteX9" fmla="*/ 230187 w 1452562"/>
                    <a:gd name="connsiteY9" fmla="*/ 39687 h 1635125"/>
                    <a:gd name="connsiteX10" fmla="*/ 0 w 1452562"/>
                    <a:gd name="connsiteY10" fmla="*/ 1023937 h 1635125"/>
                    <a:gd name="connsiteX11" fmla="*/ 404812 w 1452562"/>
                    <a:gd name="connsiteY11" fmla="*/ 1436687 h 1635125"/>
                    <a:gd name="connsiteX0" fmla="*/ 404812 w 1452562"/>
                    <a:gd name="connsiteY0" fmla="*/ 1436687 h 1635125"/>
                    <a:gd name="connsiteX1" fmla="*/ 1031875 w 1452562"/>
                    <a:gd name="connsiteY1" fmla="*/ 1635125 h 1635125"/>
                    <a:gd name="connsiteX2" fmla="*/ 1158875 w 1452562"/>
                    <a:gd name="connsiteY2" fmla="*/ 1539875 h 1635125"/>
                    <a:gd name="connsiteX3" fmla="*/ 1452562 w 1452562"/>
                    <a:gd name="connsiteY3" fmla="*/ 1206500 h 1635125"/>
                    <a:gd name="connsiteX4" fmla="*/ 1333500 w 1452562"/>
                    <a:gd name="connsiteY4" fmla="*/ 1206500 h 1635125"/>
                    <a:gd name="connsiteX5" fmla="*/ 1420812 w 1452562"/>
                    <a:gd name="connsiteY5" fmla="*/ 1111250 h 1635125"/>
                    <a:gd name="connsiteX6" fmla="*/ 1357312 w 1452562"/>
                    <a:gd name="connsiteY6" fmla="*/ 976312 h 1635125"/>
                    <a:gd name="connsiteX7" fmla="*/ 1190625 w 1452562"/>
                    <a:gd name="connsiteY7" fmla="*/ 547687 h 1635125"/>
                    <a:gd name="connsiteX8" fmla="*/ 912812 w 1452562"/>
                    <a:gd name="connsiteY8" fmla="*/ 0 h 1635125"/>
                    <a:gd name="connsiteX9" fmla="*/ 230187 w 1452562"/>
                    <a:gd name="connsiteY9" fmla="*/ 39687 h 1635125"/>
                    <a:gd name="connsiteX10" fmla="*/ 0 w 1452562"/>
                    <a:gd name="connsiteY10" fmla="*/ 1023937 h 1635125"/>
                    <a:gd name="connsiteX11" fmla="*/ 404812 w 1452562"/>
                    <a:gd name="connsiteY11" fmla="*/ 1436687 h 1635125"/>
                    <a:gd name="connsiteX0" fmla="*/ 404812 w 1463059"/>
                    <a:gd name="connsiteY0" fmla="*/ 1436687 h 1635125"/>
                    <a:gd name="connsiteX1" fmla="*/ 1031875 w 1463059"/>
                    <a:gd name="connsiteY1" fmla="*/ 1635125 h 1635125"/>
                    <a:gd name="connsiteX2" fmla="*/ 1158875 w 1463059"/>
                    <a:gd name="connsiteY2" fmla="*/ 1539875 h 1635125"/>
                    <a:gd name="connsiteX3" fmla="*/ 1452562 w 1463059"/>
                    <a:gd name="connsiteY3" fmla="*/ 1206500 h 1635125"/>
                    <a:gd name="connsiteX4" fmla="*/ 1333500 w 1463059"/>
                    <a:gd name="connsiteY4" fmla="*/ 1206500 h 1635125"/>
                    <a:gd name="connsiteX5" fmla="*/ 1420812 w 1463059"/>
                    <a:gd name="connsiteY5" fmla="*/ 1111250 h 1635125"/>
                    <a:gd name="connsiteX6" fmla="*/ 1357312 w 1463059"/>
                    <a:gd name="connsiteY6" fmla="*/ 976312 h 1635125"/>
                    <a:gd name="connsiteX7" fmla="*/ 1460500 w 1463059"/>
                    <a:gd name="connsiteY7" fmla="*/ 857251 h 1635125"/>
                    <a:gd name="connsiteX8" fmla="*/ 1190625 w 1463059"/>
                    <a:gd name="connsiteY8" fmla="*/ 547687 h 1635125"/>
                    <a:gd name="connsiteX9" fmla="*/ 912812 w 1463059"/>
                    <a:gd name="connsiteY9" fmla="*/ 0 h 1635125"/>
                    <a:gd name="connsiteX10" fmla="*/ 230187 w 1463059"/>
                    <a:gd name="connsiteY10" fmla="*/ 39687 h 1635125"/>
                    <a:gd name="connsiteX11" fmla="*/ 0 w 1463059"/>
                    <a:gd name="connsiteY11" fmla="*/ 1023937 h 1635125"/>
                    <a:gd name="connsiteX12" fmla="*/ 404812 w 1463059"/>
                    <a:gd name="connsiteY12" fmla="*/ 1436687 h 1635125"/>
                    <a:gd name="connsiteX0" fmla="*/ 404812 w 1463059"/>
                    <a:gd name="connsiteY0" fmla="*/ 1436687 h 1635125"/>
                    <a:gd name="connsiteX1" fmla="*/ 1031875 w 1463059"/>
                    <a:gd name="connsiteY1" fmla="*/ 1635125 h 1635125"/>
                    <a:gd name="connsiteX2" fmla="*/ 1158875 w 1463059"/>
                    <a:gd name="connsiteY2" fmla="*/ 1539875 h 1635125"/>
                    <a:gd name="connsiteX3" fmla="*/ 1452562 w 1463059"/>
                    <a:gd name="connsiteY3" fmla="*/ 1206500 h 1635125"/>
                    <a:gd name="connsiteX4" fmla="*/ 1333500 w 1463059"/>
                    <a:gd name="connsiteY4" fmla="*/ 1206500 h 1635125"/>
                    <a:gd name="connsiteX5" fmla="*/ 1420812 w 1463059"/>
                    <a:gd name="connsiteY5" fmla="*/ 1111250 h 1635125"/>
                    <a:gd name="connsiteX6" fmla="*/ 1357312 w 1463059"/>
                    <a:gd name="connsiteY6" fmla="*/ 976312 h 1635125"/>
                    <a:gd name="connsiteX7" fmla="*/ 1460500 w 1463059"/>
                    <a:gd name="connsiteY7" fmla="*/ 857251 h 1635125"/>
                    <a:gd name="connsiteX8" fmla="*/ 1190625 w 1463059"/>
                    <a:gd name="connsiteY8" fmla="*/ 547687 h 1635125"/>
                    <a:gd name="connsiteX9" fmla="*/ 912812 w 1463059"/>
                    <a:gd name="connsiteY9" fmla="*/ 0 h 1635125"/>
                    <a:gd name="connsiteX10" fmla="*/ 230187 w 1463059"/>
                    <a:gd name="connsiteY10" fmla="*/ 39687 h 1635125"/>
                    <a:gd name="connsiteX11" fmla="*/ 0 w 1463059"/>
                    <a:gd name="connsiteY11" fmla="*/ 1023937 h 1635125"/>
                    <a:gd name="connsiteX12" fmla="*/ 404812 w 1463059"/>
                    <a:gd name="connsiteY12" fmla="*/ 1436687 h 1635125"/>
                    <a:gd name="connsiteX0" fmla="*/ 404812 w 1462416"/>
                    <a:gd name="connsiteY0" fmla="*/ 1436687 h 1635125"/>
                    <a:gd name="connsiteX1" fmla="*/ 1031875 w 1462416"/>
                    <a:gd name="connsiteY1" fmla="*/ 1635125 h 1635125"/>
                    <a:gd name="connsiteX2" fmla="*/ 1158875 w 1462416"/>
                    <a:gd name="connsiteY2" fmla="*/ 1539875 h 1635125"/>
                    <a:gd name="connsiteX3" fmla="*/ 1452562 w 1462416"/>
                    <a:gd name="connsiteY3" fmla="*/ 1206500 h 1635125"/>
                    <a:gd name="connsiteX4" fmla="*/ 1333500 w 1462416"/>
                    <a:gd name="connsiteY4" fmla="*/ 1206500 h 1635125"/>
                    <a:gd name="connsiteX5" fmla="*/ 1420812 w 1462416"/>
                    <a:gd name="connsiteY5" fmla="*/ 1111250 h 1635125"/>
                    <a:gd name="connsiteX6" fmla="*/ 1301750 w 1462416"/>
                    <a:gd name="connsiteY6" fmla="*/ 952500 h 1635125"/>
                    <a:gd name="connsiteX7" fmla="*/ 1460500 w 1462416"/>
                    <a:gd name="connsiteY7" fmla="*/ 857251 h 1635125"/>
                    <a:gd name="connsiteX8" fmla="*/ 1190625 w 1462416"/>
                    <a:gd name="connsiteY8" fmla="*/ 547687 h 1635125"/>
                    <a:gd name="connsiteX9" fmla="*/ 912812 w 1462416"/>
                    <a:gd name="connsiteY9" fmla="*/ 0 h 1635125"/>
                    <a:gd name="connsiteX10" fmla="*/ 230187 w 1462416"/>
                    <a:gd name="connsiteY10" fmla="*/ 39687 h 1635125"/>
                    <a:gd name="connsiteX11" fmla="*/ 0 w 1462416"/>
                    <a:gd name="connsiteY11" fmla="*/ 1023937 h 1635125"/>
                    <a:gd name="connsiteX12" fmla="*/ 404812 w 1462416"/>
                    <a:gd name="connsiteY12" fmla="*/ 1436687 h 1635125"/>
                    <a:gd name="connsiteX0" fmla="*/ 404812 w 1462416"/>
                    <a:gd name="connsiteY0" fmla="*/ 1436687 h 1635125"/>
                    <a:gd name="connsiteX1" fmla="*/ 1031875 w 1462416"/>
                    <a:gd name="connsiteY1" fmla="*/ 1635125 h 1635125"/>
                    <a:gd name="connsiteX2" fmla="*/ 1158875 w 1462416"/>
                    <a:gd name="connsiteY2" fmla="*/ 1539875 h 1635125"/>
                    <a:gd name="connsiteX3" fmla="*/ 1452562 w 1462416"/>
                    <a:gd name="connsiteY3" fmla="*/ 1206500 h 1635125"/>
                    <a:gd name="connsiteX4" fmla="*/ 1333500 w 1462416"/>
                    <a:gd name="connsiteY4" fmla="*/ 1206500 h 1635125"/>
                    <a:gd name="connsiteX5" fmla="*/ 1420812 w 1462416"/>
                    <a:gd name="connsiteY5" fmla="*/ 1111250 h 1635125"/>
                    <a:gd name="connsiteX6" fmla="*/ 1301750 w 1462416"/>
                    <a:gd name="connsiteY6" fmla="*/ 952500 h 1635125"/>
                    <a:gd name="connsiteX7" fmla="*/ 1460500 w 1462416"/>
                    <a:gd name="connsiteY7" fmla="*/ 857251 h 1635125"/>
                    <a:gd name="connsiteX8" fmla="*/ 1190625 w 1462416"/>
                    <a:gd name="connsiteY8" fmla="*/ 547687 h 1635125"/>
                    <a:gd name="connsiteX9" fmla="*/ 912812 w 1462416"/>
                    <a:gd name="connsiteY9" fmla="*/ 0 h 1635125"/>
                    <a:gd name="connsiteX10" fmla="*/ 230187 w 1462416"/>
                    <a:gd name="connsiteY10" fmla="*/ 39687 h 1635125"/>
                    <a:gd name="connsiteX11" fmla="*/ 0 w 1462416"/>
                    <a:gd name="connsiteY11" fmla="*/ 1023937 h 1635125"/>
                    <a:gd name="connsiteX12" fmla="*/ 404812 w 1462416"/>
                    <a:gd name="connsiteY12" fmla="*/ 1436687 h 1635125"/>
                    <a:gd name="connsiteX0" fmla="*/ 404812 w 1462416"/>
                    <a:gd name="connsiteY0" fmla="*/ 1436687 h 1635125"/>
                    <a:gd name="connsiteX1" fmla="*/ 1031875 w 1462416"/>
                    <a:gd name="connsiteY1" fmla="*/ 1635125 h 1635125"/>
                    <a:gd name="connsiteX2" fmla="*/ 1158875 w 1462416"/>
                    <a:gd name="connsiteY2" fmla="*/ 1539875 h 1635125"/>
                    <a:gd name="connsiteX3" fmla="*/ 1452562 w 1462416"/>
                    <a:gd name="connsiteY3" fmla="*/ 1206500 h 1635125"/>
                    <a:gd name="connsiteX4" fmla="*/ 1333500 w 1462416"/>
                    <a:gd name="connsiteY4" fmla="*/ 1206500 h 1635125"/>
                    <a:gd name="connsiteX5" fmla="*/ 1420812 w 1462416"/>
                    <a:gd name="connsiteY5" fmla="*/ 1111250 h 1635125"/>
                    <a:gd name="connsiteX6" fmla="*/ 1301750 w 1462416"/>
                    <a:gd name="connsiteY6" fmla="*/ 952500 h 1635125"/>
                    <a:gd name="connsiteX7" fmla="*/ 1460500 w 1462416"/>
                    <a:gd name="connsiteY7" fmla="*/ 857251 h 1635125"/>
                    <a:gd name="connsiteX8" fmla="*/ 1190625 w 1462416"/>
                    <a:gd name="connsiteY8" fmla="*/ 547687 h 1635125"/>
                    <a:gd name="connsiteX9" fmla="*/ 912812 w 1462416"/>
                    <a:gd name="connsiteY9" fmla="*/ 0 h 1635125"/>
                    <a:gd name="connsiteX10" fmla="*/ 230187 w 1462416"/>
                    <a:gd name="connsiteY10" fmla="*/ 39687 h 1635125"/>
                    <a:gd name="connsiteX11" fmla="*/ 0 w 1462416"/>
                    <a:gd name="connsiteY11" fmla="*/ 1023937 h 1635125"/>
                    <a:gd name="connsiteX12" fmla="*/ 404812 w 1462416"/>
                    <a:gd name="connsiteY12" fmla="*/ 1436687 h 1635125"/>
                    <a:gd name="connsiteX0" fmla="*/ 404812 w 1462416"/>
                    <a:gd name="connsiteY0" fmla="*/ 1436687 h 1635125"/>
                    <a:gd name="connsiteX1" fmla="*/ 1031875 w 1462416"/>
                    <a:gd name="connsiteY1" fmla="*/ 1635125 h 1635125"/>
                    <a:gd name="connsiteX2" fmla="*/ 1055687 w 1462416"/>
                    <a:gd name="connsiteY2" fmla="*/ 1587501 h 1635125"/>
                    <a:gd name="connsiteX3" fmla="*/ 1158875 w 1462416"/>
                    <a:gd name="connsiteY3" fmla="*/ 1539875 h 1635125"/>
                    <a:gd name="connsiteX4" fmla="*/ 1452562 w 1462416"/>
                    <a:gd name="connsiteY4" fmla="*/ 1206500 h 1635125"/>
                    <a:gd name="connsiteX5" fmla="*/ 1333500 w 1462416"/>
                    <a:gd name="connsiteY5" fmla="*/ 1206500 h 1635125"/>
                    <a:gd name="connsiteX6" fmla="*/ 1420812 w 1462416"/>
                    <a:gd name="connsiteY6" fmla="*/ 1111250 h 1635125"/>
                    <a:gd name="connsiteX7" fmla="*/ 1301750 w 1462416"/>
                    <a:gd name="connsiteY7" fmla="*/ 952500 h 1635125"/>
                    <a:gd name="connsiteX8" fmla="*/ 1460500 w 1462416"/>
                    <a:gd name="connsiteY8" fmla="*/ 857251 h 1635125"/>
                    <a:gd name="connsiteX9" fmla="*/ 1190625 w 1462416"/>
                    <a:gd name="connsiteY9" fmla="*/ 547687 h 1635125"/>
                    <a:gd name="connsiteX10" fmla="*/ 912812 w 1462416"/>
                    <a:gd name="connsiteY10" fmla="*/ 0 h 1635125"/>
                    <a:gd name="connsiteX11" fmla="*/ 230187 w 1462416"/>
                    <a:gd name="connsiteY11" fmla="*/ 39687 h 1635125"/>
                    <a:gd name="connsiteX12" fmla="*/ 0 w 1462416"/>
                    <a:gd name="connsiteY12" fmla="*/ 1023937 h 1635125"/>
                    <a:gd name="connsiteX13" fmla="*/ 404812 w 1462416"/>
                    <a:gd name="connsiteY13" fmla="*/ 1436687 h 1635125"/>
                    <a:gd name="connsiteX0" fmla="*/ 404812 w 1462416"/>
                    <a:gd name="connsiteY0" fmla="*/ 1436687 h 1587501"/>
                    <a:gd name="connsiteX1" fmla="*/ 1055687 w 1462416"/>
                    <a:gd name="connsiteY1" fmla="*/ 1587501 h 1587501"/>
                    <a:gd name="connsiteX2" fmla="*/ 1158875 w 1462416"/>
                    <a:gd name="connsiteY2" fmla="*/ 1539875 h 1587501"/>
                    <a:gd name="connsiteX3" fmla="*/ 1452562 w 1462416"/>
                    <a:gd name="connsiteY3" fmla="*/ 1206500 h 1587501"/>
                    <a:gd name="connsiteX4" fmla="*/ 1333500 w 1462416"/>
                    <a:gd name="connsiteY4" fmla="*/ 1206500 h 1587501"/>
                    <a:gd name="connsiteX5" fmla="*/ 1420812 w 1462416"/>
                    <a:gd name="connsiteY5" fmla="*/ 1111250 h 1587501"/>
                    <a:gd name="connsiteX6" fmla="*/ 1301750 w 1462416"/>
                    <a:gd name="connsiteY6" fmla="*/ 952500 h 1587501"/>
                    <a:gd name="connsiteX7" fmla="*/ 1460500 w 1462416"/>
                    <a:gd name="connsiteY7" fmla="*/ 857251 h 1587501"/>
                    <a:gd name="connsiteX8" fmla="*/ 1190625 w 1462416"/>
                    <a:gd name="connsiteY8" fmla="*/ 547687 h 1587501"/>
                    <a:gd name="connsiteX9" fmla="*/ 912812 w 1462416"/>
                    <a:gd name="connsiteY9" fmla="*/ 0 h 1587501"/>
                    <a:gd name="connsiteX10" fmla="*/ 230187 w 1462416"/>
                    <a:gd name="connsiteY10" fmla="*/ 39687 h 1587501"/>
                    <a:gd name="connsiteX11" fmla="*/ 0 w 1462416"/>
                    <a:gd name="connsiteY11" fmla="*/ 1023937 h 1587501"/>
                    <a:gd name="connsiteX12" fmla="*/ 404812 w 1462416"/>
                    <a:gd name="connsiteY12" fmla="*/ 1436687 h 1587501"/>
                    <a:gd name="connsiteX0" fmla="*/ 404812 w 1462416"/>
                    <a:gd name="connsiteY0" fmla="*/ 1436687 h 1593751"/>
                    <a:gd name="connsiteX1" fmla="*/ 1055687 w 1462416"/>
                    <a:gd name="connsiteY1" fmla="*/ 1587501 h 1593751"/>
                    <a:gd name="connsiteX2" fmla="*/ 1158875 w 1462416"/>
                    <a:gd name="connsiteY2" fmla="*/ 1539875 h 1593751"/>
                    <a:gd name="connsiteX3" fmla="*/ 1452562 w 1462416"/>
                    <a:gd name="connsiteY3" fmla="*/ 1206500 h 1593751"/>
                    <a:gd name="connsiteX4" fmla="*/ 1333500 w 1462416"/>
                    <a:gd name="connsiteY4" fmla="*/ 1206500 h 1593751"/>
                    <a:gd name="connsiteX5" fmla="*/ 1420812 w 1462416"/>
                    <a:gd name="connsiteY5" fmla="*/ 1111250 h 1593751"/>
                    <a:gd name="connsiteX6" fmla="*/ 1301750 w 1462416"/>
                    <a:gd name="connsiteY6" fmla="*/ 952500 h 1593751"/>
                    <a:gd name="connsiteX7" fmla="*/ 1460500 w 1462416"/>
                    <a:gd name="connsiteY7" fmla="*/ 857251 h 1593751"/>
                    <a:gd name="connsiteX8" fmla="*/ 1190625 w 1462416"/>
                    <a:gd name="connsiteY8" fmla="*/ 547687 h 1593751"/>
                    <a:gd name="connsiteX9" fmla="*/ 912812 w 1462416"/>
                    <a:gd name="connsiteY9" fmla="*/ 0 h 1593751"/>
                    <a:gd name="connsiteX10" fmla="*/ 230187 w 1462416"/>
                    <a:gd name="connsiteY10" fmla="*/ 39687 h 1593751"/>
                    <a:gd name="connsiteX11" fmla="*/ 0 w 1462416"/>
                    <a:gd name="connsiteY11" fmla="*/ 1023937 h 1593751"/>
                    <a:gd name="connsiteX12" fmla="*/ 404812 w 1462416"/>
                    <a:gd name="connsiteY12" fmla="*/ 1436687 h 1593751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158875 w 1462416"/>
                    <a:gd name="connsiteY2" fmla="*/ 1539875 h 1616783"/>
                    <a:gd name="connsiteX3" fmla="*/ 1452562 w 1462416"/>
                    <a:gd name="connsiteY3" fmla="*/ 1206500 h 1616783"/>
                    <a:gd name="connsiteX4" fmla="*/ 1333500 w 1462416"/>
                    <a:gd name="connsiteY4" fmla="*/ 1206500 h 1616783"/>
                    <a:gd name="connsiteX5" fmla="*/ 1420812 w 1462416"/>
                    <a:gd name="connsiteY5" fmla="*/ 1111250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79500 w 1462416"/>
                    <a:gd name="connsiteY2" fmla="*/ 1452562 h 1616783"/>
                    <a:gd name="connsiteX3" fmla="*/ 1452562 w 1462416"/>
                    <a:gd name="connsiteY3" fmla="*/ 1206500 h 1616783"/>
                    <a:gd name="connsiteX4" fmla="*/ 1333500 w 1462416"/>
                    <a:gd name="connsiteY4" fmla="*/ 1206500 h 1616783"/>
                    <a:gd name="connsiteX5" fmla="*/ 1420812 w 1462416"/>
                    <a:gd name="connsiteY5" fmla="*/ 1111250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79500 w 1462416"/>
                    <a:gd name="connsiteY2" fmla="*/ 1452562 h 1616783"/>
                    <a:gd name="connsiteX3" fmla="*/ 1452562 w 1462416"/>
                    <a:gd name="connsiteY3" fmla="*/ 1206500 h 1616783"/>
                    <a:gd name="connsiteX4" fmla="*/ 1333500 w 1462416"/>
                    <a:gd name="connsiteY4" fmla="*/ 1206500 h 1616783"/>
                    <a:gd name="connsiteX5" fmla="*/ 1420812 w 1462416"/>
                    <a:gd name="connsiteY5" fmla="*/ 1111250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79500 w 1462416"/>
                    <a:gd name="connsiteY2" fmla="*/ 1452562 h 1616783"/>
                    <a:gd name="connsiteX3" fmla="*/ 1452562 w 1462416"/>
                    <a:gd name="connsiteY3" fmla="*/ 1206500 h 1616783"/>
                    <a:gd name="connsiteX4" fmla="*/ 1333500 w 1462416"/>
                    <a:gd name="connsiteY4" fmla="*/ 1206500 h 1616783"/>
                    <a:gd name="connsiteX5" fmla="*/ 1420812 w 1462416"/>
                    <a:gd name="connsiteY5" fmla="*/ 1111250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79500 w 1462416"/>
                    <a:gd name="connsiteY2" fmla="*/ 1452562 h 1616783"/>
                    <a:gd name="connsiteX3" fmla="*/ 1452562 w 1462416"/>
                    <a:gd name="connsiteY3" fmla="*/ 1206500 h 1616783"/>
                    <a:gd name="connsiteX4" fmla="*/ 1333500 w 1462416"/>
                    <a:gd name="connsiteY4" fmla="*/ 1206500 h 1616783"/>
                    <a:gd name="connsiteX5" fmla="*/ 1420812 w 1462416"/>
                    <a:gd name="connsiteY5" fmla="*/ 1111250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79500 w 1462416"/>
                    <a:gd name="connsiteY2" fmla="*/ 1452562 h 1616783"/>
                    <a:gd name="connsiteX3" fmla="*/ 1452562 w 1462416"/>
                    <a:gd name="connsiteY3" fmla="*/ 1206500 h 1616783"/>
                    <a:gd name="connsiteX4" fmla="*/ 1333500 w 1462416"/>
                    <a:gd name="connsiteY4" fmla="*/ 1206500 h 1616783"/>
                    <a:gd name="connsiteX5" fmla="*/ 1359616 w 1462416"/>
                    <a:gd name="connsiteY5" fmla="*/ 1075089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79500 w 1462416"/>
                    <a:gd name="connsiteY2" fmla="*/ 1452562 h 1616783"/>
                    <a:gd name="connsiteX3" fmla="*/ 1452562 w 1462416"/>
                    <a:gd name="connsiteY3" fmla="*/ 1206500 h 1616783"/>
                    <a:gd name="connsiteX4" fmla="*/ 1247270 w 1462416"/>
                    <a:gd name="connsiteY4" fmla="*/ 1136959 h 1616783"/>
                    <a:gd name="connsiteX5" fmla="*/ 1359616 w 1462416"/>
                    <a:gd name="connsiteY5" fmla="*/ 1075089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79500 w 1462416"/>
                    <a:gd name="connsiteY2" fmla="*/ 1452562 h 1616783"/>
                    <a:gd name="connsiteX3" fmla="*/ 1452562 w 1462416"/>
                    <a:gd name="connsiteY3" fmla="*/ 1206500 h 1616783"/>
                    <a:gd name="connsiteX4" fmla="*/ 1247270 w 1462416"/>
                    <a:gd name="connsiteY4" fmla="*/ 1136959 h 1616783"/>
                    <a:gd name="connsiteX5" fmla="*/ 1359616 w 1462416"/>
                    <a:gd name="connsiteY5" fmla="*/ 1075089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79500 w 1462416"/>
                    <a:gd name="connsiteY2" fmla="*/ 1452562 h 1616783"/>
                    <a:gd name="connsiteX3" fmla="*/ 1452562 w 1462416"/>
                    <a:gd name="connsiteY3" fmla="*/ 1206500 h 1616783"/>
                    <a:gd name="connsiteX4" fmla="*/ 1247270 w 1462416"/>
                    <a:gd name="connsiteY4" fmla="*/ 1136959 h 1616783"/>
                    <a:gd name="connsiteX5" fmla="*/ 1342926 w 1462416"/>
                    <a:gd name="connsiteY5" fmla="*/ 106396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79500 w 1462416"/>
                    <a:gd name="connsiteY2" fmla="*/ 1452562 h 1616783"/>
                    <a:gd name="connsiteX3" fmla="*/ 1371895 w 1462416"/>
                    <a:gd name="connsiteY3" fmla="*/ 1184247 h 1616783"/>
                    <a:gd name="connsiteX4" fmla="*/ 1247270 w 1462416"/>
                    <a:gd name="connsiteY4" fmla="*/ 1136959 h 1616783"/>
                    <a:gd name="connsiteX5" fmla="*/ 1342926 w 1462416"/>
                    <a:gd name="connsiteY5" fmla="*/ 106396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71895 w 1462416"/>
                    <a:gd name="connsiteY3" fmla="*/ 1184247 h 1616783"/>
                    <a:gd name="connsiteX4" fmla="*/ 1247270 w 1462416"/>
                    <a:gd name="connsiteY4" fmla="*/ 1136959 h 1616783"/>
                    <a:gd name="connsiteX5" fmla="*/ 1342926 w 1462416"/>
                    <a:gd name="connsiteY5" fmla="*/ 106396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71895 w 1462416"/>
                    <a:gd name="connsiteY3" fmla="*/ 1184247 h 1616783"/>
                    <a:gd name="connsiteX4" fmla="*/ 1247270 w 1462416"/>
                    <a:gd name="connsiteY4" fmla="*/ 1136959 h 1616783"/>
                    <a:gd name="connsiteX5" fmla="*/ 1342926 w 1462416"/>
                    <a:gd name="connsiteY5" fmla="*/ 106396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55205 w 1462416"/>
                    <a:gd name="connsiteY3" fmla="*/ 1156430 h 1616783"/>
                    <a:gd name="connsiteX4" fmla="*/ 1247270 w 1462416"/>
                    <a:gd name="connsiteY4" fmla="*/ 1136959 h 1616783"/>
                    <a:gd name="connsiteX5" fmla="*/ 1342926 w 1462416"/>
                    <a:gd name="connsiteY5" fmla="*/ 106396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55205 w 1462416"/>
                    <a:gd name="connsiteY3" fmla="*/ 1156430 h 1616783"/>
                    <a:gd name="connsiteX4" fmla="*/ 1247270 w 1462416"/>
                    <a:gd name="connsiteY4" fmla="*/ 1136959 h 1616783"/>
                    <a:gd name="connsiteX5" fmla="*/ 1329018 w 1462416"/>
                    <a:gd name="connsiteY5" fmla="*/ 103058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55205 w 1462416"/>
                    <a:gd name="connsiteY3" fmla="*/ 1156430 h 1616783"/>
                    <a:gd name="connsiteX4" fmla="*/ 1230580 w 1462416"/>
                    <a:gd name="connsiteY4" fmla="*/ 1100798 h 1616783"/>
                    <a:gd name="connsiteX5" fmla="*/ 1329018 w 1462416"/>
                    <a:gd name="connsiteY5" fmla="*/ 103058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66332 w 1462416"/>
                    <a:gd name="connsiteY3" fmla="*/ 1123051 h 1616783"/>
                    <a:gd name="connsiteX4" fmla="*/ 1230580 w 1462416"/>
                    <a:gd name="connsiteY4" fmla="*/ 1100798 h 1616783"/>
                    <a:gd name="connsiteX5" fmla="*/ 1329018 w 1462416"/>
                    <a:gd name="connsiteY5" fmla="*/ 103058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66332 w 1462416"/>
                    <a:gd name="connsiteY3" fmla="*/ 1123051 h 1616783"/>
                    <a:gd name="connsiteX4" fmla="*/ 1230580 w 1462416"/>
                    <a:gd name="connsiteY4" fmla="*/ 1100798 h 1616783"/>
                    <a:gd name="connsiteX5" fmla="*/ 1329018 w 1462416"/>
                    <a:gd name="connsiteY5" fmla="*/ 103058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66332 w 1462416"/>
                    <a:gd name="connsiteY3" fmla="*/ 1123051 h 1616783"/>
                    <a:gd name="connsiteX4" fmla="*/ 1230580 w 1462416"/>
                    <a:gd name="connsiteY4" fmla="*/ 1100798 h 1616783"/>
                    <a:gd name="connsiteX5" fmla="*/ 1329018 w 1462416"/>
                    <a:gd name="connsiteY5" fmla="*/ 103058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66332 w 1462416"/>
                    <a:gd name="connsiteY3" fmla="*/ 1123051 h 1616783"/>
                    <a:gd name="connsiteX4" fmla="*/ 1230580 w 1462416"/>
                    <a:gd name="connsiteY4" fmla="*/ 1100798 h 1616783"/>
                    <a:gd name="connsiteX5" fmla="*/ 1329018 w 1462416"/>
                    <a:gd name="connsiteY5" fmla="*/ 1030583 h 1616783"/>
                    <a:gd name="connsiteX6" fmla="*/ 1301750 w 1462416"/>
                    <a:gd name="connsiteY6" fmla="*/ 952500 h 1616783"/>
                    <a:gd name="connsiteX7" fmla="*/ 1460500 w 1462416"/>
                    <a:gd name="connsiteY7" fmla="*/ 857251 h 1616783"/>
                    <a:gd name="connsiteX8" fmla="*/ 1190625 w 1462416"/>
                    <a:gd name="connsiteY8" fmla="*/ 547687 h 1616783"/>
                    <a:gd name="connsiteX9" fmla="*/ 912812 w 1462416"/>
                    <a:gd name="connsiteY9" fmla="*/ 0 h 1616783"/>
                    <a:gd name="connsiteX10" fmla="*/ 230187 w 1462416"/>
                    <a:gd name="connsiteY10" fmla="*/ 39687 h 1616783"/>
                    <a:gd name="connsiteX11" fmla="*/ 0 w 1462416"/>
                    <a:gd name="connsiteY11" fmla="*/ 1023937 h 1616783"/>
                    <a:gd name="connsiteX12" fmla="*/ 404812 w 1462416"/>
                    <a:gd name="connsiteY12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23730 w 1462416"/>
                    <a:gd name="connsiteY3" fmla="*/ 1258306 h 1616783"/>
                    <a:gd name="connsiteX4" fmla="*/ 1366332 w 1462416"/>
                    <a:gd name="connsiteY4" fmla="*/ 1123051 h 1616783"/>
                    <a:gd name="connsiteX5" fmla="*/ 1230580 w 1462416"/>
                    <a:gd name="connsiteY5" fmla="*/ 1100798 h 1616783"/>
                    <a:gd name="connsiteX6" fmla="*/ 1329018 w 1462416"/>
                    <a:gd name="connsiteY6" fmla="*/ 1030583 h 1616783"/>
                    <a:gd name="connsiteX7" fmla="*/ 1301750 w 1462416"/>
                    <a:gd name="connsiteY7" fmla="*/ 952500 h 1616783"/>
                    <a:gd name="connsiteX8" fmla="*/ 1460500 w 1462416"/>
                    <a:gd name="connsiteY8" fmla="*/ 857251 h 1616783"/>
                    <a:gd name="connsiteX9" fmla="*/ 1190625 w 1462416"/>
                    <a:gd name="connsiteY9" fmla="*/ 547687 h 1616783"/>
                    <a:gd name="connsiteX10" fmla="*/ 912812 w 1462416"/>
                    <a:gd name="connsiteY10" fmla="*/ 0 h 1616783"/>
                    <a:gd name="connsiteX11" fmla="*/ 230187 w 1462416"/>
                    <a:gd name="connsiteY11" fmla="*/ 39687 h 1616783"/>
                    <a:gd name="connsiteX12" fmla="*/ 0 w 1462416"/>
                    <a:gd name="connsiteY12" fmla="*/ 1023937 h 1616783"/>
                    <a:gd name="connsiteX13" fmla="*/ 404812 w 1462416"/>
                    <a:gd name="connsiteY13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1018304 w 1462416"/>
                    <a:gd name="connsiteY2" fmla="*/ 1371895 h 1616783"/>
                    <a:gd name="connsiteX3" fmla="*/ 1323730 w 1462416"/>
                    <a:gd name="connsiteY3" fmla="*/ 1258306 h 1616783"/>
                    <a:gd name="connsiteX4" fmla="*/ 1366332 w 1462416"/>
                    <a:gd name="connsiteY4" fmla="*/ 1123051 h 1616783"/>
                    <a:gd name="connsiteX5" fmla="*/ 1230580 w 1462416"/>
                    <a:gd name="connsiteY5" fmla="*/ 1100798 h 1616783"/>
                    <a:gd name="connsiteX6" fmla="*/ 1329018 w 1462416"/>
                    <a:gd name="connsiteY6" fmla="*/ 1030583 h 1616783"/>
                    <a:gd name="connsiteX7" fmla="*/ 1301750 w 1462416"/>
                    <a:gd name="connsiteY7" fmla="*/ 952500 h 1616783"/>
                    <a:gd name="connsiteX8" fmla="*/ 1460500 w 1462416"/>
                    <a:gd name="connsiteY8" fmla="*/ 857251 h 1616783"/>
                    <a:gd name="connsiteX9" fmla="*/ 1190625 w 1462416"/>
                    <a:gd name="connsiteY9" fmla="*/ 547687 h 1616783"/>
                    <a:gd name="connsiteX10" fmla="*/ 912812 w 1462416"/>
                    <a:gd name="connsiteY10" fmla="*/ 0 h 1616783"/>
                    <a:gd name="connsiteX11" fmla="*/ 230187 w 1462416"/>
                    <a:gd name="connsiteY11" fmla="*/ 39687 h 1616783"/>
                    <a:gd name="connsiteX12" fmla="*/ 0 w 1462416"/>
                    <a:gd name="connsiteY12" fmla="*/ 1023937 h 1616783"/>
                    <a:gd name="connsiteX13" fmla="*/ 404812 w 1462416"/>
                    <a:gd name="connsiteY13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993017 w 1462416"/>
                    <a:gd name="connsiteY2" fmla="*/ 1473034 h 1616783"/>
                    <a:gd name="connsiteX3" fmla="*/ 1323730 w 1462416"/>
                    <a:gd name="connsiteY3" fmla="*/ 1258306 h 1616783"/>
                    <a:gd name="connsiteX4" fmla="*/ 1366332 w 1462416"/>
                    <a:gd name="connsiteY4" fmla="*/ 1123051 h 1616783"/>
                    <a:gd name="connsiteX5" fmla="*/ 1230580 w 1462416"/>
                    <a:gd name="connsiteY5" fmla="*/ 1100798 h 1616783"/>
                    <a:gd name="connsiteX6" fmla="*/ 1329018 w 1462416"/>
                    <a:gd name="connsiteY6" fmla="*/ 1030583 h 1616783"/>
                    <a:gd name="connsiteX7" fmla="*/ 1301750 w 1462416"/>
                    <a:gd name="connsiteY7" fmla="*/ 952500 h 1616783"/>
                    <a:gd name="connsiteX8" fmla="*/ 1460500 w 1462416"/>
                    <a:gd name="connsiteY8" fmla="*/ 857251 h 1616783"/>
                    <a:gd name="connsiteX9" fmla="*/ 1190625 w 1462416"/>
                    <a:gd name="connsiteY9" fmla="*/ 547687 h 1616783"/>
                    <a:gd name="connsiteX10" fmla="*/ 912812 w 1462416"/>
                    <a:gd name="connsiteY10" fmla="*/ 0 h 1616783"/>
                    <a:gd name="connsiteX11" fmla="*/ 230187 w 1462416"/>
                    <a:gd name="connsiteY11" fmla="*/ 39687 h 1616783"/>
                    <a:gd name="connsiteX12" fmla="*/ 0 w 1462416"/>
                    <a:gd name="connsiteY12" fmla="*/ 1023937 h 1616783"/>
                    <a:gd name="connsiteX13" fmla="*/ 404812 w 1462416"/>
                    <a:gd name="connsiteY13" fmla="*/ 1436687 h 1616783"/>
                    <a:gd name="connsiteX0" fmla="*/ 404812 w 1462416"/>
                    <a:gd name="connsiteY0" fmla="*/ 1436687 h 1616783"/>
                    <a:gd name="connsiteX1" fmla="*/ 952499 w 1462416"/>
                    <a:gd name="connsiteY1" fmla="*/ 1611314 h 1616783"/>
                    <a:gd name="connsiteX2" fmla="*/ 993017 w 1462416"/>
                    <a:gd name="connsiteY2" fmla="*/ 1473034 h 1616783"/>
                    <a:gd name="connsiteX3" fmla="*/ 1311504 w 1462416"/>
                    <a:gd name="connsiteY3" fmla="*/ 1356127 h 1616783"/>
                    <a:gd name="connsiteX4" fmla="*/ 1366332 w 1462416"/>
                    <a:gd name="connsiteY4" fmla="*/ 1123051 h 1616783"/>
                    <a:gd name="connsiteX5" fmla="*/ 1230580 w 1462416"/>
                    <a:gd name="connsiteY5" fmla="*/ 1100798 h 1616783"/>
                    <a:gd name="connsiteX6" fmla="*/ 1329018 w 1462416"/>
                    <a:gd name="connsiteY6" fmla="*/ 1030583 h 1616783"/>
                    <a:gd name="connsiteX7" fmla="*/ 1301750 w 1462416"/>
                    <a:gd name="connsiteY7" fmla="*/ 952500 h 1616783"/>
                    <a:gd name="connsiteX8" fmla="*/ 1460500 w 1462416"/>
                    <a:gd name="connsiteY8" fmla="*/ 857251 h 1616783"/>
                    <a:gd name="connsiteX9" fmla="*/ 1190625 w 1462416"/>
                    <a:gd name="connsiteY9" fmla="*/ 547687 h 1616783"/>
                    <a:gd name="connsiteX10" fmla="*/ 912812 w 1462416"/>
                    <a:gd name="connsiteY10" fmla="*/ 0 h 1616783"/>
                    <a:gd name="connsiteX11" fmla="*/ 230187 w 1462416"/>
                    <a:gd name="connsiteY11" fmla="*/ 39687 h 1616783"/>
                    <a:gd name="connsiteX12" fmla="*/ 0 w 1462416"/>
                    <a:gd name="connsiteY12" fmla="*/ 1023937 h 1616783"/>
                    <a:gd name="connsiteX13" fmla="*/ 404812 w 1462416"/>
                    <a:gd name="connsiteY13" fmla="*/ 1436687 h 1616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62416" h="1616783">
                      <a:moveTo>
                        <a:pt x="404812" y="1436687"/>
                      </a:moveTo>
                      <a:cubicBezTo>
                        <a:pt x="621770" y="1486958"/>
                        <a:pt x="727604" y="1648356"/>
                        <a:pt x="952499" y="1611314"/>
                      </a:cubicBezTo>
                      <a:cubicBezTo>
                        <a:pt x="986895" y="1595439"/>
                        <a:pt x="924045" y="1554411"/>
                        <a:pt x="993017" y="1473034"/>
                      </a:cubicBezTo>
                      <a:cubicBezTo>
                        <a:pt x="1044689" y="1414199"/>
                        <a:pt x="1253499" y="1397601"/>
                        <a:pt x="1311504" y="1356127"/>
                      </a:cubicBezTo>
                      <a:cubicBezTo>
                        <a:pt x="1369509" y="1314653"/>
                        <a:pt x="1371658" y="1149302"/>
                        <a:pt x="1366332" y="1123051"/>
                      </a:cubicBezTo>
                      <a:lnTo>
                        <a:pt x="1230580" y="1100798"/>
                      </a:lnTo>
                      <a:lnTo>
                        <a:pt x="1329018" y="1030583"/>
                      </a:lnTo>
                      <a:cubicBezTo>
                        <a:pt x="1308802" y="974884"/>
                        <a:pt x="1341437" y="1005417"/>
                        <a:pt x="1301750" y="952500"/>
                      </a:cubicBezTo>
                      <a:cubicBezTo>
                        <a:pt x="1277938" y="899584"/>
                        <a:pt x="1484312" y="910167"/>
                        <a:pt x="1460500" y="857251"/>
                      </a:cubicBezTo>
                      <a:cubicBezTo>
                        <a:pt x="1370542" y="754063"/>
                        <a:pt x="1264708" y="682625"/>
                        <a:pt x="1190625" y="547687"/>
                      </a:cubicBezTo>
                      <a:cubicBezTo>
                        <a:pt x="1185333" y="349250"/>
                        <a:pt x="1116541" y="182562"/>
                        <a:pt x="912812" y="0"/>
                      </a:cubicBezTo>
                      <a:lnTo>
                        <a:pt x="230187" y="39687"/>
                      </a:lnTo>
                      <a:lnTo>
                        <a:pt x="0" y="1023937"/>
                      </a:lnTo>
                      <a:lnTo>
                        <a:pt x="404812" y="1436687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A9D94"/>
                    </a:gs>
                    <a:gs pos="100000">
                      <a:prstClr val="white"/>
                    </a:gs>
                    <a:gs pos="50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74" name="Elipse 373"/>
                <p:cNvSpPr/>
                <p:nvPr/>
              </p:nvSpPr>
              <p:spPr>
                <a:xfrm rot="20828150">
                  <a:off x="3441924" y="2400781"/>
                  <a:ext cx="259997" cy="40585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75" name="Forma libre 374"/>
                <p:cNvSpPr/>
                <p:nvPr/>
              </p:nvSpPr>
              <p:spPr>
                <a:xfrm>
                  <a:off x="4248638" y="2330497"/>
                  <a:ext cx="229362" cy="231601"/>
                </a:xfrm>
                <a:custGeom>
                  <a:avLst/>
                  <a:gdLst>
                    <a:gd name="connsiteX0" fmla="*/ 0 w 150812"/>
                    <a:gd name="connsiteY0" fmla="*/ 95250 h 119062"/>
                    <a:gd name="connsiteX1" fmla="*/ 134937 w 150812"/>
                    <a:gd name="connsiteY1" fmla="*/ 0 h 119062"/>
                    <a:gd name="connsiteX2" fmla="*/ 150812 w 150812"/>
                    <a:gd name="connsiteY2" fmla="*/ 119062 h 119062"/>
                    <a:gd name="connsiteX3" fmla="*/ 0 w 150812"/>
                    <a:gd name="connsiteY3" fmla="*/ 95250 h 119062"/>
                    <a:gd name="connsiteX0" fmla="*/ 0 w 150812"/>
                    <a:gd name="connsiteY0" fmla="*/ 95250 h 119062"/>
                    <a:gd name="connsiteX1" fmla="*/ 134937 w 150812"/>
                    <a:gd name="connsiteY1" fmla="*/ 0 h 119062"/>
                    <a:gd name="connsiteX2" fmla="*/ 150812 w 150812"/>
                    <a:gd name="connsiteY2" fmla="*/ 119062 h 119062"/>
                    <a:gd name="connsiteX3" fmla="*/ 0 w 150812"/>
                    <a:gd name="connsiteY3" fmla="*/ 95250 h 119062"/>
                    <a:gd name="connsiteX0" fmla="*/ 0 w 150812"/>
                    <a:gd name="connsiteY0" fmla="*/ 95250 h 119062"/>
                    <a:gd name="connsiteX1" fmla="*/ 134937 w 150812"/>
                    <a:gd name="connsiteY1" fmla="*/ 0 h 119062"/>
                    <a:gd name="connsiteX2" fmla="*/ 150812 w 150812"/>
                    <a:gd name="connsiteY2" fmla="*/ 119062 h 119062"/>
                    <a:gd name="connsiteX3" fmla="*/ 0 w 150812"/>
                    <a:gd name="connsiteY3" fmla="*/ 95250 h 119062"/>
                    <a:gd name="connsiteX0" fmla="*/ 0 w 150812"/>
                    <a:gd name="connsiteY0" fmla="*/ 95250 h 127645"/>
                    <a:gd name="connsiteX1" fmla="*/ 134937 w 150812"/>
                    <a:gd name="connsiteY1" fmla="*/ 0 h 127645"/>
                    <a:gd name="connsiteX2" fmla="*/ 150812 w 150812"/>
                    <a:gd name="connsiteY2" fmla="*/ 119062 h 127645"/>
                    <a:gd name="connsiteX3" fmla="*/ 0 w 150812"/>
                    <a:gd name="connsiteY3" fmla="*/ 95250 h 127645"/>
                    <a:gd name="connsiteX0" fmla="*/ 0 w 150812"/>
                    <a:gd name="connsiteY0" fmla="*/ 95250 h 137644"/>
                    <a:gd name="connsiteX1" fmla="*/ 134937 w 150812"/>
                    <a:gd name="connsiteY1" fmla="*/ 0 h 137644"/>
                    <a:gd name="connsiteX2" fmla="*/ 150812 w 150812"/>
                    <a:gd name="connsiteY2" fmla="*/ 119062 h 137644"/>
                    <a:gd name="connsiteX3" fmla="*/ 0 w 150812"/>
                    <a:gd name="connsiteY3" fmla="*/ 95250 h 137644"/>
                    <a:gd name="connsiteX0" fmla="*/ 0 w 151854"/>
                    <a:gd name="connsiteY0" fmla="*/ 95250 h 137644"/>
                    <a:gd name="connsiteX1" fmla="*/ 134937 w 151854"/>
                    <a:gd name="connsiteY1" fmla="*/ 0 h 137644"/>
                    <a:gd name="connsiteX2" fmla="*/ 150812 w 151854"/>
                    <a:gd name="connsiteY2" fmla="*/ 119062 h 137644"/>
                    <a:gd name="connsiteX3" fmla="*/ 0 w 151854"/>
                    <a:gd name="connsiteY3" fmla="*/ 95250 h 137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854" h="137644">
                      <a:moveTo>
                        <a:pt x="0" y="95250"/>
                      </a:moveTo>
                      <a:cubicBezTo>
                        <a:pt x="15550" y="52178"/>
                        <a:pt x="60529" y="5333"/>
                        <a:pt x="134937" y="0"/>
                      </a:cubicBezTo>
                      <a:cubicBezTo>
                        <a:pt x="140229" y="39687"/>
                        <a:pt x="156030" y="79375"/>
                        <a:pt x="150812" y="119062"/>
                      </a:cubicBezTo>
                      <a:cubicBezTo>
                        <a:pt x="102643" y="139429"/>
                        <a:pt x="50271" y="156022"/>
                        <a:pt x="0" y="9525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76" name="Forma libre 375"/>
                <p:cNvSpPr/>
                <p:nvPr/>
              </p:nvSpPr>
              <p:spPr>
                <a:xfrm>
                  <a:off x="3636004" y="2890405"/>
                  <a:ext cx="143908" cy="250563"/>
                </a:xfrm>
                <a:custGeom>
                  <a:avLst/>
                  <a:gdLst>
                    <a:gd name="connsiteX0" fmla="*/ 39840 w 126077"/>
                    <a:gd name="connsiteY0" fmla="*/ 23520 h 219518"/>
                    <a:gd name="connsiteX1" fmla="*/ 39840 w 126077"/>
                    <a:gd name="connsiteY1" fmla="*/ 23520 h 219518"/>
                    <a:gd name="connsiteX2" fmla="*/ 55520 w 126077"/>
                    <a:gd name="connsiteY2" fmla="*/ 94079 h 219518"/>
                    <a:gd name="connsiteX3" fmla="*/ 79039 w 126077"/>
                    <a:gd name="connsiteY3" fmla="*/ 101919 h 219518"/>
                    <a:gd name="connsiteX4" fmla="*/ 110397 w 126077"/>
                    <a:gd name="connsiteY4" fmla="*/ 148959 h 219518"/>
                    <a:gd name="connsiteX5" fmla="*/ 126077 w 126077"/>
                    <a:gd name="connsiteY5" fmla="*/ 164639 h 219518"/>
                    <a:gd name="connsiteX6" fmla="*/ 118237 w 126077"/>
                    <a:gd name="connsiteY6" fmla="*/ 195999 h 219518"/>
                    <a:gd name="connsiteX7" fmla="*/ 94718 w 126077"/>
                    <a:gd name="connsiteY7" fmla="*/ 219518 h 219518"/>
                    <a:gd name="connsiteX8" fmla="*/ 102558 w 126077"/>
                    <a:gd name="connsiteY8" fmla="*/ 195999 h 219518"/>
                    <a:gd name="connsiteX9" fmla="*/ 79039 w 126077"/>
                    <a:gd name="connsiteY9" fmla="*/ 172479 h 219518"/>
                    <a:gd name="connsiteX10" fmla="*/ 71199 w 126077"/>
                    <a:gd name="connsiteY10" fmla="*/ 211678 h 219518"/>
                    <a:gd name="connsiteX11" fmla="*/ 47680 w 126077"/>
                    <a:gd name="connsiteY11" fmla="*/ 164639 h 219518"/>
                    <a:gd name="connsiteX12" fmla="*/ 55520 w 126077"/>
                    <a:gd name="connsiteY12" fmla="*/ 141119 h 219518"/>
                    <a:gd name="connsiteX13" fmla="*/ 47680 w 126077"/>
                    <a:gd name="connsiteY13" fmla="*/ 101919 h 219518"/>
                    <a:gd name="connsiteX14" fmla="*/ 32001 w 126077"/>
                    <a:gd name="connsiteY14" fmla="*/ 148959 h 219518"/>
                    <a:gd name="connsiteX15" fmla="*/ 24161 w 126077"/>
                    <a:gd name="connsiteY15" fmla="*/ 172479 h 219518"/>
                    <a:gd name="connsiteX16" fmla="*/ 8482 w 126077"/>
                    <a:gd name="connsiteY16" fmla="*/ 148959 h 219518"/>
                    <a:gd name="connsiteX17" fmla="*/ 24161 w 126077"/>
                    <a:gd name="connsiteY17" fmla="*/ 94079 h 219518"/>
                    <a:gd name="connsiteX18" fmla="*/ 642 w 126077"/>
                    <a:gd name="connsiteY18" fmla="*/ 78399 h 219518"/>
                    <a:gd name="connsiteX19" fmla="*/ 8482 w 126077"/>
                    <a:gd name="connsiteY19" fmla="*/ 47039 h 219518"/>
                    <a:gd name="connsiteX20" fmla="*/ 642 w 126077"/>
                    <a:gd name="connsiteY20" fmla="*/ 23520 h 219518"/>
                    <a:gd name="connsiteX21" fmla="*/ 32001 w 126077"/>
                    <a:gd name="connsiteY21" fmla="*/ 15680 h 219518"/>
                    <a:gd name="connsiteX22" fmla="*/ 71199 w 126077"/>
                    <a:gd name="connsiteY22" fmla="*/ 0 h 219518"/>
                    <a:gd name="connsiteX23" fmla="*/ 39840 w 126077"/>
                    <a:gd name="connsiteY23" fmla="*/ 15680 h 219518"/>
                    <a:gd name="connsiteX24" fmla="*/ 16321 w 126077"/>
                    <a:gd name="connsiteY24" fmla="*/ 23520 h 219518"/>
                    <a:gd name="connsiteX25" fmla="*/ 8482 w 126077"/>
                    <a:gd name="connsiteY25" fmla="*/ 78399 h 219518"/>
                    <a:gd name="connsiteX26" fmla="*/ 16321 w 126077"/>
                    <a:gd name="connsiteY26" fmla="*/ 54879 h 219518"/>
                    <a:gd name="connsiteX27" fmla="*/ 39840 w 126077"/>
                    <a:gd name="connsiteY27" fmla="*/ 23520 h 219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6077" h="219518">
                      <a:moveTo>
                        <a:pt x="39840" y="23520"/>
                      </a:moveTo>
                      <a:lnTo>
                        <a:pt x="39840" y="23520"/>
                      </a:lnTo>
                      <a:cubicBezTo>
                        <a:pt x="45067" y="47040"/>
                        <a:pt x="44745" y="72529"/>
                        <a:pt x="55520" y="94079"/>
                      </a:cubicBezTo>
                      <a:cubicBezTo>
                        <a:pt x="59216" y="101470"/>
                        <a:pt x="73196" y="96075"/>
                        <a:pt x="79039" y="101919"/>
                      </a:cubicBezTo>
                      <a:cubicBezTo>
                        <a:pt x="92364" y="115245"/>
                        <a:pt x="97072" y="135634"/>
                        <a:pt x="110397" y="148959"/>
                      </a:cubicBezTo>
                      <a:lnTo>
                        <a:pt x="126077" y="164639"/>
                      </a:lnTo>
                      <a:cubicBezTo>
                        <a:pt x="123464" y="175092"/>
                        <a:pt x="123583" y="186644"/>
                        <a:pt x="118237" y="195999"/>
                      </a:cubicBezTo>
                      <a:cubicBezTo>
                        <a:pt x="112736" y="205625"/>
                        <a:pt x="105805" y="219518"/>
                        <a:pt x="94718" y="219518"/>
                      </a:cubicBezTo>
                      <a:cubicBezTo>
                        <a:pt x="86454" y="219518"/>
                        <a:pt x="99945" y="203839"/>
                        <a:pt x="102558" y="195999"/>
                      </a:cubicBezTo>
                      <a:cubicBezTo>
                        <a:pt x="87997" y="152315"/>
                        <a:pt x="90238" y="127681"/>
                        <a:pt x="79039" y="172479"/>
                      </a:cubicBezTo>
                      <a:cubicBezTo>
                        <a:pt x="75807" y="185406"/>
                        <a:pt x="73812" y="198612"/>
                        <a:pt x="71199" y="211678"/>
                      </a:cubicBezTo>
                      <a:cubicBezTo>
                        <a:pt x="63272" y="199787"/>
                        <a:pt x="47680" y="180868"/>
                        <a:pt x="47680" y="164639"/>
                      </a:cubicBezTo>
                      <a:cubicBezTo>
                        <a:pt x="47680" y="156375"/>
                        <a:pt x="52907" y="148959"/>
                        <a:pt x="55520" y="141119"/>
                      </a:cubicBezTo>
                      <a:cubicBezTo>
                        <a:pt x="52907" y="128052"/>
                        <a:pt x="60322" y="97705"/>
                        <a:pt x="47680" y="101919"/>
                      </a:cubicBezTo>
                      <a:cubicBezTo>
                        <a:pt x="32000" y="107146"/>
                        <a:pt x="37227" y="133279"/>
                        <a:pt x="32001" y="148959"/>
                      </a:cubicBezTo>
                      <a:lnTo>
                        <a:pt x="24161" y="172479"/>
                      </a:lnTo>
                      <a:cubicBezTo>
                        <a:pt x="18935" y="164639"/>
                        <a:pt x="9815" y="158287"/>
                        <a:pt x="8482" y="148959"/>
                      </a:cubicBezTo>
                      <a:cubicBezTo>
                        <a:pt x="7497" y="142065"/>
                        <a:pt x="21218" y="102907"/>
                        <a:pt x="24161" y="94079"/>
                      </a:cubicBezTo>
                      <a:cubicBezTo>
                        <a:pt x="16321" y="88852"/>
                        <a:pt x="3621" y="87338"/>
                        <a:pt x="642" y="78399"/>
                      </a:cubicBezTo>
                      <a:cubicBezTo>
                        <a:pt x="-2765" y="68177"/>
                        <a:pt x="8482" y="57814"/>
                        <a:pt x="8482" y="47039"/>
                      </a:cubicBezTo>
                      <a:cubicBezTo>
                        <a:pt x="8482" y="38775"/>
                        <a:pt x="3255" y="31360"/>
                        <a:pt x="642" y="23520"/>
                      </a:cubicBezTo>
                      <a:cubicBezTo>
                        <a:pt x="11095" y="20907"/>
                        <a:pt x="21779" y="19087"/>
                        <a:pt x="32001" y="15680"/>
                      </a:cubicBezTo>
                      <a:cubicBezTo>
                        <a:pt x="45351" y="11230"/>
                        <a:pt x="57126" y="0"/>
                        <a:pt x="71199" y="0"/>
                      </a:cubicBezTo>
                      <a:cubicBezTo>
                        <a:pt x="82886" y="0"/>
                        <a:pt x="50582" y="11076"/>
                        <a:pt x="39840" y="15680"/>
                      </a:cubicBezTo>
                      <a:cubicBezTo>
                        <a:pt x="32244" y="18935"/>
                        <a:pt x="24161" y="20907"/>
                        <a:pt x="16321" y="23520"/>
                      </a:cubicBezTo>
                      <a:cubicBezTo>
                        <a:pt x="24431" y="47850"/>
                        <a:pt x="32701" y="54180"/>
                        <a:pt x="8482" y="78399"/>
                      </a:cubicBezTo>
                      <a:cubicBezTo>
                        <a:pt x="2638" y="84243"/>
                        <a:pt x="11363" y="61490"/>
                        <a:pt x="16321" y="54879"/>
                      </a:cubicBezTo>
                      <a:lnTo>
                        <a:pt x="39840" y="2352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77" name="Forma libre 376"/>
                <p:cNvSpPr/>
                <p:nvPr/>
              </p:nvSpPr>
              <p:spPr>
                <a:xfrm>
                  <a:off x="4644008" y="2924944"/>
                  <a:ext cx="170018" cy="130851"/>
                </a:xfrm>
                <a:custGeom>
                  <a:avLst/>
                  <a:gdLst>
                    <a:gd name="connsiteX0" fmla="*/ 101916 w 148954"/>
                    <a:gd name="connsiteY0" fmla="*/ 0 h 117600"/>
                    <a:gd name="connsiteX1" fmla="*/ 0 w 148954"/>
                    <a:gd name="connsiteY1" fmla="*/ 109760 h 117600"/>
                    <a:gd name="connsiteX2" fmla="*/ 148954 w 148954"/>
                    <a:gd name="connsiteY2" fmla="*/ 117600 h 117600"/>
                    <a:gd name="connsiteX3" fmla="*/ 70557 w 148954"/>
                    <a:gd name="connsiteY3" fmla="*/ 78400 h 117600"/>
                    <a:gd name="connsiteX4" fmla="*/ 101916 w 148954"/>
                    <a:gd name="connsiteY4" fmla="*/ 0 h 117600"/>
                    <a:gd name="connsiteX0" fmla="*/ 114744 w 148954"/>
                    <a:gd name="connsiteY0" fmla="*/ 0 h 111186"/>
                    <a:gd name="connsiteX1" fmla="*/ 0 w 148954"/>
                    <a:gd name="connsiteY1" fmla="*/ 103346 h 111186"/>
                    <a:gd name="connsiteX2" fmla="*/ 148954 w 148954"/>
                    <a:gd name="connsiteY2" fmla="*/ 111186 h 111186"/>
                    <a:gd name="connsiteX3" fmla="*/ 70557 w 148954"/>
                    <a:gd name="connsiteY3" fmla="*/ 71986 h 111186"/>
                    <a:gd name="connsiteX4" fmla="*/ 114744 w 148954"/>
                    <a:gd name="connsiteY4" fmla="*/ 0 h 111186"/>
                    <a:gd name="connsiteX0" fmla="*/ 114744 w 148954"/>
                    <a:gd name="connsiteY0" fmla="*/ 0 h 111186"/>
                    <a:gd name="connsiteX1" fmla="*/ 0 w 148954"/>
                    <a:gd name="connsiteY1" fmla="*/ 103346 h 111186"/>
                    <a:gd name="connsiteX2" fmla="*/ 148954 w 148954"/>
                    <a:gd name="connsiteY2" fmla="*/ 111186 h 111186"/>
                    <a:gd name="connsiteX3" fmla="*/ 70557 w 148954"/>
                    <a:gd name="connsiteY3" fmla="*/ 71986 h 111186"/>
                    <a:gd name="connsiteX4" fmla="*/ 114744 w 148954"/>
                    <a:gd name="connsiteY4" fmla="*/ 0 h 111186"/>
                    <a:gd name="connsiteX0" fmla="*/ 114744 w 148954"/>
                    <a:gd name="connsiteY0" fmla="*/ 0 h 114639"/>
                    <a:gd name="connsiteX1" fmla="*/ 0 w 148954"/>
                    <a:gd name="connsiteY1" fmla="*/ 103346 h 114639"/>
                    <a:gd name="connsiteX2" fmla="*/ 148954 w 148954"/>
                    <a:gd name="connsiteY2" fmla="*/ 111186 h 114639"/>
                    <a:gd name="connsiteX3" fmla="*/ 70557 w 148954"/>
                    <a:gd name="connsiteY3" fmla="*/ 71986 h 114639"/>
                    <a:gd name="connsiteX4" fmla="*/ 114744 w 148954"/>
                    <a:gd name="connsiteY4" fmla="*/ 0 h 114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954" h="114639">
                      <a:moveTo>
                        <a:pt x="114744" y="0"/>
                      </a:moveTo>
                      <a:cubicBezTo>
                        <a:pt x="57254" y="31242"/>
                        <a:pt x="38248" y="68897"/>
                        <a:pt x="0" y="103346"/>
                      </a:cubicBezTo>
                      <a:cubicBezTo>
                        <a:pt x="49651" y="105959"/>
                        <a:pt x="96096" y="121401"/>
                        <a:pt x="148954" y="111186"/>
                      </a:cubicBezTo>
                      <a:lnTo>
                        <a:pt x="70557" y="71986"/>
                      </a:lnTo>
                      <a:lnTo>
                        <a:pt x="11474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78" name="Forma libre 377"/>
                <p:cNvSpPr/>
                <p:nvPr/>
              </p:nvSpPr>
              <p:spPr>
                <a:xfrm rot="6895938">
                  <a:off x="4351335" y="2136827"/>
                  <a:ext cx="167270" cy="212723"/>
                </a:xfrm>
                <a:custGeom>
                  <a:avLst/>
                  <a:gdLst>
                    <a:gd name="connsiteX0" fmla="*/ 0 w 182562"/>
                    <a:gd name="connsiteY0" fmla="*/ 111125 h 111125"/>
                    <a:gd name="connsiteX1" fmla="*/ 182562 w 182562"/>
                    <a:gd name="connsiteY1" fmla="*/ 0 h 111125"/>
                    <a:gd name="connsiteX2" fmla="*/ 182562 w 182562"/>
                    <a:gd name="connsiteY2" fmla="*/ 0 h 111125"/>
                    <a:gd name="connsiteX3" fmla="*/ 39687 w 182562"/>
                    <a:gd name="connsiteY3" fmla="*/ 79375 h 111125"/>
                    <a:gd name="connsiteX0" fmla="*/ 0 w 182562"/>
                    <a:gd name="connsiteY0" fmla="*/ 111125 h 111125"/>
                    <a:gd name="connsiteX1" fmla="*/ 182562 w 182562"/>
                    <a:gd name="connsiteY1" fmla="*/ 0 h 111125"/>
                    <a:gd name="connsiteX2" fmla="*/ 182562 w 182562"/>
                    <a:gd name="connsiteY2" fmla="*/ 0 h 111125"/>
                    <a:gd name="connsiteX0" fmla="*/ 0 w 104166"/>
                    <a:gd name="connsiteY0" fmla="*/ 0 h 84874"/>
                    <a:gd name="connsiteX1" fmla="*/ 104166 w 104166"/>
                    <a:gd name="connsiteY1" fmla="*/ 84874 h 84874"/>
                    <a:gd name="connsiteX2" fmla="*/ 104166 w 104166"/>
                    <a:gd name="connsiteY2" fmla="*/ 84874 h 84874"/>
                    <a:gd name="connsiteX0" fmla="*/ 2918 w 107084"/>
                    <a:gd name="connsiteY0" fmla="*/ 0 h 84874"/>
                    <a:gd name="connsiteX1" fmla="*/ 107084 w 107084"/>
                    <a:gd name="connsiteY1" fmla="*/ 84874 h 84874"/>
                    <a:gd name="connsiteX2" fmla="*/ 107084 w 107084"/>
                    <a:gd name="connsiteY2" fmla="*/ 84874 h 84874"/>
                    <a:gd name="connsiteX0" fmla="*/ 2918 w 107084"/>
                    <a:gd name="connsiteY0" fmla="*/ 0 h 84874"/>
                    <a:gd name="connsiteX1" fmla="*/ 107084 w 107084"/>
                    <a:gd name="connsiteY1" fmla="*/ 84874 h 84874"/>
                    <a:gd name="connsiteX2" fmla="*/ 87842 w 107084"/>
                    <a:gd name="connsiteY2" fmla="*/ 81667 h 84874"/>
                    <a:gd name="connsiteX0" fmla="*/ 0 w 84924"/>
                    <a:gd name="connsiteY0" fmla="*/ 0 h 81667"/>
                    <a:gd name="connsiteX1" fmla="*/ 84924 w 84924"/>
                    <a:gd name="connsiteY1" fmla="*/ 81667 h 81667"/>
                    <a:gd name="connsiteX0" fmla="*/ 0 w 84924"/>
                    <a:gd name="connsiteY0" fmla="*/ 0 h 81947"/>
                    <a:gd name="connsiteX1" fmla="*/ 84924 w 84924"/>
                    <a:gd name="connsiteY1" fmla="*/ 81667 h 81947"/>
                    <a:gd name="connsiteX0" fmla="*/ 0 w 84924"/>
                    <a:gd name="connsiteY0" fmla="*/ 0 h 81996"/>
                    <a:gd name="connsiteX1" fmla="*/ 84924 w 84924"/>
                    <a:gd name="connsiteY1" fmla="*/ 81667 h 81996"/>
                    <a:gd name="connsiteX0" fmla="*/ 0 w 108250"/>
                    <a:gd name="connsiteY0" fmla="*/ 0 h 87633"/>
                    <a:gd name="connsiteX1" fmla="*/ 108250 w 108250"/>
                    <a:gd name="connsiteY1" fmla="*/ 87335 h 87633"/>
                    <a:gd name="connsiteX0" fmla="*/ 0 w 101297"/>
                    <a:gd name="connsiteY0" fmla="*/ 0 h 86925"/>
                    <a:gd name="connsiteX1" fmla="*/ 101297 w 101297"/>
                    <a:gd name="connsiteY1" fmla="*/ 86623 h 86925"/>
                    <a:gd name="connsiteX0" fmla="*/ 1494 w 102791"/>
                    <a:gd name="connsiteY0" fmla="*/ 0 h 86952"/>
                    <a:gd name="connsiteX1" fmla="*/ 102791 w 102791"/>
                    <a:gd name="connsiteY1" fmla="*/ 86623 h 86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791" h="86952">
                      <a:moveTo>
                        <a:pt x="1494" y="0"/>
                      </a:moveTo>
                      <a:cubicBezTo>
                        <a:pt x="-7416" y="41850"/>
                        <a:pt x="23171" y="91473"/>
                        <a:pt x="102791" y="86623"/>
                      </a:cubicBez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79" name="Elipse 378"/>
                <p:cNvSpPr>
                  <a:spLocks/>
                </p:cNvSpPr>
                <p:nvPr/>
              </p:nvSpPr>
              <p:spPr>
                <a:xfrm rot="20984309" flipH="1">
                  <a:off x="4421566" y="2381854"/>
                  <a:ext cx="54578" cy="170949"/>
                </a:xfrm>
                <a:prstGeom prst="ellipse">
                  <a:avLst/>
                </a:prstGeom>
                <a:solidFill>
                  <a:srgbClr val="945035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80" name="Forma libre 379"/>
                <p:cNvSpPr/>
                <p:nvPr/>
              </p:nvSpPr>
              <p:spPr>
                <a:xfrm>
                  <a:off x="3686400" y="3371871"/>
                  <a:ext cx="679497" cy="452999"/>
                </a:xfrm>
                <a:custGeom>
                  <a:avLst/>
                  <a:gdLst>
                    <a:gd name="connsiteX0" fmla="*/ 0 w 595312"/>
                    <a:gd name="connsiteY0" fmla="*/ 0 h 396875"/>
                    <a:gd name="connsiteX1" fmla="*/ 0 w 595312"/>
                    <a:gd name="connsiteY1" fmla="*/ 0 h 396875"/>
                    <a:gd name="connsiteX2" fmla="*/ 63500 w 595312"/>
                    <a:gd name="connsiteY2" fmla="*/ 23813 h 396875"/>
                    <a:gd name="connsiteX3" fmla="*/ 95250 w 595312"/>
                    <a:gd name="connsiteY3" fmla="*/ 71438 h 396875"/>
                    <a:gd name="connsiteX4" fmla="*/ 127000 w 595312"/>
                    <a:gd name="connsiteY4" fmla="*/ 87313 h 396875"/>
                    <a:gd name="connsiteX5" fmla="*/ 103187 w 595312"/>
                    <a:gd name="connsiteY5" fmla="*/ 103188 h 396875"/>
                    <a:gd name="connsiteX6" fmla="*/ 134937 w 595312"/>
                    <a:gd name="connsiteY6" fmla="*/ 63500 h 396875"/>
                    <a:gd name="connsiteX7" fmla="*/ 158750 w 595312"/>
                    <a:gd name="connsiteY7" fmla="*/ 71438 h 396875"/>
                    <a:gd name="connsiteX8" fmla="*/ 190500 w 595312"/>
                    <a:gd name="connsiteY8" fmla="*/ 63500 h 396875"/>
                    <a:gd name="connsiteX9" fmla="*/ 206375 w 595312"/>
                    <a:gd name="connsiteY9" fmla="*/ 87313 h 396875"/>
                    <a:gd name="connsiteX10" fmla="*/ 230187 w 595312"/>
                    <a:gd name="connsiteY10" fmla="*/ 111125 h 396875"/>
                    <a:gd name="connsiteX11" fmla="*/ 238125 w 595312"/>
                    <a:gd name="connsiteY11" fmla="*/ 134938 h 396875"/>
                    <a:gd name="connsiteX12" fmla="*/ 277812 w 595312"/>
                    <a:gd name="connsiteY12" fmla="*/ 134938 h 396875"/>
                    <a:gd name="connsiteX13" fmla="*/ 333375 w 595312"/>
                    <a:gd name="connsiteY13" fmla="*/ 127000 h 396875"/>
                    <a:gd name="connsiteX14" fmla="*/ 341312 w 595312"/>
                    <a:gd name="connsiteY14" fmla="*/ 150813 h 396875"/>
                    <a:gd name="connsiteX15" fmla="*/ 373062 w 595312"/>
                    <a:gd name="connsiteY15" fmla="*/ 198438 h 396875"/>
                    <a:gd name="connsiteX16" fmla="*/ 396875 w 595312"/>
                    <a:gd name="connsiteY16" fmla="*/ 190500 h 396875"/>
                    <a:gd name="connsiteX17" fmla="*/ 452437 w 595312"/>
                    <a:gd name="connsiteY17" fmla="*/ 206375 h 396875"/>
                    <a:gd name="connsiteX18" fmla="*/ 468312 w 595312"/>
                    <a:gd name="connsiteY18" fmla="*/ 230188 h 396875"/>
                    <a:gd name="connsiteX19" fmla="*/ 492125 w 595312"/>
                    <a:gd name="connsiteY19" fmla="*/ 214313 h 396875"/>
                    <a:gd name="connsiteX20" fmla="*/ 508000 w 595312"/>
                    <a:gd name="connsiteY20" fmla="*/ 261938 h 396875"/>
                    <a:gd name="connsiteX21" fmla="*/ 531812 w 595312"/>
                    <a:gd name="connsiteY21" fmla="*/ 269875 h 396875"/>
                    <a:gd name="connsiteX22" fmla="*/ 547687 w 595312"/>
                    <a:gd name="connsiteY22" fmla="*/ 349250 h 396875"/>
                    <a:gd name="connsiteX23" fmla="*/ 539750 w 595312"/>
                    <a:gd name="connsiteY23" fmla="*/ 396875 h 396875"/>
                    <a:gd name="connsiteX24" fmla="*/ 531812 w 595312"/>
                    <a:gd name="connsiteY24" fmla="*/ 373063 h 396875"/>
                    <a:gd name="connsiteX25" fmla="*/ 515937 w 595312"/>
                    <a:gd name="connsiteY25" fmla="*/ 341313 h 396875"/>
                    <a:gd name="connsiteX26" fmla="*/ 508000 w 595312"/>
                    <a:gd name="connsiteY26" fmla="*/ 285750 h 396875"/>
                    <a:gd name="connsiteX27" fmla="*/ 484187 w 595312"/>
                    <a:gd name="connsiteY27" fmla="*/ 254000 h 396875"/>
                    <a:gd name="connsiteX28" fmla="*/ 492125 w 595312"/>
                    <a:gd name="connsiteY28" fmla="*/ 198438 h 396875"/>
                    <a:gd name="connsiteX29" fmla="*/ 555625 w 595312"/>
                    <a:gd name="connsiteY29" fmla="*/ 198438 h 396875"/>
                    <a:gd name="connsiteX30" fmla="*/ 595312 w 595312"/>
                    <a:gd name="connsiteY30" fmla="*/ 166688 h 396875"/>
                    <a:gd name="connsiteX31" fmla="*/ 587375 w 595312"/>
                    <a:gd name="connsiteY31" fmla="*/ 190500 h 396875"/>
                    <a:gd name="connsiteX32" fmla="*/ 563562 w 595312"/>
                    <a:gd name="connsiteY32" fmla="*/ 182563 h 396875"/>
                    <a:gd name="connsiteX33" fmla="*/ 539750 w 595312"/>
                    <a:gd name="connsiteY33" fmla="*/ 190500 h 396875"/>
                    <a:gd name="connsiteX34" fmla="*/ 508000 w 595312"/>
                    <a:gd name="connsiteY34" fmla="*/ 198438 h 396875"/>
                    <a:gd name="connsiteX35" fmla="*/ 333375 w 595312"/>
                    <a:gd name="connsiteY35" fmla="*/ 190500 h 396875"/>
                    <a:gd name="connsiteX36" fmla="*/ 317500 w 595312"/>
                    <a:gd name="connsiteY36" fmla="*/ 142875 h 396875"/>
                    <a:gd name="connsiteX37" fmla="*/ 309562 w 595312"/>
                    <a:gd name="connsiteY37" fmla="*/ 119063 h 396875"/>
                    <a:gd name="connsiteX38" fmla="*/ 222250 w 595312"/>
                    <a:gd name="connsiteY38" fmla="*/ 103188 h 396875"/>
                    <a:gd name="connsiteX39" fmla="*/ 166687 w 595312"/>
                    <a:gd name="connsiteY39" fmla="*/ 71438 h 396875"/>
                    <a:gd name="connsiteX40" fmla="*/ 142875 w 595312"/>
                    <a:gd name="connsiteY40" fmla="*/ 63500 h 396875"/>
                    <a:gd name="connsiteX41" fmla="*/ 79375 w 595312"/>
                    <a:gd name="connsiteY41" fmla="*/ 47625 h 396875"/>
                    <a:gd name="connsiteX42" fmla="*/ 63500 w 595312"/>
                    <a:gd name="connsiteY42" fmla="*/ 23813 h 396875"/>
                    <a:gd name="connsiteX43" fmla="*/ 63500 w 595312"/>
                    <a:gd name="connsiteY43" fmla="*/ 23813 h 396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95312" h="396875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1167" y="7938"/>
                        <a:pt x="45415" y="10249"/>
                        <a:pt x="63500" y="23813"/>
                      </a:cubicBezTo>
                      <a:cubicBezTo>
                        <a:pt x="78763" y="35261"/>
                        <a:pt x="95250" y="71438"/>
                        <a:pt x="95250" y="71438"/>
                      </a:cubicBezTo>
                      <a:cubicBezTo>
                        <a:pt x="100134" y="69810"/>
                        <a:pt x="143282" y="46606"/>
                        <a:pt x="127000" y="87313"/>
                      </a:cubicBezTo>
                      <a:cubicBezTo>
                        <a:pt x="123457" y="96171"/>
                        <a:pt x="111125" y="97896"/>
                        <a:pt x="103187" y="103188"/>
                      </a:cubicBezTo>
                      <a:cubicBezTo>
                        <a:pt x="109378" y="84615"/>
                        <a:pt x="109594" y="67724"/>
                        <a:pt x="134937" y="63500"/>
                      </a:cubicBezTo>
                      <a:cubicBezTo>
                        <a:pt x="143190" y="62125"/>
                        <a:pt x="150812" y="68792"/>
                        <a:pt x="158750" y="71438"/>
                      </a:cubicBezTo>
                      <a:lnTo>
                        <a:pt x="190500" y="63500"/>
                      </a:lnTo>
                      <a:cubicBezTo>
                        <a:pt x="195792" y="71438"/>
                        <a:pt x="197325" y="84296"/>
                        <a:pt x="206375" y="87313"/>
                      </a:cubicBezTo>
                      <a:cubicBezTo>
                        <a:pt x="243009" y="99524"/>
                        <a:pt x="246470" y="45996"/>
                        <a:pt x="230187" y="111125"/>
                      </a:cubicBezTo>
                      <a:cubicBezTo>
                        <a:pt x="232833" y="119063"/>
                        <a:pt x="229758" y="134938"/>
                        <a:pt x="238125" y="134938"/>
                      </a:cubicBezTo>
                      <a:cubicBezTo>
                        <a:pt x="286179" y="134938"/>
                        <a:pt x="259614" y="80339"/>
                        <a:pt x="277812" y="134938"/>
                      </a:cubicBezTo>
                      <a:cubicBezTo>
                        <a:pt x="296333" y="132292"/>
                        <a:pt x="315225" y="122462"/>
                        <a:pt x="333375" y="127000"/>
                      </a:cubicBezTo>
                      <a:cubicBezTo>
                        <a:pt x="341492" y="129029"/>
                        <a:pt x="337249" y="143499"/>
                        <a:pt x="341312" y="150813"/>
                      </a:cubicBezTo>
                      <a:cubicBezTo>
                        <a:pt x="350578" y="167491"/>
                        <a:pt x="373062" y="198438"/>
                        <a:pt x="373062" y="198438"/>
                      </a:cubicBezTo>
                      <a:cubicBezTo>
                        <a:pt x="381000" y="195792"/>
                        <a:pt x="388508" y="190500"/>
                        <a:pt x="396875" y="190500"/>
                      </a:cubicBezTo>
                      <a:cubicBezTo>
                        <a:pt x="406839" y="190500"/>
                        <a:pt x="441210" y="202633"/>
                        <a:pt x="452437" y="206375"/>
                      </a:cubicBezTo>
                      <a:cubicBezTo>
                        <a:pt x="457729" y="214313"/>
                        <a:pt x="458957" y="228317"/>
                        <a:pt x="468312" y="230188"/>
                      </a:cubicBezTo>
                      <a:cubicBezTo>
                        <a:pt x="477667" y="232059"/>
                        <a:pt x="484676" y="208354"/>
                        <a:pt x="492125" y="214313"/>
                      </a:cubicBezTo>
                      <a:cubicBezTo>
                        <a:pt x="505192" y="224766"/>
                        <a:pt x="502708" y="246063"/>
                        <a:pt x="508000" y="261938"/>
                      </a:cubicBezTo>
                      <a:cubicBezTo>
                        <a:pt x="510646" y="269875"/>
                        <a:pt x="523875" y="267229"/>
                        <a:pt x="531812" y="269875"/>
                      </a:cubicBezTo>
                      <a:cubicBezTo>
                        <a:pt x="541588" y="299201"/>
                        <a:pt x="547687" y="312765"/>
                        <a:pt x="547687" y="349250"/>
                      </a:cubicBezTo>
                      <a:cubicBezTo>
                        <a:pt x="547687" y="365344"/>
                        <a:pt x="542396" y="381000"/>
                        <a:pt x="539750" y="396875"/>
                      </a:cubicBezTo>
                      <a:cubicBezTo>
                        <a:pt x="537104" y="388938"/>
                        <a:pt x="531812" y="381430"/>
                        <a:pt x="531812" y="373063"/>
                      </a:cubicBezTo>
                      <a:cubicBezTo>
                        <a:pt x="531812" y="337785"/>
                        <a:pt x="558272" y="355423"/>
                        <a:pt x="515937" y="341313"/>
                      </a:cubicBezTo>
                      <a:cubicBezTo>
                        <a:pt x="513291" y="322792"/>
                        <a:pt x="517916" y="301615"/>
                        <a:pt x="508000" y="285750"/>
                      </a:cubicBezTo>
                      <a:cubicBezTo>
                        <a:pt x="479833" y="240682"/>
                        <a:pt x="463827" y="315085"/>
                        <a:pt x="484187" y="254000"/>
                      </a:cubicBezTo>
                      <a:cubicBezTo>
                        <a:pt x="465666" y="198437"/>
                        <a:pt x="452437" y="211666"/>
                        <a:pt x="492125" y="198438"/>
                      </a:cubicBezTo>
                      <a:cubicBezTo>
                        <a:pt x="515215" y="204210"/>
                        <a:pt x="532535" y="213831"/>
                        <a:pt x="555625" y="198438"/>
                      </a:cubicBezTo>
                      <a:cubicBezTo>
                        <a:pt x="627430" y="150568"/>
                        <a:pt x="517468" y="192635"/>
                        <a:pt x="595312" y="166688"/>
                      </a:cubicBezTo>
                      <a:cubicBezTo>
                        <a:pt x="592666" y="174625"/>
                        <a:pt x="594858" y="186758"/>
                        <a:pt x="587375" y="190500"/>
                      </a:cubicBezTo>
                      <a:cubicBezTo>
                        <a:pt x="579891" y="194242"/>
                        <a:pt x="571929" y="182563"/>
                        <a:pt x="563562" y="182563"/>
                      </a:cubicBezTo>
                      <a:cubicBezTo>
                        <a:pt x="555195" y="182563"/>
                        <a:pt x="547795" y="188201"/>
                        <a:pt x="539750" y="190500"/>
                      </a:cubicBezTo>
                      <a:cubicBezTo>
                        <a:pt x="529261" y="193497"/>
                        <a:pt x="518583" y="195792"/>
                        <a:pt x="508000" y="198438"/>
                      </a:cubicBezTo>
                      <a:cubicBezTo>
                        <a:pt x="449792" y="195792"/>
                        <a:pt x="389313" y="206815"/>
                        <a:pt x="333375" y="190500"/>
                      </a:cubicBezTo>
                      <a:cubicBezTo>
                        <a:pt x="317311" y="185815"/>
                        <a:pt x="322792" y="158750"/>
                        <a:pt x="317500" y="142875"/>
                      </a:cubicBezTo>
                      <a:cubicBezTo>
                        <a:pt x="314854" y="134938"/>
                        <a:pt x="317499" y="121709"/>
                        <a:pt x="309562" y="119063"/>
                      </a:cubicBezTo>
                      <a:cubicBezTo>
                        <a:pt x="265513" y="104379"/>
                        <a:pt x="294052" y="112163"/>
                        <a:pt x="222250" y="103188"/>
                      </a:cubicBezTo>
                      <a:cubicBezTo>
                        <a:pt x="155101" y="86400"/>
                        <a:pt x="223433" y="109269"/>
                        <a:pt x="166687" y="71438"/>
                      </a:cubicBezTo>
                      <a:cubicBezTo>
                        <a:pt x="159725" y="66797"/>
                        <a:pt x="150992" y="65529"/>
                        <a:pt x="142875" y="63500"/>
                      </a:cubicBezTo>
                      <a:lnTo>
                        <a:pt x="79375" y="47625"/>
                      </a:lnTo>
                      <a:lnTo>
                        <a:pt x="63500" y="23813"/>
                      </a:lnTo>
                      <a:lnTo>
                        <a:pt x="63500" y="23813"/>
                      </a:lnTo>
                    </a:path>
                  </a:pathLst>
                </a:custGeom>
                <a:solidFill>
                  <a:srgbClr val="FFFF00"/>
                </a:solidFill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81" name="Forma libre 380"/>
                <p:cNvSpPr/>
                <p:nvPr/>
              </p:nvSpPr>
              <p:spPr>
                <a:xfrm>
                  <a:off x="3686400" y="3371871"/>
                  <a:ext cx="679497" cy="452999"/>
                </a:xfrm>
                <a:custGeom>
                  <a:avLst/>
                  <a:gdLst>
                    <a:gd name="connsiteX0" fmla="*/ 0 w 595312"/>
                    <a:gd name="connsiteY0" fmla="*/ 0 h 396875"/>
                    <a:gd name="connsiteX1" fmla="*/ 0 w 595312"/>
                    <a:gd name="connsiteY1" fmla="*/ 0 h 396875"/>
                    <a:gd name="connsiteX2" fmla="*/ 63500 w 595312"/>
                    <a:gd name="connsiteY2" fmla="*/ 23813 h 396875"/>
                    <a:gd name="connsiteX3" fmla="*/ 95250 w 595312"/>
                    <a:gd name="connsiteY3" fmla="*/ 71438 h 396875"/>
                    <a:gd name="connsiteX4" fmla="*/ 127000 w 595312"/>
                    <a:gd name="connsiteY4" fmla="*/ 87313 h 396875"/>
                    <a:gd name="connsiteX5" fmla="*/ 103187 w 595312"/>
                    <a:gd name="connsiteY5" fmla="*/ 103188 h 396875"/>
                    <a:gd name="connsiteX6" fmla="*/ 134937 w 595312"/>
                    <a:gd name="connsiteY6" fmla="*/ 63500 h 396875"/>
                    <a:gd name="connsiteX7" fmla="*/ 158750 w 595312"/>
                    <a:gd name="connsiteY7" fmla="*/ 71438 h 396875"/>
                    <a:gd name="connsiteX8" fmla="*/ 190500 w 595312"/>
                    <a:gd name="connsiteY8" fmla="*/ 63500 h 396875"/>
                    <a:gd name="connsiteX9" fmla="*/ 206375 w 595312"/>
                    <a:gd name="connsiteY9" fmla="*/ 87313 h 396875"/>
                    <a:gd name="connsiteX10" fmla="*/ 230187 w 595312"/>
                    <a:gd name="connsiteY10" fmla="*/ 111125 h 396875"/>
                    <a:gd name="connsiteX11" fmla="*/ 238125 w 595312"/>
                    <a:gd name="connsiteY11" fmla="*/ 134938 h 396875"/>
                    <a:gd name="connsiteX12" fmla="*/ 277812 w 595312"/>
                    <a:gd name="connsiteY12" fmla="*/ 134938 h 396875"/>
                    <a:gd name="connsiteX13" fmla="*/ 333375 w 595312"/>
                    <a:gd name="connsiteY13" fmla="*/ 127000 h 396875"/>
                    <a:gd name="connsiteX14" fmla="*/ 341312 w 595312"/>
                    <a:gd name="connsiteY14" fmla="*/ 150813 h 396875"/>
                    <a:gd name="connsiteX15" fmla="*/ 373062 w 595312"/>
                    <a:gd name="connsiteY15" fmla="*/ 198438 h 396875"/>
                    <a:gd name="connsiteX16" fmla="*/ 396875 w 595312"/>
                    <a:gd name="connsiteY16" fmla="*/ 190500 h 396875"/>
                    <a:gd name="connsiteX17" fmla="*/ 452437 w 595312"/>
                    <a:gd name="connsiteY17" fmla="*/ 206375 h 396875"/>
                    <a:gd name="connsiteX18" fmla="*/ 468312 w 595312"/>
                    <a:gd name="connsiteY18" fmla="*/ 230188 h 396875"/>
                    <a:gd name="connsiteX19" fmla="*/ 492125 w 595312"/>
                    <a:gd name="connsiteY19" fmla="*/ 214313 h 396875"/>
                    <a:gd name="connsiteX20" fmla="*/ 508000 w 595312"/>
                    <a:gd name="connsiteY20" fmla="*/ 261938 h 396875"/>
                    <a:gd name="connsiteX21" fmla="*/ 531812 w 595312"/>
                    <a:gd name="connsiteY21" fmla="*/ 269875 h 396875"/>
                    <a:gd name="connsiteX22" fmla="*/ 547687 w 595312"/>
                    <a:gd name="connsiteY22" fmla="*/ 349250 h 396875"/>
                    <a:gd name="connsiteX23" fmla="*/ 539750 w 595312"/>
                    <a:gd name="connsiteY23" fmla="*/ 396875 h 396875"/>
                    <a:gd name="connsiteX24" fmla="*/ 531812 w 595312"/>
                    <a:gd name="connsiteY24" fmla="*/ 373063 h 396875"/>
                    <a:gd name="connsiteX25" fmla="*/ 515937 w 595312"/>
                    <a:gd name="connsiteY25" fmla="*/ 341313 h 396875"/>
                    <a:gd name="connsiteX26" fmla="*/ 508000 w 595312"/>
                    <a:gd name="connsiteY26" fmla="*/ 285750 h 396875"/>
                    <a:gd name="connsiteX27" fmla="*/ 484187 w 595312"/>
                    <a:gd name="connsiteY27" fmla="*/ 254000 h 396875"/>
                    <a:gd name="connsiteX28" fmla="*/ 492125 w 595312"/>
                    <a:gd name="connsiteY28" fmla="*/ 198438 h 396875"/>
                    <a:gd name="connsiteX29" fmla="*/ 555625 w 595312"/>
                    <a:gd name="connsiteY29" fmla="*/ 198438 h 396875"/>
                    <a:gd name="connsiteX30" fmla="*/ 595312 w 595312"/>
                    <a:gd name="connsiteY30" fmla="*/ 166688 h 396875"/>
                    <a:gd name="connsiteX31" fmla="*/ 587375 w 595312"/>
                    <a:gd name="connsiteY31" fmla="*/ 190500 h 396875"/>
                    <a:gd name="connsiteX32" fmla="*/ 563562 w 595312"/>
                    <a:gd name="connsiteY32" fmla="*/ 182563 h 396875"/>
                    <a:gd name="connsiteX33" fmla="*/ 539750 w 595312"/>
                    <a:gd name="connsiteY33" fmla="*/ 190500 h 396875"/>
                    <a:gd name="connsiteX34" fmla="*/ 508000 w 595312"/>
                    <a:gd name="connsiteY34" fmla="*/ 198438 h 396875"/>
                    <a:gd name="connsiteX35" fmla="*/ 333375 w 595312"/>
                    <a:gd name="connsiteY35" fmla="*/ 190500 h 396875"/>
                    <a:gd name="connsiteX36" fmla="*/ 317500 w 595312"/>
                    <a:gd name="connsiteY36" fmla="*/ 142875 h 396875"/>
                    <a:gd name="connsiteX37" fmla="*/ 309562 w 595312"/>
                    <a:gd name="connsiteY37" fmla="*/ 119063 h 396875"/>
                    <a:gd name="connsiteX38" fmla="*/ 222250 w 595312"/>
                    <a:gd name="connsiteY38" fmla="*/ 103188 h 396875"/>
                    <a:gd name="connsiteX39" fmla="*/ 166687 w 595312"/>
                    <a:gd name="connsiteY39" fmla="*/ 71438 h 396875"/>
                    <a:gd name="connsiteX40" fmla="*/ 142875 w 595312"/>
                    <a:gd name="connsiteY40" fmla="*/ 63500 h 396875"/>
                    <a:gd name="connsiteX41" fmla="*/ 79375 w 595312"/>
                    <a:gd name="connsiteY41" fmla="*/ 47625 h 396875"/>
                    <a:gd name="connsiteX42" fmla="*/ 63500 w 595312"/>
                    <a:gd name="connsiteY42" fmla="*/ 23813 h 396875"/>
                    <a:gd name="connsiteX43" fmla="*/ 63500 w 595312"/>
                    <a:gd name="connsiteY43" fmla="*/ 23813 h 396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95312" h="396875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1167" y="7938"/>
                        <a:pt x="45415" y="10249"/>
                        <a:pt x="63500" y="23813"/>
                      </a:cubicBezTo>
                      <a:cubicBezTo>
                        <a:pt x="78763" y="35261"/>
                        <a:pt x="95250" y="71438"/>
                        <a:pt x="95250" y="71438"/>
                      </a:cubicBezTo>
                      <a:cubicBezTo>
                        <a:pt x="100134" y="69810"/>
                        <a:pt x="143282" y="46606"/>
                        <a:pt x="127000" y="87313"/>
                      </a:cubicBezTo>
                      <a:cubicBezTo>
                        <a:pt x="123457" y="96171"/>
                        <a:pt x="111125" y="97896"/>
                        <a:pt x="103187" y="103188"/>
                      </a:cubicBezTo>
                      <a:cubicBezTo>
                        <a:pt x="109378" y="84615"/>
                        <a:pt x="109594" y="67724"/>
                        <a:pt x="134937" y="63500"/>
                      </a:cubicBezTo>
                      <a:cubicBezTo>
                        <a:pt x="143190" y="62125"/>
                        <a:pt x="150812" y="68792"/>
                        <a:pt x="158750" y="71438"/>
                      </a:cubicBezTo>
                      <a:lnTo>
                        <a:pt x="190500" y="63500"/>
                      </a:lnTo>
                      <a:cubicBezTo>
                        <a:pt x="195792" y="71438"/>
                        <a:pt x="197325" y="84296"/>
                        <a:pt x="206375" y="87313"/>
                      </a:cubicBezTo>
                      <a:cubicBezTo>
                        <a:pt x="243009" y="99524"/>
                        <a:pt x="246470" y="45996"/>
                        <a:pt x="230187" y="111125"/>
                      </a:cubicBezTo>
                      <a:cubicBezTo>
                        <a:pt x="232833" y="119063"/>
                        <a:pt x="229758" y="134938"/>
                        <a:pt x="238125" y="134938"/>
                      </a:cubicBezTo>
                      <a:cubicBezTo>
                        <a:pt x="286179" y="134938"/>
                        <a:pt x="259614" y="80339"/>
                        <a:pt x="277812" y="134938"/>
                      </a:cubicBezTo>
                      <a:cubicBezTo>
                        <a:pt x="296333" y="132292"/>
                        <a:pt x="315225" y="122462"/>
                        <a:pt x="333375" y="127000"/>
                      </a:cubicBezTo>
                      <a:cubicBezTo>
                        <a:pt x="341492" y="129029"/>
                        <a:pt x="337249" y="143499"/>
                        <a:pt x="341312" y="150813"/>
                      </a:cubicBezTo>
                      <a:cubicBezTo>
                        <a:pt x="350578" y="167491"/>
                        <a:pt x="373062" y="198438"/>
                        <a:pt x="373062" y="198438"/>
                      </a:cubicBezTo>
                      <a:cubicBezTo>
                        <a:pt x="381000" y="195792"/>
                        <a:pt x="388508" y="190500"/>
                        <a:pt x="396875" y="190500"/>
                      </a:cubicBezTo>
                      <a:cubicBezTo>
                        <a:pt x="406839" y="190500"/>
                        <a:pt x="441210" y="202633"/>
                        <a:pt x="452437" y="206375"/>
                      </a:cubicBezTo>
                      <a:cubicBezTo>
                        <a:pt x="457729" y="214313"/>
                        <a:pt x="458957" y="228317"/>
                        <a:pt x="468312" y="230188"/>
                      </a:cubicBezTo>
                      <a:cubicBezTo>
                        <a:pt x="477667" y="232059"/>
                        <a:pt x="484676" y="208354"/>
                        <a:pt x="492125" y="214313"/>
                      </a:cubicBezTo>
                      <a:cubicBezTo>
                        <a:pt x="505192" y="224766"/>
                        <a:pt x="502708" y="246063"/>
                        <a:pt x="508000" y="261938"/>
                      </a:cubicBezTo>
                      <a:cubicBezTo>
                        <a:pt x="510646" y="269875"/>
                        <a:pt x="523875" y="267229"/>
                        <a:pt x="531812" y="269875"/>
                      </a:cubicBezTo>
                      <a:cubicBezTo>
                        <a:pt x="541588" y="299201"/>
                        <a:pt x="547687" y="312765"/>
                        <a:pt x="547687" y="349250"/>
                      </a:cubicBezTo>
                      <a:cubicBezTo>
                        <a:pt x="547687" y="365344"/>
                        <a:pt x="542396" y="381000"/>
                        <a:pt x="539750" y="396875"/>
                      </a:cubicBezTo>
                      <a:cubicBezTo>
                        <a:pt x="537104" y="388938"/>
                        <a:pt x="531812" y="381430"/>
                        <a:pt x="531812" y="373063"/>
                      </a:cubicBezTo>
                      <a:cubicBezTo>
                        <a:pt x="531812" y="337785"/>
                        <a:pt x="558272" y="355423"/>
                        <a:pt x="515937" y="341313"/>
                      </a:cubicBezTo>
                      <a:cubicBezTo>
                        <a:pt x="513291" y="322792"/>
                        <a:pt x="517916" y="301615"/>
                        <a:pt x="508000" y="285750"/>
                      </a:cubicBezTo>
                      <a:cubicBezTo>
                        <a:pt x="479833" y="240682"/>
                        <a:pt x="463827" y="315085"/>
                        <a:pt x="484187" y="254000"/>
                      </a:cubicBezTo>
                      <a:cubicBezTo>
                        <a:pt x="465666" y="198437"/>
                        <a:pt x="452437" y="211666"/>
                        <a:pt x="492125" y="198438"/>
                      </a:cubicBezTo>
                      <a:cubicBezTo>
                        <a:pt x="515215" y="204210"/>
                        <a:pt x="532535" y="213831"/>
                        <a:pt x="555625" y="198438"/>
                      </a:cubicBezTo>
                      <a:cubicBezTo>
                        <a:pt x="627430" y="150568"/>
                        <a:pt x="517468" y="192635"/>
                        <a:pt x="595312" y="166688"/>
                      </a:cubicBezTo>
                      <a:cubicBezTo>
                        <a:pt x="592666" y="174625"/>
                        <a:pt x="594858" y="186758"/>
                        <a:pt x="587375" y="190500"/>
                      </a:cubicBezTo>
                      <a:cubicBezTo>
                        <a:pt x="579891" y="194242"/>
                        <a:pt x="571929" y="182563"/>
                        <a:pt x="563562" y="182563"/>
                      </a:cubicBezTo>
                      <a:cubicBezTo>
                        <a:pt x="555195" y="182563"/>
                        <a:pt x="547795" y="188201"/>
                        <a:pt x="539750" y="190500"/>
                      </a:cubicBezTo>
                      <a:cubicBezTo>
                        <a:pt x="529261" y="193497"/>
                        <a:pt x="518583" y="195792"/>
                        <a:pt x="508000" y="198438"/>
                      </a:cubicBezTo>
                      <a:cubicBezTo>
                        <a:pt x="449792" y="195792"/>
                        <a:pt x="389313" y="206815"/>
                        <a:pt x="333375" y="190500"/>
                      </a:cubicBezTo>
                      <a:cubicBezTo>
                        <a:pt x="317311" y="185815"/>
                        <a:pt x="322792" y="158750"/>
                        <a:pt x="317500" y="142875"/>
                      </a:cubicBezTo>
                      <a:cubicBezTo>
                        <a:pt x="314854" y="134938"/>
                        <a:pt x="317499" y="121709"/>
                        <a:pt x="309562" y="119063"/>
                      </a:cubicBezTo>
                      <a:cubicBezTo>
                        <a:pt x="265513" y="104379"/>
                        <a:pt x="294052" y="112163"/>
                        <a:pt x="222250" y="103188"/>
                      </a:cubicBezTo>
                      <a:cubicBezTo>
                        <a:pt x="155101" y="86400"/>
                        <a:pt x="223433" y="109269"/>
                        <a:pt x="166687" y="71438"/>
                      </a:cubicBezTo>
                      <a:cubicBezTo>
                        <a:pt x="159725" y="66797"/>
                        <a:pt x="150992" y="65529"/>
                        <a:pt x="142875" y="63500"/>
                      </a:cubicBezTo>
                      <a:lnTo>
                        <a:pt x="79375" y="47625"/>
                      </a:lnTo>
                      <a:lnTo>
                        <a:pt x="63500" y="23813"/>
                      </a:lnTo>
                      <a:lnTo>
                        <a:pt x="63500" y="23813"/>
                      </a:lnTo>
                    </a:path>
                  </a:pathLst>
                </a:custGeom>
                <a:solidFill>
                  <a:srgbClr val="FFFF00"/>
                </a:solidFill>
                <a:ln>
                  <a:solidFill>
                    <a:srgbClr val="FFFF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82" name="Forma libre 381"/>
                <p:cNvSpPr>
                  <a:spLocks noChangeAspect="1"/>
                </p:cNvSpPr>
                <p:nvPr/>
              </p:nvSpPr>
              <p:spPr>
                <a:xfrm>
                  <a:off x="2267744" y="3853594"/>
                  <a:ext cx="2932503" cy="2527734"/>
                </a:xfrm>
                <a:custGeom>
                  <a:avLst/>
                  <a:gdLst>
                    <a:gd name="connsiteX0" fmla="*/ 587375 w 2555875"/>
                    <a:gd name="connsiteY0" fmla="*/ 79375 h 2214563"/>
                    <a:gd name="connsiteX1" fmla="*/ 293688 w 2555875"/>
                    <a:gd name="connsiteY1" fmla="*/ 65087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587375 w 2555875"/>
                    <a:gd name="connsiteY15" fmla="*/ 79375 h 2214563"/>
                    <a:gd name="connsiteX0" fmla="*/ 587375 w 2555875"/>
                    <a:gd name="connsiteY0" fmla="*/ 79375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587375 w 2555875"/>
                    <a:gd name="connsiteY15" fmla="*/ 79375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55875"/>
                    <a:gd name="connsiteY0" fmla="*/ 166688 h 2214563"/>
                    <a:gd name="connsiteX1" fmla="*/ 246063 w 2555875"/>
                    <a:gd name="connsiteY1" fmla="*/ 619125 h 2214563"/>
                    <a:gd name="connsiteX2" fmla="*/ 0 w 2555875"/>
                    <a:gd name="connsiteY2" fmla="*/ 1182688 h 2214563"/>
                    <a:gd name="connsiteX3" fmla="*/ 23813 w 2555875"/>
                    <a:gd name="connsiteY3" fmla="*/ 2198688 h 2214563"/>
                    <a:gd name="connsiteX4" fmla="*/ 1349375 w 2555875"/>
                    <a:gd name="connsiteY4" fmla="*/ 2206625 h 2214563"/>
                    <a:gd name="connsiteX5" fmla="*/ 1404938 w 2555875"/>
                    <a:gd name="connsiteY5" fmla="*/ 1746250 h 2214563"/>
                    <a:gd name="connsiteX6" fmla="*/ 1309688 w 2555875"/>
                    <a:gd name="connsiteY6" fmla="*/ 2214563 h 2214563"/>
                    <a:gd name="connsiteX7" fmla="*/ 2555875 w 2555875"/>
                    <a:gd name="connsiteY7" fmla="*/ 2214563 h 2214563"/>
                    <a:gd name="connsiteX8" fmla="*/ 2016125 w 2555875"/>
                    <a:gd name="connsiteY8" fmla="*/ 373063 h 2214563"/>
                    <a:gd name="connsiteX9" fmla="*/ 1936750 w 2555875"/>
                    <a:gd name="connsiteY9" fmla="*/ 95250 h 2214563"/>
                    <a:gd name="connsiteX10" fmla="*/ 1817688 w 2555875"/>
                    <a:gd name="connsiteY10" fmla="*/ 47625 h 2214563"/>
                    <a:gd name="connsiteX11" fmla="*/ 1841500 w 2555875"/>
                    <a:gd name="connsiteY11" fmla="*/ 214313 h 2214563"/>
                    <a:gd name="connsiteX12" fmla="*/ 2032000 w 2555875"/>
                    <a:gd name="connsiteY12" fmla="*/ 769938 h 2214563"/>
                    <a:gd name="connsiteX13" fmla="*/ 1603375 w 2555875"/>
                    <a:gd name="connsiteY13" fmla="*/ 190500 h 2214563"/>
                    <a:gd name="connsiteX14" fmla="*/ 984250 w 2555875"/>
                    <a:gd name="connsiteY14" fmla="*/ 0 h 2214563"/>
                    <a:gd name="connsiteX15" fmla="*/ 627063 w 2555875"/>
                    <a:gd name="connsiteY15" fmla="*/ 166688 h 2214563"/>
                    <a:gd name="connsiteX0" fmla="*/ 627063 w 2592994"/>
                    <a:gd name="connsiteY0" fmla="*/ 166688 h 2214563"/>
                    <a:gd name="connsiteX1" fmla="*/ 246063 w 2592994"/>
                    <a:gd name="connsiteY1" fmla="*/ 619125 h 2214563"/>
                    <a:gd name="connsiteX2" fmla="*/ 0 w 2592994"/>
                    <a:gd name="connsiteY2" fmla="*/ 1182688 h 2214563"/>
                    <a:gd name="connsiteX3" fmla="*/ 23813 w 2592994"/>
                    <a:gd name="connsiteY3" fmla="*/ 2198688 h 2214563"/>
                    <a:gd name="connsiteX4" fmla="*/ 1349375 w 2592994"/>
                    <a:gd name="connsiteY4" fmla="*/ 2206625 h 2214563"/>
                    <a:gd name="connsiteX5" fmla="*/ 1404938 w 2592994"/>
                    <a:gd name="connsiteY5" fmla="*/ 1746250 h 2214563"/>
                    <a:gd name="connsiteX6" fmla="*/ 1309688 w 2592994"/>
                    <a:gd name="connsiteY6" fmla="*/ 2214563 h 2214563"/>
                    <a:gd name="connsiteX7" fmla="*/ 2555875 w 2592994"/>
                    <a:gd name="connsiteY7" fmla="*/ 2214563 h 2214563"/>
                    <a:gd name="connsiteX8" fmla="*/ 2016125 w 2592994"/>
                    <a:gd name="connsiteY8" fmla="*/ 373063 h 2214563"/>
                    <a:gd name="connsiteX9" fmla="*/ 1936750 w 2592994"/>
                    <a:gd name="connsiteY9" fmla="*/ 95250 h 2214563"/>
                    <a:gd name="connsiteX10" fmla="*/ 1817688 w 2592994"/>
                    <a:gd name="connsiteY10" fmla="*/ 47625 h 2214563"/>
                    <a:gd name="connsiteX11" fmla="*/ 1841500 w 2592994"/>
                    <a:gd name="connsiteY11" fmla="*/ 214313 h 2214563"/>
                    <a:gd name="connsiteX12" fmla="*/ 2032000 w 2592994"/>
                    <a:gd name="connsiteY12" fmla="*/ 769938 h 2214563"/>
                    <a:gd name="connsiteX13" fmla="*/ 1603375 w 2592994"/>
                    <a:gd name="connsiteY13" fmla="*/ 190500 h 2214563"/>
                    <a:gd name="connsiteX14" fmla="*/ 984250 w 2592994"/>
                    <a:gd name="connsiteY14" fmla="*/ 0 h 2214563"/>
                    <a:gd name="connsiteX15" fmla="*/ 627063 w 2592994"/>
                    <a:gd name="connsiteY15" fmla="*/ 166688 h 2214563"/>
                    <a:gd name="connsiteX0" fmla="*/ 627063 w 2592994"/>
                    <a:gd name="connsiteY0" fmla="*/ 166688 h 2214563"/>
                    <a:gd name="connsiteX1" fmla="*/ 246063 w 2592994"/>
                    <a:gd name="connsiteY1" fmla="*/ 619125 h 2214563"/>
                    <a:gd name="connsiteX2" fmla="*/ 0 w 2592994"/>
                    <a:gd name="connsiteY2" fmla="*/ 1182688 h 2214563"/>
                    <a:gd name="connsiteX3" fmla="*/ 23813 w 2592994"/>
                    <a:gd name="connsiteY3" fmla="*/ 2198688 h 2214563"/>
                    <a:gd name="connsiteX4" fmla="*/ 1349375 w 2592994"/>
                    <a:gd name="connsiteY4" fmla="*/ 2206625 h 2214563"/>
                    <a:gd name="connsiteX5" fmla="*/ 1404938 w 2592994"/>
                    <a:gd name="connsiteY5" fmla="*/ 1746250 h 2214563"/>
                    <a:gd name="connsiteX6" fmla="*/ 1309688 w 2592994"/>
                    <a:gd name="connsiteY6" fmla="*/ 2214563 h 2214563"/>
                    <a:gd name="connsiteX7" fmla="*/ 2555875 w 2592994"/>
                    <a:gd name="connsiteY7" fmla="*/ 2214563 h 2214563"/>
                    <a:gd name="connsiteX8" fmla="*/ 2016125 w 2592994"/>
                    <a:gd name="connsiteY8" fmla="*/ 373063 h 2214563"/>
                    <a:gd name="connsiteX9" fmla="*/ 1936750 w 2592994"/>
                    <a:gd name="connsiteY9" fmla="*/ 95250 h 2214563"/>
                    <a:gd name="connsiteX10" fmla="*/ 1841500 w 2592994"/>
                    <a:gd name="connsiteY10" fmla="*/ 214313 h 2214563"/>
                    <a:gd name="connsiteX11" fmla="*/ 2032000 w 2592994"/>
                    <a:gd name="connsiteY11" fmla="*/ 769938 h 2214563"/>
                    <a:gd name="connsiteX12" fmla="*/ 1603375 w 2592994"/>
                    <a:gd name="connsiteY12" fmla="*/ 190500 h 2214563"/>
                    <a:gd name="connsiteX13" fmla="*/ 984250 w 2592994"/>
                    <a:gd name="connsiteY13" fmla="*/ 0 h 2214563"/>
                    <a:gd name="connsiteX14" fmla="*/ 627063 w 2592994"/>
                    <a:gd name="connsiteY14" fmla="*/ 166688 h 2214563"/>
                    <a:gd name="connsiteX0" fmla="*/ 627063 w 2592994"/>
                    <a:gd name="connsiteY0" fmla="*/ 166688 h 2214563"/>
                    <a:gd name="connsiteX1" fmla="*/ 246063 w 2592994"/>
                    <a:gd name="connsiteY1" fmla="*/ 619125 h 2214563"/>
                    <a:gd name="connsiteX2" fmla="*/ 0 w 2592994"/>
                    <a:gd name="connsiteY2" fmla="*/ 1182688 h 2214563"/>
                    <a:gd name="connsiteX3" fmla="*/ 23813 w 2592994"/>
                    <a:gd name="connsiteY3" fmla="*/ 2198688 h 2214563"/>
                    <a:gd name="connsiteX4" fmla="*/ 1349375 w 2592994"/>
                    <a:gd name="connsiteY4" fmla="*/ 2206625 h 2214563"/>
                    <a:gd name="connsiteX5" fmla="*/ 1404938 w 2592994"/>
                    <a:gd name="connsiteY5" fmla="*/ 1746250 h 2214563"/>
                    <a:gd name="connsiteX6" fmla="*/ 1309688 w 2592994"/>
                    <a:gd name="connsiteY6" fmla="*/ 2214563 h 2214563"/>
                    <a:gd name="connsiteX7" fmla="*/ 2555875 w 2592994"/>
                    <a:gd name="connsiteY7" fmla="*/ 2214563 h 2214563"/>
                    <a:gd name="connsiteX8" fmla="*/ 2016125 w 2592994"/>
                    <a:gd name="connsiteY8" fmla="*/ 373063 h 2214563"/>
                    <a:gd name="connsiteX9" fmla="*/ 1936750 w 2592994"/>
                    <a:gd name="connsiteY9" fmla="*/ 182563 h 2214563"/>
                    <a:gd name="connsiteX10" fmla="*/ 1841500 w 2592994"/>
                    <a:gd name="connsiteY10" fmla="*/ 214313 h 2214563"/>
                    <a:gd name="connsiteX11" fmla="*/ 2032000 w 2592994"/>
                    <a:gd name="connsiteY11" fmla="*/ 769938 h 2214563"/>
                    <a:gd name="connsiteX12" fmla="*/ 1603375 w 2592994"/>
                    <a:gd name="connsiteY12" fmla="*/ 190500 h 2214563"/>
                    <a:gd name="connsiteX13" fmla="*/ 984250 w 2592994"/>
                    <a:gd name="connsiteY13" fmla="*/ 0 h 2214563"/>
                    <a:gd name="connsiteX14" fmla="*/ 627063 w 2592994"/>
                    <a:gd name="connsiteY14" fmla="*/ 166688 h 2214563"/>
                    <a:gd name="connsiteX0" fmla="*/ 627063 w 2592994"/>
                    <a:gd name="connsiteY0" fmla="*/ 166688 h 2214563"/>
                    <a:gd name="connsiteX1" fmla="*/ 246063 w 2592994"/>
                    <a:gd name="connsiteY1" fmla="*/ 619125 h 2214563"/>
                    <a:gd name="connsiteX2" fmla="*/ 0 w 2592994"/>
                    <a:gd name="connsiteY2" fmla="*/ 1182688 h 2214563"/>
                    <a:gd name="connsiteX3" fmla="*/ 23813 w 2592994"/>
                    <a:gd name="connsiteY3" fmla="*/ 2198688 h 2214563"/>
                    <a:gd name="connsiteX4" fmla="*/ 1349375 w 2592994"/>
                    <a:gd name="connsiteY4" fmla="*/ 2206625 h 2214563"/>
                    <a:gd name="connsiteX5" fmla="*/ 1404938 w 2592994"/>
                    <a:gd name="connsiteY5" fmla="*/ 1746250 h 2214563"/>
                    <a:gd name="connsiteX6" fmla="*/ 1309688 w 2592994"/>
                    <a:gd name="connsiteY6" fmla="*/ 2214563 h 2214563"/>
                    <a:gd name="connsiteX7" fmla="*/ 2555875 w 2592994"/>
                    <a:gd name="connsiteY7" fmla="*/ 2214563 h 2214563"/>
                    <a:gd name="connsiteX8" fmla="*/ 2016125 w 2592994"/>
                    <a:gd name="connsiteY8" fmla="*/ 373063 h 2214563"/>
                    <a:gd name="connsiteX9" fmla="*/ 1936750 w 2592994"/>
                    <a:gd name="connsiteY9" fmla="*/ 182563 h 2214563"/>
                    <a:gd name="connsiteX10" fmla="*/ 1841500 w 2592994"/>
                    <a:gd name="connsiteY10" fmla="*/ 214313 h 2214563"/>
                    <a:gd name="connsiteX11" fmla="*/ 2032000 w 2592994"/>
                    <a:gd name="connsiteY11" fmla="*/ 769938 h 2214563"/>
                    <a:gd name="connsiteX12" fmla="*/ 1603375 w 2592994"/>
                    <a:gd name="connsiteY12" fmla="*/ 190500 h 2214563"/>
                    <a:gd name="connsiteX13" fmla="*/ 984250 w 2592994"/>
                    <a:gd name="connsiteY13" fmla="*/ 0 h 2214563"/>
                    <a:gd name="connsiteX14" fmla="*/ 627063 w 2592994"/>
                    <a:gd name="connsiteY14" fmla="*/ 166688 h 2214563"/>
                    <a:gd name="connsiteX0" fmla="*/ 627063 w 2592994"/>
                    <a:gd name="connsiteY0" fmla="*/ 166688 h 2214563"/>
                    <a:gd name="connsiteX1" fmla="*/ 246063 w 2592994"/>
                    <a:gd name="connsiteY1" fmla="*/ 619125 h 2214563"/>
                    <a:gd name="connsiteX2" fmla="*/ 0 w 2592994"/>
                    <a:gd name="connsiteY2" fmla="*/ 1182688 h 2214563"/>
                    <a:gd name="connsiteX3" fmla="*/ 23813 w 2592994"/>
                    <a:gd name="connsiteY3" fmla="*/ 2198688 h 2214563"/>
                    <a:gd name="connsiteX4" fmla="*/ 1349375 w 2592994"/>
                    <a:gd name="connsiteY4" fmla="*/ 2206625 h 2214563"/>
                    <a:gd name="connsiteX5" fmla="*/ 1404938 w 2592994"/>
                    <a:gd name="connsiteY5" fmla="*/ 1746250 h 2214563"/>
                    <a:gd name="connsiteX6" fmla="*/ 1309688 w 2592994"/>
                    <a:gd name="connsiteY6" fmla="*/ 2214563 h 2214563"/>
                    <a:gd name="connsiteX7" fmla="*/ 2555875 w 2592994"/>
                    <a:gd name="connsiteY7" fmla="*/ 2214563 h 2214563"/>
                    <a:gd name="connsiteX8" fmla="*/ 2016125 w 2592994"/>
                    <a:gd name="connsiteY8" fmla="*/ 373063 h 2214563"/>
                    <a:gd name="connsiteX9" fmla="*/ 1936750 w 2592994"/>
                    <a:gd name="connsiteY9" fmla="*/ 182563 h 2214563"/>
                    <a:gd name="connsiteX10" fmla="*/ 1841500 w 2592994"/>
                    <a:gd name="connsiteY10" fmla="*/ 214313 h 2214563"/>
                    <a:gd name="connsiteX11" fmla="*/ 2032000 w 2592994"/>
                    <a:gd name="connsiteY11" fmla="*/ 769938 h 2214563"/>
                    <a:gd name="connsiteX12" fmla="*/ 1603375 w 2592994"/>
                    <a:gd name="connsiteY12" fmla="*/ 190500 h 2214563"/>
                    <a:gd name="connsiteX13" fmla="*/ 984250 w 2592994"/>
                    <a:gd name="connsiteY13" fmla="*/ 0 h 2214563"/>
                    <a:gd name="connsiteX14" fmla="*/ 627063 w 2592994"/>
                    <a:gd name="connsiteY14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381125 w 2569181"/>
                    <a:gd name="connsiteY5" fmla="*/ 1746250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912937 w 2569181"/>
                    <a:gd name="connsiteY9" fmla="*/ 182563 h 2214563"/>
                    <a:gd name="connsiteX10" fmla="*/ 1817687 w 2569181"/>
                    <a:gd name="connsiteY10" fmla="*/ 214313 h 2214563"/>
                    <a:gd name="connsiteX11" fmla="*/ 2008187 w 2569181"/>
                    <a:gd name="connsiteY11" fmla="*/ 769938 h 2214563"/>
                    <a:gd name="connsiteX12" fmla="*/ 1579562 w 2569181"/>
                    <a:gd name="connsiteY12" fmla="*/ 190500 h 2214563"/>
                    <a:gd name="connsiteX13" fmla="*/ 960437 w 2569181"/>
                    <a:gd name="connsiteY13" fmla="*/ 0 h 2214563"/>
                    <a:gd name="connsiteX14" fmla="*/ 603250 w 2569181"/>
                    <a:gd name="connsiteY14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381125 w 2569181"/>
                    <a:gd name="connsiteY5" fmla="*/ 1746250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912937 w 2569181"/>
                    <a:gd name="connsiteY9" fmla="*/ 182563 h 2214563"/>
                    <a:gd name="connsiteX10" fmla="*/ 1817687 w 2569181"/>
                    <a:gd name="connsiteY10" fmla="*/ 214313 h 2214563"/>
                    <a:gd name="connsiteX11" fmla="*/ 2008187 w 2569181"/>
                    <a:gd name="connsiteY11" fmla="*/ 769938 h 2214563"/>
                    <a:gd name="connsiteX12" fmla="*/ 1579562 w 2569181"/>
                    <a:gd name="connsiteY12" fmla="*/ 114645 h 2214563"/>
                    <a:gd name="connsiteX13" fmla="*/ 960437 w 2569181"/>
                    <a:gd name="connsiteY13" fmla="*/ 0 h 2214563"/>
                    <a:gd name="connsiteX14" fmla="*/ 603250 w 2569181"/>
                    <a:gd name="connsiteY14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381125 w 2569181"/>
                    <a:gd name="connsiteY5" fmla="*/ 1746250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1817687 w 2569181"/>
                    <a:gd name="connsiteY10" fmla="*/ 214313 h 2214563"/>
                    <a:gd name="connsiteX11" fmla="*/ 2008187 w 2569181"/>
                    <a:gd name="connsiteY11" fmla="*/ 769938 h 2214563"/>
                    <a:gd name="connsiteX12" fmla="*/ 1579562 w 2569181"/>
                    <a:gd name="connsiteY12" fmla="*/ 114645 h 2214563"/>
                    <a:gd name="connsiteX13" fmla="*/ 960437 w 2569181"/>
                    <a:gd name="connsiteY13" fmla="*/ 0 h 2214563"/>
                    <a:gd name="connsiteX14" fmla="*/ 603250 w 2569181"/>
                    <a:gd name="connsiteY14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381125 w 2569181"/>
                    <a:gd name="connsiteY5" fmla="*/ 1746250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2008187 w 2569181"/>
                    <a:gd name="connsiteY10" fmla="*/ 769938 h 2214563"/>
                    <a:gd name="connsiteX11" fmla="*/ 1579562 w 2569181"/>
                    <a:gd name="connsiteY11" fmla="*/ 114645 h 2214563"/>
                    <a:gd name="connsiteX12" fmla="*/ 960437 w 2569181"/>
                    <a:gd name="connsiteY12" fmla="*/ 0 h 2214563"/>
                    <a:gd name="connsiteX13" fmla="*/ 603250 w 2569181"/>
                    <a:gd name="connsiteY13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381125 w 2569181"/>
                    <a:gd name="connsiteY5" fmla="*/ 1746250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2008187 w 2569181"/>
                    <a:gd name="connsiteY10" fmla="*/ 769938 h 2214563"/>
                    <a:gd name="connsiteX11" fmla="*/ 1579562 w 2569181"/>
                    <a:gd name="connsiteY11" fmla="*/ 114645 h 2214563"/>
                    <a:gd name="connsiteX12" fmla="*/ 960437 w 2569181"/>
                    <a:gd name="connsiteY12" fmla="*/ 0 h 2214563"/>
                    <a:gd name="connsiteX13" fmla="*/ 603250 w 2569181"/>
                    <a:gd name="connsiteY13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381125 w 2569181"/>
                    <a:gd name="connsiteY5" fmla="*/ 1746250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2008187 w 2569181"/>
                    <a:gd name="connsiteY10" fmla="*/ 769938 h 2214563"/>
                    <a:gd name="connsiteX11" fmla="*/ 1579562 w 2569181"/>
                    <a:gd name="connsiteY11" fmla="*/ 114645 h 2214563"/>
                    <a:gd name="connsiteX12" fmla="*/ 960437 w 2569181"/>
                    <a:gd name="connsiteY12" fmla="*/ 0 h 2214563"/>
                    <a:gd name="connsiteX13" fmla="*/ 603250 w 2569181"/>
                    <a:gd name="connsiteY13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229406 w 2569181"/>
                    <a:gd name="connsiteY5" fmla="*/ 1215266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2008187 w 2569181"/>
                    <a:gd name="connsiteY10" fmla="*/ 769938 h 2214563"/>
                    <a:gd name="connsiteX11" fmla="*/ 1579562 w 2569181"/>
                    <a:gd name="connsiteY11" fmla="*/ 114645 h 2214563"/>
                    <a:gd name="connsiteX12" fmla="*/ 960437 w 2569181"/>
                    <a:gd name="connsiteY12" fmla="*/ 0 h 2214563"/>
                    <a:gd name="connsiteX13" fmla="*/ 603250 w 2569181"/>
                    <a:gd name="connsiteY13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191476 w 2569181"/>
                    <a:gd name="connsiteY5" fmla="*/ 1430188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2008187 w 2569181"/>
                    <a:gd name="connsiteY10" fmla="*/ 769938 h 2214563"/>
                    <a:gd name="connsiteX11" fmla="*/ 1579562 w 2569181"/>
                    <a:gd name="connsiteY11" fmla="*/ 114645 h 2214563"/>
                    <a:gd name="connsiteX12" fmla="*/ 960437 w 2569181"/>
                    <a:gd name="connsiteY12" fmla="*/ 0 h 2214563"/>
                    <a:gd name="connsiteX13" fmla="*/ 603250 w 2569181"/>
                    <a:gd name="connsiteY13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039756 w 2569181"/>
                    <a:gd name="connsiteY5" fmla="*/ 1253193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2008187 w 2569181"/>
                    <a:gd name="connsiteY10" fmla="*/ 769938 h 2214563"/>
                    <a:gd name="connsiteX11" fmla="*/ 1579562 w 2569181"/>
                    <a:gd name="connsiteY11" fmla="*/ 114645 h 2214563"/>
                    <a:gd name="connsiteX12" fmla="*/ 960437 w 2569181"/>
                    <a:gd name="connsiteY12" fmla="*/ 0 h 2214563"/>
                    <a:gd name="connsiteX13" fmla="*/ 603250 w 2569181"/>
                    <a:gd name="connsiteY13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039756 w 2569181"/>
                    <a:gd name="connsiteY5" fmla="*/ 1253193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2008187 w 2569181"/>
                    <a:gd name="connsiteY10" fmla="*/ 769938 h 2214563"/>
                    <a:gd name="connsiteX11" fmla="*/ 1579562 w 2569181"/>
                    <a:gd name="connsiteY11" fmla="*/ 114645 h 2214563"/>
                    <a:gd name="connsiteX12" fmla="*/ 960437 w 2569181"/>
                    <a:gd name="connsiteY12" fmla="*/ 0 h 2214563"/>
                    <a:gd name="connsiteX13" fmla="*/ 603250 w 2569181"/>
                    <a:gd name="connsiteY13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039756 w 2569181"/>
                    <a:gd name="connsiteY5" fmla="*/ 1253193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2008187 w 2569181"/>
                    <a:gd name="connsiteY10" fmla="*/ 769938 h 2214563"/>
                    <a:gd name="connsiteX11" fmla="*/ 1579562 w 2569181"/>
                    <a:gd name="connsiteY11" fmla="*/ 114645 h 2214563"/>
                    <a:gd name="connsiteX12" fmla="*/ 960437 w 2569181"/>
                    <a:gd name="connsiteY12" fmla="*/ 0 h 2214563"/>
                    <a:gd name="connsiteX13" fmla="*/ 603250 w 2569181"/>
                    <a:gd name="connsiteY13" fmla="*/ 166688 h 2214563"/>
                    <a:gd name="connsiteX0" fmla="*/ 603250 w 2569181"/>
                    <a:gd name="connsiteY0" fmla="*/ 166688 h 2214563"/>
                    <a:gd name="connsiteX1" fmla="*/ 222250 w 2569181"/>
                    <a:gd name="connsiteY1" fmla="*/ 619125 h 2214563"/>
                    <a:gd name="connsiteX2" fmla="*/ 15875 w 2569181"/>
                    <a:gd name="connsiteY2" fmla="*/ 1198563 h 2214563"/>
                    <a:gd name="connsiteX3" fmla="*/ 0 w 2569181"/>
                    <a:gd name="connsiteY3" fmla="*/ 2198688 h 2214563"/>
                    <a:gd name="connsiteX4" fmla="*/ 1325562 w 2569181"/>
                    <a:gd name="connsiteY4" fmla="*/ 2206625 h 2214563"/>
                    <a:gd name="connsiteX5" fmla="*/ 1039756 w 2569181"/>
                    <a:gd name="connsiteY5" fmla="*/ 1253193 h 2214563"/>
                    <a:gd name="connsiteX6" fmla="*/ 1285875 w 2569181"/>
                    <a:gd name="connsiteY6" fmla="*/ 2214563 h 2214563"/>
                    <a:gd name="connsiteX7" fmla="*/ 2532062 w 2569181"/>
                    <a:gd name="connsiteY7" fmla="*/ 2214563 h 2214563"/>
                    <a:gd name="connsiteX8" fmla="*/ 1992312 w 2569181"/>
                    <a:gd name="connsiteY8" fmla="*/ 373063 h 2214563"/>
                    <a:gd name="connsiteX9" fmla="*/ 1862364 w 2569181"/>
                    <a:gd name="connsiteY9" fmla="*/ 43496 h 2214563"/>
                    <a:gd name="connsiteX10" fmla="*/ 2008187 w 2569181"/>
                    <a:gd name="connsiteY10" fmla="*/ 769938 h 2214563"/>
                    <a:gd name="connsiteX11" fmla="*/ 1579562 w 2569181"/>
                    <a:gd name="connsiteY11" fmla="*/ 114645 h 2214563"/>
                    <a:gd name="connsiteX12" fmla="*/ 960437 w 2569181"/>
                    <a:gd name="connsiteY12" fmla="*/ 0 h 2214563"/>
                    <a:gd name="connsiteX13" fmla="*/ 603250 w 2569181"/>
                    <a:gd name="connsiteY13" fmla="*/ 166688 h 221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69181" h="2214563">
                      <a:moveTo>
                        <a:pt x="603250" y="166688"/>
                      </a:moveTo>
                      <a:cubicBezTo>
                        <a:pt x="468313" y="246063"/>
                        <a:pt x="349250" y="468313"/>
                        <a:pt x="222250" y="619125"/>
                      </a:cubicBezTo>
                      <a:cubicBezTo>
                        <a:pt x="92604" y="799041"/>
                        <a:pt x="97896" y="1010709"/>
                        <a:pt x="15875" y="1198563"/>
                      </a:cubicBezTo>
                      <a:lnTo>
                        <a:pt x="0" y="2198688"/>
                      </a:lnTo>
                      <a:lnTo>
                        <a:pt x="1325562" y="2206625"/>
                      </a:lnTo>
                      <a:cubicBezTo>
                        <a:pt x="1230293" y="1888814"/>
                        <a:pt x="1223527" y="1507792"/>
                        <a:pt x="1039756" y="1253193"/>
                      </a:cubicBezTo>
                      <a:cubicBezTo>
                        <a:pt x="1260872" y="1535723"/>
                        <a:pt x="1203835" y="1894106"/>
                        <a:pt x="1285875" y="2214563"/>
                      </a:cubicBezTo>
                      <a:lnTo>
                        <a:pt x="2532062" y="2214563"/>
                      </a:lnTo>
                      <a:cubicBezTo>
                        <a:pt x="2669645" y="1600730"/>
                        <a:pt x="2410354" y="1082146"/>
                        <a:pt x="1992312" y="373063"/>
                      </a:cubicBezTo>
                      <a:cubicBezTo>
                        <a:pt x="1965854" y="280459"/>
                        <a:pt x="1936447" y="136100"/>
                        <a:pt x="1862364" y="43496"/>
                      </a:cubicBezTo>
                      <a:cubicBezTo>
                        <a:pt x="1865010" y="109642"/>
                        <a:pt x="2118537" y="644298"/>
                        <a:pt x="2008187" y="769938"/>
                      </a:cubicBezTo>
                      <a:cubicBezTo>
                        <a:pt x="1876198" y="776127"/>
                        <a:pt x="1722437" y="307791"/>
                        <a:pt x="1579562" y="114645"/>
                      </a:cubicBezTo>
                      <a:cubicBezTo>
                        <a:pt x="1333500" y="178145"/>
                        <a:pt x="1143000" y="134938"/>
                        <a:pt x="960437" y="0"/>
                      </a:cubicBezTo>
                      <a:lnTo>
                        <a:pt x="603250" y="16668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83" name="Forma libre 382"/>
                <p:cNvSpPr/>
                <p:nvPr/>
              </p:nvSpPr>
              <p:spPr>
                <a:xfrm>
                  <a:off x="2771800" y="2862818"/>
                  <a:ext cx="868010" cy="1613685"/>
                </a:xfrm>
                <a:custGeom>
                  <a:avLst/>
                  <a:gdLst>
                    <a:gd name="connsiteX0" fmla="*/ 252373 w 966181"/>
                    <a:gd name="connsiteY0" fmla="*/ 0 h 956474"/>
                    <a:gd name="connsiteX1" fmla="*/ 252373 w 966181"/>
                    <a:gd name="connsiteY1" fmla="*/ 0 h 956474"/>
                    <a:gd name="connsiteX2" fmla="*/ 181816 w 966181"/>
                    <a:gd name="connsiteY2" fmla="*/ 23520 h 956474"/>
                    <a:gd name="connsiteX3" fmla="*/ 134778 w 966181"/>
                    <a:gd name="connsiteY3" fmla="*/ 70559 h 956474"/>
                    <a:gd name="connsiteX4" fmla="*/ 103419 w 966181"/>
                    <a:gd name="connsiteY4" fmla="*/ 109759 h 956474"/>
                    <a:gd name="connsiteX5" fmla="*/ 111259 w 966181"/>
                    <a:gd name="connsiteY5" fmla="*/ 172479 h 956474"/>
                    <a:gd name="connsiteX6" fmla="*/ 87740 w 966181"/>
                    <a:gd name="connsiteY6" fmla="*/ 195999 h 956474"/>
                    <a:gd name="connsiteX7" fmla="*/ 56381 w 966181"/>
                    <a:gd name="connsiteY7" fmla="*/ 282238 h 956474"/>
                    <a:gd name="connsiteX8" fmla="*/ 64221 w 966181"/>
                    <a:gd name="connsiteY8" fmla="*/ 352798 h 956474"/>
                    <a:gd name="connsiteX9" fmla="*/ 32862 w 966181"/>
                    <a:gd name="connsiteY9" fmla="*/ 399837 h 956474"/>
                    <a:gd name="connsiteX10" fmla="*/ 40702 w 966181"/>
                    <a:gd name="connsiteY10" fmla="*/ 454717 h 956474"/>
                    <a:gd name="connsiteX11" fmla="*/ 25022 w 966181"/>
                    <a:gd name="connsiteY11" fmla="*/ 478237 h 956474"/>
                    <a:gd name="connsiteX12" fmla="*/ 17183 w 966181"/>
                    <a:gd name="connsiteY12" fmla="*/ 509597 h 956474"/>
                    <a:gd name="connsiteX13" fmla="*/ 9343 w 966181"/>
                    <a:gd name="connsiteY13" fmla="*/ 533117 h 956474"/>
                    <a:gd name="connsiteX14" fmla="*/ 9343 w 966181"/>
                    <a:gd name="connsiteY14" fmla="*/ 768315 h 956474"/>
                    <a:gd name="connsiteX15" fmla="*/ 32862 w 966181"/>
                    <a:gd name="connsiteY15" fmla="*/ 776155 h 956474"/>
                    <a:gd name="connsiteX16" fmla="*/ 95579 w 966181"/>
                    <a:gd name="connsiteY16" fmla="*/ 791835 h 956474"/>
                    <a:gd name="connsiteX17" fmla="*/ 181816 w 966181"/>
                    <a:gd name="connsiteY17" fmla="*/ 799675 h 956474"/>
                    <a:gd name="connsiteX18" fmla="*/ 346449 w 966181"/>
                    <a:gd name="connsiteY18" fmla="*/ 815355 h 956474"/>
                    <a:gd name="connsiteX19" fmla="*/ 487563 w 966181"/>
                    <a:gd name="connsiteY19" fmla="*/ 807515 h 956474"/>
                    <a:gd name="connsiteX20" fmla="*/ 518922 w 966181"/>
                    <a:gd name="connsiteY20" fmla="*/ 854555 h 956474"/>
                    <a:gd name="connsiteX21" fmla="*/ 589479 w 966181"/>
                    <a:gd name="connsiteY21" fmla="*/ 870235 h 956474"/>
                    <a:gd name="connsiteX22" fmla="*/ 605158 w 966181"/>
                    <a:gd name="connsiteY22" fmla="*/ 893755 h 956474"/>
                    <a:gd name="connsiteX23" fmla="*/ 612998 w 966181"/>
                    <a:gd name="connsiteY23" fmla="*/ 940794 h 956474"/>
                    <a:gd name="connsiteX24" fmla="*/ 667876 w 966181"/>
                    <a:gd name="connsiteY24" fmla="*/ 925114 h 956474"/>
                    <a:gd name="connsiteX25" fmla="*/ 722753 w 966181"/>
                    <a:gd name="connsiteY25" fmla="*/ 932954 h 956474"/>
                    <a:gd name="connsiteX26" fmla="*/ 738433 w 966181"/>
                    <a:gd name="connsiteY26" fmla="*/ 948634 h 956474"/>
                    <a:gd name="connsiteX27" fmla="*/ 777631 w 966181"/>
                    <a:gd name="connsiteY27" fmla="*/ 956474 h 956474"/>
                    <a:gd name="connsiteX28" fmla="*/ 871707 w 966181"/>
                    <a:gd name="connsiteY28" fmla="*/ 948634 h 956474"/>
                    <a:gd name="connsiteX29" fmla="*/ 895226 w 966181"/>
                    <a:gd name="connsiteY29" fmla="*/ 925114 h 956474"/>
                    <a:gd name="connsiteX30" fmla="*/ 903066 w 966181"/>
                    <a:gd name="connsiteY30" fmla="*/ 893755 h 956474"/>
                    <a:gd name="connsiteX31" fmla="*/ 918745 w 966181"/>
                    <a:gd name="connsiteY31" fmla="*/ 831035 h 956474"/>
                    <a:gd name="connsiteX32" fmla="*/ 926585 w 966181"/>
                    <a:gd name="connsiteY32" fmla="*/ 674236 h 956474"/>
                    <a:gd name="connsiteX33" fmla="*/ 950104 w 966181"/>
                    <a:gd name="connsiteY33" fmla="*/ 666396 h 956474"/>
                    <a:gd name="connsiteX34" fmla="*/ 965783 w 966181"/>
                    <a:gd name="connsiteY34" fmla="*/ 713436 h 956474"/>
                    <a:gd name="connsiteX35" fmla="*/ 965783 w 966181"/>
                    <a:gd name="connsiteY35" fmla="*/ 713436 h 956474"/>
                    <a:gd name="connsiteX0" fmla="*/ 252373 w 966181"/>
                    <a:gd name="connsiteY0" fmla="*/ 0 h 956474"/>
                    <a:gd name="connsiteX1" fmla="*/ 252373 w 966181"/>
                    <a:gd name="connsiteY1" fmla="*/ 0 h 956474"/>
                    <a:gd name="connsiteX2" fmla="*/ 181816 w 966181"/>
                    <a:gd name="connsiteY2" fmla="*/ 23520 h 956474"/>
                    <a:gd name="connsiteX3" fmla="*/ 134778 w 966181"/>
                    <a:gd name="connsiteY3" fmla="*/ 70559 h 956474"/>
                    <a:gd name="connsiteX4" fmla="*/ 103419 w 966181"/>
                    <a:gd name="connsiteY4" fmla="*/ 109759 h 956474"/>
                    <a:gd name="connsiteX5" fmla="*/ 111259 w 966181"/>
                    <a:gd name="connsiteY5" fmla="*/ 172479 h 956474"/>
                    <a:gd name="connsiteX6" fmla="*/ 87740 w 966181"/>
                    <a:gd name="connsiteY6" fmla="*/ 195999 h 956474"/>
                    <a:gd name="connsiteX7" fmla="*/ 56381 w 966181"/>
                    <a:gd name="connsiteY7" fmla="*/ 282238 h 956474"/>
                    <a:gd name="connsiteX8" fmla="*/ 64221 w 966181"/>
                    <a:gd name="connsiteY8" fmla="*/ 352798 h 956474"/>
                    <a:gd name="connsiteX9" fmla="*/ 32862 w 966181"/>
                    <a:gd name="connsiteY9" fmla="*/ 399837 h 956474"/>
                    <a:gd name="connsiteX10" fmla="*/ 40702 w 966181"/>
                    <a:gd name="connsiteY10" fmla="*/ 454717 h 956474"/>
                    <a:gd name="connsiteX11" fmla="*/ 25022 w 966181"/>
                    <a:gd name="connsiteY11" fmla="*/ 478237 h 956474"/>
                    <a:gd name="connsiteX12" fmla="*/ 17183 w 966181"/>
                    <a:gd name="connsiteY12" fmla="*/ 509597 h 956474"/>
                    <a:gd name="connsiteX13" fmla="*/ 9343 w 966181"/>
                    <a:gd name="connsiteY13" fmla="*/ 533117 h 956474"/>
                    <a:gd name="connsiteX14" fmla="*/ 9343 w 966181"/>
                    <a:gd name="connsiteY14" fmla="*/ 768315 h 956474"/>
                    <a:gd name="connsiteX15" fmla="*/ 32862 w 966181"/>
                    <a:gd name="connsiteY15" fmla="*/ 776155 h 956474"/>
                    <a:gd name="connsiteX16" fmla="*/ 95579 w 966181"/>
                    <a:gd name="connsiteY16" fmla="*/ 791835 h 956474"/>
                    <a:gd name="connsiteX17" fmla="*/ 181816 w 966181"/>
                    <a:gd name="connsiteY17" fmla="*/ 799675 h 956474"/>
                    <a:gd name="connsiteX18" fmla="*/ 346449 w 966181"/>
                    <a:gd name="connsiteY18" fmla="*/ 815355 h 956474"/>
                    <a:gd name="connsiteX19" fmla="*/ 487563 w 966181"/>
                    <a:gd name="connsiteY19" fmla="*/ 807515 h 956474"/>
                    <a:gd name="connsiteX20" fmla="*/ 518922 w 966181"/>
                    <a:gd name="connsiteY20" fmla="*/ 854555 h 956474"/>
                    <a:gd name="connsiteX21" fmla="*/ 589479 w 966181"/>
                    <a:gd name="connsiteY21" fmla="*/ 870235 h 956474"/>
                    <a:gd name="connsiteX22" fmla="*/ 605158 w 966181"/>
                    <a:gd name="connsiteY22" fmla="*/ 893755 h 956474"/>
                    <a:gd name="connsiteX23" fmla="*/ 612998 w 966181"/>
                    <a:gd name="connsiteY23" fmla="*/ 940794 h 956474"/>
                    <a:gd name="connsiteX24" fmla="*/ 667876 w 966181"/>
                    <a:gd name="connsiteY24" fmla="*/ 925114 h 956474"/>
                    <a:gd name="connsiteX25" fmla="*/ 722753 w 966181"/>
                    <a:gd name="connsiteY25" fmla="*/ 932954 h 956474"/>
                    <a:gd name="connsiteX26" fmla="*/ 738433 w 966181"/>
                    <a:gd name="connsiteY26" fmla="*/ 948634 h 956474"/>
                    <a:gd name="connsiteX27" fmla="*/ 777631 w 966181"/>
                    <a:gd name="connsiteY27" fmla="*/ 956474 h 956474"/>
                    <a:gd name="connsiteX28" fmla="*/ 871707 w 966181"/>
                    <a:gd name="connsiteY28" fmla="*/ 948634 h 956474"/>
                    <a:gd name="connsiteX29" fmla="*/ 895226 w 966181"/>
                    <a:gd name="connsiteY29" fmla="*/ 925114 h 956474"/>
                    <a:gd name="connsiteX30" fmla="*/ 903066 w 966181"/>
                    <a:gd name="connsiteY30" fmla="*/ 893755 h 956474"/>
                    <a:gd name="connsiteX31" fmla="*/ 918745 w 966181"/>
                    <a:gd name="connsiteY31" fmla="*/ 831035 h 956474"/>
                    <a:gd name="connsiteX32" fmla="*/ 926585 w 966181"/>
                    <a:gd name="connsiteY32" fmla="*/ 674236 h 956474"/>
                    <a:gd name="connsiteX33" fmla="*/ 950104 w 966181"/>
                    <a:gd name="connsiteY33" fmla="*/ 666396 h 956474"/>
                    <a:gd name="connsiteX34" fmla="*/ 965783 w 966181"/>
                    <a:gd name="connsiteY34" fmla="*/ 713436 h 956474"/>
                    <a:gd name="connsiteX35" fmla="*/ 965783 w 966181"/>
                    <a:gd name="connsiteY35" fmla="*/ 713436 h 956474"/>
                    <a:gd name="connsiteX36" fmla="*/ 252373 w 966181"/>
                    <a:gd name="connsiteY36" fmla="*/ 0 h 956474"/>
                    <a:gd name="connsiteX0" fmla="*/ 440525 w 966181"/>
                    <a:gd name="connsiteY0" fmla="*/ 31457 h 956571"/>
                    <a:gd name="connsiteX1" fmla="*/ 252373 w 966181"/>
                    <a:gd name="connsiteY1" fmla="*/ 97 h 956571"/>
                    <a:gd name="connsiteX2" fmla="*/ 181816 w 966181"/>
                    <a:gd name="connsiteY2" fmla="*/ 23617 h 956571"/>
                    <a:gd name="connsiteX3" fmla="*/ 134778 w 966181"/>
                    <a:gd name="connsiteY3" fmla="*/ 70656 h 956571"/>
                    <a:gd name="connsiteX4" fmla="*/ 103419 w 966181"/>
                    <a:gd name="connsiteY4" fmla="*/ 109856 h 956571"/>
                    <a:gd name="connsiteX5" fmla="*/ 111259 w 966181"/>
                    <a:gd name="connsiteY5" fmla="*/ 172576 h 956571"/>
                    <a:gd name="connsiteX6" fmla="*/ 87740 w 966181"/>
                    <a:gd name="connsiteY6" fmla="*/ 196096 h 956571"/>
                    <a:gd name="connsiteX7" fmla="*/ 56381 w 966181"/>
                    <a:gd name="connsiteY7" fmla="*/ 282335 h 956571"/>
                    <a:gd name="connsiteX8" fmla="*/ 64221 w 966181"/>
                    <a:gd name="connsiteY8" fmla="*/ 352895 h 956571"/>
                    <a:gd name="connsiteX9" fmla="*/ 32862 w 966181"/>
                    <a:gd name="connsiteY9" fmla="*/ 399934 h 956571"/>
                    <a:gd name="connsiteX10" fmla="*/ 40702 w 966181"/>
                    <a:gd name="connsiteY10" fmla="*/ 454814 h 956571"/>
                    <a:gd name="connsiteX11" fmla="*/ 25022 w 966181"/>
                    <a:gd name="connsiteY11" fmla="*/ 478334 h 956571"/>
                    <a:gd name="connsiteX12" fmla="*/ 17183 w 966181"/>
                    <a:gd name="connsiteY12" fmla="*/ 509694 h 956571"/>
                    <a:gd name="connsiteX13" fmla="*/ 9343 w 966181"/>
                    <a:gd name="connsiteY13" fmla="*/ 533214 h 956571"/>
                    <a:gd name="connsiteX14" fmla="*/ 9343 w 966181"/>
                    <a:gd name="connsiteY14" fmla="*/ 768412 h 956571"/>
                    <a:gd name="connsiteX15" fmla="*/ 32862 w 966181"/>
                    <a:gd name="connsiteY15" fmla="*/ 776252 h 956571"/>
                    <a:gd name="connsiteX16" fmla="*/ 95579 w 966181"/>
                    <a:gd name="connsiteY16" fmla="*/ 791932 h 956571"/>
                    <a:gd name="connsiteX17" fmla="*/ 181816 w 966181"/>
                    <a:gd name="connsiteY17" fmla="*/ 799772 h 956571"/>
                    <a:gd name="connsiteX18" fmla="*/ 346449 w 966181"/>
                    <a:gd name="connsiteY18" fmla="*/ 815452 h 956571"/>
                    <a:gd name="connsiteX19" fmla="*/ 487563 w 966181"/>
                    <a:gd name="connsiteY19" fmla="*/ 807612 h 956571"/>
                    <a:gd name="connsiteX20" fmla="*/ 518922 w 966181"/>
                    <a:gd name="connsiteY20" fmla="*/ 854652 h 956571"/>
                    <a:gd name="connsiteX21" fmla="*/ 589479 w 966181"/>
                    <a:gd name="connsiteY21" fmla="*/ 870332 h 956571"/>
                    <a:gd name="connsiteX22" fmla="*/ 605158 w 966181"/>
                    <a:gd name="connsiteY22" fmla="*/ 893852 h 956571"/>
                    <a:gd name="connsiteX23" fmla="*/ 612998 w 966181"/>
                    <a:gd name="connsiteY23" fmla="*/ 940891 h 956571"/>
                    <a:gd name="connsiteX24" fmla="*/ 667876 w 966181"/>
                    <a:gd name="connsiteY24" fmla="*/ 925211 h 956571"/>
                    <a:gd name="connsiteX25" fmla="*/ 722753 w 966181"/>
                    <a:gd name="connsiteY25" fmla="*/ 933051 h 956571"/>
                    <a:gd name="connsiteX26" fmla="*/ 738433 w 966181"/>
                    <a:gd name="connsiteY26" fmla="*/ 948731 h 956571"/>
                    <a:gd name="connsiteX27" fmla="*/ 777631 w 966181"/>
                    <a:gd name="connsiteY27" fmla="*/ 956571 h 956571"/>
                    <a:gd name="connsiteX28" fmla="*/ 871707 w 966181"/>
                    <a:gd name="connsiteY28" fmla="*/ 948731 h 956571"/>
                    <a:gd name="connsiteX29" fmla="*/ 895226 w 966181"/>
                    <a:gd name="connsiteY29" fmla="*/ 925211 h 956571"/>
                    <a:gd name="connsiteX30" fmla="*/ 903066 w 966181"/>
                    <a:gd name="connsiteY30" fmla="*/ 893852 h 956571"/>
                    <a:gd name="connsiteX31" fmla="*/ 918745 w 966181"/>
                    <a:gd name="connsiteY31" fmla="*/ 831132 h 956571"/>
                    <a:gd name="connsiteX32" fmla="*/ 926585 w 966181"/>
                    <a:gd name="connsiteY32" fmla="*/ 674333 h 956571"/>
                    <a:gd name="connsiteX33" fmla="*/ 950104 w 966181"/>
                    <a:gd name="connsiteY33" fmla="*/ 666493 h 956571"/>
                    <a:gd name="connsiteX34" fmla="*/ 965783 w 966181"/>
                    <a:gd name="connsiteY34" fmla="*/ 713533 h 956571"/>
                    <a:gd name="connsiteX35" fmla="*/ 965783 w 966181"/>
                    <a:gd name="connsiteY35" fmla="*/ 713533 h 956571"/>
                    <a:gd name="connsiteX36" fmla="*/ 440525 w 966181"/>
                    <a:gd name="connsiteY36" fmla="*/ 31457 h 956571"/>
                    <a:gd name="connsiteX0" fmla="*/ 440525 w 966181"/>
                    <a:gd name="connsiteY0" fmla="*/ 31457 h 956571"/>
                    <a:gd name="connsiteX1" fmla="*/ 252373 w 966181"/>
                    <a:gd name="connsiteY1" fmla="*/ 97 h 956571"/>
                    <a:gd name="connsiteX2" fmla="*/ 181816 w 966181"/>
                    <a:gd name="connsiteY2" fmla="*/ 23617 h 956571"/>
                    <a:gd name="connsiteX3" fmla="*/ 134778 w 966181"/>
                    <a:gd name="connsiteY3" fmla="*/ 70656 h 956571"/>
                    <a:gd name="connsiteX4" fmla="*/ 103419 w 966181"/>
                    <a:gd name="connsiteY4" fmla="*/ 109856 h 956571"/>
                    <a:gd name="connsiteX5" fmla="*/ 111259 w 966181"/>
                    <a:gd name="connsiteY5" fmla="*/ 172576 h 956571"/>
                    <a:gd name="connsiteX6" fmla="*/ 87740 w 966181"/>
                    <a:gd name="connsiteY6" fmla="*/ 196096 h 956571"/>
                    <a:gd name="connsiteX7" fmla="*/ 56381 w 966181"/>
                    <a:gd name="connsiteY7" fmla="*/ 282335 h 956571"/>
                    <a:gd name="connsiteX8" fmla="*/ 64221 w 966181"/>
                    <a:gd name="connsiteY8" fmla="*/ 352895 h 956571"/>
                    <a:gd name="connsiteX9" fmla="*/ 32862 w 966181"/>
                    <a:gd name="connsiteY9" fmla="*/ 399934 h 956571"/>
                    <a:gd name="connsiteX10" fmla="*/ 40702 w 966181"/>
                    <a:gd name="connsiteY10" fmla="*/ 454814 h 956571"/>
                    <a:gd name="connsiteX11" fmla="*/ 25022 w 966181"/>
                    <a:gd name="connsiteY11" fmla="*/ 478334 h 956571"/>
                    <a:gd name="connsiteX12" fmla="*/ 17183 w 966181"/>
                    <a:gd name="connsiteY12" fmla="*/ 509694 h 956571"/>
                    <a:gd name="connsiteX13" fmla="*/ 9343 w 966181"/>
                    <a:gd name="connsiteY13" fmla="*/ 533214 h 956571"/>
                    <a:gd name="connsiteX14" fmla="*/ 9343 w 966181"/>
                    <a:gd name="connsiteY14" fmla="*/ 768412 h 956571"/>
                    <a:gd name="connsiteX15" fmla="*/ 32862 w 966181"/>
                    <a:gd name="connsiteY15" fmla="*/ 776252 h 956571"/>
                    <a:gd name="connsiteX16" fmla="*/ 95579 w 966181"/>
                    <a:gd name="connsiteY16" fmla="*/ 791932 h 956571"/>
                    <a:gd name="connsiteX17" fmla="*/ 181816 w 966181"/>
                    <a:gd name="connsiteY17" fmla="*/ 799772 h 956571"/>
                    <a:gd name="connsiteX18" fmla="*/ 346449 w 966181"/>
                    <a:gd name="connsiteY18" fmla="*/ 815452 h 956571"/>
                    <a:gd name="connsiteX19" fmla="*/ 487563 w 966181"/>
                    <a:gd name="connsiteY19" fmla="*/ 807612 h 956571"/>
                    <a:gd name="connsiteX20" fmla="*/ 518922 w 966181"/>
                    <a:gd name="connsiteY20" fmla="*/ 854652 h 956571"/>
                    <a:gd name="connsiteX21" fmla="*/ 589479 w 966181"/>
                    <a:gd name="connsiteY21" fmla="*/ 870332 h 956571"/>
                    <a:gd name="connsiteX22" fmla="*/ 605158 w 966181"/>
                    <a:gd name="connsiteY22" fmla="*/ 893852 h 956571"/>
                    <a:gd name="connsiteX23" fmla="*/ 612998 w 966181"/>
                    <a:gd name="connsiteY23" fmla="*/ 940891 h 956571"/>
                    <a:gd name="connsiteX24" fmla="*/ 667876 w 966181"/>
                    <a:gd name="connsiteY24" fmla="*/ 925211 h 956571"/>
                    <a:gd name="connsiteX25" fmla="*/ 722753 w 966181"/>
                    <a:gd name="connsiteY25" fmla="*/ 933051 h 956571"/>
                    <a:gd name="connsiteX26" fmla="*/ 738433 w 966181"/>
                    <a:gd name="connsiteY26" fmla="*/ 948731 h 956571"/>
                    <a:gd name="connsiteX27" fmla="*/ 777631 w 966181"/>
                    <a:gd name="connsiteY27" fmla="*/ 956571 h 956571"/>
                    <a:gd name="connsiteX28" fmla="*/ 871707 w 966181"/>
                    <a:gd name="connsiteY28" fmla="*/ 948731 h 956571"/>
                    <a:gd name="connsiteX29" fmla="*/ 895226 w 966181"/>
                    <a:gd name="connsiteY29" fmla="*/ 925211 h 956571"/>
                    <a:gd name="connsiteX30" fmla="*/ 903066 w 966181"/>
                    <a:gd name="connsiteY30" fmla="*/ 893852 h 956571"/>
                    <a:gd name="connsiteX31" fmla="*/ 918745 w 966181"/>
                    <a:gd name="connsiteY31" fmla="*/ 831132 h 956571"/>
                    <a:gd name="connsiteX32" fmla="*/ 926585 w 966181"/>
                    <a:gd name="connsiteY32" fmla="*/ 674333 h 956571"/>
                    <a:gd name="connsiteX33" fmla="*/ 950104 w 966181"/>
                    <a:gd name="connsiteY33" fmla="*/ 666493 h 956571"/>
                    <a:gd name="connsiteX34" fmla="*/ 965783 w 966181"/>
                    <a:gd name="connsiteY34" fmla="*/ 713533 h 956571"/>
                    <a:gd name="connsiteX35" fmla="*/ 965783 w 966181"/>
                    <a:gd name="connsiteY35" fmla="*/ 713533 h 956571"/>
                    <a:gd name="connsiteX36" fmla="*/ 440525 w 966181"/>
                    <a:gd name="connsiteY36" fmla="*/ 31457 h 956571"/>
                    <a:gd name="connsiteX0" fmla="*/ 440525 w 966181"/>
                    <a:gd name="connsiteY0" fmla="*/ 32353 h 957467"/>
                    <a:gd name="connsiteX1" fmla="*/ 252373 w 966181"/>
                    <a:gd name="connsiteY1" fmla="*/ 993 h 957467"/>
                    <a:gd name="connsiteX2" fmla="*/ 134778 w 966181"/>
                    <a:gd name="connsiteY2" fmla="*/ 71552 h 957467"/>
                    <a:gd name="connsiteX3" fmla="*/ 103419 w 966181"/>
                    <a:gd name="connsiteY3" fmla="*/ 110752 h 957467"/>
                    <a:gd name="connsiteX4" fmla="*/ 111259 w 966181"/>
                    <a:gd name="connsiteY4" fmla="*/ 173472 h 957467"/>
                    <a:gd name="connsiteX5" fmla="*/ 87740 w 966181"/>
                    <a:gd name="connsiteY5" fmla="*/ 196992 h 957467"/>
                    <a:gd name="connsiteX6" fmla="*/ 56381 w 966181"/>
                    <a:gd name="connsiteY6" fmla="*/ 283231 h 957467"/>
                    <a:gd name="connsiteX7" fmla="*/ 64221 w 966181"/>
                    <a:gd name="connsiteY7" fmla="*/ 353791 h 957467"/>
                    <a:gd name="connsiteX8" fmla="*/ 32862 w 966181"/>
                    <a:gd name="connsiteY8" fmla="*/ 400830 h 957467"/>
                    <a:gd name="connsiteX9" fmla="*/ 40702 w 966181"/>
                    <a:gd name="connsiteY9" fmla="*/ 455710 h 957467"/>
                    <a:gd name="connsiteX10" fmla="*/ 25022 w 966181"/>
                    <a:gd name="connsiteY10" fmla="*/ 479230 h 957467"/>
                    <a:gd name="connsiteX11" fmla="*/ 17183 w 966181"/>
                    <a:gd name="connsiteY11" fmla="*/ 510590 h 957467"/>
                    <a:gd name="connsiteX12" fmla="*/ 9343 w 966181"/>
                    <a:gd name="connsiteY12" fmla="*/ 534110 h 957467"/>
                    <a:gd name="connsiteX13" fmla="*/ 9343 w 966181"/>
                    <a:gd name="connsiteY13" fmla="*/ 769308 h 957467"/>
                    <a:gd name="connsiteX14" fmla="*/ 32862 w 966181"/>
                    <a:gd name="connsiteY14" fmla="*/ 777148 h 957467"/>
                    <a:gd name="connsiteX15" fmla="*/ 95579 w 966181"/>
                    <a:gd name="connsiteY15" fmla="*/ 792828 h 957467"/>
                    <a:gd name="connsiteX16" fmla="*/ 181816 w 966181"/>
                    <a:gd name="connsiteY16" fmla="*/ 800668 h 957467"/>
                    <a:gd name="connsiteX17" fmla="*/ 346449 w 966181"/>
                    <a:gd name="connsiteY17" fmla="*/ 816348 h 957467"/>
                    <a:gd name="connsiteX18" fmla="*/ 487563 w 966181"/>
                    <a:gd name="connsiteY18" fmla="*/ 808508 h 957467"/>
                    <a:gd name="connsiteX19" fmla="*/ 518922 w 966181"/>
                    <a:gd name="connsiteY19" fmla="*/ 855548 h 957467"/>
                    <a:gd name="connsiteX20" fmla="*/ 589479 w 966181"/>
                    <a:gd name="connsiteY20" fmla="*/ 871228 h 957467"/>
                    <a:gd name="connsiteX21" fmla="*/ 605158 w 966181"/>
                    <a:gd name="connsiteY21" fmla="*/ 894748 h 957467"/>
                    <a:gd name="connsiteX22" fmla="*/ 612998 w 966181"/>
                    <a:gd name="connsiteY22" fmla="*/ 941787 h 957467"/>
                    <a:gd name="connsiteX23" fmla="*/ 667876 w 966181"/>
                    <a:gd name="connsiteY23" fmla="*/ 926107 h 957467"/>
                    <a:gd name="connsiteX24" fmla="*/ 722753 w 966181"/>
                    <a:gd name="connsiteY24" fmla="*/ 933947 h 957467"/>
                    <a:gd name="connsiteX25" fmla="*/ 738433 w 966181"/>
                    <a:gd name="connsiteY25" fmla="*/ 949627 h 957467"/>
                    <a:gd name="connsiteX26" fmla="*/ 777631 w 966181"/>
                    <a:gd name="connsiteY26" fmla="*/ 957467 h 957467"/>
                    <a:gd name="connsiteX27" fmla="*/ 871707 w 966181"/>
                    <a:gd name="connsiteY27" fmla="*/ 949627 h 957467"/>
                    <a:gd name="connsiteX28" fmla="*/ 895226 w 966181"/>
                    <a:gd name="connsiteY28" fmla="*/ 926107 h 957467"/>
                    <a:gd name="connsiteX29" fmla="*/ 903066 w 966181"/>
                    <a:gd name="connsiteY29" fmla="*/ 894748 h 957467"/>
                    <a:gd name="connsiteX30" fmla="*/ 918745 w 966181"/>
                    <a:gd name="connsiteY30" fmla="*/ 832028 h 957467"/>
                    <a:gd name="connsiteX31" fmla="*/ 926585 w 966181"/>
                    <a:gd name="connsiteY31" fmla="*/ 675229 h 957467"/>
                    <a:gd name="connsiteX32" fmla="*/ 950104 w 966181"/>
                    <a:gd name="connsiteY32" fmla="*/ 667389 h 957467"/>
                    <a:gd name="connsiteX33" fmla="*/ 965783 w 966181"/>
                    <a:gd name="connsiteY33" fmla="*/ 714429 h 957467"/>
                    <a:gd name="connsiteX34" fmla="*/ 965783 w 966181"/>
                    <a:gd name="connsiteY34" fmla="*/ 714429 h 957467"/>
                    <a:gd name="connsiteX35" fmla="*/ 440525 w 966181"/>
                    <a:gd name="connsiteY35" fmla="*/ 32353 h 957467"/>
                    <a:gd name="connsiteX0" fmla="*/ 440525 w 966181"/>
                    <a:gd name="connsiteY0" fmla="*/ 32353 h 957467"/>
                    <a:gd name="connsiteX1" fmla="*/ 252373 w 966181"/>
                    <a:gd name="connsiteY1" fmla="*/ 993 h 957467"/>
                    <a:gd name="connsiteX2" fmla="*/ 134778 w 966181"/>
                    <a:gd name="connsiteY2" fmla="*/ 71552 h 957467"/>
                    <a:gd name="connsiteX3" fmla="*/ 111259 w 966181"/>
                    <a:gd name="connsiteY3" fmla="*/ 173472 h 957467"/>
                    <a:gd name="connsiteX4" fmla="*/ 87740 w 966181"/>
                    <a:gd name="connsiteY4" fmla="*/ 196992 h 957467"/>
                    <a:gd name="connsiteX5" fmla="*/ 56381 w 966181"/>
                    <a:gd name="connsiteY5" fmla="*/ 283231 h 957467"/>
                    <a:gd name="connsiteX6" fmla="*/ 64221 w 966181"/>
                    <a:gd name="connsiteY6" fmla="*/ 353791 h 957467"/>
                    <a:gd name="connsiteX7" fmla="*/ 32862 w 966181"/>
                    <a:gd name="connsiteY7" fmla="*/ 400830 h 957467"/>
                    <a:gd name="connsiteX8" fmla="*/ 40702 w 966181"/>
                    <a:gd name="connsiteY8" fmla="*/ 455710 h 957467"/>
                    <a:gd name="connsiteX9" fmla="*/ 25022 w 966181"/>
                    <a:gd name="connsiteY9" fmla="*/ 479230 h 957467"/>
                    <a:gd name="connsiteX10" fmla="*/ 17183 w 966181"/>
                    <a:gd name="connsiteY10" fmla="*/ 510590 h 957467"/>
                    <a:gd name="connsiteX11" fmla="*/ 9343 w 966181"/>
                    <a:gd name="connsiteY11" fmla="*/ 534110 h 957467"/>
                    <a:gd name="connsiteX12" fmla="*/ 9343 w 966181"/>
                    <a:gd name="connsiteY12" fmla="*/ 769308 h 957467"/>
                    <a:gd name="connsiteX13" fmla="*/ 32862 w 966181"/>
                    <a:gd name="connsiteY13" fmla="*/ 777148 h 957467"/>
                    <a:gd name="connsiteX14" fmla="*/ 95579 w 966181"/>
                    <a:gd name="connsiteY14" fmla="*/ 792828 h 957467"/>
                    <a:gd name="connsiteX15" fmla="*/ 181816 w 966181"/>
                    <a:gd name="connsiteY15" fmla="*/ 800668 h 957467"/>
                    <a:gd name="connsiteX16" fmla="*/ 346449 w 966181"/>
                    <a:gd name="connsiteY16" fmla="*/ 816348 h 957467"/>
                    <a:gd name="connsiteX17" fmla="*/ 487563 w 966181"/>
                    <a:gd name="connsiteY17" fmla="*/ 808508 h 957467"/>
                    <a:gd name="connsiteX18" fmla="*/ 518922 w 966181"/>
                    <a:gd name="connsiteY18" fmla="*/ 855548 h 957467"/>
                    <a:gd name="connsiteX19" fmla="*/ 589479 w 966181"/>
                    <a:gd name="connsiteY19" fmla="*/ 871228 h 957467"/>
                    <a:gd name="connsiteX20" fmla="*/ 605158 w 966181"/>
                    <a:gd name="connsiteY20" fmla="*/ 894748 h 957467"/>
                    <a:gd name="connsiteX21" fmla="*/ 612998 w 966181"/>
                    <a:gd name="connsiteY21" fmla="*/ 941787 h 957467"/>
                    <a:gd name="connsiteX22" fmla="*/ 667876 w 966181"/>
                    <a:gd name="connsiteY22" fmla="*/ 926107 h 957467"/>
                    <a:gd name="connsiteX23" fmla="*/ 722753 w 966181"/>
                    <a:gd name="connsiteY23" fmla="*/ 933947 h 957467"/>
                    <a:gd name="connsiteX24" fmla="*/ 738433 w 966181"/>
                    <a:gd name="connsiteY24" fmla="*/ 949627 h 957467"/>
                    <a:gd name="connsiteX25" fmla="*/ 777631 w 966181"/>
                    <a:gd name="connsiteY25" fmla="*/ 957467 h 957467"/>
                    <a:gd name="connsiteX26" fmla="*/ 871707 w 966181"/>
                    <a:gd name="connsiteY26" fmla="*/ 949627 h 957467"/>
                    <a:gd name="connsiteX27" fmla="*/ 895226 w 966181"/>
                    <a:gd name="connsiteY27" fmla="*/ 926107 h 957467"/>
                    <a:gd name="connsiteX28" fmla="*/ 903066 w 966181"/>
                    <a:gd name="connsiteY28" fmla="*/ 894748 h 957467"/>
                    <a:gd name="connsiteX29" fmla="*/ 918745 w 966181"/>
                    <a:gd name="connsiteY29" fmla="*/ 832028 h 957467"/>
                    <a:gd name="connsiteX30" fmla="*/ 926585 w 966181"/>
                    <a:gd name="connsiteY30" fmla="*/ 675229 h 957467"/>
                    <a:gd name="connsiteX31" fmla="*/ 950104 w 966181"/>
                    <a:gd name="connsiteY31" fmla="*/ 667389 h 957467"/>
                    <a:gd name="connsiteX32" fmla="*/ 965783 w 966181"/>
                    <a:gd name="connsiteY32" fmla="*/ 714429 h 957467"/>
                    <a:gd name="connsiteX33" fmla="*/ 965783 w 966181"/>
                    <a:gd name="connsiteY33" fmla="*/ 714429 h 957467"/>
                    <a:gd name="connsiteX34" fmla="*/ 440525 w 966181"/>
                    <a:gd name="connsiteY34" fmla="*/ 32353 h 957467"/>
                    <a:gd name="connsiteX0" fmla="*/ 440525 w 966181"/>
                    <a:gd name="connsiteY0" fmla="*/ 38136 h 963250"/>
                    <a:gd name="connsiteX1" fmla="*/ 252373 w 966181"/>
                    <a:gd name="connsiteY1" fmla="*/ 6776 h 963250"/>
                    <a:gd name="connsiteX2" fmla="*/ 111259 w 966181"/>
                    <a:gd name="connsiteY2" fmla="*/ 179255 h 963250"/>
                    <a:gd name="connsiteX3" fmla="*/ 87740 w 966181"/>
                    <a:gd name="connsiteY3" fmla="*/ 202775 h 963250"/>
                    <a:gd name="connsiteX4" fmla="*/ 56381 w 966181"/>
                    <a:gd name="connsiteY4" fmla="*/ 289014 h 963250"/>
                    <a:gd name="connsiteX5" fmla="*/ 64221 w 966181"/>
                    <a:gd name="connsiteY5" fmla="*/ 359574 h 963250"/>
                    <a:gd name="connsiteX6" fmla="*/ 32862 w 966181"/>
                    <a:gd name="connsiteY6" fmla="*/ 406613 h 963250"/>
                    <a:gd name="connsiteX7" fmla="*/ 40702 w 966181"/>
                    <a:gd name="connsiteY7" fmla="*/ 461493 h 963250"/>
                    <a:gd name="connsiteX8" fmla="*/ 25022 w 966181"/>
                    <a:gd name="connsiteY8" fmla="*/ 485013 h 963250"/>
                    <a:gd name="connsiteX9" fmla="*/ 17183 w 966181"/>
                    <a:gd name="connsiteY9" fmla="*/ 516373 h 963250"/>
                    <a:gd name="connsiteX10" fmla="*/ 9343 w 966181"/>
                    <a:gd name="connsiteY10" fmla="*/ 539893 h 963250"/>
                    <a:gd name="connsiteX11" fmla="*/ 9343 w 966181"/>
                    <a:gd name="connsiteY11" fmla="*/ 775091 h 963250"/>
                    <a:gd name="connsiteX12" fmla="*/ 32862 w 966181"/>
                    <a:gd name="connsiteY12" fmla="*/ 782931 h 963250"/>
                    <a:gd name="connsiteX13" fmla="*/ 95579 w 966181"/>
                    <a:gd name="connsiteY13" fmla="*/ 798611 h 963250"/>
                    <a:gd name="connsiteX14" fmla="*/ 181816 w 966181"/>
                    <a:gd name="connsiteY14" fmla="*/ 806451 h 963250"/>
                    <a:gd name="connsiteX15" fmla="*/ 346449 w 966181"/>
                    <a:gd name="connsiteY15" fmla="*/ 822131 h 963250"/>
                    <a:gd name="connsiteX16" fmla="*/ 487563 w 966181"/>
                    <a:gd name="connsiteY16" fmla="*/ 814291 h 963250"/>
                    <a:gd name="connsiteX17" fmla="*/ 518922 w 966181"/>
                    <a:gd name="connsiteY17" fmla="*/ 861331 h 963250"/>
                    <a:gd name="connsiteX18" fmla="*/ 589479 w 966181"/>
                    <a:gd name="connsiteY18" fmla="*/ 877011 h 963250"/>
                    <a:gd name="connsiteX19" fmla="*/ 605158 w 966181"/>
                    <a:gd name="connsiteY19" fmla="*/ 900531 h 963250"/>
                    <a:gd name="connsiteX20" fmla="*/ 612998 w 966181"/>
                    <a:gd name="connsiteY20" fmla="*/ 947570 h 963250"/>
                    <a:gd name="connsiteX21" fmla="*/ 667876 w 966181"/>
                    <a:gd name="connsiteY21" fmla="*/ 931890 h 963250"/>
                    <a:gd name="connsiteX22" fmla="*/ 722753 w 966181"/>
                    <a:gd name="connsiteY22" fmla="*/ 939730 h 963250"/>
                    <a:gd name="connsiteX23" fmla="*/ 738433 w 966181"/>
                    <a:gd name="connsiteY23" fmla="*/ 955410 h 963250"/>
                    <a:gd name="connsiteX24" fmla="*/ 777631 w 966181"/>
                    <a:gd name="connsiteY24" fmla="*/ 963250 h 963250"/>
                    <a:gd name="connsiteX25" fmla="*/ 871707 w 966181"/>
                    <a:gd name="connsiteY25" fmla="*/ 955410 h 963250"/>
                    <a:gd name="connsiteX26" fmla="*/ 895226 w 966181"/>
                    <a:gd name="connsiteY26" fmla="*/ 931890 h 963250"/>
                    <a:gd name="connsiteX27" fmla="*/ 903066 w 966181"/>
                    <a:gd name="connsiteY27" fmla="*/ 900531 h 963250"/>
                    <a:gd name="connsiteX28" fmla="*/ 918745 w 966181"/>
                    <a:gd name="connsiteY28" fmla="*/ 837811 h 963250"/>
                    <a:gd name="connsiteX29" fmla="*/ 926585 w 966181"/>
                    <a:gd name="connsiteY29" fmla="*/ 681012 h 963250"/>
                    <a:gd name="connsiteX30" fmla="*/ 950104 w 966181"/>
                    <a:gd name="connsiteY30" fmla="*/ 673172 h 963250"/>
                    <a:gd name="connsiteX31" fmla="*/ 965783 w 966181"/>
                    <a:gd name="connsiteY31" fmla="*/ 720212 h 963250"/>
                    <a:gd name="connsiteX32" fmla="*/ 965783 w 966181"/>
                    <a:gd name="connsiteY32" fmla="*/ 720212 h 963250"/>
                    <a:gd name="connsiteX33" fmla="*/ 440525 w 966181"/>
                    <a:gd name="connsiteY33" fmla="*/ 38136 h 963250"/>
                    <a:gd name="connsiteX0" fmla="*/ 440525 w 966181"/>
                    <a:gd name="connsiteY0" fmla="*/ 39679 h 964793"/>
                    <a:gd name="connsiteX1" fmla="*/ 252373 w 966181"/>
                    <a:gd name="connsiteY1" fmla="*/ 8319 h 964793"/>
                    <a:gd name="connsiteX2" fmla="*/ 87740 w 966181"/>
                    <a:gd name="connsiteY2" fmla="*/ 204318 h 964793"/>
                    <a:gd name="connsiteX3" fmla="*/ 56381 w 966181"/>
                    <a:gd name="connsiteY3" fmla="*/ 290557 h 964793"/>
                    <a:gd name="connsiteX4" fmla="*/ 64221 w 966181"/>
                    <a:gd name="connsiteY4" fmla="*/ 361117 h 964793"/>
                    <a:gd name="connsiteX5" fmla="*/ 32862 w 966181"/>
                    <a:gd name="connsiteY5" fmla="*/ 408156 h 964793"/>
                    <a:gd name="connsiteX6" fmla="*/ 40702 w 966181"/>
                    <a:gd name="connsiteY6" fmla="*/ 463036 h 964793"/>
                    <a:gd name="connsiteX7" fmla="*/ 25022 w 966181"/>
                    <a:gd name="connsiteY7" fmla="*/ 486556 h 964793"/>
                    <a:gd name="connsiteX8" fmla="*/ 17183 w 966181"/>
                    <a:gd name="connsiteY8" fmla="*/ 517916 h 964793"/>
                    <a:gd name="connsiteX9" fmla="*/ 9343 w 966181"/>
                    <a:gd name="connsiteY9" fmla="*/ 541436 h 964793"/>
                    <a:gd name="connsiteX10" fmla="*/ 9343 w 966181"/>
                    <a:gd name="connsiteY10" fmla="*/ 776634 h 964793"/>
                    <a:gd name="connsiteX11" fmla="*/ 32862 w 966181"/>
                    <a:gd name="connsiteY11" fmla="*/ 784474 h 964793"/>
                    <a:gd name="connsiteX12" fmla="*/ 95579 w 966181"/>
                    <a:gd name="connsiteY12" fmla="*/ 800154 h 964793"/>
                    <a:gd name="connsiteX13" fmla="*/ 181816 w 966181"/>
                    <a:gd name="connsiteY13" fmla="*/ 807994 h 964793"/>
                    <a:gd name="connsiteX14" fmla="*/ 346449 w 966181"/>
                    <a:gd name="connsiteY14" fmla="*/ 823674 h 964793"/>
                    <a:gd name="connsiteX15" fmla="*/ 487563 w 966181"/>
                    <a:gd name="connsiteY15" fmla="*/ 815834 h 964793"/>
                    <a:gd name="connsiteX16" fmla="*/ 518922 w 966181"/>
                    <a:gd name="connsiteY16" fmla="*/ 862874 h 964793"/>
                    <a:gd name="connsiteX17" fmla="*/ 589479 w 966181"/>
                    <a:gd name="connsiteY17" fmla="*/ 878554 h 964793"/>
                    <a:gd name="connsiteX18" fmla="*/ 605158 w 966181"/>
                    <a:gd name="connsiteY18" fmla="*/ 902074 h 964793"/>
                    <a:gd name="connsiteX19" fmla="*/ 612998 w 966181"/>
                    <a:gd name="connsiteY19" fmla="*/ 949113 h 964793"/>
                    <a:gd name="connsiteX20" fmla="*/ 667876 w 966181"/>
                    <a:gd name="connsiteY20" fmla="*/ 933433 h 964793"/>
                    <a:gd name="connsiteX21" fmla="*/ 722753 w 966181"/>
                    <a:gd name="connsiteY21" fmla="*/ 941273 h 964793"/>
                    <a:gd name="connsiteX22" fmla="*/ 738433 w 966181"/>
                    <a:gd name="connsiteY22" fmla="*/ 956953 h 964793"/>
                    <a:gd name="connsiteX23" fmla="*/ 777631 w 966181"/>
                    <a:gd name="connsiteY23" fmla="*/ 964793 h 964793"/>
                    <a:gd name="connsiteX24" fmla="*/ 871707 w 966181"/>
                    <a:gd name="connsiteY24" fmla="*/ 956953 h 964793"/>
                    <a:gd name="connsiteX25" fmla="*/ 895226 w 966181"/>
                    <a:gd name="connsiteY25" fmla="*/ 933433 h 964793"/>
                    <a:gd name="connsiteX26" fmla="*/ 903066 w 966181"/>
                    <a:gd name="connsiteY26" fmla="*/ 902074 h 964793"/>
                    <a:gd name="connsiteX27" fmla="*/ 918745 w 966181"/>
                    <a:gd name="connsiteY27" fmla="*/ 839354 h 964793"/>
                    <a:gd name="connsiteX28" fmla="*/ 926585 w 966181"/>
                    <a:gd name="connsiteY28" fmla="*/ 682555 h 964793"/>
                    <a:gd name="connsiteX29" fmla="*/ 950104 w 966181"/>
                    <a:gd name="connsiteY29" fmla="*/ 674715 h 964793"/>
                    <a:gd name="connsiteX30" fmla="*/ 965783 w 966181"/>
                    <a:gd name="connsiteY30" fmla="*/ 721755 h 964793"/>
                    <a:gd name="connsiteX31" fmla="*/ 965783 w 966181"/>
                    <a:gd name="connsiteY31" fmla="*/ 721755 h 964793"/>
                    <a:gd name="connsiteX32" fmla="*/ 440525 w 966181"/>
                    <a:gd name="connsiteY32" fmla="*/ 39679 h 964793"/>
                    <a:gd name="connsiteX0" fmla="*/ 440525 w 966181"/>
                    <a:gd name="connsiteY0" fmla="*/ 45574 h 970688"/>
                    <a:gd name="connsiteX1" fmla="*/ 252373 w 966181"/>
                    <a:gd name="connsiteY1" fmla="*/ 14214 h 970688"/>
                    <a:gd name="connsiteX2" fmla="*/ 56381 w 966181"/>
                    <a:gd name="connsiteY2" fmla="*/ 296452 h 970688"/>
                    <a:gd name="connsiteX3" fmla="*/ 64221 w 966181"/>
                    <a:gd name="connsiteY3" fmla="*/ 367012 h 970688"/>
                    <a:gd name="connsiteX4" fmla="*/ 32862 w 966181"/>
                    <a:gd name="connsiteY4" fmla="*/ 414051 h 970688"/>
                    <a:gd name="connsiteX5" fmla="*/ 40702 w 966181"/>
                    <a:gd name="connsiteY5" fmla="*/ 468931 h 970688"/>
                    <a:gd name="connsiteX6" fmla="*/ 25022 w 966181"/>
                    <a:gd name="connsiteY6" fmla="*/ 492451 h 970688"/>
                    <a:gd name="connsiteX7" fmla="*/ 17183 w 966181"/>
                    <a:gd name="connsiteY7" fmla="*/ 523811 h 970688"/>
                    <a:gd name="connsiteX8" fmla="*/ 9343 w 966181"/>
                    <a:gd name="connsiteY8" fmla="*/ 547331 h 970688"/>
                    <a:gd name="connsiteX9" fmla="*/ 9343 w 966181"/>
                    <a:gd name="connsiteY9" fmla="*/ 782529 h 970688"/>
                    <a:gd name="connsiteX10" fmla="*/ 32862 w 966181"/>
                    <a:gd name="connsiteY10" fmla="*/ 790369 h 970688"/>
                    <a:gd name="connsiteX11" fmla="*/ 95579 w 966181"/>
                    <a:gd name="connsiteY11" fmla="*/ 806049 h 970688"/>
                    <a:gd name="connsiteX12" fmla="*/ 181816 w 966181"/>
                    <a:gd name="connsiteY12" fmla="*/ 813889 h 970688"/>
                    <a:gd name="connsiteX13" fmla="*/ 346449 w 966181"/>
                    <a:gd name="connsiteY13" fmla="*/ 829569 h 970688"/>
                    <a:gd name="connsiteX14" fmla="*/ 487563 w 966181"/>
                    <a:gd name="connsiteY14" fmla="*/ 821729 h 970688"/>
                    <a:gd name="connsiteX15" fmla="*/ 518922 w 966181"/>
                    <a:gd name="connsiteY15" fmla="*/ 868769 h 970688"/>
                    <a:gd name="connsiteX16" fmla="*/ 589479 w 966181"/>
                    <a:gd name="connsiteY16" fmla="*/ 884449 h 970688"/>
                    <a:gd name="connsiteX17" fmla="*/ 605158 w 966181"/>
                    <a:gd name="connsiteY17" fmla="*/ 907969 h 970688"/>
                    <a:gd name="connsiteX18" fmla="*/ 612998 w 966181"/>
                    <a:gd name="connsiteY18" fmla="*/ 955008 h 970688"/>
                    <a:gd name="connsiteX19" fmla="*/ 667876 w 966181"/>
                    <a:gd name="connsiteY19" fmla="*/ 939328 h 970688"/>
                    <a:gd name="connsiteX20" fmla="*/ 722753 w 966181"/>
                    <a:gd name="connsiteY20" fmla="*/ 947168 h 970688"/>
                    <a:gd name="connsiteX21" fmla="*/ 738433 w 966181"/>
                    <a:gd name="connsiteY21" fmla="*/ 962848 h 970688"/>
                    <a:gd name="connsiteX22" fmla="*/ 777631 w 966181"/>
                    <a:gd name="connsiteY22" fmla="*/ 970688 h 970688"/>
                    <a:gd name="connsiteX23" fmla="*/ 871707 w 966181"/>
                    <a:gd name="connsiteY23" fmla="*/ 962848 h 970688"/>
                    <a:gd name="connsiteX24" fmla="*/ 895226 w 966181"/>
                    <a:gd name="connsiteY24" fmla="*/ 939328 h 970688"/>
                    <a:gd name="connsiteX25" fmla="*/ 903066 w 966181"/>
                    <a:gd name="connsiteY25" fmla="*/ 907969 h 970688"/>
                    <a:gd name="connsiteX26" fmla="*/ 918745 w 966181"/>
                    <a:gd name="connsiteY26" fmla="*/ 845249 h 970688"/>
                    <a:gd name="connsiteX27" fmla="*/ 926585 w 966181"/>
                    <a:gd name="connsiteY27" fmla="*/ 688450 h 970688"/>
                    <a:gd name="connsiteX28" fmla="*/ 950104 w 966181"/>
                    <a:gd name="connsiteY28" fmla="*/ 680610 h 970688"/>
                    <a:gd name="connsiteX29" fmla="*/ 965783 w 966181"/>
                    <a:gd name="connsiteY29" fmla="*/ 727650 h 970688"/>
                    <a:gd name="connsiteX30" fmla="*/ 965783 w 966181"/>
                    <a:gd name="connsiteY30" fmla="*/ 727650 h 970688"/>
                    <a:gd name="connsiteX31" fmla="*/ 440525 w 966181"/>
                    <a:gd name="connsiteY31" fmla="*/ 45574 h 970688"/>
                    <a:gd name="connsiteX0" fmla="*/ 440525 w 966181"/>
                    <a:gd name="connsiteY0" fmla="*/ 45574 h 970688"/>
                    <a:gd name="connsiteX1" fmla="*/ 252373 w 966181"/>
                    <a:gd name="connsiteY1" fmla="*/ 14214 h 970688"/>
                    <a:gd name="connsiteX2" fmla="*/ 56381 w 966181"/>
                    <a:gd name="connsiteY2" fmla="*/ 296452 h 970688"/>
                    <a:gd name="connsiteX3" fmla="*/ 32862 w 966181"/>
                    <a:gd name="connsiteY3" fmla="*/ 414051 h 970688"/>
                    <a:gd name="connsiteX4" fmla="*/ 40702 w 966181"/>
                    <a:gd name="connsiteY4" fmla="*/ 468931 h 970688"/>
                    <a:gd name="connsiteX5" fmla="*/ 25022 w 966181"/>
                    <a:gd name="connsiteY5" fmla="*/ 492451 h 970688"/>
                    <a:gd name="connsiteX6" fmla="*/ 17183 w 966181"/>
                    <a:gd name="connsiteY6" fmla="*/ 523811 h 970688"/>
                    <a:gd name="connsiteX7" fmla="*/ 9343 w 966181"/>
                    <a:gd name="connsiteY7" fmla="*/ 547331 h 970688"/>
                    <a:gd name="connsiteX8" fmla="*/ 9343 w 966181"/>
                    <a:gd name="connsiteY8" fmla="*/ 782529 h 970688"/>
                    <a:gd name="connsiteX9" fmla="*/ 32862 w 966181"/>
                    <a:gd name="connsiteY9" fmla="*/ 790369 h 970688"/>
                    <a:gd name="connsiteX10" fmla="*/ 95579 w 966181"/>
                    <a:gd name="connsiteY10" fmla="*/ 806049 h 970688"/>
                    <a:gd name="connsiteX11" fmla="*/ 181816 w 966181"/>
                    <a:gd name="connsiteY11" fmla="*/ 813889 h 970688"/>
                    <a:gd name="connsiteX12" fmla="*/ 346449 w 966181"/>
                    <a:gd name="connsiteY12" fmla="*/ 829569 h 970688"/>
                    <a:gd name="connsiteX13" fmla="*/ 487563 w 966181"/>
                    <a:gd name="connsiteY13" fmla="*/ 821729 h 970688"/>
                    <a:gd name="connsiteX14" fmla="*/ 518922 w 966181"/>
                    <a:gd name="connsiteY14" fmla="*/ 868769 h 970688"/>
                    <a:gd name="connsiteX15" fmla="*/ 589479 w 966181"/>
                    <a:gd name="connsiteY15" fmla="*/ 884449 h 970688"/>
                    <a:gd name="connsiteX16" fmla="*/ 605158 w 966181"/>
                    <a:gd name="connsiteY16" fmla="*/ 907969 h 970688"/>
                    <a:gd name="connsiteX17" fmla="*/ 612998 w 966181"/>
                    <a:gd name="connsiteY17" fmla="*/ 955008 h 970688"/>
                    <a:gd name="connsiteX18" fmla="*/ 667876 w 966181"/>
                    <a:gd name="connsiteY18" fmla="*/ 939328 h 970688"/>
                    <a:gd name="connsiteX19" fmla="*/ 722753 w 966181"/>
                    <a:gd name="connsiteY19" fmla="*/ 947168 h 970688"/>
                    <a:gd name="connsiteX20" fmla="*/ 738433 w 966181"/>
                    <a:gd name="connsiteY20" fmla="*/ 962848 h 970688"/>
                    <a:gd name="connsiteX21" fmla="*/ 777631 w 966181"/>
                    <a:gd name="connsiteY21" fmla="*/ 970688 h 970688"/>
                    <a:gd name="connsiteX22" fmla="*/ 871707 w 966181"/>
                    <a:gd name="connsiteY22" fmla="*/ 962848 h 970688"/>
                    <a:gd name="connsiteX23" fmla="*/ 895226 w 966181"/>
                    <a:gd name="connsiteY23" fmla="*/ 939328 h 970688"/>
                    <a:gd name="connsiteX24" fmla="*/ 903066 w 966181"/>
                    <a:gd name="connsiteY24" fmla="*/ 907969 h 970688"/>
                    <a:gd name="connsiteX25" fmla="*/ 918745 w 966181"/>
                    <a:gd name="connsiteY25" fmla="*/ 845249 h 970688"/>
                    <a:gd name="connsiteX26" fmla="*/ 926585 w 966181"/>
                    <a:gd name="connsiteY26" fmla="*/ 688450 h 970688"/>
                    <a:gd name="connsiteX27" fmla="*/ 950104 w 966181"/>
                    <a:gd name="connsiteY27" fmla="*/ 680610 h 970688"/>
                    <a:gd name="connsiteX28" fmla="*/ 965783 w 966181"/>
                    <a:gd name="connsiteY28" fmla="*/ 727650 h 970688"/>
                    <a:gd name="connsiteX29" fmla="*/ 965783 w 966181"/>
                    <a:gd name="connsiteY29" fmla="*/ 727650 h 970688"/>
                    <a:gd name="connsiteX30" fmla="*/ 440525 w 966181"/>
                    <a:gd name="connsiteY30" fmla="*/ 45574 h 970688"/>
                    <a:gd name="connsiteX0" fmla="*/ 440525 w 966181"/>
                    <a:gd name="connsiteY0" fmla="*/ 45574 h 970688"/>
                    <a:gd name="connsiteX1" fmla="*/ 252373 w 966181"/>
                    <a:gd name="connsiteY1" fmla="*/ 14214 h 970688"/>
                    <a:gd name="connsiteX2" fmla="*/ 56381 w 966181"/>
                    <a:gd name="connsiteY2" fmla="*/ 296452 h 970688"/>
                    <a:gd name="connsiteX3" fmla="*/ 32862 w 966181"/>
                    <a:gd name="connsiteY3" fmla="*/ 414051 h 970688"/>
                    <a:gd name="connsiteX4" fmla="*/ 40702 w 966181"/>
                    <a:gd name="connsiteY4" fmla="*/ 468931 h 970688"/>
                    <a:gd name="connsiteX5" fmla="*/ 25022 w 966181"/>
                    <a:gd name="connsiteY5" fmla="*/ 492451 h 970688"/>
                    <a:gd name="connsiteX6" fmla="*/ 17183 w 966181"/>
                    <a:gd name="connsiteY6" fmla="*/ 523811 h 970688"/>
                    <a:gd name="connsiteX7" fmla="*/ 9343 w 966181"/>
                    <a:gd name="connsiteY7" fmla="*/ 547331 h 970688"/>
                    <a:gd name="connsiteX8" fmla="*/ 9343 w 966181"/>
                    <a:gd name="connsiteY8" fmla="*/ 782529 h 970688"/>
                    <a:gd name="connsiteX9" fmla="*/ 32862 w 966181"/>
                    <a:gd name="connsiteY9" fmla="*/ 790369 h 970688"/>
                    <a:gd name="connsiteX10" fmla="*/ 95579 w 966181"/>
                    <a:gd name="connsiteY10" fmla="*/ 806049 h 970688"/>
                    <a:gd name="connsiteX11" fmla="*/ 181816 w 966181"/>
                    <a:gd name="connsiteY11" fmla="*/ 813889 h 970688"/>
                    <a:gd name="connsiteX12" fmla="*/ 346449 w 966181"/>
                    <a:gd name="connsiteY12" fmla="*/ 829569 h 970688"/>
                    <a:gd name="connsiteX13" fmla="*/ 487563 w 966181"/>
                    <a:gd name="connsiteY13" fmla="*/ 821729 h 970688"/>
                    <a:gd name="connsiteX14" fmla="*/ 589479 w 966181"/>
                    <a:gd name="connsiteY14" fmla="*/ 884449 h 970688"/>
                    <a:gd name="connsiteX15" fmla="*/ 605158 w 966181"/>
                    <a:gd name="connsiteY15" fmla="*/ 907969 h 970688"/>
                    <a:gd name="connsiteX16" fmla="*/ 612998 w 966181"/>
                    <a:gd name="connsiteY16" fmla="*/ 955008 h 970688"/>
                    <a:gd name="connsiteX17" fmla="*/ 667876 w 966181"/>
                    <a:gd name="connsiteY17" fmla="*/ 939328 h 970688"/>
                    <a:gd name="connsiteX18" fmla="*/ 722753 w 966181"/>
                    <a:gd name="connsiteY18" fmla="*/ 947168 h 970688"/>
                    <a:gd name="connsiteX19" fmla="*/ 738433 w 966181"/>
                    <a:gd name="connsiteY19" fmla="*/ 962848 h 970688"/>
                    <a:gd name="connsiteX20" fmla="*/ 777631 w 966181"/>
                    <a:gd name="connsiteY20" fmla="*/ 970688 h 970688"/>
                    <a:gd name="connsiteX21" fmla="*/ 871707 w 966181"/>
                    <a:gd name="connsiteY21" fmla="*/ 962848 h 970688"/>
                    <a:gd name="connsiteX22" fmla="*/ 895226 w 966181"/>
                    <a:gd name="connsiteY22" fmla="*/ 939328 h 970688"/>
                    <a:gd name="connsiteX23" fmla="*/ 903066 w 966181"/>
                    <a:gd name="connsiteY23" fmla="*/ 907969 h 970688"/>
                    <a:gd name="connsiteX24" fmla="*/ 918745 w 966181"/>
                    <a:gd name="connsiteY24" fmla="*/ 845249 h 970688"/>
                    <a:gd name="connsiteX25" fmla="*/ 926585 w 966181"/>
                    <a:gd name="connsiteY25" fmla="*/ 688450 h 970688"/>
                    <a:gd name="connsiteX26" fmla="*/ 950104 w 966181"/>
                    <a:gd name="connsiteY26" fmla="*/ 680610 h 970688"/>
                    <a:gd name="connsiteX27" fmla="*/ 965783 w 966181"/>
                    <a:gd name="connsiteY27" fmla="*/ 727650 h 970688"/>
                    <a:gd name="connsiteX28" fmla="*/ 965783 w 966181"/>
                    <a:gd name="connsiteY28" fmla="*/ 727650 h 970688"/>
                    <a:gd name="connsiteX29" fmla="*/ 440525 w 966181"/>
                    <a:gd name="connsiteY29" fmla="*/ 45574 h 970688"/>
                    <a:gd name="connsiteX0" fmla="*/ 440525 w 966181"/>
                    <a:gd name="connsiteY0" fmla="*/ 45574 h 970688"/>
                    <a:gd name="connsiteX1" fmla="*/ 252373 w 966181"/>
                    <a:gd name="connsiteY1" fmla="*/ 14214 h 970688"/>
                    <a:gd name="connsiteX2" fmla="*/ 56381 w 966181"/>
                    <a:gd name="connsiteY2" fmla="*/ 296452 h 970688"/>
                    <a:gd name="connsiteX3" fmla="*/ 32862 w 966181"/>
                    <a:gd name="connsiteY3" fmla="*/ 414051 h 970688"/>
                    <a:gd name="connsiteX4" fmla="*/ 40702 w 966181"/>
                    <a:gd name="connsiteY4" fmla="*/ 468931 h 970688"/>
                    <a:gd name="connsiteX5" fmla="*/ 25022 w 966181"/>
                    <a:gd name="connsiteY5" fmla="*/ 492451 h 970688"/>
                    <a:gd name="connsiteX6" fmla="*/ 17183 w 966181"/>
                    <a:gd name="connsiteY6" fmla="*/ 523811 h 970688"/>
                    <a:gd name="connsiteX7" fmla="*/ 9343 w 966181"/>
                    <a:gd name="connsiteY7" fmla="*/ 547331 h 970688"/>
                    <a:gd name="connsiteX8" fmla="*/ 9343 w 966181"/>
                    <a:gd name="connsiteY8" fmla="*/ 782529 h 970688"/>
                    <a:gd name="connsiteX9" fmla="*/ 32862 w 966181"/>
                    <a:gd name="connsiteY9" fmla="*/ 790369 h 970688"/>
                    <a:gd name="connsiteX10" fmla="*/ 95579 w 966181"/>
                    <a:gd name="connsiteY10" fmla="*/ 806049 h 970688"/>
                    <a:gd name="connsiteX11" fmla="*/ 181816 w 966181"/>
                    <a:gd name="connsiteY11" fmla="*/ 813889 h 970688"/>
                    <a:gd name="connsiteX12" fmla="*/ 346449 w 966181"/>
                    <a:gd name="connsiteY12" fmla="*/ 829569 h 970688"/>
                    <a:gd name="connsiteX13" fmla="*/ 487563 w 966181"/>
                    <a:gd name="connsiteY13" fmla="*/ 821729 h 970688"/>
                    <a:gd name="connsiteX14" fmla="*/ 589479 w 966181"/>
                    <a:gd name="connsiteY14" fmla="*/ 884449 h 970688"/>
                    <a:gd name="connsiteX15" fmla="*/ 612998 w 966181"/>
                    <a:gd name="connsiteY15" fmla="*/ 955008 h 970688"/>
                    <a:gd name="connsiteX16" fmla="*/ 667876 w 966181"/>
                    <a:gd name="connsiteY16" fmla="*/ 939328 h 970688"/>
                    <a:gd name="connsiteX17" fmla="*/ 722753 w 966181"/>
                    <a:gd name="connsiteY17" fmla="*/ 947168 h 970688"/>
                    <a:gd name="connsiteX18" fmla="*/ 738433 w 966181"/>
                    <a:gd name="connsiteY18" fmla="*/ 962848 h 970688"/>
                    <a:gd name="connsiteX19" fmla="*/ 777631 w 966181"/>
                    <a:gd name="connsiteY19" fmla="*/ 970688 h 970688"/>
                    <a:gd name="connsiteX20" fmla="*/ 871707 w 966181"/>
                    <a:gd name="connsiteY20" fmla="*/ 962848 h 970688"/>
                    <a:gd name="connsiteX21" fmla="*/ 895226 w 966181"/>
                    <a:gd name="connsiteY21" fmla="*/ 939328 h 970688"/>
                    <a:gd name="connsiteX22" fmla="*/ 903066 w 966181"/>
                    <a:gd name="connsiteY22" fmla="*/ 907969 h 970688"/>
                    <a:gd name="connsiteX23" fmla="*/ 918745 w 966181"/>
                    <a:gd name="connsiteY23" fmla="*/ 845249 h 970688"/>
                    <a:gd name="connsiteX24" fmla="*/ 926585 w 966181"/>
                    <a:gd name="connsiteY24" fmla="*/ 688450 h 970688"/>
                    <a:gd name="connsiteX25" fmla="*/ 950104 w 966181"/>
                    <a:gd name="connsiteY25" fmla="*/ 680610 h 970688"/>
                    <a:gd name="connsiteX26" fmla="*/ 965783 w 966181"/>
                    <a:gd name="connsiteY26" fmla="*/ 727650 h 970688"/>
                    <a:gd name="connsiteX27" fmla="*/ 965783 w 966181"/>
                    <a:gd name="connsiteY27" fmla="*/ 727650 h 970688"/>
                    <a:gd name="connsiteX28" fmla="*/ 440525 w 966181"/>
                    <a:gd name="connsiteY28" fmla="*/ 45574 h 970688"/>
                    <a:gd name="connsiteX0" fmla="*/ 440525 w 966181"/>
                    <a:gd name="connsiteY0" fmla="*/ 45574 h 970688"/>
                    <a:gd name="connsiteX1" fmla="*/ 252373 w 966181"/>
                    <a:gd name="connsiteY1" fmla="*/ 14214 h 970688"/>
                    <a:gd name="connsiteX2" fmla="*/ 56381 w 966181"/>
                    <a:gd name="connsiteY2" fmla="*/ 296452 h 970688"/>
                    <a:gd name="connsiteX3" fmla="*/ 32862 w 966181"/>
                    <a:gd name="connsiteY3" fmla="*/ 414051 h 970688"/>
                    <a:gd name="connsiteX4" fmla="*/ 40702 w 966181"/>
                    <a:gd name="connsiteY4" fmla="*/ 468931 h 970688"/>
                    <a:gd name="connsiteX5" fmla="*/ 25022 w 966181"/>
                    <a:gd name="connsiteY5" fmla="*/ 492451 h 970688"/>
                    <a:gd name="connsiteX6" fmla="*/ 17183 w 966181"/>
                    <a:gd name="connsiteY6" fmla="*/ 523811 h 970688"/>
                    <a:gd name="connsiteX7" fmla="*/ 9343 w 966181"/>
                    <a:gd name="connsiteY7" fmla="*/ 547331 h 970688"/>
                    <a:gd name="connsiteX8" fmla="*/ 9343 w 966181"/>
                    <a:gd name="connsiteY8" fmla="*/ 782529 h 970688"/>
                    <a:gd name="connsiteX9" fmla="*/ 32862 w 966181"/>
                    <a:gd name="connsiteY9" fmla="*/ 790369 h 970688"/>
                    <a:gd name="connsiteX10" fmla="*/ 95579 w 966181"/>
                    <a:gd name="connsiteY10" fmla="*/ 806049 h 970688"/>
                    <a:gd name="connsiteX11" fmla="*/ 181816 w 966181"/>
                    <a:gd name="connsiteY11" fmla="*/ 813889 h 970688"/>
                    <a:gd name="connsiteX12" fmla="*/ 487563 w 966181"/>
                    <a:gd name="connsiteY12" fmla="*/ 821729 h 970688"/>
                    <a:gd name="connsiteX13" fmla="*/ 589479 w 966181"/>
                    <a:gd name="connsiteY13" fmla="*/ 884449 h 970688"/>
                    <a:gd name="connsiteX14" fmla="*/ 612998 w 966181"/>
                    <a:gd name="connsiteY14" fmla="*/ 955008 h 970688"/>
                    <a:gd name="connsiteX15" fmla="*/ 667876 w 966181"/>
                    <a:gd name="connsiteY15" fmla="*/ 939328 h 970688"/>
                    <a:gd name="connsiteX16" fmla="*/ 722753 w 966181"/>
                    <a:gd name="connsiteY16" fmla="*/ 947168 h 970688"/>
                    <a:gd name="connsiteX17" fmla="*/ 738433 w 966181"/>
                    <a:gd name="connsiteY17" fmla="*/ 962848 h 970688"/>
                    <a:gd name="connsiteX18" fmla="*/ 777631 w 966181"/>
                    <a:gd name="connsiteY18" fmla="*/ 970688 h 970688"/>
                    <a:gd name="connsiteX19" fmla="*/ 871707 w 966181"/>
                    <a:gd name="connsiteY19" fmla="*/ 962848 h 970688"/>
                    <a:gd name="connsiteX20" fmla="*/ 895226 w 966181"/>
                    <a:gd name="connsiteY20" fmla="*/ 939328 h 970688"/>
                    <a:gd name="connsiteX21" fmla="*/ 903066 w 966181"/>
                    <a:gd name="connsiteY21" fmla="*/ 907969 h 970688"/>
                    <a:gd name="connsiteX22" fmla="*/ 918745 w 966181"/>
                    <a:gd name="connsiteY22" fmla="*/ 845249 h 970688"/>
                    <a:gd name="connsiteX23" fmla="*/ 926585 w 966181"/>
                    <a:gd name="connsiteY23" fmla="*/ 688450 h 970688"/>
                    <a:gd name="connsiteX24" fmla="*/ 950104 w 966181"/>
                    <a:gd name="connsiteY24" fmla="*/ 680610 h 970688"/>
                    <a:gd name="connsiteX25" fmla="*/ 965783 w 966181"/>
                    <a:gd name="connsiteY25" fmla="*/ 727650 h 970688"/>
                    <a:gd name="connsiteX26" fmla="*/ 965783 w 966181"/>
                    <a:gd name="connsiteY26" fmla="*/ 727650 h 970688"/>
                    <a:gd name="connsiteX27" fmla="*/ 440525 w 966181"/>
                    <a:gd name="connsiteY27" fmla="*/ 45574 h 970688"/>
                    <a:gd name="connsiteX0" fmla="*/ 464983 w 990639"/>
                    <a:gd name="connsiteY0" fmla="*/ 45574 h 1382809"/>
                    <a:gd name="connsiteX1" fmla="*/ 276831 w 990639"/>
                    <a:gd name="connsiteY1" fmla="*/ 14214 h 1382809"/>
                    <a:gd name="connsiteX2" fmla="*/ 80839 w 990639"/>
                    <a:gd name="connsiteY2" fmla="*/ 296452 h 1382809"/>
                    <a:gd name="connsiteX3" fmla="*/ 57320 w 990639"/>
                    <a:gd name="connsiteY3" fmla="*/ 414051 h 1382809"/>
                    <a:gd name="connsiteX4" fmla="*/ 65160 w 990639"/>
                    <a:gd name="connsiteY4" fmla="*/ 468931 h 1382809"/>
                    <a:gd name="connsiteX5" fmla="*/ 49480 w 990639"/>
                    <a:gd name="connsiteY5" fmla="*/ 492451 h 1382809"/>
                    <a:gd name="connsiteX6" fmla="*/ 41641 w 990639"/>
                    <a:gd name="connsiteY6" fmla="*/ 523811 h 1382809"/>
                    <a:gd name="connsiteX7" fmla="*/ 33801 w 990639"/>
                    <a:gd name="connsiteY7" fmla="*/ 547331 h 1382809"/>
                    <a:gd name="connsiteX8" fmla="*/ 33801 w 990639"/>
                    <a:gd name="connsiteY8" fmla="*/ 782529 h 1382809"/>
                    <a:gd name="connsiteX9" fmla="*/ 57320 w 990639"/>
                    <a:gd name="connsiteY9" fmla="*/ 790369 h 1382809"/>
                    <a:gd name="connsiteX10" fmla="*/ 120037 w 990639"/>
                    <a:gd name="connsiteY10" fmla="*/ 806049 h 1382809"/>
                    <a:gd name="connsiteX11" fmla="*/ 3982 w 990639"/>
                    <a:gd name="connsiteY11" fmla="*/ 1382800 h 1382809"/>
                    <a:gd name="connsiteX12" fmla="*/ 512021 w 990639"/>
                    <a:gd name="connsiteY12" fmla="*/ 821729 h 1382809"/>
                    <a:gd name="connsiteX13" fmla="*/ 613937 w 990639"/>
                    <a:gd name="connsiteY13" fmla="*/ 884449 h 1382809"/>
                    <a:gd name="connsiteX14" fmla="*/ 637456 w 990639"/>
                    <a:gd name="connsiteY14" fmla="*/ 955008 h 1382809"/>
                    <a:gd name="connsiteX15" fmla="*/ 692334 w 990639"/>
                    <a:gd name="connsiteY15" fmla="*/ 939328 h 1382809"/>
                    <a:gd name="connsiteX16" fmla="*/ 747211 w 990639"/>
                    <a:gd name="connsiteY16" fmla="*/ 947168 h 1382809"/>
                    <a:gd name="connsiteX17" fmla="*/ 762891 w 990639"/>
                    <a:gd name="connsiteY17" fmla="*/ 962848 h 1382809"/>
                    <a:gd name="connsiteX18" fmla="*/ 802089 w 990639"/>
                    <a:gd name="connsiteY18" fmla="*/ 970688 h 1382809"/>
                    <a:gd name="connsiteX19" fmla="*/ 896165 w 990639"/>
                    <a:gd name="connsiteY19" fmla="*/ 962848 h 1382809"/>
                    <a:gd name="connsiteX20" fmla="*/ 919684 w 990639"/>
                    <a:gd name="connsiteY20" fmla="*/ 939328 h 1382809"/>
                    <a:gd name="connsiteX21" fmla="*/ 927524 w 990639"/>
                    <a:gd name="connsiteY21" fmla="*/ 907969 h 1382809"/>
                    <a:gd name="connsiteX22" fmla="*/ 943203 w 990639"/>
                    <a:gd name="connsiteY22" fmla="*/ 845249 h 1382809"/>
                    <a:gd name="connsiteX23" fmla="*/ 951043 w 990639"/>
                    <a:gd name="connsiteY23" fmla="*/ 688450 h 1382809"/>
                    <a:gd name="connsiteX24" fmla="*/ 974562 w 990639"/>
                    <a:gd name="connsiteY24" fmla="*/ 680610 h 1382809"/>
                    <a:gd name="connsiteX25" fmla="*/ 990241 w 990639"/>
                    <a:gd name="connsiteY25" fmla="*/ 727650 h 1382809"/>
                    <a:gd name="connsiteX26" fmla="*/ 990241 w 990639"/>
                    <a:gd name="connsiteY26" fmla="*/ 727650 h 1382809"/>
                    <a:gd name="connsiteX27" fmla="*/ 464983 w 990639"/>
                    <a:gd name="connsiteY27" fmla="*/ 45574 h 1382809"/>
                    <a:gd name="connsiteX0" fmla="*/ 464983 w 990639"/>
                    <a:gd name="connsiteY0" fmla="*/ 45574 h 1382816"/>
                    <a:gd name="connsiteX1" fmla="*/ 276831 w 990639"/>
                    <a:gd name="connsiteY1" fmla="*/ 14214 h 1382816"/>
                    <a:gd name="connsiteX2" fmla="*/ 80839 w 990639"/>
                    <a:gd name="connsiteY2" fmla="*/ 296452 h 1382816"/>
                    <a:gd name="connsiteX3" fmla="*/ 57320 w 990639"/>
                    <a:gd name="connsiteY3" fmla="*/ 414051 h 1382816"/>
                    <a:gd name="connsiteX4" fmla="*/ 65160 w 990639"/>
                    <a:gd name="connsiteY4" fmla="*/ 468931 h 1382816"/>
                    <a:gd name="connsiteX5" fmla="*/ 49480 w 990639"/>
                    <a:gd name="connsiteY5" fmla="*/ 492451 h 1382816"/>
                    <a:gd name="connsiteX6" fmla="*/ 41641 w 990639"/>
                    <a:gd name="connsiteY6" fmla="*/ 523811 h 1382816"/>
                    <a:gd name="connsiteX7" fmla="*/ 33801 w 990639"/>
                    <a:gd name="connsiteY7" fmla="*/ 547331 h 1382816"/>
                    <a:gd name="connsiteX8" fmla="*/ 33801 w 990639"/>
                    <a:gd name="connsiteY8" fmla="*/ 782529 h 1382816"/>
                    <a:gd name="connsiteX9" fmla="*/ 57320 w 990639"/>
                    <a:gd name="connsiteY9" fmla="*/ 790369 h 1382816"/>
                    <a:gd name="connsiteX10" fmla="*/ 120037 w 990639"/>
                    <a:gd name="connsiteY10" fmla="*/ 806049 h 1382816"/>
                    <a:gd name="connsiteX11" fmla="*/ 3982 w 990639"/>
                    <a:gd name="connsiteY11" fmla="*/ 1382800 h 1382816"/>
                    <a:gd name="connsiteX12" fmla="*/ 360301 w 990639"/>
                    <a:gd name="connsiteY12" fmla="*/ 1087220 h 1382816"/>
                    <a:gd name="connsiteX13" fmla="*/ 613937 w 990639"/>
                    <a:gd name="connsiteY13" fmla="*/ 884449 h 1382816"/>
                    <a:gd name="connsiteX14" fmla="*/ 637456 w 990639"/>
                    <a:gd name="connsiteY14" fmla="*/ 955008 h 1382816"/>
                    <a:gd name="connsiteX15" fmla="*/ 692334 w 990639"/>
                    <a:gd name="connsiteY15" fmla="*/ 939328 h 1382816"/>
                    <a:gd name="connsiteX16" fmla="*/ 747211 w 990639"/>
                    <a:gd name="connsiteY16" fmla="*/ 947168 h 1382816"/>
                    <a:gd name="connsiteX17" fmla="*/ 762891 w 990639"/>
                    <a:gd name="connsiteY17" fmla="*/ 962848 h 1382816"/>
                    <a:gd name="connsiteX18" fmla="*/ 802089 w 990639"/>
                    <a:gd name="connsiteY18" fmla="*/ 970688 h 1382816"/>
                    <a:gd name="connsiteX19" fmla="*/ 896165 w 990639"/>
                    <a:gd name="connsiteY19" fmla="*/ 962848 h 1382816"/>
                    <a:gd name="connsiteX20" fmla="*/ 919684 w 990639"/>
                    <a:gd name="connsiteY20" fmla="*/ 939328 h 1382816"/>
                    <a:gd name="connsiteX21" fmla="*/ 927524 w 990639"/>
                    <a:gd name="connsiteY21" fmla="*/ 907969 h 1382816"/>
                    <a:gd name="connsiteX22" fmla="*/ 943203 w 990639"/>
                    <a:gd name="connsiteY22" fmla="*/ 845249 h 1382816"/>
                    <a:gd name="connsiteX23" fmla="*/ 951043 w 990639"/>
                    <a:gd name="connsiteY23" fmla="*/ 688450 h 1382816"/>
                    <a:gd name="connsiteX24" fmla="*/ 974562 w 990639"/>
                    <a:gd name="connsiteY24" fmla="*/ 680610 h 1382816"/>
                    <a:gd name="connsiteX25" fmla="*/ 990241 w 990639"/>
                    <a:gd name="connsiteY25" fmla="*/ 727650 h 1382816"/>
                    <a:gd name="connsiteX26" fmla="*/ 990241 w 990639"/>
                    <a:gd name="connsiteY26" fmla="*/ 727650 h 1382816"/>
                    <a:gd name="connsiteX27" fmla="*/ 464983 w 990639"/>
                    <a:gd name="connsiteY27" fmla="*/ 45574 h 1382816"/>
                    <a:gd name="connsiteX0" fmla="*/ 477373 w 1003029"/>
                    <a:gd name="connsiteY0" fmla="*/ 45574 h 1408100"/>
                    <a:gd name="connsiteX1" fmla="*/ 289221 w 1003029"/>
                    <a:gd name="connsiteY1" fmla="*/ 14214 h 1408100"/>
                    <a:gd name="connsiteX2" fmla="*/ 93229 w 1003029"/>
                    <a:gd name="connsiteY2" fmla="*/ 296452 h 1408100"/>
                    <a:gd name="connsiteX3" fmla="*/ 69710 w 1003029"/>
                    <a:gd name="connsiteY3" fmla="*/ 414051 h 1408100"/>
                    <a:gd name="connsiteX4" fmla="*/ 77550 w 1003029"/>
                    <a:gd name="connsiteY4" fmla="*/ 468931 h 1408100"/>
                    <a:gd name="connsiteX5" fmla="*/ 61870 w 1003029"/>
                    <a:gd name="connsiteY5" fmla="*/ 492451 h 1408100"/>
                    <a:gd name="connsiteX6" fmla="*/ 54031 w 1003029"/>
                    <a:gd name="connsiteY6" fmla="*/ 523811 h 1408100"/>
                    <a:gd name="connsiteX7" fmla="*/ 46191 w 1003029"/>
                    <a:gd name="connsiteY7" fmla="*/ 547331 h 1408100"/>
                    <a:gd name="connsiteX8" fmla="*/ 46191 w 1003029"/>
                    <a:gd name="connsiteY8" fmla="*/ 782529 h 1408100"/>
                    <a:gd name="connsiteX9" fmla="*/ 69710 w 1003029"/>
                    <a:gd name="connsiteY9" fmla="*/ 790369 h 1408100"/>
                    <a:gd name="connsiteX10" fmla="*/ 132427 w 1003029"/>
                    <a:gd name="connsiteY10" fmla="*/ 806049 h 1408100"/>
                    <a:gd name="connsiteX11" fmla="*/ 3729 w 1003029"/>
                    <a:gd name="connsiteY11" fmla="*/ 1408085 h 1408100"/>
                    <a:gd name="connsiteX12" fmla="*/ 372691 w 1003029"/>
                    <a:gd name="connsiteY12" fmla="*/ 1087220 h 1408100"/>
                    <a:gd name="connsiteX13" fmla="*/ 626327 w 1003029"/>
                    <a:gd name="connsiteY13" fmla="*/ 884449 h 1408100"/>
                    <a:gd name="connsiteX14" fmla="*/ 649846 w 1003029"/>
                    <a:gd name="connsiteY14" fmla="*/ 955008 h 1408100"/>
                    <a:gd name="connsiteX15" fmla="*/ 704724 w 1003029"/>
                    <a:gd name="connsiteY15" fmla="*/ 939328 h 1408100"/>
                    <a:gd name="connsiteX16" fmla="*/ 759601 w 1003029"/>
                    <a:gd name="connsiteY16" fmla="*/ 947168 h 1408100"/>
                    <a:gd name="connsiteX17" fmla="*/ 775281 w 1003029"/>
                    <a:gd name="connsiteY17" fmla="*/ 962848 h 1408100"/>
                    <a:gd name="connsiteX18" fmla="*/ 814479 w 1003029"/>
                    <a:gd name="connsiteY18" fmla="*/ 970688 h 1408100"/>
                    <a:gd name="connsiteX19" fmla="*/ 908555 w 1003029"/>
                    <a:gd name="connsiteY19" fmla="*/ 962848 h 1408100"/>
                    <a:gd name="connsiteX20" fmla="*/ 932074 w 1003029"/>
                    <a:gd name="connsiteY20" fmla="*/ 939328 h 1408100"/>
                    <a:gd name="connsiteX21" fmla="*/ 939914 w 1003029"/>
                    <a:gd name="connsiteY21" fmla="*/ 907969 h 1408100"/>
                    <a:gd name="connsiteX22" fmla="*/ 955593 w 1003029"/>
                    <a:gd name="connsiteY22" fmla="*/ 845249 h 1408100"/>
                    <a:gd name="connsiteX23" fmla="*/ 963433 w 1003029"/>
                    <a:gd name="connsiteY23" fmla="*/ 688450 h 1408100"/>
                    <a:gd name="connsiteX24" fmla="*/ 986952 w 1003029"/>
                    <a:gd name="connsiteY24" fmla="*/ 680610 h 1408100"/>
                    <a:gd name="connsiteX25" fmla="*/ 1002631 w 1003029"/>
                    <a:gd name="connsiteY25" fmla="*/ 727650 h 1408100"/>
                    <a:gd name="connsiteX26" fmla="*/ 1002631 w 1003029"/>
                    <a:gd name="connsiteY26" fmla="*/ 727650 h 1408100"/>
                    <a:gd name="connsiteX27" fmla="*/ 477373 w 1003029"/>
                    <a:gd name="connsiteY27" fmla="*/ 45574 h 1408100"/>
                    <a:gd name="connsiteX0" fmla="*/ 477373 w 1003029"/>
                    <a:gd name="connsiteY0" fmla="*/ 45574 h 1408085"/>
                    <a:gd name="connsiteX1" fmla="*/ 289221 w 1003029"/>
                    <a:gd name="connsiteY1" fmla="*/ 14214 h 1408085"/>
                    <a:gd name="connsiteX2" fmla="*/ 93229 w 1003029"/>
                    <a:gd name="connsiteY2" fmla="*/ 296452 h 1408085"/>
                    <a:gd name="connsiteX3" fmla="*/ 69710 w 1003029"/>
                    <a:gd name="connsiteY3" fmla="*/ 414051 h 1408085"/>
                    <a:gd name="connsiteX4" fmla="*/ 77550 w 1003029"/>
                    <a:gd name="connsiteY4" fmla="*/ 468931 h 1408085"/>
                    <a:gd name="connsiteX5" fmla="*/ 61870 w 1003029"/>
                    <a:gd name="connsiteY5" fmla="*/ 492451 h 1408085"/>
                    <a:gd name="connsiteX6" fmla="*/ 54031 w 1003029"/>
                    <a:gd name="connsiteY6" fmla="*/ 523811 h 1408085"/>
                    <a:gd name="connsiteX7" fmla="*/ 46191 w 1003029"/>
                    <a:gd name="connsiteY7" fmla="*/ 547331 h 1408085"/>
                    <a:gd name="connsiteX8" fmla="*/ 46191 w 1003029"/>
                    <a:gd name="connsiteY8" fmla="*/ 782529 h 1408085"/>
                    <a:gd name="connsiteX9" fmla="*/ 69710 w 1003029"/>
                    <a:gd name="connsiteY9" fmla="*/ 790369 h 1408085"/>
                    <a:gd name="connsiteX10" fmla="*/ 132427 w 1003029"/>
                    <a:gd name="connsiteY10" fmla="*/ 806049 h 1408085"/>
                    <a:gd name="connsiteX11" fmla="*/ 3729 w 1003029"/>
                    <a:gd name="connsiteY11" fmla="*/ 1408085 h 1408085"/>
                    <a:gd name="connsiteX12" fmla="*/ 372691 w 1003029"/>
                    <a:gd name="connsiteY12" fmla="*/ 1087220 h 1408085"/>
                    <a:gd name="connsiteX13" fmla="*/ 626327 w 1003029"/>
                    <a:gd name="connsiteY13" fmla="*/ 884449 h 1408085"/>
                    <a:gd name="connsiteX14" fmla="*/ 649846 w 1003029"/>
                    <a:gd name="connsiteY14" fmla="*/ 955008 h 1408085"/>
                    <a:gd name="connsiteX15" fmla="*/ 704724 w 1003029"/>
                    <a:gd name="connsiteY15" fmla="*/ 939328 h 1408085"/>
                    <a:gd name="connsiteX16" fmla="*/ 759601 w 1003029"/>
                    <a:gd name="connsiteY16" fmla="*/ 947168 h 1408085"/>
                    <a:gd name="connsiteX17" fmla="*/ 775281 w 1003029"/>
                    <a:gd name="connsiteY17" fmla="*/ 962848 h 1408085"/>
                    <a:gd name="connsiteX18" fmla="*/ 814479 w 1003029"/>
                    <a:gd name="connsiteY18" fmla="*/ 970688 h 1408085"/>
                    <a:gd name="connsiteX19" fmla="*/ 908555 w 1003029"/>
                    <a:gd name="connsiteY19" fmla="*/ 962848 h 1408085"/>
                    <a:gd name="connsiteX20" fmla="*/ 932074 w 1003029"/>
                    <a:gd name="connsiteY20" fmla="*/ 939328 h 1408085"/>
                    <a:gd name="connsiteX21" fmla="*/ 939914 w 1003029"/>
                    <a:gd name="connsiteY21" fmla="*/ 907969 h 1408085"/>
                    <a:gd name="connsiteX22" fmla="*/ 955593 w 1003029"/>
                    <a:gd name="connsiteY22" fmla="*/ 845249 h 1408085"/>
                    <a:gd name="connsiteX23" fmla="*/ 963433 w 1003029"/>
                    <a:gd name="connsiteY23" fmla="*/ 688450 h 1408085"/>
                    <a:gd name="connsiteX24" fmla="*/ 986952 w 1003029"/>
                    <a:gd name="connsiteY24" fmla="*/ 680610 h 1408085"/>
                    <a:gd name="connsiteX25" fmla="*/ 1002631 w 1003029"/>
                    <a:gd name="connsiteY25" fmla="*/ 727650 h 1408085"/>
                    <a:gd name="connsiteX26" fmla="*/ 1002631 w 1003029"/>
                    <a:gd name="connsiteY26" fmla="*/ 727650 h 1408085"/>
                    <a:gd name="connsiteX27" fmla="*/ 477373 w 1003029"/>
                    <a:gd name="connsiteY27" fmla="*/ 45574 h 1408085"/>
                    <a:gd name="connsiteX0" fmla="*/ 477373 w 1003029"/>
                    <a:gd name="connsiteY0" fmla="*/ 45574 h 1408085"/>
                    <a:gd name="connsiteX1" fmla="*/ 289221 w 1003029"/>
                    <a:gd name="connsiteY1" fmla="*/ 14214 h 1408085"/>
                    <a:gd name="connsiteX2" fmla="*/ 93229 w 1003029"/>
                    <a:gd name="connsiteY2" fmla="*/ 296452 h 1408085"/>
                    <a:gd name="connsiteX3" fmla="*/ 69710 w 1003029"/>
                    <a:gd name="connsiteY3" fmla="*/ 414051 h 1408085"/>
                    <a:gd name="connsiteX4" fmla="*/ 77550 w 1003029"/>
                    <a:gd name="connsiteY4" fmla="*/ 468931 h 1408085"/>
                    <a:gd name="connsiteX5" fmla="*/ 61870 w 1003029"/>
                    <a:gd name="connsiteY5" fmla="*/ 492451 h 1408085"/>
                    <a:gd name="connsiteX6" fmla="*/ 54031 w 1003029"/>
                    <a:gd name="connsiteY6" fmla="*/ 523811 h 1408085"/>
                    <a:gd name="connsiteX7" fmla="*/ 46191 w 1003029"/>
                    <a:gd name="connsiteY7" fmla="*/ 547331 h 1408085"/>
                    <a:gd name="connsiteX8" fmla="*/ 46191 w 1003029"/>
                    <a:gd name="connsiteY8" fmla="*/ 782529 h 1408085"/>
                    <a:gd name="connsiteX9" fmla="*/ 69710 w 1003029"/>
                    <a:gd name="connsiteY9" fmla="*/ 790369 h 1408085"/>
                    <a:gd name="connsiteX10" fmla="*/ 132427 w 1003029"/>
                    <a:gd name="connsiteY10" fmla="*/ 806049 h 1408085"/>
                    <a:gd name="connsiteX11" fmla="*/ 3729 w 1003029"/>
                    <a:gd name="connsiteY11" fmla="*/ 1408085 h 1408085"/>
                    <a:gd name="connsiteX12" fmla="*/ 372691 w 1003029"/>
                    <a:gd name="connsiteY12" fmla="*/ 1087220 h 1408085"/>
                    <a:gd name="connsiteX13" fmla="*/ 626327 w 1003029"/>
                    <a:gd name="connsiteY13" fmla="*/ 884449 h 1408085"/>
                    <a:gd name="connsiteX14" fmla="*/ 649846 w 1003029"/>
                    <a:gd name="connsiteY14" fmla="*/ 955008 h 1408085"/>
                    <a:gd name="connsiteX15" fmla="*/ 704724 w 1003029"/>
                    <a:gd name="connsiteY15" fmla="*/ 939328 h 1408085"/>
                    <a:gd name="connsiteX16" fmla="*/ 759601 w 1003029"/>
                    <a:gd name="connsiteY16" fmla="*/ 947168 h 1408085"/>
                    <a:gd name="connsiteX17" fmla="*/ 775281 w 1003029"/>
                    <a:gd name="connsiteY17" fmla="*/ 962848 h 1408085"/>
                    <a:gd name="connsiteX18" fmla="*/ 814479 w 1003029"/>
                    <a:gd name="connsiteY18" fmla="*/ 970688 h 1408085"/>
                    <a:gd name="connsiteX19" fmla="*/ 908555 w 1003029"/>
                    <a:gd name="connsiteY19" fmla="*/ 962848 h 1408085"/>
                    <a:gd name="connsiteX20" fmla="*/ 932074 w 1003029"/>
                    <a:gd name="connsiteY20" fmla="*/ 939328 h 1408085"/>
                    <a:gd name="connsiteX21" fmla="*/ 939914 w 1003029"/>
                    <a:gd name="connsiteY21" fmla="*/ 907969 h 1408085"/>
                    <a:gd name="connsiteX22" fmla="*/ 955593 w 1003029"/>
                    <a:gd name="connsiteY22" fmla="*/ 845249 h 1408085"/>
                    <a:gd name="connsiteX23" fmla="*/ 963433 w 1003029"/>
                    <a:gd name="connsiteY23" fmla="*/ 688450 h 1408085"/>
                    <a:gd name="connsiteX24" fmla="*/ 986952 w 1003029"/>
                    <a:gd name="connsiteY24" fmla="*/ 680610 h 1408085"/>
                    <a:gd name="connsiteX25" fmla="*/ 1002631 w 1003029"/>
                    <a:gd name="connsiteY25" fmla="*/ 727650 h 1408085"/>
                    <a:gd name="connsiteX26" fmla="*/ 1002631 w 1003029"/>
                    <a:gd name="connsiteY26" fmla="*/ 727650 h 1408085"/>
                    <a:gd name="connsiteX27" fmla="*/ 477373 w 1003029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35844 w 966182"/>
                    <a:gd name="connsiteY12" fmla="*/ 1087220 h 1408085"/>
                    <a:gd name="connsiteX13" fmla="*/ 589480 w 966182"/>
                    <a:gd name="connsiteY13" fmla="*/ 884449 h 1408085"/>
                    <a:gd name="connsiteX14" fmla="*/ 612999 w 966182"/>
                    <a:gd name="connsiteY14" fmla="*/ 955008 h 1408085"/>
                    <a:gd name="connsiteX15" fmla="*/ 667877 w 966182"/>
                    <a:gd name="connsiteY15" fmla="*/ 939328 h 1408085"/>
                    <a:gd name="connsiteX16" fmla="*/ 722754 w 966182"/>
                    <a:gd name="connsiteY16" fmla="*/ 947168 h 1408085"/>
                    <a:gd name="connsiteX17" fmla="*/ 738434 w 966182"/>
                    <a:gd name="connsiteY17" fmla="*/ 962848 h 1408085"/>
                    <a:gd name="connsiteX18" fmla="*/ 777632 w 966182"/>
                    <a:gd name="connsiteY18" fmla="*/ 970688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35844 w 966182"/>
                    <a:gd name="connsiteY12" fmla="*/ 1087220 h 1408085"/>
                    <a:gd name="connsiteX13" fmla="*/ 589480 w 966182"/>
                    <a:gd name="connsiteY13" fmla="*/ 884449 h 1408085"/>
                    <a:gd name="connsiteX14" fmla="*/ 612999 w 966182"/>
                    <a:gd name="connsiteY14" fmla="*/ 955008 h 1408085"/>
                    <a:gd name="connsiteX15" fmla="*/ 667877 w 966182"/>
                    <a:gd name="connsiteY15" fmla="*/ 939328 h 1408085"/>
                    <a:gd name="connsiteX16" fmla="*/ 722754 w 966182"/>
                    <a:gd name="connsiteY16" fmla="*/ 947168 h 1408085"/>
                    <a:gd name="connsiteX17" fmla="*/ 738434 w 966182"/>
                    <a:gd name="connsiteY17" fmla="*/ 962848 h 1408085"/>
                    <a:gd name="connsiteX18" fmla="*/ 777632 w 966182"/>
                    <a:gd name="connsiteY18" fmla="*/ 970688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35844 w 966182"/>
                    <a:gd name="connsiteY12" fmla="*/ 1087220 h 1408085"/>
                    <a:gd name="connsiteX13" fmla="*/ 592261 w 966182"/>
                    <a:gd name="connsiteY13" fmla="*/ 937300 h 1408085"/>
                    <a:gd name="connsiteX14" fmla="*/ 612999 w 966182"/>
                    <a:gd name="connsiteY14" fmla="*/ 955008 h 1408085"/>
                    <a:gd name="connsiteX15" fmla="*/ 667877 w 966182"/>
                    <a:gd name="connsiteY15" fmla="*/ 939328 h 1408085"/>
                    <a:gd name="connsiteX16" fmla="*/ 722754 w 966182"/>
                    <a:gd name="connsiteY16" fmla="*/ 947168 h 1408085"/>
                    <a:gd name="connsiteX17" fmla="*/ 738434 w 966182"/>
                    <a:gd name="connsiteY17" fmla="*/ 962848 h 1408085"/>
                    <a:gd name="connsiteX18" fmla="*/ 777632 w 966182"/>
                    <a:gd name="connsiteY18" fmla="*/ 970688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19154 w 966182"/>
                    <a:gd name="connsiteY12" fmla="*/ 1062185 h 1408085"/>
                    <a:gd name="connsiteX13" fmla="*/ 592261 w 966182"/>
                    <a:gd name="connsiteY13" fmla="*/ 937300 h 1408085"/>
                    <a:gd name="connsiteX14" fmla="*/ 612999 w 966182"/>
                    <a:gd name="connsiteY14" fmla="*/ 955008 h 1408085"/>
                    <a:gd name="connsiteX15" fmla="*/ 667877 w 966182"/>
                    <a:gd name="connsiteY15" fmla="*/ 939328 h 1408085"/>
                    <a:gd name="connsiteX16" fmla="*/ 722754 w 966182"/>
                    <a:gd name="connsiteY16" fmla="*/ 947168 h 1408085"/>
                    <a:gd name="connsiteX17" fmla="*/ 738434 w 966182"/>
                    <a:gd name="connsiteY17" fmla="*/ 962848 h 1408085"/>
                    <a:gd name="connsiteX18" fmla="*/ 777632 w 966182"/>
                    <a:gd name="connsiteY18" fmla="*/ 970688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19154 w 966182"/>
                    <a:gd name="connsiteY12" fmla="*/ 1062185 h 1408085"/>
                    <a:gd name="connsiteX13" fmla="*/ 592261 w 966182"/>
                    <a:gd name="connsiteY13" fmla="*/ 937300 h 1408085"/>
                    <a:gd name="connsiteX14" fmla="*/ 621344 w 966182"/>
                    <a:gd name="connsiteY14" fmla="*/ 913283 h 1408085"/>
                    <a:gd name="connsiteX15" fmla="*/ 667877 w 966182"/>
                    <a:gd name="connsiteY15" fmla="*/ 939328 h 1408085"/>
                    <a:gd name="connsiteX16" fmla="*/ 722754 w 966182"/>
                    <a:gd name="connsiteY16" fmla="*/ 947168 h 1408085"/>
                    <a:gd name="connsiteX17" fmla="*/ 738434 w 966182"/>
                    <a:gd name="connsiteY17" fmla="*/ 962848 h 1408085"/>
                    <a:gd name="connsiteX18" fmla="*/ 777632 w 966182"/>
                    <a:gd name="connsiteY18" fmla="*/ 970688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19154 w 966182"/>
                    <a:gd name="connsiteY12" fmla="*/ 1062185 h 1408085"/>
                    <a:gd name="connsiteX13" fmla="*/ 592261 w 966182"/>
                    <a:gd name="connsiteY13" fmla="*/ 937300 h 1408085"/>
                    <a:gd name="connsiteX14" fmla="*/ 621344 w 966182"/>
                    <a:gd name="connsiteY14" fmla="*/ 913283 h 1408085"/>
                    <a:gd name="connsiteX15" fmla="*/ 670659 w 966182"/>
                    <a:gd name="connsiteY15" fmla="*/ 894822 h 1408085"/>
                    <a:gd name="connsiteX16" fmla="*/ 722754 w 966182"/>
                    <a:gd name="connsiteY16" fmla="*/ 947168 h 1408085"/>
                    <a:gd name="connsiteX17" fmla="*/ 738434 w 966182"/>
                    <a:gd name="connsiteY17" fmla="*/ 962848 h 1408085"/>
                    <a:gd name="connsiteX18" fmla="*/ 777632 w 966182"/>
                    <a:gd name="connsiteY18" fmla="*/ 970688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19154 w 966182"/>
                    <a:gd name="connsiteY12" fmla="*/ 1062185 h 1408085"/>
                    <a:gd name="connsiteX13" fmla="*/ 592261 w 966182"/>
                    <a:gd name="connsiteY13" fmla="*/ 937300 h 1408085"/>
                    <a:gd name="connsiteX14" fmla="*/ 621344 w 966182"/>
                    <a:gd name="connsiteY14" fmla="*/ 913283 h 1408085"/>
                    <a:gd name="connsiteX15" fmla="*/ 670659 w 966182"/>
                    <a:gd name="connsiteY15" fmla="*/ 894822 h 1408085"/>
                    <a:gd name="connsiteX16" fmla="*/ 736662 w 966182"/>
                    <a:gd name="connsiteY16" fmla="*/ 874846 h 1408085"/>
                    <a:gd name="connsiteX17" fmla="*/ 738434 w 966182"/>
                    <a:gd name="connsiteY17" fmla="*/ 962848 h 1408085"/>
                    <a:gd name="connsiteX18" fmla="*/ 777632 w 966182"/>
                    <a:gd name="connsiteY18" fmla="*/ 970688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19154 w 966182"/>
                    <a:gd name="connsiteY12" fmla="*/ 1062185 h 1408085"/>
                    <a:gd name="connsiteX13" fmla="*/ 592261 w 966182"/>
                    <a:gd name="connsiteY13" fmla="*/ 937300 h 1408085"/>
                    <a:gd name="connsiteX14" fmla="*/ 621344 w 966182"/>
                    <a:gd name="connsiteY14" fmla="*/ 913283 h 1408085"/>
                    <a:gd name="connsiteX15" fmla="*/ 670659 w 966182"/>
                    <a:gd name="connsiteY15" fmla="*/ 894822 h 1408085"/>
                    <a:gd name="connsiteX16" fmla="*/ 736662 w 966182"/>
                    <a:gd name="connsiteY16" fmla="*/ 874846 h 1408085"/>
                    <a:gd name="connsiteX17" fmla="*/ 757906 w 966182"/>
                    <a:gd name="connsiteY17" fmla="*/ 890526 h 1408085"/>
                    <a:gd name="connsiteX18" fmla="*/ 777632 w 966182"/>
                    <a:gd name="connsiteY18" fmla="*/ 970688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19154 w 966182"/>
                    <a:gd name="connsiteY12" fmla="*/ 1062185 h 1408085"/>
                    <a:gd name="connsiteX13" fmla="*/ 592261 w 966182"/>
                    <a:gd name="connsiteY13" fmla="*/ 937300 h 1408085"/>
                    <a:gd name="connsiteX14" fmla="*/ 621344 w 966182"/>
                    <a:gd name="connsiteY14" fmla="*/ 913283 h 1408085"/>
                    <a:gd name="connsiteX15" fmla="*/ 670659 w 966182"/>
                    <a:gd name="connsiteY15" fmla="*/ 894822 h 1408085"/>
                    <a:gd name="connsiteX16" fmla="*/ 736662 w 966182"/>
                    <a:gd name="connsiteY16" fmla="*/ 874846 h 1408085"/>
                    <a:gd name="connsiteX17" fmla="*/ 757906 w 966182"/>
                    <a:gd name="connsiteY17" fmla="*/ 890526 h 1408085"/>
                    <a:gd name="connsiteX18" fmla="*/ 861081 w 966182"/>
                    <a:gd name="connsiteY18" fmla="*/ 992941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19154 w 966182"/>
                    <a:gd name="connsiteY12" fmla="*/ 1062185 h 1408085"/>
                    <a:gd name="connsiteX13" fmla="*/ 592261 w 966182"/>
                    <a:gd name="connsiteY13" fmla="*/ 937300 h 1408085"/>
                    <a:gd name="connsiteX14" fmla="*/ 621344 w 966182"/>
                    <a:gd name="connsiteY14" fmla="*/ 913283 h 1408085"/>
                    <a:gd name="connsiteX15" fmla="*/ 670659 w 966182"/>
                    <a:gd name="connsiteY15" fmla="*/ 894822 h 1408085"/>
                    <a:gd name="connsiteX16" fmla="*/ 736662 w 966182"/>
                    <a:gd name="connsiteY16" fmla="*/ 874846 h 1408085"/>
                    <a:gd name="connsiteX17" fmla="*/ 757906 w 966182"/>
                    <a:gd name="connsiteY17" fmla="*/ 890526 h 1408085"/>
                    <a:gd name="connsiteX18" fmla="*/ 861081 w 966182"/>
                    <a:gd name="connsiteY18" fmla="*/ 992941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19154 w 966182"/>
                    <a:gd name="connsiteY12" fmla="*/ 1062185 h 1408085"/>
                    <a:gd name="connsiteX13" fmla="*/ 592261 w 966182"/>
                    <a:gd name="connsiteY13" fmla="*/ 937300 h 1408085"/>
                    <a:gd name="connsiteX14" fmla="*/ 621344 w 966182"/>
                    <a:gd name="connsiteY14" fmla="*/ 913283 h 1408085"/>
                    <a:gd name="connsiteX15" fmla="*/ 670659 w 966182"/>
                    <a:gd name="connsiteY15" fmla="*/ 894822 h 1408085"/>
                    <a:gd name="connsiteX16" fmla="*/ 736662 w 966182"/>
                    <a:gd name="connsiteY16" fmla="*/ 874846 h 1408085"/>
                    <a:gd name="connsiteX17" fmla="*/ 757906 w 966182"/>
                    <a:gd name="connsiteY17" fmla="*/ 890526 h 1408085"/>
                    <a:gd name="connsiteX18" fmla="*/ 861081 w 966182"/>
                    <a:gd name="connsiteY18" fmla="*/ 992941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41407 w 966182"/>
                    <a:gd name="connsiteY12" fmla="*/ 1037151 h 1408085"/>
                    <a:gd name="connsiteX13" fmla="*/ 592261 w 966182"/>
                    <a:gd name="connsiteY13" fmla="*/ 937300 h 1408085"/>
                    <a:gd name="connsiteX14" fmla="*/ 621344 w 966182"/>
                    <a:gd name="connsiteY14" fmla="*/ 913283 h 1408085"/>
                    <a:gd name="connsiteX15" fmla="*/ 670659 w 966182"/>
                    <a:gd name="connsiteY15" fmla="*/ 894822 h 1408085"/>
                    <a:gd name="connsiteX16" fmla="*/ 736662 w 966182"/>
                    <a:gd name="connsiteY16" fmla="*/ 874846 h 1408085"/>
                    <a:gd name="connsiteX17" fmla="*/ 757906 w 966182"/>
                    <a:gd name="connsiteY17" fmla="*/ 890526 h 1408085"/>
                    <a:gd name="connsiteX18" fmla="*/ 861081 w 966182"/>
                    <a:gd name="connsiteY18" fmla="*/ 992941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08085"/>
                    <a:gd name="connsiteX1" fmla="*/ 252374 w 966182"/>
                    <a:gd name="connsiteY1" fmla="*/ 14214 h 1408085"/>
                    <a:gd name="connsiteX2" fmla="*/ 56382 w 966182"/>
                    <a:gd name="connsiteY2" fmla="*/ 296452 h 1408085"/>
                    <a:gd name="connsiteX3" fmla="*/ 32863 w 966182"/>
                    <a:gd name="connsiteY3" fmla="*/ 414051 h 1408085"/>
                    <a:gd name="connsiteX4" fmla="*/ 40703 w 966182"/>
                    <a:gd name="connsiteY4" fmla="*/ 468931 h 1408085"/>
                    <a:gd name="connsiteX5" fmla="*/ 25023 w 966182"/>
                    <a:gd name="connsiteY5" fmla="*/ 492451 h 1408085"/>
                    <a:gd name="connsiteX6" fmla="*/ 17184 w 966182"/>
                    <a:gd name="connsiteY6" fmla="*/ 523811 h 1408085"/>
                    <a:gd name="connsiteX7" fmla="*/ 9344 w 966182"/>
                    <a:gd name="connsiteY7" fmla="*/ 547331 h 1408085"/>
                    <a:gd name="connsiteX8" fmla="*/ 9344 w 966182"/>
                    <a:gd name="connsiteY8" fmla="*/ 782529 h 1408085"/>
                    <a:gd name="connsiteX9" fmla="*/ 32863 w 966182"/>
                    <a:gd name="connsiteY9" fmla="*/ 790369 h 1408085"/>
                    <a:gd name="connsiteX10" fmla="*/ 95580 w 966182"/>
                    <a:gd name="connsiteY10" fmla="*/ 806049 h 1408085"/>
                    <a:gd name="connsiteX11" fmla="*/ 4812 w 966182"/>
                    <a:gd name="connsiteY11" fmla="*/ 1408085 h 1408085"/>
                    <a:gd name="connsiteX12" fmla="*/ 341407 w 966182"/>
                    <a:gd name="connsiteY12" fmla="*/ 1037151 h 1408085"/>
                    <a:gd name="connsiteX13" fmla="*/ 592261 w 966182"/>
                    <a:gd name="connsiteY13" fmla="*/ 937300 h 1408085"/>
                    <a:gd name="connsiteX14" fmla="*/ 621344 w 966182"/>
                    <a:gd name="connsiteY14" fmla="*/ 913283 h 1408085"/>
                    <a:gd name="connsiteX15" fmla="*/ 670659 w 966182"/>
                    <a:gd name="connsiteY15" fmla="*/ 894822 h 1408085"/>
                    <a:gd name="connsiteX16" fmla="*/ 736662 w 966182"/>
                    <a:gd name="connsiteY16" fmla="*/ 874846 h 1408085"/>
                    <a:gd name="connsiteX17" fmla="*/ 757906 w 966182"/>
                    <a:gd name="connsiteY17" fmla="*/ 890526 h 1408085"/>
                    <a:gd name="connsiteX18" fmla="*/ 861081 w 966182"/>
                    <a:gd name="connsiteY18" fmla="*/ 992941 h 1408085"/>
                    <a:gd name="connsiteX19" fmla="*/ 871708 w 966182"/>
                    <a:gd name="connsiteY19" fmla="*/ 962848 h 1408085"/>
                    <a:gd name="connsiteX20" fmla="*/ 895227 w 966182"/>
                    <a:gd name="connsiteY20" fmla="*/ 939328 h 1408085"/>
                    <a:gd name="connsiteX21" fmla="*/ 903067 w 966182"/>
                    <a:gd name="connsiteY21" fmla="*/ 907969 h 1408085"/>
                    <a:gd name="connsiteX22" fmla="*/ 918746 w 966182"/>
                    <a:gd name="connsiteY22" fmla="*/ 845249 h 1408085"/>
                    <a:gd name="connsiteX23" fmla="*/ 926586 w 966182"/>
                    <a:gd name="connsiteY23" fmla="*/ 688450 h 1408085"/>
                    <a:gd name="connsiteX24" fmla="*/ 950105 w 966182"/>
                    <a:gd name="connsiteY24" fmla="*/ 680610 h 1408085"/>
                    <a:gd name="connsiteX25" fmla="*/ 965784 w 966182"/>
                    <a:gd name="connsiteY25" fmla="*/ 727650 h 1408085"/>
                    <a:gd name="connsiteX26" fmla="*/ 965784 w 966182"/>
                    <a:gd name="connsiteY26" fmla="*/ 727650 h 1408085"/>
                    <a:gd name="connsiteX27" fmla="*/ 440526 w 966182"/>
                    <a:gd name="connsiteY27" fmla="*/ 45574 h 1408085"/>
                    <a:gd name="connsiteX0" fmla="*/ 440526 w 966182"/>
                    <a:gd name="connsiteY0" fmla="*/ 45574 h 1413717"/>
                    <a:gd name="connsiteX1" fmla="*/ 252374 w 966182"/>
                    <a:gd name="connsiteY1" fmla="*/ 14214 h 1413717"/>
                    <a:gd name="connsiteX2" fmla="*/ 56382 w 966182"/>
                    <a:gd name="connsiteY2" fmla="*/ 296452 h 1413717"/>
                    <a:gd name="connsiteX3" fmla="*/ 32863 w 966182"/>
                    <a:gd name="connsiteY3" fmla="*/ 414051 h 1413717"/>
                    <a:gd name="connsiteX4" fmla="*/ 40703 w 966182"/>
                    <a:gd name="connsiteY4" fmla="*/ 468931 h 1413717"/>
                    <a:gd name="connsiteX5" fmla="*/ 25023 w 966182"/>
                    <a:gd name="connsiteY5" fmla="*/ 492451 h 1413717"/>
                    <a:gd name="connsiteX6" fmla="*/ 17184 w 966182"/>
                    <a:gd name="connsiteY6" fmla="*/ 523811 h 1413717"/>
                    <a:gd name="connsiteX7" fmla="*/ 9344 w 966182"/>
                    <a:gd name="connsiteY7" fmla="*/ 547331 h 1413717"/>
                    <a:gd name="connsiteX8" fmla="*/ 9344 w 966182"/>
                    <a:gd name="connsiteY8" fmla="*/ 782529 h 1413717"/>
                    <a:gd name="connsiteX9" fmla="*/ 32863 w 966182"/>
                    <a:gd name="connsiteY9" fmla="*/ 790369 h 1413717"/>
                    <a:gd name="connsiteX10" fmla="*/ 95580 w 966182"/>
                    <a:gd name="connsiteY10" fmla="*/ 806049 h 1413717"/>
                    <a:gd name="connsiteX11" fmla="*/ 4812 w 966182"/>
                    <a:gd name="connsiteY11" fmla="*/ 1408085 h 1413717"/>
                    <a:gd name="connsiteX12" fmla="*/ 341407 w 966182"/>
                    <a:gd name="connsiteY12" fmla="*/ 1037151 h 1413717"/>
                    <a:gd name="connsiteX13" fmla="*/ 592261 w 966182"/>
                    <a:gd name="connsiteY13" fmla="*/ 937300 h 1413717"/>
                    <a:gd name="connsiteX14" fmla="*/ 621344 w 966182"/>
                    <a:gd name="connsiteY14" fmla="*/ 913283 h 1413717"/>
                    <a:gd name="connsiteX15" fmla="*/ 670659 w 966182"/>
                    <a:gd name="connsiteY15" fmla="*/ 894822 h 1413717"/>
                    <a:gd name="connsiteX16" fmla="*/ 736662 w 966182"/>
                    <a:gd name="connsiteY16" fmla="*/ 874846 h 1413717"/>
                    <a:gd name="connsiteX17" fmla="*/ 757906 w 966182"/>
                    <a:gd name="connsiteY17" fmla="*/ 890526 h 1413717"/>
                    <a:gd name="connsiteX18" fmla="*/ 861081 w 966182"/>
                    <a:gd name="connsiteY18" fmla="*/ 992941 h 1413717"/>
                    <a:gd name="connsiteX19" fmla="*/ 871708 w 966182"/>
                    <a:gd name="connsiteY19" fmla="*/ 962848 h 1413717"/>
                    <a:gd name="connsiteX20" fmla="*/ 895227 w 966182"/>
                    <a:gd name="connsiteY20" fmla="*/ 939328 h 1413717"/>
                    <a:gd name="connsiteX21" fmla="*/ 903067 w 966182"/>
                    <a:gd name="connsiteY21" fmla="*/ 907969 h 1413717"/>
                    <a:gd name="connsiteX22" fmla="*/ 918746 w 966182"/>
                    <a:gd name="connsiteY22" fmla="*/ 845249 h 1413717"/>
                    <a:gd name="connsiteX23" fmla="*/ 926586 w 966182"/>
                    <a:gd name="connsiteY23" fmla="*/ 688450 h 1413717"/>
                    <a:gd name="connsiteX24" fmla="*/ 950105 w 966182"/>
                    <a:gd name="connsiteY24" fmla="*/ 680610 h 1413717"/>
                    <a:gd name="connsiteX25" fmla="*/ 965784 w 966182"/>
                    <a:gd name="connsiteY25" fmla="*/ 727650 h 1413717"/>
                    <a:gd name="connsiteX26" fmla="*/ 965784 w 966182"/>
                    <a:gd name="connsiteY26" fmla="*/ 727650 h 1413717"/>
                    <a:gd name="connsiteX27" fmla="*/ 440526 w 966182"/>
                    <a:gd name="connsiteY27" fmla="*/ 45574 h 1413717"/>
                    <a:gd name="connsiteX0" fmla="*/ 440526 w 966182"/>
                    <a:gd name="connsiteY0" fmla="*/ 45574 h 1413759"/>
                    <a:gd name="connsiteX1" fmla="*/ 252374 w 966182"/>
                    <a:gd name="connsiteY1" fmla="*/ 14214 h 1413759"/>
                    <a:gd name="connsiteX2" fmla="*/ 56382 w 966182"/>
                    <a:gd name="connsiteY2" fmla="*/ 296452 h 1413759"/>
                    <a:gd name="connsiteX3" fmla="*/ 32863 w 966182"/>
                    <a:gd name="connsiteY3" fmla="*/ 414051 h 1413759"/>
                    <a:gd name="connsiteX4" fmla="*/ 40703 w 966182"/>
                    <a:gd name="connsiteY4" fmla="*/ 468931 h 1413759"/>
                    <a:gd name="connsiteX5" fmla="*/ 25023 w 966182"/>
                    <a:gd name="connsiteY5" fmla="*/ 492451 h 1413759"/>
                    <a:gd name="connsiteX6" fmla="*/ 17184 w 966182"/>
                    <a:gd name="connsiteY6" fmla="*/ 523811 h 1413759"/>
                    <a:gd name="connsiteX7" fmla="*/ 9344 w 966182"/>
                    <a:gd name="connsiteY7" fmla="*/ 547331 h 1413759"/>
                    <a:gd name="connsiteX8" fmla="*/ 9344 w 966182"/>
                    <a:gd name="connsiteY8" fmla="*/ 782529 h 1413759"/>
                    <a:gd name="connsiteX9" fmla="*/ 32863 w 966182"/>
                    <a:gd name="connsiteY9" fmla="*/ 790369 h 1413759"/>
                    <a:gd name="connsiteX10" fmla="*/ 95580 w 966182"/>
                    <a:gd name="connsiteY10" fmla="*/ 806049 h 1413759"/>
                    <a:gd name="connsiteX11" fmla="*/ 4812 w 966182"/>
                    <a:gd name="connsiteY11" fmla="*/ 1408085 h 1413759"/>
                    <a:gd name="connsiteX12" fmla="*/ 341407 w 966182"/>
                    <a:gd name="connsiteY12" fmla="*/ 1037151 h 1413759"/>
                    <a:gd name="connsiteX13" fmla="*/ 592261 w 966182"/>
                    <a:gd name="connsiteY13" fmla="*/ 937300 h 1413759"/>
                    <a:gd name="connsiteX14" fmla="*/ 621344 w 966182"/>
                    <a:gd name="connsiteY14" fmla="*/ 913283 h 1413759"/>
                    <a:gd name="connsiteX15" fmla="*/ 670659 w 966182"/>
                    <a:gd name="connsiteY15" fmla="*/ 894822 h 1413759"/>
                    <a:gd name="connsiteX16" fmla="*/ 736662 w 966182"/>
                    <a:gd name="connsiteY16" fmla="*/ 874846 h 1413759"/>
                    <a:gd name="connsiteX17" fmla="*/ 757906 w 966182"/>
                    <a:gd name="connsiteY17" fmla="*/ 890526 h 1413759"/>
                    <a:gd name="connsiteX18" fmla="*/ 861081 w 966182"/>
                    <a:gd name="connsiteY18" fmla="*/ 992941 h 1413759"/>
                    <a:gd name="connsiteX19" fmla="*/ 871708 w 966182"/>
                    <a:gd name="connsiteY19" fmla="*/ 962848 h 1413759"/>
                    <a:gd name="connsiteX20" fmla="*/ 895227 w 966182"/>
                    <a:gd name="connsiteY20" fmla="*/ 939328 h 1413759"/>
                    <a:gd name="connsiteX21" fmla="*/ 903067 w 966182"/>
                    <a:gd name="connsiteY21" fmla="*/ 907969 h 1413759"/>
                    <a:gd name="connsiteX22" fmla="*/ 918746 w 966182"/>
                    <a:gd name="connsiteY22" fmla="*/ 845249 h 1413759"/>
                    <a:gd name="connsiteX23" fmla="*/ 926586 w 966182"/>
                    <a:gd name="connsiteY23" fmla="*/ 688450 h 1413759"/>
                    <a:gd name="connsiteX24" fmla="*/ 950105 w 966182"/>
                    <a:gd name="connsiteY24" fmla="*/ 680610 h 1413759"/>
                    <a:gd name="connsiteX25" fmla="*/ 965784 w 966182"/>
                    <a:gd name="connsiteY25" fmla="*/ 727650 h 1413759"/>
                    <a:gd name="connsiteX26" fmla="*/ 965784 w 966182"/>
                    <a:gd name="connsiteY26" fmla="*/ 727650 h 1413759"/>
                    <a:gd name="connsiteX27" fmla="*/ 440526 w 966182"/>
                    <a:gd name="connsiteY27" fmla="*/ 45574 h 1413759"/>
                    <a:gd name="connsiteX0" fmla="*/ 440526 w 966182"/>
                    <a:gd name="connsiteY0" fmla="*/ 45574 h 1413759"/>
                    <a:gd name="connsiteX1" fmla="*/ 252374 w 966182"/>
                    <a:gd name="connsiteY1" fmla="*/ 14214 h 1413759"/>
                    <a:gd name="connsiteX2" fmla="*/ 56382 w 966182"/>
                    <a:gd name="connsiteY2" fmla="*/ 296452 h 1413759"/>
                    <a:gd name="connsiteX3" fmla="*/ 32863 w 966182"/>
                    <a:gd name="connsiteY3" fmla="*/ 414051 h 1413759"/>
                    <a:gd name="connsiteX4" fmla="*/ 40703 w 966182"/>
                    <a:gd name="connsiteY4" fmla="*/ 468931 h 1413759"/>
                    <a:gd name="connsiteX5" fmla="*/ 25023 w 966182"/>
                    <a:gd name="connsiteY5" fmla="*/ 492451 h 1413759"/>
                    <a:gd name="connsiteX6" fmla="*/ 17184 w 966182"/>
                    <a:gd name="connsiteY6" fmla="*/ 523811 h 1413759"/>
                    <a:gd name="connsiteX7" fmla="*/ 9344 w 966182"/>
                    <a:gd name="connsiteY7" fmla="*/ 547331 h 1413759"/>
                    <a:gd name="connsiteX8" fmla="*/ 9344 w 966182"/>
                    <a:gd name="connsiteY8" fmla="*/ 782529 h 1413759"/>
                    <a:gd name="connsiteX9" fmla="*/ 32863 w 966182"/>
                    <a:gd name="connsiteY9" fmla="*/ 790369 h 1413759"/>
                    <a:gd name="connsiteX10" fmla="*/ 95580 w 966182"/>
                    <a:gd name="connsiteY10" fmla="*/ 806049 h 1413759"/>
                    <a:gd name="connsiteX11" fmla="*/ 4812 w 966182"/>
                    <a:gd name="connsiteY11" fmla="*/ 1408085 h 1413759"/>
                    <a:gd name="connsiteX12" fmla="*/ 341407 w 966182"/>
                    <a:gd name="connsiteY12" fmla="*/ 1037151 h 1413759"/>
                    <a:gd name="connsiteX13" fmla="*/ 592261 w 966182"/>
                    <a:gd name="connsiteY13" fmla="*/ 937300 h 1413759"/>
                    <a:gd name="connsiteX14" fmla="*/ 621344 w 966182"/>
                    <a:gd name="connsiteY14" fmla="*/ 913283 h 1413759"/>
                    <a:gd name="connsiteX15" fmla="*/ 670659 w 966182"/>
                    <a:gd name="connsiteY15" fmla="*/ 894822 h 1413759"/>
                    <a:gd name="connsiteX16" fmla="*/ 736662 w 966182"/>
                    <a:gd name="connsiteY16" fmla="*/ 874846 h 1413759"/>
                    <a:gd name="connsiteX17" fmla="*/ 757906 w 966182"/>
                    <a:gd name="connsiteY17" fmla="*/ 890526 h 1413759"/>
                    <a:gd name="connsiteX18" fmla="*/ 861081 w 966182"/>
                    <a:gd name="connsiteY18" fmla="*/ 992941 h 1413759"/>
                    <a:gd name="connsiteX19" fmla="*/ 871708 w 966182"/>
                    <a:gd name="connsiteY19" fmla="*/ 962848 h 1413759"/>
                    <a:gd name="connsiteX20" fmla="*/ 895227 w 966182"/>
                    <a:gd name="connsiteY20" fmla="*/ 939328 h 1413759"/>
                    <a:gd name="connsiteX21" fmla="*/ 903067 w 966182"/>
                    <a:gd name="connsiteY21" fmla="*/ 907969 h 1413759"/>
                    <a:gd name="connsiteX22" fmla="*/ 918746 w 966182"/>
                    <a:gd name="connsiteY22" fmla="*/ 845249 h 1413759"/>
                    <a:gd name="connsiteX23" fmla="*/ 926586 w 966182"/>
                    <a:gd name="connsiteY23" fmla="*/ 688450 h 1413759"/>
                    <a:gd name="connsiteX24" fmla="*/ 950105 w 966182"/>
                    <a:gd name="connsiteY24" fmla="*/ 680610 h 1413759"/>
                    <a:gd name="connsiteX25" fmla="*/ 965784 w 966182"/>
                    <a:gd name="connsiteY25" fmla="*/ 727650 h 1413759"/>
                    <a:gd name="connsiteX26" fmla="*/ 965784 w 966182"/>
                    <a:gd name="connsiteY26" fmla="*/ 727650 h 1413759"/>
                    <a:gd name="connsiteX27" fmla="*/ 440526 w 966182"/>
                    <a:gd name="connsiteY27" fmla="*/ 45574 h 1413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66182" h="1413759">
                      <a:moveTo>
                        <a:pt x="440526" y="45574"/>
                      </a:moveTo>
                      <a:cubicBezTo>
                        <a:pt x="377809" y="35121"/>
                        <a:pt x="316398" y="-27599"/>
                        <a:pt x="252374" y="14214"/>
                      </a:cubicBezTo>
                      <a:cubicBezTo>
                        <a:pt x="188350" y="56027"/>
                        <a:pt x="87741" y="237652"/>
                        <a:pt x="56382" y="296452"/>
                      </a:cubicBezTo>
                      <a:cubicBezTo>
                        <a:pt x="19797" y="363091"/>
                        <a:pt x="35476" y="385305"/>
                        <a:pt x="32863" y="414051"/>
                      </a:cubicBezTo>
                      <a:cubicBezTo>
                        <a:pt x="30250" y="442797"/>
                        <a:pt x="42542" y="450544"/>
                        <a:pt x="40703" y="468931"/>
                      </a:cubicBezTo>
                      <a:cubicBezTo>
                        <a:pt x="39765" y="478307"/>
                        <a:pt x="28735" y="483790"/>
                        <a:pt x="25023" y="492451"/>
                      </a:cubicBezTo>
                      <a:cubicBezTo>
                        <a:pt x="20779" y="502355"/>
                        <a:pt x="20144" y="513451"/>
                        <a:pt x="17184" y="523811"/>
                      </a:cubicBezTo>
                      <a:cubicBezTo>
                        <a:pt x="14914" y="531757"/>
                        <a:pt x="11957" y="539491"/>
                        <a:pt x="9344" y="547331"/>
                      </a:cubicBezTo>
                      <a:cubicBezTo>
                        <a:pt x="2656" y="627584"/>
                        <a:pt x="-7824" y="700979"/>
                        <a:pt x="9344" y="782529"/>
                      </a:cubicBezTo>
                      <a:cubicBezTo>
                        <a:pt x="11046" y="790616"/>
                        <a:pt x="24890" y="788195"/>
                        <a:pt x="32863" y="790369"/>
                      </a:cubicBezTo>
                      <a:cubicBezTo>
                        <a:pt x="53653" y="796039"/>
                        <a:pt x="100255" y="703096"/>
                        <a:pt x="95580" y="806049"/>
                      </a:cubicBezTo>
                      <a:cubicBezTo>
                        <a:pt x="90905" y="909002"/>
                        <a:pt x="-23926" y="1405391"/>
                        <a:pt x="4812" y="1408085"/>
                      </a:cubicBezTo>
                      <a:cubicBezTo>
                        <a:pt x="36684" y="1460532"/>
                        <a:pt x="225583" y="1134676"/>
                        <a:pt x="341407" y="1037151"/>
                      </a:cubicBezTo>
                      <a:cubicBezTo>
                        <a:pt x="537684" y="985102"/>
                        <a:pt x="344568" y="1011940"/>
                        <a:pt x="592261" y="937300"/>
                      </a:cubicBezTo>
                      <a:cubicBezTo>
                        <a:pt x="613167" y="959513"/>
                        <a:pt x="608278" y="920363"/>
                        <a:pt x="621344" y="913283"/>
                      </a:cubicBezTo>
                      <a:cubicBezTo>
                        <a:pt x="634410" y="906203"/>
                        <a:pt x="652366" y="900049"/>
                        <a:pt x="670659" y="894822"/>
                      </a:cubicBezTo>
                      <a:cubicBezTo>
                        <a:pt x="688951" y="897435"/>
                        <a:pt x="722121" y="875562"/>
                        <a:pt x="736662" y="874846"/>
                      </a:cubicBezTo>
                      <a:cubicBezTo>
                        <a:pt x="751203" y="874130"/>
                        <a:pt x="737170" y="870844"/>
                        <a:pt x="757906" y="890526"/>
                      </a:cubicBezTo>
                      <a:cubicBezTo>
                        <a:pt x="778642" y="910208"/>
                        <a:pt x="853578" y="934695"/>
                        <a:pt x="861081" y="992941"/>
                      </a:cubicBezTo>
                      <a:cubicBezTo>
                        <a:pt x="892440" y="990328"/>
                        <a:pt x="866017" y="971783"/>
                        <a:pt x="871708" y="962848"/>
                      </a:cubicBezTo>
                      <a:cubicBezTo>
                        <a:pt x="877399" y="953913"/>
                        <a:pt x="889726" y="948954"/>
                        <a:pt x="895227" y="939328"/>
                      </a:cubicBezTo>
                      <a:cubicBezTo>
                        <a:pt x="900573" y="929973"/>
                        <a:pt x="900107" y="918329"/>
                        <a:pt x="903067" y="907969"/>
                      </a:cubicBezTo>
                      <a:cubicBezTo>
                        <a:pt x="919136" y="851727"/>
                        <a:pt x="902812" y="924931"/>
                        <a:pt x="918746" y="845249"/>
                      </a:cubicBezTo>
                      <a:cubicBezTo>
                        <a:pt x="921359" y="792983"/>
                        <a:pt x="916794" y="739857"/>
                        <a:pt x="926586" y="688450"/>
                      </a:cubicBezTo>
                      <a:cubicBezTo>
                        <a:pt x="928132" y="680332"/>
                        <a:pt x="942432" y="677541"/>
                        <a:pt x="950105" y="680610"/>
                      </a:cubicBezTo>
                      <a:cubicBezTo>
                        <a:pt x="970133" y="688621"/>
                        <a:pt x="965784" y="713040"/>
                        <a:pt x="965784" y="727650"/>
                      </a:cubicBezTo>
                      <a:lnTo>
                        <a:pt x="965784" y="727650"/>
                      </a:lnTo>
                      <a:cubicBezTo>
                        <a:pt x="790698" y="500291"/>
                        <a:pt x="819444" y="280773"/>
                        <a:pt x="440526" y="4557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84" name="Elipse 42"/>
                <p:cNvSpPr/>
                <p:nvPr/>
              </p:nvSpPr>
              <p:spPr>
                <a:xfrm rot="20594489">
                  <a:off x="4113152" y="2559671"/>
                  <a:ext cx="341405" cy="864908"/>
                </a:xfrm>
                <a:custGeom>
                  <a:avLst/>
                  <a:gdLst>
                    <a:gd name="connsiteX0" fmla="*/ 0 w 279657"/>
                    <a:gd name="connsiteY0" fmla="*/ 342742 h 685483"/>
                    <a:gd name="connsiteX1" fmla="*/ 139829 w 279657"/>
                    <a:gd name="connsiteY1" fmla="*/ 0 h 685483"/>
                    <a:gd name="connsiteX2" fmla="*/ 279658 w 279657"/>
                    <a:gd name="connsiteY2" fmla="*/ 342742 h 685483"/>
                    <a:gd name="connsiteX3" fmla="*/ 139829 w 279657"/>
                    <a:gd name="connsiteY3" fmla="*/ 685484 h 685483"/>
                    <a:gd name="connsiteX4" fmla="*/ 0 w 279657"/>
                    <a:gd name="connsiteY4" fmla="*/ 342742 h 685483"/>
                    <a:gd name="connsiteX0" fmla="*/ 1661 w 283995"/>
                    <a:gd name="connsiteY0" fmla="*/ 342742 h 770418"/>
                    <a:gd name="connsiteX1" fmla="*/ 141490 w 283995"/>
                    <a:gd name="connsiteY1" fmla="*/ 0 h 770418"/>
                    <a:gd name="connsiteX2" fmla="*/ 281319 w 283995"/>
                    <a:gd name="connsiteY2" fmla="*/ 342742 h 770418"/>
                    <a:gd name="connsiteX3" fmla="*/ 225338 w 283995"/>
                    <a:gd name="connsiteY3" fmla="*/ 770418 h 770418"/>
                    <a:gd name="connsiteX4" fmla="*/ 1661 w 283995"/>
                    <a:gd name="connsiteY4" fmla="*/ 342742 h 770418"/>
                    <a:gd name="connsiteX0" fmla="*/ 237 w 282571"/>
                    <a:gd name="connsiteY0" fmla="*/ 342742 h 770418"/>
                    <a:gd name="connsiteX1" fmla="*/ 140066 w 282571"/>
                    <a:gd name="connsiteY1" fmla="*/ 0 h 770418"/>
                    <a:gd name="connsiteX2" fmla="*/ 279895 w 282571"/>
                    <a:gd name="connsiteY2" fmla="*/ 342742 h 770418"/>
                    <a:gd name="connsiteX3" fmla="*/ 223914 w 282571"/>
                    <a:gd name="connsiteY3" fmla="*/ 770418 h 770418"/>
                    <a:gd name="connsiteX4" fmla="*/ 237 w 282571"/>
                    <a:gd name="connsiteY4" fmla="*/ 342742 h 770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571" h="770418">
                      <a:moveTo>
                        <a:pt x="237" y="342742"/>
                      </a:moveTo>
                      <a:cubicBezTo>
                        <a:pt x="7319" y="144415"/>
                        <a:pt x="62841" y="0"/>
                        <a:pt x="140066" y="0"/>
                      </a:cubicBezTo>
                      <a:cubicBezTo>
                        <a:pt x="217291" y="0"/>
                        <a:pt x="279895" y="153451"/>
                        <a:pt x="279895" y="342742"/>
                      </a:cubicBezTo>
                      <a:cubicBezTo>
                        <a:pt x="279895" y="532033"/>
                        <a:pt x="301139" y="770418"/>
                        <a:pt x="223914" y="770418"/>
                      </a:cubicBezTo>
                      <a:cubicBezTo>
                        <a:pt x="146689" y="770418"/>
                        <a:pt x="-6845" y="541069"/>
                        <a:pt x="237" y="34274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A9D94"/>
                    </a:gs>
                    <a:gs pos="100000">
                      <a:prstClr val="white"/>
                    </a:gs>
                    <a:gs pos="50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387" name="Forma libre 386"/>
                <p:cNvSpPr/>
                <p:nvPr/>
              </p:nvSpPr>
              <p:spPr>
                <a:xfrm>
                  <a:off x="2627221" y="1412776"/>
                  <a:ext cx="1927146" cy="3197142"/>
                </a:xfrm>
                <a:custGeom>
                  <a:avLst/>
                  <a:gdLst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63760 w 1849572"/>
                    <a:gd name="connsiteY30" fmla="*/ 1166813 h 2503952"/>
                    <a:gd name="connsiteX31" fmla="*/ 881197 w 1849572"/>
                    <a:gd name="connsiteY31" fmla="*/ 1174750 h 2503952"/>
                    <a:gd name="connsiteX32" fmla="*/ 833572 w 1849572"/>
                    <a:gd name="connsiteY32" fmla="*/ 1190625 h 2503952"/>
                    <a:gd name="connsiteX33" fmla="*/ 793885 w 1849572"/>
                    <a:gd name="connsiteY33" fmla="*/ 1238250 h 2503952"/>
                    <a:gd name="connsiteX34" fmla="*/ 746260 w 1849572"/>
                    <a:gd name="connsiteY34" fmla="*/ 1277938 h 2503952"/>
                    <a:gd name="connsiteX35" fmla="*/ 730385 w 1849572"/>
                    <a:gd name="connsiteY35" fmla="*/ 1381125 h 2503952"/>
                    <a:gd name="connsiteX36" fmla="*/ 714510 w 1849572"/>
                    <a:gd name="connsiteY36" fmla="*/ 1404938 h 2503952"/>
                    <a:gd name="connsiteX37" fmla="*/ 738322 w 1849572"/>
                    <a:gd name="connsiteY37" fmla="*/ 1531938 h 2503952"/>
                    <a:gd name="connsiteX38" fmla="*/ 762135 w 1849572"/>
                    <a:gd name="connsiteY38" fmla="*/ 1539875 h 2503952"/>
                    <a:gd name="connsiteX39" fmla="*/ 785947 w 1849572"/>
                    <a:gd name="connsiteY39" fmla="*/ 1555750 h 2503952"/>
                    <a:gd name="connsiteX40" fmla="*/ 833572 w 1849572"/>
                    <a:gd name="connsiteY40" fmla="*/ 1579563 h 2503952"/>
                    <a:gd name="connsiteX41" fmla="*/ 881197 w 1849572"/>
                    <a:gd name="connsiteY41" fmla="*/ 1627188 h 2503952"/>
                    <a:gd name="connsiteX42" fmla="*/ 905010 w 1849572"/>
                    <a:gd name="connsiteY42" fmla="*/ 1635125 h 2503952"/>
                    <a:gd name="connsiteX43" fmla="*/ 936760 w 1849572"/>
                    <a:gd name="connsiteY43" fmla="*/ 1651000 h 2503952"/>
                    <a:gd name="connsiteX44" fmla="*/ 984385 w 1849572"/>
                    <a:gd name="connsiteY44" fmla="*/ 1674813 h 2503952"/>
                    <a:gd name="connsiteX45" fmla="*/ 1000260 w 1849572"/>
                    <a:gd name="connsiteY45" fmla="*/ 1698625 h 2503952"/>
                    <a:gd name="connsiteX46" fmla="*/ 1008197 w 1849572"/>
                    <a:gd name="connsiteY46" fmla="*/ 1730375 h 2503952"/>
                    <a:gd name="connsiteX47" fmla="*/ 1024072 w 1849572"/>
                    <a:gd name="connsiteY47" fmla="*/ 1801813 h 2503952"/>
                    <a:gd name="connsiteX48" fmla="*/ 1016135 w 1849572"/>
                    <a:gd name="connsiteY48" fmla="*/ 1889125 h 2503952"/>
                    <a:gd name="connsiteX49" fmla="*/ 1008197 w 1849572"/>
                    <a:gd name="connsiteY49" fmla="*/ 1912938 h 2503952"/>
                    <a:gd name="connsiteX50" fmla="*/ 1000260 w 1849572"/>
                    <a:gd name="connsiteY50" fmla="*/ 1960563 h 2503952"/>
                    <a:gd name="connsiteX51" fmla="*/ 984385 w 1849572"/>
                    <a:gd name="connsiteY51" fmla="*/ 2016125 h 2503952"/>
                    <a:gd name="connsiteX52" fmla="*/ 976447 w 1849572"/>
                    <a:gd name="connsiteY52" fmla="*/ 2166938 h 2503952"/>
                    <a:gd name="connsiteX53" fmla="*/ 984385 w 1849572"/>
                    <a:gd name="connsiteY53" fmla="*/ 2246313 h 2503952"/>
                    <a:gd name="connsiteX54" fmla="*/ 968510 w 1849572"/>
                    <a:gd name="connsiteY54" fmla="*/ 2500313 h 2503952"/>
                    <a:gd name="connsiteX55" fmla="*/ 881197 w 1849572"/>
                    <a:gd name="connsiteY55" fmla="*/ 2492375 h 2503952"/>
                    <a:gd name="connsiteX56" fmla="*/ 865322 w 1849572"/>
                    <a:gd name="connsiteY56" fmla="*/ 2381250 h 2503952"/>
                    <a:gd name="connsiteX57" fmla="*/ 857385 w 1849572"/>
                    <a:gd name="connsiteY57" fmla="*/ 2357438 h 2503952"/>
                    <a:gd name="connsiteX58" fmla="*/ 809760 w 1849572"/>
                    <a:gd name="connsiteY58" fmla="*/ 2317750 h 2503952"/>
                    <a:gd name="connsiteX59" fmla="*/ 770072 w 1849572"/>
                    <a:gd name="connsiteY59" fmla="*/ 2270125 h 2503952"/>
                    <a:gd name="connsiteX60" fmla="*/ 722447 w 1849572"/>
                    <a:gd name="connsiteY60" fmla="*/ 2230438 h 2503952"/>
                    <a:gd name="connsiteX61" fmla="*/ 698635 w 1849572"/>
                    <a:gd name="connsiteY61" fmla="*/ 2206625 h 2503952"/>
                    <a:gd name="connsiteX62" fmla="*/ 690697 w 1849572"/>
                    <a:gd name="connsiteY62" fmla="*/ 2174875 h 2503952"/>
                    <a:gd name="connsiteX63" fmla="*/ 651010 w 1849572"/>
                    <a:gd name="connsiteY63" fmla="*/ 2111375 h 2503952"/>
                    <a:gd name="connsiteX64" fmla="*/ 635135 w 1849572"/>
                    <a:gd name="connsiteY64" fmla="*/ 2087563 h 2503952"/>
                    <a:gd name="connsiteX65" fmla="*/ 627197 w 1849572"/>
                    <a:gd name="connsiteY65" fmla="*/ 2063750 h 2503952"/>
                    <a:gd name="connsiteX66" fmla="*/ 603385 w 1849572"/>
                    <a:gd name="connsiteY66" fmla="*/ 2055813 h 2503952"/>
                    <a:gd name="connsiteX67" fmla="*/ 452572 w 1849572"/>
                    <a:gd name="connsiteY67" fmla="*/ 2063750 h 2503952"/>
                    <a:gd name="connsiteX68" fmla="*/ 428760 w 1849572"/>
                    <a:gd name="connsiteY68" fmla="*/ 2071688 h 2503952"/>
                    <a:gd name="connsiteX69" fmla="*/ 404947 w 1849572"/>
                    <a:gd name="connsiteY69" fmla="*/ 2047875 h 2503952"/>
                    <a:gd name="connsiteX70" fmla="*/ 381135 w 1849572"/>
                    <a:gd name="connsiteY70" fmla="*/ 2039938 h 2503952"/>
                    <a:gd name="connsiteX71" fmla="*/ 325572 w 1849572"/>
                    <a:gd name="connsiteY71" fmla="*/ 1952625 h 2503952"/>
                    <a:gd name="connsiteX72" fmla="*/ 301760 w 1849572"/>
                    <a:gd name="connsiteY72" fmla="*/ 1944688 h 2503952"/>
                    <a:gd name="connsiteX73" fmla="*/ 277947 w 1849572"/>
                    <a:gd name="connsiteY73" fmla="*/ 1928813 h 2503952"/>
                    <a:gd name="connsiteX74" fmla="*/ 222385 w 1849572"/>
                    <a:gd name="connsiteY74" fmla="*/ 1857375 h 2503952"/>
                    <a:gd name="connsiteX75" fmla="*/ 214447 w 1849572"/>
                    <a:gd name="connsiteY75" fmla="*/ 1833563 h 2503952"/>
                    <a:gd name="connsiteX76" fmla="*/ 214447 w 1849572"/>
                    <a:gd name="connsiteY76" fmla="*/ 1722438 h 2503952"/>
                    <a:gd name="connsiteX77" fmla="*/ 230322 w 1849572"/>
                    <a:gd name="connsiteY77" fmla="*/ 1698625 h 2503952"/>
                    <a:gd name="connsiteX78" fmla="*/ 206510 w 1849572"/>
                    <a:gd name="connsiteY78" fmla="*/ 1714500 h 2503952"/>
                    <a:gd name="connsiteX79" fmla="*/ 166822 w 1849572"/>
                    <a:gd name="connsiteY79" fmla="*/ 1682750 h 2503952"/>
                    <a:gd name="connsiteX80" fmla="*/ 111260 w 1849572"/>
                    <a:gd name="connsiteY80" fmla="*/ 1611313 h 2503952"/>
                    <a:gd name="connsiteX81" fmla="*/ 103322 w 1849572"/>
                    <a:gd name="connsiteY81" fmla="*/ 1587500 h 2503952"/>
                    <a:gd name="connsiteX82" fmla="*/ 79510 w 1849572"/>
                    <a:gd name="connsiteY82" fmla="*/ 1571625 h 2503952"/>
                    <a:gd name="connsiteX83" fmla="*/ 71572 w 1849572"/>
                    <a:gd name="connsiteY83" fmla="*/ 1500188 h 2503952"/>
                    <a:gd name="connsiteX84" fmla="*/ 55697 w 1849572"/>
                    <a:gd name="connsiteY84" fmla="*/ 1460500 h 2503952"/>
                    <a:gd name="connsiteX85" fmla="*/ 39822 w 1849572"/>
                    <a:gd name="connsiteY85" fmla="*/ 1436688 h 2503952"/>
                    <a:gd name="connsiteX86" fmla="*/ 31885 w 1849572"/>
                    <a:gd name="connsiteY86" fmla="*/ 1397000 h 2503952"/>
                    <a:gd name="connsiteX87" fmla="*/ 47760 w 1849572"/>
                    <a:gd name="connsiteY87" fmla="*/ 1301750 h 2503952"/>
                    <a:gd name="connsiteX88" fmla="*/ 55697 w 1849572"/>
                    <a:gd name="connsiteY88" fmla="*/ 1270000 h 2503952"/>
                    <a:gd name="connsiteX89" fmla="*/ 39822 w 1849572"/>
                    <a:gd name="connsiteY89" fmla="*/ 1238250 h 2503952"/>
                    <a:gd name="connsiteX90" fmla="*/ 23947 w 1849572"/>
                    <a:gd name="connsiteY90" fmla="*/ 1182688 h 2503952"/>
                    <a:gd name="connsiteX91" fmla="*/ 8072 w 1849572"/>
                    <a:gd name="connsiteY91" fmla="*/ 1135063 h 2503952"/>
                    <a:gd name="connsiteX92" fmla="*/ 135 w 1849572"/>
                    <a:gd name="connsiteY92" fmla="*/ 1087438 h 2503952"/>
                    <a:gd name="connsiteX93" fmla="*/ 16010 w 1849572"/>
                    <a:gd name="connsiteY93" fmla="*/ 1023938 h 2503952"/>
                    <a:gd name="connsiteX94" fmla="*/ 23947 w 1849572"/>
                    <a:gd name="connsiteY94" fmla="*/ 1000125 h 2503952"/>
                    <a:gd name="connsiteX95" fmla="*/ 39822 w 1849572"/>
                    <a:gd name="connsiteY95" fmla="*/ 976313 h 2503952"/>
                    <a:gd name="connsiteX96" fmla="*/ 119197 w 1849572"/>
                    <a:gd name="connsiteY96" fmla="*/ 881063 h 2503952"/>
                    <a:gd name="connsiteX97" fmla="*/ 127135 w 1849572"/>
                    <a:gd name="connsiteY97" fmla="*/ 849313 h 2503952"/>
                    <a:gd name="connsiteX98" fmla="*/ 103322 w 1849572"/>
                    <a:gd name="connsiteY98" fmla="*/ 777875 h 2503952"/>
                    <a:gd name="connsiteX99" fmla="*/ 111260 w 1849572"/>
                    <a:gd name="connsiteY99" fmla="*/ 635000 h 2503952"/>
                    <a:gd name="connsiteX100" fmla="*/ 150947 w 1849572"/>
                    <a:gd name="connsiteY100" fmla="*/ 547688 h 2503952"/>
                    <a:gd name="connsiteX101" fmla="*/ 174760 w 1849572"/>
                    <a:gd name="connsiteY101" fmla="*/ 523875 h 2503952"/>
                    <a:gd name="connsiteX102" fmla="*/ 190635 w 1849572"/>
                    <a:gd name="connsiteY102" fmla="*/ 349250 h 2503952"/>
                    <a:gd name="connsiteX103" fmla="*/ 198572 w 1849572"/>
                    <a:gd name="connsiteY103" fmla="*/ 293688 h 2503952"/>
                    <a:gd name="connsiteX104" fmla="*/ 222385 w 1849572"/>
                    <a:gd name="connsiteY104" fmla="*/ 246063 h 2503952"/>
                    <a:gd name="connsiteX105" fmla="*/ 230322 w 1849572"/>
                    <a:gd name="connsiteY105" fmla="*/ 206375 h 2503952"/>
                    <a:gd name="connsiteX106" fmla="*/ 238260 w 1849572"/>
                    <a:gd name="connsiteY106" fmla="*/ 182563 h 2503952"/>
                    <a:gd name="connsiteX107" fmla="*/ 230322 w 1849572"/>
                    <a:gd name="connsiteY107" fmla="*/ 142875 h 2503952"/>
                    <a:gd name="connsiteX108" fmla="*/ 238260 w 1849572"/>
                    <a:gd name="connsiteY108" fmla="*/ 47625 h 2503952"/>
                    <a:gd name="connsiteX109" fmla="*/ 270010 w 1849572"/>
                    <a:gd name="connsiteY109" fmla="*/ 15875 h 2503952"/>
                    <a:gd name="connsiteX110" fmla="*/ 293822 w 1849572"/>
                    <a:gd name="connsiteY110" fmla="*/ 7938 h 2503952"/>
                    <a:gd name="connsiteX111" fmla="*/ 389072 w 1849572"/>
                    <a:gd name="connsiteY111" fmla="*/ 0 h 2503952"/>
                    <a:gd name="connsiteX112" fmla="*/ 428760 w 1849572"/>
                    <a:gd name="connsiteY112" fmla="*/ 7938 h 2503952"/>
                    <a:gd name="connsiteX113" fmla="*/ 452572 w 1849572"/>
                    <a:gd name="connsiteY113" fmla="*/ 55563 h 2503952"/>
                    <a:gd name="connsiteX114" fmla="*/ 492260 w 1849572"/>
                    <a:gd name="connsiteY114" fmla="*/ 23813 h 2503952"/>
                    <a:gd name="connsiteX115" fmla="*/ 516072 w 1849572"/>
                    <a:gd name="connsiteY115" fmla="*/ 15875 h 2503952"/>
                    <a:gd name="connsiteX116" fmla="*/ 539885 w 1849572"/>
                    <a:gd name="connsiteY116" fmla="*/ 0 h 2503952"/>
                    <a:gd name="connsiteX117" fmla="*/ 555760 w 1849572"/>
                    <a:gd name="connsiteY117" fmla="*/ 23813 h 2503952"/>
                    <a:gd name="connsiteX118" fmla="*/ 563697 w 1849572"/>
                    <a:gd name="connsiteY118" fmla="*/ 55563 h 2503952"/>
                    <a:gd name="connsiteX119" fmla="*/ 587510 w 1849572"/>
                    <a:gd name="connsiteY119" fmla="*/ 47625 h 2503952"/>
                    <a:gd name="connsiteX120" fmla="*/ 627197 w 1849572"/>
                    <a:gd name="connsiteY120" fmla="*/ 39688 h 2503952"/>
                    <a:gd name="connsiteX121" fmla="*/ 730385 w 1849572"/>
                    <a:gd name="connsiteY121" fmla="*/ 15875 h 2503952"/>
                    <a:gd name="connsiteX122" fmla="*/ 762135 w 1849572"/>
                    <a:gd name="connsiteY122" fmla="*/ 0 h 2503952"/>
                    <a:gd name="connsiteX123" fmla="*/ 785947 w 1849572"/>
                    <a:gd name="connsiteY123" fmla="*/ 15875 h 2503952"/>
                    <a:gd name="connsiteX124" fmla="*/ 809760 w 1849572"/>
                    <a:gd name="connsiteY124" fmla="*/ 63500 h 2503952"/>
                    <a:gd name="connsiteX125" fmla="*/ 841510 w 1849572"/>
                    <a:gd name="connsiteY125" fmla="*/ 31750 h 2503952"/>
                    <a:gd name="connsiteX126" fmla="*/ 849447 w 1849572"/>
                    <a:gd name="connsiteY126" fmla="*/ 7938 h 2503952"/>
                    <a:gd name="connsiteX127" fmla="*/ 897072 w 1849572"/>
                    <a:gd name="connsiteY127" fmla="*/ 47625 h 2503952"/>
                    <a:gd name="connsiteX128" fmla="*/ 936760 w 1849572"/>
                    <a:gd name="connsiteY128" fmla="*/ 39688 h 2503952"/>
                    <a:gd name="connsiteX129" fmla="*/ 960572 w 1849572"/>
                    <a:gd name="connsiteY129" fmla="*/ 31750 h 2503952"/>
                    <a:gd name="connsiteX130" fmla="*/ 1063760 w 1849572"/>
                    <a:gd name="connsiteY130" fmla="*/ 39688 h 2503952"/>
                    <a:gd name="connsiteX131" fmla="*/ 1095510 w 1849572"/>
                    <a:gd name="connsiteY131" fmla="*/ 55563 h 2503952"/>
                    <a:gd name="connsiteX132" fmla="*/ 1127260 w 1849572"/>
                    <a:gd name="connsiteY132" fmla="*/ 63500 h 2503952"/>
                    <a:gd name="connsiteX133" fmla="*/ 1151072 w 1849572"/>
                    <a:gd name="connsiteY133" fmla="*/ 71438 h 2503952"/>
                    <a:gd name="connsiteX134" fmla="*/ 1230447 w 1849572"/>
                    <a:gd name="connsiteY134" fmla="*/ 55563 h 2503952"/>
                    <a:gd name="connsiteX135" fmla="*/ 1286010 w 1849572"/>
                    <a:gd name="connsiteY135" fmla="*/ 63500 h 2503952"/>
                    <a:gd name="connsiteX136" fmla="*/ 1309822 w 1849572"/>
                    <a:gd name="connsiteY136" fmla="*/ 87313 h 2503952"/>
                    <a:gd name="connsiteX137" fmla="*/ 1317760 w 1849572"/>
                    <a:gd name="connsiteY137" fmla="*/ 111125 h 2503952"/>
                    <a:gd name="connsiteX138" fmla="*/ 1341572 w 1849572"/>
                    <a:gd name="connsiteY138" fmla="*/ 95250 h 2503952"/>
                    <a:gd name="connsiteX139" fmla="*/ 1373322 w 1849572"/>
                    <a:gd name="connsiteY139" fmla="*/ 79375 h 2503952"/>
                    <a:gd name="connsiteX140" fmla="*/ 1405072 w 1849572"/>
                    <a:gd name="connsiteY140" fmla="*/ 87313 h 2503952"/>
                    <a:gd name="connsiteX141" fmla="*/ 1428885 w 1849572"/>
                    <a:gd name="connsiteY141" fmla="*/ 150813 h 2503952"/>
                    <a:gd name="connsiteX142" fmla="*/ 1476510 w 1849572"/>
                    <a:gd name="connsiteY142" fmla="*/ 127000 h 2503952"/>
                    <a:gd name="connsiteX143" fmla="*/ 1500322 w 1849572"/>
                    <a:gd name="connsiteY143" fmla="*/ 103188 h 2503952"/>
                    <a:gd name="connsiteX144" fmla="*/ 1524135 w 1849572"/>
                    <a:gd name="connsiteY144" fmla="*/ 119063 h 2503952"/>
                    <a:gd name="connsiteX145" fmla="*/ 1571760 w 1849572"/>
                    <a:gd name="connsiteY145" fmla="*/ 119063 h 2503952"/>
                    <a:gd name="connsiteX146" fmla="*/ 1635260 w 1849572"/>
                    <a:gd name="connsiteY146" fmla="*/ 134938 h 2503952"/>
                    <a:gd name="connsiteX147" fmla="*/ 1643197 w 1849572"/>
                    <a:gd name="connsiteY147" fmla="*/ 166688 h 2503952"/>
                    <a:gd name="connsiteX148" fmla="*/ 1651135 w 1849572"/>
                    <a:gd name="connsiteY148" fmla="*/ 230188 h 2503952"/>
                    <a:gd name="connsiteX149" fmla="*/ 1674947 w 1849572"/>
                    <a:gd name="connsiteY149" fmla="*/ 238125 h 2503952"/>
                    <a:gd name="connsiteX150" fmla="*/ 1738447 w 1849572"/>
                    <a:gd name="connsiteY150" fmla="*/ 293688 h 2503952"/>
                    <a:gd name="connsiteX151" fmla="*/ 1746385 w 1849572"/>
                    <a:gd name="connsiteY151" fmla="*/ 317500 h 2503952"/>
                    <a:gd name="connsiteX152" fmla="*/ 1778135 w 1849572"/>
                    <a:gd name="connsiteY152" fmla="*/ 333375 h 2503952"/>
                    <a:gd name="connsiteX153" fmla="*/ 1833697 w 1849572"/>
                    <a:gd name="connsiteY153" fmla="*/ 381000 h 2503952"/>
                    <a:gd name="connsiteX154" fmla="*/ 1825760 w 1849572"/>
                    <a:gd name="connsiteY154" fmla="*/ 468313 h 2503952"/>
                    <a:gd name="connsiteX155" fmla="*/ 1849572 w 1849572"/>
                    <a:gd name="connsiteY155" fmla="*/ 484188 h 2503952"/>
                    <a:gd name="connsiteX156" fmla="*/ 1825760 w 1849572"/>
                    <a:gd name="connsiteY156" fmla="*/ 492125 h 2503952"/>
                    <a:gd name="connsiteX157" fmla="*/ 1770197 w 1849572"/>
                    <a:gd name="connsiteY157" fmla="*/ 508000 h 2503952"/>
                    <a:gd name="connsiteX158" fmla="*/ 1706697 w 1849572"/>
                    <a:gd name="connsiteY158" fmla="*/ 484188 h 2503952"/>
                    <a:gd name="connsiteX159" fmla="*/ 1690822 w 1849572"/>
                    <a:gd name="connsiteY159" fmla="*/ 460375 h 2503952"/>
                    <a:gd name="connsiteX160" fmla="*/ 1667010 w 1849572"/>
                    <a:gd name="connsiteY160" fmla="*/ 388938 h 2503952"/>
                    <a:gd name="connsiteX161" fmla="*/ 1619385 w 1849572"/>
                    <a:gd name="connsiteY161" fmla="*/ 420688 h 2503952"/>
                    <a:gd name="connsiteX162" fmla="*/ 1603510 w 1849572"/>
                    <a:gd name="connsiteY162" fmla="*/ 444500 h 2503952"/>
                    <a:gd name="connsiteX163" fmla="*/ 1579697 w 1849572"/>
                    <a:gd name="connsiteY163" fmla="*/ 436563 h 2503952"/>
                    <a:gd name="connsiteX164" fmla="*/ 1555885 w 1849572"/>
                    <a:gd name="connsiteY164" fmla="*/ 420688 h 2503952"/>
                    <a:gd name="connsiteX165" fmla="*/ 1532072 w 1849572"/>
                    <a:gd name="connsiteY165" fmla="*/ 412750 h 2503952"/>
                    <a:gd name="connsiteX166" fmla="*/ 1524135 w 1849572"/>
                    <a:gd name="connsiteY166" fmla="*/ 388938 h 2503952"/>
                    <a:gd name="connsiteX167" fmla="*/ 1516197 w 1849572"/>
                    <a:gd name="connsiteY167" fmla="*/ 349250 h 2503952"/>
                    <a:gd name="connsiteX168" fmla="*/ 1484447 w 1849572"/>
                    <a:gd name="connsiteY168" fmla="*/ 388938 h 2503952"/>
                    <a:gd name="connsiteX169" fmla="*/ 1468572 w 1849572"/>
                    <a:gd name="connsiteY169" fmla="*/ 412750 h 2503952"/>
                    <a:gd name="connsiteX170" fmla="*/ 1460635 w 1849572"/>
                    <a:gd name="connsiteY170" fmla="*/ 388938 h 2503952"/>
                    <a:gd name="connsiteX171" fmla="*/ 1436822 w 1849572"/>
                    <a:gd name="connsiteY171" fmla="*/ 341313 h 2503952"/>
                    <a:gd name="connsiteX172" fmla="*/ 1389197 w 1849572"/>
                    <a:gd name="connsiteY172" fmla="*/ 420688 h 2503952"/>
                    <a:gd name="connsiteX173" fmla="*/ 1365385 w 1849572"/>
                    <a:gd name="connsiteY173" fmla="*/ 444500 h 2503952"/>
                    <a:gd name="connsiteX174" fmla="*/ 1373322 w 1849572"/>
                    <a:gd name="connsiteY174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63760 w 1849572"/>
                    <a:gd name="connsiteY30" fmla="*/ 1166813 h 2503952"/>
                    <a:gd name="connsiteX31" fmla="*/ 881197 w 1849572"/>
                    <a:gd name="connsiteY31" fmla="*/ 1174750 h 2503952"/>
                    <a:gd name="connsiteX32" fmla="*/ 833572 w 1849572"/>
                    <a:gd name="connsiteY32" fmla="*/ 1190625 h 2503952"/>
                    <a:gd name="connsiteX33" fmla="*/ 746260 w 1849572"/>
                    <a:gd name="connsiteY33" fmla="*/ 1277938 h 2503952"/>
                    <a:gd name="connsiteX34" fmla="*/ 730385 w 1849572"/>
                    <a:gd name="connsiteY34" fmla="*/ 1381125 h 2503952"/>
                    <a:gd name="connsiteX35" fmla="*/ 714510 w 1849572"/>
                    <a:gd name="connsiteY35" fmla="*/ 1404938 h 2503952"/>
                    <a:gd name="connsiteX36" fmla="*/ 738322 w 1849572"/>
                    <a:gd name="connsiteY36" fmla="*/ 1531938 h 2503952"/>
                    <a:gd name="connsiteX37" fmla="*/ 762135 w 1849572"/>
                    <a:gd name="connsiteY37" fmla="*/ 1539875 h 2503952"/>
                    <a:gd name="connsiteX38" fmla="*/ 785947 w 1849572"/>
                    <a:gd name="connsiteY38" fmla="*/ 1555750 h 2503952"/>
                    <a:gd name="connsiteX39" fmla="*/ 833572 w 1849572"/>
                    <a:gd name="connsiteY39" fmla="*/ 1579563 h 2503952"/>
                    <a:gd name="connsiteX40" fmla="*/ 881197 w 1849572"/>
                    <a:gd name="connsiteY40" fmla="*/ 1627188 h 2503952"/>
                    <a:gd name="connsiteX41" fmla="*/ 905010 w 1849572"/>
                    <a:gd name="connsiteY41" fmla="*/ 1635125 h 2503952"/>
                    <a:gd name="connsiteX42" fmla="*/ 936760 w 1849572"/>
                    <a:gd name="connsiteY42" fmla="*/ 1651000 h 2503952"/>
                    <a:gd name="connsiteX43" fmla="*/ 984385 w 1849572"/>
                    <a:gd name="connsiteY43" fmla="*/ 1674813 h 2503952"/>
                    <a:gd name="connsiteX44" fmla="*/ 1000260 w 1849572"/>
                    <a:gd name="connsiteY44" fmla="*/ 1698625 h 2503952"/>
                    <a:gd name="connsiteX45" fmla="*/ 1008197 w 1849572"/>
                    <a:gd name="connsiteY45" fmla="*/ 1730375 h 2503952"/>
                    <a:gd name="connsiteX46" fmla="*/ 1024072 w 1849572"/>
                    <a:gd name="connsiteY46" fmla="*/ 1801813 h 2503952"/>
                    <a:gd name="connsiteX47" fmla="*/ 1016135 w 1849572"/>
                    <a:gd name="connsiteY47" fmla="*/ 1889125 h 2503952"/>
                    <a:gd name="connsiteX48" fmla="*/ 1008197 w 1849572"/>
                    <a:gd name="connsiteY48" fmla="*/ 1912938 h 2503952"/>
                    <a:gd name="connsiteX49" fmla="*/ 1000260 w 1849572"/>
                    <a:gd name="connsiteY49" fmla="*/ 1960563 h 2503952"/>
                    <a:gd name="connsiteX50" fmla="*/ 984385 w 1849572"/>
                    <a:gd name="connsiteY50" fmla="*/ 2016125 h 2503952"/>
                    <a:gd name="connsiteX51" fmla="*/ 976447 w 1849572"/>
                    <a:gd name="connsiteY51" fmla="*/ 2166938 h 2503952"/>
                    <a:gd name="connsiteX52" fmla="*/ 984385 w 1849572"/>
                    <a:gd name="connsiteY52" fmla="*/ 2246313 h 2503952"/>
                    <a:gd name="connsiteX53" fmla="*/ 968510 w 1849572"/>
                    <a:gd name="connsiteY53" fmla="*/ 2500313 h 2503952"/>
                    <a:gd name="connsiteX54" fmla="*/ 881197 w 1849572"/>
                    <a:gd name="connsiteY54" fmla="*/ 2492375 h 2503952"/>
                    <a:gd name="connsiteX55" fmla="*/ 865322 w 1849572"/>
                    <a:gd name="connsiteY55" fmla="*/ 2381250 h 2503952"/>
                    <a:gd name="connsiteX56" fmla="*/ 857385 w 1849572"/>
                    <a:gd name="connsiteY56" fmla="*/ 2357438 h 2503952"/>
                    <a:gd name="connsiteX57" fmla="*/ 809760 w 1849572"/>
                    <a:gd name="connsiteY57" fmla="*/ 2317750 h 2503952"/>
                    <a:gd name="connsiteX58" fmla="*/ 770072 w 1849572"/>
                    <a:gd name="connsiteY58" fmla="*/ 2270125 h 2503952"/>
                    <a:gd name="connsiteX59" fmla="*/ 722447 w 1849572"/>
                    <a:gd name="connsiteY59" fmla="*/ 2230438 h 2503952"/>
                    <a:gd name="connsiteX60" fmla="*/ 698635 w 1849572"/>
                    <a:gd name="connsiteY60" fmla="*/ 2206625 h 2503952"/>
                    <a:gd name="connsiteX61" fmla="*/ 690697 w 1849572"/>
                    <a:gd name="connsiteY61" fmla="*/ 2174875 h 2503952"/>
                    <a:gd name="connsiteX62" fmla="*/ 651010 w 1849572"/>
                    <a:gd name="connsiteY62" fmla="*/ 2111375 h 2503952"/>
                    <a:gd name="connsiteX63" fmla="*/ 635135 w 1849572"/>
                    <a:gd name="connsiteY63" fmla="*/ 2087563 h 2503952"/>
                    <a:gd name="connsiteX64" fmla="*/ 627197 w 1849572"/>
                    <a:gd name="connsiteY64" fmla="*/ 2063750 h 2503952"/>
                    <a:gd name="connsiteX65" fmla="*/ 603385 w 1849572"/>
                    <a:gd name="connsiteY65" fmla="*/ 2055813 h 2503952"/>
                    <a:gd name="connsiteX66" fmla="*/ 452572 w 1849572"/>
                    <a:gd name="connsiteY66" fmla="*/ 2063750 h 2503952"/>
                    <a:gd name="connsiteX67" fmla="*/ 428760 w 1849572"/>
                    <a:gd name="connsiteY67" fmla="*/ 2071688 h 2503952"/>
                    <a:gd name="connsiteX68" fmla="*/ 404947 w 1849572"/>
                    <a:gd name="connsiteY68" fmla="*/ 2047875 h 2503952"/>
                    <a:gd name="connsiteX69" fmla="*/ 381135 w 1849572"/>
                    <a:gd name="connsiteY69" fmla="*/ 2039938 h 2503952"/>
                    <a:gd name="connsiteX70" fmla="*/ 325572 w 1849572"/>
                    <a:gd name="connsiteY70" fmla="*/ 1952625 h 2503952"/>
                    <a:gd name="connsiteX71" fmla="*/ 301760 w 1849572"/>
                    <a:gd name="connsiteY71" fmla="*/ 1944688 h 2503952"/>
                    <a:gd name="connsiteX72" fmla="*/ 277947 w 1849572"/>
                    <a:gd name="connsiteY72" fmla="*/ 1928813 h 2503952"/>
                    <a:gd name="connsiteX73" fmla="*/ 222385 w 1849572"/>
                    <a:gd name="connsiteY73" fmla="*/ 1857375 h 2503952"/>
                    <a:gd name="connsiteX74" fmla="*/ 214447 w 1849572"/>
                    <a:gd name="connsiteY74" fmla="*/ 1833563 h 2503952"/>
                    <a:gd name="connsiteX75" fmla="*/ 214447 w 1849572"/>
                    <a:gd name="connsiteY75" fmla="*/ 1722438 h 2503952"/>
                    <a:gd name="connsiteX76" fmla="*/ 230322 w 1849572"/>
                    <a:gd name="connsiteY76" fmla="*/ 1698625 h 2503952"/>
                    <a:gd name="connsiteX77" fmla="*/ 206510 w 1849572"/>
                    <a:gd name="connsiteY77" fmla="*/ 1714500 h 2503952"/>
                    <a:gd name="connsiteX78" fmla="*/ 166822 w 1849572"/>
                    <a:gd name="connsiteY78" fmla="*/ 1682750 h 2503952"/>
                    <a:gd name="connsiteX79" fmla="*/ 111260 w 1849572"/>
                    <a:gd name="connsiteY79" fmla="*/ 1611313 h 2503952"/>
                    <a:gd name="connsiteX80" fmla="*/ 103322 w 1849572"/>
                    <a:gd name="connsiteY80" fmla="*/ 1587500 h 2503952"/>
                    <a:gd name="connsiteX81" fmla="*/ 79510 w 1849572"/>
                    <a:gd name="connsiteY81" fmla="*/ 1571625 h 2503952"/>
                    <a:gd name="connsiteX82" fmla="*/ 71572 w 1849572"/>
                    <a:gd name="connsiteY82" fmla="*/ 1500188 h 2503952"/>
                    <a:gd name="connsiteX83" fmla="*/ 55697 w 1849572"/>
                    <a:gd name="connsiteY83" fmla="*/ 1460500 h 2503952"/>
                    <a:gd name="connsiteX84" fmla="*/ 39822 w 1849572"/>
                    <a:gd name="connsiteY84" fmla="*/ 1436688 h 2503952"/>
                    <a:gd name="connsiteX85" fmla="*/ 31885 w 1849572"/>
                    <a:gd name="connsiteY85" fmla="*/ 1397000 h 2503952"/>
                    <a:gd name="connsiteX86" fmla="*/ 47760 w 1849572"/>
                    <a:gd name="connsiteY86" fmla="*/ 1301750 h 2503952"/>
                    <a:gd name="connsiteX87" fmla="*/ 55697 w 1849572"/>
                    <a:gd name="connsiteY87" fmla="*/ 1270000 h 2503952"/>
                    <a:gd name="connsiteX88" fmla="*/ 39822 w 1849572"/>
                    <a:gd name="connsiteY88" fmla="*/ 1238250 h 2503952"/>
                    <a:gd name="connsiteX89" fmla="*/ 23947 w 1849572"/>
                    <a:gd name="connsiteY89" fmla="*/ 1182688 h 2503952"/>
                    <a:gd name="connsiteX90" fmla="*/ 8072 w 1849572"/>
                    <a:gd name="connsiteY90" fmla="*/ 1135063 h 2503952"/>
                    <a:gd name="connsiteX91" fmla="*/ 135 w 1849572"/>
                    <a:gd name="connsiteY91" fmla="*/ 1087438 h 2503952"/>
                    <a:gd name="connsiteX92" fmla="*/ 16010 w 1849572"/>
                    <a:gd name="connsiteY92" fmla="*/ 1023938 h 2503952"/>
                    <a:gd name="connsiteX93" fmla="*/ 23947 w 1849572"/>
                    <a:gd name="connsiteY93" fmla="*/ 1000125 h 2503952"/>
                    <a:gd name="connsiteX94" fmla="*/ 39822 w 1849572"/>
                    <a:gd name="connsiteY94" fmla="*/ 976313 h 2503952"/>
                    <a:gd name="connsiteX95" fmla="*/ 119197 w 1849572"/>
                    <a:gd name="connsiteY95" fmla="*/ 881063 h 2503952"/>
                    <a:gd name="connsiteX96" fmla="*/ 127135 w 1849572"/>
                    <a:gd name="connsiteY96" fmla="*/ 849313 h 2503952"/>
                    <a:gd name="connsiteX97" fmla="*/ 103322 w 1849572"/>
                    <a:gd name="connsiteY97" fmla="*/ 777875 h 2503952"/>
                    <a:gd name="connsiteX98" fmla="*/ 111260 w 1849572"/>
                    <a:gd name="connsiteY98" fmla="*/ 635000 h 2503952"/>
                    <a:gd name="connsiteX99" fmla="*/ 150947 w 1849572"/>
                    <a:gd name="connsiteY99" fmla="*/ 547688 h 2503952"/>
                    <a:gd name="connsiteX100" fmla="*/ 174760 w 1849572"/>
                    <a:gd name="connsiteY100" fmla="*/ 523875 h 2503952"/>
                    <a:gd name="connsiteX101" fmla="*/ 190635 w 1849572"/>
                    <a:gd name="connsiteY101" fmla="*/ 349250 h 2503952"/>
                    <a:gd name="connsiteX102" fmla="*/ 198572 w 1849572"/>
                    <a:gd name="connsiteY102" fmla="*/ 293688 h 2503952"/>
                    <a:gd name="connsiteX103" fmla="*/ 222385 w 1849572"/>
                    <a:gd name="connsiteY103" fmla="*/ 246063 h 2503952"/>
                    <a:gd name="connsiteX104" fmla="*/ 230322 w 1849572"/>
                    <a:gd name="connsiteY104" fmla="*/ 206375 h 2503952"/>
                    <a:gd name="connsiteX105" fmla="*/ 238260 w 1849572"/>
                    <a:gd name="connsiteY105" fmla="*/ 182563 h 2503952"/>
                    <a:gd name="connsiteX106" fmla="*/ 230322 w 1849572"/>
                    <a:gd name="connsiteY106" fmla="*/ 142875 h 2503952"/>
                    <a:gd name="connsiteX107" fmla="*/ 238260 w 1849572"/>
                    <a:gd name="connsiteY107" fmla="*/ 47625 h 2503952"/>
                    <a:gd name="connsiteX108" fmla="*/ 270010 w 1849572"/>
                    <a:gd name="connsiteY108" fmla="*/ 15875 h 2503952"/>
                    <a:gd name="connsiteX109" fmla="*/ 293822 w 1849572"/>
                    <a:gd name="connsiteY109" fmla="*/ 7938 h 2503952"/>
                    <a:gd name="connsiteX110" fmla="*/ 389072 w 1849572"/>
                    <a:gd name="connsiteY110" fmla="*/ 0 h 2503952"/>
                    <a:gd name="connsiteX111" fmla="*/ 428760 w 1849572"/>
                    <a:gd name="connsiteY111" fmla="*/ 7938 h 2503952"/>
                    <a:gd name="connsiteX112" fmla="*/ 452572 w 1849572"/>
                    <a:gd name="connsiteY112" fmla="*/ 55563 h 2503952"/>
                    <a:gd name="connsiteX113" fmla="*/ 492260 w 1849572"/>
                    <a:gd name="connsiteY113" fmla="*/ 23813 h 2503952"/>
                    <a:gd name="connsiteX114" fmla="*/ 516072 w 1849572"/>
                    <a:gd name="connsiteY114" fmla="*/ 15875 h 2503952"/>
                    <a:gd name="connsiteX115" fmla="*/ 539885 w 1849572"/>
                    <a:gd name="connsiteY115" fmla="*/ 0 h 2503952"/>
                    <a:gd name="connsiteX116" fmla="*/ 555760 w 1849572"/>
                    <a:gd name="connsiteY116" fmla="*/ 23813 h 2503952"/>
                    <a:gd name="connsiteX117" fmla="*/ 563697 w 1849572"/>
                    <a:gd name="connsiteY117" fmla="*/ 55563 h 2503952"/>
                    <a:gd name="connsiteX118" fmla="*/ 587510 w 1849572"/>
                    <a:gd name="connsiteY118" fmla="*/ 47625 h 2503952"/>
                    <a:gd name="connsiteX119" fmla="*/ 627197 w 1849572"/>
                    <a:gd name="connsiteY119" fmla="*/ 39688 h 2503952"/>
                    <a:gd name="connsiteX120" fmla="*/ 730385 w 1849572"/>
                    <a:gd name="connsiteY120" fmla="*/ 15875 h 2503952"/>
                    <a:gd name="connsiteX121" fmla="*/ 762135 w 1849572"/>
                    <a:gd name="connsiteY121" fmla="*/ 0 h 2503952"/>
                    <a:gd name="connsiteX122" fmla="*/ 785947 w 1849572"/>
                    <a:gd name="connsiteY122" fmla="*/ 15875 h 2503952"/>
                    <a:gd name="connsiteX123" fmla="*/ 809760 w 1849572"/>
                    <a:gd name="connsiteY123" fmla="*/ 63500 h 2503952"/>
                    <a:gd name="connsiteX124" fmla="*/ 841510 w 1849572"/>
                    <a:gd name="connsiteY124" fmla="*/ 31750 h 2503952"/>
                    <a:gd name="connsiteX125" fmla="*/ 849447 w 1849572"/>
                    <a:gd name="connsiteY125" fmla="*/ 7938 h 2503952"/>
                    <a:gd name="connsiteX126" fmla="*/ 897072 w 1849572"/>
                    <a:gd name="connsiteY126" fmla="*/ 47625 h 2503952"/>
                    <a:gd name="connsiteX127" fmla="*/ 936760 w 1849572"/>
                    <a:gd name="connsiteY127" fmla="*/ 39688 h 2503952"/>
                    <a:gd name="connsiteX128" fmla="*/ 960572 w 1849572"/>
                    <a:gd name="connsiteY128" fmla="*/ 31750 h 2503952"/>
                    <a:gd name="connsiteX129" fmla="*/ 1063760 w 1849572"/>
                    <a:gd name="connsiteY129" fmla="*/ 39688 h 2503952"/>
                    <a:gd name="connsiteX130" fmla="*/ 1095510 w 1849572"/>
                    <a:gd name="connsiteY130" fmla="*/ 55563 h 2503952"/>
                    <a:gd name="connsiteX131" fmla="*/ 1127260 w 1849572"/>
                    <a:gd name="connsiteY131" fmla="*/ 63500 h 2503952"/>
                    <a:gd name="connsiteX132" fmla="*/ 1151072 w 1849572"/>
                    <a:gd name="connsiteY132" fmla="*/ 71438 h 2503952"/>
                    <a:gd name="connsiteX133" fmla="*/ 1230447 w 1849572"/>
                    <a:gd name="connsiteY133" fmla="*/ 55563 h 2503952"/>
                    <a:gd name="connsiteX134" fmla="*/ 1286010 w 1849572"/>
                    <a:gd name="connsiteY134" fmla="*/ 63500 h 2503952"/>
                    <a:gd name="connsiteX135" fmla="*/ 1309822 w 1849572"/>
                    <a:gd name="connsiteY135" fmla="*/ 87313 h 2503952"/>
                    <a:gd name="connsiteX136" fmla="*/ 1317760 w 1849572"/>
                    <a:gd name="connsiteY136" fmla="*/ 111125 h 2503952"/>
                    <a:gd name="connsiteX137" fmla="*/ 1341572 w 1849572"/>
                    <a:gd name="connsiteY137" fmla="*/ 95250 h 2503952"/>
                    <a:gd name="connsiteX138" fmla="*/ 1373322 w 1849572"/>
                    <a:gd name="connsiteY138" fmla="*/ 79375 h 2503952"/>
                    <a:gd name="connsiteX139" fmla="*/ 1405072 w 1849572"/>
                    <a:gd name="connsiteY139" fmla="*/ 87313 h 2503952"/>
                    <a:gd name="connsiteX140" fmla="*/ 1428885 w 1849572"/>
                    <a:gd name="connsiteY140" fmla="*/ 150813 h 2503952"/>
                    <a:gd name="connsiteX141" fmla="*/ 1476510 w 1849572"/>
                    <a:gd name="connsiteY141" fmla="*/ 127000 h 2503952"/>
                    <a:gd name="connsiteX142" fmla="*/ 1500322 w 1849572"/>
                    <a:gd name="connsiteY142" fmla="*/ 103188 h 2503952"/>
                    <a:gd name="connsiteX143" fmla="*/ 1524135 w 1849572"/>
                    <a:gd name="connsiteY143" fmla="*/ 119063 h 2503952"/>
                    <a:gd name="connsiteX144" fmla="*/ 1571760 w 1849572"/>
                    <a:gd name="connsiteY144" fmla="*/ 119063 h 2503952"/>
                    <a:gd name="connsiteX145" fmla="*/ 1635260 w 1849572"/>
                    <a:gd name="connsiteY145" fmla="*/ 134938 h 2503952"/>
                    <a:gd name="connsiteX146" fmla="*/ 1643197 w 1849572"/>
                    <a:gd name="connsiteY146" fmla="*/ 166688 h 2503952"/>
                    <a:gd name="connsiteX147" fmla="*/ 1651135 w 1849572"/>
                    <a:gd name="connsiteY147" fmla="*/ 230188 h 2503952"/>
                    <a:gd name="connsiteX148" fmla="*/ 1674947 w 1849572"/>
                    <a:gd name="connsiteY148" fmla="*/ 238125 h 2503952"/>
                    <a:gd name="connsiteX149" fmla="*/ 1738447 w 1849572"/>
                    <a:gd name="connsiteY149" fmla="*/ 293688 h 2503952"/>
                    <a:gd name="connsiteX150" fmla="*/ 1746385 w 1849572"/>
                    <a:gd name="connsiteY150" fmla="*/ 317500 h 2503952"/>
                    <a:gd name="connsiteX151" fmla="*/ 1778135 w 1849572"/>
                    <a:gd name="connsiteY151" fmla="*/ 333375 h 2503952"/>
                    <a:gd name="connsiteX152" fmla="*/ 1833697 w 1849572"/>
                    <a:gd name="connsiteY152" fmla="*/ 381000 h 2503952"/>
                    <a:gd name="connsiteX153" fmla="*/ 1825760 w 1849572"/>
                    <a:gd name="connsiteY153" fmla="*/ 468313 h 2503952"/>
                    <a:gd name="connsiteX154" fmla="*/ 1849572 w 1849572"/>
                    <a:gd name="connsiteY154" fmla="*/ 484188 h 2503952"/>
                    <a:gd name="connsiteX155" fmla="*/ 1825760 w 1849572"/>
                    <a:gd name="connsiteY155" fmla="*/ 492125 h 2503952"/>
                    <a:gd name="connsiteX156" fmla="*/ 1770197 w 1849572"/>
                    <a:gd name="connsiteY156" fmla="*/ 508000 h 2503952"/>
                    <a:gd name="connsiteX157" fmla="*/ 1706697 w 1849572"/>
                    <a:gd name="connsiteY157" fmla="*/ 484188 h 2503952"/>
                    <a:gd name="connsiteX158" fmla="*/ 1690822 w 1849572"/>
                    <a:gd name="connsiteY158" fmla="*/ 460375 h 2503952"/>
                    <a:gd name="connsiteX159" fmla="*/ 1667010 w 1849572"/>
                    <a:gd name="connsiteY159" fmla="*/ 388938 h 2503952"/>
                    <a:gd name="connsiteX160" fmla="*/ 1619385 w 1849572"/>
                    <a:gd name="connsiteY160" fmla="*/ 420688 h 2503952"/>
                    <a:gd name="connsiteX161" fmla="*/ 1603510 w 1849572"/>
                    <a:gd name="connsiteY161" fmla="*/ 444500 h 2503952"/>
                    <a:gd name="connsiteX162" fmla="*/ 1579697 w 1849572"/>
                    <a:gd name="connsiteY162" fmla="*/ 436563 h 2503952"/>
                    <a:gd name="connsiteX163" fmla="*/ 1555885 w 1849572"/>
                    <a:gd name="connsiteY163" fmla="*/ 420688 h 2503952"/>
                    <a:gd name="connsiteX164" fmla="*/ 1532072 w 1849572"/>
                    <a:gd name="connsiteY164" fmla="*/ 412750 h 2503952"/>
                    <a:gd name="connsiteX165" fmla="*/ 1524135 w 1849572"/>
                    <a:gd name="connsiteY165" fmla="*/ 388938 h 2503952"/>
                    <a:gd name="connsiteX166" fmla="*/ 1516197 w 1849572"/>
                    <a:gd name="connsiteY166" fmla="*/ 349250 h 2503952"/>
                    <a:gd name="connsiteX167" fmla="*/ 1484447 w 1849572"/>
                    <a:gd name="connsiteY167" fmla="*/ 388938 h 2503952"/>
                    <a:gd name="connsiteX168" fmla="*/ 1468572 w 1849572"/>
                    <a:gd name="connsiteY168" fmla="*/ 412750 h 2503952"/>
                    <a:gd name="connsiteX169" fmla="*/ 1460635 w 1849572"/>
                    <a:gd name="connsiteY169" fmla="*/ 388938 h 2503952"/>
                    <a:gd name="connsiteX170" fmla="*/ 1436822 w 1849572"/>
                    <a:gd name="connsiteY170" fmla="*/ 341313 h 2503952"/>
                    <a:gd name="connsiteX171" fmla="*/ 1389197 w 1849572"/>
                    <a:gd name="connsiteY171" fmla="*/ 420688 h 2503952"/>
                    <a:gd name="connsiteX172" fmla="*/ 1365385 w 1849572"/>
                    <a:gd name="connsiteY172" fmla="*/ 444500 h 2503952"/>
                    <a:gd name="connsiteX173" fmla="*/ 1373322 w 1849572"/>
                    <a:gd name="connsiteY173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63760 w 1849572"/>
                    <a:gd name="connsiteY30" fmla="*/ 1166813 h 2503952"/>
                    <a:gd name="connsiteX31" fmla="*/ 881197 w 1849572"/>
                    <a:gd name="connsiteY31" fmla="*/ 1174750 h 2503952"/>
                    <a:gd name="connsiteX32" fmla="*/ 833572 w 1849572"/>
                    <a:gd name="connsiteY32" fmla="*/ 1190625 h 2503952"/>
                    <a:gd name="connsiteX33" fmla="*/ 730385 w 1849572"/>
                    <a:gd name="connsiteY33" fmla="*/ 1381125 h 2503952"/>
                    <a:gd name="connsiteX34" fmla="*/ 714510 w 1849572"/>
                    <a:gd name="connsiteY34" fmla="*/ 1404938 h 2503952"/>
                    <a:gd name="connsiteX35" fmla="*/ 738322 w 1849572"/>
                    <a:gd name="connsiteY35" fmla="*/ 1531938 h 2503952"/>
                    <a:gd name="connsiteX36" fmla="*/ 762135 w 1849572"/>
                    <a:gd name="connsiteY36" fmla="*/ 1539875 h 2503952"/>
                    <a:gd name="connsiteX37" fmla="*/ 785947 w 1849572"/>
                    <a:gd name="connsiteY37" fmla="*/ 1555750 h 2503952"/>
                    <a:gd name="connsiteX38" fmla="*/ 833572 w 1849572"/>
                    <a:gd name="connsiteY38" fmla="*/ 1579563 h 2503952"/>
                    <a:gd name="connsiteX39" fmla="*/ 881197 w 1849572"/>
                    <a:gd name="connsiteY39" fmla="*/ 1627188 h 2503952"/>
                    <a:gd name="connsiteX40" fmla="*/ 905010 w 1849572"/>
                    <a:gd name="connsiteY40" fmla="*/ 1635125 h 2503952"/>
                    <a:gd name="connsiteX41" fmla="*/ 936760 w 1849572"/>
                    <a:gd name="connsiteY41" fmla="*/ 1651000 h 2503952"/>
                    <a:gd name="connsiteX42" fmla="*/ 984385 w 1849572"/>
                    <a:gd name="connsiteY42" fmla="*/ 1674813 h 2503952"/>
                    <a:gd name="connsiteX43" fmla="*/ 1000260 w 1849572"/>
                    <a:gd name="connsiteY43" fmla="*/ 1698625 h 2503952"/>
                    <a:gd name="connsiteX44" fmla="*/ 1008197 w 1849572"/>
                    <a:gd name="connsiteY44" fmla="*/ 1730375 h 2503952"/>
                    <a:gd name="connsiteX45" fmla="*/ 1024072 w 1849572"/>
                    <a:gd name="connsiteY45" fmla="*/ 1801813 h 2503952"/>
                    <a:gd name="connsiteX46" fmla="*/ 1016135 w 1849572"/>
                    <a:gd name="connsiteY46" fmla="*/ 1889125 h 2503952"/>
                    <a:gd name="connsiteX47" fmla="*/ 1008197 w 1849572"/>
                    <a:gd name="connsiteY47" fmla="*/ 1912938 h 2503952"/>
                    <a:gd name="connsiteX48" fmla="*/ 1000260 w 1849572"/>
                    <a:gd name="connsiteY48" fmla="*/ 1960563 h 2503952"/>
                    <a:gd name="connsiteX49" fmla="*/ 984385 w 1849572"/>
                    <a:gd name="connsiteY49" fmla="*/ 2016125 h 2503952"/>
                    <a:gd name="connsiteX50" fmla="*/ 976447 w 1849572"/>
                    <a:gd name="connsiteY50" fmla="*/ 2166938 h 2503952"/>
                    <a:gd name="connsiteX51" fmla="*/ 984385 w 1849572"/>
                    <a:gd name="connsiteY51" fmla="*/ 2246313 h 2503952"/>
                    <a:gd name="connsiteX52" fmla="*/ 968510 w 1849572"/>
                    <a:gd name="connsiteY52" fmla="*/ 2500313 h 2503952"/>
                    <a:gd name="connsiteX53" fmla="*/ 881197 w 1849572"/>
                    <a:gd name="connsiteY53" fmla="*/ 2492375 h 2503952"/>
                    <a:gd name="connsiteX54" fmla="*/ 865322 w 1849572"/>
                    <a:gd name="connsiteY54" fmla="*/ 2381250 h 2503952"/>
                    <a:gd name="connsiteX55" fmla="*/ 857385 w 1849572"/>
                    <a:gd name="connsiteY55" fmla="*/ 2357438 h 2503952"/>
                    <a:gd name="connsiteX56" fmla="*/ 809760 w 1849572"/>
                    <a:gd name="connsiteY56" fmla="*/ 2317750 h 2503952"/>
                    <a:gd name="connsiteX57" fmla="*/ 770072 w 1849572"/>
                    <a:gd name="connsiteY57" fmla="*/ 2270125 h 2503952"/>
                    <a:gd name="connsiteX58" fmla="*/ 722447 w 1849572"/>
                    <a:gd name="connsiteY58" fmla="*/ 2230438 h 2503952"/>
                    <a:gd name="connsiteX59" fmla="*/ 698635 w 1849572"/>
                    <a:gd name="connsiteY59" fmla="*/ 2206625 h 2503952"/>
                    <a:gd name="connsiteX60" fmla="*/ 690697 w 1849572"/>
                    <a:gd name="connsiteY60" fmla="*/ 2174875 h 2503952"/>
                    <a:gd name="connsiteX61" fmla="*/ 651010 w 1849572"/>
                    <a:gd name="connsiteY61" fmla="*/ 2111375 h 2503952"/>
                    <a:gd name="connsiteX62" fmla="*/ 635135 w 1849572"/>
                    <a:gd name="connsiteY62" fmla="*/ 2087563 h 2503952"/>
                    <a:gd name="connsiteX63" fmla="*/ 627197 w 1849572"/>
                    <a:gd name="connsiteY63" fmla="*/ 2063750 h 2503952"/>
                    <a:gd name="connsiteX64" fmla="*/ 603385 w 1849572"/>
                    <a:gd name="connsiteY64" fmla="*/ 2055813 h 2503952"/>
                    <a:gd name="connsiteX65" fmla="*/ 452572 w 1849572"/>
                    <a:gd name="connsiteY65" fmla="*/ 2063750 h 2503952"/>
                    <a:gd name="connsiteX66" fmla="*/ 428760 w 1849572"/>
                    <a:gd name="connsiteY66" fmla="*/ 2071688 h 2503952"/>
                    <a:gd name="connsiteX67" fmla="*/ 404947 w 1849572"/>
                    <a:gd name="connsiteY67" fmla="*/ 2047875 h 2503952"/>
                    <a:gd name="connsiteX68" fmla="*/ 381135 w 1849572"/>
                    <a:gd name="connsiteY68" fmla="*/ 2039938 h 2503952"/>
                    <a:gd name="connsiteX69" fmla="*/ 325572 w 1849572"/>
                    <a:gd name="connsiteY69" fmla="*/ 1952625 h 2503952"/>
                    <a:gd name="connsiteX70" fmla="*/ 301760 w 1849572"/>
                    <a:gd name="connsiteY70" fmla="*/ 1944688 h 2503952"/>
                    <a:gd name="connsiteX71" fmla="*/ 277947 w 1849572"/>
                    <a:gd name="connsiteY71" fmla="*/ 1928813 h 2503952"/>
                    <a:gd name="connsiteX72" fmla="*/ 222385 w 1849572"/>
                    <a:gd name="connsiteY72" fmla="*/ 1857375 h 2503952"/>
                    <a:gd name="connsiteX73" fmla="*/ 214447 w 1849572"/>
                    <a:gd name="connsiteY73" fmla="*/ 1833563 h 2503952"/>
                    <a:gd name="connsiteX74" fmla="*/ 214447 w 1849572"/>
                    <a:gd name="connsiteY74" fmla="*/ 1722438 h 2503952"/>
                    <a:gd name="connsiteX75" fmla="*/ 230322 w 1849572"/>
                    <a:gd name="connsiteY75" fmla="*/ 1698625 h 2503952"/>
                    <a:gd name="connsiteX76" fmla="*/ 206510 w 1849572"/>
                    <a:gd name="connsiteY76" fmla="*/ 1714500 h 2503952"/>
                    <a:gd name="connsiteX77" fmla="*/ 166822 w 1849572"/>
                    <a:gd name="connsiteY77" fmla="*/ 1682750 h 2503952"/>
                    <a:gd name="connsiteX78" fmla="*/ 111260 w 1849572"/>
                    <a:gd name="connsiteY78" fmla="*/ 1611313 h 2503952"/>
                    <a:gd name="connsiteX79" fmla="*/ 103322 w 1849572"/>
                    <a:gd name="connsiteY79" fmla="*/ 1587500 h 2503952"/>
                    <a:gd name="connsiteX80" fmla="*/ 79510 w 1849572"/>
                    <a:gd name="connsiteY80" fmla="*/ 1571625 h 2503952"/>
                    <a:gd name="connsiteX81" fmla="*/ 71572 w 1849572"/>
                    <a:gd name="connsiteY81" fmla="*/ 1500188 h 2503952"/>
                    <a:gd name="connsiteX82" fmla="*/ 55697 w 1849572"/>
                    <a:gd name="connsiteY82" fmla="*/ 1460500 h 2503952"/>
                    <a:gd name="connsiteX83" fmla="*/ 39822 w 1849572"/>
                    <a:gd name="connsiteY83" fmla="*/ 1436688 h 2503952"/>
                    <a:gd name="connsiteX84" fmla="*/ 31885 w 1849572"/>
                    <a:gd name="connsiteY84" fmla="*/ 1397000 h 2503952"/>
                    <a:gd name="connsiteX85" fmla="*/ 47760 w 1849572"/>
                    <a:gd name="connsiteY85" fmla="*/ 1301750 h 2503952"/>
                    <a:gd name="connsiteX86" fmla="*/ 55697 w 1849572"/>
                    <a:gd name="connsiteY86" fmla="*/ 1270000 h 2503952"/>
                    <a:gd name="connsiteX87" fmla="*/ 39822 w 1849572"/>
                    <a:gd name="connsiteY87" fmla="*/ 1238250 h 2503952"/>
                    <a:gd name="connsiteX88" fmla="*/ 23947 w 1849572"/>
                    <a:gd name="connsiteY88" fmla="*/ 1182688 h 2503952"/>
                    <a:gd name="connsiteX89" fmla="*/ 8072 w 1849572"/>
                    <a:gd name="connsiteY89" fmla="*/ 1135063 h 2503952"/>
                    <a:gd name="connsiteX90" fmla="*/ 135 w 1849572"/>
                    <a:gd name="connsiteY90" fmla="*/ 1087438 h 2503952"/>
                    <a:gd name="connsiteX91" fmla="*/ 16010 w 1849572"/>
                    <a:gd name="connsiteY91" fmla="*/ 1023938 h 2503952"/>
                    <a:gd name="connsiteX92" fmla="*/ 23947 w 1849572"/>
                    <a:gd name="connsiteY92" fmla="*/ 1000125 h 2503952"/>
                    <a:gd name="connsiteX93" fmla="*/ 39822 w 1849572"/>
                    <a:gd name="connsiteY93" fmla="*/ 976313 h 2503952"/>
                    <a:gd name="connsiteX94" fmla="*/ 119197 w 1849572"/>
                    <a:gd name="connsiteY94" fmla="*/ 881063 h 2503952"/>
                    <a:gd name="connsiteX95" fmla="*/ 127135 w 1849572"/>
                    <a:gd name="connsiteY95" fmla="*/ 849313 h 2503952"/>
                    <a:gd name="connsiteX96" fmla="*/ 103322 w 1849572"/>
                    <a:gd name="connsiteY96" fmla="*/ 777875 h 2503952"/>
                    <a:gd name="connsiteX97" fmla="*/ 111260 w 1849572"/>
                    <a:gd name="connsiteY97" fmla="*/ 635000 h 2503952"/>
                    <a:gd name="connsiteX98" fmla="*/ 150947 w 1849572"/>
                    <a:gd name="connsiteY98" fmla="*/ 547688 h 2503952"/>
                    <a:gd name="connsiteX99" fmla="*/ 174760 w 1849572"/>
                    <a:gd name="connsiteY99" fmla="*/ 523875 h 2503952"/>
                    <a:gd name="connsiteX100" fmla="*/ 190635 w 1849572"/>
                    <a:gd name="connsiteY100" fmla="*/ 349250 h 2503952"/>
                    <a:gd name="connsiteX101" fmla="*/ 198572 w 1849572"/>
                    <a:gd name="connsiteY101" fmla="*/ 293688 h 2503952"/>
                    <a:gd name="connsiteX102" fmla="*/ 222385 w 1849572"/>
                    <a:gd name="connsiteY102" fmla="*/ 246063 h 2503952"/>
                    <a:gd name="connsiteX103" fmla="*/ 230322 w 1849572"/>
                    <a:gd name="connsiteY103" fmla="*/ 206375 h 2503952"/>
                    <a:gd name="connsiteX104" fmla="*/ 238260 w 1849572"/>
                    <a:gd name="connsiteY104" fmla="*/ 182563 h 2503952"/>
                    <a:gd name="connsiteX105" fmla="*/ 230322 w 1849572"/>
                    <a:gd name="connsiteY105" fmla="*/ 142875 h 2503952"/>
                    <a:gd name="connsiteX106" fmla="*/ 238260 w 1849572"/>
                    <a:gd name="connsiteY106" fmla="*/ 47625 h 2503952"/>
                    <a:gd name="connsiteX107" fmla="*/ 270010 w 1849572"/>
                    <a:gd name="connsiteY107" fmla="*/ 15875 h 2503952"/>
                    <a:gd name="connsiteX108" fmla="*/ 293822 w 1849572"/>
                    <a:gd name="connsiteY108" fmla="*/ 7938 h 2503952"/>
                    <a:gd name="connsiteX109" fmla="*/ 389072 w 1849572"/>
                    <a:gd name="connsiteY109" fmla="*/ 0 h 2503952"/>
                    <a:gd name="connsiteX110" fmla="*/ 428760 w 1849572"/>
                    <a:gd name="connsiteY110" fmla="*/ 7938 h 2503952"/>
                    <a:gd name="connsiteX111" fmla="*/ 452572 w 1849572"/>
                    <a:gd name="connsiteY111" fmla="*/ 55563 h 2503952"/>
                    <a:gd name="connsiteX112" fmla="*/ 492260 w 1849572"/>
                    <a:gd name="connsiteY112" fmla="*/ 23813 h 2503952"/>
                    <a:gd name="connsiteX113" fmla="*/ 516072 w 1849572"/>
                    <a:gd name="connsiteY113" fmla="*/ 15875 h 2503952"/>
                    <a:gd name="connsiteX114" fmla="*/ 539885 w 1849572"/>
                    <a:gd name="connsiteY114" fmla="*/ 0 h 2503952"/>
                    <a:gd name="connsiteX115" fmla="*/ 555760 w 1849572"/>
                    <a:gd name="connsiteY115" fmla="*/ 23813 h 2503952"/>
                    <a:gd name="connsiteX116" fmla="*/ 563697 w 1849572"/>
                    <a:gd name="connsiteY116" fmla="*/ 55563 h 2503952"/>
                    <a:gd name="connsiteX117" fmla="*/ 587510 w 1849572"/>
                    <a:gd name="connsiteY117" fmla="*/ 47625 h 2503952"/>
                    <a:gd name="connsiteX118" fmla="*/ 627197 w 1849572"/>
                    <a:gd name="connsiteY118" fmla="*/ 39688 h 2503952"/>
                    <a:gd name="connsiteX119" fmla="*/ 730385 w 1849572"/>
                    <a:gd name="connsiteY119" fmla="*/ 15875 h 2503952"/>
                    <a:gd name="connsiteX120" fmla="*/ 762135 w 1849572"/>
                    <a:gd name="connsiteY120" fmla="*/ 0 h 2503952"/>
                    <a:gd name="connsiteX121" fmla="*/ 785947 w 1849572"/>
                    <a:gd name="connsiteY121" fmla="*/ 15875 h 2503952"/>
                    <a:gd name="connsiteX122" fmla="*/ 809760 w 1849572"/>
                    <a:gd name="connsiteY122" fmla="*/ 63500 h 2503952"/>
                    <a:gd name="connsiteX123" fmla="*/ 841510 w 1849572"/>
                    <a:gd name="connsiteY123" fmla="*/ 31750 h 2503952"/>
                    <a:gd name="connsiteX124" fmla="*/ 849447 w 1849572"/>
                    <a:gd name="connsiteY124" fmla="*/ 7938 h 2503952"/>
                    <a:gd name="connsiteX125" fmla="*/ 897072 w 1849572"/>
                    <a:gd name="connsiteY125" fmla="*/ 47625 h 2503952"/>
                    <a:gd name="connsiteX126" fmla="*/ 936760 w 1849572"/>
                    <a:gd name="connsiteY126" fmla="*/ 39688 h 2503952"/>
                    <a:gd name="connsiteX127" fmla="*/ 960572 w 1849572"/>
                    <a:gd name="connsiteY127" fmla="*/ 31750 h 2503952"/>
                    <a:gd name="connsiteX128" fmla="*/ 1063760 w 1849572"/>
                    <a:gd name="connsiteY128" fmla="*/ 39688 h 2503952"/>
                    <a:gd name="connsiteX129" fmla="*/ 1095510 w 1849572"/>
                    <a:gd name="connsiteY129" fmla="*/ 55563 h 2503952"/>
                    <a:gd name="connsiteX130" fmla="*/ 1127260 w 1849572"/>
                    <a:gd name="connsiteY130" fmla="*/ 63500 h 2503952"/>
                    <a:gd name="connsiteX131" fmla="*/ 1151072 w 1849572"/>
                    <a:gd name="connsiteY131" fmla="*/ 71438 h 2503952"/>
                    <a:gd name="connsiteX132" fmla="*/ 1230447 w 1849572"/>
                    <a:gd name="connsiteY132" fmla="*/ 55563 h 2503952"/>
                    <a:gd name="connsiteX133" fmla="*/ 1286010 w 1849572"/>
                    <a:gd name="connsiteY133" fmla="*/ 63500 h 2503952"/>
                    <a:gd name="connsiteX134" fmla="*/ 1309822 w 1849572"/>
                    <a:gd name="connsiteY134" fmla="*/ 87313 h 2503952"/>
                    <a:gd name="connsiteX135" fmla="*/ 1317760 w 1849572"/>
                    <a:gd name="connsiteY135" fmla="*/ 111125 h 2503952"/>
                    <a:gd name="connsiteX136" fmla="*/ 1341572 w 1849572"/>
                    <a:gd name="connsiteY136" fmla="*/ 95250 h 2503952"/>
                    <a:gd name="connsiteX137" fmla="*/ 1373322 w 1849572"/>
                    <a:gd name="connsiteY137" fmla="*/ 79375 h 2503952"/>
                    <a:gd name="connsiteX138" fmla="*/ 1405072 w 1849572"/>
                    <a:gd name="connsiteY138" fmla="*/ 87313 h 2503952"/>
                    <a:gd name="connsiteX139" fmla="*/ 1428885 w 1849572"/>
                    <a:gd name="connsiteY139" fmla="*/ 150813 h 2503952"/>
                    <a:gd name="connsiteX140" fmla="*/ 1476510 w 1849572"/>
                    <a:gd name="connsiteY140" fmla="*/ 127000 h 2503952"/>
                    <a:gd name="connsiteX141" fmla="*/ 1500322 w 1849572"/>
                    <a:gd name="connsiteY141" fmla="*/ 103188 h 2503952"/>
                    <a:gd name="connsiteX142" fmla="*/ 1524135 w 1849572"/>
                    <a:gd name="connsiteY142" fmla="*/ 119063 h 2503952"/>
                    <a:gd name="connsiteX143" fmla="*/ 1571760 w 1849572"/>
                    <a:gd name="connsiteY143" fmla="*/ 119063 h 2503952"/>
                    <a:gd name="connsiteX144" fmla="*/ 1635260 w 1849572"/>
                    <a:gd name="connsiteY144" fmla="*/ 134938 h 2503952"/>
                    <a:gd name="connsiteX145" fmla="*/ 1643197 w 1849572"/>
                    <a:gd name="connsiteY145" fmla="*/ 166688 h 2503952"/>
                    <a:gd name="connsiteX146" fmla="*/ 1651135 w 1849572"/>
                    <a:gd name="connsiteY146" fmla="*/ 230188 h 2503952"/>
                    <a:gd name="connsiteX147" fmla="*/ 1674947 w 1849572"/>
                    <a:gd name="connsiteY147" fmla="*/ 238125 h 2503952"/>
                    <a:gd name="connsiteX148" fmla="*/ 1738447 w 1849572"/>
                    <a:gd name="connsiteY148" fmla="*/ 293688 h 2503952"/>
                    <a:gd name="connsiteX149" fmla="*/ 1746385 w 1849572"/>
                    <a:gd name="connsiteY149" fmla="*/ 317500 h 2503952"/>
                    <a:gd name="connsiteX150" fmla="*/ 1778135 w 1849572"/>
                    <a:gd name="connsiteY150" fmla="*/ 333375 h 2503952"/>
                    <a:gd name="connsiteX151" fmla="*/ 1833697 w 1849572"/>
                    <a:gd name="connsiteY151" fmla="*/ 381000 h 2503952"/>
                    <a:gd name="connsiteX152" fmla="*/ 1825760 w 1849572"/>
                    <a:gd name="connsiteY152" fmla="*/ 468313 h 2503952"/>
                    <a:gd name="connsiteX153" fmla="*/ 1849572 w 1849572"/>
                    <a:gd name="connsiteY153" fmla="*/ 484188 h 2503952"/>
                    <a:gd name="connsiteX154" fmla="*/ 1825760 w 1849572"/>
                    <a:gd name="connsiteY154" fmla="*/ 492125 h 2503952"/>
                    <a:gd name="connsiteX155" fmla="*/ 1770197 w 1849572"/>
                    <a:gd name="connsiteY155" fmla="*/ 508000 h 2503952"/>
                    <a:gd name="connsiteX156" fmla="*/ 1706697 w 1849572"/>
                    <a:gd name="connsiteY156" fmla="*/ 484188 h 2503952"/>
                    <a:gd name="connsiteX157" fmla="*/ 1690822 w 1849572"/>
                    <a:gd name="connsiteY157" fmla="*/ 460375 h 2503952"/>
                    <a:gd name="connsiteX158" fmla="*/ 1667010 w 1849572"/>
                    <a:gd name="connsiteY158" fmla="*/ 388938 h 2503952"/>
                    <a:gd name="connsiteX159" fmla="*/ 1619385 w 1849572"/>
                    <a:gd name="connsiteY159" fmla="*/ 420688 h 2503952"/>
                    <a:gd name="connsiteX160" fmla="*/ 1603510 w 1849572"/>
                    <a:gd name="connsiteY160" fmla="*/ 444500 h 2503952"/>
                    <a:gd name="connsiteX161" fmla="*/ 1579697 w 1849572"/>
                    <a:gd name="connsiteY161" fmla="*/ 436563 h 2503952"/>
                    <a:gd name="connsiteX162" fmla="*/ 1555885 w 1849572"/>
                    <a:gd name="connsiteY162" fmla="*/ 420688 h 2503952"/>
                    <a:gd name="connsiteX163" fmla="*/ 1532072 w 1849572"/>
                    <a:gd name="connsiteY163" fmla="*/ 412750 h 2503952"/>
                    <a:gd name="connsiteX164" fmla="*/ 1524135 w 1849572"/>
                    <a:gd name="connsiteY164" fmla="*/ 388938 h 2503952"/>
                    <a:gd name="connsiteX165" fmla="*/ 1516197 w 1849572"/>
                    <a:gd name="connsiteY165" fmla="*/ 349250 h 2503952"/>
                    <a:gd name="connsiteX166" fmla="*/ 1484447 w 1849572"/>
                    <a:gd name="connsiteY166" fmla="*/ 388938 h 2503952"/>
                    <a:gd name="connsiteX167" fmla="*/ 1468572 w 1849572"/>
                    <a:gd name="connsiteY167" fmla="*/ 412750 h 2503952"/>
                    <a:gd name="connsiteX168" fmla="*/ 1460635 w 1849572"/>
                    <a:gd name="connsiteY168" fmla="*/ 388938 h 2503952"/>
                    <a:gd name="connsiteX169" fmla="*/ 1436822 w 1849572"/>
                    <a:gd name="connsiteY169" fmla="*/ 341313 h 2503952"/>
                    <a:gd name="connsiteX170" fmla="*/ 1389197 w 1849572"/>
                    <a:gd name="connsiteY170" fmla="*/ 420688 h 2503952"/>
                    <a:gd name="connsiteX171" fmla="*/ 1365385 w 1849572"/>
                    <a:gd name="connsiteY171" fmla="*/ 444500 h 2503952"/>
                    <a:gd name="connsiteX172" fmla="*/ 1373322 w 1849572"/>
                    <a:gd name="connsiteY172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63760 w 1849572"/>
                    <a:gd name="connsiteY30" fmla="*/ 1166813 h 2503952"/>
                    <a:gd name="connsiteX31" fmla="*/ 881197 w 1849572"/>
                    <a:gd name="connsiteY31" fmla="*/ 1174750 h 2503952"/>
                    <a:gd name="connsiteX32" fmla="*/ 833572 w 1849572"/>
                    <a:gd name="connsiteY32" fmla="*/ 1190625 h 2503952"/>
                    <a:gd name="connsiteX33" fmla="*/ 730385 w 1849572"/>
                    <a:gd name="connsiteY33" fmla="*/ 1381125 h 2503952"/>
                    <a:gd name="connsiteX34" fmla="*/ 714510 w 1849572"/>
                    <a:gd name="connsiteY34" fmla="*/ 1404938 h 2503952"/>
                    <a:gd name="connsiteX35" fmla="*/ 704447 w 1849572"/>
                    <a:gd name="connsiteY35" fmla="*/ 1375259 h 2503952"/>
                    <a:gd name="connsiteX36" fmla="*/ 738322 w 1849572"/>
                    <a:gd name="connsiteY36" fmla="*/ 1531938 h 2503952"/>
                    <a:gd name="connsiteX37" fmla="*/ 762135 w 1849572"/>
                    <a:gd name="connsiteY37" fmla="*/ 1539875 h 2503952"/>
                    <a:gd name="connsiteX38" fmla="*/ 785947 w 1849572"/>
                    <a:gd name="connsiteY38" fmla="*/ 1555750 h 2503952"/>
                    <a:gd name="connsiteX39" fmla="*/ 833572 w 1849572"/>
                    <a:gd name="connsiteY39" fmla="*/ 1579563 h 2503952"/>
                    <a:gd name="connsiteX40" fmla="*/ 881197 w 1849572"/>
                    <a:gd name="connsiteY40" fmla="*/ 1627188 h 2503952"/>
                    <a:gd name="connsiteX41" fmla="*/ 905010 w 1849572"/>
                    <a:gd name="connsiteY41" fmla="*/ 1635125 h 2503952"/>
                    <a:gd name="connsiteX42" fmla="*/ 936760 w 1849572"/>
                    <a:gd name="connsiteY42" fmla="*/ 1651000 h 2503952"/>
                    <a:gd name="connsiteX43" fmla="*/ 984385 w 1849572"/>
                    <a:gd name="connsiteY43" fmla="*/ 1674813 h 2503952"/>
                    <a:gd name="connsiteX44" fmla="*/ 1000260 w 1849572"/>
                    <a:gd name="connsiteY44" fmla="*/ 1698625 h 2503952"/>
                    <a:gd name="connsiteX45" fmla="*/ 1008197 w 1849572"/>
                    <a:gd name="connsiteY45" fmla="*/ 1730375 h 2503952"/>
                    <a:gd name="connsiteX46" fmla="*/ 1024072 w 1849572"/>
                    <a:gd name="connsiteY46" fmla="*/ 1801813 h 2503952"/>
                    <a:gd name="connsiteX47" fmla="*/ 1016135 w 1849572"/>
                    <a:gd name="connsiteY47" fmla="*/ 1889125 h 2503952"/>
                    <a:gd name="connsiteX48" fmla="*/ 1008197 w 1849572"/>
                    <a:gd name="connsiteY48" fmla="*/ 1912938 h 2503952"/>
                    <a:gd name="connsiteX49" fmla="*/ 1000260 w 1849572"/>
                    <a:gd name="connsiteY49" fmla="*/ 1960563 h 2503952"/>
                    <a:gd name="connsiteX50" fmla="*/ 984385 w 1849572"/>
                    <a:gd name="connsiteY50" fmla="*/ 2016125 h 2503952"/>
                    <a:gd name="connsiteX51" fmla="*/ 976447 w 1849572"/>
                    <a:gd name="connsiteY51" fmla="*/ 2166938 h 2503952"/>
                    <a:gd name="connsiteX52" fmla="*/ 984385 w 1849572"/>
                    <a:gd name="connsiteY52" fmla="*/ 2246313 h 2503952"/>
                    <a:gd name="connsiteX53" fmla="*/ 968510 w 1849572"/>
                    <a:gd name="connsiteY53" fmla="*/ 2500313 h 2503952"/>
                    <a:gd name="connsiteX54" fmla="*/ 881197 w 1849572"/>
                    <a:gd name="connsiteY54" fmla="*/ 2492375 h 2503952"/>
                    <a:gd name="connsiteX55" fmla="*/ 865322 w 1849572"/>
                    <a:gd name="connsiteY55" fmla="*/ 2381250 h 2503952"/>
                    <a:gd name="connsiteX56" fmla="*/ 857385 w 1849572"/>
                    <a:gd name="connsiteY56" fmla="*/ 2357438 h 2503952"/>
                    <a:gd name="connsiteX57" fmla="*/ 809760 w 1849572"/>
                    <a:gd name="connsiteY57" fmla="*/ 2317750 h 2503952"/>
                    <a:gd name="connsiteX58" fmla="*/ 770072 w 1849572"/>
                    <a:gd name="connsiteY58" fmla="*/ 2270125 h 2503952"/>
                    <a:gd name="connsiteX59" fmla="*/ 722447 w 1849572"/>
                    <a:gd name="connsiteY59" fmla="*/ 2230438 h 2503952"/>
                    <a:gd name="connsiteX60" fmla="*/ 698635 w 1849572"/>
                    <a:gd name="connsiteY60" fmla="*/ 2206625 h 2503952"/>
                    <a:gd name="connsiteX61" fmla="*/ 690697 w 1849572"/>
                    <a:gd name="connsiteY61" fmla="*/ 2174875 h 2503952"/>
                    <a:gd name="connsiteX62" fmla="*/ 651010 w 1849572"/>
                    <a:gd name="connsiteY62" fmla="*/ 2111375 h 2503952"/>
                    <a:gd name="connsiteX63" fmla="*/ 635135 w 1849572"/>
                    <a:gd name="connsiteY63" fmla="*/ 2087563 h 2503952"/>
                    <a:gd name="connsiteX64" fmla="*/ 627197 w 1849572"/>
                    <a:gd name="connsiteY64" fmla="*/ 2063750 h 2503952"/>
                    <a:gd name="connsiteX65" fmla="*/ 603385 w 1849572"/>
                    <a:gd name="connsiteY65" fmla="*/ 2055813 h 2503952"/>
                    <a:gd name="connsiteX66" fmla="*/ 452572 w 1849572"/>
                    <a:gd name="connsiteY66" fmla="*/ 2063750 h 2503952"/>
                    <a:gd name="connsiteX67" fmla="*/ 428760 w 1849572"/>
                    <a:gd name="connsiteY67" fmla="*/ 2071688 h 2503952"/>
                    <a:gd name="connsiteX68" fmla="*/ 404947 w 1849572"/>
                    <a:gd name="connsiteY68" fmla="*/ 2047875 h 2503952"/>
                    <a:gd name="connsiteX69" fmla="*/ 381135 w 1849572"/>
                    <a:gd name="connsiteY69" fmla="*/ 2039938 h 2503952"/>
                    <a:gd name="connsiteX70" fmla="*/ 325572 w 1849572"/>
                    <a:gd name="connsiteY70" fmla="*/ 1952625 h 2503952"/>
                    <a:gd name="connsiteX71" fmla="*/ 301760 w 1849572"/>
                    <a:gd name="connsiteY71" fmla="*/ 1944688 h 2503952"/>
                    <a:gd name="connsiteX72" fmla="*/ 277947 w 1849572"/>
                    <a:gd name="connsiteY72" fmla="*/ 1928813 h 2503952"/>
                    <a:gd name="connsiteX73" fmla="*/ 222385 w 1849572"/>
                    <a:gd name="connsiteY73" fmla="*/ 1857375 h 2503952"/>
                    <a:gd name="connsiteX74" fmla="*/ 214447 w 1849572"/>
                    <a:gd name="connsiteY74" fmla="*/ 1833563 h 2503952"/>
                    <a:gd name="connsiteX75" fmla="*/ 214447 w 1849572"/>
                    <a:gd name="connsiteY75" fmla="*/ 1722438 h 2503952"/>
                    <a:gd name="connsiteX76" fmla="*/ 230322 w 1849572"/>
                    <a:gd name="connsiteY76" fmla="*/ 1698625 h 2503952"/>
                    <a:gd name="connsiteX77" fmla="*/ 206510 w 1849572"/>
                    <a:gd name="connsiteY77" fmla="*/ 1714500 h 2503952"/>
                    <a:gd name="connsiteX78" fmla="*/ 166822 w 1849572"/>
                    <a:gd name="connsiteY78" fmla="*/ 1682750 h 2503952"/>
                    <a:gd name="connsiteX79" fmla="*/ 111260 w 1849572"/>
                    <a:gd name="connsiteY79" fmla="*/ 1611313 h 2503952"/>
                    <a:gd name="connsiteX80" fmla="*/ 103322 w 1849572"/>
                    <a:gd name="connsiteY80" fmla="*/ 1587500 h 2503952"/>
                    <a:gd name="connsiteX81" fmla="*/ 79510 w 1849572"/>
                    <a:gd name="connsiteY81" fmla="*/ 1571625 h 2503952"/>
                    <a:gd name="connsiteX82" fmla="*/ 71572 w 1849572"/>
                    <a:gd name="connsiteY82" fmla="*/ 1500188 h 2503952"/>
                    <a:gd name="connsiteX83" fmla="*/ 55697 w 1849572"/>
                    <a:gd name="connsiteY83" fmla="*/ 1460500 h 2503952"/>
                    <a:gd name="connsiteX84" fmla="*/ 39822 w 1849572"/>
                    <a:gd name="connsiteY84" fmla="*/ 1436688 h 2503952"/>
                    <a:gd name="connsiteX85" fmla="*/ 31885 w 1849572"/>
                    <a:gd name="connsiteY85" fmla="*/ 1397000 h 2503952"/>
                    <a:gd name="connsiteX86" fmla="*/ 47760 w 1849572"/>
                    <a:gd name="connsiteY86" fmla="*/ 1301750 h 2503952"/>
                    <a:gd name="connsiteX87" fmla="*/ 55697 w 1849572"/>
                    <a:gd name="connsiteY87" fmla="*/ 1270000 h 2503952"/>
                    <a:gd name="connsiteX88" fmla="*/ 39822 w 1849572"/>
                    <a:gd name="connsiteY88" fmla="*/ 1238250 h 2503952"/>
                    <a:gd name="connsiteX89" fmla="*/ 23947 w 1849572"/>
                    <a:gd name="connsiteY89" fmla="*/ 1182688 h 2503952"/>
                    <a:gd name="connsiteX90" fmla="*/ 8072 w 1849572"/>
                    <a:gd name="connsiteY90" fmla="*/ 1135063 h 2503952"/>
                    <a:gd name="connsiteX91" fmla="*/ 135 w 1849572"/>
                    <a:gd name="connsiteY91" fmla="*/ 1087438 h 2503952"/>
                    <a:gd name="connsiteX92" fmla="*/ 16010 w 1849572"/>
                    <a:gd name="connsiteY92" fmla="*/ 1023938 h 2503952"/>
                    <a:gd name="connsiteX93" fmla="*/ 23947 w 1849572"/>
                    <a:gd name="connsiteY93" fmla="*/ 1000125 h 2503952"/>
                    <a:gd name="connsiteX94" fmla="*/ 39822 w 1849572"/>
                    <a:gd name="connsiteY94" fmla="*/ 976313 h 2503952"/>
                    <a:gd name="connsiteX95" fmla="*/ 119197 w 1849572"/>
                    <a:gd name="connsiteY95" fmla="*/ 881063 h 2503952"/>
                    <a:gd name="connsiteX96" fmla="*/ 127135 w 1849572"/>
                    <a:gd name="connsiteY96" fmla="*/ 849313 h 2503952"/>
                    <a:gd name="connsiteX97" fmla="*/ 103322 w 1849572"/>
                    <a:gd name="connsiteY97" fmla="*/ 777875 h 2503952"/>
                    <a:gd name="connsiteX98" fmla="*/ 111260 w 1849572"/>
                    <a:gd name="connsiteY98" fmla="*/ 635000 h 2503952"/>
                    <a:gd name="connsiteX99" fmla="*/ 150947 w 1849572"/>
                    <a:gd name="connsiteY99" fmla="*/ 547688 h 2503952"/>
                    <a:gd name="connsiteX100" fmla="*/ 174760 w 1849572"/>
                    <a:gd name="connsiteY100" fmla="*/ 523875 h 2503952"/>
                    <a:gd name="connsiteX101" fmla="*/ 190635 w 1849572"/>
                    <a:gd name="connsiteY101" fmla="*/ 349250 h 2503952"/>
                    <a:gd name="connsiteX102" fmla="*/ 198572 w 1849572"/>
                    <a:gd name="connsiteY102" fmla="*/ 293688 h 2503952"/>
                    <a:gd name="connsiteX103" fmla="*/ 222385 w 1849572"/>
                    <a:gd name="connsiteY103" fmla="*/ 246063 h 2503952"/>
                    <a:gd name="connsiteX104" fmla="*/ 230322 w 1849572"/>
                    <a:gd name="connsiteY104" fmla="*/ 206375 h 2503952"/>
                    <a:gd name="connsiteX105" fmla="*/ 238260 w 1849572"/>
                    <a:gd name="connsiteY105" fmla="*/ 182563 h 2503952"/>
                    <a:gd name="connsiteX106" fmla="*/ 230322 w 1849572"/>
                    <a:gd name="connsiteY106" fmla="*/ 142875 h 2503952"/>
                    <a:gd name="connsiteX107" fmla="*/ 238260 w 1849572"/>
                    <a:gd name="connsiteY107" fmla="*/ 47625 h 2503952"/>
                    <a:gd name="connsiteX108" fmla="*/ 270010 w 1849572"/>
                    <a:gd name="connsiteY108" fmla="*/ 15875 h 2503952"/>
                    <a:gd name="connsiteX109" fmla="*/ 293822 w 1849572"/>
                    <a:gd name="connsiteY109" fmla="*/ 7938 h 2503952"/>
                    <a:gd name="connsiteX110" fmla="*/ 389072 w 1849572"/>
                    <a:gd name="connsiteY110" fmla="*/ 0 h 2503952"/>
                    <a:gd name="connsiteX111" fmla="*/ 428760 w 1849572"/>
                    <a:gd name="connsiteY111" fmla="*/ 7938 h 2503952"/>
                    <a:gd name="connsiteX112" fmla="*/ 452572 w 1849572"/>
                    <a:gd name="connsiteY112" fmla="*/ 55563 h 2503952"/>
                    <a:gd name="connsiteX113" fmla="*/ 492260 w 1849572"/>
                    <a:gd name="connsiteY113" fmla="*/ 23813 h 2503952"/>
                    <a:gd name="connsiteX114" fmla="*/ 516072 w 1849572"/>
                    <a:gd name="connsiteY114" fmla="*/ 15875 h 2503952"/>
                    <a:gd name="connsiteX115" fmla="*/ 539885 w 1849572"/>
                    <a:gd name="connsiteY115" fmla="*/ 0 h 2503952"/>
                    <a:gd name="connsiteX116" fmla="*/ 555760 w 1849572"/>
                    <a:gd name="connsiteY116" fmla="*/ 23813 h 2503952"/>
                    <a:gd name="connsiteX117" fmla="*/ 563697 w 1849572"/>
                    <a:gd name="connsiteY117" fmla="*/ 55563 h 2503952"/>
                    <a:gd name="connsiteX118" fmla="*/ 587510 w 1849572"/>
                    <a:gd name="connsiteY118" fmla="*/ 47625 h 2503952"/>
                    <a:gd name="connsiteX119" fmla="*/ 627197 w 1849572"/>
                    <a:gd name="connsiteY119" fmla="*/ 39688 h 2503952"/>
                    <a:gd name="connsiteX120" fmla="*/ 730385 w 1849572"/>
                    <a:gd name="connsiteY120" fmla="*/ 15875 h 2503952"/>
                    <a:gd name="connsiteX121" fmla="*/ 762135 w 1849572"/>
                    <a:gd name="connsiteY121" fmla="*/ 0 h 2503952"/>
                    <a:gd name="connsiteX122" fmla="*/ 785947 w 1849572"/>
                    <a:gd name="connsiteY122" fmla="*/ 15875 h 2503952"/>
                    <a:gd name="connsiteX123" fmla="*/ 809760 w 1849572"/>
                    <a:gd name="connsiteY123" fmla="*/ 63500 h 2503952"/>
                    <a:gd name="connsiteX124" fmla="*/ 841510 w 1849572"/>
                    <a:gd name="connsiteY124" fmla="*/ 31750 h 2503952"/>
                    <a:gd name="connsiteX125" fmla="*/ 849447 w 1849572"/>
                    <a:gd name="connsiteY125" fmla="*/ 7938 h 2503952"/>
                    <a:gd name="connsiteX126" fmla="*/ 897072 w 1849572"/>
                    <a:gd name="connsiteY126" fmla="*/ 47625 h 2503952"/>
                    <a:gd name="connsiteX127" fmla="*/ 936760 w 1849572"/>
                    <a:gd name="connsiteY127" fmla="*/ 39688 h 2503952"/>
                    <a:gd name="connsiteX128" fmla="*/ 960572 w 1849572"/>
                    <a:gd name="connsiteY128" fmla="*/ 31750 h 2503952"/>
                    <a:gd name="connsiteX129" fmla="*/ 1063760 w 1849572"/>
                    <a:gd name="connsiteY129" fmla="*/ 39688 h 2503952"/>
                    <a:gd name="connsiteX130" fmla="*/ 1095510 w 1849572"/>
                    <a:gd name="connsiteY130" fmla="*/ 55563 h 2503952"/>
                    <a:gd name="connsiteX131" fmla="*/ 1127260 w 1849572"/>
                    <a:gd name="connsiteY131" fmla="*/ 63500 h 2503952"/>
                    <a:gd name="connsiteX132" fmla="*/ 1151072 w 1849572"/>
                    <a:gd name="connsiteY132" fmla="*/ 71438 h 2503952"/>
                    <a:gd name="connsiteX133" fmla="*/ 1230447 w 1849572"/>
                    <a:gd name="connsiteY133" fmla="*/ 55563 h 2503952"/>
                    <a:gd name="connsiteX134" fmla="*/ 1286010 w 1849572"/>
                    <a:gd name="connsiteY134" fmla="*/ 63500 h 2503952"/>
                    <a:gd name="connsiteX135" fmla="*/ 1309822 w 1849572"/>
                    <a:gd name="connsiteY135" fmla="*/ 87313 h 2503952"/>
                    <a:gd name="connsiteX136" fmla="*/ 1317760 w 1849572"/>
                    <a:gd name="connsiteY136" fmla="*/ 111125 h 2503952"/>
                    <a:gd name="connsiteX137" fmla="*/ 1341572 w 1849572"/>
                    <a:gd name="connsiteY137" fmla="*/ 95250 h 2503952"/>
                    <a:gd name="connsiteX138" fmla="*/ 1373322 w 1849572"/>
                    <a:gd name="connsiteY138" fmla="*/ 79375 h 2503952"/>
                    <a:gd name="connsiteX139" fmla="*/ 1405072 w 1849572"/>
                    <a:gd name="connsiteY139" fmla="*/ 87313 h 2503952"/>
                    <a:gd name="connsiteX140" fmla="*/ 1428885 w 1849572"/>
                    <a:gd name="connsiteY140" fmla="*/ 150813 h 2503952"/>
                    <a:gd name="connsiteX141" fmla="*/ 1476510 w 1849572"/>
                    <a:gd name="connsiteY141" fmla="*/ 127000 h 2503952"/>
                    <a:gd name="connsiteX142" fmla="*/ 1500322 w 1849572"/>
                    <a:gd name="connsiteY142" fmla="*/ 103188 h 2503952"/>
                    <a:gd name="connsiteX143" fmla="*/ 1524135 w 1849572"/>
                    <a:gd name="connsiteY143" fmla="*/ 119063 h 2503952"/>
                    <a:gd name="connsiteX144" fmla="*/ 1571760 w 1849572"/>
                    <a:gd name="connsiteY144" fmla="*/ 119063 h 2503952"/>
                    <a:gd name="connsiteX145" fmla="*/ 1635260 w 1849572"/>
                    <a:gd name="connsiteY145" fmla="*/ 134938 h 2503952"/>
                    <a:gd name="connsiteX146" fmla="*/ 1643197 w 1849572"/>
                    <a:gd name="connsiteY146" fmla="*/ 166688 h 2503952"/>
                    <a:gd name="connsiteX147" fmla="*/ 1651135 w 1849572"/>
                    <a:gd name="connsiteY147" fmla="*/ 230188 h 2503952"/>
                    <a:gd name="connsiteX148" fmla="*/ 1674947 w 1849572"/>
                    <a:gd name="connsiteY148" fmla="*/ 238125 h 2503952"/>
                    <a:gd name="connsiteX149" fmla="*/ 1738447 w 1849572"/>
                    <a:gd name="connsiteY149" fmla="*/ 293688 h 2503952"/>
                    <a:gd name="connsiteX150" fmla="*/ 1746385 w 1849572"/>
                    <a:gd name="connsiteY150" fmla="*/ 317500 h 2503952"/>
                    <a:gd name="connsiteX151" fmla="*/ 1778135 w 1849572"/>
                    <a:gd name="connsiteY151" fmla="*/ 333375 h 2503952"/>
                    <a:gd name="connsiteX152" fmla="*/ 1833697 w 1849572"/>
                    <a:gd name="connsiteY152" fmla="*/ 381000 h 2503952"/>
                    <a:gd name="connsiteX153" fmla="*/ 1825760 w 1849572"/>
                    <a:gd name="connsiteY153" fmla="*/ 468313 h 2503952"/>
                    <a:gd name="connsiteX154" fmla="*/ 1849572 w 1849572"/>
                    <a:gd name="connsiteY154" fmla="*/ 484188 h 2503952"/>
                    <a:gd name="connsiteX155" fmla="*/ 1825760 w 1849572"/>
                    <a:gd name="connsiteY155" fmla="*/ 492125 h 2503952"/>
                    <a:gd name="connsiteX156" fmla="*/ 1770197 w 1849572"/>
                    <a:gd name="connsiteY156" fmla="*/ 508000 h 2503952"/>
                    <a:gd name="connsiteX157" fmla="*/ 1706697 w 1849572"/>
                    <a:gd name="connsiteY157" fmla="*/ 484188 h 2503952"/>
                    <a:gd name="connsiteX158" fmla="*/ 1690822 w 1849572"/>
                    <a:gd name="connsiteY158" fmla="*/ 460375 h 2503952"/>
                    <a:gd name="connsiteX159" fmla="*/ 1667010 w 1849572"/>
                    <a:gd name="connsiteY159" fmla="*/ 388938 h 2503952"/>
                    <a:gd name="connsiteX160" fmla="*/ 1619385 w 1849572"/>
                    <a:gd name="connsiteY160" fmla="*/ 420688 h 2503952"/>
                    <a:gd name="connsiteX161" fmla="*/ 1603510 w 1849572"/>
                    <a:gd name="connsiteY161" fmla="*/ 444500 h 2503952"/>
                    <a:gd name="connsiteX162" fmla="*/ 1579697 w 1849572"/>
                    <a:gd name="connsiteY162" fmla="*/ 436563 h 2503952"/>
                    <a:gd name="connsiteX163" fmla="*/ 1555885 w 1849572"/>
                    <a:gd name="connsiteY163" fmla="*/ 420688 h 2503952"/>
                    <a:gd name="connsiteX164" fmla="*/ 1532072 w 1849572"/>
                    <a:gd name="connsiteY164" fmla="*/ 412750 h 2503952"/>
                    <a:gd name="connsiteX165" fmla="*/ 1524135 w 1849572"/>
                    <a:gd name="connsiteY165" fmla="*/ 388938 h 2503952"/>
                    <a:gd name="connsiteX166" fmla="*/ 1516197 w 1849572"/>
                    <a:gd name="connsiteY166" fmla="*/ 349250 h 2503952"/>
                    <a:gd name="connsiteX167" fmla="*/ 1484447 w 1849572"/>
                    <a:gd name="connsiteY167" fmla="*/ 388938 h 2503952"/>
                    <a:gd name="connsiteX168" fmla="*/ 1468572 w 1849572"/>
                    <a:gd name="connsiteY168" fmla="*/ 412750 h 2503952"/>
                    <a:gd name="connsiteX169" fmla="*/ 1460635 w 1849572"/>
                    <a:gd name="connsiteY169" fmla="*/ 388938 h 2503952"/>
                    <a:gd name="connsiteX170" fmla="*/ 1436822 w 1849572"/>
                    <a:gd name="connsiteY170" fmla="*/ 341313 h 2503952"/>
                    <a:gd name="connsiteX171" fmla="*/ 1389197 w 1849572"/>
                    <a:gd name="connsiteY171" fmla="*/ 420688 h 2503952"/>
                    <a:gd name="connsiteX172" fmla="*/ 1365385 w 1849572"/>
                    <a:gd name="connsiteY172" fmla="*/ 444500 h 2503952"/>
                    <a:gd name="connsiteX173" fmla="*/ 1373322 w 1849572"/>
                    <a:gd name="connsiteY173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63760 w 1849572"/>
                    <a:gd name="connsiteY30" fmla="*/ 1166813 h 2503952"/>
                    <a:gd name="connsiteX31" fmla="*/ 881197 w 1849572"/>
                    <a:gd name="connsiteY31" fmla="*/ 1174750 h 2503952"/>
                    <a:gd name="connsiteX32" fmla="*/ 833572 w 1849572"/>
                    <a:gd name="connsiteY32" fmla="*/ 1190625 h 2503952"/>
                    <a:gd name="connsiteX33" fmla="*/ 730385 w 1849572"/>
                    <a:gd name="connsiteY33" fmla="*/ 1381125 h 2503952"/>
                    <a:gd name="connsiteX34" fmla="*/ 714510 w 1849572"/>
                    <a:gd name="connsiteY34" fmla="*/ 1404938 h 2503952"/>
                    <a:gd name="connsiteX35" fmla="*/ 738322 w 1849572"/>
                    <a:gd name="connsiteY35" fmla="*/ 1531938 h 2503952"/>
                    <a:gd name="connsiteX36" fmla="*/ 762135 w 1849572"/>
                    <a:gd name="connsiteY36" fmla="*/ 1539875 h 2503952"/>
                    <a:gd name="connsiteX37" fmla="*/ 785947 w 1849572"/>
                    <a:gd name="connsiteY37" fmla="*/ 1555750 h 2503952"/>
                    <a:gd name="connsiteX38" fmla="*/ 833572 w 1849572"/>
                    <a:gd name="connsiteY38" fmla="*/ 1579563 h 2503952"/>
                    <a:gd name="connsiteX39" fmla="*/ 881197 w 1849572"/>
                    <a:gd name="connsiteY39" fmla="*/ 1627188 h 2503952"/>
                    <a:gd name="connsiteX40" fmla="*/ 905010 w 1849572"/>
                    <a:gd name="connsiteY40" fmla="*/ 1635125 h 2503952"/>
                    <a:gd name="connsiteX41" fmla="*/ 936760 w 1849572"/>
                    <a:gd name="connsiteY41" fmla="*/ 1651000 h 2503952"/>
                    <a:gd name="connsiteX42" fmla="*/ 984385 w 1849572"/>
                    <a:gd name="connsiteY42" fmla="*/ 1674813 h 2503952"/>
                    <a:gd name="connsiteX43" fmla="*/ 1000260 w 1849572"/>
                    <a:gd name="connsiteY43" fmla="*/ 1698625 h 2503952"/>
                    <a:gd name="connsiteX44" fmla="*/ 1008197 w 1849572"/>
                    <a:gd name="connsiteY44" fmla="*/ 1730375 h 2503952"/>
                    <a:gd name="connsiteX45" fmla="*/ 1024072 w 1849572"/>
                    <a:gd name="connsiteY45" fmla="*/ 1801813 h 2503952"/>
                    <a:gd name="connsiteX46" fmla="*/ 1016135 w 1849572"/>
                    <a:gd name="connsiteY46" fmla="*/ 1889125 h 2503952"/>
                    <a:gd name="connsiteX47" fmla="*/ 1008197 w 1849572"/>
                    <a:gd name="connsiteY47" fmla="*/ 1912938 h 2503952"/>
                    <a:gd name="connsiteX48" fmla="*/ 1000260 w 1849572"/>
                    <a:gd name="connsiteY48" fmla="*/ 1960563 h 2503952"/>
                    <a:gd name="connsiteX49" fmla="*/ 984385 w 1849572"/>
                    <a:gd name="connsiteY49" fmla="*/ 2016125 h 2503952"/>
                    <a:gd name="connsiteX50" fmla="*/ 976447 w 1849572"/>
                    <a:gd name="connsiteY50" fmla="*/ 2166938 h 2503952"/>
                    <a:gd name="connsiteX51" fmla="*/ 984385 w 1849572"/>
                    <a:gd name="connsiteY51" fmla="*/ 2246313 h 2503952"/>
                    <a:gd name="connsiteX52" fmla="*/ 968510 w 1849572"/>
                    <a:gd name="connsiteY52" fmla="*/ 2500313 h 2503952"/>
                    <a:gd name="connsiteX53" fmla="*/ 881197 w 1849572"/>
                    <a:gd name="connsiteY53" fmla="*/ 2492375 h 2503952"/>
                    <a:gd name="connsiteX54" fmla="*/ 865322 w 1849572"/>
                    <a:gd name="connsiteY54" fmla="*/ 2381250 h 2503952"/>
                    <a:gd name="connsiteX55" fmla="*/ 857385 w 1849572"/>
                    <a:gd name="connsiteY55" fmla="*/ 2357438 h 2503952"/>
                    <a:gd name="connsiteX56" fmla="*/ 809760 w 1849572"/>
                    <a:gd name="connsiteY56" fmla="*/ 2317750 h 2503952"/>
                    <a:gd name="connsiteX57" fmla="*/ 770072 w 1849572"/>
                    <a:gd name="connsiteY57" fmla="*/ 2270125 h 2503952"/>
                    <a:gd name="connsiteX58" fmla="*/ 722447 w 1849572"/>
                    <a:gd name="connsiteY58" fmla="*/ 2230438 h 2503952"/>
                    <a:gd name="connsiteX59" fmla="*/ 698635 w 1849572"/>
                    <a:gd name="connsiteY59" fmla="*/ 2206625 h 2503952"/>
                    <a:gd name="connsiteX60" fmla="*/ 690697 w 1849572"/>
                    <a:gd name="connsiteY60" fmla="*/ 2174875 h 2503952"/>
                    <a:gd name="connsiteX61" fmla="*/ 651010 w 1849572"/>
                    <a:gd name="connsiteY61" fmla="*/ 2111375 h 2503952"/>
                    <a:gd name="connsiteX62" fmla="*/ 635135 w 1849572"/>
                    <a:gd name="connsiteY62" fmla="*/ 2087563 h 2503952"/>
                    <a:gd name="connsiteX63" fmla="*/ 627197 w 1849572"/>
                    <a:gd name="connsiteY63" fmla="*/ 2063750 h 2503952"/>
                    <a:gd name="connsiteX64" fmla="*/ 603385 w 1849572"/>
                    <a:gd name="connsiteY64" fmla="*/ 2055813 h 2503952"/>
                    <a:gd name="connsiteX65" fmla="*/ 452572 w 1849572"/>
                    <a:gd name="connsiteY65" fmla="*/ 2063750 h 2503952"/>
                    <a:gd name="connsiteX66" fmla="*/ 428760 w 1849572"/>
                    <a:gd name="connsiteY66" fmla="*/ 2071688 h 2503952"/>
                    <a:gd name="connsiteX67" fmla="*/ 404947 w 1849572"/>
                    <a:gd name="connsiteY67" fmla="*/ 2047875 h 2503952"/>
                    <a:gd name="connsiteX68" fmla="*/ 381135 w 1849572"/>
                    <a:gd name="connsiteY68" fmla="*/ 2039938 h 2503952"/>
                    <a:gd name="connsiteX69" fmla="*/ 325572 w 1849572"/>
                    <a:gd name="connsiteY69" fmla="*/ 1952625 h 2503952"/>
                    <a:gd name="connsiteX70" fmla="*/ 301760 w 1849572"/>
                    <a:gd name="connsiteY70" fmla="*/ 1944688 h 2503952"/>
                    <a:gd name="connsiteX71" fmla="*/ 277947 w 1849572"/>
                    <a:gd name="connsiteY71" fmla="*/ 1928813 h 2503952"/>
                    <a:gd name="connsiteX72" fmla="*/ 222385 w 1849572"/>
                    <a:gd name="connsiteY72" fmla="*/ 1857375 h 2503952"/>
                    <a:gd name="connsiteX73" fmla="*/ 214447 w 1849572"/>
                    <a:gd name="connsiteY73" fmla="*/ 1833563 h 2503952"/>
                    <a:gd name="connsiteX74" fmla="*/ 214447 w 1849572"/>
                    <a:gd name="connsiteY74" fmla="*/ 1722438 h 2503952"/>
                    <a:gd name="connsiteX75" fmla="*/ 230322 w 1849572"/>
                    <a:gd name="connsiteY75" fmla="*/ 1698625 h 2503952"/>
                    <a:gd name="connsiteX76" fmla="*/ 206510 w 1849572"/>
                    <a:gd name="connsiteY76" fmla="*/ 1714500 h 2503952"/>
                    <a:gd name="connsiteX77" fmla="*/ 166822 w 1849572"/>
                    <a:gd name="connsiteY77" fmla="*/ 1682750 h 2503952"/>
                    <a:gd name="connsiteX78" fmla="*/ 111260 w 1849572"/>
                    <a:gd name="connsiteY78" fmla="*/ 1611313 h 2503952"/>
                    <a:gd name="connsiteX79" fmla="*/ 103322 w 1849572"/>
                    <a:gd name="connsiteY79" fmla="*/ 1587500 h 2503952"/>
                    <a:gd name="connsiteX80" fmla="*/ 79510 w 1849572"/>
                    <a:gd name="connsiteY80" fmla="*/ 1571625 h 2503952"/>
                    <a:gd name="connsiteX81" fmla="*/ 71572 w 1849572"/>
                    <a:gd name="connsiteY81" fmla="*/ 1500188 h 2503952"/>
                    <a:gd name="connsiteX82" fmla="*/ 55697 w 1849572"/>
                    <a:gd name="connsiteY82" fmla="*/ 1460500 h 2503952"/>
                    <a:gd name="connsiteX83" fmla="*/ 39822 w 1849572"/>
                    <a:gd name="connsiteY83" fmla="*/ 1436688 h 2503952"/>
                    <a:gd name="connsiteX84" fmla="*/ 31885 w 1849572"/>
                    <a:gd name="connsiteY84" fmla="*/ 1397000 h 2503952"/>
                    <a:gd name="connsiteX85" fmla="*/ 47760 w 1849572"/>
                    <a:gd name="connsiteY85" fmla="*/ 1301750 h 2503952"/>
                    <a:gd name="connsiteX86" fmla="*/ 55697 w 1849572"/>
                    <a:gd name="connsiteY86" fmla="*/ 1270000 h 2503952"/>
                    <a:gd name="connsiteX87" fmla="*/ 39822 w 1849572"/>
                    <a:gd name="connsiteY87" fmla="*/ 1238250 h 2503952"/>
                    <a:gd name="connsiteX88" fmla="*/ 23947 w 1849572"/>
                    <a:gd name="connsiteY88" fmla="*/ 1182688 h 2503952"/>
                    <a:gd name="connsiteX89" fmla="*/ 8072 w 1849572"/>
                    <a:gd name="connsiteY89" fmla="*/ 1135063 h 2503952"/>
                    <a:gd name="connsiteX90" fmla="*/ 135 w 1849572"/>
                    <a:gd name="connsiteY90" fmla="*/ 1087438 h 2503952"/>
                    <a:gd name="connsiteX91" fmla="*/ 16010 w 1849572"/>
                    <a:gd name="connsiteY91" fmla="*/ 1023938 h 2503952"/>
                    <a:gd name="connsiteX92" fmla="*/ 23947 w 1849572"/>
                    <a:gd name="connsiteY92" fmla="*/ 1000125 h 2503952"/>
                    <a:gd name="connsiteX93" fmla="*/ 39822 w 1849572"/>
                    <a:gd name="connsiteY93" fmla="*/ 976313 h 2503952"/>
                    <a:gd name="connsiteX94" fmla="*/ 119197 w 1849572"/>
                    <a:gd name="connsiteY94" fmla="*/ 881063 h 2503952"/>
                    <a:gd name="connsiteX95" fmla="*/ 127135 w 1849572"/>
                    <a:gd name="connsiteY95" fmla="*/ 849313 h 2503952"/>
                    <a:gd name="connsiteX96" fmla="*/ 103322 w 1849572"/>
                    <a:gd name="connsiteY96" fmla="*/ 777875 h 2503952"/>
                    <a:gd name="connsiteX97" fmla="*/ 111260 w 1849572"/>
                    <a:gd name="connsiteY97" fmla="*/ 635000 h 2503952"/>
                    <a:gd name="connsiteX98" fmla="*/ 150947 w 1849572"/>
                    <a:gd name="connsiteY98" fmla="*/ 547688 h 2503952"/>
                    <a:gd name="connsiteX99" fmla="*/ 174760 w 1849572"/>
                    <a:gd name="connsiteY99" fmla="*/ 523875 h 2503952"/>
                    <a:gd name="connsiteX100" fmla="*/ 190635 w 1849572"/>
                    <a:gd name="connsiteY100" fmla="*/ 349250 h 2503952"/>
                    <a:gd name="connsiteX101" fmla="*/ 198572 w 1849572"/>
                    <a:gd name="connsiteY101" fmla="*/ 293688 h 2503952"/>
                    <a:gd name="connsiteX102" fmla="*/ 222385 w 1849572"/>
                    <a:gd name="connsiteY102" fmla="*/ 246063 h 2503952"/>
                    <a:gd name="connsiteX103" fmla="*/ 230322 w 1849572"/>
                    <a:gd name="connsiteY103" fmla="*/ 206375 h 2503952"/>
                    <a:gd name="connsiteX104" fmla="*/ 238260 w 1849572"/>
                    <a:gd name="connsiteY104" fmla="*/ 182563 h 2503952"/>
                    <a:gd name="connsiteX105" fmla="*/ 230322 w 1849572"/>
                    <a:gd name="connsiteY105" fmla="*/ 142875 h 2503952"/>
                    <a:gd name="connsiteX106" fmla="*/ 238260 w 1849572"/>
                    <a:gd name="connsiteY106" fmla="*/ 47625 h 2503952"/>
                    <a:gd name="connsiteX107" fmla="*/ 270010 w 1849572"/>
                    <a:gd name="connsiteY107" fmla="*/ 15875 h 2503952"/>
                    <a:gd name="connsiteX108" fmla="*/ 293822 w 1849572"/>
                    <a:gd name="connsiteY108" fmla="*/ 7938 h 2503952"/>
                    <a:gd name="connsiteX109" fmla="*/ 389072 w 1849572"/>
                    <a:gd name="connsiteY109" fmla="*/ 0 h 2503952"/>
                    <a:gd name="connsiteX110" fmla="*/ 428760 w 1849572"/>
                    <a:gd name="connsiteY110" fmla="*/ 7938 h 2503952"/>
                    <a:gd name="connsiteX111" fmla="*/ 452572 w 1849572"/>
                    <a:gd name="connsiteY111" fmla="*/ 55563 h 2503952"/>
                    <a:gd name="connsiteX112" fmla="*/ 492260 w 1849572"/>
                    <a:gd name="connsiteY112" fmla="*/ 23813 h 2503952"/>
                    <a:gd name="connsiteX113" fmla="*/ 516072 w 1849572"/>
                    <a:gd name="connsiteY113" fmla="*/ 15875 h 2503952"/>
                    <a:gd name="connsiteX114" fmla="*/ 539885 w 1849572"/>
                    <a:gd name="connsiteY114" fmla="*/ 0 h 2503952"/>
                    <a:gd name="connsiteX115" fmla="*/ 555760 w 1849572"/>
                    <a:gd name="connsiteY115" fmla="*/ 23813 h 2503952"/>
                    <a:gd name="connsiteX116" fmla="*/ 563697 w 1849572"/>
                    <a:gd name="connsiteY116" fmla="*/ 55563 h 2503952"/>
                    <a:gd name="connsiteX117" fmla="*/ 587510 w 1849572"/>
                    <a:gd name="connsiteY117" fmla="*/ 47625 h 2503952"/>
                    <a:gd name="connsiteX118" fmla="*/ 627197 w 1849572"/>
                    <a:gd name="connsiteY118" fmla="*/ 39688 h 2503952"/>
                    <a:gd name="connsiteX119" fmla="*/ 730385 w 1849572"/>
                    <a:gd name="connsiteY119" fmla="*/ 15875 h 2503952"/>
                    <a:gd name="connsiteX120" fmla="*/ 762135 w 1849572"/>
                    <a:gd name="connsiteY120" fmla="*/ 0 h 2503952"/>
                    <a:gd name="connsiteX121" fmla="*/ 785947 w 1849572"/>
                    <a:gd name="connsiteY121" fmla="*/ 15875 h 2503952"/>
                    <a:gd name="connsiteX122" fmla="*/ 809760 w 1849572"/>
                    <a:gd name="connsiteY122" fmla="*/ 63500 h 2503952"/>
                    <a:gd name="connsiteX123" fmla="*/ 841510 w 1849572"/>
                    <a:gd name="connsiteY123" fmla="*/ 31750 h 2503952"/>
                    <a:gd name="connsiteX124" fmla="*/ 849447 w 1849572"/>
                    <a:gd name="connsiteY124" fmla="*/ 7938 h 2503952"/>
                    <a:gd name="connsiteX125" fmla="*/ 897072 w 1849572"/>
                    <a:gd name="connsiteY125" fmla="*/ 47625 h 2503952"/>
                    <a:gd name="connsiteX126" fmla="*/ 936760 w 1849572"/>
                    <a:gd name="connsiteY126" fmla="*/ 39688 h 2503952"/>
                    <a:gd name="connsiteX127" fmla="*/ 960572 w 1849572"/>
                    <a:gd name="connsiteY127" fmla="*/ 31750 h 2503952"/>
                    <a:gd name="connsiteX128" fmla="*/ 1063760 w 1849572"/>
                    <a:gd name="connsiteY128" fmla="*/ 39688 h 2503952"/>
                    <a:gd name="connsiteX129" fmla="*/ 1095510 w 1849572"/>
                    <a:gd name="connsiteY129" fmla="*/ 55563 h 2503952"/>
                    <a:gd name="connsiteX130" fmla="*/ 1127260 w 1849572"/>
                    <a:gd name="connsiteY130" fmla="*/ 63500 h 2503952"/>
                    <a:gd name="connsiteX131" fmla="*/ 1151072 w 1849572"/>
                    <a:gd name="connsiteY131" fmla="*/ 71438 h 2503952"/>
                    <a:gd name="connsiteX132" fmla="*/ 1230447 w 1849572"/>
                    <a:gd name="connsiteY132" fmla="*/ 55563 h 2503952"/>
                    <a:gd name="connsiteX133" fmla="*/ 1286010 w 1849572"/>
                    <a:gd name="connsiteY133" fmla="*/ 63500 h 2503952"/>
                    <a:gd name="connsiteX134" fmla="*/ 1309822 w 1849572"/>
                    <a:gd name="connsiteY134" fmla="*/ 87313 h 2503952"/>
                    <a:gd name="connsiteX135" fmla="*/ 1317760 w 1849572"/>
                    <a:gd name="connsiteY135" fmla="*/ 111125 h 2503952"/>
                    <a:gd name="connsiteX136" fmla="*/ 1341572 w 1849572"/>
                    <a:gd name="connsiteY136" fmla="*/ 95250 h 2503952"/>
                    <a:gd name="connsiteX137" fmla="*/ 1373322 w 1849572"/>
                    <a:gd name="connsiteY137" fmla="*/ 79375 h 2503952"/>
                    <a:gd name="connsiteX138" fmla="*/ 1405072 w 1849572"/>
                    <a:gd name="connsiteY138" fmla="*/ 87313 h 2503952"/>
                    <a:gd name="connsiteX139" fmla="*/ 1428885 w 1849572"/>
                    <a:gd name="connsiteY139" fmla="*/ 150813 h 2503952"/>
                    <a:gd name="connsiteX140" fmla="*/ 1476510 w 1849572"/>
                    <a:gd name="connsiteY140" fmla="*/ 127000 h 2503952"/>
                    <a:gd name="connsiteX141" fmla="*/ 1500322 w 1849572"/>
                    <a:gd name="connsiteY141" fmla="*/ 103188 h 2503952"/>
                    <a:gd name="connsiteX142" fmla="*/ 1524135 w 1849572"/>
                    <a:gd name="connsiteY142" fmla="*/ 119063 h 2503952"/>
                    <a:gd name="connsiteX143" fmla="*/ 1571760 w 1849572"/>
                    <a:gd name="connsiteY143" fmla="*/ 119063 h 2503952"/>
                    <a:gd name="connsiteX144" fmla="*/ 1635260 w 1849572"/>
                    <a:gd name="connsiteY144" fmla="*/ 134938 h 2503952"/>
                    <a:gd name="connsiteX145" fmla="*/ 1643197 w 1849572"/>
                    <a:gd name="connsiteY145" fmla="*/ 166688 h 2503952"/>
                    <a:gd name="connsiteX146" fmla="*/ 1651135 w 1849572"/>
                    <a:gd name="connsiteY146" fmla="*/ 230188 h 2503952"/>
                    <a:gd name="connsiteX147" fmla="*/ 1674947 w 1849572"/>
                    <a:gd name="connsiteY147" fmla="*/ 238125 h 2503952"/>
                    <a:gd name="connsiteX148" fmla="*/ 1738447 w 1849572"/>
                    <a:gd name="connsiteY148" fmla="*/ 293688 h 2503952"/>
                    <a:gd name="connsiteX149" fmla="*/ 1746385 w 1849572"/>
                    <a:gd name="connsiteY149" fmla="*/ 317500 h 2503952"/>
                    <a:gd name="connsiteX150" fmla="*/ 1778135 w 1849572"/>
                    <a:gd name="connsiteY150" fmla="*/ 333375 h 2503952"/>
                    <a:gd name="connsiteX151" fmla="*/ 1833697 w 1849572"/>
                    <a:gd name="connsiteY151" fmla="*/ 381000 h 2503952"/>
                    <a:gd name="connsiteX152" fmla="*/ 1825760 w 1849572"/>
                    <a:gd name="connsiteY152" fmla="*/ 468313 h 2503952"/>
                    <a:gd name="connsiteX153" fmla="*/ 1849572 w 1849572"/>
                    <a:gd name="connsiteY153" fmla="*/ 484188 h 2503952"/>
                    <a:gd name="connsiteX154" fmla="*/ 1825760 w 1849572"/>
                    <a:gd name="connsiteY154" fmla="*/ 492125 h 2503952"/>
                    <a:gd name="connsiteX155" fmla="*/ 1770197 w 1849572"/>
                    <a:gd name="connsiteY155" fmla="*/ 508000 h 2503952"/>
                    <a:gd name="connsiteX156" fmla="*/ 1706697 w 1849572"/>
                    <a:gd name="connsiteY156" fmla="*/ 484188 h 2503952"/>
                    <a:gd name="connsiteX157" fmla="*/ 1690822 w 1849572"/>
                    <a:gd name="connsiteY157" fmla="*/ 460375 h 2503952"/>
                    <a:gd name="connsiteX158" fmla="*/ 1667010 w 1849572"/>
                    <a:gd name="connsiteY158" fmla="*/ 388938 h 2503952"/>
                    <a:gd name="connsiteX159" fmla="*/ 1619385 w 1849572"/>
                    <a:gd name="connsiteY159" fmla="*/ 420688 h 2503952"/>
                    <a:gd name="connsiteX160" fmla="*/ 1603510 w 1849572"/>
                    <a:gd name="connsiteY160" fmla="*/ 444500 h 2503952"/>
                    <a:gd name="connsiteX161" fmla="*/ 1579697 w 1849572"/>
                    <a:gd name="connsiteY161" fmla="*/ 436563 h 2503952"/>
                    <a:gd name="connsiteX162" fmla="*/ 1555885 w 1849572"/>
                    <a:gd name="connsiteY162" fmla="*/ 420688 h 2503952"/>
                    <a:gd name="connsiteX163" fmla="*/ 1532072 w 1849572"/>
                    <a:gd name="connsiteY163" fmla="*/ 412750 h 2503952"/>
                    <a:gd name="connsiteX164" fmla="*/ 1524135 w 1849572"/>
                    <a:gd name="connsiteY164" fmla="*/ 388938 h 2503952"/>
                    <a:gd name="connsiteX165" fmla="*/ 1516197 w 1849572"/>
                    <a:gd name="connsiteY165" fmla="*/ 349250 h 2503952"/>
                    <a:gd name="connsiteX166" fmla="*/ 1484447 w 1849572"/>
                    <a:gd name="connsiteY166" fmla="*/ 388938 h 2503952"/>
                    <a:gd name="connsiteX167" fmla="*/ 1468572 w 1849572"/>
                    <a:gd name="connsiteY167" fmla="*/ 412750 h 2503952"/>
                    <a:gd name="connsiteX168" fmla="*/ 1460635 w 1849572"/>
                    <a:gd name="connsiteY168" fmla="*/ 388938 h 2503952"/>
                    <a:gd name="connsiteX169" fmla="*/ 1436822 w 1849572"/>
                    <a:gd name="connsiteY169" fmla="*/ 341313 h 2503952"/>
                    <a:gd name="connsiteX170" fmla="*/ 1389197 w 1849572"/>
                    <a:gd name="connsiteY170" fmla="*/ 420688 h 2503952"/>
                    <a:gd name="connsiteX171" fmla="*/ 1365385 w 1849572"/>
                    <a:gd name="connsiteY171" fmla="*/ 444500 h 2503952"/>
                    <a:gd name="connsiteX172" fmla="*/ 1373322 w 1849572"/>
                    <a:gd name="connsiteY172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63760 w 1849572"/>
                    <a:gd name="connsiteY30" fmla="*/ 1166813 h 2503952"/>
                    <a:gd name="connsiteX31" fmla="*/ 881197 w 1849572"/>
                    <a:gd name="connsiteY31" fmla="*/ 1174750 h 2503952"/>
                    <a:gd name="connsiteX32" fmla="*/ 833572 w 1849572"/>
                    <a:gd name="connsiteY32" fmla="*/ 1190625 h 2503952"/>
                    <a:gd name="connsiteX33" fmla="*/ 730385 w 1849572"/>
                    <a:gd name="connsiteY33" fmla="*/ 1381125 h 2503952"/>
                    <a:gd name="connsiteX34" fmla="*/ 738322 w 1849572"/>
                    <a:gd name="connsiteY34" fmla="*/ 1531938 h 2503952"/>
                    <a:gd name="connsiteX35" fmla="*/ 762135 w 1849572"/>
                    <a:gd name="connsiteY35" fmla="*/ 1539875 h 2503952"/>
                    <a:gd name="connsiteX36" fmla="*/ 785947 w 1849572"/>
                    <a:gd name="connsiteY36" fmla="*/ 1555750 h 2503952"/>
                    <a:gd name="connsiteX37" fmla="*/ 833572 w 1849572"/>
                    <a:gd name="connsiteY37" fmla="*/ 1579563 h 2503952"/>
                    <a:gd name="connsiteX38" fmla="*/ 881197 w 1849572"/>
                    <a:gd name="connsiteY38" fmla="*/ 1627188 h 2503952"/>
                    <a:gd name="connsiteX39" fmla="*/ 905010 w 1849572"/>
                    <a:gd name="connsiteY39" fmla="*/ 1635125 h 2503952"/>
                    <a:gd name="connsiteX40" fmla="*/ 936760 w 1849572"/>
                    <a:gd name="connsiteY40" fmla="*/ 1651000 h 2503952"/>
                    <a:gd name="connsiteX41" fmla="*/ 984385 w 1849572"/>
                    <a:gd name="connsiteY41" fmla="*/ 1674813 h 2503952"/>
                    <a:gd name="connsiteX42" fmla="*/ 1000260 w 1849572"/>
                    <a:gd name="connsiteY42" fmla="*/ 1698625 h 2503952"/>
                    <a:gd name="connsiteX43" fmla="*/ 1008197 w 1849572"/>
                    <a:gd name="connsiteY43" fmla="*/ 1730375 h 2503952"/>
                    <a:gd name="connsiteX44" fmla="*/ 1024072 w 1849572"/>
                    <a:gd name="connsiteY44" fmla="*/ 1801813 h 2503952"/>
                    <a:gd name="connsiteX45" fmla="*/ 1016135 w 1849572"/>
                    <a:gd name="connsiteY45" fmla="*/ 1889125 h 2503952"/>
                    <a:gd name="connsiteX46" fmla="*/ 1008197 w 1849572"/>
                    <a:gd name="connsiteY46" fmla="*/ 1912938 h 2503952"/>
                    <a:gd name="connsiteX47" fmla="*/ 1000260 w 1849572"/>
                    <a:gd name="connsiteY47" fmla="*/ 1960563 h 2503952"/>
                    <a:gd name="connsiteX48" fmla="*/ 984385 w 1849572"/>
                    <a:gd name="connsiteY48" fmla="*/ 2016125 h 2503952"/>
                    <a:gd name="connsiteX49" fmla="*/ 976447 w 1849572"/>
                    <a:gd name="connsiteY49" fmla="*/ 2166938 h 2503952"/>
                    <a:gd name="connsiteX50" fmla="*/ 984385 w 1849572"/>
                    <a:gd name="connsiteY50" fmla="*/ 2246313 h 2503952"/>
                    <a:gd name="connsiteX51" fmla="*/ 968510 w 1849572"/>
                    <a:gd name="connsiteY51" fmla="*/ 2500313 h 2503952"/>
                    <a:gd name="connsiteX52" fmla="*/ 881197 w 1849572"/>
                    <a:gd name="connsiteY52" fmla="*/ 2492375 h 2503952"/>
                    <a:gd name="connsiteX53" fmla="*/ 865322 w 1849572"/>
                    <a:gd name="connsiteY53" fmla="*/ 2381250 h 2503952"/>
                    <a:gd name="connsiteX54" fmla="*/ 857385 w 1849572"/>
                    <a:gd name="connsiteY54" fmla="*/ 2357438 h 2503952"/>
                    <a:gd name="connsiteX55" fmla="*/ 809760 w 1849572"/>
                    <a:gd name="connsiteY55" fmla="*/ 2317750 h 2503952"/>
                    <a:gd name="connsiteX56" fmla="*/ 770072 w 1849572"/>
                    <a:gd name="connsiteY56" fmla="*/ 2270125 h 2503952"/>
                    <a:gd name="connsiteX57" fmla="*/ 722447 w 1849572"/>
                    <a:gd name="connsiteY57" fmla="*/ 2230438 h 2503952"/>
                    <a:gd name="connsiteX58" fmla="*/ 698635 w 1849572"/>
                    <a:gd name="connsiteY58" fmla="*/ 2206625 h 2503952"/>
                    <a:gd name="connsiteX59" fmla="*/ 690697 w 1849572"/>
                    <a:gd name="connsiteY59" fmla="*/ 2174875 h 2503952"/>
                    <a:gd name="connsiteX60" fmla="*/ 651010 w 1849572"/>
                    <a:gd name="connsiteY60" fmla="*/ 2111375 h 2503952"/>
                    <a:gd name="connsiteX61" fmla="*/ 635135 w 1849572"/>
                    <a:gd name="connsiteY61" fmla="*/ 2087563 h 2503952"/>
                    <a:gd name="connsiteX62" fmla="*/ 627197 w 1849572"/>
                    <a:gd name="connsiteY62" fmla="*/ 2063750 h 2503952"/>
                    <a:gd name="connsiteX63" fmla="*/ 603385 w 1849572"/>
                    <a:gd name="connsiteY63" fmla="*/ 2055813 h 2503952"/>
                    <a:gd name="connsiteX64" fmla="*/ 452572 w 1849572"/>
                    <a:gd name="connsiteY64" fmla="*/ 2063750 h 2503952"/>
                    <a:gd name="connsiteX65" fmla="*/ 428760 w 1849572"/>
                    <a:gd name="connsiteY65" fmla="*/ 2071688 h 2503952"/>
                    <a:gd name="connsiteX66" fmla="*/ 404947 w 1849572"/>
                    <a:gd name="connsiteY66" fmla="*/ 2047875 h 2503952"/>
                    <a:gd name="connsiteX67" fmla="*/ 381135 w 1849572"/>
                    <a:gd name="connsiteY67" fmla="*/ 2039938 h 2503952"/>
                    <a:gd name="connsiteX68" fmla="*/ 325572 w 1849572"/>
                    <a:gd name="connsiteY68" fmla="*/ 1952625 h 2503952"/>
                    <a:gd name="connsiteX69" fmla="*/ 301760 w 1849572"/>
                    <a:gd name="connsiteY69" fmla="*/ 1944688 h 2503952"/>
                    <a:gd name="connsiteX70" fmla="*/ 277947 w 1849572"/>
                    <a:gd name="connsiteY70" fmla="*/ 1928813 h 2503952"/>
                    <a:gd name="connsiteX71" fmla="*/ 222385 w 1849572"/>
                    <a:gd name="connsiteY71" fmla="*/ 1857375 h 2503952"/>
                    <a:gd name="connsiteX72" fmla="*/ 214447 w 1849572"/>
                    <a:gd name="connsiteY72" fmla="*/ 1833563 h 2503952"/>
                    <a:gd name="connsiteX73" fmla="*/ 214447 w 1849572"/>
                    <a:gd name="connsiteY73" fmla="*/ 1722438 h 2503952"/>
                    <a:gd name="connsiteX74" fmla="*/ 230322 w 1849572"/>
                    <a:gd name="connsiteY74" fmla="*/ 1698625 h 2503952"/>
                    <a:gd name="connsiteX75" fmla="*/ 206510 w 1849572"/>
                    <a:gd name="connsiteY75" fmla="*/ 1714500 h 2503952"/>
                    <a:gd name="connsiteX76" fmla="*/ 166822 w 1849572"/>
                    <a:gd name="connsiteY76" fmla="*/ 1682750 h 2503952"/>
                    <a:gd name="connsiteX77" fmla="*/ 111260 w 1849572"/>
                    <a:gd name="connsiteY77" fmla="*/ 1611313 h 2503952"/>
                    <a:gd name="connsiteX78" fmla="*/ 103322 w 1849572"/>
                    <a:gd name="connsiteY78" fmla="*/ 1587500 h 2503952"/>
                    <a:gd name="connsiteX79" fmla="*/ 79510 w 1849572"/>
                    <a:gd name="connsiteY79" fmla="*/ 1571625 h 2503952"/>
                    <a:gd name="connsiteX80" fmla="*/ 71572 w 1849572"/>
                    <a:gd name="connsiteY80" fmla="*/ 1500188 h 2503952"/>
                    <a:gd name="connsiteX81" fmla="*/ 55697 w 1849572"/>
                    <a:gd name="connsiteY81" fmla="*/ 1460500 h 2503952"/>
                    <a:gd name="connsiteX82" fmla="*/ 39822 w 1849572"/>
                    <a:gd name="connsiteY82" fmla="*/ 1436688 h 2503952"/>
                    <a:gd name="connsiteX83" fmla="*/ 31885 w 1849572"/>
                    <a:gd name="connsiteY83" fmla="*/ 1397000 h 2503952"/>
                    <a:gd name="connsiteX84" fmla="*/ 47760 w 1849572"/>
                    <a:gd name="connsiteY84" fmla="*/ 1301750 h 2503952"/>
                    <a:gd name="connsiteX85" fmla="*/ 55697 w 1849572"/>
                    <a:gd name="connsiteY85" fmla="*/ 1270000 h 2503952"/>
                    <a:gd name="connsiteX86" fmla="*/ 39822 w 1849572"/>
                    <a:gd name="connsiteY86" fmla="*/ 1238250 h 2503952"/>
                    <a:gd name="connsiteX87" fmla="*/ 23947 w 1849572"/>
                    <a:gd name="connsiteY87" fmla="*/ 1182688 h 2503952"/>
                    <a:gd name="connsiteX88" fmla="*/ 8072 w 1849572"/>
                    <a:gd name="connsiteY88" fmla="*/ 1135063 h 2503952"/>
                    <a:gd name="connsiteX89" fmla="*/ 135 w 1849572"/>
                    <a:gd name="connsiteY89" fmla="*/ 1087438 h 2503952"/>
                    <a:gd name="connsiteX90" fmla="*/ 16010 w 1849572"/>
                    <a:gd name="connsiteY90" fmla="*/ 1023938 h 2503952"/>
                    <a:gd name="connsiteX91" fmla="*/ 23947 w 1849572"/>
                    <a:gd name="connsiteY91" fmla="*/ 1000125 h 2503952"/>
                    <a:gd name="connsiteX92" fmla="*/ 39822 w 1849572"/>
                    <a:gd name="connsiteY92" fmla="*/ 976313 h 2503952"/>
                    <a:gd name="connsiteX93" fmla="*/ 119197 w 1849572"/>
                    <a:gd name="connsiteY93" fmla="*/ 881063 h 2503952"/>
                    <a:gd name="connsiteX94" fmla="*/ 127135 w 1849572"/>
                    <a:gd name="connsiteY94" fmla="*/ 849313 h 2503952"/>
                    <a:gd name="connsiteX95" fmla="*/ 103322 w 1849572"/>
                    <a:gd name="connsiteY95" fmla="*/ 777875 h 2503952"/>
                    <a:gd name="connsiteX96" fmla="*/ 111260 w 1849572"/>
                    <a:gd name="connsiteY96" fmla="*/ 635000 h 2503952"/>
                    <a:gd name="connsiteX97" fmla="*/ 150947 w 1849572"/>
                    <a:gd name="connsiteY97" fmla="*/ 547688 h 2503952"/>
                    <a:gd name="connsiteX98" fmla="*/ 174760 w 1849572"/>
                    <a:gd name="connsiteY98" fmla="*/ 523875 h 2503952"/>
                    <a:gd name="connsiteX99" fmla="*/ 190635 w 1849572"/>
                    <a:gd name="connsiteY99" fmla="*/ 349250 h 2503952"/>
                    <a:gd name="connsiteX100" fmla="*/ 198572 w 1849572"/>
                    <a:gd name="connsiteY100" fmla="*/ 293688 h 2503952"/>
                    <a:gd name="connsiteX101" fmla="*/ 222385 w 1849572"/>
                    <a:gd name="connsiteY101" fmla="*/ 246063 h 2503952"/>
                    <a:gd name="connsiteX102" fmla="*/ 230322 w 1849572"/>
                    <a:gd name="connsiteY102" fmla="*/ 206375 h 2503952"/>
                    <a:gd name="connsiteX103" fmla="*/ 238260 w 1849572"/>
                    <a:gd name="connsiteY103" fmla="*/ 182563 h 2503952"/>
                    <a:gd name="connsiteX104" fmla="*/ 230322 w 1849572"/>
                    <a:gd name="connsiteY104" fmla="*/ 142875 h 2503952"/>
                    <a:gd name="connsiteX105" fmla="*/ 238260 w 1849572"/>
                    <a:gd name="connsiteY105" fmla="*/ 47625 h 2503952"/>
                    <a:gd name="connsiteX106" fmla="*/ 270010 w 1849572"/>
                    <a:gd name="connsiteY106" fmla="*/ 15875 h 2503952"/>
                    <a:gd name="connsiteX107" fmla="*/ 293822 w 1849572"/>
                    <a:gd name="connsiteY107" fmla="*/ 7938 h 2503952"/>
                    <a:gd name="connsiteX108" fmla="*/ 389072 w 1849572"/>
                    <a:gd name="connsiteY108" fmla="*/ 0 h 2503952"/>
                    <a:gd name="connsiteX109" fmla="*/ 428760 w 1849572"/>
                    <a:gd name="connsiteY109" fmla="*/ 7938 h 2503952"/>
                    <a:gd name="connsiteX110" fmla="*/ 452572 w 1849572"/>
                    <a:gd name="connsiteY110" fmla="*/ 55563 h 2503952"/>
                    <a:gd name="connsiteX111" fmla="*/ 492260 w 1849572"/>
                    <a:gd name="connsiteY111" fmla="*/ 23813 h 2503952"/>
                    <a:gd name="connsiteX112" fmla="*/ 516072 w 1849572"/>
                    <a:gd name="connsiteY112" fmla="*/ 15875 h 2503952"/>
                    <a:gd name="connsiteX113" fmla="*/ 539885 w 1849572"/>
                    <a:gd name="connsiteY113" fmla="*/ 0 h 2503952"/>
                    <a:gd name="connsiteX114" fmla="*/ 555760 w 1849572"/>
                    <a:gd name="connsiteY114" fmla="*/ 23813 h 2503952"/>
                    <a:gd name="connsiteX115" fmla="*/ 563697 w 1849572"/>
                    <a:gd name="connsiteY115" fmla="*/ 55563 h 2503952"/>
                    <a:gd name="connsiteX116" fmla="*/ 587510 w 1849572"/>
                    <a:gd name="connsiteY116" fmla="*/ 47625 h 2503952"/>
                    <a:gd name="connsiteX117" fmla="*/ 627197 w 1849572"/>
                    <a:gd name="connsiteY117" fmla="*/ 39688 h 2503952"/>
                    <a:gd name="connsiteX118" fmla="*/ 730385 w 1849572"/>
                    <a:gd name="connsiteY118" fmla="*/ 15875 h 2503952"/>
                    <a:gd name="connsiteX119" fmla="*/ 762135 w 1849572"/>
                    <a:gd name="connsiteY119" fmla="*/ 0 h 2503952"/>
                    <a:gd name="connsiteX120" fmla="*/ 785947 w 1849572"/>
                    <a:gd name="connsiteY120" fmla="*/ 15875 h 2503952"/>
                    <a:gd name="connsiteX121" fmla="*/ 809760 w 1849572"/>
                    <a:gd name="connsiteY121" fmla="*/ 63500 h 2503952"/>
                    <a:gd name="connsiteX122" fmla="*/ 841510 w 1849572"/>
                    <a:gd name="connsiteY122" fmla="*/ 31750 h 2503952"/>
                    <a:gd name="connsiteX123" fmla="*/ 849447 w 1849572"/>
                    <a:gd name="connsiteY123" fmla="*/ 7938 h 2503952"/>
                    <a:gd name="connsiteX124" fmla="*/ 897072 w 1849572"/>
                    <a:gd name="connsiteY124" fmla="*/ 47625 h 2503952"/>
                    <a:gd name="connsiteX125" fmla="*/ 936760 w 1849572"/>
                    <a:gd name="connsiteY125" fmla="*/ 39688 h 2503952"/>
                    <a:gd name="connsiteX126" fmla="*/ 960572 w 1849572"/>
                    <a:gd name="connsiteY126" fmla="*/ 31750 h 2503952"/>
                    <a:gd name="connsiteX127" fmla="*/ 1063760 w 1849572"/>
                    <a:gd name="connsiteY127" fmla="*/ 39688 h 2503952"/>
                    <a:gd name="connsiteX128" fmla="*/ 1095510 w 1849572"/>
                    <a:gd name="connsiteY128" fmla="*/ 55563 h 2503952"/>
                    <a:gd name="connsiteX129" fmla="*/ 1127260 w 1849572"/>
                    <a:gd name="connsiteY129" fmla="*/ 63500 h 2503952"/>
                    <a:gd name="connsiteX130" fmla="*/ 1151072 w 1849572"/>
                    <a:gd name="connsiteY130" fmla="*/ 71438 h 2503952"/>
                    <a:gd name="connsiteX131" fmla="*/ 1230447 w 1849572"/>
                    <a:gd name="connsiteY131" fmla="*/ 55563 h 2503952"/>
                    <a:gd name="connsiteX132" fmla="*/ 1286010 w 1849572"/>
                    <a:gd name="connsiteY132" fmla="*/ 63500 h 2503952"/>
                    <a:gd name="connsiteX133" fmla="*/ 1309822 w 1849572"/>
                    <a:gd name="connsiteY133" fmla="*/ 87313 h 2503952"/>
                    <a:gd name="connsiteX134" fmla="*/ 1317760 w 1849572"/>
                    <a:gd name="connsiteY134" fmla="*/ 111125 h 2503952"/>
                    <a:gd name="connsiteX135" fmla="*/ 1341572 w 1849572"/>
                    <a:gd name="connsiteY135" fmla="*/ 95250 h 2503952"/>
                    <a:gd name="connsiteX136" fmla="*/ 1373322 w 1849572"/>
                    <a:gd name="connsiteY136" fmla="*/ 79375 h 2503952"/>
                    <a:gd name="connsiteX137" fmla="*/ 1405072 w 1849572"/>
                    <a:gd name="connsiteY137" fmla="*/ 87313 h 2503952"/>
                    <a:gd name="connsiteX138" fmla="*/ 1428885 w 1849572"/>
                    <a:gd name="connsiteY138" fmla="*/ 150813 h 2503952"/>
                    <a:gd name="connsiteX139" fmla="*/ 1476510 w 1849572"/>
                    <a:gd name="connsiteY139" fmla="*/ 127000 h 2503952"/>
                    <a:gd name="connsiteX140" fmla="*/ 1500322 w 1849572"/>
                    <a:gd name="connsiteY140" fmla="*/ 103188 h 2503952"/>
                    <a:gd name="connsiteX141" fmla="*/ 1524135 w 1849572"/>
                    <a:gd name="connsiteY141" fmla="*/ 119063 h 2503952"/>
                    <a:gd name="connsiteX142" fmla="*/ 1571760 w 1849572"/>
                    <a:gd name="connsiteY142" fmla="*/ 119063 h 2503952"/>
                    <a:gd name="connsiteX143" fmla="*/ 1635260 w 1849572"/>
                    <a:gd name="connsiteY143" fmla="*/ 134938 h 2503952"/>
                    <a:gd name="connsiteX144" fmla="*/ 1643197 w 1849572"/>
                    <a:gd name="connsiteY144" fmla="*/ 166688 h 2503952"/>
                    <a:gd name="connsiteX145" fmla="*/ 1651135 w 1849572"/>
                    <a:gd name="connsiteY145" fmla="*/ 230188 h 2503952"/>
                    <a:gd name="connsiteX146" fmla="*/ 1674947 w 1849572"/>
                    <a:gd name="connsiteY146" fmla="*/ 238125 h 2503952"/>
                    <a:gd name="connsiteX147" fmla="*/ 1738447 w 1849572"/>
                    <a:gd name="connsiteY147" fmla="*/ 293688 h 2503952"/>
                    <a:gd name="connsiteX148" fmla="*/ 1746385 w 1849572"/>
                    <a:gd name="connsiteY148" fmla="*/ 317500 h 2503952"/>
                    <a:gd name="connsiteX149" fmla="*/ 1778135 w 1849572"/>
                    <a:gd name="connsiteY149" fmla="*/ 333375 h 2503952"/>
                    <a:gd name="connsiteX150" fmla="*/ 1833697 w 1849572"/>
                    <a:gd name="connsiteY150" fmla="*/ 381000 h 2503952"/>
                    <a:gd name="connsiteX151" fmla="*/ 1825760 w 1849572"/>
                    <a:gd name="connsiteY151" fmla="*/ 468313 h 2503952"/>
                    <a:gd name="connsiteX152" fmla="*/ 1849572 w 1849572"/>
                    <a:gd name="connsiteY152" fmla="*/ 484188 h 2503952"/>
                    <a:gd name="connsiteX153" fmla="*/ 1825760 w 1849572"/>
                    <a:gd name="connsiteY153" fmla="*/ 492125 h 2503952"/>
                    <a:gd name="connsiteX154" fmla="*/ 1770197 w 1849572"/>
                    <a:gd name="connsiteY154" fmla="*/ 508000 h 2503952"/>
                    <a:gd name="connsiteX155" fmla="*/ 1706697 w 1849572"/>
                    <a:gd name="connsiteY155" fmla="*/ 484188 h 2503952"/>
                    <a:gd name="connsiteX156" fmla="*/ 1690822 w 1849572"/>
                    <a:gd name="connsiteY156" fmla="*/ 460375 h 2503952"/>
                    <a:gd name="connsiteX157" fmla="*/ 1667010 w 1849572"/>
                    <a:gd name="connsiteY157" fmla="*/ 388938 h 2503952"/>
                    <a:gd name="connsiteX158" fmla="*/ 1619385 w 1849572"/>
                    <a:gd name="connsiteY158" fmla="*/ 420688 h 2503952"/>
                    <a:gd name="connsiteX159" fmla="*/ 1603510 w 1849572"/>
                    <a:gd name="connsiteY159" fmla="*/ 444500 h 2503952"/>
                    <a:gd name="connsiteX160" fmla="*/ 1579697 w 1849572"/>
                    <a:gd name="connsiteY160" fmla="*/ 436563 h 2503952"/>
                    <a:gd name="connsiteX161" fmla="*/ 1555885 w 1849572"/>
                    <a:gd name="connsiteY161" fmla="*/ 420688 h 2503952"/>
                    <a:gd name="connsiteX162" fmla="*/ 1532072 w 1849572"/>
                    <a:gd name="connsiteY162" fmla="*/ 412750 h 2503952"/>
                    <a:gd name="connsiteX163" fmla="*/ 1524135 w 1849572"/>
                    <a:gd name="connsiteY163" fmla="*/ 388938 h 2503952"/>
                    <a:gd name="connsiteX164" fmla="*/ 1516197 w 1849572"/>
                    <a:gd name="connsiteY164" fmla="*/ 349250 h 2503952"/>
                    <a:gd name="connsiteX165" fmla="*/ 1484447 w 1849572"/>
                    <a:gd name="connsiteY165" fmla="*/ 388938 h 2503952"/>
                    <a:gd name="connsiteX166" fmla="*/ 1468572 w 1849572"/>
                    <a:gd name="connsiteY166" fmla="*/ 412750 h 2503952"/>
                    <a:gd name="connsiteX167" fmla="*/ 1460635 w 1849572"/>
                    <a:gd name="connsiteY167" fmla="*/ 388938 h 2503952"/>
                    <a:gd name="connsiteX168" fmla="*/ 1436822 w 1849572"/>
                    <a:gd name="connsiteY168" fmla="*/ 341313 h 2503952"/>
                    <a:gd name="connsiteX169" fmla="*/ 1389197 w 1849572"/>
                    <a:gd name="connsiteY169" fmla="*/ 420688 h 2503952"/>
                    <a:gd name="connsiteX170" fmla="*/ 1365385 w 1849572"/>
                    <a:gd name="connsiteY170" fmla="*/ 444500 h 2503952"/>
                    <a:gd name="connsiteX171" fmla="*/ 1373322 w 1849572"/>
                    <a:gd name="connsiteY171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63760 w 1849572"/>
                    <a:gd name="connsiteY30" fmla="*/ 1166813 h 2503952"/>
                    <a:gd name="connsiteX31" fmla="*/ 881197 w 1849572"/>
                    <a:gd name="connsiteY31" fmla="*/ 1174750 h 2503952"/>
                    <a:gd name="connsiteX32" fmla="*/ 833572 w 1849572"/>
                    <a:gd name="connsiteY32" fmla="*/ 1190625 h 2503952"/>
                    <a:gd name="connsiteX33" fmla="*/ 730385 w 1849572"/>
                    <a:gd name="connsiteY33" fmla="*/ 1381125 h 2503952"/>
                    <a:gd name="connsiteX34" fmla="*/ 738322 w 1849572"/>
                    <a:gd name="connsiteY34" fmla="*/ 1531938 h 2503952"/>
                    <a:gd name="connsiteX35" fmla="*/ 785947 w 1849572"/>
                    <a:gd name="connsiteY35" fmla="*/ 1555750 h 2503952"/>
                    <a:gd name="connsiteX36" fmla="*/ 833572 w 1849572"/>
                    <a:gd name="connsiteY36" fmla="*/ 1579563 h 2503952"/>
                    <a:gd name="connsiteX37" fmla="*/ 881197 w 1849572"/>
                    <a:gd name="connsiteY37" fmla="*/ 1627188 h 2503952"/>
                    <a:gd name="connsiteX38" fmla="*/ 905010 w 1849572"/>
                    <a:gd name="connsiteY38" fmla="*/ 1635125 h 2503952"/>
                    <a:gd name="connsiteX39" fmla="*/ 936760 w 1849572"/>
                    <a:gd name="connsiteY39" fmla="*/ 1651000 h 2503952"/>
                    <a:gd name="connsiteX40" fmla="*/ 984385 w 1849572"/>
                    <a:gd name="connsiteY40" fmla="*/ 1674813 h 2503952"/>
                    <a:gd name="connsiteX41" fmla="*/ 1000260 w 1849572"/>
                    <a:gd name="connsiteY41" fmla="*/ 1698625 h 2503952"/>
                    <a:gd name="connsiteX42" fmla="*/ 1008197 w 1849572"/>
                    <a:gd name="connsiteY42" fmla="*/ 1730375 h 2503952"/>
                    <a:gd name="connsiteX43" fmla="*/ 1024072 w 1849572"/>
                    <a:gd name="connsiteY43" fmla="*/ 1801813 h 2503952"/>
                    <a:gd name="connsiteX44" fmla="*/ 1016135 w 1849572"/>
                    <a:gd name="connsiteY44" fmla="*/ 1889125 h 2503952"/>
                    <a:gd name="connsiteX45" fmla="*/ 1008197 w 1849572"/>
                    <a:gd name="connsiteY45" fmla="*/ 1912938 h 2503952"/>
                    <a:gd name="connsiteX46" fmla="*/ 1000260 w 1849572"/>
                    <a:gd name="connsiteY46" fmla="*/ 1960563 h 2503952"/>
                    <a:gd name="connsiteX47" fmla="*/ 984385 w 1849572"/>
                    <a:gd name="connsiteY47" fmla="*/ 2016125 h 2503952"/>
                    <a:gd name="connsiteX48" fmla="*/ 976447 w 1849572"/>
                    <a:gd name="connsiteY48" fmla="*/ 2166938 h 2503952"/>
                    <a:gd name="connsiteX49" fmla="*/ 984385 w 1849572"/>
                    <a:gd name="connsiteY49" fmla="*/ 2246313 h 2503952"/>
                    <a:gd name="connsiteX50" fmla="*/ 968510 w 1849572"/>
                    <a:gd name="connsiteY50" fmla="*/ 2500313 h 2503952"/>
                    <a:gd name="connsiteX51" fmla="*/ 881197 w 1849572"/>
                    <a:gd name="connsiteY51" fmla="*/ 2492375 h 2503952"/>
                    <a:gd name="connsiteX52" fmla="*/ 865322 w 1849572"/>
                    <a:gd name="connsiteY52" fmla="*/ 2381250 h 2503952"/>
                    <a:gd name="connsiteX53" fmla="*/ 857385 w 1849572"/>
                    <a:gd name="connsiteY53" fmla="*/ 2357438 h 2503952"/>
                    <a:gd name="connsiteX54" fmla="*/ 809760 w 1849572"/>
                    <a:gd name="connsiteY54" fmla="*/ 2317750 h 2503952"/>
                    <a:gd name="connsiteX55" fmla="*/ 770072 w 1849572"/>
                    <a:gd name="connsiteY55" fmla="*/ 2270125 h 2503952"/>
                    <a:gd name="connsiteX56" fmla="*/ 722447 w 1849572"/>
                    <a:gd name="connsiteY56" fmla="*/ 2230438 h 2503952"/>
                    <a:gd name="connsiteX57" fmla="*/ 698635 w 1849572"/>
                    <a:gd name="connsiteY57" fmla="*/ 2206625 h 2503952"/>
                    <a:gd name="connsiteX58" fmla="*/ 690697 w 1849572"/>
                    <a:gd name="connsiteY58" fmla="*/ 2174875 h 2503952"/>
                    <a:gd name="connsiteX59" fmla="*/ 651010 w 1849572"/>
                    <a:gd name="connsiteY59" fmla="*/ 2111375 h 2503952"/>
                    <a:gd name="connsiteX60" fmla="*/ 635135 w 1849572"/>
                    <a:gd name="connsiteY60" fmla="*/ 2087563 h 2503952"/>
                    <a:gd name="connsiteX61" fmla="*/ 627197 w 1849572"/>
                    <a:gd name="connsiteY61" fmla="*/ 2063750 h 2503952"/>
                    <a:gd name="connsiteX62" fmla="*/ 603385 w 1849572"/>
                    <a:gd name="connsiteY62" fmla="*/ 2055813 h 2503952"/>
                    <a:gd name="connsiteX63" fmla="*/ 452572 w 1849572"/>
                    <a:gd name="connsiteY63" fmla="*/ 2063750 h 2503952"/>
                    <a:gd name="connsiteX64" fmla="*/ 428760 w 1849572"/>
                    <a:gd name="connsiteY64" fmla="*/ 2071688 h 2503952"/>
                    <a:gd name="connsiteX65" fmla="*/ 404947 w 1849572"/>
                    <a:gd name="connsiteY65" fmla="*/ 2047875 h 2503952"/>
                    <a:gd name="connsiteX66" fmla="*/ 381135 w 1849572"/>
                    <a:gd name="connsiteY66" fmla="*/ 2039938 h 2503952"/>
                    <a:gd name="connsiteX67" fmla="*/ 325572 w 1849572"/>
                    <a:gd name="connsiteY67" fmla="*/ 1952625 h 2503952"/>
                    <a:gd name="connsiteX68" fmla="*/ 301760 w 1849572"/>
                    <a:gd name="connsiteY68" fmla="*/ 1944688 h 2503952"/>
                    <a:gd name="connsiteX69" fmla="*/ 277947 w 1849572"/>
                    <a:gd name="connsiteY69" fmla="*/ 1928813 h 2503952"/>
                    <a:gd name="connsiteX70" fmla="*/ 222385 w 1849572"/>
                    <a:gd name="connsiteY70" fmla="*/ 1857375 h 2503952"/>
                    <a:gd name="connsiteX71" fmla="*/ 214447 w 1849572"/>
                    <a:gd name="connsiteY71" fmla="*/ 1833563 h 2503952"/>
                    <a:gd name="connsiteX72" fmla="*/ 214447 w 1849572"/>
                    <a:gd name="connsiteY72" fmla="*/ 1722438 h 2503952"/>
                    <a:gd name="connsiteX73" fmla="*/ 230322 w 1849572"/>
                    <a:gd name="connsiteY73" fmla="*/ 1698625 h 2503952"/>
                    <a:gd name="connsiteX74" fmla="*/ 206510 w 1849572"/>
                    <a:gd name="connsiteY74" fmla="*/ 1714500 h 2503952"/>
                    <a:gd name="connsiteX75" fmla="*/ 166822 w 1849572"/>
                    <a:gd name="connsiteY75" fmla="*/ 1682750 h 2503952"/>
                    <a:gd name="connsiteX76" fmla="*/ 111260 w 1849572"/>
                    <a:gd name="connsiteY76" fmla="*/ 1611313 h 2503952"/>
                    <a:gd name="connsiteX77" fmla="*/ 103322 w 1849572"/>
                    <a:gd name="connsiteY77" fmla="*/ 1587500 h 2503952"/>
                    <a:gd name="connsiteX78" fmla="*/ 79510 w 1849572"/>
                    <a:gd name="connsiteY78" fmla="*/ 1571625 h 2503952"/>
                    <a:gd name="connsiteX79" fmla="*/ 71572 w 1849572"/>
                    <a:gd name="connsiteY79" fmla="*/ 1500188 h 2503952"/>
                    <a:gd name="connsiteX80" fmla="*/ 55697 w 1849572"/>
                    <a:gd name="connsiteY80" fmla="*/ 1460500 h 2503952"/>
                    <a:gd name="connsiteX81" fmla="*/ 39822 w 1849572"/>
                    <a:gd name="connsiteY81" fmla="*/ 1436688 h 2503952"/>
                    <a:gd name="connsiteX82" fmla="*/ 31885 w 1849572"/>
                    <a:gd name="connsiteY82" fmla="*/ 1397000 h 2503952"/>
                    <a:gd name="connsiteX83" fmla="*/ 47760 w 1849572"/>
                    <a:gd name="connsiteY83" fmla="*/ 1301750 h 2503952"/>
                    <a:gd name="connsiteX84" fmla="*/ 55697 w 1849572"/>
                    <a:gd name="connsiteY84" fmla="*/ 1270000 h 2503952"/>
                    <a:gd name="connsiteX85" fmla="*/ 39822 w 1849572"/>
                    <a:gd name="connsiteY85" fmla="*/ 1238250 h 2503952"/>
                    <a:gd name="connsiteX86" fmla="*/ 23947 w 1849572"/>
                    <a:gd name="connsiteY86" fmla="*/ 1182688 h 2503952"/>
                    <a:gd name="connsiteX87" fmla="*/ 8072 w 1849572"/>
                    <a:gd name="connsiteY87" fmla="*/ 1135063 h 2503952"/>
                    <a:gd name="connsiteX88" fmla="*/ 135 w 1849572"/>
                    <a:gd name="connsiteY88" fmla="*/ 1087438 h 2503952"/>
                    <a:gd name="connsiteX89" fmla="*/ 16010 w 1849572"/>
                    <a:gd name="connsiteY89" fmla="*/ 1023938 h 2503952"/>
                    <a:gd name="connsiteX90" fmla="*/ 23947 w 1849572"/>
                    <a:gd name="connsiteY90" fmla="*/ 1000125 h 2503952"/>
                    <a:gd name="connsiteX91" fmla="*/ 39822 w 1849572"/>
                    <a:gd name="connsiteY91" fmla="*/ 976313 h 2503952"/>
                    <a:gd name="connsiteX92" fmla="*/ 119197 w 1849572"/>
                    <a:gd name="connsiteY92" fmla="*/ 881063 h 2503952"/>
                    <a:gd name="connsiteX93" fmla="*/ 127135 w 1849572"/>
                    <a:gd name="connsiteY93" fmla="*/ 849313 h 2503952"/>
                    <a:gd name="connsiteX94" fmla="*/ 103322 w 1849572"/>
                    <a:gd name="connsiteY94" fmla="*/ 777875 h 2503952"/>
                    <a:gd name="connsiteX95" fmla="*/ 111260 w 1849572"/>
                    <a:gd name="connsiteY95" fmla="*/ 635000 h 2503952"/>
                    <a:gd name="connsiteX96" fmla="*/ 150947 w 1849572"/>
                    <a:gd name="connsiteY96" fmla="*/ 547688 h 2503952"/>
                    <a:gd name="connsiteX97" fmla="*/ 174760 w 1849572"/>
                    <a:gd name="connsiteY97" fmla="*/ 523875 h 2503952"/>
                    <a:gd name="connsiteX98" fmla="*/ 190635 w 1849572"/>
                    <a:gd name="connsiteY98" fmla="*/ 349250 h 2503952"/>
                    <a:gd name="connsiteX99" fmla="*/ 198572 w 1849572"/>
                    <a:gd name="connsiteY99" fmla="*/ 293688 h 2503952"/>
                    <a:gd name="connsiteX100" fmla="*/ 222385 w 1849572"/>
                    <a:gd name="connsiteY100" fmla="*/ 246063 h 2503952"/>
                    <a:gd name="connsiteX101" fmla="*/ 230322 w 1849572"/>
                    <a:gd name="connsiteY101" fmla="*/ 206375 h 2503952"/>
                    <a:gd name="connsiteX102" fmla="*/ 238260 w 1849572"/>
                    <a:gd name="connsiteY102" fmla="*/ 182563 h 2503952"/>
                    <a:gd name="connsiteX103" fmla="*/ 230322 w 1849572"/>
                    <a:gd name="connsiteY103" fmla="*/ 142875 h 2503952"/>
                    <a:gd name="connsiteX104" fmla="*/ 238260 w 1849572"/>
                    <a:gd name="connsiteY104" fmla="*/ 47625 h 2503952"/>
                    <a:gd name="connsiteX105" fmla="*/ 270010 w 1849572"/>
                    <a:gd name="connsiteY105" fmla="*/ 15875 h 2503952"/>
                    <a:gd name="connsiteX106" fmla="*/ 293822 w 1849572"/>
                    <a:gd name="connsiteY106" fmla="*/ 7938 h 2503952"/>
                    <a:gd name="connsiteX107" fmla="*/ 389072 w 1849572"/>
                    <a:gd name="connsiteY107" fmla="*/ 0 h 2503952"/>
                    <a:gd name="connsiteX108" fmla="*/ 428760 w 1849572"/>
                    <a:gd name="connsiteY108" fmla="*/ 7938 h 2503952"/>
                    <a:gd name="connsiteX109" fmla="*/ 452572 w 1849572"/>
                    <a:gd name="connsiteY109" fmla="*/ 55563 h 2503952"/>
                    <a:gd name="connsiteX110" fmla="*/ 492260 w 1849572"/>
                    <a:gd name="connsiteY110" fmla="*/ 23813 h 2503952"/>
                    <a:gd name="connsiteX111" fmla="*/ 516072 w 1849572"/>
                    <a:gd name="connsiteY111" fmla="*/ 15875 h 2503952"/>
                    <a:gd name="connsiteX112" fmla="*/ 539885 w 1849572"/>
                    <a:gd name="connsiteY112" fmla="*/ 0 h 2503952"/>
                    <a:gd name="connsiteX113" fmla="*/ 555760 w 1849572"/>
                    <a:gd name="connsiteY113" fmla="*/ 23813 h 2503952"/>
                    <a:gd name="connsiteX114" fmla="*/ 563697 w 1849572"/>
                    <a:gd name="connsiteY114" fmla="*/ 55563 h 2503952"/>
                    <a:gd name="connsiteX115" fmla="*/ 587510 w 1849572"/>
                    <a:gd name="connsiteY115" fmla="*/ 47625 h 2503952"/>
                    <a:gd name="connsiteX116" fmla="*/ 627197 w 1849572"/>
                    <a:gd name="connsiteY116" fmla="*/ 39688 h 2503952"/>
                    <a:gd name="connsiteX117" fmla="*/ 730385 w 1849572"/>
                    <a:gd name="connsiteY117" fmla="*/ 15875 h 2503952"/>
                    <a:gd name="connsiteX118" fmla="*/ 762135 w 1849572"/>
                    <a:gd name="connsiteY118" fmla="*/ 0 h 2503952"/>
                    <a:gd name="connsiteX119" fmla="*/ 785947 w 1849572"/>
                    <a:gd name="connsiteY119" fmla="*/ 15875 h 2503952"/>
                    <a:gd name="connsiteX120" fmla="*/ 809760 w 1849572"/>
                    <a:gd name="connsiteY120" fmla="*/ 63500 h 2503952"/>
                    <a:gd name="connsiteX121" fmla="*/ 841510 w 1849572"/>
                    <a:gd name="connsiteY121" fmla="*/ 31750 h 2503952"/>
                    <a:gd name="connsiteX122" fmla="*/ 849447 w 1849572"/>
                    <a:gd name="connsiteY122" fmla="*/ 7938 h 2503952"/>
                    <a:gd name="connsiteX123" fmla="*/ 897072 w 1849572"/>
                    <a:gd name="connsiteY123" fmla="*/ 47625 h 2503952"/>
                    <a:gd name="connsiteX124" fmla="*/ 936760 w 1849572"/>
                    <a:gd name="connsiteY124" fmla="*/ 39688 h 2503952"/>
                    <a:gd name="connsiteX125" fmla="*/ 960572 w 1849572"/>
                    <a:gd name="connsiteY125" fmla="*/ 31750 h 2503952"/>
                    <a:gd name="connsiteX126" fmla="*/ 1063760 w 1849572"/>
                    <a:gd name="connsiteY126" fmla="*/ 39688 h 2503952"/>
                    <a:gd name="connsiteX127" fmla="*/ 1095510 w 1849572"/>
                    <a:gd name="connsiteY127" fmla="*/ 55563 h 2503952"/>
                    <a:gd name="connsiteX128" fmla="*/ 1127260 w 1849572"/>
                    <a:gd name="connsiteY128" fmla="*/ 63500 h 2503952"/>
                    <a:gd name="connsiteX129" fmla="*/ 1151072 w 1849572"/>
                    <a:gd name="connsiteY129" fmla="*/ 71438 h 2503952"/>
                    <a:gd name="connsiteX130" fmla="*/ 1230447 w 1849572"/>
                    <a:gd name="connsiteY130" fmla="*/ 55563 h 2503952"/>
                    <a:gd name="connsiteX131" fmla="*/ 1286010 w 1849572"/>
                    <a:gd name="connsiteY131" fmla="*/ 63500 h 2503952"/>
                    <a:gd name="connsiteX132" fmla="*/ 1309822 w 1849572"/>
                    <a:gd name="connsiteY132" fmla="*/ 87313 h 2503952"/>
                    <a:gd name="connsiteX133" fmla="*/ 1317760 w 1849572"/>
                    <a:gd name="connsiteY133" fmla="*/ 111125 h 2503952"/>
                    <a:gd name="connsiteX134" fmla="*/ 1341572 w 1849572"/>
                    <a:gd name="connsiteY134" fmla="*/ 95250 h 2503952"/>
                    <a:gd name="connsiteX135" fmla="*/ 1373322 w 1849572"/>
                    <a:gd name="connsiteY135" fmla="*/ 79375 h 2503952"/>
                    <a:gd name="connsiteX136" fmla="*/ 1405072 w 1849572"/>
                    <a:gd name="connsiteY136" fmla="*/ 87313 h 2503952"/>
                    <a:gd name="connsiteX137" fmla="*/ 1428885 w 1849572"/>
                    <a:gd name="connsiteY137" fmla="*/ 150813 h 2503952"/>
                    <a:gd name="connsiteX138" fmla="*/ 1476510 w 1849572"/>
                    <a:gd name="connsiteY138" fmla="*/ 127000 h 2503952"/>
                    <a:gd name="connsiteX139" fmla="*/ 1500322 w 1849572"/>
                    <a:gd name="connsiteY139" fmla="*/ 103188 h 2503952"/>
                    <a:gd name="connsiteX140" fmla="*/ 1524135 w 1849572"/>
                    <a:gd name="connsiteY140" fmla="*/ 119063 h 2503952"/>
                    <a:gd name="connsiteX141" fmla="*/ 1571760 w 1849572"/>
                    <a:gd name="connsiteY141" fmla="*/ 119063 h 2503952"/>
                    <a:gd name="connsiteX142" fmla="*/ 1635260 w 1849572"/>
                    <a:gd name="connsiteY142" fmla="*/ 134938 h 2503952"/>
                    <a:gd name="connsiteX143" fmla="*/ 1643197 w 1849572"/>
                    <a:gd name="connsiteY143" fmla="*/ 166688 h 2503952"/>
                    <a:gd name="connsiteX144" fmla="*/ 1651135 w 1849572"/>
                    <a:gd name="connsiteY144" fmla="*/ 230188 h 2503952"/>
                    <a:gd name="connsiteX145" fmla="*/ 1674947 w 1849572"/>
                    <a:gd name="connsiteY145" fmla="*/ 238125 h 2503952"/>
                    <a:gd name="connsiteX146" fmla="*/ 1738447 w 1849572"/>
                    <a:gd name="connsiteY146" fmla="*/ 293688 h 2503952"/>
                    <a:gd name="connsiteX147" fmla="*/ 1746385 w 1849572"/>
                    <a:gd name="connsiteY147" fmla="*/ 317500 h 2503952"/>
                    <a:gd name="connsiteX148" fmla="*/ 1778135 w 1849572"/>
                    <a:gd name="connsiteY148" fmla="*/ 333375 h 2503952"/>
                    <a:gd name="connsiteX149" fmla="*/ 1833697 w 1849572"/>
                    <a:gd name="connsiteY149" fmla="*/ 381000 h 2503952"/>
                    <a:gd name="connsiteX150" fmla="*/ 1825760 w 1849572"/>
                    <a:gd name="connsiteY150" fmla="*/ 468313 h 2503952"/>
                    <a:gd name="connsiteX151" fmla="*/ 1849572 w 1849572"/>
                    <a:gd name="connsiteY151" fmla="*/ 484188 h 2503952"/>
                    <a:gd name="connsiteX152" fmla="*/ 1825760 w 1849572"/>
                    <a:gd name="connsiteY152" fmla="*/ 492125 h 2503952"/>
                    <a:gd name="connsiteX153" fmla="*/ 1770197 w 1849572"/>
                    <a:gd name="connsiteY153" fmla="*/ 508000 h 2503952"/>
                    <a:gd name="connsiteX154" fmla="*/ 1706697 w 1849572"/>
                    <a:gd name="connsiteY154" fmla="*/ 484188 h 2503952"/>
                    <a:gd name="connsiteX155" fmla="*/ 1690822 w 1849572"/>
                    <a:gd name="connsiteY155" fmla="*/ 460375 h 2503952"/>
                    <a:gd name="connsiteX156" fmla="*/ 1667010 w 1849572"/>
                    <a:gd name="connsiteY156" fmla="*/ 388938 h 2503952"/>
                    <a:gd name="connsiteX157" fmla="*/ 1619385 w 1849572"/>
                    <a:gd name="connsiteY157" fmla="*/ 420688 h 2503952"/>
                    <a:gd name="connsiteX158" fmla="*/ 1603510 w 1849572"/>
                    <a:gd name="connsiteY158" fmla="*/ 444500 h 2503952"/>
                    <a:gd name="connsiteX159" fmla="*/ 1579697 w 1849572"/>
                    <a:gd name="connsiteY159" fmla="*/ 436563 h 2503952"/>
                    <a:gd name="connsiteX160" fmla="*/ 1555885 w 1849572"/>
                    <a:gd name="connsiteY160" fmla="*/ 420688 h 2503952"/>
                    <a:gd name="connsiteX161" fmla="*/ 1532072 w 1849572"/>
                    <a:gd name="connsiteY161" fmla="*/ 412750 h 2503952"/>
                    <a:gd name="connsiteX162" fmla="*/ 1524135 w 1849572"/>
                    <a:gd name="connsiteY162" fmla="*/ 388938 h 2503952"/>
                    <a:gd name="connsiteX163" fmla="*/ 1516197 w 1849572"/>
                    <a:gd name="connsiteY163" fmla="*/ 349250 h 2503952"/>
                    <a:gd name="connsiteX164" fmla="*/ 1484447 w 1849572"/>
                    <a:gd name="connsiteY164" fmla="*/ 388938 h 2503952"/>
                    <a:gd name="connsiteX165" fmla="*/ 1468572 w 1849572"/>
                    <a:gd name="connsiteY165" fmla="*/ 412750 h 2503952"/>
                    <a:gd name="connsiteX166" fmla="*/ 1460635 w 1849572"/>
                    <a:gd name="connsiteY166" fmla="*/ 388938 h 2503952"/>
                    <a:gd name="connsiteX167" fmla="*/ 1436822 w 1849572"/>
                    <a:gd name="connsiteY167" fmla="*/ 341313 h 2503952"/>
                    <a:gd name="connsiteX168" fmla="*/ 1389197 w 1849572"/>
                    <a:gd name="connsiteY168" fmla="*/ 420688 h 2503952"/>
                    <a:gd name="connsiteX169" fmla="*/ 1365385 w 1849572"/>
                    <a:gd name="connsiteY169" fmla="*/ 444500 h 2503952"/>
                    <a:gd name="connsiteX170" fmla="*/ 1373322 w 1849572"/>
                    <a:gd name="connsiteY170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63760 w 1849572"/>
                    <a:gd name="connsiteY30" fmla="*/ 1166813 h 2503952"/>
                    <a:gd name="connsiteX31" fmla="*/ 881197 w 1849572"/>
                    <a:gd name="connsiteY31" fmla="*/ 1174750 h 2503952"/>
                    <a:gd name="connsiteX32" fmla="*/ 833572 w 1849572"/>
                    <a:gd name="connsiteY32" fmla="*/ 1190625 h 2503952"/>
                    <a:gd name="connsiteX33" fmla="*/ 730385 w 1849572"/>
                    <a:gd name="connsiteY33" fmla="*/ 1381125 h 2503952"/>
                    <a:gd name="connsiteX34" fmla="*/ 785947 w 1849572"/>
                    <a:gd name="connsiteY34" fmla="*/ 1555750 h 2503952"/>
                    <a:gd name="connsiteX35" fmla="*/ 833572 w 1849572"/>
                    <a:gd name="connsiteY35" fmla="*/ 1579563 h 2503952"/>
                    <a:gd name="connsiteX36" fmla="*/ 881197 w 1849572"/>
                    <a:gd name="connsiteY36" fmla="*/ 1627188 h 2503952"/>
                    <a:gd name="connsiteX37" fmla="*/ 905010 w 1849572"/>
                    <a:gd name="connsiteY37" fmla="*/ 1635125 h 2503952"/>
                    <a:gd name="connsiteX38" fmla="*/ 936760 w 1849572"/>
                    <a:gd name="connsiteY38" fmla="*/ 1651000 h 2503952"/>
                    <a:gd name="connsiteX39" fmla="*/ 984385 w 1849572"/>
                    <a:gd name="connsiteY39" fmla="*/ 1674813 h 2503952"/>
                    <a:gd name="connsiteX40" fmla="*/ 1000260 w 1849572"/>
                    <a:gd name="connsiteY40" fmla="*/ 1698625 h 2503952"/>
                    <a:gd name="connsiteX41" fmla="*/ 1008197 w 1849572"/>
                    <a:gd name="connsiteY41" fmla="*/ 1730375 h 2503952"/>
                    <a:gd name="connsiteX42" fmla="*/ 1024072 w 1849572"/>
                    <a:gd name="connsiteY42" fmla="*/ 1801813 h 2503952"/>
                    <a:gd name="connsiteX43" fmla="*/ 1016135 w 1849572"/>
                    <a:gd name="connsiteY43" fmla="*/ 1889125 h 2503952"/>
                    <a:gd name="connsiteX44" fmla="*/ 1008197 w 1849572"/>
                    <a:gd name="connsiteY44" fmla="*/ 1912938 h 2503952"/>
                    <a:gd name="connsiteX45" fmla="*/ 1000260 w 1849572"/>
                    <a:gd name="connsiteY45" fmla="*/ 1960563 h 2503952"/>
                    <a:gd name="connsiteX46" fmla="*/ 984385 w 1849572"/>
                    <a:gd name="connsiteY46" fmla="*/ 2016125 h 2503952"/>
                    <a:gd name="connsiteX47" fmla="*/ 976447 w 1849572"/>
                    <a:gd name="connsiteY47" fmla="*/ 2166938 h 2503952"/>
                    <a:gd name="connsiteX48" fmla="*/ 984385 w 1849572"/>
                    <a:gd name="connsiteY48" fmla="*/ 2246313 h 2503952"/>
                    <a:gd name="connsiteX49" fmla="*/ 968510 w 1849572"/>
                    <a:gd name="connsiteY49" fmla="*/ 2500313 h 2503952"/>
                    <a:gd name="connsiteX50" fmla="*/ 881197 w 1849572"/>
                    <a:gd name="connsiteY50" fmla="*/ 2492375 h 2503952"/>
                    <a:gd name="connsiteX51" fmla="*/ 865322 w 1849572"/>
                    <a:gd name="connsiteY51" fmla="*/ 2381250 h 2503952"/>
                    <a:gd name="connsiteX52" fmla="*/ 857385 w 1849572"/>
                    <a:gd name="connsiteY52" fmla="*/ 2357438 h 2503952"/>
                    <a:gd name="connsiteX53" fmla="*/ 809760 w 1849572"/>
                    <a:gd name="connsiteY53" fmla="*/ 2317750 h 2503952"/>
                    <a:gd name="connsiteX54" fmla="*/ 770072 w 1849572"/>
                    <a:gd name="connsiteY54" fmla="*/ 2270125 h 2503952"/>
                    <a:gd name="connsiteX55" fmla="*/ 722447 w 1849572"/>
                    <a:gd name="connsiteY55" fmla="*/ 2230438 h 2503952"/>
                    <a:gd name="connsiteX56" fmla="*/ 698635 w 1849572"/>
                    <a:gd name="connsiteY56" fmla="*/ 2206625 h 2503952"/>
                    <a:gd name="connsiteX57" fmla="*/ 690697 w 1849572"/>
                    <a:gd name="connsiteY57" fmla="*/ 2174875 h 2503952"/>
                    <a:gd name="connsiteX58" fmla="*/ 651010 w 1849572"/>
                    <a:gd name="connsiteY58" fmla="*/ 2111375 h 2503952"/>
                    <a:gd name="connsiteX59" fmla="*/ 635135 w 1849572"/>
                    <a:gd name="connsiteY59" fmla="*/ 2087563 h 2503952"/>
                    <a:gd name="connsiteX60" fmla="*/ 627197 w 1849572"/>
                    <a:gd name="connsiteY60" fmla="*/ 2063750 h 2503952"/>
                    <a:gd name="connsiteX61" fmla="*/ 603385 w 1849572"/>
                    <a:gd name="connsiteY61" fmla="*/ 2055813 h 2503952"/>
                    <a:gd name="connsiteX62" fmla="*/ 452572 w 1849572"/>
                    <a:gd name="connsiteY62" fmla="*/ 2063750 h 2503952"/>
                    <a:gd name="connsiteX63" fmla="*/ 428760 w 1849572"/>
                    <a:gd name="connsiteY63" fmla="*/ 2071688 h 2503952"/>
                    <a:gd name="connsiteX64" fmla="*/ 404947 w 1849572"/>
                    <a:gd name="connsiteY64" fmla="*/ 2047875 h 2503952"/>
                    <a:gd name="connsiteX65" fmla="*/ 381135 w 1849572"/>
                    <a:gd name="connsiteY65" fmla="*/ 2039938 h 2503952"/>
                    <a:gd name="connsiteX66" fmla="*/ 325572 w 1849572"/>
                    <a:gd name="connsiteY66" fmla="*/ 1952625 h 2503952"/>
                    <a:gd name="connsiteX67" fmla="*/ 301760 w 1849572"/>
                    <a:gd name="connsiteY67" fmla="*/ 1944688 h 2503952"/>
                    <a:gd name="connsiteX68" fmla="*/ 277947 w 1849572"/>
                    <a:gd name="connsiteY68" fmla="*/ 1928813 h 2503952"/>
                    <a:gd name="connsiteX69" fmla="*/ 222385 w 1849572"/>
                    <a:gd name="connsiteY69" fmla="*/ 1857375 h 2503952"/>
                    <a:gd name="connsiteX70" fmla="*/ 214447 w 1849572"/>
                    <a:gd name="connsiteY70" fmla="*/ 1833563 h 2503952"/>
                    <a:gd name="connsiteX71" fmla="*/ 214447 w 1849572"/>
                    <a:gd name="connsiteY71" fmla="*/ 1722438 h 2503952"/>
                    <a:gd name="connsiteX72" fmla="*/ 230322 w 1849572"/>
                    <a:gd name="connsiteY72" fmla="*/ 1698625 h 2503952"/>
                    <a:gd name="connsiteX73" fmla="*/ 206510 w 1849572"/>
                    <a:gd name="connsiteY73" fmla="*/ 1714500 h 2503952"/>
                    <a:gd name="connsiteX74" fmla="*/ 166822 w 1849572"/>
                    <a:gd name="connsiteY74" fmla="*/ 1682750 h 2503952"/>
                    <a:gd name="connsiteX75" fmla="*/ 111260 w 1849572"/>
                    <a:gd name="connsiteY75" fmla="*/ 1611313 h 2503952"/>
                    <a:gd name="connsiteX76" fmla="*/ 103322 w 1849572"/>
                    <a:gd name="connsiteY76" fmla="*/ 1587500 h 2503952"/>
                    <a:gd name="connsiteX77" fmla="*/ 79510 w 1849572"/>
                    <a:gd name="connsiteY77" fmla="*/ 1571625 h 2503952"/>
                    <a:gd name="connsiteX78" fmla="*/ 71572 w 1849572"/>
                    <a:gd name="connsiteY78" fmla="*/ 1500188 h 2503952"/>
                    <a:gd name="connsiteX79" fmla="*/ 55697 w 1849572"/>
                    <a:gd name="connsiteY79" fmla="*/ 1460500 h 2503952"/>
                    <a:gd name="connsiteX80" fmla="*/ 39822 w 1849572"/>
                    <a:gd name="connsiteY80" fmla="*/ 1436688 h 2503952"/>
                    <a:gd name="connsiteX81" fmla="*/ 31885 w 1849572"/>
                    <a:gd name="connsiteY81" fmla="*/ 1397000 h 2503952"/>
                    <a:gd name="connsiteX82" fmla="*/ 47760 w 1849572"/>
                    <a:gd name="connsiteY82" fmla="*/ 1301750 h 2503952"/>
                    <a:gd name="connsiteX83" fmla="*/ 55697 w 1849572"/>
                    <a:gd name="connsiteY83" fmla="*/ 1270000 h 2503952"/>
                    <a:gd name="connsiteX84" fmla="*/ 39822 w 1849572"/>
                    <a:gd name="connsiteY84" fmla="*/ 1238250 h 2503952"/>
                    <a:gd name="connsiteX85" fmla="*/ 23947 w 1849572"/>
                    <a:gd name="connsiteY85" fmla="*/ 1182688 h 2503952"/>
                    <a:gd name="connsiteX86" fmla="*/ 8072 w 1849572"/>
                    <a:gd name="connsiteY86" fmla="*/ 1135063 h 2503952"/>
                    <a:gd name="connsiteX87" fmla="*/ 135 w 1849572"/>
                    <a:gd name="connsiteY87" fmla="*/ 1087438 h 2503952"/>
                    <a:gd name="connsiteX88" fmla="*/ 16010 w 1849572"/>
                    <a:gd name="connsiteY88" fmla="*/ 1023938 h 2503952"/>
                    <a:gd name="connsiteX89" fmla="*/ 23947 w 1849572"/>
                    <a:gd name="connsiteY89" fmla="*/ 1000125 h 2503952"/>
                    <a:gd name="connsiteX90" fmla="*/ 39822 w 1849572"/>
                    <a:gd name="connsiteY90" fmla="*/ 976313 h 2503952"/>
                    <a:gd name="connsiteX91" fmla="*/ 119197 w 1849572"/>
                    <a:gd name="connsiteY91" fmla="*/ 881063 h 2503952"/>
                    <a:gd name="connsiteX92" fmla="*/ 127135 w 1849572"/>
                    <a:gd name="connsiteY92" fmla="*/ 849313 h 2503952"/>
                    <a:gd name="connsiteX93" fmla="*/ 103322 w 1849572"/>
                    <a:gd name="connsiteY93" fmla="*/ 777875 h 2503952"/>
                    <a:gd name="connsiteX94" fmla="*/ 111260 w 1849572"/>
                    <a:gd name="connsiteY94" fmla="*/ 635000 h 2503952"/>
                    <a:gd name="connsiteX95" fmla="*/ 150947 w 1849572"/>
                    <a:gd name="connsiteY95" fmla="*/ 547688 h 2503952"/>
                    <a:gd name="connsiteX96" fmla="*/ 174760 w 1849572"/>
                    <a:gd name="connsiteY96" fmla="*/ 523875 h 2503952"/>
                    <a:gd name="connsiteX97" fmla="*/ 190635 w 1849572"/>
                    <a:gd name="connsiteY97" fmla="*/ 349250 h 2503952"/>
                    <a:gd name="connsiteX98" fmla="*/ 198572 w 1849572"/>
                    <a:gd name="connsiteY98" fmla="*/ 293688 h 2503952"/>
                    <a:gd name="connsiteX99" fmla="*/ 222385 w 1849572"/>
                    <a:gd name="connsiteY99" fmla="*/ 246063 h 2503952"/>
                    <a:gd name="connsiteX100" fmla="*/ 230322 w 1849572"/>
                    <a:gd name="connsiteY100" fmla="*/ 206375 h 2503952"/>
                    <a:gd name="connsiteX101" fmla="*/ 238260 w 1849572"/>
                    <a:gd name="connsiteY101" fmla="*/ 182563 h 2503952"/>
                    <a:gd name="connsiteX102" fmla="*/ 230322 w 1849572"/>
                    <a:gd name="connsiteY102" fmla="*/ 142875 h 2503952"/>
                    <a:gd name="connsiteX103" fmla="*/ 238260 w 1849572"/>
                    <a:gd name="connsiteY103" fmla="*/ 47625 h 2503952"/>
                    <a:gd name="connsiteX104" fmla="*/ 270010 w 1849572"/>
                    <a:gd name="connsiteY104" fmla="*/ 15875 h 2503952"/>
                    <a:gd name="connsiteX105" fmla="*/ 293822 w 1849572"/>
                    <a:gd name="connsiteY105" fmla="*/ 7938 h 2503952"/>
                    <a:gd name="connsiteX106" fmla="*/ 389072 w 1849572"/>
                    <a:gd name="connsiteY106" fmla="*/ 0 h 2503952"/>
                    <a:gd name="connsiteX107" fmla="*/ 428760 w 1849572"/>
                    <a:gd name="connsiteY107" fmla="*/ 7938 h 2503952"/>
                    <a:gd name="connsiteX108" fmla="*/ 452572 w 1849572"/>
                    <a:gd name="connsiteY108" fmla="*/ 55563 h 2503952"/>
                    <a:gd name="connsiteX109" fmla="*/ 492260 w 1849572"/>
                    <a:gd name="connsiteY109" fmla="*/ 23813 h 2503952"/>
                    <a:gd name="connsiteX110" fmla="*/ 516072 w 1849572"/>
                    <a:gd name="connsiteY110" fmla="*/ 15875 h 2503952"/>
                    <a:gd name="connsiteX111" fmla="*/ 539885 w 1849572"/>
                    <a:gd name="connsiteY111" fmla="*/ 0 h 2503952"/>
                    <a:gd name="connsiteX112" fmla="*/ 555760 w 1849572"/>
                    <a:gd name="connsiteY112" fmla="*/ 23813 h 2503952"/>
                    <a:gd name="connsiteX113" fmla="*/ 563697 w 1849572"/>
                    <a:gd name="connsiteY113" fmla="*/ 55563 h 2503952"/>
                    <a:gd name="connsiteX114" fmla="*/ 587510 w 1849572"/>
                    <a:gd name="connsiteY114" fmla="*/ 47625 h 2503952"/>
                    <a:gd name="connsiteX115" fmla="*/ 627197 w 1849572"/>
                    <a:gd name="connsiteY115" fmla="*/ 39688 h 2503952"/>
                    <a:gd name="connsiteX116" fmla="*/ 730385 w 1849572"/>
                    <a:gd name="connsiteY116" fmla="*/ 15875 h 2503952"/>
                    <a:gd name="connsiteX117" fmla="*/ 762135 w 1849572"/>
                    <a:gd name="connsiteY117" fmla="*/ 0 h 2503952"/>
                    <a:gd name="connsiteX118" fmla="*/ 785947 w 1849572"/>
                    <a:gd name="connsiteY118" fmla="*/ 15875 h 2503952"/>
                    <a:gd name="connsiteX119" fmla="*/ 809760 w 1849572"/>
                    <a:gd name="connsiteY119" fmla="*/ 63500 h 2503952"/>
                    <a:gd name="connsiteX120" fmla="*/ 841510 w 1849572"/>
                    <a:gd name="connsiteY120" fmla="*/ 31750 h 2503952"/>
                    <a:gd name="connsiteX121" fmla="*/ 849447 w 1849572"/>
                    <a:gd name="connsiteY121" fmla="*/ 7938 h 2503952"/>
                    <a:gd name="connsiteX122" fmla="*/ 897072 w 1849572"/>
                    <a:gd name="connsiteY122" fmla="*/ 47625 h 2503952"/>
                    <a:gd name="connsiteX123" fmla="*/ 936760 w 1849572"/>
                    <a:gd name="connsiteY123" fmla="*/ 39688 h 2503952"/>
                    <a:gd name="connsiteX124" fmla="*/ 960572 w 1849572"/>
                    <a:gd name="connsiteY124" fmla="*/ 31750 h 2503952"/>
                    <a:gd name="connsiteX125" fmla="*/ 1063760 w 1849572"/>
                    <a:gd name="connsiteY125" fmla="*/ 39688 h 2503952"/>
                    <a:gd name="connsiteX126" fmla="*/ 1095510 w 1849572"/>
                    <a:gd name="connsiteY126" fmla="*/ 55563 h 2503952"/>
                    <a:gd name="connsiteX127" fmla="*/ 1127260 w 1849572"/>
                    <a:gd name="connsiteY127" fmla="*/ 63500 h 2503952"/>
                    <a:gd name="connsiteX128" fmla="*/ 1151072 w 1849572"/>
                    <a:gd name="connsiteY128" fmla="*/ 71438 h 2503952"/>
                    <a:gd name="connsiteX129" fmla="*/ 1230447 w 1849572"/>
                    <a:gd name="connsiteY129" fmla="*/ 55563 h 2503952"/>
                    <a:gd name="connsiteX130" fmla="*/ 1286010 w 1849572"/>
                    <a:gd name="connsiteY130" fmla="*/ 63500 h 2503952"/>
                    <a:gd name="connsiteX131" fmla="*/ 1309822 w 1849572"/>
                    <a:gd name="connsiteY131" fmla="*/ 87313 h 2503952"/>
                    <a:gd name="connsiteX132" fmla="*/ 1317760 w 1849572"/>
                    <a:gd name="connsiteY132" fmla="*/ 111125 h 2503952"/>
                    <a:gd name="connsiteX133" fmla="*/ 1341572 w 1849572"/>
                    <a:gd name="connsiteY133" fmla="*/ 95250 h 2503952"/>
                    <a:gd name="connsiteX134" fmla="*/ 1373322 w 1849572"/>
                    <a:gd name="connsiteY134" fmla="*/ 79375 h 2503952"/>
                    <a:gd name="connsiteX135" fmla="*/ 1405072 w 1849572"/>
                    <a:gd name="connsiteY135" fmla="*/ 87313 h 2503952"/>
                    <a:gd name="connsiteX136" fmla="*/ 1428885 w 1849572"/>
                    <a:gd name="connsiteY136" fmla="*/ 150813 h 2503952"/>
                    <a:gd name="connsiteX137" fmla="*/ 1476510 w 1849572"/>
                    <a:gd name="connsiteY137" fmla="*/ 127000 h 2503952"/>
                    <a:gd name="connsiteX138" fmla="*/ 1500322 w 1849572"/>
                    <a:gd name="connsiteY138" fmla="*/ 103188 h 2503952"/>
                    <a:gd name="connsiteX139" fmla="*/ 1524135 w 1849572"/>
                    <a:gd name="connsiteY139" fmla="*/ 119063 h 2503952"/>
                    <a:gd name="connsiteX140" fmla="*/ 1571760 w 1849572"/>
                    <a:gd name="connsiteY140" fmla="*/ 119063 h 2503952"/>
                    <a:gd name="connsiteX141" fmla="*/ 1635260 w 1849572"/>
                    <a:gd name="connsiteY141" fmla="*/ 134938 h 2503952"/>
                    <a:gd name="connsiteX142" fmla="*/ 1643197 w 1849572"/>
                    <a:gd name="connsiteY142" fmla="*/ 166688 h 2503952"/>
                    <a:gd name="connsiteX143" fmla="*/ 1651135 w 1849572"/>
                    <a:gd name="connsiteY143" fmla="*/ 230188 h 2503952"/>
                    <a:gd name="connsiteX144" fmla="*/ 1674947 w 1849572"/>
                    <a:gd name="connsiteY144" fmla="*/ 238125 h 2503952"/>
                    <a:gd name="connsiteX145" fmla="*/ 1738447 w 1849572"/>
                    <a:gd name="connsiteY145" fmla="*/ 293688 h 2503952"/>
                    <a:gd name="connsiteX146" fmla="*/ 1746385 w 1849572"/>
                    <a:gd name="connsiteY146" fmla="*/ 317500 h 2503952"/>
                    <a:gd name="connsiteX147" fmla="*/ 1778135 w 1849572"/>
                    <a:gd name="connsiteY147" fmla="*/ 333375 h 2503952"/>
                    <a:gd name="connsiteX148" fmla="*/ 1833697 w 1849572"/>
                    <a:gd name="connsiteY148" fmla="*/ 381000 h 2503952"/>
                    <a:gd name="connsiteX149" fmla="*/ 1825760 w 1849572"/>
                    <a:gd name="connsiteY149" fmla="*/ 468313 h 2503952"/>
                    <a:gd name="connsiteX150" fmla="*/ 1849572 w 1849572"/>
                    <a:gd name="connsiteY150" fmla="*/ 484188 h 2503952"/>
                    <a:gd name="connsiteX151" fmla="*/ 1825760 w 1849572"/>
                    <a:gd name="connsiteY151" fmla="*/ 492125 h 2503952"/>
                    <a:gd name="connsiteX152" fmla="*/ 1770197 w 1849572"/>
                    <a:gd name="connsiteY152" fmla="*/ 508000 h 2503952"/>
                    <a:gd name="connsiteX153" fmla="*/ 1706697 w 1849572"/>
                    <a:gd name="connsiteY153" fmla="*/ 484188 h 2503952"/>
                    <a:gd name="connsiteX154" fmla="*/ 1690822 w 1849572"/>
                    <a:gd name="connsiteY154" fmla="*/ 460375 h 2503952"/>
                    <a:gd name="connsiteX155" fmla="*/ 1667010 w 1849572"/>
                    <a:gd name="connsiteY155" fmla="*/ 388938 h 2503952"/>
                    <a:gd name="connsiteX156" fmla="*/ 1619385 w 1849572"/>
                    <a:gd name="connsiteY156" fmla="*/ 420688 h 2503952"/>
                    <a:gd name="connsiteX157" fmla="*/ 1603510 w 1849572"/>
                    <a:gd name="connsiteY157" fmla="*/ 444500 h 2503952"/>
                    <a:gd name="connsiteX158" fmla="*/ 1579697 w 1849572"/>
                    <a:gd name="connsiteY158" fmla="*/ 436563 h 2503952"/>
                    <a:gd name="connsiteX159" fmla="*/ 1555885 w 1849572"/>
                    <a:gd name="connsiteY159" fmla="*/ 420688 h 2503952"/>
                    <a:gd name="connsiteX160" fmla="*/ 1532072 w 1849572"/>
                    <a:gd name="connsiteY160" fmla="*/ 412750 h 2503952"/>
                    <a:gd name="connsiteX161" fmla="*/ 1524135 w 1849572"/>
                    <a:gd name="connsiteY161" fmla="*/ 388938 h 2503952"/>
                    <a:gd name="connsiteX162" fmla="*/ 1516197 w 1849572"/>
                    <a:gd name="connsiteY162" fmla="*/ 349250 h 2503952"/>
                    <a:gd name="connsiteX163" fmla="*/ 1484447 w 1849572"/>
                    <a:gd name="connsiteY163" fmla="*/ 388938 h 2503952"/>
                    <a:gd name="connsiteX164" fmla="*/ 1468572 w 1849572"/>
                    <a:gd name="connsiteY164" fmla="*/ 412750 h 2503952"/>
                    <a:gd name="connsiteX165" fmla="*/ 1460635 w 1849572"/>
                    <a:gd name="connsiteY165" fmla="*/ 388938 h 2503952"/>
                    <a:gd name="connsiteX166" fmla="*/ 1436822 w 1849572"/>
                    <a:gd name="connsiteY166" fmla="*/ 341313 h 2503952"/>
                    <a:gd name="connsiteX167" fmla="*/ 1389197 w 1849572"/>
                    <a:gd name="connsiteY167" fmla="*/ 420688 h 2503952"/>
                    <a:gd name="connsiteX168" fmla="*/ 1365385 w 1849572"/>
                    <a:gd name="connsiteY168" fmla="*/ 444500 h 2503952"/>
                    <a:gd name="connsiteX169" fmla="*/ 1373322 w 1849572"/>
                    <a:gd name="connsiteY169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1197 w 1849572"/>
                    <a:gd name="connsiteY31" fmla="*/ 1174750 h 2503952"/>
                    <a:gd name="connsiteX32" fmla="*/ 833572 w 1849572"/>
                    <a:gd name="connsiteY32" fmla="*/ 1190625 h 2503952"/>
                    <a:gd name="connsiteX33" fmla="*/ 730385 w 1849572"/>
                    <a:gd name="connsiteY33" fmla="*/ 1381125 h 2503952"/>
                    <a:gd name="connsiteX34" fmla="*/ 785947 w 1849572"/>
                    <a:gd name="connsiteY34" fmla="*/ 1555750 h 2503952"/>
                    <a:gd name="connsiteX35" fmla="*/ 833572 w 1849572"/>
                    <a:gd name="connsiteY35" fmla="*/ 1579563 h 2503952"/>
                    <a:gd name="connsiteX36" fmla="*/ 881197 w 1849572"/>
                    <a:gd name="connsiteY36" fmla="*/ 1627188 h 2503952"/>
                    <a:gd name="connsiteX37" fmla="*/ 905010 w 1849572"/>
                    <a:gd name="connsiteY37" fmla="*/ 1635125 h 2503952"/>
                    <a:gd name="connsiteX38" fmla="*/ 936760 w 1849572"/>
                    <a:gd name="connsiteY38" fmla="*/ 1651000 h 2503952"/>
                    <a:gd name="connsiteX39" fmla="*/ 984385 w 1849572"/>
                    <a:gd name="connsiteY39" fmla="*/ 1674813 h 2503952"/>
                    <a:gd name="connsiteX40" fmla="*/ 1000260 w 1849572"/>
                    <a:gd name="connsiteY40" fmla="*/ 1698625 h 2503952"/>
                    <a:gd name="connsiteX41" fmla="*/ 1008197 w 1849572"/>
                    <a:gd name="connsiteY41" fmla="*/ 1730375 h 2503952"/>
                    <a:gd name="connsiteX42" fmla="*/ 1024072 w 1849572"/>
                    <a:gd name="connsiteY42" fmla="*/ 1801813 h 2503952"/>
                    <a:gd name="connsiteX43" fmla="*/ 1016135 w 1849572"/>
                    <a:gd name="connsiteY43" fmla="*/ 1889125 h 2503952"/>
                    <a:gd name="connsiteX44" fmla="*/ 1008197 w 1849572"/>
                    <a:gd name="connsiteY44" fmla="*/ 1912938 h 2503952"/>
                    <a:gd name="connsiteX45" fmla="*/ 1000260 w 1849572"/>
                    <a:gd name="connsiteY45" fmla="*/ 1960563 h 2503952"/>
                    <a:gd name="connsiteX46" fmla="*/ 984385 w 1849572"/>
                    <a:gd name="connsiteY46" fmla="*/ 2016125 h 2503952"/>
                    <a:gd name="connsiteX47" fmla="*/ 976447 w 1849572"/>
                    <a:gd name="connsiteY47" fmla="*/ 2166938 h 2503952"/>
                    <a:gd name="connsiteX48" fmla="*/ 984385 w 1849572"/>
                    <a:gd name="connsiteY48" fmla="*/ 2246313 h 2503952"/>
                    <a:gd name="connsiteX49" fmla="*/ 968510 w 1849572"/>
                    <a:gd name="connsiteY49" fmla="*/ 2500313 h 2503952"/>
                    <a:gd name="connsiteX50" fmla="*/ 881197 w 1849572"/>
                    <a:gd name="connsiteY50" fmla="*/ 2492375 h 2503952"/>
                    <a:gd name="connsiteX51" fmla="*/ 865322 w 1849572"/>
                    <a:gd name="connsiteY51" fmla="*/ 2381250 h 2503952"/>
                    <a:gd name="connsiteX52" fmla="*/ 857385 w 1849572"/>
                    <a:gd name="connsiteY52" fmla="*/ 2357438 h 2503952"/>
                    <a:gd name="connsiteX53" fmla="*/ 809760 w 1849572"/>
                    <a:gd name="connsiteY53" fmla="*/ 2317750 h 2503952"/>
                    <a:gd name="connsiteX54" fmla="*/ 770072 w 1849572"/>
                    <a:gd name="connsiteY54" fmla="*/ 2270125 h 2503952"/>
                    <a:gd name="connsiteX55" fmla="*/ 722447 w 1849572"/>
                    <a:gd name="connsiteY55" fmla="*/ 2230438 h 2503952"/>
                    <a:gd name="connsiteX56" fmla="*/ 698635 w 1849572"/>
                    <a:gd name="connsiteY56" fmla="*/ 2206625 h 2503952"/>
                    <a:gd name="connsiteX57" fmla="*/ 690697 w 1849572"/>
                    <a:gd name="connsiteY57" fmla="*/ 2174875 h 2503952"/>
                    <a:gd name="connsiteX58" fmla="*/ 651010 w 1849572"/>
                    <a:gd name="connsiteY58" fmla="*/ 2111375 h 2503952"/>
                    <a:gd name="connsiteX59" fmla="*/ 635135 w 1849572"/>
                    <a:gd name="connsiteY59" fmla="*/ 2087563 h 2503952"/>
                    <a:gd name="connsiteX60" fmla="*/ 627197 w 1849572"/>
                    <a:gd name="connsiteY60" fmla="*/ 2063750 h 2503952"/>
                    <a:gd name="connsiteX61" fmla="*/ 603385 w 1849572"/>
                    <a:gd name="connsiteY61" fmla="*/ 2055813 h 2503952"/>
                    <a:gd name="connsiteX62" fmla="*/ 452572 w 1849572"/>
                    <a:gd name="connsiteY62" fmla="*/ 2063750 h 2503952"/>
                    <a:gd name="connsiteX63" fmla="*/ 428760 w 1849572"/>
                    <a:gd name="connsiteY63" fmla="*/ 2071688 h 2503952"/>
                    <a:gd name="connsiteX64" fmla="*/ 404947 w 1849572"/>
                    <a:gd name="connsiteY64" fmla="*/ 2047875 h 2503952"/>
                    <a:gd name="connsiteX65" fmla="*/ 381135 w 1849572"/>
                    <a:gd name="connsiteY65" fmla="*/ 2039938 h 2503952"/>
                    <a:gd name="connsiteX66" fmla="*/ 325572 w 1849572"/>
                    <a:gd name="connsiteY66" fmla="*/ 1952625 h 2503952"/>
                    <a:gd name="connsiteX67" fmla="*/ 301760 w 1849572"/>
                    <a:gd name="connsiteY67" fmla="*/ 1944688 h 2503952"/>
                    <a:gd name="connsiteX68" fmla="*/ 277947 w 1849572"/>
                    <a:gd name="connsiteY68" fmla="*/ 1928813 h 2503952"/>
                    <a:gd name="connsiteX69" fmla="*/ 222385 w 1849572"/>
                    <a:gd name="connsiteY69" fmla="*/ 1857375 h 2503952"/>
                    <a:gd name="connsiteX70" fmla="*/ 214447 w 1849572"/>
                    <a:gd name="connsiteY70" fmla="*/ 1833563 h 2503952"/>
                    <a:gd name="connsiteX71" fmla="*/ 214447 w 1849572"/>
                    <a:gd name="connsiteY71" fmla="*/ 1722438 h 2503952"/>
                    <a:gd name="connsiteX72" fmla="*/ 230322 w 1849572"/>
                    <a:gd name="connsiteY72" fmla="*/ 1698625 h 2503952"/>
                    <a:gd name="connsiteX73" fmla="*/ 206510 w 1849572"/>
                    <a:gd name="connsiteY73" fmla="*/ 1714500 h 2503952"/>
                    <a:gd name="connsiteX74" fmla="*/ 166822 w 1849572"/>
                    <a:gd name="connsiteY74" fmla="*/ 1682750 h 2503952"/>
                    <a:gd name="connsiteX75" fmla="*/ 111260 w 1849572"/>
                    <a:gd name="connsiteY75" fmla="*/ 1611313 h 2503952"/>
                    <a:gd name="connsiteX76" fmla="*/ 103322 w 1849572"/>
                    <a:gd name="connsiteY76" fmla="*/ 1587500 h 2503952"/>
                    <a:gd name="connsiteX77" fmla="*/ 79510 w 1849572"/>
                    <a:gd name="connsiteY77" fmla="*/ 1571625 h 2503952"/>
                    <a:gd name="connsiteX78" fmla="*/ 71572 w 1849572"/>
                    <a:gd name="connsiteY78" fmla="*/ 1500188 h 2503952"/>
                    <a:gd name="connsiteX79" fmla="*/ 55697 w 1849572"/>
                    <a:gd name="connsiteY79" fmla="*/ 1460500 h 2503952"/>
                    <a:gd name="connsiteX80" fmla="*/ 39822 w 1849572"/>
                    <a:gd name="connsiteY80" fmla="*/ 1436688 h 2503952"/>
                    <a:gd name="connsiteX81" fmla="*/ 31885 w 1849572"/>
                    <a:gd name="connsiteY81" fmla="*/ 1397000 h 2503952"/>
                    <a:gd name="connsiteX82" fmla="*/ 47760 w 1849572"/>
                    <a:gd name="connsiteY82" fmla="*/ 1301750 h 2503952"/>
                    <a:gd name="connsiteX83" fmla="*/ 55697 w 1849572"/>
                    <a:gd name="connsiteY83" fmla="*/ 1270000 h 2503952"/>
                    <a:gd name="connsiteX84" fmla="*/ 39822 w 1849572"/>
                    <a:gd name="connsiteY84" fmla="*/ 1238250 h 2503952"/>
                    <a:gd name="connsiteX85" fmla="*/ 23947 w 1849572"/>
                    <a:gd name="connsiteY85" fmla="*/ 1182688 h 2503952"/>
                    <a:gd name="connsiteX86" fmla="*/ 8072 w 1849572"/>
                    <a:gd name="connsiteY86" fmla="*/ 1135063 h 2503952"/>
                    <a:gd name="connsiteX87" fmla="*/ 135 w 1849572"/>
                    <a:gd name="connsiteY87" fmla="*/ 1087438 h 2503952"/>
                    <a:gd name="connsiteX88" fmla="*/ 16010 w 1849572"/>
                    <a:gd name="connsiteY88" fmla="*/ 1023938 h 2503952"/>
                    <a:gd name="connsiteX89" fmla="*/ 23947 w 1849572"/>
                    <a:gd name="connsiteY89" fmla="*/ 1000125 h 2503952"/>
                    <a:gd name="connsiteX90" fmla="*/ 39822 w 1849572"/>
                    <a:gd name="connsiteY90" fmla="*/ 976313 h 2503952"/>
                    <a:gd name="connsiteX91" fmla="*/ 119197 w 1849572"/>
                    <a:gd name="connsiteY91" fmla="*/ 881063 h 2503952"/>
                    <a:gd name="connsiteX92" fmla="*/ 127135 w 1849572"/>
                    <a:gd name="connsiteY92" fmla="*/ 849313 h 2503952"/>
                    <a:gd name="connsiteX93" fmla="*/ 103322 w 1849572"/>
                    <a:gd name="connsiteY93" fmla="*/ 777875 h 2503952"/>
                    <a:gd name="connsiteX94" fmla="*/ 111260 w 1849572"/>
                    <a:gd name="connsiteY94" fmla="*/ 635000 h 2503952"/>
                    <a:gd name="connsiteX95" fmla="*/ 150947 w 1849572"/>
                    <a:gd name="connsiteY95" fmla="*/ 547688 h 2503952"/>
                    <a:gd name="connsiteX96" fmla="*/ 174760 w 1849572"/>
                    <a:gd name="connsiteY96" fmla="*/ 523875 h 2503952"/>
                    <a:gd name="connsiteX97" fmla="*/ 190635 w 1849572"/>
                    <a:gd name="connsiteY97" fmla="*/ 349250 h 2503952"/>
                    <a:gd name="connsiteX98" fmla="*/ 198572 w 1849572"/>
                    <a:gd name="connsiteY98" fmla="*/ 293688 h 2503952"/>
                    <a:gd name="connsiteX99" fmla="*/ 222385 w 1849572"/>
                    <a:gd name="connsiteY99" fmla="*/ 246063 h 2503952"/>
                    <a:gd name="connsiteX100" fmla="*/ 230322 w 1849572"/>
                    <a:gd name="connsiteY100" fmla="*/ 206375 h 2503952"/>
                    <a:gd name="connsiteX101" fmla="*/ 238260 w 1849572"/>
                    <a:gd name="connsiteY101" fmla="*/ 182563 h 2503952"/>
                    <a:gd name="connsiteX102" fmla="*/ 230322 w 1849572"/>
                    <a:gd name="connsiteY102" fmla="*/ 142875 h 2503952"/>
                    <a:gd name="connsiteX103" fmla="*/ 238260 w 1849572"/>
                    <a:gd name="connsiteY103" fmla="*/ 47625 h 2503952"/>
                    <a:gd name="connsiteX104" fmla="*/ 270010 w 1849572"/>
                    <a:gd name="connsiteY104" fmla="*/ 15875 h 2503952"/>
                    <a:gd name="connsiteX105" fmla="*/ 293822 w 1849572"/>
                    <a:gd name="connsiteY105" fmla="*/ 7938 h 2503952"/>
                    <a:gd name="connsiteX106" fmla="*/ 389072 w 1849572"/>
                    <a:gd name="connsiteY106" fmla="*/ 0 h 2503952"/>
                    <a:gd name="connsiteX107" fmla="*/ 428760 w 1849572"/>
                    <a:gd name="connsiteY107" fmla="*/ 7938 h 2503952"/>
                    <a:gd name="connsiteX108" fmla="*/ 452572 w 1849572"/>
                    <a:gd name="connsiteY108" fmla="*/ 55563 h 2503952"/>
                    <a:gd name="connsiteX109" fmla="*/ 492260 w 1849572"/>
                    <a:gd name="connsiteY109" fmla="*/ 23813 h 2503952"/>
                    <a:gd name="connsiteX110" fmla="*/ 516072 w 1849572"/>
                    <a:gd name="connsiteY110" fmla="*/ 15875 h 2503952"/>
                    <a:gd name="connsiteX111" fmla="*/ 539885 w 1849572"/>
                    <a:gd name="connsiteY111" fmla="*/ 0 h 2503952"/>
                    <a:gd name="connsiteX112" fmla="*/ 555760 w 1849572"/>
                    <a:gd name="connsiteY112" fmla="*/ 23813 h 2503952"/>
                    <a:gd name="connsiteX113" fmla="*/ 563697 w 1849572"/>
                    <a:gd name="connsiteY113" fmla="*/ 55563 h 2503952"/>
                    <a:gd name="connsiteX114" fmla="*/ 587510 w 1849572"/>
                    <a:gd name="connsiteY114" fmla="*/ 47625 h 2503952"/>
                    <a:gd name="connsiteX115" fmla="*/ 627197 w 1849572"/>
                    <a:gd name="connsiteY115" fmla="*/ 39688 h 2503952"/>
                    <a:gd name="connsiteX116" fmla="*/ 730385 w 1849572"/>
                    <a:gd name="connsiteY116" fmla="*/ 15875 h 2503952"/>
                    <a:gd name="connsiteX117" fmla="*/ 762135 w 1849572"/>
                    <a:gd name="connsiteY117" fmla="*/ 0 h 2503952"/>
                    <a:gd name="connsiteX118" fmla="*/ 785947 w 1849572"/>
                    <a:gd name="connsiteY118" fmla="*/ 15875 h 2503952"/>
                    <a:gd name="connsiteX119" fmla="*/ 809760 w 1849572"/>
                    <a:gd name="connsiteY119" fmla="*/ 63500 h 2503952"/>
                    <a:gd name="connsiteX120" fmla="*/ 841510 w 1849572"/>
                    <a:gd name="connsiteY120" fmla="*/ 31750 h 2503952"/>
                    <a:gd name="connsiteX121" fmla="*/ 849447 w 1849572"/>
                    <a:gd name="connsiteY121" fmla="*/ 7938 h 2503952"/>
                    <a:gd name="connsiteX122" fmla="*/ 897072 w 1849572"/>
                    <a:gd name="connsiteY122" fmla="*/ 47625 h 2503952"/>
                    <a:gd name="connsiteX123" fmla="*/ 936760 w 1849572"/>
                    <a:gd name="connsiteY123" fmla="*/ 39688 h 2503952"/>
                    <a:gd name="connsiteX124" fmla="*/ 960572 w 1849572"/>
                    <a:gd name="connsiteY124" fmla="*/ 31750 h 2503952"/>
                    <a:gd name="connsiteX125" fmla="*/ 1063760 w 1849572"/>
                    <a:gd name="connsiteY125" fmla="*/ 39688 h 2503952"/>
                    <a:gd name="connsiteX126" fmla="*/ 1095510 w 1849572"/>
                    <a:gd name="connsiteY126" fmla="*/ 55563 h 2503952"/>
                    <a:gd name="connsiteX127" fmla="*/ 1127260 w 1849572"/>
                    <a:gd name="connsiteY127" fmla="*/ 63500 h 2503952"/>
                    <a:gd name="connsiteX128" fmla="*/ 1151072 w 1849572"/>
                    <a:gd name="connsiteY128" fmla="*/ 71438 h 2503952"/>
                    <a:gd name="connsiteX129" fmla="*/ 1230447 w 1849572"/>
                    <a:gd name="connsiteY129" fmla="*/ 55563 h 2503952"/>
                    <a:gd name="connsiteX130" fmla="*/ 1286010 w 1849572"/>
                    <a:gd name="connsiteY130" fmla="*/ 63500 h 2503952"/>
                    <a:gd name="connsiteX131" fmla="*/ 1309822 w 1849572"/>
                    <a:gd name="connsiteY131" fmla="*/ 87313 h 2503952"/>
                    <a:gd name="connsiteX132" fmla="*/ 1317760 w 1849572"/>
                    <a:gd name="connsiteY132" fmla="*/ 111125 h 2503952"/>
                    <a:gd name="connsiteX133" fmla="*/ 1341572 w 1849572"/>
                    <a:gd name="connsiteY133" fmla="*/ 95250 h 2503952"/>
                    <a:gd name="connsiteX134" fmla="*/ 1373322 w 1849572"/>
                    <a:gd name="connsiteY134" fmla="*/ 79375 h 2503952"/>
                    <a:gd name="connsiteX135" fmla="*/ 1405072 w 1849572"/>
                    <a:gd name="connsiteY135" fmla="*/ 87313 h 2503952"/>
                    <a:gd name="connsiteX136" fmla="*/ 1428885 w 1849572"/>
                    <a:gd name="connsiteY136" fmla="*/ 150813 h 2503952"/>
                    <a:gd name="connsiteX137" fmla="*/ 1476510 w 1849572"/>
                    <a:gd name="connsiteY137" fmla="*/ 127000 h 2503952"/>
                    <a:gd name="connsiteX138" fmla="*/ 1500322 w 1849572"/>
                    <a:gd name="connsiteY138" fmla="*/ 103188 h 2503952"/>
                    <a:gd name="connsiteX139" fmla="*/ 1524135 w 1849572"/>
                    <a:gd name="connsiteY139" fmla="*/ 119063 h 2503952"/>
                    <a:gd name="connsiteX140" fmla="*/ 1571760 w 1849572"/>
                    <a:gd name="connsiteY140" fmla="*/ 119063 h 2503952"/>
                    <a:gd name="connsiteX141" fmla="*/ 1635260 w 1849572"/>
                    <a:gd name="connsiteY141" fmla="*/ 134938 h 2503952"/>
                    <a:gd name="connsiteX142" fmla="*/ 1643197 w 1849572"/>
                    <a:gd name="connsiteY142" fmla="*/ 166688 h 2503952"/>
                    <a:gd name="connsiteX143" fmla="*/ 1651135 w 1849572"/>
                    <a:gd name="connsiteY143" fmla="*/ 230188 h 2503952"/>
                    <a:gd name="connsiteX144" fmla="*/ 1674947 w 1849572"/>
                    <a:gd name="connsiteY144" fmla="*/ 238125 h 2503952"/>
                    <a:gd name="connsiteX145" fmla="*/ 1738447 w 1849572"/>
                    <a:gd name="connsiteY145" fmla="*/ 293688 h 2503952"/>
                    <a:gd name="connsiteX146" fmla="*/ 1746385 w 1849572"/>
                    <a:gd name="connsiteY146" fmla="*/ 317500 h 2503952"/>
                    <a:gd name="connsiteX147" fmla="*/ 1778135 w 1849572"/>
                    <a:gd name="connsiteY147" fmla="*/ 333375 h 2503952"/>
                    <a:gd name="connsiteX148" fmla="*/ 1833697 w 1849572"/>
                    <a:gd name="connsiteY148" fmla="*/ 381000 h 2503952"/>
                    <a:gd name="connsiteX149" fmla="*/ 1825760 w 1849572"/>
                    <a:gd name="connsiteY149" fmla="*/ 468313 h 2503952"/>
                    <a:gd name="connsiteX150" fmla="*/ 1849572 w 1849572"/>
                    <a:gd name="connsiteY150" fmla="*/ 484188 h 2503952"/>
                    <a:gd name="connsiteX151" fmla="*/ 1825760 w 1849572"/>
                    <a:gd name="connsiteY151" fmla="*/ 492125 h 2503952"/>
                    <a:gd name="connsiteX152" fmla="*/ 1770197 w 1849572"/>
                    <a:gd name="connsiteY152" fmla="*/ 508000 h 2503952"/>
                    <a:gd name="connsiteX153" fmla="*/ 1706697 w 1849572"/>
                    <a:gd name="connsiteY153" fmla="*/ 484188 h 2503952"/>
                    <a:gd name="connsiteX154" fmla="*/ 1690822 w 1849572"/>
                    <a:gd name="connsiteY154" fmla="*/ 460375 h 2503952"/>
                    <a:gd name="connsiteX155" fmla="*/ 1667010 w 1849572"/>
                    <a:gd name="connsiteY155" fmla="*/ 388938 h 2503952"/>
                    <a:gd name="connsiteX156" fmla="*/ 1619385 w 1849572"/>
                    <a:gd name="connsiteY156" fmla="*/ 420688 h 2503952"/>
                    <a:gd name="connsiteX157" fmla="*/ 1603510 w 1849572"/>
                    <a:gd name="connsiteY157" fmla="*/ 444500 h 2503952"/>
                    <a:gd name="connsiteX158" fmla="*/ 1579697 w 1849572"/>
                    <a:gd name="connsiteY158" fmla="*/ 436563 h 2503952"/>
                    <a:gd name="connsiteX159" fmla="*/ 1555885 w 1849572"/>
                    <a:gd name="connsiteY159" fmla="*/ 420688 h 2503952"/>
                    <a:gd name="connsiteX160" fmla="*/ 1532072 w 1849572"/>
                    <a:gd name="connsiteY160" fmla="*/ 412750 h 2503952"/>
                    <a:gd name="connsiteX161" fmla="*/ 1524135 w 1849572"/>
                    <a:gd name="connsiteY161" fmla="*/ 388938 h 2503952"/>
                    <a:gd name="connsiteX162" fmla="*/ 1516197 w 1849572"/>
                    <a:gd name="connsiteY162" fmla="*/ 349250 h 2503952"/>
                    <a:gd name="connsiteX163" fmla="*/ 1484447 w 1849572"/>
                    <a:gd name="connsiteY163" fmla="*/ 388938 h 2503952"/>
                    <a:gd name="connsiteX164" fmla="*/ 1468572 w 1849572"/>
                    <a:gd name="connsiteY164" fmla="*/ 412750 h 2503952"/>
                    <a:gd name="connsiteX165" fmla="*/ 1460635 w 1849572"/>
                    <a:gd name="connsiteY165" fmla="*/ 388938 h 2503952"/>
                    <a:gd name="connsiteX166" fmla="*/ 1436822 w 1849572"/>
                    <a:gd name="connsiteY166" fmla="*/ 341313 h 2503952"/>
                    <a:gd name="connsiteX167" fmla="*/ 1389197 w 1849572"/>
                    <a:gd name="connsiteY167" fmla="*/ 420688 h 2503952"/>
                    <a:gd name="connsiteX168" fmla="*/ 1365385 w 1849572"/>
                    <a:gd name="connsiteY168" fmla="*/ 444500 h 2503952"/>
                    <a:gd name="connsiteX169" fmla="*/ 1373322 w 1849572"/>
                    <a:gd name="connsiteY169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1197 w 1849572"/>
                    <a:gd name="connsiteY31" fmla="*/ 1174750 h 2503952"/>
                    <a:gd name="connsiteX32" fmla="*/ 723817 w 1849572"/>
                    <a:gd name="connsiteY32" fmla="*/ 1269024 h 2503952"/>
                    <a:gd name="connsiteX33" fmla="*/ 730385 w 1849572"/>
                    <a:gd name="connsiteY33" fmla="*/ 1381125 h 2503952"/>
                    <a:gd name="connsiteX34" fmla="*/ 785947 w 1849572"/>
                    <a:gd name="connsiteY34" fmla="*/ 1555750 h 2503952"/>
                    <a:gd name="connsiteX35" fmla="*/ 833572 w 1849572"/>
                    <a:gd name="connsiteY35" fmla="*/ 1579563 h 2503952"/>
                    <a:gd name="connsiteX36" fmla="*/ 881197 w 1849572"/>
                    <a:gd name="connsiteY36" fmla="*/ 1627188 h 2503952"/>
                    <a:gd name="connsiteX37" fmla="*/ 905010 w 1849572"/>
                    <a:gd name="connsiteY37" fmla="*/ 1635125 h 2503952"/>
                    <a:gd name="connsiteX38" fmla="*/ 936760 w 1849572"/>
                    <a:gd name="connsiteY38" fmla="*/ 1651000 h 2503952"/>
                    <a:gd name="connsiteX39" fmla="*/ 984385 w 1849572"/>
                    <a:gd name="connsiteY39" fmla="*/ 1674813 h 2503952"/>
                    <a:gd name="connsiteX40" fmla="*/ 1000260 w 1849572"/>
                    <a:gd name="connsiteY40" fmla="*/ 1698625 h 2503952"/>
                    <a:gd name="connsiteX41" fmla="*/ 1008197 w 1849572"/>
                    <a:gd name="connsiteY41" fmla="*/ 1730375 h 2503952"/>
                    <a:gd name="connsiteX42" fmla="*/ 1024072 w 1849572"/>
                    <a:gd name="connsiteY42" fmla="*/ 1801813 h 2503952"/>
                    <a:gd name="connsiteX43" fmla="*/ 1016135 w 1849572"/>
                    <a:gd name="connsiteY43" fmla="*/ 1889125 h 2503952"/>
                    <a:gd name="connsiteX44" fmla="*/ 1008197 w 1849572"/>
                    <a:gd name="connsiteY44" fmla="*/ 1912938 h 2503952"/>
                    <a:gd name="connsiteX45" fmla="*/ 1000260 w 1849572"/>
                    <a:gd name="connsiteY45" fmla="*/ 1960563 h 2503952"/>
                    <a:gd name="connsiteX46" fmla="*/ 984385 w 1849572"/>
                    <a:gd name="connsiteY46" fmla="*/ 2016125 h 2503952"/>
                    <a:gd name="connsiteX47" fmla="*/ 976447 w 1849572"/>
                    <a:gd name="connsiteY47" fmla="*/ 2166938 h 2503952"/>
                    <a:gd name="connsiteX48" fmla="*/ 984385 w 1849572"/>
                    <a:gd name="connsiteY48" fmla="*/ 2246313 h 2503952"/>
                    <a:gd name="connsiteX49" fmla="*/ 968510 w 1849572"/>
                    <a:gd name="connsiteY49" fmla="*/ 2500313 h 2503952"/>
                    <a:gd name="connsiteX50" fmla="*/ 881197 w 1849572"/>
                    <a:gd name="connsiteY50" fmla="*/ 2492375 h 2503952"/>
                    <a:gd name="connsiteX51" fmla="*/ 865322 w 1849572"/>
                    <a:gd name="connsiteY51" fmla="*/ 2381250 h 2503952"/>
                    <a:gd name="connsiteX52" fmla="*/ 857385 w 1849572"/>
                    <a:gd name="connsiteY52" fmla="*/ 2357438 h 2503952"/>
                    <a:gd name="connsiteX53" fmla="*/ 809760 w 1849572"/>
                    <a:gd name="connsiteY53" fmla="*/ 2317750 h 2503952"/>
                    <a:gd name="connsiteX54" fmla="*/ 770072 w 1849572"/>
                    <a:gd name="connsiteY54" fmla="*/ 2270125 h 2503952"/>
                    <a:gd name="connsiteX55" fmla="*/ 722447 w 1849572"/>
                    <a:gd name="connsiteY55" fmla="*/ 2230438 h 2503952"/>
                    <a:gd name="connsiteX56" fmla="*/ 698635 w 1849572"/>
                    <a:gd name="connsiteY56" fmla="*/ 2206625 h 2503952"/>
                    <a:gd name="connsiteX57" fmla="*/ 690697 w 1849572"/>
                    <a:gd name="connsiteY57" fmla="*/ 2174875 h 2503952"/>
                    <a:gd name="connsiteX58" fmla="*/ 651010 w 1849572"/>
                    <a:gd name="connsiteY58" fmla="*/ 2111375 h 2503952"/>
                    <a:gd name="connsiteX59" fmla="*/ 635135 w 1849572"/>
                    <a:gd name="connsiteY59" fmla="*/ 2087563 h 2503952"/>
                    <a:gd name="connsiteX60" fmla="*/ 627197 w 1849572"/>
                    <a:gd name="connsiteY60" fmla="*/ 2063750 h 2503952"/>
                    <a:gd name="connsiteX61" fmla="*/ 603385 w 1849572"/>
                    <a:gd name="connsiteY61" fmla="*/ 2055813 h 2503952"/>
                    <a:gd name="connsiteX62" fmla="*/ 452572 w 1849572"/>
                    <a:gd name="connsiteY62" fmla="*/ 2063750 h 2503952"/>
                    <a:gd name="connsiteX63" fmla="*/ 428760 w 1849572"/>
                    <a:gd name="connsiteY63" fmla="*/ 2071688 h 2503952"/>
                    <a:gd name="connsiteX64" fmla="*/ 404947 w 1849572"/>
                    <a:gd name="connsiteY64" fmla="*/ 2047875 h 2503952"/>
                    <a:gd name="connsiteX65" fmla="*/ 381135 w 1849572"/>
                    <a:gd name="connsiteY65" fmla="*/ 2039938 h 2503952"/>
                    <a:gd name="connsiteX66" fmla="*/ 325572 w 1849572"/>
                    <a:gd name="connsiteY66" fmla="*/ 1952625 h 2503952"/>
                    <a:gd name="connsiteX67" fmla="*/ 301760 w 1849572"/>
                    <a:gd name="connsiteY67" fmla="*/ 1944688 h 2503952"/>
                    <a:gd name="connsiteX68" fmla="*/ 277947 w 1849572"/>
                    <a:gd name="connsiteY68" fmla="*/ 1928813 h 2503952"/>
                    <a:gd name="connsiteX69" fmla="*/ 222385 w 1849572"/>
                    <a:gd name="connsiteY69" fmla="*/ 1857375 h 2503952"/>
                    <a:gd name="connsiteX70" fmla="*/ 214447 w 1849572"/>
                    <a:gd name="connsiteY70" fmla="*/ 1833563 h 2503952"/>
                    <a:gd name="connsiteX71" fmla="*/ 214447 w 1849572"/>
                    <a:gd name="connsiteY71" fmla="*/ 1722438 h 2503952"/>
                    <a:gd name="connsiteX72" fmla="*/ 230322 w 1849572"/>
                    <a:gd name="connsiteY72" fmla="*/ 1698625 h 2503952"/>
                    <a:gd name="connsiteX73" fmla="*/ 206510 w 1849572"/>
                    <a:gd name="connsiteY73" fmla="*/ 1714500 h 2503952"/>
                    <a:gd name="connsiteX74" fmla="*/ 166822 w 1849572"/>
                    <a:gd name="connsiteY74" fmla="*/ 1682750 h 2503952"/>
                    <a:gd name="connsiteX75" fmla="*/ 111260 w 1849572"/>
                    <a:gd name="connsiteY75" fmla="*/ 1611313 h 2503952"/>
                    <a:gd name="connsiteX76" fmla="*/ 103322 w 1849572"/>
                    <a:gd name="connsiteY76" fmla="*/ 1587500 h 2503952"/>
                    <a:gd name="connsiteX77" fmla="*/ 79510 w 1849572"/>
                    <a:gd name="connsiteY77" fmla="*/ 1571625 h 2503952"/>
                    <a:gd name="connsiteX78" fmla="*/ 71572 w 1849572"/>
                    <a:gd name="connsiteY78" fmla="*/ 1500188 h 2503952"/>
                    <a:gd name="connsiteX79" fmla="*/ 55697 w 1849572"/>
                    <a:gd name="connsiteY79" fmla="*/ 1460500 h 2503952"/>
                    <a:gd name="connsiteX80" fmla="*/ 39822 w 1849572"/>
                    <a:gd name="connsiteY80" fmla="*/ 1436688 h 2503952"/>
                    <a:gd name="connsiteX81" fmla="*/ 31885 w 1849572"/>
                    <a:gd name="connsiteY81" fmla="*/ 1397000 h 2503952"/>
                    <a:gd name="connsiteX82" fmla="*/ 47760 w 1849572"/>
                    <a:gd name="connsiteY82" fmla="*/ 1301750 h 2503952"/>
                    <a:gd name="connsiteX83" fmla="*/ 55697 w 1849572"/>
                    <a:gd name="connsiteY83" fmla="*/ 1270000 h 2503952"/>
                    <a:gd name="connsiteX84" fmla="*/ 39822 w 1849572"/>
                    <a:gd name="connsiteY84" fmla="*/ 1238250 h 2503952"/>
                    <a:gd name="connsiteX85" fmla="*/ 23947 w 1849572"/>
                    <a:gd name="connsiteY85" fmla="*/ 1182688 h 2503952"/>
                    <a:gd name="connsiteX86" fmla="*/ 8072 w 1849572"/>
                    <a:gd name="connsiteY86" fmla="*/ 1135063 h 2503952"/>
                    <a:gd name="connsiteX87" fmla="*/ 135 w 1849572"/>
                    <a:gd name="connsiteY87" fmla="*/ 1087438 h 2503952"/>
                    <a:gd name="connsiteX88" fmla="*/ 16010 w 1849572"/>
                    <a:gd name="connsiteY88" fmla="*/ 1023938 h 2503952"/>
                    <a:gd name="connsiteX89" fmla="*/ 23947 w 1849572"/>
                    <a:gd name="connsiteY89" fmla="*/ 1000125 h 2503952"/>
                    <a:gd name="connsiteX90" fmla="*/ 39822 w 1849572"/>
                    <a:gd name="connsiteY90" fmla="*/ 976313 h 2503952"/>
                    <a:gd name="connsiteX91" fmla="*/ 119197 w 1849572"/>
                    <a:gd name="connsiteY91" fmla="*/ 881063 h 2503952"/>
                    <a:gd name="connsiteX92" fmla="*/ 127135 w 1849572"/>
                    <a:gd name="connsiteY92" fmla="*/ 849313 h 2503952"/>
                    <a:gd name="connsiteX93" fmla="*/ 103322 w 1849572"/>
                    <a:gd name="connsiteY93" fmla="*/ 777875 h 2503952"/>
                    <a:gd name="connsiteX94" fmla="*/ 111260 w 1849572"/>
                    <a:gd name="connsiteY94" fmla="*/ 635000 h 2503952"/>
                    <a:gd name="connsiteX95" fmla="*/ 150947 w 1849572"/>
                    <a:gd name="connsiteY95" fmla="*/ 547688 h 2503952"/>
                    <a:gd name="connsiteX96" fmla="*/ 174760 w 1849572"/>
                    <a:gd name="connsiteY96" fmla="*/ 523875 h 2503952"/>
                    <a:gd name="connsiteX97" fmla="*/ 190635 w 1849572"/>
                    <a:gd name="connsiteY97" fmla="*/ 349250 h 2503952"/>
                    <a:gd name="connsiteX98" fmla="*/ 198572 w 1849572"/>
                    <a:gd name="connsiteY98" fmla="*/ 293688 h 2503952"/>
                    <a:gd name="connsiteX99" fmla="*/ 222385 w 1849572"/>
                    <a:gd name="connsiteY99" fmla="*/ 246063 h 2503952"/>
                    <a:gd name="connsiteX100" fmla="*/ 230322 w 1849572"/>
                    <a:gd name="connsiteY100" fmla="*/ 206375 h 2503952"/>
                    <a:gd name="connsiteX101" fmla="*/ 238260 w 1849572"/>
                    <a:gd name="connsiteY101" fmla="*/ 182563 h 2503952"/>
                    <a:gd name="connsiteX102" fmla="*/ 230322 w 1849572"/>
                    <a:gd name="connsiteY102" fmla="*/ 142875 h 2503952"/>
                    <a:gd name="connsiteX103" fmla="*/ 238260 w 1849572"/>
                    <a:gd name="connsiteY103" fmla="*/ 47625 h 2503952"/>
                    <a:gd name="connsiteX104" fmla="*/ 270010 w 1849572"/>
                    <a:gd name="connsiteY104" fmla="*/ 15875 h 2503952"/>
                    <a:gd name="connsiteX105" fmla="*/ 293822 w 1849572"/>
                    <a:gd name="connsiteY105" fmla="*/ 7938 h 2503952"/>
                    <a:gd name="connsiteX106" fmla="*/ 389072 w 1849572"/>
                    <a:gd name="connsiteY106" fmla="*/ 0 h 2503952"/>
                    <a:gd name="connsiteX107" fmla="*/ 428760 w 1849572"/>
                    <a:gd name="connsiteY107" fmla="*/ 7938 h 2503952"/>
                    <a:gd name="connsiteX108" fmla="*/ 452572 w 1849572"/>
                    <a:gd name="connsiteY108" fmla="*/ 55563 h 2503952"/>
                    <a:gd name="connsiteX109" fmla="*/ 492260 w 1849572"/>
                    <a:gd name="connsiteY109" fmla="*/ 23813 h 2503952"/>
                    <a:gd name="connsiteX110" fmla="*/ 516072 w 1849572"/>
                    <a:gd name="connsiteY110" fmla="*/ 15875 h 2503952"/>
                    <a:gd name="connsiteX111" fmla="*/ 539885 w 1849572"/>
                    <a:gd name="connsiteY111" fmla="*/ 0 h 2503952"/>
                    <a:gd name="connsiteX112" fmla="*/ 555760 w 1849572"/>
                    <a:gd name="connsiteY112" fmla="*/ 23813 h 2503952"/>
                    <a:gd name="connsiteX113" fmla="*/ 563697 w 1849572"/>
                    <a:gd name="connsiteY113" fmla="*/ 55563 h 2503952"/>
                    <a:gd name="connsiteX114" fmla="*/ 587510 w 1849572"/>
                    <a:gd name="connsiteY114" fmla="*/ 47625 h 2503952"/>
                    <a:gd name="connsiteX115" fmla="*/ 627197 w 1849572"/>
                    <a:gd name="connsiteY115" fmla="*/ 39688 h 2503952"/>
                    <a:gd name="connsiteX116" fmla="*/ 730385 w 1849572"/>
                    <a:gd name="connsiteY116" fmla="*/ 15875 h 2503952"/>
                    <a:gd name="connsiteX117" fmla="*/ 762135 w 1849572"/>
                    <a:gd name="connsiteY117" fmla="*/ 0 h 2503952"/>
                    <a:gd name="connsiteX118" fmla="*/ 785947 w 1849572"/>
                    <a:gd name="connsiteY118" fmla="*/ 15875 h 2503952"/>
                    <a:gd name="connsiteX119" fmla="*/ 809760 w 1849572"/>
                    <a:gd name="connsiteY119" fmla="*/ 63500 h 2503952"/>
                    <a:gd name="connsiteX120" fmla="*/ 841510 w 1849572"/>
                    <a:gd name="connsiteY120" fmla="*/ 31750 h 2503952"/>
                    <a:gd name="connsiteX121" fmla="*/ 849447 w 1849572"/>
                    <a:gd name="connsiteY121" fmla="*/ 7938 h 2503952"/>
                    <a:gd name="connsiteX122" fmla="*/ 897072 w 1849572"/>
                    <a:gd name="connsiteY122" fmla="*/ 47625 h 2503952"/>
                    <a:gd name="connsiteX123" fmla="*/ 936760 w 1849572"/>
                    <a:gd name="connsiteY123" fmla="*/ 39688 h 2503952"/>
                    <a:gd name="connsiteX124" fmla="*/ 960572 w 1849572"/>
                    <a:gd name="connsiteY124" fmla="*/ 31750 h 2503952"/>
                    <a:gd name="connsiteX125" fmla="*/ 1063760 w 1849572"/>
                    <a:gd name="connsiteY125" fmla="*/ 39688 h 2503952"/>
                    <a:gd name="connsiteX126" fmla="*/ 1095510 w 1849572"/>
                    <a:gd name="connsiteY126" fmla="*/ 55563 h 2503952"/>
                    <a:gd name="connsiteX127" fmla="*/ 1127260 w 1849572"/>
                    <a:gd name="connsiteY127" fmla="*/ 63500 h 2503952"/>
                    <a:gd name="connsiteX128" fmla="*/ 1151072 w 1849572"/>
                    <a:gd name="connsiteY128" fmla="*/ 71438 h 2503952"/>
                    <a:gd name="connsiteX129" fmla="*/ 1230447 w 1849572"/>
                    <a:gd name="connsiteY129" fmla="*/ 55563 h 2503952"/>
                    <a:gd name="connsiteX130" fmla="*/ 1286010 w 1849572"/>
                    <a:gd name="connsiteY130" fmla="*/ 63500 h 2503952"/>
                    <a:gd name="connsiteX131" fmla="*/ 1309822 w 1849572"/>
                    <a:gd name="connsiteY131" fmla="*/ 87313 h 2503952"/>
                    <a:gd name="connsiteX132" fmla="*/ 1317760 w 1849572"/>
                    <a:gd name="connsiteY132" fmla="*/ 111125 h 2503952"/>
                    <a:gd name="connsiteX133" fmla="*/ 1341572 w 1849572"/>
                    <a:gd name="connsiteY133" fmla="*/ 95250 h 2503952"/>
                    <a:gd name="connsiteX134" fmla="*/ 1373322 w 1849572"/>
                    <a:gd name="connsiteY134" fmla="*/ 79375 h 2503952"/>
                    <a:gd name="connsiteX135" fmla="*/ 1405072 w 1849572"/>
                    <a:gd name="connsiteY135" fmla="*/ 87313 h 2503952"/>
                    <a:gd name="connsiteX136" fmla="*/ 1428885 w 1849572"/>
                    <a:gd name="connsiteY136" fmla="*/ 150813 h 2503952"/>
                    <a:gd name="connsiteX137" fmla="*/ 1476510 w 1849572"/>
                    <a:gd name="connsiteY137" fmla="*/ 127000 h 2503952"/>
                    <a:gd name="connsiteX138" fmla="*/ 1500322 w 1849572"/>
                    <a:gd name="connsiteY138" fmla="*/ 103188 h 2503952"/>
                    <a:gd name="connsiteX139" fmla="*/ 1524135 w 1849572"/>
                    <a:gd name="connsiteY139" fmla="*/ 119063 h 2503952"/>
                    <a:gd name="connsiteX140" fmla="*/ 1571760 w 1849572"/>
                    <a:gd name="connsiteY140" fmla="*/ 119063 h 2503952"/>
                    <a:gd name="connsiteX141" fmla="*/ 1635260 w 1849572"/>
                    <a:gd name="connsiteY141" fmla="*/ 134938 h 2503952"/>
                    <a:gd name="connsiteX142" fmla="*/ 1643197 w 1849572"/>
                    <a:gd name="connsiteY142" fmla="*/ 166688 h 2503952"/>
                    <a:gd name="connsiteX143" fmla="*/ 1651135 w 1849572"/>
                    <a:gd name="connsiteY143" fmla="*/ 230188 h 2503952"/>
                    <a:gd name="connsiteX144" fmla="*/ 1674947 w 1849572"/>
                    <a:gd name="connsiteY144" fmla="*/ 238125 h 2503952"/>
                    <a:gd name="connsiteX145" fmla="*/ 1738447 w 1849572"/>
                    <a:gd name="connsiteY145" fmla="*/ 293688 h 2503952"/>
                    <a:gd name="connsiteX146" fmla="*/ 1746385 w 1849572"/>
                    <a:gd name="connsiteY146" fmla="*/ 317500 h 2503952"/>
                    <a:gd name="connsiteX147" fmla="*/ 1778135 w 1849572"/>
                    <a:gd name="connsiteY147" fmla="*/ 333375 h 2503952"/>
                    <a:gd name="connsiteX148" fmla="*/ 1833697 w 1849572"/>
                    <a:gd name="connsiteY148" fmla="*/ 381000 h 2503952"/>
                    <a:gd name="connsiteX149" fmla="*/ 1825760 w 1849572"/>
                    <a:gd name="connsiteY149" fmla="*/ 468313 h 2503952"/>
                    <a:gd name="connsiteX150" fmla="*/ 1849572 w 1849572"/>
                    <a:gd name="connsiteY150" fmla="*/ 484188 h 2503952"/>
                    <a:gd name="connsiteX151" fmla="*/ 1825760 w 1849572"/>
                    <a:gd name="connsiteY151" fmla="*/ 492125 h 2503952"/>
                    <a:gd name="connsiteX152" fmla="*/ 1770197 w 1849572"/>
                    <a:gd name="connsiteY152" fmla="*/ 508000 h 2503952"/>
                    <a:gd name="connsiteX153" fmla="*/ 1706697 w 1849572"/>
                    <a:gd name="connsiteY153" fmla="*/ 484188 h 2503952"/>
                    <a:gd name="connsiteX154" fmla="*/ 1690822 w 1849572"/>
                    <a:gd name="connsiteY154" fmla="*/ 460375 h 2503952"/>
                    <a:gd name="connsiteX155" fmla="*/ 1667010 w 1849572"/>
                    <a:gd name="connsiteY155" fmla="*/ 388938 h 2503952"/>
                    <a:gd name="connsiteX156" fmla="*/ 1619385 w 1849572"/>
                    <a:gd name="connsiteY156" fmla="*/ 420688 h 2503952"/>
                    <a:gd name="connsiteX157" fmla="*/ 1603510 w 1849572"/>
                    <a:gd name="connsiteY157" fmla="*/ 444500 h 2503952"/>
                    <a:gd name="connsiteX158" fmla="*/ 1579697 w 1849572"/>
                    <a:gd name="connsiteY158" fmla="*/ 436563 h 2503952"/>
                    <a:gd name="connsiteX159" fmla="*/ 1555885 w 1849572"/>
                    <a:gd name="connsiteY159" fmla="*/ 420688 h 2503952"/>
                    <a:gd name="connsiteX160" fmla="*/ 1532072 w 1849572"/>
                    <a:gd name="connsiteY160" fmla="*/ 412750 h 2503952"/>
                    <a:gd name="connsiteX161" fmla="*/ 1524135 w 1849572"/>
                    <a:gd name="connsiteY161" fmla="*/ 388938 h 2503952"/>
                    <a:gd name="connsiteX162" fmla="*/ 1516197 w 1849572"/>
                    <a:gd name="connsiteY162" fmla="*/ 349250 h 2503952"/>
                    <a:gd name="connsiteX163" fmla="*/ 1484447 w 1849572"/>
                    <a:gd name="connsiteY163" fmla="*/ 388938 h 2503952"/>
                    <a:gd name="connsiteX164" fmla="*/ 1468572 w 1849572"/>
                    <a:gd name="connsiteY164" fmla="*/ 412750 h 2503952"/>
                    <a:gd name="connsiteX165" fmla="*/ 1460635 w 1849572"/>
                    <a:gd name="connsiteY165" fmla="*/ 388938 h 2503952"/>
                    <a:gd name="connsiteX166" fmla="*/ 1436822 w 1849572"/>
                    <a:gd name="connsiteY166" fmla="*/ 341313 h 2503952"/>
                    <a:gd name="connsiteX167" fmla="*/ 1389197 w 1849572"/>
                    <a:gd name="connsiteY167" fmla="*/ 420688 h 2503952"/>
                    <a:gd name="connsiteX168" fmla="*/ 1365385 w 1849572"/>
                    <a:gd name="connsiteY168" fmla="*/ 444500 h 2503952"/>
                    <a:gd name="connsiteX169" fmla="*/ 1373322 w 1849572"/>
                    <a:gd name="connsiteY169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9037 w 1849572"/>
                    <a:gd name="connsiteY31" fmla="*/ 1260989 h 2503952"/>
                    <a:gd name="connsiteX32" fmla="*/ 723817 w 1849572"/>
                    <a:gd name="connsiteY32" fmla="*/ 1269024 h 2503952"/>
                    <a:gd name="connsiteX33" fmla="*/ 730385 w 1849572"/>
                    <a:gd name="connsiteY33" fmla="*/ 1381125 h 2503952"/>
                    <a:gd name="connsiteX34" fmla="*/ 785947 w 1849572"/>
                    <a:gd name="connsiteY34" fmla="*/ 1555750 h 2503952"/>
                    <a:gd name="connsiteX35" fmla="*/ 833572 w 1849572"/>
                    <a:gd name="connsiteY35" fmla="*/ 1579563 h 2503952"/>
                    <a:gd name="connsiteX36" fmla="*/ 881197 w 1849572"/>
                    <a:gd name="connsiteY36" fmla="*/ 1627188 h 2503952"/>
                    <a:gd name="connsiteX37" fmla="*/ 905010 w 1849572"/>
                    <a:gd name="connsiteY37" fmla="*/ 1635125 h 2503952"/>
                    <a:gd name="connsiteX38" fmla="*/ 936760 w 1849572"/>
                    <a:gd name="connsiteY38" fmla="*/ 1651000 h 2503952"/>
                    <a:gd name="connsiteX39" fmla="*/ 984385 w 1849572"/>
                    <a:gd name="connsiteY39" fmla="*/ 1674813 h 2503952"/>
                    <a:gd name="connsiteX40" fmla="*/ 1000260 w 1849572"/>
                    <a:gd name="connsiteY40" fmla="*/ 1698625 h 2503952"/>
                    <a:gd name="connsiteX41" fmla="*/ 1008197 w 1849572"/>
                    <a:gd name="connsiteY41" fmla="*/ 1730375 h 2503952"/>
                    <a:gd name="connsiteX42" fmla="*/ 1024072 w 1849572"/>
                    <a:gd name="connsiteY42" fmla="*/ 1801813 h 2503952"/>
                    <a:gd name="connsiteX43" fmla="*/ 1016135 w 1849572"/>
                    <a:gd name="connsiteY43" fmla="*/ 1889125 h 2503952"/>
                    <a:gd name="connsiteX44" fmla="*/ 1008197 w 1849572"/>
                    <a:gd name="connsiteY44" fmla="*/ 1912938 h 2503952"/>
                    <a:gd name="connsiteX45" fmla="*/ 1000260 w 1849572"/>
                    <a:gd name="connsiteY45" fmla="*/ 1960563 h 2503952"/>
                    <a:gd name="connsiteX46" fmla="*/ 984385 w 1849572"/>
                    <a:gd name="connsiteY46" fmla="*/ 2016125 h 2503952"/>
                    <a:gd name="connsiteX47" fmla="*/ 976447 w 1849572"/>
                    <a:gd name="connsiteY47" fmla="*/ 2166938 h 2503952"/>
                    <a:gd name="connsiteX48" fmla="*/ 984385 w 1849572"/>
                    <a:gd name="connsiteY48" fmla="*/ 2246313 h 2503952"/>
                    <a:gd name="connsiteX49" fmla="*/ 968510 w 1849572"/>
                    <a:gd name="connsiteY49" fmla="*/ 2500313 h 2503952"/>
                    <a:gd name="connsiteX50" fmla="*/ 881197 w 1849572"/>
                    <a:gd name="connsiteY50" fmla="*/ 2492375 h 2503952"/>
                    <a:gd name="connsiteX51" fmla="*/ 865322 w 1849572"/>
                    <a:gd name="connsiteY51" fmla="*/ 2381250 h 2503952"/>
                    <a:gd name="connsiteX52" fmla="*/ 857385 w 1849572"/>
                    <a:gd name="connsiteY52" fmla="*/ 2357438 h 2503952"/>
                    <a:gd name="connsiteX53" fmla="*/ 809760 w 1849572"/>
                    <a:gd name="connsiteY53" fmla="*/ 2317750 h 2503952"/>
                    <a:gd name="connsiteX54" fmla="*/ 770072 w 1849572"/>
                    <a:gd name="connsiteY54" fmla="*/ 2270125 h 2503952"/>
                    <a:gd name="connsiteX55" fmla="*/ 722447 w 1849572"/>
                    <a:gd name="connsiteY55" fmla="*/ 2230438 h 2503952"/>
                    <a:gd name="connsiteX56" fmla="*/ 698635 w 1849572"/>
                    <a:gd name="connsiteY56" fmla="*/ 2206625 h 2503952"/>
                    <a:gd name="connsiteX57" fmla="*/ 690697 w 1849572"/>
                    <a:gd name="connsiteY57" fmla="*/ 2174875 h 2503952"/>
                    <a:gd name="connsiteX58" fmla="*/ 651010 w 1849572"/>
                    <a:gd name="connsiteY58" fmla="*/ 2111375 h 2503952"/>
                    <a:gd name="connsiteX59" fmla="*/ 635135 w 1849572"/>
                    <a:gd name="connsiteY59" fmla="*/ 2087563 h 2503952"/>
                    <a:gd name="connsiteX60" fmla="*/ 627197 w 1849572"/>
                    <a:gd name="connsiteY60" fmla="*/ 2063750 h 2503952"/>
                    <a:gd name="connsiteX61" fmla="*/ 603385 w 1849572"/>
                    <a:gd name="connsiteY61" fmla="*/ 2055813 h 2503952"/>
                    <a:gd name="connsiteX62" fmla="*/ 452572 w 1849572"/>
                    <a:gd name="connsiteY62" fmla="*/ 2063750 h 2503952"/>
                    <a:gd name="connsiteX63" fmla="*/ 428760 w 1849572"/>
                    <a:gd name="connsiteY63" fmla="*/ 2071688 h 2503952"/>
                    <a:gd name="connsiteX64" fmla="*/ 404947 w 1849572"/>
                    <a:gd name="connsiteY64" fmla="*/ 2047875 h 2503952"/>
                    <a:gd name="connsiteX65" fmla="*/ 381135 w 1849572"/>
                    <a:gd name="connsiteY65" fmla="*/ 2039938 h 2503952"/>
                    <a:gd name="connsiteX66" fmla="*/ 325572 w 1849572"/>
                    <a:gd name="connsiteY66" fmla="*/ 1952625 h 2503952"/>
                    <a:gd name="connsiteX67" fmla="*/ 301760 w 1849572"/>
                    <a:gd name="connsiteY67" fmla="*/ 1944688 h 2503952"/>
                    <a:gd name="connsiteX68" fmla="*/ 277947 w 1849572"/>
                    <a:gd name="connsiteY68" fmla="*/ 1928813 h 2503952"/>
                    <a:gd name="connsiteX69" fmla="*/ 222385 w 1849572"/>
                    <a:gd name="connsiteY69" fmla="*/ 1857375 h 2503952"/>
                    <a:gd name="connsiteX70" fmla="*/ 214447 w 1849572"/>
                    <a:gd name="connsiteY70" fmla="*/ 1833563 h 2503952"/>
                    <a:gd name="connsiteX71" fmla="*/ 214447 w 1849572"/>
                    <a:gd name="connsiteY71" fmla="*/ 1722438 h 2503952"/>
                    <a:gd name="connsiteX72" fmla="*/ 230322 w 1849572"/>
                    <a:gd name="connsiteY72" fmla="*/ 1698625 h 2503952"/>
                    <a:gd name="connsiteX73" fmla="*/ 206510 w 1849572"/>
                    <a:gd name="connsiteY73" fmla="*/ 1714500 h 2503952"/>
                    <a:gd name="connsiteX74" fmla="*/ 166822 w 1849572"/>
                    <a:gd name="connsiteY74" fmla="*/ 1682750 h 2503952"/>
                    <a:gd name="connsiteX75" fmla="*/ 111260 w 1849572"/>
                    <a:gd name="connsiteY75" fmla="*/ 1611313 h 2503952"/>
                    <a:gd name="connsiteX76" fmla="*/ 103322 w 1849572"/>
                    <a:gd name="connsiteY76" fmla="*/ 1587500 h 2503952"/>
                    <a:gd name="connsiteX77" fmla="*/ 79510 w 1849572"/>
                    <a:gd name="connsiteY77" fmla="*/ 1571625 h 2503952"/>
                    <a:gd name="connsiteX78" fmla="*/ 71572 w 1849572"/>
                    <a:gd name="connsiteY78" fmla="*/ 1500188 h 2503952"/>
                    <a:gd name="connsiteX79" fmla="*/ 55697 w 1849572"/>
                    <a:gd name="connsiteY79" fmla="*/ 1460500 h 2503952"/>
                    <a:gd name="connsiteX80" fmla="*/ 39822 w 1849572"/>
                    <a:gd name="connsiteY80" fmla="*/ 1436688 h 2503952"/>
                    <a:gd name="connsiteX81" fmla="*/ 31885 w 1849572"/>
                    <a:gd name="connsiteY81" fmla="*/ 1397000 h 2503952"/>
                    <a:gd name="connsiteX82" fmla="*/ 47760 w 1849572"/>
                    <a:gd name="connsiteY82" fmla="*/ 1301750 h 2503952"/>
                    <a:gd name="connsiteX83" fmla="*/ 55697 w 1849572"/>
                    <a:gd name="connsiteY83" fmla="*/ 1270000 h 2503952"/>
                    <a:gd name="connsiteX84" fmla="*/ 39822 w 1849572"/>
                    <a:gd name="connsiteY84" fmla="*/ 1238250 h 2503952"/>
                    <a:gd name="connsiteX85" fmla="*/ 23947 w 1849572"/>
                    <a:gd name="connsiteY85" fmla="*/ 1182688 h 2503952"/>
                    <a:gd name="connsiteX86" fmla="*/ 8072 w 1849572"/>
                    <a:gd name="connsiteY86" fmla="*/ 1135063 h 2503952"/>
                    <a:gd name="connsiteX87" fmla="*/ 135 w 1849572"/>
                    <a:gd name="connsiteY87" fmla="*/ 1087438 h 2503952"/>
                    <a:gd name="connsiteX88" fmla="*/ 16010 w 1849572"/>
                    <a:gd name="connsiteY88" fmla="*/ 1023938 h 2503952"/>
                    <a:gd name="connsiteX89" fmla="*/ 23947 w 1849572"/>
                    <a:gd name="connsiteY89" fmla="*/ 1000125 h 2503952"/>
                    <a:gd name="connsiteX90" fmla="*/ 39822 w 1849572"/>
                    <a:gd name="connsiteY90" fmla="*/ 976313 h 2503952"/>
                    <a:gd name="connsiteX91" fmla="*/ 119197 w 1849572"/>
                    <a:gd name="connsiteY91" fmla="*/ 881063 h 2503952"/>
                    <a:gd name="connsiteX92" fmla="*/ 127135 w 1849572"/>
                    <a:gd name="connsiteY92" fmla="*/ 849313 h 2503952"/>
                    <a:gd name="connsiteX93" fmla="*/ 103322 w 1849572"/>
                    <a:gd name="connsiteY93" fmla="*/ 777875 h 2503952"/>
                    <a:gd name="connsiteX94" fmla="*/ 111260 w 1849572"/>
                    <a:gd name="connsiteY94" fmla="*/ 635000 h 2503952"/>
                    <a:gd name="connsiteX95" fmla="*/ 150947 w 1849572"/>
                    <a:gd name="connsiteY95" fmla="*/ 547688 h 2503952"/>
                    <a:gd name="connsiteX96" fmla="*/ 174760 w 1849572"/>
                    <a:gd name="connsiteY96" fmla="*/ 523875 h 2503952"/>
                    <a:gd name="connsiteX97" fmla="*/ 190635 w 1849572"/>
                    <a:gd name="connsiteY97" fmla="*/ 349250 h 2503952"/>
                    <a:gd name="connsiteX98" fmla="*/ 198572 w 1849572"/>
                    <a:gd name="connsiteY98" fmla="*/ 293688 h 2503952"/>
                    <a:gd name="connsiteX99" fmla="*/ 222385 w 1849572"/>
                    <a:gd name="connsiteY99" fmla="*/ 246063 h 2503952"/>
                    <a:gd name="connsiteX100" fmla="*/ 230322 w 1849572"/>
                    <a:gd name="connsiteY100" fmla="*/ 206375 h 2503952"/>
                    <a:gd name="connsiteX101" fmla="*/ 238260 w 1849572"/>
                    <a:gd name="connsiteY101" fmla="*/ 182563 h 2503952"/>
                    <a:gd name="connsiteX102" fmla="*/ 230322 w 1849572"/>
                    <a:gd name="connsiteY102" fmla="*/ 142875 h 2503952"/>
                    <a:gd name="connsiteX103" fmla="*/ 238260 w 1849572"/>
                    <a:gd name="connsiteY103" fmla="*/ 47625 h 2503952"/>
                    <a:gd name="connsiteX104" fmla="*/ 270010 w 1849572"/>
                    <a:gd name="connsiteY104" fmla="*/ 15875 h 2503952"/>
                    <a:gd name="connsiteX105" fmla="*/ 293822 w 1849572"/>
                    <a:gd name="connsiteY105" fmla="*/ 7938 h 2503952"/>
                    <a:gd name="connsiteX106" fmla="*/ 389072 w 1849572"/>
                    <a:gd name="connsiteY106" fmla="*/ 0 h 2503952"/>
                    <a:gd name="connsiteX107" fmla="*/ 428760 w 1849572"/>
                    <a:gd name="connsiteY107" fmla="*/ 7938 h 2503952"/>
                    <a:gd name="connsiteX108" fmla="*/ 452572 w 1849572"/>
                    <a:gd name="connsiteY108" fmla="*/ 55563 h 2503952"/>
                    <a:gd name="connsiteX109" fmla="*/ 492260 w 1849572"/>
                    <a:gd name="connsiteY109" fmla="*/ 23813 h 2503952"/>
                    <a:gd name="connsiteX110" fmla="*/ 516072 w 1849572"/>
                    <a:gd name="connsiteY110" fmla="*/ 15875 h 2503952"/>
                    <a:gd name="connsiteX111" fmla="*/ 539885 w 1849572"/>
                    <a:gd name="connsiteY111" fmla="*/ 0 h 2503952"/>
                    <a:gd name="connsiteX112" fmla="*/ 555760 w 1849572"/>
                    <a:gd name="connsiteY112" fmla="*/ 23813 h 2503952"/>
                    <a:gd name="connsiteX113" fmla="*/ 563697 w 1849572"/>
                    <a:gd name="connsiteY113" fmla="*/ 55563 h 2503952"/>
                    <a:gd name="connsiteX114" fmla="*/ 587510 w 1849572"/>
                    <a:gd name="connsiteY114" fmla="*/ 47625 h 2503952"/>
                    <a:gd name="connsiteX115" fmla="*/ 627197 w 1849572"/>
                    <a:gd name="connsiteY115" fmla="*/ 39688 h 2503952"/>
                    <a:gd name="connsiteX116" fmla="*/ 730385 w 1849572"/>
                    <a:gd name="connsiteY116" fmla="*/ 15875 h 2503952"/>
                    <a:gd name="connsiteX117" fmla="*/ 762135 w 1849572"/>
                    <a:gd name="connsiteY117" fmla="*/ 0 h 2503952"/>
                    <a:gd name="connsiteX118" fmla="*/ 785947 w 1849572"/>
                    <a:gd name="connsiteY118" fmla="*/ 15875 h 2503952"/>
                    <a:gd name="connsiteX119" fmla="*/ 809760 w 1849572"/>
                    <a:gd name="connsiteY119" fmla="*/ 63500 h 2503952"/>
                    <a:gd name="connsiteX120" fmla="*/ 841510 w 1849572"/>
                    <a:gd name="connsiteY120" fmla="*/ 31750 h 2503952"/>
                    <a:gd name="connsiteX121" fmla="*/ 849447 w 1849572"/>
                    <a:gd name="connsiteY121" fmla="*/ 7938 h 2503952"/>
                    <a:gd name="connsiteX122" fmla="*/ 897072 w 1849572"/>
                    <a:gd name="connsiteY122" fmla="*/ 47625 h 2503952"/>
                    <a:gd name="connsiteX123" fmla="*/ 936760 w 1849572"/>
                    <a:gd name="connsiteY123" fmla="*/ 39688 h 2503952"/>
                    <a:gd name="connsiteX124" fmla="*/ 960572 w 1849572"/>
                    <a:gd name="connsiteY124" fmla="*/ 31750 h 2503952"/>
                    <a:gd name="connsiteX125" fmla="*/ 1063760 w 1849572"/>
                    <a:gd name="connsiteY125" fmla="*/ 39688 h 2503952"/>
                    <a:gd name="connsiteX126" fmla="*/ 1095510 w 1849572"/>
                    <a:gd name="connsiteY126" fmla="*/ 55563 h 2503952"/>
                    <a:gd name="connsiteX127" fmla="*/ 1127260 w 1849572"/>
                    <a:gd name="connsiteY127" fmla="*/ 63500 h 2503952"/>
                    <a:gd name="connsiteX128" fmla="*/ 1151072 w 1849572"/>
                    <a:gd name="connsiteY128" fmla="*/ 71438 h 2503952"/>
                    <a:gd name="connsiteX129" fmla="*/ 1230447 w 1849572"/>
                    <a:gd name="connsiteY129" fmla="*/ 55563 h 2503952"/>
                    <a:gd name="connsiteX130" fmla="*/ 1286010 w 1849572"/>
                    <a:gd name="connsiteY130" fmla="*/ 63500 h 2503952"/>
                    <a:gd name="connsiteX131" fmla="*/ 1309822 w 1849572"/>
                    <a:gd name="connsiteY131" fmla="*/ 87313 h 2503952"/>
                    <a:gd name="connsiteX132" fmla="*/ 1317760 w 1849572"/>
                    <a:gd name="connsiteY132" fmla="*/ 111125 h 2503952"/>
                    <a:gd name="connsiteX133" fmla="*/ 1341572 w 1849572"/>
                    <a:gd name="connsiteY133" fmla="*/ 95250 h 2503952"/>
                    <a:gd name="connsiteX134" fmla="*/ 1373322 w 1849572"/>
                    <a:gd name="connsiteY134" fmla="*/ 79375 h 2503952"/>
                    <a:gd name="connsiteX135" fmla="*/ 1405072 w 1849572"/>
                    <a:gd name="connsiteY135" fmla="*/ 87313 h 2503952"/>
                    <a:gd name="connsiteX136" fmla="*/ 1428885 w 1849572"/>
                    <a:gd name="connsiteY136" fmla="*/ 150813 h 2503952"/>
                    <a:gd name="connsiteX137" fmla="*/ 1476510 w 1849572"/>
                    <a:gd name="connsiteY137" fmla="*/ 127000 h 2503952"/>
                    <a:gd name="connsiteX138" fmla="*/ 1500322 w 1849572"/>
                    <a:gd name="connsiteY138" fmla="*/ 103188 h 2503952"/>
                    <a:gd name="connsiteX139" fmla="*/ 1524135 w 1849572"/>
                    <a:gd name="connsiteY139" fmla="*/ 119063 h 2503952"/>
                    <a:gd name="connsiteX140" fmla="*/ 1571760 w 1849572"/>
                    <a:gd name="connsiteY140" fmla="*/ 119063 h 2503952"/>
                    <a:gd name="connsiteX141" fmla="*/ 1635260 w 1849572"/>
                    <a:gd name="connsiteY141" fmla="*/ 134938 h 2503952"/>
                    <a:gd name="connsiteX142" fmla="*/ 1643197 w 1849572"/>
                    <a:gd name="connsiteY142" fmla="*/ 166688 h 2503952"/>
                    <a:gd name="connsiteX143" fmla="*/ 1651135 w 1849572"/>
                    <a:gd name="connsiteY143" fmla="*/ 230188 h 2503952"/>
                    <a:gd name="connsiteX144" fmla="*/ 1674947 w 1849572"/>
                    <a:gd name="connsiteY144" fmla="*/ 238125 h 2503952"/>
                    <a:gd name="connsiteX145" fmla="*/ 1738447 w 1849572"/>
                    <a:gd name="connsiteY145" fmla="*/ 293688 h 2503952"/>
                    <a:gd name="connsiteX146" fmla="*/ 1746385 w 1849572"/>
                    <a:gd name="connsiteY146" fmla="*/ 317500 h 2503952"/>
                    <a:gd name="connsiteX147" fmla="*/ 1778135 w 1849572"/>
                    <a:gd name="connsiteY147" fmla="*/ 333375 h 2503952"/>
                    <a:gd name="connsiteX148" fmla="*/ 1833697 w 1849572"/>
                    <a:gd name="connsiteY148" fmla="*/ 381000 h 2503952"/>
                    <a:gd name="connsiteX149" fmla="*/ 1825760 w 1849572"/>
                    <a:gd name="connsiteY149" fmla="*/ 468313 h 2503952"/>
                    <a:gd name="connsiteX150" fmla="*/ 1849572 w 1849572"/>
                    <a:gd name="connsiteY150" fmla="*/ 484188 h 2503952"/>
                    <a:gd name="connsiteX151" fmla="*/ 1825760 w 1849572"/>
                    <a:gd name="connsiteY151" fmla="*/ 492125 h 2503952"/>
                    <a:gd name="connsiteX152" fmla="*/ 1770197 w 1849572"/>
                    <a:gd name="connsiteY152" fmla="*/ 508000 h 2503952"/>
                    <a:gd name="connsiteX153" fmla="*/ 1706697 w 1849572"/>
                    <a:gd name="connsiteY153" fmla="*/ 484188 h 2503952"/>
                    <a:gd name="connsiteX154" fmla="*/ 1690822 w 1849572"/>
                    <a:gd name="connsiteY154" fmla="*/ 460375 h 2503952"/>
                    <a:gd name="connsiteX155" fmla="*/ 1667010 w 1849572"/>
                    <a:gd name="connsiteY155" fmla="*/ 388938 h 2503952"/>
                    <a:gd name="connsiteX156" fmla="*/ 1619385 w 1849572"/>
                    <a:gd name="connsiteY156" fmla="*/ 420688 h 2503952"/>
                    <a:gd name="connsiteX157" fmla="*/ 1603510 w 1849572"/>
                    <a:gd name="connsiteY157" fmla="*/ 444500 h 2503952"/>
                    <a:gd name="connsiteX158" fmla="*/ 1579697 w 1849572"/>
                    <a:gd name="connsiteY158" fmla="*/ 436563 h 2503952"/>
                    <a:gd name="connsiteX159" fmla="*/ 1555885 w 1849572"/>
                    <a:gd name="connsiteY159" fmla="*/ 420688 h 2503952"/>
                    <a:gd name="connsiteX160" fmla="*/ 1532072 w 1849572"/>
                    <a:gd name="connsiteY160" fmla="*/ 412750 h 2503952"/>
                    <a:gd name="connsiteX161" fmla="*/ 1524135 w 1849572"/>
                    <a:gd name="connsiteY161" fmla="*/ 388938 h 2503952"/>
                    <a:gd name="connsiteX162" fmla="*/ 1516197 w 1849572"/>
                    <a:gd name="connsiteY162" fmla="*/ 349250 h 2503952"/>
                    <a:gd name="connsiteX163" fmla="*/ 1484447 w 1849572"/>
                    <a:gd name="connsiteY163" fmla="*/ 388938 h 2503952"/>
                    <a:gd name="connsiteX164" fmla="*/ 1468572 w 1849572"/>
                    <a:gd name="connsiteY164" fmla="*/ 412750 h 2503952"/>
                    <a:gd name="connsiteX165" fmla="*/ 1460635 w 1849572"/>
                    <a:gd name="connsiteY165" fmla="*/ 388938 h 2503952"/>
                    <a:gd name="connsiteX166" fmla="*/ 1436822 w 1849572"/>
                    <a:gd name="connsiteY166" fmla="*/ 341313 h 2503952"/>
                    <a:gd name="connsiteX167" fmla="*/ 1389197 w 1849572"/>
                    <a:gd name="connsiteY167" fmla="*/ 420688 h 2503952"/>
                    <a:gd name="connsiteX168" fmla="*/ 1365385 w 1849572"/>
                    <a:gd name="connsiteY168" fmla="*/ 444500 h 2503952"/>
                    <a:gd name="connsiteX169" fmla="*/ 1373322 w 1849572"/>
                    <a:gd name="connsiteY169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9037 w 1849572"/>
                    <a:gd name="connsiteY31" fmla="*/ 1260989 h 2503952"/>
                    <a:gd name="connsiteX32" fmla="*/ 629741 w 1849572"/>
                    <a:gd name="connsiteY32" fmla="*/ 1363104 h 2503952"/>
                    <a:gd name="connsiteX33" fmla="*/ 730385 w 1849572"/>
                    <a:gd name="connsiteY33" fmla="*/ 1381125 h 2503952"/>
                    <a:gd name="connsiteX34" fmla="*/ 785947 w 1849572"/>
                    <a:gd name="connsiteY34" fmla="*/ 1555750 h 2503952"/>
                    <a:gd name="connsiteX35" fmla="*/ 833572 w 1849572"/>
                    <a:gd name="connsiteY35" fmla="*/ 1579563 h 2503952"/>
                    <a:gd name="connsiteX36" fmla="*/ 881197 w 1849572"/>
                    <a:gd name="connsiteY36" fmla="*/ 1627188 h 2503952"/>
                    <a:gd name="connsiteX37" fmla="*/ 905010 w 1849572"/>
                    <a:gd name="connsiteY37" fmla="*/ 1635125 h 2503952"/>
                    <a:gd name="connsiteX38" fmla="*/ 936760 w 1849572"/>
                    <a:gd name="connsiteY38" fmla="*/ 1651000 h 2503952"/>
                    <a:gd name="connsiteX39" fmla="*/ 984385 w 1849572"/>
                    <a:gd name="connsiteY39" fmla="*/ 1674813 h 2503952"/>
                    <a:gd name="connsiteX40" fmla="*/ 1000260 w 1849572"/>
                    <a:gd name="connsiteY40" fmla="*/ 1698625 h 2503952"/>
                    <a:gd name="connsiteX41" fmla="*/ 1008197 w 1849572"/>
                    <a:gd name="connsiteY41" fmla="*/ 1730375 h 2503952"/>
                    <a:gd name="connsiteX42" fmla="*/ 1024072 w 1849572"/>
                    <a:gd name="connsiteY42" fmla="*/ 1801813 h 2503952"/>
                    <a:gd name="connsiteX43" fmla="*/ 1016135 w 1849572"/>
                    <a:gd name="connsiteY43" fmla="*/ 1889125 h 2503952"/>
                    <a:gd name="connsiteX44" fmla="*/ 1008197 w 1849572"/>
                    <a:gd name="connsiteY44" fmla="*/ 1912938 h 2503952"/>
                    <a:gd name="connsiteX45" fmla="*/ 1000260 w 1849572"/>
                    <a:gd name="connsiteY45" fmla="*/ 1960563 h 2503952"/>
                    <a:gd name="connsiteX46" fmla="*/ 984385 w 1849572"/>
                    <a:gd name="connsiteY46" fmla="*/ 2016125 h 2503952"/>
                    <a:gd name="connsiteX47" fmla="*/ 976447 w 1849572"/>
                    <a:gd name="connsiteY47" fmla="*/ 2166938 h 2503952"/>
                    <a:gd name="connsiteX48" fmla="*/ 984385 w 1849572"/>
                    <a:gd name="connsiteY48" fmla="*/ 2246313 h 2503952"/>
                    <a:gd name="connsiteX49" fmla="*/ 968510 w 1849572"/>
                    <a:gd name="connsiteY49" fmla="*/ 2500313 h 2503952"/>
                    <a:gd name="connsiteX50" fmla="*/ 881197 w 1849572"/>
                    <a:gd name="connsiteY50" fmla="*/ 2492375 h 2503952"/>
                    <a:gd name="connsiteX51" fmla="*/ 865322 w 1849572"/>
                    <a:gd name="connsiteY51" fmla="*/ 2381250 h 2503952"/>
                    <a:gd name="connsiteX52" fmla="*/ 857385 w 1849572"/>
                    <a:gd name="connsiteY52" fmla="*/ 2357438 h 2503952"/>
                    <a:gd name="connsiteX53" fmla="*/ 809760 w 1849572"/>
                    <a:gd name="connsiteY53" fmla="*/ 2317750 h 2503952"/>
                    <a:gd name="connsiteX54" fmla="*/ 770072 w 1849572"/>
                    <a:gd name="connsiteY54" fmla="*/ 2270125 h 2503952"/>
                    <a:gd name="connsiteX55" fmla="*/ 722447 w 1849572"/>
                    <a:gd name="connsiteY55" fmla="*/ 2230438 h 2503952"/>
                    <a:gd name="connsiteX56" fmla="*/ 698635 w 1849572"/>
                    <a:gd name="connsiteY56" fmla="*/ 2206625 h 2503952"/>
                    <a:gd name="connsiteX57" fmla="*/ 690697 w 1849572"/>
                    <a:gd name="connsiteY57" fmla="*/ 2174875 h 2503952"/>
                    <a:gd name="connsiteX58" fmla="*/ 651010 w 1849572"/>
                    <a:gd name="connsiteY58" fmla="*/ 2111375 h 2503952"/>
                    <a:gd name="connsiteX59" fmla="*/ 635135 w 1849572"/>
                    <a:gd name="connsiteY59" fmla="*/ 2087563 h 2503952"/>
                    <a:gd name="connsiteX60" fmla="*/ 627197 w 1849572"/>
                    <a:gd name="connsiteY60" fmla="*/ 2063750 h 2503952"/>
                    <a:gd name="connsiteX61" fmla="*/ 603385 w 1849572"/>
                    <a:gd name="connsiteY61" fmla="*/ 2055813 h 2503952"/>
                    <a:gd name="connsiteX62" fmla="*/ 452572 w 1849572"/>
                    <a:gd name="connsiteY62" fmla="*/ 2063750 h 2503952"/>
                    <a:gd name="connsiteX63" fmla="*/ 428760 w 1849572"/>
                    <a:gd name="connsiteY63" fmla="*/ 2071688 h 2503952"/>
                    <a:gd name="connsiteX64" fmla="*/ 404947 w 1849572"/>
                    <a:gd name="connsiteY64" fmla="*/ 2047875 h 2503952"/>
                    <a:gd name="connsiteX65" fmla="*/ 381135 w 1849572"/>
                    <a:gd name="connsiteY65" fmla="*/ 2039938 h 2503952"/>
                    <a:gd name="connsiteX66" fmla="*/ 325572 w 1849572"/>
                    <a:gd name="connsiteY66" fmla="*/ 1952625 h 2503952"/>
                    <a:gd name="connsiteX67" fmla="*/ 301760 w 1849572"/>
                    <a:gd name="connsiteY67" fmla="*/ 1944688 h 2503952"/>
                    <a:gd name="connsiteX68" fmla="*/ 277947 w 1849572"/>
                    <a:gd name="connsiteY68" fmla="*/ 1928813 h 2503952"/>
                    <a:gd name="connsiteX69" fmla="*/ 222385 w 1849572"/>
                    <a:gd name="connsiteY69" fmla="*/ 1857375 h 2503952"/>
                    <a:gd name="connsiteX70" fmla="*/ 214447 w 1849572"/>
                    <a:gd name="connsiteY70" fmla="*/ 1833563 h 2503952"/>
                    <a:gd name="connsiteX71" fmla="*/ 214447 w 1849572"/>
                    <a:gd name="connsiteY71" fmla="*/ 1722438 h 2503952"/>
                    <a:gd name="connsiteX72" fmla="*/ 230322 w 1849572"/>
                    <a:gd name="connsiteY72" fmla="*/ 1698625 h 2503952"/>
                    <a:gd name="connsiteX73" fmla="*/ 206510 w 1849572"/>
                    <a:gd name="connsiteY73" fmla="*/ 1714500 h 2503952"/>
                    <a:gd name="connsiteX74" fmla="*/ 166822 w 1849572"/>
                    <a:gd name="connsiteY74" fmla="*/ 1682750 h 2503952"/>
                    <a:gd name="connsiteX75" fmla="*/ 111260 w 1849572"/>
                    <a:gd name="connsiteY75" fmla="*/ 1611313 h 2503952"/>
                    <a:gd name="connsiteX76" fmla="*/ 103322 w 1849572"/>
                    <a:gd name="connsiteY76" fmla="*/ 1587500 h 2503952"/>
                    <a:gd name="connsiteX77" fmla="*/ 79510 w 1849572"/>
                    <a:gd name="connsiteY77" fmla="*/ 1571625 h 2503952"/>
                    <a:gd name="connsiteX78" fmla="*/ 71572 w 1849572"/>
                    <a:gd name="connsiteY78" fmla="*/ 1500188 h 2503952"/>
                    <a:gd name="connsiteX79" fmla="*/ 55697 w 1849572"/>
                    <a:gd name="connsiteY79" fmla="*/ 1460500 h 2503952"/>
                    <a:gd name="connsiteX80" fmla="*/ 39822 w 1849572"/>
                    <a:gd name="connsiteY80" fmla="*/ 1436688 h 2503952"/>
                    <a:gd name="connsiteX81" fmla="*/ 31885 w 1849572"/>
                    <a:gd name="connsiteY81" fmla="*/ 1397000 h 2503952"/>
                    <a:gd name="connsiteX82" fmla="*/ 47760 w 1849572"/>
                    <a:gd name="connsiteY82" fmla="*/ 1301750 h 2503952"/>
                    <a:gd name="connsiteX83" fmla="*/ 55697 w 1849572"/>
                    <a:gd name="connsiteY83" fmla="*/ 1270000 h 2503952"/>
                    <a:gd name="connsiteX84" fmla="*/ 39822 w 1849572"/>
                    <a:gd name="connsiteY84" fmla="*/ 1238250 h 2503952"/>
                    <a:gd name="connsiteX85" fmla="*/ 23947 w 1849572"/>
                    <a:gd name="connsiteY85" fmla="*/ 1182688 h 2503952"/>
                    <a:gd name="connsiteX86" fmla="*/ 8072 w 1849572"/>
                    <a:gd name="connsiteY86" fmla="*/ 1135063 h 2503952"/>
                    <a:gd name="connsiteX87" fmla="*/ 135 w 1849572"/>
                    <a:gd name="connsiteY87" fmla="*/ 1087438 h 2503952"/>
                    <a:gd name="connsiteX88" fmla="*/ 16010 w 1849572"/>
                    <a:gd name="connsiteY88" fmla="*/ 1023938 h 2503952"/>
                    <a:gd name="connsiteX89" fmla="*/ 23947 w 1849572"/>
                    <a:gd name="connsiteY89" fmla="*/ 1000125 h 2503952"/>
                    <a:gd name="connsiteX90" fmla="*/ 39822 w 1849572"/>
                    <a:gd name="connsiteY90" fmla="*/ 976313 h 2503952"/>
                    <a:gd name="connsiteX91" fmla="*/ 119197 w 1849572"/>
                    <a:gd name="connsiteY91" fmla="*/ 881063 h 2503952"/>
                    <a:gd name="connsiteX92" fmla="*/ 127135 w 1849572"/>
                    <a:gd name="connsiteY92" fmla="*/ 849313 h 2503952"/>
                    <a:gd name="connsiteX93" fmla="*/ 103322 w 1849572"/>
                    <a:gd name="connsiteY93" fmla="*/ 777875 h 2503952"/>
                    <a:gd name="connsiteX94" fmla="*/ 111260 w 1849572"/>
                    <a:gd name="connsiteY94" fmla="*/ 635000 h 2503952"/>
                    <a:gd name="connsiteX95" fmla="*/ 150947 w 1849572"/>
                    <a:gd name="connsiteY95" fmla="*/ 547688 h 2503952"/>
                    <a:gd name="connsiteX96" fmla="*/ 174760 w 1849572"/>
                    <a:gd name="connsiteY96" fmla="*/ 523875 h 2503952"/>
                    <a:gd name="connsiteX97" fmla="*/ 190635 w 1849572"/>
                    <a:gd name="connsiteY97" fmla="*/ 349250 h 2503952"/>
                    <a:gd name="connsiteX98" fmla="*/ 198572 w 1849572"/>
                    <a:gd name="connsiteY98" fmla="*/ 293688 h 2503952"/>
                    <a:gd name="connsiteX99" fmla="*/ 222385 w 1849572"/>
                    <a:gd name="connsiteY99" fmla="*/ 246063 h 2503952"/>
                    <a:gd name="connsiteX100" fmla="*/ 230322 w 1849572"/>
                    <a:gd name="connsiteY100" fmla="*/ 206375 h 2503952"/>
                    <a:gd name="connsiteX101" fmla="*/ 238260 w 1849572"/>
                    <a:gd name="connsiteY101" fmla="*/ 182563 h 2503952"/>
                    <a:gd name="connsiteX102" fmla="*/ 230322 w 1849572"/>
                    <a:gd name="connsiteY102" fmla="*/ 142875 h 2503952"/>
                    <a:gd name="connsiteX103" fmla="*/ 238260 w 1849572"/>
                    <a:gd name="connsiteY103" fmla="*/ 47625 h 2503952"/>
                    <a:gd name="connsiteX104" fmla="*/ 270010 w 1849572"/>
                    <a:gd name="connsiteY104" fmla="*/ 15875 h 2503952"/>
                    <a:gd name="connsiteX105" fmla="*/ 293822 w 1849572"/>
                    <a:gd name="connsiteY105" fmla="*/ 7938 h 2503952"/>
                    <a:gd name="connsiteX106" fmla="*/ 389072 w 1849572"/>
                    <a:gd name="connsiteY106" fmla="*/ 0 h 2503952"/>
                    <a:gd name="connsiteX107" fmla="*/ 428760 w 1849572"/>
                    <a:gd name="connsiteY107" fmla="*/ 7938 h 2503952"/>
                    <a:gd name="connsiteX108" fmla="*/ 452572 w 1849572"/>
                    <a:gd name="connsiteY108" fmla="*/ 55563 h 2503952"/>
                    <a:gd name="connsiteX109" fmla="*/ 492260 w 1849572"/>
                    <a:gd name="connsiteY109" fmla="*/ 23813 h 2503952"/>
                    <a:gd name="connsiteX110" fmla="*/ 516072 w 1849572"/>
                    <a:gd name="connsiteY110" fmla="*/ 15875 h 2503952"/>
                    <a:gd name="connsiteX111" fmla="*/ 539885 w 1849572"/>
                    <a:gd name="connsiteY111" fmla="*/ 0 h 2503952"/>
                    <a:gd name="connsiteX112" fmla="*/ 555760 w 1849572"/>
                    <a:gd name="connsiteY112" fmla="*/ 23813 h 2503952"/>
                    <a:gd name="connsiteX113" fmla="*/ 563697 w 1849572"/>
                    <a:gd name="connsiteY113" fmla="*/ 55563 h 2503952"/>
                    <a:gd name="connsiteX114" fmla="*/ 587510 w 1849572"/>
                    <a:gd name="connsiteY114" fmla="*/ 47625 h 2503952"/>
                    <a:gd name="connsiteX115" fmla="*/ 627197 w 1849572"/>
                    <a:gd name="connsiteY115" fmla="*/ 39688 h 2503952"/>
                    <a:gd name="connsiteX116" fmla="*/ 730385 w 1849572"/>
                    <a:gd name="connsiteY116" fmla="*/ 15875 h 2503952"/>
                    <a:gd name="connsiteX117" fmla="*/ 762135 w 1849572"/>
                    <a:gd name="connsiteY117" fmla="*/ 0 h 2503952"/>
                    <a:gd name="connsiteX118" fmla="*/ 785947 w 1849572"/>
                    <a:gd name="connsiteY118" fmla="*/ 15875 h 2503952"/>
                    <a:gd name="connsiteX119" fmla="*/ 809760 w 1849572"/>
                    <a:gd name="connsiteY119" fmla="*/ 63500 h 2503952"/>
                    <a:gd name="connsiteX120" fmla="*/ 841510 w 1849572"/>
                    <a:gd name="connsiteY120" fmla="*/ 31750 h 2503952"/>
                    <a:gd name="connsiteX121" fmla="*/ 849447 w 1849572"/>
                    <a:gd name="connsiteY121" fmla="*/ 7938 h 2503952"/>
                    <a:gd name="connsiteX122" fmla="*/ 897072 w 1849572"/>
                    <a:gd name="connsiteY122" fmla="*/ 47625 h 2503952"/>
                    <a:gd name="connsiteX123" fmla="*/ 936760 w 1849572"/>
                    <a:gd name="connsiteY123" fmla="*/ 39688 h 2503952"/>
                    <a:gd name="connsiteX124" fmla="*/ 960572 w 1849572"/>
                    <a:gd name="connsiteY124" fmla="*/ 31750 h 2503952"/>
                    <a:gd name="connsiteX125" fmla="*/ 1063760 w 1849572"/>
                    <a:gd name="connsiteY125" fmla="*/ 39688 h 2503952"/>
                    <a:gd name="connsiteX126" fmla="*/ 1095510 w 1849572"/>
                    <a:gd name="connsiteY126" fmla="*/ 55563 h 2503952"/>
                    <a:gd name="connsiteX127" fmla="*/ 1127260 w 1849572"/>
                    <a:gd name="connsiteY127" fmla="*/ 63500 h 2503952"/>
                    <a:gd name="connsiteX128" fmla="*/ 1151072 w 1849572"/>
                    <a:gd name="connsiteY128" fmla="*/ 71438 h 2503952"/>
                    <a:gd name="connsiteX129" fmla="*/ 1230447 w 1849572"/>
                    <a:gd name="connsiteY129" fmla="*/ 55563 h 2503952"/>
                    <a:gd name="connsiteX130" fmla="*/ 1286010 w 1849572"/>
                    <a:gd name="connsiteY130" fmla="*/ 63500 h 2503952"/>
                    <a:gd name="connsiteX131" fmla="*/ 1309822 w 1849572"/>
                    <a:gd name="connsiteY131" fmla="*/ 87313 h 2503952"/>
                    <a:gd name="connsiteX132" fmla="*/ 1317760 w 1849572"/>
                    <a:gd name="connsiteY132" fmla="*/ 111125 h 2503952"/>
                    <a:gd name="connsiteX133" fmla="*/ 1341572 w 1849572"/>
                    <a:gd name="connsiteY133" fmla="*/ 95250 h 2503952"/>
                    <a:gd name="connsiteX134" fmla="*/ 1373322 w 1849572"/>
                    <a:gd name="connsiteY134" fmla="*/ 79375 h 2503952"/>
                    <a:gd name="connsiteX135" fmla="*/ 1405072 w 1849572"/>
                    <a:gd name="connsiteY135" fmla="*/ 87313 h 2503952"/>
                    <a:gd name="connsiteX136" fmla="*/ 1428885 w 1849572"/>
                    <a:gd name="connsiteY136" fmla="*/ 150813 h 2503952"/>
                    <a:gd name="connsiteX137" fmla="*/ 1476510 w 1849572"/>
                    <a:gd name="connsiteY137" fmla="*/ 127000 h 2503952"/>
                    <a:gd name="connsiteX138" fmla="*/ 1500322 w 1849572"/>
                    <a:gd name="connsiteY138" fmla="*/ 103188 h 2503952"/>
                    <a:gd name="connsiteX139" fmla="*/ 1524135 w 1849572"/>
                    <a:gd name="connsiteY139" fmla="*/ 119063 h 2503952"/>
                    <a:gd name="connsiteX140" fmla="*/ 1571760 w 1849572"/>
                    <a:gd name="connsiteY140" fmla="*/ 119063 h 2503952"/>
                    <a:gd name="connsiteX141" fmla="*/ 1635260 w 1849572"/>
                    <a:gd name="connsiteY141" fmla="*/ 134938 h 2503952"/>
                    <a:gd name="connsiteX142" fmla="*/ 1643197 w 1849572"/>
                    <a:gd name="connsiteY142" fmla="*/ 166688 h 2503952"/>
                    <a:gd name="connsiteX143" fmla="*/ 1651135 w 1849572"/>
                    <a:gd name="connsiteY143" fmla="*/ 230188 h 2503952"/>
                    <a:gd name="connsiteX144" fmla="*/ 1674947 w 1849572"/>
                    <a:gd name="connsiteY144" fmla="*/ 238125 h 2503952"/>
                    <a:gd name="connsiteX145" fmla="*/ 1738447 w 1849572"/>
                    <a:gd name="connsiteY145" fmla="*/ 293688 h 2503952"/>
                    <a:gd name="connsiteX146" fmla="*/ 1746385 w 1849572"/>
                    <a:gd name="connsiteY146" fmla="*/ 317500 h 2503952"/>
                    <a:gd name="connsiteX147" fmla="*/ 1778135 w 1849572"/>
                    <a:gd name="connsiteY147" fmla="*/ 333375 h 2503952"/>
                    <a:gd name="connsiteX148" fmla="*/ 1833697 w 1849572"/>
                    <a:gd name="connsiteY148" fmla="*/ 381000 h 2503952"/>
                    <a:gd name="connsiteX149" fmla="*/ 1825760 w 1849572"/>
                    <a:gd name="connsiteY149" fmla="*/ 468313 h 2503952"/>
                    <a:gd name="connsiteX150" fmla="*/ 1849572 w 1849572"/>
                    <a:gd name="connsiteY150" fmla="*/ 484188 h 2503952"/>
                    <a:gd name="connsiteX151" fmla="*/ 1825760 w 1849572"/>
                    <a:gd name="connsiteY151" fmla="*/ 492125 h 2503952"/>
                    <a:gd name="connsiteX152" fmla="*/ 1770197 w 1849572"/>
                    <a:gd name="connsiteY152" fmla="*/ 508000 h 2503952"/>
                    <a:gd name="connsiteX153" fmla="*/ 1706697 w 1849572"/>
                    <a:gd name="connsiteY153" fmla="*/ 484188 h 2503952"/>
                    <a:gd name="connsiteX154" fmla="*/ 1690822 w 1849572"/>
                    <a:gd name="connsiteY154" fmla="*/ 460375 h 2503952"/>
                    <a:gd name="connsiteX155" fmla="*/ 1667010 w 1849572"/>
                    <a:gd name="connsiteY155" fmla="*/ 388938 h 2503952"/>
                    <a:gd name="connsiteX156" fmla="*/ 1619385 w 1849572"/>
                    <a:gd name="connsiteY156" fmla="*/ 420688 h 2503952"/>
                    <a:gd name="connsiteX157" fmla="*/ 1603510 w 1849572"/>
                    <a:gd name="connsiteY157" fmla="*/ 444500 h 2503952"/>
                    <a:gd name="connsiteX158" fmla="*/ 1579697 w 1849572"/>
                    <a:gd name="connsiteY158" fmla="*/ 436563 h 2503952"/>
                    <a:gd name="connsiteX159" fmla="*/ 1555885 w 1849572"/>
                    <a:gd name="connsiteY159" fmla="*/ 420688 h 2503952"/>
                    <a:gd name="connsiteX160" fmla="*/ 1532072 w 1849572"/>
                    <a:gd name="connsiteY160" fmla="*/ 412750 h 2503952"/>
                    <a:gd name="connsiteX161" fmla="*/ 1524135 w 1849572"/>
                    <a:gd name="connsiteY161" fmla="*/ 388938 h 2503952"/>
                    <a:gd name="connsiteX162" fmla="*/ 1516197 w 1849572"/>
                    <a:gd name="connsiteY162" fmla="*/ 349250 h 2503952"/>
                    <a:gd name="connsiteX163" fmla="*/ 1484447 w 1849572"/>
                    <a:gd name="connsiteY163" fmla="*/ 388938 h 2503952"/>
                    <a:gd name="connsiteX164" fmla="*/ 1468572 w 1849572"/>
                    <a:gd name="connsiteY164" fmla="*/ 412750 h 2503952"/>
                    <a:gd name="connsiteX165" fmla="*/ 1460635 w 1849572"/>
                    <a:gd name="connsiteY165" fmla="*/ 388938 h 2503952"/>
                    <a:gd name="connsiteX166" fmla="*/ 1436822 w 1849572"/>
                    <a:gd name="connsiteY166" fmla="*/ 341313 h 2503952"/>
                    <a:gd name="connsiteX167" fmla="*/ 1389197 w 1849572"/>
                    <a:gd name="connsiteY167" fmla="*/ 420688 h 2503952"/>
                    <a:gd name="connsiteX168" fmla="*/ 1365385 w 1849572"/>
                    <a:gd name="connsiteY168" fmla="*/ 444500 h 2503952"/>
                    <a:gd name="connsiteX169" fmla="*/ 1373322 w 1849572"/>
                    <a:gd name="connsiteY169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9037 w 1849572"/>
                    <a:gd name="connsiteY31" fmla="*/ 1260989 h 2503952"/>
                    <a:gd name="connsiteX32" fmla="*/ 747336 w 1849572"/>
                    <a:gd name="connsiteY32" fmla="*/ 1378784 h 2503952"/>
                    <a:gd name="connsiteX33" fmla="*/ 730385 w 1849572"/>
                    <a:gd name="connsiteY33" fmla="*/ 1381125 h 2503952"/>
                    <a:gd name="connsiteX34" fmla="*/ 785947 w 1849572"/>
                    <a:gd name="connsiteY34" fmla="*/ 1555750 h 2503952"/>
                    <a:gd name="connsiteX35" fmla="*/ 833572 w 1849572"/>
                    <a:gd name="connsiteY35" fmla="*/ 1579563 h 2503952"/>
                    <a:gd name="connsiteX36" fmla="*/ 881197 w 1849572"/>
                    <a:gd name="connsiteY36" fmla="*/ 1627188 h 2503952"/>
                    <a:gd name="connsiteX37" fmla="*/ 905010 w 1849572"/>
                    <a:gd name="connsiteY37" fmla="*/ 1635125 h 2503952"/>
                    <a:gd name="connsiteX38" fmla="*/ 936760 w 1849572"/>
                    <a:gd name="connsiteY38" fmla="*/ 1651000 h 2503952"/>
                    <a:gd name="connsiteX39" fmla="*/ 984385 w 1849572"/>
                    <a:gd name="connsiteY39" fmla="*/ 1674813 h 2503952"/>
                    <a:gd name="connsiteX40" fmla="*/ 1000260 w 1849572"/>
                    <a:gd name="connsiteY40" fmla="*/ 1698625 h 2503952"/>
                    <a:gd name="connsiteX41" fmla="*/ 1008197 w 1849572"/>
                    <a:gd name="connsiteY41" fmla="*/ 1730375 h 2503952"/>
                    <a:gd name="connsiteX42" fmla="*/ 1024072 w 1849572"/>
                    <a:gd name="connsiteY42" fmla="*/ 1801813 h 2503952"/>
                    <a:gd name="connsiteX43" fmla="*/ 1016135 w 1849572"/>
                    <a:gd name="connsiteY43" fmla="*/ 1889125 h 2503952"/>
                    <a:gd name="connsiteX44" fmla="*/ 1008197 w 1849572"/>
                    <a:gd name="connsiteY44" fmla="*/ 1912938 h 2503952"/>
                    <a:gd name="connsiteX45" fmla="*/ 1000260 w 1849572"/>
                    <a:gd name="connsiteY45" fmla="*/ 1960563 h 2503952"/>
                    <a:gd name="connsiteX46" fmla="*/ 984385 w 1849572"/>
                    <a:gd name="connsiteY46" fmla="*/ 2016125 h 2503952"/>
                    <a:gd name="connsiteX47" fmla="*/ 976447 w 1849572"/>
                    <a:gd name="connsiteY47" fmla="*/ 2166938 h 2503952"/>
                    <a:gd name="connsiteX48" fmla="*/ 984385 w 1849572"/>
                    <a:gd name="connsiteY48" fmla="*/ 2246313 h 2503952"/>
                    <a:gd name="connsiteX49" fmla="*/ 968510 w 1849572"/>
                    <a:gd name="connsiteY49" fmla="*/ 2500313 h 2503952"/>
                    <a:gd name="connsiteX50" fmla="*/ 881197 w 1849572"/>
                    <a:gd name="connsiteY50" fmla="*/ 2492375 h 2503952"/>
                    <a:gd name="connsiteX51" fmla="*/ 865322 w 1849572"/>
                    <a:gd name="connsiteY51" fmla="*/ 2381250 h 2503952"/>
                    <a:gd name="connsiteX52" fmla="*/ 857385 w 1849572"/>
                    <a:gd name="connsiteY52" fmla="*/ 2357438 h 2503952"/>
                    <a:gd name="connsiteX53" fmla="*/ 809760 w 1849572"/>
                    <a:gd name="connsiteY53" fmla="*/ 2317750 h 2503952"/>
                    <a:gd name="connsiteX54" fmla="*/ 770072 w 1849572"/>
                    <a:gd name="connsiteY54" fmla="*/ 2270125 h 2503952"/>
                    <a:gd name="connsiteX55" fmla="*/ 722447 w 1849572"/>
                    <a:gd name="connsiteY55" fmla="*/ 2230438 h 2503952"/>
                    <a:gd name="connsiteX56" fmla="*/ 698635 w 1849572"/>
                    <a:gd name="connsiteY56" fmla="*/ 2206625 h 2503952"/>
                    <a:gd name="connsiteX57" fmla="*/ 690697 w 1849572"/>
                    <a:gd name="connsiteY57" fmla="*/ 2174875 h 2503952"/>
                    <a:gd name="connsiteX58" fmla="*/ 651010 w 1849572"/>
                    <a:gd name="connsiteY58" fmla="*/ 2111375 h 2503952"/>
                    <a:gd name="connsiteX59" fmla="*/ 635135 w 1849572"/>
                    <a:gd name="connsiteY59" fmla="*/ 2087563 h 2503952"/>
                    <a:gd name="connsiteX60" fmla="*/ 627197 w 1849572"/>
                    <a:gd name="connsiteY60" fmla="*/ 2063750 h 2503952"/>
                    <a:gd name="connsiteX61" fmla="*/ 603385 w 1849572"/>
                    <a:gd name="connsiteY61" fmla="*/ 2055813 h 2503952"/>
                    <a:gd name="connsiteX62" fmla="*/ 452572 w 1849572"/>
                    <a:gd name="connsiteY62" fmla="*/ 2063750 h 2503952"/>
                    <a:gd name="connsiteX63" fmla="*/ 428760 w 1849572"/>
                    <a:gd name="connsiteY63" fmla="*/ 2071688 h 2503952"/>
                    <a:gd name="connsiteX64" fmla="*/ 404947 w 1849572"/>
                    <a:gd name="connsiteY64" fmla="*/ 2047875 h 2503952"/>
                    <a:gd name="connsiteX65" fmla="*/ 381135 w 1849572"/>
                    <a:gd name="connsiteY65" fmla="*/ 2039938 h 2503952"/>
                    <a:gd name="connsiteX66" fmla="*/ 325572 w 1849572"/>
                    <a:gd name="connsiteY66" fmla="*/ 1952625 h 2503952"/>
                    <a:gd name="connsiteX67" fmla="*/ 301760 w 1849572"/>
                    <a:gd name="connsiteY67" fmla="*/ 1944688 h 2503952"/>
                    <a:gd name="connsiteX68" fmla="*/ 277947 w 1849572"/>
                    <a:gd name="connsiteY68" fmla="*/ 1928813 h 2503952"/>
                    <a:gd name="connsiteX69" fmla="*/ 222385 w 1849572"/>
                    <a:gd name="connsiteY69" fmla="*/ 1857375 h 2503952"/>
                    <a:gd name="connsiteX70" fmla="*/ 214447 w 1849572"/>
                    <a:gd name="connsiteY70" fmla="*/ 1833563 h 2503952"/>
                    <a:gd name="connsiteX71" fmla="*/ 214447 w 1849572"/>
                    <a:gd name="connsiteY71" fmla="*/ 1722438 h 2503952"/>
                    <a:gd name="connsiteX72" fmla="*/ 230322 w 1849572"/>
                    <a:gd name="connsiteY72" fmla="*/ 1698625 h 2503952"/>
                    <a:gd name="connsiteX73" fmla="*/ 206510 w 1849572"/>
                    <a:gd name="connsiteY73" fmla="*/ 1714500 h 2503952"/>
                    <a:gd name="connsiteX74" fmla="*/ 166822 w 1849572"/>
                    <a:gd name="connsiteY74" fmla="*/ 1682750 h 2503952"/>
                    <a:gd name="connsiteX75" fmla="*/ 111260 w 1849572"/>
                    <a:gd name="connsiteY75" fmla="*/ 1611313 h 2503952"/>
                    <a:gd name="connsiteX76" fmla="*/ 103322 w 1849572"/>
                    <a:gd name="connsiteY76" fmla="*/ 1587500 h 2503952"/>
                    <a:gd name="connsiteX77" fmla="*/ 79510 w 1849572"/>
                    <a:gd name="connsiteY77" fmla="*/ 1571625 h 2503952"/>
                    <a:gd name="connsiteX78" fmla="*/ 71572 w 1849572"/>
                    <a:gd name="connsiteY78" fmla="*/ 1500188 h 2503952"/>
                    <a:gd name="connsiteX79" fmla="*/ 55697 w 1849572"/>
                    <a:gd name="connsiteY79" fmla="*/ 1460500 h 2503952"/>
                    <a:gd name="connsiteX80" fmla="*/ 39822 w 1849572"/>
                    <a:gd name="connsiteY80" fmla="*/ 1436688 h 2503952"/>
                    <a:gd name="connsiteX81" fmla="*/ 31885 w 1849572"/>
                    <a:gd name="connsiteY81" fmla="*/ 1397000 h 2503952"/>
                    <a:gd name="connsiteX82" fmla="*/ 47760 w 1849572"/>
                    <a:gd name="connsiteY82" fmla="*/ 1301750 h 2503952"/>
                    <a:gd name="connsiteX83" fmla="*/ 55697 w 1849572"/>
                    <a:gd name="connsiteY83" fmla="*/ 1270000 h 2503952"/>
                    <a:gd name="connsiteX84" fmla="*/ 39822 w 1849572"/>
                    <a:gd name="connsiteY84" fmla="*/ 1238250 h 2503952"/>
                    <a:gd name="connsiteX85" fmla="*/ 23947 w 1849572"/>
                    <a:gd name="connsiteY85" fmla="*/ 1182688 h 2503952"/>
                    <a:gd name="connsiteX86" fmla="*/ 8072 w 1849572"/>
                    <a:gd name="connsiteY86" fmla="*/ 1135063 h 2503952"/>
                    <a:gd name="connsiteX87" fmla="*/ 135 w 1849572"/>
                    <a:gd name="connsiteY87" fmla="*/ 1087438 h 2503952"/>
                    <a:gd name="connsiteX88" fmla="*/ 16010 w 1849572"/>
                    <a:gd name="connsiteY88" fmla="*/ 1023938 h 2503952"/>
                    <a:gd name="connsiteX89" fmla="*/ 23947 w 1849572"/>
                    <a:gd name="connsiteY89" fmla="*/ 1000125 h 2503952"/>
                    <a:gd name="connsiteX90" fmla="*/ 39822 w 1849572"/>
                    <a:gd name="connsiteY90" fmla="*/ 976313 h 2503952"/>
                    <a:gd name="connsiteX91" fmla="*/ 119197 w 1849572"/>
                    <a:gd name="connsiteY91" fmla="*/ 881063 h 2503952"/>
                    <a:gd name="connsiteX92" fmla="*/ 127135 w 1849572"/>
                    <a:gd name="connsiteY92" fmla="*/ 849313 h 2503952"/>
                    <a:gd name="connsiteX93" fmla="*/ 103322 w 1849572"/>
                    <a:gd name="connsiteY93" fmla="*/ 777875 h 2503952"/>
                    <a:gd name="connsiteX94" fmla="*/ 111260 w 1849572"/>
                    <a:gd name="connsiteY94" fmla="*/ 635000 h 2503952"/>
                    <a:gd name="connsiteX95" fmla="*/ 150947 w 1849572"/>
                    <a:gd name="connsiteY95" fmla="*/ 547688 h 2503952"/>
                    <a:gd name="connsiteX96" fmla="*/ 174760 w 1849572"/>
                    <a:gd name="connsiteY96" fmla="*/ 523875 h 2503952"/>
                    <a:gd name="connsiteX97" fmla="*/ 190635 w 1849572"/>
                    <a:gd name="connsiteY97" fmla="*/ 349250 h 2503952"/>
                    <a:gd name="connsiteX98" fmla="*/ 198572 w 1849572"/>
                    <a:gd name="connsiteY98" fmla="*/ 293688 h 2503952"/>
                    <a:gd name="connsiteX99" fmla="*/ 222385 w 1849572"/>
                    <a:gd name="connsiteY99" fmla="*/ 246063 h 2503952"/>
                    <a:gd name="connsiteX100" fmla="*/ 230322 w 1849572"/>
                    <a:gd name="connsiteY100" fmla="*/ 206375 h 2503952"/>
                    <a:gd name="connsiteX101" fmla="*/ 238260 w 1849572"/>
                    <a:gd name="connsiteY101" fmla="*/ 182563 h 2503952"/>
                    <a:gd name="connsiteX102" fmla="*/ 230322 w 1849572"/>
                    <a:gd name="connsiteY102" fmla="*/ 142875 h 2503952"/>
                    <a:gd name="connsiteX103" fmla="*/ 238260 w 1849572"/>
                    <a:gd name="connsiteY103" fmla="*/ 47625 h 2503952"/>
                    <a:gd name="connsiteX104" fmla="*/ 270010 w 1849572"/>
                    <a:gd name="connsiteY104" fmla="*/ 15875 h 2503952"/>
                    <a:gd name="connsiteX105" fmla="*/ 293822 w 1849572"/>
                    <a:gd name="connsiteY105" fmla="*/ 7938 h 2503952"/>
                    <a:gd name="connsiteX106" fmla="*/ 389072 w 1849572"/>
                    <a:gd name="connsiteY106" fmla="*/ 0 h 2503952"/>
                    <a:gd name="connsiteX107" fmla="*/ 428760 w 1849572"/>
                    <a:gd name="connsiteY107" fmla="*/ 7938 h 2503952"/>
                    <a:gd name="connsiteX108" fmla="*/ 452572 w 1849572"/>
                    <a:gd name="connsiteY108" fmla="*/ 55563 h 2503952"/>
                    <a:gd name="connsiteX109" fmla="*/ 492260 w 1849572"/>
                    <a:gd name="connsiteY109" fmla="*/ 23813 h 2503952"/>
                    <a:gd name="connsiteX110" fmla="*/ 516072 w 1849572"/>
                    <a:gd name="connsiteY110" fmla="*/ 15875 h 2503952"/>
                    <a:gd name="connsiteX111" fmla="*/ 539885 w 1849572"/>
                    <a:gd name="connsiteY111" fmla="*/ 0 h 2503952"/>
                    <a:gd name="connsiteX112" fmla="*/ 555760 w 1849572"/>
                    <a:gd name="connsiteY112" fmla="*/ 23813 h 2503952"/>
                    <a:gd name="connsiteX113" fmla="*/ 563697 w 1849572"/>
                    <a:gd name="connsiteY113" fmla="*/ 55563 h 2503952"/>
                    <a:gd name="connsiteX114" fmla="*/ 587510 w 1849572"/>
                    <a:gd name="connsiteY114" fmla="*/ 47625 h 2503952"/>
                    <a:gd name="connsiteX115" fmla="*/ 627197 w 1849572"/>
                    <a:gd name="connsiteY115" fmla="*/ 39688 h 2503952"/>
                    <a:gd name="connsiteX116" fmla="*/ 730385 w 1849572"/>
                    <a:gd name="connsiteY116" fmla="*/ 15875 h 2503952"/>
                    <a:gd name="connsiteX117" fmla="*/ 762135 w 1849572"/>
                    <a:gd name="connsiteY117" fmla="*/ 0 h 2503952"/>
                    <a:gd name="connsiteX118" fmla="*/ 785947 w 1849572"/>
                    <a:gd name="connsiteY118" fmla="*/ 15875 h 2503952"/>
                    <a:gd name="connsiteX119" fmla="*/ 809760 w 1849572"/>
                    <a:gd name="connsiteY119" fmla="*/ 63500 h 2503952"/>
                    <a:gd name="connsiteX120" fmla="*/ 841510 w 1849572"/>
                    <a:gd name="connsiteY120" fmla="*/ 31750 h 2503952"/>
                    <a:gd name="connsiteX121" fmla="*/ 849447 w 1849572"/>
                    <a:gd name="connsiteY121" fmla="*/ 7938 h 2503952"/>
                    <a:gd name="connsiteX122" fmla="*/ 897072 w 1849572"/>
                    <a:gd name="connsiteY122" fmla="*/ 47625 h 2503952"/>
                    <a:gd name="connsiteX123" fmla="*/ 936760 w 1849572"/>
                    <a:gd name="connsiteY123" fmla="*/ 39688 h 2503952"/>
                    <a:gd name="connsiteX124" fmla="*/ 960572 w 1849572"/>
                    <a:gd name="connsiteY124" fmla="*/ 31750 h 2503952"/>
                    <a:gd name="connsiteX125" fmla="*/ 1063760 w 1849572"/>
                    <a:gd name="connsiteY125" fmla="*/ 39688 h 2503952"/>
                    <a:gd name="connsiteX126" fmla="*/ 1095510 w 1849572"/>
                    <a:gd name="connsiteY126" fmla="*/ 55563 h 2503952"/>
                    <a:gd name="connsiteX127" fmla="*/ 1127260 w 1849572"/>
                    <a:gd name="connsiteY127" fmla="*/ 63500 h 2503952"/>
                    <a:gd name="connsiteX128" fmla="*/ 1151072 w 1849572"/>
                    <a:gd name="connsiteY128" fmla="*/ 71438 h 2503952"/>
                    <a:gd name="connsiteX129" fmla="*/ 1230447 w 1849572"/>
                    <a:gd name="connsiteY129" fmla="*/ 55563 h 2503952"/>
                    <a:gd name="connsiteX130" fmla="*/ 1286010 w 1849572"/>
                    <a:gd name="connsiteY130" fmla="*/ 63500 h 2503952"/>
                    <a:gd name="connsiteX131" fmla="*/ 1309822 w 1849572"/>
                    <a:gd name="connsiteY131" fmla="*/ 87313 h 2503952"/>
                    <a:gd name="connsiteX132" fmla="*/ 1317760 w 1849572"/>
                    <a:gd name="connsiteY132" fmla="*/ 111125 h 2503952"/>
                    <a:gd name="connsiteX133" fmla="*/ 1341572 w 1849572"/>
                    <a:gd name="connsiteY133" fmla="*/ 95250 h 2503952"/>
                    <a:gd name="connsiteX134" fmla="*/ 1373322 w 1849572"/>
                    <a:gd name="connsiteY134" fmla="*/ 79375 h 2503952"/>
                    <a:gd name="connsiteX135" fmla="*/ 1405072 w 1849572"/>
                    <a:gd name="connsiteY135" fmla="*/ 87313 h 2503952"/>
                    <a:gd name="connsiteX136" fmla="*/ 1428885 w 1849572"/>
                    <a:gd name="connsiteY136" fmla="*/ 150813 h 2503952"/>
                    <a:gd name="connsiteX137" fmla="*/ 1476510 w 1849572"/>
                    <a:gd name="connsiteY137" fmla="*/ 127000 h 2503952"/>
                    <a:gd name="connsiteX138" fmla="*/ 1500322 w 1849572"/>
                    <a:gd name="connsiteY138" fmla="*/ 103188 h 2503952"/>
                    <a:gd name="connsiteX139" fmla="*/ 1524135 w 1849572"/>
                    <a:gd name="connsiteY139" fmla="*/ 119063 h 2503952"/>
                    <a:gd name="connsiteX140" fmla="*/ 1571760 w 1849572"/>
                    <a:gd name="connsiteY140" fmla="*/ 119063 h 2503952"/>
                    <a:gd name="connsiteX141" fmla="*/ 1635260 w 1849572"/>
                    <a:gd name="connsiteY141" fmla="*/ 134938 h 2503952"/>
                    <a:gd name="connsiteX142" fmla="*/ 1643197 w 1849572"/>
                    <a:gd name="connsiteY142" fmla="*/ 166688 h 2503952"/>
                    <a:gd name="connsiteX143" fmla="*/ 1651135 w 1849572"/>
                    <a:gd name="connsiteY143" fmla="*/ 230188 h 2503952"/>
                    <a:gd name="connsiteX144" fmla="*/ 1674947 w 1849572"/>
                    <a:gd name="connsiteY144" fmla="*/ 238125 h 2503952"/>
                    <a:gd name="connsiteX145" fmla="*/ 1738447 w 1849572"/>
                    <a:gd name="connsiteY145" fmla="*/ 293688 h 2503952"/>
                    <a:gd name="connsiteX146" fmla="*/ 1746385 w 1849572"/>
                    <a:gd name="connsiteY146" fmla="*/ 317500 h 2503952"/>
                    <a:gd name="connsiteX147" fmla="*/ 1778135 w 1849572"/>
                    <a:gd name="connsiteY147" fmla="*/ 333375 h 2503952"/>
                    <a:gd name="connsiteX148" fmla="*/ 1833697 w 1849572"/>
                    <a:gd name="connsiteY148" fmla="*/ 381000 h 2503952"/>
                    <a:gd name="connsiteX149" fmla="*/ 1825760 w 1849572"/>
                    <a:gd name="connsiteY149" fmla="*/ 468313 h 2503952"/>
                    <a:gd name="connsiteX150" fmla="*/ 1849572 w 1849572"/>
                    <a:gd name="connsiteY150" fmla="*/ 484188 h 2503952"/>
                    <a:gd name="connsiteX151" fmla="*/ 1825760 w 1849572"/>
                    <a:gd name="connsiteY151" fmla="*/ 492125 h 2503952"/>
                    <a:gd name="connsiteX152" fmla="*/ 1770197 w 1849572"/>
                    <a:gd name="connsiteY152" fmla="*/ 508000 h 2503952"/>
                    <a:gd name="connsiteX153" fmla="*/ 1706697 w 1849572"/>
                    <a:gd name="connsiteY153" fmla="*/ 484188 h 2503952"/>
                    <a:gd name="connsiteX154" fmla="*/ 1690822 w 1849572"/>
                    <a:gd name="connsiteY154" fmla="*/ 460375 h 2503952"/>
                    <a:gd name="connsiteX155" fmla="*/ 1667010 w 1849572"/>
                    <a:gd name="connsiteY155" fmla="*/ 388938 h 2503952"/>
                    <a:gd name="connsiteX156" fmla="*/ 1619385 w 1849572"/>
                    <a:gd name="connsiteY156" fmla="*/ 420688 h 2503952"/>
                    <a:gd name="connsiteX157" fmla="*/ 1603510 w 1849572"/>
                    <a:gd name="connsiteY157" fmla="*/ 444500 h 2503952"/>
                    <a:gd name="connsiteX158" fmla="*/ 1579697 w 1849572"/>
                    <a:gd name="connsiteY158" fmla="*/ 436563 h 2503952"/>
                    <a:gd name="connsiteX159" fmla="*/ 1555885 w 1849572"/>
                    <a:gd name="connsiteY159" fmla="*/ 420688 h 2503952"/>
                    <a:gd name="connsiteX160" fmla="*/ 1532072 w 1849572"/>
                    <a:gd name="connsiteY160" fmla="*/ 412750 h 2503952"/>
                    <a:gd name="connsiteX161" fmla="*/ 1524135 w 1849572"/>
                    <a:gd name="connsiteY161" fmla="*/ 388938 h 2503952"/>
                    <a:gd name="connsiteX162" fmla="*/ 1516197 w 1849572"/>
                    <a:gd name="connsiteY162" fmla="*/ 349250 h 2503952"/>
                    <a:gd name="connsiteX163" fmla="*/ 1484447 w 1849572"/>
                    <a:gd name="connsiteY163" fmla="*/ 388938 h 2503952"/>
                    <a:gd name="connsiteX164" fmla="*/ 1468572 w 1849572"/>
                    <a:gd name="connsiteY164" fmla="*/ 412750 h 2503952"/>
                    <a:gd name="connsiteX165" fmla="*/ 1460635 w 1849572"/>
                    <a:gd name="connsiteY165" fmla="*/ 388938 h 2503952"/>
                    <a:gd name="connsiteX166" fmla="*/ 1436822 w 1849572"/>
                    <a:gd name="connsiteY166" fmla="*/ 341313 h 2503952"/>
                    <a:gd name="connsiteX167" fmla="*/ 1389197 w 1849572"/>
                    <a:gd name="connsiteY167" fmla="*/ 420688 h 2503952"/>
                    <a:gd name="connsiteX168" fmla="*/ 1365385 w 1849572"/>
                    <a:gd name="connsiteY168" fmla="*/ 444500 h 2503952"/>
                    <a:gd name="connsiteX169" fmla="*/ 1373322 w 1849572"/>
                    <a:gd name="connsiteY169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9037 w 1849572"/>
                    <a:gd name="connsiteY31" fmla="*/ 1260989 h 2503952"/>
                    <a:gd name="connsiteX32" fmla="*/ 747336 w 1849572"/>
                    <a:gd name="connsiteY32" fmla="*/ 1378784 h 2503952"/>
                    <a:gd name="connsiteX33" fmla="*/ 730385 w 1849572"/>
                    <a:gd name="connsiteY33" fmla="*/ 1381125 h 2503952"/>
                    <a:gd name="connsiteX34" fmla="*/ 785947 w 1849572"/>
                    <a:gd name="connsiteY34" fmla="*/ 1555750 h 2503952"/>
                    <a:gd name="connsiteX35" fmla="*/ 833572 w 1849572"/>
                    <a:gd name="connsiteY35" fmla="*/ 1579563 h 2503952"/>
                    <a:gd name="connsiteX36" fmla="*/ 881197 w 1849572"/>
                    <a:gd name="connsiteY36" fmla="*/ 1627188 h 2503952"/>
                    <a:gd name="connsiteX37" fmla="*/ 905010 w 1849572"/>
                    <a:gd name="connsiteY37" fmla="*/ 1635125 h 2503952"/>
                    <a:gd name="connsiteX38" fmla="*/ 936760 w 1849572"/>
                    <a:gd name="connsiteY38" fmla="*/ 1651000 h 2503952"/>
                    <a:gd name="connsiteX39" fmla="*/ 984385 w 1849572"/>
                    <a:gd name="connsiteY39" fmla="*/ 1674813 h 2503952"/>
                    <a:gd name="connsiteX40" fmla="*/ 1000260 w 1849572"/>
                    <a:gd name="connsiteY40" fmla="*/ 1698625 h 2503952"/>
                    <a:gd name="connsiteX41" fmla="*/ 1008197 w 1849572"/>
                    <a:gd name="connsiteY41" fmla="*/ 1730375 h 2503952"/>
                    <a:gd name="connsiteX42" fmla="*/ 1024072 w 1849572"/>
                    <a:gd name="connsiteY42" fmla="*/ 1801813 h 2503952"/>
                    <a:gd name="connsiteX43" fmla="*/ 1016135 w 1849572"/>
                    <a:gd name="connsiteY43" fmla="*/ 1889125 h 2503952"/>
                    <a:gd name="connsiteX44" fmla="*/ 1008197 w 1849572"/>
                    <a:gd name="connsiteY44" fmla="*/ 1912938 h 2503952"/>
                    <a:gd name="connsiteX45" fmla="*/ 1000260 w 1849572"/>
                    <a:gd name="connsiteY45" fmla="*/ 1960563 h 2503952"/>
                    <a:gd name="connsiteX46" fmla="*/ 984385 w 1849572"/>
                    <a:gd name="connsiteY46" fmla="*/ 2016125 h 2503952"/>
                    <a:gd name="connsiteX47" fmla="*/ 976447 w 1849572"/>
                    <a:gd name="connsiteY47" fmla="*/ 2166938 h 2503952"/>
                    <a:gd name="connsiteX48" fmla="*/ 984385 w 1849572"/>
                    <a:gd name="connsiteY48" fmla="*/ 2246313 h 2503952"/>
                    <a:gd name="connsiteX49" fmla="*/ 968510 w 1849572"/>
                    <a:gd name="connsiteY49" fmla="*/ 2500313 h 2503952"/>
                    <a:gd name="connsiteX50" fmla="*/ 881197 w 1849572"/>
                    <a:gd name="connsiteY50" fmla="*/ 2492375 h 2503952"/>
                    <a:gd name="connsiteX51" fmla="*/ 865322 w 1849572"/>
                    <a:gd name="connsiteY51" fmla="*/ 2381250 h 2503952"/>
                    <a:gd name="connsiteX52" fmla="*/ 857385 w 1849572"/>
                    <a:gd name="connsiteY52" fmla="*/ 2357438 h 2503952"/>
                    <a:gd name="connsiteX53" fmla="*/ 809760 w 1849572"/>
                    <a:gd name="connsiteY53" fmla="*/ 2317750 h 2503952"/>
                    <a:gd name="connsiteX54" fmla="*/ 770072 w 1849572"/>
                    <a:gd name="connsiteY54" fmla="*/ 2270125 h 2503952"/>
                    <a:gd name="connsiteX55" fmla="*/ 722447 w 1849572"/>
                    <a:gd name="connsiteY55" fmla="*/ 2230438 h 2503952"/>
                    <a:gd name="connsiteX56" fmla="*/ 698635 w 1849572"/>
                    <a:gd name="connsiteY56" fmla="*/ 2206625 h 2503952"/>
                    <a:gd name="connsiteX57" fmla="*/ 690697 w 1849572"/>
                    <a:gd name="connsiteY57" fmla="*/ 2174875 h 2503952"/>
                    <a:gd name="connsiteX58" fmla="*/ 651010 w 1849572"/>
                    <a:gd name="connsiteY58" fmla="*/ 2111375 h 2503952"/>
                    <a:gd name="connsiteX59" fmla="*/ 635135 w 1849572"/>
                    <a:gd name="connsiteY59" fmla="*/ 2087563 h 2503952"/>
                    <a:gd name="connsiteX60" fmla="*/ 627197 w 1849572"/>
                    <a:gd name="connsiteY60" fmla="*/ 2063750 h 2503952"/>
                    <a:gd name="connsiteX61" fmla="*/ 603385 w 1849572"/>
                    <a:gd name="connsiteY61" fmla="*/ 2055813 h 2503952"/>
                    <a:gd name="connsiteX62" fmla="*/ 452572 w 1849572"/>
                    <a:gd name="connsiteY62" fmla="*/ 2063750 h 2503952"/>
                    <a:gd name="connsiteX63" fmla="*/ 428760 w 1849572"/>
                    <a:gd name="connsiteY63" fmla="*/ 2071688 h 2503952"/>
                    <a:gd name="connsiteX64" fmla="*/ 404947 w 1849572"/>
                    <a:gd name="connsiteY64" fmla="*/ 2047875 h 2503952"/>
                    <a:gd name="connsiteX65" fmla="*/ 381135 w 1849572"/>
                    <a:gd name="connsiteY65" fmla="*/ 2039938 h 2503952"/>
                    <a:gd name="connsiteX66" fmla="*/ 325572 w 1849572"/>
                    <a:gd name="connsiteY66" fmla="*/ 1952625 h 2503952"/>
                    <a:gd name="connsiteX67" fmla="*/ 301760 w 1849572"/>
                    <a:gd name="connsiteY67" fmla="*/ 1944688 h 2503952"/>
                    <a:gd name="connsiteX68" fmla="*/ 277947 w 1849572"/>
                    <a:gd name="connsiteY68" fmla="*/ 1928813 h 2503952"/>
                    <a:gd name="connsiteX69" fmla="*/ 222385 w 1849572"/>
                    <a:gd name="connsiteY69" fmla="*/ 1857375 h 2503952"/>
                    <a:gd name="connsiteX70" fmla="*/ 214447 w 1849572"/>
                    <a:gd name="connsiteY70" fmla="*/ 1833563 h 2503952"/>
                    <a:gd name="connsiteX71" fmla="*/ 214447 w 1849572"/>
                    <a:gd name="connsiteY71" fmla="*/ 1722438 h 2503952"/>
                    <a:gd name="connsiteX72" fmla="*/ 230322 w 1849572"/>
                    <a:gd name="connsiteY72" fmla="*/ 1698625 h 2503952"/>
                    <a:gd name="connsiteX73" fmla="*/ 206510 w 1849572"/>
                    <a:gd name="connsiteY73" fmla="*/ 1714500 h 2503952"/>
                    <a:gd name="connsiteX74" fmla="*/ 166822 w 1849572"/>
                    <a:gd name="connsiteY74" fmla="*/ 1682750 h 2503952"/>
                    <a:gd name="connsiteX75" fmla="*/ 111260 w 1849572"/>
                    <a:gd name="connsiteY75" fmla="*/ 1611313 h 2503952"/>
                    <a:gd name="connsiteX76" fmla="*/ 103322 w 1849572"/>
                    <a:gd name="connsiteY76" fmla="*/ 1587500 h 2503952"/>
                    <a:gd name="connsiteX77" fmla="*/ 79510 w 1849572"/>
                    <a:gd name="connsiteY77" fmla="*/ 1571625 h 2503952"/>
                    <a:gd name="connsiteX78" fmla="*/ 71572 w 1849572"/>
                    <a:gd name="connsiteY78" fmla="*/ 1500188 h 2503952"/>
                    <a:gd name="connsiteX79" fmla="*/ 55697 w 1849572"/>
                    <a:gd name="connsiteY79" fmla="*/ 1460500 h 2503952"/>
                    <a:gd name="connsiteX80" fmla="*/ 39822 w 1849572"/>
                    <a:gd name="connsiteY80" fmla="*/ 1436688 h 2503952"/>
                    <a:gd name="connsiteX81" fmla="*/ 31885 w 1849572"/>
                    <a:gd name="connsiteY81" fmla="*/ 1397000 h 2503952"/>
                    <a:gd name="connsiteX82" fmla="*/ 47760 w 1849572"/>
                    <a:gd name="connsiteY82" fmla="*/ 1301750 h 2503952"/>
                    <a:gd name="connsiteX83" fmla="*/ 55697 w 1849572"/>
                    <a:gd name="connsiteY83" fmla="*/ 1270000 h 2503952"/>
                    <a:gd name="connsiteX84" fmla="*/ 39822 w 1849572"/>
                    <a:gd name="connsiteY84" fmla="*/ 1238250 h 2503952"/>
                    <a:gd name="connsiteX85" fmla="*/ 23947 w 1849572"/>
                    <a:gd name="connsiteY85" fmla="*/ 1182688 h 2503952"/>
                    <a:gd name="connsiteX86" fmla="*/ 8072 w 1849572"/>
                    <a:gd name="connsiteY86" fmla="*/ 1135063 h 2503952"/>
                    <a:gd name="connsiteX87" fmla="*/ 135 w 1849572"/>
                    <a:gd name="connsiteY87" fmla="*/ 1087438 h 2503952"/>
                    <a:gd name="connsiteX88" fmla="*/ 16010 w 1849572"/>
                    <a:gd name="connsiteY88" fmla="*/ 1023938 h 2503952"/>
                    <a:gd name="connsiteX89" fmla="*/ 23947 w 1849572"/>
                    <a:gd name="connsiteY89" fmla="*/ 1000125 h 2503952"/>
                    <a:gd name="connsiteX90" fmla="*/ 39822 w 1849572"/>
                    <a:gd name="connsiteY90" fmla="*/ 976313 h 2503952"/>
                    <a:gd name="connsiteX91" fmla="*/ 119197 w 1849572"/>
                    <a:gd name="connsiteY91" fmla="*/ 881063 h 2503952"/>
                    <a:gd name="connsiteX92" fmla="*/ 127135 w 1849572"/>
                    <a:gd name="connsiteY92" fmla="*/ 849313 h 2503952"/>
                    <a:gd name="connsiteX93" fmla="*/ 103322 w 1849572"/>
                    <a:gd name="connsiteY93" fmla="*/ 777875 h 2503952"/>
                    <a:gd name="connsiteX94" fmla="*/ 111260 w 1849572"/>
                    <a:gd name="connsiteY94" fmla="*/ 635000 h 2503952"/>
                    <a:gd name="connsiteX95" fmla="*/ 150947 w 1849572"/>
                    <a:gd name="connsiteY95" fmla="*/ 547688 h 2503952"/>
                    <a:gd name="connsiteX96" fmla="*/ 174760 w 1849572"/>
                    <a:gd name="connsiteY96" fmla="*/ 523875 h 2503952"/>
                    <a:gd name="connsiteX97" fmla="*/ 190635 w 1849572"/>
                    <a:gd name="connsiteY97" fmla="*/ 349250 h 2503952"/>
                    <a:gd name="connsiteX98" fmla="*/ 198572 w 1849572"/>
                    <a:gd name="connsiteY98" fmla="*/ 293688 h 2503952"/>
                    <a:gd name="connsiteX99" fmla="*/ 222385 w 1849572"/>
                    <a:gd name="connsiteY99" fmla="*/ 246063 h 2503952"/>
                    <a:gd name="connsiteX100" fmla="*/ 230322 w 1849572"/>
                    <a:gd name="connsiteY100" fmla="*/ 206375 h 2503952"/>
                    <a:gd name="connsiteX101" fmla="*/ 238260 w 1849572"/>
                    <a:gd name="connsiteY101" fmla="*/ 182563 h 2503952"/>
                    <a:gd name="connsiteX102" fmla="*/ 230322 w 1849572"/>
                    <a:gd name="connsiteY102" fmla="*/ 142875 h 2503952"/>
                    <a:gd name="connsiteX103" fmla="*/ 238260 w 1849572"/>
                    <a:gd name="connsiteY103" fmla="*/ 47625 h 2503952"/>
                    <a:gd name="connsiteX104" fmla="*/ 270010 w 1849572"/>
                    <a:gd name="connsiteY104" fmla="*/ 15875 h 2503952"/>
                    <a:gd name="connsiteX105" fmla="*/ 293822 w 1849572"/>
                    <a:gd name="connsiteY105" fmla="*/ 7938 h 2503952"/>
                    <a:gd name="connsiteX106" fmla="*/ 389072 w 1849572"/>
                    <a:gd name="connsiteY106" fmla="*/ 0 h 2503952"/>
                    <a:gd name="connsiteX107" fmla="*/ 428760 w 1849572"/>
                    <a:gd name="connsiteY107" fmla="*/ 7938 h 2503952"/>
                    <a:gd name="connsiteX108" fmla="*/ 452572 w 1849572"/>
                    <a:gd name="connsiteY108" fmla="*/ 55563 h 2503952"/>
                    <a:gd name="connsiteX109" fmla="*/ 492260 w 1849572"/>
                    <a:gd name="connsiteY109" fmla="*/ 23813 h 2503952"/>
                    <a:gd name="connsiteX110" fmla="*/ 516072 w 1849572"/>
                    <a:gd name="connsiteY110" fmla="*/ 15875 h 2503952"/>
                    <a:gd name="connsiteX111" fmla="*/ 539885 w 1849572"/>
                    <a:gd name="connsiteY111" fmla="*/ 0 h 2503952"/>
                    <a:gd name="connsiteX112" fmla="*/ 555760 w 1849572"/>
                    <a:gd name="connsiteY112" fmla="*/ 23813 h 2503952"/>
                    <a:gd name="connsiteX113" fmla="*/ 563697 w 1849572"/>
                    <a:gd name="connsiteY113" fmla="*/ 55563 h 2503952"/>
                    <a:gd name="connsiteX114" fmla="*/ 587510 w 1849572"/>
                    <a:gd name="connsiteY114" fmla="*/ 47625 h 2503952"/>
                    <a:gd name="connsiteX115" fmla="*/ 627197 w 1849572"/>
                    <a:gd name="connsiteY115" fmla="*/ 39688 h 2503952"/>
                    <a:gd name="connsiteX116" fmla="*/ 730385 w 1849572"/>
                    <a:gd name="connsiteY116" fmla="*/ 15875 h 2503952"/>
                    <a:gd name="connsiteX117" fmla="*/ 762135 w 1849572"/>
                    <a:gd name="connsiteY117" fmla="*/ 0 h 2503952"/>
                    <a:gd name="connsiteX118" fmla="*/ 785947 w 1849572"/>
                    <a:gd name="connsiteY118" fmla="*/ 15875 h 2503952"/>
                    <a:gd name="connsiteX119" fmla="*/ 809760 w 1849572"/>
                    <a:gd name="connsiteY119" fmla="*/ 63500 h 2503952"/>
                    <a:gd name="connsiteX120" fmla="*/ 841510 w 1849572"/>
                    <a:gd name="connsiteY120" fmla="*/ 31750 h 2503952"/>
                    <a:gd name="connsiteX121" fmla="*/ 849447 w 1849572"/>
                    <a:gd name="connsiteY121" fmla="*/ 7938 h 2503952"/>
                    <a:gd name="connsiteX122" fmla="*/ 897072 w 1849572"/>
                    <a:gd name="connsiteY122" fmla="*/ 47625 h 2503952"/>
                    <a:gd name="connsiteX123" fmla="*/ 936760 w 1849572"/>
                    <a:gd name="connsiteY123" fmla="*/ 39688 h 2503952"/>
                    <a:gd name="connsiteX124" fmla="*/ 960572 w 1849572"/>
                    <a:gd name="connsiteY124" fmla="*/ 31750 h 2503952"/>
                    <a:gd name="connsiteX125" fmla="*/ 1063760 w 1849572"/>
                    <a:gd name="connsiteY125" fmla="*/ 39688 h 2503952"/>
                    <a:gd name="connsiteX126" fmla="*/ 1095510 w 1849572"/>
                    <a:gd name="connsiteY126" fmla="*/ 55563 h 2503952"/>
                    <a:gd name="connsiteX127" fmla="*/ 1127260 w 1849572"/>
                    <a:gd name="connsiteY127" fmla="*/ 63500 h 2503952"/>
                    <a:gd name="connsiteX128" fmla="*/ 1151072 w 1849572"/>
                    <a:gd name="connsiteY128" fmla="*/ 71438 h 2503952"/>
                    <a:gd name="connsiteX129" fmla="*/ 1230447 w 1849572"/>
                    <a:gd name="connsiteY129" fmla="*/ 55563 h 2503952"/>
                    <a:gd name="connsiteX130" fmla="*/ 1286010 w 1849572"/>
                    <a:gd name="connsiteY130" fmla="*/ 63500 h 2503952"/>
                    <a:gd name="connsiteX131" fmla="*/ 1309822 w 1849572"/>
                    <a:gd name="connsiteY131" fmla="*/ 87313 h 2503952"/>
                    <a:gd name="connsiteX132" fmla="*/ 1317760 w 1849572"/>
                    <a:gd name="connsiteY132" fmla="*/ 111125 h 2503952"/>
                    <a:gd name="connsiteX133" fmla="*/ 1341572 w 1849572"/>
                    <a:gd name="connsiteY133" fmla="*/ 95250 h 2503952"/>
                    <a:gd name="connsiteX134" fmla="*/ 1373322 w 1849572"/>
                    <a:gd name="connsiteY134" fmla="*/ 79375 h 2503952"/>
                    <a:gd name="connsiteX135" fmla="*/ 1405072 w 1849572"/>
                    <a:gd name="connsiteY135" fmla="*/ 87313 h 2503952"/>
                    <a:gd name="connsiteX136" fmla="*/ 1428885 w 1849572"/>
                    <a:gd name="connsiteY136" fmla="*/ 150813 h 2503952"/>
                    <a:gd name="connsiteX137" fmla="*/ 1476510 w 1849572"/>
                    <a:gd name="connsiteY137" fmla="*/ 127000 h 2503952"/>
                    <a:gd name="connsiteX138" fmla="*/ 1500322 w 1849572"/>
                    <a:gd name="connsiteY138" fmla="*/ 103188 h 2503952"/>
                    <a:gd name="connsiteX139" fmla="*/ 1524135 w 1849572"/>
                    <a:gd name="connsiteY139" fmla="*/ 119063 h 2503952"/>
                    <a:gd name="connsiteX140" fmla="*/ 1571760 w 1849572"/>
                    <a:gd name="connsiteY140" fmla="*/ 119063 h 2503952"/>
                    <a:gd name="connsiteX141" fmla="*/ 1635260 w 1849572"/>
                    <a:gd name="connsiteY141" fmla="*/ 134938 h 2503952"/>
                    <a:gd name="connsiteX142" fmla="*/ 1643197 w 1849572"/>
                    <a:gd name="connsiteY142" fmla="*/ 166688 h 2503952"/>
                    <a:gd name="connsiteX143" fmla="*/ 1651135 w 1849572"/>
                    <a:gd name="connsiteY143" fmla="*/ 230188 h 2503952"/>
                    <a:gd name="connsiteX144" fmla="*/ 1674947 w 1849572"/>
                    <a:gd name="connsiteY144" fmla="*/ 238125 h 2503952"/>
                    <a:gd name="connsiteX145" fmla="*/ 1738447 w 1849572"/>
                    <a:gd name="connsiteY145" fmla="*/ 293688 h 2503952"/>
                    <a:gd name="connsiteX146" fmla="*/ 1746385 w 1849572"/>
                    <a:gd name="connsiteY146" fmla="*/ 317500 h 2503952"/>
                    <a:gd name="connsiteX147" fmla="*/ 1778135 w 1849572"/>
                    <a:gd name="connsiteY147" fmla="*/ 333375 h 2503952"/>
                    <a:gd name="connsiteX148" fmla="*/ 1833697 w 1849572"/>
                    <a:gd name="connsiteY148" fmla="*/ 381000 h 2503952"/>
                    <a:gd name="connsiteX149" fmla="*/ 1825760 w 1849572"/>
                    <a:gd name="connsiteY149" fmla="*/ 468313 h 2503952"/>
                    <a:gd name="connsiteX150" fmla="*/ 1849572 w 1849572"/>
                    <a:gd name="connsiteY150" fmla="*/ 484188 h 2503952"/>
                    <a:gd name="connsiteX151" fmla="*/ 1825760 w 1849572"/>
                    <a:gd name="connsiteY151" fmla="*/ 492125 h 2503952"/>
                    <a:gd name="connsiteX152" fmla="*/ 1770197 w 1849572"/>
                    <a:gd name="connsiteY152" fmla="*/ 508000 h 2503952"/>
                    <a:gd name="connsiteX153" fmla="*/ 1706697 w 1849572"/>
                    <a:gd name="connsiteY153" fmla="*/ 484188 h 2503952"/>
                    <a:gd name="connsiteX154" fmla="*/ 1690822 w 1849572"/>
                    <a:gd name="connsiteY154" fmla="*/ 460375 h 2503952"/>
                    <a:gd name="connsiteX155" fmla="*/ 1667010 w 1849572"/>
                    <a:gd name="connsiteY155" fmla="*/ 388938 h 2503952"/>
                    <a:gd name="connsiteX156" fmla="*/ 1619385 w 1849572"/>
                    <a:gd name="connsiteY156" fmla="*/ 420688 h 2503952"/>
                    <a:gd name="connsiteX157" fmla="*/ 1603510 w 1849572"/>
                    <a:gd name="connsiteY157" fmla="*/ 444500 h 2503952"/>
                    <a:gd name="connsiteX158" fmla="*/ 1579697 w 1849572"/>
                    <a:gd name="connsiteY158" fmla="*/ 436563 h 2503952"/>
                    <a:gd name="connsiteX159" fmla="*/ 1555885 w 1849572"/>
                    <a:gd name="connsiteY159" fmla="*/ 420688 h 2503952"/>
                    <a:gd name="connsiteX160" fmla="*/ 1532072 w 1849572"/>
                    <a:gd name="connsiteY160" fmla="*/ 412750 h 2503952"/>
                    <a:gd name="connsiteX161" fmla="*/ 1524135 w 1849572"/>
                    <a:gd name="connsiteY161" fmla="*/ 388938 h 2503952"/>
                    <a:gd name="connsiteX162" fmla="*/ 1516197 w 1849572"/>
                    <a:gd name="connsiteY162" fmla="*/ 349250 h 2503952"/>
                    <a:gd name="connsiteX163" fmla="*/ 1484447 w 1849572"/>
                    <a:gd name="connsiteY163" fmla="*/ 388938 h 2503952"/>
                    <a:gd name="connsiteX164" fmla="*/ 1468572 w 1849572"/>
                    <a:gd name="connsiteY164" fmla="*/ 412750 h 2503952"/>
                    <a:gd name="connsiteX165" fmla="*/ 1460635 w 1849572"/>
                    <a:gd name="connsiteY165" fmla="*/ 388938 h 2503952"/>
                    <a:gd name="connsiteX166" fmla="*/ 1436822 w 1849572"/>
                    <a:gd name="connsiteY166" fmla="*/ 341313 h 2503952"/>
                    <a:gd name="connsiteX167" fmla="*/ 1389197 w 1849572"/>
                    <a:gd name="connsiteY167" fmla="*/ 420688 h 2503952"/>
                    <a:gd name="connsiteX168" fmla="*/ 1365385 w 1849572"/>
                    <a:gd name="connsiteY168" fmla="*/ 444500 h 2503952"/>
                    <a:gd name="connsiteX169" fmla="*/ 1373322 w 1849572"/>
                    <a:gd name="connsiteY169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9037 w 1849572"/>
                    <a:gd name="connsiteY31" fmla="*/ 1260989 h 2503952"/>
                    <a:gd name="connsiteX32" fmla="*/ 747336 w 1849572"/>
                    <a:gd name="connsiteY32" fmla="*/ 1378784 h 2503952"/>
                    <a:gd name="connsiteX33" fmla="*/ 785947 w 1849572"/>
                    <a:gd name="connsiteY33" fmla="*/ 1555750 h 2503952"/>
                    <a:gd name="connsiteX34" fmla="*/ 833572 w 1849572"/>
                    <a:gd name="connsiteY34" fmla="*/ 1579563 h 2503952"/>
                    <a:gd name="connsiteX35" fmla="*/ 881197 w 1849572"/>
                    <a:gd name="connsiteY35" fmla="*/ 1627188 h 2503952"/>
                    <a:gd name="connsiteX36" fmla="*/ 905010 w 1849572"/>
                    <a:gd name="connsiteY36" fmla="*/ 1635125 h 2503952"/>
                    <a:gd name="connsiteX37" fmla="*/ 936760 w 1849572"/>
                    <a:gd name="connsiteY37" fmla="*/ 1651000 h 2503952"/>
                    <a:gd name="connsiteX38" fmla="*/ 984385 w 1849572"/>
                    <a:gd name="connsiteY38" fmla="*/ 1674813 h 2503952"/>
                    <a:gd name="connsiteX39" fmla="*/ 1000260 w 1849572"/>
                    <a:gd name="connsiteY39" fmla="*/ 1698625 h 2503952"/>
                    <a:gd name="connsiteX40" fmla="*/ 1008197 w 1849572"/>
                    <a:gd name="connsiteY40" fmla="*/ 1730375 h 2503952"/>
                    <a:gd name="connsiteX41" fmla="*/ 1024072 w 1849572"/>
                    <a:gd name="connsiteY41" fmla="*/ 1801813 h 2503952"/>
                    <a:gd name="connsiteX42" fmla="*/ 1016135 w 1849572"/>
                    <a:gd name="connsiteY42" fmla="*/ 1889125 h 2503952"/>
                    <a:gd name="connsiteX43" fmla="*/ 1008197 w 1849572"/>
                    <a:gd name="connsiteY43" fmla="*/ 1912938 h 2503952"/>
                    <a:gd name="connsiteX44" fmla="*/ 1000260 w 1849572"/>
                    <a:gd name="connsiteY44" fmla="*/ 1960563 h 2503952"/>
                    <a:gd name="connsiteX45" fmla="*/ 984385 w 1849572"/>
                    <a:gd name="connsiteY45" fmla="*/ 2016125 h 2503952"/>
                    <a:gd name="connsiteX46" fmla="*/ 976447 w 1849572"/>
                    <a:gd name="connsiteY46" fmla="*/ 2166938 h 2503952"/>
                    <a:gd name="connsiteX47" fmla="*/ 984385 w 1849572"/>
                    <a:gd name="connsiteY47" fmla="*/ 2246313 h 2503952"/>
                    <a:gd name="connsiteX48" fmla="*/ 968510 w 1849572"/>
                    <a:gd name="connsiteY48" fmla="*/ 2500313 h 2503952"/>
                    <a:gd name="connsiteX49" fmla="*/ 881197 w 1849572"/>
                    <a:gd name="connsiteY49" fmla="*/ 2492375 h 2503952"/>
                    <a:gd name="connsiteX50" fmla="*/ 865322 w 1849572"/>
                    <a:gd name="connsiteY50" fmla="*/ 2381250 h 2503952"/>
                    <a:gd name="connsiteX51" fmla="*/ 857385 w 1849572"/>
                    <a:gd name="connsiteY51" fmla="*/ 2357438 h 2503952"/>
                    <a:gd name="connsiteX52" fmla="*/ 809760 w 1849572"/>
                    <a:gd name="connsiteY52" fmla="*/ 2317750 h 2503952"/>
                    <a:gd name="connsiteX53" fmla="*/ 770072 w 1849572"/>
                    <a:gd name="connsiteY53" fmla="*/ 2270125 h 2503952"/>
                    <a:gd name="connsiteX54" fmla="*/ 722447 w 1849572"/>
                    <a:gd name="connsiteY54" fmla="*/ 2230438 h 2503952"/>
                    <a:gd name="connsiteX55" fmla="*/ 698635 w 1849572"/>
                    <a:gd name="connsiteY55" fmla="*/ 2206625 h 2503952"/>
                    <a:gd name="connsiteX56" fmla="*/ 690697 w 1849572"/>
                    <a:gd name="connsiteY56" fmla="*/ 2174875 h 2503952"/>
                    <a:gd name="connsiteX57" fmla="*/ 651010 w 1849572"/>
                    <a:gd name="connsiteY57" fmla="*/ 2111375 h 2503952"/>
                    <a:gd name="connsiteX58" fmla="*/ 635135 w 1849572"/>
                    <a:gd name="connsiteY58" fmla="*/ 2087563 h 2503952"/>
                    <a:gd name="connsiteX59" fmla="*/ 627197 w 1849572"/>
                    <a:gd name="connsiteY59" fmla="*/ 2063750 h 2503952"/>
                    <a:gd name="connsiteX60" fmla="*/ 603385 w 1849572"/>
                    <a:gd name="connsiteY60" fmla="*/ 2055813 h 2503952"/>
                    <a:gd name="connsiteX61" fmla="*/ 452572 w 1849572"/>
                    <a:gd name="connsiteY61" fmla="*/ 2063750 h 2503952"/>
                    <a:gd name="connsiteX62" fmla="*/ 428760 w 1849572"/>
                    <a:gd name="connsiteY62" fmla="*/ 2071688 h 2503952"/>
                    <a:gd name="connsiteX63" fmla="*/ 404947 w 1849572"/>
                    <a:gd name="connsiteY63" fmla="*/ 2047875 h 2503952"/>
                    <a:gd name="connsiteX64" fmla="*/ 381135 w 1849572"/>
                    <a:gd name="connsiteY64" fmla="*/ 2039938 h 2503952"/>
                    <a:gd name="connsiteX65" fmla="*/ 325572 w 1849572"/>
                    <a:gd name="connsiteY65" fmla="*/ 1952625 h 2503952"/>
                    <a:gd name="connsiteX66" fmla="*/ 301760 w 1849572"/>
                    <a:gd name="connsiteY66" fmla="*/ 1944688 h 2503952"/>
                    <a:gd name="connsiteX67" fmla="*/ 277947 w 1849572"/>
                    <a:gd name="connsiteY67" fmla="*/ 1928813 h 2503952"/>
                    <a:gd name="connsiteX68" fmla="*/ 222385 w 1849572"/>
                    <a:gd name="connsiteY68" fmla="*/ 1857375 h 2503952"/>
                    <a:gd name="connsiteX69" fmla="*/ 214447 w 1849572"/>
                    <a:gd name="connsiteY69" fmla="*/ 1833563 h 2503952"/>
                    <a:gd name="connsiteX70" fmla="*/ 214447 w 1849572"/>
                    <a:gd name="connsiteY70" fmla="*/ 1722438 h 2503952"/>
                    <a:gd name="connsiteX71" fmla="*/ 230322 w 1849572"/>
                    <a:gd name="connsiteY71" fmla="*/ 1698625 h 2503952"/>
                    <a:gd name="connsiteX72" fmla="*/ 206510 w 1849572"/>
                    <a:gd name="connsiteY72" fmla="*/ 1714500 h 2503952"/>
                    <a:gd name="connsiteX73" fmla="*/ 166822 w 1849572"/>
                    <a:gd name="connsiteY73" fmla="*/ 1682750 h 2503952"/>
                    <a:gd name="connsiteX74" fmla="*/ 111260 w 1849572"/>
                    <a:gd name="connsiteY74" fmla="*/ 1611313 h 2503952"/>
                    <a:gd name="connsiteX75" fmla="*/ 103322 w 1849572"/>
                    <a:gd name="connsiteY75" fmla="*/ 1587500 h 2503952"/>
                    <a:gd name="connsiteX76" fmla="*/ 79510 w 1849572"/>
                    <a:gd name="connsiteY76" fmla="*/ 1571625 h 2503952"/>
                    <a:gd name="connsiteX77" fmla="*/ 71572 w 1849572"/>
                    <a:gd name="connsiteY77" fmla="*/ 1500188 h 2503952"/>
                    <a:gd name="connsiteX78" fmla="*/ 55697 w 1849572"/>
                    <a:gd name="connsiteY78" fmla="*/ 1460500 h 2503952"/>
                    <a:gd name="connsiteX79" fmla="*/ 39822 w 1849572"/>
                    <a:gd name="connsiteY79" fmla="*/ 1436688 h 2503952"/>
                    <a:gd name="connsiteX80" fmla="*/ 31885 w 1849572"/>
                    <a:gd name="connsiteY80" fmla="*/ 1397000 h 2503952"/>
                    <a:gd name="connsiteX81" fmla="*/ 47760 w 1849572"/>
                    <a:gd name="connsiteY81" fmla="*/ 1301750 h 2503952"/>
                    <a:gd name="connsiteX82" fmla="*/ 55697 w 1849572"/>
                    <a:gd name="connsiteY82" fmla="*/ 1270000 h 2503952"/>
                    <a:gd name="connsiteX83" fmla="*/ 39822 w 1849572"/>
                    <a:gd name="connsiteY83" fmla="*/ 1238250 h 2503952"/>
                    <a:gd name="connsiteX84" fmla="*/ 23947 w 1849572"/>
                    <a:gd name="connsiteY84" fmla="*/ 1182688 h 2503952"/>
                    <a:gd name="connsiteX85" fmla="*/ 8072 w 1849572"/>
                    <a:gd name="connsiteY85" fmla="*/ 1135063 h 2503952"/>
                    <a:gd name="connsiteX86" fmla="*/ 135 w 1849572"/>
                    <a:gd name="connsiteY86" fmla="*/ 1087438 h 2503952"/>
                    <a:gd name="connsiteX87" fmla="*/ 16010 w 1849572"/>
                    <a:gd name="connsiteY87" fmla="*/ 1023938 h 2503952"/>
                    <a:gd name="connsiteX88" fmla="*/ 23947 w 1849572"/>
                    <a:gd name="connsiteY88" fmla="*/ 1000125 h 2503952"/>
                    <a:gd name="connsiteX89" fmla="*/ 39822 w 1849572"/>
                    <a:gd name="connsiteY89" fmla="*/ 976313 h 2503952"/>
                    <a:gd name="connsiteX90" fmla="*/ 119197 w 1849572"/>
                    <a:gd name="connsiteY90" fmla="*/ 881063 h 2503952"/>
                    <a:gd name="connsiteX91" fmla="*/ 127135 w 1849572"/>
                    <a:gd name="connsiteY91" fmla="*/ 849313 h 2503952"/>
                    <a:gd name="connsiteX92" fmla="*/ 103322 w 1849572"/>
                    <a:gd name="connsiteY92" fmla="*/ 777875 h 2503952"/>
                    <a:gd name="connsiteX93" fmla="*/ 111260 w 1849572"/>
                    <a:gd name="connsiteY93" fmla="*/ 635000 h 2503952"/>
                    <a:gd name="connsiteX94" fmla="*/ 150947 w 1849572"/>
                    <a:gd name="connsiteY94" fmla="*/ 547688 h 2503952"/>
                    <a:gd name="connsiteX95" fmla="*/ 174760 w 1849572"/>
                    <a:gd name="connsiteY95" fmla="*/ 523875 h 2503952"/>
                    <a:gd name="connsiteX96" fmla="*/ 190635 w 1849572"/>
                    <a:gd name="connsiteY96" fmla="*/ 349250 h 2503952"/>
                    <a:gd name="connsiteX97" fmla="*/ 198572 w 1849572"/>
                    <a:gd name="connsiteY97" fmla="*/ 293688 h 2503952"/>
                    <a:gd name="connsiteX98" fmla="*/ 222385 w 1849572"/>
                    <a:gd name="connsiteY98" fmla="*/ 246063 h 2503952"/>
                    <a:gd name="connsiteX99" fmla="*/ 230322 w 1849572"/>
                    <a:gd name="connsiteY99" fmla="*/ 206375 h 2503952"/>
                    <a:gd name="connsiteX100" fmla="*/ 238260 w 1849572"/>
                    <a:gd name="connsiteY100" fmla="*/ 182563 h 2503952"/>
                    <a:gd name="connsiteX101" fmla="*/ 230322 w 1849572"/>
                    <a:gd name="connsiteY101" fmla="*/ 142875 h 2503952"/>
                    <a:gd name="connsiteX102" fmla="*/ 238260 w 1849572"/>
                    <a:gd name="connsiteY102" fmla="*/ 47625 h 2503952"/>
                    <a:gd name="connsiteX103" fmla="*/ 270010 w 1849572"/>
                    <a:gd name="connsiteY103" fmla="*/ 15875 h 2503952"/>
                    <a:gd name="connsiteX104" fmla="*/ 293822 w 1849572"/>
                    <a:gd name="connsiteY104" fmla="*/ 7938 h 2503952"/>
                    <a:gd name="connsiteX105" fmla="*/ 389072 w 1849572"/>
                    <a:gd name="connsiteY105" fmla="*/ 0 h 2503952"/>
                    <a:gd name="connsiteX106" fmla="*/ 428760 w 1849572"/>
                    <a:gd name="connsiteY106" fmla="*/ 7938 h 2503952"/>
                    <a:gd name="connsiteX107" fmla="*/ 452572 w 1849572"/>
                    <a:gd name="connsiteY107" fmla="*/ 55563 h 2503952"/>
                    <a:gd name="connsiteX108" fmla="*/ 492260 w 1849572"/>
                    <a:gd name="connsiteY108" fmla="*/ 23813 h 2503952"/>
                    <a:gd name="connsiteX109" fmla="*/ 516072 w 1849572"/>
                    <a:gd name="connsiteY109" fmla="*/ 15875 h 2503952"/>
                    <a:gd name="connsiteX110" fmla="*/ 539885 w 1849572"/>
                    <a:gd name="connsiteY110" fmla="*/ 0 h 2503952"/>
                    <a:gd name="connsiteX111" fmla="*/ 555760 w 1849572"/>
                    <a:gd name="connsiteY111" fmla="*/ 23813 h 2503952"/>
                    <a:gd name="connsiteX112" fmla="*/ 563697 w 1849572"/>
                    <a:gd name="connsiteY112" fmla="*/ 55563 h 2503952"/>
                    <a:gd name="connsiteX113" fmla="*/ 587510 w 1849572"/>
                    <a:gd name="connsiteY113" fmla="*/ 47625 h 2503952"/>
                    <a:gd name="connsiteX114" fmla="*/ 627197 w 1849572"/>
                    <a:gd name="connsiteY114" fmla="*/ 39688 h 2503952"/>
                    <a:gd name="connsiteX115" fmla="*/ 730385 w 1849572"/>
                    <a:gd name="connsiteY115" fmla="*/ 15875 h 2503952"/>
                    <a:gd name="connsiteX116" fmla="*/ 762135 w 1849572"/>
                    <a:gd name="connsiteY116" fmla="*/ 0 h 2503952"/>
                    <a:gd name="connsiteX117" fmla="*/ 785947 w 1849572"/>
                    <a:gd name="connsiteY117" fmla="*/ 15875 h 2503952"/>
                    <a:gd name="connsiteX118" fmla="*/ 809760 w 1849572"/>
                    <a:gd name="connsiteY118" fmla="*/ 63500 h 2503952"/>
                    <a:gd name="connsiteX119" fmla="*/ 841510 w 1849572"/>
                    <a:gd name="connsiteY119" fmla="*/ 31750 h 2503952"/>
                    <a:gd name="connsiteX120" fmla="*/ 849447 w 1849572"/>
                    <a:gd name="connsiteY120" fmla="*/ 7938 h 2503952"/>
                    <a:gd name="connsiteX121" fmla="*/ 897072 w 1849572"/>
                    <a:gd name="connsiteY121" fmla="*/ 47625 h 2503952"/>
                    <a:gd name="connsiteX122" fmla="*/ 936760 w 1849572"/>
                    <a:gd name="connsiteY122" fmla="*/ 39688 h 2503952"/>
                    <a:gd name="connsiteX123" fmla="*/ 960572 w 1849572"/>
                    <a:gd name="connsiteY123" fmla="*/ 31750 h 2503952"/>
                    <a:gd name="connsiteX124" fmla="*/ 1063760 w 1849572"/>
                    <a:gd name="connsiteY124" fmla="*/ 39688 h 2503952"/>
                    <a:gd name="connsiteX125" fmla="*/ 1095510 w 1849572"/>
                    <a:gd name="connsiteY125" fmla="*/ 55563 h 2503952"/>
                    <a:gd name="connsiteX126" fmla="*/ 1127260 w 1849572"/>
                    <a:gd name="connsiteY126" fmla="*/ 63500 h 2503952"/>
                    <a:gd name="connsiteX127" fmla="*/ 1151072 w 1849572"/>
                    <a:gd name="connsiteY127" fmla="*/ 71438 h 2503952"/>
                    <a:gd name="connsiteX128" fmla="*/ 1230447 w 1849572"/>
                    <a:gd name="connsiteY128" fmla="*/ 55563 h 2503952"/>
                    <a:gd name="connsiteX129" fmla="*/ 1286010 w 1849572"/>
                    <a:gd name="connsiteY129" fmla="*/ 63500 h 2503952"/>
                    <a:gd name="connsiteX130" fmla="*/ 1309822 w 1849572"/>
                    <a:gd name="connsiteY130" fmla="*/ 87313 h 2503952"/>
                    <a:gd name="connsiteX131" fmla="*/ 1317760 w 1849572"/>
                    <a:gd name="connsiteY131" fmla="*/ 111125 h 2503952"/>
                    <a:gd name="connsiteX132" fmla="*/ 1341572 w 1849572"/>
                    <a:gd name="connsiteY132" fmla="*/ 95250 h 2503952"/>
                    <a:gd name="connsiteX133" fmla="*/ 1373322 w 1849572"/>
                    <a:gd name="connsiteY133" fmla="*/ 79375 h 2503952"/>
                    <a:gd name="connsiteX134" fmla="*/ 1405072 w 1849572"/>
                    <a:gd name="connsiteY134" fmla="*/ 87313 h 2503952"/>
                    <a:gd name="connsiteX135" fmla="*/ 1428885 w 1849572"/>
                    <a:gd name="connsiteY135" fmla="*/ 150813 h 2503952"/>
                    <a:gd name="connsiteX136" fmla="*/ 1476510 w 1849572"/>
                    <a:gd name="connsiteY136" fmla="*/ 127000 h 2503952"/>
                    <a:gd name="connsiteX137" fmla="*/ 1500322 w 1849572"/>
                    <a:gd name="connsiteY137" fmla="*/ 103188 h 2503952"/>
                    <a:gd name="connsiteX138" fmla="*/ 1524135 w 1849572"/>
                    <a:gd name="connsiteY138" fmla="*/ 119063 h 2503952"/>
                    <a:gd name="connsiteX139" fmla="*/ 1571760 w 1849572"/>
                    <a:gd name="connsiteY139" fmla="*/ 119063 h 2503952"/>
                    <a:gd name="connsiteX140" fmla="*/ 1635260 w 1849572"/>
                    <a:gd name="connsiteY140" fmla="*/ 134938 h 2503952"/>
                    <a:gd name="connsiteX141" fmla="*/ 1643197 w 1849572"/>
                    <a:gd name="connsiteY141" fmla="*/ 166688 h 2503952"/>
                    <a:gd name="connsiteX142" fmla="*/ 1651135 w 1849572"/>
                    <a:gd name="connsiteY142" fmla="*/ 230188 h 2503952"/>
                    <a:gd name="connsiteX143" fmla="*/ 1674947 w 1849572"/>
                    <a:gd name="connsiteY143" fmla="*/ 238125 h 2503952"/>
                    <a:gd name="connsiteX144" fmla="*/ 1738447 w 1849572"/>
                    <a:gd name="connsiteY144" fmla="*/ 293688 h 2503952"/>
                    <a:gd name="connsiteX145" fmla="*/ 1746385 w 1849572"/>
                    <a:gd name="connsiteY145" fmla="*/ 317500 h 2503952"/>
                    <a:gd name="connsiteX146" fmla="*/ 1778135 w 1849572"/>
                    <a:gd name="connsiteY146" fmla="*/ 333375 h 2503952"/>
                    <a:gd name="connsiteX147" fmla="*/ 1833697 w 1849572"/>
                    <a:gd name="connsiteY147" fmla="*/ 381000 h 2503952"/>
                    <a:gd name="connsiteX148" fmla="*/ 1825760 w 1849572"/>
                    <a:gd name="connsiteY148" fmla="*/ 468313 h 2503952"/>
                    <a:gd name="connsiteX149" fmla="*/ 1849572 w 1849572"/>
                    <a:gd name="connsiteY149" fmla="*/ 484188 h 2503952"/>
                    <a:gd name="connsiteX150" fmla="*/ 1825760 w 1849572"/>
                    <a:gd name="connsiteY150" fmla="*/ 492125 h 2503952"/>
                    <a:gd name="connsiteX151" fmla="*/ 1770197 w 1849572"/>
                    <a:gd name="connsiteY151" fmla="*/ 508000 h 2503952"/>
                    <a:gd name="connsiteX152" fmla="*/ 1706697 w 1849572"/>
                    <a:gd name="connsiteY152" fmla="*/ 484188 h 2503952"/>
                    <a:gd name="connsiteX153" fmla="*/ 1690822 w 1849572"/>
                    <a:gd name="connsiteY153" fmla="*/ 460375 h 2503952"/>
                    <a:gd name="connsiteX154" fmla="*/ 1667010 w 1849572"/>
                    <a:gd name="connsiteY154" fmla="*/ 388938 h 2503952"/>
                    <a:gd name="connsiteX155" fmla="*/ 1619385 w 1849572"/>
                    <a:gd name="connsiteY155" fmla="*/ 420688 h 2503952"/>
                    <a:gd name="connsiteX156" fmla="*/ 1603510 w 1849572"/>
                    <a:gd name="connsiteY156" fmla="*/ 444500 h 2503952"/>
                    <a:gd name="connsiteX157" fmla="*/ 1579697 w 1849572"/>
                    <a:gd name="connsiteY157" fmla="*/ 436563 h 2503952"/>
                    <a:gd name="connsiteX158" fmla="*/ 1555885 w 1849572"/>
                    <a:gd name="connsiteY158" fmla="*/ 420688 h 2503952"/>
                    <a:gd name="connsiteX159" fmla="*/ 1532072 w 1849572"/>
                    <a:gd name="connsiteY159" fmla="*/ 412750 h 2503952"/>
                    <a:gd name="connsiteX160" fmla="*/ 1524135 w 1849572"/>
                    <a:gd name="connsiteY160" fmla="*/ 388938 h 2503952"/>
                    <a:gd name="connsiteX161" fmla="*/ 1516197 w 1849572"/>
                    <a:gd name="connsiteY161" fmla="*/ 349250 h 2503952"/>
                    <a:gd name="connsiteX162" fmla="*/ 1484447 w 1849572"/>
                    <a:gd name="connsiteY162" fmla="*/ 388938 h 2503952"/>
                    <a:gd name="connsiteX163" fmla="*/ 1468572 w 1849572"/>
                    <a:gd name="connsiteY163" fmla="*/ 412750 h 2503952"/>
                    <a:gd name="connsiteX164" fmla="*/ 1460635 w 1849572"/>
                    <a:gd name="connsiteY164" fmla="*/ 388938 h 2503952"/>
                    <a:gd name="connsiteX165" fmla="*/ 1436822 w 1849572"/>
                    <a:gd name="connsiteY165" fmla="*/ 341313 h 2503952"/>
                    <a:gd name="connsiteX166" fmla="*/ 1389197 w 1849572"/>
                    <a:gd name="connsiteY166" fmla="*/ 420688 h 2503952"/>
                    <a:gd name="connsiteX167" fmla="*/ 1365385 w 1849572"/>
                    <a:gd name="connsiteY167" fmla="*/ 444500 h 2503952"/>
                    <a:gd name="connsiteX168" fmla="*/ 1373322 w 1849572"/>
                    <a:gd name="connsiteY168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9037 w 1849572"/>
                    <a:gd name="connsiteY31" fmla="*/ 1260989 h 2503952"/>
                    <a:gd name="connsiteX32" fmla="*/ 739496 w 1849572"/>
                    <a:gd name="connsiteY32" fmla="*/ 1347424 h 2503952"/>
                    <a:gd name="connsiteX33" fmla="*/ 785947 w 1849572"/>
                    <a:gd name="connsiteY33" fmla="*/ 1555750 h 2503952"/>
                    <a:gd name="connsiteX34" fmla="*/ 833572 w 1849572"/>
                    <a:gd name="connsiteY34" fmla="*/ 1579563 h 2503952"/>
                    <a:gd name="connsiteX35" fmla="*/ 881197 w 1849572"/>
                    <a:gd name="connsiteY35" fmla="*/ 1627188 h 2503952"/>
                    <a:gd name="connsiteX36" fmla="*/ 905010 w 1849572"/>
                    <a:gd name="connsiteY36" fmla="*/ 1635125 h 2503952"/>
                    <a:gd name="connsiteX37" fmla="*/ 936760 w 1849572"/>
                    <a:gd name="connsiteY37" fmla="*/ 1651000 h 2503952"/>
                    <a:gd name="connsiteX38" fmla="*/ 984385 w 1849572"/>
                    <a:gd name="connsiteY38" fmla="*/ 1674813 h 2503952"/>
                    <a:gd name="connsiteX39" fmla="*/ 1000260 w 1849572"/>
                    <a:gd name="connsiteY39" fmla="*/ 1698625 h 2503952"/>
                    <a:gd name="connsiteX40" fmla="*/ 1008197 w 1849572"/>
                    <a:gd name="connsiteY40" fmla="*/ 1730375 h 2503952"/>
                    <a:gd name="connsiteX41" fmla="*/ 1024072 w 1849572"/>
                    <a:gd name="connsiteY41" fmla="*/ 1801813 h 2503952"/>
                    <a:gd name="connsiteX42" fmla="*/ 1016135 w 1849572"/>
                    <a:gd name="connsiteY42" fmla="*/ 1889125 h 2503952"/>
                    <a:gd name="connsiteX43" fmla="*/ 1008197 w 1849572"/>
                    <a:gd name="connsiteY43" fmla="*/ 1912938 h 2503952"/>
                    <a:gd name="connsiteX44" fmla="*/ 1000260 w 1849572"/>
                    <a:gd name="connsiteY44" fmla="*/ 1960563 h 2503952"/>
                    <a:gd name="connsiteX45" fmla="*/ 984385 w 1849572"/>
                    <a:gd name="connsiteY45" fmla="*/ 2016125 h 2503952"/>
                    <a:gd name="connsiteX46" fmla="*/ 976447 w 1849572"/>
                    <a:gd name="connsiteY46" fmla="*/ 2166938 h 2503952"/>
                    <a:gd name="connsiteX47" fmla="*/ 984385 w 1849572"/>
                    <a:gd name="connsiteY47" fmla="*/ 2246313 h 2503952"/>
                    <a:gd name="connsiteX48" fmla="*/ 968510 w 1849572"/>
                    <a:gd name="connsiteY48" fmla="*/ 2500313 h 2503952"/>
                    <a:gd name="connsiteX49" fmla="*/ 881197 w 1849572"/>
                    <a:gd name="connsiteY49" fmla="*/ 2492375 h 2503952"/>
                    <a:gd name="connsiteX50" fmla="*/ 865322 w 1849572"/>
                    <a:gd name="connsiteY50" fmla="*/ 2381250 h 2503952"/>
                    <a:gd name="connsiteX51" fmla="*/ 857385 w 1849572"/>
                    <a:gd name="connsiteY51" fmla="*/ 2357438 h 2503952"/>
                    <a:gd name="connsiteX52" fmla="*/ 809760 w 1849572"/>
                    <a:gd name="connsiteY52" fmla="*/ 2317750 h 2503952"/>
                    <a:gd name="connsiteX53" fmla="*/ 770072 w 1849572"/>
                    <a:gd name="connsiteY53" fmla="*/ 2270125 h 2503952"/>
                    <a:gd name="connsiteX54" fmla="*/ 722447 w 1849572"/>
                    <a:gd name="connsiteY54" fmla="*/ 2230438 h 2503952"/>
                    <a:gd name="connsiteX55" fmla="*/ 698635 w 1849572"/>
                    <a:gd name="connsiteY55" fmla="*/ 2206625 h 2503952"/>
                    <a:gd name="connsiteX56" fmla="*/ 690697 w 1849572"/>
                    <a:gd name="connsiteY56" fmla="*/ 2174875 h 2503952"/>
                    <a:gd name="connsiteX57" fmla="*/ 651010 w 1849572"/>
                    <a:gd name="connsiteY57" fmla="*/ 2111375 h 2503952"/>
                    <a:gd name="connsiteX58" fmla="*/ 635135 w 1849572"/>
                    <a:gd name="connsiteY58" fmla="*/ 2087563 h 2503952"/>
                    <a:gd name="connsiteX59" fmla="*/ 627197 w 1849572"/>
                    <a:gd name="connsiteY59" fmla="*/ 2063750 h 2503952"/>
                    <a:gd name="connsiteX60" fmla="*/ 603385 w 1849572"/>
                    <a:gd name="connsiteY60" fmla="*/ 2055813 h 2503952"/>
                    <a:gd name="connsiteX61" fmla="*/ 452572 w 1849572"/>
                    <a:gd name="connsiteY61" fmla="*/ 2063750 h 2503952"/>
                    <a:gd name="connsiteX62" fmla="*/ 428760 w 1849572"/>
                    <a:gd name="connsiteY62" fmla="*/ 2071688 h 2503952"/>
                    <a:gd name="connsiteX63" fmla="*/ 404947 w 1849572"/>
                    <a:gd name="connsiteY63" fmla="*/ 2047875 h 2503952"/>
                    <a:gd name="connsiteX64" fmla="*/ 381135 w 1849572"/>
                    <a:gd name="connsiteY64" fmla="*/ 2039938 h 2503952"/>
                    <a:gd name="connsiteX65" fmla="*/ 325572 w 1849572"/>
                    <a:gd name="connsiteY65" fmla="*/ 1952625 h 2503952"/>
                    <a:gd name="connsiteX66" fmla="*/ 301760 w 1849572"/>
                    <a:gd name="connsiteY66" fmla="*/ 1944688 h 2503952"/>
                    <a:gd name="connsiteX67" fmla="*/ 277947 w 1849572"/>
                    <a:gd name="connsiteY67" fmla="*/ 1928813 h 2503952"/>
                    <a:gd name="connsiteX68" fmla="*/ 222385 w 1849572"/>
                    <a:gd name="connsiteY68" fmla="*/ 1857375 h 2503952"/>
                    <a:gd name="connsiteX69" fmla="*/ 214447 w 1849572"/>
                    <a:gd name="connsiteY69" fmla="*/ 1833563 h 2503952"/>
                    <a:gd name="connsiteX70" fmla="*/ 214447 w 1849572"/>
                    <a:gd name="connsiteY70" fmla="*/ 1722438 h 2503952"/>
                    <a:gd name="connsiteX71" fmla="*/ 230322 w 1849572"/>
                    <a:gd name="connsiteY71" fmla="*/ 1698625 h 2503952"/>
                    <a:gd name="connsiteX72" fmla="*/ 206510 w 1849572"/>
                    <a:gd name="connsiteY72" fmla="*/ 1714500 h 2503952"/>
                    <a:gd name="connsiteX73" fmla="*/ 166822 w 1849572"/>
                    <a:gd name="connsiteY73" fmla="*/ 1682750 h 2503952"/>
                    <a:gd name="connsiteX74" fmla="*/ 111260 w 1849572"/>
                    <a:gd name="connsiteY74" fmla="*/ 1611313 h 2503952"/>
                    <a:gd name="connsiteX75" fmla="*/ 103322 w 1849572"/>
                    <a:gd name="connsiteY75" fmla="*/ 1587500 h 2503952"/>
                    <a:gd name="connsiteX76" fmla="*/ 79510 w 1849572"/>
                    <a:gd name="connsiteY76" fmla="*/ 1571625 h 2503952"/>
                    <a:gd name="connsiteX77" fmla="*/ 71572 w 1849572"/>
                    <a:gd name="connsiteY77" fmla="*/ 1500188 h 2503952"/>
                    <a:gd name="connsiteX78" fmla="*/ 55697 w 1849572"/>
                    <a:gd name="connsiteY78" fmla="*/ 1460500 h 2503952"/>
                    <a:gd name="connsiteX79" fmla="*/ 39822 w 1849572"/>
                    <a:gd name="connsiteY79" fmla="*/ 1436688 h 2503952"/>
                    <a:gd name="connsiteX80" fmla="*/ 31885 w 1849572"/>
                    <a:gd name="connsiteY80" fmla="*/ 1397000 h 2503952"/>
                    <a:gd name="connsiteX81" fmla="*/ 47760 w 1849572"/>
                    <a:gd name="connsiteY81" fmla="*/ 1301750 h 2503952"/>
                    <a:gd name="connsiteX82" fmla="*/ 55697 w 1849572"/>
                    <a:gd name="connsiteY82" fmla="*/ 1270000 h 2503952"/>
                    <a:gd name="connsiteX83" fmla="*/ 39822 w 1849572"/>
                    <a:gd name="connsiteY83" fmla="*/ 1238250 h 2503952"/>
                    <a:gd name="connsiteX84" fmla="*/ 23947 w 1849572"/>
                    <a:gd name="connsiteY84" fmla="*/ 1182688 h 2503952"/>
                    <a:gd name="connsiteX85" fmla="*/ 8072 w 1849572"/>
                    <a:gd name="connsiteY85" fmla="*/ 1135063 h 2503952"/>
                    <a:gd name="connsiteX86" fmla="*/ 135 w 1849572"/>
                    <a:gd name="connsiteY86" fmla="*/ 1087438 h 2503952"/>
                    <a:gd name="connsiteX87" fmla="*/ 16010 w 1849572"/>
                    <a:gd name="connsiteY87" fmla="*/ 1023938 h 2503952"/>
                    <a:gd name="connsiteX88" fmla="*/ 23947 w 1849572"/>
                    <a:gd name="connsiteY88" fmla="*/ 1000125 h 2503952"/>
                    <a:gd name="connsiteX89" fmla="*/ 39822 w 1849572"/>
                    <a:gd name="connsiteY89" fmla="*/ 976313 h 2503952"/>
                    <a:gd name="connsiteX90" fmla="*/ 119197 w 1849572"/>
                    <a:gd name="connsiteY90" fmla="*/ 881063 h 2503952"/>
                    <a:gd name="connsiteX91" fmla="*/ 127135 w 1849572"/>
                    <a:gd name="connsiteY91" fmla="*/ 849313 h 2503952"/>
                    <a:gd name="connsiteX92" fmla="*/ 103322 w 1849572"/>
                    <a:gd name="connsiteY92" fmla="*/ 777875 h 2503952"/>
                    <a:gd name="connsiteX93" fmla="*/ 111260 w 1849572"/>
                    <a:gd name="connsiteY93" fmla="*/ 635000 h 2503952"/>
                    <a:gd name="connsiteX94" fmla="*/ 150947 w 1849572"/>
                    <a:gd name="connsiteY94" fmla="*/ 547688 h 2503952"/>
                    <a:gd name="connsiteX95" fmla="*/ 174760 w 1849572"/>
                    <a:gd name="connsiteY95" fmla="*/ 523875 h 2503952"/>
                    <a:gd name="connsiteX96" fmla="*/ 190635 w 1849572"/>
                    <a:gd name="connsiteY96" fmla="*/ 349250 h 2503952"/>
                    <a:gd name="connsiteX97" fmla="*/ 198572 w 1849572"/>
                    <a:gd name="connsiteY97" fmla="*/ 293688 h 2503952"/>
                    <a:gd name="connsiteX98" fmla="*/ 222385 w 1849572"/>
                    <a:gd name="connsiteY98" fmla="*/ 246063 h 2503952"/>
                    <a:gd name="connsiteX99" fmla="*/ 230322 w 1849572"/>
                    <a:gd name="connsiteY99" fmla="*/ 206375 h 2503952"/>
                    <a:gd name="connsiteX100" fmla="*/ 238260 w 1849572"/>
                    <a:gd name="connsiteY100" fmla="*/ 182563 h 2503952"/>
                    <a:gd name="connsiteX101" fmla="*/ 230322 w 1849572"/>
                    <a:gd name="connsiteY101" fmla="*/ 142875 h 2503952"/>
                    <a:gd name="connsiteX102" fmla="*/ 238260 w 1849572"/>
                    <a:gd name="connsiteY102" fmla="*/ 47625 h 2503952"/>
                    <a:gd name="connsiteX103" fmla="*/ 270010 w 1849572"/>
                    <a:gd name="connsiteY103" fmla="*/ 15875 h 2503952"/>
                    <a:gd name="connsiteX104" fmla="*/ 293822 w 1849572"/>
                    <a:gd name="connsiteY104" fmla="*/ 7938 h 2503952"/>
                    <a:gd name="connsiteX105" fmla="*/ 389072 w 1849572"/>
                    <a:gd name="connsiteY105" fmla="*/ 0 h 2503952"/>
                    <a:gd name="connsiteX106" fmla="*/ 428760 w 1849572"/>
                    <a:gd name="connsiteY106" fmla="*/ 7938 h 2503952"/>
                    <a:gd name="connsiteX107" fmla="*/ 452572 w 1849572"/>
                    <a:gd name="connsiteY107" fmla="*/ 55563 h 2503952"/>
                    <a:gd name="connsiteX108" fmla="*/ 492260 w 1849572"/>
                    <a:gd name="connsiteY108" fmla="*/ 23813 h 2503952"/>
                    <a:gd name="connsiteX109" fmla="*/ 516072 w 1849572"/>
                    <a:gd name="connsiteY109" fmla="*/ 15875 h 2503952"/>
                    <a:gd name="connsiteX110" fmla="*/ 539885 w 1849572"/>
                    <a:gd name="connsiteY110" fmla="*/ 0 h 2503952"/>
                    <a:gd name="connsiteX111" fmla="*/ 555760 w 1849572"/>
                    <a:gd name="connsiteY111" fmla="*/ 23813 h 2503952"/>
                    <a:gd name="connsiteX112" fmla="*/ 563697 w 1849572"/>
                    <a:gd name="connsiteY112" fmla="*/ 55563 h 2503952"/>
                    <a:gd name="connsiteX113" fmla="*/ 587510 w 1849572"/>
                    <a:gd name="connsiteY113" fmla="*/ 47625 h 2503952"/>
                    <a:gd name="connsiteX114" fmla="*/ 627197 w 1849572"/>
                    <a:gd name="connsiteY114" fmla="*/ 39688 h 2503952"/>
                    <a:gd name="connsiteX115" fmla="*/ 730385 w 1849572"/>
                    <a:gd name="connsiteY115" fmla="*/ 15875 h 2503952"/>
                    <a:gd name="connsiteX116" fmla="*/ 762135 w 1849572"/>
                    <a:gd name="connsiteY116" fmla="*/ 0 h 2503952"/>
                    <a:gd name="connsiteX117" fmla="*/ 785947 w 1849572"/>
                    <a:gd name="connsiteY117" fmla="*/ 15875 h 2503952"/>
                    <a:gd name="connsiteX118" fmla="*/ 809760 w 1849572"/>
                    <a:gd name="connsiteY118" fmla="*/ 63500 h 2503952"/>
                    <a:gd name="connsiteX119" fmla="*/ 841510 w 1849572"/>
                    <a:gd name="connsiteY119" fmla="*/ 31750 h 2503952"/>
                    <a:gd name="connsiteX120" fmla="*/ 849447 w 1849572"/>
                    <a:gd name="connsiteY120" fmla="*/ 7938 h 2503952"/>
                    <a:gd name="connsiteX121" fmla="*/ 897072 w 1849572"/>
                    <a:gd name="connsiteY121" fmla="*/ 47625 h 2503952"/>
                    <a:gd name="connsiteX122" fmla="*/ 936760 w 1849572"/>
                    <a:gd name="connsiteY122" fmla="*/ 39688 h 2503952"/>
                    <a:gd name="connsiteX123" fmla="*/ 960572 w 1849572"/>
                    <a:gd name="connsiteY123" fmla="*/ 31750 h 2503952"/>
                    <a:gd name="connsiteX124" fmla="*/ 1063760 w 1849572"/>
                    <a:gd name="connsiteY124" fmla="*/ 39688 h 2503952"/>
                    <a:gd name="connsiteX125" fmla="*/ 1095510 w 1849572"/>
                    <a:gd name="connsiteY125" fmla="*/ 55563 h 2503952"/>
                    <a:gd name="connsiteX126" fmla="*/ 1127260 w 1849572"/>
                    <a:gd name="connsiteY126" fmla="*/ 63500 h 2503952"/>
                    <a:gd name="connsiteX127" fmla="*/ 1151072 w 1849572"/>
                    <a:gd name="connsiteY127" fmla="*/ 71438 h 2503952"/>
                    <a:gd name="connsiteX128" fmla="*/ 1230447 w 1849572"/>
                    <a:gd name="connsiteY128" fmla="*/ 55563 h 2503952"/>
                    <a:gd name="connsiteX129" fmla="*/ 1286010 w 1849572"/>
                    <a:gd name="connsiteY129" fmla="*/ 63500 h 2503952"/>
                    <a:gd name="connsiteX130" fmla="*/ 1309822 w 1849572"/>
                    <a:gd name="connsiteY130" fmla="*/ 87313 h 2503952"/>
                    <a:gd name="connsiteX131" fmla="*/ 1317760 w 1849572"/>
                    <a:gd name="connsiteY131" fmla="*/ 111125 h 2503952"/>
                    <a:gd name="connsiteX132" fmla="*/ 1341572 w 1849572"/>
                    <a:gd name="connsiteY132" fmla="*/ 95250 h 2503952"/>
                    <a:gd name="connsiteX133" fmla="*/ 1373322 w 1849572"/>
                    <a:gd name="connsiteY133" fmla="*/ 79375 h 2503952"/>
                    <a:gd name="connsiteX134" fmla="*/ 1405072 w 1849572"/>
                    <a:gd name="connsiteY134" fmla="*/ 87313 h 2503952"/>
                    <a:gd name="connsiteX135" fmla="*/ 1428885 w 1849572"/>
                    <a:gd name="connsiteY135" fmla="*/ 150813 h 2503952"/>
                    <a:gd name="connsiteX136" fmla="*/ 1476510 w 1849572"/>
                    <a:gd name="connsiteY136" fmla="*/ 127000 h 2503952"/>
                    <a:gd name="connsiteX137" fmla="*/ 1500322 w 1849572"/>
                    <a:gd name="connsiteY137" fmla="*/ 103188 h 2503952"/>
                    <a:gd name="connsiteX138" fmla="*/ 1524135 w 1849572"/>
                    <a:gd name="connsiteY138" fmla="*/ 119063 h 2503952"/>
                    <a:gd name="connsiteX139" fmla="*/ 1571760 w 1849572"/>
                    <a:gd name="connsiteY139" fmla="*/ 119063 h 2503952"/>
                    <a:gd name="connsiteX140" fmla="*/ 1635260 w 1849572"/>
                    <a:gd name="connsiteY140" fmla="*/ 134938 h 2503952"/>
                    <a:gd name="connsiteX141" fmla="*/ 1643197 w 1849572"/>
                    <a:gd name="connsiteY141" fmla="*/ 166688 h 2503952"/>
                    <a:gd name="connsiteX142" fmla="*/ 1651135 w 1849572"/>
                    <a:gd name="connsiteY142" fmla="*/ 230188 h 2503952"/>
                    <a:gd name="connsiteX143" fmla="*/ 1674947 w 1849572"/>
                    <a:gd name="connsiteY143" fmla="*/ 238125 h 2503952"/>
                    <a:gd name="connsiteX144" fmla="*/ 1738447 w 1849572"/>
                    <a:gd name="connsiteY144" fmla="*/ 293688 h 2503952"/>
                    <a:gd name="connsiteX145" fmla="*/ 1746385 w 1849572"/>
                    <a:gd name="connsiteY145" fmla="*/ 317500 h 2503952"/>
                    <a:gd name="connsiteX146" fmla="*/ 1778135 w 1849572"/>
                    <a:gd name="connsiteY146" fmla="*/ 333375 h 2503952"/>
                    <a:gd name="connsiteX147" fmla="*/ 1833697 w 1849572"/>
                    <a:gd name="connsiteY147" fmla="*/ 381000 h 2503952"/>
                    <a:gd name="connsiteX148" fmla="*/ 1825760 w 1849572"/>
                    <a:gd name="connsiteY148" fmla="*/ 468313 h 2503952"/>
                    <a:gd name="connsiteX149" fmla="*/ 1849572 w 1849572"/>
                    <a:gd name="connsiteY149" fmla="*/ 484188 h 2503952"/>
                    <a:gd name="connsiteX150" fmla="*/ 1825760 w 1849572"/>
                    <a:gd name="connsiteY150" fmla="*/ 492125 h 2503952"/>
                    <a:gd name="connsiteX151" fmla="*/ 1770197 w 1849572"/>
                    <a:gd name="connsiteY151" fmla="*/ 508000 h 2503952"/>
                    <a:gd name="connsiteX152" fmla="*/ 1706697 w 1849572"/>
                    <a:gd name="connsiteY152" fmla="*/ 484188 h 2503952"/>
                    <a:gd name="connsiteX153" fmla="*/ 1690822 w 1849572"/>
                    <a:gd name="connsiteY153" fmla="*/ 460375 h 2503952"/>
                    <a:gd name="connsiteX154" fmla="*/ 1667010 w 1849572"/>
                    <a:gd name="connsiteY154" fmla="*/ 388938 h 2503952"/>
                    <a:gd name="connsiteX155" fmla="*/ 1619385 w 1849572"/>
                    <a:gd name="connsiteY155" fmla="*/ 420688 h 2503952"/>
                    <a:gd name="connsiteX156" fmla="*/ 1603510 w 1849572"/>
                    <a:gd name="connsiteY156" fmla="*/ 444500 h 2503952"/>
                    <a:gd name="connsiteX157" fmla="*/ 1579697 w 1849572"/>
                    <a:gd name="connsiteY157" fmla="*/ 436563 h 2503952"/>
                    <a:gd name="connsiteX158" fmla="*/ 1555885 w 1849572"/>
                    <a:gd name="connsiteY158" fmla="*/ 420688 h 2503952"/>
                    <a:gd name="connsiteX159" fmla="*/ 1532072 w 1849572"/>
                    <a:gd name="connsiteY159" fmla="*/ 412750 h 2503952"/>
                    <a:gd name="connsiteX160" fmla="*/ 1524135 w 1849572"/>
                    <a:gd name="connsiteY160" fmla="*/ 388938 h 2503952"/>
                    <a:gd name="connsiteX161" fmla="*/ 1516197 w 1849572"/>
                    <a:gd name="connsiteY161" fmla="*/ 349250 h 2503952"/>
                    <a:gd name="connsiteX162" fmla="*/ 1484447 w 1849572"/>
                    <a:gd name="connsiteY162" fmla="*/ 388938 h 2503952"/>
                    <a:gd name="connsiteX163" fmla="*/ 1468572 w 1849572"/>
                    <a:gd name="connsiteY163" fmla="*/ 412750 h 2503952"/>
                    <a:gd name="connsiteX164" fmla="*/ 1460635 w 1849572"/>
                    <a:gd name="connsiteY164" fmla="*/ 388938 h 2503952"/>
                    <a:gd name="connsiteX165" fmla="*/ 1436822 w 1849572"/>
                    <a:gd name="connsiteY165" fmla="*/ 341313 h 2503952"/>
                    <a:gd name="connsiteX166" fmla="*/ 1389197 w 1849572"/>
                    <a:gd name="connsiteY166" fmla="*/ 420688 h 2503952"/>
                    <a:gd name="connsiteX167" fmla="*/ 1365385 w 1849572"/>
                    <a:gd name="connsiteY167" fmla="*/ 444500 h 2503952"/>
                    <a:gd name="connsiteX168" fmla="*/ 1373322 w 1849572"/>
                    <a:gd name="connsiteY168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9037 w 1849572"/>
                    <a:gd name="connsiteY31" fmla="*/ 1260989 h 2503952"/>
                    <a:gd name="connsiteX32" fmla="*/ 739496 w 1849572"/>
                    <a:gd name="connsiteY32" fmla="*/ 1347424 h 2503952"/>
                    <a:gd name="connsiteX33" fmla="*/ 785947 w 1849572"/>
                    <a:gd name="connsiteY33" fmla="*/ 1555750 h 2503952"/>
                    <a:gd name="connsiteX34" fmla="*/ 833572 w 1849572"/>
                    <a:gd name="connsiteY34" fmla="*/ 1579563 h 2503952"/>
                    <a:gd name="connsiteX35" fmla="*/ 881197 w 1849572"/>
                    <a:gd name="connsiteY35" fmla="*/ 1627188 h 2503952"/>
                    <a:gd name="connsiteX36" fmla="*/ 905010 w 1849572"/>
                    <a:gd name="connsiteY36" fmla="*/ 1635125 h 2503952"/>
                    <a:gd name="connsiteX37" fmla="*/ 936760 w 1849572"/>
                    <a:gd name="connsiteY37" fmla="*/ 1651000 h 2503952"/>
                    <a:gd name="connsiteX38" fmla="*/ 984385 w 1849572"/>
                    <a:gd name="connsiteY38" fmla="*/ 1674813 h 2503952"/>
                    <a:gd name="connsiteX39" fmla="*/ 1008197 w 1849572"/>
                    <a:gd name="connsiteY39" fmla="*/ 1730375 h 2503952"/>
                    <a:gd name="connsiteX40" fmla="*/ 1024072 w 1849572"/>
                    <a:gd name="connsiteY40" fmla="*/ 1801813 h 2503952"/>
                    <a:gd name="connsiteX41" fmla="*/ 1016135 w 1849572"/>
                    <a:gd name="connsiteY41" fmla="*/ 1889125 h 2503952"/>
                    <a:gd name="connsiteX42" fmla="*/ 1008197 w 1849572"/>
                    <a:gd name="connsiteY42" fmla="*/ 1912938 h 2503952"/>
                    <a:gd name="connsiteX43" fmla="*/ 1000260 w 1849572"/>
                    <a:gd name="connsiteY43" fmla="*/ 1960563 h 2503952"/>
                    <a:gd name="connsiteX44" fmla="*/ 984385 w 1849572"/>
                    <a:gd name="connsiteY44" fmla="*/ 2016125 h 2503952"/>
                    <a:gd name="connsiteX45" fmla="*/ 976447 w 1849572"/>
                    <a:gd name="connsiteY45" fmla="*/ 2166938 h 2503952"/>
                    <a:gd name="connsiteX46" fmla="*/ 984385 w 1849572"/>
                    <a:gd name="connsiteY46" fmla="*/ 2246313 h 2503952"/>
                    <a:gd name="connsiteX47" fmla="*/ 968510 w 1849572"/>
                    <a:gd name="connsiteY47" fmla="*/ 2500313 h 2503952"/>
                    <a:gd name="connsiteX48" fmla="*/ 881197 w 1849572"/>
                    <a:gd name="connsiteY48" fmla="*/ 2492375 h 2503952"/>
                    <a:gd name="connsiteX49" fmla="*/ 865322 w 1849572"/>
                    <a:gd name="connsiteY49" fmla="*/ 2381250 h 2503952"/>
                    <a:gd name="connsiteX50" fmla="*/ 857385 w 1849572"/>
                    <a:gd name="connsiteY50" fmla="*/ 2357438 h 2503952"/>
                    <a:gd name="connsiteX51" fmla="*/ 809760 w 1849572"/>
                    <a:gd name="connsiteY51" fmla="*/ 2317750 h 2503952"/>
                    <a:gd name="connsiteX52" fmla="*/ 770072 w 1849572"/>
                    <a:gd name="connsiteY52" fmla="*/ 2270125 h 2503952"/>
                    <a:gd name="connsiteX53" fmla="*/ 722447 w 1849572"/>
                    <a:gd name="connsiteY53" fmla="*/ 2230438 h 2503952"/>
                    <a:gd name="connsiteX54" fmla="*/ 698635 w 1849572"/>
                    <a:gd name="connsiteY54" fmla="*/ 2206625 h 2503952"/>
                    <a:gd name="connsiteX55" fmla="*/ 690697 w 1849572"/>
                    <a:gd name="connsiteY55" fmla="*/ 2174875 h 2503952"/>
                    <a:gd name="connsiteX56" fmla="*/ 651010 w 1849572"/>
                    <a:gd name="connsiteY56" fmla="*/ 2111375 h 2503952"/>
                    <a:gd name="connsiteX57" fmla="*/ 635135 w 1849572"/>
                    <a:gd name="connsiteY57" fmla="*/ 2087563 h 2503952"/>
                    <a:gd name="connsiteX58" fmla="*/ 627197 w 1849572"/>
                    <a:gd name="connsiteY58" fmla="*/ 2063750 h 2503952"/>
                    <a:gd name="connsiteX59" fmla="*/ 603385 w 1849572"/>
                    <a:gd name="connsiteY59" fmla="*/ 2055813 h 2503952"/>
                    <a:gd name="connsiteX60" fmla="*/ 452572 w 1849572"/>
                    <a:gd name="connsiteY60" fmla="*/ 2063750 h 2503952"/>
                    <a:gd name="connsiteX61" fmla="*/ 428760 w 1849572"/>
                    <a:gd name="connsiteY61" fmla="*/ 2071688 h 2503952"/>
                    <a:gd name="connsiteX62" fmla="*/ 404947 w 1849572"/>
                    <a:gd name="connsiteY62" fmla="*/ 2047875 h 2503952"/>
                    <a:gd name="connsiteX63" fmla="*/ 381135 w 1849572"/>
                    <a:gd name="connsiteY63" fmla="*/ 2039938 h 2503952"/>
                    <a:gd name="connsiteX64" fmla="*/ 325572 w 1849572"/>
                    <a:gd name="connsiteY64" fmla="*/ 1952625 h 2503952"/>
                    <a:gd name="connsiteX65" fmla="*/ 301760 w 1849572"/>
                    <a:gd name="connsiteY65" fmla="*/ 1944688 h 2503952"/>
                    <a:gd name="connsiteX66" fmla="*/ 277947 w 1849572"/>
                    <a:gd name="connsiteY66" fmla="*/ 1928813 h 2503952"/>
                    <a:gd name="connsiteX67" fmla="*/ 222385 w 1849572"/>
                    <a:gd name="connsiteY67" fmla="*/ 1857375 h 2503952"/>
                    <a:gd name="connsiteX68" fmla="*/ 214447 w 1849572"/>
                    <a:gd name="connsiteY68" fmla="*/ 1833563 h 2503952"/>
                    <a:gd name="connsiteX69" fmla="*/ 214447 w 1849572"/>
                    <a:gd name="connsiteY69" fmla="*/ 1722438 h 2503952"/>
                    <a:gd name="connsiteX70" fmla="*/ 230322 w 1849572"/>
                    <a:gd name="connsiteY70" fmla="*/ 1698625 h 2503952"/>
                    <a:gd name="connsiteX71" fmla="*/ 206510 w 1849572"/>
                    <a:gd name="connsiteY71" fmla="*/ 1714500 h 2503952"/>
                    <a:gd name="connsiteX72" fmla="*/ 166822 w 1849572"/>
                    <a:gd name="connsiteY72" fmla="*/ 1682750 h 2503952"/>
                    <a:gd name="connsiteX73" fmla="*/ 111260 w 1849572"/>
                    <a:gd name="connsiteY73" fmla="*/ 1611313 h 2503952"/>
                    <a:gd name="connsiteX74" fmla="*/ 103322 w 1849572"/>
                    <a:gd name="connsiteY74" fmla="*/ 1587500 h 2503952"/>
                    <a:gd name="connsiteX75" fmla="*/ 79510 w 1849572"/>
                    <a:gd name="connsiteY75" fmla="*/ 1571625 h 2503952"/>
                    <a:gd name="connsiteX76" fmla="*/ 71572 w 1849572"/>
                    <a:gd name="connsiteY76" fmla="*/ 1500188 h 2503952"/>
                    <a:gd name="connsiteX77" fmla="*/ 55697 w 1849572"/>
                    <a:gd name="connsiteY77" fmla="*/ 1460500 h 2503952"/>
                    <a:gd name="connsiteX78" fmla="*/ 39822 w 1849572"/>
                    <a:gd name="connsiteY78" fmla="*/ 1436688 h 2503952"/>
                    <a:gd name="connsiteX79" fmla="*/ 31885 w 1849572"/>
                    <a:gd name="connsiteY79" fmla="*/ 1397000 h 2503952"/>
                    <a:gd name="connsiteX80" fmla="*/ 47760 w 1849572"/>
                    <a:gd name="connsiteY80" fmla="*/ 1301750 h 2503952"/>
                    <a:gd name="connsiteX81" fmla="*/ 55697 w 1849572"/>
                    <a:gd name="connsiteY81" fmla="*/ 1270000 h 2503952"/>
                    <a:gd name="connsiteX82" fmla="*/ 39822 w 1849572"/>
                    <a:gd name="connsiteY82" fmla="*/ 1238250 h 2503952"/>
                    <a:gd name="connsiteX83" fmla="*/ 23947 w 1849572"/>
                    <a:gd name="connsiteY83" fmla="*/ 1182688 h 2503952"/>
                    <a:gd name="connsiteX84" fmla="*/ 8072 w 1849572"/>
                    <a:gd name="connsiteY84" fmla="*/ 1135063 h 2503952"/>
                    <a:gd name="connsiteX85" fmla="*/ 135 w 1849572"/>
                    <a:gd name="connsiteY85" fmla="*/ 1087438 h 2503952"/>
                    <a:gd name="connsiteX86" fmla="*/ 16010 w 1849572"/>
                    <a:gd name="connsiteY86" fmla="*/ 1023938 h 2503952"/>
                    <a:gd name="connsiteX87" fmla="*/ 23947 w 1849572"/>
                    <a:gd name="connsiteY87" fmla="*/ 1000125 h 2503952"/>
                    <a:gd name="connsiteX88" fmla="*/ 39822 w 1849572"/>
                    <a:gd name="connsiteY88" fmla="*/ 976313 h 2503952"/>
                    <a:gd name="connsiteX89" fmla="*/ 119197 w 1849572"/>
                    <a:gd name="connsiteY89" fmla="*/ 881063 h 2503952"/>
                    <a:gd name="connsiteX90" fmla="*/ 127135 w 1849572"/>
                    <a:gd name="connsiteY90" fmla="*/ 849313 h 2503952"/>
                    <a:gd name="connsiteX91" fmla="*/ 103322 w 1849572"/>
                    <a:gd name="connsiteY91" fmla="*/ 777875 h 2503952"/>
                    <a:gd name="connsiteX92" fmla="*/ 111260 w 1849572"/>
                    <a:gd name="connsiteY92" fmla="*/ 635000 h 2503952"/>
                    <a:gd name="connsiteX93" fmla="*/ 150947 w 1849572"/>
                    <a:gd name="connsiteY93" fmla="*/ 547688 h 2503952"/>
                    <a:gd name="connsiteX94" fmla="*/ 174760 w 1849572"/>
                    <a:gd name="connsiteY94" fmla="*/ 523875 h 2503952"/>
                    <a:gd name="connsiteX95" fmla="*/ 190635 w 1849572"/>
                    <a:gd name="connsiteY95" fmla="*/ 349250 h 2503952"/>
                    <a:gd name="connsiteX96" fmla="*/ 198572 w 1849572"/>
                    <a:gd name="connsiteY96" fmla="*/ 293688 h 2503952"/>
                    <a:gd name="connsiteX97" fmla="*/ 222385 w 1849572"/>
                    <a:gd name="connsiteY97" fmla="*/ 246063 h 2503952"/>
                    <a:gd name="connsiteX98" fmla="*/ 230322 w 1849572"/>
                    <a:gd name="connsiteY98" fmla="*/ 206375 h 2503952"/>
                    <a:gd name="connsiteX99" fmla="*/ 238260 w 1849572"/>
                    <a:gd name="connsiteY99" fmla="*/ 182563 h 2503952"/>
                    <a:gd name="connsiteX100" fmla="*/ 230322 w 1849572"/>
                    <a:gd name="connsiteY100" fmla="*/ 142875 h 2503952"/>
                    <a:gd name="connsiteX101" fmla="*/ 238260 w 1849572"/>
                    <a:gd name="connsiteY101" fmla="*/ 47625 h 2503952"/>
                    <a:gd name="connsiteX102" fmla="*/ 270010 w 1849572"/>
                    <a:gd name="connsiteY102" fmla="*/ 15875 h 2503952"/>
                    <a:gd name="connsiteX103" fmla="*/ 293822 w 1849572"/>
                    <a:gd name="connsiteY103" fmla="*/ 7938 h 2503952"/>
                    <a:gd name="connsiteX104" fmla="*/ 389072 w 1849572"/>
                    <a:gd name="connsiteY104" fmla="*/ 0 h 2503952"/>
                    <a:gd name="connsiteX105" fmla="*/ 428760 w 1849572"/>
                    <a:gd name="connsiteY105" fmla="*/ 7938 h 2503952"/>
                    <a:gd name="connsiteX106" fmla="*/ 452572 w 1849572"/>
                    <a:gd name="connsiteY106" fmla="*/ 55563 h 2503952"/>
                    <a:gd name="connsiteX107" fmla="*/ 492260 w 1849572"/>
                    <a:gd name="connsiteY107" fmla="*/ 23813 h 2503952"/>
                    <a:gd name="connsiteX108" fmla="*/ 516072 w 1849572"/>
                    <a:gd name="connsiteY108" fmla="*/ 15875 h 2503952"/>
                    <a:gd name="connsiteX109" fmla="*/ 539885 w 1849572"/>
                    <a:gd name="connsiteY109" fmla="*/ 0 h 2503952"/>
                    <a:gd name="connsiteX110" fmla="*/ 555760 w 1849572"/>
                    <a:gd name="connsiteY110" fmla="*/ 23813 h 2503952"/>
                    <a:gd name="connsiteX111" fmla="*/ 563697 w 1849572"/>
                    <a:gd name="connsiteY111" fmla="*/ 55563 h 2503952"/>
                    <a:gd name="connsiteX112" fmla="*/ 587510 w 1849572"/>
                    <a:gd name="connsiteY112" fmla="*/ 47625 h 2503952"/>
                    <a:gd name="connsiteX113" fmla="*/ 627197 w 1849572"/>
                    <a:gd name="connsiteY113" fmla="*/ 39688 h 2503952"/>
                    <a:gd name="connsiteX114" fmla="*/ 730385 w 1849572"/>
                    <a:gd name="connsiteY114" fmla="*/ 15875 h 2503952"/>
                    <a:gd name="connsiteX115" fmla="*/ 762135 w 1849572"/>
                    <a:gd name="connsiteY115" fmla="*/ 0 h 2503952"/>
                    <a:gd name="connsiteX116" fmla="*/ 785947 w 1849572"/>
                    <a:gd name="connsiteY116" fmla="*/ 15875 h 2503952"/>
                    <a:gd name="connsiteX117" fmla="*/ 809760 w 1849572"/>
                    <a:gd name="connsiteY117" fmla="*/ 63500 h 2503952"/>
                    <a:gd name="connsiteX118" fmla="*/ 841510 w 1849572"/>
                    <a:gd name="connsiteY118" fmla="*/ 31750 h 2503952"/>
                    <a:gd name="connsiteX119" fmla="*/ 849447 w 1849572"/>
                    <a:gd name="connsiteY119" fmla="*/ 7938 h 2503952"/>
                    <a:gd name="connsiteX120" fmla="*/ 897072 w 1849572"/>
                    <a:gd name="connsiteY120" fmla="*/ 47625 h 2503952"/>
                    <a:gd name="connsiteX121" fmla="*/ 936760 w 1849572"/>
                    <a:gd name="connsiteY121" fmla="*/ 39688 h 2503952"/>
                    <a:gd name="connsiteX122" fmla="*/ 960572 w 1849572"/>
                    <a:gd name="connsiteY122" fmla="*/ 31750 h 2503952"/>
                    <a:gd name="connsiteX123" fmla="*/ 1063760 w 1849572"/>
                    <a:gd name="connsiteY123" fmla="*/ 39688 h 2503952"/>
                    <a:gd name="connsiteX124" fmla="*/ 1095510 w 1849572"/>
                    <a:gd name="connsiteY124" fmla="*/ 55563 h 2503952"/>
                    <a:gd name="connsiteX125" fmla="*/ 1127260 w 1849572"/>
                    <a:gd name="connsiteY125" fmla="*/ 63500 h 2503952"/>
                    <a:gd name="connsiteX126" fmla="*/ 1151072 w 1849572"/>
                    <a:gd name="connsiteY126" fmla="*/ 71438 h 2503952"/>
                    <a:gd name="connsiteX127" fmla="*/ 1230447 w 1849572"/>
                    <a:gd name="connsiteY127" fmla="*/ 55563 h 2503952"/>
                    <a:gd name="connsiteX128" fmla="*/ 1286010 w 1849572"/>
                    <a:gd name="connsiteY128" fmla="*/ 63500 h 2503952"/>
                    <a:gd name="connsiteX129" fmla="*/ 1309822 w 1849572"/>
                    <a:gd name="connsiteY129" fmla="*/ 87313 h 2503952"/>
                    <a:gd name="connsiteX130" fmla="*/ 1317760 w 1849572"/>
                    <a:gd name="connsiteY130" fmla="*/ 111125 h 2503952"/>
                    <a:gd name="connsiteX131" fmla="*/ 1341572 w 1849572"/>
                    <a:gd name="connsiteY131" fmla="*/ 95250 h 2503952"/>
                    <a:gd name="connsiteX132" fmla="*/ 1373322 w 1849572"/>
                    <a:gd name="connsiteY132" fmla="*/ 79375 h 2503952"/>
                    <a:gd name="connsiteX133" fmla="*/ 1405072 w 1849572"/>
                    <a:gd name="connsiteY133" fmla="*/ 87313 h 2503952"/>
                    <a:gd name="connsiteX134" fmla="*/ 1428885 w 1849572"/>
                    <a:gd name="connsiteY134" fmla="*/ 150813 h 2503952"/>
                    <a:gd name="connsiteX135" fmla="*/ 1476510 w 1849572"/>
                    <a:gd name="connsiteY135" fmla="*/ 127000 h 2503952"/>
                    <a:gd name="connsiteX136" fmla="*/ 1500322 w 1849572"/>
                    <a:gd name="connsiteY136" fmla="*/ 103188 h 2503952"/>
                    <a:gd name="connsiteX137" fmla="*/ 1524135 w 1849572"/>
                    <a:gd name="connsiteY137" fmla="*/ 119063 h 2503952"/>
                    <a:gd name="connsiteX138" fmla="*/ 1571760 w 1849572"/>
                    <a:gd name="connsiteY138" fmla="*/ 119063 h 2503952"/>
                    <a:gd name="connsiteX139" fmla="*/ 1635260 w 1849572"/>
                    <a:gd name="connsiteY139" fmla="*/ 134938 h 2503952"/>
                    <a:gd name="connsiteX140" fmla="*/ 1643197 w 1849572"/>
                    <a:gd name="connsiteY140" fmla="*/ 166688 h 2503952"/>
                    <a:gd name="connsiteX141" fmla="*/ 1651135 w 1849572"/>
                    <a:gd name="connsiteY141" fmla="*/ 230188 h 2503952"/>
                    <a:gd name="connsiteX142" fmla="*/ 1674947 w 1849572"/>
                    <a:gd name="connsiteY142" fmla="*/ 238125 h 2503952"/>
                    <a:gd name="connsiteX143" fmla="*/ 1738447 w 1849572"/>
                    <a:gd name="connsiteY143" fmla="*/ 293688 h 2503952"/>
                    <a:gd name="connsiteX144" fmla="*/ 1746385 w 1849572"/>
                    <a:gd name="connsiteY144" fmla="*/ 317500 h 2503952"/>
                    <a:gd name="connsiteX145" fmla="*/ 1778135 w 1849572"/>
                    <a:gd name="connsiteY145" fmla="*/ 333375 h 2503952"/>
                    <a:gd name="connsiteX146" fmla="*/ 1833697 w 1849572"/>
                    <a:gd name="connsiteY146" fmla="*/ 381000 h 2503952"/>
                    <a:gd name="connsiteX147" fmla="*/ 1825760 w 1849572"/>
                    <a:gd name="connsiteY147" fmla="*/ 468313 h 2503952"/>
                    <a:gd name="connsiteX148" fmla="*/ 1849572 w 1849572"/>
                    <a:gd name="connsiteY148" fmla="*/ 484188 h 2503952"/>
                    <a:gd name="connsiteX149" fmla="*/ 1825760 w 1849572"/>
                    <a:gd name="connsiteY149" fmla="*/ 492125 h 2503952"/>
                    <a:gd name="connsiteX150" fmla="*/ 1770197 w 1849572"/>
                    <a:gd name="connsiteY150" fmla="*/ 508000 h 2503952"/>
                    <a:gd name="connsiteX151" fmla="*/ 1706697 w 1849572"/>
                    <a:gd name="connsiteY151" fmla="*/ 484188 h 2503952"/>
                    <a:gd name="connsiteX152" fmla="*/ 1690822 w 1849572"/>
                    <a:gd name="connsiteY152" fmla="*/ 460375 h 2503952"/>
                    <a:gd name="connsiteX153" fmla="*/ 1667010 w 1849572"/>
                    <a:gd name="connsiteY153" fmla="*/ 388938 h 2503952"/>
                    <a:gd name="connsiteX154" fmla="*/ 1619385 w 1849572"/>
                    <a:gd name="connsiteY154" fmla="*/ 420688 h 2503952"/>
                    <a:gd name="connsiteX155" fmla="*/ 1603510 w 1849572"/>
                    <a:gd name="connsiteY155" fmla="*/ 444500 h 2503952"/>
                    <a:gd name="connsiteX156" fmla="*/ 1579697 w 1849572"/>
                    <a:gd name="connsiteY156" fmla="*/ 436563 h 2503952"/>
                    <a:gd name="connsiteX157" fmla="*/ 1555885 w 1849572"/>
                    <a:gd name="connsiteY157" fmla="*/ 420688 h 2503952"/>
                    <a:gd name="connsiteX158" fmla="*/ 1532072 w 1849572"/>
                    <a:gd name="connsiteY158" fmla="*/ 412750 h 2503952"/>
                    <a:gd name="connsiteX159" fmla="*/ 1524135 w 1849572"/>
                    <a:gd name="connsiteY159" fmla="*/ 388938 h 2503952"/>
                    <a:gd name="connsiteX160" fmla="*/ 1516197 w 1849572"/>
                    <a:gd name="connsiteY160" fmla="*/ 349250 h 2503952"/>
                    <a:gd name="connsiteX161" fmla="*/ 1484447 w 1849572"/>
                    <a:gd name="connsiteY161" fmla="*/ 388938 h 2503952"/>
                    <a:gd name="connsiteX162" fmla="*/ 1468572 w 1849572"/>
                    <a:gd name="connsiteY162" fmla="*/ 412750 h 2503952"/>
                    <a:gd name="connsiteX163" fmla="*/ 1460635 w 1849572"/>
                    <a:gd name="connsiteY163" fmla="*/ 388938 h 2503952"/>
                    <a:gd name="connsiteX164" fmla="*/ 1436822 w 1849572"/>
                    <a:gd name="connsiteY164" fmla="*/ 341313 h 2503952"/>
                    <a:gd name="connsiteX165" fmla="*/ 1389197 w 1849572"/>
                    <a:gd name="connsiteY165" fmla="*/ 420688 h 2503952"/>
                    <a:gd name="connsiteX166" fmla="*/ 1365385 w 1849572"/>
                    <a:gd name="connsiteY166" fmla="*/ 444500 h 2503952"/>
                    <a:gd name="connsiteX167" fmla="*/ 1373322 w 1849572"/>
                    <a:gd name="connsiteY167" fmla="*/ 436563 h 2503952"/>
                    <a:gd name="connsiteX0" fmla="*/ 1373322 w 1849572"/>
                    <a:gd name="connsiteY0" fmla="*/ 436563 h 2503952"/>
                    <a:gd name="connsiteX1" fmla="*/ 1373322 w 1849572"/>
                    <a:gd name="connsiteY1" fmla="*/ 436563 h 2503952"/>
                    <a:gd name="connsiteX2" fmla="*/ 1381260 w 1849572"/>
                    <a:gd name="connsiteY2" fmla="*/ 539750 h 2503952"/>
                    <a:gd name="connsiteX3" fmla="*/ 1413010 w 1849572"/>
                    <a:gd name="connsiteY3" fmla="*/ 611188 h 2503952"/>
                    <a:gd name="connsiteX4" fmla="*/ 1436822 w 1849572"/>
                    <a:gd name="connsiteY4" fmla="*/ 635000 h 2503952"/>
                    <a:gd name="connsiteX5" fmla="*/ 1444760 w 1849572"/>
                    <a:gd name="connsiteY5" fmla="*/ 666750 h 2503952"/>
                    <a:gd name="connsiteX6" fmla="*/ 1452697 w 1849572"/>
                    <a:gd name="connsiteY6" fmla="*/ 730250 h 2503952"/>
                    <a:gd name="connsiteX7" fmla="*/ 1484447 w 1849572"/>
                    <a:gd name="connsiteY7" fmla="*/ 738188 h 2503952"/>
                    <a:gd name="connsiteX8" fmla="*/ 1492385 w 1849572"/>
                    <a:gd name="connsiteY8" fmla="*/ 762000 h 2503952"/>
                    <a:gd name="connsiteX9" fmla="*/ 1476510 w 1849572"/>
                    <a:gd name="connsiteY9" fmla="*/ 841375 h 2503952"/>
                    <a:gd name="connsiteX10" fmla="*/ 1460635 w 1849572"/>
                    <a:gd name="connsiteY10" fmla="*/ 873125 h 2503952"/>
                    <a:gd name="connsiteX11" fmla="*/ 1420947 w 1849572"/>
                    <a:gd name="connsiteY11" fmla="*/ 912813 h 2503952"/>
                    <a:gd name="connsiteX12" fmla="*/ 1349510 w 1849572"/>
                    <a:gd name="connsiteY12" fmla="*/ 920750 h 2503952"/>
                    <a:gd name="connsiteX13" fmla="*/ 1333635 w 1849572"/>
                    <a:gd name="connsiteY13" fmla="*/ 944563 h 2503952"/>
                    <a:gd name="connsiteX14" fmla="*/ 1293947 w 1849572"/>
                    <a:gd name="connsiteY14" fmla="*/ 984250 h 2503952"/>
                    <a:gd name="connsiteX15" fmla="*/ 1301885 w 1849572"/>
                    <a:gd name="connsiteY15" fmla="*/ 1023938 h 2503952"/>
                    <a:gd name="connsiteX16" fmla="*/ 1293947 w 1849572"/>
                    <a:gd name="connsiteY16" fmla="*/ 1119188 h 2503952"/>
                    <a:gd name="connsiteX17" fmla="*/ 1286010 w 1849572"/>
                    <a:gd name="connsiteY17" fmla="*/ 1143000 h 2503952"/>
                    <a:gd name="connsiteX18" fmla="*/ 1270135 w 1849572"/>
                    <a:gd name="connsiteY18" fmla="*/ 1198563 h 2503952"/>
                    <a:gd name="connsiteX19" fmla="*/ 1286010 w 1849572"/>
                    <a:gd name="connsiteY19" fmla="*/ 1222375 h 2503952"/>
                    <a:gd name="connsiteX20" fmla="*/ 1278072 w 1849572"/>
                    <a:gd name="connsiteY20" fmla="*/ 1381125 h 2503952"/>
                    <a:gd name="connsiteX21" fmla="*/ 1254260 w 1849572"/>
                    <a:gd name="connsiteY21" fmla="*/ 1397000 h 2503952"/>
                    <a:gd name="connsiteX22" fmla="*/ 1246322 w 1849572"/>
                    <a:gd name="connsiteY22" fmla="*/ 1373188 h 2503952"/>
                    <a:gd name="connsiteX23" fmla="*/ 1238385 w 1849572"/>
                    <a:gd name="connsiteY23" fmla="*/ 1341438 h 2503952"/>
                    <a:gd name="connsiteX24" fmla="*/ 1190760 w 1849572"/>
                    <a:gd name="connsiteY24" fmla="*/ 1301750 h 2503952"/>
                    <a:gd name="connsiteX25" fmla="*/ 1182822 w 1849572"/>
                    <a:gd name="connsiteY25" fmla="*/ 1277938 h 2503952"/>
                    <a:gd name="connsiteX26" fmla="*/ 1135197 w 1849572"/>
                    <a:gd name="connsiteY26" fmla="*/ 1238250 h 2503952"/>
                    <a:gd name="connsiteX27" fmla="*/ 1111385 w 1849572"/>
                    <a:gd name="connsiteY27" fmla="*/ 1230313 h 2503952"/>
                    <a:gd name="connsiteX28" fmla="*/ 1095510 w 1849572"/>
                    <a:gd name="connsiteY28" fmla="*/ 1206500 h 2503952"/>
                    <a:gd name="connsiteX29" fmla="*/ 1087572 w 1849572"/>
                    <a:gd name="connsiteY29" fmla="*/ 1174750 h 2503952"/>
                    <a:gd name="connsiteX30" fmla="*/ 1016722 w 1849572"/>
                    <a:gd name="connsiteY30" fmla="*/ 1362812 h 2503952"/>
                    <a:gd name="connsiteX31" fmla="*/ 889037 w 1849572"/>
                    <a:gd name="connsiteY31" fmla="*/ 1260989 h 2503952"/>
                    <a:gd name="connsiteX32" fmla="*/ 739496 w 1849572"/>
                    <a:gd name="connsiteY32" fmla="*/ 1347424 h 2503952"/>
                    <a:gd name="connsiteX33" fmla="*/ 785947 w 1849572"/>
                    <a:gd name="connsiteY33" fmla="*/ 1555750 h 2503952"/>
                    <a:gd name="connsiteX34" fmla="*/ 833572 w 1849572"/>
                    <a:gd name="connsiteY34" fmla="*/ 1579563 h 2503952"/>
                    <a:gd name="connsiteX35" fmla="*/ 881197 w 1849572"/>
                    <a:gd name="connsiteY35" fmla="*/ 1627188 h 2503952"/>
                    <a:gd name="connsiteX36" fmla="*/ 905010 w 1849572"/>
                    <a:gd name="connsiteY36" fmla="*/ 1635125 h 2503952"/>
                    <a:gd name="connsiteX37" fmla="*/ 936760 w 1849572"/>
                    <a:gd name="connsiteY37" fmla="*/ 1651000 h 2503952"/>
                    <a:gd name="connsiteX38" fmla="*/ 1008197 w 1849572"/>
                    <a:gd name="connsiteY38" fmla="*/ 1730375 h 2503952"/>
                    <a:gd name="connsiteX39" fmla="*/ 1024072 w 1849572"/>
                    <a:gd name="connsiteY39" fmla="*/ 1801813 h 2503952"/>
                    <a:gd name="connsiteX40" fmla="*/ 1016135 w 1849572"/>
                    <a:gd name="connsiteY40" fmla="*/ 1889125 h 2503952"/>
                    <a:gd name="connsiteX41" fmla="*/ 1008197 w 1849572"/>
                    <a:gd name="connsiteY41" fmla="*/ 1912938 h 2503952"/>
                    <a:gd name="connsiteX42" fmla="*/ 1000260 w 1849572"/>
                    <a:gd name="connsiteY42" fmla="*/ 1960563 h 2503952"/>
                    <a:gd name="connsiteX43" fmla="*/ 984385 w 1849572"/>
                    <a:gd name="connsiteY43" fmla="*/ 2016125 h 2503952"/>
                    <a:gd name="connsiteX44" fmla="*/ 976447 w 1849572"/>
                    <a:gd name="connsiteY44" fmla="*/ 2166938 h 2503952"/>
                    <a:gd name="connsiteX45" fmla="*/ 984385 w 1849572"/>
                    <a:gd name="connsiteY45" fmla="*/ 2246313 h 2503952"/>
                    <a:gd name="connsiteX46" fmla="*/ 968510 w 1849572"/>
                    <a:gd name="connsiteY46" fmla="*/ 2500313 h 2503952"/>
                    <a:gd name="connsiteX47" fmla="*/ 881197 w 1849572"/>
                    <a:gd name="connsiteY47" fmla="*/ 2492375 h 2503952"/>
                    <a:gd name="connsiteX48" fmla="*/ 865322 w 1849572"/>
                    <a:gd name="connsiteY48" fmla="*/ 2381250 h 2503952"/>
                    <a:gd name="connsiteX49" fmla="*/ 857385 w 1849572"/>
                    <a:gd name="connsiteY49" fmla="*/ 2357438 h 2503952"/>
                    <a:gd name="connsiteX50" fmla="*/ 809760 w 1849572"/>
                    <a:gd name="connsiteY50" fmla="*/ 2317750 h 2503952"/>
                    <a:gd name="connsiteX51" fmla="*/ 770072 w 1849572"/>
                    <a:gd name="connsiteY51" fmla="*/ 2270125 h 2503952"/>
                    <a:gd name="connsiteX52" fmla="*/ 722447 w 1849572"/>
                    <a:gd name="connsiteY52" fmla="*/ 2230438 h 2503952"/>
                    <a:gd name="connsiteX53" fmla="*/ 698635 w 1849572"/>
                    <a:gd name="connsiteY53" fmla="*/ 2206625 h 2503952"/>
                    <a:gd name="connsiteX54" fmla="*/ 690697 w 1849572"/>
                    <a:gd name="connsiteY54" fmla="*/ 2174875 h 2503952"/>
                    <a:gd name="connsiteX55" fmla="*/ 651010 w 1849572"/>
                    <a:gd name="connsiteY55" fmla="*/ 2111375 h 2503952"/>
                    <a:gd name="connsiteX56" fmla="*/ 635135 w 1849572"/>
                    <a:gd name="connsiteY56" fmla="*/ 2087563 h 2503952"/>
                    <a:gd name="connsiteX57" fmla="*/ 627197 w 1849572"/>
                    <a:gd name="connsiteY57" fmla="*/ 2063750 h 2503952"/>
                    <a:gd name="connsiteX58" fmla="*/ 603385 w 1849572"/>
                    <a:gd name="connsiteY58" fmla="*/ 2055813 h 2503952"/>
                    <a:gd name="connsiteX59" fmla="*/ 452572 w 1849572"/>
                    <a:gd name="connsiteY59" fmla="*/ 2063750 h 2503952"/>
                    <a:gd name="connsiteX60" fmla="*/ 428760 w 1849572"/>
                    <a:gd name="connsiteY60" fmla="*/ 2071688 h 2503952"/>
                    <a:gd name="connsiteX61" fmla="*/ 404947 w 1849572"/>
                    <a:gd name="connsiteY61" fmla="*/ 2047875 h 2503952"/>
                    <a:gd name="connsiteX62" fmla="*/ 381135 w 1849572"/>
                    <a:gd name="connsiteY62" fmla="*/ 2039938 h 2503952"/>
                    <a:gd name="connsiteX63" fmla="*/ 325572 w 1849572"/>
                    <a:gd name="connsiteY63" fmla="*/ 1952625 h 2503952"/>
                    <a:gd name="connsiteX64" fmla="*/ 301760 w 1849572"/>
                    <a:gd name="connsiteY64" fmla="*/ 1944688 h 2503952"/>
                    <a:gd name="connsiteX65" fmla="*/ 277947 w 1849572"/>
                    <a:gd name="connsiteY65" fmla="*/ 1928813 h 2503952"/>
                    <a:gd name="connsiteX66" fmla="*/ 222385 w 1849572"/>
                    <a:gd name="connsiteY66" fmla="*/ 1857375 h 2503952"/>
                    <a:gd name="connsiteX67" fmla="*/ 214447 w 1849572"/>
                    <a:gd name="connsiteY67" fmla="*/ 1833563 h 2503952"/>
                    <a:gd name="connsiteX68" fmla="*/ 214447 w 1849572"/>
                    <a:gd name="connsiteY68" fmla="*/ 1722438 h 2503952"/>
                    <a:gd name="connsiteX69" fmla="*/ 230322 w 1849572"/>
                    <a:gd name="connsiteY69" fmla="*/ 1698625 h 2503952"/>
                    <a:gd name="connsiteX70" fmla="*/ 206510 w 1849572"/>
                    <a:gd name="connsiteY70" fmla="*/ 1714500 h 2503952"/>
                    <a:gd name="connsiteX71" fmla="*/ 166822 w 1849572"/>
                    <a:gd name="connsiteY71" fmla="*/ 1682750 h 2503952"/>
                    <a:gd name="connsiteX72" fmla="*/ 111260 w 1849572"/>
                    <a:gd name="connsiteY72" fmla="*/ 1611313 h 2503952"/>
                    <a:gd name="connsiteX73" fmla="*/ 103322 w 1849572"/>
                    <a:gd name="connsiteY73" fmla="*/ 1587500 h 2503952"/>
                    <a:gd name="connsiteX74" fmla="*/ 79510 w 1849572"/>
                    <a:gd name="connsiteY74" fmla="*/ 1571625 h 2503952"/>
                    <a:gd name="connsiteX75" fmla="*/ 71572 w 1849572"/>
                    <a:gd name="connsiteY75" fmla="*/ 1500188 h 2503952"/>
                    <a:gd name="connsiteX76" fmla="*/ 55697 w 1849572"/>
                    <a:gd name="connsiteY76" fmla="*/ 1460500 h 2503952"/>
                    <a:gd name="connsiteX77" fmla="*/ 39822 w 1849572"/>
                    <a:gd name="connsiteY77" fmla="*/ 1436688 h 2503952"/>
                    <a:gd name="connsiteX78" fmla="*/ 31885 w 1849572"/>
                    <a:gd name="connsiteY78" fmla="*/ 1397000 h 2503952"/>
                    <a:gd name="connsiteX79" fmla="*/ 47760 w 1849572"/>
                    <a:gd name="connsiteY79" fmla="*/ 1301750 h 2503952"/>
                    <a:gd name="connsiteX80" fmla="*/ 55697 w 1849572"/>
                    <a:gd name="connsiteY80" fmla="*/ 1270000 h 2503952"/>
                    <a:gd name="connsiteX81" fmla="*/ 39822 w 1849572"/>
                    <a:gd name="connsiteY81" fmla="*/ 1238250 h 2503952"/>
                    <a:gd name="connsiteX82" fmla="*/ 23947 w 1849572"/>
                    <a:gd name="connsiteY82" fmla="*/ 1182688 h 2503952"/>
                    <a:gd name="connsiteX83" fmla="*/ 8072 w 1849572"/>
                    <a:gd name="connsiteY83" fmla="*/ 1135063 h 2503952"/>
                    <a:gd name="connsiteX84" fmla="*/ 135 w 1849572"/>
                    <a:gd name="connsiteY84" fmla="*/ 1087438 h 2503952"/>
                    <a:gd name="connsiteX85" fmla="*/ 16010 w 1849572"/>
                    <a:gd name="connsiteY85" fmla="*/ 1023938 h 2503952"/>
                    <a:gd name="connsiteX86" fmla="*/ 23947 w 1849572"/>
                    <a:gd name="connsiteY86" fmla="*/ 1000125 h 2503952"/>
                    <a:gd name="connsiteX87" fmla="*/ 39822 w 1849572"/>
                    <a:gd name="connsiteY87" fmla="*/ 976313 h 2503952"/>
                    <a:gd name="connsiteX88" fmla="*/ 119197 w 1849572"/>
                    <a:gd name="connsiteY88" fmla="*/ 881063 h 2503952"/>
                    <a:gd name="connsiteX89" fmla="*/ 127135 w 1849572"/>
                    <a:gd name="connsiteY89" fmla="*/ 849313 h 2503952"/>
                    <a:gd name="connsiteX90" fmla="*/ 103322 w 1849572"/>
                    <a:gd name="connsiteY90" fmla="*/ 777875 h 2503952"/>
                    <a:gd name="connsiteX91" fmla="*/ 111260 w 1849572"/>
                    <a:gd name="connsiteY91" fmla="*/ 635000 h 2503952"/>
                    <a:gd name="connsiteX92" fmla="*/ 150947 w 1849572"/>
                    <a:gd name="connsiteY92" fmla="*/ 547688 h 2503952"/>
                    <a:gd name="connsiteX93" fmla="*/ 174760 w 1849572"/>
                    <a:gd name="connsiteY93" fmla="*/ 523875 h 2503952"/>
                    <a:gd name="connsiteX94" fmla="*/ 190635 w 1849572"/>
                    <a:gd name="connsiteY94" fmla="*/ 349250 h 2503952"/>
                    <a:gd name="connsiteX95" fmla="*/ 198572 w 1849572"/>
                    <a:gd name="connsiteY95" fmla="*/ 293688 h 2503952"/>
                    <a:gd name="connsiteX96" fmla="*/ 222385 w 1849572"/>
                    <a:gd name="connsiteY96" fmla="*/ 246063 h 2503952"/>
                    <a:gd name="connsiteX97" fmla="*/ 230322 w 1849572"/>
                    <a:gd name="connsiteY97" fmla="*/ 206375 h 2503952"/>
                    <a:gd name="connsiteX98" fmla="*/ 238260 w 1849572"/>
                    <a:gd name="connsiteY98" fmla="*/ 182563 h 2503952"/>
                    <a:gd name="connsiteX99" fmla="*/ 230322 w 1849572"/>
                    <a:gd name="connsiteY99" fmla="*/ 142875 h 2503952"/>
                    <a:gd name="connsiteX100" fmla="*/ 238260 w 1849572"/>
                    <a:gd name="connsiteY100" fmla="*/ 47625 h 2503952"/>
                    <a:gd name="connsiteX101" fmla="*/ 270010 w 1849572"/>
                    <a:gd name="connsiteY101" fmla="*/ 15875 h 2503952"/>
                    <a:gd name="connsiteX102" fmla="*/ 293822 w 1849572"/>
                    <a:gd name="connsiteY102" fmla="*/ 7938 h 2503952"/>
                    <a:gd name="connsiteX103" fmla="*/ 389072 w 1849572"/>
                    <a:gd name="connsiteY103" fmla="*/ 0 h 2503952"/>
                    <a:gd name="connsiteX104" fmla="*/ 428760 w 1849572"/>
                    <a:gd name="connsiteY104" fmla="*/ 7938 h 2503952"/>
                    <a:gd name="connsiteX105" fmla="*/ 452572 w 1849572"/>
                    <a:gd name="connsiteY105" fmla="*/ 55563 h 2503952"/>
                    <a:gd name="connsiteX106" fmla="*/ 492260 w 1849572"/>
                    <a:gd name="connsiteY106" fmla="*/ 23813 h 2503952"/>
                    <a:gd name="connsiteX107" fmla="*/ 516072 w 1849572"/>
                    <a:gd name="connsiteY107" fmla="*/ 15875 h 2503952"/>
                    <a:gd name="connsiteX108" fmla="*/ 539885 w 1849572"/>
                    <a:gd name="connsiteY108" fmla="*/ 0 h 2503952"/>
                    <a:gd name="connsiteX109" fmla="*/ 555760 w 1849572"/>
                    <a:gd name="connsiteY109" fmla="*/ 23813 h 2503952"/>
                    <a:gd name="connsiteX110" fmla="*/ 563697 w 1849572"/>
                    <a:gd name="connsiteY110" fmla="*/ 55563 h 2503952"/>
                    <a:gd name="connsiteX111" fmla="*/ 587510 w 1849572"/>
                    <a:gd name="connsiteY111" fmla="*/ 47625 h 2503952"/>
                    <a:gd name="connsiteX112" fmla="*/ 627197 w 1849572"/>
                    <a:gd name="connsiteY112" fmla="*/ 39688 h 2503952"/>
                    <a:gd name="connsiteX113" fmla="*/ 730385 w 1849572"/>
                    <a:gd name="connsiteY113" fmla="*/ 15875 h 2503952"/>
                    <a:gd name="connsiteX114" fmla="*/ 762135 w 1849572"/>
                    <a:gd name="connsiteY114" fmla="*/ 0 h 2503952"/>
                    <a:gd name="connsiteX115" fmla="*/ 785947 w 1849572"/>
                    <a:gd name="connsiteY115" fmla="*/ 15875 h 2503952"/>
                    <a:gd name="connsiteX116" fmla="*/ 809760 w 1849572"/>
                    <a:gd name="connsiteY116" fmla="*/ 63500 h 2503952"/>
                    <a:gd name="connsiteX117" fmla="*/ 841510 w 1849572"/>
                    <a:gd name="connsiteY117" fmla="*/ 31750 h 2503952"/>
                    <a:gd name="connsiteX118" fmla="*/ 849447 w 1849572"/>
                    <a:gd name="connsiteY118" fmla="*/ 7938 h 2503952"/>
                    <a:gd name="connsiteX119" fmla="*/ 897072 w 1849572"/>
                    <a:gd name="connsiteY119" fmla="*/ 47625 h 2503952"/>
                    <a:gd name="connsiteX120" fmla="*/ 936760 w 1849572"/>
                    <a:gd name="connsiteY120" fmla="*/ 39688 h 2503952"/>
                    <a:gd name="connsiteX121" fmla="*/ 960572 w 1849572"/>
                    <a:gd name="connsiteY121" fmla="*/ 31750 h 2503952"/>
                    <a:gd name="connsiteX122" fmla="*/ 1063760 w 1849572"/>
                    <a:gd name="connsiteY122" fmla="*/ 39688 h 2503952"/>
                    <a:gd name="connsiteX123" fmla="*/ 1095510 w 1849572"/>
                    <a:gd name="connsiteY123" fmla="*/ 55563 h 2503952"/>
                    <a:gd name="connsiteX124" fmla="*/ 1127260 w 1849572"/>
                    <a:gd name="connsiteY124" fmla="*/ 63500 h 2503952"/>
                    <a:gd name="connsiteX125" fmla="*/ 1151072 w 1849572"/>
                    <a:gd name="connsiteY125" fmla="*/ 71438 h 2503952"/>
                    <a:gd name="connsiteX126" fmla="*/ 1230447 w 1849572"/>
                    <a:gd name="connsiteY126" fmla="*/ 55563 h 2503952"/>
                    <a:gd name="connsiteX127" fmla="*/ 1286010 w 1849572"/>
                    <a:gd name="connsiteY127" fmla="*/ 63500 h 2503952"/>
                    <a:gd name="connsiteX128" fmla="*/ 1309822 w 1849572"/>
                    <a:gd name="connsiteY128" fmla="*/ 87313 h 2503952"/>
                    <a:gd name="connsiteX129" fmla="*/ 1317760 w 1849572"/>
                    <a:gd name="connsiteY129" fmla="*/ 111125 h 2503952"/>
                    <a:gd name="connsiteX130" fmla="*/ 1341572 w 1849572"/>
                    <a:gd name="connsiteY130" fmla="*/ 95250 h 2503952"/>
                    <a:gd name="connsiteX131" fmla="*/ 1373322 w 1849572"/>
                    <a:gd name="connsiteY131" fmla="*/ 79375 h 2503952"/>
                    <a:gd name="connsiteX132" fmla="*/ 1405072 w 1849572"/>
                    <a:gd name="connsiteY132" fmla="*/ 87313 h 2503952"/>
                    <a:gd name="connsiteX133" fmla="*/ 1428885 w 1849572"/>
                    <a:gd name="connsiteY133" fmla="*/ 150813 h 2503952"/>
                    <a:gd name="connsiteX134" fmla="*/ 1476510 w 1849572"/>
                    <a:gd name="connsiteY134" fmla="*/ 127000 h 2503952"/>
                    <a:gd name="connsiteX135" fmla="*/ 1500322 w 1849572"/>
                    <a:gd name="connsiteY135" fmla="*/ 103188 h 2503952"/>
                    <a:gd name="connsiteX136" fmla="*/ 1524135 w 1849572"/>
                    <a:gd name="connsiteY136" fmla="*/ 119063 h 2503952"/>
                    <a:gd name="connsiteX137" fmla="*/ 1571760 w 1849572"/>
                    <a:gd name="connsiteY137" fmla="*/ 119063 h 2503952"/>
                    <a:gd name="connsiteX138" fmla="*/ 1635260 w 1849572"/>
                    <a:gd name="connsiteY138" fmla="*/ 134938 h 2503952"/>
                    <a:gd name="connsiteX139" fmla="*/ 1643197 w 1849572"/>
                    <a:gd name="connsiteY139" fmla="*/ 166688 h 2503952"/>
                    <a:gd name="connsiteX140" fmla="*/ 1651135 w 1849572"/>
                    <a:gd name="connsiteY140" fmla="*/ 230188 h 2503952"/>
                    <a:gd name="connsiteX141" fmla="*/ 1674947 w 1849572"/>
                    <a:gd name="connsiteY141" fmla="*/ 238125 h 2503952"/>
                    <a:gd name="connsiteX142" fmla="*/ 1738447 w 1849572"/>
                    <a:gd name="connsiteY142" fmla="*/ 293688 h 2503952"/>
                    <a:gd name="connsiteX143" fmla="*/ 1746385 w 1849572"/>
                    <a:gd name="connsiteY143" fmla="*/ 317500 h 2503952"/>
                    <a:gd name="connsiteX144" fmla="*/ 1778135 w 1849572"/>
                    <a:gd name="connsiteY144" fmla="*/ 333375 h 2503952"/>
                    <a:gd name="connsiteX145" fmla="*/ 1833697 w 1849572"/>
                    <a:gd name="connsiteY145" fmla="*/ 381000 h 2503952"/>
                    <a:gd name="connsiteX146" fmla="*/ 1825760 w 1849572"/>
                    <a:gd name="connsiteY146" fmla="*/ 468313 h 2503952"/>
                    <a:gd name="connsiteX147" fmla="*/ 1849572 w 1849572"/>
                    <a:gd name="connsiteY147" fmla="*/ 484188 h 2503952"/>
                    <a:gd name="connsiteX148" fmla="*/ 1825760 w 1849572"/>
                    <a:gd name="connsiteY148" fmla="*/ 492125 h 2503952"/>
                    <a:gd name="connsiteX149" fmla="*/ 1770197 w 1849572"/>
                    <a:gd name="connsiteY149" fmla="*/ 508000 h 2503952"/>
                    <a:gd name="connsiteX150" fmla="*/ 1706697 w 1849572"/>
                    <a:gd name="connsiteY150" fmla="*/ 484188 h 2503952"/>
                    <a:gd name="connsiteX151" fmla="*/ 1690822 w 1849572"/>
                    <a:gd name="connsiteY151" fmla="*/ 460375 h 2503952"/>
                    <a:gd name="connsiteX152" fmla="*/ 1667010 w 1849572"/>
                    <a:gd name="connsiteY152" fmla="*/ 388938 h 2503952"/>
                    <a:gd name="connsiteX153" fmla="*/ 1619385 w 1849572"/>
                    <a:gd name="connsiteY153" fmla="*/ 420688 h 2503952"/>
                    <a:gd name="connsiteX154" fmla="*/ 1603510 w 1849572"/>
                    <a:gd name="connsiteY154" fmla="*/ 444500 h 2503952"/>
                    <a:gd name="connsiteX155" fmla="*/ 1579697 w 1849572"/>
                    <a:gd name="connsiteY155" fmla="*/ 436563 h 2503952"/>
                    <a:gd name="connsiteX156" fmla="*/ 1555885 w 1849572"/>
                    <a:gd name="connsiteY156" fmla="*/ 420688 h 2503952"/>
                    <a:gd name="connsiteX157" fmla="*/ 1532072 w 1849572"/>
                    <a:gd name="connsiteY157" fmla="*/ 412750 h 2503952"/>
                    <a:gd name="connsiteX158" fmla="*/ 1524135 w 1849572"/>
                    <a:gd name="connsiteY158" fmla="*/ 388938 h 2503952"/>
                    <a:gd name="connsiteX159" fmla="*/ 1516197 w 1849572"/>
                    <a:gd name="connsiteY159" fmla="*/ 349250 h 2503952"/>
                    <a:gd name="connsiteX160" fmla="*/ 1484447 w 1849572"/>
                    <a:gd name="connsiteY160" fmla="*/ 388938 h 2503952"/>
                    <a:gd name="connsiteX161" fmla="*/ 1468572 w 1849572"/>
                    <a:gd name="connsiteY161" fmla="*/ 412750 h 2503952"/>
                    <a:gd name="connsiteX162" fmla="*/ 1460635 w 1849572"/>
                    <a:gd name="connsiteY162" fmla="*/ 388938 h 2503952"/>
                    <a:gd name="connsiteX163" fmla="*/ 1436822 w 1849572"/>
                    <a:gd name="connsiteY163" fmla="*/ 341313 h 2503952"/>
                    <a:gd name="connsiteX164" fmla="*/ 1389197 w 1849572"/>
                    <a:gd name="connsiteY164" fmla="*/ 420688 h 2503952"/>
                    <a:gd name="connsiteX165" fmla="*/ 1365385 w 1849572"/>
                    <a:gd name="connsiteY165" fmla="*/ 444500 h 2503952"/>
                    <a:gd name="connsiteX166" fmla="*/ 1373322 w 1849572"/>
                    <a:gd name="connsiteY166" fmla="*/ 436563 h 2503952"/>
                    <a:gd name="connsiteX0" fmla="*/ 1024072 w 1849572"/>
                    <a:gd name="connsiteY0" fmla="*/ 1801813 h 2503952"/>
                    <a:gd name="connsiteX1" fmla="*/ 1016135 w 1849572"/>
                    <a:gd name="connsiteY1" fmla="*/ 1889125 h 2503952"/>
                    <a:gd name="connsiteX2" fmla="*/ 1008197 w 1849572"/>
                    <a:gd name="connsiteY2" fmla="*/ 1912938 h 2503952"/>
                    <a:gd name="connsiteX3" fmla="*/ 1000260 w 1849572"/>
                    <a:gd name="connsiteY3" fmla="*/ 1960563 h 2503952"/>
                    <a:gd name="connsiteX4" fmla="*/ 984385 w 1849572"/>
                    <a:gd name="connsiteY4" fmla="*/ 2016125 h 2503952"/>
                    <a:gd name="connsiteX5" fmla="*/ 976447 w 1849572"/>
                    <a:gd name="connsiteY5" fmla="*/ 2166938 h 2503952"/>
                    <a:gd name="connsiteX6" fmla="*/ 984385 w 1849572"/>
                    <a:gd name="connsiteY6" fmla="*/ 2246313 h 2503952"/>
                    <a:gd name="connsiteX7" fmla="*/ 968510 w 1849572"/>
                    <a:gd name="connsiteY7" fmla="*/ 2500313 h 2503952"/>
                    <a:gd name="connsiteX8" fmla="*/ 881197 w 1849572"/>
                    <a:gd name="connsiteY8" fmla="*/ 2492375 h 2503952"/>
                    <a:gd name="connsiteX9" fmla="*/ 865322 w 1849572"/>
                    <a:gd name="connsiteY9" fmla="*/ 2381250 h 2503952"/>
                    <a:gd name="connsiteX10" fmla="*/ 857385 w 1849572"/>
                    <a:gd name="connsiteY10" fmla="*/ 2357438 h 2503952"/>
                    <a:gd name="connsiteX11" fmla="*/ 809760 w 1849572"/>
                    <a:gd name="connsiteY11" fmla="*/ 2317750 h 2503952"/>
                    <a:gd name="connsiteX12" fmla="*/ 770072 w 1849572"/>
                    <a:gd name="connsiteY12" fmla="*/ 2270125 h 2503952"/>
                    <a:gd name="connsiteX13" fmla="*/ 722447 w 1849572"/>
                    <a:gd name="connsiteY13" fmla="*/ 2230438 h 2503952"/>
                    <a:gd name="connsiteX14" fmla="*/ 698635 w 1849572"/>
                    <a:gd name="connsiteY14" fmla="*/ 2206625 h 2503952"/>
                    <a:gd name="connsiteX15" fmla="*/ 690697 w 1849572"/>
                    <a:gd name="connsiteY15" fmla="*/ 2174875 h 2503952"/>
                    <a:gd name="connsiteX16" fmla="*/ 651010 w 1849572"/>
                    <a:gd name="connsiteY16" fmla="*/ 2111375 h 2503952"/>
                    <a:gd name="connsiteX17" fmla="*/ 635135 w 1849572"/>
                    <a:gd name="connsiteY17" fmla="*/ 2087563 h 2503952"/>
                    <a:gd name="connsiteX18" fmla="*/ 627197 w 1849572"/>
                    <a:gd name="connsiteY18" fmla="*/ 2063750 h 2503952"/>
                    <a:gd name="connsiteX19" fmla="*/ 603385 w 1849572"/>
                    <a:gd name="connsiteY19" fmla="*/ 2055813 h 2503952"/>
                    <a:gd name="connsiteX20" fmla="*/ 452572 w 1849572"/>
                    <a:gd name="connsiteY20" fmla="*/ 2063750 h 2503952"/>
                    <a:gd name="connsiteX21" fmla="*/ 428760 w 1849572"/>
                    <a:gd name="connsiteY21" fmla="*/ 2071688 h 2503952"/>
                    <a:gd name="connsiteX22" fmla="*/ 404947 w 1849572"/>
                    <a:gd name="connsiteY22" fmla="*/ 2047875 h 2503952"/>
                    <a:gd name="connsiteX23" fmla="*/ 381135 w 1849572"/>
                    <a:gd name="connsiteY23" fmla="*/ 2039938 h 2503952"/>
                    <a:gd name="connsiteX24" fmla="*/ 325572 w 1849572"/>
                    <a:gd name="connsiteY24" fmla="*/ 1952625 h 2503952"/>
                    <a:gd name="connsiteX25" fmla="*/ 301760 w 1849572"/>
                    <a:gd name="connsiteY25" fmla="*/ 1944688 h 2503952"/>
                    <a:gd name="connsiteX26" fmla="*/ 277947 w 1849572"/>
                    <a:gd name="connsiteY26" fmla="*/ 1928813 h 2503952"/>
                    <a:gd name="connsiteX27" fmla="*/ 222385 w 1849572"/>
                    <a:gd name="connsiteY27" fmla="*/ 1857375 h 2503952"/>
                    <a:gd name="connsiteX28" fmla="*/ 214447 w 1849572"/>
                    <a:gd name="connsiteY28" fmla="*/ 1833563 h 2503952"/>
                    <a:gd name="connsiteX29" fmla="*/ 214447 w 1849572"/>
                    <a:gd name="connsiteY29" fmla="*/ 1722438 h 2503952"/>
                    <a:gd name="connsiteX30" fmla="*/ 230322 w 1849572"/>
                    <a:gd name="connsiteY30" fmla="*/ 1698625 h 2503952"/>
                    <a:gd name="connsiteX31" fmla="*/ 206510 w 1849572"/>
                    <a:gd name="connsiteY31" fmla="*/ 1714500 h 2503952"/>
                    <a:gd name="connsiteX32" fmla="*/ 166822 w 1849572"/>
                    <a:gd name="connsiteY32" fmla="*/ 1682750 h 2503952"/>
                    <a:gd name="connsiteX33" fmla="*/ 111260 w 1849572"/>
                    <a:gd name="connsiteY33" fmla="*/ 1611313 h 2503952"/>
                    <a:gd name="connsiteX34" fmla="*/ 103322 w 1849572"/>
                    <a:gd name="connsiteY34" fmla="*/ 1587500 h 2503952"/>
                    <a:gd name="connsiteX35" fmla="*/ 79510 w 1849572"/>
                    <a:gd name="connsiteY35" fmla="*/ 1571625 h 2503952"/>
                    <a:gd name="connsiteX36" fmla="*/ 71572 w 1849572"/>
                    <a:gd name="connsiteY36" fmla="*/ 1500188 h 2503952"/>
                    <a:gd name="connsiteX37" fmla="*/ 55697 w 1849572"/>
                    <a:gd name="connsiteY37" fmla="*/ 1460500 h 2503952"/>
                    <a:gd name="connsiteX38" fmla="*/ 39822 w 1849572"/>
                    <a:gd name="connsiteY38" fmla="*/ 1436688 h 2503952"/>
                    <a:gd name="connsiteX39" fmla="*/ 31885 w 1849572"/>
                    <a:gd name="connsiteY39" fmla="*/ 1397000 h 2503952"/>
                    <a:gd name="connsiteX40" fmla="*/ 47760 w 1849572"/>
                    <a:gd name="connsiteY40" fmla="*/ 1301750 h 2503952"/>
                    <a:gd name="connsiteX41" fmla="*/ 55697 w 1849572"/>
                    <a:gd name="connsiteY41" fmla="*/ 1270000 h 2503952"/>
                    <a:gd name="connsiteX42" fmla="*/ 39822 w 1849572"/>
                    <a:gd name="connsiteY42" fmla="*/ 1238250 h 2503952"/>
                    <a:gd name="connsiteX43" fmla="*/ 23947 w 1849572"/>
                    <a:gd name="connsiteY43" fmla="*/ 1182688 h 2503952"/>
                    <a:gd name="connsiteX44" fmla="*/ 8072 w 1849572"/>
                    <a:gd name="connsiteY44" fmla="*/ 1135063 h 2503952"/>
                    <a:gd name="connsiteX45" fmla="*/ 135 w 1849572"/>
                    <a:gd name="connsiteY45" fmla="*/ 1087438 h 2503952"/>
                    <a:gd name="connsiteX46" fmla="*/ 16010 w 1849572"/>
                    <a:gd name="connsiteY46" fmla="*/ 1023938 h 2503952"/>
                    <a:gd name="connsiteX47" fmla="*/ 23947 w 1849572"/>
                    <a:gd name="connsiteY47" fmla="*/ 1000125 h 2503952"/>
                    <a:gd name="connsiteX48" fmla="*/ 39822 w 1849572"/>
                    <a:gd name="connsiteY48" fmla="*/ 976313 h 2503952"/>
                    <a:gd name="connsiteX49" fmla="*/ 119197 w 1849572"/>
                    <a:gd name="connsiteY49" fmla="*/ 881063 h 2503952"/>
                    <a:gd name="connsiteX50" fmla="*/ 127135 w 1849572"/>
                    <a:gd name="connsiteY50" fmla="*/ 849313 h 2503952"/>
                    <a:gd name="connsiteX51" fmla="*/ 103322 w 1849572"/>
                    <a:gd name="connsiteY51" fmla="*/ 777875 h 2503952"/>
                    <a:gd name="connsiteX52" fmla="*/ 111260 w 1849572"/>
                    <a:gd name="connsiteY52" fmla="*/ 635000 h 2503952"/>
                    <a:gd name="connsiteX53" fmla="*/ 150947 w 1849572"/>
                    <a:gd name="connsiteY53" fmla="*/ 547688 h 2503952"/>
                    <a:gd name="connsiteX54" fmla="*/ 174760 w 1849572"/>
                    <a:gd name="connsiteY54" fmla="*/ 523875 h 2503952"/>
                    <a:gd name="connsiteX55" fmla="*/ 190635 w 1849572"/>
                    <a:gd name="connsiteY55" fmla="*/ 349250 h 2503952"/>
                    <a:gd name="connsiteX56" fmla="*/ 198572 w 1849572"/>
                    <a:gd name="connsiteY56" fmla="*/ 293688 h 2503952"/>
                    <a:gd name="connsiteX57" fmla="*/ 222385 w 1849572"/>
                    <a:gd name="connsiteY57" fmla="*/ 246063 h 2503952"/>
                    <a:gd name="connsiteX58" fmla="*/ 230322 w 1849572"/>
                    <a:gd name="connsiteY58" fmla="*/ 206375 h 2503952"/>
                    <a:gd name="connsiteX59" fmla="*/ 238260 w 1849572"/>
                    <a:gd name="connsiteY59" fmla="*/ 182563 h 2503952"/>
                    <a:gd name="connsiteX60" fmla="*/ 230322 w 1849572"/>
                    <a:gd name="connsiteY60" fmla="*/ 142875 h 2503952"/>
                    <a:gd name="connsiteX61" fmla="*/ 238260 w 1849572"/>
                    <a:gd name="connsiteY61" fmla="*/ 47625 h 2503952"/>
                    <a:gd name="connsiteX62" fmla="*/ 270010 w 1849572"/>
                    <a:gd name="connsiteY62" fmla="*/ 15875 h 2503952"/>
                    <a:gd name="connsiteX63" fmla="*/ 293822 w 1849572"/>
                    <a:gd name="connsiteY63" fmla="*/ 7938 h 2503952"/>
                    <a:gd name="connsiteX64" fmla="*/ 389072 w 1849572"/>
                    <a:gd name="connsiteY64" fmla="*/ 0 h 2503952"/>
                    <a:gd name="connsiteX65" fmla="*/ 428760 w 1849572"/>
                    <a:gd name="connsiteY65" fmla="*/ 7938 h 2503952"/>
                    <a:gd name="connsiteX66" fmla="*/ 452572 w 1849572"/>
                    <a:gd name="connsiteY66" fmla="*/ 55563 h 2503952"/>
                    <a:gd name="connsiteX67" fmla="*/ 492260 w 1849572"/>
                    <a:gd name="connsiteY67" fmla="*/ 23813 h 2503952"/>
                    <a:gd name="connsiteX68" fmla="*/ 516072 w 1849572"/>
                    <a:gd name="connsiteY68" fmla="*/ 15875 h 2503952"/>
                    <a:gd name="connsiteX69" fmla="*/ 539885 w 1849572"/>
                    <a:gd name="connsiteY69" fmla="*/ 0 h 2503952"/>
                    <a:gd name="connsiteX70" fmla="*/ 555760 w 1849572"/>
                    <a:gd name="connsiteY70" fmla="*/ 23813 h 2503952"/>
                    <a:gd name="connsiteX71" fmla="*/ 563697 w 1849572"/>
                    <a:gd name="connsiteY71" fmla="*/ 55563 h 2503952"/>
                    <a:gd name="connsiteX72" fmla="*/ 587510 w 1849572"/>
                    <a:gd name="connsiteY72" fmla="*/ 47625 h 2503952"/>
                    <a:gd name="connsiteX73" fmla="*/ 627197 w 1849572"/>
                    <a:gd name="connsiteY73" fmla="*/ 39688 h 2503952"/>
                    <a:gd name="connsiteX74" fmla="*/ 730385 w 1849572"/>
                    <a:gd name="connsiteY74" fmla="*/ 15875 h 2503952"/>
                    <a:gd name="connsiteX75" fmla="*/ 762135 w 1849572"/>
                    <a:gd name="connsiteY75" fmla="*/ 0 h 2503952"/>
                    <a:gd name="connsiteX76" fmla="*/ 785947 w 1849572"/>
                    <a:gd name="connsiteY76" fmla="*/ 15875 h 2503952"/>
                    <a:gd name="connsiteX77" fmla="*/ 809760 w 1849572"/>
                    <a:gd name="connsiteY77" fmla="*/ 63500 h 2503952"/>
                    <a:gd name="connsiteX78" fmla="*/ 841510 w 1849572"/>
                    <a:gd name="connsiteY78" fmla="*/ 31750 h 2503952"/>
                    <a:gd name="connsiteX79" fmla="*/ 849447 w 1849572"/>
                    <a:gd name="connsiteY79" fmla="*/ 7938 h 2503952"/>
                    <a:gd name="connsiteX80" fmla="*/ 897072 w 1849572"/>
                    <a:gd name="connsiteY80" fmla="*/ 47625 h 2503952"/>
                    <a:gd name="connsiteX81" fmla="*/ 936760 w 1849572"/>
                    <a:gd name="connsiteY81" fmla="*/ 39688 h 2503952"/>
                    <a:gd name="connsiteX82" fmla="*/ 960572 w 1849572"/>
                    <a:gd name="connsiteY82" fmla="*/ 31750 h 2503952"/>
                    <a:gd name="connsiteX83" fmla="*/ 1063760 w 1849572"/>
                    <a:gd name="connsiteY83" fmla="*/ 39688 h 2503952"/>
                    <a:gd name="connsiteX84" fmla="*/ 1095510 w 1849572"/>
                    <a:gd name="connsiteY84" fmla="*/ 55563 h 2503952"/>
                    <a:gd name="connsiteX85" fmla="*/ 1127260 w 1849572"/>
                    <a:gd name="connsiteY85" fmla="*/ 63500 h 2503952"/>
                    <a:gd name="connsiteX86" fmla="*/ 1151072 w 1849572"/>
                    <a:gd name="connsiteY86" fmla="*/ 71438 h 2503952"/>
                    <a:gd name="connsiteX87" fmla="*/ 1230447 w 1849572"/>
                    <a:gd name="connsiteY87" fmla="*/ 55563 h 2503952"/>
                    <a:gd name="connsiteX88" fmla="*/ 1286010 w 1849572"/>
                    <a:gd name="connsiteY88" fmla="*/ 63500 h 2503952"/>
                    <a:gd name="connsiteX89" fmla="*/ 1309822 w 1849572"/>
                    <a:gd name="connsiteY89" fmla="*/ 87313 h 2503952"/>
                    <a:gd name="connsiteX90" fmla="*/ 1317760 w 1849572"/>
                    <a:gd name="connsiteY90" fmla="*/ 111125 h 2503952"/>
                    <a:gd name="connsiteX91" fmla="*/ 1341572 w 1849572"/>
                    <a:gd name="connsiteY91" fmla="*/ 95250 h 2503952"/>
                    <a:gd name="connsiteX92" fmla="*/ 1373322 w 1849572"/>
                    <a:gd name="connsiteY92" fmla="*/ 79375 h 2503952"/>
                    <a:gd name="connsiteX93" fmla="*/ 1405072 w 1849572"/>
                    <a:gd name="connsiteY93" fmla="*/ 87313 h 2503952"/>
                    <a:gd name="connsiteX94" fmla="*/ 1428885 w 1849572"/>
                    <a:gd name="connsiteY94" fmla="*/ 150813 h 2503952"/>
                    <a:gd name="connsiteX95" fmla="*/ 1476510 w 1849572"/>
                    <a:gd name="connsiteY95" fmla="*/ 127000 h 2503952"/>
                    <a:gd name="connsiteX96" fmla="*/ 1500322 w 1849572"/>
                    <a:gd name="connsiteY96" fmla="*/ 103188 h 2503952"/>
                    <a:gd name="connsiteX97" fmla="*/ 1524135 w 1849572"/>
                    <a:gd name="connsiteY97" fmla="*/ 119063 h 2503952"/>
                    <a:gd name="connsiteX98" fmla="*/ 1571760 w 1849572"/>
                    <a:gd name="connsiteY98" fmla="*/ 119063 h 2503952"/>
                    <a:gd name="connsiteX99" fmla="*/ 1635260 w 1849572"/>
                    <a:gd name="connsiteY99" fmla="*/ 134938 h 2503952"/>
                    <a:gd name="connsiteX100" fmla="*/ 1643197 w 1849572"/>
                    <a:gd name="connsiteY100" fmla="*/ 166688 h 2503952"/>
                    <a:gd name="connsiteX101" fmla="*/ 1651135 w 1849572"/>
                    <a:gd name="connsiteY101" fmla="*/ 230188 h 2503952"/>
                    <a:gd name="connsiteX102" fmla="*/ 1674947 w 1849572"/>
                    <a:gd name="connsiteY102" fmla="*/ 238125 h 2503952"/>
                    <a:gd name="connsiteX103" fmla="*/ 1738447 w 1849572"/>
                    <a:gd name="connsiteY103" fmla="*/ 293688 h 2503952"/>
                    <a:gd name="connsiteX104" fmla="*/ 1746385 w 1849572"/>
                    <a:gd name="connsiteY104" fmla="*/ 317500 h 2503952"/>
                    <a:gd name="connsiteX105" fmla="*/ 1778135 w 1849572"/>
                    <a:gd name="connsiteY105" fmla="*/ 333375 h 2503952"/>
                    <a:gd name="connsiteX106" fmla="*/ 1833697 w 1849572"/>
                    <a:gd name="connsiteY106" fmla="*/ 381000 h 2503952"/>
                    <a:gd name="connsiteX107" fmla="*/ 1825760 w 1849572"/>
                    <a:gd name="connsiteY107" fmla="*/ 468313 h 2503952"/>
                    <a:gd name="connsiteX108" fmla="*/ 1849572 w 1849572"/>
                    <a:gd name="connsiteY108" fmla="*/ 484188 h 2503952"/>
                    <a:gd name="connsiteX109" fmla="*/ 1825760 w 1849572"/>
                    <a:gd name="connsiteY109" fmla="*/ 492125 h 2503952"/>
                    <a:gd name="connsiteX110" fmla="*/ 1770197 w 1849572"/>
                    <a:gd name="connsiteY110" fmla="*/ 508000 h 2503952"/>
                    <a:gd name="connsiteX111" fmla="*/ 1706697 w 1849572"/>
                    <a:gd name="connsiteY111" fmla="*/ 484188 h 2503952"/>
                    <a:gd name="connsiteX112" fmla="*/ 1690822 w 1849572"/>
                    <a:gd name="connsiteY112" fmla="*/ 460375 h 2503952"/>
                    <a:gd name="connsiteX113" fmla="*/ 1667010 w 1849572"/>
                    <a:gd name="connsiteY113" fmla="*/ 388938 h 2503952"/>
                    <a:gd name="connsiteX114" fmla="*/ 1619385 w 1849572"/>
                    <a:gd name="connsiteY114" fmla="*/ 420688 h 2503952"/>
                    <a:gd name="connsiteX115" fmla="*/ 1603510 w 1849572"/>
                    <a:gd name="connsiteY115" fmla="*/ 444500 h 2503952"/>
                    <a:gd name="connsiteX116" fmla="*/ 1579697 w 1849572"/>
                    <a:gd name="connsiteY116" fmla="*/ 436563 h 2503952"/>
                    <a:gd name="connsiteX117" fmla="*/ 1555885 w 1849572"/>
                    <a:gd name="connsiteY117" fmla="*/ 420688 h 2503952"/>
                    <a:gd name="connsiteX118" fmla="*/ 1532072 w 1849572"/>
                    <a:gd name="connsiteY118" fmla="*/ 412750 h 2503952"/>
                    <a:gd name="connsiteX119" fmla="*/ 1524135 w 1849572"/>
                    <a:gd name="connsiteY119" fmla="*/ 388938 h 2503952"/>
                    <a:gd name="connsiteX120" fmla="*/ 1516197 w 1849572"/>
                    <a:gd name="connsiteY120" fmla="*/ 349250 h 2503952"/>
                    <a:gd name="connsiteX121" fmla="*/ 1484447 w 1849572"/>
                    <a:gd name="connsiteY121" fmla="*/ 388938 h 2503952"/>
                    <a:gd name="connsiteX122" fmla="*/ 1468572 w 1849572"/>
                    <a:gd name="connsiteY122" fmla="*/ 412750 h 2503952"/>
                    <a:gd name="connsiteX123" fmla="*/ 1460635 w 1849572"/>
                    <a:gd name="connsiteY123" fmla="*/ 388938 h 2503952"/>
                    <a:gd name="connsiteX124" fmla="*/ 1436822 w 1849572"/>
                    <a:gd name="connsiteY124" fmla="*/ 341313 h 2503952"/>
                    <a:gd name="connsiteX125" fmla="*/ 1389197 w 1849572"/>
                    <a:gd name="connsiteY125" fmla="*/ 420688 h 2503952"/>
                    <a:gd name="connsiteX126" fmla="*/ 1365385 w 1849572"/>
                    <a:gd name="connsiteY126" fmla="*/ 444500 h 2503952"/>
                    <a:gd name="connsiteX127" fmla="*/ 1373322 w 1849572"/>
                    <a:gd name="connsiteY127" fmla="*/ 436563 h 2503952"/>
                    <a:gd name="connsiteX128" fmla="*/ 1373322 w 1849572"/>
                    <a:gd name="connsiteY128" fmla="*/ 436563 h 2503952"/>
                    <a:gd name="connsiteX129" fmla="*/ 1381260 w 1849572"/>
                    <a:gd name="connsiteY129" fmla="*/ 539750 h 2503952"/>
                    <a:gd name="connsiteX130" fmla="*/ 1413010 w 1849572"/>
                    <a:gd name="connsiteY130" fmla="*/ 611188 h 2503952"/>
                    <a:gd name="connsiteX131" fmla="*/ 1436822 w 1849572"/>
                    <a:gd name="connsiteY131" fmla="*/ 635000 h 2503952"/>
                    <a:gd name="connsiteX132" fmla="*/ 1444760 w 1849572"/>
                    <a:gd name="connsiteY132" fmla="*/ 666750 h 2503952"/>
                    <a:gd name="connsiteX133" fmla="*/ 1452697 w 1849572"/>
                    <a:gd name="connsiteY133" fmla="*/ 730250 h 2503952"/>
                    <a:gd name="connsiteX134" fmla="*/ 1484447 w 1849572"/>
                    <a:gd name="connsiteY134" fmla="*/ 738188 h 2503952"/>
                    <a:gd name="connsiteX135" fmla="*/ 1492385 w 1849572"/>
                    <a:gd name="connsiteY135" fmla="*/ 762000 h 2503952"/>
                    <a:gd name="connsiteX136" fmla="*/ 1476510 w 1849572"/>
                    <a:gd name="connsiteY136" fmla="*/ 841375 h 2503952"/>
                    <a:gd name="connsiteX137" fmla="*/ 1460635 w 1849572"/>
                    <a:gd name="connsiteY137" fmla="*/ 873125 h 2503952"/>
                    <a:gd name="connsiteX138" fmla="*/ 1420947 w 1849572"/>
                    <a:gd name="connsiteY138" fmla="*/ 912813 h 2503952"/>
                    <a:gd name="connsiteX139" fmla="*/ 1349510 w 1849572"/>
                    <a:gd name="connsiteY139" fmla="*/ 920750 h 2503952"/>
                    <a:gd name="connsiteX140" fmla="*/ 1333635 w 1849572"/>
                    <a:gd name="connsiteY140" fmla="*/ 944563 h 2503952"/>
                    <a:gd name="connsiteX141" fmla="*/ 1293947 w 1849572"/>
                    <a:gd name="connsiteY141" fmla="*/ 984250 h 2503952"/>
                    <a:gd name="connsiteX142" fmla="*/ 1301885 w 1849572"/>
                    <a:gd name="connsiteY142" fmla="*/ 1023938 h 2503952"/>
                    <a:gd name="connsiteX143" fmla="*/ 1293947 w 1849572"/>
                    <a:gd name="connsiteY143" fmla="*/ 1119188 h 2503952"/>
                    <a:gd name="connsiteX144" fmla="*/ 1286010 w 1849572"/>
                    <a:gd name="connsiteY144" fmla="*/ 1143000 h 2503952"/>
                    <a:gd name="connsiteX145" fmla="*/ 1270135 w 1849572"/>
                    <a:gd name="connsiteY145" fmla="*/ 1198563 h 2503952"/>
                    <a:gd name="connsiteX146" fmla="*/ 1286010 w 1849572"/>
                    <a:gd name="connsiteY146" fmla="*/ 1222375 h 2503952"/>
                    <a:gd name="connsiteX147" fmla="*/ 1278072 w 1849572"/>
                    <a:gd name="connsiteY147" fmla="*/ 1381125 h 2503952"/>
                    <a:gd name="connsiteX148" fmla="*/ 1254260 w 1849572"/>
                    <a:gd name="connsiteY148" fmla="*/ 1397000 h 2503952"/>
                    <a:gd name="connsiteX149" fmla="*/ 1246322 w 1849572"/>
                    <a:gd name="connsiteY149" fmla="*/ 1373188 h 2503952"/>
                    <a:gd name="connsiteX150" fmla="*/ 1238385 w 1849572"/>
                    <a:gd name="connsiteY150" fmla="*/ 1341438 h 2503952"/>
                    <a:gd name="connsiteX151" fmla="*/ 1190760 w 1849572"/>
                    <a:gd name="connsiteY151" fmla="*/ 1301750 h 2503952"/>
                    <a:gd name="connsiteX152" fmla="*/ 1182822 w 1849572"/>
                    <a:gd name="connsiteY152" fmla="*/ 1277938 h 2503952"/>
                    <a:gd name="connsiteX153" fmla="*/ 1135197 w 1849572"/>
                    <a:gd name="connsiteY153" fmla="*/ 1238250 h 2503952"/>
                    <a:gd name="connsiteX154" fmla="*/ 1111385 w 1849572"/>
                    <a:gd name="connsiteY154" fmla="*/ 1230313 h 2503952"/>
                    <a:gd name="connsiteX155" fmla="*/ 1095510 w 1849572"/>
                    <a:gd name="connsiteY155" fmla="*/ 1206500 h 2503952"/>
                    <a:gd name="connsiteX156" fmla="*/ 1087572 w 1849572"/>
                    <a:gd name="connsiteY156" fmla="*/ 1174750 h 2503952"/>
                    <a:gd name="connsiteX157" fmla="*/ 1016722 w 1849572"/>
                    <a:gd name="connsiteY157" fmla="*/ 1362812 h 2503952"/>
                    <a:gd name="connsiteX158" fmla="*/ 889037 w 1849572"/>
                    <a:gd name="connsiteY158" fmla="*/ 1260989 h 2503952"/>
                    <a:gd name="connsiteX159" fmla="*/ 739496 w 1849572"/>
                    <a:gd name="connsiteY159" fmla="*/ 1347424 h 2503952"/>
                    <a:gd name="connsiteX160" fmla="*/ 785947 w 1849572"/>
                    <a:gd name="connsiteY160" fmla="*/ 1555750 h 2503952"/>
                    <a:gd name="connsiteX161" fmla="*/ 833572 w 1849572"/>
                    <a:gd name="connsiteY161" fmla="*/ 1579563 h 2503952"/>
                    <a:gd name="connsiteX162" fmla="*/ 881197 w 1849572"/>
                    <a:gd name="connsiteY162" fmla="*/ 1627188 h 2503952"/>
                    <a:gd name="connsiteX163" fmla="*/ 905010 w 1849572"/>
                    <a:gd name="connsiteY163" fmla="*/ 1635125 h 2503952"/>
                    <a:gd name="connsiteX164" fmla="*/ 936760 w 1849572"/>
                    <a:gd name="connsiteY164" fmla="*/ 1651000 h 2503952"/>
                    <a:gd name="connsiteX165" fmla="*/ 1099637 w 1849572"/>
                    <a:gd name="connsiteY165" fmla="*/ 1821815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190635 w 1849572"/>
                    <a:gd name="connsiteY54" fmla="*/ 349250 h 2503952"/>
                    <a:gd name="connsiteX55" fmla="*/ 198572 w 1849572"/>
                    <a:gd name="connsiteY55" fmla="*/ 293688 h 2503952"/>
                    <a:gd name="connsiteX56" fmla="*/ 222385 w 1849572"/>
                    <a:gd name="connsiteY56" fmla="*/ 246063 h 2503952"/>
                    <a:gd name="connsiteX57" fmla="*/ 230322 w 1849572"/>
                    <a:gd name="connsiteY57" fmla="*/ 206375 h 2503952"/>
                    <a:gd name="connsiteX58" fmla="*/ 238260 w 1849572"/>
                    <a:gd name="connsiteY58" fmla="*/ 182563 h 2503952"/>
                    <a:gd name="connsiteX59" fmla="*/ 230322 w 1849572"/>
                    <a:gd name="connsiteY59" fmla="*/ 142875 h 2503952"/>
                    <a:gd name="connsiteX60" fmla="*/ 238260 w 1849572"/>
                    <a:gd name="connsiteY60" fmla="*/ 47625 h 2503952"/>
                    <a:gd name="connsiteX61" fmla="*/ 270010 w 1849572"/>
                    <a:gd name="connsiteY61" fmla="*/ 15875 h 2503952"/>
                    <a:gd name="connsiteX62" fmla="*/ 293822 w 1849572"/>
                    <a:gd name="connsiteY62" fmla="*/ 7938 h 2503952"/>
                    <a:gd name="connsiteX63" fmla="*/ 389072 w 1849572"/>
                    <a:gd name="connsiteY63" fmla="*/ 0 h 2503952"/>
                    <a:gd name="connsiteX64" fmla="*/ 428760 w 1849572"/>
                    <a:gd name="connsiteY64" fmla="*/ 7938 h 2503952"/>
                    <a:gd name="connsiteX65" fmla="*/ 452572 w 1849572"/>
                    <a:gd name="connsiteY65" fmla="*/ 55563 h 2503952"/>
                    <a:gd name="connsiteX66" fmla="*/ 492260 w 1849572"/>
                    <a:gd name="connsiteY66" fmla="*/ 23813 h 2503952"/>
                    <a:gd name="connsiteX67" fmla="*/ 516072 w 1849572"/>
                    <a:gd name="connsiteY67" fmla="*/ 15875 h 2503952"/>
                    <a:gd name="connsiteX68" fmla="*/ 539885 w 1849572"/>
                    <a:gd name="connsiteY68" fmla="*/ 0 h 2503952"/>
                    <a:gd name="connsiteX69" fmla="*/ 555760 w 1849572"/>
                    <a:gd name="connsiteY69" fmla="*/ 23813 h 2503952"/>
                    <a:gd name="connsiteX70" fmla="*/ 563697 w 1849572"/>
                    <a:gd name="connsiteY70" fmla="*/ 55563 h 2503952"/>
                    <a:gd name="connsiteX71" fmla="*/ 587510 w 1849572"/>
                    <a:gd name="connsiteY71" fmla="*/ 47625 h 2503952"/>
                    <a:gd name="connsiteX72" fmla="*/ 627197 w 1849572"/>
                    <a:gd name="connsiteY72" fmla="*/ 39688 h 2503952"/>
                    <a:gd name="connsiteX73" fmla="*/ 730385 w 1849572"/>
                    <a:gd name="connsiteY73" fmla="*/ 15875 h 2503952"/>
                    <a:gd name="connsiteX74" fmla="*/ 762135 w 1849572"/>
                    <a:gd name="connsiteY74" fmla="*/ 0 h 2503952"/>
                    <a:gd name="connsiteX75" fmla="*/ 785947 w 1849572"/>
                    <a:gd name="connsiteY75" fmla="*/ 15875 h 2503952"/>
                    <a:gd name="connsiteX76" fmla="*/ 809760 w 1849572"/>
                    <a:gd name="connsiteY76" fmla="*/ 63500 h 2503952"/>
                    <a:gd name="connsiteX77" fmla="*/ 841510 w 1849572"/>
                    <a:gd name="connsiteY77" fmla="*/ 31750 h 2503952"/>
                    <a:gd name="connsiteX78" fmla="*/ 849447 w 1849572"/>
                    <a:gd name="connsiteY78" fmla="*/ 7938 h 2503952"/>
                    <a:gd name="connsiteX79" fmla="*/ 897072 w 1849572"/>
                    <a:gd name="connsiteY79" fmla="*/ 47625 h 2503952"/>
                    <a:gd name="connsiteX80" fmla="*/ 936760 w 1849572"/>
                    <a:gd name="connsiteY80" fmla="*/ 39688 h 2503952"/>
                    <a:gd name="connsiteX81" fmla="*/ 960572 w 1849572"/>
                    <a:gd name="connsiteY81" fmla="*/ 31750 h 2503952"/>
                    <a:gd name="connsiteX82" fmla="*/ 1063760 w 1849572"/>
                    <a:gd name="connsiteY82" fmla="*/ 39688 h 2503952"/>
                    <a:gd name="connsiteX83" fmla="*/ 1095510 w 1849572"/>
                    <a:gd name="connsiteY83" fmla="*/ 55563 h 2503952"/>
                    <a:gd name="connsiteX84" fmla="*/ 1127260 w 1849572"/>
                    <a:gd name="connsiteY84" fmla="*/ 63500 h 2503952"/>
                    <a:gd name="connsiteX85" fmla="*/ 1151072 w 1849572"/>
                    <a:gd name="connsiteY85" fmla="*/ 71438 h 2503952"/>
                    <a:gd name="connsiteX86" fmla="*/ 1230447 w 1849572"/>
                    <a:gd name="connsiteY86" fmla="*/ 55563 h 2503952"/>
                    <a:gd name="connsiteX87" fmla="*/ 1286010 w 1849572"/>
                    <a:gd name="connsiteY87" fmla="*/ 63500 h 2503952"/>
                    <a:gd name="connsiteX88" fmla="*/ 1309822 w 1849572"/>
                    <a:gd name="connsiteY88" fmla="*/ 87313 h 2503952"/>
                    <a:gd name="connsiteX89" fmla="*/ 1317760 w 1849572"/>
                    <a:gd name="connsiteY89" fmla="*/ 111125 h 2503952"/>
                    <a:gd name="connsiteX90" fmla="*/ 1341572 w 1849572"/>
                    <a:gd name="connsiteY90" fmla="*/ 95250 h 2503952"/>
                    <a:gd name="connsiteX91" fmla="*/ 1373322 w 1849572"/>
                    <a:gd name="connsiteY91" fmla="*/ 79375 h 2503952"/>
                    <a:gd name="connsiteX92" fmla="*/ 1405072 w 1849572"/>
                    <a:gd name="connsiteY92" fmla="*/ 87313 h 2503952"/>
                    <a:gd name="connsiteX93" fmla="*/ 1428885 w 1849572"/>
                    <a:gd name="connsiteY93" fmla="*/ 150813 h 2503952"/>
                    <a:gd name="connsiteX94" fmla="*/ 1476510 w 1849572"/>
                    <a:gd name="connsiteY94" fmla="*/ 127000 h 2503952"/>
                    <a:gd name="connsiteX95" fmla="*/ 1500322 w 1849572"/>
                    <a:gd name="connsiteY95" fmla="*/ 103188 h 2503952"/>
                    <a:gd name="connsiteX96" fmla="*/ 1524135 w 1849572"/>
                    <a:gd name="connsiteY96" fmla="*/ 119063 h 2503952"/>
                    <a:gd name="connsiteX97" fmla="*/ 1571760 w 1849572"/>
                    <a:gd name="connsiteY97" fmla="*/ 119063 h 2503952"/>
                    <a:gd name="connsiteX98" fmla="*/ 1635260 w 1849572"/>
                    <a:gd name="connsiteY98" fmla="*/ 134938 h 2503952"/>
                    <a:gd name="connsiteX99" fmla="*/ 1643197 w 1849572"/>
                    <a:gd name="connsiteY99" fmla="*/ 166688 h 2503952"/>
                    <a:gd name="connsiteX100" fmla="*/ 1651135 w 1849572"/>
                    <a:gd name="connsiteY100" fmla="*/ 230188 h 2503952"/>
                    <a:gd name="connsiteX101" fmla="*/ 1674947 w 1849572"/>
                    <a:gd name="connsiteY101" fmla="*/ 238125 h 2503952"/>
                    <a:gd name="connsiteX102" fmla="*/ 1738447 w 1849572"/>
                    <a:gd name="connsiteY102" fmla="*/ 293688 h 2503952"/>
                    <a:gd name="connsiteX103" fmla="*/ 1746385 w 1849572"/>
                    <a:gd name="connsiteY103" fmla="*/ 317500 h 2503952"/>
                    <a:gd name="connsiteX104" fmla="*/ 1778135 w 1849572"/>
                    <a:gd name="connsiteY104" fmla="*/ 333375 h 2503952"/>
                    <a:gd name="connsiteX105" fmla="*/ 1833697 w 1849572"/>
                    <a:gd name="connsiteY105" fmla="*/ 381000 h 2503952"/>
                    <a:gd name="connsiteX106" fmla="*/ 1825760 w 1849572"/>
                    <a:gd name="connsiteY106" fmla="*/ 468313 h 2503952"/>
                    <a:gd name="connsiteX107" fmla="*/ 1849572 w 1849572"/>
                    <a:gd name="connsiteY107" fmla="*/ 484188 h 2503952"/>
                    <a:gd name="connsiteX108" fmla="*/ 1825760 w 1849572"/>
                    <a:gd name="connsiteY108" fmla="*/ 492125 h 2503952"/>
                    <a:gd name="connsiteX109" fmla="*/ 1770197 w 1849572"/>
                    <a:gd name="connsiteY109" fmla="*/ 508000 h 2503952"/>
                    <a:gd name="connsiteX110" fmla="*/ 1706697 w 1849572"/>
                    <a:gd name="connsiteY110" fmla="*/ 484188 h 2503952"/>
                    <a:gd name="connsiteX111" fmla="*/ 1690822 w 1849572"/>
                    <a:gd name="connsiteY111" fmla="*/ 460375 h 2503952"/>
                    <a:gd name="connsiteX112" fmla="*/ 1667010 w 1849572"/>
                    <a:gd name="connsiteY112" fmla="*/ 388938 h 2503952"/>
                    <a:gd name="connsiteX113" fmla="*/ 1619385 w 1849572"/>
                    <a:gd name="connsiteY113" fmla="*/ 420688 h 2503952"/>
                    <a:gd name="connsiteX114" fmla="*/ 1603510 w 1849572"/>
                    <a:gd name="connsiteY114" fmla="*/ 444500 h 2503952"/>
                    <a:gd name="connsiteX115" fmla="*/ 1579697 w 1849572"/>
                    <a:gd name="connsiteY115" fmla="*/ 436563 h 2503952"/>
                    <a:gd name="connsiteX116" fmla="*/ 1555885 w 1849572"/>
                    <a:gd name="connsiteY116" fmla="*/ 420688 h 2503952"/>
                    <a:gd name="connsiteX117" fmla="*/ 1532072 w 1849572"/>
                    <a:gd name="connsiteY117" fmla="*/ 412750 h 2503952"/>
                    <a:gd name="connsiteX118" fmla="*/ 1524135 w 1849572"/>
                    <a:gd name="connsiteY118" fmla="*/ 388938 h 2503952"/>
                    <a:gd name="connsiteX119" fmla="*/ 1516197 w 1849572"/>
                    <a:gd name="connsiteY119" fmla="*/ 349250 h 2503952"/>
                    <a:gd name="connsiteX120" fmla="*/ 1484447 w 1849572"/>
                    <a:gd name="connsiteY120" fmla="*/ 388938 h 2503952"/>
                    <a:gd name="connsiteX121" fmla="*/ 1468572 w 1849572"/>
                    <a:gd name="connsiteY121" fmla="*/ 412750 h 2503952"/>
                    <a:gd name="connsiteX122" fmla="*/ 1460635 w 1849572"/>
                    <a:gd name="connsiteY122" fmla="*/ 388938 h 2503952"/>
                    <a:gd name="connsiteX123" fmla="*/ 1436822 w 1849572"/>
                    <a:gd name="connsiteY123" fmla="*/ 341313 h 2503952"/>
                    <a:gd name="connsiteX124" fmla="*/ 1389197 w 1849572"/>
                    <a:gd name="connsiteY124" fmla="*/ 420688 h 2503952"/>
                    <a:gd name="connsiteX125" fmla="*/ 1365385 w 1849572"/>
                    <a:gd name="connsiteY125" fmla="*/ 444500 h 2503952"/>
                    <a:gd name="connsiteX126" fmla="*/ 1373322 w 1849572"/>
                    <a:gd name="connsiteY126" fmla="*/ 436563 h 2503952"/>
                    <a:gd name="connsiteX127" fmla="*/ 1373322 w 1849572"/>
                    <a:gd name="connsiteY127" fmla="*/ 436563 h 2503952"/>
                    <a:gd name="connsiteX128" fmla="*/ 1381260 w 1849572"/>
                    <a:gd name="connsiteY128" fmla="*/ 539750 h 2503952"/>
                    <a:gd name="connsiteX129" fmla="*/ 1413010 w 1849572"/>
                    <a:gd name="connsiteY129" fmla="*/ 611188 h 2503952"/>
                    <a:gd name="connsiteX130" fmla="*/ 1436822 w 1849572"/>
                    <a:gd name="connsiteY130" fmla="*/ 635000 h 2503952"/>
                    <a:gd name="connsiteX131" fmla="*/ 1444760 w 1849572"/>
                    <a:gd name="connsiteY131" fmla="*/ 666750 h 2503952"/>
                    <a:gd name="connsiteX132" fmla="*/ 1452697 w 1849572"/>
                    <a:gd name="connsiteY132" fmla="*/ 730250 h 2503952"/>
                    <a:gd name="connsiteX133" fmla="*/ 1484447 w 1849572"/>
                    <a:gd name="connsiteY133" fmla="*/ 738188 h 2503952"/>
                    <a:gd name="connsiteX134" fmla="*/ 1492385 w 1849572"/>
                    <a:gd name="connsiteY134" fmla="*/ 762000 h 2503952"/>
                    <a:gd name="connsiteX135" fmla="*/ 1476510 w 1849572"/>
                    <a:gd name="connsiteY135" fmla="*/ 841375 h 2503952"/>
                    <a:gd name="connsiteX136" fmla="*/ 1460635 w 1849572"/>
                    <a:gd name="connsiteY136" fmla="*/ 873125 h 2503952"/>
                    <a:gd name="connsiteX137" fmla="*/ 1420947 w 1849572"/>
                    <a:gd name="connsiteY137" fmla="*/ 912813 h 2503952"/>
                    <a:gd name="connsiteX138" fmla="*/ 1349510 w 1849572"/>
                    <a:gd name="connsiteY138" fmla="*/ 920750 h 2503952"/>
                    <a:gd name="connsiteX139" fmla="*/ 1333635 w 1849572"/>
                    <a:gd name="connsiteY139" fmla="*/ 944563 h 2503952"/>
                    <a:gd name="connsiteX140" fmla="*/ 1293947 w 1849572"/>
                    <a:gd name="connsiteY140" fmla="*/ 984250 h 2503952"/>
                    <a:gd name="connsiteX141" fmla="*/ 1301885 w 1849572"/>
                    <a:gd name="connsiteY141" fmla="*/ 1023938 h 2503952"/>
                    <a:gd name="connsiteX142" fmla="*/ 1293947 w 1849572"/>
                    <a:gd name="connsiteY142" fmla="*/ 1119188 h 2503952"/>
                    <a:gd name="connsiteX143" fmla="*/ 1286010 w 1849572"/>
                    <a:gd name="connsiteY143" fmla="*/ 1143000 h 2503952"/>
                    <a:gd name="connsiteX144" fmla="*/ 1270135 w 1849572"/>
                    <a:gd name="connsiteY144" fmla="*/ 1198563 h 2503952"/>
                    <a:gd name="connsiteX145" fmla="*/ 1286010 w 1849572"/>
                    <a:gd name="connsiteY145" fmla="*/ 1222375 h 2503952"/>
                    <a:gd name="connsiteX146" fmla="*/ 1278072 w 1849572"/>
                    <a:gd name="connsiteY146" fmla="*/ 1381125 h 2503952"/>
                    <a:gd name="connsiteX147" fmla="*/ 1254260 w 1849572"/>
                    <a:gd name="connsiteY147" fmla="*/ 1397000 h 2503952"/>
                    <a:gd name="connsiteX148" fmla="*/ 1246322 w 1849572"/>
                    <a:gd name="connsiteY148" fmla="*/ 1373188 h 2503952"/>
                    <a:gd name="connsiteX149" fmla="*/ 1238385 w 1849572"/>
                    <a:gd name="connsiteY149" fmla="*/ 1341438 h 2503952"/>
                    <a:gd name="connsiteX150" fmla="*/ 1190760 w 1849572"/>
                    <a:gd name="connsiteY150" fmla="*/ 1301750 h 2503952"/>
                    <a:gd name="connsiteX151" fmla="*/ 1182822 w 1849572"/>
                    <a:gd name="connsiteY151" fmla="*/ 1277938 h 2503952"/>
                    <a:gd name="connsiteX152" fmla="*/ 1135197 w 1849572"/>
                    <a:gd name="connsiteY152" fmla="*/ 1238250 h 2503952"/>
                    <a:gd name="connsiteX153" fmla="*/ 1111385 w 1849572"/>
                    <a:gd name="connsiteY153" fmla="*/ 1230313 h 2503952"/>
                    <a:gd name="connsiteX154" fmla="*/ 1095510 w 1849572"/>
                    <a:gd name="connsiteY154" fmla="*/ 1206500 h 2503952"/>
                    <a:gd name="connsiteX155" fmla="*/ 1087572 w 1849572"/>
                    <a:gd name="connsiteY155" fmla="*/ 1174750 h 2503952"/>
                    <a:gd name="connsiteX156" fmla="*/ 1016722 w 1849572"/>
                    <a:gd name="connsiteY156" fmla="*/ 1362812 h 2503952"/>
                    <a:gd name="connsiteX157" fmla="*/ 889037 w 1849572"/>
                    <a:gd name="connsiteY157" fmla="*/ 1260989 h 2503952"/>
                    <a:gd name="connsiteX158" fmla="*/ 739496 w 1849572"/>
                    <a:gd name="connsiteY158" fmla="*/ 1347424 h 2503952"/>
                    <a:gd name="connsiteX159" fmla="*/ 785947 w 1849572"/>
                    <a:gd name="connsiteY159" fmla="*/ 1555750 h 2503952"/>
                    <a:gd name="connsiteX160" fmla="*/ 833572 w 1849572"/>
                    <a:gd name="connsiteY160" fmla="*/ 1579563 h 2503952"/>
                    <a:gd name="connsiteX161" fmla="*/ 881197 w 1849572"/>
                    <a:gd name="connsiteY161" fmla="*/ 1627188 h 2503952"/>
                    <a:gd name="connsiteX162" fmla="*/ 905010 w 1849572"/>
                    <a:gd name="connsiteY162" fmla="*/ 1635125 h 2503952"/>
                    <a:gd name="connsiteX163" fmla="*/ 936760 w 1849572"/>
                    <a:gd name="connsiteY163" fmla="*/ 1651000 h 2503952"/>
                    <a:gd name="connsiteX164" fmla="*/ 1099637 w 1849572"/>
                    <a:gd name="connsiteY164" fmla="*/ 1821815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190635 w 1849572"/>
                    <a:gd name="connsiteY54" fmla="*/ 349250 h 2503952"/>
                    <a:gd name="connsiteX55" fmla="*/ 198572 w 1849572"/>
                    <a:gd name="connsiteY55" fmla="*/ 293688 h 2503952"/>
                    <a:gd name="connsiteX56" fmla="*/ 222385 w 1849572"/>
                    <a:gd name="connsiteY56" fmla="*/ 246063 h 2503952"/>
                    <a:gd name="connsiteX57" fmla="*/ 230322 w 1849572"/>
                    <a:gd name="connsiteY57" fmla="*/ 206375 h 2503952"/>
                    <a:gd name="connsiteX58" fmla="*/ 238260 w 1849572"/>
                    <a:gd name="connsiteY58" fmla="*/ 182563 h 2503952"/>
                    <a:gd name="connsiteX59" fmla="*/ 230322 w 1849572"/>
                    <a:gd name="connsiteY59" fmla="*/ 142875 h 2503952"/>
                    <a:gd name="connsiteX60" fmla="*/ 238260 w 1849572"/>
                    <a:gd name="connsiteY60" fmla="*/ 47625 h 2503952"/>
                    <a:gd name="connsiteX61" fmla="*/ 270010 w 1849572"/>
                    <a:gd name="connsiteY61" fmla="*/ 15875 h 2503952"/>
                    <a:gd name="connsiteX62" fmla="*/ 293822 w 1849572"/>
                    <a:gd name="connsiteY62" fmla="*/ 7938 h 2503952"/>
                    <a:gd name="connsiteX63" fmla="*/ 389072 w 1849572"/>
                    <a:gd name="connsiteY63" fmla="*/ 0 h 2503952"/>
                    <a:gd name="connsiteX64" fmla="*/ 428760 w 1849572"/>
                    <a:gd name="connsiteY64" fmla="*/ 7938 h 2503952"/>
                    <a:gd name="connsiteX65" fmla="*/ 452572 w 1849572"/>
                    <a:gd name="connsiteY65" fmla="*/ 55563 h 2503952"/>
                    <a:gd name="connsiteX66" fmla="*/ 492260 w 1849572"/>
                    <a:gd name="connsiteY66" fmla="*/ 23813 h 2503952"/>
                    <a:gd name="connsiteX67" fmla="*/ 516072 w 1849572"/>
                    <a:gd name="connsiteY67" fmla="*/ 15875 h 2503952"/>
                    <a:gd name="connsiteX68" fmla="*/ 539885 w 1849572"/>
                    <a:gd name="connsiteY68" fmla="*/ 0 h 2503952"/>
                    <a:gd name="connsiteX69" fmla="*/ 555760 w 1849572"/>
                    <a:gd name="connsiteY69" fmla="*/ 23813 h 2503952"/>
                    <a:gd name="connsiteX70" fmla="*/ 563697 w 1849572"/>
                    <a:gd name="connsiteY70" fmla="*/ 55563 h 2503952"/>
                    <a:gd name="connsiteX71" fmla="*/ 587510 w 1849572"/>
                    <a:gd name="connsiteY71" fmla="*/ 47625 h 2503952"/>
                    <a:gd name="connsiteX72" fmla="*/ 627197 w 1849572"/>
                    <a:gd name="connsiteY72" fmla="*/ 39688 h 2503952"/>
                    <a:gd name="connsiteX73" fmla="*/ 730385 w 1849572"/>
                    <a:gd name="connsiteY73" fmla="*/ 15875 h 2503952"/>
                    <a:gd name="connsiteX74" fmla="*/ 762135 w 1849572"/>
                    <a:gd name="connsiteY74" fmla="*/ 0 h 2503952"/>
                    <a:gd name="connsiteX75" fmla="*/ 785947 w 1849572"/>
                    <a:gd name="connsiteY75" fmla="*/ 15875 h 2503952"/>
                    <a:gd name="connsiteX76" fmla="*/ 809760 w 1849572"/>
                    <a:gd name="connsiteY76" fmla="*/ 63500 h 2503952"/>
                    <a:gd name="connsiteX77" fmla="*/ 841510 w 1849572"/>
                    <a:gd name="connsiteY77" fmla="*/ 31750 h 2503952"/>
                    <a:gd name="connsiteX78" fmla="*/ 849447 w 1849572"/>
                    <a:gd name="connsiteY78" fmla="*/ 7938 h 2503952"/>
                    <a:gd name="connsiteX79" fmla="*/ 897072 w 1849572"/>
                    <a:gd name="connsiteY79" fmla="*/ 47625 h 2503952"/>
                    <a:gd name="connsiteX80" fmla="*/ 936760 w 1849572"/>
                    <a:gd name="connsiteY80" fmla="*/ 39688 h 2503952"/>
                    <a:gd name="connsiteX81" fmla="*/ 960572 w 1849572"/>
                    <a:gd name="connsiteY81" fmla="*/ 31750 h 2503952"/>
                    <a:gd name="connsiteX82" fmla="*/ 1063760 w 1849572"/>
                    <a:gd name="connsiteY82" fmla="*/ 39688 h 2503952"/>
                    <a:gd name="connsiteX83" fmla="*/ 1095510 w 1849572"/>
                    <a:gd name="connsiteY83" fmla="*/ 55563 h 2503952"/>
                    <a:gd name="connsiteX84" fmla="*/ 1127260 w 1849572"/>
                    <a:gd name="connsiteY84" fmla="*/ 63500 h 2503952"/>
                    <a:gd name="connsiteX85" fmla="*/ 1151072 w 1849572"/>
                    <a:gd name="connsiteY85" fmla="*/ 71438 h 2503952"/>
                    <a:gd name="connsiteX86" fmla="*/ 1230447 w 1849572"/>
                    <a:gd name="connsiteY86" fmla="*/ 55563 h 2503952"/>
                    <a:gd name="connsiteX87" fmla="*/ 1286010 w 1849572"/>
                    <a:gd name="connsiteY87" fmla="*/ 63500 h 2503952"/>
                    <a:gd name="connsiteX88" fmla="*/ 1309822 w 1849572"/>
                    <a:gd name="connsiteY88" fmla="*/ 87313 h 2503952"/>
                    <a:gd name="connsiteX89" fmla="*/ 1317760 w 1849572"/>
                    <a:gd name="connsiteY89" fmla="*/ 111125 h 2503952"/>
                    <a:gd name="connsiteX90" fmla="*/ 1341572 w 1849572"/>
                    <a:gd name="connsiteY90" fmla="*/ 95250 h 2503952"/>
                    <a:gd name="connsiteX91" fmla="*/ 1373322 w 1849572"/>
                    <a:gd name="connsiteY91" fmla="*/ 79375 h 2503952"/>
                    <a:gd name="connsiteX92" fmla="*/ 1405072 w 1849572"/>
                    <a:gd name="connsiteY92" fmla="*/ 87313 h 2503952"/>
                    <a:gd name="connsiteX93" fmla="*/ 1428885 w 1849572"/>
                    <a:gd name="connsiteY93" fmla="*/ 150813 h 2503952"/>
                    <a:gd name="connsiteX94" fmla="*/ 1476510 w 1849572"/>
                    <a:gd name="connsiteY94" fmla="*/ 127000 h 2503952"/>
                    <a:gd name="connsiteX95" fmla="*/ 1500322 w 1849572"/>
                    <a:gd name="connsiteY95" fmla="*/ 103188 h 2503952"/>
                    <a:gd name="connsiteX96" fmla="*/ 1524135 w 1849572"/>
                    <a:gd name="connsiteY96" fmla="*/ 119063 h 2503952"/>
                    <a:gd name="connsiteX97" fmla="*/ 1571760 w 1849572"/>
                    <a:gd name="connsiteY97" fmla="*/ 119063 h 2503952"/>
                    <a:gd name="connsiteX98" fmla="*/ 1635260 w 1849572"/>
                    <a:gd name="connsiteY98" fmla="*/ 134938 h 2503952"/>
                    <a:gd name="connsiteX99" fmla="*/ 1643197 w 1849572"/>
                    <a:gd name="connsiteY99" fmla="*/ 166688 h 2503952"/>
                    <a:gd name="connsiteX100" fmla="*/ 1651135 w 1849572"/>
                    <a:gd name="connsiteY100" fmla="*/ 230188 h 2503952"/>
                    <a:gd name="connsiteX101" fmla="*/ 1674947 w 1849572"/>
                    <a:gd name="connsiteY101" fmla="*/ 238125 h 2503952"/>
                    <a:gd name="connsiteX102" fmla="*/ 1738447 w 1849572"/>
                    <a:gd name="connsiteY102" fmla="*/ 293688 h 2503952"/>
                    <a:gd name="connsiteX103" fmla="*/ 1746385 w 1849572"/>
                    <a:gd name="connsiteY103" fmla="*/ 317500 h 2503952"/>
                    <a:gd name="connsiteX104" fmla="*/ 1778135 w 1849572"/>
                    <a:gd name="connsiteY104" fmla="*/ 333375 h 2503952"/>
                    <a:gd name="connsiteX105" fmla="*/ 1833697 w 1849572"/>
                    <a:gd name="connsiteY105" fmla="*/ 381000 h 2503952"/>
                    <a:gd name="connsiteX106" fmla="*/ 1825760 w 1849572"/>
                    <a:gd name="connsiteY106" fmla="*/ 468313 h 2503952"/>
                    <a:gd name="connsiteX107" fmla="*/ 1849572 w 1849572"/>
                    <a:gd name="connsiteY107" fmla="*/ 484188 h 2503952"/>
                    <a:gd name="connsiteX108" fmla="*/ 1825760 w 1849572"/>
                    <a:gd name="connsiteY108" fmla="*/ 492125 h 2503952"/>
                    <a:gd name="connsiteX109" fmla="*/ 1770197 w 1849572"/>
                    <a:gd name="connsiteY109" fmla="*/ 508000 h 2503952"/>
                    <a:gd name="connsiteX110" fmla="*/ 1706697 w 1849572"/>
                    <a:gd name="connsiteY110" fmla="*/ 484188 h 2503952"/>
                    <a:gd name="connsiteX111" fmla="*/ 1690822 w 1849572"/>
                    <a:gd name="connsiteY111" fmla="*/ 460375 h 2503952"/>
                    <a:gd name="connsiteX112" fmla="*/ 1667010 w 1849572"/>
                    <a:gd name="connsiteY112" fmla="*/ 388938 h 2503952"/>
                    <a:gd name="connsiteX113" fmla="*/ 1619385 w 1849572"/>
                    <a:gd name="connsiteY113" fmla="*/ 420688 h 2503952"/>
                    <a:gd name="connsiteX114" fmla="*/ 1603510 w 1849572"/>
                    <a:gd name="connsiteY114" fmla="*/ 444500 h 2503952"/>
                    <a:gd name="connsiteX115" fmla="*/ 1579697 w 1849572"/>
                    <a:gd name="connsiteY115" fmla="*/ 436563 h 2503952"/>
                    <a:gd name="connsiteX116" fmla="*/ 1555885 w 1849572"/>
                    <a:gd name="connsiteY116" fmla="*/ 420688 h 2503952"/>
                    <a:gd name="connsiteX117" fmla="*/ 1532072 w 1849572"/>
                    <a:gd name="connsiteY117" fmla="*/ 412750 h 2503952"/>
                    <a:gd name="connsiteX118" fmla="*/ 1524135 w 1849572"/>
                    <a:gd name="connsiteY118" fmla="*/ 388938 h 2503952"/>
                    <a:gd name="connsiteX119" fmla="*/ 1516197 w 1849572"/>
                    <a:gd name="connsiteY119" fmla="*/ 349250 h 2503952"/>
                    <a:gd name="connsiteX120" fmla="*/ 1484447 w 1849572"/>
                    <a:gd name="connsiteY120" fmla="*/ 388938 h 2503952"/>
                    <a:gd name="connsiteX121" fmla="*/ 1468572 w 1849572"/>
                    <a:gd name="connsiteY121" fmla="*/ 412750 h 2503952"/>
                    <a:gd name="connsiteX122" fmla="*/ 1460635 w 1849572"/>
                    <a:gd name="connsiteY122" fmla="*/ 388938 h 2503952"/>
                    <a:gd name="connsiteX123" fmla="*/ 1436822 w 1849572"/>
                    <a:gd name="connsiteY123" fmla="*/ 341313 h 2503952"/>
                    <a:gd name="connsiteX124" fmla="*/ 1389197 w 1849572"/>
                    <a:gd name="connsiteY124" fmla="*/ 420688 h 2503952"/>
                    <a:gd name="connsiteX125" fmla="*/ 1365385 w 1849572"/>
                    <a:gd name="connsiteY125" fmla="*/ 444500 h 2503952"/>
                    <a:gd name="connsiteX126" fmla="*/ 1373322 w 1849572"/>
                    <a:gd name="connsiteY126" fmla="*/ 436563 h 2503952"/>
                    <a:gd name="connsiteX127" fmla="*/ 1373322 w 1849572"/>
                    <a:gd name="connsiteY127" fmla="*/ 436563 h 2503952"/>
                    <a:gd name="connsiteX128" fmla="*/ 1381260 w 1849572"/>
                    <a:gd name="connsiteY128" fmla="*/ 539750 h 2503952"/>
                    <a:gd name="connsiteX129" fmla="*/ 1413010 w 1849572"/>
                    <a:gd name="connsiteY129" fmla="*/ 611188 h 2503952"/>
                    <a:gd name="connsiteX130" fmla="*/ 1436822 w 1849572"/>
                    <a:gd name="connsiteY130" fmla="*/ 635000 h 2503952"/>
                    <a:gd name="connsiteX131" fmla="*/ 1444760 w 1849572"/>
                    <a:gd name="connsiteY131" fmla="*/ 666750 h 2503952"/>
                    <a:gd name="connsiteX132" fmla="*/ 1452697 w 1849572"/>
                    <a:gd name="connsiteY132" fmla="*/ 730250 h 2503952"/>
                    <a:gd name="connsiteX133" fmla="*/ 1484447 w 1849572"/>
                    <a:gd name="connsiteY133" fmla="*/ 738188 h 2503952"/>
                    <a:gd name="connsiteX134" fmla="*/ 1492385 w 1849572"/>
                    <a:gd name="connsiteY134" fmla="*/ 762000 h 2503952"/>
                    <a:gd name="connsiteX135" fmla="*/ 1476510 w 1849572"/>
                    <a:gd name="connsiteY135" fmla="*/ 841375 h 2503952"/>
                    <a:gd name="connsiteX136" fmla="*/ 1460635 w 1849572"/>
                    <a:gd name="connsiteY136" fmla="*/ 873125 h 2503952"/>
                    <a:gd name="connsiteX137" fmla="*/ 1420947 w 1849572"/>
                    <a:gd name="connsiteY137" fmla="*/ 912813 h 2503952"/>
                    <a:gd name="connsiteX138" fmla="*/ 1349510 w 1849572"/>
                    <a:gd name="connsiteY138" fmla="*/ 920750 h 2503952"/>
                    <a:gd name="connsiteX139" fmla="*/ 1333635 w 1849572"/>
                    <a:gd name="connsiteY139" fmla="*/ 944563 h 2503952"/>
                    <a:gd name="connsiteX140" fmla="*/ 1293947 w 1849572"/>
                    <a:gd name="connsiteY140" fmla="*/ 984250 h 2503952"/>
                    <a:gd name="connsiteX141" fmla="*/ 1301885 w 1849572"/>
                    <a:gd name="connsiteY141" fmla="*/ 1023938 h 2503952"/>
                    <a:gd name="connsiteX142" fmla="*/ 1293947 w 1849572"/>
                    <a:gd name="connsiteY142" fmla="*/ 1119188 h 2503952"/>
                    <a:gd name="connsiteX143" fmla="*/ 1286010 w 1849572"/>
                    <a:gd name="connsiteY143" fmla="*/ 1143000 h 2503952"/>
                    <a:gd name="connsiteX144" fmla="*/ 1270135 w 1849572"/>
                    <a:gd name="connsiteY144" fmla="*/ 1198563 h 2503952"/>
                    <a:gd name="connsiteX145" fmla="*/ 1286010 w 1849572"/>
                    <a:gd name="connsiteY145" fmla="*/ 1222375 h 2503952"/>
                    <a:gd name="connsiteX146" fmla="*/ 1278072 w 1849572"/>
                    <a:gd name="connsiteY146" fmla="*/ 1381125 h 2503952"/>
                    <a:gd name="connsiteX147" fmla="*/ 1254260 w 1849572"/>
                    <a:gd name="connsiteY147" fmla="*/ 1397000 h 2503952"/>
                    <a:gd name="connsiteX148" fmla="*/ 1246322 w 1849572"/>
                    <a:gd name="connsiteY148" fmla="*/ 1373188 h 2503952"/>
                    <a:gd name="connsiteX149" fmla="*/ 1238385 w 1849572"/>
                    <a:gd name="connsiteY149" fmla="*/ 1341438 h 2503952"/>
                    <a:gd name="connsiteX150" fmla="*/ 1190760 w 1849572"/>
                    <a:gd name="connsiteY150" fmla="*/ 1301750 h 2503952"/>
                    <a:gd name="connsiteX151" fmla="*/ 1182822 w 1849572"/>
                    <a:gd name="connsiteY151" fmla="*/ 1277938 h 2503952"/>
                    <a:gd name="connsiteX152" fmla="*/ 1135197 w 1849572"/>
                    <a:gd name="connsiteY152" fmla="*/ 1238250 h 2503952"/>
                    <a:gd name="connsiteX153" fmla="*/ 1111385 w 1849572"/>
                    <a:gd name="connsiteY153" fmla="*/ 1230313 h 2503952"/>
                    <a:gd name="connsiteX154" fmla="*/ 1095510 w 1849572"/>
                    <a:gd name="connsiteY154" fmla="*/ 1206500 h 2503952"/>
                    <a:gd name="connsiteX155" fmla="*/ 1087572 w 1849572"/>
                    <a:gd name="connsiteY155" fmla="*/ 1174750 h 2503952"/>
                    <a:gd name="connsiteX156" fmla="*/ 1016722 w 1849572"/>
                    <a:gd name="connsiteY156" fmla="*/ 1362812 h 2503952"/>
                    <a:gd name="connsiteX157" fmla="*/ 889037 w 1849572"/>
                    <a:gd name="connsiteY157" fmla="*/ 1260989 h 2503952"/>
                    <a:gd name="connsiteX158" fmla="*/ 739496 w 1849572"/>
                    <a:gd name="connsiteY158" fmla="*/ 1347424 h 2503952"/>
                    <a:gd name="connsiteX159" fmla="*/ 785947 w 1849572"/>
                    <a:gd name="connsiteY159" fmla="*/ 1555750 h 2503952"/>
                    <a:gd name="connsiteX160" fmla="*/ 833572 w 1849572"/>
                    <a:gd name="connsiteY160" fmla="*/ 1579563 h 2503952"/>
                    <a:gd name="connsiteX161" fmla="*/ 881197 w 1849572"/>
                    <a:gd name="connsiteY161" fmla="*/ 1627188 h 2503952"/>
                    <a:gd name="connsiteX162" fmla="*/ 905010 w 1849572"/>
                    <a:gd name="connsiteY162" fmla="*/ 1635125 h 2503952"/>
                    <a:gd name="connsiteX163" fmla="*/ 936760 w 1849572"/>
                    <a:gd name="connsiteY163" fmla="*/ 1651000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190635 w 1849572"/>
                    <a:gd name="connsiteY54" fmla="*/ 349250 h 2503952"/>
                    <a:gd name="connsiteX55" fmla="*/ 198572 w 1849572"/>
                    <a:gd name="connsiteY55" fmla="*/ 293688 h 2503952"/>
                    <a:gd name="connsiteX56" fmla="*/ 222385 w 1849572"/>
                    <a:gd name="connsiteY56" fmla="*/ 246063 h 2503952"/>
                    <a:gd name="connsiteX57" fmla="*/ 230322 w 1849572"/>
                    <a:gd name="connsiteY57" fmla="*/ 206375 h 2503952"/>
                    <a:gd name="connsiteX58" fmla="*/ 238260 w 1849572"/>
                    <a:gd name="connsiteY58" fmla="*/ 182563 h 2503952"/>
                    <a:gd name="connsiteX59" fmla="*/ 230322 w 1849572"/>
                    <a:gd name="connsiteY59" fmla="*/ 142875 h 2503952"/>
                    <a:gd name="connsiteX60" fmla="*/ 238260 w 1849572"/>
                    <a:gd name="connsiteY60" fmla="*/ 47625 h 2503952"/>
                    <a:gd name="connsiteX61" fmla="*/ 270010 w 1849572"/>
                    <a:gd name="connsiteY61" fmla="*/ 15875 h 2503952"/>
                    <a:gd name="connsiteX62" fmla="*/ 293822 w 1849572"/>
                    <a:gd name="connsiteY62" fmla="*/ 7938 h 2503952"/>
                    <a:gd name="connsiteX63" fmla="*/ 389072 w 1849572"/>
                    <a:gd name="connsiteY63" fmla="*/ 0 h 2503952"/>
                    <a:gd name="connsiteX64" fmla="*/ 428760 w 1849572"/>
                    <a:gd name="connsiteY64" fmla="*/ 7938 h 2503952"/>
                    <a:gd name="connsiteX65" fmla="*/ 452572 w 1849572"/>
                    <a:gd name="connsiteY65" fmla="*/ 55563 h 2503952"/>
                    <a:gd name="connsiteX66" fmla="*/ 492260 w 1849572"/>
                    <a:gd name="connsiteY66" fmla="*/ 23813 h 2503952"/>
                    <a:gd name="connsiteX67" fmla="*/ 516072 w 1849572"/>
                    <a:gd name="connsiteY67" fmla="*/ 15875 h 2503952"/>
                    <a:gd name="connsiteX68" fmla="*/ 539885 w 1849572"/>
                    <a:gd name="connsiteY68" fmla="*/ 0 h 2503952"/>
                    <a:gd name="connsiteX69" fmla="*/ 555760 w 1849572"/>
                    <a:gd name="connsiteY69" fmla="*/ 23813 h 2503952"/>
                    <a:gd name="connsiteX70" fmla="*/ 563697 w 1849572"/>
                    <a:gd name="connsiteY70" fmla="*/ 55563 h 2503952"/>
                    <a:gd name="connsiteX71" fmla="*/ 587510 w 1849572"/>
                    <a:gd name="connsiteY71" fmla="*/ 47625 h 2503952"/>
                    <a:gd name="connsiteX72" fmla="*/ 627197 w 1849572"/>
                    <a:gd name="connsiteY72" fmla="*/ 39688 h 2503952"/>
                    <a:gd name="connsiteX73" fmla="*/ 730385 w 1849572"/>
                    <a:gd name="connsiteY73" fmla="*/ 15875 h 2503952"/>
                    <a:gd name="connsiteX74" fmla="*/ 762135 w 1849572"/>
                    <a:gd name="connsiteY74" fmla="*/ 0 h 2503952"/>
                    <a:gd name="connsiteX75" fmla="*/ 785947 w 1849572"/>
                    <a:gd name="connsiteY75" fmla="*/ 15875 h 2503952"/>
                    <a:gd name="connsiteX76" fmla="*/ 809760 w 1849572"/>
                    <a:gd name="connsiteY76" fmla="*/ 63500 h 2503952"/>
                    <a:gd name="connsiteX77" fmla="*/ 841510 w 1849572"/>
                    <a:gd name="connsiteY77" fmla="*/ 31750 h 2503952"/>
                    <a:gd name="connsiteX78" fmla="*/ 849447 w 1849572"/>
                    <a:gd name="connsiteY78" fmla="*/ 7938 h 2503952"/>
                    <a:gd name="connsiteX79" fmla="*/ 897072 w 1849572"/>
                    <a:gd name="connsiteY79" fmla="*/ 47625 h 2503952"/>
                    <a:gd name="connsiteX80" fmla="*/ 936760 w 1849572"/>
                    <a:gd name="connsiteY80" fmla="*/ 39688 h 2503952"/>
                    <a:gd name="connsiteX81" fmla="*/ 960572 w 1849572"/>
                    <a:gd name="connsiteY81" fmla="*/ 31750 h 2503952"/>
                    <a:gd name="connsiteX82" fmla="*/ 1063760 w 1849572"/>
                    <a:gd name="connsiteY82" fmla="*/ 39688 h 2503952"/>
                    <a:gd name="connsiteX83" fmla="*/ 1095510 w 1849572"/>
                    <a:gd name="connsiteY83" fmla="*/ 55563 h 2503952"/>
                    <a:gd name="connsiteX84" fmla="*/ 1127260 w 1849572"/>
                    <a:gd name="connsiteY84" fmla="*/ 63500 h 2503952"/>
                    <a:gd name="connsiteX85" fmla="*/ 1151072 w 1849572"/>
                    <a:gd name="connsiteY85" fmla="*/ 71438 h 2503952"/>
                    <a:gd name="connsiteX86" fmla="*/ 1230447 w 1849572"/>
                    <a:gd name="connsiteY86" fmla="*/ 55563 h 2503952"/>
                    <a:gd name="connsiteX87" fmla="*/ 1286010 w 1849572"/>
                    <a:gd name="connsiteY87" fmla="*/ 63500 h 2503952"/>
                    <a:gd name="connsiteX88" fmla="*/ 1309822 w 1849572"/>
                    <a:gd name="connsiteY88" fmla="*/ 87313 h 2503952"/>
                    <a:gd name="connsiteX89" fmla="*/ 1317760 w 1849572"/>
                    <a:gd name="connsiteY89" fmla="*/ 111125 h 2503952"/>
                    <a:gd name="connsiteX90" fmla="*/ 1341572 w 1849572"/>
                    <a:gd name="connsiteY90" fmla="*/ 95250 h 2503952"/>
                    <a:gd name="connsiteX91" fmla="*/ 1373322 w 1849572"/>
                    <a:gd name="connsiteY91" fmla="*/ 79375 h 2503952"/>
                    <a:gd name="connsiteX92" fmla="*/ 1405072 w 1849572"/>
                    <a:gd name="connsiteY92" fmla="*/ 87313 h 2503952"/>
                    <a:gd name="connsiteX93" fmla="*/ 1428885 w 1849572"/>
                    <a:gd name="connsiteY93" fmla="*/ 150813 h 2503952"/>
                    <a:gd name="connsiteX94" fmla="*/ 1476510 w 1849572"/>
                    <a:gd name="connsiteY94" fmla="*/ 127000 h 2503952"/>
                    <a:gd name="connsiteX95" fmla="*/ 1500322 w 1849572"/>
                    <a:gd name="connsiteY95" fmla="*/ 103188 h 2503952"/>
                    <a:gd name="connsiteX96" fmla="*/ 1524135 w 1849572"/>
                    <a:gd name="connsiteY96" fmla="*/ 119063 h 2503952"/>
                    <a:gd name="connsiteX97" fmla="*/ 1571760 w 1849572"/>
                    <a:gd name="connsiteY97" fmla="*/ 119063 h 2503952"/>
                    <a:gd name="connsiteX98" fmla="*/ 1635260 w 1849572"/>
                    <a:gd name="connsiteY98" fmla="*/ 134938 h 2503952"/>
                    <a:gd name="connsiteX99" fmla="*/ 1643197 w 1849572"/>
                    <a:gd name="connsiteY99" fmla="*/ 166688 h 2503952"/>
                    <a:gd name="connsiteX100" fmla="*/ 1651135 w 1849572"/>
                    <a:gd name="connsiteY100" fmla="*/ 230188 h 2503952"/>
                    <a:gd name="connsiteX101" fmla="*/ 1674947 w 1849572"/>
                    <a:gd name="connsiteY101" fmla="*/ 238125 h 2503952"/>
                    <a:gd name="connsiteX102" fmla="*/ 1738447 w 1849572"/>
                    <a:gd name="connsiteY102" fmla="*/ 293688 h 2503952"/>
                    <a:gd name="connsiteX103" fmla="*/ 1746385 w 1849572"/>
                    <a:gd name="connsiteY103" fmla="*/ 317500 h 2503952"/>
                    <a:gd name="connsiteX104" fmla="*/ 1778135 w 1849572"/>
                    <a:gd name="connsiteY104" fmla="*/ 333375 h 2503952"/>
                    <a:gd name="connsiteX105" fmla="*/ 1833697 w 1849572"/>
                    <a:gd name="connsiteY105" fmla="*/ 381000 h 2503952"/>
                    <a:gd name="connsiteX106" fmla="*/ 1825760 w 1849572"/>
                    <a:gd name="connsiteY106" fmla="*/ 468313 h 2503952"/>
                    <a:gd name="connsiteX107" fmla="*/ 1849572 w 1849572"/>
                    <a:gd name="connsiteY107" fmla="*/ 484188 h 2503952"/>
                    <a:gd name="connsiteX108" fmla="*/ 1825760 w 1849572"/>
                    <a:gd name="connsiteY108" fmla="*/ 492125 h 2503952"/>
                    <a:gd name="connsiteX109" fmla="*/ 1770197 w 1849572"/>
                    <a:gd name="connsiteY109" fmla="*/ 508000 h 2503952"/>
                    <a:gd name="connsiteX110" fmla="*/ 1706697 w 1849572"/>
                    <a:gd name="connsiteY110" fmla="*/ 484188 h 2503952"/>
                    <a:gd name="connsiteX111" fmla="*/ 1690822 w 1849572"/>
                    <a:gd name="connsiteY111" fmla="*/ 460375 h 2503952"/>
                    <a:gd name="connsiteX112" fmla="*/ 1667010 w 1849572"/>
                    <a:gd name="connsiteY112" fmla="*/ 388938 h 2503952"/>
                    <a:gd name="connsiteX113" fmla="*/ 1619385 w 1849572"/>
                    <a:gd name="connsiteY113" fmla="*/ 420688 h 2503952"/>
                    <a:gd name="connsiteX114" fmla="*/ 1603510 w 1849572"/>
                    <a:gd name="connsiteY114" fmla="*/ 444500 h 2503952"/>
                    <a:gd name="connsiteX115" fmla="*/ 1579697 w 1849572"/>
                    <a:gd name="connsiteY115" fmla="*/ 436563 h 2503952"/>
                    <a:gd name="connsiteX116" fmla="*/ 1555885 w 1849572"/>
                    <a:gd name="connsiteY116" fmla="*/ 420688 h 2503952"/>
                    <a:gd name="connsiteX117" fmla="*/ 1532072 w 1849572"/>
                    <a:gd name="connsiteY117" fmla="*/ 412750 h 2503952"/>
                    <a:gd name="connsiteX118" fmla="*/ 1524135 w 1849572"/>
                    <a:gd name="connsiteY118" fmla="*/ 388938 h 2503952"/>
                    <a:gd name="connsiteX119" fmla="*/ 1516197 w 1849572"/>
                    <a:gd name="connsiteY119" fmla="*/ 349250 h 2503952"/>
                    <a:gd name="connsiteX120" fmla="*/ 1484447 w 1849572"/>
                    <a:gd name="connsiteY120" fmla="*/ 388938 h 2503952"/>
                    <a:gd name="connsiteX121" fmla="*/ 1468572 w 1849572"/>
                    <a:gd name="connsiteY121" fmla="*/ 412750 h 2503952"/>
                    <a:gd name="connsiteX122" fmla="*/ 1460635 w 1849572"/>
                    <a:gd name="connsiteY122" fmla="*/ 388938 h 2503952"/>
                    <a:gd name="connsiteX123" fmla="*/ 1436822 w 1849572"/>
                    <a:gd name="connsiteY123" fmla="*/ 341313 h 2503952"/>
                    <a:gd name="connsiteX124" fmla="*/ 1389197 w 1849572"/>
                    <a:gd name="connsiteY124" fmla="*/ 420688 h 2503952"/>
                    <a:gd name="connsiteX125" fmla="*/ 1365385 w 1849572"/>
                    <a:gd name="connsiteY125" fmla="*/ 444500 h 2503952"/>
                    <a:gd name="connsiteX126" fmla="*/ 1373322 w 1849572"/>
                    <a:gd name="connsiteY126" fmla="*/ 436563 h 2503952"/>
                    <a:gd name="connsiteX127" fmla="*/ 1373322 w 1849572"/>
                    <a:gd name="connsiteY127" fmla="*/ 436563 h 2503952"/>
                    <a:gd name="connsiteX128" fmla="*/ 1381260 w 1849572"/>
                    <a:gd name="connsiteY128" fmla="*/ 539750 h 2503952"/>
                    <a:gd name="connsiteX129" fmla="*/ 1413010 w 1849572"/>
                    <a:gd name="connsiteY129" fmla="*/ 611188 h 2503952"/>
                    <a:gd name="connsiteX130" fmla="*/ 1436822 w 1849572"/>
                    <a:gd name="connsiteY130" fmla="*/ 635000 h 2503952"/>
                    <a:gd name="connsiteX131" fmla="*/ 1444760 w 1849572"/>
                    <a:gd name="connsiteY131" fmla="*/ 666750 h 2503952"/>
                    <a:gd name="connsiteX132" fmla="*/ 1452697 w 1849572"/>
                    <a:gd name="connsiteY132" fmla="*/ 730250 h 2503952"/>
                    <a:gd name="connsiteX133" fmla="*/ 1484447 w 1849572"/>
                    <a:gd name="connsiteY133" fmla="*/ 738188 h 2503952"/>
                    <a:gd name="connsiteX134" fmla="*/ 1492385 w 1849572"/>
                    <a:gd name="connsiteY134" fmla="*/ 762000 h 2503952"/>
                    <a:gd name="connsiteX135" fmla="*/ 1476510 w 1849572"/>
                    <a:gd name="connsiteY135" fmla="*/ 841375 h 2503952"/>
                    <a:gd name="connsiteX136" fmla="*/ 1460635 w 1849572"/>
                    <a:gd name="connsiteY136" fmla="*/ 873125 h 2503952"/>
                    <a:gd name="connsiteX137" fmla="*/ 1420947 w 1849572"/>
                    <a:gd name="connsiteY137" fmla="*/ 912813 h 2503952"/>
                    <a:gd name="connsiteX138" fmla="*/ 1349510 w 1849572"/>
                    <a:gd name="connsiteY138" fmla="*/ 920750 h 2503952"/>
                    <a:gd name="connsiteX139" fmla="*/ 1333635 w 1849572"/>
                    <a:gd name="connsiteY139" fmla="*/ 944563 h 2503952"/>
                    <a:gd name="connsiteX140" fmla="*/ 1293947 w 1849572"/>
                    <a:gd name="connsiteY140" fmla="*/ 984250 h 2503952"/>
                    <a:gd name="connsiteX141" fmla="*/ 1301885 w 1849572"/>
                    <a:gd name="connsiteY141" fmla="*/ 1023938 h 2503952"/>
                    <a:gd name="connsiteX142" fmla="*/ 1293947 w 1849572"/>
                    <a:gd name="connsiteY142" fmla="*/ 1119188 h 2503952"/>
                    <a:gd name="connsiteX143" fmla="*/ 1286010 w 1849572"/>
                    <a:gd name="connsiteY143" fmla="*/ 1143000 h 2503952"/>
                    <a:gd name="connsiteX144" fmla="*/ 1270135 w 1849572"/>
                    <a:gd name="connsiteY144" fmla="*/ 1198563 h 2503952"/>
                    <a:gd name="connsiteX145" fmla="*/ 1286010 w 1849572"/>
                    <a:gd name="connsiteY145" fmla="*/ 1222375 h 2503952"/>
                    <a:gd name="connsiteX146" fmla="*/ 1278072 w 1849572"/>
                    <a:gd name="connsiteY146" fmla="*/ 1381125 h 2503952"/>
                    <a:gd name="connsiteX147" fmla="*/ 1254260 w 1849572"/>
                    <a:gd name="connsiteY147" fmla="*/ 1397000 h 2503952"/>
                    <a:gd name="connsiteX148" fmla="*/ 1246322 w 1849572"/>
                    <a:gd name="connsiteY148" fmla="*/ 1373188 h 2503952"/>
                    <a:gd name="connsiteX149" fmla="*/ 1238385 w 1849572"/>
                    <a:gd name="connsiteY149" fmla="*/ 1341438 h 2503952"/>
                    <a:gd name="connsiteX150" fmla="*/ 1190760 w 1849572"/>
                    <a:gd name="connsiteY150" fmla="*/ 1301750 h 2503952"/>
                    <a:gd name="connsiteX151" fmla="*/ 1182822 w 1849572"/>
                    <a:gd name="connsiteY151" fmla="*/ 1277938 h 2503952"/>
                    <a:gd name="connsiteX152" fmla="*/ 1135197 w 1849572"/>
                    <a:gd name="connsiteY152" fmla="*/ 1238250 h 2503952"/>
                    <a:gd name="connsiteX153" fmla="*/ 1111385 w 1849572"/>
                    <a:gd name="connsiteY153" fmla="*/ 1230313 h 2503952"/>
                    <a:gd name="connsiteX154" fmla="*/ 1095510 w 1849572"/>
                    <a:gd name="connsiteY154" fmla="*/ 1206500 h 2503952"/>
                    <a:gd name="connsiteX155" fmla="*/ 1087572 w 1849572"/>
                    <a:gd name="connsiteY155" fmla="*/ 1174750 h 2503952"/>
                    <a:gd name="connsiteX156" fmla="*/ 1016722 w 1849572"/>
                    <a:gd name="connsiteY156" fmla="*/ 1362812 h 2503952"/>
                    <a:gd name="connsiteX157" fmla="*/ 889037 w 1849572"/>
                    <a:gd name="connsiteY157" fmla="*/ 1260989 h 2503952"/>
                    <a:gd name="connsiteX158" fmla="*/ 739496 w 1849572"/>
                    <a:gd name="connsiteY158" fmla="*/ 1347424 h 2503952"/>
                    <a:gd name="connsiteX159" fmla="*/ 785947 w 1849572"/>
                    <a:gd name="connsiteY159" fmla="*/ 1555750 h 2503952"/>
                    <a:gd name="connsiteX160" fmla="*/ 833572 w 1849572"/>
                    <a:gd name="connsiteY160" fmla="*/ 1579563 h 2503952"/>
                    <a:gd name="connsiteX161" fmla="*/ 905010 w 1849572"/>
                    <a:gd name="connsiteY161" fmla="*/ 1635125 h 2503952"/>
                    <a:gd name="connsiteX162" fmla="*/ 936760 w 1849572"/>
                    <a:gd name="connsiteY162" fmla="*/ 1651000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190635 w 1849572"/>
                    <a:gd name="connsiteY54" fmla="*/ 349250 h 2503952"/>
                    <a:gd name="connsiteX55" fmla="*/ 198572 w 1849572"/>
                    <a:gd name="connsiteY55" fmla="*/ 293688 h 2503952"/>
                    <a:gd name="connsiteX56" fmla="*/ 222385 w 1849572"/>
                    <a:gd name="connsiteY56" fmla="*/ 246063 h 2503952"/>
                    <a:gd name="connsiteX57" fmla="*/ 230322 w 1849572"/>
                    <a:gd name="connsiteY57" fmla="*/ 206375 h 2503952"/>
                    <a:gd name="connsiteX58" fmla="*/ 238260 w 1849572"/>
                    <a:gd name="connsiteY58" fmla="*/ 182563 h 2503952"/>
                    <a:gd name="connsiteX59" fmla="*/ 230322 w 1849572"/>
                    <a:gd name="connsiteY59" fmla="*/ 142875 h 2503952"/>
                    <a:gd name="connsiteX60" fmla="*/ 238260 w 1849572"/>
                    <a:gd name="connsiteY60" fmla="*/ 47625 h 2503952"/>
                    <a:gd name="connsiteX61" fmla="*/ 270010 w 1849572"/>
                    <a:gd name="connsiteY61" fmla="*/ 15875 h 2503952"/>
                    <a:gd name="connsiteX62" fmla="*/ 389072 w 1849572"/>
                    <a:gd name="connsiteY62" fmla="*/ 0 h 2503952"/>
                    <a:gd name="connsiteX63" fmla="*/ 428760 w 1849572"/>
                    <a:gd name="connsiteY63" fmla="*/ 7938 h 2503952"/>
                    <a:gd name="connsiteX64" fmla="*/ 452572 w 1849572"/>
                    <a:gd name="connsiteY64" fmla="*/ 55563 h 2503952"/>
                    <a:gd name="connsiteX65" fmla="*/ 492260 w 1849572"/>
                    <a:gd name="connsiteY65" fmla="*/ 23813 h 2503952"/>
                    <a:gd name="connsiteX66" fmla="*/ 516072 w 1849572"/>
                    <a:gd name="connsiteY66" fmla="*/ 15875 h 2503952"/>
                    <a:gd name="connsiteX67" fmla="*/ 539885 w 1849572"/>
                    <a:gd name="connsiteY67" fmla="*/ 0 h 2503952"/>
                    <a:gd name="connsiteX68" fmla="*/ 555760 w 1849572"/>
                    <a:gd name="connsiteY68" fmla="*/ 23813 h 2503952"/>
                    <a:gd name="connsiteX69" fmla="*/ 563697 w 1849572"/>
                    <a:gd name="connsiteY69" fmla="*/ 55563 h 2503952"/>
                    <a:gd name="connsiteX70" fmla="*/ 587510 w 1849572"/>
                    <a:gd name="connsiteY70" fmla="*/ 47625 h 2503952"/>
                    <a:gd name="connsiteX71" fmla="*/ 627197 w 1849572"/>
                    <a:gd name="connsiteY71" fmla="*/ 39688 h 2503952"/>
                    <a:gd name="connsiteX72" fmla="*/ 730385 w 1849572"/>
                    <a:gd name="connsiteY72" fmla="*/ 15875 h 2503952"/>
                    <a:gd name="connsiteX73" fmla="*/ 762135 w 1849572"/>
                    <a:gd name="connsiteY73" fmla="*/ 0 h 2503952"/>
                    <a:gd name="connsiteX74" fmla="*/ 785947 w 1849572"/>
                    <a:gd name="connsiteY74" fmla="*/ 15875 h 2503952"/>
                    <a:gd name="connsiteX75" fmla="*/ 809760 w 1849572"/>
                    <a:gd name="connsiteY75" fmla="*/ 63500 h 2503952"/>
                    <a:gd name="connsiteX76" fmla="*/ 841510 w 1849572"/>
                    <a:gd name="connsiteY76" fmla="*/ 31750 h 2503952"/>
                    <a:gd name="connsiteX77" fmla="*/ 849447 w 1849572"/>
                    <a:gd name="connsiteY77" fmla="*/ 7938 h 2503952"/>
                    <a:gd name="connsiteX78" fmla="*/ 897072 w 1849572"/>
                    <a:gd name="connsiteY78" fmla="*/ 47625 h 2503952"/>
                    <a:gd name="connsiteX79" fmla="*/ 936760 w 1849572"/>
                    <a:gd name="connsiteY79" fmla="*/ 39688 h 2503952"/>
                    <a:gd name="connsiteX80" fmla="*/ 960572 w 1849572"/>
                    <a:gd name="connsiteY80" fmla="*/ 31750 h 2503952"/>
                    <a:gd name="connsiteX81" fmla="*/ 1063760 w 1849572"/>
                    <a:gd name="connsiteY81" fmla="*/ 39688 h 2503952"/>
                    <a:gd name="connsiteX82" fmla="*/ 1095510 w 1849572"/>
                    <a:gd name="connsiteY82" fmla="*/ 55563 h 2503952"/>
                    <a:gd name="connsiteX83" fmla="*/ 1127260 w 1849572"/>
                    <a:gd name="connsiteY83" fmla="*/ 63500 h 2503952"/>
                    <a:gd name="connsiteX84" fmla="*/ 1151072 w 1849572"/>
                    <a:gd name="connsiteY84" fmla="*/ 71438 h 2503952"/>
                    <a:gd name="connsiteX85" fmla="*/ 1230447 w 1849572"/>
                    <a:gd name="connsiteY85" fmla="*/ 55563 h 2503952"/>
                    <a:gd name="connsiteX86" fmla="*/ 1286010 w 1849572"/>
                    <a:gd name="connsiteY86" fmla="*/ 63500 h 2503952"/>
                    <a:gd name="connsiteX87" fmla="*/ 1309822 w 1849572"/>
                    <a:gd name="connsiteY87" fmla="*/ 87313 h 2503952"/>
                    <a:gd name="connsiteX88" fmla="*/ 1317760 w 1849572"/>
                    <a:gd name="connsiteY88" fmla="*/ 111125 h 2503952"/>
                    <a:gd name="connsiteX89" fmla="*/ 1341572 w 1849572"/>
                    <a:gd name="connsiteY89" fmla="*/ 95250 h 2503952"/>
                    <a:gd name="connsiteX90" fmla="*/ 1373322 w 1849572"/>
                    <a:gd name="connsiteY90" fmla="*/ 79375 h 2503952"/>
                    <a:gd name="connsiteX91" fmla="*/ 1405072 w 1849572"/>
                    <a:gd name="connsiteY91" fmla="*/ 87313 h 2503952"/>
                    <a:gd name="connsiteX92" fmla="*/ 1428885 w 1849572"/>
                    <a:gd name="connsiteY92" fmla="*/ 150813 h 2503952"/>
                    <a:gd name="connsiteX93" fmla="*/ 1476510 w 1849572"/>
                    <a:gd name="connsiteY93" fmla="*/ 127000 h 2503952"/>
                    <a:gd name="connsiteX94" fmla="*/ 1500322 w 1849572"/>
                    <a:gd name="connsiteY94" fmla="*/ 103188 h 2503952"/>
                    <a:gd name="connsiteX95" fmla="*/ 1524135 w 1849572"/>
                    <a:gd name="connsiteY95" fmla="*/ 119063 h 2503952"/>
                    <a:gd name="connsiteX96" fmla="*/ 1571760 w 1849572"/>
                    <a:gd name="connsiteY96" fmla="*/ 119063 h 2503952"/>
                    <a:gd name="connsiteX97" fmla="*/ 1635260 w 1849572"/>
                    <a:gd name="connsiteY97" fmla="*/ 134938 h 2503952"/>
                    <a:gd name="connsiteX98" fmla="*/ 1643197 w 1849572"/>
                    <a:gd name="connsiteY98" fmla="*/ 166688 h 2503952"/>
                    <a:gd name="connsiteX99" fmla="*/ 1651135 w 1849572"/>
                    <a:gd name="connsiteY99" fmla="*/ 230188 h 2503952"/>
                    <a:gd name="connsiteX100" fmla="*/ 1674947 w 1849572"/>
                    <a:gd name="connsiteY100" fmla="*/ 238125 h 2503952"/>
                    <a:gd name="connsiteX101" fmla="*/ 1738447 w 1849572"/>
                    <a:gd name="connsiteY101" fmla="*/ 293688 h 2503952"/>
                    <a:gd name="connsiteX102" fmla="*/ 1746385 w 1849572"/>
                    <a:gd name="connsiteY102" fmla="*/ 317500 h 2503952"/>
                    <a:gd name="connsiteX103" fmla="*/ 1778135 w 1849572"/>
                    <a:gd name="connsiteY103" fmla="*/ 333375 h 2503952"/>
                    <a:gd name="connsiteX104" fmla="*/ 1833697 w 1849572"/>
                    <a:gd name="connsiteY104" fmla="*/ 381000 h 2503952"/>
                    <a:gd name="connsiteX105" fmla="*/ 1825760 w 1849572"/>
                    <a:gd name="connsiteY105" fmla="*/ 468313 h 2503952"/>
                    <a:gd name="connsiteX106" fmla="*/ 1849572 w 1849572"/>
                    <a:gd name="connsiteY106" fmla="*/ 484188 h 2503952"/>
                    <a:gd name="connsiteX107" fmla="*/ 1825760 w 1849572"/>
                    <a:gd name="connsiteY107" fmla="*/ 492125 h 2503952"/>
                    <a:gd name="connsiteX108" fmla="*/ 1770197 w 1849572"/>
                    <a:gd name="connsiteY108" fmla="*/ 508000 h 2503952"/>
                    <a:gd name="connsiteX109" fmla="*/ 1706697 w 1849572"/>
                    <a:gd name="connsiteY109" fmla="*/ 484188 h 2503952"/>
                    <a:gd name="connsiteX110" fmla="*/ 1690822 w 1849572"/>
                    <a:gd name="connsiteY110" fmla="*/ 460375 h 2503952"/>
                    <a:gd name="connsiteX111" fmla="*/ 1667010 w 1849572"/>
                    <a:gd name="connsiteY111" fmla="*/ 388938 h 2503952"/>
                    <a:gd name="connsiteX112" fmla="*/ 1619385 w 1849572"/>
                    <a:gd name="connsiteY112" fmla="*/ 420688 h 2503952"/>
                    <a:gd name="connsiteX113" fmla="*/ 1603510 w 1849572"/>
                    <a:gd name="connsiteY113" fmla="*/ 444500 h 2503952"/>
                    <a:gd name="connsiteX114" fmla="*/ 1579697 w 1849572"/>
                    <a:gd name="connsiteY114" fmla="*/ 436563 h 2503952"/>
                    <a:gd name="connsiteX115" fmla="*/ 1555885 w 1849572"/>
                    <a:gd name="connsiteY115" fmla="*/ 420688 h 2503952"/>
                    <a:gd name="connsiteX116" fmla="*/ 1532072 w 1849572"/>
                    <a:gd name="connsiteY116" fmla="*/ 412750 h 2503952"/>
                    <a:gd name="connsiteX117" fmla="*/ 1524135 w 1849572"/>
                    <a:gd name="connsiteY117" fmla="*/ 388938 h 2503952"/>
                    <a:gd name="connsiteX118" fmla="*/ 1516197 w 1849572"/>
                    <a:gd name="connsiteY118" fmla="*/ 349250 h 2503952"/>
                    <a:gd name="connsiteX119" fmla="*/ 1484447 w 1849572"/>
                    <a:gd name="connsiteY119" fmla="*/ 388938 h 2503952"/>
                    <a:gd name="connsiteX120" fmla="*/ 1468572 w 1849572"/>
                    <a:gd name="connsiteY120" fmla="*/ 412750 h 2503952"/>
                    <a:gd name="connsiteX121" fmla="*/ 1460635 w 1849572"/>
                    <a:gd name="connsiteY121" fmla="*/ 388938 h 2503952"/>
                    <a:gd name="connsiteX122" fmla="*/ 1436822 w 1849572"/>
                    <a:gd name="connsiteY122" fmla="*/ 341313 h 2503952"/>
                    <a:gd name="connsiteX123" fmla="*/ 1389197 w 1849572"/>
                    <a:gd name="connsiteY123" fmla="*/ 420688 h 2503952"/>
                    <a:gd name="connsiteX124" fmla="*/ 1365385 w 1849572"/>
                    <a:gd name="connsiteY124" fmla="*/ 444500 h 2503952"/>
                    <a:gd name="connsiteX125" fmla="*/ 1373322 w 1849572"/>
                    <a:gd name="connsiteY125" fmla="*/ 436563 h 2503952"/>
                    <a:gd name="connsiteX126" fmla="*/ 1373322 w 1849572"/>
                    <a:gd name="connsiteY126" fmla="*/ 436563 h 2503952"/>
                    <a:gd name="connsiteX127" fmla="*/ 1381260 w 1849572"/>
                    <a:gd name="connsiteY127" fmla="*/ 539750 h 2503952"/>
                    <a:gd name="connsiteX128" fmla="*/ 1413010 w 1849572"/>
                    <a:gd name="connsiteY128" fmla="*/ 611188 h 2503952"/>
                    <a:gd name="connsiteX129" fmla="*/ 1436822 w 1849572"/>
                    <a:gd name="connsiteY129" fmla="*/ 635000 h 2503952"/>
                    <a:gd name="connsiteX130" fmla="*/ 1444760 w 1849572"/>
                    <a:gd name="connsiteY130" fmla="*/ 666750 h 2503952"/>
                    <a:gd name="connsiteX131" fmla="*/ 1452697 w 1849572"/>
                    <a:gd name="connsiteY131" fmla="*/ 730250 h 2503952"/>
                    <a:gd name="connsiteX132" fmla="*/ 1484447 w 1849572"/>
                    <a:gd name="connsiteY132" fmla="*/ 738188 h 2503952"/>
                    <a:gd name="connsiteX133" fmla="*/ 1492385 w 1849572"/>
                    <a:gd name="connsiteY133" fmla="*/ 762000 h 2503952"/>
                    <a:gd name="connsiteX134" fmla="*/ 1476510 w 1849572"/>
                    <a:gd name="connsiteY134" fmla="*/ 841375 h 2503952"/>
                    <a:gd name="connsiteX135" fmla="*/ 1460635 w 1849572"/>
                    <a:gd name="connsiteY135" fmla="*/ 873125 h 2503952"/>
                    <a:gd name="connsiteX136" fmla="*/ 1420947 w 1849572"/>
                    <a:gd name="connsiteY136" fmla="*/ 912813 h 2503952"/>
                    <a:gd name="connsiteX137" fmla="*/ 1349510 w 1849572"/>
                    <a:gd name="connsiteY137" fmla="*/ 920750 h 2503952"/>
                    <a:gd name="connsiteX138" fmla="*/ 1333635 w 1849572"/>
                    <a:gd name="connsiteY138" fmla="*/ 944563 h 2503952"/>
                    <a:gd name="connsiteX139" fmla="*/ 1293947 w 1849572"/>
                    <a:gd name="connsiteY139" fmla="*/ 984250 h 2503952"/>
                    <a:gd name="connsiteX140" fmla="*/ 1301885 w 1849572"/>
                    <a:gd name="connsiteY140" fmla="*/ 1023938 h 2503952"/>
                    <a:gd name="connsiteX141" fmla="*/ 1293947 w 1849572"/>
                    <a:gd name="connsiteY141" fmla="*/ 1119188 h 2503952"/>
                    <a:gd name="connsiteX142" fmla="*/ 1286010 w 1849572"/>
                    <a:gd name="connsiteY142" fmla="*/ 1143000 h 2503952"/>
                    <a:gd name="connsiteX143" fmla="*/ 1270135 w 1849572"/>
                    <a:gd name="connsiteY143" fmla="*/ 1198563 h 2503952"/>
                    <a:gd name="connsiteX144" fmla="*/ 1286010 w 1849572"/>
                    <a:gd name="connsiteY144" fmla="*/ 1222375 h 2503952"/>
                    <a:gd name="connsiteX145" fmla="*/ 1278072 w 1849572"/>
                    <a:gd name="connsiteY145" fmla="*/ 1381125 h 2503952"/>
                    <a:gd name="connsiteX146" fmla="*/ 1254260 w 1849572"/>
                    <a:gd name="connsiteY146" fmla="*/ 1397000 h 2503952"/>
                    <a:gd name="connsiteX147" fmla="*/ 1246322 w 1849572"/>
                    <a:gd name="connsiteY147" fmla="*/ 1373188 h 2503952"/>
                    <a:gd name="connsiteX148" fmla="*/ 1238385 w 1849572"/>
                    <a:gd name="connsiteY148" fmla="*/ 1341438 h 2503952"/>
                    <a:gd name="connsiteX149" fmla="*/ 1190760 w 1849572"/>
                    <a:gd name="connsiteY149" fmla="*/ 1301750 h 2503952"/>
                    <a:gd name="connsiteX150" fmla="*/ 1182822 w 1849572"/>
                    <a:gd name="connsiteY150" fmla="*/ 1277938 h 2503952"/>
                    <a:gd name="connsiteX151" fmla="*/ 1135197 w 1849572"/>
                    <a:gd name="connsiteY151" fmla="*/ 1238250 h 2503952"/>
                    <a:gd name="connsiteX152" fmla="*/ 1111385 w 1849572"/>
                    <a:gd name="connsiteY152" fmla="*/ 1230313 h 2503952"/>
                    <a:gd name="connsiteX153" fmla="*/ 1095510 w 1849572"/>
                    <a:gd name="connsiteY153" fmla="*/ 1206500 h 2503952"/>
                    <a:gd name="connsiteX154" fmla="*/ 1087572 w 1849572"/>
                    <a:gd name="connsiteY154" fmla="*/ 1174750 h 2503952"/>
                    <a:gd name="connsiteX155" fmla="*/ 1016722 w 1849572"/>
                    <a:gd name="connsiteY155" fmla="*/ 1362812 h 2503952"/>
                    <a:gd name="connsiteX156" fmla="*/ 889037 w 1849572"/>
                    <a:gd name="connsiteY156" fmla="*/ 1260989 h 2503952"/>
                    <a:gd name="connsiteX157" fmla="*/ 739496 w 1849572"/>
                    <a:gd name="connsiteY157" fmla="*/ 1347424 h 2503952"/>
                    <a:gd name="connsiteX158" fmla="*/ 785947 w 1849572"/>
                    <a:gd name="connsiteY158" fmla="*/ 1555750 h 2503952"/>
                    <a:gd name="connsiteX159" fmla="*/ 833572 w 1849572"/>
                    <a:gd name="connsiteY159" fmla="*/ 1579563 h 2503952"/>
                    <a:gd name="connsiteX160" fmla="*/ 905010 w 1849572"/>
                    <a:gd name="connsiteY160" fmla="*/ 1635125 h 2503952"/>
                    <a:gd name="connsiteX161" fmla="*/ 936760 w 1849572"/>
                    <a:gd name="connsiteY161" fmla="*/ 1651000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190635 w 1849572"/>
                    <a:gd name="connsiteY54" fmla="*/ 349250 h 2503952"/>
                    <a:gd name="connsiteX55" fmla="*/ 198572 w 1849572"/>
                    <a:gd name="connsiteY55" fmla="*/ 293688 h 2503952"/>
                    <a:gd name="connsiteX56" fmla="*/ 222385 w 1849572"/>
                    <a:gd name="connsiteY56" fmla="*/ 246063 h 2503952"/>
                    <a:gd name="connsiteX57" fmla="*/ 230322 w 1849572"/>
                    <a:gd name="connsiteY57" fmla="*/ 206375 h 2503952"/>
                    <a:gd name="connsiteX58" fmla="*/ 238260 w 1849572"/>
                    <a:gd name="connsiteY58" fmla="*/ 182563 h 2503952"/>
                    <a:gd name="connsiteX59" fmla="*/ 230322 w 1849572"/>
                    <a:gd name="connsiteY59" fmla="*/ 142875 h 2503952"/>
                    <a:gd name="connsiteX60" fmla="*/ 238260 w 1849572"/>
                    <a:gd name="connsiteY60" fmla="*/ 47625 h 2503952"/>
                    <a:gd name="connsiteX61" fmla="*/ 389072 w 1849572"/>
                    <a:gd name="connsiteY61" fmla="*/ 0 h 2503952"/>
                    <a:gd name="connsiteX62" fmla="*/ 428760 w 1849572"/>
                    <a:gd name="connsiteY62" fmla="*/ 7938 h 2503952"/>
                    <a:gd name="connsiteX63" fmla="*/ 452572 w 1849572"/>
                    <a:gd name="connsiteY63" fmla="*/ 55563 h 2503952"/>
                    <a:gd name="connsiteX64" fmla="*/ 492260 w 1849572"/>
                    <a:gd name="connsiteY64" fmla="*/ 23813 h 2503952"/>
                    <a:gd name="connsiteX65" fmla="*/ 516072 w 1849572"/>
                    <a:gd name="connsiteY65" fmla="*/ 15875 h 2503952"/>
                    <a:gd name="connsiteX66" fmla="*/ 539885 w 1849572"/>
                    <a:gd name="connsiteY66" fmla="*/ 0 h 2503952"/>
                    <a:gd name="connsiteX67" fmla="*/ 555760 w 1849572"/>
                    <a:gd name="connsiteY67" fmla="*/ 23813 h 2503952"/>
                    <a:gd name="connsiteX68" fmla="*/ 563697 w 1849572"/>
                    <a:gd name="connsiteY68" fmla="*/ 55563 h 2503952"/>
                    <a:gd name="connsiteX69" fmla="*/ 587510 w 1849572"/>
                    <a:gd name="connsiteY69" fmla="*/ 47625 h 2503952"/>
                    <a:gd name="connsiteX70" fmla="*/ 627197 w 1849572"/>
                    <a:gd name="connsiteY70" fmla="*/ 39688 h 2503952"/>
                    <a:gd name="connsiteX71" fmla="*/ 730385 w 1849572"/>
                    <a:gd name="connsiteY71" fmla="*/ 15875 h 2503952"/>
                    <a:gd name="connsiteX72" fmla="*/ 762135 w 1849572"/>
                    <a:gd name="connsiteY72" fmla="*/ 0 h 2503952"/>
                    <a:gd name="connsiteX73" fmla="*/ 785947 w 1849572"/>
                    <a:gd name="connsiteY73" fmla="*/ 15875 h 2503952"/>
                    <a:gd name="connsiteX74" fmla="*/ 809760 w 1849572"/>
                    <a:gd name="connsiteY74" fmla="*/ 63500 h 2503952"/>
                    <a:gd name="connsiteX75" fmla="*/ 841510 w 1849572"/>
                    <a:gd name="connsiteY75" fmla="*/ 31750 h 2503952"/>
                    <a:gd name="connsiteX76" fmla="*/ 849447 w 1849572"/>
                    <a:gd name="connsiteY76" fmla="*/ 7938 h 2503952"/>
                    <a:gd name="connsiteX77" fmla="*/ 897072 w 1849572"/>
                    <a:gd name="connsiteY77" fmla="*/ 47625 h 2503952"/>
                    <a:gd name="connsiteX78" fmla="*/ 936760 w 1849572"/>
                    <a:gd name="connsiteY78" fmla="*/ 39688 h 2503952"/>
                    <a:gd name="connsiteX79" fmla="*/ 960572 w 1849572"/>
                    <a:gd name="connsiteY79" fmla="*/ 31750 h 2503952"/>
                    <a:gd name="connsiteX80" fmla="*/ 1063760 w 1849572"/>
                    <a:gd name="connsiteY80" fmla="*/ 39688 h 2503952"/>
                    <a:gd name="connsiteX81" fmla="*/ 1095510 w 1849572"/>
                    <a:gd name="connsiteY81" fmla="*/ 55563 h 2503952"/>
                    <a:gd name="connsiteX82" fmla="*/ 1127260 w 1849572"/>
                    <a:gd name="connsiteY82" fmla="*/ 63500 h 2503952"/>
                    <a:gd name="connsiteX83" fmla="*/ 1151072 w 1849572"/>
                    <a:gd name="connsiteY83" fmla="*/ 71438 h 2503952"/>
                    <a:gd name="connsiteX84" fmla="*/ 1230447 w 1849572"/>
                    <a:gd name="connsiteY84" fmla="*/ 55563 h 2503952"/>
                    <a:gd name="connsiteX85" fmla="*/ 1286010 w 1849572"/>
                    <a:gd name="connsiteY85" fmla="*/ 63500 h 2503952"/>
                    <a:gd name="connsiteX86" fmla="*/ 1309822 w 1849572"/>
                    <a:gd name="connsiteY86" fmla="*/ 87313 h 2503952"/>
                    <a:gd name="connsiteX87" fmla="*/ 1317760 w 1849572"/>
                    <a:gd name="connsiteY87" fmla="*/ 111125 h 2503952"/>
                    <a:gd name="connsiteX88" fmla="*/ 1341572 w 1849572"/>
                    <a:gd name="connsiteY88" fmla="*/ 95250 h 2503952"/>
                    <a:gd name="connsiteX89" fmla="*/ 1373322 w 1849572"/>
                    <a:gd name="connsiteY89" fmla="*/ 79375 h 2503952"/>
                    <a:gd name="connsiteX90" fmla="*/ 1405072 w 1849572"/>
                    <a:gd name="connsiteY90" fmla="*/ 87313 h 2503952"/>
                    <a:gd name="connsiteX91" fmla="*/ 1428885 w 1849572"/>
                    <a:gd name="connsiteY91" fmla="*/ 150813 h 2503952"/>
                    <a:gd name="connsiteX92" fmla="*/ 1476510 w 1849572"/>
                    <a:gd name="connsiteY92" fmla="*/ 127000 h 2503952"/>
                    <a:gd name="connsiteX93" fmla="*/ 1500322 w 1849572"/>
                    <a:gd name="connsiteY93" fmla="*/ 103188 h 2503952"/>
                    <a:gd name="connsiteX94" fmla="*/ 1524135 w 1849572"/>
                    <a:gd name="connsiteY94" fmla="*/ 119063 h 2503952"/>
                    <a:gd name="connsiteX95" fmla="*/ 1571760 w 1849572"/>
                    <a:gd name="connsiteY95" fmla="*/ 119063 h 2503952"/>
                    <a:gd name="connsiteX96" fmla="*/ 1635260 w 1849572"/>
                    <a:gd name="connsiteY96" fmla="*/ 134938 h 2503952"/>
                    <a:gd name="connsiteX97" fmla="*/ 1643197 w 1849572"/>
                    <a:gd name="connsiteY97" fmla="*/ 166688 h 2503952"/>
                    <a:gd name="connsiteX98" fmla="*/ 1651135 w 1849572"/>
                    <a:gd name="connsiteY98" fmla="*/ 230188 h 2503952"/>
                    <a:gd name="connsiteX99" fmla="*/ 1674947 w 1849572"/>
                    <a:gd name="connsiteY99" fmla="*/ 238125 h 2503952"/>
                    <a:gd name="connsiteX100" fmla="*/ 1738447 w 1849572"/>
                    <a:gd name="connsiteY100" fmla="*/ 293688 h 2503952"/>
                    <a:gd name="connsiteX101" fmla="*/ 1746385 w 1849572"/>
                    <a:gd name="connsiteY101" fmla="*/ 317500 h 2503952"/>
                    <a:gd name="connsiteX102" fmla="*/ 1778135 w 1849572"/>
                    <a:gd name="connsiteY102" fmla="*/ 333375 h 2503952"/>
                    <a:gd name="connsiteX103" fmla="*/ 1833697 w 1849572"/>
                    <a:gd name="connsiteY103" fmla="*/ 381000 h 2503952"/>
                    <a:gd name="connsiteX104" fmla="*/ 1825760 w 1849572"/>
                    <a:gd name="connsiteY104" fmla="*/ 468313 h 2503952"/>
                    <a:gd name="connsiteX105" fmla="*/ 1849572 w 1849572"/>
                    <a:gd name="connsiteY105" fmla="*/ 484188 h 2503952"/>
                    <a:gd name="connsiteX106" fmla="*/ 1825760 w 1849572"/>
                    <a:gd name="connsiteY106" fmla="*/ 492125 h 2503952"/>
                    <a:gd name="connsiteX107" fmla="*/ 1770197 w 1849572"/>
                    <a:gd name="connsiteY107" fmla="*/ 508000 h 2503952"/>
                    <a:gd name="connsiteX108" fmla="*/ 1706697 w 1849572"/>
                    <a:gd name="connsiteY108" fmla="*/ 484188 h 2503952"/>
                    <a:gd name="connsiteX109" fmla="*/ 1690822 w 1849572"/>
                    <a:gd name="connsiteY109" fmla="*/ 460375 h 2503952"/>
                    <a:gd name="connsiteX110" fmla="*/ 1667010 w 1849572"/>
                    <a:gd name="connsiteY110" fmla="*/ 388938 h 2503952"/>
                    <a:gd name="connsiteX111" fmla="*/ 1619385 w 1849572"/>
                    <a:gd name="connsiteY111" fmla="*/ 420688 h 2503952"/>
                    <a:gd name="connsiteX112" fmla="*/ 1603510 w 1849572"/>
                    <a:gd name="connsiteY112" fmla="*/ 444500 h 2503952"/>
                    <a:gd name="connsiteX113" fmla="*/ 1579697 w 1849572"/>
                    <a:gd name="connsiteY113" fmla="*/ 436563 h 2503952"/>
                    <a:gd name="connsiteX114" fmla="*/ 1555885 w 1849572"/>
                    <a:gd name="connsiteY114" fmla="*/ 420688 h 2503952"/>
                    <a:gd name="connsiteX115" fmla="*/ 1532072 w 1849572"/>
                    <a:gd name="connsiteY115" fmla="*/ 412750 h 2503952"/>
                    <a:gd name="connsiteX116" fmla="*/ 1524135 w 1849572"/>
                    <a:gd name="connsiteY116" fmla="*/ 388938 h 2503952"/>
                    <a:gd name="connsiteX117" fmla="*/ 1516197 w 1849572"/>
                    <a:gd name="connsiteY117" fmla="*/ 349250 h 2503952"/>
                    <a:gd name="connsiteX118" fmla="*/ 1484447 w 1849572"/>
                    <a:gd name="connsiteY118" fmla="*/ 388938 h 2503952"/>
                    <a:gd name="connsiteX119" fmla="*/ 1468572 w 1849572"/>
                    <a:gd name="connsiteY119" fmla="*/ 412750 h 2503952"/>
                    <a:gd name="connsiteX120" fmla="*/ 1460635 w 1849572"/>
                    <a:gd name="connsiteY120" fmla="*/ 388938 h 2503952"/>
                    <a:gd name="connsiteX121" fmla="*/ 1436822 w 1849572"/>
                    <a:gd name="connsiteY121" fmla="*/ 341313 h 2503952"/>
                    <a:gd name="connsiteX122" fmla="*/ 1389197 w 1849572"/>
                    <a:gd name="connsiteY122" fmla="*/ 420688 h 2503952"/>
                    <a:gd name="connsiteX123" fmla="*/ 1365385 w 1849572"/>
                    <a:gd name="connsiteY123" fmla="*/ 444500 h 2503952"/>
                    <a:gd name="connsiteX124" fmla="*/ 1373322 w 1849572"/>
                    <a:gd name="connsiteY124" fmla="*/ 436563 h 2503952"/>
                    <a:gd name="connsiteX125" fmla="*/ 1373322 w 1849572"/>
                    <a:gd name="connsiteY125" fmla="*/ 436563 h 2503952"/>
                    <a:gd name="connsiteX126" fmla="*/ 1381260 w 1849572"/>
                    <a:gd name="connsiteY126" fmla="*/ 539750 h 2503952"/>
                    <a:gd name="connsiteX127" fmla="*/ 1413010 w 1849572"/>
                    <a:gd name="connsiteY127" fmla="*/ 611188 h 2503952"/>
                    <a:gd name="connsiteX128" fmla="*/ 1436822 w 1849572"/>
                    <a:gd name="connsiteY128" fmla="*/ 635000 h 2503952"/>
                    <a:gd name="connsiteX129" fmla="*/ 1444760 w 1849572"/>
                    <a:gd name="connsiteY129" fmla="*/ 666750 h 2503952"/>
                    <a:gd name="connsiteX130" fmla="*/ 1452697 w 1849572"/>
                    <a:gd name="connsiteY130" fmla="*/ 730250 h 2503952"/>
                    <a:gd name="connsiteX131" fmla="*/ 1484447 w 1849572"/>
                    <a:gd name="connsiteY131" fmla="*/ 738188 h 2503952"/>
                    <a:gd name="connsiteX132" fmla="*/ 1492385 w 1849572"/>
                    <a:gd name="connsiteY132" fmla="*/ 762000 h 2503952"/>
                    <a:gd name="connsiteX133" fmla="*/ 1476510 w 1849572"/>
                    <a:gd name="connsiteY133" fmla="*/ 841375 h 2503952"/>
                    <a:gd name="connsiteX134" fmla="*/ 1460635 w 1849572"/>
                    <a:gd name="connsiteY134" fmla="*/ 873125 h 2503952"/>
                    <a:gd name="connsiteX135" fmla="*/ 1420947 w 1849572"/>
                    <a:gd name="connsiteY135" fmla="*/ 912813 h 2503952"/>
                    <a:gd name="connsiteX136" fmla="*/ 1349510 w 1849572"/>
                    <a:gd name="connsiteY136" fmla="*/ 920750 h 2503952"/>
                    <a:gd name="connsiteX137" fmla="*/ 1333635 w 1849572"/>
                    <a:gd name="connsiteY137" fmla="*/ 944563 h 2503952"/>
                    <a:gd name="connsiteX138" fmla="*/ 1293947 w 1849572"/>
                    <a:gd name="connsiteY138" fmla="*/ 984250 h 2503952"/>
                    <a:gd name="connsiteX139" fmla="*/ 1301885 w 1849572"/>
                    <a:gd name="connsiteY139" fmla="*/ 1023938 h 2503952"/>
                    <a:gd name="connsiteX140" fmla="*/ 1293947 w 1849572"/>
                    <a:gd name="connsiteY140" fmla="*/ 1119188 h 2503952"/>
                    <a:gd name="connsiteX141" fmla="*/ 1286010 w 1849572"/>
                    <a:gd name="connsiteY141" fmla="*/ 1143000 h 2503952"/>
                    <a:gd name="connsiteX142" fmla="*/ 1270135 w 1849572"/>
                    <a:gd name="connsiteY142" fmla="*/ 1198563 h 2503952"/>
                    <a:gd name="connsiteX143" fmla="*/ 1286010 w 1849572"/>
                    <a:gd name="connsiteY143" fmla="*/ 1222375 h 2503952"/>
                    <a:gd name="connsiteX144" fmla="*/ 1278072 w 1849572"/>
                    <a:gd name="connsiteY144" fmla="*/ 1381125 h 2503952"/>
                    <a:gd name="connsiteX145" fmla="*/ 1254260 w 1849572"/>
                    <a:gd name="connsiteY145" fmla="*/ 1397000 h 2503952"/>
                    <a:gd name="connsiteX146" fmla="*/ 1246322 w 1849572"/>
                    <a:gd name="connsiteY146" fmla="*/ 1373188 h 2503952"/>
                    <a:gd name="connsiteX147" fmla="*/ 1238385 w 1849572"/>
                    <a:gd name="connsiteY147" fmla="*/ 1341438 h 2503952"/>
                    <a:gd name="connsiteX148" fmla="*/ 1190760 w 1849572"/>
                    <a:gd name="connsiteY148" fmla="*/ 1301750 h 2503952"/>
                    <a:gd name="connsiteX149" fmla="*/ 1182822 w 1849572"/>
                    <a:gd name="connsiteY149" fmla="*/ 1277938 h 2503952"/>
                    <a:gd name="connsiteX150" fmla="*/ 1135197 w 1849572"/>
                    <a:gd name="connsiteY150" fmla="*/ 1238250 h 2503952"/>
                    <a:gd name="connsiteX151" fmla="*/ 1111385 w 1849572"/>
                    <a:gd name="connsiteY151" fmla="*/ 1230313 h 2503952"/>
                    <a:gd name="connsiteX152" fmla="*/ 1095510 w 1849572"/>
                    <a:gd name="connsiteY152" fmla="*/ 1206500 h 2503952"/>
                    <a:gd name="connsiteX153" fmla="*/ 1087572 w 1849572"/>
                    <a:gd name="connsiteY153" fmla="*/ 1174750 h 2503952"/>
                    <a:gd name="connsiteX154" fmla="*/ 1016722 w 1849572"/>
                    <a:gd name="connsiteY154" fmla="*/ 1362812 h 2503952"/>
                    <a:gd name="connsiteX155" fmla="*/ 889037 w 1849572"/>
                    <a:gd name="connsiteY155" fmla="*/ 1260989 h 2503952"/>
                    <a:gd name="connsiteX156" fmla="*/ 739496 w 1849572"/>
                    <a:gd name="connsiteY156" fmla="*/ 1347424 h 2503952"/>
                    <a:gd name="connsiteX157" fmla="*/ 785947 w 1849572"/>
                    <a:gd name="connsiteY157" fmla="*/ 1555750 h 2503952"/>
                    <a:gd name="connsiteX158" fmla="*/ 833572 w 1849572"/>
                    <a:gd name="connsiteY158" fmla="*/ 1579563 h 2503952"/>
                    <a:gd name="connsiteX159" fmla="*/ 905010 w 1849572"/>
                    <a:gd name="connsiteY159" fmla="*/ 1635125 h 2503952"/>
                    <a:gd name="connsiteX160" fmla="*/ 936760 w 1849572"/>
                    <a:gd name="connsiteY160" fmla="*/ 1651000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190635 w 1849572"/>
                    <a:gd name="connsiteY54" fmla="*/ 349250 h 2503952"/>
                    <a:gd name="connsiteX55" fmla="*/ 198572 w 1849572"/>
                    <a:gd name="connsiteY55" fmla="*/ 293688 h 2503952"/>
                    <a:gd name="connsiteX56" fmla="*/ 222385 w 1849572"/>
                    <a:gd name="connsiteY56" fmla="*/ 246063 h 2503952"/>
                    <a:gd name="connsiteX57" fmla="*/ 230322 w 1849572"/>
                    <a:gd name="connsiteY57" fmla="*/ 206375 h 2503952"/>
                    <a:gd name="connsiteX58" fmla="*/ 238260 w 1849572"/>
                    <a:gd name="connsiteY58" fmla="*/ 182563 h 2503952"/>
                    <a:gd name="connsiteX59" fmla="*/ 230322 w 1849572"/>
                    <a:gd name="connsiteY59" fmla="*/ 142875 h 2503952"/>
                    <a:gd name="connsiteX60" fmla="*/ 389072 w 1849572"/>
                    <a:gd name="connsiteY60" fmla="*/ 0 h 2503952"/>
                    <a:gd name="connsiteX61" fmla="*/ 428760 w 1849572"/>
                    <a:gd name="connsiteY61" fmla="*/ 7938 h 2503952"/>
                    <a:gd name="connsiteX62" fmla="*/ 452572 w 1849572"/>
                    <a:gd name="connsiteY62" fmla="*/ 55563 h 2503952"/>
                    <a:gd name="connsiteX63" fmla="*/ 492260 w 1849572"/>
                    <a:gd name="connsiteY63" fmla="*/ 23813 h 2503952"/>
                    <a:gd name="connsiteX64" fmla="*/ 516072 w 1849572"/>
                    <a:gd name="connsiteY64" fmla="*/ 15875 h 2503952"/>
                    <a:gd name="connsiteX65" fmla="*/ 539885 w 1849572"/>
                    <a:gd name="connsiteY65" fmla="*/ 0 h 2503952"/>
                    <a:gd name="connsiteX66" fmla="*/ 555760 w 1849572"/>
                    <a:gd name="connsiteY66" fmla="*/ 23813 h 2503952"/>
                    <a:gd name="connsiteX67" fmla="*/ 563697 w 1849572"/>
                    <a:gd name="connsiteY67" fmla="*/ 55563 h 2503952"/>
                    <a:gd name="connsiteX68" fmla="*/ 587510 w 1849572"/>
                    <a:gd name="connsiteY68" fmla="*/ 47625 h 2503952"/>
                    <a:gd name="connsiteX69" fmla="*/ 627197 w 1849572"/>
                    <a:gd name="connsiteY69" fmla="*/ 39688 h 2503952"/>
                    <a:gd name="connsiteX70" fmla="*/ 730385 w 1849572"/>
                    <a:gd name="connsiteY70" fmla="*/ 15875 h 2503952"/>
                    <a:gd name="connsiteX71" fmla="*/ 762135 w 1849572"/>
                    <a:gd name="connsiteY71" fmla="*/ 0 h 2503952"/>
                    <a:gd name="connsiteX72" fmla="*/ 785947 w 1849572"/>
                    <a:gd name="connsiteY72" fmla="*/ 15875 h 2503952"/>
                    <a:gd name="connsiteX73" fmla="*/ 809760 w 1849572"/>
                    <a:gd name="connsiteY73" fmla="*/ 63500 h 2503952"/>
                    <a:gd name="connsiteX74" fmla="*/ 841510 w 1849572"/>
                    <a:gd name="connsiteY74" fmla="*/ 31750 h 2503952"/>
                    <a:gd name="connsiteX75" fmla="*/ 849447 w 1849572"/>
                    <a:gd name="connsiteY75" fmla="*/ 7938 h 2503952"/>
                    <a:gd name="connsiteX76" fmla="*/ 897072 w 1849572"/>
                    <a:gd name="connsiteY76" fmla="*/ 47625 h 2503952"/>
                    <a:gd name="connsiteX77" fmla="*/ 936760 w 1849572"/>
                    <a:gd name="connsiteY77" fmla="*/ 39688 h 2503952"/>
                    <a:gd name="connsiteX78" fmla="*/ 960572 w 1849572"/>
                    <a:gd name="connsiteY78" fmla="*/ 31750 h 2503952"/>
                    <a:gd name="connsiteX79" fmla="*/ 1063760 w 1849572"/>
                    <a:gd name="connsiteY79" fmla="*/ 39688 h 2503952"/>
                    <a:gd name="connsiteX80" fmla="*/ 1095510 w 1849572"/>
                    <a:gd name="connsiteY80" fmla="*/ 55563 h 2503952"/>
                    <a:gd name="connsiteX81" fmla="*/ 1127260 w 1849572"/>
                    <a:gd name="connsiteY81" fmla="*/ 63500 h 2503952"/>
                    <a:gd name="connsiteX82" fmla="*/ 1151072 w 1849572"/>
                    <a:gd name="connsiteY82" fmla="*/ 71438 h 2503952"/>
                    <a:gd name="connsiteX83" fmla="*/ 1230447 w 1849572"/>
                    <a:gd name="connsiteY83" fmla="*/ 55563 h 2503952"/>
                    <a:gd name="connsiteX84" fmla="*/ 1286010 w 1849572"/>
                    <a:gd name="connsiteY84" fmla="*/ 63500 h 2503952"/>
                    <a:gd name="connsiteX85" fmla="*/ 1309822 w 1849572"/>
                    <a:gd name="connsiteY85" fmla="*/ 87313 h 2503952"/>
                    <a:gd name="connsiteX86" fmla="*/ 1317760 w 1849572"/>
                    <a:gd name="connsiteY86" fmla="*/ 111125 h 2503952"/>
                    <a:gd name="connsiteX87" fmla="*/ 1341572 w 1849572"/>
                    <a:gd name="connsiteY87" fmla="*/ 95250 h 2503952"/>
                    <a:gd name="connsiteX88" fmla="*/ 1373322 w 1849572"/>
                    <a:gd name="connsiteY88" fmla="*/ 79375 h 2503952"/>
                    <a:gd name="connsiteX89" fmla="*/ 1405072 w 1849572"/>
                    <a:gd name="connsiteY89" fmla="*/ 87313 h 2503952"/>
                    <a:gd name="connsiteX90" fmla="*/ 1428885 w 1849572"/>
                    <a:gd name="connsiteY90" fmla="*/ 150813 h 2503952"/>
                    <a:gd name="connsiteX91" fmla="*/ 1476510 w 1849572"/>
                    <a:gd name="connsiteY91" fmla="*/ 127000 h 2503952"/>
                    <a:gd name="connsiteX92" fmla="*/ 1500322 w 1849572"/>
                    <a:gd name="connsiteY92" fmla="*/ 103188 h 2503952"/>
                    <a:gd name="connsiteX93" fmla="*/ 1524135 w 1849572"/>
                    <a:gd name="connsiteY93" fmla="*/ 119063 h 2503952"/>
                    <a:gd name="connsiteX94" fmla="*/ 1571760 w 1849572"/>
                    <a:gd name="connsiteY94" fmla="*/ 119063 h 2503952"/>
                    <a:gd name="connsiteX95" fmla="*/ 1635260 w 1849572"/>
                    <a:gd name="connsiteY95" fmla="*/ 134938 h 2503952"/>
                    <a:gd name="connsiteX96" fmla="*/ 1643197 w 1849572"/>
                    <a:gd name="connsiteY96" fmla="*/ 166688 h 2503952"/>
                    <a:gd name="connsiteX97" fmla="*/ 1651135 w 1849572"/>
                    <a:gd name="connsiteY97" fmla="*/ 230188 h 2503952"/>
                    <a:gd name="connsiteX98" fmla="*/ 1674947 w 1849572"/>
                    <a:gd name="connsiteY98" fmla="*/ 238125 h 2503952"/>
                    <a:gd name="connsiteX99" fmla="*/ 1738447 w 1849572"/>
                    <a:gd name="connsiteY99" fmla="*/ 293688 h 2503952"/>
                    <a:gd name="connsiteX100" fmla="*/ 1746385 w 1849572"/>
                    <a:gd name="connsiteY100" fmla="*/ 317500 h 2503952"/>
                    <a:gd name="connsiteX101" fmla="*/ 1778135 w 1849572"/>
                    <a:gd name="connsiteY101" fmla="*/ 333375 h 2503952"/>
                    <a:gd name="connsiteX102" fmla="*/ 1833697 w 1849572"/>
                    <a:gd name="connsiteY102" fmla="*/ 381000 h 2503952"/>
                    <a:gd name="connsiteX103" fmla="*/ 1825760 w 1849572"/>
                    <a:gd name="connsiteY103" fmla="*/ 468313 h 2503952"/>
                    <a:gd name="connsiteX104" fmla="*/ 1849572 w 1849572"/>
                    <a:gd name="connsiteY104" fmla="*/ 484188 h 2503952"/>
                    <a:gd name="connsiteX105" fmla="*/ 1825760 w 1849572"/>
                    <a:gd name="connsiteY105" fmla="*/ 492125 h 2503952"/>
                    <a:gd name="connsiteX106" fmla="*/ 1770197 w 1849572"/>
                    <a:gd name="connsiteY106" fmla="*/ 508000 h 2503952"/>
                    <a:gd name="connsiteX107" fmla="*/ 1706697 w 1849572"/>
                    <a:gd name="connsiteY107" fmla="*/ 484188 h 2503952"/>
                    <a:gd name="connsiteX108" fmla="*/ 1690822 w 1849572"/>
                    <a:gd name="connsiteY108" fmla="*/ 460375 h 2503952"/>
                    <a:gd name="connsiteX109" fmla="*/ 1667010 w 1849572"/>
                    <a:gd name="connsiteY109" fmla="*/ 388938 h 2503952"/>
                    <a:gd name="connsiteX110" fmla="*/ 1619385 w 1849572"/>
                    <a:gd name="connsiteY110" fmla="*/ 420688 h 2503952"/>
                    <a:gd name="connsiteX111" fmla="*/ 1603510 w 1849572"/>
                    <a:gd name="connsiteY111" fmla="*/ 444500 h 2503952"/>
                    <a:gd name="connsiteX112" fmla="*/ 1579697 w 1849572"/>
                    <a:gd name="connsiteY112" fmla="*/ 436563 h 2503952"/>
                    <a:gd name="connsiteX113" fmla="*/ 1555885 w 1849572"/>
                    <a:gd name="connsiteY113" fmla="*/ 420688 h 2503952"/>
                    <a:gd name="connsiteX114" fmla="*/ 1532072 w 1849572"/>
                    <a:gd name="connsiteY114" fmla="*/ 412750 h 2503952"/>
                    <a:gd name="connsiteX115" fmla="*/ 1524135 w 1849572"/>
                    <a:gd name="connsiteY115" fmla="*/ 388938 h 2503952"/>
                    <a:gd name="connsiteX116" fmla="*/ 1516197 w 1849572"/>
                    <a:gd name="connsiteY116" fmla="*/ 349250 h 2503952"/>
                    <a:gd name="connsiteX117" fmla="*/ 1484447 w 1849572"/>
                    <a:gd name="connsiteY117" fmla="*/ 388938 h 2503952"/>
                    <a:gd name="connsiteX118" fmla="*/ 1468572 w 1849572"/>
                    <a:gd name="connsiteY118" fmla="*/ 412750 h 2503952"/>
                    <a:gd name="connsiteX119" fmla="*/ 1460635 w 1849572"/>
                    <a:gd name="connsiteY119" fmla="*/ 388938 h 2503952"/>
                    <a:gd name="connsiteX120" fmla="*/ 1436822 w 1849572"/>
                    <a:gd name="connsiteY120" fmla="*/ 341313 h 2503952"/>
                    <a:gd name="connsiteX121" fmla="*/ 1389197 w 1849572"/>
                    <a:gd name="connsiteY121" fmla="*/ 420688 h 2503952"/>
                    <a:gd name="connsiteX122" fmla="*/ 1365385 w 1849572"/>
                    <a:gd name="connsiteY122" fmla="*/ 444500 h 2503952"/>
                    <a:gd name="connsiteX123" fmla="*/ 1373322 w 1849572"/>
                    <a:gd name="connsiteY123" fmla="*/ 436563 h 2503952"/>
                    <a:gd name="connsiteX124" fmla="*/ 1373322 w 1849572"/>
                    <a:gd name="connsiteY124" fmla="*/ 436563 h 2503952"/>
                    <a:gd name="connsiteX125" fmla="*/ 1381260 w 1849572"/>
                    <a:gd name="connsiteY125" fmla="*/ 539750 h 2503952"/>
                    <a:gd name="connsiteX126" fmla="*/ 1413010 w 1849572"/>
                    <a:gd name="connsiteY126" fmla="*/ 611188 h 2503952"/>
                    <a:gd name="connsiteX127" fmla="*/ 1436822 w 1849572"/>
                    <a:gd name="connsiteY127" fmla="*/ 635000 h 2503952"/>
                    <a:gd name="connsiteX128" fmla="*/ 1444760 w 1849572"/>
                    <a:gd name="connsiteY128" fmla="*/ 666750 h 2503952"/>
                    <a:gd name="connsiteX129" fmla="*/ 1452697 w 1849572"/>
                    <a:gd name="connsiteY129" fmla="*/ 730250 h 2503952"/>
                    <a:gd name="connsiteX130" fmla="*/ 1484447 w 1849572"/>
                    <a:gd name="connsiteY130" fmla="*/ 738188 h 2503952"/>
                    <a:gd name="connsiteX131" fmla="*/ 1492385 w 1849572"/>
                    <a:gd name="connsiteY131" fmla="*/ 762000 h 2503952"/>
                    <a:gd name="connsiteX132" fmla="*/ 1476510 w 1849572"/>
                    <a:gd name="connsiteY132" fmla="*/ 841375 h 2503952"/>
                    <a:gd name="connsiteX133" fmla="*/ 1460635 w 1849572"/>
                    <a:gd name="connsiteY133" fmla="*/ 873125 h 2503952"/>
                    <a:gd name="connsiteX134" fmla="*/ 1420947 w 1849572"/>
                    <a:gd name="connsiteY134" fmla="*/ 912813 h 2503952"/>
                    <a:gd name="connsiteX135" fmla="*/ 1349510 w 1849572"/>
                    <a:gd name="connsiteY135" fmla="*/ 920750 h 2503952"/>
                    <a:gd name="connsiteX136" fmla="*/ 1333635 w 1849572"/>
                    <a:gd name="connsiteY136" fmla="*/ 944563 h 2503952"/>
                    <a:gd name="connsiteX137" fmla="*/ 1293947 w 1849572"/>
                    <a:gd name="connsiteY137" fmla="*/ 984250 h 2503952"/>
                    <a:gd name="connsiteX138" fmla="*/ 1301885 w 1849572"/>
                    <a:gd name="connsiteY138" fmla="*/ 1023938 h 2503952"/>
                    <a:gd name="connsiteX139" fmla="*/ 1293947 w 1849572"/>
                    <a:gd name="connsiteY139" fmla="*/ 1119188 h 2503952"/>
                    <a:gd name="connsiteX140" fmla="*/ 1286010 w 1849572"/>
                    <a:gd name="connsiteY140" fmla="*/ 1143000 h 2503952"/>
                    <a:gd name="connsiteX141" fmla="*/ 1270135 w 1849572"/>
                    <a:gd name="connsiteY141" fmla="*/ 1198563 h 2503952"/>
                    <a:gd name="connsiteX142" fmla="*/ 1286010 w 1849572"/>
                    <a:gd name="connsiteY142" fmla="*/ 1222375 h 2503952"/>
                    <a:gd name="connsiteX143" fmla="*/ 1278072 w 1849572"/>
                    <a:gd name="connsiteY143" fmla="*/ 1381125 h 2503952"/>
                    <a:gd name="connsiteX144" fmla="*/ 1254260 w 1849572"/>
                    <a:gd name="connsiteY144" fmla="*/ 1397000 h 2503952"/>
                    <a:gd name="connsiteX145" fmla="*/ 1246322 w 1849572"/>
                    <a:gd name="connsiteY145" fmla="*/ 1373188 h 2503952"/>
                    <a:gd name="connsiteX146" fmla="*/ 1238385 w 1849572"/>
                    <a:gd name="connsiteY146" fmla="*/ 1341438 h 2503952"/>
                    <a:gd name="connsiteX147" fmla="*/ 1190760 w 1849572"/>
                    <a:gd name="connsiteY147" fmla="*/ 1301750 h 2503952"/>
                    <a:gd name="connsiteX148" fmla="*/ 1182822 w 1849572"/>
                    <a:gd name="connsiteY148" fmla="*/ 1277938 h 2503952"/>
                    <a:gd name="connsiteX149" fmla="*/ 1135197 w 1849572"/>
                    <a:gd name="connsiteY149" fmla="*/ 1238250 h 2503952"/>
                    <a:gd name="connsiteX150" fmla="*/ 1111385 w 1849572"/>
                    <a:gd name="connsiteY150" fmla="*/ 1230313 h 2503952"/>
                    <a:gd name="connsiteX151" fmla="*/ 1095510 w 1849572"/>
                    <a:gd name="connsiteY151" fmla="*/ 1206500 h 2503952"/>
                    <a:gd name="connsiteX152" fmla="*/ 1087572 w 1849572"/>
                    <a:gd name="connsiteY152" fmla="*/ 1174750 h 2503952"/>
                    <a:gd name="connsiteX153" fmla="*/ 1016722 w 1849572"/>
                    <a:gd name="connsiteY153" fmla="*/ 1362812 h 2503952"/>
                    <a:gd name="connsiteX154" fmla="*/ 889037 w 1849572"/>
                    <a:gd name="connsiteY154" fmla="*/ 1260989 h 2503952"/>
                    <a:gd name="connsiteX155" fmla="*/ 739496 w 1849572"/>
                    <a:gd name="connsiteY155" fmla="*/ 1347424 h 2503952"/>
                    <a:gd name="connsiteX156" fmla="*/ 785947 w 1849572"/>
                    <a:gd name="connsiteY156" fmla="*/ 1555750 h 2503952"/>
                    <a:gd name="connsiteX157" fmla="*/ 833572 w 1849572"/>
                    <a:gd name="connsiteY157" fmla="*/ 1579563 h 2503952"/>
                    <a:gd name="connsiteX158" fmla="*/ 905010 w 1849572"/>
                    <a:gd name="connsiteY158" fmla="*/ 1635125 h 2503952"/>
                    <a:gd name="connsiteX159" fmla="*/ 936760 w 1849572"/>
                    <a:gd name="connsiteY159" fmla="*/ 1651000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190635 w 1849572"/>
                    <a:gd name="connsiteY54" fmla="*/ 349250 h 2503952"/>
                    <a:gd name="connsiteX55" fmla="*/ 198572 w 1849572"/>
                    <a:gd name="connsiteY55" fmla="*/ 293688 h 2503952"/>
                    <a:gd name="connsiteX56" fmla="*/ 222385 w 1849572"/>
                    <a:gd name="connsiteY56" fmla="*/ 246063 h 2503952"/>
                    <a:gd name="connsiteX57" fmla="*/ 230322 w 1849572"/>
                    <a:gd name="connsiteY57" fmla="*/ 206375 h 2503952"/>
                    <a:gd name="connsiteX58" fmla="*/ 238260 w 1849572"/>
                    <a:gd name="connsiteY58" fmla="*/ 182563 h 2503952"/>
                    <a:gd name="connsiteX59" fmla="*/ 389072 w 1849572"/>
                    <a:gd name="connsiteY59" fmla="*/ 0 h 2503952"/>
                    <a:gd name="connsiteX60" fmla="*/ 428760 w 1849572"/>
                    <a:gd name="connsiteY60" fmla="*/ 7938 h 2503952"/>
                    <a:gd name="connsiteX61" fmla="*/ 452572 w 1849572"/>
                    <a:gd name="connsiteY61" fmla="*/ 55563 h 2503952"/>
                    <a:gd name="connsiteX62" fmla="*/ 492260 w 1849572"/>
                    <a:gd name="connsiteY62" fmla="*/ 23813 h 2503952"/>
                    <a:gd name="connsiteX63" fmla="*/ 516072 w 1849572"/>
                    <a:gd name="connsiteY63" fmla="*/ 15875 h 2503952"/>
                    <a:gd name="connsiteX64" fmla="*/ 539885 w 1849572"/>
                    <a:gd name="connsiteY64" fmla="*/ 0 h 2503952"/>
                    <a:gd name="connsiteX65" fmla="*/ 555760 w 1849572"/>
                    <a:gd name="connsiteY65" fmla="*/ 23813 h 2503952"/>
                    <a:gd name="connsiteX66" fmla="*/ 563697 w 1849572"/>
                    <a:gd name="connsiteY66" fmla="*/ 55563 h 2503952"/>
                    <a:gd name="connsiteX67" fmla="*/ 587510 w 1849572"/>
                    <a:gd name="connsiteY67" fmla="*/ 47625 h 2503952"/>
                    <a:gd name="connsiteX68" fmla="*/ 627197 w 1849572"/>
                    <a:gd name="connsiteY68" fmla="*/ 39688 h 2503952"/>
                    <a:gd name="connsiteX69" fmla="*/ 730385 w 1849572"/>
                    <a:gd name="connsiteY69" fmla="*/ 15875 h 2503952"/>
                    <a:gd name="connsiteX70" fmla="*/ 762135 w 1849572"/>
                    <a:gd name="connsiteY70" fmla="*/ 0 h 2503952"/>
                    <a:gd name="connsiteX71" fmla="*/ 785947 w 1849572"/>
                    <a:gd name="connsiteY71" fmla="*/ 15875 h 2503952"/>
                    <a:gd name="connsiteX72" fmla="*/ 809760 w 1849572"/>
                    <a:gd name="connsiteY72" fmla="*/ 63500 h 2503952"/>
                    <a:gd name="connsiteX73" fmla="*/ 841510 w 1849572"/>
                    <a:gd name="connsiteY73" fmla="*/ 31750 h 2503952"/>
                    <a:gd name="connsiteX74" fmla="*/ 849447 w 1849572"/>
                    <a:gd name="connsiteY74" fmla="*/ 7938 h 2503952"/>
                    <a:gd name="connsiteX75" fmla="*/ 897072 w 1849572"/>
                    <a:gd name="connsiteY75" fmla="*/ 47625 h 2503952"/>
                    <a:gd name="connsiteX76" fmla="*/ 936760 w 1849572"/>
                    <a:gd name="connsiteY76" fmla="*/ 39688 h 2503952"/>
                    <a:gd name="connsiteX77" fmla="*/ 960572 w 1849572"/>
                    <a:gd name="connsiteY77" fmla="*/ 31750 h 2503952"/>
                    <a:gd name="connsiteX78" fmla="*/ 1063760 w 1849572"/>
                    <a:gd name="connsiteY78" fmla="*/ 39688 h 2503952"/>
                    <a:gd name="connsiteX79" fmla="*/ 1095510 w 1849572"/>
                    <a:gd name="connsiteY79" fmla="*/ 55563 h 2503952"/>
                    <a:gd name="connsiteX80" fmla="*/ 1127260 w 1849572"/>
                    <a:gd name="connsiteY80" fmla="*/ 63500 h 2503952"/>
                    <a:gd name="connsiteX81" fmla="*/ 1151072 w 1849572"/>
                    <a:gd name="connsiteY81" fmla="*/ 71438 h 2503952"/>
                    <a:gd name="connsiteX82" fmla="*/ 1230447 w 1849572"/>
                    <a:gd name="connsiteY82" fmla="*/ 55563 h 2503952"/>
                    <a:gd name="connsiteX83" fmla="*/ 1286010 w 1849572"/>
                    <a:gd name="connsiteY83" fmla="*/ 63500 h 2503952"/>
                    <a:gd name="connsiteX84" fmla="*/ 1309822 w 1849572"/>
                    <a:gd name="connsiteY84" fmla="*/ 87313 h 2503952"/>
                    <a:gd name="connsiteX85" fmla="*/ 1317760 w 1849572"/>
                    <a:gd name="connsiteY85" fmla="*/ 111125 h 2503952"/>
                    <a:gd name="connsiteX86" fmla="*/ 1341572 w 1849572"/>
                    <a:gd name="connsiteY86" fmla="*/ 95250 h 2503952"/>
                    <a:gd name="connsiteX87" fmla="*/ 1373322 w 1849572"/>
                    <a:gd name="connsiteY87" fmla="*/ 79375 h 2503952"/>
                    <a:gd name="connsiteX88" fmla="*/ 1405072 w 1849572"/>
                    <a:gd name="connsiteY88" fmla="*/ 87313 h 2503952"/>
                    <a:gd name="connsiteX89" fmla="*/ 1428885 w 1849572"/>
                    <a:gd name="connsiteY89" fmla="*/ 150813 h 2503952"/>
                    <a:gd name="connsiteX90" fmla="*/ 1476510 w 1849572"/>
                    <a:gd name="connsiteY90" fmla="*/ 127000 h 2503952"/>
                    <a:gd name="connsiteX91" fmla="*/ 1500322 w 1849572"/>
                    <a:gd name="connsiteY91" fmla="*/ 103188 h 2503952"/>
                    <a:gd name="connsiteX92" fmla="*/ 1524135 w 1849572"/>
                    <a:gd name="connsiteY92" fmla="*/ 119063 h 2503952"/>
                    <a:gd name="connsiteX93" fmla="*/ 1571760 w 1849572"/>
                    <a:gd name="connsiteY93" fmla="*/ 119063 h 2503952"/>
                    <a:gd name="connsiteX94" fmla="*/ 1635260 w 1849572"/>
                    <a:gd name="connsiteY94" fmla="*/ 134938 h 2503952"/>
                    <a:gd name="connsiteX95" fmla="*/ 1643197 w 1849572"/>
                    <a:gd name="connsiteY95" fmla="*/ 166688 h 2503952"/>
                    <a:gd name="connsiteX96" fmla="*/ 1651135 w 1849572"/>
                    <a:gd name="connsiteY96" fmla="*/ 230188 h 2503952"/>
                    <a:gd name="connsiteX97" fmla="*/ 1674947 w 1849572"/>
                    <a:gd name="connsiteY97" fmla="*/ 238125 h 2503952"/>
                    <a:gd name="connsiteX98" fmla="*/ 1738447 w 1849572"/>
                    <a:gd name="connsiteY98" fmla="*/ 293688 h 2503952"/>
                    <a:gd name="connsiteX99" fmla="*/ 1746385 w 1849572"/>
                    <a:gd name="connsiteY99" fmla="*/ 317500 h 2503952"/>
                    <a:gd name="connsiteX100" fmla="*/ 1778135 w 1849572"/>
                    <a:gd name="connsiteY100" fmla="*/ 333375 h 2503952"/>
                    <a:gd name="connsiteX101" fmla="*/ 1833697 w 1849572"/>
                    <a:gd name="connsiteY101" fmla="*/ 381000 h 2503952"/>
                    <a:gd name="connsiteX102" fmla="*/ 1825760 w 1849572"/>
                    <a:gd name="connsiteY102" fmla="*/ 468313 h 2503952"/>
                    <a:gd name="connsiteX103" fmla="*/ 1849572 w 1849572"/>
                    <a:gd name="connsiteY103" fmla="*/ 484188 h 2503952"/>
                    <a:gd name="connsiteX104" fmla="*/ 1825760 w 1849572"/>
                    <a:gd name="connsiteY104" fmla="*/ 492125 h 2503952"/>
                    <a:gd name="connsiteX105" fmla="*/ 1770197 w 1849572"/>
                    <a:gd name="connsiteY105" fmla="*/ 508000 h 2503952"/>
                    <a:gd name="connsiteX106" fmla="*/ 1706697 w 1849572"/>
                    <a:gd name="connsiteY106" fmla="*/ 484188 h 2503952"/>
                    <a:gd name="connsiteX107" fmla="*/ 1690822 w 1849572"/>
                    <a:gd name="connsiteY107" fmla="*/ 460375 h 2503952"/>
                    <a:gd name="connsiteX108" fmla="*/ 1667010 w 1849572"/>
                    <a:gd name="connsiteY108" fmla="*/ 388938 h 2503952"/>
                    <a:gd name="connsiteX109" fmla="*/ 1619385 w 1849572"/>
                    <a:gd name="connsiteY109" fmla="*/ 420688 h 2503952"/>
                    <a:gd name="connsiteX110" fmla="*/ 1603510 w 1849572"/>
                    <a:gd name="connsiteY110" fmla="*/ 444500 h 2503952"/>
                    <a:gd name="connsiteX111" fmla="*/ 1579697 w 1849572"/>
                    <a:gd name="connsiteY111" fmla="*/ 436563 h 2503952"/>
                    <a:gd name="connsiteX112" fmla="*/ 1555885 w 1849572"/>
                    <a:gd name="connsiteY112" fmla="*/ 420688 h 2503952"/>
                    <a:gd name="connsiteX113" fmla="*/ 1532072 w 1849572"/>
                    <a:gd name="connsiteY113" fmla="*/ 412750 h 2503952"/>
                    <a:gd name="connsiteX114" fmla="*/ 1524135 w 1849572"/>
                    <a:gd name="connsiteY114" fmla="*/ 388938 h 2503952"/>
                    <a:gd name="connsiteX115" fmla="*/ 1516197 w 1849572"/>
                    <a:gd name="connsiteY115" fmla="*/ 349250 h 2503952"/>
                    <a:gd name="connsiteX116" fmla="*/ 1484447 w 1849572"/>
                    <a:gd name="connsiteY116" fmla="*/ 388938 h 2503952"/>
                    <a:gd name="connsiteX117" fmla="*/ 1468572 w 1849572"/>
                    <a:gd name="connsiteY117" fmla="*/ 412750 h 2503952"/>
                    <a:gd name="connsiteX118" fmla="*/ 1460635 w 1849572"/>
                    <a:gd name="connsiteY118" fmla="*/ 388938 h 2503952"/>
                    <a:gd name="connsiteX119" fmla="*/ 1436822 w 1849572"/>
                    <a:gd name="connsiteY119" fmla="*/ 341313 h 2503952"/>
                    <a:gd name="connsiteX120" fmla="*/ 1389197 w 1849572"/>
                    <a:gd name="connsiteY120" fmla="*/ 420688 h 2503952"/>
                    <a:gd name="connsiteX121" fmla="*/ 1365385 w 1849572"/>
                    <a:gd name="connsiteY121" fmla="*/ 444500 h 2503952"/>
                    <a:gd name="connsiteX122" fmla="*/ 1373322 w 1849572"/>
                    <a:gd name="connsiteY122" fmla="*/ 436563 h 2503952"/>
                    <a:gd name="connsiteX123" fmla="*/ 1373322 w 1849572"/>
                    <a:gd name="connsiteY123" fmla="*/ 436563 h 2503952"/>
                    <a:gd name="connsiteX124" fmla="*/ 1381260 w 1849572"/>
                    <a:gd name="connsiteY124" fmla="*/ 539750 h 2503952"/>
                    <a:gd name="connsiteX125" fmla="*/ 1413010 w 1849572"/>
                    <a:gd name="connsiteY125" fmla="*/ 611188 h 2503952"/>
                    <a:gd name="connsiteX126" fmla="*/ 1436822 w 1849572"/>
                    <a:gd name="connsiteY126" fmla="*/ 635000 h 2503952"/>
                    <a:gd name="connsiteX127" fmla="*/ 1444760 w 1849572"/>
                    <a:gd name="connsiteY127" fmla="*/ 666750 h 2503952"/>
                    <a:gd name="connsiteX128" fmla="*/ 1452697 w 1849572"/>
                    <a:gd name="connsiteY128" fmla="*/ 730250 h 2503952"/>
                    <a:gd name="connsiteX129" fmla="*/ 1484447 w 1849572"/>
                    <a:gd name="connsiteY129" fmla="*/ 738188 h 2503952"/>
                    <a:gd name="connsiteX130" fmla="*/ 1492385 w 1849572"/>
                    <a:gd name="connsiteY130" fmla="*/ 762000 h 2503952"/>
                    <a:gd name="connsiteX131" fmla="*/ 1476510 w 1849572"/>
                    <a:gd name="connsiteY131" fmla="*/ 841375 h 2503952"/>
                    <a:gd name="connsiteX132" fmla="*/ 1460635 w 1849572"/>
                    <a:gd name="connsiteY132" fmla="*/ 873125 h 2503952"/>
                    <a:gd name="connsiteX133" fmla="*/ 1420947 w 1849572"/>
                    <a:gd name="connsiteY133" fmla="*/ 912813 h 2503952"/>
                    <a:gd name="connsiteX134" fmla="*/ 1349510 w 1849572"/>
                    <a:gd name="connsiteY134" fmla="*/ 920750 h 2503952"/>
                    <a:gd name="connsiteX135" fmla="*/ 1333635 w 1849572"/>
                    <a:gd name="connsiteY135" fmla="*/ 944563 h 2503952"/>
                    <a:gd name="connsiteX136" fmla="*/ 1293947 w 1849572"/>
                    <a:gd name="connsiteY136" fmla="*/ 984250 h 2503952"/>
                    <a:gd name="connsiteX137" fmla="*/ 1301885 w 1849572"/>
                    <a:gd name="connsiteY137" fmla="*/ 1023938 h 2503952"/>
                    <a:gd name="connsiteX138" fmla="*/ 1293947 w 1849572"/>
                    <a:gd name="connsiteY138" fmla="*/ 1119188 h 2503952"/>
                    <a:gd name="connsiteX139" fmla="*/ 1286010 w 1849572"/>
                    <a:gd name="connsiteY139" fmla="*/ 1143000 h 2503952"/>
                    <a:gd name="connsiteX140" fmla="*/ 1270135 w 1849572"/>
                    <a:gd name="connsiteY140" fmla="*/ 1198563 h 2503952"/>
                    <a:gd name="connsiteX141" fmla="*/ 1286010 w 1849572"/>
                    <a:gd name="connsiteY141" fmla="*/ 1222375 h 2503952"/>
                    <a:gd name="connsiteX142" fmla="*/ 1278072 w 1849572"/>
                    <a:gd name="connsiteY142" fmla="*/ 1381125 h 2503952"/>
                    <a:gd name="connsiteX143" fmla="*/ 1254260 w 1849572"/>
                    <a:gd name="connsiteY143" fmla="*/ 1397000 h 2503952"/>
                    <a:gd name="connsiteX144" fmla="*/ 1246322 w 1849572"/>
                    <a:gd name="connsiteY144" fmla="*/ 1373188 h 2503952"/>
                    <a:gd name="connsiteX145" fmla="*/ 1238385 w 1849572"/>
                    <a:gd name="connsiteY145" fmla="*/ 1341438 h 2503952"/>
                    <a:gd name="connsiteX146" fmla="*/ 1190760 w 1849572"/>
                    <a:gd name="connsiteY146" fmla="*/ 1301750 h 2503952"/>
                    <a:gd name="connsiteX147" fmla="*/ 1182822 w 1849572"/>
                    <a:gd name="connsiteY147" fmla="*/ 1277938 h 2503952"/>
                    <a:gd name="connsiteX148" fmla="*/ 1135197 w 1849572"/>
                    <a:gd name="connsiteY148" fmla="*/ 1238250 h 2503952"/>
                    <a:gd name="connsiteX149" fmla="*/ 1111385 w 1849572"/>
                    <a:gd name="connsiteY149" fmla="*/ 1230313 h 2503952"/>
                    <a:gd name="connsiteX150" fmla="*/ 1095510 w 1849572"/>
                    <a:gd name="connsiteY150" fmla="*/ 1206500 h 2503952"/>
                    <a:gd name="connsiteX151" fmla="*/ 1087572 w 1849572"/>
                    <a:gd name="connsiteY151" fmla="*/ 1174750 h 2503952"/>
                    <a:gd name="connsiteX152" fmla="*/ 1016722 w 1849572"/>
                    <a:gd name="connsiteY152" fmla="*/ 1362812 h 2503952"/>
                    <a:gd name="connsiteX153" fmla="*/ 889037 w 1849572"/>
                    <a:gd name="connsiteY153" fmla="*/ 1260989 h 2503952"/>
                    <a:gd name="connsiteX154" fmla="*/ 739496 w 1849572"/>
                    <a:gd name="connsiteY154" fmla="*/ 1347424 h 2503952"/>
                    <a:gd name="connsiteX155" fmla="*/ 785947 w 1849572"/>
                    <a:gd name="connsiteY155" fmla="*/ 1555750 h 2503952"/>
                    <a:gd name="connsiteX156" fmla="*/ 833572 w 1849572"/>
                    <a:gd name="connsiteY156" fmla="*/ 1579563 h 2503952"/>
                    <a:gd name="connsiteX157" fmla="*/ 905010 w 1849572"/>
                    <a:gd name="connsiteY157" fmla="*/ 1635125 h 2503952"/>
                    <a:gd name="connsiteX158" fmla="*/ 936760 w 1849572"/>
                    <a:gd name="connsiteY158" fmla="*/ 1651000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190635 w 1849572"/>
                    <a:gd name="connsiteY54" fmla="*/ 349250 h 2503952"/>
                    <a:gd name="connsiteX55" fmla="*/ 198572 w 1849572"/>
                    <a:gd name="connsiteY55" fmla="*/ 293688 h 2503952"/>
                    <a:gd name="connsiteX56" fmla="*/ 222385 w 1849572"/>
                    <a:gd name="connsiteY56" fmla="*/ 246063 h 2503952"/>
                    <a:gd name="connsiteX57" fmla="*/ 238260 w 1849572"/>
                    <a:gd name="connsiteY57" fmla="*/ 182563 h 2503952"/>
                    <a:gd name="connsiteX58" fmla="*/ 389072 w 1849572"/>
                    <a:gd name="connsiteY58" fmla="*/ 0 h 2503952"/>
                    <a:gd name="connsiteX59" fmla="*/ 428760 w 1849572"/>
                    <a:gd name="connsiteY59" fmla="*/ 7938 h 2503952"/>
                    <a:gd name="connsiteX60" fmla="*/ 452572 w 1849572"/>
                    <a:gd name="connsiteY60" fmla="*/ 55563 h 2503952"/>
                    <a:gd name="connsiteX61" fmla="*/ 492260 w 1849572"/>
                    <a:gd name="connsiteY61" fmla="*/ 23813 h 2503952"/>
                    <a:gd name="connsiteX62" fmla="*/ 516072 w 1849572"/>
                    <a:gd name="connsiteY62" fmla="*/ 15875 h 2503952"/>
                    <a:gd name="connsiteX63" fmla="*/ 539885 w 1849572"/>
                    <a:gd name="connsiteY63" fmla="*/ 0 h 2503952"/>
                    <a:gd name="connsiteX64" fmla="*/ 555760 w 1849572"/>
                    <a:gd name="connsiteY64" fmla="*/ 23813 h 2503952"/>
                    <a:gd name="connsiteX65" fmla="*/ 563697 w 1849572"/>
                    <a:gd name="connsiteY65" fmla="*/ 55563 h 2503952"/>
                    <a:gd name="connsiteX66" fmla="*/ 587510 w 1849572"/>
                    <a:gd name="connsiteY66" fmla="*/ 47625 h 2503952"/>
                    <a:gd name="connsiteX67" fmla="*/ 627197 w 1849572"/>
                    <a:gd name="connsiteY67" fmla="*/ 39688 h 2503952"/>
                    <a:gd name="connsiteX68" fmla="*/ 730385 w 1849572"/>
                    <a:gd name="connsiteY68" fmla="*/ 15875 h 2503952"/>
                    <a:gd name="connsiteX69" fmla="*/ 762135 w 1849572"/>
                    <a:gd name="connsiteY69" fmla="*/ 0 h 2503952"/>
                    <a:gd name="connsiteX70" fmla="*/ 785947 w 1849572"/>
                    <a:gd name="connsiteY70" fmla="*/ 15875 h 2503952"/>
                    <a:gd name="connsiteX71" fmla="*/ 809760 w 1849572"/>
                    <a:gd name="connsiteY71" fmla="*/ 63500 h 2503952"/>
                    <a:gd name="connsiteX72" fmla="*/ 841510 w 1849572"/>
                    <a:gd name="connsiteY72" fmla="*/ 31750 h 2503952"/>
                    <a:gd name="connsiteX73" fmla="*/ 849447 w 1849572"/>
                    <a:gd name="connsiteY73" fmla="*/ 7938 h 2503952"/>
                    <a:gd name="connsiteX74" fmla="*/ 897072 w 1849572"/>
                    <a:gd name="connsiteY74" fmla="*/ 47625 h 2503952"/>
                    <a:gd name="connsiteX75" fmla="*/ 936760 w 1849572"/>
                    <a:gd name="connsiteY75" fmla="*/ 39688 h 2503952"/>
                    <a:gd name="connsiteX76" fmla="*/ 960572 w 1849572"/>
                    <a:gd name="connsiteY76" fmla="*/ 31750 h 2503952"/>
                    <a:gd name="connsiteX77" fmla="*/ 1063760 w 1849572"/>
                    <a:gd name="connsiteY77" fmla="*/ 39688 h 2503952"/>
                    <a:gd name="connsiteX78" fmla="*/ 1095510 w 1849572"/>
                    <a:gd name="connsiteY78" fmla="*/ 55563 h 2503952"/>
                    <a:gd name="connsiteX79" fmla="*/ 1127260 w 1849572"/>
                    <a:gd name="connsiteY79" fmla="*/ 63500 h 2503952"/>
                    <a:gd name="connsiteX80" fmla="*/ 1151072 w 1849572"/>
                    <a:gd name="connsiteY80" fmla="*/ 71438 h 2503952"/>
                    <a:gd name="connsiteX81" fmla="*/ 1230447 w 1849572"/>
                    <a:gd name="connsiteY81" fmla="*/ 55563 h 2503952"/>
                    <a:gd name="connsiteX82" fmla="*/ 1286010 w 1849572"/>
                    <a:gd name="connsiteY82" fmla="*/ 63500 h 2503952"/>
                    <a:gd name="connsiteX83" fmla="*/ 1309822 w 1849572"/>
                    <a:gd name="connsiteY83" fmla="*/ 87313 h 2503952"/>
                    <a:gd name="connsiteX84" fmla="*/ 1317760 w 1849572"/>
                    <a:gd name="connsiteY84" fmla="*/ 111125 h 2503952"/>
                    <a:gd name="connsiteX85" fmla="*/ 1341572 w 1849572"/>
                    <a:gd name="connsiteY85" fmla="*/ 95250 h 2503952"/>
                    <a:gd name="connsiteX86" fmla="*/ 1373322 w 1849572"/>
                    <a:gd name="connsiteY86" fmla="*/ 79375 h 2503952"/>
                    <a:gd name="connsiteX87" fmla="*/ 1405072 w 1849572"/>
                    <a:gd name="connsiteY87" fmla="*/ 87313 h 2503952"/>
                    <a:gd name="connsiteX88" fmla="*/ 1428885 w 1849572"/>
                    <a:gd name="connsiteY88" fmla="*/ 150813 h 2503952"/>
                    <a:gd name="connsiteX89" fmla="*/ 1476510 w 1849572"/>
                    <a:gd name="connsiteY89" fmla="*/ 127000 h 2503952"/>
                    <a:gd name="connsiteX90" fmla="*/ 1500322 w 1849572"/>
                    <a:gd name="connsiteY90" fmla="*/ 103188 h 2503952"/>
                    <a:gd name="connsiteX91" fmla="*/ 1524135 w 1849572"/>
                    <a:gd name="connsiteY91" fmla="*/ 119063 h 2503952"/>
                    <a:gd name="connsiteX92" fmla="*/ 1571760 w 1849572"/>
                    <a:gd name="connsiteY92" fmla="*/ 119063 h 2503952"/>
                    <a:gd name="connsiteX93" fmla="*/ 1635260 w 1849572"/>
                    <a:gd name="connsiteY93" fmla="*/ 134938 h 2503952"/>
                    <a:gd name="connsiteX94" fmla="*/ 1643197 w 1849572"/>
                    <a:gd name="connsiteY94" fmla="*/ 166688 h 2503952"/>
                    <a:gd name="connsiteX95" fmla="*/ 1651135 w 1849572"/>
                    <a:gd name="connsiteY95" fmla="*/ 230188 h 2503952"/>
                    <a:gd name="connsiteX96" fmla="*/ 1674947 w 1849572"/>
                    <a:gd name="connsiteY96" fmla="*/ 238125 h 2503952"/>
                    <a:gd name="connsiteX97" fmla="*/ 1738447 w 1849572"/>
                    <a:gd name="connsiteY97" fmla="*/ 293688 h 2503952"/>
                    <a:gd name="connsiteX98" fmla="*/ 1746385 w 1849572"/>
                    <a:gd name="connsiteY98" fmla="*/ 317500 h 2503952"/>
                    <a:gd name="connsiteX99" fmla="*/ 1778135 w 1849572"/>
                    <a:gd name="connsiteY99" fmla="*/ 333375 h 2503952"/>
                    <a:gd name="connsiteX100" fmla="*/ 1833697 w 1849572"/>
                    <a:gd name="connsiteY100" fmla="*/ 381000 h 2503952"/>
                    <a:gd name="connsiteX101" fmla="*/ 1825760 w 1849572"/>
                    <a:gd name="connsiteY101" fmla="*/ 468313 h 2503952"/>
                    <a:gd name="connsiteX102" fmla="*/ 1849572 w 1849572"/>
                    <a:gd name="connsiteY102" fmla="*/ 484188 h 2503952"/>
                    <a:gd name="connsiteX103" fmla="*/ 1825760 w 1849572"/>
                    <a:gd name="connsiteY103" fmla="*/ 492125 h 2503952"/>
                    <a:gd name="connsiteX104" fmla="*/ 1770197 w 1849572"/>
                    <a:gd name="connsiteY104" fmla="*/ 508000 h 2503952"/>
                    <a:gd name="connsiteX105" fmla="*/ 1706697 w 1849572"/>
                    <a:gd name="connsiteY105" fmla="*/ 484188 h 2503952"/>
                    <a:gd name="connsiteX106" fmla="*/ 1690822 w 1849572"/>
                    <a:gd name="connsiteY106" fmla="*/ 460375 h 2503952"/>
                    <a:gd name="connsiteX107" fmla="*/ 1667010 w 1849572"/>
                    <a:gd name="connsiteY107" fmla="*/ 388938 h 2503952"/>
                    <a:gd name="connsiteX108" fmla="*/ 1619385 w 1849572"/>
                    <a:gd name="connsiteY108" fmla="*/ 420688 h 2503952"/>
                    <a:gd name="connsiteX109" fmla="*/ 1603510 w 1849572"/>
                    <a:gd name="connsiteY109" fmla="*/ 444500 h 2503952"/>
                    <a:gd name="connsiteX110" fmla="*/ 1579697 w 1849572"/>
                    <a:gd name="connsiteY110" fmla="*/ 436563 h 2503952"/>
                    <a:gd name="connsiteX111" fmla="*/ 1555885 w 1849572"/>
                    <a:gd name="connsiteY111" fmla="*/ 420688 h 2503952"/>
                    <a:gd name="connsiteX112" fmla="*/ 1532072 w 1849572"/>
                    <a:gd name="connsiteY112" fmla="*/ 412750 h 2503952"/>
                    <a:gd name="connsiteX113" fmla="*/ 1524135 w 1849572"/>
                    <a:gd name="connsiteY113" fmla="*/ 388938 h 2503952"/>
                    <a:gd name="connsiteX114" fmla="*/ 1516197 w 1849572"/>
                    <a:gd name="connsiteY114" fmla="*/ 349250 h 2503952"/>
                    <a:gd name="connsiteX115" fmla="*/ 1484447 w 1849572"/>
                    <a:gd name="connsiteY115" fmla="*/ 388938 h 2503952"/>
                    <a:gd name="connsiteX116" fmla="*/ 1468572 w 1849572"/>
                    <a:gd name="connsiteY116" fmla="*/ 412750 h 2503952"/>
                    <a:gd name="connsiteX117" fmla="*/ 1460635 w 1849572"/>
                    <a:gd name="connsiteY117" fmla="*/ 388938 h 2503952"/>
                    <a:gd name="connsiteX118" fmla="*/ 1436822 w 1849572"/>
                    <a:gd name="connsiteY118" fmla="*/ 341313 h 2503952"/>
                    <a:gd name="connsiteX119" fmla="*/ 1389197 w 1849572"/>
                    <a:gd name="connsiteY119" fmla="*/ 420688 h 2503952"/>
                    <a:gd name="connsiteX120" fmla="*/ 1365385 w 1849572"/>
                    <a:gd name="connsiteY120" fmla="*/ 444500 h 2503952"/>
                    <a:gd name="connsiteX121" fmla="*/ 1373322 w 1849572"/>
                    <a:gd name="connsiteY121" fmla="*/ 436563 h 2503952"/>
                    <a:gd name="connsiteX122" fmla="*/ 1373322 w 1849572"/>
                    <a:gd name="connsiteY122" fmla="*/ 436563 h 2503952"/>
                    <a:gd name="connsiteX123" fmla="*/ 1381260 w 1849572"/>
                    <a:gd name="connsiteY123" fmla="*/ 539750 h 2503952"/>
                    <a:gd name="connsiteX124" fmla="*/ 1413010 w 1849572"/>
                    <a:gd name="connsiteY124" fmla="*/ 611188 h 2503952"/>
                    <a:gd name="connsiteX125" fmla="*/ 1436822 w 1849572"/>
                    <a:gd name="connsiteY125" fmla="*/ 635000 h 2503952"/>
                    <a:gd name="connsiteX126" fmla="*/ 1444760 w 1849572"/>
                    <a:gd name="connsiteY126" fmla="*/ 666750 h 2503952"/>
                    <a:gd name="connsiteX127" fmla="*/ 1452697 w 1849572"/>
                    <a:gd name="connsiteY127" fmla="*/ 730250 h 2503952"/>
                    <a:gd name="connsiteX128" fmla="*/ 1484447 w 1849572"/>
                    <a:gd name="connsiteY128" fmla="*/ 738188 h 2503952"/>
                    <a:gd name="connsiteX129" fmla="*/ 1492385 w 1849572"/>
                    <a:gd name="connsiteY129" fmla="*/ 762000 h 2503952"/>
                    <a:gd name="connsiteX130" fmla="*/ 1476510 w 1849572"/>
                    <a:gd name="connsiteY130" fmla="*/ 841375 h 2503952"/>
                    <a:gd name="connsiteX131" fmla="*/ 1460635 w 1849572"/>
                    <a:gd name="connsiteY131" fmla="*/ 873125 h 2503952"/>
                    <a:gd name="connsiteX132" fmla="*/ 1420947 w 1849572"/>
                    <a:gd name="connsiteY132" fmla="*/ 912813 h 2503952"/>
                    <a:gd name="connsiteX133" fmla="*/ 1349510 w 1849572"/>
                    <a:gd name="connsiteY133" fmla="*/ 920750 h 2503952"/>
                    <a:gd name="connsiteX134" fmla="*/ 1333635 w 1849572"/>
                    <a:gd name="connsiteY134" fmla="*/ 944563 h 2503952"/>
                    <a:gd name="connsiteX135" fmla="*/ 1293947 w 1849572"/>
                    <a:gd name="connsiteY135" fmla="*/ 984250 h 2503952"/>
                    <a:gd name="connsiteX136" fmla="*/ 1301885 w 1849572"/>
                    <a:gd name="connsiteY136" fmla="*/ 1023938 h 2503952"/>
                    <a:gd name="connsiteX137" fmla="*/ 1293947 w 1849572"/>
                    <a:gd name="connsiteY137" fmla="*/ 1119188 h 2503952"/>
                    <a:gd name="connsiteX138" fmla="*/ 1286010 w 1849572"/>
                    <a:gd name="connsiteY138" fmla="*/ 1143000 h 2503952"/>
                    <a:gd name="connsiteX139" fmla="*/ 1270135 w 1849572"/>
                    <a:gd name="connsiteY139" fmla="*/ 1198563 h 2503952"/>
                    <a:gd name="connsiteX140" fmla="*/ 1286010 w 1849572"/>
                    <a:gd name="connsiteY140" fmla="*/ 1222375 h 2503952"/>
                    <a:gd name="connsiteX141" fmla="*/ 1278072 w 1849572"/>
                    <a:gd name="connsiteY141" fmla="*/ 1381125 h 2503952"/>
                    <a:gd name="connsiteX142" fmla="*/ 1254260 w 1849572"/>
                    <a:gd name="connsiteY142" fmla="*/ 1397000 h 2503952"/>
                    <a:gd name="connsiteX143" fmla="*/ 1246322 w 1849572"/>
                    <a:gd name="connsiteY143" fmla="*/ 1373188 h 2503952"/>
                    <a:gd name="connsiteX144" fmla="*/ 1238385 w 1849572"/>
                    <a:gd name="connsiteY144" fmla="*/ 1341438 h 2503952"/>
                    <a:gd name="connsiteX145" fmla="*/ 1190760 w 1849572"/>
                    <a:gd name="connsiteY145" fmla="*/ 1301750 h 2503952"/>
                    <a:gd name="connsiteX146" fmla="*/ 1182822 w 1849572"/>
                    <a:gd name="connsiteY146" fmla="*/ 1277938 h 2503952"/>
                    <a:gd name="connsiteX147" fmla="*/ 1135197 w 1849572"/>
                    <a:gd name="connsiteY147" fmla="*/ 1238250 h 2503952"/>
                    <a:gd name="connsiteX148" fmla="*/ 1111385 w 1849572"/>
                    <a:gd name="connsiteY148" fmla="*/ 1230313 h 2503952"/>
                    <a:gd name="connsiteX149" fmla="*/ 1095510 w 1849572"/>
                    <a:gd name="connsiteY149" fmla="*/ 1206500 h 2503952"/>
                    <a:gd name="connsiteX150" fmla="*/ 1087572 w 1849572"/>
                    <a:gd name="connsiteY150" fmla="*/ 1174750 h 2503952"/>
                    <a:gd name="connsiteX151" fmla="*/ 1016722 w 1849572"/>
                    <a:gd name="connsiteY151" fmla="*/ 1362812 h 2503952"/>
                    <a:gd name="connsiteX152" fmla="*/ 889037 w 1849572"/>
                    <a:gd name="connsiteY152" fmla="*/ 1260989 h 2503952"/>
                    <a:gd name="connsiteX153" fmla="*/ 739496 w 1849572"/>
                    <a:gd name="connsiteY153" fmla="*/ 1347424 h 2503952"/>
                    <a:gd name="connsiteX154" fmla="*/ 785947 w 1849572"/>
                    <a:gd name="connsiteY154" fmla="*/ 1555750 h 2503952"/>
                    <a:gd name="connsiteX155" fmla="*/ 833572 w 1849572"/>
                    <a:gd name="connsiteY155" fmla="*/ 1579563 h 2503952"/>
                    <a:gd name="connsiteX156" fmla="*/ 905010 w 1849572"/>
                    <a:gd name="connsiteY156" fmla="*/ 1635125 h 2503952"/>
                    <a:gd name="connsiteX157" fmla="*/ 936760 w 1849572"/>
                    <a:gd name="connsiteY157" fmla="*/ 1651000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198572 w 1849572"/>
                    <a:gd name="connsiteY54" fmla="*/ 293688 h 2503952"/>
                    <a:gd name="connsiteX55" fmla="*/ 222385 w 1849572"/>
                    <a:gd name="connsiteY55" fmla="*/ 246063 h 2503952"/>
                    <a:gd name="connsiteX56" fmla="*/ 238260 w 1849572"/>
                    <a:gd name="connsiteY56" fmla="*/ 182563 h 2503952"/>
                    <a:gd name="connsiteX57" fmla="*/ 389072 w 1849572"/>
                    <a:gd name="connsiteY57" fmla="*/ 0 h 2503952"/>
                    <a:gd name="connsiteX58" fmla="*/ 428760 w 1849572"/>
                    <a:gd name="connsiteY58" fmla="*/ 7938 h 2503952"/>
                    <a:gd name="connsiteX59" fmla="*/ 452572 w 1849572"/>
                    <a:gd name="connsiteY59" fmla="*/ 55563 h 2503952"/>
                    <a:gd name="connsiteX60" fmla="*/ 492260 w 1849572"/>
                    <a:gd name="connsiteY60" fmla="*/ 23813 h 2503952"/>
                    <a:gd name="connsiteX61" fmla="*/ 516072 w 1849572"/>
                    <a:gd name="connsiteY61" fmla="*/ 15875 h 2503952"/>
                    <a:gd name="connsiteX62" fmla="*/ 539885 w 1849572"/>
                    <a:gd name="connsiteY62" fmla="*/ 0 h 2503952"/>
                    <a:gd name="connsiteX63" fmla="*/ 555760 w 1849572"/>
                    <a:gd name="connsiteY63" fmla="*/ 23813 h 2503952"/>
                    <a:gd name="connsiteX64" fmla="*/ 563697 w 1849572"/>
                    <a:gd name="connsiteY64" fmla="*/ 55563 h 2503952"/>
                    <a:gd name="connsiteX65" fmla="*/ 587510 w 1849572"/>
                    <a:gd name="connsiteY65" fmla="*/ 47625 h 2503952"/>
                    <a:gd name="connsiteX66" fmla="*/ 627197 w 1849572"/>
                    <a:gd name="connsiteY66" fmla="*/ 39688 h 2503952"/>
                    <a:gd name="connsiteX67" fmla="*/ 730385 w 1849572"/>
                    <a:gd name="connsiteY67" fmla="*/ 15875 h 2503952"/>
                    <a:gd name="connsiteX68" fmla="*/ 762135 w 1849572"/>
                    <a:gd name="connsiteY68" fmla="*/ 0 h 2503952"/>
                    <a:gd name="connsiteX69" fmla="*/ 785947 w 1849572"/>
                    <a:gd name="connsiteY69" fmla="*/ 15875 h 2503952"/>
                    <a:gd name="connsiteX70" fmla="*/ 809760 w 1849572"/>
                    <a:gd name="connsiteY70" fmla="*/ 63500 h 2503952"/>
                    <a:gd name="connsiteX71" fmla="*/ 841510 w 1849572"/>
                    <a:gd name="connsiteY71" fmla="*/ 31750 h 2503952"/>
                    <a:gd name="connsiteX72" fmla="*/ 849447 w 1849572"/>
                    <a:gd name="connsiteY72" fmla="*/ 7938 h 2503952"/>
                    <a:gd name="connsiteX73" fmla="*/ 897072 w 1849572"/>
                    <a:gd name="connsiteY73" fmla="*/ 47625 h 2503952"/>
                    <a:gd name="connsiteX74" fmla="*/ 936760 w 1849572"/>
                    <a:gd name="connsiteY74" fmla="*/ 39688 h 2503952"/>
                    <a:gd name="connsiteX75" fmla="*/ 960572 w 1849572"/>
                    <a:gd name="connsiteY75" fmla="*/ 31750 h 2503952"/>
                    <a:gd name="connsiteX76" fmla="*/ 1063760 w 1849572"/>
                    <a:gd name="connsiteY76" fmla="*/ 39688 h 2503952"/>
                    <a:gd name="connsiteX77" fmla="*/ 1095510 w 1849572"/>
                    <a:gd name="connsiteY77" fmla="*/ 55563 h 2503952"/>
                    <a:gd name="connsiteX78" fmla="*/ 1127260 w 1849572"/>
                    <a:gd name="connsiteY78" fmla="*/ 63500 h 2503952"/>
                    <a:gd name="connsiteX79" fmla="*/ 1151072 w 1849572"/>
                    <a:gd name="connsiteY79" fmla="*/ 71438 h 2503952"/>
                    <a:gd name="connsiteX80" fmla="*/ 1230447 w 1849572"/>
                    <a:gd name="connsiteY80" fmla="*/ 55563 h 2503952"/>
                    <a:gd name="connsiteX81" fmla="*/ 1286010 w 1849572"/>
                    <a:gd name="connsiteY81" fmla="*/ 63500 h 2503952"/>
                    <a:gd name="connsiteX82" fmla="*/ 1309822 w 1849572"/>
                    <a:gd name="connsiteY82" fmla="*/ 87313 h 2503952"/>
                    <a:gd name="connsiteX83" fmla="*/ 1317760 w 1849572"/>
                    <a:gd name="connsiteY83" fmla="*/ 111125 h 2503952"/>
                    <a:gd name="connsiteX84" fmla="*/ 1341572 w 1849572"/>
                    <a:gd name="connsiteY84" fmla="*/ 95250 h 2503952"/>
                    <a:gd name="connsiteX85" fmla="*/ 1373322 w 1849572"/>
                    <a:gd name="connsiteY85" fmla="*/ 79375 h 2503952"/>
                    <a:gd name="connsiteX86" fmla="*/ 1405072 w 1849572"/>
                    <a:gd name="connsiteY86" fmla="*/ 87313 h 2503952"/>
                    <a:gd name="connsiteX87" fmla="*/ 1428885 w 1849572"/>
                    <a:gd name="connsiteY87" fmla="*/ 150813 h 2503952"/>
                    <a:gd name="connsiteX88" fmla="*/ 1476510 w 1849572"/>
                    <a:gd name="connsiteY88" fmla="*/ 127000 h 2503952"/>
                    <a:gd name="connsiteX89" fmla="*/ 1500322 w 1849572"/>
                    <a:gd name="connsiteY89" fmla="*/ 103188 h 2503952"/>
                    <a:gd name="connsiteX90" fmla="*/ 1524135 w 1849572"/>
                    <a:gd name="connsiteY90" fmla="*/ 119063 h 2503952"/>
                    <a:gd name="connsiteX91" fmla="*/ 1571760 w 1849572"/>
                    <a:gd name="connsiteY91" fmla="*/ 119063 h 2503952"/>
                    <a:gd name="connsiteX92" fmla="*/ 1635260 w 1849572"/>
                    <a:gd name="connsiteY92" fmla="*/ 134938 h 2503952"/>
                    <a:gd name="connsiteX93" fmla="*/ 1643197 w 1849572"/>
                    <a:gd name="connsiteY93" fmla="*/ 166688 h 2503952"/>
                    <a:gd name="connsiteX94" fmla="*/ 1651135 w 1849572"/>
                    <a:gd name="connsiteY94" fmla="*/ 230188 h 2503952"/>
                    <a:gd name="connsiteX95" fmla="*/ 1674947 w 1849572"/>
                    <a:gd name="connsiteY95" fmla="*/ 238125 h 2503952"/>
                    <a:gd name="connsiteX96" fmla="*/ 1738447 w 1849572"/>
                    <a:gd name="connsiteY96" fmla="*/ 293688 h 2503952"/>
                    <a:gd name="connsiteX97" fmla="*/ 1746385 w 1849572"/>
                    <a:gd name="connsiteY97" fmla="*/ 317500 h 2503952"/>
                    <a:gd name="connsiteX98" fmla="*/ 1778135 w 1849572"/>
                    <a:gd name="connsiteY98" fmla="*/ 333375 h 2503952"/>
                    <a:gd name="connsiteX99" fmla="*/ 1833697 w 1849572"/>
                    <a:gd name="connsiteY99" fmla="*/ 381000 h 2503952"/>
                    <a:gd name="connsiteX100" fmla="*/ 1825760 w 1849572"/>
                    <a:gd name="connsiteY100" fmla="*/ 468313 h 2503952"/>
                    <a:gd name="connsiteX101" fmla="*/ 1849572 w 1849572"/>
                    <a:gd name="connsiteY101" fmla="*/ 484188 h 2503952"/>
                    <a:gd name="connsiteX102" fmla="*/ 1825760 w 1849572"/>
                    <a:gd name="connsiteY102" fmla="*/ 492125 h 2503952"/>
                    <a:gd name="connsiteX103" fmla="*/ 1770197 w 1849572"/>
                    <a:gd name="connsiteY103" fmla="*/ 508000 h 2503952"/>
                    <a:gd name="connsiteX104" fmla="*/ 1706697 w 1849572"/>
                    <a:gd name="connsiteY104" fmla="*/ 484188 h 2503952"/>
                    <a:gd name="connsiteX105" fmla="*/ 1690822 w 1849572"/>
                    <a:gd name="connsiteY105" fmla="*/ 460375 h 2503952"/>
                    <a:gd name="connsiteX106" fmla="*/ 1667010 w 1849572"/>
                    <a:gd name="connsiteY106" fmla="*/ 388938 h 2503952"/>
                    <a:gd name="connsiteX107" fmla="*/ 1619385 w 1849572"/>
                    <a:gd name="connsiteY107" fmla="*/ 420688 h 2503952"/>
                    <a:gd name="connsiteX108" fmla="*/ 1603510 w 1849572"/>
                    <a:gd name="connsiteY108" fmla="*/ 444500 h 2503952"/>
                    <a:gd name="connsiteX109" fmla="*/ 1579697 w 1849572"/>
                    <a:gd name="connsiteY109" fmla="*/ 436563 h 2503952"/>
                    <a:gd name="connsiteX110" fmla="*/ 1555885 w 1849572"/>
                    <a:gd name="connsiteY110" fmla="*/ 420688 h 2503952"/>
                    <a:gd name="connsiteX111" fmla="*/ 1532072 w 1849572"/>
                    <a:gd name="connsiteY111" fmla="*/ 412750 h 2503952"/>
                    <a:gd name="connsiteX112" fmla="*/ 1524135 w 1849572"/>
                    <a:gd name="connsiteY112" fmla="*/ 388938 h 2503952"/>
                    <a:gd name="connsiteX113" fmla="*/ 1516197 w 1849572"/>
                    <a:gd name="connsiteY113" fmla="*/ 349250 h 2503952"/>
                    <a:gd name="connsiteX114" fmla="*/ 1484447 w 1849572"/>
                    <a:gd name="connsiteY114" fmla="*/ 388938 h 2503952"/>
                    <a:gd name="connsiteX115" fmla="*/ 1468572 w 1849572"/>
                    <a:gd name="connsiteY115" fmla="*/ 412750 h 2503952"/>
                    <a:gd name="connsiteX116" fmla="*/ 1460635 w 1849572"/>
                    <a:gd name="connsiteY116" fmla="*/ 388938 h 2503952"/>
                    <a:gd name="connsiteX117" fmla="*/ 1436822 w 1849572"/>
                    <a:gd name="connsiteY117" fmla="*/ 341313 h 2503952"/>
                    <a:gd name="connsiteX118" fmla="*/ 1389197 w 1849572"/>
                    <a:gd name="connsiteY118" fmla="*/ 420688 h 2503952"/>
                    <a:gd name="connsiteX119" fmla="*/ 1365385 w 1849572"/>
                    <a:gd name="connsiteY119" fmla="*/ 444500 h 2503952"/>
                    <a:gd name="connsiteX120" fmla="*/ 1373322 w 1849572"/>
                    <a:gd name="connsiteY120" fmla="*/ 436563 h 2503952"/>
                    <a:gd name="connsiteX121" fmla="*/ 1373322 w 1849572"/>
                    <a:gd name="connsiteY121" fmla="*/ 436563 h 2503952"/>
                    <a:gd name="connsiteX122" fmla="*/ 1381260 w 1849572"/>
                    <a:gd name="connsiteY122" fmla="*/ 539750 h 2503952"/>
                    <a:gd name="connsiteX123" fmla="*/ 1413010 w 1849572"/>
                    <a:gd name="connsiteY123" fmla="*/ 611188 h 2503952"/>
                    <a:gd name="connsiteX124" fmla="*/ 1436822 w 1849572"/>
                    <a:gd name="connsiteY124" fmla="*/ 635000 h 2503952"/>
                    <a:gd name="connsiteX125" fmla="*/ 1444760 w 1849572"/>
                    <a:gd name="connsiteY125" fmla="*/ 666750 h 2503952"/>
                    <a:gd name="connsiteX126" fmla="*/ 1452697 w 1849572"/>
                    <a:gd name="connsiteY126" fmla="*/ 730250 h 2503952"/>
                    <a:gd name="connsiteX127" fmla="*/ 1484447 w 1849572"/>
                    <a:gd name="connsiteY127" fmla="*/ 738188 h 2503952"/>
                    <a:gd name="connsiteX128" fmla="*/ 1492385 w 1849572"/>
                    <a:gd name="connsiteY128" fmla="*/ 762000 h 2503952"/>
                    <a:gd name="connsiteX129" fmla="*/ 1476510 w 1849572"/>
                    <a:gd name="connsiteY129" fmla="*/ 841375 h 2503952"/>
                    <a:gd name="connsiteX130" fmla="*/ 1460635 w 1849572"/>
                    <a:gd name="connsiteY130" fmla="*/ 873125 h 2503952"/>
                    <a:gd name="connsiteX131" fmla="*/ 1420947 w 1849572"/>
                    <a:gd name="connsiteY131" fmla="*/ 912813 h 2503952"/>
                    <a:gd name="connsiteX132" fmla="*/ 1349510 w 1849572"/>
                    <a:gd name="connsiteY132" fmla="*/ 920750 h 2503952"/>
                    <a:gd name="connsiteX133" fmla="*/ 1333635 w 1849572"/>
                    <a:gd name="connsiteY133" fmla="*/ 944563 h 2503952"/>
                    <a:gd name="connsiteX134" fmla="*/ 1293947 w 1849572"/>
                    <a:gd name="connsiteY134" fmla="*/ 984250 h 2503952"/>
                    <a:gd name="connsiteX135" fmla="*/ 1301885 w 1849572"/>
                    <a:gd name="connsiteY135" fmla="*/ 1023938 h 2503952"/>
                    <a:gd name="connsiteX136" fmla="*/ 1293947 w 1849572"/>
                    <a:gd name="connsiteY136" fmla="*/ 1119188 h 2503952"/>
                    <a:gd name="connsiteX137" fmla="*/ 1286010 w 1849572"/>
                    <a:gd name="connsiteY137" fmla="*/ 1143000 h 2503952"/>
                    <a:gd name="connsiteX138" fmla="*/ 1270135 w 1849572"/>
                    <a:gd name="connsiteY138" fmla="*/ 1198563 h 2503952"/>
                    <a:gd name="connsiteX139" fmla="*/ 1286010 w 1849572"/>
                    <a:gd name="connsiteY139" fmla="*/ 1222375 h 2503952"/>
                    <a:gd name="connsiteX140" fmla="*/ 1278072 w 1849572"/>
                    <a:gd name="connsiteY140" fmla="*/ 1381125 h 2503952"/>
                    <a:gd name="connsiteX141" fmla="*/ 1254260 w 1849572"/>
                    <a:gd name="connsiteY141" fmla="*/ 1397000 h 2503952"/>
                    <a:gd name="connsiteX142" fmla="*/ 1246322 w 1849572"/>
                    <a:gd name="connsiteY142" fmla="*/ 1373188 h 2503952"/>
                    <a:gd name="connsiteX143" fmla="*/ 1238385 w 1849572"/>
                    <a:gd name="connsiteY143" fmla="*/ 1341438 h 2503952"/>
                    <a:gd name="connsiteX144" fmla="*/ 1190760 w 1849572"/>
                    <a:gd name="connsiteY144" fmla="*/ 1301750 h 2503952"/>
                    <a:gd name="connsiteX145" fmla="*/ 1182822 w 1849572"/>
                    <a:gd name="connsiteY145" fmla="*/ 1277938 h 2503952"/>
                    <a:gd name="connsiteX146" fmla="*/ 1135197 w 1849572"/>
                    <a:gd name="connsiteY146" fmla="*/ 1238250 h 2503952"/>
                    <a:gd name="connsiteX147" fmla="*/ 1111385 w 1849572"/>
                    <a:gd name="connsiteY147" fmla="*/ 1230313 h 2503952"/>
                    <a:gd name="connsiteX148" fmla="*/ 1095510 w 1849572"/>
                    <a:gd name="connsiteY148" fmla="*/ 1206500 h 2503952"/>
                    <a:gd name="connsiteX149" fmla="*/ 1087572 w 1849572"/>
                    <a:gd name="connsiteY149" fmla="*/ 1174750 h 2503952"/>
                    <a:gd name="connsiteX150" fmla="*/ 1016722 w 1849572"/>
                    <a:gd name="connsiteY150" fmla="*/ 1362812 h 2503952"/>
                    <a:gd name="connsiteX151" fmla="*/ 889037 w 1849572"/>
                    <a:gd name="connsiteY151" fmla="*/ 1260989 h 2503952"/>
                    <a:gd name="connsiteX152" fmla="*/ 739496 w 1849572"/>
                    <a:gd name="connsiteY152" fmla="*/ 1347424 h 2503952"/>
                    <a:gd name="connsiteX153" fmla="*/ 785947 w 1849572"/>
                    <a:gd name="connsiteY153" fmla="*/ 1555750 h 2503952"/>
                    <a:gd name="connsiteX154" fmla="*/ 833572 w 1849572"/>
                    <a:gd name="connsiteY154" fmla="*/ 1579563 h 2503952"/>
                    <a:gd name="connsiteX155" fmla="*/ 905010 w 1849572"/>
                    <a:gd name="connsiteY155" fmla="*/ 1635125 h 2503952"/>
                    <a:gd name="connsiteX156" fmla="*/ 936760 w 1849572"/>
                    <a:gd name="connsiteY156" fmla="*/ 1651000 h 2503952"/>
                    <a:gd name="connsiteX0" fmla="*/ 1016135 w 1849572"/>
                    <a:gd name="connsiteY0" fmla="*/ 1889125 h 2503952"/>
                    <a:gd name="connsiteX1" fmla="*/ 1008197 w 1849572"/>
                    <a:gd name="connsiteY1" fmla="*/ 1912938 h 2503952"/>
                    <a:gd name="connsiteX2" fmla="*/ 1000260 w 1849572"/>
                    <a:gd name="connsiteY2" fmla="*/ 1960563 h 2503952"/>
                    <a:gd name="connsiteX3" fmla="*/ 984385 w 1849572"/>
                    <a:gd name="connsiteY3" fmla="*/ 2016125 h 2503952"/>
                    <a:gd name="connsiteX4" fmla="*/ 976447 w 1849572"/>
                    <a:gd name="connsiteY4" fmla="*/ 2166938 h 2503952"/>
                    <a:gd name="connsiteX5" fmla="*/ 984385 w 1849572"/>
                    <a:gd name="connsiteY5" fmla="*/ 2246313 h 2503952"/>
                    <a:gd name="connsiteX6" fmla="*/ 968510 w 1849572"/>
                    <a:gd name="connsiteY6" fmla="*/ 2500313 h 2503952"/>
                    <a:gd name="connsiteX7" fmla="*/ 881197 w 1849572"/>
                    <a:gd name="connsiteY7" fmla="*/ 2492375 h 2503952"/>
                    <a:gd name="connsiteX8" fmla="*/ 865322 w 1849572"/>
                    <a:gd name="connsiteY8" fmla="*/ 2381250 h 2503952"/>
                    <a:gd name="connsiteX9" fmla="*/ 857385 w 1849572"/>
                    <a:gd name="connsiteY9" fmla="*/ 2357438 h 2503952"/>
                    <a:gd name="connsiteX10" fmla="*/ 809760 w 1849572"/>
                    <a:gd name="connsiteY10" fmla="*/ 2317750 h 2503952"/>
                    <a:gd name="connsiteX11" fmla="*/ 770072 w 1849572"/>
                    <a:gd name="connsiteY11" fmla="*/ 2270125 h 2503952"/>
                    <a:gd name="connsiteX12" fmla="*/ 722447 w 1849572"/>
                    <a:gd name="connsiteY12" fmla="*/ 2230438 h 2503952"/>
                    <a:gd name="connsiteX13" fmla="*/ 698635 w 1849572"/>
                    <a:gd name="connsiteY13" fmla="*/ 2206625 h 2503952"/>
                    <a:gd name="connsiteX14" fmla="*/ 690697 w 1849572"/>
                    <a:gd name="connsiteY14" fmla="*/ 2174875 h 2503952"/>
                    <a:gd name="connsiteX15" fmla="*/ 651010 w 1849572"/>
                    <a:gd name="connsiteY15" fmla="*/ 2111375 h 2503952"/>
                    <a:gd name="connsiteX16" fmla="*/ 635135 w 1849572"/>
                    <a:gd name="connsiteY16" fmla="*/ 2087563 h 2503952"/>
                    <a:gd name="connsiteX17" fmla="*/ 627197 w 1849572"/>
                    <a:gd name="connsiteY17" fmla="*/ 2063750 h 2503952"/>
                    <a:gd name="connsiteX18" fmla="*/ 603385 w 1849572"/>
                    <a:gd name="connsiteY18" fmla="*/ 2055813 h 2503952"/>
                    <a:gd name="connsiteX19" fmla="*/ 452572 w 1849572"/>
                    <a:gd name="connsiteY19" fmla="*/ 2063750 h 2503952"/>
                    <a:gd name="connsiteX20" fmla="*/ 428760 w 1849572"/>
                    <a:gd name="connsiteY20" fmla="*/ 2071688 h 2503952"/>
                    <a:gd name="connsiteX21" fmla="*/ 404947 w 1849572"/>
                    <a:gd name="connsiteY21" fmla="*/ 2047875 h 2503952"/>
                    <a:gd name="connsiteX22" fmla="*/ 381135 w 1849572"/>
                    <a:gd name="connsiteY22" fmla="*/ 2039938 h 2503952"/>
                    <a:gd name="connsiteX23" fmla="*/ 325572 w 1849572"/>
                    <a:gd name="connsiteY23" fmla="*/ 1952625 h 2503952"/>
                    <a:gd name="connsiteX24" fmla="*/ 301760 w 1849572"/>
                    <a:gd name="connsiteY24" fmla="*/ 1944688 h 2503952"/>
                    <a:gd name="connsiteX25" fmla="*/ 277947 w 1849572"/>
                    <a:gd name="connsiteY25" fmla="*/ 1928813 h 2503952"/>
                    <a:gd name="connsiteX26" fmla="*/ 222385 w 1849572"/>
                    <a:gd name="connsiteY26" fmla="*/ 1857375 h 2503952"/>
                    <a:gd name="connsiteX27" fmla="*/ 214447 w 1849572"/>
                    <a:gd name="connsiteY27" fmla="*/ 1833563 h 2503952"/>
                    <a:gd name="connsiteX28" fmla="*/ 214447 w 1849572"/>
                    <a:gd name="connsiteY28" fmla="*/ 1722438 h 2503952"/>
                    <a:gd name="connsiteX29" fmla="*/ 230322 w 1849572"/>
                    <a:gd name="connsiteY29" fmla="*/ 1698625 h 2503952"/>
                    <a:gd name="connsiteX30" fmla="*/ 206510 w 1849572"/>
                    <a:gd name="connsiteY30" fmla="*/ 1714500 h 2503952"/>
                    <a:gd name="connsiteX31" fmla="*/ 166822 w 1849572"/>
                    <a:gd name="connsiteY31" fmla="*/ 1682750 h 2503952"/>
                    <a:gd name="connsiteX32" fmla="*/ 111260 w 1849572"/>
                    <a:gd name="connsiteY32" fmla="*/ 1611313 h 2503952"/>
                    <a:gd name="connsiteX33" fmla="*/ 103322 w 1849572"/>
                    <a:gd name="connsiteY33" fmla="*/ 1587500 h 2503952"/>
                    <a:gd name="connsiteX34" fmla="*/ 79510 w 1849572"/>
                    <a:gd name="connsiteY34" fmla="*/ 1571625 h 2503952"/>
                    <a:gd name="connsiteX35" fmla="*/ 71572 w 1849572"/>
                    <a:gd name="connsiteY35" fmla="*/ 1500188 h 2503952"/>
                    <a:gd name="connsiteX36" fmla="*/ 55697 w 1849572"/>
                    <a:gd name="connsiteY36" fmla="*/ 1460500 h 2503952"/>
                    <a:gd name="connsiteX37" fmla="*/ 39822 w 1849572"/>
                    <a:gd name="connsiteY37" fmla="*/ 1436688 h 2503952"/>
                    <a:gd name="connsiteX38" fmla="*/ 31885 w 1849572"/>
                    <a:gd name="connsiteY38" fmla="*/ 1397000 h 2503952"/>
                    <a:gd name="connsiteX39" fmla="*/ 47760 w 1849572"/>
                    <a:gd name="connsiteY39" fmla="*/ 1301750 h 2503952"/>
                    <a:gd name="connsiteX40" fmla="*/ 55697 w 1849572"/>
                    <a:gd name="connsiteY40" fmla="*/ 1270000 h 2503952"/>
                    <a:gd name="connsiteX41" fmla="*/ 39822 w 1849572"/>
                    <a:gd name="connsiteY41" fmla="*/ 1238250 h 2503952"/>
                    <a:gd name="connsiteX42" fmla="*/ 23947 w 1849572"/>
                    <a:gd name="connsiteY42" fmla="*/ 1182688 h 2503952"/>
                    <a:gd name="connsiteX43" fmla="*/ 8072 w 1849572"/>
                    <a:gd name="connsiteY43" fmla="*/ 1135063 h 2503952"/>
                    <a:gd name="connsiteX44" fmla="*/ 135 w 1849572"/>
                    <a:gd name="connsiteY44" fmla="*/ 1087438 h 2503952"/>
                    <a:gd name="connsiteX45" fmla="*/ 16010 w 1849572"/>
                    <a:gd name="connsiteY45" fmla="*/ 1023938 h 2503952"/>
                    <a:gd name="connsiteX46" fmla="*/ 23947 w 1849572"/>
                    <a:gd name="connsiteY46" fmla="*/ 1000125 h 2503952"/>
                    <a:gd name="connsiteX47" fmla="*/ 39822 w 1849572"/>
                    <a:gd name="connsiteY47" fmla="*/ 976313 h 2503952"/>
                    <a:gd name="connsiteX48" fmla="*/ 119197 w 1849572"/>
                    <a:gd name="connsiteY48" fmla="*/ 881063 h 2503952"/>
                    <a:gd name="connsiteX49" fmla="*/ 127135 w 1849572"/>
                    <a:gd name="connsiteY49" fmla="*/ 849313 h 2503952"/>
                    <a:gd name="connsiteX50" fmla="*/ 103322 w 1849572"/>
                    <a:gd name="connsiteY50" fmla="*/ 777875 h 2503952"/>
                    <a:gd name="connsiteX51" fmla="*/ 111260 w 1849572"/>
                    <a:gd name="connsiteY51" fmla="*/ 635000 h 2503952"/>
                    <a:gd name="connsiteX52" fmla="*/ 150947 w 1849572"/>
                    <a:gd name="connsiteY52" fmla="*/ 547688 h 2503952"/>
                    <a:gd name="connsiteX53" fmla="*/ 174760 w 1849572"/>
                    <a:gd name="connsiteY53" fmla="*/ 523875 h 2503952"/>
                    <a:gd name="connsiteX54" fmla="*/ 222385 w 1849572"/>
                    <a:gd name="connsiteY54" fmla="*/ 246063 h 2503952"/>
                    <a:gd name="connsiteX55" fmla="*/ 238260 w 1849572"/>
                    <a:gd name="connsiteY55" fmla="*/ 182563 h 2503952"/>
                    <a:gd name="connsiteX56" fmla="*/ 389072 w 1849572"/>
                    <a:gd name="connsiteY56" fmla="*/ 0 h 2503952"/>
                    <a:gd name="connsiteX57" fmla="*/ 428760 w 1849572"/>
                    <a:gd name="connsiteY57" fmla="*/ 7938 h 2503952"/>
                    <a:gd name="connsiteX58" fmla="*/ 452572 w 1849572"/>
                    <a:gd name="connsiteY58" fmla="*/ 55563 h 2503952"/>
                    <a:gd name="connsiteX59" fmla="*/ 492260 w 1849572"/>
                    <a:gd name="connsiteY59" fmla="*/ 23813 h 2503952"/>
                    <a:gd name="connsiteX60" fmla="*/ 516072 w 1849572"/>
                    <a:gd name="connsiteY60" fmla="*/ 15875 h 2503952"/>
                    <a:gd name="connsiteX61" fmla="*/ 539885 w 1849572"/>
                    <a:gd name="connsiteY61" fmla="*/ 0 h 2503952"/>
                    <a:gd name="connsiteX62" fmla="*/ 555760 w 1849572"/>
                    <a:gd name="connsiteY62" fmla="*/ 23813 h 2503952"/>
                    <a:gd name="connsiteX63" fmla="*/ 563697 w 1849572"/>
                    <a:gd name="connsiteY63" fmla="*/ 55563 h 2503952"/>
                    <a:gd name="connsiteX64" fmla="*/ 587510 w 1849572"/>
                    <a:gd name="connsiteY64" fmla="*/ 47625 h 2503952"/>
                    <a:gd name="connsiteX65" fmla="*/ 627197 w 1849572"/>
                    <a:gd name="connsiteY65" fmla="*/ 39688 h 2503952"/>
                    <a:gd name="connsiteX66" fmla="*/ 730385 w 1849572"/>
                    <a:gd name="connsiteY66" fmla="*/ 15875 h 2503952"/>
                    <a:gd name="connsiteX67" fmla="*/ 762135 w 1849572"/>
                    <a:gd name="connsiteY67" fmla="*/ 0 h 2503952"/>
                    <a:gd name="connsiteX68" fmla="*/ 785947 w 1849572"/>
                    <a:gd name="connsiteY68" fmla="*/ 15875 h 2503952"/>
                    <a:gd name="connsiteX69" fmla="*/ 809760 w 1849572"/>
                    <a:gd name="connsiteY69" fmla="*/ 63500 h 2503952"/>
                    <a:gd name="connsiteX70" fmla="*/ 841510 w 1849572"/>
                    <a:gd name="connsiteY70" fmla="*/ 31750 h 2503952"/>
                    <a:gd name="connsiteX71" fmla="*/ 849447 w 1849572"/>
                    <a:gd name="connsiteY71" fmla="*/ 7938 h 2503952"/>
                    <a:gd name="connsiteX72" fmla="*/ 897072 w 1849572"/>
                    <a:gd name="connsiteY72" fmla="*/ 47625 h 2503952"/>
                    <a:gd name="connsiteX73" fmla="*/ 936760 w 1849572"/>
                    <a:gd name="connsiteY73" fmla="*/ 39688 h 2503952"/>
                    <a:gd name="connsiteX74" fmla="*/ 960572 w 1849572"/>
                    <a:gd name="connsiteY74" fmla="*/ 31750 h 2503952"/>
                    <a:gd name="connsiteX75" fmla="*/ 1063760 w 1849572"/>
                    <a:gd name="connsiteY75" fmla="*/ 39688 h 2503952"/>
                    <a:gd name="connsiteX76" fmla="*/ 1095510 w 1849572"/>
                    <a:gd name="connsiteY76" fmla="*/ 55563 h 2503952"/>
                    <a:gd name="connsiteX77" fmla="*/ 1127260 w 1849572"/>
                    <a:gd name="connsiteY77" fmla="*/ 63500 h 2503952"/>
                    <a:gd name="connsiteX78" fmla="*/ 1151072 w 1849572"/>
                    <a:gd name="connsiteY78" fmla="*/ 71438 h 2503952"/>
                    <a:gd name="connsiteX79" fmla="*/ 1230447 w 1849572"/>
                    <a:gd name="connsiteY79" fmla="*/ 55563 h 2503952"/>
                    <a:gd name="connsiteX80" fmla="*/ 1286010 w 1849572"/>
                    <a:gd name="connsiteY80" fmla="*/ 63500 h 2503952"/>
                    <a:gd name="connsiteX81" fmla="*/ 1309822 w 1849572"/>
                    <a:gd name="connsiteY81" fmla="*/ 87313 h 2503952"/>
                    <a:gd name="connsiteX82" fmla="*/ 1317760 w 1849572"/>
                    <a:gd name="connsiteY82" fmla="*/ 111125 h 2503952"/>
                    <a:gd name="connsiteX83" fmla="*/ 1341572 w 1849572"/>
                    <a:gd name="connsiteY83" fmla="*/ 95250 h 2503952"/>
                    <a:gd name="connsiteX84" fmla="*/ 1373322 w 1849572"/>
                    <a:gd name="connsiteY84" fmla="*/ 79375 h 2503952"/>
                    <a:gd name="connsiteX85" fmla="*/ 1405072 w 1849572"/>
                    <a:gd name="connsiteY85" fmla="*/ 87313 h 2503952"/>
                    <a:gd name="connsiteX86" fmla="*/ 1428885 w 1849572"/>
                    <a:gd name="connsiteY86" fmla="*/ 150813 h 2503952"/>
                    <a:gd name="connsiteX87" fmla="*/ 1476510 w 1849572"/>
                    <a:gd name="connsiteY87" fmla="*/ 127000 h 2503952"/>
                    <a:gd name="connsiteX88" fmla="*/ 1500322 w 1849572"/>
                    <a:gd name="connsiteY88" fmla="*/ 103188 h 2503952"/>
                    <a:gd name="connsiteX89" fmla="*/ 1524135 w 1849572"/>
                    <a:gd name="connsiteY89" fmla="*/ 119063 h 2503952"/>
                    <a:gd name="connsiteX90" fmla="*/ 1571760 w 1849572"/>
                    <a:gd name="connsiteY90" fmla="*/ 119063 h 2503952"/>
                    <a:gd name="connsiteX91" fmla="*/ 1635260 w 1849572"/>
                    <a:gd name="connsiteY91" fmla="*/ 134938 h 2503952"/>
                    <a:gd name="connsiteX92" fmla="*/ 1643197 w 1849572"/>
                    <a:gd name="connsiteY92" fmla="*/ 166688 h 2503952"/>
                    <a:gd name="connsiteX93" fmla="*/ 1651135 w 1849572"/>
                    <a:gd name="connsiteY93" fmla="*/ 230188 h 2503952"/>
                    <a:gd name="connsiteX94" fmla="*/ 1674947 w 1849572"/>
                    <a:gd name="connsiteY94" fmla="*/ 238125 h 2503952"/>
                    <a:gd name="connsiteX95" fmla="*/ 1738447 w 1849572"/>
                    <a:gd name="connsiteY95" fmla="*/ 293688 h 2503952"/>
                    <a:gd name="connsiteX96" fmla="*/ 1746385 w 1849572"/>
                    <a:gd name="connsiteY96" fmla="*/ 317500 h 2503952"/>
                    <a:gd name="connsiteX97" fmla="*/ 1778135 w 1849572"/>
                    <a:gd name="connsiteY97" fmla="*/ 333375 h 2503952"/>
                    <a:gd name="connsiteX98" fmla="*/ 1833697 w 1849572"/>
                    <a:gd name="connsiteY98" fmla="*/ 381000 h 2503952"/>
                    <a:gd name="connsiteX99" fmla="*/ 1825760 w 1849572"/>
                    <a:gd name="connsiteY99" fmla="*/ 468313 h 2503952"/>
                    <a:gd name="connsiteX100" fmla="*/ 1849572 w 1849572"/>
                    <a:gd name="connsiteY100" fmla="*/ 484188 h 2503952"/>
                    <a:gd name="connsiteX101" fmla="*/ 1825760 w 1849572"/>
                    <a:gd name="connsiteY101" fmla="*/ 492125 h 2503952"/>
                    <a:gd name="connsiteX102" fmla="*/ 1770197 w 1849572"/>
                    <a:gd name="connsiteY102" fmla="*/ 508000 h 2503952"/>
                    <a:gd name="connsiteX103" fmla="*/ 1706697 w 1849572"/>
                    <a:gd name="connsiteY103" fmla="*/ 484188 h 2503952"/>
                    <a:gd name="connsiteX104" fmla="*/ 1690822 w 1849572"/>
                    <a:gd name="connsiteY104" fmla="*/ 460375 h 2503952"/>
                    <a:gd name="connsiteX105" fmla="*/ 1667010 w 1849572"/>
                    <a:gd name="connsiteY105" fmla="*/ 388938 h 2503952"/>
                    <a:gd name="connsiteX106" fmla="*/ 1619385 w 1849572"/>
                    <a:gd name="connsiteY106" fmla="*/ 420688 h 2503952"/>
                    <a:gd name="connsiteX107" fmla="*/ 1603510 w 1849572"/>
                    <a:gd name="connsiteY107" fmla="*/ 444500 h 2503952"/>
                    <a:gd name="connsiteX108" fmla="*/ 1579697 w 1849572"/>
                    <a:gd name="connsiteY108" fmla="*/ 436563 h 2503952"/>
                    <a:gd name="connsiteX109" fmla="*/ 1555885 w 1849572"/>
                    <a:gd name="connsiteY109" fmla="*/ 420688 h 2503952"/>
                    <a:gd name="connsiteX110" fmla="*/ 1532072 w 1849572"/>
                    <a:gd name="connsiteY110" fmla="*/ 412750 h 2503952"/>
                    <a:gd name="connsiteX111" fmla="*/ 1524135 w 1849572"/>
                    <a:gd name="connsiteY111" fmla="*/ 388938 h 2503952"/>
                    <a:gd name="connsiteX112" fmla="*/ 1516197 w 1849572"/>
                    <a:gd name="connsiteY112" fmla="*/ 349250 h 2503952"/>
                    <a:gd name="connsiteX113" fmla="*/ 1484447 w 1849572"/>
                    <a:gd name="connsiteY113" fmla="*/ 388938 h 2503952"/>
                    <a:gd name="connsiteX114" fmla="*/ 1468572 w 1849572"/>
                    <a:gd name="connsiteY114" fmla="*/ 412750 h 2503952"/>
                    <a:gd name="connsiteX115" fmla="*/ 1460635 w 1849572"/>
                    <a:gd name="connsiteY115" fmla="*/ 388938 h 2503952"/>
                    <a:gd name="connsiteX116" fmla="*/ 1436822 w 1849572"/>
                    <a:gd name="connsiteY116" fmla="*/ 341313 h 2503952"/>
                    <a:gd name="connsiteX117" fmla="*/ 1389197 w 1849572"/>
                    <a:gd name="connsiteY117" fmla="*/ 420688 h 2503952"/>
                    <a:gd name="connsiteX118" fmla="*/ 1365385 w 1849572"/>
                    <a:gd name="connsiteY118" fmla="*/ 444500 h 2503952"/>
                    <a:gd name="connsiteX119" fmla="*/ 1373322 w 1849572"/>
                    <a:gd name="connsiteY119" fmla="*/ 436563 h 2503952"/>
                    <a:gd name="connsiteX120" fmla="*/ 1373322 w 1849572"/>
                    <a:gd name="connsiteY120" fmla="*/ 436563 h 2503952"/>
                    <a:gd name="connsiteX121" fmla="*/ 1381260 w 1849572"/>
                    <a:gd name="connsiteY121" fmla="*/ 539750 h 2503952"/>
                    <a:gd name="connsiteX122" fmla="*/ 1413010 w 1849572"/>
                    <a:gd name="connsiteY122" fmla="*/ 611188 h 2503952"/>
                    <a:gd name="connsiteX123" fmla="*/ 1436822 w 1849572"/>
                    <a:gd name="connsiteY123" fmla="*/ 635000 h 2503952"/>
                    <a:gd name="connsiteX124" fmla="*/ 1444760 w 1849572"/>
                    <a:gd name="connsiteY124" fmla="*/ 666750 h 2503952"/>
                    <a:gd name="connsiteX125" fmla="*/ 1452697 w 1849572"/>
                    <a:gd name="connsiteY125" fmla="*/ 730250 h 2503952"/>
                    <a:gd name="connsiteX126" fmla="*/ 1484447 w 1849572"/>
                    <a:gd name="connsiteY126" fmla="*/ 738188 h 2503952"/>
                    <a:gd name="connsiteX127" fmla="*/ 1492385 w 1849572"/>
                    <a:gd name="connsiteY127" fmla="*/ 762000 h 2503952"/>
                    <a:gd name="connsiteX128" fmla="*/ 1476510 w 1849572"/>
                    <a:gd name="connsiteY128" fmla="*/ 841375 h 2503952"/>
                    <a:gd name="connsiteX129" fmla="*/ 1460635 w 1849572"/>
                    <a:gd name="connsiteY129" fmla="*/ 873125 h 2503952"/>
                    <a:gd name="connsiteX130" fmla="*/ 1420947 w 1849572"/>
                    <a:gd name="connsiteY130" fmla="*/ 912813 h 2503952"/>
                    <a:gd name="connsiteX131" fmla="*/ 1349510 w 1849572"/>
                    <a:gd name="connsiteY131" fmla="*/ 920750 h 2503952"/>
                    <a:gd name="connsiteX132" fmla="*/ 1333635 w 1849572"/>
                    <a:gd name="connsiteY132" fmla="*/ 944563 h 2503952"/>
                    <a:gd name="connsiteX133" fmla="*/ 1293947 w 1849572"/>
                    <a:gd name="connsiteY133" fmla="*/ 984250 h 2503952"/>
                    <a:gd name="connsiteX134" fmla="*/ 1301885 w 1849572"/>
                    <a:gd name="connsiteY134" fmla="*/ 1023938 h 2503952"/>
                    <a:gd name="connsiteX135" fmla="*/ 1293947 w 1849572"/>
                    <a:gd name="connsiteY135" fmla="*/ 1119188 h 2503952"/>
                    <a:gd name="connsiteX136" fmla="*/ 1286010 w 1849572"/>
                    <a:gd name="connsiteY136" fmla="*/ 1143000 h 2503952"/>
                    <a:gd name="connsiteX137" fmla="*/ 1270135 w 1849572"/>
                    <a:gd name="connsiteY137" fmla="*/ 1198563 h 2503952"/>
                    <a:gd name="connsiteX138" fmla="*/ 1286010 w 1849572"/>
                    <a:gd name="connsiteY138" fmla="*/ 1222375 h 2503952"/>
                    <a:gd name="connsiteX139" fmla="*/ 1278072 w 1849572"/>
                    <a:gd name="connsiteY139" fmla="*/ 1381125 h 2503952"/>
                    <a:gd name="connsiteX140" fmla="*/ 1254260 w 1849572"/>
                    <a:gd name="connsiteY140" fmla="*/ 1397000 h 2503952"/>
                    <a:gd name="connsiteX141" fmla="*/ 1246322 w 1849572"/>
                    <a:gd name="connsiteY141" fmla="*/ 1373188 h 2503952"/>
                    <a:gd name="connsiteX142" fmla="*/ 1238385 w 1849572"/>
                    <a:gd name="connsiteY142" fmla="*/ 1341438 h 2503952"/>
                    <a:gd name="connsiteX143" fmla="*/ 1190760 w 1849572"/>
                    <a:gd name="connsiteY143" fmla="*/ 1301750 h 2503952"/>
                    <a:gd name="connsiteX144" fmla="*/ 1182822 w 1849572"/>
                    <a:gd name="connsiteY144" fmla="*/ 1277938 h 2503952"/>
                    <a:gd name="connsiteX145" fmla="*/ 1135197 w 1849572"/>
                    <a:gd name="connsiteY145" fmla="*/ 1238250 h 2503952"/>
                    <a:gd name="connsiteX146" fmla="*/ 1111385 w 1849572"/>
                    <a:gd name="connsiteY146" fmla="*/ 1230313 h 2503952"/>
                    <a:gd name="connsiteX147" fmla="*/ 1095510 w 1849572"/>
                    <a:gd name="connsiteY147" fmla="*/ 1206500 h 2503952"/>
                    <a:gd name="connsiteX148" fmla="*/ 1087572 w 1849572"/>
                    <a:gd name="connsiteY148" fmla="*/ 1174750 h 2503952"/>
                    <a:gd name="connsiteX149" fmla="*/ 1016722 w 1849572"/>
                    <a:gd name="connsiteY149" fmla="*/ 1362812 h 2503952"/>
                    <a:gd name="connsiteX150" fmla="*/ 889037 w 1849572"/>
                    <a:gd name="connsiteY150" fmla="*/ 1260989 h 2503952"/>
                    <a:gd name="connsiteX151" fmla="*/ 739496 w 1849572"/>
                    <a:gd name="connsiteY151" fmla="*/ 1347424 h 2503952"/>
                    <a:gd name="connsiteX152" fmla="*/ 785947 w 1849572"/>
                    <a:gd name="connsiteY152" fmla="*/ 1555750 h 2503952"/>
                    <a:gd name="connsiteX153" fmla="*/ 833572 w 1849572"/>
                    <a:gd name="connsiteY153" fmla="*/ 1579563 h 2503952"/>
                    <a:gd name="connsiteX154" fmla="*/ 905010 w 1849572"/>
                    <a:gd name="connsiteY154" fmla="*/ 1635125 h 2503952"/>
                    <a:gd name="connsiteX155" fmla="*/ 936760 w 1849572"/>
                    <a:gd name="connsiteY155" fmla="*/ 1651000 h 2503952"/>
                    <a:gd name="connsiteX0" fmla="*/ 1016135 w 1849572"/>
                    <a:gd name="connsiteY0" fmla="*/ 1892978 h 2507805"/>
                    <a:gd name="connsiteX1" fmla="*/ 1008197 w 1849572"/>
                    <a:gd name="connsiteY1" fmla="*/ 1916791 h 2507805"/>
                    <a:gd name="connsiteX2" fmla="*/ 1000260 w 1849572"/>
                    <a:gd name="connsiteY2" fmla="*/ 1964416 h 2507805"/>
                    <a:gd name="connsiteX3" fmla="*/ 984385 w 1849572"/>
                    <a:gd name="connsiteY3" fmla="*/ 2019978 h 2507805"/>
                    <a:gd name="connsiteX4" fmla="*/ 976447 w 1849572"/>
                    <a:gd name="connsiteY4" fmla="*/ 2170791 h 2507805"/>
                    <a:gd name="connsiteX5" fmla="*/ 984385 w 1849572"/>
                    <a:gd name="connsiteY5" fmla="*/ 2250166 h 2507805"/>
                    <a:gd name="connsiteX6" fmla="*/ 968510 w 1849572"/>
                    <a:gd name="connsiteY6" fmla="*/ 2504166 h 2507805"/>
                    <a:gd name="connsiteX7" fmla="*/ 881197 w 1849572"/>
                    <a:gd name="connsiteY7" fmla="*/ 2496228 h 2507805"/>
                    <a:gd name="connsiteX8" fmla="*/ 865322 w 1849572"/>
                    <a:gd name="connsiteY8" fmla="*/ 2385103 h 2507805"/>
                    <a:gd name="connsiteX9" fmla="*/ 857385 w 1849572"/>
                    <a:gd name="connsiteY9" fmla="*/ 2361291 h 2507805"/>
                    <a:gd name="connsiteX10" fmla="*/ 809760 w 1849572"/>
                    <a:gd name="connsiteY10" fmla="*/ 2321603 h 2507805"/>
                    <a:gd name="connsiteX11" fmla="*/ 770072 w 1849572"/>
                    <a:gd name="connsiteY11" fmla="*/ 2273978 h 2507805"/>
                    <a:gd name="connsiteX12" fmla="*/ 722447 w 1849572"/>
                    <a:gd name="connsiteY12" fmla="*/ 2234291 h 2507805"/>
                    <a:gd name="connsiteX13" fmla="*/ 698635 w 1849572"/>
                    <a:gd name="connsiteY13" fmla="*/ 2210478 h 2507805"/>
                    <a:gd name="connsiteX14" fmla="*/ 690697 w 1849572"/>
                    <a:gd name="connsiteY14" fmla="*/ 2178728 h 2507805"/>
                    <a:gd name="connsiteX15" fmla="*/ 651010 w 1849572"/>
                    <a:gd name="connsiteY15" fmla="*/ 2115228 h 2507805"/>
                    <a:gd name="connsiteX16" fmla="*/ 635135 w 1849572"/>
                    <a:gd name="connsiteY16" fmla="*/ 2091416 h 2507805"/>
                    <a:gd name="connsiteX17" fmla="*/ 627197 w 1849572"/>
                    <a:gd name="connsiteY17" fmla="*/ 2067603 h 2507805"/>
                    <a:gd name="connsiteX18" fmla="*/ 603385 w 1849572"/>
                    <a:gd name="connsiteY18" fmla="*/ 2059666 h 2507805"/>
                    <a:gd name="connsiteX19" fmla="*/ 452572 w 1849572"/>
                    <a:gd name="connsiteY19" fmla="*/ 2067603 h 2507805"/>
                    <a:gd name="connsiteX20" fmla="*/ 428760 w 1849572"/>
                    <a:gd name="connsiteY20" fmla="*/ 2075541 h 2507805"/>
                    <a:gd name="connsiteX21" fmla="*/ 404947 w 1849572"/>
                    <a:gd name="connsiteY21" fmla="*/ 2051728 h 2507805"/>
                    <a:gd name="connsiteX22" fmla="*/ 381135 w 1849572"/>
                    <a:gd name="connsiteY22" fmla="*/ 2043791 h 2507805"/>
                    <a:gd name="connsiteX23" fmla="*/ 325572 w 1849572"/>
                    <a:gd name="connsiteY23" fmla="*/ 1956478 h 2507805"/>
                    <a:gd name="connsiteX24" fmla="*/ 301760 w 1849572"/>
                    <a:gd name="connsiteY24" fmla="*/ 1948541 h 2507805"/>
                    <a:gd name="connsiteX25" fmla="*/ 277947 w 1849572"/>
                    <a:gd name="connsiteY25" fmla="*/ 1932666 h 2507805"/>
                    <a:gd name="connsiteX26" fmla="*/ 222385 w 1849572"/>
                    <a:gd name="connsiteY26" fmla="*/ 1861228 h 2507805"/>
                    <a:gd name="connsiteX27" fmla="*/ 214447 w 1849572"/>
                    <a:gd name="connsiteY27" fmla="*/ 1837416 h 2507805"/>
                    <a:gd name="connsiteX28" fmla="*/ 214447 w 1849572"/>
                    <a:gd name="connsiteY28" fmla="*/ 1726291 h 2507805"/>
                    <a:gd name="connsiteX29" fmla="*/ 230322 w 1849572"/>
                    <a:gd name="connsiteY29" fmla="*/ 1702478 h 2507805"/>
                    <a:gd name="connsiteX30" fmla="*/ 206510 w 1849572"/>
                    <a:gd name="connsiteY30" fmla="*/ 1718353 h 2507805"/>
                    <a:gd name="connsiteX31" fmla="*/ 166822 w 1849572"/>
                    <a:gd name="connsiteY31" fmla="*/ 1686603 h 2507805"/>
                    <a:gd name="connsiteX32" fmla="*/ 111260 w 1849572"/>
                    <a:gd name="connsiteY32" fmla="*/ 1615166 h 2507805"/>
                    <a:gd name="connsiteX33" fmla="*/ 103322 w 1849572"/>
                    <a:gd name="connsiteY33" fmla="*/ 1591353 h 2507805"/>
                    <a:gd name="connsiteX34" fmla="*/ 79510 w 1849572"/>
                    <a:gd name="connsiteY34" fmla="*/ 1575478 h 2507805"/>
                    <a:gd name="connsiteX35" fmla="*/ 71572 w 1849572"/>
                    <a:gd name="connsiteY35" fmla="*/ 1504041 h 2507805"/>
                    <a:gd name="connsiteX36" fmla="*/ 55697 w 1849572"/>
                    <a:gd name="connsiteY36" fmla="*/ 1464353 h 2507805"/>
                    <a:gd name="connsiteX37" fmla="*/ 39822 w 1849572"/>
                    <a:gd name="connsiteY37" fmla="*/ 1440541 h 2507805"/>
                    <a:gd name="connsiteX38" fmla="*/ 31885 w 1849572"/>
                    <a:gd name="connsiteY38" fmla="*/ 1400853 h 2507805"/>
                    <a:gd name="connsiteX39" fmla="*/ 47760 w 1849572"/>
                    <a:gd name="connsiteY39" fmla="*/ 1305603 h 2507805"/>
                    <a:gd name="connsiteX40" fmla="*/ 55697 w 1849572"/>
                    <a:gd name="connsiteY40" fmla="*/ 1273853 h 2507805"/>
                    <a:gd name="connsiteX41" fmla="*/ 39822 w 1849572"/>
                    <a:gd name="connsiteY41" fmla="*/ 1242103 h 2507805"/>
                    <a:gd name="connsiteX42" fmla="*/ 23947 w 1849572"/>
                    <a:gd name="connsiteY42" fmla="*/ 1186541 h 2507805"/>
                    <a:gd name="connsiteX43" fmla="*/ 8072 w 1849572"/>
                    <a:gd name="connsiteY43" fmla="*/ 1138916 h 2507805"/>
                    <a:gd name="connsiteX44" fmla="*/ 135 w 1849572"/>
                    <a:gd name="connsiteY44" fmla="*/ 1091291 h 2507805"/>
                    <a:gd name="connsiteX45" fmla="*/ 16010 w 1849572"/>
                    <a:gd name="connsiteY45" fmla="*/ 1027791 h 2507805"/>
                    <a:gd name="connsiteX46" fmla="*/ 23947 w 1849572"/>
                    <a:gd name="connsiteY46" fmla="*/ 1003978 h 2507805"/>
                    <a:gd name="connsiteX47" fmla="*/ 39822 w 1849572"/>
                    <a:gd name="connsiteY47" fmla="*/ 980166 h 2507805"/>
                    <a:gd name="connsiteX48" fmla="*/ 119197 w 1849572"/>
                    <a:gd name="connsiteY48" fmla="*/ 884916 h 2507805"/>
                    <a:gd name="connsiteX49" fmla="*/ 127135 w 1849572"/>
                    <a:gd name="connsiteY49" fmla="*/ 853166 h 2507805"/>
                    <a:gd name="connsiteX50" fmla="*/ 103322 w 1849572"/>
                    <a:gd name="connsiteY50" fmla="*/ 781728 h 2507805"/>
                    <a:gd name="connsiteX51" fmla="*/ 111260 w 1849572"/>
                    <a:gd name="connsiteY51" fmla="*/ 638853 h 2507805"/>
                    <a:gd name="connsiteX52" fmla="*/ 150947 w 1849572"/>
                    <a:gd name="connsiteY52" fmla="*/ 551541 h 2507805"/>
                    <a:gd name="connsiteX53" fmla="*/ 174760 w 1849572"/>
                    <a:gd name="connsiteY53" fmla="*/ 527728 h 2507805"/>
                    <a:gd name="connsiteX54" fmla="*/ 222385 w 1849572"/>
                    <a:gd name="connsiteY54" fmla="*/ 249916 h 2507805"/>
                    <a:gd name="connsiteX55" fmla="*/ 238260 w 1849572"/>
                    <a:gd name="connsiteY55" fmla="*/ 186416 h 2507805"/>
                    <a:gd name="connsiteX56" fmla="*/ 389072 w 1849572"/>
                    <a:gd name="connsiteY56" fmla="*/ 3853 h 2507805"/>
                    <a:gd name="connsiteX57" fmla="*/ 452572 w 1849572"/>
                    <a:gd name="connsiteY57" fmla="*/ 59416 h 2507805"/>
                    <a:gd name="connsiteX58" fmla="*/ 492260 w 1849572"/>
                    <a:gd name="connsiteY58" fmla="*/ 27666 h 2507805"/>
                    <a:gd name="connsiteX59" fmla="*/ 516072 w 1849572"/>
                    <a:gd name="connsiteY59" fmla="*/ 19728 h 2507805"/>
                    <a:gd name="connsiteX60" fmla="*/ 539885 w 1849572"/>
                    <a:gd name="connsiteY60" fmla="*/ 3853 h 2507805"/>
                    <a:gd name="connsiteX61" fmla="*/ 555760 w 1849572"/>
                    <a:gd name="connsiteY61" fmla="*/ 27666 h 2507805"/>
                    <a:gd name="connsiteX62" fmla="*/ 563697 w 1849572"/>
                    <a:gd name="connsiteY62" fmla="*/ 59416 h 2507805"/>
                    <a:gd name="connsiteX63" fmla="*/ 587510 w 1849572"/>
                    <a:gd name="connsiteY63" fmla="*/ 51478 h 2507805"/>
                    <a:gd name="connsiteX64" fmla="*/ 627197 w 1849572"/>
                    <a:gd name="connsiteY64" fmla="*/ 43541 h 2507805"/>
                    <a:gd name="connsiteX65" fmla="*/ 730385 w 1849572"/>
                    <a:gd name="connsiteY65" fmla="*/ 19728 h 2507805"/>
                    <a:gd name="connsiteX66" fmla="*/ 762135 w 1849572"/>
                    <a:gd name="connsiteY66" fmla="*/ 3853 h 2507805"/>
                    <a:gd name="connsiteX67" fmla="*/ 785947 w 1849572"/>
                    <a:gd name="connsiteY67" fmla="*/ 19728 h 2507805"/>
                    <a:gd name="connsiteX68" fmla="*/ 809760 w 1849572"/>
                    <a:gd name="connsiteY68" fmla="*/ 67353 h 2507805"/>
                    <a:gd name="connsiteX69" fmla="*/ 841510 w 1849572"/>
                    <a:gd name="connsiteY69" fmla="*/ 35603 h 2507805"/>
                    <a:gd name="connsiteX70" fmla="*/ 849447 w 1849572"/>
                    <a:gd name="connsiteY70" fmla="*/ 11791 h 2507805"/>
                    <a:gd name="connsiteX71" fmla="*/ 897072 w 1849572"/>
                    <a:gd name="connsiteY71" fmla="*/ 51478 h 2507805"/>
                    <a:gd name="connsiteX72" fmla="*/ 936760 w 1849572"/>
                    <a:gd name="connsiteY72" fmla="*/ 43541 h 2507805"/>
                    <a:gd name="connsiteX73" fmla="*/ 960572 w 1849572"/>
                    <a:gd name="connsiteY73" fmla="*/ 35603 h 2507805"/>
                    <a:gd name="connsiteX74" fmla="*/ 1063760 w 1849572"/>
                    <a:gd name="connsiteY74" fmla="*/ 43541 h 2507805"/>
                    <a:gd name="connsiteX75" fmla="*/ 1095510 w 1849572"/>
                    <a:gd name="connsiteY75" fmla="*/ 59416 h 2507805"/>
                    <a:gd name="connsiteX76" fmla="*/ 1127260 w 1849572"/>
                    <a:gd name="connsiteY76" fmla="*/ 67353 h 2507805"/>
                    <a:gd name="connsiteX77" fmla="*/ 1151072 w 1849572"/>
                    <a:gd name="connsiteY77" fmla="*/ 75291 h 2507805"/>
                    <a:gd name="connsiteX78" fmla="*/ 1230447 w 1849572"/>
                    <a:gd name="connsiteY78" fmla="*/ 59416 h 2507805"/>
                    <a:gd name="connsiteX79" fmla="*/ 1286010 w 1849572"/>
                    <a:gd name="connsiteY79" fmla="*/ 67353 h 2507805"/>
                    <a:gd name="connsiteX80" fmla="*/ 1309822 w 1849572"/>
                    <a:gd name="connsiteY80" fmla="*/ 91166 h 2507805"/>
                    <a:gd name="connsiteX81" fmla="*/ 1317760 w 1849572"/>
                    <a:gd name="connsiteY81" fmla="*/ 114978 h 2507805"/>
                    <a:gd name="connsiteX82" fmla="*/ 1341572 w 1849572"/>
                    <a:gd name="connsiteY82" fmla="*/ 99103 h 2507805"/>
                    <a:gd name="connsiteX83" fmla="*/ 1373322 w 1849572"/>
                    <a:gd name="connsiteY83" fmla="*/ 83228 h 2507805"/>
                    <a:gd name="connsiteX84" fmla="*/ 1405072 w 1849572"/>
                    <a:gd name="connsiteY84" fmla="*/ 91166 h 2507805"/>
                    <a:gd name="connsiteX85" fmla="*/ 1428885 w 1849572"/>
                    <a:gd name="connsiteY85" fmla="*/ 154666 h 2507805"/>
                    <a:gd name="connsiteX86" fmla="*/ 1476510 w 1849572"/>
                    <a:gd name="connsiteY86" fmla="*/ 130853 h 2507805"/>
                    <a:gd name="connsiteX87" fmla="*/ 1500322 w 1849572"/>
                    <a:gd name="connsiteY87" fmla="*/ 107041 h 2507805"/>
                    <a:gd name="connsiteX88" fmla="*/ 1524135 w 1849572"/>
                    <a:gd name="connsiteY88" fmla="*/ 122916 h 2507805"/>
                    <a:gd name="connsiteX89" fmla="*/ 1571760 w 1849572"/>
                    <a:gd name="connsiteY89" fmla="*/ 122916 h 2507805"/>
                    <a:gd name="connsiteX90" fmla="*/ 1635260 w 1849572"/>
                    <a:gd name="connsiteY90" fmla="*/ 138791 h 2507805"/>
                    <a:gd name="connsiteX91" fmla="*/ 1643197 w 1849572"/>
                    <a:gd name="connsiteY91" fmla="*/ 170541 h 2507805"/>
                    <a:gd name="connsiteX92" fmla="*/ 1651135 w 1849572"/>
                    <a:gd name="connsiteY92" fmla="*/ 234041 h 2507805"/>
                    <a:gd name="connsiteX93" fmla="*/ 1674947 w 1849572"/>
                    <a:gd name="connsiteY93" fmla="*/ 241978 h 2507805"/>
                    <a:gd name="connsiteX94" fmla="*/ 1738447 w 1849572"/>
                    <a:gd name="connsiteY94" fmla="*/ 297541 h 2507805"/>
                    <a:gd name="connsiteX95" fmla="*/ 1746385 w 1849572"/>
                    <a:gd name="connsiteY95" fmla="*/ 321353 h 2507805"/>
                    <a:gd name="connsiteX96" fmla="*/ 1778135 w 1849572"/>
                    <a:gd name="connsiteY96" fmla="*/ 337228 h 2507805"/>
                    <a:gd name="connsiteX97" fmla="*/ 1833697 w 1849572"/>
                    <a:gd name="connsiteY97" fmla="*/ 384853 h 2507805"/>
                    <a:gd name="connsiteX98" fmla="*/ 1825760 w 1849572"/>
                    <a:gd name="connsiteY98" fmla="*/ 472166 h 2507805"/>
                    <a:gd name="connsiteX99" fmla="*/ 1849572 w 1849572"/>
                    <a:gd name="connsiteY99" fmla="*/ 488041 h 2507805"/>
                    <a:gd name="connsiteX100" fmla="*/ 1825760 w 1849572"/>
                    <a:gd name="connsiteY100" fmla="*/ 495978 h 2507805"/>
                    <a:gd name="connsiteX101" fmla="*/ 1770197 w 1849572"/>
                    <a:gd name="connsiteY101" fmla="*/ 511853 h 2507805"/>
                    <a:gd name="connsiteX102" fmla="*/ 1706697 w 1849572"/>
                    <a:gd name="connsiteY102" fmla="*/ 488041 h 2507805"/>
                    <a:gd name="connsiteX103" fmla="*/ 1690822 w 1849572"/>
                    <a:gd name="connsiteY103" fmla="*/ 464228 h 2507805"/>
                    <a:gd name="connsiteX104" fmla="*/ 1667010 w 1849572"/>
                    <a:gd name="connsiteY104" fmla="*/ 392791 h 2507805"/>
                    <a:gd name="connsiteX105" fmla="*/ 1619385 w 1849572"/>
                    <a:gd name="connsiteY105" fmla="*/ 424541 h 2507805"/>
                    <a:gd name="connsiteX106" fmla="*/ 1603510 w 1849572"/>
                    <a:gd name="connsiteY106" fmla="*/ 448353 h 2507805"/>
                    <a:gd name="connsiteX107" fmla="*/ 1579697 w 1849572"/>
                    <a:gd name="connsiteY107" fmla="*/ 440416 h 2507805"/>
                    <a:gd name="connsiteX108" fmla="*/ 1555885 w 1849572"/>
                    <a:gd name="connsiteY108" fmla="*/ 424541 h 2507805"/>
                    <a:gd name="connsiteX109" fmla="*/ 1532072 w 1849572"/>
                    <a:gd name="connsiteY109" fmla="*/ 416603 h 2507805"/>
                    <a:gd name="connsiteX110" fmla="*/ 1524135 w 1849572"/>
                    <a:gd name="connsiteY110" fmla="*/ 392791 h 2507805"/>
                    <a:gd name="connsiteX111" fmla="*/ 1516197 w 1849572"/>
                    <a:gd name="connsiteY111" fmla="*/ 353103 h 2507805"/>
                    <a:gd name="connsiteX112" fmla="*/ 1484447 w 1849572"/>
                    <a:gd name="connsiteY112" fmla="*/ 392791 h 2507805"/>
                    <a:gd name="connsiteX113" fmla="*/ 1468572 w 1849572"/>
                    <a:gd name="connsiteY113" fmla="*/ 416603 h 2507805"/>
                    <a:gd name="connsiteX114" fmla="*/ 1460635 w 1849572"/>
                    <a:gd name="connsiteY114" fmla="*/ 392791 h 2507805"/>
                    <a:gd name="connsiteX115" fmla="*/ 1436822 w 1849572"/>
                    <a:gd name="connsiteY115" fmla="*/ 345166 h 2507805"/>
                    <a:gd name="connsiteX116" fmla="*/ 1389197 w 1849572"/>
                    <a:gd name="connsiteY116" fmla="*/ 424541 h 2507805"/>
                    <a:gd name="connsiteX117" fmla="*/ 1365385 w 1849572"/>
                    <a:gd name="connsiteY117" fmla="*/ 448353 h 2507805"/>
                    <a:gd name="connsiteX118" fmla="*/ 1373322 w 1849572"/>
                    <a:gd name="connsiteY118" fmla="*/ 440416 h 2507805"/>
                    <a:gd name="connsiteX119" fmla="*/ 1373322 w 1849572"/>
                    <a:gd name="connsiteY119" fmla="*/ 440416 h 2507805"/>
                    <a:gd name="connsiteX120" fmla="*/ 1381260 w 1849572"/>
                    <a:gd name="connsiteY120" fmla="*/ 543603 h 2507805"/>
                    <a:gd name="connsiteX121" fmla="*/ 1413010 w 1849572"/>
                    <a:gd name="connsiteY121" fmla="*/ 615041 h 2507805"/>
                    <a:gd name="connsiteX122" fmla="*/ 1436822 w 1849572"/>
                    <a:gd name="connsiteY122" fmla="*/ 638853 h 2507805"/>
                    <a:gd name="connsiteX123" fmla="*/ 1444760 w 1849572"/>
                    <a:gd name="connsiteY123" fmla="*/ 670603 h 2507805"/>
                    <a:gd name="connsiteX124" fmla="*/ 1452697 w 1849572"/>
                    <a:gd name="connsiteY124" fmla="*/ 734103 h 2507805"/>
                    <a:gd name="connsiteX125" fmla="*/ 1484447 w 1849572"/>
                    <a:gd name="connsiteY125" fmla="*/ 742041 h 2507805"/>
                    <a:gd name="connsiteX126" fmla="*/ 1492385 w 1849572"/>
                    <a:gd name="connsiteY126" fmla="*/ 765853 h 2507805"/>
                    <a:gd name="connsiteX127" fmla="*/ 1476510 w 1849572"/>
                    <a:gd name="connsiteY127" fmla="*/ 845228 h 2507805"/>
                    <a:gd name="connsiteX128" fmla="*/ 1460635 w 1849572"/>
                    <a:gd name="connsiteY128" fmla="*/ 876978 h 2507805"/>
                    <a:gd name="connsiteX129" fmla="*/ 1420947 w 1849572"/>
                    <a:gd name="connsiteY129" fmla="*/ 916666 h 2507805"/>
                    <a:gd name="connsiteX130" fmla="*/ 1349510 w 1849572"/>
                    <a:gd name="connsiteY130" fmla="*/ 924603 h 2507805"/>
                    <a:gd name="connsiteX131" fmla="*/ 1333635 w 1849572"/>
                    <a:gd name="connsiteY131" fmla="*/ 948416 h 2507805"/>
                    <a:gd name="connsiteX132" fmla="*/ 1293947 w 1849572"/>
                    <a:gd name="connsiteY132" fmla="*/ 988103 h 2507805"/>
                    <a:gd name="connsiteX133" fmla="*/ 1301885 w 1849572"/>
                    <a:gd name="connsiteY133" fmla="*/ 1027791 h 2507805"/>
                    <a:gd name="connsiteX134" fmla="*/ 1293947 w 1849572"/>
                    <a:gd name="connsiteY134" fmla="*/ 1123041 h 2507805"/>
                    <a:gd name="connsiteX135" fmla="*/ 1286010 w 1849572"/>
                    <a:gd name="connsiteY135" fmla="*/ 1146853 h 2507805"/>
                    <a:gd name="connsiteX136" fmla="*/ 1270135 w 1849572"/>
                    <a:gd name="connsiteY136" fmla="*/ 1202416 h 2507805"/>
                    <a:gd name="connsiteX137" fmla="*/ 1286010 w 1849572"/>
                    <a:gd name="connsiteY137" fmla="*/ 1226228 h 2507805"/>
                    <a:gd name="connsiteX138" fmla="*/ 1278072 w 1849572"/>
                    <a:gd name="connsiteY138" fmla="*/ 1384978 h 2507805"/>
                    <a:gd name="connsiteX139" fmla="*/ 1254260 w 1849572"/>
                    <a:gd name="connsiteY139" fmla="*/ 1400853 h 2507805"/>
                    <a:gd name="connsiteX140" fmla="*/ 1246322 w 1849572"/>
                    <a:gd name="connsiteY140" fmla="*/ 1377041 h 2507805"/>
                    <a:gd name="connsiteX141" fmla="*/ 1238385 w 1849572"/>
                    <a:gd name="connsiteY141" fmla="*/ 1345291 h 2507805"/>
                    <a:gd name="connsiteX142" fmla="*/ 1190760 w 1849572"/>
                    <a:gd name="connsiteY142" fmla="*/ 1305603 h 2507805"/>
                    <a:gd name="connsiteX143" fmla="*/ 1182822 w 1849572"/>
                    <a:gd name="connsiteY143" fmla="*/ 1281791 h 2507805"/>
                    <a:gd name="connsiteX144" fmla="*/ 1135197 w 1849572"/>
                    <a:gd name="connsiteY144" fmla="*/ 1242103 h 2507805"/>
                    <a:gd name="connsiteX145" fmla="*/ 1111385 w 1849572"/>
                    <a:gd name="connsiteY145" fmla="*/ 1234166 h 2507805"/>
                    <a:gd name="connsiteX146" fmla="*/ 1095510 w 1849572"/>
                    <a:gd name="connsiteY146" fmla="*/ 1210353 h 2507805"/>
                    <a:gd name="connsiteX147" fmla="*/ 1087572 w 1849572"/>
                    <a:gd name="connsiteY147" fmla="*/ 1178603 h 2507805"/>
                    <a:gd name="connsiteX148" fmla="*/ 1016722 w 1849572"/>
                    <a:gd name="connsiteY148" fmla="*/ 1366665 h 2507805"/>
                    <a:gd name="connsiteX149" fmla="*/ 889037 w 1849572"/>
                    <a:gd name="connsiteY149" fmla="*/ 1264842 h 2507805"/>
                    <a:gd name="connsiteX150" fmla="*/ 739496 w 1849572"/>
                    <a:gd name="connsiteY150" fmla="*/ 1351277 h 2507805"/>
                    <a:gd name="connsiteX151" fmla="*/ 785947 w 1849572"/>
                    <a:gd name="connsiteY151" fmla="*/ 1559603 h 2507805"/>
                    <a:gd name="connsiteX152" fmla="*/ 833572 w 1849572"/>
                    <a:gd name="connsiteY152" fmla="*/ 1583416 h 2507805"/>
                    <a:gd name="connsiteX153" fmla="*/ 905010 w 1849572"/>
                    <a:gd name="connsiteY153" fmla="*/ 1638978 h 2507805"/>
                    <a:gd name="connsiteX154" fmla="*/ 936760 w 1849572"/>
                    <a:gd name="connsiteY154" fmla="*/ 1654853 h 2507805"/>
                    <a:gd name="connsiteX0" fmla="*/ 1016135 w 1849572"/>
                    <a:gd name="connsiteY0" fmla="*/ 1897100 h 2511927"/>
                    <a:gd name="connsiteX1" fmla="*/ 1008197 w 1849572"/>
                    <a:gd name="connsiteY1" fmla="*/ 1920913 h 2511927"/>
                    <a:gd name="connsiteX2" fmla="*/ 1000260 w 1849572"/>
                    <a:gd name="connsiteY2" fmla="*/ 1968538 h 2511927"/>
                    <a:gd name="connsiteX3" fmla="*/ 984385 w 1849572"/>
                    <a:gd name="connsiteY3" fmla="*/ 2024100 h 2511927"/>
                    <a:gd name="connsiteX4" fmla="*/ 976447 w 1849572"/>
                    <a:gd name="connsiteY4" fmla="*/ 2174913 h 2511927"/>
                    <a:gd name="connsiteX5" fmla="*/ 984385 w 1849572"/>
                    <a:gd name="connsiteY5" fmla="*/ 2254288 h 2511927"/>
                    <a:gd name="connsiteX6" fmla="*/ 968510 w 1849572"/>
                    <a:gd name="connsiteY6" fmla="*/ 2508288 h 2511927"/>
                    <a:gd name="connsiteX7" fmla="*/ 881197 w 1849572"/>
                    <a:gd name="connsiteY7" fmla="*/ 2500350 h 2511927"/>
                    <a:gd name="connsiteX8" fmla="*/ 865322 w 1849572"/>
                    <a:gd name="connsiteY8" fmla="*/ 2389225 h 2511927"/>
                    <a:gd name="connsiteX9" fmla="*/ 857385 w 1849572"/>
                    <a:gd name="connsiteY9" fmla="*/ 2365413 h 2511927"/>
                    <a:gd name="connsiteX10" fmla="*/ 809760 w 1849572"/>
                    <a:gd name="connsiteY10" fmla="*/ 2325725 h 2511927"/>
                    <a:gd name="connsiteX11" fmla="*/ 770072 w 1849572"/>
                    <a:gd name="connsiteY11" fmla="*/ 2278100 h 2511927"/>
                    <a:gd name="connsiteX12" fmla="*/ 722447 w 1849572"/>
                    <a:gd name="connsiteY12" fmla="*/ 2238413 h 2511927"/>
                    <a:gd name="connsiteX13" fmla="*/ 698635 w 1849572"/>
                    <a:gd name="connsiteY13" fmla="*/ 2214600 h 2511927"/>
                    <a:gd name="connsiteX14" fmla="*/ 690697 w 1849572"/>
                    <a:gd name="connsiteY14" fmla="*/ 2182850 h 2511927"/>
                    <a:gd name="connsiteX15" fmla="*/ 651010 w 1849572"/>
                    <a:gd name="connsiteY15" fmla="*/ 2119350 h 2511927"/>
                    <a:gd name="connsiteX16" fmla="*/ 635135 w 1849572"/>
                    <a:gd name="connsiteY16" fmla="*/ 2095538 h 2511927"/>
                    <a:gd name="connsiteX17" fmla="*/ 627197 w 1849572"/>
                    <a:gd name="connsiteY17" fmla="*/ 2071725 h 2511927"/>
                    <a:gd name="connsiteX18" fmla="*/ 603385 w 1849572"/>
                    <a:gd name="connsiteY18" fmla="*/ 2063788 h 2511927"/>
                    <a:gd name="connsiteX19" fmla="*/ 452572 w 1849572"/>
                    <a:gd name="connsiteY19" fmla="*/ 2071725 h 2511927"/>
                    <a:gd name="connsiteX20" fmla="*/ 428760 w 1849572"/>
                    <a:gd name="connsiteY20" fmla="*/ 2079663 h 2511927"/>
                    <a:gd name="connsiteX21" fmla="*/ 404947 w 1849572"/>
                    <a:gd name="connsiteY21" fmla="*/ 2055850 h 2511927"/>
                    <a:gd name="connsiteX22" fmla="*/ 381135 w 1849572"/>
                    <a:gd name="connsiteY22" fmla="*/ 2047913 h 2511927"/>
                    <a:gd name="connsiteX23" fmla="*/ 325572 w 1849572"/>
                    <a:gd name="connsiteY23" fmla="*/ 1960600 h 2511927"/>
                    <a:gd name="connsiteX24" fmla="*/ 301760 w 1849572"/>
                    <a:gd name="connsiteY24" fmla="*/ 1952663 h 2511927"/>
                    <a:gd name="connsiteX25" fmla="*/ 277947 w 1849572"/>
                    <a:gd name="connsiteY25" fmla="*/ 1936788 h 2511927"/>
                    <a:gd name="connsiteX26" fmla="*/ 222385 w 1849572"/>
                    <a:gd name="connsiteY26" fmla="*/ 1865350 h 2511927"/>
                    <a:gd name="connsiteX27" fmla="*/ 214447 w 1849572"/>
                    <a:gd name="connsiteY27" fmla="*/ 1841538 h 2511927"/>
                    <a:gd name="connsiteX28" fmla="*/ 214447 w 1849572"/>
                    <a:gd name="connsiteY28" fmla="*/ 1730413 h 2511927"/>
                    <a:gd name="connsiteX29" fmla="*/ 230322 w 1849572"/>
                    <a:gd name="connsiteY29" fmla="*/ 1706600 h 2511927"/>
                    <a:gd name="connsiteX30" fmla="*/ 206510 w 1849572"/>
                    <a:gd name="connsiteY30" fmla="*/ 1722475 h 2511927"/>
                    <a:gd name="connsiteX31" fmla="*/ 166822 w 1849572"/>
                    <a:gd name="connsiteY31" fmla="*/ 1690725 h 2511927"/>
                    <a:gd name="connsiteX32" fmla="*/ 111260 w 1849572"/>
                    <a:gd name="connsiteY32" fmla="*/ 1619288 h 2511927"/>
                    <a:gd name="connsiteX33" fmla="*/ 103322 w 1849572"/>
                    <a:gd name="connsiteY33" fmla="*/ 1595475 h 2511927"/>
                    <a:gd name="connsiteX34" fmla="*/ 79510 w 1849572"/>
                    <a:gd name="connsiteY34" fmla="*/ 1579600 h 2511927"/>
                    <a:gd name="connsiteX35" fmla="*/ 71572 w 1849572"/>
                    <a:gd name="connsiteY35" fmla="*/ 1508163 h 2511927"/>
                    <a:gd name="connsiteX36" fmla="*/ 55697 w 1849572"/>
                    <a:gd name="connsiteY36" fmla="*/ 1468475 h 2511927"/>
                    <a:gd name="connsiteX37" fmla="*/ 39822 w 1849572"/>
                    <a:gd name="connsiteY37" fmla="*/ 1444663 h 2511927"/>
                    <a:gd name="connsiteX38" fmla="*/ 31885 w 1849572"/>
                    <a:gd name="connsiteY38" fmla="*/ 1404975 h 2511927"/>
                    <a:gd name="connsiteX39" fmla="*/ 47760 w 1849572"/>
                    <a:gd name="connsiteY39" fmla="*/ 1309725 h 2511927"/>
                    <a:gd name="connsiteX40" fmla="*/ 55697 w 1849572"/>
                    <a:gd name="connsiteY40" fmla="*/ 1277975 h 2511927"/>
                    <a:gd name="connsiteX41" fmla="*/ 39822 w 1849572"/>
                    <a:gd name="connsiteY41" fmla="*/ 1246225 h 2511927"/>
                    <a:gd name="connsiteX42" fmla="*/ 23947 w 1849572"/>
                    <a:gd name="connsiteY42" fmla="*/ 1190663 h 2511927"/>
                    <a:gd name="connsiteX43" fmla="*/ 8072 w 1849572"/>
                    <a:gd name="connsiteY43" fmla="*/ 1143038 h 2511927"/>
                    <a:gd name="connsiteX44" fmla="*/ 135 w 1849572"/>
                    <a:gd name="connsiteY44" fmla="*/ 1095413 h 2511927"/>
                    <a:gd name="connsiteX45" fmla="*/ 16010 w 1849572"/>
                    <a:gd name="connsiteY45" fmla="*/ 1031913 h 2511927"/>
                    <a:gd name="connsiteX46" fmla="*/ 23947 w 1849572"/>
                    <a:gd name="connsiteY46" fmla="*/ 1008100 h 2511927"/>
                    <a:gd name="connsiteX47" fmla="*/ 39822 w 1849572"/>
                    <a:gd name="connsiteY47" fmla="*/ 984288 h 2511927"/>
                    <a:gd name="connsiteX48" fmla="*/ 119197 w 1849572"/>
                    <a:gd name="connsiteY48" fmla="*/ 889038 h 2511927"/>
                    <a:gd name="connsiteX49" fmla="*/ 127135 w 1849572"/>
                    <a:gd name="connsiteY49" fmla="*/ 857288 h 2511927"/>
                    <a:gd name="connsiteX50" fmla="*/ 103322 w 1849572"/>
                    <a:gd name="connsiteY50" fmla="*/ 785850 h 2511927"/>
                    <a:gd name="connsiteX51" fmla="*/ 111260 w 1849572"/>
                    <a:gd name="connsiteY51" fmla="*/ 642975 h 2511927"/>
                    <a:gd name="connsiteX52" fmla="*/ 150947 w 1849572"/>
                    <a:gd name="connsiteY52" fmla="*/ 555663 h 2511927"/>
                    <a:gd name="connsiteX53" fmla="*/ 174760 w 1849572"/>
                    <a:gd name="connsiteY53" fmla="*/ 531850 h 2511927"/>
                    <a:gd name="connsiteX54" fmla="*/ 222385 w 1849572"/>
                    <a:gd name="connsiteY54" fmla="*/ 254038 h 2511927"/>
                    <a:gd name="connsiteX55" fmla="*/ 238260 w 1849572"/>
                    <a:gd name="connsiteY55" fmla="*/ 190538 h 2511927"/>
                    <a:gd name="connsiteX56" fmla="*/ 389072 w 1849572"/>
                    <a:gd name="connsiteY56" fmla="*/ 7975 h 2511927"/>
                    <a:gd name="connsiteX57" fmla="*/ 492260 w 1849572"/>
                    <a:gd name="connsiteY57" fmla="*/ 31788 h 2511927"/>
                    <a:gd name="connsiteX58" fmla="*/ 516072 w 1849572"/>
                    <a:gd name="connsiteY58" fmla="*/ 23850 h 2511927"/>
                    <a:gd name="connsiteX59" fmla="*/ 539885 w 1849572"/>
                    <a:gd name="connsiteY59" fmla="*/ 7975 h 2511927"/>
                    <a:gd name="connsiteX60" fmla="*/ 555760 w 1849572"/>
                    <a:gd name="connsiteY60" fmla="*/ 31788 h 2511927"/>
                    <a:gd name="connsiteX61" fmla="*/ 563697 w 1849572"/>
                    <a:gd name="connsiteY61" fmla="*/ 63538 h 2511927"/>
                    <a:gd name="connsiteX62" fmla="*/ 587510 w 1849572"/>
                    <a:gd name="connsiteY62" fmla="*/ 55600 h 2511927"/>
                    <a:gd name="connsiteX63" fmla="*/ 627197 w 1849572"/>
                    <a:gd name="connsiteY63" fmla="*/ 47663 h 2511927"/>
                    <a:gd name="connsiteX64" fmla="*/ 730385 w 1849572"/>
                    <a:gd name="connsiteY64" fmla="*/ 23850 h 2511927"/>
                    <a:gd name="connsiteX65" fmla="*/ 762135 w 1849572"/>
                    <a:gd name="connsiteY65" fmla="*/ 7975 h 2511927"/>
                    <a:gd name="connsiteX66" fmla="*/ 785947 w 1849572"/>
                    <a:gd name="connsiteY66" fmla="*/ 23850 h 2511927"/>
                    <a:gd name="connsiteX67" fmla="*/ 809760 w 1849572"/>
                    <a:gd name="connsiteY67" fmla="*/ 71475 h 2511927"/>
                    <a:gd name="connsiteX68" fmla="*/ 841510 w 1849572"/>
                    <a:gd name="connsiteY68" fmla="*/ 39725 h 2511927"/>
                    <a:gd name="connsiteX69" fmla="*/ 849447 w 1849572"/>
                    <a:gd name="connsiteY69" fmla="*/ 15913 h 2511927"/>
                    <a:gd name="connsiteX70" fmla="*/ 897072 w 1849572"/>
                    <a:gd name="connsiteY70" fmla="*/ 55600 h 2511927"/>
                    <a:gd name="connsiteX71" fmla="*/ 936760 w 1849572"/>
                    <a:gd name="connsiteY71" fmla="*/ 47663 h 2511927"/>
                    <a:gd name="connsiteX72" fmla="*/ 960572 w 1849572"/>
                    <a:gd name="connsiteY72" fmla="*/ 39725 h 2511927"/>
                    <a:gd name="connsiteX73" fmla="*/ 1063760 w 1849572"/>
                    <a:gd name="connsiteY73" fmla="*/ 47663 h 2511927"/>
                    <a:gd name="connsiteX74" fmla="*/ 1095510 w 1849572"/>
                    <a:gd name="connsiteY74" fmla="*/ 63538 h 2511927"/>
                    <a:gd name="connsiteX75" fmla="*/ 1127260 w 1849572"/>
                    <a:gd name="connsiteY75" fmla="*/ 71475 h 2511927"/>
                    <a:gd name="connsiteX76" fmla="*/ 1151072 w 1849572"/>
                    <a:gd name="connsiteY76" fmla="*/ 79413 h 2511927"/>
                    <a:gd name="connsiteX77" fmla="*/ 1230447 w 1849572"/>
                    <a:gd name="connsiteY77" fmla="*/ 63538 h 2511927"/>
                    <a:gd name="connsiteX78" fmla="*/ 1286010 w 1849572"/>
                    <a:gd name="connsiteY78" fmla="*/ 71475 h 2511927"/>
                    <a:gd name="connsiteX79" fmla="*/ 1309822 w 1849572"/>
                    <a:gd name="connsiteY79" fmla="*/ 95288 h 2511927"/>
                    <a:gd name="connsiteX80" fmla="*/ 1317760 w 1849572"/>
                    <a:gd name="connsiteY80" fmla="*/ 119100 h 2511927"/>
                    <a:gd name="connsiteX81" fmla="*/ 1341572 w 1849572"/>
                    <a:gd name="connsiteY81" fmla="*/ 103225 h 2511927"/>
                    <a:gd name="connsiteX82" fmla="*/ 1373322 w 1849572"/>
                    <a:gd name="connsiteY82" fmla="*/ 87350 h 2511927"/>
                    <a:gd name="connsiteX83" fmla="*/ 1405072 w 1849572"/>
                    <a:gd name="connsiteY83" fmla="*/ 95288 h 2511927"/>
                    <a:gd name="connsiteX84" fmla="*/ 1428885 w 1849572"/>
                    <a:gd name="connsiteY84" fmla="*/ 158788 h 2511927"/>
                    <a:gd name="connsiteX85" fmla="*/ 1476510 w 1849572"/>
                    <a:gd name="connsiteY85" fmla="*/ 134975 h 2511927"/>
                    <a:gd name="connsiteX86" fmla="*/ 1500322 w 1849572"/>
                    <a:gd name="connsiteY86" fmla="*/ 111163 h 2511927"/>
                    <a:gd name="connsiteX87" fmla="*/ 1524135 w 1849572"/>
                    <a:gd name="connsiteY87" fmla="*/ 127038 h 2511927"/>
                    <a:gd name="connsiteX88" fmla="*/ 1571760 w 1849572"/>
                    <a:gd name="connsiteY88" fmla="*/ 127038 h 2511927"/>
                    <a:gd name="connsiteX89" fmla="*/ 1635260 w 1849572"/>
                    <a:gd name="connsiteY89" fmla="*/ 142913 h 2511927"/>
                    <a:gd name="connsiteX90" fmla="*/ 1643197 w 1849572"/>
                    <a:gd name="connsiteY90" fmla="*/ 174663 h 2511927"/>
                    <a:gd name="connsiteX91" fmla="*/ 1651135 w 1849572"/>
                    <a:gd name="connsiteY91" fmla="*/ 238163 h 2511927"/>
                    <a:gd name="connsiteX92" fmla="*/ 1674947 w 1849572"/>
                    <a:gd name="connsiteY92" fmla="*/ 246100 h 2511927"/>
                    <a:gd name="connsiteX93" fmla="*/ 1738447 w 1849572"/>
                    <a:gd name="connsiteY93" fmla="*/ 301663 h 2511927"/>
                    <a:gd name="connsiteX94" fmla="*/ 1746385 w 1849572"/>
                    <a:gd name="connsiteY94" fmla="*/ 325475 h 2511927"/>
                    <a:gd name="connsiteX95" fmla="*/ 1778135 w 1849572"/>
                    <a:gd name="connsiteY95" fmla="*/ 341350 h 2511927"/>
                    <a:gd name="connsiteX96" fmla="*/ 1833697 w 1849572"/>
                    <a:gd name="connsiteY96" fmla="*/ 388975 h 2511927"/>
                    <a:gd name="connsiteX97" fmla="*/ 1825760 w 1849572"/>
                    <a:gd name="connsiteY97" fmla="*/ 476288 h 2511927"/>
                    <a:gd name="connsiteX98" fmla="*/ 1849572 w 1849572"/>
                    <a:gd name="connsiteY98" fmla="*/ 492163 h 2511927"/>
                    <a:gd name="connsiteX99" fmla="*/ 1825760 w 1849572"/>
                    <a:gd name="connsiteY99" fmla="*/ 500100 h 2511927"/>
                    <a:gd name="connsiteX100" fmla="*/ 1770197 w 1849572"/>
                    <a:gd name="connsiteY100" fmla="*/ 515975 h 2511927"/>
                    <a:gd name="connsiteX101" fmla="*/ 1706697 w 1849572"/>
                    <a:gd name="connsiteY101" fmla="*/ 492163 h 2511927"/>
                    <a:gd name="connsiteX102" fmla="*/ 1690822 w 1849572"/>
                    <a:gd name="connsiteY102" fmla="*/ 468350 h 2511927"/>
                    <a:gd name="connsiteX103" fmla="*/ 1667010 w 1849572"/>
                    <a:gd name="connsiteY103" fmla="*/ 396913 h 2511927"/>
                    <a:gd name="connsiteX104" fmla="*/ 1619385 w 1849572"/>
                    <a:gd name="connsiteY104" fmla="*/ 428663 h 2511927"/>
                    <a:gd name="connsiteX105" fmla="*/ 1603510 w 1849572"/>
                    <a:gd name="connsiteY105" fmla="*/ 452475 h 2511927"/>
                    <a:gd name="connsiteX106" fmla="*/ 1579697 w 1849572"/>
                    <a:gd name="connsiteY106" fmla="*/ 444538 h 2511927"/>
                    <a:gd name="connsiteX107" fmla="*/ 1555885 w 1849572"/>
                    <a:gd name="connsiteY107" fmla="*/ 428663 h 2511927"/>
                    <a:gd name="connsiteX108" fmla="*/ 1532072 w 1849572"/>
                    <a:gd name="connsiteY108" fmla="*/ 420725 h 2511927"/>
                    <a:gd name="connsiteX109" fmla="*/ 1524135 w 1849572"/>
                    <a:gd name="connsiteY109" fmla="*/ 396913 h 2511927"/>
                    <a:gd name="connsiteX110" fmla="*/ 1516197 w 1849572"/>
                    <a:gd name="connsiteY110" fmla="*/ 357225 h 2511927"/>
                    <a:gd name="connsiteX111" fmla="*/ 1484447 w 1849572"/>
                    <a:gd name="connsiteY111" fmla="*/ 396913 h 2511927"/>
                    <a:gd name="connsiteX112" fmla="*/ 1468572 w 1849572"/>
                    <a:gd name="connsiteY112" fmla="*/ 420725 h 2511927"/>
                    <a:gd name="connsiteX113" fmla="*/ 1460635 w 1849572"/>
                    <a:gd name="connsiteY113" fmla="*/ 396913 h 2511927"/>
                    <a:gd name="connsiteX114" fmla="*/ 1436822 w 1849572"/>
                    <a:gd name="connsiteY114" fmla="*/ 349288 h 2511927"/>
                    <a:gd name="connsiteX115" fmla="*/ 1389197 w 1849572"/>
                    <a:gd name="connsiteY115" fmla="*/ 428663 h 2511927"/>
                    <a:gd name="connsiteX116" fmla="*/ 1365385 w 1849572"/>
                    <a:gd name="connsiteY116" fmla="*/ 452475 h 2511927"/>
                    <a:gd name="connsiteX117" fmla="*/ 1373322 w 1849572"/>
                    <a:gd name="connsiteY117" fmla="*/ 444538 h 2511927"/>
                    <a:gd name="connsiteX118" fmla="*/ 1373322 w 1849572"/>
                    <a:gd name="connsiteY118" fmla="*/ 444538 h 2511927"/>
                    <a:gd name="connsiteX119" fmla="*/ 1381260 w 1849572"/>
                    <a:gd name="connsiteY119" fmla="*/ 547725 h 2511927"/>
                    <a:gd name="connsiteX120" fmla="*/ 1413010 w 1849572"/>
                    <a:gd name="connsiteY120" fmla="*/ 619163 h 2511927"/>
                    <a:gd name="connsiteX121" fmla="*/ 1436822 w 1849572"/>
                    <a:gd name="connsiteY121" fmla="*/ 642975 h 2511927"/>
                    <a:gd name="connsiteX122" fmla="*/ 1444760 w 1849572"/>
                    <a:gd name="connsiteY122" fmla="*/ 674725 h 2511927"/>
                    <a:gd name="connsiteX123" fmla="*/ 1452697 w 1849572"/>
                    <a:gd name="connsiteY123" fmla="*/ 738225 h 2511927"/>
                    <a:gd name="connsiteX124" fmla="*/ 1484447 w 1849572"/>
                    <a:gd name="connsiteY124" fmla="*/ 746163 h 2511927"/>
                    <a:gd name="connsiteX125" fmla="*/ 1492385 w 1849572"/>
                    <a:gd name="connsiteY125" fmla="*/ 769975 h 2511927"/>
                    <a:gd name="connsiteX126" fmla="*/ 1476510 w 1849572"/>
                    <a:gd name="connsiteY126" fmla="*/ 849350 h 2511927"/>
                    <a:gd name="connsiteX127" fmla="*/ 1460635 w 1849572"/>
                    <a:gd name="connsiteY127" fmla="*/ 881100 h 2511927"/>
                    <a:gd name="connsiteX128" fmla="*/ 1420947 w 1849572"/>
                    <a:gd name="connsiteY128" fmla="*/ 920788 h 2511927"/>
                    <a:gd name="connsiteX129" fmla="*/ 1349510 w 1849572"/>
                    <a:gd name="connsiteY129" fmla="*/ 928725 h 2511927"/>
                    <a:gd name="connsiteX130" fmla="*/ 1333635 w 1849572"/>
                    <a:gd name="connsiteY130" fmla="*/ 952538 h 2511927"/>
                    <a:gd name="connsiteX131" fmla="*/ 1293947 w 1849572"/>
                    <a:gd name="connsiteY131" fmla="*/ 992225 h 2511927"/>
                    <a:gd name="connsiteX132" fmla="*/ 1301885 w 1849572"/>
                    <a:gd name="connsiteY132" fmla="*/ 1031913 h 2511927"/>
                    <a:gd name="connsiteX133" fmla="*/ 1293947 w 1849572"/>
                    <a:gd name="connsiteY133" fmla="*/ 1127163 h 2511927"/>
                    <a:gd name="connsiteX134" fmla="*/ 1286010 w 1849572"/>
                    <a:gd name="connsiteY134" fmla="*/ 1150975 h 2511927"/>
                    <a:gd name="connsiteX135" fmla="*/ 1270135 w 1849572"/>
                    <a:gd name="connsiteY135" fmla="*/ 1206538 h 2511927"/>
                    <a:gd name="connsiteX136" fmla="*/ 1286010 w 1849572"/>
                    <a:gd name="connsiteY136" fmla="*/ 1230350 h 2511927"/>
                    <a:gd name="connsiteX137" fmla="*/ 1278072 w 1849572"/>
                    <a:gd name="connsiteY137" fmla="*/ 1389100 h 2511927"/>
                    <a:gd name="connsiteX138" fmla="*/ 1254260 w 1849572"/>
                    <a:gd name="connsiteY138" fmla="*/ 1404975 h 2511927"/>
                    <a:gd name="connsiteX139" fmla="*/ 1246322 w 1849572"/>
                    <a:gd name="connsiteY139" fmla="*/ 1381163 h 2511927"/>
                    <a:gd name="connsiteX140" fmla="*/ 1238385 w 1849572"/>
                    <a:gd name="connsiteY140" fmla="*/ 1349413 h 2511927"/>
                    <a:gd name="connsiteX141" fmla="*/ 1190760 w 1849572"/>
                    <a:gd name="connsiteY141" fmla="*/ 1309725 h 2511927"/>
                    <a:gd name="connsiteX142" fmla="*/ 1182822 w 1849572"/>
                    <a:gd name="connsiteY142" fmla="*/ 1285913 h 2511927"/>
                    <a:gd name="connsiteX143" fmla="*/ 1135197 w 1849572"/>
                    <a:gd name="connsiteY143" fmla="*/ 1246225 h 2511927"/>
                    <a:gd name="connsiteX144" fmla="*/ 1111385 w 1849572"/>
                    <a:gd name="connsiteY144" fmla="*/ 1238288 h 2511927"/>
                    <a:gd name="connsiteX145" fmla="*/ 1095510 w 1849572"/>
                    <a:gd name="connsiteY145" fmla="*/ 1214475 h 2511927"/>
                    <a:gd name="connsiteX146" fmla="*/ 1087572 w 1849572"/>
                    <a:gd name="connsiteY146" fmla="*/ 1182725 h 2511927"/>
                    <a:gd name="connsiteX147" fmla="*/ 1016722 w 1849572"/>
                    <a:gd name="connsiteY147" fmla="*/ 1370787 h 2511927"/>
                    <a:gd name="connsiteX148" fmla="*/ 889037 w 1849572"/>
                    <a:gd name="connsiteY148" fmla="*/ 1268964 h 2511927"/>
                    <a:gd name="connsiteX149" fmla="*/ 739496 w 1849572"/>
                    <a:gd name="connsiteY149" fmla="*/ 1355399 h 2511927"/>
                    <a:gd name="connsiteX150" fmla="*/ 785947 w 1849572"/>
                    <a:gd name="connsiteY150" fmla="*/ 1563725 h 2511927"/>
                    <a:gd name="connsiteX151" fmla="*/ 833572 w 1849572"/>
                    <a:gd name="connsiteY151" fmla="*/ 1587538 h 2511927"/>
                    <a:gd name="connsiteX152" fmla="*/ 905010 w 1849572"/>
                    <a:gd name="connsiteY152" fmla="*/ 1643100 h 2511927"/>
                    <a:gd name="connsiteX153" fmla="*/ 936760 w 1849572"/>
                    <a:gd name="connsiteY153" fmla="*/ 1658975 h 2511927"/>
                    <a:gd name="connsiteX0" fmla="*/ 1016135 w 1849572"/>
                    <a:gd name="connsiteY0" fmla="*/ 1897100 h 2511927"/>
                    <a:gd name="connsiteX1" fmla="*/ 1008197 w 1849572"/>
                    <a:gd name="connsiteY1" fmla="*/ 1920913 h 2511927"/>
                    <a:gd name="connsiteX2" fmla="*/ 1000260 w 1849572"/>
                    <a:gd name="connsiteY2" fmla="*/ 1968538 h 2511927"/>
                    <a:gd name="connsiteX3" fmla="*/ 984385 w 1849572"/>
                    <a:gd name="connsiteY3" fmla="*/ 2024100 h 2511927"/>
                    <a:gd name="connsiteX4" fmla="*/ 976447 w 1849572"/>
                    <a:gd name="connsiteY4" fmla="*/ 2174913 h 2511927"/>
                    <a:gd name="connsiteX5" fmla="*/ 984385 w 1849572"/>
                    <a:gd name="connsiteY5" fmla="*/ 2254288 h 2511927"/>
                    <a:gd name="connsiteX6" fmla="*/ 968510 w 1849572"/>
                    <a:gd name="connsiteY6" fmla="*/ 2508288 h 2511927"/>
                    <a:gd name="connsiteX7" fmla="*/ 881197 w 1849572"/>
                    <a:gd name="connsiteY7" fmla="*/ 2500350 h 2511927"/>
                    <a:gd name="connsiteX8" fmla="*/ 865322 w 1849572"/>
                    <a:gd name="connsiteY8" fmla="*/ 2389225 h 2511927"/>
                    <a:gd name="connsiteX9" fmla="*/ 857385 w 1849572"/>
                    <a:gd name="connsiteY9" fmla="*/ 2365413 h 2511927"/>
                    <a:gd name="connsiteX10" fmla="*/ 809760 w 1849572"/>
                    <a:gd name="connsiteY10" fmla="*/ 2325725 h 2511927"/>
                    <a:gd name="connsiteX11" fmla="*/ 770072 w 1849572"/>
                    <a:gd name="connsiteY11" fmla="*/ 2278100 h 2511927"/>
                    <a:gd name="connsiteX12" fmla="*/ 722447 w 1849572"/>
                    <a:gd name="connsiteY12" fmla="*/ 2238413 h 2511927"/>
                    <a:gd name="connsiteX13" fmla="*/ 698635 w 1849572"/>
                    <a:gd name="connsiteY13" fmla="*/ 2214600 h 2511927"/>
                    <a:gd name="connsiteX14" fmla="*/ 690697 w 1849572"/>
                    <a:gd name="connsiteY14" fmla="*/ 2182850 h 2511927"/>
                    <a:gd name="connsiteX15" fmla="*/ 651010 w 1849572"/>
                    <a:gd name="connsiteY15" fmla="*/ 2119350 h 2511927"/>
                    <a:gd name="connsiteX16" fmla="*/ 635135 w 1849572"/>
                    <a:gd name="connsiteY16" fmla="*/ 2095538 h 2511927"/>
                    <a:gd name="connsiteX17" fmla="*/ 627197 w 1849572"/>
                    <a:gd name="connsiteY17" fmla="*/ 2071725 h 2511927"/>
                    <a:gd name="connsiteX18" fmla="*/ 603385 w 1849572"/>
                    <a:gd name="connsiteY18" fmla="*/ 2063788 h 2511927"/>
                    <a:gd name="connsiteX19" fmla="*/ 452572 w 1849572"/>
                    <a:gd name="connsiteY19" fmla="*/ 2071725 h 2511927"/>
                    <a:gd name="connsiteX20" fmla="*/ 428760 w 1849572"/>
                    <a:gd name="connsiteY20" fmla="*/ 2079663 h 2511927"/>
                    <a:gd name="connsiteX21" fmla="*/ 404947 w 1849572"/>
                    <a:gd name="connsiteY21" fmla="*/ 2055850 h 2511927"/>
                    <a:gd name="connsiteX22" fmla="*/ 381135 w 1849572"/>
                    <a:gd name="connsiteY22" fmla="*/ 2047913 h 2511927"/>
                    <a:gd name="connsiteX23" fmla="*/ 325572 w 1849572"/>
                    <a:gd name="connsiteY23" fmla="*/ 1960600 h 2511927"/>
                    <a:gd name="connsiteX24" fmla="*/ 301760 w 1849572"/>
                    <a:gd name="connsiteY24" fmla="*/ 1952663 h 2511927"/>
                    <a:gd name="connsiteX25" fmla="*/ 277947 w 1849572"/>
                    <a:gd name="connsiteY25" fmla="*/ 1936788 h 2511927"/>
                    <a:gd name="connsiteX26" fmla="*/ 222385 w 1849572"/>
                    <a:gd name="connsiteY26" fmla="*/ 1865350 h 2511927"/>
                    <a:gd name="connsiteX27" fmla="*/ 214447 w 1849572"/>
                    <a:gd name="connsiteY27" fmla="*/ 1841538 h 2511927"/>
                    <a:gd name="connsiteX28" fmla="*/ 214447 w 1849572"/>
                    <a:gd name="connsiteY28" fmla="*/ 1730413 h 2511927"/>
                    <a:gd name="connsiteX29" fmla="*/ 230322 w 1849572"/>
                    <a:gd name="connsiteY29" fmla="*/ 1706600 h 2511927"/>
                    <a:gd name="connsiteX30" fmla="*/ 206510 w 1849572"/>
                    <a:gd name="connsiteY30" fmla="*/ 1722475 h 2511927"/>
                    <a:gd name="connsiteX31" fmla="*/ 166822 w 1849572"/>
                    <a:gd name="connsiteY31" fmla="*/ 1690725 h 2511927"/>
                    <a:gd name="connsiteX32" fmla="*/ 111260 w 1849572"/>
                    <a:gd name="connsiteY32" fmla="*/ 1619288 h 2511927"/>
                    <a:gd name="connsiteX33" fmla="*/ 103322 w 1849572"/>
                    <a:gd name="connsiteY33" fmla="*/ 1595475 h 2511927"/>
                    <a:gd name="connsiteX34" fmla="*/ 79510 w 1849572"/>
                    <a:gd name="connsiteY34" fmla="*/ 1579600 h 2511927"/>
                    <a:gd name="connsiteX35" fmla="*/ 71572 w 1849572"/>
                    <a:gd name="connsiteY35" fmla="*/ 1508163 h 2511927"/>
                    <a:gd name="connsiteX36" fmla="*/ 55697 w 1849572"/>
                    <a:gd name="connsiteY36" fmla="*/ 1468475 h 2511927"/>
                    <a:gd name="connsiteX37" fmla="*/ 39822 w 1849572"/>
                    <a:gd name="connsiteY37" fmla="*/ 1444663 h 2511927"/>
                    <a:gd name="connsiteX38" fmla="*/ 31885 w 1849572"/>
                    <a:gd name="connsiteY38" fmla="*/ 1404975 h 2511927"/>
                    <a:gd name="connsiteX39" fmla="*/ 47760 w 1849572"/>
                    <a:gd name="connsiteY39" fmla="*/ 1309725 h 2511927"/>
                    <a:gd name="connsiteX40" fmla="*/ 55697 w 1849572"/>
                    <a:gd name="connsiteY40" fmla="*/ 1277975 h 2511927"/>
                    <a:gd name="connsiteX41" fmla="*/ 39822 w 1849572"/>
                    <a:gd name="connsiteY41" fmla="*/ 1246225 h 2511927"/>
                    <a:gd name="connsiteX42" fmla="*/ 23947 w 1849572"/>
                    <a:gd name="connsiteY42" fmla="*/ 1190663 h 2511927"/>
                    <a:gd name="connsiteX43" fmla="*/ 8072 w 1849572"/>
                    <a:gd name="connsiteY43" fmla="*/ 1143038 h 2511927"/>
                    <a:gd name="connsiteX44" fmla="*/ 135 w 1849572"/>
                    <a:gd name="connsiteY44" fmla="*/ 1095413 h 2511927"/>
                    <a:gd name="connsiteX45" fmla="*/ 16010 w 1849572"/>
                    <a:gd name="connsiteY45" fmla="*/ 1031913 h 2511927"/>
                    <a:gd name="connsiteX46" fmla="*/ 23947 w 1849572"/>
                    <a:gd name="connsiteY46" fmla="*/ 1008100 h 2511927"/>
                    <a:gd name="connsiteX47" fmla="*/ 39822 w 1849572"/>
                    <a:gd name="connsiteY47" fmla="*/ 984288 h 2511927"/>
                    <a:gd name="connsiteX48" fmla="*/ 119197 w 1849572"/>
                    <a:gd name="connsiteY48" fmla="*/ 889038 h 2511927"/>
                    <a:gd name="connsiteX49" fmla="*/ 127135 w 1849572"/>
                    <a:gd name="connsiteY49" fmla="*/ 857288 h 2511927"/>
                    <a:gd name="connsiteX50" fmla="*/ 103322 w 1849572"/>
                    <a:gd name="connsiteY50" fmla="*/ 785850 h 2511927"/>
                    <a:gd name="connsiteX51" fmla="*/ 111260 w 1849572"/>
                    <a:gd name="connsiteY51" fmla="*/ 642975 h 2511927"/>
                    <a:gd name="connsiteX52" fmla="*/ 150947 w 1849572"/>
                    <a:gd name="connsiteY52" fmla="*/ 555663 h 2511927"/>
                    <a:gd name="connsiteX53" fmla="*/ 174760 w 1849572"/>
                    <a:gd name="connsiteY53" fmla="*/ 531850 h 2511927"/>
                    <a:gd name="connsiteX54" fmla="*/ 222385 w 1849572"/>
                    <a:gd name="connsiteY54" fmla="*/ 254038 h 2511927"/>
                    <a:gd name="connsiteX55" fmla="*/ 238260 w 1849572"/>
                    <a:gd name="connsiteY55" fmla="*/ 190538 h 2511927"/>
                    <a:gd name="connsiteX56" fmla="*/ 389072 w 1849572"/>
                    <a:gd name="connsiteY56" fmla="*/ 7975 h 2511927"/>
                    <a:gd name="connsiteX57" fmla="*/ 492260 w 1849572"/>
                    <a:gd name="connsiteY57" fmla="*/ 31788 h 2511927"/>
                    <a:gd name="connsiteX58" fmla="*/ 516072 w 1849572"/>
                    <a:gd name="connsiteY58" fmla="*/ 23850 h 2511927"/>
                    <a:gd name="connsiteX59" fmla="*/ 539885 w 1849572"/>
                    <a:gd name="connsiteY59" fmla="*/ 7975 h 2511927"/>
                    <a:gd name="connsiteX60" fmla="*/ 555760 w 1849572"/>
                    <a:gd name="connsiteY60" fmla="*/ 31788 h 2511927"/>
                    <a:gd name="connsiteX61" fmla="*/ 563697 w 1849572"/>
                    <a:gd name="connsiteY61" fmla="*/ 63538 h 2511927"/>
                    <a:gd name="connsiteX62" fmla="*/ 627197 w 1849572"/>
                    <a:gd name="connsiteY62" fmla="*/ 47663 h 2511927"/>
                    <a:gd name="connsiteX63" fmla="*/ 730385 w 1849572"/>
                    <a:gd name="connsiteY63" fmla="*/ 23850 h 2511927"/>
                    <a:gd name="connsiteX64" fmla="*/ 762135 w 1849572"/>
                    <a:gd name="connsiteY64" fmla="*/ 7975 h 2511927"/>
                    <a:gd name="connsiteX65" fmla="*/ 785947 w 1849572"/>
                    <a:gd name="connsiteY65" fmla="*/ 23850 h 2511927"/>
                    <a:gd name="connsiteX66" fmla="*/ 809760 w 1849572"/>
                    <a:gd name="connsiteY66" fmla="*/ 71475 h 2511927"/>
                    <a:gd name="connsiteX67" fmla="*/ 841510 w 1849572"/>
                    <a:gd name="connsiteY67" fmla="*/ 39725 h 2511927"/>
                    <a:gd name="connsiteX68" fmla="*/ 849447 w 1849572"/>
                    <a:gd name="connsiteY68" fmla="*/ 15913 h 2511927"/>
                    <a:gd name="connsiteX69" fmla="*/ 897072 w 1849572"/>
                    <a:gd name="connsiteY69" fmla="*/ 55600 h 2511927"/>
                    <a:gd name="connsiteX70" fmla="*/ 936760 w 1849572"/>
                    <a:gd name="connsiteY70" fmla="*/ 47663 h 2511927"/>
                    <a:gd name="connsiteX71" fmla="*/ 960572 w 1849572"/>
                    <a:gd name="connsiteY71" fmla="*/ 39725 h 2511927"/>
                    <a:gd name="connsiteX72" fmla="*/ 1063760 w 1849572"/>
                    <a:gd name="connsiteY72" fmla="*/ 47663 h 2511927"/>
                    <a:gd name="connsiteX73" fmla="*/ 1095510 w 1849572"/>
                    <a:gd name="connsiteY73" fmla="*/ 63538 h 2511927"/>
                    <a:gd name="connsiteX74" fmla="*/ 1127260 w 1849572"/>
                    <a:gd name="connsiteY74" fmla="*/ 71475 h 2511927"/>
                    <a:gd name="connsiteX75" fmla="*/ 1151072 w 1849572"/>
                    <a:gd name="connsiteY75" fmla="*/ 79413 h 2511927"/>
                    <a:gd name="connsiteX76" fmla="*/ 1230447 w 1849572"/>
                    <a:gd name="connsiteY76" fmla="*/ 63538 h 2511927"/>
                    <a:gd name="connsiteX77" fmla="*/ 1286010 w 1849572"/>
                    <a:gd name="connsiteY77" fmla="*/ 71475 h 2511927"/>
                    <a:gd name="connsiteX78" fmla="*/ 1309822 w 1849572"/>
                    <a:gd name="connsiteY78" fmla="*/ 95288 h 2511927"/>
                    <a:gd name="connsiteX79" fmla="*/ 1317760 w 1849572"/>
                    <a:gd name="connsiteY79" fmla="*/ 119100 h 2511927"/>
                    <a:gd name="connsiteX80" fmla="*/ 1341572 w 1849572"/>
                    <a:gd name="connsiteY80" fmla="*/ 103225 h 2511927"/>
                    <a:gd name="connsiteX81" fmla="*/ 1373322 w 1849572"/>
                    <a:gd name="connsiteY81" fmla="*/ 87350 h 2511927"/>
                    <a:gd name="connsiteX82" fmla="*/ 1405072 w 1849572"/>
                    <a:gd name="connsiteY82" fmla="*/ 95288 h 2511927"/>
                    <a:gd name="connsiteX83" fmla="*/ 1428885 w 1849572"/>
                    <a:gd name="connsiteY83" fmla="*/ 158788 h 2511927"/>
                    <a:gd name="connsiteX84" fmla="*/ 1476510 w 1849572"/>
                    <a:gd name="connsiteY84" fmla="*/ 134975 h 2511927"/>
                    <a:gd name="connsiteX85" fmla="*/ 1500322 w 1849572"/>
                    <a:gd name="connsiteY85" fmla="*/ 111163 h 2511927"/>
                    <a:gd name="connsiteX86" fmla="*/ 1524135 w 1849572"/>
                    <a:gd name="connsiteY86" fmla="*/ 127038 h 2511927"/>
                    <a:gd name="connsiteX87" fmla="*/ 1571760 w 1849572"/>
                    <a:gd name="connsiteY87" fmla="*/ 127038 h 2511927"/>
                    <a:gd name="connsiteX88" fmla="*/ 1635260 w 1849572"/>
                    <a:gd name="connsiteY88" fmla="*/ 142913 h 2511927"/>
                    <a:gd name="connsiteX89" fmla="*/ 1643197 w 1849572"/>
                    <a:gd name="connsiteY89" fmla="*/ 174663 h 2511927"/>
                    <a:gd name="connsiteX90" fmla="*/ 1651135 w 1849572"/>
                    <a:gd name="connsiteY90" fmla="*/ 238163 h 2511927"/>
                    <a:gd name="connsiteX91" fmla="*/ 1674947 w 1849572"/>
                    <a:gd name="connsiteY91" fmla="*/ 246100 h 2511927"/>
                    <a:gd name="connsiteX92" fmla="*/ 1738447 w 1849572"/>
                    <a:gd name="connsiteY92" fmla="*/ 301663 h 2511927"/>
                    <a:gd name="connsiteX93" fmla="*/ 1746385 w 1849572"/>
                    <a:gd name="connsiteY93" fmla="*/ 325475 h 2511927"/>
                    <a:gd name="connsiteX94" fmla="*/ 1778135 w 1849572"/>
                    <a:gd name="connsiteY94" fmla="*/ 341350 h 2511927"/>
                    <a:gd name="connsiteX95" fmla="*/ 1833697 w 1849572"/>
                    <a:gd name="connsiteY95" fmla="*/ 388975 h 2511927"/>
                    <a:gd name="connsiteX96" fmla="*/ 1825760 w 1849572"/>
                    <a:gd name="connsiteY96" fmla="*/ 476288 h 2511927"/>
                    <a:gd name="connsiteX97" fmla="*/ 1849572 w 1849572"/>
                    <a:gd name="connsiteY97" fmla="*/ 492163 h 2511927"/>
                    <a:gd name="connsiteX98" fmla="*/ 1825760 w 1849572"/>
                    <a:gd name="connsiteY98" fmla="*/ 500100 h 2511927"/>
                    <a:gd name="connsiteX99" fmla="*/ 1770197 w 1849572"/>
                    <a:gd name="connsiteY99" fmla="*/ 515975 h 2511927"/>
                    <a:gd name="connsiteX100" fmla="*/ 1706697 w 1849572"/>
                    <a:gd name="connsiteY100" fmla="*/ 492163 h 2511927"/>
                    <a:gd name="connsiteX101" fmla="*/ 1690822 w 1849572"/>
                    <a:gd name="connsiteY101" fmla="*/ 468350 h 2511927"/>
                    <a:gd name="connsiteX102" fmla="*/ 1667010 w 1849572"/>
                    <a:gd name="connsiteY102" fmla="*/ 396913 h 2511927"/>
                    <a:gd name="connsiteX103" fmla="*/ 1619385 w 1849572"/>
                    <a:gd name="connsiteY103" fmla="*/ 428663 h 2511927"/>
                    <a:gd name="connsiteX104" fmla="*/ 1603510 w 1849572"/>
                    <a:gd name="connsiteY104" fmla="*/ 452475 h 2511927"/>
                    <a:gd name="connsiteX105" fmla="*/ 1579697 w 1849572"/>
                    <a:gd name="connsiteY105" fmla="*/ 444538 h 2511927"/>
                    <a:gd name="connsiteX106" fmla="*/ 1555885 w 1849572"/>
                    <a:gd name="connsiteY106" fmla="*/ 428663 h 2511927"/>
                    <a:gd name="connsiteX107" fmla="*/ 1532072 w 1849572"/>
                    <a:gd name="connsiteY107" fmla="*/ 420725 h 2511927"/>
                    <a:gd name="connsiteX108" fmla="*/ 1524135 w 1849572"/>
                    <a:gd name="connsiteY108" fmla="*/ 396913 h 2511927"/>
                    <a:gd name="connsiteX109" fmla="*/ 1516197 w 1849572"/>
                    <a:gd name="connsiteY109" fmla="*/ 357225 h 2511927"/>
                    <a:gd name="connsiteX110" fmla="*/ 1484447 w 1849572"/>
                    <a:gd name="connsiteY110" fmla="*/ 396913 h 2511927"/>
                    <a:gd name="connsiteX111" fmla="*/ 1468572 w 1849572"/>
                    <a:gd name="connsiteY111" fmla="*/ 420725 h 2511927"/>
                    <a:gd name="connsiteX112" fmla="*/ 1460635 w 1849572"/>
                    <a:gd name="connsiteY112" fmla="*/ 396913 h 2511927"/>
                    <a:gd name="connsiteX113" fmla="*/ 1436822 w 1849572"/>
                    <a:gd name="connsiteY113" fmla="*/ 349288 h 2511927"/>
                    <a:gd name="connsiteX114" fmla="*/ 1389197 w 1849572"/>
                    <a:gd name="connsiteY114" fmla="*/ 428663 h 2511927"/>
                    <a:gd name="connsiteX115" fmla="*/ 1365385 w 1849572"/>
                    <a:gd name="connsiteY115" fmla="*/ 452475 h 2511927"/>
                    <a:gd name="connsiteX116" fmla="*/ 1373322 w 1849572"/>
                    <a:gd name="connsiteY116" fmla="*/ 444538 h 2511927"/>
                    <a:gd name="connsiteX117" fmla="*/ 1373322 w 1849572"/>
                    <a:gd name="connsiteY117" fmla="*/ 444538 h 2511927"/>
                    <a:gd name="connsiteX118" fmla="*/ 1381260 w 1849572"/>
                    <a:gd name="connsiteY118" fmla="*/ 547725 h 2511927"/>
                    <a:gd name="connsiteX119" fmla="*/ 1413010 w 1849572"/>
                    <a:gd name="connsiteY119" fmla="*/ 619163 h 2511927"/>
                    <a:gd name="connsiteX120" fmla="*/ 1436822 w 1849572"/>
                    <a:gd name="connsiteY120" fmla="*/ 642975 h 2511927"/>
                    <a:gd name="connsiteX121" fmla="*/ 1444760 w 1849572"/>
                    <a:gd name="connsiteY121" fmla="*/ 674725 h 2511927"/>
                    <a:gd name="connsiteX122" fmla="*/ 1452697 w 1849572"/>
                    <a:gd name="connsiteY122" fmla="*/ 738225 h 2511927"/>
                    <a:gd name="connsiteX123" fmla="*/ 1484447 w 1849572"/>
                    <a:gd name="connsiteY123" fmla="*/ 746163 h 2511927"/>
                    <a:gd name="connsiteX124" fmla="*/ 1492385 w 1849572"/>
                    <a:gd name="connsiteY124" fmla="*/ 769975 h 2511927"/>
                    <a:gd name="connsiteX125" fmla="*/ 1476510 w 1849572"/>
                    <a:gd name="connsiteY125" fmla="*/ 849350 h 2511927"/>
                    <a:gd name="connsiteX126" fmla="*/ 1460635 w 1849572"/>
                    <a:gd name="connsiteY126" fmla="*/ 881100 h 2511927"/>
                    <a:gd name="connsiteX127" fmla="*/ 1420947 w 1849572"/>
                    <a:gd name="connsiteY127" fmla="*/ 920788 h 2511927"/>
                    <a:gd name="connsiteX128" fmla="*/ 1349510 w 1849572"/>
                    <a:gd name="connsiteY128" fmla="*/ 928725 h 2511927"/>
                    <a:gd name="connsiteX129" fmla="*/ 1333635 w 1849572"/>
                    <a:gd name="connsiteY129" fmla="*/ 952538 h 2511927"/>
                    <a:gd name="connsiteX130" fmla="*/ 1293947 w 1849572"/>
                    <a:gd name="connsiteY130" fmla="*/ 992225 h 2511927"/>
                    <a:gd name="connsiteX131" fmla="*/ 1301885 w 1849572"/>
                    <a:gd name="connsiteY131" fmla="*/ 1031913 h 2511927"/>
                    <a:gd name="connsiteX132" fmla="*/ 1293947 w 1849572"/>
                    <a:gd name="connsiteY132" fmla="*/ 1127163 h 2511927"/>
                    <a:gd name="connsiteX133" fmla="*/ 1286010 w 1849572"/>
                    <a:gd name="connsiteY133" fmla="*/ 1150975 h 2511927"/>
                    <a:gd name="connsiteX134" fmla="*/ 1270135 w 1849572"/>
                    <a:gd name="connsiteY134" fmla="*/ 1206538 h 2511927"/>
                    <a:gd name="connsiteX135" fmla="*/ 1286010 w 1849572"/>
                    <a:gd name="connsiteY135" fmla="*/ 1230350 h 2511927"/>
                    <a:gd name="connsiteX136" fmla="*/ 1278072 w 1849572"/>
                    <a:gd name="connsiteY136" fmla="*/ 1389100 h 2511927"/>
                    <a:gd name="connsiteX137" fmla="*/ 1254260 w 1849572"/>
                    <a:gd name="connsiteY137" fmla="*/ 1404975 h 2511927"/>
                    <a:gd name="connsiteX138" fmla="*/ 1246322 w 1849572"/>
                    <a:gd name="connsiteY138" fmla="*/ 1381163 h 2511927"/>
                    <a:gd name="connsiteX139" fmla="*/ 1238385 w 1849572"/>
                    <a:gd name="connsiteY139" fmla="*/ 1349413 h 2511927"/>
                    <a:gd name="connsiteX140" fmla="*/ 1190760 w 1849572"/>
                    <a:gd name="connsiteY140" fmla="*/ 1309725 h 2511927"/>
                    <a:gd name="connsiteX141" fmla="*/ 1182822 w 1849572"/>
                    <a:gd name="connsiteY141" fmla="*/ 1285913 h 2511927"/>
                    <a:gd name="connsiteX142" fmla="*/ 1135197 w 1849572"/>
                    <a:gd name="connsiteY142" fmla="*/ 1246225 h 2511927"/>
                    <a:gd name="connsiteX143" fmla="*/ 1111385 w 1849572"/>
                    <a:gd name="connsiteY143" fmla="*/ 1238288 h 2511927"/>
                    <a:gd name="connsiteX144" fmla="*/ 1095510 w 1849572"/>
                    <a:gd name="connsiteY144" fmla="*/ 1214475 h 2511927"/>
                    <a:gd name="connsiteX145" fmla="*/ 1087572 w 1849572"/>
                    <a:gd name="connsiteY145" fmla="*/ 1182725 h 2511927"/>
                    <a:gd name="connsiteX146" fmla="*/ 1016722 w 1849572"/>
                    <a:gd name="connsiteY146" fmla="*/ 1370787 h 2511927"/>
                    <a:gd name="connsiteX147" fmla="*/ 889037 w 1849572"/>
                    <a:gd name="connsiteY147" fmla="*/ 1268964 h 2511927"/>
                    <a:gd name="connsiteX148" fmla="*/ 739496 w 1849572"/>
                    <a:gd name="connsiteY148" fmla="*/ 1355399 h 2511927"/>
                    <a:gd name="connsiteX149" fmla="*/ 785947 w 1849572"/>
                    <a:gd name="connsiteY149" fmla="*/ 1563725 h 2511927"/>
                    <a:gd name="connsiteX150" fmla="*/ 833572 w 1849572"/>
                    <a:gd name="connsiteY150" fmla="*/ 1587538 h 2511927"/>
                    <a:gd name="connsiteX151" fmla="*/ 905010 w 1849572"/>
                    <a:gd name="connsiteY151" fmla="*/ 1643100 h 2511927"/>
                    <a:gd name="connsiteX152" fmla="*/ 936760 w 1849572"/>
                    <a:gd name="connsiteY152" fmla="*/ 1658975 h 2511927"/>
                    <a:gd name="connsiteX0" fmla="*/ 1016135 w 1849572"/>
                    <a:gd name="connsiteY0" fmla="*/ 1897100 h 2511927"/>
                    <a:gd name="connsiteX1" fmla="*/ 1008197 w 1849572"/>
                    <a:gd name="connsiteY1" fmla="*/ 1920913 h 2511927"/>
                    <a:gd name="connsiteX2" fmla="*/ 1000260 w 1849572"/>
                    <a:gd name="connsiteY2" fmla="*/ 1968538 h 2511927"/>
                    <a:gd name="connsiteX3" fmla="*/ 984385 w 1849572"/>
                    <a:gd name="connsiteY3" fmla="*/ 2024100 h 2511927"/>
                    <a:gd name="connsiteX4" fmla="*/ 976447 w 1849572"/>
                    <a:gd name="connsiteY4" fmla="*/ 2174913 h 2511927"/>
                    <a:gd name="connsiteX5" fmla="*/ 984385 w 1849572"/>
                    <a:gd name="connsiteY5" fmla="*/ 2254288 h 2511927"/>
                    <a:gd name="connsiteX6" fmla="*/ 968510 w 1849572"/>
                    <a:gd name="connsiteY6" fmla="*/ 2508288 h 2511927"/>
                    <a:gd name="connsiteX7" fmla="*/ 881197 w 1849572"/>
                    <a:gd name="connsiteY7" fmla="*/ 2500350 h 2511927"/>
                    <a:gd name="connsiteX8" fmla="*/ 865322 w 1849572"/>
                    <a:gd name="connsiteY8" fmla="*/ 2389225 h 2511927"/>
                    <a:gd name="connsiteX9" fmla="*/ 857385 w 1849572"/>
                    <a:gd name="connsiteY9" fmla="*/ 2365413 h 2511927"/>
                    <a:gd name="connsiteX10" fmla="*/ 809760 w 1849572"/>
                    <a:gd name="connsiteY10" fmla="*/ 2325725 h 2511927"/>
                    <a:gd name="connsiteX11" fmla="*/ 770072 w 1849572"/>
                    <a:gd name="connsiteY11" fmla="*/ 2278100 h 2511927"/>
                    <a:gd name="connsiteX12" fmla="*/ 722447 w 1849572"/>
                    <a:gd name="connsiteY12" fmla="*/ 2238413 h 2511927"/>
                    <a:gd name="connsiteX13" fmla="*/ 698635 w 1849572"/>
                    <a:gd name="connsiteY13" fmla="*/ 2214600 h 2511927"/>
                    <a:gd name="connsiteX14" fmla="*/ 690697 w 1849572"/>
                    <a:gd name="connsiteY14" fmla="*/ 2182850 h 2511927"/>
                    <a:gd name="connsiteX15" fmla="*/ 651010 w 1849572"/>
                    <a:gd name="connsiteY15" fmla="*/ 2119350 h 2511927"/>
                    <a:gd name="connsiteX16" fmla="*/ 635135 w 1849572"/>
                    <a:gd name="connsiteY16" fmla="*/ 2095538 h 2511927"/>
                    <a:gd name="connsiteX17" fmla="*/ 627197 w 1849572"/>
                    <a:gd name="connsiteY17" fmla="*/ 2071725 h 2511927"/>
                    <a:gd name="connsiteX18" fmla="*/ 603385 w 1849572"/>
                    <a:gd name="connsiteY18" fmla="*/ 2063788 h 2511927"/>
                    <a:gd name="connsiteX19" fmla="*/ 452572 w 1849572"/>
                    <a:gd name="connsiteY19" fmla="*/ 2071725 h 2511927"/>
                    <a:gd name="connsiteX20" fmla="*/ 428760 w 1849572"/>
                    <a:gd name="connsiteY20" fmla="*/ 2079663 h 2511927"/>
                    <a:gd name="connsiteX21" fmla="*/ 404947 w 1849572"/>
                    <a:gd name="connsiteY21" fmla="*/ 2055850 h 2511927"/>
                    <a:gd name="connsiteX22" fmla="*/ 381135 w 1849572"/>
                    <a:gd name="connsiteY22" fmla="*/ 2047913 h 2511927"/>
                    <a:gd name="connsiteX23" fmla="*/ 325572 w 1849572"/>
                    <a:gd name="connsiteY23" fmla="*/ 1960600 h 2511927"/>
                    <a:gd name="connsiteX24" fmla="*/ 301760 w 1849572"/>
                    <a:gd name="connsiteY24" fmla="*/ 1952663 h 2511927"/>
                    <a:gd name="connsiteX25" fmla="*/ 277947 w 1849572"/>
                    <a:gd name="connsiteY25" fmla="*/ 1936788 h 2511927"/>
                    <a:gd name="connsiteX26" fmla="*/ 222385 w 1849572"/>
                    <a:gd name="connsiteY26" fmla="*/ 1865350 h 2511927"/>
                    <a:gd name="connsiteX27" fmla="*/ 214447 w 1849572"/>
                    <a:gd name="connsiteY27" fmla="*/ 1841538 h 2511927"/>
                    <a:gd name="connsiteX28" fmla="*/ 214447 w 1849572"/>
                    <a:gd name="connsiteY28" fmla="*/ 1730413 h 2511927"/>
                    <a:gd name="connsiteX29" fmla="*/ 230322 w 1849572"/>
                    <a:gd name="connsiteY29" fmla="*/ 1706600 h 2511927"/>
                    <a:gd name="connsiteX30" fmla="*/ 206510 w 1849572"/>
                    <a:gd name="connsiteY30" fmla="*/ 1722475 h 2511927"/>
                    <a:gd name="connsiteX31" fmla="*/ 166822 w 1849572"/>
                    <a:gd name="connsiteY31" fmla="*/ 1690725 h 2511927"/>
                    <a:gd name="connsiteX32" fmla="*/ 111260 w 1849572"/>
                    <a:gd name="connsiteY32" fmla="*/ 1619288 h 2511927"/>
                    <a:gd name="connsiteX33" fmla="*/ 103322 w 1849572"/>
                    <a:gd name="connsiteY33" fmla="*/ 1595475 h 2511927"/>
                    <a:gd name="connsiteX34" fmla="*/ 79510 w 1849572"/>
                    <a:gd name="connsiteY34" fmla="*/ 1579600 h 2511927"/>
                    <a:gd name="connsiteX35" fmla="*/ 71572 w 1849572"/>
                    <a:gd name="connsiteY35" fmla="*/ 1508163 h 2511927"/>
                    <a:gd name="connsiteX36" fmla="*/ 55697 w 1849572"/>
                    <a:gd name="connsiteY36" fmla="*/ 1468475 h 2511927"/>
                    <a:gd name="connsiteX37" fmla="*/ 39822 w 1849572"/>
                    <a:gd name="connsiteY37" fmla="*/ 1444663 h 2511927"/>
                    <a:gd name="connsiteX38" fmla="*/ 31885 w 1849572"/>
                    <a:gd name="connsiteY38" fmla="*/ 1404975 h 2511927"/>
                    <a:gd name="connsiteX39" fmla="*/ 47760 w 1849572"/>
                    <a:gd name="connsiteY39" fmla="*/ 1309725 h 2511927"/>
                    <a:gd name="connsiteX40" fmla="*/ 55697 w 1849572"/>
                    <a:gd name="connsiteY40" fmla="*/ 1277975 h 2511927"/>
                    <a:gd name="connsiteX41" fmla="*/ 39822 w 1849572"/>
                    <a:gd name="connsiteY41" fmla="*/ 1246225 h 2511927"/>
                    <a:gd name="connsiteX42" fmla="*/ 23947 w 1849572"/>
                    <a:gd name="connsiteY42" fmla="*/ 1190663 h 2511927"/>
                    <a:gd name="connsiteX43" fmla="*/ 8072 w 1849572"/>
                    <a:gd name="connsiteY43" fmla="*/ 1143038 h 2511927"/>
                    <a:gd name="connsiteX44" fmla="*/ 135 w 1849572"/>
                    <a:gd name="connsiteY44" fmla="*/ 1095413 h 2511927"/>
                    <a:gd name="connsiteX45" fmla="*/ 16010 w 1849572"/>
                    <a:gd name="connsiteY45" fmla="*/ 1031913 h 2511927"/>
                    <a:gd name="connsiteX46" fmla="*/ 23947 w 1849572"/>
                    <a:gd name="connsiteY46" fmla="*/ 1008100 h 2511927"/>
                    <a:gd name="connsiteX47" fmla="*/ 39822 w 1849572"/>
                    <a:gd name="connsiteY47" fmla="*/ 984288 h 2511927"/>
                    <a:gd name="connsiteX48" fmla="*/ 119197 w 1849572"/>
                    <a:gd name="connsiteY48" fmla="*/ 889038 h 2511927"/>
                    <a:gd name="connsiteX49" fmla="*/ 127135 w 1849572"/>
                    <a:gd name="connsiteY49" fmla="*/ 857288 h 2511927"/>
                    <a:gd name="connsiteX50" fmla="*/ 103322 w 1849572"/>
                    <a:gd name="connsiteY50" fmla="*/ 785850 h 2511927"/>
                    <a:gd name="connsiteX51" fmla="*/ 111260 w 1849572"/>
                    <a:gd name="connsiteY51" fmla="*/ 642975 h 2511927"/>
                    <a:gd name="connsiteX52" fmla="*/ 150947 w 1849572"/>
                    <a:gd name="connsiteY52" fmla="*/ 555663 h 2511927"/>
                    <a:gd name="connsiteX53" fmla="*/ 174760 w 1849572"/>
                    <a:gd name="connsiteY53" fmla="*/ 531850 h 2511927"/>
                    <a:gd name="connsiteX54" fmla="*/ 222385 w 1849572"/>
                    <a:gd name="connsiteY54" fmla="*/ 254038 h 2511927"/>
                    <a:gd name="connsiteX55" fmla="*/ 238260 w 1849572"/>
                    <a:gd name="connsiteY55" fmla="*/ 190538 h 2511927"/>
                    <a:gd name="connsiteX56" fmla="*/ 389072 w 1849572"/>
                    <a:gd name="connsiteY56" fmla="*/ 7975 h 2511927"/>
                    <a:gd name="connsiteX57" fmla="*/ 492260 w 1849572"/>
                    <a:gd name="connsiteY57" fmla="*/ 31788 h 2511927"/>
                    <a:gd name="connsiteX58" fmla="*/ 516072 w 1849572"/>
                    <a:gd name="connsiteY58" fmla="*/ 23850 h 2511927"/>
                    <a:gd name="connsiteX59" fmla="*/ 539885 w 1849572"/>
                    <a:gd name="connsiteY59" fmla="*/ 7975 h 2511927"/>
                    <a:gd name="connsiteX60" fmla="*/ 563697 w 1849572"/>
                    <a:gd name="connsiteY60" fmla="*/ 63538 h 2511927"/>
                    <a:gd name="connsiteX61" fmla="*/ 627197 w 1849572"/>
                    <a:gd name="connsiteY61" fmla="*/ 47663 h 2511927"/>
                    <a:gd name="connsiteX62" fmla="*/ 730385 w 1849572"/>
                    <a:gd name="connsiteY62" fmla="*/ 23850 h 2511927"/>
                    <a:gd name="connsiteX63" fmla="*/ 762135 w 1849572"/>
                    <a:gd name="connsiteY63" fmla="*/ 7975 h 2511927"/>
                    <a:gd name="connsiteX64" fmla="*/ 785947 w 1849572"/>
                    <a:gd name="connsiteY64" fmla="*/ 23850 h 2511927"/>
                    <a:gd name="connsiteX65" fmla="*/ 809760 w 1849572"/>
                    <a:gd name="connsiteY65" fmla="*/ 71475 h 2511927"/>
                    <a:gd name="connsiteX66" fmla="*/ 841510 w 1849572"/>
                    <a:gd name="connsiteY66" fmla="*/ 39725 h 2511927"/>
                    <a:gd name="connsiteX67" fmla="*/ 849447 w 1849572"/>
                    <a:gd name="connsiteY67" fmla="*/ 15913 h 2511927"/>
                    <a:gd name="connsiteX68" fmla="*/ 897072 w 1849572"/>
                    <a:gd name="connsiteY68" fmla="*/ 55600 h 2511927"/>
                    <a:gd name="connsiteX69" fmla="*/ 936760 w 1849572"/>
                    <a:gd name="connsiteY69" fmla="*/ 47663 h 2511927"/>
                    <a:gd name="connsiteX70" fmla="*/ 960572 w 1849572"/>
                    <a:gd name="connsiteY70" fmla="*/ 39725 h 2511927"/>
                    <a:gd name="connsiteX71" fmla="*/ 1063760 w 1849572"/>
                    <a:gd name="connsiteY71" fmla="*/ 47663 h 2511927"/>
                    <a:gd name="connsiteX72" fmla="*/ 1095510 w 1849572"/>
                    <a:gd name="connsiteY72" fmla="*/ 63538 h 2511927"/>
                    <a:gd name="connsiteX73" fmla="*/ 1127260 w 1849572"/>
                    <a:gd name="connsiteY73" fmla="*/ 71475 h 2511927"/>
                    <a:gd name="connsiteX74" fmla="*/ 1151072 w 1849572"/>
                    <a:gd name="connsiteY74" fmla="*/ 79413 h 2511927"/>
                    <a:gd name="connsiteX75" fmla="*/ 1230447 w 1849572"/>
                    <a:gd name="connsiteY75" fmla="*/ 63538 h 2511927"/>
                    <a:gd name="connsiteX76" fmla="*/ 1286010 w 1849572"/>
                    <a:gd name="connsiteY76" fmla="*/ 71475 h 2511927"/>
                    <a:gd name="connsiteX77" fmla="*/ 1309822 w 1849572"/>
                    <a:gd name="connsiteY77" fmla="*/ 95288 h 2511927"/>
                    <a:gd name="connsiteX78" fmla="*/ 1317760 w 1849572"/>
                    <a:gd name="connsiteY78" fmla="*/ 119100 h 2511927"/>
                    <a:gd name="connsiteX79" fmla="*/ 1341572 w 1849572"/>
                    <a:gd name="connsiteY79" fmla="*/ 103225 h 2511927"/>
                    <a:gd name="connsiteX80" fmla="*/ 1373322 w 1849572"/>
                    <a:gd name="connsiteY80" fmla="*/ 87350 h 2511927"/>
                    <a:gd name="connsiteX81" fmla="*/ 1405072 w 1849572"/>
                    <a:gd name="connsiteY81" fmla="*/ 95288 h 2511927"/>
                    <a:gd name="connsiteX82" fmla="*/ 1428885 w 1849572"/>
                    <a:gd name="connsiteY82" fmla="*/ 158788 h 2511927"/>
                    <a:gd name="connsiteX83" fmla="*/ 1476510 w 1849572"/>
                    <a:gd name="connsiteY83" fmla="*/ 134975 h 2511927"/>
                    <a:gd name="connsiteX84" fmla="*/ 1500322 w 1849572"/>
                    <a:gd name="connsiteY84" fmla="*/ 111163 h 2511927"/>
                    <a:gd name="connsiteX85" fmla="*/ 1524135 w 1849572"/>
                    <a:gd name="connsiteY85" fmla="*/ 127038 h 2511927"/>
                    <a:gd name="connsiteX86" fmla="*/ 1571760 w 1849572"/>
                    <a:gd name="connsiteY86" fmla="*/ 127038 h 2511927"/>
                    <a:gd name="connsiteX87" fmla="*/ 1635260 w 1849572"/>
                    <a:gd name="connsiteY87" fmla="*/ 142913 h 2511927"/>
                    <a:gd name="connsiteX88" fmla="*/ 1643197 w 1849572"/>
                    <a:gd name="connsiteY88" fmla="*/ 174663 h 2511927"/>
                    <a:gd name="connsiteX89" fmla="*/ 1651135 w 1849572"/>
                    <a:gd name="connsiteY89" fmla="*/ 238163 h 2511927"/>
                    <a:gd name="connsiteX90" fmla="*/ 1674947 w 1849572"/>
                    <a:gd name="connsiteY90" fmla="*/ 246100 h 2511927"/>
                    <a:gd name="connsiteX91" fmla="*/ 1738447 w 1849572"/>
                    <a:gd name="connsiteY91" fmla="*/ 301663 h 2511927"/>
                    <a:gd name="connsiteX92" fmla="*/ 1746385 w 1849572"/>
                    <a:gd name="connsiteY92" fmla="*/ 325475 h 2511927"/>
                    <a:gd name="connsiteX93" fmla="*/ 1778135 w 1849572"/>
                    <a:gd name="connsiteY93" fmla="*/ 341350 h 2511927"/>
                    <a:gd name="connsiteX94" fmla="*/ 1833697 w 1849572"/>
                    <a:gd name="connsiteY94" fmla="*/ 388975 h 2511927"/>
                    <a:gd name="connsiteX95" fmla="*/ 1825760 w 1849572"/>
                    <a:gd name="connsiteY95" fmla="*/ 476288 h 2511927"/>
                    <a:gd name="connsiteX96" fmla="*/ 1849572 w 1849572"/>
                    <a:gd name="connsiteY96" fmla="*/ 492163 h 2511927"/>
                    <a:gd name="connsiteX97" fmla="*/ 1825760 w 1849572"/>
                    <a:gd name="connsiteY97" fmla="*/ 500100 h 2511927"/>
                    <a:gd name="connsiteX98" fmla="*/ 1770197 w 1849572"/>
                    <a:gd name="connsiteY98" fmla="*/ 515975 h 2511927"/>
                    <a:gd name="connsiteX99" fmla="*/ 1706697 w 1849572"/>
                    <a:gd name="connsiteY99" fmla="*/ 492163 h 2511927"/>
                    <a:gd name="connsiteX100" fmla="*/ 1690822 w 1849572"/>
                    <a:gd name="connsiteY100" fmla="*/ 468350 h 2511927"/>
                    <a:gd name="connsiteX101" fmla="*/ 1667010 w 1849572"/>
                    <a:gd name="connsiteY101" fmla="*/ 396913 h 2511927"/>
                    <a:gd name="connsiteX102" fmla="*/ 1619385 w 1849572"/>
                    <a:gd name="connsiteY102" fmla="*/ 428663 h 2511927"/>
                    <a:gd name="connsiteX103" fmla="*/ 1603510 w 1849572"/>
                    <a:gd name="connsiteY103" fmla="*/ 452475 h 2511927"/>
                    <a:gd name="connsiteX104" fmla="*/ 1579697 w 1849572"/>
                    <a:gd name="connsiteY104" fmla="*/ 444538 h 2511927"/>
                    <a:gd name="connsiteX105" fmla="*/ 1555885 w 1849572"/>
                    <a:gd name="connsiteY105" fmla="*/ 428663 h 2511927"/>
                    <a:gd name="connsiteX106" fmla="*/ 1532072 w 1849572"/>
                    <a:gd name="connsiteY106" fmla="*/ 420725 h 2511927"/>
                    <a:gd name="connsiteX107" fmla="*/ 1524135 w 1849572"/>
                    <a:gd name="connsiteY107" fmla="*/ 396913 h 2511927"/>
                    <a:gd name="connsiteX108" fmla="*/ 1516197 w 1849572"/>
                    <a:gd name="connsiteY108" fmla="*/ 357225 h 2511927"/>
                    <a:gd name="connsiteX109" fmla="*/ 1484447 w 1849572"/>
                    <a:gd name="connsiteY109" fmla="*/ 396913 h 2511927"/>
                    <a:gd name="connsiteX110" fmla="*/ 1468572 w 1849572"/>
                    <a:gd name="connsiteY110" fmla="*/ 420725 h 2511927"/>
                    <a:gd name="connsiteX111" fmla="*/ 1460635 w 1849572"/>
                    <a:gd name="connsiteY111" fmla="*/ 396913 h 2511927"/>
                    <a:gd name="connsiteX112" fmla="*/ 1436822 w 1849572"/>
                    <a:gd name="connsiteY112" fmla="*/ 349288 h 2511927"/>
                    <a:gd name="connsiteX113" fmla="*/ 1389197 w 1849572"/>
                    <a:gd name="connsiteY113" fmla="*/ 428663 h 2511927"/>
                    <a:gd name="connsiteX114" fmla="*/ 1365385 w 1849572"/>
                    <a:gd name="connsiteY114" fmla="*/ 452475 h 2511927"/>
                    <a:gd name="connsiteX115" fmla="*/ 1373322 w 1849572"/>
                    <a:gd name="connsiteY115" fmla="*/ 444538 h 2511927"/>
                    <a:gd name="connsiteX116" fmla="*/ 1373322 w 1849572"/>
                    <a:gd name="connsiteY116" fmla="*/ 444538 h 2511927"/>
                    <a:gd name="connsiteX117" fmla="*/ 1381260 w 1849572"/>
                    <a:gd name="connsiteY117" fmla="*/ 547725 h 2511927"/>
                    <a:gd name="connsiteX118" fmla="*/ 1413010 w 1849572"/>
                    <a:gd name="connsiteY118" fmla="*/ 619163 h 2511927"/>
                    <a:gd name="connsiteX119" fmla="*/ 1436822 w 1849572"/>
                    <a:gd name="connsiteY119" fmla="*/ 642975 h 2511927"/>
                    <a:gd name="connsiteX120" fmla="*/ 1444760 w 1849572"/>
                    <a:gd name="connsiteY120" fmla="*/ 674725 h 2511927"/>
                    <a:gd name="connsiteX121" fmla="*/ 1452697 w 1849572"/>
                    <a:gd name="connsiteY121" fmla="*/ 738225 h 2511927"/>
                    <a:gd name="connsiteX122" fmla="*/ 1484447 w 1849572"/>
                    <a:gd name="connsiteY122" fmla="*/ 746163 h 2511927"/>
                    <a:gd name="connsiteX123" fmla="*/ 1492385 w 1849572"/>
                    <a:gd name="connsiteY123" fmla="*/ 769975 h 2511927"/>
                    <a:gd name="connsiteX124" fmla="*/ 1476510 w 1849572"/>
                    <a:gd name="connsiteY124" fmla="*/ 849350 h 2511927"/>
                    <a:gd name="connsiteX125" fmla="*/ 1460635 w 1849572"/>
                    <a:gd name="connsiteY125" fmla="*/ 881100 h 2511927"/>
                    <a:gd name="connsiteX126" fmla="*/ 1420947 w 1849572"/>
                    <a:gd name="connsiteY126" fmla="*/ 920788 h 2511927"/>
                    <a:gd name="connsiteX127" fmla="*/ 1349510 w 1849572"/>
                    <a:gd name="connsiteY127" fmla="*/ 928725 h 2511927"/>
                    <a:gd name="connsiteX128" fmla="*/ 1333635 w 1849572"/>
                    <a:gd name="connsiteY128" fmla="*/ 952538 h 2511927"/>
                    <a:gd name="connsiteX129" fmla="*/ 1293947 w 1849572"/>
                    <a:gd name="connsiteY129" fmla="*/ 992225 h 2511927"/>
                    <a:gd name="connsiteX130" fmla="*/ 1301885 w 1849572"/>
                    <a:gd name="connsiteY130" fmla="*/ 1031913 h 2511927"/>
                    <a:gd name="connsiteX131" fmla="*/ 1293947 w 1849572"/>
                    <a:gd name="connsiteY131" fmla="*/ 1127163 h 2511927"/>
                    <a:gd name="connsiteX132" fmla="*/ 1286010 w 1849572"/>
                    <a:gd name="connsiteY132" fmla="*/ 1150975 h 2511927"/>
                    <a:gd name="connsiteX133" fmla="*/ 1270135 w 1849572"/>
                    <a:gd name="connsiteY133" fmla="*/ 1206538 h 2511927"/>
                    <a:gd name="connsiteX134" fmla="*/ 1286010 w 1849572"/>
                    <a:gd name="connsiteY134" fmla="*/ 1230350 h 2511927"/>
                    <a:gd name="connsiteX135" fmla="*/ 1278072 w 1849572"/>
                    <a:gd name="connsiteY135" fmla="*/ 1389100 h 2511927"/>
                    <a:gd name="connsiteX136" fmla="*/ 1254260 w 1849572"/>
                    <a:gd name="connsiteY136" fmla="*/ 1404975 h 2511927"/>
                    <a:gd name="connsiteX137" fmla="*/ 1246322 w 1849572"/>
                    <a:gd name="connsiteY137" fmla="*/ 1381163 h 2511927"/>
                    <a:gd name="connsiteX138" fmla="*/ 1238385 w 1849572"/>
                    <a:gd name="connsiteY138" fmla="*/ 1349413 h 2511927"/>
                    <a:gd name="connsiteX139" fmla="*/ 1190760 w 1849572"/>
                    <a:gd name="connsiteY139" fmla="*/ 1309725 h 2511927"/>
                    <a:gd name="connsiteX140" fmla="*/ 1182822 w 1849572"/>
                    <a:gd name="connsiteY140" fmla="*/ 1285913 h 2511927"/>
                    <a:gd name="connsiteX141" fmla="*/ 1135197 w 1849572"/>
                    <a:gd name="connsiteY141" fmla="*/ 1246225 h 2511927"/>
                    <a:gd name="connsiteX142" fmla="*/ 1111385 w 1849572"/>
                    <a:gd name="connsiteY142" fmla="*/ 1238288 h 2511927"/>
                    <a:gd name="connsiteX143" fmla="*/ 1095510 w 1849572"/>
                    <a:gd name="connsiteY143" fmla="*/ 1214475 h 2511927"/>
                    <a:gd name="connsiteX144" fmla="*/ 1087572 w 1849572"/>
                    <a:gd name="connsiteY144" fmla="*/ 1182725 h 2511927"/>
                    <a:gd name="connsiteX145" fmla="*/ 1016722 w 1849572"/>
                    <a:gd name="connsiteY145" fmla="*/ 1370787 h 2511927"/>
                    <a:gd name="connsiteX146" fmla="*/ 889037 w 1849572"/>
                    <a:gd name="connsiteY146" fmla="*/ 1268964 h 2511927"/>
                    <a:gd name="connsiteX147" fmla="*/ 739496 w 1849572"/>
                    <a:gd name="connsiteY147" fmla="*/ 1355399 h 2511927"/>
                    <a:gd name="connsiteX148" fmla="*/ 785947 w 1849572"/>
                    <a:gd name="connsiteY148" fmla="*/ 1563725 h 2511927"/>
                    <a:gd name="connsiteX149" fmla="*/ 833572 w 1849572"/>
                    <a:gd name="connsiteY149" fmla="*/ 1587538 h 2511927"/>
                    <a:gd name="connsiteX150" fmla="*/ 905010 w 1849572"/>
                    <a:gd name="connsiteY150" fmla="*/ 1643100 h 2511927"/>
                    <a:gd name="connsiteX151" fmla="*/ 936760 w 1849572"/>
                    <a:gd name="connsiteY151" fmla="*/ 1658975 h 2511927"/>
                    <a:gd name="connsiteX0" fmla="*/ 1016135 w 1849572"/>
                    <a:gd name="connsiteY0" fmla="*/ 1897100 h 2511927"/>
                    <a:gd name="connsiteX1" fmla="*/ 1008197 w 1849572"/>
                    <a:gd name="connsiteY1" fmla="*/ 1920913 h 2511927"/>
                    <a:gd name="connsiteX2" fmla="*/ 1000260 w 1849572"/>
                    <a:gd name="connsiteY2" fmla="*/ 1968538 h 2511927"/>
                    <a:gd name="connsiteX3" fmla="*/ 984385 w 1849572"/>
                    <a:gd name="connsiteY3" fmla="*/ 2024100 h 2511927"/>
                    <a:gd name="connsiteX4" fmla="*/ 976447 w 1849572"/>
                    <a:gd name="connsiteY4" fmla="*/ 2174913 h 2511927"/>
                    <a:gd name="connsiteX5" fmla="*/ 984385 w 1849572"/>
                    <a:gd name="connsiteY5" fmla="*/ 2254288 h 2511927"/>
                    <a:gd name="connsiteX6" fmla="*/ 968510 w 1849572"/>
                    <a:gd name="connsiteY6" fmla="*/ 2508288 h 2511927"/>
                    <a:gd name="connsiteX7" fmla="*/ 881197 w 1849572"/>
                    <a:gd name="connsiteY7" fmla="*/ 2500350 h 2511927"/>
                    <a:gd name="connsiteX8" fmla="*/ 865322 w 1849572"/>
                    <a:gd name="connsiteY8" fmla="*/ 2389225 h 2511927"/>
                    <a:gd name="connsiteX9" fmla="*/ 857385 w 1849572"/>
                    <a:gd name="connsiteY9" fmla="*/ 2365413 h 2511927"/>
                    <a:gd name="connsiteX10" fmla="*/ 809760 w 1849572"/>
                    <a:gd name="connsiteY10" fmla="*/ 2325725 h 2511927"/>
                    <a:gd name="connsiteX11" fmla="*/ 770072 w 1849572"/>
                    <a:gd name="connsiteY11" fmla="*/ 2278100 h 2511927"/>
                    <a:gd name="connsiteX12" fmla="*/ 722447 w 1849572"/>
                    <a:gd name="connsiteY12" fmla="*/ 2238413 h 2511927"/>
                    <a:gd name="connsiteX13" fmla="*/ 698635 w 1849572"/>
                    <a:gd name="connsiteY13" fmla="*/ 2214600 h 2511927"/>
                    <a:gd name="connsiteX14" fmla="*/ 690697 w 1849572"/>
                    <a:gd name="connsiteY14" fmla="*/ 2182850 h 2511927"/>
                    <a:gd name="connsiteX15" fmla="*/ 651010 w 1849572"/>
                    <a:gd name="connsiteY15" fmla="*/ 2119350 h 2511927"/>
                    <a:gd name="connsiteX16" fmla="*/ 635135 w 1849572"/>
                    <a:gd name="connsiteY16" fmla="*/ 2095538 h 2511927"/>
                    <a:gd name="connsiteX17" fmla="*/ 627197 w 1849572"/>
                    <a:gd name="connsiteY17" fmla="*/ 2071725 h 2511927"/>
                    <a:gd name="connsiteX18" fmla="*/ 603385 w 1849572"/>
                    <a:gd name="connsiteY18" fmla="*/ 2063788 h 2511927"/>
                    <a:gd name="connsiteX19" fmla="*/ 452572 w 1849572"/>
                    <a:gd name="connsiteY19" fmla="*/ 2071725 h 2511927"/>
                    <a:gd name="connsiteX20" fmla="*/ 428760 w 1849572"/>
                    <a:gd name="connsiteY20" fmla="*/ 2079663 h 2511927"/>
                    <a:gd name="connsiteX21" fmla="*/ 404947 w 1849572"/>
                    <a:gd name="connsiteY21" fmla="*/ 2055850 h 2511927"/>
                    <a:gd name="connsiteX22" fmla="*/ 381135 w 1849572"/>
                    <a:gd name="connsiteY22" fmla="*/ 2047913 h 2511927"/>
                    <a:gd name="connsiteX23" fmla="*/ 325572 w 1849572"/>
                    <a:gd name="connsiteY23" fmla="*/ 1960600 h 2511927"/>
                    <a:gd name="connsiteX24" fmla="*/ 301760 w 1849572"/>
                    <a:gd name="connsiteY24" fmla="*/ 1952663 h 2511927"/>
                    <a:gd name="connsiteX25" fmla="*/ 277947 w 1849572"/>
                    <a:gd name="connsiteY25" fmla="*/ 1936788 h 2511927"/>
                    <a:gd name="connsiteX26" fmla="*/ 222385 w 1849572"/>
                    <a:gd name="connsiteY26" fmla="*/ 1865350 h 2511927"/>
                    <a:gd name="connsiteX27" fmla="*/ 214447 w 1849572"/>
                    <a:gd name="connsiteY27" fmla="*/ 1841538 h 2511927"/>
                    <a:gd name="connsiteX28" fmla="*/ 214447 w 1849572"/>
                    <a:gd name="connsiteY28" fmla="*/ 1730413 h 2511927"/>
                    <a:gd name="connsiteX29" fmla="*/ 230322 w 1849572"/>
                    <a:gd name="connsiteY29" fmla="*/ 1706600 h 2511927"/>
                    <a:gd name="connsiteX30" fmla="*/ 206510 w 1849572"/>
                    <a:gd name="connsiteY30" fmla="*/ 1722475 h 2511927"/>
                    <a:gd name="connsiteX31" fmla="*/ 166822 w 1849572"/>
                    <a:gd name="connsiteY31" fmla="*/ 1690725 h 2511927"/>
                    <a:gd name="connsiteX32" fmla="*/ 111260 w 1849572"/>
                    <a:gd name="connsiteY32" fmla="*/ 1619288 h 2511927"/>
                    <a:gd name="connsiteX33" fmla="*/ 103322 w 1849572"/>
                    <a:gd name="connsiteY33" fmla="*/ 1595475 h 2511927"/>
                    <a:gd name="connsiteX34" fmla="*/ 79510 w 1849572"/>
                    <a:gd name="connsiteY34" fmla="*/ 1579600 h 2511927"/>
                    <a:gd name="connsiteX35" fmla="*/ 71572 w 1849572"/>
                    <a:gd name="connsiteY35" fmla="*/ 1508163 h 2511927"/>
                    <a:gd name="connsiteX36" fmla="*/ 55697 w 1849572"/>
                    <a:gd name="connsiteY36" fmla="*/ 1468475 h 2511927"/>
                    <a:gd name="connsiteX37" fmla="*/ 39822 w 1849572"/>
                    <a:gd name="connsiteY37" fmla="*/ 1444663 h 2511927"/>
                    <a:gd name="connsiteX38" fmla="*/ 31885 w 1849572"/>
                    <a:gd name="connsiteY38" fmla="*/ 1404975 h 2511927"/>
                    <a:gd name="connsiteX39" fmla="*/ 47760 w 1849572"/>
                    <a:gd name="connsiteY39" fmla="*/ 1309725 h 2511927"/>
                    <a:gd name="connsiteX40" fmla="*/ 55697 w 1849572"/>
                    <a:gd name="connsiteY40" fmla="*/ 1277975 h 2511927"/>
                    <a:gd name="connsiteX41" fmla="*/ 39822 w 1849572"/>
                    <a:gd name="connsiteY41" fmla="*/ 1246225 h 2511927"/>
                    <a:gd name="connsiteX42" fmla="*/ 23947 w 1849572"/>
                    <a:gd name="connsiteY42" fmla="*/ 1190663 h 2511927"/>
                    <a:gd name="connsiteX43" fmla="*/ 8072 w 1849572"/>
                    <a:gd name="connsiteY43" fmla="*/ 1143038 h 2511927"/>
                    <a:gd name="connsiteX44" fmla="*/ 135 w 1849572"/>
                    <a:gd name="connsiteY44" fmla="*/ 1095413 h 2511927"/>
                    <a:gd name="connsiteX45" fmla="*/ 16010 w 1849572"/>
                    <a:gd name="connsiteY45" fmla="*/ 1031913 h 2511927"/>
                    <a:gd name="connsiteX46" fmla="*/ 23947 w 1849572"/>
                    <a:gd name="connsiteY46" fmla="*/ 1008100 h 2511927"/>
                    <a:gd name="connsiteX47" fmla="*/ 39822 w 1849572"/>
                    <a:gd name="connsiteY47" fmla="*/ 984288 h 2511927"/>
                    <a:gd name="connsiteX48" fmla="*/ 119197 w 1849572"/>
                    <a:gd name="connsiteY48" fmla="*/ 889038 h 2511927"/>
                    <a:gd name="connsiteX49" fmla="*/ 127135 w 1849572"/>
                    <a:gd name="connsiteY49" fmla="*/ 857288 h 2511927"/>
                    <a:gd name="connsiteX50" fmla="*/ 103322 w 1849572"/>
                    <a:gd name="connsiteY50" fmla="*/ 785850 h 2511927"/>
                    <a:gd name="connsiteX51" fmla="*/ 111260 w 1849572"/>
                    <a:gd name="connsiteY51" fmla="*/ 642975 h 2511927"/>
                    <a:gd name="connsiteX52" fmla="*/ 150947 w 1849572"/>
                    <a:gd name="connsiteY52" fmla="*/ 555663 h 2511927"/>
                    <a:gd name="connsiteX53" fmla="*/ 174760 w 1849572"/>
                    <a:gd name="connsiteY53" fmla="*/ 531850 h 2511927"/>
                    <a:gd name="connsiteX54" fmla="*/ 222385 w 1849572"/>
                    <a:gd name="connsiteY54" fmla="*/ 254038 h 2511927"/>
                    <a:gd name="connsiteX55" fmla="*/ 238260 w 1849572"/>
                    <a:gd name="connsiteY55" fmla="*/ 190538 h 2511927"/>
                    <a:gd name="connsiteX56" fmla="*/ 389072 w 1849572"/>
                    <a:gd name="connsiteY56" fmla="*/ 7975 h 2511927"/>
                    <a:gd name="connsiteX57" fmla="*/ 492260 w 1849572"/>
                    <a:gd name="connsiteY57" fmla="*/ 31788 h 2511927"/>
                    <a:gd name="connsiteX58" fmla="*/ 516072 w 1849572"/>
                    <a:gd name="connsiteY58" fmla="*/ 23850 h 2511927"/>
                    <a:gd name="connsiteX59" fmla="*/ 563697 w 1849572"/>
                    <a:gd name="connsiteY59" fmla="*/ 63538 h 2511927"/>
                    <a:gd name="connsiteX60" fmla="*/ 627197 w 1849572"/>
                    <a:gd name="connsiteY60" fmla="*/ 47663 h 2511927"/>
                    <a:gd name="connsiteX61" fmla="*/ 730385 w 1849572"/>
                    <a:gd name="connsiteY61" fmla="*/ 23850 h 2511927"/>
                    <a:gd name="connsiteX62" fmla="*/ 762135 w 1849572"/>
                    <a:gd name="connsiteY62" fmla="*/ 7975 h 2511927"/>
                    <a:gd name="connsiteX63" fmla="*/ 785947 w 1849572"/>
                    <a:gd name="connsiteY63" fmla="*/ 23850 h 2511927"/>
                    <a:gd name="connsiteX64" fmla="*/ 809760 w 1849572"/>
                    <a:gd name="connsiteY64" fmla="*/ 71475 h 2511927"/>
                    <a:gd name="connsiteX65" fmla="*/ 841510 w 1849572"/>
                    <a:gd name="connsiteY65" fmla="*/ 39725 h 2511927"/>
                    <a:gd name="connsiteX66" fmla="*/ 849447 w 1849572"/>
                    <a:gd name="connsiteY66" fmla="*/ 15913 h 2511927"/>
                    <a:gd name="connsiteX67" fmla="*/ 897072 w 1849572"/>
                    <a:gd name="connsiteY67" fmla="*/ 55600 h 2511927"/>
                    <a:gd name="connsiteX68" fmla="*/ 936760 w 1849572"/>
                    <a:gd name="connsiteY68" fmla="*/ 47663 h 2511927"/>
                    <a:gd name="connsiteX69" fmla="*/ 960572 w 1849572"/>
                    <a:gd name="connsiteY69" fmla="*/ 39725 h 2511927"/>
                    <a:gd name="connsiteX70" fmla="*/ 1063760 w 1849572"/>
                    <a:gd name="connsiteY70" fmla="*/ 47663 h 2511927"/>
                    <a:gd name="connsiteX71" fmla="*/ 1095510 w 1849572"/>
                    <a:gd name="connsiteY71" fmla="*/ 63538 h 2511927"/>
                    <a:gd name="connsiteX72" fmla="*/ 1127260 w 1849572"/>
                    <a:gd name="connsiteY72" fmla="*/ 71475 h 2511927"/>
                    <a:gd name="connsiteX73" fmla="*/ 1151072 w 1849572"/>
                    <a:gd name="connsiteY73" fmla="*/ 79413 h 2511927"/>
                    <a:gd name="connsiteX74" fmla="*/ 1230447 w 1849572"/>
                    <a:gd name="connsiteY74" fmla="*/ 63538 h 2511927"/>
                    <a:gd name="connsiteX75" fmla="*/ 1286010 w 1849572"/>
                    <a:gd name="connsiteY75" fmla="*/ 71475 h 2511927"/>
                    <a:gd name="connsiteX76" fmla="*/ 1309822 w 1849572"/>
                    <a:gd name="connsiteY76" fmla="*/ 95288 h 2511927"/>
                    <a:gd name="connsiteX77" fmla="*/ 1317760 w 1849572"/>
                    <a:gd name="connsiteY77" fmla="*/ 119100 h 2511927"/>
                    <a:gd name="connsiteX78" fmla="*/ 1341572 w 1849572"/>
                    <a:gd name="connsiteY78" fmla="*/ 103225 h 2511927"/>
                    <a:gd name="connsiteX79" fmla="*/ 1373322 w 1849572"/>
                    <a:gd name="connsiteY79" fmla="*/ 87350 h 2511927"/>
                    <a:gd name="connsiteX80" fmla="*/ 1405072 w 1849572"/>
                    <a:gd name="connsiteY80" fmla="*/ 95288 h 2511927"/>
                    <a:gd name="connsiteX81" fmla="*/ 1428885 w 1849572"/>
                    <a:gd name="connsiteY81" fmla="*/ 158788 h 2511927"/>
                    <a:gd name="connsiteX82" fmla="*/ 1476510 w 1849572"/>
                    <a:gd name="connsiteY82" fmla="*/ 134975 h 2511927"/>
                    <a:gd name="connsiteX83" fmla="*/ 1500322 w 1849572"/>
                    <a:gd name="connsiteY83" fmla="*/ 111163 h 2511927"/>
                    <a:gd name="connsiteX84" fmla="*/ 1524135 w 1849572"/>
                    <a:gd name="connsiteY84" fmla="*/ 127038 h 2511927"/>
                    <a:gd name="connsiteX85" fmla="*/ 1571760 w 1849572"/>
                    <a:gd name="connsiteY85" fmla="*/ 127038 h 2511927"/>
                    <a:gd name="connsiteX86" fmla="*/ 1635260 w 1849572"/>
                    <a:gd name="connsiteY86" fmla="*/ 142913 h 2511927"/>
                    <a:gd name="connsiteX87" fmla="*/ 1643197 w 1849572"/>
                    <a:gd name="connsiteY87" fmla="*/ 174663 h 2511927"/>
                    <a:gd name="connsiteX88" fmla="*/ 1651135 w 1849572"/>
                    <a:gd name="connsiteY88" fmla="*/ 238163 h 2511927"/>
                    <a:gd name="connsiteX89" fmla="*/ 1674947 w 1849572"/>
                    <a:gd name="connsiteY89" fmla="*/ 246100 h 2511927"/>
                    <a:gd name="connsiteX90" fmla="*/ 1738447 w 1849572"/>
                    <a:gd name="connsiteY90" fmla="*/ 301663 h 2511927"/>
                    <a:gd name="connsiteX91" fmla="*/ 1746385 w 1849572"/>
                    <a:gd name="connsiteY91" fmla="*/ 325475 h 2511927"/>
                    <a:gd name="connsiteX92" fmla="*/ 1778135 w 1849572"/>
                    <a:gd name="connsiteY92" fmla="*/ 341350 h 2511927"/>
                    <a:gd name="connsiteX93" fmla="*/ 1833697 w 1849572"/>
                    <a:gd name="connsiteY93" fmla="*/ 388975 h 2511927"/>
                    <a:gd name="connsiteX94" fmla="*/ 1825760 w 1849572"/>
                    <a:gd name="connsiteY94" fmla="*/ 476288 h 2511927"/>
                    <a:gd name="connsiteX95" fmla="*/ 1849572 w 1849572"/>
                    <a:gd name="connsiteY95" fmla="*/ 492163 h 2511927"/>
                    <a:gd name="connsiteX96" fmla="*/ 1825760 w 1849572"/>
                    <a:gd name="connsiteY96" fmla="*/ 500100 h 2511927"/>
                    <a:gd name="connsiteX97" fmla="*/ 1770197 w 1849572"/>
                    <a:gd name="connsiteY97" fmla="*/ 515975 h 2511927"/>
                    <a:gd name="connsiteX98" fmla="*/ 1706697 w 1849572"/>
                    <a:gd name="connsiteY98" fmla="*/ 492163 h 2511927"/>
                    <a:gd name="connsiteX99" fmla="*/ 1690822 w 1849572"/>
                    <a:gd name="connsiteY99" fmla="*/ 468350 h 2511927"/>
                    <a:gd name="connsiteX100" fmla="*/ 1667010 w 1849572"/>
                    <a:gd name="connsiteY100" fmla="*/ 396913 h 2511927"/>
                    <a:gd name="connsiteX101" fmla="*/ 1619385 w 1849572"/>
                    <a:gd name="connsiteY101" fmla="*/ 428663 h 2511927"/>
                    <a:gd name="connsiteX102" fmla="*/ 1603510 w 1849572"/>
                    <a:gd name="connsiteY102" fmla="*/ 452475 h 2511927"/>
                    <a:gd name="connsiteX103" fmla="*/ 1579697 w 1849572"/>
                    <a:gd name="connsiteY103" fmla="*/ 444538 h 2511927"/>
                    <a:gd name="connsiteX104" fmla="*/ 1555885 w 1849572"/>
                    <a:gd name="connsiteY104" fmla="*/ 428663 h 2511927"/>
                    <a:gd name="connsiteX105" fmla="*/ 1532072 w 1849572"/>
                    <a:gd name="connsiteY105" fmla="*/ 420725 h 2511927"/>
                    <a:gd name="connsiteX106" fmla="*/ 1524135 w 1849572"/>
                    <a:gd name="connsiteY106" fmla="*/ 396913 h 2511927"/>
                    <a:gd name="connsiteX107" fmla="*/ 1516197 w 1849572"/>
                    <a:gd name="connsiteY107" fmla="*/ 357225 h 2511927"/>
                    <a:gd name="connsiteX108" fmla="*/ 1484447 w 1849572"/>
                    <a:gd name="connsiteY108" fmla="*/ 396913 h 2511927"/>
                    <a:gd name="connsiteX109" fmla="*/ 1468572 w 1849572"/>
                    <a:gd name="connsiteY109" fmla="*/ 420725 h 2511927"/>
                    <a:gd name="connsiteX110" fmla="*/ 1460635 w 1849572"/>
                    <a:gd name="connsiteY110" fmla="*/ 396913 h 2511927"/>
                    <a:gd name="connsiteX111" fmla="*/ 1436822 w 1849572"/>
                    <a:gd name="connsiteY111" fmla="*/ 349288 h 2511927"/>
                    <a:gd name="connsiteX112" fmla="*/ 1389197 w 1849572"/>
                    <a:gd name="connsiteY112" fmla="*/ 428663 h 2511927"/>
                    <a:gd name="connsiteX113" fmla="*/ 1365385 w 1849572"/>
                    <a:gd name="connsiteY113" fmla="*/ 452475 h 2511927"/>
                    <a:gd name="connsiteX114" fmla="*/ 1373322 w 1849572"/>
                    <a:gd name="connsiteY114" fmla="*/ 444538 h 2511927"/>
                    <a:gd name="connsiteX115" fmla="*/ 1373322 w 1849572"/>
                    <a:gd name="connsiteY115" fmla="*/ 444538 h 2511927"/>
                    <a:gd name="connsiteX116" fmla="*/ 1381260 w 1849572"/>
                    <a:gd name="connsiteY116" fmla="*/ 547725 h 2511927"/>
                    <a:gd name="connsiteX117" fmla="*/ 1413010 w 1849572"/>
                    <a:gd name="connsiteY117" fmla="*/ 619163 h 2511927"/>
                    <a:gd name="connsiteX118" fmla="*/ 1436822 w 1849572"/>
                    <a:gd name="connsiteY118" fmla="*/ 642975 h 2511927"/>
                    <a:gd name="connsiteX119" fmla="*/ 1444760 w 1849572"/>
                    <a:gd name="connsiteY119" fmla="*/ 674725 h 2511927"/>
                    <a:gd name="connsiteX120" fmla="*/ 1452697 w 1849572"/>
                    <a:gd name="connsiteY120" fmla="*/ 738225 h 2511927"/>
                    <a:gd name="connsiteX121" fmla="*/ 1484447 w 1849572"/>
                    <a:gd name="connsiteY121" fmla="*/ 746163 h 2511927"/>
                    <a:gd name="connsiteX122" fmla="*/ 1492385 w 1849572"/>
                    <a:gd name="connsiteY122" fmla="*/ 769975 h 2511927"/>
                    <a:gd name="connsiteX123" fmla="*/ 1476510 w 1849572"/>
                    <a:gd name="connsiteY123" fmla="*/ 849350 h 2511927"/>
                    <a:gd name="connsiteX124" fmla="*/ 1460635 w 1849572"/>
                    <a:gd name="connsiteY124" fmla="*/ 881100 h 2511927"/>
                    <a:gd name="connsiteX125" fmla="*/ 1420947 w 1849572"/>
                    <a:gd name="connsiteY125" fmla="*/ 920788 h 2511927"/>
                    <a:gd name="connsiteX126" fmla="*/ 1349510 w 1849572"/>
                    <a:gd name="connsiteY126" fmla="*/ 928725 h 2511927"/>
                    <a:gd name="connsiteX127" fmla="*/ 1333635 w 1849572"/>
                    <a:gd name="connsiteY127" fmla="*/ 952538 h 2511927"/>
                    <a:gd name="connsiteX128" fmla="*/ 1293947 w 1849572"/>
                    <a:gd name="connsiteY128" fmla="*/ 992225 h 2511927"/>
                    <a:gd name="connsiteX129" fmla="*/ 1301885 w 1849572"/>
                    <a:gd name="connsiteY129" fmla="*/ 1031913 h 2511927"/>
                    <a:gd name="connsiteX130" fmla="*/ 1293947 w 1849572"/>
                    <a:gd name="connsiteY130" fmla="*/ 1127163 h 2511927"/>
                    <a:gd name="connsiteX131" fmla="*/ 1286010 w 1849572"/>
                    <a:gd name="connsiteY131" fmla="*/ 1150975 h 2511927"/>
                    <a:gd name="connsiteX132" fmla="*/ 1270135 w 1849572"/>
                    <a:gd name="connsiteY132" fmla="*/ 1206538 h 2511927"/>
                    <a:gd name="connsiteX133" fmla="*/ 1286010 w 1849572"/>
                    <a:gd name="connsiteY133" fmla="*/ 1230350 h 2511927"/>
                    <a:gd name="connsiteX134" fmla="*/ 1278072 w 1849572"/>
                    <a:gd name="connsiteY134" fmla="*/ 1389100 h 2511927"/>
                    <a:gd name="connsiteX135" fmla="*/ 1254260 w 1849572"/>
                    <a:gd name="connsiteY135" fmla="*/ 1404975 h 2511927"/>
                    <a:gd name="connsiteX136" fmla="*/ 1246322 w 1849572"/>
                    <a:gd name="connsiteY136" fmla="*/ 1381163 h 2511927"/>
                    <a:gd name="connsiteX137" fmla="*/ 1238385 w 1849572"/>
                    <a:gd name="connsiteY137" fmla="*/ 1349413 h 2511927"/>
                    <a:gd name="connsiteX138" fmla="*/ 1190760 w 1849572"/>
                    <a:gd name="connsiteY138" fmla="*/ 1309725 h 2511927"/>
                    <a:gd name="connsiteX139" fmla="*/ 1182822 w 1849572"/>
                    <a:gd name="connsiteY139" fmla="*/ 1285913 h 2511927"/>
                    <a:gd name="connsiteX140" fmla="*/ 1135197 w 1849572"/>
                    <a:gd name="connsiteY140" fmla="*/ 1246225 h 2511927"/>
                    <a:gd name="connsiteX141" fmla="*/ 1111385 w 1849572"/>
                    <a:gd name="connsiteY141" fmla="*/ 1238288 h 2511927"/>
                    <a:gd name="connsiteX142" fmla="*/ 1095510 w 1849572"/>
                    <a:gd name="connsiteY142" fmla="*/ 1214475 h 2511927"/>
                    <a:gd name="connsiteX143" fmla="*/ 1087572 w 1849572"/>
                    <a:gd name="connsiteY143" fmla="*/ 1182725 h 2511927"/>
                    <a:gd name="connsiteX144" fmla="*/ 1016722 w 1849572"/>
                    <a:gd name="connsiteY144" fmla="*/ 1370787 h 2511927"/>
                    <a:gd name="connsiteX145" fmla="*/ 889037 w 1849572"/>
                    <a:gd name="connsiteY145" fmla="*/ 1268964 h 2511927"/>
                    <a:gd name="connsiteX146" fmla="*/ 739496 w 1849572"/>
                    <a:gd name="connsiteY146" fmla="*/ 1355399 h 2511927"/>
                    <a:gd name="connsiteX147" fmla="*/ 785947 w 1849572"/>
                    <a:gd name="connsiteY147" fmla="*/ 1563725 h 2511927"/>
                    <a:gd name="connsiteX148" fmla="*/ 833572 w 1849572"/>
                    <a:gd name="connsiteY148" fmla="*/ 1587538 h 2511927"/>
                    <a:gd name="connsiteX149" fmla="*/ 905010 w 1849572"/>
                    <a:gd name="connsiteY149" fmla="*/ 1643100 h 2511927"/>
                    <a:gd name="connsiteX150" fmla="*/ 936760 w 1849572"/>
                    <a:gd name="connsiteY150" fmla="*/ 1658975 h 2511927"/>
                    <a:gd name="connsiteX0" fmla="*/ 1016135 w 1849572"/>
                    <a:gd name="connsiteY0" fmla="*/ 1897888 h 2512715"/>
                    <a:gd name="connsiteX1" fmla="*/ 1008197 w 1849572"/>
                    <a:gd name="connsiteY1" fmla="*/ 1921701 h 2512715"/>
                    <a:gd name="connsiteX2" fmla="*/ 1000260 w 1849572"/>
                    <a:gd name="connsiteY2" fmla="*/ 1969326 h 2512715"/>
                    <a:gd name="connsiteX3" fmla="*/ 984385 w 1849572"/>
                    <a:gd name="connsiteY3" fmla="*/ 2024888 h 2512715"/>
                    <a:gd name="connsiteX4" fmla="*/ 976447 w 1849572"/>
                    <a:gd name="connsiteY4" fmla="*/ 2175701 h 2512715"/>
                    <a:gd name="connsiteX5" fmla="*/ 984385 w 1849572"/>
                    <a:gd name="connsiteY5" fmla="*/ 2255076 h 2512715"/>
                    <a:gd name="connsiteX6" fmla="*/ 968510 w 1849572"/>
                    <a:gd name="connsiteY6" fmla="*/ 2509076 h 2512715"/>
                    <a:gd name="connsiteX7" fmla="*/ 881197 w 1849572"/>
                    <a:gd name="connsiteY7" fmla="*/ 2501138 h 2512715"/>
                    <a:gd name="connsiteX8" fmla="*/ 865322 w 1849572"/>
                    <a:gd name="connsiteY8" fmla="*/ 2390013 h 2512715"/>
                    <a:gd name="connsiteX9" fmla="*/ 857385 w 1849572"/>
                    <a:gd name="connsiteY9" fmla="*/ 2366201 h 2512715"/>
                    <a:gd name="connsiteX10" fmla="*/ 809760 w 1849572"/>
                    <a:gd name="connsiteY10" fmla="*/ 2326513 h 2512715"/>
                    <a:gd name="connsiteX11" fmla="*/ 770072 w 1849572"/>
                    <a:gd name="connsiteY11" fmla="*/ 2278888 h 2512715"/>
                    <a:gd name="connsiteX12" fmla="*/ 722447 w 1849572"/>
                    <a:gd name="connsiteY12" fmla="*/ 2239201 h 2512715"/>
                    <a:gd name="connsiteX13" fmla="*/ 698635 w 1849572"/>
                    <a:gd name="connsiteY13" fmla="*/ 2215388 h 2512715"/>
                    <a:gd name="connsiteX14" fmla="*/ 690697 w 1849572"/>
                    <a:gd name="connsiteY14" fmla="*/ 2183638 h 2512715"/>
                    <a:gd name="connsiteX15" fmla="*/ 651010 w 1849572"/>
                    <a:gd name="connsiteY15" fmla="*/ 2120138 h 2512715"/>
                    <a:gd name="connsiteX16" fmla="*/ 635135 w 1849572"/>
                    <a:gd name="connsiteY16" fmla="*/ 2096326 h 2512715"/>
                    <a:gd name="connsiteX17" fmla="*/ 627197 w 1849572"/>
                    <a:gd name="connsiteY17" fmla="*/ 2072513 h 2512715"/>
                    <a:gd name="connsiteX18" fmla="*/ 603385 w 1849572"/>
                    <a:gd name="connsiteY18" fmla="*/ 2064576 h 2512715"/>
                    <a:gd name="connsiteX19" fmla="*/ 452572 w 1849572"/>
                    <a:gd name="connsiteY19" fmla="*/ 2072513 h 2512715"/>
                    <a:gd name="connsiteX20" fmla="*/ 428760 w 1849572"/>
                    <a:gd name="connsiteY20" fmla="*/ 2080451 h 2512715"/>
                    <a:gd name="connsiteX21" fmla="*/ 404947 w 1849572"/>
                    <a:gd name="connsiteY21" fmla="*/ 2056638 h 2512715"/>
                    <a:gd name="connsiteX22" fmla="*/ 381135 w 1849572"/>
                    <a:gd name="connsiteY22" fmla="*/ 2048701 h 2512715"/>
                    <a:gd name="connsiteX23" fmla="*/ 325572 w 1849572"/>
                    <a:gd name="connsiteY23" fmla="*/ 1961388 h 2512715"/>
                    <a:gd name="connsiteX24" fmla="*/ 301760 w 1849572"/>
                    <a:gd name="connsiteY24" fmla="*/ 1953451 h 2512715"/>
                    <a:gd name="connsiteX25" fmla="*/ 277947 w 1849572"/>
                    <a:gd name="connsiteY25" fmla="*/ 1937576 h 2512715"/>
                    <a:gd name="connsiteX26" fmla="*/ 222385 w 1849572"/>
                    <a:gd name="connsiteY26" fmla="*/ 1866138 h 2512715"/>
                    <a:gd name="connsiteX27" fmla="*/ 214447 w 1849572"/>
                    <a:gd name="connsiteY27" fmla="*/ 1842326 h 2512715"/>
                    <a:gd name="connsiteX28" fmla="*/ 214447 w 1849572"/>
                    <a:gd name="connsiteY28" fmla="*/ 1731201 h 2512715"/>
                    <a:gd name="connsiteX29" fmla="*/ 230322 w 1849572"/>
                    <a:gd name="connsiteY29" fmla="*/ 1707388 h 2512715"/>
                    <a:gd name="connsiteX30" fmla="*/ 206510 w 1849572"/>
                    <a:gd name="connsiteY30" fmla="*/ 1723263 h 2512715"/>
                    <a:gd name="connsiteX31" fmla="*/ 166822 w 1849572"/>
                    <a:gd name="connsiteY31" fmla="*/ 1691513 h 2512715"/>
                    <a:gd name="connsiteX32" fmla="*/ 111260 w 1849572"/>
                    <a:gd name="connsiteY32" fmla="*/ 1620076 h 2512715"/>
                    <a:gd name="connsiteX33" fmla="*/ 103322 w 1849572"/>
                    <a:gd name="connsiteY33" fmla="*/ 1596263 h 2512715"/>
                    <a:gd name="connsiteX34" fmla="*/ 79510 w 1849572"/>
                    <a:gd name="connsiteY34" fmla="*/ 1580388 h 2512715"/>
                    <a:gd name="connsiteX35" fmla="*/ 71572 w 1849572"/>
                    <a:gd name="connsiteY35" fmla="*/ 1508951 h 2512715"/>
                    <a:gd name="connsiteX36" fmla="*/ 55697 w 1849572"/>
                    <a:gd name="connsiteY36" fmla="*/ 1469263 h 2512715"/>
                    <a:gd name="connsiteX37" fmla="*/ 39822 w 1849572"/>
                    <a:gd name="connsiteY37" fmla="*/ 1445451 h 2512715"/>
                    <a:gd name="connsiteX38" fmla="*/ 31885 w 1849572"/>
                    <a:gd name="connsiteY38" fmla="*/ 1405763 h 2512715"/>
                    <a:gd name="connsiteX39" fmla="*/ 47760 w 1849572"/>
                    <a:gd name="connsiteY39" fmla="*/ 1310513 h 2512715"/>
                    <a:gd name="connsiteX40" fmla="*/ 55697 w 1849572"/>
                    <a:gd name="connsiteY40" fmla="*/ 1278763 h 2512715"/>
                    <a:gd name="connsiteX41" fmla="*/ 39822 w 1849572"/>
                    <a:gd name="connsiteY41" fmla="*/ 1247013 h 2512715"/>
                    <a:gd name="connsiteX42" fmla="*/ 23947 w 1849572"/>
                    <a:gd name="connsiteY42" fmla="*/ 1191451 h 2512715"/>
                    <a:gd name="connsiteX43" fmla="*/ 8072 w 1849572"/>
                    <a:gd name="connsiteY43" fmla="*/ 1143826 h 2512715"/>
                    <a:gd name="connsiteX44" fmla="*/ 135 w 1849572"/>
                    <a:gd name="connsiteY44" fmla="*/ 1096201 h 2512715"/>
                    <a:gd name="connsiteX45" fmla="*/ 16010 w 1849572"/>
                    <a:gd name="connsiteY45" fmla="*/ 1032701 h 2512715"/>
                    <a:gd name="connsiteX46" fmla="*/ 23947 w 1849572"/>
                    <a:gd name="connsiteY46" fmla="*/ 1008888 h 2512715"/>
                    <a:gd name="connsiteX47" fmla="*/ 39822 w 1849572"/>
                    <a:gd name="connsiteY47" fmla="*/ 985076 h 2512715"/>
                    <a:gd name="connsiteX48" fmla="*/ 119197 w 1849572"/>
                    <a:gd name="connsiteY48" fmla="*/ 889826 h 2512715"/>
                    <a:gd name="connsiteX49" fmla="*/ 127135 w 1849572"/>
                    <a:gd name="connsiteY49" fmla="*/ 858076 h 2512715"/>
                    <a:gd name="connsiteX50" fmla="*/ 103322 w 1849572"/>
                    <a:gd name="connsiteY50" fmla="*/ 786638 h 2512715"/>
                    <a:gd name="connsiteX51" fmla="*/ 111260 w 1849572"/>
                    <a:gd name="connsiteY51" fmla="*/ 643763 h 2512715"/>
                    <a:gd name="connsiteX52" fmla="*/ 150947 w 1849572"/>
                    <a:gd name="connsiteY52" fmla="*/ 556451 h 2512715"/>
                    <a:gd name="connsiteX53" fmla="*/ 174760 w 1849572"/>
                    <a:gd name="connsiteY53" fmla="*/ 532638 h 2512715"/>
                    <a:gd name="connsiteX54" fmla="*/ 222385 w 1849572"/>
                    <a:gd name="connsiteY54" fmla="*/ 254826 h 2512715"/>
                    <a:gd name="connsiteX55" fmla="*/ 238260 w 1849572"/>
                    <a:gd name="connsiteY55" fmla="*/ 191326 h 2512715"/>
                    <a:gd name="connsiteX56" fmla="*/ 389072 w 1849572"/>
                    <a:gd name="connsiteY56" fmla="*/ 8763 h 2512715"/>
                    <a:gd name="connsiteX57" fmla="*/ 492260 w 1849572"/>
                    <a:gd name="connsiteY57" fmla="*/ 32576 h 2512715"/>
                    <a:gd name="connsiteX58" fmla="*/ 563697 w 1849572"/>
                    <a:gd name="connsiteY58" fmla="*/ 64326 h 2512715"/>
                    <a:gd name="connsiteX59" fmla="*/ 627197 w 1849572"/>
                    <a:gd name="connsiteY59" fmla="*/ 48451 h 2512715"/>
                    <a:gd name="connsiteX60" fmla="*/ 730385 w 1849572"/>
                    <a:gd name="connsiteY60" fmla="*/ 24638 h 2512715"/>
                    <a:gd name="connsiteX61" fmla="*/ 762135 w 1849572"/>
                    <a:gd name="connsiteY61" fmla="*/ 8763 h 2512715"/>
                    <a:gd name="connsiteX62" fmla="*/ 785947 w 1849572"/>
                    <a:gd name="connsiteY62" fmla="*/ 24638 h 2512715"/>
                    <a:gd name="connsiteX63" fmla="*/ 809760 w 1849572"/>
                    <a:gd name="connsiteY63" fmla="*/ 72263 h 2512715"/>
                    <a:gd name="connsiteX64" fmla="*/ 841510 w 1849572"/>
                    <a:gd name="connsiteY64" fmla="*/ 40513 h 2512715"/>
                    <a:gd name="connsiteX65" fmla="*/ 849447 w 1849572"/>
                    <a:gd name="connsiteY65" fmla="*/ 16701 h 2512715"/>
                    <a:gd name="connsiteX66" fmla="*/ 897072 w 1849572"/>
                    <a:gd name="connsiteY66" fmla="*/ 56388 h 2512715"/>
                    <a:gd name="connsiteX67" fmla="*/ 936760 w 1849572"/>
                    <a:gd name="connsiteY67" fmla="*/ 48451 h 2512715"/>
                    <a:gd name="connsiteX68" fmla="*/ 960572 w 1849572"/>
                    <a:gd name="connsiteY68" fmla="*/ 40513 h 2512715"/>
                    <a:gd name="connsiteX69" fmla="*/ 1063760 w 1849572"/>
                    <a:gd name="connsiteY69" fmla="*/ 48451 h 2512715"/>
                    <a:gd name="connsiteX70" fmla="*/ 1095510 w 1849572"/>
                    <a:gd name="connsiteY70" fmla="*/ 64326 h 2512715"/>
                    <a:gd name="connsiteX71" fmla="*/ 1127260 w 1849572"/>
                    <a:gd name="connsiteY71" fmla="*/ 72263 h 2512715"/>
                    <a:gd name="connsiteX72" fmla="*/ 1151072 w 1849572"/>
                    <a:gd name="connsiteY72" fmla="*/ 80201 h 2512715"/>
                    <a:gd name="connsiteX73" fmla="*/ 1230447 w 1849572"/>
                    <a:gd name="connsiteY73" fmla="*/ 64326 h 2512715"/>
                    <a:gd name="connsiteX74" fmla="*/ 1286010 w 1849572"/>
                    <a:gd name="connsiteY74" fmla="*/ 72263 h 2512715"/>
                    <a:gd name="connsiteX75" fmla="*/ 1309822 w 1849572"/>
                    <a:gd name="connsiteY75" fmla="*/ 96076 h 2512715"/>
                    <a:gd name="connsiteX76" fmla="*/ 1317760 w 1849572"/>
                    <a:gd name="connsiteY76" fmla="*/ 119888 h 2512715"/>
                    <a:gd name="connsiteX77" fmla="*/ 1341572 w 1849572"/>
                    <a:gd name="connsiteY77" fmla="*/ 104013 h 2512715"/>
                    <a:gd name="connsiteX78" fmla="*/ 1373322 w 1849572"/>
                    <a:gd name="connsiteY78" fmla="*/ 88138 h 2512715"/>
                    <a:gd name="connsiteX79" fmla="*/ 1405072 w 1849572"/>
                    <a:gd name="connsiteY79" fmla="*/ 96076 h 2512715"/>
                    <a:gd name="connsiteX80" fmla="*/ 1428885 w 1849572"/>
                    <a:gd name="connsiteY80" fmla="*/ 159576 h 2512715"/>
                    <a:gd name="connsiteX81" fmla="*/ 1476510 w 1849572"/>
                    <a:gd name="connsiteY81" fmla="*/ 135763 h 2512715"/>
                    <a:gd name="connsiteX82" fmla="*/ 1500322 w 1849572"/>
                    <a:gd name="connsiteY82" fmla="*/ 111951 h 2512715"/>
                    <a:gd name="connsiteX83" fmla="*/ 1524135 w 1849572"/>
                    <a:gd name="connsiteY83" fmla="*/ 127826 h 2512715"/>
                    <a:gd name="connsiteX84" fmla="*/ 1571760 w 1849572"/>
                    <a:gd name="connsiteY84" fmla="*/ 127826 h 2512715"/>
                    <a:gd name="connsiteX85" fmla="*/ 1635260 w 1849572"/>
                    <a:gd name="connsiteY85" fmla="*/ 143701 h 2512715"/>
                    <a:gd name="connsiteX86" fmla="*/ 1643197 w 1849572"/>
                    <a:gd name="connsiteY86" fmla="*/ 175451 h 2512715"/>
                    <a:gd name="connsiteX87" fmla="*/ 1651135 w 1849572"/>
                    <a:gd name="connsiteY87" fmla="*/ 238951 h 2512715"/>
                    <a:gd name="connsiteX88" fmla="*/ 1674947 w 1849572"/>
                    <a:gd name="connsiteY88" fmla="*/ 246888 h 2512715"/>
                    <a:gd name="connsiteX89" fmla="*/ 1738447 w 1849572"/>
                    <a:gd name="connsiteY89" fmla="*/ 302451 h 2512715"/>
                    <a:gd name="connsiteX90" fmla="*/ 1746385 w 1849572"/>
                    <a:gd name="connsiteY90" fmla="*/ 326263 h 2512715"/>
                    <a:gd name="connsiteX91" fmla="*/ 1778135 w 1849572"/>
                    <a:gd name="connsiteY91" fmla="*/ 342138 h 2512715"/>
                    <a:gd name="connsiteX92" fmla="*/ 1833697 w 1849572"/>
                    <a:gd name="connsiteY92" fmla="*/ 389763 h 2512715"/>
                    <a:gd name="connsiteX93" fmla="*/ 1825760 w 1849572"/>
                    <a:gd name="connsiteY93" fmla="*/ 477076 h 2512715"/>
                    <a:gd name="connsiteX94" fmla="*/ 1849572 w 1849572"/>
                    <a:gd name="connsiteY94" fmla="*/ 492951 h 2512715"/>
                    <a:gd name="connsiteX95" fmla="*/ 1825760 w 1849572"/>
                    <a:gd name="connsiteY95" fmla="*/ 500888 h 2512715"/>
                    <a:gd name="connsiteX96" fmla="*/ 1770197 w 1849572"/>
                    <a:gd name="connsiteY96" fmla="*/ 516763 h 2512715"/>
                    <a:gd name="connsiteX97" fmla="*/ 1706697 w 1849572"/>
                    <a:gd name="connsiteY97" fmla="*/ 492951 h 2512715"/>
                    <a:gd name="connsiteX98" fmla="*/ 1690822 w 1849572"/>
                    <a:gd name="connsiteY98" fmla="*/ 469138 h 2512715"/>
                    <a:gd name="connsiteX99" fmla="*/ 1667010 w 1849572"/>
                    <a:gd name="connsiteY99" fmla="*/ 397701 h 2512715"/>
                    <a:gd name="connsiteX100" fmla="*/ 1619385 w 1849572"/>
                    <a:gd name="connsiteY100" fmla="*/ 429451 h 2512715"/>
                    <a:gd name="connsiteX101" fmla="*/ 1603510 w 1849572"/>
                    <a:gd name="connsiteY101" fmla="*/ 453263 h 2512715"/>
                    <a:gd name="connsiteX102" fmla="*/ 1579697 w 1849572"/>
                    <a:gd name="connsiteY102" fmla="*/ 445326 h 2512715"/>
                    <a:gd name="connsiteX103" fmla="*/ 1555885 w 1849572"/>
                    <a:gd name="connsiteY103" fmla="*/ 429451 h 2512715"/>
                    <a:gd name="connsiteX104" fmla="*/ 1532072 w 1849572"/>
                    <a:gd name="connsiteY104" fmla="*/ 421513 h 2512715"/>
                    <a:gd name="connsiteX105" fmla="*/ 1524135 w 1849572"/>
                    <a:gd name="connsiteY105" fmla="*/ 397701 h 2512715"/>
                    <a:gd name="connsiteX106" fmla="*/ 1516197 w 1849572"/>
                    <a:gd name="connsiteY106" fmla="*/ 358013 h 2512715"/>
                    <a:gd name="connsiteX107" fmla="*/ 1484447 w 1849572"/>
                    <a:gd name="connsiteY107" fmla="*/ 397701 h 2512715"/>
                    <a:gd name="connsiteX108" fmla="*/ 1468572 w 1849572"/>
                    <a:gd name="connsiteY108" fmla="*/ 421513 h 2512715"/>
                    <a:gd name="connsiteX109" fmla="*/ 1460635 w 1849572"/>
                    <a:gd name="connsiteY109" fmla="*/ 397701 h 2512715"/>
                    <a:gd name="connsiteX110" fmla="*/ 1436822 w 1849572"/>
                    <a:gd name="connsiteY110" fmla="*/ 350076 h 2512715"/>
                    <a:gd name="connsiteX111" fmla="*/ 1389197 w 1849572"/>
                    <a:gd name="connsiteY111" fmla="*/ 429451 h 2512715"/>
                    <a:gd name="connsiteX112" fmla="*/ 1365385 w 1849572"/>
                    <a:gd name="connsiteY112" fmla="*/ 453263 h 2512715"/>
                    <a:gd name="connsiteX113" fmla="*/ 1373322 w 1849572"/>
                    <a:gd name="connsiteY113" fmla="*/ 445326 h 2512715"/>
                    <a:gd name="connsiteX114" fmla="*/ 1373322 w 1849572"/>
                    <a:gd name="connsiteY114" fmla="*/ 445326 h 2512715"/>
                    <a:gd name="connsiteX115" fmla="*/ 1381260 w 1849572"/>
                    <a:gd name="connsiteY115" fmla="*/ 548513 h 2512715"/>
                    <a:gd name="connsiteX116" fmla="*/ 1413010 w 1849572"/>
                    <a:gd name="connsiteY116" fmla="*/ 619951 h 2512715"/>
                    <a:gd name="connsiteX117" fmla="*/ 1436822 w 1849572"/>
                    <a:gd name="connsiteY117" fmla="*/ 643763 h 2512715"/>
                    <a:gd name="connsiteX118" fmla="*/ 1444760 w 1849572"/>
                    <a:gd name="connsiteY118" fmla="*/ 675513 h 2512715"/>
                    <a:gd name="connsiteX119" fmla="*/ 1452697 w 1849572"/>
                    <a:gd name="connsiteY119" fmla="*/ 739013 h 2512715"/>
                    <a:gd name="connsiteX120" fmla="*/ 1484447 w 1849572"/>
                    <a:gd name="connsiteY120" fmla="*/ 746951 h 2512715"/>
                    <a:gd name="connsiteX121" fmla="*/ 1492385 w 1849572"/>
                    <a:gd name="connsiteY121" fmla="*/ 770763 h 2512715"/>
                    <a:gd name="connsiteX122" fmla="*/ 1476510 w 1849572"/>
                    <a:gd name="connsiteY122" fmla="*/ 850138 h 2512715"/>
                    <a:gd name="connsiteX123" fmla="*/ 1460635 w 1849572"/>
                    <a:gd name="connsiteY123" fmla="*/ 881888 h 2512715"/>
                    <a:gd name="connsiteX124" fmla="*/ 1420947 w 1849572"/>
                    <a:gd name="connsiteY124" fmla="*/ 921576 h 2512715"/>
                    <a:gd name="connsiteX125" fmla="*/ 1349510 w 1849572"/>
                    <a:gd name="connsiteY125" fmla="*/ 929513 h 2512715"/>
                    <a:gd name="connsiteX126" fmla="*/ 1333635 w 1849572"/>
                    <a:gd name="connsiteY126" fmla="*/ 953326 h 2512715"/>
                    <a:gd name="connsiteX127" fmla="*/ 1293947 w 1849572"/>
                    <a:gd name="connsiteY127" fmla="*/ 993013 h 2512715"/>
                    <a:gd name="connsiteX128" fmla="*/ 1301885 w 1849572"/>
                    <a:gd name="connsiteY128" fmla="*/ 1032701 h 2512715"/>
                    <a:gd name="connsiteX129" fmla="*/ 1293947 w 1849572"/>
                    <a:gd name="connsiteY129" fmla="*/ 1127951 h 2512715"/>
                    <a:gd name="connsiteX130" fmla="*/ 1286010 w 1849572"/>
                    <a:gd name="connsiteY130" fmla="*/ 1151763 h 2512715"/>
                    <a:gd name="connsiteX131" fmla="*/ 1270135 w 1849572"/>
                    <a:gd name="connsiteY131" fmla="*/ 1207326 h 2512715"/>
                    <a:gd name="connsiteX132" fmla="*/ 1286010 w 1849572"/>
                    <a:gd name="connsiteY132" fmla="*/ 1231138 h 2512715"/>
                    <a:gd name="connsiteX133" fmla="*/ 1278072 w 1849572"/>
                    <a:gd name="connsiteY133" fmla="*/ 1389888 h 2512715"/>
                    <a:gd name="connsiteX134" fmla="*/ 1254260 w 1849572"/>
                    <a:gd name="connsiteY134" fmla="*/ 1405763 h 2512715"/>
                    <a:gd name="connsiteX135" fmla="*/ 1246322 w 1849572"/>
                    <a:gd name="connsiteY135" fmla="*/ 1381951 h 2512715"/>
                    <a:gd name="connsiteX136" fmla="*/ 1238385 w 1849572"/>
                    <a:gd name="connsiteY136" fmla="*/ 1350201 h 2512715"/>
                    <a:gd name="connsiteX137" fmla="*/ 1190760 w 1849572"/>
                    <a:gd name="connsiteY137" fmla="*/ 1310513 h 2512715"/>
                    <a:gd name="connsiteX138" fmla="*/ 1182822 w 1849572"/>
                    <a:gd name="connsiteY138" fmla="*/ 1286701 h 2512715"/>
                    <a:gd name="connsiteX139" fmla="*/ 1135197 w 1849572"/>
                    <a:gd name="connsiteY139" fmla="*/ 1247013 h 2512715"/>
                    <a:gd name="connsiteX140" fmla="*/ 1111385 w 1849572"/>
                    <a:gd name="connsiteY140" fmla="*/ 1239076 h 2512715"/>
                    <a:gd name="connsiteX141" fmla="*/ 1095510 w 1849572"/>
                    <a:gd name="connsiteY141" fmla="*/ 1215263 h 2512715"/>
                    <a:gd name="connsiteX142" fmla="*/ 1087572 w 1849572"/>
                    <a:gd name="connsiteY142" fmla="*/ 1183513 h 2512715"/>
                    <a:gd name="connsiteX143" fmla="*/ 1016722 w 1849572"/>
                    <a:gd name="connsiteY143" fmla="*/ 1371575 h 2512715"/>
                    <a:gd name="connsiteX144" fmla="*/ 889037 w 1849572"/>
                    <a:gd name="connsiteY144" fmla="*/ 1269752 h 2512715"/>
                    <a:gd name="connsiteX145" fmla="*/ 739496 w 1849572"/>
                    <a:gd name="connsiteY145" fmla="*/ 1356187 h 2512715"/>
                    <a:gd name="connsiteX146" fmla="*/ 785947 w 1849572"/>
                    <a:gd name="connsiteY146" fmla="*/ 1564513 h 2512715"/>
                    <a:gd name="connsiteX147" fmla="*/ 833572 w 1849572"/>
                    <a:gd name="connsiteY147" fmla="*/ 1588326 h 2512715"/>
                    <a:gd name="connsiteX148" fmla="*/ 905010 w 1849572"/>
                    <a:gd name="connsiteY148" fmla="*/ 1643888 h 2512715"/>
                    <a:gd name="connsiteX149" fmla="*/ 936760 w 1849572"/>
                    <a:gd name="connsiteY149" fmla="*/ 1659763 h 2512715"/>
                    <a:gd name="connsiteX0" fmla="*/ 1016135 w 1849572"/>
                    <a:gd name="connsiteY0" fmla="*/ 1893093 h 2507920"/>
                    <a:gd name="connsiteX1" fmla="*/ 1008197 w 1849572"/>
                    <a:gd name="connsiteY1" fmla="*/ 1916906 h 2507920"/>
                    <a:gd name="connsiteX2" fmla="*/ 1000260 w 1849572"/>
                    <a:gd name="connsiteY2" fmla="*/ 1964531 h 2507920"/>
                    <a:gd name="connsiteX3" fmla="*/ 984385 w 1849572"/>
                    <a:gd name="connsiteY3" fmla="*/ 2020093 h 2507920"/>
                    <a:gd name="connsiteX4" fmla="*/ 976447 w 1849572"/>
                    <a:gd name="connsiteY4" fmla="*/ 2170906 h 2507920"/>
                    <a:gd name="connsiteX5" fmla="*/ 984385 w 1849572"/>
                    <a:gd name="connsiteY5" fmla="*/ 2250281 h 2507920"/>
                    <a:gd name="connsiteX6" fmla="*/ 968510 w 1849572"/>
                    <a:gd name="connsiteY6" fmla="*/ 2504281 h 2507920"/>
                    <a:gd name="connsiteX7" fmla="*/ 881197 w 1849572"/>
                    <a:gd name="connsiteY7" fmla="*/ 2496343 h 2507920"/>
                    <a:gd name="connsiteX8" fmla="*/ 865322 w 1849572"/>
                    <a:gd name="connsiteY8" fmla="*/ 2385218 h 2507920"/>
                    <a:gd name="connsiteX9" fmla="*/ 857385 w 1849572"/>
                    <a:gd name="connsiteY9" fmla="*/ 2361406 h 2507920"/>
                    <a:gd name="connsiteX10" fmla="*/ 809760 w 1849572"/>
                    <a:gd name="connsiteY10" fmla="*/ 2321718 h 2507920"/>
                    <a:gd name="connsiteX11" fmla="*/ 770072 w 1849572"/>
                    <a:gd name="connsiteY11" fmla="*/ 2274093 h 2507920"/>
                    <a:gd name="connsiteX12" fmla="*/ 722447 w 1849572"/>
                    <a:gd name="connsiteY12" fmla="*/ 2234406 h 2507920"/>
                    <a:gd name="connsiteX13" fmla="*/ 698635 w 1849572"/>
                    <a:gd name="connsiteY13" fmla="*/ 2210593 h 2507920"/>
                    <a:gd name="connsiteX14" fmla="*/ 690697 w 1849572"/>
                    <a:gd name="connsiteY14" fmla="*/ 2178843 h 2507920"/>
                    <a:gd name="connsiteX15" fmla="*/ 651010 w 1849572"/>
                    <a:gd name="connsiteY15" fmla="*/ 2115343 h 2507920"/>
                    <a:gd name="connsiteX16" fmla="*/ 635135 w 1849572"/>
                    <a:gd name="connsiteY16" fmla="*/ 2091531 h 2507920"/>
                    <a:gd name="connsiteX17" fmla="*/ 627197 w 1849572"/>
                    <a:gd name="connsiteY17" fmla="*/ 2067718 h 2507920"/>
                    <a:gd name="connsiteX18" fmla="*/ 603385 w 1849572"/>
                    <a:gd name="connsiteY18" fmla="*/ 2059781 h 2507920"/>
                    <a:gd name="connsiteX19" fmla="*/ 452572 w 1849572"/>
                    <a:gd name="connsiteY19" fmla="*/ 2067718 h 2507920"/>
                    <a:gd name="connsiteX20" fmla="*/ 428760 w 1849572"/>
                    <a:gd name="connsiteY20" fmla="*/ 2075656 h 2507920"/>
                    <a:gd name="connsiteX21" fmla="*/ 404947 w 1849572"/>
                    <a:gd name="connsiteY21" fmla="*/ 2051843 h 2507920"/>
                    <a:gd name="connsiteX22" fmla="*/ 381135 w 1849572"/>
                    <a:gd name="connsiteY22" fmla="*/ 2043906 h 2507920"/>
                    <a:gd name="connsiteX23" fmla="*/ 325572 w 1849572"/>
                    <a:gd name="connsiteY23" fmla="*/ 1956593 h 2507920"/>
                    <a:gd name="connsiteX24" fmla="*/ 301760 w 1849572"/>
                    <a:gd name="connsiteY24" fmla="*/ 1948656 h 2507920"/>
                    <a:gd name="connsiteX25" fmla="*/ 277947 w 1849572"/>
                    <a:gd name="connsiteY25" fmla="*/ 1932781 h 2507920"/>
                    <a:gd name="connsiteX26" fmla="*/ 222385 w 1849572"/>
                    <a:gd name="connsiteY26" fmla="*/ 1861343 h 2507920"/>
                    <a:gd name="connsiteX27" fmla="*/ 214447 w 1849572"/>
                    <a:gd name="connsiteY27" fmla="*/ 1837531 h 2507920"/>
                    <a:gd name="connsiteX28" fmla="*/ 214447 w 1849572"/>
                    <a:gd name="connsiteY28" fmla="*/ 1726406 h 2507920"/>
                    <a:gd name="connsiteX29" fmla="*/ 230322 w 1849572"/>
                    <a:gd name="connsiteY29" fmla="*/ 1702593 h 2507920"/>
                    <a:gd name="connsiteX30" fmla="*/ 206510 w 1849572"/>
                    <a:gd name="connsiteY30" fmla="*/ 1718468 h 2507920"/>
                    <a:gd name="connsiteX31" fmla="*/ 166822 w 1849572"/>
                    <a:gd name="connsiteY31" fmla="*/ 1686718 h 2507920"/>
                    <a:gd name="connsiteX32" fmla="*/ 111260 w 1849572"/>
                    <a:gd name="connsiteY32" fmla="*/ 1615281 h 2507920"/>
                    <a:gd name="connsiteX33" fmla="*/ 103322 w 1849572"/>
                    <a:gd name="connsiteY33" fmla="*/ 1591468 h 2507920"/>
                    <a:gd name="connsiteX34" fmla="*/ 79510 w 1849572"/>
                    <a:gd name="connsiteY34" fmla="*/ 1575593 h 2507920"/>
                    <a:gd name="connsiteX35" fmla="*/ 71572 w 1849572"/>
                    <a:gd name="connsiteY35" fmla="*/ 1504156 h 2507920"/>
                    <a:gd name="connsiteX36" fmla="*/ 55697 w 1849572"/>
                    <a:gd name="connsiteY36" fmla="*/ 1464468 h 2507920"/>
                    <a:gd name="connsiteX37" fmla="*/ 39822 w 1849572"/>
                    <a:gd name="connsiteY37" fmla="*/ 1440656 h 2507920"/>
                    <a:gd name="connsiteX38" fmla="*/ 31885 w 1849572"/>
                    <a:gd name="connsiteY38" fmla="*/ 1400968 h 2507920"/>
                    <a:gd name="connsiteX39" fmla="*/ 47760 w 1849572"/>
                    <a:gd name="connsiteY39" fmla="*/ 1305718 h 2507920"/>
                    <a:gd name="connsiteX40" fmla="*/ 55697 w 1849572"/>
                    <a:gd name="connsiteY40" fmla="*/ 1273968 h 2507920"/>
                    <a:gd name="connsiteX41" fmla="*/ 39822 w 1849572"/>
                    <a:gd name="connsiteY41" fmla="*/ 1242218 h 2507920"/>
                    <a:gd name="connsiteX42" fmla="*/ 23947 w 1849572"/>
                    <a:gd name="connsiteY42" fmla="*/ 1186656 h 2507920"/>
                    <a:gd name="connsiteX43" fmla="*/ 8072 w 1849572"/>
                    <a:gd name="connsiteY43" fmla="*/ 1139031 h 2507920"/>
                    <a:gd name="connsiteX44" fmla="*/ 135 w 1849572"/>
                    <a:gd name="connsiteY44" fmla="*/ 1091406 h 2507920"/>
                    <a:gd name="connsiteX45" fmla="*/ 16010 w 1849572"/>
                    <a:gd name="connsiteY45" fmla="*/ 1027906 h 2507920"/>
                    <a:gd name="connsiteX46" fmla="*/ 23947 w 1849572"/>
                    <a:gd name="connsiteY46" fmla="*/ 1004093 h 2507920"/>
                    <a:gd name="connsiteX47" fmla="*/ 39822 w 1849572"/>
                    <a:gd name="connsiteY47" fmla="*/ 980281 h 2507920"/>
                    <a:gd name="connsiteX48" fmla="*/ 119197 w 1849572"/>
                    <a:gd name="connsiteY48" fmla="*/ 885031 h 2507920"/>
                    <a:gd name="connsiteX49" fmla="*/ 127135 w 1849572"/>
                    <a:gd name="connsiteY49" fmla="*/ 853281 h 2507920"/>
                    <a:gd name="connsiteX50" fmla="*/ 103322 w 1849572"/>
                    <a:gd name="connsiteY50" fmla="*/ 781843 h 2507920"/>
                    <a:gd name="connsiteX51" fmla="*/ 111260 w 1849572"/>
                    <a:gd name="connsiteY51" fmla="*/ 638968 h 2507920"/>
                    <a:gd name="connsiteX52" fmla="*/ 150947 w 1849572"/>
                    <a:gd name="connsiteY52" fmla="*/ 551656 h 2507920"/>
                    <a:gd name="connsiteX53" fmla="*/ 174760 w 1849572"/>
                    <a:gd name="connsiteY53" fmla="*/ 527843 h 2507920"/>
                    <a:gd name="connsiteX54" fmla="*/ 222385 w 1849572"/>
                    <a:gd name="connsiteY54" fmla="*/ 250031 h 2507920"/>
                    <a:gd name="connsiteX55" fmla="*/ 238260 w 1849572"/>
                    <a:gd name="connsiteY55" fmla="*/ 186531 h 2507920"/>
                    <a:gd name="connsiteX56" fmla="*/ 389072 w 1849572"/>
                    <a:gd name="connsiteY56" fmla="*/ 3968 h 2507920"/>
                    <a:gd name="connsiteX57" fmla="*/ 563697 w 1849572"/>
                    <a:gd name="connsiteY57" fmla="*/ 59531 h 2507920"/>
                    <a:gd name="connsiteX58" fmla="*/ 627197 w 1849572"/>
                    <a:gd name="connsiteY58" fmla="*/ 43656 h 2507920"/>
                    <a:gd name="connsiteX59" fmla="*/ 730385 w 1849572"/>
                    <a:gd name="connsiteY59" fmla="*/ 19843 h 2507920"/>
                    <a:gd name="connsiteX60" fmla="*/ 762135 w 1849572"/>
                    <a:gd name="connsiteY60" fmla="*/ 3968 h 2507920"/>
                    <a:gd name="connsiteX61" fmla="*/ 785947 w 1849572"/>
                    <a:gd name="connsiteY61" fmla="*/ 19843 h 2507920"/>
                    <a:gd name="connsiteX62" fmla="*/ 809760 w 1849572"/>
                    <a:gd name="connsiteY62" fmla="*/ 67468 h 2507920"/>
                    <a:gd name="connsiteX63" fmla="*/ 841510 w 1849572"/>
                    <a:gd name="connsiteY63" fmla="*/ 35718 h 2507920"/>
                    <a:gd name="connsiteX64" fmla="*/ 849447 w 1849572"/>
                    <a:gd name="connsiteY64" fmla="*/ 11906 h 2507920"/>
                    <a:gd name="connsiteX65" fmla="*/ 897072 w 1849572"/>
                    <a:gd name="connsiteY65" fmla="*/ 51593 h 2507920"/>
                    <a:gd name="connsiteX66" fmla="*/ 936760 w 1849572"/>
                    <a:gd name="connsiteY66" fmla="*/ 43656 h 2507920"/>
                    <a:gd name="connsiteX67" fmla="*/ 960572 w 1849572"/>
                    <a:gd name="connsiteY67" fmla="*/ 35718 h 2507920"/>
                    <a:gd name="connsiteX68" fmla="*/ 1063760 w 1849572"/>
                    <a:gd name="connsiteY68" fmla="*/ 43656 h 2507920"/>
                    <a:gd name="connsiteX69" fmla="*/ 1095510 w 1849572"/>
                    <a:gd name="connsiteY69" fmla="*/ 59531 h 2507920"/>
                    <a:gd name="connsiteX70" fmla="*/ 1127260 w 1849572"/>
                    <a:gd name="connsiteY70" fmla="*/ 67468 h 2507920"/>
                    <a:gd name="connsiteX71" fmla="*/ 1151072 w 1849572"/>
                    <a:gd name="connsiteY71" fmla="*/ 75406 h 2507920"/>
                    <a:gd name="connsiteX72" fmla="*/ 1230447 w 1849572"/>
                    <a:gd name="connsiteY72" fmla="*/ 59531 h 2507920"/>
                    <a:gd name="connsiteX73" fmla="*/ 1286010 w 1849572"/>
                    <a:gd name="connsiteY73" fmla="*/ 67468 h 2507920"/>
                    <a:gd name="connsiteX74" fmla="*/ 1309822 w 1849572"/>
                    <a:gd name="connsiteY74" fmla="*/ 91281 h 2507920"/>
                    <a:gd name="connsiteX75" fmla="*/ 1317760 w 1849572"/>
                    <a:gd name="connsiteY75" fmla="*/ 115093 h 2507920"/>
                    <a:gd name="connsiteX76" fmla="*/ 1341572 w 1849572"/>
                    <a:gd name="connsiteY76" fmla="*/ 99218 h 2507920"/>
                    <a:gd name="connsiteX77" fmla="*/ 1373322 w 1849572"/>
                    <a:gd name="connsiteY77" fmla="*/ 83343 h 2507920"/>
                    <a:gd name="connsiteX78" fmla="*/ 1405072 w 1849572"/>
                    <a:gd name="connsiteY78" fmla="*/ 91281 h 2507920"/>
                    <a:gd name="connsiteX79" fmla="*/ 1428885 w 1849572"/>
                    <a:gd name="connsiteY79" fmla="*/ 154781 h 2507920"/>
                    <a:gd name="connsiteX80" fmla="*/ 1476510 w 1849572"/>
                    <a:gd name="connsiteY80" fmla="*/ 130968 h 2507920"/>
                    <a:gd name="connsiteX81" fmla="*/ 1500322 w 1849572"/>
                    <a:gd name="connsiteY81" fmla="*/ 107156 h 2507920"/>
                    <a:gd name="connsiteX82" fmla="*/ 1524135 w 1849572"/>
                    <a:gd name="connsiteY82" fmla="*/ 123031 h 2507920"/>
                    <a:gd name="connsiteX83" fmla="*/ 1571760 w 1849572"/>
                    <a:gd name="connsiteY83" fmla="*/ 123031 h 2507920"/>
                    <a:gd name="connsiteX84" fmla="*/ 1635260 w 1849572"/>
                    <a:gd name="connsiteY84" fmla="*/ 138906 h 2507920"/>
                    <a:gd name="connsiteX85" fmla="*/ 1643197 w 1849572"/>
                    <a:gd name="connsiteY85" fmla="*/ 170656 h 2507920"/>
                    <a:gd name="connsiteX86" fmla="*/ 1651135 w 1849572"/>
                    <a:gd name="connsiteY86" fmla="*/ 234156 h 2507920"/>
                    <a:gd name="connsiteX87" fmla="*/ 1674947 w 1849572"/>
                    <a:gd name="connsiteY87" fmla="*/ 242093 h 2507920"/>
                    <a:gd name="connsiteX88" fmla="*/ 1738447 w 1849572"/>
                    <a:gd name="connsiteY88" fmla="*/ 297656 h 2507920"/>
                    <a:gd name="connsiteX89" fmla="*/ 1746385 w 1849572"/>
                    <a:gd name="connsiteY89" fmla="*/ 321468 h 2507920"/>
                    <a:gd name="connsiteX90" fmla="*/ 1778135 w 1849572"/>
                    <a:gd name="connsiteY90" fmla="*/ 337343 h 2507920"/>
                    <a:gd name="connsiteX91" fmla="*/ 1833697 w 1849572"/>
                    <a:gd name="connsiteY91" fmla="*/ 384968 h 2507920"/>
                    <a:gd name="connsiteX92" fmla="*/ 1825760 w 1849572"/>
                    <a:gd name="connsiteY92" fmla="*/ 472281 h 2507920"/>
                    <a:gd name="connsiteX93" fmla="*/ 1849572 w 1849572"/>
                    <a:gd name="connsiteY93" fmla="*/ 488156 h 2507920"/>
                    <a:gd name="connsiteX94" fmla="*/ 1825760 w 1849572"/>
                    <a:gd name="connsiteY94" fmla="*/ 496093 h 2507920"/>
                    <a:gd name="connsiteX95" fmla="*/ 1770197 w 1849572"/>
                    <a:gd name="connsiteY95" fmla="*/ 511968 h 2507920"/>
                    <a:gd name="connsiteX96" fmla="*/ 1706697 w 1849572"/>
                    <a:gd name="connsiteY96" fmla="*/ 488156 h 2507920"/>
                    <a:gd name="connsiteX97" fmla="*/ 1690822 w 1849572"/>
                    <a:gd name="connsiteY97" fmla="*/ 464343 h 2507920"/>
                    <a:gd name="connsiteX98" fmla="*/ 1667010 w 1849572"/>
                    <a:gd name="connsiteY98" fmla="*/ 392906 h 2507920"/>
                    <a:gd name="connsiteX99" fmla="*/ 1619385 w 1849572"/>
                    <a:gd name="connsiteY99" fmla="*/ 424656 h 2507920"/>
                    <a:gd name="connsiteX100" fmla="*/ 1603510 w 1849572"/>
                    <a:gd name="connsiteY100" fmla="*/ 448468 h 2507920"/>
                    <a:gd name="connsiteX101" fmla="*/ 1579697 w 1849572"/>
                    <a:gd name="connsiteY101" fmla="*/ 440531 h 2507920"/>
                    <a:gd name="connsiteX102" fmla="*/ 1555885 w 1849572"/>
                    <a:gd name="connsiteY102" fmla="*/ 424656 h 2507920"/>
                    <a:gd name="connsiteX103" fmla="*/ 1532072 w 1849572"/>
                    <a:gd name="connsiteY103" fmla="*/ 416718 h 2507920"/>
                    <a:gd name="connsiteX104" fmla="*/ 1524135 w 1849572"/>
                    <a:gd name="connsiteY104" fmla="*/ 392906 h 2507920"/>
                    <a:gd name="connsiteX105" fmla="*/ 1516197 w 1849572"/>
                    <a:gd name="connsiteY105" fmla="*/ 353218 h 2507920"/>
                    <a:gd name="connsiteX106" fmla="*/ 1484447 w 1849572"/>
                    <a:gd name="connsiteY106" fmla="*/ 392906 h 2507920"/>
                    <a:gd name="connsiteX107" fmla="*/ 1468572 w 1849572"/>
                    <a:gd name="connsiteY107" fmla="*/ 416718 h 2507920"/>
                    <a:gd name="connsiteX108" fmla="*/ 1460635 w 1849572"/>
                    <a:gd name="connsiteY108" fmla="*/ 392906 h 2507920"/>
                    <a:gd name="connsiteX109" fmla="*/ 1436822 w 1849572"/>
                    <a:gd name="connsiteY109" fmla="*/ 345281 h 2507920"/>
                    <a:gd name="connsiteX110" fmla="*/ 1389197 w 1849572"/>
                    <a:gd name="connsiteY110" fmla="*/ 424656 h 2507920"/>
                    <a:gd name="connsiteX111" fmla="*/ 1365385 w 1849572"/>
                    <a:gd name="connsiteY111" fmla="*/ 448468 h 2507920"/>
                    <a:gd name="connsiteX112" fmla="*/ 1373322 w 1849572"/>
                    <a:gd name="connsiteY112" fmla="*/ 440531 h 2507920"/>
                    <a:gd name="connsiteX113" fmla="*/ 1373322 w 1849572"/>
                    <a:gd name="connsiteY113" fmla="*/ 440531 h 2507920"/>
                    <a:gd name="connsiteX114" fmla="*/ 1381260 w 1849572"/>
                    <a:gd name="connsiteY114" fmla="*/ 543718 h 2507920"/>
                    <a:gd name="connsiteX115" fmla="*/ 1413010 w 1849572"/>
                    <a:gd name="connsiteY115" fmla="*/ 615156 h 2507920"/>
                    <a:gd name="connsiteX116" fmla="*/ 1436822 w 1849572"/>
                    <a:gd name="connsiteY116" fmla="*/ 638968 h 2507920"/>
                    <a:gd name="connsiteX117" fmla="*/ 1444760 w 1849572"/>
                    <a:gd name="connsiteY117" fmla="*/ 670718 h 2507920"/>
                    <a:gd name="connsiteX118" fmla="*/ 1452697 w 1849572"/>
                    <a:gd name="connsiteY118" fmla="*/ 734218 h 2507920"/>
                    <a:gd name="connsiteX119" fmla="*/ 1484447 w 1849572"/>
                    <a:gd name="connsiteY119" fmla="*/ 742156 h 2507920"/>
                    <a:gd name="connsiteX120" fmla="*/ 1492385 w 1849572"/>
                    <a:gd name="connsiteY120" fmla="*/ 765968 h 2507920"/>
                    <a:gd name="connsiteX121" fmla="*/ 1476510 w 1849572"/>
                    <a:gd name="connsiteY121" fmla="*/ 845343 h 2507920"/>
                    <a:gd name="connsiteX122" fmla="*/ 1460635 w 1849572"/>
                    <a:gd name="connsiteY122" fmla="*/ 877093 h 2507920"/>
                    <a:gd name="connsiteX123" fmla="*/ 1420947 w 1849572"/>
                    <a:gd name="connsiteY123" fmla="*/ 916781 h 2507920"/>
                    <a:gd name="connsiteX124" fmla="*/ 1349510 w 1849572"/>
                    <a:gd name="connsiteY124" fmla="*/ 924718 h 2507920"/>
                    <a:gd name="connsiteX125" fmla="*/ 1333635 w 1849572"/>
                    <a:gd name="connsiteY125" fmla="*/ 948531 h 2507920"/>
                    <a:gd name="connsiteX126" fmla="*/ 1293947 w 1849572"/>
                    <a:gd name="connsiteY126" fmla="*/ 988218 h 2507920"/>
                    <a:gd name="connsiteX127" fmla="*/ 1301885 w 1849572"/>
                    <a:gd name="connsiteY127" fmla="*/ 1027906 h 2507920"/>
                    <a:gd name="connsiteX128" fmla="*/ 1293947 w 1849572"/>
                    <a:gd name="connsiteY128" fmla="*/ 1123156 h 2507920"/>
                    <a:gd name="connsiteX129" fmla="*/ 1286010 w 1849572"/>
                    <a:gd name="connsiteY129" fmla="*/ 1146968 h 2507920"/>
                    <a:gd name="connsiteX130" fmla="*/ 1270135 w 1849572"/>
                    <a:gd name="connsiteY130" fmla="*/ 1202531 h 2507920"/>
                    <a:gd name="connsiteX131" fmla="*/ 1286010 w 1849572"/>
                    <a:gd name="connsiteY131" fmla="*/ 1226343 h 2507920"/>
                    <a:gd name="connsiteX132" fmla="*/ 1278072 w 1849572"/>
                    <a:gd name="connsiteY132" fmla="*/ 1385093 h 2507920"/>
                    <a:gd name="connsiteX133" fmla="*/ 1254260 w 1849572"/>
                    <a:gd name="connsiteY133" fmla="*/ 1400968 h 2507920"/>
                    <a:gd name="connsiteX134" fmla="*/ 1246322 w 1849572"/>
                    <a:gd name="connsiteY134" fmla="*/ 1377156 h 2507920"/>
                    <a:gd name="connsiteX135" fmla="*/ 1238385 w 1849572"/>
                    <a:gd name="connsiteY135" fmla="*/ 1345406 h 2507920"/>
                    <a:gd name="connsiteX136" fmla="*/ 1190760 w 1849572"/>
                    <a:gd name="connsiteY136" fmla="*/ 1305718 h 2507920"/>
                    <a:gd name="connsiteX137" fmla="*/ 1182822 w 1849572"/>
                    <a:gd name="connsiteY137" fmla="*/ 1281906 h 2507920"/>
                    <a:gd name="connsiteX138" fmla="*/ 1135197 w 1849572"/>
                    <a:gd name="connsiteY138" fmla="*/ 1242218 h 2507920"/>
                    <a:gd name="connsiteX139" fmla="*/ 1111385 w 1849572"/>
                    <a:gd name="connsiteY139" fmla="*/ 1234281 h 2507920"/>
                    <a:gd name="connsiteX140" fmla="*/ 1095510 w 1849572"/>
                    <a:gd name="connsiteY140" fmla="*/ 1210468 h 2507920"/>
                    <a:gd name="connsiteX141" fmla="*/ 1087572 w 1849572"/>
                    <a:gd name="connsiteY141" fmla="*/ 1178718 h 2507920"/>
                    <a:gd name="connsiteX142" fmla="*/ 1016722 w 1849572"/>
                    <a:gd name="connsiteY142" fmla="*/ 1366780 h 2507920"/>
                    <a:gd name="connsiteX143" fmla="*/ 889037 w 1849572"/>
                    <a:gd name="connsiteY143" fmla="*/ 1264957 h 2507920"/>
                    <a:gd name="connsiteX144" fmla="*/ 739496 w 1849572"/>
                    <a:gd name="connsiteY144" fmla="*/ 1351392 h 2507920"/>
                    <a:gd name="connsiteX145" fmla="*/ 785947 w 1849572"/>
                    <a:gd name="connsiteY145" fmla="*/ 1559718 h 2507920"/>
                    <a:gd name="connsiteX146" fmla="*/ 833572 w 1849572"/>
                    <a:gd name="connsiteY146" fmla="*/ 1583531 h 2507920"/>
                    <a:gd name="connsiteX147" fmla="*/ 905010 w 1849572"/>
                    <a:gd name="connsiteY147" fmla="*/ 1639093 h 2507920"/>
                    <a:gd name="connsiteX148" fmla="*/ 936760 w 1849572"/>
                    <a:gd name="connsiteY148" fmla="*/ 1654968 h 2507920"/>
                    <a:gd name="connsiteX0" fmla="*/ 1016135 w 1849572"/>
                    <a:gd name="connsiteY0" fmla="*/ 1894639 h 2509466"/>
                    <a:gd name="connsiteX1" fmla="*/ 1008197 w 1849572"/>
                    <a:gd name="connsiteY1" fmla="*/ 1918452 h 2509466"/>
                    <a:gd name="connsiteX2" fmla="*/ 1000260 w 1849572"/>
                    <a:gd name="connsiteY2" fmla="*/ 1966077 h 2509466"/>
                    <a:gd name="connsiteX3" fmla="*/ 984385 w 1849572"/>
                    <a:gd name="connsiteY3" fmla="*/ 2021639 h 2509466"/>
                    <a:gd name="connsiteX4" fmla="*/ 976447 w 1849572"/>
                    <a:gd name="connsiteY4" fmla="*/ 2172452 h 2509466"/>
                    <a:gd name="connsiteX5" fmla="*/ 984385 w 1849572"/>
                    <a:gd name="connsiteY5" fmla="*/ 2251827 h 2509466"/>
                    <a:gd name="connsiteX6" fmla="*/ 968510 w 1849572"/>
                    <a:gd name="connsiteY6" fmla="*/ 2505827 h 2509466"/>
                    <a:gd name="connsiteX7" fmla="*/ 881197 w 1849572"/>
                    <a:gd name="connsiteY7" fmla="*/ 2497889 h 2509466"/>
                    <a:gd name="connsiteX8" fmla="*/ 865322 w 1849572"/>
                    <a:gd name="connsiteY8" fmla="*/ 2386764 h 2509466"/>
                    <a:gd name="connsiteX9" fmla="*/ 857385 w 1849572"/>
                    <a:gd name="connsiteY9" fmla="*/ 2362952 h 2509466"/>
                    <a:gd name="connsiteX10" fmla="*/ 809760 w 1849572"/>
                    <a:gd name="connsiteY10" fmla="*/ 2323264 h 2509466"/>
                    <a:gd name="connsiteX11" fmla="*/ 770072 w 1849572"/>
                    <a:gd name="connsiteY11" fmla="*/ 2275639 h 2509466"/>
                    <a:gd name="connsiteX12" fmla="*/ 722447 w 1849572"/>
                    <a:gd name="connsiteY12" fmla="*/ 2235952 h 2509466"/>
                    <a:gd name="connsiteX13" fmla="*/ 698635 w 1849572"/>
                    <a:gd name="connsiteY13" fmla="*/ 2212139 h 2509466"/>
                    <a:gd name="connsiteX14" fmla="*/ 690697 w 1849572"/>
                    <a:gd name="connsiteY14" fmla="*/ 2180389 h 2509466"/>
                    <a:gd name="connsiteX15" fmla="*/ 651010 w 1849572"/>
                    <a:gd name="connsiteY15" fmla="*/ 2116889 h 2509466"/>
                    <a:gd name="connsiteX16" fmla="*/ 635135 w 1849572"/>
                    <a:gd name="connsiteY16" fmla="*/ 2093077 h 2509466"/>
                    <a:gd name="connsiteX17" fmla="*/ 627197 w 1849572"/>
                    <a:gd name="connsiteY17" fmla="*/ 2069264 h 2509466"/>
                    <a:gd name="connsiteX18" fmla="*/ 603385 w 1849572"/>
                    <a:gd name="connsiteY18" fmla="*/ 2061327 h 2509466"/>
                    <a:gd name="connsiteX19" fmla="*/ 452572 w 1849572"/>
                    <a:gd name="connsiteY19" fmla="*/ 2069264 h 2509466"/>
                    <a:gd name="connsiteX20" fmla="*/ 428760 w 1849572"/>
                    <a:gd name="connsiteY20" fmla="*/ 2077202 h 2509466"/>
                    <a:gd name="connsiteX21" fmla="*/ 404947 w 1849572"/>
                    <a:gd name="connsiteY21" fmla="*/ 2053389 h 2509466"/>
                    <a:gd name="connsiteX22" fmla="*/ 381135 w 1849572"/>
                    <a:gd name="connsiteY22" fmla="*/ 2045452 h 2509466"/>
                    <a:gd name="connsiteX23" fmla="*/ 325572 w 1849572"/>
                    <a:gd name="connsiteY23" fmla="*/ 1958139 h 2509466"/>
                    <a:gd name="connsiteX24" fmla="*/ 301760 w 1849572"/>
                    <a:gd name="connsiteY24" fmla="*/ 1950202 h 2509466"/>
                    <a:gd name="connsiteX25" fmla="*/ 277947 w 1849572"/>
                    <a:gd name="connsiteY25" fmla="*/ 1934327 h 2509466"/>
                    <a:gd name="connsiteX26" fmla="*/ 222385 w 1849572"/>
                    <a:gd name="connsiteY26" fmla="*/ 1862889 h 2509466"/>
                    <a:gd name="connsiteX27" fmla="*/ 214447 w 1849572"/>
                    <a:gd name="connsiteY27" fmla="*/ 1839077 h 2509466"/>
                    <a:gd name="connsiteX28" fmla="*/ 214447 w 1849572"/>
                    <a:gd name="connsiteY28" fmla="*/ 1727952 h 2509466"/>
                    <a:gd name="connsiteX29" fmla="*/ 230322 w 1849572"/>
                    <a:gd name="connsiteY29" fmla="*/ 1704139 h 2509466"/>
                    <a:gd name="connsiteX30" fmla="*/ 206510 w 1849572"/>
                    <a:gd name="connsiteY30" fmla="*/ 1720014 h 2509466"/>
                    <a:gd name="connsiteX31" fmla="*/ 166822 w 1849572"/>
                    <a:gd name="connsiteY31" fmla="*/ 1688264 h 2509466"/>
                    <a:gd name="connsiteX32" fmla="*/ 111260 w 1849572"/>
                    <a:gd name="connsiteY32" fmla="*/ 1616827 h 2509466"/>
                    <a:gd name="connsiteX33" fmla="*/ 103322 w 1849572"/>
                    <a:gd name="connsiteY33" fmla="*/ 1593014 h 2509466"/>
                    <a:gd name="connsiteX34" fmla="*/ 79510 w 1849572"/>
                    <a:gd name="connsiteY34" fmla="*/ 1577139 h 2509466"/>
                    <a:gd name="connsiteX35" fmla="*/ 71572 w 1849572"/>
                    <a:gd name="connsiteY35" fmla="*/ 1505702 h 2509466"/>
                    <a:gd name="connsiteX36" fmla="*/ 55697 w 1849572"/>
                    <a:gd name="connsiteY36" fmla="*/ 1466014 h 2509466"/>
                    <a:gd name="connsiteX37" fmla="*/ 39822 w 1849572"/>
                    <a:gd name="connsiteY37" fmla="*/ 1442202 h 2509466"/>
                    <a:gd name="connsiteX38" fmla="*/ 31885 w 1849572"/>
                    <a:gd name="connsiteY38" fmla="*/ 1402514 h 2509466"/>
                    <a:gd name="connsiteX39" fmla="*/ 47760 w 1849572"/>
                    <a:gd name="connsiteY39" fmla="*/ 1307264 h 2509466"/>
                    <a:gd name="connsiteX40" fmla="*/ 55697 w 1849572"/>
                    <a:gd name="connsiteY40" fmla="*/ 1275514 h 2509466"/>
                    <a:gd name="connsiteX41" fmla="*/ 39822 w 1849572"/>
                    <a:gd name="connsiteY41" fmla="*/ 1243764 h 2509466"/>
                    <a:gd name="connsiteX42" fmla="*/ 23947 w 1849572"/>
                    <a:gd name="connsiteY42" fmla="*/ 1188202 h 2509466"/>
                    <a:gd name="connsiteX43" fmla="*/ 8072 w 1849572"/>
                    <a:gd name="connsiteY43" fmla="*/ 1140577 h 2509466"/>
                    <a:gd name="connsiteX44" fmla="*/ 135 w 1849572"/>
                    <a:gd name="connsiteY44" fmla="*/ 1092952 h 2509466"/>
                    <a:gd name="connsiteX45" fmla="*/ 16010 w 1849572"/>
                    <a:gd name="connsiteY45" fmla="*/ 1029452 h 2509466"/>
                    <a:gd name="connsiteX46" fmla="*/ 23947 w 1849572"/>
                    <a:gd name="connsiteY46" fmla="*/ 1005639 h 2509466"/>
                    <a:gd name="connsiteX47" fmla="*/ 39822 w 1849572"/>
                    <a:gd name="connsiteY47" fmla="*/ 981827 h 2509466"/>
                    <a:gd name="connsiteX48" fmla="*/ 119197 w 1849572"/>
                    <a:gd name="connsiteY48" fmla="*/ 886577 h 2509466"/>
                    <a:gd name="connsiteX49" fmla="*/ 127135 w 1849572"/>
                    <a:gd name="connsiteY49" fmla="*/ 854827 h 2509466"/>
                    <a:gd name="connsiteX50" fmla="*/ 103322 w 1849572"/>
                    <a:gd name="connsiteY50" fmla="*/ 783389 h 2509466"/>
                    <a:gd name="connsiteX51" fmla="*/ 111260 w 1849572"/>
                    <a:gd name="connsiteY51" fmla="*/ 640514 h 2509466"/>
                    <a:gd name="connsiteX52" fmla="*/ 150947 w 1849572"/>
                    <a:gd name="connsiteY52" fmla="*/ 553202 h 2509466"/>
                    <a:gd name="connsiteX53" fmla="*/ 174760 w 1849572"/>
                    <a:gd name="connsiteY53" fmla="*/ 529389 h 2509466"/>
                    <a:gd name="connsiteX54" fmla="*/ 222385 w 1849572"/>
                    <a:gd name="connsiteY54" fmla="*/ 251577 h 2509466"/>
                    <a:gd name="connsiteX55" fmla="*/ 238260 w 1849572"/>
                    <a:gd name="connsiteY55" fmla="*/ 188077 h 2509466"/>
                    <a:gd name="connsiteX56" fmla="*/ 389072 w 1849572"/>
                    <a:gd name="connsiteY56" fmla="*/ 5514 h 2509466"/>
                    <a:gd name="connsiteX57" fmla="*/ 627197 w 1849572"/>
                    <a:gd name="connsiteY57" fmla="*/ 45202 h 2509466"/>
                    <a:gd name="connsiteX58" fmla="*/ 730385 w 1849572"/>
                    <a:gd name="connsiteY58" fmla="*/ 21389 h 2509466"/>
                    <a:gd name="connsiteX59" fmla="*/ 762135 w 1849572"/>
                    <a:gd name="connsiteY59" fmla="*/ 5514 h 2509466"/>
                    <a:gd name="connsiteX60" fmla="*/ 785947 w 1849572"/>
                    <a:gd name="connsiteY60" fmla="*/ 21389 h 2509466"/>
                    <a:gd name="connsiteX61" fmla="*/ 809760 w 1849572"/>
                    <a:gd name="connsiteY61" fmla="*/ 69014 h 2509466"/>
                    <a:gd name="connsiteX62" fmla="*/ 841510 w 1849572"/>
                    <a:gd name="connsiteY62" fmla="*/ 37264 h 2509466"/>
                    <a:gd name="connsiteX63" fmla="*/ 849447 w 1849572"/>
                    <a:gd name="connsiteY63" fmla="*/ 13452 h 2509466"/>
                    <a:gd name="connsiteX64" fmla="*/ 897072 w 1849572"/>
                    <a:gd name="connsiteY64" fmla="*/ 53139 h 2509466"/>
                    <a:gd name="connsiteX65" fmla="*/ 936760 w 1849572"/>
                    <a:gd name="connsiteY65" fmla="*/ 45202 h 2509466"/>
                    <a:gd name="connsiteX66" fmla="*/ 960572 w 1849572"/>
                    <a:gd name="connsiteY66" fmla="*/ 37264 h 2509466"/>
                    <a:gd name="connsiteX67" fmla="*/ 1063760 w 1849572"/>
                    <a:gd name="connsiteY67" fmla="*/ 45202 h 2509466"/>
                    <a:gd name="connsiteX68" fmla="*/ 1095510 w 1849572"/>
                    <a:gd name="connsiteY68" fmla="*/ 61077 h 2509466"/>
                    <a:gd name="connsiteX69" fmla="*/ 1127260 w 1849572"/>
                    <a:gd name="connsiteY69" fmla="*/ 69014 h 2509466"/>
                    <a:gd name="connsiteX70" fmla="*/ 1151072 w 1849572"/>
                    <a:gd name="connsiteY70" fmla="*/ 76952 h 2509466"/>
                    <a:gd name="connsiteX71" fmla="*/ 1230447 w 1849572"/>
                    <a:gd name="connsiteY71" fmla="*/ 61077 h 2509466"/>
                    <a:gd name="connsiteX72" fmla="*/ 1286010 w 1849572"/>
                    <a:gd name="connsiteY72" fmla="*/ 69014 h 2509466"/>
                    <a:gd name="connsiteX73" fmla="*/ 1309822 w 1849572"/>
                    <a:gd name="connsiteY73" fmla="*/ 92827 h 2509466"/>
                    <a:gd name="connsiteX74" fmla="*/ 1317760 w 1849572"/>
                    <a:gd name="connsiteY74" fmla="*/ 116639 h 2509466"/>
                    <a:gd name="connsiteX75" fmla="*/ 1341572 w 1849572"/>
                    <a:gd name="connsiteY75" fmla="*/ 100764 h 2509466"/>
                    <a:gd name="connsiteX76" fmla="*/ 1373322 w 1849572"/>
                    <a:gd name="connsiteY76" fmla="*/ 84889 h 2509466"/>
                    <a:gd name="connsiteX77" fmla="*/ 1405072 w 1849572"/>
                    <a:gd name="connsiteY77" fmla="*/ 92827 h 2509466"/>
                    <a:gd name="connsiteX78" fmla="*/ 1428885 w 1849572"/>
                    <a:gd name="connsiteY78" fmla="*/ 156327 h 2509466"/>
                    <a:gd name="connsiteX79" fmla="*/ 1476510 w 1849572"/>
                    <a:gd name="connsiteY79" fmla="*/ 132514 h 2509466"/>
                    <a:gd name="connsiteX80" fmla="*/ 1500322 w 1849572"/>
                    <a:gd name="connsiteY80" fmla="*/ 108702 h 2509466"/>
                    <a:gd name="connsiteX81" fmla="*/ 1524135 w 1849572"/>
                    <a:gd name="connsiteY81" fmla="*/ 124577 h 2509466"/>
                    <a:gd name="connsiteX82" fmla="*/ 1571760 w 1849572"/>
                    <a:gd name="connsiteY82" fmla="*/ 124577 h 2509466"/>
                    <a:gd name="connsiteX83" fmla="*/ 1635260 w 1849572"/>
                    <a:gd name="connsiteY83" fmla="*/ 140452 h 2509466"/>
                    <a:gd name="connsiteX84" fmla="*/ 1643197 w 1849572"/>
                    <a:gd name="connsiteY84" fmla="*/ 172202 h 2509466"/>
                    <a:gd name="connsiteX85" fmla="*/ 1651135 w 1849572"/>
                    <a:gd name="connsiteY85" fmla="*/ 235702 h 2509466"/>
                    <a:gd name="connsiteX86" fmla="*/ 1674947 w 1849572"/>
                    <a:gd name="connsiteY86" fmla="*/ 243639 h 2509466"/>
                    <a:gd name="connsiteX87" fmla="*/ 1738447 w 1849572"/>
                    <a:gd name="connsiteY87" fmla="*/ 299202 h 2509466"/>
                    <a:gd name="connsiteX88" fmla="*/ 1746385 w 1849572"/>
                    <a:gd name="connsiteY88" fmla="*/ 323014 h 2509466"/>
                    <a:gd name="connsiteX89" fmla="*/ 1778135 w 1849572"/>
                    <a:gd name="connsiteY89" fmla="*/ 338889 h 2509466"/>
                    <a:gd name="connsiteX90" fmla="*/ 1833697 w 1849572"/>
                    <a:gd name="connsiteY90" fmla="*/ 386514 h 2509466"/>
                    <a:gd name="connsiteX91" fmla="*/ 1825760 w 1849572"/>
                    <a:gd name="connsiteY91" fmla="*/ 473827 h 2509466"/>
                    <a:gd name="connsiteX92" fmla="*/ 1849572 w 1849572"/>
                    <a:gd name="connsiteY92" fmla="*/ 489702 h 2509466"/>
                    <a:gd name="connsiteX93" fmla="*/ 1825760 w 1849572"/>
                    <a:gd name="connsiteY93" fmla="*/ 497639 h 2509466"/>
                    <a:gd name="connsiteX94" fmla="*/ 1770197 w 1849572"/>
                    <a:gd name="connsiteY94" fmla="*/ 513514 h 2509466"/>
                    <a:gd name="connsiteX95" fmla="*/ 1706697 w 1849572"/>
                    <a:gd name="connsiteY95" fmla="*/ 489702 h 2509466"/>
                    <a:gd name="connsiteX96" fmla="*/ 1690822 w 1849572"/>
                    <a:gd name="connsiteY96" fmla="*/ 465889 h 2509466"/>
                    <a:gd name="connsiteX97" fmla="*/ 1667010 w 1849572"/>
                    <a:gd name="connsiteY97" fmla="*/ 394452 h 2509466"/>
                    <a:gd name="connsiteX98" fmla="*/ 1619385 w 1849572"/>
                    <a:gd name="connsiteY98" fmla="*/ 426202 h 2509466"/>
                    <a:gd name="connsiteX99" fmla="*/ 1603510 w 1849572"/>
                    <a:gd name="connsiteY99" fmla="*/ 450014 h 2509466"/>
                    <a:gd name="connsiteX100" fmla="*/ 1579697 w 1849572"/>
                    <a:gd name="connsiteY100" fmla="*/ 442077 h 2509466"/>
                    <a:gd name="connsiteX101" fmla="*/ 1555885 w 1849572"/>
                    <a:gd name="connsiteY101" fmla="*/ 426202 h 2509466"/>
                    <a:gd name="connsiteX102" fmla="*/ 1532072 w 1849572"/>
                    <a:gd name="connsiteY102" fmla="*/ 418264 h 2509466"/>
                    <a:gd name="connsiteX103" fmla="*/ 1524135 w 1849572"/>
                    <a:gd name="connsiteY103" fmla="*/ 394452 h 2509466"/>
                    <a:gd name="connsiteX104" fmla="*/ 1516197 w 1849572"/>
                    <a:gd name="connsiteY104" fmla="*/ 354764 h 2509466"/>
                    <a:gd name="connsiteX105" fmla="*/ 1484447 w 1849572"/>
                    <a:gd name="connsiteY105" fmla="*/ 394452 h 2509466"/>
                    <a:gd name="connsiteX106" fmla="*/ 1468572 w 1849572"/>
                    <a:gd name="connsiteY106" fmla="*/ 418264 h 2509466"/>
                    <a:gd name="connsiteX107" fmla="*/ 1460635 w 1849572"/>
                    <a:gd name="connsiteY107" fmla="*/ 394452 h 2509466"/>
                    <a:gd name="connsiteX108" fmla="*/ 1436822 w 1849572"/>
                    <a:gd name="connsiteY108" fmla="*/ 346827 h 2509466"/>
                    <a:gd name="connsiteX109" fmla="*/ 1389197 w 1849572"/>
                    <a:gd name="connsiteY109" fmla="*/ 426202 h 2509466"/>
                    <a:gd name="connsiteX110" fmla="*/ 1365385 w 1849572"/>
                    <a:gd name="connsiteY110" fmla="*/ 450014 h 2509466"/>
                    <a:gd name="connsiteX111" fmla="*/ 1373322 w 1849572"/>
                    <a:gd name="connsiteY111" fmla="*/ 442077 h 2509466"/>
                    <a:gd name="connsiteX112" fmla="*/ 1373322 w 1849572"/>
                    <a:gd name="connsiteY112" fmla="*/ 442077 h 2509466"/>
                    <a:gd name="connsiteX113" fmla="*/ 1381260 w 1849572"/>
                    <a:gd name="connsiteY113" fmla="*/ 545264 h 2509466"/>
                    <a:gd name="connsiteX114" fmla="*/ 1413010 w 1849572"/>
                    <a:gd name="connsiteY114" fmla="*/ 616702 h 2509466"/>
                    <a:gd name="connsiteX115" fmla="*/ 1436822 w 1849572"/>
                    <a:gd name="connsiteY115" fmla="*/ 640514 h 2509466"/>
                    <a:gd name="connsiteX116" fmla="*/ 1444760 w 1849572"/>
                    <a:gd name="connsiteY116" fmla="*/ 672264 h 2509466"/>
                    <a:gd name="connsiteX117" fmla="*/ 1452697 w 1849572"/>
                    <a:gd name="connsiteY117" fmla="*/ 735764 h 2509466"/>
                    <a:gd name="connsiteX118" fmla="*/ 1484447 w 1849572"/>
                    <a:gd name="connsiteY118" fmla="*/ 743702 h 2509466"/>
                    <a:gd name="connsiteX119" fmla="*/ 1492385 w 1849572"/>
                    <a:gd name="connsiteY119" fmla="*/ 767514 h 2509466"/>
                    <a:gd name="connsiteX120" fmla="*/ 1476510 w 1849572"/>
                    <a:gd name="connsiteY120" fmla="*/ 846889 h 2509466"/>
                    <a:gd name="connsiteX121" fmla="*/ 1460635 w 1849572"/>
                    <a:gd name="connsiteY121" fmla="*/ 878639 h 2509466"/>
                    <a:gd name="connsiteX122" fmla="*/ 1420947 w 1849572"/>
                    <a:gd name="connsiteY122" fmla="*/ 918327 h 2509466"/>
                    <a:gd name="connsiteX123" fmla="*/ 1349510 w 1849572"/>
                    <a:gd name="connsiteY123" fmla="*/ 926264 h 2509466"/>
                    <a:gd name="connsiteX124" fmla="*/ 1333635 w 1849572"/>
                    <a:gd name="connsiteY124" fmla="*/ 950077 h 2509466"/>
                    <a:gd name="connsiteX125" fmla="*/ 1293947 w 1849572"/>
                    <a:gd name="connsiteY125" fmla="*/ 989764 h 2509466"/>
                    <a:gd name="connsiteX126" fmla="*/ 1301885 w 1849572"/>
                    <a:gd name="connsiteY126" fmla="*/ 1029452 h 2509466"/>
                    <a:gd name="connsiteX127" fmla="*/ 1293947 w 1849572"/>
                    <a:gd name="connsiteY127" fmla="*/ 1124702 h 2509466"/>
                    <a:gd name="connsiteX128" fmla="*/ 1286010 w 1849572"/>
                    <a:gd name="connsiteY128" fmla="*/ 1148514 h 2509466"/>
                    <a:gd name="connsiteX129" fmla="*/ 1270135 w 1849572"/>
                    <a:gd name="connsiteY129" fmla="*/ 1204077 h 2509466"/>
                    <a:gd name="connsiteX130" fmla="*/ 1286010 w 1849572"/>
                    <a:gd name="connsiteY130" fmla="*/ 1227889 h 2509466"/>
                    <a:gd name="connsiteX131" fmla="*/ 1278072 w 1849572"/>
                    <a:gd name="connsiteY131" fmla="*/ 1386639 h 2509466"/>
                    <a:gd name="connsiteX132" fmla="*/ 1254260 w 1849572"/>
                    <a:gd name="connsiteY132" fmla="*/ 1402514 h 2509466"/>
                    <a:gd name="connsiteX133" fmla="*/ 1246322 w 1849572"/>
                    <a:gd name="connsiteY133" fmla="*/ 1378702 h 2509466"/>
                    <a:gd name="connsiteX134" fmla="*/ 1238385 w 1849572"/>
                    <a:gd name="connsiteY134" fmla="*/ 1346952 h 2509466"/>
                    <a:gd name="connsiteX135" fmla="*/ 1190760 w 1849572"/>
                    <a:gd name="connsiteY135" fmla="*/ 1307264 h 2509466"/>
                    <a:gd name="connsiteX136" fmla="*/ 1182822 w 1849572"/>
                    <a:gd name="connsiteY136" fmla="*/ 1283452 h 2509466"/>
                    <a:gd name="connsiteX137" fmla="*/ 1135197 w 1849572"/>
                    <a:gd name="connsiteY137" fmla="*/ 1243764 h 2509466"/>
                    <a:gd name="connsiteX138" fmla="*/ 1111385 w 1849572"/>
                    <a:gd name="connsiteY138" fmla="*/ 1235827 h 2509466"/>
                    <a:gd name="connsiteX139" fmla="*/ 1095510 w 1849572"/>
                    <a:gd name="connsiteY139" fmla="*/ 1212014 h 2509466"/>
                    <a:gd name="connsiteX140" fmla="*/ 1087572 w 1849572"/>
                    <a:gd name="connsiteY140" fmla="*/ 1180264 h 2509466"/>
                    <a:gd name="connsiteX141" fmla="*/ 1016722 w 1849572"/>
                    <a:gd name="connsiteY141" fmla="*/ 1368326 h 2509466"/>
                    <a:gd name="connsiteX142" fmla="*/ 889037 w 1849572"/>
                    <a:gd name="connsiteY142" fmla="*/ 1266503 h 2509466"/>
                    <a:gd name="connsiteX143" fmla="*/ 739496 w 1849572"/>
                    <a:gd name="connsiteY143" fmla="*/ 1352938 h 2509466"/>
                    <a:gd name="connsiteX144" fmla="*/ 785947 w 1849572"/>
                    <a:gd name="connsiteY144" fmla="*/ 1561264 h 2509466"/>
                    <a:gd name="connsiteX145" fmla="*/ 833572 w 1849572"/>
                    <a:gd name="connsiteY145" fmla="*/ 1585077 h 2509466"/>
                    <a:gd name="connsiteX146" fmla="*/ 905010 w 1849572"/>
                    <a:gd name="connsiteY146" fmla="*/ 1640639 h 2509466"/>
                    <a:gd name="connsiteX147" fmla="*/ 936760 w 1849572"/>
                    <a:gd name="connsiteY147" fmla="*/ 1656514 h 2509466"/>
                    <a:gd name="connsiteX0" fmla="*/ 1016135 w 1849572"/>
                    <a:gd name="connsiteY0" fmla="*/ 1898374 h 2513201"/>
                    <a:gd name="connsiteX1" fmla="*/ 1008197 w 1849572"/>
                    <a:gd name="connsiteY1" fmla="*/ 1922187 h 2513201"/>
                    <a:gd name="connsiteX2" fmla="*/ 1000260 w 1849572"/>
                    <a:gd name="connsiteY2" fmla="*/ 1969812 h 2513201"/>
                    <a:gd name="connsiteX3" fmla="*/ 984385 w 1849572"/>
                    <a:gd name="connsiteY3" fmla="*/ 2025374 h 2513201"/>
                    <a:gd name="connsiteX4" fmla="*/ 976447 w 1849572"/>
                    <a:gd name="connsiteY4" fmla="*/ 2176187 h 2513201"/>
                    <a:gd name="connsiteX5" fmla="*/ 984385 w 1849572"/>
                    <a:gd name="connsiteY5" fmla="*/ 2255562 h 2513201"/>
                    <a:gd name="connsiteX6" fmla="*/ 968510 w 1849572"/>
                    <a:gd name="connsiteY6" fmla="*/ 2509562 h 2513201"/>
                    <a:gd name="connsiteX7" fmla="*/ 881197 w 1849572"/>
                    <a:gd name="connsiteY7" fmla="*/ 2501624 h 2513201"/>
                    <a:gd name="connsiteX8" fmla="*/ 865322 w 1849572"/>
                    <a:gd name="connsiteY8" fmla="*/ 2390499 h 2513201"/>
                    <a:gd name="connsiteX9" fmla="*/ 857385 w 1849572"/>
                    <a:gd name="connsiteY9" fmla="*/ 2366687 h 2513201"/>
                    <a:gd name="connsiteX10" fmla="*/ 809760 w 1849572"/>
                    <a:gd name="connsiteY10" fmla="*/ 2326999 h 2513201"/>
                    <a:gd name="connsiteX11" fmla="*/ 770072 w 1849572"/>
                    <a:gd name="connsiteY11" fmla="*/ 2279374 h 2513201"/>
                    <a:gd name="connsiteX12" fmla="*/ 722447 w 1849572"/>
                    <a:gd name="connsiteY12" fmla="*/ 2239687 h 2513201"/>
                    <a:gd name="connsiteX13" fmla="*/ 698635 w 1849572"/>
                    <a:gd name="connsiteY13" fmla="*/ 2215874 h 2513201"/>
                    <a:gd name="connsiteX14" fmla="*/ 690697 w 1849572"/>
                    <a:gd name="connsiteY14" fmla="*/ 2184124 h 2513201"/>
                    <a:gd name="connsiteX15" fmla="*/ 651010 w 1849572"/>
                    <a:gd name="connsiteY15" fmla="*/ 2120624 h 2513201"/>
                    <a:gd name="connsiteX16" fmla="*/ 635135 w 1849572"/>
                    <a:gd name="connsiteY16" fmla="*/ 2096812 h 2513201"/>
                    <a:gd name="connsiteX17" fmla="*/ 627197 w 1849572"/>
                    <a:gd name="connsiteY17" fmla="*/ 2072999 h 2513201"/>
                    <a:gd name="connsiteX18" fmla="*/ 603385 w 1849572"/>
                    <a:gd name="connsiteY18" fmla="*/ 2065062 h 2513201"/>
                    <a:gd name="connsiteX19" fmla="*/ 452572 w 1849572"/>
                    <a:gd name="connsiteY19" fmla="*/ 2072999 h 2513201"/>
                    <a:gd name="connsiteX20" fmla="*/ 428760 w 1849572"/>
                    <a:gd name="connsiteY20" fmla="*/ 2080937 h 2513201"/>
                    <a:gd name="connsiteX21" fmla="*/ 404947 w 1849572"/>
                    <a:gd name="connsiteY21" fmla="*/ 2057124 h 2513201"/>
                    <a:gd name="connsiteX22" fmla="*/ 381135 w 1849572"/>
                    <a:gd name="connsiteY22" fmla="*/ 2049187 h 2513201"/>
                    <a:gd name="connsiteX23" fmla="*/ 325572 w 1849572"/>
                    <a:gd name="connsiteY23" fmla="*/ 1961874 h 2513201"/>
                    <a:gd name="connsiteX24" fmla="*/ 301760 w 1849572"/>
                    <a:gd name="connsiteY24" fmla="*/ 1953937 h 2513201"/>
                    <a:gd name="connsiteX25" fmla="*/ 277947 w 1849572"/>
                    <a:gd name="connsiteY25" fmla="*/ 1938062 h 2513201"/>
                    <a:gd name="connsiteX26" fmla="*/ 222385 w 1849572"/>
                    <a:gd name="connsiteY26" fmla="*/ 1866624 h 2513201"/>
                    <a:gd name="connsiteX27" fmla="*/ 214447 w 1849572"/>
                    <a:gd name="connsiteY27" fmla="*/ 1842812 h 2513201"/>
                    <a:gd name="connsiteX28" fmla="*/ 214447 w 1849572"/>
                    <a:gd name="connsiteY28" fmla="*/ 1731687 h 2513201"/>
                    <a:gd name="connsiteX29" fmla="*/ 230322 w 1849572"/>
                    <a:gd name="connsiteY29" fmla="*/ 1707874 h 2513201"/>
                    <a:gd name="connsiteX30" fmla="*/ 206510 w 1849572"/>
                    <a:gd name="connsiteY30" fmla="*/ 1723749 h 2513201"/>
                    <a:gd name="connsiteX31" fmla="*/ 166822 w 1849572"/>
                    <a:gd name="connsiteY31" fmla="*/ 1691999 h 2513201"/>
                    <a:gd name="connsiteX32" fmla="*/ 111260 w 1849572"/>
                    <a:gd name="connsiteY32" fmla="*/ 1620562 h 2513201"/>
                    <a:gd name="connsiteX33" fmla="*/ 103322 w 1849572"/>
                    <a:gd name="connsiteY33" fmla="*/ 1596749 h 2513201"/>
                    <a:gd name="connsiteX34" fmla="*/ 79510 w 1849572"/>
                    <a:gd name="connsiteY34" fmla="*/ 1580874 h 2513201"/>
                    <a:gd name="connsiteX35" fmla="*/ 71572 w 1849572"/>
                    <a:gd name="connsiteY35" fmla="*/ 1509437 h 2513201"/>
                    <a:gd name="connsiteX36" fmla="*/ 55697 w 1849572"/>
                    <a:gd name="connsiteY36" fmla="*/ 1469749 h 2513201"/>
                    <a:gd name="connsiteX37" fmla="*/ 39822 w 1849572"/>
                    <a:gd name="connsiteY37" fmla="*/ 1445937 h 2513201"/>
                    <a:gd name="connsiteX38" fmla="*/ 31885 w 1849572"/>
                    <a:gd name="connsiteY38" fmla="*/ 1406249 h 2513201"/>
                    <a:gd name="connsiteX39" fmla="*/ 47760 w 1849572"/>
                    <a:gd name="connsiteY39" fmla="*/ 1310999 h 2513201"/>
                    <a:gd name="connsiteX40" fmla="*/ 55697 w 1849572"/>
                    <a:gd name="connsiteY40" fmla="*/ 1279249 h 2513201"/>
                    <a:gd name="connsiteX41" fmla="*/ 39822 w 1849572"/>
                    <a:gd name="connsiteY41" fmla="*/ 1247499 h 2513201"/>
                    <a:gd name="connsiteX42" fmla="*/ 23947 w 1849572"/>
                    <a:gd name="connsiteY42" fmla="*/ 1191937 h 2513201"/>
                    <a:gd name="connsiteX43" fmla="*/ 8072 w 1849572"/>
                    <a:gd name="connsiteY43" fmla="*/ 1144312 h 2513201"/>
                    <a:gd name="connsiteX44" fmla="*/ 135 w 1849572"/>
                    <a:gd name="connsiteY44" fmla="*/ 1096687 h 2513201"/>
                    <a:gd name="connsiteX45" fmla="*/ 16010 w 1849572"/>
                    <a:gd name="connsiteY45" fmla="*/ 1033187 h 2513201"/>
                    <a:gd name="connsiteX46" fmla="*/ 23947 w 1849572"/>
                    <a:gd name="connsiteY46" fmla="*/ 1009374 h 2513201"/>
                    <a:gd name="connsiteX47" fmla="*/ 39822 w 1849572"/>
                    <a:gd name="connsiteY47" fmla="*/ 985562 h 2513201"/>
                    <a:gd name="connsiteX48" fmla="*/ 119197 w 1849572"/>
                    <a:gd name="connsiteY48" fmla="*/ 890312 h 2513201"/>
                    <a:gd name="connsiteX49" fmla="*/ 127135 w 1849572"/>
                    <a:gd name="connsiteY49" fmla="*/ 858562 h 2513201"/>
                    <a:gd name="connsiteX50" fmla="*/ 103322 w 1849572"/>
                    <a:gd name="connsiteY50" fmla="*/ 787124 h 2513201"/>
                    <a:gd name="connsiteX51" fmla="*/ 111260 w 1849572"/>
                    <a:gd name="connsiteY51" fmla="*/ 644249 h 2513201"/>
                    <a:gd name="connsiteX52" fmla="*/ 150947 w 1849572"/>
                    <a:gd name="connsiteY52" fmla="*/ 556937 h 2513201"/>
                    <a:gd name="connsiteX53" fmla="*/ 174760 w 1849572"/>
                    <a:gd name="connsiteY53" fmla="*/ 533124 h 2513201"/>
                    <a:gd name="connsiteX54" fmla="*/ 222385 w 1849572"/>
                    <a:gd name="connsiteY54" fmla="*/ 255312 h 2513201"/>
                    <a:gd name="connsiteX55" fmla="*/ 238260 w 1849572"/>
                    <a:gd name="connsiteY55" fmla="*/ 191812 h 2513201"/>
                    <a:gd name="connsiteX56" fmla="*/ 389072 w 1849572"/>
                    <a:gd name="connsiteY56" fmla="*/ 9249 h 2513201"/>
                    <a:gd name="connsiteX57" fmla="*/ 730385 w 1849572"/>
                    <a:gd name="connsiteY57" fmla="*/ 25124 h 2513201"/>
                    <a:gd name="connsiteX58" fmla="*/ 762135 w 1849572"/>
                    <a:gd name="connsiteY58" fmla="*/ 9249 h 2513201"/>
                    <a:gd name="connsiteX59" fmla="*/ 785947 w 1849572"/>
                    <a:gd name="connsiteY59" fmla="*/ 25124 h 2513201"/>
                    <a:gd name="connsiteX60" fmla="*/ 809760 w 1849572"/>
                    <a:gd name="connsiteY60" fmla="*/ 72749 h 2513201"/>
                    <a:gd name="connsiteX61" fmla="*/ 841510 w 1849572"/>
                    <a:gd name="connsiteY61" fmla="*/ 40999 h 2513201"/>
                    <a:gd name="connsiteX62" fmla="*/ 849447 w 1849572"/>
                    <a:gd name="connsiteY62" fmla="*/ 17187 h 2513201"/>
                    <a:gd name="connsiteX63" fmla="*/ 897072 w 1849572"/>
                    <a:gd name="connsiteY63" fmla="*/ 56874 h 2513201"/>
                    <a:gd name="connsiteX64" fmla="*/ 936760 w 1849572"/>
                    <a:gd name="connsiteY64" fmla="*/ 48937 h 2513201"/>
                    <a:gd name="connsiteX65" fmla="*/ 960572 w 1849572"/>
                    <a:gd name="connsiteY65" fmla="*/ 40999 h 2513201"/>
                    <a:gd name="connsiteX66" fmla="*/ 1063760 w 1849572"/>
                    <a:gd name="connsiteY66" fmla="*/ 48937 h 2513201"/>
                    <a:gd name="connsiteX67" fmla="*/ 1095510 w 1849572"/>
                    <a:gd name="connsiteY67" fmla="*/ 64812 h 2513201"/>
                    <a:gd name="connsiteX68" fmla="*/ 1127260 w 1849572"/>
                    <a:gd name="connsiteY68" fmla="*/ 72749 h 2513201"/>
                    <a:gd name="connsiteX69" fmla="*/ 1151072 w 1849572"/>
                    <a:gd name="connsiteY69" fmla="*/ 80687 h 2513201"/>
                    <a:gd name="connsiteX70" fmla="*/ 1230447 w 1849572"/>
                    <a:gd name="connsiteY70" fmla="*/ 64812 h 2513201"/>
                    <a:gd name="connsiteX71" fmla="*/ 1286010 w 1849572"/>
                    <a:gd name="connsiteY71" fmla="*/ 72749 h 2513201"/>
                    <a:gd name="connsiteX72" fmla="*/ 1309822 w 1849572"/>
                    <a:gd name="connsiteY72" fmla="*/ 96562 h 2513201"/>
                    <a:gd name="connsiteX73" fmla="*/ 1317760 w 1849572"/>
                    <a:gd name="connsiteY73" fmla="*/ 120374 h 2513201"/>
                    <a:gd name="connsiteX74" fmla="*/ 1341572 w 1849572"/>
                    <a:gd name="connsiteY74" fmla="*/ 104499 h 2513201"/>
                    <a:gd name="connsiteX75" fmla="*/ 1373322 w 1849572"/>
                    <a:gd name="connsiteY75" fmla="*/ 88624 h 2513201"/>
                    <a:gd name="connsiteX76" fmla="*/ 1405072 w 1849572"/>
                    <a:gd name="connsiteY76" fmla="*/ 96562 h 2513201"/>
                    <a:gd name="connsiteX77" fmla="*/ 1428885 w 1849572"/>
                    <a:gd name="connsiteY77" fmla="*/ 160062 h 2513201"/>
                    <a:gd name="connsiteX78" fmla="*/ 1476510 w 1849572"/>
                    <a:gd name="connsiteY78" fmla="*/ 136249 h 2513201"/>
                    <a:gd name="connsiteX79" fmla="*/ 1500322 w 1849572"/>
                    <a:gd name="connsiteY79" fmla="*/ 112437 h 2513201"/>
                    <a:gd name="connsiteX80" fmla="*/ 1524135 w 1849572"/>
                    <a:gd name="connsiteY80" fmla="*/ 128312 h 2513201"/>
                    <a:gd name="connsiteX81" fmla="*/ 1571760 w 1849572"/>
                    <a:gd name="connsiteY81" fmla="*/ 128312 h 2513201"/>
                    <a:gd name="connsiteX82" fmla="*/ 1635260 w 1849572"/>
                    <a:gd name="connsiteY82" fmla="*/ 144187 h 2513201"/>
                    <a:gd name="connsiteX83" fmla="*/ 1643197 w 1849572"/>
                    <a:gd name="connsiteY83" fmla="*/ 175937 h 2513201"/>
                    <a:gd name="connsiteX84" fmla="*/ 1651135 w 1849572"/>
                    <a:gd name="connsiteY84" fmla="*/ 239437 h 2513201"/>
                    <a:gd name="connsiteX85" fmla="*/ 1674947 w 1849572"/>
                    <a:gd name="connsiteY85" fmla="*/ 247374 h 2513201"/>
                    <a:gd name="connsiteX86" fmla="*/ 1738447 w 1849572"/>
                    <a:gd name="connsiteY86" fmla="*/ 302937 h 2513201"/>
                    <a:gd name="connsiteX87" fmla="*/ 1746385 w 1849572"/>
                    <a:gd name="connsiteY87" fmla="*/ 326749 h 2513201"/>
                    <a:gd name="connsiteX88" fmla="*/ 1778135 w 1849572"/>
                    <a:gd name="connsiteY88" fmla="*/ 342624 h 2513201"/>
                    <a:gd name="connsiteX89" fmla="*/ 1833697 w 1849572"/>
                    <a:gd name="connsiteY89" fmla="*/ 390249 h 2513201"/>
                    <a:gd name="connsiteX90" fmla="*/ 1825760 w 1849572"/>
                    <a:gd name="connsiteY90" fmla="*/ 477562 h 2513201"/>
                    <a:gd name="connsiteX91" fmla="*/ 1849572 w 1849572"/>
                    <a:gd name="connsiteY91" fmla="*/ 493437 h 2513201"/>
                    <a:gd name="connsiteX92" fmla="*/ 1825760 w 1849572"/>
                    <a:gd name="connsiteY92" fmla="*/ 501374 h 2513201"/>
                    <a:gd name="connsiteX93" fmla="*/ 1770197 w 1849572"/>
                    <a:gd name="connsiteY93" fmla="*/ 517249 h 2513201"/>
                    <a:gd name="connsiteX94" fmla="*/ 1706697 w 1849572"/>
                    <a:gd name="connsiteY94" fmla="*/ 493437 h 2513201"/>
                    <a:gd name="connsiteX95" fmla="*/ 1690822 w 1849572"/>
                    <a:gd name="connsiteY95" fmla="*/ 469624 h 2513201"/>
                    <a:gd name="connsiteX96" fmla="*/ 1667010 w 1849572"/>
                    <a:gd name="connsiteY96" fmla="*/ 398187 h 2513201"/>
                    <a:gd name="connsiteX97" fmla="*/ 1619385 w 1849572"/>
                    <a:gd name="connsiteY97" fmla="*/ 429937 h 2513201"/>
                    <a:gd name="connsiteX98" fmla="*/ 1603510 w 1849572"/>
                    <a:gd name="connsiteY98" fmla="*/ 453749 h 2513201"/>
                    <a:gd name="connsiteX99" fmla="*/ 1579697 w 1849572"/>
                    <a:gd name="connsiteY99" fmla="*/ 445812 h 2513201"/>
                    <a:gd name="connsiteX100" fmla="*/ 1555885 w 1849572"/>
                    <a:gd name="connsiteY100" fmla="*/ 429937 h 2513201"/>
                    <a:gd name="connsiteX101" fmla="*/ 1532072 w 1849572"/>
                    <a:gd name="connsiteY101" fmla="*/ 421999 h 2513201"/>
                    <a:gd name="connsiteX102" fmla="*/ 1524135 w 1849572"/>
                    <a:gd name="connsiteY102" fmla="*/ 398187 h 2513201"/>
                    <a:gd name="connsiteX103" fmla="*/ 1516197 w 1849572"/>
                    <a:gd name="connsiteY103" fmla="*/ 358499 h 2513201"/>
                    <a:gd name="connsiteX104" fmla="*/ 1484447 w 1849572"/>
                    <a:gd name="connsiteY104" fmla="*/ 398187 h 2513201"/>
                    <a:gd name="connsiteX105" fmla="*/ 1468572 w 1849572"/>
                    <a:gd name="connsiteY105" fmla="*/ 421999 h 2513201"/>
                    <a:gd name="connsiteX106" fmla="*/ 1460635 w 1849572"/>
                    <a:gd name="connsiteY106" fmla="*/ 398187 h 2513201"/>
                    <a:gd name="connsiteX107" fmla="*/ 1436822 w 1849572"/>
                    <a:gd name="connsiteY107" fmla="*/ 350562 h 2513201"/>
                    <a:gd name="connsiteX108" fmla="*/ 1389197 w 1849572"/>
                    <a:gd name="connsiteY108" fmla="*/ 429937 h 2513201"/>
                    <a:gd name="connsiteX109" fmla="*/ 1365385 w 1849572"/>
                    <a:gd name="connsiteY109" fmla="*/ 453749 h 2513201"/>
                    <a:gd name="connsiteX110" fmla="*/ 1373322 w 1849572"/>
                    <a:gd name="connsiteY110" fmla="*/ 445812 h 2513201"/>
                    <a:gd name="connsiteX111" fmla="*/ 1373322 w 1849572"/>
                    <a:gd name="connsiteY111" fmla="*/ 445812 h 2513201"/>
                    <a:gd name="connsiteX112" fmla="*/ 1381260 w 1849572"/>
                    <a:gd name="connsiteY112" fmla="*/ 548999 h 2513201"/>
                    <a:gd name="connsiteX113" fmla="*/ 1413010 w 1849572"/>
                    <a:gd name="connsiteY113" fmla="*/ 620437 h 2513201"/>
                    <a:gd name="connsiteX114" fmla="*/ 1436822 w 1849572"/>
                    <a:gd name="connsiteY114" fmla="*/ 644249 h 2513201"/>
                    <a:gd name="connsiteX115" fmla="*/ 1444760 w 1849572"/>
                    <a:gd name="connsiteY115" fmla="*/ 675999 h 2513201"/>
                    <a:gd name="connsiteX116" fmla="*/ 1452697 w 1849572"/>
                    <a:gd name="connsiteY116" fmla="*/ 739499 h 2513201"/>
                    <a:gd name="connsiteX117" fmla="*/ 1484447 w 1849572"/>
                    <a:gd name="connsiteY117" fmla="*/ 747437 h 2513201"/>
                    <a:gd name="connsiteX118" fmla="*/ 1492385 w 1849572"/>
                    <a:gd name="connsiteY118" fmla="*/ 771249 h 2513201"/>
                    <a:gd name="connsiteX119" fmla="*/ 1476510 w 1849572"/>
                    <a:gd name="connsiteY119" fmla="*/ 850624 h 2513201"/>
                    <a:gd name="connsiteX120" fmla="*/ 1460635 w 1849572"/>
                    <a:gd name="connsiteY120" fmla="*/ 882374 h 2513201"/>
                    <a:gd name="connsiteX121" fmla="*/ 1420947 w 1849572"/>
                    <a:gd name="connsiteY121" fmla="*/ 922062 h 2513201"/>
                    <a:gd name="connsiteX122" fmla="*/ 1349510 w 1849572"/>
                    <a:gd name="connsiteY122" fmla="*/ 929999 h 2513201"/>
                    <a:gd name="connsiteX123" fmla="*/ 1333635 w 1849572"/>
                    <a:gd name="connsiteY123" fmla="*/ 953812 h 2513201"/>
                    <a:gd name="connsiteX124" fmla="*/ 1293947 w 1849572"/>
                    <a:gd name="connsiteY124" fmla="*/ 993499 h 2513201"/>
                    <a:gd name="connsiteX125" fmla="*/ 1301885 w 1849572"/>
                    <a:gd name="connsiteY125" fmla="*/ 1033187 h 2513201"/>
                    <a:gd name="connsiteX126" fmla="*/ 1293947 w 1849572"/>
                    <a:gd name="connsiteY126" fmla="*/ 1128437 h 2513201"/>
                    <a:gd name="connsiteX127" fmla="*/ 1286010 w 1849572"/>
                    <a:gd name="connsiteY127" fmla="*/ 1152249 h 2513201"/>
                    <a:gd name="connsiteX128" fmla="*/ 1270135 w 1849572"/>
                    <a:gd name="connsiteY128" fmla="*/ 1207812 h 2513201"/>
                    <a:gd name="connsiteX129" fmla="*/ 1286010 w 1849572"/>
                    <a:gd name="connsiteY129" fmla="*/ 1231624 h 2513201"/>
                    <a:gd name="connsiteX130" fmla="*/ 1278072 w 1849572"/>
                    <a:gd name="connsiteY130" fmla="*/ 1390374 h 2513201"/>
                    <a:gd name="connsiteX131" fmla="*/ 1254260 w 1849572"/>
                    <a:gd name="connsiteY131" fmla="*/ 1406249 h 2513201"/>
                    <a:gd name="connsiteX132" fmla="*/ 1246322 w 1849572"/>
                    <a:gd name="connsiteY132" fmla="*/ 1382437 h 2513201"/>
                    <a:gd name="connsiteX133" fmla="*/ 1238385 w 1849572"/>
                    <a:gd name="connsiteY133" fmla="*/ 1350687 h 2513201"/>
                    <a:gd name="connsiteX134" fmla="*/ 1190760 w 1849572"/>
                    <a:gd name="connsiteY134" fmla="*/ 1310999 h 2513201"/>
                    <a:gd name="connsiteX135" fmla="*/ 1182822 w 1849572"/>
                    <a:gd name="connsiteY135" fmla="*/ 1287187 h 2513201"/>
                    <a:gd name="connsiteX136" fmla="*/ 1135197 w 1849572"/>
                    <a:gd name="connsiteY136" fmla="*/ 1247499 h 2513201"/>
                    <a:gd name="connsiteX137" fmla="*/ 1111385 w 1849572"/>
                    <a:gd name="connsiteY137" fmla="*/ 1239562 h 2513201"/>
                    <a:gd name="connsiteX138" fmla="*/ 1095510 w 1849572"/>
                    <a:gd name="connsiteY138" fmla="*/ 1215749 h 2513201"/>
                    <a:gd name="connsiteX139" fmla="*/ 1087572 w 1849572"/>
                    <a:gd name="connsiteY139" fmla="*/ 1183999 h 2513201"/>
                    <a:gd name="connsiteX140" fmla="*/ 1016722 w 1849572"/>
                    <a:gd name="connsiteY140" fmla="*/ 1372061 h 2513201"/>
                    <a:gd name="connsiteX141" fmla="*/ 889037 w 1849572"/>
                    <a:gd name="connsiteY141" fmla="*/ 1270238 h 2513201"/>
                    <a:gd name="connsiteX142" fmla="*/ 739496 w 1849572"/>
                    <a:gd name="connsiteY142" fmla="*/ 1356673 h 2513201"/>
                    <a:gd name="connsiteX143" fmla="*/ 785947 w 1849572"/>
                    <a:gd name="connsiteY143" fmla="*/ 1564999 h 2513201"/>
                    <a:gd name="connsiteX144" fmla="*/ 833572 w 1849572"/>
                    <a:gd name="connsiteY144" fmla="*/ 1588812 h 2513201"/>
                    <a:gd name="connsiteX145" fmla="*/ 905010 w 1849572"/>
                    <a:gd name="connsiteY145" fmla="*/ 1644374 h 2513201"/>
                    <a:gd name="connsiteX146" fmla="*/ 936760 w 1849572"/>
                    <a:gd name="connsiteY146" fmla="*/ 1660249 h 2513201"/>
                    <a:gd name="connsiteX0" fmla="*/ 1016135 w 1849572"/>
                    <a:gd name="connsiteY0" fmla="*/ 1903255 h 2518082"/>
                    <a:gd name="connsiteX1" fmla="*/ 1008197 w 1849572"/>
                    <a:gd name="connsiteY1" fmla="*/ 1927068 h 2518082"/>
                    <a:gd name="connsiteX2" fmla="*/ 1000260 w 1849572"/>
                    <a:gd name="connsiteY2" fmla="*/ 1974693 h 2518082"/>
                    <a:gd name="connsiteX3" fmla="*/ 984385 w 1849572"/>
                    <a:gd name="connsiteY3" fmla="*/ 2030255 h 2518082"/>
                    <a:gd name="connsiteX4" fmla="*/ 976447 w 1849572"/>
                    <a:gd name="connsiteY4" fmla="*/ 2181068 h 2518082"/>
                    <a:gd name="connsiteX5" fmla="*/ 984385 w 1849572"/>
                    <a:gd name="connsiteY5" fmla="*/ 2260443 h 2518082"/>
                    <a:gd name="connsiteX6" fmla="*/ 968510 w 1849572"/>
                    <a:gd name="connsiteY6" fmla="*/ 2514443 h 2518082"/>
                    <a:gd name="connsiteX7" fmla="*/ 881197 w 1849572"/>
                    <a:gd name="connsiteY7" fmla="*/ 2506505 h 2518082"/>
                    <a:gd name="connsiteX8" fmla="*/ 865322 w 1849572"/>
                    <a:gd name="connsiteY8" fmla="*/ 2395380 h 2518082"/>
                    <a:gd name="connsiteX9" fmla="*/ 857385 w 1849572"/>
                    <a:gd name="connsiteY9" fmla="*/ 2371568 h 2518082"/>
                    <a:gd name="connsiteX10" fmla="*/ 809760 w 1849572"/>
                    <a:gd name="connsiteY10" fmla="*/ 2331880 h 2518082"/>
                    <a:gd name="connsiteX11" fmla="*/ 770072 w 1849572"/>
                    <a:gd name="connsiteY11" fmla="*/ 2284255 h 2518082"/>
                    <a:gd name="connsiteX12" fmla="*/ 722447 w 1849572"/>
                    <a:gd name="connsiteY12" fmla="*/ 2244568 h 2518082"/>
                    <a:gd name="connsiteX13" fmla="*/ 698635 w 1849572"/>
                    <a:gd name="connsiteY13" fmla="*/ 2220755 h 2518082"/>
                    <a:gd name="connsiteX14" fmla="*/ 690697 w 1849572"/>
                    <a:gd name="connsiteY14" fmla="*/ 2189005 h 2518082"/>
                    <a:gd name="connsiteX15" fmla="*/ 651010 w 1849572"/>
                    <a:gd name="connsiteY15" fmla="*/ 2125505 h 2518082"/>
                    <a:gd name="connsiteX16" fmla="*/ 635135 w 1849572"/>
                    <a:gd name="connsiteY16" fmla="*/ 2101693 h 2518082"/>
                    <a:gd name="connsiteX17" fmla="*/ 627197 w 1849572"/>
                    <a:gd name="connsiteY17" fmla="*/ 2077880 h 2518082"/>
                    <a:gd name="connsiteX18" fmla="*/ 603385 w 1849572"/>
                    <a:gd name="connsiteY18" fmla="*/ 2069943 h 2518082"/>
                    <a:gd name="connsiteX19" fmla="*/ 452572 w 1849572"/>
                    <a:gd name="connsiteY19" fmla="*/ 2077880 h 2518082"/>
                    <a:gd name="connsiteX20" fmla="*/ 428760 w 1849572"/>
                    <a:gd name="connsiteY20" fmla="*/ 2085818 h 2518082"/>
                    <a:gd name="connsiteX21" fmla="*/ 404947 w 1849572"/>
                    <a:gd name="connsiteY21" fmla="*/ 2062005 h 2518082"/>
                    <a:gd name="connsiteX22" fmla="*/ 381135 w 1849572"/>
                    <a:gd name="connsiteY22" fmla="*/ 2054068 h 2518082"/>
                    <a:gd name="connsiteX23" fmla="*/ 325572 w 1849572"/>
                    <a:gd name="connsiteY23" fmla="*/ 1966755 h 2518082"/>
                    <a:gd name="connsiteX24" fmla="*/ 301760 w 1849572"/>
                    <a:gd name="connsiteY24" fmla="*/ 1958818 h 2518082"/>
                    <a:gd name="connsiteX25" fmla="*/ 277947 w 1849572"/>
                    <a:gd name="connsiteY25" fmla="*/ 1942943 h 2518082"/>
                    <a:gd name="connsiteX26" fmla="*/ 222385 w 1849572"/>
                    <a:gd name="connsiteY26" fmla="*/ 1871505 h 2518082"/>
                    <a:gd name="connsiteX27" fmla="*/ 214447 w 1849572"/>
                    <a:gd name="connsiteY27" fmla="*/ 1847693 h 2518082"/>
                    <a:gd name="connsiteX28" fmla="*/ 214447 w 1849572"/>
                    <a:gd name="connsiteY28" fmla="*/ 1736568 h 2518082"/>
                    <a:gd name="connsiteX29" fmla="*/ 230322 w 1849572"/>
                    <a:gd name="connsiteY29" fmla="*/ 1712755 h 2518082"/>
                    <a:gd name="connsiteX30" fmla="*/ 206510 w 1849572"/>
                    <a:gd name="connsiteY30" fmla="*/ 1728630 h 2518082"/>
                    <a:gd name="connsiteX31" fmla="*/ 166822 w 1849572"/>
                    <a:gd name="connsiteY31" fmla="*/ 1696880 h 2518082"/>
                    <a:gd name="connsiteX32" fmla="*/ 111260 w 1849572"/>
                    <a:gd name="connsiteY32" fmla="*/ 1625443 h 2518082"/>
                    <a:gd name="connsiteX33" fmla="*/ 103322 w 1849572"/>
                    <a:gd name="connsiteY33" fmla="*/ 1601630 h 2518082"/>
                    <a:gd name="connsiteX34" fmla="*/ 79510 w 1849572"/>
                    <a:gd name="connsiteY34" fmla="*/ 1585755 h 2518082"/>
                    <a:gd name="connsiteX35" fmla="*/ 71572 w 1849572"/>
                    <a:gd name="connsiteY35" fmla="*/ 1514318 h 2518082"/>
                    <a:gd name="connsiteX36" fmla="*/ 55697 w 1849572"/>
                    <a:gd name="connsiteY36" fmla="*/ 1474630 h 2518082"/>
                    <a:gd name="connsiteX37" fmla="*/ 39822 w 1849572"/>
                    <a:gd name="connsiteY37" fmla="*/ 1450818 h 2518082"/>
                    <a:gd name="connsiteX38" fmla="*/ 31885 w 1849572"/>
                    <a:gd name="connsiteY38" fmla="*/ 1411130 h 2518082"/>
                    <a:gd name="connsiteX39" fmla="*/ 47760 w 1849572"/>
                    <a:gd name="connsiteY39" fmla="*/ 1315880 h 2518082"/>
                    <a:gd name="connsiteX40" fmla="*/ 55697 w 1849572"/>
                    <a:gd name="connsiteY40" fmla="*/ 1284130 h 2518082"/>
                    <a:gd name="connsiteX41" fmla="*/ 39822 w 1849572"/>
                    <a:gd name="connsiteY41" fmla="*/ 1252380 h 2518082"/>
                    <a:gd name="connsiteX42" fmla="*/ 23947 w 1849572"/>
                    <a:gd name="connsiteY42" fmla="*/ 1196818 h 2518082"/>
                    <a:gd name="connsiteX43" fmla="*/ 8072 w 1849572"/>
                    <a:gd name="connsiteY43" fmla="*/ 1149193 h 2518082"/>
                    <a:gd name="connsiteX44" fmla="*/ 135 w 1849572"/>
                    <a:gd name="connsiteY44" fmla="*/ 1101568 h 2518082"/>
                    <a:gd name="connsiteX45" fmla="*/ 16010 w 1849572"/>
                    <a:gd name="connsiteY45" fmla="*/ 1038068 h 2518082"/>
                    <a:gd name="connsiteX46" fmla="*/ 23947 w 1849572"/>
                    <a:gd name="connsiteY46" fmla="*/ 1014255 h 2518082"/>
                    <a:gd name="connsiteX47" fmla="*/ 39822 w 1849572"/>
                    <a:gd name="connsiteY47" fmla="*/ 990443 h 2518082"/>
                    <a:gd name="connsiteX48" fmla="*/ 119197 w 1849572"/>
                    <a:gd name="connsiteY48" fmla="*/ 895193 h 2518082"/>
                    <a:gd name="connsiteX49" fmla="*/ 127135 w 1849572"/>
                    <a:gd name="connsiteY49" fmla="*/ 863443 h 2518082"/>
                    <a:gd name="connsiteX50" fmla="*/ 103322 w 1849572"/>
                    <a:gd name="connsiteY50" fmla="*/ 792005 h 2518082"/>
                    <a:gd name="connsiteX51" fmla="*/ 111260 w 1849572"/>
                    <a:gd name="connsiteY51" fmla="*/ 649130 h 2518082"/>
                    <a:gd name="connsiteX52" fmla="*/ 150947 w 1849572"/>
                    <a:gd name="connsiteY52" fmla="*/ 561818 h 2518082"/>
                    <a:gd name="connsiteX53" fmla="*/ 174760 w 1849572"/>
                    <a:gd name="connsiteY53" fmla="*/ 538005 h 2518082"/>
                    <a:gd name="connsiteX54" fmla="*/ 222385 w 1849572"/>
                    <a:gd name="connsiteY54" fmla="*/ 260193 h 2518082"/>
                    <a:gd name="connsiteX55" fmla="*/ 238260 w 1849572"/>
                    <a:gd name="connsiteY55" fmla="*/ 196693 h 2518082"/>
                    <a:gd name="connsiteX56" fmla="*/ 389072 w 1849572"/>
                    <a:gd name="connsiteY56" fmla="*/ 14130 h 2518082"/>
                    <a:gd name="connsiteX57" fmla="*/ 762135 w 1849572"/>
                    <a:gd name="connsiteY57" fmla="*/ 14130 h 2518082"/>
                    <a:gd name="connsiteX58" fmla="*/ 785947 w 1849572"/>
                    <a:gd name="connsiteY58" fmla="*/ 30005 h 2518082"/>
                    <a:gd name="connsiteX59" fmla="*/ 809760 w 1849572"/>
                    <a:gd name="connsiteY59" fmla="*/ 77630 h 2518082"/>
                    <a:gd name="connsiteX60" fmla="*/ 841510 w 1849572"/>
                    <a:gd name="connsiteY60" fmla="*/ 45880 h 2518082"/>
                    <a:gd name="connsiteX61" fmla="*/ 849447 w 1849572"/>
                    <a:gd name="connsiteY61" fmla="*/ 22068 h 2518082"/>
                    <a:gd name="connsiteX62" fmla="*/ 897072 w 1849572"/>
                    <a:gd name="connsiteY62" fmla="*/ 61755 h 2518082"/>
                    <a:gd name="connsiteX63" fmla="*/ 936760 w 1849572"/>
                    <a:gd name="connsiteY63" fmla="*/ 53818 h 2518082"/>
                    <a:gd name="connsiteX64" fmla="*/ 960572 w 1849572"/>
                    <a:gd name="connsiteY64" fmla="*/ 45880 h 2518082"/>
                    <a:gd name="connsiteX65" fmla="*/ 1063760 w 1849572"/>
                    <a:gd name="connsiteY65" fmla="*/ 53818 h 2518082"/>
                    <a:gd name="connsiteX66" fmla="*/ 1095510 w 1849572"/>
                    <a:gd name="connsiteY66" fmla="*/ 69693 h 2518082"/>
                    <a:gd name="connsiteX67" fmla="*/ 1127260 w 1849572"/>
                    <a:gd name="connsiteY67" fmla="*/ 77630 h 2518082"/>
                    <a:gd name="connsiteX68" fmla="*/ 1151072 w 1849572"/>
                    <a:gd name="connsiteY68" fmla="*/ 85568 h 2518082"/>
                    <a:gd name="connsiteX69" fmla="*/ 1230447 w 1849572"/>
                    <a:gd name="connsiteY69" fmla="*/ 69693 h 2518082"/>
                    <a:gd name="connsiteX70" fmla="*/ 1286010 w 1849572"/>
                    <a:gd name="connsiteY70" fmla="*/ 77630 h 2518082"/>
                    <a:gd name="connsiteX71" fmla="*/ 1309822 w 1849572"/>
                    <a:gd name="connsiteY71" fmla="*/ 101443 h 2518082"/>
                    <a:gd name="connsiteX72" fmla="*/ 1317760 w 1849572"/>
                    <a:gd name="connsiteY72" fmla="*/ 125255 h 2518082"/>
                    <a:gd name="connsiteX73" fmla="*/ 1341572 w 1849572"/>
                    <a:gd name="connsiteY73" fmla="*/ 109380 h 2518082"/>
                    <a:gd name="connsiteX74" fmla="*/ 1373322 w 1849572"/>
                    <a:gd name="connsiteY74" fmla="*/ 93505 h 2518082"/>
                    <a:gd name="connsiteX75" fmla="*/ 1405072 w 1849572"/>
                    <a:gd name="connsiteY75" fmla="*/ 101443 h 2518082"/>
                    <a:gd name="connsiteX76" fmla="*/ 1428885 w 1849572"/>
                    <a:gd name="connsiteY76" fmla="*/ 164943 h 2518082"/>
                    <a:gd name="connsiteX77" fmla="*/ 1476510 w 1849572"/>
                    <a:gd name="connsiteY77" fmla="*/ 141130 h 2518082"/>
                    <a:gd name="connsiteX78" fmla="*/ 1500322 w 1849572"/>
                    <a:gd name="connsiteY78" fmla="*/ 117318 h 2518082"/>
                    <a:gd name="connsiteX79" fmla="*/ 1524135 w 1849572"/>
                    <a:gd name="connsiteY79" fmla="*/ 133193 h 2518082"/>
                    <a:gd name="connsiteX80" fmla="*/ 1571760 w 1849572"/>
                    <a:gd name="connsiteY80" fmla="*/ 133193 h 2518082"/>
                    <a:gd name="connsiteX81" fmla="*/ 1635260 w 1849572"/>
                    <a:gd name="connsiteY81" fmla="*/ 149068 h 2518082"/>
                    <a:gd name="connsiteX82" fmla="*/ 1643197 w 1849572"/>
                    <a:gd name="connsiteY82" fmla="*/ 180818 h 2518082"/>
                    <a:gd name="connsiteX83" fmla="*/ 1651135 w 1849572"/>
                    <a:gd name="connsiteY83" fmla="*/ 244318 h 2518082"/>
                    <a:gd name="connsiteX84" fmla="*/ 1674947 w 1849572"/>
                    <a:gd name="connsiteY84" fmla="*/ 252255 h 2518082"/>
                    <a:gd name="connsiteX85" fmla="*/ 1738447 w 1849572"/>
                    <a:gd name="connsiteY85" fmla="*/ 307818 h 2518082"/>
                    <a:gd name="connsiteX86" fmla="*/ 1746385 w 1849572"/>
                    <a:gd name="connsiteY86" fmla="*/ 331630 h 2518082"/>
                    <a:gd name="connsiteX87" fmla="*/ 1778135 w 1849572"/>
                    <a:gd name="connsiteY87" fmla="*/ 347505 h 2518082"/>
                    <a:gd name="connsiteX88" fmla="*/ 1833697 w 1849572"/>
                    <a:gd name="connsiteY88" fmla="*/ 395130 h 2518082"/>
                    <a:gd name="connsiteX89" fmla="*/ 1825760 w 1849572"/>
                    <a:gd name="connsiteY89" fmla="*/ 482443 h 2518082"/>
                    <a:gd name="connsiteX90" fmla="*/ 1849572 w 1849572"/>
                    <a:gd name="connsiteY90" fmla="*/ 498318 h 2518082"/>
                    <a:gd name="connsiteX91" fmla="*/ 1825760 w 1849572"/>
                    <a:gd name="connsiteY91" fmla="*/ 506255 h 2518082"/>
                    <a:gd name="connsiteX92" fmla="*/ 1770197 w 1849572"/>
                    <a:gd name="connsiteY92" fmla="*/ 522130 h 2518082"/>
                    <a:gd name="connsiteX93" fmla="*/ 1706697 w 1849572"/>
                    <a:gd name="connsiteY93" fmla="*/ 498318 h 2518082"/>
                    <a:gd name="connsiteX94" fmla="*/ 1690822 w 1849572"/>
                    <a:gd name="connsiteY94" fmla="*/ 474505 h 2518082"/>
                    <a:gd name="connsiteX95" fmla="*/ 1667010 w 1849572"/>
                    <a:gd name="connsiteY95" fmla="*/ 403068 h 2518082"/>
                    <a:gd name="connsiteX96" fmla="*/ 1619385 w 1849572"/>
                    <a:gd name="connsiteY96" fmla="*/ 434818 h 2518082"/>
                    <a:gd name="connsiteX97" fmla="*/ 1603510 w 1849572"/>
                    <a:gd name="connsiteY97" fmla="*/ 458630 h 2518082"/>
                    <a:gd name="connsiteX98" fmla="*/ 1579697 w 1849572"/>
                    <a:gd name="connsiteY98" fmla="*/ 450693 h 2518082"/>
                    <a:gd name="connsiteX99" fmla="*/ 1555885 w 1849572"/>
                    <a:gd name="connsiteY99" fmla="*/ 434818 h 2518082"/>
                    <a:gd name="connsiteX100" fmla="*/ 1532072 w 1849572"/>
                    <a:gd name="connsiteY100" fmla="*/ 426880 h 2518082"/>
                    <a:gd name="connsiteX101" fmla="*/ 1524135 w 1849572"/>
                    <a:gd name="connsiteY101" fmla="*/ 403068 h 2518082"/>
                    <a:gd name="connsiteX102" fmla="*/ 1516197 w 1849572"/>
                    <a:gd name="connsiteY102" fmla="*/ 363380 h 2518082"/>
                    <a:gd name="connsiteX103" fmla="*/ 1484447 w 1849572"/>
                    <a:gd name="connsiteY103" fmla="*/ 403068 h 2518082"/>
                    <a:gd name="connsiteX104" fmla="*/ 1468572 w 1849572"/>
                    <a:gd name="connsiteY104" fmla="*/ 426880 h 2518082"/>
                    <a:gd name="connsiteX105" fmla="*/ 1460635 w 1849572"/>
                    <a:gd name="connsiteY105" fmla="*/ 403068 h 2518082"/>
                    <a:gd name="connsiteX106" fmla="*/ 1436822 w 1849572"/>
                    <a:gd name="connsiteY106" fmla="*/ 355443 h 2518082"/>
                    <a:gd name="connsiteX107" fmla="*/ 1389197 w 1849572"/>
                    <a:gd name="connsiteY107" fmla="*/ 434818 h 2518082"/>
                    <a:gd name="connsiteX108" fmla="*/ 1365385 w 1849572"/>
                    <a:gd name="connsiteY108" fmla="*/ 458630 h 2518082"/>
                    <a:gd name="connsiteX109" fmla="*/ 1373322 w 1849572"/>
                    <a:gd name="connsiteY109" fmla="*/ 450693 h 2518082"/>
                    <a:gd name="connsiteX110" fmla="*/ 1373322 w 1849572"/>
                    <a:gd name="connsiteY110" fmla="*/ 450693 h 2518082"/>
                    <a:gd name="connsiteX111" fmla="*/ 1381260 w 1849572"/>
                    <a:gd name="connsiteY111" fmla="*/ 553880 h 2518082"/>
                    <a:gd name="connsiteX112" fmla="*/ 1413010 w 1849572"/>
                    <a:gd name="connsiteY112" fmla="*/ 625318 h 2518082"/>
                    <a:gd name="connsiteX113" fmla="*/ 1436822 w 1849572"/>
                    <a:gd name="connsiteY113" fmla="*/ 649130 h 2518082"/>
                    <a:gd name="connsiteX114" fmla="*/ 1444760 w 1849572"/>
                    <a:gd name="connsiteY114" fmla="*/ 680880 h 2518082"/>
                    <a:gd name="connsiteX115" fmla="*/ 1452697 w 1849572"/>
                    <a:gd name="connsiteY115" fmla="*/ 744380 h 2518082"/>
                    <a:gd name="connsiteX116" fmla="*/ 1484447 w 1849572"/>
                    <a:gd name="connsiteY116" fmla="*/ 752318 h 2518082"/>
                    <a:gd name="connsiteX117" fmla="*/ 1492385 w 1849572"/>
                    <a:gd name="connsiteY117" fmla="*/ 776130 h 2518082"/>
                    <a:gd name="connsiteX118" fmla="*/ 1476510 w 1849572"/>
                    <a:gd name="connsiteY118" fmla="*/ 855505 h 2518082"/>
                    <a:gd name="connsiteX119" fmla="*/ 1460635 w 1849572"/>
                    <a:gd name="connsiteY119" fmla="*/ 887255 h 2518082"/>
                    <a:gd name="connsiteX120" fmla="*/ 1420947 w 1849572"/>
                    <a:gd name="connsiteY120" fmla="*/ 926943 h 2518082"/>
                    <a:gd name="connsiteX121" fmla="*/ 1349510 w 1849572"/>
                    <a:gd name="connsiteY121" fmla="*/ 934880 h 2518082"/>
                    <a:gd name="connsiteX122" fmla="*/ 1333635 w 1849572"/>
                    <a:gd name="connsiteY122" fmla="*/ 958693 h 2518082"/>
                    <a:gd name="connsiteX123" fmla="*/ 1293947 w 1849572"/>
                    <a:gd name="connsiteY123" fmla="*/ 998380 h 2518082"/>
                    <a:gd name="connsiteX124" fmla="*/ 1301885 w 1849572"/>
                    <a:gd name="connsiteY124" fmla="*/ 1038068 h 2518082"/>
                    <a:gd name="connsiteX125" fmla="*/ 1293947 w 1849572"/>
                    <a:gd name="connsiteY125" fmla="*/ 1133318 h 2518082"/>
                    <a:gd name="connsiteX126" fmla="*/ 1286010 w 1849572"/>
                    <a:gd name="connsiteY126" fmla="*/ 1157130 h 2518082"/>
                    <a:gd name="connsiteX127" fmla="*/ 1270135 w 1849572"/>
                    <a:gd name="connsiteY127" fmla="*/ 1212693 h 2518082"/>
                    <a:gd name="connsiteX128" fmla="*/ 1286010 w 1849572"/>
                    <a:gd name="connsiteY128" fmla="*/ 1236505 h 2518082"/>
                    <a:gd name="connsiteX129" fmla="*/ 1278072 w 1849572"/>
                    <a:gd name="connsiteY129" fmla="*/ 1395255 h 2518082"/>
                    <a:gd name="connsiteX130" fmla="*/ 1254260 w 1849572"/>
                    <a:gd name="connsiteY130" fmla="*/ 1411130 h 2518082"/>
                    <a:gd name="connsiteX131" fmla="*/ 1246322 w 1849572"/>
                    <a:gd name="connsiteY131" fmla="*/ 1387318 h 2518082"/>
                    <a:gd name="connsiteX132" fmla="*/ 1238385 w 1849572"/>
                    <a:gd name="connsiteY132" fmla="*/ 1355568 h 2518082"/>
                    <a:gd name="connsiteX133" fmla="*/ 1190760 w 1849572"/>
                    <a:gd name="connsiteY133" fmla="*/ 1315880 h 2518082"/>
                    <a:gd name="connsiteX134" fmla="*/ 1182822 w 1849572"/>
                    <a:gd name="connsiteY134" fmla="*/ 1292068 h 2518082"/>
                    <a:gd name="connsiteX135" fmla="*/ 1135197 w 1849572"/>
                    <a:gd name="connsiteY135" fmla="*/ 1252380 h 2518082"/>
                    <a:gd name="connsiteX136" fmla="*/ 1111385 w 1849572"/>
                    <a:gd name="connsiteY136" fmla="*/ 1244443 h 2518082"/>
                    <a:gd name="connsiteX137" fmla="*/ 1095510 w 1849572"/>
                    <a:gd name="connsiteY137" fmla="*/ 1220630 h 2518082"/>
                    <a:gd name="connsiteX138" fmla="*/ 1087572 w 1849572"/>
                    <a:gd name="connsiteY138" fmla="*/ 1188880 h 2518082"/>
                    <a:gd name="connsiteX139" fmla="*/ 1016722 w 1849572"/>
                    <a:gd name="connsiteY139" fmla="*/ 1376942 h 2518082"/>
                    <a:gd name="connsiteX140" fmla="*/ 889037 w 1849572"/>
                    <a:gd name="connsiteY140" fmla="*/ 1275119 h 2518082"/>
                    <a:gd name="connsiteX141" fmla="*/ 739496 w 1849572"/>
                    <a:gd name="connsiteY141" fmla="*/ 1361554 h 2518082"/>
                    <a:gd name="connsiteX142" fmla="*/ 785947 w 1849572"/>
                    <a:gd name="connsiteY142" fmla="*/ 1569880 h 2518082"/>
                    <a:gd name="connsiteX143" fmla="*/ 833572 w 1849572"/>
                    <a:gd name="connsiteY143" fmla="*/ 1593693 h 2518082"/>
                    <a:gd name="connsiteX144" fmla="*/ 905010 w 1849572"/>
                    <a:gd name="connsiteY144" fmla="*/ 1649255 h 2518082"/>
                    <a:gd name="connsiteX145" fmla="*/ 936760 w 1849572"/>
                    <a:gd name="connsiteY145" fmla="*/ 1665130 h 2518082"/>
                    <a:gd name="connsiteX0" fmla="*/ 1016135 w 1849572"/>
                    <a:gd name="connsiteY0" fmla="*/ 1903255 h 2518082"/>
                    <a:gd name="connsiteX1" fmla="*/ 1008197 w 1849572"/>
                    <a:gd name="connsiteY1" fmla="*/ 1927068 h 2518082"/>
                    <a:gd name="connsiteX2" fmla="*/ 1000260 w 1849572"/>
                    <a:gd name="connsiteY2" fmla="*/ 1974693 h 2518082"/>
                    <a:gd name="connsiteX3" fmla="*/ 984385 w 1849572"/>
                    <a:gd name="connsiteY3" fmla="*/ 2030255 h 2518082"/>
                    <a:gd name="connsiteX4" fmla="*/ 976447 w 1849572"/>
                    <a:gd name="connsiteY4" fmla="*/ 2181068 h 2518082"/>
                    <a:gd name="connsiteX5" fmla="*/ 984385 w 1849572"/>
                    <a:gd name="connsiteY5" fmla="*/ 2260443 h 2518082"/>
                    <a:gd name="connsiteX6" fmla="*/ 968510 w 1849572"/>
                    <a:gd name="connsiteY6" fmla="*/ 2514443 h 2518082"/>
                    <a:gd name="connsiteX7" fmla="*/ 881197 w 1849572"/>
                    <a:gd name="connsiteY7" fmla="*/ 2506505 h 2518082"/>
                    <a:gd name="connsiteX8" fmla="*/ 865322 w 1849572"/>
                    <a:gd name="connsiteY8" fmla="*/ 2395380 h 2518082"/>
                    <a:gd name="connsiteX9" fmla="*/ 857385 w 1849572"/>
                    <a:gd name="connsiteY9" fmla="*/ 2371568 h 2518082"/>
                    <a:gd name="connsiteX10" fmla="*/ 809760 w 1849572"/>
                    <a:gd name="connsiteY10" fmla="*/ 2331880 h 2518082"/>
                    <a:gd name="connsiteX11" fmla="*/ 770072 w 1849572"/>
                    <a:gd name="connsiteY11" fmla="*/ 2284255 h 2518082"/>
                    <a:gd name="connsiteX12" fmla="*/ 722447 w 1849572"/>
                    <a:gd name="connsiteY12" fmla="*/ 2244568 h 2518082"/>
                    <a:gd name="connsiteX13" fmla="*/ 698635 w 1849572"/>
                    <a:gd name="connsiteY13" fmla="*/ 2220755 h 2518082"/>
                    <a:gd name="connsiteX14" fmla="*/ 690697 w 1849572"/>
                    <a:gd name="connsiteY14" fmla="*/ 2189005 h 2518082"/>
                    <a:gd name="connsiteX15" fmla="*/ 651010 w 1849572"/>
                    <a:gd name="connsiteY15" fmla="*/ 2125505 h 2518082"/>
                    <a:gd name="connsiteX16" fmla="*/ 635135 w 1849572"/>
                    <a:gd name="connsiteY16" fmla="*/ 2101693 h 2518082"/>
                    <a:gd name="connsiteX17" fmla="*/ 627197 w 1849572"/>
                    <a:gd name="connsiteY17" fmla="*/ 2077880 h 2518082"/>
                    <a:gd name="connsiteX18" fmla="*/ 603385 w 1849572"/>
                    <a:gd name="connsiteY18" fmla="*/ 2069943 h 2518082"/>
                    <a:gd name="connsiteX19" fmla="*/ 452572 w 1849572"/>
                    <a:gd name="connsiteY19" fmla="*/ 2077880 h 2518082"/>
                    <a:gd name="connsiteX20" fmla="*/ 428760 w 1849572"/>
                    <a:gd name="connsiteY20" fmla="*/ 2085818 h 2518082"/>
                    <a:gd name="connsiteX21" fmla="*/ 404947 w 1849572"/>
                    <a:gd name="connsiteY21" fmla="*/ 2062005 h 2518082"/>
                    <a:gd name="connsiteX22" fmla="*/ 381135 w 1849572"/>
                    <a:gd name="connsiteY22" fmla="*/ 2054068 h 2518082"/>
                    <a:gd name="connsiteX23" fmla="*/ 325572 w 1849572"/>
                    <a:gd name="connsiteY23" fmla="*/ 1966755 h 2518082"/>
                    <a:gd name="connsiteX24" fmla="*/ 301760 w 1849572"/>
                    <a:gd name="connsiteY24" fmla="*/ 1958818 h 2518082"/>
                    <a:gd name="connsiteX25" fmla="*/ 277947 w 1849572"/>
                    <a:gd name="connsiteY25" fmla="*/ 1942943 h 2518082"/>
                    <a:gd name="connsiteX26" fmla="*/ 222385 w 1849572"/>
                    <a:gd name="connsiteY26" fmla="*/ 1871505 h 2518082"/>
                    <a:gd name="connsiteX27" fmla="*/ 214447 w 1849572"/>
                    <a:gd name="connsiteY27" fmla="*/ 1847693 h 2518082"/>
                    <a:gd name="connsiteX28" fmla="*/ 214447 w 1849572"/>
                    <a:gd name="connsiteY28" fmla="*/ 1736568 h 2518082"/>
                    <a:gd name="connsiteX29" fmla="*/ 230322 w 1849572"/>
                    <a:gd name="connsiteY29" fmla="*/ 1712755 h 2518082"/>
                    <a:gd name="connsiteX30" fmla="*/ 206510 w 1849572"/>
                    <a:gd name="connsiteY30" fmla="*/ 1728630 h 2518082"/>
                    <a:gd name="connsiteX31" fmla="*/ 166822 w 1849572"/>
                    <a:gd name="connsiteY31" fmla="*/ 1696880 h 2518082"/>
                    <a:gd name="connsiteX32" fmla="*/ 111260 w 1849572"/>
                    <a:gd name="connsiteY32" fmla="*/ 1625443 h 2518082"/>
                    <a:gd name="connsiteX33" fmla="*/ 103322 w 1849572"/>
                    <a:gd name="connsiteY33" fmla="*/ 1601630 h 2518082"/>
                    <a:gd name="connsiteX34" fmla="*/ 79510 w 1849572"/>
                    <a:gd name="connsiteY34" fmla="*/ 1585755 h 2518082"/>
                    <a:gd name="connsiteX35" fmla="*/ 71572 w 1849572"/>
                    <a:gd name="connsiteY35" fmla="*/ 1514318 h 2518082"/>
                    <a:gd name="connsiteX36" fmla="*/ 55697 w 1849572"/>
                    <a:gd name="connsiteY36" fmla="*/ 1474630 h 2518082"/>
                    <a:gd name="connsiteX37" fmla="*/ 39822 w 1849572"/>
                    <a:gd name="connsiteY37" fmla="*/ 1450818 h 2518082"/>
                    <a:gd name="connsiteX38" fmla="*/ 31885 w 1849572"/>
                    <a:gd name="connsiteY38" fmla="*/ 1411130 h 2518082"/>
                    <a:gd name="connsiteX39" fmla="*/ 47760 w 1849572"/>
                    <a:gd name="connsiteY39" fmla="*/ 1315880 h 2518082"/>
                    <a:gd name="connsiteX40" fmla="*/ 55697 w 1849572"/>
                    <a:gd name="connsiteY40" fmla="*/ 1284130 h 2518082"/>
                    <a:gd name="connsiteX41" fmla="*/ 39822 w 1849572"/>
                    <a:gd name="connsiteY41" fmla="*/ 1252380 h 2518082"/>
                    <a:gd name="connsiteX42" fmla="*/ 23947 w 1849572"/>
                    <a:gd name="connsiteY42" fmla="*/ 1196818 h 2518082"/>
                    <a:gd name="connsiteX43" fmla="*/ 8072 w 1849572"/>
                    <a:gd name="connsiteY43" fmla="*/ 1149193 h 2518082"/>
                    <a:gd name="connsiteX44" fmla="*/ 135 w 1849572"/>
                    <a:gd name="connsiteY44" fmla="*/ 1101568 h 2518082"/>
                    <a:gd name="connsiteX45" fmla="*/ 16010 w 1849572"/>
                    <a:gd name="connsiteY45" fmla="*/ 1038068 h 2518082"/>
                    <a:gd name="connsiteX46" fmla="*/ 23947 w 1849572"/>
                    <a:gd name="connsiteY46" fmla="*/ 1014255 h 2518082"/>
                    <a:gd name="connsiteX47" fmla="*/ 39822 w 1849572"/>
                    <a:gd name="connsiteY47" fmla="*/ 990443 h 2518082"/>
                    <a:gd name="connsiteX48" fmla="*/ 119197 w 1849572"/>
                    <a:gd name="connsiteY48" fmla="*/ 895193 h 2518082"/>
                    <a:gd name="connsiteX49" fmla="*/ 127135 w 1849572"/>
                    <a:gd name="connsiteY49" fmla="*/ 863443 h 2518082"/>
                    <a:gd name="connsiteX50" fmla="*/ 103322 w 1849572"/>
                    <a:gd name="connsiteY50" fmla="*/ 792005 h 2518082"/>
                    <a:gd name="connsiteX51" fmla="*/ 111260 w 1849572"/>
                    <a:gd name="connsiteY51" fmla="*/ 649130 h 2518082"/>
                    <a:gd name="connsiteX52" fmla="*/ 150947 w 1849572"/>
                    <a:gd name="connsiteY52" fmla="*/ 561818 h 2518082"/>
                    <a:gd name="connsiteX53" fmla="*/ 174760 w 1849572"/>
                    <a:gd name="connsiteY53" fmla="*/ 538005 h 2518082"/>
                    <a:gd name="connsiteX54" fmla="*/ 222385 w 1849572"/>
                    <a:gd name="connsiteY54" fmla="*/ 260193 h 2518082"/>
                    <a:gd name="connsiteX55" fmla="*/ 238260 w 1849572"/>
                    <a:gd name="connsiteY55" fmla="*/ 196693 h 2518082"/>
                    <a:gd name="connsiteX56" fmla="*/ 389072 w 1849572"/>
                    <a:gd name="connsiteY56" fmla="*/ 14130 h 2518082"/>
                    <a:gd name="connsiteX57" fmla="*/ 762135 w 1849572"/>
                    <a:gd name="connsiteY57" fmla="*/ 14130 h 2518082"/>
                    <a:gd name="connsiteX58" fmla="*/ 785947 w 1849572"/>
                    <a:gd name="connsiteY58" fmla="*/ 30005 h 2518082"/>
                    <a:gd name="connsiteX59" fmla="*/ 809760 w 1849572"/>
                    <a:gd name="connsiteY59" fmla="*/ 77630 h 2518082"/>
                    <a:gd name="connsiteX60" fmla="*/ 841510 w 1849572"/>
                    <a:gd name="connsiteY60" fmla="*/ 45880 h 2518082"/>
                    <a:gd name="connsiteX61" fmla="*/ 897072 w 1849572"/>
                    <a:gd name="connsiteY61" fmla="*/ 61755 h 2518082"/>
                    <a:gd name="connsiteX62" fmla="*/ 936760 w 1849572"/>
                    <a:gd name="connsiteY62" fmla="*/ 53818 h 2518082"/>
                    <a:gd name="connsiteX63" fmla="*/ 960572 w 1849572"/>
                    <a:gd name="connsiteY63" fmla="*/ 45880 h 2518082"/>
                    <a:gd name="connsiteX64" fmla="*/ 1063760 w 1849572"/>
                    <a:gd name="connsiteY64" fmla="*/ 53818 h 2518082"/>
                    <a:gd name="connsiteX65" fmla="*/ 1095510 w 1849572"/>
                    <a:gd name="connsiteY65" fmla="*/ 69693 h 2518082"/>
                    <a:gd name="connsiteX66" fmla="*/ 1127260 w 1849572"/>
                    <a:gd name="connsiteY66" fmla="*/ 77630 h 2518082"/>
                    <a:gd name="connsiteX67" fmla="*/ 1151072 w 1849572"/>
                    <a:gd name="connsiteY67" fmla="*/ 85568 h 2518082"/>
                    <a:gd name="connsiteX68" fmla="*/ 1230447 w 1849572"/>
                    <a:gd name="connsiteY68" fmla="*/ 69693 h 2518082"/>
                    <a:gd name="connsiteX69" fmla="*/ 1286010 w 1849572"/>
                    <a:gd name="connsiteY69" fmla="*/ 77630 h 2518082"/>
                    <a:gd name="connsiteX70" fmla="*/ 1309822 w 1849572"/>
                    <a:gd name="connsiteY70" fmla="*/ 101443 h 2518082"/>
                    <a:gd name="connsiteX71" fmla="*/ 1317760 w 1849572"/>
                    <a:gd name="connsiteY71" fmla="*/ 125255 h 2518082"/>
                    <a:gd name="connsiteX72" fmla="*/ 1341572 w 1849572"/>
                    <a:gd name="connsiteY72" fmla="*/ 109380 h 2518082"/>
                    <a:gd name="connsiteX73" fmla="*/ 1373322 w 1849572"/>
                    <a:gd name="connsiteY73" fmla="*/ 93505 h 2518082"/>
                    <a:gd name="connsiteX74" fmla="*/ 1405072 w 1849572"/>
                    <a:gd name="connsiteY74" fmla="*/ 101443 h 2518082"/>
                    <a:gd name="connsiteX75" fmla="*/ 1428885 w 1849572"/>
                    <a:gd name="connsiteY75" fmla="*/ 164943 h 2518082"/>
                    <a:gd name="connsiteX76" fmla="*/ 1476510 w 1849572"/>
                    <a:gd name="connsiteY76" fmla="*/ 141130 h 2518082"/>
                    <a:gd name="connsiteX77" fmla="*/ 1500322 w 1849572"/>
                    <a:gd name="connsiteY77" fmla="*/ 117318 h 2518082"/>
                    <a:gd name="connsiteX78" fmla="*/ 1524135 w 1849572"/>
                    <a:gd name="connsiteY78" fmla="*/ 133193 h 2518082"/>
                    <a:gd name="connsiteX79" fmla="*/ 1571760 w 1849572"/>
                    <a:gd name="connsiteY79" fmla="*/ 133193 h 2518082"/>
                    <a:gd name="connsiteX80" fmla="*/ 1635260 w 1849572"/>
                    <a:gd name="connsiteY80" fmla="*/ 149068 h 2518082"/>
                    <a:gd name="connsiteX81" fmla="*/ 1643197 w 1849572"/>
                    <a:gd name="connsiteY81" fmla="*/ 180818 h 2518082"/>
                    <a:gd name="connsiteX82" fmla="*/ 1651135 w 1849572"/>
                    <a:gd name="connsiteY82" fmla="*/ 244318 h 2518082"/>
                    <a:gd name="connsiteX83" fmla="*/ 1674947 w 1849572"/>
                    <a:gd name="connsiteY83" fmla="*/ 252255 h 2518082"/>
                    <a:gd name="connsiteX84" fmla="*/ 1738447 w 1849572"/>
                    <a:gd name="connsiteY84" fmla="*/ 307818 h 2518082"/>
                    <a:gd name="connsiteX85" fmla="*/ 1746385 w 1849572"/>
                    <a:gd name="connsiteY85" fmla="*/ 331630 h 2518082"/>
                    <a:gd name="connsiteX86" fmla="*/ 1778135 w 1849572"/>
                    <a:gd name="connsiteY86" fmla="*/ 347505 h 2518082"/>
                    <a:gd name="connsiteX87" fmla="*/ 1833697 w 1849572"/>
                    <a:gd name="connsiteY87" fmla="*/ 395130 h 2518082"/>
                    <a:gd name="connsiteX88" fmla="*/ 1825760 w 1849572"/>
                    <a:gd name="connsiteY88" fmla="*/ 482443 h 2518082"/>
                    <a:gd name="connsiteX89" fmla="*/ 1849572 w 1849572"/>
                    <a:gd name="connsiteY89" fmla="*/ 498318 h 2518082"/>
                    <a:gd name="connsiteX90" fmla="*/ 1825760 w 1849572"/>
                    <a:gd name="connsiteY90" fmla="*/ 506255 h 2518082"/>
                    <a:gd name="connsiteX91" fmla="*/ 1770197 w 1849572"/>
                    <a:gd name="connsiteY91" fmla="*/ 522130 h 2518082"/>
                    <a:gd name="connsiteX92" fmla="*/ 1706697 w 1849572"/>
                    <a:gd name="connsiteY92" fmla="*/ 498318 h 2518082"/>
                    <a:gd name="connsiteX93" fmla="*/ 1690822 w 1849572"/>
                    <a:gd name="connsiteY93" fmla="*/ 474505 h 2518082"/>
                    <a:gd name="connsiteX94" fmla="*/ 1667010 w 1849572"/>
                    <a:gd name="connsiteY94" fmla="*/ 403068 h 2518082"/>
                    <a:gd name="connsiteX95" fmla="*/ 1619385 w 1849572"/>
                    <a:gd name="connsiteY95" fmla="*/ 434818 h 2518082"/>
                    <a:gd name="connsiteX96" fmla="*/ 1603510 w 1849572"/>
                    <a:gd name="connsiteY96" fmla="*/ 458630 h 2518082"/>
                    <a:gd name="connsiteX97" fmla="*/ 1579697 w 1849572"/>
                    <a:gd name="connsiteY97" fmla="*/ 450693 h 2518082"/>
                    <a:gd name="connsiteX98" fmla="*/ 1555885 w 1849572"/>
                    <a:gd name="connsiteY98" fmla="*/ 434818 h 2518082"/>
                    <a:gd name="connsiteX99" fmla="*/ 1532072 w 1849572"/>
                    <a:gd name="connsiteY99" fmla="*/ 426880 h 2518082"/>
                    <a:gd name="connsiteX100" fmla="*/ 1524135 w 1849572"/>
                    <a:gd name="connsiteY100" fmla="*/ 403068 h 2518082"/>
                    <a:gd name="connsiteX101" fmla="*/ 1516197 w 1849572"/>
                    <a:gd name="connsiteY101" fmla="*/ 363380 h 2518082"/>
                    <a:gd name="connsiteX102" fmla="*/ 1484447 w 1849572"/>
                    <a:gd name="connsiteY102" fmla="*/ 403068 h 2518082"/>
                    <a:gd name="connsiteX103" fmla="*/ 1468572 w 1849572"/>
                    <a:gd name="connsiteY103" fmla="*/ 426880 h 2518082"/>
                    <a:gd name="connsiteX104" fmla="*/ 1460635 w 1849572"/>
                    <a:gd name="connsiteY104" fmla="*/ 403068 h 2518082"/>
                    <a:gd name="connsiteX105" fmla="*/ 1436822 w 1849572"/>
                    <a:gd name="connsiteY105" fmla="*/ 355443 h 2518082"/>
                    <a:gd name="connsiteX106" fmla="*/ 1389197 w 1849572"/>
                    <a:gd name="connsiteY106" fmla="*/ 434818 h 2518082"/>
                    <a:gd name="connsiteX107" fmla="*/ 1365385 w 1849572"/>
                    <a:gd name="connsiteY107" fmla="*/ 458630 h 2518082"/>
                    <a:gd name="connsiteX108" fmla="*/ 1373322 w 1849572"/>
                    <a:gd name="connsiteY108" fmla="*/ 450693 h 2518082"/>
                    <a:gd name="connsiteX109" fmla="*/ 1373322 w 1849572"/>
                    <a:gd name="connsiteY109" fmla="*/ 450693 h 2518082"/>
                    <a:gd name="connsiteX110" fmla="*/ 1381260 w 1849572"/>
                    <a:gd name="connsiteY110" fmla="*/ 553880 h 2518082"/>
                    <a:gd name="connsiteX111" fmla="*/ 1413010 w 1849572"/>
                    <a:gd name="connsiteY111" fmla="*/ 625318 h 2518082"/>
                    <a:gd name="connsiteX112" fmla="*/ 1436822 w 1849572"/>
                    <a:gd name="connsiteY112" fmla="*/ 649130 h 2518082"/>
                    <a:gd name="connsiteX113" fmla="*/ 1444760 w 1849572"/>
                    <a:gd name="connsiteY113" fmla="*/ 680880 h 2518082"/>
                    <a:gd name="connsiteX114" fmla="*/ 1452697 w 1849572"/>
                    <a:gd name="connsiteY114" fmla="*/ 744380 h 2518082"/>
                    <a:gd name="connsiteX115" fmla="*/ 1484447 w 1849572"/>
                    <a:gd name="connsiteY115" fmla="*/ 752318 h 2518082"/>
                    <a:gd name="connsiteX116" fmla="*/ 1492385 w 1849572"/>
                    <a:gd name="connsiteY116" fmla="*/ 776130 h 2518082"/>
                    <a:gd name="connsiteX117" fmla="*/ 1476510 w 1849572"/>
                    <a:gd name="connsiteY117" fmla="*/ 855505 h 2518082"/>
                    <a:gd name="connsiteX118" fmla="*/ 1460635 w 1849572"/>
                    <a:gd name="connsiteY118" fmla="*/ 887255 h 2518082"/>
                    <a:gd name="connsiteX119" fmla="*/ 1420947 w 1849572"/>
                    <a:gd name="connsiteY119" fmla="*/ 926943 h 2518082"/>
                    <a:gd name="connsiteX120" fmla="*/ 1349510 w 1849572"/>
                    <a:gd name="connsiteY120" fmla="*/ 934880 h 2518082"/>
                    <a:gd name="connsiteX121" fmla="*/ 1333635 w 1849572"/>
                    <a:gd name="connsiteY121" fmla="*/ 958693 h 2518082"/>
                    <a:gd name="connsiteX122" fmla="*/ 1293947 w 1849572"/>
                    <a:gd name="connsiteY122" fmla="*/ 998380 h 2518082"/>
                    <a:gd name="connsiteX123" fmla="*/ 1301885 w 1849572"/>
                    <a:gd name="connsiteY123" fmla="*/ 1038068 h 2518082"/>
                    <a:gd name="connsiteX124" fmla="*/ 1293947 w 1849572"/>
                    <a:gd name="connsiteY124" fmla="*/ 1133318 h 2518082"/>
                    <a:gd name="connsiteX125" fmla="*/ 1286010 w 1849572"/>
                    <a:gd name="connsiteY125" fmla="*/ 1157130 h 2518082"/>
                    <a:gd name="connsiteX126" fmla="*/ 1270135 w 1849572"/>
                    <a:gd name="connsiteY126" fmla="*/ 1212693 h 2518082"/>
                    <a:gd name="connsiteX127" fmla="*/ 1286010 w 1849572"/>
                    <a:gd name="connsiteY127" fmla="*/ 1236505 h 2518082"/>
                    <a:gd name="connsiteX128" fmla="*/ 1278072 w 1849572"/>
                    <a:gd name="connsiteY128" fmla="*/ 1395255 h 2518082"/>
                    <a:gd name="connsiteX129" fmla="*/ 1254260 w 1849572"/>
                    <a:gd name="connsiteY129" fmla="*/ 1411130 h 2518082"/>
                    <a:gd name="connsiteX130" fmla="*/ 1246322 w 1849572"/>
                    <a:gd name="connsiteY130" fmla="*/ 1387318 h 2518082"/>
                    <a:gd name="connsiteX131" fmla="*/ 1238385 w 1849572"/>
                    <a:gd name="connsiteY131" fmla="*/ 1355568 h 2518082"/>
                    <a:gd name="connsiteX132" fmla="*/ 1190760 w 1849572"/>
                    <a:gd name="connsiteY132" fmla="*/ 1315880 h 2518082"/>
                    <a:gd name="connsiteX133" fmla="*/ 1182822 w 1849572"/>
                    <a:gd name="connsiteY133" fmla="*/ 1292068 h 2518082"/>
                    <a:gd name="connsiteX134" fmla="*/ 1135197 w 1849572"/>
                    <a:gd name="connsiteY134" fmla="*/ 1252380 h 2518082"/>
                    <a:gd name="connsiteX135" fmla="*/ 1111385 w 1849572"/>
                    <a:gd name="connsiteY135" fmla="*/ 1244443 h 2518082"/>
                    <a:gd name="connsiteX136" fmla="*/ 1095510 w 1849572"/>
                    <a:gd name="connsiteY136" fmla="*/ 1220630 h 2518082"/>
                    <a:gd name="connsiteX137" fmla="*/ 1087572 w 1849572"/>
                    <a:gd name="connsiteY137" fmla="*/ 1188880 h 2518082"/>
                    <a:gd name="connsiteX138" fmla="*/ 1016722 w 1849572"/>
                    <a:gd name="connsiteY138" fmla="*/ 1376942 h 2518082"/>
                    <a:gd name="connsiteX139" fmla="*/ 889037 w 1849572"/>
                    <a:gd name="connsiteY139" fmla="*/ 1275119 h 2518082"/>
                    <a:gd name="connsiteX140" fmla="*/ 739496 w 1849572"/>
                    <a:gd name="connsiteY140" fmla="*/ 1361554 h 2518082"/>
                    <a:gd name="connsiteX141" fmla="*/ 785947 w 1849572"/>
                    <a:gd name="connsiteY141" fmla="*/ 1569880 h 2518082"/>
                    <a:gd name="connsiteX142" fmla="*/ 833572 w 1849572"/>
                    <a:gd name="connsiteY142" fmla="*/ 1593693 h 2518082"/>
                    <a:gd name="connsiteX143" fmla="*/ 905010 w 1849572"/>
                    <a:gd name="connsiteY143" fmla="*/ 1649255 h 2518082"/>
                    <a:gd name="connsiteX144" fmla="*/ 936760 w 1849572"/>
                    <a:gd name="connsiteY144" fmla="*/ 1665130 h 2518082"/>
                    <a:gd name="connsiteX0" fmla="*/ 1016135 w 1849572"/>
                    <a:gd name="connsiteY0" fmla="*/ 1903255 h 2518082"/>
                    <a:gd name="connsiteX1" fmla="*/ 1008197 w 1849572"/>
                    <a:gd name="connsiteY1" fmla="*/ 1927068 h 2518082"/>
                    <a:gd name="connsiteX2" fmla="*/ 1000260 w 1849572"/>
                    <a:gd name="connsiteY2" fmla="*/ 1974693 h 2518082"/>
                    <a:gd name="connsiteX3" fmla="*/ 984385 w 1849572"/>
                    <a:gd name="connsiteY3" fmla="*/ 2030255 h 2518082"/>
                    <a:gd name="connsiteX4" fmla="*/ 976447 w 1849572"/>
                    <a:gd name="connsiteY4" fmla="*/ 2181068 h 2518082"/>
                    <a:gd name="connsiteX5" fmla="*/ 984385 w 1849572"/>
                    <a:gd name="connsiteY5" fmla="*/ 2260443 h 2518082"/>
                    <a:gd name="connsiteX6" fmla="*/ 968510 w 1849572"/>
                    <a:gd name="connsiteY6" fmla="*/ 2514443 h 2518082"/>
                    <a:gd name="connsiteX7" fmla="*/ 881197 w 1849572"/>
                    <a:gd name="connsiteY7" fmla="*/ 2506505 h 2518082"/>
                    <a:gd name="connsiteX8" fmla="*/ 865322 w 1849572"/>
                    <a:gd name="connsiteY8" fmla="*/ 2395380 h 2518082"/>
                    <a:gd name="connsiteX9" fmla="*/ 857385 w 1849572"/>
                    <a:gd name="connsiteY9" fmla="*/ 2371568 h 2518082"/>
                    <a:gd name="connsiteX10" fmla="*/ 809760 w 1849572"/>
                    <a:gd name="connsiteY10" fmla="*/ 2331880 h 2518082"/>
                    <a:gd name="connsiteX11" fmla="*/ 770072 w 1849572"/>
                    <a:gd name="connsiteY11" fmla="*/ 2284255 h 2518082"/>
                    <a:gd name="connsiteX12" fmla="*/ 722447 w 1849572"/>
                    <a:gd name="connsiteY12" fmla="*/ 2244568 h 2518082"/>
                    <a:gd name="connsiteX13" fmla="*/ 698635 w 1849572"/>
                    <a:gd name="connsiteY13" fmla="*/ 2220755 h 2518082"/>
                    <a:gd name="connsiteX14" fmla="*/ 690697 w 1849572"/>
                    <a:gd name="connsiteY14" fmla="*/ 2189005 h 2518082"/>
                    <a:gd name="connsiteX15" fmla="*/ 651010 w 1849572"/>
                    <a:gd name="connsiteY15" fmla="*/ 2125505 h 2518082"/>
                    <a:gd name="connsiteX16" fmla="*/ 635135 w 1849572"/>
                    <a:gd name="connsiteY16" fmla="*/ 2101693 h 2518082"/>
                    <a:gd name="connsiteX17" fmla="*/ 627197 w 1849572"/>
                    <a:gd name="connsiteY17" fmla="*/ 2077880 h 2518082"/>
                    <a:gd name="connsiteX18" fmla="*/ 603385 w 1849572"/>
                    <a:gd name="connsiteY18" fmla="*/ 2069943 h 2518082"/>
                    <a:gd name="connsiteX19" fmla="*/ 452572 w 1849572"/>
                    <a:gd name="connsiteY19" fmla="*/ 2077880 h 2518082"/>
                    <a:gd name="connsiteX20" fmla="*/ 428760 w 1849572"/>
                    <a:gd name="connsiteY20" fmla="*/ 2085818 h 2518082"/>
                    <a:gd name="connsiteX21" fmla="*/ 404947 w 1849572"/>
                    <a:gd name="connsiteY21" fmla="*/ 2062005 h 2518082"/>
                    <a:gd name="connsiteX22" fmla="*/ 381135 w 1849572"/>
                    <a:gd name="connsiteY22" fmla="*/ 2054068 h 2518082"/>
                    <a:gd name="connsiteX23" fmla="*/ 325572 w 1849572"/>
                    <a:gd name="connsiteY23" fmla="*/ 1966755 h 2518082"/>
                    <a:gd name="connsiteX24" fmla="*/ 301760 w 1849572"/>
                    <a:gd name="connsiteY24" fmla="*/ 1958818 h 2518082"/>
                    <a:gd name="connsiteX25" fmla="*/ 277947 w 1849572"/>
                    <a:gd name="connsiteY25" fmla="*/ 1942943 h 2518082"/>
                    <a:gd name="connsiteX26" fmla="*/ 222385 w 1849572"/>
                    <a:gd name="connsiteY26" fmla="*/ 1871505 h 2518082"/>
                    <a:gd name="connsiteX27" fmla="*/ 214447 w 1849572"/>
                    <a:gd name="connsiteY27" fmla="*/ 1847693 h 2518082"/>
                    <a:gd name="connsiteX28" fmla="*/ 214447 w 1849572"/>
                    <a:gd name="connsiteY28" fmla="*/ 1736568 h 2518082"/>
                    <a:gd name="connsiteX29" fmla="*/ 230322 w 1849572"/>
                    <a:gd name="connsiteY29" fmla="*/ 1712755 h 2518082"/>
                    <a:gd name="connsiteX30" fmla="*/ 206510 w 1849572"/>
                    <a:gd name="connsiteY30" fmla="*/ 1728630 h 2518082"/>
                    <a:gd name="connsiteX31" fmla="*/ 166822 w 1849572"/>
                    <a:gd name="connsiteY31" fmla="*/ 1696880 h 2518082"/>
                    <a:gd name="connsiteX32" fmla="*/ 111260 w 1849572"/>
                    <a:gd name="connsiteY32" fmla="*/ 1625443 h 2518082"/>
                    <a:gd name="connsiteX33" fmla="*/ 103322 w 1849572"/>
                    <a:gd name="connsiteY33" fmla="*/ 1601630 h 2518082"/>
                    <a:gd name="connsiteX34" fmla="*/ 79510 w 1849572"/>
                    <a:gd name="connsiteY34" fmla="*/ 1585755 h 2518082"/>
                    <a:gd name="connsiteX35" fmla="*/ 71572 w 1849572"/>
                    <a:gd name="connsiteY35" fmla="*/ 1514318 h 2518082"/>
                    <a:gd name="connsiteX36" fmla="*/ 55697 w 1849572"/>
                    <a:gd name="connsiteY36" fmla="*/ 1474630 h 2518082"/>
                    <a:gd name="connsiteX37" fmla="*/ 39822 w 1849572"/>
                    <a:gd name="connsiteY37" fmla="*/ 1450818 h 2518082"/>
                    <a:gd name="connsiteX38" fmla="*/ 31885 w 1849572"/>
                    <a:gd name="connsiteY38" fmla="*/ 1411130 h 2518082"/>
                    <a:gd name="connsiteX39" fmla="*/ 47760 w 1849572"/>
                    <a:gd name="connsiteY39" fmla="*/ 1315880 h 2518082"/>
                    <a:gd name="connsiteX40" fmla="*/ 55697 w 1849572"/>
                    <a:gd name="connsiteY40" fmla="*/ 1284130 h 2518082"/>
                    <a:gd name="connsiteX41" fmla="*/ 39822 w 1849572"/>
                    <a:gd name="connsiteY41" fmla="*/ 1252380 h 2518082"/>
                    <a:gd name="connsiteX42" fmla="*/ 23947 w 1849572"/>
                    <a:gd name="connsiteY42" fmla="*/ 1196818 h 2518082"/>
                    <a:gd name="connsiteX43" fmla="*/ 8072 w 1849572"/>
                    <a:gd name="connsiteY43" fmla="*/ 1149193 h 2518082"/>
                    <a:gd name="connsiteX44" fmla="*/ 135 w 1849572"/>
                    <a:gd name="connsiteY44" fmla="*/ 1101568 h 2518082"/>
                    <a:gd name="connsiteX45" fmla="*/ 16010 w 1849572"/>
                    <a:gd name="connsiteY45" fmla="*/ 1038068 h 2518082"/>
                    <a:gd name="connsiteX46" fmla="*/ 23947 w 1849572"/>
                    <a:gd name="connsiteY46" fmla="*/ 1014255 h 2518082"/>
                    <a:gd name="connsiteX47" fmla="*/ 39822 w 1849572"/>
                    <a:gd name="connsiteY47" fmla="*/ 990443 h 2518082"/>
                    <a:gd name="connsiteX48" fmla="*/ 119197 w 1849572"/>
                    <a:gd name="connsiteY48" fmla="*/ 895193 h 2518082"/>
                    <a:gd name="connsiteX49" fmla="*/ 127135 w 1849572"/>
                    <a:gd name="connsiteY49" fmla="*/ 863443 h 2518082"/>
                    <a:gd name="connsiteX50" fmla="*/ 103322 w 1849572"/>
                    <a:gd name="connsiteY50" fmla="*/ 792005 h 2518082"/>
                    <a:gd name="connsiteX51" fmla="*/ 111260 w 1849572"/>
                    <a:gd name="connsiteY51" fmla="*/ 649130 h 2518082"/>
                    <a:gd name="connsiteX52" fmla="*/ 150947 w 1849572"/>
                    <a:gd name="connsiteY52" fmla="*/ 561818 h 2518082"/>
                    <a:gd name="connsiteX53" fmla="*/ 174760 w 1849572"/>
                    <a:gd name="connsiteY53" fmla="*/ 538005 h 2518082"/>
                    <a:gd name="connsiteX54" fmla="*/ 222385 w 1849572"/>
                    <a:gd name="connsiteY54" fmla="*/ 260193 h 2518082"/>
                    <a:gd name="connsiteX55" fmla="*/ 238260 w 1849572"/>
                    <a:gd name="connsiteY55" fmla="*/ 196693 h 2518082"/>
                    <a:gd name="connsiteX56" fmla="*/ 389072 w 1849572"/>
                    <a:gd name="connsiteY56" fmla="*/ 14130 h 2518082"/>
                    <a:gd name="connsiteX57" fmla="*/ 762135 w 1849572"/>
                    <a:gd name="connsiteY57" fmla="*/ 14130 h 2518082"/>
                    <a:gd name="connsiteX58" fmla="*/ 785947 w 1849572"/>
                    <a:gd name="connsiteY58" fmla="*/ 30005 h 2518082"/>
                    <a:gd name="connsiteX59" fmla="*/ 841510 w 1849572"/>
                    <a:gd name="connsiteY59" fmla="*/ 45880 h 2518082"/>
                    <a:gd name="connsiteX60" fmla="*/ 897072 w 1849572"/>
                    <a:gd name="connsiteY60" fmla="*/ 61755 h 2518082"/>
                    <a:gd name="connsiteX61" fmla="*/ 936760 w 1849572"/>
                    <a:gd name="connsiteY61" fmla="*/ 53818 h 2518082"/>
                    <a:gd name="connsiteX62" fmla="*/ 960572 w 1849572"/>
                    <a:gd name="connsiteY62" fmla="*/ 45880 h 2518082"/>
                    <a:gd name="connsiteX63" fmla="*/ 1063760 w 1849572"/>
                    <a:gd name="connsiteY63" fmla="*/ 53818 h 2518082"/>
                    <a:gd name="connsiteX64" fmla="*/ 1095510 w 1849572"/>
                    <a:gd name="connsiteY64" fmla="*/ 69693 h 2518082"/>
                    <a:gd name="connsiteX65" fmla="*/ 1127260 w 1849572"/>
                    <a:gd name="connsiteY65" fmla="*/ 77630 h 2518082"/>
                    <a:gd name="connsiteX66" fmla="*/ 1151072 w 1849572"/>
                    <a:gd name="connsiteY66" fmla="*/ 85568 h 2518082"/>
                    <a:gd name="connsiteX67" fmla="*/ 1230447 w 1849572"/>
                    <a:gd name="connsiteY67" fmla="*/ 69693 h 2518082"/>
                    <a:gd name="connsiteX68" fmla="*/ 1286010 w 1849572"/>
                    <a:gd name="connsiteY68" fmla="*/ 77630 h 2518082"/>
                    <a:gd name="connsiteX69" fmla="*/ 1309822 w 1849572"/>
                    <a:gd name="connsiteY69" fmla="*/ 101443 h 2518082"/>
                    <a:gd name="connsiteX70" fmla="*/ 1317760 w 1849572"/>
                    <a:gd name="connsiteY70" fmla="*/ 125255 h 2518082"/>
                    <a:gd name="connsiteX71" fmla="*/ 1341572 w 1849572"/>
                    <a:gd name="connsiteY71" fmla="*/ 109380 h 2518082"/>
                    <a:gd name="connsiteX72" fmla="*/ 1373322 w 1849572"/>
                    <a:gd name="connsiteY72" fmla="*/ 93505 h 2518082"/>
                    <a:gd name="connsiteX73" fmla="*/ 1405072 w 1849572"/>
                    <a:gd name="connsiteY73" fmla="*/ 101443 h 2518082"/>
                    <a:gd name="connsiteX74" fmla="*/ 1428885 w 1849572"/>
                    <a:gd name="connsiteY74" fmla="*/ 164943 h 2518082"/>
                    <a:gd name="connsiteX75" fmla="*/ 1476510 w 1849572"/>
                    <a:gd name="connsiteY75" fmla="*/ 141130 h 2518082"/>
                    <a:gd name="connsiteX76" fmla="*/ 1500322 w 1849572"/>
                    <a:gd name="connsiteY76" fmla="*/ 117318 h 2518082"/>
                    <a:gd name="connsiteX77" fmla="*/ 1524135 w 1849572"/>
                    <a:gd name="connsiteY77" fmla="*/ 133193 h 2518082"/>
                    <a:gd name="connsiteX78" fmla="*/ 1571760 w 1849572"/>
                    <a:gd name="connsiteY78" fmla="*/ 133193 h 2518082"/>
                    <a:gd name="connsiteX79" fmla="*/ 1635260 w 1849572"/>
                    <a:gd name="connsiteY79" fmla="*/ 149068 h 2518082"/>
                    <a:gd name="connsiteX80" fmla="*/ 1643197 w 1849572"/>
                    <a:gd name="connsiteY80" fmla="*/ 180818 h 2518082"/>
                    <a:gd name="connsiteX81" fmla="*/ 1651135 w 1849572"/>
                    <a:gd name="connsiteY81" fmla="*/ 244318 h 2518082"/>
                    <a:gd name="connsiteX82" fmla="*/ 1674947 w 1849572"/>
                    <a:gd name="connsiteY82" fmla="*/ 252255 h 2518082"/>
                    <a:gd name="connsiteX83" fmla="*/ 1738447 w 1849572"/>
                    <a:gd name="connsiteY83" fmla="*/ 307818 h 2518082"/>
                    <a:gd name="connsiteX84" fmla="*/ 1746385 w 1849572"/>
                    <a:gd name="connsiteY84" fmla="*/ 331630 h 2518082"/>
                    <a:gd name="connsiteX85" fmla="*/ 1778135 w 1849572"/>
                    <a:gd name="connsiteY85" fmla="*/ 347505 h 2518082"/>
                    <a:gd name="connsiteX86" fmla="*/ 1833697 w 1849572"/>
                    <a:gd name="connsiteY86" fmla="*/ 395130 h 2518082"/>
                    <a:gd name="connsiteX87" fmla="*/ 1825760 w 1849572"/>
                    <a:gd name="connsiteY87" fmla="*/ 482443 h 2518082"/>
                    <a:gd name="connsiteX88" fmla="*/ 1849572 w 1849572"/>
                    <a:gd name="connsiteY88" fmla="*/ 498318 h 2518082"/>
                    <a:gd name="connsiteX89" fmla="*/ 1825760 w 1849572"/>
                    <a:gd name="connsiteY89" fmla="*/ 506255 h 2518082"/>
                    <a:gd name="connsiteX90" fmla="*/ 1770197 w 1849572"/>
                    <a:gd name="connsiteY90" fmla="*/ 522130 h 2518082"/>
                    <a:gd name="connsiteX91" fmla="*/ 1706697 w 1849572"/>
                    <a:gd name="connsiteY91" fmla="*/ 498318 h 2518082"/>
                    <a:gd name="connsiteX92" fmla="*/ 1690822 w 1849572"/>
                    <a:gd name="connsiteY92" fmla="*/ 474505 h 2518082"/>
                    <a:gd name="connsiteX93" fmla="*/ 1667010 w 1849572"/>
                    <a:gd name="connsiteY93" fmla="*/ 403068 h 2518082"/>
                    <a:gd name="connsiteX94" fmla="*/ 1619385 w 1849572"/>
                    <a:gd name="connsiteY94" fmla="*/ 434818 h 2518082"/>
                    <a:gd name="connsiteX95" fmla="*/ 1603510 w 1849572"/>
                    <a:gd name="connsiteY95" fmla="*/ 458630 h 2518082"/>
                    <a:gd name="connsiteX96" fmla="*/ 1579697 w 1849572"/>
                    <a:gd name="connsiteY96" fmla="*/ 450693 h 2518082"/>
                    <a:gd name="connsiteX97" fmla="*/ 1555885 w 1849572"/>
                    <a:gd name="connsiteY97" fmla="*/ 434818 h 2518082"/>
                    <a:gd name="connsiteX98" fmla="*/ 1532072 w 1849572"/>
                    <a:gd name="connsiteY98" fmla="*/ 426880 h 2518082"/>
                    <a:gd name="connsiteX99" fmla="*/ 1524135 w 1849572"/>
                    <a:gd name="connsiteY99" fmla="*/ 403068 h 2518082"/>
                    <a:gd name="connsiteX100" fmla="*/ 1516197 w 1849572"/>
                    <a:gd name="connsiteY100" fmla="*/ 363380 h 2518082"/>
                    <a:gd name="connsiteX101" fmla="*/ 1484447 w 1849572"/>
                    <a:gd name="connsiteY101" fmla="*/ 403068 h 2518082"/>
                    <a:gd name="connsiteX102" fmla="*/ 1468572 w 1849572"/>
                    <a:gd name="connsiteY102" fmla="*/ 426880 h 2518082"/>
                    <a:gd name="connsiteX103" fmla="*/ 1460635 w 1849572"/>
                    <a:gd name="connsiteY103" fmla="*/ 403068 h 2518082"/>
                    <a:gd name="connsiteX104" fmla="*/ 1436822 w 1849572"/>
                    <a:gd name="connsiteY104" fmla="*/ 355443 h 2518082"/>
                    <a:gd name="connsiteX105" fmla="*/ 1389197 w 1849572"/>
                    <a:gd name="connsiteY105" fmla="*/ 434818 h 2518082"/>
                    <a:gd name="connsiteX106" fmla="*/ 1365385 w 1849572"/>
                    <a:gd name="connsiteY106" fmla="*/ 458630 h 2518082"/>
                    <a:gd name="connsiteX107" fmla="*/ 1373322 w 1849572"/>
                    <a:gd name="connsiteY107" fmla="*/ 450693 h 2518082"/>
                    <a:gd name="connsiteX108" fmla="*/ 1373322 w 1849572"/>
                    <a:gd name="connsiteY108" fmla="*/ 450693 h 2518082"/>
                    <a:gd name="connsiteX109" fmla="*/ 1381260 w 1849572"/>
                    <a:gd name="connsiteY109" fmla="*/ 553880 h 2518082"/>
                    <a:gd name="connsiteX110" fmla="*/ 1413010 w 1849572"/>
                    <a:gd name="connsiteY110" fmla="*/ 625318 h 2518082"/>
                    <a:gd name="connsiteX111" fmla="*/ 1436822 w 1849572"/>
                    <a:gd name="connsiteY111" fmla="*/ 649130 h 2518082"/>
                    <a:gd name="connsiteX112" fmla="*/ 1444760 w 1849572"/>
                    <a:gd name="connsiteY112" fmla="*/ 680880 h 2518082"/>
                    <a:gd name="connsiteX113" fmla="*/ 1452697 w 1849572"/>
                    <a:gd name="connsiteY113" fmla="*/ 744380 h 2518082"/>
                    <a:gd name="connsiteX114" fmla="*/ 1484447 w 1849572"/>
                    <a:gd name="connsiteY114" fmla="*/ 752318 h 2518082"/>
                    <a:gd name="connsiteX115" fmla="*/ 1492385 w 1849572"/>
                    <a:gd name="connsiteY115" fmla="*/ 776130 h 2518082"/>
                    <a:gd name="connsiteX116" fmla="*/ 1476510 w 1849572"/>
                    <a:gd name="connsiteY116" fmla="*/ 855505 h 2518082"/>
                    <a:gd name="connsiteX117" fmla="*/ 1460635 w 1849572"/>
                    <a:gd name="connsiteY117" fmla="*/ 887255 h 2518082"/>
                    <a:gd name="connsiteX118" fmla="*/ 1420947 w 1849572"/>
                    <a:gd name="connsiteY118" fmla="*/ 926943 h 2518082"/>
                    <a:gd name="connsiteX119" fmla="*/ 1349510 w 1849572"/>
                    <a:gd name="connsiteY119" fmla="*/ 934880 h 2518082"/>
                    <a:gd name="connsiteX120" fmla="*/ 1333635 w 1849572"/>
                    <a:gd name="connsiteY120" fmla="*/ 958693 h 2518082"/>
                    <a:gd name="connsiteX121" fmla="*/ 1293947 w 1849572"/>
                    <a:gd name="connsiteY121" fmla="*/ 998380 h 2518082"/>
                    <a:gd name="connsiteX122" fmla="*/ 1301885 w 1849572"/>
                    <a:gd name="connsiteY122" fmla="*/ 1038068 h 2518082"/>
                    <a:gd name="connsiteX123" fmla="*/ 1293947 w 1849572"/>
                    <a:gd name="connsiteY123" fmla="*/ 1133318 h 2518082"/>
                    <a:gd name="connsiteX124" fmla="*/ 1286010 w 1849572"/>
                    <a:gd name="connsiteY124" fmla="*/ 1157130 h 2518082"/>
                    <a:gd name="connsiteX125" fmla="*/ 1270135 w 1849572"/>
                    <a:gd name="connsiteY125" fmla="*/ 1212693 h 2518082"/>
                    <a:gd name="connsiteX126" fmla="*/ 1286010 w 1849572"/>
                    <a:gd name="connsiteY126" fmla="*/ 1236505 h 2518082"/>
                    <a:gd name="connsiteX127" fmla="*/ 1278072 w 1849572"/>
                    <a:gd name="connsiteY127" fmla="*/ 1395255 h 2518082"/>
                    <a:gd name="connsiteX128" fmla="*/ 1254260 w 1849572"/>
                    <a:gd name="connsiteY128" fmla="*/ 1411130 h 2518082"/>
                    <a:gd name="connsiteX129" fmla="*/ 1246322 w 1849572"/>
                    <a:gd name="connsiteY129" fmla="*/ 1387318 h 2518082"/>
                    <a:gd name="connsiteX130" fmla="*/ 1238385 w 1849572"/>
                    <a:gd name="connsiteY130" fmla="*/ 1355568 h 2518082"/>
                    <a:gd name="connsiteX131" fmla="*/ 1190760 w 1849572"/>
                    <a:gd name="connsiteY131" fmla="*/ 1315880 h 2518082"/>
                    <a:gd name="connsiteX132" fmla="*/ 1182822 w 1849572"/>
                    <a:gd name="connsiteY132" fmla="*/ 1292068 h 2518082"/>
                    <a:gd name="connsiteX133" fmla="*/ 1135197 w 1849572"/>
                    <a:gd name="connsiteY133" fmla="*/ 1252380 h 2518082"/>
                    <a:gd name="connsiteX134" fmla="*/ 1111385 w 1849572"/>
                    <a:gd name="connsiteY134" fmla="*/ 1244443 h 2518082"/>
                    <a:gd name="connsiteX135" fmla="*/ 1095510 w 1849572"/>
                    <a:gd name="connsiteY135" fmla="*/ 1220630 h 2518082"/>
                    <a:gd name="connsiteX136" fmla="*/ 1087572 w 1849572"/>
                    <a:gd name="connsiteY136" fmla="*/ 1188880 h 2518082"/>
                    <a:gd name="connsiteX137" fmla="*/ 1016722 w 1849572"/>
                    <a:gd name="connsiteY137" fmla="*/ 1376942 h 2518082"/>
                    <a:gd name="connsiteX138" fmla="*/ 889037 w 1849572"/>
                    <a:gd name="connsiteY138" fmla="*/ 1275119 h 2518082"/>
                    <a:gd name="connsiteX139" fmla="*/ 739496 w 1849572"/>
                    <a:gd name="connsiteY139" fmla="*/ 1361554 h 2518082"/>
                    <a:gd name="connsiteX140" fmla="*/ 785947 w 1849572"/>
                    <a:gd name="connsiteY140" fmla="*/ 1569880 h 2518082"/>
                    <a:gd name="connsiteX141" fmla="*/ 833572 w 1849572"/>
                    <a:gd name="connsiteY141" fmla="*/ 1593693 h 2518082"/>
                    <a:gd name="connsiteX142" fmla="*/ 905010 w 1849572"/>
                    <a:gd name="connsiteY142" fmla="*/ 1649255 h 2518082"/>
                    <a:gd name="connsiteX143" fmla="*/ 936760 w 1849572"/>
                    <a:gd name="connsiteY143" fmla="*/ 1665130 h 2518082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22385 w 1849572"/>
                    <a:gd name="connsiteY54" fmla="*/ 248437 h 2506326"/>
                    <a:gd name="connsiteX55" fmla="*/ 238260 w 1849572"/>
                    <a:gd name="connsiteY55" fmla="*/ 184937 h 2506326"/>
                    <a:gd name="connsiteX56" fmla="*/ 569385 w 1849572"/>
                    <a:gd name="connsiteY56" fmla="*/ 72933 h 2506326"/>
                    <a:gd name="connsiteX57" fmla="*/ 762135 w 1849572"/>
                    <a:gd name="connsiteY57" fmla="*/ 2374 h 2506326"/>
                    <a:gd name="connsiteX58" fmla="*/ 785947 w 1849572"/>
                    <a:gd name="connsiteY58" fmla="*/ 18249 h 2506326"/>
                    <a:gd name="connsiteX59" fmla="*/ 841510 w 1849572"/>
                    <a:gd name="connsiteY59" fmla="*/ 34124 h 2506326"/>
                    <a:gd name="connsiteX60" fmla="*/ 897072 w 1849572"/>
                    <a:gd name="connsiteY60" fmla="*/ 49999 h 2506326"/>
                    <a:gd name="connsiteX61" fmla="*/ 936760 w 1849572"/>
                    <a:gd name="connsiteY61" fmla="*/ 42062 h 2506326"/>
                    <a:gd name="connsiteX62" fmla="*/ 960572 w 1849572"/>
                    <a:gd name="connsiteY62" fmla="*/ 34124 h 2506326"/>
                    <a:gd name="connsiteX63" fmla="*/ 1063760 w 1849572"/>
                    <a:gd name="connsiteY63" fmla="*/ 42062 h 2506326"/>
                    <a:gd name="connsiteX64" fmla="*/ 1095510 w 1849572"/>
                    <a:gd name="connsiteY64" fmla="*/ 57937 h 2506326"/>
                    <a:gd name="connsiteX65" fmla="*/ 1127260 w 1849572"/>
                    <a:gd name="connsiteY65" fmla="*/ 65874 h 2506326"/>
                    <a:gd name="connsiteX66" fmla="*/ 1151072 w 1849572"/>
                    <a:gd name="connsiteY66" fmla="*/ 73812 h 2506326"/>
                    <a:gd name="connsiteX67" fmla="*/ 1230447 w 1849572"/>
                    <a:gd name="connsiteY67" fmla="*/ 57937 h 2506326"/>
                    <a:gd name="connsiteX68" fmla="*/ 1286010 w 1849572"/>
                    <a:gd name="connsiteY68" fmla="*/ 65874 h 2506326"/>
                    <a:gd name="connsiteX69" fmla="*/ 1309822 w 1849572"/>
                    <a:gd name="connsiteY69" fmla="*/ 89687 h 2506326"/>
                    <a:gd name="connsiteX70" fmla="*/ 1317760 w 1849572"/>
                    <a:gd name="connsiteY70" fmla="*/ 113499 h 2506326"/>
                    <a:gd name="connsiteX71" fmla="*/ 1341572 w 1849572"/>
                    <a:gd name="connsiteY71" fmla="*/ 97624 h 2506326"/>
                    <a:gd name="connsiteX72" fmla="*/ 1373322 w 1849572"/>
                    <a:gd name="connsiteY72" fmla="*/ 81749 h 2506326"/>
                    <a:gd name="connsiteX73" fmla="*/ 1405072 w 1849572"/>
                    <a:gd name="connsiteY73" fmla="*/ 89687 h 2506326"/>
                    <a:gd name="connsiteX74" fmla="*/ 1428885 w 1849572"/>
                    <a:gd name="connsiteY74" fmla="*/ 153187 h 2506326"/>
                    <a:gd name="connsiteX75" fmla="*/ 1476510 w 1849572"/>
                    <a:gd name="connsiteY75" fmla="*/ 129374 h 2506326"/>
                    <a:gd name="connsiteX76" fmla="*/ 1500322 w 1849572"/>
                    <a:gd name="connsiteY76" fmla="*/ 105562 h 2506326"/>
                    <a:gd name="connsiteX77" fmla="*/ 1524135 w 1849572"/>
                    <a:gd name="connsiteY77" fmla="*/ 121437 h 2506326"/>
                    <a:gd name="connsiteX78" fmla="*/ 1571760 w 1849572"/>
                    <a:gd name="connsiteY78" fmla="*/ 121437 h 2506326"/>
                    <a:gd name="connsiteX79" fmla="*/ 1635260 w 1849572"/>
                    <a:gd name="connsiteY79" fmla="*/ 137312 h 2506326"/>
                    <a:gd name="connsiteX80" fmla="*/ 1643197 w 1849572"/>
                    <a:gd name="connsiteY80" fmla="*/ 169062 h 2506326"/>
                    <a:gd name="connsiteX81" fmla="*/ 1651135 w 1849572"/>
                    <a:gd name="connsiteY81" fmla="*/ 232562 h 2506326"/>
                    <a:gd name="connsiteX82" fmla="*/ 1674947 w 1849572"/>
                    <a:gd name="connsiteY82" fmla="*/ 240499 h 2506326"/>
                    <a:gd name="connsiteX83" fmla="*/ 1738447 w 1849572"/>
                    <a:gd name="connsiteY83" fmla="*/ 296062 h 2506326"/>
                    <a:gd name="connsiteX84" fmla="*/ 1746385 w 1849572"/>
                    <a:gd name="connsiteY84" fmla="*/ 319874 h 2506326"/>
                    <a:gd name="connsiteX85" fmla="*/ 1778135 w 1849572"/>
                    <a:gd name="connsiteY85" fmla="*/ 335749 h 2506326"/>
                    <a:gd name="connsiteX86" fmla="*/ 1833697 w 1849572"/>
                    <a:gd name="connsiteY86" fmla="*/ 383374 h 2506326"/>
                    <a:gd name="connsiteX87" fmla="*/ 1825760 w 1849572"/>
                    <a:gd name="connsiteY87" fmla="*/ 470687 h 2506326"/>
                    <a:gd name="connsiteX88" fmla="*/ 1849572 w 1849572"/>
                    <a:gd name="connsiteY88" fmla="*/ 486562 h 2506326"/>
                    <a:gd name="connsiteX89" fmla="*/ 1825760 w 1849572"/>
                    <a:gd name="connsiteY89" fmla="*/ 494499 h 2506326"/>
                    <a:gd name="connsiteX90" fmla="*/ 1770197 w 1849572"/>
                    <a:gd name="connsiteY90" fmla="*/ 510374 h 2506326"/>
                    <a:gd name="connsiteX91" fmla="*/ 1706697 w 1849572"/>
                    <a:gd name="connsiteY91" fmla="*/ 486562 h 2506326"/>
                    <a:gd name="connsiteX92" fmla="*/ 1690822 w 1849572"/>
                    <a:gd name="connsiteY92" fmla="*/ 462749 h 2506326"/>
                    <a:gd name="connsiteX93" fmla="*/ 1667010 w 1849572"/>
                    <a:gd name="connsiteY93" fmla="*/ 391312 h 2506326"/>
                    <a:gd name="connsiteX94" fmla="*/ 1619385 w 1849572"/>
                    <a:gd name="connsiteY94" fmla="*/ 423062 h 2506326"/>
                    <a:gd name="connsiteX95" fmla="*/ 1603510 w 1849572"/>
                    <a:gd name="connsiteY95" fmla="*/ 446874 h 2506326"/>
                    <a:gd name="connsiteX96" fmla="*/ 1579697 w 1849572"/>
                    <a:gd name="connsiteY96" fmla="*/ 438937 h 2506326"/>
                    <a:gd name="connsiteX97" fmla="*/ 1555885 w 1849572"/>
                    <a:gd name="connsiteY97" fmla="*/ 423062 h 2506326"/>
                    <a:gd name="connsiteX98" fmla="*/ 1532072 w 1849572"/>
                    <a:gd name="connsiteY98" fmla="*/ 415124 h 2506326"/>
                    <a:gd name="connsiteX99" fmla="*/ 1524135 w 1849572"/>
                    <a:gd name="connsiteY99" fmla="*/ 391312 h 2506326"/>
                    <a:gd name="connsiteX100" fmla="*/ 1516197 w 1849572"/>
                    <a:gd name="connsiteY100" fmla="*/ 351624 h 2506326"/>
                    <a:gd name="connsiteX101" fmla="*/ 1484447 w 1849572"/>
                    <a:gd name="connsiteY101" fmla="*/ 391312 h 2506326"/>
                    <a:gd name="connsiteX102" fmla="*/ 1468572 w 1849572"/>
                    <a:gd name="connsiteY102" fmla="*/ 415124 h 2506326"/>
                    <a:gd name="connsiteX103" fmla="*/ 1460635 w 1849572"/>
                    <a:gd name="connsiteY103" fmla="*/ 391312 h 2506326"/>
                    <a:gd name="connsiteX104" fmla="*/ 1436822 w 1849572"/>
                    <a:gd name="connsiteY104" fmla="*/ 343687 h 2506326"/>
                    <a:gd name="connsiteX105" fmla="*/ 1389197 w 1849572"/>
                    <a:gd name="connsiteY105" fmla="*/ 423062 h 2506326"/>
                    <a:gd name="connsiteX106" fmla="*/ 1365385 w 1849572"/>
                    <a:gd name="connsiteY106" fmla="*/ 446874 h 2506326"/>
                    <a:gd name="connsiteX107" fmla="*/ 1373322 w 1849572"/>
                    <a:gd name="connsiteY107" fmla="*/ 438937 h 2506326"/>
                    <a:gd name="connsiteX108" fmla="*/ 1373322 w 1849572"/>
                    <a:gd name="connsiteY108" fmla="*/ 438937 h 2506326"/>
                    <a:gd name="connsiteX109" fmla="*/ 1381260 w 1849572"/>
                    <a:gd name="connsiteY109" fmla="*/ 542124 h 2506326"/>
                    <a:gd name="connsiteX110" fmla="*/ 1413010 w 1849572"/>
                    <a:gd name="connsiteY110" fmla="*/ 613562 h 2506326"/>
                    <a:gd name="connsiteX111" fmla="*/ 1436822 w 1849572"/>
                    <a:gd name="connsiteY111" fmla="*/ 637374 h 2506326"/>
                    <a:gd name="connsiteX112" fmla="*/ 1444760 w 1849572"/>
                    <a:gd name="connsiteY112" fmla="*/ 669124 h 2506326"/>
                    <a:gd name="connsiteX113" fmla="*/ 1452697 w 1849572"/>
                    <a:gd name="connsiteY113" fmla="*/ 732624 h 2506326"/>
                    <a:gd name="connsiteX114" fmla="*/ 1484447 w 1849572"/>
                    <a:gd name="connsiteY114" fmla="*/ 740562 h 2506326"/>
                    <a:gd name="connsiteX115" fmla="*/ 1492385 w 1849572"/>
                    <a:gd name="connsiteY115" fmla="*/ 764374 h 2506326"/>
                    <a:gd name="connsiteX116" fmla="*/ 1476510 w 1849572"/>
                    <a:gd name="connsiteY116" fmla="*/ 843749 h 2506326"/>
                    <a:gd name="connsiteX117" fmla="*/ 1460635 w 1849572"/>
                    <a:gd name="connsiteY117" fmla="*/ 875499 h 2506326"/>
                    <a:gd name="connsiteX118" fmla="*/ 1420947 w 1849572"/>
                    <a:gd name="connsiteY118" fmla="*/ 915187 h 2506326"/>
                    <a:gd name="connsiteX119" fmla="*/ 1349510 w 1849572"/>
                    <a:gd name="connsiteY119" fmla="*/ 923124 h 2506326"/>
                    <a:gd name="connsiteX120" fmla="*/ 1333635 w 1849572"/>
                    <a:gd name="connsiteY120" fmla="*/ 946937 h 2506326"/>
                    <a:gd name="connsiteX121" fmla="*/ 1293947 w 1849572"/>
                    <a:gd name="connsiteY121" fmla="*/ 986624 h 2506326"/>
                    <a:gd name="connsiteX122" fmla="*/ 1301885 w 1849572"/>
                    <a:gd name="connsiteY122" fmla="*/ 1026312 h 2506326"/>
                    <a:gd name="connsiteX123" fmla="*/ 1293947 w 1849572"/>
                    <a:gd name="connsiteY123" fmla="*/ 1121562 h 2506326"/>
                    <a:gd name="connsiteX124" fmla="*/ 1286010 w 1849572"/>
                    <a:gd name="connsiteY124" fmla="*/ 1145374 h 2506326"/>
                    <a:gd name="connsiteX125" fmla="*/ 1270135 w 1849572"/>
                    <a:gd name="connsiteY125" fmla="*/ 1200937 h 2506326"/>
                    <a:gd name="connsiteX126" fmla="*/ 1286010 w 1849572"/>
                    <a:gd name="connsiteY126" fmla="*/ 1224749 h 2506326"/>
                    <a:gd name="connsiteX127" fmla="*/ 1278072 w 1849572"/>
                    <a:gd name="connsiteY127" fmla="*/ 1383499 h 2506326"/>
                    <a:gd name="connsiteX128" fmla="*/ 1254260 w 1849572"/>
                    <a:gd name="connsiteY128" fmla="*/ 1399374 h 2506326"/>
                    <a:gd name="connsiteX129" fmla="*/ 1246322 w 1849572"/>
                    <a:gd name="connsiteY129" fmla="*/ 1375562 h 2506326"/>
                    <a:gd name="connsiteX130" fmla="*/ 1238385 w 1849572"/>
                    <a:gd name="connsiteY130" fmla="*/ 1343812 h 2506326"/>
                    <a:gd name="connsiteX131" fmla="*/ 1190760 w 1849572"/>
                    <a:gd name="connsiteY131" fmla="*/ 1304124 h 2506326"/>
                    <a:gd name="connsiteX132" fmla="*/ 1182822 w 1849572"/>
                    <a:gd name="connsiteY132" fmla="*/ 1280312 h 2506326"/>
                    <a:gd name="connsiteX133" fmla="*/ 1135197 w 1849572"/>
                    <a:gd name="connsiteY133" fmla="*/ 1240624 h 2506326"/>
                    <a:gd name="connsiteX134" fmla="*/ 1111385 w 1849572"/>
                    <a:gd name="connsiteY134" fmla="*/ 1232687 h 2506326"/>
                    <a:gd name="connsiteX135" fmla="*/ 1095510 w 1849572"/>
                    <a:gd name="connsiteY135" fmla="*/ 1208874 h 2506326"/>
                    <a:gd name="connsiteX136" fmla="*/ 1087572 w 1849572"/>
                    <a:gd name="connsiteY136" fmla="*/ 1177124 h 2506326"/>
                    <a:gd name="connsiteX137" fmla="*/ 1016722 w 1849572"/>
                    <a:gd name="connsiteY137" fmla="*/ 1365186 h 2506326"/>
                    <a:gd name="connsiteX138" fmla="*/ 889037 w 1849572"/>
                    <a:gd name="connsiteY138" fmla="*/ 1263363 h 2506326"/>
                    <a:gd name="connsiteX139" fmla="*/ 739496 w 1849572"/>
                    <a:gd name="connsiteY139" fmla="*/ 1349798 h 2506326"/>
                    <a:gd name="connsiteX140" fmla="*/ 785947 w 1849572"/>
                    <a:gd name="connsiteY140" fmla="*/ 1558124 h 2506326"/>
                    <a:gd name="connsiteX141" fmla="*/ 833572 w 1849572"/>
                    <a:gd name="connsiteY141" fmla="*/ 1581937 h 2506326"/>
                    <a:gd name="connsiteX142" fmla="*/ 905010 w 1849572"/>
                    <a:gd name="connsiteY142" fmla="*/ 1637499 h 2506326"/>
                    <a:gd name="connsiteX143" fmla="*/ 936760 w 1849572"/>
                    <a:gd name="connsiteY143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22385 w 1849572"/>
                    <a:gd name="connsiteY54" fmla="*/ 248437 h 2506326"/>
                    <a:gd name="connsiteX55" fmla="*/ 269619 w 1849572"/>
                    <a:gd name="connsiteY55" fmla="*/ 279016 h 2506326"/>
                    <a:gd name="connsiteX56" fmla="*/ 569385 w 1849572"/>
                    <a:gd name="connsiteY56" fmla="*/ 72933 h 2506326"/>
                    <a:gd name="connsiteX57" fmla="*/ 762135 w 1849572"/>
                    <a:gd name="connsiteY57" fmla="*/ 2374 h 2506326"/>
                    <a:gd name="connsiteX58" fmla="*/ 785947 w 1849572"/>
                    <a:gd name="connsiteY58" fmla="*/ 18249 h 2506326"/>
                    <a:gd name="connsiteX59" fmla="*/ 841510 w 1849572"/>
                    <a:gd name="connsiteY59" fmla="*/ 34124 h 2506326"/>
                    <a:gd name="connsiteX60" fmla="*/ 897072 w 1849572"/>
                    <a:gd name="connsiteY60" fmla="*/ 49999 h 2506326"/>
                    <a:gd name="connsiteX61" fmla="*/ 936760 w 1849572"/>
                    <a:gd name="connsiteY61" fmla="*/ 42062 h 2506326"/>
                    <a:gd name="connsiteX62" fmla="*/ 960572 w 1849572"/>
                    <a:gd name="connsiteY62" fmla="*/ 34124 h 2506326"/>
                    <a:gd name="connsiteX63" fmla="*/ 1063760 w 1849572"/>
                    <a:gd name="connsiteY63" fmla="*/ 42062 h 2506326"/>
                    <a:gd name="connsiteX64" fmla="*/ 1095510 w 1849572"/>
                    <a:gd name="connsiteY64" fmla="*/ 57937 h 2506326"/>
                    <a:gd name="connsiteX65" fmla="*/ 1127260 w 1849572"/>
                    <a:gd name="connsiteY65" fmla="*/ 65874 h 2506326"/>
                    <a:gd name="connsiteX66" fmla="*/ 1151072 w 1849572"/>
                    <a:gd name="connsiteY66" fmla="*/ 73812 h 2506326"/>
                    <a:gd name="connsiteX67" fmla="*/ 1230447 w 1849572"/>
                    <a:gd name="connsiteY67" fmla="*/ 57937 h 2506326"/>
                    <a:gd name="connsiteX68" fmla="*/ 1286010 w 1849572"/>
                    <a:gd name="connsiteY68" fmla="*/ 65874 h 2506326"/>
                    <a:gd name="connsiteX69" fmla="*/ 1309822 w 1849572"/>
                    <a:gd name="connsiteY69" fmla="*/ 89687 h 2506326"/>
                    <a:gd name="connsiteX70" fmla="*/ 1317760 w 1849572"/>
                    <a:gd name="connsiteY70" fmla="*/ 113499 h 2506326"/>
                    <a:gd name="connsiteX71" fmla="*/ 1341572 w 1849572"/>
                    <a:gd name="connsiteY71" fmla="*/ 97624 h 2506326"/>
                    <a:gd name="connsiteX72" fmla="*/ 1373322 w 1849572"/>
                    <a:gd name="connsiteY72" fmla="*/ 81749 h 2506326"/>
                    <a:gd name="connsiteX73" fmla="*/ 1405072 w 1849572"/>
                    <a:gd name="connsiteY73" fmla="*/ 89687 h 2506326"/>
                    <a:gd name="connsiteX74" fmla="*/ 1428885 w 1849572"/>
                    <a:gd name="connsiteY74" fmla="*/ 153187 h 2506326"/>
                    <a:gd name="connsiteX75" fmla="*/ 1476510 w 1849572"/>
                    <a:gd name="connsiteY75" fmla="*/ 129374 h 2506326"/>
                    <a:gd name="connsiteX76" fmla="*/ 1500322 w 1849572"/>
                    <a:gd name="connsiteY76" fmla="*/ 105562 h 2506326"/>
                    <a:gd name="connsiteX77" fmla="*/ 1524135 w 1849572"/>
                    <a:gd name="connsiteY77" fmla="*/ 121437 h 2506326"/>
                    <a:gd name="connsiteX78" fmla="*/ 1571760 w 1849572"/>
                    <a:gd name="connsiteY78" fmla="*/ 121437 h 2506326"/>
                    <a:gd name="connsiteX79" fmla="*/ 1635260 w 1849572"/>
                    <a:gd name="connsiteY79" fmla="*/ 137312 h 2506326"/>
                    <a:gd name="connsiteX80" fmla="*/ 1643197 w 1849572"/>
                    <a:gd name="connsiteY80" fmla="*/ 169062 h 2506326"/>
                    <a:gd name="connsiteX81" fmla="*/ 1651135 w 1849572"/>
                    <a:gd name="connsiteY81" fmla="*/ 232562 h 2506326"/>
                    <a:gd name="connsiteX82" fmla="*/ 1674947 w 1849572"/>
                    <a:gd name="connsiteY82" fmla="*/ 240499 h 2506326"/>
                    <a:gd name="connsiteX83" fmla="*/ 1738447 w 1849572"/>
                    <a:gd name="connsiteY83" fmla="*/ 296062 h 2506326"/>
                    <a:gd name="connsiteX84" fmla="*/ 1746385 w 1849572"/>
                    <a:gd name="connsiteY84" fmla="*/ 319874 h 2506326"/>
                    <a:gd name="connsiteX85" fmla="*/ 1778135 w 1849572"/>
                    <a:gd name="connsiteY85" fmla="*/ 335749 h 2506326"/>
                    <a:gd name="connsiteX86" fmla="*/ 1833697 w 1849572"/>
                    <a:gd name="connsiteY86" fmla="*/ 383374 h 2506326"/>
                    <a:gd name="connsiteX87" fmla="*/ 1825760 w 1849572"/>
                    <a:gd name="connsiteY87" fmla="*/ 470687 h 2506326"/>
                    <a:gd name="connsiteX88" fmla="*/ 1849572 w 1849572"/>
                    <a:gd name="connsiteY88" fmla="*/ 486562 h 2506326"/>
                    <a:gd name="connsiteX89" fmla="*/ 1825760 w 1849572"/>
                    <a:gd name="connsiteY89" fmla="*/ 494499 h 2506326"/>
                    <a:gd name="connsiteX90" fmla="*/ 1770197 w 1849572"/>
                    <a:gd name="connsiteY90" fmla="*/ 510374 h 2506326"/>
                    <a:gd name="connsiteX91" fmla="*/ 1706697 w 1849572"/>
                    <a:gd name="connsiteY91" fmla="*/ 486562 h 2506326"/>
                    <a:gd name="connsiteX92" fmla="*/ 1690822 w 1849572"/>
                    <a:gd name="connsiteY92" fmla="*/ 462749 h 2506326"/>
                    <a:gd name="connsiteX93" fmla="*/ 1667010 w 1849572"/>
                    <a:gd name="connsiteY93" fmla="*/ 391312 h 2506326"/>
                    <a:gd name="connsiteX94" fmla="*/ 1619385 w 1849572"/>
                    <a:gd name="connsiteY94" fmla="*/ 423062 h 2506326"/>
                    <a:gd name="connsiteX95" fmla="*/ 1603510 w 1849572"/>
                    <a:gd name="connsiteY95" fmla="*/ 446874 h 2506326"/>
                    <a:gd name="connsiteX96" fmla="*/ 1579697 w 1849572"/>
                    <a:gd name="connsiteY96" fmla="*/ 438937 h 2506326"/>
                    <a:gd name="connsiteX97" fmla="*/ 1555885 w 1849572"/>
                    <a:gd name="connsiteY97" fmla="*/ 423062 h 2506326"/>
                    <a:gd name="connsiteX98" fmla="*/ 1532072 w 1849572"/>
                    <a:gd name="connsiteY98" fmla="*/ 415124 h 2506326"/>
                    <a:gd name="connsiteX99" fmla="*/ 1524135 w 1849572"/>
                    <a:gd name="connsiteY99" fmla="*/ 391312 h 2506326"/>
                    <a:gd name="connsiteX100" fmla="*/ 1516197 w 1849572"/>
                    <a:gd name="connsiteY100" fmla="*/ 351624 h 2506326"/>
                    <a:gd name="connsiteX101" fmla="*/ 1484447 w 1849572"/>
                    <a:gd name="connsiteY101" fmla="*/ 391312 h 2506326"/>
                    <a:gd name="connsiteX102" fmla="*/ 1468572 w 1849572"/>
                    <a:gd name="connsiteY102" fmla="*/ 415124 h 2506326"/>
                    <a:gd name="connsiteX103" fmla="*/ 1460635 w 1849572"/>
                    <a:gd name="connsiteY103" fmla="*/ 391312 h 2506326"/>
                    <a:gd name="connsiteX104" fmla="*/ 1436822 w 1849572"/>
                    <a:gd name="connsiteY104" fmla="*/ 343687 h 2506326"/>
                    <a:gd name="connsiteX105" fmla="*/ 1389197 w 1849572"/>
                    <a:gd name="connsiteY105" fmla="*/ 423062 h 2506326"/>
                    <a:gd name="connsiteX106" fmla="*/ 1365385 w 1849572"/>
                    <a:gd name="connsiteY106" fmla="*/ 446874 h 2506326"/>
                    <a:gd name="connsiteX107" fmla="*/ 1373322 w 1849572"/>
                    <a:gd name="connsiteY107" fmla="*/ 438937 h 2506326"/>
                    <a:gd name="connsiteX108" fmla="*/ 1373322 w 1849572"/>
                    <a:gd name="connsiteY108" fmla="*/ 438937 h 2506326"/>
                    <a:gd name="connsiteX109" fmla="*/ 1381260 w 1849572"/>
                    <a:gd name="connsiteY109" fmla="*/ 542124 h 2506326"/>
                    <a:gd name="connsiteX110" fmla="*/ 1413010 w 1849572"/>
                    <a:gd name="connsiteY110" fmla="*/ 613562 h 2506326"/>
                    <a:gd name="connsiteX111" fmla="*/ 1436822 w 1849572"/>
                    <a:gd name="connsiteY111" fmla="*/ 637374 h 2506326"/>
                    <a:gd name="connsiteX112" fmla="*/ 1444760 w 1849572"/>
                    <a:gd name="connsiteY112" fmla="*/ 669124 h 2506326"/>
                    <a:gd name="connsiteX113" fmla="*/ 1452697 w 1849572"/>
                    <a:gd name="connsiteY113" fmla="*/ 732624 h 2506326"/>
                    <a:gd name="connsiteX114" fmla="*/ 1484447 w 1849572"/>
                    <a:gd name="connsiteY114" fmla="*/ 740562 h 2506326"/>
                    <a:gd name="connsiteX115" fmla="*/ 1492385 w 1849572"/>
                    <a:gd name="connsiteY115" fmla="*/ 764374 h 2506326"/>
                    <a:gd name="connsiteX116" fmla="*/ 1476510 w 1849572"/>
                    <a:gd name="connsiteY116" fmla="*/ 843749 h 2506326"/>
                    <a:gd name="connsiteX117" fmla="*/ 1460635 w 1849572"/>
                    <a:gd name="connsiteY117" fmla="*/ 875499 h 2506326"/>
                    <a:gd name="connsiteX118" fmla="*/ 1420947 w 1849572"/>
                    <a:gd name="connsiteY118" fmla="*/ 915187 h 2506326"/>
                    <a:gd name="connsiteX119" fmla="*/ 1349510 w 1849572"/>
                    <a:gd name="connsiteY119" fmla="*/ 923124 h 2506326"/>
                    <a:gd name="connsiteX120" fmla="*/ 1333635 w 1849572"/>
                    <a:gd name="connsiteY120" fmla="*/ 946937 h 2506326"/>
                    <a:gd name="connsiteX121" fmla="*/ 1293947 w 1849572"/>
                    <a:gd name="connsiteY121" fmla="*/ 986624 h 2506326"/>
                    <a:gd name="connsiteX122" fmla="*/ 1301885 w 1849572"/>
                    <a:gd name="connsiteY122" fmla="*/ 1026312 h 2506326"/>
                    <a:gd name="connsiteX123" fmla="*/ 1293947 w 1849572"/>
                    <a:gd name="connsiteY123" fmla="*/ 1121562 h 2506326"/>
                    <a:gd name="connsiteX124" fmla="*/ 1286010 w 1849572"/>
                    <a:gd name="connsiteY124" fmla="*/ 1145374 h 2506326"/>
                    <a:gd name="connsiteX125" fmla="*/ 1270135 w 1849572"/>
                    <a:gd name="connsiteY125" fmla="*/ 1200937 h 2506326"/>
                    <a:gd name="connsiteX126" fmla="*/ 1286010 w 1849572"/>
                    <a:gd name="connsiteY126" fmla="*/ 1224749 h 2506326"/>
                    <a:gd name="connsiteX127" fmla="*/ 1278072 w 1849572"/>
                    <a:gd name="connsiteY127" fmla="*/ 1383499 h 2506326"/>
                    <a:gd name="connsiteX128" fmla="*/ 1254260 w 1849572"/>
                    <a:gd name="connsiteY128" fmla="*/ 1399374 h 2506326"/>
                    <a:gd name="connsiteX129" fmla="*/ 1246322 w 1849572"/>
                    <a:gd name="connsiteY129" fmla="*/ 1375562 h 2506326"/>
                    <a:gd name="connsiteX130" fmla="*/ 1238385 w 1849572"/>
                    <a:gd name="connsiteY130" fmla="*/ 1343812 h 2506326"/>
                    <a:gd name="connsiteX131" fmla="*/ 1190760 w 1849572"/>
                    <a:gd name="connsiteY131" fmla="*/ 1304124 h 2506326"/>
                    <a:gd name="connsiteX132" fmla="*/ 1182822 w 1849572"/>
                    <a:gd name="connsiteY132" fmla="*/ 1280312 h 2506326"/>
                    <a:gd name="connsiteX133" fmla="*/ 1135197 w 1849572"/>
                    <a:gd name="connsiteY133" fmla="*/ 1240624 h 2506326"/>
                    <a:gd name="connsiteX134" fmla="*/ 1111385 w 1849572"/>
                    <a:gd name="connsiteY134" fmla="*/ 1232687 h 2506326"/>
                    <a:gd name="connsiteX135" fmla="*/ 1095510 w 1849572"/>
                    <a:gd name="connsiteY135" fmla="*/ 1208874 h 2506326"/>
                    <a:gd name="connsiteX136" fmla="*/ 1087572 w 1849572"/>
                    <a:gd name="connsiteY136" fmla="*/ 1177124 h 2506326"/>
                    <a:gd name="connsiteX137" fmla="*/ 1016722 w 1849572"/>
                    <a:gd name="connsiteY137" fmla="*/ 1365186 h 2506326"/>
                    <a:gd name="connsiteX138" fmla="*/ 889037 w 1849572"/>
                    <a:gd name="connsiteY138" fmla="*/ 1263363 h 2506326"/>
                    <a:gd name="connsiteX139" fmla="*/ 739496 w 1849572"/>
                    <a:gd name="connsiteY139" fmla="*/ 1349798 h 2506326"/>
                    <a:gd name="connsiteX140" fmla="*/ 785947 w 1849572"/>
                    <a:gd name="connsiteY140" fmla="*/ 1558124 h 2506326"/>
                    <a:gd name="connsiteX141" fmla="*/ 833572 w 1849572"/>
                    <a:gd name="connsiteY141" fmla="*/ 1581937 h 2506326"/>
                    <a:gd name="connsiteX142" fmla="*/ 905010 w 1849572"/>
                    <a:gd name="connsiteY142" fmla="*/ 1637499 h 2506326"/>
                    <a:gd name="connsiteX143" fmla="*/ 936760 w 1849572"/>
                    <a:gd name="connsiteY143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22385 w 1849572"/>
                    <a:gd name="connsiteY54" fmla="*/ 248437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936760 w 1849572"/>
                    <a:gd name="connsiteY62" fmla="*/ 42062 h 2506326"/>
                    <a:gd name="connsiteX63" fmla="*/ 960572 w 1849572"/>
                    <a:gd name="connsiteY63" fmla="*/ 34124 h 2506326"/>
                    <a:gd name="connsiteX64" fmla="*/ 1063760 w 1849572"/>
                    <a:gd name="connsiteY64" fmla="*/ 42062 h 2506326"/>
                    <a:gd name="connsiteX65" fmla="*/ 1095510 w 1849572"/>
                    <a:gd name="connsiteY65" fmla="*/ 57937 h 2506326"/>
                    <a:gd name="connsiteX66" fmla="*/ 1127260 w 1849572"/>
                    <a:gd name="connsiteY66" fmla="*/ 65874 h 2506326"/>
                    <a:gd name="connsiteX67" fmla="*/ 1151072 w 1849572"/>
                    <a:gd name="connsiteY67" fmla="*/ 73812 h 2506326"/>
                    <a:gd name="connsiteX68" fmla="*/ 1230447 w 1849572"/>
                    <a:gd name="connsiteY68" fmla="*/ 57937 h 2506326"/>
                    <a:gd name="connsiteX69" fmla="*/ 1286010 w 1849572"/>
                    <a:gd name="connsiteY69" fmla="*/ 65874 h 2506326"/>
                    <a:gd name="connsiteX70" fmla="*/ 1309822 w 1849572"/>
                    <a:gd name="connsiteY70" fmla="*/ 89687 h 2506326"/>
                    <a:gd name="connsiteX71" fmla="*/ 1317760 w 1849572"/>
                    <a:gd name="connsiteY71" fmla="*/ 113499 h 2506326"/>
                    <a:gd name="connsiteX72" fmla="*/ 1341572 w 1849572"/>
                    <a:gd name="connsiteY72" fmla="*/ 97624 h 2506326"/>
                    <a:gd name="connsiteX73" fmla="*/ 1373322 w 1849572"/>
                    <a:gd name="connsiteY73" fmla="*/ 81749 h 2506326"/>
                    <a:gd name="connsiteX74" fmla="*/ 1405072 w 1849572"/>
                    <a:gd name="connsiteY74" fmla="*/ 89687 h 2506326"/>
                    <a:gd name="connsiteX75" fmla="*/ 1428885 w 1849572"/>
                    <a:gd name="connsiteY75" fmla="*/ 153187 h 2506326"/>
                    <a:gd name="connsiteX76" fmla="*/ 1476510 w 1849572"/>
                    <a:gd name="connsiteY76" fmla="*/ 129374 h 2506326"/>
                    <a:gd name="connsiteX77" fmla="*/ 1500322 w 1849572"/>
                    <a:gd name="connsiteY77" fmla="*/ 105562 h 2506326"/>
                    <a:gd name="connsiteX78" fmla="*/ 1524135 w 1849572"/>
                    <a:gd name="connsiteY78" fmla="*/ 121437 h 2506326"/>
                    <a:gd name="connsiteX79" fmla="*/ 1571760 w 1849572"/>
                    <a:gd name="connsiteY79" fmla="*/ 121437 h 2506326"/>
                    <a:gd name="connsiteX80" fmla="*/ 1635260 w 1849572"/>
                    <a:gd name="connsiteY80" fmla="*/ 137312 h 2506326"/>
                    <a:gd name="connsiteX81" fmla="*/ 1643197 w 1849572"/>
                    <a:gd name="connsiteY81" fmla="*/ 169062 h 2506326"/>
                    <a:gd name="connsiteX82" fmla="*/ 1651135 w 1849572"/>
                    <a:gd name="connsiteY82" fmla="*/ 232562 h 2506326"/>
                    <a:gd name="connsiteX83" fmla="*/ 1674947 w 1849572"/>
                    <a:gd name="connsiteY83" fmla="*/ 240499 h 2506326"/>
                    <a:gd name="connsiteX84" fmla="*/ 1738447 w 1849572"/>
                    <a:gd name="connsiteY84" fmla="*/ 296062 h 2506326"/>
                    <a:gd name="connsiteX85" fmla="*/ 1746385 w 1849572"/>
                    <a:gd name="connsiteY85" fmla="*/ 319874 h 2506326"/>
                    <a:gd name="connsiteX86" fmla="*/ 1778135 w 1849572"/>
                    <a:gd name="connsiteY86" fmla="*/ 335749 h 2506326"/>
                    <a:gd name="connsiteX87" fmla="*/ 1833697 w 1849572"/>
                    <a:gd name="connsiteY87" fmla="*/ 383374 h 2506326"/>
                    <a:gd name="connsiteX88" fmla="*/ 1825760 w 1849572"/>
                    <a:gd name="connsiteY88" fmla="*/ 470687 h 2506326"/>
                    <a:gd name="connsiteX89" fmla="*/ 1849572 w 1849572"/>
                    <a:gd name="connsiteY89" fmla="*/ 486562 h 2506326"/>
                    <a:gd name="connsiteX90" fmla="*/ 1825760 w 1849572"/>
                    <a:gd name="connsiteY90" fmla="*/ 494499 h 2506326"/>
                    <a:gd name="connsiteX91" fmla="*/ 1770197 w 1849572"/>
                    <a:gd name="connsiteY91" fmla="*/ 510374 h 2506326"/>
                    <a:gd name="connsiteX92" fmla="*/ 1706697 w 1849572"/>
                    <a:gd name="connsiteY92" fmla="*/ 486562 h 2506326"/>
                    <a:gd name="connsiteX93" fmla="*/ 1690822 w 1849572"/>
                    <a:gd name="connsiteY93" fmla="*/ 462749 h 2506326"/>
                    <a:gd name="connsiteX94" fmla="*/ 1667010 w 1849572"/>
                    <a:gd name="connsiteY94" fmla="*/ 391312 h 2506326"/>
                    <a:gd name="connsiteX95" fmla="*/ 1619385 w 1849572"/>
                    <a:gd name="connsiteY95" fmla="*/ 423062 h 2506326"/>
                    <a:gd name="connsiteX96" fmla="*/ 1603510 w 1849572"/>
                    <a:gd name="connsiteY96" fmla="*/ 446874 h 2506326"/>
                    <a:gd name="connsiteX97" fmla="*/ 1579697 w 1849572"/>
                    <a:gd name="connsiteY97" fmla="*/ 438937 h 2506326"/>
                    <a:gd name="connsiteX98" fmla="*/ 1555885 w 1849572"/>
                    <a:gd name="connsiteY98" fmla="*/ 423062 h 2506326"/>
                    <a:gd name="connsiteX99" fmla="*/ 1532072 w 1849572"/>
                    <a:gd name="connsiteY99" fmla="*/ 415124 h 2506326"/>
                    <a:gd name="connsiteX100" fmla="*/ 1524135 w 1849572"/>
                    <a:gd name="connsiteY100" fmla="*/ 391312 h 2506326"/>
                    <a:gd name="connsiteX101" fmla="*/ 1516197 w 1849572"/>
                    <a:gd name="connsiteY101" fmla="*/ 351624 h 2506326"/>
                    <a:gd name="connsiteX102" fmla="*/ 1484447 w 1849572"/>
                    <a:gd name="connsiteY102" fmla="*/ 391312 h 2506326"/>
                    <a:gd name="connsiteX103" fmla="*/ 1468572 w 1849572"/>
                    <a:gd name="connsiteY103" fmla="*/ 415124 h 2506326"/>
                    <a:gd name="connsiteX104" fmla="*/ 1460635 w 1849572"/>
                    <a:gd name="connsiteY104" fmla="*/ 391312 h 2506326"/>
                    <a:gd name="connsiteX105" fmla="*/ 1436822 w 1849572"/>
                    <a:gd name="connsiteY105" fmla="*/ 343687 h 2506326"/>
                    <a:gd name="connsiteX106" fmla="*/ 1389197 w 1849572"/>
                    <a:gd name="connsiteY106" fmla="*/ 423062 h 2506326"/>
                    <a:gd name="connsiteX107" fmla="*/ 1365385 w 1849572"/>
                    <a:gd name="connsiteY107" fmla="*/ 446874 h 2506326"/>
                    <a:gd name="connsiteX108" fmla="*/ 1373322 w 1849572"/>
                    <a:gd name="connsiteY108" fmla="*/ 438937 h 2506326"/>
                    <a:gd name="connsiteX109" fmla="*/ 1373322 w 1849572"/>
                    <a:gd name="connsiteY109" fmla="*/ 438937 h 2506326"/>
                    <a:gd name="connsiteX110" fmla="*/ 1381260 w 1849572"/>
                    <a:gd name="connsiteY110" fmla="*/ 542124 h 2506326"/>
                    <a:gd name="connsiteX111" fmla="*/ 1413010 w 1849572"/>
                    <a:gd name="connsiteY111" fmla="*/ 613562 h 2506326"/>
                    <a:gd name="connsiteX112" fmla="*/ 1436822 w 1849572"/>
                    <a:gd name="connsiteY112" fmla="*/ 637374 h 2506326"/>
                    <a:gd name="connsiteX113" fmla="*/ 1444760 w 1849572"/>
                    <a:gd name="connsiteY113" fmla="*/ 669124 h 2506326"/>
                    <a:gd name="connsiteX114" fmla="*/ 1452697 w 1849572"/>
                    <a:gd name="connsiteY114" fmla="*/ 732624 h 2506326"/>
                    <a:gd name="connsiteX115" fmla="*/ 1484447 w 1849572"/>
                    <a:gd name="connsiteY115" fmla="*/ 740562 h 2506326"/>
                    <a:gd name="connsiteX116" fmla="*/ 1492385 w 1849572"/>
                    <a:gd name="connsiteY116" fmla="*/ 764374 h 2506326"/>
                    <a:gd name="connsiteX117" fmla="*/ 1476510 w 1849572"/>
                    <a:gd name="connsiteY117" fmla="*/ 843749 h 2506326"/>
                    <a:gd name="connsiteX118" fmla="*/ 1460635 w 1849572"/>
                    <a:gd name="connsiteY118" fmla="*/ 875499 h 2506326"/>
                    <a:gd name="connsiteX119" fmla="*/ 1420947 w 1849572"/>
                    <a:gd name="connsiteY119" fmla="*/ 915187 h 2506326"/>
                    <a:gd name="connsiteX120" fmla="*/ 1349510 w 1849572"/>
                    <a:gd name="connsiteY120" fmla="*/ 923124 h 2506326"/>
                    <a:gd name="connsiteX121" fmla="*/ 1333635 w 1849572"/>
                    <a:gd name="connsiteY121" fmla="*/ 946937 h 2506326"/>
                    <a:gd name="connsiteX122" fmla="*/ 1293947 w 1849572"/>
                    <a:gd name="connsiteY122" fmla="*/ 986624 h 2506326"/>
                    <a:gd name="connsiteX123" fmla="*/ 1301885 w 1849572"/>
                    <a:gd name="connsiteY123" fmla="*/ 1026312 h 2506326"/>
                    <a:gd name="connsiteX124" fmla="*/ 1293947 w 1849572"/>
                    <a:gd name="connsiteY124" fmla="*/ 1121562 h 2506326"/>
                    <a:gd name="connsiteX125" fmla="*/ 1286010 w 1849572"/>
                    <a:gd name="connsiteY125" fmla="*/ 1145374 h 2506326"/>
                    <a:gd name="connsiteX126" fmla="*/ 1270135 w 1849572"/>
                    <a:gd name="connsiteY126" fmla="*/ 1200937 h 2506326"/>
                    <a:gd name="connsiteX127" fmla="*/ 1286010 w 1849572"/>
                    <a:gd name="connsiteY127" fmla="*/ 1224749 h 2506326"/>
                    <a:gd name="connsiteX128" fmla="*/ 1278072 w 1849572"/>
                    <a:gd name="connsiteY128" fmla="*/ 1383499 h 2506326"/>
                    <a:gd name="connsiteX129" fmla="*/ 1254260 w 1849572"/>
                    <a:gd name="connsiteY129" fmla="*/ 1399374 h 2506326"/>
                    <a:gd name="connsiteX130" fmla="*/ 1246322 w 1849572"/>
                    <a:gd name="connsiteY130" fmla="*/ 1375562 h 2506326"/>
                    <a:gd name="connsiteX131" fmla="*/ 1238385 w 1849572"/>
                    <a:gd name="connsiteY131" fmla="*/ 1343812 h 2506326"/>
                    <a:gd name="connsiteX132" fmla="*/ 1190760 w 1849572"/>
                    <a:gd name="connsiteY132" fmla="*/ 1304124 h 2506326"/>
                    <a:gd name="connsiteX133" fmla="*/ 1182822 w 1849572"/>
                    <a:gd name="connsiteY133" fmla="*/ 1280312 h 2506326"/>
                    <a:gd name="connsiteX134" fmla="*/ 1135197 w 1849572"/>
                    <a:gd name="connsiteY134" fmla="*/ 1240624 h 2506326"/>
                    <a:gd name="connsiteX135" fmla="*/ 1111385 w 1849572"/>
                    <a:gd name="connsiteY135" fmla="*/ 1232687 h 2506326"/>
                    <a:gd name="connsiteX136" fmla="*/ 1095510 w 1849572"/>
                    <a:gd name="connsiteY136" fmla="*/ 1208874 h 2506326"/>
                    <a:gd name="connsiteX137" fmla="*/ 1087572 w 1849572"/>
                    <a:gd name="connsiteY137" fmla="*/ 1177124 h 2506326"/>
                    <a:gd name="connsiteX138" fmla="*/ 1016722 w 1849572"/>
                    <a:gd name="connsiteY138" fmla="*/ 1365186 h 2506326"/>
                    <a:gd name="connsiteX139" fmla="*/ 889037 w 1849572"/>
                    <a:gd name="connsiteY139" fmla="*/ 1263363 h 2506326"/>
                    <a:gd name="connsiteX140" fmla="*/ 739496 w 1849572"/>
                    <a:gd name="connsiteY140" fmla="*/ 1349798 h 2506326"/>
                    <a:gd name="connsiteX141" fmla="*/ 785947 w 1849572"/>
                    <a:gd name="connsiteY141" fmla="*/ 1558124 h 2506326"/>
                    <a:gd name="connsiteX142" fmla="*/ 833572 w 1849572"/>
                    <a:gd name="connsiteY142" fmla="*/ 1581937 h 2506326"/>
                    <a:gd name="connsiteX143" fmla="*/ 905010 w 1849572"/>
                    <a:gd name="connsiteY143" fmla="*/ 1637499 h 2506326"/>
                    <a:gd name="connsiteX144" fmla="*/ 936760 w 1849572"/>
                    <a:gd name="connsiteY144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936760 w 1849572"/>
                    <a:gd name="connsiteY62" fmla="*/ 42062 h 2506326"/>
                    <a:gd name="connsiteX63" fmla="*/ 960572 w 1849572"/>
                    <a:gd name="connsiteY63" fmla="*/ 34124 h 2506326"/>
                    <a:gd name="connsiteX64" fmla="*/ 1063760 w 1849572"/>
                    <a:gd name="connsiteY64" fmla="*/ 42062 h 2506326"/>
                    <a:gd name="connsiteX65" fmla="*/ 1095510 w 1849572"/>
                    <a:gd name="connsiteY65" fmla="*/ 57937 h 2506326"/>
                    <a:gd name="connsiteX66" fmla="*/ 1127260 w 1849572"/>
                    <a:gd name="connsiteY66" fmla="*/ 65874 h 2506326"/>
                    <a:gd name="connsiteX67" fmla="*/ 1151072 w 1849572"/>
                    <a:gd name="connsiteY67" fmla="*/ 73812 h 2506326"/>
                    <a:gd name="connsiteX68" fmla="*/ 1230447 w 1849572"/>
                    <a:gd name="connsiteY68" fmla="*/ 57937 h 2506326"/>
                    <a:gd name="connsiteX69" fmla="*/ 1286010 w 1849572"/>
                    <a:gd name="connsiteY69" fmla="*/ 65874 h 2506326"/>
                    <a:gd name="connsiteX70" fmla="*/ 1309822 w 1849572"/>
                    <a:gd name="connsiteY70" fmla="*/ 89687 h 2506326"/>
                    <a:gd name="connsiteX71" fmla="*/ 1317760 w 1849572"/>
                    <a:gd name="connsiteY71" fmla="*/ 113499 h 2506326"/>
                    <a:gd name="connsiteX72" fmla="*/ 1341572 w 1849572"/>
                    <a:gd name="connsiteY72" fmla="*/ 97624 h 2506326"/>
                    <a:gd name="connsiteX73" fmla="*/ 1373322 w 1849572"/>
                    <a:gd name="connsiteY73" fmla="*/ 81749 h 2506326"/>
                    <a:gd name="connsiteX74" fmla="*/ 1405072 w 1849572"/>
                    <a:gd name="connsiteY74" fmla="*/ 89687 h 2506326"/>
                    <a:gd name="connsiteX75" fmla="*/ 1428885 w 1849572"/>
                    <a:gd name="connsiteY75" fmla="*/ 153187 h 2506326"/>
                    <a:gd name="connsiteX76" fmla="*/ 1476510 w 1849572"/>
                    <a:gd name="connsiteY76" fmla="*/ 129374 h 2506326"/>
                    <a:gd name="connsiteX77" fmla="*/ 1500322 w 1849572"/>
                    <a:gd name="connsiteY77" fmla="*/ 105562 h 2506326"/>
                    <a:gd name="connsiteX78" fmla="*/ 1524135 w 1849572"/>
                    <a:gd name="connsiteY78" fmla="*/ 121437 h 2506326"/>
                    <a:gd name="connsiteX79" fmla="*/ 1571760 w 1849572"/>
                    <a:gd name="connsiteY79" fmla="*/ 121437 h 2506326"/>
                    <a:gd name="connsiteX80" fmla="*/ 1635260 w 1849572"/>
                    <a:gd name="connsiteY80" fmla="*/ 137312 h 2506326"/>
                    <a:gd name="connsiteX81" fmla="*/ 1643197 w 1849572"/>
                    <a:gd name="connsiteY81" fmla="*/ 169062 h 2506326"/>
                    <a:gd name="connsiteX82" fmla="*/ 1651135 w 1849572"/>
                    <a:gd name="connsiteY82" fmla="*/ 232562 h 2506326"/>
                    <a:gd name="connsiteX83" fmla="*/ 1674947 w 1849572"/>
                    <a:gd name="connsiteY83" fmla="*/ 240499 h 2506326"/>
                    <a:gd name="connsiteX84" fmla="*/ 1738447 w 1849572"/>
                    <a:gd name="connsiteY84" fmla="*/ 296062 h 2506326"/>
                    <a:gd name="connsiteX85" fmla="*/ 1746385 w 1849572"/>
                    <a:gd name="connsiteY85" fmla="*/ 319874 h 2506326"/>
                    <a:gd name="connsiteX86" fmla="*/ 1778135 w 1849572"/>
                    <a:gd name="connsiteY86" fmla="*/ 335749 h 2506326"/>
                    <a:gd name="connsiteX87" fmla="*/ 1833697 w 1849572"/>
                    <a:gd name="connsiteY87" fmla="*/ 383374 h 2506326"/>
                    <a:gd name="connsiteX88" fmla="*/ 1825760 w 1849572"/>
                    <a:gd name="connsiteY88" fmla="*/ 470687 h 2506326"/>
                    <a:gd name="connsiteX89" fmla="*/ 1849572 w 1849572"/>
                    <a:gd name="connsiteY89" fmla="*/ 486562 h 2506326"/>
                    <a:gd name="connsiteX90" fmla="*/ 1825760 w 1849572"/>
                    <a:gd name="connsiteY90" fmla="*/ 494499 h 2506326"/>
                    <a:gd name="connsiteX91" fmla="*/ 1770197 w 1849572"/>
                    <a:gd name="connsiteY91" fmla="*/ 510374 h 2506326"/>
                    <a:gd name="connsiteX92" fmla="*/ 1706697 w 1849572"/>
                    <a:gd name="connsiteY92" fmla="*/ 486562 h 2506326"/>
                    <a:gd name="connsiteX93" fmla="*/ 1690822 w 1849572"/>
                    <a:gd name="connsiteY93" fmla="*/ 462749 h 2506326"/>
                    <a:gd name="connsiteX94" fmla="*/ 1667010 w 1849572"/>
                    <a:gd name="connsiteY94" fmla="*/ 391312 h 2506326"/>
                    <a:gd name="connsiteX95" fmla="*/ 1619385 w 1849572"/>
                    <a:gd name="connsiteY95" fmla="*/ 423062 h 2506326"/>
                    <a:gd name="connsiteX96" fmla="*/ 1603510 w 1849572"/>
                    <a:gd name="connsiteY96" fmla="*/ 446874 h 2506326"/>
                    <a:gd name="connsiteX97" fmla="*/ 1579697 w 1849572"/>
                    <a:gd name="connsiteY97" fmla="*/ 438937 h 2506326"/>
                    <a:gd name="connsiteX98" fmla="*/ 1555885 w 1849572"/>
                    <a:gd name="connsiteY98" fmla="*/ 423062 h 2506326"/>
                    <a:gd name="connsiteX99" fmla="*/ 1532072 w 1849572"/>
                    <a:gd name="connsiteY99" fmla="*/ 415124 h 2506326"/>
                    <a:gd name="connsiteX100" fmla="*/ 1524135 w 1849572"/>
                    <a:gd name="connsiteY100" fmla="*/ 391312 h 2506326"/>
                    <a:gd name="connsiteX101" fmla="*/ 1516197 w 1849572"/>
                    <a:gd name="connsiteY101" fmla="*/ 351624 h 2506326"/>
                    <a:gd name="connsiteX102" fmla="*/ 1484447 w 1849572"/>
                    <a:gd name="connsiteY102" fmla="*/ 391312 h 2506326"/>
                    <a:gd name="connsiteX103" fmla="*/ 1468572 w 1849572"/>
                    <a:gd name="connsiteY103" fmla="*/ 415124 h 2506326"/>
                    <a:gd name="connsiteX104" fmla="*/ 1460635 w 1849572"/>
                    <a:gd name="connsiteY104" fmla="*/ 391312 h 2506326"/>
                    <a:gd name="connsiteX105" fmla="*/ 1436822 w 1849572"/>
                    <a:gd name="connsiteY105" fmla="*/ 343687 h 2506326"/>
                    <a:gd name="connsiteX106" fmla="*/ 1389197 w 1849572"/>
                    <a:gd name="connsiteY106" fmla="*/ 423062 h 2506326"/>
                    <a:gd name="connsiteX107" fmla="*/ 1365385 w 1849572"/>
                    <a:gd name="connsiteY107" fmla="*/ 446874 h 2506326"/>
                    <a:gd name="connsiteX108" fmla="*/ 1373322 w 1849572"/>
                    <a:gd name="connsiteY108" fmla="*/ 438937 h 2506326"/>
                    <a:gd name="connsiteX109" fmla="*/ 1373322 w 1849572"/>
                    <a:gd name="connsiteY109" fmla="*/ 438937 h 2506326"/>
                    <a:gd name="connsiteX110" fmla="*/ 1381260 w 1849572"/>
                    <a:gd name="connsiteY110" fmla="*/ 542124 h 2506326"/>
                    <a:gd name="connsiteX111" fmla="*/ 1413010 w 1849572"/>
                    <a:gd name="connsiteY111" fmla="*/ 613562 h 2506326"/>
                    <a:gd name="connsiteX112" fmla="*/ 1436822 w 1849572"/>
                    <a:gd name="connsiteY112" fmla="*/ 637374 h 2506326"/>
                    <a:gd name="connsiteX113" fmla="*/ 1444760 w 1849572"/>
                    <a:gd name="connsiteY113" fmla="*/ 669124 h 2506326"/>
                    <a:gd name="connsiteX114" fmla="*/ 1452697 w 1849572"/>
                    <a:gd name="connsiteY114" fmla="*/ 732624 h 2506326"/>
                    <a:gd name="connsiteX115" fmla="*/ 1484447 w 1849572"/>
                    <a:gd name="connsiteY115" fmla="*/ 740562 h 2506326"/>
                    <a:gd name="connsiteX116" fmla="*/ 1492385 w 1849572"/>
                    <a:gd name="connsiteY116" fmla="*/ 764374 h 2506326"/>
                    <a:gd name="connsiteX117" fmla="*/ 1476510 w 1849572"/>
                    <a:gd name="connsiteY117" fmla="*/ 843749 h 2506326"/>
                    <a:gd name="connsiteX118" fmla="*/ 1460635 w 1849572"/>
                    <a:gd name="connsiteY118" fmla="*/ 875499 h 2506326"/>
                    <a:gd name="connsiteX119" fmla="*/ 1420947 w 1849572"/>
                    <a:gd name="connsiteY119" fmla="*/ 915187 h 2506326"/>
                    <a:gd name="connsiteX120" fmla="*/ 1349510 w 1849572"/>
                    <a:gd name="connsiteY120" fmla="*/ 923124 h 2506326"/>
                    <a:gd name="connsiteX121" fmla="*/ 1333635 w 1849572"/>
                    <a:gd name="connsiteY121" fmla="*/ 946937 h 2506326"/>
                    <a:gd name="connsiteX122" fmla="*/ 1293947 w 1849572"/>
                    <a:gd name="connsiteY122" fmla="*/ 986624 h 2506326"/>
                    <a:gd name="connsiteX123" fmla="*/ 1301885 w 1849572"/>
                    <a:gd name="connsiteY123" fmla="*/ 1026312 h 2506326"/>
                    <a:gd name="connsiteX124" fmla="*/ 1293947 w 1849572"/>
                    <a:gd name="connsiteY124" fmla="*/ 1121562 h 2506326"/>
                    <a:gd name="connsiteX125" fmla="*/ 1286010 w 1849572"/>
                    <a:gd name="connsiteY125" fmla="*/ 1145374 h 2506326"/>
                    <a:gd name="connsiteX126" fmla="*/ 1270135 w 1849572"/>
                    <a:gd name="connsiteY126" fmla="*/ 1200937 h 2506326"/>
                    <a:gd name="connsiteX127" fmla="*/ 1286010 w 1849572"/>
                    <a:gd name="connsiteY127" fmla="*/ 1224749 h 2506326"/>
                    <a:gd name="connsiteX128" fmla="*/ 1278072 w 1849572"/>
                    <a:gd name="connsiteY128" fmla="*/ 1383499 h 2506326"/>
                    <a:gd name="connsiteX129" fmla="*/ 1254260 w 1849572"/>
                    <a:gd name="connsiteY129" fmla="*/ 1399374 h 2506326"/>
                    <a:gd name="connsiteX130" fmla="*/ 1246322 w 1849572"/>
                    <a:gd name="connsiteY130" fmla="*/ 1375562 h 2506326"/>
                    <a:gd name="connsiteX131" fmla="*/ 1238385 w 1849572"/>
                    <a:gd name="connsiteY131" fmla="*/ 1343812 h 2506326"/>
                    <a:gd name="connsiteX132" fmla="*/ 1190760 w 1849572"/>
                    <a:gd name="connsiteY132" fmla="*/ 1304124 h 2506326"/>
                    <a:gd name="connsiteX133" fmla="*/ 1182822 w 1849572"/>
                    <a:gd name="connsiteY133" fmla="*/ 1280312 h 2506326"/>
                    <a:gd name="connsiteX134" fmla="*/ 1135197 w 1849572"/>
                    <a:gd name="connsiteY134" fmla="*/ 1240624 h 2506326"/>
                    <a:gd name="connsiteX135" fmla="*/ 1111385 w 1849572"/>
                    <a:gd name="connsiteY135" fmla="*/ 1232687 h 2506326"/>
                    <a:gd name="connsiteX136" fmla="*/ 1095510 w 1849572"/>
                    <a:gd name="connsiteY136" fmla="*/ 1208874 h 2506326"/>
                    <a:gd name="connsiteX137" fmla="*/ 1087572 w 1849572"/>
                    <a:gd name="connsiteY137" fmla="*/ 1177124 h 2506326"/>
                    <a:gd name="connsiteX138" fmla="*/ 1016722 w 1849572"/>
                    <a:gd name="connsiteY138" fmla="*/ 1365186 h 2506326"/>
                    <a:gd name="connsiteX139" fmla="*/ 889037 w 1849572"/>
                    <a:gd name="connsiteY139" fmla="*/ 1263363 h 2506326"/>
                    <a:gd name="connsiteX140" fmla="*/ 739496 w 1849572"/>
                    <a:gd name="connsiteY140" fmla="*/ 1349798 h 2506326"/>
                    <a:gd name="connsiteX141" fmla="*/ 785947 w 1849572"/>
                    <a:gd name="connsiteY141" fmla="*/ 1558124 h 2506326"/>
                    <a:gd name="connsiteX142" fmla="*/ 833572 w 1849572"/>
                    <a:gd name="connsiteY142" fmla="*/ 1581937 h 2506326"/>
                    <a:gd name="connsiteX143" fmla="*/ 905010 w 1849572"/>
                    <a:gd name="connsiteY143" fmla="*/ 1637499 h 2506326"/>
                    <a:gd name="connsiteX144" fmla="*/ 936760 w 1849572"/>
                    <a:gd name="connsiteY144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936760 w 1849572"/>
                    <a:gd name="connsiteY62" fmla="*/ 42062 h 2506326"/>
                    <a:gd name="connsiteX63" fmla="*/ 960572 w 1849572"/>
                    <a:gd name="connsiteY63" fmla="*/ 34124 h 2506326"/>
                    <a:gd name="connsiteX64" fmla="*/ 1063760 w 1849572"/>
                    <a:gd name="connsiteY64" fmla="*/ 42062 h 2506326"/>
                    <a:gd name="connsiteX65" fmla="*/ 1095510 w 1849572"/>
                    <a:gd name="connsiteY65" fmla="*/ 57937 h 2506326"/>
                    <a:gd name="connsiteX66" fmla="*/ 1127260 w 1849572"/>
                    <a:gd name="connsiteY66" fmla="*/ 65874 h 2506326"/>
                    <a:gd name="connsiteX67" fmla="*/ 1151072 w 1849572"/>
                    <a:gd name="connsiteY67" fmla="*/ 73812 h 2506326"/>
                    <a:gd name="connsiteX68" fmla="*/ 1230447 w 1849572"/>
                    <a:gd name="connsiteY68" fmla="*/ 57937 h 2506326"/>
                    <a:gd name="connsiteX69" fmla="*/ 1286010 w 1849572"/>
                    <a:gd name="connsiteY69" fmla="*/ 65874 h 2506326"/>
                    <a:gd name="connsiteX70" fmla="*/ 1309822 w 1849572"/>
                    <a:gd name="connsiteY70" fmla="*/ 89687 h 2506326"/>
                    <a:gd name="connsiteX71" fmla="*/ 1317760 w 1849572"/>
                    <a:gd name="connsiteY71" fmla="*/ 113499 h 2506326"/>
                    <a:gd name="connsiteX72" fmla="*/ 1341572 w 1849572"/>
                    <a:gd name="connsiteY72" fmla="*/ 97624 h 2506326"/>
                    <a:gd name="connsiteX73" fmla="*/ 1373322 w 1849572"/>
                    <a:gd name="connsiteY73" fmla="*/ 81749 h 2506326"/>
                    <a:gd name="connsiteX74" fmla="*/ 1405072 w 1849572"/>
                    <a:gd name="connsiteY74" fmla="*/ 89687 h 2506326"/>
                    <a:gd name="connsiteX75" fmla="*/ 1428885 w 1849572"/>
                    <a:gd name="connsiteY75" fmla="*/ 153187 h 2506326"/>
                    <a:gd name="connsiteX76" fmla="*/ 1476510 w 1849572"/>
                    <a:gd name="connsiteY76" fmla="*/ 129374 h 2506326"/>
                    <a:gd name="connsiteX77" fmla="*/ 1500322 w 1849572"/>
                    <a:gd name="connsiteY77" fmla="*/ 105562 h 2506326"/>
                    <a:gd name="connsiteX78" fmla="*/ 1524135 w 1849572"/>
                    <a:gd name="connsiteY78" fmla="*/ 121437 h 2506326"/>
                    <a:gd name="connsiteX79" fmla="*/ 1571760 w 1849572"/>
                    <a:gd name="connsiteY79" fmla="*/ 121437 h 2506326"/>
                    <a:gd name="connsiteX80" fmla="*/ 1635260 w 1849572"/>
                    <a:gd name="connsiteY80" fmla="*/ 137312 h 2506326"/>
                    <a:gd name="connsiteX81" fmla="*/ 1643197 w 1849572"/>
                    <a:gd name="connsiteY81" fmla="*/ 169062 h 2506326"/>
                    <a:gd name="connsiteX82" fmla="*/ 1651135 w 1849572"/>
                    <a:gd name="connsiteY82" fmla="*/ 232562 h 2506326"/>
                    <a:gd name="connsiteX83" fmla="*/ 1674947 w 1849572"/>
                    <a:gd name="connsiteY83" fmla="*/ 240499 h 2506326"/>
                    <a:gd name="connsiteX84" fmla="*/ 1738447 w 1849572"/>
                    <a:gd name="connsiteY84" fmla="*/ 296062 h 2506326"/>
                    <a:gd name="connsiteX85" fmla="*/ 1746385 w 1849572"/>
                    <a:gd name="connsiteY85" fmla="*/ 319874 h 2506326"/>
                    <a:gd name="connsiteX86" fmla="*/ 1778135 w 1849572"/>
                    <a:gd name="connsiteY86" fmla="*/ 335749 h 2506326"/>
                    <a:gd name="connsiteX87" fmla="*/ 1833697 w 1849572"/>
                    <a:gd name="connsiteY87" fmla="*/ 383374 h 2506326"/>
                    <a:gd name="connsiteX88" fmla="*/ 1825760 w 1849572"/>
                    <a:gd name="connsiteY88" fmla="*/ 470687 h 2506326"/>
                    <a:gd name="connsiteX89" fmla="*/ 1849572 w 1849572"/>
                    <a:gd name="connsiteY89" fmla="*/ 486562 h 2506326"/>
                    <a:gd name="connsiteX90" fmla="*/ 1825760 w 1849572"/>
                    <a:gd name="connsiteY90" fmla="*/ 494499 h 2506326"/>
                    <a:gd name="connsiteX91" fmla="*/ 1770197 w 1849572"/>
                    <a:gd name="connsiteY91" fmla="*/ 510374 h 2506326"/>
                    <a:gd name="connsiteX92" fmla="*/ 1706697 w 1849572"/>
                    <a:gd name="connsiteY92" fmla="*/ 486562 h 2506326"/>
                    <a:gd name="connsiteX93" fmla="*/ 1690822 w 1849572"/>
                    <a:gd name="connsiteY93" fmla="*/ 462749 h 2506326"/>
                    <a:gd name="connsiteX94" fmla="*/ 1667010 w 1849572"/>
                    <a:gd name="connsiteY94" fmla="*/ 391312 h 2506326"/>
                    <a:gd name="connsiteX95" fmla="*/ 1619385 w 1849572"/>
                    <a:gd name="connsiteY95" fmla="*/ 423062 h 2506326"/>
                    <a:gd name="connsiteX96" fmla="*/ 1603510 w 1849572"/>
                    <a:gd name="connsiteY96" fmla="*/ 446874 h 2506326"/>
                    <a:gd name="connsiteX97" fmla="*/ 1579697 w 1849572"/>
                    <a:gd name="connsiteY97" fmla="*/ 438937 h 2506326"/>
                    <a:gd name="connsiteX98" fmla="*/ 1555885 w 1849572"/>
                    <a:gd name="connsiteY98" fmla="*/ 423062 h 2506326"/>
                    <a:gd name="connsiteX99" fmla="*/ 1532072 w 1849572"/>
                    <a:gd name="connsiteY99" fmla="*/ 415124 h 2506326"/>
                    <a:gd name="connsiteX100" fmla="*/ 1524135 w 1849572"/>
                    <a:gd name="connsiteY100" fmla="*/ 391312 h 2506326"/>
                    <a:gd name="connsiteX101" fmla="*/ 1516197 w 1849572"/>
                    <a:gd name="connsiteY101" fmla="*/ 351624 h 2506326"/>
                    <a:gd name="connsiteX102" fmla="*/ 1484447 w 1849572"/>
                    <a:gd name="connsiteY102" fmla="*/ 391312 h 2506326"/>
                    <a:gd name="connsiteX103" fmla="*/ 1468572 w 1849572"/>
                    <a:gd name="connsiteY103" fmla="*/ 415124 h 2506326"/>
                    <a:gd name="connsiteX104" fmla="*/ 1460635 w 1849572"/>
                    <a:gd name="connsiteY104" fmla="*/ 391312 h 2506326"/>
                    <a:gd name="connsiteX105" fmla="*/ 1436822 w 1849572"/>
                    <a:gd name="connsiteY105" fmla="*/ 343687 h 2506326"/>
                    <a:gd name="connsiteX106" fmla="*/ 1389197 w 1849572"/>
                    <a:gd name="connsiteY106" fmla="*/ 423062 h 2506326"/>
                    <a:gd name="connsiteX107" fmla="*/ 1365385 w 1849572"/>
                    <a:gd name="connsiteY107" fmla="*/ 446874 h 2506326"/>
                    <a:gd name="connsiteX108" fmla="*/ 1373322 w 1849572"/>
                    <a:gd name="connsiteY108" fmla="*/ 438937 h 2506326"/>
                    <a:gd name="connsiteX109" fmla="*/ 1373322 w 1849572"/>
                    <a:gd name="connsiteY109" fmla="*/ 438937 h 2506326"/>
                    <a:gd name="connsiteX110" fmla="*/ 1381260 w 1849572"/>
                    <a:gd name="connsiteY110" fmla="*/ 542124 h 2506326"/>
                    <a:gd name="connsiteX111" fmla="*/ 1413010 w 1849572"/>
                    <a:gd name="connsiteY111" fmla="*/ 613562 h 2506326"/>
                    <a:gd name="connsiteX112" fmla="*/ 1436822 w 1849572"/>
                    <a:gd name="connsiteY112" fmla="*/ 637374 h 2506326"/>
                    <a:gd name="connsiteX113" fmla="*/ 1444760 w 1849572"/>
                    <a:gd name="connsiteY113" fmla="*/ 669124 h 2506326"/>
                    <a:gd name="connsiteX114" fmla="*/ 1452697 w 1849572"/>
                    <a:gd name="connsiteY114" fmla="*/ 732624 h 2506326"/>
                    <a:gd name="connsiteX115" fmla="*/ 1484447 w 1849572"/>
                    <a:gd name="connsiteY115" fmla="*/ 740562 h 2506326"/>
                    <a:gd name="connsiteX116" fmla="*/ 1492385 w 1849572"/>
                    <a:gd name="connsiteY116" fmla="*/ 764374 h 2506326"/>
                    <a:gd name="connsiteX117" fmla="*/ 1476510 w 1849572"/>
                    <a:gd name="connsiteY117" fmla="*/ 843749 h 2506326"/>
                    <a:gd name="connsiteX118" fmla="*/ 1460635 w 1849572"/>
                    <a:gd name="connsiteY118" fmla="*/ 875499 h 2506326"/>
                    <a:gd name="connsiteX119" fmla="*/ 1420947 w 1849572"/>
                    <a:gd name="connsiteY119" fmla="*/ 915187 h 2506326"/>
                    <a:gd name="connsiteX120" fmla="*/ 1349510 w 1849572"/>
                    <a:gd name="connsiteY120" fmla="*/ 923124 h 2506326"/>
                    <a:gd name="connsiteX121" fmla="*/ 1333635 w 1849572"/>
                    <a:gd name="connsiteY121" fmla="*/ 946937 h 2506326"/>
                    <a:gd name="connsiteX122" fmla="*/ 1293947 w 1849572"/>
                    <a:gd name="connsiteY122" fmla="*/ 986624 h 2506326"/>
                    <a:gd name="connsiteX123" fmla="*/ 1301885 w 1849572"/>
                    <a:gd name="connsiteY123" fmla="*/ 1026312 h 2506326"/>
                    <a:gd name="connsiteX124" fmla="*/ 1293947 w 1849572"/>
                    <a:gd name="connsiteY124" fmla="*/ 1121562 h 2506326"/>
                    <a:gd name="connsiteX125" fmla="*/ 1286010 w 1849572"/>
                    <a:gd name="connsiteY125" fmla="*/ 1145374 h 2506326"/>
                    <a:gd name="connsiteX126" fmla="*/ 1270135 w 1849572"/>
                    <a:gd name="connsiteY126" fmla="*/ 1200937 h 2506326"/>
                    <a:gd name="connsiteX127" fmla="*/ 1286010 w 1849572"/>
                    <a:gd name="connsiteY127" fmla="*/ 1224749 h 2506326"/>
                    <a:gd name="connsiteX128" fmla="*/ 1278072 w 1849572"/>
                    <a:gd name="connsiteY128" fmla="*/ 1383499 h 2506326"/>
                    <a:gd name="connsiteX129" fmla="*/ 1254260 w 1849572"/>
                    <a:gd name="connsiteY129" fmla="*/ 1399374 h 2506326"/>
                    <a:gd name="connsiteX130" fmla="*/ 1246322 w 1849572"/>
                    <a:gd name="connsiteY130" fmla="*/ 1375562 h 2506326"/>
                    <a:gd name="connsiteX131" fmla="*/ 1238385 w 1849572"/>
                    <a:gd name="connsiteY131" fmla="*/ 1343812 h 2506326"/>
                    <a:gd name="connsiteX132" fmla="*/ 1190760 w 1849572"/>
                    <a:gd name="connsiteY132" fmla="*/ 1304124 h 2506326"/>
                    <a:gd name="connsiteX133" fmla="*/ 1182822 w 1849572"/>
                    <a:gd name="connsiteY133" fmla="*/ 1280312 h 2506326"/>
                    <a:gd name="connsiteX134" fmla="*/ 1135197 w 1849572"/>
                    <a:gd name="connsiteY134" fmla="*/ 1240624 h 2506326"/>
                    <a:gd name="connsiteX135" fmla="*/ 1111385 w 1849572"/>
                    <a:gd name="connsiteY135" fmla="*/ 1232687 h 2506326"/>
                    <a:gd name="connsiteX136" fmla="*/ 1095510 w 1849572"/>
                    <a:gd name="connsiteY136" fmla="*/ 1208874 h 2506326"/>
                    <a:gd name="connsiteX137" fmla="*/ 1087572 w 1849572"/>
                    <a:gd name="connsiteY137" fmla="*/ 1177124 h 2506326"/>
                    <a:gd name="connsiteX138" fmla="*/ 1016722 w 1849572"/>
                    <a:gd name="connsiteY138" fmla="*/ 1365186 h 2506326"/>
                    <a:gd name="connsiteX139" fmla="*/ 889037 w 1849572"/>
                    <a:gd name="connsiteY139" fmla="*/ 1263363 h 2506326"/>
                    <a:gd name="connsiteX140" fmla="*/ 739496 w 1849572"/>
                    <a:gd name="connsiteY140" fmla="*/ 1349798 h 2506326"/>
                    <a:gd name="connsiteX141" fmla="*/ 785947 w 1849572"/>
                    <a:gd name="connsiteY141" fmla="*/ 1558124 h 2506326"/>
                    <a:gd name="connsiteX142" fmla="*/ 833572 w 1849572"/>
                    <a:gd name="connsiteY142" fmla="*/ 1581937 h 2506326"/>
                    <a:gd name="connsiteX143" fmla="*/ 905010 w 1849572"/>
                    <a:gd name="connsiteY143" fmla="*/ 1637499 h 2506326"/>
                    <a:gd name="connsiteX144" fmla="*/ 936760 w 1849572"/>
                    <a:gd name="connsiteY144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936760 w 1849572"/>
                    <a:gd name="connsiteY62" fmla="*/ 42062 h 2506326"/>
                    <a:gd name="connsiteX63" fmla="*/ 960572 w 1849572"/>
                    <a:gd name="connsiteY63" fmla="*/ 34124 h 2506326"/>
                    <a:gd name="connsiteX64" fmla="*/ 1063760 w 1849572"/>
                    <a:gd name="connsiteY64" fmla="*/ 42062 h 2506326"/>
                    <a:gd name="connsiteX65" fmla="*/ 1095510 w 1849572"/>
                    <a:gd name="connsiteY65" fmla="*/ 57937 h 2506326"/>
                    <a:gd name="connsiteX66" fmla="*/ 1127260 w 1849572"/>
                    <a:gd name="connsiteY66" fmla="*/ 65874 h 2506326"/>
                    <a:gd name="connsiteX67" fmla="*/ 1151072 w 1849572"/>
                    <a:gd name="connsiteY67" fmla="*/ 73812 h 2506326"/>
                    <a:gd name="connsiteX68" fmla="*/ 1230447 w 1849572"/>
                    <a:gd name="connsiteY68" fmla="*/ 57937 h 2506326"/>
                    <a:gd name="connsiteX69" fmla="*/ 1286010 w 1849572"/>
                    <a:gd name="connsiteY69" fmla="*/ 65874 h 2506326"/>
                    <a:gd name="connsiteX70" fmla="*/ 1309822 w 1849572"/>
                    <a:gd name="connsiteY70" fmla="*/ 89687 h 2506326"/>
                    <a:gd name="connsiteX71" fmla="*/ 1317760 w 1849572"/>
                    <a:gd name="connsiteY71" fmla="*/ 113499 h 2506326"/>
                    <a:gd name="connsiteX72" fmla="*/ 1341572 w 1849572"/>
                    <a:gd name="connsiteY72" fmla="*/ 97624 h 2506326"/>
                    <a:gd name="connsiteX73" fmla="*/ 1373322 w 1849572"/>
                    <a:gd name="connsiteY73" fmla="*/ 81749 h 2506326"/>
                    <a:gd name="connsiteX74" fmla="*/ 1405072 w 1849572"/>
                    <a:gd name="connsiteY74" fmla="*/ 89687 h 2506326"/>
                    <a:gd name="connsiteX75" fmla="*/ 1428885 w 1849572"/>
                    <a:gd name="connsiteY75" fmla="*/ 153187 h 2506326"/>
                    <a:gd name="connsiteX76" fmla="*/ 1476510 w 1849572"/>
                    <a:gd name="connsiteY76" fmla="*/ 129374 h 2506326"/>
                    <a:gd name="connsiteX77" fmla="*/ 1500322 w 1849572"/>
                    <a:gd name="connsiteY77" fmla="*/ 105562 h 2506326"/>
                    <a:gd name="connsiteX78" fmla="*/ 1524135 w 1849572"/>
                    <a:gd name="connsiteY78" fmla="*/ 121437 h 2506326"/>
                    <a:gd name="connsiteX79" fmla="*/ 1571760 w 1849572"/>
                    <a:gd name="connsiteY79" fmla="*/ 121437 h 2506326"/>
                    <a:gd name="connsiteX80" fmla="*/ 1635260 w 1849572"/>
                    <a:gd name="connsiteY80" fmla="*/ 137312 h 2506326"/>
                    <a:gd name="connsiteX81" fmla="*/ 1643197 w 1849572"/>
                    <a:gd name="connsiteY81" fmla="*/ 169062 h 2506326"/>
                    <a:gd name="connsiteX82" fmla="*/ 1651135 w 1849572"/>
                    <a:gd name="connsiteY82" fmla="*/ 232562 h 2506326"/>
                    <a:gd name="connsiteX83" fmla="*/ 1674947 w 1849572"/>
                    <a:gd name="connsiteY83" fmla="*/ 240499 h 2506326"/>
                    <a:gd name="connsiteX84" fmla="*/ 1738447 w 1849572"/>
                    <a:gd name="connsiteY84" fmla="*/ 296062 h 2506326"/>
                    <a:gd name="connsiteX85" fmla="*/ 1746385 w 1849572"/>
                    <a:gd name="connsiteY85" fmla="*/ 319874 h 2506326"/>
                    <a:gd name="connsiteX86" fmla="*/ 1778135 w 1849572"/>
                    <a:gd name="connsiteY86" fmla="*/ 335749 h 2506326"/>
                    <a:gd name="connsiteX87" fmla="*/ 1833697 w 1849572"/>
                    <a:gd name="connsiteY87" fmla="*/ 383374 h 2506326"/>
                    <a:gd name="connsiteX88" fmla="*/ 1825760 w 1849572"/>
                    <a:gd name="connsiteY88" fmla="*/ 470687 h 2506326"/>
                    <a:gd name="connsiteX89" fmla="*/ 1849572 w 1849572"/>
                    <a:gd name="connsiteY89" fmla="*/ 486562 h 2506326"/>
                    <a:gd name="connsiteX90" fmla="*/ 1825760 w 1849572"/>
                    <a:gd name="connsiteY90" fmla="*/ 494499 h 2506326"/>
                    <a:gd name="connsiteX91" fmla="*/ 1770197 w 1849572"/>
                    <a:gd name="connsiteY91" fmla="*/ 510374 h 2506326"/>
                    <a:gd name="connsiteX92" fmla="*/ 1706697 w 1849572"/>
                    <a:gd name="connsiteY92" fmla="*/ 486562 h 2506326"/>
                    <a:gd name="connsiteX93" fmla="*/ 1690822 w 1849572"/>
                    <a:gd name="connsiteY93" fmla="*/ 462749 h 2506326"/>
                    <a:gd name="connsiteX94" fmla="*/ 1667010 w 1849572"/>
                    <a:gd name="connsiteY94" fmla="*/ 391312 h 2506326"/>
                    <a:gd name="connsiteX95" fmla="*/ 1619385 w 1849572"/>
                    <a:gd name="connsiteY95" fmla="*/ 423062 h 2506326"/>
                    <a:gd name="connsiteX96" fmla="*/ 1603510 w 1849572"/>
                    <a:gd name="connsiteY96" fmla="*/ 446874 h 2506326"/>
                    <a:gd name="connsiteX97" fmla="*/ 1579697 w 1849572"/>
                    <a:gd name="connsiteY97" fmla="*/ 438937 h 2506326"/>
                    <a:gd name="connsiteX98" fmla="*/ 1555885 w 1849572"/>
                    <a:gd name="connsiteY98" fmla="*/ 423062 h 2506326"/>
                    <a:gd name="connsiteX99" fmla="*/ 1532072 w 1849572"/>
                    <a:gd name="connsiteY99" fmla="*/ 415124 h 2506326"/>
                    <a:gd name="connsiteX100" fmla="*/ 1524135 w 1849572"/>
                    <a:gd name="connsiteY100" fmla="*/ 391312 h 2506326"/>
                    <a:gd name="connsiteX101" fmla="*/ 1516197 w 1849572"/>
                    <a:gd name="connsiteY101" fmla="*/ 351624 h 2506326"/>
                    <a:gd name="connsiteX102" fmla="*/ 1484447 w 1849572"/>
                    <a:gd name="connsiteY102" fmla="*/ 391312 h 2506326"/>
                    <a:gd name="connsiteX103" fmla="*/ 1468572 w 1849572"/>
                    <a:gd name="connsiteY103" fmla="*/ 415124 h 2506326"/>
                    <a:gd name="connsiteX104" fmla="*/ 1460635 w 1849572"/>
                    <a:gd name="connsiteY104" fmla="*/ 391312 h 2506326"/>
                    <a:gd name="connsiteX105" fmla="*/ 1436822 w 1849572"/>
                    <a:gd name="connsiteY105" fmla="*/ 343687 h 2506326"/>
                    <a:gd name="connsiteX106" fmla="*/ 1389197 w 1849572"/>
                    <a:gd name="connsiteY106" fmla="*/ 423062 h 2506326"/>
                    <a:gd name="connsiteX107" fmla="*/ 1365385 w 1849572"/>
                    <a:gd name="connsiteY107" fmla="*/ 446874 h 2506326"/>
                    <a:gd name="connsiteX108" fmla="*/ 1373322 w 1849572"/>
                    <a:gd name="connsiteY108" fmla="*/ 438937 h 2506326"/>
                    <a:gd name="connsiteX109" fmla="*/ 1373322 w 1849572"/>
                    <a:gd name="connsiteY109" fmla="*/ 438937 h 2506326"/>
                    <a:gd name="connsiteX110" fmla="*/ 1381260 w 1849572"/>
                    <a:gd name="connsiteY110" fmla="*/ 542124 h 2506326"/>
                    <a:gd name="connsiteX111" fmla="*/ 1413010 w 1849572"/>
                    <a:gd name="connsiteY111" fmla="*/ 613562 h 2506326"/>
                    <a:gd name="connsiteX112" fmla="*/ 1436822 w 1849572"/>
                    <a:gd name="connsiteY112" fmla="*/ 637374 h 2506326"/>
                    <a:gd name="connsiteX113" fmla="*/ 1444760 w 1849572"/>
                    <a:gd name="connsiteY113" fmla="*/ 669124 h 2506326"/>
                    <a:gd name="connsiteX114" fmla="*/ 1452697 w 1849572"/>
                    <a:gd name="connsiteY114" fmla="*/ 732624 h 2506326"/>
                    <a:gd name="connsiteX115" fmla="*/ 1484447 w 1849572"/>
                    <a:gd name="connsiteY115" fmla="*/ 740562 h 2506326"/>
                    <a:gd name="connsiteX116" fmla="*/ 1492385 w 1849572"/>
                    <a:gd name="connsiteY116" fmla="*/ 764374 h 2506326"/>
                    <a:gd name="connsiteX117" fmla="*/ 1476510 w 1849572"/>
                    <a:gd name="connsiteY117" fmla="*/ 843749 h 2506326"/>
                    <a:gd name="connsiteX118" fmla="*/ 1460635 w 1849572"/>
                    <a:gd name="connsiteY118" fmla="*/ 875499 h 2506326"/>
                    <a:gd name="connsiteX119" fmla="*/ 1420947 w 1849572"/>
                    <a:gd name="connsiteY119" fmla="*/ 915187 h 2506326"/>
                    <a:gd name="connsiteX120" fmla="*/ 1349510 w 1849572"/>
                    <a:gd name="connsiteY120" fmla="*/ 923124 h 2506326"/>
                    <a:gd name="connsiteX121" fmla="*/ 1333635 w 1849572"/>
                    <a:gd name="connsiteY121" fmla="*/ 946937 h 2506326"/>
                    <a:gd name="connsiteX122" fmla="*/ 1293947 w 1849572"/>
                    <a:gd name="connsiteY122" fmla="*/ 986624 h 2506326"/>
                    <a:gd name="connsiteX123" fmla="*/ 1301885 w 1849572"/>
                    <a:gd name="connsiteY123" fmla="*/ 1026312 h 2506326"/>
                    <a:gd name="connsiteX124" fmla="*/ 1293947 w 1849572"/>
                    <a:gd name="connsiteY124" fmla="*/ 1121562 h 2506326"/>
                    <a:gd name="connsiteX125" fmla="*/ 1286010 w 1849572"/>
                    <a:gd name="connsiteY125" fmla="*/ 1145374 h 2506326"/>
                    <a:gd name="connsiteX126" fmla="*/ 1270135 w 1849572"/>
                    <a:gd name="connsiteY126" fmla="*/ 1200937 h 2506326"/>
                    <a:gd name="connsiteX127" fmla="*/ 1286010 w 1849572"/>
                    <a:gd name="connsiteY127" fmla="*/ 1224749 h 2506326"/>
                    <a:gd name="connsiteX128" fmla="*/ 1278072 w 1849572"/>
                    <a:gd name="connsiteY128" fmla="*/ 1383499 h 2506326"/>
                    <a:gd name="connsiteX129" fmla="*/ 1254260 w 1849572"/>
                    <a:gd name="connsiteY129" fmla="*/ 1399374 h 2506326"/>
                    <a:gd name="connsiteX130" fmla="*/ 1246322 w 1849572"/>
                    <a:gd name="connsiteY130" fmla="*/ 1375562 h 2506326"/>
                    <a:gd name="connsiteX131" fmla="*/ 1238385 w 1849572"/>
                    <a:gd name="connsiteY131" fmla="*/ 1343812 h 2506326"/>
                    <a:gd name="connsiteX132" fmla="*/ 1190760 w 1849572"/>
                    <a:gd name="connsiteY132" fmla="*/ 1304124 h 2506326"/>
                    <a:gd name="connsiteX133" fmla="*/ 1182822 w 1849572"/>
                    <a:gd name="connsiteY133" fmla="*/ 1280312 h 2506326"/>
                    <a:gd name="connsiteX134" fmla="*/ 1135197 w 1849572"/>
                    <a:gd name="connsiteY134" fmla="*/ 1240624 h 2506326"/>
                    <a:gd name="connsiteX135" fmla="*/ 1111385 w 1849572"/>
                    <a:gd name="connsiteY135" fmla="*/ 1232687 h 2506326"/>
                    <a:gd name="connsiteX136" fmla="*/ 1095510 w 1849572"/>
                    <a:gd name="connsiteY136" fmla="*/ 1208874 h 2506326"/>
                    <a:gd name="connsiteX137" fmla="*/ 1087572 w 1849572"/>
                    <a:gd name="connsiteY137" fmla="*/ 1177124 h 2506326"/>
                    <a:gd name="connsiteX138" fmla="*/ 1016722 w 1849572"/>
                    <a:gd name="connsiteY138" fmla="*/ 1365186 h 2506326"/>
                    <a:gd name="connsiteX139" fmla="*/ 889037 w 1849572"/>
                    <a:gd name="connsiteY139" fmla="*/ 1263363 h 2506326"/>
                    <a:gd name="connsiteX140" fmla="*/ 739496 w 1849572"/>
                    <a:gd name="connsiteY140" fmla="*/ 1349798 h 2506326"/>
                    <a:gd name="connsiteX141" fmla="*/ 785947 w 1849572"/>
                    <a:gd name="connsiteY141" fmla="*/ 1558124 h 2506326"/>
                    <a:gd name="connsiteX142" fmla="*/ 833572 w 1849572"/>
                    <a:gd name="connsiteY142" fmla="*/ 1581937 h 2506326"/>
                    <a:gd name="connsiteX143" fmla="*/ 905010 w 1849572"/>
                    <a:gd name="connsiteY143" fmla="*/ 1637499 h 2506326"/>
                    <a:gd name="connsiteX144" fmla="*/ 936760 w 1849572"/>
                    <a:gd name="connsiteY144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936760 w 1849572"/>
                    <a:gd name="connsiteY62" fmla="*/ 42062 h 2506326"/>
                    <a:gd name="connsiteX63" fmla="*/ 960572 w 1849572"/>
                    <a:gd name="connsiteY63" fmla="*/ 34124 h 2506326"/>
                    <a:gd name="connsiteX64" fmla="*/ 1063760 w 1849572"/>
                    <a:gd name="connsiteY64" fmla="*/ 42062 h 2506326"/>
                    <a:gd name="connsiteX65" fmla="*/ 1095510 w 1849572"/>
                    <a:gd name="connsiteY65" fmla="*/ 57937 h 2506326"/>
                    <a:gd name="connsiteX66" fmla="*/ 1127260 w 1849572"/>
                    <a:gd name="connsiteY66" fmla="*/ 65874 h 2506326"/>
                    <a:gd name="connsiteX67" fmla="*/ 1151072 w 1849572"/>
                    <a:gd name="connsiteY67" fmla="*/ 73812 h 2506326"/>
                    <a:gd name="connsiteX68" fmla="*/ 1230447 w 1849572"/>
                    <a:gd name="connsiteY68" fmla="*/ 57937 h 2506326"/>
                    <a:gd name="connsiteX69" fmla="*/ 1286010 w 1849572"/>
                    <a:gd name="connsiteY69" fmla="*/ 65874 h 2506326"/>
                    <a:gd name="connsiteX70" fmla="*/ 1309822 w 1849572"/>
                    <a:gd name="connsiteY70" fmla="*/ 89687 h 2506326"/>
                    <a:gd name="connsiteX71" fmla="*/ 1317760 w 1849572"/>
                    <a:gd name="connsiteY71" fmla="*/ 113499 h 2506326"/>
                    <a:gd name="connsiteX72" fmla="*/ 1341572 w 1849572"/>
                    <a:gd name="connsiteY72" fmla="*/ 97624 h 2506326"/>
                    <a:gd name="connsiteX73" fmla="*/ 1373322 w 1849572"/>
                    <a:gd name="connsiteY73" fmla="*/ 81749 h 2506326"/>
                    <a:gd name="connsiteX74" fmla="*/ 1428885 w 1849572"/>
                    <a:gd name="connsiteY74" fmla="*/ 153187 h 2506326"/>
                    <a:gd name="connsiteX75" fmla="*/ 1476510 w 1849572"/>
                    <a:gd name="connsiteY75" fmla="*/ 129374 h 2506326"/>
                    <a:gd name="connsiteX76" fmla="*/ 1500322 w 1849572"/>
                    <a:gd name="connsiteY76" fmla="*/ 105562 h 2506326"/>
                    <a:gd name="connsiteX77" fmla="*/ 1524135 w 1849572"/>
                    <a:gd name="connsiteY77" fmla="*/ 121437 h 2506326"/>
                    <a:gd name="connsiteX78" fmla="*/ 1571760 w 1849572"/>
                    <a:gd name="connsiteY78" fmla="*/ 121437 h 2506326"/>
                    <a:gd name="connsiteX79" fmla="*/ 1635260 w 1849572"/>
                    <a:gd name="connsiteY79" fmla="*/ 137312 h 2506326"/>
                    <a:gd name="connsiteX80" fmla="*/ 1643197 w 1849572"/>
                    <a:gd name="connsiteY80" fmla="*/ 169062 h 2506326"/>
                    <a:gd name="connsiteX81" fmla="*/ 1651135 w 1849572"/>
                    <a:gd name="connsiteY81" fmla="*/ 232562 h 2506326"/>
                    <a:gd name="connsiteX82" fmla="*/ 1674947 w 1849572"/>
                    <a:gd name="connsiteY82" fmla="*/ 240499 h 2506326"/>
                    <a:gd name="connsiteX83" fmla="*/ 1738447 w 1849572"/>
                    <a:gd name="connsiteY83" fmla="*/ 296062 h 2506326"/>
                    <a:gd name="connsiteX84" fmla="*/ 1746385 w 1849572"/>
                    <a:gd name="connsiteY84" fmla="*/ 319874 h 2506326"/>
                    <a:gd name="connsiteX85" fmla="*/ 1778135 w 1849572"/>
                    <a:gd name="connsiteY85" fmla="*/ 335749 h 2506326"/>
                    <a:gd name="connsiteX86" fmla="*/ 1833697 w 1849572"/>
                    <a:gd name="connsiteY86" fmla="*/ 383374 h 2506326"/>
                    <a:gd name="connsiteX87" fmla="*/ 1825760 w 1849572"/>
                    <a:gd name="connsiteY87" fmla="*/ 470687 h 2506326"/>
                    <a:gd name="connsiteX88" fmla="*/ 1849572 w 1849572"/>
                    <a:gd name="connsiteY88" fmla="*/ 486562 h 2506326"/>
                    <a:gd name="connsiteX89" fmla="*/ 1825760 w 1849572"/>
                    <a:gd name="connsiteY89" fmla="*/ 494499 h 2506326"/>
                    <a:gd name="connsiteX90" fmla="*/ 1770197 w 1849572"/>
                    <a:gd name="connsiteY90" fmla="*/ 510374 h 2506326"/>
                    <a:gd name="connsiteX91" fmla="*/ 1706697 w 1849572"/>
                    <a:gd name="connsiteY91" fmla="*/ 486562 h 2506326"/>
                    <a:gd name="connsiteX92" fmla="*/ 1690822 w 1849572"/>
                    <a:gd name="connsiteY92" fmla="*/ 462749 h 2506326"/>
                    <a:gd name="connsiteX93" fmla="*/ 1667010 w 1849572"/>
                    <a:gd name="connsiteY93" fmla="*/ 391312 h 2506326"/>
                    <a:gd name="connsiteX94" fmla="*/ 1619385 w 1849572"/>
                    <a:gd name="connsiteY94" fmla="*/ 423062 h 2506326"/>
                    <a:gd name="connsiteX95" fmla="*/ 1603510 w 1849572"/>
                    <a:gd name="connsiteY95" fmla="*/ 446874 h 2506326"/>
                    <a:gd name="connsiteX96" fmla="*/ 1579697 w 1849572"/>
                    <a:gd name="connsiteY96" fmla="*/ 438937 h 2506326"/>
                    <a:gd name="connsiteX97" fmla="*/ 1555885 w 1849572"/>
                    <a:gd name="connsiteY97" fmla="*/ 423062 h 2506326"/>
                    <a:gd name="connsiteX98" fmla="*/ 1532072 w 1849572"/>
                    <a:gd name="connsiteY98" fmla="*/ 415124 h 2506326"/>
                    <a:gd name="connsiteX99" fmla="*/ 1524135 w 1849572"/>
                    <a:gd name="connsiteY99" fmla="*/ 391312 h 2506326"/>
                    <a:gd name="connsiteX100" fmla="*/ 1516197 w 1849572"/>
                    <a:gd name="connsiteY100" fmla="*/ 351624 h 2506326"/>
                    <a:gd name="connsiteX101" fmla="*/ 1484447 w 1849572"/>
                    <a:gd name="connsiteY101" fmla="*/ 391312 h 2506326"/>
                    <a:gd name="connsiteX102" fmla="*/ 1468572 w 1849572"/>
                    <a:gd name="connsiteY102" fmla="*/ 415124 h 2506326"/>
                    <a:gd name="connsiteX103" fmla="*/ 1460635 w 1849572"/>
                    <a:gd name="connsiteY103" fmla="*/ 391312 h 2506326"/>
                    <a:gd name="connsiteX104" fmla="*/ 1436822 w 1849572"/>
                    <a:gd name="connsiteY104" fmla="*/ 343687 h 2506326"/>
                    <a:gd name="connsiteX105" fmla="*/ 1389197 w 1849572"/>
                    <a:gd name="connsiteY105" fmla="*/ 423062 h 2506326"/>
                    <a:gd name="connsiteX106" fmla="*/ 1365385 w 1849572"/>
                    <a:gd name="connsiteY106" fmla="*/ 446874 h 2506326"/>
                    <a:gd name="connsiteX107" fmla="*/ 1373322 w 1849572"/>
                    <a:gd name="connsiteY107" fmla="*/ 438937 h 2506326"/>
                    <a:gd name="connsiteX108" fmla="*/ 1373322 w 1849572"/>
                    <a:gd name="connsiteY108" fmla="*/ 438937 h 2506326"/>
                    <a:gd name="connsiteX109" fmla="*/ 1381260 w 1849572"/>
                    <a:gd name="connsiteY109" fmla="*/ 542124 h 2506326"/>
                    <a:gd name="connsiteX110" fmla="*/ 1413010 w 1849572"/>
                    <a:gd name="connsiteY110" fmla="*/ 613562 h 2506326"/>
                    <a:gd name="connsiteX111" fmla="*/ 1436822 w 1849572"/>
                    <a:gd name="connsiteY111" fmla="*/ 637374 h 2506326"/>
                    <a:gd name="connsiteX112" fmla="*/ 1444760 w 1849572"/>
                    <a:gd name="connsiteY112" fmla="*/ 669124 h 2506326"/>
                    <a:gd name="connsiteX113" fmla="*/ 1452697 w 1849572"/>
                    <a:gd name="connsiteY113" fmla="*/ 732624 h 2506326"/>
                    <a:gd name="connsiteX114" fmla="*/ 1484447 w 1849572"/>
                    <a:gd name="connsiteY114" fmla="*/ 740562 h 2506326"/>
                    <a:gd name="connsiteX115" fmla="*/ 1492385 w 1849572"/>
                    <a:gd name="connsiteY115" fmla="*/ 764374 h 2506326"/>
                    <a:gd name="connsiteX116" fmla="*/ 1476510 w 1849572"/>
                    <a:gd name="connsiteY116" fmla="*/ 843749 h 2506326"/>
                    <a:gd name="connsiteX117" fmla="*/ 1460635 w 1849572"/>
                    <a:gd name="connsiteY117" fmla="*/ 875499 h 2506326"/>
                    <a:gd name="connsiteX118" fmla="*/ 1420947 w 1849572"/>
                    <a:gd name="connsiteY118" fmla="*/ 915187 h 2506326"/>
                    <a:gd name="connsiteX119" fmla="*/ 1349510 w 1849572"/>
                    <a:gd name="connsiteY119" fmla="*/ 923124 h 2506326"/>
                    <a:gd name="connsiteX120" fmla="*/ 1333635 w 1849572"/>
                    <a:gd name="connsiteY120" fmla="*/ 946937 h 2506326"/>
                    <a:gd name="connsiteX121" fmla="*/ 1293947 w 1849572"/>
                    <a:gd name="connsiteY121" fmla="*/ 986624 h 2506326"/>
                    <a:gd name="connsiteX122" fmla="*/ 1301885 w 1849572"/>
                    <a:gd name="connsiteY122" fmla="*/ 1026312 h 2506326"/>
                    <a:gd name="connsiteX123" fmla="*/ 1293947 w 1849572"/>
                    <a:gd name="connsiteY123" fmla="*/ 1121562 h 2506326"/>
                    <a:gd name="connsiteX124" fmla="*/ 1286010 w 1849572"/>
                    <a:gd name="connsiteY124" fmla="*/ 1145374 h 2506326"/>
                    <a:gd name="connsiteX125" fmla="*/ 1270135 w 1849572"/>
                    <a:gd name="connsiteY125" fmla="*/ 1200937 h 2506326"/>
                    <a:gd name="connsiteX126" fmla="*/ 1286010 w 1849572"/>
                    <a:gd name="connsiteY126" fmla="*/ 1224749 h 2506326"/>
                    <a:gd name="connsiteX127" fmla="*/ 1278072 w 1849572"/>
                    <a:gd name="connsiteY127" fmla="*/ 1383499 h 2506326"/>
                    <a:gd name="connsiteX128" fmla="*/ 1254260 w 1849572"/>
                    <a:gd name="connsiteY128" fmla="*/ 1399374 h 2506326"/>
                    <a:gd name="connsiteX129" fmla="*/ 1246322 w 1849572"/>
                    <a:gd name="connsiteY129" fmla="*/ 1375562 h 2506326"/>
                    <a:gd name="connsiteX130" fmla="*/ 1238385 w 1849572"/>
                    <a:gd name="connsiteY130" fmla="*/ 1343812 h 2506326"/>
                    <a:gd name="connsiteX131" fmla="*/ 1190760 w 1849572"/>
                    <a:gd name="connsiteY131" fmla="*/ 1304124 h 2506326"/>
                    <a:gd name="connsiteX132" fmla="*/ 1182822 w 1849572"/>
                    <a:gd name="connsiteY132" fmla="*/ 1280312 h 2506326"/>
                    <a:gd name="connsiteX133" fmla="*/ 1135197 w 1849572"/>
                    <a:gd name="connsiteY133" fmla="*/ 1240624 h 2506326"/>
                    <a:gd name="connsiteX134" fmla="*/ 1111385 w 1849572"/>
                    <a:gd name="connsiteY134" fmla="*/ 1232687 h 2506326"/>
                    <a:gd name="connsiteX135" fmla="*/ 1095510 w 1849572"/>
                    <a:gd name="connsiteY135" fmla="*/ 1208874 h 2506326"/>
                    <a:gd name="connsiteX136" fmla="*/ 1087572 w 1849572"/>
                    <a:gd name="connsiteY136" fmla="*/ 1177124 h 2506326"/>
                    <a:gd name="connsiteX137" fmla="*/ 1016722 w 1849572"/>
                    <a:gd name="connsiteY137" fmla="*/ 1365186 h 2506326"/>
                    <a:gd name="connsiteX138" fmla="*/ 889037 w 1849572"/>
                    <a:gd name="connsiteY138" fmla="*/ 1263363 h 2506326"/>
                    <a:gd name="connsiteX139" fmla="*/ 739496 w 1849572"/>
                    <a:gd name="connsiteY139" fmla="*/ 1349798 h 2506326"/>
                    <a:gd name="connsiteX140" fmla="*/ 785947 w 1849572"/>
                    <a:gd name="connsiteY140" fmla="*/ 1558124 h 2506326"/>
                    <a:gd name="connsiteX141" fmla="*/ 833572 w 1849572"/>
                    <a:gd name="connsiteY141" fmla="*/ 1581937 h 2506326"/>
                    <a:gd name="connsiteX142" fmla="*/ 905010 w 1849572"/>
                    <a:gd name="connsiteY142" fmla="*/ 1637499 h 2506326"/>
                    <a:gd name="connsiteX143" fmla="*/ 936760 w 1849572"/>
                    <a:gd name="connsiteY143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936760 w 1849572"/>
                    <a:gd name="connsiteY62" fmla="*/ 42062 h 2506326"/>
                    <a:gd name="connsiteX63" fmla="*/ 960572 w 1849572"/>
                    <a:gd name="connsiteY63" fmla="*/ 34124 h 2506326"/>
                    <a:gd name="connsiteX64" fmla="*/ 1063760 w 1849572"/>
                    <a:gd name="connsiteY64" fmla="*/ 42062 h 2506326"/>
                    <a:gd name="connsiteX65" fmla="*/ 1095510 w 1849572"/>
                    <a:gd name="connsiteY65" fmla="*/ 57937 h 2506326"/>
                    <a:gd name="connsiteX66" fmla="*/ 1127260 w 1849572"/>
                    <a:gd name="connsiteY66" fmla="*/ 65874 h 2506326"/>
                    <a:gd name="connsiteX67" fmla="*/ 1151072 w 1849572"/>
                    <a:gd name="connsiteY67" fmla="*/ 73812 h 2506326"/>
                    <a:gd name="connsiteX68" fmla="*/ 1230447 w 1849572"/>
                    <a:gd name="connsiteY68" fmla="*/ 57937 h 2506326"/>
                    <a:gd name="connsiteX69" fmla="*/ 1286010 w 1849572"/>
                    <a:gd name="connsiteY69" fmla="*/ 65874 h 2506326"/>
                    <a:gd name="connsiteX70" fmla="*/ 1309822 w 1849572"/>
                    <a:gd name="connsiteY70" fmla="*/ 89687 h 2506326"/>
                    <a:gd name="connsiteX71" fmla="*/ 1317760 w 1849572"/>
                    <a:gd name="connsiteY71" fmla="*/ 113499 h 2506326"/>
                    <a:gd name="connsiteX72" fmla="*/ 1341572 w 1849572"/>
                    <a:gd name="connsiteY72" fmla="*/ 97624 h 2506326"/>
                    <a:gd name="connsiteX73" fmla="*/ 1428885 w 1849572"/>
                    <a:gd name="connsiteY73" fmla="*/ 153187 h 2506326"/>
                    <a:gd name="connsiteX74" fmla="*/ 1476510 w 1849572"/>
                    <a:gd name="connsiteY74" fmla="*/ 129374 h 2506326"/>
                    <a:gd name="connsiteX75" fmla="*/ 1500322 w 1849572"/>
                    <a:gd name="connsiteY75" fmla="*/ 105562 h 2506326"/>
                    <a:gd name="connsiteX76" fmla="*/ 1524135 w 1849572"/>
                    <a:gd name="connsiteY76" fmla="*/ 121437 h 2506326"/>
                    <a:gd name="connsiteX77" fmla="*/ 1571760 w 1849572"/>
                    <a:gd name="connsiteY77" fmla="*/ 121437 h 2506326"/>
                    <a:gd name="connsiteX78" fmla="*/ 1635260 w 1849572"/>
                    <a:gd name="connsiteY78" fmla="*/ 137312 h 2506326"/>
                    <a:gd name="connsiteX79" fmla="*/ 1643197 w 1849572"/>
                    <a:gd name="connsiteY79" fmla="*/ 169062 h 2506326"/>
                    <a:gd name="connsiteX80" fmla="*/ 1651135 w 1849572"/>
                    <a:gd name="connsiteY80" fmla="*/ 232562 h 2506326"/>
                    <a:gd name="connsiteX81" fmla="*/ 1674947 w 1849572"/>
                    <a:gd name="connsiteY81" fmla="*/ 240499 h 2506326"/>
                    <a:gd name="connsiteX82" fmla="*/ 1738447 w 1849572"/>
                    <a:gd name="connsiteY82" fmla="*/ 296062 h 2506326"/>
                    <a:gd name="connsiteX83" fmla="*/ 1746385 w 1849572"/>
                    <a:gd name="connsiteY83" fmla="*/ 319874 h 2506326"/>
                    <a:gd name="connsiteX84" fmla="*/ 1778135 w 1849572"/>
                    <a:gd name="connsiteY84" fmla="*/ 335749 h 2506326"/>
                    <a:gd name="connsiteX85" fmla="*/ 1833697 w 1849572"/>
                    <a:gd name="connsiteY85" fmla="*/ 383374 h 2506326"/>
                    <a:gd name="connsiteX86" fmla="*/ 1825760 w 1849572"/>
                    <a:gd name="connsiteY86" fmla="*/ 470687 h 2506326"/>
                    <a:gd name="connsiteX87" fmla="*/ 1849572 w 1849572"/>
                    <a:gd name="connsiteY87" fmla="*/ 486562 h 2506326"/>
                    <a:gd name="connsiteX88" fmla="*/ 1825760 w 1849572"/>
                    <a:gd name="connsiteY88" fmla="*/ 494499 h 2506326"/>
                    <a:gd name="connsiteX89" fmla="*/ 1770197 w 1849572"/>
                    <a:gd name="connsiteY89" fmla="*/ 510374 h 2506326"/>
                    <a:gd name="connsiteX90" fmla="*/ 1706697 w 1849572"/>
                    <a:gd name="connsiteY90" fmla="*/ 486562 h 2506326"/>
                    <a:gd name="connsiteX91" fmla="*/ 1690822 w 1849572"/>
                    <a:gd name="connsiteY91" fmla="*/ 462749 h 2506326"/>
                    <a:gd name="connsiteX92" fmla="*/ 1667010 w 1849572"/>
                    <a:gd name="connsiteY92" fmla="*/ 391312 h 2506326"/>
                    <a:gd name="connsiteX93" fmla="*/ 1619385 w 1849572"/>
                    <a:gd name="connsiteY93" fmla="*/ 423062 h 2506326"/>
                    <a:gd name="connsiteX94" fmla="*/ 1603510 w 1849572"/>
                    <a:gd name="connsiteY94" fmla="*/ 446874 h 2506326"/>
                    <a:gd name="connsiteX95" fmla="*/ 1579697 w 1849572"/>
                    <a:gd name="connsiteY95" fmla="*/ 438937 h 2506326"/>
                    <a:gd name="connsiteX96" fmla="*/ 1555885 w 1849572"/>
                    <a:gd name="connsiteY96" fmla="*/ 423062 h 2506326"/>
                    <a:gd name="connsiteX97" fmla="*/ 1532072 w 1849572"/>
                    <a:gd name="connsiteY97" fmla="*/ 415124 h 2506326"/>
                    <a:gd name="connsiteX98" fmla="*/ 1524135 w 1849572"/>
                    <a:gd name="connsiteY98" fmla="*/ 391312 h 2506326"/>
                    <a:gd name="connsiteX99" fmla="*/ 1516197 w 1849572"/>
                    <a:gd name="connsiteY99" fmla="*/ 351624 h 2506326"/>
                    <a:gd name="connsiteX100" fmla="*/ 1484447 w 1849572"/>
                    <a:gd name="connsiteY100" fmla="*/ 391312 h 2506326"/>
                    <a:gd name="connsiteX101" fmla="*/ 1468572 w 1849572"/>
                    <a:gd name="connsiteY101" fmla="*/ 415124 h 2506326"/>
                    <a:gd name="connsiteX102" fmla="*/ 1460635 w 1849572"/>
                    <a:gd name="connsiteY102" fmla="*/ 391312 h 2506326"/>
                    <a:gd name="connsiteX103" fmla="*/ 1436822 w 1849572"/>
                    <a:gd name="connsiteY103" fmla="*/ 343687 h 2506326"/>
                    <a:gd name="connsiteX104" fmla="*/ 1389197 w 1849572"/>
                    <a:gd name="connsiteY104" fmla="*/ 423062 h 2506326"/>
                    <a:gd name="connsiteX105" fmla="*/ 1365385 w 1849572"/>
                    <a:gd name="connsiteY105" fmla="*/ 446874 h 2506326"/>
                    <a:gd name="connsiteX106" fmla="*/ 1373322 w 1849572"/>
                    <a:gd name="connsiteY106" fmla="*/ 438937 h 2506326"/>
                    <a:gd name="connsiteX107" fmla="*/ 1373322 w 1849572"/>
                    <a:gd name="connsiteY107" fmla="*/ 438937 h 2506326"/>
                    <a:gd name="connsiteX108" fmla="*/ 1381260 w 1849572"/>
                    <a:gd name="connsiteY108" fmla="*/ 542124 h 2506326"/>
                    <a:gd name="connsiteX109" fmla="*/ 1413010 w 1849572"/>
                    <a:gd name="connsiteY109" fmla="*/ 613562 h 2506326"/>
                    <a:gd name="connsiteX110" fmla="*/ 1436822 w 1849572"/>
                    <a:gd name="connsiteY110" fmla="*/ 637374 h 2506326"/>
                    <a:gd name="connsiteX111" fmla="*/ 1444760 w 1849572"/>
                    <a:gd name="connsiteY111" fmla="*/ 669124 h 2506326"/>
                    <a:gd name="connsiteX112" fmla="*/ 1452697 w 1849572"/>
                    <a:gd name="connsiteY112" fmla="*/ 732624 h 2506326"/>
                    <a:gd name="connsiteX113" fmla="*/ 1484447 w 1849572"/>
                    <a:gd name="connsiteY113" fmla="*/ 740562 h 2506326"/>
                    <a:gd name="connsiteX114" fmla="*/ 1492385 w 1849572"/>
                    <a:gd name="connsiteY114" fmla="*/ 764374 h 2506326"/>
                    <a:gd name="connsiteX115" fmla="*/ 1476510 w 1849572"/>
                    <a:gd name="connsiteY115" fmla="*/ 843749 h 2506326"/>
                    <a:gd name="connsiteX116" fmla="*/ 1460635 w 1849572"/>
                    <a:gd name="connsiteY116" fmla="*/ 875499 h 2506326"/>
                    <a:gd name="connsiteX117" fmla="*/ 1420947 w 1849572"/>
                    <a:gd name="connsiteY117" fmla="*/ 915187 h 2506326"/>
                    <a:gd name="connsiteX118" fmla="*/ 1349510 w 1849572"/>
                    <a:gd name="connsiteY118" fmla="*/ 923124 h 2506326"/>
                    <a:gd name="connsiteX119" fmla="*/ 1333635 w 1849572"/>
                    <a:gd name="connsiteY119" fmla="*/ 946937 h 2506326"/>
                    <a:gd name="connsiteX120" fmla="*/ 1293947 w 1849572"/>
                    <a:gd name="connsiteY120" fmla="*/ 986624 h 2506326"/>
                    <a:gd name="connsiteX121" fmla="*/ 1301885 w 1849572"/>
                    <a:gd name="connsiteY121" fmla="*/ 1026312 h 2506326"/>
                    <a:gd name="connsiteX122" fmla="*/ 1293947 w 1849572"/>
                    <a:gd name="connsiteY122" fmla="*/ 1121562 h 2506326"/>
                    <a:gd name="connsiteX123" fmla="*/ 1286010 w 1849572"/>
                    <a:gd name="connsiteY123" fmla="*/ 1145374 h 2506326"/>
                    <a:gd name="connsiteX124" fmla="*/ 1270135 w 1849572"/>
                    <a:gd name="connsiteY124" fmla="*/ 1200937 h 2506326"/>
                    <a:gd name="connsiteX125" fmla="*/ 1286010 w 1849572"/>
                    <a:gd name="connsiteY125" fmla="*/ 1224749 h 2506326"/>
                    <a:gd name="connsiteX126" fmla="*/ 1278072 w 1849572"/>
                    <a:gd name="connsiteY126" fmla="*/ 1383499 h 2506326"/>
                    <a:gd name="connsiteX127" fmla="*/ 1254260 w 1849572"/>
                    <a:gd name="connsiteY127" fmla="*/ 1399374 h 2506326"/>
                    <a:gd name="connsiteX128" fmla="*/ 1246322 w 1849572"/>
                    <a:gd name="connsiteY128" fmla="*/ 1375562 h 2506326"/>
                    <a:gd name="connsiteX129" fmla="*/ 1238385 w 1849572"/>
                    <a:gd name="connsiteY129" fmla="*/ 1343812 h 2506326"/>
                    <a:gd name="connsiteX130" fmla="*/ 1190760 w 1849572"/>
                    <a:gd name="connsiteY130" fmla="*/ 1304124 h 2506326"/>
                    <a:gd name="connsiteX131" fmla="*/ 1182822 w 1849572"/>
                    <a:gd name="connsiteY131" fmla="*/ 1280312 h 2506326"/>
                    <a:gd name="connsiteX132" fmla="*/ 1135197 w 1849572"/>
                    <a:gd name="connsiteY132" fmla="*/ 1240624 h 2506326"/>
                    <a:gd name="connsiteX133" fmla="*/ 1111385 w 1849572"/>
                    <a:gd name="connsiteY133" fmla="*/ 1232687 h 2506326"/>
                    <a:gd name="connsiteX134" fmla="*/ 1095510 w 1849572"/>
                    <a:gd name="connsiteY134" fmla="*/ 1208874 h 2506326"/>
                    <a:gd name="connsiteX135" fmla="*/ 1087572 w 1849572"/>
                    <a:gd name="connsiteY135" fmla="*/ 1177124 h 2506326"/>
                    <a:gd name="connsiteX136" fmla="*/ 1016722 w 1849572"/>
                    <a:gd name="connsiteY136" fmla="*/ 1365186 h 2506326"/>
                    <a:gd name="connsiteX137" fmla="*/ 889037 w 1849572"/>
                    <a:gd name="connsiteY137" fmla="*/ 1263363 h 2506326"/>
                    <a:gd name="connsiteX138" fmla="*/ 739496 w 1849572"/>
                    <a:gd name="connsiteY138" fmla="*/ 1349798 h 2506326"/>
                    <a:gd name="connsiteX139" fmla="*/ 785947 w 1849572"/>
                    <a:gd name="connsiteY139" fmla="*/ 1558124 h 2506326"/>
                    <a:gd name="connsiteX140" fmla="*/ 833572 w 1849572"/>
                    <a:gd name="connsiteY140" fmla="*/ 1581937 h 2506326"/>
                    <a:gd name="connsiteX141" fmla="*/ 905010 w 1849572"/>
                    <a:gd name="connsiteY141" fmla="*/ 1637499 h 2506326"/>
                    <a:gd name="connsiteX142" fmla="*/ 936760 w 1849572"/>
                    <a:gd name="connsiteY142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936760 w 1849572"/>
                    <a:gd name="connsiteY62" fmla="*/ 42062 h 2506326"/>
                    <a:gd name="connsiteX63" fmla="*/ 960572 w 1849572"/>
                    <a:gd name="connsiteY63" fmla="*/ 34124 h 2506326"/>
                    <a:gd name="connsiteX64" fmla="*/ 1063760 w 1849572"/>
                    <a:gd name="connsiteY64" fmla="*/ 42062 h 2506326"/>
                    <a:gd name="connsiteX65" fmla="*/ 1095510 w 1849572"/>
                    <a:gd name="connsiteY65" fmla="*/ 57937 h 2506326"/>
                    <a:gd name="connsiteX66" fmla="*/ 1127260 w 1849572"/>
                    <a:gd name="connsiteY66" fmla="*/ 65874 h 2506326"/>
                    <a:gd name="connsiteX67" fmla="*/ 1151072 w 1849572"/>
                    <a:gd name="connsiteY67" fmla="*/ 73812 h 2506326"/>
                    <a:gd name="connsiteX68" fmla="*/ 1230447 w 1849572"/>
                    <a:gd name="connsiteY68" fmla="*/ 57937 h 2506326"/>
                    <a:gd name="connsiteX69" fmla="*/ 1286010 w 1849572"/>
                    <a:gd name="connsiteY69" fmla="*/ 65874 h 2506326"/>
                    <a:gd name="connsiteX70" fmla="*/ 1309822 w 1849572"/>
                    <a:gd name="connsiteY70" fmla="*/ 89687 h 2506326"/>
                    <a:gd name="connsiteX71" fmla="*/ 1317760 w 1849572"/>
                    <a:gd name="connsiteY71" fmla="*/ 113499 h 2506326"/>
                    <a:gd name="connsiteX72" fmla="*/ 1428885 w 1849572"/>
                    <a:gd name="connsiteY72" fmla="*/ 153187 h 2506326"/>
                    <a:gd name="connsiteX73" fmla="*/ 1476510 w 1849572"/>
                    <a:gd name="connsiteY73" fmla="*/ 129374 h 2506326"/>
                    <a:gd name="connsiteX74" fmla="*/ 1500322 w 1849572"/>
                    <a:gd name="connsiteY74" fmla="*/ 105562 h 2506326"/>
                    <a:gd name="connsiteX75" fmla="*/ 1524135 w 1849572"/>
                    <a:gd name="connsiteY75" fmla="*/ 121437 h 2506326"/>
                    <a:gd name="connsiteX76" fmla="*/ 1571760 w 1849572"/>
                    <a:gd name="connsiteY76" fmla="*/ 121437 h 2506326"/>
                    <a:gd name="connsiteX77" fmla="*/ 1635260 w 1849572"/>
                    <a:gd name="connsiteY77" fmla="*/ 137312 h 2506326"/>
                    <a:gd name="connsiteX78" fmla="*/ 1643197 w 1849572"/>
                    <a:gd name="connsiteY78" fmla="*/ 169062 h 2506326"/>
                    <a:gd name="connsiteX79" fmla="*/ 1651135 w 1849572"/>
                    <a:gd name="connsiteY79" fmla="*/ 232562 h 2506326"/>
                    <a:gd name="connsiteX80" fmla="*/ 1674947 w 1849572"/>
                    <a:gd name="connsiteY80" fmla="*/ 240499 h 2506326"/>
                    <a:gd name="connsiteX81" fmla="*/ 1738447 w 1849572"/>
                    <a:gd name="connsiteY81" fmla="*/ 296062 h 2506326"/>
                    <a:gd name="connsiteX82" fmla="*/ 1746385 w 1849572"/>
                    <a:gd name="connsiteY82" fmla="*/ 319874 h 2506326"/>
                    <a:gd name="connsiteX83" fmla="*/ 1778135 w 1849572"/>
                    <a:gd name="connsiteY83" fmla="*/ 335749 h 2506326"/>
                    <a:gd name="connsiteX84" fmla="*/ 1833697 w 1849572"/>
                    <a:gd name="connsiteY84" fmla="*/ 383374 h 2506326"/>
                    <a:gd name="connsiteX85" fmla="*/ 1825760 w 1849572"/>
                    <a:gd name="connsiteY85" fmla="*/ 470687 h 2506326"/>
                    <a:gd name="connsiteX86" fmla="*/ 1849572 w 1849572"/>
                    <a:gd name="connsiteY86" fmla="*/ 486562 h 2506326"/>
                    <a:gd name="connsiteX87" fmla="*/ 1825760 w 1849572"/>
                    <a:gd name="connsiteY87" fmla="*/ 494499 h 2506326"/>
                    <a:gd name="connsiteX88" fmla="*/ 1770197 w 1849572"/>
                    <a:gd name="connsiteY88" fmla="*/ 510374 h 2506326"/>
                    <a:gd name="connsiteX89" fmla="*/ 1706697 w 1849572"/>
                    <a:gd name="connsiteY89" fmla="*/ 486562 h 2506326"/>
                    <a:gd name="connsiteX90" fmla="*/ 1690822 w 1849572"/>
                    <a:gd name="connsiteY90" fmla="*/ 462749 h 2506326"/>
                    <a:gd name="connsiteX91" fmla="*/ 1667010 w 1849572"/>
                    <a:gd name="connsiteY91" fmla="*/ 391312 h 2506326"/>
                    <a:gd name="connsiteX92" fmla="*/ 1619385 w 1849572"/>
                    <a:gd name="connsiteY92" fmla="*/ 423062 h 2506326"/>
                    <a:gd name="connsiteX93" fmla="*/ 1603510 w 1849572"/>
                    <a:gd name="connsiteY93" fmla="*/ 446874 h 2506326"/>
                    <a:gd name="connsiteX94" fmla="*/ 1579697 w 1849572"/>
                    <a:gd name="connsiteY94" fmla="*/ 438937 h 2506326"/>
                    <a:gd name="connsiteX95" fmla="*/ 1555885 w 1849572"/>
                    <a:gd name="connsiteY95" fmla="*/ 423062 h 2506326"/>
                    <a:gd name="connsiteX96" fmla="*/ 1532072 w 1849572"/>
                    <a:gd name="connsiteY96" fmla="*/ 415124 h 2506326"/>
                    <a:gd name="connsiteX97" fmla="*/ 1524135 w 1849572"/>
                    <a:gd name="connsiteY97" fmla="*/ 391312 h 2506326"/>
                    <a:gd name="connsiteX98" fmla="*/ 1516197 w 1849572"/>
                    <a:gd name="connsiteY98" fmla="*/ 351624 h 2506326"/>
                    <a:gd name="connsiteX99" fmla="*/ 1484447 w 1849572"/>
                    <a:gd name="connsiteY99" fmla="*/ 391312 h 2506326"/>
                    <a:gd name="connsiteX100" fmla="*/ 1468572 w 1849572"/>
                    <a:gd name="connsiteY100" fmla="*/ 415124 h 2506326"/>
                    <a:gd name="connsiteX101" fmla="*/ 1460635 w 1849572"/>
                    <a:gd name="connsiteY101" fmla="*/ 391312 h 2506326"/>
                    <a:gd name="connsiteX102" fmla="*/ 1436822 w 1849572"/>
                    <a:gd name="connsiteY102" fmla="*/ 343687 h 2506326"/>
                    <a:gd name="connsiteX103" fmla="*/ 1389197 w 1849572"/>
                    <a:gd name="connsiteY103" fmla="*/ 423062 h 2506326"/>
                    <a:gd name="connsiteX104" fmla="*/ 1365385 w 1849572"/>
                    <a:gd name="connsiteY104" fmla="*/ 446874 h 2506326"/>
                    <a:gd name="connsiteX105" fmla="*/ 1373322 w 1849572"/>
                    <a:gd name="connsiteY105" fmla="*/ 438937 h 2506326"/>
                    <a:gd name="connsiteX106" fmla="*/ 1373322 w 1849572"/>
                    <a:gd name="connsiteY106" fmla="*/ 438937 h 2506326"/>
                    <a:gd name="connsiteX107" fmla="*/ 1381260 w 1849572"/>
                    <a:gd name="connsiteY107" fmla="*/ 542124 h 2506326"/>
                    <a:gd name="connsiteX108" fmla="*/ 1413010 w 1849572"/>
                    <a:gd name="connsiteY108" fmla="*/ 613562 h 2506326"/>
                    <a:gd name="connsiteX109" fmla="*/ 1436822 w 1849572"/>
                    <a:gd name="connsiteY109" fmla="*/ 637374 h 2506326"/>
                    <a:gd name="connsiteX110" fmla="*/ 1444760 w 1849572"/>
                    <a:gd name="connsiteY110" fmla="*/ 669124 h 2506326"/>
                    <a:gd name="connsiteX111" fmla="*/ 1452697 w 1849572"/>
                    <a:gd name="connsiteY111" fmla="*/ 732624 h 2506326"/>
                    <a:gd name="connsiteX112" fmla="*/ 1484447 w 1849572"/>
                    <a:gd name="connsiteY112" fmla="*/ 740562 h 2506326"/>
                    <a:gd name="connsiteX113" fmla="*/ 1492385 w 1849572"/>
                    <a:gd name="connsiteY113" fmla="*/ 764374 h 2506326"/>
                    <a:gd name="connsiteX114" fmla="*/ 1476510 w 1849572"/>
                    <a:gd name="connsiteY114" fmla="*/ 843749 h 2506326"/>
                    <a:gd name="connsiteX115" fmla="*/ 1460635 w 1849572"/>
                    <a:gd name="connsiteY115" fmla="*/ 875499 h 2506326"/>
                    <a:gd name="connsiteX116" fmla="*/ 1420947 w 1849572"/>
                    <a:gd name="connsiteY116" fmla="*/ 915187 h 2506326"/>
                    <a:gd name="connsiteX117" fmla="*/ 1349510 w 1849572"/>
                    <a:gd name="connsiteY117" fmla="*/ 923124 h 2506326"/>
                    <a:gd name="connsiteX118" fmla="*/ 1333635 w 1849572"/>
                    <a:gd name="connsiteY118" fmla="*/ 946937 h 2506326"/>
                    <a:gd name="connsiteX119" fmla="*/ 1293947 w 1849572"/>
                    <a:gd name="connsiteY119" fmla="*/ 986624 h 2506326"/>
                    <a:gd name="connsiteX120" fmla="*/ 1301885 w 1849572"/>
                    <a:gd name="connsiteY120" fmla="*/ 1026312 h 2506326"/>
                    <a:gd name="connsiteX121" fmla="*/ 1293947 w 1849572"/>
                    <a:gd name="connsiteY121" fmla="*/ 1121562 h 2506326"/>
                    <a:gd name="connsiteX122" fmla="*/ 1286010 w 1849572"/>
                    <a:gd name="connsiteY122" fmla="*/ 1145374 h 2506326"/>
                    <a:gd name="connsiteX123" fmla="*/ 1270135 w 1849572"/>
                    <a:gd name="connsiteY123" fmla="*/ 1200937 h 2506326"/>
                    <a:gd name="connsiteX124" fmla="*/ 1286010 w 1849572"/>
                    <a:gd name="connsiteY124" fmla="*/ 1224749 h 2506326"/>
                    <a:gd name="connsiteX125" fmla="*/ 1278072 w 1849572"/>
                    <a:gd name="connsiteY125" fmla="*/ 1383499 h 2506326"/>
                    <a:gd name="connsiteX126" fmla="*/ 1254260 w 1849572"/>
                    <a:gd name="connsiteY126" fmla="*/ 1399374 h 2506326"/>
                    <a:gd name="connsiteX127" fmla="*/ 1246322 w 1849572"/>
                    <a:gd name="connsiteY127" fmla="*/ 1375562 h 2506326"/>
                    <a:gd name="connsiteX128" fmla="*/ 1238385 w 1849572"/>
                    <a:gd name="connsiteY128" fmla="*/ 1343812 h 2506326"/>
                    <a:gd name="connsiteX129" fmla="*/ 1190760 w 1849572"/>
                    <a:gd name="connsiteY129" fmla="*/ 1304124 h 2506326"/>
                    <a:gd name="connsiteX130" fmla="*/ 1182822 w 1849572"/>
                    <a:gd name="connsiteY130" fmla="*/ 1280312 h 2506326"/>
                    <a:gd name="connsiteX131" fmla="*/ 1135197 w 1849572"/>
                    <a:gd name="connsiteY131" fmla="*/ 1240624 h 2506326"/>
                    <a:gd name="connsiteX132" fmla="*/ 1111385 w 1849572"/>
                    <a:gd name="connsiteY132" fmla="*/ 1232687 h 2506326"/>
                    <a:gd name="connsiteX133" fmla="*/ 1095510 w 1849572"/>
                    <a:gd name="connsiteY133" fmla="*/ 1208874 h 2506326"/>
                    <a:gd name="connsiteX134" fmla="*/ 1087572 w 1849572"/>
                    <a:gd name="connsiteY134" fmla="*/ 1177124 h 2506326"/>
                    <a:gd name="connsiteX135" fmla="*/ 1016722 w 1849572"/>
                    <a:gd name="connsiteY135" fmla="*/ 1365186 h 2506326"/>
                    <a:gd name="connsiteX136" fmla="*/ 889037 w 1849572"/>
                    <a:gd name="connsiteY136" fmla="*/ 1263363 h 2506326"/>
                    <a:gd name="connsiteX137" fmla="*/ 739496 w 1849572"/>
                    <a:gd name="connsiteY137" fmla="*/ 1349798 h 2506326"/>
                    <a:gd name="connsiteX138" fmla="*/ 785947 w 1849572"/>
                    <a:gd name="connsiteY138" fmla="*/ 1558124 h 2506326"/>
                    <a:gd name="connsiteX139" fmla="*/ 833572 w 1849572"/>
                    <a:gd name="connsiteY139" fmla="*/ 1581937 h 2506326"/>
                    <a:gd name="connsiteX140" fmla="*/ 905010 w 1849572"/>
                    <a:gd name="connsiteY140" fmla="*/ 1637499 h 2506326"/>
                    <a:gd name="connsiteX141" fmla="*/ 936760 w 1849572"/>
                    <a:gd name="connsiteY141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936760 w 1849572"/>
                    <a:gd name="connsiteY62" fmla="*/ 42062 h 2506326"/>
                    <a:gd name="connsiteX63" fmla="*/ 960572 w 1849572"/>
                    <a:gd name="connsiteY63" fmla="*/ 34124 h 2506326"/>
                    <a:gd name="connsiteX64" fmla="*/ 1063760 w 1849572"/>
                    <a:gd name="connsiteY64" fmla="*/ 42062 h 2506326"/>
                    <a:gd name="connsiteX65" fmla="*/ 1095510 w 1849572"/>
                    <a:gd name="connsiteY65" fmla="*/ 57937 h 2506326"/>
                    <a:gd name="connsiteX66" fmla="*/ 1151072 w 1849572"/>
                    <a:gd name="connsiteY66" fmla="*/ 73812 h 2506326"/>
                    <a:gd name="connsiteX67" fmla="*/ 1230447 w 1849572"/>
                    <a:gd name="connsiteY67" fmla="*/ 57937 h 2506326"/>
                    <a:gd name="connsiteX68" fmla="*/ 1286010 w 1849572"/>
                    <a:gd name="connsiteY68" fmla="*/ 65874 h 2506326"/>
                    <a:gd name="connsiteX69" fmla="*/ 1309822 w 1849572"/>
                    <a:gd name="connsiteY69" fmla="*/ 89687 h 2506326"/>
                    <a:gd name="connsiteX70" fmla="*/ 1317760 w 1849572"/>
                    <a:gd name="connsiteY70" fmla="*/ 113499 h 2506326"/>
                    <a:gd name="connsiteX71" fmla="*/ 1428885 w 1849572"/>
                    <a:gd name="connsiteY71" fmla="*/ 153187 h 2506326"/>
                    <a:gd name="connsiteX72" fmla="*/ 1476510 w 1849572"/>
                    <a:gd name="connsiteY72" fmla="*/ 129374 h 2506326"/>
                    <a:gd name="connsiteX73" fmla="*/ 1500322 w 1849572"/>
                    <a:gd name="connsiteY73" fmla="*/ 105562 h 2506326"/>
                    <a:gd name="connsiteX74" fmla="*/ 1524135 w 1849572"/>
                    <a:gd name="connsiteY74" fmla="*/ 121437 h 2506326"/>
                    <a:gd name="connsiteX75" fmla="*/ 1571760 w 1849572"/>
                    <a:gd name="connsiteY75" fmla="*/ 121437 h 2506326"/>
                    <a:gd name="connsiteX76" fmla="*/ 1635260 w 1849572"/>
                    <a:gd name="connsiteY76" fmla="*/ 137312 h 2506326"/>
                    <a:gd name="connsiteX77" fmla="*/ 1643197 w 1849572"/>
                    <a:gd name="connsiteY77" fmla="*/ 169062 h 2506326"/>
                    <a:gd name="connsiteX78" fmla="*/ 1651135 w 1849572"/>
                    <a:gd name="connsiteY78" fmla="*/ 232562 h 2506326"/>
                    <a:gd name="connsiteX79" fmla="*/ 1674947 w 1849572"/>
                    <a:gd name="connsiteY79" fmla="*/ 240499 h 2506326"/>
                    <a:gd name="connsiteX80" fmla="*/ 1738447 w 1849572"/>
                    <a:gd name="connsiteY80" fmla="*/ 296062 h 2506326"/>
                    <a:gd name="connsiteX81" fmla="*/ 1746385 w 1849572"/>
                    <a:gd name="connsiteY81" fmla="*/ 319874 h 2506326"/>
                    <a:gd name="connsiteX82" fmla="*/ 1778135 w 1849572"/>
                    <a:gd name="connsiteY82" fmla="*/ 335749 h 2506326"/>
                    <a:gd name="connsiteX83" fmla="*/ 1833697 w 1849572"/>
                    <a:gd name="connsiteY83" fmla="*/ 383374 h 2506326"/>
                    <a:gd name="connsiteX84" fmla="*/ 1825760 w 1849572"/>
                    <a:gd name="connsiteY84" fmla="*/ 470687 h 2506326"/>
                    <a:gd name="connsiteX85" fmla="*/ 1849572 w 1849572"/>
                    <a:gd name="connsiteY85" fmla="*/ 486562 h 2506326"/>
                    <a:gd name="connsiteX86" fmla="*/ 1825760 w 1849572"/>
                    <a:gd name="connsiteY86" fmla="*/ 494499 h 2506326"/>
                    <a:gd name="connsiteX87" fmla="*/ 1770197 w 1849572"/>
                    <a:gd name="connsiteY87" fmla="*/ 510374 h 2506326"/>
                    <a:gd name="connsiteX88" fmla="*/ 1706697 w 1849572"/>
                    <a:gd name="connsiteY88" fmla="*/ 486562 h 2506326"/>
                    <a:gd name="connsiteX89" fmla="*/ 1690822 w 1849572"/>
                    <a:gd name="connsiteY89" fmla="*/ 462749 h 2506326"/>
                    <a:gd name="connsiteX90" fmla="*/ 1667010 w 1849572"/>
                    <a:gd name="connsiteY90" fmla="*/ 391312 h 2506326"/>
                    <a:gd name="connsiteX91" fmla="*/ 1619385 w 1849572"/>
                    <a:gd name="connsiteY91" fmla="*/ 423062 h 2506326"/>
                    <a:gd name="connsiteX92" fmla="*/ 1603510 w 1849572"/>
                    <a:gd name="connsiteY92" fmla="*/ 446874 h 2506326"/>
                    <a:gd name="connsiteX93" fmla="*/ 1579697 w 1849572"/>
                    <a:gd name="connsiteY93" fmla="*/ 438937 h 2506326"/>
                    <a:gd name="connsiteX94" fmla="*/ 1555885 w 1849572"/>
                    <a:gd name="connsiteY94" fmla="*/ 423062 h 2506326"/>
                    <a:gd name="connsiteX95" fmla="*/ 1532072 w 1849572"/>
                    <a:gd name="connsiteY95" fmla="*/ 415124 h 2506326"/>
                    <a:gd name="connsiteX96" fmla="*/ 1524135 w 1849572"/>
                    <a:gd name="connsiteY96" fmla="*/ 391312 h 2506326"/>
                    <a:gd name="connsiteX97" fmla="*/ 1516197 w 1849572"/>
                    <a:gd name="connsiteY97" fmla="*/ 351624 h 2506326"/>
                    <a:gd name="connsiteX98" fmla="*/ 1484447 w 1849572"/>
                    <a:gd name="connsiteY98" fmla="*/ 391312 h 2506326"/>
                    <a:gd name="connsiteX99" fmla="*/ 1468572 w 1849572"/>
                    <a:gd name="connsiteY99" fmla="*/ 415124 h 2506326"/>
                    <a:gd name="connsiteX100" fmla="*/ 1460635 w 1849572"/>
                    <a:gd name="connsiteY100" fmla="*/ 391312 h 2506326"/>
                    <a:gd name="connsiteX101" fmla="*/ 1436822 w 1849572"/>
                    <a:gd name="connsiteY101" fmla="*/ 343687 h 2506326"/>
                    <a:gd name="connsiteX102" fmla="*/ 1389197 w 1849572"/>
                    <a:gd name="connsiteY102" fmla="*/ 423062 h 2506326"/>
                    <a:gd name="connsiteX103" fmla="*/ 1365385 w 1849572"/>
                    <a:gd name="connsiteY103" fmla="*/ 446874 h 2506326"/>
                    <a:gd name="connsiteX104" fmla="*/ 1373322 w 1849572"/>
                    <a:gd name="connsiteY104" fmla="*/ 438937 h 2506326"/>
                    <a:gd name="connsiteX105" fmla="*/ 1373322 w 1849572"/>
                    <a:gd name="connsiteY105" fmla="*/ 438937 h 2506326"/>
                    <a:gd name="connsiteX106" fmla="*/ 1381260 w 1849572"/>
                    <a:gd name="connsiteY106" fmla="*/ 542124 h 2506326"/>
                    <a:gd name="connsiteX107" fmla="*/ 1413010 w 1849572"/>
                    <a:gd name="connsiteY107" fmla="*/ 613562 h 2506326"/>
                    <a:gd name="connsiteX108" fmla="*/ 1436822 w 1849572"/>
                    <a:gd name="connsiteY108" fmla="*/ 637374 h 2506326"/>
                    <a:gd name="connsiteX109" fmla="*/ 1444760 w 1849572"/>
                    <a:gd name="connsiteY109" fmla="*/ 669124 h 2506326"/>
                    <a:gd name="connsiteX110" fmla="*/ 1452697 w 1849572"/>
                    <a:gd name="connsiteY110" fmla="*/ 732624 h 2506326"/>
                    <a:gd name="connsiteX111" fmla="*/ 1484447 w 1849572"/>
                    <a:gd name="connsiteY111" fmla="*/ 740562 h 2506326"/>
                    <a:gd name="connsiteX112" fmla="*/ 1492385 w 1849572"/>
                    <a:gd name="connsiteY112" fmla="*/ 764374 h 2506326"/>
                    <a:gd name="connsiteX113" fmla="*/ 1476510 w 1849572"/>
                    <a:gd name="connsiteY113" fmla="*/ 843749 h 2506326"/>
                    <a:gd name="connsiteX114" fmla="*/ 1460635 w 1849572"/>
                    <a:gd name="connsiteY114" fmla="*/ 875499 h 2506326"/>
                    <a:gd name="connsiteX115" fmla="*/ 1420947 w 1849572"/>
                    <a:gd name="connsiteY115" fmla="*/ 915187 h 2506326"/>
                    <a:gd name="connsiteX116" fmla="*/ 1349510 w 1849572"/>
                    <a:gd name="connsiteY116" fmla="*/ 923124 h 2506326"/>
                    <a:gd name="connsiteX117" fmla="*/ 1333635 w 1849572"/>
                    <a:gd name="connsiteY117" fmla="*/ 946937 h 2506326"/>
                    <a:gd name="connsiteX118" fmla="*/ 1293947 w 1849572"/>
                    <a:gd name="connsiteY118" fmla="*/ 986624 h 2506326"/>
                    <a:gd name="connsiteX119" fmla="*/ 1301885 w 1849572"/>
                    <a:gd name="connsiteY119" fmla="*/ 1026312 h 2506326"/>
                    <a:gd name="connsiteX120" fmla="*/ 1293947 w 1849572"/>
                    <a:gd name="connsiteY120" fmla="*/ 1121562 h 2506326"/>
                    <a:gd name="connsiteX121" fmla="*/ 1286010 w 1849572"/>
                    <a:gd name="connsiteY121" fmla="*/ 1145374 h 2506326"/>
                    <a:gd name="connsiteX122" fmla="*/ 1270135 w 1849572"/>
                    <a:gd name="connsiteY122" fmla="*/ 1200937 h 2506326"/>
                    <a:gd name="connsiteX123" fmla="*/ 1286010 w 1849572"/>
                    <a:gd name="connsiteY123" fmla="*/ 1224749 h 2506326"/>
                    <a:gd name="connsiteX124" fmla="*/ 1278072 w 1849572"/>
                    <a:gd name="connsiteY124" fmla="*/ 1383499 h 2506326"/>
                    <a:gd name="connsiteX125" fmla="*/ 1254260 w 1849572"/>
                    <a:gd name="connsiteY125" fmla="*/ 1399374 h 2506326"/>
                    <a:gd name="connsiteX126" fmla="*/ 1246322 w 1849572"/>
                    <a:gd name="connsiteY126" fmla="*/ 1375562 h 2506326"/>
                    <a:gd name="connsiteX127" fmla="*/ 1238385 w 1849572"/>
                    <a:gd name="connsiteY127" fmla="*/ 1343812 h 2506326"/>
                    <a:gd name="connsiteX128" fmla="*/ 1190760 w 1849572"/>
                    <a:gd name="connsiteY128" fmla="*/ 1304124 h 2506326"/>
                    <a:gd name="connsiteX129" fmla="*/ 1182822 w 1849572"/>
                    <a:gd name="connsiteY129" fmla="*/ 1280312 h 2506326"/>
                    <a:gd name="connsiteX130" fmla="*/ 1135197 w 1849572"/>
                    <a:gd name="connsiteY130" fmla="*/ 1240624 h 2506326"/>
                    <a:gd name="connsiteX131" fmla="*/ 1111385 w 1849572"/>
                    <a:gd name="connsiteY131" fmla="*/ 1232687 h 2506326"/>
                    <a:gd name="connsiteX132" fmla="*/ 1095510 w 1849572"/>
                    <a:gd name="connsiteY132" fmla="*/ 1208874 h 2506326"/>
                    <a:gd name="connsiteX133" fmla="*/ 1087572 w 1849572"/>
                    <a:gd name="connsiteY133" fmla="*/ 1177124 h 2506326"/>
                    <a:gd name="connsiteX134" fmla="*/ 1016722 w 1849572"/>
                    <a:gd name="connsiteY134" fmla="*/ 1365186 h 2506326"/>
                    <a:gd name="connsiteX135" fmla="*/ 889037 w 1849572"/>
                    <a:gd name="connsiteY135" fmla="*/ 1263363 h 2506326"/>
                    <a:gd name="connsiteX136" fmla="*/ 739496 w 1849572"/>
                    <a:gd name="connsiteY136" fmla="*/ 1349798 h 2506326"/>
                    <a:gd name="connsiteX137" fmla="*/ 785947 w 1849572"/>
                    <a:gd name="connsiteY137" fmla="*/ 1558124 h 2506326"/>
                    <a:gd name="connsiteX138" fmla="*/ 833572 w 1849572"/>
                    <a:gd name="connsiteY138" fmla="*/ 1581937 h 2506326"/>
                    <a:gd name="connsiteX139" fmla="*/ 905010 w 1849572"/>
                    <a:gd name="connsiteY139" fmla="*/ 1637499 h 2506326"/>
                    <a:gd name="connsiteX140" fmla="*/ 936760 w 1849572"/>
                    <a:gd name="connsiteY140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936760 w 1849572"/>
                    <a:gd name="connsiteY62" fmla="*/ 42062 h 2506326"/>
                    <a:gd name="connsiteX63" fmla="*/ 1063760 w 1849572"/>
                    <a:gd name="connsiteY63" fmla="*/ 42062 h 2506326"/>
                    <a:gd name="connsiteX64" fmla="*/ 1095510 w 1849572"/>
                    <a:gd name="connsiteY64" fmla="*/ 57937 h 2506326"/>
                    <a:gd name="connsiteX65" fmla="*/ 1151072 w 1849572"/>
                    <a:gd name="connsiteY65" fmla="*/ 73812 h 2506326"/>
                    <a:gd name="connsiteX66" fmla="*/ 1230447 w 1849572"/>
                    <a:gd name="connsiteY66" fmla="*/ 57937 h 2506326"/>
                    <a:gd name="connsiteX67" fmla="*/ 1286010 w 1849572"/>
                    <a:gd name="connsiteY67" fmla="*/ 65874 h 2506326"/>
                    <a:gd name="connsiteX68" fmla="*/ 1309822 w 1849572"/>
                    <a:gd name="connsiteY68" fmla="*/ 89687 h 2506326"/>
                    <a:gd name="connsiteX69" fmla="*/ 1317760 w 1849572"/>
                    <a:gd name="connsiteY69" fmla="*/ 113499 h 2506326"/>
                    <a:gd name="connsiteX70" fmla="*/ 1428885 w 1849572"/>
                    <a:gd name="connsiteY70" fmla="*/ 153187 h 2506326"/>
                    <a:gd name="connsiteX71" fmla="*/ 1476510 w 1849572"/>
                    <a:gd name="connsiteY71" fmla="*/ 129374 h 2506326"/>
                    <a:gd name="connsiteX72" fmla="*/ 1500322 w 1849572"/>
                    <a:gd name="connsiteY72" fmla="*/ 105562 h 2506326"/>
                    <a:gd name="connsiteX73" fmla="*/ 1524135 w 1849572"/>
                    <a:gd name="connsiteY73" fmla="*/ 121437 h 2506326"/>
                    <a:gd name="connsiteX74" fmla="*/ 1571760 w 1849572"/>
                    <a:gd name="connsiteY74" fmla="*/ 121437 h 2506326"/>
                    <a:gd name="connsiteX75" fmla="*/ 1635260 w 1849572"/>
                    <a:gd name="connsiteY75" fmla="*/ 137312 h 2506326"/>
                    <a:gd name="connsiteX76" fmla="*/ 1643197 w 1849572"/>
                    <a:gd name="connsiteY76" fmla="*/ 169062 h 2506326"/>
                    <a:gd name="connsiteX77" fmla="*/ 1651135 w 1849572"/>
                    <a:gd name="connsiteY77" fmla="*/ 232562 h 2506326"/>
                    <a:gd name="connsiteX78" fmla="*/ 1674947 w 1849572"/>
                    <a:gd name="connsiteY78" fmla="*/ 240499 h 2506326"/>
                    <a:gd name="connsiteX79" fmla="*/ 1738447 w 1849572"/>
                    <a:gd name="connsiteY79" fmla="*/ 296062 h 2506326"/>
                    <a:gd name="connsiteX80" fmla="*/ 1746385 w 1849572"/>
                    <a:gd name="connsiteY80" fmla="*/ 319874 h 2506326"/>
                    <a:gd name="connsiteX81" fmla="*/ 1778135 w 1849572"/>
                    <a:gd name="connsiteY81" fmla="*/ 335749 h 2506326"/>
                    <a:gd name="connsiteX82" fmla="*/ 1833697 w 1849572"/>
                    <a:gd name="connsiteY82" fmla="*/ 383374 h 2506326"/>
                    <a:gd name="connsiteX83" fmla="*/ 1825760 w 1849572"/>
                    <a:gd name="connsiteY83" fmla="*/ 470687 h 2506326"/>
                    <a:gd name="connsiteX84" fmla="*/ 1849572 w 1849572"/>
                    <a:gd name="connsiteY84" fmla="*/ 486562 h 2506326"/>
                    <a:gd name="connsiteX85" fmla="*/ 1825760 w 1849572"/>
                    <a:gd name="connsiteY85" fmla="*/ 494499 h 2506326"/>
                    <a:gd name="connsiteX86" fmla="*/ 1770197 w 1849572"/>
                    <a:gd name="connsiteY86" fmla="*/ 510374 h 2506326"/>
                    <a:gd name="connsiteX87" fmla="*/ 1706697 w 1849572"/>
                    <a:gd name="connsiteY87" fmla="*/ 486562 h 2506326"/>
                    <a:gd name="connsiteX88" fmla="*/ 1690822 w 1849572"/>
                    <a:gd name="connsiteY88" fmla="*/ 462749 h 2506326"/>
                    <a:gd name="connsiteX89" fmla="*/ 1667010 w 1849572"/>
                    <a:gd name="connsiteY89" fmla="*/ 391312 h 2506326"/>
                    <a:gd name="connsiteX90" fmla="*/ 1619385 w 1849572"/>
                    <a:gd name="connsiteY90" fmla="*/ 423062 h 2506326"/>
                    <a:gd name="connsiteX91" fmla="*/ 1603510 w 1849572"/>
                    <a:gd name="connsiteY91" fmla="*/ 446874 h 2506326"/>
                    <a:gd name="connsiteX92" fmla="*/ 1579697 w 1849572"/>
                    <a:gd name="connsiteY92" fmla="*/ 438937 h 2506326"/>
                    <a:gd name="connsiteX93" fmla="*/ 1555885 w 1849572"/>
                    <a:gd name="connsiteY93" fmla="*/ 423062 h 2506326"/>
                    <a:gd name="connsiteX94" fmla="*/ 1532072 w 1849572"/>
                    <a:gd name="connsiteY94" fmla="*/ 415124 h 2506326"/>
                    <a:gd name="connsiteX95" fmla="*/ 1524135 w 1849572"/>
                    <a:gd name="connsiteY95" fmla="*/ 391312 h 2506326"/>
                    <a:gd name="connsiteX96" fmla="*/ 1516197 w 1849572"/>
                    <a:gd name="connsiteY96" fmla="*/ 351624 h 2506326"/>
                    <a:gd name="connsiteX97" fmla="*/ 1484447 w 1849572"/>
                    <a:gd name="connsiteY97" fmla="*/ 391312 h 2506326"/>
                    <a:gd name="connsiteX98" fmla="*/ 1468572 w 1849572"/>
                    <a:gd name="connsiteY98" fmla="*/ 415124 h 2506326"/>
                    <a:gd name="connsiteX99" fmla="*/ 1460635 w 1849572"/>
                    <a:gd name="connsiteY99" fmla="*/ 391312 h 2506326"/>
                    <a:gd name="connsiteX100" fmla="*/ 1436822 w 1849572"/>
                    <a:gd name="connsiteY100" fmla="*/ 343687 h 2506326"/>
                    <a:gd name="connsiteX101" fmla="*/ 1389197 w 1849572"/>
                    <a:gd name="connsiteY101" fmla="*/ 423062 h 2506326"/>
                    <a:gd name="connsiteX102" fmla="*/ 1365385 w 1849572"/>
                    <a:gd name="connsiteY102" fmla="*/ 446874 h 2506326"/>
                    <a:gd name="connsiteX103" fmla="*/ 1373322 w 1849572"/>
                    <a:gd name="connsiteY103" fmla="*/ 438937 h 2506326"/>
                    <a:gd name="connsiteX104" fmla="*/ 1373322 w 1849572"/>
                    <a:gd name="connsiteY104" fmla="*/ 438937 h 2506326"/>
                    <a:gd name="connsiteX105" fmla="*/ 1381260 w 1849572"/>
                    <a:gd name="connsiteY105" fmla="*/ 542124 h 2506326"/>
                    <a:gd name="connsiteX106" fmla="*/ 1413010 w 1849572"/>
                    <a:gd name="connsiteY106" fmla="*/ 613562 h 2506326"/>
                    <a:gd name="connsiteX107" fmla="*/ 1436822 w 1849572"/>
                    <a:gd name="connsiteY107" fmla="*/ 637374 h 2506326"/>
                    <a:gd name="connsiteX108" fmla="*/ 1444760 w 1849572"/>
                    <a:gd name="connsiteY108" fmla="*/ 669124 h 2506326"/>
                    <a:gd name="connsiteX109" fmla="*/ 1452697 w 1849572"/>
                    <a:gd name="connsiteY109" fmla="*/ 732624 h 2506326"/>
                    <a:gd name="connsiteX110" fmla="*/ 1484447 w 1849572"/>
                    <a:gd name="connsiteY110" fmla="*/ 740562 h 2506326"/>
                    <a:gd name="connsiteX111" fmla="*/ 1492385 w 1849572"/>
                    <a:gd name="connsiteY111" fmla="*/ 764374 h 2506326"/>
                    <a:gd name="connsiteX112" fmla="*/ 1476510 w 1849572"/>
                    <a:gd name="connsiteY112" fmla="*/ 843749 h 2506326"/>
                    <a:gd name="connsiteX113" fmla="*/ 1460635 w 1849572"/>
                    <a:gd name="connsiteY113" fmla="*/ 875499 h 2506326"/>
                    <a:gd name="connsiteX114" fmla="*/ 1420947 w 1849572"/>
                    <a:gd name="connsiteY114" fmla="*/ 915187 h 2506326"/>
                    <a:gd name="connsiteX115" fmla="*/ 1349510 w 1849572"/>
                    <a:gd name="connsiteY115" fmla="*/ 923124 h 2506326"/>
                    <a:gd name="connsiteX116" fmla="*/ 1333635 w 1849572"/>
                    <a:gd name="connsiteY116" fmla="*/ 946937 h 2506326"/>
                    <a:gd name="connsiteX117" fmla="*/ 1293947 w 1849572"/>
                    <a:gd name="connsiteY117" fmla="*/ 986624 h 2506326"/>
                    <a:gd name="connsiteX118" fmla="*/ 1301885 w 1849572"/>
                    <a:gd name="connsiteY118" fmla="*/ 1026312 h 2506326"/>
                    <a:gd name="connsiteX119" fmla="*/ 1293947 w 1849572"/>
                    <a:gd name="connsiteY119" fmla="*/ 1121562 h 2506326"/>
                    <a:gd name="connsiteX120" fmla="*/ 1286010 w 1849572"/>
                    <a:gd name="connsiteY120" fmla="*/ 1145374 h 2506326"/>
                    <a:gd name="connsiteX121" fmla="*/ 1270135 w 1849572"/>
                    <a:gd name="connsiteY121" fmla="*/ 1200937 h 2506326"/>
                    <a:gd name="connsiteX122" fmla="*/ 1286010 w 1849572"/>
                    <a:gd name="connsiteY122" fmla="*/ 1224749 h 2506326"/>
                    <a:gd name="connsiteX123" fmla="*/ 1278072 w 1849572"/>
                    <a:gd name="connsiteY123" fmla="*/ 1383499 h 2506326"/>
                    <a:gd name="connsiteX124" fmla="*/ 1254260 w 1849572"/>
                    <a:gd name="connsiteY124" fmla="*/ 1399374 h 2506326"/>
                    <a:gd name="connsiteX125" fmla="*/ 1246322 w 1849572"/>
                    <a:gd name="connsiteY125" fmla="*/ 1375562 h 2506326"/>
                    <a:gd name="connsiteX126" fmla="*/ 1238385 w 1849572"/>
                    <a:gd name="connsiteY126" fmla="*/ 1343812 h 2506326"/>
                    <a:gd name="connsiteX127" fmla="*/ 1190760 w 1849572"/>
                    <a:gd name="connsiteY127" fmla="*/ 1304124 h 2506326"/>
                    <a:gd name="connsiteX128" fmla="*/ 1182822 w 1849572"/>
                    <a:gd name="connsiteY128" fmla="*/ 1280312 h 2506326"/>
                    <a:gd name="connsiteX129" fmla="*/ 1135197 w 1849572"/>
                    <a:gd name="connsiteY129" fmla="*/ 1240624 h 2506326"/>
                    <a:gd name="connsiteX130" fmla="*/ 1111385 w 1849572"/>
                    <a:gd name="connsiteY130" fmla="*/ 1232687 h 2506326"/>
                    <a:gd name="connsiteX131" fmla="*/ 1095510 w 1849572"/>
                    <a:gd name="connsiteY131" fmla="*/ 1208874 h 2506326"/>
                    <a:gd name="connsiteX132" fmla="*/ 1087572 w 1849572"/>
                    <a:gd name="connsiteY132" fmla="*/ 1177124 h 2506326"/>
                    <a:gd name="connsiteX133" fmla="*/ 1016722 w 1849572"/>
                    <a:gd name="connsiteY133" fmla="*/ 1365186 h 2506326"/>
                    <a:gd name="connsiteX134" fmla="*/ 889037 w 1849572"/>
                    <a:gd name="connsiteY134" fmla="*/ 1263363 h 2506326"/>
                    <a:gd name="connsiteX135" fmla="*/ 739496 w 1849572"/>
                    <a:gd name="connsiteY135" fmla="*/ 1349798 h 2506326"/>
                    <a:gd name="connsiteX136" fmla="*/ 785947 w 1849572"/>
                    <a:gd name="connsiteY136" fmla="*/ 1558124 h 2506326"/>
                    <a:gd name="connsiteX137" fmla="*/ 833572 w 1849572"/>
                    <a:gd name="connsiteY137" fmla="*/ 1581937 h 2506326"/>
                    <a:gd name="connsiteX138" fmla="*/ 905010 w 1849572"/>
                    <a:gd name="connsiteY138" fmla="*/ 1637499 h 2506326"/>
                    <a:gd name="connsiteX139" fmla="*/ 936760 w 1849572"/>
                    <a:gd name="connsiteY139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897072 w 1849572"/>
                    <a:gd name="connsiteY61" fmla="*/ 49999 h 2506326"/>
                    <a:gd name="connsiteX62" fmla="*/ 1063760 w 1849572"/>
                    <a:gd name="connsiteY62" fmla="*/ 42062 h 2506326"/>
                    <a:gd name="connsiteX63" fmla="*/ 1095510 w 1849572"/>
                    <a:gd name="connsiteY63" fmla="*/ 57937 h 2506326"/>
                    <a:gd name="connsiteX64" fmla="*/ 1151072 w 1849572"/>
                    <a:gd name="connsiteY64" fmla="*/ 73812 h 2506326"/>
                    <a:gd name="connsiteX65" fmla="*/ 1230447 w 1849572"/>
                    <a:gd name="connsiteY65" fmla="*/ 57937 h 2506326"/>
                    <a:gd name="connsiteX66" fmla="*/ 1286010 w 1849572"/>
                    <a:gd name="connsiteY66" fmla="*/ 65874 h 2506326"/>
                    <a:gd name="connsiteX67" fmla="*/ 1309822 w 1849572"/>
                    <a:gd name="connsiteY67" fmla="*/ 89687 h 2506326"/>
                    <a:gd name="connsiteX68" fmla="*/ 1317760 w 1849572"/>
                    <a:gd name="connsiteY68" fmla="*/ 113499 h 2506326"/>
                    <a:gd name="connsiteX69" fmla="*/ 1428885 w 1849572"/>
                    <a:gd name="connsiteY69" fmla="*/ 153187 h 2506326"/>
                    <a:gd name="connsiteX70" fmla="*/ 1476510 w 1849572"/>
                    <a:gd name="connsiteY70" fmla="*/ 129374 h 2506326"/>
                    <a:gd name="connsiteX71" fmla="*/ 1500322 w 1849572"/>
                    <a:gd name="connsiteY71" fmla="*/ 105562 h 2506326"/>
                    <a:gd name="connsiteX72" fmla="*/ 1524135 w 1849572"/>
                    <a:gd name="connsiteY72" fmla="*/ 121437 h 2506326"/>
                    <a:gd name="connsiteX73" fmla="*/ 1571760 w 1849572"/>
                    <a:gd name="connsiteY73" fmla="*/ 121437 h 2506326"/>
                    <a:gd name="connsiteX74" fmla="*/ 1635260 w 1849572"/>
                    <a:gd name="connsiteY74" fmla="*/ 137312 h 2506326"/>
                    <a:gd name="connsiteX75" fmla="*/ 1643197 w 1849572"/>
                    <a:gd name="connsiteY75" fmla="*/ 169062 h 2506326"/>
                    <a:gd name="connsiteX76" fmla="*/ 1651135 w 1849572"/>
                    <a:gd name="connsiteY76" fmla="*/ 232562 h 2506326"/>
                    <a:gd name="connsiteX77" fmla="*/ 1674947 w 1849572"/>
                    <a:gd name="connsiteY77" fmla="*/ 240499 h 2506326"/>
                    <a:gd name="connsiteX78" fmla="*/ 1738447 w 1849572"/>
                    <a:gd name="connsiteY78" fmla="*/ 296062 h 2506326"/>
                    <a:gd name="connsiteX79" fmla="*/ 1746385 w 1849572"/>
                    <a:gd name="connsiteY79" fmla="*/ 319874 h 2506326"/>
                    <a:gd name="connsiteX80" fmla="*/ 1778135 w 1849572"/>
                    <a:gd name="connsiteY80" fmla="*/ 335749 h 2506326"/>
                    <a:gd name="connsiteX81" fmla="*/ 1833697 w 1849572"/>
                    <a:gd name="connsiteY81" fmla="*/ 383374 h 2506326"/>
                    <a:gd name="connsiteX82" fmla="*/ 1825760 w 1849572"/>
                    <a:gd name="connsiteY82" fmla="*/ 470687 h 2506326"/>
                    <a:gd name="connsiteX83" fmla="*/ 1849572 w 1849572"/>
                    <a:gd name="connsiteY83" fmla="*/ 486562 h 2506326"/>
                    <a:gd name="connsiteX84" fmla="*/ 1825760 w 1849572"/>
                    <a:gd name="connsiteY84" fmla="*/ 494499 h 2506326"/>
                    <a:gd name="connsiteX85" fmla="*/ 1770197 w 1849572"/>
                    <a:gd name="connsiteY85" fmla="*/ 510374 h 2506326"/>
                    <a:gd name="connsiteX86" fmla="*/ 1706697 w 1849572"/>
                    <a:gd name="connsiteY86" fmla="*/ 486562 h 2506326"/>
                    <a:gd name="connsiteX87" fmla="*/ 1690822 w 1849572"/>
                    <a:gd name="connsiteY87" fmla="*/ 462749 h 2506326"/>
                    <a:gd name="connsiteX88" fmla="*/ 1667010 w 1849572"/>
                    <a:gd name="connsiteY88" fmla="*/ 391312 h 2506326"/>
                    <a:gd name="connsiteX89" fmla="*/ 1619385 w 1849572"/>
                    <a:gd name="connsiteY89" fmla="*/ 423062 h 2506326"/>
                    <a:gd name="connsiteX90" fmla="*/ 1603510 w 1849572"/>
                    <a:gd name="connsiteY90" fmla="*/ 446874 h 2506326"/>
                    <a:gd name="connsiteX91" fmla="*/ 1579697 w 1849572"/>
                    <a:gd name="connsiteY91" fmla="*/ 438937 h 2506326"/>
                    <a:gd name="connsiteX92" fmla="*/ 1555885 w 1849572"/>
                    <a:gd name="connsiteY92" fmla="*/ 423062 h 2506326"/>
                    <a:gd name="connsiteX93" fmla="*/ 1532072 w 1849572"/>
                    <a:gd name="connsiteY93" fmla="*/ 415124 h 2506326"/>
                    <a:gd name="connsiteX94" fmla="*/ 1524135 w 1849572"/>
                    <a:gd name="connsiteY94" fmla="*/ 391312 h 2506326"/>
                    <a:gd name="connsiteX95" fmla="*/ 1516197 w 1849572"/>
                    <a:gd name="connsiteY95" fmla="*/ 351624 h 2506326"/>
                    <a:gd name="connsiteX96" fmla="*/ 1484447 w 1849572"/>
                    <a:gd name="connsiteY96" fmla="*/ 391312 h 2506326"/>
                    <a:gd name="connsiteX97" fmla="*/ 1468572 w 1849572"/>
                    <a:gd name="connsiteY97" fmla="*/ 415124 h 2506326"/>
                    <a:gd name="connsiteX98" fmla="*/ 1460635 w 1849572"/>
                    <a:gd name="connsiteY98" fmla="*/ 391312 h 2506326"/>
                    <a:gd name="connsiteX99" fmla="*/ 1436822 w 1849572"/>
                    <a:gd name="connsiteY99" fmla="*/ 343687 h 2506326"/>
                    <a:gd name="connsiteX100" fmla="*/ 1389197 w 1849572"/>
                    <a:gd name="connsiteY100" fmla="*/ 423062 h 2506326"/>
                    <a:gd name="connsiteX101" fmla="*/ 1365385 w 1849572"/>
                    <a:gd name="connsiteY101" fmla="*/ 446874 h 2506326"/>
                    <a:gd name="connsiteX102" fmla="*/ 1373322 w 1849572"/>
                    <a:gd name="connsiteY102" fmla="*/ 438937 h 2506326"/>
                    <a:gd name="connsiteX103" fmla="*/ 1373322 w 1849572"/>
                    <a:gd name="connsiteY103" fmla="*/ 438937 h 2506326"/>
                    <a:gd name="connsiteX104" fmla="*/ 1381260 w 1849572"/>
                    <a:gd name="connsiteY104" fmla="*/ 542124 h 2506326"/>
                    <a:gd name="connsiteX105" fmla="*/ 1413010 w 1849572"/>
                    <a:gd name="connsiteY105" fmla="*/ 613562 h 2506326"/>
                    <a:gd name="connsiteX106" fmla="*/ 1436822 w 1849572"/>
                    <a:gd name="connsiteY106" fmla="*/ 637374 h 2506326"/>
                    <a:gd name="connsiteX107" fmla="*/ 1444760 w 1849572"/>
                    <a:gd name="connsiteY107" fmla="*/ 669124 h 2506326"/>
                    <a:gd name="connsiteX108" fmla="*/ 1452697 w 1849572"/>
                    <a:gd name="connsiteY108" fmla="*/ 732624 h 2506326"/>
                    <a:gd name="connsiteX109" fmla="*/ 1484447 w 1849572"/>
                    <a:gd name="connsiteY109" fmla="*/ 740562 h 2506326"/>
                    <a:gd name="connsiteX110" fmla="*/ 1492385 w 1849572"/>
                    <a:gd name="connsiteY110" fmla="*/ 764374 h 2506326"/>
                    <a:gd name="connsiteX111" fmla="*/ 1476510 w 1849572"/>
                    <a:gd name="connsiteY111" fmla="*/ 843749 h 2506326"/>
                    <a:gd name="connsiteX112" fmla="*/ 1460635 w 1849572"/>
                    <a:gd name="connsiteY112" fmla="*/ 875499 h 2506326"/>
                    <a:gd name="connsiteX113" fmla="*/ 1420947 w 1849572"/>
                    <a:gd name="connsiteY113" fmla="*/ 915187 h 2506326"/>
                    <a:gd name="connsiteX114" fmla="*/ 1349510 w 1849572"/>
                    <a:gd name="connsiteY114" fmla="*/ 923124 h 2506326"/>
                    <a:gd name="connsiteX115" fmla="*/ 1333635 w 1849572"/>
                    <a:gd name="connsiteY115" fmla="*/ 946937 h 2506326"/>
                    <a:gd name="connsiteX116" fmla="*/ 1293947 w 1849572"/>
                    <a:gd name="connsiteY116" fmla="*/ 986624 h 2506326"/>
                    <a:gd name="connsiteX117" fmla="*/ 1301885 w 1849572"/>
                    <a:gd name="connsiteY117" fmla="*/ 1026312 h 2506326"/>
                    <a:gd name="connsiteX118" fmla="*/ 1293947 w 1849572"/>
                    <a:gd name="connsiteY118" fmla="*/ 1121562 h 2506326"/>
                    <a:gd name="connsiteX119" fmla="*/ 1286010 w 1849572"/>
                    <a:gd name="connsiteY119" fmla="*/ 1145374 h 2506326"/>
                    <a:gd name="connsiteX120" fmla="*/ 1270135 w 1849572"/>
                    <a:gd name="connsiteY120" fmla="*/ 1200937 h 2506326"/>
                    <a:gd name="connsiteX121" fmla="*/ 1286010 w 1849572"/>
                    <a:gd name="connsiteY121" fmla="*/ 1224749 h 2506326"/>
                    <a:gd name="connsiteX122" fmla="*/ 1278072 w 1849572"/>
                    <a:gd name="connsiteY122" fmla="*/ 1383499 h 2506326"/>
                    <a:gd name="connsiteX123" fmla="*/ 1254260 w 1849572"/>
                    <a:gd name="connsiteY123" fmla="*/ 1399374 h 2506326"/>
                    <a:gd name="connsiteX124" fmla="*/ 1246322 w 1849572"/>
                    <a:gd name="connsiteY124" fmla="*/ 1375562 h 2506326"/>
                    <a:gd name="connsiteX125" fmla="*/ 1238385 w 1849572"/>
                    <a:gd name="connsiteY125" fmla="*/ 1343812 h 2506326"/>
                    <a:gd name="connsiteX126" fmla="*/ 1190760 w 1849572"/>
                    <a:gd name="connsiteY126" fmla="*/ 1304124 h 2506326"/>
                    <a:gd name="connsiteX127" fmla="*/ 1182822 w 1849572"/>
                    <a:gd name="connsiteY127" fmla="*/ 1280312 h 2506326"/>
                    <a:gd name="connsiteX128" fmla="*/ 1135197 w 1849572"/>
                    <a:gd name="connsiteY128" fmla="*/ 1240624 h 2506326"/>
                    <a:gd name="connsiteX129" fmla="*/ 1111385 w 1849572"/>
                    <a:gd name="connsiteY129" fmla="*/ 1232687 h 2506326"/>
                    <a:gd name="connsiteX130" fmla="*/ 1095510 w 1849572"/>
                    <a:gd name="connsiteY130" fmla="*/ 1208874 h 2506326"/>
                    <a:gd name="connsiteX131" fmla="*/ 1087572 w 1849572"/>
                    <a:gd name="connsiteY131" fmla="*/ 1177124 h 2506326"/>
                    <a:gd name="connsiteX132" fmla="*/ 1016722 w 1849572"/>
                    <a:gd name="connsiteY132" fmla="*/ 1365186 h 2506326"/>
                    <a:gd name="connsiteX133" fmla="*/ 889037 w 1849572"/>
                    <a:gd name="connsiteY133" fmla="*/ 1263363 h 2506326"/>
                    <a:gd name="connsiteX134" fmla="*/ 739496 w 1849572"/>
                    <a:gd name="connsiteY134" fmla="*/ 1349798 h 2506326"/>
                    <a:gd name="connsiteX135" fmla="*/ 785947 w 1849572"/>
                    <a:gd name="connsiteY135" fmla="*/ 1558124 h 2506326"/>
                    <a:gd name="connsiteX136" fmla="*/ 833572 w 1849572"/>
                    <a:gd name="connsiteY136" fmla="*/ 1581937 h 2506326"/>
                    <a:gd name="connsiteX137" fmla="*/ 905010 w 1849572"/>
                    <a:gd name="connsiteY137" fmla="*/ 1637499 h 2506326"/>
                    <a:gd name="connsiteX138" fmla="*/ 936760 w 1849572"/>
                    <a:gd name="connsiteY138" fmla="*/ 1653374 h 2506326"/>
                    <a:gd name="connsiteX0" fmla="*/ 1016135 w 1849572"/>
                    <a:gd name="connsiteY0" fmla="*/ 1891499 h 2506326"/>
                    <a:gd name="connsiteX1" fmla="*/ 1008197 w 1849572"/>
                    <a:gd name="connsiteY1" fmla="*/ 1915312 h 2506326"/>
                    <a:gd name="connsiteX2" fmla="*/ 1000260 w 1849572"/>
                    <a:gd name="connsiteY2" fmla="*/ 1962937 h 2506326"/>
                    <a:gd name="connsiteX3" fmla="*/ 984385 w 1849572"/>
                    <a:gd name="connsiteY3" fmla="*/ 2018499 h 2506326"/>
                    <a:gd name="connsiteX4" fmla="*/ 976447 w 1849572"/>
                    <a:gd name="connsiteY4" fmla="*/ 2169312 h 2506326"/>
                    <a:gd name="connsiteX5" fmla="*/ 984385 w 1849572"/>
                    <a:gd name="connsiteY5" fmla="*/ 2248687 h 2506326"/>
                    <a:gd name="connsiteX6" fmla="*/ 968510 w 1849572"/>
                    <a:gd name="connsiteY6" fmla="*/ 2502687 h 2506326"/>
                    <a:gd name="connsiteX7" fmla="*/ 881197 w 1849572"/>
                    <a:gd name="connsiteY7" fmla="*/ 2494749 h 2506326"/>
                    <a:gd name="connsiteX8" fmla="*/ 865322 w 1849572"/>
                    <a:gd name="connsiteY8" fmla="*/ 2383624 h 2506326"/>
                    <a:gd name="connsiteX9" fmla="*/ 857385 w 1849572"/>
                    <a:gd name="connsiteY9" fmla="*/ 2359812 h 2506326"/>
                    <a:gd name="connsiteX10" fmla="*/ 809760 w 1849572"/>
                    <a:gd name="connsiteY10" fmla="*/ 2320124 h 2506326"/>
                    <a:gd name="connsiteX11" fmla="*/ 770072 w 1849572"/>
                    <a:gd name="connsiteY11" fmla="*/ 2272499 h 2506326"/>
                    <a:gd name="connsiteX12" fmla="*/ 722447 w 1849572"/>
                    <a:gd name="connsiteY12" fmla="*/ 2232812 h 2506326"/>
                    <a:gd name="connsiteX13" fmla="*/ 698635 w 1849572"/>
                    <a:gd name="connsiteY13" fmla="*/ 2208999 h 2506326"/>
                    <a:gd name="connsiteX14" fmla="*/ 690697 w 1849572"/>
                    <a:gd name="connsiteY14" fmla="*/ 2177249 h 2506326"/>
                    <a:gd name="connsiteX15" fmla="*/ 651010 w 1849572"/>
                    <a:gd name="connsiteY15" fmla="*/ 2113749 h 2506326"/>
                    <a:gd name="connsiteX16" fmla="*/ 635135 w 1849572"/>
                    <a:gd name="connsiteY16" fmla="*/ 2089937 h 2506326"/>
                    <a:gd name="connsiteX17" fmla="*/ 627197 w 1849572"/>
                    <a:gd name="connsiteY17" fmla="*/ 2066124 h 2506326"/>
                    <a:gd name="connsiteX18" fmla="*/ 603385 w 1849572"/>
                    <a:gd name="connsiteY18" fmla="*/ 2058187 h 2506326"/>
                    <a:gd name="connsiteX19" fmla="*/ 452572 w 1849572"/>
                    <a:gd name="connsiteY19" fmla="*/ 2066124 h 2506326"/>
                    <a:gd name="connsiteX20" fmla="*/ 428760 w 1849572"/>
                    <a:gd name="connsiteY20" fmla="*/ 2074062 h 2506326"/>
                    <a:gd name="connsiteX21" fmla="*/ 404947 w 1849572"/>
                    <a:gd name="connsiteY21" fmla="*/ 2050249 h 2506326"/>
                    <a:gd name="connsiteX22" fmla="*/ 381135 w 1849572"/>
                    <a:gd name="connsiteY22" fmla="*/ 2042312 h 2506326"/>
                    <a:gd name="connsiteX23" fmla="*/ 325572 w 1849572"/>
                    <a:gd name="connsiteY23" fmla="*/ 1954999 h 2506326"/>
                    <a:gd name="connsiteX24" fmla="*/ 301760 w 1849572"/>
                    <a:gd name="connsiteY24" fmla="*/ 1947062 h 2506326"/>
                    <a:gd name="connsiteX25" fmla="*/ 277947 w 1849572"/>
                    <a:gd name="connsiteY25" fmla="*/ 1931187 h 2506326"/>
                    <a:gd name="connsiteX26" fmla="*/ 222385 w 1849572"/>
                    <a:gd name="connsiteY26" fmla="*/ 1859749 h 2506326"/>
                    <a:gd name="connsiteX27" fmla="*/ 214447 w 1849572"/>
                    <a:gd name="connsiteY27" fmla="*/ 1835937 h 2506326"/>
                    <a:gd name="connsiteX28" fmla="*/ 214447 w 1849572"/>
                    <a:gd name="connsiteY28" fmla="*/ 1724812 h 2506326"/>
                    <a:gd name="connsiteX29" fmla="*/ 230322 w 1849572"/>
                    <a:gd name="connsiteY29" fmla="*/ 1700999 h 2506326"/>
                    <a:gd name="connsiteX30" fmla="*/ 206510 w 1849572"/>
                    <a:gd name="connsiteY30" fmla="*/ 1716874 h 2506326"/>
                    <a:gd name="connsiteX31" fmla="*/ 166822 w 1849572"/>
                    <a:gd name="connsiteY31" fmla="*/ 1685124 h 2506326"/>
                    <a:gd name="connsiteX32" fmla="*/ 111260 w 1849572"/>
                    <a:gd name="connsiteY32" fmla="*/ 1613687 h 2506326"/>
                    <a:gd name="connsiteX33" fmla="*/ 103322 w 1849572"/>
                    <a:gd name="connsiteY33" fmla="*/ 1589874 h 2506326"/>
                    <a:gd name="connsiteX34" fmla="*/ 79510 w 1849572"/>
                    <a:gd name="connsiteY34" fmla="*/ 1573999 h 2506326"/>
                    <a:gd name="connsiteX35" fmla="*/ 71572 w 1849572"/>
                    <a:gd name="connsiteY35" fmla="*/ 1502562 h 2506326"/>
                    <a:gd name="connsiteX36" fmla="*/ 55697 w 1849572"/>
                    <a:gd name="connsiteY36" fmla="*/ 1462874 h 2506326"/>
                    <a:gd name="connsiteX37" fmla="*/ 39822 w 1849572"/>
                    <a:gd name="connsiteY37" fmla="*/ 1439062 h 2506326"/>
                    <a:gd name="connsiteX38" fmla="*/ 31885 w 1849572"/>
                    <a:gd name="connsiteY38" fmla="*/ 1399374 h 2506326"/>
                    <a:gd name="connsiteX39" fmla="*/ 47760 w 1849572"/>
                    <a:gd name="connsiteY39" fmla="*/ 1304124 h 2506326"/>
                    <a:gd name="connsiteX40" fmla="*/ 55697 w 1849572"/>
                    <a:gd name="connsiteY40" fmla="*/ 1272374 h 2506326"/>
                    <a:gd name="connsiteX41" fmla="*/ 39822 w 1849572"/>
                    <a:gd name="connsiteY41" fmla="*/ 1240624 h 2506326"/>
                    <a:gd name="connsiteX42" fmla="*/ 23947 w 1849572"/>
                    <a:gd name="connsiteY42" fmla="*/ 1185062 h 2506326"/>
                    <a:gd name="connsiteX43" fmla="*/ 8072 w 1849572"/>
                    <a:gd name="connsiteY43" fmla="*/ 1137437 h 2506326"/>
                    <a:gd name="connsiteX44" fmla="*/ 135 w 1849572"/>
                    <a:gd name="connsiteY44" fmla="*/ 1089812 h 2506326"/>
                    <a:gd name="connsiteX45" fmla="*/ 16010 w 1849572"/>
                    <a:gd name="connsiteY45" fmla="*/ 1026312 h 2506326"/>
                    <a:gd name="connsiteX46" fmla="*/ 23947 w 1849572"/>
                    <a:gd name="connsiteY46" fmla="*/ 1002499 h 2506326"/>
                    <a:gd name="connsiteX47" fmla="*/ 39822 w 1849572"/>
                    <a:gd name="connsiteY47" fmla="*/ 978687 h 2506326"/>
                    <a:gd name="connsiteX48" fmla="*/ 119197 w 1849572"/>
                    <a:gd name="connsiteY48" fmla="*/ 883437 h 2506326"/>
                    <a:gd name="connsiteX49" fmla="*/ 127135 w 1849572"/>
                    <a:gd name="connsiteY49" fmla="*/ 851687 h 2506326"/>
                    <a:gd name="connsiteX50" fmla="*/ 103322 w 1849572"/>
                    <a:gd name="connsiteY50" fmla="*/ 780249 h 2506326"/>
                    <a:gd name="connsiteX51" fmla="*/ 111260 w 1849572"/>
                    <a:gd name="connsiteY51" fmla="*/ 637374 h 2506326"/>
                    <a:gd name="connsiteX52" fmla="*/ 150947 w 1849572"/>
                    <a:gd name="connsiteY52" fmla="*/ 550062 h 2506326"/>
                    <a:gd name="connsiteX53" fmla="*/ 174760 w 1849572"/>
                    <a:gd name="connsiteY53" fmla="*/ 526249 h 2506326"/>
                    <a:gd name="connsiteX54" fmla="*/ 253743 w 1849572"/>
                    <a:gd name="connsiteY54" fmla="*/ 467956 h 2506326"/>
                    <a:gd name="connsiteX55" fmla="*/ 218387 w 1849572"/>
                    <a:gd name="connsiteY55" fmla="*/ 358440 h 2506326"/>
                    <a:gd name="connsiteX56" fmla="*/ 269619 w 1849572"/>
                    <a:gd name="connsiteY56" fmla="*/ 279016 h 2506326"/>
                    <a:gd name="connsiteX57" fmla="*/ 569385 w 1849572"/>
                    <a:gd name="connsiteY57" fmla="*/ 72933 h 2506326"/>
                    <a:gd name="connsiteX58" fmla="*/ 762135 w 1849572"/>
                    <a:gd name="connsiteY58" fmla="*/ 2374 h 2506326"/>
                    <a:gd name="connsiteX59" fmla="*/ 785947 w 1849572"/>
                    <a:gd name="connsiteY59" fmla="*/ 18249 h 2506326"/>
                    <a:gd name="connsiteX60" fmla="*/ 841510 w 1849572"/>
                    <a:gd name="connsiteY60" fmla="*/ 34124 h 2506326"/>
                    <a:gd name="connsiteX61" fmla="*/ 1063760 w 1849572"/>
                    <a:gd name="connsiteY61" fmla="*/ 42062 h 2506326"/>
                    <a:gd name="connsiteX62" fmla="*/ 1095510 w 1849572"/>
                    <a:gd name="connsiteY62" fmla="*/ 57937 h 2506326"/>
                    <a:gd name="connsiteX63" fmla="*/ 1151072 w 1849572"/>
                    <a:gd name="connsiteY63" fmla="*/ 73812 h 2506326"/>
                    <a:gd name="connsiteX64" fmla="*/ 1230447 w 1849572"/>
                    <a:gd name="connsiteY64" fmla="*/ 57937 h 2506326"/>
                    <a:gd name="connsiteX65" fmla="*/ 1286010 w 1849572"/>
                    <a:gd name="connsiteY65" fmla="*/ 65874 h 2506326"/>
                    <a:gd name="connsiteX66" fmla="*/ 1309822 w 1849572"/>
                    <a:gd name="connsiteY66" fmla="*/ 89687 h 2506326"/>
                    <a:gd name="connsiteX67" fmla="*/ 1317760 w 1849572"/>
                    <a:gd name="connsiteY67" fmla="*/ 113499 h 2506326"/>
                    <a:gd name="connsiteX68" fmla="*/ 1428885 w 1849572"/>
                    <a:gd name="connsiteY68" fmla="*/ 153187 h 2506326"/>
                    <a:gd name="connsiteX69" fmla="*/ 1476510 w 1849572"/>
                    <a:gd name="connsiteY69" fmla="*/ 129374 h 2506326"/>
                    <a:gd name="connsiteX70" fmla="*/ 1500322 w 1849572"/>
                    <a:gd name="connsiteY70" fmla="*/ 105562 h 2506326"/>
                    <a:gd name="connsiteX71" fmla="*/ 1524135 w 1849572"/>
                    <a:gd name="connsiteY71" fmla="*/ 121437 h 2506326"/>
                    <a:gd name="connsiteX72" fmla="*/ 1571760 w 1849572"/>
                    <a:gd name="connsiteY72" fmla="*/ 121437 h 2506326"/>
                    <a:gd name="connsiteX73" fmla="*/ 1635260 w 1849572"/>
                    <a:gd name="connsiteY73" fmla="*/ 137312 h 2506326"/>
                    <a:gd name="connsiteX74" fmla="*/ 1643197 w 1849572"/>
                    <a:gd name="connsiteY74" fmla="*/ 169062 h 2506326"/>
                    <a:gd name="connsiteX75" fmla="*/ 1651135 w 1849572"/>
                    <a:gd name="connsiteY75" fmla="*/ 232562 h 2506326"/>
                    <a:gd name="connsiteX76" fmla="*/ 1674947 w 1849572"/>
                    <a:gd name="connsiteY76" fmla="*/ 240499 h 2506326"/>
                    <a:gd name="connsiteX77" fmla="*/ 1738447 w 1849572"/>
                    <a:gd name="connsiteY77" fmla="*/ 296062 h 2506326"/>
                    <a:gd name="connsiteX78" fmla="*/ 1746385 w 1849572"/>
                    <a:gd name="connsiteY78" fmla="*/ 319874 h 2506326"/>
                    <a:gd name="connsiteX79" fmla="*/ 1778135 w 1849572"/>
                    <a:gd name="connsiteY79" fmla="*/ 335749 h 2506326"/>
                    <a:gd name="connsiteX80" fmla="*/ 1833697 w 1849572"/>
                    <a:gd name="connsiteY80" fmla="*/ 383374 h 2506326"/>
                    <a:gd name="connsiteX81" fmla="*/ 1825760 w 1849572"/>
                    <a:gd name="connsiteY81" fmla="*/ 470687 h 2506326"/>
                    <a:gd name="connsiteX82" fmla="*/ 1849572 w 1849572"/>
                    <a:gd name="connsiteY82" fmla="*/ 486562 h 2506326"/>
                    <a:gd name="connsiteX83" fmla="*/ 1825760 w 1849572"/>
                    <a:gd name="connsiteY83" fmla="*/ 494499 h 2506326"/>
                    <a:gd name="connsiteX84" fmla="*/ 1770197 w 1849572"/>
                    <a:gd name="connsiteY84" fmla="*/ 510374 h 2506326"/>
                    <a:gd name="connsiteX85" fmla="*/ 1706697 w 1849572"/>
                    <a:gd name="connsiteY85" fmla="*/ 486562 h 2506326"/>
                    <a:gd name="connsiteX86" fmla="*/ 1690822 w 1849572"/>
                    <a:gd name="connsiteY86" fmla="*/ 462749 h 2506326"/>
                    <a:gd name="connsiteX87" fmla="*/ 1667010 w 1849572"/>
                    <a:gd name="connsiteY87" fmla="*/ 391312 h 2506326"/>
                    <a:gd name="connsiteX88" fmla="*/ 1619385 w 1849572"/>
                    <a:gd name="connsiteY88" fmla="*/ 423062 h 2506326"/>
                    <a:gd name="connsiteX89" fmla="*/ 1603510 w 1849572"/>
                    <a:gd name="connsiteY89" fmla="*/ 446874 h 2506326"/>
                    <a:gd name="connsiteX90" fmla="*/ 1579697 w 1849572"/>
                    <a:gd name="connsiteY90" fmla="*/ 438937 h 2506326"/>
                    <a:gd name="connsiteX91" fmla="*/ 1555885 w 1849572"/>
                    <a:gd name="connsiteY91" fmla="*/ 423062 h 2506326"/>
                    <a:gd name="connsiteX92" fmla="*/ 1532072 w 1849572"/>
                    <a:gd name="connsiteY92" fmla="*/ 415124 h 2506326"/>
                    <a:gd name="connsiteX93" fmla="*/ 1524135 w 1849572"/>
                    <a:gd name="connsiteY93" fmla="*/ 391312 h 2506326"/>
                    <a:gd name="connsiteX94" fmla="*/ 1516197 w 1849572"/>
                    <a:gd name="connsiteY94" fmla="*/ 351624 h 2506326"/>
                    <a:gd name="connsiteX95" fmla="*/ 1484447 w 1849572"/>
                    <a:gd name="connsiteY95" fmla="*/ 391312 h 2506326"/>
                    <a:gd name="connsiteX96" fmla="*/ 1468572 w 1849572"/>
                    <a:gd name="connsiteY96" fmla="*/ 415124 h 2506326"/>
                    <a:gd name="connsiteX97" fmla="*/ 1460635 w 1849572"/>
                    <a:gd name="connsiteY97" fmla="*/ 391312 h 2506326"/>
                    <a:gd name="connsiteX98" fmla="*/ 1436822 w 1849572"/>
                    <a:gd name="connsiteY98" fmla="*/ 343687 h 2506326"/>
                    <a:gd name="connsiteX99" fmla="*/ 1389197 w 1849572"/>
                    <a:gd name="connsiteY99" fmla="*/ 423062 h 2506326"/>
                    <a:gd name="connsiteX100" fmla="*/ 1365385 w 1849572"/>
                    <a:gd name="connsiteY100" fmla="*/ 446874 h 2506326"/>
                    <a:gd name="connsiteX101" fmla="*/ 1373322 w 1849572"/>
                    <a:gd name="connsiteY101" fmla="*/ 438937 h 2506326"/>
                    <a:gd name="connsiteX102" fmla="*/ 1373322 w 1849572"/>
                    <a:gd name="connsiteY102" fmla="*/ 438937 h 2506326"/>
                    <a:gd name="connsiteX103" fmla="*/ 1381260 w 1849572"/>
                    <a:gd name="connsiteY103" fmla="*/ 542124 h 2506326"/>
                    <a:gd name="connsiteX104" fmla="*/ 1413010 w 1849572"/>
                    <a:gd name="connsiteY104" fmla="*/ 613562 h 2506326"/>
                    <a:gd name="connsiteX105" fmla="*/ 1436822 w 1849572"/>
                    <a:gd name="connsiteY105" fmla="*/ 637374 h 2506326"/>
                    <a:gd name="connsiteX106" fmla="*/ 1444760 w 1849572"/>
                    <a:gd name="connsiteY106" fmla="*/ 669124 h 2506326"/>
                    <a:gd name="connsiteX107" fmla="*/ 1452697 w 1849572"/>
                    <a:gd name="connsiteY107" fmla="*/ 732624 h 2506326"/>
                    <a:gd name="connsiteX108" fmla="*/ 1484447 w 1849572"/>
                    <a:gd name="connsiteY108" fmla="*/ 740562 h 2506326"/>
                    <a:gd name="connsiteX109" fmla="*/ 1492385 w 1849572"/>
                    <a:gd name="connsiteY109" fmla="*/ 764374 h 2506326"/>
                    <a:gd name="connsiteX110" fmla="*/ 1476510 w 1849572"/>
                    <a:gd name="connsiteY110" fmla="*/ 843749 h 2506326"/>
                    <a:gd name="connsiteX111" fmla="*/ 1460635 w 1849572"/>
                    <a:gd name="connsiteY111" fmla="*/ 875499 h 2506326"/>
                    <a:gd name="connsiteX112" fmla="*/ 1420947 w 1849572"/>
                    <a:gd name="connsiteY112" fmla="*/ 915187 h 2506326"/>
                    <a:gd name="connsiteX113" fmla="*/ 1349510 w 1849572"/>
                    <a:gd name="connsiteY113" fmla="*/ 923124 h 2506326"/>
                    <a:gd name="connsiteX114" fmla="*/ 1333635 w 1849572"/>
                    <a:gd name="connsiteY114" fmla="*/ 946937 h 2506326"/>
                    <a:gd name="connsiteX115" fmla="*/ 1293947 w 1849572"/>
                    <a:gd name="connsiteY115" fmla="*/ 986624 h 2506326"/>
                    <a:gd name="connsiteX116" fmla="*/ 1301885 w 1849572"/>
                    <a:gd name="connsiteY116" fmla="*/ 1026312 h 2506326"/>
                    <a:gd name="connsiteX117" fmla="*/ 1293947 w 1849572"/>
                    <a:gd name="connsiteY117" fmla="*/ 1121562 h 2506326"/>
                    <a:gd name="connsiteX118" fmla="*/ 1286010 w 1849572"/>
                    <a:gd name="connsiteY118" fmla="*/ 1145374 h 2506326"/>
                    <a:gd name="connsiteX119" fmla="*/ 1270135 w 1849572"/>
                    <a:gd name="connsiteY119" fmla="*/ 1200937 h 2506326"/>
                    <a:gd name="connsiteX120" fmla="*/ 1286010 w 1849572"/>
                    <a:gd name="connsiteY120" fmla="*/ 1224749 h 2506326"/>
                    <a:gd name="connsiteX121" fmla="*/ 1278072 w 1849572"/>
                    <a:gd name="connsiteY121" fmla="*/ 1383499 h 2506326"/>
                    <a:gd name="connsiteX122" fmla="*/ 1254260 w 1849572"/>
                    <a:gd name="connsiteY122" fmla="*/ 1399374 h 2506326"/>
                    <a:gd name="connsiteX123" fmla="*/ 1246322 w 1849572"/>
                    <a:gd name="connsiteY123" fmla="*/ 1375562 h 2506326"/>
                    <a:gd name="connsiteX124" fmla="*/ 1238385 w 1849572"/>
                    <a:gd name="connsiteY124" fmla="*/ 1343812 h 2506326"/>
                    <a:gd name="connsiteX125" fmla="*/ 1190760 w 1849572"/>
                    <a:gd name="connsiteY125" fmla="*/ 1304124 h 2506326"/>
                    <a:gd name="connsiteX126" fmla="*/ 1182822 w 1849572"/>
                    <a:gd name="connsiteY126" fmla="*/ 1280312 h 2506326"/>
                    <a:gd name="connsiteX127" fmla="*/ 1135197 w 1849572"/>
                    <a:gd name="connsiteY127" fmla="*/ 1240624 h 2506326"/>
                    <a:gd name="connsiteX128" fmla="*/ 1111385 w 1849572"/>
                    <a:gd name="connsiteY128" fmla="*/ 1232687 h 2506326"/>
                    <a:gd name="connsiteX129" fmla="*/ 1095510 w 1849572"/>
                    <a:gd name="connsiteY129" fmla="*/ 1208874 h 2506326"/>
                    <a:gd name="connsiteX130" fmla="*/ 1087572 w 1849572"/>
                    <a:gd name="connsiteY130" fmla="*/ 1177124 h 2506326"/>
                    <a:gd name="connsiteX131" fmla="*/ 1016722 w 1849572"/>
                    <a:gd name="connsiteY131" fmla="*/ 1365186 h 2506326"/>
                    <a:gd name="connsiteX132" fmla="*/ 889037 w 1849572"/>
                    <a:gd name="connsiteY132" fmla="*/ 1263363 h 2506326"/>
                    <a:gd name="connsiteX133" fmla="*/ 739496 w 1849572"/>
                    <a:gd name="connsiteY133" fmla="*/ 1349798 h 2506326"/>
                    <a:gd name="connsiteX134" fmla="*/ 785947 w 1849572"/>
                    <a:gd name="connsiteY134" fmla="*/ 1558124 h 2506326"/>
                    <a:gd name="connsiteX135" fmla="*/ 833572 w 1849572"/>
                    <a:gd name="connsiteY135" fmla="*/ 1581937 h 2506326"/>
                    <a:gd name="connsiteX136" fmla="*/ 905010 w 1849572"/>
                    <a:gd name="connsiteY136" fmla="*/ 1637499 h 2506326"/>
                    <a:gd name="connsiteX137" fmla="*/ 936760 w 1849572"/>
                    <a:gd name="connsiteY137" fmla="*/ 1653374 h 2506326"/>
                    <a:gd name="connsiteX0" fmla="*/ 1016135 w 1849572"/>
                    <a:gd name="connsiteY0" fmla="*/ 1891612 h 2506439"/>
                    <a:gd name="connsiteX1" fmla="*/ 1008197 w 1849572"/>
                    <a:gd name="connsiteY1" fmla="*/ 1915425 h 2506439"/>
                    <a:gd name="connsiteX2" fmla="*/ 1000260 w 1849572"/>
                    <a:gd name="connsiteY2" fmla="*/ 1963050 h 2506439"/>
                    <a:gd name="connsiteX3" fmla="*/ 984385 w 1849572"/>
                    <a:gd name="connsiteY3" fmla="*/ 2018612 h 2506439"/>
                    <a:gd name="connsiteX4" fmla="*/ 976447 w 1849572"/>
                    <a:gd name="connsiteY4" fmla="*/ 2169425 h 2506439"/>
                    <a:gd name="connsiteX5" fmla="*/ 984385 w 1849572"/>
                    <a:gd name="connsiteY5" fmla="*/ 2248800 h 2506439"/>
                    <a:gd name="connsiteX6" fmla="*/ 968510 w 1849572"/>
                    <a:gd name="connsiteY6" fmla="*/ 2502800 h 2506439"/>
                    <a:gd name="connsiteX7" fmla="*/ 881197 w 1849572"/>
                    <a:gd name="connsiteY7" fmla="*/ 2494862 h 2506439"/>
                    <a:gd name="connsiteX8" fmla="*/ 865322 w 1849572"/>
                    <a:gd name="connsiteY8" fmla="*/ 2383737 h 2506439"/>
                    <a:gd name="connsiteX9" fmla="*/ 857385 w 1849572"/>
                    <a:gd name="connsiteY9" fmla="*/ 2359925 h 2506439"/>
                    <a:gd name="connsiteX10" fmla="*/ 809760 w 1849572"/>
                    <a:gd name="connsiteY10" fmla="*/ 2320237 h 2506439"/>
                    <a:gd name="connsiteX11" fmla="*/ 770072 w 1849572"/>
                    <a:gd name="connsiteY11" fmla="*/ 2272612 h 2506439"/>
                    <a:gd name="connsiteX12" fmla="*/ 722447 w 1849572"/>
                    <a:gd name="connsiteY12" fmla="*/ 2232925 h 2506439"/>
                    <a:gd name="connsiteX13" fmla="*/ 698635 w 1849572"/>
                    <a:gd name="connsiteY13" fmla="*/ 2209112 h 2506439"/>
                    <a:gd name="connsiteX14" fmla="*/ 690697 w 1849572"/>
                    <a:gd name="connsiteY14" fmla="*/ 2177362 h 2506439"/>
                    <a:gd name="connsiteX15" fmla="*/ 651010 w 1849572"/>
                    <a:gd name="connsiteY15" fmla="*/ 2113862 h 2506439"/>
                    <a:gd name="connsiteX16" fmla="*/ 635135 w 1849572"/>
                    <a:gd name="connsiteY16" fmla="*/ 2090050 h 2506439"/>
                    <a:gd name="connsiteX17" fmla="*/ 627197 w 1849572"/>
                    <a:gd name="connsiteY17" fmla="*/ 2066237 h 2506439"/>
                    <a:gd name="connsiteX18" fmla="*/ 603385 w 1849572"/>
                    <a:gd name="connsiteY18" fmla="*/ 2058300 h 2506439"/>
                    <a:gd name="connsiteX19" fmla="*/ 452572 w 1849572"/>
                    <a:gd name="connsiteY19" fmla="*/ 2066237 h 2506439"/>
                    <a:gd name="connsiteX20" fmla="*/ 428760 w 1849572"/>
                    <a:gd name="connsiteY20" fmla="*/ 2074175 h 2506439"/>
                    <a:gd name="connsiteX21" fmla="*/ 404947 w 1849572"/>
                    <a:gd name="connsiteY21" fmla="*/ 2050362 h 2506439"/>
                    <a:gd name="connsiteX22" fmla="*/ 381135 w 1849572"/>
                    <a:gd name="connsiteY22" fmla="*/ 2042425 h 2506439"/>
                    <a:gd name="connsiteX23" fmla="*/ 325572 w 1849572"/>
                    <a:gd name="connsiteY23" fmla="*/ 1955112 h 2506439"/>
                    <a:gd name="connsiteX24" fmla="*/ 301760 w 1849572"/>
                    <a:gd name="connsiteY24" fmla="*/ 1947175 h 2506439"/>
                    <a:gd name="connsiteX25" fmla="*/ 277947 w 1849572"/>
                    <a:gd name="connsiteY25" fmla="*/ 1931300 h 2506439"/>
                    <a:gd name="connsiteX26" fmla="*/ 222385 w 1849572"/>
                    <a:gd name="connsiteY26" fmla="*/ 1859862 h 2506439"/>
                    <a:gd name="connsiteX27" fmla="*/ 214447 w 1849572"/>
                    <a:gd name="connsiteY27" fmla="*/ 1836050 h 2506439"/>
                    <a:gd name="connsiteX28" fmla="*/ 214447 w 1849572"/>
                    <a:gd name="connsiteY28" fmla="*/ 1724925 h 2506439"/>
                    <a:gd name="connsiteX29" fmla="*/ 230322 w 1849572"/>
                    <a:gd name="connsiteY29" fmla="*/ 1701112 h 2506439"/>
                    <a:gd name="connsiteX30" fmla="*/ 206510 w 1849572"/>
                    <a:gd name="connsiteY30" fmla="*/ 1716987 h 2506439"/>
                    <a:gd name="connsiteX31" fmla="*/ 166822 w 1849572"/>
                    <a:gd name="connsiteY31" fmla="*/ 1685237 h 2506439"/>
                    <a:gd name="connsiteX32" fmla="*/ 111260 w 1849572"/>
                    <a:gd name="connsiteY32" fmla="*/ 1613800 h 2506439"/>
                    <a:gd name="connsiteX33" fmla="*/ 103322 w 1849572"/>
                    <a:gd name="connsiteY33" fmla="*/ 1589987 h 2506439"/>
                    <a:gd name="connsiteX34" fmla="*/ 79510 w 1849572"/>
                    <a:gd name="connsiteY34" fmla="*/ 1574112 h 2506439"/>
                    <a:gd name="connsiteX35" fmla="*/ 71572 w 1849572"/>
                    <a:gd name="connsiteY35" fmla="*/ 1502675 h 2506439"/>
                    <a:gd name="connsiteX36" fmla="*/ 55697 w 1849572"/>
                    <a:gd name="connsiteY36" fmla="*/ 1462987 h 2506439"/>
                    <a:gd name="connsiteX37" fmla="*/ 39822 w 1849572"/>
                    <a:gd name="connsiteY37" fmla="*/ 1439175 h 2506439"/>
                    <a:gd name="connsiteX38" fmla="*/ 31885 w 1849572"/>
                    <a:gd name="connsiteY38" fmla="*/ 1399487 h 2506439"/>
                    <a:gd name="connsiteX39" fmla="*/ 47760 w 1849572"/>
                    <a:gd name="connsiteY39" fmla="*/ 1304237 h 2506439"/>
                    <a:gd name="connsiteX40" fmla="*/ 55697 w 1849572"/>
                    <a:gd name="connsiteY40" fmla="*/ 1272487 h 2506439"/>
                    <a:gd name="connsiteX41" fmla="*/ 39822 w 1849572"/>
                    <a:gd name="connsiteY41" fmla="*/ 1240737 h 2506439"/>
                    <a:gd name="connsiteX42" fmla="*/ 23947 w 1849572"/>
                    <a:gd name="connsiteY42" fmla="*/ 1185175 h 2506439"/>
                    <a:gd name="connsiteX43" fmla="*/ 8072 w 1849572"/>
                    <a:gd name="connsiteY43" fmla="*/ 1137550 h 2506439"/>
                    <a:gd name="connsiteX44" fmla="*/ 135 w 1849572"/>
                    <a:gd name="connsiteY44" fmla="*/ 1089925 h 2506439"/>
                    <a:gd name="connsiteX45" fmla="*/ 16010 w 1849572"/>
                    <a:gd name="connsiteY45" fmla="*/ 1026425 h 2506439"/>
                    <a:gd name="connsiteX46" fmla="*/ 23947 w 1849572"/>
                    <a:gd name="connsiteY46" fmla="*/ 1002612 h 2506439"/>
                    <a:gd name="connsiteX47" fmla="*/ 39822 w 1849572"/>
                    <a:gd name="connsiteY47" fmla="*/ 978800 h 2506439"/>
                    <a:gd name="connsiteX48" fmla="*/ 119197 w 1849572"/>
                    <a:gd name="connsiteY48" fmla="*/ 883550 h 2506439"/>
                    <a:gd name="connsiteX49" fmla="*/ 127135 w 1849572"/>
                    <a:gd name="connsiteY49" fmla="*/ 851800 h 2506439"/>
                    <a:gd name="connsiteX50" fmla="*/ 103322 w 1849572"/>
                    <a:gd name="connsiteY50" fmla="*/ 780362 h 2506439"/>
                    <a:gd name="connsiteX51" fmla="*/ 111260 w 1849572"/>
                    <a:gd name="connsiteY51" fmla="*/ 637487 h 2506439"/>
                    <a:gd name="connsiteX52" fmla="*/ 150947 w 1849572"/>
                    <a:gd name="connsiteY52" fmla="*/ 550175 h 2506439"/>
                    <a:gd name="connsiteX53" fmla="*/ 174760 w 1849572"/>
                    <a:gd name="connsiteY53" fmla="*/ 526362 h 2506439"/>
                    <a:gd name="connsiteX54" fmla="*/ 253743 w 1849572"/>
                    <a:gd name="connsiteY54" fmla="*/ 468069 h 2506439"/>
                    <a:gd name="connsiteX55" fmla="*/ 218387 w 1849572"/>
                    <a:gd name="connsiteY55" fmla="*/ 358553 h 2506439"/>
                    <a:gd name="connsiteX56" fmla="*/ 269619 w 1849572"/>
                    <a:gd name="connsiteY56" fmla="*/ 279129 h 2506439"/>
                    <a:gd name="connsiteX57" fmla="*/ 569385 w 1849572"/>
                    <a:gd name="connsiteY57" fmla="*/ 73046 h 2506439"/>
                    <a:gd name="connsiteX58" fmla="*/ 762135 w 1849572"/>
                    <a:gd name="connsiteY58" fmla="*/ 2487 h 2506439"/>
                    <a:gd name="connsiteX59" fmla="*/ 785947 w 1849572"/>
                    <a:gd name="connsiteY59" fmla="*/ 18362 h 2506439"/>
                    <a:gd name="connsiteX60" fmla="*/ 1063760 w 1849572"/>
                    <a:gd name="connsiteY60" fmla="*/ 42175 h 2506439"/>
                    <a:gd name="connsiteX61" fmla="*/ 1095510 w 1849572"/>
                    <a:gd name="connsiteY61" fmla="*/ 58050 h 2506439"/>
                    <a:gd name="connsiteX62" fmla="*/ 1151072 w 1849572"/>
                    <a:gd name="connsiteY62" fmla="*/ 73925 h 2506439"/>
                    <a:gd name="connsiteX63" fmla="*/ 1230447 w 1849572"/>
                    <a:gd name="connsiteY63" fmla="*/ 58050 h 2506439"/>
                    <a:gd name="connsiteX64" fmla="*/ 1286010 w 1849572"/>
                    <a:gd name="connsiteY64" fmla="*/ 65987 h 2506439"/>
                    <a:gd name="connsiteX65" fmla="*/ 1309822 w 1849572"/>
                    <a:gd name="connsiteY65" fmla="*/ 89800 h 2506439"/>
                    <a:gd name="connsiteX66" fmla="*/ 1317760 w 1849572"/>
                    <a:gd name="connsiteY66" fmla="*/ 113612 h 2506439"/>
                    <a:gd name="connsiteX67" fmla="*/ 1428885 w 1849572"/>
                    <a:gd name="connsiteY67" fmla="*/ 153300 h 2506439"/>
                    <a:gd name="connsiteX68" fmla="*/ 1476510 w 1849572"/>
                    <a:gd name="connsiteY68" fmla="*/ 129487 h 2506439"/>
                    <a:gd name="connsiteX69" fmla="*/ 1500322 w 1849572"/>
                    <a:gd name="connsiteY69" fmla="*/ 105675 h 2506439"/>
                    <a:gd name="connsiteX70" fmla="*/ 1524135 w 1849572"/>
                    <a:gd name="connsiteY70" fmla="*/ 121550 h 2506439"/>
                    <a:gd name="connsiteX71" fmla="*/ 1571760 w 1849572"/>
                    <a:gd name="connsiteY71" fmla="*/ 121550 h 2506439"/>
                    <a:gd name="connsiteX72" fmla="*/ 1635260 w 1849572"/>
                    <a:gd name="connsiteY72" fmla="*/ 137425 h 2506439"/>
                    <a:gd name="connsiteX73" fmla="*/ 1643197 w 1849572"/>
                    <a:gd name="connsiteY73" fmla="*/ 169175 h 2506439"/>
                    <a:gd name="connsiteX74" fmla="*/ 1651135 w 1849572"/>
                    <a:gd name="connsiteY74" fmla="*/ 232675 h 2506439"/>
                    <a:gd name="connsiteX75" fmla="*/ 1674947 w 1849572"/>
                    <a:gd name="connsiteY75" fmla="*/ 240612 h 2506439"/>
                    <a:gd name="connsiteX76" fmla="*/ 1738447 w 1849572"/>
                    <a:gd name="connsiteY76" fmla="*/ 296175 h 2506439"/>
                    <a:gd name="connsiteX77" fmla="*/ 1746385 w 1849572"/>
                    <a:gd name="connsiteY77" fmla="*/ 319987 h 2506439"/>
                    <a:gd name="connsiteX78" fmla="*/ 1778135 w 1849572"/>
                    <a:gd name="connsiteY78" fmla="*/ 335862 h 2506439"/>
                    <a:gd name="connsiteX79" fmla="*/ 1833697 w 1849572"/>
                    <a:gd name="connsiteY79" fmla="*/ 383487 h 2506439"/>
                    <a:gd name="connsiteX80" fmla="*/ 1825760 w 1849572"/>
                    <a:gd name="connsiteY80" fmla="*/ 470800 h 2506439"/>
                    <a:gd name="connsiteX81" fmla="*/ 1849572 w 1849572"/>
                    <a:gd name="connsiteY81" fmla="*/ 486675 h 2506439"/>
                    <a:gd name="connsiteX82" fmla="*/ 1825760 w 1849572"/>
                    <a:gd name="connsiteY82" fmla="*/ 494612 h 2506439"/>
                    <a:gd name="connsiteX83" fmla="*/ 1770197 w 1849572"/>
                    <a:gd name="connsiteY83" fmla="*/ 510487 h 2506439"/>
                    <a:gd name="connsiteX84" fmla="*/ 1706697 w 1849572"/>
                    <a:gd name="connsiteY84" fmla="*/ 486675 h 2506439"/>
                    <a:gd name="connsiteX85" fmla="*/ 1690822 w 1849572"/>
                    <a:gd name="connsiteY85" fmla="*/ 462862 h 2506439"/>
                    <a:gd name="connsiteX86" fmla="*/ 1667010 w 1849572"/>
                    <a:gd name="connsiteY86" fmla="*/ 391425 h 2506439"/>
                    <a:gd name="connsiteX87" fmla="*/ 1619385 w 1849572"/>
                    <a:gd name="connsiteY87" fmla="*/ 423175 h 2506439"/>
                    <a:gd name="connsiteX88" fmla="*/ 1603510 w 1849572"/>
                    <a:gd name="connsiteY88" fmla="*/ 446987 h 2506439"/>
                    <a:gd name="connsiteX89" fmla="*/ 1579697 w 1849572"/>
                    <a:gd name="connsiteY89" fmla="*/ 439050 h 2506439"/>
                    <a:gd name="connsiteX90" fmla="*/ 1555885 w 1849572"/>
                    <a:gd name="connsiteY90" fmla="*/ 423175 h 2506439"/>
                    <a:gd name="connsiteX91" fmla="*/ 1532072 w 1849572"/>
                    <a:gd name="connsiteY91" fmla="*/ 415237 h 2506439"/>
                    <a:gd name="connsiteX92" fmla="*/ 1524135 w 1849572"/>
                    <a:gd name="connsiteY92" fmla="*/ 391425 h 2506439"/>
                    <a:gd name="connsiteX93" fmla="*/ 1516197 w 1849572"/>
                    <a:gd name="connsiteY93" fmla="*/ 351737 h 2506439"/>
                    <a:gd name="connsiteX94" fmla="*/ 1484447 w 1849572"/>
                    <a:gd name="connsiteY94" fmla="*/ 391425 h 2506439"/>
                    <a:gd name="connsiteX95" fmla="*/ 1468572 w 1849572"/>
                    <a:gd name="connsiteY95" fmla="*/ 415237 h 2506439"/>
                    <a:gd name="connsiteX96" fmla="*/ 1460635 w 1849572"/>
                    <a:gd name="connsiteY96" fmla="*/ 391425 h 2506439"/>
                    <a:gd name="connsiteX97" fmla="*/ 1436822 w 1849572"/>
                    <a:gd name="connsiteY97" fmla="*/ 343800 h 2506439"/>
                    <a:gd name="connsiteX98" fmla="*/ 1389197 w 1849572"/>
                    <a:gd name="connsiteY98" fmla="*/ 423175 h 2506439"/>
                    <a:gd name="connsiteX99" fmla="*/ 1365385 w 1849572"/>
                    <a:gd name="connsiteY99" fmla="*/ 446987 h 2506439"/>
                    <a:gd name="connsiteX100" fmla="*/ 1373322 w 1849572"/>
                    <a:gd name="connsiteY100" fmla="*/ 439050 h 2506439"/>
                    <a:gd name="connsiteX101" fmla="*/ 1373322 w 1849572"/>
                    <a:gd name="connsiteY101" fmla="*/ 439050 h 2506439"/>
                    <a:gd name="connsiteX102" fmla="*/ 1381260 w 1849572"/>
                    <a:gd name="connsiteY102" fmla="*/ 542237 h 2506439"/>
                    <a:gd name="connsiteX103" fmla="*/ 1413010 w 1849572"/>
                    <a:gd name="connsiteY103" fmla="*/ 613675 h 2506439"/>
                    <a:gd name="connsiteX104" fmla="*/ 1436822 w 1849572"/>
                    <a:gd name="connsiteY104" fmla="*/ 637487 h 2506439"/>
                    <a:gd name="connsiteX105" fmla="*/ 1444760 w 1849572"/>
                    <a:gd name="connsiteY105" fmla="*/ 669237 h 2506439"/>
                    <a:gd name="connsiteX106" fmla="*/ 1452697 w 1849572"/>
                    <a:gd name="connsiteY106" fmla="*/ 732737 h 2506439"/>
                    <a:gd name="connsiteX107" fmla="*/ 1484447 w 1849572"/>
                    <a:gd name="connsiteY107" fmla="*/ 740675 h 2506439"/>
                    <a:gd name="connsiteX108" fmla="*/ 1492385 w 1849572"/>
                    <a:gd name="connsiteY108" fmla="*/ 764487 h 2506439"/>
                    <a:gd name="connsiteX109" fmla="*/ 1476510 w 1849572"/>
                    <a:gd name="connsiteY109" fmla="*/ 843862 h 2506439"/>
                    <a:gd name="connsiteX110" fmla="*/ 1460635 w 1849572"/>
                    <a:gd name="connsiteY110" fmla="*/ 875612 h 2506439"/>
                    <a:gd name="connsiteX111" fmla="*/ 1420947 w 1849572"/>
                    <a:gd name="connsiteY111" fmla="*/ 915300 h 2506439"/>
                    <a:gd name="connsiteX112" fmla="*/ 1349510 w 1849572"/>
                    <a:gd name="connsiteY112" fmla="*/ 923237 h 2506439"/>
                    <a:gd name="connsiteX113" fmla="*/ 1333635 w 1849572"/>
                    <a:gd name="connsiteY113" fmla="*/ 947050 h 2506439"/>
                    <a:gd name="connsiteX114" fmla="*/ 1293947 w 1849572"/>
                    <a:gd name="connsiteY114" fmla="*/ 986737 h 2506439"/>
                    <a:gd name="connsiteX115" fmla="*/ 1301885 w 1849572"/>
                    <a:gd name="connsiteY115" fmla="*/ 1026425 h 2506439"/>
                    <a:gd name="connsiteX116" fmla="*/ 1293947 w 1849572"/>
                    <a:gd name="connsiteY116" fmla="*/ 1121675 h 2506439"/>
                    <a:gd name="connsiteX117" fmla="*/ 1286010 w 1849572"/>
                    <a:gd name="connsiteY117" fmla="*/ 1145487 h 2506439"/>
                    <a:gd name="connsiteX118" fmla="*/ 1270135 w 1849572"/>
                    <a:gd name="connsiteY118" fmla="*/ 1201050 h 2506439"/>
                    <a:gd name="connsiteX119" fmla="*/ 1286010 w 1849572"/>
                    <a:gd name="connsiteY119" fmla="*/ 1224862 h 2506439"/>
                    <a:gd name="connsiteX120" fmla="*/ 1278072 w 1849572"/>
                    <a:gd name="connsiteY120" fmla="*/ 1383612 h 2506439"/>
                    <a:gd name="connsiteX121" fmla="*/ 1254260 w 1849572"/>
                    <a:gd name="connsiteY121" fmla="*/ 1399487 h 2506439"/>
                    <a:gd name="connsiteX122" fmla="*/ 1246322 w 1849572"/>
                    <a:gd name="connsiteY122" fmla="*/ 1375675 h 2506439"/>
                    <a:gd name="connsiteX123" fmla="*/ 1238385 w 1849572"/>
                    <a:gd name="connsiteY123" fmla="*/ 1343925 h 2506439"/>
                    <a:gd name="connsiteX124" fmla="*/ 1190760 w 1849572"/>
                    <a:gd name="connsiteY124" fmla="*/ 1304237 h 2506439"/>
                    <a:gd name="connsiteX125" fmla="*/ 1182822 w 1849572"/>
                    <a:gd name="connsiteY125" fmla="*/ 1280425 h 2506439"/>
                    <a:gd name="connsiteX126" fmla="*/ 1135197 w 1849572"/>
                    <a:gd name="connsiteY126" fmla="*/ 1240737 h 2506439"/>
                    <a:gd name="connsiteX127" fmla="*/ 1111385 w 1849572"/>
                    <a:gd name="connsiteY127" fmla="*/ 1232800 h 2506439"/>
                    <a:gd name="connsiteX128" fmla="*/ 1095510 w 1849572"/>
                    <a:gd name="connsiteY128" fmla="*/ 1208987 h 2506439"/>
                    <a:gd name="connsiteX129" fmla="*/ 1087572 w 1849572"/>
                    <a:gd name="connsiteY129" fmla="*/ 1177237 h 2506439"/>
                    <a:gd name="connsiteX130" fmla="*/ 1016722 w 1849572"/>
                    <a:gd name="connsiteY130" fmla="*/ 1365299 h 2506439"/>
                    <a:gd name="connsiteX131" fmla="*/ 889037 w 1849572"/>
                    <a:gd name="connsiteY131" fmla="*/ 1263476 h 2506439"/>
                    <a:gd name="connsiteX132" fmla="*/ 739496 w 1849572"/>
                    <a:gd name="connsiteY132" fmla="*/ 1349911 h 2506439"/>
                    <a:gd name="connsiteX133" fmla="*/ 785947 w 1849572"/>
                    <a:gd name="connsiteY133" fmla="*/ 1558237 h 2506439"/>
                    <a:gd name="connsiteX134" fmla="*/ 833572 w 1849572"/>
                    <a:gd name="connsiteY134" fmla="*/ 1582050 h 2506439"/>
                    <a:gd name="connsiteX135" fmla="*/ 905010 w 1849572"/>
                    <a:gd name="connsiteY135" fmla="*/ 1637612 h 2506439"/>
                    <a:gd name="connsiteX136" fmla="*/ 936760 w 1849572"/>
                    <a:gd name="connsiteY136" fmla="*/ 1653487 h 2506439"/>
                    <a:gd name="connsiteX0" fmla="*/ 1016135 w 1849572"/>
                    <a:gd name="connsiteY0" fmla="*/ 1891612 h 2506439"/>
                    <a:gd name="connsiteX1" fmla="*/ 1008197 w 1849572"/>
                    <a:gd name="connsiteY1" fmla="*/ 1915425 h 2506439"/>
                    <a:gd name="connsiteX2" fmla="*/ 1000260 w 1849572"/>
                    <a:gd name="connsiteY2" fmla="*/ 1963050 h 2506439"/>
                    <a:gd name="connsiteX3" fmla="*/ 984385 w 1849572"/>
                    <a:gd name="connsiteY3" fmla="*/ 2018612 h 2506439"/>
                    <a:gd name="connsiteX4" fmla="*/ 976447 w 1849572"/>
                    <a:gd name="connsiteY4" fmla="*/ 2169425 h 2506439"/>
                    <a:gd name="connsiteX5" fmla="*/ 984385 w 1849572"/>
                    <a:gd name="connsiteY5" fmla="*/ 2248800 h 2506439"/>
                    <a:gd name="connsiteX6" fmla="*/ 968510 w 1849572"/>
                    <a:gd name="connsiteY6" fmla="*/ 2502800 h 2506439"/>
                    <a:gd name="connsiteX7" fmla="*/ 881197 w 1849572"/>
                    <a:gd name="connsiteY7" fmla="*/ 2494862 h 2506439"/>
                    <a:gd name="connsiteX8" fmla="*/ 865322 w 1849572"/>
                    <a:gd name="connsiteY8" fmla="*/ 2383737 h 2506439"/>
                    <a:gd name="connsiteX9" fmla="*/ 857385 w 1849572"/>
                    <a:gd name="connsiteY9" fmla="*/ 2359925 h 2506439"/>
                    <a:gd name="connsiteX10" fmla="*/ 809760 w 1849572"/>
                    <a:gd name="connsiteY10" fmla="*/ 2320237 h 2506439"/>
                    <a:gd name="connsiteX11" fmla="*/ 770072 w 1849572"/>
                    <a:gd name="connsiteY11" fmla="*/ 2272612 h 2506439"/>
                    <a:gd name="connsiteX12" fmla="*/ 722447 w 1849572"/>
                    <a:gd name="connsiteY12" fmla="*/ 2232925 h 2506439"/>
                    <a:gd name="connsiteX13" fmla="*/ 698635 w 1849572"/>
                    <a:gd name="connsiteY13" fmla="*/ 2209112 h 2506439"/>
                    <a:gd name="connsiteX14" fmla="*/ 690697 w 1849572"/>
                    <a:gd name="connsiteY14" fmla="*/ 2177362 h 2506439"/>
                    <a:gd name="connsiteX15" fmla="*/ 651010 w 1849572"/>
                    <a:gd name="connsiteY15" fmla="*/ 2113862 h 2506439"/>
                    <a:gd name="connsiteX16" fmla="*/ 635135 w 1849572"/>
                    <a:gd name="connsiteY16" fmla="*/ 2090050 h 2506439"/>
                    <a:gd name="connsiteX17" fmla="*/ 627197 w 1849572"/>
                    <a:gd name="connsiteY17" fmla="*/ 2066237 h 2506439"/>
                    <a:gd name="connsiteX18" fmla="*/ 603385 w 1849572"/>
                    <a:gd name="connsiteY18" fmla="*/ 2058300 h 2506439"/>
                    <a:gd name="connsiteX19" fmla="*/ 452572 w 1849572"/>
                    <a:gd name="connsiteY19" fmla="*/ 2066237 h 2506439"/>
                    <a:gd name="connsiteX20" fmla="*/ 428760 w 1849572"/>
                    <a:gd name="connsiteY20" fmla="*/ 2074175 h 2506439"/>
                    <a:gd name="connsiteX21" fmla="*/ 404947 w 1849572"/>
                    <a:gd name="connsiteY21" fmla="*/ 2050362 h 2506439"/>
                    <a:gd name="connsiteX22" fmla="*/ 381135 w 1849572"/>
                    <a:gd name="connsiteY22" fmla="*/ 2042425 h 2506439"/>
                    <a:gd name="connsiteX23" fmla="*/ 325572 w 1849572"/>
                    <a:gd name="connsiteY23" fmla="*/ 1955112 h 2506439"/>
                    <a:gd name="connsiteX24" fmla="*/ 301760 w 1849572"/>
                    <a:gd name="connsiteY24" fmla="*/ 1947175 h 2506439"/>
                    <a:gd name="connsiteX25" fmla="*/ 277947 w 1849572"/>
                    <a:gd name="connsiteY25" fmla="*/ 1931300 h 2506439"/>
                    <a:gd name="connsiteX26" fmla="*/ 222385 w 1849572"/>
                    <a:gd name="connsiteY26" fmla="*/ 1859862 h 2506439"/>
                    <a:gd name="connsiteX27" fmla="*/ 214447 w 1849572"/>
                    <a:gd name="connsiteY27" fmla="*/ 1836050 h 2506439"/>
                    <a:gd name="connsiteX28" fmla="*/ 214447 w 1849572"/>
                    <a:gd name="connsiteY28" fmla="*/ 1724925 h 2506439"/>
                    <a:gd name="connsiteX29" fmla="*/ 230322 w 1849572"/>
                    <a:gd name="connsiteY29" fmla="*/ 1701112 h 2506439"/>
                    <a:gd name="connsiteX30" fmla="*/ 206510 w 1849572"/>
                    <a:gd name="connsiteY30" fmla="*/ 1716987 h 2506439"/>
                    <a:gd name="connsiteX31" fmla="*/ 166822 w 1849572"/>
                    <a:gd name="connsiteY31" fmla="*/ 1685237 h 2506439"/>
                    <a:gd name="connsiteX32" fmla="*/ 111260 w 1849572"/>
                    <a:gd name="connsiteY32" fmla="*/ 1613800 h 2506439"/>
                    <a:gd name="connsiteX33" fmla="*/ 103322 w 1849572"/>
                    <a:gd name="connsiteY33" fmla="*/ 1589987 h 2506439"/>
                    <a:gd name="connsiteX34" fmla="*/ 79510 w 1849572"/>
                    <a:gd name="connsiteY34" fmla="*/ 1574112 h 2506439"/>
                    <a:gd name="connsiteX35" fmla="*/ 71572 w 1849572"/>
                    <a:gd name="connsiteY35" fmla="*/ 1502675 h 2506439"/>
                    <a:gd name="connsiteX36" fmla="*/ 55697 w 1849572"/>
                    <a:gd name="connsiteY36" fmla="*/ 1462987 h 2506439"/>
                    <a:gd name="connsiteX37" fmla="*/ 39822 w 1849572"/>
                    <a:gd name="connsiteY37" fmla="*/ 1439175 h 2506439"/>
                    <a:gd name="connsiteX38" fmla="*/ 31885 w 1849572"/>
                    <a:gd name="connsiteY38" fmla="*/ 1399487 h 2506439"/>
                    <a:gd name="connsiteX39" fmla="*/ 47760 w 1849572"/>
                    <a:gd name="connsiteY39" fmla="*/ 1304237 h 2506439"/>
                    <a:gd name="connsiteX40" fmla="*/ 55697 w 1849572"/>
                    <a:gd name="connsiteY40" fmla="*/ 1272487 h 2506439"/>
                    <a:gd name="connsiteX41" fmla="*/ 39822 w 1849572"/>
                    <a:gd name="connsiteY41" fmla="*/ 1240737 h 2506439"/>
                    <a:gd name="connsiteX42" fmla="*/ 23947 w 1849572"/>
                    <a:gd name="connsiteY42" fmla="*/ 1185175 h 2506439"/>
                    <a:gd name="connsiteX43" fmla="*/ 8072 w 1849572"/>
                    <a:gd name="connsiteY43" fmla="*/ 1137550 h 2506439"/>
                    <a:gd name="connsiteX44" fmla="*/ 135 w 1849572"/>
                    <a:gd name="connsiteY44" fmla="*/ 1089925 h 2506439"/>
                    <a:gd name="connsiteX45" fmla="*/ 16010 w 1849572"/>
                    <a:gd name="connsiteY45" fmla="*/ 1026425 h 2506439"/>
                    <a:gd name="connsiteX46" fmla="*/ 23947 w 1849572"/>
                    <a:gd name="connsiteY46" fmla="*/ 1002612 h 2506439"/>
                    <a:gd name="connsiteX47" fmla="*/ 39822 w 1849572"/>
                    <a:gd name="connsiteY47" fmla="*/ 978800 h 2506439"/>
                    <a:gd name="connsiteX48" fmla="*/ 119197 w 1849572"/>
                    <a:gd name="connsiteY48" fmla="*/ 883550 h 2506439"/>
                    <a:gd name="connsiteX49" fmla="*/ 127135 w 1849572"/>
                    <a:gd name="connsiteY49" fmla="*/ 851800 h 2506439"/>
                    <a:gd name="connsiteX50" fmla="*/ 103322 w 1849572"/>
                    <a:gd name="connsiteY50" fmla="*/ 780362 h 2506439"/>
                    <a:gd name="connsiteX51" fmla="*/ 111260 w 1849572"/>
                    <a:gd name="connsiteY51" fmla="*/ 637487 h 2506439"/>
                    <a:gd name="connsiteX52" fmla="*/ 150947 w 1849572"/>
                    <a:gd name="connsiteY52" fmla="*/ 550175 h 2506439"/>
                    <a:gd name="connsiteX53" fmla="*/ 174760 w 1849572"/>
                    <a:gd name="connsiteY53" fmla="*/ 526362 h 2506439"/>
                    <a:gd name="connsiteX54" fmla="*/ 253743 w 1849572"/>
                    <a:gd name="connsiteY54" fmla="*/ 468069 h 2506439"/>
                    <a:gd name="connsiteX55" fmla="*/ 218387 w 1849572"/>
                    <a:gd name="connsiteY55" fmla="*/ 358553 h 2506439"/>
                    <a:gd name="connsiteX56" fmla="*/ 269619 w 1849572"/>
                    <a:gd name="connsiteY56" fmla="*/ 279129 h 2506439"/>
                    <a:gd name="connsiteX57" fmla="*/ 569385 w 1849572"/>
                    <a:gd name="connsiteY57" fmla="*/ 73046 h 2506439"/>
                    <a:gd name="connsiteX58" fmla="*/ 762135 w 1849572"/>
                    <a:gd name="connsiteY58" fmla="*/ 2487 h 2506439"/>
                    <a:gd name="connsiteX59" fmla="*/ 785947 w 1849572"/>
                    <a:gd name="connsiteY59" fmla="*/ 18362 h 2506439"/>
                    <a:gd name="connsiteX60" fmla="*/ 1063760 w 1849572"/>
                    <a:gd name="connsiteY60" fmla="*/ 42175 h 2506439"/>
                    <a:gd name="connsiteX61" fmla="*/ 1095510 w 1849572"/>
                    <a:gd name="connsiteY61" fmla="*/ 58050 h 2506439"/>
                    <a:gd name="connsiteX62" fmla="*/ 1151072 w 1849572"/>
                    <a:gd name="connsiteY62" fmla="*/ 73925 h 2506439"/>
                    <a:gd name="connsiteX63" fmla="*/ 1286010 w 1849572"/>
                    <a:gd name="connsiteY63" fmla="*/ 65987 h 2506439"/>
                    <a:gd name="connsiteX64" fmla="*/ 1309822 w 1849572"/>
                    <a:gd name="connsiteY64" fmla="*/ 89800 h 2506439"/>
                    <a:gd name="connsiteX65" fmla="*/ 1317760 w 1849572"/>
                    <a:gd name="connsiteY65" fmla="*/ 113612 h 2506439"/>
                    <a:gd name="connsiteX66" fmla="*/ 1428885 w 1849572"/>
                    <a:gd name="connsiteY66" fmla="*/ 153300 h 2506439"/>
                    <a:gd name="connsiteX67" fmla="*/ 1476510 w 1849572"/>
                    <a:gd name="connsiteY67" fmla="*/ 129487 h 2506439"/>
                    <a:gd name="connsiteX68" fmla="*/ 1500322 w 1849572"/>
                    <a:gd name="connsiteY68" fmla="*/ 105675 h 2506439"/>
                    <a:gd name="connsiteX69" fmla="*/ 1524135 w 1849572"/>
                    <a:gd name="connsiteY69" fmla="*/ 121550 h 2506439"/>
                    <a:gd name="connsiteX70" fmla="*/ 1571760 w 1849572"/>
                    <a:gd name="connsiteY70" fmla="*/ 121550 h 2506439"/>
                    <a:gd name="connsiteX71" fmla="*/ 1635260 w 1849572"/>
                    <a:gd name="connsiteY71" fmla="*/ 137425 h 2506439"/>
                    <a:gd name="connsiteX72" fmla="*/ 1643197 w 1849572"/>
                    <a:gd name="connsiteY72" fmla="*/ 169175 h 2506439"/>
                    <a:gd name="connsiteX73" fmla="*/ 1651135 w 1849572"/>
                    <a:gd name="connsiteY73" fmla="*/ 232675 h 2506439"/>
                    <a:gd name="connsiteX74" fmla="*/ 1674947 w 1849572"/>
                    <a:gd name="connsiteY74" fmla="*/ 240612 h 2506439"/>
                    <a:gd name="connsiteX75" fmla="*/ 1738447 w 1849572"/>
                    <a:gd name="connsiteY75" fmla="*/ 296175 h 2506439"/>
                    <a:gd name="connsiteX76" fmla="*/ 1746385 w 1849572"/>
                    <a:gd name="connsiteY76" fmla="*/ 319987 h 2506439"/>
                    <a:gd name="connsiteX77" fmla="*/ 1778135 w 1849572"/>
                    <a:gd name="connsiteY77" fmla="*/ 335862 h 2506439"/>
                    <a:gd name="connsiteX78" fmla="*/ 1833697 w 1849572"/>
                    <a:gd name="connsiteY78" fmla="*/ 383487 h 2506439"/>
                    <a:gd name="connsiteX79" fmla="*/ 1825760 w 1849572"/>
                    <a:gd name="connsiteY79" fmla="*/ 470800 h 2506439"/>
                    <a:gd name="connsiteX80" fmla="*/ 1849572 w 1849572"/>
                    <a:gd name="connsiteY80" fmla="*/ 486675 h 2506439"/>
                    <a:gd name="connsiteX81" fmla="*/ 1825760 w 1849572"/>
                    <a:gd name="connsiteY81" fmla="*/ 494612 h 2506439"/>
                    <a:gd name="connsiteX82" fmla="*/ 1770197 w 1849572"/>
                    <a:gd name="connsiteY82" fmla="*/ 510487 h 2506439"/>
                    <a:gd name="connsiteX83" fmla="*/ 1706697 w 1849572"/>
                    <a:gd name="connsiteY83" fmla="*/ 486675 h 2506439"/>
                    <a:gd name="connsiteX84" fmla="*/ 1690822 w 1849572"/>
                    <a:gd name="connsiteY84" fmla="*/ 462862 h 2506439"/>
                    <a:gd name="connsiteX85" fmla="*/ 1667010 w 1849572"/>
                    <a:gd name="connsiteY85" fmla="*/ 391425 h 2506439"/>
                    <a:gd name="connsiteX86" fmla="*/ 1619385 w 1849572"/>
                    <a:gd name="connsiteY86" fmla="*/ 423175 h 2506439"/>
                    <a:gd name="connsiteX87" fmla="*/ 1603510 w 1849572"/>
                    <a:gd name="connsiteY87" fmla="*/ 446987 h 2506439"/>
                    <a:gd name="connsiteX88" fmla="*/ 1579697 w 1849572"/>
                    <a:gd name="connsiteY88" fmla="*/ 439050 h 2506439"/>
                    <a:gd name="connsiteX89" fmla="*/ 1555885 w 1849572"/>
                    <a:gd name="connsiteY89" fmla="*/ 423175 h 2506439"/>
                    <a:gd name="connsiteX90" fmla="*/ 1532072 w 1849572"/>
                    <a:gd name="connsiteY90" fmla="*/ 415237 h 2506439"/>
                    <a:gd name="connsiteX91" fmla="*/ 1524135 w 1849572"/>
                    <a:gd name="connsiteY91" fmla="*/ 391425 h 2506439"/>
                    <a:gd name="connsiteX92" fmla="*/ 1516197 w 1849572"/>
                    <a:gd name="connsiteY92" fmla="*/ 351737 h 2506439"/>
                    <a:gd name="connsiteX93" fmla="*/ 1484447 w 1849572"/>
                    <a:gd name="connsiteY93" fmla="*/ 391425 h 2506439"/>
                    <a:gd name="connsiteX94" fmla="*/ 1468572 w 1849572"/>
                    <a:gd name="connsiteY94" fmla="*/ 415237 h 2506439"/>
                    <a:gd name="connsiteX95" fmla="*/ 1460635 w 1849572"/>
                    <a:gd name="connsiteY95" fmla="*/ 391425 h 2506439"/>
                    <a:gd name="connsiteX96" fmla="*/ 1436822 w 1849572"/>
                    <a:gd name="connsiteY96" fmla="*/ 343800 h 2506439"/>
                    <a:gd name="connsiteX97" fmla="*/ 1389197 w 1849572"/>
                    <a:gd name="connsiteY97" fmla="*/ 423175 h 2506439"/>
                    <a:gd name="connsiteX98" fmla="*/ 1365385 w 1849572"/>
                    <a:gd name="connsiteY98" fmla="*/ 446987 h 2506439"/>
                    <a:gd name="connsiteX99" fmla="*/ 1373322 w 1849572"/>
                    <a:gd name="connsiteY99" fmla="*/ 439050 h 2506439"/>
                    <a:gd name="connsiteX100" fmla="*/ 1373322 w 1849572"/>
                    <a:gd name="connsiteY100" fmla="*/ 439050 h 2506439"/>
                    <a:gd name="connsiteX101" fmla="*/ 1381260 w 1849572"/>
                    <a:gd name="connsiteY101" fmla="*/ 542237 h 2506439"/>
                    <a:gd name="connsiteX102" fmla="*/ 1413010 w 1849572"/>
                    <a:gd name="connsiteY102" fmla="*/ 613675 h 2506439"/>
                    <a:gd name="connsiteX103" fmla="*/ 1436822 w 1849572"/>
                    <a:gd name="connsiteY103" fmla="*/ 637487 h 2506439"/>
                    <a:gd name="connsiteX104" fmla="*/ 1444760 w 1849572"/>
                    <a:gd name="connsiteY104" fmla="*/ 669237 h 2506439"/>
                    <a:gd name="connsiteX105" fmla="*/ 1452697 w 1849572"/>
                    <a:gd name="connsiteY105" fmla="*/ 732737 h 2506439"/>
                    <a:gd name="connsiteX106" fmla="*/ 1484447 w 1849572"/>
                    <a:gd name="connsiteY106" fmla="*/ 740675 h 2506439"/>
                    <a:gd name="connsiteX107" fmla="*/ 1492385 w 1849572"/>
                    <a:gd name="connsiteY107" fmla="*/ 764487 h 2506439"/>
                    <a:gd name="connsiteX108" fmla="*/ 1476510 w 1849572"/>
                    <a:gd name="connsiteY108" fmla="*/ 843862 h 2506439"/>
                    <a:gd name="connsiteX109" fmla="*/ 1460635 w 1849572"/>
                    <a:gd name="connsiteY109" fmla="*/ 875612 h 2506439"/>
                    <a:gd name="connsiteX110" fmla="*/ 1420947 w 1849572"/>
                    <a:gd name="connsiteY110" fmla="*/ 915300 h 2506439"/>
                    <a:gd name="connsiteX111" fmla="*/ 1349510 w 1849572"/>
                    <a:gd name="connsiteY111" fmla="*/ 923237 h 2506439"/>
                    <a:gd name="connsiteX112" fmla="*/ 1333635 w 1849572"/>
                    <a:gd name="connsiteY112" fmla="*/ 947050 h 2506439"/>
                    <a:gd name="connsiteX113" fmla="*/ 1293947 w 1849572"/>
                    <a:gd name="connsiteY113" fmla="*/ 986737 h 2506439"/>
                    <a:gd name="connsiteX114" fmla="*/ 1301885 w 1849572"/>
                    <a:gd name="connsiteY114" fmla="*/ 1026425 h 2506439"/>
                    <a:gd name="connsiteX115" fmla="*/ 1293947 w 1849572"/>
                    <a:gd name="connsiteY115" fmla="*/ 1121675 h 2506439"/>
                    <a:gd name="connsiteX116" fmla="*/ 1286010 w 1849572"/>
                    <a:gd name="connsiteY116" fmla="*/ 1145487 h 2506439"/>
                    <a:gd name="connsiteX117" fmla="*/ 1270135 w 1849572"/>
                    <a:gd name="connsiteY117" fmla="*/ 1201050 h 2506439"/>
                    <a:gd name="connsiteX118" fmla="*/ 1286010 w 1849572"/>
                    <a:gd name="connsiteY118" fmla="*/ 1224862 h 2506439"/>
                    <a:gd name="connsiteX119" fmla="*/ 1278072 w 1849572"/>
                    <a:gd name="connsiteY119" fmla="*/ 1383612 h 2506439"/>
                    <a:gd name="connsiteX120" fmla="*/ 1254260 w 1849572"/>
                    <a:gd name="connsiteY120" fmla="*/ 1399487 h 2506439"/>
                    <a:gd name="connsiteX121" fmla="*/ 1246322 w 1849572"/>
                    <a:gd name="connsiteY121" fmla="*/ 1375675 h 2506439"/>
                    <a:gd name="connsiteX122" fmla="*/ 1238385 w 1849572"/>
                    <a:gd name="connsiteY122" fmla="*/ 1343925 h 2506439"/>
                    <a:gd name="connsiteX123" fmla="*/ 1190760 w 1849572"/>
                    <a:gd name="connsiteY123" fmla="*/ 1304237 h 2506439"/>
                    <a:gd name="connsiteX124" fmla="*/ 1182822 w 1849572"/>
                    <a:gd name="connsiteY124" fmla="*/ 1280425 h 2506439"/>
                    <a:gd name="connsiteX125" fmla="*/ 1135197 w 1849572"/>
                    <a:gd name="connsiteY125" fmla="*/ 1240737 h 2506439"/>
                    <a:gd name="connsiteX126" fmla="*/ 1111385 w 1849572"/>
                    <a:gd name="connsiteY126" fmla="*/ 1232800 h 2506439"/>
                    <a:gd name="connsiteX127" fmla="*/ 1095510 w 1849572"/>
                    <a:gd name="connsiteY127" fmla="*/ 1208987 h 2506439"/>
                    <a:gd name="connsiteX128" fmla="*/ 1087572 w 1849572"/>
                    <a:gd name="connsiteY128" fmla="*/ 1177237 h 2506439"/>
                    <a:gd name="connsiteX129" fmla="*/ 1016722 w 1849572"/>
                    <a:gd name="connsiteY129" fmla="*/ 1365299 h 2506439"/>
                    <a:gd name="connsiteX130" fmla="*/ 889037 w 1849572"/>
                    <a:gd name="connsiteY130" fmla="*/ 1263476 h 2506439"/>
                    <a:gd name="connsiteX131" fmla="*/ 739496 w 1849572"/>
                    <a:gd name="connsiteY131" fmla="*/ 1349911 h 2506439"/>
                    <a:gd name="connsiteX132" fmla="*/ 785947 w 1849572"/>
                    <a:gd name="connsiteY132" fmla="*/ 1558237 h 2506439"/>
                    <a:gd name="connsiteX133" fmla="*/ 833572 w 1849572"/>
                    <a:gd name="connsiteY133" fmla="*/ 1582050 h 2506439"/>
                    <a:gd name="connsiteX134" fmla="*/ 905010 w 1849572"/>
                    <a:gd name="connsiteY134" fmla="*/ 1637612 h 2506439"/>
                    <a:gd name="connsiteX135" fmla="*/ 936760 w 1849572"/>
                    <a:gd name="connsiteY135" fmla="*/ 1653487 h 2506439"/>
                    <a:gd name="connsiteX0" fmla="*/ 1016135 w 1849572"/>
                    <a:gd name="connsiteY0" fmla="*/ 1891612 h 2506439"/>
                    <a:gd name="connsiteX1" fmla="*/ 1008197 w 1849572"/>
                    <a:gd name="connsiteY1" fmla="*/ 1915425 h 2506439"/>
                    <a:gd name="connsiteX2" fmla="*/ 1000260 w 1849572"/>
                    <a:gd name="connsiteY2" fmla="*/ 1963050 h 2506439"/>
                    <a:gd name="connsiteX3" fmla="*/ 984385 w 1849572"/>
                    <a:gd name="connsiteY3" fmla="*/ 2018612 h 2506439"/>
                    <a:gd name="connsiteX4" fmla="*/ 976447 w 1849572"/>
                    <a:gd name="connsiteY4" fmla="*/ 2169425 h 2506439"/>
                    <a:gd name="connsiteX5" fmla="*/ 984385 w 1849572"/>
                    <a:gd name="connsiteY5" fmla="*/ 2248800 h 2506439"/>
                    <a:gd name="connsiteX6" fmla="*/ 968510 w 1849572"/>
                    <a:gd name="connsiteY6" fmla="*/ 2502800 h 2506439"/>
                    <a:gd name="connsiteX7" fmla="*/ 881197 w 1849572"/>
                    <a:gd name="connsiteY7" fmla="*/ 2494862 h 2506439"/>
                    <a:gd name="connsiteX8" fmla="*/ 865322 w 1849572"/>
                    <a:gd name="connsiteY8" fmla="*/ 2383737 h 2506439"/>
                    <a:gd name="connsiteX9" fmla="*/ 857385 w 1849572"/>
                    <a:gd name="connsiteY9" fmla="*/ 2359925 h 2506439"/>
                    <a:gd name="connsiteX10" fmla="*/ 809760 w 1849572"/>
                    <a:gd name="connsiteY10" fmla="*/ 2320237 h 2506439"/>
                    <a:gd name="connsiteX11" fmla="*/ 770072 w 1849572"/>
                    <a:gd name="connsiteY11" fmla="*/ 2272612 h 2506439"/>
                    <a:gd name="connsiteX12" fmla="*/ 722447 w 1849572"/>
                    <a:gd name="connsiteY12" fmla="*/ 2232925 h 2506439"/>
                    <a:gd name="connsiteX13" fmla="*/ 698635 w 1849572"/>
                    <a:gd name="connsiteY13" fmla="*/ 2209112 h 2506439"/>
                    <a:gd name="connsiteX14" fmla="*/ 690697 w 1849572"/>
                    <a:gd name="connsiteY14" fmla="*/ 2177362 h 2506439"/>
                    <a:gd name="connsiteX15" fmla="*/ 651010 w 1849572"/>
                    <a:gd name="connsiteY15" fmla="*/ 2113862 h 2506439"/>
                    <a:gd name="connsiteX16" fmla="*/ 635135 w 1849572"/>
                    <a:gd name="connsiteY16" fmla="*/ 2090050 h 2506439"/>
                    <a:gd name="connsiteX17" fmla="*/ 627197 w 1849572"/>
                    <a:gd name="connsiteY17" fmla="*/ 2066237 h 2506439"/>
                    <a:gd name="connsiteX18" fmla="*/ 603385 w 1849572"/>
                    <a:gd name="connsiteY18" fmla="*/ 2058300 h 2506439"/>
                    <a:gd name="connsiteX19" fmla="*/ 452572 w 1849572"/>
                    <a:gd name="connsiteY19" fmla="*/ 2066237 h 2506439"/>
                    <a:gd name="connsiteX20" fmla="*/ 428760 w 1849572"/>
                    <a:gd name="connsiteY20" fmla="*/ 2074175 h 2506439"/>
                    <a:gd name="connsiteX21" fmla="*/ 404947 w 1849572"/>
                    <a:gd name="connsiteY21" fmla="*/ 2050362 h 2506439"/>
                    <a:gd name="connsiteX22" fmla="*/ 381135 w 1849572"/>
                    <a:gd name="connsiteY22" fmla="*/ 2042425 h 2506439"/>
                    <a:gd name="connsiteX23" fmla="*/ 325572 w 1849572"/>
                    <a:gd name="connsiteY23" fmla="*/ 1955112 h 2506439"/>
                    <a:gd name="connsiteX24" fmla="*/ 301760 w 1849572"/>
                    <a:gd name="connsiteY24" fmla="*/ 1947175 h 2506439"/>
                    <a:gd name="connsiteX25" fmla="*/ 277947 w 1849572"/>
                    <a:gd name="connsiteY25" fmla="*/ 1931300 h 2506439"/>
                    <a:gd name="connsiteX26" fmla="*/ 222385 w 1849572"/>
                    <a:gd name="connsiteY26" fmla="*/ 1859862 h 2506439"/>
                    <a:gd name="connsiteX27" fmla="*/ 214447 w 1849572"/>
                    <a:gd name="connsiteY27" fmla="*/ 1836050 h 2506439"/>
                    <a:gd name="connsiteX28" fmla="*/ 214447 w 1849572"/>
                    <a:gd name="connsiteY28" fmla="*/ 1724925 h 2506439"/>
                    <a:gd name="connsiteX29" fmla="*/ 230322 w 1849572"/>
                    <a:gd name="connsiteY29" fmla="*/ 1701112 h 2506439"/>
                    <a:gd name="connsiteX30" fmla="*/ 206510 w 1849572"/>
                    <a:gd name="connsiteY30" fmla="*/ 1716987 h 2506439"/>
                    <a:gd name="connsiteX31" fmla="*/ 166822 w 1849572"/>
                    <a:gd name="connsiteY31" fmla="*/ 1685237 h 2506439"/>
                    <a:gd name="connsiteX32" fmla="*/ 111260 w 1849572"/>
                    <a:gd name="connsiteY32" fmla="*/ 1613800 h 2506439"/>
                    <a:gd name="connsiteX33" fmla="*/ 103322 w 1849572"/>
                    <a:gd name="connsiteY33" fmla="*/ 1589987 h 2506439"/>
                    <a:gd name="connsiteX34" fmla="*/ 79510 w 1849572"/>
                    <a:gd name="connsiteY34" fmla="*/ 1574112 h 2506439"/>
                    <a:gd name="connsiteX35" fmla="*/ 71572 w 1849572"/>
                    <a:gd name="connsiteY35" fmla="*/ 1502675 h 2506439"/>
                    <a:gd name="connsiteX36" fmla="*/ 55697 w 1849572"/>
                    <a:gd name="connsiteY36" fmla="*/ 1462987 h 2506439"/>
                    <a:gd name="connsiteX37" fmla="*/ 39822 w 1849572"/>
                    <a:gd name="connsiteY37" fmla="*/ 1439175 h 2506439"/>
                    <a:gd name="connsiteX38" fmla="*/ 31885 w 1849572"/>
                    <a:gd name="connsiteY38" fmla="*/ 1399487 h 2506439"/>
                    <a:gd name="connsiteX39" fmla="*/ 47760 w 1849572"/>
                    <a:gd name="connsiteY39" fmla="*/ 1304237 h 2506439"/>
                    <a:gd name="connsiteX40" fmla="*/ 55697 w 1849572"/>
                    <a:gd name="connsiteY40" fmla="*/ 1272487 h 2506439"/>
                    <a:gd name="connsiteX41" fmla="*/ 39822 w 1849572"/>
                    <a:gd name="connsiteY41" fmla="*/ 1240737 h 2506439"/>
                    <a:gd name="connsiteX42" fmla="*/ 23947 w 1849572"/>
                    <a:gd name="connsiteY42" fmla="*/ 1185175 h 2506439"/>
                    <a:gd name="connsiteX43" fmla="*/ 8072 w 1849572"/>
                    <a:gd name="connsiteY43" fmla="*/ 1137550 h 2506439"/>
                    <a:gd name="connsiteX44" fmla="*/ 135 w 1849572"/>
                    <a:gd name="connsiteY44" fmla="*/ 1089925 h 2506439"/>
                    <a:gd name="connsiteX45" fmla="*/ 16010 w 1849572"/>
                    <a:gd name="connsiteY45" fmla="*/ 1026425 h 2506439"/>
                    <a:gd name="connsiteX46" fmla="*/ 23947 w 1849572"/>
                    <a:gd name="connsiteY46" fmla="*/ 1002612 h 2506439"/>
                    <a:gd name="connsiteX47" fmla="*/ 39822 w 1849572"/>
                    <a:gd name="connsiteY47" fmla="*/ 978800 h 2506439"/>
                    <a:gd name="connsiteX48" fmla="*/ 119197 w 1849572"/>
                    <a:gd name="connsiteY48" fmla="*/ 883550 h 2506439"/>
                    <a:gd name="connsiteX49" fmla="*/ 127135 w 1849572"/>
                    <a:gd name="connsiteY49" fmla="*/ 851800 h 2506439"/>
                    <a:gd name="connsiteX50" fmla="*/ 103322 w 1849572"/>
                    <a:gd name="connsiteY50" fmla="*/ 780362 h 2506439"/>
                    <a:gd name="connsiteX51" fmla="*/ 111260 w 1849572"/>
                    <a:gd name="connsiteY51" fmla="*/ 637487 h 2506439"/>
                    <a:gd name="connsiteX52" fmla="*/ 150947 w 1849572"/>
                    <a:gd name="connsiteY52" fmla="*/ 550175 h 2506439"/>
                    <a:gd name="connsiteX53" fmla="*/ 174760 w 1849572"/>
                    <a:gd name="connsiteY53" fmla="*/ 526362 h 2506439"/>
                    <a:gd name="connsiteX54" fmla="*/ 253743 w 1849572"/>
                    <a:gd name="connsiteY54" fmla="*/ 468069 h 2506439"/>
                    <a:gd name="connsiteX55" fmla="*/ 218387 w 1849572"/>
                    <a:gd name="connsiteY55" fmla="*/ 358553 h 2506439"/>
                    <a:gd name="connsiteX56" fmla="*/ 269619 w 1849572"/>
                    <a:gd name="connsiteY56" fmla="*/ 279129 h 2506439"/>
                    <a:gd name="connsiteX57" fmla="*/ 569385 w 1849572"/>
                    <a:gd name="connsiteY57" fmla="*/ 73046 h 2506439"/>
                    <a:gd name="connsiteX58" fmla="*/ 762135 w 1849572"/>
                    <a:gd name="connsiteY58" fmla="*/ 2487 h 2506439"/>
                    <a:gd name="connsiteX59" fmla="*/ 785947 w 1849572"/>
                    <a:gd name="connsiteY59" fmla="*/ 18362 h 2506439"/>
                    <a:gd name="connsiteX60" fmla="*/ 1063760 w 1849572"/>
                    <a:gd name="connsiteY60" fmla="*/ 42175 h 2506439"/>
                    <a:gd name="connsiteX61" fmla="*/ 1095510 w 1849572"/>
                    <a:gd name="connsiteY61" fmla="*/ 58050 h 2506439"/>
                    <a:gd name="connsiteX62" fmla="*/ 1151072 w 1849572"/>
                    <a:gd name="connsiteY62" fmla="*/ 73925 h 2506439"/>
                    <a:gd name="connsiteX63" fmla="*/ 1286010 w 1849572"/>
                    <a:gd name="connsiteY63" fmla="*/ 65987 h 2506439"/>
                    <a:gd name="connsiteX64" fmla="*/ 1309822 w 1849572"/>
                    <a:gd name="connsiteY64" fmla="*/ 89800 h 2506439"/>
                    <a:gd name="connsiteX65" fmla="*/ 1428885 w 1849572"/>
                    <a:gd name="connsiteY65" fmla="*/ 153300 h 2506439"/>
                    <a:gd name="connsiteX66" fmla="*/ 1476510 w 1849572"/>
                    <a:gd name="connsiteY66" fmla="*/ 129487 h 2506439"/>
                    <a:gd name="connsiteX67" fmla="*/ 1500322 w 1849572"/>
                    <a:gd name="connsiteY67" fmla="*/ 105675 h 2506439"/>
                    <a:gd name="connsiteX68" fmla="*/ 1524135 w 1849572"/>
                    <a:gd name="connsiteY68" fmla="*/ 121550 h 2506439"/>
                    <a:gd name="connsiteX69" fmla="*/ 1571760 w 1849572"/>
                    <a:gd name="connsiteY69" fmla="*/ 121550 h 2506439"/>
                    <a:gd name="connsiteX70" fmla="*/ 1635260 w 1849572"/>
                    <a:gd name="connsiteY70" fmla="*/ 137425 h 2506439"/>
                    <a:gd name="connsiteX71" fmla="*/ 1643197 w 1849572"/>
                    <a:gd name="connsiteY71" fmla="*/ 169175 h 2506439"/>
                    <a:gd name="connsiteX72" fmla="*/ 1651135 w 1849572"/>
                    <a:gd name="connsiteY72" fmla="*/ 232675 h 2506439"/>
                    <a:gd name="connsiteX73" fmla="*/ 1674947 w 1849572"/>
                    <a:gd name="connsiteY73" fmla="*/ 240612 h 2506439"/>
                    <a:gd name="connsiteX74" fmla="*/ 1738447 w 1849572"/>
                    <a:gd name="connsiteY74" fmla="*/ 296175 h 2506439"/>
                    <a:gd name="connsiteX75" fmla="*/ 1746385 w 1849572"/>
                    <a:gd name="connsiteY75" fmla="*/ 319987 h 2506439"/>
                    <a:gd name="connsiteX76" fmla="*/ 1778135 w 1849572"/>
                    <a:gd name="connsiteY76" fmla="*/ 335862 h 2506439"/>
                    <a:gd name="connsiteX77" fmla="*/ 1833697 w 1849572"/>
                    <a:gd name="connsiteY77" fmla="*/ 383487 h 2506439"/>
                    <a:gd name="connsiteX78" fmla="*/ 1825760 w 1849572"/>
                    <a:gd name="connsiteY78" fmla="*/ 470800 h 2506439"/>
                    <a:gd name="connsiteX79" fmla="*/ 1849572 w 1849572"/>
                    <a:gd name="connsiteY79" fmla="*/ 486675 h 2506439"/>
                    <a:gd name="connsiteX80" fmla="*/ 1825760 w 1849572"/>
                    <a:gd name="connsiteY80" fmla="*/ 494612 h 2506439"/>
                    <a:gd name="connsiteX81" fmla="*/ 1770197 w 1849572"/>
                    <a:gd name="connsiteY81" fmla="*/ 510487 h 2506439"/>
                    <a:gd name="connsiteX82" fmla="*/ 1706697 w 1849572"/>
                    <a:gd name="connsiteY82" fmla="*/ 486675 h 2506439"/>
                    <a:gd name="connsiteX83" fmla="*/ 1690822 w 1849572"/>
                    <a:gd name="connsiteY83" fmla="*/ 462862 h 2506439"/>
                    <a:gd name="connsiteX84" fmla="*/ 1667010 w 1849572"/>
                    <a:gd name="connsiteY84" fmla="*/ 391425 h 2506439"/>
                    <a:gd name="connsiteX85" fmla="*/ 1619385 w 1849572"/>
                    <a:gd name="connsiteY85" fmla="*/ 423175 h 2506439"/>
                    <a:gd name="connsiteX86" fmla="*/ 1603510 w 1849572"/>
                    <a:gd name="connsiteY86" fmla="*/ 446987 h 2506439"/>
                    <a:gd name="connsiteX87" fmla="*/ 1579697 w 1849572"/>
                    <a:gd name="connsiteY87" fmla="*/ 439050 h 2506439"/>
                    <a:gd name="connsiteX88" fmla="*/ 1555885 w 1849572"/>
                    <a:gd name="connsiteY88" fmla="*/ 423175 h 2506439"/>
                    <a:gd name="connsiteX89" fmla="*/ 1532072 w 1849572"/>
                    <a:gd name="connsiteY89" fmla="*/ 415237 h 2506439"/>
                    <a:gd name="connsiteX90" fmla="*/ 1524135 w 1849572"/>
                    <a:gd name="connsiteY90" fmla="*/ 391425 h 2506439"/>
                    <a:gd name="connsiteX91" fmla="*/ 1516197 w 1849572"/>
                    <a:gd name="connsiteY91" fmla="*/ 351737 h 2506439"/>
                    <a:gd name="connsiteX92" fmla="*/ 1484447 w 1849572"/>
                    <a:gd name="connsiteY92" fmla="*/ 391425 h 2506439"/>
                    <a:gd name="connsiteX93" fmla="*/ 1468572 w 1849572"/>
                    <a:gd name="connsiteY93" fmla="*/ 415237 h 2506439"/>
                    <a:gd name="connsiteX94" fmla="*/ 1460635 w 1849572"/>
                    <a:gd name="connsiteY94" fmla="*/ 391425 h 2506439"/>
                    <a:gd name="connsiteX95" fmla="*/ 1436822 w 1849572"/>
                    <a:gd name="connsiteY95" fmla="*/ 343800 h 2506439"/>
                    <a:gd name="connsiteX96" fmla="*/ 1389197 w 1849572"/>
                    <a:gd name="connsiteY96" fmla="*/ 423175 h 2506439"/>
                    <a:gd name="connsiteX97" fmla="*/ 1365385 w 1849572"/>
                    <a:gd name="connsiteY97" fmla="*/ 446987 h 2506439"/>
                    <a:gd name="connsiteX98" fmla="*/ 1373322 w 1849572"/>
                    <a:gd name="connsiteY98" fmla="*/ 439050 h 2506439"/>
                    <a:gd name="connsiteX99" fmla="*/ 1373322 w 1849572"/>
                    <a:gd name="connsiteY99" fmla="*/ 439050 h 2506439"/>
                    <a:gd name="connsiteX100" fmla="*/ 1381260 w 1849572"/>
                    <a:gd name="connsiteY100" fmla="*/ 542237 h 2506439"/>
                    <a:gd name="connsiteX101" fmla="*/ 1413010 w 1849572"/>
                    <a:gd name="connsiteY101" fmla="*/ 613675 h 2506439"/>
                    <a:gd name="connsiteX102" fmla="*/ 1436822 w 1849572"/>
                    <a:gd name="connsiteY102" fmla="*/ 637487 h 2506439"/>
                    <a:gd name="connsiteX103" fmla="*/ 1444760 w 1849572"/>
                    <a:gd name="connsiteY103" fmla="*/ 669237 h 2506439"/>
                    <a:gd name="connsiteX104" fmla="*/ 1452697 w 1849572"/>
                    <a:gd name="connsiteY104" fmla="*/ 732737 h 2506439"/>
                    <a:gd name="connsiteX105" fmla="*/ 1484447 w 1849572"/>
                    <a:gd name="connsiteY105" fmla="*/ 740675 h 2506439"/>
                    <a:gd name="connsiteX106" fmla="*/ 1492385 w 1849572"/>
                    <a:gd name="connsiteY106" fmla="*/ 764487 h 2506439"/>
                    <a:gd name="connsiteX107" fmla="*/ 1476510 w 1849572"/>
                    <a:gd name="connsiteY107" fmla="*/ 843862 h 2506439"/>
                    <a:gd name="connsiteX108" fmla="*/ 1460635 w 1849572"/>
                    <a:gd name="connsiteY108" fmla="*/ 875612 h 2506439"/>
                    <a:gd name="connsiteX109" fmla="*/ 1420947 w 1849572"/>
                    <a:gd name="connsiteY109" fmla="*/ 915300 h 2506439"/>
                    <a:gd name="connsiteX110" fmla="*/ 1349510 w 1849572"/>
                    <a:gd name="connsiteY110" fmla="*/ 923237 h 2506439"/>
                    <a:gd name="connsiteX111" fmla="*/ 1333635 w 1849572"/>
                    <a:gd name="connsiteY111" fmla="*/ 947050 h 2506439"/>
                    <a:gd name="connsiteX112" fmla="*/ 1293947 w 1849572"/>
                    <a:gd name="connsiteY112" fmla="*/ 986737 h 2506439"/>
                    <a:gd name="connsiteX113" fmla="*/ 1301885 w 1849572"/>
                    <a:gd name="connsiteY113" fmla="*/ 1026425 h 2506439"/>
                    <a:gd name="connsiteX114" fmla="*/ 1293947 w 1849572"/>
                    <a:gd name="connsiteY114" fmla="*/ 1121675 h 2506439"/>
                    <a:gd name="connsiteX115" fmla="*/ 1286010 w 1849572"/>
                    <a:gd name="connsiteY115" fmla="*/ 1145487 h 2506439"/>
                    <a:gd name="connsiteX116" fmla="*/ 1270135 w 1849572"/>
                    <a:gd name="connsiteY116" fmla="*/ 1201050 h 2506439"/>
                    <a:gd name="connsiteX117" fmla="*/ 1286010 w 1849572"/>
                    <a:gd name="connsiteY117" fmla="*/ 1224862 h 2506439"/>
                    <a:gd name="connsiteX118" fmla="*/ 1278072 w 1849572"/>
                    <a:gd name="connsiteY118" fmla="*/ 1383612 h 2506439"/>
                    <a:gd name="connsiteX119" fmla="*/ 1254260 w 1849572"/>
                    <a:gd name="connsiteY119" fmla="*/ 1399487 h 2506439"/>
                    <a:gd name="connsiteX120" fmla="*/ 1246322 w 1849572"/>
                    <a:gd name="connsiteY120" fmla="*/ 1375675 h 2506439"/>
                    <a:gd name="connsiteX121" fmla="*/ 1238385 w 1849572"/>
                    <a:gd name="connsiteY121" fmla="*/ 1343925 h 2506439"/>
                    <a:gd name="connsiteX122" fmla="*/ 1190760 w 1849572"/>
                    <a:gd name="connsiteY122" fmla="*/ 1304237 h 2506439"/>
                    <a:gd name="connsiteX123" fmla="*/ 1182822 w 1849572"/>
                    <a:gd name="connsiteY123" fmla="*/ 1280425 h 2506439"/>
                    <a:gd name="connsiteX124" fmla="*/ 1135197 w 1849572"/>
                    <a:gd name="connsiteY124" fmla="*/ 1240737 h 2506439"/>
                    <a:gd name="connsiteX125" fmla="*/ 1111385 w 1849572"/>
                    <a:gd name="connsiteY125" fmla="*/ 1232800 h 2506439"/>
                    <a:gd name="connsiteX126" fmla="*/ 1095510 w 1849572"/>
                    <a:gd name="connsiteY126" fmla="*/ 1208987 h 2506439"/>
                    <a:gd name="connsiteX127" fmla="*/ 1087572 w 1849572"/>
                    <a:gd name="connsiteY127" fmla="*/ 1177237 h 2506439"/>
                    <a:gd name="connsiteX128" fmla="*/ 1016722 w 1849572"/>
                    <a:gd name="connsiteY128" fmla="*/ 1365299 h 2506439"/>
                    <a:gd name="connsiteX129" fmla="*/ 889037 w 1849572"/>
                    <a:gd name="connsiteY129" fmla="*/ 1263476 h 2506439"/>
                    <a:gd name="connsiteX130" fmla="*/ 739496 w 1849572"/>
                    <a:gd name="connsiteY130" fmla="*/ 1349911 h 2506439"/>
                    <a:gd name="connsiteX131" fmla="*/ 785947 w 1849572"/>
                    <a:gd name="connsiteY131" fmla="*/ 1558237 h 2506439"/>
                    <a:gd name="connsiteX132" fmla="*/ 833572 w 1849572"/>
                    <a:gd name="connsiteY132" fmla="*/ 1582050 h 2506439"/>
                    <a:gd name="connsiteX133" fmla="*/ 905010 w 1849572"/>
                    <a:gd name="connsiteY133" fmla="*/ 1637612 h 2506439"/>
                    <a:gd name="connsiteX134" fmla="*/ 936760 w 1849572"/>
                    <a:gd name="connsiteY134" fmla="*/ 1653487 h 2506439"/>
                    <a:gd name="connsiteX0" fmla="*/ 1016135 w 1849572"/>
                    <a:gd name="connsiteY0" fmla="*/ 1891612 h 2506439"/>
                    <a:gd name="connsiteX1" fmla="*/ 1008197 w 1849572"/>
                    <a:gd name="connsiteY1" fmla="*/ 1915425 h 2506439"/>
                    <a:gd name="connsiteX2" fmla="*/ 1000260 w 1849572"/>
                    <a:gd name="connsiteY2" fmla="*/ 1963050 h 2506439"/>
                    <a:gd name="connsiteX3" fmla="*/ 984385 w 1849572"/>
                    <a:gd name="connsiteY3" fmla="*/ 2018612 h 2506439"/>
                    <a:gd name="connsiteX4" fmla="*/ 976447 w 1849572"/>
                    <a:gd name="connsiteY4" fmla="*/ 2169425 h 2506439"/>
                    <a:gd name="connsiteX5" fmla="*/ 984385 w 1849572"/>
                    <a:gd name="connsiteY5" fmla="*/ 2248800 h 2506439"/>
                    <a:gd name="connsiteX6" fmla="*/ 968510 w 1849572"/>
                    <a:gd name="connsiteY6" fmla="*/ 2502800 h 2506439"/>
                    <a:gd name="connsiteX7" fmla="*/ 881197 w 1849572"/>
                    <a:gd name="connsiteY7" fmla="*/ 2494862 h 2506439"/>
                    <a:gd name="connsiteX8" fmla="*/ 865322 w 1849572"/>
                    <a:gd name="connsiteY8" fmla="*/ 2383737 h 2506439"/>
                    <a:gd name="connsiteX9" fmla="*/ 857385 w 1849572"/>
                    <a:gd name="connsiteY9" fmla="*/ 2359925 h 2506439"/>
                    <a:gd name="connsiteX10" fmla="*/ 809760 w 1849572"/>
                    <a:gd name="connsiteY10" fmla="*/ 2320237 h 2506439"/>
                    <a:gd name="connsiteX11" fmla="*/ 770072 w 1849572"/>
                    <a:gd name="connsiteY11" fmla="*/ 2272612 h 2506439"/>
                    <a:gd name="connsiteX12" fmla="*/ 722447 w 1849572"/>
                    <a:gd name="connsiteY12" fmla="*/ 2232925 h 2506439"/>
                    <a:gd name="connsiteX13" fmla="*/ 698635 w 1849572"/>
                    <a:gd name="connsiteY13" fmla="*/ 2209112 h 2506439"/>
                    <a:gd name="connsiteX14" fmla="*/ 690697 w 1849572"/>
                    <a:gd name="connsiteY14" fmla="*/ 2177362 h 2506439"/>
                    <a:gd name="connsiteX15" fmla="*/ 651010 w 1849572"/>
                    <a:gd name="connsiteY15" fmla="*/ 2113862 h 2506439"/>
                    <a:gd name="connsiteX16" fmla="*/ 635135 w 1849572"/>
                    <a:gd name="connsiteY16" fmla="*/ 2090050 h 2506439"/>
                    <a:gd name="connsiteX17" fmla="*/ 627197 w 1849572"/>
                    <a:gd name="connsiteY17" fmla="*/ 2066237 h 2506439"/>
                    <a:gd name="connsiteX18" fmla="*/ 603385 w 1849572"/>
                    <a:gd name="connsiteY18" fmla="*/ 2058300 h 2506439"/>
                    <a:gd name="connsiteX19" fmla="*/ 452572 w 1849572"/>
                    <a:gd name="connsiteY19" fmla="*/ 2066237 h 2506439"/>
                    <a:gd name="connsiteX20" fmla="*/ 428760 w 1849572"/>
                    <a:gd name="connsiteY20" fmla="*/ 2074175 h 2506439"/>
                    <a:gd name="connsiteX21" fmla="*/ 404947 w 1849572"/>
                    <a:gd name="connsiteY21" fmla="*/ 2050362 h 2506439"/>
                    <a:gd name="connsiteX22" fmla="*/ 381135 w 1849572"/>
                    <a:gd name="connsiteY22" fmla="*/ 2042425 h 2506439"/>
                    <a:gd name="connsiteX23" fmla="*/ 325572 w 1849572"/>
                    <a:gd name="connsiteY23" fmla="*/ 1955112 h 2506439"/>
                    <a:gd name="connsiteX24" fmla="*/ 301760 w 1849572"/>
                    <a:gd name="connsiteY24" fmla="*/ 1947175 h 2506439"/>
                    <a:gd name="connsiteX25" fmla="*/ 277947 w 1849572"/>
                    <a:gd name="connsiteY25" fmla="*/ 1931300 h 2506439"/>
                    <a:gd name="connsiteX26" fmla="*/ 222385 w 1849572"/>
                    <a:gd name="connsiteY26" fmla="*/ 1859862 h 2506439"/>
                    <a:gd name="connsiteX27" fmla="*/ 214447 w 1849572"/>
                    <a:gd name="connsiteY27" fmla="*/ 1836050 h 2506439"/>
                    <a:gd name="connsiteX28" fmla="*/ 214447 w 1849572"/>
                    <a:gd name="connsiteY28" fmla="*/ 1724925 h 2506439"/>
                    <a:gd name="connsiteX29" fmla="*/ 230322 w 1849572"/>
                    <a:gd name="connsiteY29" fmla="*/ 1701112 h 2506439"/>
                    <a:gd name="connsiteX30" fmla="*/ 206510 w 1849572"/>
                    <a:gd name="connsiteY30" fmla="*/ 1716987 h 2506439"/>
                    <a:gd name="connsiteX31" fmla="*/ 166822 w 1849572"/>
                    <a:gd name="connsiteY31" fmla="*/ 1685237 h 2506439"/>
                    <a:gd name="connsiteX32" fmla="*/ 111260 w 1849572"/>
                    <a:gd name="connsiteY32" fmla="*/ 1613800 h 2506439"/>
                    <a:gd name="connsiteX33" fmla="*/ 103322 w 1849572"/>
                    <a:gd name="connsiteY33" fmla="*/ 1589987 h 2506439"/>
                    <a:gd name="connsiteX34" fmla="*/ 79510 w 1849572"/>
                    <a:gd name="connsiteY34" fmla="*/ 1574112 h 2506439"/>
                    <a:gd name="connsiteX35" fmla="*/ 71572 w 1849572"/>
                    <a:gd name="connsiteY35" fmla="*/ 1502675 h 2506439"/>
                    <a:gd name="connsiteX36" fmla="*/ 55697 w 1849572"/>
                    <a:gd name="connsiteY36" fmla="*/ 1462987 h 2506439"/>
                    <a:gd name="connsiteX37" fmla="*/ 39822 w 1849572"/>
                    <a:gd name="connsiteY37" fmla="*/ 1439175 h 2506439"/>
                    <a:gd name="connsiteX38" fmla="*/ 31885 w 1849572"/>
                    <a:gd name="connsiteY38" fmla="*/ 1399487 h 2506439"/>
                    <a:gd name="connsiteX39" fmla="*/ 47760 w 1849572"/>
                    <a:gd name="connsiteY39" fmla="*/ 1304237 h 2506439"/>
                    <a:gd name="connsiteX40" fmla="*/ 55697 w 1849572"/>
                    <a:gd name="connsiteY40" fmla="*/ 1272487 h 2506439"/>
                    <a:gd name="connsiteX41" fmla="*/ 39822 w 1849572"/>
                    <a:gd name="connsiteY41" fmla="*/ 1240737 h 2506439"/>
                    <a:gd name="connsiteX42" fmla="*/ 23947 w 1849572"/>
                    <a:gd name="connsiteY42" fmla="*/ 1185175 h 2506439"/>
                    <a:gd name="connsiteX43" fmla="*/ 8072 w 1849572"/>
                    <a:gd name="connsiteY43" fmla="*/ 1137550 h 2506439"/>
                    <a:gd name="connsiteX44" fmla="*/ 135 w 1849572"/>
                    <a:gd name="connsiteY44" fmla="*/ 1089925 h 2506439"/>
                    <a:gd name="connsiteX45" fmla="*/ 16010 w 1849572"/>
                    <a:gd name="connsiteY45" fmla="*/ 1026425 h 2506439"/>
                    <a:gd name="connsiteX46" fmla="*/ 23947 w 1849572"/>
                    <a:gd name="connsiteY46" fmla="*/ 1002612 h 2506439"/>
                    <a:gd name="connsiteX47" fmla="*/ 39822 w 1849572"/>
                    <a:gd name="connsiteY47" fmla="*/ 978800 h 2506439"/>
                    <a:gd name="connsiteX48" fmla="*/ 119197 w 1849572"/>
                    <a:gd name="connsiteY48" fmla="*/ 883550 h 2506439"/>
                    <a:gd name="connsiteX49" fmla="*/ 127135 w 1849572"/>
                    <a:gd name="connsiteY49" fmla="*/ 851800 h 2506439"/>
                    <a:gd name="connsiteX50" fmla="*/ 103322 w 1849572"/>
                    <a:gd name="connsiteY50" fmla="*/ 780362 h 2506439"/>
                    <a:gd name="connsiteX51" fmla="*/ 111260 w 1849572"/>
                    <a:gd name="connsiteY51" fmla="*/ 637487 h 2506439"/>
                    <a:gd name="connsiteX52" fmla="*/ 150947 w 1849572"/>
                    <a:gd name="connsiteY52" fmla="*/ 550175 h 2506439"/>
                    <a:gd name="connsiteX53" fmla="*/ 174760 w 1849572"/>
                    <a:gd name="connsiteY53" fmla="*/ 526362 h 2506439"/>
                    <a:gd name="connsiteX54" fmla="*/ 253743 w 1849572"/>
                    <a:gd name="connsiteY54" fmla="*/ 468069 h 2506439"/>
                    <a:gd name="connsiteX55" fmla="*/ 218387 w 1849572"/>
                    <a:gd name="connsiteY55" fmla="*/ 358553 h 2506439"/>
                    <a:gd name="connsiteX56" fmla="*/ 269619 w 1849572"/>
                    <a:gd name="connsiteY56" fmla="*/ 279129 h 2506439"/>
                    <a:gd name="connsiteX57" fmla="*/ 569385 w 1849572"/>
                    <a:gd name="connsiteY57" fmla="*/ 73046 h 2506439"/>
                    <a:gd name="connsiteX58" fmla="*/ 762135 w 1849572"/>
                    <a:gd name="connsiteY58" fmla="*/ 2487 h 2506439"/>
                    <a:gd name="connsiteX59" fmla="*/ 785947 w 1849572"/>
                    <a:gd name="connsiteY59" fmla="*/ 18362 h 2506439"/>
                    <a:gd name="connsiteX60" fmla="*/ 1063760 w 1849572"/>
                    <a:gd name="connsiteY60" fmla="*/ 42175 h 2506439"/>
                    <a:gd name="connsiteX61" fmla="*/ 1095510 w 1849572"/>
                    <a:gd name="connsiteY61" fmla="*/ 58050 h 2506439"/>
                    <a:gd name="connsiteX62" fmla="*/ 1151072 w 1849572"/>
                    <a:gd name="connsiteY62" fmla="*/ 73925 h 2506439"/>
                    <a:gd name="connsiteX63" fmla="*/ 1286010 w 1849572"/>
                    <a:gd name="connsiteY63" fmla="*/ 65987 h 2506439"/>
                    <a:gd name="connsiteX64" fmla="*/ 1309822 w 1849572"/>
                    <a:gd name="connsiteY64" fmla="*/ 89800 h 2506439"/>
                    <a:gd name="connsiteX65" fmla="*/ 1428885 w 1849572"/>
                    <a:gd name="connsiteY65" fmla="*/ 153300 h 2506439"/>
                    <a:gd name="connsiteX66" fmla="*/ 1476510 w 1849572"/>
                    <a:gd name="connsiteY66" fmla="*/ 129487 h 2506439"/>
                    <a:gd name="connsiteX67" fmla="*/ 1500322 w 1849572"/>
                    <a:gd name="connsiteY67" fmla="*/ 105675 h 2506439"/>
                    <a:gd name="connsiteX68" fmla="*/ 1524135 w 1849572"/>
                    <a:gd name="connsiteY68" fmla="*/ 121550 h 2506439"/>
                    <a:gd name="connsiteX69" fmla="*/ 1635260 w 1849572"/>
                    <a:gd name="connsiteY69" fmla="*/ 137425 h 2506439"/>
                    <a:gd name="connsiteX70" fmla="*/ 1643197 w 1849572"/>
                    <a:gd name="connsiteY70" fmla="*/ 169175 h 2506439"/>
                    <a:gd name="connsiteX71" fmla="*/ 1651135 w 1849572"/>
                    <a:gd name="connsiteY71" fmla="*/ 232675 h 2506439"/>
                    <a:gd name="connsiteX72" fmla="*/ 1674947 w 1849572"/>
                    <a:gd name="connsiteY72" fmla="*/ 240612 h 2506439"/>
                    <a:gd name="connsiteX73" fmla="*/ 1738447 w 1849572"/>
                    <a:gd name="connsiteY73" fmla="*/ 296175 h 2506439"/>
                    <a:gd name="connsiteX74" fmla="*/ 1746385 w 1849572"/>
                    <a:gd name="connsiteY74" fmla="*/ 319987 h 2506439"/>
                    <a:gd name="connsiteX75" fmla="*/ 1778135 w 1849572"/>
                    <a:gd name="connsiteY75" fmla="*/ 335862 h 2506439"/>
                    <a:gd name="connsiteX76" fmla="*/ 1833697 w 1849572"/>
                    <a:gd name="connsiteY76" fmla="*/ 383487 h 2506439"/>
                    <a:gd name="connsiteX77" fmla="*/ 1825760 w 1849572"/>
                    <a:gd name="connsiteY77" fmla="*/ 470800 h 2506439"/>
                    <a:gd name="connsiteX78" fmla="*/ 1849572 w 1849572"/>
                    <a:gd name="connsiteY78" fmla="*/ 486675 h 2506439"/>
                    <a:gd name="connsiteX79" fmla="*/ 1825760 w 1849572"/>
                    <a:gd name="connsiteY79" fmla="*/ 494612 h 2506439"/>
                    <a:gd name="connsiteX80" fmla="*/ 1770197 w 1849572"/>
                    <a:gd name="connsiteY80" fmla="*/ 510487 h 2506439"/>
                    <a:gd name="connsiteX81" fmla="*/ 1706697 w 1849572"/>
                    <a:gd name="connsiteY81" fmla="*/ 486675 h 2506439"/>
                    <a:gd name="connsiteX82" fmla="*/ 1690822 w 1849572"/>
                    <a:gd name="connsiteY82" fmla="*/ 462862 h 2506439"/>
                    <a:gd name="connsiteX83" fmla="*/ 1667010 w 1849572"/>
                    <a:gd name="connsiteY83" fmla="*/ 391425 h 2506439"/>
                    <a:gd name="connsiteX84" fmla="*/ 1619385 w 1849572"/>
                    <a:gd name="connsiteY84" fmla="*/ 423175 h 2506439"/>
                    <a:gd name="connsiteX85" fmla="*/ 1603510 w 1849572"/>
                    <a:gd name="connsiteY85" fmla="*/ 446987 h 2506439"/>
                    <a:gd name="connsiteX86" fmla="*/ 1579697 w 1849572"/>
                    <a:gd name="connsiteY86" fmla="*/ 439050 h 2506439"/>
                    <a:gd name="connsiteX87" fmla="*/ 1555885 w 1849572"/>
                    <a:gd name="connsiteY87" fmla="*/ 423175 h 2506439"/>
                    <a:gd name="connsiteX88" fmla="*/ 1532072 w 1849572"/>
                    <a:gd name="connsiteY88" fmla="*/ 415237 h 2506439"/>
                    <a:gd name="connsiteX89" fmla="*/ 1524135 w 1849572"/>
                    <a:gd name="connsiteY89" fmla="*/ 391425 h 2506439"/>
                    <a:gd name="connsiteX90" fmla="*/ 1516197 w 1849572"/>
                    <a:gd name="connsiteY90" fmla="*/ 351737 h 2506439"/>
                    <a:gd name="connsiteX91" fmla="*/ 1484447 w 1849572"/>
                    <a:gd name="connsiteY91" fmla="*/ 391425 h 2506439"/>
                    <a:gd name="connsiteX92" fmla="*/ 1468572 w 1849572"/>
                    <a:gd name="connsiteY92" fmla="*/ 415237 h 2506439"/>
                    <a:gd name="connsiteX93" fmla="*/ 1460635 w 1849572"/>
                    <a:gd name="connsiteY93" fmla="*/ 391425 h 2506439"/>
                    <a:gd name="connsiteX94" fmla="*/ 1436822 w 1849572"/>
                    <a:gd name="connsiteY94" fmla="*/ 343800 h 2506439"/>
                    <a:gd name="connsiteX95" fmla="*/ 1389197 w 1849572"/>
                    <a:gd name="connsiteY95" fmla="*/ 423175 h 2506439"/>
                    <a:gd name="connsiteX96" fmla="*/ 1365385 w 1849572"/>
                    <a:gd name="connsiteY96" fmla="*/ 446987 h 2506439"/>
                    <a:gd name="connsiteX97" fmla="*/ 1373322 w 1849572"/>
                    <a:gd name="connsiteY97" fmla="*/ 439050 h 2506439"/>
                    <a:gd name="connsiteX98" fmla="*/ 1373322 w 1849572"/>
                    <a:gd name="connsiteY98" fmla="*/ 439050 h 2506439"/>
                    <a:gd name="connsiteX99" fmla="*/ 1381260 w 1849572"/>
                    <a:gd name="connsiteY99" fmla="*/ 542237 h 2506439"/>
                    <a:gd name="connsiteX100" fmla="*/ 1413010 w 1849572"/>
                    <a:gd name="connsiteY100" fmla="*/ 613675 h 2506439"/>
                    <a:gd name="connsiteX101" fmla="*/ 1436822 w 1849572"/>
                    <a:gd name="connsiteY101" fmla="*/ 637487 h 2506439"/>
                    <a:gd name="connsiteX102" fmla="*/ 1444760 w 1849572"/>
                    <a:gd name="connsiteY102" fmla="*/ 669237 h 2506439"/>
                    <a:gd name="connsiteX103" fmla="*/ 1452697 w 1849572"/>
                    <a:gd name="connsiteY103" fmla="*/ 732737 h 2506439"/>
                    <a:gd name="connsiteX104" fmla="*/ 1484447 w 1849572"/>
                    <a:gd name="connsiteY104" fmla="*/ 740675 h 2506439"/>
                    <a:gd name="connsiteX105" fmla="*/ 1492385 w 1849572"/>
                    <a:gd name="connsiteY105" fmla="*/ 764487 h 2506439"/>
                    <a:gd name="connsiteX106" fmla="*/ 1476510 w 1849572"/>
                    <a:gd name="connsiteY106" fmla="*/ 843862 h 2506439"/>
                    <a:gd name="connsiteX107" fmla="*/ 1460635 w 1849572"/>
                    <a:gd name="connsiteY107" fmla="*/ 875612 h 2506439"/>
                    <a:gd name="connsiteX108" fmla="*/ 1420947 w 1849572"/>
                    <a:gd name="connsiteY108" fmla="*/ 915300 h 2506439"/>
                    <a:gd name="connsiteX109" fmla="*/ 1349510 w 1849572"/>
                    <a:gd name="connsiteY109" fmla="*/ 923237 h 2506439"/>
                    <a:gd name="connsiteX110" fmla="*/ 1333635 w 1849572"/>
                    <a:gd name="connsiteY110" fmla="*/ 947050 h 2506439"/>
                    <a:gd name="connsiteX111" fmla="*/ 1293947 w 1849572"/>
                    <a:gd name="connsiteY111" fmla="*/ 986737 h 2506439"/>
                    <a:gd name="connsiteX112" fmla="*/ 1301885 w 1849572"/>
                    <a:gd name="connsiteY112" fmla="*/ 1026425 h 2506439"/>
                    <a:gd name="connsiteX113" fmla="*/ 1293947 w 1849572"/>
                    <a:gd name="connsiteY113" fmla="*/ 1121675 h 2506439"/>
                    <a:gd name="connsiteX114" fmla="*/ 1286010 w 1849572"/>
                    <a:gd name="connsiteY114" fmla="*/ 1145487 h 2506439"/>
                    <a:gd name="connsiteX115" fmla="*/ 1270135 w 1849572"/>
                    <a:gd name="connsiteY115" fmla="*/ 1201050 h 2506439"/>
                    <a:gd name="connsiteX116" fmla="*/ 1286010 w 1849572"/>
                    <a:gd name="connsiteY116" fmla="*/ 1224862 h 2506439"/>
                    <a:gd name="connsiteX117" fmla="*/ 1278072 w 1849572"/>
                    <a:gd name="connsiteY117" fmla="*/ 1383612 h 2506439"/>
                    <a:gd name="connsiteX118" fmla="*/ 1254260 w 1849572"/>
                    <a:gd name="connsiteY118" fmla="*/ 1399487 h 2506439"/>
                    <a:gd name="connsiteX119" fmla="*/ 1246322 w 1849572"/>
                    <a:gd name="connsiteY119" fmla="*/ 1375675 h 2506439"/>
                    <a:gd name="connsiteX120" fmla="*/ 1238385 w 1849572"/>
                    <a:gd name="connsiteY120" fmla="*/ 1343925 h 2506439"/>
                    <a:gd name="connsiteX121" fmla="*/ 1190760 w 1849572"/>
                    <a:gd name="connsiteY121" fmla="*/ 1304237 h 2506439"/>
                    <a:gd name="connsiteX122" fmla="*/ 1182822 w 1849572"/>
                    <a:gd name="connsiteY122" fmla="*/ 1280425 h 2506439"/>
                    <a:gd name="connsiteX123" fmla="*/ 1135197 w 1849572"/>
                    <a:gd name="connsiteY123" fmla="*/ 1240737 h 2506439"/>
                    <a:gd name="connsiteX124" fmla="*/ 1111385 w 1849572"/>
                    <a:gd name="connsiteY124" fmla="*/ 1232800 h 2506439"/>
                    <a:gd name="connsiteX125" fmla="*/ 1095510 w 1849572"/>
                    <a:gd name="connsiteY125" fmla="*/ 1208987 h 2506439"/>
                    <a:gd name="connsiteX126" fmla="*/ 1087572 w 1849572"/>
                    <a:gd name="connsiteY126" fmla="*/ 1177237 h 2506439"/>
                    <a:gd name="connsiteX127" fmla="*/ 1016722 w 1849572"/>
                    <a:gd name="connsiteY127" fmla="*/ 1365299 h 2506439"/>
                    <a:gd name="connsiteX128" fmla="*/ 889037 w 1849572"/>
                    <a:gd name="connsiteY128" fmla="*/ 1263476 h 2506439"/>
                    <a:gd name="connsiteX129" fmla="*/ 739496 w 1849572"/>
                    <a:gd name="connsiteY129" fmla="*/ 1349911 h 2506439"/>
                    <a:gd name="connsiteX130" fmla="*/ 785947 w 1849572"/>
                    <a:gd name="connsiteY130" fmla="*/ 1558237 h 2506439"/>
                    <a:gd name="connsiteX131" fmla="*/ 833572 w 1849572"/>
                    <a:gd name="connsiteY131" fmla="*/ 1582050 h 2506439"/>
                    <a:gd name="connsiteX132" fmla="*/ 905010 w 1849572"/>
                    <a:gd name="connsiteY132" fmla="*/ 1637612 h 2506439"/>
                    <a:gd name="connsiteX133" fmla="*/ 936760 w 1849572"/>
                    <a:gd name="connsiteY133" fmla="*/ 1653487 h 2506439"/>
                    <a:gd name="connsiteX0" fmla="*/ 1016135 w 1849572"/>
                    <a:gd name="connsiteY0" fmla="*/ 1891612 h 2506439"/>
                    <a:gd name="connsiteX1" fmla="*/ 1008197 w 1849572"/>
                    <a:gd name="connsiteY1" fmla="*/ 1915425 h 2506439"/>
                    <a:gd name="connsiteX2" fmla="*/ 1000260 w 1849572"/>
                    <a:gd name="connsiteY2" fmla="*/ 1963050 h 2506439"/>
                    <a:gd name="connsiteX3" fmla="*/ 984385 w 1849572"/>
                    <a:gd name="connsiteY3" fmla="*/ 2018612 h 2506439"/>
                    <a:gd name="connsiteX4" fmla="*/ 976447 w 1849572"/>
                    <a:gd name="connsiteY4" fmla="*/ 2169425 h 2506439"/>
                    <a:gd name="connsiteX5" fmla="*/ 984385 w 1849572"/>
                    <a:gd name="connsiteY5" fmla="*/ 2248800 h 2506439"/>
                    <a:gd name="connsiteX6" fmla="*/ 968510 w 1849572"/>
                    <a:gd name="connsiteY6" fmla="*/ 2502800 h 2506439"/>
                    <a:gd name="connsiteX7" fmla="*/ 881197 w 1849572"/>
                    <a:gd name="connsiteY7" fmla="*/ 2494862 h 2506439"/>
                    <a:gd name="connsiteX8" fmla="*/ 865322 w 1849572"/>
                    <a:gd name="connsiteY8" fmla="*/ 2383737 h 2506439"/>
                    <a:gd name="connsiteX9" fmla="*/ 857385 w 1849572"/>
                    <a:gd name="connsiteY9" fmla="*/ 2359925 h 2506439"/>
                    <a:gd name="connsiteX10" fmla="*/ 809760 w 1849572"/>
                    <a:gd name="connsiteY10" fmla="*/ 2320237 h 2506439"/>
                    <a:gd name="connsiteX11" fmla="*/ 770072 w 1849572"/>
                    <a:gd name="connsiteY11" fmla="*/ 2272612 h 2506439"/>
                    <a:gd name="connsiteX12" fmla="*/ 722447 w 1849572"/>
                    <a:gd name="connsiteY12" fmla="*/ 2232925 h 2506439"/>
                    <a:gd name="connsiteX13" fmla="*/ 698635 w 1849572"/>
                    <a:gd name="connsiteY13" fmla="*/ 2209112 h 2506439"/>
                    <a:gd name="connsiteX14" fmla="*/ 690697 w 1849572"/>
                    <a:gd name="connsiteY14" fmla="*/ 2177362 h 2506439"/>
                    <a:gd name="connsiteX15" fmla="*/ 651010 w 1849572"/>
                    <a:gd name="connsiteY15" fmla="*/ 2113862 h 2506439"/>
                    <a:gd name="connsiteX16" fmla="*/ 635135 w 1849572"/>
                    <a:gd name="connsiteY16" fmla="*/ 2090050 h 2506439"/>
                    <a:gd name="connsiteX17" fmla="*/ 627197 w 1849572"/>
                    <a:gd name="connsiteY17" fmla="*/ 2066237 h 2506439"/>
                    <a:gd name="connsiteX18" fmla="*/ 603385 w 1849572"/>
                    <a:gd name="connsiteY18" fmla="*/ 2058300 h 2506439"/>
                    <a:gd name="connsiteX19" fmla="*/ 452572 w 1849572"/>
                    <a:gd name="connsiteY19" fmla="*/ 2066237 h 2506439"/>
                    <a:gd name="connsiteX20" fmla="*/ 428760 w 1849572"/>
                    <a:gd name="connsiteY20" fmla="*/ 2074175 h 2506439"/>
                    <a:gd name="connsiteX21" fmla="*/ 404947 w 1849572"/>
                    <a:gd name="connsiteY21" fmla="*/ 2050362 h 2506439"/>
                    <a:gd name="connsiteX22" fmla="*/ 381135 w 1849572"/>
                    <a:gd name="connsiteY22" fmla="*/ 2042425 h 2506439"/>
                    <a:gd name="connsiteX23" fmla="*/ 325572 w 1849572"/>
                    <a:gd name="connsiteY23" fmla="*/ 1955112 h 2506439"/>
                    <a:gd name="connsiteX24" fmla="*/ 301760 w 1849572"/>
                    <a:gd name="connsiteY24" fmla="*/ 1947175 h 2506439"/>
                    <a:gd name="connsiteX25" fmla="*/ 277947 w 1849572"/>
                    <a:gd name="connsiteY25" fmla="*/ 1931300 h 2506439"/>
                    <a:gd name="connsiteX26" fmla="*/ 222385 w 1849572"/>
                    <a:gd name="connsiteY26" fmla="*/ 1859862 h 2506439"/>
                    <a:gd name="connsiteX27" fmla="*/ 214447 w 1849572"/>
                    <a:gd name="connsiteY27" fmla="*/ 1836050 h 2506439"/>
                    <a:gd name="connsiteX28" fmla="*/ 214447 w 1849572"/>
                    <a:gd name="connsiteY28" fmla="*/ 1724925 h 2506439"/>
                    <a:gd name="connsiteX29" fmla="*/ 230322 w 1849572"/>
                    <a:gd name="connsiteY29" fmla="*/ 1701112 h 2506439"/>
                    <a:gd name="connsiteX30" fmla="*/ 206510 w 1849572"/>
                    <a:gd name="connsiteY30" fmla="*/ 1716987 h 2506439"/>
                    <a:gd name="connsiteX31" fmla="*/ 166822 w 1849572"/>
                    <a:gd name="connsiteY31" fmla="*/ 1685237 h 2506439"/>
                    <a:gd name="connsiteX32" fmla="*/ 111260 w 1849572"/>
                    <a:gd name="connsiteY32" fmla="*/ 1613800 h 2506439"/>
                    <a:gd name="connsiteX33" fmla="*/ 103322 w 1849572"/>
                    <a:gd name="connsiteY33" fmla="*/ 1589987 h 2506439"/>
                    <a:gd name="connsiteX34" fmla="*/ 79510 w 1849572"/>
                    <a:gd name="connsiteY34" fmla="*/ 1574112 h 2506439"/>
                    <a:gd name="connsiteX35" fmla="*/ 71572 w 1849572"/>
                    <a:gd name="connsiteY35" fmla="*/ 1502675 h 2506439"/>
                    <a:gd name="connsiteX36" fmla="*/ 55697 w 1849572"/>
                    <a:gd name="connsiteY36" fmla="*/ 1462987 h 2506439"/>
                    <a:gd name="connsiteX37" fmla="*/ 39822 w 1849572"/>
                    <a:gd name="connsiteY37" fmla="*/ 1439175 h 2506439"/>
                    <a:gd name="connsiteX38" fmla="*/ 31885 w 1849572"/>
                    <a:gd name="connsiteY38" fmla="*/ 1399487 h 2506439"/>
                    <a:gd name="connsiteX39" fmla="*/ 47760 w 1849572"/>
                    <a:gd name="connsiteY39" fmla="*/ 1304237 h 2506439"/>
                    <a:gd name="connsiteX40" fmla="*/ 55697 w 1849572"/>
                    <a:gd name="connsiteY40" fmla="*/ 1272487 h 2506439"/>
                    <a:gd name="connsiteX41" fmla="*/ 39822 w 1849572"/>
                    <a:gd name="connsiteY41" fmla="*/ 1240737 h 2506439"/>
                    <a:gd name="connsiteX42" fmla="*/ 23947 w 1849572"/>
                    <a:gd name="connsiteY42" fmla="*/ 1185175 h 2506439"/>
                    <a:gd name="connsiteX43" fmla="*/ 8072 w 1849572"/>
                    <a:gd name="connsiteY43" fmla="*/ 1137550 h 2506439"/>
                    <a:gd name="connsiteX44" fmla="*/ 135 w 1849572"/>
                    <a:gd name="connsiteY44" fmla="*/ 1089925 h 2506439"/>
                    <a:gd name="connsiteX45" fmla="*/ 16010 w 1849572"/>
                    <a:gd name="connsiteY45" fmla="*/ 1026425 h 2506439"/>
                    <a:gd name="connsiteX46" fmla="*/ 23947 w 1849572"/>
                    <a:gd name="connsiteY46" fmla="*/ 1002612 h 2506439"/>
                    <a:gd name="connsiteX47" fmla="*/ 39822 w 1849572"/>
                    <a:gd name="connsiteY47" fmla="*/ 978800 h 2506439"/>
                    <a:gd name="connsiteX48" fmla="*/ 119197 w 1849572"/>
                    <a:gd name="connsiteY48" fmla="*/ 883550 h 2506439"/>
                    <a:gd name="connsiteX49" fmla="*/ 127135 w 1849572"/>
                    <a:gd name="connsiteY49" fmla="*/ 851800 h 2506439"/>
                    <a:gd name="connsiteX50" fmla="*/ 103322 w 1849572"/>
                    <a:gd name="connsiteY50" fmla="*/ 780362 h 2506439"/>
                    <a:gd name="connsiteX51" fmla="*/ 111260 w 1849572"/>
                    <a:gd name="connsiteY51" fmla="*/ 637487 h 2506439"/>
                    <a:gd name="connsiteX52" fmla="*/ 150947 w 1849572"/>
                    <a:gd name="connsiteY52" fmla="*/ 550175 h 2506439"/>
                    <a:gd name="connsiteX53" fmla="*/ 174760 w 1849572"/>
                    <a:gd name="connsiteY53" fmla="*/ 526362 h 2506439"/>
                    <a:gd name="connsiteX54" fmla="*/ 253743 w 1849572"/>
                    <a:gd name="connsiteY54" fmla="*/ 468069 h 2506439"/>
                    <a:gd name="connsiteX55" fmla="*/ 218387 w 1849572"/>
                    <a:gd name="connsiteY55" fmla="*/ 358553 h 2506439"/>
                    <a:gd name="connsiteX56" fmla="*/ 269619 w 1849572"/>
                    <a:gd name="connsiteY56" fmla="*/ 279129 h 2506439"/>
                    <a:gd name="connsiteX57" fmla="*/ 569385 w 1849572"/>
                    <a:gd name="connsiteY57" fmla="*/ 73046 h 2506439"/>
                    <a:gd name="connsiteX58" fmla="*/ 762135 w 1849572"/>
                    <a:gd name="connsiteY58" fmla="*/ 2487 h 2506439"/>
                    <a:gd name="connsiteX59" fmla="*/ 785947 w 1849572"/>
                    <a:gd name="connsiteY59" fmla="*/ 18362 h 2506439"/>
                    <a:gd name="connsiteX60" fmla="*/ 1063760 w 1849572"/>
                    <a:gd name="connsiteY60" fmla="*/ 42175 h 2506439"/>
                    <a:gd name="connsiteX61" fmla="*/ 1151072 w 1849572"/>
                    <a:gd name="connsiteY61" fmla="*/ 73925 h 2506439"/>
                    <a:gd name="connsiteX62" fmla="*/ 1286010 w 1849572"/>
                    <a:gd name="connsiteY62" fmla="*/ 65987 h 2506439"/>
                    <a:gd name="connsiteX63" fmla="*/ 1309822 w 1849572"/>
                    <a:gd name="connsiteY63" fmla="*/ 89800 h 2506439"/>
                    <a:gd name="connsiteX64" fmla="*/ 1428885 w 1849572"/>
                    <a:gd name="connsiteY64" fmla="*/ 153300 h 2506439"/>
                    <a:gd name="connsiteX65" fmla="*/ 1476510 w 1849572"/>
                    <a:gd name="connsiteY65" fmla="*/ 129487 h 2506439"/>
                    <a:gd name="connsiteX66" fmla="*/ 1500322 w 1849572"/>
                    <a:gd name="connsiteY66" fmla="*/ 105675 h 2506439"/>
                    <a:gd name="connsiteX67" fmla="*/ 1524135 w 1849572"/>
                    <a:gd name="connsiteY67" fmla="*/ 121550 h 2506439"/>
                    <a:gd name="connsiteX68" fmla="*/ 1635260 w 1849572"/>
                    <a:gd name="connsiteY68" fmla="*/ 137425 h 2506439"/>
                    <a:gd name="connsiteX69" fmla="*/ 1643197 w 1849572"/>
                    <a:gd name="connsiteY69" fmla="*/ 169175 h 2506439"/>
                    <a:gd name="connsiteX70" fmla="*/ 1651135 w 1849572"/>
                    <a:gd name="connsiteY70" fmla="*/ 232675 h 2506439"/>
                    <a:gd name="connsiteX71" fmla="*/ 1674947 w 1849572"/>
                    <a:gd name="connsiteY71" fmla="*/ 240612 h 2506439"/>
                    <a:gd name="connsiteX72" fmla="*/ 1738447 w 1849572"/>
                    <a:gd name="connsiteY72" fmla="*/ 296175 h 2506439"/>
                    <a:gd name="connsiteX73" fmla="*/ 1746385 w 1849572"/>
                    <a:gd name="connsiteY73" fmla="*/ 319987 h 2506439"/>
                    <a:gd name="connsiteX74" fmla="*/ 1778135 w 1849572"/>
                    <a:gd name="connsiteY74" fmla="*/ 335862 h 2506439"/>
                    <a:gd name="connsiteX75" fmla="*/ 1833697 w 1849572"/>
                    <a:gd name="connsiteY75" fmla="*/ 383487 h 2506439"/>
                    <a:gd name="connsiteX76" fmla="*/ 1825760 w 1849572"/>
                    <a:gd name="connsiteY76" fmla="*/ 470800 h 2506439"/>
                    <a:gd name="connsiteX77" fmla="*/ 1849572 w 1849572"/>
                    <a:gd name="connsiteY77" fmla="*/ 486675 h 2506439"/>
                    <a:gd name="connsiteX78" fmla="*/ 1825760 w 1849572"/>
                    <a:gd name="connsiteY78" fmla="*/ 494612 h 2506439"/>
                    <a:gd name="connsiteX79" fmla="*/ 1770197 w 1849572"/>
                    <a:gd name="connsiteY79" fmla="*/ 510487 h 2506439"/>
                    <a:gd name="connsiteX80" fmla="*/ 1706697 w 1849572"/>
                    <a:gd name="connsiteY80" fmla="*/ 486675 h 2506439"/>
                    <a:gd name="connsiteX81" fmla="*/ 1690822 w 1849572"/>
                    <a:gd name="connsiteY81" fmla="*/ 462862 h 2506439"/>
                    <a:gd name="connsiteX82" fmla="*/ 1667010 w 1849572"/>
                    <a:gd name="connsiteY82" fmla="*/ 391425 h 2506439"/>
                    <a:gd name="connsiteX83" fmla="*/ 1619385 w 1849572"/>
                    <a:gd name="connsiteY83" fmla="*/ 423175 h 2506439"/>
                    <a:gd name="connsiteX84" fmla="*/ 1603510 w 1849572"/>
                    <a:gd name="connsiteY84" fmla="*/ 446987 h 2506439"/>
                    <a:gd name="connsiteX85" fmla="*/ 1579697 w 1849572"/>
                    <a:gd name="connsiteY85" fmla="*/ 439050 h 2506439"/>
                    <a:gd name="connsiteX86" fmla="*/ 1555885 w 1849572"/>
                    <a:gd name="connsiteY86" fmla="*/ 423175 h 2506439"/>
                    <a:gd name="connsiteX87" fmla="*/ 1532072 w 1849572"/>
                    <a:gd name="connsiteY87" fmla="*/ 415237 h 2506439"/>
                    <a:gd name="connsiteX88" fmla="*/ 1524135 w 1849572"/>
                    <a:gd name="connsiteY88" fmla="*/ 391425 h 2506439"/>
                    <a:gd name="connsiteX89" fmla="*/ 1516197 w 1849572"/>
                    <a:gd name="connsiteY89" fmla="*/ 351737 h 2506439"/>
                    <a:gd name="connsiteX90" fmla="*/ 1484447 w 1849572"/>
                    <a:gd name="connsiteY90" fmla="*/ 391425 h 2506439"/>
                    <a:gd name="connsiteX91" fmla="*/ 1468572 w 1849572"/>
                    <a:gd name="connsiteY91" fmla="*/ 415237 h 2506439"/>
                    <a:gd name="connsiteX92" fmla="*/ 1460635 w 1849572"/>
                    <a:gd name="connsiteY92" fmla="*/ 391425 h 2506439"/>
                    <a:gd name="connsiteX93" fmla="*/ 1436822 w 1849572"/>
                    <a:gd name="connsiteY93" fmla="*/ 343800 h 2506439"/>
                    <a:gd name="connsiteX94" fmla="*/ 1389197 w 1849572"/>
                    <a:gd name="connsiteY94" fmla="*/ 423175 h 2506439"/>
                    <a:gd name="connsiteX95" fmla="*/ 1365385 w 1849572"/>
                    <a:gd name="connsiteY95" fmla="*/ 446987 h 2506439"/>
                    <a:gd name="connsiteX96" fmla="*/ 1373322 w 1849572"/>
                    <a:gd name="connsiteY96" fmla="*/ 439050 h 2506439"/>
                    <a:gd name="connsiteX97" fmla="*/ 1373322 w 1849572"/>
                    <a:gd name="connsiteY97" fmla="*/ 439050 h 2506439"/>
                    <a:gd name="connsiteX98" fmla="*/ 1381260 w 1849572"/>
                    <a:gd name="connsiteY98" fmla="*/ 542237 h 2506439"/>
                    <a:gd name="connsiteX99" fmla="*/ 1413010 w 1849572"/>
                    <a:gd name="connsiteY99" fmla="*/ 613675 h 2506439"/>
                    <a:gd name="connsiteX100" fmla="*/ 1436822 w 1849572"/>
                    <a:gd name="connsiteY100" fmla="*/ 637487 h 2506439"/>
                    <a:gd name="connsiteX101" fmla="*/ 1444760 w 1849572"/>
                    <a:gd name="connsiteY101" fmla="*/ 669237 h 2506439"/>
                    <a:gd name="connsiteX102" fmla="*/ 1452697 w 1849572"/>
                    <a:gd name="connsiteY102" fmla="*/ 732737 h 2506439"/>
                    <a:gd name="connsiteX103" fmla="*/ 1484447 w 1849572"/>
                    <a:gd name="connsiteY103" fmla="*/ 740675 h 2506439"/>
                    <a:gd name="connsiteX104" fmla="*/ 1492385 w 1849572"/>
                    <a:gd name="connsiteY104" fmla="*/ 764487 h 2506439"/>
                    <a:gd name="connsiteX105" fmla="*/ 1476510 w 1849572"/>
                    <a:gd name="connsiteY105" fmla="*/ 843862 h 2506439"/>
                    <a:gd name="connsiteX106" fmla="*/ 1460635 w 1849572"/>
                    <a:gd name="connsiteY106" fmla="*/ 875612 h 2506439"/>
                    <a:gd name="connsiteX107" fmla="*/ 1420947 w 1849572"/>
                    <a:gd name="connsiteY107" fmla="*/ 915300 h 2506439"/>
                    <a:gd name="connsiteX108" fmla="*/ 1349510 w 1849572"/>
                    <a:gd name="connsiteY108" fmla="*/ 923237 h 2506439"/>
                    <a:gd name="connsiteX109" fmla="*/ 1333635 w 1849572"/>
                    <a:gd name="connsiteY109" fmla="*/ 947050 h 2506439"/>
                    <a:gd name="connsiteX110" fmla="*/ 1293947 w 1849572"/>
                    <a:gd name="connsiteY110" fmla="*/ 986737 h 2506439"/>
                    <a:gd name="connsiteX111" fmla="*/ 1301885 w 1849572"/>
                    <a:gd name="connsiteY111" fmla="*/ 1026425 h 2506439"/>
                    <a:gd name="connsiteX112" fmla="*/ 1293947 w 1849572"/>
                    <a:gd name="connsiteY112" fmla="*/ 1121675 h 2506439"/>
                    <a:gd name="connsiteX113" fmla="*/ 1286010 w 1849572"/>
                    <a:gd name="connsiteY113" fmla="*/ 1145487 h 2506439"/>
                    <a:gd name="connsiteX114" fmla="*/ 1270135 w 1849572"/>
                    <a:gd name="connsiteY114" fmla="*/ 1201050 h 2506439"/>
                    <a:gd name="connsiteX115" fmla="*/ 1286010 w 1849572"/>
                    <a:gd name="connsiteY115" fmla="*/ 1224862 h 2506439"/>
                    <a:gd name="connsiteX116" fmla="*/ 1278072 w 1849572"/>
                    <a:gd name="connsiteY116" fmla="*/ 1383612 h 2506439"/>
                    <a:gd name="connsiteX117" fmla="*/ 1254260 w 1849572"/>
                    <a:gd name="connsiteY117" fmla="*/ 1399487 h 2506439"/>
                    <a:gd name="connsiteX118" fmla="*/ 1246322 w 1849572"/>
                    <a:gd name="connsiteY118" fmla="*/ 1375675 h 2506439"/>
                    <a:gd name="connsiteX119" fmla="*/ 1238385 w 1849572"/>
                    <a:gd name="connsiteY119" fmla="*/ 1343925 h 2506439"/>
                    <a:gd name="connsiteX120" fmla="*/ 1190760 w 1849572"/>
                    <a:gd name="connsiteY120" fmla="*/ 1304237 h 2506439"/>
                    <a:gd name="connsiteX121" fmla="*/ 1182822 w 1849572"/>
                    <a:gd name="connsiteY121" fmla="*/ 1280425 h 2506439"/>
                    <a:gd name="connsiteX122" fmla="*/ 1135197 w 1849572"/>
                    <a:gd name="connsiteY122" fmla="*/ 1240737 h 2506439"/>
                    <a:gd name="connsiteX123" fmla="*/ 1111385 w 1849572"/>
                    <a:gd name="connsiteY123" fmla="*/ 1232800 h 2506439"/>
                    <a:gd name="connsiteX124" fmla="*/ 1095510 w 1849572"/>
                    <a:gd name="connsiteY124" fmla="*/ 1208987 h 2506439"/>
                    <a:gd name="connsiteX125" fmla="*/ 1087572 w 1849572"/>
                    <a:gd name="connsiteY125" fmla="*/ 1177237 h 2506439"/>
                    <a:gd name="connsiteX126" fmla="*/ 1016722 w 1849572"/>
                    <a:gd name="connsiteY126" fmla="*/ 1365299 h 2506439"/>
                    <a:gd name="connsiteX127" fmla="*/ 889037 w 1849572"/>
                    <a:gd name="connsiteY127" fmla="*/ 1263476 h 2506439"/>
                    <a:gd name="connsiteX128" fmla="*/ 739496 w 1849572"/>
                    <a:gd name="connsiteY128" fmla="*/ 1349911 h 2506439"/>
                    <a:gd name="connsiteX129" fmla="*/ 785947 w 1849572"/>
                    <a:gd name="connsiteY129" fmla="*/ 1558237 h 2506439"/>
                    <a:gd name="connsiteX130" fmla="*/ 833572 w 1849572"/>
                    <a:gd name="connsiteY130" fmla="*/ 1582050 h 2506439"/>
                    <a:gd name="connsiteX131" fmla="*/ 905010 w 1849572"/>
                    <a:gd name="connsiteY131" fmla="*/ 1637612 h 2506439"/>
                    <a:gd name="connsiteX132" fmla="*/ 936760 w 1849572"/>
                    <a:gd name="connsiteY132" fmla="*/ 1653487 h 2506439"/>
                    <a:gd name="connsiteX0" fmla="*/ 1016135 w 1849572"/>
                    <a:gd name="connsiteY0" fmla="*/ 1891612 h 2506439"/>
                    <a:gd name="connsiteX1" fmla="*/ 1008197 w 1849572"/>
                    <a:gd name="connsiteY1" fmla="*/ 1915425 h 2506439"/>
                    <a:gd name="connsiteX2" fmla="*/ 1000260 w 1849572"/>
                    <a:gd name="connsiteY2" fmla="*/ 1963050 h 2506439"/>
                    <a:gd name="connsiteX3" fmla="*/ 984385 w 1849572"/>
                    <a:gd name="connsiteY3" fmla="*/ 2018612 h 2506439"/>
                    <a:gd name="connsiteX4" fmla="*/ 976447 w 1849572"/>
                    <a:gd name="connsiteY4" fmla="*/ 2169425 h 2506439"/>
                    <a:gd name="connsiteX5" fmla="*/ 984385 w 1849572"/>
                    <a:gd name="connsiteY5" fmla="*/ 2248800 h 2506439"/>
                    <a:gd name="connsiteX6" fmla="*/ 968510 w 1849572"/>
                    <a:gd name="connsiteY6" fmla="*/ 2502800 h 2506439"/>
                    <a:gd name="connsiteX7" fmla="*/ 881197 w 1849572"/>
                    <a:gd name="connsiteY7" fmla="*/ 2494862 h 2506439"/>
                    <a:gd name="connsiteX8" fmla="*/ 865322 w 1849572"/>
                    <a:gd name="connsiteY8" fmla="*/ 2383737 h 2506439"/>
                    <a:gd name="connsiteX9" fmla="*/ 857385 w 1849572"/>
                    <a:gd name="connsiteY9" fmla="*/ 2359925 h 2506439"/>
                    <a:gd name="connsiteX10" fmla="*/ 809760 w 1849572"/>
                    <a:gd name="connsiteY10" fmla="*/ 2320237 h 2506439"/>
                    <a:gd name="connsiteX11" fmla="*/ 770072 w 1849572"/>
                    <a:gd name="connsiteY11" fmla="*/ 2272612 h 2506439"/>
                    <a:gd name="connsiteX12" fmla="*/ 722447 w 1849572"/>
                    <a:gd name="connsiteY12" fmla="*/ 2232925 h 2506439"/>
                    <a:gd name="connsiteX13" fmla="*/ 698635 w 1849572"/>
                    <a:gd name="connsiteY13" fmla="*/ 2209112 h 2506439"/>
                    <a:gd name="connsiteX14" fmla="*/ 690697 w 1849572"/>
                    <a:gd name="connsiteY14" fmla="*/ 2177362 h 2506439"/>
                    <a:gd name="connsiteX15" fmla="*/ 651010 w 1849572"/>
                    <a:gd name="connsiteY15" fmla="*/ 2113862 h 2506439"/>
                    <a:gd name="connsiteX16" fmla="*/ 635135 w 1849572"/>
                    <a:gd name="connsiteY16" fmla="*/ 2090050 h 2506439"/>
                    <a:gd name="connsiteX17" fmla="*/ 627197 w 1849572"/>
                    <a:gd name="connsiteY17" fmla="*/ 2066237 h 2506439"/>
                    <a:gd name="connsiteX18" fmla="*/ 603385 w 1849572"/>
                    <a:gd name="connsiteY18" fmla="*/ 2058300 h 2506439"/>
                    <a:gd name="connsiteX19" fmla="*/ 452572 w 1849572"/>
                    <a:gd name="connsiteY19" fmla="*/ 2066237 h 2506439"/>
                    <a:gd name="connsiteX20" fmla="*/ 428760 w 1849572"/>
                    <a:gd name="connsiteY20" fmla="*/ 2074175 h 2506439"/>
                    <a:gd name="connsiteX21" fmla="*/ 404947 w 1849572"/>
                    <a:gd name="connsiteY21" fmla="*/ 2050362 h 2506439"/>
                    <a:gd name="connsiteX22" fmla="*/ 381135 w 1849572"/>
                    <a:gd name="connsiteY22" fmla="*/ 2042425 h 2506439"/>
                    <a:gd name="connsiteX23" fmla="*/ 325572 w 1849572"/>
                    <a:gd name="connsiteY23" fmla="*/ 1955112 h 2506439"/>
                    <a:gd name="connsiteX24" fmla="*/ 301760 w 1849572"/>
                    <a:gd name="connsiteY24" fmla="*/ 1947175 h 2506439"/>
                    <a:gd name="connsiteX25" fmla="*/ 277947 w 1849572"/>
                    <a:gd name="connsiteY25" fmla="*/ 1931300 h 2506439"/>
                    <a:gd name="connsiteX26" fmla="*/ 222385 w 1849572"/>
                    <a:gd name="connsiteY26" fmla="*/ 1859862 h 2506439"/>
                    <a:gd name="connsiteX27" fmla="*/ 214447 w 1849572"/>
                    <a:gd name="connsiteY27" fmla="*/ 1836050 h 2506439"/>
                    <a:gd name="connsiteX28" fmla="*/ 214447 w 1849572"/>
                    <a:gd name="connsiteY28" fmla="*/ 1724925 h 2506439"/>
                    <a:gd name="connsiteX29" fmla="*/ 230322 w 1849572"/>
                    <a:gd name="connsiteY29" fmla="*/ 1701112 h 2506439"/>
                    <a:gd name="connsiteX30" fmla="*/ 206510 w 1849572"/>
                    <a:gd name="connsiteY30" fmla="*/ 1716987 h 2506439"/>
                    <a:gd name="connsiteX31" fmla="*/ 166822 w 1849572"/>
                    <a:gd name="connsiteY31" fmla="*/ 1685237 h 2506439"/>
                    <a:gd name="connsiteX32" fmla="*/ 111260 w 1849572"/>
                    <a:gd name="connsiteY32" fmla="*/ 1613800 h 2506439"/>
                    <a:gd name="connsiteX33" fmla="*/ 103322 w 1849572"/>
                    <a:gd name="connsiteY33" fmla="*/ 1589987 h 2506439"/>
                    <a:gd name="connsiteX34" fmla="*/ 79510 w 1849572"/>
                    <a:gd name="connsiteY34" fmla="*/ 1574112 h 2506439"/>
                    <a:gd name="connsiteX35" fmla="*/ 71572 w 1849572"/>
                    <a:gd name="connsiteY35" fmla="*/ 1502675 h 2506439"/>
                    <a:gd name="connsiteX36" fmla="*/ 55697 w 1849572"/>
                    <a:gd name="connsiteY36" fmla="*/ 1462987 h 2506439"/>
                    <a:gd name="connsiteX37" fmla="*/ 39822 w 1849572"/>
                    <a:gd name="connsiteY37" fmla="*/ 1439175 h 2506439"/>
                    <a:gd name="connsiteX38" fmla="*/ 31885 w 1849572"/>
                    <a:gd name="connsiteY38" fmla="*/ 1399487 h 2506439"/>
                    <a:gd name="connsiteX39" fmla="*/ 47760 w 1849572"/>
                    <a:gd name="connsiteY39" fmla="*/ 1304237 h 2506439"/>
                    <a:gd name="connsiteX40" fmla="*/ 55697 w 1849572"/>
                    <a:gd name="connsiteY40" fmla="*/ 1272487 h 2506439"/>
                    <a:gd name="connsiteX41" fmla="*/ 39822 w 1849572"/>
                    <a:gd name="connsiteY41" fmla="*/ 1240737 h 2506439"/>
                    <a:gd name="connsiteX42" fmla="*/ 23947 w 1849572"/>
                    <a:gd name="connsiteY42" fmla="*/ 1185175 h 2506439"/>
                    <a:gd name="connsiteX43" fmla="*/ 8072 w 1849572"/>
                    <a:gd name="connsiteY43" fmla="*/ 1137550 h 2506439"/>
                    <a:gd name="connsiteX44" fmla="*/ 135 w 1849572"/>
                    <a:gd name="connsiteY44" fmla="*/ 1089925 h 2506439"/>
                    <a:gd name="connsiteX45" fmla="*/ 16010 w 1849572"/>
                    <a:gd name="connsiteY45" fmla="*/ 1026425 h 2506439"/>
                    <a:gd name="connsiteX46" fmla="*/ 23947 w 1849572"/>
                    <a:gd name="connsiteY46" fmla="*/ 1002612 h 2506439"/>
                    <a:gd name="connsiteX47" fmla="*/ 39822 w 1849572"/>
                    <a:gd name="connsiteY47" fmla="*/ 978800 h 2506439"/>
                    <a:gd name="connsiteX48" fmla="*/ 119197 w 1849572"/>
                    <a:gd name="connsiteY48" fmla="*/ 883550 h 2506439"/>
                    <a:gd name="connsiteX49" fmla="*/ 127135 w 1849572"/>
                    <a:gd name="connsiteY49" fmla="*/ 851800 h 2506439"/>
                    <a:gd name="connsiteX50" fmla="*/ 103322 w 1849572"/>
                    <a:gd name="connsiteY50" fmla="*/ 780362 h 2506439"/>
                    <a:gd name="connsiteX51" fmla="*/ 111260 w 1849572"/>
                    <a:gd name="connsiteY51" fmla="*/ 637487 h 2506439"/>
                    <a:gd name="connsiteX52" fmla="*/ 150947 w 1849572"/>
                    <a:gd name="connsiteY52" fmla="*/ 550175 h 2506439"/>
                    <a:gd name="connsiteX53" fmla="*/ 174760 w 1849572"/>
                    <a:gd name="connsiteY53" fmla="*/ 526362 h 2506439"/>
                    <a:gd name="connsiteX54" fmla="*/ 253743 w 1849572"/>
                    <a:gd name="connsiteY54" fmla="*/ 468069 h 2506439"/>
                    <a:gd name="connsiteX55" fmla="*/ 218387 w 1849572"/>
                    <a:gd name="connsiteY55" fmla="*/ 358553 h 2506439"/>
                    <a:gd name="connsiteX56" fmla="*/ 269619 w 1849572"/>
                    <a:gd name="connsiteY56" fmla="*/ 279129 h 2506439"/>
                    <a:gd name="connsiteX57" fmla="*/ 569385 w 1849572"/>
                    <a:gd name="connsiteY57" fmla="*/ 73046 h 2506439"/>
                    <a:gd name="connsiteX58" fmla="*/ 762135 w 1849572"/>
                    <a:gd name="connsiteY58" fmla="*/ 2487 h 2506439"/>
                    <a:gd name="connsiteX59" fmla="*/ 785947 w 1849572"/>
                    <a:gd name="connsiteY59" fmla="*/ 18362 h 2506439"/>
                    <a:gd name="connsiteX60" fmla="*/ 1063760 w 1849572"/>
                    <a:gd name="connsiteY60" fmla="*/ 42175 h 2506439"/>
                    <a:gd name="connsiteX61" fmla="*/ 1286010 w 1849572"/>
                    <a:gd name="connsiteY61" fmla="*/ 65987 h 2506439"/>
                    <a:gd name="connsiteX62" fmla="*/ 1309822 w 1849572"/>
                    <a:gd name="connsiteY62" fmla="*/ 89800 h 2506439"/>
                    <a:gd name="connsiteX63" fmla="*/ 1428885 w 1849572"/>
                    <a:gd name="connsiteY63" fmla="*/ 153300 h 2506439"/>
                    <a:gd name="connsiteX64" fmla="*/ 1476510 w 1849572"/>
                    <a:gd name="connsiteY64" fmla="*/ 129487 h 2506439"/>
                    <a:gd name="connsiteX65" fmla="*/ 1500322 w 1849572"/>
                    <a:gd name="connsiteY65" fmla="*/ 105675 h 2506439"/>
                    <a:gd name="connsiteX66" fmla="*/ 1524135 w 1849572"/>
                    <a:gd name="connsiteY66" fmla="*/ 121550 h 2506439"/>
                    <a:gd name="connsiteX67" fmla="*/ 1635260 w 1849572"/>
                    <a:gd name="connsiteY67" fmla="*/ 137425 h 2506439"/>
                    <a:gd name="connsiteX68" fmla="*/ 1643197 w 1849572"/>
                    <a:gd name="connsiteY68" fmla="*/ 169175 h 2506439"/>
                    <a:gd name="connsiteX69" fmla="*/ 1651135 w 1849572"/>
                    <a:gd name="connsiteY69" fmla="*/ 232675 h 2506439"/>
                    <a:gd name="connsiteX70" fmla="*/ 1674947 w 1849572"/>
                    <a:gd name="connsiteY70" fmla="*/ 240612 h 2506439"/>
                    <a:gd name="connsiteX71" fmla="*/ 1738447 w 1849572"/>
                    <a:gd name="connsiteY71" fmla="*/ 296175 h 2506439"/>
                    <a:gd name="connsiteX72" fmla="*/ 1746385 w 1849572"/>
                    <a:gd name="connsiteY72" fmla="*/ 319987 h 2506439"/>
                    <a:gd name="connsiteX73" fmla="*/ 1778135 w 1849572"/>
                    <a:gd name="connsiteY73" fmla="*/ 335862 h 2506439"/>
                    <a:gd name="connsiteX74" fmla="*/ 1833697 w 1849572"/>
                    <a:gd name="connsiteY74" fmla="*/ 383487 h 2506439"/>
                    <a:gd name="connsiteX75" fmla="*/ 1825760 w 1849572"/>
                    <a:gd name="connsiteY75" fmla="*/ 470800 h 2506439"/>
                    <a:gd name="connsiteX76" fmla="*/ 1849572 w 1849572"/>
                    <a:gd name="connsiteY76" fmla="*/ 486675 h 2506439"/>
                    <a:gd name="connsiteX77" fmla="*/ 1825760 w 1849572"/>
                    <a:gd name="connsiteY77" fmla="*/ 494612 h 2506439"/>
                    <a:gd name="connsiteX78" fmla="*/ 1770197 w 1849572"/>
                    <a:gd name="connsiteY78" fmla="*/ 510487 h 2506439"/>
                    <a:gd name="connsiteX79" fmla="*/ 1706697 w 1849572"/>
                    <a:gd name="connsiteY79" fmla="*/ 486675 h 2506439"/>
                    <a:gd name="connsiteX80" fmla="*/ 1690822 w 1849572"/>
                    <a:gd name="connsiteY80" fmla="*/ 462862 h 2506439"/>
                    <a:gd name="connsiteX81" fmla="*/ 1667010 w 1849572"/>
                    <a:gd name="connsiteY81" fmla="*/ 391425 h 2506439"/>
                    <a:gd name="connsiteX82" fmla="*/ 1619385 w 1849572"/>
                    <a:gd name="connsiteY82" fmla="*/ 423175 h 2506439"/>
                    <a:gd name="connsiteX83" fmla="*/ 1603510 w 1849572"/>
                    <a:gd name="connsiteY83" fmla="*/ 446987 h 2506439"/>
                    <a:gd name="connsiteX84" fmla="*/ 1579697 w 1849572"/>
                    <a:gd name="connsiteY84" fmla="*/ 439050 h 2506439"/>
                    <a:gd name="connsiteX85" fmla="*/ 1555885 w 1849572"/>
                    <a:gd name="connsiteY85" fmla="*/ 423175 h 2506439"/>
                    <a:gd name="connsiteX86" fmla="*/ 1532072 w 1849572"/>
                    <a:gd name="connsiteY86" fmla="*/ 415237 h 2506439"/>
                    <a:gd name="connsiteX87" fmla="*/ 1524135 w 1849572"/>
                    <a:gd name="connsiteY87" fmla="*/ 391425 h 2506439"/>
                    <a:gd name="connsiteX88" fmla="*/ 1516197 w 1849572"/>
                    <a:gd name="connsiteY88" fmla="*/ 351737 h 2506439"/>
                    <a:gd name="connsiteX89" fmla="*/ 1484447 w 1849572"/>
                    <a:gd name="connsiteY89" fmla="*/ 391425 h 2506439"/>
                    <a:gd name="connsiteX90" fmla="*/ 1468572 w 1849572"/>
                    <a:gd name="connsiteY90" fmla="*/ 415237 h 2506439"/>
                    <a:gd name="connsiteX91" fmla="*/ 1460635 w 1849572"/>
                    <a:gd name="connsiteY91" fmla="*/ 391425 h 2506439"/>
                    <a:gd name="connsiteX92" fmla="*/ 1436822 w 1849572"/>
                    <a:gd name="connsiteY92" fmla="*/ 343800 h 2506439"/>
                    <a:gd name="connsiteX93" fmla="*/ 1389197 w 1849572"/>
                    <a:gd name="connsiteY93" fmla="*/ 423175 h 2506439"/>
                    <a:gd name="connsiteX94" fmla="*/ 1365385 w 1849572"/>
                    <a:gd name="connsiteY94" fmla="*/ 446987 h 2506439"/>
                    <a:gd name="connsiteX95" fmla="*/ 1373322 w 1849572"/>
                    <a:gd name="connsiteY95" fmla="*/ 439050 h 2506439"/>
                    <a:gd name="connsiteX96" fmla="*/ 1373322 w 1849572"/>
                    <a:gd name="connsiteY96" fmla="*/ 439050 h 2506439"/>
                    <a:gd name="connsiteX97" fmla="*/ 1381260 w 1849572"/>
                    <a:gd name="connsiteY97" fmla="*/ 542237 h 2506439"/>
                    <a:gd name="connsiteX98" fmla="*/ 1413010 w 1849572"/>
                    <a:gd name="connsiteY98" fmla="*/ 613675 h 2506439"/>
                    <a:gd name="connsiteX99" fmla="*/ 1436822 w 1849572"/>
                    <a:gd name="connsiteY99" fmla="*/ 637487 h 2506439"/>
                    <a:gd name="connsiteX100" fmla="*/ 1444760 w 1849572"/>
                    <a:gd name="connsiteY100" fmla="*/ 669237 h 2506439"/>
                    <a:gd name="connsiteX101" fmla="*/ 1452697 w 1849572"/>
                    <a:gd name="connsiteY101" fmla="*/ 732737 h 2506439"/>
                    <a:gd name="connsiteX102" fmla="*/ 1484447 w 1849572"/>
                    <a:gd name="connsiteY102" fmla="*/ 740675 h 2506439"/>
                    <a:gd name="connsiteX103" fmla="*/ 1492385 w 1849572"/>
                    <a:gd name="connsiteY103" fmla="*/ 764487 h 2506439"/>
                    <a:gd name="connsiteX104" fmla="*/ 1476510 w 1849572"/>
                    <a:gd name="connsiteY104" fmla="*/ 843862 h 2506439"/>
                    <a:gd name="connsiteX105" fmla="*/ 1460635 w 1849572"/>
                    <a:gd name="connsiteY105" fmla="*/ 875612 h 2506439"/>
                    <a:gd name="connsiteX106" fmla="*/ 1420947 w 1849572"/>
                    <a:gd name="connsiteY106" fmla="*/ 915300 h 2506439"/>
                    <a:gd name="connsiteX107" fmla="*/ 1349510 w 1849572"/>
                    <a:gd name="connsiteY107" fmla="*/ 923237 h 2506439"/>
                    <a:gd name="connsiteX108" fmla="*/ 1333635 w 1849572"/>
                    <a:gd name="connsiteY108" fmla="*/ 947050 h 2506439"/>
                    <a:gd name="connsiteX109" fmla="*/ 1293947 w 1849572"/>
                    <a:gd name="connsiteY109" fmla="*/ 986737 h 2506439"/>
                    <a:gd name="connsiteX110" fmla="*/ 1301885 w 1849572"/>
                    <a:gd name="connsiteY110" fmla="*/ 1026425 h 2506439"/>
                    <a:gd name="connsiteX111" fmla="*/ 1293947 w 1849572"/>
                    <a:gd name="connsiteY111" fmla="*/ 1121675 h 2506439"/>
                    <a:gd name="connsiteX112" fmla="*/ 1286010 w 1849572"/>
                    <a:gd name="connsiteY112" fmla="*/ 1145487 h 2506439"/>
                    <a:gd name="connsiteX113" fmla="*/ 1270135 w 1849572"/>
                    <a:gd name="connsiteY113" fmla="*/ 1201050 h 2506439"/>
                    <a:gd name="connsiteX114" fmla="*/ 1286010 w 1849572"/>
                    <a:gd name="connsiteY114" fmla="*/ 1224862 h 2506439"/>
                    <a:gd name="connsiteX115" fmla="*/ 1278072 w 1849572"/>
                    <a:gd name="connsiteY115" fmla="*/ 1383612 h 2506439"/>
                    <a:gd name="connsiteX116" fmla="*/ 1254260 w 1849572"/>
                    <a:gd name="connsiteY116" fmla="*/ 1399487 h 2506439"/>
                    <a:gd name="connsiteX117" fmla="*/ 1246322 w 1849572"/>
                    <a:gd name="connsiteY117" fmla="*/ 1375675 h 2506439"/>
                    <a:gd name="connsiteX118" fmla="*/ 1238385 w 1849572"/>
                    <a:gd name="connsiteY118" fmla="*/ 1343925 h 2506439"/>
                    <a:gd name="connsiteX119" fmla="*/ 1190760 w 1849572"/>
                    <a:gd name="connsiteY119" fmla="*/ 1304237 h 2506439"/>
                    <a:gd name="connsiteX120" fmla="*/ 1182822 w 1849572"/>
                    <a:gd name="connsiteY120" fmla="*/ 1280425 h 2506439"/>
                    <a:gd name="connsiteX121" fmla="*/ 1135197 w 1849572"/>
                    <a:gd name="connsiteY121" fmla="*/ 1240737 h 2506439"/>
                    <a:gd name="connsiteX122" fmla="*/ 1111385 w 1849572"/>
                    <a:gd name="connsiteY122" fmla="*/ 1232800 h 2506439"/>
                    <a:gd name="connsiteX123" fmla="*/ 1095510 w 1849572"/>
                    <a:gd name="connsiteY123" fmla="*/ 1208987 h 2506439"/>
                    <a:gd name="connsiteX124" fmla="*/ 1087572 w 1849572"/>
                    <a:gd name="connsiteY124" fmla="*/ 1177237 h 2506439"/>
                    <a:gd name="connsiteX125" fmla="*/ 1016722 w 1849572"/>
                    <a:gd name="connsiteY125" fmla="*/ 1365299 h 2506439"/>
                    <a:gd name="connsiteX126" fmla="*/ 889037 w 1849572"/>
                    <a:gd name="connsiteY126" fmla="*/ 1263476 h 2506439"/>
                    <a:gd name="connsiteX127" fmla="*/ 739496 w 1849572"/>
                    <a:gd name="connsiteY127" fmla="*/ 1349911 h 2506439"/>
                    <a:gd name="connsiteX128" fmla="*/ 785947 w 1849572"/>
                    <a:gd name="connsiteY128" fmla="*/ 1558237 h 2506439"/>
                    <a:gd name="connsiteX129" fmla="*/ 833572 w 1849572"/>
                    <a:gd name="connsiteY129" fmla="*/ 1582050 h 2506439"/>
                    <a:gd name="connsiteX130" fmla="*/ 905010 w 1849572"/>
                    <a:gd name="connsiteY130" fmla="*/ 1637612 h 2506439"/>
                    <a:gd name="connsiteX131" fmla="*/ 936760 w 1849572"/>
                    <a:gd name="connsiteY131" fmla="*/ 1653487 h 2506439"/>
                    <a:gd name="connsiteX0" fmla="*/ 1008237 w 1841674"/>
                    <a:gd name="connsiteY0" fmla="*/ 1891612 h 2506439"/>
                    <a:gd name="connsiteX1" fmla="*/ 1000299 w 1841674"/>
                    <a:gd name="connsiteY1" fmla="*/ 1915425 h 2506439"/>
                    <a:gd name="connsiteX2" fmla="*/ 992362 w 1841674"/>
                    <a:gd name="connsiteY2" fmla="*/ 1963050 h 2506439"/>
                    <a:gd name="connsiteX3" fmla="*/ 976487 w 1841674"/>
                    <a:gd name="connsiteY3" fmla="*/ 2018612 h 2506439"/>
                    <a:gd name="connsiteX4" fmla="*/ 968549 w 1841674"/>
                    <a:gd name="connsiteY4" fmla="*/ 2169425 h 2506439"/>
                    <a:gd name="connsiteX5" fmla="*/ 976487 w 1841674"/>
                    <a:gd name="connsiteY5" fmla="*/ 2248800 h 2506439"/>
                    <a:gd name="connsiteX6" fmla="*/ 960612 w 1841674"/>
                    <a:gd name="connsiteY6" fmla="*/ 2502800 h 2506439"/>
                    <a:gd name="connsiteX7" fmla="*/ 873299 w 1841674"/>
                    <a:gd name="connsiteY7" fmla="*/ 2494862 h 2506439"/>
                    <a:gd name="connsiteX8" fmla="*/ 857424 w 1841674"/>
                    <a:gd name="connsiteY8" fmla="*/ 2383737 h 2506439"/>
                    <a:gd name="connsiteX9" fmla="*/ 849487 w 1841674"/>
                    <a:gd name="connsiteY9" fmla="*/ 2359925 h 2506439"/>
                    <a:gd name="connsiteX10" fmla="*/ 801862 w 1841674"/>
                    <a:gd name="connsiteY10" fmla="*/ 2320237 h 2506439"/>
                    <a:gd name="connsiteX11" fmla="*/ 762174 w 1841674"/>
                    <a:gd name="connsiteY11" fmla="*/ 2272612 h 2506439"/>
                    <a:gd name="connsiteX12" fmla="*/ 714549 w 1841674"/>
                    <a:gd name="connsiteY12" fmla="*/ 2232925 h 2506439"/>
                    <a:gd name="connsiteX13" fmla="*/ 690737 w 1841674"/>
                    <a:gd name="connsiteY13" fmla="*/ 2209112 h 2506439"/>
                    <a:gd name="connsiteX14" fmla="*/ 682799 w 1841674"/>
                    <a:gd name="connsiteY14" fmla="*/ 2177362 h 2506439"/>
                    <a:gd name="connsiteX15" fmla="*/ 643112 w 1841674"/>
                    <a:gd name="connsiteY15" fmla="*/ 2113862 h 2506439"/>
                    <a:gd name="connsiteX16" fmla="*/ 627237 w 1841674"/>
                    <a:gd name="connsiteY16" fmla="*/ 2090050 h 2506439"/>
                    <a:gd name="connsiteX17" fmla="*/ 619299 w 1841674"/>
                    <a:gd name="connsiteY17" fmla="*/ 2066237 h 2506439"/>
                    <a:gd name="connsiteX18" fmla="*/ 595487 w 1841674"/>
                    <a:gd name="connsiteY18" fmla="*/ 2058300 h 2506439"/>
                    <a:gd name="connsiteX19" fmla="*/ 444674 w 1841674"/>
                    <a:gd name="connsiteY19" fmla="*/ 2066237 h 2506439"/>
                    <a:gd name="connsiteX20" fmla="*/ 420862 w 1841674"/>
                    <a:gd name="connsiteY20" fmla="*/ 2074175 h 2506439"/>
                    <a:gd name="connsiteX21" fmla="*/ 397049 w 1841674"/>
                    <a:gd name="connsiteY21" fmla="*/ 2050362 h 2506439"/>
                    <a:gd name="connsiteX22" fmla="*/ 373237 w 1841674"/>
                    <a:gd name="connsiteY22" fmla="*/ 2042425 h 2506439"/>
                    <a:gd name="connsiteX23" fmla="*/ 317674 w 1841674"/>
                    <a:gd name="connsiteY23" fmla="*/ 1955112 h 2506439"/>
                    <a:gd name="connsiteX24" fmla="*/ 293862 w 1841674"/>
                    <a:gd name="connsiteY24" fmla="*/ 1947175 h 2506439"/>
                    <a:gd name="connsiteX25" fmla="*/ 270049 w 1841674"/>
                    <a:gd name="connsiteY25" fmla="*/ 1931300 h 2506439"/>
                    <a:gd name="connsiteX26" fmla="*/ 214487 w 1841674"/>
                    <a:gd name="connsiteY26" fmla="*/ 1859862 h 2506439"/>
                    <a:gd name="connsiteX27" fmla="*/ 206549 w 1841674"/>
                    <a:gd name="connsiteY27" fmla="*/ 1836050 h 2506439"/>
                    <a:gd name="connsiteX28" fmla="*/ 206549 w 1841674"/>
                    <a:gd name="connsiteY28" fmla="*/ 1724925 h 2506439"/>
                    <a:gd name="connsiteX29" fmla="*/ 222424 w 1841674"/>
                    <a:gd name="connsiteY29" fmla="*/ 1701112 h 2506439"/>
                    <a:gd name="connsiteX30" fmla="*/ 198612 w 1841674"/>
                    <a:gd name="connsiteY30" fmla="*/ 1716987 h 2506439"/>
                    <a:gd name="connsiteX31" fmla="*/ 158924 w 1841674"/>
                    <a:gd name="connsiteY31" fmla="*/ 1685237 h 2506439"/>
                    <a:gd name="connsiteX32" fmla="*/ 103362 w 1841674"/>
                    <a:gd name="connsiteY32" fmla="*/ 1613800 h 2506439"/>
                    <a:gd name="connsiteX33" fmla="*/ 95424 w 1841674"/>
                    <a:gd name="connsiteY33" fmla="*/ 1589987 h 2506439"/>
                    <a:gd name="connsiteX34" fmla="*/ 71612 w 1841674"/>
                    <a:gd name="connsiteY34" fmla="*/ 1574112 h 2506439"/>
                    <a:gd name="connsiteX35" fmla="*/ 63674 w 1841674"/>
                    <a:gd name="connsiteY35" fmla="*/ 1502675 h 2506439"/>
                    <a:gd name="connsiteX36" fmla="*/ 47799 w 1841674"/>
                    <a:gd name="connsiteY36" fmla="*/ 1462987 h 2506439"/>
                    <a:gd name="connsiteX37" fmla="*/ 31924 w 1841674"/>
                    <a:gd name="connsiteY37" fmla="*/ 1439175 h 2506439"/>
                    <a:gd name="connsiteX38" fmla="*/ 23987 w 1841674"/>
                    <a:gd name="connsiteY38" fmla="*/ 1399487 h 2506439"/>
                    <a:gd name="connsiteX39" fmla="*/ 39862 w 1841674"/>
                    <a:gd name="connsiteY39" fmla="*/ 1304237 h 2506439"/>
                    <a:gd name="connsiteX40" fmla="*/ 47799 w 1841674"/>
                    <a:gd name="connsiteY40" fmla="*/ 1272487 h 2506439"/>
                    <a:gd name="connsiteX41" fmla="*/ 31924 w 1841674"/>
                    <a:gd name="connsiteY41" fmla="*/ 1240737 h 2506439"/>
                    <a:gd name="connsiteX42" fmla="*/ 16049 w 1841674"/>
                    <a:gd name="connsiteY42" fmla="*/ 1185175 h 2506439"/>
                    <a:gd name="connsiteX43" fmla="*/ 174 w 1841674"/>
                    <a:gd name="connsiteY43" fmla="*/ 1137550 h 2506439"/>
                    <a:gd name="connsiteX44" fmla="*/ 8112 w 1841674"/>
                    <a:gd name="connsiteY44" fmla="*/ 1026425 h 2506439"/>
                    <a:gd name="connsiteX45" fmla="*/ 16049 w 1841674"/>
                    <a:gd name="connsiteY45" fmla="*/ 1002612 h 2506439"/>
                    <a:gd name="connsiteX46" fmla="*/ 31924 w 1841674"/>
                    <a:gd name="connsiteY46" fmla="*/ 978800 h 2506439"/>
                    <a:gd name="connsiteX47" fmla="*/ 111299 w 1841674"/>
                    <a:gd name="connsiteY47" fmla="*/ 883550 h 2506439"/>
                    <a:gd name="connsiteX48" fmla="*/ 119237 w 1841674"/>
                    <a:gd name="connsiteY48" fmla="*/ 851800 h 2506439"/>
                    <a:gd name="connsiteX49" fmla="*/ 95424 w 1841674"/>
                    <a:gd name="connsiteY49" fmla="*/ 780362 h 2506439"/>
                    <a:gd name="connsiteX50" fmla="*/ 103362 w 1841674"/>
                    <a:gd name="connsiteY50" fmla="*/ 637487 h 2506439"/>
                    <a:gd name="connsiteX51" fmla="*/ 143049 w 1841674"/>
                    <a:gd name="connsiteY51" fmla="*/ 550175 h 2506439"/>
                    <a:gd name="connsiteX52" fmla="*/ 166862 w 1841674"/>
                    <a:gd name="connsiteY52" fmla="*/ 526362 h 2506439"/>
                    <a:gd name="connsiteX53" fmla="*/ 245845 w 1841674"/>
                    <a:gd name="connsiteY53" fmla="*/ 468069 h 2506439"/>
                    <a:gd name="connsiteX54" fmla="*/ 210489 w 1841674"/>
                    <a:gd name="connsiteY54" fmla="*/ 358553 h 2506439"/>
                    <a:gd name="connsiteX55" fmla="*/ 261721 w 1841674"/>
                    <a:gd name="connsiteY55" fmla="*/ 279129 h 2506439"/>
                    <a:gd name="connsiteX56" fmla="*/ 561487 w 1841674"/>
                    <a:gd name="connsiteY56" fmla="*/ 73046 h 2506439"/>
                    <a:gd name="connsiteX57" fmla="*/ 754237 w 1841674"/>
                    <a:gd name="connsiteY57" fmla="*/ 2487 h 2506439"/>
                    <a:gd name="connsiteX58" fmla="*/ 778049 w 1841674"/>
                    <a:gd name="connsiteY58" fmla="*/ 18362 h 2506439"/>
                    <a:gd name="connsiteX59" fmla="*/ 1055862 w 1841674"/>
                    <a:gd name="connsiteY59" fmla="*/ 42175 h 2506439"/>
                    <a:gd name="connsiteX60" fmla="*/ 1278112 w 1841674"/>
                    <a:gd name="connsiteY60" fmla="*/ 65987 h 2506439"/>
                    <a:gd name="connsiteX61" fmla="*/ 1301924 w 1841674"/>
                    <a:gd name="connsiteY61" fmla="*/ 89800 h 2506439"/>
                    <a:gd name="connsiteX62" fmla="*/ 1420987 w 1841674"/>
                    <a:gd name="connsiteY62" fmla="*/ 153300 h 2506439"/>
                    <a:gd name="connsiteX63" fmla="*/ 1468612 w 1841674"/>
                    <a:gd name="connsiteY63" fmla="*/ 129487 h 2506439"/>
                    <a:gd name="connsiteX64" fmla="*/ 1492424 w 1841674"/>
                    <a:gd name="connsiteY64" fmla="*/ 105675 h 2506439"/>
                    <a:gd name="connsiteX65" fmla="*/ 1516237 w 1841674"/>
                    <a:gd name="connsiteY65" fmla="*/ 121550 h 2506439"/>
                    <a:gd name="connsiteX66" fmla="*/ 1627362 w 1841674"/>
                    <a:gd name="connsiteY66" fmla="*/ 137425 h 2506439"/>
                    <a:gd name="connsiteX67" fmla="*/ 1635299 w 1841674"/>
                    <a:gd name="connsiteY67" fmla="*/ 169175 h 2506439"/>
                    <a:gd name="connsiteX68" fmla="*/ 1643237 w 1841674"/>
                    <a:gd name="connsiteY68" fmla="*/ 232675 h 2506439"/>
                    <a:gd name="connsiteX69" fmla="*/ 1667049 w 1841674"/>
                    <a:gd name="connsiteY69" fmla="*/ 240612 h 2506439"/>
                    <a:gd name="connsiteX70" fmla="*/ 1730549 w 1841674"/>
                    <a:gd name="connsiteY70" fmla="*/ 296175 h 2506439"/>
                    <a:gd name="connsiteX71" fmla="*/ 1738487 w 1841674"/>
                    <a:gd name="connsiteY71" fmla="*/ 319987 h 2506439"/>
                    <a:gd name="connsiteX72" fmla="*/ 1770237 w 1841674"/>
                    <a:gd name="connsiteY72" fmla="*/ 335862 h 2506439"/>
                    <a:gd name="connsiteX73" fmla="*/ 1825799 w 1841674"/>
                    <a:gd name="connsiteY73" fmla="*/ 383487 h 2506439"/>
                    <a:gd name="connsiteX74" fmla="*/ 1817862 w 1841674"/>
                    <a:gd name="connsiteY74" fmla="*/ 470800 h 2506439"/>
                    <a:gd name="connsiteX75" fmla="*/ 1841674 w 1841674"/>
                    <a:gd name="connsiteY75" fmla="*/ 486675 h 2506439"/>
                    <a:gd name="connsiteX76" fmla="*/ 1817862 w 1841674"/>
                    <a:gd name="connsiteY76" fmla="*/ 494612 h 2506439"/>
                    <a:gd name="connsiteX77" fmla="*/ 1762299 w 1841674"/>
                    <a:gd name="connsiteY77" fmla="*/ 510487 h 2506439"/>
                    <a:gd name="connsiteX78" fmla="*/ 1698799 w 1841674"/>
                    <a:gd name="connsiteY78" fmla="*/ 486675 h 2506439"/>
                    <a:gd name="connsiteX79" fmla="*/ 1682924 w 1841674"/>
                    <a:gd name="connsiteY79" fmla="*/ 462862 h 2506439"/>
                    <a:gd name="connsiteX80" fmla="*/ 1659112 w 1841674"/>
                    <a:gd name="connsiteY80" fmla="*/ 391425 h 2506439"/>
                    <a:gd name="connsiteX81" fmla="*/ 1611487 w 1841674"/>
                    <a:gd name="connsiteY81" fmla="*/ 423175 h 2506439"/>
                    <a:gd name="connsiteX82" fmla="*/ 1595612 w 1841674"/>
                    <a:gd name="connsiteY82" fmla="*/ 446987 h 2506439"/>
                    <a:gd name="connsiteX83" fmla="*/ 1571799 w 1841674"/>
                    <a:gd name="connsiteY83" fmla="*/ 439050 h 2506439"/>
                    <a:gd name="connsiteX84" fmla="*/ 1547987 w 1841674"/>
                    <a:gd name="connsiteY84" fmla="*/ 423175 h 2506439"/>
                    <a:gd name="connsiteX85" fmla="*/ 1524174 w 1841674"/>
                    <a:gd name="connsiteY85" fmla="*/ 415237 h 2506439"/>
                    <a:gd name="connsiteX86" fmla="*/ 1516237 w 1841674"/>
                    <a:gd name="connsiteY86" fmla="*/ 391425 h 2506439"/>
                    <a:gd name="connsiteX87" fmla="*/ 1508299 w 1841674"/>
                    <a:gd name="connsiteY87" fmla="*/ 351737 h 2506439"/>
                    <a:gd name="connsiteX88" fmla="*/ 1476549 w 1841674"/>
                    <a:gd name="connsiteY88" fmla="*/ 391425 h 2506439"/>
                    <a:gd name="connsiteX89" fmla="*/ 1460674 w 1841674"/>
                    <a:gd name="connsiteY89" fmla="*/ 415237 h 2506439"/>
                    <a:gd name="connsiteX90" fmla="*/ 1452737 w 1841674"/>
                    <a:gd name="connsiteY90" fmla="*/ 391425 h 2506439"/>
                    <a:gd name="connsiteX91" fmla="*/ 1428924 w 1841674"/>
                    <a:gd name="connsiteY91" fmla="*/ 343800 h 2506439"/>
                    <a:gd name="connsiteX92" fmla="*/ 1381299 w 1841674"/>
                    <a:gd name="connsiteY92" fmla="*/ 423175 h 2506439"/>
                    <a:gd name="connsiteX93" fmla="*/ 1357487 w 1841674"/>
                    <a:gd name="connsiteY93" fmla="*/ 446987 h 2506439"/>
                    <a:gd name="connsiteX94" fmla="*/ 1365424 w 1841674"/>
                    <a:gd name="connsiteY94" fmla="*/ 439050 h 2506439"/>
                    <a:gd name="connsiteX95" fmla="*/ 1365424 w 1841674"/>
                    <a:gd name="connsiteY95" fmla="*/ 439050 h 2506439"/>
                    <a:gd name="connsiteX96" fmla="*/ 1373362 w 1841674"/>
                    <a:gd name="connsiteY96" fmla="*/ 542237 h 2506439"/>
                    <a:gd name="connsiteX97" fmla="*/ 1405112 w 1841674"/>
                    <a:gd name="connsiteY97" fmla="*/ 613675 h 2506439"/>
                    <a:gd name="connsiteX98" fmla="*/ 1428924 w 1841674"/>
                    <a:gd name="connsiteY98" fmla="*/ 637487 h 2506439"/>
                    <a:gd name="connsiteX99" fmla="*/ 1436862 w 1841674"/>
                    <a:gd name="connsiteY99" fmla="*/ 669237 h 2506439"/>
                    <a:gd name="connsiteX100" fmla="*/ 1444799 w 1841674"/>
                    <a:gd name="connsiteY100" fmla="*/ 732737 h 2506439"/>
                    <a:gd name="connsiteX101" fmla="*/ 1476549 w 1841674"/>
                    <a:gd name="connsiteY101" fmla="*/ 740675 h 2506439"/>
                    <a:gd name="connsiteX102" fmla="*/ 1484487 w 1841674"/>
                    <a:gd name="connsiteY102" fmla="*/ 764487 h 2506439"/>
                    <a:gd name="connsiteX103" fmla="*/ 1468612 w 1841674"/>
                    <a:gd name="connsiteY103" fmla="*/ 843862 h 2506439"/>
                    <a:gd name="connsiteX104" fmla="*/ 1452737 w 1841674"/>
                    <a:gd name="connsiteY104" fmla="*/ 875612 h 2506439"/>
                    <a:gd name="connsiteX105" fmla="*/ 1413049 w 1841674"/>
                    <a:gd name="connsiteY105" fmla="*/ 915300 h 2506439"/>
                    <a:gd name="connsiteX106" fmla="*/ 1341612 w 1841674"/>
                    <a:gd name="connsiteY106" fmla="*/ 923237 h 2506439"/>
                    <a:gd name="connsiteX107" fmla="*/ 1325737 w 1841674"/>
                    <a:gd name="connsiteY107" fmla="*/ 947050 h 2506439"/>
                    <a:gd name="connsiteX108" fmla="*/ 1286049 w 1841674"/>
                    <a:gd name="connsiteY108" fmla="*/ 986737 h 2506439"/>
                    <a:gd name="connsiteX109" fmla="*/ 1293987 w 1841674"/>
                    <a:gd name="connsiteY109" fmla="*/ 1026425 h 2506439"/>
                    <a:gd name="connsiteX110" fmla="*/ 1286049 w 1841674"/>
                    <a:gd name="connsiteY110" fmla="*/ 1121675 h 2506439"/>
                    <a:gd name="connsiteX111" fmla="*/ 1278112 w 1841674"/>
                    <a:gd name="connsiteY111" fmla="*/ 1145487 h 2506439"/>
                    <a:gd name="connsiteX112" fmla="*/ 1262237 w 1841674"/>
                    <a:gd name="connsiteY112" fmla="*/ 1201050 h 2506439"/>
                    <a:gd name="connsiteX113" fmla="*/ 1278112 w 1841674"/>
                    <a:gd name="connsiteY113" fmla="*/ 1224862 h 2506439"/>
                    <a:gd name="connsiteX114" fmla="*/ 1270174 w 1841674"/>
                    <a:gd name="connsiteY114" fmla="*/ 1383612 h 2506439"/>
                    <a:gd name="connsiteX115" fmla="*/ 1246362 w 1841674"/>
                    <a:gd name="connsiteY115" fmla="*/ 1399487 h 2506439"/>
                    <a:gd name="connsiteX116" fmla="*/ 1238424 w 1841674"/>
                    <a:gd name="connsiteY116" fmla="*/ 1375675 h 2506439"/>
                    <a:gd name="connsiteX117" fmla="*/ 1230487 w 1841674"/>
                    <a:gd name="connsiteY117" fmla="*/ 1343925 h 2506439"/>
                    <a:gd name="connsiteX118" fmla="*/ 1182862 w 1841674"/>
                    <a:gd name="connsiteY118" fmla="*/ 1304237 h 2506439"/>
                    <a:gd name="connsiteX119" fmla="*/ 1174924 w 1841674"/>
                    <a:gd name="connsiteY119" fmla="*/ 1280425 h 2506439"/>
                    <a:gd name="connsiteX120" fmla="*/ 1127299 w 1841674"/>
                    <a:gd name="connsiteY120" fmla="*/ 1240737 h 2506439"/>
                    <a:gd name="connsiteX121" fmla="*/ 1103487 w 1841674"/>
                    <a:gd name="connsiteY121" fmla="*/ 1232800 h 2506439"/>
                    <a:gd name="connsiteX122" fmla="*/ 1087612 w 1841674"/>
                    <a:gd name="connsiteY122" fmla="*/ 1208987 h 2506439"/>
                    <a:gd name="connsiteX123" fmla="*/ 1079674 w 1841674"/>
                    <a:gd name="connsiteY123" fmla="*/ 1177237 h 2506439"/>
                    <a:gd name="connsiteX124" fmla="*/ 1008824 w 1841674"/>
                    <a:gd name="connsiteY124" fmla="*/ 1365299 h 2506439"/>
                    <a:gd name="connsiteX125" fmla="*/ 881139 w 1841674"/>
                    <a:gd name="connsiteY125" fmla="*/ 1263476 h 2506439"/>
                    <a:gd name="connsiteX126" fmla="*/ 731598 w 1841674"/>
                    <a:gd name="connsiteY126" fmla="*/ 1349911 h 2506439"/>
                    <a:gd name="connsiteX127" fmla="*/ 778049 w 1841674"/>
                    <a:gd name="connsiteY127" fmla="*/ 1558237 h 2506439"/>
                    <a:gd name="connsiteX128" fmla="*/ 825674 w 1841674"/>
                    <a:gd name="connsiteY128" fmla="*/ 1582050 h 2506439"/>
                    <a:gd name="connsiteX129" fmla="*/ 897112 w 1841674"/>
                    <a:gd name="connsiteY129" fmla="*/ 1637612 h 2506439"/>
                    <a:gd name="connsiteX130" fmla="*/ 928862 w 1841674"/>
                    <a:gd name="connsiteY130" fmla="*/ 1653487 h 2506439"/>
                    <a:gd name="connsiteX0" fmla="*/ 1008237 w 1841674"/>
                    <a:gd name="connsiteY0" fmla="*/ 1891612 h 2506439"/>
                    <a:gd name="connsiteX1" fmla="*/ 1000299 w 1841674"/>
                    <a:gd name="connsiteY1" fmla="*/ 1915425 h 2506439"/>
                    <a:gd name="connsiteX2" fmla="*/ 992362 w 1841674"/>
                    <a:gd name="connsiteY2" fmla="*/ 1963050 h 2506439"/>
                    <a:gd name="connsiteX3" fmla="*/ 976487 w 1841674"/>
                    <a:gd name="connsiteY3" fmla="*/ 2018612 h 2506439"/>
                    <a:gd name="connsiteX4" fmla="*/ 968549 w 1841674"/>
                    <a:gd name="connsiteY4" fmla="*/ 2169425 h 2506439"/>
                    <a:gd name="connsiteX5" fmla="*/ 976487 w 1841674"/>
                    <a:gd name="connsiteY5" fmla="*/ 2248800 h 2506439"/>
                    <a:gd name="connsiteX6" fmla="*/ 960612 w 1841674"/>
                    <a:gd name="connsiteY6" fmla="*/ 2502800 h 2506439"/>
                    <a:gd name="connsiteX7" fmla="*/ 873299 w 1841674"/>
                    <a:gd name="connsiteY7" fmla="*/ 2494862 h 2506439"/>
                    <a:gd name="connsiteX8" fmla="*/ 857424 w 1841674"/>
                    <a:gd name="connsiteY8" fmla="*/ 2383737 h 2506439"/>
                    <a:gd name="connsiteX9" fmla="*/ 849487 w 1841674"/>
                    <a:gd name="connsiteY9" fmla="*/ 2359925 h 2506439"/>
                    <a:gd name="connsiteX10" fmla="*/ 801862 w 1841674"/>
                    <a:gd name="connsiteY10" fmla="*/ 2320237 h 2506439"/>
                    <a:gd name="connsiteX11" fmla="*/ 762174 w 1841674"/>
                    <a:gd name="connsiteY11" fmla="*/ 2272612 h 2506439"/>
                    <a:gd name="connsiteX12" fmla="*/ 714549 w 1841674"/>
                    <a:gd name="connsiteY12" fmla="*/ 2232925 h 2506439"/>
                    <a:gd name="connsiteX13" fmla="*/ 690737 w 1841674"/>
                    <a:gd name="connsiteY13" fmla="*/ 2209112 h 2506439"/>
                    <a:gd name="connsiteX14" fmla="*/ 682799 w 1841674"/>
                    <a:gd name="connsiteY14" fmla="*/ 2177362 h 2506439"/>
                    <a:gd name="connsiteX15" fmla="*/ 643112 w 1841674"/>
                    <a:gd name="connsiteY15" fmla="*/ 2113862 h 2506439"/>
                    <a:gd name="connsiteX16" fmla="*/ 627237 w 1841674"/>
                    <a:gd name="connsiteY16" fmla="*/ 2090050 h 2506439"/>
                    <a:gd name="connsiteX17" fmla="*/ 619299 w 1841674"/>
                    <a:gd name="connsiteY17" fmla="*/ 2066237 h 2506439"/>
                    <a:gd name="connsiteX18" fmla="*/ 595487 w 1841674"/>
                    <a:gd name="connsiteY18" fmla="*/ 2058300 h 2506439"/>
                    <a:gd name="connsiteX19" fmla="*/ 444674 w 1841674"/>
                    <a:gd name="connsiteY19" fmla="*/ 2066237 h 2506439"/>
                    <a:gd name="connsiteX20" fmla="*/ 420862 w 1841674"/>
                    <a:gd name="connsiteY20" fmla="*/ 2074175 h 2506439"/>
                    <a:gd name="connsiteX21" fmla="*/ 397049 w 1841674"/>
                    <a:gd name="connsiteY21" fmla="*/ 2050362 h 2506439"/>
                    <a:gd name="connsiteX22" fmla="*/ 373237 w 1841674"/>
                    <a:gd name="connsiteY22" fmla="*/ 2042425 h 2506439"/>
                    <a:gd name="connsiteX23" fmla="*/ 317674 w 1841674"/>
                    <a:gd name="connsiteY23" fmla="*/ 1955112 h 2506439"/>
                    <a:gd name="connsiteX24" fmla="*/ 293862 w 1841674"/>
                    <a:gd name="connsiteY24" fmla="*/ 1947175 h 2506439"/>
                    <a:gd name="connsiteX25" fmla="*/ 270049 w 1841674"/>
                    <a:gd name="connsiteY25" fmla="*/ 1931300 h 2506439"/>
                    <a:gd name="connsiteX26" fmla="*/ 214487 w 1841674"/>
                    <a:gd name="connsiteY26" fmla="*/ 1859862 h 2506439"/>
                    <a:gd name="connsiteX27" fmla="*/ 206549 w 1841674"/>
                    <a:gd name="connsiteY27" fmla="*/ 1836050 h 2506439"/>
                    <a:gd name="connsiteX28" fmla="*/ 206549 w 1841674"/>
                    <a:gd name="connsiteY28" fmla="*/ 1724925 h 2506439"/>
                    <a:gd name="connsiteX29" fmla="*/ 222424 w 1841674"/>
                    <a:gd name="connsiteY29" fmla="*/ 1701112 h 2506439"/>
                    <a:gd name="connsiteX30" fmla="*/ 198612 w 1841674"/>
                    <a:gd name="connsiteY30" fmla="*/ 1716987 h 2506439"/>
                    <a:gd name="connsiteX31" fmla="*/ 158924 w 1841674"/>
                    <a:gd name="connsiteY31" fmla="*/ 1685237 h 2506439"/>
                    <a:gd name="connsiteX32" fmla="*/ 103362 w 1841674"/>
                    <a:gd name="connsiteY32" fmla="*/ 1613800 h 2506439"/>
                    <a:gd name="connsiteX33" fmla="*/ 95424 w 1841674"/>
                    <a:gd name="connsiteY33" fmla="*/ 1589987 h 2506439"/>
                    <a:gd name="connsiteX34" fmla="*/ 71612 w 1841674"/>
                    <a:gd name="connsiteY34" fmla="*/ 1574112 h 2506439"/>
                    <a:gd name="connsiteX35" fmla="*/ 63674 w 1841674"/>
                    <a:gd name="connsiteY35" fmla="*/ 1502675 h 2506439"/>
                    <a:gd name="connsiteX36" fmla="*/ 47799 w 1841674"/>
                    <a:gd name="connsiteY36" fmla="*/ 1462987 h 2506439"/>
                    <a:gd name="connsiteX37" fmla="*/ 31924 w 1841674"/>
                    <a:gd name="connsiteY37" fmla="*/ 1439175 h 2506439"/>
                    <a:gd name="connsiteX38" fmla="*/ 23987 w 1841674"/>
                    <a:gd name="connsiteY38" fmla="*/ 1399487 h 2506439"/>
                    <a:gd name="connsiteX39" fmla="*/ 39862 w 1841674"/>
                    <a:gd name="connsiteY39" fmla="*/ 1304237 h 2506439"/>
                    <a:gd name="connsiteX40" fmla="*/ 47799 w 1841674"/>
                    <a:gd name="connsiteY40" fmla="*/ 1272487 h 2506439"/>
                    <a:gd name="connsiteX41" fmla="*/ 16049 w 1841674"/>
                    <a:gd name="connsiteY41" fmla="*/ 1185175 h 2506439"/>
                    <a:gd name="connsiteX42" fmla="*/ 174 w 1841674"/>
                    <a:gd name="connsiteY42" fmla="*/ 1137550 h 2506439"/>
                    <a:gd name="connsiteX43" fmla="*/ 8112 w 1841674"/>
                    <a:gd name="connsiteY43" fmla="*/ 1026425 h 2506439"/>
                    <a:gd name="connsiteX44" fmla="*/ 16049 w 1841674"/>
                    <a:gd name="connsiteY44" fmla="*/ 1002612 h 2506439"/>
                    <a:gd name="connsiteX45" fmla="*/ 31924 w 1841674"/>
                    <a:gd name="connsiteY45" fmla="*/ 978800 h 2506439"/>
                    <a:gd name="connsiteX46" fmla="*/ 111299 w 1841674"/>
                    <a:gd name="connsiteY46" fmla="*/ 883550 h 2506439"/>
                    <a:gd name="connsiteX47" fmla="*/ 119237 w 1841674"/>
                    <a:gd name="connsiteY47" fmla="*/ 851800 h 2506439"/>
                    <a:gd name="connsiteX48" fmla="*/ 95424 w 1841674"/>
                    <a:gd name="connsiteY48" fmla="*/ 780362 h 2506439"/>
                    <a:gd name="connsiteX49" fmla="*/ 103362 w 1841674"/>
                    <a:gd name="connsiteY49" fmla="*/ 637487 h 2506439"/>
                    <a:gd name="connsiteX50" fmla="*/ 143049 w 1841674"/>
                    <a:gd name="connsiteY50" fmla="*/ 550175 h 2506439"/>
                    <a:gd name="connsiteX51" fmla="*/ 166862 w 1841674"/>
                    <a:gd name="connsiteY51" fmla="*/ 526362 h 2506439"/>
                    <a:gd name="connsiteX52" fmla="*/ 245845 w 1841674"/>
                    <a:gd name="connsiteY52" fmla="*/ 468069 h 2506439"/>
                    <a:gd name="connsiteX53" fmla="*/ 210489 w 1841674"/>
                    <a:gd name="connsiteY53" fmla="*/ 358553 h 2506439"/>
                    <a:gd name="connsiteX54" fmla="*/ 261721 w 1841674"/>
                    <a:gd name="connsiteY54" fmla="*/ 279129 h 2506439"/>
                    <a:gd name="connsiteX55" fmla="*/ 561487 w 1841674"/>
                    <a:gd name="connsiteY55" fmla="*/ 73046 h 2506439"/>
                    <a:gd name="connsiteX56" fmla="*/ 754237 w 1841674"/>
                    <a:gd name="connsiteY56" fmla="*/ 2487 h 2506439"/>
                    <a:gd name="connsiteX57" fmla="*/ 778049 w 1841674"/>
                    <a:gd name="connsiteY57" fmla="*/ 18362 h 2506439"/>
                    <a:gd name="connsiteX58" fmla="*/ 1055862 w 1841674"/>
                    <a:gd name="connsiteY58" fmla="*/ 42175 h 2506439"/>
                    <a:gd name="connsiteX59" fmla="*/ 1278112 w 1841674"/>
                    <a:gd name="connsiteY59" fmla="*/ 65987 h 2506439"/>
                    <a:gd name="connsiteX60" fmla="*/ 1301924 w 1841674"/>
                    <a:gd name="connsiteY60" fmla="*/ 89800 h 2506439"/>
                    <a:gd name="connsiteX61" fmla="*/ 1420987 w 1841674"/>
                    <a:gd name="connsiteY61" fmla="*/ 153300 h 2506439"/>
                    <a:gd name="connsiteX62" fmla="*/ 1468612 w 1841674"/>
                    <a:gd name="connsiteY62" fmla="*/ 129487 h 2506439"/>
                    <a:gd name="connsiteX63" fmla="*/ 1492424 w 1841674"/>
                    <a:gd name="connsiteY63" fmla="*/ 105675 h 2506439"/>
                    <a:gd name="connsiteX64" fmla="*/ 1516237 w 1841674"/>
                    <a:gd name="connsiteY64" fmla="*/ 121550 h 2506439"/>
                    <a:gd name="connsiteX65" fmla="*/ 1627362 w 1841674"/>
                    <a:gd name="connsiteY65" fmla="*/ 137425 h 2506439"/>
                    <a:gd name="connsiteX66" fmla="*/ 1635299 w 1841674"/>
                    <a:gd name="connsiteY66" fmla="*/ 169175 h 2506439"/>
                    <a:gd name="connsiteX67" fmla="*/ 1643237 w 1841674"/>
                    <a:gd name="connsiteY67" fmla="*/ 232675 h 2506439"/>
                    <a:gd name="connsiteX68" fmla="*/ 1667049 w 1841674"/>
                    <a:gd name="connsiteY68" fmla="*/ 240612 h 2506439"/>
                    <a:gd name="connsiteX69" fmla="*/ 1730549 w 1841674"/>
                    <a:gd name="connsiteY69" fmla="*/ 296175 h 2506439"/>
                    <a:gd name="connsiteX70" fmla="*/ 1738487 w 1841674"/>
                    <a:gd name="connsiteY70" fmla="*/ 319987 h 2506439"/>
                    <a:gd name="connsiteX71" fmla="*/ 1770237 w 1841674"/>
                    <a:gd name="connsiteY71" fmla="*/ 335862 h 2506439"/>
                    <a:gd name="connsiteX72" fmla="*/ 1825799 w 1841674"/>
                    <a:gd name="connsiteY72" fmla="*/ 383487 h 2506439"/>
                    <a:gd name="connsiteX73" fmla="*/ 1817862 w 1841674"/>
                    <a:gd name="connsiteY73" fmla="*/ 470800 h 2506439"/>
                    <a:gd name="connsiteX74" fmla="*/ 1841674 w 1841674"/>
                    <a:gd name="connsiteY74" fmla="*/ 486675 h 2506439"/>
                    <a:gd name="connsiteX75" fmla="*/ 1817862 w 1841674"/>
                    <a:gd name="connsiteY75" fmla="*/ 494612 h 2506439"/>
                    <a:gd name="connsiteX76" fmla="*/ 1762299 w 1841674"/>
                    <a:gd name="connsiteY76" fmla="*/ 510487 h 2506439"/>
                    <a:gd name="connsiteX77" fmla="*/ 1698799 w 1841674"/>
                    <a:gd name="connsiteY77" fmla="*/ 486675 h 2506439"/>
                    <a:gd name="connsiteX78" fmla="*/ 1682924 w 1841674"/>
                    <a:gd name="connsiteY78" fmla="*/ 462862 h 2506439"/>
                    <a:gd name="connsiteX79" fmla="*/ 1659112 w 1841674"/>
                    <a:gd name="connsiteY79" fmla="*/ 391425 h 2506439"/>
                    <a:gd name="connsiteX80" fmla="*/ 1611487 w 1841674"/>
                    <a:gd name="connsiteY80" fmla="*/ 423175 h 2506439"/>
                    <a:gd name="connsiteX81" fmla="*/ 1595612 w 1841674"/>
                    <a:gd name="connsiteY81" fmla="*/ 446987 h 2506439"/>
                    <a:gd name="connsiteX82" fmla="*/ 1571799 w 1841674"/>
                    <a:gd name="connsiteY82" fmla="*/ 439050 h 2506439"/>
                    <a:gd name="connsiteX83" fmla="*/ 1547987 w 1841674"/>
                    <a:gd name="connsiteY83" fmla="*/ 423175 h 2506439"/>
                    <a:gd name="connsiteX84" fmla="*/ 1524174 w 1841674"/>
                    <a:gd name="connsiteY84" fmla="*/ 415237 h 2506439"/>
                    <a:gd name="connsiteX85" fmla="*/ 1516237 w 1841674"/>
                    <a:gd name="connsiteY85" fmla="*/ 391425 h 2506439"/>
                    <a:gd name="connsiteX86" fmla="*/ 1508299 w 1841674"/>
                    <a:gd name="connsiteY86" fmla="*/ 351737 h 2506439"/>
                    <a:gd name="connsiteX87" fmla="*/ 1476549 w 1841674"/>
                    <a:gd name="connsiteY87" fmla="*/ 391425 h 2506439"/>
                    <a:gd name="connsiteX88" fmla="*/ 1460674 w 1841674"/>
                    <a:gd name="connsiteY88" fmla="*/ 415237 h 2506439"/>
                    <a:gd name="connsiteX89" fmla="*/ 1452737 w 1841674"/>
                    <a:gd name="connsiteY89" fmla="*/ 391425 h 2506439"/>
                    <a:gd name="connsiteX90" fmla="*/ 1428924 w 1841674"/>
                    <a:gd name="connsiteY90" fmla="*/ 343800 h 2506439"/>
                    <a:gd name="connsiteX91" fmla="*/ 1381299 w 1841674"/>
                    <a:gd name="connsiteY91" fmla="*/ 423175 h 2506439"/>
                    <a:gd name="connsiteX92" fmla="*/ 1357487 w 1841674"/>
                    <a:gd name="connsiteY92" fmla="*/ 446987 h 2506439"/>
                    <a:gd name="connsiteX93" fmla="*/ 1365424 w 1841674"/>
                    <a:gd name="connsiteY93" fmla="*/ 439050 h 2506439"/>
                    <a:gd name="connsiteX94" fmla="*/ 1365424 w 1841674"/>
                    <a:gd name="connsiteY94" fmla="*/ 439050 h 2506439"/>
                    <a:gd name="connsiteX95" fmla="*/ 1373362 w 1841674"/>
                    <a:gd name="connsiteY95" fmla="*/ 542237 h 2506439"/>
                    <a:gd name="connsiteX96" fmla="*/ 1405112 w 1841674"/>
                    <a:gd name="connsiteY96" fmla="*/ 613675 h 2506439"/>
                    <a:gd name="connsiteX97" fmla="*/ 1428924 w 1841674"/>
                    <a:gd name="connsiteY97" fmla="*/ 637487 h 2506439"/>
                    <a:gd name="connsiteX98" fmla="*/ 1436862 w 1841674"/>
                    <a:gd name="connsiteY98" fmla="*/ 669237 h 2506439"/>
                    <a:gd name="connsiteX99" fmla="*/ 1444799 w 1841674"/>
                    <a:gd name="connsiteY99" fmla="*/ 732737 h 2506439"/>
                    <a:gd name="connsiteX100" fmla="*/ 1476549 w 1841674"/>
                    <a:gd name="connsiteY100" fmla="*/ 740675 h 2506439"/>
                    <a:gd name="connsiteX101" fmla="*/ 1484487 w 1841674"/>
                    <a:gd name="connsiteY101" fmla="*/ 764487 h 2506439"/>
                    <a:gd name="connsiteX102" fmla="*/ 1468612 w 1841674"/>
                    <a:gd name="connsiteY102" fmla="*/ 843862 h 2506439"/>
                    <a:gd name="connsiteX103" fmla="*/ 1452737 w 1841674"/>
                    <a:gd name="connsiteY103" fmla="*/ 875612 h 2506439"/>
                    <a:gd name="connsiteX104" fmla="*/ 1413049 w 1841674"/>
                    <a:gd name="connsiteY104" fmla="*/ 915300 h 2506439"/>
                    <a:gd name="connsiteX105" fmla="*/ 1341612 w 1841674"/>
                    <a:gd name="connsiteY105" fmla="*/ 923237 h 2506439"/>
                    <a:gd name="connsiteX106" fmla="*/ 1325737 w 1841674"/>
                    <a:gd name="connsiteY106" fmla="*/ 947050 h 2506439"/>
                    <a:gd name="connsiteX107" fmla="*/ 1286049 w 1841674"/>
                    <a:gd name="connsiteY107" fmla="*/ 986737 h 2506439"/>
                    <a:gd name="connsiteX108" fmla="*/ 1293987 w 1841674"/>
                    <a:gd name="connsiteY108" fmla="*/ 1026425 h 2506439"/>
                    <a:gd name="connsiteX109" fmla="*/ 1286049 w 1841674"/>
                    <a:gd name="connsiteY109" fmla="*/ 1121675 h 2506439"/>
                    <a:gd name="connsiteX110" fmla="*/ 1278112 w 1841674"/>
                    <a:gd name="connsiteY110" fmla="*/ 1145487 h 2506439"/>
                    <a:gd name="connsiteX111" fmla="*/ 1262237 w 1841674"/>
                    <a:gd name="connsiteY111" fmla="*/ 1201050 h 2506439"/>
                    <a:gd name="connsiteX112" fmla="*/ 1278112 w 1841674"/>
                    <a:gd name="connsiteY112" fmla="*/ 1224862 h 2506439"/>
                    <a:gd name="connsiteX113" fmla="*/ 1270174 w 1841674"/>
                    <a:gd name="connsiteY113" fmla="*/ 1383612 h 2506439"/>
                    <a:gd name="connsiteX114" fmla="*/ 1246362 w 1841674"/>
                    <a:gd name="connsiteY114" fmla="*/ 1399487 h 2506439"/>
                    <a:gd name="connsiteX115" fmla="*/ 1238424 w 1841674"/>
                    <a:gd name="connsiteY115" fmla="*/ 1375675 h 2506439"/>
                    <a:gd name="connsiteX116" fmla="*/ 1230487 w 1841674"/>
                    <a:gd name="connsiteY116" fmla="*/ 1343925 h 2506439"/>
                    <a:gd name="connsiteX117" fmla="*/ 1182862 w 1841674"/>
                    <a:gd name="connsiteY117" fmla="*/ 1304237 h 2506439"/>
                    <a:gd name="connsiteX118" fmla="*/ 1174924 w 1841674"/>
                    <a:gd name="connsiteY118" fmla="*/ 1280425 h 2506439"/>
                    <a:gd name="connsiteX119" fmla="*/ 1127299 w 1841674"/>
                    <a:gd name="connsiteY119" fmla="*/ 1240737 h 2506439"/>
                    <a:gd name="connsiteX120" fmla="*/ 1103487 w 1841674"/>
                    <a:gd name="connsiteY120" fmla="*/ 1232800 h 2506439"/>
                    <a:gd name="connsiteX121" fmla="*/ 1087612 w 1841674"/>
                    <a:gd name="connsiteY121" fmla="*/ 1208987 h 2506439"/>
                    <a:gd name="connsiteX122" fmla="*/ 1079674 w 1841674"/>
                    <a:gd name="connsiteY122" fmla="*/ 1177237 h 2506439"/>
                    <a:gd name="connsiteX123" fmla="*/ 1008824 w 1841674"/>
                    <a:gd name="connsiteY123" fmla="*/ 1365299 h 2506439"/>
                    <a:gd name="connsiteX124" fmla="*/ 881139 w 1841674"/>
                    <a:gd name="connsiteY124" fmla="*/ 1263476 h 2506439"/>
                    <a:gd name="connsiteX125" fmla="*/ 731598 w 1841674"/>
                    <a:gd name="connsiteY125" fmla="*/ 1349911 h 2506439"/>
                    <a:gd name="connsiteX126" fmla="*/ 778049 w 1841674"/>
                    <a:gd name="connsiteY126" fmla="*/ 1558237 h 2506439"/>
                    <a:gd name="connsiteX127" fmla="*/ 825674 w 1841674"/>
                    <a:gd name="connsiteY127" fmla="*/ 1582050 h 2506439"/>
                    <a:gd name="connsiteX128" fmla="*/ 897112 w 1841674"/>
                    <a:gd name="connsiteY128" fmla="*/ 1637612 h 2506439"/>
                    <a:gd name="connsiteX129" fmla="*/ 928862 w 1841674"/>
                    <a:gd name="connsiteY129" fmla="*/ 1653487 h 2506439"/>
                    <a:gd name="connsiteX0" fmla="*/ 1000125 w 1833562"/>
                    <a:gd name="connsiteY0" fmla="*/ 1891612 h 2506439"/>
                    <a:gd name="connsiteX1" fmla="*/ 992187 w 1833562"/>
                    <a:gd name="connsiteY1" fmla="*/ 1915425 h 2506439"/>
                    <a:gd name="connsiteX2" fmla="*/ 984250 w 1833562"/>
                    <a:gd name="connsiteY2" fmla="*/ 1963050 h 2506439"/>
                    <a:gd name="connsiteX3" fmla="*/ 968375 w 1833562"/>
                    <a:gd name="connsiteY3" fmla="*/ 2018612 h 2506439"/>
                    <a:gd name="connsiteX4" fmla="*/ 960437 w 1833562"/>
                    <a:gd name="connsiteY4" fmla="*/ 2169425 h 2506439"/>
                    <a:gd name="connsiteX5" fmla="*/ 968375 w 1833562"/>
                    <a:gd name="connsiteY5" fmla="*/ 2248800 h 2506439"/>
                    <a:gd name="connsiteX6" fmla="*/ 952500 w 1833562"/>
                    <a:gd name="connsiteY6" fmla="*/ 2502800 h 2506439"/>
                    <a:gd name="connsiteX7" fmla="*/ 865187 w 1833562"/>
                    <a:gd name="connsiteY7" fmla="*/ 2494862 h 2506439"/>
                    <a:gd name="connsiteX8" fmla="*/ 849312 w 1833562"/>
                    <a:gd name="connsiteY8" fmla="*/ 2383737 h 2506439"/>
                    <a:gd name="connsiteX9" fmla="*/ 841375 w 1833562"/>
                    <a:gd name="connsiteY9" fmla="*/ 2359925 h 2506439"/>
                    <a:gd name="connsiteX10" fmla="*/ 793750 w 1833562"/>
                    <a:gd name="connsiteY10" fmla="*/ 2320237 h 2506439"/>
                    <a:gd name="connsiteX11" fmla="*/ 754062 w 1833562"/>
                    <a:gd name="connsiteY11" fmla="*/ 2272612 h 2506439"/>
                    <a:gd name="connsiteX12" fmla="*/ 706437 w 1833562"/>
                    <a:gd name="connsiteY12" fmla="*/ 2232925 h 2506439"/>
                    <a:gd name="connsiteX13" fmla="*/ 682625 w 1833562"/>
                    <a:gd name="connsiteY13" fmla="*/ 2209112 h 2506439"/>
                    <a:gd name="connsiteX14" fmla="*/ 674687 w 1833562"/>
                    <a:gd name="connsiteY14" fmla="*/ 2177362 h 2506439"/>
                    <a:gd name="connsiteX15" fmla="*/ 635000 w 1833562"/>
                    <a:gd name="connsiteY15" fmla="*/ 2113862 h 2506439"/>
                    <a:gd name="connsiteX16" fmla="*/ 619125 w 1833562"/>
                    <a:gd name="connsiteY16" fmla="*/ 2090050 h 2506439"/>
                    <a:gd name="connsiteX17" fmla="*/ 611187 w 1833562"/>
                    <a:gd name="connsiteY17" fmla="*/ 2066237 h 2506439"/>
                    <a:gd name="connsiteX18" fmla="*/ 587375 w 1833562"/>
                    <a:gd name="connsiteY18" fmla="*/ 2058300 h 2506439"/>
                    <a:gd name="connsiteX19" fmla="*/ 436562 w 1833562"/>
                    <a:gd name="connsiteY19" fmla="*/ 2066237 h 2506439"/>
                    <a:gd name="connsiteX20" fmla="*/ 412750 w 1833562"/>
                    <a:gd name="connsiteY20" fmla="*/ 2074175 h 2506439"/>
                    <a:gd name="connsiteX21" fmla="*/ 388937 w 1833562"/>
                    <a:gd name="connsiteY21" fmla="*/ 2050362 h 2506439"/>
                    <a:gd name="connsiteX22" fmla="*/ 365125 w 1833562"/>
                    <a:gd name="connsiteY22" fmla="*/ 2042425 h 2506439"/>
                    <a:gd name="connsiteX23" fmla="*/ 309562 w 1833562"/>
                    <a:gd name="connsiteY23" fmla="*/ 1955112 h 2506439"/>
                    <a:gd name="connsiteX24" fmla="*/ 285750 w 1833562"/>
                    <a:gd name="connsiteY24" fmla="*/ 1947175 h 2506439"/>
                    <a:gd name="connsiteX25" fmla="*/ 261937 w 1833562"/>
                    <a:gd name="connsiteY25" fmla="*/ 1931300 h 2506439"/>
                    <a:gd name="connsiteX26" fmla="*/ 206375 w 1833562"/>
                    <a:gd name="connsiteY26" fmla="*/ 1859862 h 2506439"/>
                    <a:gd name="connsiteX27" fmla="*/ 198437 w 1833562"/>
                    <a:gd name="connsiteY27" fmla="*/ 1836050 h 2506439"/>
                    <a:gd name="connsiteX28" fmla="*/ 198437 w 1833562"/>
                    <a:gd name="connsiteY28" fmla="*/ 1724925 h 2506439"/>
                    <a:gd name="connsiteX29" fmla="*/ 214312 w 1833562"/>
                    <a:gd name="connsiteY29" fmla="*/ 1701112 h 2506439"/>
                    <a:gd name="connsiteX30" fmla="*/ 190500 w 1833562"/>
                    <a:gd name="connsiteY30" fmla="*/ 1716987 h 2506439"/>
                    <a:gd name="connsiteX31" fmla="*/ 150812 w 1833562"/>
                    <a:gd name="connsiteY31" fmla="*/ 1685237 h 2506439"/>
                    <a:gd name="connsiteX32" fmla="*/ 95250 w 1833562"/>
                    <a:gd name="connsiteY32" fmla="*/ 1613800 h 2506439"/>
                    <a:gd name="connsiteX33" fmla="*/ 87312 w 1833562"/>
                    <a:gd name="connsiteY33" fmla="*/ 1589987 h 2506439"/>
                    <a:gd name="connsiteX34" fmla="*/ 63500 w 1833562"/>
                    <a:gd name="connsiteY34" fmla="*/ 1574112 h 2506439"/>
                    <a:gd name="connsiteX35" fmla="*/ 55562 w 1833562"/>
                    <a:gd name="connsiteY35" fmla="*/ 1502675 h 2506439"/>
                    <a:gd name="connsiteX36" fmla="*/ 39687 w 1833562"/>
                    <a:gd name="connsiteY36" fmla="*/ 1462987 h 2506439"/>
                    <a:gd name="connsiteX37" fmla="*/ 23812 w 1833562"/>
                    <a:gd name="connsiteY37" fmla="*/ 1439175 h 2506439"/>
                    <a:gd name="connsiteX38" fmla="*/ 15875 w 1833562"/>
                    <a:gd name="connsiteY38" fmla="*/ 1399487 h 2506439"/>
                    <a:gd name="connsiteX39" fmla="*/ 31750 w 1833562"/>
                    <a:gd name="connsiteY39" fmla="*/ 1304237 h 2506439"/>
                    <a:gd name="connsiteX40" fmla="*/ 39687 w 1833562"/>
                    <a:gd name="connsiteY40" fmla="*/ 1272487 h 2506439"/>
                    <a:gd name="connsiteX41" fmla="*/ 7937 w 1833562"/>
                    <a:gd name="connsiteY41" fmla="*/ 1185175 h 2506439"/>
                    <a:gd name="connsiteX42" fmla="*/ 0 w 1833562"/>
                    <a:gd name="connsiteY42" fmla="*/ 1026425 h 2506439"/>
                    <a:gd name="connsiteX43" fmla="*/ 7937 w 1833562"/>
                    <a:gd name="connsiteY43" fmla="*/ 1002612 h 2506439"/>
                    <a:gd name="connsiteX44" fmla="*/ 23812 w 1833562"/>
                    <a:gd name="connsiteY44" fmla="*/ 978800 h 2506439"/>
                    <a:gd name="connsiteX45" fmla="*/ 103187 w 1833562"/>
                    <a:gd name="connsiteY45" fmla="*/ 883550 h 2506439"/>
                    <a:gd name="connsiteX46" fmla="*/ 111125 w 1833562"/>
                    <a:gd name="connsiteY46" fmla="*/ 851800 h 2506439"/>
                    <a:gd name="connsiteX47" fmla="*/ 87312 w 1833562"/>
                    <a:gd name="connsiteY47" fmla="*/ 780362 h 2506439"/>
                    <a:gd name="connsiteX48" fmla="*/ 95250 w 1833562"/>
                    <a:gd name="connsiteY48" fmla="*/ 637487 h 2506439"/>
                    <a:gd name="connsiteX49" fmla="*/ 134937 w 1833562"/>
                    <a:gd name="connsiteY49" fmla="*/ 550175 h 2506439"/>
                    <a:gd name="connsiteX50" fmla="*/ 158750 w 1833562"/>
                    <a:gd name="connsiteY50" fmla="*/ 526362 h 2506439"/>
                    <a:gd name="connsiteX51" fmla="*/ 237733 w 1833562"/>
                    <a:gd name="connsiteY51" fmla="*/ 468069 h 2506439"/>
                    <a:gd name="connsiteX52" fmla="*/ 202377 w 1833562"/>
                    <a:gd name="connsiteY52" fmla="*/ 358553 h 2506439"/>
                    <a:gd name="connsiteX53" fmla="*/ 253609 w 1833562"/>
                    <a:gd name="connsiteY53" fmla="*/ 279129 h 2506439"/>
                    <a:gd name="connsiteX54" fmla="*/ 553375 w 1833562"/>
                    <a:gd name="connsiteY54" fmla="*/ 73046 h 2506439"/>
                    <a:gd name="connsiteX55" fmla="*/ 746125 w 1833562"/>
                    <a:gd name="connsiteY55" fmla="*/ 2487 h 2506439"/>
                    <a:gd name="connsiteX56" fmla="*/ 769937 w 1833562"/>
                    <a:gd name="connsiteY56" fmla="*/ 18362 h 2506439"/>
                    <a:gd name="connsiteX57" fmla="*/ 1047750 w 1833562"/>
                    <a:gd name="connsiteY57" fmla="*/ 42175 h 2506439"/>
                    <a:gd name="connsiteX58" fmla="*/ 1270000 w 1833562"/>
                    <a:gd name="connsiteY58" fmla="*/ 65987 h 2506439"/>
                    <a:gd name="connsiteX59" fmla="*/ 1293812 w 1833562"/>
                    <a:gd name="connsiteY59" fmla="*/ 89800 h 2506439"/>
                    <a:gd name="connsiteX60" fmla="*/ 1412875 w 1833562"/>
                    <a:gd name="connsiteY60" fmla="*/ 153300 h 2506439"/>
                    <a:gd name="connsiteX61" fmla="*/ 1460500 w 1833562"/>
                    <a:gd name="connsiteY61" fmla="*/ 129487 h 2506439"/>
                    <a:gd name="connsiteX62" fmla="*/ 1484312 w 1833562"/>
                    <a:gd name="connsiteY62" fmla="*/ 105675 h 2506439"/>
                    <a:gd name="connsiteX63" fmla="*/ 1508125 w 1833562"/>
                    <a:gd name="connsiteY63" fmla="*/ 121550 h 2506439"/>
                    <a:gd name="connsiteX64" fmla="*/ 1619250 w 1833562"/>
                    <a:gd name="connsiteY64" fmla="*/ 137425 h 2506439"/>
                    <a:gd name="connsiteX65" fmla="*/ 1627187 w 1833562"/>
                    <a:gd name="connsiteY65" fmla="*/ 169175 h 2506439"/>
                    <a:gd name="connsiteX66" fmla="*/ 1635125 w 1833562"/>
                    <a:gd name="connsiteY66" fmla="*/ 232675 h 2506439"/>
                    <a:gd name="connsiteX67" fmla="*/ 1658937 w 1833562"/>
                    <a:gd name="connsiteY67" fmla="*/ 240612 h 2506439"/>
                    <a:gd name="connsiteX68" fmla="*/ 1722437 w 1833562"/>
                    <a:gd name="connsiteY68" fmla="*/ 296175 h 2506439"/>
                    <a:gd name="connsiteX69" fmla="*/ 1730375 w 1833562"/>
                    <a:gd name="connsiteY69" fmla="*/ 319987 h 2506439"/>
                    <a:gd name="connsiteX70" fmla="*/ 1762125 w 1833562"/>
                    <a:gd name="connsiteY70" fmla="*/ 335862 h 2506439"/>
                    <a:gd name="connsiteX71" fmla="*/ 1817687 w 1833562"/>
                    <a:gd name="connsiteY71" fmla="*/ 383487 h 2506439"/>
                    <a:gd name="connsiteX72" fmla="*/ 1809750 w 1833562"/>
                    <a:gd name="connsiteY72" fmla="*/ 470800 h 2506439"/>
                    <a:gd name="connsiteX73" fmla="*/ 1833562 w 1833562"/>
                    <a:gd name="connsiteY73" fmla="*/ 486675 h 2506439"/>
                    <a:gd name="connsiteX74" fmla="*/ 1809750 w 1833562"/>
                    <a:gd name="connsiteY74" fmla="*/ 494612 h 2506439"/>
                    <a:gd name="connsiteX75" fmla="*/ 1754187 w 1833562"/>
                    <a:gd name="connsiteY75" fmla="*/ 510487 h 2506439"/>
                    <a:gd name="connsiteX76" fmla="*/ 1690687 w 1833562"/>
                    <a:gd name="connsiteY76" fmla="*/ 486675 h 2506439"/>
                    <a:gd name="connsiteX77" fmla="*/ 1674812 w 1833562"/>
                    <a:gd name="connsiteY77" fmla="*/ 462862 h 2506439"/>
                    <a:gd name="connsiteX78" fmla="*/ 1651000 w 1833562"/>
                    <a:gd name="connsiteY78" fmla="*/ 391425 h 2506439"/>
                    <a:gd name="connsiteX79" fmla="*/ 1603375 w 1833562"/>
                    <a:gd name="connsiteY79" fmla="*/ 423175 h 2506439"/>
                    <a:gd name="connsiteX80" fmla="*/ 1587500 w 1833562"/>
                    <a:gd name="connsiteY80" fmla="*/ 446987 h 2506439"/>
                    <a:gd name="connsiteX81" fmla="*/ 1563687 w 1833562"/>
                    <a:gd name="connsiteY81" fmla="*/ 439050 h 2506439"/>
                    <a:gd name="connsiteX82" fmla="*/ 1539875 w 1833562"/>
                    <a:gd name="connsiteY82" fmla="*/ 423175 h 2506439"/>
                    <a:gd name="connsiteX83" fmla="*/ 1516062 w 1833562"/>
                    <a:gd name="connsiteY83" fmla="*/ 415237 h 2506439"/>
                    <a:gd name="connsiteX84" fmla="*/ 1508125 w 1833562"/>
                    <a:gd name="connsiteY84" fmla="*/ 391425 h 2506439"/>
                    <a:gd name="connsiteX85" fmla="*/ 1500187 w 1833562"/>
                    <a:gd name="connsiteY85" fmla="*/ 351737 h 2506439"/>
                    <a:gd name="connsiteX86" fmla="*/ 1468437 w 1833562"/>
                    <a:gd name="connsiteY86" fmla="*/ 391425 h 2506439"/>
                    <a:gd name="connsiteX87" fmla="*/ 1452562 w 1833562"/>
                    <a:gd name="connsiteY87" fmla="*/ 415237 h 2506439"/>
                    <a:gd name="connsiteX88" fmla="*/ 1444625 w 1833562"/>
                    <a:gd name="connsiteY88" fmla="*/ 391425 h 2506439"/>
                    <a:gd name="connsiteX89" fmla="*/ 1420812 w 1833562"/>
                    <a:gd name="connsiteY89" fmla="*/ 343800 h 2506439"/>
                    <a:gd name="connsiteX90" fmla="*/ 1373187 w 1833562"/>
                    <a:gd name="connsiteY90" fmla="*/ 423175 h 2506439"/>
                    <a:gd name="connsiteX91" fmla="*/ 1349375 w 1833562"/>
                    <a:gd name="connsiteY91" fmla="*/ 446987 h 2506439"/>
                    <a:gd name="connsiteX92" fmla="*/ 1357312 w 1833562"/>
                    <a:gd name="connsiteY92" fmla="*/ 439050 h 2506439"/>
                    <a:gd name="connsiteX93" fmla="*/ 1357312 w 1833562"/>
                    <a:gd name="connsiteY93" fmla="*/ 439050 h 2506439"/>
                    <a:gd name="connsiteX94" fmla="*/ 1365250 w 1833562"/>
                    <a:gd name="connsiteY94" fmla="*/ 542237 h 2506439"/>
                    <a:gd name="connsiteX95" fmla="*/ 1397000 w 1833562"/>
                    <a:gd name="connsiteY95" fmla="*/ 613675 h 2506439"/>
                    <a:gd name="connsiteX96" fmla="*/ 1420812 w 1833562"/>
                    <a:gd name="connsiteY96" fmla="*/ 637487 h 2506439"/>
                    <a:gd name="connsiteX97" fmla="*/ 1428750 w 1833562"/>
                    <a:gd name="connsiteY97" fmla="*/ 669237 h 2506439"/>
                    <a:gd name="connsiteX98" fmla="*/ 1436687 w 1833562"/>
                    <a:gd name="connsiteY98" fmla="*/ 732737 h 2506439"/>
                    <a:gd name="connsiteX99" fmla="*/ 1468437 w 1833562"/>
                    <a:gd name="connsiteY99" fmla="*/ 740675 h 2506439"/>
                    <a:gd name="connsiteX100" fmla="*/ 1476375 w 1833562"/>
                    <a:gd name="connsiteY100" fmla="*/ 764487 h 2506439"/>
                    <a:gd name="connsiteX101" fmla="*/ 1460500 w 1833562"/>
                    <a:gd name="connsiteY101" fmla="*/ 843862 h 2506439"/>
                    <a:gd name="connsiteX102" fmla="*/ 1444625 w 1833562"/>
                    <a:gd name="connsiteY102" fmla="*/ 875612 h 2506439"/>
                    <a:gd name="connsiteX103" fmla="*/ 1404937 w 1833562"/>
                    <a:gd name="connsiteY103" fmla="*/ 915300 h 2506439"/>
                    <a:gd name="connsiteX104" fmla="*/ 1333500 w 1833562"/>
                    <a:gd name="connsiteY104" fmla="*/ 923237 h 2506439"/>
                    <a:gd name="connsiteX105" fmla="*/ 1317625 w 1833562"/>
                    <a:gd name="connsiteY105" fmla="*/ 947050 h 2506439"/>
                    <a:gd name="connsiteX106" fmla="*/ 1277937 w 1833562"/>
                    <a:gd name="connsiteY106" fmla="*/ 986737 h 2506439"/>
                    <a:gd name="connsiteX107" fmla="*/ 1285875 w 1833562"/>
                    <a:gd name="connsiteY107" fmla="*/ 1026425 h 2506439"/>
                    <a:gd name="connsiteX108" fmla="*/ 1277937 w 1833562"/>
                    <a:gd name="connsiteY108" fmla="*/ 1121675 h 2506439"/>
                    <a:gd name="connsiteX109" fmla="*/ 1270000 w 1833562"/>
                    <a:gd name="connsiteY109" fmla="*/ 1145487 h 2506439"/>
                    <a:gd name="connsiteX110" fmla="*/ 1254125 w 1833562"/>
                    <a:gd name="connsiteY110" fmla="*/ 1201050 h 2506439"/>
                    <a:gd name="connsiteX111" fmla="*/ 1270000 w 1833562"/>
                    <a:gd name="connsiteY111" fmla="*/ 1224862 h 2506439"/>
                    <a:gd name="connsiteX112" fmla="*/ 1262062 w 1833562"/>
                    <a:gd name="connsiteY112" fmla="*/ 1383612 h 2506439"/>
                    <a:gd name="connsiteX113" fmla="*/ 1238250 w 1833562"/>
                    <a:gd name="connsiteY113" fmla="*/ 1399487 h 2506439"/>
                    <a:gd name="connsiteX114" fmla="*/ 1230312 w 1833562"/>
                    <a:gd name="connsiteY114" fmla="*/ 1375675 h 2506439"/>
                    <a:gd name="connsiteX115" fmla="*/ 1222375 w 1833562"/>
                    <a:gd name="connsiteY115" fmla="*/ 1343925 h 2506439"/>
                    <a:gd name="connsiteX116" fmla="*/ 1174750 w 1833562"/>
                    <a:gd name="connsiteY116" fmla="*/ 1304237 h 2506439"/>
                    <a:gd name="connsiteX117" fmla="*/ 1166812 w 1833562"/>
                    <a:gd name="connsiteY117" fmla="*/ 1280425 h 2506439"/>
                    <a:gd name="connsiteX118" fmla="*/ 1119187 w 1833562"/>
                    <a:gd name="connsiteY118" fmla="*/ 1240737 h 2506439"/>
                    <a:gd name="connsiteX119" fmla="*/ 1095375 w 1833562"/>
                    <a:gd name="connsiteY119" fmla="*/ 1232800 h 2506439"/>
                    <a:gd name="connsiteX120" fmla="*/ 1079500 w 1833562"/>
                    <a:gd name="connsiteY120" fmla="*/ 1208987 h 2506439"/>
                    <a:gd name="connsiteX121" fmla="*/ 1071562 w 1833562"/>
                    <a:gd name="connsiteY121" fmla="*/ 1177237 h 2506439"/>
                    <a:gd name="connsiteX122" fmla="*/ 1000712 w 1833562"/>
                    <a:gd name="connsiteY122" fmla="*/ 1365299 h 2506439"/>
                    <a:gd name="connsiteX123" fmla="*/ 873027 w 1833562"/>
                    <a:gd name="connsiteY123" fmla="*/ 1263476 h 2506439"/>
                    <a:gd name="connsiteX124" fmla="*/ 723486 w 1833562"/>
                    <a:gd name="connsiteY124" fmla="*/ 1349911 h 2506439"/>
                    <a:gd name="connsiteX125" fmla="*/ 769937 w 1833562"/>
                    <a:gd name="connsiteY125" fmla="*/ 1558237 h 2506439"/>
                    <a:gd name="connsiteX126" fmla="*/ 817562 w 1833562"/>
                    <a:gd name="connsiteY126" fmla="*/ 1582050 h 2506439"/>
                    <a:gd name="connsiteX127" fmla="*/ 889000 w 1833562"/>
                    <a:gd name="connsiteY127" fmla="*/ 1637612 h 2506439"/>
                    <a:gd name="connsiteX128" fmla="*/ 920750 w 1833562"/>
                    <a:gd name="connsiteY128" fmla="*/ 1653487 h 2506439"/>
                    <a:gd name="connsiteX0" fmla="*/ 1000953 w 1834390"/>
                    <a:gd name="connsiteY0" fmla="*/ 1891612 h 2506439"/>
                    <a:gd name="connsiteX1" fmla="*/ 993015 w 1834390"/>
                    <a:gd name="connsiteY1" fmla="*/ 1915425 h 2506439"/>
                    <a:gd name="connsiteX2" fmla="*/ 985078 w 1834390"/>
                    <a:gd name="connsiteY2" fmla="*/ 1963050 h 2506439"/>
                    <a:gd name="connsiteX3" fmla="*/ 969203 w 1834390"/>
                    <a:gd name="connsiteY3" fmla="*/ 2018612 h 2506439"/>
                    <a:gd name="connsiteX4" fmla="*/ 961265 w 1834390"/>
                    <a:gd name="connsiteY4" fmla="*/ 2169425 h 2506439"/>
                    <a:gd name="connsiteX5" fmla="*/ 969203 w 1834390"/>
                    <a:gd name="connsiteY5" fmla="*/ 2248800 h 2506439"/>
                    <a:gd name="connsiteX6" fmla="*/ 953328 w 1834390"/>
                    <a:gd name="connsiteY6" fmla="*/ 2502800 h 2506439"/>
                    <a:gd name="connsiteX7" fmla="*/ 866015 w 1834390"/>
                    <a:gd name="connsiteY7" fmla="*/ 2494862 h 2506439"/>
                    <a:gd name="connsiteX8" fmla="*/ 850140 w 1834390"/>
                    <a:gd name="connsiteY8" fmla="*/ 2383737 h 2506439"/>
                    <a:gd name="connsiteX9" fmla="*/ 842203 w 1834390"/>
                    <a:gd name="connsiteY9" fmla="*/ 2359925 h 2506439"/>
                    <a:gd name="connsiteX10" fmla="*/ 794578 w 1834390"/>
                    <a:gd name="connsiteY10" fmla="*/ 2320237 h 2506439"/>
                    <a:gd name="connsiteX11" fmla="*/ 754890 w 1834390"/>
                    <a:gd name="connsiteY11" fmla="*/ 2272612 h 2506439"/>
                    <a:gd name="connsiteX12" fmla="*/ 707265 w 1834390"/>
                    <a:gd name="connsiteY12" fmla="*/ 2232925 h 2506439"/>
                    <a:gd name="connsiteX13" fmla="*/ 683453 w 1834390"/>
                    <a:gd name="connsiteY13" fmla="*/ 2209112 h 2506439"/>
                    <a:gd name="connsiteX14" fmla="*/ 675515 w 1834390"/>
                    <a:gd name="connsiteY14" fmla="*/ 2177362 h 2506439"/>
                    <a:gd name="connsiteX15" fmla="*/ 635828 w 1834390"/>
                    <a:gd name="connsiteY15" fmla="*/ 2113862 h 2506439"/>
                    <a:gd name="connsiteX16" fmla="*/ 619953 w 1834390"/>
                    <a:gd name="connsiteY16" fmla="*/ 2090050 h 2506439"/>
                    <a:gd name="connsiteX17" fmla="*/ 612015 w 1834390"/>
                    <a:gd name="connsiteY17" fmla="*/ 2066237 h 2506439"/>
                    <a:gd name="connsiteX18" fmla="*/ 588203 w 1834390"/>
                    <a:gd name="connsiteY18" fmla="*/ 2058300 h 2506439"/>
                    <a:gd name="connsiteX19" fmla="*/ 437390 w 1834390"/>
                    <a:gd name="connsiteY19" fmla="*/ 2066237 h 2506439"/>
                    <a:gd name="connsiteX20" fmla="*/ 413578 w 1834390"/>
                    <a:gd name="connsiteY20" fmla="*/ 2074175 h 2506439"/>
                    <a:gd name="connsiteX21" fmla="*/ 389765 w 1834390"/>
                    <a:gd name="connsiteY21" fmla="*/ 2050362 h 2506439"/>
                    <a:gd name="connsiteX22" fmla="*/ 365953 w 1834390"/>
                    <a:gd name="connsiteY22" fmla="*/ 2042425 h 2506439"/>
                    <a:gd name="connsiteX23" fmla="*/ 310390 w 1834390"/>
                    <a:gd name="connsiteY23" fmla="*/ 1955112 h 2506439"/>
                    <a:gd name="connsiteX24" fmla="*/ 286578 w 1834390"/>
                    <a:gd name="connsiteY24" fmla="*/ 1947175 h 2506439"/>
                    <a:gd name="connsiteX25" fmla="*/ 262765 w 1834390"/>
                    <a:gd name="connsiteY25" fmla="*/ 1931300 h 2506439"/>
                    <a:gd name="connsiteX26" fmla="*/ 207203 w 1834390"/>
                    <a:gd name="connsiteY26" fmla="*/ 1859862 h 2506439"/>
                    <a:gd name="connsiteX27" fmla="*/ 199265 w 1834390"/>
                    <a:gd name="connsiteY27" fmla="*/ 1836050 h 2506439"/>
                    <a:gd name="connsiteX28" fmla="*/ 199265 w 1834390"/>
                    <a:gd name="connsiteY28" fmla="*/ 1724925 h 2506439"/>
                    <a:gd name="connsiteX29" fmla="*/ 215140 w 1834390"/>
                    <a:gd name="connsiteY29" fmla="*/ 1701112 h 2506439"/>
                    <a:gd name="connsiteX30" fmla="*/ 191328 w 1834390"/>
                    <a:gd name="connsiteY30" fmla="*/ 1716987 h 2506439"/>
                    <a:gd name="connsiteX31" fmla="*/ 151640 w 1834390"/>
                    <a:gd name="connsiteY31" fmla="*/ 1685237 h 2506439"/>
                    <a:gd name="connsiteX32" fmla="*/ 96078 w 1834390"/>
                    <a:gd name="connsiteY32" fmla="*/ 1613800 h 2506439"/>
                    <a:gd name="connsiteX33" fmla="*/ 88140 w 1834390"/>
                    <a:gd name="connsiteY33" fmla="*/ 1589987 h 2506439"/>
                    <a:gd name="connsiteX34" fmla="*/ 64328 w 1834390"/>
                    <a:gd name="connsiteY34" fmla="*/ 1574112 h 2506439"/>
                    <a:gd name="connsiteX35" fmla="*/ 56390 w 1834390"/>
                    <a:gd name="connsiteY35" fmla="*/ 1502675 h 2506439"/>
                    <a:gd name="connsiteX36" fmla="*/ 40515 w 1834390"/>
                    <a:gd name="connsiteY36" fmla="*/ 1462987 h 2506439"/>
                    <a:gd name="connsiteX37" fmla="*/ 24640 w 1834390"/>
                    <a:gd name="connsiteY37" fmla="*/ 1439175 h 2506439"/>
                    <a:gd name="connsiteX38" fmla="*/ 16703 w 1834390"/>
                    <a:gd name="connsiteY38" fmla="*/ 1399487 h 2506439"/>
                    <a:gd name="connsiteX39" fmla="*/ 32578 w 1834390"/>
                    <a:gd name="connsiteY39" fmla="*/ 1304237 h 2506439"/>
                    <a:gd name="connsiteX40" fmla="*/ 40515 w 1834390"/>
                    <a:gd name="connsiteY40" fmla="*/ 1272487 h 2506439"/>
                    <a:gd name="connsiteX41" fmla="*/ 8765 w 1834390"/>
                    <a:gd name="connsiteY41" fmla="*/ 1185175 h 2506439"/>
                    <a:gd name="connsiteX42" fmla="*/ 828 w 1834390"/>
                    <a:gd name="connsiteY42" fmla="*/ 1026425 h 2506439"/>
                    <a:gd name="connsiteX43" fmla="*/ 24640 w 1834390"/>
                    <a:gd name="connsiteY43" fmla="*/ 978800 h 2506439"/>
                    <a:gd name="connsiteX44" fmla="*/ 104015 w 1834390"/>
                    <a:gd name="connsiteY44" fmla="*/ 883550 h 2506439"/>
                    <a:gd name="connsiteX45" fmla="*/ 111953 w 1834390"/>
                    <a:gd name="connsiteY45" fmla="*/ 851800 h 2506439"/>
                    <a:gd name="connsiteX46" fmla="*/ 88140 w 1834390"/>
                    <a:gd name="connsiteY46" fmla="*/ 780362 h 2506439"/>
                    <a:gd name="connsiteX47" fmla="*/ 96078 w 1834390"/>
                    <a:gd name="connsiteY47" fmla="*/ 637487 h 2506439"/>
                    <a:gd name="connsiteX48" fmla="*/ 135765 w 1834390"/>
                    <a:gd name="connsiteY48" fmla="*/ 550175 h 2506439"/>
                    <a:gd name="connsiteX49" fmla="*/ 159578 w 1834390"/>
                    <a:gd name="connsiteY49" fmla="*/ 526362 h 2506439"/>
                    <a:gd name="connsiteX50" fmla="*/ 238561 w 1834390"/>
                    <a:gd name="connsiteY50" fmla="*/ 468069 h 2506439"/>
                    <a:gd name="connsiteX51" fmla="*/ 203205 w 1834390"/>
                    <a:gd name="connsiteY51" fmla="*/ 358553 h 2506439"/>
                    <a:gd name="connsiteX52" fmla="*/ 254437 w 1834390"/>
                    <a:gd name="connsiteY52" fmla="*/ 279129 h 2506439"/>
                    <a:gd name="connsiteX53" fmla="*/ 554203 w 1834390"/>
                    <a:gd name="connsiteY53" fmla="*/ 73046 h 2506439"/>
                    <a:gd name="connsiteX54" fmla="*/ 746953 w 1834390"/>
                    <a:gd name="connsiteY54" fmla="*/ 2487 h 2506439"/>
                    <a:gd name="connsiteX55" fmla="*/ 770765 w 1834390"/>
                    <a:gd name="connsiteY55" fmla="*/ 18362 h 2506439"/>
                    <a:gd name="connsiteX56" fmla="*/ 1048578 w 1834390"/>
                    <a:gd name="connsiteY56" fmla="*/ 42175 h 2506439"/>
                    <a:gd name="connsiteX57" fmla="*/ 1270828 w 1834390"/>
                    <a:gd name="connsiteY57" fmla="*/ 65987 h 2506439"/>
                    <a:gd name="connsiteX58" fmla="*/ 1294640 w 1834390"/>
                    <a:gd name="connsiteY58" fmla="*/ 89800 h 2506439"/>
                    <a:gd name="connsiteX59" fmla="*/ 1413703 w 1834390"/>
                    <a:gd name="connsiteY59" fmla="*/ 153300 h 2506439"/>
                    <a:gd name="connsiteX60" fmla="*/ 1461328 w 1834390"/>
                    <a:gd name="connsiteY60" fmla="*/ 129487 h 2506439"/>
                    <a:gd name="connsiteX61" fmla="*/ 1485140 w 1834390"/>
                    <a:gd name="connsiteY61" fmla="*/ 105675 h 2506439"/>
                    <a:gd name="connsiteX62" fmla="*/ 1508953 w 1834390"/>
                    <a:gd name="connsiteY62" fmla="*/ 121550 h 2506439"/>
                    <a:gd name="connsiteX63" fmla="*/ 1620078 w 1834390"/>
                    <a:gd name="connsiteY63" fmla="*/ 137425 h 2506439"/>
                    <a:gd name="connsiteX64" fmla="*/ 1628015 w 1834390"/>
                    <a:gd name="connsiteY64" fmla="*/ 169175 h 2506439"/>
                    <a:gd name="connsiteX65" fmla="*/ 1635953 w 1834390"/>
                    <a:gd name="connsiteY65" fmla="*/ 232675 h 2506439"/>
                    <a:gd name="connsiteX66" fmla="*/ 1659765 w 1834390"/>
                    <a:gd name="connsiteY66" fmla="*/ 240612 h 2506439"/>
                    <a:gd name="connsiteX67" fmla="*/ 1723265 w 1834390"/>
                    <a:gd name="connsiteY67" fmla="*/ 296175 h 2506439"/>
                    <a:gd name="connsiteX68" fmla="*/ 1731203 w 1834390"/>
                    <a:gd name="connsiteY68" fmla="*/ 319987 h 2506439"/>
                    <a:gd name="connsiteX69" fmla="*/ 1762953 w 1834390"/>
                    <a:gd name="connsiteY69" fmla="*/ 335862 h 2506439"/>
                    <a:gd name="connsiteX70" fmla="*/ 1818515 w 1834390"/>
                    <a:gd name="connsiteY70" fmla="*/ 383487 h 2506439"/>
                    <a:gd name="connsiteX71" fmla="*/ 1810578 w 1834390"/>
                    <a:gd name="connsiteY71" fmla="*/ 470800 h 2506439"/>
                    <a:gd name="connsiteX72" fmla="*/ 1834390 w 1834390"/>
                    <a:gd name="connsiteY72" fmla="*/ 486675 h 2506439"/>
                    <a:gd name="connsiteX73" fmla="*/ 1810578 w 1834390"/>
                    <a:gd name="connsiteY73" fmla="*/ 494612 h 2506439"/>
                    <a:gd name="connsiteX74" fmla="*/ 1755015 w 1834390"/>
                    <a:gd name="connsiteY74" fmla="*/ 510487 h 2506439"/>
                    <a:gd name="connsiteX75" fmla="*/ 1691515 w 1834390"/>
                    <a:gd name="connsiteY75" fmla="*/ 486675 h 2506439"/>
                    <a:gd name="connsiteX76" fmla="*/ 1675640 w 1834390"/>
                    <a:gd name="connsiteY76" fmla="*/ 462862 h 2506439"/>
                    <a:gd name="connsiteX77" fmla="*/ 1651828 w 1834390"/>
                    <a:gd name="connsiteY77" fmla="*/ 391425 h 2506439"/>
                    <a:gd name="connsiteX78" fmla="*/ 1604203 w 1834390"/>
                    <a:gd name="connsiteY78" fmla="*/ 423175 h 2506439"/>
                    <a:gd name="connsiteX79" fmla="*/ 1588328 w 1834390"/>
                    <a:gd name="connsiteY79" fmla="*/ 446987 h 2506439"/>
                    <a:gd name="connsiteX80" fmla="*/ 1564515 w 1834390"/>
                    <a:gd name="connsiteY80" fmla="*/ 439050 h 2506439"/>
                    <a:gd name="connsiteX81" fmla="*/ 1540703 w 1834390"/>
                    <a:gd name="connsiteY81" fmla="*/ 423175 h 2506439"/>
                    <a:gd name="connsiteX82" fmla="*/ 1516890 w 1834390"/>
                    <a:gd name="connsiteY82" fmla="*/ 415237 h 2506439"/>
                    <a:gd name="connsiteX83" fmla="*/ 1508953 w 1834390"/>
                    <a:gd name="connsiteY83" fmla="*/ 391425 h 2506439"/>
                    <a:gd name="connsiteX84" fmla="*/ 1501015 w 1834390"/>
                    <a:gd name="connsiteY84" fmla="*/ 351737 h 2506439"/>
                    <a:gd name="connsiteX85" fmla="*/ 1469265 w 1834390"/>
                    <a:gd name="connsiteY85" fmla="*/ 391425 h 2506439"/>
                    <a:gd name="connsiteX86" fmla="*/ 1453390 w 1834390"/>
                    <a:gd name="connsiteY86" fmla="*/ 415237 h 2506439"/>
                    <a:gd name="connsiteX87" fmla="*/ 1445453 w 1834390"/>
                    <a:gd name="connsiteY87" fmla="*/ 391425 h 2506439"/>
                    <a:gd name="connsiteX88" fmla="*/ 1421640 w 1834390"/>
                    <a:gd name="connsiteY88" fmla="*/ 343800 h 2506439"/>
                    <a:gd name="connsiteX89" fmla="*/ 1374015 w 1834390"/>
                    <a:gd name="connsiteY89" fmla="*/ 423175 h 2506439"/>
                    <a:gd name="connsiteX90" fmla="*/ 1350203 w 1834390"/>
                    <a:gd name="connsiteY90" fmla="*/ 446987 h 2506439"/>
                    <a:gd name="connsiteX91" fmla="*/ 1358140 w 1834390"/>
                    <a:gd name="connsiteY91" fmla="*/ 439050 h 2506439"/>
                    <a:gd name="connsiteX92" fmla="*/ 1358140 w 1834390"/>
                    <a:gd name="connsiteY92" fmla="*/ 439050 h 2506439"/>
                    <a:gd name="connsiteX93" fmla="*/ 1366078 w 1834390"/>
                    <a:gd name="connsiteY93" fmla="*/ 542237 h 2506439"/>
                    <a:gd name="connsiteX94" fmla="*/ 1397828 w 1834390"/>
                    <a:gd name="connsiteY94" fmla="*/ 613675 h 2506439"/>
                    <a:gd name="connsiteX95" fmla="*/ 1421640 w 1834390"/>
                    <a:gd name="connsiteY95" fmla="*/ 637487 h 2506439"/>
                    <a:gd name="connsiteX96" fmla="*/ 1429578 w 1834390"/>
                    <a:gd name="connsiteY96" fmla="*/ 669237 h 2506439"/>
                    <a:gd name="connsiteX97" fmla="*/ 1437515 w 1834390"/>
                    <a:gd name="connsiteY97" fmla="*/ 732737 h 2506439"/>
                    <a:gd name="connsiteX98" fmla="*/ 1469265 w 1834390"/>
                    <a:gd name="connsiteY98" fmla="*/ 740675 h 2506439"/>
                    <a:gd name="connsiteX99" fmla="*/ 1477203 w 1834390"/>
                    <a:gd name="connsiteY99" fmla="*/ 764487 h 2506439"/>
                    <a:gd name="connsiteX100" fmla="*/ 1461328 w 1834390"/>
                    <a:gd name="connsiteY100" fmla="*/ 843862 h 2506439"/>
                    <a:gd name="connsiteX101" fmla="*/ 1445453 w 1834390"/>
                    <a:gd name="connsiteY101" fmla="*/ 875612 h 2506439"/>
                    <a:gd name="connsiteX102" fmla="*/ 1405765 w 1834390"/>
                    <a:gd name="connsiteY102" fmla="*/ 915300 h 2506439"/>
                    <a:gd name="connsiteX103" fmla="*/ 1334328 w 1834390"/>
                    <a:gd name="connsiteY103" fmla="*/ 923237 h 2506439"/>
                    <a:gd name="connsiteX104" fmla="*/ 1318453 w 1834390"/>
                    <a:gd name="connsiteY104" fmla="*/ 947050 h 2506439"/>
                    <a:gd name="connsiteX105" fmla="*/ 1278765 w 1834390"/>
                    <a:gd name="connsiteY105" fmla="*/ 986737 h 2506439"/>
                    <a:gd name="connsiteX106" fmla="*/ 1286703 w 1834390"/>
                    <a:gd name="connsiteY106" fmla="*/ 1026425 h 2506439"/>
                    <a:gd name="connsiteX107" fmla="*/ 1278765 w 1834390"/>
                    <a:gd name="connsiteY107" fmla="*/ 1121675 h 2506439"/>
                    <a:gd name="connsiteX108" fmla="*/ 1270828 w 1834390"/>
                    <a:gd name="connsiteY108" fmla="*/ 1145487 h 2506439"/>
                    <a:gd name="connsiteX109" fmla="*/ 1254953 w 1834390"/>
                    <a:gd name="connsiteY109" fmla="*/ 1201050 h 2506439"/>
                    <a:gd name="connsiteX110" fmla="*/ 1270828 w 1834390"/>
                    <a:gd name="connsiteY110" fmla="*/ 1224862 h 2506439"/>
                    <a:gd name="connsiteX111" fmla="*/ 1262890 w 1834390"/>
                    <a:gd name="connsiteY111" fmla="*/ 1383612 h 2506439"/>
                    <a:gd name="connsiteX112" fmla="*/ 1239078 w 1834390"/>
                    <a:gd name="connsiteY112" fmla="*/ 1399487 h 2506439"/>
                    <a:gd name="connsiteX113" fmla="*/ 1231140 w 1834390"/>
                    <a:gd name="connsiteY113" fmla="*/ 1375675 h 2506439"/>
                    <a:gd name="connsiteX114" fmla="*/ 1223203 w 1834390"/>
                    <a:gd name="connsiteY114" fmla="*/ 1343925 h 2506439"/>
                    <a:gd name="connsiteX115" fmla="*/ 1175578 w 1834390"/>
                    <a:gd name="connsiteY115" fmla="*/ 1304237 h 2506439"/>
                    <a:gd name="connsiteX116" fmla="*/ 1167640 w 1834390"/>
                    <a:gd name="connsiteY116" fmla="*/ 1280425 h 2506439"/>
                    <a:gd name="connsiteX117" fmla="*/ 1120015 w 1834390"/>
                    <a:gd name="connsiteY117" fmla="*/ 1240737 h 2506439"/>
                    <a:gd name="connsiteX118" fmla="*/ 1096203 w 1834390"/>
                    <a:gd name="connsiteY118" fmla="*/ 1232800 h 2506439"/>
                    <a:gd name="connsiteX119" fmla="*/ 1080328 w 1834390"/>
                    <a:gd name="connsiteY119" fmla="*/ 1208987 h 2506439"/>
                    <a:gd name="connsiteX120" fmla="*/ 1072390 w 1834390"/>
                    <a:gd name="connsiteY120" fmla="*/ 1177237 h 2506439"/>
                    <a:gd name="connsiteX121" fmla="*/ 1001540 w 1834390"/>
                    <a:gd name="connsiteY121" fmla="*/ 1365299 h 2506439"/>
                    <a:gd name="connsiteX122" fmla="*/ 873855 w 1834390"/>
                    <a:gd name="connsiteY122" fmla="*/ 1263476 h 2506439"/>
                    <a:gd name="connsiteX123" fmla="*/ 724314 w 1834390"/>
                    <a:gd name="connsiteY123" fmla="*/ 1349911 h 2506439"/>
                    <a:gd name="connsiteX124" fmla="*/ 770765 w 1834390"/>
                    <a:gd name="connsiteY124" fmla="*/ 1558237 h 2506439"/>
                    <a:gd name="connsiteX125" fmla="*/ 818390 w 1834390"/>
                    <a:gd name="connsiteY125" fmla="*/ 1582050 h 2506439"/>
                    <a:gd name="connsiteX126" fmla="*/ 889828 w 1834390"/>
                    <a:gd name="connsiteY126" fmla="*/ 1637612 h 2506439"/>
                    <a:gd name="connsiteX127" fmla="*/ 921578 w 1834390"/>
                    <a:gd name="connsiteY127" fmla="*/ 1653487 h 2506439"/>
                    <a:gd name="connsiteX0" fmla="*/ 1006661 w 1840098"/>
                    <a:gd name="connsiteY0" fmla="*/ 1891612 h 2506439"/>
                    <a:gd name="connsiteX1" fmla="*/ 998723 w 1840098"/>
                    <a:gd name="connsiteY1" fmla="*/ 1915425 h 2506439"/>
                    <a:gd name="connsiteX2" fmla="*/ 990786 w 1840098"/>
                    <a:gd name="connsiteY2" fmla="*/ 1963050 h 2506439"/>
                    <a:gd name="connsiteX3" fmla="*/ 974911 w 1840098"/>
                    <a:gd name="connsiteY3" fmla="*/ 2018612 h 2506439"/>
                    <a:gd name="connsiteX4" fmla="*/ 966973 w 1840098"/>
                    <a:gd name="connsiteY4" fmla="*/ 2169425 h 2506439"/>
                    <a:gd name="connsiteX5" fmla="*/ 974911 w 1840098"/>
                    <a:gd name="connsiteY5" fmla="*/ 2248800 h 2506439"/>
                    <a:gd name="connsiteX6" fmla="*/ 959036 w 1840098"/>
                    <a:gd name="connsiteY6" fmla="*/ 2502800 h 2506439"/>
                    <a:gd name="connsiteX7" fmla="*/ 871723 w 1840098"/>
                    <a:gd name="connsiteY7" fmla="*/ 2494862 h 2506439"/>
                    <a:gd name="connsiteX8" fmla="*/ 855848 w 1840098"/>
                    <a:gd name="connsiteY8" fmla="*/ 2383737 h 2506439"/>
                    <a:gd name="connsiteX9" fmla="*/ 847911 w 1840098"/>
                    <a:gd name="connsiteY9" fmla="*/ 2359925 h 2506439"/>
                    <a:gd name="connsiteX10" fmla="*/ 800286 w 1840098"/>
                    <a:gd name="connsiteY10" fmla="*/ 2320237 h 2506439"/>
                    <a:gd name="connsiteX11" fmla="*/ 760598 w 1840098"/>
                    <a:gd name="connsiteY11" fmla="*/ 2272612 h 2506439"/>
                    <a:gd name="connsiteX12" fmla="*/ 712973 w 1840098"/>
                    <a:gd name="connsiteY12" fmla="*/ 2232925 h 2506439"/>
                    <a:gd name="connsiteX13" fmla="*/ 689161 w 1840098"/>
                    <a:gd name="connsiteY13" fmla="*/ 2209112 h 2506439"/>
                    <a:gd name="connsiteX14" fmla="*/ 681223 w 1840098"/>
                    <a:gd name="connsiteY14" fmla="*/ 2177362 h 2506439"/>
                    <a:gd name="connsiteX15" fmla="*/ 641536 w 1840098"/>
                    <a:gd name="connsiteY15" fmla="*/ 2113862 h 2506439"/>
                    <a:gd name="connsiteX16" fmla="*/ 625661 w 1840098"/>
                    <a:gd name="connsiteY16" fmla="*/ 2090050 h 2506439"/>
                    <a:gd name="connsiteX17" fmla="*/ 617723 w 1840098"/>
                    <a:gd name="connsiteY17" fmla="*/ 2066237 h 2506439"/>
                    <a:gd name="connsiteX18" fmla="*/ 593911 w 1840098"/>
                    <a:gd name="connsiteY18" fmla="*/ 2058300 h 2506439"/>
                    <a:gd name="connsiteX19" fmla="*/ 443098 w 1840098"/>
                    <a:gd name="connsiteY19" fmla="*/ 2066237 h 2506439"/>
                    <a:gd name="connsiteX20" fmla="*/ 419286 w 1840098"/>
                    <a:gd name="connsiteY20" fmla="*/ 2074175 h 2506439"/>
                    <a:gd name="connsiteX21" fmla="*/ 395473 w 1840098"/>
                    <a:gd name="connsiteY21" fmla="*/ 2050362 h 2506439"/>
                    <a:gd name="connsiteX22" fmla="*/ 371661 w 1840098"/>
                    <a:gd name="connsiteY22" fmla="*/ 2042425 h 2506439"/>
                    <a:gd name="connsiteX23" fmla="*/ 316098 w 1840098"/>
                    <a:gd name="connsiteY23" fmla="*/ 1955112 h 2506439"/>
                    <a:gd name="connsiteX24" fmla="*/ 292286 w 1840098"/>
                    <a:gd name="connsiteY24" fmla="*/ 1947175 h 2506439"/>
                    <a:gd name="connsiteX25" fmla="*/ 268473 w 1840098"/>
                    <a:gd name="connsiteY25" fmla="*/ 1931300 h 2506439"/>
                    <a:gd name="connsiteX26" fmla="*/ 212911 w 1840098"/>
                    <a:gd name="connsiteY26" fmla="*/ 1859862 h 2506439"/>
                    <a:gd name="connsiteX27" fmla="*/ 204973 w 1840098"/>
                    <a:gd name="connsiteY27" fmla="*/ 1836050 h 2506439"/>
                    <a:gd name="connsiteX28" fmla="*/ 204973 w 1840098"/>
                    <a:gd name="connsiteY28" fmla="*/ 1724925 h 2506439"/>
                    <a:gd name="connsiteX29" fmla="*/ 220848 w 1840098"/>
                    <a:gd name="connsiteY29" fmla="*/ 1701112 h 2506439"/>
                    <a:gd name="connsiteX30" fmla="*/ 197036 w 1840098"/>
                    <a:gd name="connsiteY30" fmla="*/ 1716987 h 2506439"/>
                    <a:gd name="connsiteX31" fmla="*/ 157348 w 1840098"/>
                    <a:gd name="connsiteY31" fmla="*/ 1685237 h 2506439"/>
                    <a:gd name="connsiteX32" fmla="*/ 101786 w 1840098"/>
                    <a:gd name="connsiteY32" fmla="*/ 1613800 h 2506439"/>
                    <a:gd name="connsiteX33" fmla="*/ 93848 w 1840098"/>
                    <a:gd name="connsiteY33" fmla="*/ 1589987 h 2506439"/>
                    <a:gd name="connsiteX34" fmla="*/ 70036 w 1840098"/>
                    <a:gd name="connsiteY34" fmla="*/ 1574112 h 2506439"/>
                    <a:gd name="connsiteX35" fmla="*/ 62098 w 1840098"/>
                    <a:gd name="connsiteY35" fmla="*/ 1502675 h 2506439"/>
                    <a:gd name="connsiteX36" fmla="*/ 46223 w 1840098"/>
                    <a:gd name="connsiteY36" fmla="*/ 1462987 h 2506439"/>
                    <a:gd name="connsiteX37" fmla="*/ 30348 w 1840098"/>
                    <a:gd name="connsiteY37" fmla="*/ 1439175 h 2506439"/>
                    <a:gd name="connsiteX38" fmla="*/ 22411 w 1840098"/>
                    <a:gd name="connsiteY38" fmla="*/ 1399487 h 2506439"/>
                    <a:gd name="connsiteX39" fmla="*/ 38286 w 1840098"/>
                    <a:gd name="connsiteY39" fmla="*/ 1304237 h 2506439"/>
                    <a:gd name="connsiteX40" fmla="*/ 46223 w 1840098"/>
                    <a:gd name="connsiteY40" fmla="*/ 1272487 h 2506439"/>
                    <a:gd name="connsiteX41" fmla="*/ 14473 w 1840098"/>
                    <a:gd name="connsiteY41" fmla="*/ 1185175 h 2506439"/>
                    <a:gd name="connsiteX42" fmla="*/ 6536 w 1840098"/>
                    <a:gd name="connsiteY42" fmla="*/ 1026425 h 2506439"/>
                    <a:gd name="connsiteX43" fmla="*/ 109723 w 1840098"/>
                    <a:gd name="connsiteY43" fmla="*/ 883550 h 2506439"/>
                    <a:gd name="connsiteX44" fmla="*/ 117661 w 1840098"/>
                    <a:gd name="connsiteY44" fmla="*/ 851800 h 2506439"/>
                    <a:gd name="connsiteX45" fmla="*/ 93848 w 1840098"/>
                    <a:gd name="connsiteY45" fmla="*/ 780362 h 2506439"/>
                    <a:gd name="connsiteX46" fmla="*/ 101786 w 1840098"/>
                    <a:gd name="connsiteY46" fmla="*/ 637487 h 2506439"/>
                    <a:gd name="connsiteX47" fmla="*/ 141473 w 1840098"/>
                    <a:gd name="connsiteY47" fmla="*/ 550175 h 2506439"/>
                    <a:gd name="connsiteX48" fmla="*/ 165286 w 1840098"/>
                    <a:gd name="connsiteY48" fmla="*/ 526362 h 2506439"/>
                    <a:gd name="connsiteX49" fmla="*/ 244269 w 1840098"/>
                    <a:gd name="connsiteY49" fmla="*/ 468069 h 2506439"/>
                    <a:gd name="connsiteX50" fmla="*/ 208913 w 1840098"/>
                    <a:gd name="connsiteY50" fmla="*/ 358553 h 2506439"/>
                    <a:gd name="connsiteX51" fmla="*/ 260145 w 1840098"/>
                    <a:gd name="connsiteY51" fmla="*/ 279129 h 2506439"/>
                    <a:gd name="connsiteX52" fmla="*/ 559911 w 1840098"/>
                    <a:gd name="connsiteY52" fmla="*/ 73046 h 2506439"/>
                    <a:gd name="connsiteX53" fmla="*/ 752661 w 1840098"/>
                    <a:gd name="connsiteY53" fmla="*/ 2487 h 2506439"/>
                    <a:gd name="connsiteX54" fmla="*/ 776473 w 1840098"/>
                    <a:gd name="connsiteY54" fmla="*/ 18362 h 2506439"/>
                    <a:gd name="connsiteX55" fmla="*/ 1054286 w 1840098"/>
                    <a:gd name="connsiteY55" fmla="*/ 42175 h 2506439"/>
                    <a:gd name="connsiteX56" fmla="*/ 1276536 w 1840098"/>
                    <a:gd name="connsiteY56" fmla="*/ 65987 h 2506439"/>
                    <a:gd name="connsiteX57" fmla="*/ 1300348 w 1840098"/>
                    <a:gd name="connsiteY57" fmla="*/ 89800 h 2506439"/>
                    <a:gd name="connsiteX58" fmla="*/ 1419411 w 1840098"/>
                    <a:gd name="connsiteY58" fmla="*/ 153300 h 2506439"/>
                    <a:gd name="connsiteX59" fmla="*/ 1467036 w 1840098"/>
                    <a:gd name="connsiteY59" fmla="*/ 129487 h 2506439"/>
                    <a:gd name="connsiteX60" fmla="*/ 1490848 w 1840098"/>
                    <a:gd name="connsiteY60" fmla="*/ 105675 h 2506439"/>
                    <a:gd name="connsiteX61" fmla="*/ 1514661 w 1840098"/>
                    <a:gd name="connsiteY61" fmla="*/ 121550 h 2506439"/>
                    <a:gd name="connsiteX62" fmla="*/ 1625786 w 1840098"/>
                    <a:gd name="connsiteY62" fmla="*/ 137425 h 2506439"/>
                    <a:gd name="connsiteX63" fmla="*/ 1633723 w 1840098"/>
                    <a:gd name="connsiteY63" fmla="*/ 169175 h 2506439"/>
                    <a:gd name="connsiteX64" fmla="*/ 1641661 w 1840098"/>
                    <a:gd name="connsiteY64" fmla="*/ 232675 h 2506439"/>
                    <a:gd name="connsiteX65" fmla="*/ 1665473 w 1840098"/>
                    <a:gd name="connsiteY65" fmla="*/ 240612 h 2506439"/>
                    <a:gd name="connsiteX66" fmla="*/ 1728973 w 1840098"/>
                    <a:gd name="connsiteY66" fmla="*/ 296175 h 2506439"/>
                    <a:gd name="connsiteX67" fmla="*/ 1736911 w 1840098"/>
                    <a:gd name="connsiteY67" fmla="*/ 319987 h 2506439"/>
                    <a:gd name="connsiteX68" fmla="*/ 1768661 w 1840098"/>
                    <a:gd name="connsiteY68" fmla="*/ 335862 h 2506439"/>
                    <a:gd name="connsiteX69" fmla="*/ 1824223 w 1840098"/>
                    <a:gd name="connsiteY69" fmla="*/ 383487 h 2506439"/>
                    <a:gd name="connsiteX70" fmla="*/ 1816286 w 1840098"/>
                    <a:gd name="connsiteY70" fmla="*/ 470800 h 2506439"/>
                    <a:gd name="connsiteX71" fmla="*/ 1840098 w 1840098"/>
                    <a:gd name="connsiteY71" fmla="*/ 486675 h 2506439"/>
                    <a:gd name="connsiteX72" fmla="*/ 1816286 w 1840098"/>
                    <a:gd name="connsiteY72" fmla="*/ 494612 h 2506439"/>
                    <a:gd name="connsiteX73" fmla="*/ 1760723 w 1840098"/>
                    <a:gd name="connsiteY73" fmla="*/ 510487 h 2506439"/>
                    <a:gd name="connsiteX74" fmla="*/ 1697223 w 1840098"/>
                    <a:gd name="connsiteY74" fmla="*/ 486675 h 2506439"/>
                    <a:gd name="connsiteX75" fmla="*/ 1681348 w 1840098"/>
                    <a:gd name="connsiteY75" fmla="*/ 462862 h 2506439"/>
                    <a:gd name="connsiteX76" fmla="*/ 1657536 w 1840098"/>
                    <a:gd name="connsiteY76" fmla="*/ 391425 h 2506439"/>
                    <a:gd name="connsiteX77" fmla="*/ 1609911 w 1840098"/>
                    <a:gd name="connsiteY77" fmla="*/ 423175 h 2506439"/>
                    <a:gd name="connsiteX78" fmla="*/ 1594036 w 1840098"/>
                    <a:gd name="connsiteY78" fmla="*/ 446987 h 2506439"/>
                    <a:gd name="connsiteX79" fmla="*/ 1570223 w 1840098"/>
                    <a:gd name="connsiteY79" fmla="*/ 439050 h 2506439"/>
                    <a:gd name="connsiteX80" fmla="*/ 1546411 w 1840098"/>
                    <a:gd name="connsiteY80" fmla="*/ 423175 h 2506439"/>
                    <a:gd name="connsiteX81" fmla="*/ 1522598 w 1840098"/>
                    <a:gd name="connsiteY81" fmla="*/ 415237 h 2506439"/>
                    <a:gd name="connsiteX82" fmla="*/ 1514661 w 1840098"/>
                    <a:gd name="connsiteY82" fmla="*/ 391425 h 2506439"/>
                    <a:gd name="connsiteX83" fmla="*/ 1506723 w 1840098"/>
                    <a:gd name="connsiteY83" fmla="*/ 351737 h 2506439"/>
                    <a:gd name="connsiteX84" fmla="*/ 1474973 w 1840098"/>
                    <a:gd name="connsiteY84" fmla="*/ 391425 h 2506439"/>
                    <a:gd name="connsiteX85" fmla="*/ 1459098 w 1840098"/>
                    <a:gd name="connsiteY85" fmla="*/ 415237 h 2506439"/>
                    <a:gd name="connsiteX86" fmla="*/ 1451161 w 1840098"/>
                    <a:gd name="connsiteY86" fmla="*/ 391425 h 2506439"/>
                    <a:gd name="connsiteX87" fmla="*/ 1427348 w 1840098"/>
                    <a:gd name="connsiteY87" fmla="*/ 343800 h 2506439"/>
                    <a:gd name="connsiteX88" fmla="*/ 1379723 w 1840098"/>
                    <a:gd name="connsiteY88" fmla="*/ 423175 h 2506439"/>
                    <a:gd name="connsiteX89" fmla="*/ 1355911 w 1840098"/>
                    <a:gd name="connsiteY89" fmla="*/ 446987 h 2506439"/>
                    <a:gd name="connsiteX90" fmla="*/ 1363848 w 1840098"/>
                    <a:gd name="connsiteY90" fmla="*/ 439050 h 2506439"/>
                    <a:gd name="connsiteX91" fmla="*/ 1363848 w 1840098"/>
                    <a:gd name="connsiteY91" fmla="*/ 439050 h 2506439"/>
                    <a:gd name="connsiteX92" fmla="*/ 1371786 w 1840098"/>
                    <a:gd name="connsiteY92" fmla="*/ 542237 h 2506439"/>
                    <a:gd name="connsiteX93" fmla="*/ 1403536 w 1840098"/>
                    <a:gd name="connsiteY93" fmla="*/ 613675 h 2506439"/>
                    <a:gd name="connsiteX94" fmla="*/ 1427348 w 1840098"/>
                    <a:gd name="connsiteY94" fmla="*/ 637487 h 2506439"/>
                    <a:gd name="connsiteX95" fmla="*/ 1435286 w 1840098"/>
                    <a:gd name="connsiteY95" fmla="*/ 669237 h 2506439"/>
                    <a:gd name="connsiteX96" fmla="*/ 1443223 w 1840098"/>
                    <a:gd name="connsiteY96" fmla="*/ 732737 h 2506439"/>
                    <a:gd name="connsiteX97" fmla="*/ 1474973 w 1840098"/>
                    <a:gd name="connsiteY97" fmla="*/ 740675 h 2506439"/>
                    <a:gd name="connsiteX98" fmla="*/ 1482911 w 1840098"/>
                    <a:gd name="connsiteY98" fmla="*/ 764487 h 2506439"/>
                    <a:gd name="connsiteX99" fmla="*/ 1467036 w 1840098"/>
                    <a:gd name="connsiteY99" fmla="*/ 843862 h 2506439"/>
                    <a:gd name="connsiteX100" fmla="*/ 1451161 w 1840098"/>
                    <a:gd name="connsiteY100" fmla="*/ 875612 h 2506439"/>
                    <a:gd name="connsiteX101" fmla="*/ 1411473 w 1840098"/>
                    <a:gd name="connsiteY101" fmla="*/ 915300 h 2506439"/>
                    <a:gd name="connsiteX102" fmla="*/ 1340036 w 1840098"/>
                    <a:gd name="connsiteY102" fmla="*/ 923237 h 2506439"/>
                    <a:gd name="connsiteX103" fmla="*/ 1324161 w 1840098"/>
                    <a:gd name="connsiteY103" fmla="*/ 947050 h 2506439"/>
                    <a:gd name="connsiteX104" fmla="*/ 1284473 w 1840098"/>
                    <a:gd name="connsiteY104" fmla="*/ 986737 h 2506439"/>
                    <a:gd name="connsiteX105" fmla="*/ 1292411 w 1840098"/>
                    <a:gd name="connsiteY105" fmla="*/ 1026425 h 2506439"/>
                    <a:gd name="connsiteX106" fmla="*/ 1284473 w 1840098"/>
                    <a:gd name="connsiteY106" fmla="*/ 1121675 h 2506439"/>
                    <a:gd name="connsiteX107" fmla="*/ 1276536 w 1840098"/>
                    <a:gd name="connsiteY107" fmla="*/ 1145487 h 2506439"/>
                    <a:gd name="connsiteX108" fmla="*/ 1260661 w 1840098"/>
                    <a:gd name="connsiteY108" fmla="*/ 1201050 h 2506439"/>
                    <a:gd name="connsiteX109" fmla="*/ 1276536 w 1840098"/>
                    <a:gd name="connsiteY109" fmla="*/ 1224862 h 2506439"/>
                    <a:gd name="connsiteX110" fmla="*/ 1268598 w 1840098"/>
                    <a:gd name="connsiteY110" fmla="*/ 1383612 h 2506439"/>
                    <a:gd name="connsiteX111" fmla="*/ 1244786 w 1840098"/>
                    <a:gd name="connsiteY111" fmla="*/ 1399487 h 2506439"/>
                    <a:gd name="connsiteX112" fmla="*/ 1236848 w 1840098"/>
                    <a:gd name="connsiteY112" fmla="*/ 1375675 h 2506439"/>
                    <a:gd name="connsiteX113" fmla="*/ 1228911 w 1840098"/>
                    <a:gd name="connsiteY113" fmla="*/ 1343925 h 2506439"/>
                    <a:gd name="connsiteX114" fmla="*/ 1181286 w 1840098"/>
                    <a:gd name="connsiteY114" fmla="*/ 1304237 h 2506439"/>
                    <a:gd name="connsiteX115" fmla="*/ 1173348 w 1840098"/>
                    <a:gd name="connsiteY115" fmla="*/ 1280425 h 2506439"/>
                    <a:gd name="connsiteX116" fmla="*/ 1125723 w 1840098"/>
                    <a:gd name="connsiteY116" fmla="*/ 1240737 h 2506439"/>
                    <a:gd name="connsiteX117" fmla="*/ 1101911 w 1840098"/>
                    <a:gd name="connsiteY117" fmla="*/ 1232800 h 2506439"/>
                    <a:gd name="connsiteX118" fmla="*/ 1086036 w 1840098"/>
                    <a:gd name="connsiteY118" fmla="*/ 1208987 h 2506439"/>
                    <a:gd name="connsiteX119" fmla="*/ 1078098 w 1840098"/>
                    <a:gd name="connsiteY119" fmla="*/ 1177237 h 2506439"/>
                    <a:gd name="connsiteX120" fmla="*/ 1007248 w 1840098"/>
                    <a:gd name="connsiteY120" fmla="*/ 1365299 h 2506439"/>
                    <a:gd name="connsiteX121" fmla="*/ 879563 w 1840098"/>
                    <a:gd name="connsiteY121" fmla="*/ 1263476 h 2506439"/>
                    <a:gd name="connsiteX122" fmla="*/ 730022 w 1840098"/>
                    <a:gd name="connsiteY122" fmla="*/ 1349911 h 2506439"/>
                    <a:gd name="connsiteX123" fmla="*/ 776473 w 1840098"/>
                    <a:gd name="connsiteY123" fmla="*/ 1558237 h 2506439"/>
                    <a:gd name="connsiteX124" fmla="*/ 824098 w 1840098"/>
                    <a:gd name="connsiteY124" fmla="*/ 1582050 h 2506439"/>
                    <a:gd name="connsiteX125" fmla="*/ 895536 w 1840098"/>
                    <a:gd name="connsiteY125" fmla="*/ 1637612 h 2506439"/>
                    <a:gd name="connsiteX126" fmla="*/ 927286 w 1840098"/>
                    <a:gd name="connsiteY126" fmla="*/ 1653487 h 2506439"/>
                    <a:gd name="connsiteX0" fmla="*/ 1007245 w 1840682"/>
                    <a:gd name="connsiteY0" fmla="*/ 1891612 h 2506439"/>
                    <a:gd name="connsiteX1" fmla="*/ 999307 w 1840682"/>
                    <a:gd name="connsiteY1" fmla="*/ 1915425 h 2506439"/>
                    <a:gd name="connsiteX2" fmla="*/ 991370 w 1840682"/>
                    <a:gd name="connsiteY2" fmla="*/ 1963050 h 2506439"/>
                    <a:gd name="connsiteX3" fmla="*/ 975495 w 1840682"/>
                    <a:gd name="connsiteY3" fmla="*/ 2018612 h 2506439"/>
                    <a:gd name="connsiteX4" fmla="*/ 967557 w 1840682"/>
                    <a:gd name="connsiteY4" fmla="*/ 2169425 h 2506439"/>
                    <a:gd name="connsiteX5" fmla="*/ 975495 w 1840682"/>
                    <a:gd name="connsiteY5" fmla="*/ 2248800 h 2506439"/>
                    <a:gd name="connsiteX6" fmla="*/ 959620 w 1840682"/>
                    <a:gd name="connsiteY6" fmla="*/ 2502800 h 2506439"/>
                    <a:gd name="connsiteX7" fmla="*/ 872307 w 1840682"/>
                    <a:gd name="connsiteY7" fmla="*/ 2494862 h 2506439"/>
                    <a:gd name="connsiteX8" fmla="*/ 856432 w 1840682"/>
                    <a:gd name="connsiteY8" fmla="*/ 2383737 h 2506439"/>
                    <a:gd name="connsiteX9" fmla="*/ 848495 w 1840682"/>
                    <a:gd name="connsiteY9" fmla="*/ 2359925 h 2506439"/>
                    <a:gd name="connsiteX10" fmla="*/ 800870 w 1840682"/>
                    <a:gd name="connsiteY10" fmla="*/ 2320237 h 2506439"/>
                    <a:gd name="connsiteX11" fmla="*/ 761182 w 1840682"/>
                    <a:gd name="connsiteY11" fmla="*/ 2272612 h 2506439"/>
                    <a:gd name="connsiteX12" fmla="*/ 713557 w 1840682"/>
                    <a:gd name="connsiteY12" fmla="*/ 2232925 h 2506439"/>
                    <a:gd name="connsiteX13" fmla="*/ 689745 w 1840682"/>
                    <a:gd name="connsiteY13" fmla="*/ 2209112 h 2506439"/>
                    <a:gd name="connsiteX14" fmla="*/ 681807 w 1840682"/>
                    <a:gd name="connsiteY14" fmla="*/ 2177362 h 2506439"/>
                    <a:gd name="connsiteX15" fmla="*/ 642120 w 1840682"/>
                    <a:gd name="connsiteY15" fmla="*/ 2113862 h 2506439"/>
                    <a:gd name="connsiteX16" fmla="*/ 626245 w 1840682"/>
                    <a:gd name="connsiteY16" fmla="*/ 2090050 h 2506439"/>
                    <a:gd name="connsiteX17" fmla="*/ 618307 w 1840682"/>
                    <a:gd name="connsiteY17" fmla="*/ 2066237 h 2506439"/>
                    <a:gd name="connsiteX18" fmla="*/ 594495 w 1840682"/>
                    <a:gd name="connsiteY18" fmla="*/ 2058300 h 2506439"/>
                    <a:gd name="connsiteX19" fmla="*/ 443682 w 1840682"/>
                    <a:gd name="connsiteY19" fmla="*/ 2066237 h 2506439"/>
                    <a:gd name="connsiteX20" fmla="*/ 419870 w 1840682"/>
                    <a:gd name="connsiteY20" fmla="*/ 2074175 h 2506439"/>
                    <a:gd name="connsiteX21" fmla="*/ 396057 w 1840682"/>
                    <a:gd name="connsiteY21" fmla="*/ 2050362 h 2506439"/>
                    <a:gd name="connsiteX22" fmla="*/ 372245 w 1840682"/>
                    <a:gd name="connsiteY22" fmla="*/ 2042425 h 2506439"/>
                    <a:gd name="connsiteX23" fmla="*/ 316682 w 1840682"/>
                    <a:gd name="connsiteY23" fmla="*/ 1955112 h 2506439"/>
                    <a:gd name="connsiteX24" fmla="*/ 292870 w 1840682"/>
                    <a:gd name="connsiteY24" fmla="*/ 1947175 h 2506439"/>
                    <a:gd name="connsiteX25" fmla="*/ 269057 w 1840682"/>
                    <a:gd name="connsiteY25" fmla="*/ 1931300 h 2506439"/>
                    <a:gd name="connsiteX26" fmla="*/ 213495 w 1840682"/>
                    <a:gd name="connsiteY26" fmla="*/ 1859862 h 2506439"/>
                    <a:gd name="connsiteX27" fmla="*/ 205557 w 1840682"/>
                    <a:gd name="connsiteY27" fmla="*/ 1836050 h 2506439"/>
                    <a:gd name="connsiteX28" fmla="*/ 205557 w 1840682"/>
                    <a:gd name="connsiteY28" fmla="*/ 1724925 h 2506439"/>
                    <a:gd name="connsiteX29" fmla="*/ 221432 w 1840682"/>
                    <a:gd name="connsiteY29" fmla="*/ 1701112 h 2506439"/>
                    <a:gd name="connsiteX30" fmla="*/ 197620 w 1840682"/>
                    <a:gd name="connsiteY30" fmla="*/ 1716987 h 2506439"/>
                    <a:gd name="connsiteX31" fmla="*/ 157932 w 1840682"/>
                    <a:gd name="connsiteY31" fmla="*/ 1685237 h 2506439"/>
                    <a:gd name="connsiteX32" fmla="*/ 102370 w 1840682"/>
                    <a:gd name="connsiteY32" fmla="*/ 1613800 h 2506439"/>
                    <a:gd name="connsiteX33" fmla="*/ 94432 w 1840682"/>
                    <a:gd name="connsiteY33" fmla="*/ 1589987 h 2506439"/>
                    <a:gd name="connsiteX34" fmla="*/ 70620 w 1840682"/>
                    <a:gd name="connsiteY34" fmla="*/ 1574112 h 2506439"/>
                    <a:gd name="connsiteX35" fmla="*/ 62682 w 1840682"/>
                    <a:gd name="connsiteY35" fmla="*/ 1502675 h 2506439"/>
                    <a:gd name="connsiteX36" fmla="*/ 46807 w 1840682"/>
                    <a:gd name="connsiteY36" fmla="*/ 1462987 h 2506439"/>
                    <a:gd name="connsiteX37" fmla="*/ 30932 w 1840682"/>
                    <a:gd name="connsiteY37" fmla="*/ 1439175 h 2506439"/>
                    <a:gd name="connsiteX38" fmla="*/ 22995 w 1840682"/>
                    <a:gd name="connsiteY38" fmla="*/ 1399487 h 2506439"/>
                    <a:gd name="connsiteX39" fmla="*/ 38870 w 1840682"/>
                    <a:gd name="connsiteY39" fmla="*/ 1304237 h 2506439"/>
                    <a:gd name="connsiteX40" fmla="*/ 46807 w 1840682"/>
                    <a:gd name="connsiteY40" fmla="*/ 1272487 h 2506439"/>
                    <a:gd name="connsiteX41" fmla="*/ 15057 w 1840682"/>
                    <a:gd name="connsiteY41" fmla="*/ 1185175 h 2506439"/>
                    <a:gd name="connsiteX42" fmla="*/ 7120 w 1840682"/>
                    <a:gd name="connsiteY42" fmla="*/ 1026425 h 2506439"/>
                    <a:gd name="connsiteX43" fmla="*/ 118245 w 1840682"/>
                    <a:gd name="connsiteY43" fmla="*/ 851800 h 2506439"/>
                    <a:gd name="connsiteX44" fmla="*/ 94432 w 1840682"/>
                    <a:gd name="connsiteY44" fmla="*/ 780362 h 2506439"/>
                    <a:gd name="connsiteX45" fmla="*/ 102370 w 1840682"/>
                    <a:gd name="connsiteY45" fmla="*/ 637487 h 2506439"/>
                    <a:gd name="connsiteX46" fmla="*/ 142057 w 1840682"/>
                    <a:gd name="connsiteY46" fmla="*/ 550175 h 2506439"/>
                    <a:gd name="connsiteX47" fmla="*/ 165870 w 1840682"/>
                    <a:gd name="connsiteY47" fmla="*/ 526362 h 2506439"/>
                    <a:gd name="connsiteX48" fmla="*/ 244853 w 1840682"/>
                    <a:gd name="connsiteY48" fmla="*/ 468069 h 2506439"/>
                    <a:gd name="connsiteX49" fmla="*/ 209497 w 1840682"/>
                    <a:gd name="connsiteY49" fmla="*/ 358553 h 2506439"/>
                    <a:gd name="connsiteX50" fmla="*/ 260729 w 1840682"/>
                    <a:gd name="connsiteY50" fmla="*/ 279129 h 2506439"/>
                    <a:gd name="connsiteX51" fmla="*/ 560495 w 1840682"/>
                    <a:gd name="connsiteY51" fmla="*/ 73046 h 2506439"/>
                    <a:gd name="connsiteX52" fmla="*/ 753245 w 1840682"/>
                    <a:gd name="connsiteY52" fmla="*/ 2487 h 2506439"/>
                    <a:gd name="connsiteX53" fmla="*/ 777057 w 1840682"/>
                    <a:gd name="connsiteY53" fmla="*/ 18362 h 2506439"/>
                    <a:gd name="connsiteX54" fmla="*/ 1054870 w 1840682"/>
                    <a:gd name="connsiteY54" fmla="*/ 42175 h 2506439"/>
                    <a:gd name="connsiteX55" fmla="*/ 1277120 w 1840682"/>
                    <a:gd name="connsiteY55" fmla="*/ 65987 h 2506439"/>
                    <a:gd name="connsiteX56" fmla="*/ 1300932 w 1840682"/>
                    <a:gd name="connsiteY56" fmla="*/ 89800 h 2506439"/>
                    <a:gd name="connsiteX57" fmla="*/ 1419995 w 1840682"/>
                    <a:gd name="connsiteY57" fmla="*/ 153300 h 2506439"/>
                    <a:gd name="connsiteX58" fmla="*/ 1467620 w 1840682"/>
                    <a:gd name="connsiteY58" fmla="*/ 129487 h 2506439"/>
                    <a:gd name="connsiteX59" fmla="*/ 1491432 w 1840682"/>
                    <a:gd name="connsiteY59" fmla="*/ 105675 h 2506439"/>
                    <a:gd name="connsiteX60" fmla="*/ 1515245 w 1840682"/>
                    <a:gd name="connsiteY60" fmla="*/ 121550 h 2506439"/>
                    <a:gd name="connsiteX61" fmla="*/ 1626370 w 1840682"/>
                    <a:gd name="connsiteY61" fmla="*/ 137425 h 2506439"/>
                    <a:gd name="connsiteX62" fmla="*/ 1634307 w 1840682"/>
                    <a:gd name="connsiteY62" fmla="*/ 169175 h 2506439"/>
                    <a:gd name="connsiteX63" fmla="*/ 1642245 w 1840682"/>
                    <a:gd name="connsiteY63" fmla="*/ 232675 h 2506439"/>
                    <a:gd name="connsiteX64" fmla="*/ 1666057 w 1840682"/>
                    <a:gd name="connsiteY64" fmla="*/ 240612 h 2506439"/>
                    <a:gd name="connsiteX65" fmla="*/ 1729557 w 1840682"/>
                    <a:gd name="connsiteY65" fmla="*/ 296175 h 2506439"/>
                    <a:gd name="connsiteX66" fmla="*/ 1737495 w 1840682"/>
                    <a:gd name="connsiteY66" fmla="*/ 319987 h 2506439"/>
                    <a:gd name="connsiteX67" fmla="*/ 1769245 w 1840682"/>
                    <a:gd name="connsiteY67" fmla="*/ 335862 h 2506439"/>
                    <a:gd name="connsiteX68" fmla="*/ 1824807 w 1840682"/>
                    <a:gd name="connsiteY68" fmla="*/ 383487 h 2506439"/>
                    <a:gd name="connsiteX69" fmla="*/ 1816870 w 1840682"/>
                    <a:gd name="connsiteY69" fmla="*/ 470800 h 2506439"/>
                    <a:gd name="connsiteX70" fmla="*/ 1840682 w 1840682"/>
                    <a:gd name="connsiteY70" fmla="*/ 486675 h 2506439"/>
                    <a:gd name="connsiteX71" fmla="*/ 1816870 w 1840682"/>
                    <a:gd name="connsiteY71" fmla="*/ 494612 h 2506439"/>
                    <a:gd name="connsiteX72" fmla="*/ 1761307 w 1840682"/>
                    <a:gd name="connsiteY72" fmla="*/ 510487 h 2506439"/>
                    <a:gd name="connsiteX73" fmla="*/ 1697807 w 1840682"/>
                    <a:gd name="connsiteY73" fmla="*/ 486675 h 2506439"/>
                    <a:gd name="connsiteX74" fmla="*/ 1681932 w 1840682"/>
                    <a:gd name="connsiteY74" fmla="*/ 462862 h 2506439"/>
                    <a:gd name="connsiteX75" fmla="*/ 1658120 w 1840682"/>
                    <a:gd name="connsiteY75" fmla="*/ 391425 h 2506439"/>
                    <a:gd name="connsiteX76" fmla="*/ 1610495 w 1840682"/>
                    <a:gd name="connsiteY76" fmla="*/ 423175 h 2506439"/>
                    <a:gd name="connsiteX77" fmla="*/ 1594620 w 1840682"/>
                    <a:gd name="connsiteY77" fmla="*/ 446987 h 2506439"/>
                    <a:gd name="connsiteX78" fmla="*/ 1570807 w 1840682"/>
                    <a:gd name="connsiteY78" fmla="*/ 439050 h 2506439"/>
                    <a:gd name="connsiteX79" fmla="*/ 1546995 w 1840682"/>
                    <a:gd name="connsiteY79" fmla="*/ 423175 h 2506439"/>
                    <a:gd name="connsiteX80" fmla="*/ 1523182 w 1840682"/>
                    <a:gd name="connsiteY80" fmla="*/ 415237 h 2506439"/>
                    <a:gd name="connsiteX81" fmla="*/ 1515245 w 1840682"/>
                    <a:gd name="connsiteY81" fmla="*/ 391425 h 2506439"/>
                    <a:gd name="connsiteX82" fmla="*/ 1507307 w 1840682"/>
                    <a:gd name="connsiteY82" fmla="*/ 351737 h 2506439"/>
                    <a:gd name="connsiteX83" fmla="*/ 1475557 w 1840682"/>
                    <a:gd name="connsiteY83" fmla="*/ 391425 h 2506439"/>
                    <a:gd name="connsiteX84" fmla="*/ 1459682 w 1840682"/>
                    <a:gd name="connsiteY84" fmla="*/ 415237 h 2506439"/>
                    <a:gd name="connsiteX85" fmla="*/ 1451745 w 1840682"/>
                    <a:gd name="connsiteY85" fmla="*/ 391425 h 2506439"/>
                    <a:gd name="connsiteX86" fmla="*/ 1427932 w 1840682"/>
                    <a:gd name="connsiteY86" fmla="*/ 343800 h 2506439"/>
                    <a:gd name="connsiteX87" fmla="*/ 1380307 w 1840682"/>
                    <a:gd name="connsiteY87" fmla="*/ 423175 h 2506439"/>
                    <a:gd name="connsiteX88" fmla="*/ 1356495 w 1840682"/>
                    <a:gd name="connsiteY88" fmla="*/ 446987 h 2506439"/>
                    <a:gd name="connsiteX89" fmla="*/ 1364432 w 1840682"/>
                    <a:gd name="connsiteY89" fmla="*/ 439050 h 2506439"/>
                    <a:gd name="connsiteX90" fmla="*/ 1364432 w 1840682"/>
                    <a:gd name="connsiteY90" fmla="*/ 439050 h 2506439"/>
                    <a:gd name="connsiteX91" fmla="*/ 1372370 w 1840682"/>
                    <a:gd name="connsiteY91" fmla="*/ 542237 h 2506439"/>
                    <a:gd name="connsiteX92" fmla="*/ 1404120 w 1840682"/>
                    <a:gd name="connsiteY92" fmla="*/ 613675 h 2506439"/>
                    <a:gd name="connsiteX93" fmla="*/ 1427932 w 1840682"/>
                    <a:gd name="connsiteY93" fmla="*/ 637487 h 2506439"/>
                    <a:gd name="connsiteX94" fmla="*/ 1435870 w 1840682"/>
                    <a:gd name="connsiteY94" fmla="*/ 669237 h 2506439"/>
                    <a:gd name="connsiteX95" fmla="*/ 1443807 w 1840682"/>
                    <a:gd name="connsiteY95" fmla="*/ 732737 h 2506439"/>
                    <a:gd name="connsiteX96" fmla="*/ 1475557 w 1840682"/>
                    <a:gd name="connsiteY96" fmla="*/ 740675 h 2506439"/>
                    <a:gd name="connsiteX97" fmla="*/ 1483495 w 1840682"/>
                    <a:gd name="connsiteY97" fmla="*/ 764487 h 2506439"/>
                    <a:gd name="connsiteX98" fmla="*/ 1467620 w 1840682"/>
                    <a:gd name="connsiteY98" fmla="*/ 843862 h 2506439"/>
                    <a:gd name="connsiteX99" fmla="*/ 1451745 w 1840682"/>
                    <a:gd name="connsiteY99" fmla="*/ 875612 h 2506439"/>
                    <a:gd name="connsiteX100" fmla="*/ 1412057 w 1840682"/>
                    <a:gd name="connsiteY100" fmla="*/ 915300 h 2506439"/>
                    <a:gd name="connsiteX101" fmla="*/ 1340620 w 1840682"/>
                    <a:gd name="connsiteY101" fmla="*/ 923237 h 2506439"/>
                    <a:gd name="connsiteX102" fmla="*/ 1324745 w 1840682"/>
                    <a:gd name="connsiteY102" fmla="*/ 947050 h 2506439"/>
                    <a:gd name="connsiteX103" fmla="*/ 1285057 w 1840682"/>
                    <a:gd name="connsiteY103" fmla="*/ 986737 h 2506439"/>
                    <a:gd name="connsiteX104" fmla="*/ 1292995 w 1840682"/>
                    <a:gd name="connsiteY104" fmla="*/ 1026425 h 2506439"/>
                    <a:gd name="connsiteX105" fmla="*/ 1285057 w 1840682"/>
                    <a:gd name="connsiteY105" fmla="*/ 1121675 h 2506439"/>
                    <a:gd name="connsiteX106" fmla="*/ 1277120 w 1840682"/>
                    <a:gd name="connsiteY106" fmla="*/ 1145487 h 2506439"/>
                    <a:gd name="connsiteX107" fmla="*/ 1261245 w 1840682"/>
                    <a:gd name="connsiteY107" fmla="*/ 1201050 h 2506439"/>
                    <a:gd name="connsiteX108" fmla="*/ 1277120 w 1840682"/>
                    <a:gd name="connsiteY108" fmla="*/ 1224862 h 2506439"/>
                    <a:gd name="connsiteX109" fmla="*/ 1269182 w 1840682"/>
                    <a:gd name="connsiteY109" fmla="*/ 1383612 h 2506439"/>
                    <a:gd name="connsiteX110" fmla="*/ 1245370 w 1840682"/>
                    <a:gd name="connsiteY110" fmla="*/ 1399487 h 2506439"/>
                    <a:gd name="connsiteX111" fmla="*/ 1237432 w 1840682"/>
                    <a:gd name="connsiteY111" fmla="*/ 1375675 h 2506439"/>
                    <a:gd name="connsiteX112" fmla="*/ 1229495 w 1840682"/>
                    <a:gd name="connsiteY112" fmla="*/ 1343925 h 2506439"/>
                    <a:gd name="connsiteX113" fmla="*/ 1181870 w 1840682"/>
                    <a:gd name="connsiteY113" fmla="*/ 1304237 h 2506439"/>
                    <a:gd name="connsiteX114" fmla="*/ 1173932 w 1840682"/>
                    <a:gd name="connsiteY114" fmla="*/ 1280425 h 2506439"/>
                    <a:gd name="connsiteX115" fmla="*/ 1126307 w 1840682"/>
                    <a:gd name="connsiteY115" fmla="*/ 1240737 h 2506439"/>
                    <a:gd name="connsiteX116" fmla="*/ 1102495 w 1840682"/>
                    <a:gd name="connsiteY116" fmla="*/ 1232800 h 2506439"/>
                    <a:gd name="connsiteX117" fmla="*/ 1086620 w 1840682"/>
                    <a:gd name="connsiteY117" fmla="*/ 1208987 h 2506439"/>
                    <a:gd name="connsiteX118" fmla="*/ 1078682 w 1840682"/>
                    <a:gd name="connsiteY118" fmla="*/ 1177237 h 2506439"/>
                    <a:gd name="connsiteX119" fmla="*/ 1007832 w 1840682"/>
                    <a:gd name="connsiteY119" fmla="*/ 1365299 h 2506439"/>
                    <a:gd name="connsiteX120" fmla="*/ 880147 w 1840682"/>
                    <a:gd name="connsiteY120" fmla="*/ 1263476 h 2506439"/>
                    <a:gd name="connsiteX121" fmla="*/ 730606 w 1840682"/>
                    <a:gd name="connsiteY121" fmla="*/ 1349911 h 2506439"/>
                    <a:gd name="connsiteX122" fmla="*/ 777057 w 1840682"/>
                    <a:gd name="connsiteY122" fmla="*/ 1558237 h 2506439"/>
                    <a:gd name="connsiteX123" fmla="*/ 824682 w 1840682"/>
                    <a:gd name="connsiteY123" fmla="*/ 1582050 h 2506439"/>
                    <a:gd name="connsiteX124" fmla="*/ 896120 w 1840682"/>
                    <a:gd name="connsiteY124" fmla="*/ 1637612 h 2506439"/>
                    <a:gd name="connsiteX125" fmla="*/ 927870 w 1840682"/>
                    <a:gd name="connsiteY125" fmla="*/ 1653487 h 2506439"/>
                    <a:gd name="connsiteX0" fmla="*/ 1005497 w 1838934"/>
                    <a:gd name="connsiteY0" fmla="*/ 1891612 h 2506439"/>
                    <a:gd name="connsiteX1" fmla="*/ 997559 w 1838934"/>
                    <a:gd name="connsiteY1" fmla="*/ 1915425 h 2506439"/>
                    <a:gd name="connsiteX2" fmla="*/ 989622 w 1838934"/>
                    <a:gd name="connsiteY2" fmla="*/ 1963050 h 2506439"/>
                    <a:gd name="connsiteX3" fmla="*/ 973747 w 1838934"/>
                    <a:gd name="connsiteY3" fmla="*/ 2018612 h 2506439"/>
                    <a:gd name="connsiteX4" fmla="*/ 965809 w 1838934"/>
                    <a:gd name="connsiteY4" fmla="*/ 2169425 h 2506439"/>
                    <a:gd name="connsiteX5" fmla="*/ 973747 w 1838934"/>
                    <a:gd name="connsiteY5" fmla="*/ 2248800 h 2506439"/>
                    <a:gd name="connsiteX6" fmla="*/ 957872 w 1838934"/>
                    <a:gd name="connsiteY6" fmla="*/ 2502800 h 2506439"/>
                    <a:gd name="connsiteX7" fmla="*/ 870559 w 1838934"/>
                    <a:gd name="connsiteY7" fmla="*/ 2494862 h 2506439"/>
                    <a:gd name="connsiteX8" fmla="*/ 854684 w 1838934"/>
                    <a:gd name="connsiteY8" fmla="*/ 2383737 h 2506439"/>
                    <a:gd name="connsiteX9" fmla="*/ 846747 w 1838934"/>
                    <a:gd name="connsiteY9" fmla="*/ 2359925 h 2506439"/>
                    <a:gd name="connsiteX10" fmla="*/ 799122 w 1838934"/>
                    <a:gd name="connsiteY10" fmla="*/ 2320237 h 2506439"/>
                    <a:gd name="connsiteX11" fmla="*/ 759434 w 1838934"/>
                    <a:gd name="connsiteY11" fmla="*/ 2272612 h 2506439"/>
                    <a:gd name="connsiteX12" fmla="*/ 711809 w 1838934"/>
                    <a:gd name="connsiteY12" fmla="*/ 2232925 h 2506439"/>
                    <a:gd name="connsiteX13" fmla="*/ 687997 w 1838934"/>
                    <a:gd name="connsiteY13" fmla="*/ 2209112 h 2506439"/>
                    <a:gd name="connsiteX14" fmla="*/ 680059 w 1838934"/>
                    <a:gd name="connsiteY14" fmla="*/ 2177362 h 2506439"/>
                    <a:gd name="connsiteX15" fmla="*/ 640372 w 1838934"/>
                    <a:gd name="connsiteY15" fmla="*/ 2113862 h 2506439"/>
                    <a:gd name="connsiteX16" fmla="*/ 624497 w 1838934"/>
                    <a:gd name="connsiteY16" fmla="*/ 2090050 h 2506439"/>
                    <a:gd name="connsiteX17" fmla="*/ 616559 w 1838934"/>
                    <a:gd name="connsiteY17" fmla="*/ 2066237 h 2506439"/>
                    <a:gd name="connsiteX18" fmla="*/ 592747 w 1838934"/>
                    <a:gd name="connsiteY18" fmla="*/ 2058300 h 2506439"/>
                    <a:gd name="connsiteX19" fmla="*/ 441934 w 1838934"/>
                    <a:gd name="connsiteY19" fmla="*/ 2066237 h 2506439"/>
                    <a:gd name="connsiteX20" fmla="*/ 418122 w 1838934"/>
                    <a:gd name="connsiteY20" fmla="*/ 2074175 h 2506439"/>
                    <a:gd name="connsiteX21" fmla="*/ 394309 w 1838934"/>
                    <a:gd name="connsiteY21" fmla="*/ 2050362 h 2506439"/>
                    <a:gd name="connsiteX22" fmla="*/ 370497 w 1838934"/>
                    <a:gd name="connsiteY22" fmla="*/ 2042425 h 2506439"/>
                    <a:gd name="connsiteX23" fmla="*/ 314934 w 1838934"/>
                    <a:gd name="connsiteY23" fmla="*/ 1955112 h 2506439"/>
                    <a:gd name="connsiteX24" fmla="*/ 291122 w 1838934"/>
                    <a:gd name="connsiteY24" fmla="*/ 1947175 h 2506439"/>
                    <a:gd name="connsiteX25" fmla="*/ 267309 w 1838934"/>
                    <a:gd name="connsiteY25" fmla="*/ 1931300 h 2506439"/>
                    <a:gd name="connsiteX26" fmla="*/ 211747 w 1838934"/>
                    <a:gd name="connsiteY26" fmla="*/ 1859862 h 2506439"/>
                    <a:gd name="connsiteX27" fmla="*/ 203809 w 1838934"/>
                    <a:gd name="connsiteY27" fmla="*/ 1836050 h 2506439"/>
                    <a:gd name="connsiteX28" fmla="*/ 203809 w 1838934"/>
                    <a:gd name="connsiteY28" fmla="*/ 1724925 h 2506439"/>
                    <a:gd name="connsiteX29" fmla="*/ 219684 w 1838934"/>
                    <a:gd name="connsiteY29" fmla="*/ 1701112 h 2506439"/>
                    <a:gd name="connsiteX30" fmla="*/ 195872 w 1838934"/>
                    <a:gd name="connsiteY30" fmla="*/ 1716987 h 2506439"/>
                    <a:gd name="connsiteX31" fmla="*/ 156184 w 1838934"/>
                    <a:gd name="connsiteY31" fmla="*/ 1685237 h 2506439"/>
                    <a:gd name="connsiteX32" fmla="*/ 100622 w 1838934"/>
                    <a:gd name="connsiteY32" fmla="*/ 1613800 h 2506439"/>
                    <a:gd name="connsiteX33" fmla="*/ 92684 w 1838934"/>
                    <a:gd name="connsiteY33" fmla="*/ 1589987 h 2506439"/>
                    <a:gd name="connsiteX34" fmla="*/ 68872 w 1838934"/>
                    <a:gd name="connsiteY34" fmla="*/ 1574112 h 2506439"/>
                    <a:gd name="connsiteX35" fmla="*/ 60934 w 1838934"/>
                    <a:gd name="connsiteY35" fmla="*/ 1502675 h 2506439"/>
                    <a:gd name="connsiteX36" fmla="*/ 45059 w 1838934"/>
                    <a:gd name="connsiteY36" fmla="*/ 1462987 h 2506439"/>
                    <a:gd name="connsiteX37" fmla="*/ 29184 w 1838934"/>
                    <a:gd name="connsiteY37" fmla="*/ 1439175 h 2506439"/>
                    <a:gd name="connsiteX38" fmla="*/ 21247 w 1838934"/>
                    <a:gd name="connsiteY38" fmla="*/ 1399487 h 2506439"/>
                    <a:gd name="connsiteX39" fmla="*/ 37122 w 1838934"/>
                    <a:gd name="connsiteY39" fmla="*/ 1304237 h 2506439"/>
                    <a:gd name="connsiteX40" fmla="*/ 45059 w 1838934"/>
                    <a:gd name="connsiteY40" fmla="*/ 1272487 h 2506439"/>
                    <a:gd name="connsiteX41" fmla="*/ 13309 w 1838934"/>
                    <a:gd name="connsiteY41" fmla="*/ 1185175 h 2506439"/>
                    <a:gd name="connsiteX42" fmla="*/ 5372 w 1838934"/>
                    <a:gd name="connsiteY42" fmla="*/ 1026425 h 2506439"/>
                    <a:gd name="connsiteX43" fmla="*/ 92684 w 1838934"/>
                    <a:gd name="connsiteY43" fmla="*/ 780362 h 2506439"/>
                    <a:gd name="connsiteX44" fmla="*/ 100622 w 1838934"/>
                    <a:gd name="connsiteY44" fmla="*/ 637487 h 2506439"/>
                    <a:gd name="connsiteX45" fmla="*/ 140309 w 1838934"/>
                    <a:gd name="connsiteY45" fmla="*/ 550175 h 2506439"/>
                    <a:gd name="connsiteX46" fmla="*/ 164122 w 1838934"/>
                    <a:gd name="connsiteY46" fmla="*/ 526362 h 2506439"/>
                    <a:gd name="connsiteX47" fmla="*/ 243105 w 1838934"/>
                    <a:gd name="connsiteY47" fmla="*/ 468069 h 2506439"/>
                    <a:gd name="connsiteX48" fmla="*/ 207749 w 1838934"/>
                    <a:gd name="connsiteY48" fmla="*/ 358553 h 2506439"/>
                    <a:gd name="connsiteX49" fmla="*/ 258981 w 1838934"/>
                    <a:gd name="connsiteY49" fmla="*/ 279129 h 2506439"/>
                    <a:gd name="connsiteX50" fmla="*/ 558747 w 1838934"/>
                    <a:gd name="connsiteY50" fmla="*/ 73046 h 2506439"/>
                    <a:gd name="connsiteX51" fmla="*/ 751497 w 1838934"/>
                    <a:gd name="connsiteY51" fmla="*/ 2487 h 2506439"/>
                    <a:gd name="connsiteX52" fmla="*/ 775309 w 1838934"/>
                    <a:gd name="connsiteY52" fmla="*/ 18362 h 2506439"/>
                    <a:gd name="connsiteX53" fmla="*/ 1053122 w 1838934"/>
                    <a:gd name="connsiteY53" fmla="*/ 42175 h 2506439"/>
                    <a:gd name="connsiteX54" fmla="*/ 1275372 w 1838934"/>
                    <a:gd name="connsiteY54" fmla="*/ 65987 h 2506439"/>
                    <a:gd name="connsiteX55" fmla="*/ 1299184 w 1838934"/>
                    <a:gd name="connsiteY55" fmla="*/ 89800 h 2506439"/>
                    <a:gd name="connsiteX56" fmla="*/ 1418247 w 1838934"/>
                    <a:gd name="connsiteY56" fmla="*/ 153300 h 2506439"/>
                    <a:gd name="connsiteX57" fmla="*/ 1465872 w 1838934"/>
                    <a:gd name="connsiteY57" fmla="*/ 129487 h 2506439"/>
                    <a:gd name="connsiteX58" fmla="*/ 1489684 w 1838934"/>
                    <a:gd name="connsiteY58" fmla="*/ 105675 h 2506439"/>
                    <a:gd name="connsiteX59" fmla="*/ 1513497 w 1838934"/>
                    <a:gd name="connsiteY59" fmla="*/ 121550 h 2506439"/>
                    <a:gd name="connsiteX60" fmla="*/ 1624622 w 1838934"/>
                    <a:gd name="connsiteY60" fmla="*/ 137425 h 2506439"/>
                    <a:gd name="connsiteX61" fmla="*/ 1632559 w 1838934"/>
                    <a:gd name="connsiteY61" fmla="*/ 169175 h 2506439"/>
                    <a:gd name="connsiteX62" fmla="*/ 1640497 w 1838934"/>
                    <a:gd name="connsiteY62" fmla="*/ 232675 h 2506439"/>
                    <a:gd name="connsiteX63" fmla="*/ 1664309 w 1838934"/>
                    <a:gd name="connsiteY63" fmla="*/ 240612 h 2506439"/>
                    <a:gd name="connsiteX64" fmla="*/ 1727809 w 1838934"/>
                    <a:gd name="connsiteY64" fmla="*/ 296175 h 2506439"/>
                    <a:gd name="connsiteX65" fmla="*/ 1735747 w 1838934"/>
                    <a:gd name="connsiteY65" fmla="*/ 319987 h 2506439"/>
                    <a:gd name="connsiteX66" fmla="*/ 1767497 w 1838934"/>
                    <a:gd name="connsiteY66" fmla="*/ 335862 h 2506439"/>
                    <a:gd name="connsiteX67" fmla="*/ 1823059 w 1838934"/>
                    <a:gd name="connsiteY67" fmla="*/ 383487 h 2506439"/>
                    <a:gd name="connsiteX68" fmla="*/ 1815122 w 1838934"/>
                    <a:gd name="connsiteY68" fmla="*/ 470800 h 2506439"/>
                    <a:gd name="connsiteX69" fmla="*/ 1838934 w 1838934"/>
                    <a:gd name="connsiteY69" fmla="*/ 486675 h 2506439"/>
                    <a:gd name="connsiteX70" fmla="*/ 1815122 w 1838934"/>
                    <a:gd name="connsiteY70" fmla="*/ 494612 h 2506439"/>
                    <a:gd name="connsiteX71" fmla="*/ 1759559 w 1838934"/>
                    <a:gd name="connsiteY71" fmla="*/ 510487 h 2506439"/>
                    <a:gd name="connsiteX72" fmla="*/ 1696059 w 1838934"/>
                    <a:gd name="connsiteY72" fmla="*/ 486675 h 2506439"/>
                    <a:gd name="connsiteX73" fmla="*/ 1680184 w 1838934"/>
                    <a:gd name="connsiteY73" fmla="*/ 462862 h 2506439"/>
                    <a:gd name="connsiteX74" fmla="*/ 1656372 w 1838934"/>
                    <a:gd name="connsiteY74" fmla="*/ 391425 h 2506439"/>
                    <a:gd name="connsiteX75" fmla="*/ 1608747 w 1838934"/>
                    <a:gd name="connsiteY75" fmla="*/ 423175 h 2506439"/>
                    <a:gd name="connsiteX76" fmla="*/ 1592872 w 1838934"/>
                    <a:gd name="connsiteY76" fmla="*/ 446987 h 2506439"/>
                    <a:gd name="connsiteX77" fmla="*/ 1569059 w 1838934"/>
                    <a:gd name="connsiteY77" fmla="*/ 439050 h 2506439"/>
                    <a:gd name="connsiteX78" fmla="*/ 1545247 w 1838934"/>
                    <a:gd name="connsiteY78" fmla="*/ 423175 h 2506439"/>
                    <a:gd name="connsiteX79" fmla="*/ 1521434 w 1838934"/>
                    <a:gd name="connsiteY79" fmla="*/ 415237 h 2506439"/>
                    <a:gd name="connsiteX80" fmla="*/ 1513497 w 1838934"/>
                    <a:gd name="connsiteY80" fmla="*/ 391425 h 2506439"/>
                    <a:gd name="connsiteX81" fmla="*/ 1505559 w 1838934"/>
                    <a:gd name="connsiteY81" fmla="*/ 351737 h 2506439"/>
                    <a:gd name="connsiteX82" fmla="*/ 1473809 w 1838934"/>
                    <a:gd name="connsiteY82" fmla="*/ 391425 h 2506439"/>
                    <a:gd name="connsiteX83" fmla="*/ 1457934 w 1838934"/>
                    <a:gd name="connsiteY83" fmla="*/ 415237 h 2506439"/>
                    <a:gd name="connsiteX84" fmla="*/ 1449997 w 1838934"/>
                    <a:gd name="connsiteY84" fmla="*/ 391425 h 2506439"/>
                    <a:gd name="connsiteX85" fmla="*/ 1426184 w 1838934"/>
                    <a:gd name="connsiteY85" fmla="*/ 343800 h 2506439"/>
                    <a:gd name="connsiteX86" fmla="*/ 1378559 w 1838934"/>
                    <a:gd name="connsiteY86" fmla="*/ 423175 h 2506439"/>
                    <a:gd name="connsiteX87" fmla="*/ 1354747 w 1838934"/>
                    <a:gd name="connsiteY87" fmla="*/ 446987 h 2506439"/>
                    <a:gd name="connsiteX88" fmla="*/ 1362684 w 1838934"/>
                    <a:gd name="connsiteY88" fmla="*/ 439050 h 2506439"/>
                    <a:gd name="connsiteX89" fmla="*/ 1362684 w 1838934"/>
                    <a:gd name="connsiteY89" fmla="*/ 439050 h 2506439"/>
                    <a:gd name="connsiteX90" fmla="*/ 1370622 w 1838934"/>
                    <a:gd name="connsiteY90" fmla="*/ 542237 h 2506439"/>
                    <a:gd name="connsiteX91" fmla="*/ 1402372 w 1838934"/>
                    <a:gd name="connsiteY91" fmla="*/ 613675 h 2506439"/>
                    <a:gd name="connsiteX92" fmla="*/ 1426184 w 1838934"/>
                    <a:gd name="connsiteY92" fmla="*/ 637487 h 2506439"/>
                    <a:gd name="connsiteX93" fmla="*/ 1434122 w 1838934"/>
                    <a:gd name="connsiteY93" fmla="*/ 669237 h 2506439"/>
                    <a:gd name="connsiteX94" fmla="*/ 1442059 w 1838934"/>
                    <a:gd name="connsiteY94" fmla="*/ 732737 h 2506439"/>
                    <a:gd name="connsiteX95" fmla="*/ 1473809 w 1838934"/>
                    <a:gd name="connsiteY95" fmla="*/ 740675 h 2506439"/>
                    <a:gd name="connsiteX96" fmla="*/ 1481747 w 1838934"/>
                    <a:gd name="connsiteY96" fmla="*/ 764487 h 2506439"/>
                    <a:gd name="connsiteX97" fmla="*/ 1465872 w 1838934"/>
                    <a:gd name="connsiteY97" fmla="*/ 843862 h 2506439"/>
                    <a:gd name="connsiteX98" fmla="*/ 1449997 w 1838934"/>
                    <a:gd name="connsiteY98" fmla="*/ 875612 h 2506439"/>
                    <a:gd name="connsiteX99" fmla="*/ 1410309 w 1838934"/>
                    <a:gd name="connsiteY99" fmla="*/ 915300 h 2506439"/>
                    <a:gd name="connsiteX100" fmla="*/ 1338872 w 1838934"/>
                    <a:gd name="connsiteY100" fmla="*/ 923237 h 2506439"/>
                    <a:gd name="connsiteX101" fmla="*/ 1322997 w 1838934"/>
                    <a:gd name="connsiteY101" fmla="*/ 947050 h 2506439"/>
                    <a:gd name="connsiteX102" fmla="*/ 1283309 w 1838934"/>
                    <a:gd name="connsiteY102" fmla="*/ 986737 h 2506439"/>
                    <a:gd name="connsiteX103" fmla="*/ 1291247 w 1838934"/>
                    <a:gd name="connsiteY103" fmla="*/ 1026425 h 2506439"/>
                    <a:gd name="connsiteX104" fmla="*/ 1283309 w 1838934"/>
                    <a:gd name="connsiteY104" fmla="*/ 1121675 h 2506439"/>
                    <a:gd name="connsiteX105" fmla="*/ 1275372 w 1838934"/>
                    <a:gd name="connsiteY105" fmla="*/ 1145487 h 2506439"/>
                    <a:gd name="connsiteX106" fmla="*/ 1259497 w 1838934"/>
                    <a:gd name="connsiteY106" fmla="*/ 1201050 h 2506439"/>
                    <a:gd name="connsiteX107" fmla="*/ 1275372 w 1838934"/>
                    <a:gd name="connsiteY107" fmla="*/ 1224862 h 2506439"/>
                    <a:gd name="connsiteX108" fmla="*/ 1267434 w 1838934"/>
                    <a:gd name="connsiteY108" fmla="*/ 1383612 h 2506439"/>
                    <a:gd name="connsiteX109" fmla="*/ 1243622 w 1838934"/>
                    <a:gd name="connsiteY109" fmla="*/ 1399487 h 2506439"/>
                    <a:gd name="connsiteX110" fmla="*/ 1235684 w 1838934"/>
                    <a:gd name="connsiteY110" fmla="*/ 1375675 h 2506439"/>
                    <a:gd name="connsiteX111" fmla="*/ 1227747 w 1838934"/>
                    <a:gd name="connsiteY111" fmla="*/ 1343925 h 2506439"/>
                    <a:gd name="connsiteX112" fmla="*/ 1180122 w 1838934"/>
                    <a:gd name="connsiteY112" fmla="*/ 1304237 h 2506439"/>
                    <a:gd name="connsiteX113" fmla="*/ 1172184 w 1838934"/>
                    <a:gd name="connsiteY113" fmla="*/ 1280425 h 2506439"/>
                    <a:gd name="connsiteX114" fmla="*/ 1124559 w 1838934"/>
                    <a:gd name="connsiteY114" fmla="*/ 1240737 h 2506439"/>
                    <a:gd name="connsiteX115" fmla="*/ 1100747 w 1838934"/>
                    <a:gd name="connsiteY115" fmla="*/ 1232800 h 2506439"/>
                    <a:gd name="connsiteX116" fmla="*/ 1084872 w 1838934"/>
                    <a:gd name="connsiteY116" fmla="*/ 1208987 h 2506439"/>
                    <a:gd name="connsiteX117" fmla="*/ 1076934 w 1838934"/>
                    <a:gd name="connsiteY117" fmla="*/ 1177237 h 2506439"/>
                    <a:gd name="connsiteX118" fmla="*/ 1006084 w 1838934"/>
                    <a:gd name="connsiteY118" fmla="*/ 1365299 h 2506439"/>
                    <a:gd name="connsiteX119" fmla="*/ 878399 w 1838934"/>
                    <a:gd name="connsiteY119" fmla="*/ 1263476 h 2506439"/>
                    <a:gd name="connsiteX120" fmla="*/ 728858 w 1838934"/>
                    <a:gd name="connsiteY120" fmla="*/ 1349911 h 2506439"/>
                    <a:gd name="connsiteX121" fmla="*/ 775309 w 1838934"/>
                    <a:gd name="connsiteY121" fmla="*/ 1558237 h 2506439"/>
                    <a:gd name="connsiteX122" fmla="*/ 822934 w 1838934"/>
                    <a:gd name="connsiteY122" fmla="*/ 1582050 h 2506439"/>
                    <a:gd name="connsiteX123" fmla="*/ 894372 w 1838934"/>
                    <a:gd name="connsiteY123" fmla="*/ 1637612 h 2506439"/>
                    <a:gd name="connsiteX124" fmla="*/ 926122 w 1838934"/>
                    <a:gd name="connsiteY124" fmla="*/ 1653487 h 2506439"/>
                    <a:gd name="connsiteX0" fmla="*/ 1006078 w 1839515"/>
                    <a:gd name="connsiteY0" fmla="*/ 1891612 h 2506439"/>
                    <a:gd name="connsiteX1" fmla="*/ 998140 w 1839515"/>
                    <a:gd name="connsiteY1" fmla="*/ 1915425 h 2506439"/>
                    <a:gd name="connsiteX2" fmla="*/ 990203 w 1839515"/>
                    <a:gd name="connsiteY2" fmla="*/ 1963050 h 2506439"/>
                    <a:gd name="connsiteX3" fmla="*/ 974328 w 1839515"/>
                    <a:gd name="connsiteY3" fmla="*/ 2018612 h 2506439"/>
                    <a:gd name="connsiteX4" fmla="*/ 966390 w 1839515"/>
                    <a:gd name="connsiteY4" fmla="*/ 2169425 h 2506439"/>
                    <a:gd name="connsiteX5" fmla="*/ 974328 w 1839515"/>
                    <a:gd name="connsiteY5" fmla="*/ 2248800 h 2506439"/>
                    <a:gd name="connsiteX6" fmla="*/ 958453 w 1839515"/>
                    <a:gd name="connsiteY6" fmla="*/ 2502800 h 2506439"/>
                    <a:gd name="connsiteX7" fmla="*/ 871140 w 1839515"/>
                    <a:gd name="connsiteY7" fmla="*/ 2494862 h 2506439"/>
                    <a:gd name="connsiteX8" fmla="*/ 855265 w 1839515"/>
                    <a:gd name="connsiteY8" fmla="*/ 2383737 h 2506439"/>
                    <a:gd name="connsiteX9" fmla="*/ 847328 w 1839515"/>
                    <a:gd name="connsiteY9" fmla="*/ 2359925 h 2506439"/>
                    <a:gd name="connsiteX10" fmla="*/ 799703 w 1839515"/>
                    <a:gd name="connsiteY10" fmla="*/ 2320237 h 2506439"/>
                    <a:gd name="connsiteX11" fmla="*/ 760015 w 1839515"/>
                    <a:gd name="connsiteY11" fmla="*/ 2272612 h 2506439"/>
                    <a:gd name="connsiteX12" fmla="*/ 712390 w 1839515"/>
                    <a:gd name="connsiteY12" fmla="*/ 2232925 h 2506439"/>
                    <a:gd name="connsiteX13" fmla="*/ 688578 w 1839515"/>
                    <a:gd name="connsiteY13" fmla="*/ 2209112 h 2506439"/>
                    <a:gd name="connsiteX14" fmla="*/ 680640 w 1839515"/>
                    <a:gd name="connsiteY14" fmla="*/ 2177362 h 2506439"/>
                    <a:gd name="connsiteX15" fmla="*/ 640953 w 1839515"/>
                    <a:gd name="connsiteY15" fmla="*/ 2113862 h 2506439"/>
                    <a:gd name="connsiteX16" fmla="*/ 625078 w 1839515"/>
                    <a:gd name="connsiteY16" fmla="*/ 2090050 h 2506439"/>
                    <a:gd name="connsiteX17" fmla="*/ 617140 w 1839515"/>
                    <a:gd name="connsiteY17" fmla="*/ 2066237 h 2506439"/>
                    <a:gd name="connsiteX18" fmla="*/ 593328 w 1839515"/>
                    <a:gd name="connsiteY18" fmla="*/ 2058300 h 2506439"/>
                    <a:gd name="connsiteX19" fmla="*/ 442515 w 1839515"/>
                    <a:gd name="connsiteY19" fmla="*/ 2066237 h 2506439"/>
                    <a:gd name="connsiteX20" fmla="*/ 418703 w 1839515"/>
                    <a:gd name="connsiteY20" fmla="*/ 2074175 h 2506439"/>
                    <a:gd name="connsiteX21" fmla="*/ 394890 w 1839515"/>
                    <a:gd name="connsiteY21" fmla="*/ 2050362 h 2506439"/>
                    <a:gd name="connsiteX22" fmla="*/ 371078 w 1839515"/>
                    <a:gd name="connsiteY22" fmla="*/ 2042425 h 2506439"/>
                    <a:gd name="connsiteX23" fmla="*/ 315515 w 1839515"/>
                    <a:gd name="connsiteY23" fmla="*/ 1955112 h 2506439"/>
                    <a:gd name="connsiteX24" fmla="*/ 291703 w 1839515"/>
                    <a:gd name="connsiteY24" fmla="*/ 1947175 h 2506439"/>
                    <a:gd name="connsiteX25" fmla="*/ 267890 w 1839515"/>
                    <a:gd name="connsiteY25" fmla="*/ 1931300 h 2506439"/>
                    <a:gd name="connsiteX26" fmla="*/ 212328 w 1839515"/>
                    <a:gd name="connsiteY26" fmla="*/ 1859862 h 2506439"/>
                    <a:gd name="connsiteX27" fmla="*/ 204390 w 1839515"/>
                    <a:gd name="connsiteY27" fmla="*/ 1836050 h 2506439"/>
                    <a:gd name="connsiteX28" fmla="*/ 204390 w 1839515"/>
                    <a:gd name="connsiteY28" fmla="*/ 1724925 h 2506439"/>
                    <a:gd name="connsiteX29" fmla="*/ 220265 w 1839515"/>
                    <a:gd name="connsiteY29" fmla="*/ 1701112 h 2506439"/>
                    <a:gd name="connsiteX30" fmla="*/ 196453 w 1839515"/>
                    <a:gd name="connsiteY30" fmla="*/ 1716987 h 2506439"/>
                    <a:gd name="connsiteX31" fmla="*/ 156765 w 1839515"/>
                    <a:gd name="connsiteY31" fmla="*/ 1685237 h 2506439"/>
                    <a:gd name="connsiteX32" fmla="*/ 101203 w 1839515"/>
                    <a:gd name="connsiteY32" fmla="*/ 1613800 h 2506439"/>
                    <a:gd name="connsiteX33" fmla="*/ 93265 w 1839515"/>
                    <a:gd name="connsiteY33" fmla="*/ 1589987 h 2506439"/>
                    <a:gd name="connsiteX34" fmla="*/ 69453 w 1839515"/>
                    <a:gd name="connsiteY34" fmla="*/ 1574112 h 2506439"/>
                    <a:gd name="connsiteX35" fmla="*/ 61515 w 1839515"/>
                    <a:gd name="connsiteY35" fmla="*/ 1502675 h 2506439"/>
                    <a:gd name="connsiteX36" fmla="*/ 45640 w 1839515"/>
                    <a:gd name="connsiteY36" fmla="*/ 1462987 h 2506439"/>
                    <a:gd name="connsiteX37" fmla="*/ 29765 w 1839515"/>
                    <a:gd name="connsiteY37" fmla="*/ 1439175 h 2506439"/>
                    <a:gd name="connsiteX38" fmla="*/ 21828 w 1839515"/>
                    <a:gd name="connsiteY38" fmla="*/ 1399487 h 2506439"/>
                    <a:gd name="connsiteX39" fmla="*/ 37703 w 1839515"/>
                    <a:gd name="connsiteY39" fmla="*/ 1304237 h 2506439"/>
                    <a:gd name="connsiteX40" fmla="*/ 45640 w 1839515"/>
                    <a:gd name="connsiteY40" fmla="*/ 1272487 h 2506439"/>
                    <a:gd name="connsiteX41" fmla="*/ 13890 w 1839515"/>
                    <a:gd name="connsiteY41" fmla="*/ 1185175 h 2506439"/>
                    <a:gd name="connsiteX42" fmla="*/ 5953 w 1839515"/>
                    <a:gd name="connsiteY42" fmla="*/ 1026425 h 2506439"/>
                    <a:gd name="connsiteX43" fmla="*/ 101203 w 1839515"/>
                    <a:gd name="connsiteY43" fmla="*/ 637487 h 2506439"/>
                    <a:gd name="connsiteX44" fmla="*/ 140890 w 1839515"/>
                    <a:gd name="connsiteY44" fmla="*/ 550175 h 2506439"/>
                    <a:gd name="connsiteX45" fmla="*/ 164703 w 1839515"/>
                    <a:gd name="connsiteY45" fmla="*/ 526362 h 2506439"/>
                    <a:gd name="connsiteX46" fmla="*/ 243686 w 1839515"/>
                    <a:gd name="connsiteY46" fmla="*/ 468069 h 2506439"/>
                    <a:gd name="connsiteX47" fmla="*/ 208330 w 1839515"/>
                    <a:gd name="connsiteY47" fmla="*/ 358553 h 2506439"/>
                    <a:gd name="connsiteX48" fmla="*/ 259562 w 1839515"/>
                    <a:gd name="connsiteY48" fmla="*/ 279129 h 2506439"/>
                    <a:gd name="connsiteX49" fmla="*/ 559328 w 1839515"/>
                    <a:gd name="connsiteY49" fmla="*/ 73046 h 2506439"/>
                    <a:gd name="connsiteX50" fmla="*/ 752078 w 1839515"/>
                    <a:gd name="connsiteY50" fmla="*/ 2487 h 2506439"/>
                    <a:gd name="connsiteX51" fmla="*/ 775890 w 1839515"/>
                    <a:gd name="connsiteY51" fmla="*/ 18362 h 2506439"/>
                    <a:gd name="connsiteX52" fmla="*/ 1053703 w 1839515"/>
                    <a:gd name="connsiteY52" fmla="*/ 42175 h 2506439"/>
                    <a:gd name="connsiteX53" fmla="*/ 1275953 w 1839515"/>
                    <a:gd name="connsiteY53" fmla="*/ 65987 h 2506439"/>
                    <a:gd name="connsiteX54" fmla="*/ 1299765 w 1839515"/>
                    <a:gd name="connsiteY54" fmla="*/ 89800 h 2506439"/>
                    <a:gd name="connsiteX55" fmla="*/ 1418828 w 1839515"/>
                    <a:gd name="connsiteY55" fmla="*/ 153300 h 2506439"/>
                    <a:gd name="connsiteX56" fmla="*/ 1466453 w 1839515"/>
                    <a:gd name="connsiteY56" fmla="*/ 129487 h 2506439"/>
                    <a:gd name="connsiteX57" fmla="*/ 1490265 w 1839515"/>
                    <a:gd name="connsiteY57" fmla="*/ 105675 h 2506439"/>
                    <a:gd name="connsiteX58" fmla="*/ 1514078 w 1839515"/>
                    <a:gd name="connsiteY58" fmla="*/ 121550 h 2506439"/>
                    <a:gd name="connsiteX59" fmla="*/ 1625203 w 1839515"/>
                    <a:gd name="connsiteY59" fmla="*/ 137425 h 2506439"/>
                    <a:gd name="connsiteX60" fmla="*/ 1633140 w 1839515"/>
                    <a:gd name="connsiteY60" fmla="*/ 169175 h 2506439"/>
                    <a:gd name="connsiteX61" fmla="*/ 1641078 w 1839515"/>
                    <a:gd name="connsiteY61" fmla="*/ 232675 h 2506439"/>
                    <a:gd name="connsiteX62" fmla="*/ 1664890 w 1839515"/>
                    <a:gd name="connsiteY62" fmla="*/ 240612 h 2506439"/>
                    <a:gd name="connsiteX63" fmla="*/ 1728390 w 1839515"/>
                    <a:gd name="connsiteY63" fmla="*/ 296175 h 2506439"/>
                    <a:gd name="connsiteX64" fmla="*/ 1736328 w 1839515"/>
                    <a:gd name="connsiteY64" fmla="*/ 319987 h 2506439"/>
                    <a:gd name="connsiteX65" fmla="*/ 1768078 w 1839515"/>
                    <a:gd name="connsiteY65" fmla="*/ 335862 h 2506439"/>
                    <a:gd name="connsiteX66" fmla="*/ 1823640 w 1839515"/>
                    <a:gd name="connsiteY66" fmla="*/ 383487 h 2506439"/>
                    <a:gd name="connsiteX67" fmla="*/ 1815703 w 1839515"/>
                    <a:gd name="connsiteY67" fmla="*/ 470800 h 2506439"/>
                    <a:gd name="connsiteX68" fmla="*/ 1839515 w 1839515"/>
                    <a:gd name="connsiteY68" fmla="*/ 486675 h 2506439"/>
                    <a:gd name="connsiteX69" fmla="*/ 1815703 w 1839515"/>
                    <a:gd name="connsiteY69" fmla="*/ 494612 h 2506439"/>
                    <a:gd name="connsiteX70" fmla="*/ 1760140 w 1839515"/>
                    <a:gd name="connsiteY70" fmla="*/ 510487 h 2506439"/>
                    <a:gd name="connsiteX71" fmla="*/ 1696640 w 1839515"/>
                    <a:gd name="connsiteY71" fmla="*/ 486675 h 2506439"/>
                    <a:gd name="connsiteX72" fmla="*/ 1680765 w 1839515"/>
                    <a:gd name="connsiteY72" fmla="*/ 462862 h 2506439"/>
                    <a:gd name="connsiteX73" fmla="*/ 1656953 w 1839515"/>
                    <a:gd name="connsiteY73" fmla="*/ 391425 h 2506439"/>
                    <a:gd name="connsiteX74" fmla="*/ 1609328 w 1839515"/>
                    <a:gd name="connsiteY74" fmla="*/ 423175 h 2506439"/>
                    <a:gd name="connsiteX75" fmla="*/ 1593453 w 1839515"/>
                    <a:gd name="connsiteY75" fmla="*/ 446987 h 2506439"/>
                    <a:gd name="connsiteX76" fmla="*/ 1569640 w 1839515"/>
                    <a:gd name="connsiteY76" fmla="*/ 439050 h 2506439"/>
                    <a:gd name="connsiteX77" fmla="*/ 1545828 w 1839515"/>
                    <a:gd name="connsiteY77" fmla="*/ 423175 h 2506439"/>
                    <a:gd name="connsiteX78" fmla="*/ 1522015 w 1839515"/>
                    <a:gd name="connsiteY78" fmla="*/ 415237 h 2506439"/>
                    <a:gd name="connsiteX79" fmla="*/ 1514078 w 1839515"/>
                    <a:gd name="connsiteY79" fmla="*/ 391425 h 2506439"/>
                    <a:gd name="connsiteX80" fmla="*/ 1506140 w 1839515"/>
                    <a:gd name="connsiteY80" fmla="*/ 351737 h 2506439"/>
                    <a:gd name="connsiteX81" fmla="*/ 1474390 w 1839515"/>
                    <a:gd name="connsiteY81" fmla="*/ 391425 h 2506439"/>
                    <a:gd name="connsiteX82" fmla="*/ 1458515 w 1839515"/>
                    <a:gd name="connsiteY82" fmla="*/ 415237 h 2506439"/>
                    <a:gd name="connsiteX83" fmla="*/ 1450578 w 1839515"/>
                    <a:gd name="connsiteY83" fmla="*/ 391425 h 2506439"/>
                    <a:gd name="connsiteX84" fmla="*/ 1426765 w 1839515"/>
                    <a:gd name="connsiteY84" fmla="*/ 343800 h 2506439"/>
                    <a:gd name="connsiteX85" fmla="*/ 1379140 w 1839515"/>
                    <a:gd name="connsiteY85" fmla="*/ 423175 h 2506439"/>
                    <a:gd name="connsiteX86" fmla="*/ 1355328 w 1839515"/>
                    <a:gd name="connsiteY86" fmla="*/ 446987 h 2506439"/>
                    <a:gd name="connsiteX87" fmla="*/ 1363265 w 1839515"/>
                    <a:gd name="connsiteY87" fmla="*/ 439050 h 2506439"/>
                    <a:gd name="connsiteX88" fmla="*/ 1363265 w 1839515"/>
                    <a:gd name="connsiteY88" fmla="*/ 439050 h 2506439"/>
                    <a:gd name="connsiteX89" fmla="*/ 1371203 w 1839515"/>
                    <a:gd name="connsiteY89" fmla="*/ 542237 h 2506439"/>
                    <a:gd name="connsiteX90" fmla="*/ 1402953 w 1839515"/>
                    <a:gd name="connsiteY90" fmla="*/ 613675 h 2506439"/>
                    <a:gd name="connsiteX91" fmla="*/ 1426765 w 1839515"/>
                    <a:gd name="connsiteY91" fmla="*/ 637487 h 2506439"/>
                    <a:gd name="connsiteX92" fmla="*/ 1434703 w 1839515"/>
                    <a:gd name="connsiteY92" fmla="*/ 669237 h 2506439"/>
                    <a:gd name="connsiteX93" fmla="*/ 1442640 w 1839515"/>
                    <a:gd name="connsiteY93" fmla="*/ 732737 h 2506439"/>
                    <a:gd name="connsiteX94" fmla="*/ 1474390 w 1839515"/>
                    <a:gd name="connsiteY94" fmla="*/ 740675 h 2506439"/>
                    <a:gd name="connsiteX95" fmla="*/ 1482328 w 1839515"/>
                    <a:gd name="connsiteY95" fmla="*/ 764487 h 2506439"/>
                    <a:gd name="connsiteX96" fmla="*/ 1466453 w 1839515"/>
                    <a:gd name="connsiteY96" fmla="*/ 843862 h 2506439"/>
                    <a:gd name="connsiteX97" fmla="*/ 1450578 w 1839515"/>
                    <a:gd name="connsiteY97" fmla="*/ 875612 h 2506439"/>
                    <a:gd name="connsiteX98" fmla="*/ 1410890 w 1839515"/>
                    <a:gd name="connsiteY98" fmla="*/ 915300 h 2506439"/>
                    <a:gd name="connsiteX99" fmla="*/ 1339453 w 1839515"/>
                    <a:gd name="connsiteY99" fmla="*/ 923237 h 2506439"/>
                    <a:gd name="connsiteX100" fmla="*/ 1323578 w 1839515"/>
                    <a:gd name="connsiteY100" fmla="*/ 947050 h 2506439"/>
                    <a:gd name="connsiteX101" fmla="*/ 1283890 w 1839515"/>
                    <a:gd name="connsiteY101" fmla="*/ 986737 h 2506439"/>
                    <a:gd name="connsiteX102" fmla="*/ 1291828 w 1839515"/>
                    <a:gd name="connsiteY102" fmla="*/ 1026425 h 2506439"/>
                    <a:gd name="connsiteX103" fmla="*/ 1283890 w 1839515"/>
                    <a:gd name="connsiteY103" fmla="*/ 1121675 h 2506439"/>
                    <a:gd name="connsiteX104" fmla="*/ 1275953 w 1839515"/>
                    <a:gd name="connsiteY104" fmla="*/ 1145487 h 2506439"/>
                    <a:gd name="connsiteX105" fmla="*/ 1260078 w 1839515"/>
                    <a:gd name="connsiteY105" fmla="*/ 1201050 h 2506439"/>
                    <a:gd name="connsiteX106" fmla="*/ 1275953 w 1839515"/>
                    <a:gd name="connsiteY106" fmla="*/ 1224862 h 2506439"/>
                    <a:gd name="connsiteX107" fmla="*/ 1268015 w 1839515"/>
                    <a:gd name="connsiteY107" fmla="*/ 1383612 h 2506439"/>
                    <a:gd name="connsiteX108" fmla="*/ 1244203 w 1839515"/>
                    <a:gd name="connsiteY108" fmla="*/ 1399487 h 2506439"/>
                    <a:gd name="connsiteX109" fmla="*/ 1236265 w 1839515"/>
                    <a:gd name="connsiteY109" fmla="*/ 1375675 h 2506439"/>
                    <a:gd name="connsiteX110" fmla="*/ 1228328 w 1839515"/>
                    <a:gd name="connsiteY110" fmla="*/ 1343925 h 2506439"/>
                    <a:gd name="connsiteX111" fmla="*/ 1180703 w 1839515"/>
                    <a:gd name="connsiteY111" fmla="*/ 1304237 h 2506439"/>
                    <a:gd name="connsiteX112" fmla="*/ 1172765 w 1839515"/>
                    <a:gd name="connsiteY112" fmla="*/ 1280425 h 2506439"/>
                    <a:gd name="connsiteX113" fmla="*/ 1125140 w 1839515"/>
                    <a:gd name="connsiteY113" fmla="*/ 1240737 h 2506439"/>
                    <a:gd name="connsiteX114" fmla="*/ 1101328 w 1839515"/>
                    <a:gd name="connsiteY114" fmla="*/ 1232800 h 2506439"/>
                    <a:gd name="connsiteX115" fmla="*/ 1085453 w 1839515"/>
                    <a:gd name="connsiteY115" fmla="*/ 1208987 h 2506439"/>
                    <a:gd name="connsiteX116" fmla="*/ 1077515 w 1839515"/>
                    <a:gd name="connsiteY116" fmla="*/ 1177237 h 2506439"/>
                    <a:gd name="connsiteX117" fmla="*/ 1006665 w 1839515"/>
                    <a:gd name="connsiteY117" fmla="*/ 1365299 h 2506439"/>
                    <a:gd name="connsiteX118" fmla="*/ 878980 w 1839515"/>
                    <a:gd name="connsiteY118" fmla="*/ 1263476 h 2506439"/>
                    <a:gd name="connsiteX119" fmla="*/ 729439 w 1839515"/>
                    <a:gd name="connsiteY119" fmla="*/ 1349911 h 2506439"/>
                    <a:gd name="connsiteX120" fmla="*/ 775890 w 1839515"/>
                    <a:gd name="connsiteY120" fmla="*/ 1558237 h 2506439"/>
                    <a:gd name="connsiteX121" fmla="*/ 823515 w 1839515"/>
                    <a:gd name="connsiteY121" fmla="*/ 1582050 h 2506439"/>
                    <a:gd name="connsiteX122" fmla="*/ 894953 w 1839515"/>
                    <a:gd name="connsiteY122" fmla="*/ 1637612 h 2506439"/>
                    <a:gd name="connsiteX123" fmla="*/ 926703 w 1839515"/>
                    <a:gd name="connsiteY123" fmla="*/ 1653487 h 2506439"/>
                    <a:gd name="connsiteX0" fmla="*/ 1006078 w 1839515"/>
                    <a:gd name="connsiteY0" fmla="*/ 1891612 h 2506439"/>
                    <a:gd name="connsiteX1" fmla="*/ 998140 w 1839515"/>
                    <a:gd name="connsiteY1" fmla="*/ 1915425 h 2506439"/>
                    <a:gd name="connsiteX2" fmla="*/ 990203 w 1839515"/>
                    <a:gd name="connsiteY2" fmla="*/ 1963050 h 2506439"/>
                    <a:gd name="connsiteX3" fmla="*/ 974328 w 1839515"/>
                    <a:gd name="connsiteY3" fmla="*/ 2018612 h 2506439"/>
                    <a:gd name="connsiteX4" fmla="*/ 966390 w 1839515"/>
                    <a:gd name="connsiteY4" fmla="*/ 2169425 h 2506439"/>
                    <a:gd name="connsiteX5" fmla="*/ 974328 w 1839515"/>
                    <a:gd name="connsiteY5" fmla="*/ 2248800 h 2506439"/>
                    <a:gd name="connsiteX6" fmla="*/ 958453 w 1839515"/>
                    <a:gd name="connsiteY6" fmla="*/ 2502800 h 2506439"/>
                    <a:gd name="connsiteX7" fmla="*/ 871140 w 1839515"/>
                    <a:gd name="connsiteY7" fmla="*/ 2494862 h 2506439"/>
                    <a:gd name="connsiteX8" fmla="*/ 855265 w 1839515"/>
                    <a:gd name="connsiteY8" fmla="*/ 2383737 h 2506439"/>
                    <a:gd name="connsiteX9" fmla="*/ 847328 w 1839515"/>
                    <a:gd name="connsiteY9" fmla="*/ 2359925 h 2506439"/>
                    <a:gd name="connsiteX10" fmla="*/ 799703 w 1839515"/>
                    <a:gd name="connsiteY10" fmla="*/ 2320237 h 2506439"/>
                    <a:gd name="connsiteX11" fmla="*/ 760015 w 1839515"/>
                    <a:gd name="connsiteY11" fmla="*/ 2272612 h 2506439"/>
                    <a:gd name="connsiteX12" fmla="*/ 712390 w 1839515"/>
                    <a:gd name="connsiteY12" fmla="*/ 2232925 h 2506439"/>
                    <a:gd name="connsiteX13" fmla="*/ 688578 w 1839515"/>
                    <a:gd name="connsiteY13" fmla="*/ 2209112 h 2506439"/>
                    <a:gd name="connsiteX14" fmla="*/ 680640 w 1839515"/>
                    <a:gd name="connsiteY14" fmla="*/ 2177362 h 2506439"/>
                    <a:gd name="connsiteX15" fmla="*/ 640953 w 1839515"/>
                    <a:gd name="connsiteY15" fmla="*/ 2113862 h 2506439"/>
                    <a:gd name="connsiteX16" fmla="*/ 625078 w 1839515"/>
                    <a:gd name="connsiteY16" fmla="*/ 2090050 h 2506439"/>
                    <a:gd name="connsiteX17" fmla="*/ 617140 w 1839515"/>
                    <a:gd name="connsiteY17" fmla="*/ 2066237 h 2506439"/>
                    <a:gd name="connsiteX18" fmla="*/ 593328 w 1839515"/>
                    <a:gd name="connsiteY18" fmla="*/ 2058300 h 2506439"/>
                    <a:gd name="connsiteX19" fmla="*/ 442515 w 1839515"/>
                    <a:gd name="connsiteY19" fmla="*/ 2066237 h 2506439"/>
                    <a:gd name="connsiteX20" fmla="*/ 418703 w 1839515"/>
                    <a:gd name="connsiteY20" fmla="*/ 2074175 h 2506439"/>
                    <a:gd name="connsiteX21" fmla="*/ 394890 w 1839515"/>
                    <a:gd name="connsiteY21" fmla="*/ 2050362 h 2506439"/>
                    <a:gd name="connsiteX22" fmla="*/ 371078 w 1839515"/>
                    <a:gd name="connsiteY22" fmla="*/ 2042425 h 2506439"/>
                    <a:gd name="connsiteX23" fmla="*/ 315515 w 1839515"/>
                    <a:gd name="connsiteY23" fmla="*/ 1955112 h 2506439"/>
                    <a:gd name="connsiteX24" fmla="*/ 291703 w 1839515"/>
                    <a:gd name="connsiteY24" fmla="*/ 1947175 h 2506439"/>
                    <a:gd name="connsiteX25" fmla="*/ 267890 w 1839515"/>
                    <a:gd name="connsiteY25" fmla="*/ 1931300 h 2506439"/>
                    <a:gd name="connsiteX26" fmla="*/ 212328 w 1839515"/>
                    <a:gd name="connsiteY26" fmla="*/ 1859862 h 2506439"/>
                    <a:gd name="connsiteX27" fmla="*/ 204390 w 1839515"/>
                    <a:gd name="connsiteY27" fmla="*/ 1836050 h 2506439"/>
                    <a:gd name="connsiteX28" fmla="*/ 204390 w 1839515"/>
                    <a:gd name="connsiteY28" fmla="*/ 1724925 h 2506439"/>
                    <a:gd name="connsiteX29" fmla="*/ 220265 w 1839515"/>
                    <a:gd name="connsiteY29" fmla="*/ 1701112 h 2506439"/>
                    <a:gd name="connsiteX30" fmla="*/ 196453 w 1839515"/>
                    <a:gd name="connsiteY30" fmla="*/ 1716987 h 2506439"/>
                    <a:gd name="connsiteX31" fmla="*/ 156765 w 1839515"/>
                    <a:gd name="connsiteY31" fmla="*/ 1685237 h 2506439"/>
                    <a:gd name="connsiteX32" fmla="*/ 101203 w 1839515"/>
                    <a:gd name="connsiteY32" fmla="*/ 1613800 h 2506439"/>
                    <a:gd name="connsiteX33" fmla="*/ 93265 w 1839515"/>
                    <a:gd name="connsiteY33" fmla="*/ 1589987 h 2506439"/>
                    <a:gd name="connsiteX34" fmla="*/ 69453 w 1839515"/>
                    <a:gd name="connsiteY34" fmla="*/ 1574112 h 2506439"/>
                    <a:gd name="connsiteX35" fmla="*/ 61515 w 1839515"/>
                    <a:gd name="connsiteY35" fmla="*/ 1502675 h 2506439"/>
                    <a:gd name="connsiteX36" fmla="*/ 45640 w 1839515"/>
                    <a:gd name="connsiteY36" fmla="*/ 1462987 h 2506439"/>
                    <a:gd name="connsiteX37" fmla="*/ 29765 w 1839515"/>
                    <a:gd name="connsiteY37" fmla="*/ 1439175 h 2506439"/>
                    <a:gd name="connsiteX38" fmla="*/ 21828 w 1839515"/>
                    <a:gd name="connsiteY38" fmla="*/ 1399487 h 2506439"/>
                    <a:gd name="connsiteX39" fmla="*/ 37703 w 1839515"/>
                    <a:gd name="connsiteY39" fmla="*/ 1304237 h 2506439"/>
                    <a:gd name="connsiteX40" fmla="*/ 45640 w 1839515"/>
                    <a:gd name="connsiteY40" fmla="*/ 1272487 h 2506439"/>
                    <a:gd name="connsiteX41" fmla="*/ 13890 w 1839515"/>
                    <a:gd name="connsiteY41" fmla="*/ 1185175 h 2506439"/>
                    <a:gd name="connsiteX42" fmla="*/ 5953 w 1839515"/>
                    <a:gd name="connsiteY42" fmla="*/ 1026425 h 2506439"/>
                    <a:gd name="connsiteX43" fmla="*/ 101203 w 1839515"/>
                    <a:gd name="connsiteY43" fmla="*/ 637487 h 2506439"/>
                    <a:gd name="connsiteX44" fmla="*/ 140890 w 1839515"/>
                    <a:gd name="connsiteY44" fmla="*/ 550175 h 2506439"/>
                    <a:gd name="connsiteX45" fmla="*/ 164703 w 1839515"/>
                    <a:gd name="connsiteY45" fmla="*/ 526362 h 2506439"/>
                    <a:gd name="connsiteX46" fmla="*/ 243686 w 1839515"/>
                    <a:gd name="connsiteY46" fmla="*/ 468069 h 2506439"/>
                    <a:gd name="connsiteX47" fmla="*/ 208330 w 1839515"/>
                    <a:gd name="connsiteY47" fmla="*/ 358553 h 2506439"/>
                    <a:gd name="connsiteX48" fmla="*/ 259562 w 1839515"/>
                    <a:gd name="connsiteY48" fmla="*/ 279129 h 2506439"/>
                    <a:gd name="connsiteX49" fmla="*/ 559328 w 1839515"/>
                    <a:gd name="connsiteY49" fmla="*/ 73046 h 2506439"/>
                    <a:gd name="connsiteX50" fmla="*/ 752078 w 1839515"/>
                    <a:gd name="connsiteY50" fmla="*/ 2487 h 2506439"/>
                    <a:gd name="connsiteX51" fmla="*/ 775890 w 1839515"/>
                    <a:gd name="connsiteY51" fmla="*/ 18362 h 2506439"/>
                    <a:gd name="connsiteX52" fmla="*/ 1053703 w 1839515"/>
                    <a:gd name="connsiteY52" fmla="*/ 42175 h 2506439"/>
                    <a:gd name="connsiteX53" fmla="*/ 1275953 w 1839515"/>
                    <a:gd name="connsiteY53" fmla="*/ 65987 h 2506439"/>
                    <a:gd name="connsiteX54" fmla="*/ 1299765 w 1839515"/>
                    <a:gd name="connsiteY54" fmla="*/ 89800 h 2506439"/>
                    <a:gd name="connsiteX55" fmla="*/ 1418828 w 1839515"/>
                    <a:gd name="connsiteY55" fmla="*/ 153300 h 2506439"/>
                    <a:gd name="connsiteX56" fmla="*/ 1466453 w 1839515"/>
                    <a:gd name="connsiteY56" fmla="*/ 129487 h 2506439"/>
                    <a:gd name="connsiteX57" fmla="*/ 1490265 w 1839515"/>
                    <a:gd name="connsiteY57" fmla="*/ 105675 h 2506439"/>
                    <a:gd name="connsiteX58" fmla="*/ 1514078 w 1839515"/>
                    <a:gd name="connsiteY58" fmla="*/ 121550 h 2506439"/>
                    <a:gd name="connsiteX59" fmla="*/ 1625203 w 1839515"/>
                    <a:gd name="connsiteY59" fmla="*/ 137425 h 2506439"/>
                    <a:gd name="connsiteX60" fmla="*/ 1633140 w 1839515"/>
                    <a:gd name="connsiteY60" fmla="*/ 169175 h 2506439"/>
                    <a:gd name="connsiteX61" fmla="*/ 1641078 w 1839515"/>
                    <a:gd name="connsiteY61" fmla="*/ 232675 h 2506439"/>
                    <a:gd name="connsiteX62" fmla="*/ 1664890 w 1839515"/>
                    <a:gd name="connsiteY62" fmla="*/ 240612 h 2506439"/>
                    <a:gd name="connsiteX63" fmla="*/ 1728390 w 1839515"/>
                    <a:gd name="connsiteY63" fmla="*/ 296175 h 2506439"/>
                    <a:gd name="connsiteX64" fmla="*/ 1736328 w 1839515"/>
                    <a:gd name="connsiteY64" fmla="*/ 319987 h 2506439"/>
                    <a:gd name="connsiteX65" fmla="*/ 1768078 w 1839515"/>
                    <a:gd name="connsiteY65" fmla="*/ 335862 h 2506439"/>
                    <a:gd name="connsiteX66" fmla="*/ 1823640 w 1839515"/>
                    <a:gd name="connsiteY66" fmla="*/ 383487 h 2506439"/>
                    <a:gd name="connsiteX67" fmla="*/ 1815703 w 1839515"/>
                    <a:gd name="connsiteY67" fmla="*/ 470800 h 2506439"/>
                    <a:gd name="connsiteX68" fmla="*/ 1839515 w 1839515"/>
                    <a:gd name="connsiteY68" fmla="*/ 486675 h 2506439"/>
                    <a:gd name="connsiteX69" fmla="*/ 1815703 w 1839515"/>
                    <a:gd name="connsiteY69" fmla="*/ 494612 h 2506439"/>
                    <a:gd name="connsiteX70" fmla="*/ 1760140 w 1839515"/>
                    <a:gd name="connsiteY70" fmla="*/ 510487 h 2506439"/>
                    <a:gd name="connsiteX71" fmla="*/ 1696640 w 1839515"/>
                    <a:gd name="connsiteY71" fmla="*/ 486675 h 2506439"/>
                    <a:gd name="connsiteX72" fmla="*/ 1680765 w 1839515"/>
                    <a:gd name="connsiteY72" fmla="*/ 462862 h 2506439"/>
                    <a:gd name="connsiteX73" fmla="*/ 1656953 w 1839515"/>
                    <a:gd name="connsiteY73" fmla="*/ 391425 h 2506439"/>
                    <a:gd name="connsiteX74" fmla="*/ 1609328 w 1839515"/>
                    <a:gd name="connsiteY74" fmla="*/ 423175 h 2506439"/>
                    <a:gd name="connsiteX75" fmla="*/ 1593453 w 1839515"/>
                    <a:gd name="connsiteY75" fmla="*/ 446987 h 2506439"/>
                    <a:gd name="connsiteX76" fmla="*/ 1569640 w 1839515"/>
                    <a:gd name="connsiteY76" fmla="*/ 439050 h 2506439"/>
                    <a:gd name="connsiteX77" fmla="*/ 1545828 w 1839515"/>
                    <a:gd name="connsiteY77" fmla="*/ 423175 h 2506439"/>
                    <a:gd name="connsiteX78" fmla="*/ 1522015 w 1839515"/>
                    <a:gd name="connsiteY78" fmla="*/ 415237 h 2506439"/>
                    <a:gd name="connsiteX79" fmla="*/ 1514078 w 1839515"/>
                    <a:gd name="connsiteY79" fmla="*/ 391425 h 2506439"/>
                    <a:gd name="connsiteX80" fmla="*/ 1506140 w 1839515"/>
                    <a:gd name="connsiteY80" fmla="*/ 351737 h 2506439"/>
                    <a:gd name="connsiteX81" fmla="*/ 1474390 w 1839515"/>
                    <a:gd name="connsiteY81" fmla="*/ 391425 h 2506439"/>
                    <a:gd name="connsiteX82" fmla="*/ 1458515 w 1839515"/>
                    <a:gd name="connsiteY82" fmla="*/ 415237 h 2506439"/>
                    <a:gd name="connsiteX83" fmla="*/ 1450578 w 1839515"/>
                    <a:gd name="connsiteY83" fmla="*/ 391425 h 2506439"/>
                    <a:gd name="connsiteX84" fmla="*/ 1426765 w 1839515"/>
                    <a:gd name="connsiteY84" fmla="*/ 343800 h 2506439"/>
                    <a:gd name="connsiteX85" fmla="*/ 1379140 w 1839515"/>
                    <a:gd name="connsiteY85" fmla="*/ 423175 h 2506439"/>
                    <a:gd name="connsiteX86" fmla="*/ 1355328 w 1839515"/>
                    <a:gd name="connsiteY86" fmla="*/ 446987 h 2506439"/>
                    <a:gd name="connsiteX87" fmla="*/ 1363265 w 1839515"/>
                    <a:gd name="connsiteY87" fmla="*/ 439050 h 2506439"/>
                    <a:gd name="connsiteX88" fmla="*/ 1363265 w 1839515"/>
                    <a:gd name="connsiteY88" fmla="*/ 439050 h 2506439"/>
                    <a:gd name="connsiteX89" fmla="*/ 1371203 w 1839515"/>
                    <a:gd name="connsiteY89" fmla="*/ 542237 h 2506439"/>
                    <a:gd name="connsiteX90" fmla="*/ 1402953 w 1839515"/>
                    <a:gd name="connsiteY90" fmla="*/ 613675 h 2506439"/>
                    <a:gd name="connsiteX91" fmla="*/ 1426765 w 1839515"/>
                    <a:gd name="connsiteY91" fmla="*/ 637487 h 2506439"/>
                    <a:gd name="connsiteX92" fmla="*/ 1434703 w 1839515"/>
                    <a:gd name="connsiteY92" fmla="*/ 669237 h 2506439"/>
                    <a:gd name="connsiteX93" fmla="*/ 1442640 w 1839515"/>
                    <a:gd name="connsiteY93" fmla="*/ 732737 h 2506439"/>
                    <a:gd name="connsiteX94" fmla="*/ 1474390 w 1839515"/>
                    <a:gd name="connsiteY94" fmla="*/ 740675 h 2506439"/>
                    <a:gd name="connsiteX95" fmla="*/ 1482328 w 1839515"/>
                    <a:gd name="connsiteY95" fmla="*/ 764487 h 2506439"/>
                    <a:gd name="connsiteX96" fmla="*/ 1466453 w 1839515"/>
                    <a:gd name="connsiteY96" fmla="*/ 843862 h 2506439"/>
                    <a:gd name="connsiteX97" fmla="*/ 1450578 w 1839515"/>
                    <a:gd name="connsiteY97" fmla="*/ 875612 h 2506439"/>
                    <a:gd name="connsiteX98" fmla="*/ 1410890 w 1839515"/>
                    <a:gd name="connsiteY98" fmla="*/ 915300 h 2506439"/>
                    <a:gd name="connsiteX99" fmla="*/ 1339453 w 1839515"/>
                    <a:gd name="connsiteY99" fmla="*/ 923237 h 2506439"/>
                    <a:gd name="connsiteX100" fmla="*/ 1323578 w 1839515"/>
                    <a:gd name="connsiteY100" fmla="*/ 947050 h 2506439"/>
                    <a:gd name="connsiteX101" fmla="*/ 1283890 w 1839515"/>
                    <a:gd name="connsiteY101" fmla="*/ 986737 h 2506439"/>
                    <a:gd name="connsiteX102" fmla="*/ 1291828 w 1839515"/>
                    <a:gd name="connsiteY102" fmla="*/ 1026425 h 2506439"/>
                    <a:gd name="connsiteX103" fmla="*/ 1283890 w 1839515"/>
                    <a:gd name="connsiteY103" fmla="*/ 1121675 h 2506439"/>
                    <a:gd name="connsiteX104" fmla="*/ 1275953 w 1839515"/>
                    <a:gd name="connsiteY104" fmla="*/ 1145487 h 2506439"/>
                    <a:gd name="connsiteX105" fmla="*/ 1260078 w 1839515"/>
                    <a:gd name="connsiteY105" fmla="*/ 1201050 h 2506439"/>
                    <a:gd name="connsiteX106" fmla="*/ 1275953 w 1839515"/>
                    <a:gd name="connsiteY106" fmla="*/ 1224862 h 2506439"/>
                    <a:gd name="connsiteX107" fmla="*/ 1268015 w 1839515"/>
                    <a:gd name="connsiteY107" fmla="*/ 1383612 h 2506439"/>
                    <a:gd name="connsiteX108" fmla="*/ 1244203 w 1839515"/>
                    <a:gd name="connsiteY108" fmla="*/ 1399487 h 2506439"/>
                    <a:gd name="connsiteX109" fmla="*/ 1236265 w 1839515"/>
                    <a:gd name="connsiteY109" fmla="*/ 1375675 h 2506439"/>
                    <a:gd name="connsiteX110" fmla="*/ 1228328 w 1839515"/>
                    <a:gd name="connsiteY110" fmla="*/ 1343925 h 2506439"/>
                    <a:gd name="connsiteX111" fmla="*/ 1180703 w 1839515"/>
                    <a:gd name="connsiteY111" fmla="*/ 1304237 h 2506439"/>
                    <a:gd name="connsiteX112" fmla="*/ 1172765 w 1839515"/>
                    <a:gd name="connsiteY112" fmla="*/ 1280425 h 2506439"/>
                    <a:gd name="connsiteX113" fmla="*/ 1125140 w 1839515"/>
                    <a:gd name="connsiteY113" fmla="*/ 1240737 h 2506439"/>
                    <a:gd name="connsiteX114" fmla="*/ 1101328 w 1839515"/>
                    <a:gd name="connsiteY114" fmla="*/ 1232800 h 2506439"/>
                    <a:gd name="connsiteX115" fmla="*/ 1085453 w 1839515"/>
                    <a:gd name="connsiteY115" fmla="*/ 1208987 h 2506439"/>
                    <a:gd name="connsiteX116" fmla="*/ 1077515 w 1839515"/>
                    <a:gd name="connsiteY116" fmla="*/ 1177237 h 2506439"/>
                    <a:gd name="connsiteX117" fmla="*/ 1006665 w 1839515"/>
                    <a:gd name="connsiteY117" fmla="*/ 1365299 h 2506439"/>
                    <a:gd name="connsiteX118" fmla="*/ 878980 w 1839515"/>
                    <a:gd name="connsiteY118" fmla="*/ 1263476 h 2506439"/>
                    <a:gd name="connsiteX119" fmla="*/ 729439 w 1839515"/>
                    <a:gd name="connsiteY119" fmla="*/ 1349911 h 2506439"/>
                    <a:gd name="connsiteX120" fmla="*/ 775890 w 1839515"/>
                    <a:gd name="connsiteY120" fmla="*/ 1558237 h 2506439"/>
                    <a:gd name="connsiteX121" fmla="*/ 823515 w 1839515"/>
                    <a:gd name="connsiteY121" fmla="*/ 1582050 h 2506439"/>
                    <a:gd name="connsiteX122" fmla="*/ 894953 w 1839515"/>
                    <a:gd name="connsiteY122" fmla="*/ 1637612 h 2506439"/>
                    <a:gd name="connsiteX123" fmla="*/ 926703 w 1839515"/>
                    <a:gd name="connsiteY123" fmla="*/ 1653487 h 2506439"/>
                    <a:gd name="connsiteX124" fmla="*/ 1006078 w 1839515"/>
                    <a:gd name="connsiteY124" fmla="*/ 1891612 h 2506439"/>
                    <a:gd name="connsiteX0" fmla="*/ 1006078 w 1839515"/>
                    <a:gd name="connsiteY0" fmla="*/ 1891612 h 2506439"/>
                    <a:gd name="connsiteX1" fmla="*/ 998140 w 1839515"/>
                    <a:gd name="connsiteY1" fmla="*/ 1915425 h 2506439"/>
                    <a:gd name="connsiteX2" fmla="*/ 990203 w 1839515"/>
                    <a:gd name="connsiteY2" fmla="*/ 1963050 h 2506439"/>
                    <a:gd name="connsiteX3" fmla="*/ 974328 w 1839515"/>
                    <a:gd name="connsiteY3" fmla="*/ 2018612 h 2506439"/>
                    <a:gd name="connsiteX4" fmla="*/ 966390 w 1839515"/>
                    <a:gd name="connsiteY4" fmla="*/ 2169425 h 2506439"/>
                    <a:gd name="connsiteX5" fmla="*/ 974328 w 1839515"/>
                    <a:gd name="connsiteY5" fmla="*/ 2248800 h 2506439"/>
                    <a:gd name="connsiteX6" fmla="*/ 958453 w 1839515"/>
                    <a:gd name="connsiteY6" fmla="*/ 2502800 h 2506439"/>
                    <a:gd name="connsiteX7" fmla="*/ 871140 w 1839515"/>
                    <a:gd name="connsiteY7" fmla="*/ 2494862 h 2506439"/>
                    <a:gd name="connsiteX8" fmla="*/ 855265 w 1839515"/>
                    <a:gd name="connsiteY8" fmla="*/ 2383737 h 2506439"/>
                    <a:gd name="connsiteX9" fmla="*/ 847328 w 1839515"/>
                    <a:gd name="connsiteY9" fmla="*/ 2359925 h 2506439"/>
                    <a:gd name="connsiteX10" fmla="*/ 799703 w 1839515"/>
                    <a:gd name="connsiteY10" fmla="*/ 2320237 h 2506439"/>
                    <a:gd name="connsiteX11" fmla="*/ 760015 w 1839515"/>
                    <a:gd name="connsiteY11" fmla="*/ 2272612 h 2506439"/>
                    <a:gd name="connsiteX12" fmla="*/ 712390 w 1839515"/>
                    <a:gd name="connsiteY12" fmla="*/ 2232925 h 2506439"/>
                    <a:gd name="connsiteX13" fmla="*/ 688578 w 1839515"/>
                    <a:gd name="connsiteY13" fmla="*/ 2209112 h 2506439"/>
                    <a:gd name="connsiteX14" fmla="*/ 680640 w 1839515"/>
                    <a:gd name="connsiteY14" fmla="*/ 2177362 h 2506439"/>
                    <a:gd name="connsiteX15" fmla="*/ 640953 w 1839515"/>
                    <a:gd name="connsiteY15" fmla="*/ 2113862 h 2506439"/>
                    <a:gd name="connsiteX16" fmla="*/ 625078 w 1839515"/>
                    <a:gd name="connsiteY16" fmla="*/ 2090050 h 2506439"/>
                    <a:gd name="connsiteX17" fmla="*/ 617140 w 1839515"/>
                    <a:gd name="connsiteY17" fmla="*/ 2066237 h 2506439"/>
                    <a:gd name="connsiteX18" fmla="*/ 593328 w 1839515"/>
                    <a:gd name="connsiteY18" fmla="*/ 2058300 h 2506439"/>
                    <a:gd name="connsiteX19" fmla="*/ 442515 w 1839515"/>
                    <a:gd name="connsiteY19" fmla="*/ 2066237 h 2506439"/>
                    <a:gd name="connsiteX20" fmla="*/ 418703 w 1839515"/>
                    <a:gd name="connsiteY20" fmla="*/ 2074175 h 2506439"/>
                    <a:gd name="connsiteX21" fmla="*/ 394890 w 1839515"/>
                    <a:gd name="connsiteY21" fmla="*/ 2050362 h 2506439"/>
                    <a:gd name="connsiteX22" fmla="*/ 371078 w 1839515"/>
                    <a:gd name="connsiteY22" fmla="*/ 2042425 h 2506439"/>
                    <a:gd name="connsiteX23" fmla="*/ 315515 w 1839515"/>
                    <a:gd name="connsiteY23" fmla="*/ 1955112 h 2506439"/>
                    <a:gd name="connsiteX24" fmla="*/ 291703 w 1839515"/>
                    <a:gd name="connsiteY24" fmla="*/ 1947175 h 2506439"/>
                    <a:gd name="connsiteX25" fmla="*/ 267890 w 1839515"/>
                    <a:gd name="connsiteY25" fmla="*/ 1931300 h 2506439"/>
                    <a:gd name="connsiteX26" fmla="*/ 212328 w 1839515"/>
                    <a:gd name="connsiteY26" fmla="*/ 1859862 h 2506439"/>
                    <a:gd name="connsiteX27" fmla="*/ 204390 w 1839515"/>
                    <a:gd name="connsiteY27" fmla="*/ 1836050 h 2506439"/>
                    <a:gd name="connsiteX28" fmla="*/ 204390 w 1839515"/>
                    <a:gd name="connsiteY28" fmla="*/ 1724925 h 2506439"/>
                    <a:gd name="connsiteX29" fmla="*/ 220265 w 1839515"/>
                    <a:gd name="connsiteY29" fmla="*/ 1701112 h 2506439"/>
                    <a:gd name="connsiteX30" fmla="*/ 196453 w 1839515"/>
                    <a:gd name="connsiteY30" fmla="*/ 1716987 h 2506439"/>
                    <a:gd name="connsiteX31" fmla="*/ 156765 w 1839515"/>
                    <a:gd name="connsiteY31" fmla="*/ 1685237 h 2506439"/>
                    <a:gd name="connsiteX32" fmla="*/ 101203 w 1839515"/>
                    <a:gd name="connsiteY32" fmla="*/ 1613800 h 2506439"/>
                    <a:gd name="connsiteX33" fmla="*/ 93265 w 1839515"/>
                    <a:gd name="connsiteY33" fmla="*/ 1589987 h 2506439"/>
                    <a:gd name="connsiteX34" fmla="*/ 69453 w 1839515"/>
                    <a:gd name="connsiteY34" fmla="*/ 1574112 h 2506439"/>
                    <a:gd name="connsiteX35" fmla="*/ 61515 w 1839515"/>
                    <a:gd name="connsiteY35" fmla="*/ 1502675 h 2506439"/>
                    <a:gd name="connsiteX36" fmla="*/ 45640 w 1839515"/>
                    <a:gd name="connsiteY36" fmla="*/ 1462987 h 2506439"/>
                    <a:gd name="connsiteX37" fmla="*/ 29765 w 1839515"/>
                    <a:gd name="connsiteY37" fmla="*/ 1439175 h 2506439"/>
                    <a:gd name="connsiteX38" fmla="*/ 21828 w 1839515"/>
                    <a:gd name="connsiteY38" fmla="*/ 1399487 h 2506439"/>
                    <a:gd name="connsiteX39" fmla="*/ 37703 w 1839515"/>
                    <a:gd name="connsiteY39" fmla="*/ 1304237 h 2506439"/>
                    <a:gd name="connsiteX40" fmla="*/ 45640 w 1839515"/>
                    <a:gd name="connsiteY40" fmla="*/ 1272487 h 2506439"/>
                    <a:gd name="connsiteX41" fmla="*/ 13890 w 1839515"/>
                    <a:gd name="connsiteY41" fmla="*/ 1185175 h 2506439"/>
                    <a:gd name="connsiteX42" fmla="*/ 5953 w 1839515"/>
                    <a:gd name="connsiteY42" fmla="*/ 1026425 h 2506439"/>
                    <a:gd name="connsiteX43" fmla="*/ 101203 w 1839515"/>
                    <a:gd name="connsiteY43" fmla="*/ 637487 h 2506439"/>
                    <a:gd name="connsiteX44" fmla="*/ 140890 w 1839515"/>
                    <a:gd name="connsiteY44" fmla="*/ 550175 h 2506439"/>
                    <a:gd name="connsiteX45" fmla="*/ 164703 w 1839515"/>
                    <a:gd name="connsiteY45" fmla="*/ 526362 h 2506439"/>
                    <a:gd name="connsiteX46" fmla="*/ 208330 w 1839515"/>
                    <a:gd name="connsiteY46" fmla="*/ 358553 h 2506439"/>
                    <a:gd name="connsiteX47" fmla="*/ 259562 w 1839515"/>
                    <a:gd name="connsiteY47" fmla="*/ 279129 h 2506439"/>
                    <a:gd name="connsiteX48" fmla="*/ 559328 w 1839515"/>
                    <a:gd name="connsiteY48" fmla="*/ 73046 h 2506439"/>
                    <a:gd name="connsiteX49" fmla="*/ 752078 w 1839515"/>
                    <a:gd name="connsiteY49" fmla="*/ 2487 h 2506439"/>
                    <a:gd name="connsiteX50" fmla="*/ 775890 w 1839515"/>
                    <a:gd name="connsiteY50" fmla="*/ 18362 h 2506439"/>
                    <a:gd name="connsiteX51" fmla="*/ 1053703 w 1839515"/>
                    <a:gd name="connsiteY51" fmla="*/ 42175 h 2506439"/>
                    <a:gd name="connsiteX52" fmla="*/ 1275953 w 1839515"/>
                    <a:gd name="connsiteY52" fmla="*/ 65987 h 2506439"/>
                    <a:gd name="connsiteX53" fmla="*/ 1299765 w 1839515"/>
                    <a:gd name="connsiteY53" fmla="*/ 89800 h 2506439"/>
                    <a:gd name="connsiteX54" fmla="*/ 1418828 w 1839515"/>
                    <a:gd name="connsiteY54" fmla="*/ 153300 h 2506439"/>
                    <a:gd name="connsiteX55" fmla="*/ 1466453 w 1839515"/>
                    <a:gd name="connsiteY55" fmla="*/ 129487 h 2506439"/>
                    <a:gd name="connsiteX56" fmla="*/ 1490265 w 1839515"/>
                    <a:gd name="connsiteY56" fmla="*/ 105675 h 2506439"/>
                    <a:gd name="connsiteX57" fmla="*/ 1514078 w 1839515"/>
                    <a:gd name="connsiteY57" fmla="*/ 121550 h 2506439"/>
                    <a:gd name="connsiteX58" fmla="*/ 1625203 w 1839515"/>
                    <a:gd name="connsiteY58" fmla="*/ 137425 h 2506439"/>
                    <a:gd name="connsiteX59" fmla="*/ 1633140 w 1839515"/>
                    <a:gd name="connsiteY59" fmla="*/ 169175 h 2506439"/>
                    <a:gd name="connsiteX60" fmla="*/ 1641078 w 1839515"/>
                    <a:gd name="connsiteY60" fmla="*/ 232675 h 2506439"/>
                    <a:gd name="connsiteX61" fmla="*/ 1664890 w 1839515"/>
                    <a:gd name="connsiteY61" fmla="*/ 240612 h 2506439"/>
                    <a:gd name="connsiteX62" fmla="*/ 1728390 w 1839515"/>
                    <a:gd name="connsiteY62" fmla="*/ 296175 h 2506439"/>
                    <a:gd name="connsiteX63" fmla="*/ 1736328 w 1839515"/>
                    <a:gd name="connsiteY63" fmla="*/ 319987 h 2506439"/>
                    <a:gd name="connsiteX64" fmla="*/ 1768078 w 1839515"/>
                    <a:gd name="connsiteY64" fmla="*/ 335862 h 2506439"/>
                    <a:gd name="connsiteX65" fmla="*/ 1823640 w 1839515"/>
                    <a:gd name="connsiteY65" fmla="*/ 383487 h 2506439"/>
                    <a:gd name="connsiteX66" fmla="*/ 1815703 w 1839515"/>
                    <a:gd name="connsiteY66" fmla="*/ 470800 h 2506439"/>
                    <a:gd name="connsiteX67" fmla="*/ 1839515 w 1839515"/>
                    <a:gd name="connsiteY67" fmla="*/ 486675 h 2506439"/>
                    <a:gd name="connsiteX68" fmla="*/ 1815703 w 1839515"/>
                    <a:gd name="connsiteY68" fmla="*/ 494612 h 2506439"/>
                    <a:gd name="connsiteX69" fmla="*/ 1760140 w 1839515"/>
                    <a:gd name="connsiteY69" fmla="*/ 510487 h 2506439"/>
                    <a:gd name="connsiteX70" fmla="*/ 1696640 w 1839515"/>
                    <a:gd name="connsiteY70" fmla="*/ 486675 h 2506439"/>
                    <a:gd name="connsiteX71" fmla="*/ 1680765 w 1839515"/>
                    <a:gd name="connsiteY71" fmla="*/ 462862 h 2506439"/>
                    <a:gd name="connsiteX72" fmla="*/ 1656953 w 1839515"/>
                    <a:gd name="connsiteY72" fmla="*/ 391425 h 2506439"/>
                    <a:gd name="connsiteX73" fmla="*/ 1609328 w 1839515"/>
                    <a:gd name="connsiteY73" fmla="*/ 423175 h 2506439"/>
                    <a:gd name="connsiteX74" fmla="*/ 1593453 w 1839515"/>
                    <a:gd name="connsiteY74" fmla="*/ 446987 h 2506439"/>
                    <a:gd name="connsiteX75" fmla="*/ 1569640 w 1839515"/>
                    <a:gd name="connsiteY75" fmla="*/ 439050 h 2506439"/>
                    <a:gd name="connsiteX76" fmla="*/ 1545828 w 1839515"/>
                    <a:gd name="connsiteY76" fmla="*/ 423175 h 2506439"/>
                    <a:gd name="connsiteX77" fmla="*/ 1522015 w 1839515"/>
                    <a:gd name="connsiteY77" fmla="*/ 415237 h 2506439"/>
                    <a:gd name="connsiteX78" fmla="*/ 1514078 w 1839515"/>
                    <a:gd name="connsiteY78" fmla="*/ 391425 h 2506439"/>
                    <a:gd name="connsiteX79" fmla="*/ 1506140 w 1839515"/>
                    <a:gd name="connsiteY79" fmla="*/ 351737 h 2506439"/>
                    <a:gd name="connsiteX80" fmla="*/ 1474390 w 1839515"/>
                    <a:gd name="connsiteY80" fmla="*/ 391425 h 2506439"/>
                    <a:gd name="connsiteX81" fmla="*/ 1458515 w 1839515"/>
                    <a:gd name="connsiteY81" fmla="*/ 415237 h 2506439"/>
                    <a:gd name="connsiteX82" fmla="*/ 1450578 w 1839515"/>
                    <a:gd name="connsiteY82" fmla="*/ 391425 h 2506439"/>
                    <a:gd name="connsiteX83" fmla="*/ 1426765 w 1839515"/>
                    <a:gd name="connsiteY83" fmla="*/ 343800 h 2506439"/>
                    <a:gd name="connsiteX84" fmla="*/ 1379140 w 1839515"/>
                    <a:gd name="connsiteY84" fmla="*/ 423175 h 2506439"/>
                    <a:gd name="connsiteX85" fmla="*/ 1355328 w 1839515"/>
                    <a:gd name="connsiteY85" fmla="*/ 446987 h 2506439"/>
                    <a:gd name="connsiteX86" fmla="*/ 1363265 w 1839515"/>
                    <a:gd name="connsiteY86" fmla="*/ 439050 h 2506439"/>
                    <a:gd name="connsiteX87" fmla="*/ 1363265 w 1839515"/>
                    <a:gd name="connsiteY87" fmla="*/ 439050 h 2506439"/>
                    <a:gd name="connsiteX88" fmla="*/ 1371203 w 1839515"/>
                    <a:gd name="connsiteY88" fmla="*/ 542237 h 2506439"/>
                    <a:gd name="connsiteX89" fmla="*/ 1402953 w 1839515"/>
                    <a:gd name="connsiteY89" fmla="*/ 613675 h 2506439"/>
                    <a:gd name="connsiteX90" fmla="*/ 1426765 w 1839515"/>
                    <a:gd name="connsiteY90" fmla="*/ 637487 h 2506439"/>
                    <a:gd name="connsiteX91" fmla="*/ 1434703 w 1839515"/>
                    <a:gd name="connsiteY91" fmla="*/ 669237 h 2506439"/>
                    <a:gd name="connsiteX92" fmla="*/ 1442640 w 1839515"/>
                    <a:gd name="connsiteY92" fmla="*/ 732737 h 2506439"/>
                    <a:gd name="connsiteX93" fmla="*/ 1474390 w 1839515"/>
                    <a:gd name="connsiteY93" fmla="*/ 740675 h 2506439"/>
                    <a:gd name="connsiteX94" fmla="*/ 1482328 w 1839515"/>
                    <a:gd name="connsiteY94" fmla="*/ 764487 h 2506439"/>
                    <a:gd name="connsiteX95" fmla="*/ 1466453 w 1839515"/>
                    <a:gd name="connsiteY95" fmla="*/ 843862 h 2506439"/>
                    <a:gd name="connsiteX96" fmla="*/ 1450578 w 1839515"/>
                    <a:gd name="connsiteY96" fmla="*/ 875612 h 2506439"/>
                    <a:gd name="connsiteX97" fmla="*/ 1410890 w 1839515"/>
                    <a:gd name="connsiteY97" fmla="*/ 915300 h 2506439"/>
                    <a:gd name="connsiteX98" fmla="*/ 1339453 w 1839515"/>
                    <a:gd name="connsiteY98" fmla="*/ 923237 h 2506439"/>
                    <a:gd name="connsiteX99" fmla="*/ 1323578 w 1839515"/>
                    <a:gd name="connsiteY99" fmla="*/ 947050 h 2506439"/>
                    <a:gd name="connsiteX100" fmla="*/ 1283890 w 1839515"/>
                    <a:gd name="connsiteY100" fmla="*/ 986737 h 2506439"/>
                    <a:gd name="connsiteX101" fmla="*/ 1291828 w 1839515"/>
                    <a:gd name="connsiteY101" fmla="*/ 1026425 h 2506439"/>
                    <a:gd name="connsiteX102" fmla="*/ 1283890 w 1839515"/>
                    <a:gd name="connsiteY102" fmla="*/ 1121675 h 2506439"/>
                    <a:gd name="connsiteX103" fmla="*/ 1275953 w 1839515"/>
                    <a:gd name="connsiteY103" fmla="*/ 1145487 h 2506439"/>
                    <a:gd name="connsiteX104" fmla="*/ 1260078 w 1839515"/>
                    <a:gd name="connsiteY104" fmla="*/ 1201050 h 2506439"/>
                    <a:gd name="connsiteX105" fmla="*/ 1275953 w 1839515"/>
                    <a:gd name="connsiteY105" fmla="*/ 1224862 h 2506439"/>
                    <a:gd name="connsiteX106" fmla="*/ 1268015 w 1839515"/>
                    <a:gd name="connsiteY106" fmla="*/ 1383612 h 2506439"/>
                    <a:gd name="connsiteX107" fmla="*/ 1244203 w 1839515"/>
                    <a:gd name="connsiteY107" fmla="*/ 1399487 h 2506439"/>
                    <a:gd name="connsiteX108" fmla="*/ 1236265 w 1839515"/>
                    <a:gd name="connsiteY108" fmla="*/ 1375675 h 2506439"/>
                    <a:gd name="connsiteX109" fmla="*/ 1228328 w 1839515"/>
                    <a:gd name="connsiteY109" fmla="*/ 1343925 h 2506439"/>
                    <a:gd name="connsiteX110" fmla="*/ 1180703 w 1839515"/>
                    <a:gd name="connsiteY110" fmla="*/ 1304237 h 2506439"/>
                    <a:gd name="connsiteX111" fmla="*/ 1172765 w 1839515"/>
                    <a:gd name="connsiteY111" fmla="*/ 1280425 h 2506439"/>
                    <a:gd name="connsiteX112" fmla="*/ 1125140 w 1839515"/>
                    <a:gd name="connsiteY112" fmla="*/ 1240737 h 2506439"/>
                    <a:gd name="connsiteX113" fmla="*/ 1101328 w 1839515"/>
                    <a:gd name="connsiteY113" fmla="*/ 1232800 h 2506439"/>
                    <a:gd name="connsiteX114" fmla="*/ 1085453 w 1839515"/>
                    <a:gd name="connsiteY114" fmla="*/ 1208987 h 2506439"/>
                    <a:gd name="connsiteX115" fmla="*/ 1077515 w 1839515"/>
                    <a:gd name="connsiteY115" fmla="*/ 1177237 h 2506439"/>
                    <a:gd name="connsiteX116" fmla="*/ 1006665 w 1839515"/>
                    <a:gd name="connsiteY116" fmla="*/ 1365299 h 2506439"/>
                    <a:gd name="connsiteX117" fmla="*/ 878980 w 1839515"/>
                    <a:gd name="connsiteY117" fmla="*/ 1263476 h 2506439"/>
                    <a:gd name="connsiteX118" fmla="*/ 729439 w 1839515"/>
                    <a:gd name="connsiteY118" fmla="*/ 1349911 h 2506439"/>
                    <a:gd name="connsiteX119" fmla="*/ 775890 w 1839515"/>
                    <a:gd name="connsiteY119" fmla="*/ 1558237 h 2506439"/>
                    <a:gd name="connsiteX120" fmla="*/ 823515 w 1839515"/>
                    <a:gd name="connsiteY120" fmla="*/ 1582050 h 2506439"/>
                    <a:gd name="connsiteX121" fmla="*/ 894953 w 1839515"/>
                    <a:gd name="connsiteY121" fmla="*/ 1637612 h 2506439"/>
                    <a:gd name="connsiteX122" fmla="*/ 926703 w 1839515"/>
                    <a:gd name="connsiteY122" fmla="*/ 1653487 h 2506439"/>
                    <a:gd name="connsiteX123" fmla="*/ 1006078 w 1839515"/>
                    <a:gd name="connsiteY123" fmla="*/ 1891612 h 2506439"/>
                    <a:gd name="connsiteX0" fmla="*/ 1006078 w 1839515"/>
                    <a:gd name="connsiteY0" fmla="*/ 1891612 h 2506439"/>
                    <a:gd name="connsiteX1" fmla="*/ 998140 w 1839515"/>
                    <a:gd name="connsiteY1" fmla="*/ 1915425 h 2506439"/>
                    <a:gd name="connsiteX2" fmla="*/ 990203 w 1839515"/>
                    <a:gd name="connsiteY2" fmla="*/ 1963050 h 2506439"/>
                    <a:gd name="connsiteX3" fmla="*/ 974328 w 1839515"/>
                    <a:gd name="connsiteY3" fmla="*/ 2018612 h 2506439"/>
                    <a:gd name="connsiteX4" fmla="*/ 966390 w 1839515"/>
                    <a:gd name="connsiteY4" fmla="*/ 2169425 h 2506439"/>
                    <a:gd name="connsiteX5" fmla="*/ 974328 w 1839515"/>
                    <a:gd name="connsiteY5" fmla="*/ 2248800 h 2506439"/>
                    <a:gd name="connsiteX6" fmla="*/ 958453 w 1839515"/>
                    <a:gd name="connsiteY6" fmla="*/ 2502800 h 2506439"/>
                    <a:gd name="connsiteX7" fmla="*/ 871140 w 1839515"/>
                    <a:gd name="connsiteY7" fmla="*/ 2494862 h 2506439"/>
                    <a:gd name="connsiteX8" fmla="*/ 855265 w 1839515"/>
                    <a:gd name="connsiteY8" fmla="*/ 2383737 h 2506439"/>
                    <a:gd name="connsiteX9" fmla="*/ 847328 w 1839515"/>
                    <a:gd name="connsiteY9" fmla="*/ 2359925 h 2506439"/>
                    <a:gd name="connsiteX10" fmla="*/ 799703 w 1839515"/>
                    <a:gd name="connsiteY10" fmla="*/ 2320237 h 2506439"/>
                    <a:gd name="connsiteX11" fmla="*/ 760015 w 1839515"/>
                    <a:gd name="connsiteY11" fmla="*/ 2272612 h 2506439"/>
                    <a:gd name="connsiteX12" fmla="*/ 712390 w 1839515"/>
                    <a:gd name="connsiteY12" fmla="*/ 2232925 h 2506439"/>
                    <a:gd name="connsiteX13" fmla="*/ 688578 w 1839515"/>
                    <a:gd name="connsiteY13" fmla="*/ 2209112 h 2506439"/>
                    <a:gd name="connsiteX14" fmla="*/ 465704 w 1839515"/>
                    <a:gd name="connsiteY14" fmla="*/ 2329072 h 2506439"/>
                    <a:gd name="connsiteX15" fmla="*/ 640953 w 1839515"/>
                    <a:gd name="connsiteY15" fmla="*/ 2113862 h 2506439"/>
                    <a:gd name="connsiteX16" fmla="*/ 625078 w 1839515"/>
                    <a:gd name="connsiteY16" fmla="*/ 2090050 h 2506439"/>
                    <a:gd name="connsiteX17" fmla="*/ 617140 w 1839515"/>
                    <a:gd name="connsiteY17" fmla="*/ 2066237 h 2506439"/>
                    <a:gd name="connsiteX18" fmla="*/ 593328 w 1839515"/>
                    <a:gd name="connsiteY18" fmla="*/ 2058300 h 2506439"/>
                    <a:gd name="connsiteX19" fmla="*/ 442515 w 1839515"/>
                    <a:gd name="connsiteY19" fmla="*/ 2066237 h 2506439"/>
                    <a:gd name="connsiteX20" fmla="*/ 418703 w 1839515"/>
                    <a:gd name="connsiteY20" fmla="*/ 2074175 h 2506439"/>
                    <a:gd name="connsiteX21" fmla="*/ 394890 w 1839515"/>
                    <a:gd name="connsiteY21" fmla="*/ 2050362 h 2506439"/>
                    <a:gd name="connsiteX22" fmla="*/ 371078 w 1839515"/>
                    <a:gd name="connsiteY22" fmla="*/ 2042425 h 2506439"/>
                    <a:gd name="connsiteX23" fmla="*/ 315515 w 1839515"/>
                    <a:gd name="connsiteY23" fmla="*/ 1955112 h 2506439"/>
                    <a:gd name="connsiteX24" fmla="*/ 291703 w 1839515"/>
                    <a:gd name="connsiteY24" fmla="*/ 1947175 h 2506439"/>
                    <a:gd name="connsiteX25" fmla="*/ 267890 w 1839515"/>
                    <a:gd name="connsiteY25" fmla="*/ 1931300 h 2506439"/>
                    <a:gd name="connsiteX26" fmla="*/ 212328 w 1839515"/>
                    <a:gd name="connsiteY26" fmla="*/ 1859862 h 2506439"/>
                    <a:gd name="connsiteX27" fmla="*/ 204390 w 1839515"/>
                    <a:gd name="connsiteY27" fmla="*/ 1836050 h 2506439"/>
                    <a:gd name="connsiteX28" fmla="*/ 204390 w 1839515"/>
                    <a:gd name="connsiteY28" fmla="*/ 1724925 h 2506439"/>
                    <a:gd name="connsiteX29" fmla="*/ 220265 w 1839515"/>
                    <a:gd name="connsiteY29" fmla="*/ 1701112 h 2506439"/>
                    <a:gd name="connsiteX30" fmla="*/ 196453 w 1839515"/>
                    <a:gd name="connsiteY30" fmla="*/ 1716987 h 2506439"/>
                    <a:gd name="connsiteX31" fmla="*/ 156765 w 1839515"/>
                    <a:gd name="connsiteY31" fmla="*/ 1685237 h 2506439"/>
                    <a:gd name="connsiteX32" fmla="*/ 101203 w 1839515"/>
                    <a:gd name="connsiteY32" fmla="*/ 1613800 h 2506439"/>
                    <a:gd name="connsiteX33" fmla="*/ 93265 w 1839515"/>
                    <a:gd name="connsiteY33" fmla="*/ 1589987 h 2506439"/>
                    <a:gd name="connsiteX34" fmla="*/ 69453 w 1839515"/>
                    <a:gd name="connsiteY34" fmla="*/ 1574112 h 2506439"/>
                    <a:gd name="connsiteX35" fmla="*/ 61515 w 1839515"/>
                    <a:gd name="connsiteY35" fmla="*/ 1502675 h 2506439"/>
                    <a:gd name="connsiteX36" fmla="*/ 45640 w 1839515"/>
                    <a:gd name="connsiteY36" fmla="*/ 1462987 h 2506439"/>
                    <a:gd name="connsiteX37" fmla="*/ 29765 w 1839515"/>
                    <a:gd name="connsiteY37" fmla="*/ 1439175 h 2506439"/>
                    <a:gd name="connsiteX38" fmla="*/ 21828 w 1839515"/>
                    <a:gd name="connsiteY38" fmla="*/ 1399487 h 2506439"/>
                    <a:gd name="connsiteX39" fmla="*/ 37703 w 1839515"/>
                    <a:gd name="connsiteY39" fmla="*/ 1304237 h 2506439"/>
                    <a:gd name="connsiteX40" fmla="*/ 45640 w 1839515"/>
                    <a:gd name="connsiteY40" fmla="*/ 1272487 h 2506439"/>
                    <a:gd name="connsiteX41" fmla="*/ 13890 w 1839515"/>
                    <a:gd name="connsiteY41" fmla="*/ 1185175 h 2506439"/>
                    <a:gd name="connsiteX42" fmla="*/ 5953 w 1839515"/>
                    <a:gd name="connsiteY42" fmla="*/ 1026425 h 2506439"/>
                    <a:gd name="connsiteX43" fmla="*/ 101203 w 1839515"/>
                    <a:gd name="connsiteY43" fmla="*/ 637487 h 2506439"/>
                    <a:gd name="connsiteX44" fmla="*/ 140890 w 1839515"/>
                    <a:gd name="connsiteY44" fmla="*/ 550175 h 2506439"/>
                    <a:gd name="connsiteX45" fmla="*/ 164703 w 1839515"/>
                    <a:gd name="connsiteY45" fmla="*/ 526362 h 2506439"/>
                    <a:gd name="connsiteX46" fmla="*/ 208330 w 1839515"/>
                    <a:gd name="connsiteY46" fmla="*/ 358553 h 2506439"/>
                    <a:gd name="connsiteX47" fmla="*/ 259562 w 1839515"/>
                    <a:gd name="connsiteY47" fmla="*/ 279129 h 2506439"/>
                    <a:gd name="connsiteX48" fmla="*/ 559328 w 1839515"/>
                    <a:gd name="connsiteY48" fmla="*/ 73046 h 2506439"/>
                    <a:gd name="connsiteX49" fmla="*/ 752078 w 1839515"/>
                    <a:gd name="connsiteY49" fmla="*/ 2487 h 2506439"/>
                    <a:gd name="connsiteX50" fmla="*/ 775890 w 1839515"/>
                    <a:gd name="connsiteY50" fmla="*/ 18362 h 2506439"/>
                    <a:gd name="connsiteX51" fmla="*/ 1053703 w 1839515"/>
                    <a:gd name="connsiteY51" fmla="*/ 42175 h 2506439"/>
                    <a:gd name="connsiteX52" fmla="*/ 1275953 w 1839515"/>
                    <a:gd name="connsiteY52" fmla="*/ 65987 h 2506439"/>
                    <a:gd name="connsiteX53" fmla="*/ 1299765 w 1839515"/>
                    <a:gd name="connsiteY53" fmla="*/ 89800 h 2506439"/>
                    <a:gd name="connsiteX54" fmla="*/ 1418828 w 1839515"/>
                    <a:gd name="connsiteY54" fmla="*/ 153300 h 2506439"/>
                    <a:gd name="connsiteX55" fmla="*/ 1466453 w 1839515"/>
                    <a:gd name="connsiteY55" fmla="*/ 129487 h 2506439"/>
                    <a:gd name="connsiteX56" fmla="*/ 1490265 w 1839515"/>
                    <a:gd name="connsiteY56" fmla="*/ 105675 h 2506439"/>
                    <a:gd name="connsiteX57" fmla="*/ 1514078 w 1839515"/>
                    <a:gd name="connsiteY57" fmla="*/ 121550 h 2506439"/>
                    <a:gd name="connsiteX58" fmla="*/ 1625203 w 1839515"/>
                    <a:gd name="connsiteY58" fmla="*/ 137425 h 2506439"/>
                    <a:gd name="connsiteX59" fmla="*/ 1633140 w 1839515"/>
                    <a:gd name="connsiteY59" fmla="*/ 169175 h 2506439"/>
                    <a:gd name="connsiteX60" fmla="*/ 1641078 w 1839515"/>
                    <a:gd name="connsiteY60" fmla="*/ 232675 h 2506439"/>
                    <a:gd name="connsiteX61" fmla="*/ 1664890 w 1839515"/>
                    <a:gd name="connsiteY61" fmla="*/ 240612 h 2506439"/>
                    <a:gd name="connsiteX62" fmla="*/ 1728390 w 1839515"/>
                    <a:gd name="connsiteY62" fmla="*/ 296175 h 2506439"/>
                    <a:gd name="connsiteX63" fmla="*/ 1736328 w 1839515"/>
                    <a:gd name="connsiteY63" fmla="*/ 319987 h 2506439"/>
                    <a:gd name="connsiteX64" fmla="*/ 1768078 w 1839515"/>
                    <a:gd name="connsiteY64" fmla="*/ 335862 h 2506439"/>
                    <a:gd name="connsiteX65" fmla="*/ 1823640 w 1839515"/>
                    <a:gd name="connsiteY65" fmla="*/ 383487 h 2506439"/>
                    <a:gd name="connsiteX66" fmla="*/ 1815703 w 1839515"/>
                    <a:gd name="connsiteY66" fmla="*/ 470800 h 2506439"/>
                    <a:gd name="connsiteX67" fmla="*/ 1839515 w 1839515"/>
                    <a:gd name="connsiteY67" fmla="*/ 486675 h 2506439"/>
                    <a:gd name="connsiteX68" fmla="*/ 1815703 w 1839515"/>
                    <a:gd name="connsiteY68" fmla="*/ 494612 h 2506439"/>
                    <a:gd name="connsiteX69" fmla="*/ 1760140 w 1839515"/>
                    <a:gd name="connsiteY69" fmla="*/ 510487 h 2506439"/>
                    <a:gd name="connsiteX70" fmla="*/ 1696640 w 1839515"/>
                    <a:gd name="connsiteY70" fmla="*/ 486675 h 2506439"/>
                    <a:gd name="connsiteX71" fmla="*/ 1680765 w 1839515"/>
                    <a:gd name="connsiteY71" fmla="*/ 462862 h 2506439"/>
                    <a:gd name="connsiteX72" fmla="*/ 1656953 w 1839515"/>
                    <a:gd name="connsiteY72" fmla="*/ 391425 h 2506439"/>
                    <a:gd name="connsiteX73" fmla="*/ 1609328 w 1839515"/>
                    <a:gd name="connsiteY73" fmla="*/ 423175 h 2506439"/>
                    <a:gd name="connsiteX74" fmla="*/ 1593453 w 1839515"/>
                    <a:gd name="connsiteY74" fmla="*/ 446987 h 2506439"/>
                    <a:gd name="connsiteX75" fmla="*/ 1569640 w 1839515"/>
                    <a:gd name="connsiteY75" fmla="*/ 439050 h 2506439"/>
                    <a:gd name="connsiteX76" fmla="*/ 1545828 w 1839515"/>
                    <a:gd name="connsiteY76" fmla="*/ 423175 h 2506439"/>
                    <a:gd name="connsiteX77" fmla="*/ 1522015 w 1839515"/>
                    <a:gd name="connsiteY77" fmla="*/ 415237 h 2506439"/>
                    <a:gd name="connsiteX78" fmla="*/ 1514078 w 1839515"/>
                    <a:gd name="connsiteY78" fmla="*/ 391425 h 2506439"/>
                    <a:gd name="connsiteX79" fmla="*/ 1506140 w 1839515"/>
                    <a:gd name="connsiteY79" fmla="*/ 351737 h 2506439"/>
                    <a:gd name="connsiteX80" fmla="*/ 1474390 w 1839515"/>
                    <a:gd name="connsiteY80" fmla="*/ 391425 h 2506439"/>
                    <a:gd name="connsiteX81" fmla="*/ 1458515 w 1839515"/>
                    <a:gd name="connsiteY81" fmla="*/ 415237 h 2506439"/>
                    <a:gd name="connsiteX82" fmla="*/ 1450578 w 1839515"/>
                    <a:gd name="connsiteY82" fmla="*/ 391425 h 2506439"/>
                    <a:gd name="connsiteX83" fmla="*/ 1426765 w 1839515"/>
                    <a:gd name="connsiteY83" fmla="*/ 343800 h 2506439"/>
                    <a:gd name="connsiteX84" fmla="*/ 1379140 w 1839515"/>
                    <a:gd name="connsiteY84" fmla="*/ 423175 h 2506439"/>
                    <a:gd name="connsiteX85" fmla="*/ 1355328 w 1839515"/>
                    <a:gd name="connsiteY85" fmla="*/ 446987 h 2506439"/>
                    <a:gd name="connsiteX86" fmla="*/ 1363265 w 1839515"/>
                    <a:gd name="connsiteY86" fmla="*/ 439050 h 2506439"/>
                    <a:gd name="connsiteX87" fmla="*/ 1363265 w 1839515"/>
                    <a:gd name="connsiteY87" fmla="*/ 439050 h 2506439"/>
                    <a:gd name="connsiteX88" fmla="*/ 1371203 w 1839515"/>
                    <a:gd name="connsiteY88" fmla="*/ 542237 h 2506439"/>
                    <a:gd name="connsiteX89" fmla="*/ 1402953 w 1839515"/>
                    <a:gd name="connsiteY89" fmla="*/ 613675 h 2506439"/>
                    <a:gd name="connsiteX90" fmla="*/ 1426765 w 1839515"/>
                    <a:gd name="connsiteY90" fmla="*/ 637487 h 2506439"/>
                    <a:gd name="connsiteX91" fmla="*/ 1434703 w 1839515"/>
                    <a:gd name="connsiteY91" fmla="*/ 669237 h 2506439"/>
                    <a:gd name="connsiteX92" fmla="*/ 1442640 w 1839515"/>
                    <a:gd name="connsiteY92" fmla="*/ 732737 h 2506439"/>
                    <a:gd name="connsiteX93" fmla="*/ 1474390 w 1839515"/>
                    <a:gd name="connsiteY93" fmla="*/ 740675 h 2506439"/>
                    <a:gd name="connsiteX94" fmla="*/ 1482328 w 1839515"/>
                    <a:gd name="connsiteY94" fmla="*/ 764487 h 2506439"/>
                    <a:gd name="connsiteX95" fmla="*/ 1466453 w 1839515"/>
                    <a:gd name="connsiteY95" fmla="*/ 843862 h 2506439"/>
                    <a:gd name="connsiteX96" fmla="*/ 1450578 w 1839515"/>
                    <a:gd name="connsiteY96" fmla="*/ 875612 h 2506439"/>
                    <a:gd name="connsiteX97" fmla="*/ 1410890 w 1839515"/>
                    <a:gd name="connsiteY97" fmla="*/ 915300 h 2506439"/>
                    <a:gd name="connsiteX98" fmla="*/ 1339453 w 1839515"/>
                    <a:gd name="connsiteY98" fmla="*/ 923237 h 2506439"/>
                    <a:gd name="connsiteX99" fmla="*/ 1323578 w 1839515"/>
                    <a:gd name="connsiteY99" fmla="*/ 947050 h 2506439"/>
                    <a:gd name="connsiteX100" fmla="*/ 1283890 w 1839515"/>
                    <a:gd name="connsiteY100" fmla="*/ 986737 h 2506439"/>
                    <a:gd name="connsiteX101" fmla="*/ 1291828 w 1839515"/>
                    <a:gd name="connsiteY101" fmla="*/ 1026425 h 2506439"/>
                    <a:gd name="connsiteX102" fmla="*/ 1283890 w 1839515"/>
                    <a:gd name="connsiteY102" fmla="*/ 1121675 h 2506439"/>
                    <a:gd name="connsiteX103" fmla="*/ 1275953 w 1839515"/>
                    <a:gd name="connsiteY103" fmla="*/ 1145487 h 2506439"/>
                    <a:gd name="connsiteX104" fmla="*/ 1260078 w 1839515"/>
                    <a:gd name="connsiteY104" fmla="*/ 1201050 h 2506439"/>
                    <a:gd name="connsiteX105" fmla="*/ 1275953 w 1839515"/>
                    <a:gd name="connsiteY105" fmla="*/ 1224862 h 2506439"/>
                    <a:gd name="connsiteX106" fmla="*/ 1268015 w 1839515"/>
                    <a:gd name="connsiteY106" fmla="*/ 1383612 h 2506439"/>
                    <a:gd name="connsiteX107" fmla="*/ 1244203 w 1839515"/>
                    <a:gd name="connsiteY107" fmla="*/ 1399487 h 2506439"/>
                    <a:gd name="connsiteX108" fmla="*/ 1236265 w 1839515"/>
                    <a:gd name="connsiteY108" fmla="*/ 1375675 h 2506439"/>
                    <a:gd name="connsiteX109" fmla="*/ 1228328 w 1839515"/>
                    <a:gd name="connsiteY109" fmla="*/ 1343925 h 2506439"/>
                    <a:gd name="connsiteX110" fmla="*/ 1180703 w 1839515"/>
                    <a:gd name="connsiteY110" fmla="*/ 1304237 h 2506439"/>
                    <a:gd name="connsiteX111" fmla="*/ 1172765 w 1839515"/>
                    <a:gd name="connsiteY111" fmla="*/ 1280425 h 2506439"/>
                    <a:gd name="connsiteX112" fmla="*/ 1125140 w 1839515"/>
                    <a:gd name="connsiteY112" fmla="*/ 1240737 h 2506439"/>
                    <a:gd name="connsiteX113" fmla="*/ 1101328 w 1839515"/>
                    <a:gd name="connsiteY113" fmla="*/ 1232800 h 2506439"/>
                    <a:gd name="connsiteX114" fmla="*/ 1085453 w 1839515"/>
                    <a:gd name="connsiteY114" fmla="*/ 1208987 h 2506439"/>
                    <a:gd name="connsiteX115" fmla="*/ 1077515 w 1839515"/>
                    <a:gd name="connsiteY115" fmla="*/ 1177237 h 2506439"/>
                    <a:gd name="connsiteX116" fmla="*/ 1006665 w 1839515"/>
                    <a:gd name="connsiteY116" fmla="*/ 1365299 h 2506439"/>
                    <a:gd name="connsiteX117" fmla="*/ 878980 w 1839515"/>
                    <a:gd name="connsiteY117" fmla="*/ 1263476 h 2506439"/>
                    <a:gd name="connsiteX118" fmla="*/ 729439 w 1839515"/>
                    <a:gd name="connsiteY118" fmla="*/ 1349911 h 2506439"/>
                    <a:gd name="connsiteX119" fmla="*/ 775890 w 1839515"/>
                    <a:gd name="connsiteY119" fmla="*/ 1558237 h 2506439"/>
                    <a:gd name="connsiteX120" fmla="*/ 823515 w 1839515"/>
                    <a:gd name="connsiteY120" fmla="*/ 1582050 h 2506439"/>
                    <a:gd name="connsiteX121" fmla="*/ 894953 w 1839515"/>
                    <a:gd name="connsiteY121" fmla="*/ 1637612 h 2506439"/>
                    <a:gd name="connsiteX122" fmla="*/ 926703 w 1839515"/>
                    <a:gd name="connsiteY122" fmla="*/ 1653487 h 2506439"/>
                    <a:gd name="connsiteX123" fmla="*/ 1006078 w 1839515"/>
                    <a:gd name="connsiteY123" fmla="*/ 1891612 h 2506439"/>
                    <a:gd name="connsiteX0" fmla="*/ 1006078 w 1839515"/>
                    <a:gd name="connsiteY0" fmla="*/ 1891612 h 2506439"/>
                    <a:gd name="connsiteX1" fmla="*/ 998140 w 1839515"/>
                    <a:gd name="connsiteY1" fmla="*/ 1915425 h 2506439"/>
                    <a:gd name="connsiteX2" fmla="*/ 990203 w 1839515"/>
                    <a:gd name="connsiteY2" fmla="*/ 1963050 h 2506439"/>
                    <a:gd name="connsiteX3" fmla="*/ 974328 w 1839515"/>
                    <a:gd name="connsiteY3" fmla="*/ 2018612 h 2506439"/>
                    <a:gd name="connsiteX4" fmla="*/ 966390 w 1839515"/>
                    <a:gd name="connsiteY4" fmla="*/ 2169425 h 2506439"/>
                    <a:gd name="connsiteX5" fmla="*/ 974328 w 1839515"/>
                    <a:gd name="connsiteY5" fmla="*/ 2248800 h 2506439"/>
                    <a:gd name="connsiteX6" fmla="*/ 958453 w 1839515"/>
                    <a:gd name="connsiteY6" fmla="*/ 2502800 h 2506439"/>
                    <a:gd name="connsiteX7" fmla="*/ 871140 w 1839515"/>
                    <a:gd name="connsiteY7" fmla="*/ 2494862 h 2506439"/>
                    <a:gd name="connsiteX8" fmla="*/ 855265 w 1839515"/>
                    <a:gd name="connsiteY8" fmla="*/ 2383737 h 2506439"/>
                    <a:gd name="connsiteX9" fmla="*/ 847328 w 1839515"/>
                    <a:gd name="connsiteY9" fmla="*/ 2359925 h 2506439"/>
                    <a:gd name="connsiteX10" fmla="*/ 799703 w 1839515"/>
                    <a:gd name="connsiteY10" fmla="*/ 2320237 h 2506439"/>
                    <a:gd name="connsiteX11" fmla="*/ 583010 w 1839515"/>
                    <a:gd name="connsiteY11" fmla="*/ 2386394 h 2506439"/>
                    <a:gd name="connsiteX12" fmla="*/ 712390 w 1839515"/>
                    <a:gd name="connsiteY12" fmla="*/ 2232925 h 2506439"/>
                    <a:gd name="connsiteX13" fmla="*/ 688578 w 1839515"/>
                    <a:gd name="connsiteY13" fmla="*/ 2209112 h 2506439"/>
                    <a:gd name="connsiteX14" fmla="*/ 465704 w 1839515"/>
                    <a:gd name="connsiteY14" fmla="*/ 2329072 h 2506439"/>
                    <a:gd name="connsiteX15" fmla="*/ 640953 w 1839515"/>
                    <a:gd name="connsiteY15" fmla="*/ 2113862 h 2506439"/>
                    <a:gd name="connsiteX16" fmla="*/ 625078 w 1839515"/>
                    <a:gd name="connsiteY16" fmla="*/ 2090050 h 2506439"/>
                    <a:gd name="connsiteX17" fmla="*/ 617140 w 1839515"/>
                    <a:gd name="connsiteY17" fmla="*/ 2066237 h 2506439"/>
                    <a:gd name="connsiteX18" fmla="*/ 593328 w 1839515"/>
                    <a:gd name="connsiteY18" fmla="*/ 2058300 h 2506439"/>
                    <a:gd name="connsiteX19" fmla="*/ 442515 w 1839515"/>
                    <a:gd name="connsiteY19" fmla="*/ 2066237 h 2506439"/>
                    <a:gd name="connsiteX20" fmla="*/ 418703 w 1839515"/>
                    <a:gd name="connsiteY20" fmla="*/ 2074175 h 2506439"/>
                    <a:gd name="connsiteX21" fmla="*/ 394890 w 1839515"/>
                    <a:gd name="connsiteY21" fmla="*/ 2050362 h 2506439"/>
                    <a:gd name="connsiteX22" fmla="*/ 371078 w 1839515"/>
                    <a:gd name="connsiteY22" fmla="*/ 2042425 h 2506439"/>
                    <a:gd name="connsiteX23" fmla="*/ 315515 w 1839515"/>
                    <a:gd name="connsiteY23" fmla="*/ 1955112 h 2506439"/>
                    <a:gd name="connsiteX24" fmla="*/ 291703 w 1839515"/>
                    <a:gd name="connsiteY24" fmla="*/ 1947175 h 2506439"/>
                    <a:gd name="connsiteX25" fmla="*/ 267890 w 1839515"/>
                    <a:gd name="connsiteY25" fmla="*/ 1931300 h 2506439"/>
                    <a:gd name="connsiteX26" fmla="*/ 212328 w 1839515"/>
                    <a:gd name="connsiteY26" fmla="*/ 1859862 h 2506439"/>
                    <a:gd name="connsiteX27" fmla="*/ 204390 w 1839515"/>
                    <a:gd name="connsiteY27" fmla="*/ 1836050 h 2506439"/>
                    <a:gd name="connsiteX28" fmla="*/ 204390 w 1839515"/>
                    <a:gd name="connsiteY28" fmla="*/ 1724925 h 2506439"/>
                    <a:gd name="connsiteX29" fmla="*/ 220265 w 1839515"/>
                    <a:gd name="connsiteY29" fmla="*/ 1701112 h 2506439"/>
                    <a:gd name="connsiteX30" fmla="*/ 196453 w 1839515"/>
                    <a:gd name="connsiteY30" fmla="*/ 1716987 h 2506439"/>
                    <a:gd name="connsiteX31" fmla="*/ 156765 w 1839515"/>
                    <a:gd name="connsiteY31" fmla="*/ 1685237 h 2506439"/>
                    <a:gd name="connsiteX32" fmla="*/ 101203 w 1839515"/>
                    <a:gd name="connsiteY32" fmla="*/ 1613800 h 2506439"/>
                    <a:gd name="connsiteX33" fmla="*/ 93265 w 1839515"/>
                    <a:gd name="connsiteY33" fmla="*/ 1589987 h 2506439"/>
                    <a:gd name="connsiteX34" fmla="*/ 69453 w 1839515"/>
                    <a:gd name="connsiteY34" fmla="*/ 1574112 h 2506439"/>
                    <a:gd name="connsiteX35" fmla="*/ 61515 w 1839515"/>
                    <a:gd name="connsiteY35" fmla="*/ 1502675 h 2506439"/>
                    <a:gd name="connsiteX36" fmla="*/ 45640 w 1839515"/>
                    <a:gd name="connsiteY36" fmla="*/ 1462987 h 2506439"/>
                    <a:gd name="connsiteX37" fmla="*/ 29765 w 1839515"/>
                    <a:gd name="connsiteY37" fmla="*/ 1439175 h 2506439"/>
                    <a:gd name="connsiteX38" fmla="*/ 21828 w 1839515"/>
                    <a:gd name="connsiteY38" fmla="*/ 1399487 h 2506439"/>
                    <a:gd name="connsiteX39" fmla="*/ 37703 w 1839515"/>
                    <a:gd name="connsiteY39" fmla="*/ 1304237 h 2506439"/>
                    <a:gd name="connsiteX40" fmla="*/ 45640 w 1839515"/>
                    <a:gd name="connsiteY40" fmla="*/ 1272487 h 2506439"/>
                    <a:gd name="connsiteX41" fmla="*/ 13890 w 1839515"/>
                    <a:gd name="connsiteY41" fmla="*/ 1185175 h 2506439"/>
                    <a:gd name="connsiteX42" fmla="*/ 5953 w 1839515"/>
                    <a:gd name="connsiteY42" fmla="*/ 1026425 h 2506439"/>
                    <a:gd name="connsiteX43" fmla="*/ 101203 w 1839515"/>
                    <a:gd name="connsiteY43" fmla="*/ 637487 h 2506439"/>
                    <a:gd name="connsiteX44" fmla="*/ 140890 w 1839515"/>
                    <a:gd name="connsiteY44" fmla="*/ 550175 h 2506439"/>
                    <a:gd name="connsiteX45" fmla="*/ 164703 w 1839515"/>
                    <a:gd name="connsiteY45" fmla="*/ 526362 h 2506439"/>
                    <a:gd name="connsiteX46" fmla="*/ 208330 w 1839515"/>
                    <a:gd name="connsiteY46" fmla="*/ 358553 h 2506439"/>
                    <a:gd name="connsiteX47" fmla="*/ 259562 w 1839515"/>
                    <a:gd name="connsiteY47" fmla="*/ 279129 h 2506439"/>
                    <a:gd name="connsiteX48" fmla="*/ 559328 w 1839515"/>
                    <a:gd name="connsiteY48" fmla="*/ 73046 h 2506439"/>
                    <a:gd name="connsiteX49" fmla="*/ 752078 w 1839515"/>
                    <a:gd name="connsiteY49" fmla="*/ 2487 h 2506439"/>
                    <a:gd name="connsiteX50" fmla="*/ 775890 w 1839515"/>
                    <a:gd name="connsiteY50" fmla="*/ 18362 h 2506439"/>
                    <a:gd name="connsiteX51" fmla="*/ 1053703 w 1839515"/>
                    <a:gd name="connsiteY51" fmla="*/ 42175 h 2506439"/>
                    <a:gd name="connsiteX52" fmla="*/ 1275953 w 1839515"/>
                    <a:gd name="connsiteY52" fmla="*/ 65987 h 2506439"/>
                    <a:gd name="connsiteX53" fmla="*/ 1299765 w 1839515"/>
                    <a:gd name="connsiteY53" fmla="*/ 89800 h 2506439"/>
                    <a:gd name="connsiteX54" fmla="*/ 1418828 w 1839515"/>
                    <a:gd name="connsiteY54" fmla="*/ 153300 h 2506439"/>
                    <a:gd name="connsiteX55" fmla="*/ 1466453 w 1839515"/>
                    <a:gd name="connsiteY55" fmla="*/ 129487 h 2506439"/>
                    <a:gd name="connsiteX56" fmla="*/ 1490265 w 1839515"/>
                    <a:gd name="connsiteY56" fmla="*/ 105675 h 2506439"/>
                    <a:gd name="connsiteX57" fmla="*/ 1514078 w 1839515"/>
                    <a:gd name="connsiteY57" fmla="*/ 121550 h 2506439"/>
                    <a:gd name="connsiteX58" fmla="*/ 1625203 w 1839515"/>
                    <a:gd name="connsiteY58" fmla="*/ 137425 h 2506439"/>
                    <a:gd name="connsiteX59" fmla="*/ 1633140 w 1839515"/>
                    <a:gd name="connsiteY59" fmla="*/ 169175 h 2506439"/>
                    <a:gd name="connsiteX60" fmla="*/ 1641078 w 1839515"/>
                    <a:gd name="connsiteY60" fmla="*/ 232675 h 2506439"/>
                    <a:gd name="connsiteX61" fmla="*/ 1664890 w 1839515"/>
                    <a:gd name="connsiteY61" fmla="*/ 240612 h 2506439"/>
                    <a:gd name="connsiteX62" fmla="*/ 1728390 w 1839515"/>
                    <a:gd name="connsiteY62" fmla="*/ 296175 h 2506439"/>
                    <a:gd name="connsiteX63" fmla="*/ 1736328 w 1839515"/>
                    <a:gd name="connsiteY63" fmla="*/ 319987 h 2506439"/>
                    <a:gd name="connsiteX64" fmla="*/ 1768078 w 1839515"/>
                    <a:gd name="connsiteY64" fmla="*/ 335862 h 2506439"/>
                    <a:gd name="connsiteX65" fmla="*/ 1823640 w 1839515"/>
                    <a:gd name="connsiteY65" fmla="*/ 383487 h 2506439"/>
                    <a:gd name="connsiteX66" fmla="*/ 1815703 w 1839515"/>
                    <a:gd name="connsiteY66" fmla="*/ 470800 h 2506439"/>
                    <a:gd name="connsiteX67" fmla="*/ 1839515 w 1839515"/>
                    <a:gd name="connsiteY67" fmla="*/ 486675 h 2506439"/>
                    <a:gd name="connsiteX68" fmla="*/ 1815703 w 1839515"/>
                    <a:gd name="connsiteY68" fmla="*/ 494612 h 2506439"/>
                    <a:gd name="connsiteX69" fmla="*/ 1760140 w 1839515"/>
                    <a:gd name="connsiteY69" fmla="*/ 510487 h 2506439"/>
                    <a:gd name="connsiteX70" fmla="*/ 1696640 w 1839515"/>
                    <a:gd name="connsiteY70" fmla="*/ 486675 h 2506439"/>
                    <a:gd name="connsiteX71" fmla="*/ 1680765 w 1839515"/>
                    <a:gd name="connsiteY71" fmla="*/ 462862 h 2506439"/>
                    <a:gd name="connsiteX72" fmla="*/ 1656953 w 1839515"/>
                    <a:gd name="connsiteY72" fmla="*/ 391425 h 2506439"/>
                    <a:gd name="connsiteX73" fmla="*/ 1609328 w 1839515"/>
                    <a:gd name="connsiteY73" fmla="*/ 423175 h 2506439"/>
                    <a:gd name="connsiteX74" fmla="*/ 1593453 w 1839515"/>
                    <a:gd name="connsiteY74" fmla="*/ 446987 h 2506439"/>
                    <a:gd name="connsiteX75" fmla="*/ 1569640 w 1839515"/>
                    <a:gd name="connsiteY75" fmla="*/ 439050 h 2506439"/>
                    <a:gd name="connsiteX76" fmla="*/ 1545828 w 1839515"/>
                    <a:gd name="connsiteY76" fmla="*/ 423175 h 2506439"/>
                    <a:gd name="connsiteX77" fmla="*/ 1522015 w 1839515"/>
                    <a:gd name="connsiteY77" fmla="*/ 415237 h 2506439"/>
                    <a:gd name="connsiteX78" fmla="*/ 1514078 w 1839515"/>
                    <a:gd name="connsiteY78" fmla="*/ 391425 h 2506439"/>
                    <a:gd name="connsiteX79" fmla="*/ 1506140 w 1839515"/>
                    <a:gd name="connsiteY79" fmla="*/ 351737 h 2506439"/>
                    <a:gd name="connsiteX80" fmla="*/ 1474390 w 1839515"/>
                    <a:gd name="connsiteY80" fmla="*/ 391425 h 2506439"/>
                    <a:gd name="connsiteX81" fmla="*/ 1458515 w 1839515"/>
                    <a:gd name="connsiteY81" fmla="*/ 415237 h 2506439"/>
                    <a:gd name="connsiteX82" fmla="*/ 1450578 w 1839515"/>
                    <a:gd name="connsiteY82" fmla="*/ 391425 h 2506439"/>
                    <a:gd name="connsiteX83" fmla="*/ 1426765 w 1839515"/>
                    <a:gd name="connsiteY83" fmla="*/ 343800 h 2506439"/>
                    <a:gd name="connsiteX84" fmla="*/ 1379140 w 1839515"/>
                    <a:gd name="connsiteY84" fmla="*/ 423175 h 2506439"/>
                    <a:gd name="connsiteX85" fmla="*/ 1355328 w 1839515"/>
                    <a:gd name="connsiteY85" fmla="*/ 446987 h 2506439"/>
                    <a:gd name="connsiteX86" fmla="*/ 1363265 w 1839515"/>
                    <a:gd name="connsiteY86" fmla="*/ 439050 h 2506439"/>
                    <a:gd name="connsiteX87" fmla="*/ 1363265 w 1839515"/>
                    <a:gd name="connsiteY87" fmla="*/ 439050 h 2506439"/>
                    <a:gd name="connsiteX88" fmla="*/ 1371203 w 1839515"/>
                    <a:gd name="connsiteY88" fmla="*/ 542237 h 2506439"/>
                    <a:gd name="connsiteX89" fmla="*/ 1402953 w 1839515"/>
                    <a:gd name="connsiteY89" fmla="*/ 613675 h 2506439"/>
                    <a:gd name="connsiteX90" fmla="*/ 1426765 w 1839515"/>
                    <a:gd name="connsiteY90" fmla="*/ 637487 h 2506439"/>
                    <a:gd name="connsiteX91" fmla="*/ 1434703 w 1839515"/>
                    <a:gd name="connsiteY91" fmla="*/ 669237 h 2506439"/>
                    <a:gd name="connsiteX92" fmla="*/ 1442640 w 1839515"/>
                    <a:gd name="connsiteY92" fmla="*/ 732737 h 2506439"/>
                    <a:gd name="connsiteX93" fmla="*/ 1474390 w 1839515"/>
                    <a:gd name="connsiteY93" fmla="*/ 740675 h 2506439"/>
                    <a:gd name="connsiteX94" fmla="*/ 1482328 w 1839515"/>
                    <a:gd name="connsiteY94" fmla="*/ 764487 h 2506439"/>
                    <a:gd name="connsiteX95" fmla="*/ 1466453 w 1839515"/>
                    <a:gd name="connsiteY95" fmla="*/ 843862 h 2506439"/>
                    <a:gd name="connsiteX96" fmla="*/ 1450578 w 1839515"/>
                    <a:gd name="connsiteY96" fmla="*/ 875612 h 2506439"/>
                    <a:gd name="connsiteX97" fmla="*/ 1410890 w 1839515"/>
                    <a:gd name="connsiteY97" fmla="*/ 915300 h 2506439"/>
                    <a:gd name="connsiteX98" fmla="*/ 1339453 w 1839515"/>
                    <a:gd name="connsiteY98" fmla="*/ 923237 h 2506439"/>
                    <a:gd name="connsiteX99" fmla="*/ 1323578 w 1839515"/>
                    <a:gd name="connsiteY99" fmla="*/ 947050 h 2506439"/>
                    <a:gd name="connsiteX100" fmla="*/ 1283890 w 1839515"/>
                    <a:gd name="connsiteY100" fmla="*/ 986737 h 2506439"/>
                    <a:gd name="connsiteX101" fmla="*/ 1291828 w 1839515"/>
                    <a:gd name="connsiteY101" fmla="*/ 1026425 h 2506439"/>
                    <a:gd name="connsiteX102" fmla="*/ 1283890 w 1839515"/>
                    <a:gd name="connsiteY102" fmla="*/ 1121675 h 2506439"/>
                    <a:gd name="connsiteX103" fmla="*/ 1275953 w 1839515"/>
                    <a:gd name="connsiteY103" fmla="*/ 1145487 h 2506439"/>
                    <a:gd name="connsiteX104" fmla="*/ 1260078 w 1839515"/>
                    <a:gd name="connsiteY104" fmla="*/ 1201050 h 2506439"/>
                    <a:gd name="connsiteX105" fmla="*/ 1275953 w 1839515"/>
                    <a:gd name="connsiteY105" fmla="*/ 1224862 h 2506439"/>
                    <a:gd name="connsiteX106" fmla="*/ 1268015 w 1839515"/>
                    <a:gd name="connsiteY106" fmla="*/ 1383612 h 2506439"/>
                    <a:gd name="connsiteX107" fmla="*/ 1244203 w 1839515"/>
                    <a:gd name="connsiteY107" fmla="*/ 1399487 h 2506439"/>
                    <a:gd name="connsiteX108" fmla="*/ 1236265 w 1839515"/>
                    <a:gd name="connsiteY108" fmla="*/ 1375675 h 2506439"/>
                    <a:gd name="connsiteX109" fmla="*/ 1228328 w 1839515"/>
                    <a:gd name="connsiteY109" fmla="*/ 1343925 h 2506439"/>
                    <a:gd name="connsiteX110" fmla="*/ 1180703 w 1839515"/>
                    <a:gd name="connsiteY110" fmla="*/ 1304237 h 2506439"/>
                    <a:gd name="connsiteX111" fmla="*/ 1172765 w 1839515"/>
                    <a:gd name="connsiteY111" fmla="*/ 1280425 h 2506439"/>
                    <a:gd name="connsiteX112" fmla="*/ 1125140 w 1839515"/>
                    <a:gd name="connsiteY112" fmla="*/ 1240737 h 2506439"/>
                    <a:gd name="connsiteX113" fmla="*/ 1101328 w 1839515"/>
                    <a:gd name="connsiteY113" fmla="*/ 1232800 h 2506439"/>
                    <a:gd name="connsiteX114" fmla="*/ 1085453 w 1839515"/>
                    <a:gd name="connsiteY114" fmla="*/ 1208987 h 2506439"/>
                    <a:gd name="connsiteX115" fmla="*/ 1077515 w 1839515"/>
                    <a:gd name="connsiteY115" fmla="*/ 1177237 h 2506439"/>
                    <a:gd name="connsiteX116" fmla="*/ 1006665 w 1839515"/>
                    <a:gd name="connsiteY116" fmla="*/ 1365299 h 2506439"/>
                    <a:gd name="connsiteX117" fmla="*/ 878980 w 1839515"/>
                    <a:gd name="connsiteY117" fmla="*/ 1263476 h 2506439"/>
                    <a:gd name="connsiteX118" fmla="*/ 729439 w 1839515"/>
                    <a:gd name="connsiteY118" fmla="*/ 1349911 h 2506439"/>
                    <a:gd name="connsiteX119" fmla="*/ 775890 w 1839515"/>
                    <a:gd name="connsiteY119" fmla="*/ 1558237 h 2506439"/>
                    <a:gd name="connsiteX120" fmla="*/ 823515 w 1839515"/>
                    <a:gd name="connsiteY120" fmla="*/ 1582050 h 2506439"/>
                    <a:gd name="connsiteX121" fmla="*/ 894953 w 1839515"/>
                    <a:gd name="connsiteY121" fmla="*/ 1637612 h 2506439"/>
                    <a:gd name="connsiteX122" fmla="*/ 926703 w 1839515"/>
                    <a:gd name="connsiteY122" fmla="*/ 1653487 h 2506439"/>
                    <a:gd name="connsiteX123" fmla="*/ 1006078 w 1839515"/>
                    <a:gd name="connsiteY123" fmla="*/ 1891612 h 2506439"/>
                    <a:gd name="connsiteX0" fmla="*/ 1006078 w 1839515"/>
                    <a:gd name="connsiteY0" fmla="*/ 1891612 h 2506439"/>
                    <a:gd name="connsiteX1" fmla="*/ 998140 w 1839515"/>
                    <a:gd name="connsiteY1" fmla="*/ 1915425 h 2506439"/>
                    <a:gd name="connsiteX2" fmla="*/ 990203 w 1839515"/>
                    <a:gd name="connsiteY2" fmla="*/ 1963050 h 2506439"/>
                    <a:gd name="connsiteX3" fmla="*/ 974328 w 1839515"/>
                    <a:gd name="connsiteY3" fmla="*/ 2018612 h 2506439"/>
                    <a:gd name="connsiteX4" fmla="*/ 966390 w 1839515"/>
                    <a:gd name="connsiteY4" fmla="*/ 2169425 h 2506439"/>
                    <a:gd name="connsiteX5" fmla="*/ 974328 w 1839515"/>
                    <a:gd name="connsiteY5" fmla="*/ 2248800 h 2506439"/>
                    <a:gd name="connsiteX6" fmla="*/ 958453 w 1839515"/>
                    <a:gd name="connsiteY6" fmla="*/ 2502800 h 2506439"/>
                    <a:gd name="connsiteX7" fmla="*/ 871140 w 1839515"/>
                    <a:gd name="connsiteY7" fmla="*/ 2494862 h 2506439"/>
                    <a:gd name="connsiteX8" fmla="*/ 855265 w 1839515"/>
                    <a:gd name="connsiteY8" fmla="*/ 2383737 h 2506439"/>
                    <a:gd name="connsiteX9" fmla="*/ 847328 w 1839515"/>
                    <a:gd name="connsiteY9" fmla="*/ 2359925 h 2506439"/>
                    <a:gd name="connsiteX10" fmla="*/ 799703 w 1839515"/>
                    <a:gd name="connsiteY10" fmla="*/ 2320237 h 2506439"/>
                    <a:gd name="connsiteX11" fmla="*/ 583010 w 1839515"/>
                    <a:gd name="connsiteY11" fmla="*/ 2386394 h 2506439"/>
                    <a:gd name="connsiteX12" fmla="*/ 712390 w 1839515"/>
                    <a:gd name="connsiteY12" fmla="*/ 2232925 h 2506439"/>
                    <a:gd name="connsiteX13" fmla="*/ 688578 w 1839515"/>
                    <a:gd name="connsiteY13" fmla="*/ 2209112 h 2506439"/>
                    <a:gd name="connsiteX14" fmla="*/ 465704 w 1839515"/>
                    <a:gd name="connsiteY14" fmla="*/ 2329072 h 2506439"/>
                    <a:gd name="connsiteX15" fmla="*/ 640953 w 1839515"/>
                    <a:gd name="connsiteY15" fmla="*/ 2113862 h 2506439"/>
                    <a:gd name="connsiteX16" fmla="*/ 460715 w 1839515"/>
                    <a:gd name="connsiteY16" fmla="*/ 2292329 h 2506439"/>
                    <a:gd name="connsiteX17" fmla="*/ 617140 w 1839515"/>
                    <a:gd name="connsiteY17" fmla="*/ 2066237 h 2506439"/>
                    <a:gd name="connsiteX18" fmla="*/ 593328 w 1839515"/>
                    <a:gd name="connsiteY18" fmla="*/ 2058300 h 2506439"/>
                    <a:gd name="connsiteX19" fmla="*/ 442515 w 1839515"/>
                    <a:gd name="connsiteY19" fmla="*/ 2066237 h 2506439"/>
                    <a:gd name="connsiteX20" fmla="*/ 418703 w 1839515"/>
                    <a:gd name="connsiteY20" fmla="*/ 2074175 h 2506439"/>
                    <a:gd name="connsiteX21" fmla="*/ 394890 w 1839515"/>
                    <a:gd name="connsiteY21" fmla="*/ 2050362 h 2506439"/>
                    <a:gd name="connsiteX22" fmla="*/ 371078 w 1839515"/>
                    <a:gd name="connsiteY22" fmla="*/ 2042425 h 2506439"/>
                    <a:gd name="connsiteX23" fmla="*/ 315515 w 1839515"/>
                    <a:gd name="connsiteY23" fmla="*/ 1955112 h 2506439"/>
                    <a:gd name="connsiteX24" fmla="*/ 291703 w 1839515"/>
                    <a:gd name="connsiteY24" fmla="*/ 1947175 h 2506439"/>
                    <a:gd name="connsiteX25" fmla="*/ 267890 w 1839515"/>
                    <a:gd name="connsiteY25" fmla="*/ 1931300 h 2506439"/>
                    <a:gd name="connsiteX26" fmla="*/ 212328 w 1839515"/>
                    <a:gd name="connsiteY26" fmla="*/ 1859862 h 2506439"/>
                    <a:gd name="connsiteX27" fmla="*/ 204390 w 1839515"/>
                    <a:gd name="connsiteY27" fmla="*/ 1836050 h 2506439"/>
                    <a:gd name="connsiteX28" fmla="*/ 204390 w 1839515"/>
                    <a:gd name="connsiteY28" fmla="*/ 1724925 h 2506439"/>
                    <a:gd name="connsiteX29" fmla="*/ 220265 w 1839515"/>
                    <a:gd name="connsiteY29" fmla="*/ 1701112 h 2506439"/>
                    <a:gd name="connsiteX30" fmla="*/ 196453 w 1839515"/>
                    <a:gd name="connsiteY30" fmla="*/ 1716987 h 2506439"/>
                    <a:gd name="connsiteX31" fmla="*/ 156765 w 1839515"/>
                    <a:gd name="connsiteY31" fmla="*/ 1685237 h 2506439"/>
                    <a:gd name="connsiteX32" fmla="*/ 101203 w 1839515"/>
                    <a:gd name="connsiteY32" fmla="*/ 1613800 h 2506439"/>
                    <a:gd name="connsiteX33" fmla="*/ 93265 w 1839515"/>
                    <a:gd name="connsiteY33" fmla="*/ 1589987 h 2506439"/>
                    <a:gd name="connsiteX34" fmla="*/ 69453 w 1839515"/>
                    <a:gd name="connsiteY34" fmla="*/ 1574112 h 2506439"/>
                    <a:gd name="connsiteX35" fmla="*/ 61515 w 1839515"/>
                    <a:gd name="connsiteY35" fmla="*/ 1502675 h 2506439"/>
                    <a:gd name="connsiteX36" fmla="*/ 45640 w 1839515"/>
                    <a:gd name="connsiteY36" fmla="*/ 1462987 h 2506439"/>
                    <a:gd name="connsiteX37" fmla="*/ 29765 w 1839515"/>
                    <a:gd name="connsiteY37" fmla="*/ 1439175 h 2506439"/>
                    <a:gd name="connsiteX38" fmla="*/ 21828 w 1839515"/>
                    <a:gd name="connsiteY38" fmla="*/ 1399487 h 2506439"/>
                    <a:gd name="connsiteX39" fmla="*/ 37703 w 1839515"/>
                    <a:gd name="connsiteY39" fmla="*/ 1304237 h 2506439"/>
                    <a:gd name="connsiteX40" fmla="*/ 45640 w 1839515"/>
                    <a:gd name="connsiteY40" fmla="*/ 1272487 h 2506439"/>
                    <a:gd name="connsiteX41" fmla="*/ 13890 w 1839515"/>
                    <a:gd name="connsiteY41" fmla="*/ 1185175 h 2506439"/>
                    <a:gd name="connsiteX42" fmla="*/ 5953 w 1839515"/>
                    <a:gd name="connsiteY42" fmla="*/ 1026425 h 2506439"/>
                    <a:gd name="connsiteX43" fmla="*/ 101203 w 1839515"/>
                    <a:gd name="connsiteY43" fmla="*/ 637487 h 2506439"/>
                    <a:gd name="connsiteX44" fmla="*/ 140890 w 1839515"/>
                    <a:gd name="connsiteY44" fmla="*/ 550175 h 2506439"/>
                    <a:gd name="connsiteX45" fmla="*/ 164703 w 1839515"/>
                    <a:gd name="connsiteY45" fmla="*/ 526362 h 2506439"/>
                    <a:gd name="connsiteX46" fmla="*/ 208330 w 1839515"/>
                    <a:gd name="connsiteY46" fmla="*/ 358553 h 2506439"/>
                    <a:gd name="connsiteX47" fmla="*/ 259562 w 1839515"/>
                    <a:gd name="connsiteY47" fmla="*/ 279129 h 2506439"/>
                    <a:gd name="connsiteX48" fmla="*/ 559328 w 1839515"/>
                    <a:gd name="connsiteY48" fmla="*/ 73046 h 2506439"/>
                    <a:gd name="connsiteX49" fmla="*/ 752078 w 1839515"/>
                    <a:gd name="connsiteY49" fmla="*/ 2487 h 2506439"/>
                    <a:gd name="connsiteX50" fmla="*/ 775890 w 1839515"/>
                    <a:gd name="connsiteY50" fmla="*/ 18362 h 2506439"/>
                    <a:gd name="connsiteX51" fmla="*/ 1053703 w 1839515"/>
                    <a:gd name="connsiteY51" fmla="*/ 42175 h 2506439"/>
                    <a:gd name="connsiteX52" fmla="*/ 1275953 w 1839515"/>
                    <a:gd name="connsiteY52" fmla="*/ 65987 h 2506439"/>
                    <a:gd name="connsiteX53" fmla="*/ 1299765 w 1839515"/>
                    <a:gd name="connsiteY53" fmla="*/ 89800 h 2506439"/>
                    <a:gd name="connsiteX54" fmla="*/ 1418828 w 1839515"/>
                    <a:gd name="connsiteY54" fmla="*/ 153300 h 2506439"/>
                    <a:gd name="connsiteX55" fmla="*/ 1466453 w 1839515"/>
                    <a:gd name="connsiteY55" fmla="*/ 129487 h 2506439"/>
                    <a:gd name="connsiteX56" fmla="*/ 1490265 w 1839515"/>
                    <a:gd name="connsiteY56" fmla="*/ 105675 h 2506439"/>
                    <a:gd name="connsiteX57" fmla="*/ 1514078 w 1839515"/>
                    <a:gd name="connsiteY57" fmla="*/ 121550 h 2506439"/>
                    <a:gd name="connsiteX58" fmla="*/ 1625203 w 1839515"/>
                    <a:gd name="connsiteY58" fmla="*/ 137425 h 2506439"/>
                    <a:gd name="connsiteX59" fmla="*/ 1633140 w 1839515"/>
                    <a:gd name="connsiteY59" fmla="*/ 169175 h 2506439"/>
                    <a:gd name="connsiteX60" fmla="*/ 1641078 w 1839515"/>
                    <a:gd name="connsiteY60" fmla="*/ 232675 h 2506439"/>
                    <a:gd name="connsiteX61" fmla="*/ 1664890 w 1839515"/>
                    <a:gd name="connsiteY61" fmla="*/ 240612 h 2506439"/>
                    <a:gd name="connsiteX62" fmla="*/ 1728390 w 1839515"/>
                    <a:gd name="connsiteY62" fmla="*/ 296175 h 2506439"/>
                    <a:gd name="connsiteX63" fmla="*/ 1736328 w 1839515"/>
                    <a:gd name="connsiteY63" fmla="*/ 319987 h 2506439"/>
                    <a:gd name="connsiteX64" fmla="*/ 1768078 w 1839515"/>
                    <a:gd name="connsiteY64" fmla="*/ 335862 h 2506439"/>
                    <a:gd name="connsiteX65" fmla="*/ 1823640 w 1839515"/>
                    <a:gd name="connsiteY65" fmla="*/ 383487 h 2506439"/>
                    <a:gd name="connsiteX66" fmla="*/ 1815703 w 1839515"/>
                    <a:gd name="connsiteY66" fmla="*/ 470800 h 2506439"/>
                    <a:gd name="connsiteX67" fmla="*/ 1839515 w 1839515"/>
                    <a:gd name="connsiteY67" fmla="*/ 486675 h 2506439"/>
                    <a:gd name="connsiteX68" fmla="*/ 1815703 w 1839515"/>
                    <a:gd name="connsiteY68" fmla="*/ 494612 h 2506439"/>
                    <a:gd name="connsiteX69" fmla="*/ 1760140 w 1839515"/>
                    <a:gd name="connsiteY69" fmla="*/ 510487 h 2506439"/>
                    <a:gd name="connsiteX70" fmla="*/ 1696640 w 1839515"/>
                    <a:gd name="connsiteY70" fmla="*/ 486675 h 2506439"/>
                    <a:gd name="connsiteX71" fmla="*/ 1680765 w 1839515"/>
                    <a:gd name="connsiteY71" fmla="*/ 462862 h 2506439"/>
                    <a:gd name="connsiteX72" fmla="*/ 1656953 w 1839515"/>
                    <a:gd name="connsiteY72" fmla="*/ 391425 h 2506439"/>
                    <a:gd name="connsiteX73" fmla="*/ 1609328 w 1839515"/>
                    <a:gd name="connsiteY73" fmla="*/ 423175 h 2506439"/>
                    <a:gd name="connsiteX74" fmla="*/ 1593453 w 1839515"/>
                    <a:gd name="connsiteY74" fmla="*/ 446987 h 2506439"/>
                    <a:gd name="connsiteX75" fmla="*/ 1569640 w 1839515"/>
                    <a:gd name="connsiteY75" fmla="*/ 439050 h 2506439"/>
                    <a:gd name="connsiteX76" fmla="*/ 1545828 w 1839515"/>
                    <a:gd name="connsiteY76" fmla="*/ 423175 h 2506439"/>
                    <a:gd name="connsiteX77" fmla="*/ 1522015 w 1839515"/>
                    <a:gd name="connsiteY77" fmla="*/ 415237 h 2506439"/>
                    <a:gd name="connsiteX78" fmla="*/ 1514078 w 1839515"/>
                    <a:gd name="connsiteY78" fmla="*/ 391425 h 2506439"/>
                    <a:gd name="connsiteX79" fmla="*/ 1506140 w 1839515"/>
                    <a:gd name="connsiteY79" fmla="*/ 351737 h 2506439"/>
                    <a:gd name="connsiteX80" fmla="*/ 1474390 w 1839515"/>
                    <a:gd name="connsiteY80" fmla="*/ 391425 h 2506439"/>
                    <a:gd name="connsiteX81" fmla="*/ 1458515 w 1839515"/>
                    <a:gd name="connsiteY81" fmla="*/ 415237 h 2506439"/>
                    <a:gd name="connsiteX82" fmla="*/ 1450578 w 1839515"/>
                    <a:gd name="connsiteY82" fmla="*/ 391425 h 2506439"/>
                    <a:gd name="connsiteX83" fmla="*/ 1426765 w 1839515"/>
                    <a:gd name="connsiteY83" fmla="*/ 343800 h 2506439"/>
                    <a:gd name="connsiteX84" fmla="*/ 1379140 w 1839515"/>
                    <a:gd name="connsiteY84" fmla="*/ 423175 h 2506439"/>
                    <a:gd name="connsiteX85" fmla="*/ 1355328 w 1839515"/>
                    <a:gd name="connsiteY85" fmla="*/ 446987 h 2506439"/>
                    <a:gd name="connsiteX86" fmla="*/ 1363265 w 1839515"/>
                    <a:gd name="connsiteY86" fmla="*/ 439050 h 2506439"/>
                    <a:gd name="connsiteX87" fmla="*/ 1363265 w 1839515"/>
                    <a:gd name="connsiteY87" fmla="*/ 439050 h 2506439"/>
                    <a:gd name="connsiteX88" fmla="*/ 1371203 w 1839515"/>
                    <a:gd name="connsiteY88" fmla="*/ 542237 h 2506439"/>
                    <a:gd name="connsiteX89" fmla="*/ 1402953 w 1839515"/>
                    <a:gd name="connsiteY89" fmla="*/ 613675 h 2506439"/>
                    <a:gd name="connsiteX90" fmla="*/ 1426765 w 1839515"/>
                    <a:gd name="connsiteY90" fmla="*/ 637487 h 2506439"/>
                    <a:gd name="connsiteX91" fmla="*/ 1434703 w 1839515"/>
                    <a:gd name="connsiteY91" fmla="*/ 669237 h 2506439"/>
                    <a:gd name="connsiteX92" fmla="*/ 1442640 w 1839515"/>
                    <a:gd name="connsiteY92" fmla="*/ 732737 h 2506439"/>
                    <a:gd name="connsiteX93" fmla="*/ 1474390 w 1839515"/>
                    <a:gd name="connsiteY93" fmla="*/ 740675 h 2506439"/>
                    <a:gd name="connsiteX94" fmla="*/ 1482328 w 1839515"/>
                    <a:gd name="connsiteY94" fmla="*/ 764487 h 2506439"/>
                    <a:gd name="connsiteX95" fmla="*/ 1466453 w 1839515"/>
                    <a:gd name="connsiteY95" fmla="*/ 843862 h 2506439"/>
                    <a:gd name="connsiteX96" fmla="*/ 1450578 w 1839515"/>
                    <a:gd name="connsiteY96" fmla="*/ 875612 h 2506439"/>
                    <a:gd name="connsiteX97" fmla="*/ 1410890 w 1839515"/>
                    <a:gd name="connsiteY97" fmla="*/ 915300 h 2506439"/>
                    <a:gd name="connsiteX98" fmla="*/ 1339453 w 1839515"/>
                    <a:gd name="connsiteY98" fmla="*/ 923237 h 2506439"/>
                    <a:gd name="connsiteX99" fmla="*/ 1323578 w 1839515"/>
                    <a:gd name="connsiteY99" fmla="*/ 947050 h 2506439"/>
                    <a:gd name="connsiteX100" fmla="*/ 1283890 w 1839515"/>
                    <a:gd name="connsiteY100" fmla="*/ 986737 h 2506439"/>
                    <a:gd name="connsiteX101" fmla="*/ 1291828 w 1839515"/>
                    <a:gd name="connsiteY101" fmla="*/ 1026425 h 2506439"/>
                    <a:gd name="connsiteX102" fmla="*/ 1283890 w 1839515"/>
                    <a:gd name="connsiteY102" fmla="*/ 1121675 h 2506439"/>
                    <a:gd name="connsiteX103" fmla="*/ 1275953 w 1839515"/>
                    <a:gd name="connsiteY103" fmla="*/ 1145487 h 2506439"/>
                    <a:gd name="connsiteX104" fmla="*/ 1260078 w 1839515"/>
                    <a:gd name="connsiteY104" fmla="*/ 1201050 h 2506439"/>
                    <a:gd name="connsiteX105" fmla="*/ 1275953 w 1839515"/>
                    <a:gd name="connsiteY105" fmla="*/ 1224862 h 2506439"/>
                    <a:gd name="connsiteX106" fmla="*/ 1268015 w 1839515"/>
                    <a:gd name="connsiteY106" fmla="*/ 1383612 h 2506439"/>
                    <a:gd name="connsiteX107" fmla="*/ 1244203 w 1839515"/>
                    <a:gd name="connsiteY107" fmla="*/ 1399487 h 2506439"/>
                    <a:gd name="connsiteX108" fmla="*/ 1236265 w 1839515"/>
                    <a:gd name="connsiteY108" fmla="*/ 1375675 h 2506439"/>
                    <a:gd name="connsiteX109" fmla="*/ 1228328 w 1839515"/>
                    <a:gd name="connsiteY109" fmla="*/ 1343925 h 2506439"/>
                    <a:gd name="connsiteX110" fmla="*/ 1180703 w 1839515"/>
                    <a:gd name="connsiteY110" fmla="*/ 1304237 h 2506439"/>
                    <a:gd name="connsiteX111" fmla="*/ 1172765 w 1839515"/>
                    <a:gd name="connsiteY111" fmla="*/ 1280425 h 2506439"/>
                    <a:gd name="connsiteX112" fmla="*/ 1125140 w 1839515"/>
                    <a:gd name="connsiteY112" fmla="*/ 1240737 h 2506439"/>
                    <a:gd name="connsiteX113" fmla="*/ 1101328 w 1839515"/>
                    <a:gd name="connsiteY113" fmla="*/ 1232800 h 2506439"/>
                    <a:gd name="connsiteX114" fmla="*/ 1085453 w 1839515"/>
                    <a:gd name="connsiteY114" fmla="*/ 1208987 h 2506439"/>
                    <a:gd name="connsiteX115" fmla="*/ 1077515 w 1839515"/>
                    <a:gd name="connsiteY115" fmla="*/ 1177237 h 2506439"/>
                    <a:gd name="connsiteX116" fmla="*/ 1006665 w 1839515"/>
                    <a:gd name="connsiteY116" fmla="*/ 1365299 h 2506439"/>
                    <a:gd name="connsiteX117" fmla="*/ 878980 w 1839515"/>
                    <a:gd name="connsiteY117" fmla="*/ 1263476 h 2506439"/>
                    <a:gd name="connsiteX118" fmla="*/ 729439 w 1839515"/>
                    <a:gd name="connsiteY118" fmla="*/ 1349911 h 2506439"/>
                    <a:gd name="connsiteX119" fmla="*/ 775890 w 1839515"/>
                    <a:gd name="connsiteY119" fmla="*/ 1558237 h 2506439"/>
                    <a:gd name="connsiteX120" fmla="*/ 823515 w 1839515"/>
                    <a:gd name="connsiteY120" fmla="*/ 1582050 h 2506439"/>
                    <a:gd name="connsiteX121" fmla="*/ 894953 w 1839515"/>
                    <a:gd name="connsiteY121" fmla="*/ 1637612 h 2506439"/>
                    <a:gd name="connsiteX122" fmla="*/ 926703 w 1839515"/>
                    <a:gd name="connsiteY122" fmla="*/ 1653487 h 2506439"/>
                    <a:gd name="connsiteX123" fmla="*/ 1006078 w 1839515"/>
                    <a:gd name="connsiteY123" fmla="*/ 1891612 h 2506439"/>
                    <a:gd name="connsiteX0" fmla="*/ 1006078 w 1839515"/>
                    <a:gd name="connsiteY0" fmla="*/ 1891612 h 2506439"/>
                    <a:gd name="connsiteX1" fmla="*/ 998140 w 1839515"/>
                    <a:gd name="connsiteY1" fmla="*/ 1915425 h 2506439"/>
                    <a:gd name="connsiteX2" fmla="*/ 990203 w 1839515"/>
                    <a:gd name="connsiteY2" fmla="*/ 1963050 h 2506439"/>
                    <a:gd name="connsiteX3" fmla="*/ 974328 w 1839515"/>
                    <a:gd name="connsiteY3" fmla="*/ 2018612 h 2506439"/>
                    <a:gd name="connsiteX4" fmla="*/ 966390 w 1839515"/>
                    <a:gd name="connsiteY4" fmla="*/ 2169425 h 2506439"/>
                    <a:gd name="connsiteX5" fmla="*/ 974328 w 1839515"/>
                    <a:gd name="connsiteY5" fmla="*/ 2248800 h 2506439"/>
                    <a:gd name="connsiteX6" fmla="*/ 958453 w 1839515"/>
                    <a:gd name="connsiteY6" fmla="*/ 2502800 h 2506439"/>
                    <a:gd name="connsiteX7" fmla="*/ 871140 w 1839515"/>
                    <a:gd name="connsiteY7" fmla="*/ 2494862 h 2506439"/>
                    <a:gd name="connsiteX8" fmla="*/ 855265 w 1839515"/>
                    <a:gd name="connsiteY8" fmla="*/ 2383737 h 2506439"/>
                    <a:gd name="connsiteX9" fmla="*/ 847328 w 1839515"/>
                    <a:gd name="connsiteY9" fmla="*/ 2359925 h 2506439"/>
                    <a:gd name="connsiteX10" fmla="*/ 799703 w 1839515"/>
                    <a:gd name="connsiteY10" fmla="*/ 2320237 h 2506439"/>
                    <a:gd name="connsiteX11" fmla="*/ 583010 w 1839515"/>
                    <a:gd name="connsiteY11" fmla="*/ 2386394 h 2506439"/>
                    <a:gd name="connsiteX12" fmla="*/ 446881 w 1839515"/>
                    <a:gd name="connsiteY12" fmla="*/ 2346708 h 2506439"/>
                    <a:gd name="connsiteX13" fmla="*/ 688578 w 1839515"/>
                    <a:gd name="connsiteY13" fmla="*/ 2209112 h 2506439"/>
                    <a:gd name="connsiteX14" fmla="*/ 465704 w 1839515"/>
                    <a:gd name="connsiteY14" fmla="*/ 2329072 h 2506439"/>
                    <a:gd name="connsiteX15" fmla="*/ 640953 w 1839515"/>
                    <a:gd name="connsiteY15" fmla="*/ 2113862 h 2506439"/>
                    <a:gd name="connsiteX16" fmla="*/ 460715 w 1839515"/>
                    <a:gd name="connsiteY16" fmla="*/ 2292329 h 2506439"/>
                    <a:gd name="connsiteX17" fmla="*/ 617140 w 1839515"/>
                    <a:gd name="connsiteY17" fmla="*/ 2066237 h 2506439"/>
                    <a:gd name="connsiteX18" fmla="*/ 593328 w 1839515"/>
                    <a:gd name="connsiteY18" fmla="*/ 2058300 h 2506439"/>
                    <a:gd name="connsiteX19" fmla="*/ 442515 w 1839515"/>
                    <a:gd name="connsiteY19" fmla="*/ 2066237 h 2506439"/>
                    <a:gd name="connsiteX20" fmla="*/ 418703 w 1839515"/>
                    <a:gd name="connsiteY20" fmla="*/ 2074175 h 2506439"/>
                    <a:gd name="connsiteX21" fmla="*/ 394890 w 1839515"/>
                    <a:gd name="connsiteY21" fmla="*/ 2050362 h 2506439"/>
                    <a:gd name="connsiteX22" fmla="*/ 371078 w 1839515"/>
                    <a:gd name="connsiteY22" fmla="*/ 2042425 h 2506439"/>
                    <a:gd name="connsiteX23" fmla="*/ 315515 w 1839515"/>
                    <a:gd name="connsiteY23" fmla="*/ 1955112 h 2506439"/>
                    <a:gd name="connsiteX24" fmla="*/ 291703 w 1839515"/>
                    <a:gd name="connsiteY24" fmla="*/ 1947175 h 2506439"/>
                    <a:gd name="connsiteX25" fmla="*/ 267890 w 1839515"/>
                    <a:gd name="connsiteY25" fmla="*/ 1931300 h 2506439"/>
                    <a:gd name="connsiteX26" fmla="*/ 212328 w 1839515"/>
                    <a:gd name="connsiteY26" fmla="*/ 1859862 h 2506439"/>
                    <a:gd name="connsiteX27" fmla="*/ 204390 w 1839515"/>
                    <a:gd name="connsiteY27" fmla="*/ 1836050 h 2506439"/>
                    <a:gd name="connsiteX28" fmla="*/ 204390 w 1839515"/>
                    <a:gd name="connsiteY28" fmla="*/ 1724925 h 2506439"/>
                    <a:gd name="connsiteX29" fmla="*/ 220265 w 1839515"/>
                    <a:gd name="connsiteY29" fmla="*/ 1701112 h 2506439"/>
                    <a:gd name="connsiteX30" fmla="*/ 196453 w 1839515"/>
                    <a:gd name="connsiteY30" fmla="*/ 1716987 h 2506439"/>
                    <a:gd name="connsiteX31" fmla="*/ 156765 w 1839515"/>
                    <a:gd name="connsiteY31" fmla="*/ 1685237 h 2506439"/>
                    <a:gd name="connsiteX32" fmla="*/ 101203 w 1839515"/>
                    <a:gd name="connsiteY32" fmla="*/ 1613800 h 2506439"/>
                    <a:gd name="connsiteX33" fmla="*/ 93265 w 1839515"/>
                    <a:gd name="connsiteY33" fmla="*/ 1589987 h 2506439"/>
                    <a:gd name="connsiteX34" fmla="*/ 69453 w 1839515"/>
                    <a:gd name="connsiteY34" fmla="*/ 1574112 h 2506439"/>
                    <a:gd name="connsiteX35" fmla="*/ 61515 w 1839515"/>
                    <a:gd name="connsiteY35" fmla="*/ 1502675 h 2506439"/>
                    <a:gd name="connsiteX36" fmla="*/ 45640 w 1839515"/>
                    <a:gd name="connsiteY36" fmla="*/ 1462987 h 2506439"/>
                    <a:gd name="connsiteX37" fmla="*/ 29765 w 1839515"/>
                    <a:gd name="connsiteY37" fmla="*/ 1439175 h 2506439"/>
                    <a:gd name="connsiteX38" fmla="*/ 21828 w 1839515"/>
                    <a:gd name="connsiteY38" fmla="*/ 1399487 h 2506439"/>
                    <a:gd name="connsiteX39" fmla="*/ 37703 w 1839515"/>
                    <a:gd name="connsiteY39" fmla="*/ 1304237 h 2506439"/>
                    <a:gd name="connsiteX40" fmla="*/ 45640 w 1839515"/>
                    <a:gd name="connsiteY40" fmla="*/ 1272487 h 2506439"/>
                    <a:gd name="connsiteX41" fmla="*/ 13890 w 1839515"/>
                    <a:gd name="connsiteY41" fmla="*/ 1185175 h 2506439"/>
                    <a:gd name="connsiteX42" fmla="*/ 5953 w 1839515"/>
                    <a:gd name="connsiteY42" fmla="*/ 1026425 h 2506439"/>
                    <a:gd name="connsiteX43" fmla="*/ 101203 w 1839515"/>
                    <a:gd name="connsiteY43" fmla="*/ 637487 h 2506439"/>
                    <a:gd name="connsiteX44" fmla="*/ 140890 w 1839515"/>
                    <a:gd name="connsiteY44" fmla="*/ 550175 h 2506439"/>
                    <a:gd name="connsiteX45" fmla="*/ 164703 w 1839515"/>
                    <a:gd name="connsiteY45" fmla="*/ 526362 h 2506439"/>
                    <a:gd name="connsiteX46" fmla="*/ 208330 w 1839515"/>
                    <a:gd name="connsiteY46" fmla="*/ 358553 h 2506439"/>
                    <a:gd name="connsiteX47" fmla="*/ 259562 w 1839515"/>
                    <a:gd name="connsiteY47" fmla="*/ 279129 h 2506439"/>
                    <a:gd name="connsiteX48" fmla="*/ 559328 w 1839515"/>
                    <a:gd name="connsiteY48" fmla="*/ 73046 h 2506439"/>
                    <a:gd name="connsiteX49" fmla="*/ 752078 w 1839515"/>
                    <a:gd name="connsiteY49" fmla="*/ 2487 h 2506439"/>
                    <a:gd name="connsiteX50" fmla="*/ 775890 w 1839515"/>
                    <a:gd name="connsiteY50" fmla="*/ 18362 h 2506439"/>
                    <a:gd name="connsiteX51" fmla="*/ 1053703 w 1839515"/>
                    <a:gd name="connsiteY51" fmla="*/ 42175 h 2506439"/>
                    <a:gd name="connsiteX52" fmla="*/ 1275953 w 1839515"/>
                    <a:gd name="connsiteY52" fmla="*/ 65987 h 2506439"/>
                    <a:gd name="connsiteX53" fmla="*/ 1299765 w 1839515"/>
                    <a:gd name="connsiteY53" fmla="*/ 89800 h 2506439"/>
                    <a:gd name="connsiteX54" fmla="*/ 1418828 w 1839515"/>
                    <a:gd name="connsiteY54" fmla="*/ 153300 h 2506439"/>
                    <a:gd name="connsiteX55" fmla="*/ 1466453 w 1839515"/>
                    <a:gd name="connsiteY55" fmla="*/ 129487 h 2506439"/>
                    <a:gd name="connsiteX56" fmla="*/ 1490265 w 1839515"/>
                    <a:gd name="connsiteY56" fmla="*/ 105675 h 2506439"/>
                    <a:gd name="connsiteX57" fmla="*/ 1514078 w 1839515"/>
                    <a:gd name="connsiteY57" fmla="*/ 121550 h 2506439"/>
                    <a:gd name="connsiteX58" fmla="*/ 1625203 w 1839515"/>
                    <a:gd name="connsiteY58" fmla="*/ 137425 h 2506439"/>
                    <a:gd name="connsiteX59" fmla="*/ 1633140 w 1839515"/>
                    <a:gd name="connsiteY59" fmla="*/ 169175 h 2506439"/>
                    <a:gd name="connsiteX60" fmla="*/ 1641078 w 1839515"/>
                    <a:gd name="connsiteY60" fmla="*/ 232675 h 2506439"/>
                    <a:gd name="connsiteX61" fmla="*/ 1664890 w 1839515"/>
                    <a:gd name="connsiteY61" fmla="*/ 240612 h 2506439"/>
                    <a:gd name="connsiteX62" fmla="*/ 1728390 w 1839515"/>
                    <a:gd name="connsiteY62" fmla="*/ 296175 h 2506439"/>
                    <a:gd name="connsiteX63" fmla="*/ 1736328 w 1839515"/>
                    <a:gd name="connsiteY63" fmla="*/ 319987 h 2506439"/>
                    <a:gd name="connsiteX64" fmla="*/ 1768078 w 1839515"/>
                    <a:gd name="connsiteY64" fmla="*/ 335862 h 2506439"/>
                    <a:gd name="connsiteX65" fmla="*/ 1823640 w 1839515"/>
                    <a:gd name="connsiteY65" fmla="*/ 383487 h 2506439"/>
                    <a:gd name="connsiteX66" fmla="*/ 1815703 w 1839515"/>
                    <a:gd name="connsiteY66" fmla="*/ 470800 h 2506439"/>
                    <a:gd name="connsiteX67" fmla="*/ 1839515 w 1839515"/>
                    <a:gd name="connsiteY67" fmla="*/ 486675 h 2506439"/>
                    <a:gd name="connsiteX68" fmla="*/ 1815703 w 1839515"/>
                    <a:gd name="connsiteY68" fmla="*/ 494612 h 2506439"/>
                    <a:gd name="connsiteX69" fmla="*/ 1760140 w 1839515"/>
                    <a:gd name="connsiteY69" fmla="*/ 510487 h 2506439"/>
                    <a:gd name="connsiteX70" fmla="*/ 1696640 w 1839515"/>
                    <a:gd name="connsiteY70" fmla="*/ 486675 h 2506439"/>
                    <a:gd name="connsiteX71" fmla="*/ 1680765 w 1839515"/>
                    <a:gd name="connsiteY71" fmla="*/ 462862 h 2506439"/>
                    <a:gd name="connsiteX72" fmla="*/ 1656953 w 1839515"/>
                    <a:gd name="connsiteY72" fmla="*/ 391425 h 2506439"/>
                    <a:gd name="connsiteX73" fmla="*/ 1609328 w 1839515"/>
                    <a:gd name="connsiteY73" fmla="*/ 423175 h 2506439"/>
                    <a:gd name="connsiteX74" fmla="*/ 1593453 w 1839515"/>
                    <a:gd name="connsiteY74" fmla="*/ 446987 h 2506439"/>
                    <a:gd name="connsiteX75" fmla="*/ 1569640 w 1839515"/>
                    <a:gd name="connsiteY75" fmla="*/ 439050 h 2506439"/>
                    <a:gd name="connsiteX76" fmla="*/ 1545828 w 1839515"/>
                    <a:gd name="connsiteY76" fmla="*/ 423175 h 2506439"/>
                    <a:gd name="connsiteX77" fmla="*/ 1522015 w 1839515"/>
                    <a:gd name="connsiteY77" fmla="*/ 415237 h 2506439"/>
                    <a:gd name="connsiteX78" fmla="*/ 1514078 w 1839515"/>
                    <a:gd name="connsiteY78" fmla="*/ 391425 h 2506439"/>
                    <a:gd name="connsiteX79" fmla="*/ 1506140 w 1839515"/>
                    <a:gd name="connsiteY79" fmla="*/ 351737 h 2506439"/>
                    <a:gd name="connsiteX80" fmla="*/ 1474390 w 1839515"/>
                    <a:gd name="connsiteY80" fmla="*/ 391425 h 2506439"/>
                    <a:gd name="connsiteX81" fmla="*/ 1458515 w 1839515"/>
                    <a:gd name="connsiteY81" fmla="*/ 415237 h 2506439"/>
                    <a:gd name="connsiteX82" fmla="*/ 1450578 w 1839515"/>
                    <a:gd name="connsiteY82" fmla="*/ 391425 h 2506439"/>
                    <a:gd name="connsiteX83" fmla="*/ 1426765 w 1839515"/>
                    <a:gd name="connsiteY83" fmla="*/ 343800 h 2506439"/>
                    <a:gd name="connsiteX84" fmla="*/ 1379140 w 1839515"/>
                    <a:gd name="connsiteY84" fmla="*/ 423175 h 2506439"/>
                    <a:gd name="connsiteX85" fmla="*/ 1355328 w 1839515"/>
                    <a:gd name="connsiteY85" fmla="*/ 446987 h 2506439"/>
                    <a:gd name="connsiteX86" fmla="*/ 1363265 w 1839515"/>
                    <a:gd name="connsiteY86" fmla="*/ 439050 h 2506439"/>
                    <a:gd name="connsiteX87" fmla="*/ 1363265 w 1839515"/>
                    <a:gd name="connsiteY87" fmla="*/ 439050 h 2506439"/>
                    <a:gd name="connsiteX88" fmla="*/ 1371203 w 1839515"/>
                    <a:gd name="connsiteY88" fmla="*/ 542237 h 2506439"/>
                    <a:gd name="connsiteX89" fmla="*/ 1402953 w 1839515"/>
                    <a:gd name="connsiteY89" fmla="*/ 613675 h 2506439"/>
                    <a:gd name="connsiteX90" fmla="*/ 1426765 w 1839515"/>
                    <a:gd name="connsiteY90" fmla="*/ 637487 h 2506439"/>
                    <a:gd name="connsiteX91" fmla="*/ 1434703 w 1839515"/>
                    <a:gd name="connsiteY91" fmla="*/ 669237 h 2506439"/>
                    <a:gd name="connsiteX92" fmla="*/ 1442640 w 1839515"/>
                    <a:gd name="connsiteY92" fmla="*/ 732737 h 2506439"/>
                    <a:gd name="connsiteX93" fmla="*/ 1474390 w 1839515"/>
                    <a:gd name="connsiteY93" fmla="*/ 740675 h 2506439"/>
                    <a:gd name="connsiteX94" fmla="*/ 1482328 w 1839515"/>
                    <a:gd name="connsiteY94" fmla="*/ 764487 h 2506439"/>
                    <a:gd name="connsiteX95" fmla="*/ 1466453 w 1839515"/>
                    <a:gd name="connsiteY95" fmla="*/ 843862 h 2506439"/>
                    <a:gd name="connsiteX96" fmla="*/ 1450578 w 1839515"/>
                    <a:gd name="connsiteY96" fmla="*/ 875612 h 2506439"/>
                    <a:gd name="connsiteX97" fmla="*/ 1410890 w 1839515"/>
                    <a:gd name="connsiteY97" fmla="*/ 915300 h 2506439"/>
                    <a:gd name="connsiteX98" fmla="*/ 1339453 w 1839515"/>
                    <a:gd name="connsiteY98" fmla="*/ 923237 h 2506439"/>
                    <a:gd name="connsiteX99" fmla="*/ 1323578 w 1839515"/>
                    <a:gd name="connsiteY99" fmla="*/ 947050 h 2506439"/>
                    <a:gd name="connsiteX100" fmla="*/ 1283890 w 1839515"/>
                    <a:gd name="connsiteY100" fmla="*/ 986737 h 2506439"/>
                    <a:gd name="connsiteX101" fmla="*/ 1291828 w 1839515"/>
                    <a:gd name="connsiteY101" fmla="*/ 1026425 h 2506439"/>
                    <a:gd name="connsiteX102" fmla="*/ 1283890 w 1839515"/>
                    <a:gd name="connsiteY102" fmla="*/ 1121675 h 2506439"/>
                    <a:gd name="connsiteX103" fmla="*/ 1275953 w 1839515"/>
                    <a:gd name="connsiteY103" fmla="*/ 1145487 h 2506439"/>
                    <a:gd name="connsiteX104" fmla="*/ 1260078 w 1839515"/>
                    <a:gd name="connsiteY104" fmla="*/ 1201050 h 2506439"/>
                    <a:gd name="connsiteX105" fmla="*/ 1275953 w 1839515"/>
                    <a:gd name="connsiteY105" fmla="*/ 1224862 h 2506439"/>
                    <a:gd name="connsiteX106" fmla="*/ 1268015 w 1839515"/>
                    <a:gd name="connsiteY106" fmla="*/ 1383612 h 2506439"/>
                    <a:gd name="connsiteX107" fmla="*/ 1244203 w 1839515"/>
                    <a:gd name="connsiteY107" fmla="*/ 1399487 h 2506439"/>
                    <a:gd name="connsiteX108" fmla="*/ 1236265 w 1839515"/>
                    <a:gd name="connsiteY108" fmla="*/ 1375675 h 2506439"/>
                    <a:gd name="connsiteX109" fmla="*/ 1228328 w 1839515"/>
                    <a:gd name="connsiteY109" fmla="*/ 1343925 h 2506439"/>
                    <a:gd name="connsiteX110" fmla="*/ 1180703 w 1839515"/>
                    <a:gd name="connsiteY110" fmla="*/ 1304237 h 2506439"/>
                    <a:gd name="connsiteX111" fmla="*/ 1172765 w 1839515"/>
                    <a:gd name="connsiteY111" fmla="*/ 1280425 h 2506439"/>
                    <a:gd name="connsiteX112" fmla="*/ 1125140 w 1839515"/>
                    <a:gd name="connsiteY112" fmla="*/ 1240737 h 2506439"/>
                    <a:gd name="connsiteX113" fmla="*/ 1101328 w 1839515"/>
                    <a:gd name="connsiteY113" fmla="*/ 1232800 h 2506439"/>
                    <a:gd name="connsiteX114" fmla="*/ 1085453 w 1839515"/>
                    <a:gd name="connsiteY114" fmla="*/ 1208987 h 2506439"/>
                    <a:gd name="connsiteX115" fmla="*/ 1077515 w 1839515"/>
                    <a:gd name="connsiteY115" fmla="*/ 1177237 h 2506439"/>
                    <a:gd name="connsiteX116" fmla="*/ 1006665 w 1839515"/>
                    <a:gd name="connsiteY116" fmla="*/ 1365299 h 2506439"/>
                    <a:gd name="connsiteX117" fmla="*/ 878980 w 1839515"/>
                    <a:gd name="connsiteY117" fmla="*/ 1263476 h 2506439"/>
                    <a:gd name="connsiteX118" fmla="*/ 729439 w 1839515"/>
                    <a:gd name="connsiteY118" fmla="*/ 1349911 h 2506439"/>
                    <a:gd name="connsiteX119" fmla="*/ 775890 w 1839515"/>
                    <a:gd name="connsiteY119" fmla="*/ 1558237 h 2506439"/>
                    <a:gd name="connsiteX120" fmla="*/ 823515 w 1839515"/>
                    <a:gd name="connsiteY120" fmla="*/ 1582050 h 2506439"/>
                    <a:gd name="connsiteX121" fmla="*/ 894953 w 1839515"/>
                    <a:gd name="connsiteY121" fmla="*/ 1637612 h 2506439"/>
                    <a:gd name="connsiteX122" fmla="*/ 926703 w 1839515"/>
                    <a:gd name="connsiteY122" fmla="*/ 1653487 h 2506439"/>
                    <a:gd name="connsiteX123" fmla="*/ 1006078 w 1839515"/>
                    <a:gd name="connsiteY123" fmla="*/ 1891612 h 2506439"/>
                    <a:gd name="connsiteX0" fmla="*/ 1006078 w 1839515"/>
                    <a:gd name="connsiteY0" fmla="*/ 1891612 h 2506439"/>
                    <a:gd name="connsiteX1" fmla="*/ 998140 w 1839515"/>
                    <a:gd name="connsiteY1" fmla="*/ 1915425 h 2506439"/>
                    <a:gd name="connsiteX2" fmla="*/ 990203 w 1839515"/>
                    <a:gd name="connsiteY2" fmla="*/ 1963050 h 2506439"/>
                    <a:gd name="connsiteX3" fmla="*/ 974328 w 1839515"/>
                    <a:gd name="connsiteY3" fmla="*/ 2018612 h 2506439"/>
                    <a:gd name="connsiteX4" fmla="*/ 966390 w 1839515"/>
                    <a:gd name="connsiteY4" fmla="*/ 2169425 h 2506439"/>
                    <a:gd name="connsiteX5" fmla="*/ 974328 w 1839515"/>
                    <a:gd name="connsiteY5" fmla="*/ 2248800 h 2506439"/>
                    <a:gd name="connsiteX6" fmla="*/ 958453 w 1839515"/>
                    <a:gd name="connsiteY6" fmla="*/ 2502800 h 2506439"/>
                    <a:gd name="connsiteX7" fmla="*/ 871140 w 1839515"/>
                    <a:gd name="connsiteY7" fmla="*/ 2494862 h 2506439"/>
                    <a:gd name="connsiteX8" fmla="*/ 855265 w 1839515"/>
                    <a:gd name="connsiteY8" fmla="*/ 2383737 h 2506439"/>
                    <a:gd name="connsiteX9" fmla="*/ 847328 w 1839515"/>
                    <a:gd name="connsiteY9" fmla="*/ 2359925 h 2506439"/>
                    <a:gd name="connsiteX10" fmla="*/ 799703 w 1839515"/>
                    <a:gd name="connsiteY10" fmla="*/ 2320237 h 2506439"/>
                    <a:gd name="connsiteX11" fmla="*/ 583010 w 1839515"/>
                    <a:gd name="connsiteY11" fmla="*/ 2386394 h 2506439"/>
                    <a:gd name="connsiteX12" fmla="*/ 446881 w 1839515"/>
                    <a:gd name="connsiteY12" fmla="*/ 2346708 h 2506439"/>
                    <a:gd name="connsiteX13" fmla="*/ 688578 w 1839515"/>
                    <a:gd name="connsiteY13" fmla="*/ 2209112 h 2506439"/>
                    <a:gd name="connsiteX14" fmla="*/ 465704 w 1839515"/>
                    <a:gd name="connsiteY14" fmla="*/ 2329072 h 2506439"/>
                    <a:gd name="connsiteX15" fmla="*/ 640953 w 1839515"/>
                    <a:gd name="connsiteY15" fmla="*/ 2113862 h 2506439"/>
                    <a:gd name="connsiteX16" fmla="*/ 460715 w 1839515"/>
                    <a:gd name="connsiteY16" fmla="*/ 2292329 h 2506439"/>
                    <a:gd name="connsiteX17" fmla="*/ 490707 w 1839515"/>
                    <a:gd name="connsiteY17" fmla="*/ 2331729 h 2506439"/>
                    <a:gd name="connsiteX18" fmla="*/ 593328 w 1839515"/>
                    <a:gd name="connsiteY18" fmla="*/ 2058300 h 2506439"/>
                    <a:gd name="connsiteX19" fmla="*/ 442515 w 1839515"/>
                    <a:gd name="connsiteY19" fmla="*/ 2066237 h 2506439"/>
                    <a:gd name="connsiteX20" fmla="*/ 418703 w 1839515"/>
                    <a:gd name="connsiteY20" fmla="*/ 2074175 h 2506439"/>
                    <a:gd name="connsiteX21" fmla="*/ 394890 w 1839515"/>
                    <a:gd name="connsiteY21" fmla="*/ 2050362 h 2506439"/>
                    <a:gd name="connsiteX22" fmla="*/ 371078 w 1839515"/>
                    <a:gd name="connsiteY22" fmla="*/ 2042425 h 2506439"/>
                    <a:gd name="connsiteX23" fmla="*/ 315515 w 1839515"/>
                    <a:gd name="connsiteY23" fmla="*/ 1955112 h 2506439"/>
                    <a:gd name="connsiteX24" fmla="*/ 291703 w 1839515"/>
                    <a:gd name="connsiteY24" fmla="*/ 1947175 h 2506439"/>
                    <a:gd name="connsiteX25" fmla="*/ 267890 w 1839515"/>
                    <a:gd name="connsiteY25" fmla="*/ 1931300 h 2506439"/>
                    <a:gd name="connsiteX26" fmla="*/ 212328 w 1839515"/>
                    <a:gd name="connsiteY26" fmla="*/ 1859862 h 2506439"/>
                    <a:gd name="connsiteX27" fmla="*/ 204390 w 1839515"/>
                    <a:gd name="connsiteY27" fmla="*/ 1836050 h 2506439"/>
                    <a:gd name="connsiteX28" fmla="*/ 204390 w 1839515"/>
                    <a:gd name="connsiteY28" fmla="*/ 1724925 h 2506439"/>
                    <a:gd name="connsiteX29" fmla="*/ 220265 w 1839515"/>
                    <a:gd name="connsiteY29" fmla="*/ 1701112 h 2506439"/>
                    <a:gd name="connsiteX30" fmla="*/ 196453 w 1839515"/>
                    <a:gd name="connsiteY30" fmla="*/ 1716987 h 2506439"/>
                    <a:gd name="connsiteX31" fmla="*/ 156765 w 1839515"/>
                    <a:gd name="connsiteY31" fmla="*/ 1685237 h 2506439"/>
                    <a:gd name="connsiteX32" fmla="*/ 101203 w 1839515"/>
                    <a:gd name="connsiteY32" fmla="*/ 1613800 h 2506439"/>
                    <a:gd name="connsiteX33" fmla="*/ 93265 w 1839515"/>
                    <a:gd name="connsiteY33" fmla="*/ 1589987 h 2506439"/>
                    <a:gd name="connsiteX34" fmla="*/ 69453 w 1839515"/>
                    <a:gd name="connsiteY34" fmla="*/ 1574112 h 2506439"/>
                    <a:gd name="connsiteX35" fmla="*/ 61515 w 1839515"/>
                    <a:gd name="connsiteY35" fmla="*/ 1502675 h 2506439"/>
                    <a:gd name="connsiteX36" fmla="*/ 45640 w 1839515"/>
                    <a:gd name="connsiteY36" fmla="*/ 1462987 h 2506439"/>
                    <a:gd name="connsiteX37" fmla="*/ 29765 w 1839515"/>
                    <a:gd name="connsiteY37" fmla="*/ 1439175 h 2506439"/>
                    <a:gd name="connsiteX38" fmla="*/ 21828 w 1839515"/>
                    <a:gd name="connsiteY38" fmla="*/ 1399487 h 2506439"/>
                    <a:gd name="connsiteX39" fmla="*/ 37703 w 1839515"/>
                    <a:gd name="connsiteY39" fmla="*/ 1304237 h 2506439"/>
                    <a:gd name="connsiteX40" fmla="*/ 45640 w 1839515"/>
                    <a:gd name="connsiteY40" fmla="*/ 1272487 h 2506439"/>
                    <a:gd name="connsiteX41" fmla="*/ 13890 w 1839515"/>
                    <a:gd name="connsiteY41" fmla="*/ 1185175 h 2506439"/>
                    <a:gd name="connsiteX42" fmla="*/ 5953 w 1839515"/>
                    <a:gd name="connsiteY42" fmla="*/ 1026425 h 2506439"/>
                    <a:gd name="connsiteX43" fmla="*/ 101203 w 1839515"/>
                    <a:gd name="connsiteY43" fmla="*/ 637487 h 2506439"/>
                    <a:gd name="connsiteX44" fmla="*/ 140890 w 1839515"/>
                    <a:gd name="connsiteY44" fmla="*/ 550175 h 2506439"/>
                    <a:gd name="connsiteX45" fmla="*/ 164703 w 1839515"/>
                    <a:gd name="connsiteY45" fmla="*/ 526362 h 2506439"/>
                    <a:gd name="connsiteX46" fmla="*/ 208330 w 1839515"/>
                    <a:gd name="connsiteY46" fmla="*/ 358553 h 2506439"/>
                    <a:gd name="connsiteX47" fmla="*/ 259562 w 1839515"/>
                    <a:gd name="connsiteY47" fmla="*/ 279129 h 2506439"/>
                    <a:gd name="connsiteX48" fmla="*/ 559328 w 1839515"/>
                    <a:gd name="connsiteY48" fmla="*/ 73046 h 2506439"/>
                    <a:gd name="connsiteX49" fmla="*/ 752078 w 1839515"/>
                    <a:gd name="connsiteY49" fmla="*/ 2487 h 2506439"/>
                    <a:gd name="connsiteX50" fmla="*/ 775890 w 1839515"/>
                    <a:gd name="connsiteY50" fmla="*/ 18362 h 2506439"/>
                    <a:gd name="connsiteX51" fmla="*/ 1053703 w 1839515"/>
                    <a:gd name="connsiteY51" fmla="*/ 42175 h 2506439"/>
                    <a:gd name="connsiteX52" fmla="*/ 1275953 w 1839515"/>
                    <a:gd name="connsiteY52" fmla="*/ 65987 h 2506439"/>
                    <a:gd name="connsiteX53" fmla="*/ 1299765 w 1839515"/>
                    <a:gd name="connsiteY53" fmla="*/ 89800 h 2506439"/>
                    <a:gd name="connsiteX54" fmla="*/ 1418828 w 1839515"/>
                    <a:gd name="connsiteY54" fmla="*/ 153300 h 2506439"/>
                    <a:gd name="connsiteX55" fmla="*/ 1466453 w 1839515"/>
                    <a:gd name="connsiteY55" fmla="*/ 129487 h 2506439"/>
                    <a:gd name="connsiteX56" fmla="*/ 1490265 w 1839515"/>
                    <a:gd name="connsiteY56" fmla="*/ 105675 h 2506439"/>
                    <a:gd name="connsiteX57" fmla="*/ 1514078 w 1839515"/>
                    <a:gd name="connsiteY57" fmla="*/ 121550 h 2506439"/>
                    <a:gd name="connsiteX58" fmla="*/ 1625203 w 1839515"/>
                    <a:gd name="connsiteY58" fmla="*/ 137425 h 2506439"/>
                    <a:gd name="connsiteX59" fmla="*/ 1633140 w 1839515"/>
                    <a:gd name="connsiteY59" fmla="*/ 169175 h 2506439"/>
                    <a:gd name="connsiteX60" fmla="*/ 1641078 w 1839515"/>
                    <a:gd name="connsiteY60" fmla="*/ 232675 h 2506439"/>
                    <a:gd name="connsiteX61" fmla="*/ 1664890 w 1839515"/>
                    <a:gd name="connsiteY61" fmla="*/ 240612 h 2506439"/>
                    <a:gd name="connsiteX62" fmla="*/ 1728390 w 1839515"/>
                    <a:gd name="connsiteY62" fmla="*/ 296175 h 2506439"/>
                    <a:gd name="connsiteX63" fmla="*/ 1736328 w 1839515"/>
                    <a:gd name="connsiteY63" fmla="*/ 319987 h 2506439"/>
                    <a:gd name="connsiteX64" fmla="*/ 1768078 w 1839515"/>
                    <a:gd name="connsiteY64" fmla="*/ 335862 h 2506439"/>
                    <a:gd name="connsiteX65" fmla="*/ 1823640 w 1839515"/>
                    <a:gd name="connsiteY65" fmla="*/ 383487 h 2506439"/>
                    <a:gd name="connsiteX66" fmla="*/ 1815703 w 1839515"/>
                    <a:gd name="connsiteY66" fmla="*/ 470800 h 2506439"/>
                    <a:gd name="connsiteX67" fmla="*/ 1839515 w 1839515"/>
                    <a:gd name="connsiteY67" fmla="*/ 486675 h 2506439"/>
                    <a:gd name="connsiteX68" fmla="*/ 1815703 w 1839515"/>
                    <a:gd name="connsiteY68" fmla="*/ 494612 h 2506439"/>
                    <a:gd name="connsiteX69" fmla="*/ 1760140 w 1839515"/>
                    <a:gd name="connsiteY69" fmla="*/ 510487 h 2506439"/>
                    <a:gd name="connsiteX70" fmla="*/ 1696640 w 1839515"/>
                    <a:gd name="connsiteY70" fmla="*/ 486675 h 2506439"/>
                    <a:gd name="connsiteX71" fmla="*/ 1680765 w 1839515"/>
                    <a:gd name="connsiteY71" fmla="*/ 462862 h 2506439"/>
                    <a:gd name="connsiteX72" fmla="*/ 1656953 w 1839515"/>
                    <a:gd name="connsiteY72" fmla="*/ 391425 h 2506439"/>
                    <a:gd name="connsiteX73" fmla="*/ 1609328 w 1839515"/>
                    <a:gd name="connsiteY73" fmla="*/ 423175 h 2506439"/>
                    <a:gd name="connsiteX74" fmla="*/ 1593453 w 1839515"/>
                    <a:gd name="connsiteY74" fmla="*/ 446987 h 2506439"/>
                    <a:gd name="connsiteX75" fmla="*/ 1569640 w 1839515"/>
                    <a:gd name="connsiteY75" fmla="*/ 439050 h 2506439"/>
                    <a:gd name="connsiteX76" fmla="*/ 1545828 w 1839515"/>
                    <a:gd name="connsiteY76" fmla="*/ 423175 h 2506439"/>
                    <a:gd name="connsiteX77" fmla="*/ 1522015 w 1839515"/>
                    <a:gd name="connsiteY77" fmla="*/ 415237 h 2506439"/>
                    <a:gd name="connsiteX78" fmla="*/ 1514078 w 1839515"/>
                    <a:gd name="connsiteY78" fmla="*/ 391425 h 2506439"/>
                    <a:gd name="connsiteX79" fmla="*/ 1506140 w 1839515"/>
                    <a:gd name="connsiteY79" fmla="*/ 351737 h 2506439"/>
                    <a:gd name="connsiteX80" fmla="*/ 1474390 w 1839515"/>
                    <a:gd name="connsiteY80" fmla="*/ 391425 h 2506439"/>
                    <a:gd name="connsiteX81" fmla="*/ 1458515 w 1839515"/>
                    <a:gd name="connsiteY81" fmla="*/ 415237 h 2506439"/>
                    <a:gd name="connsiteX82" fmla="*/ 1450578 w 1839515"/>
                    <a:gd name="connsiteY82" fmla="*/ 391425 h 2506439"/>
                    <a:gd name="connsiteX83" fmla="*/ 1426765 w 1839515"/>
                    <a:gd name="connsiteY83" fmla="*/ 343800 h 2506439"/>
                    <a:gd name="connsiteX84" fmla="*/ 1379140 w 1839515"/>
                    <a:gd name="connsiteY84" fmla="*/ 423175 h 2506439"/>
                    <a:gd name="connsiteX85" fmla="*/ 1355328 w 1839515"/>
                    <a:gd name="connsiteY85" fmla="*/ 446987 h 2506439"/>
                    <a:gd name="connsiteX86" fmla="*/ 1363265 w 1839515"/>
                    <a:gd name="connsiteY86" fmla="*/ 439050 h 2506439"/>
                    <a:gd name="connsiteX87" fmla="*/ 1363265 w 1839515"/>
                    <a:gd name="connsiteY87" fmla="*/ 439050 h 2506439"/>
                    <a:gd name="connsiteX88" fmla="*/ 1371203 w 1839515"/>
                    <a:gd name="connsiteY88" fmla="*/ 542237 h 2506439"/>
                    <a:gd name="connsiteX89" fmla="*/ 1402953 w 1839515"/>
                    <a:gd name="connsiteY89" fmla="*/ 613675 h 2506439"/>
                    <a:gd name="connsiteX90" fmla="*/ 1426765 w 1839515"/>
                    <a:gd name="connsiteY90" fmla="*/ 637487 h 2506439"/>
                    <a:gd name="connsiteX91" fmla="*/ 1434703 w 1839515"/>
                    <a:gd name="connsiteY91" fmla="*/ 669237 h 2506439"/>
                    <a:gd name="connsiteX92" fmla="*/ 1442640 w 1839515"/>
                    <a:gd name="connsiteY92" fmla="*/ 732737 h 2506439"/>
                    <a:gd name="connsiteX93" fmla="*/ 1474390 w 1839515"/>
                    <a:gd name="connsiteY93" fmla="*/ 740675 h 2506439"/>
                    <a:gd name="connsiteX94" fmla="*/ 1482328 w 1839515"/>
                    <a:gd name="connsiteY94" fmla="*/ 764487 h 2506439"/>
                    <a:gd name="connsiteX95" fmla="*/ 1466453 w 1839515"/>
                    <a:gd name="connsiteY95" fmla="*/ 843862 h 2506439"/>
                    <a:gd name="connsiteX96" fmla="*/ 1450578 w 1839515"/>
                    <a:gd name="connsiteY96" fmla="*/ 875612 h 2506439"/>
                    <a:gd name="connsiteX97" fmla="*/ 1410890 w 1839515"/>
                    <a:gd name="connsiteY97" fmla="*/ 915300 h 2506439"/>
                    <a:gd name="connsiteX98" fmla="*/ 1339453 w 1839515"/>
                    <a:gd name="connsiteY98" fmla="*/ 923237 h 2506439"/>
                    <a:gd name="connsiteX99" fmla="*/ 1323578 w 1839515"/>
                    <a:gd name="connsiteY99" fmla="*/ 947050 h 2506439"/>
                    <a:gd name="connsiteX100" fmla="*/ 1283890 w 1839515"/>
                    <a:gd name="connsiteY100" fmla="*/ 986737 h 2506439"/>
                    <a:gd name="connsiteX101" fmla="*/ 1291828 w 1839515"/>
                    <a:gd name="connsiteY101" fmla="*/ 1026425 h 2506439"/>
                    <a:gd name="connsiteX102" fmla="*/ 1283890 w 1839515"/>
                    <a:gd name="connsiteY102" fmla="*/ 1121675 h 2506439"/>
                    <a:gd name="connsiteX103" fmla="*/ 1275953 w 1839515"/>
                    <a:gd name="connsiteY103" fmla="*/ 1145487 h 2506439"/>
                    <a:gd name="connsiteX104" fmla="*/ 1260078 w 1839515"/>
                    <a:gd name="connsiteY104" fmla="*/ 1201050 h 2506439"/>
                    <a:gd name="connsiteX105" fmla="*/ 1275953 w 1839515"/>
                    <a:gd name="connsiteY105" fmla="*/ 1224862 h 2506439"/>
                    <a:gd name="connsiteX106" fmla="*/ 1268015 w 1839515"/>
                    <a:gd name="connsiteY106" fmla="*/ 1383612 h 2506439"/>
                    <a:gd name="connsiteX107" fmla="*/ 1244203 w 1839515"/>
                    <a:gd name="connsiteY107" fmla="*/ 1399487 h 2506439"/>
                    <a:gd name="connsiteX108" fmla="*/ 1236265 w 1839515"/>
                    <a:gd name="connsiteY108" fmla="*/ 1375675 h 2506439"/>
                    <a:gd name="connsiteX109" fmla="*/ 1228328 w 1839515"/>
                    <a:gd name="connsiteY109" fmla="*/ 1343925 h 2506439"/>
                    <a:gd name="connsiteX110" fmla="*/ 1180703 w 1839515"/>
                    <a:gd name="connsiteY110" fmla="*/ 1304237 h 2506439"/>
                    <a:gd name="connsiteX111" fmla="*/ 1172765 w 1839515"/>
                    <a:gd name="connsiteY111" fmla="*/ 1280425 h 2506439"/>
                    <a:gd name="connsiteX112" fmla="*/ 1125140 w 1839515"/>
                    <a:gd name="connsiteY112" fmla="*/ 1240737 h 2506439"/>
                    <a:gd name="connsiteX113" fmla="*/ 1101328 w 1839515"/>
                    <a:gd name="connsiteY113" fmla="*/ 1232800 h 2506439"/>
                    <a:gd name="connsiteX114" fmla="*/ 1085453 w 1839515"/>
                    <a:gd name="connsiteY114" fmla="*/ 1208987 h 2506439"/>
                    <a:gd name="connsiteX115" fmla="*/ 1077515 w 1839515"/>
                    <a:gd name="connsiteY115" fmla="*/ 1177237 h 2506439"/>
                    <a:gd name="connsiteX116" fmla="*/ 1006665 w 1839515"/>
                    <a:gd name="connsiteY116" fmla="*/ 1365299 h 2506439"/>
                    <a:gd name="connsiteX117" fmla="*/ 878980 w 1839515"/>
                    <a:gd name="connsiteY117" fmla="*/ 1263476 h 2506439"/>
                    <a:gd name="connsiteX118" fmla="*/ 729439 w 1839515"/>
                    <a:gd name="connsiteY118" fmla="*/ 1349911 h 2506439"/>
                    <a:gd name="connsiteX119" fmla="*/ 775890 w 1839515"/>
                    <a:gd name="connsiteY119" fmla="*/ 1558237 h 2506439"/>
                    <a:gd name="connsiteX120" fmla="*/ 823515 w 1839515"/>
                    <a:gd name="connsiteY120" fmla="*/ 1582050 h 2506439"/>
                    <a:gd name="connsiteX121" fmla="*/ 894953 w 1839515"/>
                    <a:gd name="connsiteY121" fmla="*/ 1637612 h 2506439"/>
                    <a:gd name="connsiteX122" fmla="*/ 926703 w 1839515"/>
                    <a:gd name="connsiteY122" fmla="*/ 1653487 h 2506439"/>
                    <a:gd name="connsiteX123" fmla="*/ 1006078 w 1839515"/>
                    <a:gd name="connsiteY123" fmla="*/ 1891612 h 2506439"/>
                    <a:gd name="connsiteX0" fmla="*/ 1006078 w 1839515"/>
                    <a:gd name="connsiteY0" fmla="*/ 1891612 h 2799892"/>
                    <a:gd name="connsiteX1" fmla="*/ 998140 w 1839515"/>
                    <a:gd name="connsiteY1" fmla="*/ 1915425 h 2799892"/>
                    <a:gd name="connsiteX2" fmla="*/ 990203 w 1839515"/>
                    <a:gd name="connsiteY2" fmla="*/ 1963050 h 2799892"/>
                    <a:gd name="connsiteX3" fmla="*/ 974328 w 1839515"/>
                    <a:gd name="connsiteY3" fmla="*/ 2018612 h 2799892"/>
                    <a:gd name="connsiteX4" fmla="*/ 966390 w 1839515"/>
                    <a:gd name="connsiteY4" fmla="*/ 2169425 h 2799892"/>
                    <a:gd name="connsiteX5" fmla="*/ 974328 w 1839515"/>
                    <a:gd name="connsiteY5" fmla="*/ 2248800 h 2799892"/>
                    <a:gd name="connsiteX6" fmla="*/ 958453 w 1839515"/>
                    <a:gd name="connsiteY6" fmla="*/ 2502800 h 2799892"/>
                    <a:gd name="connsiteX7" fmla="*/ 871140 w 1839515"/>
                    <a:gd name="connsiteY7" fmla="*/ 2494862 h 2799892"/>
                    <a:gd name="connsiteX8" fmla="*/ 855265 w 1839515"/>
                    <a:gd name="connsiteY8" fmla="*/ 2383737 h 2799892"/>
                    <a:gd name="connsiteX9" fmla="*/ 847328 w 1839515"/>
                    <a:gd name="connsiteY9" fmla="*/ 2359925 h 2799892"/>
                    <a:gd name="connsiteX10" fmla="*/ 799703 w 1839515"/>
                    <a:gd name="connsiteY10" fmla="*/ 2320237 h 2799892"/>
                    <a:gd name="connsiteX11" fmla="*/ 583010 w 1839515"/>
                    <a:gd name="connsiteY11" fmla="*/ 2386394 h 2799892"/>
                    <a:gd name="connsiteX12" fmla="*/ 446881 w 1839515"/>
                    <a:gd name="connsiteY12" fmla="*/ 2346708 h 2799892"/>
                    <a:gd name="connsiteX13" fmla="*/ 688578 w 1839515"/>
                    <a:gd name="connsiteY13" fmla="*/ 2209112 h 2799892"/>
                    <a:gd name="connsiteX14" fmla="*/ 465704 w 1839515"/>
                    <a:gd name="connsiteY14" fmla="*/ 2329072 h 2799892"/>
                    <a:gd name="connsiteX15" fmla="*/ 640953 w 1839515"/>
                    <a:gd name="connsiteY15" fmla="*/ 2113862 h 2799892"/>
                    <a:gd name="connsiteX16" fmla="*/ 460715 w 1839515"/>
                    <a:gd name="connsiteY16" fmla="*/ 2292329 h 2799892"/>
                    <a:gd name="connsiteX17" fmla="*/ 490707 w 1839515"/>
                    <a:gd name="connsiteY17" fmla="*/ 2331729 h 2799892"/>
                    <a:gd name="connsiteX18" fmla="*/ 593328 w 1839515"/>
                    <a:gd name="connsiteY18" fmla="*/ 2058300 h 2799892"/>
                    <a:gd name="connsiteX19" fmla="*/ 320256 w 1839515"/>
                    <a:gd name="connsiteY19" fmla="*/ 2799892 h 2799892"/>
                    <a:gd name="connsiteX20" fmla="*/ 418703 w 1839515"/>
                    <a:gd name="connsiteY20" fmla="*/ 2074175 h 2799892"/>
                    <a:gd name="connsiteX21" fmla="*/ 394890 w 1839515"/>
                    <a:gd name="connsiteY21" fmla="*/ 2050362 h 2799892"/>
                    <a:gd name="connsiteX22" fmla="*/ 371078 w 1839515"/>
                    <a:gd name="connsiteY22" fmla="*/ 2042425 h 2799892"/>
                    <a:gd name="connsiteX23" fmla="*/ 315515 w 1839515"/>
                    <a:gd name="connsiteY23" fmla="*/ 1955112 h 2799892"/>
                    <a:gd name="connsiteX24" fmla="*/ 291703 w 1839515"/>
                    <a:gd name="connsiteY24" fmla="*/ 1947175 h 2799892"/>
                    <a:gd name="connsiteX25" fmla="*/ 267890 w 1839515"/>
                    <a:gd name="connsiteY25" fmla="*/ 1931300 h 2799892"/>
                    <a:gd name="connsiteX26" fmla="*/ 212328 w 1839515"/>
                    <a:gd name="connsiteY26" fmla="*/ 1859862 h 2799892"/>
                    <a:gd name="connsiteX27" fmla="*/ 204390 w 1839515"/>
                    <a:gd name="connsiteY27" fmla="*/ 1836050 h 2799892"/>
                    <a:gd name="connsiteX28" fmla="*/ 204390 w 1839515"/>
                    <a:gd name="connsiteY28" fmla="*/ 1724925 h 2799892"/>
                    <a:gd name="connsiteX29" fmla="*/ 220265 w 1839515"/>
                    <a:gd name="connsiteY29" fmla="*/ 1701112 h 2799892"/>
                    <a:gd name="connsiteX30" fmla="*/ 196453 w 1839515"/>
                    <a:gd name="connsiteY30" fmla="*/ 1716987 h 2799892"/>
                    <a:gd name="connsiteX31" fmla="*/ 156765 w 1839515"/>
                    <a:gd name="connsiteY31" fmla="*/ 1685237 h 2799892"/>
                    <a:gd name="connsiteX32" fmla="*/ 101203 w 1839515"/>
                    <a:gd name="connsiteY32" fmla="*/ 1613800 h 2799892"/>
                    <a:gd name="connsiteX33" fmla="*/ 93265 w 1839515"/>
                    <a:gd name="connsiteY33" fmla="*/ 1589987 h 2799892"/>
                    <a:gd name="connsiteX34" fmla="*/ 69453 w 1839515"/>
                    <a:gd name="connsiteY34" fmla="*/ 1574112 h 2799892"/>
                    <a:gd name="connsiteX35" fmla="*/ 61515 w 1839515"/>
                    <a:gd name="connsiteY35" fmla="*/ 1502675 h 2799892"/>
                    <a:gd name="connsiteX36" fmla="*/ 45640 w 1839515"/>
                    <a:gd name="connsiteY36" fmla="*/ 1462987 h 2799892"/>
                    <a:gd name="connsiteX37" fmla="*/ 29765 w 1839515"/>
                    <a:gd name="connsiteY37" fmla="*/ 1439175 h 2799892"/>
                    <a:gd name="connsiteX38" fmla="*/ 21828 w 1839515"/>
                    <a:gd name="connsiteY38" fmla="*/ 1399487 h 2799892"/>
                    <a:gd name="connsiteX39" fmla="*/ 37703 w 1839515"/>
                    <a:gd name="connsiteY39" fmla="*/ 1304237 h 2799892"/>
                    <a:gd name="connsiteX40" fmla="*/ 45640 w 1839515"/>
                    <a:gd name="connsiteY40" fmla="*/ 1272487 h 2799892"/>
                    <a:gd name="connsiteX41" fmla="*/ 13890 w 1839515"/>
                    <a:gd name="connsiteY41" fmla="*/ 1185175 h 2799892"/>
                    <a:gd name="connsiteX42" fmla="*/ 5953 w 1839515"/>
                    <a:gd name="connsiteY42" fmla="*/ 1026425 h 2799892"/>
                    <a:gd name="connsiteX43" fmla="*/ 101203 w 1839515"/>
                    <a:gd name="connsiteY43" fmla="*/ 637487 h 2799892"/>
                    <a:gd name="connsiteX44" fmla="*/ 140890 w 1839515"/>
                    <a:gd name="connsiteY44" fmla="*/ 550175 h 2799892"/>
                    <a:gd name="connsiteX45" fmla="*/ 164703 w 1839515"/>
                    <a:gd name="connsiteY45" fmla="*/ 526362 h 2799892"/>
                    <a:gd name="connsiteX46" fmla="*/ 208330 w 1839515"/>
                    <a:gd name="connsiteY46" fmla="*/ 358553 h 2799892"/>
                    <a:gd name="connsiteX47" fmla="*/ 259562 w 1839515"/>
                    <a:gd name="connsiteY47" fmla="*/ 279129 h 2799892"/>
                    <a:gd name="connsiteX48" fmla="*/ 559328 w 1839515"/>
                    <a:gd name="connsiteY48" fmla="*/ 73046 h 2799892"/>
                    <a:gd name="connsiteX49" fmla="*/ 752078 w 1839515"/>
                    <a:gd name="connsiteY49" fmla="*/ 2487 h 2799892"/>
                    <a:gd name="connsiteX50" fmla="*/ 775890 w 1839515"/>
                    <a:gd name="connsiteY50" fmla="*/ 18362 h 2799892"/>
                    <a:gd name="connsiteX51" fmla="*/ 1053703 w 1839515"/>
                    <a:gd name="connsiteY51" fmla="*/ 42175 h 2799892"/>
                    <a:gd name="connsiteX52" fmla="*/ 1275953 w 1839515"/>
                    <a:gd name="connsiteY52" fmla="*/ 65987 h 2799892"/>
                    <a:gd name="connsiteX53" fmla="*/ 1299765 w 1839515"/>
                    <a:gd name="connsiteY53" fmla="*/ 89800 h 2799892"/>
                    <a:gd name="connsiteX54" fmla="*/ 1418828 w 1839515"/>
                    <a:gd name="connsiteY54" fmla="*/ 153300 h 2799892"/>
                    <a:gd name="connsiteX55" fmla="*/ 1466453 w 1839515"/>
                    <a:gd name="connsiteY55" fmla="*/ 129487 h 2799892"/>
                    <a:gd name="connsiteX56" fmla="*/ 1490265 w 1839515"/>
                    <a:gd name="connsiteY56" fmla="*/ 105675 h 2799892"/>
                    <a:gd name="connsiteX57" fmla="*/ 1514078 w 1839515"/>
                    <a:gd name="connsiteY57" fmla="*/ 121550 h 2799892"/>
                    <a:gd name="connsiteX58" fmla="*/ 1625203 w 1839515"/>
                    <a:gd name="connsiteY58" fmla="*/ 137425 h 2799892"/>
                    <a:gd name="connsiteX59" fmla="*/ 1633140 w 1839515"/>
                    <a:gd name="connsiteY59" fmla="*/ 169175 h 2799892"/>
                    <a:gd name="connsiteX60" fmla="*/ 1641078 w 1839515"/>
                    <a:gd name="connsiteY60" fmla="*/ 232675 h 2799892"/>
                    <a:gd name="connsiteX61" fmla="*/ 1664890 w 1839515"/>
                    <a:gd name="connsiteY61" fmla="*/ 240612 h 2799892"/>
                    <a:gd name="connsiteX62" fmla="*/ 1728390 w 1839515"/>
                    <a:gd name="connsiteY62" fmla="*/ 296175 h 2799892"/>
                    <a:gd name="connsiteX63" fmla="*/ 1736328 w 1839515"/>
                    <a:gd name="connsiteY63" fmla="*/ 319987 h 2799892"/>
                    <a:gd name="connsiteX64" fmla="*/ 1768078 w 1839515"/>
                    <a:gd name="connsiteY64" fmla="*/ 335862 h 2799892"/>
                    <a:gd name="connsiteX65" fmla="*/ 1823640 w 1839515"/>
                    <a:gd name="connsiteY65" fmla="*/ 383487 h 2799892"/>
                    <a:gd name="connsiteX66" fmla="*/ 1815703 w 1839515"/>
                    <a:gd name="connsiteY66" fmla="*/ 470800 h 2799892"/>
                    <a:gd name="connsiteX67" fmla="*/ 1839515 w 1839515"/>
                    <a:gd name="connsiteY67" fmla="*/ 486675 h 2799892"/>
                    <a:gd name="connsiteX68" fmla="*/ 1815703 w 1839515"/>
                    <a:gd name="connsiteY68" fmla="*/ 494612 h 2799892"/>
                    <a:gd name="connsiteX69" fmla="*/ 1760140 w 1839515"/>
                    <a:gd name="connsiteY69" fmla="*/ 510487 h 2799892"/>
                    <a:gd name="connsiteX70" fmla="*/ 1696640 w 1839515"/>
                    <a:gd name="connsiteY70" fmla="*/ 486675 h 2799892"/>
                    <a:gd name="connsiteX71" fmla="*/ 1680765 w 1839515"/>
                    <a:gd name="connsiteY71" fmla="*/ 462862 h 2799892"/>
                    <a:gd name="connsiteX72" fmla="*/ 1656953 w 1839515"/>
                    <a:gd name="connsiteY72" fmla="*/ 391425 h 2799892"/>
                    <a:gd name="connsiteX73" fmla="*/ 1609328 w 1839515"/>
                    <a:gd name="connsiteY73" fmla="*/ 423175 h 2799892"/>
                    <a:gd name="connsiteX74" fmla="*/ 1593453 w 1839515"/>
                    <a:gd name="connsiteY74" fmla="*/ 446987 h 2799892"/>
                    <a:gd name="connsiteX75" fmla="*/ 1569640 w 1839515"/>
                    <a:gd name="connsiteY75" fmla="*/ 439050 h 2799892"/>
                    <a:gd name="connsiteX76" fmla="*/ 1545828 w 1839515"/>
                    <a:gd name="connsiteY76" fmla="*/ 423175 h 2799892"/>
                    <a:gd name="connsiteX77" fmla="*/ 1522015 w 1839515"/>
                    <a:gd name="connsiteY77" fmla="*/ 415237 h 2799892"/>
                    <a:gd name="connsiteX78" fmla="*/ 1514078 w 1839515"/>
                    <a:gd name="connsiteY78" fmla="*/ 391425 h 2799892"/>
                    <a:gd name="connsiteX79" fmla="*/ 1506140 w 1839515"/>
                    <a:gd name="connsiteY79" fmla="*/ 351737 h 2799892"/>
                    <a:gd name="connsiteX80" fmla="*/ 1474390 w 1839515"/>
                    <a:gd name="connsiteY80" fmla="*/ 391425 h 2799892"/>
                    <a:gd name="connsiteX81" fmla="*/ 1458515 w 1839515"/>
                    <a:gd name="connsiteY81" fmla="*/ 415237 h 2799892"/>
                    <a:gd name="connsiteX82" fmla="*/ 1450578 w 1839515"/>
                    <a:gd name="connsiteY82" fmla="*/ 391425 h 2799892"/>
                    <a:gd name="connsiteX83" fmla="*/ 1426765 w 1839515"/>
                    <a:gd name="connsiteY83" fmla="*/ 343800 h 2799892"/>
                    <a:gd name="connsiteX84" fmla="*/ 1379140 w 1839515"/>
                    <a:gd name="connsiteY84" fmla="*/ 423175 h 2799892"/>
                    <a:gd name="connsiteX85" fmla="*/ 1355328 w 1839515"/>
                    <a:gd name="connsiteY85" fmla="*/ 446987 h 2799892"/>
                    <a:gd name="connsiteX86" fmla="*/ 1363265 w 1839515"/>
                    <a:gd name="connsiteY86" fmla="*/ 439050 h 2799892"/>
                    <a:gd name="connsiteX87" fmla="*/ 1363265 w 1839515"/>
                    <a:gd name="connsiteY87" fmla="*/ 439050 h 2799892"/>
                    <a:gd name="connsiteX88" fmla="*/ 1371203 w 1839515"/>
                    <a:gd name="connsiteY88" fmla="*/ 542237 h 2799892"/>
                    <a:gd name="connsiteX89" fmla="*/ 1402953 w 1839515"/>
                    <a:gd name="connsiteY89" fmla="*/ 613675 h 2799892"/>
                    <a:gd name="connsiteX90" fmla="*/ 1426765 w 1839515"/>
                    <a:gd name="connsiteY90" fmla="*/ 637487 h 2799892"/>
                    <a:gd name="connsiteX91" fmla="*/ 1434703 w 1839515"/>
                    <a:gd name="connsiteY91" fmla="*/ 669237 h 2799892"/>
                    <a:gd name="connsiteX92" fmla="*/ 1442640 w 1839515"/>
                    <a:gd name="connsiteY92" fmla="*/ 732737 h 2799892"/>
                    <a:gd name="connsiteX93" fmla="*/ 1474390 w 1839515"/>
                    <a:gd name="connsiteY93" fmla="*/ 740675 h 2799892"/>
                    <a:gd name="connsiteX94" fmla="*/ 1482328 w 1839515"/>
                    <a:gd name="connsiteY94" fmla="*/ 764487 h 2799892"/>
                    <a:gd name="connsiteX95" fmla="*/ 1466453 w 1839515"/>
                    <a:gd name="connsiteY95" fmla="*/ 843862 h 2799892"/>
                    <a:gd name="connsiteX96" fmla="*/ 1450578 w 1839515"/>
                    <a:gd name="connsiteY96" fmla="*/ 875612 h 2799892"/>
                    <a:gd name="connsiteX97" fmla="*/ 1410890 w 1839515"/>
                    <a:gd name="connsiteY97" fmla="*/ 915300 h 2799892"/>
                    <a:gd name="connsiteX98" fmla="*/ 1339453 w 1839515"/>
                    <a:gd name="connsiteY98" fmla="*/ 923237 h 2799892"/>
                    <a:gd name="connsiteX99" fmla="*/ 1323578 w 1839515"/>
                    <a:gd name="connsiteY99" fmla="*/ 947050 h 2799892"/>
                    <a:gd name="connsiteX100" fmla="*/ 1283890 w 1839515"/>
                    <a:gd name="connsiteY100" fmla="*/ 986737 h 2799892"/>
                    <a:gd name="connsiteX101" fmla="*/ 1291828 w 1839515"/>
                    <a:gd name="connsiteY101" fmla="*/ 1026425 h 2799892"/>
                    <a:gd name="connsiteX102" fmla="*/ 1283890 w 1839515"/>
                    <a:gd name="connsiteY102" fmla="*/ 1121675 h 2799892"/>
                    <a:gd name="connsiteX103" fmla="*/ 1275953 w 1839515"/>
                    <a:gd name="connsiteY103" fmla="*/ 1145487 h 2799892"/>
                    <a:gd name="connsiteX104" fmla="*/ 1260078 w 1839515"/>
                    <a:gd name="connsiteY104" fmla="*/ 1201050 h 2799892"/>
                    <a:gd name="connsiteX105" fmla="*/ 1275953 w 1839515"/>
                    <a:gd name="connsiteY105" fmla="*/ 1224862 h 2799892"/>
                    <a:gd name="connsiteX106" fmla="*/ 1268015 w 1839515"/>
                    <a:gd name="connsiteY106" fmla="*/ 1383612 h 2799892"/>
                    <a:gd name="connsiteX107" fmla="*/ 1244203 w 1839515"/>
                    <a:gd name="connsiteY107" fmla="*/ 1399487 h 2799892"/>
                    <a:gd name="connsiteX108" fmla="*/ 1236265 w 1839515"/>
                    <a:gd name="connsiteY108" fmla="*/ 1375675 h 2799892"/>
                    <a:gd name="connsiteX109" fmla="*/ 1228328 w 1839515"/>
                    <a:gd name="connsiteY109" fmla="*/ 1343925 h 2799892"/>
                    <a:gd name="connsiteX110" fmla="*/ 1180703 w 1839515"/>
                    <a:gd name="connsiteY110" fmla="*/ 1304237 h 2799892"/>
                    <a:gd name="connsiteX111" fmla="*/ 1172765 w 1839515"/>
                    <a:gd name="connsiteY111" fmla="*/ 1280425 h 2799892"/>
                    <a:gd name="connsiteX112" fmla="*/ 1125140 w 1839515"/>
                    <a:gd name="connsiteY112" fmla="*/ 1240737 h 2799892"/>
                    <a:gd name="connsiteX113" fmla="*/ 1101328 w 1839515"/>
                    <a:gd name="connsiteY113" fmla="*/ 1232800 h 2799892"/>
                    <a:gd name="connsiteX114" fmla="*/ 1085453 w 1839515"/>
                    <a:gd name="connsiteY114" fmla="*/ 1208987 h 2799892"/>
                    <a:gd name="connsiteX115" fmla="*/ 1077515 w 1839515"/>
                    <a:gd name="connsiteY115" fmla="*/ 1177237 h 2799892"/>
                    <a:gd name="connsiteX116" fmla="*/ 1006665 w 1839515"/>
                    <a:gd name="connsiteY116" fmla="*/ 1365299 h 2799892"/>
                    <a:gd name="connsiteX117" fmla="*/ 878980 w 1839515"/>
                    <a:gd name="connsiteY117" fmla="*/ 1263476 h 2799892"/>
                    <a:gd name="connsiteX118" fmla="*/ 729439 w 1839515"/>
                    <a:gd name="connsiteY118" fmla="*/ 1349911 h 2799892"/>
                    <a:gd name="connsiteX119" fmla="*/ 775890 w 1839515"/>
                    <a:gd name="connsiteY119" fmla="*/ 1558237 h 2799892"/>
                    <a:gd name="connsiteX120" fmla="*/ 823515 w 1839515"/>
                    <a:gd name="connsiteY120" fmla="*/ 1582050 h 2799892"/>
                    <a:gd name="connsiteX121" fmla="*/ 894953 w 1839515"/>
                    <a:gd name="connsiteY121" fmla="*/ 1637612 h 2799892"/>
                    <a:gd name="connsiteX122" fmla="*/ 926703 w 1839515"/>
                    <a:gd name="connsiteY122" fmla="*/ 1653487 h 2799892"/>
                    <a:gd name="connsiteX123" fmla="*/ 1006078 w 1839515"/>
                    <a:gd name="connsiteY123" fmla="*/ 1891612 h 2799892"/>
                    <a:gd name="connsiteX0" fmla="*/ 1006078 w 1839515"/>
                    <a:gd name="connsiteY0" fmla="*/ 1891612 h 2801187"/>
                    <a:gd name="connsiteX1" fmla="*/ 998140 w 1839515"/>
                    <a:gd name="connsiteY1" fmla="*/ 1915425 h 2801187"/>
                    <a:gd name="connsiteX2" fmla="*/ 990203 w 1839515"/>
                    <a:gd name="connsiteY2" fmla="*/ 1963050 h 2801187"/>
                    <a:gd name="connsiteX3" fmla="*/ 974328 w 1839515"/>
                    <a:gd name="connsiteY3" fmla="*/ 2018612 h 2801187"/>
                    <a:gd name="connsiteX4" fmla="*/ 966390 w 1839515"/>
                    <a:gd name="connsiteY4" fmla="*/ 2169425 h 2801187"/>
                    <a:gd name="connsiteX5" fmla="*/ 974328 w 1839515"/>
                    <a:gd name="connsiteY5" fmla="*/ 2248800 h 2801187"/>
                    <a:gd name="connsiteX6" fmla="*/ 958453 w 1839515"/>
                    <a:gd name="connsiteY6" fmla="*/ 2502800 h 2801187"/>
                    <a:gd name="connsiteX7" fmla="*/ 871140 w 1839515"/>
                    <a:gd name="connsiteY7" fmla="*/ 2494862 h 2801187"/>
                    <a:gd name="connsiteX8" fmla="*/ 855265 w 1839515"/>
                    <a:gd name="connsiteY8" fmla="*/ 2383737 h 2801187"/>
                    <a:gd name="connsiteX9" fmla="*/ 847328 w 1839515"/>
                    <a:gd name="connsiteY9" fmla="*/ 2359925 h 2801187"/>
                    <a:gd name="connsiteX10" fmla="*/ 799703 w 1839515"/>
                    <a:gd name="connsiteY10" fmla="*/ 2320237 h 2801187"/>
                    <a:gd name="connsiteX11" fmla="*/ 583010 w 1839515"/>
                    <a:gd name="connsiteY11" fmla="*/ 2386394 h 2801187"/>
                    <a:gd name="connsiteX12" fmla="*/ 446881 w 1839515"/>
                    <a:gd name="connsiteY12" fmla="*/ 2346708 h 2801187"/>
                    <a:gd name="connsiteX13" fmla="*/ 688578 w 1839515"/>
                    <a:gd name="connsiteY13" fmla="*/ 2209112 h 2801187"/>
                    <a:gd name="connsiteX14" fmla="*/ 465704 w 1839515"/>
                    <a:gd name="connsiteY14" fmla="*/ 2329072 h 2801187"/>
                    <a:gd name="connsiteX15" fmla="*/ 640953 w 1839515"/>
                    <a:gd name="connsiteY15" fmla="*/ 2113862 h 2801187"/>
                    <a:gd name="connsiteX16" fmla="*/ 460715 w 1839515"/>
                    <a:gd name="connsiteY16" fmla="*/ 2292329 h 2801187"/>
                    <a:gd name="connsiteX17" fmla="*/ 490707 w 1839515"/>
                    <a:gd name="connsiteY17" fmla="*/ 2331729 h 2801187"/>
                    <a:gd name="connsiteX18" fmla="*/ 593328 w 1839515"/>
                    <a:gd name="connsiteY18" fmla="*/ 2058300 h 2801187"/>
                    <a:gd name="connsiteX19" fmla="*/ 320256 w 1839515"/>
                    <a:gd name="connsiteY19" fmla="*/ 2799892 h 2801187"/>
                    <a:gd name="connsiteX20" fmla="*/ 308670 w 1839515"/>
                    <a:gd name="connsiteY20" fmla="*/ 2233133 h 2801187"/>
                    <a:gd name="connsiteX21" fmla="*/ 394890 w 1839515"/>
                    <a:gd name="connsiteY21" fmla="*/ 2050362 h 2801187"/>
                    <a:gd name="connsiteX22" fmla="*/ 371078 w 1839515"/>
                    <a:gd name="connsiteY22" fmla="*/ 2042425 h 2801187"/>
                    <a:gd name="connsiteX23" fmla="*/ 315515 w 1839515"/>
                    <a:gd name="connsiteY23" fmla="*/ 1955112 h 2801187"/>
                    <a:gd name="connsiteX24" fmla="*/ 291703 w 1839515"/>
                    <a:gd name="connsiteY24" fmla="*/ 1947175 h 2801187"/>
                    <a:gd name="connsiteX25" fmla="*/ 267890 w 1839515"/>
                    <a:gd name="connsiteY25" fmla="*/ 1931300 h 2801187"/>
                    <a:gd name="connsiteX26" fmla="*/ 212328 w 1839515"/>
                    <a:gd name="connsiteY26" fmla="*/ 1859862 h 2801187"/>
                    <a:gd name="connsiteX27" fmla="*/ 204390 w 1839515"/>
                    <a:gd name="connsiteY27" fmla="*/ 1836050 h 2801187"/>
                    <a:gd name="connsiteX28" fmla="*/ 204390 w 1839515"/>
                    <a:gd name="connsiteY28" fmla="*/ 1724925 h 2801187"/>
                    <a:gd name="connsiteX29" fmla="*/ 220265 w 1839515"/>
                    <a:gd name="connsiteY29" fmla="*/ 1701112 h 2801187"/>
                    <a:gd name="connsiteX30" fmla="*/ 196453 w 1839515"/>
                    <a:gd name="connsiteY30" fmla="*/ 1716987 h 2801187"/>
                    <a:gd name="connsiteX31" fmla="*/ 156765 w 1839515"/>
                    <a:gd name="connsiteY31" fmla="*/ 1685237 h 2801187"/>
                    <a:gd name="connsiteX32" fmla="*/ 101203 w 1839515"/>
                    <a:gd name="connsiteY32" fmla="*/ 1613800 h 2801187"/>
                    <a:gd name="connsiteX33" fmla="*/ 93265 w 1839515"/>
                    <a:gd name="connsiteY33" fmla="*/ 1589987 h 2801187"/>
                    <a:gd name="connsiteX34" fmla="*/ 69453 w 1839515"/>
                    <a:gd name="connsiteY34" fmla="*/ 1574112 h 2801187"/>
                    <a:gd name="connsiteX35" fmla="*/ 61515 w 1839515"/>
                    <a:gd name="connsiteY35" fmla="*/ 1502675 h 2801187"/>
                    <a:gd name="connsiteX36" fmla="*/ 45640 w 1839515"/>
                    <a:gd name="connsiteY36" fmla="*/ 1462987 h 2801187"/>
                    <a:gd name="connsiteX37" fmla="*/ 29765 w 1839515"/>
                    <a:gd name="connsiteY37" fmla="*/ 1439175 h 2801187"/>
                    <a:gd name="connsiteX38" fmla="*/ 21828 w 1839515"/>
                    <a:gd name="connsiteY38" fmla="*/ 1399487 h 2801187"/>
                    <a:gd name="connsiteX39" fmla="*/ 37703 w 1839515"/>
                    <a:gd name="connsiteY39" fmla="*/ 1304237 h 2801187"/>
                    <a:gd name="connsiteX40" fmla="*/ 45640 w 1839515"/>
                    <a:gd name="connsiteY40" fmla="*/ 1272487 h 2801187"/>
                    <a:gd name="connsiteX41" fmla="*/ 13890 w 1839515"/>
                    <a:gd name="connsiteY41" fmla="*/ 1185175 h 2801187"/>
                    <a:gd name="connsiteX42" fmla="*/ 5953 w 1839515"/>
                    <a:gd name="connsiteY42" fmla="*/ 1026425 h 2801187"/>
                    <a:gd name="connsiteX43" fmla="*/ 101203 w 1839515"/>
                    <a:gd name="connsiteY43" fmla="*/ 637487 h 2801187"/>
                    <a:gd name="connsiteX44" fmla="*/ 140890 w 1839515"/>
                    <a:gd name="connsiteY44" fmla="*/ 550175 h 2801187"/>
                    <a:gd name="connsiteX45" fmla="*/ 164703 w 1839515"/>
                    <a:gd name="connsiteY45" fmla="*/ 526362 h 2801187"/>
                    <a:gd name="connsiteX46" fmla="*/ 208330 w 1839515"/>
                    <a:gd name="connsiteY46" fmla="*/ 358553 h 2801187"/>
                    <a:gd name="connsiteX47" fmla="*/ 259562 w 1839515"/>
                    <a:gd name="connsiteY47" fmla="*/ 279129 h 2801187"/>
                    <a:gd name="connsiteX48" fmla="*/ 559328 w 1839515"/>
                    <a:gd name="connsiteY48" fmla="*/ 73046 h 2801187"/>
                    <a:gd name="connsiteX49" fmla="*/ 752078 w 1839515"/>
                    <a:gd name="connsiteY49" fmla="*/ 2487 h 2801187"/>
                    <a:gd name="connsiteX50" fmla="*/ 775890 w 1839515"/>
                    <a:gd name="connsiteY50" fmla="*/ 18362 h 2801187"/>
                    <a:gd name="connsiteX51" fmla="*/ 1053703 w 1839515"/>
                    <a:gd name="connsiteY51" fmla="*/ 42175 h 2801187"/>
                    <a:gd name="connsiteX52" fmla="*/ 1275953 w 1839515"/>
                    <a:gd name="connsiteY52" fmla="*/ 65987 h 2801187"/>
                    <a:gd name="connsiteX53" fmla="*/ 1299765 w 1839515"/>
                    <a:gd name="connsiteY53" fmla="*/ 89800 h 2801187"/>
                    <a:gd name="connsiteX54" fmla="*/ 1418828 w 1839515"/>
                    <a:gd name="connsiteY54" fmla="*/ 153300 h 2801187"/>
                    <a:gd name="connsiteX55" fmla="*/ 1466453 w 1839515"/>
                    <a:gd name="connsiteY55" fmla="*/ 129487 h 2801187"/>
                    <a:gd name="connsiteX56" fmla="*/ 1490265 w 1839515"/>
                    <a:gd name="connsiteY56" fmla="*/ 105675 h 2801187"/>
                    <a:gd name="connsiteX57" fmla="*/ 1514078 w 1839515"/>
                    <a:gd name="connsiteY57" fmla="*/ 121550 h 2801187"/>
                    <a:gd name="connsiteX58" fmla="*/ 1625203 w 1839515"/>
                    <a:gd name="connsiteY58" fmla="*/ 137425 h 2801187"/>
                    <a:gd name="connsiteX59" fmla="*/ 1633140 w 1839515"/>
                    <a:gd name="connsiteY59" fmla="*/ 169175 h 2801187"/>
                    <a:gd name="connsiteX60" fmla="*/ 1641078 w 1839515"/>
                    <a:gd name="connsiteY60" fmla="*/ 232675 h 2801187"/>
                    <a:gd name="connsiteX61" fmla="*/ 1664890 w 1839515"/>
                    <a:gd name="connsiteY61" fmla="*/ 240612 h 2801187"/>
                    <a:gd name="connsiteX62" fmla="*/ 1728390 w 1839515"/>
                    <a:gd name="connsiteY62" fmla="*/ 296175 h 2801187"/>
                    <a:gd name="connsiteX63" fmla="*/ 1736328 w 1839515"/>
                    <a:gd name="connsiteY63" fmla="*/ 319987 h 2801187"/>
                    <a:gd name="connsiteX64" fmla="*/ 1768078 w 1839515"/>
                    <a:gd name="connsiteY64" fmla="*/ 335862 h 2801187"/>
                    <a:gd name="connsiteX65" fmla="*/ 1823640 w 1839515"/>
                    <a:gd name="connsiteY65" fmla="*/ 383487 h 2801187"/>
                    <a:gd name="connsiteX66" fmla="*/ 1815703 w 1839515"/>
                    <a:gd name="connsiteY66" fmla="*/ 470800 h 2801187"/>
                    <a:gd name="connsiteX67" fmla="*/ 1839515 w 1839515"/>
                    <a:gd name="connsiteY67" fmla="*/ 486675 h 2801187"/>
                    <a:gd name="connsiteX68" fmla="*/ 1815703 w 1839515"/>
                    <a:gd name="connsiteY68" fmla="*/ 494612 h 2801187"/>
                    <a:gd name="connsiteX69" fmla="*/ 1760140 w 1839515"/>
                    <a:gd name="connsiteY69" fmla="*/ 510487 h 2801187"/>
                    <a:gd name="connsiteX70" fmla="*/ 1696640 w 1839515"/>
                    <a:gd name="connsiteY70" fmla="*/ 486675 h 2801187"/>
                    <a:gd name="connsiteX71" fmla="*/ 1680765 w 1839515"/>
                    <a:gd name="connsiteY71" fmla="*/ 462862 h 2801187"/>
                    <a:gd name="connsiteX72" fmla="*/ 1656953 w 1839515"/>
                    <a:gd name="connsiteY72" fmla="*/ 391425 h 2801187"/>
                    <a:gd name="connsiteX73" fmla="*/ 1609328 w 1839515"/>
                    <a:gd name="connsiteY73" fmla="*/ 423175 h 2801187"/>
                    <a:gd name="connsiteX74" fmla="*/ 1593453 w 1839515"/>
                    <a:gd name="connsiteY74" fmla="*/ 446987 h 2801187"/>
                    <a:gd name="connsiteX75" fmla="*/ 1569640 w 1839515"/>
                    <a:gd name="connsiteY75" fmla="*/ 439050 h 2801187"/>
                    <a:gd name="connsiteX76" fmla="*/ 1545828 w 1839515"/>
                    <a:gd name="connsiteY76" fmla="*/ 423175 h 2801187"/>
                    <a:gd name="connsiteX77" fmla="*/ 1522015 w 1839515"/>
                    <a:gd name="connsiteY77" fmla="*/ 415237 h 2801187"/>
                    <a:gd name="connsiteX78" fmla="*/ 1514078 w 1839515"/>
                    <a:gd name="connsiteY78" fmla="*/ 391425 h 2801187"/>
                    <a:gd name="connsiteX79" fmla="*/ 1506140 w 1839515"/>
                    <a:gd name="connsiteY79" fmla="*/ 351737 h 2801187"/>
                    <a:gd name="connsiteX80" fmla="*/ 1474390 w 1839515"/>
                    <a:gd name="connsiteY80" fmla="*/ 391425 h 2801187"/>
                    <a:gd name="connsiteX81" fmla="*/ 1458515 w 1839515"/>
                    <a:gd name="connsiteY81" fmla="*/ 415237 h 2801187"/>
                    <a:gd name="connsiteX82" fmla="*/ 1450578 w 1839515"/>
                    <a:gd name="connsiteY82" fmla="*/ 391425 h 2801187"/>
                    <a:gd name="connsiteX83" fmla="*/ 1426765 w 1839515"/>
                    <a:gd name="connsiteY83" fmla="*/ 343800 h 2801187"/>
                    <a:gd name="connsiteX84" fmla="*/ 1379140 w 1839515"/>
                    <a:gd name="connsiteY84" fmla="*/ 423175 h 2801187"/>
                    <a:gd name="connsiteX85" fmla="*/ 1355328 w 1839515"/>
                    <a:gd name="connsiteY85" fmla="*/ 446987 h 2801187"/>
                    <a:gd name="connsiteX86" fmla="*/ 1363265 w 1839515"/>
                    <a:gd name="connsiteY86" fmla="*/ 439050 h 2801187"/>
                    <a:gd name="connsiteX87" fmla="*/ 1363265 w 1839515"/>
                    <a:gd name="connsiteY87" fmla="*/ 439050 h 2801187"/>
                    <a:gd name="connsiteX88" fmla="*/ 1371203 w 1839515"/>
                    <a:gd name="connsiteY88" fmla="*/ 542237 h 2801187"/>
                    <a:gd name="connsiteX89" fmla="*/ 1402953 w 1839515"/>
                    <a:gd name="connsiteY89" fmla="*/ 613675 h 2801187"/>
                    <a:gd name="connsiteX90" fmla="*/ 1426765 w 1839515"/>
                    <a:gd name="connsiteY90" fmla="*/ 637487 h 2801187"/>
                    <a:gd name="connsiteX91" fmla="*/ 1434703 w 1839515"/>
                    <a:gd name="connsiteY91" fmla="*/ 669237 h 2801187"/>
                    <a:gd name="connsiteX92" fmla="*/ 1442640 w 1839515"/>
                    <a:gd name="connsiteY92" fmla="*/ 732737 h 2801187"/>
                    <a:gd name="connsiteX93" fmla="*/ 1474390 w 1839515"/>
                    <a:gd name="connsiteY93" fmla="*/ 740675 h 2801187"/>
                    <a:gd name="connsiteX94" fmla="*/ 1482328 w 1839515"/>
                    <a:gd name="connsiteY94" fmla="*/ 764487 h 2801187"/>
                    <a:gd name="connsiteX95" fmla="*/ 1466453 w 1839515"/>
                    <a:gd name="connsiteY95" fmla="*/ 843862 h 2801187"/>
                    <a:gd name="connsiteX96" fmla="*/ 1450578 w 1839515"/>
                    <a:gd name="connsiteY96" fmla="*/ 875612 h 2801187"/>
                    <a:gd name="connsiteX97" fmla="*/ 1410890 w 1839515"/>
                    <a:gd name="connsiteY97" fmla="*/ 915300 h 2801187"/>
                    <a:gd name="connsiteX98" fmla="*/ 1339453 w 1839515"/>
                    <a:gd name="connsiteY98" fmla="*/ 923237 h 2801187"/>
                    <a:gd name="connsiteX99" fmla="*/ 1323578 w 1839515"/>
                    <a:gd name="connsiteY99" fmla="*/ 947050 h 2801187"/>
                    <a:gd name="connsiteX100" fmla="*/ 1283890 w 1839515"/>
                    <a:gd name="connsiteY100" fmla="*/ 986737 h 2801187"/>
                    <a:gd name="connsiteX101" fmla="*/ 1291828 w 1839515"/>
                    <a:gd name="connsiteY101" fmla="*/ 1026425 h 2801187"/>
                    <a:gd name="connsiteX102" fmla="*/ 1283890 w 1839515"/>
                    <a:gd name="connsiteY102" fmla="*/ 1121675 h 2801187"/>
                    <a:gd name="connsiteX103" fmla="*/ 1275953 w 1839515"/>
                    <a:gd name="connsiteY103" fmla="*/ 1145487 h 2801187"/>
                    <a:gd name="connsiteX104" fmla="*/ 1260078 w 1839515"/>
                    <a:gd name="connsiteY104" fmla="*/ 1201050 h 2801187"/>
                    <a:gd name="connsiteX105" fmla="*/ 1275953 w 1839515"/>
                    <a:gd name="connsiteY105" fmla="*/ 1224862 h 2801187"/>
                    <a:gd name="connsiteX106" fmla="*/ 1268015 w 1839515"/>
                    <a:gd name="connsiteY106" fmla="*/ 1383612 h 2801187"/>
                    <a:gd name="connsiteX107" fmla="*/ 1244203 w 1839515"/>
                    <a:gd name="connsiteY107" fmla="*/ 1399487 h 2801187"/>
                    <a:gd name="connsiteX108" fmla="*/ 1236265 w 1839515"/>
                    <a:gd name="connsiteY108" fmla="*/ 1375675 h 2801187"/>
                    <a:gd name="connsiteX109" fmla="*/ 1228328 w 1839515"/>
                    <a:gd name="connsiteY109" fmla="*/ 1343925 h 2801187"/>
                    <a:gd name="connsiteX110" fmla="*/ 1180703 w 1839515"/>
                    <a:gd name="connsiteY110" fmla="*/ 1304237 h 2801187"/>
                    <a:gd name="connsiteX111" fmla="*/ 1172765 w 1839515"/>
                    <a:gd name="connsiteY111" fmla="*/ 1280425 h 2801187"/>
                    <a:gd name="connsiteX112" fmla="*/ 1125140 w 1839515"/>
                    <a:gd name="connsiteY112" fmla="*/ 1240737 h 2801187"/>
                    <a:gd name="connsiteX113" fmla="*/ 1101328 w 1839515"/>
                    <a:gd name="connsiteY113" fmla="*/ 1232800 h 2801187"/>
                    <a:gd name="connsiteX114" fmla="*/ 1085453 w 1839515"/>
                    <a:gd name="connsiteY114" fmla="*/ 1208987 h 2801187"/>
                    <a:gd name="connsiteX115" fmla="*/ 1077515 w 1839515"/>
                    <a:gd name="connsiteY115" fmla="*/ 1177237 h 2801187"/>
                    <a:gd name="connsiteX116" fmla="*/ 1006665 w 1839515"/>
                    <a:gd name="connsiteY116" fmla="*/ 1365299 h 2801187"/>
                    <a:gd name="connsiteX117" fmla="*/ 878980 w 1839515"/>
                    <a:gd name="connsiteY117" fmla="*/ 1263476 h 2801187"/>
                    <a:gd name="connsiteX118" fmla="*/ 729439 w 1839515"/>
                    <a:gd name="connsiteY118" fmla="*/ 1349911 h 2801187"/>
                    <a:gd name="connsiteX119" fmla="*/ 775890 w 1839515"/>
                    <a:gd name="connsiteY119" fmla="*/ 1558237 h 2801187"/>
                    <a:gd name="connsiteX120" fmla="*/ 823515 w 1839515"/>
                    <a:gd name="connsiteY120" fmla="*/ 1582050 h 2801187"/>
                    <a:gd name="connsiteX121" fmla="*/ 894953 w 1839515"/>
                    <a:gd name="connsiteY121" fmla="*/ 1637612 h 2801187"/>
                    <a:gd name="connsiteX122" fmla="*/ 926703 w 1839515"/>
                    <a:gd name="connsiteY122" fmla="*/ 1653487 h 2801187"/>
                    <a:gd name="connsiteX123" fmla="*/ 1006078 w 1839515"/>
                    <a:gd name="connsiteY123" fmla="*/ 1891612 h 2801187"/>
                    <a:gd name="connsiteX0" fmla="*/ 1006078 w 1839515"/>
                    <a:gd name="connsiteY0" fmla="*/ 1891612 h 2801187"/>
                    <a:gd name="connsiteX1" fmla="*/ 998140 w 1839515"/>
                    <a:gd name="connsiteY1" fmla="*/ 1915425 h 2801187"/>
                    <a:gd name="connsiteX2" fmla="*/ 990203 w 1839515"/>
                    <a:gd name="connsiteY2" fmla="*/ 1963050 h 2801187"/>
                    <a:gd name="connsiteX3" fmla="*/ 974328 w 1839515"/>
                    <a:gd name="connsiteY3" fmla="*/ 2018612 h 2801187"/>
                    <a:gd name="connsiteX4" fmla="*/ 966390 w 1839515"/>
                    <a:gd name="connsiteY4" fmla="*/ 2169425 h 2801187"/>
                    <a:gd name="connsiteX5" fmla="*/ 974328 w 1839515"/>
                    <a:gd name="connsiteY5" fmla="*/ 2248800 h 2801187"/>
                    <a:gd name="connsiteX6" fmla="*/ 958453 w 1839515"/>
                    <a:gd name="connsiteY6" fmla="*/ 2502800 h 2801187"/>
                    <a:gd name="connsiteX7" fmla="*/ 871140 w 1839515"/>
                    <a:gd name="connsiteY7" fmla="*/ 2494862 h 2801187"/>
                    <a:gd name="connsiteX8" fmla="*/ 855265 w 1839515"/>
                    <a:gd name="connsiteY8" fmla="*/ 2383737 h 2801187"/>
                    <a:gd name="connsiteX9" fmla="*/ 847328 w 1839515"/>
                    <a:gd name="connsiteY9" fmla="*/ 2359925 h 2801187"/>
                    <a:gd name="connsiteX10" fmla="*/ 799703 w 1839515"/>
                    <a:gd name="connsiteY10" fmla="*/ 2320237 h 2801187"/>
                    <a:gd name="connsiteX11" fmla="*/ 583010 w 1839515"/>
                    <a:gd name="connsiteY11" fmla="*/ 2386394 h 2801187"/>
                    <a:gd name="connsiteX12" fmla="*/ 446881 w 1839515"/>
                    <a:gd name="connsiteY12" fmla="*/ 2346708 h 2801187"/>
                    <a:gd name="connsiteX13" fmla="*/ 688578 w 1839515"/>
                    <a:gd name="connsiteY13" fmla="*/ 2209112 h 2801187"/>
                    <a:gd name="connsiteX14" fmla="*/ 465704 w 1839515"/>
                    <a:gd name="connsiteY14" fmla="*/ 2329072 h 2801187"/>
                    <a:gd name="connsiteX15" fmla="*/ 640953 w 1839515"/>
                    <a:gd name="connsiteY15" fmla="*/ 2113862 h 2801187"/>
                    <a:gd name="connsiteX16" fmla="*/ 460715 w 1839515"/>
                    <a:gd name="connsiteY16" fmla="*/ 2292329 h 2801187"/>
                    <a:gd name="connsiteX17" fmla="*/ 490707 w 1839515"/>
                    <a:gd name="connsiteY17" fmla="*/ 2331729 h 2801187"/>
                    <a:gd name="connsiteX18" fmla="*/ 593328 w 1839515"/>
                    <a:gd name="connsiteY18" fmla="*/ 2058300 h 2801187"/>
                    <a:gd name="connsiteX19" fmla="*/ 320256 w 1839515"/>
                    <a:gd name="connsiteY19" fmla="*/ 2799892 h 2801187"/>
                    <a:gd name="connsiteX20" fmla="*/ 308670 w 1839515"/>
                    <a:gd name="connsiteY20" fmla="*/ 2233133 h 2801187"/>
                    <a:gd name="connsiteX21" fmla="*/ 394890 w 1839515"/>
                    <a:gd name="connsiteY21" fmla="*/ 2050362 h 2801187"/>
                    <a:gd name="connsiteX22" fmla="*/ 175462 w 1839515"/>
                    <a:gd name="connsiteY22" fmla="*/ 2433707 h 2801187"/>
                    <a:gd name="connsiteX23" fmla="*/ 315515 w 1839515"/>
                    <a:gd name="connsiteY23" fmla="*/ 1955112 h 2801187"/>
                    <a:gd name="connsiteX24" fmla="*/ 291703 w 1839515"/>
                    <a:gd name="connsiteY24" fmla="*/ 1947175 h 2801187"/>
                    <a:gd name="connsiteX25" fmla="*/ 267890 w 1839515"/>
                    <a:gd name="connsiteY25" fmla="*/ 1931300 h 2801187"/>
                    <a:gd name="connsiteX26" fmla="*/ 212328 w 1839515"/>
                    <a:gd name="connsiteY26" fmla="*/ 1859862 h 2801187"/>
                    <a:gd name="connsiteX27" fmla="*/ 204390 w 1839515"/>
                    <a:gd name="connsiteY27" fmla="*/ 1836050 h 2801187"/>
                    <a:gd name="connsiteX28" fmla="*/ 204390 w 1839515"/>
                    <a:gd name="connsiteY28" fmla="*/ 1724925 h 2801187"/>
                    <a:gd name="connsiteX29" fmla="*/ 220265 w 1839515"/>
                    <a:gd name="connsiteY29" fmla="*/ 1701112 h 2801187"/>
                    <a:gd name="connsiteX30" fmla="*/ 196453 w 1839515"/>
                    <a:gd name="connsiteY30" fmla="*/ 1716987 h 2801187"/>
                    <a:gd name="connsiteX31" fmla="*/ 156765 w 1839515"/>
                    <a:gd name="connsiteY31" fmla="*/ 1685237 h 2801187"/>
                    <a:gd name="connsiteX32" fmla="*/ 101203 w 1839515"/>
                    <a:gd name="connsiteY32" fmla="*/ 1613800 h 2801187"/>
                    <a:gd name="connsiteX33" fmla="*/ 93265 w 1839515"/>
                    <a:gd name="connsiteY33" fmla="*/ 1589987 h 2801187"/>
                    <a:gd name="connsiteX34" fmla="*/ 69453 w 1839515"/>
                    <a:gd name="connsiteY34" fmla="*/ 1574112 h 2801187"/>
                    <a:gd name="connsiteX35" fmla="*/ 61515 w 1839515"/>
                    <a:gd name="connsiteY35" fmla="*/ 1502675 h 2801187"/>
                    <a:gd name="connsiteX36" fmla="*/ 45640 w 1839515"/>
                    <a:gd name="connsiteY36" fmla="*/ 1462987 h 2801187"/>
                    <a:gd name="connsiteX37" fmla="*/ 29765 w 1839515"/>
                    <a:gd name="connsiteY37" fmla="*/ 1439175 h 2801187"/>
                    <a:gd name="connsiteX38" fmla="*/ 21828 w 1839515"/>
                    <a:gd name="connsiteY38" fmla="*/ 1399487 h 2801187"/>
                    <a:gd name="connsiteX39" fmla="*/ 37703 w 1839515"/>
                    <a:gd name="connsiteY39" fmla="*/ 1304237 h 2801187"/>
                    <a:gd name="connsiteX40" fmla="*/ 45640 w 1839515"/>
                    <a:gd name="connsiteY40" fmla="*/ 1272487 h 2801187"/>
                    <a:gd name="connsiteX41" fmla="*/ 13890 w 1839515"/>
                    <a:gd name="connsiteY41" fmla="*/ 1185175 h 2801187"/>
                    <a:gd name="connsiteX42" fmla="*/ 5953 w 1839515"/>
                    <a:gd name="connsiteY42" fmla="*/ 1026425 h 2801187"/>
                    <a:gd name="connsiteX43" fmla="*/ 101203 w 1839515"/>
                    <a:gd name="connsiteY43" fmla="*/ 637487 h 2801187"/>
                    <a:gd name="connsiteX44" fmla="*/ 140890 w 1839515"/>
                    <a:gd name="connsiteY44" fmla="*/ 550175 h 2801187"/>
                    <a:gd name="connsiteX45" fmla="*/ 164703 w 1839515"/>
                    <a:gd name="connsiteY45" fmla="*/ 526362 h 2801187"/>
                    <a:gd name="connsiteX46" fmla="*/ 208330 w 1839515"/>
                    <a:gd name="connsiteY46" fmla="*/ 358553 h 2801187"/>
                    <a:gd name="connsiteX47" fmla="*/ 259562 w 1839515"/>
                    <a:gd name="connsiteY47" fmla="*/ 279129 h 2801187"/>
                    <a:gd name="connsiteX48" fmla="*/ 559328 w 1839515"/>
                    <a:gd name="connsiteY48" fmla="*/ 73046 h 2801187"/>
                    <a:gd name="connsiteX49" fmla="*/ 752078 w 1839515"/>
                    <a:gd name="connsiteY49" fmla="*/ 2487 h 2801187"/>
                    <a:gd name="connsiteX50" fmla="*/ 775890 w 1839515"/>
                    <a:gd name="connsiteY50" fmla="*/ 18362 h 2801187"/>
                    <a:gd name="connsiteX51" fmla="*/ 1053703 w 1839515"/>
                    <a:gd name="connsiteY51" fmla="*/ 42175 h 2801187"/>
                    <a:gd name="connsiteX52" fmla="*/ 1275953 w 1839515"/>
                    <a:gd name="connsiteY52" fmla="*/ 65987 h 2801187"/>
                    <a:gd name="connsiteX53" fmla="*/ 1299765 w 1839515"/>
                    <a:gd name="connsiteY53" fmla="*/ 89800 h 2801187"/>
                    <a:gd name="connsiteX54" fmla="*/ 1418828 w 1839515"/>
                    <a:gd name="connsiteY54" fmla="*/ 153300 h 2801187"/>
                    <a:gd name="connsiteX55" fmla="*/ 1466453 w 1839515"/>
                    <a:gd name="connsiteY55" fmla="*/ 129487 h 2801187"/>
                    <a:gd name="connsiteX56" fmla="*/ 1490265 w 1839515"/>
                    <a:gd name="connsiteY56" fmla="*/ 105675 h 2801187"/>
                    <a:gd name="connsiteX57" fmla="*/ 1514078 w 1839515"/>
                    <a:gd name="connsiteY57" fmla="*/ 121550 h 2801187"/>
                    <a:gd name="connsiteX58" fmla="*/ 1625203 w 1839515"/>
                    <a:gd name="connsiteY58" fmla="*/ 137425 h 2801187"/>
                    <a:gd name="connsiteX59" fmla="*/ 1633140 w 1839515"/>
                    <a:gd name="connsiteY59" fmla="*/ 169175 h 2801187"/>
                    <a:gd name="connsiteX60" fmla="*/ 1641078 w 1839515"/>
                    <a:gd name="connsiteY60" fmla="*/ 232675 h 2801187"/>
                    <a:gd name="connsiteX61" fmla="*/ 1664890 w 1839515"/>
                    <a:gd name="connsiteY61" fmla="*/ 240612 h 2801187"/>
                    <a:gd name="connsiteX62" fmla="*/ 1728390 w 1839515"/>
                    <a:gd name="connsiteY62" fmla="*/ 296175 h 2801187"/>
                    <a:gd name="connsiteX63" fmla="*/ 1736328 w 1839515"/>
                    <a:gd name="connsiteY63" fmla="*/ 319987 h 2801187"/>
                    <a:gd name="connsiteX64" fmla="*/ 1768078 w 1839515"/>
                    <a:gd name="connsiteY64" fmla="*/ 335862 h 2801187"/>
                    <a:gd name="connsiteX65" fmla="*/ 1823640 w 1839515"/>
                    <a:gd name="connsiteY65" fmla="*/ 383487 h 2801187"/>
                    <a:gd name="connsiteX66" fmla="*/ 1815703 w 1839515"/>
                    <a:gd name="connsiteY66" fmla="*/ 470800 h 2801187"/>
                    <a:gd name="connsiteX67" fmla="*/ 1839515 w 1839515"/>
                    <a:gd name="connsiteY67" fmla="*/ 486675 h 2801187"/>
                    <a:gd name="connsiteX68" fmla="*/ 1815703 w 1839515"/>
                    <a:gd name="connsiteY68" fmla="*/ 494612 h 2801187"/>
                    <a:gd name="connsiteX69" fmla="*/ 1760140 w 1839515"/>
                    <a:gd name="connsiteY69" fmla="*/ 510487 h 2801187"/>
                    <a:gd name="connsiteX70" fmla="*/ 1696640 w 1839515"/>
                    <a:gd name="connsiteY70" fmla="*/ 486675 h 2801187"/>
                    <a:gd name="connsiteX71" fmla="*/ 1680765 w 1839515"/>
                    <a:gd name="connsiteY71" fmla="*/ 462862 h 2801187"/>
                    <a:gd name="connsiteX72" fmla="*/ 1656953 w 1839515"/>
                    <a:gd name="connsiteY72" fmla="*/ 391425 h 2801187"/>
                    <a:gd name="connsiteX73" fmla="*/ 1609328 w 1839515"/>
                    <a:gd name="connsiteY73" fmla="*/ 423175 h 2801187"/>
                    <a:gd name="connsiteX74" fmla="*/ 1593453 w 1839515"/>
                    <a:gd name="connsiteY74" fmla="*/ 446987 h 2801187"/>
                    <a:gd name="connsiteX75" fmla="*/ 1569640 w 1839515"/>
                    <a:gd name="connsiteY75" fmla="*/ 439050 h 2801187"/>
                    <a:gd name="connsiteX76" fmla="*/ 1545828 w 1839515"/>
                    <a:gd name="connsiteY76" fmla="*/ 423175 h 2801187"/>
                    <a:gd name="connsiteX77" fmla="*/ 1522015 w 1839515"/>
                    <a:gd name="connsiteY77" fmla="*/ 415237 h 2801187"/>
                    <a:gd name="connsiteX78" fmla="*/ 1514078 w 1839515"/>
                    <a:gd name="connsiteY78" fmla="*/ 391425 h 2801187"/>
                    <a:gd name="connsiteX79" fmla="*/ 1506140 w 1839515"/>
                    <a:gd name="connsiteY79" fmla="*/ 351737 h 2801187"/>
                    <a:gd name="connsiteX80" fmla="*/ 1474390 w 1839515"/>
                    <a:gd name="connsiteY80" fmla="*/ 391425 h 2801187"/>
                    <a:gd name="connsiteX81" fmla="*/ 1458515 w 1839515"/>
                    <a:gd name="connsiteY81" fmla="*/ 415237 h 2801187"/>
                    <a:gd name="connsiteX82" fmla="*/ 1450578 w 1839515"/>
                    <a:gd name="connsiteY82" fmla="*/ 391425 h 2801187"/>
                    <a:gd name="connsiteX83" fmla="*/ 1426765 w 1839515"/>
                    <a:gd name="connsiteY83" fmla="*/ 343800 h 2801187"/>
                    <a:gd name="connsiteX84" fmla="*/ 1379140 w 1839515"/>
                    <a:gd name="connsiteY84" fmla="*/ 423175 h 2801187"/>
                    <a:gd name="connsiteX85" fmla="*/ 1355328 w 1839515"/>
                    <a:gd name="connsiteY85" fmla="*/ 446987 h 2801187"/>
                    <a:gd name="connsiteX86" fmla="*/ 1363265 w 1839515"/>
                    <a:gd name="connsiteY86" fmla="*/ 439050 h 2801187"/>
                    <a:gd name="connsiteX87" fmla="*/ 1363265 w 1839515"/>
                    <a:gd name="connsiteY87" fmla="*/ 439050 h 2801187"/>
                    <a:gd name="connsiteX88" fmla="*/ 1371203 w 1839515"/>
                    <a:gd name="connsiteY88" fmla="*/ 542237 h 2801187"/>
                    <a:gd name="connsiteX89" fmla="*/ 1402953 w 1839515"/>
                    <a:gd name="connsiteY89" fmla="*/ 613675 h 2801187"/>
                    <a:gd name="connsiteX90" fmla="*/ 1426765 w 1839515"/>
                    <a:gd name="connsiteY90" fmla="*/ 637487 h 2801187"/>
                    <a:gd name="connsiteX91" fmla="*/ 1434703 w 1839515"/>
                    <a:gd name="connsiteY91" fmla="*/ 669237 h 2801187"/>
                    <a:gd name="connsiteX92" fmla="*/ 1442640 w 1839515"/>
                    <a:gd name="connsiteY92" fmla="*/ 732737 h 2801187"/>
                    <a:gd name="connsiteX93" fmla="*/ 1474390 w 1839515"/>
                    <a:gd name="connsiteY93" fmla="*/ 740675 h 2801187"/>
                    <a:gd name="connsiteX94" fmla="*/ 1482328 w 1839515"/>
                    <a:gd name="connsiteY94" fmla="*/ 764487 h 2801187"/>
                    <a:gd name="connsiteX95" fmla="*/ 1466453 w 1839515"/>
                    <a:gd name="connsiteY95" fmla="*/ 843862 h 2801187"/>
                    <a:gd name="connsiteX96" fmla="*/ 1450578 w 1839515"/>
                    <a:gd name="connsiteY96" fmla="*/ 875612 h 2801187"/>
                    <a:gd name="connsiteX97" fmla="*/ 1410890 w 1839515"/>
                    <a:gd name="connsiteY97" fmla="*/ 915300 h 2801187"/>
                    <a:gd name="connsiteX98" fmla="*/ 1339453 w 1839515"/>
                    <a:gd name="connsiteY98" fmla="*/ 923237 h 2801187"/>
                    <a:gd name="connsiteX99" fmla="*/ 1323578 w 1839515"/>
                    <a:gd name="connsiteY99" fmla="*/ 947050 h 2801187"/>
                    <a:gd name="connsiteX100" fmla="*/ 1283890 w 1839515"/>
                    <a:gd name="connsiteY100" fmla="*/ 986737 h 2801187"/>
                    <a:gd name="connsiteX101" fmla="*/ 1291828 w 1839515"/>
                    <a:gd name="connsiteY101" fmla="*/ 1026425 h 2801187"/>
                    <a:gd name="connsiteX102" fmla="*/ 1283890 w 1839515"/>
                    <a:gd name="connsiteY102" fmla="*/ 1121675 h 2801187"/>
                    <a:gd name="connsiteX103" fmla="*/ 1275953 w 1839515"/>
                    <a:gd name="connsiteY103" fmla="*/ 1145487 h 2801187"/>
                    <a:gd name="connsiteX104" fmla="*/ 1260078 w 1839515"/>
                    <a:gd name="connsiteY104" fmla="*/ 1201050 h 2801187"/>
                    <a:gd name="connsiteX105" fmla="*/ 1275953 w 1839515"/>
                    <a:gd name="connsiteY105" fmla="*/ 1224862 h 2801187"/>
                    <a:gd name="connsiteX106" fmla="*/ 1268015 w 1839515"/>
                    <a:gd name="connsiteY106" fmla="*/ 1383612 h 2801187"/>
                    <a:gd name="connsiteX107" fmla="*/ 1244203 w 1839515"/>
                    <a:gd name="connsiteY107" fmla="*/ 1399487 h 2801187"/>
                    <a:gd name="connsiteX108" fmla="*/ 1236265 w 1839515"/>
                    <a:gd name="connsiteY108" fmla="*/ 1375675 h 2801187"/>
                    <a:gd name="connsiteX109" fmla="*/ 1228328 w 1839515"/>
                    <a:gd name="connsiteY109" fmla="*/ 1343925 h 2801187"/>
                    <a:gd name="connsiteX110" fmla="*/ 1180703 w 1839515"/>
                    <a:gd name="connsiteY110" fmla="*/ 1304237 h 2801187"/>
                    <a:gd name="connsiteX111" fmla="*/ 1172765 w 1839515"/>
                    <a:gd name="connsiteY111" fmla="*/ 1280425 h 2801187"/>
                    <a:gd name="connsiteX112" fmla="*/ 1125140 w 1839515"/>
                    <a:gd name="connsiteY112" fmla="*/ 1240737 h 2801187"/>
                    <a:gd name="connsiteX113" fmla="*/ 1101328 w 1839515"/>
                    <a:gd name="connsiteY113" fmla="*/ 1232800 h 2801187"/>
                    <a:gd name="connsiteX114" fmla="*/ 1085453 w 1839515"/>
                    <a:gd name="connsiteY114" fmla="*/ 1208987 h 2801187"/>
                    <a:gd name="connsiteX115" fmla="*/ 1077515 w 1839515"/>
                    <a:gd name="connsiteY115" fmla="*/ 1177237 h 2801187"/>
                    <a:gd name="connsiteX116" fmla="*/ 1006665 w 1839515"/>
                    <a:gd name="connsiteY116" fmla="*/ 1365299 h 2801187"/>
                    <a:gd name="connsiteX117" fmla="*/ 878980 w 1839515"/>
                    <a:gd name="connsiteY117" fmla="*/ 1263476 h 2801187"/>
                    <a:gd name="connsiteX118" fmla="*/ 729439 w 1839515"/>
                    <a:gd name="connsiteY118" fmla="*/ 1349911 h 2801187"/>
                    <a:gd name="connsiteX119" fmla="*/ 775890 w 1839515"/>
                    <a:gd name="connsiteY119" fmla="*/ 1558237 h 2801187"/>
                    <a:gd name="connsiteX120" fmla="*/ 823515 w 1839515"/>
                    <a:gd name="connsiteY120" fmla="*/ 1582050 h 2801187"/>
                    <a:gd name="connsiteX121" fmla="*/ 894953 w 1839515"/>
                    <a:gd name="connsiteY121" fmla="*/ 1637612 h 2801187"/>
                    <a:gd name="connsiteX122" fmla="*/ 926703 w 1839515"/>
                    <a:gd name="connsiteY122" fmla="*/ 1653487 h 2801187"/>
                    <a:gd name="connsiteX123" fmla="*/ 1006078 w 1839515"/>
                    <a:gd name="connsiteY123" fmla="*/ 1891612 h 2801187"/>
                    <a:gd name="connsiteX0" fmla="*/ 1006078 w 1839515"/>
                    <a:gd name="connsiteY0" fmla="*/ 1891612 h 2801032"/>
                    <a:gd name="connsiteX1" fmla="*/ 998140 w 1839515"/>
                    <a:gd name="connsiteY1" fmla="*/ 1915425 h 2801032"/>
                    <a:gd name="connsiteX2" fmla="*/ 990203 w 1839515"/>
                    <a:gd name="connsiteY2" fmla="*/ 1963050 h 2801032"/>
                    <a:gd name="connsiteX3" fmla="*/ 974328 w 1839515"/>
                    <a:gd name="connsiteY3" fmla="*/ 2018612 h 2801032"/>
                    <a:gd name="connsiteX4" fmla="*/ 966390 w 1839515"/>
                    <a:gd name="connsiteY4" fmla="*/ 2169425 h 2801032"/>
                    <a:gd name="connsiteX5" fmla="*/ 974328 w 1839515"/>
                    <a:gd name="connsiteY5" fmla="*/ 2248800 h 2801032"/>
                    <a:gd name="connsiteX6" fmla="*/ 958453 w 1839515"/>
                    <a:gd name="connsiteY6" fmla="*/ 2502800 h 2801032"/>
                    <a:gd name="connsiteX7" fmla="*/ 871140 w 1839515"/>
                    <a:gd name="connsiteY7" fmla="*/ 2494862 h 2801032"/>
                    <a:gd name="connsiteX8" fmla="*/ 855265 w 1839515"/>
                    <a:gd name="connsiteY8" fmla="*/ 2383737 h 2801032"/>
                    <a:gd name="connsiteX9" fmla="*/ 847328 w 1839515"/>
                    <a:gd name="connsiteY9" fmla="*/ 2359925 h 2801032"/>
                    <a:gd name="connsiteX10" fmla="*/ 799703 w 1839515"/>
                    <a:gd name="connsiteY10" fmla="*/ 2320237 h 2801032"/>
                    <a:gd name="connsiteX11" fmla="*/ 583010 w 1839515"/>
                    <a:gd name="connsiteY11" fmla="*/ 2386394 h 2801032"/>
                    <a:gd name="connsiteX12" fmla="*/ 446881 w 1839515"/>
                    <a:gd name="connsiteY12" fmla="*/ 2346708 h 2801032"/>
                    <a:gd name="connsiteX13" fmla="*/ 688578 w 1839515"/>
                    <a:gd name="connsiteY13" fmla="*/ 2209112 h 2801032"/>
                    <a:gd name="connsiteX14" fmla="*/ 465704 w 1839515"/>
                    <a:gd name="connsiteY14" fmla="*/ 2329072 h 2801032"/>
                    <a:gd name="connsiteX15" fmla="*/ 640953 w 1839515"/>
                    <a:gd name="connsiteY15" fmla="*/ 2113862 h 2801032"/>
                    <a:gd name="connsiteX16" fmla="*/ 460715 w 1839515"/>
                    <a:gd name="connsiteY16" fmla="*/ 2292329 h 2801032"/>
                    <a:gd name="connsiteX17" fmla="*/ 490707 w 1839515"/>
                    <a:gd name="connsiteY17" fmla="*/ 2331729 h 2801032"/>
                    <a:gd name="connsiteX18" fmla="*/ 593328 w 1839515"/>
                    <a:gd name="connsiteY18" fmla="*/ 2058300 h 2801032"/>
                    <a:gd name="connsiteX19" fmla="*/ 320256 w 1839515"/>
                    <a:gd name="connsiteY19" fmla="*/ 2799892 h 2801032"/>
                    <a:gd name="connsiteX20" fmla="*/ 308670 w 1839515"/>
                    <a:gd name="connsiteY20" fmla="*/ 2233133 h 2801032"/>
                    <a:gd name="connsiteX21" fmla="*/ 272630 w 1839515"/>
                    <a:gd name="connsiteY21" fmla="*/ 2453873 h 2801032"/>
                    <a:gd name="connsiteX22" fmla="*/ 175462 w 1839515"/>
                    <a:gd name="connsiteY22" fmla="*/ 2433707 h 2801032"/>
                    <a:gd name="connsiteX23" fmla="*/ 315515 w 1839515"/>
                    <a:gd name="connsiteY23" fmla="*/ 1955112 h 2801032"/>
                    <a:gd name="connsiteX24" fmla="*/ 291703 w 1839515"/>
                    <a:gd name="connsiteY24" fmla="*/ 1947175 h 2801032"/>
                    <a:gd name="connsiteX25" fmla="*/ 267890 w 1839515"/>
                    <a:gd name="connsiteY25" fmla="*/ 1931300 h 2801032"/>
                    <a:gd name="connsiteX26" fmla="*/ 212328 w 1839515"/>
                    <a:gd name="connsiteY26" fmla="*/ 1859862 h 2801032"/>
                    <a:gd name="connsiteX27" fmla="*/ 204390 w 1839515"/>
                    <a:gd name="connsiteY27" fmla="*/ 1836050 h 2801032"/>
                    <a:gd name="connsiteX28" fmla="*/ 204390 w 1839515"/>
                    <a:gd name="connsiteY28" fmla="*/ 1724925 h 2801032"/>
                    <a:gd name="connsiteX29" fmla="*/ 220265 w 1839515"/>
                    <a:gd name="connsiteY29" fmla="*/ 1701112 h 2801032"/>
                    <a:gd name="connsiteX30" fmla="*/ 196453 w 1839515"/>
                    <a:gd name="connsiteY30" fmla="*/ 1716987 h 2801032"/>
                    <a:gd name="connsiteX31" fmla="*/ 156765 w 1839515"/>
                    <a:gd name="connsiteY31" fmla="*/ 1685237 h 2801032"/>
                    <a:gd name="connsiteX32" fmla="*/ 101203 w 1839515"/>
                    <a:gd name="connsiteY32" fmla="*/ 1613800 h 2801032"/>
                    <a:gd name="connsiteX33" fmla="*/ 93265 w 1839515"/>
                    <a:gd name="connsiteY33" fmla="*/ 1589987 h 2801032"/>
                    <a:gd name="connsiteX34" fmla="*/ 69453 w 1839515"/>
                    <a:gd name="connsiteY34" fmla="*/ 1574112 h 2801032"/>
                    <a:gd name="connsiteX35" fmla="*/ 61515 w 1839515"/>
                    <a:gd name="connsiteY35" fmla="*/ 1502675 h 2801032"/>
                    <a:gd name="connsiteX36" fmla="*/ 45640 w 1839515"/>
                    <a:gd name="connsiteY36" fmla="*/ 1462987 h 2801032"/>
                    <a:gd name="connsiteX37" fmla="*/ 29765 w 1839515"/>
                    <a:gd name="connsiteY37" fmla="*/ 1439175 h 2801032"/>
                    <a:gd name="connsiteX38" fmla="*/ 21828 w 1839515"/>
                    <a:gd name="connsiteY38" fmla="*/ 1399487 h 2801032"/>
                    <a:gd name="connsiteX39" fmla="*/ 37703 w 1839515"/>
                    <a:gd name="connsiteY39" fmla="*/ 1304237 h 2801032"/>
                    <a:gd name="connsiteX40" fmla="*/ 45640 w 1839515"/>
                    <a:gd name="connsiteY40" fmla="*/ 1272487 h 2801032"/>
                    <a:gd name="connsiteX41" fmla="*/ 13890 w 1839515"/>
                    <a:gd name="connsiteY41" fmla="*/ 1185175 h 2801032"/>
                    <a:gd name="connsiteX42" fmla="*/ 5953 w 1839515"/>
                    <a:gd name="connsiteY42" fmla="*/ 1026425 h 2801032"/>
                    <a:gd name="connsiteX43" fmla="*/ 101203 w 1839515"/>
                    <a:gd name="connsiteY43" fmla="*/ 637487 h 2801032"/>
                    <a:gd name="connsiteX44" fmla="*/ 140890 w 1839515"/>
                    <a:gd name="connsiteY44" fmla="*/ 550175 h 2801032"/>
                    <a:gd name="connsiteX45" fmla="*/ 164703 w 1839515"/>
                    <a:gd name="connsiteY45" fmla="*/ 526362 h 2801032"/>
                    <a:gd name="connsiteX46" fmla="*/ 208330 w 1839515"/>
                    <a:gd name="connsiteY46" fmla="*/ 358553 h 2801032"/>
                    <a:gd name="connsiteX47" fmla="*/ 259562 w 1839515"/>
                    <a:gd name="connsiteY47" fmla="*/ 279129 h 2801032"/>
                    <a:gd name="connsiteX48" fmla="*/ 559328 w 1839515"/>
                    <a:gd name="connsiteY48" fmla="*/ 73046 h 2801032"/>
                    <a:gd name="connsiteX49" fmla="*/ 752078 w 1839515"/>
                    <a:gd name="connsiteY49" fmla="*/ 2487 h 2801032"/>
                    <a:gd name="connsiteX50" fmla="*/ 775890 w 1839515"/>
                    <a:gd name="connsiteY50" fmla="*/ 18362 h 2801032"/>
                    <a:gd name="connsiteX51" fmla="*/ 1053703 w 1839515"/>
                    <a:gd name="connsiteY51" fmla="*/ 42175 h 2801032"/>
                    <a:gd name="connsiteX52" fmla="*/ 1275953 w 1839515"/>
                    <a:gd name="connsiteY52" fmla="*/ 65987 h 2801032"/>
                    <a:gd name="connsiteX53" fmla="*/ 1299765 w 1839515"/>
                    <a:gd name="connsiteY53" fmla="*/ 89800 h 2801032"/>
                    <a:gd name="connsiteX54" fmla="*/ 1418828 w 1839515"/>
                    <a:gd name="connsiteY54" fmla="*/ 153300 h 2801032"/>
                    <a:gd name="connsiteX55" fmla="*/ 1466453 w 1839515"/>
                    <a:gd name="connsiteY55" fmla="*/ 129487 h 2801032"/>
                    <a:gd name="connsiteX56" fmla="*/ 1490265 w 1839515"/>
                    <a:gd name="connsiteY56" fmla="*/ 105675 h 2801032"/>
                    <a:gd name="connsiteX57" fmla="*/ 1514078 w 1839515"/>
                    <a:gd name="connsiteY57" fmla="*/ 121550 h 2801032"/>
                    <a:gd name="connsiteX58" fmla="*/ 1625203 w 1839515"/>
                    <a:gd name="connsiteY58" fmla="*/ 137425 h 2801032"/>
                    <a:gd name="connsiteX59" fmla="*/ 1633140 w 1839515"/>
                    <a:gd name="connsiteY59" fmla="*/ 169175 h 2801032"/>
                    <a:gd name="connsiteX60" fmla="*/ 1641078 w 1839515"/>
                    <a:gd name="connsiteY60" fmla="*/ 232675 h 2801032"/>
                    <a:gd name="connsiteX61" fmla="*/ 1664890 w 1839515"/>
                    <a:gd name="connsiteY61" fmla="*/ 240612 h 2801032"/>
                    <a:gd name="connsiteX62" fmla="*/ 1728390 w 1839515"/>
                    <a:gd name="connsiteY62" fmla="*/ 296175 h 2801032"/>
                    <a:gd name="connsiteX63" fmla="*/ 1736328 w 1839515"/>
                    <a:gd name="connsiteY63" fmla="*/ 319987 h 2801032"/>
                    <a:gd name="connsiteX64" fmla="*/ 1768078 w 1839515"/>
                    <a:gd name="connsiteY64" fmla="*/ 335862 h 2801032"/>
                    <a:gd name="connsiteX65" fmla="*/ 1823640 w 1839515"/>
                    <a:gd name="connsiteY65" fmla="*/ 383487 h 2801032"/>
                    <a:gd name="connsiteX66" fmla="*/ 1815703 w 1839515"/>
                    <a:gd name="connsiteY66" fmla="*/ 470800 h 2801032"/>
                    <a:gd name="connsiteX67" fmla="*/ 1839515 w 1839515"/>
                    <a:gd name="connsiteY67" fmla="*/ 486675 h 2801032"/>
                    <a:gd name="connsiteX68" fmla="*/ 1815703 w 1839515"/>
                    <a:gd name="connsiteY68" fmla="*/ 494612 h 2801032"/>
                    <a:gd name="connsiteX69" fmla="*/ 1760140 w 1839515"/>
                    <a:gd name="connsiteY69" fmla="*/ 510487 h 2801032"/>
                    <a:gd name="connsiteX70" fmla="*/ 1696640 w 1839515"/>
                    <a:gd name="connsiteY70" fmla="*/ 486675 h 2801032"/>
                    <a:gd name="connsiteX71" fmla="*/ 1680765 w 1839515"/>
                    <a:gd name="connsiteY71" fmla="*/ 462862 h 2801032"/>
                    <a:gd name="connsiteX72" fmla="*/ 1656953 w 1839515"/>
                    <a:gd name="connsiteY72" fmla="*/ 391425 h 2801032"/>
                    <a:gd name="connsiteX73" fmla="*/ 1609328 w 1839515"/>
                    <a:gd name="connsiteY73" fmla="*/ 423175 h 2801032"/>
                    <a:gd name="connsiteX74" fmla="*/ 1593453 w 1839515"/>
                    <a:gd name="connsiteY74" fmla="*/ 446987 h 2801032"/>
                    <a:gd name="connsiteX75" fmla="*/ 1569640 w 1839515"/>
                    <a:gd name="connsiteY75" fmla="*/ 439050 h 2801032"/>
                    <a:gd name="connsiteX76" fmla="*/ 1545828 w 1839515"/>
                    <a:gd name="connsiteY76" fmla="*/ 423175 h 2801032"/>
                    <a:gd name="connsiteX77" fmla="*/ 1522015 w 1839515"/>
                    <a:gd name="connsiteY77" fmla="*/ 415237 h 2801032"/>
                    <a:gd name="connsiteX78" fmla="*/ 1514078 w 1839515"/>
                    <a:gd name="connsiteY78" fmla="*/ 391425 h 2801032"/>
                    <a:gd name="connsiteX79" fmla="*/ 1506140 w 1839515"/>
                    <a:gd name="connsiteY79" fmla="*/ 351737 h 2801032"/>
                    <a:gd name="connsiteX80" fmla="*/ 1474390 w 1839515"/>
                    <a:gd name="connsiteY80" fmla="*/ 391425 h 2801032"/>
                    <a:gd name="connsiteX81" fmla="*/ 1458515 w 1839515"/>
                    <a:gd name="connsiteY81" fmla="*/ 415237 h 2801032"/>
                    <a:gd name="connsiteX82" fmla="*/ 1450578 w 1839515"/>
                    <a:gd name="connsiteY82" fmla="*/ 391425 h 2801032"/>
                    <a:gd name="connsiteX83" fmla="*/ 1426765 w 1839515"/>
                    <a:gd name="connsiteY83" fmla="*/ 343800 h 2801032"/>
                    <a:gd name="connsiteX84" fmla="*/ 1379140 w 1839515"/>
                    <a:gd name="connsiteY84" fmla="*/ 423175 h 2801032"/>
                    <a:gd name="connsiteX85" fmla="*/ 1355328 w 1839515"/>
                    <a:gd name="connsiteY85" fmla="*/ 446987 h 2801032"/>
                    <a:gd name="connsiteX86" fmla="*/ 1363265 w 1839515"/>
                    <a:gd name="connsiteY86" fmla="*/ 439050 h 2801032"/>
                    <a:gd name="connsiteX87" fmla="*/ 1363265 w 1839515"/>
                    <a:gd name="connsiteY87" fmla="*/ 439050 h 2801032"/>
                    <a:gd name="connsiteX88" fmla="*/ 1371203 w 1839515"/>
                    <a:gd name="connsiteY88" fmla="*/ 542237 h 2801032"/>
                    <a:gd name="connsiteX89" fmla="*/ 1402953 w 1839515"/>
                    <a:gd name="connsiteY89" fmla="*/ 613675 h 2801032"/>
                    <a:gd name="connsiteX90" fmla="*/ 1426765 w 1839515"/>
                    <a:gd name="connsiteY90" fmla="*/ 637487 h 2801032"/>
                    <a:gd name="connsiteX91" fmla="*/ 1434703 w 1839515"/>
                    <a:gd name="connsiteY91" fmla="*/ 669237 h 2801032"/>
                    <a:gd name="connsiteX92" fmla="*/ 1442640 w 1839515"/>
                    <a:gd name="connsiteY92" fmla="*/ 732737 h 2801032"/>
                    <a:gd name="connsiteX93" fmla="*/ 1474390 w 1839515"/>
                    <a:gd name="connsiteY93" fmla="*/ 740675 h 2801032"/>
                    <a:gd name="connsiteX94" fmla="*/ 1482328 w 1839515"/>
                    <a:gd name="connsiteY94" fmla="*/ 764487 h 2801032"/>
                    <a:gd name="connsiteX95" fmla="*/ 1466453 w 1839515"/>
                    <a:gd name="connsiteY95" fmla="*/ 843862 h 2801032"/>
                    <a:gd name="connsiteX96" fmla="*/ 1450578 w 1839515"/>
                    <a:gd name="connsiteY96" fmla="*/ 875612 h 2801032"/>
                    <a:gd name="connsiteX97" fmla="*/ 1410890 w 1839515"/>
                    <a:gd name="connsiteY97" fmla="*/ 915300 h 2801032"/>
                    <a:gd name="connsiteX98" fmla="*/ 1339453 w 1839515"/>
                    <a:gd name="connsiteY98" fmla="*/ 923237 h 2801032"/>
                    <a:gd name="connsiteX99" fmla="*/ 1323578 w 1839515"/>
                    <a:gd name="connsiteY99" fmla="*/ 947050 h 2801032"/>
                    <a:gd name="connsiteX100" fmla="*/ 1283890 w 1839515"/>
                    <a:gd name="connsiteY100" fmla="*/ 986737 h 2801032"/>
                    <a:gd name="connsiteX101" fmla="*/ 1291828 w 1839515"/>
                    <a:gd name="connsiteY101" fmla="*/ 1026425 h 2801032"/>
                    <a:gd name="connsiteX102" fmla="*/ 1283890 w 1839515"/>
                    <a:gd name="connsiteY102" fmla="*/ 1121675 h 2801032"/>
                    <a:gd name="connsiteX103" fmla="*/ 1275953 w 1839515"/>
                    <a:gd name="connsiteY103" fmla="*/ 1145487 h 2801032"/>
                    <a:gd name="connsiteX104" fmla="*/ 1260078 w 1839515"/>
                    <a:gd name="connsiteY104" fmla="*/ 1201050 h 2801032"/>
                    <a:gd name="connsiteX105" fmla="*/ 1275953 w 1839515"/>
                    <a:gd name="connsiteY105" fmla="*/ 1224862 h 2801032"/>
                    <a:gd name="connsiteX106" fmla="*/ 1268015 w 1839515"/>
                    <a:gd name="connsiteY106" fmla="*/ 1383612 h 2801032"/>
                    <a:gd name="connsiteX107" fmla="*/ 1244203 w 1839515"/>
                    <a:gd name="connsiteY107" fmla="*/ 1399487 h 2801032"/>
                    <a:gd name="connsiteX108" fmla="*/ 1236265 w 1839515"/>
                    <a:gd name="connsiteY108" fmla="*/ 1375675 h 2801032"/>
                    <a:gd name="connsiteX109" fmla="*/ 1228328 w 1839515"/>
                    <a:gd name="connsiteY109" fmla="*/ 1343925 h 2801032"/>
                    <a:gd name="connsiteX110" fmla="*/ 1180703 w 1839515"/>
                    <a:gd name="connsiteY110" fmla="*/ 1304237 h 2801032"/>
                    <a:gd name="connsiteX111" fmla="*/ 1172765 w 1839515"/>
                    <a:gd name="connsiteY111" fmla="*/ 1280425 h 2801032"/>
                    <a:gd name="connsiteX112" fmla="*/ 1125140 w 1839515"/>
                    <a:gd name="connsiteY112" fmla="*/ 1240737 h 2801032"/>
                    <a:gd name="connsiteX113" fmla="*/ 1101328 w 1839515"/>
                    <a:gd name="connsiteY113" fmla="*/ 1232800 h 2801032"/>
                    <a:gd name="connsiteX114" fmla="*/ 1085453 w 1839515"/>
                    <a:gd name="connsiteY114" fmla="*/ 1208987 h 2801032"/>
                    <a:gd name="connsiteX115" fmla="*/ 1077515 w 1839515"/>
                    <a:gd name="connsiteY115" fmla="*/ 1177237 h 2801032"/>
                    <a:gd name="connsiteX116" fmla="*/ 1006665 w 1839515"/>
                    <a:gd name="connsiteY116" fmla="*/ 1365299 h 2801032"/>
                    <a:gd name="connsiteX117" fmla="*/ 878980 w 1839515"/>
                    <a:gd name="connsiteY117" fmla="*/ 1263476 h 2801032"/>
                    <a:gd name="connsiteX118" fmla="*/ 729439 w 1839515"/>
                    <a:gd name="connsiteY118" fmla="*/ 1349911 h 2801032"/>
                    <a:gd name="connsiteX119" fmla="*/ 775890 w 1839515"/>
                    <a:gd name="connsiteY119" fmla="*/ 1558237 h 2801032"/>
                    <a:gd name="connsiteX120" fmla="*/ 823515 w 1839515"/>
                    <a:gd name="connsiteY120" fmla="*/ 1582050 h 2801032"/>
                    <a:gd name="connsiteX121" fmla="*/ 894953 w 1839515"/>
                    <a:gd name="connsiteY121" fmla="*/ 1637612 h 2801032"/>
                    <a:gd name="connsiteX122" fmla="*/ 926703 w 1839515"/>
                    <a:gd name="connsiteY122" fmla="*/ 1653487 h 2801032"/>
                    <a:gd name="connsiteX123" fmla="*/ 1006078 w 1839515"/>
                    <a:gd name="connsiteY123" fmla="*/ 1891612 h 2801032"/>
                    <a:gd name="connsiteX0" fmla="*/ 1070669 w 1904106"/>
                    <a:gd name="connsiteY0" fmla="*/ 1891612 h 2801032"/>
                    <a:gd name="connsiteX1" fmla="*/ 1062731 w 1904106"/>
                    <a:gd name="connsiteY1" fmla="*/ 1915425 h 2801032"/>
                    <a:gd name="connsiteX2" fmla="*/ 1054794 w 1904106"/>
                    <a:gd name="connsiteY2" fmla="*/ 1963050 h 2801032"/>
                    <a:gd name="connsiteX3" fmla="*/ 1038919 w 1904106"/>
                    <a:gd name="connsiteY3" fmla="*/ 2018612 h 2801032"/>
                    <a:gd name="connsiteX4" fmla="*/ 1030981 w 1904106"/>
                    <a:gd name="connsiteY4" fmla="*/ 2169425 h 2801032"/>
                    <a:gd name="connsiteX5" fmla="*/ 1038919 w 1904106"/>
                    <a:gd name="connsiteY5" fmla="*/ 2248800 h 2801032"/>
                    <a:gd name="connsiteX6" fmla="*/ 1023044 w 1904106"/>
                    <a:gd name="connsiteY6" fmla="*/ 2502800 h 2801032"/>
                    <a:gd name="connsiteX7" fmla="*/ 935731 w 1904106"/>
                    <a:gd name="connsiteY7" fmla="*/ 2494862 h 2801032"/>
                    <a:gd name="connsiteX8" fmla="*/ 919856 w 1904106"/>
                    <a:gd name="connsiteY8" fmla="*/ 2383737 h 2801032"/>
                    <a:gd name="connsiteX9" fmla="*/ 911919 w 1904106"/>
                    <a:gd name="connsiteY9" fmla="*/ 2359925 h 2801032"/>
                    <a:gd name="connsiteX10" fmla="*/ 864294 w 1904106"/>
                    <a:gd name="connsiteY10" fmla="*/ 2320237 h 2801032"/>
                    <a:gd name="connsiteX11" fmla="*/ 647601 w 1904106"/>
                    <a:gd name="connsiteY11" fmla="*/ 2386394 h 2801032"/>
                    <a:gd name="connsiteX12" fmla="*/ 511472 w 1904106"/>
                    <a:gd name="connsiteY12" fmla="*/ 2346708 h 2801032"/>
                    <a:gd name="connsiteX13" fmla="*/ 753169 w 1904106"/>
                    <a:gd name="connsiteY13" fmla="*/ 2209112 h 2801032"/>
                    <a:gd name="connsiteX14" fmla="*/ 530295 w 1904106"/>
                    <a:gd name="connsiteY14" fmla="*/ 2329072 h 2801032"/>
                    <a:gd name="connsiteX15" fmla="*/ 705544 w 1904106"/>
                    <a:gd name="connsiteY15" fmla="*/ 2113862 h 2801032"/>
                    <a:gd name="connsiteX16" fmla="*/ 525306 w 1904106"/>
                    <a:gd name="connsiteY16" fmla="*/ 2292329 h 2801032"/>
                    <a:gd name="connsiteX17" fmla="*/ 555298 w 1904106"/>
                    <a:gd name="connsiteY17" fmla="*/ 2331729 h 2801032"/>
                    <a:gd name="connsiteX18" fmla="*/ 657919 w 1904106"/>
                    <a:gd name="connsiteY18" fmla="*/ 2058300 h 2801032"/>
                    <a:gd name="connsiteX19" fmla="*/ 384847 w 1904106"/>
                    <a:gd name="connsiteY19" fmla="*/ 2799892 h 2801032"/>
                    <a:gd name="connsiteX20" fmla="*/ 373261 w 1904106"/>
                    <a:gd name="connsiteY20" fmla="*/ 2233133 h 2801032"/>
                    <a:gd name="connsiteX21" fmla="*/ 337221 w 1904106"/>
                    <a:gd name="connsiteY21" fmla="*/ 2453873 h 2801032"/>
                    <a:gd name="connsiteX22" fmla="*/ 240053 w 1904106"/>
                    <a:gd name="connsiteY22" fmla="*/ 2433707 h 2801032"/>
                    <a:gd name="connsiteX23" fmla="*/ 1099 w 1904106"/>
                    <a:gd name="connsiteY23" fmla="*/ 2590946 h 2801032"/>
                    <a:gd name="connsiteX24" fmla="*/ 356294 w 1904106"/>
                    <a:gd name="connsiteY24" fmla="*/ 1947175 h 2801032"/>
                    <a:gd name="connsiteX25" fmla="*/ 332481 w 1904106"/>
                    <a:gd name="connsiteY25" fmla="*/ 1931300 h 2801032"/>
                    <a:gd name="connsiteX26" fmla="*/ 276919 w 1904106"/>
                    <a:gd name="connsiteY26" fmla="*/ 1859862 h 2801032"/>
                    <a:gd name="connsiteX27" fmla="*/ 268981 w 1904106"/>
                    <a:gd name="connsiteY27" fmla="*/ 1836050 h 2801032"/>
                    <a:gd name="connsiteX28" fmla="*/ 268981 w 1904106"/>
                    <a:gd name="connsiteY28" fmla="*/ 1724925 h 2801032"/>
                    <a:gd name="connsiteX29" fmla="*/ 284856 w 1904106"/>
                    <a:gd name="connsiteY29" fmla="*/ 1701112 h 2801032"/>
                    <a:gd name="connsiteX30" fmla="*/ 261044 w 1904106"/>
                    <a:gd name="connsiteY30" fmla="*/ 1716987 h 2801032"/>
                    <a:gd name="connsiteX31" fmla="*/ 221356 w 1904106"/>
                    <a:gd name="connsiteY31" fmla="*/ 1685237 h 2801032"/>
                    <a:gd name="connsiteX32" fmla="*/ 165794 w 1904106"/>
                    <a:gd name="connsiteY32" fmla="*/ 1613800 h 2801032"/>
                    <a:gd name="connsiteX33" fmla="*/ 157856 w 1904106"/>
                    <a:gd name="connsiteY33" fmla="*/ 1589987 h 2801032"/>
                    <a:gd name="connsiteX34" fmla="*/ 134044 w 1904106"/>
                    <a:gd name="connsiteY34" fmla="*/ 1574112 h 2801032"/>
                    <a:gd name="connsiteX35" fmla="*/ 126106 w 1904106"/>
                    <a:gd name="connsiteY35" fmla="*/ 1502675 h 2801032"/>
                    <a:gd name="connsiteX36" fmla="*/ 110231 w 1904106"/>
                    <a:gd name="connsiteY36" fmla="*/ 1462987 h 2801032"/>
                    <a:gd name="connsiteX37" fmla="*/ 94356 w 1904106"/>
                    <a:gd name="connsiteY37" fmla="*/ 1439175 h 2801032"/>
                    <a:gd name="connsiteX38" fmla="*/ 86419 w 1904106"/>
                    <a:gd name="connsiteY38" fmla="*/ 1399487 h 2801032"/>
                    <a:gd name="connsiteX39" fmla="*/ 102294 w 1904106"/>
                    <a:gd name="connsiteY39" fmla="*/ 1304237 h 2801032"/>
                    <a:gd name="connsiteX40" fmla="*/ 110231 w 1904106"/>
                    <a:gd name="connsiteY40" fmla="*/ 1272487 h 2801032"/>
                    <a:gd name="connsiteX41" fmla="*/ 78481 w 1904106"/>
                    <a:gd name="connsiteY41" fmla="*/ 1185175 h 2801032"/>
                    <a:gd name="connsiteX42" fmla="*/ 70544 w 1904106"/>
                    <a:gd name="connsiteY42" fmla="*/ 1026425 h 2801032"/>
                    <a:gd name="connsiteX43" fmla="*/ 165794 w 1904106"/>
                    <a:gd name="connsiteY43" fmla="*/ 637487 h 2801032"/>
                    <a:gd name="connsiteX44" fmla="*/ 205481 w 1904106"/>
                    <a:gd name="connsiteY44" fmla="*/ 550175 h 2801032"/>
                    <a:gd name="connsiteX45" fmla="*/ 229294 w 1904106"/>
                    <a:gd name="connsiteY45" fmla="*/ 526362 h 2801032"/>
                    <a:gd name="connsiteX46" fmla="*/ 272921 w 1904106"/>
                    <a:gd name="connsiteY46" fmla="*/ 358553 h 2801032"/>
                    <a:gd name="connsiteX47" fmla="*/ 324153 w 1904106"/>
                    <a:gd name="connsiteY47" fmla="*/ 279129 h 2801032"/>
                    <a:gd name="connsiteX48" fmla="*/ 623919 w 1904106"/>
                    <a:gd name="connsiteY48" fmla="*/ 73046 h 2801032"/>
                    <a:gd name="connsiteX49" fmla="*/ 816669 w 1904106"/>
                    <a:gd name="connsiteY49" fmla="*/ 2487 h 2801032"/>
                    <a:gd name="connsiteX50" fmla="*/ 840481 w 1904106"/>
                    <a:gd name="connsiteY50" fmla="*/ 18362 h 2801032"/>
                    <a:gd name="connsiteX51" fmla="*/ 1118294 w 1904106"/>
                    <a:gd name="connsiteY51" fmla="*/ 42175 h 2801032"/>
                    <a:gd name="connsiteX52" fmla="*/ 1340544 w 1904106"/>
                    <a:gd name="connsiteY52" fmla="*/ 65987 h 2801032"/>
                    <a:gd name="connsiteX53" fmla="*/ 1364356 w 1904106"/>
                    <a:gd name="connsiteY53" fmla="*/ 89800 h 2801032"/>
                    <a:gd name="connsiteX54" fmla="*/ 1483419 w 1904106"/>
                    <a:gd name="connsiteY54" fmla="*/ 153300 h 2801032"/>
                    <a:gd name="connsiteX55" fmla="*/ 1531044 w 1904106"/>
                    <a:gd name="connsiteY55" fmla="*/ 129487 h 2801032"/>
                    <a:gd name="connsiteX56" fmla="*/ 1554856 w 1904106"/>
                    <a:gd name="connsiteY56" fmla="*/ 105675 h 2801032"/>
                    <a:gd name="connsiteX57" fmla="*/ 1578669 w 1904106"/>
                    <a:gd name="connsiteY57" fmla="*/ 121550 h 2801032"/>
                    <a:gd name="connsiteX58" fmla="*/ 1689794 w 1904106"/>
                    <a:gd name="connsiteY58" fmla="*/ 137425 h 2801032"/>
                    <a:gd name="connsiteX59" fmla="*/ 1697731 w 1904106"/>
                    <a:gd name="connsiteY59" fmla="*/ 169175 h 2801032"/>
                    <a:gd name="connsiteX60" fmla="*/ 1705669 w 1904106"/>
                    <a:gd name="connsiteY60" fmla="*/ 232675 h 2801032"/>
                    <a:gd name="connsiteX61" fmla="*/ 1729481 w 1904106"/>
                    <a:gd name="connsiteY61" fmla="*/ 240612 h 2801032"/>
                    <a:gd name="connsiteX62" fmla="*/ 1792981 w 1904106"/>
                    <a:gd name="connsiteY62" fmla="*/ 296175 h 2801032"/>
                    <a:gd name="connsiteX63" fmla="*/ 1800919 w 1904106"/>
                    <a:gd name="connsiteY63" fmla="*/ 319987 h 2801032"/>
                    <a:gd name="connsiteX64" fmla="*/ 1832669 w 1904106"/>
                    <a:gd name="connsiteY64" fmla="*/ 335862 h 2801032"/>
                    <a:gd name="connsiteX65" fmla="*/ 1888231 w 1904106"/>
                    <a:gd name="connsiteY65" fmla="*/ 383487 h 2801032"/>
                    <a:gd name="connsiteX66" fmla="*/ 1880294 w 1904106"/>
                    <a:gd name="connsiteY66" fmla="*/ 470800 h 2801032"/>
                    <a:gd name="connsiteX67" fmla="*/ 1904106 w 1904106"/>
                    <a:gd name="connsiteY67" fmla="*/ 486675 h 2801032"/>
                    <a:gd name="connsiteX68" fmla="*/ 1880294 w 1904106"/>
                    <a:gd name="connsiteY68" fmla="*/ 494612 h 2801032"/>
                    <a:gd name="connsiteX69" fmla="*/ 1824731 w 1904106"/>
                    <a:gd name="connsiteY69" fmla="*/ 510487 h 2801032"/>
                    <a:gd name="connsiteX70" fmla="*/ 1761231 w 1904106"/>
                    <a:gd name="connsiteY70" fmla="*/ 486675 h 2801032"/>
                    <a:gd name="connsiteX71" fmla="*/ 1745356 w 1904106"/>
                    <a:gd name="connsiteY71" fmla="*/ 462862 h 2801032"/>
                    <a:gd name="connsiteX72" fmla="*/ 1721544 w 1904106"/>
                    <a:gd name="connsiteY72" fmla="*/ 391425 h 2801032"/>
                    <a:gd name="connsiteX73" fmla="*/ 1673919 w 1904106"/>
                    <a:gd name="connsiteY73" fmla="*/ 423175 h 2801032"/>
                    <a:gd name="connsiteX74" fmla="*/ 1658044 w 1904106"/>
                    <a:gd name="connsiteY74" fmla="*/ 446987 h 2801032"/>
                    <a:gd name="connsiteX75" fmla="*/ 1634231 w 1904106"/>
                    <a:gd name="connsiteY75" fmla="*/ 439050 h 2801032"/>
                    <a:gd name="connsiteX76" fmla="*/ 1610419 w 1904106"/>
                    <a:gd name="connsiteY76" fmla="*/ 423175 h 2801032"/>
                    <a:gd name="connsiteX77" fmla="*/ 1586606 w 1904106"/>
                    <a:gd name="connsiteY77" fmla="*/ 415237 h 2801032"/>
                    <a:gd name="connsiteX78" fmla="*/ 1578669 w 1904106"/>
                    <a:gd name="connsiteY78" fmla="*/ 391425 h 2801032"/>
                    <a:gd name="connsiteX79" fmla="*/ 1570731 w 1904106"/>
                    <a:gd name="connsiteY79" fmla="*/ 351737 h 2801032"/>
                    <a:gd name="connsiteX80" fmla="*/ 1538981 w 1904106"/>
                    <a:gd name="connsiteY80" fmla="*/ 391425 h 2801032"/>
                    <a:gd name="connsiteX81" fmla="*/ 1523106 w 1904106"/>
                    <a:gd name="connsiteY81" fmla="*/ 415237 h 2801032"/>
                    <a:gd name="connsiteX82" fmla="*/ 1515169 w 1904106"/>
                    <a:gd name="connsiteY82" fmla="*/ 391425 h 2801032"/>
                    <a:gd name="connsiteX83" fmla="*/ 1491356 w 1904106"/>
                    <a:gd name="connsiteY83" fmla="*/ 343800 h 2801032"/>
                    <a:gd name="connsiteX84" fmla="*/ 1443731 w 1904106"/>
                    <a:gd name="connsiteY84" fmla="*/ 423175 h 2801032"/>
                    <a:gd name="connsiteX85" fmla="*/ 1419919 w 1904106"/>
                    <a:gd name="connsiteY85" fmla="*/ 446987 h 2801032"/>
                    <a:gd name="connsiteX86" fmla="*/ 1427856 w 1904106"/>
                    <a:gd name="connsiteY86" fmla="*/ 439050 h 2801032"/>
                    <a:gd name="connsiteX87" fmla="*/ 1427856 w 1904106"/>
                    <a:gd name="connsiteY87" fmla="*/ 439050 h 2801032"/>
                    <a:gd name="connsiteX88" fmla="*/ 1435794 w 1904106"/>
                    <a:gd name="connsiteY88" fmla="*/ 542237 h 2801032"/>
                    <a:gd name="connsiteX89" fmla="*/ 1467544 w 1904106"/>
                    <a:gd name="connsiteY89" fmla="*/ 613675 h 2801032"/>
                    <a:gd name="connsiteX90" fmla="*/ 1491356 w 1904106"/>
                    <a:gd name="connsiteY90" fmla="*/ 637487 h 2801032"/>
                    <a:gd name="connsiteX91" fmla="*/ 1499294 w 1904106"/>
                    <a:gd name="connsiteY91" fmla="*/ 669237 h 2801032"/>
                    <a:gd name="connsiteX92" fmla="*/ 1507231 w 1904106"/>
                    <a:gd name="connsiteY92" fmla="*/ 732737 h 2801032"/>
                    <a:gd name="connsiteX93" fmla="*/ 1538981 w 1904106"/>
                    <a:gd name="connsiteY93" fmla="*/ 740675 h 2801032"/>
                    <a:gd name="connsiteX94" fmla="*/ 1546919 w 1904106"/>
                    <a:gd name="connsiteY94" fmla="*/ 764487 h 2801032"/>
                    <a:gd name="connsiteX95" fmla="*/ 1531044 w 1904106"/>
                    <a:gd name="connsiteY95" fmla="*/ 843862 h 2801032"/>
                    <a:gd name="connsiteX96" fmla="*/ 1515169 w 1904106"/>
                    <a:gd name="connsiteY96" fmla="*/ 875612 h 2801032"/>
                    <a:gd name="connsiteX97" fmla="*/ 1475481 w 1904106"/>
                    <a:gd name="connsiteY97" fmla="*/ 915300 h 2801032"/>
                    <a:gd name="connsiteX98" fmla="*/ 1404044 w 1904106"/>
                    <a:gd name="connsiteY98" fmla="*/ 923237 h 2801032"/>
                    <a:gd name="connsiteX99" fmla="*/ 1388169 w 1904106"/>
                    <a:gd name="connsiteY99" fmla="*/ 947050 h 2801032"/>
                    <a:gd name="connsiteX100" fmla="*/ 1348481 w 1904106"/>
                    <a:gd name="connsiteY100" fmla="*/ 986737 h 2801032"/>
                    <a:gd name="connsiteX101" fmla="*/ 1356419 w 1904106"/>
                    <a:gd name="connsiteY101" fmla="*/ 1026425 h 2801032"/>
                    <a:gd name="connsiteX102" fmla="*/ 1348481 w 1904106"/>
                    <a:gd name="connsiteY102" fmla="*/ 1121675 h 2801032"/>
                    <a:gd name="connsiteX103" fmla="*/ 1340544 w 1904106"/>
                    <a:gd name="connsiteY103" fmla="*/ 1145487 h 2801032"/>
                    <a:gd name="connsiteX104" fmla="*/ 1324669 w 1904106"/>
                    <a:gd name="connsiteY104" fmla="*/ 1201050 h 2801032"/>
                    <a:gd name="connsiteX105" fmla="*/ 1340544 w 1904106"/>
                    <a:gd name="connsiteY105" fmla="*/ 1224862 h 2801032"/>
                    <a:gd name="connsiteX106" fmla="*/ 1332606 w 1904106"/>
                    <a:gd name="connsiteY106" fmla="*/ 1383612 h 2801032"/>
                    <a:gd name="connsiteX107" fmla="*/ 1308794 w 1904106"/>
                    <a:gd name="connsiteY107" fmla="*/ 1399487 h 2801032"/>
                    <a:gd name="connsiteX108" fmla="*/ 1300856 w 1904106"/>
                    <a:gd name="connsiteY108" fmla="*/ 1375675 h 2801032"/>
                    <a:gd name="connsiteX109" fmla="*/ 1292919 w 1904106"/>
                    <a:gd name="connsiteY109" fmla="*/ 1343925 h 2801032"/>
                    <a:gd name="connsiteX110" fmla="*/ 1245294 w 1904106"/>
                    <a:gd name="connsiteY110" fmla="*/ 1304237 h 2801032"/>
                    <a:gd name="connsiteX111" fmla="*/ 1237356 w 1904106"/>
                    <a:gd name="connsiteY111" fmla="*/ 1280425 h 2801032"/>
                    <a:gd name="connsiteX112" fmla="*/ 1189731 w 1904106"/>
                    <a:gd name="connsiteY112" fmla="*/ 1240737 h 2801032"/>
                    <a:gd name="connsiteX113" fmla="*/ 1165919 w 1904106"/>
                    <a:gd name="connsiteY113" fmla="*/ 1232800 h 2801032"/>
                    <a:gd name="connsiteX114" fmla="*/ 1150044 w 1904106"/>
                    <a:gd name="connsiteY114" fmla="*/ 1208987 h 2801032"/>
                    <a:gd name="connsiteX115" fmla="*/ 1142106 w 1904106"/>
                    <a:gd name="connsiteY115" fmla="*/ 1177237 h 2801032"/>
                    <a:gd name="connsiteX116" fmla="*/ 1071256 w 1904106"/>
                    <a:gd name="connsiteY116" fmla="*/ 1365299 h 2801032"/>
                    <a:gd name="connsiteX117" fmla="*/ 943571 w 1904106"/>
                    <a:gd name="connsiteY117" fmla="*/ 1263476 h 2801032"/>
                    <a:gd name="connsiteX118" fmla="*/ 794030 w 1904106"/>
                    <a:gd name="connsiteY118" fmla="*/ 1349911 h 2801032"/>
                    <a:gd name="connsiteX119" fmla="*/ 840481 w 1904106"/>
                    <a:gd name="connsiteY119" fmla="*/ 1558237 h 2801032"/>
                    <a:gd name="connsiteX120" fmla="*/ 888106 w 1904106"/>
                    <a:gd name="connsiteY120" fmla="*/ 1582050 h 2801032"/>
                    <a:gd name="connsiteX121" fmla="*/ 959544 w 1904106"/>
                    <a:gd name="connsiteY121" fmla="*/ 1637612 h 2801032"/>
                    <a:gd name="connsiteX122" fmla="*/ 991294 w 1904106"/>
                    <a:gd name="connsiteY122" fmla="*/ 1653487 h 2801032"/>
                    <a:gd name="connsiteX123" fmla="*/ 1070669 w 1904106"/>
                    <a:gd name="connsiteY123" fmla="*/ 1891612 h 2801032"/>
                    <a:gd name="connsiteX0" fmla="*/ 1070669 w 1904106"/>
                    <a:gd name="connsiteY0" fmla="*/ 1891612 h 2801032"/>
                    <a:gd name="connsiteX1" fmla="*/ 1062731 w 1904106"/>
                    <a:gd name="connsiteY1" fmla="*/ 1915425 h 2801032"/>
                    <a:gd name="connsiteX2" fmla="*/ 1054794 w 1904106"/>
                    <a:gd name="connsiteY2" fmla="*/ 1963050 h 2801032"/>
                    <a:gd name="connsiteX3" fmla="*/ 1038919 w 1904106"/>
                    <a:gd name="connsiteY3" fmla="*/ 2018612 h 2801032"/>
                    <a:gd name="connsiteX4" fmla="*/ 1030981 w 1904106"/>
                    <a:gd name="connsiteY4" fmla="*/ 2169425 h 2801032"/>
                    <a:gd name="connsiteX5" fmla="*/ 1038919 w 1904106"/>
                    <a:gd name="connsiteY5" fmla="*/ 2248800 h 2801032"/>
                    <a:gd name="connsiteX6" fmla="*/ 1023044 w 1904106"/>
                    <a:gd name="connsiteY6" fmla="*/ 2502800 h 2801032"/>
                    <a:gd name="connsiteX7" fmla="*/ 935731 w 1904106"/>
                    <a:gd name="connsiteY7" fmla="*/ 2494862 h 2801032"/>
                    <a:gd name="connsiteX8" fmla="*/ 919856 w 1904106"/>
                    <a:gd name="connsiteY8" fmla="*/ 2383737 h 2801032"/>
                    <a:gd name="connsiteX9" fmla="*/ 911919 w 1904106"/>
                    <a:gd name="connsiteY9" fmla="*/ 2359925 h 2801032"/>
                    <a:gd name="connsiteX10" fmla="*/ 864294 w 1904106"/>
                    <a:gd name="connsiteY10" fmla="*/ 2320237 h 2801032"/>
                    <a:gd name="connsiteX11" fmla="*/ 647601 w 1904106"/>
                    <a:gd name="connsiteY11" fmla="*/ 2386394 h 2801032"/>
                    <a:gd name="connsiteX12" fmla="*/ 511472 w 1904106"/>
                    <a:gd name="connsiteY12" fmla="*/ 2346708 h 2801032"/>
                    <a:gd name="connsiteX13" fmla="*/ 753169 w 1904106"/>
                    <a:gd name="connsiteY13" fmla="*/ 2209112 h 2801032"/>
                    <a:gd name="connsiteX14" fmla="*/ 530295 w 1904106"/>
                    <a:gd name="connsiteY14" fmla="*/ 2329072 h 2801032"/>
                    <a:gd name="connsiteX15" fmla="*/ 705544 w 1904106"/>
                    <a:gd name="connsiteY15" fmla="*/ 2113862 h 2801032"/>
                    <a:gd name="connsiteX16" fmla="*/ 525306 w 1904106"/>
                    <a:gd name="connsiteY16" fmla="*/ 2292329 h 2801032"/>
                    <a:gd name="connsiteX17" fmla="*/ 555298 w 1904106"/>
                    <a:gd name="connsiteY17" fmla="*/ 2331729 h 2801032"/>
                    <a:gd name="connsiteX18" fmla="*/ 657919 w 1904106"/>
                    <a:gd name="connsiteY18" fmla="*/ 2058300 h 2801032"/>
                    <a:gd name="connsiteX19" fmla="*/ 384847 w 1904106"/>
                    <a:gd name="connsiteY19" fmla="*/ 2799892 h 2801032"/>
                    <a:gd name="connsiteX20" fmla="*/ 373261 w 1904106"/>
                    <a:gd name="connsiteY20" fmla="*/ 2233133 h 2801032"/>
                    <a:gd name="connsiteX21" fmla="*/ 337221 w 1904106"/>
                    <a:gd name="connsiteY21" fmla="*/ 2453873 h 2801032"/>
                    <a:gd name="connsiteX22" fmla="*/ 240053 w 1904106"/>
                    <a:gd name="connsiteY22" fmla="*/ 2433707 h 2801032"/>
                    <a:gd name="connsiteX23" fmla="*/ 1099 w 1904106"/>
                    <a:gd name="connsiteY23" fmla="*/ 2590946 h 2801032"/>
                    <a:gd name="connsiteX24" fmla="*/ 356294 w 1904106"/>
                    <a:gd name="connsiteY24" fmla="*/ 1947175 h 2801032"/>
                    <a:gd name="connsiteX25" fmla="*/ 149090 w 1904106"/>
                    <a:gd name="connsiteY25" fmla="*/ 2640499 h 2801032"/>
                    <a:gd name="connsiteX26" fmla="*/ 276919 w 1904106"/>
                    <a:gd name="connsiteY26" fmla="*/ 1859862 h 2801032"/>
                    <a:gd name="connsiteX27" fmla="*/ 268981 w 1904106"/>
                    <a:gd name="connsiteY27" fmla="*/ 1836050 h 2801032"/>
                    <a:gd name="connsiteX28" fmla="*/ 268981 w 1904106"/>
                    <a:gd name="connsiteY28" fmla="*/ 1724925 h 2801032"/>
                    <a:gd name="connsiteX29" fmla="*/ 284856 w 1904106"/>
                    <a:gd name="connsiteY29" fmla="*/ 1701112 h 2801032"/>
                    <a:gd name="connsiteX30" fmla="*/ 261044 w 1904106"/>
                    <a:gd name="connsiteY30" fmla="*/ 1716987 h 2801032"/>
                    <a:gd name="connsiteX31" fmla="*/ 221356 w 1904106"/>
                    <a:gd name="connsiteY31" fmla="*/ 1685237 h 2801032"/>
                    <a:gd name="connsiteX32" fmla="*/ 165794 w 1904106"/>
                    <a:gd name="connsiteY32" fmla="*/ 1613800 h 2801032"/>
                    <a:gd name="connsiteX33" fmla="*/ 157856 w 1904106"/>
                    <a:gd name="connsiteY33" fmla="*/ 1589987 h 2801032"/>
                    <a:gd name="connsiteX34" fmla="*/ 134044 w 1904106"/>
                    <a:gd name="connsiteY34" fmla="*/ 1574112 h 2801032"/>
                    <a:gd name="connsiteX35" fmla="*/ 126106 w 1904106"/>
                    <a:gd name="connsiteY35" fmla="*/ 1502675 h 2801032"/>
                    <a:gd name="connsiteX36" fmla="*/ 110231 w 1904106"/>
                    <a:gd name="connsiteY36" fmla="*/ 1462987 h 2801032"/>
                    <a:gd name="connsiteX37" fmla="*/ 94356 w 1904106"/>
                    <a:gd name="connsiteY37" fmla="*/ 1439175 h 2801032"/>
                    <a:gd name="connsiteX38" fmla="*/ 86419 w 1904106"/>
                    <a:gd name="connsiteY38" fmla="*/ 1399487 h 2801032"/>
                    <a:gd name="connsiteX39" fmla="*/ 102294 w 1904106"/>
                    <a:gd name="connsiteY39" fmla="*/ 1304237 h 2801032"/>
                    <a:gd name="connsiteX40" fmla="*/ 110231 w 1904106"/>
                    <a:gd name="connsiteY40" fmla="*/ 1272487 h 2801032"/>
                    <a:gd name="connsiteX41" fmla="*/ 78481 w 1904106"/>
                    <a:gd name="connsiteY41" fmla="*/ 1185175 h 2801032"/>
                    <a:gd name="connsiteX42" fmla="*/ 70544 w 1904106"/>
                    <a:gd name="connsiteY42" fmla="*/ 1026425 h 2801032"/>
                    <a:gd name="connsiteX43" fmla="*/ 165794 w 1904106"/>
                    <a:gd name="connsiteY43" fmla="*/ 637487 h 2801032"/>
                    <a:gd name="connsiteX44" fmla="*/ 205481 w 1904106"/>
                    <a:gd name="connsiteY44" fmla="*/ 550175 h 2801032"/>
                    <a:gd name="connsiteX45" fmla="*/ 229294 w 1904106"/>
                    <a:gd name="connsiteY45" fmla="*/ 526362 h 2801032"/>
                    <a:gd name="connsiteX46" fmla="*/ 272921 w 1904106"/>
                    <a:gd name="connsiteY46" fmla="*/ 358553 h 2801032"/>
                    <a:gd name="connsiteX47" fmla="*/ 324153 w 1904106"/>
                    <a:gd name="connsiteY47" fmla="*/ 279129 h 2801032"/>
                    <a:gd name="connsiteX48" fmla="*/ 623919 w 1904106"/>
                    <a:gd name="connsiteY48" fmla="*/ 73046 h 2801032"/>
                    <a:gd name="connsiteX49" fmla="*/ 816669 w 1904106"/>
                    <a:gd name="connsiteY49" fmla="*/ 2487 h 2801032"/>
                    <a:gd name="connsiteX50" fmla="*/ 840481 w 1904106"/>
                    <a:gd name="connsiteY50" fmla="*/ 18362 h 2801032"/>
                    <a:gd name="connsiteX51" fmla="*/ 1118294 w 1904106"/>
                    <a:gd name="connsiteY51" fmla="*/ 42175 h 2801032"/>
                    <a:gd name="connsiteX52" fmla="*/ 1340544 w 1904106"/>
                    <a:gd name="connsiteY52" fmla="*/ 65987 h 2801032"/>
                    <a:gd name="connsiteX53" fmla="*/ 1364356 w 1904106"/>
                    <a:gd name="connsiteY53" fmla="*/ 89800 h 2801032"/>
                    <a:gd name="connsiteX54" fmla="*/ 1483419 w 1904106"/>
                    <a:gd name="connsiteY54" fmla="*/ 153300 h 2801032"/>
                    <a:gd name="connsiteX55" fmla="*/ 1531044 w 1904106"/>
                    <a:gd name="connsiteY55" fmla="*/ 129487 h 2801032"/>
                    <a:gd name="connsiteX56" fmla="*/ 1554856 w 1904106"/>
                    <a:gd name="connsiteY56" fmla="*/ 105675 h 2801032"/>
                    <a:gd name="connsiteX57" fmla="*/ 1578669 w 1904106"/>
                    <a:gd name="connsiteY57" fmla="*/ 121550 h 2801032"/>
                    <a:gd name="connsiteX58" fmla="*/ 1689794 w 1904106"/>
                    <a:gd name="connsiteY58" fmla="*/ 137425 h 2801032"/>
                    <a:gd name="connsiteX59" fmla="*/ 1697731 w 1904106"/>
                    <a:gd name="connsiteY59" fmla="*/ 169175 h 2801032"/>
                    <a:gd name="connsiteX60" fmla="*/ 1705669 w 1904106"/>
                    <a:gd name="connsiteY60" fmla="*/ 232675 h 2801032"/>
                    <a:gd name="connsiteX61" fmla="*/ 1729481 w 1904106"/>
                    <a:gd name="connsiteY61" fmla="*/ 240612 h 2801032"/>
                    <a:gd name="connsiteX62" fmla="*/ 1792981 w 1904106"/>
                    <a:gd name="connsiteY62" fmla="*/ 296175 h 2801032"/>
                    <a:gd name="connsiteX63" fmla="*/ 1800919 w 1904106"/>
                    <a:gd name="connsiteY63" fmla="*/ 319987 h 2801032"/>
                    <a:gd name="connsiteX64" fmla="*/ 1832669 w 1904106"/>
                    <a:gd name="connsiteY64" fmla="*/ 335862 h 2801032"/>
                    <a:gd name="connsiteX65" fmla="*/ 1888231 w 1904106"/>
                    <a:gd name="connsiteY65" fmla="*/ 383487 h 2801032"/>
                    <a:gd name="connsiteX66" fmla="*/ 1880294 w 1904106"/>
                    <a:gd name="connsiteY66" fmla="*/ 470800 h 2801032"/>
                    <a:gd name="connsiteX67" fmla="*/ 1904106 w 1904106"/>
                    <a:gd name="connsiteY67" fmla="*/ 486675 h 2801032"/>
                    <a:gd name="connsiteX68" fmla="*/ 1880294 w 1904106"/>
                    <a:gd name="connsiteY68" fmla="*/ 494612 h 2801032"/>
                    <a:gd name="connsiteX69" fmla="*/ 1824731 w 1904106"/>
                    <a:gd name="connsiteY69" fmla="*/ 510487 h 2801032"/>
                    <a:gd name="connsiteX70" fmla="*/ 1761231 w 1904106"/>
                    <a:gd name="connsiteY70" fmla="*/ 486675 h 2801032"/>
                    <a:gd name="connsiteX71" fmla="*/ 1745356 w 1904106"/>
                    <a:gd name="connsiteY71" fmla="*/ 462862 h 2801032"/>
                    <a:gd name="connsiteX72" fmla="*/ 1721544 w 1904106"/>
                    <a:gd name="connsiteY72" fmla="*/ 391425 h 2801032"/>
                    <a:gd name="connsiteX73" fmla="*/ 1673919 w 1904106"/>
                    <a:gd name="connsiteY73" fmla="*/ 423175 h 2801032"/>
                    <a:gd name="connsiteX74" fmla="*/ 1658044 w 1904106"/>
                    <a:gd name="connsiteY74" fmla="*/ 446987 h 2801032"/>
                    <a:gd name="connsiteX75" fmla="*/ 1634231 w 1904106"/>
                    <a:gd name="connsiteY75" fmla="*/ 439050 h 2801032"/>
                    <a:gd name="connsiteX76" fmla="*/ 1610419 w 1904106"/>
                    <a:gd name="connsiteY76" fmla="*/ 423175 h 2801032"/>
                    <a:gd name="connsiteX77" fmla="*/ 1586606 w 1904106"/>
                    <a:gd name="connsiteY77" fmla="*/ 415237 h 2801032"/>
                    <a:gd name="connsiteX78" fmla="*/ 1578669 w 1904106"/>
                    <a:gd name="connsiteY78" fmla="*/ 391425 h 2801032"/>
                    <a:gd name="connsiteX79" fmla="*/ 1570731 w 1904106"/>
                    <a:gd name="connsiteY79" fmla="*/ 351737 h 2801032"/>
                    <a:gd name="connsiteX80" fmla="*/ 1538981 w 1904106"/>
                    <a:gd name="connsiteY80" fmla="*/ 391425 h 2801032"/>
                    <a:gd name="connsiteX81" fmla="*/ 1523106 w 1904106"/>
                    <a:gd name="connsiteY81" fmla="*/ 415237 h 2801032"/>
                    <a:gd name="connsiteX82" fmla="*/ 1515169 w 1904106"/>
                    <a:gd name="connsiteY82" fmla="*/ 391425 h 2801032"/>
                    <a:gd name="connsiteX83" fmla="*/ 1491356 w 1904106"/>
                    <a:gd name="connsiteY83" fmla="*/ 343800 h 2801032"/>
                    <a:gd name="connsiteX84" fmla="*/ 1443731 w 1904106"/>
                    <a:gd name="connsiteY84" fmla="*/ 423175 h 2801032"/>
                    <a:gd name="connsiteX85" fmla="*/ 1419919 w 1904106"/>
                    <a:gd name="connsiteY85" fmla="*/ 446987 h 2801032"/>
                    <a:gd name="connsiteX86" fmla="*/ 1427856 w 1904106"/>
                    <a:gd name="connsiteY86" fmla="*/ 439050 h 2801032"/>
                    <a:gd name="connsiteX87" fmla="*/ 1427856 w 1904106"/>
                    <a:gd name="connsiteY87" fmla="*/ 439050 h 2801032"/>
                    <a:gd name="connsiteX88" fmla="*/ 1435794 w 1904106"/>
                    <a:gd name="connsiteY88" fmla="*/ 542237 h 2801032"/>
                    <a:gd name="connsiteX89" fmla="*/ 1467544 w 1904106"/>
                    <a:gd name="connsiteY89" fmla="*/ 613675 h 2801032"/>
                    <a:gd name="connsiteX90" fmla="*/ 1491356 w 1904106"/>
                    <a:gd name="connsiteY90" fmla="*/ 637487 h 2801032"/>
                    <a:gd name="connsiteX91" fmla="*/ 1499294 w 1904106"/>
                    <a:gd name="connsiteY91" fmla="*/ 669237 h 2801032"/>
                    <a:gd name="connsiteX92" fmla="*/ 1507231 w 1904106"/>
                    <a:gd name="connsiteY92" fmla="*/ 732737 h 2801032"/>
                    <a:gd name="connsiteX93" fmla="*/ 1538981 w 1904106"/>
                    <a:gd name="connsiteY93" fmla="*/ 740675 h 2801032"/>
                    <a:gd name="connsiteX94" fmla="*/ 1546919 w 1904106"/>
                    <a:gd name="connsiteY94" fmla="*/ 764487 h 2801032"/>
                    <a:gd name="connsiteX95" fmla="*/ 1531044 w 1904106"/>
                    <a:gd name="connsiteY95" fmla="*/ 843862 h 2801032"/>
                    <a:gd name="connsiteX96" fmla="*/ 1515169 w 1904106"/>
                    <a:gd name="connsiteY96" fmla="*/ 875612 h 2801032"/>
                    <a:gd name="connsiteX97" fmla="*/ 1475481 w 1904106"/>
                    <a:gd name="connsiteY97" fmla="*/ 915300 h 2801032"/>
                    <a:gd name="connsiteX98" fmla="*/ 1404044 w 1904106"/>
                    <a:gd name="connsiteY98" fmla="*/ 923237 h 2801032"/>
                    <a:gd name="connsiteX99" fmla="*/ 1388169 w 1904106"/>
                    <a:gd name="connsiteY99" fmla="*/ 947050 h 2801032"/>
                    <a:gd name="connsiteX100" fmla="*/ 1348481 w 1904106"/>
                    <a:gd name="connsiteY100" fmla="*/ 986737 h 2801032"/>
                    <a:gd name="connsiteX101" fmla="*/ 1356419 w 1904106"/>
                    <a:gd name="connsiteY101" fmla="*/ 1026425 h 2801032"/>
                    <a:gd name="connsiteX102" fmla="*/ 1348481 w 1904106"/>
                    <a:gd name="connsiteY102" fmla="*/ 1121675 h 2801032"/>
                    <a:gd name="connsiteX103" fmla="*/ 1340544 w 1904106"/>
                    <a:gd name="connsiteY103" fmla="*/ 1145487 h 2801032"/>
                    <a:gd name="connsiteX104" fmla="*/ 1324669 w 1904106"/>
                    <a:gd name="connsiteY104" fmla="*/ 1201050 h 2801032"/>
                    <a:gd name="connsiteX105" fmla="*/ 1340544 w 1904106"/>
                    <a:gd name="connsiteY105" fmla="*/ 1224862 h 2801032"/>
                    <a:gd name="connsiteX106" fmla="*/ 1332606 w 1904106"/>
                    <a:gd name="connsiteY106" fmla="*/ 1383612 h 2801032"/>
                    <a:gd name="connsiteX107" fmla="*/ 1308794 w 1904106"/>
                    <a:gd name="connsiteY107" fmla="*/ 1399487 h 2801032"/>
                    <a:gd name="connsiteX108" fmla="*/ 1300856 w 1904106"/>
                    <a:gd name="connsiteY108" fmla="*/ 1375675 h 2801032"/>
                    <a:gd name="connsiteX109" fmla="*/ 1292919 w 1904106"/>
                    <a:gd name="connsiteY109" fmla="*/ 1343925 h 2801032"/>
                    <a:gd name="connsiteX110" fmla="*/ 1245294 w 1904106"/>
                    <a:gd name="connsiteY110" fmla="*/ 1304237 h 2801032"/>
                    <a:gd name="connsiteX111" fmla="*/ 1237356 w 1904106"/>
                    <a:gd name="connsiteY111" fmla="*/ 1280425 h 2801032"/>
                    <a:gd name="connsiteX112" fmla="*/ 1189731 w 1904106"/>
                    <a:gd name="connsiteY112" fmla="*/ 1240737 h 2801032"/>
                    <a:gd name="connsiteX113" fmla="*/ 1165919 w 1904106"/>
                    <a:gd name="connsiteY113" fmla="*/ 1232800 h 2801032"/>
                    <a:gd name="connsiteX114" fmla="*/ 1150044 w 1904106"/>
                    <a:gd name="connsiteY114" fmla="*/ 1208987 h 2801032"/>
                    <a:gd name="connsiteX115" fmla="*/ 1142106 w 1904106"/>
                    <a:gd name="connsiteY115" fmla="*/ 1177237 h 2801032"/>
                    <a:gd name="connsiteX116" fmla="*/ 1071256 w 1904106"/>
                    <a:gd name="connsiteY116" fmla="*/ 1365299 h 2801032"/>
                    <a:gd name="connsiteX117" fmla="*/ 943571 w 1904106"/>
                    <a:gd name="connsiteY117" fmla="*/ 1263476 h 2801032"/>
                    <a:gd name="connsiteX118" fmla="*/ 794030 w 1904106"/>
                    <a:gd name="connsiteY118" fmla="*/ 1349911 h 2801032"/>
                    <a:gd name="connsiteX119" fmla="*/ 840481 w 1904106"/>
                    <a:gd name="connsiteY119" fmla="*/ 1558237 h 2801032"/>
                    <a:gd name="connsiteX120" fmla="*/ 888106 w 1904106"/>
                    <a:gd name="connsiteY120" fmla="*/ 1582050 h 2801032"/>
                    <a:gd name="connsiteX121" fmla="*/ 959544 w 1904106"/>
                    <a:gd name="connsiteY121" fmla="*/ 1637612 h 2801032"/>
                    <a:gd name="connsiteX122" fmla="*/ 991294 w 1904106"/>
                    <a:gd name="connsiteY122" fmla="*/ 1653487 h 2801032"/>
                    <a:gd name="connsiteX123" fmla="*/ 1070669 w 1904106"/>
                    <a:gd name="connsiteY123" fmla="*/ 1891612 h 2801032"/>
                    <a:gd name="connsiteX0" fmla="*/ 1069657 w 1903094"/>
                    <a:gd name="connsiteY0" fmla="*/ 1891612 h 2801032"/>
                    <a:gd name="connsiteX1" fmla="*/ 1061719 w 1903094"/>
                    <a:gd name="connsiteY1" fmla="*/ 1915425 h 2801032"/>
                    <a:gd name="connsiteX2" fmla="*/ 1053782 w 1903094"/>
                    <a:gd name="connsiteY2" fmla="*/ 1963050 h 2801032"/>
                    <a:gd name="connsiteX3" fmla="*/ 1037907 w 1903094"/>
                    <a:gd name="connsiteY3" fmla="*/ 2018612 h 2801032"/>
                    <a:gd name="connsiteX4" fmla="*/ 1029969 w 1903094"/>
                    <a:gd name="connsiteY4" fmla="*/ 2169425 h 2801032"/>
                    <a:gd name="connsiteX5" fmla="*/ 1037907 w 1903094"/>
                    <a:gd name="connsiteY5" fmla="*/ 2248800 h 2801032"/>
                    <a:gd name="connsiteX6" fmla="*/ 1022032 w 1903094"/>
                    <a:gd name="connsiteY6" fmla="*/ 2502800 h 2801032"/>
                    <a:gd name="connsiteX7" fmla="*/ 934719 w 1903094"/>
                    <a:gd name="connsiteY7" fmla="*/ 2494862 h 2801032"/>
                    <a:gd name="connsiteX8" fmla="*/ 918844 w 1903094"/>
                    <a:gd name="connsiteY8" fmla="*/ 2383737 h 2801032"/>
                    <a:gd name="connsiteX9" fmla="*/ 910907 w 1903094"/>
                    <a:gd name="connsiteY9" fmla="*/ 2359925 h 2801032"/>
                    <a:gd name="connsiteX10" fmla="*/ 863282 w 1903094"/>
                    <a:gd name="connsiteY10" fmla="*/ 2320237 h 2801032"/>
                    <a:gd name="connsiteX11" fmla="*/ 646589 w 1903094"/>
                    <a:gd name="connsiteY11" fmla="*/ 2386394 h 2801032"/>
                    <a:gd name="connsiteX12" fmla="*/ 510460 w 1903094"/>
                    <a:gd name="connsiteY12" fmla="*/ 2346708 h 2801032"/>
                    <a:gd name="connsiteX13" fmla="*/ 752157 w 1903094"/>
                    <a:gd name="connsiteY13" fmla="*/ 2209112 h 2801032"/>
                    <a:gd name="connsiteX14" fmla="*/ 529283 w 1903094"/>
                    <a:gd name="connsiteY14" fmla="*/ 2329072 h 2801032"/>
                    <a:gd name="connsiteX15" fmla="*/ 704532 w 1903094"/>
                    <a:gd name="connsiteY15" fmla="*/ 2113862 h 2801032"/>
                    <a:gd name="connsiteX16" fmla="*/ 524294 w 1903094"/>
                    <a:gd name="connsiteY16" fmla="*/ 2292329 h 2801032"/>
                    <a:gd name="connsiteX17" fmla="*/ 554286 w 1903094"/>
                    <a:gd name="connsiteY17" fmla="*/ 2331729 h 2801032"/>
                    <a:gd name="connsiteX18" fmla="*/ 656907 w 1903094"/>
                    <a:gd name="connsiteY18" fmla="*/ 2058300 h 2801032"/>
                    <a:gd name="connsiteX19" fmla="*/ 383835 w 1903094"/>
                    <a:gd name="connsiteY19" fmla="*/ 2799892 h 2801032"/>
                    <a:gd name="connsiteX20" fmla="*/ 372249 w 1903094"/>
                    <a:gd name="connsiteY20" fmla="*/ 2233133 h 2801032"/>
                    <a:gd name="connsiteX21" fmla="*/ 336209 w 1903094"/>
                    <a:gd name="connsiteY21" fmla="*/ 2453873 h 2801032"/>
                    <a:gd name="connsiteX22" fmla="*/ 239041 w 1903094"/>
                    <a:gd name="connsiteY22" fmla="*/ 2433707 h 2801032"/>
                    <a:gd name="connsiteX23" fmla="*/ 87 w 1903094"/>
                    <a:gd name="connsiteY23" fmla="*/ 2590946 h 2801032"/>
                    <a:gd name="connsiteX24" fmla="*/ 208570 w 1903094"/>
                    <a:gd name="connsiteY24" fmla="*/ 2570782 h 2801032"/>
                    <a:gd name="connsiteX25" fmla="*/ 148078 w 1903094"/>
                    <a:gd name="connsiteY25" fmla="*/ 2640499 h 2801032"/>
                    <a:gd name="connsiteX26" fmla="*/ 275907 w 1903094"/>
                    <a:gd name="connsiteY26" fmla="*/ 1859862 h 2801032"/>
                    <a:gd name="connsiteX27" fmla="*/ 267969 w 1903094"/>
                    <a:gd name="connsiteY27" fmla="*/ 1836050 h 2801032"/>
                    <a:gd name="connsiteX28" fmla="*/ 267969 w 1903094"/>
                    <a:gd name="connsiteY28" fmla="*/ 1724925 h 2801032"/>
                    <a:gd name="connsiteX29" fmla="*/ 283844 w 1903094"/>
                    <a:gd name="connsiteY29" fmla="*/ 1701112 h 2801032"/>
                    <a:gd name="connsiteX30" fmla="*/ 260032 w 1903094"/>
                    <a:gd name="connsiteY30" fmla="*/ 1716987 h 2801032"/>
                    <a:gd name="connsiteX31" fmla="*/ 220344 w 1903094"/>
                    <a:gd name="connsiteY31" fmla="*/ 1685237 h 2801032"/>
                    <a:gd name="connsiteX32" fmla="*/ 164782 w 1903094"/>
                    <a:gd name="connsiteY32" fmla="*/ 1613800 h 2801032"/>
                    <a:gd name="connsiteX33" fmla="*/ 156844 w 1903094"/>
                    <a:gd name="connsiteY33" fmla="*/ 1589987 h 2801032"/>
                    <a:gd name="connsiteX34" fmla="*/ 133032 w 1903094"/>
                    <a:gd name="connsiteY34" fmla="*/ 1574112 h 2801032"/>
                    <a:gd name="connsiteX35" fmla="*/ 125094 w 1903094"/>
                    <a:gd name="connsiteY35" fmla="*/ 1502675 h 2801032"/>
                    <a:gd name="connsiteX36" fmla="*/ 109219 w 1903094"/>
                    <a:gd name="connsiteY36" fmla="*/ 1462987 h 2801032"/>
                    <a:gd name="connsiteX37" fmla="*/ 93344 w 1903094"/>
                    <a:gd name="connsiteY37" fmla="*/ 1439175 h 2801032"/>
                    <a:gd name="connsiteX38" fmla="*/ 85407 w 1903094"/>
                    <a:gd name="connsiteY38" fmla="*/ 1399487 h 2801032"/>
                    <a:gd name="connsiteX39" fmla="*/ 101282 w 1903094"/>
                    <a:gd name="connsiteY39" fmla="*/ 1304237 h 2801032"/>
                    <a:gd name="connsiteX40" fmla="*/ 109219 w 1903094"/>
                    <a:gd name="connsiteY40" fmla="*/ 1272487 h 2801032"/>
                    <a:gd name="connsiteX41" fmla="*/ 77469 w 1903094"/>
                    <a:gd name="connsiteY41" fmla="*/ 1185175 h 2801032"/>
                    <a:gd name="connsiteX42" fmla="*/ 69532 w 1903094"/>
                    <a:gd name="connsiteY42" fmla="*/ 1026425 h 2801032"/>
                    <a:gd name="connsiteX43" fmla="*/ 164782 w 1903094"/>
                    <a:gd name="connsiteY43" fmla="*/ 637487 h 2801032"/>
                    <a:gd name="connsiteX44" fmla="*/ 204469 w 1903094"/>
                    <a:gd name="connsiteY44" fmla="*/ 550175 h 2801032"/>
                    <a:gd name="connsiteX45" fmla="*/ 228282 w 1903094"/>
                    <a:gd name="connsiteY45" fmla="*/ 526362 h 2801032"/>
                    <a:gd name="connsiteX46" fmla="*/ 271909 w 1903094"/>
                    <a:gd name="connsiteY46" fmla="*/ 358553 h 2801032"/>
                    <a:gd name="connsiteX47" fmla="*/ 323141 w 1903094"/>
                    <a:gd name="connsiteY47" fmla="*/ 279129 h 2801032"/>
                    <a:gd name="connsiteX48" fmla="*/ 622907 w 1903094"/>
                    <a:gd name="connsiteY48" fmla="*/ 73046 h 2801032"/>
                    <a:gd name="connsiteX49" fmla="*/ 815657 w 1903094"/>
                    <a:gd name="connsiteY49" fmla="*/ 2487 h 2801032"/>
                    <a:gd name="connsiteX50" fmla="*/ 839469 w 1903094"/>
                    <a:gd name="connsiteY50" fmla="*/ 18362 h 2801032"/>
                    <a:gd name="connsiteX51" fmla="*/ 1117282 w 1903094"/>
                    <a:gd name="connsiteY51" fmla="*/ 42175 h 2801032"/>
                    <a:gd name="connsiteX52" fmla="*/ 1339532 w 1903094"/>
                    <a:gd name="connsiteY52" fmla="*/ 65987 h 2801032"/>
                    <a:gd name="connsiteX53" fmla="*/ 1363344 w 1903094"/>
                    <a:gd name="connsiteY53" fmla="*/ 89800 h 2801032"/>
                    <a:gd name="connsiteX54" fmla="*/ 1482407 w 1903094"/>
                    <a:gd name="connsiteY54" fmla="*/ 153300 h 2801032"/>
                    <a:gd name="connsiteX55" fmla="*/ 1530032 w 1903094"/>
                    <a:gd name="connsiteY55" fmla="*/ 129487 h 2801032"/>
                    <a:gd name="connsiteX56" fmla="*/ 1553844 w 1903094"/>
                    <a:gd name="connsiteY56" fmla="*/ 105675 h 2801032"/>
                    <a:gd name="connsiteX57" fmla="*/ 1577657 w 1903094"/>
                    <a:gd name="connsiteY57" fmla="*/ 121550 h 2801032"/>
                    <a:gd name="connsiteX58" fmla="*/ 1688782 w 1903094"/>
                    <a:gd name="connsiteY58" fmla="*/ 137425 h 2801032"/>
                    <a:gd name="connsiteX59" fmla="*/ 1696719 w 1903094"/>
                    <a:gd name="connsiteY59" fmla="*/ 169175 h 2801032"/>
                    <a:gd name="connsiteX60" fmla="*/ 1704657 w 1903094"/>
                    <a:gd name="connsiteY60" fmla="*/ 232675 h 2801032"/>
                    <a:gd name="connsiteX61" fmla="*/ 1728469 w 1903094"/>
                    <a:gd name="connsiteY61" fmla="*/ 240612 h 2801032"/>
                    <a:gd name="connsiteX62" fmla="*/ 1791969 w 1903094"/>
                    <a:gd name="connsiteY62" fmla="*/ 296175 h 2801032"/>
                    <a:gd name="connsiteX63" fmla="*/ 1799907 w 1903094"/>
                    <a:gd name="connsiteY63" fmla="*/ 319987 h 2801032"/>
                    <a:gd name="connsiteX64" fmla="*/ 1831657 w 1903094"/>
                    <a:gd name="connsiteY64" fmla="*/ 335862 h 2801032"/>
                    <a:gd name="connsiteX65" fmla="*/ 1887219 w 1903094"/>
                    <a:gd name="connsiteY65" fmla="*/ 383487 h 2801032"/>
                    <a:gd name="connsiteX66" fmla="*/ 1879282 w 1903094"/>
                    <a:gd name="connsiteY66" fmla="*/ 470800 h 2801032"/>
                    <a:gd name="connsiteX67" fmla="*/ 1903094 w 1903094"/>
                    <a:gd name="connsiteY67" fmla="*/ 486675 h 2801032"/>
                    <a:gd name="connsiteX68" fmla="*/ 1879282 w 1903094"/>
                    <a:gd name="connsiteY68" fmla="*/ 494612 h 2801032"/>
                    <a:gd name="connsiteX69" fmla="*/ 1823719 w 1903094"/>
                    <a:gd name="connsiteY69" fmla="*/ 510487 h 2801032"/>
                    <a:gd name="connsiteX70" fmla="*/ 1760219 w 1903094"/>
                    <a:gd name="connsiteY70" fmla="*/ 486675 h 2801032"/>
                    <a:gd name="connsiteX71" fmla="*/ 1744344 w 1903094"/>
                    <a:gd name="connsiteY71" fmla="*/ 462862 h 2801032"/>
                    <a:gd name="connsiteX72" fmla="*/ 1720532 w 1903094"/>
                    <a:gd name="connsiteY72" fmla="*/ 391425 h 2801032"/>
                    <a:gd name="connsiteX73" fmla="*/ 1672907 w 1903094"/>
                    <a:gd name="connsiteY73" fmla="*/ 423175 h 2801032"/>
                    <a:gd name="connsiteX74" fmla="*/ 1657032 w 1903094"/>
                    <a:gd name="connsiteY74" fmla="*/ 446987 h 2801032"/>
                    <a:gd name="connsiteX75" fmla="*/ 1633219 w 1903094"/>
                    <a:gd name="connsiteY75" fmla="*/ 439050 h 2801032"/>
                    <a:gd name="connsiteX76" fmla="*/ 1609407 w 1903094"/>
                    <a:gd name="connsiteY76" fmla="*/ 423175 h 2801032"/>
                    <a:gd name="connsiteX77" fmla="*/ 1585594 w 1903094"/>
                    <a:gd name="connsiteY77" fmla="*/ 415237 h 2801032"/>
                    <a:gd name="connsiteX78" fmla="*/ 1577657 w 1903094"/>
                    <a:gd name="connsiteY78" fmla="*/ 391425 h 2801032"/>
                    <a:gd name="connsiteX79" fmla="*/ 1569719 w 1903094"/>
                    <a:gd name="connsiteY79" fmla="*/ 351737 h 2801032"/>
                    <a:gd name="connsiteX80" fmla="*/ 1537969 w 1903094"/>
                    <a:gd name="connsiteY80" fmla="*/ 391425 h 2801032"/>
                    <a:gd name="connsiteX81" fmla="*/ 1522094 w 1903094"/>
                    <a:gd name="connsiteY81" fmla="*/ 415237 h 2801032"/>
                    <a:gd name="connsiteX82" fmla="*/ 1514157 w 1903094"/>
                    <a:gd name="connsiteY82" fmla="*/ 391425 h 2801032"/>
                    <a:gd name="connsiteX83" fmla="*/ 1490344 w 1903094"/>
                    <a:gd name="connsiteY83" fmla="*/ 343800 h 2801032"/>
                    <a:gd name="connsiteX84" fmla="*/ 1442719 w 1903094"/>
                    <a:gd name="connsiteY84" fmla="*/ 423175 h 2801032"/>
                    <a:gd name="connsiteX85" fmla="*/ 1418907 w 1903094"/>
                    <a:gd name="connsiteY85" fmla="*/ 446987 h 2801032"/>
                    <a:gd name="connsiteX86" fmla="*/ 1426844 w 1903094"/>
                    <a:gd name="connsiteY86" fmla="*/ 439050 h 2801032"/>
                    <a:gd name="connsiteX87" fmla="*/ 1426844 w 1903094"/>
                    <a:gd name="connsiteY87" fmla="*/ 439050 h 2801032"/>
                    <a:gd name="connsiteX88" fmla="*/ 1434782 w 1903094"/>
                    <a:gd name="connsiteY88" fmla="*/ 542237 h 2801032"/>
                    <a:gd name="connsiteX89" fmla="*/ 1466532 w 1903094"/>
                    <a:gd name="connsiteY89" fmla="*/ 613675 h 2801032"/>
                    <a:gd name="connsiteX90" fmla="*/ 1490344 w 1903094"/>
                    <a:gd name="connsiteY90" fmla="*/ 637487 h 2801032"/>
                    <a:gd name="connsiteX91" fmla="*/ 1498282 w 1903094"/>
                    <a:gd name="connsiteY91" fmla="*/ 669237 h 2801032"/>
                    <a:gd name="connsiteX92" fmla="*/ 1506219 w 1903094"/>
                    <a:gd name="connsiteY92" fmla="*/ 732737 h 2801032"/>
                    <a:gd name="connsiteX93" fmla="*/ 1537969 w 1903094"/>
                    <a:gd name="connsiteY93" fmla="*/ 740675 h 2801032"/>
                    <a:gd name="connsiteX94" fmla="*/ 1545907 w 1903094"/>
                    <a:gd name="connsiteY94" fmla="*/ 764487 h 2801032"/>
                    <a:gd name="connsiteX95" fmla="*/ 1530032 w 1903094"/>
                    <a:gd name="connsiteY95" fmla="*/ 843862 h 2801032"/>
                    <a:gd name="connsiteX96" fmla="*/ 1514157 w 1903094"/>
                    <a:gd name="connsiteY96" fmla="*/ 875612 h 2801032"/>
                    <a:gd name="connsiteX97" fmla="*/ 1474469 w 1903094"/>
                    <a:gd name="connsiteY97" fmla="*/ 915300 h 2801032"/>
                    <a:gd name="connsiteX98" fmla="*/ 1403032 w 1903094"/>
                    <a:gd name="connsiteY98" fmla="*/ 923237 h 2801032"/>
                    <a:gd name="connsiteX99" fmla="*/ 1387157 w 1903094"/>
                    <a:gd name="connsiteY99" fmla="*/ 947050 h 2801032"/>
                    <a:gd name="connsiteX100" fmla="*/ 1347469 w 1903094"/>
                    <a:gd name="connsiteY100" fmla="*/ 986737 h 2801032"/>
                    <a:gd name="connsiteX101" fmla="*/ 1355407 w 1903094"/>
                    <a:gd name="connsiteY101" fmla="*/ 1026425 h 2801032"/>
                    <a:gd name="connsiteX102" fmla="*/ 1347469 w 1903094"/>
                    <a:gd name="connsiteY102" fmla="*/ 1121675 h 2801032"/>
                    <a:gd name="connsiteX103" fmla="*/ 1339532 w 1903094"/>
                    <a:gd name="connsiteY103" fmla="*/ 1145487 h 2801032"/>
                    <a:gd name="connsiteX104" fmla="*/ 1323657 w 1903094"/>
                    <a:gd name="connsiteY104" fmla="*/ 1201050 h 2801032"/>
                    <a:gd name="connsiteX105" fmla="*/ 1339532 w 1903094"/>
                    <a:gd name="connsiteY105" fmla="*/ 1224862 h 2801032"/>
                    <a:gd name="connsiteX106" fmla="*/ 1331594 w 1903094"/>
                    <a:gd name="connsiteY106" fmla="*/ 1383612 h 2801032"/>
                    <a:gd name="connsiteX107" fmla="*/ 1307782 w 1903094"/>
                    <a:gd name="connsiteY107" fmla="*/ 1399487 h 2801032"/>
                    <a:gd name="connsiteX108" fmla="*/ 1299844 w 1903094"/>
                    <a:gd name="connsiteY108" fmla="*/ 1375675 h 2801032"/>
                    <a:gd name="connsiteX109" fmla="*/ 1291907 w 1903094"/>
                    <a:gd name="connsiteY109" fmla="*/ 1343925 h 2801032"/>
                    <a:gd name="connsiteX110" fmla="*/ 1244282 w 1903094"/>
                    <a:gd name="connsiteY110" fmla="*/ 1304237 h 2801032"/>
                    <a:gd name="connsiteX111" fmla="*/ 1236344 w 1903094"/>
                    <a:gd name="connsiteY111" fmla="*/ 1280425 h 2801032"/>
                    <a:gd name="connsiteX112" fmla="*/ 1188719 w 1903094"/>
                    <a:gd name="connsiteY112" fmla="*/ 1240737 h 2801032"/>
                    <a:gd name="connsiteX113" fmla="*/ 1164907 w 1903094"/>
                    <a:gd name="connsiteY113" fmla="*/ 1232800 h 2801032"/>
                    <a:gd name="connsiteX114" fmla="*/ 1149032 w 1903094"/>
                    <a:gd name="connsiteY114" fmla="*/ 1208987 h 2801032"/>
                    <a:gd name="connsiteX115" fmla="*/ 1141094 w 1903094"/>
                    <a:gd name="connsiteY115" fmla="*/ 1177237 h 2801032"/>
                    <a:gd name="connsiteX116" fmla="*/ 1070244 w 1903094"/>
                    <a:gd name="connsiteY116" fmla="*/ 1365299 h 2801032"/>
                    <a:gd name="connsiteX117" fmla="*/ 942559 w 1903094"/>
                    <a:gd name="connsiteY117" fmla="*/ 1263476 h 2801032"/>
                    <a:gd name="connsiteX118" fmla="*/ 793018 w 1903094"/>
                    <a:gd name="connsiteY118" fmla="*/ 1349911 h 2801032"/>
                    <a:gd name="connsiteX119" fmla="*/ 839469 w 1903094"/>
                    <a:gd name="connsiteY119" fmla="*/ 1558237 h 2801032"/>
                    <a:gd name="connsiteX120" fmla="*/ 887094 w 1903094"/>
                    <a:gd name="connsiteY120" fmla="*/ 1582050 h 2801032"/>
                    <a:gd name="connsiteX121" fmla="*/ 958532 w 1903094"/>
                    <a:gd name="connsiteY121" fmla="*/ 1637612 h 2801032"/>
                    <a:gd name="connsiteX122" fmla="*/ 990282 w 1903094"/>
                    <a:gd name="connsiteY122" fmla="*/ 1653487 h 2801032"/>
                    <a:gd name="connsiteX123" fmla="*/ 1069657 w 1903094"/>
                    <a:gd name="connsiteY123" fmla="*/ 1891612 h 2801032"/>
                    <a:gd name="connsiteX0" fmla="*/ 1069657 w 1903094"/>
                    <a:gd name="connsiteY0" fmla="*/ 1891612 h 2801032"/>
                    <a:gd name="connsiteX1" fmla="*/ 1061719 w 1903094"/>
                    <a:gd name="connsiteY1" fmla="*/ 1915425 h 2801032"/>
                    <a:gd name="connsiteX2" fmla="*/ 1053782 w 1903094"/>
                    <a:gd name="connsiteY2" fmla="*/ 1963050 h 2801032"/>
                    <a:gd name="connsiteX3" fmla="*/ 1037907 w 1903094"/>
                    <a:gd name="connsiteY3" fmla="*/ 2018612 h 2801032"/>
                    <a:gd name="connsiteX4" fmla="*/ 1029969 w 1903094"/>
                    <a:gd name="connsiteY4" fmla="*/ 2169425 h 2801032"/>
                    <a:gd name="connsiteX5" fmla="*/ 1037907 w 1903094"/>
                    <a:gd name="connsiteY5" fmla="*/ 2248800 h 2801032"/>
                    <a:gd name="connsiteX6" fmla="*/ 1022032 w 1903094"/>
                    <a:gd name="connsiteY6" fmla="*/ 2502800 h 2801032"/>
                    <a:gd name="connsiteX7" fmla="*/ 934719 w 1903094"/>
                    <a:gd name="connsiteY7" fmla="*/ 2494862 h 2801032"/>
                    <a:gd name="connsiteX8" fmla="*/ 918844 w 1903094"/>
                    <a:gd name="connsiteY8" fmla="*/ 2383737 h 2801032"/>
                    <a:gd name="connsiteX9" fmla="*/ 910907 w 1903094"/>
                    <a:gd name="connsiteY9" fmla="*/ 2359925 h 2801032"/>
                    <a:gd name="connsiteX10" fmla="*/ 863282 w 1903094"/>
                    <a:gd name="connsiteY10" fmla="*/ 2320237 h 2801032"/>
                    <a:gd name="connsiteX11" fmla="*/ 646589 w 1903094"/>
                    <a:gd name="connsiteY11" fmla="*/ 2386394 h 2801032"/>
                    <a:gd name="connsiteX12" fmla="*/ 510460 w 1903094"/>
                    <a:gd name="connsiteY12" fmla="*/ 2346708 h 2801032"/>
                    <a:gd name="connsiteX13" fmla="*/ 752157 w 1903094"/>
                    <a:gd name="connsiteY13" fmla="*/ 2209112 h 2801032"/>
                    <a:gd name="connsiteX14" fmla="*/ 529283 w 1903094"/>
                    <a:gd name="connsiteY14" fmla="*/ 2329072 h 2801032"/>
                    <a:gd name="connsiteX15" fmla="*/ 704532 w 1903094"/>
                    <a:gd name="connsiteY15" fmla="*/ 2113862 h 2801032"/>
                    <a:gd name="connsiteX16" fmla="*/ 524294 w 1903094"/>
                    <a:gd name="connsiteY16" fmla="*/ 2292329 h 2801032"/>
                    <a:gd name="connsiteX17" fmla="*/ 554286 w 1903094"/>
                    <a:gd name="connsiteY17" fmla="*/ 2331729 h 2801032"/>
                    <a:gd name="connsiteX18" fmla="*/ 656907 w 1903094"/>
                    <a:gd name="connsiteY18" fmla="*/ 2058300 h 2801032"/>
                    <a:gd name="connsiteX19" fmla="*/ 383835 w 1903094"/>
                    <a:gd name="connsiteY19" fmla="*/ 2799892 h 2801032"/>
                    <a:gd name="connsiteX20" fmla="*/ 372249 w 1903094"/>
                    <a:gd name="connsiteY20" fmla="*/ 2233133 h 2801032"/>
                    <a:gd name="connsiteX21" fmla="*/ 336209 w 1903094"/>
                    <a:gd name="connsiteY21" fmla="*/ 2453873 h 2801032"/>
                    <a:gd name="connsiteX22" fmla="*/ 239041 w 1903094"/>
                    <a:gd name="connsiteY22" fmla="*/ 2433707 h 2801032"/>
                    <a:gd name="connsiteX23" fmla="*/ 87 w 1903094"/>
                    <a:gd name="connsiteY23" fmla="*/ 2590946 h 2801032"/>
                    <a:gd name="connsiteX24" fmla="*/ 208570 w 1903094"/>
                    <a:gd name="connsiteY24" fmla="*/ 2570782 h 2801032"/>
                    <a:gd name="connsiteX25" fmla="*/ 148078 w 1903094"/>
                    <a:gd name="connsiteY25" fmla="*/ 2640499 h 2801032"/>
                    <a:gd name="connsiteX26" fmla="*/ 275907 w 1903094"/>
                    <a:gd name="connsiteY26" fmla="*/ 1859862 h 2801032"/>
                    <a:gd name="connsiteX27" fmla="*/ 145708 w 1903094"/>
                    <a:gd name="connsiteY27" fmla="*/ 2679753 h 2801032"/>
                    <a:gd name="connsiteX28" fmla="*/ 267969 w 1903094"/>
                    <a:gd name="connsiteY28" fmla="*/ 1724925 h 2801032"/>
                    <a:gd name="connsiteX29" fmla="*/ 283844 w 1903094"/>
                    <a:gd name="connsiteY29" fmla="*/ 1701112 h 2801032"/>
                    <a:gd name="connsiteX30" fmla="*/ 260032 w 1903094"/>
                    <a:gd name="connsiteY30" fmla="*/ 1716987 h 2801032"/>
                    <a:gd name="connsiteX31" fmla="*/ 220344 w 1903094"/>
                    <a:gd name="connsiteY31" fmla="*/ 1685237 h 2801032"/>
                    <a:gd name="connsiteX32" fmla="*/ 164782 w 1903094"/>
                    <a:gd name="connsiteY32" fmla="*/ 1613800 h 2801032"/>
                    <a:gd name="connsiteX33" fmla="*/ 156844 w 1903094"/>
                    <a:gd name="connsiteY33" fmla="*/ 1589987 h 2801032"/>
                    <a:gd name="connsiteX34" fmla="*/ 133032 w 1903094"/>
                    <a:gd name="connsiteY34" fmla="*/ 1574112 h 2801032"/>
                    <a:gd name="connsiteX35" fmla="*/ 125094 w 1903094"/>
                    <a:gd name="connsiteY35" fmla="*/ 1502675 h 2801032"/>
                    <a:gd name="connsiteX36" fmla="*/ 109219 w 1903094"/>
                    <a:gd name="connsiteY36" fmla="*/ 1462987 h 2801032"/>
                    <a:gd name="connsiteX37" fmla="*/ 93344 w 1903094"/>
                    <a:gd name="connsiteY37" fmla="*/ 1439175 h 2801032"/>
                    <a:gd name="connsiteX38" fmla="*/ 85407 w 1903094"/>
                    <a:gd name="connsiteY38" fmla="*/ 1399487 h 2801032"/>
                    <a:gd name="connsiteX39" fmla="*/ 101282 w 1903094"/>
                    <a:gd name="connsiteY39" fmla="*/ 1304237 h 2801032"/>
                    <a:gd name="connsiteX40" fmla="*/ 109219 w 1903094"/>
                    <a:gd name="connsiteY40" fmla="*/ 1272487 h 2801032"/>
                    <a:gd name="connsiteX41" fmla="*/ 77469 w 1903094"/>
                    <a:gd name="connsiteY41" fmla="*/ 1185175 h 2801032"/>
                    <a:gd name="connsiteX42" fmla="*/ 69532 w 1903094"/>
                    <a:gd name="connsiteY42" fmla="*/ 1026425 h 2801032"/>
                    <a:gd name="connsiteX43" fmla="*/ 164782 w 1903094"/>
                    <a:gd name="connsiteY43" fmla="*/ 637487 h 2801032"/>
                    <a:gd name="connsiteX44" fmla="*/ 204469 w 1903094"/>
                    <a:gd name="connsiteY44" fmla="*/ 550175 h 2801032"/>
                    <a:gd name="connsiteX45" fmla="*/ 228282 w 1903094"/>
                    <a:gd name="connsiteY45" fmla="*/ 526362 h 2801032"/>
                    <a:gd name="connsiteX46" fmla="*/ 271909 w 1903094"/>
                    <a:gd name="connsiteY46" fmla="*/ 358553 h 2801032"/>
                    <a:gd name="connsiteX47" fmla="*/ 323141 w 1903094"/>
                    <a:gd name="connsiteY47" fmla="*/ 279129 h 2801032"/>
                    <a:gd name="connsiteX48" fmla="*/ 622907 w 1903094"/>
                    <a:gd name="connsiteY48" fmla="*/ 73046 h 2801032"/>
                    <a:gd name="connsiteX49" fmla="*/ 815657 w 1903094"/>
                    <a:gd name="connsiteY49" fmla="*/ 2487 h 2801032"/>
                    <a:gd name="connsiteX50" fmla="*/ 839469 w 1903094"/>
                    <a:gd name="connsiteY50" fmla="*/ 18362 h 2801032"/>
                    <a:gd name="connsiteX51" fmla="*/ 1117282 w 1903094"/>
                    <a:gd name="connsiteY51" fmla="*/ 42175 h 2801032"/>
                    <a:gd name="connsiteX52" fmla="*/ 1339532 w 1903094"/>
                    <a:gd name="connsiteY52" fmla="*/ 65987 h 2801032"/>
                    <a:gd name="connsiteX53" fmla="*/ 1363344 w 1903094"/>
                    <a:gd name="connsiteY53" fmla="*/ 89800 h 2801032"/>
                    <a:gd name="connsiteX54" fmla="*/ 1482407 w 1903094"/>
                    <a:gd name="connsiteY54" fmla="*/ 153300 h 2801032"/>
                    <a:gd name="connsiteX55" fmla="*/ 1530032 w 1903094"/>
                    <a:gd name="connsiteY55" fmla="*/ 129487 h 2801032"/>
                    <a:gd name="connsiteX56" fmla="*/ 1553844 w 1903094"/>
                    <a:gd name="connsiteY56" fmla="*/ 105675 h 2801032"/>
                    <a:gd name="connsiteX57" fmla="*/ 1577657 w 1903094"/>
                    <a:gd name="connsiteY57" fmla="*/ 121550 h 2801032"/>
                    <a:gd name="connsiteX58" fmla="*/ 1688782 w 1903094"/>
                    <a:gd name="connsiteY58" fmla="*/ 137425 h 2801032"/>
                    <a:gd name="connsiteX59" fmla="*/ 1696719 w 1903094"/>
                    <a:gd name="connsiteY59" fmla="*/ 169175 h 2801032"/>
                    <a:gd name="connsiteX60" fmla="*/ 1704657 w 1903094"/>
                    <a:gd name="connsiteY60" fmla="*/ 232675 h 2801032"/>
                    <a:gd name="connsiteX61" fmla="*/ 1728469 w 1903094"/>
                    <a:gd name="connsiteY61" fmla="*/ 240612 h 2801032"/>
                    <a:gd name="connsiteX62" fmla="*/ 1791969 w 1903094"/>
                    <a:gd name="connsiteY62" fmla="*/ 296175 h 2801032"/>
                    <a:gd name="connsiteX63" fmla="*/ 1799907 w 1903094"/>
                    <a:gd name="connsiteY63" fmla="*/ 319987 h 2801032"/>
                    <a:gd name="connsiteX64" fmla="*/ 1831657 w 1903094"/>
                    <a:gd name="connsiteY64" fmla="*/ 335862 h 2801032"/>
                    <a:gd name="connsiteX65" fmla="*/ 1887219 w 1903094"/>
                    <a:gd name="connsiteY65" fmla="*/ 383487 h 2801032"/>
                    <a:gd name="connsiteX66" fmla="*/ 1879282 w 1903094"/>
                    <a:gd name="connsiteY66" fmla="*/ 470800 h 2801032"/>
                    <a:gd name="connsiteX67" fmla="*/ 1903094 w 1903094"/>
                    <a:gd name="connsiteY67" fmla="*/ 486675 h 2801032"/>
                    <a:gd name="connsiteX68" fmla="*/ 1879282 w 1903094"/>
                    <a:gd name="connsiteY68" fmla="*/ 494612 h 2801032"/>
                    <a:gd name="connsiteX69" fmla="*/ 1823719 w 1903094"/>
                    <a:gd name="connsiteY69" fmla="*/ 510487 h 2801032"/>
                    <a:gd name="connsiteX70" fmla="*/ 1760219 w 1903094"/>
                    <a:gd name="connsiteY70" fmla="*/ 486675 h 2801032"/>
                    <a:gd name="connsiteX71" fmla="*/ 1744344 w 1903094"/>
                    <a:gd name="connsiteY71" fmla="*/ 462862 h 2801032"/>
                    <a:gd name="connsiteX72" fmla="*/ 1720532 w 1903094"/>
                    <a:gd name="connsiteY72" fmla="*/ 391425 h 2801032"/>
                    <a:gd name="connsiteX73" fmla="*/ 1672907 w 1903094"/>
                    <a:gd name="connsiteY73" fmla="*/ 423175 h 2801032"/>
                    <a:gd name="connsiteX74" fmla="*/ 1657032 w 1903094"/>
                    <a:gd name="connsiteY74" fmla="*/ 446987 h 2801032"/>
                    <a:gd name="connsiteX75" fmla="*/ 1633219 w 1903094"/>
                    <a:gd name="connsiteY75" fmla="*/ 439050 h 2801032"/>
                    <a:gd name="connsiteX76" fmla="*/ 1609407 w 1903094"/>
                    <a:gd name="connsiteY76" fmla="*/ 423175 h 2801032"/>
                    <a:gd name="connsiteX77" fmla="*/ 1585594 w 1903094"/>
                    <a:gd name="connsiteY77" fmla="*/ 415237 h 2801032"/>
                    <a:gd name="connsiteX78" fmla="*/ 1577657 w 1903094"/>
                    <a:gd name="connsiteY78" fmla="*/ 391425 h 2801032"/>
                    <a:gd name="connsiteX79" fmla="*/ 1569719 w 1903094"/>
                    <a:gd name="connsiteY79" fmla="*/ 351737 h 2801032"/>
                    <a:gd name="connsiteX80" fmla="*/ 1537969 w 1903094"/>
                    <a:gd name="connsiteY80" fmla="*/ 391425 h 2801032"/>
                    <a:gd name="connsiteX81" fmla="*/ 1522094 w 1903094"/>
                    <a:gd name="connsiteY81" fmla="*/ 415237 h 2801032"/>
                    <a:gd name="connsiteX82" fmla="*/ 1514157 w 1903094"/>
                    <a:gd name="connsiteY82" fmla="*/ 391425 h 2801032"/>
                    <a:gd name="connsiteX83" fmla="*/ 1490344 w 1903094"/>
                    <a:gd name="connsiteY83" fmla="*/ 343800 h 2801032"/>
                    <a:gd name="connsiteX84" fmla="*/ 1442719 w 1903094"/>
                    <a:gd name="connsiteY84" fmla="*/ 423175 h 2801032"/>
                    <a:gd name="connsiteX85" fmla="*/ 1418907 w 1903094"/>
                    <a:gd name="connsiteY85" fmla="*/ 446987 h 2801032"/>
                    <a:gd name="connsiteX86" fmla="*/ 1426844 w 1903094"/>
                    <a:gd name="connsiteY86" fmla="*/ 439050 h 2801032"/>
                    <a:gd name="connsiteX87" fmla="*/ 1426844 w 1903094"/>
                    <a:gd name="connsiteY87" fmla="*/ 439050 h 2801032"/>
                    <a:gd name="connsiteX88" fmla="*/ 1434782 w 1903094"/>
                    <a:gd name="connsiteY88" fmla="*/ 542237 h 2801032"/>
                    <a:gd name="connsiteX89" fmla="*/ 1466532 w 1903094"/>
                    <a:gd name="connsiteY89" fmla="*/ 613675 h 2801032"/>
                    <a:gd name="connsiteX90" fmla="*/ 1490344 w 1903094"/>
                    <a:gd name="connsiteY90" fmla="*/ 637487 h 2801032"/>
                    <a:gd name="connsiteX91" fmla="*/ 1498282 w 1903094"/>
                    <a:gd name="connsiteY91" fmla="*/ 669237 h 2801032"/>
                    <a:gd name="connsiteX92" fmla="*/ 1506219 w 1903094"/>
                    <a:gd name="connsiteY92" fmla="*/ 732737 h 2801032"/>
                    <a:gd name="connsiteX93" fmla="*/ 1537969 w 1903094"/>
                    <a:gd name="connsiteY93" fmla="*/ 740675 h 2801032"/>
                    <a:gd name="connsiteX94" fmla="*/ 1545907 w 1903094"/>
                    <a:gd name="connsiteY94" fmla="*/ 764487 h 2801032"/>
                    <a:gd name="connsiteX95" fmla="*/ 1530032 w 1903094"/>
                    <a:gd name="connsiteY95" fmla="*/ 843862 h 2801032"/>
                    <a:gd name="connsiteX96" fmla="*/ 1514157 w 1903094"/>
                    <a:gd name="connsiteY96" fmla="*/ 875612 h 2801032"/>
                    <a:gd name="connsiteX97" fmla="*/ 1474469 w 1903094"/>
                    <a:gd name="connsiteY97" fmla="*/ 915300 h 2801032"/>
                    <a:gd name="connsiteX98" fmla="*/ 1403032 w 1903094"/>
                    <a:gd name="connsiteY98" fmla="*/ 923237 h 2801032"/>
                    <a:gd name="connsiteX99" fmla="*/ 1387157 w 1903094"/>
                    <a:gd name="connsiteY99" fmla="*/ 947050 h 2801032"/>
                    <a:gd name="connsiteX100" fmla="*/ 1347469 w 1903094"/>
                    <a:gd name="connsiteY100" fmla="*/ 986737 h 2801032"/>
                    <a:gd name="connsiteX101" fmla="*/ 1355407 w 1903094"/>
                    <a:gd name="connsiteY101" fmla="*/ 1026425 h 2801032"/>
                    <a:gd name="connsiteX102" fmla="*/ 1347469 w 1903094"/>
                    <a:gd name="connsiteY102" fmla="*/ 1121675 h 2801032"/>
                    <a:gd name="connsiteX103" fmla="*/ 1339532 w 1903094"/>
                    <a:gd name="connsiteY103" fmla="*/ 1145487 h 2801032"/>
                    <a:gd name="connsiteX104" fmla="*/ 1323657 w 1903094"/>
                    <a:gd name="connsiteY104" fmla="*/ 1201050 h 2801032"/>
                    <a:gd name="connsiteX105" fmla="*/ 1339532 w 1903094"/>
                    <a:gd name="connsiteY105" fmla="*/ 1224862 h 2801032"/>
                    <a:gd name="connsiteX106" fmla="*/ 1331594 w 1903094"/>
                    <a:gd name="connsiteY106" fmla="*/ 1383612 h 2801032"/>
                    <a:gd name="connsiteX107" fmla="*/ 1307782 w 1903094"/>
                    <a:gd name="connsiteY107" fmla="*/ 1399487 h 2801032"/>
                    <a:gd name="connsiteX108" fmla="*/ 1299844 w 1903094"/>
                    <a:gd name="connsiteY108" fmla="*/ 1375675 h 2801032"/>
                    <a:gd name="connsiteX109" fmla="*/ 1291907 w 1903094"/>
                    <a:gd name="connsiteY109" fmla="*/ 1343925 h 2801032"/>
                    <a:gd name="connsiteX110" fmla="*/ 1244282 w 1903094"/>
                    <a:gd name="connsiteY110" fmla="*/ 1304237 h 2801032"/>
                    <a:gd name="connsiteX111" fmla="*/ 1236344 w 1903094"/>
                    <a:gd name="connsiteY111" fmla="*/ 1280425 h 2801032"/>
                    <a:gd name="connsiteX112" fmla="*/ 1188719 w 1903094"/>
                    <a:gd name="connsiteY112" fmla="*/ 1240737 h 2801032"/>
                    <a:gd name="connsiteX113" fmla="*/ 1164907 w 1903094"/>
                    <a:gd name="connsiteY113" fmla="*/ 1232800 h 2801032"/>
                    <a:gd name="connsiteX114" fmla="*/ 1149032 w 1903094"/>
                    <a:gd name="connsiteY114" fmla="*/ 1208987 h 2801032"/>
                    <a:gd name="connsiteX115" fmla="*/ 1141094 w 1903094"/>
                    <a:gd name="connsiteY115" fmla="*/ 1177237 h 2801032"/>
                    <a:gd name="connsiteX116" fmla="*/ 1070244 w 1903094"/>
                    <a:gd name="connsiteY116" fmla="*/ 1365299 h 2801032"/>
                    <a:gd name="connsiteX117" fmla="*/ 942559 w 1903094"/>
                    <a:gd name="connsiteY117" fmla="*/ 1263476 h 2801032"/>
                    <a:gd name="connsiteX118" fmla="*/ 793018 w 1903094"/>
                    <a:gd name="connsiteY118" fmla="*/ 1349911 h 2801032"/>
                    <a:gd name="connsiteX119" fmla="*/ 839469 w 1903094"/>
                    <a:gd name="connsiteY119" fmla="*/ 1558237 h 2801032"/>
                    <a:gd name="connsiteX120" fmla="*/ 887094 w 1903094"/>
                    <a:gd name="connsiteY120" fmla="*/ 1582050 h 2801032"/>
                    <a:gd name="connsiteX121" fmla="*/ 958532 w 1903094"/>
                    <a:gd name="connsiteY121" fmla="*/ 1637612 h 2801032"/>
                    <a:gd name="connsiteX122" fmla="*/ 990282 w 1903094"/>
                    <a:gd name="connsiteY122" fmla="*/ 1653487 h 2801032"/>
                    <a:gd name="connsiteX123" fmla="*/ 1069657 w 1903094"/>
                    <a:gd name="connsiteY123" fmla="*/ 1891612 h 2801032"/>
                    <a:gd name="connsiteX0" fmla="*/ 1069657 w 1903094"/>
                    <a:gd name="connsiteY0" fmla="*/ 1891612 h 2801032"/>
                    <a:gd name="connsiteX1" fmla="*/ 1061719 w 1903094"/>
                    <a:gd name="connsiteY1" fmla="*/ 1915425 h 2801032"/>
                    <a:gd name="connsiteX2" fmla="*/ 1053782 w 1903094"/>
                    <a:gd name="connsiteY2" fmla="*/ 1963050 h 2801032"/>
                    <a:gd name="connsiteX3" fmla="*/ 1037907 w 1903094"/>
                    <a:gd name="connsiteY3" fmla="*/ 2018612 h 2801032"/>
                    <a:gd name="connsiteX4" fmla="*/ 1029969 w 1903094"/>
                    <a:gd name="connsiteY4" fmla="*/ 2169425 h 2801032"/>
                    <a:gd name="connsiteX5" fmla="*/ 1037907 w 1903094"/>
                    <a:gd name="connsiteY5" fmla="*/ 2248800 h 2801032"/>
                    <a:gd name="connsiteX6" fmla="*/ 1022032 w 1903094"/>
                    <a:gd name="connsiteY6" fmla="*/ 2502800 h 2801032"/>
                    <a:gd name="connsiteX7" fmla="*/ 934719 w 1903094"/>
                    <a:gd name="connsiteY7" fmla="*/ 2494862 h 2801032"/>
                    <a:gd name="connsiteX8" fmla="*/ 918844 w 1903094"/>
                    <a:gd name="connsiteY8" fmla="*/ 2383737 h 2801032"/>
                    <a:gd name="connsiteX9" fmla="*/ 910907 w 1903094"/>
                    <a:gd name="connsiteY9" fmla="*/ 2359925 h 2801032"/>
                    <a:gd name="connsiteX10" fmla="*/ 863282 w 1903094"/>
                    <a:gd name="connsiteY10" fmla="*/ 2320237 h 2801032"/>
                    <a:gd name="connsiteX11" fmla="*/ 646589 w 1903094"/>
                    <a:gd name="connsiteY11" fmla="*/ 2386394 h 2801032"/>
                    <a:gd name="connsiteX12" fmla="*/ 510460 w 1903094"/>
                    <a:gd name="connsiteY12" fmla="*/ 2346708 h 2801032"/>
                    <a:gd name="connsiteX13" fmla="*/ 752157 w 1903094"/>
                    <a:gd name="connsiteY13" fmla="*/ 2209112 h 2801032"/>
                    <a:gd name="connsiteX14" fmla="*/ 529283 w 1903094"/>
                    <a:gd name="connsiteY14" fmla="*/ 2329072 h 2801032"/>
                    <a:gd name="connsiteX15" fmla="*/ 704532 w 1903094"/>
                    <a:gd name="connsiteY15" fmla="*/ 2113862 h 2801032"/>
                    <a:gd name="connsiteX16" fmla="*/ 524294 w 1903094"/>
                    <a:gd name="connsiteY16" fmla="*/ 2292329 h 2801032"/>
                    <a:gd name="connsiteX17" fmla="*/ 554286 w 1903094"/>
                    <a:gd name="connsiteY17" fmla="*/ 2331729 h 2801032"/>
                    <a:gd name="connsiteX18" fmla="*/ 656907 w 1903094"/>
                    <a:gd name="connsiteY18" fmla="*/ 2058300 h 2801032"/>
                    <a:gd name="connsiteX19" fmla="*/ 383835 w 1903094"/>
                    <a:gd name="connsiteY19" fmla="*/ 2799892 h 2801032"/>
                    <a:gd name="connsiteX20" fmla="*/ 372249 w 1903094"/>
                    <a:gd name="connsiteY20" fmla="*/ 2233133 h 2801032"/>
                    <a:gd name="connsiteX21" fmla="*/ 336209 w 1903094"/>
                    <a:gd name="connsiteY21" fmla="*/ 2453873 h 2801032"/>
                    <a:gd name="connsiteX22" fmla="*/ 239041 w 1903094"/>
                    <a:gd name="connsiteY22" fmla="*/ 2433707 h 2801032"/>
                    <a:gd name="connsiteX23" fmla="*/ 87 w 1903094"/>
                    <a:gd name="connsiteY23" fmla="*/ 2590946 h 2801032"/>
                    <a:gd name="connsiteX24" fmla="*/ 208570 w 1903094"/>
                    <a:gd name="connsiteY24" fmla="*/ 2570782 h 2801032"/>
                    <a:gd name="connsiteX25" fmla="*/ 148078 w 1903094"/>
                    <a:gd name="connsiteY25" fmla="*/ 2640499 h 2801032"/>
                    <a:gd name="connsiteX26" fmla="*/ 275907 w 1903094"/>
                    <a:gd name="connsiteY26" fmla="*/ 1859862 h 2801032"/>
                    <a:gd name="connsiteX27" fmla="*/ 145708 w 1903094"/>
                    <a:gd name="connsiteY27" fmla="*/ 2679753 h 2801032"/>
                    <a:gd name="connsiteX28" fmla="*/ 267969 w 1903094"/>
                    <a:gd name="connsiteY28" fmla="*/ 1724925 h 2801032"/>
                    <a:gd name="connsiteX29" fmla="*/ 283844 w 1903094"/>
                    <a:gd name="connsiteY29" fmla="*/ 1701112 h 2801032"/>
                    <a:gd name="connsiteX30" fmla="*/ 260032 w 1903094"/>
                    <a:gd name="connsiteY30" fmla="*/ 1716987 h 2801032"/>
                    <a:gd name="connsiteX31" fmla="*/ 220344 w 1903094"/>
                    <a:gd name="connsiteY31" fmla="*/ 1685237 h 2801032"/>
                    <a:gd name="connsiteX32" fmla="*/ 164782 w 1903094"/>
                    <a:gd name="connsiteY32" fmla="*/ 1613800 h 2801032"/>
                    <a:gd name="connsiteX33" fmla="*/ 156844 w 1903094"/>
                    <a:gd name="connsiteY33" fmla="*/ 1589987 h 2801032"/>
                    <a:gd name="connsiteX34" fmla="*/ 133032 w 1903094"/>
                    <a:gd name="connsiteY34" fmla="*/ 1574112 h 2801032"/>
                    <a:gd name="connsiteX35" fmla="*/ 125094 w 1903094"/>
                    <a:gd name="connsiteY35" fmla="*/ 1502675 h 2801032"/>
                    <a:gd name="connsiteX36" fmla="*/ 109219 w 1903094"/>
                    <a:gd name="connsiteY36" fmla="*/ 1462987 h 2801032"/>
                    <a:gd name="connsiteX37" fmla="*/ 93344 w 1903094"/>
                    <a:gd name="connsiteY37" fmla="*/ 1439175 h 2801032"/>
                    <a:gd name="connsiteX38" fmla="*/ 85407 w 1903094"/>
                    <a:gd name="connsiteY38" fmla="*/ 1399487 h 2801032"/>
                    <a:gd name="connsiteX39" fmla="*/ 101282 w 1903094"/>
                    <a:gd name="connsiteY39" fmla="*/ 1304237 h 2801032"/>
                    <a:gd name="connsiteX40" fmla="*/ 109219 w 1903094"/>
                    <a:gd name="connsiteY40" fmla="*/ 1272487 h 2801032"/>
                    <a:gd name="connsiteX41" fmla="*/ 77469 w 1903094"/>
                    <a:gd name="connsiteY41" fmla="*/ 1185175 h 2801032"/>
                    <a:gd name="connsiteX42" fmla="*/ 69532 w 1903094"/>
                    <a:gd name="connsiteY42" fmla="*/ 1026425 h 2801032"/>
                    <a:gd name="connsiteX43" fmla="*/ 164782 w 1903094"/>
                    <a:gd name="connsiteY43" fmla="*/ 637487 h 2801032"/>
                    <a:gd name="connsiteX44" fmla="*/ 204469 w 1903094"/>
                    <a:gd name="connsiteY44" fmla="*/ 550175 h 2801032"/>
                    <a:gd name="connsiteX45" fmla="*/ 228282 w 1903094"/>
                    <a:gd name="connsiteY45" fmla="*/ 526362 h 2801032"/>
                    <a:gd name="connsiteX46" fmla="*/ 271909 w 1903094"/>
                    <a:gd name="connsiteY46" fmla="*/ 358553 h 2801032"/>
                    <a:gd name="connsiteX47" fmla="*/ 323141 w 1903094"/>
                    <a:gd name="connsiteY47" fmla="*/ 279129 h 2801032"/>
                    <a:gd name="connsiteX48" fmla="*/ 622907 w 1903094"/>
                    <a:gd name="connsiteY48" fmla="*/ 73046 h 2801032"/>
                    <a:gd name="connsiteX49" fmla="*/ 815657 w 1903094"/>
                    <a:gd name="connsiteY49" fmla="*/ 2487 h 2801032"/>
                    <a:gd name="connsiteX50" fmla="*/ 839469 w 1903094"/>
                    <a:gd name="connsiteY50" fmla="*/ 18362 h 2801032"/>
                    <a:gd name="connsiteX51" fmla="*/ 1117282 w 1903094"/>
                    <a:gd name="connsiteY51" fmla="*/ 42175 h 2801032"/>
                    <a:gd name="connsiteX52" fmla="*/ 1339532 w 1903094"/>
                    <a:gd name="connsiteY52" fmla="*/ 65987 h 2801032"/>
                    <a:gd name="connsiteX53" fmla="*/ 1363344 w 1903094"/>
                    <a:gd name="connsiteY53" fmla="*/ 89800 h 2801032"/>
                    <a:gd name="connsiteX54" fmla="*/ 1482407 w 1903094"/>
                    <a:gd name="connsiteY54" fmla="*/ 153300 h 2801032"/>
                    <a:gd name="connsiteX55" fmla="*/ 1530032 w 1903094"/>
                    <a:gd name="connsiteY55" fmla="*/ 129487 h 2801032"/>
                    <a:gd name="connsiteX56" fmla="*/ 1553844 w 1903094"/>
                    <a:gd name="connsiteY56" fmla="*/ 105675 h 2801032"/>
                    <a:gd name="connsiteX57" fmla="*/ 1577657 w 1903094"/>
                    <a:gd name="connsiteY57" fmla="*/ 121550 h 2801032"/>
                    <a:gd name="connsiteX58" fmla="*/ 1688782 w 1903094"/>
                    <a:gd name="connsiteY58" fmla="*/ 137425 h 2801032"/>
                    <a:gd name="connsiteX59" fmla="*/ 1696719 w 1903094"/>
                    <a:gd name="connsiteY59" fmla="*/ 169175 h 2801032"/>
                    <a:gd name="connsiteX60" fmla="*/ 1704657 w 1903094"/>
                    <a:gd name="connsiteY60" fmla="*/ 232675 h 2801032"/>
                    <a:gd name="connsiteX61" fmla="*/ 1728469 w 1903094"/>
                    <a:gd name="connsiteY61" fmla="*/ 240612 h 2801032"/>
                    <a:gd name="connsiteX62" fmla="*/ 1791969 w 1903094"/>
                    <a:gd name="connsiteY62" fmla="*/ 296175 h 2801032"/>
                    <a:gd name="connsiteX63" fmla="*/ 1799907 w 1903094"/>
                    <a:gd name="connsiteY63" fmla="*/ 319987 h 2801032"/>
                    <a:gd name="connsiteX64" fmla="*/ 1831657 w 1903094"/>
                    <a:gd name="connsiteY64" fmla="*/ 335862 h 2801032"/>
                    <a:gd name="connsiteX65" fmla="*/ 1887219 w 1903094"/>
                    <a:gd name="connsiteY65" fmla="*/ 383487 h 2801032"/>
                    <a:gd name="connsiteX66" fmla="*/ 1879282 w 1903094"/>
                    <a:gd name="connsiteY66" fmla="*/ 470800 h 2801032"/>
                    <a:gd name="connsiteX67" fmla="*/ 1903094 w 1903094"/>
                    <a:gd name="connsiteY67" fmla="*/ 486675 h 2801032"/>
                    <a:gd name="connsiteX68" fmla="*/ 1879282 w 1903094"/>
                    <a:gd name="connsiteY68" fmla="*/ 494612 h 2801032"/>
                    <a:gd name="connsiteX69" fmla="*/ 1823719 w 1903094"/>
                    <a:gd name="connsiteY69" fmla="*/ 510487 h 2801032"/>
                    <a:gd name="connsiteX70" fmla="*/ 1760219 w 1903094"/>
                    <a:gd name="connsiteY70" fmla="*/ 486675 h 2801032"/>
                    <a:gd name="connsiteX71" fmla="*/ 1744344 w 1903094"/>
                    <a:gd name="connsiteY71" fmla="*/ 462862 h 2801032"/>
                    <a:gd name="connsiteX72" fmla="*/ 1720532 w 1903094"/>
                    <a:gd name="connsiteY72" fmla="*/ 391425 h 2801032"/>
                    <a:gd name="connsiteX73" fmla="*/ 1657032 w 1903094"/>
                    <a:gd name="connsiteY73" fmla="*/ 446987 h 2801032"/>
                    <a:gd name="connsiteX74" fmla="*/ 1633219 w 1903094"/>
                    <a:gd name="connsiteY74" fmla="*/ 439050 h 2801032"/>
                    <a:gd name="connsiteX75" fmla="*/ 1609407 w 1903094"/>
                    <a:gd name="connsiteY75" fmla="*/ 423175 h 2801032"/>
                    <a:gd name="connsiteX76" fmla="*/ 1585594 w 1903094"/>
                    <a:gd name="connsiteY76" fmla="*/ 415237 h 2801032"/>
                    <a:gd name="connsiteX77" fmla="*/ 1577657 w 1903094"/>
                    <a:gd name="connsiteY77" fmla="*/ 391425 h 2801032"/>
                    <a:gd name="connsiteX78" fmla="*/ 1569719 w 1903094"/>
                    <a:gd name="connsiteY78" fmla="*/ 351737 h 2801032"/>
                    <a:gd name="connsiteX79" fmla="*/ 1537969 w 1903094"/>
                    <a:gd name="connsiteY79" fmla="*/ 391425 h 2801032"/>
                    <a:gd name="connsiteX80" fmla="*/ 1522094 w 1903094"/>
                    <a:gd name="connsiteY80" fmla="*/ 415237 h 2801032"/>
                    <a:gd name="connsiteX81" fmla="*/ 1514157 w 1903094"/>
                    <a:gd name="connsiteY81" fmla="*/ 391425 h 2801032"/>
                    <a:gd name="connsiteX82" fmla="*/ 1490344 w 1903094"/>
                    <a:gd name="connsiteY82" fmla="*/ 343800 h 2801032"/>
                    <a:gd name="connsiteX83" fmla="*/ 1442719 w 1903094"/>
                    <a:gd name="connsiteY83" fmla="*/ 423175 h 2801032"/>
                    <a:gd name="connsiteX84" fmla="*/ 1418907 w 1903094"/>
                    <a:gd name="connsiteY84" fmla="*/ 446987 h 2801032"/>
                    <a:gd name="connsiteX85" fmla="*/ 1426844 w 1903094"/>
                    <a:gd name="connsiteY85" fmla="*/ 439050 h 2801032"/>
                    <a:gd name="connsiteX86" fmla="*/ 1426844 w 1903094"/>
                    <a:gd name="connsiteY86" fmla="*/ 439050 h 2801032"/>
                    <a:gd name="connsiteX87" fmla="*/ 1434782 w 1903094"/>
                    <a:gd name="connsiteY87" fmla="*/ 542237 h 2801032"/>
                    <a:gd name="connsiteX88" fmla="*/ 1466532 w 1903094"/>
                    <a:gd name="connsiteY88" fmla="*/ 613675 h 2801032"/>
                    <a:gd name="connsiteX89" fmla="*/ 1490344 w 1903094"/>
                    <a:gd name="connsiteY89" fmla="*/ 637487 h 2801032"/>
                    <a:gd name="connsiteX90" fmla="*/ 1498282 w 1903094"/>
                    <a:gd name="connsiteY90" fmla="*/ 669237 h 2801032"/>
                    <a:gd name="connsiteX91" fmla="*/ 1506219 w 1903094"/>
                    <a:gd name="connsiteY91" fmla="*/ 732737 h 2801032"/>
                    <a:gd name="connsiteX92" fmla="*/ 1537969 w 1903094"/>
                    <a:gd name="connsiteY92" fmla="*/ 740675 h 2801032"/>
                    <a:gd name="connsiteX93" fmla="*/ 1545907 w 1903094"/>
                    <a:gd name="connsiteY93" fmla="*/ 764487 h 2801032"/>
                    <a:gd name="connsiteX94" fmla="*/ 1530032 w 1903094"/>
                    <a:gd name="connsiteY94" fmla="*/ 843862 h 2801032"/>
                    <a:gd name="connsiteX95" fmla="*/ 1514157 w 1903094"/>
                    <a:gd name="connsiteY95" fmla="*/ 875612 h 2801032"/>
                    <a:gd name="connsiteX96" fmla="*/ 1474469 w 1903094"/>
                    <a:gd name="connsiteY96" fmla="*/ 915300 h 2801032"/>
                    <a:gd name="connsiteX97" fmla="*/ 1403032 w 1903094"/>
                    <a:gd name="connsiteY97" fmla="*/ 923237 h 2801032"/>
                    <a:gd name="connsiteX98" fmla="*/ 1387157 w 1903094"/>
                    <a:gd name="connsiteY98" fmla="*/ 947050 h 2801032"/>
                    <a:gd name="connsiteX99" fmla="*/ 1347469 w 1903094"/>
                    <a:gd name="connsiteY99" fmla="*/ 986737 h 2801032"/>
                    <a:gd name="connsiteX100" fmla="*/ 1355407 w 1903094"/>
                    <a:gd name="connsiteY100" fmla="*/ 1026425 h 2801032"/>
                    <a:gd name="connsiteX101" fmla="*/ 1347469 w 1903094"/>
                    <a:gd name="connsiteY101" fmla="*/ 1121675 h 2801032"/>
                    <a:gd name="connsiteX102" fmla="*/ 1339532 w 1903094"/>
                    <a:gd name="connsiteY102" fmla="*/ 1145487 h 2801032"/>
                    <a:gd name="connsiteX103" fmla="*/ 1323657 w 1903094"/>
                    <a:gd name="connsiteY103" fmla="*/ 1201050 h 2801032"/>
                    <a:gd name="connsiteX104" fmla="*/ 1339532 w 1903094"/>
                    <a:gd name="connsiteY104" fmla="*/ 1224862 h 2801032"/>
                    <a:gd name="connsiteX105" fmla="*/ 1331594 w 1903094"/>
                    <a:gd name="connsiteY105" fmla="*/ 1383612 h 2801032"/>
                    <a:gd name="connsiteX106" fmla="*/ 1307782 w 1903094"/>
                    <a:gd name="connsiteY106" fmla="*/ 1399487 h 2801032"/>
                    <a:gd name="connsiteX107" fmla="*/ 1299844 w 1903094"/>
                    <a:gd name="connsiteY107" fmla="*/ 1375675 h 2801032"/>
                    <a:gd name="connsiteX108" fmla="*/ 1291907 w 1903094"/>
                    <a:gd name="connsiteY108" fmla="*/ 1343925 h 2801032"/>
                    <a:gd name="connsiteX109" fmla="*/ 1244282 w 1903094"/>
                    <a:gd name="connsiteY109" fmla="*/ 1304237 h 2801032"/>
                    <a:gd name="connsiteX110" fmla="*/ 1236344 w 1903094"/>
                    <a:gd name="connsiteY110" fmla="*/ 1280425 h 2801032"/>
                    <a:gd name="connsiteX111" fmla="*/ 1188719 w 1903094"/>
                    <a:gd name="connsiteY111" fmla="*/ 1240737 h 2801032"/>
                    <a:gd name="connsiteX112" fmla="*/ 1164907 w 1903094"/>
                    <a:gd name="connsiteY112" fmla="*/ 1232800 h 2801032"/>
                    <a:gd name="connsiteX113" fmla="*/ 1149032 w 1903094"/>
                    <a:gd name="connsiteY113" fmla="*/ 1208987 h 2801032"/>
                    <a:gd name="connsiteX114" fmla="*/ 1141094 w 1903094"/>
                    <a:gd name="connsiteY114" fmla="*/ 1177237 h 2801032"/>
                    <a:gd name="connsiteX115" fmla="*/ 1070244 w 1903094"/>
                    <a:gd name="connsiteY115" fmla="*/ 1365299 h 2801032"/>
                    <a:gd name="connsiteX116" fmla="*/ 942559 w 1903094"/>
                    <a:gd name="connsiteY116" fmla="*/ 1263476 h 2801032"/>
                    <a:gd name="connsiteX117" fmla="*/ 793018 w 1903094"/>
                    <a:gd name="connsiteY117" fmla="*/ 1349911 h 2801032"/>
                    <a:gd name="connsiteX118" fmla="*/ 839469 w 1903094"/>
                    <a:gd name="connsiteY118" fmla="*/ 1558237 h 2801032"/>
                    <a:gd name="connsiteX119" fmla="*/ 887094 w 1903094"/>
                    <a:gd name="connsiteY119" fmla="*/ 1582050 h 2801032"/>
                    <a:gd name="connsiteX120" fmla="*/ 958532 w 1903094"/>
                    <a:gd name="connsiteY120" fmla="*/ 1637612 h 2801032"/>
                    <a:gd name="connsiteX121" fmla="*/ 990282 w 1903094"/>
                    <a:gd name="connsiteY121" fmla="*/ 1653487 h 2801032"/>
                    <a:gd name="connsiteX122" fmla="*/ 1069657 w 1903094"/>
                    <a:gd name="connsiteY122" fmla="*/ 1891612 h 2801032"/>
                    <a:gd name="connsiteX0" fmla="*/ 1069657 w 1903094"/>
                    <a:gd name="connsiteY0" fmla="*/ 1891612 h 2801032"/>
                    <a:gd name="connsiteX1" fmla="*/ 1061719 w 1903094"/>
                    <a:gd name="connsiteY1" fmla="*/ 1915425 h 2801032"/>
                    <a:gd name="connsiteX2" fmla="*/ 1053782 w 1903094"/>
                    <a:gd name="connsiteY2" fmla="*/ 1963050 h 2801032"/>
                    <a:gd name="connsiteX3" fmla="*/ 1037907 w 1903094"/>
                    <a:gd name="connsiteY3" fmla="*/ 2018612 h 2801032"/>
                    <a:gd name="connsiteX4" fmla="*/ 1029969 w 1903094"/>
                    <a:gd name="connsiteY4" fmla="*/ 2169425 h 2801032"/>
                    <a:gd name="connsiteX5" fmla="*/ 1037907 w 1903094"/>
                    <a:gd name="connsiteY5" fmla="*/ 2248800 h 2801032"/>
                    <a:gd name="connsiteX6" fmla="*/ 1022032 w 1903094"/>
                    <a:gd name="connsiteY6" fmla="*/ 2502800 h 2801032"/>
                    <a:gd name="connsiteX7" fmla="*/ 934719 w 1903094"/>
                    <a:gd name="connsiteY7" fmla="*/ 2494862 h 2801032"/>
                    <a:gd name="connsiteX8" fmla="*/ 918844 w 1903094"/>
                    <a:gd name="connsiteY8" fmla="*/ 2383737 h 2801032"/>
                    <a:gd name="connsiteX9" fmla="*/ 910907 w 1903094"/>
                    <a:gd name="connsiteY9" fmla="*/ 2359925 h 2801032"/>
                    <a:gd name="connsiteX10" fmla="*/ 863282 w 1903094"/>
                    <a:gd name="connsiteY10" fmla="*/ 2320237 h 2801032"/>
                    <a:gd name="connsiteX11" fmla="*/ 646589 w 1903094"/>
                    <a:gd name="connsiteY11" fmla="*/ 2386394 h 2801032"/>
                    <a:gd name="connsiteX12" fmla="*/ 510460 w 1903094"/>
                    <a:gd name="connsiteY12" fmla="*/ 2346708 h 2801032"/>
                    <a:gd name="connsiteX13" fmla="*/ 752157 w 1903094"/>
                    <a:gd name="connsiteY13" fmla="*/ 2209112 h 2801032"/>
                    <a:gd name="connsiteX14" fmla="*/ 529283 w 1903094"/>
                    <a:gd name="connsiteY14" fmla="*/ 2329072 h 2801032"/>
                    <a:gd name="connsiteX15" fmla="*/ 704532 w 1903094"/>
                    <a:gd name="connsiteY15" fmla="*/ 2113862 h 2801032"/>
                    <a:gd name="connsiteX16" fmla="*/ 524294 w 1903094"/>
                    <a:gd name="connsiteY16" fmla="*/ 2292329 h 2801032"/>
                    <a:gd name="connsiteX17" fmla="*/ 554286 w 1903094"/>
                    <a:gd name="connsiteY17" fmla="*/ 2331729 h 2801032"/>
                    <a:gd name="connsiteX18" fmla="*/ 656907 w 1903094"/>
                    <a:gd name="connsiteY18" fmla="*/ 2058300 h 2801032"/>
                    <a:gd name="connsiteX19" fmla="*/ 383835 w 1903094"/>
                    <a:gd name="connsiteY19" fmla="*/ 2799892 h 2801032"/>
                    <a:gd name="connsiteX20" fmla="*/ 372249 w 1903094"/>
                    <a:gd name="connsiteY20" fmla="*/ 2233133 h 2801032"/>
                    <a:gd name="connsiteX21" fmla="*/ 336209 w 1903094"/>
                    <a:gd name="connsiteY21" fmla="*/ 2453873 h 2801032"/>
                    <a:gd name="connsiteX22" fmla="*/ 239041 w 1903094"/>
                    <a:gd name="connsiteY22" fmla="*/ 2433707 h 2801032"/>
                    <a:gd name="connsiteX23" fmla="*/ 87 w 1903094"/>
                    <a:gd name="connsiteY23" fmla="*/ 2590946 h 2801032"/>
                    <a:gd name="connsiteX24" fmla="*/ 208570 w 1903094"/>
                    <a:gd name="connsiteY24" fmla="*/ 2570782 h 2801032"/>
                    <a:gd name="connsiteX25" fmla="*/ 148078 w 1903094"/>
                    <a:gd name="connsiteY25" fmla="*/ 2640499 h 2801032"/>
                    <a:gd name="connsiteX26" fmla="*/ 275907 w 1903094"/>
                    <a:gd name="connsiteY26" fmla="*/ 1859862 h 2801032"/>
                    <a:gd name="connsiteX27" fmla="*/ 145708 w 1903094"/>
                    <a:gd name="connsiteY27" fmla="*/ 2679753 h 2801032"/>
                    <a:gd name="connsiteX28" fmla="*/ 267969 w 1903094"/>
                    <a:gd name="connsiteY28" fmla="*/ 1724925 h 2801032"/>
                    <a:gd name="connsiteX29" fmla="*/ 283844 w 1903094"/>
                    <a:gd name="connsiteY29" fmla="*/ 1701112 h 2801032"/>
                    <a:gd name="connsiteX30" fmla="*/ 260032 w 1903094"/>
                    <a:gd name="connsiteY30" fmla="*/ 1716987 h 2801032"/>
                    <a:gd name="connsiteX31" fmla="*/ 220344 w 1903094"/>
                    <a:gd name="connsiteY31" fmla="*/ 1685237 h 2801032"/>
                    <a:gd name="connsiteX32" fmla="*/ 164782 w 1903094"/>
                    <a:gd name="connsiteY32" fmla="*/ 1613800 h 2801032"/>
                    <a:gd name="connsiteX33" fmla="*/ 156844 w 1903094"/>
                    <a:gd name="connsiteY33" fmla="*/ 1589987 h 2801032"/>
                    <a:gd name="connsiteX34" fmla="*/ 133032 w 1903094"/>
                    <a:gd name="connsiteY34" fmla="*/ 1574112 h 2801032"/>
                    <a:gd name="connsiteX35" fmla="*/ 125094 w 1903094"/>
                    <a:gd name="connsiteY35" fmla="*/ 1502675 h 2801032"/>
                    <a:gd name="connsiteX36" fmla="*/ 109219 w 1903094"/>
                    <a:gd name="connsiteY36" fmla="*/ 1462987 h 2801032"/>
                    <a:gd name="connsiteX37" fmla="*/ 93344 w 1903094"/>
                    <a:gd name="connsiteY37" fmla="*/ 1439175 h 2801032"/>
                    <a:gd name="connsiteX38" fmla="*/ 85407 w 1903094"/>
                    <a:gd name="connsiteY38" fmla="*/ 1399487 h 2801032"/>
                    <a:gd name="connsiteX39" fmla="*/ 101282 w 1903094"/>
                    <a:gd name="connsiteY39" fmla="*/ 1304237 h 2801032"/>
                    <a:gd name="connsiteX40" fmla="*/ 109219 w 1903094"/>
                    <a:gd name="connsiteY40" fmla="*/ 1272487 h 2801032"/>
                    <a:gd name="connsiteX41" fmla="*/ 77469 w 1903094"/>
                    <a:gd name="connsiteY41" fmla="*/ 1185175 h 2801032"/>
                    <a:gd name="connsiteX42" fmla="*/ 69532 w 1903094"/>
                    <a:gd name="connsiteY42" fmla="*/ 1026425 h 2801032"/>
                    <a:gd name="connsiteX43" fmla="*/ 164782 w 1903094"/>
                    <a:gd name="connsiteY43" fmla="*/ 637487 h 2801032"/>
                    <a:gd name="connsiteX44" fmla="*/ 204469 w 1903094"/>
                    <a:gd name="connsiteY44" fmla="*/ 550175 h 2801032"/>
                    <a:gd name="connsiteX45" fmla="*/ 228282 w 1903094"/>
                    <a:gd name="connsiteY45" fmla="*/ 526362 h 2801032"/>
                    <a:gd name="connsiteX46" fmla="*/ 271909 w 1903094"/>
                    <a:gd name="connsiteY46" fmla="*/ 358553 h 2801032"/>
                    <a:gd name="connsiteX47" fmla="*/ 323141 w 1903094"/>
                    <a:gd name="connsiteY47" fmla="*/ 279129 h 2801032"/>
                    <a:gd name="connsiteX48" fmla="*/ 622907 w 1903094"/>
                    <a:gd name="connsiteY48" fmla="*/ 73046 h 2801032"/>
                    <a:gd name="connsiteX49" fmla="*/ 815657 w 1903094"/>
                    <a:gd name="connsiteY49" fmla="*/ 2487 h 2801032"/>
                    <a:gd name="connsiteX50" fmla="*/ 839469 w 1903094"/>
                    <a:gd name="connsiteY50" fmla="*/ 18362 h 2801032"/>
                    <a:gd name="connsiteX51" fmla="*/ 1117282 w 1903094"/>
                    <a:gd name="connsiteY51" fmla="*/ 42175 h 2801032"/>
                    <a:gd name="connsiteX52" fmla="*/ 1339532 w 1903094"/>
                    <a:gd name="connsiteY52" fmla="*/ 65987 h 2801032"/>
                    <a:gd name="connsiteX53" fmla="*/ 1363344 w 1903094"/>
                    <a:gd name="connsiteY53" fmla="*/ 89800 h 2801032"/>
                    <a:gd name="connsiteX54" fmla="*/ 1482407 w 1903094"/>
                    <a:gd name="connsiteY54" fmla="*/ 153300 h 2801032"/>
                    <a:gd name="connsiteX55" fmla="*/ 1530032 w 1903094"/>
                    <a:gd name="connsiteY55" fmla="*/ 129487 h 2801032"/>
                    <a:gd name="connsiteX56" fmla="*/ 1553844 w 1903094"/>
                    <a:gd name="connsiteY56" fmla="*/ 105675 h 2801032"/>
                    <a:gd name="connsiteX57" fmla="*/ 1577657 w 1903094"/>
                    <a:gd name="connsiteY57" fmla="*/ 121550 h 2801032"/>
                    <a:gd name="connsiteX58" fmla="*/ 1688782 w 1903094"/>
                    <a:gd name="connsiteY58" fmla="*/ 137425 h 2801032"/>
                    <a:gd name="connsiteX59" fmla="*/ 1696719 w 1903094"/>
                    <a:gd name="connsiteY59" fmla="*/ 169175 h 2801032"/>
                    <a:gd name="connsiteX60" fmla="*/ 1704657 w 1903094"/>
                    <a:gd name="connsiteY60" fmla="*/ 232675 h 2801032"/>
                    <a:gd name="connsiteX61" fmla="*/ 1728469 w 1903094"/>
                    <a:gd name="connsiteY61" fmla="*/ 240612 h 2801032"/>
                    <a:gd name="connsiteX62" fmla="*/ 1791969 w 1903094"/>
                    <a:gd name="connsiteY62" fmla="*/ 296175 h 2801032"/>
                    <a:gd name="connsiteX63" fmla="*/ 1799907 w 1903094"/>
                    <a:gd name="connsiteY63" fmla="*/ 319987 h 2801032"/>
                    <a:gd name="connsiteX64" fmla="*/ 1887219 w 1903094"/>
                    <a:gd name="connsiteY64" fmla="*/ 383487 h 2801032"/>
                    <a:gd name="connsiteX65" fmla="*/ 1879282 w 1903094"/>
                    <a:gd name="connsiteY65" fmla="*/ 470800 h 2801032"/>
                    <a:gd name="connsiteX66" fmla="*/ 1903094 w 1903094"/>
                    <a:gd name="connsiteY66" fmla="*/ 486675 h 2801032"/>
                    <a:gd name="connsiteX67" fmla="*/ 1879282 w 1903094"/>
                    <a:gd name="connsiteY67" fmla="*/ 494612 h 2801032"/>
                    <a:gd name="connsiteX68" fmla="*/ 1823719 w 1903094"/>
                    <a:gd name="connsiteY68" fmla="*/ 510487 h 2801032"/>
                    <a:gd name="connsiteX69" fmla="*/ 1760219 w 1903094"/>
                    <a:gd name="connsiteY69" fmla="*/ 486675 h 2801032"/>
                    <a:gd name="connsiteX70" fmla="*/ 1744344 w 1903094"/>
                    <a:gd name="connsiteY70" fmla="*/ 462862 h 2801032"/>
                    <a:gd name="connsiteX71" fmla="*/ 1720532 w 1903094"/>
                    <a:gd name="connsiteY71" fmla="*/ 391425 h 2801032"/>
                    <a:gd name="connsiteX72" fmla="*/ 1657032 w 1903094"/>
                    <a:gd name="connsiteY72" fmla="*/ 446987 h 2801032"/>
                    <a:gd name="connsiteX73" fmla="*/ 1633219 w 1903094"/>
                    <a:gd name="connsiteY73" fmla="*/ 439050 h 2801032"/>
                    <a:gd name="connsiteX74" fmla="*/ 1609407 w 1903094"/>
                    <a:gd name="connsiteY74" fmla="*/ 423175 h 2801032"/>
                    <a:gd name="connsiteX75" fmla="*/ 1585594 w 1903094"/>
                    <a:gd name="connsiteY75" fmla="*/ 415237 h 2801032"/>
                    <a:gd name="connsiteX76" fmla="*/ 1577657 w 1903094"/>
                    <a:gd name="connsiteY76" fmla="*/ 391425 h 2801032"/>
                    <a:gd name="connsiteX77" fmla="*/ 1569719 w 1903094"/>
                    <a:gd name="connsiteY77" fmla="*/ 351737 h 2801032"/>
                    <a:gd name="connsiteX78" fmla="*/ 1537969 w 1903094"/>
                    <a:gd name="connsiteY78" fmla="*/ 391425 h 2801032"/>
                    <a:gd name="connsiteX79" fmla="*/ 1522094 w 1903094"/>
                    <a:gd name="connsiteY79" fmla="*/ 415237 h 2801032"/>
                    <a:gd name="connsiteX80" fmla="*/ 1514157 w 1903094"/>
                    <a:gd name="connsiteY80" fmla="*/ 391425 h 2801032"/>
                    <a:gd name="connsiteX81" fmla="*/ 1490344 w 1903094"/>
                    <a:gd name="connsiteY81" fmla="*/ 343800 h 2801032"/>
                    <a:gd name="connsiteX82" fmla="*/ 1442719 w 1903094"/>
                    <a:gd name="connsiteY82" fmla="*/ 423175 h 2801032"/>
                    <a:gd name="connsiteX83" fmla="*/ 1418907 w 1903094"/>
                    <a:gd name="connsiteY83" fmla="*/ 446987 h 2801032"/>
                    <a:gd name="connsiteX84" fmla="*/ 1426844 w 1903094"/>
                    <a:gd name="connsiteY84" fmla="*/ 439050 h 2801032"/>
                    <a:gd name="connsiteX85" fmla="*/ 1426844 w 1903094"/>
                    <a:gd name="connsiteY85" fmla="*/ 439050 h 2801032"/>
                    <a:gd name="connsiteX86" fmla="*/ 1434782 w 1903094"/>
                    <a:gd name="connsiteY86" fmla="*/ 542237 h 2801032"/>
                    <a:gd name="connsiteX87" fmla="*/ 1466532 w 1903094"/>
                    <a:gd name="connsiteY87" fmla="*/ 613675 h 2801032"/>
                    <a:gd name="connsiteX88" fmla="*/ 1490344 w 1903094"/>
                    <a:gd name="connsiteY88" fmla="*/ 637487 h 2801032"/>
                    <a:gd name="connsiteX89" fmla="*/ 1498282 w 1903094"/>
                    <a:gd name="connsiteY89" fmla="*/ 669237 h 2801032"/>
                    <a:gd name="connsiteX90" fmla="*/ 1506219 w 1903094"/>
                    <a:gd name="connsiteY90" fmla="*/ 732737 h 2801032"/>
                    <a:gd name="connsiteX91" fmla="*/ 1537969 w 1903094"/>
                    <a:gd name="connsiteY91" fmla="*/ 740675 h 2801032"/>
                    <a:gd name="connsiteX92" fmla="*/ 1545907 w 1903094"/>
                    <a:gd name="connsiteY92" fmla="*/ 764487 h 2801032"/>
                    <a:gd name="connsiteX93" fmla="*/ 1530032 w 1903094"/>
                    <a:gd name="connsiteY93" fmla="*/ 843862 h 2801032"/>
                    <a:gd name="connsiteX94" fmla="*/ 1514157 w 1903094"/>
                    <a:gd name="connsiteY94" fmla="*/ 875612 h 2801032"/>
                    <a:gd name="connsiteX95" fmla="*/ 1474469 w 1903094"/>
                    <a:gd name="connsiteY95" fmla="*/ 915300 h 2801032"/>
                    <a:gd name="connsiteX96" fmla="*/ 1403032 w 1903094"/>
                    <a:gd name="connsiteY96" fmla="*/ 923237 h 2801032"/>
                    <a:gd name="connsiteX97" fmla="*/ 1387157 w 1903094"/>
                    <a:gd name="connsiteY97" fmla="*/ 947050 h 2801032"/>
                    <a:gd name="connsiteX98" fmla="*/ 1347469 w 1903094"/>
                    <a:gd name="connsiteY98" fmla="*/ 986737 h 2801032"/>
                    <a:gd name="connsiteX99" fmla="*/ 1355407 w 1903094"/>
                    <a:gd name="connsiteY99" fmla="*/ 1026425 h 2801032"/>
                    <a:gd name="connsiteX100" fmla="*/ 1347469 w 1903094"/>
                    <a:gd name="connsiteY100" fmla="*/ 1121675 h 2801032"/>
                    <a:gd name="connsiteX101" fmla="*/ 1339532 w 1903094"/>
                    <a:gd name="connsiteY101" fmla="*/ 1145487 h 2801032"/>
                    <a:gd name="connsiteX102" fmla="*/ 1323657 w 1903094"/>
                    <a:gd name="connsiteY102" fmla="*/ 1201050 h 2801032"/>
                    <a:gd name="connsiteX103" fmla="*/ 1339532 w 1903094"/>
                    <a:gd name="connsiteY103" fmla="*/ 1224862 h 2801032"/>
                    <a:gd name="connsiteX104" fmla="*/ 1331594 w 1903094"/>
                    <a:gd name="connsiteY104" fmla="*/ 1383612 h 2801032"/>
                    <a:gd name="connsiteX105" fmla="*/ 1307782 w 1903094"/>
                    <a:gd name="connsiteY105" fmla="*/ 1399487 h 2801032"/>
                    <a:gd name="connsiteX106" fmla="*/ 1299844 w 1903094"/>
                    <a:gd name="connsiteY106" fmla="*/ 1375675 h 2801032"/>
                    <a:gd name="connsiteX107" fmla="*/ 1291907 w 1903094"/>
                    <a:gd name="connsiteY107" fmla="*/ 1343925 h 2801032"/>
                    <a:gd name="connsiteX108" fmla="*/ 1244282 w 1903094"/>
                    <a:gd name="connsiteY108" fmla="*/ 1304237 h 2801032"/>
                    <a:gd name="connsiteX109" fmla="*/ 1236344 w 1903094"/>
                    <a:gd name="connsiteY109" fmla="*/ 1280425 h 2801032"/>
                    <a:gd name="connsiteX110" fmla="*/ 1188719 w 1903094"/>
                    <a:gd name="connsiteY110" fmla="*/ 1240737 h 2801032"/>
                    <a:gd name="connsiteX111" fmla="*/ 1164907 w 1903094"/>
                    <a:gd name="connsiteY111" fmla="*/ 1232800 h 2801032"/>
                    <a:gd name="connsiteX112" fmla="*/ 1149032 w 1903094"/>
                    <a:gd name="connsiteY112" fmla="*/ 1208987 h 2801032"/>
                    <a:gd name="connsiteX113" fmla="*/ 1141094 w 1903094"/>
                    <a:gd name="connsiteY113" fmla="*/ 1177237 h 2801032"/>
                    <a:gd name="connsiteX114" fmla="*/ 1070244 w 1903094"/>
                    <a:gd name="connsiteY114" fmla="*/ 1365299 h 2801032"/>
                    <a:gd name="connsiteX115" fmla="*/ 942559 w 1903094"/>
                    <a:gd name="connsiteY115" fmla="*/ 1263476 h 2801032"/>
                    <a:gd name="connsiteX116" fmla="*/ 793018 w 1903094"/>
                    <a:gd name="connsiteY116" fmla="*/ 1349911 h 2801032"/>
                    <a:gd name="connsiteX117" fmla="*/ 839469 w 1903094"/>
                    <a:gd name="connsiteY117" fmla="*/ 1558237 h 2801032"/>
                    <a:gd name="connsiteX118" fmla="*/ 887094 w 1903094"/>
                    <a:gd name="connsiteY118" fmla="*/ 1582050 h 2801032"/>
                    <a:gd name="connsiteX119" fmla="*/ 958532 w 1903094"/>
                    <a:gd name="connsiteY119" fmla="*/ 1637612 h 2801032"/>
                    <a:gd name="connsiteX120" fmla="*/ 990282 w 1903094"/>
                    <a:gd name="connsiteY120" fmla="*/ 1653487 h 2801032"/>
                    <a:gd name="connsiteX121" fmla="*/ 1069657 w 1903094"/>
                    <a:gd name="connsiteY121" fmla="*/ 1891612 h 2801032"/>
                    <a:gd name="connsiteX0" fmla="*/ 1069657 w 1903094"/>
                    <a:gd name="connsiteY0" fmla="*/ 1891612 h 2801032"/>
                    <a:gd name="connsiteX1" fmla="*/ 1061719 w 1903094"/>
                    <a:gd name="connsiteY1" fmla="*/ 1915425 h 2801032"/>
                    <a:gd name="connsiteX2" fmla="*/ 1053782 w 1903094"/>
                    <a:gd name="connsiteY2" fmla="*/ 1963050 h 2801032"/>
                    <a:gd name="connsiteX3" fmla="*/ 1037907 w 1903094"/>
                    <a:gd name="connsiteY3" fmla="*/ 2018612 h 2801032"/>
                    <a:gd name="connsiteX4" fmla="*/ 1029969 w 1903094"/>
                    <a:gd name="connsiteY4" fmla="*/ 2169425 h 2801032"/>
                    <a:gd name="connsiteX5" fmla="*/ 1037907 w 1903094"/>
                    <a:gd name="connsiteY5" fmla="*/ 2248800 h 2801032"/>
                    <a:gd name="connsiteX6" fmla="*/ 1022032 w 1903094"/>
                    <a:gd name="connsiteY6" fmla="*/ 2502800 h 2801032"/>
                    <a:gd name="connsiteX7" fmla="*/ 934719 w 1903094"/>
                    <a:gd name="connsiteY7" fmla="*/ 2494862 h 2801032"/>
                    <a:gd name="connsiteX8" fmla="*/ 918844 w 1903094"/>
                    <a:gd name="connsiteY8" fmla="*/ 2383737 h 2801032"/>
                    <a:gd name="connsiteX9" fmla="*/ 910907 w 1903094"/>
                    <a:gd name="connsiteY9" fmla="*/ 2359925 h 2801032"/>
                    <a:gd name="connsiteX10" fmla="*/ 863282 w 1903094"/>
                    <a:gd name="connsiteY10" fmla="*/ 2320237 h 2801032"/>
                    <a:gd name="connsiteX11" fmla="*/ 646589 w 1903094"/>
                    <a:gd name="connsiteY11" fmla="*/ 2386394 h 2801032"/>
                    <a:gd name="connsiteX12" fmla="*/ 510460 w 1903094"/>
                    <a:gd name="connsiteY12" fmla="*/ 2346708 h 2801032"/>
                    <a:gd name="connsiteX13" fmla="*/ 752157 w 1903094"/>
                    <a:gd name="connsiteY13" fmla="*/ 2209112 h 2801032"/>
                    <a:gd name="connsiteX14" fmla="*/ 529283 w 1903094"/>
                    <a:gd name="connsiteY14" fmla="*/ 2329072 h 2801032"/>
                    <a:gd name="connsiteX15" fmla="*/ 704532 w 1903094"/>
                    <a:gd name="connsiteY15" fmla="*/ 2113862 h 2801032"/>
                    <a:gd name="connsiteX16" fmla="*/ 524294 w 1903094"/>
                    <a:gd name="connsiteY16" fmla="*/ 2292329 h 2801032"/>
                    <a:gd name="connsiteX17" fmla="*/ 554286 w 1903094"/>
                    <a:gd name="connsiteY17" fmla="*/ 2331729 h 2801032"/>
                    <a:gd name="connsiteX18" fmla="*/ 656907 w 1903094"/>
                    <a:gd name="connsiteY18" fmla="*/ 2058300 h 2801032"/>
                    <a:gd name="connsiteX19" fmla="*/ 383835 w 1903094"/>
                    <a:gd name="connsiteY19" fmla="*/ 2799892 h 2801032"/>
                    <a:gd name="connsiteX20" fmla="*/ 372249 w 1903094"/>
                    <a:gd name="connsiteY20" fmla="*/ 2233133 h 2801032"/>
                    <a:gd name="connsiteX21" fmla="*/ 336209 w 1903094"/>
                    <a:gd name="connsiteY21" fmla="*/ 2453873 h 2801032"/>
                    <a:gd name="connsiteX22" fmla="*/ 239041 w 1903094"/>
                    <a:gd name="connsiteY22" fmla="*/ 2433707 h 2801032"/>
                    <a:gd name="connsiteX23" fmla="*/ 87 w 1903094"/>
                    <a:gd name="connsiteY23" fmla="*/ 2590946 h 2801032"/>
                    <a:gd name="connsiteX24" fmla="*/ 208570 w 1903094"/>
                    <a:gd name="connsiteY24" fmla="*/ 2570782 h 2801032"/>
                    <a:gd name="connsiteX25" fmla="*/ 148078 w 1903094"/>
                    <a:gd name="connsiteY25" fmla="*/ 2640499 h 2801032"/>
                    <a:gd name="connsiteX26" fmla="*/ 275907 w 1903094"/>
                    <a:gd name="connsiteY26" fmla="*/ 1859862 h 2801032"/>
                    <a:gd name="connsiteX27" fmla="*/ 145708 w 1903094"/>
                    <a:gd name="connsiteY27" fmla="*/ 2679753 h 2801032"/>
                    <a:gd name="connsiteX28" fmla="*/ 267969 w 1903094"/>
                    <a:gd name="connsiteY28" fmla="*/ 1724925 h 2801032"/>
                    <a:gd name="connsiteX29" fmla="*/ 283844 w 1903094"/>
                    <a:gd name="connsiteY29" fmla="*/ 1701112 h 2801032"/>
                    <a:gd name="connsiteX30" fmla="*/ 260032 w 1903094"/>
                    <a:gd name="connsiteY30" fmla="*/ 1716987 h 2801032"/>
                    <a:gd name="connsiteX31" fmla="*/ 220344 w 1903094"/>
                    <a:gd name="connsiteY31" fmla="*/ 1685237 h 2801032"/>
                    <a:gd name="connsiteX32" fmla="*/ 164782 w 1903094"/>
                    <a:gd name="connsiteY32" fmla="*/ 1613800 h 2801032"/>
                    <a:gd name="connsiteX33" fmla="*/ 156844 w 1903094"/>
                    <a:gd name="connsiteY33" fmla="*/ 1589987 h 2801032"/>
                    <a:gd name="connsiteX34" fmla="*/ 133032 w 1903094"/>
                    <a:gd name="connsiteY34" fmla="*/ 1574112 h 2801032"/>
                    <a:gd name="connsiteX35" fmla="*/ 125094 w 1903094"/>
                    <a:gd name="connsiteY35" fmla="*/ 1502675 h 2801032"/>
                    <a:gd name="connsiteX36" fmla="*/ 109219 w 1903094"/>
                    <a:gd name="connsiteY36" fmla="*/ 1462987 h 2801032"/>
                    <a:gd name="connsiteX37" fmla="*/ 93344 w 1903094"/>
                    <a:gd name="connsiteY37" fmla="*/ 1439175 h 2801032"/>
                    <a:gd name="connsiteX38" fmla="*/ 85407 w 1903094"/>
                    <a:gd name="connsiteY38" fmla="*/ 1399487 h 2801032"/>
                    <a:gd name="connsiteX39" fmla="*/ 101282 w 1903094"/>
                    <a:gd name="connsiteY39" fmla="*/ 1304237 h 2801032"/>
                    <a:gd name="connsiteX40" fmla="*/ 109219 w 1903094"/>
                    <a:gd name="connsiteY40" fmla="*/ 1272487 h 2801032"/>
                    <a:gd name="connsiteX41" fmla="*/ 77469 w 1903094"/>
                    <a:gd name="connsiteY41" fmla="*/ 1185175 h 2801032"/>
                    <a:gd name="connsiteX42" fmla="*/ 69532 w 1903094"/>
                    <a:gd name="connsiteY42" fmla="*/ 1026425 h 2801032"/>
                    <a:gd name="connsiteX43" fmla="*/ 164782 w 1903094"/>
                    <a:gd name="connsiteY43" fmla="*/ 637487 h 2801032"/>
                    <a:gd name="connsiteX44" fmla="*/ 204469 w 1903094"/>
                    <a:gd name="connsiteY44" fmla="*/ 550175 h 2801032"/>
                    <a:gd name="connsiteX45" fmla="*/ 228282 w 1903094"/>
                    <a:gd name="connsiteY45" fmla="*/ 526362 h 2801032"/>
                    <a:gd name="connsiteX46" fmla="*/ 271909 w 1903094"/>
                    <a:gd name="connsiteY46" fmla="*/ 358553 h 2801032"/>
                    <a:gd name="connsiteX47" fmla="*/ 323141 w 1903094"/>
                    <a:gd name="connsiteY47" fmla="*/ 279129 h 2801032"/>
                    <a:gd name="connsiteX48" fmla="*/ 622907 w 1903094"/>
                    <a:gd name="connsiteY48" fmla="*/ 73046 h 2801032"/>
                    <a:gd name="connsiteX49" fmla="*/ 815657 w 1903094"/>
                    <a:gd name="connsiteY49" fmla="*/ 2487 h 2801032"/>
                    <a:gd name="connsiteX50" fmla="*/ 839469 w 1903094"/>
                    <a:gd name="connsiteY50" fmla="*/ 18362 h 2801032"/>
                    <a:gd name="connsiteX51" fmla="*/ 1117282 w 1903094"/>
                    <a:gd name="connsiteY51" fmla="*/ 42175 h 2801032"/>
                    <a:gd name="connsiteX52" fmla="*/ 1339532 w 1903094"/>
                    <a:gd name="connsiteY52" fmla="*/ 65987 h 2801032"/>
                    <a:gd name="connsiteX53" fmla="*/ 1363344 w 1903094"/>
                    <a:gd name="connsiteY53" fmla="*/ 89800 h 2801032"/>
                    <a:gd name="connsiteX54" fmla="*/ 1482407 w 1903094"/>
                    <a:gd name="connsiteY54" fmla="*/ 153300 h 2801032"/>
                    <a:gd name="connsiteX55" fmla="*/ 1530032 w 1903094"/>
                    <a:gd name="connsiteY55" fmla="*/ 129487 h 2801032"/>
                    <a:gd name="connsiteX56" fmla="*/ 1553844 w 1903094"/>
                    <a:gd name="connsiteY56" fmla="*/ 105675 h 2801032"/>
                    <a:gd name="connsiteX57" fmla="*/ 1577657 w 1903094"/>
                    <a:gd name="connsiteY57" fmla="*/ 121550 h 2801032"/>
                    <a:gd name="connsiteX58" fmla="*/ 1688782 w 1903094"/>
                    <a:gd name="connsiteY58" fmla="*/ 137425 h 2801032"/>
                    <a:gd name="connsiteX59" fmla="*/ 1696719 w 1903094"/>
                    <a:gd name="connsiteY59" fmla="*/ 169175 h 2801032"/>
                    <a:gd name="connsiteX60" fmla="*/ 1704657 w 1903094"/>
                    <a:gd name="connsiteY60" fmla="*/ 232675 h 2801032"/>
                    <a:gd name="connsiteX61" fmla="*/ 1728469 w 1903094"/>
                    <a:gd name="connsiteY61" fmla="*/ 240612 h 2801032"/>
                    <a:gd name="connsiteX62" fmla="*/ 1791969 w 1903094"/>
                    <a:gd name="connsiteY62" fmla="*/ 296175 h 2801032"/>
                    <a:gd name="connsiteX63" fmla="*/ 1887219 w 1903094"/>
                    <a:gd name="connsiteY63" fmla="*/ 383487 h 2801032"/>
                    <a:gd name="connsiteX64" fmla="*/ 1879282 w 1903094"/>
                    <a:gd name="connsiteY64" fmla="*/ 470800 h 2801032"/>
                    <a:gd name="connsiteX65" fmla="*/ 1903094 w 1903094"/>
                    <a:gd name="connsiteY65" fmla="*/ 486675 h 2801032"/>
                    <a:gd name="connsiteX66" fmla="*/ 1879282 w 1903094"/>
                    <a:gd name="connsiteY66" fmla="*/ 494612 h 2801032"/>
                    <a:gd name="connsiteX67" fmla="*/ 1823719 w 1903094"/>
                    <a:gd name="connsiteY67" fmla="*/ 510487 h 2801032"/>
                    <a:gd name="connsiteX68" fmla="*/ 1760219 w 1903094"/>
                    <a:gd name="connsiteY68" fmla="*/ 486675 h 2801032"/>
                    <a:gd name="connsiteX69" fmla="*/ 1744344 w 1903094"/>
                    <a:gd name="connsiteY69" fmla="*/ 462862 h 2801032"/>
                    <a:gd name="connsiteX70" fmla="*/ 1720532 w 1903094"/>
                    <a:gd name="connsiteY70" fmla="*/ 391425 h 2801032"/>
                    <a:gd name="connsiteX71" fmla="*/ 1657032 w 1903094"/>
                    <a:gd name="connsiteY71" fmla="*/ 446987 h 2801032"/>
                    <a:gd name="connsiteX72" fmla="*/ 1633219 w 1903094"/>
                    <a:gd name="connsiteY72" fmla="*/ 439050 h 2801032"/>
                    <a:gd name="connsiteX73" fmla="*/ 1609407 w 1903094"/>
                    <a:gd name="connsiteY73" fmla="*/ 423175 h 2801032"/>
                    <a:gd name="connsiteX74" fmla="*/ 1585594 w 1903094"/>
                    <a:gd name="connsiteY74" fmla="*/ 415237 h 2801032"/>
                    <a:gd name="connsiteX75" fmla="*/ 1577657 w 1903094"/>
                    <a:gd name="connsiteY75" fmla="*/ 391425 h 2801032"/>
                    <a:gd name="connsiteX76" fmla="*/ 1569719 w 1903094"/>
                    <a:gd name="connsiteY76" fmla="*/ 351737 h 2801032"/>
                    <a:gd name="connsiteX77" fmla="*/ 1537969 w 1903094"/>
                    <a:gd name="connsiteY77" fmla="*/ 391425 h 2801032"/>
                    <a:gd name="connsiteX78" fmla="*/ 1522094 w 1903094"/>
                    <a:gd name="connsiteY78" fmla="*/ 415237 h 2801032"/>
                    <a:gd name="connsiteX79" fmla="*/ 1514157 w 1903094"/>
                    <a:gd name="connsiteY79" fmla="*/ 391425 h 2801032"/>
                    <a:gd name="connsiteX80" fmla="*/ 1490344 w 1903094"/>
                    <a:gd name="connsiteY80" fmla="*/ 343800 h 2801032"/>
                    <a:gd name="connsiteX81" fmla="*/ 1442719 w 1903094"/>
                    <a:gd name="connsiteY81" fmla="*/ 423175 h 2801032"/>
                    <a:gd name="connsiteX82" fmla="*/ 1418907 w 1903094"/>
                    <a:gd name="connsiteY82" fmla="*/ 446987 h 2801032"/>
                    <a:gd name="connsiteX83" fmla="*/ 1426844 w 1903094"/>
                    <a:gd name="connsiteY83" fmla="*/ 439050 h 2801032"/>
                    <a:gd name="connsiteX84" fmla="*/ 1426844 w 1903094"/>
                    <a:gd name="connsiteY84" fmla="*/ 439050 h 2801032"/>
                    <a:gd name="connsiteX85" fmla="*/ 1434782 w 1903094"/>
                    <a:gd name="connsiteY85" fmla="*/ 542237 h 2801032"/>
                    <a:gd name="connsiteX86" fmla="*/ 1466532 w 1903094"/>
                    <a:gd name="connsiteY86" fmla="*/ 613675 h 2801032"/>
                    <a:gd name="connsiteX87" fmla="*/ 1490344 w 1903094"/>
                    <a:gd name="connsiteY87" fmla="*/ 637487 h 2801032"/>
                    <a:gd name="connsiteX88" fmla="*/ 1498282 w 1903094"/>
                    <a:gd name="connsiteY88" fmla="*/ 669237 h 2801032"/>
                    <a:gd name="connsiteX89" fmla="*/ 1506219 w 1903094"/>
                    <a:gd name="connsiteY89" fmla="*/ 732737 h 2801032"/>
                    <a:gd name="connsiteX90" fmla="*/ 1537969 w 1903094"/>
                    <a:gd name="connsiteY90" fmla="*/ 740675 h 2801032"/>
                    <a:gd name="connsiteX91" fmla="*/ 1545907 w 1903094"/>
                    <a:gd name="connsiteY91" fmla="*/ 764487 h 2801032"/>
                    <a:gd name="connsiteX92" fmla="*/ 1530032 w 1903094"/>
                    <a:gd name="connsiteY92" fmla="*/ 843862 h 2801032"/>
                    <a:gd name="connsiteX93" fmla="*/ 1514157 w 1903094"/>
                    <a:gd name="connsiteY93" fmla="*/ 875612 h 2801032"/>
                    <a:gd name="connsiteX94" fmla="*/ 1474469 w 1903094"/>
                    <a:gd name="connsiteY94" fmla="*/ 915300 h 2801032"/>
                    <a:gd name="connsiteX95" fmla="*/ 1403032 w 1903094"/>
                    <a:gd name="connsiteY95" fmla="*/ 923237 h 2801032"/>
                    <a:gd name="connsiteX96" fmla="*/ 1387157 w 1903094"/>
                    <a:gd name="connsiteY96" fmla="*/ 947050 h 2801032"/>
                    <a:gd name="connsiteX97" fmla="*/ 1347469 w 1903094"/>
                    <a:gd name="connsiteY97" fmla="*/ 986737 h 2801032"/>
                    <a:gd name="connsiteX98" fmla="*/ 1355407 w 1903094"/>
                    <a:gd name="connsiteY98" fmla="*/ 1026425 h 2801032"/>
                    <a:gd name="connsiteX99" fmla="*/ 1347469 w 1903094"/>
                    <a:gd name="connsiteY99" fmla="*/ 1121675 h 2801032"/>
                    <a:gd name="connsiteX100" fmla="*/ 1339532 w 1903094"/>
                    <a:gd name="connsiteY100" fmla="*/ 1145487 h 2801032"/>
                    <a:gd name="connsiteX101" fmla="*/ 1323657 w 1903094"/>
                    <a:gd name="connsiteY101" fmla="*/ 1201050 h 2801032"/>
                    <a:gd name="connsiteX102" fmla="*/ 1339532 w 1903094"/>
                    <a:gd name="connsiteY102" fmla="*/ 1224862 h 2801032"/>
                    <a:gd name="connsiteX103" fmla="*/ 1331594 w 1903094"/>
                    <a:gd name="connsiteY103" fmla="*/ 1383612 h 2801032"/>
                    <a:gd name="connsiteX104" fmla="*/ 1307782 w 1903094"/>
                    <a:gd name="connsiteY104" fmla="*/ 1399487 h 2801032"/>
                    <a:gd name="connsiteX105" fmla="*/ 1299844 w 1903094"/>
                    <a:gd name="connsiteY105" fmla="*/ 1375675 h 2801032"/>
                    <a:gd name="connsiteX106" fmla="*/ 1291907 w 1903094"/>
                    <a:gd name="connsiteY106" fmla="*/ 1343925 h 2801032"/>
                    <a:gd name="connsiteX107" fmla="*/ 1244282 w 1903094"/>
                    <a:gd name="connsiteY107" fmla="*/ 1304237 h 2801032"/>
                    <a:gd name="connsiteX108" fmla="*/ 1236344 w 1903094"/>
                    <a:gd name="connsiteY108" fmla="*/ 1280425 h 2801032"/>
                    <a:gd name="connsiteX109" fmla="*/ 1188719 w 1903094"/>
                    <a:gd name="connsiteY109" fmla="*/ 1240737 h 2801032"/>
                    <a:gd name="connsiteX110" fmla="*/ 1164907 w 1903094"/>
                    <a:gd name="connsiteY110" fmla="*/ 1232800 h 2801032"/>
                    <a:gd name="connsiteX111" fmla="*/ 1149032 w 1903094"/>
                    <a:gd name="connsiteY111" fmla="*/ 1208987 h 2801032"/>
                    <a:gd name="connsiteX112" fmla="*/ 1141094 w 1903094"/>
                    <a:gd name="connsiteY112" fmla="*/ 1177237 h 2801032"/>
                    <a:gd name="connsiteX113" fmla="*/ 1070244 w 1903094"/>
                    <a:gd name="connsiteY113" fmla="*/ 1365299 h 2801032"/>
                    <a:gd name="connsiteX114" fmla="*/ 942559 w 1903094"/>
                    <a:gd name="connsiteY114" fmla="*/ 1263476 h 2801032"/>
                    <a:gd name="connsiteX115" fmla="*/ 793018 w 1903094"/>
                    <a:gd name="connsiteY115" fmla="*/ 1349911 h 2801032"/>
                    <a:gd name="connsiteX116" fmla="*/ 839469 w 1903094"/>
                    <a:gd name="connsiteY116" fmla="*/ 1558237 h 2801032"/>
                    <a:gd name="connsiteX117" fmla="*/ 887094 w 1903094"/>
                    <a:gd name="connsiteY117" fmla="*/ 1582050 h 2801032"/>
                    <a:gd name="connsiteX118" fmla="*/ 958532 w 1903094"/>
                    <a:gd name="connsiteY118" fmla="*/ 1637612 h 2801032"/>
                    <a:gd name="connsiteX119" fmla="*/ 990282 w 1903094"/>
                    <a:gd name="connsiteY119" fmla="*/ 1653487 h 2801032"/>
                    <a:gd name="connsiteX120" fmla="*/ 1069657 w 1903094"/>
                    <a:gd name="connsiteY120" fmla="*/ 1891612 h 2801032"/>
                    <a:gd name="connsiteX0" fmla="*/ 1069657 w 1903094"/>
                    <a:gd name="connsiteY0" fmla="*/ 1891612 h 2801032"/>
                    <a:gd name="connsiteX1" fmla="*/ 1061719 w 1903094"/>
                    <a:gd name="connsiteY1" fmla="*/ 1915425 h 2801032"/>
                    <a:gd name="connsiteX2" fmla="*/ 1053782 w 1903094"/>
                    <a:gd name="connsiteY2" fmla="*/ 1963050 h 2801032"/>
                    <a:gd name="connsiteX3" fmla="*/ 1037907 w 1903094"/>
                    <a:gd name="connsiteY3" fmla="*/ 2018612 h 2801032"/>
                    <a:gd name="connsiteX4" fmla="*/ 1029969 w 1903094"/>
                    <a:gd name="connsiteY4" fmla="*/ 2169425 h 2801032"/>
                    <a:gd name="connsiteX5" fmla="*/ 1037907 w 1903094"/>
                    <a:gd name="connsiteY5" fmla="*/ 2248800 h 2801032"/>
                    <a:gd name="connsiteX6" fmla="*/ 1022032 w 1903094"/>
                    <a:gd name="connsiteY6" fmla="*/ 2502800 h 2801032"/>
                    <a:gd name="connsiteX7" fmla="*/ 934719 w 1903094"/>
                    <a:gd name="connsiteY7" fmla="*/ 2494862 h 2801032"/>
                    <a:gd name="connsiteX8" fmla="*/ 918844 w 1903094"/>
                    <a:gd name="connsiteY8" fmla="*/ 2383737 h 2801032"/>
                    <a:gd name="connsiteX9" fmla="*/ 910907 w 1903094"/>
                    <a:gd name="connsiteY9" fmla="*/ 2359925 h 2801032"/>
                    <a:gd name="connsiteX10" fmla="*/ 863282 w 1903094"/>
                    <a:gd name="connsiteY10" fmla="*/ 2320237 h 2801032"/>
                    <a:gd name="connsiteX11" fmla="*/ 646589 w 1903094"/>
                    <a:gd name="connsiteY11" fmla="*/ 2386394 h 2801032"/>
                    <a:gd name="connsiteX12" fmla="*/ 510460 w 1903094"/>
                    <a:gd name="connsiteY12" fmla="*/ 2346708 h 2801032"/>
                    <a:gd name="connsiteX13" fmla="*/ 752157 w 1903094"/>
                    <a:gd name="connsiteY13" fmla="*/ 2209112 h 2801032"/>
                    <a:gd name="connsiteX14" fmla="*/ 529283 w 1903094"/>
                    <a:gd name="connsiteY14" fmla="*/ 2329072 h 2801032"/>
                    <a:gd name="connsiteX15" fmla="*/ 704532 w 1903094"/>
                    <a:gd name="connsiteY15" fmla="*/ 2113862 h 2801032"/>
                    <a:gd name="connsiteX16" fmla="*/ 524294 w 1903094"/>
                    <a:gd name="connsiteY16" fmla="*/ 2292329 h 2801032"/>
                    <a:gd name="connsiteX17" fmla="*/ 554286 w 1903094"/>
                    <a:gd name="connsiteY17" fmla="*/ 2331729 h 2801032"/>
                    <a:gd name="connsiteX18" fmla="*/ 656907 w 1903094"/>
                    <a:gd name="connsiteY18" fmla="*/ 2058300 h 2801032"/>
                    <a:gd name="connsiteX19" fmla="*/ 383835 w 1903094"/>
                    <a:gd name="connsiteY19" fmla="*/ 2799892 h 2801032"/>
                    <a:gd name="connsiteX20" fmla="*/ 372249 w 1903094"/>
                    <a:gd name="connsiteY20" fmla="*/ 2233133 h 2801032"/>
                    <a:gd name="connsiteX21" fmla="*/ 336209 w 1903094"/>
                    <a:gd name="connsiteY21" fmla="*/ 2453873 h 2801032"/>
                    <a:gd name="connsiteX22" fmla="*/ 239041 w 1903094"/>
                    <a:gd name="connsiteY22" fmla="*/ 2433707 h 2801032"/>
                    <a:gd name="connsiteX23" fmla="*/ 87 w 1903094"/>
                    <a:gd name="connsiteY23" fmla="*/ 2590946 h 2801032"/>
                    <a:gd name="connsiteX24" fmla="*/ 208570 w 1903094"/>
                    <a:gd name="connsiteY24" fmla="*/ 2570782 h 2801032"/>
                    <a:gd name="connsiteX25" fmla="*/ 148078 w 1903094"/>
                    <a:gd name="connsiteY25" fmla="*/ 2640499 h 2801032"/>
                    <a:gd name="connsiteX26" fmla="*/ 275907 w 1903094"/>
                    <a:gd name="connsiteY26" fmla="*/ 1859862 h 2801032"/>
                    <a:gd name="connsiteX27" fmla="*/ 145708 w 1903094"/>
                    <a:gd name="connsiteY27" fmla="*/ 2679753 h 2801032"/>
                    <a:gd name="connsiteX28" fmla="*/ 267969 w 1903094"/>
                    <a:gd name="connsiteY28" fmla="*/ 1724925 h 2801032"/>
                    <a:gd name="connsiteX29" fmla="*/ 283844 w 1903094"/>
                    <a:gd name="connsiteY29" fmla="*/ 1701112 h 2801032"/>
                    <a:gd name="connsiteX30" fmla="*/ 260032 w 1903094"/>
                    <a:gd name="connsiteY30" fmla="*/ 1716987 h 2801032"/>
                    <a:gd name="connsiteX31" fmla="*/ 220344 w 1903094"/>
                    <a:gd name="connsiteY31" fmla="*/ 1685237 h 2801032"/>
                    <a:gd name="connsiteX32" fmla="*/ 164782 w 1903094"/>
                    <a:gd name="connsiteY32" fmla="*/ 1613800 h 2801032"/>
                    <a:gd name="connsiteX33" fmla="*/ 156844 w 1903094"/>
                    <a:gd name="connsiteY33" fmla="*/ 1589987 h 2801032"/>
                    <a:gd name="connsiteX34" fmla="*/ 133032 w 1903094"/>
                    <a:gd name="connsiteY34" fmla="*/ 1574112 h 2801032"/>
                    <a:gd name="connsiteX35" fmla="*/ 125094 w 1903094"/>
                    <a:gd name="connsiteY35" fmla="*/ 1502675 h 2801032"/>
                    <a:gd name="connsiteX36" fmla="*/ 109219 w 1903094"/>
                    <a:gd name="connsiteY36" fmla="*/ 1462987 h 2801032"/>
                    <a:gd name="connsiteX37" fmla="*/ 93344 w 1903094"/>
                    <a:gd name="connsiteY37" fmla="*/ 1439175 h 2801032"/>
                    <a:gd name="connsiteX38" fmla="*/ 85407 w 1903094"/>
                    <a:gd name="connsiteY38" fmla="*/ 1399487 h 2801032"/>
                    <a:gd name="connsiteX39" fmla="*/ 101282 w 1903094"/>
                    <a:gd name="connsiteY39" fmla="*/ 1304237 h 2801032"/>
                    <a:gd name="connsiteX40" fmla="*/ 109219 w 1903094"/>
                    <a:gd name="connsiteY40" fmla="*/ 1272487 h 2801032"/>
                    <a:gd name="connsiteX41" fmla="*/ 77469 w 1903094"/>
                    <a:gd name="connsiteY41" fmla="*/ 1185175 h 2801032"/>
                    <a:gd name="connsiteX42" fmla="*/ 69532 w 1903094"/>
                    <a:gd name="connsiteY42" fmla="*/ 1026425 h 2801032"/>
                    <a:gd name="connsiteX43" fmla="*/ 164782 w 1903094"/>
                    <a:gd name="connsiteY43" fmla="*/ 637487 h 2801032"/>
                    <a:gd name="connsiteX44" fmla="*/ 204469 w 1903094"/>
                    <a:gd name="connsiteY44" fmla="*/ 550175 h 2801032"/>
                    <a:gd name="connsiteX45" fmla="*/ 228282 w 1903094"/>
                    <a:gd name="connsiteY45" fmla="*/ 526362 h 2801032"/>
                    <a:gd name="connsiteX46" fmla="*/ 271909 w 1903094"/>
                    <a:gd name="connsiteY46" fmla="*/ 358553 h 2801032"/>
                    <a:gd name="connsiteX47" fmla="*/ 323141 w 1903094"/>
                    <a:gd name="connsiteY47" fmla="*/ 279129 h 2801032"/>
                    <a:gd name="connsiteX48" fmla="*/ 622907 w 1903094"/>
                    <a:gd name="connsiteY48" fmla="*/ 73046 h 2801032"/>
                    <a:gd name="connsiteX49" fmla="*/ 815657 w 1903094"/>
                    <a:gd name="connsiteY49" fmla="*/ 2487 h 2801032"/>
                    <a:gd name="connsiteX50" fmla="*/ 839469 w 1903094"/>
                    <a:gd name="connsiteY50" fmla="*/ 18362 h 2801032"/>
                    <a:gd name="connsiteX51" fmla="*/ 1117282 w 1903094"/>
                    <a:gd name="connsiteY51" fmla="*/ 42175 h 2801032"/>
                    <a:gd name="connsiteX52" fmla="*/ 1339532 w 1903094"/>
                    <a:gd name="connsiteY52" fmla="*/ 65987 h 2801032"/>
                    <a:gd name="connsiteX53" fmla="*/ 1363344 w 1903094"/>
                    <a:gd name="connsiteY53" fmla="*/ 89800 h 2801032"/>
                    <a:gd name="connsiteX54" fmla="*/ 1482407 w 1903094"/>
                    <a:gd name="connsiteY54" fmla="*/ 153300 h 2801032"/>
                    <a:gd name="connsiteX55" fmla="*/ 1530032 w 1903094"/>
                    <a:gd name="connsiteY55" fmla="*/ 129487 h 2801032"/>
                    <a:gd name="connsiteX56" fmla="*/ 1553844 w 1903094"/>
                    <a:gd name="connsiteY56" fmla="*/ 105675 h 2801032"/>
                    <a:gd name="connsiteX57" fmla="*/ 1577657 w 1903094"/>
                    <a:gd name="connsiteY57" fmla="*/ 121550 h 2801032"/>
                    <a:gd name="connsiteX58" fmla="*/ 1688782 w 1903094"/>
                    <a:gd name="connsiteY58" fmla="*/ 137425 h 2801032"/>
                    <a:gd name="connsiteX59" fmla="*/ 1696719 w 1903094"/>
                    <a:gd name="connsiteY59" fmla="*/ 169175 h 2801032"/>
                    <a:gd name="connsiteX60" fmla="*/ 1704657 w 1903094"/>
                    <a:gd name="connsiteY60" fmla="*/ 232675 h 2801032"/>
                    <a:gd name="connsiteX61" fmla="*/ 1728469 w 1903094"/>
                    <a:gd name="connsiteY61" fmla="*/ 240612 h 2801032"/>
                    <a:gd name="connsiteX62" fmla="*/ 1791969 w 1903094"/>
                    <a:gd name="connsiteY62" fmla="*/ 296175 h 2801032"/>
                    <a:gd name="connsiteX63" fmla="*/ 1887219 w 1903094"/>
                    <a:gd name="connsiteY63" fmla="*/ 383487 h 2801032"/>
                    <a:gd name="connsiteX64" fmla="*/ 1879282 w 1903094"/>
                    <a:gd name="connsiteY64" fmla="*/ 470800 h 2801032"/>
                    <a:gd name="connsiteX65" fmla="*/ 1903094 w 1903094"/>
                    <a:gd name="connsiteY65" fmla="*/ 486675 h 2801032"/>
                    <a:gd name="connsiteX66" fmla="*/ 1823719 w 1903094"/>
                    <a:gd name="connsiteY66" fmla="*/ 510487 h 2801032"/>
                    <a:gd name="connsiteX67" fmla="*/ 1760219 w 1903094"/>
                    <a:gd name="connsiteY67" fmla="*/ 486675 h 2801032"/>
                    <a:gd name="connsiteX68" fmla="*/ 1744344 w 1903094"/>
                    <a:gd name="connsiteY68" fmla="*/ 462862 h 2801032"/>
                    <a:gd name="connsiteX69" fmla="*/ 1720532 w 1903094"/>
                    <a:gd name="connsiteY69" fmla="*/ 391425 h 2801032"/>
                    <a:gd name="connsiteX70" fmla="*/ 1657032 w 1903094"/>
                    <a:gd name="connsiteY70" fmla="*/ 446987 h 2801032"/>
                    <a:gd name="connsiteX71" fmla="*/ 1633219 w 1903094"/>
                    <a:gd name="connsiteY71" fmla="*/ 439050 h 2801032"/>
                    <a:gd name="connsiteX72" fmla="*/ 1609407 w 1903094"/>
                    <a:gd name="connsiteY72" fmla="*/ 423175 h 2801032"/>
                    <a:gd name="connsiteX73" fmla="*/ 1585594 w 1903094"/>
                    <a:gd name="connsiteY73" fmla="*/ 415237 h 2801032"/>
                    <a:gd name="connsiteX74" fmla="*/ 1577657 w 1903094"/>
                    <a:gd name="connsiteY74" fmla="*/ 391425 h 2801032"/>
                    <a:gd name="connsiteX75" fmla="*/ 1569719 w 1903094"/>
                    <a:gd name="connsiteY75" fmla="*/ 351737 h 2801032"/>
                    <a:gd name="connsiteX76" fmla="*/ 1537969 w 1903094"/>
                    <a:gd name="connsiteY76" fmla="*/ 391425 h 2801032"/>
                    <a:gd name="connsiteX77" fmla="*/ 1522094 w 1903094"/>
                    <a:gd name="connsiteY77" fmla="*/ 415237 h 2801032"/>
                    <a:gd name="connsiteX78" fmla="*/ 1514157 w 1903094"/>
                    <a:gd name="connsiteY78" fmla="*/ 391425 h 2801032"/>
                    <a:gd name="connsiteX79" fmla="*/ 1490344 w 1903094"/>
                    <a:gd name="connsiteY79" fmla="*/ 343800 h 2801032"/>
                    <a:gd name="connsiteX80" fmla="*/ 1442719 w 1903094"/>
                    <a:gd name="connsiteY80" fmla="*/ 423175 h 2801032"/>
                    <a:gd name="connsiteX81" fmla="*/ 1418907 w 1903094"/>
                    <a:gd name="connsiteY81" fmla="*/ 446987 h 2801032"/>
                    <a:gd name="connsiteX82" fmla="*/ 1426844 w 1903094"/>
                    <a:gd name="connsiteY82" fmla="*/ 439050 h 2801032"/>
                    <a:gd name="connsiteX83" fmla="*/ 1426844 w 1903094"/>
                    <a:gd name="connsiteY83" fmla="*/ 439050 h 2801032"/>
                    <a:gd name="connsiteX84" fmla="*/ 1434782 w 1903094"/>
                    <a:gd name="connsiteY84" fmla="*/ 542237 h 2801032"/>
                    <a:gd name="connsiteX85" fmla="*/ 1466532 w 1903094"/>
                    <a:gd name="connsiteY85" fmla="*/ 613675 h 2801032"/>
                    <a:gd name="connsiteX86" fmla="*/ 1490344 w 1903094"/>
                    <a:gd name="connsiteY86" fmla="*/ 637487 h 2801032"/>
                    <a:gd name="connsiteX87" fmla="*/ 1498282 w 1903094"/>
                    <a:gd name="connsiteY87" fmla="*/ 669237 h 2801032"/>
                    <a:gd name="connsiteX88" fmla="*/ 1506219 w 1903094"/>
                    <a:gd name="connsiteY88" fmla="*/ 732737 h 2801032"/>
                    <a:gd name="connsiteX89" fmla="*/ 1537969 w 1903094"/>
                    <a:gd name="connsiteY89" fmla="*/ 740675 h 2801032"/>
                    <a:gd name="connsiteX90" fmla="*/ 1545907 w 1903094"/>
                    <a:gd name="connsiteY90" fmla="*/ 764487 h 2801032"/>
                    <a:gd name="connsiteX91" fmla="*/ 1530032 w 1903094"/>
                    <a:gd name="connsiteY91" fmla="*/ 843862 h 2801032"/>
                    <a:gd name="connsiteX92" fmla="*/ 1514157 w 1903094"/>
                    <a:gd name="connsiteY92" fmla="*/ 875612 h 2801032"/>
                    <a:gd name="connsiteX93" fmla="*/ 1474469 w 1903094"/>
                    <a:gd name="connsiteY93" fmla="*/ 915300 h 2801032"/>
                    <a:gd name="connsiteX94" fmla="*/ 1403032 w 1903094"/>
                    <a:gd name="connsiteY94" fmla="*/ 923237 h 2801032"/>
                    <a:gd name="connsiteX95" fmla="*/ 1387157 w 1903094"/>
                    <a:gd name="connsiteY95" fmla="*/ 947050 h 2801032"/>
                    <a:gd name="connsiteX96" fmla="*/ 1347469 w 1903094"/>
                    <a:gd name="connsiteY96" fmla="*/ 986737 h 2801032"/>
                    <a:gd name="connsiteX97" fmla="*/ 1355407 w 1903094"/>
                    <a:gd name="connsiteY97" fmla="*/ 1026425 h 2801032"/>
                    <a:gd name="connsiteX98" fmla="*/ 1347469 w 1903094"/>
                    <a:gd name="connsiteY98" fmla="*/ 1121675 h 2801032"/>
                    <a:gd name="connsiteX99" fmla="*/ 1339532 w 1903094"/>
                    <a:gd name="connsiteY99" fmla="*/ 1145487 h 2801032"/>
                    <a:gd name="connsiteX100" fmla="*/ 1323657 w 1903094"/>
                    <a:gd name="connsiteY100" fmla="*/ 1201050 h 2801032"/>
                    <a:gd name="connsiteX101" fmla="*/ 1339532 w 1903094"/>
                    <a:gd name="connsiteY101" fmla="*/ 1224862 h 2801032"/>
                    <a:gd name="connsiteX102" fmla="*/ 1331594 w 1903094"/>
                    <a:gd name="connsiteY102" fmla="*/ 1383612 h 2801032"/>
                    <a:gd name="connsiteX103" fmla="*/ 1307782 w 1903094"/>
                    <a:gd name="connsiteY103" fmla="*/ 1399487 h 2801032"/>
                    <a:gd name="connsiteX104" fmla="*/ 1299844 w 1903094"/>
                    <a:gd name="connsiteY104" fmla="*/ 1375675 h 2801032"/>
                    <a:gd name="connsiteX105" fmla="*/ 1291907 w 1903094"/>
                    <a:gd name="connsiteY105" fmla="*/ 1343925 h 2801032"/>
                    <a:gd name="connsiteX106" fmla="*/ 1244282 w 1903094"/>
                    <a:gd name="connsiteY106" fmla="*/ 1304237 h 2801032"/>
                    <a:gd name="connsiteX107" fmla="*/ 1236344 w 1903094"/>
                    <a:gd name="connsiteY107" fmla="*/ 1280425 h 2801032"/>
                    <a:gd name="connsiteX108" fmla="*/ 1188719 w 1903094"/>
                    <a:gd name="connsiteY108" fmla="*/ 1240737 h 2801032"/>
                    <a:gd name="connsiteX109" fmla="*/ 1164907 w 1903094"/>
                    <a:gd name="connsiteY109" fmla="*/ 1232800 h 2801032"/>
                    <a:gd name="connsiteX110" fmla="*/ 1149032 w 1903094"/>
                    <a:gd name="connsiteY110" fmla="*/ 1208987 h 2801032"/>
                    <a:gd name="connsiteX111" fmla="*/ 1141094 w 1903094"/>
                    <a:gd name="connsiteY111" fmla="*/ 1177237 h 2801032"/>
                    <a:gd name="connsiteX112" fmla="*/ 1070244 w 1903094"/>
                    <a:gd name="connsiteY112" fmla="*/ 1365299 h 2801032"/>
                    <a:gd name="connsiteX113" fmla="*/ 942559 w 1903094"/>
                    <a:gd name="connsiteY113" fmla="*/ 1263476 h 2801032"/>
                    <a:gd name="connsiteX114" fmla="*/ 793018 w 1903094"/>
                    <a:gd name="connsiteY114" fmla="*/ 1349911 h 2801032"/>
                    <a:gd name="connsiteX115" fmla="*/ 839469 w 1903094"/>
                    <a:gd name="connsiteY115" fmla="*/ 1558237 h 2801032"/>
                    <a:gd name="connsiteX116" fmla="*/ 887094 w 1903094"/>
                    <a:gd name="connsiteY116" fmla="*/ 1582050 h 2801032"/>
                    <a:gd name="connsiteX117" fmla="*/ 958532 w 1903094"/>
                    <a:gd name="connsiteY117" fmla="*/ 1637612 h 2801032"/>
                    <a:gd name="connsiteX118" fmla="*/ 990282 w 1903094"/>
                    <a:gd name="connsiteY118" fmla="*/ 1653487 h 2801032"/>
                    <a:gd name="connsiteX119" fmla="*/ 1069657 w 1903094"/>
                    <a:gd name="connsiteY119" fmla="*/ 1891612 h 2801032"/>
                    <a:gd name="connsiteX0" fmla="*/ 1069657 w 1893980"/>
                    <a:gd name="connsiteY0" fmla="*/ 1891612 h 2801032"/>
                    <a:gd name="connsiteX1" fmla="*/ 1061719 w 1893980"/>
                    <a:gd name="connsiteY1" fmla="*/ 1915425 h 2801032"/>
                    <a:gd name="connsiteX2" fmla="*/ 1053782 w 1893980"/>
                    <a:gd name="connsiteY2" fmla="*/ 1963050 h 2801032"/>
                    <a:gd name="connsiteX3" fmla="*/ 1037907 w 1893980"/>
                    <a:gd name="connsiteY3" fmla="*/ 2018612 h 2801032"/>
                    <a:gd name="connsiteX4" fmla="*/ 1029969 w 1893980"/>
                    <a:gd name="connsiteY4" fmla="*/ 2169425 h 2801032"/>
                    <a:gd name="connsiteX5" fmla="*/ 1037907 w 1893980"/>
                    <a:gd name="connsiteY5" fmla="*/ 2248800 h 2801032"/>
                    <a:gd name="connsiteX6" fmla="*/ 1022032 w 1893980"/>
                    <a:gd name="connsiteY6" fmla="*/ 2502800 h 2801032"/>
                    <a:gd name="connsiteX7" fmla="*/ 934719 w 1893980"/>
                    <a:gd name="connsiteY7" fmla="*/ 2494862 h 2801032"/>
                    <a:gd name="connsiteX8" fmla="*/ 918844 w 1893980"/>
                    <a:gd name="connsiteY8" fmla="*/ 2383737 h 2801032"/>
                    <a:gd name="connsiteX9" fmla="*/ 910907 w 1893980"/>
                    <a:gd name="connsiteY9" fmla="*/ 2359925 h 2801032"/>
                    <a:gd name="connsiteX10" fmla="*/ 863282 w 1893980"/>
                    <a:gd name="connsiteY10" fmla="*/ 2320237 h 2801032"/>
                    <a:gd name="connsiteX11" fmla="*/ 646589 w 1893980"/>
                    <a:gd name="connsiteY11" fmla="*/ 2386394 h 2801032"/>
                    <a:gd name="connsiteX12" fmla="*/ 510460 w 1893980"/>
                    <a:gd name="connsiteY12" fmla="*/ 2346708 h 2801032"/>
                    <a:gd name="connsiteX13" fmla="*/ 752157 w 1893980"/>
                    <a:gd name="connsiteY13" fmla="*/ 2209112 h 2801032"/>
                    <a:gd name="connsiteX14" fmla="*/ 529283 w 1893980"/>
                    <a:gd name="connsiteY14" fmla="*/ 2329072 h 2801032"/>
                    <a:gd name="connsiteX15" fmla="*/ 704532 w 1893980"/>
                    <a:gd name="connsiteY15" fmla="*/ 2113862 h 2801032"/>
                    <a:gd name="connsiteX16" fmla="*/ 524294 w 1893980"/>
                    <a:gd name="connsiteY16" fmla="*/ 2292329 h 2801032"/>
                    <a:gd name="connsiteX17" fmla="*/ 554286 w 1893980"/>
                    <a:gd name="connsiteY17" fmla="*/ 2331729 h 2801032"/>
                    <a:gd name="connsiteX18" fmla="*/ 656907 w 1893980"/>
                    <a:gd name="connsiteY18" fmla="*/ 2058300 h 2801032"/>
                    <a:gd name="connsiteX19" fmla="*/ 383835 w 1893980"/>
                    <a:gd name="connsiteY19" fmla="*/ 2799892 h 2801032"/>
                    <a:gd name="connsiteX20" fmla="*/ 372249 w 1893980"/>
                    <a:gd name="connsiteY20" fmla="*/ 2233133 h 2801032"/>
                    <a:gd name="connsiteX21" fmla="*/ 336209 w 1893980"/>
                    <a:gd name="connsiteY21" fmla="*/ 2453873 h 2801032"/>
                    <a:gd name="connsiteX22" fmla="*/ 239041 w 1893980"/>
                    <a:gd name="connsiteY22" fmla="*/ 2433707 h 2801032"/>
                    <a:gd name="connsiteX23" fmla="*/ 87 w 1893980"/>
                    <a:gd name="connsiteY23" fmla="*/ 2590946 h 2801032"/>
                    <a:gd name="connsiteX24" fmla="*/ 208570 w 1893980"/>
                    <a:gd name="connsiteY24" fmla="*/ 2570782 h 2801032"/>
                    <a:gd name="connsiteX25" fmla="*/ 148078 w 1893980"/>
                    <a:gd name="connsiteY25" fmla="*/ 2640499 h 2801032"/>
                    <a:gd name="connsiteX26" fmla="*/ 275907 w 1893980"/>
                    <a:gd name="connsiteY26" fmla="*/ 1859862 h 2801032"/>
                    <a:gd name="connsiteX27" fmla="*/ 145708 w 1893980"/>
                    <a:gd name="connsiteY27" fmla="*/ 2679753 h 2801032"/>
                    <a:gd name="connsiteX28" fmla="*/ 267969 w 1893980"/>
                    <a:gd name="connsiteY28" fmla="*/ 1724925 h 2801032"/>
                    <a:gd name="connsiteX29" fmla="*/ 283844 w 1893980"/>
                    <a:gd name="connsiteY29" fmla="*/ 1701112 h 2801032"/>
                    <a:gd name="connsiteX30" fmla="*/ 260032 w 1893980"/>
                    <a:gd name="connsiteY30" fmla="*/ 1716987 h 2801032"/>
                    <a:gd name="connsiteX31" fmla="*/ 220344 w 1893980"/>
                    <a:gd name="connsiteY31" fmla="*/ 1685237 h 2801032"/>
                    <a:gd name="connsiteX32" fmla="*/ 164782 w 1893980"/>
                    <a:gd name="connsiteY32" fmla="*/ 1613800 h 2801032"/>
                    <a:gd name="connsiteX33" fmla="*/ 156844 w 1893980"/>
                    <a:gd name="connsiteY33" fmla="*/ 1589987 h 2801032"/>
                    <a:gd name="connsiteX34" fmla="*/ 133032 w 1893980"/>
                    <a:gd name="connsiteY34" fmla="*/ 1574112 h 2801032"/>
                    <a:gd name="connsiteX35" fmla="*/ 125094 w 1893980"/>
                    <a:gd name="connsiteY35" fmla="*/ 1502675 h 2801032"/>
                    <a:gd name="connsiteX36" fmla="*/ 109219 w 1893980"/>
                    <a:gd name="connsiteY36" fmla="*/ 1462987 h 2801032"/>
                    <a:gd name="connsiteX37" fmla="*/ 93344 w 1893980"/>
                    <a:gd name="connsiteY37" fmla="*/ 1439175 h 2801032"/>
                    <a:gd name="connsiteX38" fmla="*/ 85407 w 1893980"/>
                    <a:gd name="connsiteY38" fmla="*/ 1399487 h 2801032"/>
                    <a:gd name="connsiteX39" fmla="*/ 101282 w 1893980"/>
                    <a:gd name="connsiteY39" fmla="*/ 1304237 h 2801032"/>
                    <a:gd name="connsiteX40" fmla="*/ 109219 w 1893980"/>
                    <a:gd name="connsiteY40" fmla="*/ 1272487 h 2801032"/>
                    <a:gd name="connsiteX41" fmla="*/ 77469 w 1893980"/>
                    <a:gd name="connsiteY41" fmla="*/ 1185175 h 2801032"/>
                    <a:gd name="connsiteX42" fmla="*/ 69532 w 1893980"/>
                    <a:gd name="connsiteY42" fmla="*/ 1026425 h 2801032"/>
                    <a:gd name="connsiteX43" fmla="*/ 164782 w 1893980"/>
                    <a:gd name="connsiteY43" fmla="*/ 637487 h 2801032"/>
                    <a:gd name="connsiteX44" fmla="*/ 204469 w 1893980"/>
                    <a:gd name="connsiteY44" fmla="*/ 550175 h 2801032"/>
                    <a:gd name="connsiteX45" fmla="*/ 228282 w 1893980"/>
                    <a:gd name="connsiteY45" fmla="*/ 526362 h 2801032"/>
                    <a:gd name="connsiteX46" fmla="*/ 271909 w 1893980"/>
                    <a:gd name="connsiteY46" fmla="*/ 358553 h 2801032"/>
                    <a:gd name="connsiteX47" fmla="*/ 323141 w 1893980"/>
                    <a:gd name="connsiteY47" fmla="*/ 279129 h 2801032"/>
                    <a:gd name="connsiteX48" fmla="*/ 622907 w 1893980"/>
                    <a:gd name="connsiteY48" fmla="*/ 73046 h 2801032"/>
                    <a:gd name="connsiteX49" fmla="*/ 815657 w 1893980"/>
                    <a:gd name="connsiteY49" fmla="*/ 2487 h 2801032"/>
                    <a:gd name="connsiteX50" fmla="*/ 839469 w 1893980"/>
                    <a:gd name="connsiteY50" fmla="*/ 18362 h 2801032"/>
                    <a:gd name="connsiteX51" fmla="*/ 1117282 w 1893980"/>
                    <a:gd name="connsiteY51" fmla="*/ 42175 h 2801032"/>
                    <a:gd name="connsiteX52" fmla="*/ 1339532 w 1893980"/>
                    <a:gd name="connsiteY52" fmla="*/ 65987 h 2801032"/>
                    <a:gd name="connsiteX53" fmla="*/ 1363344 w 1893980"/>
                    <a:gd name="connsiteY53" fmla="*/ 89800 h 2801032"/>
                    <a:gd name="connsiteX54" fmla="*/ 1482407 w 1893980"/>
                    <a:gd name="connsiteY54" fmla="*/ 153300 h 2801032"/>
                    <a:gd name="connsiteX55" fmla="*/ 1530032 w 1893980"/>
                    <a:gd name="connsiteY55" fmla="*/ 129487 h 2801032"/>
                    <a:gd name="connsiteX56" fmla="*/ 1553844 w 1893980"/>
                    <a:gd name="connsiteY56" fmla="*/ 105675 h 2801032"/>
                    <a:gd name="connsiteX57" fmla="*/ 1577657 w 1893980"/>
                    <a:gd name="connsiteY57" fmla="*/ 121550 h 2801032"/>
                    <a:gd name="connsiteX58" fmla="*/ 1688782 w 1893980"/>
                    <a:gd name="connsiteY58" fmla="*/ 137425 h 2801032"/>
                    <a:gd name="connsiteX59" fmla="*/ 1696719 w 1893980"/>
                    <a:gd name="connsiteY59" fmla="*/ 169175 h 2801032"/>
                    <a:gd name="connsiteX60" fmla="*/ 1704657 w 1893980"/>
                    <a:gd name="connsiteY60" fmla="*/ 232675 h 2801032"/>
                    <a:gd name="connsiteX61" fmla="*/ 1728469 w 1893980"/>
                    <a:gd name="connsiteY61" fmla="*/ 240612 h 2801032"/>
                    <a:gd name="connsiteX62" fmla="*/ 1791969 w 1893980"/>
                    <a:gd name="connsiteY62" fmla="*/ 296175 h 2801032"/>
                    <a:gd name="connsiteX63" fmla="*/ 1887219 w 1893980"/>
                    <a:gd name="connsiteY63" fmla="*/ 383487 h 2801032"/>
                    <a:gd name="connsiteX64" fmla="*/ 1879282 w 1893980"/>
                    <a:gd name="connsiteY64" fmla="*/ 470800 h 2801032"/>
                    <a:gd name="connsiteX65" fmla="*/ 1823719 w 1893980"/>
                    <a:gd name="connsiteY65" fmla="*/ 510487 h 2801032"/>
                    <a:gd name="connsiteX66" fmla="*/ 1760219 w 1893980"/>
                    <a:gd name="connsiteY66" fmla="*/ 486675 h 2801032"/>
                    <a:gd name="connsiteX67" fmla="*/ 1744344 w 1893980"/>
                    <a:gd name="connsiteY67" fmla="*/ 462862 h 2801032"/>
                    <a:gd name="connsiteX68" fmla="*/ 1720532 w 1893980"/>
                    <a:gd name="connsiteY68" fmla="*/ 391425 h 2801032"/>
                    <a:gd name="connsiteX69" fmla="*/ 1657032 w 1893980"/>
                    <a:gd name="connsiteY69" fmla="*/ 446987 h 2801032"/>
                    <a:gd name="connsiteX70" fmla="*/ 1633219 w 1893980"/>
                    <a:gd name="connsiteY70" fmla="*/ 439050 h 2801032"/>
                    <a:gd name="connsiteX71" fmla="*/ 1609407 w 1893980"/>
                    <a:gd name="connsiteY71" fmla="*/ 423175 h 2801032"/>
                    <a:gd name="connsiteX72" fmla="*/ 1585594 w 1893980"/>
                    <a:gd name="connsiteY72" fmla="*/ 415237 h 2801032"/>
                    <a:gd name="connsiteX73" fmla="*/ 1577657 w 1893980"/>
                    <a:gd name="connsiteY73" fmla="*/ 391425 h 2801032"/>
                    <a:gd name="connsiteX74" fmla="*/ 1569719 w 1893980"/>
                    <a:gd name="connsiteY74" fmla="*/ 351737 h 2801032"/>
                    <a:gd name="connsiteX75" fmla="*/ 1537969 w 1893980"/>
                    <a:gd name="connsiteY75" fmla="*/ 391425 h 2801032"/>
                    <a:gd name="connsiteX76" fmla="*/ 1522094 w 1893980"/>
                    <a:gd name="connsiteY76" fmla="*/ 415237 h 2801032"/>
                    <a:gd name="connsiteX77" fmla="*/ 1514157 w 1893980"/>
                    <a:gd name="connsiteY77" fmla="*/ 391425 h 2801032"/>
                    <a:gd name="connsiteX78" fmla="*/ 1490344 w 1893980"/>
                    <a:gd name="connsiteY78" fmla="*/ 343800 h 2801032"/>
                    <a:gd name="connsiteX79" fmla="*/ 1442719 w 1893980"/>
                    <a:gd name="connsiteY79" fmla="*/ 423175 h 2801032"/>
                    <a:gd name="connsiteX80" fmla="*/ 1418907 w 1893980"/>
                    <a:gd name="connsiteY80" fmla="*/ 446987 h 2801032"/>
                    <a:gd name="connsiteX81" fmla="*/ 1426844 w 1893980"/>
                    <a:gd name="connsiteY81" fmla="*/ 439050 h 2801032"/>
                    <a:gd name="connsiteX82" fmla="*/ 1426844 w 1893980"/>
                    <a:gd name="connsiteY82" fmla="*/ 439050 h 2801032"/>
                    <a:gd name="connsiteX83" fmla="*/ 1434782 w 1893980"/>
                    <a:gd name="connsiteY83" fmla="*/ 542237 h 2801032"/>
                    <a:gd name="connsiteX84" fmla="*/ 1466532 w 1893980"/>
                    <a:gd name="connsiteY84" fmla="*/ 613675 h 2801032"/>
                    <a:gd name="connsiteX85" fmla="*/ 1490344 w 1893980"/>
                    <a:gd name="connsiteY85" fmla="*/ 637487 h 2801032"/>
                    <a:gd name="connsiteX86" fmla="*/ 1498282 w 1893980"/>
                    <a:gd name="connsiteY86" fmla="*/ 669237 h 2801032"/>
                    <a:gd name="connsiteX87" fmla="*/ 1506219 w 1893980"/>
                    <a:gd name="connsiteY87" fmla="*/ 732737 h 2801032"/>
                    <a:gd name="connsiteX88" fmla="*/ 1537969 w 1893980"/>
                    <a:gd name="connsiteY88" fmla="*/ 740675 h 2801032"/>
                    <a:gd name="connsiteX89" fmla="*/ 1545907 w 1893980"/>
                    <a:gd name="connsiteY89" fmla="*/ 764487 h 2801032"/>
                    <a:gd name="connsiteX90" fmla="*/ 1530032 w 1893980"/>
                    <a:gd name="connsiteY90" fmla="*/ 843862 h 2801032"/>
                    <a:gd name="connsiteX91" fmla="*/ 1514157 w 1893980"/>
                    <a:gd name="connsiteY91" fmla="*/ 875612 h 2801032"/>
                    <a:gd name="connsiteX92" fmla="*/ 1474469 w 1893980"/>
                    <a:gd name="connsiteY92" fmla="*/ 915300 h 2801032"/>
                    <a:gd name="connsiteX93" fmla="*/ 1403032 w 1893980"/>
                    <a:gd name="connsiteY93" fmla="*/ 923237 h 2801032"/>
                    <a:gd name="connsiteX94" fmla="*/ 1387157 w 1893980"/>
                    <a:gd name="connsiteY94" fmla="*/ 947050 h 2801032"/>
                    <a:gd name="connsiteX95" fmla="*/ 1347469 w 1893980"/>
                    <a:gd name="connsiteY95" fmla="*/ 986737 h 2801032"/>
                    <a:gd name="connsiteX96" fmla="*/ 1355407 w 1893980"/>
                    <a:gd name="connsiteY96" fmla="*/ 1026425 h 2801032"/>
                    <a:gd name="connsiteX97" fmla="*/ 1347469 w 1893980"/>
                    <a:gd name="connsiteY97" fmla="*/ 1121675 h 2801032"/>
                    <a:gd name="connsiteX98" fmla="*/ 1339532 w 1893980"/>
                    <a:gd name="connsiteY98" fmla="*/ 1145487 h 2801032"/>
                    <a:gd name="connsiteX99" fmla="*/ 1323657 w 1893980"/>
                    <a:gd name="connsiteY99" fmla="*/ 1201050 h 2801032"/>
                    <a:gd name="connsiteX100" fmla="*/ 1339532 w 1893980"/>
                    <a:gd name="connsiteY100" fmla="*/ 1224862 h 2801032"/>
                    <a:gd name="connsiteX101" fmla="*/ 1331594 w 1893980"/>
                    <a:gd name="connsiteY101" fmla="*/ 1383612 h 2801032"/>
                    <a:gd name="connsiteX102" fmla="*/ 1307782 w 1893980"/>
                    <a:gd name="connsiteY102" fmla="*/ 1399487 h 2801032"/>
                    <a:gd name="connsiteX103" fmla="*/ 1299844 w 1893980"/>
                    <a:gd name="connsiteY103" fmla="*/ 1375675 h 2801032"/>
                    <a:gd name="connsiteX104" fmla="*/ 1291907 w 1893980"/>
                    <a:gd name="connsiteY104" fmla="*/ 1343925 h 2801032"/>
                    <a:gd name="connsiteX105" fmla="*/ 1244282 w 1893980"/>
                    <a:gd name="connsiteY105" fmla="*/ 1304237 h 2801032"/>
                    <a:gd name="connsiteX106" fmla="*/ 1236344 w 1893980"/>
                    <a:gd name="connsiteY106" fmla="*/ 1280425 h 2801032"/>
                    <a:gd name="connsiteX107" fmla="*/ 1188719 w 1893980"/>
                    <a:gd name="connsiteY107" fmla="*/ 1240737 h 2801032"/>
                    <a:gd name="connsiteX108" fmla="*/ 1164907 w 1893980"/>
                    <a:gd name="connsiteY108" fmla="*/ 1232800 h 2801032"/>
                    <a:gd name="connsiteX109" fmla="*/ 1149032 w 1893980"/>
                    <a:gd name="connsiteY109" fmla="*/ 1208987 h 2801032"/>
                    <a:gd name="connsiteX110" fmla="*/ 1141094 w 1893980"/>
                    <a:gd name="connsiteY110" fmla="*/ 1177237 h 2801032"/>
                    <a:gd name="connsiteX111" fmla="*/ 1070244 w 1893980"/>
                    <a:gd name="connsiteY111" fmla="*/ 1365299 h 2801032"/>
                    <a:gd name="connsiteX112" fmla="*/ 942559 w 1893980"/>
                    <a:gd name="connsiteY112" fmla="*/ 1263476 h 2801032"/>
                    <a:gd name="connsiteX113" fmla="*/ 793018 w 1893980"/>
                    <a:gd name="connsiteY113" fmla="*/ 1349911 h 2801032"/>
                    <a:gd name="connsiteX114" fmla="*/ 839469 w 1893980"/>
                    <a:gd name="connsiteY114" fmla="*/ 1558237 h 2801032"/>
                    <a:gd name="connsiteX115" fmla="*/ 887094 w 1893980"/>
                    <a:gd name="connsiteY115" fmla="*/ 1582050 h 2801032"/>
                    <a:gd name="connsiteX116" fmla="*/ 958532 w 1893980"/>
                    <a:gd name="connsiteY116" fmla="*/ 1637612 h 2801032"/>
                    <a:gd name="connsiteX117" fmla="*/ 990282 w 1893980"/>
                    <a:gd name="connsiteY117" fmla="*/ 1653487 h 2801032"/>
                    <a:gd name="connsiteX118" fmla="*/ 1069657 w 1893980"/>
                    <a:gd name="connsiteY118" fmla="*/ 1891612 h 2801032"/>
                    <a:gd name="connsiteX0" fmla="*/ 1069657 w 1896871"/>
                    <a:gd name="connsiteY0" fmla="*/ 1891612 h 2801032"/>
                    <a:gd name="connsiteX1" fmla="*/ 1061719 w 1896871"/>
                    <a:gd name="connsiteY1" fmla="*/ 1915425 h 2801032"/>
                    <a:gd name="connsiteX2" fmla="*/ 1053782 w 1896871"/>
                    <a:gd name="connsiteY2" fmla="*/ 1963050 h 2801032"/>
                    <a:gd name="connsiteX3" fmla="*/ 1037907 w 1896871"/>
                    <a:gd name="connsiteY3" fmla="*/ 2018612 h 2801032"/>
                    <a:gd name="connsiteX4" fmla="*/ 1029969 w 1896871"/>
                    <a:gd name="connsiteY4" fmla="*/ 2169425 h 2801032"/>
                    <a:gd name="connsiteX5" fmla="*/ 1037907 w 1896871"/>
                    <a:gd name="connsiteY5" fmla="*/ 2248800 h 2801032"/>
                    <a:gd name="connsiteX6" fmla="*/ 1022032 w 1896871"/>
                    <a:gd name="connsiteY6" fmla="*/ 2502800 h 2801032"/>
                    <a:gd name="connsiteX7" fmla="*/ 934719 w 1896871"/>
                    <a:gd name="connsiteY7" fmla="*/ 2494862 h 2801032"/>
                    <a:gd name="connsiteX8" fmla="*/ 918844 w 1896871"/>
                    <a:gd name="connsiteY8" fmla="*/ 2383737 h 2801032"/>
                    <a:gd name="connsiteX9" fmla="*/ 910907 w 1896871"/>
                    <a:gd name="connsiteY9" fmla="*/ 2359925 h 2801032"/>
                    <a:gd name="connsiteX10" fmla="*/ 863282 w 1896871"/>
                    <a:gd name="connsiteY10" fmla="*/ 2320237 h 2801032"/>
                    <a:gd name="connsiteX11" fmla="*/ 646589 w 1896871"/>
                    <a:gd name="connsiteY11" fmla="*/ 2386394 h 2801032"/>
                    <a:gd name="connsiteX12" fmla="*/ 510460 w 1896871"/>
                    <a:gd name="connsiteY12" fmla="*/ 2346708 h 2801032"/>
                    <a:gd name="connsiteX13" fmla="*/ 752157 w 1896871"/>
                    <a:gd name="connsiteY13" fmla="*/ 2209112 h 2801032"/>
                    <a:gd name="connsiteX14" fmla="*/ 529283 w 1896871"/>
                    <a:gd name="connsiteY14" fmla="*/ 2329072 h 2801032"/>
                    <a:gd name="connsiteX15" fmla="*/ 704532 w 1896871"/>
                    <a:gd name="connsiteY15" fmla="*/ 2113862 h 2801032"/>
                    <a:gd name="connsiteX16" fmla="*/ 524294 w 1896871"/>
                    <a:gd name="connsiteY16" fmla="*/ 2292329 h 2801032"/>
                    <a:gd name="connsiteX17" fmla="*/ 554286 w 1896871"/>
                    <a:gd name="connsiteY17" fmla="*/ 2331729 h 2801032"/>
                    <a:gd name="connsiteX18" fmla="*/ 656907 w 1896871"/>
                    <a:gd name="connsiteY18" fmla="*/ 2058300 h 2801032"/>
                    <a:gd name="connsiteX19" fmla="*/ 383835 w 1896871"/>
                    <a:gd name="connsiteY19" fmla="*/ 2799892 h 2801032"/>
                    <a:gd name="connsiteX20" fmla="*/ 372249 w 1896871"/>
                    <a:gd name="connsiteY20" fmla="*/ 2233133 h 2801032"/>
                    <a:gd name="connsiteX21" fmla="*/ 336209 w 1896871"/>
                    <a:gd name="connsiteY21" fmla="*/ 2453873 h 2801032"/>
                    <a:gd name="connsiteX22" fmla="*/ 239041 w 1896871"/>
                    <a:gd name="connsiteY22" fmla="*/ 2433707 h 2801032"/>
                    <a:gd name="connsiteX23" fmla="*/ 87 w 1896871"/>
                    <a:gd name="connsiteY23" fmla="*/ 2590946 h 2801032"/>
                    <a:gd name="connsiteX24" fmla="*/ 208570 w 1896871"/>
                    <a:gd name="connsiteY24" fmla="*/ 2570782 h 2801032"/>
                    <a:gd name="connsiteX25" fmla="*/ 148078 w 1896871"/>
                    <a:gd name="connsiteY25" fmla="*/ 2640499 h 2801032"/>
                    <a:gd name="connsiteX26" fmla="*/ 275907 w 1896871"/>
                    <a:gd name="connsiteY26" fmla="*/ 1859862 h 2801032"/>
                    <a:gd name="connsiteX27" fmla="*/ 145708 w 1896871"/>
                    <a:gd name="connsiteY27" fmla="*/ 2679753 h 2801032"/>
                    <a:gd name="connsiteX28" fmla="*/ 267969 w 1896871"/>
                    <a:gd name="connsiteY28" fmla="*/ 1724925 h 2801032"/>
                    <a:gd name="connsiteX29" fmla="*/ 283844 w 1896871"/>
                    <a:gd name="connsiteY29" fmla="*/ 1701112 h 2801032"/>
                    <a:gd name="connsiteX30" fmla="*/ 260032 w 1896871"/>
                    <a:gd name="connsiteY30" fmla="*/ 1716987 h 2801032"/>
                    <a:gd name="connsiteX31" fmla="*/ 220344 w 1896871"/>
                    <a:gd name="connsiteY31" fmla="*/ 1685237 h 2801032"/>
                    <a:gd name="connsiteX32" fmla="*/ 164782 w 1896871"/>
                    <a:gd name="connsiteY32" fmla="*/ 1613800 h 2801032"/>
                    <a:gd name="connsiteX33" fmla="*/ 156844 w 1896871"/>
                    <a:gd name="connsiteY33" fmla="*/ 1589987 h 2801032"/>
                    <a:gd name="connsiteX34" fmla="*/ 133032 w 1896871"/>
                    <a:gd name="connsiteY34" fmla="*/ 1574112 h 2801032"/>
                    <a:gd name="connsiteX35" fmla="*/ 125094 w 1896871"/>
                    <a:gd name="connsiteY35" fmla="*/ 1502675 h 2801032"/>
                    <a:gd name="connsiteX36" fmla="*/ 109219 w 1896871"/>
                    <a:gd name="connsiteY36" fmla="*/ 1462987 h 2801032"/>
                    <a:gd name="connsiteX37" fmla="*/ 93344 w 1896871"/>
                    <a:gd name="connsiteY37" fmla="*/ 1439175 h 2801032"/>
                    <a:gd name="connsiteX38" fmla="*/ 85407 w 1896871"/>
                    <a:gd name="connsiteY38" fmla="*/ 1399487 h 2801032"/>
                    <a:gd name="connsiteX39" fmla="*/ 101282 w 1896871"/>
                    <a:gd name="connsiteY39" fmla="*/ 1304237 h 2801032"/>
                    <a:gd name="connsiteX40" fmla="*/ 109219 w 1896871"/>
                    <a:gd name="connsiteY40" fmla="*/ 1272487 h 2801032"/>
                    <a:gd name="connsiteX41" fmla="*/ 77469 w 1896871"/>
                    <a:gd name="connsiteY41" fmla="*/ 1185175 h 2801032"/>
                    <a:gd name="connsiteX42" fmla="*/ 69532 w 1896871"/>
                    <a:gd name="connsiteY42" fmla="*/ 1026425 h 2801032"/>
                    <a:gd name="connsiteX43" fmla="*/ 164782 w 1896871"/>
                    <a:gd name="connsiteY43" fmla="*/ 637487 h 2801032"/>
                    <a:gd name="connsiteX44" fmla="*/ 204469 w 1896871"/>
                    <a:gd name="connsiteY44" fmla="*/ 550175 h 2801032"/>
                    <a:gd name="connsiteX45" fmla="*/ 228282 w 1896871"/>
                    <a:gd name="connsiteY45" fmla="*/ 526362 h 2801032"/>
                    <a:gd name="connsiteX46" fmla="*/ 271909 w 1896871"/>
                    <a:gd name="connsiteY46" fmla="*/ 358553 h 2801032"/>
                    <a:gd name="connsiteX47" fmla="*/ 323141 w 1896871"/>
                    <a:gd name="connsiteY47" fmla="*/ 279129 h 2801032"/>
                    <a:gd name="connsiteX48" fmla="*/ 622907 w 1896871"/>
                    <a:gd name="connsiteY48" fmla="*/ 73046 h 2801032"/>
                    <a:gd name="connsiteX49" fmla="*/ 815657 w 1896871"/>
                    <a:gd name="connsiteY49" fmla="*/ 2487 h 2801032"/>
                    <a:gd name="connsiteX50" fmla="*/ 839469 w 1896871"/>
                    <a:gd name="connsiteY50" fmla="*/ 18362 h 2801032"/>
                    <a:gd name="connsiteX51" fmla="*/ 1117282 w 1896871"/>
                    <a:gd name="connsiteY51" fmla="*/ 42175 h 2801032"/>
                    <a:gd name="connsiteX52" fmla="*/ 1339532 w 1896871"/>
                    <a:gd name="connsiteY52" fmla="*/ 65987 h 2801032"/>
                    <a:gd name="connsiteX53" fmla="*/ 1363344 w 1896871"/>
                    <a:gd name="connsiteY53" fmla="*/ 89800 h 2801032"/>
                    <a:gd name="connsiteX54" fmla="*/ 1482407 w 1896871"/>
                    <a:gd name="connsiteY54" fmla="*/ 153300 h 2801032"/>
                    <a:gd name="connsiteX55" fmla="*/ 1530032 w 1896871"/>
                    <a:gd name="connsiteY55" fmla="*/ 129487 h 2801032"/>
                    <a:gd name="connsiteX56" fmla="*/ 1553844 w 1896871"/>
                    <a:gd name="connsiteY56" fmla="*/ 105675 h 2801032"/>
                    <a:gd name="connsiteX57" fmla="*/ 1577657 w 1896871"/>
                    <a:gd name="connsiteY57" fmla="*/ 121550 h 2801032"/>
                    <a:gd name="connsiteX58" fmla="*/ 1688782 w 1896871"/>
                    <a:gd name="connsiteY58" fmla="*/ 137425 h 2801032"/>
                    <a:gd name="connsiteX59" fmla="*/ 1696719 w 1896871"/>
                    <a:gd name="connsiteY59" fmla="*/ 169175 h 2801032"/>
                    <a:gd name="connsiteX60" fmla="*/ 1704657 w 1896871"/>
                    <a:gd name="connsiteY60" fmla="*/ 232675 h 2801032"/>
                    <a:gd name="connsiteX61" fmla="*/ 1728469 w 1896871"/>
                    <a:gd name="connsiteY61" fmla="*/ 240612 h 2801032"/>
                    <a:gd name="connsiteX62" fmla="*/ 1791969 w 1896871"/>
                    <a:gd name="connsiteY62" fmla="*/ 296175 h 2801032"/>
                    <a:gd name="connsiteX63" fmla="*/ 1887219 w 1896871"/>
                    <a:gd name="connsiteY63" fmla="*/ 383487 h 2801032"/>
                    <a:gd name="connsiteX64" fmla="*/ 1879282 w 1896871"/>
                    <a:gd name="connsiteY64" fmla="*/ 470800 h 2801032"/>
                    <a:gd name="connsiteX65" fmla="*/ 1760219 w 1896871"/>
                    <a:gd name="connsiteY65" fmla="*/ 486675 h 2801032"/>
                    <a:gd name="connsiteX66" fmla="*/ 1744344 w 1896871"/>
                    <a:gd name="connsiteY66" fmla="*/ 462862 h 2801032"/>
                    <a:gd name="connsiteX67" fmla="*/ 1720532 w 1896871"/>
                    <a:gd name="connsiteY67" fmla="*/ 391425 h 2801032"/>
                    <a:gd name="connsiteX68" fmla="*/ 1657032 w 1896871"/>
                    <a:gd name="connsiteY68" fmla="*/ 446987 h 2801032"/>
                    <a:gd name="connsiteX69" fmla="*/ 1633219 w 1896871"/>
                    <a:gd name="connsiteY69" fmla="*/ 439050 h 2801032"/>
                    <a:gd name="connsiteX70" fmla="*/ 1609407 w 1896871"/>
                    <a:gd name="connsiteY70" fmla="*/ 423175 h 2801032"/>
                    <a:gd name="connsiteX71" fmla="*/ 1585594 w 1896871"/>
                    <a:gd name="connsiteY71" fmla="*/ 415237 h 2801032"/>
                    <a:gd name="connsiteX72" fmla="*/ 1577657 w 1896871"/>
                    <a:gd name="connsiteY72" fmla="*/ 391425 h 2801032"/>
                    <a:gd name="connsiteX73" fmla="*/ 1569719 w 1896871"/>
                    <a:gd name="connsiteY73" fmla="*/ 351737 h 2801032"/>
                    <a:gd name="connsiteX74" fmla="*/ 1537969 w 1896871"/>
                    <a:gd name="connsiteY74" fmla="*/ 391425 h 2801032"/>
                    <a:gd name="connsiteX75" fmla="*/ 1522094 w 1896871"/>
                    <a:gd name="connsiteY75" fmla="*/ 415237 h 2801032"/>
                    <a:gd name="connsiteX76" fmla="*/ 1514157 w 1896871"/>
                    <a:gd name="connsiteY76" fmla="*/ 391425 h 2801032"/>
                    <a:gd name="connsiteX77" fmla="*/ 1490344 w 1896871"/>
                    <a:gd name="connsiteY77" fmla="*/ 343800 h 2801032"/>
                    <a:gd name="connsiteX78" fmla="*/ 1442719 w 1896871"/>
                    <a:gd name="connsiteY78" fmla="*/ 423175 h 2801032"/>
                    <a:gd name="connsiteX79" fmla="*/ 1418907 w 1896871"/>
                    <a:gd name="connsiteY79" fmla="*/ 446987 h 2801032"/>
                    <a:gd name="connsiteX80" fmla="*/ 1426844 w 1896871"/>
                    <a:gd name="connsiteY80" fmla="*/ 439050 h 2801032"/>
                    <a:gd name="connsiteX81" fmla="*/ 1426844 w 1896871"/>
                    <a:gd name="connsiteY81" fmla="*/ 439050 h 2801032"/>
                    <a:gd name="connsiteX82" fmla="*/ 1434782 w 1896871"/>
                    <a:gd name="connsiteY82" fmla="*/ 542237 h 2801032"/>
                    <a:gd name="connsiteX83" fmla="*/ 1466532 w 1896871"/>
                    <a:gd name="connsiteY83" fmla="*/ 613675 h 2801032"/>
                    <a:gd name="connsiteX84" fmla="*/ 1490344 w 1896871"/>
                    <a:gd name="connsiteY84" fmla="*/ 637487 h 2801032"/>
                    <a:gd name="connsiteX85" fmla="*/ 1498282 w 1896871"/>
                    <a:gd name="connsiteY85" fmla="*/ 669237 h 2801032"/>
                    <a:gd name="connsiteX86" fmla="*/ 1506219 w 1896871"/>
                    <a:gd name="connsiteY86" fmla="*/ 732737 h 2801032"/>
                    <a:gd name="connsiteX87" fmla="*/ 1537969 w 1896871"/>
                    <a:gd name="connsiteY87" fmla="*/ 740675 h 2801032"/>
                    <a:gd name="connsiteX88" fmla="*/ 1545907 w 1896871"/>
                    <a:gd name="connsiteY88" fmla="*/ 764487 h 2801032"/>
                    <a:gd name="connsiteX89" fmla="*/ 1530032 w 1896871"/>
                    <a:gd name="connsiteY89" fmla="*/ 843862 h 2801032"/>
                    <a:gd name="connsiteX90" fmla="*/ 1514157 w 1896871"/>
                    <a:gd name="connsiteY90" fmla="*/ 875612 h 2801032"/>
                    <a:gd name="connsiteX91" fmla="*/ 1474469 w 1896871"/>
                    <a:gd name="connsiteY91" fmla="*/ 915300 h 2801032"/>
                    <a:gd name="connsiteX92" fmla="*/ 1403032 w 1896871"/>
                    <a:gd name="connsiteY92" fmla="*/ 923237 h 2801032"/>
                    <a:gd name="connsiteX93" fmla="*/ 1387157 w 1896871"/>
                    <a:gd name="connsiteY93" fmla="*/ 947050 h 2801032"/>
                    <a:gd name="connsiteX94" fmla="*/ 1347469 w 1896871"/>
                    <a:gd name="connsiteY94" fmla="*/ 986737 h 2801032"/>
                    <a:gd name="connsiteX95" fmla="*/ 1355407 w 1896871"/>
                    <a:gd name="connsiteY95" fmla="*/ 1026425 h 2801032"/>
                    <a:gd name="connsiteX96" fmla="*/ 1347469 w 1896871"/>
                    <a:gd name="connsiteY96" fmla="*/ 1121675 h 2801032"/>
                    <a:gd name="connsiteX97" fmla="*/ 1339532 w 1896871"/>
                    <a:gd name="connsiteY97" fmla="*/ 1145487 h 2801032"/>
                    <a:gd name="connsiteX98" fmla="*/ 1323657 w 1896871"/>
                    <a:gd name="connsiteY98" fmla="*/ 1201050 h 2801032"/>
                    <a:gd name="connsiteX99" fmla="*/ 1339532 w 1896871"/>
                    <a:gd name="connsiteY99" fmla="*/ 1224862 h 2801032"/>
                    <a:gd name="connsiteX100" fmla="*/ 1331594 w 1896871"/>
                    <a:gd name="connsiteY100" fmla="*/ 1383612 h 2801032"/>
                    <a:gd name="connsiteX101" fmla="*/ 1307782 w 1896871"/>
                    <a:gd name="connsiteY101" fmla="*/ 1399487 h 2801032"/>
                    <a:gd name="connsiteX102" fmla="*/ 1299844 w 1896871"/>
                    <a:gd name="connsiteY102" fmla="*/ 1375675 h 2801032"/>
                    <a:gd name="connsiteX103" fmla="*/ 1291907 w 1896871"/>
                    <a:gd name="connsiteY103" fmla="*/ 1343925 h 2801032"/>
                    <a:gd name="connsiteX104" fmla="*/ 1244282 w 1896871"/>
                    <a:gd name="connsiteY104" fmla="*/ 1304237 h 2801032"/>
                    <a:gd name="connsiteX105" fmla="*/ 1236344 w 1896871"/>
                    <a:gd name="connsiteY105" fmla="*/ 1280425 h 2801032"/>
                    <a:gd name="connsiteX106" fmla="*/ 1188719 w 1896871"/>
                    <a:gd name="connsiteY106" fmla="*/ 1240737 h 2801032"/>
                    <a:gd name="connsiteX107" fmla="*/ 1164907 w 1896871"/>
                    <a:gd name="connsiteY107" fmla="*/ 1232800 h 2801032"/>
                    <a:gd name="connsiteX108" fmla="*/ 1149032 w 1896871"/>
                    <a:gd name="connsiteY108" fmla="*/ 1208987 h 2801032"/>
                    <a:gd name="connsiteX109" fmla="*/ 1141094 w 1896871"/>
                    <a:gd name="connsiteY109" fmla="*/ 1177237 h 2801032"/>
                    <a:gd name="connsiteX110" fmla="*/ 1070244 w 1896871"/>
                    <a:gd name="connsiteY110" fmla="*/ 1365299 h 2801032"/>
                    <a:gd name="connsiteX111" fmla="*/ 942559 w 1896871"/>
                    <a:gd name="connsiteY111" fmla="*/ 1263476 h 2801032"/>
                    <a:gd name="connsiteX112" fmla="*/ 793018 w 1896871"/>
                    <a:gd name="connsiteY112" fmla="*/ 1349911 h 2801032"/>
                    <a:gd name="connsiteX113" fmla="*/ 839469 w 1896871"/>
                    <a:gd name="connsiteY113" fmla="*/ 1558237 h 2801032"/>
                    <a:gd name="connsiteX114" fmla="*/ 887094 w 1896871"/>
                    <a:gd name="connsiteY114" fmla="*/ 1582050 h 2801032"/>
                    <a:gd name="connsiteX115" fmla="*/ 958532 w 1896871"/>
                    <a:gd name="connsiteY115" fmla="*/ 1637612 h 2801032"/>
                    <a:gd name="connsiteX116" fmla="*/ 990282 w 1896871"/>
                    <a:gd name="connsiteY116" fmla="*/ 1653487 h 2801032"/>
                    <a:gd name="connsiteX117" fmla="*/ 1069657 w 1896871"/>
                    <a:gd name="connsiteY117" fmla="*/ 1891612 h 2801032"/>
                    <a:gd name="connsiteX0" fmla="*/ 1069657 w 1896871"/>
                    <a:gd name="connsiteY0" fmla="*/ 1891612 h 2801032"/>
                    <a:gd name="connsiteX1" fmla="*/ 1061719 w 1896871"/>
                    <a:gd name="connsiteY1" fmla="*/ 1915425 h 2801032"/>
                    <a:gd name="connsiteX2" fmla="*/ 1053782 w 1896871"/>
                    <a:gd name="connsiteY2" fmla="*/ 1963050 h 2801032"/>
                    <a:gd name="connsiteX3" fmla="*/ 1037907 w 1896871"/>
                    <a:gd name="connsiteY3" fmla="*/ 2018612 h 2801032"/>
                    <a:gd name="connsiteX4" fmla="*/ 1029969 w 1896871"/>
                    <a:gd name="connsiteY4" fmla="*/ 2169425 h 2801032"/>
                    <a:gd name="connsiteX5" fmla="*/ 1037907 w 1896871"/>
                    <a:gd name="connsiteY5" fmla="*/ 2248800 h 2801032"/>
                    <a:gd name="connsiteX6" fmla="*/ 1022032 w 1896871"/>
                    <a:gd name="connsiteY6" fmla="*/ 2502800 h 2801032"/>
                    <a:gd name="connsiteX7" fmla="*/ 934719 w 1896871"/>
                    <a:gd name="connsiteY7" fmla="*/ 2494862 h 2801032"/>
                    <a:gd name="connsiteX8" fmla="*/ 918844 w 1896871"/>
                    <a:gd name="connsiteY8" fmla="*/ 2383737 h 2801032"/>
                    <a:gd name="connsiteX9" fmla="*/ 910907 w 1896871"/>
                    <a:gd name="connsiteY9" fmla="*/ 2359925 h 2801032"/>
                    <a:gd name="connsiteX10" fmla="*/ 863282 w 1896871"/>
                    <a:gd name="connsiteY10" fmla="*/ 2320237 h 2801032"/>
                    <a:gd name="connsiteX11" fmla="*/ 646589 w 1896871"/>
                    <a:gd name="connsiteY11" fmla="*/ 2386394 h 2801032"/>
                    <a:gd name="connsiteX12" fmla="*/ 510460 w 1896871"/>
                    <a:gd name="connsiteY12" fmla="*/ 2346708 h 2801032"/>
                    <a:gd name="connsiteX13" fmla="*/ 752157 w 1896871"/>
                    <a:gd name="connsiteY13" fmla="*/ 2209112 h 2801032"/>
                    <a:gd name="connsiteX14" fmla="*/ 529283 w 1896871"/>
                    <a:gd name="connsiteY14" fmla="*/ 2329072 h 2801032"/>
                    <a:gd name="connsiteX15" fmla="*/ 704532 w 1896871"/>
                    <a:gd name="connsiteY15" fmla="*/ 2113862 h 2801032"/>
                    <a:gd name="connsiteX16" fmla="*/ 524294 w 1896871"/>
                    <a:gd name="connsiteY16" fmla="*/ 2292329 h 2801032"/>
                    <a:gd name="connsiteX17" fmla="*/ 554286 w 1896871"/>
                    <a:gd name="connsiteY17" fmla="*/ 2331729 h 2801032"/>
                    <a:gd name="connsiteX18" fmla="*/ 656907 w 1896871"/>
                    <a:gd name="connsiteY18" fmla="*/ 2058300 h 2801032"/>
                    <a:gd name="connsiteX19" fmla="*/ 383835 w 1896871"/>
                    <a:gd name="connsiteY19" fmla="*/ 2799892 h 2801032"/>
                    <a:gd name="connsiteX20" fmla="*/ 372249 w 1896871"/>
                    <a:gd name="connsiteY20" fmla="*/ 2233133 h 2801032"/>
                    <a:gd name="connsiteX21" fmla="*/ 336209 w 1896871"/>
                    <a:gd name="connsiteY21" fmla="*/ 2453873 h 2801032"/>
                    <a:gd name="connsiteX22" fmla="*/ 239041 w 1896871"/>
                    <a:gd name="connsiteY22" fmla="*/ 2433707 h 2801032"/>
                    <a:gd name="connsiteX23" fmla="*/ 87 w 1896871"/>
                    <a:gd name="connsiteY23" fmla="*/ 2590946 h 2801032"/>
                    <a:gd name="connsiteX24" fmla="*/ 208570 w 1896871"/>
                    <a:gd name="connsiteY24" fmla="*/ 2570782 h 2801032"/>
                    <a:gd name="connsiteX25" fmla="*/ 148078 w 1896871"/>
                    <a:gd name="connsiteY25" fmla="*/ 2640499 h 2801032"/>
                    <a:gd name="connsiteX26" fmla="*/ 275907 w 1896871"/>
                    <a:gd name="connsiteY26" fmla="*/ 1859862 h 2801032"/>
                    <a:gd name="connsiteX27" fmla="*/ 145708 w 1896871"/>
                    <a:gd name="connsiteY27" fmla="*/ 2679753 h 2801032"/>
                    <a:gd name="connsiteX28" fmla="*/ 267969 w 1896871"/>
                    <a:gd name="connsiteY28" fmla="*/ 1724925 h 2801032"/>
                    <a:gd name="connsiteX29" fmla="*/ 283844 w 1896871"/>
                    <a:gd name="connsiteY29" fmla="*/ 1701112 h 2801032"/>
                    <a:gd name="connsiteX30" fmla="*/ 260032 w 1896871"/>
                    <a:gd name="connsiteY30" fmla="*/ 1716987 h 2801032"/>
                    <a:gd name="connsiteX31" fmla="*/ 220344 w 1896871"/>
                    <a:gd name="connsiteY31" fmla="*/ 1685237 h 2801032"/>
                    <a:gd name="connsiteX32" fmla="*/ 164782 w 1896871"/>
                    <a:gd name="connsiteY32" fmla="*/ 1613800 h 2801032"/>
                    <a:gd name="connsiteX33" fmla="*/ 156844 w 1896871"/>
                    <a:gd name="connsiteY33" fmla="*/ 1589987 h 2801032"/>
                    <a:gd name="connsiteX34" fmla="*/ 133032 w 1896871"/>
                    <a:gd name="connsiteY34" fmla="*/ 1574112 h 2801032"/>
                    <a:gd name="connsiteX35" fmla="*/ 125094 w 1896871"/>
                    <a:gd name="connsiteY35" fmla="*/ 1502675 h 2801032"/>
                    <a:gd name="connsiteX36" fmla="*/ 109219 w 1896871"/>
                    <a:gd name="connsiteY36" fmla="*/ 1462987 h 2801032"/>
                    <a:gd name="connsiteX37" fmla="*/ 93344 w 1896871"/>
                    <a:gd name="connsiteY37" fmla="*/ 1439175 h 2801032"/>
                    <a:gd name="connsiteX38" fmla="*/ 85407 w 1896871"/>
                    <a:gd name="connsiteY38" fmla="*/ 1399487 h 2801032"/>
                    <a:gd name="connsiteX39" fmla="*/ 101282 w 1896871"/>
                    <a:gd name="connsiteY39" fmla="*/ 1304237 h 2801032"/>
                    <a:gd name="connsiteX40" fmla="*/ 109219 w 1896871"/>
                    <a:gd name="connsiteY40" fmla="*/ 1272487 h 2801032"/>
                    <a:gd name="connsiteX41" fmla="*/ 77469 w 1896871"/>
                    <a:gd name="connsiteY41" fmla="*/ 1185175 h 2801032"/>
                    <a:gd name="connsiteX42" fmla="*/ 69532 w 1896871"/>
                    <a:gd name="connsiteY42" fmla="*/ 1026425 h 2801032"/>
                    <a:gd name="connsiteX43" fmla="*/ 164782 w 1896871"/>
                    <a:gd name="connsiteY43" fmla="*/ 637487 h 2801032"/>
                    <a:gd name="connsiteX44" fmla="*/ 204469 w 1896871"/>
                    <a:gd name="connsiteY44" fmla="*/ 550175 h 2801032"/>
                    <a:gd name="connsiteX45" fmla="*/ 228282 w 1896871"/>
                    <a:gd name="connsiteY45" fmla="*/ 526362 h 2801032"/>
                    <a:gd name="connsiteX46" fmla="*/ 271909 w 1896871"/>
                    <a:gd name="connsiteY46" fmla="*/ 358553 h 2801032"/>
                    <a:gd name="connsiteX47" fmla="*/ 323141 w 1896871"/>
                    <a:gd name="connsiteY47" fmla="*/ 279129 h 2801032"/>
                    <a:gd name="connsiteX48" fmla="*/ 622907 w 1896871"/>
                    <a:gd name="connsiteY48" fmla="*/ 73046 h 2801032"/>
                    <a:gd name="connsiteX49" fmla="*/ 815657 w 1896871"/>
                    <a:gd name="connsiteY49" fmla="*/ 2487 h 2801032"/>
                    <a:gd name="connsiteX50" fmla="*/ 839469 w 1896871"/>
                    <a:gd name="connsiteY50" fmla="*/ 18362 h 2801032"/>
                    <a:gd name="connsiteX51" fmla="*/ 1117282 w 1896871"/>
                    <a:gd name="connsiteY51" fmla="*/ 42175 h 2801032"/>
                    <a:gd name="connsiteX52" fmla="*/ 1339532 w 1896871"/>
                    <a:gd name="connsiteY52" fmla="*/ 65987 h 2801032"/>
                    <a:gd name="connsiteX53" fmla="*/ 1363344 w 1896871"/>
                    <a:gd name="connsiteY53" fmla="*/ 89800 h 2801032"/>
                    <a:gd name="connsiteX54" fmla="*/ 1482407 w 1896871"/>
                    <a:gd name="connsiteY54" fmla="*/ 153300 h 2801032"/>
                    <a:gd name="connsiteX55" fmla="*/ 1530032 w 1896871"/>
                    <a:gd name="connsiteY55" fmla="*/ 129487 h 2801032"/>
                    <a:gd name="connsiteX56" fmla="*/ 1553844 w 1896871"/>
                    <a:gd name="connsiteY56" fmla="*/ 105675 h 2801032"/>
                    <a:gd name="connsiteX57" fmla="*/ 1577657 w 1896871"/>
                    <a:gd name="connsiteY57" fmla="*/ 121550 h 2801032"/>
                    <a:gd name="connsiteX58" fmla="*/ 1688782 w 1896871"/>
                    <a:gd name="connsiteY58" fmla="*/ 137425 h 2801032"/>
                    <a:gd name="connsiteX59" fmla="*/ 1696719 w 1896871"/>
                    <a:gd name="connsiteY59" fmla="*/ 169175 h 2801032"/>
                    <a:gd name="connsiteX60" fmla="*/ 1704657 w 1896871"/>
                    <a:gd name="connsiteY60" fmla="*/ 232675 h 2801032"/>
                    <a:gd name="connsiteX61" fmla="*/ 1728469 w 1896871"/>
                    <a:gd name="connsiteY61" fmla="*/ 240612 h 2801032"/>
                    <a:gd name="connsiteX62" fmla="*/ 1791969 w 1896871"/>
                    <a:gd name="connsiteY62" fmla="*/ 296175 h 2801032"/>
                    <a:gd name="connsiteX63" fmla="*/ 1887219 w 1896871"/>
                    <a:gd name="connsiteY63" fmla="*/ 383487 h 2801032"/>
                    <a:gd name="connsiteX64" fmla="*/ 1879282 w 1896871"/>
                    <a:gd name="connsiteY64" fmla="*/ 470800 h 2801032"/>
                    <a:gd name="connsiteX65" fmla="*/ 1760219 w 1896871"/>
                    <a:gd name="connsiteY65" fmla="*/ 486675 h 2801032"/>
                    <a:gd name="connsiteX66" fmla="*/ 1744344 w 1896871"/>
                    <a:gd name="connsiteY66" fmla="*/ 462862 h 2801032"/>
                    <a:gd name="connsiteX67" fmla="*/ 1720532 w 1896871"/>
                    <a:gd name="connsiteY67" fmla="*/ 391425 h 2801032"/>
                    <a:gd name="connsiteX68" fmla="*/ 1657032 w 1896871"/>
                    <a:gd name="connsiteY68" fmla="*/ 446987 h 2801032"/>
                    <a:gd name="connsiteX69" fmla="*/ 1633219 w 1896871"/>
                    <a:gd name="connsiteY69" fmla="*/ 439050 h 2801032"/>
                    <a:gd name="connsiteX70" fmla="*/ 1585594 w 1896871"/>
                    <a:gd name="connsiteY70" fmla="*/ 415237 h 2801032"/>
                    <a:gd name="connsiteX71" fmla="*/ 1577657 w 1896871"/>
                    <a:gd name="connsiteY71" fmla="*/ 391425 h 2801032"/>
                    <a:gd name="connsiteX72" fmla="*/ 1569719 w 1896871"/>
                    <a:gd name="connsiteY72" fmla="*/ 351737 h 2801032"/>
                    <a:gd name="connsiteX73" fmla="*/ 1537969 w 1896871"/>
                    <a:gd name="connsiteY73" fmla="*/ 391425 h 2801032"/>
                    <a:gd name="connsiteX74" fmla="*/ 1522094 w 1896871"/>
                    <a:gd name="connsiteY74" fmla="*/ 415237 h 2801032"/>
                    <a:gd name="connsiteX75" fmla="*/ 1514157 w 1896871"/>
                    <a:gd name="connsiteY75" fmla="*/ 391425 h 2801032"/>
                    <a:gd name="connsiteX76" fmla="*/ 1490344 w 1896871"/>
                    <a:gd name="connsiteY76" fmla="*/ 343800 h 2801032"/>
                    <a:gd name="connsiteX77" fmla="*/ 1442719 w 1896871"/>
                    <a:gd name="connsiteY77" fmla="*/ 423175 h 2801032"/>
                    <a:gd name="connsiteX78" fmla="*/ 1418907 w 1896871"/>
                    <a:gd name="connsiteY78" fmla="*/ 446987 h 2801032"/>
                    <a:gd name="connsiteX79" fmla="*/ 1426844 w 1896871"/>
                    <a:gd name="connsiteY79" fmla="*/ 439050 h 2801032"/>
                    <a:gd name="connsiteX80" fmla="*/ 1426844 w 1896871"/>
                    <a:gd name="connsiteY80" fmla="*/ 439050 h 2801032"/>
                    <a:gd name="connsiteX81" fmla="*/ 1434782 w 1896871"/>
                    <a:gd name="connsiteY81" fmla="*/ 542237 h 2801032"/>
                    <a:gd name="connsiteX82" fmla="*/ 1466532 w 1896871"/>
                    <a:gd name="connsiteY82" fmla="*/ 613675 h 2801032"/>
                    <a:gd name="connsiteX83" fmla="*/ 1490344 w 1896871"/>
                    <a:gd name="connsiteY83" fmla="*/ 637487 h 2801032"/>
                    <a:gd name="connsiteX84" fmla="*/ 1498282 w 1896871"/>
                    <a:gd name="connsiteY84" fmla="*/ 669237 h 2801032"/>
                    <a:gd name="connsiteX85" fmla="*/ 1506219 w 1896871"/>
                    <a:gd name="connsiteY85" fmla="*/ 732737 h 2801032"/>
                    <a:gd name="connsiteX86" fmla="*/ 1537969 w 1896871"/>
                    <a:gd name="connsiteY86" fmla="*/ 740675 h 2801032"/>
                    <a:gd name="connsiteX87" fmla="*/ 1545907 w 1896871"/>
                    <a:gd name="connsiteY87" fmla="*/ 764487 h 2801032"/>
                    <a:gd name="connsiteX88" fmla="*/ 1530032 w 1896871"/>
                    <a:gd name="connsiteY88" fmla="*/ 843862 h 2801032"/>
                    <a:gd name="connsiteX89" fmla="*/ 1514157 w 1896871"/>
                    <a:gd name="connsiteY89" fmla="*/ 875612 h 2801032"/>
                    <a:gd name="connsiteX90" fmla="*/ 1474469 w 1896871"/>
                    <a:gd name="connsiteY90" fmla="*/ 915300 h 2801032"/>
                    <a:gd name="connsiteX91" fmla="*/ 1403032 w 1896871"/>
                    <a:gd name="connsiteY91" fmla="*/ 923237 h 2801032"/>
                    <a:gd name="connsiteX92" fmla="*/ 1387157 w 1896871"/>
                    <a:gd name="connsiteY92" fmla="*/ 947050 h 2801032"/>
                    <a:gd name="connsiteX93" fmla="*/ 1347469 w 1896871"/>
                    <a:gd name="connsiteY93" fmla="*/ 986737 h 2801032"/>
                    <a:gd name="connsiteX94" fmla="*/ 1355407 w 1896871"/>
                    <a:gd name="connsiteY94" fmla="*/ 1026425 h 2801032"/>
                    <a:gd name="connsiteX95" fmla="*/ 1347469 w 1896871"/>
                    <a:gd name="connsiteY95" fmla="*/ 1121675 h 2801032"/>
                    <a:gd name="connsiteX96" fmla="*/ 1339532 w 1896871"/>
                    <a:gd name="connsiteY96" fmla="*/ 1145487 h 2801032"/>
                    <a:gd name="connsiteX97" fmla="*/ 1323657 w 1896871"/>
                    <a:gd name="connsiteY97" fmla="*/ 1201050 h 2801032"/>
                    <a:gd name="connsiteX98" fmla="*/ 1339532 w 1896871"/>
                    <a:gd name="connsiteY98" fmla="*/ 1224862 h 2801032"/>
                    <a:gd name="connsiteX99" fmla="*/ 1331594 w 1896871"/>
                    <a:gd name="connsiteY99" fmla="*/ 1383612 h 2801032"/>
                    <a:gd name="connsiteX100" fmla="*/ 1307782 w 1896871"/>
                    <a:gd name="connsiteY100" fmla="*/ 1399487 h 2801032"/>
                    <a:gd name="connsiteX101" fmla="*/ 1299844 w 1896871"/>
                    <a:gd name="connsiteY101" fmla="*/ 1375675 h 2801032"/>
                    <a:gd name="connsiteX102" fmla="*/ 1291907 w 1896871"/>
                    <a:gd name="connsiteY102" fmla="*/ 1343925 h 2801032"/>
                    <a:gd name="connsiteX103" fmla="*/ 1244282 w 1896871"/>
                    <a:gd name="connsiteY103" fmla="*/ 1304237 h 2801032"/>
                    <a:gd name="connsiteX104" fmla="*/ 1236344 w 1896871"/>
                    <a:gd name="connsiteY104" fmla="*/ 1280425 h 2801032"/>
                    <a:gd name="connsiteX105" fmla="*/ 1188719 w 1896871"/>
                    <a:gd name="connsiteY105" fmla="*/ 1240737 h 2801032"/>
                    <a:gd name="connsiteX106" fmla="*/ 1164907 w 1896871"/>
                    <a:gd name="connsiteY106" fmla="*/ 1232800 h 2801032"/>
                    <a:gd name="connsiteX107" fmla="*/ 1149032 w 1896871"/>
                    <a:gd name="connsiteY107" fmla="*/ 1208987 h 2801032"/>
                    <a:gd name="connsiteX108" fmla="*/ 1141094 w 1896871"/>
                    <a:gd name="connsiteY108" fmla="*/ 1177237 h 2801032"/>
                    <a:gd name="connsiteX109" fmla="*/ 1070244 w 1896871"/>
                    <a:gd name="connsiteY109" fmla="*/ 1365299 h 2801032"/>
                    <a:gd name="connsiteX110" fmla="*/ 942559 w 1896871"/>
                    <a:gd name="connsiteY110" fmla="*/ 1263476 h 2801032"/>
                    <a:gd name="connsiteX111" fmla="*/ 793018 w 1896871"/>
                    <a:gd name="connsiteY111" fmla="*/ 1349911 h 2801032"/>
                    <a:gd name="connsiteX112" fmla="*/ 839469 w 1896871"/>
                    <a:gd name="connsiteY112" fmla="*/ 1558237 h 2801032"/>
                    <a:gd name="connsiteX113" fmla="*/ 887094 w 1896871"/>
                    <a:gd name="connsiteY113" fmla="*/ 1582050 h 2801032"/>
                    <a:gd name="connsiteX114" fmla="*/ 958532 w 1896871"/>
                    <a:gd name="connsiteY114" fmla="*/ 1637612 h 2801032"/>
                    <a:gd name="connsiteX115" fmla="*/ 990282 w 1896871"/>
                    <a:gd name="connsiteY115" fmla="*/ 1653487 h 2801032"/>
                    <a:gd name="connsiteX116" fmla="*/ 1069657 w 1896871"/>
                    <a:gd name="connsiteY116" fmla="*/ 1891612 h 2801032"/>
                    <a:gd name="connsiteX0" fmla="*/ 1069657 w 1896871"/>
                    <a:gd name="connsiteY0" fmla="*/ 1891612 h 2801032"/>
                    <a:gd name="connsiteX1" fmla="*/ 1061719 w 1896871"/>
                    <a:gd name="connsiteY1" fmla="*/ 1915425 h 2801032"/>
                    <a:gd name="connsiteX2" fmla="*/ 1053782 w 1896871"/>
                    <a:gd name="connsiteY2" fmla="*/ 1963050 h 2801032"/>
                    <a:gd name="connsiteX3" fmla="*/ 1037907 w 1896871"/>
                    <a:gd name="connsiteY3" fmla="*/ 2018612 h 2801032"/>
                    <a:gd name="connsiteX4" fmla="*/ 1029969 w 1896871"/>
                    <a:gd name="connsiteY4" fmla="*/ 2169425 h 2801032"/>
                    <a:gd name="connsiteX5" fmla="*/ 1037907 w 1896871"/>
                    <a:gd name="connsiteY5" fmla="*/ 2248800 h 2801032"/>
                    <a:gd name="connsiteX6" fmla="*/ 1022032 w 1896871"/>
                    <a:gd name="connsiteY6" fmla="*/ 2502800 h 2801032"/>
                    <a:gd name="connsiteX7" fmla="*/ 934719 w 1896871"/>
                    <a:gd name="connsiteY7" fmla="*/ 2494862 h 2801032"/>
                    <a:gd name="connsiteX8" fmla="*/ 918844 w 1896871"/>
                    <a:gd name="connsiteY8" fmla="*/ 2383737 h 2801032"/>
                    <a:gd name="connsiteX9" fmla="*/ 910907 w 1896871"/>
                    <a:gd name="connsiteY9" fmla="*/ 2359925 h 2801032"/>
                    <a:gd name="connsiteX10" fmla="*/ 863282 w 1896871"/>
                    <a:gd name="connsiteY10" fmla="*/ 2320237 h 2801032"/>
                    <a:gd name="connsiteX11" fmla="*/ 646589 w 1896871"/>
                    <a:gd name="connsiteY11" fmla="*/ 2386394 h 2801032"/>
                    <a:gd name="connsiteX12" fmla="*/ 510460 w 1896871"/>
                    <a:gd name="connsiteY12" fmla="*/ 2346708 h 2801032"/>
                    <a:gd name="connsiteX13" fmla="*/ 752157 w 1896871"/>
                    <a:gd name="connsiteY13" fmla="*/ 2209112 h 2801032"/>
                    <a:gd name="connsiteX14" fmla="*/ 529283 w 1896871"/>
                    <a:gd name="connsiteY14" fmla="*/ 2329072 h 2801032"/>
                    <a:gd name="connsiteX15" fmla="*/ 704532 w 1896871"/>
                    <a:gd name="connsiteY15" fmla="*/ 2113862 h 2801032"/>
                    <a:gd name="connsiteX16" fmla="*/ 524294 w 1896871"/>
                    <a:gd name="connsiteY16" fmla="*/ 2292329 h 2801032"/>
                    <a:gd name="connsiteX17" fmla="*/ 554286 w 1896871"/>
                    <a:gd name="connsiteY17" fmla="*/ 2331729 h 2801032"/>
                    <a:gd name="connsiteX18" fmla="*/ 656907 w 1896871"/>
                    <a:gd name="connsiteY18" fmla="*/ 2058300 h 2801032"/>
                    <a:gd name="connsiteX19" fmla="*/ 383835 w 1896871"/>
                    <a:gd name="connsiteY19" fmla="*/ 2799892 h 2801032"/>
                    <a:gd name="connsiteX20" fmla="*/ 372249 w 1896871"/>
                    <a:gd name="connsiteY20" fmla="*/ 2233133 h 2801032"/>
                    <a:gd name="connsiteX21" fmla="*/ 336209 w 1896871"/>
                    <a:gd name="connsiteY21" fmla="*/ 2453873 h 2801032"/>
                    <a:gd name="connsiteX22" fmla="*/ 239041 w 1896871"/>
                    <a:gd name="connsiteY22" fmla="*/ 2433707 h 2801032"/>
                    <a:gd name="connsiteX23" fmla="*/ 87 w 1896871"/>
                    <a:gd name="connsiteY23" fmla="*/ 2590946 h 2801032"/>
                    <a:gd name="connsiteX24" fmla="*/ 208570 w 1896871"/>
                    <a:gd name="connsiteY24" fmla="*/ 2570782 h 2801032"/>
                    <a:gd name="connsiteX25" fmla="*/ 148078 w 1896871"/>
                    <a:gd name="connsiteY25" fmla="*/ 2640499 h 2801032"/>
                    <a:gd name="connsiteX26" fmla="*/ 275907 w 1896871"/>
                    <a:gd name="connsiteY26" fmla="*/ 1859862 h 2801032"/>
                    <a:gd name="connsiteX27" fmla="*/ 145708 w 1896871"/>
                    <a:gd name="connsiteY27" fmla="*/ 2679753 h 2801032"/>
                    <a:gd name="connsiteX28" fmla="*/ 267969 w 1896871"/>
                    <a:gd name="connsiteY28" fmla="*/ 1724925 h 2801032"/>
                    <a:gd name="connsiteX29" fmla="*/ 283844 w 1896871"/>
                    <a:gd name="connsiteY29" fmla="*/ 1701112 h 2801032"/>
                    <a:gd name="connsiteX30" fmla="*/ 260032 w 1896871"/>
                    <a:gd name="connsiteY30" fmla="*/ 1716987 h 2801032"/>
                    <a:gd name="connsiteX31" fmla="*/ 220344 w 1896871"/>
                    <a:gd name="connsiteY31" fmla="*/ 1685237 h 2801032"/>
                    <a:gd name="connsiteX32" fmla="*/ 164782 w 1896871"/>
                    <a:gd name="connsiteY32" fmla="*/ 1613800 h 2801032"/>
                    <a:gd name="connsiteX33" fmla="*/ 156844 w 1896871"/>
                    <a:gd name="connsiteY33" fmla="*/ 1589987 h 2801032"/>
                    <a:gd name="connsiteX34" fmla="*/ 133032 w 1896871"/>
                    <a:gd name="connsiteY34" fmla="*/ 1574112 h 2801032"/>
                    <a:gd name="connsiteX35" fmla="*/ 125094 w 1896871"/>
                    <a:gd name="connsiteY35" fmla="*/ 1502675 h 2801032"/>
                    <a:gd name="connsiteX36" fmla="*/ 109219 w 1896871"/>
                    <a:gd name="connsiteY36" fmla="*/ 1462987 h 2801032"/>
                    <a:gd name="connsiteX37" fmla="*/ 93344 w 1896871"/>
                    <a:gd name="connsiteY37" fmla="*/ 1439175 h 2801032"/>
                    <a:gd name="connsiteX38" fmla="*/ 85407 w 1896871"/>
                    <a:gd name="connsiteY38" fmla="*/ 1399487 h 2801032"/>
                    <a:gd name="connsiteX39" fmla="*/ 101282 w 1896871"/>
                    <a:gd name="connsiteY39" fmla="*/ 1304237 h 2801032"/>
                    <a:gd name="connsiteX40" fmla="*/ 109219 w 1896871"/>
                    <a:gd name="connsiteY40" fmla="*/ 1272487 h 2801032"/>
                    <a:gd name="connsiteX41" fmla="*/ 77469 w 1896871"/>
                    <a:gd name="connsiteY41" fmla="*/ 1185175 h 2801032"/>
                    <a:gd name="connsiteX42" fmla="*/ 69532 w 1896871"/>
                    <a:gd name="connsiteY42" fmla="*/ 1026425 h 2801032"/>
                    <a:gd name="connsiteX43" fmla="*/ 164782 w 1896871"/>
                    <a:gd name="connsiteY43" fmla="*/ 637487 h 2801032"/>
                    <a:gd name="connsiteX44" fmla="*/ 204469 w 1896871"/>
                    <a:gd name="connsiteY44" fmla="*/ 550175 h 2801032"/>
                    <a:gd name="connsiteX45" fmla="*/ 228282 w 1896871"/>
                    <a:gd name="connsiteY45" fmla="*/ 526362 h 2801032"/>
                    <a:gd name="connsiteX46" fmla="*/ 271909 w 1896871"/>
                    <a:gd name="connsiteY46" fmla="*/ 358553 h 2801032"/>
                    <a:gd name="connsiteX47" fmla="*/ 323141 w 1896871"/>
                    <a:gd name="connsiteY47" fmla="*/ 279129 h 2801032"/>
                    <a:gd name="connsiteX48" fmla="*/ 622907 w 1896871"/>
                    <a:gd name="connsiteY48" fmla="*/ 73046 h 2801032"/>
                    <a:gd name="connsiteX49" fmla="*/ 815657 w 1896871"/>
                    <a:gd name="connsiteY49" fmla="*/ 2487 h 2801032"/>
                    <a:gd name="connsiteX50" fmla="*/ 839469 w 1896871"/>
                    <a:gd name="connsiteY50" fmla="*/ 18362 h 2801032"/>
                    <a:gd name="connsiteX51" fmla="*/ 1117282 w 1896871"/>
                    <a:gd name="connsiteY51" fmla="*/ 42175 h 2801032"/>
                    <a:gd name="connsiteX52" fmla="*/ 1339532 w 1896871"/>
                    <a:gd name="connsiteY52" fmla="*/ 65987 h 2801032"/>
                    <a:gd name="connsiteX53" fmla="*/ 1363344 w 1896871"/>
                    <a:gd name="connsiteY53" fmla="*/ 89800 h 2801032"/>
                    <a:gd name="connsiteX54" fmla="*/ 1482407 w 1896871"/>
                    <a:gd name="connsiteY54" fmla="*/ 153300 h 2801032"/>
                    <a:gd name="connsiteX55" fmla="*/ 1530032 w 1896871"/>
                    <a:gd name="connsiteY55" fmla="*/ 129487 h 2801032"/>
                    <a:gd name="connsiteX56" fmla="*/ 1553844 w 1896871"/>
                    <a:gd name="connsiteY56" fmla="*/ 105675 h 2801032"/>
                    <a:gd name="connsiteX57" fmla="*/ 1577657 w 1896871"/>
                    <a:gd name="connsiteY57" fmla="*/ 121550 h 2801032"/>
                    <a:gd name="connsiteX58" fmla="*/ 1688782 w 1896871"/>
                    <a:gd name="connsiteY58" fmla="*/ 137425 h 2801032"/>
                    <a:gd name="connsiteX59" fmla="*/ 1696719 w 1896871"/>
                    <a:gd name="connsiteY59" fmla="*/ 169175 h 2801032"/>
                    <a:gd name="connsiteX60" fmla="*/ 1704657 w 1896871"/>
                    <a:gd name="connsiteY60" fmla="*/ 232675 h 2801032"/>
                    <a:gd name="connsiteX61" fmla="*/ 1728469 w 1896871"/>
                    <a:gd name="connsiteY61" fmla="*/ 240612 h 2801032"/>
                    <a:gd name="connsiteX62" fmla="*/ 1791969 w 1896871"/>
                    <a:gd name="connsiteY62" fmla="*/ 296175 h 2801032"/>
                    <a:gd name="connsiteX63" fmla="*/ 1887219 w 1896871"/>
                    <a:gd name="connsiteY63" fmla="*/ 383487 h 2801032"/>
                    <a:gd name="connsiteX64" fmla="*/ 1879282 w 1896871"/>
                    <a:gd name="connsiteY64" fmla="*/ 470800 h 2801032"/>
                    <a:gd name="connsiteX65" fmla="*/ 1760219 w 1896871"/>
                    <a:gd name="connsiteY65" fmla="*/ 486675 h 2801032"/>
                    <a:gd name="connsiteX66" fmla="*/ 1744344 w 1896871"/>
                    <a:gd name="connsiteY66" fmla="*/ 462862 h 2801032"/>
                    <a:gd name="connsiteX67" fmla="*/ 1720532 w 1896871"/>
                    <a:gd name="connsiteY67" fmla="*/ 391425 h 2801032"/>
                    <a:gd name="connsiteX68" fmla="*/ 1657032 w 1896871"/>
                    <a:gd name="connsiteY68" fmla="*/ 446987 h 2801032"/>
                    <a:gd name="connsiteX69" fmla="*/ 1633219 w 1896871"/>
                    <a:gd name="connsiteY69" fmla="*/ 439050 h 2801032"/>
                    <a:gd name="connsiteX70" fmla="*/ 1585594 w 1896871"/>
                    <a:gd name="connsiteY70" fmla="*/ 415237 h 2801032"/>
                    <a:gd name="connsiteX71" fmla="*/ 1577657 w 1896871"/>
                    <a:gd name="connsiteY71" fmla="*/ 391425 h 2801032"/>
                    <a:gd name="connsiteX72" fmla="*/ 1537969 w 1896871"/>
                    <a:gd name="connsiteY72" fmla="*/ 391425 h 2801032"/>
                    <a:gd name="connsiteX73" fmla="*/ 1522094 w 1896871"/>
                    <a:gd name="connsiteY73" fmla="*/ 415237 h 2801032"/>
                    <a:gd name="connsiteX74" fmla="*/ 1514157 w 1896871"/>
                    <a:gd name="connsiteY74" fmla="*/ 391425 h 2801032"/>
                    <a:gd name="connsiteX75" fmla="*/ 1490344 w 1896871"/>
                    <a:gd name="connsiteY75" fmla="*/ 343800 h 2801032"/>
                    <a:gd name="connsiteX76" fmla="*/ 1442719 w 1896871"/>
                    <a:gd name="connsiteY76" fmla="*/ 423175 h 2801032"/>
                    <a:gd name="connsiteX77" fmla="*/ 1418907 w 1896871"/>
                    <a:gd name="connsiteY77" fmla="*/ 446987 h 2801032"/>
                    <a:gd name="connsiteX78" fmla="*/ 1426844 w 1896871"/>
                    <a:gd name="connsiteY78" fmla="*/ 439050 h 2801032"/>
                    <a:gd name="connsiteX79" fmla="*/ 1426844 w 1896871"/>
                    <a:gd name="connsiteY79" fmla="*/ 439050 h 2801032"/>
                    <a:gd name="connsiteX80" fmla="*/ 1434782 w 1896871"/>
                    <a:gd name="connsiteY80" fmla="*/ 542237 h 2801032"/>
                    <a:gd name="connsiteX81" fmla="*/ 1466532 w 1896871"/>
                    <a:gd name="connsiteY81" fmla="*/ 613675 h 2801032"/>
                    <a:gd name="connsiteX82" fmla="*/ 1490344 w 1896871"/>
                    <a:gd name="connsiteY82" fmla="*/ 637487 h 2801032"/>
                    <a:gd name="connsiteX83" fmla="*/ 1498282 w 1896871"/>
                    <a:gd name="connsiteY83" fmla="*/ 669237 h 2801032"/>
                    <a:gd name="connsiteX84" fmla="*/ 1506219 w 1896871"/>
                    <a:gd name="connsiteY84" fmla="*/ 732737 h 2801032"/>
                    <a:gd name="connsiteX85" fmla="*/ 1537969 w 1896871"/>
                    <a:gd name="connsiteY85" fmla="*/ 740675 h 2801032"/>
                    <a:gd name="connsiteX86" fmla="*/ 1545907 w 1896871"/>
                    <a:gd name="connsiteY86" fmla="*/ 764487 h 2801032"/>
                    <a:gd name="connsiteX87" fmla="*/ 1530032 w 1896871"/>
                    <a:gd name="connsiteY87" fmla="*/ 843862 h 2801032"/>
                    <a:gd name="connsiteX88" fmla="*/ 1514157 w 1896871"/>
                    <a:gd name="connsiteY88" fmla="*/ 875612 h 2801032"/>
                    <a:gd name="connsiteX89" fmla="*/ 1474469 w 1896871"/>
                    <a:gd name="connsiteY89" fmla="*/ 915300 h 2801032"/>
                    <a:gd name="connsiteX90" fmla="*/ 1403032 w 1896871"/>
                    <a:gd name="connsiteY90" fmla="*/ 923237 h 2801032"/>
                    <a:gd name="connsiteX91" fmla="*/ 1387157 w 1896871"/>
                    <a:gd name="connsiteY91" fmla="*/ 947050 h 2801032"/>
                    <a:gd name="connsiteX92" fmla="*/ 1347469 w 1896871"/>
                    <a:gd name="connsiteY92" fmla="*/ 986737 h 2801032"/>
                    <a:gd name="connsiteX93" fmla="*/ 1355407 w 1896871"/>
                    <a:gd name="connsiteY93" fmla="*/ 1026425 h 2801032"/>
                    <a:gd name="connsiteX94" fmla="*/ 1347469 w 1896871"/>
                    <a:gd name="connsiteY94" fmla="*/ 1121675 h 2801032"/>
                    <a:gd name="connsiteX95" fmla="*/ 1339532 w 1896871"/>
                    <a:gd name="connsiteY95" fmla="*/ 1145487 h 2801032"/>
                    <a:gd name="connsiteX96" fmla="*/ 1323657 w 1896871"/>
                    <a:gd name="connsiteY96" fmla="*/ 1201050 h 2801032"/>
                    <a:gd name="connsiteX97" fmla="*/ 1339532 w 1896871"/>
                    <a:gd name="connsiteY97" fmla="*/ 1224862 h 2801032"/>
                    <a:gd name="connsiteX98" fmla="*/ 1331594 w 1896871"/>
                    <a:gd name="connsiteY98" fmla="*/ 1383612 h 2801032"/>
                    <a:gd name="connsiteX99" fmla="*/ 1307782 w 1896871"/>
                    <a:gd name="connsiteY99" fmla="*/ 1399487 h 2801032"/>
                    <a:gd name="connsiteX100" fmla="*/ 1299844 w 1896871"/>
                    <a:gd name="connsiteY100" fmla="*/ 1375675 h 2801032"/>
                    <a:gd name="connsiteX101" fmla="*/ 1291907 w 1896871"/>
                    <a:gd name="connsiteY101" fmla="*/ 1343925 h 2801032"/>
                    <a:gd name="connsiteX102" fmla="*/ 1244282 w 1896871"/>
                    <a:gd name="connsiteY102" fmla="*/ 1304237 h 2801032"/>
                    <a:gd name="connsiteX103" fmla="*/ 1236344 w 1896871"/>
                    <a:gd name="connsiteY103" fmla="*/ 1280425 h 2801032"/>
                    <a:gd name="connsiteX104" fmla="*/ 1188719 w 1896871"/>
                    <a:gd name="connsiteY104" fmla="*/ 1240737 h 2801032"/>
                    <a:gd name="connsiteX105" fmla="*/ 1164907 w 1896871"/>
                    <a:gd name="connsiteY105" fmla="*/ 1232800 h 2801032"/>
                    <a:gd name="connsiteX106" fmla="*/ 1149032 w 1896871"/>
                    <a:gd name="connsiteY106" fmla="*/ 1208987 h 2801032"/>
                    <a:gd name="connsiteX107" fmla="*/ 1141094 w 1896871"/>
                    <a:gd name="connsiteY107" fmla="*/ 1177237 h 2801032"/>
                    <a:gd name="connsiteX108" fmla="*/ 1070244 w 1896871"/>
                    <a:gd name="connsiteY108" fmla="*/ 1365299 h 2801032"/>
                    <a:gd name="connsiteX109" fmla="*/ 942559 w 1896871"/>
                    <a:gd name="connsiteY109" fmla="*/ 1263476 h 2801032"/>
                    <a:gd name="connsiteX110" fmla="*/ 793018 w 1896871"/>
                    <a:gd name="connsiteY110" fmla="*/ 1349911 h 2801032"/>
                    <a:gd name="connsiteX111" fmla="*/ 839469 w 1896871"/>
                    <a:gd name="connsiteY111" fmla="*/ 1558237 h 2801032"/>
                    <a:gd name="connsiteX112" fmla="*/ 887094 w 1896871"/>
                    <a:gd name="connsiteY112" fmla="*/ 1582050 h 2801032"/>
                    <a:gd name="connsiteX113" fmla="*/ 958532 w 1896871"/>
                    <a:gd name="connsiteY113" fmla="*/ 1637612 h 2801032"/>
                    <a:gd name="connsiteX114" fmla="*/ 990282 w 1896871"/>
                    <a:gd name="connsiteY114" fmla="*/ 1653487 h 2801032"/>
                    <a:gd name="connsiteX115" fmla="*/ 1069657 w 1896871"/>
                    <a:gd name="connsiteY115" fmla="*/ 1891612 h 2801032"/>
                    <a:gd name="connsiteX0" fmla="*/ 1069657 w 1896871"/>
                    <a:gd name="connsiteY0" fmla="*/ 1891612 h 2801032"/>
                    <a:gd name="connsiteX1" fmla="*/ 1061719 w 1896871"/>
                    <a:gd name="connsiteY1" fmla="*/ 1915425 h 2801032"/>
                    <a:gd name="connsiteX2" fmla="*/ 1053782 w 1896871"/>
                    <a:gd name="connsiteY2" fmla="*/ 1963050 h 2801032"/>
                    <a:gd name="connsiteX3" fmla="*/ 1037907 w 1896871"/>
                    <a:gd name="connsiteY3" fmla="*/ 2018612 h 2801032"/>
                    <a:gd name="connsiteX4" fmla="*/ 1029969 w 1896871"/>
                    <a:gd name="connsiteY4" fmla="*/ 2169425 h 2801032"/>
                    <a:gd name="connsiteX5" fmla="*/ 1037907 w 1896871"/>
                    <a:gd name="connsiteY5" fmla="*/ 2248800 h 2801032"/>
                    <a:gd name="connsiteX6" fmla="*/ 1022032 w 1896871"/>
                    <a:gd name="connsiteY6" fmla="*/ 2502800 h 2801032"/>
                    <a:gd name="connsiteX7" fmla="*/ 934719 w 1896871"/>
                    <a:gd name="connsiteY7" fmla="*/ 2494862 h 2801032"/>
                    <a:gd name="connsiteX8" fmla="*/ 918844 w 1896871"/>
                    <a:gd name="connsiteY8" fmla="*/ 2383737 h 2801032"/>
                    <a:gd name="connsiteX9" fmla="*/ 910907 w 1896871"/>
                    <a:gd name="connsiteY9" fmla="*/ 2359925 h 2801032"/>
                    <a:gd name="connsiteX10" fmla="*/ 863282 w 1896871"/>
                    <a:gd name="connsiteY10" fmla="*/ 2320237 h 2801032"/>
                    <a:gd name="connsiteX11" fmla="*/ 646589 w 1896871"/>
                    <a:gd name="connsiteY11" fmla="*/ 2386394 h 2801032"/>
                    <a:gd name="connsiteX12" fmla="*/ 510460 w 1896871"/>
                    <a:gd name="connsiteY12" fmla="*/ 2346708 h 2801032"/>
                    <a:gd name="connsiteX13" fmla="*/ 752157 w 1896871"/>
                    <a:gd name="connsiteY13" fmla="*/ 2209112 h 2801032"/>
                    <a:gd name="connsiteX14" fmla="*/ 529283 w 1896871"/>
                    <a:gd name="connsiteY14" fmla="*/ 2329072 h 2801032"/>
                    <a:gd name="connsiteX15" fmla="*/ 704532 w 1896871"/>
                    <a:gd name="connsiteY15" fmla="*/ 2113862 h 2801032"/>
                    <a:gd name="connsiteX16" fmla="*/ 524294 w 1896871"/>
                    <a:gd name="connsiteY16" fmla="*/ 2292329 h 2801032"/>
                    <a:gd name="connsiteX17" fmla="*/ 554286 w 1896871"/>
                    <a:gd name="connsiteY17" fmla="*/ 2331729 h 2801032"/>
                    <a:gd name="connsiteX18" fmla="*/ 656907 w 1896871"/>
                    <a:gd name="connsiteY18" fmla="*/ 2058300 h 2801032"/>
                    <a:gd name="connsiteX19" fmla="*/ 383835 w 1896871"/>
                    <a:gd name="connsiteY19" fmla="*/ 2799892 h 2801032"/>
                    <a:gd name="connsiteX20" fmla="*/ 372249 w 1896871"/>
                    <a:gd name="connsiteY20" fmla="*/ 2233133 h 2801032"/>
                    <a:gd name="connsiteX21" fmla="*/ 336209 w 1896871"/>
                    <a:gd name="connsiteY21" fmla="*/ 2453873 h 2801032"/>
                    <a:gd name="connsiteX22" fmla="*/ 239041 w 1896871"/>
                    <a:gd name="connsiteY22" fmla="*/ 2433707 h 2801032"/>
                    <a:gd name="connsiteX23" fmla="*/ 87 w 1896871"/>
                    <a:gd name="connsiteY23" fmla="*/ 2590946 h 2801032"/>
                    <a:gd name="connsiteX24" fmla="*/ 208570 w 1896871"/>
                    <a:gd name="connsiteY24" fmla="*/ 2570782 h 2801032"/>
                    <a:gd name="connsiteX25" fmla="*/ 148078 w 1896871"/>
                    <a:gd name="connsiteY25" fmla="*/ 2640499 h 2801032"/>
                    <a:gd name="connsiteX26" fmla="*/ 275907 w 1896871"/>
                    <a:gd name="connsiteY26" fmla="*/ 1859862 h 2801032"/>
                    <a:gd name="connsiteX27" fmla="*/ 145708 w 1896871"/>
                    <a:gd name="connsiteY27" fmla="*/ 2679753 h 2801032"/>
                    <a:gd name="connsiteX28" fmla="*/ 267969 w 1896871"/>
                    <a:gd name="connsiteY28" fmla="*/ 1724925 h 2801032"/>
                    <a:gd name="connsiteX29" fmla="*/ 283844 w 1896871"/>
                    <a:gd name="connsiteY29" fmla="*/ 1701112 h 2801032"/>
                    <a:gd name="connsiteX30" fmla="*/ 260032 w 1896871"/>
                    <a:gd name="connsiteY30" fmla="*/ 1716987 h 2801032"/>
                    <a:gd name="connsiteX31" fmla="*/ 220344 w 1896871"/>
                    <a:gd name="connsiteY31" fmla="*/ 1685237 h 2801032"/>
                    <a:gd name="connsiteX32" fmla="*/ 164782 w 1896871"/>
                    <a:gd name="connsiteY32" fmla="*/ 1613800 h 2801032"/>
                    <a:gd name="connsiteX33" fmla="*/ 156844 w 1896871"/>
                    <a:gd name="connsiteY33" fmla="*/ 1589987 h 2801032"/>
                    <a:gd name="connsiteX34" fmla="*/ 133032 w 1896871"/>
                    <a:gd name="connsiteY34" fmla="*/ 1574112 h 2801032"/>
                    <a:gd name="connsiteX35" fmla="*/ 125094 w 1896871"/>
                    <a:gd name="connsiteY35" fmla="*/ 1502675 h 2801032"/>
                    <a:gd name="connsiteX36" fmla="*/ 109219 w 1896871"/>
                    <a:gd name="connsiteY36" fmla="*/ 1462987 h 2801032"/>
                    <a:gd name="connsiteX37" fmla="*/ 93344 w 1896871"/>
                    <a:gd name="connsiteY37" fmla="*/ 1439175 h 2801032"/>
                    <a:gd name="connsiteX38" fmla="*/ 85407 w 1896871"/>
                    <a:gd name="connsiteY38" fmla="*/ 1399487 h 2801032"/>
                    <a:gd name="connsiteX39" fmla="*/ 101282 w 1896871"/>
                    <a:gd name="connsiteY39" fmla="*/ 1304237 h 2801032"/>
                    <a:gd name="connsiteX40" fmla="*/ 109219 w 1896871"/>
                    <a:gd name="connsiteY40" fmla="*/ 1272487 h 2801032"/>
                    <a:gd name="connsiteX41" fmla="*/ 77469 w 1896871"/>
                    <a:gd name="connsiteY41" fmla="*/ 1185175 h 2801032"/>
                    <a:gd name="connsiteX42" fmla="*/ 69532 w 1896871"/>
                    <a:gd name="connsiteY42" fmla="*/ 1026425 h 2801032"/>
                    <a:gd name="connsiteX43" fmla="*/ 164782 w 1896871"/>
                    <a:gd name="connsiteY43" fmla="*/ 637487 h 2801032"/>
                    <a:gd name="connsiteX44" fmla="*/ 204469 w 1896871"/>
                    <a:gd name="connsiteY44" fmla="*/ 550175 h 2801032"/>
                    <a:gd name="connsiteX45" fmla="*/ 228282 w 1896871"/>
                    <a:gd name="connsiteY45" fmla="*/ 526362 h 2801032"/>
                    <a:gd name="connsiteX46" fmla="*/ 271909 w 1896871"/>
                    <a:gd name="connsiteY46" fmla="*/ 358553 h 2801032"/>
                    <a:gd name="connsiteX47" fmla="*/ 323141 w 1896871"/>
                    <a:gd name="connsiteY47" fmla="*/ 279129 h 2801032"/>
                    <a:gd name="connsiteX48" fmla="*/ 622907 w 1896871"/>
                    <a:gd name="connsiteY48" fmla="*/ 73046 h 2801032"/>
                    <a:gd name="connsiteX49" fmla="*/ 815657 w 1896871"/>
                    <a:gd name="connsiteY49" fmla="*/ 2487 h 2801032"/>
                    <a:gd name="connsiteX50" fmla="*/ 839469 w 1896871"/>
                    <a:gd name="connsiteY50" fmla="*/ 18362 h 2801032"/>
                    <a:gd name="connsiteX51" fmla="*/ 1117282 w 1896871"/>
                    <a:gd name="connsiteY51" fmla="*/ 42175 h 2801032"/>
                    <a:gd name="connsiteX52" fmla="*/ 1339532 w 1896871"/>
                    <a:gd name="connsiteY52" fmla="*/ 65987 h 2801032"/>
                    <a:gd name="connsiteX53" fmla="*/ 1363344 w 1896871"/>
                    <a:gd name="connsiteY53" fmla="*/ 89800 h 2801032"/>
                    <a:gd name="connsiteX54" fmla="*/ 1482407 w 1896871"/>
                    <a:gd name="connsiteY54" fmla="*/ 153300 h 2801032"/>
                    <a:gd name="connsiteX55" fmla="*/ 1530032 w 1896871"/>
                    <a:gd name="connsiteY55" fmla="*/ 129487 h 2801032"/>
                    <a:gd name="connsiteX56" fmla="*/ 1553844 w 1896871"/>
                    <a:gd name="connsiteY56" fmla="*/ 105675 h 2801032"/>
                    <a:gd name="connsiteX57" fmla="*/ 1577657 w 1896871"/>
                    <a:gd name="connsiteY57" fmla="*/ 121550 h 2801032"/>
                    <a:gd name="connsiteX58" fmla="*/ 1688782 w 1896871"/>
                    <a:gd name="connsiteY58" fmla="*/ 137425 h 2801032"/>
                    <a:gd name="connsiteX59" fmla="*/ 1696719 w 1896871"/>
                    <a:gd name="connsiteY59" fmla="*/ 169175 h 2801032"/>
                    <a:gd name="connsiteX60" fmla="*/ 1704657 w 1896871"/>
                    <a:gd name="connsiteY60" fmla="*/ 232675 h 2801032"/>
                    <a:gd name="connsiteX61" fmla="*/ 1728469 w 1896871"/>
                    <a:gd name="connsiteY61" fmla="*/ 240612 h 2801032"/>
                    <a:gd name="connsiteX62" fmla="*/ 1791969 w 1896871"/>
                    <a:gd name="connsiteY62" fmla="*/ 296175 h 2801032"/>
                    <a:gd name="connsiteX63" fmla="*/ 1887219 w 1896871"/>
                    <a:gd name="connsiteY63" fmla="*/ 383487 h 2801032"/>
                    <a:gd name="connsiteX64" fmla="*/ 1879282 w 1896871"/>
                    <a:gd name="connsiteY64" fmla="*/ 470800 h 2801032"/>
                    <a:gd name="connsiteX65" fmla="*/ 1760219 w 1896871"/>
                    <a:gd name="connsiteY65" fmla="*/ 486675 h 2801032"/>
                    <a:gd name="connsiteX66" fmla="*/ 1744344 w 1896871"/>
                    <a:gd name="connsiteY66" fmla="*/ 462862 h 2801032"/>
                    <a:gd name="connsiteX67" fmla="*/ 1657032 w 1896871"/>
                    <a:gd name="connsiteY67" fmla="*/ 446987 h 2801032"/>
                    <a:gd name="connsiteX68" fmla="*/ 1633219 w 1896871"/>
                    <a:gd name="connsiteY68" fmla="*/ 439050 h 2801032"/>
                    <a:gd name="connsiteX69" fmla="*/ 1585594 w 1896871"/>
                    <a:gd name="connsiteY69" fmla="*/ 415237 h 2801032"/>
                    <a:gd name="connsiteX70" fmla="*/ 1577657 w 1896871"/>
                    <a:gd name="connsiteY70" fmla="*/ 391425 h 2801032"/>
                    <a:gd name="connsiteX71" fmla="*/ 1537969 w 1896871"/>
                    <a:gd name="connsiteY71" fmla="*/ 391425 h 2801032"/>
                    <a:gd name="connsiteX72" fmla="*/ 1522094 w 1896871"/>
                    <a:gd name="connsiteY72" fmla="*/ 415237 h 2801032"/>
                    <a:gd name="connsiteX73" fmla="*/ 1514157 w 1896871"/>
                    <a:gd name="connsiteY73" fmla="*/ 391425 h 2801032"/>
                    <a:gd name="connsiteX74" fmla="*/ 1490344 w 1896871"/>
                    <a:gd name="connsiteY74" fmla="*/ 343800 h 2801032"/>
                    <a:gd name="connsiteX75" fmla="*/ 1442719 w 1896871"/>
                    <a:gd name="connsiteY75" fmla="*/ 423175 h 2801032"/>
                    <a:gd name="connsiteX76" fmla="*/ 1418907 w 1896871"/>
                    <a:gd name="connsiteY76" fmla="*/ 446987 h 2801032"/>
                    <a:gd name="connsiteX77" fmla="*/ 1426844 w 1896871"/>
                    <a:gd name="connsiteY77" fmla="*/ 439050 h 2801032"/>
                    <a:gd name="connsiteX78" fmla="*/ 1426844 w 1896871"/>
                    <a:gd name="connsiteY78" fmla="*/ 439050 h 2801032"/>
                    <a:gd name="connsiteX79" fmla="*/ 1434782 w 1896871"/>
                    <a:gd name="connsiteY79" fmla="*/ 542237 h 2801032"/>
                    <a:gd name="connsiteX80" fmla="*/ 1466532 w 1896871"/>
                    <a:gd name="connsiteY80" fmla="*/ 613675 h 2801032"/>
                    <a:gd name="connsiteX81" fmla="*/ 1490344 w 1896871"/>
                    <a:gd name="connsiteY81" fmla="*/ 637487 h 2801032"/>
                    <a:gd name="connsiteX82" fmla="*/ 1498282 w 1896871"/>
                    <a:gd name="connsiteY82" fmla="*/ 669237 h 2801032"/>
                    <a:gd name="connsiteX83" fmla="*/ 1506219 w 1896871"/>
                    <a:gd name="connsiteY83" fmla="*/ 732737 h 2801032"/>
                    <a:gd name="connsiteX84" fmla="*/ 1537969 w 1896871"/>
                    <a:gd name="connsiteY84" fmla="*/ 740675 h 2801032"/>
                    <a:gd name="connsiteX85" fmla="*/ 1545907 w 1896871"/>
                    <a:gd name="connsiteY85" fmla="*/ 764487 h 2801032"/>
                    <a:gd name="connsiteX86" fmla="*/ 1530032 w 1896871"/>
                    <a:gd name="connsiteY86" fmla="*/ 843862 h 2801032"/>
                    <a:gd name="connsiteX87" fmla="*/ 1514157 w 1896871"/>
                    <a:gd name="connsiteY87" fmla="*/ 875612 h 2801032"/>
                    <a:gd name="connsiteX88" fmla="*/ 1474469 w 1896871"/>
                    <a:gd name="connsiteY88" fmla="*/ 915300 h 2801032"/>
                    <a:gd name="connsiteX89" fmla="*/ 1403032 w 1896871"/>
                    <a:gd name="connsiteY89" fmla="*/ 923237 h 2801032"/>
                    <a:gd name="connsiteX90" fmla="*/ 1387157 w 1896871"/>
                    <a:gd name="connsiteY90" fmla="*/ 947050 h 2801032"/>
                    <a:gd name="connsiteX91" fmla="*/ 1347469 w 1896871"/>
                    <a:gd name="connsiteY91" fmla="*/ 986737 h 2801032"/>
                    <a:gd name="connsiteX92" fmla="*/ 1355407 w 1896871"/>
                    <a:gd name="connsiteY92" fmla="*/ 1026425 h 2801032"/>
                    <a:gd name="connsiteX93" fmla="*/ 1347469 w 1896871"/>
                    <a:gd name="connsiteY93" fmla="*/ 1121675 h 2801032"/>
                    <a:gd name="connsiteX94" fmla="*/ 1339532 w 1896871"/>
                    <a:gd name="connsiteY94" fmla="*/ 1145487 h 2801032"/>
                    <a:gd name="connsiteX95" fmla="*/ 1323657 w 1896871"/>
                    <a:gd name="connsiteY95" fmla="*/ 1201050 h 2801032"/>
                    <a:gd name="connsiteX96" fmla="*/ 1339532 w 1896871"/>
                    <a:gd name="connsiteY96" fmla="*/ 1224862 h 2801032"/>
                    <a:gd name="connsiteX97" fmla="*/ 1331594 w 1896871"/>
                    <a:gd name="connsiteY97" fmla="*/ 1383612 h 2801032"/>
                    <a:gd name="connsiteX98" fmla="*/ 1307782 w 1896871"/>
                    <a:gd name="connsiteY98" fmla="*/ 1399487 h 2801032"/>
                    <a:gd name="connsiteX99" fmla="*/ 1299844 w 1896871"/>
                    <a:gd name="connsiteY99" fmla="*/ 1375675 h 2801032"/>
                    <a:gd name="connsiteX100" fmla="*/ 1291907 w 1896871"/>
                    <a:gd name="connsiteY100" fmla="*/ 1343925 h 2801032"/>
                    <a:gd name="connsiteX101" fmla="*/ 1244282 w 1896871"/>
                    <a:gd name="connsiteY101" fmla="*/ 1304237 h 2801032"/>
                    <a:gd name="connsiteX102" fmla="*/ 1236344 w 1896871"/>
                    <a:gd name="connsiteY102" fmla="*/ 1280425 h 2801032"/>
                    <a:gd name="connsiteX103" fmla="*/ 1188719 w 1896871"/>
                    <a:gd name="connsiteY103" fmla="*/ 1240737 h 2801032"/>
                    <a:gd name="connsiteX104" fmla="*/ 1164907 w 1896871"/>
                    <a:gd name="connsiteY104" fmla="*/ 1232800 h 2801032"/>
                    <a:gd name="connsiteX105" fmla="*/ 1149032 w 1896871"/>
                    <a:gd name="connsiteY105" fmla="*/ 1208987 h 2801032"/>
                    <a:gd name="connsiteX106" fmla="*/ 1141094 w 1896871"/>
                    <a:gd name="connsiteY106" fmla="*/ 1177237 h 2801032"/>
                    <a:gd name="connsiteX107" fmla="*/ 1070244 w 1896871"/>
                    <a:gd name="connsiteY107" fmla="*/ 1365299 h 2801032"/>
                    <a:gd name="connsiteX108" fmla="*/ 942559 w 1896871"/>
                    <a:gd name="connsiteY108" fmla="*/ 1263476 h 2801032"/>
                    <a:gd name="connsiteX109" fmla="*/ 793018 w 1896871"/>
                    <a:gd name="connsiteY109" fmla="*/ 1349911 h 2801032"/>
                    <a:gd name="connsiteX110" fmla="*/ 839469 w 1896871"/>
                    <a:gd name="connsiteY110" fmla="*/ 1558237 h 2801032"/>
                    <a:gd name="connsiteX111" fmla="*/ 887094 w 1896871"/>
                    <a:gd name="connsiteY111" fmla="*/ 1582050 h 2801032"/>
                    <a:gd name="connsiteX112" fmla="*/ 958532 w 1896871"/>
                    <a:gd name="connsiteY112" fmla="*/ 1637612 h 2801032"/>
                    <a:gd name="connsiteX113" fmla="*/ 990282 w 1896871"/>
                    <a:gd name="connsiteY113" fmla="*/ 1653487 h 2801032"/>
                    <a:gd name="connsiteX114" fmla="*/ 1069657 w 1896871"/>
                    <a:gd name="connsiteY114" fmla="*/ 1891612 h 2801032"/>
                    <a:gd name="connsiteX0" fmla="*/ 1069657 w 1896871"/>
                    <a:gd name="connsiteY0" fmla="*/ 1891612 h 2801032"/>
                    <a:gd name="connsiteX1" fmla="*/ 1061719 w 1896871"/>
                    <a:gd name="connsiteY1" fmla="*/ 1915425 h 2801032"/>
                    <a:gd name="connsiteX2" fmla="*/ 1053782 w 1896871"/>
                    <a:gd name="connsiteY2" fmla="*/ 1963050 h 2801032"/>
                    <a:gd name="connsiteX3" fmla="*/ 1037907 w 1896871"/>
                    <a:gd name="connsiteY3" fmla="*/ 2018612 h 2801032"/>
                    <a:gd name="connsiteX4" fmla="*/ 1029969 w 1896871"/>
                    <a:gd name="connsiteY4" fmla="*/ 2169425 h 2801032"/>
                    <a:gd name="connsiteX5" fmla="*/ 1037907 w 1896871"/>
                    <a:gd name="connsiteY5" fmla="*/ 2248800 h 2801032"/>
                    <a:gd name="connsiteX6" fmla="*/ 1022032 w 1896871"/>
                    <a:gd name="connsiteY6" fmla="*/ 2502800 h 2801032"/>
                    <a:gd name="connsiteX7" fmla="*/ 934719 w 1896871"/>
                    <a:gd name="connsiteY7" fmla="*/ 2494862 h 2801032"/>
                    <a:gd name="connsiteX8" fmla="*/ 918844 w 1896871"/>
                    <a:gd name="connsiteY8" fmla="*/ 2383737 h 2801032"/>
                    <a:gd name="connsiteX9" fmla="*/ 910907 w 1896871"/>
                    <a:gd name="connsiteY9" fmla="*/ 2359925 h 2801032"/>
                    <a:gd name="connsiteX10" fmla="*/ 863282 w 1896871"/>
                    <a:gd name="connsiteY10" fmla="*/ 2320237 h 2801032"/>
                    <a:gd name="connsiteX11" fmla="*/ 646589 w 1896871"/>
                    <a:gd name="connsiteY11" fmla="*/ 2386394 h 2801032"/>
                    <a:gd name="connsiteX12" fmla="*/ 510460 w 1896871"/>
                    <a:gd name="connsiteY12" fmla="*/ 2346708 h 2801032"/>
                    <a:gd name="connsiteX13" fmla="*/ 752157 w 1896871"/>
                    <a:gd name="connsiteY13" fmla="*/ 2209112 h 2801032"/>
                    <a:gd name="connsiteX14" fmla="*/ 529283 w 1896871"/>
                    <a:gd name="connsiteY14" fmla="*/ 2329072 h 2801032"/>
                    <a:gd name="connsiteX15" fmla="*/ 704532 w 1896871"/>
                    <a:gd name="connsiteY15" fmla="*/ 2113862 h 2801032"/>
                    <a:gd name="connsiteX16" fmla="*/ 524294 w 1896871"/>
                    <a:gd name="connsiteY16" fmla="*/ 2292329 h 2801032"/>
                    <a:gd name="connsiteX17" fmla="*/ 554286 w 1896871"/>
                    <a:gd name="connsiteY17" fmla="*/ 2331729 h 2801032"/>
                    <a:gd name="connsiteX18" fmla="*/ 656907 w 1896871"/>
                    <a:gd name="connsiteY18" fmla="*/ 2058300 h 2801032"/>
                    <a:gd name="connsiteX19" fmla="*/ 383835 w 1896871"/>
                    <a:gd name="connsiteY19" fmla="*/ 2799892 h 2801032"/>
                    <a:gd name="connsiteX20" fmla="*/ 372249 w 1896871"/>
                    <a:gd name="connsiteY20" fmla="*/ 2233133 h 2801032"/>
                    <a:gd name="connsiteX21" fmla="*/ 336209 w 1896871"/>
                    <a:gd name="connsiteY21" fmla="*/ 2453873 h 2801032"/>
                    <a:gd name="connsiteX22" fmla="*/ 239041 w 1896871"/>
                    <a:gd name="connsiteY22" fmla="*/ 2433707 h 2801032"/>
                    <a:gd name="connsiteX23" fmla="*/ 87 w 1896871"/>
                    <a:gd name="connsiteY23" fmla="*/ 2590946 h 2801032"/>
                    <a:gd name="connsiteX24" fmla="*/ 208570 w 1896871"/>
                    <a:gd name="connsiteY24" fmla="*/ 2570782 h 2801032"/>
                    <a:gd name="connsiteX25" fmla="*/ 148078 w 1896871"/>
                    <a:gd name="connsiteY25" fmla="*/ 2640499 h 2801032"/>
                    <a:gd name="connsiteX26" fmla="*/ 275907 w 1896871"/>
                    <a:gd name="connsiteY26" fmla="*/ 1859862 h 2801032"/>
                    <a:gd name="connsiteX27" fmla="*/ 145708 w 1896871"/>
                    <a:gd name="connsiteY27" fmla="*/ 2679753 h 2801032"/>
                    <a:gd name="connsiteX28" fmla="*/ 267969 w 1896871"/>
                    <a:gd name="connsiteY28" fmla="*/ 1724925 h 2801032"/>
                    <a:gd name="connsiteX29" fmla="*/ 283844 w 1896871"/>
                    <a:gd name="connsiteY29" fmla="*/ 1701112 h 2801032"/>
                    <a:gd name="connsiteX30" fmla="*/ 260032 w 1896871"/>
                    <a:gd name="connsiteY30" fmla="*/ 1716987 h 2801032"/>
                    <a:gd name="connsiteX31" fmla="*/ 220344 w 1896871"/>
                    <a:gd name="connsiteY31" fmla="*/ 1685237 h 2801032"/>
                    <a:gd name="connsiteX32" fmla="*/ 164782 w 1896871"/>
                    <a:gd name="connsiteY32" fmla="*/ 1613800 h 2801032"/>
                    <a:gd name="connsiteX33" fmla="*/ 156844 w 1896871"/>
                    <a:gd name="connsiteY33" fmla="*/ 1589987 h 2801032"/>
                    <a:gd name="connsiteX34" fmla="*/ 133032 w 1896871"/>
                    <a:gd name="connsiteY34" fmla="*/ 1574112 h 2801032"/>
                    <a:gd name="connsiteX35" fmla="*/ 125094 w 1896871"/>
                    <a:gd name="connsiteY35" fmla="*/ 1502675 h 2801032"/>
                    <a:gd name="connsiteX36" fmla="*/ 109219 w 1896871"/>
                    <a:gd name="connsiteY36" fmla="*/ 1462987 h 2801032"/>
                    <a:gd name="connsiteX37" fmla="*/ 93344 w 1896871"/>
                    <a:gd name="connsiteY37" fmla="*/ 1439175 h 2801032"/>
                    <a:gd name="connsiteX38" fmla="*/ 85407 w 1896871"/>
                    <a:gd name="connsiteY38" fmla="*/ 1399487 h 2801032"/>
                    <a:gd name="connsiteX39" fmla="*/ 101282 w 1896871"/>
                    <a:gd name="connsiteY39" fmla="*/ 1304237 h 2801032"/>
                    <a:gd name="connsiteX40" fmla="*/ 109219 w 1896871"/>
                    <a:gd name="connsiteY40" fmla="*/ 1272487 h 2801032"/>
                    <a:gd name="connsiteX41" fmla="*/ 77469 w 1896871"/>
                    <a:gd name="connsiteY41" fmla="*/ 1185175 h 2801032"/>
                    <a:gd name="connsiteX42" fmla="*/ 69532 w 1896871"/>
                    <a:gd name="connsiteY42" fmla="*/ 1026425 h 2801032"/>
                    <a:gd name="connsiteX43" fmla="*/ 164782 w 1896871"/>
                    <a:gd name="connsiteY43" fmla="*/ 637487 h 2801032"/>
                    <a:gd name="connsiteX44" fmla="*/ 204469 w 1896871"/>
                    <a:gd name="connsiteY44" fmla="*/ 550175 h 2801032"/>
                    <a:gd name="connsiteX45" fmla="*/ 228282 w 1896871"/>
                    <a:gd name="connsiteY45" fmla="*/ 526362 h 2801032"/>
                    <a:gd name="connsiteX46" fmla="*/ 271909 w 1896871"/>
                    <a:gd name="connsiteY46" fmla="*/ 358553 h 2801032"/>
                    <a:gd name="connsiteX47" fmla="*/ 323141 w 1896871"/>
                    <a:gd name="connsiteY47" fmla="*/ 279129 h 2801032"/>
                    <a:gd name="connsiteX48" fmla="*/ 622907 w 1896871"/>
                    <a:gd name="connsiteY48" fmla="*/ 73046 h 2801032"/>
                    <a:gd name="connsiteX49" fmla="*/ 815657 w 1896871"/>
                    <a:gd name="connsiteY49" fmla="*/ 2487 h 2801032"/>
                    <a:gd name="connsiteX50" fmla="*/ 839469 w 1896871"/>
                    <a:gd name="connsiteY50" fmla="*/ 18362 h 2801032"/>
                    <a:gd name="connsiteX51" fmla="*/ 1117282 w 1896871"/>
                    <a:gd name="connsiteY51" fmla="*/ 42175 h 2801032"/>
                    <a:gd name="connsiteX52" fmla="*/ 1339532 w 1896871"/>
                    <a:gd name="connsiteY52" fmla="*/ 65987 h 2801032"/>
                    <a:gd name="connsiteX53" fmla="*/ 1363344 w 1896871"/>
                    <a:gd name="connsiteY53" fmla="*/ 89800 h 2801032"/>
                    <a:gd name="connsiteX54" fmla="*/ 1482407 w 1896871"/>
                    <a:gd name="connsiteY54" fmla="*/ 153300 h 2801032"/>
                    <a:gd name="connsiteX55" fmla="*/ 1530032 w 1896871"/>
                    <a:gd name="connsiteY55" fmla="*/ 129487 h 2801032"/>
                    <a:gd name="connsiteX56" fmla="*/ 1553844 w 1896871"/>
                    <a:gd name="connsiteY56" fmla="*/ 105675 h 2801032"/>
                    <a:gd name="connsiteX57" fmla="*/ 1577657 w 1896871"/>
                    <a:gd name="connsiteY57" fmla="*/ 121550 h 2801032"/>
                    <a:gd name="connsiteX58" fmla="*/ 1688782 w 1896871"/>
                    <a:gd name="connsiteY58" fmla="*/ 137425 h 2801032"/>
                    <a:gd name="connsiteX59" fmla="*/ 1696719 w 1896871"/>
                    <a:gd name="connsiteY59" fmla="*/ 169175 h 2801032"/>
                    <a:gd name="connsiteX60" fmla="*/ 1704657 w 1896871"/>
                    <a:gd name="connsiteY60" fmla="*/ 232675 h 2801032"/>
                    <a:gd name="connsiteX61" fmla="*/ 1728469 w 1896871"/>
                    <a:gd name="connsiteY61" fmla="*/ 240612 h 2801032"/>
                    <a:gd name="connsiteX62" fmla="*/ 1791969 w 1896871"/>
                    <a:gd name="connsiteY62" fmla="*/ 296175 h 2801032"/>
                    <a:gd name="connsiteX63" fmla="*/ 1887219 w 1896871"/>
                    <a:gd name="connsiteY63" fmla="*/ 383487 h 2801032"/>
                    <a:gd name="connsiteX64" fmla="*/ 1879282 w 1896871"/>
                    <a:gd name="connsiteY64" fmla="*/ 470800 h 2801032"/>
                    <a:gd name="connsiteX65" fmla="*/ 1760219 w 1896871"/>
                    <a:gd name="connsiteY65" fmla="*/ 486675 h 2801032"/>
                    <a:gd name="connsiteX66" fmla="*/ 1657032 w 1896871"/>
                    <a:gd name="connsiteY66" fmla="*/ 446987 h 2801032"/>
                    <a:gd name="connsiteX67" fmla="*/ 1633219 w 1896871"/>
                    <a:gd name="connsiteY67" fmla="*/ 439050 h 2801032"/>
                    <a:gd name="connsiteX68" fmla="*/ 1585594 w 1896871"/>
                    <a:gd name="connsiteY68" fmla="*/ 415237 h 2801032"/>
                    <a:gd name="connsiteX69" fmla="*/ 1577657 w 1896871"/>
                    <a:gd name="connsiteY69" fmla="*/ 391425 h 2801032"/>
                    <a:gd name="connsiteX70" fmla="*/ 1537969 w 1896871"/>
                    <a:gd name="connsiteY70" fmla="*/ 391425 h 2801032"/>
                    <a:gd name="connsiteX71" fmla="*/ 1522094 w 1896871"/>
                    <a:gd name="connsiteY71" fmla="*/ 415237 h 2801032"/>
                    <a:gd name="connsiteX72" fmla="*/ 1514157 w 1896871"/>
                    <a:gd name="connsiteY72" fmla="*/ 391425 h 2801032"/>
                    <a:gd name="connsiteX73" fmla="*/ 1490344 w 1896871"/>
                    <a:gd name="connsiteY73" fmla="*/ 343800 h 2801032"/>
                    <a:gd name="connsiteX74" fmla="*/ 1442719 w 1896871"/>
                    <a:gd name="connsiteY74" fmla="*/ 423175 h 2801032"/>
                    <a:gd name="connsiteX75" fmla="*/ 1418907 w 1896871"/>
                    <a:gd name="connsiteY75" fmla="*/ 446987 h 2801032"/>
                    <a:gd name="connsiteX76" fmla="*/ 1426844 w 1896871"/>
                    <a:gd name="connsiteY76" fmla="*/ 439050 h 2801032"/>
                    <a:gd name="connsiteX77" fmla="*/ 1426844 w 1896871"/>
                    <a:gd name="connsiteY77" fmla="*/ 439050 h 2801032"/>
                    <a:gd name="connsiteX78" fmla="*/ 1434782 w 1896871"/>
                    <a:gd name="connsiteY78" fmla="*/ 542237 h 2801032"/>
                    <a:gd name="connsiteX79" fmla="*/ 1466532 w 1896871"/>
                    <a:gd name="connsiteY79" fmla="*/ 613675 h 2801032"/>
                    <a:gd name="connsiteX80" fmla="*/ 1490344 w 1896871"/>
                    <a:gd name="connsiteY80" fmla="*/ 637487 h 2801032"/>
                    <a:gd name="connsiteX81" fmla="*/ 1498282 w 1896871"/>
                    <a:gd name="connsiteY81" fmla="*/ 669237 h 2801032"/>
                    <a:gd name="connsiteX82" fmla="*/ 1506219 w 1896871"/>
                    <a:gd name="connsiteY82" fmla="*/ 732737 h 2801032"/>
                    <a:gd name="connsiteX83" fmla="*/ 1537969 w 1896871"/>
                    <a:gd name="connsiteY83" fmla="*/ 740675 h 2801032"/>
                    <a:gd name="connsiteX84" fmla="*/ 1545907 w 1896871"/>
                    <a:gd name="connsiteY84" fmla="*/ 764487 h 2801032"/>
                    <a:gd name="connsiteX85" fmla="*/ 1530032 w 1896871"/>
                    <a:gd name="connsiteY85" fmla="*/ 843862 h 2801032"/>
                    <a:gd name="connsiteX86" fmla="*/ 1514157 w 1896871"/>
                    <a:gd name="connsiteY86" fmla="*/ 875612 h 2801032"/>
                    <a:gd name="connsiteX87" fmla="*/ 1474469 w 1896871"/>
                    <a:gd name="connsiteY87" fmla="*/ 915300 h 2801032"/>
                    <a:gd name="connsiteX88" fmla="*/ 1403032 w 1896871"/>
                    <a:gd name="connsiteY88" fmla="*/ 923237 h 2801032"/>
                    <a:gd name="connsiteX89" fmla="*/ 1387157 w 1896871"/>
                    <a:gd name="connsiteY89" fmla="*/ 947050 h 2801032"/>
                    <a:gd name="connsiteX90" fmla="*/ 1347469 w 1896871"/>
                    <a:gd name="connsiteY90" fmla="*/ 986737 h 2801032"/>
                    <a:gd name="connsiteX91" fmla="*/ 1355407 w 1896871"/>
                    <a:gd name="connsiteY91" fmla="*/ 1026425 h 2801032"/>
                    <a:gd name="connsiteX92" fmla="*/ 1347469 w 1896871"/>
                    <a:gd name="connsiteY92" fmla="*/ 1121675 h 2801032"/>
                    <a:gd name="connsiteX93" fmla="*/ 1339532 w 1896871"/>
                    <a:gd name="connsiteY93" fmla="*/ 1145487 h 2801032"/>
                    <a:gd name="connsiteX94" fmla="*/ 1323657 w 1896871"/>
                    <a:gd name="connsiteY94" fmla="*/ 1201050 h 2801032"/>
                    <a:gd name="connsiteX95" fmla="*/ 1339532 w 1896871"/>
                    <a:gd name="connsiteY95" fmla="*/ 1224862 h 2801032"/>
                    <a:gd name="connsiteX96" fmla="*/ 1331594 w 1896871"/>
                    <a:gd name="connsiteY96" fmla="*/ 1383612 h 2801032"/>
                    <a:gd name="connsiteX97" fmla="*/ 1307782 w 1896871"/>
                    <a:gd name="connsiteY97" fmla="*/ 1399487 h 2801032"/>
                    <a:gd name="connsiteX98" fmla="*/ 1299844 w 1896871"/>
                    <a:gd name="connsiteY98" fmla="*/ 1375675 h 2801032"/>
                    <a:gd name="connsiteX99" fmla="*/ 1291907 w 1896871"/>
                    <a:gd name="connsiteY99" fmla="*/ 1343925 h 2801032"/>
                    <a:gd name="connsiteX100" fmla="*/ 1244282 w 1896871"/>
                    <a:gd name="connsiteY100" fmla="*/ 1304237 h 2801032"/>
                    <a:gd name="connsiteX101" fmla="*/ 1236344 w 1896871"/>
                    <a:gd name="connsiteY101" fmla="*/ 1280425 h 2801032"/>
                    <a:gd name="connsiteX102" fmla="*/ 1188719 w 1896871"/>
                    <a:gd name="connsiteY102" fmla="*/ 1240737 h 2801032"/>
                    <a:gd name="connsiteX103" fmla="*/ 1164907 w 1896871"/>
                    <a:gd name="connsiteY103" fmla="*/ 1232800 h 2801032"/>
                    <a:gd name="connsiteX104" fmla="*/ 1149032 w 1896871"/>
                    <a:gd name="connsiteY104" fmla="*/ 1208987 h 2801032"/>
                    <a:gd name="connsiteX105" fmla="*/ 1141094 w 1896871"/>
                    <a:gd name="connsiteY105" fmla="*/ 1177237 h 2801032"/>
                    <a:gd name="connsiteX106" fmla="*/ 1070244 w 1896871"/>
                    <a:gd name="connsiteY106" fmla="*/ 1365299 h 2801032"/>
                    <a:gd name="connsiteX107" fmla="*/ 942559 w 1896871"/>
                    <a:gd name="connsiteY107" fmla="*/ 1263476 h 2801032"/>
                    <a:gd name="connsiteX108" fmla="*/ 793018 w 1896871"/>
                    <a:gd name="connsiteY108" fmla="*/ 1349911 h 2801032"/>
                    <a:gd name="connsiteX109" fmla="*/ 839469 w 1896871"/>
                    <a:gd name="connsiteY109" fmla="*/ 1558237 h 2801032"/>
                    <a:gd name="connsiteX110" fmla="*/ 887094 w 1896871"/>
                    <a:gd name="connsiteY110" fmla="*/ 1582050 h 2801032"/>
                    <a:gd name="connsiteX111" fmla="*/ 958532 w 1896871"/>
                    <a:gd name="connsiteY111" fmla="*/ 1637612 h 2801032"/>
                    <a:gd name="connsiteX112" fmla="*/ 990282 w 1896871"/>
                    <a:gd name="connsiteY112" fmla="*/ 1653487 h 2801032"/>
                    <a:gd name="connsiteX113" fmla="*/ 1069657 w 1896871"/>
                    <a:gd name="connsiteY113" fmla="*/ 1891612 h 2801032"/>
                    <a:gd name="connsiteX0" fmla="*/ 1069657 w 1887488"/>
                    <a:gd name="connsiteY0" fmla="*/ 1891612 h 2801032"/>
                    <a:gd name="connsiteX1" fmla="*/ 1061719 w 1887488"/>
                    <a:gd name="connsiteY1" fmla="*/ 1915425 h 2801032"/>
                    <a:gd name="connsiteX2" fmla="*/ 1053782 w 1887488"/>
                    <a:gd name="connsiteY2" fmla="*/ 1963050 h 2801032"/>
                    <a:gd name="connsiteX3" fmla="*/ 1037907 w 1887488"/>
                    <a:gd name="connsiteY3" fmla="*/ 2018612 h 2801032"/>
                    <a:gd name="connsiteX4" fmla="*/ 1029969 w 1887488"/>
                    <a:gd name="connsiteY4" fmla="*/ 2169425 h 2801032"/>
                    <a:gd name="connsiteX5" fmla="*/ 1037907 w 1887488"/>
                    <a:gd name="connsiteY5" fmla="*/ 2248800 h 2801032"/>
                    <a:gd name="connsiteX6" fmla="*/ 1022032 w 1887488"/>
                    <a:gd name="connsiteY6" fmla="*/ 2502800 h 2801032"/>
                    <a:gd name="connsiteX7" fmla="*/ 934719 w 1887488"/>
                    <a:gd name="connsiteY7" fmla="*/ 2494862 h 2801032"/>
                    <a:gd name="connsiteX8" fmla="*/ 918844 w 1887488"/>
                    <a:gd name="connsiteY8" fmla="*/ 2383737 h 2801032"/>
                    <a:gd name="connsiteX9" fmla="*/ 910907 w 1887488"/>
                    <a:gd name="connsiteY9" fmla="*/ 2359925 h 2801032"/>
                    <a:gd name="connsiteX10" fmla="*/ 863282 w 1887488"/>
                    <a:gd name="connsiteY10" fmla="*/ 2320237 h 2801032"/>
                    <a:gd name="connsiteX11" fmla="*/ 646589 w 1887488"/>
                    <a:gd name="connsiteY11" fmla="*/ 2386394 h 2801032"/>
                    <a:gd name="connsiteX12" fmla="*/ 510460 w 1887488"/>
                    <a:gd name="connsiteY12" fmla="*/ 2346708 h 2801032"/>
                    <a:gd name="connsiteX13" fmla="*/ 752157 w 1887488"/>
                    <a:gd name="connsiteY13" fmla="*/ 2209112 h 2801032"/>
                    <a:gd name="connsiteX14" fmla="*/ 529283 w 1887488"/>
                    <a:gd name="connsiteY14" fmla="*/ 2329072 h 2801032"/>
                    <a:gd name="connsiteX15" fmla="*/ 704532 w 1887488"/>
                    <a:gd name="connsiteY15" fmla="*/ 2113862 h 2801032"/>
                    <a:gd name="connsiteX16" fmla="*/ 524294 w 1887488"/>
                    <a:gd name="connsiteY16" fmla="*/ 2292329 h 2801032"/>
                    <a:gd name="connsiteX17" fmla="*/ 554286 w 1887488"/>
                    <a:gd name="connsiteY17" fmla="*/ 2331729 h 2801032"/>
                    <a:gd name="connsiteX18" fmla="*/ 656907 w 1887488"/>
                    <a:gd name="connsiteY18" fmla="*/ 2058300 h 2801032"/>
                    <a:gd name="connsiteX19" fmla="*/ 383835 w 1887488"/>
                    <a:gd name="connsiteY19" fmla="*/ 2799892 h 2801032"/>
                    <a:gd name="connsiteX20" fmla="*/ 372249 w 1887488"/>
                    <a:gd name="connsiteY20" fmla="*/ 2233133 h 2801032"/>
                    <a:gd name="connsiteX21" fmla="*/ 336209 w 1887488"/>
                    <a:gd name="connsiteY21" fmla="*/ 2453873 h 2801032"/>
                    <a:gd name="connsiteX22" fmla="*/ 239041 w 1887488"/>
                    <a:gd name="connsiteY22" fmla="*/ 2433707 h 2801032"/>
                    <a:gd name="connsiteX23" fmla="*/ 87 w 1887488"/>
                    <a:gd name="connsiteY23" fmla="*/ 2590946 h 2801032"/>
                    <a:gd name="connsiteX24" fmla="*/ 208570 w 1887488"/>
                    <a:gd name="connsiteY24" fmla="*/ 2570782 h 2801032"/>
                    <a:gd name="connsiteX25" fmla="*/ 148078 w 1887488"/>
                    <a:gd name="connsiteY25" fmla="*/ 2640499 h 2801032"/>
                    <a:gd name="connsiteX26" fmla="*/ 275907 w 1887488"/>
                    <a:gd name="connsiteY26" fmla="*/ 1859862 h 2801032"/>
                    <a:gd name="connsiteX27" fmla="*/ 145708 w 1887488"/>
                    <a:gd name="connsiteY27" fmla="*/ 2679753 h 2801032"/>
                    <a:gd name="connsiteX28" fmla="*/ 267969 w 1887488"/>
                    <a:gd name="connsiteY28" fmla="*/ 1724925 h 2801032"/>
                    <a:gd name="connsiteX29" fmla="*/ 283844 w 1887488"/>
                    <a:gd name="connsiteY29" fmla="*/ 1701112 h 2801032"/>
                    <a:gd name="connsiteX30" fmla="*/ 260032 w 1887488"/>
                    <a:gd name="connsiteY30" fmla="*/ 1716987 h 2801032"/>
                    <a:gd name="connsiteX31" fmla="*/ 220344 w 1887488"/>
                    <a:gd name="connsiteY31" fmla="*/ 1685237 h 2801032"/>
                    <a:gd name="connsiteX32" fmla="*/ 164782 w 1887488"/>
                    <a:gd name="connsiteY32" fmla="*/ 1613800 h 2801032"/>
                    <a:gd name="connsiteX33" fmla="*/ 156844 w 1887488"/>
                    <a:gd name="connsiteY33" fmla="*/ 1589987 h 2801032"/>
                    <a:gd name="connsiteX34" fmla="*/ 133032 w 1887488"/>
                    <a:gd name="connsiteY34" fmla="*/ 1574112 h 2801032"/>
                    <a:gd name="connsiteX35" fmla="*/ 125094 w 1887488"/>
                    <a:gd name="connsiteY35" fmla="*/ 1502675 h 2801032"/>
                    <a:gd name="connsiteX36" fmla="*/ 109219 w 1887488"/>
                    <a:gd name="connsiteY36" fmla="*/ 1462987 h 2801032"/>
                    <a:gd name="connsiteX37" fmla="*/ 93344 w 1887488"/>
                    <a:gd name="connsiteY37" fmla="*/ 1439175 h 2801032"/>
                    <a:gd name="connsiteX38" fmla="*/ 85407 w 1887488"/>
                    <a:gd name="connsiteY38" fmla="*/ 1399487 h 2801032"/>
                    <a:gd name="connsiteX39" fmla="*/ 101282 w 1887488"/>
                    <a:gd name="connsiteY39" fmla="*/ 1304237 h 2801032"/>
                    <a:gd name="connsiteX40" fmla="*/ 109219 w 1887488"/>
                    <a:gd name="connsiteY40" fmla="*/ 1272487 h 2801032"/>
                    <a:gd name="connsiteX41" fmla="*/ 77469 w 1887488"/>
                    <a:gd name="connsiteY41" fmla="*/ 1185175 h 2801032"/>
                    <a:gd name="connsiteX42" fmla="*/ 69532 w 1887488"/>
                    <a:gd name="connsiteY42" fmla="*/ 1026425 h 2801032"/>
                    <a:gd name="connsiteX43" fmla="*/ 164782 w 1887488"/>
                    <a:gd name="connsiteY43" fmla="*/ 637487 h 2801032"/>
                    <a:gd name="connsiteX44" fmla="*/ 204469 w 1887488"/>
                    <a:gd name="connsiteY44" fmla="*/ 550175 h 2801032"/>
                    <a:gd name="connsiteX45" fmla="*/ 228282 w 1887488"/>
                    <a:gd name="connsiteY45" fmla="*/ 526362 h 2801032"/>
                    <a:gd name="connsiteX46" fmla="*/ 271909 w 1887488"/>
                    <a:gd name="connsiteY46" fmla="*/ 358553 h 2801032"/>
                    <a:gd name="connsiteX47" fmla="*/ 323141 w 1887488"/>
                    <a:gd name="connsiteY47" fmla="*/ 279129 h 2801032"/>
                    <a:gd name="connsiteX48" fmla="*/ 622907 w 1887488"/>
                    <a:gd name="connsiteY48" fmla="*/ 73046 h 2801032"/>
                    <a:gd name="connsiteX49" fmla="*/ 815657 w 1887488"/>
                    <a:gd name="connsiteY49" fmla="*/ 2487 h 2801032"/>
                    <a:gd name="connsiteX50" fmla="*/ 839469 w 1887488"/>
                    <a:gd name="connsiteY50" fmla="*/ 18362 h 2801032"/>
                    <a:gd name="connsiteX51" fmla="*/ 1117282 w 1887488"/>
                    <a:gd name="connsiteY51" fmla="*/ 42175 h 2801032"/>
                    <a:gd name="connsiteX52" fmla="*/ 1339532 w 1887488"/>
                    <a:gd name="connsiteY52" fmla="*/ 65987 h 2801032"/>
                    <a:gd name="connsiteX53" fmla="*/ 1363344 w 1887488"/>
                    <a:gd name="connsiteY53" fmla="*/ 89800 h 2801032"/>
                    <a:gd name="connsiteX54" fmla="*/ 1482407 w 1887488"/>
                    <a:gd name="connsiteY54" fmla="*/ 153300 h 2801032"/>
                    <a:gd name="connsiteX55" fmla="*/ 1530032 w 1887488"/>
                    <a:gd name="connsiteY55" fmla="*/ 129487 h 2801032"/>
                    <a:gd name="connsiteX56" fmla="*/ 1553844 w 1887488"/>
                    <a:gd name="connsiteY56" fmla="*/ 105675 h 2801032"/>
                    <a:gd name="connsiteX57" fmla="*/ 1577657 w 1887488"/>
                    <a:gd name="connsiteY57" fmla="*/ 121550 h 2801032"/>
                    <a:gd name="connsiteX58" fmla="*/ 1688782 w 1887488"/>
                    <a:gd name="connsiteY58" fmla="*/ 137425 h 2801032"/>
                    <a:gd name="connsiteX59" fmla="*/ 1696719 w 1887488"/>
                    <a:gd name="connsiteY59" fmla="*/ 169175 h 2801032"/>
                    <a:gd name="connsiteX60" fmla="*/ 1704657 w 1887488"/>
                    <a:gd name="connsiteY60" fmla="*/ 232675 h 2801032"/>
                    <a:gd name="connsiteX61" fmla="*/ 1728469 w 1887488"/>
                    <a:gd name="connsiteY61" fmla="*/ 240612 h 2801032"/>
                    <a:gd name="connsiteX62" fmla="*/ 1791969 w 1887488"/>
                    <a:gd name="connsiteY62" fmla="*/ 296175 h 2801032"/>
                    <a:gd name="connsiteX63" fmla="*/ 1887219 w 1887488"/>
                    <a:gd name="connsiteY63" fmla="*/ 383487 h 2801032"/>
                    <a:gd name="connsiteX64" fmla="*/ 1760219 w 1887488"/>
                    <a:gd name="connsiteY64" fmla="*/ 486675 h 2801032"/>
                    <a:gd name="connsiteX65" fmla="*/ 1657032 w 1887488"/>
                    <a:gd name="connsiteY65" fmla="*/ 446987 h 2801032"/>
                    <a:gd name="connsiteX66" fmla="*/ 1633219 w 1887488"/>
                    <a:gd name="connsiteY66" fmla="*/ 439050 h 2801032"/>
                    <a:gd name="connsiteX67" fmla="*/ 1585594 w 1887488"/>
                    <a:gd name="connsiteY67" fmla="*/ 415237 h 2801032"/>
                    <a:gd name="connsiteX68" fmla="*/ 1577657 w 1887488"/>
                    <a:gd name="connsiteY68" fmla="*/ 391425 h 2801032"/>
                    <a:gd name="connsiteX69" fmla="*/ 1537969 w 1887488"/>
                    <a:gd name="connsiteY69" fmla="*/ 391425 h 2801032"/>
                    <a:gd name="connsiteX70" fmla="*/ 1522094 w 1887488"/>
                    <a:gd name="connsiteY70" fmla="*/ 415237 h 2801032"/>
                    <a:gd name="connsiteX71" fmla="*/ 1514157 w 1887488"/>
                    <a:gd name="connsiteY71" fmla="*/ 391425 h 2801032"/>
                    <a:gd name="connsiteX72" fmla="*/ 1490344 w 1887488"/>
                    <a:gd name="connsiteY72" fmla="*/ 343800 h 2801032"/>
                    <a:gd name="connsiteX73" fmla="*/ 1442719 w 1887488"/>
                    <a:gd name="connsiteY73" fmla="*/ 423175 h 2801032"/>
                    <a:gd name="connsiteX74" fmla="*/ 1418907 w 1887488"/>
                    <a:gd name="connsiteY74" fmla="*/ 446987 h 2801032"/>
                    <a:gd name="connsiteX75" fmla="*/ 1426844 w 1887488"/>
                    <a:gd name="connsiteY75" fmla="*/ 439050 h 2801032"/>
                    <a:gd name="connsiteX76" fmla="*/ 1426844 w 1887488"/>
                    <a:gd name="connsiteY76" fmla="*/ 439050 h 2801032"/>
                    <a:gd name="connsiteX77" fmla="*/ 1434782 w 1887488"/>
                    <a:gd name="connsiteY77" fmla="*/ 542237 h 2801032"/>
                    <a:gd name="connsiteX78" fmla="*/ 1466532 w 1887488"/>
                    <a:gd name="connsiteY78" fmla="*/ 613675 h 2801032"/>
                    <a:gd name="connsiteX79" fmla="*/ 1490344 w 1887488"/>
                    <a:gd name="connsiteY79" fmla="*/ 637487 h 2801032"/>
                    <a:gd name="connsiteX80" fmla="*/ 1498282 w 1887488"/>
                    <a:gd name="connsiteY80" fmla="*/ 669237 h 2801032"/>
                    <a:gd name="connsiteX81" fmla="*/ 1506219 w 1887488"/>
                    <a:gd name="connsiteY81" fmla="*/ 732737 h 2801032"/>
                    <a:gd name="connsiteX82" fmla="*/ 1537969 w 1887488"/>
                    <a:gd name="connsiteY82" fmla="*/ 740675 h 2801032"/>
                    <a:gd name="connsiteX83" fmla="*/ 1545907 w 1887488"/>
                    <a:gd name="connsiteY83" fmla="*/ 764487 h 2801032"/>
                    <a:gd name="connsiteX84" fmla="*/ 1530032 w 1887488"/>
                    <a:gd name="connsiteY84" fmla="*/ 843862 h 2801032"/>
                    <a:gd name="connsiteX85" fmla="*/ 1514157 w 1887488"/>
                    <a:gd name="connsiteY85" fmla="*/ 875612 h 2801032"/>
                    <a:gd name="connsiteX86" fmla="*/ 1474469 w 1887488"/>
                    <a:gd name="connsiteY86" fmla="*/ 915300 h 2801032"/>
                    <a:gd name="connsiteX87" fmla="*/ 1403032 w 1887488"/>
                    <a:gd name="connsiteY87" fmla="*/ 923237 h 2801032"/>
                    <a:gd name="connsiteX88" fmla="*/ 1387157 w 1887488"/>
                    <a:gd name="connsiteY88" fmla="*/ 947050 h 2801032"/>
                    <a:gd name="connsiteX89" fmla="*/ 1347469 w 1887488"/>
                    <a:gd name="connsiteY89" fmla="*/ 986737 h 2801032"/>
                    <a:gd name="connsiteX90" fmla="*/ 1355407 w 1887488"/>
                    <a:gd name="connsiteY90" fmla="*/ 1026425 h 2801032"/>
                    <a:gd name="connsiteX91" fmla="*/ 1347469 w 1887488"/>
                    <a:gd name="connsiteY91" fmla="*/ 1121675 h 2801032"/>
                    <a:gd name="connsiteX92" fmla="*/ 1339532 w 1887488"/>
                    <a:gd name="connsiteY92" fmla="*/ 1145487 h 2801032"/>
                    <a:gd name="connsiteX93" fmla="*/ 1323657 w 1887488"/>
                    <a:gd name="connsiteY93" fmla="*/ 1201050 h 2801032"/>
                    <a:gd name="connsiteX94" fmla="*/ 1339532 w 1887488"/>
                    <a:gd name="connsiteY94" fmla="*/ 1224862 h 2801032"/>
                    <a:gd name="connsiteX95" fmla="*/ 1331594 w 1887488"/>
                    <a:gd name="connsiteY95" fmla="*/ 1383612 h 2801032"/>
                    <a:gd name="connsiteX96" fmla="*/ 1307782 w 1887488"/>
                    <a:gd name="connsiteY96" fmla="*/ 1399487 h 2801032"/>
                    <a:gd name="connsiteX97" fmla="*/ 1299844 w 1887488"/>
                    <a:gd name="connsiteY97" fmla="*/ 1375675 h 2801032"/>
                    <a:gd name="connsiteX98" fmla="*/ 1291907 w 1887488"/>
                    <a:gd name="connsiteY98" fmla="*/ 1343925 h 2801032"/>
                    <a:gd name="connsiteX99" fmla="*/ 1244282 w 1887488"/>
                    <a:gd name="connsiteY99" fmla="*/ 1304237 h 2801032"/>
                    <a:gd name="connsiteX100" fmla="*/ 1236344 w 1887488"/>
                    <a:gd name="connsiteY100" fmla="*/ 1280425 h 2801032"/>
                    <a:gd name="connsiteX101" fmla="*/ 1188719 w 1887488"/>
                    <a:gd name="connsiteY101" fmla="*/ 1240737 h 2801032"/>
                    <a:gd name="connsiteX102" fmla="*/ 1164907 w 1887488"/>
                    <a:gd name="connsiteY102" fmla="*/ 1232800 h 2801032"/>
                    <a:gd name="connsiteX103" fmla="*/ 1149032 w 1887488"/>
                    <a:gd name="connsiteY103" fmla="*/ 1208987 h 2801032"/>
                    <a:gd name="connsiteX104" fmla="*/ 1141094 w 1887488"/>
                    <a:gd name="connsiteY104" fmla="*/ 1177237 h 2801032"/>
                    <a:gd name="connsiteX105" fmla="*/ 1070244 w 1887488"/>
                    <a:gd name="connsiteY105" fmla="*/ 1365299 h 2801032"/>
                    <a:gd name="connsiteX106" fmla="*/ 942559 w 1887488"/>
                    <a:gd name="connsiteY106" fmla="*/ 1263476 h 2801032"/>
                    <a:gd name="connsiteX107" fmla="*/ 793018 w 1887488"/>
                    <a:gd name="connsiteY107" fmla="*/ 1349911 h 2801032"/>
                    <a:gd name="connsiteX108" fmla="*/ 839469 w 1887488"/>
                    <a:gd name="connsiteY108" fmla="*/ 1558237 h 2801032"/>
                    <a:gd name="connsiteX109" fmla="*/ 887094 w 1887488"/>
                    <a:gd name="connsiteY109" fmla="*/ 1582050 h 2801032"/>
                    <a:gd name="connsiteX110" fmla="*/ 958532 w 1887488"/>
                    <a:gd name="connsiteY110" fmla="*/ 1637612 h 2801032"/>
                    <a:gd name="connsiteX111" fmla="*/ 990282 w 1887488"/>
                    <a:gd name="connsiteY111" fmla="*/ 1653487 h 2801032"/>
                    <a:gd name="connsiteX112" fmla="*/ 1069657 w 1887488"/>
                    <a:gd name="connsiteY112" fmla="*/ 1891612 h 2801032"/>
                    <a:gd name="connsiteX0" fmla="*/ 1069657 w 1793057"/>
                    <a:gd name="connsiteY0" fmla="*/ 1891612 h 2801032"/>
                    <a:gd name="connsiteX1" fmla="*/ 1061719 w 1793057"/>
                    <a:gd name="connsiteY1" fmla="*/ 1915425 h 2801032"/>
                    <a:gd name="connsiteX2" fmla="*/ 1053782 w 1793057"/>
                    <a:gd name="connsiteY2" fmla="*/ 1963050 h 2801032"/>
                    <a:gd name="connsiteX3" fmla="*/ 1037907 w 1793057"/>
                    <a:gd name="connsiteY3" fmla="*/ 2018612 h 2801032"/>
                    <a:gd name="connsiteX4" fmla="*/ 1029969 w 1793057"/>
                    <a:gd name="connsiteY4" fmla="*/ 2169425 h 2801032"/>
                    <a:gd name="connsiteX5" fmla="*/ 1037907 w 1793057"/>
                    <a:gd name="connsiteY5" fmla="*/ 2248800 h 2801032"/>
                    <a:gd name="connsiteX6" fmla="*/ 1022032 w 1793057"/>
                    <a:gd name="connsiteY6" fmla="*/ 2502800 h 2801032"/>
                    <a:gd name="connsiteX7" fmla="*/ 934719 w 1793057"/>
                    <a:gd name="connsiteY7" fmla="*/ 2494862 h 2801032"/>
                    <a:gd name="connsiteX8" fmla="*/ 918844 w 1793057"/>
                    <a:gd name="connsiteY8" fmla="*/ 2383737 h 2801032"/>
                    <a:gd name="connsiteX9" fmla="*/ 910907 w 1793057"/>
                    <a:gd name="connsiteY9" fmla="*/ 2359925 h 2801032"/>
                    <a:gd name="connsiteX10" fmla="*/ 863282 w 1793057"/>
                    <a:gd name="connsiteY10" fmla="*/ 2320237 h 2801032"/>
                    <a:gd name="connsiteX11" fmla="*/ 646589 w 1793057"/>
                    <a:gd name="connsiteY11" fmla="*/ 2386394 h 2801032"/>
                    <a:gd name="connsiteX12" fmla="*/ 510460 w 1793057"/>
                    <a:gd name="connsiteY12" fmla="*/ 2346708 h 2801032"/>
                    <a:gd name="connsiteX13" fmla="*/ 752157 w 1793057"/>
                    <a:gd name="connsiteY13" fmla="*/ 2209112 h 2801032"/>
                    <a:gd name="connsiteX14" fmla="*/ 529283 w 1793057"/>
                    <a:gd name="connsiteY14" fmla="*/ 2329072 h 2801032"/>
                    <a:gd name="connsiteX15" fmla="*/ 704532 w 1793057"/>
                    <a:gd name="connsiteY15" fmla="*/ 2113862 h 2801032"/>
                    <a:gd name="connsiteX16" fmla="*/ 524294 w 1793057"/>
                    <a:gd name="connsiteY16" fmla="*/ 2292329 h 2801032"/>
                    <a:gd name="connsiteX17" fmla="*/ 554286 w 1793057"/>
                    <a:gd name="connsiteY17" fmla="*/ 2331729 h 2801032"/>
                    <a:gd name="connsiteX18" fmla="*/ 656907 w 1793057"/>
                    <a:gd name="connsiteY18" fmla="*/ 2058300 h 2801032"/>
                    <a:gd name="connsiteX19" fmla="*/ 383835 w 1793057"/>
                    <a:gd name="connsiteY19" fmla="*/ 2799892 h 2801032"/>
                    <a:gd name="connsiteX20" fmla="*/ 372249 w 1793057"/>
                    <a:gd name="connsiteY20" fmla="*/ 2233133 h 2801032"/>
                    <a:gd name="connsiteX21" fmla="*/ 336209 w 1793057"/>
                    <a:gd name="connsiteY21" fmla="*/ 2453873 h 2801032"/>
                    <a:gd name="connsiteX22" fmla="*/ 239041 w 1793057"/>
                    <a:gd name="connsiteY22" fmla="*/ 2433707 h 2801032"/>
                    <a:gd name="connsiteX23" fmla="*/ 87 w 1793057"/>
                    <a:gd name="connsiteY23" fmla="*/ 2590946 h 2801032"/>
                    <a:gd name="connsiteX24" fmla="*/ 208570 w 1793057"/>
                    <a:gd name="connsiteY24" fmla="*/ 2570782 h 2801032"/>
                    <a:gd name="connsiteX25" fmla="*/ 148078 w 1793057"/>
                    <a:gd name="connsiteY25" fmla="*/ 2640499 h 2801032"/>
                    <a:gd name="connsiteX26" fmla="*/ 275907 w 1793057"/>
                    <a:gd name="connsiteY26" fmla="*/ 1859862 h 2801032"/>
                    <a:gd name="connsiteX27" fmla="*/ 145708 w 1793057"/>
                    <a:gd name="connsiteY27" fmla="*/ 2679753 h 2801032"/>
                    <a:gd name="connsiteX28" fmla="*/ 267969 w 1793057"/>
                    <a:gd name="connsiteY28" fmla="*/ 1724925 h 2801032"/>
                    <a:gd name="connsiteX29" fmla="*/ 283844 w 1793057"/>
                    <a:gd name="connsiteY29" fmla="*/ 1701112 h 2801032"/>
                    <a:gd name="connsiteX30" fmla="*/ 260032 w 1793057"/>
                    <a:gd name="connsiteY30" fmla="*/ 1716987 h 2801032"/>
                    <a:gd name="connsiteX31" fmla="*/ 220344 w 1793057"/>
                    <a:gd name="connsiteY31" fmla="*/ 1685237 h 2801032"/>
                    <a:gd name="connsiteX32" fmla="*/ 164782 w 1793057"/>
                    <a:gd name="connsiteY32" fmla="*/ 1613800 h 2801032"/>
                    <a:gd name="connsiteX33" fmla="*/ 156844 w 1793057"/>
                    <a:gd name="connsiteY33" fmla="*/ 1589987 h 2801032"/>
                    <a:gd name="connsiteX34" fmla="*/ 133032 w 1793057"/>
                    <a:gd name="connsiteY34" fmla="*/ 1574112 h 2801032"/>
                    <a:gd name="connsiteX35" fmla="*/ 125094 w 1793057"/>
                    <a:gd name="connsiteY35" fmla="*/ 1502675 h 2801032"/>
                    <a:gd name="connsiteX36" fmla="*/ 109219 w 1793057"/>
                    <a:gd name="connsiteY36" fmla="*/ 1462987 h 2801032"/>
                    <a:gd name="connsiteX37" fmla="*/ 93344 w 1793057"/>
                    <a:gd name="connsiteY37" fmla="*/ 1439175 h 2801032"/>
                    <a:gd name="connsiteX38" fmla="*/ 85407 w 1793057"/>
                    <a:gd name="connsiteY38" fmla="*/ 1399487 h 2801032"/>
                    <a:gd name="connsiteX39" fmla="*/ 101282 w 1793057"/>
                    <a:gd name="connsiteY39" fmla="*/ 1304237 h 2801032"/>
                    <a:gd name="connsiteX40" fmla="*/ 109219 w 1793057"/>
                    <a:gd name="connsiteY40" fmla="*/ 1272487 h 2801032"/>
                    <a:gd name="connsiteX41" fmla="*/ 77469 w 1793057"/>
                    <a:gd name="connsiteY41" fmla="*/ 1185175 h 2801032"/>
                    <a:gd name="connsiteX42" fmla="*/ 69532 w 1793057"/>
                    <a:gd name="connsiteY42" fmla="*/ 1026425 h 2801032"/>
                    <a:gd name="connsiteX43" fmla="*/ 164782 w 1793057"/>
                    <a:gd name="connsiteY43" fmla="*/ 637487 h 2801032"/>
                    <a:gd name="connsiteX44" fmla="*/ 204469 w 1793057"/>
                    <a:gd name="connsiteY44" fmla="*/ 550175 h 2801032"/>
                    <a:gd name="connsiteX45" fmla="*/ 228282 w 1793057"/>
                    <a:gd name="connsiteY45" fmla="*/ 526362 h 2801032"/>
                    <a:gd name="connsiteX46" fmla="*/ 271909 w 1793057"/>
                    <a:gd name="connsiteY46" fmla="*/ 358553 h 2801032"/>
                    <a:gd name="connsiteX47" fmla="*/ 323141 w 1793057"/>
                    <a:gd name="connsiteY47" fmla="*/ 279129 h 2801032"/>
                    <a:gd name="connsiteX48" fmla="*/ 622907 w 1793057"/>
                    <a:gd name="connsiteY48" fmla="*/ 73046 h 2801032"/>
                    <a:gd name="connsiteX49" fmla="*/ 815657 w 1793057"/>
                    <a:gd name="connsiteY49" fmla="*/ 2487 h 2801032"/>
                    <a:gd name="connsiteX50" fmla="*/ 839469 w 1793057"/>
                    <a:gd name="connsiteY50" fmla="*/ 18362 h 2801032"/>
                    <a:gd name="connsiteX51" fmla="*/ 1117282 w 1793057"/>
                    <a:gd name="connsiteY51" fmla="*/ 42175 h 2801032"/>
                    <a:gd name="connsiteX52" fmla="*/ 1339532 w 1793057"/>
                    <a:gd name="connsiteY52" fmla="*/ 65987 h 2801032"/>
                    <a:gd name="connsiteX53" fmla="*/ 1363344 w 1793057"/>
                    <a:gd name="connsiteY53" fmla="*/ 89800 h 2801032"/>
                    <a:gd name="connsiteX54" fmla="*/ 1482407 w 1793057"/>
                    <a:gd name="connsiteY54" fmla="*/ 153300 h 2801032"/>
                    <a:gd name="connsiteX55" fmla="*/ 1530032 w 1793057"/>
                    <a:gd name="connsiteY55" fmla="*/ 129487 h 2801032"/>
                    <a:gd name="connsiteX56" fmla="*/ 1553844 w 1793057"/>
                    <a:gd name="connsiteY56" fmla="*/ 105675 h 2801032"/>
                    <a:gd name="connsiteX57" fmla="*/ 1577657 w 1793057"/>
                    <a:gd name="connsiteY57" fmla="*/ 121550 h 2801032"/>
                    <a:gd name="connsiteX58" fmla="*/ 1688782 w 1793057"/>
                    <a:gd name="connsiteY58" fmla="*/ 137425 h 2801032"/>
                    <a:gd name="connsiteX59" fmla="*/ 1696719 w 1793057"/>
                    <a:gd name="connsiteY59" fmla="*/ 169175 h 2801032"/>
                    <a:gd name="connsiteX60" fmla="*/ 1704657 w 1793057"/>
                    <a:gd name="connsiteY60" fmla="*/ 232675 h 2801032"/>
                    <a:gd name="connsiteX61" fmla="*/ 1728469 w 1793057"/>
                    <a:gd name="connsiteY61" fmla="*/ 240612 h 2801032"/>
                    <a:gd name="connsiteX62" fmla="*/ 1791969 w 1793057"/>
                    <a:gd name="connsiteY62" fmla="*/ 296175 h 2801032"/>
                    <a:gd name="connsiteX63" fmla="*/ 1760219 w 1793057"/>
                    <a:gd name="connsiteY63" fmla="*/ 486675 h 2801032"/>
                    <a:gd name="connsiteX64" fmla="*/ 1657032 w 1793057"/>
                    <a:gd name="connsiteY64" fmla="*/ 446987 h 2801032"/>
                    <a:gd name="connsiteX65" fmla="*/ 1633219 w 1793057"/>
                    <a:gd name="connsiteY65" fmla="*/ 439050 h 2801032"/>
                    <a:gd name="connsiteX66" fmla="*/ 1585594 w 1793057"/>
                    <a:gd name="connsiteY66" fmla="*/ 415237 h 2801032"/>
                    <a:gd name="connsiteX67" fmla="*/ 1577657 w 1793057"/>
                    <a:gd name="connsiteY67" fmla="*/ 391425 h 2801032"/>
                    <a:gd name="connsiteX68" fmla="*/ 1537969 w 1793057"/>
                    <a:gd name="connsiteY68" fmla="*/ 391425 h 2801032"/>
                    <a:gd name="connsiteX69" fmla="*/ 1522094 w 1793057"/>
                    <a:gd name="connsiteY69" fmla="*/ 415237 h 2801032"/>
                    <a:gd name="connsiteX70" fmla="*/ 1514157 w 1793057"/>
                    <a:gd name="connsiteY70" fmla="*/ 391425 h 2801032"/>
                    <a:gd name="connsiteX71" fmla="*/ 1490344 w 1793057"/>
                    <a:gd name="connsiteY71" fmla="*/ 343800 h 2801032"/>
                    <a:gd name="connsiteX72" fmla="*/ 1442719 w 1793057"/>
                    <a:gd name="connsiteY72" fmla="*/ 423175 h 2801032"/>
                    <a:gd name="connsiteX73" fmla="*/ 1418907 w 1793057"/>
                    <a:gd name="connsiteY73" fmla="*/ 446987 h 2801032"/>
                    <a:gd name="connsiteX74" fmla="*/ 1426844 w 1793057"/>
                    <a:gd name="connsiteY74" fmla="*/ 439050 h 2801032"/>
                    <a:gd name="connsiteX75" fmla="*/ 1426844 w 1793057"/>
                    <a:gd name="connsiteY75" fmla="*/ 439050 h 2801032"/>
                    <a:gd name="connsiteX76" fmla="*/ 1434782 w 1793057"/>
                    <a:gd name="connsiteY76" fmla="*/ 542237 h 2801032"/>
                    <a:gd name="connsiteX77" fmla="*/ 1466532 w 1793057"/>
                    <a:gd name="connsiteY77" fmla="*/ 613675 h 2801032"/>
                    <a:gd name="connsiteX78" fmla="*/ 1490344 w 1793057"/>
                    <a:gd name="connsiteY78" fmla="*/ 637487 h 2801032"/>
                    <a:gd name="connsiteX79" fmla="*/ 1498282 w 1793057"/>
                    <a:gd name="connsiteY79" fmla="*/ 669237 h 2801032"/>
                    <a:gd name="connsiteX80" fmla="*/ 1506219 w 1793057"/>
                    <a:gd name="connsiteY80" fmla="*/ 732737 h 2801032"/>
                    <a:gd name="connsiteX81" fmla="*/ 1537969 w 1793057"/>
                    <a:gd name="connsiteY81" fmla="*/ 740675 h 2801032"/>
                    <a:gd name="connsiteX82" fmla="*/ 1545907 w 1793057"/>
                    <a:gd name="connsiteY82" fmla="*/ 764487 h 2801032"/>
                    <a:gd name="connsiteX83" fmla="*/ 1530032 w 1793057"/>
                    <a:gd name="connsiteY83" fmla="*/ 843862 h 2801032"/>
                    <a:gd name="connsiteX84" fmla="*/ 1514157 w 1793057"/>
                    <a:gd name="connsiteY84" fmla="*/ 875612 h 2801032"/>
                    <a:gd name="connsiteX85" fmla="*/ 1474469 w 1793057"/>
                    <a:gd name="connsiteY85" fmla="*/ 915300 h 2801032"/>
                    <a:gd name="connsiteX86" fmla="*/ 1403032 w 1793057"/>
                    <a:gd name="connsiteY86" fmla="*/ 923237 h 2801032"/>
                    <a:gd name="connsiteX87" fmla="*/ 1387157 w 1793057"/>
                    <a:gd name="connsiteY87" fmla="*/ 947050 h 2801032"/>
                    <a:gd name="connsiteX88" fmla="*/ 1347469 w 1793057"/>
                    <a:gd name="connsiteY88" fmla="*/ 986737 h 2801032"/>
                    <a:gd name="connsiteX89" fmla="*/ 1355407 w 1793057"/>
                    <a:gd name="connsiteY89" fmla="*/ 1026425 h 2801032"/>
                    <a:gd name="connsiteX90" fmla="*/ 1347469 w 1793057"/>
                    <a:gd name="connsiteY90" fmla="*/ 1121675 h 2801032"/>
                    <a:gd name="connsiteX91" fmla="*/ 1339532 w 1793057"/>
                    <a:gd name="connsiteY91" fmla="*/ 1145487 h 2801032"/>
                    <a:gd name="connsiteX92" fmla="*/ 1323657 w 1793057"/>
                    <a:gd name="connsiteY92" fmla="*/ 1201050 h 2801032"/>
                    <a:gd name="connsiteX93" fmla="*/ 1339532 w 1793057"/>
                    <a:gd name="connsiteY93" fmla="*/ 1224862 h 2801032"/>
                    <a:gd name="connsiteX94" fmla="*/ 1331594 w 1793057"/>
                    <a:gd name="connsiteY94" fmla="*/ 1383612 h 2801032"/>
                    <a:gd name="connsiteX95" fmla="*/ 1307782 w 1793057"/>
                    <a:gd name="connsiteY95" fmla="*/ 1399487 h 2801032"/>
                    <a:gd name="connsiteX96" fmla="*/ 1299844 w 1793057"/>
                    <a:gd name="connsiteY96" fmla="*/ 1375675 h 2801032"/>
                    <a:gd name="connsiteX97" fmla="*/ 1291907 w 1793057"/>
                    <a:gd name="connsiteY97" fmla="*/ 1343925 h 2801032"/>
                    <a:gd name="connsiteX98" fmla="*/ 1244282 w 1793057"/>
                    <a:gd name="connsiteY98" fmla="*/ 1304237 h 2801032"/>
                    <a:gd name="connsiteX99" fmla="*/ 1236344 w 1793057"/>
                    <a:gd name="connsiteY99" fmla="*/ 1280425 h 2801032"/>
                    <a:gd name="connsiteX100" fmla="*/ 1188719 w 1793057"/>
                    <a:gd name="connsiteY100" fmla="*/ 1240737 h 2801032"/>
                    <a:gd name="connsiteX101" fmla="*/ 1164907 w 1793057"/>
                    <a:gd name="connsiteY101" fmla="*/ 1232800 h 2801032"/>
                    <a:gd name="connsiteX102" fmla="*/ 1149032 w 1793057"/>
                    <a:gd name="connsiteY102" fmla="*/ 1208987 h 2801032"/>
                    <a:gd name="connsiteX103" fmla="*/ 1141094 w 1793057"/>
                    <a:gd name="connsiteY103" fmla="*/ 1177237 h 2801032"/>
                    <a:gd name="connsiteX104" fmla="*/ 1070244 w 1793057"/>
                    <a:gd name="connsiteY104" fmla="*/ 1365299 h 2801032"/>
                    <a:gd name="connsiteX105" fmla="*/ 942559 w 1793057"/>
                    <a:gd name="connsiteY105" fmla="*/ 1263476 h 2801032"/>
                    <a:gd name="connsiteX106" fmla="*/ 793018 w 1793057"/>
                    <a:gd name="connsiteY106" fmla="*/ 1349911 h 2801032"/>
                    <a:gd name="connsiteX107" fmla="*/ 839469 w 1793057"/>
                    <a:gd name="connsiteY107" fmla="*/ 1558237 h 2801032"/>
                    <a:gd name="connsiteX108" fmla="*/ 887094 w 1793057"/>
                    <a:gd name="connsiteY108" fmla="*/ 1582050 h 2801032"/>
                    <a:gd name="connsiteX109" fmla="*/ 958532 w 1793057"/>
                    <a:gd name="connsiteY109" fmla="*/ 1637612 h 2801032"/>
                    <a:gd name="connsiteX110" fmla="*/ 990282 w 1793057"/>
                    <a:gd name="connsiteY110" fmla="*/ 1653487 h 2801032"/>
                    <a:gd name="connsiteX111" fmla="*/ 1069657 w 1793057"/>
                    <a:gd name="connsiteY111" fmla="*/ 1891612 h 2801032"/>
                    <a:gd name="connsiteX0" fmla="*/ 1069657 w 1762695"/>
                    <a:gd name="connsiteY0" fmla="*/ 1891612 h 2801032"/>
                    <a:gd name="connsiteX1" fmla="*/ 1061719 w 1762695"/>
                    <a:gd name="connsiteY1" fmla="*/ 1915425 h 2801032"/>
                    <a:gd name="connsiteX2" fmla="*/ 1053782 w 1762695"/>
                    <a:gd name="connsiteY2" fmla="*/ 1963050 h 2801032"/>
                    <a:gd name="connsiteX3" fmla="*/ 1037907 w 1762695"/>
                    <a:gd name="connsiteY3" fmla="*/ 2018612 h 2801032"/>
                    <a:gd name="connsiteX4" fmla="*/ 1029969 w 1762695"/>
                    <a:gd name="connsiteY4" fmla="*/ 2169425 h 2801032"/>
                    <a:gd name="connsiteX5" fmla="*/ 1037907 w 1762695"/>
                    <a:gd name="connsiteY5" fmla="*/ 2248800 h 2801032"/>
                    <a:gd name="connsiteX6" fmla="*/ 1022032 w 1762695"/>
                    <a:gd name="connsiteY6" fmla="*/ 2502800 h 2801032"/>
                    <a:gd name="connsiteX7" fmla="*/ 934719 w 1762695"/>
                    <a:gd name="connsiteY7" fmla="*/ 2494862 h 2801032"/>
                    <a:gd name="connsiteX8" fmla="*/ 918844 w 1762695"/>
                    <a:gd name="connsiteY8" fmla="*/ 2383737 h 2801032"/>
                    <a:gd name="connsiteX9" fmla="*/ 910907 w 1762695"/>
                    <a:gd name="connsiteY9" fmla="*/ 2359925 h 2801032"/>
                    <a:gd name="connsiteX10" fmla="*/ 863282 w 1762695"/>
                    <a:gd name="connsiteY10" fmla="*/ 2320237 h 2801032"/>
                    <a:gd name="connsiteX11" fmla="*/ 646589 w 1762695"/>
                    <a:gd name="connsiteY11" fmla="*/ 2386394 h 2801032"/>
                    <a:gd name="connsiteX12" fmla="*/ 510460 w 1762695"/>
                    <a:gd name="connsiteY12" fmla="*/ 2346708 h 2801032"/>
                    <a:gd name="connsiteX13" fmla="*/ 752157 w 1762695"/>
                    <a:gd name="connsiteY13" fmla="*/ 2209112 h 2801032"/>
                    <a:gd name="connsiteX14" fmla="*/ 529283 w 1762695"/>
                    <a:gd name="connsiteY14" fmla="*/ 2329072 h 2801032"/>
                    <a:gd name="connsiteX15" fmla="*/ 704532 w 1762695"/>
                    <a:gd name="connsiteY15" fmla="*/ 2113862 h 2801032"/>
                    <a:gd name="connsiteX16" fmla="*/ 524294 w 1762695"/>
                    <a:gd name="connsiteY16" fmla="*/ 2292329 h 2801032"/>
                    <a:gd name="connsiteX17" fmla="*/ 554286 w 1762695"/>
                    <a:gd name="connsiteY17" fmla="*/ 2331729 h 2801032"/>
                    <a:gd name="connsiteX18" fmla="*/ 656907 w 1762695"/>
                    <a:gd name="connsiteY18" fmla="*/ 2058300 h 2801032"/>
                    <a:gd name="connsiteX19" fmla="*/ 383835 w 1762695"/>
                    <a:gd name="connsiteY19" fmla="*/ 2799892 h 2801032"/>
                    <a:gd name="connsiteX20" fmla="*/ 372249 w 1762695"/>
                    <a:gd name="connsiteY20" fmla="*/ 2233133 h 2801032"/>
                    <a:gd name="connsiteX21" fmla="*/ 336209 w 1762695"/>
                    <a:gd name="connsiteY21" fmla="*/ 2453873 h 2801032"/>
                    <a:gd name="connsiteX22" fmla="*/ 239041 w 1762695"/>
                    <a:gd name="connsiteY22" fmla="*/ 2433707 h 2801032"/>
                    <a:gd name="connsiteX23" fmla="*/ 87 w 1762695"/>
                    <a:gd name="connsiteY23" fmla="*/ 2590946 h 2801032"/>
                    <a:gd name="connsiteX24" fmla="*/ 208570 w 1762695"/>
                    <a:gd name="connsiteY24" fmla="*/ 2570782 h 2801032"/>
                    <a:gd name="connsiteX25" fmla="*/ 148078 w 1762695"/>
                    <a:gd name="connsiteY25" fmla="*/ 2640499 h 2801032"/>
                    <a:gd name="connsiteX26" fmla="*/ 275907 w 1762695"/>
                    <a:gd name="connsiteY26" fmla="*/ 1859862 h 2801032"/>
                    <a:gd name="connsiteX27" fmla="*/ 145708 w 1762695"/>
                    <a:gd name="connsiteY27" fmla="*/ 2679753 h 2801032"/>
                    <a:gd name="connsiteX28" fmla="*/ 267969 w 1762695"/>
                    <a:gd name="connsiteY28" fmla="*/ 1724925 h 2801032"/>
                    <a:gd name="connsiteX29" fmla="*/ 283844 w 1762695"/>
                    <a:gd name="connsiteY29" fmla="*/ 1701112 h 2801032"/>
                    <a:gd name="connsiteX30" fmla="*/ 260032 w 1762695"/>
                    <a:gd name="connsiteY30" fmla="*/ 1716987 h 2801032"/>
                    <a:gd name="connsiteX31" fmla="*/ 220344 w 1762695"/>
                    <a:gd name="connsiteY31" fmla="*/ 1685237 h 2801032"/>
                    <a:gd name="connsiteX32" fmla="*/ 164782 w 1762695"/>
                    <a:gd name="connsiteY32" fmla="*/ 1613800 h 2801032"/>
                    <a:gd name="connsiteX33" fmla="*/ 156844 w 1762695"/>
                    <a:gd name="connsiteY33" fmla="*/ 1589987 h 2801032"/>
                    <a:gd name="connsiteX34" fmla="*/ 133032 w 1762695"/>
                    <a:gd name="connsiteY34" fmla="*/ 1574112 h 2801032"/>
                    <a:gd name="connsiteX35" fmla="*/ 125094 w 1762695"/>
                    <a:gd name="connsiteY35" fmla="*/ 1502675 h 2801032"/>
                    <a:gd name="connsiteX36" fmla="*/ 109219 w 1762695"/>
                    <a:gd name="connsiteY36" fmla="*/ 1462987 h 2801032"/>
                    <a:gd name="connsiteX37" fmla="*/ 93344 w 1762695"/>
                    <a:gd name="connsiteY37" fmla="*/ 1439175 h 2801032"/>
                    <a:gd name="connsiteX38" fmla="*/ 85407 w 1762695"/>
                    <a:gd name="connsiteY38" fmla="*/ 1399487 h 2801032"/>
                    <a:gd name="connsiteX39" fmla="*/ 101282 w 1762695"/>
                    <a:gd name="connsiteY39" fmla="*/ 1304237 h 2801032"/>
                    <a:gd name="connsiteX40" fmla="*/ 109219 w 1762695"/>
                    <a:gd name="connsiteY40" fmla="*/ 1272487 h 2801032"/>
                    <a:gd name="connsiteX41" fmla="*/ 77469 w 1762695"/>
                    <a:gd name="connsiteY41" fmla="*/ 1185175 h 2801032"/>
                    <a:gd name="connsiteX42" fmla="*/ 69532 w 1762695"/>
                    <a:gd name="connsiteY42" fmla="*/ 1026425 h 2801032"/>
                    <a:gd name="connsiteX43" fmla="*/ 164782 w 1762695"/>
                    <a:gd name="connsiteY43" fmla="*/ 637487 h 2801032"/>
                    <a:gd name="connsiteX44" fmla="*/ 204469 w 1762695"/>
                    <a:gd name="connsiteY44" fmla="*/ 550175 h 2801032"/>
                    <a:gd name="connsiteX45" fmla="*/ 228282 w 1762695"/>
                    <a:gd name="connsiteY45" fmla="*/ 526362 h 2801032"/>
                    <a:gd name="connsiteX46" fmla="*/ 271909 w 1762695"/>
                    <a:gd name="connsiteY46" fmla="*/ 358553 h 2801032"/>
                    <a:gd name="connsiteX47" fmla="*/ 323141 w 1762695"/>
                    <a:gd name="connsiteY47" fmla="*/ 279129 h 2801032"/>
                    <a:gd name="connsiteX48" fmla="*/ 622907 w 1762695"/>
                    <a:gd name="connsiteY48" fmla="*/ 73046 h 2801032"/>
                    <a:gd name="connsiteX49" fmla="*/ 815657 w 1762695"/>
                    <a:gd name="connsiteY49" fmla="*/ 2487 h 2801032"/>
                    <a:gd name="connsiteX50" fmla="*/ 839469 w 1762695"/>
                    <a:gd name="connsiteY50" fmla="*/ 18362 h 2801032"/>
                    <a:gd name="connsiteX51" fmla="*/ 1117282 w 1762695"/>
                    <a:gd name="connsiteY51" fmla="*/ 42175 h 2801032"/>
                    <a:gd name="connsiteX52" fmla="*/ 1339532 w 1762695"/>
                    <a:gd name="connsiteY52" fmla="*/ 65987 h 2801032"/>
                    <a:gd name="connsiteX53" fmla="*/ 1363344 w 1762695"/>
                    <a:gd name="connsiteY53" fmla="*/ 89800 h 2801032"/>
                    <a:gd name="connsiteX54" fmla="*/ 1482407 w 1762695"/>
                    <a:gd name="connsiteY54" fmla="*/ 153300 h 2801032"/>
                    <a:gd name="connsiteX55" fmla="*/ 1530032 w 1762695"/>
                    <a:gd name="connsiteY55" fmla="*/ 129487 h 2801032"/>
                    <a:gd name="connsiteX56" fmla="*/ 1553844 w 1762695"/>
                    <a:gd name="connsiteY56" fmla="*/ 105675 h 2801032"/>
                    <a:gd name="connsiteX57" fmla="*/ 1577657 w 1762695"/>
                    <a:gd name="connsiteY57" fmla="*/ 121550 h 2801032"/>
                    <a:gd name="connsiteX58" fmla="*/ 1688782 w 1762695"/>
                    <a:gd name="connsiteY58" fmla="*/ 137425 h 2801032"/>
                    <a:gd name="connsiteX59" fmla="*/ 1696719 w 1762695"/>
                    <a:gd name="connsiteY59" fmla="*/ 169175 h 2801032"/>
                    <a:gd name="connsiteX60" fmla="*/ 1704657 w 1762695"/>
                    <a:gd name="connsiteY60" fmla="*/ 232675 h 2801032"/>
                    <a:gd name="connsiteX61" fmla="*/ 1728469 w 1762695"/>
                    <a:gd name="connsiteY61" fmla="*/ 240612 h 2801032"/>
                    <a:gd name="connsiteX62" fmla="*/ 1760219 w 1762695"/>
                    <a:gd name="connsiteY62" fmla="*/ 486675 h 2801032"/>
                    <a:gd name="connsiteX63" fmla="*/ 1657032 w 1762695"/>
                    <a:gd name="connsiteY63" fmla="*/ 446987 h 2801032"/>
                    <a:gd name="connsiteX64" fmla="*/ 1633219 w 1762695"/>
                    <a:gd name="connsiteY64" fmla="*/ 439050 h 2801032"/>
                    <a:gd name="connsiteX65" fmla="*/ 1585594 w 1762695"/>
                    <a:gd name="connsiteY65" fmla="*/ 415237 h 2801032"/>
                    <a:gd name="connsiteX66" fmla="*/ 1577657 w 1762695"/>
                    <a:gd name="connsiteY66" fmla="*/ 391425 h 2801032"/>
                    <a:gd name="connsiteX67" fmla="*/ 1537969 w 1762695"/>
                    <a:gd name="connsiteY67" fmla="*/ 391425 h 2801032"/>
                    <a:gd name="connsiteX68" fmla="*/ 1522094 w 1762695"/>
                    <a:gd name="connsiteY68" fmla="*/ 415237 h 2801032"/>
                    <a:gd name="connsiteX69" fmla="*/ 1514157 w 1762695"/>
                    <a:gd name="connsiteY69" fmla="*/ 391425 h 2801032"/>
                    <a:gd name="connsiteX70" fmla="*/ 1490344 w 1762695"/>
                    <a:gd name="connsiteY70" fmla="*/ 343800 h 2801032"/>
                    <a:gd name="connsiteX71" fmla="*/ 1442719 w 1762695"/>
                    <a:gd name="connsiteY71" fmla="*/ 423175 h 2801032"/>
                    <a:gd name="connsiteX72" fmla="*/ 1418907 w 1762695"/>
                    <a:gd name="connsiteY72" fmla="*/ 446987 h 2801032"/>
                    <a:gd name="connsiteX73" fmla="*/ 1426844 w 1762695"/>
                    <a:gd name="connsiteY73" fmla="*/ 439050 h 2801032"/>
                    <a:gd name="connsiteX74" fmla="*/ 1426844 w 1762695"/>
                    <a:gd name="connsiteY74" fmla="*/ 439050 h 2801032"/>
                    <a:gd name="connsiteX75" fmla="*/ 1434782 w 1762695"/>
                    <a:gd name="connsiteY75" fmla="*/ 542237 h 2801032"/>
                    <a:gd name="connsiteX76" fmla="*/ 1466532 w 1762695"/>
                    <a:gd name="connsiteY76" fmla="*/ 613675 h 2801032"/>
                    <a:gd name="connsiteX77" fmla="*/ 1490344 w 1762695"/>
                    <a:gd name="connsiteY77" fmla="*/ 637487 h 2801032"/>
                    <a:gd name="connsiteX78" fmla="*/ 1498282 w 1762695"/>
                    <a:gd name="connsiteY78" fmla="*/ 669237 h 2801032"/>
                    <a:gd name="connsiteX79" fmla="*/ 1506219 w 1762695"/>
                    <a:gd name="connsiteY79" fmla="*/ 732737 h 2801032"/>
                    <a:gd name="connsiteX80" fmla="*/ 1537969 w 1762695"/>
                    <a:gd name="connsiteY80" fmla="*/ 740675 h 2801032"/>
                    <a:gd name="connsiteX81" fmla="*/ 1545907 w 1762695"/>
                    <a:gd name="connsiteY81" fmla="*/ 764487 h 2801032"/>
                    <a:gd name="connsiteX82" fmla="*/ 1530032 w 1762695"/>
                    <a:gd name="connsiteY82" fmla="*/ 843862 h 2801032"/>
                    <a:gd name="connsiteX83" fmla="*/ 1514157 w 1762695"/>
                    <a:gd name="connsiteY83" fmla="*/ 875612 h 2801032"/>
                    <a:gd name="connsiteX84" fmla="*/ 1474469 w 1762695"/>
                    <a:gd name="connsiteY84" fmla="*/ 915300 h 2801032"/>
                    <a:gd name="connsiteX85" fmla="*/ 1403032 w 1762695"/>
                    <a:gd name="connsiteY85" fmla="*/ 923237 h 2801032"/>
                    <a:gd name="connsiteX86" fmla="*/ 1387157 w 1762695"/>
                    <a:gd name="connsiteY86" fmla="*/ 947050 h 2801032"/>
                    <a:gd name="connsiteX87" fmla="*/ 1347469 w 1762695"/>
                    <a:gd name="connsiteY87" fmla="*/ 986737 h 2801032"/>
                    <a:gd name="connsiteX88" fmla="*/ 1355407 w 1762695"/>
                    <a:gd name="connsiteY88" fmla="*/ 1026425 h 2801032"/>
                    <a:gd name="connsiteX89" fmla="*/ 1347469 w 1762695"/>
                    <a:gd name="connsiteY89" fmla="*/ 1121675 h 2801032"/>
                    <a:gd name="connsiteX90" fmla="*/ 1339532 w 1762695"/>
                    <a:gd name="connsiteY90" fmla="*/ 1145487 h 2801032"/>
                    <a:gd name="connsiteX91" fmla="*/ 1323657 w 1762695"/>
                    <a:gd name="connsiteY91" fmla="*/ 1201050 h 2801032"/>
                    <a:gd name="connsiteX92" fmla="*/ 1339532 w 1762695"/>
                    <a:gd name="connsiteY92" fmla="*/ 1224862 h 2801032"/>
                    <a:gd name="connsiteX93" fmla="*/ 1331594 w 1762695"/>
                    <a:gd name="connsiteY93" fmla="*/ 1383612 h 2801032"/>
                    <a:gd name="connsiteX94" fmla="*/ 1307782 w 1762695"/>
                    <a:gd name="connsiteY94" fmla="*/ 1399487 h 2801032"/>
                    <a:gd name="connsiteX95" fmla="*/ 1299844 w 1762695"/>
                    <a:gd name="connsiteY95" fmla="*/ 1375675 h 2801032"/>
                    <a:gd name="connsiteX96" fmla="*/ 1291907 w 1762695"/>
                    <a:gd name="connsiteY96" fmla="*/ 1343925 h 2801032"/>
                    <a:gd name="connsiteX97" fmla="*/ 1244282 w 1762695"/>
                    <a:gd name="connsiteY97" fmla="*/ 1304237 h 2801032"/>
                    <a:gd name="connsiteX98" fmla="*/ 1236344 w 1762695"/>
                    <a:gd name="connsiteY98" fmla="*/ 1280425 h 2801032"/>
                    <a:gd name="connsiteX99" fmla="*/ 1188719 w 1762695"/>
                    <a:gd name="connsiteY99" fmla="*/ 1240737 h 2801032"/>
                    <a:gd name="connsiteX100" fmla="*/ 1164907 w 1762695"/>
                    <a:gd name="connsiteY100" fmla="*/ 1232800 h 2801032"/>
                    <a:gd name="connsiteX101" fmla="*/ 1149032 w 1762695"/>
                    <a:gd name="connsiteY101" fmla="*/ 1208987 h 2801032"/>
                    <a:gd name="connsiteX102" fmla="*/ 1141094 w 1762695"/>
                    <a:gd name="connsiteY102" fmla="*/ 1177237 h 2801032"/>
                    <a:gd name="connsiteX103" fmla="*/ 1070244 w 1762695"/>
                    <a:gd name="connsiteY103" fmla="*/ 1365299 h 2801032"/>
                    <a:gd name="connsiteX104" fmla="*/ 942559 w 1762695"/>
                    <a:gd name="connsiteY104" fmla="*/ 1263476 h 2801032"/>
                    <a:gd name="connsiteX105" fmla="*/ 793018 w 1762695"/>
                    <a:gd name="connsiteY105" fmla="*/ 1349911 h 2801032"/>
                    <a:gd name="connsiteX106" fmla="*/ 839469 w 1762695"/>
                    <a:gd name="connsiteY106" fmla="*/ 1558237 h 2801032"/>
                    <a:gd name="connsiteX107" fmla="*/ 887094 w 1762695"/>
                    <a:gd name="connsiteY107" fmla="*/ 1582050 h 2801032"/>
                    <a:gd name="connsiteX108" fmla="*/ 958532 w 1762695"/>
                    <a:gd name="connsiteY108" fmla="*/ 1637612 h 2801032"/>
                    <a:gd name="connsiteX109" fmla="*/ 990282 w 1762695"/>
                    <a:gd name="connsiteY109" fmla="*/ 1653487 h 2801032"/>
                    <a:gd name="connsiteX110" fmla="*/ 1069657 w 1762695"/>
                    <a:gd name="connsiteY110" fmla="*/ 1891612 h 2801032"/>
                    <a:gd name="connsiteX0" fmla="*/ 1069657 w 1761026"/>
                    <a:gd name="connsiteY0" fmla="*/ 1891612 h 2801032"/>
                    <a:gd name="connsiteX1" fmla="*/ 1061719 w 1761026"/>
                    <a:gd name="connsiteY1" fmla="*/ 1915425 h 2801032"/>
                    <a:gd name="connsiteX2" fmla="*/ 1053782 w 1761026"/>
                    <a:gd name="connsiteY2" fmla="*/ 1963050 h 2801032"/>
                    <a:gd name="connsiteX3" fmla="*/ 1037907 w 1761026"/>
                    <a:gd name="connsiteY3" fmla="*/ 2018612 h 2801032"/>
                    <a:gd name="connsiteX4" fmla="*/ 1029969 w 1761026"/>
                    <a:gd name="connsiteY4" fmla="*/ 2169425 h 2801032"/>
                    <a:gd name="connsiteX5" fmla="*/ 1037907 w 1761026"/>
                    <a:gd name="connsiteY5" fmla="*/ 2248800 h 2801032"/>
                    <a:gd name="connsiteX6" fmla="*/ 1022032 w 1761026"/>
                    <a:gd name="connsiteY6" fmla="*/ 2502800 h 2801032"/>
                    <a:gd name="connsiteX7" fmla="*/ 934719 w 1761026"/>
                    <a:gd name="connsiteY7" fmla="*/ 2494862 h 2801032"/>
                    <a:gd name="connsiteX8" fmla="*/ 918844 w 1761026"/>
                    <a:gd name="connsiteY8" fmla="*/ 2383737 h 2801032"/>
                    <a:gd name="connsiteX9" fmla="*/ 910907 w 1761026"/>
                    <a:gd name="connsiteY9" fmla="*/ 2359925 h 2801032"/>
                    <a:gd name="connsiteX10" fmla="*/ 863282 w 1761026"/>
                    <a:gd name="connsiteY10" fmla="*/ 2320237 h 2801032"/>
                    <a:gd name="connsiteX11" fmla="*/ 646589 w 1761026"/>
                    <a:gd name="connsiteY11" fmla="*/ 2386394 h 2801032"/>
                    <a:gd name="connsiteX12" fmla="*/ 510460 w 1761026"/>
                    <a:gd name="connsiteY12" fmla="*/ 2346708 h 2801032"/>
                    <a:gd name="connsiteX13" fmla="*/ 752157 w 1761026"/>
                    <a:gd name="connsiteY13" fmla="*/ 2209112 h 2801032"/>
                    <a:gd name="connsiteX14" fmla="*/ 529283 w 1761026"/>
                    <a:gd name="connsiteY14" fmla="*/ 2329072 h 2801032"/>
                    <a:gd name="connsiteX15" fmla="*/ 704532 w 1761026"/>
                    <a:gd name="connsiteY15" fmla="*/ 2113862 h 2801032"/>
                    <a:gd name="connsiteX16" fmla="*/ 524294 w 1761026"/>
                    <a:gd name="connsiteY16" fmla="*/ 2292329 h 2801032"/>
                    <a:gd name="connsiteX17" fmla="*/ 554286 w 1761026"/>
                    <a:gd name="connsiteY17" fmla="*/ 2331729 h 2801032"/>
                    <a:gd name="connsiteX18" fmla="*/ 656907 w 1761026"/>
                    <a:gd name="connsiteY18" fmla="*/ 2058300 h 2801032"/>
                    <a:gd name="connsiteX19" fmla="*/ 383835 w 1761026"/>
                    <a:gd name="connsiteY19" fmla="*/ 2799892 h 2801032"/>
                    <a:gd name="connsiteX20" fmla="*/ 372249 w 1761026"/>
                    <a:gd name="connsiteY20" fmla="*/ 2233133 h 2801032"/>
                    <a:gd name="connsiteX21" fmla="*/ 336209 w 1761026"/>
                    <a:gd name="connsiteY21" fmla="*/ 2453873 h 2801032"/>
                    <a:gd name="connsiteX22" fmla="*/ 239041 w 1761026"/>
                    <a:gd name="connsiteY22" fmla="*/ 2433707 h 2801032"/>
                    <a:gd name="connsiteX23" fmla="*/ 87 w 1761026"/>
                    <a:gd name="connsiteY23" fmla="*/ 2590946 h 2801032"/>
                    <a:gd name="connsiteX24" fmla="*/ 208570 w 1761026"/>
                    <a:gd name="connsiteY24" fmla="*/ 2570782 h 2801032"/>
                    <a:gd name="connsiteX25" fmla="*/ 148078 w 1761026"/>
                    <a:gd name="connsiteY25" fmla="*/ 2640499 h 2801032"/>
                    <a:gd name="connsiteX26" fmla="*/ 275907 w 1761026"/>
                    <a:gd name="connsiteY26" fmla="*/ 1859862 h 2801032"/>
                    <a:gd name="connsiteX27" fmla="*/ 145708 w 1761026"/>
                    <a:gd name="connsiteY27" fmla="*/ 2679753 h 2801032"/>
                    <a:gd name="connsiteX28" fmla="*/ 267969 w 1761026"/>
                    <a:gd name="connsiteY28" fmla="*/ 1724925 h 2801032"/>
                    <a:gd name="connsiteX29" fmla="*/ 283844 w 1761026"/>
                    <a:gd name="connsiteY29" fmla="*/ 1701112 h 2801032"/>
                    <a:gd name="connsiteX30" fmla="*/ 260032 w 1761026"/>
                    <a:gd name="connsiteY30" fmla="*/ 1716987 h 2801032"/>
                    <a:gd name="connsiteX31" fmla="*/ 220344 w 1761026"/>
                    <a:gd name="connsiteY31" fmla="*/ 1685237 h 2801032"/>
                    <a:gd name="connsiteX32" fmla="*/ 164782 w 1761026"/>
                    <a:gd name="connsiteY32" fmla="*/ 1613800 h 2801032"/>
                    <a:gd name="connsiteX33" fmla="*/ 156844 w 1761026"/>
                    <a:gd name="connsiteY33" fmla="*/ 1589987 h 2801032"/>
                    <a:gd name="connsiteX34" fmla="*/ 133032 w 1761026"/>
                    <a:gd name="connsiteY34" fmla="*/ 1574112 h 2801032"/>
                    <a:gd name="connsiteX35" fmla="*/ 125094 w 1761026"/>
                    <a:gd name="connsiteY35" fmla="*/ 1502675 h 2801032"/>
                    <a:gd name="connsiteX36" fmla="*/ 109219 w 1761026"/>
                    <a:gd name="connsiteY36" fmla="*/ 1462987 h 2801032"/>
                    <a:gd name="connsiteX37" fmla="*/ 93344 w 1761026"/>
                    <a:gd name="connsiteY37" fmla="*/ 1439175 h 2801032"/>
                    <a:gd name="connsiteX38" fmla="*/ 85407 w 1761026"/>
                    <a:gd name="connsiteY38" fmla="*/ 1399487 h 2801032"/>
                    <a:gd name="connsiteX39" fmla="*/ 101282 w 1761026"/>
                    <a:gd name="connsiteY39" fmla="*/ 1304237 h 2801032"/>
                    <a:gd name="connsiteX40" fmla="*/ 109219 w 1761026"/>
                    <a:gd name="connsiteY40" fmla="*/ 1272487 h 2801032"/>
                    <a:gd name="connsiteX41" fmla="*/ 77469 w 1761026"/>
                    <a:gd name="connsiteY41" fmla="*/ 1185175 h 2801032"/>
                    <a:gd name="connsiteX42" fmla="*/ 69532 w 1761026"/>
                    <a:gd name="connsiteY42" fmla="*/ 1026425 h 2801032"/>
                    <a:gd name="connsiteX43" fmla="*/ 164782 w 1761026"/>
                    <a:gd name="connsiteY43" fmla="*/ 637487 h 2801032"/>
                    <a:gd name="connsiteX44" fmla="*/ 204469 w 1761026"/>
                    <a:gd name="connsiteY44" fmla="*/ 550175 h 2801032"/>
                    <a:gd name="connsiteX45" fmla="*/ 228282 w 1761026"/>
                    <a:gd name="connsiteY45" fmla="*/ 526362 h 2801032"/>
                    <a:gd name="connsiteX46" fmla="*/ 271909 w 1761026"/>
                    <a:gd name="connsiteY46" fmla="*/ 358553 h 2801032"/>
                    <a:gd name="connsiteX47" fmla="*/ 323141 w 1761026"/>
                    <a:gd name="connsiteY47" fmla="*/ 279129 h 2801032"/>
                    <a:gd name="connsiteX48" fmla="*/ 622907 w 1761026"/>
                    <a:gd name="connsiteY48" fmla="*/ 73046 h 2801032"/>
                    <a:gd name="connsiteX49" fmla="*/ 815657 w 1761026"/>
                    <a:gd name="connsiteY49" fmla="*/ 2487 h 2801032"/>
                    <a:gd name="connsiteX50" fmla="*/ 839469 w 1761026"/>
                    <a:gd name="connsiteY50" fmla="*/ 18362 h 2801032"/>
                    <a:gd name="connsiteX51" fmla="*/ 1117282 w 1761026"/>
                    <a:gd name="connsiteY51" fmla="*/ 42175 h 2801032"/>
                    <a:gd name="connsiteX52" fmla="*/ 1339532 w 1761026"/>
                    <a:gd name="connsiteY52" fmla="*/ 65987 h 2801032"/>
                    <a:gd name="connsiteX53" fmla="*/ 1363344 w 1761026"/>
                    <a:gd name="connsiteY53" fmla="*/ 89800 h 2801032"/>
                    <a:gd name="connsiteX54" fmla="*/ 1482407 w 1761026"/>
                    <a:gd name="connsiteY54" fmla="*/ 153300 h 2801032"/>
                    <a:gd name="connsiteX55" fmla="*/ 1530032 w 1761026"/>
                    <a:gd name="connsiteY55" fmla="*/ 129487 h 2801032"/>
                    <a:gd name="connsiteX56" fmla="*/ 1553844 w 1761026"/>
                    <a:gd name="connsiteY56" fmla="*/ 105675 h 2801032"/>
                    <a:gd name="connsiteX57" fmla="*/ 1577657 w 1761026"/>
                    <a:gd name="connsiteY57" fmla="*/ 121550 h 2801032"/>
                    <a:gd name="connsiteX58" fmla="*/ 1688782 w 1761026"/>
                    <a:gd name="connsiteY58" fmla="*/ 137425 h 2801032"/>
                    <a:gd name="connsiteX59" fmla="*/ 1696719 w 1761026"/>
                    <a:gd name="connsiteY59" fmla="*/ 169175 h 2801032"/>
                    <a:gd name="connsiteX60" fmla="*/ 1704657 w 1761026"/>
                    <a:gd name="connsiteY60" fmla="*/ 232675 h 2801032"/>
                    <a:gd name="connsiteX61" fmla="*/ 1760219 w 1761026"/>
                    <a:gd name="connsiteY61" fmla="*/ 486675 h 2801032"/>
                    <a:gd name="connsiteX62" fmla="*/ 1657032 w 1761026"/>
                    <a:gd name="connsiteY62" fmla="*/ 446987 h 2801032"/>
                    <a:gd name="connsiteX63" fmla="*/ 1633219 w 1761026"/>
                    <a:gd name="connsiteY63" fmla="*/ 439050 h 2801032"/>
                    <a:gd name="connsiteX64" fmla="*/ 1585594 w 1761026"/>
                    <a:gd name="connsiteY64" fmla="*/ 415237 h 2801032"/>
                    <a:gd name="connsiteX65" fmla="*/ 1577657 w 1761026"/>
                    <a:gd name="connsiteY65" fmla="*/ 391425 h 2801032"/>
                    <a:gd name="connsiteX66" fmla="*/ 1537969 w 1761026"/>
                    <a:gd name="connsiteY66" fmla="*/ 391425 h 2801032"/>
                    <a:gd name="connsiteX67" fmla="*/ 1522094 w 1761026"/>
                    <a:gd name="connsiteY67" fmla="*/ 415237 h 2801032"/>
                    <a:gd name="connsiteX68" fmla="*/ 1514157 w 1761026"/>
                    <a:gd name="connsiteY68" fmla="*/ 391425 h 2801032"/>
                    <a:gd name="connsiteX69" fmla="*/ 1490344 w 1761026"/>
                    <a:gd name="connsiteY69" fmla="*/ 343800 h 2801032"/>
                    <a:gd name="connsiteX70" fmla="*/ 1442719 w 1761026"/>
                    <a:gd name="connsiteY70" fmla="*/ 423175 h 2801032"/>
                    <a:gd name="connsiteX71" fmla="*/ 1418907 w 1761026"/>
                    <a:gd name="connsiteY71" fmla="*/ 446987 h 2801032"/>
                    <a:gd name="connsiteX72" fmla="*/ 1426844 w 1761026"/>
                    <a:gd name="connsiteY72" fmla="*/ 439050 h 2801032"/>
                    <a:gd name="connsiteX73" fmla="*/ 1426844 w 1761026"/>
                    <a:gd name="connsiteY73" fmla="*/ 439050 h 2801032"/>
                    <a:gd name="connsiteX74" fmla="*/ 1434782 w 1761026"/>
                    <a:gd name="connsiteY74" fmla="*/ 542237 h 2801032"/>
                    <a:gd name="connsiteX75" fmla="*/ 1466532 w 1761026"/>
                    <a:gd name="connsiteY75" fmla="*/ 613675 h 2801032"/>
                    <a:gd name="connsiteX76" fmla="*/ 1490344 w 1761026"/>
                    <a:gd name="connsiteY76" fmla="*/ 637487 h 2801032"/>
                    <a:gd name="connsiteX77" fmla="*/ 1498282 w 1761026"/>
                    <a:gd name="connsiteY77" fmla="*/ 669237 h 2801032"/>
                    <a:gd name="connsiteX78" fmla="*/ 1506219 w 1761026"/>
                    <a:gd name="connsiteY78" fmla="*/ 732737 h 2801032"/>
                    <a:gd name="connsiteX79" fmla="*/ 1537969 w 1761026"/>
                    <a:gd name="connsiteY79" fmla="*/ 740675 h 2801032"/>
                    <a:gd name="connsiteX80" fmla="*/ 1545907 w 1761026"/>
                    <a:gd name="connsiteY80" fmla="*/ 764487 h 2801032"/>
                    <a:gd name="connsiteX81" fmla="*/ 1530032 w 1761026"/>
                    <a:gd name="connsiteY81" fmla="*/ 843862 h 2801032"/>
                    <a:gd name="connsiteX82" fmla="*/ 1514157 w 1761026"/>
                    <a:gd name="connsiteY82" fmla="*/ 875612 h 2801032"/>
                    <a:gd name="connsiteX83" fmla="*/ 1474469 w 1761026"/>
                    <a:gd name="connsiteY83" fmla="*/ 915300 h 2801032"/>
                    <a:gd name="connsiteX84" fmla="*/ 1403032 w 1761026"/>
                    <a:gd name="connsiteY84" fmla="*/ 923237 h 2801032"/>
                    <a:gd name="connsiteX85" fmla="*/ 1387157 w 1761026"/>
                    <a:gd name="connsiteY85" fmla="*/ 947050 h 2801032"/>
                    <a:gd name="connsiteX86" fmla="*/ 1347469 w 1761026"/>
                    <a:gd name="connsiteY86" fmla="*/ 986737 h 2801032"/>
                    <a:gd name="connsiteX87" fmla="*/ 1355407 w 1761026"/>
                    <a:gd name="connsiteY87" fmla="*/ 1026425 h 2801032"/>
                    <a:gd name="connsiteX88" fmla="*/ 1347469 w 1761026"/>
                    <a:gd name="connsiteY88" fmla="*/ 1121675 h 2801032"/>
                    <a:gd name="connsiteX89" fmla="*/ 1339532 w 1761026"/>
                    <a:gd name="connsiteY89" fmla="*/ 1145487 h 2801032"/>
                    <a:gd name="connsiteX90" fmla="*/ 1323657 w 1761026"/>
                    <a:gd name="connsiteY90" fmla="*/ 1201050 h 2801032"/>
                    <a:gd name="connsiteX91" fmla="*/ 1339532 w 1761026"/>
                    <a:gd name="connsiteY91" fmla="*/ 1224862 h 2801032"/>
                    <a:gd name="connsiteX92" fmla="*/ 1331594 w 1761026"/>
                    <a:gd name="connsiteY92" fmla="*/ 1383612 h 2801032"/>
                    <a:gd name="connsiteX93" fmla="*/ 1307782 w 1761026"/>
                    <a:gd name="connsiteY93" fmla="*/ 1399487 h 2801032"/>
                    <a:gd name="connsiteX94" fmla="*/ 1299844 w 1761026"/>
                    <a:gd name="connsiteY94" fmla="*/ 1375675 h 2801032"/>
                    <a:gd name="connsiteX95" fmla="*/ 1291907 w 1761026"/>
                    <a:gd name="connsiteY95" fmla="*/ 1343925 h 2801032"/>
                    <a:gd name="connsiteX96" fmla="*/ 1244282 w 1761026"/>
                    <a:gd name="connsiteY96" fmla="*/ 1304237 h 2801032"/>
                    <a:gd name="connsiteX97" fmla="*/ 1236344 w 1761026"/>
                    <a:gd name="connsiteY97" fmla="*/ 1280425 h 2801032"/>
                    <a:gd name="connsiteX98" fmla="*/ 1188719 w 1761026"/>
                    <a:gd name="connsiteY98" fmla="*/ 1240737 h 2801032"/>
                    <a:gd name="connsiteX99" fmla="*/ 1164907 w 1761026"/>
                    <a:gd name="connsiteY99" fmla="*/ 1232800 h 2801032"/>
                    <a:gd name="connsiteX100" fmla="*/ 1149032 w 1761026"/>
                    <a:gd name="connsiteY100" fmla="*/ 1208987 h 2801032"/>
                    <a:gd name="connsiteX101" fmla="*/ 1141094 w 1761026"/>
                    <a:gd name="connsiteY101" fmla="*/ 1177237 h 2801032"/>
                    <a:gd name="connsiteX102" fmla="*/ 1070244 w 1761026"/>
                    <a:gd name="connsiteY102" fmla="*/ 1365299 h 2801032"/>
                    <a:gd name="connsiteX103" fmla="*/ 942559 w 1761026"/>
                    <a:gd name="connsiteY103" fmla="*/ 1263476 h 2801032"/>
                    <a:gd name="connsiteX104" fmla="*/ 793018 w 1761026"/>
                    <a:gd name="connsiteY104" fmla="*/ 1349911 h 2801032"/>
                    <a:gd name="connsiteX105" fmla="*/ 839469 w 1761026"/>
                    <a:gd name="connsiteY105" fmla="*/ 1558237 h 2801032"/>
                    <a:gd name="connsiteX106" fmla="*/ 887094 w 1761026"/>
                    <a:gd name="connsiteY106" fmla="*/ 1582050 h 2801032"/>
                    <a:gd name="connsiteX107" fmla="*/ 958532 w 1761026"/>
                    <a:gd name="connsiteY107" fmla="*/ 1637612 h 2801032"/>
                    <a:gd name="connsiteX108" fmla="*/ 990282 w 1761026"/>
                    <a:gd name="connsiteY108" fmla="*/ 1653487 h 2801032"/>
                    <a:gd name="connsiteX109" fmla="*/ 1069657 w 1761026"/>
                    <a:gd name="connsiteY109" fmla="*/ 1891612 h 2801032"/>
                    <a:gd name="connsiteX0" fmla="*/ 1069657 w 1706727"/>
                    <a:gd name="connsiteY0" fmla="*/ 1891612 h 2801032"/>
                    <a:gd name="connsiteX1" fmla="*/ 1061719 w 1706727"/>
                    <a:gd name="connsiteY1" fmla="*/ 1915425 h 2801032"/>
                    <a:gd name="connsiteX2" fmla="*/ 1053782 w 1706727"/>
                    <a:gd name="connsiteY2" fmla="*/ 1963050 h 2801032"/>
                    <a:gd name="connsiteX3" fmla="*/ 1037907 w 1706727"/>
                    <a:gd name="connsiteY3" fmla="*/ 2018612 h 2801032"/>
                    <a:gd name="connsiteX4" fmla="*/ 1029969 w 1706727"/>
                    <a:gd name="connsiteY4" fmla="*/ 2169425 h 2801032"/>
                    <a:gd name="connsiteX5" fmla="*/ 1037907 w 1706727"/>
                    <a:gd name="connsiteY5" fmla="*/ 2248800 h 2801032"/>
                    <a:gd name="connsiteX6" fmla="*/ 1022032 w 1706727"/>
                    <a:gd name="connsiteY6" fmla="*/ 2502800 h 2801032"/>
                    <a:gd name="connsiteX7" fmla="*/ 934719 w 1706727"/>
                    <a:gd name="connsiteY7" fmla="*/ 2494862 h 2801032"/>
                    <a:gd name="connsiteX8" fmla="*/ 918844 w 1706727"/>
                    <a:gd name="connsiteY8" fmla="*/ 2383737 h 2801032"/>
                    <a:gd name="connsiteX9" fmla="*/ 910907 w 1706727"/>
                    <a:gd name="connsiteY9" fmla="*/ 2359925 h 2801032"/>
                    <a:gd name="connsiteX10" fmla="*/ 863282 w 1706727"/>
                    <a:gd name="connsiteY10" fmla="*/ 2320237 h 2801032"/>
                    <a:gd name="connsiteX11" fmla="*/ 646589 w 1706727"/>
                    <a:gd name="connsiteY11" fmla="*/ 2386394 h 2801032"/>
                    <a:gd name="connsiteX12" fmla="*/ 510460 w 1706727"/>
                    <a:gd name="connsiteY12" fmla="*/ 2346708 h 2801032"/>
                    <a:gd name="connsiteX13" fmla="*/ 752157 w 1706727"/>
                    <a:gd name="connsiteY13" fmla="*/ 2209112 h 2801032"/>
                    <a:gd name="connsiteX14" fmla="*/ 529283 w 1706727"/>
                    <a:gd name="connsiteY14" fmla="*/ 2329072 h 2801032"/>
                    <a:gd name="connsiteX15" fmla="*/ 704532 w 1706727"/>
                    <a:gd name="connsiteY15" fmla="*/ 2113862 h 2801032"/>
                    <a:gd name="connsiteX16" fmla="*/ 524294 w 1706727"/>
                    <a:gd name="connsiteY16" fmla="*/ 2292329 h 2801032"/>
                    <a:gd name="connsiteX17" fmla="*/ 554286 w 1706727"/>
                    <a:gd name="connsiteY17" fmla="*/ 2331729 h 2801032"/>
                    <a:gd name="connsiteX18" fmla="*/ 656907 w 1706727"/>
                    <a:gd name="connsiteY18" fmla="*/ 2058300 h 2801032"/>
                    <a:gd name="connsiteX19" fmla="*/ 383835 w 1706727"/>
                    <a:gd name="connsiteY19" fmla="*/ 2799892 h 2801032"/>
                    <a:gd name="connsiteX20" fmla="*/ 372249 w 1706727"/>
                    <a:gd name="connsiteY20" fmla="*/ 2233133 h 2801032"/>
                    <a:gd name="connsiteX21" fmla="*/ 336209 w 1706727"/>
                    <a:gd name="connsiteY21" fmla="*/ 2453873 h 2801032"/>
                    <a:gd name="connsiteX22" fmla="*/ 239041 w 1706727"/>
                    <a:gd name="connsiteY22" fmla="*/ 2433707 h 2801032"/>
                    <a:gd name="connsiteX23" fmla="*/ 87 w 1706727"/>
                    <a:gd name="connsiteY23" fmla="*/ 2590946 h 2801032"/>
                    <a:gd name="connsiteX24" fmla="*/ 208570 w 1706727"/>
                    <a:gd name="connsiteY24" fmla="*/ 2570782 h 2801032"/>
                    <a:gd name="connsiteX25" fmla="*/ 148078 w 1706727"/>
                    <a:gd name="connsiteY25" fmla="*/ 2640499 h 2801032"/>
                    <a:gd name="connsiteX26" fmla="*/ 275907 w 1706727"/>
                    <a:gd name="connsiteY26" fmla="*/ 1859862 h 2801032"/>
                    <a:gd name="connsiteX27" fmla="*/ 145708 w 1706727"/>
                    <a:gd name="connsiteY27" fmla="*/ 2679753 h 2801032"/>
                    <a:gd name="connsiteX28" fmla="*/ 267969 w 1706727"/>
                    <a:gd name="connsiteY28" fmla="*/ 1724925 h 2801032"/>
                    <a:gd name="connsiteX29" fmla="*/ 283844 w 1706727"/>
                    <a:gd name="connsiteY29" fmla="*/ 1701112 h 2801032"/>
                    <a:gd name="connsiteX30" fmla="*/ 260032 w 1706727"/>
                    <a:gd name="connsiteY30" fmla="*/ 1716987 h 2801032"/>
                    <a:gd name="connsiteX31" fmla="*/ 220344 w 1706727"/>
                    <a:gd name="connsiteY31" fmla="*/ 1685237 h 2801032"/>
                    <a:gd name="connsiteX32" fmla="*/ 164782 w 1706727"/>
                    <a:gd name="connsiteY32" fmla="*/ 1613800 h 2801032"/>
                    <a:gd name="connsiteX33" fmla="*/ 156844 w 1706727"/>
                    <a:gd name="connsiteY33" fmla="*/ 1589987 h 2801032"/>
                    <a:gd name="connsiteX34" fmla="*/ 133032 w 1706727"/>
                    <a:gd name="connsiteY34" fmla="*/ 1574112 h 2801032"/>
                    <a:gd name="connsiteX35" fmla="*/ 125094 w 1706727"/>
                    <a:gd name="connsiteY35" fmla="*/ 1502675 h 2801032"/>
                    <a:gd name="connsiteX36" fmla="*/ 109219 w 1706727"/>
                    <a:gd name="connsiteY36" fmla="*/ 1462987 h 2801032"/>
                    <a:gd name="connsiteX37" fmla="*/ 93344 w 1706727"/>
                    <a:gd name="connsiteY37" fmla="*/ 1439175 h 2801032"/>
                    <a:gd name="connsiteX38" fmla="*/ 85407 w 1706727"/>
                    <a:gd name="connsiteY38" fmla="*/ 1399487 h 2801032"/>
                    <a:gd name="connsiteX39" fmla="*/ 101282 w 1706727"/>
                    <a:gd name="connsiteY39" fmla="*/ 1304237 h 2801032"/>
                    <a:gd name="connsiteX40" fmla="*/ 109219 w 1706727"/>
                    <a:gd name="connsiteY40" fmla="*/ 1272487 h 2801032"/>
                    <a:gd name="connsiteX41" fmla="*/ 77469 w 1706727"/>
                    <a:gd name="connsiteY41" fmla="*/ 1185175 h 2801032"/>
                    <a:gd name="connsiteX42" fmla="*/ 69532 w 1706727"/>
                    <a:gd name="connsiteY42" fmla="*/ 1026425 h 2801032"/>
                    <a:gd name="connsiteX43" fmla="*/ 164782 w 1706727"/>
                    <a:gd name="connsiteY43" fmla="*/ 637487 h 2801032"/>
                    <a:gd name="connsiteX44" fmla="*/ 204469 w 1706727"/>
                    <a:gd name="connsiteY44" fmla="*/ 550175 h 2801032"/>
                    <a:gd name="connsiteX45" fmla="*/ 228282 w 1706727"/>
                    <a:gd name="connsiteY45" fmla="*/ 526362 h 2801032"/>
                    <a:gd name="connsiteX46" fmla="*/ 271909 w 1706727"/>
                    <a:gd name="connsiteY46" fmla="*/ 358553 h 2801032"/>
                    <a:gd name="connsiteX47" fmla="*/ 323141 w 1706727"/>
                    <a:gd name="connsiteY47" fmla="*/ 279129 h 2801032"/>
                    <a:gd name="connsiteX48" fmla="*/ 622907 w 1706727"/>
                    <a:gd name="connsiteY48" fmla="*/ 73046 h 2801032"/>
                    <a:gd name="connsiteX49" fmla="*/ 815657 w 1706727"/>
                    <a:gd name="connsiteY49" fmla="*/ 2487 h 2801032"/>
                    <a:gd name="connsiteX50" fmla="*/ 839469 w 1706727"/>
                    <a:gd name="connsiteY50" fmla="*/ 18362 h 2801032"/>
                    <a:gd name="connsiteX51" fmla="*/ 1117282 w 1706727"/>
                    <a:gd name="connsiteY51" fmla="*/ 42175 h 2801032"/>
                    <a:gd name="connsiteX52" fmla="*/ 1339532 w 1706727"/>
                    <a:gd name="connsiteY52" fmla="*/ 65987 h 2801032"/>
                    <a:gd name="connsiteX53" fmla="*/ 1363344 w 1706727"/>
                    <a:gd name="connsiteY53" fmla="*/ 89800 h 2801032"/>
                    <a:gd name="connsiteX54" fmla="*/ 1482407 w 1706727"/>
                    <a:gd name="connsiteY54" fmla="*/ 153300 h 2801032"/>
                    <a:gd name="connsiteX55" fmla="*/ 1530032 w 1706727"/>
                    <a:gd name="connsiteY55" fmla="*/ 129487 h 2801032"/>
                    <a:gd name="connsiteX56" fmla="*/ 1553844 w 1706727"/>
                    <a:gd name="connsiteY56" fmla="*/ 105675 h 2801032"/>
                    <a:gd name="connsiteX57" fmla="*/ 1577657 w 1706727"/>
                    <a:gd name="connsiteY57" fmla="*/ 121550 h 2801032"/>
                    <a:gd name="connsiteX58" fmla="*/ 1688782 w 1706727"/>
                    <a:gd name="connsiteY58" fmla="*/ 137425 h 2801032"/>
                    <a:gd name="connsiteX59" fmla="*/ 1696719 w 1706727"/>
                    <a:gd name="connsiteY59" fmla="*/ 169175 h 2801032"/>
                    <a:gd name="connsiteX60" fmla="*/ 1704657 w 1706727"/>
                    <a:gd name="connsiteY60" fmla="*/ 232675 h 2801032"/>
                    <a:gd name="connsiteX61" fmla="*/ 1657032 w 1706727"/>
                    <a:gd name="connsiteY61" fmla="*/ 446987 h 2801032"/>
                    <a:gd name="connsiteX62" fmla="*/ 1633219 w 1706727"/>
                    <a:gd name="connsiteY62" fmla="*/ 439050 h 2801032"/>
                    <a:gd name="connsiteX63" fmla="*/ 1585594 w 1706727"/>
                    <a:gd name="connsiteY63" fmla="*/ 415237 h 2801032"/>
                    <a:gd name="connsiteX64" fmla="*/ 1577657 w 1706727"/>
                    <a:gd name="connsiteY64" fmla="*/ 391425 h 2801032"/>
                    <a:gd name="connsiteX65" fmla="*/ 1537969 w 1706727"/>
                    <a:gd name="connsiteY65" fmla="*/ 391425 h 2801032"/>
                    <a:gd name="connsiteX66" fmla="*/ 1522094 w 1706727"/>
                    <a:gd name="connsiteY66" fmla="*/ 415237 h 2801032"/>
                    <a:gd name="connsiteX67" fmla="*/ 1514157 w 1706727"/>
                    <a:gd name="connsiteY67" fmla="*/ 391425 h 2801032"/>
                    <a:gd name="connsiteX68" fmla="*/ 1490344 w 1706727"/>
                    <a:gd name="connsiteY68" fmla="*/ 343800 h 2801032"/>
                    <a:gd name="connsiteX69" fmla="*/ 1442719 w 1706727"/>
                    <a:gd name="connsiteY69" fmla="*/ 423175 h 2801032"/>
                    <a:gd name="connsiteX70" fmla="*/ 1418907 w 1706727"/>
                    <a:gd name="connsiteY70" fmla="*/ 446987 h 2801032"/>
                    <a:gd name="connsiteX71" fmla="*/ 1426844 w 1706727"/>
                    <a:gd name="connsiteY71" fmla="*/ 439050 h 2801032"/>
                    <a:gd name="connsiteX72" fmla="*/ 1426844 w 1706727"/>
                    <a:gd name="connsiteY72" fmla="*/ 439050 h 2801032"/>
                    <a:gd name="connsiteX73" fmla="*/ 1434782 w 1706727"/>
                    <a:gd name="connsiteY73" fmla="*/ 542237 h 2801032"/>
                    <a:gd name="connsiteX74" fmla="*/ 1466532 w 1706727"/>
                    <a:gd name="connsiteY74" fmla="*/ 613675 h 2801032"/>
                    <a:gd name="connsiteX75" fmla="*/ 1490344 w 1706727"/>
                    <a:gd name="connsiteY75" fmla="*/ 637487 h 2801032"/>
                    <a:gd name="connsiteX76" fmla="*/ 1498282 w 1706727"/>
                    <a:gd name="connsiteY76" fmla="*/ 669237 h 2801032"/>
                    <a:gd name="connsiteX77" fmla="*/ 1506219 w 1706727"/>
                    <a:gd name="connsiteY77" fmla="*/ 732737 h 2801032"/>
                    <a:gd name="connsiteX78" fmla="*/ 1537969 w 1706727"/>
                    <a:gd name="connsiteY78" fmla="*/ 740675 h 2801032"/>
                    <a:gd name="connsiteX79" fmla="*/ 1545907 w 1706727"/>
                    <a:gd name="connsiteY79" fmla="*/ 764487 h 2801032"/>
                    <a:gd name="connsiteX80" fmla="*/ 1530032 w 1706727"/>
                    <a:gd name="connsiteY80" fmla="*/ 843862 h 2801032"/>
                    <a:gd name="connsiteX81" fmla="*/ 1514157 w 1706727"/>
                    <a:gd name="connsiteY81" fmla="*/ 875612 h 2801032"/>
                    <a:gd name="connsiteX82" fmla="*/ 1474469 w 1706727"/>
                    <a:gd name="connsiteY82" fmla="*/ 915300 h 2801032"/>
                    <a:gd name="connsiteX83" fmla="*/ 1403032 w 1706727"/>
                    <a:gd name="connsiteY83" fmla="*/ 923237 h 2801032"/>
                    <a:gd name="connsiteX84" fmla="*/ 1387157 w 1706727"/>
                    <a:gd name="connsiteY84" fmla="*/ 947050 h 2801032"/>
                    <a:gd name="connsiteX85" fmla="*/ 1347469 w 1706727"/>
                    <a:gd name="connsiteY85" fmla="*/ 986737 h 2801032"/>
                    <a:gd name="connsiteX86" fmla="*/ 1355407 w 1706727"/>
                    <a:gd name="connsiteY86" fmla="*/ 1026425 h 2801032"/>
                    <a:gd name="connsiteX87" fmla="*/ 1347469 w 1706727"/>
                    <a:gd name="connsiteY87" fmla="*/ 1121675 h 2801032"/>
                    <a:gd name="connsiteX88" fmla="*/ 1339532 w 1706727"/>
                    <a:gd name="connsiteY88" fmla="*/ 1145487 h 2801032"/>
                    <a:gd name="connsiteX89" fmla="*/ 1323657 w 1706727"/>
                    <a:gd name="connsiteY89" fmla="*/ 1201050 h 2801032"/>
                    <a:gd name="connsiteX90" fmla="*/ 1339532 w 1706727"/>
                    <a:gd name="connsiteY90" fmla="*/ 1224862 h 2801032"/>
                    <a:gd name="connsiteX91" fmla="*/ 1331594 w 1706727"/>
                    <a:gd name="connsiteY91" fmla="*/ 1383612 h 2801032"/>
                    <a:gd name="connsiteX92" fmla="*/ 1307782 w 1706727"/>
                    <a:gd name="connsiteY92" fmla="*/ 1399487 h 2801032"/>
                    <a:gd name="connsiteX93" fmla="*/ 1299844 w 1706727"/>
                    <a:gd name="connsiteY93" fmla="*/ 1375675 h 2801032"/>
                    <a:gd name="connsiteX94" fmla="*/ 1291907 w 1706727"/>
                    <a:gd name="connsiteY94" fmla="*/ 1343925 h 2801032"/>
                    <a:gd name="connsiteX95" fmla="*/ 1244282 w 1706727"/>
                    <a:gd name="connsiteY95" fmla="*/ 1304237 h 2801032"/>
                    <a:gd name="connsiteX96" fmla="*/ 1236344 w 1706727"/>
                    <a:gd name="connsiteY96" fmla="*/ 1280425 h 2801032"/>
                    <a:gd name="connsiteX97" fmla="*/ 1188719 w 1706727"/>
                    <a:gd name="connsiteY97" fmla="*/ 1240737 h 2801032"/>
                    <a:gd name="connsiteX98" fmla="*/ 1164907 w 1706727"/>
                    <a:gd name="connsiteY98" fmla="*/ 1232800 h 2801032"/>
                    <a:gd name="connsiteX99" fmla="*/ 1149032 w 1706727"/>
                    <a:gd name="connsiteY99" fmla="*/ 1208987 h 2801032"/>
                    <a:gd name="connsiteX100" fmla="*/ 1141094 w 1706727"/>
                    <a:gd name="connsiteY100" fmla="*/ 1177237 h 2801032"/>
                    <a:gd name="connsiteX101" fmla="*/ 1070244 w 1706727"/>
                    <a:gd name="connsiteY101" fmla="*/ 1365299 h 2801032"/>
                    <a:gd name="connsiteX102" fmla="*/ 942559 w 1706727"/>
                    <a:gd name="connsiteY102" fmla="*/ 1263476 h 2801032"/>
                    <a:gd name="connsiteX103" fmla="*/ 793018 w 1706727"/>
                    <a:gd name="connsiteY103" fmla="*/ 1349911 h 2801032"/>
                    <a:gd name="connsiteX104" fmla="*/ 839469 w 1706727"/>
                    <a:gd name="connsiteY104" fmla="*/ 1558237 h 2801032"/>
                    <a:gd name="connsiteX105" fmla="*/ 887094 w 1706727"/>
                    <a:gd name="connsiteY105" fmla="*/ 1582050 h 2801032"/>
                    <a:gd name="connsiteX106" fmla="*/ 958532 w 1706727"/>
                    <a:gd name="connsiteY106" fmla="*/ 1637612 h 2801032"/>
                    <a:gd name="connsiteX107" fmla="*/ 990282 w 1706727"/>
                    <a:gd name="connsiteY107" fmla="*/ 1653487 h 2801032"/>
                    <a:gd name="connsiteX108" fmla="*/ 1069657 w 1706727"/>
                    <a:gd name="connsiteY108" fmla="*/ 1891612 h 2801032"/>
                    <a:gd name="connsiteX0" fmla="*/ 1069657 w 1707597"/>
                    <a:gd name="connsiteY0" fmla="*/ 1891612 h 2801032"/>
                    <a:gd name="connsiteX1" fmla="*/ 1061719 w 1707597"/>
                    <a:gd name="connsiteY1" fmla="*/ 1915425 h 2801032"/>
                    <a:gd name="connsiteX2" fmla="*/ 1053782 w 1707597"/>
                    <a:gd name="connsiteY2" fmla="*/ 1963050 h 2801032"/>
                    <a:gd name="connsiteX3" fmla="*/ 1037907 w 1707597"/>
                    <a:gd name="connsiteY3" fmla="*/ 2018612 h 2801032"/>
                    <a:gd name="connsiteX4" fmla="*/ 1029969 w 1707597"/>
                    <a:gd name="connsiteY4" fmla="*/ 2169425 h 2801032"/>
                    <a:gd name="connsiteX5" fmla="*/ 1037907 w 1707597"/>
                    <a:gd name="connsiteY5" fmla="*/ 2248800 h 2801032"/>
                    <a:gd name="connsiteX6" fmla="*/ 1022032 w 1707597"/>
                    <a:gd name="connsiteY6" fmla="*/ 2502800 h 2801032"/>
                    <a:gd name="connsiteX7" fmla="*/ 934719 w 1707597"/>
                    <a:gd name="connsiteY7" fmla="*/ 2494862 h 2801032"/>
                    <a:gd name="connsiteX8" fmla="*/ 918844 w 1707597"/>
                    <a:gd name="connsiteY8" fmla="*/ 2383737 h 2801032"/>
                    <a:gd name="connsiteX9" fmla="*/ 910907 w 1707597"/>
                    <a:gd name="connsiteY9" fmla="*/ 2359925 h 2801032"/>
                    <a:gd name="connsiteX10" fmla="*/ 863282 w 1707597"/>
                    <a:gd name="connsiteY10" fmla="*/ 2320237 h 2801032"/>
                    <a:gd name="connsiteX11" fmla="*/ 646589 w 1707597"/>
                    <a:gd name="connsiteY11" fmla="*/ 2386394 h 2801032"/>
                    <a:gd name="connsiteX12" fmla="*/ 510460 w 1707597"/>
                    <a:gd name="connsiteY12" fmla="*/ 2346708 h 2801032"/>
                    <a:gd name="connsiteX13" fmla="*/ 752157 w 1707597"/>
                    <a:gd name="connsiteY13" fmla="*/ 2209112 h 2801032"/>
                    <a:gd name="connsiteX14" fmla="*/ 529283 w 1707597"/>
                    <a:gd name="connsiteY14" fmla="*/ 2329072 h 2801032"/>
                    <a:gd name="connsiteX15" fmla="*/ 704532 w 1707597"/>
                    <a:gd name="connsiteY15" fmla="*/ 2113862 h 2801032"/>
                    <a:gd name="connsiteX16" fmla="*/ 524294 w 1707597"/>
                    <a:gd name="connsiteY16" fmla="*/ 2292329 h 2801032"/>
                    <a:gd name="connsiteX17" fmla="*/ 554286 w 1707597"/>
                    <a:gd name="connsiteY17" fmla="*/ 2331729 h 2801032"/>
                    <a:gd name="connsiteX18" fmla="*/ 656907 w 1707597"/>
                    <a:gd name="connsiteY18" fmla="*/ 2058300 h 2801032"/>
                    <a:gd name="connsiteX19" fmla="*/ 383835 w 1707597"/>
                    <a:gd name="connsiteY19" fmla="*/ 2799892 h 2801032"/>
                    <a:gd name="connsiteX20" fmla="*/ 372249 w 1707597"/>
                    <a:gd name="connsiteY20" fmla="*/ 2233133 h 2801032"/>
                    <a:gd name="connsiteX21" fmla="*/ 336209 w 1707597"/>
                    <a:gd name="connsiteY21" fmla="*/ 2453873 h 2801032"/>
                    <a:gd name="connsiteX22" fmla="*/ 239041 w 1707597"/>
                    <a:gd name="connsiteY22" fmla="*/ 2433707 h 2801032"/>
                    <a:gd name="connsiteX23" fmla="*/ 87 w 1707597"/>
                    <a:gd name="connsiteY23" fmla="*/ 2590946 h 2801032"/>
                    <a:gd name="connsiteX24" fmla="*/ 208570 w 1707597"/>
                    <a:gd name="connsiteY24" fmla="*/ 2570782 h 2801032"/>
                    <a:gd name="connsiteX25" fmla="*/ 148078 w 1707597"/>
                    <a:gd name="connsiteY25" fmla="*/ 2640499 h 2801032"/>
                    <a:gd name="connsiteX26" fmla="*/ 275907 w 1707597"/>
                    <a:gd name="connsiteY26" fmla="*/ 1859862 h 2801032"/>
                    <a:gd name="connsiteX27" fmla="*/ 145708 w 1707597"/>
                    <a:gd name="connsiteY27" fmla="*/ 2679753 h 2801032"/>
                    <a:gd name="connsiteX28" fmla="*/ 267969 w 1707597"/>
                    <a:gd name="connsiteY28" fmla="*/ 1724925 h 2801032"/>
                    <a:gd name="connsiteX29" fmla="*/ 283844 w 1707597"/>
                    <a:gd name="connsiteY29" fmla="*/ 1701112 h 2801032"/>
                    <a:gd name="connsiteX30" fmla="*/ 260032 w 1707597"/>
                    <a:gd name="connsiteY30" fmla="*/ 1716987 h 2801032"/>
                    <a:gd name="connsiteX31" fmla="*/ 220344 w 1707597"/>
                    <a:gd name="connsiteY31" fmla="*/ 1685237 h 2801032"/>
                    <a:gd name="connsiteX32" fmla="*/ 164782 w 1707597"/>
                    <a:gd name="connsiteY32" fmla="*/ 1613800 h 2801032"/>
                    <a:gd name="connsiteX33" fmla="*/ 156844 w 1707597"/>
                    <a:gd name="connsiteY33" fmla="*/ 1589987 h 2801032"/>
                    <a:gd name="connsiteX34" fmla="*/ 133032 w 1707597"/>
                    <a:gd name="connsiteY34" fmla="*/ 1574112 h 2801032"/>
                    <a:gd name="connsiteX35" fmla="*/ 125094 w 1707597"/>
                    <a:gd name="connsiteY35" fmla="*/ 1502675 h 2801032"/>
                    <a:gd name="connsiteX36" fmla="*/ 109219 w 1707597"/>
                    <a:gd name="connsiteY36" fmla="*/ 1462987 h 2801032"/>
                    <a:gd name="connsiteX37" fmla="*/ 93344 w 1707597"/>
                    <a:gd name="connsiteY37" fmla="*/ 1439175 h 2801032"/>
                    <a:gd name="connsiteX38" fmla="*/ 85407 w 1707597"/>
                    <a:gd name="connsiteY38" fmla="*/ 1399487 h 2801032"/>
                    <a:gd name="connsiteX39" fmla="*/ 101282 w 1707597"/>
                    <a:gd name="connsiteY39" fmla="*/ 1304237 h 2801032"/>
                    <a:gd name="connsiteX40" fmla="*/ 109219 w 1707597"/>
                    <a:gd name="connsiteY40" fmla="*/ 1272487 h 2801032"/>
                    <a:gd name="connsiteX41" fmla="*/ 77469 w 1707597"/>
                    <a:gd name="connsiteY41" fmla="*/ 1185175 h 2801032"/>
                    <a:gd name="connsiteX42" fmla="*/ 69532 w 1707597"/>
                    <a:gd name="connsiteY42" fmla="*/ 1026425 h 2801032"/>
                    <a:gd name="connsiteX43" fmla="*/ 164782 w 1707597"/>
                    <a:gd name="connsiteY43" fmla="*/ 637487 h 2801032"/>
                    <a:gd name="connsiteX44" fmla="*/ 204469 w 1707597"/>
                    <a:gd name="connsiteY44" fmla="*/ 550175 h 2801032"/>
                    <a:gd name="connsiteX45" fmla="*/ 228282 w 1707597"/>
                    <a:gd name="connsiteY45" fmla="*/ 526362 h 2801032"/>
                    <a:gd name="connsiteX46" fmla="*/ 271909 w 1707597"/>
                    <a:gd name="connsiteY46" fmla="*/ 358553 h 2801032"/>
                    <a:gd name="connsiteX47" fmla="*/ 323141 w 1707597"/>
                    <a:gd name="connsiteY47" fmla="*/ 279129 h 2801032"/>
                    <a:gd name="connsiteX48" fmla="*/ 622907 w 1707597"/>
                    <a:gd name="connsiteY48" fmla="*/ 73046 h 2801032"/>
                    <a:gd name="connsiteX49" fmla="*/ 815657 w 1707597"/>
                    <a:gd name="connsiteY49" fmla="*/ 2487 h 2801032"/>
                    <a:gd name="connsiteX50" fmla="*/ 839469 w 1707597"/>
                    <a:gd name="connsiteY50" fmla="*/ 18362 h 2801032"/>
                    <a:gd name="connsiteX51" fmla="*/ 1117282 w 1707597"/>
                    <a:gd name="connsiteY51" fmla="*/ 42175 h 2801032"/>
                    <a:gd name="connsiteX52" fmla="*/ 1339532 w 1707597"/>
                    <a:gd name="connsiteY52" fmla="*/ 65987 h 2801032"/>
                    <a:gd name="connsiteX53" fmla="*/ 1363344 w 1707597"/>
                    <a:gd name="connsiteY53" fmla="*/ 89800 h 2801032"/>
                    <a:gd name="connsiteX54" fmla="*/ 1482407 w 1707597"/>
                    <a:gd name="connsiteY54" fmla="*/ 153300 h 2801032"/>
                    <a:gd name="connsiteX55" fmla="*/ 1530032 w 1707597"/>
                    <a:gd name="connsiteY55" fmla="*/ 129487 h 2801032"/>
                    <a:gd name="connsiteX56" fmla="*/ 1553844 w 1707597"/>
                    <a:gd name="connsiteY56" fmla="*/ 105675 h 2801032"/>
                    <a:gd name="connsiteX57" fmla="*/ 1577657 w 1707597"/>
                    <a:gd name="connsiteY57" fmla="*/ 121550 h 2801032"/>
                    <a:gd name="connsiteX58" fmla="*/ 1688782 w 1707597"/>
                    <a:gd name="connsiteY58" fmla="*/ 137425 h 2801032"/>
                    <a:gd name="connsiteX59" fmla="*/ 1704657 w 1707597"/>
                    <a:gd name="connsiteY59" fmla="*/ 232675 h 2801032"/>
                    <a:gd name="connsiteX60" fmla="*/ 1657032 w 1707597"/>
                    <a:gd name="connsiteY60" fmla="*/ 446987 h 2801032"/>
                    <a:gd name="connsiteX61" fmla="*/ 1633219 w 1707597"/>
                    <a:gd name="connsiteY61" fmla="*/ 439050 h 2801032"/>
                    <a:gd name="connsiteX62" fmla="*/ 1585594 w 1707597"/>
                    <a:gd name="connsiteY62" fmla="*/ 415237 h 2801032"/>
                    <a:gd name="connsiteX63" fmla="*/ 1577657 w 1707597"/>
                    <a:gd name="connsiteY63" fmla="*/ 391425 h 2801032"/>
                    <a:gd name="connsiteX64" fmla="*/ 1537969 w 1707597"/>
                    <a:gd name="connsiteY64" fmla="*/ 391425 h 2801032"/>
                    <a:gd name="connsiteX65" fmla="*/ 1522094 w 1707597"/>
                    <a:gd name="connsiteY65" fmla="*/ 415237 h 2801032"/>
                    <a:gd name="connsiteX66" fmla="*/ 1514157 w 1707597"/>
                    <a:gd name="connsiteY66" fmla="*/ 391425 h 2801032"/>
                    <a:gd name="connsiteX67" fmla="*/ 1490344 w 1707597"/>
                    <a:gd name="connsiteY67" fmla="*/ 343800 h 2801032"/>
                    <a:gd name="connsiteX68" fmla="*/ 1442719 w 1707597"/>
                    <a:gd name="connsiteY68" fmla="*/ 423175 h 2801032"/>
                    <a:gd name="connsiteX69" fmla="*/ 1418907 w 1707597"/>
                    <a:gd name="connsiteY69" fmla="*/ 446987 h 2801032"/>
                    <a:gd name="connsiteX70" fmla="*/ 1426844 w 1707597"/>
                    <a:gd name="connsiteY70" fmla="*/ 439050 h 2801032"/>
                    <a:gd name="connsiteX71" fmla="*/ 1426844 w 1707597"/>
                    <a:gd name="connsiteY71" fmla="*/ 439050 h 2801032"/>
                    <a:gd name="connsiteX72" fmla="*/ 1434782 w 1707597"/>
                    <a:gd name="connsiteY72" fmla="*/ 542237 h 2801032"/>
                    <a:gd name="connsiteX73" fmla="*/ 1466532 w 1707597"/>
                    <a:gd name="connsiteY73" fmla="*/ 613675 h 2801032"/>
                    <a:gd name="connsiteX74" fmla="*/ 1490344 w 1707597"/>
                    <a:gd name="connsiteY74" fmla="*/ 637487 h 2801032"/>
                    <a:gd name="connsiteX75" fmla="*/ 1498282 w 1707597"/>
                    <a:gd name="connsiteY75" fmla="*/ 669237 h 2801032"/>
                    <a:gd name="connsiteX76" fmla="*/ 1506219 w 1707597"/>
                    <a:gd name="connsiteY76" fmla="*/ 732737 h 2801032"/>
                    <a:gd name="connsiteX77" fmla="*/ 1537969 w 1707597"/>
                    <a:gd name="connsiteY77" fmla="*/ 740675 h 2801032"/>
                    <a:gd name="connsiteX78" fmla="*/ 1545907 w 1707597"/>
                    <a:gd name="connsiteY78" fmla="*/ 764487 h 2801032"/>
                    <a:gd name="connsiteX79" fmla="*/ 1530032 w 1707597"/>
                    <a:gd name="connsiteY79" fmla="*/ 843862 h 2801032"/>
                    <a:gd name="connsiteX80" fmla="*/ 1514157 w 1707597"/>
                    <a:gd name="connsiteY80" fmla="*/ 875612 h 2801032"/>
                    <a:gd name="connsiteX81" fmla="*/ 1474469 w 1707597"/>
                    <a:gd name="connsiteY81" fmla="*/ 915300 h 2801032"/>
                    <a:gd name="connsiteX82" fmla="*/ 1403032 w 1707597"/>
                    <a:gd name="connsiteY82" fmla="*/ 923237 h 2801032"/>
                    <a:gd name="connsiteX83" fmla="*/ 1387157 w 1707597"/>
                    <a:gd name="connsiteY83" fmla="*/ 947050 h 2801032"/>
                    <a:gd name="connsiteX84" fmla="*/ 1347469 w 1707597"/>
                    <a:gd name="connsiteY84" fmla="*/ 986737 h 2801032"/>
                    <a:gd name="connsiteX85" fmla="*/ 1355407 w 1707597"/>
                    <a:gd name="connsiteY85" fmla="*/ 1026425 h 2801032"/>
                    <a:gd name="connsiteX86" fmla="*/ 1347469 w 1707597"/>
                    <a:gd name="connsiteY86" fmla="*/ 1121675 h 2801032"/>
                    <a:gd name="connsiteX87" fmla="*/ 1339532 w 1707597"/>
                    <a:gd name="connsiteY87" fmla="*/ 1145487 h 2801032"/>
                    <a:gd name="connsiteX88" fmla="*/ 1323657 w 1707597"/>
                    <a:gd name="connsiteY88" fmla="*/ 1201050 h 2801032"/>
                    <a:gd name="connsiteX89" fmla="*/ 1339532 w 1707597"/>
                    <a:gd name="connsiteY89" fmla="*/ 1224862 h 2801032"/>
                    <a:gd name="connsiteX90" fmla="*/ 1331594 w 1707597"/>
                    <a:gd name="connsiteY90" fmla="*/ 1383612 h 2801032"/>
                    <a:gd name="connsiteX91" fmla="*/ 1307782 w 1707597"/>
                    <a:gd name="connsiteY91" fmla="*/ 1399487 h 2801032"/>
                    <a:gd name="connsiteX92" fmla="*/ 1299844 w 1707597"/>
                    <a:gd name="connsiteY92" fmla="*/ 1375675 h 2801032"/>
                    <a:gd name="connsiteX93" fmla="*/ 1291907 w 1707597"/>
                    <a:gd name="connsiteY93" fmla="*/ 1343925 h 2801032"/>
                    <a:gd name="connsiteX94" fmla="*/ 1244282 w 1707597"/>
                    <a:gd name="connsiteY94" fmla="*/ 1304237 h 2801032"/>
                    <a:gd name="connsiteX95" fmla="*/ 1236344 w 1707597"/>
                    <a:gd name="connsiteY95" fmla="*/ 1280425 h 2801032"/>
                    <a:gd name="connsiteX96" fmla="*/ 1188719 w 1707597"/>
                    <a:gd name="connsiteY96" fmla="*/ 1240737 h 2801032"/>
                    <a:gd name="connsiteX97" fmla="*/ 1164907 w 1707597"/>
                    <a:gd name="connsiteY97" fmla="*/ 1232800 h 2801032"/>
                    <a:gd name="connsiteX98" fmla="*/ 1149032 w 1707597"/>
                    <a:gd name="connsiteY98" fmla="*/ 1208987 h 2801032"/>
                    <a:gd name="connsiteX99" fmla="*/ 1141094 w 1707597"/>
                    <a:gd name="connsiteY99" fmla="*/ 1177237 h 2801032"/>
                    <a:gd name="connsiteX100" fmla="*/ 1070244 w 1707597"/>
                    <a:gd name="connsiteY100" fmla="*/ 1365299 h 2801032"/>
                    <a:gd name="connsiteX101" fmla="*/ 942559 w 1707597"/>
                    <a:gd name="connsiteY101" fmla="*/ 1263476 h 2801032"/>
                    <a:gd name="connsiteX102" fmla="*/ 793018 w 1707597"/>
                    <a:gd name="connsiteY102" fmla="*/ 1349911 h 2801032"/>
                    <a:gd name="connsiteX103" fmla="*/ 839469 w 1707597"/>
                    <a:gd name="connsiteY103" fmla="*/ 1558237 h 2801032"/>
                    <a:gd name="connsiteX104" fmla="*/ 887094 w 1707597"/>
                    <a:gd name="connsiteY104" fmla="*/ 1582050 h 2801032"/>
                    <a:gd name="connsiteX105" fmla="*/ 958532 w 1707597"/>
                    <a:gd name="connsiteY105" fmla="*/ 1637612 h 2801032"/>
                    <a:gd name="connsiteX106" fmla="*/ 990282 w 1707597"/>
                    <a:gd name="connsiteY106" fmla="*/ 1653487 h 2801032"/>
                    <a:gd name="connsiteX107" fmla="*/ 1069657 w 1707597"/>
                    <a:gd name="connsiteY107" fmla="*/ 1891612 h 2801032"/>
                    <a:gd name="connsiteX0" fmla="*/ 1069657 w 1706905"/>
                    <a:gd name="connsiteY0" fmla="*/ 1891612 h 2801032"/>
                    <a:gd name="connsiteX1" fmla="*/ 1061719 w 1706905"/>
                    <a:gd name="connsiteY1" fmla="*/ 1915425 h 2801032"/>
                    <a:gd name="connsiteX2" fmla="*/ 1053782 w 1706905"/>
                    <a:gd name="connsiteY2" fmla="*/ 1963050 h 2801032"/>
                    <a:gd name="connsiteX3" fmla="*/ 1037907 w 1706905"/>
                    <a:gd name="connsiteY3" fmla="*/ 2018612 h 2801032"/>
                    <a:gd name="connsiteX4" fmla="*/ 1029969 w 1706905"/>
                    <a:gd name="connsiteY4" fmla="*/ 2169425 h 2801032"/>
                    <a:gd name="connsiteX5" fmla="*/ 1037907 w 1706905"/>
                    <a:gd name="connsiteY5" fmla="*/ 2248800 h 2801032"/>
                    <a:gd name="connsiteX6" fmla="*/ 1022032 w 1706905"/>
                    <a:gd name="connsiteY6" fmla="*/ 2502800 h 2801032"/>
                    <a:gd name="connsiteX7" fmla="*/ 934719 w 1706905"/>
                    <a:gd name="connsiteY7" fmla="*/ 2494862 h 2801032"/>
                    <a:gd name="connsiteX8" fmla="*/ 918844 w 1706905"/>
                    <a:gd name="connsiteY8" fmla="*/ 2383737 h 2801032"/>
                    <a:gd name="connsiteX9" fmla="*/ 910907 w 1706905"/>
                    <a:gd name="connsiteY9" fmla="*/ 2359925 h 2801032"/>
                    <a:gd name="connsiteX10" fmla="*/ 863282 w 1706905"/>
                    <a:gd name="connsiteY10" fmla="*/ 2320237 h 2801032"/>
                    <a:gd name="connsiteX11" fmla="*/ 646589 w 1706905"/>
                    <a:gd name="connsiteY11" fmla="*/ 2386394 h 2801032"/>
                    <a:gd name="connsiteX12" fmla="*/ 510460 w 1706905"/>
                    <a:gd name="connsiteY12" fmla="*/ 2346708 h 2801032"/>
                    <a:gd name="connsiteX13" fmla="*/ 752157 w 1706905"/>
                    <a:gd name="connsiteY13" fmla="*/ 2209112 h 2801032"/>
                    <a:gd name="connsiteX14" fmla="*/ 529283 w 1706905"/>
                    <a:gd name="connsiteY14" fmla="*/ 2329072 h 2801032"/>
                    <a:gd name="connsiteX15" fmla="*/ 704532 w 1706905"/>
                    <a:gd name="connsiteY15" fmla="*/ 2113862 h 2801032"/>
                    <a:gd name="connsiteX16" fmla="*/ 524294 w 1706905"/>
                    <a:gd name="connsiteY16" fmla="*/ 2292329 h 2801032"/>
                    <a:gd name="connsiteX17" fmla="*/ 554286 w 1706905"/>
                    <a:gd name="connsiteY17" fmla="*/ 2331729 h 2801032"/>
                    <a:gd name="connsiteX18" fmla="*/ 656907 w 1706905"/>
                    <a:gd name="connsiteY18" fmla="*/ 2058300 h 2801032"/>
                    <a:gd name="connsiteX19" fmla="*/ 383835 w 1706905"/>
                    <a:gd name="connsiteY19" fmla="*/ 2799892 h 2801032"/>
                    <a:gd name="connsiteX20" fmla="*/ 372249 w 1706905"/>
                    <a:gd name="connsiteY20" fmla="*/ 2233133 h 2801032"/>
                    <a:gd name="connsiteX21" fmla="*/ 336209 w 1706905"/>
                    <a:gd name="connsiteY21" fmla="*/ 2453873 h 2801032"/>
                    <a:gd name="connsiteX22" fmla="*/ 239041 w 1706905"/>
                    <a:gd name="connsiteY22" fmla="*/ 2433707 h 2801032"/>
                    <a:gd name="connsiteX23" fmla="*/ 87 w 1706905"/>
                    <a:gd name="connsiteY23" fmla="*/ 2590946 h 2801032"/>
                    <a:gd name="connsiteX24" fmla="*/ 208570 w 1706905"/>
                    <a:gd name="connsiteY24" fmla="*/ 2570782 h 2801032"/>
                    <a:gd name="connsiteX25" fmla="*/ 148078 w 1706905"/>
                    <a:gd name="connsiteY25" fmla="*/ 2640499 h 2801032"/>
                    <a:gd name="connsiteX26" fmla="*/ 275907 w 1706905"/>
                    <a:gd name="connsiteY26" fmla="*/ 1859862 h 2801032"/>
                    <a:gd name="connsiteX27" fmla="*/ 145708 w 1706905"/>
                    <a:gd name="connsiteY27" fmla="*/ 2679753 h 2801032"/>
                    <a:gd name="connsiteX28" fmla="*/ 267969 w 1706905"/>
                    <a:gd name="connsiteY28" fmla="*/ 1724925 h 2801032"/>
                    <a:gd name="connsiteX29" fmla="*/ 283844 w 1706905"/>
                    <a:gd name="connsiteY29" fmla="*/ 1701112 h 2801032"/>
                    <a:gd name="connsiteX30" fmla="*/ 260032 w 1706905"/>
                    <a:gd name="connsiteY30" fmla="*/ 1716987 h 2801032"/>
                    <a:gd name="connsiteX31" fmla="*/ 220344 w 1706905"/>
                    <a:gd name="connsiteY31" fmla="*/ 1685237 h 2801032"/>
                    <a:gd name="connsiteX32" fmla="*/ 164782 w 1706905"/>
                    <a:gd name="connsiteY32" fmla="*/ 1613800 h 2801032"/>
                    <a:gd name="connsiteX33" fmla="*/ 156844 w 1706905"/>
                    <a:gd name="connsiteY33" fmla="*/ 1589987 h 2801032"/>
                    <a:gd name="connsiteX34" fmla="*/ 133032 w 1706905"/>
                    <a:gd name="connsiteY34" fmla="*/ 1574112 h 2801032"/>
                    <a:gd name="connsiteX35" fmla="*/ 125094 w 1706905"/>
                    <a:gd name="connsiteY35" fmla="*/ 1502675 h 2801032"/>
                    <a:gd name="connsiteX36" fmla="*/ 109219 w 1706905"/>
                    <a:gd name="connsiteY36" fmla="*/ 1462987 h 2801032"/>
                    <a:gd name="connsiteX37" fmla="*/ 93344 w 1706905"/>
                    <a:gd name="connsiteY37" fmla="*/ 1439175 h 2801032"/>
                    <a:gd name="connsiteX38" fmla="*/ 85407 w 1706905"/>
                    <a:gd name="connsiteY38" fmla="*/ 1399487 h 2801032"/>
                    <a:gd name="connsiteX39" fmla="*/ 101282 w 1706905"/>
                    <a:gd name="connsiteY39" fmla="*/ 1304237 h 2801032"/>
                    <a:gd name="connsiteX40" fmla="*/ 109219 w 1706905"/>
                    <a:gd name="connsiteY40" fmla="*/ 1272487 h 2801032"/>
                    <a:gd name="connsiteX41" fmla="*/ 77469 w 1706905"/>
                    <a:gd name="connsiteY41" fmla="*/ 1185175 h 2801032"/>
                    <a:gd name="connsiteX42" fmla="*/ 69532 w 1706905"/>
                    <a:gd name="connsiteY42" fmla="*/ 1026425 h 2801032"/>
                    <a:gd name="connsiteX43" fmla="*/ 164782 w 1706905"/>
                    <a:gd name="connsiteY43" fmla="*/ 637487 h 2801032"/>
                    <a:gd name="connsiteX44" fmla="*/ 204469 w 1706905"/>
                    <a:gd name="connsiteY44" fmla="*/ 550175 h 2801032"/>
                    <a:gd name="connsiteX45" fmla="*/ 228282 w 1706905"/>
                    <a:gd name="connsiteY45" fmla="*/ 526362 h 2801032"/>
                    <a:gd name="connsiteX46" fmla="*/ 271909 w 1706905"/>
                    <a:gd name="connsiteY46" fmla="*/ 358553 h 2801032"/>
                    <a:gd name="connsiteX47" fmla="*/ 323141 w 1706905"/>
                    <a:gd name="connsiteY47" fmla="*/ 279129 h 2801032"/>
                    <a:gd name="connsiteX48" fmla="*/ 622907 w 1706905"/>
                    <a:gd name="connsiteY48" fmla="*/ 73046 h 2801032"/>
                    <a:gd name="connsiteX49" fmla="*/ 815657 w 1706905"/>
                    <a:gd name="connsiteY49" fmla="*/ 2487 h 2801032"/>
                    <a:gd name="connsiteX50" fmla="*/ 839469 w 1706905"/>
                    <a:gd name="connsiteY50" fmla="*/ 18362 h 2801032"/>
                    <a:gd name="connsiteX51" fmla="*/ 1117282 w 1706905"/>
                    <a:gd name="connsiteY51" fmla="*/ 42175 h 2801032"/>
                    <a:gd name="connsiteX52" fmla="*/ 1339532 w 1706905"/>
                    <a:gd name="connsiteY52" fmla="*/ 65987 h 2801032"/>
                    <a:gd name="connsiteX53" fmla="*/ 1363344 w 1706905"/>
                    <a:gd name="connsiteY53" fmla="*/ 89800 h 2801032"/>
                    <a:gd name="connsiteX54" fmla="*/ 1482407 w 1706905"/>
                    <a:gd name="connsiteY54" fmla="*/ 153300 h 2801032"/>
                    <a:gd name="connsiteX55" fmla="*/ 1530032 w 1706905"/>
                    <a:gd name="connsiteY55" fmla="*/ 129487 h 2801032"/>
                    <a:gd name="connsiteX56" fmla="*/ 1553844 w 1706905"/>
                    <a:gd name="connsiteY56" fmla="*/ 105675 h 2801032"/>
                    <a:gd name="connsiteX57" fmla="*/ 1577657 w 1706905"/>
                    <a:gd name="connsiteY57" fmla="*/ 121550 h 2801032"/>
                    <a:gd name="connsiteX58" fmla="*/ 1704657 w 1706905"/>
                    <a:gd name="connsiteY58" fmla="*/ 232675 h 2801032"/>
                    <a:gd name="connsiteX59" fmla="*/ 1657032 w 1706905"/>
                    <a:gd name="connsiteY59" fmla="*/ 446987 h 2801032"/>
                    <a:gd name="connsiteX60" fmla="*/ 1633219 w 1706905"/>
                    <a:gd name="connsiteY60" fmla="*/ 439050 h 2801032"/>
                    <a:gd name="connsiteX61" fmla="*/ 1585594 w 1706905"/>
                    <a:gd name="connsiteY61" fmla="*/ 415237 h 2801032"/>
                    <a:gd name="connsiteX62" fmla="*/ 1577657 w 1706905"/>
                    <a:gd name="connsiteY62" fmla="*/ 391425 h 2801032"/>
                    <a:gd name="connsiteX63" fmla="*/ 1537969 w 1706905"/>
                    <a:gd name="connsiteY63" fmla="*/ 391425 h 2801032"/>
                    <a:gd name="connsiteX64" fmla="*/ 1522094 w 1706905"/>
                    <a:gd name="connsiteY64" fmla="*/ 415237 h 2801032"/>
                    <a:gd name="connsiteX65" fmla="*/ 1514157 w 1706905"/>
                    <a:gd name="connsiteY65" fmla="*/ 391425 h 2801032"/>
                    <a:gd name="connsiteX66" fmla="*/ 1490344 w 1706905"/>
                    <a:gd name="connsiteY66" fmla="*/ 343800 h 2801032"/>
                    <a:gd name="connsiteX67" fmla="*/ 1442719 w 1706905"/>
                    <a:gd name="connsiteY67" fmla="*/ 423175 h 2801032"/>
                    <a:gd name="connsiteX68" fmla="*/ 1418907 w 1706905"/>
                    <a:gd name="connsiteY68" fmla="*/ 446987 h 2801032"/>
                    <a:gd name="connsiteX69" fmla="*/ 1426844 w 1706905"/>
                    <a:gd name="connsiteY69" fmla="*/ 439050 h 2801032"/>
                    <a:gd name="connsiteX70" fmla="*/ 1426844 w 1706905"/>
                    <a:gd name="connsiteY70" fmla="*/ 439050 h 2801032"/>
                    <a:gd name="connsiteX71" fmla="*/ 1434782 w 1706905"/>
                    <a:gd name="connsiteY71" fmla="*/ 542237 h 2801032"/>
                    <a:gd name="connsiteX72" fmla="*/ 1466532 w 1706905"/>
                    <a:gd name="connsiteY72" fmla="*/ 613675 h 2801032"/>
                    <a:gd name="connsiteX73" fmla="*/ 1490344 w 1706905"/>
                    <a:gd name="connsiteY73" fmla="*/ 637487 h 2801032"/>
                    <a:gd name="connsiteX74" fmla="*/ 1498282 w 1706905"/>
                    <a:gd name="connsiteY74" fmla="*/ 669237 h 2801032"/>
                    <a:gd name="connsiteX75" fmla="*/ 1506219 w 1706905"/>
                    <a:gd name="connsiteY75" fmla="*/ 732737 h 2801032"/>
                    <a:gd name="connsiteX76" fmla="*/ 1537969 w 1706905"/>
                    <a:gd name="connsiteY76" fmla="*/ 740675 h 2801032"/>
                    <a:gd name="connsiteX77" fmla="*/ 1545907 w 1706905"/>
                    <a:gd name="connsiteY77" fmla="*/ 764487 h 2801032"/>
                    <a:gd name="connsiteX78" fmla="*/ 1530032 w 1706905"/>
                    <a:gd name="connsiteY78" fmla="*/ 843862 h 2801032"/>
                    <a:gd name="connsiteX79" fmla="*/ 1514157 w 1706905"/>
                    <a:gd name="connsiteY79" fmla="*/ 875612 h 2801032"/>
                    <a:gd name="connsiteX80" fmla="*/ 1474469 w 1706905"/>
                    <a:gd name="connsiteY80" fmla="*/ 915300 h 2801032"/>
                    <a:gd name="connsiteX81" fmla="*/ 1403032 w 1706905"/>
                    <a:gd name="connsiteY81" fmla="*/ 923237 h 2801032"/>
                    <a:gd name="connsiteX82" fmla="*/ 1387157 w 1706905"/>
                    <a:gd name="connsiteY82" fmla="*/ 947050 h 2801032"/>
                    <a:gd name="connsiteX83" fmla="*/ 1347469 w 1706905"/>
                    <a:gd name="connsiteY83" fmla="*/ 986737 h 2801032"/>
                    <a:gd name="connsiteX84" fmla="*/ 1355407 w 1706905"/>
                    <a:gd name="connsiteY84" fmla="*/ 1026425 h 2801032"/>
                    <a:gd name="connsiteX85" fmla="*/ 1347469 w 1706905"/>
                    <a:gd name="connsiteY85" fmla="*/ 1121675 h 2801032"/>
                    <a:gd name="connsiteX86" fmla="*/ 1339532 w 1706905"/>
                    <a:gd name="connsiteY86" fmla="*/ 1145487 h 2801032"/>
                    <a:gd name="connsiteX87" fmla="*/ 1323657 w 1706905"/>
                    <a:gd name="connsiteY87" fmla="*/ 1201050 h 2801032"/>
                    <a:gd name="connsiteX88" fmla="*/ 1339532 w 1706905"/>
                    <a:gd name="connsiteY88" fmla="*/ 1224862 h 2801032"/>
                    <a:gd name="connsiteX89" fmla="*/ 1331594 w 1706905"/>
                    <a:gd name="connsiteY89" fmla="*/ 1383612 h 2801032"/>
                    <a:gd name="connsiteX90" fmla="*/ 1307782 w 1706905"/>
                    <a:gd name="connsiteY90" fmla="*/ 1399487 h 2801032"/>
                    <a:gd name="connsiteX91" fmla="*/ 1299844 w 1706905"/>
                    <a:gd name="connsiteY91" fmla="*/ 1375675 h 2801032"/>
                    <a:gd name="connsiteX92" fmla="*/ 1291907 w 1706905"/>
                    <a:gd name="connsiteY92" fmla="*/ 1343925 h 2801032"/>
                    <a:gd name="connsiteX93" fmla="*/ 1244282 w 1706905"/>
                    <a:gd name="connsiteY93" fmla="*/ 1304237 h 2801032"/>
                    <a:gd name="connsiteX94" fmla="*/ 1236344 w 1706905"/>
                    <a:gd name="connsiteY94" fmla="*/ 1280425 h 2801032"/>
                    <a:gd name="connsiteX95" fmla="*/ 1188719 w 1706905"/>
                    <a:gd name="connsiteY95" fmla="*/ 1240737 h 2801032"/>
                    <a:gd name="connsiteX96" fmla="*/ 1164907 w 1706905"/>
                    <a:gd name="connsiteY96" fmla="*/ 1232800 h 2801032"/>
                    <a:gd name="connsiteX97" fmla="*/ 1149032 w 1706905"/>
                    <a:gd name="connsiteY97" fmla="*/ 1208987 h 2801032"/>
                    <a:gd name="connsiteX98" fmla="*/ 1141094 w 1706905"/>
                    <a:gd name="connsiteY98" fmla="*/ 1177237 h 2801032"/>
                    <a:gd name="connsiteX99" fmla="*/ 1070244 w 1706905"/>
                    <a:gd name="connsiteY99" fmla="*/ 1365299 h 2801032"/>
                    <a:gd name="connsiteX100" fmla="*/ 942559 w 1706905"/>
                    <a:gd name="connsiteY100" fmla="*/ 1263476 h 2801032"/>
                    <a:gd name="connsiteX101" fmla="*/ 793018 w 1706905"/>
                    <a:gd name="connsiteY101" fmla="*/ 1349911 h 2801032"/>
                    <a:gd name="connsiteX102" fmla="*/ 839469 w 1706905"/>
                    <a:gd name="connsiteY102" fmla="*/ 1558237 h 2801032"/>
                    <a:gd name="connsiteX103" fmla="*/ 887094 w 1706905"/>
                    <a:gd name="connsiteY103" fmla="*/ 1582050 h 2801032"/>
                    <a:gd name="connsiteX104" fmla="*/ 958532 w 1706905"/>
                    <a:gd name="connsiteY104" fmla="*/ 1637612 h 2801032"/>
                    <a:gd name="connsiteX105" fmla="*/ 990282 w 1706905"/>
                    <a:gd name="connsiteY105" fmla="*/ 1653487 h 2801032"/>
                    <a:gd name="connsiteX106" fmla="*/ 1069657 w 1706905"/>
                    <a:gd name="connsiteY106" fmla="*/ 1891612 h 2801032"/>
                    <a:gd name="connsiteX0" fmla="*/ 1069657 w 1659051"/>
                    <a:gd name="connsiteY0" fmla="*/ 1891612 h 2801032"/>
                    <a:gd name="connsiteX1" fmla="*/ 1061719 w 1659051"/>
                    <a:gd name="connsiteY1" fmla="*/ 1915425 h 2801032"/>
                    <a:gd name="connsiteX2" fmla="*/ 1053782 w 1659051"/>
                    <a:gd name="connsiteY2" fmla="*/ 1963050 h 2801032"/>
                    <a:gd name="connsiteX3" fmla="*/ 1037907 w 1659051"/>
                    <a:gd name="connsiteY3" fmla="*/ 2018612 h 2801032"/>
                    <a:gd name="connsiteX4" fmla="*/ 1029969 w 1659051"/>
                    <a:gd name="connsiteY4" fmla="*/ 2169425 h 2801032"/>
                    <a:gd name="connsiteX5" fmla="*/ 1037907 w 1659051"/>
                    <a:gd name="connsiteY5" fmla="*/ 2248800 h 2801032"/>
                    <a:gd name="connsiteX6" fmla="*/ 1022032 w 1659051"/>
                    <a:gd name="connsiteY6" fmla="*/ 2502800 h 2801032"/>
                    <a:gd name="connsiteX7" fmla="*/ 934719 w 1659051"/>
                    <a:gd name="connsiteY7" fmla="*/ 2494862 h 2801032"/>
                    <a:gd name="connsiteX8" fmla="*/ 918844 w 1659051"/>
                    <a:gd name="connsiteY8" fmla="*/ 2383737 h 2801032"/>
                    <a:gd name="connsiteX9" fmla="*/ 910907 w 1659051"/>
                    <a:gd name="connsiteY9" fmla="*/ 2359925 h 2801032"/>
                    <a:gd name="connsiteX10" fmla="*/ 863282 w 1659051"/>
                    <a:gd name="connsiteY10" fmla="*/ 2320237 h 2801032"/>
                    <a:gd name="connsiteX11" fmla="*/ 646589 w 1659051"/>
                    <a:gd name="connsiteY11" fmla="*/ 2386394 h 2801032"/>
                    <a:gd name="connsiteX12" fmla="*/ 510460 w 1659051"/>
                    <a:gd name="connsiteY12" fmla="*/ 2346708 h 2801032"/>
                    <a:gd name="connsiteX13" fmla="*/ 752157 w 1659051"/>
                    <a:gd name="connsiteY13" fmla="*/ 2209112 h 2801032"/>
                    <a:gd name="connsiteX14" fmla="*/ 529283 w 1659051"/>
                    <a:gd name="connsiteY14" fmla="*/ 2329072 h 2801032"/>
                    <a:gd name="connsiteX15" fmla="*/ 704532 w 1659051"/>
                    <a:gd name="connsiteY15" fmla="*/ 2113862 h 2801032"/>
                    <a:gd name="connsiteX16" fmla="*/ 524294 w 1659051"/>
                    <a:gd name="connsiteY16" fmla="*/ 2292329 h 2801032"/>
                    <a:gd name="connsiteX17" fmla="*/ 554286 w 1659051"/>
                    <a:gd name="connsiteY17" fmla="*/ 2331729 h 2801032"/>
                    <a:gd name="connsiteX18" fmla="*/ 656907 w 1659051"/>
                    <a:gd name="connsiteY18" fmla="*/ 2058300 h 2801032"/>
                    <a:gd name="connsiteX19" fmla="*/ 383835 w 1659051"/>
                    <a:gd name="connsiteY19" fmla="*/ 2799892 h 2801032"/>
                    <a:gd name="connsiteX20" fmla="*/ 372249 w 1659051"/>
                    <a:gd name="connsiteY20" fmla="*/ 2233133 h 2801032"/>
                    <a:gd name="connsiteX21" fmla="*/ 336209 w 1659051"/>
                    <a:gd name="connsiteY21" fmla="*/ 2453873 h 2801032"/>
                    <a:gd name="connsiteX22" fmla="*/ 239041 w 1659051"/>
                    <a:gd name="connsiteY22" fmla="*/ 2433707 h 2801032"/>
                    <a:gd name="connsiteX23" fmla="*/ 87 w 1659051"/>
                    <a:gd name="connsiteY23" fmla="*/ 2590946 h 2801032"/>
                    <a:gd name="connsiteX24" fmla="*/ 208570 w 1659051"/>
                    <a:gd name="connsiteY24" fmla="*/ 2570782 h 2801032"/>
                    <a:gd name="connsiteX25" fmla="*/ 148078 w 1659051"/>
                    <a:gd name="connsiteY25" fmla="*/ 2640499 h 2801032"/>
                    <a:gd name="connsiteX26" fmla="*/ 275907 w 1659051"/>
                    <a:gd name="connsiteY26" fmla="*/ 1859862 h 2801032"/>
                    <a:gd name="connsiteX27" fmla="*/ 145708 w 1659051"/>
                    <a:gd name="connsiteY27" fmla="*/ 2679753 h 2801032"/>
                    <a:gd name="connsiteX28" fmla="*/ 267969 w 1659051"/>
                    <a:gd name="connsiteY28" fmla="*/ 1724925 h 2801032"/>
                    <a:gd name="connsiteX29" fmla="*/ 283844 w 1659051"/>
                    <a:gd name="connsiteY29" fmla="*/ 1701112 h 2801032"/>
                    <a:gd name="connsiteX30" fmla="*/ 260032 w 1659051"/>
                    <a:gd name="connsiteY30" fmla="*/ 1716987 h 2801032"/>
                    <a:gd name="connsiteX31" fmla="*/ 220344 w 1659051"/>
                    <a:gd name="connsiteY31" fmla="*/ 1685237 h 2801032"/>
                    <a:gd name="connsiteX32" fmla="*/ 164782 w 1659051"/>
                    <a:gd name="connsiteY32" fmla="*/ 1613800 h 2801032"/>
                    <a:gd name="connsiteX33" fmla="*/ 156844 w 1659051"/>
                    <a:gd name="connsiteY33" fmla="*/ 1589987 h 2801032"/>
                    <a:gd name="connsiteX34" fmla="*/ 133032 w 1659051"/>
                    <a:gd name="connsiteY34" fmla="*/ 1574112 h 2801032"/>
                    <a:gd name="connsiteX35" fmla="*/ 125094 w 1659051"/>
                    <a:gd name="connsiteY35" fmla="*/ 1502675 h 2801032"/>
                    <a:gd name="connsiteX36" fmla="*/ 109219 w 1659051"/>
                    <a:gd name="connsiteY36" fmla="*/ 1462987 h 2801032"/>
                    <a:gd name="connsiteX37" fmla="*/ 93344 w 1659051"/>
                    <a:gd name="connsiteY37" fmla="*/ 1439175 h 2801032"/>
                    <a:gd name="connsiteX38" fmla="*/ 85407 w 1659051"/>
                    <a:gd name="connsiteY38" fmla="*/ 1399487 h 2801032"/>
                    <a:gd name="connsiteX39" fmla="*/ 101282 w 1659051"/>
                    <a:gd name="connsiteY39" fmla="*/ 1304237 h 2801032"/>
                    <a:gd name="connsiteX40" fmla="*/ 109219 w 1659051"/>
                    <a:gd name="connsiteY40" fmla="*/ 1272487 h 2801032"/>
                    <a:gd name="connsiteX41" fmla="*/ 77469 w 1659051"/>
                    <a:gd name="connsiteY41" fmla="*/ 1185175 h 2801032"/>
                    <a:gd name="connsiteX42" fmla="*/ 69532 w 1659051"/>
                    <a:gd name="connsiteY42" fmla="*/ 1026425 h 2801032"/>
                    <a:gd name="connsiteX43" fmla="*/ 164782 w 1659051"/>
                    <a:gd name="connsiteY43" fmla="*/ 637487 h 2801032"/>
                    <a:gd name="connsiteX44" fmla="*/ 204469 w 1659051"/>
                    <a:gd name="connsiteY44" fmla="*/ 550175 h 2801032"/>
                    <a:gd name="connsiteX45" fmla="*/ 228282 w 1659051"/>
                    <a:gd name="connsiteY45" fmla="*/ 526362 h 2801032"/>
                    <a:gd name="connsiteX46" fmla="*/ 271909 w 1659051"/>
                    <a:gd name="connsiteY46" fmla="*/ 358553 h 2801032"/>
                    <a:gd name="connsiteX47" fmla="*/ 323141 w 1659051"/>
                    <a:gd name="connsiteY47" fmla="*/ 279129 h 2801032"/>
                    <a:gd name="connsiteX48" fmla="*/ 622907 w 1659051"/>
                    <a:gd name="connsiteY48" fmla="*/ 73046 h 2801032"/>
                    <a:gd name="connsiteX49" fmla="*/ 815657 w 1659051"/>
                    <a:gd name="connsiteY49" fmla="*/ 2487 h 2801032"/>
                    <a:gd name="connsiteX50" fmla="*/ 839469 w 1659051"/>
                    <a:gd name="connsiteY50" fmla="*/ 18362 h 2801032"/>
                    <a:gd name="connsiteX51" fmla="*/ 1117282 w 1659051"/>
                    <a:gd name="connsiteY51" fmla="*/ 42175 h 2801032"/>
                    <a:gd name="connsiteX52" fmla="*/ 1339532 w 1659051"/>
                    <a:gd name="connsiteY52" fmla="*/ 65987 h 2801032"/>
                    <a:gd name="connsiteX53" fmla="*/ 1363344 w 1659051"/>
                    <a:gd name="connsiteY53" fmla="*/ 89800 h 2801032"/>
                    <a:gd name="connsiteX54" fmla="*/ 1482407 w 1659051"/>
                    <a:gd name="connsiteY54" fmla="*/ 153300 h 2801032"/>
                    <a:gd name="connsiteX55" fmla="*/ 1530032 w 1659051"/>
                    <a:gd name="connsiteY55" fmla="*/ 129487 h 2801032"/>
                    <a:gd name="connsiteX56" fmla="*/ 1553844 w 1659051"/>
                    <a:gd name="connsiteY56" fmla="*/ 105675 h 2801032"/>
                    <a:gd name="connsiteX57" fmla="*/ 1577657 w 1659051"/>
                    <a:gd name="connsiteY57" fmla="*/ 121550 h 2801032"/>
                    <a:gd name="connsiteX58" fmla="*/ 1657032 w 1659051"/>
                    <a:gd name="connsiteY58" fmla="*/ 446987 h 2801032"/>
                    <a:gd name="connsiteX59" fmla="*/ 1633219 w 1659051"/>
                    <a:gd name="connsiteY59" fmla="*/ 439050 h 2801032"/>
                    <a:gd name="connsiteX60" fmla="*/ 1585594 w 1659051"/>
                    <a:gd name="connsiteY60" fmla="*/ 415237 h 2801032"/>
                    <a:gd name="connsiteX61" fmla="*/ 1577657 w 1659051"/>
                    <a:gd name="connsiteY61" fmla="*/ 391425 h 2801032"/>
                    <a:gd name="connsiteX62" fmla="*/ 1537969 w 1659051"/>
                    <a:gd name="connsiteY62" fmla="*/ 391425 h 2801032"/>
                    <a:gd name="connsiteX63" fmla="*/ 1522094 w 1659051"/>
                    <a:gd name="connsiteY63" fmla="*/ 415237 h 2801032"/>
                    <a:gd name="connsiteX64" fmla="*/ 1514157 w 1659051"/>
                    <a:gd name="connsiteY64" fmla="*/ 391425 h 2801032"/>
                    <a:gd name="connsiteX65" fmla="*/ 1490344 w 1659051"/>
                    <a:gd name="connsiteY65" fmla="*/ 343800 h 2801032"/>
                    <a:gd name="connsiteX66" fmla="*/ 1442719 w 1659051"/>
                    <a:gd name="connsiteY66" fmla="*/ 423175 h 2801032"/>
                    <a:gd name="connsiteX67" fmla="*/ 1418907 w 1659051"/>
                    <a:gd name="connsiteY67" fmla="*/ 446987 h 2801032"/>
                    <a:gd name="connsiteX68" fmla="*/ 1426844 w 1659051"/>
                    <a:gd name="connsiteY68" fmla="*/ 439050 h 2801032"/>
                    <a:gd name="connsiteX69" fmla="*/ 1426844 w 1659051"/>
                    <a:gd name="connsiteY69" fmla="*/ 439050 h 2801032"/>
                    <a:gd name="connsiteX70" fmla="*/ 1434782 w 1659051"/>
                    <a:gd name="connsiteY70" fmla="*/ 542237 h 2801032"/>
                    <a:gd name="connsiteX71" fmla="*/ 1466532 w 1659051"/>
                    <a:gd name="connsiteY71" fmla="*/ 613675 h 2801032"/>
                    <a:gd name="connsiteX72" fmla="*/ 1490344 w 1659051"/>
                    <a:gd name="connsiteY72" fmla="*/ 637487 h 2801032"/>
                    <a:gd name="connsiteX73" fmla="*/ 1498282 w 1659051"/>
                    <a:gd name="connsiteY73" fmla="*/ 669237 h 2801032"/>
                    <a:gd name="connsiteX74" fmla="*/ 1506219 w 1659051"/>
                    <a:gd name="connsiteY74" fmla="*/ 732737 h 2801032"/>
                    <a:gd name="connsiteX75" fmla="*/ 1537969 w 1659051"/>
                    <a:gd name="connsiteY75" fmla="*/ 740675 h 2801032"/>
                    <a:gd name="connsiteX76" fmla="*/ 1545907 w 1659051"/>
                    <a:gd name="connsiteY76" fmla="*/ 764487 h 2801032"/>
                    <a:gd name="connsiteX77" fmla="*/ 1530032 w 1659051"/>
                    <a:gd name="connsiteY77" fmla="*/ 843862 h 2801032"/>
                    <a:gd name="connsiteX78" fmla="*/ 1514157 w 1659051"/>
                    <a:gd name="connsiteY78" fmla="*/ 875612 h 2801032"/>
                    <a:gd name="connsiteX79" fmla="*/ 1474469 w 1659051"/>
                    <a:gd name="connsiteY79" fmla="*/ 915300 h 2801032"/>
                    <a:gd name="connsiteX80" fmla="*/ 1403032 w 1659051"/>
                    <a:gd name="connsiteY80" fmla="*/ 923237 h 2801032"/>
                    <a:gd name="connsiteX81" fmla="*/ 1387157 w 1659051"/>
                    <a:gd name="connsiteY81" fmla="*/ 947050 h 2801032"/>
                    <a:gd name="connsiteX82" fmla="*/ 1347469 w 1659051"/>
                    <a:gd name="connsiteY82" fmla="*/ 986737 h 2801032"/>
                    <a:gd name="connsiteX83" fmla="*/ 1355407 w 1659051"/>
                    <a:gd name="connsiteY83" fmla="*/ 1026425 h 2801032"/>
                    <a:gd name="connsiteX84" fmla="*/ 1347469 w 1659051"/>
                    <a:gd name="connsiteY84" fmla="*/ 1121675 h 2801032"/>
                    <a:gd name="connsiteX85" fmla="*/ 1339532 w 1659051"/>
                    <a:gd name="connsiteY85" fmla="*/ 1145487 h 2801032"/>
                    <a:gd name="connsiteX86" fmla="*/ 1323657 w 1659051"/>
                    <a:gd name="connsiteY86" fmla="*/ 1201050 h 2801032"/>
                    <a:gd name="connsiteX87" fmla="*/ 1339532 w 1659051"/>
                    <a:gd name="connsiteY87" fmla="*/ 1224862 h 2801032"/>
                    <a:gd name="connsiteX88" fmla="*/ 1331594 w 1659051"/>
                    <a:gd name="connsiteY88" fmla="*/ 1383612 h 2801032"/>
                    <a:gd name="connsiteX89" fmla="*/ 1307782 w 1659051"/>
                    <a:gd name="connsiteY89" fmla="*/ 1399487 h 2801032"/>
                    <a:gd name="connsiteX90" fmla="*/ 1299844 w 1659051"/>
                    <a:gd name="connsiteY90" fmla="*/ 1375675 h 2801032"/>
                    <a:gd name="connsiteX91" fmla="*/ 1291907 w 1659051"/>
                    <a:gd name="connsiteY91" fmla="*/ 1343925 h 2801032"/>
                    <a:gd name="connsiteX92" fmla="*/ 1244282 w 1659051"/>
                    <a:gd name="connsiteY92" fmla="*/ 1304237 h 2801032"/>
                    <a:gd name="connsiteX93" fmla="*/ 1236344 w 1659051"/>
                    <a:gd name="connsiteY93" fmla="*/ 1280425 h 2801032"/>
                    <a:gd name="connsiteX94" fmla="*/ 1188719 w 1659051"/>
                    <a:gd name="connsiteY94" fmla="*/ 1240737 h 2801032"/>
                    <a:gd name="connsiteX95" fmla="*/ 1164907 w 1659051"/>
                    <a:gd name="connsiteY95" fmla="*/ 1232800 h 2801032"/>
                    <a:gd name="connsiteX96" fmla="*/ 1149032 w 1659051"/>
                    <a:gd name="connsiteY96" fmla="*/ 1208987 h 2801032"/>
                    <a:gd name="connsiteX97" fmla="*/ 1141094 w 1659051"/>
                    <a:gd name="connsiteY97" fmla="*/ 1177237 h 2801032"/>
                    <a:gd name="connsiteX98" fmla="*/ 1070244 w 1659051"/>
                    <a:gd name="connsiteY98" fmla="*/ 1365299 h 2801032"/>
                    <a:gd name="connsiteX99" fmla="*/ 942559 w 1659051"/>
                    <a:gd name="connsiteY99" fmla="*/ 1263476 h 2801032"/>
                    <a:gd name="connsiteX100" fmla="*/ 793018 w 1659051"/>
                    <a:gd name="connsiteY100" fmla="*/ 1349911 h 2801032"/>
                    <a:gd name="connsiteX101" fmla="*/ 839469 w 1659051"/>
                    <a:gd name="connsiteY101" fmla="*/ 1558237 h 2801032"/>
                    <a:gd name="connsiteX102" fmla="*/ 887094 w 1659051"/>
                    <a:gd name="connsiteY102" fmla="*/ 1582050 h 2801032"/>
                    <a:gd name="connsiteX103" fmla="*/ 958532 w 1659051"/>
                    <a:gd name="connsiteY103" fmla="*/ 1637612 h 2801032"/>
                    <a:gd name="connsiteX104" fmla="*/ 990282 w 1659051"/>
                    <a:gd name="connsiteY104" fmla="*/ 1653487 h 2801032"/>
                    <a:gd name="connsiteX105" fmla="*/ 1069657 w 1659051"/>
                    <a:gd name="connsiteY105" fmla="*/ 1891612 h 2801032"/>
                    <a:gd name="connsiteX0" fmla="*/ 1069657 w 1659051"/>
                    <a:gd name="connsiteY0" fmla="*/ 1891612 h 2801032"/>
                    <a:gd name="connsiteX1" fmla="*/ 1061719 w 1659051"/>
                    <a:gd name="connsiteY1" fmla="*/ 1915425 h 2801032"/>
                    <a:gd name="connsiteX2" fmla="*/ 1053782 w 1659051"/>
                    <a:gd name="connsiteY2" fmla="*/ 1963050 h 2801032"/>
                    <a:gd name="connsiteX3" fmla="*/ 1037907 w 1659051"/>
                    <a:gd name="connsiteY3" fmla="*/ 2018612 h 2801032"/>
                    <a:gd name="connsiteX4" fmla="*/ 1029969 w 1659051"/>
                    <a:gd name="connsiteY4" fmla="*/ 2169425 h 2801032"/>
                    <a:gd name="connsiteX5" fmla="*/ 1037907 w 1659051"/>
                    <a:gd name="connsiteY5" fmla="*/ 2248800 h 2801032"/>
                    <a:gd name="connsiteX6" fmla="*/ 1022032 w 1659051"/>
                    <a:gd name="connsiteY6" fmla="*/ 2502800 h 2801032"/>
                    <a:gd name="connsiteX7" fmla="*/ 934719 w 1659051"/>
                    <a:gd name="connsiteY7" fmla="*/ 2494862 h 2801032"/>
                    <a:gd name="connsiteX8" fmla="*/ 918844 w 1659051"/>
                    <a:gd name="connsiteY8" fmla="*/ 2383737 h 2801032"/>
                    <a:gd name="connsiteX9" fmla="*/ 910907 w 1659051"/>
                    <a:gd name="connsiteY9" fmla="*/ 2359925 h 2801032"/>
                    <a:gd name="connsiteX10" fmla="*/ 863282 w 1659051"/>
                    <a:gd name="connsiteY10" fmla="*/ 2320237 h 2801032"/>
                    <a:gd name="connsiteX11" fmla="*/ 646589 w 1659051"/>
                    <a:gd name="connsiteY11" fmla="*/ 2386394 h 2801032"/>
                    <a:gd name="connsiteX12" fmla="*/ 510460 w 1659051"/>
                    <a:gd name="connsiteY12" fmla="*/ 2346708 h 2801032"/>
                    <a:gd name="connsiteX13" fmla="*/ 752157 w 1659051"/>
                    <a:gd name="connsiteY13" fmla="*/ 2209112 h 2801032"/>
                    <a:gd name="connsiteX14" fmla="*/ 529283 w 1659051"/>
                    <a:gd name="connsiteY14" fmla="*/ 2329072 h 2801032"/>
                    <a:gd name="connsiteX15" fmla="*/ 704532 w 1659051"/>
                    <a:gd name="connsiteY15" fmla="*/ 2113862 h 2801032"/>
                    <a:gd name="connsiteX16" fmla="*/ 524294 w 1659051"/>
                    <a:gd name="connsiteY16" fmla="*/ 2292329 h 2801032"/>
                    <a:gd name="connsiteX17" fmla="*/ 554286 w 1659051"/>
                    <a:gd name="connsiteY17" fmla="*/ 2331729 h 2801032"/>
                    <a:gd name="connsiteX18" fmla="*/ 656907 w 1659051"/>
                    <a:gd name="connsiteY18" fmla="*/ 2058300 h 2801032"/>
                    <a:gd name="connsiteX19" fmla="*/ 383835 w 1659051"/>
                    <a:gd name="connsiteY19" fmla="*/ 2799892 h 2801032"/>
                    <a:gd name="connsiteX20" fmla="*/ 372249 w 1659051"/>
                    <a:gd name="connsiteY20" fmla="*/ 2233133 h 2801032"/>
                    <a:gd name="connsiteX21" fmla="*/ 336209 w 1659051"/>
                    <a:gd name="connsiteY21" fmla="*/ 2453873 h 2801032"/>
                    <a:gd name="connsiteX22" fmla="*/ 239041 w 1659051"/>
                    <a:gd name="connsiteY22" fmla="*/ 2433707 h 2801032"/>
                    <a:gd name="connsiteX23" fmla="*/ 87 w 1659051"/>
                    <a:gd name="connsiteY23" fmla="*/ 2590946 h 2801032"/>
                    <a:gd name="connsiteX24" fmla="*/ 208570 w 1659051"/>
                    <a:gd name="connsiteY24" fmla="*/ 2570782 h 2801032"/>
                    <a:gd name="connsiteX25" fmla="*/ 148078 w 1659051"/>
                    <a:gd name="connsiteY25" fmla="*/ 2640499 h 2801032"/>
                    <a:gd name="connsiteX26" fmla="*/ 275907 w 1659051"/>
                    <a:gd name="connsiteY26" fmla="*/ 1859862 h 2801032"/>
                    <a:gd name="connsiteX27" fmla="*/ 145708 w 1659051"/>
                    <a:gd name="connsiteY27" fmla="*/ 2679753 h 2801032"/>
                    <a:gd name="connsiteX28" fmla="*/ 267969 w 1659051"/>
                    <a:gd name="connsiteY28" fmla="*/ 1724925 h 2801032"/>
                    <a:gd name="connsiteX29" fmla="*/ 283844 w 1659051"/>
                    <a:gd name="connsiteY29" fmla="*/ 1701112 h 2801032"/>
                    <a:gd name="connsiteX30" fmla="*/ 260032 w 1659051"/>
                    <a:gd name="connsiteY30" fmla="*/ 1716987 h 2801032"/>
                    <a:gd name="connsiteX31" fmla="*/ 220344 w 1659051"/>
                    <a:gd name="connsiteY31" fmla="*/ 1685237 h 2801032"/>
                    <a:gd name="connsiteX32" fmla="*/ 164782 w 1659051"/>
                    <a:gd name="connsiteY32" fmla="*/ 1613800 h 2801032"/>
                    <a:gd name="connsiteX33" fmla="*/ 156844 w 1659051"/>
                    <a:gd name="connsiteY33" fmla="*/ 1589987 h 2801032"/>
                    <a:gd name="connsiteX34" fmla="*/ 133032 w 1659051"/>
                    <a:gd name="connsiteY34" fmla="*/ 1574112 h 2801032"/>
                    <a:gd name="connsiteX35" fmla="*/ 125094 w 1659051"/>
                    <a:gd name="connsiteY35" fmla="*/ 1502675 h 2801032"/>
                    <a:gd name="connsiteX36" fmla="*/ 109219 w 1659051"/>
                    <a:gd name="connsiteY36" fmla="*/ 1462987 h 2801032"/>
                    <a:gd name="connsiteX37" fmla="*/ 93344 w 1659051"/>
                    <a:gd name="connsiteY37" fmla="*/ 1439175 h 2801032"/>
                    <a:gd name="connsiteX38" fmla="*/ 85407 w 1659051"/>
                    <a:gd name="connsiteY38" fmla="*/ 1399487 h 2801032"/>
                    <a:gd name="connsiteX39" fmla="*/ 101282 w 1659051"/>
                    <a:gd name="connsiteY39" fmla="*/ 1304237 h 2801032"/>
                    <a:gd name="connsiteX40" fmla="*/ 109219 w 1659051"/>
                    <a:gd name="connsiteY40" fmla="*/ 1272487 h 2801032"/>
                    <a:gd name="connsiteX41" fmla="*/ 77469 w 1659051"/>
                    <a:gd name="connsiteY41" fmla="*/ 1185175 h 2801032"/>
                    <a:gd name="connsiteX42" fmla="*/ 69532 w 1659051"/>
                    <a:gd name="connsiteY42" fmla="*/ 1026425 h 2801032"/>
                    <a:gd name="connsiteX43" fmla="*/ 164782 w 1659051"/>
                    <a:gd name="connsiteY43" fmla="*/ 637487 h 2801032"/>
                    <a:gd name="connsiteX44" fmla="*/ 204469 w 1659051"/>
                    <a:gd name="connsiteY44" fmla="*/ 550175 h 2801032"/>
                    <a:gd name="connsiteX45" fmla="*/ 228282 w 1659051"/>
                    <a:gd name="connsiteY45" fmla="*/ 526362 h 2801032"/>
                    <a:gd name="connsiteX46" fmla="*/ 271909 w 1659051"/>
                    <a:gd name="connsiteY46" fmla="*/ 358553 h 2801032"/>
                    <a:gd name="connsiteX47" fmla="*/ 323141 w 1659051"/>
                    <a:gd name="connsiteY47" fmla="*/ 279129 h 2801032"/>
                    <a:gd name="connsiteX48" fmla="*/ 622907 w 1659051"/>
                    <a:gd name="connsiteY48" fmla="*/ 73046 h 2801032"/>
                    <a:gd name="connsiteX49" fmla="*/ 815657 w 1659051"/>
                    <a:gd name="connsiteY49" fmla="*/ 2487 h 2801032"/>
                    <a:gd name="connsiteX50" fmla="*/ 839469 w 1659051"/>
                    <a:gd name="connsiteY50" fmla="*/ 18362 h 2801032"/>
                    <a:gd name="connsiteX51" fmla="*/ 1117282 w 1659051"/>
                    <a:gd name="connsiteY51" fmla="*/ 42175 h 2801032"/>
                    <a:gd name="connsiteX52" fmla="*/ 1339532 w 1659051"/>
                    <a:gd name="connsiteY52" fmla="*/ 65987 h 2801032"/>
                    <a:gd name="connsiteX53" fmla="*/ 1363344 w 1659051"/>
                    <a:gd name="connsiteY53" fmla="*/ 89800 h 2801032"/>
                    <a:gd name="connsiteX54" fmla="*/ 1482407 w 1659051"/>
                    <a:gd name="connsiteY54" fmla="*/ 153300 h 2801032"/>
                    <a:gd name="connsiteX55" fmla="*/ 1530032 w 1659051"/>
                    <a:gd name="connsiteY55" fmla="*/ 129487 h 2801032"/>
                    <a:gd name="connsiteX56" fmla="*/ 1553844 w 1659051"/>
                    <a:gd name="connsiteY56" fmla="*/ 105675 h 2801032"/>
                    <a:gd name="connsiteX57" fmla="*/ 1577657 w 1659051"/>
                    <a:gd name="connsiteY57" fmla="*/ 121550 h 2801032"/>
                    <a:gd name="connsiteX58" fmla="*/ 1657032 w 1659051"/>
                    <a:gd name="connsiteY58" fmla="*/ 446987 h 2801032"/>
                    <a:gd name="connsiteX59" fmla="*/ 1633219 w 1659051"/>
                    <a:gd name="connsiteY59" fmla="*/ 439050 h 2801032"/>
                    <a:gd name="connsiteX60" fmla="*/ 1585594 w 1659051"/>
                    <a:gd name="connsiteY60" fmla="*/ 415237 h 2801032"/>
                    <a:gd name="connsiteX61" fmla="*/ 1577657 w 1659051"/>
                    <a:gd name="connsiteY61" fmla="*/ 391425 h 2801032"/>
                    <a:gd name="connsiteX62" fmla="*/ 1537969 w 1659051"/>
                    <a:gd name="connsiteY62" fmla="*/ 391425 h 2801032"/>
                    <a:gd name="connsiteX63" fmla="*/ 1522094 w 1659051"/>
                    <a:gd name="connsiteY63" fmla="*/ 415237 h 2801032"/>
                    <a:gd name="connsiteX64" fmla="*/ 1514157 w 1659051"/>
                    <a:gd name="connsiteY64" fmla="*/ 391425 h 2801032"/>
                    <a:gd name="connsiteX65" fmla="*/ 1490344 w 1659051"/>
                    <a:gd name="connsiteY65" fmla="*/ 343800 h 2801032"/>
                    <a:gd name="connsiteX66" fmla="*/ 1442719 w 1659051"/>
                    <a:gd name="connsiteY66" fmla="*/ 423175 h 2801032"/>
                    <a:gd name="connsiteX67" fmla="*/ 1418907 w 1659051"/>
                    <a:gd name="connsiteY67" fmla="*/ 446987 h 2801032"/>
                    <a:gd name="connsiteX68" fmla="*/ 1426844 w 1659051"/>
                    <a:gd name="connsiteY68" fmla="*/ 439050 h 2801032"/>
                    <a:gd name="connsiteX69" fmla="*/ 1426844 w 1659051"/>
                    <a:gd name="connsiteY69" fmla="*/ 439050 h 2801032"/>
                    <a:gd name="connsiteX70" fmla="*/ 1434782 w 1659051"/>
                    <a:gd name="connsiteY70" fmla="*/ 542237 h 2801032"/>
                    <a:gd name="connsiteX71" fmla="*/ 1466532 w 1659051"/>
                    <a:gd name="connsiteY71" fmla="*/ 613675 h 2801032"/>
                    <a:gd name="connsiteX72" fmla="*/ 1490344 w 1659051"/>
                    <a:gd name="connsiteY72" fmla="*/ 637487 h 2801032"/>
                    <a:gd name="connsiteX73" fmla="*/ 1498282 w 1659051"/>
                    <a:gd name="connsiteY73" fmla="*/ 669237 h 2801032"/>
                    <a:gd name="connsiteX74" fmla="*/ 1506219 w 1659051"/>
                    <a:gd name="connsiteY74" fmla="*/ 732737 h 2801032"/>
                    <a:gd name="connsiteX75" fmla="*/ 1537969 w 1659051"/>
                    <a:gd name="connsiteY75" fmla="*/ 740675 h 2801032"/>
                    <a:gd name="connsiteX76" fmla="*/ 1545907 w 1659051"/>
                    <a:gd name="connsiteY76" fmla="*/ 764487 h 2801032"/>
                    <a:gd name="connsiteX77" fmla="*/ 1530032 w 1659051"/>
                    <a:gd name="connsiteY77" fmla="*/ 843862 h 2801032"/>
                    <a:gd name="connsiteX78" fmla="*/ 1514157 w 1659051"/>
                    <a:gd name="connsiteY78" fmla="*/ 875612 h 2801032"/>
                    <a:gd name="connsiteX79" fmla="*/ 1474469 w 1659051"/>
                    <a:gd name="connsiteY79" fmla="*/ 915300 h 2801032"/>
                    <a:gd name="connsiteX80" fmla="*/ 1403032 w 1659051"/>
                    <a:gd name="connsiteY80" fmla="*/ 923237 h 2801032"/>
                    <a:gd name="connsiteX81" fmla="*/ 1387157 w 1659051"/>
                    <a:gd name="connsiteY81" fmla="*/ 947050 h 2801032"/>
                    <a:gd name="connsiteX82" fmla="*/ 1347469 w 1659051"/>
                    <a:gd name="connsiteY82" fmla="*/ 986737 h 2801032"/>
                    <a:gd name="connsiteX83" fmla="*/ 1355407 w 1659051"/>
                    <a:gd name="connsiteY83" fmla="*/ 1026425 h 2801032"/>
                    <a:gd name="connsiteX84" fmla="*/ 1347469 w 1659051"/>
                    <a:gd name="connsiteY84" fmla="*/ 1121675 h 2801032"/>
                    <a:gd name="connsiteX85" fmla="*/ 1339532 w 1659051"/>
                    <a:gd name="connsiteY85" fmla="*/ 1145487 h 2801032"/>
                    <a:gd name="connsiteX86" fmla="*/ 1323657 w 1659051"/>
                    <a:gd name="connsiteY86" fmla="*/ 1201050 h 2801032"/>
                    <a:gd name="connsiteX87" fmla="*/ 1339532 w 1659051"/>
                    <a:gd name="connsiteY87" fmla="*/ 1224862 h 2801032"/>
                    <a:gd name="connsiteX88" fmla="*/ 1331594 w 1659051"/>
                    <a:gd name="connsiteY88" fmla="*/ 1383612 h 2801032"/>
                    <a:gd name="connsiteX89" fmla="*/ 1307782 w 1659051"/>
                    <a:gd name="connsiteY89" fmla="*/ 1399487 h 2801032"/>
                    <a:gd name="connsiteX90" fmla="*/ 1299844 w 1659051"/>
                    <a:gd name="connsiteY90" fmla="*/ 1375675 h 2801032"/>
                    <a:gd name="connsiteX91" fmla="*/ 1291907 w 1659051"/>
                    <a:gd name="connsiteY91" fmla="*/ 1343925 h 2801032"/>
                    <a:gd name="connsiteX92" fmla="*/ 1244282 w 1659051"/>
                    <a:gd name="connsiteY92" fmla="*/ 1304237 h 2801032"/>
                    <a:gd name="connsiteX93" fmla="*/ 1236344 w 1659051"/>
                    <a:gd name="connsiteY93" fmla="*/ 1280425 h 2801032"/>
                    <a:gd name="connsiteX94" fmla="*/ 1188719 w 1659051"/>
                    <a:gd name="connsiteY94" fmla="*/ 1240737 h 2801032"/>
                    <a:gd name="connsiteX95" fmla="*/ 1164907 w 1659051"/>
                    <a:gd name="connsiteY95" fmla="*/ 1232800 h 2801032"/>
                    <a:gd name="connsiteX96" fmla="*/ 1149032 w 1659051"/>
                    <a:gd name="connsiteY96" fmla="*/ 1208987 h 2801032"/>
                    <a:gd name="connsiteX97" fmla="*/ 1141094 w 1659051"/>
                    <a:gd name="connsiteY97" fmla="*/ 1177237 h 2801032"/>
                    <a:gd name="connsiteX98" fmla="*/ 1070244 w 1659051"/>
                    <a:gd name="connsiteY98" fmla="*/ 1365299 h 2801032"/>
                    <a:gd name="connsiteX99" fmla="*/ 942559 w 1659051"/>
                    <a:gd name="connsiteY99" fmla="*/ 1263476 h 2801032"/>
                    <a:gd name="connsiteX100" fmla="*/ 793018 w 1659051"/>
                    <a:gd name="connsiteY100" fmla="*/ 1349911 h 2801032"/>
                    <a:gd name="connsiteX101" fmla="*/ 839469 w 1659051"/>
                    <a:gd name="connsiteY101" fmla="*/ 1558237 h 2801032"/>
                    <a:gd name="connsiteX102" fmla="*/ 887094 w 1659051"/>
                    <a:gd name="connsiteY102" fmla="*/ 1582050 h 2801032"/>
                    <a:gd name="connsiteX103" fmla="*/ 958532 w 1659051"/>
                    <a:gd name="connsiteY103" fmla="*/ 1637612 h 2801032"/>
                    <a:gd name="connsiteX104" fmla="*/ 990282 w 1659051"/>
                    <a:gd name="connsiteY104" fmla="*/ 1653487 h 2801032"/>
                    <a:gd name="connsiteX105" fmla="*/ 1069657 w 1659051"/>
                    <a:gd name="connsiteY105" fmla="*/ 1891612 h 2801032"/>
                    <a:gd name="connsiteX0" fmla="*/ 1069657 w 1679811"/>
                    <a:gd name="connsiteY0" fmla="*/ 1891612 h 2801032"/>
                    <a:gd name="connsiteX1" fmla="*/ 1061719 w 1679811"/>
                    <a:gd name="connsiteY1" fmla="*/ 1915425 h 2801032"/>
                    <a:gd name="connsiteX2" fmla="*/ 1053782 w 1679811"/>
                    <a:gd name="connsiteY2" fmla="*/ 1963050 h 2801032"/>
                    <a:gd name="connsiteX3" fmla="*/ 1037907 w 1679811"/>
                    <a:gd name="connsiteY3" fmla="*/ 2018612 h 2801032"/>
                    <a:gd name="connsiteX4" fmla="*/ 1029969 w 1679811"/>
                    <a:gd name="connsiteY4" fmla="*/ 2169425 h 2801032"/>
                    <a:gd name="connsiteX5" fmla="*/ 1037907 w 1679811"/>
                    <a:gd name="connsiteY5" fmla="*/ 2248800 h 2801032"/>
                    <a:gd name="connsiteX6" fmla="*/ 1022032 w 1679811"/>
                    <a:gd name="connsiteY6" fmla="*/ 2502800 h 2801032"/>
                    <a:gd name="connsiteX7" fmla="*/ 934719 w 1679811"/>
                    <a:gd name="connsiteY7" fmla="*/ 2494862 h 2801032"/>
                    <a:gd name="connsiteX8" fmla="*/ 918844 w 1679811"/>
                    <a:gd name="connsiteY8" fmla="*/ 2383737 h 2801032"/>
                    <a:gd name="connsiteX9" fmla="*/ 910907 w 1679811"/>
                    <a:gd name="connsiteY9" fmla="*/ 2359925 h 2801032"/>
                    <a:gd name="connsiteX10" fmla="*/ 863282 w 1679811"/>
                    <a:gd name="connsiteY10" fmla="*/ 2320237 h 2801032"/>
                    <a:gd name="connsiteX11" fmla="*/ 646589 w 1679811"/>
                    <a:gd name="connsiteY11" fmla="*/ 2386394 h 2801032"/>
                    <a:gd name="connsiteX12" fmla="*/ 510460 w 1679811"/>
                    <a:gd name="connsiteY12" fmla="*/ 2346708 h 2801032"/>
                    <a:gd name="connsiteX13" fmla="*/ 752157 w 1679811"/>
                    <a:gd name="connsiteY13" fmla="*/ 2209112 h 2801032"/>
                    <a:gd name="connsiteX14" fmla="*/ 529283 w 1679811"/>
                    <a:gd name="connsiteY14" fmla="*/ 2329072 h 2801032"/>
                    <a:gd name="connsiteX15" fmla="*/ 704532 w 1679811"/>
                    <a:gd name="connsiteY15" fmla="*/ 2113862 h 2801032"/>
                    <a:gd name="connsiteX16" fmla="*/ 524294 w 1679811"/>
                    <a:gd name="connsiteY16" fmla="*/ 2292329 h 2801032"/>
                    <a:gd name="connsiteX17" fmla="*/ 554286 w 1679811"/>
                    <a:gd name="connsiteY17" fmla="*/ 2331729 h 2801032"/>
                    <a:gd name="connsiteX18" fmla="*/ 656907 w 1679811"/>
                    <a:gd name="connsiteY18" fmla="*/ 2058300 h 2801032"/>
                    <a:gd name="connsiteX19" fmla="*/ 383835 w 1679811"/>
                    <a:gd name="connsiteY19" fmla="*/ 2799892 h 2801032"/>
                    <a:gd name="connsiteX20" fmla="*/ 372249 w 1679811"/>
                    <a:gd name="connsiteY20" fmla="*/ 2233133 h 2801032"/>
                    <a:gd name="connsiteX21" fmla="*/ 336209 w 1679811"/>
                    <a:gd name="connsiteY21" fmla="*/ 2453873 h 2801032"/>
                    <a:gd name="connsiteX22" fmla="*/ 239041 w 1679811"/>
                    <a:gd name="connsiteY22" fmla="*/ 2433707 h 2801032"/>
                    <a:gd name="connsiteX23" fmla="*/ 87 w 1679811"/>
                    <a:gd name="connsiteY23" fmla="*/ 2590946 h 2801032"/>
                    <a:gd name="connsiteX24" fmla="*/ 208570 w 1679811"/>
                    <a:gd name="connsiteY24" fmla="*/ 2570782 h 2801032"/>
                    <a:gd name="connsiteX25" fmla="*/ 148078 w 1679811"/>
                    <a:gd name="connsiteY25" fmla="*/ 2640499 h 2801032"/>
                    <a:gd name="connsiteX26" fmla="*/ 275907 w 1679811"/>
                    <a:gd name="connsiteY26" fmla="*/ 1859862 h 2801032"/>
                    <a:gd name="connsiteX27" fmla="*/ 145708 w 1679811"/>
                    <a:gd name="connsiteY27" fmla="*/ 2679753 h 2801032"/>
                    <a:gd name="connsiteX28" fmla="*/ 267969 w 1679811"/>
                    <a:gd name="connsiteY28" fmla="*/ 1724925 h 2801032"/>
                    <a:gd name="connsiteX29" fmla="*/ 283844 w 1679811"/>
                    <a:gd name="connsiteY29" fmla="*/ 1701112 h 2801032"/>
                    <a:gd name="connsiteX30" fmla="*/ 260032 w 1679811"/>
                    <a:gd name="connsiteY30" fmla="*/ 1716987 h 2801032"/>
                    <a:gd name="connsiteX31" fmla="*/ 220344 w 1679811"/>
                    <a:gd name="connsiteY31" fmla="*/ 1685237 h 2801032"/>
                    <a:gd name="connsiteX32" fmla="*/ 164782 w 1679811"/>
                    <a:gd name="connsiteY32" fmla="*/ 1613800 h 2801032"/>
                    <a:gd name="connsiteX33" fmla="*/ 156844 w 1679811"/>
                    <a:gd name="connsiteY33" fmla="*/ 1589987 h 2801032"/>
                    <a:gd name="connsiteX34" fmla="*/ 133032 w 1679811"/>
                    <a:gd name="connsiteY34" fmla="*/ 1574112 h 2801032"/>
                    <a:gd name="connsiteX35" fmla="*/ 125094 w 1679811"/>
                    <a:gd name="connsiteY35" fmla="*/ 1502675 h 2801032"/>
                    <a:gd name="connsiteX36" fmla="*/ 109219 w 1679811"/>
                    <a:gd name="connsiteY36" fmla="*/ 1462987 h 2801032"/>
                    <a:gd name="connsiteX37" fmla="*/ 93344 w 1679811"/>
                    <a:gd name="connsiteY37" fmla="*/ 1439175 h 2801032"/>
                    <a:gd name="connsiteX38" fmla="*/ 85407 w 1679811"/>
                    <a:gd name="connsiteY38" fmla="*/ 1399487 h 2801032"/>
                    <a:gd name="connsiteX39" fmla="*/ 101282 w 1679811"/>
                    <a:gd name="connsiteY39" fmla="*/ 1304237 h 2801032"/>
                    <a:gd name="connsiteX40" fmla="*/ 109219 w 1679811"/>
                    <a:gd name="connsiteY40" fmla="*/ 1272487 h 2801032"/>
                    <a:gd name="connsiteX41" fmla="*/ 77469 w 1679811"/>
                    <a:gd name="connsiteY41" fmla="*/ 1185175 h 2801032"/>
                    <a:gd name="connsiteX42" fmla="*/ 69532 w 1679811"/>
                    <a:gd name="connsiteY42" fmla="*/ 1026425 h 2801032"/>
                    <a:gd name="connsiteX43" fmla="*/ 164782 w 1679811"/>
                    <a:gd name="connsiteY43" fmla="*/ 637487 h 2801032"/>
                    <a:gd name="connsiteX44" fmla="*/ 204469 w 1679811"/>
                    <a:gd name="connsiteY44" fmla="*/ 550175 h 2801032"/>
                    <a:gd name="connsiteX45" fmla="*/ 228282 w 1679811"/>
                    <a:gd name="connsiteY45" fmla="*/ 526362 h 2801032"/>
                    <a:gd name="connsiteX46" fmla="*/ 271909 w 1679811"/>
                    <a:gd name="connsiteY46" fmla="*/ 358553 h 2801032"/>
                    <a:gd name="connsiteX47" fmla="*/ 323141 w 1679811"/>
                    <a:gd name="connsiteY47" fmla="*/ 279129 h 2801032"/>
                    <a:gd name="connsiteX48" fmla="*/ 622907 w 1679811"/>
                    <a:gd name="connsiteY48" fmla="*/ 73046 h 2801032"/>
                    <a:gd name="connsiteX49" fmla="*/ 815657 w 1679811"/>
                    <a:gd name="connsiteY49" fmla="*/ 2487 h 2801032"/>
                    <a:gd name="connsiteX50" fmla="*/ 839469 w 1679811"/>
                    <a:gd name="connsiteY50" fmla="*/ 18362 h 2801032"/>
                    <a:gd name="connsiteX51" fmla="*/ 1117282 w 1679811"/>
                    <a:gd name="connsiteY51" fmla="*/ 42175 h 2801032"/>
                    <a:gd name="connsiteX52" fmla="*/ 1339532 w 1679811"/>
                    <a:gd name="connsiteY52" fmla="*/ 65987 h 2801032"/>
                    <a:gd name="connsiteX53" fmla="*/ 1363344 w 1679811"/>
                    <a:gd name="connsiteY53" fmla="*/ 89800 h 2801032"/>
                    <a:gd name="connsiteX54" fmla="*/ 1482407 w 1679811"/>
                    <a:gd name="connsiteY54" fmla="*/ 153300 h 2801032"/>
                    <a:gd name="connsiteX55" fmla="*/ 1530032 w 1679811"/>
                    <a:gd name="connsiteY55" fmla="*/ 129487 h 2801032"/>
                    <a:gd name="connsiteX56" fmla="*/ 1553844 w 1679811"/>
                    <a:gd name="connsiteY56" fmla="*/ 105675 h 2801032"/>
                    <a:gd name="connsiteX57" fmla="*/ 1577657 w 1679811"/>
                    <a:gd name="connsiteY57" fmla="*/ 121550 h 2801032"/>
                    <a:gd name="connsiteX58" fmla="*/ 1657032 w 1679811"/>
                    <a:gd name="connsiteY58" fmla="*/ 446987 h 2801032"/>
                    <a:gd name="connsiteX59" fmla="*/ 1633219 w 1679811"/>
                    <a:gd name="connsiteY59" fmla="*/ 439050 h 2801032"/>
                    <a:gd name="connsiteX60" fmla="*/ 1585594 w 1679811"/>
                    <a:gd name="connsiteY60" fmla="*/ 415237 h 2801032"/>
                    <a:gd name="connsiteX61" fmla="*/ 1577657 w 1679811"/>
                    <a:gd name="connsiteY61" fmla="*/ 391425 h 2801032"/>
                    <a:gd name="connsiteX62" fmla="*/ 1537969 w 1679811"/>
                    <a:gd name="connsiteY62" fmla="*/ 391425 h 2801032"/>
                    <a:gd name="connsiteX63" fmla="*/ 1522094 w 1679811"/>
                    <a:gd name="connsiteY63" fmla="*/ 415237 h 2801032"/>
                    <a:gd name="connsiteX64" fmla="*/ 1514157 w 1679811"/>
                    <a:gd name="connsiteY64" fmla="*/ 391425 h 2801032"/>
                    <a:gd name="connsiteX65" fmla="*/ 1490344 w 1679811"/>
                    <a:gd name="connsiteY65" fmla="*/ 343800 h 2801032"/>
                    <a:gd name="connsiteX66" fmla="*/ 1442719 w 1679811"/>
                    <a:gd name="connsiteY66" fmla="*/ 423175 h 2801032"/>
                    <a:gd name="connsiteX67" fmla="*/ 1418907 w 1679811"/>
                    <a:gd name="connsiteY67" fmla="*/ 446987 h 2801032"/>
                    <a:gd name="connsiteX68" fmla="*/ 1426844 w 1679811"/>
                    <a:gd name="connsiteY68" fmla="*/ 439050 h 2801032"/>
                    <a:gd name="connsiteX69" fmla="*/ 1426844 w 1679811"/>
                    <a:gd name="connsiteY69" fmla="*/ 439050 h 2801032"/>
                    <a:gd name="connsiteX70" fmla="*/ 1434782 w 1679811"/>
                    <a:gd name="connsiteY70" fmla="*/ 542237 h 2801032"/>
                    <a:gd name="connsiteX71" fmla="*/ 1466532 w 1679811"/>
                    <a:gd name="connsiteY71" fmla="*/ 613675 h 2801032"/>
                    <a:gd name="connsiteX72" fmla="*/ 1490344 w 1679811"/>
                    <a:gd name="connsiteY72" fmla="*/ 637487 h 2801032"/>
                    <a:gd name="connsiteX73" fmla="*/ 1498282 w 1679811"/>
                    <a:gd name="connsiteY73" fmla="*/ 669237 h 2801032"/>
                    <a:gd name="connsiteX74" fmla="*/ 1506219 w 1679811"/>
                    <a:gd name="connsiteY74" fmla="*/ 732737 h 2801032"/>
                    <a:gd name="connsiteX75" fmla="*/ 1537969 w 1679811"/>
                    <a:gd name="connsiteY75" fmla="*/ 740675 h 2801032"/>
                    <a:gd name="connsiteX76" fmla="*/ 1545907 w 1679811"/>
                    <a:gd name="connsiteY76" fmla="*/ 764487 h 2801032"/>
                    <a:gd name="connsiteX77" fmla="*/ 1530032 w 1679811"/>
                    <a:gd name="connsiteY77" fmla="*/ 843862 h 2801032"/>
                    <a:gd name="connsiteX78" fmla="*/ 1514157 w 1679811"/>
                    <a:gd name="connsiteY78" fmla="*/ 875612 h 2801032"/>
                    <a:gd name="connsiteX79" fmla="*/ 1474469 w 1679811"/>
                    <a:gd name="connsiteY79" fmla="*/ 915300 h 2801032"/>
                    <a:gd name="connsiteX80" fmla="*/ 1403032 w 1679811"/>
                    <a:gd name="connsiteY80" fmla="*/ 923237 h 2801032"/>
                    <a:gd name="connsiteX81" fmla="*/ 1387157 w 1679811"/>
                    <a:gd name="connsiteY81" fmla="*/ 947050 h 2801032"/>
                    <a:gd name="connsiteX82" fmla="*/ 1347469 w 1679811"/>
                    <a:gd name="connsiteY82" fmla="*/ 986737 h 2801032"/>
                    <a:gd name="connsiteX83" fmla="*/ 1355407 w 1679811"/>
                    <a:gd name="connsiteY83" fmla="*/ 1026425 h 2801032"/>
                    <a:gd name="connsiteX84" fmla="*/ 1347469 w 1679811"/>
                    <a:gd name="connsiteY84" fmla="*/ 1121675 h 2801032"/>
                    <a:gd name="connsiteX85" fmla="*/ 1339532 w 1679811"/>
                    <a:gd name="connsiteY85" fmla="*/ 1145487 h 2801032"/>
                    <a:gd name="connsiteX86" fmla="*/ 1323657 w 1679811"/>
                    <a:gd name="connsiteY86" fmla="*/ 1201050 h 2801032"/>
                    <a:gd name="connsiteX87" fmla="*/ 1339532 w 1679811"/>
                    <a:gd name="connsiteY87" fmla="*/ 1224862 h 2801032"/>
                    <a:gd name="connsiteX88" fmla="*/ 1331594 w 1679811"/>
                    <a:gd name="connsiteY88" fmla="*/ 1383612 h 2801032"/>
                    <a:gd name="connsiteX89" fmla="*/ 1307782 w 1679811"/>
                    <a:gd name="connsiteY89" fmla="*/ 1399487 h 2801032"/>
                    <a:gd name="connsiteX90" fmla="*/ 1299844 w 1679811"/>
                    <a:gd name="connsiteY90" fmla="*/ 1375675 h 2801032"/>
                    <a:gd name="connsiteX91" fmla="*/ 1291907 w 1679811"/>
                    <a:gd name="connsiteY91" fmla="*/ 1343925 h 2801032"/>
                    <a:gd name="connsiteX92" fmla="*/ 1244282 w 1679811"/>
                    <a:gd name="connsiteY92" fmla="*/ 1304237 h 2801032"/>
                    <a:gd name="connsiteX93" fmla="*/ 1236344 w 1679811"/>
                    <a:gd name="connsiteY93" fmla="*/ 1280425 h 2801032"/>
                    <a:gd name="connsiteX94" fmla="*/ 1188719 w 1679811"/>
                    <a:gd name="connsiteY94" fmla="*/ 1240737 h 2801032"/>
                    <a:gd name="connsiteX95" fmla="*/ 1164907 w 1679811"/>
                    <a:gd name="connsiteY95" fmla="*/ 1232800 h 2801032"/>
                    <a:gd name="connsiteX96" fmla="*/ 1149032 w 1679811"/>
                    <a:gd name="connsiteY96" fmla="*/ 1208987 h 2801032"/>
                    <a:gd name="connsiteX97" fmla="*/ 1141094 w 1679811"/>
                    <a:gd name="connsiteY97" fmla="*/ 1177237 h 2801032"/>
                    <a:gd name="connsiteX98" fmla="*/ 1070244 w 1679811"/>
                    <a:gd name="connsiteY98" fmla="*/ 1365299 h 2801032"/>
                    <a:gd name="connsiteX99" fmla="*/ 942559 w 1679811"/>
                    <a:gd name="connsiteY99" fmla="*/ 1263476 h 2801032"/>
                    <a:gd name="connsiteX100" fmla="*/ 793018 w 1679811"/>
                    <a:gd name="connsiteY100" fmla="*/ 1349911 h 2801032"/>
                    <a:gd name="connsiteX101" fmla="*/ 839469 w 1679811"/>
                    <a:gd name="connsiteY101" fmla="*/ 1558237 h 2801032"/>
                    <a:gd name="connsiteX102" fmla="*/ 887094 w 1679811"/>
                    <a:gd name="connsiteY102" fmla="*/ 1582050 h 2801032"/>
                    <a:gd name="connsiteX103" fmla="*/ 958532 w 1679811"/>
                    <a:gd name="connsiteY103" fmla="*/ 1637612 h 2801032"/>
                    <a:gd name="connsiteX104" fmla="*/ 990282 w 1679811"/>
                    <a:gd name="connsiteY104" fmla="*/ 1653487 h 2801032"/>
                    <a:gd name="connsiteX105" fmla="*/ 1069657 w 1679811"/>
                    <a:gd name="connsiteY105" fmla="*/ 1891612 h 2801032"/>
                    <a:gd name="connsiteX0" fmla="*/ 1069657 w 1679811"/>
                    <a:gd name="connsiteY0" fmla="*/ 1891612 h 2801032"/>
                    <a:gd name="connsiteX1" fmla="*/ 1061719 w 1679811"/>
                    <a:gd name="connsiteY1" fmla="*/ 1915425 h 2801032"/>
                    <a:gd name="connsiteX2" fmla="*/ 1053782 w 1679811"/>
                    <a:gd name="connsiteY2" fmla="*/ 1963050 h 2801032"/>
                    <a:gd name="connsiteX3" fmla="*/ 1037907 w 1679811"/>
                    <a:gd name="connsiteY3" fmla="*/ 2018612 h 2801032"/>
                    <a:gd name="connsiteX4" fmla="*/ 1029969 w 1679811"/>
                    <a:gd name="connsiteY4" fmla="*/ 2169425 h 2801032"/>
                    <a:gd name="connsiteX5" fmla="*/ 1037907 w 1679811"/>
                    <a:gd name="connsiteY5" fmla="*/ 2248800 h 2801032"/>
                    <a:gd name="connsiteX6" fmla="*/ 1022032 w 1679811"/>
                    <a:gd name="connsiteY6" fmla="*/ 2502800 h 2801032"/>
                    <a:gd name="connsiteX7" fmla="*/ 934719 w 1679811"/>
                    <a:gd name="connsiteY7" fmla="*/ 2494862 h 2801032"/>
                    <a:gd name="connsiteX8" fmla="*/ 918844 w 1679811"/>
                    <a:gd name="connsiteY8" fmla="*/ 2383737 h 2801032"/>
                    <a:gd name="connsiteX9" fmla="*/ 910907 w 1679811"/>
                    <a:gd name="connsiteY9" fmla="*/ 2359925 h 2801032"/>
                    <a:gd name="connsiteX10" fmla="*/ 863282 w 1679811"/>
                    <a:gd name="connsiteY10" fmla="*/ 2320237 h 2801032"/>
                    <a:gd name="connsiteX11" fmla="*/ 646589 w 1679811"/>
                    <a:gd name="connsiteY11" fmla="*/ 2386394 h 2801032"/>
                    <a:gd name="connsiteX12" fmla="*/ 510460 w 1679811"/>
                    <a:gd name="connsiteY12" fmla="*/ 2346708 h 2801032"/>
                    <a:gd name="connsiteX13" fmla="*/ 752157 w 1679811"/>
                    <a:gd name="connsiteY13" fmla="*/ 2209112 h 2801032"/>
                    <a:gd name="connsiteX14" fmla="*/ 529283 w 1679811"/>
                    <a:gd name="connsiteY14" fmla="*/ 2329072 h 2801032"/>
                    <a:gd name="connsiteX15" fmla="*/ 704532 w 1679811"/>
                    <a:gd name="connsiteY15" fmla="*/ 2113862 h 2801032"/>
                    <a:gd name="connsiteX16" fmla="*/ 524294 w 1679811"/>
                    <a:gd name="connsiteY16" fmla="*/ 2292329 h 2801032"/>
                    <a:gd name="connsiteX17" fmla="*/ 554286 w 1679811"/>
                    <a:gd name="connsiteY17" fmla="*/ 2331729 h 2801032"/>
                    <a:gd name="connsiteX18" fmla="*/ 656907 w 1679811"/>
                    <a:gd name="connsiteY18" fmla="*/ 2058300 h 2801032"/>
                    <a:gd name="connsiteX19" fmla="*/ 383835 w 1679811"/>
                    <a:gd name="connsiteY19" fmla="*/ 2799892 h 2801032"/>
                    <a:gd name="connsiteX20" fmla="*/ 372249 w 1679811"/>
                    <a:gd name="connsiteY20" fmla="*/ 2233133 h 2801032"/>
                    <a:gd name="connsiteX21" fmla="*/ 336209 w 1679811"/>
                    <a:gd name="connsiteY21" fmla="*/ 2453873 h 2801032"/>
                    <a:gd name="connsiteX22" fmla="*/ 239041 w 1679811"/>
                    <a:gd name="connsiteY22" fmla="*/ 2433707 h 2801032"/>
                    <a:gd name="connsiteX23" fmla="*/ 87 w 1679811"/>
                    <a:gd name="connsiteY23" fmla="*/ 2590946 h 2801032"/>
                    <a:gd name="connsiteX24" fmla="*/ 208570 w 1679811"/>
                    <a:gd name="connsiteY24" fmla="*/ 2570782 h 2801032"/>
                    <a:gd name="connsiteX25" fmla="*/ 148078 w 1679811"/>
                    <a:gd name="connsiteY25" fmla="*/ 2640499 h 2801032"/>
                    <a:gd name="connsiteX26" fmla="*/ 275907 w 1679811"/>
                    <a:gd name="connsiteY26" fmla="*/ 1859862 h 2801032"/>
                    <a:gd name="connsiteX27" fmla="*/ 145708 w 1679811"/>
                    <a:gd name="connsiteY27" fmla="*/ 2679753 h 2801032"/>
                    <a:gd name="connsiteX28" fmla="*/ 267969 w 1679811"/>
                    <a:gd name="connsiteY28" fmla="*/ 1724925 h 2801032"/>
                    <a:gd name="connsiteX29" fmla="*/ 283844 w 1679811"/>
                    <a:gd name="connsiteY29" fmla="*/ 1701112 h 2801032"/>
                    <a:gd name="connsiteX30" fmla="*/ 260032 w 1679811"/>
                    <a:gd name="connsiteY30" fmla="*/ 1716987 h 2801032"/>
                    <a:gd name="connsiteX31" fmla="*/ 220344 w 1679811"/>
                    <a:gd name="connsiteY31" fmla="*/ 1685237 h 2801032"/>
                    <a:gd name="connsiteX32" fmla="*/ 164782 w 1679811"/>
                    <a:gd name="connsiteY32" fmla="*/ 1613800 h 2801032"/>
                    <a:gd name="connsiteX33" fmla="*/ 156844 w 1679811"/>
                    <a:gd name="connsiteY33" fmla="*/ 1589987 h 2801032"/>
                    <a:gd name="connsiteX34" fmla="*/ 133032 w 1679811"/>
                    <a:gd name="connsiteY34" fmla="*/ 1574112 h 2801032"/>
                    <a:gd name="connsiteX35" fmla="*/ 125094 w 1679811"/>
                    <a:gd name="connsiteY35" fmla="*/ 1502675 h 2801032"/>
                    <a:gd name="connsiteX36" fmla="*/ 109219 w 1679811"/>
                    <a:gd name="connsiteY36" fmla="*/ 1462987 h 2801032"/>
                    <a:gd name="connsiteX37" fmla="*/ 93344 w 1679811"/>
                    <a:gd name="connsiteY37" fmla="*/ 1439175 h 2801032"/>
                    <a:gd name="connsiteX38" fmla="*/ 85407 w 1679811"/>
                    <a:gd name="connsiteY38" fmla="*/ 1399487 h 2801032"/>
                    <a:gd name="connsiteX39" fmla="*/ 101282 w 1679811"/>
                    <a:gd name="connsiteY39" fmla="*/ 1304237 h 2801032"/>
                    <a:gd name="connsiteX40" fmla="*/ 109219 w 1679811"/>
                    <a:gd name="connsiteY40" fmla="*/ 1272487 h 2801032"/>
                    <a:gd name="connsiteX41" fmla="*/ 77469 w 1679811"/>
                    <a:gd name="connsiteY41" fmla="*/ 1185175 h 2801032"/>
                    <a:gd name="connsiteX42" fmla="*/ 69532 w 1679811"/>
                    <a:gd name="connsiteY42" fmla="*/ 1026425 h 2801032"/>
                    <a:gd name="connsiteX43" fmla="*/ 164782 w 1679811"/>
                    <a:gd name="connsiteY43" fmla="*/ 637487 h 2801032"/>
                    <a:gd name="connsiteX44" fmla="*/ 204469 w 1679811"/>
                    <a:gd name="connsiteY44" fmla="*/ 550175 h 2801032"/>
                    <a:gd name="connsiteX45" fmla="*/ 228282 w 1679811"/>
                    <a:gd name="connsiteY45" fmla="*/ 526362 h 2801032"/>
                    <a:gd name="connsiteX46" fmla="*/ 271909 w 1679811"/>
                    <a:gd name="connsiteY46" fmla="*/ 358553 h 2801032"/>
                    <a:gd name="connsiteX47" fmla="*/ 323141 w 1679811"/>
                    <a:gd name="connsiteY47" fmla="*/ 279129 h 2801032"/>
                    <a:gd name="connsiteX48" fmla="*/ 622907 w 1679811"/>
                    <a:gd name="connsiteY48" fmla="*/ 73046 h 2801032"/>
                    <a:gd name="connsiteX49" fmla="*/ 815657 w 1679811"/>
                    <a:gd name="connsiteY49" fmla="*/ 2487 h 2801032"/>
                    <a:gd name="connsiteX50" fmla="*/ 839469 w 1679811"/>
                    <a:gd name="connsiteY50" fmla="*/ 18362 h 2801032"/>
                    <a:gd name="connsiteX51" fmla="*/ 1117282 w 1679811"/>
                    <a:gd name="connsiteY51" fmla="*/ 42175 h 2801032"/>
                    <a:gd name="connsiteX52" fmla="*/ 1339532 w 1679811"/>
                    <a:gd name="connsiteY52" fmla="*/ 65987 h 2801032"/>
                    <a:gd name="connsiteX53" fmla="*/ 1363344 w 1679811"/>
                    <a:gd name="connsiteY53" fmla="*/ 89800 h 2801032"/>
                    <a:gd name="connsiteX54" fmla="*/ 1482407 w 1679811"/>
                    <a:gd name="connsiteY54" fmla="*/ 153300 h 2801032"/>
                    <a:gd name="connsiteX55" fmla="*/ 1530032 w 1679811"/>
                    <a:gd name="connsiteY55" fmla="*/ 129487 h 2801032"/>
                    <a:gd name="connsiteX56" fmla="*/ 1553844 w 1679811"/>
                    <a:gd name="connsiteY56" fmla="*/ 105675 h 2801032"/>
                    <a:gd name="connsiteX57" fmla="*/ 1577657 w 1679811"/>
                    <a:gd name="connsiteY57" fmla="*/ 121550 h 2801032"/>
                    <a:gd name="connsiteX58" fmla="*/ 1657032 w 1679811"/>
                    <a:gd name="connsiteY58" fmla="*/ 446987 h 2801032"/>
                    <a:gd name="connsiteX59" fmla="*/ 1633219 w 1679811"/>
                    <a:gd name="connsiteY59" fmla="*/ 439050 h 2801032"/>
                    <a:gd name="connsiteX60" fmla="*/ 1585594 w 1679811"/>
                    <a:gd name="connsiteY60" fmla="*/ 415237 h 2801032"/>
                    <a:gd name="connsiteX61" fmla="*/ 1577657 w 1679811"/>
                    <a:gd name="connsiteY61" fmla="*/ 391425 h 2801032"/>
                    <a:gd name="connsiteX62" fmla="*/ 1537969 w 1679811"/>
                    <a:gd name="connsiteY62" fmla="*/ 391425 h 2801032"/>
                    <a:gd name="connsiteX63" fmla="*/ 1522094 w 1679811"/>
                    <a:gd name="connsiteY63" fmla="*/ 415237 h 2801032"/>
                    <a:gd name="connsiteX64" fmla="*/ 1514157 w 1679811"/>
                    <a:gd name="connsiteY64" fmla="*/ 391425 h 2801032"/>
                    <a:gd name="connsiteX65" fmla="*/ 1490344 w 1679811"/>
                    <a:gd name="connsiteY65" fmla="*/ 343800 h 2801032"/>
                    <a:gd name="connsiteX66" fmla="*/ 1442719 w 1679811"/>
                    <a:gd name="connsiteY66" fmla="*/ 423175 h 2801032"/>
                    <a:gd name="connsiteX67" fmla="*/ 1418907 w 1679811"/>
                    <a:gd name="connsiteY67" fmla="*/ 446987 h 2801032"/>
                    <a:gd name="connsiteX68" fmla="*/ 1426844 w 1679811"/>
                    <a:gd name="connsiteY68" fmla="*/ 439050 h 2801032"/>
                    <a:gd name="connsiteX69" fmla="*/ 1426844 w 1679811"/>
                    <a:gd name="connsiteY69" fmla="*/ 439050 h 2801032"/>
                    <a:gd name="connsiteX70" fmla="*/ 1434782 w 1679811"/>
                    <a:gd name="connsiteY70" fmla="*/ 542237 h 2801032"/>
                    <a:gd name="connsiteX71" fmla="*/ 1466532 w 1679811"/>
                    <a:gd name="connsiteY71" fmla="*/ 613675 h 2801032"/>
                    <a:gd name="connsiteX72" fmla="*/ 1490344 w 1679811"/>
                    <a:gd name="connsiteY72" fmla="*/ 637487 h 2801032"/>
                    <a:gd name="connsiteX73" fmla="*/ 1498282 w 1679811"/>
                    <a:gd name="connsiteY73" fmla="*/ 669237 h 2801032"/>
                    <a:gd name="connsiteX74" fmla="*/ 1506219 w 1679811"/>
                    <a:gd name="connsiteY74" fmla="*/ 732737 h 2801032"/>
                    <a:gd name="connsiteX75" fmla="*/ 1537969 w 1679811"/>
                    <a:gd name="connsiteY75" fmla="*/ 740675 h 2801032"/>
                    <a:gd name="connsiteX76" fmla="*/ 1545907 w 1679811"/>
                    <a:gd name="connsiteY76" fmla="*/ 764487 h 2801032"/>
                    <a:gd name="connsiteX77" fmla="*/ 1530032 w 1679811"/>
                    <a:gd name="connsiteY77" fmla="*/ 843862 h 2801032"/>
                    <a:gd name="connsiteX78" fmla="*/ 1514157 w 1679811"/>
                    <a:gd name="connsiteY78" fmla="*/ 875612 h 2801032"/>
                    <a:gd name="connsiteX79" fmla="*/ 1474469 w 1679811"/>
                    <a:gd name="connsiteY79" fmla="*/ 915300 h 2801032"/>
                    <a:gd name="connsiteX80" fmla="*/ 1403032 w 1679811"/>
                    <a:gd name="connsiteY80" fmla="*/ 923237 h 2801032"/>
                    <a:gd name="connsiteX81" fmla="*/ 1387157 w 1679811"/>
                    <a:gd name="connsiteY81" fmla="*/ 947050 h 2801032"/>
                    <a:gd name="connsiteX82" fmla="*/ 1347469 w 1679811"/>
                    <a:gd name="connsiteY82" fmla="*/ 986737 h 2801032"/>
                    <a:gd name="connsiteX83" fmla="*/ 1355407 w 1679811"/>
                    <a:gd name="connsiteY83" fmla="*/ 1026425 h 2801032"/>
                    <a:gd name="connsiteX84" fmla="*/ 1347469 w 1679811"/>
                    <a:gd name="connsiteY84" fmla="*/ 1121675 h 2801032"/>
                    <a:gd name="connsiteX85" fmla="*/ 1339532 w 1679811"/>
                    <a:gd name="connsiteY85" fmla="*/ 1145487 h 2801032"/>
                    <a:gd name="connsiteX86" fmla="*/ 1323657 w 1679811"/>
                    <a:gd name="connsiteY86" fmla="*/ 1201050 h 2801032"/>
                    <a:gd name="connsiteX87" fmla="*/ 1339532 w 1679811"/>
                    <a:gd name="connsiteY87" fmla="*/ 1224862 h 2801032"/>
                    <a:gd name="connsiteX88" fmla="*/ 1331594 w 1679811"/>
                    <a:gd name="connsiteY88" fmla="*/ 1383612 h 2801032"/>
                    <a:gd name="connsiteX89" fmla="*/ 1307782 w 1679811"/>
                    <a:gd name="connsiteY89" fmla="*/ 1399487 h 2801032"/>
                    <a:gd name="connsiteX90" fmla="*/ 1299844 w 1679811"/>
                    <a:gd name="connsiteY90" fmla="*/ 1375675 h 2801032"/>
                    <a:gd name="connsiteX91" fmla="*/ 1291907 w 1679811"/>
                    <a:gd name="connsiteY91" fmla="*/ 1343925 h 2801032"/>
                    <a:gd name="connsiteX92" fmla="*/ 1244282 w 1679811"/>
                    <a:gd name="connsiteY92" fmla="*/ 1304237 h 2801032"/>
                    <a:gd name="connsiteX93" fmla="*/ 1236344 w 1679811"/>
                    <a:gd name="connsiteY93" fmla="*/ 1280425 h 2801032"/>
                    <a:gd name="connsiteX94" fmla="*/ 1188719 w 1679811"/>
                    <a:gd name="connsiteY94" fmla="*/ 1240737 h 2801032"/>
                    <a:gd name="connsiteX95" fmla="*/ 1164907 w 1679811"/>
                    <a:gd name="connsiteY95" fmla="*/ 1232800 h 2801032"/>
                    <a:gd name="connsiteX96" fmla="*/ 1149032 w 1679811"/>
                    <a:gd name="connsiteY96" fmla="*/ 1208987 h 2801032"/>
                    <a:gd name="connsiteX97" fmla="*/ 1141094 w 1679811"/>
                    <a:gd name="connsiteY97" fmla="*/ 1177237 h 2801032"/>
                    <a:gd name="connsiteX98" fmla="*/ 1070244 w 1679811"/>
                    <a:gd name="connsiteY98" fmla="*/ 1365299 h 2801032"/>
                    <a:gd name="connsiteX99" fmla="*/ 942559 w 1679811"/>
                    <a:gd name="connsiteY99" fmla="*/ 1263476 h 2801032"/>
                    <a:gd name="connsiteX100" fmla="*/ 793018 w 1679811"/>
                    <a:gd name="connsiteY100" fmla="*/ 1349911 h 2801032"/>
                    <a:gd name="connsiteX101" fmla="*/ 839469 w 1679811"/>
                    <a:gd name="connsiteY101" fmla="*/ 1558237 h 2801032"/>
                    <a:gd name="connsiteX102" fmla="*/ 887094 w 1679811"/>
                    <a:gd name="connsiteY102" fmla="*/ 1582050 h 2801032"/>
                    <a:gd name="connsiteX103" fmla="*/ 958532 w 1679811"/>
                    <a:gd name="connsiteY103" fmla="*/ 1637612 h 2801032"/>
                    <a:gd name="connsiteX104" fmla="*/ 990282 w 1679811"/>
                    <a:gd name="connsiteY104" fmla="*/ 1653487 h 2801032"/>
                    <a:gd name="connsiteX105" fmla="*/ 1069657 w 1679811"/>
                    <a:gd name="connsiteY105" fmla="*/ 1891612 h 2801032"/>
                    <a:gd name="connsiteX0" fmla="*/ 1069657 w 1713335"/>
                    <a:gd name="connsiteY0" fmla="*/ 1891612 h 2801032"/>
                    <a:gd name="connsiteX1" fmla="*/ 1061719 w 1713335"/>
                    <a:gd name="connsiteY1" fmla="*/ 1915425 h 2801032"/>
                    <a:gd name="connsiteX2" fmla="*/ 1053782 w 1713335"/>
                    <a:gd name="connsiteY2" fmla="*/ 1963050 h 2801032"/>
                    <a:gd name="connsiteX3" fmla="*/ 1037907 w 1713335"/>
                    <a:gd name="connsiteY3" fmla="*/ 2018612 h 2801032"/>
                    <a:gd name="connsiteX4" fmla="*/ 1029969 w 1713335"/>
                    <a:gd name="connsiteY4" fmla="*/ 2169425 h 2801032"/>
                    <a:gd name="connsiteX5" fmla="*/ 1037907 w 1713335"/>
                    <a:gd name="connsiteY5" fmla="*/ 2248800 h 2801032"/>
                    <a:gd name="connsiteX6" fmla="*/ 1022032 w 1713335"/>
                    <a:gd name="connsiteY6" fmla="*/ 2502800 h 2801032"/>
                    <a:gd name="connsiteX7" fmla="*/ 934719 w 1713335"/>
                    <a:gd name="connsiteY7" fmla="*/ 2494862 h 2801032"/>
                    <a:gd name="connsiteX8" fmla="*/ 918844 w 1713335"/>
                    <a:gd name="connsiteY8" fmla="*/ 2383737 h 2801032"/>
                    <a:gd name="connsiteX9" fmla="*/ 910907 w 1713335"/>
                    <a:gd name="connsiteY9" fmla="*/ 2359925 h 2801032"/>
                    <a:gd name="connsiteX10" fmla="*/ 863282 w 1713335"/>
                    <a:gd name="connsiteY10" fmla="*/ 2320237 h 2801032"/>
                    <a:gd name="connsiteX11" fmla="*/ 646589 w 1713335"/>
                    <a:gd name="connsiteY11" fmla="*/ 2386394 h 2801032"/>
                    <a:gd name="connsiteX12" fmla="*/ 510460 w 1713335"/>
                    <a:gd name="connsiteY12" fmla="*/ 2346708 h 2801032"/>
                    <a:gd name="connsiteX13" fmla="*/ 752157 w 1713335"/>
                    <a:gd name="connsiteY13" fmla="*/ 2209112 h 2801032"/>
                    <a:gd name="connsiteX14" fmla="*/ 529283 w 1713335"/>
                    <a:gd name="connsiteY14" fmla="*/ 2329072 h 2801032"/>
                    <a:gd name="connsiteX15" fmla="*/ 704532 w 1713335"/>
                    <a:gd name="connsiteY15" fmla="*/ 2113862 h 2801032"/>
                    <a:gd name="connsiteX16" fmla="*/ 524294 w 1713335"/>
                    <a:gd name="connsiteY16" fmla="*/ 2292329 h 2801032"/>
                    <a:gd name="connsiteX17" fmla="*/ 554286 w 1713335"/>
                    <a:gd name="connsiteY17" fmla="*/ 2331729 h 2801032"/>
                    <a:gd name="connsiteX18" fmla="*/ 656907 w 1713335"/>
                    <a:gd name="connsiteY18" fmla="*/ 2058300 h 2801032"/>
                    <a:gd name="connsiteX19" fmla="*/ 383835 w 1713335"/>
                    <a:gd name="connsiteY19" fmla="*/ 2799892 h 2801032"/>
                    <a:gd name="connsiteX20" fmla="*/ 372249 w 1713335"/>
                    <a:gd name="connsiteY20" fmla="*/ 2233133 h 2801032"/>
                    <a:gd name="connsiteX21" fmla="*/ 336209 w 1713335"/>
                    <a:gd name="connsiteY21" fmla="*/ 2453873 h 2801032"/>
                    <a:gd name="connsiteX22" fmla="*/ 239041 w 1713335"/>
                    <a:gd name="connsiteY22" fmla="*/ 2433707 h 2801032"/>
                    <a:gd name="connsiteX23" fmla="*/ 87 w 1713335"/>
                    <a:gd name="connsiteY23" fmla="*/ 2590946 h 2801032"/>
                    <a:gd name="connsiteX24" fmla="*/ 208570 w 1713335"/>
                    <a:gd name="connsiteY24" fmla="*/ 2570782 h 2801032"/>
                    <a:gd name="connsiteX25" fmla="*/ 148078 w 1713335"/>
                    <a:gd name="connsiteY25" fmla="*/ 2640499 h 2801032"/>
                    <a:gd name="connsiteX26" fmla="*/ 275907 w 1713335"/>
                    <a:gd name="connsiteY26" fmla="*/ 1859862 h 2801032"/>
                    <a:gd name="connsiteX27" fmla="*/ 145708 w 1713335"/>
                    <a:gd name="connsiteY27" fmla="*/ 2679753 h 2801032"/>
                    <a:gd name="connsiteX28" fmla="*/ 267969 w 1713335"/>
                    <a:gd name="connsiteY28" fmla="*/ 1724925 h 2801032"/>
                    <a:gd name="connsiteX29" fmla="*/ 283844 w 1713335"/>
                    <a:gd name="connsiteY29" fmla="*/ 1701112 h 2801032"/>
                    <a:gd name="connsiteX30" fmla="*/ 260032 w 1713335"/>
                    <a:gd name="connsiteY30" fmla="*/ 1716987 h 2801032"/>
                    <a:gd name="connsiteX31" fmla="*/ 220344 w 1713335"/>
                    <a:gd name="connsiteY31" fmla="*/ 1685237 h 2801032"/>
                    <a:gd name="connsiteX32" fmla="*/ 164782 w 1713335"/>
                    <a:gd name="connsiteY32" fmla="*/ 1613800 h 2801032"/>
                    <a:gd name="connsiteX33" fmla="*/ 156844 w 1713335"/>
                    <a:gd name="connsiteY33" fmla="*/ 1589987 h 2801032"/>
                    <a:gd name="connsiteX34" fmla="*/ 133032 w 1713335"/>
                    <a:gd name="connsiteY34" fmla="*/ 1574112 h 2801032"/>
                    <a:gd name="connsiteX35" fmla="*/ 125094 w 1713335"/>
                    <a:gd name="connsiteY35" fmla="*/ 1502675 h 2801032"/>
                    <a:gd name="connsiteX36" fmla="*/ 109219 w 1713335"/>
                    <a:gd name="connsiteY36" fmla="*/ 1462987 h 2801032"/>
                    <a:gd name="connsiteX37" fmla="*/ 93344 w 1713335"/>
                    <a:gd name="connsiteY37" fmla="*/ 1439175 h 2801032"/>
                    <a:gd name="connsiteX38" fmla="*/ 85407 w 1713335"/>
                    <a:gd name="connsiteY38" fmla="*/ 1399487 h 2801032"/>
                    <a:gd name="connsiteX39" fmla="*/ 101282 w 1713335"/>
                    <a:gd name="connsiteY39" fmla="*/ 1304237 h 2801032"/>
                    <a:gd name="connsiteX40" fmla="*/ 109219 w 1713335"/>
                    <a:gd name="connsiteY40" fmla="*/ 1272487 h 2801032"/>
                    <a:gd name="connsiteX41" fmla="*/ 77469 w 1713335"/>
                    <a:gd name="connsiteY41" fmla="*/ 1185175 h 2801032"/>
                    <a:gd name="connsiteX42" fmla="*/ 69532 w 1713335"/>
                    <a:gd name="connsiteY42" fmla="*/ 1026425 h 2801032"/>
                    <a:gd name="connsiteX43" fmla="*/ 164782 w 1713335"/>
                    <a:gd name="connsiteY43" fmla="*/ 637487 h 2801032"/>
                    <a:gd name="connsiteX44" fmla="*/ 204469 w 1713335"/>
                    <a:gd name="connsiteY44" fmla="*/ 550175 h 2801032"/>
                    <a:gd name="connsiteX45" fmla="*/ 228282 w 1713335"/>
                    <a:gd name="connsiteY45" fmla="*/ 526362 h 2801032"/>
                    <a:gd name="connsiteX46" fmla="*/ 271909 w 1713335"/>
                    <a:gd name="connsiteY46" fmla="*/ 358553 h 2801032"/>
                    <a:gd name="connsiteX47" fmla="*/ 323141 w 1713335"/>
                    <a:gd name="connsiteY47" fmla="*/ 279129 h 2801032"/>
                    <a:gd name="connsiteX48" fmla="*/ 622907 w 1713335"/>
                    <a:gd name="connsiteY48" fmla="*/ 73046 h 2801032"/>
                    <a:gd name="connsiteX49" fmla="*/ 815657 w 1713335"/>
                    <a:gd name="connsiteY49" fmla="*/ 2487 h 2801032"/>
                    <a:gd name="connsiteX50" fmla="*/ 839469 w 1713335"/>
                    <a:gd name="connsiteY50" fmla="*/ 18362 h 2801032"/>
                    <a:gd name="connsiteX51" fmla="*/ 1117282 w 1713335"/>
                    <a:gd name="connsiteY51" fmla="*/ 42175 h 2801032"/>
                    <a:gd name="connsiteX52" fmla="*/ 1339532 w 1713335"/>
                    <a:gd name="connsiteY52" fmla="*/ 65987 h 2801032"/>
                    <a:gd name="connsiteX53" fmla="*/ 1363344 w 1713335"/>
                    <a:gd name="connsiteY53" fmla="*/ 89800 h 2801032"/>
                    <a:gd name="connsiteX54" fmla="*/ 1482407 w 1713335"/>
                    <a:gd name="connsiteY54" fmla="*/ 153300 h 2801032"/>
                    <a:gd name="connsiteX55" fmla="*/ 1530032 w 1713335"/>
                    <a:gd name="connsiteY55" fmla="*/ 129487 h 2801032"/>
                    <a:gd name="connsiteX56" fmla="*/ 1553844 w 1713335"/>
                    <a:gd name="connsiteY56" fmla="*/ 105675 h 2801032"/>
                    <a:gd name="connsiteX57" fmla="*/ 1577657 w 1713335"/>
                    <a:gd name="connsiteY57" fmla="*/ 121550 h 2801032"/>
                    <a:gd name="connsiteX58" fmla="*/ 1657032 w 1713335"/>
                    <a:gd name="connsiteY58" fmla="*/ 446987 h 2801032"/>
                    <a:gd name="connsiteX59" fmla="*/ 1633219 w 1713335"/>
                    <a:gd name="connsiteY59" fmla="*/ 439050 h 2801032"/>
                    <a:gd name="connsiteX60" fmla="*/ 1585594 w 1713335"/>
                    <a:gd name="connsiteY60" fmla="*/ 415237 h 2801032"/>
                    <a:gd name="connsiteX61" fmla="*/ 1577657 w 1713335"/>
                    <a:gd name="connsiteY61" fmla="*/ 391425 h 2801032"/>
                    <a:gd name="connsiteX62" fmla="*/ 1537969 w 1713335"/>
                    <a:gd name="connsiteY62" fmla="*/ 391425 h 2801032"/>
                    <a:gd name="connsiteX63" fmla="*/ 1522094 w 1713335"/>
                    <a:gd name="connsiteY63" fmla="*/ 415237 h 2801032"/>
                    <a:gd name="connsiteX64" fmla="*/ 1514157 w 1713335"/>
                    <a:gd name="connsiteY64" fmla="*/ 391425 h 2801032"/>
                    <a:gd name="connsiteX65" fmla="*/ 1490344 w 1713335"/>
                    <a:gd name="connsiteY65" fmla="*/ 343800 h 2801032"/>
                    <a:gd name="connsiteX66" fmla="*/ 1442719 w 1713335"/>
                    <a:gd name="connsiteY66" fmla="*/ 423175 h 2801032"/>
                    <a:gd name="connsiteX67" fmla="*/ 1418907 w 1713335"/>
                    <a:gd name="connsiteY67" fmla="*/ 446987 h 2801032"/>
                    <a:gd name="connsiteX68" fmla="*/ 1426844 w 1713335"/>
                    <a:gd name="connsiteY68" fmla="*/ 439050 h 2801032"/>
                    <a:gd name="connsiteX69" fmla="*/ 1426844 w 1713335"/>
                    <a:gd name="connsiteY69" fmla="*/ 439050 h 2801032"/>
                    <a:gd name="connsiteX70" fmla="*/ 1434782 w 1713335"/>
                    <a:gd name="connsiteY70" fmla="*/ 542237 h 2801032"/>
                    <a:gd name="connsiteX71" fmla="*/ 1466532 w 1713335"/>
                    <a:gd name="connsiteY71" fmla="*/ 613675 h 2801032"/>
                    <a:gd name="connsiteX72" fmla="*/ 1490344 w 1713335"/>
                    <a:gd name="connsiteY72" fmla="*/ 637487 h 2801032"/>
                    <a:gd name="connsiteX73" fmla="*/ 1498282 w 1713335"/>
                    <a:gd name="connsiteY73" fmla="*/ 669237 h 2801032"/>
                    <a:gd name="connsiteX74" fmla="*/ 1506219 w 1713335"/>
                    <a:gd name="connsiteY74" fmla="*/ 732737 h 2801032"/>
                    <a:gd name="connsiteX75" fmla="*/ 1537969 w 1713335"/>
                    <a:gd name="connsiteY75" fmla="*/ 740675 h 2801032"/>
                    <a:gd name="connsiteX76" fmla="*/ 1545907 w 1713335"/>
                    <a:gd name="connsiteY76" fmla="*/ 764487 h 2801032"/>
                    <a:gd name="connsiteX77" fmla="*/ 1530032 w 1713335"/>
                    <a:gd name="connsiteY77" fmla="*/ 843862 h 2801032"/>
                    <a:gd name="connsiteX78" fmla="*/ 1514157 w 1713335"/>
                    <a:gd name="connsiteY78" fmla="*/ 875612 h 2801032"/>
                    <a:gd name="connsiteX79" fmla="*/ 1474469 w 1713335"/>
                    <a:gd name="connsiteY79" fmla="*/ 915300 h 2801032"/>
                    <a:gd name="connsiteX80" fmla="*/ 1403032 w 1713335"/>
                    <a:gd name="connsiteY80" fmla="*/ 923237 h 2801032"/>
                    <a:gd name="connsiteX81" fmla="*/ 1387157 w 1713335"/>
                    <a:gd name="connsiteY81" fmla="*/ 947050 h 2801032"/>
                    <a:gd name="connsiteX82" fmla="*/ 1347469 w 1713335"/>
                    <a:gd name="connsiteY82" fmla="*/ 986737 h 2801032"/>
                    <a:gd name="connsiteX83" fmla="*/ 1355407 w 1713335"/>
                    <a:gd name="connsiteY83" fmla="*/ 1026425 h 2801032"/>
                    <a:gd name="connsiteX84" fmla="*/ 1347469 w 1713335"/>
                    <a:gd name="connsiteY84" fmla="*/ 1121675 h 2801032"/>
                    <a:gd name="connsiteX85" fmla="*/ 1339532 w 1713335"/>
                    <a:gd name="connsiteY85" fmla="*/ 1145487 h 2801032"/>
                    <a:gd name="connsiteX86" fmla="*/ 1323657 w 1713335"/>
                    <a:gd name="connsiteY86" fmla="*/ 1201050 h 2801032"/>
                    <a:gd name="connsiteX87" fmla="*/ 1339532 w 1713335"/>
                    <a:gd name="connsiteY87" fmla="*/ 1224862 h 2801032"/>
                    <a:gd name="connsiteX88" fmla="*/ 1331594 w 1713335"/>
                    <a:gd name="connsiteY88" fmla="*/ 1383612 h 2801032"/>
                    <a:gd name="connsiteX89" fmla="*/ 1307782 w 1713335"/>
                    <a:gd name="connsiteY89" fmla="*/ 1399487 h 2801032"/>
                    <a:gd name="connsiteX90" fmla="*/ 1299844 w 1713335"/>
                    <a:gd name="connsiteY90" fmla="*/ 1375675 h 2801032"/>
                    <a:gd name="connsiteX91" fmla="*/ 1291907 w 1713335"/>
                    <a:gd name="connsiteY91" fmla="*/ 1343925 h 2801032"/>
                    <a:gd name="connsiteX92" fmla="*/ 1244282 w 1713335"/>
                    <a:gd name="connsiteY92" fmla="*/ 1304237 h 2801032"/>
                    <a:gd name="connsiteX93" fmla="*/ 1236344 w 1713335"/>
                    <a:gd name="connsiteY93" fmla="*/ 1280425 h 2801032"/>
                    <a:gd name="connsiteX94" fmla="*/ 1188719 w 1713335"/>
                    <a:gd name="connsiteY94" fmla="*/ 1240737 h 2801032"/>
                    <a:gd name="connsiteX95" fmla="*/ 1164907 w 1713335"/>
                    <a:gd name="connsiteY95" fmla="*/ 1232800 h 2801032"/>
                    <a:gd name="connsiteX96" fmla="*/ 1149032 w 1713335"/>
                    <a:gd name="connsiteY96" fmla="*/ 1208987 h 2801032"/>
                    <a:gd name="connsiteX97" fmla="*/ 1141094 w 1713335"/>
                    <a:gd name="connsiteY97" fmla="*/ 1177237 h 2801032"/>
                    <a:gd name="connsiteX98" fmla="*/ 1070244 w 1713335"/>
                    <a:gd name="connsiteY98" fmla="*/ 1365299 h 2801032"/>
                    <a:gd name="connsiteX99" fmla="*/ 942559 w 1713335"/>
                    <a:gd name="connsiteY99" fmla="*/ 1263476 h 2801032"/>
                    <a:gd name="connsiteX100" fmla="*/ 793018 w 1713335"/>
                    <a:gd name="connsiteY100" fmla="*/ 1349911 h 2801032"/>
                    <a:gd name="connsiteX101" fmla="*/ 839469 w 1713335"/>
                    <a:gd name="connsiteY101" fmla="*/ 1558237 h 2801032"/>
                    <a:gd name="connsiteX102" fmla="*/ 887094 w 1713335"/>
                    <a:gd name="connsiteY102" fmla="*/ 1582050 h 2801032"/>
                    <a:gd name="connsiteX103" fmla="*/ 958532 w 1713335"/>
                    <a:gd name="connsiteY103" fmla="*/ 1637612 h 2801032"/>
                    <a:gd name="connsiteX104" fmla="*/ 990282 w 1713335"/>
                    <a:gd name="connsiteY104" fmla="*/ 1653487 h 2801032"/>
                    <a:gd name="connsiteX105" fmla="*/ 1069657 w 1713335"/>
                    <a:gd name="connsiteY105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498282 w 1688381"/>
                    <a:gd name="connsiteY73" fmla="*/ 669237 h 2801032"/>
                    <a:gd name="connsiteX74" fmla="*/ 1506219 w 1688381"/>
                    <a:gd name="connsiteY74" fmla="*/ 732737 h 2801032"/>
                    <a:gd name="connsiteX75" fmla="*/ 1537969 w 1688381"/>
                    <a:gd name="connsiteY75" fmla="*/ 740675 h 2801032"/>
                    <a:gd name="connsiteX76" fmla="*/ 1545907 w 1688381"/>
                    <a:gd name="connsiteY76" fmla="*/ 764487 h 2801032"/>
                    <a:gd name="connsiteX77" fmla="*/ 1530032 w 1688381"/>
                    <a:gd name="connsiteY77" fmla="*/ 843862 h 2801032"/>
                    <a:gd name="connsiteX78" fmla="*/ 1514157 w 1688381"/>
                    <a:gd name="connsiteY78" fmla="*/ 875612 h 2801032"/>
                    <a:gd name="connsiteX79" fmla="*/ 1474469 w 1688381"/>
                    <a:gd name="connsiteY79" fmla="*/ 915300 h 2801032"/>
                    <a:gd name="connsiteX80" fmla="*/ 1403032 w 1688381"/>
                    <a:gd name="connsiteY80" fmla="*/ 923237 h 2801032"/>
                    <a:gd name="connsiteX81" fmla="*/ 1387157 w 1688381"/>
                    <a:gd name="connsiteY81" fmla="*/ 947050 h 2801032"/>
                    <a:gd name="connsiteX82" fmla="*/ 1347469 w 1688381"/>
                    <a:gd name="connsiteY82" fmla="*/ 986737 h 2801032"/>
                    <a:gd name="connsiteX83" fmla="*/ 1355407 w 1688381"/>
                    <a:gd name="connsiteY83" fmla="*/ 1026425 h 2801032"/>
                    <a:gd name="connsiteX84" fmla="*/ 1347469 w 1688381"/>
                    <a:gd name="connsiteY84" fmla="*/ 1121675 h 2801032"/>
                    <a:gd name="connsiteX85" fmla="*/ 1339532 w 1688381"/>
                    <a:gd name="connsiteY85" fmla="*/ 1145487 h 2801032"/>
                    <a:gd name="connsiteX86" fmla="*/ 1323657 w 1688381"/>
                    <a:gd name="connsiteY86" fmla="*/ 1201050 h 2801032"/>
                    <a:gd name="connsiteX87" fmla="*/ 1339532 w 1688381"/>
                    <a:gd name="connsiteY87" fmla="*/ 1224862 h 2801032"/>
                    <a:gd name="connsiteX88" fmla="*/ 1331594 w 1688381"/>
                    <a:gd name="connsiteY88" fmla="*/ 1383612 h 2801032"/>
                    <a:gd name="connsiteX89" fmla="*/ 1307782 w 1688381"/>
                    <a:gd name="connsiteY89" fmla="*/ 1399487 h 2801032"/>
                    <a:gd name="connsiteX90" fmla="*/ 1299844 w 1688381"/>
                    <a:gd name="connsiteY90" fmla="*/ 1375675 h 2801032"/>
                    <a:gd name="connsiteX91" fmla="*/ 1291907 w 1688381"/>
                    <a:gd name="connsiteY91" fmla="*/ 1343925 h 2801032"/>
                    <a:gd name="connsiteX92" fmla="*/ 1244282 w 1688381"/>
                    <a:gd name="connsiteY92" fmla="*/ 1304237 h 2801032"/>
                    <a:gd name="connsiteX93" fmla="*/ 1236344 w 1688381"/>
                    <a:gd name="connsiteY93" fmla="*/ 1280425 h 2801032"/>
                    <a:gd name="connsiteX94" fmla="*/ 1188719 w 1688381"/>
                    <a:gd name="connsiteY94" fmla="*/ 1240737 h 2801032"/>
                    <a:gd name="connsiteX95" fmla="*/ 1164907 w 1688381"/>
                    <a:gd name="connsiteY95" fmla="*/ 1232800 h 2801032"/>
                    <a:gd name="connsiteX96" fmla="*/ 1149032 w 1688381"/>
                    <a:gd name="connsiteY96" fmla="*/ 1208987 h 2801032"/>
                    <a:gd name="connsiteX97" fmla="*/ 1141094 w 1688381"/>
                    <a:gd name="connsiteY97" fmla="*/ 1177237 h 2801032"/>
                    <a:gd name="connsiteX98" fmla="*/ 1070244 w 1688381"/>
                    <a:gd name="connsiteY98" fmla="*/ 1365299 h 2801032"/>
                    <a:gd name="connsiteX99" fmla="*/ 942559 w 1688381"/>
                    <a:gd name="connsiteY99" fmla="*/ 1263476 h 2801032"/>
                    <a:gd name="connsiteX100" fmla="*/ 793018 w 1688381"/>
                    <a:gd name="connsiteY100" fmla="*/ 1349911 h 2801032"/>
                    <a:gd name="connsiteX101" fmla="*/ 839469 w 1688381"/>
                    <a:gd name="connsiteY101" fmla="*/ 1558237 h 2801032"/>
                    <a:gd name="connsiteX102" fmla="*/ 887094 w 1688381"/>
                    <a:gd name="connsiteY102" fmla="*/ 1582050 h 2801032"/>
                    <a:gd name="connsiteX103" fmla="*/ 958532 w 1688381"/>
                    <a:gd name="connsiteY103" fmla="*/ 1637612 h 2801032"/>
                    <a:gd name="connsiteX104" fmla="*/ 990282 w 1688381"/>
                    <a:gd name="connsiteY104" fmla="*/ 1653487 h 2801032"/>
                    <a:gd name="connsiteX105" fmla="*/ 1069657 w 1688381"/>
                    <a:gd name="connsiteY105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498282 w 1688381"/>
                    <a:gd name="connsiteY73" fmla="*/ 669237 h 2801032"/>
                    <a:gd name="connsiteX74" fmla="*/ 1506219 w 1688381"/>
                    <a:gd name="connsiteY74" fmla="*/ 732737 h 2801032"/>
                    <a:gd name="connsiteX75" fmla="*/ 1537969 w 1688381"/>
                    <a:gd name="connsiteY75" fmla="*/ 740675 h 2801032"/>
                    <a:gd name="connsiteX76" fmla="*/ 1530032 w 1688381"/>
                    <a:gd name="connsiteY76" fmla="*/ 843862 h 2801032"/>
                    <a:gd name="connsiteX77" fmla="*/ 1514157 w 1688381"/>
                    <a:gd name="connsiteY77" fmla="*/ 875612 h 2801032"/>
                    <a:gd name="connsiteX78" fmla="*/ 1474469 w 1688381"/>
                    <a:gd name="connsiteY78" fmla="*/ 915300 h 2801032"/>
                    <a:gd name="connsiteX79" fmla="*/ 1403032 w 1688381"/>
                    <a:gd name="connsiteY79" fmla="*/ 923237 h 2801032"/>
                    <a:gd name="connsiteX80" fmla="*/ 1387157 w 1688381"/>
                    <a:gd name="connsiteY80" fmla="*/ 947050 h 2801032"/>
                    <a:gd name="connsiteX81" fmla="*/ 1347469 w 1688381"/>
                    <a:gd name="connsiteY81" fmla="*/ 986737 h 2801032"/>
                    <a:gd name="connsiteX82" fmla="*/ 1355407 w 1688381"/>
                    <a:gd name="connsiteY82" fmla="*/ 1026425 h 2801032"/>
                    <a:gd name="connsiteX83" fmla="*/ 1347469 w 1688381"/>
                    <a:gd name="connsiteY83" fmla="*/ 1121675 h 2801032"/>
                    <a:gd name="connsiteX84" fmla="*/ 1339532 w 1688381"/>
                    <a:gd name="connsiteY84" fmla="*/ 1145487 h 2801032"/>
                    <a:gd name="connsiteX85" fmla="*/ 1323657 w 1688381"/>
                    <a:gd name="connsiteY85" fmla="*/ 1201050 h 2801032"/>
                    <a:gd name="connsiteX86" fmla="*/ 1339532 w 1688381"/>
                    <a:gd name="connsiteY86" fmla="*/ 1224862 h 2801032"/>
                    <a:gd name="connsiteX87" fmla="*/ 1331594 w 1688381"/>
                    <a:gd name="connsiteY87" fmla="*/ 1383612 h 2801032"/>
                    <a:gd name="connsiteX88" fmla="*/ 1307782 w 1688381"/>
                    <a:gd name="connsiteY88" fmla="*/ 1399487 h 2801032"/>
                    <a:gd name="connsiteX89" fmla="*/ 1299844 w 1688381"/>
                    <a:gd name="connsiteY89" fmla="*/ 1375675 h 2801032"/>
                    <a:gd name="connsiteX90" fmla="*/ 1291907 w 1688381"/>
                    <a:gd name="connsiteY90" fmla="*/ 1343925 h 2801032"/>
                    <a:gd name="connsiteX91" fmla="*/ 1244282 w 1688381"/>
                    <a:gd name="connsiteY91" fmla="*/ 1304237 h 2801032"/>
                    <a:gd name="connsiteX92" fmla="*/ 1236344 w 1688381"/>
                    <a:gd name="connsiteY92" fmla="*/ 1280425 h 2801032"/>
                    <a:gd name="connsiteX93" fmla="*/ 1188719 w 1688381"/>
                    <a:gd name="connsiteY93" fmla="*/ 1240737 h 2801032"/>
                    <a:gd name="connsiteX94" fmla="*/ 1164907 w 1688381"/>
                    <a:gd name="connsiteY94" fmla="*/ 1232800 h 2801032"/>
                    <a:gd name="connsiteX95" fmla="*/ 1149032 w 1688381"/>
                    <a:gd name="connsiteY95" fmla="*/ 1208987 h 2801032"/>
                    <a:gd name="connsiteX96" fmla="*/ 1141094 w 1688381"/>
                    <a:gd name="connsiteY96" fmla="*/ 1177237 h 2801032"/>
                    <a:gd name="connsiteX97" fmla="*/ 1070244 w 1688381"/>
                    <a:gd name="connsiteY97" fmla="*/ 1365299 h 2801032"/>
                    <a:gd name="connsiteX98" fmla="*/ 942559 w 1688381"/>
                    <a:gd name="connsiteY98" fmla="*/ 1263476 h 2801032"/>
                    <a:gd name="connsiteX99" fmla="*/ 793018 w 1688381"/>
                    <a:gd name="connsiteY99" fmla="*/ 1349911 h 2801032"/>
                    <a:gd name="connsiteX100" fmla="*/ 839469 w 1688381"/>
                    <a:gd name="connsiteY100" fmla="*/ 1558237 h 2801032"/>
                    <a:gd name="connsiteX101" fmla="*/ 887094 w 1688381"/>
                    <a:gd name="connsiteY101" fmla="*/ 1582050 h 2801032"/>
                    <a:gd name="connsiteX102" fmla="*/ 958532 w 1688381"/>
                    <a:gd name="connsiteY102" fmla="*/ 1637612 h 2801032"/>
                    <a:gd name="connsiteX103" fmla="*/ 990282 w 1688381"/>
                    <a:gd name="connsiteY103" fmla="*/ 1653487 h 2801032"/>
                    <a:gd name="connsiteX104" fmla="*/ 1069657 w 1688381"/>
                    <a:gd name="connsiteY104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498282 w 1688381"/>
                    <a:gd name="connsiteY73" fmla="*/ 669237 h 2801032"/>
                    <a:gd name="connsiteX74" fmla="*/ 1506219 w 1688381"/>
                    <a:gd name="connsiteY74" fmla="*/ 732737 h 2801032"/>
                    <a:gd name="connsiteX75" fmla="*/ 1530032 w 1688381"/>
                    <a:gd name="connsiteY75" fmla="*/ 843862 h 2801032"/>
                    <a:gd name="connsiteX76" fmla="*/ 1514157 w 1688381"/>
                    <a:gd name="connsiteY76" fmla="*/ 875612 h 2801032"/>
                    <a:gd name="connsiteX77" fmla="*/ 1474469 w 1688381"/>
                    <a:gd name="connsiteY77" fmla="*/ 915300 h 2801032"/>
                    <a:gd name="connsiteX78" fmla="*/ 1403032 w 1688381"/>
                    <a:gd name="connsiteY78" fmla="*/ 923237 h 2801032"/>
                    <a:gd name="connsiteX79" fmla="*/ 1387157 w 1688381"/>
                    <a:gd name="connsiteY79" fmla="*/ 947050 h 2801032"/>
                    <a:gd name="connsiteX80" fmla="*/ 1347469 w 1688381"/>
                    <a:gd name="connsiteY80" fmla="*/ 986737 h 2801032"/>
                    <a:gd name="connsiteX81" fmla="*/ 1355407 w 1688381"/>
                    <a:gd name="connsiteY81" fmla="*/ 1026425 h 2801032"/>
                    <a:gd name="connsiteX82" fmla="*/ 1347469 w 1688381"/>
                    <a:gd name="connsiteY82" fmla="*/ 1121675 h 2801032"/>
                    <a:gd name="connsiteX83" fmla="*/ 1339532 w 1688381"/>
                    <a:gd name="connsiteY83" fmla="*/ 1145487 h 2801032"/>
                    <a:gd name="connsiteX84" fmla="*/ 1323657 w 1688381"/>
                    <a:gd name="connsiteY84" fmla="*/ 1201050 h 2801032"/>
                    <a:gd name="connsiteX85" fmla="*/ 1339532 w 1688381"/>
                    <a:gd name="connsiteY85" fmla="*/ 1224862 h 2801032"/>
                    <a:gd name="connsiteX86" fmla="*/ 1331594 w 1688381"/>
                    <a:gd name="connsiteY86" fmla="*/ 1383612 h 2801032"/>
                    <a:gd name="connsiteX87" fmla="*/ 1307782 w 1688381"/>
                    <a:gd name="connsiteY87" fmla="*/ 1399487 h 2801032"/>
                    <a:gd name="connsiteX88" fmla="*/ 1299844 w 1688381"/>
                    <a:gd name="connsiteY88" fmla="*/ 1375675 h 2801032"/>
                    <a:gd name="connsiteX89" fmla="*/ 1291907 w 1688381"/>
                    <a:gd name="connsiteY89" fmla="*/ 1343925 h 2801032"/>
                    <a:gd name="connsiteX90" fmla="*/ 1244282 w 1688381"/>
                    <a:gd name="connsiteY90" fmla="*/ 1304237 h 2801032"/>
                    <a:gd name="connsiteX91" fmla="*/ 1236344 w 1688381"/>
                    <a:gd name="connsiteY91" fmla="*/ 1280425 h 2801032"/>
                    <a:gd name="connsiteX92" fmla="*/ 1188719 w 1688381"/>
                    <a:gd name="connsiteY92" fmla="*/ 1240737 h 2801032"/>
                    <a:gd name="connsiteX93" fmla="*/ 1164907 w 1688381"/>
                    <a:gd name="connsiteY93" fmla="*/ 1232800 h 2801032"/>
                    <a:gd name="connsiteX94" fmla="*/ 1149032 w 1688381"/>
                    <a:gd name="connsiteY94" fmla="*/ 1208987 h 2801032"/>
                    <a:gd name="connsiteX95" fmla="*/ 1141094 w 1688381"/>
                    <a:gd name="connsiteY95" fmla="*/ 1177237 h 2801032"/>
                    <a:gd name="connsiteX96" fmla="*/ 1070244 w 1688381"/>
                    <a:gd name="connsiteY96" fmla="*/ 1365299 h 2801032"/>
                    <a:gd name="connsiteX97" fmla="*/ 942559 w 1688381"/>
                    <a:gd name="connsiteY97" fmla="*/ 1263476 h 2801032"/>
                    <a:gd name="connsiteX98" fmla="*/ 793018 w 1688381"/>
                    <a:gd name="connsiteY98" fmla="*/ 1349911 h 2801032"/>
                    <a:gd name="connsiteX99" fmla="*/ 839469 w 1688381"/>
                    <a:gd name="connsiteY99" fmla="*/ 1558237 h 2801032"/>
                    <a:gd name="connsiteX100" fmla="*/ 887094 w 1688381"/>
                    <a:gd name="connsiteY100" fmla="*/ 1582050 h 2801032"/>
                    <a:gd name="connsiteX101" fmla="*/ 958532 w 1688381"/>
                    <a:gd name="connsiteY101" fmla="*/ 1637612 h 2801032"/>
                    <a:gd name="connsiteX102" fmla="*/ 990282 w 1688381"/>
                    <a:gd name="connsiteY102" fmla="*/ 1653487 h 2801032"/>
                    <a:gd name="connsiteX103" fmla="*/ 1069657 w 1688381"/>
                    <a:gd name="connsiteY103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498282 w 1688381"/>
                    <a:gd name="connsiteY73" fmla="*/ 669237 h 2801032"/>
                    <a:gd name="connsiteX74" fmla="*/ 1530032 w 1688381"/>
                    <a:gd name="connsiteY74" fmla="*/ 843862 h 2801032"/>
                    <a:gd name="connsiteX75" fmla="*/ 1514157 w 1688381"/>
                    <a:gd name="connsiteY75" fmla="*/ 875612 h 2801032"/>
                    <a:gd name="connsiteX76" fmla="*/ 1474469 w 1688381"/>
                    <a:gd name="connsiteY76" fmla="*/ 915300 h 2801032"/>
                    <a:gd name="connsiteX77" fmla="*/ 1403032 w 1688381"/>
                    <a:gd name="connsiteY77" fmla="*/ 923237 h 2801032"/>
                    <a:gd name="connsiteX78" fmla="*/ 1387157 w 1688381"/>
                    <a:gd name="connsiteY78" fmla="*/ 947050 h 2801032"/>
                    <a:gd name="connsiteX79" fmla="*/ 1347469 w 1688381"/>
                    <a:gd name="connsiteY79" fmla="*/ 986737 h 2801032"/>
                    <a:gd name="connsiteX80" fmla="*/ 1355407 w 1688381"/>
                    <a:gd name="connsiteY80" fmla="*/ 1026425 h 2801032"/>
                    <a:gd name="connsiteX81" fmla="*/ 1347469 w 1688381"/>
                    <a:gd name="connsiteY81" fmla="*/ 1121675 h 2801032"/>
                    <a:gd name="connsiteX82" fmla="*/ 1339532 w 1688381"/>
                    <a:gd name="connsiteY82" fmla="*/ 1145487 h 2801032"/>
                    <a:gd name="connsiteX83" fmla="*/ 1323657 w 1688381"/>
                    <a:gd name="connsiteY83" fmla="*/ 1201050 h 2801032"/>
                    <a:gd name="connsiteX84" fmla="*/ 1339532 w 1688381"/>
                    <a:gd name="connsiteY84" fmla="*/ 1224862 h 2801032"/>
                    <a:gd name="connsiteX85" fmla="*/ 1331594 w 1688381"/>
                    <a:gd name="connsiteY85" fmla="*/ 1383612 h 2801032"/>
                    <a:gd name="connsiteX86" fmla="*/ 1307782 w 1688381"/>
                    <a:gd name="connsiteY86" fmla="*/ 1399487 h 2801032"/>
                    <a:gd name="connsiteX87" fmla="*/ 1299844 w 1688381"/>
                    <a:gd name="connsiteY87" fmla="*/ 1375675 h 2801032"/>
                    <a:gd name="connsiteX88" fmla="*/ 1291907 w 1688381"/>
                    <a:gd name="connsiteY88" fmla="*/ 1343925 h 2801032"/>
                    <a:gd name="connsiteX89" fmla="*/ 1244282 w 1688381"/>
                    <a:gd name="connsiteY89" fmla="*/ 1304237 h 2801032"/>
                    <a:gd name="connsiteX90" fmla="*/ 1236344 w 1688381"/>
                    <a:gd name="connsiteY90" fmla="*/ 1280425 h 2801032"/>
                    <a:gd name="connsiteX91" fmla="*/ 1188719 w 1688381"/>
                    <a:gd name="connsiteY91" fmla="*/ 1240737 h 2801032"/>
                    <a:gd name="connsiteX92" fmla="*/ 1164907 w 1688381"/>
                    <a:gd name="connsiteY92" fmla="*/ 1232800 h 2801032"/>
                    <a:gd name="connsiteX93" fmla="*/ 1149032 w 1688381"/>
                    <a:gd name="connsiteY93" fmla="*/ 1208987 h 2801032"/>
                    <a:gd name="connsiteX94" fmla="*/ 1141094 w 1688381"/>
                    <a:gd name="connsiteY94" fmla="*/ 1177237 h 2801032"/>
                    <a:gd name="connsiteX95" fmla="*/ 1070244 w 1688381"/>
                    <a:gd name="connsiteY95" fmla="*/ 1365299 h 2801032"/>
                    <a:gd name="connsiteX96" fmla="*/ 942559 w 1688381"/>
                    <a:gd name="connsiteY96" fmla="*/ 1263476 h 2801032"/>
                    <a:gd name="connsiteX97" fmla="*/ 793018 w 1688381"/>
                    <a:gd name="connsiteY97" fmla="*/ 1349911 h 2801032"/>
                    <a:gd name="connsiteX98" fmla="*/ 839469 w 1688381"/>
                    <a:gd name="connsiteY98" fmla="*/ 1558237 h 2801032"/>
                    <a:gd name="connsiteX99" fmla="*/ 887094 w 1688381"/>
                    <a:gd name="connsiteY99" fmla="*/ 1582050 h 2801032"/>
                    <a:gd name="connsiteX100" fmla="*/ 958532 w 1688381"/>
                    <a:gd name="connsiteY100" fmla="*/ 1637612 h 2801032"/>
                    <a:gd name="connsiteX101" fmla="*/ 990282 w 1688381"/>
                    <a:gd name="connsiteY101" fmla="*/ 1653487 h 2801032"/>
                    <a:gd name="connsiteX102" fmla="*/ 1069657 w 1688381"/>
                    <a:gd name="connsiteY102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498282 w 1688381"/>
                    <a:gd name="connsiteY73" fmla="*/ 669237 h 2801032"/>
                    <a:gd name="connsiteX74" fmla="*/ 1530032 w 1688381"/>
                    <a:gd name="connsiteY74" fmla="*/ 843862 h 2801032"/>
                    <a:gd name="connsiteX75" fmla="*/ 1474469 w 1688381"/>
                    <a:gd name="connsiteY75" fmla="*/ 915300 h 2801032"/>
                    <a:gd name="connsiteX76" fmla="*/ 1403032 w 1688381"/>
                    <a:gd name="connsiteY76" fmla="*/ 923237 h 2801032"/>
                    <a:gd name="connsiteX77" fmla="*/ 1387157 w 1688381"/>
                    <a:gd name="connsiteY77" fmla="*/ 947050 h 2801032"/>
                    <a:gd name="connsiteX78" fmla="*/ 1347469 w 1688381"/>
                    <a:gd name="connsiteY78" fmla="*/ 986737 h 2801032"/>
                    <a:gd name="connsiteX79" fmla="*/ 1355407 w 1688381"/>
                    <a:gd name="connsiteY79" fmla="*/ 1026425 h 2801032"/>
                    <a:gd name="connsiteX80" fmla="*/ 1347469 w 1688381"/>
                    <a:gd name="connsiteY80" fmla="*/ 1121675 h 2801032"/>
                    <a:gd name="connsiteX81" fmla="*/ 1339532 w 1688381"/>
                    <a:gd name="connsiteY81" fmla="*/ 1145487 h 2801032"/>
                    <a:gd name="connsiteX82" fmla="*/ 1323657 w 1688381"/>
                    <a:gd name="connsiteY82" fmla="*/ 1201050 h 2801032"/>
                    <a:gd name="connsiteX83" fmla="*/ 1339532 w 1688381"/>
                    <a:gd name="connsiteY83" fmla="*/ 1224862 h 2801032"/>
                    <a:gd name="connsiteX84" fmla="*/ 1331594 w 1688381"/>
                    <a:gd name="connsiteY84" fmla="*/ 1383612 h 2801032"/>
                    <a:gd name="connsiteX85" fmla="*/ 1307782 w 1688381"/>
                    <a:gd name="connsiteY85" fmla="*/ 1399487 h 2801032"/>
                    <a:gd name="connsiteX86" fmla="*/ 1299844 w 1688381"/>
                    <a:gd name="connsiteY86" fmla="*/ 1375675 h 2801032"/>
                    <a:gd name="connsiteX87" fmla="*/ 1291907 w 1688381"/>
                    <a:gd name="connsiteY87" fmla="*/ 1343925 h 2801032"/>
                    <a:gd name="connsiteX88" fmla="*/ 1244282 w 1688381"/>
                    <a:gd name="connsiteY88" fmla="*/ 1304237 h 2801032"/>
                    <a:gd name="connsiteX89" fmla="*/ 1236344 w 1688381"/>
                    <a:gd name="connsiteY89" fmla="*/ 1280425 h 2801032"/>
                    <a:gd name="connsiteX90" fmla="*/ 1188719 w 1688381"/>
                    <a:gd name="connsiteY90" fmla="*/ 1240737 h 2801032"/>
                    <a:gd name="connsiteX91" fmla="*/ 1164907 w 1688381"/>
                    <a:gd name="connsiteY91" fmla="*/ 1232800 h 2801032"/>
                    <a:gd name="connsiteX92" fmla="*/ 1149032 w 1688381"/>
                    <a:gd name="connsiteY92" fmla="*/ 1208987 h 2801032"/>
                    <a:gd name="connsiteX93" fmla="*/ 1141094 w 1688381"/>
                    <a:gd name="connsiteY93" fmla="*/ 1177237 h 2801032"/>
                    <a:gd name="connsiteX94" fmla="*/ 1070244 w 1688381"/>
                    <a:gd name="connsiteY94" fmla="*/ 1365299 h 2801032"/>
                    <a:gd name="connsiteX95" fmla="*/ 942559 w 1688381"/>
                    <a:gd name="connsiteY95" fmla="*/ 1263476 h 2801032"/>
                    <a:gd name="connsiteX96" fmla="*/ 793018 w 1688381"/>
                    <a:gd name="connsiteY96" fmla="*/ 1349911 h 2801032"/>
                    <a:gd name="connsiteX97" fmla="*/ 839469 w 1688381"/>
                    <a:gd name="connsiteY97" fmla="*/ 1558237 h 2801032"/>
                    <a:gd name="connsiteX98" fmla="*/ 887094 w 1688381"/>
                    <a:gd name="connsiteY98" fmla="*/ 1582050 h 2801032"/>
                    <a:gd name="connsiteX99" fmla="*/ 958532 w 1688381"/>
                    <a:gd name="connsiteY99" fmla="*/ 1637612 h 2801032"/>
                    <a:gd name="connsiteX100" fmla="*/ 990282 w 1688381"/>
                    <a:gd name="connsiteY100" fmla="*/ 1653487 h 2801032"/>
                    <a:gd name="connsiteX101" fmla="*/ 1069657 w 1688381"/>
                    <a:gd name="connsiteY101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498282 w 1688381"/>
                    <a:gd name="connsiteY73" fmla="*/ 669237 h 2801032"/>
                    <a:gd name="connsiteX74" fmla="*/ 1474469 w 1688381"/>
                    <a:gd name="connsiteY74" fmla="*/ 915300 h 2801032"/>
                    <a:gd name="connsiteX75" fmla="*/ 1403032 w 1688381"/>
                    <a:gd name="connsiteY75" fmla="*/ 923237 h 2801032"/>
                    <a:gd name="connsiteX76" fmla="*/ 1387157 w 1688381"/>
                    <a:gd name="connsiteY76" fmla="*/ 947050 h 2801032"/>
                    <a:gd name="connsiteX77" fmla="*/ 1347469 w 1688381"/>
                    <a:gd name="connsiteY77" fmla="*/ 986737 h 2801032"/>
                    <a:gd name="connsiteX78" fmla="*/ 1355407 w 1688381"/>
                    <a:gd name="connsiteY78" fmla="*/ 1026425 h 2801032"/>
                    <a:gd name="connsiteX79" fmla="*/ 1347469 w 1688381"/>
                    <a:gd name="connsiteY79" fmla="*/ 1121675 h 2801032"/>
                    <a:gd name="connsiteX80" fmla="*/ 1339532 w 1688381"/>
                    <a:gd name="connsiteY80" fmla="*/ 1145487 h 2801032"/>
                    <a:gd name="connsiteX81" fmla="*/ 1323657 w 1688381"/>
                    <a:gd name="connsiteY81" fmla="*/ 1201050 h 2801032"/>
                    <a:gd name="connsiteX82" fmla="*/ 1339532 w 1688381"/>
                    <a:gd name="connsiteY82" fmla="*/ 1224862 h 2801032"/>
                    <a:gd name="connsiteX83" fmla="*/ 1331594 w 1688381"/>
                    <a:gd name="connsiteY83" fmla="*/ 1383612 h 2801032"/>
                    <a:gd name="connsiteX84" fmla="*/ 1307782 w 1688381"/>
                    <a:gd name="connsiteY84" fmla="*/ 1399487 h 2801032"/>
                    <a:gd name="connsiteX85" fmla="*/ 1299844 w 1688381"/>
                    <a:gd name="connsiteY85" fmla="*/ 1375675 h 2801032"/>
                    <a:gd name="connsiteX86" fmla="*/ 1291907 w 1688381"/>
                    <a:gd name="connsiteY86" fmla="*/ 1343925 h 2801032"/>
                    <a:gd name="connsiteX87" fmla="*/ 1244282 w 1688381"/>
                    <a:gd name="connsiteY87" fmla="*/ 1304237 h 2801032"/>
                    <a:gd name="connsiteX88" fmla="*/ 1236344 w 1688381"/>
                    <a:gd name="connsiteY88" fmla="*/ 1280425 h 2801032"/>
                    <a:gd name="connsiteX89" fmla="*/ 1188719 w 1688381"/>
                    <a:gd name="connsiteY89" fmla="*/ 1240737 h 2801032"/>
                    <a:gd name="connsiteX90" fmla="*/ 1164907 w 1688381"/>
                    <a:gd name="connsiteY90" fmla="*/ 1232800 h 2801032"/>
                    <a:gd name="connsiteX91" fmla="*/ 1149032 w 1688381"/>
                    <a:gd name="connsiteY91" fmla="*/ 1208987 h 2801032"/>
                    <a:gd name="connsiteX92" fmla="*/ 1141094 w 1688381"/>
                    <a:gd name="connsiteY92" fmla="*/ 1177237 h 2801032"/>
                    <a:gd name="connsiteX93" fmla="*/ 1070244 w 1688381"/>
                    <a:gd name="connsiteY93" fmla="*/ 1365299 h 2801032"/>
                    <a:gd name="connsiteX94" fmla="*/ 942559 w 1688381"/>
                    <a:gd name="connsiteY94" fmla="*/ 1263476 h 2801032"/>
                    <a:gd name="connsiteX95" fmla="*/ 793018 w 1688381"/>
                    <a:gd name="connsiteY95" fmla="*/ 1349911 h 2801032"/>
                    <a:gd name="connsiteX96" fmla="*/ 839469 w 1688381"/>
                    <a:gd name="connsiteY96" fmla="*/ 1558237 h 2801032"/>
                    <a:gd name="connsiteX97" fmla="*/ 887094 w 1688381"/>
                    <a:gd name="connsiteY97" fmla="*/ 1582050 h 2801032"/>
                    <a:gd name="connsiteX98" fmla="*/ 958532 w 1688381"/>
                    <a:gd name="connsiteY98" fmla="*/ 1637612 h 2801032"/>
                    <a:gd name="connsiteX99" fmla="*/ 990282 w 1688381"/>
                    <a:gd name="connsiteY99" fmla="*/ 1653487 h 2801032"/>
                    <a:gd name="connsiteX100" fmla="*/ 1069657 w 1688381"/>
                    <a:gd name="connsiteY100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498282 w 1688381"/>
                    <a:gd name="connsiteY73" fmla="*/ 669237 h 2801032"/>
                    <a:gd name="connsiteX74" fmla="*/ 1403032 w 1688381"/>
                    <a:gd name="connsiteY74" fmla="*/ 923237 h 2801032"/>
                    <a:gd name="connsiteX75" fmla="*/ 1387157 w 1688381"/>
                    <a:gd name="connsiteY75" fmla="*/ 947050 h 2801032"/>
                    <a:gd name="connsiteX76" fmla="*/ 1347469 w 1688381"/>
                    <a:gd name="connsiteY76" fmla="*/ 986737 h 2801032"/>
                    <a:gd name="connsiteX77" fmla="*/ 1355407 w 1688381"/>
                    <a:gd name="connsiteY77" fmla="*/ 1026425 h 2801032"/>
                    <a:gd name="connsiteX78" fmla="*/ 1347469 w 1688381"/>
                    <a:gd name="connsiteY78" fmla="*/ 1121675 h 2801032"/>
                    <a:gd name="connsiteX79" fmla="*/ 1339532 w 1688381"/>
                    <a:gd name="connsiteY79" fmla="*/ 1145487 h 2801032"/>
                    <a:gd name="connsiteX80" fmla="*/ 1323657 w 1688381"/>
                    <a:gd name="connsiteY80" fmla="*/ 1201050 h 2801032"/>
                    <a:gd name="connsiteX81" fmla="*/ 1339532 w 1688381"/>
                    <a:gd name="connsiteY81" fmla="*/ 1224862 h 2801032"/>
                    <a:gd name="connsiteX82" fmla="*/ 1331594 w 1688381"/>
                    <a:gd name="connsiteY82" fmla="*/ 1383612 h 2801032"/>
                    <a:gd name="connsiteX83" fmla="*/ 1307782 w 1688381"/>
                    <a:gd name="connsiteY83" fmla="*/ 1399487 h 2801032"/>
                    <a:gd name="connsiteX84" fmla="*/ 1299844 w 1688381"/>
                    <a:gd name="connsiteY84" fmla="*/ 1375675 h 2801032"/>
                    <a:gd name="connsiteX85" fmla="*/ 1291907 w 1688381"/>
                    <a:gd name="connsiteY85" fmla="*/ 1343925 h 2801032"/>
                    <a:gd name="connsiteX86" fmla="*/ 1244282 w 1688381"/>
                    <a:gd name="connsiteY86" fmla="*/ 1304237 h 2801032"/>
                    <a:gd name="connsiteX87" fmla="*/ 1236344 w 1688381"/>
                    <a:gd name="connsiteY87" fmla="*/ 1280425 h 2801032"/>
                    <a:gd name="connsiteX88" fmla="*/ 1188719 w 1688381"/>
                    <a:gd name="connsiteY88" fmla="*/ 1240737 h 2801032"/>
                    <a:gd name="connsiteX89" fmla="*/ 1164907 w 1688381"/>
                    <a:gd name="connsiteY89" fmla="*/ 1232800 h 2801032"/>
                    <a:gd name="connsiteX90" fmla="*/ 1149032 w 1688381"/>
                    <a:gd name="connsiteY90" fmla="*/ 1208987 h 2801032"/>
                    <a:gd name="connsiteX91" fmla="*/ 1141094 w 1688381"/>
                    <a:gd name="connsiteY91" fmla="*/ 1177237 h 2801032"/>
                    <a:gd name="connsiteX92" fmla="*/ 1070244 w 1688381"/>
                    <a:gd name="connsiteY92" fmla="*/ 1365299 h 2801032"/>
                    <a:gd name="connsiteX93" fmla="*/ 942559 w 1688381"/>
                    <a:gd name="connsiteY93" fmla="*/ 1263476 h 2801032"/>
                    <a:gd name="connsiteX94" fmla="*/ 793018 w 1688381"/>
                    <a:gd name="connsiteY94" fmla="*/ 1349911 h 2801032"/>
                    <a:gd name="connsiteX95" fmla="*/ 839469 w 1688381"/>
                    <a:gd name="connsiteY95" fmla="*/ 1558237 h 2801032"/>
                    <a:gd name="connsiteX96" fmla="*/ 887094 w 1688381"/>
                    <a:gd name="connsiteY96" fmla="*/ 1582050 h 2801032"/>
                    <a:gd name="connsiteX97" fmla="*/ 958532 w 1688381"/>
                    <a:gd name="connsiteY97" fmla="*/ 1637612 h 2801032"/>
                    <a:gd name="connsiteX98" fmla="*/ 990282 w 1688381"/>
                    <a:gd name="connsiteY98" fmla="*/ 1653487 h 2801032"/>
                    <a:gd name="connsiteX99" fmla="*/ 1069657 w 1688381"/>
                    <a:gd name="connsiteY99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403032 w 1688381"/>
                    <a:gd name="connsiteY73" fmla="*/ 923237 h 2801032"/>
                    <a:gd name="connsiteX74" fmla="*/ 1387157 w 1688381"/>
                    <a:gd name="connsiteY74" fmla="*/ 947050 h 2801032"/>
                    <a:gd name="connsiteX75" fmla="*/ 1347469 w 1688381"/>
                    <a:gd name="connsiteY75" fmla="*/ 986737 h 2801032"/>
                    <a:gd name="connsiteX76" fmla="*/ 1355407 w 1688381"/>
                    <a:gd name="connsiteY76" fmla="*/ 1026425 h 2801032"/>
                    <a:gd name="connsiteX77" fmla="*/ 1347469 w 1688381"/>
                    <a:gd name="connsiteY77" fmla="*/ 1121675 h 2801032"/>
                    <a:gd name="connsiteX78" fmla="*/ 1339532 w 1688381"/>
                    <a:gd name="connsiteY78" fmla="*/ 1145487 h 2801032"/>
                    <a:gd name="connsiteX79" fmla="*/ 1323657 w 1688381"/>
                    <a:gd name="connsiteY79" fmla="*/ 1201050 h 2801032"/>
                    <a:gd name="connsiteX80" fmla="*/ 1339532 w 1688381"/>
                    <a:gd name="connsiteY80" fmla="*/ 1224862 h 2801032"/>
                    <a:gd name="connsiteX81" fmla="*/ 1331594 w 1688381"/>
                    <a:gd name="connsiteY81" fmla="*/ 1383612 h 2801032"/>
                    <a:gd name="connsiteX82" fmla="*/ 1307782 w 1688381"/>
                    <a:gd name="connsiteY82" fmla="*/ 1399487 h 2801032"/>
                    <a:gd name="connsiteX83" fmla="*/ 1299844 w 1688381"/>
                    <a:gd name="connsiteY83" fmla="*/ 1375675 h 2801032"/>
                    <a:gd name="connsiteX84" fmla="*/ 1291907 w 1688381"/>
                    <a:gd name="connsiteY84" fmla="*/ 1343925 h 2801032"/>
                    <a:gd name="connsiteX85" fmla="*/ 1244282 w 1688381"/>
                    <a:gd name="connsiteY85" fmla="*/ 1304237 h 2801032"/>
                    <a:gd name="connsiteX86" fmla="*/ 1236344 w 1688381"/>
                    <a:gd name="connsiteY86" fmla="*/ 1280425 h 2801032"/>
                    <a:gd name="connsiteX87" fmla="*/ 1188719 w 1688381"/>
                    <a:gd name="connsiteY87" fmla="*/ 1240737 h 2801032"/>
                    <a:gd name="connsiteX88" fmla="*/ 1164907 w 1688381"/>
                    <a:gd name="connsiteY88" fmla="*/ 1232800 h 2801032"/>
                    <a:gd name="connsiteX89" fmla="*/ 1149032 w 1688381"/>
                    <a:gd name="connsiteY89" fmla="*/ 1208987 h 2801032"/>
                    <a:gd name="connsiteX90" fmla="*/ 1141094 w 1688381"/>
                    <a:gd name="connsiteY90" fmla="*/ 1177237 h 2801032"/>
                    <a:gd name="connsiteX91" fmla="*/ 1070244 w 1688381"/>
                    <a:gd name="connsiteY91" fmla="*/ 1365299 h 2801032"/>
                    <a:gd name="connsiteX92" fmla="*/ 942559 w 1688381"/>
                    <a:gd name="connsiteY92" fmla="*/ 1263476 h 2801032"/>
                    <a:gd name="connsiteX93" fmla="*/ 793018 w 1688381"/>
                    <a:gd name="connsiteY93" fmla="*/ 1349911 h 2801032"/>
                    <a:gd name="connsiteX94" fmla="*/ 839469 w 1688381"/>
                    <a:gd name="connsiteY94" fmla="*/ 1558237 h 2801032"/>
                    <a:gd name="connsiteX95" fmla="*/ 887094 w 1688381"/>
                    <a:gd name="connsiteY95" fmla="*/ 1582050 h 2801032"/>
                    <a:gd name="connsiteX96" fmla="*/ 958532 w 1688381"/>
                    <a:gd name="connsiteY96" fmla="*/ 1637612 h 2801032"/>
                    <a:gd name="connsiteX97" fmla="*/ 990282 w 1688381"/>
                    <a:gd name="connsiteY97" fmla="*/ 1653487 h 2801032"/>
                    <a:gd name="connsiteX98" fmla="*/ 1069657 w 1688381"/>
                    <a:gd name="connsiteY98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403032 w 1688381"/>
                    <a:gd name="connsiteY73" fmla="*/ 923237 h 2801032"/>
                    <a:gd name="connsiteX74" fmla="*/ 1347469 w 1688381"/>
                    <a:gd name="connsiteY74" fmla="*/ 986737 h 2801032"/>
                    <a:gd name="connsiteX75" fmla="*/ 1355407 w 1688381"/>
                    <a:gd name="connsiteY75" fmla="*/ 1026425 h 2801032"/>
                    <a:gd name="connsiteX76" fmla="*/ 1347469 w 1688381"/>
                    <a:gd name="connsiteY76" fmla="*/ 1121675 h 2801032"/>
                    <a:gd name="connsiteX77" fmla="*/ 1339532 w 1688381"/>
                    <a:gd name="connsiteY77" fmla="*/ 1145487 h 2801032"/>
                    <a:gd name="connsiteX78" fmla="*/ 1323657 w 1688381"/>
                    <a:gd name="connsiteY78" fmla="*/ 1201050 h 2801032"/>
                    <a:gd name="connsiteX79" fmla="*/ 1339532 w 1688381"/>
                    <a:gd name="connsiteY79" fmla="*/ 1224862 h 2801032"/>
                    <a:gd name="connsiteX80" fmla="*/ 1331594 w 1688381"/>
                    <a:gd name="connsiteY80" fmla="*/ 1383612 h 2801032"/>
                    <a:gd name="connsiteX81" fmla="*/ 1307782 w 1688381"/>
                    <a:gd name="connsiteY81" fmla="*/ 1399487 h 2801032"/>
                    <a:gd name="connsiteX82" fmla="*/ 1299844 w 1688381"/>
                    <a:gd name="connsiteY82" fmla="*/ 1375675 h 2801032"/>
                    <a:gd name="connsiteX83" fmla="*/ 1291907 w 1688381"/>
                    <a:gd name="connsiteY83" fmla="*/ 1343925 h 2801032"/>
                    <a:gd name="connsiteX84" fmla="*/ 1244282 w 1688381"/>
                    <a:gd name="connsiteY84" fmla="*/ 1304237 h 2801032"/>
                    <a:gd name="connsiteX85" fmla="*/ 1236344 w 1688381"/>
                    <a:gd name="connsiteY85" fmla="*/ 1280425 h 2801032"/>
                    <a:gd name="connsiteX86" fmla="*/ 1188719 w 1688381"/>
                    <a:gd name="connsiteY86" fmla="*/ 1240737 h 2801032"/>
                    <a:gd name="connsiteX87" fmla="*/ 1164907 w 1688381"/>
                    <a:gd name="connsiteY87" fmla="*/ 1232800 h 2801032"/>
                    <a:gd name="connsiteX88" fmla="*/ 1149032 w 1688381"/>
                    <a:gd name="connsiteY88" fmla="*/ 1208987 h 2801032"/>
                    <a:gd name="connsiteX89" fmla="*/ 1141094 w 1688381"/>
                    <a:gd name="connsiteY89" fmla="*/ 1177237 h 2801032"/>
                    <a:gd name="connsiteX90" fmla="*/ 1070244 w 1688381"/>
                    <a:gd name="connsiteY90" fmla="*/ 1365299 h 2801032"/>
                    <a:gd name="connsiteX91" fmla="*/ 942559 w 1688381"/>
                    <a:gd name="connsiteY91" fmla="*/ 1263476 h 2801032"/>
                    <a:gd name="connsiteX92" fmla="*/ 793018 w 1688381"/>
                    <a:gd name="connsiteY92" fmla="*/ 1349911 h 2801032"/>
                    <a:gd name="connsiteX93" fmla="*/ 839469 w 1688381"/>
                    <a:gd name="connsiteY93" fmla="*/ 1558237 h 2801032"/>
                    <a:gd name="connsiteX94" fmla="*/ 887094 w 1688381"/>
                    <a:gd name="connsiteY94" fmla="*/ 1582050 h 2801032"/>
                    <a:gd name="connsiteX95" fmla="*/ 958532 w 1688381"/>
                    <a:gd name="connsiteY95" fmla="*/ 1637612 h 2801032"/>
                    <a:gd name="connsiteX96" fmla="*/ 990282 w 1688381"/>
                    <a:gd name="connsiteY96" fmla="*/ 1653487 h 2801032"/>
                    <a:gd name="connsiteX97" fmla="*/ 1069657 w 1688381"/>
                    <a:gd name="connsiteY97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490344 w 1688381"/>
                    <a:gd name="connsiteY72" fmla="*/ 637487 h 2801032"/>
                    <a:gd name="connsiteX73" fmla="*/ 1347469 w 1688381"/>
                    <a:gd name="connsiteY73" fmla="*/ 986737 h 2801032"/>
                    <a:gd name="connsiteX74" fmla="*/ 1355407 w 1688381"/>
                    <a:gd name="connsiteY74" fmla="*/ 1026425 h 2801032"/>
                    <a:gd name="connsiteX75" fmla="*/ 1347469 w 1688381"/>
                    <a:gd name="connsiteY75" fmla="*/ 1121675 h 2801032"/>
                    <a:gd name="connsiteX76" fmla="*/ 1339532 w 1688381"/>
                    <a:gd name="connsiteY76" fmla="*/ 1145487 h 2801032"/>
                    <a:gd name="connsiteX77" fmla="*/ 1323657 w 1688381"/>
                    <a:gd name="connsiteY77" fmla="*/ 1201050 h 2801032"/>
                    <a:gd name="connsiteX78" fmla="*/ 1339532 w 1688381"/>
                    <a:gd name="connsiteY78" fmla="*/ 1224862 h 2801032"/>
                    <a:gd name="connsiteX79" fmla="*/ 1331594 w 1688381"/>
                    <a:gd name="connsiteY79" fmla="*/ 1383612 h 2801032"/>
                    <a:gd name="connsiteX80" fmla="*/ 1307782 w 1688381"/>
                    <a:gd name="connsiteY80" fmla="*/ 1399487 h 2801032"/>
                    <a:gd name="connsiteX81" fmla="*/ 1299844 w 1688381"/>
                    <a:gd name="connsiteY81" fmla="*/ 1375675 h 2801032"/>
                    <a:gd name="connsiteX82" fmla="*/ 1291907 w 1688381"/>
                    <a:gd name="connsiteY82" fmla="*/ 1343925 h 2801032"/>
                    <a:gd name="connsiteX83" fmla="*/ 1244282 w 1688381"/>
                    <a:gd name="connsiteY83" fmla="*/ 1304237 h 2801032"/>
                    <a:gd name="connsiteX84" fmla="*/ 1236344 w 1688381"/>
                    <a:gd name="connsiteY84" fmla="*/ 1280425 h 2801032"/>
                    <a:gd name="connsiteX85" fmla="*/ 1188719 w 1688381"/>
                    <a:gd name="connsiteY85" fmla="*/ 1240737 h 2801032"/>
                    <a:gd name="connsiteX86" fmla="*/ 1164907 w 1688381"/>
                    <a:gd name="connsiteY86" fmla="*/ 1232800 h 2801032"/>
                    <a:gd name="connsiteX87" fmla="*/ 1149032 w 1688381"/>
                    <a:gd name="connsiteY87" fmla="*/ 1208987 h 2801032"/>
                    <a:gd name="connsiteX88" fmla="*/ 1141094 w 1688381"/>
                    <a:gd name="connsiteY88" fmla="*/ 1177237 h 2801032"/>
                    <a:gd name="connsiteX89" fmla="*/ 1070244 w 1688381"/>
                    <a:gd name="connsiteY89" fmla="*/ 1365299 h 2801032"/>
                    <a:gd name="connsiteX90" fmla="*/ 942559 w 1688381"/>
                    <a:gd name="connsiteY90" fmla="*/ 1263476 h 2801032"/>
                    <a:gd name="connsiteX91" fmla="*/ 793018 w 1688381"/>
                    <a:gd name="connsiteY91" fmla="*/ 1349911 h 2801032"/>
                    <a:gd name="connsiteX92" fmla="*/ 839469 w 1688381"/>
                    <a:gd name="connsiteY92" fmla="*/ 1558237 h 2801032"/>
                    <a:gd name="connsiteX93" fmla="*/ 887094 w 1688381"/>
                    <a:gd name="connsiteY93" fmla="*/ 1582050 h 2801032"/>
                    <a:gd name="connsiteX94" fmla="*/ 958532 w 1688381"/>
                    <a:gd name="connsiteY94" fmla="*/ 1637612 h 2801032"/>
                    <a:gd name="connsiteX95" fmla="*/ 990282 w 1688381"/>
                    <a:gd name="connsiteY95" fmla="*/ 1653487 h 2801032"/>
                    <a:gd name="connsiteX96" fmla="*/ 1069657 w 1688381"/>
                    <a:gd name="connsiteY96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466532 w 1688381"/>
                    <a:gd name="connsiteY71" fmla="*/ 613675 h 2801032"/>
                    <a:gd name="connsiteX72" fmla="*/ 1347469 w 1688381"/>
                    <a:gd name="connsiteY72" fmla="*/ 986737 h 2801032"/>
                    <a:gd name="connsiteX73" fmla="*/ 1355407 w 1688381"/>
                    <a:gd name="connsiteY73" fmla="*/ 1026425 h 2801032"/>
                    <a:gd name="connsiteX74" fmla="*/ 1347469 w 1688381"/>
                    <a:gd name="connsiteY74" fmla="*/ 1121675 h 2801032"/>
                    <a:gd name="connsiteX75" fmla="*/ 1339532 w 1688381"/>
                    <a:gd name="connsiteY75" fmla="*/ 1145487 h 2801032"/>
                    <a:gd name="connsiteX76" fmla="*/ 1323657 w 1688381"/>
                    <a:gd name="connsiteY76" fmla="*/ 1201050 h 2801032"/>
                    <a:gd name="connsiteX77" fmla="*/ 1339532 w 1688381"/>
                    <a:gd name="connsiteY77" fmla="*/ 1224862 h 2801032"/>
                    <a:gd name="connsiteX78" fmla="*/ 1331594 w 1688381"/>
                    <a:gd name="connsiteY78" fmla="*/ 1383612 h 2801032"/>
                    <a:gd name="connsiteX79" fmla="*/ 1307782 w 1688381"/>
                    <a:gd name="connsiteY79" fmla="*/ 1399487 h 2801032"/>
                    <a:gd name="connsiteX80" fmla="*/ 1299844 w 1688381"/>
                    <a:gd name="connsiteY80" fmla="*/ 1375675 h 2801032"/>
                    <a:gd name="connsiteX81" fmla="*/ 1291907 w 1688381"/>
                    <a:gd name="connsiteY81" fmla="*/ 1343925 h 2801032"/>
                    <a:gd name="connsiteX82" fmla="*/ 1244282 w 1688381"/>
                    <a:gd name="connsiteY82" fmla="*/ 1304237 h 2801032"/>
                    <a:gd name="connsiteX83" fmla="*/ 1236344 w 1688381"/>
                    <a:gd name="connsiteY83" fmla="*/ 1280425 h 2801032"/>
                    <a:gd name="connsiteX84" fmla="*/ 1188719 w 1688381"/>
                    <a:gd name="connsiteY84" fmla="*/ 1240737 h 2801032"/>
                    <a:gd name="connsiteX85" fmla="*/ 1164907 w 1688381"/>
                    <a:gd name="connsiteY85" fmla="*/ 1232800 h 2801032"/>
                    <a:gd name="connsiteX86" fmla="*/ 1149032 w 1688381"/>
                    <a:gd name="connsiteY86" fmla="*/ 1208987 h 2801032"/>
                    <a:gd name="connsiteX87" fmla="*/ 1141094 w 1688381"/>
                    <a:gd name="connsiteY87" fmla="*/ 1177237 h 2801032"/>
                    <a:gd name="connsiteX88" fmla="*/ 1070244 w 1688381"/>
                    <a:gd name="connsiteY88" fmla="*/ 1365299 h 2801032"/>
                    <a:gd name="connsiteX89" fmla="*/ 942559 w 1688381"/>
                    <a:gd name="connsiteY89" fmla="*/ 1263476 h 2801032"/>
                    <a:gd name="connsiteX90" fmla="*/ 793018 w 1688381"/>
                    <a:gd name="connsiteY90" fmla="*/ 1349911 h 2801032"/>
                    <a:gd name="connsiteX91" fmla="*/ 839469 w 1688381"/>
                    <a:gd name="connsiteY91" fmla="*/ 1558237 h 2801032"/>
                    <a:gd name="connsiteX92" fmla="*/ 887094 w 1688381"/>
                    <a:gd name="connsiteY92" fmla="*/ 1582050 h 2801032"/>
                    <a:gd name="connsiteX93" fmla="*/ 958532 w 1688381"/>
                    <a:gd name="connsiteY93" fmla="*/ 1637612 h 2801032"/>
                    <a:gd name="connsiteX94" fmla="*/ 990282 w 1688381"/>
                    <a:gd name="connsiteY94" fmla="*/ 1653487 h 2801032"/>
                    <a:gd name="connsiteX95" fmla="*/ 1069657 w 1688381"/>
                    <a:gd name="connsiteY95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347469 w 1688381"/>
                    <a:gd name="connsiteY71" fmla="*/ 986737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339532 w 1688381"/>
                    <a:gd name="connsiteY76" fmla="*/ 1224862 h 2801032"/>
                    <a:gd name="connsiteX77" fmla="*/ 1331594 w 1688381"/>
                    <a:gd name="connsiteY77" fmla="*/ 1383612 h 2801032"/>
                    <a:gd name="connsiteX78" fmla="*/ 1307782 w 1688381"/>
                    <a:gd name="connsiteY78" fmla="*/ 1399487 h 2801032"/>
                    <a:gd name="connsiteX79" fmla="*/ 1299844 w 1688381"/>
                    <a:gd name="connsiteY79" fmla="*/ 1375675 h 2801032"/>
                    <a:gd name="connsiteX80" fmla="*/ 1291907 w 1688381"/>
                    <a:gd name="connsiteY80" fmla="*/ 1343925 h 2801032"/>
                    <a:gd name="connsiteX81" fmla="*/ 1244282 w 1688381"/>
                    <a:gd name="connsiteY81" fmla="*/ 1304237 h 2801032"/>
                    <a:gd name="connsiteX82" fmla="*/ 1236344 w 1688381"/>
                    <a:gd name="connsiteY82" fmla="*/ 1280425 h 2801032"/>
                    <a:gd name="connsiteX83" fmla="*/ 1188719 w 1688381"/>
                    <a:gd name="connsiteY83" fmla="*/ 1240737 h 2801032"/>
                    <a:gd name="connsiteX84" fmla="*/ 1164907 w 1688381"/>
                    <a:gd name="connsiteY84" fmla="*/ 1232800 h 2801032"/>
                    <a:gd name="connsiteX85" fmla="*/ 1149032 w 1688381"/>
                    <a:gd name="connsiteY85" fmla="*/ 1208987 h 2801032"/>
                    <a:gd name="connsiteX86" fmla="*/ 1141094 w 1688381"/>
                    <a:gd name="connsiteY86" fmla="*/ 1177237 h 2801032"/>
                    <a:gd name="connsiteX87" fmla="*/ 1070244 w 1688381"/>
                    <a:gd name="connsiteY87" fmla="*/ 1365299 h 2801032"/>
                    <a:gd name="connsiteX88" fmla="*/ 942559 w 1688381"/>
                    <a:gd name="connsiteY88" fmla="*/ 1263476 h 2801032"/>
                    <a:gd name="connsiteX89" fmla="*/ 793018 w 1688381"/>
                    <a:gd name="connsiteY89" fmla="*/ 1349911 h 2801032"/>
                    <a:gd name="connsiteX90" fmla="*/ 839469 w 1688381"/>
                    <a:gd name="connsiteY90" fmla="*/ 1558237 h 2801032"/>
                    <a:gd name="connsiteX91" fmla="*/ 887094 w 1688381"/>
                    <a:gd name="connsiteY91" fmla="*/ 1582050 h 2801032"/>
                    <a:gd name="connsiteX92" fmla="*/ 958532 w 1688381"/>
                    <a:gd name="connsiteY92" fmla="*/ 1637612 h 2801032"/>
                    <a:gd name="connsiteX93" fmla="*/ 990282 w 1688381"/>
                    <a:gd name="connsiteY93" fmla="*/ 1653487 h 2801032"/>
                    <a:gd name="connsiteX94" fmla="*/ 1069657 w 1688381"/>
                    <a:gd name="connsiteY94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347469 w 1688381"/>
                    <a:gd name="connsiteY71" fmla="*/ 986737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339532 w 1688381"/>
                    <a:gd name="connsiteY76" fmla="*/ 1224862 h 2801032"/>
                    <a:gd name="connsiteX77" fmla="*/ 1331594 w 1688381"/>
                    <a:gd name="connsiteY77" fmla="*/ 1383612 h 2801032"/>
                    <a:gd name="connsiteX78" fmla="*/ 1299844 w 1688381"/>
                    <a:gd name="connsiteY78" fmla="*/ 1375675 h 2801032"/>
                    <a:gd name="connsiteX79" fmla="*/ 1291907 w 1688381"/>
                    <a:gd name="connsiteY79" fmla="*/ 1343925 h 2801032"/>
                    <a:gd name="connsiteX80" fmla="*/ 1244282 w 1688381"/>
                    <a:gd name="connsiteY80" fmla="*/ 1304237 h 2801032"/>
                    <a:gd name="connsiteX81" fmla="*/ 1236344 w 1688381"/>
                    <a:gd name="connsiteY81" fmla="*/ 1280425 h 2801032"/>
                    <a:gd name="connsiteX82" fmla="*/ 1188719 w 1688381"/>
                    <a:gd name="connsiteY82" fmla="*/ 1240737 h 2801032"/>
                    <a:gd name="connsiteX83" fmla="*/ 1164907 w 1688381"/>
                    <a:gd name="connsiteY83" fmla="*/ 1232800 h 2801032"/>
                    <a:gd name="connsiteX84" fmla="*/ 1149032 w 1688381"/>
                    <a:gd name="connsiteY84" fmla="*/ 1208987 h 2801032"/>
                    <a:gd name="connsiteX85" fmla="*/ 1141094 w 1688381"/>
                    <a:gd name="connsiteY85" fmla="*/ 1177237 h 2801032"/>
                    <a:gd name="connsiteX86" fmla="*/ 1070244 w 1688381"/>
                    <a:gd name="connsiteY86" fmla="*/ 1365299 h 2801032"/>
                    <a:gd name="connsiteX87" fmla="*/ 942559 w 1688381"/>
                    <a:gd name="connsiteY87" fmla="*/ 1263476 h 2801032"/>
                    <a:gd name="connsiteX88" fmla="*/ 793018 w 1688381"/>
                    <a:gd name="connsiteY88" fmla="*/ 1349911 h 2801032"/>
                    <a:gd name="connsiteX89" fmla="*/ 839469 w 1688381"/>
                    <a:gd name="connsiteY89" fmla="*/ 1558237 h 2801032"/>
                    <a:gd name="connsiteX90" fmla="*/ 887094 w 1688381"/>
                    <a:gd name="connsiteY90" fmla="*/ 1582050 h 2801032"/>
                    <a:gd name="connsiteX91" fmla="*/ 958532 w 1688381"/>
                    <a:gd name="connsiteY91" fmla="*/ 1637612 h 2801032"/>
                    <a:gd name="connsiteX92" fmla="*/ 990282 w 1688381"/>
                    <a:gd name="connsiteY92" fmla="*/ 1653487 h 2801032"/>
                    <a:gd name="connsiteX93" fmla="*/ 1069657 w 1688381"/>
                    <a:gd name="connsiteY93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347469 w 1688381"/>
                    <a:gd name="connsiteY71" fmla="*/ 986737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339532 w 1688381"/>
                    <a:gd name="connsiteY76" fmla="*/ 1224862 h 2801032"/>
                    <a:gd name="connsiteX77" fmla="*/ 1299844 w 1688381"/>
                    <a:gd name="connsiteY77" fmla="*/ 1375675 h 2801032"/>
                    <a:gd name="connsiteX78" fmla="*/ 1291907 w 1688381"/>
                    <a:gd name="connsiteY78" fmla="*/ 1343925 h 2801032"/>
                    <a:gd name="connsiteX79" fmla="*/ 1244282 w 1688381"/>
                    <a:gd name="connsiteY79" fmla="*/ 1304237 h 2801032"/>
                    <a:gd name="connsiteX80" fmla="*/ 1236344 w 1688381"/>
                    <a:gd name="connsiteY80" fmla="*/ 1280425 h 2801032"/>
                    <a:gd name="connsiteX81" fmla="*/ 1188719 w 1688381"/>
                    <a:gd name="connsiteY81" fmla="*/ 1240737 h 2801032"/>
                    <a:gd name="connsiteX82" fmla="*/ 1164907 w 1688381"/>
                    <a:gd name="connsiteY82" fmla="*/ 1232800 h 2801032"/>
                    <a:gd name="connsiteX83" fmla="*/ 1149032 w 1688381"/>
                    <a:gd name="connsiteY83" fmla="*/ 1208987 h 2801032"/>
                    <a:gd name="connsiteX84" fmla="*/ 1141094 w 1688381"/>
                    <a:gd name="connsiteY84" fmla="*/ 1177237 h 2801032"/>
                    <a:gd name="connsiteX85" fmla="*/ 1070244 w 1688381"/>
                    <a:gd name="connsiteY85" fmla="*/ 1365299 h 2801032"/>
                    <a:gd name="connsiteX86" fmla="*/ 942559 w 1688381"/>
                    <a:gd name="connsiteY86" fmla="*/ 1263476 h 2801032"/>
                    <a:gd name="connsiteX87" fmla="*/ 793018 w 1688381"/>
                    <a:gd name="connsiteY87" fmla="*/ 1349911 h 2801032"/>
                    <a:gd name="connsiteX88" fmla="*/ 839469 w 1688381"/>
                    <a:gd name="connsiteY88" fmla="*/ 1558237 h 2801032"/>
                    <a:gd name="connsiteX89" fmla="*/ 887094 w 1688381"/>
                    <a:gd name="connsiteY89" fmla="*/ 1582050 h 2801032"/>
                    <a:gd name="connsiteX90" fmla="*/ 958532 w 1688381"/>
                    <a:gd name="connsiteY90" fmla="*/ 1637612 h 2801032"/>
                    <a:gd name="connsiteX91" fmla="*/ 990282 w 1688381"/>
                    <a:gd name="connsiteY91" fmla="*/ 1653487 h 2801032"/>
                    <a:gd name="connsiteX92" fmla="*/ 1069657 w 1688381"/>
                    <a:gd name="connsiteY92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347469 w 1688381"/>
                    <a:gd name="connsiteY71" fmla="*/ 986737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339532 w 1688381"/>
                    <a:gd name="connsiteY76" fmla="*/ 1224862 h 2801032"/>
                    <a:gd name="connsiteX77" fmla="*/ 1291907 w 1688381"/>
                    <a:gd name="connsiteY77" fmla="*/ 1343925 h 2801032"/>
                    <a:gd name="connsiteX78" fmla="*/ 1244282 w 1688381"/>
                    <a:gd name="connsiteY78" fmla="*/ 1304237 h 2801032"/>
                    <a:gd name="connsiteX79" fmla="*/ 1236344 w 1688381"/>
                    <a:gd name="connsiteY79" fmla="*/ 1280425 h 2801032"/>
                    <a:gd name="connsiteX80" fmla="*/ 1188719 w 1688381"/>
                    <a:gd name="connsiteY80" fmla="*/ 1240737 h 2801032"/>
                    <a:gd name="connsiteX81" fmla="*/ 1164907 w 1688381"/>
                    <a:gd name="connsiteY81" fmla="*/ 1232800 h 2801032"/>
                    <a:gd name="connsiteX82" fmla="*/ 1149032 w 1688381"/>
                    <a:gd name="connsiteY82" fmla="*/ 1208987 h 2801032"/>
                    <a:gd name="connsiteX83" fmla="*/ 1141094 w 1688381"/>
                    <a:gd name="connsiteY83" fmla="*/ 1177237 h 2801032"/>
                    <a:gd name="connsiteX84" fmla="*/ 1070244 w 1688381"/>
                    <a:gd name="connsiteY84" fmla="*/ 1365299 h 2801032"/>
                    <a:gd name="connsiteX85" fmla="*/ 942559 w 1688381"/>
                    <a:gd name="connsiteY85" fmla="*/ 1263476 h 2801032"/>
                    <a:gd name="connsiteX86" fmla="*/ 793018 w 1688381"/>
                    <a:gd name="connsiteY86" fmla="*/ 1349911 h 2801032"/>
                    <a:gd name="connsiteX87" fmla="*/ 839469 w 1688381"/>
                    <a:gd name="connsiteY87" fmla="*/ 1558237 h 2801032"/>
                    <a:gd name="connsiteX88" fmla="*/ 887094 w 1688381"/>
                    <a:gd name="connsiteY88" fmla="*/ 1582050 h 2801032"/>
                    <a:gd name="connsiteX89" fmla="*/ 958532 w 1688381"/>
                    <a:gd name="connsiteY89" fmla="*/ 1637612 h 2801032"/>
                    <a:gd name="connsiteX90" fmla="*/ 990282 w 1688381"/>
                    <a:gd name="connsiteY90" fmla="*/ 1653487 h 2801032"/>
                    <a:gd name="connsiteX91" fmla="*/ 1069657 w 1688381"/>
                    <a:gd name="connsiteY91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347469 w 1688381"/>
                    <a:gd name="connsiteY71" fmla="*/ 986737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339532 w 1688381"/>
                    <a:gd name="connsiteY76" fmla="*/ 1224862 h 2801032"/>
                    <a:gd name="connsiteX77" fmla="*/ 1244282 w 1688381"/>
                    <a:gd name="connsiteY77" fmla="*/ 1304237 h 2801032"/>
                    <a:gd name="connsiteX78" fmla="*/ 1236344 w 1688381"/>
                    <a:gd name="connsiteY78" fmla="*/ 1280425 h 2801032"/>
                    <a:gd name="connsiteX79" fmla="*/ 1188719 w 1688381"/>
                    <a:gd name="connsiteY79" fmla="*/ 1240737 h 2801032"/>
                    <a:gd name="connsiteX80" fmla="*/ 1164907 w 1688381"/>
                    <a:gd name="connsiteY80" fmla="*/ 1232800 h 2801032"/>
                    <a:gd name="connsiteX81" fmla="*/ 1149032 w 1688381"/>
                    <a:gd name="connsiteY81" fmla="*/ 1208987 h 2801032"/>
                    <a:gd name="connsiteX82" fmla="*/ 1141094 w 1688381"/>
                    <a:gd name="connsiteY82" fmla="*/ 1177237 h 2801032"/>
                    <a:gd name="connsiteX83" fmla="*/ 1070244 w 1688381"/>
                    <a:gd name="connsiteY83" fmla="*/ 1365299 h 2801032"/>
                    <a:gd name="connsiteX84" fmla="*/ 942559 w 1688381"/>
                    <a:gd name="connsiteY84" fmla="*/ 1263476 h 2801032"/>
                    <a:gd name="connsiteX85" fmla="*/ 793018 w 1688381"/>
                    <a:gd name="connsiteY85" fmla="*/ 1349911 h 2801032"/>
                    <a:gd name="connsiteX86" fmla="*/ 839469 w 1688381"/>
                    <a:gd name="connsiteY86" fmla="*/ 1558237 h 2801032"/>
                    <a:gd name="connsiteX87" fmla="*/ 887094 w 1688381"/>
                    <a:gd name="connsiteY87" fmla="*/ 1582050 h 2801032"/>
                    <a:gd name="connsiteX88" fmla="*/ 958532 w 1688381"/>
                    <a:gd name="connsiteY88" fmla="*/ 1637612 h 2801032"/>
                    <a:gd name="connsiteX89" fmla="*/ 990282 w 1688381"/>
                    <a:gd name="connsiteY89" fmla="*/ 1653487 h 2801032"/>
                    <a:gd name="connsiteX90" fmla="*/ 1069657 w 1688381"/>
                    <a:gd name="connsiteY90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347469 w 1688381"/>
                    <a:gd name="connsiteY71" fmla="*/ 986737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339532 w 1688381"/>
                    <a:gd name="connsiteY76" fmla="*/ 1224862 h 2801032"/>
                    <a:gd name="connsiteX77" fmla="*/ 1244282 w 1688381"/>
                    <a:gd name="connsiteY77" fmla="*/ 1304237 h 2801032"/>
                    <a:gd name="connsiteX78" fmla="*/ 1188719 w 1688381"/>
                    <a:gd name="connsiteY78" fmla="*/ 1240737 h 2801032"/>
                    <a:gd name="connsiteX79" fmla="*/ 1164907 w 1688381"/>
                    <a:gd name="connsiteY79" fmla="*/ 1232800 h 2801032"/>
                    <a:gd name="connsiteX80" fmla="*/ 1149032 w 1688381"/>
                    <a:gd name="connsiteY80" fmla="*/ 1208987 h 2801032"/>
                    <a:gd name="connsiteX81" fmla="*/ 1141094 w 1688381"/>
                    <a:gd name="connsiteY81" fmla="*/ 1177237 h 2801032"/>
                    <a:gd name="connsiteX82" fmla="*/ 1070244 w 1688381"/>
                    <a:gd name="connsiteY82" fmla="*/ 1365299 h 2801032"/>
                    <a:gd name="connsiteX83" fmla="*/ 942559 w 1688381"/>
                    <a:gd name="connsiteY83" fmla="*/ 1263476 h 2801032"/>
                    <a:gd name="connsiteX84" fmla="*/ 793018 w 1688381"/>
                    <a:gd name="connsiteY84" fmla="*/ 1349911 h 2801032"/>
                    <a:gd name="connsiteX85" fmla="*/ 839469 w 1688381"/>
                    <a:gd name="connsiteY85" fmla="*/ 1558237 h 2801032"/>
                    <a:gd name="connsiteX86" fmla="*/ 887094 w 1688381"/>
                    <a:gd name="connsiteY86" fmla="*/ 1582050 h 2801032"/>
                    <a:gd name="connsiteX87" fmla="*/ 958532 w 1688381"/>
                    <a:gd name="connsiteY87" fmla="*/ 1637612 h 2801032"/>
                    <a:gd name="connsiteX88" fmla="*/ 990282 w 1688381"/>
                    <a:gd name="connsiteY88" fmla="*/ 1653487 h 2801032"/>
                    <a:gd name="connsiteX89" fmla="*/ 1069657 w 1688381"/>
                    <a:gd name="connsiteY89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347469 w 1688381"/>
                    <a:gd name="connsiteY71" fmla="*/ 986737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339532 w 1688381"/>
                    <a:gd name="connsiteY76" fmla="*/ 1224862 h 2801032"/>
                    <a:gd name="connsiteX77" fmla="*/ 1188719 w 1688381"/>
                    <a:gd name="connsiteY77" fmla="*/ 1240737 h 2801032"/>
                    <a:gd name="connsiteX78" fmla="*/ 1164907 w 1688381"/>
                    <a:gd name="connsiteY78" fmla="*/ 1232800 h 2801032"/>
                    <a:gd name="connsiteX79" fmla="*/ 1149032 w 1688381"/>
                    <a:gd name="connsiteY79" fmla="*/ 1208987 h 2801032"/>
                    <a:gd name="connsiteX80" fmla="*/ 1141094 w 1688381"/>
                    <a:gd name="connsiteY80" fmla="*/ 1177237 h 2801032"/>
                    <a:gd name="connsiteX81" fmla="*/ 1070244 w 1688381"/>
                    <a:gd name="connsiteY81" fmla="*/ 1365299 h 2801032"/>
                    <a:gd name="connsiteX82" fmla="*/ 942559 w 1688381"/>
                    <a:gd name="connsiteY82" fmla="*/ 1263476 h 2801032"/>
                    <a:gd name="connsiteX83" fmla="*/ 793018 w 1688381"/>
                    <a:gd name="connsiteY83" fmla="*/ 1349911 h 2801032"/>
                    <a:gd name="connsiteX84" fmla="*/ 839469 w 1688381"/>
                    <a:gd name="connsiteY84" fmla="*/ 1558237 h 2801032"/>
                    <a:gd name="connsiteX85" fmla="*/ 887094 w 1688381"/>
                    <a:gd name="connsiteY85" fmla="*/ 1582050 h 2801032"/>
                    <a:gd name="connsiteX86" fmla="*/ 958532 w 1688381"/>
                    <a:gd name="connsiteY86" fmla="*/ 1637612 h 2801032"/>
                    <a:gd name="connsiteX87" fmla="*/ 990282 w 1688381"/>
                    <a:gd name="connsiteY87" fmla="*/ 1653487 h 2801032"/>
                    <a:gd name="connsiteX88" fmla="*/ 1069657 w 1688381"/>
                    <a:gd name="connsiteY88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347469 w 1688381"/>
                    <a:gd name="connsiteY71" fmla="*/ 986737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188719 w 1688381"/>
                    <a:gd name="connsiteY76" fmla="*/ 1240737 h 2801032"/>
                    <a:gd name="connsiteX77" fmla="*/ 1164907 w 1688381"/>
                    <a:gd name="connsiteY77" fmla="*/ 1232800 h 2801032"/>
                    <a:gd name="connsiteX78" fmla="*/ 1149032 w 1688381"/>
                    <a:gd name="connsiteY78" fmla="*/ 1208987 h 2801032"/>
                    <a:gd name="connsiteX79" fmla="*/ 1141094 w 1688381"/>
                    <a:gd name="connsiteY79" fmla="*/ 1177237 h 2801032"/>
                    <a:gd name="connsiteX80" fmla="*/ 1070244 w 1688381"/>
                    <a:gd name="connsiteY80" fmla="*/ 1365299 h 2801032"/>
                    <a:gd name="connsiteX81" fmla="*/ 942559 w 1688381"/>
                    <a:gd name="connsiteY81" fmla="*/ 1263476 h 2801032"/>
                    <a:gd name="connsiteX82" fmla="*/ 793018 w 1688381"/>
                    <a:gd name="connsiteY82" fmla="*/ 1349911 h 2801032"/>
                    <a:gd name="connsiteX83" fmla="*/ 839469 w 1688381"/>
                    <a:gd name="connsiteY83" fmla="*/ 1558237 h 2801032"/>
                    <a:gd name="connsiteX84" fmla="*/ 887094 w 1688381"/>
                    <a:gd name="connsiteY84" fmla="*/ 1582050 h 2801032"/>
                    <a:gd name="connsiteX85" fmla="*/ 958532 w 1688381"/>
                    <a:gd name="connsiteY85" fmla="*/ 1637612 h 2801032"/>
                    <a:gd name="connsiteX86" fmla="*/ 990282 w 1688381"/>
                    <a:gd name="connsiteY86" fmla="*/ 1653487 h 2801032"/>
                    <a:gd name="connsiteX87" fmla="*/ 1069657 w 1688381"/>
                    <a:gd name="connsiteY87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291836 w 1688381"/>
                    <a:gd name="connsiteY71" fmla="*/ 889380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188719 w 1688381"/>
                    <a:gd name="connsiteY76" fmla="*/ 1240737 h 2801032"/>
                    <a:gd name="connsiteX77" fmla="*/ 1164907 w 1688381"/>
                    <a:gd name="connsiteY77" fmla="*/ 1232800 h 2801032"/>
                    <a:gd name="connsiteX78" fmla="*/ 1149032 w 1688381"/>
                    <a:gd name="connsiteY78" fmla="*/ 1208987 h 2801032"/>
                    <a:gd name="connsiteX79" fmla="*/ 1141094 w 1688381"/>
                    <a:gd name="connsiteY79" fmla="*/ 1177237 h 2801032"/>
                    <a:gd name="connsiteX80" fmla="*/ 1070244 w 1688381"/>
                    <a:gd name="connsiteY80" fmla="*/ 1365299 h 2801032"/>
                    <a:gd name="connsiteX81" fmla="*/ 942559 w 1688381"/>
                    <a:gd name="connsiteY81" fmla="*/ 1263476 h 2801032"/>
                    <a:gd name="connsiteX82" fmla="*/ 793018 w 1688381"/>
                    <a:gd name="connsiteY82" fmla="*/ 1349911 h 2801032"/>
                    <a:gd name="connsiteX83" fmla="*/ 839469 w 1688381"/>
                    <a:gd name="connsiteY83" fmla="*/ 1558237 h 2801032"/>
                    <a:gd name="connsiteX84" fmla="*/ 887094 w 1688381"/>
                    <a:gd name="connsiteY84" fmla="*/ 1582050 h 2801032"/>
                    <a:gd name="connsiteX85" fmla="*/ 958532 w 1688381"/>
                    <a:gd name="connsiteY85" fmla="*/ 1637612 h 2801032"/>
                    <a:gd name="connsiteX86" fmla="*/ 990282 w 1688381"/>
                    <a:gd name="connsiteY86" fmla="*/ 1653487 h 2801032"/>
                    <a:gd name="connsiteX87" fmla="*/ 1069657 w 1688381"/>
                    <a:gd name="connsiteY87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291836 w 1688381"/>
                    <a:gd name="connsiteY71" fmla="*/ 889380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188719 w 1688381"/>
                    <a:gd name="connsiteY76" fmla="*/ 1240737 h 2801032"/>
                    <a:gd name="connsiteX77" fmla="*/ 1164907 w 1688381"/>
                    <a:gd name="connsiteY77" fmla="*/ 1232800 h 2801032"/>
                    <a:gd name="connsiteX78" fmla="*/ 1149032 w 1688381"/>
                    <a:gd name="connsiteY78" fmla="*/ 1208987 h 2801032"/>
                    <a:gd name="connsiteX79" fmla="*/ 1141094 w 1688381"/>
                    <a:gd name="connsiteY79" fmla="*/ 1177237 h 2801032"/>
                    <a:gd name="connsiteX80" fmla="*/ 1070244 w 1688381"/>
                    <a:gd name="connsiteY80" fmla="*/ 1365299 h 2801032"/>
                    <a:gd name="connsiteX81" fmla="*/ 942559 w 1688381"/>
                    <a:gd name="connsiteY81" fmla="*/ 1263476 h 2801032"/>
                    <a:gd name="connsiteX82" fmla="*/ 793018 w 1688381"/>
                    <a:gd name="connsiteY82" fmla="*/ 1349911 h 2801032"/>
                    <a:gd name="connsiteX83" fmla="*/ 839469 w 1688381"/>
                    <a:gd name="connsiteY83" fmla="*/ 1558237 h 2801032"/>
                    <a:gd name="connsiteX84" fmla="*/ 887094 w 1688381"/>
                    <a:gd name="connsiteY84" fmla="*/ 1582050 h 2801032"/>
                    <a:gd name="connsiteX85" fmla="*/ 958532 w 1688381"/>
                    <a:gd name="connsiteY85" fmla="*/ 1637612 h 2801032"/>
                    <a:gd name="connsiteX86" fmla="*/ 990282 w 1688381"/>
                    <a:gd name="connsiteY86" fmla="*/ 1653487 h 2801032"/>
                    <a:gd name="connsiteX87" fmla="*/ 1069657 w 1688381"/>
                    <a:gd name="connsiteY87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291836 w 1688381"/>
                    <a:gd name="connsiteY71" fmla="*/ 889380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188719 w 1688381"/>
                    <a:gd name="connsiteY76" fmla="*/ 1240737 h 2801032"/>
                    <a:gd name="connsiteX77" fmla="*/ 1164907 w 1688381"/>
                    <a:gd name="connsiteY77" fmla="*/ 1232800 h 2801032"/>
                    <a:gd name="connsiteX78" fmla="*/ 1149032 w 1688381"/>
                    <a:gd name="connsiteY78" fmla="*/ 1208987 h 2801032"/>
                    <a:gd name="connsiteX79" fmla="*/ 1141094 w 1688381"/>
                    <a:gd name="connsiteY79" fmla="*/ 1177237 h 2801032"/>
                    <a:gd name="connsiteX80" fmla="*/ 1070244 w 1688381"/>
                    <a:gd name="connsiteY80" fmla="*/ 1365299 h 2801032"/>
                    <a:gd name="connsiteX81" fmla="*/ 942559 w 1688381"/>
                    <a:gd name="connsiteY81" fmla="*/ 1263476 h 2801032"/>
                    <a:gd name="connsiteX82" fmla="*/ 793018 w 1688381"/>
                    <a:gd name="connsiteY82" fmla="*/ 1349911 h 2801032"/>
                    <a:gd name="connsiteX83" fmla="*/ 839469 w 1688381"/>
                    <a:gd name="connsiteY83" fmla="*/ 1558237 h 2801032"/>
                    <a:gd name="connsiteX84" fmla="*/ 887094 w 1688381"/>
                    <a:gd name="connsiteY84" fmla="*/ 1582050 h 2801032"/>
                    <a:gd name="connsiteX85" fmla="*/ 958532 w 1688381"/>
                    <a:gd name="connsiteY85" fmla="*/ 1637612 h 2801032"/>
                    <a:gd name="connsiteX86" fmla="*/ 990282 w 1688381"/>
                    <a:gd name="connsiteY86" fmla="*/ 1653487 h 2801032"/>
                    <a:gd name="connsiteX87" fmla="*/ 1069657 w 1688381"/>
                    <a:gd name="connsiteY87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291836 w 1688381"/>
                    <a:gd name="connsiteY71" fmla="*/ 889380 h 2801032"/>
                    <a:gd name="connsiteX72" fmla="*/ 1355407 w 1688381"/>
                    <a:gd name="connsiteY72" fmla="*/ 1026425 h 2801032"/>
                    <a:gd name="connsiteX73" fmla="*/ 1347469 w 1688381"/>
                    <a:gd name="connsiteY73" fmla="*/ 1121675 h 2801032"/>
                    <a:gd name="connsiteX74" fmla="*/ 1339532 w 1688381"/>
                    <a:gd name="connsiteY74" fmla="*/ 1145487 h 2801032"/>
                    <a:gd name="connsiteX75" fmla="*/ 1323657 w 1688381"/>
                    <a:gd name="connsiteY75" fmla="*/ 1201050 h 2801032"/>
                    <a:gd name="connsiteX76" fmla="*/ 1188719 w 1688381"/>
                    <a:gd name="connsiteY76" fmla="*/ 1240737 h 2801032"/>
                    <a:gd name="connsiteX77" fmla="*/ 1164907 w 1688381"/>
                    <a:gd name="connsiteY77" fmla="*/ 1232800 h 2801032"/>
                    <a:gd name="connsiteX78" fmla="*/ 1149032 w 1688381"/>
                    <a:gd name="connsiteY78" fmla="*/ 1208987 h 2801032"/>
                    <a:gd name="connsiteX79" fmla="*/ 1141094 w 1688381"/>
                    <a:gd name="connsiteY79" fmla="*/ 1177237 h 2801032"/>
                    <a:gd name="connsiteX80" fmla="*/ 1070244 w 1688381"/>
                    <a:gd name="connsiteY80" fmla="*/ 1365299 h 2801032"/>
                    <a:gd name="connsiteX81" fmla="*/ 942559 w 1688381"/>
                    <a:gd name="connsiteY81" fmla="*/ 1263476 h 2801032"/>
                    <a:gd name="connsiteX82" fmla="*/ 793018 w 1688381"/>
                    <a:gd name="connsiteY82" fmla="*/ 1349911 h 2801032"/>
                    <a:gd name="connsiteX83" fmla="*/ 839469 w 1688381"/>
                    <a:gd name="connsiteY83" fmla="*/ 1558237 h 2801032"/>
                    <a:gd name="connsiteX84" fmla="*/ 887094 w 1688381"/>
                    <a:gd name="connsiteY84" fmla="*/ 1582050 h 2801032"/>
                    <a:gd name="connsiteX85" fmla="*/ 958532 w 1688381"/>
                    <a:gd name="connsiteY85" fmla="*/ 1637612 h 2801032"/>
                    <a:gd name="connsiteX86" fmla="*/ 990282 w 1688381"/>
                    <a:gd name="connsiteY86" fmla="*/ 1653487 h 2801032"/>
                    <a:gd name="connsiteX87" fmla="*/ 1069657 w 1688381"/>
                    <a:gd name="connsiteY87" fmla="*/ 1891612 h 2801032"/>
                    <a:gd name="connsiteX0" fmla="*/ 1069657 w 1688381"/>
                    <a:gd name="connsiteY0" fmla="*/ 1891612 h 2801032"/>
                    <a:gd name="connsiteX1" fmla="*/ 1061719 w 1688381"/>
                    <a:gd name="connsiteY1" fmla="*/ 1915425 h 2801032"/>
                    <a:gd name="connsiteX2" fmla="*/ 1053782 w 1688381"/>
                    <a:gd name="connsiteY2" fmla="*/ 1963050 h 2801032"/>
                    <a:gd name="connsiteX3" fmla="*/ 1037907 w 1688381"/>
                    <a:gd name="connsiteY3" fmla="*/ 2018612 h 2801032"/>
                    <a:gd name="connsiteX4" fmla="*/ 1029969 w 1688381"/>
                    <a:gd name="connsiteY4" fmla="*/ 2169425 h 2801032"/>
                    <a:gd name="connsiteX5" fmla="*/ 1037907 w 1688381"/>
                    <a:gd name="connsiteY5" fmla="*/ 2248800 h 2801032"/>
                    <a:gd name="connsiteX6" fmla="*/ 1022032 w 1688381"/>
                    <a:gd name="connsiteY6" fmla="*/ 2502800 h 2801032"/>
                    <a:gd name="connsiteX7" fmla="*/ 934719 w 1688381"/>
                    <a:gd name="connsiteY7" fmla="*/ 2494862 h 2801032"/>
                    <a:gd name="connsiteX8" fmla="*/ 918844 w 1688381"/>
                    <a:gd name="connsiteY8" fmla="*/ 2383737 h 2801032"/>
                    <a:gd name="connsiteX9" fmla="*/ 910907 w 1688381"/>
                    <a:gd name="connsiteY9" fmla="*/ 2359925 h 2801032"/>
                    <a:gd name="connsiteX10" fmla="*/ 863282 w 1688381"/>
                    <a:gd name="connsiteY10" fmla="*/ 2320237 h 2801032"/>
                    <a:gd name="connsiteX11" fmla="*/ 646589 w 1688381"/>
                    <a:gd name="connsiteY11" fmla="*/ 2386394 h 2801032"/>
                    <a:gd name="connsiteX12" fmla="*/ 510460 w 1688381"/>
                    <a:gd name="connsiteY12" fmla="*/ 2346708 h 2801032"/>
                    <a:gd name="connsiteX13" fmla="*/ 752157 w 1688381"/>
                    <a:gd name="connsiteY13" fmla="*/ 2209112 h 2801032"/>
                    <a:gd name="connsiteX14" fmla="*/ 529283 w 1688381"/>
                    <a:gd name="connsiteY14" fmla="*/ 2329072 h 2801032"/>
                    <a:gd name="connsiteX15" fmla="*/ 704532 w 1688381"/>
                    <a:gd name="connsiteY15" fmla="*/ 2113862 h 2801032"/>
                    <a:gd name="connsiteX16" fmla="*/ 524294 w 1688381"/>
                    <a:gd name="connsiteY16" fmla="*/ 2292329 h 2801032"/>
                    <a:gd name="connsiteX17" fmla="*/ 554286 w 1688381"/>
                    <a:gd name="connsiteY17" fmla="*/ 2331729 h 2801032"/>
                    <a:gd name="connsiteX18" fmla="*/ 656907 w 1688381"/>
                    <a:gd name="connsiteY18" fmla="*/ 2058300 h 2801032"/>
                    <a:gd name="connsiteX19" fmla="*/ 383835 w 1688381"/>
                    <a:gd name="connsiteY19" fmla="*/ 2799892 h 2801032"/>
                    <a:gd name="connsiteX20" fmla="*/ 372249 w 1688381"/>
                    <a:gd name="connsiteY20" fmla="*/ 2233133 h 2801032"/>
                    <a:gd name="connsiteX21" fmla="*/ 336209 w 1688381"/>
                    <a:gd name="connsiteY21" fmla="*/ 2453873 h 2801032"/>
                    <a:gd name="connsiteX22" fmla="*/ 239041 w 1688381"/>
                    <a:gd name="connsiteY22" fmla="*/ 2433707 h 2801032"/>
                    <a:gd name="connsiteX23" fmla="*/ 87 w 1688381"/>
                    <a:gd name="connsiteY23" fmla="*/ 2590946 h 2801032"/>
                    <a:gd name="connsiteX24" fmla="*/ 208570 w 1688381"/>
                    <a:gd name="connsiteY24" fmla="*/ 2570782 h 2801032"/>
                    <a:gd name="connsiteX25" fmla="*/ 148078 w 1688381"/>
                    <a:gd name="connsiteY25" fmla="*/ 2640499 h 2801032"/>
                    <a:gd name="connsiteX26" fmla="*/ 275907 w 1688381"/>
                    <a:gd name="connsiteY26" fmla="*/ 1859862 h 2801032"/>
                    <a:gd name="connsiteX27" fmla="*/ 145708 w 1688381"/>
                    <a:gd name="connsiteY27" fmla="*/ 2679753 h 2801032"/>
                    <a:gd name="connsiteX28" fmla="*/ 267969 w 1688381"/>
                    <a:gd name="connsiteY28" fmla="*/ 1724925 h 2801032"/>
                    <a:gd name="connsiteX29" fmla="*/ 283844 w 1688381"/>
                    <a:gd name="connsiteY29" fmla="*/ 1701112 h 2801032"/>
                    <a:gd name="connsiteX30" fmla="*/ 260032 w 1688381"/>
                    <a:gd name="connsiteY30" fmla="*/ 1716987 h 2801032"/>
                    <a:gd name="connsiteX31" fmla="*/ 220344 w 1688381"/>
                    <a:gd name="connsiteY31" fmla="*/ 1685237 h 2801032"/>
                    <a:gd name="connsiteX32" fmla="*/ 164782 w 1688381"/>
                    <a:gd name="connsiteY32" fmla="*/ 1613800 h 2801032"/>
                    <a:gd name="connsiteX33" fmla="*/ 156844 w 1688381"/>
                    <a:gd name="connsiteY33" fmla="*/ 1589987 h 2801032"/>
                    <a:gd name="connsiteX34" fmla="*/ 133032 w 1688381"/>
                    <a:gd name="connsiteY34" fmla="*/ 1574112 h 2801032"/>
                    <a:gd name="connsiteX35" fmla="*/ 125094 w 1688381"/>
                    <a:gd name="connsiteY35" fmla="*/ 1502675 h 2801032"/>
                    <a:gd name="connsiteX36" fmla="*/ 109219 w 1688381"/>
                    <a:gd name="connsiteY36" fmla="*/ 1462987 h 2801032"/>
                    <a:gd name="connsiteX37" fmla="*/ 93344 w 1688381"/>
                    <a:gd name="connsiteY37" fmla="*/ 1439175 h 2801032"/>
                    <a:gd name="connsiteX38" fmla="*/ 85407 w 1688381"/>
                    <a:gd name="connsiteY38" fmla="*/ 1399487 h 2801032"/>
                    <a:gd name="connsiteX39" fmla="*/ 101282 w 1688381"/>
                    <a:gd name="connsiteY39" fmla="*/ 1304237 h 2801032"/>
                    <a:gd name="connsiteX40" fmla="*/ 109219 w 1688381"/>
                    <a:gd name="connsiteY40" fmla="*/ 1272487 h 2801032"/>
                    <a:gd name="connsiteX41" fmla="*/ 77469 w 1688381"/>
                    <a:gd name="connsiteY41" fmla="*/ 1185175 h 2801032"/>
                    <a:gd name="connsiteX42" fmla="*/ 69532 w 1688381"/>
                    <a:gd name="connsiteY42" fmla="*/ 1026425 h 2801032"/>
                    <a:gd name="connsiteX43" fmla="*/ 164782 w 1688381"/>
                    <a:gd name="connsiteY43" fmla="*/ 637487 h 2801032"/>
                    <a:gd name="connsiteX44" fmla="*/ 204469 w 1688381"/>
                    <a:gd name="connsiteY44" fmla="*/ 550175 h 2801032"/>
                    <a:gd name="connsiteX45" fmla="*/ 228282 w 1688381"/>
                    <a:gd name="connsiteY45" fmla="*/ 526362 h 2801032"/>
                    <a:gd name="connsiteX46" fmla="*/ 271909 w 1688381"/>
                    <a:gd name="connsiteY46" fmla="*/ 358553 h 2801032"/>
                    <a:gd name="connsiteX47" fmla="*/ 323141 w 1688381"/>
                    <a:gd name="connsiteY47" fmla="*/ 279129 h 2801032"/>
                    <a:gd name="connsiteX48" fmla="*/ 622907 w 1688381"/>
                    <a:gd name="connsiteY48" fmla="*/ 73046 h 2801032"/>
                    <a:gd name="connsiteX49" fmla="*/ 815657 w 1688381"/>
                    <a:gd name="connsiteY49" fmla="*/ 2487 h 2801032"/>
                    <a:gd name="connsiteX50" fmla="*/ 839469 w 1688381"/>
                    <a:gd name="connsiteY50" fmla="*/ 18362 h 2801032"/>
                    <a:gd name="connsiteX51" fmla="*/ 1117282 w 1688381"/>
                    <a:gd name="connsiteY51" fmla="*/ 42175 h 2801032"/>
                    <a:gd name="connsiteX52" fmla="*/ 1339532 w 1688381"/>
                    <a:gd name="connsiteY52" fmla="*/ 65987 h 2801032"/>
                    <a:gd name="connsiteX53" fmla="*/ 1363344 w 1688381"/>
                    <a:gd name="connsiteY53" fmla="*/ 89800 h 2801032"/>
                    <a:gd name="connsiteX54" fmla="*/ 1482407 w 1688381"/>
                    <a:gd name="connsiteY54" fmla="*/ 153300 h 2801032"/>
                    <a:gd name="connsiteX55" fmla="*/ 1530032 w 1688381"/>
                    <a:gd name="connsiteY55" fmla="*/ 129487 h 2801032"/>
                    <a:gd name="connsiteX56" fmla="*/ 1553844 w 1688381"/>
                    <a:gd name="connsiteY56" fmla="*/ 105675 h 2801032"/>
                    <a:gd name="connsiteX57" fmla="*/ 1577657 w 1688381"/>
                    <a:gd name="connsiteY57" fmla="*/ 121550 h 2801032"/>
                    <a:gd name="connsiteX58" fmla="*/ 1657032 w 1688381"/>
                    <a:gd name="connsiteY58" fmla="*/ 446987 h 2801032"/>
                    <a:gd name="connsiteX59" fmla="*/ 1633219 w 1688381"/>
                    <a:gd name="connsiteY59" fmla="*/ 439050 h 2801032"/>
                    <a:gd name="connsiteX60" fmla="*/ 1585594 w 1688381"/>
                    <a:gd name="connsiteY60" fmla="*/ 415237 h 2801032"/>
                    <a:gd name="connsiteX61" fmla="*/ 1577657 w 1688381"/>
                    <a:gd name="connsiteY61" fmla="*/ 391425 h 2801032"/>
                    <a:gd name="connsiteX62" fmla="*/ 1537969 w 1688381"/>
                    <a:gd name="connsiteY62" fmla="*/ 391425 h 2801032"/>
                    <a:gd name="connsiteX63" fmla="*/ 1522094 w 1688381"/>
                    <a:gd name="connsiteY63" fmla="*/ 415237 h 2801032"/>
                    <a:gd name="connsiteX64" fmla="*/ 1514157 w 1688381"/>
                    <a:gd name="connsiteY64" fmla="*/ 391425 h 2801032"/>
                    <a:gd name="connsiteX65" fmla="*/ 1490344 w 1688381"/>
                    <a:gd name="connsiteY65" fmla="*/ 343800 h 2801032"/>
                    <a:gd name="connsiteX66" fmla="*/ 1442719 w 1688381"/>
                    <a:gd name="connsiteY66" fmla="*/ 423175 h 2801032"/>
                    <a:gd name="connsiteX67" fmla="*/ 1418907 w 1688381"/>
                    <a:gd name="connsiteY67" fmla="*/ 446987 h 2801032"/>
                    <a:gd name="connsiteX68" fmla="*/ 1426844 w 1688381"/>
                    <a:gd name="connsiteY68" fmla="*/ 439050 h 2801032"/>
                    <a:gd name="connsiteX69" fmla="*/ 1426844 w 1688381"/>
                    <a:gd name="connsiteY69" fmla="*/ 439050 h 2801032"/>
                    <a:gd name="connsiteX70" fmla="*/ 1434782 w 1688381"/>
                    <a:gd name="connsiteY70" fmla="*/ 542237 h 2801032"/>
                    <a:gd name="connsiteX71" fmla="*/ 1291836 w 1688381"/>
                    <a:gd name="connsiteY71" fmla="*/ 889380 h 2801032"/>
                    <a:gd name="connsiteX72" fmla="*/ 1347469 w 1688381"/>
                    <a:gd name="connsiteY72" fmla="*/ 1121675 h 2801032"/>
                    <a:gd name="connsiteX73" fmla="*/ 1339532 w 1688381"/>
                    <a:gd name="connsiteY73" fmla="*/ 1145487 h 2801032"/>
                    <a:gd name="connsiteX74" fmla="*/ 1323657 w 1688381"/>
                    <a:gd name="connsiteY74" fmla="*/ 1201050 h 2801032"/>
                    <a:gd name="connsiteX75" fmla="*/ 1188719 w 1688381"/>
                    <a:gd name="connsiteY75" fmla="*/ 1240737 h 2801032"/>
                    <a:gd name="connsiteX76" fmla="*/ 1164907 w 1688381"/>
                    <a:gd name="connsiteY76" fmla="*/ 1232800 h 2801032"/>
                    <a:gd name="connsiteX77" fmla="*/ 1149032 w 1688381"/>
                    <a:gd name="connsiteY77" fmla="*/ 1208987 h 2801032"/>
                    <a:gd name="connsiteX78" fmla="*/ 1141094 w 1688381"/>
                    <a:gd name="connsiteY78" fmla="*/ 1177237 h 2801032"/>
                    <a:gd name="connsiteX79" fmla="*/ 1070244 w 1688381"/>
                    <a:gd name="connsiteY79" fmla="*/ 1365299 h 2801032"/>
                    <a:gd name="connsiteX80" fmla="*/ 942559 w 1688381"/>
                    <a:gd name="connsiteY80" fmla="*/ 1263476 h 2801032"/>
                    <a:gd name="connsiteX81" fmla="*/ 793018 w 1688381"/>
                    <a:gd name="connsiteY81" fmla="*/ 1349911 h 2801032"/>
                    <a:gd name="connsiteX82" fmla="*/ 839469 w 1688381"/>
                    <a:gd name="connsiteY82" fmla="*/ 1558237 h 2801032"/>
                    <a:gd name="connsiteX83" fmla="*/ 887094 w 1688381"/>
                    <a:gd name="connsiteY83" fmla="*/ 1582050 h 2801032"/>
                    <a:gd name="connsiteX84" fmla="*/ 958532 w 1688381"/>
                    <a:gd name="connsiteY84" fmla="*/ 1637612 h 2801032"/>
                    <a:gd name="connsiteX85" fmla="*/ 990282 w 1688381"/>
                    <a:gd name="connsiteY85" fmla="*/ 1653487 h 2801032"/>
                    <a:gd name="connsiteX86" fmla="*/ 1069657 w 1688381"/>
                    <a:gd name="connsiteY86" fmla="*/ 1891612 h 2801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1688381" h="2801032">
                      <a:moveTo>
                        <a:pt x="1069657" y="1891612"/>
                      </a:moveTo>
                      <a:cubicBezTo>
                        <a:pt x="1068474" y="1899895"/>
                        <a:pt x="1063534" y="1907257"/>
                        <a:pt x="1061719" y="1915425"/>
                      </a:cubicBezTo>
                      <a:cubicBezTo>
                        <a:pt x="1058228" y="1931136"/>
                        <a:pt x="1056938" y="1947269"/>
                        <a:pt x="1053782" y="1963050"/>
                      </a:cubicBezTo>
                      <a:cubicBezTo>
                        <a:pt x="1048800" y="1987960"/>
                        <a:pt x="1045470" y="1995921"/>
                        <a:pt x="1037907" y="2018612"/>
                      </a:cubicBezTo>
                      <a:cubicBezTo>
                        <a:pt x="1035261" y="2068883"/>
                        <a:pt x="1029969" y="2119084"/>
                        <a:pt x="1029969" y="2169425"/>
                      </a:cubicBezTo>
                      <a:cubicBezTo>
                        <a:pt x="1029969" y="2196015"/>
                        <a:pt x="1037907" y="2222210"/>
                        <a:pt x="1037907" y="2248800"/>
                      </a:cubicBezTo>
                      <a:cubicBezTo>
                        <a:pt x="1037907" y="2462668"/>
                        <a:pt x="1053349" y="2408841"/>
                        <a:pt x="1022032" y="2502800"/>
                      </a:cubicBezTo>
                      <a:cubicBezTo>
                        <a:pt x="992928" y="2500154"/>
                        <a:pt x="953859" y="2516947"/>
                        <a:pt x="934719" y="2494862"/>
                      </a:cubicBezTo>
                      <a:cubicBezTo>
                        <a:pt x="910213" y="2466586"/>
                        <a:pt x="925347" y="2420585"/>
                        <a:pt x="918844" y="2383737"/>
                      </a:cubicBezTo>
                      <a:cubicBezTo>
                        <a:pt x="917390" y="2375498"/>
                        <a:pt x="915548" y="2366886"/>
                        <a:pt x="910907" y="2359925"/>
                      </a:cubicBezTo>
                      <a:cubicBezTo>
                        <a:pt x="893516" y="2333838"/>
                        <a:pt x="907335" y="2315826"/>
                        <a:pt x="863282" y="2320237"/>
                      </a:cubicBezTo>
                      <a:cubicBezTo>
                        <a:pt x="819229" y="2324648"/>
                        <a:pt x="705393" y="2381982"/>
                        <a:pt x="646589" y="2386394"/>
                      </a:cubicBezTo>
                      <a:cubicBezTo>
                        <a:pt x="587785" y="2390806"/>
                        <a:pt x="492865" y="2376255"/>
                        <a:pt x="510460" y="2346708"/>
                      </a:cubicBezTo>
                      <a:cubicBezTo>
                        <a:pt x="528055" y="2317161"/>
                        <a:pt x="760094" y="2217050"/>
                        <a:pt x="752157" y="2209112"/>
                      </a:cubicBezTo>
                      <a:cubicBezTo>
                        <a:pt x="749511" y="2198529"/>
                        <a:pt x="533114" y="2339286"/>
                        <a:pt x="529283" y="2329072"/>
                      </a:cubicBezTo>
                      <a:cubicBezTo>
                        <a:pt x="517506" y="2297667"/>
                        <a:pt x="705363" y="2119986"/>
                        <a:pt x="704532" y="2113862"/>
                      </a:cubicBezTo>
                      <a:cubicBezTo>
                        <a:pt x="703701" y="2107738"/>
                        <a:pt x="549335" y="2256018"/>
                        <a:pt x="524294" y="2292329"/>
                      </a:cubicBezTo>
                      <a:cubicBezTo>
                        <a:pt x="499253" y="2328640"/>
                        <a:pt x="532184" y="2370734"/>
                        <a:pt x="554286" y="2331729"/>
                      </a:cubicBezTo>
                      <a:cubicBezTo>
                        <a:pt x="576388" y="2292724"/>
                        <a:pt x="664844" y="2060946"/>
                        <a:pt x="656907" y="2058300"/>
                      </a:cubicBezTo>
                      <a:cubicBezTo>
                        <a:pt x="606636" y="2060946"/>
                        <a:pt x="431278" y="2770753"/>
                        <a:pt x="383835" y="2799892"/>
                      </a:cubicBezTo>
                      <a:cubicBezTo>
                        <a:pt x="336392" y="2829031"/>
                        <a:pt x="380187" y="2290803"/>
                        <a:pt x="372249" y="2233133"/>
                      </a:cubicBezTo>
                      <a:cubicBezTo>
                        <a:pt x="364311" y="2175463"/>
                        <a:pt x="358410" y="2420444"/>
                        <a:pt x="336209" y="2453873"/>
                      </a:cubicBezTo>
                      <a:cubicBezTo>
                        <a:pt x="314008" y="2487302"/>
                        <a:pt x="246978" y="2436353"/>
                        <a:pt x="239041" y="2433707"/>
                      </a:cubicBezTo>
                      <a:cubicBezTo>
                        <a:pt x="223640" y="2402906"/>
                        <a:pt x="5165" y="2568100"/>
                        <a:pt x="87" y="2590946"/>
                      </a:cubicBezTo>
                      <a:cubicBezTo>
                        <a:pt x="-4991" y="2613792"/>
                        <a:pt x="216507" y="2573428"/>
                        <a:pt x="208570" y="2570782"/>
                      </a:cubicBezTo>
                      <a:cubicBezTo>
                        <a:pt x="200632" y="2565490"/>
                        <a:pt x="136855" y="2758986"/>
                        <a:pt x="148078" y="2640499"/>
                      </a:cubicBezTo>
                      <a:cubicBezTo>
                        <a:pt x="159301" y="2522012"/>
                        <a:pt x="276302" y="1853320"/>
                        <a:pt x="275907" y="1859862"/>
                      </a:cubicBezTo>
                      <a:cubicBezTo>
                        <a:pt x="275512" y="1866404"/>
                        <a:pt x="148354" y="2687690"/>
                        <a:pt x="145708" y="2679753"/>
                      </a:cubicBezTo>
                      <a:cubicBezTo>
                        <a:pt x="137624" y="2631246"/>
                        <a:pt x="244946" y="1888032"/>
                        <a:pt x="267969" y="1724925"/>
                      </a:cubicBezTo>
                      <a:cubicBezTo>
                        <a:pt x="290992" y="1561818"/>
                        <a:pt x="290589" y="1707858"/>
                        <a:pt x="283844" y="1701112"/>
                      </a:cubicBezTo>
                      <a:cubicBezTo>
                        <a:pt x="277099" y="1694366"/>
                        <a:pt x="267969" y="1711695"/>
                        <a:pt x="260032" y="1716987"/>
                      </a:cubicBezTo>
                      <a:cubicBezTo>
                        <a:pt x="246803" y="1706404"/>
                        <a:pt x="231835" y="1697686"/>
                        <a:pt x="220344" y="1685237"/>
                      </a:cubicBezTo>
                      <a:cubicBezTo>
                        <a:pt x="199882" y="1663070"/>
                        <a:pt x="164782" y="1613800"/>
                        <a:pt x="164782" y="1613800"/>
                      </a:cubicBezTo>
                      <a:cubicBezTo>
                        <a:pt x="162136" y="1605862"/>
                        <a:pt x="162071" y="1596521"/>
                        <a:pt x="156844" y="1589987"/>
                      </a:cubicBezTo>
                      <a:cubicBezTo>
                        <a:pt x="150885" y="1582538"/>
                        <a:pt x="133896" y="1583612"/>
                        <a:pt x="133032" y="1574112"/>
                      </a:cubicBezTo>
                      <a:cubicBezTo>
                        <a:pt x="124758" y="1483101"/>
                        <a:pt x="160322" y="1308918"/>
                        <a:pt x="125094" y="1502675"/>
                      </a:cubicBezTo>
                      <a:cubicBezTo>
                        <a:pt x="119802" y="1489446"/>
                        <a:pt x="115591" y="1475731"/>
                        <a:pt x="109219" y="1462987"/>
                      </a:cubicBezTo>
                      <a:cubicBezTo>
                        <a:pt x="104953" y="1454455"/>
                        <a:pt x="96693" y="1448107"/>
                        <a:pt x="93344" y="1439175"/>
                      </a:cubicBezTo>
                      <a:cubicBezTo>
                        <a:pt x="88607" y="1426543"/>
                        <a:pt x="88053" y="1412716"/>
                        <a:pt x="85407" y="1399487"/>
                      </a:cubicBezTo>
                      <a:cubicBezTo>
                        <a:pt x="90699" y="1367737"/>
                        <a:pt x="95350" y="1335874"/>
                        <a:pt x="101282" y="1304237"/>
                      </a:cubicBezTo>
                      <a:cubicBezTo>
                        <a:pt x="103292" y="1293515"/>
                        <a:pt x="113188" y="1292331"/>
                        <a:pt x="109219" y="1272487"/>
                      </a:cubicBezTo>
                      <a:cubicBezTo>
                        <a:pt x="105250" y="1252643"/>
                        <a:pt x="84083" y="1226185"/>
                        <a:pt x="77469" y="1185175"/>
                      </a:cubicBezTo>
                      <a:cubicBezTo>
                        <a:pt x="70855" y="1144165"/>
                        <a:pt x="54980" y="1117706"/>
                        <a:pt x="69532" y="1026425"/>
                      </a:cubicBezTo>
                      <a:cubicBezTo>
                        <a:pt x="84084" y="935144"/>
                        <a:pt x="142292" y="716862"/>
                        <a:pt x="164782" y="637487"/>
                      </a:cubicBezTo>
                      <a:cubicBezTo>
                        <a:pt x="187272" y="558112"/>
                        <a:pt x="188019" y="572108"/>
                        <a:pt x="204469" y="550175"/>
                      </a:cubicBezTo>
                      <a:cubicBezTo>
                        <a:pt x="211204" y="541195"/>
                        <a:pt x="220344" y="534300"/>
                        <a:pt x="228282" y="526362"/>
                      </a:cubicBezTo>
                      <a:cubicBezTo>
                        <a:pt x="239522" y="494425"/>
                        <a:pt x="256099" y="399759"/>
                        <a:pt x="271909" y="358553"/>
                      </a:cubicBezTo>
                      <a:cubicBezTo>
                        <a:pt x="287719" y="317347"/>
                        <a:pt x="264641" y="326713"/>
                        <a:pt x="323141" y="279129"/>
                      </a:cubicBezTo>
                      <a:cubicBezTo>
                        <a:pt x="381641" y="231545"/>
                        <a:pt x="442203" y="62950"/>
                        <a:pt x="622907" y="73046"/>
                      </a:cubicBezTo>
                      <a:cubicBezTo>
                        <a:pt x="702379" y="-12260"/>
                        <a:pt x="779563" y="11601"/>
                        <a:pt x="815657" y="2487"/>
                      </a:cubicBezTo>
                      <a:cubicBezTo>
                        <a:pt x="851751" y="-6627"/>
                        <a:pt x="789198" y="11747"/>
                        <a:pt x="839469" y="18362"/>
                      </a:cubicBezTo>
                      <a:cubicBezTo>
                        <a:pt x="889740" y="24977"/>
                        <a:pt x="1033938" y="34238"/>
                        <a:pt x="1117282" y="42175"/>
                      </a:cubicBezTo>
                      <a:cubicBezTo>
                        <a:pt x="1200626" y="50113"/>
                        <a:pt x="1298522" y="58050"/>
                        <a:pt x="1339532" y="65987"/>
                      </a:cubicBezTo>
                      <a:lnTo>
                        <a:pt x="1363344" y="89800"/>
                      </a:lnTo>
                      <a:cubicBezTo>
                        <a:pt x="1387156" y="104352"/>
                        <a:pt x="1454626" y="146685"/>
                        <a:pt x="1482407" y="153300"/>
                      </a:cubicBezTo>
                      <a:cubicBezTo>
                        <a:pt x="1498282" y="145362"/>
                        <a:pt x="1515264" y="139332"/>
                        <a:pt x="1530032" y="129487"/>
                      </a:cubicBezTo>
                      <a:cubicBezTo>
                        <a:pt x="1539372" y="123260"/>
                        <a:pt x="1542772" y="107520"/>
                        <a:pt x="1553844" y="105675"/>
                      </a:cubicBezTo>
                      <a:cubicBezTo>
                        <a:pt x="1563254" y="104107"/>
                        <a:pt x="1569719" y="116258"/>
                        <a:pt x="1577657" y="121550"/>
                      </a:cubicBezTo>
                      <a:cubicBezTo>
                        <a:pt x="1655986" y="215120"/>
                        <a:pt x="1733354" y="308477"/>
                        <a:pt x="1657032" y="446987"/>
                      </a:cubicBezTo>
                      <a:cubicBezTo>
                        <a:pt x="1666292" y="499904"/>
                        <a:pt x="1641157" y="441696"/>
                        <a:pt x="1633219" y="439050"/>
                      </a:cubicBezTo>
                      <a:cubicBezTo>
                        <a:pt x="1621313" y="433758"/>
                        <a:pt x="1594854" y="423174"/>
                        <a:pt x="1585594" y="415237"/>
                      </a:cubicBezTo>
                      <a:cubicBezTo>
                        <a:pt x="1579678" y="409321"/>
                        <a:pt x="1585594" y="395394"/>
                        <a:pt x="1577657" y="391425"/>
                      </a:cubicBezTo>
                      <a:cubicBezTo>
                        <a:pt x="1569720" y="387456"/>
                        <a:pt x="1547230" y="387456"/>
                        <a:pt x="1537969" y="391425"/>
                      </a:cubicBezTo>
                      <a:cubicBezTo>
                        <a:pt x="1528709" y="395394"/>
                        <a:pt x="1531634" y="415237"/>
                        <a:pt x="1522094" y="415237"/>
                      </a:cubicBezTo>
                      <a:cubicBezTo>
                        <a:pt x="1513727" y="415237"/>
                        <a:pt x="1517899" y="398908"/>
                        <a:pt x="1514157" y="391425"/>
                      </a:cubicBezTo>
                      <a:cubicBezTo>
                        <a:pt x="1483380" y="329869"/>
                        <a:pt x="1510298" y="403658"/>
                        <a:pt x="1490344" y="343800"/>
                      </a:cubicBezTo>
                      <a:cubicBezTo>
                        <a:pt x="1477817" y="368854"/>
                        <a:pt x="1461876" y="404018"/>
                        <a:pt x="1442719" y="423175"/>
                      </a:cubicBezTo>
                      <a:cubicBezTo>
                        <a:pt x="1434782" y="431112"/>
                        <a:pt x="1429224" y="442565"/>
                        <a:pt x="1418907" y="446987"/>
                      </a:cubicBezTo>
                      <a:cubicBezTo>
                        <a:pt x="1409179" y="451156"/>
                        <a:pt x="1425521" y="440373"/>
                        <a:pt x="1426844" y="439050"/>
                      </a:cubicBezTo>
                      <a:lnTo>
                        <a:pt x="1426844" y="439050"/>
                      </a:lnTo>
                      <a:cubicBezTo>
                        <a:pt x="1429490" y="473446"/>
                        <a:pt x="1422055" y="464922"/>
                        <a:pt x="1434782" y="542237"/>
                      </a:cubicBezTo>
                      <a:cubicBezTo>
                        <a:pt x="1454006" y="659017"/>
                        <a:pt x="1214662" y="787819"/>
                        <a:pt x="1291836" y="889380"/>
                      </a:cubicBezTo>
                      <a:cubicBezTo>
                        <a:pt x="1277284" y="985953"/>
                        <a:pt x="1339520" y="1078991"/>
                        <a:pt x="1347469" y="1121675"/>
                      </a:cubicBezTo>
                      <a:cubicBezTo>
                        <a:pt x="1355418" y="1164359"/>
                        <a:pt x="1341831" y="1137442"/>
                        <a:pt x="1339532" y="1145487"/>
                      </a:cubicBezTo>
                      <a:cubicBezTo>
                        <a:pt x="1319596" y="1215263"/>
                        <a:pt x="1342689" y="1143949"/>
                        <a:pt x="1323657" y="1201050"/>
                      </a:cubicBezTo>
                      <a:cubicBezTo>
                        <a:pt x="1298522" y="1216925"/>
                        <a:pt x="1215177" y="1235445"/>
                        <a:pt x="1188719" y="1240737"/>
                      </a:cubicBezTo>
                      <a:cubicBezTo>
                        <a:pt x="1162261" y="1246029"/>
                        <a:pt x="1172844" y="1235446"/>
                        <a:pt x="1164907" y="1232800"/>
                      </a:cubicBezTo>
                      <a:cubicBezTo>
                        <a:pt x="1159615" y="1224862"/>
                        <a:pt x="1152790" y="1217755"/>
                        <a:pt x="1149032" y="1208987"/>
                      </a:cubicBezTo>
                      <a:cubicBezTo>
                        <a:pt x="1144735" y="1198960"/>
                        <a:pt x="1154225" y="1151185"/>
                        <a:pt x="1141094" y="1177237"/>
                      </a:cubicBezTo>
                      <a:cubicBezTo>
                        <a:pt x="1127963" y="1203289"/>
                        <a:pt x="1078181" y="1367945"/>
                        <a:pt x="1070244" y="1365299"/>
                      </a:cubicBezTo>
                      <a:cubicBezTo>
                        <a:pt x="1009390" y="1367945"/>
                        <a:pt x="988763" y="1266041"/>
                        <a:pt x="942559" y="1263476"/>
                      </a:cubicBezTo>
                      <a:cubicBezTo>
                        <a:pt x="896355" y="1260911"/>
                        <a:pt x="810200" y="1300784"/>
                        <a:pt x="793018" y="1349911"/>
                      </a:cubicBezTo>
                      <a:cubicBezTo>
                        <a:pt x="775836" y="1399038"/>
                        <a:pt x="823790" y="1519547"/>
                        <a:pt x="839469" y="1558237"/>
                      </a:cubicBezTo>
                      <a:cubicBezTo>
                        <a:pt x="855148" y="1596927"/>
                        <a:pt x="867250" y="1568821"/>
                        <a:pt x="887094" y="1582050"/>
                      </a:cubicBezTo>
                      <a:cubicBezTo>
                        <a:pt x="906938" y="1595279"/>
                        <a:pt x="941334" y="1625706"/>
                        <a:pt x="958532" y="1637612"/>
                      </a:cubicBezTo>
                      <a:cubicBezTo>
                        <a:pt x="975730" y="1649518"/>
                        <a:pt x="973084" y="1637612"/>
                        <a:pt x="990282" y="1653487"/>
                      </a:cubicBezTo>
                      <a:lnTo>
                        <a:pt x="1069657" y="18916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385" name="Agrupar 384"/>
              <p:cNvGrpSpPr>
                <a:grpSpLocks noChangeAspect="1"/>
              </p:cNvGrpSpPr>
              <p:nvPr/>
            </p:nvGrpSpPr>
            <p:grpSpPr>
              <a:xfrm>
                <a:off x="1703291" y="2390240"/>
                <a:ext cx="553692" cy="1252990"/>
                <a:chOff x="1829722" y="301698"/>
                <a:chExt cx="3094957" cy="5856298"/>
              </a:xfrm>
            </p:grpSpPr>
            <p:sp>
              <p:nvSpPr>
                <p:cNvPr id="386" name="Forma libre 385"/>
                <p:cNvSpPr/>
                <p:nvPr/>
              </p:nvSpPr>
              <p:spPr>
                <a:xfrm>
                  <a:off x="2051468" y="3689411"/>
                  <a:ext cx="597636" cy="610647"/>
                </a:xfrm>
                <a:custGeom>
                  <a:avLst/>
                  <a:gdLst>
                    <a:gd name="connsiteX0" fmla="*/ 587892 w 597636"/>
                    <a:gd name="connsiteY0" fmla="*/ 220872 h 610647"/>
                    <a:gd name="connsiteX1" fmla="*/ 597636 w 597636"/>
                    <a:gd name="connsiteY1" fmla="*/ 610647 h 610647"/>
                    <a:gd name="connsiteX2" fmla="*/ 175393 w 597636"/>
                    <a:gd name="connsiteY2" fmla="*/ 610647 h 610647"/>
                    <a:gd name="connsiteX3" fmla="*/ 0 w 597636"/>
                    <a:gd name="connsiteY3" fmla="*/ 402767 h 610647"/>
                    <a:gd name="connsiteX4" fmla="*/ 45472 w 597636"/>
                    <a:gd name="connsiteY4" fmla="*/ 0 h 610647"/>
                    <a:gd name="connsiteX5" fmla="*/ 285826 w 597636"/>
                    <a:gd name="connsiteY5" fmla="*/ 6496 h 610647"/>
                    <a:gd name="connsiteX6" fmla="*/ 295570 w 597636"/>
                    <a:gd name="connsiteY6" fmla="*/ 227368 h 610647"/>
                    <a:gd name="connsiteX7" fmla="*/ 587892 w 597636"/>
                    <a:gd name="connsiteY7" fmla="*/ 220872 h 610647"/>
                    <a:gd name="connsiteX0" fmla="*/ 587892 w 597636"/>
                    <a:gd name="connsiteY0" fmla="*/ 220872 h 610647"/>
                    <a:gd name="connsiteX1" fmla="*/ 597636 w 597636"/>
                    <a:gd name="connsiteY1" fmla="*/ 610647 h 610647"/>
                    <a:gd name="connsiteX2" fmla="*/ 175393 w 597636"/>
                    <a:gd name="connsiteY2" fmla="*/ 610647 h 610647"/>
                    <a:gd name="connsiteX3" fmla="*/ 0 w 597636"/>
                    <a:gd name="connsiteY3" fmla="*/ 402767 h 610647"/>
                    <a:gd name="connsiteX4" fmla="*/ 45472 w 597636"/>
                    <a:gd name="connsiteY4" fmla="*/ 0 h 610647"/>
                    <a:gd name="connsiteX5" fmla="*/ 285826 w 597636"/>
                    <a:gd name="connsiteY5" fmla="*/ 6496 h 610647"/>
                    <a:gd name="connsiteX6" fmla="*/ 295570 w 597636"/>
                    <a:gd name="connsiteY6" fmla="*/ 227368 h 610647"/>
                    <a:gd name="connsiteX7" fmla="*/ 587892 w 597636"/>
                    <a:gd name="connsiteY7" fmla="*/ 220872 h 610647"/>
                    <a:gd name="connsiteX0" fmla="*/ 587892 w 597636"/>
                    <a:gd name="connsiteY0" fmla="*/ 220872 h 610647"/>
                    <a:gd name="connsiteX1" fmla="*/ 597636 w 597636"/>
                    <a:gd name="connsiteY1" fmla="*/ 610647 h 610647"/>
                    <a:gd name="connsiteX2" fmla="*/ 175393 w 597636"/>
                    <a:gd name="connsiteY2" fmla="*/ 610647 h 610647"/>
                    <a:gd name="connsiteX3" fmla="*/ 0 w 597636"/>
                    <a:gd name="connsiteY3" fmla="*/ 402767 h 610647"/>
                    <a:gd name="connsiteX4" fmla="*/ 45472 w 597636"/>
                    <a:gd name="connsiteY4" fmla="*/ 0 h 610647"/>
                    <a:gd name="connsiteX5" fmla="*/ 285826 w 597636"/>
                    <a:gd name="connsiteY5" fmla="*/ 6496 h 610647"/>
                    <a:gd name="connsiteX6" fmla="*/ 295570 w 597636"/>
                    <a:gd name="connsiteY6" fmla="*/ 227368 h 610647"/>
                    <a:gd name="connsiteX7" fmla="*/ 587892 w 597636"/>
                    <a:gd name="connsiteY7" fmla="*/ 220872 h 610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7636" h="610647">
                      <a:moveTo>
                        <a:pt x="587892" y="220872"/>
                      </a:moveTo>
                      <a:lnTo>
                        <a:pt x="597636" y="610647"/>
                      </a:lnTo>
                      <a:lnTo>
                        <a:pt x="175393" y="610647"/>
                      </a:lnTo>
                      <a:cubicBezTo>
                        <a:pt x="61712" y="609564"/>
                        <a:pt x="0" y="475308"/>
                        <a:pt x="0" y="402767"/>
                      </a:cubicBezTo>
                      <a:lnTo>
                        <a:pt x="45472" y="0"/>
                      </a:lnTo>
                      <a:lnTo>
                        <a:pt x="285826" y="6496"/>
                      </a:lnTo>
                      <a:lnTo>
                        <a:pt x="295570" y="227368"/>
                      </a:lnTo>
                      <a:lnTo>
                        <a:pt x="587892" y="220872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389" name="Forma libre 388"/>
                <p:cNvSpPr/>
                <p:nvPr/>
              </p:nvSpPr>
              <p:spPr>
                <a:xfrm flipH="1">
                  <a:off x="3461672" y="5398529"/>
                  <a:ext cx="367027" cy="562285"/>
                </a:xfrm>
                <a:custGeom>
                  <a:avLst/>
                  <a:gdLst>
                    <a:gd name="connsiteX0" fmla="*/ 0 w 367027"/>
                    <a:gd name="connsiteY0" fmla="*/ 0 h 318316"/>
                    <a:gd name="connsiteX1" fmla="*/ 64961 w 367027"/>
                    <a:gd name="connsiteY1" fmla="*/ 276090 h 318316"/>
                    <a:gd name="connsiteX2" fmla="*/ 350787 w 367027"/>
                    <a:gd name="connsiteY2" fmla="*/ 318316 h 318316"/>
                    <a:gd name="connsiteX3" fmla="*/ 367027 w 367027"/>
                    <a:gd name="connsiteY3" fmla="*/ 100692 h 318316"/>
                    <a:gd name="connsiteX4" fmla="*/ 0 w 367027"/>
                    <a:gd name="connsiteY4" fmla="*/ 0 h 318316"/>
                    <a:gd name="connsiteX0" fmla="*/ 0 w 367027"/>
                    <a:gd name="connsiteY0" fmla="*/ 0 h 318316"/>
                    <a:gd name="connsiteX1" fmla="*/ 74705 w 367027"/>
                    <a:gd name="connsiteY1" fmla="*/ 308571 h 318316"/>
                    <a:gd name="connsiteX2" fmla="*/ 350787 w 367027"/>
                    <a:gd name="connsiteY2" fmla="*/ 318316 h 318316"/>
                    <a:gd name="connsiteX3" fmla="*/ 367027 w 367027"/>
                    <a:gd name="connsiteY3" fmla="*/ 100692 h 318316"/>
                    <a:gd name="connsiteX4" fmla="*/ 0 w 367027"/>
                    <a:gd name="connsiteY4" fmla="*/ 0 h 318316"/>
                    <a:gd name="connsiteX0" fmla="*/ 0 w 367027"/>
                    <a:gd name="connsiteY0" fmla="*/ 0 h 324106"/>
                    <a:gd name="connsiteX1" fmla="*/ 74705 w 367027"/>
                    <a:gd name="connsiteY1" fmla="*/ 308571 h 324106"/>
                    <a:gd name="connsiteX2" fmla="*/ 350787 w 367027"/>
                    <a:gd name="connsiteY2" fmla="*/ 318316 h 324106"/>
                    <a:gd name="connsiteX3" fmla="*/ 367027 w 367027"/>
                    <a:gd name="connsiteY3" fmla="*/ 100692 h 324106"/>
                    <a:gd name="connsiteX4" fmla="*/ 0 w 367027"/>
                    <a:gd name="connsiteY4" fmla="*/ 0 h 324106"/>
                    <a:gd name="connsiteX0" fmla="*/ 0 w 367027"/>
                    <a:gd name="connsiteY0" fmla="*/ 0 h 326662"/>
                    <a:gd name="connsiteX1" fmla="*/ 74705 w 367027"/>
                    <a:gd name="connsiteY1" fmla="*/ 308571 h 326662"/>
                    <a:gd name="connsiteX2" fmla="*/ 350787 w 367027"/>
                    <a:gd name="connsiteY2" fmla="*/ 318316 h 326662"/>
                    <a:gd name="connsiteX3" fmla="*/ 367027 w 367027"/>
                    <a:gd name="connsiteY3" fmla="*/ 100692 h 326662"/>
                    <a:gd name="connsiteX4" fmla="*/ 0 w 367027"/>
                    <a:gd name="connsiteY4" fmla="*/ 0 h 326662"/>
                    <a:gd name="connsiteX0" fmla="*/ 0 w 367027"/>
                    <a:gd name="connsiteY0" fmla="*/ 0 h 462692"/>
                    <a:gd name="connsiteX1" fmla="*/ 140966 w 367027"/>
                    <a:gd name="connsiteY1" fmla="*/ 461410 h 462692"/>
                    <a:gd name="connsiteX2" fmla="*/ 350787 w 367027"/>
                    <a:gd name="connsiteY2" fmla="*/ 318316 h 462692"/>
                    <a:gd name="connsiteX3" fmla="*/ 367027 w 367027"/>
                    <a:gd name="connsiteY3" fmla="*/ 100692 h 462692"/>
                    <a:gd name="connsiteX4" fmla="*/ 0 w 367027"/>
                    <a:gd name="connsiteY4" fmla="*/ 0 h 462692"/>
                    <a:gd name="connsiteX0" fmla="*/ 0 w 367027"/>
                    <a:gd name="connsiteY0" fmla="*/ 0 h 487377"/>
                    <a:gd name="connsiteX1" fmla="*/ 140966 w 367027"/>
                    <a:gd name="connsiteY1" fmla="*/ 461410 h 487377"/>
                    <a:gd name="connsiteX2" fmla="*/ 306613 w 367027"/>
                    <a:gd name="connsiteY2" fmla="*/ 481345 h 487377"/>
                    <a:gd name="connsiteX3" fmla="*/ 367027 w 367027"/>
                    <a:gd name="connsiteY3" fmla="*/ 100692 h 487377"/>
                    <a:gd name="connsiteX4" fmla="*/ 0 w 367027"/>
                    <a:gd name="connsiteY4" fmla="*/ 0 h 487377"/>
                    <a:gd name="connsiteX0" fmla="*/ 0 w 367027"/>
                    <a:gd name="connsiteY0" fmla="*/ 0 h 518796"/>
                    <a:gd name="connsiteX1" fmla="*/ 140966 w 367027"/>
                    <a:gd name="connsiteY1" fmla="*/ 461410 h 518796"/>
                    <a:gd name="connsiteX2" fmla="*/ 306613 w 367027"/>
                    <a:gd name="connsiteY2" fmla="*/ 481345 h 518796"/>
                    <a:gd name="connsiteX3" fmla="*/ 367027 w 367027"/>
                    <a:gd name="connsiteY3" fmla="*/ 100692 h 518796"/>
                    <a:gd name="connsiteX4" fmla="*/ 0 w 367027"/>
                    <a:gd name="connsiteY4" fmla="*/ 0 h 518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027" h="518796">
                      <a:moveTo>
                        <a:pt x="0" y="0"/>
                      </a:moveTo>
                      <a:lnTo>
                        <a:pt x="140966" y="461410"/>
                      </a:lnTo>
                      <a:cubicBezTo>
                        <a:pt x="232993" y="477650"/>
                        <a:pt x="192499" y="568911"/>
                        <a:pt x="306613" y="481345"/>
                      </a:cubicBezTo>
                      <a:lnTo>
                        <a:pt x="367027" y="10069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390" name="Forma libre 389"/>
                <p:cNvSpPr>
                  <a:spLocks noChangeAspect="1"/>
                </p:cNvSpPr>
                <p:nvPr/>
              </p:nvSpPr>
              <p:spPr>
                <a:xfrm rot="1442969" flipH="1">
                  <a:off x="3161394" y="4048780"/>
                  <a:ext cx="134269" cy="433565"/>
                </a:xfrm>
                <a:custGeom>
                  <a:avLst/>
                  <a:gdLst>
                    <a:gd name="connsiteX0" fmla="*/ 16409 w 242845"/>
                    <a:gd name="connsiteY0" fmla="*/ 0 h 597275"/>
                    <a:gd name="connsiteX1" fmla="*/ 0 w 242845"/>
                    <a:gd name="connsiteY1" fmla="*/ 498823 h 597275"/>
                    <a:gd name="connsiteX2" fmla="*/ 118141 w 242845"/>
                    <a:gd name="connsiteY2" fmla="*/ 597275 h 597275"/>
                    <a:gd name="connsiteX3" fmla="*/ 242845 w 242845"/>
                    <a:gd name="connsiteY3" fmla="*/ 479133 h 597275"/>
                    <a:gd name="connsiteX4" fmla="*/ 170648 w 242845"/>
                    <a:gd name="connsiteY4" fmla="*/ 3282 h 597275"/>
                    <a:gd name="connsiteX5" fmla="*/ 16409 w 242845"/>
                    <a:gd name="connsiteY5" fmla="*/ 0 h 597275"/>
                    <a:gd name="connsiteX0" fmla="*/ 16409 w 242845"/>
                    <a:gd name="connsiteY0" fmla="*/ 0 h 498823"/>
                    <a:gd name="connsiteX1" fmla="*/ 0 w 242845"/>
                    <a:gd name="connsiteY1" fmla="*/ 498823 h 498823"/>
                    <a:gd name="connsiteX2" fmla="*/ 242845 w 242845"/>
                    <a:gd name="connsiteY2" fmla="*/ 479133 h 498823"/>
                    <a:gd name="connsiteX3" fmla="*/ 170648 w 242845"/>
                    <a:gd name="connsiteY3" fmla="*/ 3282 h 498823"/>
                    <a:gd name="connsiteX4" fmla="*/ 16409 w 242845"/>
                    <a:gd name="connsiteY4" fmla="*/ 0 h 498823"/>
                    <a:gd name="connsiteX0" fmla="*/ 0 w 226436"/>
                    <a:gd name="connsiteY0" fmla="*/ 0 h 675507"/>
                    <a:gd name="connsiteX1" fmla="*/ 2713 w 226436"/>
                    <a:gd name="connsiteY1" fmla="*/ 675507 h 675507"/>
                    <a:gd name="connsiteX2" fmla="*/ 226436 w 226436"/>
                    <a:gd name="connsiteY2" fmla="*/ 479133 h 675507"/>
                    <a:gd name="connsiteX3" fmla="*/ 154239 w 226436"/>
                    <a:gd name="connsiteY3" fmla="*/ 3282 h 675507"/>
                    <a:gd name="connsiteX4" fmla="*/ 0 w 226436"/>
                    <a:gd name="connsiteY4" fmla="*/ 0 h 67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436" h="675507">
                      <a:moveTo>
                        <a:pt x="0" y="0"/>
                      </a:moveTo>
                      <a:cubicBezTo>
                        <a:pt x="904" y="225169"/>
                        <a:pt x="1809" y="450338"/>
                        <a:pt x="2713" y="675507"/>
                      </a:cubicBezTo>
                      <a:lnTo>
                        <a:pt x="226436" y="479133"/>
                      </a:lnTo>
                      <a:lnTo>
                        <a:pt x="154239" y="32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391" name="Forma libre 390"/>
                <p:cNvSpPr>
                  <a:spLocks noChangeAspect="1"/>
                </p:cNvSpPr>
                <p:nvPr/>
              </p:nvSpPr>
              <p:spPr>
                <a:xfrm rot="20157031">
                  <a:off x="3429966" y="4053063"/>
                  <a:ext cx="134269" cy="433565"/>
                </a:xfrm>
                <a:custGeom>
                  <a:avLst/>
                  <a:gdLst>
                    <a:gd name="connsiteX0" fmla="*/ 16409 w 242845"/>
                    <a:gd name="connsiteY0" fmla="*/ 0 h 597275"/>
                    <a:gd name="connsiteX1" fmla="*/ 0 w 242845"/>
                    <a:gd name="connsiteY1" fmla="*/ 498823 h 597275"/>
                    <a:gd name="connsiteX2" fmla="*/ 118141 w 242845"/>
                    <a:gd name="connsiteY2" fmla="*/ 597275 h 597275"/>
                    <a:gd name="connsiteX3" fmla="*/ 242845 w 242845"/>
                    <a:gd name="connsiteY3" fmla="*/ 479133 h 597275"/>
                    <a:gd name="connsiteX4" fmla="*/ 170648 w 242845"/>
                    <a:gd name="connsiteY4" fmla="*/ 3282 h 597275"/>
                    <a:gd name="connsiteX5" fmla="*/ 16409 w 242845"/>
                    <a:gd name="connsiteY5" fmla="*/ 0 h 597275"/>
                    <a:gd name="connsiteX0" fmla="*/ 16409 w 242845"/>
                    <a:gd name="connsiteY0" fmla="*/ 0 h 498823"/>
                    <a:gd name="connsiteX1" fmla="*/ 0 w 242845"/>
                    <a:gd name="connsiteY1" fmla="*/ 498823 h 498823"/>
                    <a:gd name="connsiteX2" fmla="*/ 242845 w 242845"/>
                    <a:gd name="connsiteY2" fmla="*/ 479133 h 498823"/>
                    <a:gd name="connsiteX3" fmla="*/ 170648 w 242845"/>
                    <a:gd name="connsiteY3" fmla="*/ 3282 h 498823"/>
                    <a:gd name="connsiteX4" fmla="*/ 16409 w 242845"/>
                    <a:gd name="connsiteY4" fmla="*/ 0 h 498823"/>
                    <a:gd name="connsiteX0" fmla="*/ 0 w 226436"/>
                    <a:gd name="connsiteY0" fmla="*/ 0 h 675507"/>
                    <a:gd name="connsiteX1" fmla="*/ 2713 w 226436"/>
                    <a:gd name="connsiteY1" fmla="*/ 675507 h 675507"/>
                    <a:gd name="connsiteX2" fmla="*/ 226436 w 226436"/>
                    <a:gd name="connsiteY2" fmla="*/ 479133 h 675507"/>
                    <a:gd name="connsiteX3" fmla="*/ 154239 w 226436"/>
                    <a:gd name="connsiteY3" fmla="*/ 3282 h 675507"/>
                    <a:gd name="connsiteX4" fmla="*/ 0 w 226436"/>
                    <a:gd name="connsiteY4" fmla="*/ 0 h 67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436" h="675507">
                      <a:moveTo>
                        <a:pt x="0" y="0"/>
                      </a:moveTo>
                      <a:cubicBezTo>
                        <a:pt x="904" y="225169"/>
                        <a:pt x="1809" y="450338"/>
                        <a:pt x="2713" y="675507"/>
                      </a:cubicBezTo>
                      <a:lnTo>
                        <a:pt x="226436" y="479133"/>
                      </a:lnTo>
                      <a:lnTo>
                        <a:pt x="154239" y="32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grpSp>
              <p:nvGrpSpPr>
                <p:cNvPr id="392" name="Agrupar 391"/>
                <p:cNvGrpSpPr/>
                <p:nvPr/>
              </p:nvGrpSpPr>
              <p:grpSpPr>
                <a:xfrm>
                  <a:off x="3165540" y="5394674"/>
                  <a:ext cx="626869" cy="763322"/>
                  <a:chOff x="3248024" y="5106045"/>
                  <a:chExt cx="626869" cy="763322"/>
                </a:xfrm>
              </p:grpSpPr>
              <p:sp>
                <p:nvSpPr>
                  <p:cNvPr id="435" name="Forma libre 434"/>
                  <p:cNvSpPr/>
                  <p:nvPr/>
                </p:nvSpPr>
                <p:spPr>
                  <a:xfrm>
                    <a:off x="3248024" y="5106045"/>
                    <a:ext cx="367027" cy="562285"/>
                  </a:xfrm>
                  <a:custGeom>
                    <a:avLst/>
                    <a:gdLst>
                      <a:gd name="connsiteX0" fmla="*/ 0 w 367027"/>
                      <a:gd name="connsiteY0" fmla="*/ 0 h 318316"/>
                      <a:gd name="connsiteX1" fmla="*/ 64961 w 367027"/>
                      <a:gd name="connsiteY1" fmla="*/ 276090 h 318316"/>
                      <a:gd name="connsiteX2" fmla="*/ 350787 w 367027"/>
                      <a:gd name="connsiteY2" fmla="*/ 318316 h 318316"/>
                      <a:gd name="connsiteX3" fmla="*/ 367027 w 367027"/>
                      <a:gd name="connsiteY3" fmla="*/ 100692 h 318316"/>
                      <a:gd name="connsiteX4" fmla="*/ 0 w 367027"/>
                      <a:gd name="connsiteY4" fmla="*/ 0 h 318316"/>
                      <a:gd name="connsiteX0" fmla="*/ 0 w 367027"/>
                      <a:gd name="connsiteY0" fmla="*/ 0 h 318316"/>
                      <a:gd name="connsiteX1" fmla="*/ 74705 w 367027"/>
                      <a:gd name="connsiteY1" fmla="*/ 308571 h 318316"/>
                      <a:gd name="connsiteX2" fmla="*/ 350787 w 367027"/>
                      <a:gd name="connsiteY2" fmla="*/ 318316 h 318316"/>
                      <a:gd name="connsiteX3" fmla="*/ 367027 w 367027"/>
                      <a:gd name="connsiteY3" fmla="*/ 100692 h 318316"/>
                      <a:gd name="connsiteX4" fmla="*/ 0 w 367027"/>
                      <a:gd name="connsiteY4" fmla="*/ 0 h 318316"/>
                      <a:gd name="connsiteX0" fmla="*/ 0 w 367027"/>
                      <a:gd name="connsiteY0" fmla="*/ 0 h 324106"/>
                      <a:gd name="connsiteX1" fmla="*/ 74705 w 367027"/>
                      <a:gd name="connsiteY1" fmla="*/ 308571 h 324106"/>
                      <a:gd name="connsiteX2" fmla="*/ 350787 w 367027"/>
                      <a:gd name="connsiteY2" fmla="*/ 318316 h 324106"/>
                      <a:gd name="connsiteX3" fmla="*/ 367027 w 367027"/>
                      <a:gd name="connsiteY3" fmla="*/ 100692 h 324106"/>
                      <a:gd name="connsiteX4" fmla="*/ 0 w 367027"/>
                      <a:gd name="connsiteY4" fmla="*/ 0 h 324106"/>
                      <a:gd name="connsiteX0" fmla="*/ 0 w 367027"/>
                      <a:gd name="connsiteY0" fmla="*/ 0 h 326662"/>
                      <a:gd name="connsiteX1" fmla="*/ 74705 w 367027"/>
                      <a:gd name="connsiteY1" fmla="*/ 308571 h 326662"/>
                      <a:gd name="connsiteX2" fmla="*/ 350787 w 367027"/>
                      <a:gd name="connsiteY2" fmla="*/ 318316 h 326662"/>
                      <a:gd name="connsiteX3" fmla="*/ 367027 w 367027"/>
                      <a:gd name="connsiteY3" fmla="*/ 100692 h 326662"/>
                      <a:gd name="connsiteX4" fmla="*/ 0 w 367027"/>
                      <a:gd name="connsiteY4" fmla="*/ 0 h 326662"/>
                      <a:gd name="connsiteX0" fmla="*/ 0 w 367027"/>
                      <a:gd name="connsiteY0" fmla="*/ 0 h 462692"/>
                      <a:gd name="connsiteX1" fmla="*/ 140966 w 367027"/>
                      <a:gd name="connsiteY1" fmla="*/ 461410 h 462692"/>
                      <a:gd name="connsiteX2" fmla="*/ 350787 w 367027"/>
                      <a:gd name="connsiteY2" fmla="*/ 318316 h 462692"/>
                      <a:gd name="connsiteX3" fmla="*/ 367027 w 367027"/>
                      <a:gd name="connsiteY3" fmla="*/ 100692 h 462692"/>
                      <a:gd name="connsiteX4" fmla="*/ 0 w 367027"/>
                      <a:gd name="connsiteY4" fmla="*/ 0 h 462692"/>
                      <a:gd name="connsiteX0" fmla="*/ 0 w 367027"/>
                      <a:gd name="connsiteY0" fmla="*/ 0 h 487377"/>
                      <a:gd name="connsiteX1" fmla="*/ 140966 w 367027"/>
                      <a:gd name="connsiteY1" fmla="*/ 461410 h 487377"/>
                      <a:gd name="connsiteX2" fmla="*/ 306613 w 367027"/>
                      <a:gd name="connsiteY2" fmla="*/ 481345 h 487377"/>
                      <a:gd name="connsiteX3" fmla="*/ 367027 w 367027"/>
                      <a:gd name="connsiteY3" fmla="*/ 100692 h 487377"/>
                      <a:gd name="connsiteX4" fmla="*/ 0 w 367027"/>
                      <a:gd name="connsiteY4" fmla="*/ 0 h 487377"/>
                      <a:gd name="connsiteX0" fmla="*/ 0 w 367027"/>
                      <a:gd name="connsiteY0" fmla="*/ 0 h 518796"/>
                      <a:gd name="connsiteX1" fmla="*/ 140966 w 367027"/>
                      <a:gd name="connsiteY1" fmla="*/ 461410 h 518796"/>
                      <a:gd name="connsiteX2" fmla="*/ 306613 w 367027"/>
                      <a:gd name="connsiteY2" fmla="*/ 481345 h 518796"/>
                      <a:gd name="connsiteX3" fmla="*/ 367027 w 367027"/>
                      <a:gd name="connsiteY3" fmla="*/ 100692 h 518796"/>
                      <a:gd name="connsiteX4" fmla="*/ 0 w 367027"/>
                      <a:gd name="connsiteY4" fmla="*/ 0 h 518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7027" h="518796">
                        <a:moveTo>
                          <a:pt x="0" y="0"/>
                        </a:moveTo>
                        <a:lnTo>
                          <a:pt x="140966" y="461410"/>
                        </a:lnTo>
                        <a:cubicBezTo>
                          <a:pt x="232993" y="477650"/>
                          <a:pt x="192499" y="568911"/>
                          <a:pt x="306613" y="481345"/>
                        </a:cubicBezTo>
                        <a:lnTo>
                          <a:pt x="367027" y="10069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75000"/>
                        </a:schemeClr>
                      </a:gs>
                      <a:gs pos="100000">
                        <a:srgbClr val="FFFFFF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s-ES" kern="1200"/>
                  </a:p>
                </p:txBody>
              </p:sp>
              <p:sp>
                <p:nvSpPr>
                  <p:cNvPr id="436" name="Forma libre 435"/>
                  <p:cNvSpPr/>
                  <p:nvPr/>
                </p:nvSpPr>
                <p:spPr>
                  <a:xfrm>
                    <a:off x="3264176" y="5567278"/>
                    <a:ext cx="308651" cy="302089"/>
                  </a:xfrm>
                  <a:custGeom>
                    <a:avLst/>
                    <a:gdLst>
                      <a:gd name="connsiteX0" fmla="*/ 87697 w 308563"/>
                      <a:gd name="connsiteY0" fmla="*/ 0 h 263098"/>
                      <a:gd name="connsiteX1" fmla="*/ 74705 w 308563"/>
                      <a:gd name="connsiteY1" fmla="*/ 84451 h 263098"/>
                      <a:gd name="connsiteX2" fmla="*/ 0 w 308563"/>
                      <a:gd name="connsiteY2" fmla="*/ 185143 h 263098"/>
                      <a:gd name="connsiteX3" fmla="*/ 298818 w 308563"/>
                      <a:gd name="connsiteY3" fmla="*/ 263098 h 263098"/>
                      <a:gd name="connsiteX4" fmla="*/ 305315 w 308563"/>
                      <a:gd name="connsiteY4" fmla="*/ 116933 h 263098"/>
                      <a:gd name="connsiteX5" fmla="*/ 308563 w 308563"/>
                      <a:gd name="connsiteY5" fmla="*/ 38978 h 263098"/>
                      <a:gd name="connsiteX6" fmla="*/ 198130 w 308563"/>
                      <a:gd name="connsiteY6" fmla="*/ 84451 h 263098"/>
                      <a:gd name="connsiteX7" fmla="*/ 87697 w 308563"/>
                      <a:gd name="connsiteY7" fmla="*/ 0 h 263098"/>
                      <a:gd name="connsiteX0" fmla="*/ 87697 w 308563"/>
                      <a:gd name="connsiteY0" fmla="*/ 0 h 269381"/>
                      <a:gd name="connsiteX1" fmla="*/ 74705 w 308563"/>
                      <a:gd name="connsiteY1" fmla="*/ 84451 h 269381"/>
                      <a:gd name="connsiteX2" fmla="*/ 0 w 308563"/>
                      <a:gd name="connsiteY2" fmla="*/ 185143 h 269381"/>
                      <a:gd name="connsiteX3" fmla="*/ 298818 w 308563"/>
                      <a:gd name="connsiteY3" fmla="*/ 263098 h 269381"/>
                      <a:gd name="connsiteX4" fmla="*/ 305315 w 308563"/>
                      <a:gd name="connsiteY4" fmla="*/ 116933 h 269381"/>
                      <a:gd name="connsiteX5" fmla="*/ 308563 w 308563"/>
                      <a:gd name="connsiteY5" fmla="*/ 38978 h 269381"/>
                      <a:gd name="connsiteX6" fmla="*/ 198130 w 308563"/>
                      <a:gd name="connsiteY6" fmla="*/ 84451 h 269381"/>
                      <a:gd name="connsiteX7" fmla="*/ 87697 w 308563"/>
                      <a:gd name="connsiteY7" fmla="*/ 0 h 269381"/>
                      <a:gd name="connsiteX0" fmla="*/ 87697 w 308563"/>
                      <a:gd name="connsiteY0" fmla="*/ 0 h 303055"/>
                      <a:gd name="connsiteX1" fmla="*/ 74705 w 308563"/>
                      <a:gd name="connsiteY1" fmla="*/ 84451 h 303055"/>
                      <a:gd name="connsiteX2" fmla="*/ 0 w 308563"/>
                      <a:gd name="connsiteY2" fmla="*/ 185143 h 303055"/>
                      <a:gd name="connsiteX3" fmla="*/ 298818 w 308563"/>
                      <a:gd name="connsiteY3" fmla="*/ 263098 h 303055"/>
                      <a:gd name="connsiteX4" fmla="*/ 305315 w 308563"/>
                      <a:gd name="connsiteY4" fmla="*/ 116933 h 303055"/>
                      <a:gd name="connsiteX5" fmla="*/ 308563 w 308563"/>
                      <a:gd name="connsiteY5" fmla="*/ 38978 h 303055"/>
                      <a:gd name="connsiteX6" fmla="*/ 198130 w 308563"/>
                      <a:gd name="connsiteY6" fmla="*/ 84451 h 303055"/>
                      <a:gd name="connsiteX7" fmla="*/ 87697 w 308563"/>
                      <a:gd name="connsiteY7" fmla="*/ 0 h 303055"/>
                      <a:gd name="connsiteX0" fmla="*/ 87785 w 308651"/>
                      <a:gd name="connsiteY0" fmla="*/ 0 h 302089"/>
                      <a:gd name="connsiteX1" fmla="*/ 74793 w 308651"/>
                      <a:gd name="connsiteY1" fmla="*/ 84451 h 302089"/>
                      <a:gd name="connsiteX2" fmla="*/ 88 w 308651"/>
                      <a:gd name="connsiteY2" fmla="*/ 185143 h 302089"/>
                      <a:gd name="connsiteX3" fmla="*/ 298906 w 308651"/>
                      <a:gd name="connsiteY3" fmla="*/ 263098 h 302089"/>
                      <a:gd name="connsiteX4" fmla="*/ 305403 w 308651"/>
                      <a:gd name="connsiteY4" fmla="*/ 116933 h 302089"/>
                      <a:gd name="connsiteX5" fmla="*/ 308651 w 308651"/>
                      <a:gd name="connsiteY5" fmla="*/ 38978 h 302089"/>
                      <a:gd name="connsiteX6" fmla="*/ 198218 w 308651"/>
                      <a:gd name="connsiteY6" fmla="*/ 84451 h 302089"/>
                      <a:gd name="connsiteX7" fmla="*/ 87785 w 308651"/>
                      <a:gd name="connsiteY7" fmla="*/ 0 h 302089"/>
                      <a:gd name="connsiteX0" fmla="*/ 87785 w 308651"/>
                      <a:gd name="connsiteY0" fmla="*/ 0 h 302089"/>
                      <a:gd name="connsiteX1" fmla="*/ 74793 w 308651"/>
                      <a:gd name="connsiteY1" fmla="*/ 84451 h 302089"/>
                      <a:gd name="connsiteX2" fmla="*/ 88 w 308651"/>
                      <a:gd name="connsiteY2" fmla="*/ 185143 h 302089"/>
                      <a:gd name="connsiteX3" fmla="*/ 298906 w 308651"/>
                      <a:gd name="connsiteY3" fmla="*/ 263098 h 302089"/>
                      <a:gd name="connsiteX4" fmla="*/ 285914 w 308651"/>
                      <a:gd name="connsiteY4" fmla="*/ 120181 h 302089"/>
                      <a:gd name="connsiteX5" fmla="*/ 308651 w 308651"/>
                      <a:gd name="connsiteY5" fmla="*/ 38978 h 302089"/>
                      <a:gd name="connsiteX6" fmla="*/ 198218 w 308651"/>
                      <a:gd name="connsiteY6" fmla="*/ 84451 h 302089"/>
                      <a:gd name="connsiteX7" fmla="*/ 87785 w 308651"/>
                      <a:gd name="connsiteY7" fmla="*/ 0 h 302089"/>
                      <a:gd name="connsiteX0" fmla="*/ 87785 w 308651"/>
                      <a:gd name="connsiteY0" fmla="*/ 0 h 302089"/>
                      <a:gd name="connsiteX1" fmla="*/ 74793 w 308651"/>
                      <a:gd name="connsiteY1" fmla="*/ 84451 h 302089"/>
                      <a:gd name="connsiteX2" fmla="*/ 88 w 308651"/>
                      <a:gd name="connsiteY2" fmla="*/ 185143 h 302089"/>
                      <a:gd name="connsiteX3" fmla="*/ 298906 w 308651"/>
                      <a:gd name="connsiteY3" fmla="*/ 263098 h 302089"/>
                      <a:gd name="connsiteX4" fmla="*/ 285914 w 308651"/>
                      <a:gd name="connsiteY4" fmla="*/ 120181 h 302089"/>
                      <a:gd name="connsiteX5" fmla="*/ 308651 w 308651"/>
                      <a:gd name="connsiteY5" fmla="*/ 38978 h 302089"/>
                      <a:gd name="connsiteX6" fmla="*/ 191722 w 308651"/>
                      <a:gd name="connsiteY6" fmla="*/ 74707 h 302089"/>
                      <a:gd name="connsiteX7" fmla="*/ 87785 w 308651"/>
                      <a:gd name="connsiteY7" fmla="*/ 0 h 302089"/>
                      <a:gd name="connsiteX0" fmla="*/ 87785 w 308651"/>
                      <a:gd name="connsiteY0" fmla="*/ 0 h 302089"/>
                      <a:gd name="connsiteX1" fmla="*/ 74793 w 308651"/>
                      <a:gd name="connsiteY1" fmla="*/ 84451 h 302089"/>
                      <a:gd name="connsiteX2" fmla="*/ 88 w 308651"/>
                      <a:gd name="connsiteY2" fmla="*/ 185143 h 302089"/>
                      <a:gd name="connsiteX3" fmla="*/ 298906 w 308651"/>
                      <a:gd name="connsiteY3" fmla="*/ 263098 h 302089"/>
                      <a:gd name="connsiteX4" fmla="*/ 285914 w 308651"/>
                      <a:gd name="connsiteY4" fmla="*/ 120181 h 302089"/>
                      <a:gd name="connsiteX5" fmla="*/ 308651 w 308651"/>
                      <a:gd name="connsiteY5" fmla="*/ 38978 h 302089"/>
                      <a:gd name="connsiteX6" fmla="*/ 191722 w 308651"/>
                      <a:gd name="connsiteY6" fmla="*/ 74707 h 302089"/>
                      <a:gd name="connsiteX7" fmla="*/ 87785 w 308651"/>
                      <a:gd name="connsiteY7" fmla="*/ 0 h 30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8651" h="302089">
                        <a:moveTo>
                          <a:pt x="87785" y="0"/>
                        </a:moveTo>
                        <a:lnTo>
                          <a:pt x="74793" y="84451"/>
                        </a:lnTo>
                        <a:lnTo>
                          <a:pt x="88" y="185143"/>
                        </a:lnTo>
                        <a:cubicBezTo>
                          <a:pt x="-4243" y="328060"/>
                          <a:pt x="150579" y="321564"/>
                          <a:pt x="298906" y="263098"/>
                        </a:cubicBezTo>
                        <a:lnTo>
                          <a:pt x="285914" y="120181"/>
                        </a:lnTo>
                        <a:lnTo>
                          <a:pt x="308651" y="38978"/>
                        </a:lnTo>
                        <a:lnTo>
                          <a:pt x="191722" y="74707"/>
                        </a:lnTo>
                        <a:cubicBezTo>
                          <a:pt x="140836" y="59549"/>
                          <a:pt x="122431" y="24902"/>
                          <a:pt x="87785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tx1"/>
                      </a:gs>
                      <a:gs pos="100000">
                        <a:srgbClr val="FFFFFF"/>
                      </a:gs>
                      <a:gs pos="50000">
                        <a:schemeClr val="tx1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s-ES" kern="1200"/>
                  </a:p>
                </p:txBody>
              </p:sp>
              <p:sp>
                <p:nvSpPr>
                  <p:cNvPr id="437" name="Forma libre 436"/>
                  <p:cNvSpPr/>
                  <p:nvPr/>
                </p:nvSpPr>
                <p:spPr>
                  <a:xfrm flipH="1">
                    <a:off x="3566242" y="5558889"/>
                    <a:ext cx="308651" cy="302089"/>
                  </a:xfrm>
                  <a:custGeom>
                    <a:avLst/>
                    <a:gdLst>
                      <a:gd name="connsiteX0" fmla="*/ 87697 w 308563"/>
                      <a:gd name="connsiteY0" fmla="*/ 0 h 263098"/>
                      <a:gd name="connsiteX1" fmla="*/ 74705 w 308563"/>
                      <a:gd name="connsiteY1" fmla="*/ 84451 h 263098"/>
                      <a:gd name="connsiteX2" fmla="*/ 0 w 308563"/>
                      <a:gd name="connsiteY2" fmla="*/ 185143 h 263098"/>
                      <a:gd name="connsiteX3" fmla="*/ 298818 w 308563"/>
                      <a:gd name="connsiteY3" fmla="*/ 263098 h 263098"/>
                      <a:gd name="connsiteX4" fmla="*/ 305315 w 308563"/>
                      <a:gd name="connsiteY4" fmla="*/ 116933 h 263098"/>
                      <a:gd name="connsiteX5" fmla="*/ 308563 w 308563"/>
                      <a:gd name="connsiteY5" fmla="*/ 38978 h 263098"/>
                      <a:gd name="connsiteX6" fmla="*/ 198130 w 308563"/>
                      <a:gd name="connsiteY6" fmla="*/ 84451 h 263098"/>
                      <a:gd name="connsiteX7" fmla="*/ 87697 w 308563"/>
                      <a:gd name="connsiteY7" fmla="*/ 0 h 263098"/>
                      <a:gd name="connsiteX0" fmla="*/ 87697 w 308563"/>
                      <a:gd name="connsiteY0" fmla="*/ 0 h 269381"/>
                      <a:gd name="connsiteX1" fmla="*/ 74705 w 308563"/>
                      <a:gd name="connsiteY1" fmla="*/ 84451 h 269381"/>
                      <a:gd name="connsiteX2" fmla="*/ 0 w 308563"/>
                      <a:gd name="connsiteY2" fmla="*/ 185143 h 269381"/>
                      <a:gd name="connsiteX3" fmla="*/ 298818 w 308563"/>
                      <a:gd name="connsiteY3" fmla="*/ 263098 h 269381"/>
                      <a:gd name="connsiteX4" fmla="*/ 305315 w 308563"/>
                      <a:gd name="connsiteY4" fmla="*/ 116933 h 269381"/>
                      <a:gd name="connsiteX5" fmla="*/ 308563 w 308563"/>
                      <a:gd name="connsiteY5" fmla="*/ 38978 h 269381"/>
                      <a:gd name="connsiteX6" fmla="*/ 198130 w 308563"/>
                      <a:gd name="connsiteY6" fmla="*/ 84451 h 269381"/>
                      <a:gd name="connsiteX7" fmla="*/ 87697 w 308563"/>
                      <a:gd name="connsiteY7" fmla="*/ 0 h 269381"/>
                      <a:gd name="connsiteX0" fmla="*/ 87697 w 308563"/>
                      <a:gd name="connsiteY0" fmla="*/ 0 h 303055"/>
                      <a:gd name="connsiteX1" fmla="*/ 74705 w 308563"/>
                      <a:gd name="connsiteY1" fmla="*/ 84451 h 303055"/>
                      <a:gd name="connsiteX2" fmla="*/ 0 w 308563"/>
                      <a:gd name="connsiteY2" fmla="*/ 185143 h 303055"/>
                      <a:gd name="connsiteX3" fmla="*/ 298818 w 308563"/>
                      <a:gd name="connsiteY3" fmla="*/ 263098 h 303055"/>
                      <a:gd name="connsiteX4" fmla="*/ 305315 w 308563"/>
                      <a:gd name="connsiteY4" fmla="*/ 116933 h 303055"/>
                      <a:gd name="connsiteX5" fmla="*/ 308563 w 308563"/>
                      <a:gd name="connsiteY5" fmla="*/ 38978 h 303055"/>
                      <a:gd name="connsiteX6" fmla="*/ 198130 w 308563"/>
                      <a:gd name="connsiteY6" fmla="*/ 84451 h 303055"/>
                      <a:gd name="connsiteX7" fmla="*/ 87697 w 308563"/>
                      <a:gd name="connsiteY7" fmla="*/ 0 h 303055"/>
                      <a:gd name="connsiteX0" fmla="*/ 87785 w 308651"/>
                      <a:gd name="connsiteY0" fmla="*/ 0 h 302089"/>
                      <a:gd name="connsiteX1" fmla="*/ 74793 w 308651"/>
                      <a:gd name="connsiteY1" fmla="*/ 84451 h 302089"/>
                      <a:gd name="connsiteX2" fmla="*/ 88 w 308651"/>
                      <a:gd name="connsiteY2" fmla="*/ 185143 h 302089"/>
                      <a:gd name="connsiteX3" fmla="*/ 298906 w 308651"/>
                      <a:gd name="connsiteY3" fmla="*/ 263098 h 302089"/>
                      <a:gd name="connsiteX4" fmla="*/ 305403 w 308651"/>
                      <a:gd name="connsiteY4" fmla="*/ 116933 h 302089"/>
                      <a:gd name="connsiteX5" fmla="*/ 308651 w 308651"/>
                      <a:gd name="connsiteY5" fmla="*/ 38978 h 302089"/>
                      <a:gd name="connsiteX6" fmla="*/ 198218 w 308651"/>
                      <a:gd name="connsiteY6" fmla="*/ 84451 h 302089"/>
                      <a:gd name="connsiteX7" fmla="*/ 87785 w 308651"/>
                      <a:gd name="connsiteY7" fmla="*/ 0 h 302089"/>
                      <a:gd name="connsiteX0" fmla="*/ 87785 w 308651"/>
                      <a:gd name="connsiteY0" fmla="*/ 0 h 302089"/>
                      <a:gd name="connsiteX1" fmla="*/ 74793 w 308651"/>
                      <a:gd name="connsiteY1" fmla="*/ 84451 h 302089"/>
                      <a:gd name="connsiteX2" fmla="*/ 88 w 308651"/>
                      <a:gd name="connsiteY2" fmla="*/ 185143 h 302089"/>
                      <a:gd name="connsiteX3" fmla="*/ 298906 w 308651"/>
                      <a:gd name="connsiteY3" fmla="*/ 263098 h 302089"/>
                      <a:gd name="connsiteX4" fmla="*/ 285914 w 308651"/>
                      <a:gd name="connsiteY4" fmla="*/ 120181 h 302089"/>
                      <a:gd name="connsiteX5" fmla="*/ 308651 w 308651"/>
                      <a:gd name="connsiteY5" fmla="*/ 38978 h 302089"/>
                      <a:gd name="connsiteX6" fmla="*/ 198218 w 308651"/>
                      <a:gd name="connsiteY6" fmla="*/ 84451 h 302089"/>
                      <a:gd name="connsiteX7" fmla="*/ 87785 w 308651"/>
                      <a:gd name="connsiteY7" fmla="*/ 0 h 302089"/>
                      <a:gd name="connsiteX0" fmla="*/ 87785 w 308651"/>
                      <a:gd name="connsiteY0" fmla="*/ 0 h 302089"/>
                      <a:gd name="connsiteX1" fmla="*/ 74793 w 308651"/>
                      <a:gd name="connsiteY1" fmla="*/ 84451 h 302089"/>
                      <a:gd name="connsiteX2" fmla="*/ 88 w 308651"/>
                      <a:gd name="connsiteY2" fmla="*/ 185143 h 302089"/>
                      <a:gd name="connsiteX3" fmla="*/ 298906 w 308651"/>
                      <a:gd name="connsiteY3" fmla="*/ 263098 h 302089"/>
                      <a:gd name="connsiteX4" fmla="*/ 285914 w 308651"/>
                      <a:gd name="connsiteY4" fmla="*/ 120181 h 302089"/>
                      <a:gd name="connsiteX5" fmla="*/ 308651 w 308651"/>
                      <a:gd name="connsiteY5" fmla="*/ 38978 h 302089"/>
                      <a:gd name="connsiteX6" fmla="*/ 191722 w 308651"/>
                      <a:gd name="connsiteY6" fmla="*/ 74707 h 302089"/>
                      <a:gd name="connsiteX7" fmla="*/ 87785 w 308651"/>
                      <a:gd name="connsiteY7" fmla="*/ 0 h 302089"/>
                      <a:gd name="connsiteX0" fmla="*/ 87785 w 308651"/>
                      <a:gd name="connsiteY0" fmla="*/ 0 h 302089"/>
                      <a:gd name="connsiteX1" fmla="*/ 74793 w 308651"/>
                      <a:gd name="connsiteY1" fmla="*/ 84451 h 302089"/>
                      <a:gd name="connsiteX2" fmla="*/ 88 w 308651"/>
                      <a:gd name="connsiteY2" fmla="*/ 185143 h 302089"/>
                      <a:gd name="connsiteX3" fmla="*/ 298906 w 308651"/>
                      <a:gd name="connsiteY3" fmla="*/ 263098 h 302089"/>
                      <a:gd name="connsiteX4" fmla="*/ 285914 w 308651"/>
                      <a:gd name="connsiteY4" fmla="*/ 120181 h 302089"/>
                      <a:gd name="connsiteX5" fmla="*/ 308651 w 308651"/>
                      <a:gd name="connsiteY5" fmla="*/ 38978 h 302089"/>
                      <a:gd name="connsiteX6" fmla="*/ 191722 w 308651"/>
                      <a:gd name="connsiteY6" fmla="*/ 74707 h 302089"/>
                      <a:gd name="connsiteX7" fmla="*/ 87785 w 308651"/>
                      <a:gd name="connsiteY7" fmla="*/ 0 h 30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8651" h="302089">
                        <a:moveTo>
                          <a:pt x="87785" y="0"/>
                        </a:moveTo>
                        <a:lnTo>
                          <a:pt x="74793" y="84451"/>
                        </a:lnTo>
                        <a:lnTo>
                          <a:pt x="88" y="185143"/>
                        </a:lnTo>
                        <a:cubicBezTo>
                          <a:pt x="-4243" y="328060"/>
                          <a:pt x="150579" y="321564"/>
                          <a:pt x="298906" y="263098"/>
                        </a:cubicBezTo>
                        <a:lnTo>
                          <a:pt x="285914" y="120181"/>
                        </a:lnTo>
                        <a:lnTo>
                          <a:pt x="308651" y="38978"/>
                        </a:lnTo>
                        <a:lnTo>
                          <a:pt x="191722" y="74707"/>
                        </a:lnTo>
                        <a:cubicBezTo>
                          <a:pt x="140836" y="59549"/>
                          <a:pt x="122431" y="24902"/>
                          <a:pt x="87785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tx1"/>
                      </a:gs>
                      <a:gs pos="100000">
                        <a:srgbClr val="FFFFFF"/>
                      </a:gs>
                      <a:gs pos="50000">
                        <a:schemeClr val="tx1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s-ES" kern="1200"/>
                  </a:p>
                </p:txBody>
              </p:sp>
            </p:grpSp>
            <p:sp>
              <p:nvSpPr>
                <p:cNvPr id="393" name="Forma libre 392"/>
                <p:cNvSpPr/>
                <p:nvPr/>
              </p:nvSpPr>
              <p:spPr>
                <a:xfrm>
                  <a:off x="2712333" y="4824486"/>
                  <a:ext cx="1435100" cy="695687"/>
                </a:xfrm>
                <a:custGeom>
                  <a:avLst/>
                  <a:gdLst>
                    <a:gd name="connsiteX0" fmla="*/ 203200 w 1435100"/>
                    <a:gd name="connsiteY0" fmla="*/ 0 h 565150"/>
                    <a:gd name="connsiteX1" fmla="*/ 0 w 1435100"/>
                    <a:gd name="connsiteY1" fmla="*/ 482600 h 565150"/>
                    <a:gd name="connsiteX2" fmla="*/ 1435100 w 1435100"/>
                    <a:gd name="connsiteY2" fmla="*/ 565150 h 565150"/>
                    <a:gd name="connsiteX3" fmla="*/ 1212850 w 1435100"/>
                    <a:gd name="connsiteY3" fmla="*/ 41275 h 565150"/>
                    <a:gd name="connsiteX4" fmla="*/ 203200 w 1435100"/>
                    <a:gd name="connsiteY4" fmla="*/ 0 h 565150"/>
                    <a:gd name="connsiteX0" fmla="*/ 203200 w 1435100"/>
                    <a:gd name="connsiteY0" fmla="*/ 0 h 647540"/>
                    <a:gd name="connsiteX1" fmla="*/ 0 w 1435100"/>
                    <a:gd name="connsiteY1" fmla="*/ 482600 h 647540"/>
                    <a:gd name="connsiteX2" fmla="*/ 1435100 w 1435100"/>
                    <a:gd name="connsiteY2" fmla="*/ 565150 h 647540"/>
                    <a:gd name="connsiteX3" fmla="*/ 1212850 w 1435100"/>
                    <a:gd name="connsiteY3" fmla="*/ 41275 h 647540"/>
                    <a:gd name="connsiteX4" fmla="*/ 203200 w 1435100"/>
                    <a:gd name="connsiteY4" fmla="*/ 0 h 647540"/>
                    <a:gd name="connsiteX0" fmla="*/ 203200 w 1435100"/>
                    <a:gd name="connsiteY0" fmla="*/ 0 h 695687"/>
                    <a:gd name="connsiteX1" fmla="*/ 0 w 1435100"/>
                    <a:gd name="connsiteY1" fmla="*/ 482600 h 695687"/>
                    <a:gd name="connsiteX2" fmla="*/ 1435100 w 1435100"/>
                    <a:gd name="connsiteY2" fmla="*/ 565150 h 695687"/>
                    <a:gd name="connsiteX3" fmla="*/ 1212850 w 1435100"/>
                    <a:gd name="connsiteY3" fmla="*/ 41275 h 695687"/>
                    <a:gd name="connsiteX4" fmla="*/ 203200 w 1435100"/>
                    <a:gd name="connsiteY4" fmla="*/ 0 h 695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5100" h="695687">
                      <a:moveTo>
                        <a:pt x="203200" y="0"/>
                      </a:moveTo>
                      <a:lnTo>
                        <a:pt x="0" y="482600"/>
                      </a:lnTo>
                      <a:cubicBezTo>
                        <a:pt x="468842" y="814917"/>
                        <a:pt x="1255183" y="690033"/>
                        <a:pt x="1435100" y="565150"/>
                      </a:cubicBezTo>
                      <a:lnTo>
                        <a:pt x="1212850" y="41275"/>
                      </a:lnTo>
                      <a:lnTo>
                        <a:pt x="2032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394" name="Forma libre 393"/>
                <p:cNvSpPr/>
                <p:nvPr/>
              </p:nvSpPr>
              <p:spPr>
                <a:xfrm>
                  <a:off x="2496020" y="3803378"/>
                  <a:ext cx="1757293" cy="1003960"/>
                </a:xfrm>
                <a:custGeom>
                  <a:avLst/>
                  <a:gdLst>
                    <a:gd name="connsiteX0" fmla="*/ 0 w 1789043"/>
                    <a:gd name="connsiteY0" fmla="*/ 0 h 982870"/>
                    <a:gd name="connsiteX1" fmla="*/ 44174 w 1789043"/>
                    <a:gd name="connsiteY1" fmla="*/ 508000 h 982870"/>
                    <a:gd name="connsiteX2" fmla="*/ 408609 w 1789043"/>
                    <a:gd name="connsiteY2" fmla="*/ 408609 h 982870"/>
                    <a:gd name="connsiteX3" fmla="*/ 408609 w 1789043"/>
                    <a:gd name="connsiteY3" fmla="*/ 408609 h 982870"/>
                    <a:gd name="connsiteX4" fmla="*/ 375478 w 1789043"/>
                    <a:gd name="connsiteY4" fmla="*/ 706783 h 982870"/>
                    <a:gd name="connsiteX5" fmla="*/ 552174 w 1789043"/>
                    <a:gd name="connsiteY5" fmla="*/ 872435 h 982870"/>
                    <a:gd name="connsiteX6" fmla="*/ 673652 w 1789043"/>
                    <a:gd name="connsiteY6" fmla="*/ 795130 h 982870"/>
                    <a:gd name="connsiteX7" fmla="*/ 916609 w 1789043"/>
                    <a:gd name="connsiteY7" fmla="*/ 982870 h 982870"/>
                    <a:gd name="connsiteX8" fmla="*/ 1148522 w 1789043"/>
                    <a:gd name="connsiteY8" fmla="*/ 894522 h 982870"/>
                    <a:gd name="connsiteX9" fmla="*/ 1524000 w 1789043"/>
                    <a:gd name="connsiteY9" fmla="*/ 706783 h 982870"/>
                    <a:gd name="connsiteX10" fmla="*/ 1391478 w 1789043"/>
                    <a:gd name="connsiteY10" fmla="*/ 298174 h 982870"/>
                    <a:gd name="connsiteX11" fmla="*/ 1435652 w 1789043"/>
                    <a:gd name="connsiteY11" fmla="*/ 463826 h 982870"/>
                    <a:gd name="connsiteX12" fmla="*/ 1789043 w 1789043"/>
                    <a:gd name="connsiteY12" fmla="*/ 375478 h 982870"/>
                    <a:gd name="connsiteX13" fmla="*/ 1700696 w 1789043"/>
                    <a:gd name="connsiteY13" fmla="*/ 209826 h 982870"/>
                    <a:gd name="connsiteX14" fmla="*/ 1490869 w 1789043"/>
                    <a:gd name="connsiteY14" fmla="*/ 99391 h 982870"/>
                    <a:gd name="connsiteX15" fmla="*/ 1225826 w 1789043"/>
                    <a:gd name="connsiteY15" fmla="*/ 33130 h 982870"/>
                    <a:gd name="connsiteX16" fmla="*/ 242956 w 1789043"/>
                    <a:gd name="connsiteY16" fmla="*/ 22087 h 982870"/>
                    <a:gd name="connsiteX17" fmla="*/ 242956 w 1789043"/>
                    <a:gd name="connsiteY17" fmla="*/ 22087 h 982870"/>
                    <a:gd name="connsiteX0" fmla="*/ 0 w 1789043"/>
                    <a:gd name="connsiteY0" fmla="*/ 0 h 982870"/>
                    <a:gd name="connsiteX1" fmla="*/ 44174 w 1789043"/>
                    <a:gd name="connsiteY1" fmla="*/ 508000 h 982870"/>
                    <a:gd name="connsiteX2" fmla="*/ 408609 w 1789043"/>
                    <a:gd name="connsiteY2" fmla="*/ 408609 h 982870"/>
                    <a:gd name="connsiteX3" fmla="*/ 408609 w 1789043"/>
                    <a:gd name="connsiteY3" fmla="*/ 408609 h 982870"/>
                    <a:gd name="connsiteX4" fmla="*/ 375478 w 1789043"/>
                    <a:gd name="connsiteY4" fmla="*/ 706783 h 982870"/>
                    <a:gd name="connsiteX5" fmla="*/ 552174 w 1789043"/>
                    <a:gd name="connsiteY5" fmla="*/ 872435 h 982870"/>
                    <a:gd name="connsiteX6" fmla="*/ 673652 w 1789043"/>
                    <a:gd name="connsiteY6" fmla="*/ 795130 h 982870"/>
                    <a:gd name="connsiteX7" fmla="*/ 916609 w 1789043"/>
                    <a:gd name="connsiteY7" fmla="*/ 982870 h 982870"/>
                    <a:gd name="connsiteX8" fmla="*/ 1148522 w 1789043"/>
                    <a:gd name="connsiteY8" fmla="*/ 894522 h 982870"/>
                    <a:gd name="connsiteX9" fmla="*/ 1524000 w 1789043"/>
                    <a:gd name="connsiteY9" fmla="*/ 706783 h 982870"/>
                    <a:gd name="connsiteX10" fmla="*/ 1391478 w 1789043"/>
                    <a:gd name="connsiteY10" fmla="*/ 298174 h 982870"/>
                    <a:gd name="connsiteX11" fmla="*/ 1435652 w 1789043"/>
                    <a:gd name="connsiteY11" fmla="*/ 463826 h 982870"/>
                    <a:gd name="connsiteX12" fmla="*/ 1789043 w 1789043"/>
                    <a:gd name="connsiteY12" fmla="*/ 375478 h 982870"/>
                    <a:gd name="connsiteX13" fmla="*/ 1700696 w 1789043"/>
                    <a:gd name="connsiteY13" fmla="*/ 209826 h 982870"/>
                    <a:gd name="connsiteX14" fmla="*/ 1490869 w 1789043"/>
                    <a:gd name="connsiteY14" fmla="*/ 99391 h 982870"/>
                    <a:gd name="connsiteX15" fmla="*/ 1225826 w 1789043"/>
                    <a:gd name="connsiteY15" fmla="*/ 33130 h 982870"/>
                    <a:gd name="connsiteX16" fmla="*/ 242956 w 1789043"/>
                    <a:gd name="connsiteY16" fmla="*/ 22087 h 982870"/>
                    <a:gd name="connsiteX17" fmla="*/ 242956 w 1789043"/>
                    <a:gd name="connsiteY17" fmla="*/ 22087 h 982870"/>
                    <a:gd name="connsiteX18" fmla="*/ 0 w 1789043"/>
                    <a:gd name="connsiteY18" fmla="*/ 0 h 982870"/>
                    <a:gd name="connsiteX0" fmla="*/ 0 w 1757293"/>
                    <a:gd name="connsiteY0" fmla="*/ 138 h 960783"/>
                    <a:gd name="connsiteX1" fmla="*/ 12424 w 1757293"/>
                    <a:gd name="connsiteY1" fmla="*/ 485913 h 960783"/>
                    <a:gd name="connsiteX2" fmla="*/ 376859 w 1757293"/>
                    <a:gd name="connsiteY2" fmla="*/ 386522 h 960783"/>
                    <a:gd name="connsiteX3" fmla="*/ 376859 w 1757293"/>
                    <a:gd name="connsiteY3" fmla="*/ 386522 h 960783"/>
                    <a:gd name="connsiteX4" fmla="*/ 343728 w 1757293"/>
                    <a:gd name="connsiteY4" fmla="*/ 684696 h 960783"/>
                    <a:gd name="connsiteX5" fmla="*/ 520424 w 1757293"/>
                    <a:gd name="connsiteY5" fmla="*/ 850348 h 960783"/>
                    <a:gd name="connsiteX6" fmla="*/ 641902 w 1757293"/>
                    <a:gd name="connsiteY6" fmla="*/ 773043 h 960783"/>
                    <a:gd name="connsiteX7" fmla="*/ 884859 w 1757293"/>
                    <a:gd name="connsiteY7" fmla="*/ 960783 h 960783"/>
                    <a:gd name="connsiteX8" fmla="*/ 1116772 w 1757293"/>
                    <a:gd name="connsiteY8" fmla="*/ 872435 h 960783"/>
                    <a:gd name="connsiteX9" fmla="*/ 1492250 w 1757293"/>
                    <a:gd name="connsiteY9" fmla="*/ 684696 h 960783"/>
                    <a:gd name="connsiteX10" fmla="*/ 1359728 w 1757293"/>
                    <a:gd name="connsiteY10" fmla="*/ 276087 h 960783"/>
                    <a:gd name="connsiteX11" fmla="*/ 1403902 w 1757293"/>
                    <a:gd name="connsiteY11" fmla="*/ 441739 h 960783"/>
                    <a:gd name="connsiteX12" fmla="*/ 1757293 w 1757293"/>
                    <a:gd name="connsiteY12" fmla="*/ 353391 h 960783"/>
                    <a:gd name="connsiteX13" fmla="*/ 1668946 w 1757293"/>
                    <a:gd name="connsiteY13" fmla="*/ 187739 h 960783"/>
                    <a:gd name="connsiteX14" fmla="*/ 1459119 w 1757293"/>
                    <a:gd name="connsiteY14" fmla="*/ 77304 h 960783"/>
                    <a:gd name="connsiteX15" fmla="*/ 1194076 w 1757293"/>
                    <a:gd name="connsiteY15" fmla="*/ 11043 h 960783"/>
                    <a:gd name="connsiteX16" fmla="*/ 211206 w 1757293"/>
                    <a:gd name="connsiteY16" fmla="*/ 0 h 960783"/>
                    <a:gd name="connsiteX17" fmla="*/ 211206 w 1757293"/>
                    <a:gd name="connsiteY17" fmla="*/ 0 h 960783"/>
                    <a:gd name="connsiteX18" fmla="*/ 0 w 1757293"/>
                    <a:gd name="connsiteY18" fmla="*/ 138 h 960783"/>
                    <a:gd name="connsiteX0" fmla="*/ 0 w 1757293"/>
                    <a:gd name="connsiteY0" fmla="*/ 138 h 960783"/>
                    <a:gd name="connsiteX1" fmla="*/ 12424 w 1757293"/>
                    <a:gd name="connsiteY1" fmla="*/ 485913 h 960783"/>
                    <a:gd name="connsiteX2" fmla="*/ 376859 w 1757293"/>
                    <a:gd name="connsiteY2" fmla="*/ 386522 h 960783"/>
                    <a:gd name="connsiteX3" fmla="*/ 376859 w 1757293"/>
                    <a:gd name="connsiteY3" fmla="*/ 386522 h 960783"/>
                    <a:gd name="connsiteX4" fmla="*/ 343728 w 1757293"/>
                    <a:gd name="connsiteY4" fmla="*/ 684696 h 960783"/>
                    <a:gd name="connsiteX5" fmla="*/ 520424 w 1757293"/>
                    <a:gd name="connsiteY5" fmla="*/ 850348 h 960783"/>
                    <a:gd name="connsiteX6" fmla="*/ 641902 w 1757293"/>
                    <a:gd name="connsiteY6" fmla="*/ 773043 h 960783"/>
                    <a:gd name="connsiteX7" fmla="*/ 884859 w 1757293"/>
                    <a:gd name="connsiteY7" fmla="*/ 960783 h 960783"/>
                    <a:gd name="connsiteX8" fmla="*/ 1116772 w 1757293"/>
                    <a:gd name="connsiteY8" fmla="*/ 872435 h 960783"/>
                    <a:gd name="connsiteX9" fmla="*/ 1492250 w 1757293"/>
                    <a:gd name="connsiteY9" fmla="*/ 684696 h 960783"/>
                    <a:gd name="connsiteX10" fmla="*/ 1359728 w 1757293"/>
                    <a:gd name="connsiteY10" fmla="*/ 276087 h 960783"/>
                    <a:gd name="connsiteX11" fmla="*/ 1403902 w 1757293"/>
                    <a:gd name="connsiteY11" fmla="*/ 441739 h 960783"/>
                    <a:gd name="connsiteX12" fmla="*/ 1757293 w 1757293"/>
                    <a:gd name="connsiteY12" fmla="*/ 353391 h 960783"/>
                    <a:gd name="connsiteX13" fmla="*/ 1668946 w 1757293"/>
                    <a:gd name="connsiteY13" fmla="*/ 187739 h 960783"/>
                    <a:gd name="connsiteX14" fmla="*/ 1459119 w 1757293"/>
                    <a:gd name="connsiteY14" fmla="*/ 77304 h 960783"/>
                    <a:gd name="connsiteX15" fmla="*/ 1194076 w 1757293"/>
                    <a:gd name="connsiteY15" fmla="*/ 11043 h 960783"/>
                    <a:gd name="connsiteX16" fmla="*/ 211206 w 1757293"/>
                    <a:gd name="connsiteY16" fmla="*/ 0 h 960783"/>
                    <a:gd name="connsiteX17" fmla="*/ 211206 w 1757293"/>
                    <a:gd name="connsiteY17" fmla="*/ 0 h 960783"/>
                    <a:gd name="connsiteX18" fmla="*/ 0 w 1757293"/>
                    <a:gd name="connsiteY18" fmla="*/ 138 h 960783"/>
                    <a:gd name="connsiteX0" fmla="*/ 0 w 1757293"/>
                    <a:gd name="connsiteY0" fmla="*/ 138 h 960783"/>
                    <a:gd name="connsiteX1" fmla="*/ 12424 w 1757293"/>
                    <a:gd name="connsiteY1" fmla="*/ 485913 h 960783"/>
                    <a:gd name="connsiteX2" fmla="*/ 376859 w 1757293"/>
                    <a:gd name="connsiteY2" fmla="*/ 386522 h 960783"/>
                    <a:gd name="connsiteX3" fmla="*/ 376859 w 1757293"/>
                    <a:gd name="connsiteY3" fmla="*/ 386522 h 960783"/>
                    <a:gd name="connsiteX4" fmla="*/ 343728 w 1757293"/>
                    <a:gd name="connsiteY4" fmla="*/ 684696 h 960783"/>
                    <a:gd name="connsiteX5" fmla="*/ 520424 w 1757293"/>
                    <a:gd name="connsiteY5" fmla="*/ 850348 h 960783"/>
                    <a:gd name="connsiteX6" fmla="*/ 641902 w 1757293"/>
                    <a:gd name="connsiteY6" fmla="*/ 773043 h 960783"/>
                    <a:gd name="connsiteX7" fmla="*/ 884859 w 1757293"/>
                    <a:gd name="connsiteY7" fmla="*/ 960783 h 960783"/>
                    <a:gd name="connsiteX8" fmla="*/ 1116772 w 1757293"/>
                    <a:gd name="connsiteY8" fmla="*/ 872435 h 960783"/>
                    <a:gd name="connsiteX9" fmla="*/ 1492250 w 1757293"/>
                    <a:gd name="connsiteY9" fmla="*/ 684696 h 960783"/>
                    <a:gd name="connsiteX10" fmla="*/ 1359728 w 1757293"/>
                    <a:gd name="connsiteY10" fmla="*/ 276087 h 960783"/>
                    <a:gd name="connsiteX11" fmla="*/ 1403902 w 1757293"/>
                    <a:gd name="connsiteY11" fmla="*/ 441739 h 960783"/>
                    <a:gd name="connsiteX12" fmla="*/ 1757293 w 1757293"/>
                    <a:gd name="connsiteY12" fmla="*/ 353391 h 960783"/>
                    <a:gd name="connsiteX13" fmla="*/ 1668946 w 1757293"/>
                    <a:gd name="connsiteY13" fmla="*/ 187739 h 960783"/>
                    <a:gd name="connsiteX14" fmla="*/ 1459119 w 1757293"/>
                    <a:gd name="connsiteY14" fmla="*/ 77304 h 960783"/>
                    <a:gd name="connsiteX15" fmla="*/ 1194076 w 1757293"/>
                    <a:gd name="connsiteY15" fmla="*/ 11043 h 960783"/>
                    <a:gd name="connsiteX16" fmla="*/ 211206 w 1757293"/>
                    <a:gd name="connsiteY16" fmla="*/ 0 h 960783"/>
                    <a:gd name="connsiteX17" fmla="*/ 211206 w 1757293"/>
                    <a:gd name="connsiteY17" fmla="*/ 0 h 960783"/>
                    <a:gd name="connsiteX18" fmla="*/ 0 w 1757293"/>
                    <a:gd name="connsiteY18" fmla="*/ 138 h 960783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6859 w 1757293"/>
                    <a:gd name="connsiteY2" fmla="*/ 451679 h 1025940"/>
                    <a:gd name="connsiteX3" fmla="*/ 376859 w 1757293"/>
                    <a:gd name="connsiteY3" fmla="*/ 451679 h 1025940"/>
                    <a:gd name="connsiteX4" fmla="*/ 343728 w 1757293"/>
                    <a:gd name="connsiteY4" fmla="*/ 749853 h 1025940"/>
                    <a:gd name="connsiteX5" fmla="*/ 520424 w 1757293"/>
                    <a:gd name="connsiteY5" fmla="*/ 915505 h 1025940"/>
                    <a:gd name="connsiteX6" fmla="*/ 641902 w 1757293"/>
                    <a:gd name="connsiteY6" fmla="*/ 838200 h 1025940"/>
                    <a:gd name="connsiteX7" fmla="*/ 884859 w 1757293"/>
                    <a:gd name="connsiteY7" fmla="*/ 1025940 h 1025940"/>
                    <a:gd name="connsiteX8" fmla="*/ 1116772 w 1757293"/>
                    <a:gd name="connsiteY8" fmla="*/ 937592 h 1025940"/>
                    <a:gd name="connsiteX9" fmla="*/ 1492250 w 1757293"/>
                    <a:gd name="connsiteY9" fmla="*/ 749853 h 1025940"/>
                    <a:gd name="connsiteX10" fmla="*/ 1359728 w 1757293"/>
                    <a:gd name="connsiteY10" fmla="*/ 341244 h 1025940"/>
                    <a:gd name="connsiteX11" fmla="*/ 1403902 w 1757293"/>
                    <a:gd name="connsiteY11" fmla="*/ 506896 h 1025940"/>
                    <a:gd name="connsiteX12" fmla="*/ 1757293 w 1757293"/>
                    <a:gd name="connsiteY12" fmla="*/ 418548 h 1025940"/>
                    <a:gd name="connsiteX13" fmla="*/ 1668946 w 1757293"/>
                    <a:gd name="connsiteY13" fmla="*/ 252896 h 1025940"/>
                    <a:gd name="connsiteX14" fmla="*/ 1459119 w 1757293"/>
                    <a:gd name="connsiteY14" fmla="*/ 142461 h 1025940"/>
                    <a:gd name="connsiteX15" fmla="*/ 1257576 w 1757293"/>
                    <a:gd name="connsiteY15" fmla="*/ 0 h 1025940"/>
                    <a:gd name="connsiteX16" fmla="*/ 211206 w 1757293"/>
                    <a:gd name="connsiteY16" fmla="*/ 65157 h 1025940"/>
                    <a:gd name="connsiteX17" fmla="*/ 211206 w 1757293"/>
                    <a:gd name="connsiteY17" fmla="*/ 65157 h 1025940"/>
                    <a:gd name="connsiteX18" fmla="*/ 0 w 1757293"/>
                    <a:gd name="connsiteY18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6859 w 1757293"/>
                    <a:gd name="connsiteY2" fmla="*/ 451679 h 1025940"/>
                    <a:gd name="connsiteX3" fmla="*/ 376859 w 1757293"/>
                    <a:gd name="connsiteY3" fmla="*/ 451679 h 1025940"/>
                    <a:gd name="connsiteX4" fmla="*/ 343728 w 1757293"/>
                    <a:gd name="connsiteY4" fmla="*/ 749853 h 1025940"/>
                    <a:gd name="connsiteX5" fmla="*/ 520424 w 1757293"/>
                    <a:gd name="connsiteY5" fmla="*/ 915505 h 1025940"/>
                    <a:gd name="connsiteX6" fmla="*/ 641902 w 1757293"/>
                    <a:gd name="connsiteY6" fmla="*/ 838200 h 1025940"/>
                    <a:gd name="connsiteX7" fmla="*/ 884859 w 1757293"/>
                    <a:gd name="connsiteY7" fmla="*/ 1025940 h 1025940"/>
                    <a:gd name="connsiteX8" fmla="*/ 1116772 w 1757293"/>
                    <a:gd name="connsiteY8" fmla="*/ 937592 h 1025940"/>
                    <a:gd name="connsiteX9" fmla="*/ 1492250 w 1757293"/>
                    <a:gd name="connsiteY9" fmla="*/ 749853 h 1025940"/>
                    <a:gd name="connsiteX10" fmla="*/ 1359728 w 1757293"/>
                    <a:gd name="connsiteY10" fmla="*/ 341244 h 1025940"/>
                    <a:gd name="connsiteX11" fmla="*/ 1403902 w 1757293"/>
                    <a:gd name="connsiteY11" fmla="*/ 506896 h 1025940"/>
                    <a:gd name="connsiteX12" fmla="*/ 1757293 w 1757293"/>
                    <a:gd name="connsiteY12" fmla="*/ 418548 h 1025940"/>
                    <a:gd name="connsiteX13" fmla="*/ 1668946 w 1757293"/>
                    <a:gd name="connsiteY13" fmla="*/ 252896 h 1025940"/>
                    <a:gd name="connsiteX14" fmla="*/ 1557544 w 1757293"/>
                    <a:gd name="connsiteY14" fmla="*/ 5936 h 1025940"/>
                    <a:gd name="connsiteX15" fmla="*/ 1257576 w 1757293"/>
                    <a:gd name="connsiteY15" fmla="*/ 0 h 1025940"/>
                    <a:gd name="connsiteX16" fmla="*/ 211206 w 1757293"/>
                    <a:gd name="connsiteY16" fmla="*/ 65157 h 1025940"/>
                    <a:gd name="connsiteX17" fmla="*/ 211206 w 1757293"/>
                    <a:gd name="connsiteY17" fmla="*/ 65157 h 1025940"/>
                    <a:gd name="connsiteX18" fmla="*/ 0 w 1757293"/>
                    <a:gd name="connsiteY18" fmla="*/ 65295 h 1025940"/>
                    <a:gd name="connsiteX0" fmla="*/ 17936 w 1775229"/>
                    <a:gd name="connsiteY0" fmla="*/ 65957 h 1026602"/>
                    <a:gd name="connsiteX1" fmla="*/ 18350 w 1775229"/>
                    <a:gd name="connsiteY1" fmla="*/ 27995 h 1026602"/>
                    <a:gd name="connsiteX2" fmla="*/ 30360 w 1775229"/>
                    <a:gd name="connsiteY2" fmla="*/ 551732 h 1026602"/>
                    <a:gd name="connsiteX3" fmla="*/ 394795 w 1775229"/>
                    <a:gd name="connsiteY3" fmla="*/ 452341 h 1026602"/>
                    <a:gd name="connsiteX4" fmla="*/ 394795 w 1775229"/>
                    <a:gd name="connsiteY4" fmla="*/ 452341 h 1026602"/>
                    <a:gd name="connsiteX5" fmla="*/ 361664 w 1775229"/>
                    <a:gd name="connsiteY5" fmla="*/ 750515 h 1026602"/>
                    <a:gd name="connsiteX6" fmla="*/ 538360 w 1775229"/>
                    <a:gd name="connsiteY6" fmla="*/ 916167 h 1026602"/>
                    <a:gd name="connsiteX7" fmla="*/ 659838 w 1775229"/>
                    <a:gd name="connsiteY7" fmla="*/ 838862 h 1026602"/>
                    <a:gd name="connsiteX8" fmla="*/ 902795 w 1775229"/>
                    <a:gd name="connsiteY8" fmla="*/ 1026602 h 1026602"/>
                    <a:gd name="connsiteX9" fmla="*/ 1134708 w 1775229"/>
                    <a:gd name="connsiteY9" fmla="*/ 938254 h 1026602"/>
                    <a:gd name="connsiteX10" fmla="*/ 1510186 w 1775229"/>
                    <a:gd name="connsiteY10" fmla="*/ 750515 h 1026602"/>
                    <a:gd name="connsiteX11" fmla="*/ 1377664 w 1775229"/>
                    <a:gd name="connsiteY11" fmla="*/ 341906 h 1026602"/>
                    <a:gd name="connsiteX12" fmla="*/ 1421838 w 1775229"/>
                    <a:gd name="connsiteY12" fmla="*/ 507558 h 1026602"/>
                    <a:gd name="connsiteX13" fmla="*/ 1775229 w 1775229"/>
                    <a:gd name="connsiteY13" fmla="*/ 419210 h 1026602"/>
                    <a:gd name="connsiteX14" fmla="*/ 1686882 w 1775229"/>
                    <a:gd name="connsiteY14" fmla="*/ 253558 h 1026602"/>
                    <a:gd name="connsiteX15" fmla="*/ 1575480 w 1775229"/>
                    <a:gd name="connsiteY15" fmla="*/ 6598 h 1026602"/>
                    <a:gd name="connsiteX16" fmla="*/ 1275512 w 1775229"/>
                    <a:gd name="connsiteY16" fmla="*/ 662 h 1026602"/>
                    <a:gd name="connsiteX17" fmla="*/ 229142 w 1775229"/>
                    <a:gd name="connsiteY17" fmla="*/ 65819 h 1026602"/>
                    <a:gd name="connsiteX18" fmla="*/ 229142 w 1775229"/>
                    <a:gd name="connsiteY18" fmla="*/ 65819 h 1026602"/>
                    <a:gd name="connsiteX19" fmla="*/ 17936 w 1775229"/>
                    <a:gd name="connsiteY19" fmla="*/ 65957 h 1026602"/>
                    <a:gd name="connsiteX0" fmla="*/ 17936 w 1775229"/>
                    <a:gd name="connsiteY0" fmla="*/ 65295 h 1025940"/>
                    <a:gd name="connsiteX1" fmla="*/ 18350 w 1775229"/>
                    <a:gd name="connsiteY1" fmla="*/ 27333 h 1025940"/>
                    <a:gd name="connsiteX2" fmla="*/ 30360 w 1775229"/>
                    <a:gd name="connsiteY2" fmla="*/ 551070 h 1025940"/>
                    <a:gd name="connsiteX3" fmla="*/ 394795 w 1775229"/>
                    <a:gd name="connsiteY3" fmla="*/ 451679 h 1025940"/>
                    <a:gd name="connsiteX4" fmla="*/ 394795 w 1775229"/>
                    <a:gd name="connsiteY4" fmla="*/ 451679 h 1025940"/>
                    <a:gd name="connsiteX5" fmla="*/ 361664 w 1775229"/>
                    <a:gd name="connsiteY5" fmla="*/ 749853 h 1025940"/>
                    <a:gd name="connsiteX6" fmla="*/ 538360 w 1775229"/>
                    <a:gd name="connsiteY6" fmla="*/ 915505 h 1025940"/>
                    <a:gd name="connsiteX7" fmla="*/ 659838 w 1775229"/>
                    <a:gd name="connsiteY7" fmla="*/ 838200 h 1025940"/>
                    <a:gd name="connsiteX8" fmla="*/ 902795 w 1775229"/>
                    <a:gd name="connsiteY8" fmla="*/ 1025940 h 1025940"/>
                    <a:gd name="connsiteX9" fmla="*/ 1134708 w 1775229"/>
                    <a:gd name="connsiteY9" fmla="*/ 937592 h 1025940"/>
                    <a:gd name="connsiteX10" fmla="*/ 1510186 w 1775229"/>
                    <a:gd name="connsiteY10" fmla="*/ 749853 h 1025940"/>
                    <a:gd name="connsiteX11" fmla="*/ 1377664 w 1775229"/>
                    <a:gd name="connsiteY11" fmla="*/ 341244 h 1025940"/>
                    <a:gd name="connsiteX12" fmla="*/ 1421838 w 1775229"/>
                    <a:gd name="connsiteY12" fmla="*/ 506896 h 1025940"/>
                    <a:gd name="connsiteX13" fmla="*/ 1775229 w 1775229"/>
                    <a:gd name="connsiteY13" fmla="*/ 418548 h 1025940"/>
                    <a:gd name="connsiteX14" fmla="*/ 1686882 w 1775229"/>
                    <a:gd name="connsiteY14" fmla="*/ 252896 h 1025940"/>
                    <a:gd name="connsiteX15" fmla="*/ 1575480 w 1775229"/>
                    <a:gd name="connsiteY15" fmla="*/ 5936 h 1025940"/>
                    <a:gd name="connsiteX16" fmla="*/ 1275512 w 1775229"/>
                    <a:gd name="connsiteY16" fmla="*/ 0 h 1025940"/>
                    <a:gd name="connsiteX17" fmla="*/ 229142 w 1775229"/>
                    <a:gd name="connsiteY17" fmla="*/ 65157 h 1025940"/>
                    <a:gd name="connsiteX18" fmla="*/ 229142 w 1775229"/>
                    <a:gd name="connsiteY18" fmla="*/ 65157 h 1025940"/>
                    <a:gd name="connsiteX19" fmla="*/ 17936 w 1775229"/>
                    <a:gd name="connsiteY19" fmla="*/ 65295 h 1025940"/>
                    <a:gd name="connsiteX0" fmla="*/ 29788 w 1787081"/>
                    <a:gd name="connsiteY0" fmla="*/ 65295 h 1025940"/>
                    <a:gd name="connsiteX1" fmla="*/ 42212 w 1787081"/>
                    <a:gd name="connsiteY1" fmla="*/ 551070 h 1025940"/>
                    <a:gd name="connsiteX2" fmla="*/ 406647 w 1787081"/>
                    <a:gd name="connsiteY2" fmla="*/ 451679 h 1025940"/>
                    <a:gd name="connsiteX3" fmla="*/ 406647 w 1787081"/>
                    <a:gd name="connsiteY3" fmla="*/ 451679 h 1025940"/>
                    <a:gd name="connsiteX4" fmla="*/ 373516 w 1787081"/>
                    <a:gd name="connsiteY4" fmla="*/ 749853 h 1025940"/>
                    <a:gd name="connsiteX5" fmla="*/ 550212 w 1787081"/>
                    <a:gd name="connsiteY5" fmla="*/ 915505 h 1025940"/>
                    <a:gd name="connsiteX6" fmla="*/ 671690 w 1787081"/>
                    <a:gd name="connsiteY6" fmla="*/ 838200 h 1025940"/>
                    <a:gd name="connsiteX7" fmla="*/ 914647 w 1787081"/>
                    <a:gd name="connsiteY7" fmla="*/ 1025940 h 1025940"/>
                    <a:gd name="connsiteX8" fmla="*/ 1146560 w 1787081"/>
                    <a:gd name="connsiteY8" fmla="*/ 937592 h 1025940"/>
                    <a:gd name="connsiteX9" fmla="*/ 1522038 w 1787081"/>
                    <a:gd name="connsiteY9" fmla="*/ 749853 h 1025940"/>
                    <a:gd name="connsiteX10" fmla="*/ 1389516 w 1787081"/>
                    <a:gd name="connsiteY10" fmla="*/ 341244 h 1025940"/>
                    <a:gd name="connsiteX11" fmla="*/ 1433690 w 1787081"/>
                    <a:gd name="connsiteY11" fmla="*/ 506896 h 1025940"/>
                    <a:gd name="connsiteX12" fmla="*/ 1787081 w 1787081"/>
                    <a:gd name="connsiteY12" fmla="*/ 418548 h 1025940"/>
                    <a:gd name="connsiteX13" fmla="*/ 1698734 w 1787081"/>
                    <a:gd name="connsiteY13" fmla="*/ 252896 h 1025940"/>
                    <a:gd name="connsiteX14" fmla="*/ 1587332 w 1787081"/>
                    <a:gd name="connsiteY14" fmla="*/ 5936 h 1025940"/>
                    <a:gd name="connsiteX15" fmla="*/ 1287364 w 1787081"/>
                    <a:gd name="connsiteY15" fmla="*/ 0 h 1025940"/>
                    <a:gd name="connsiteX16" fmla="*/ 240994 w 1787081"/>
                    <a:gd name="connsiteY16" fmla="*/ 65157 h 1025940"/>
                    <a:gd name="connsiteX17" fmla="*/ 240994 w 1787081"/>
                    <a:gd name="connsiteY17" fmla="*/ 65157 h 1025940"/>
                    <a:gd name="connsiteX18" fmla="*/ 29788 w 1787081"/>
                    <a:gd name="connsiteY18" fmla="*/ 65295 h 1025940"/>
                    <a:gd name="connsiteX0" fmla="*/ 6223 w 1763516"/>
                    <a:gd name="connsiteY0" fmla="*/ 65295 h 1025940"/>
                    <a:gd name="connsiteX1" fmla="*/ 18647 w 1763516"/>
                    <a:gd name="connsiteY1" fmla="*/ 551070 h 1025940"/>
                    <a:gd name="connsiteX2" fmla="*/ 383082 w 1763516"/>
                    <a:gd name="connsiteY2" fmla="*/ 451679 h 1025940"/>
                    <a:gd name="connsiteX3" fmla="*/ 383082 w 1763516"/>
                    <a:gd name="connsiteY3" fmla="*/ 451679 h 1025940"/>
                    <a:gd name="connsiteX4" fmla="*/ 349951 w 1763516"/>
                    <a:gd name="connsiteY4" fmla="*/ 749853 h 1025940"/>
                    <a:gd name="connsiteX5" fmla="*/ 526647 w 1763516"/>
                    <a:gd name="connsiteY5" fmla="*/ 915505 h 1025940"/>
                    <a:gd name="connsiteX6" fmla="*/ 648125 w 1763516"/>
                    <a:gd name="connsiteY6" fmla="*/ 838200 h 1025940"/>
                    <a:gd name="connsiteX7" fmla="*/ 891082 w 1763516"/>
                    <a:gd name="connsiteY7" fmla="*/ 1025940 h 1025940"/>
                    <a:gd name="connsiteX8" fmla="*/ 1122995 w 1763516"/>
                    <a:gd name="connsiteY8" fmla="*/ 937592 h 1025940"/>
                    <a:gd name="connsiteX9" fmla="*/ 1498473 w 1763516"/>
                    <a:gd name="connsiteY9" fmla="*/ 749853 h 1025940"/>
                    <a:gd name="connsiteX10" fmla="*/ 1365951 w 1763516"/>
                    <a:gd name="connsiteY10" fmla="*/ 341244 h 1025940"/>
                    <a:gd name="connsiteX11" fmla="*/ 1410125 w 1763516"/>
                    <a:gd name="connsiteY11" fmla="*/ 506896 h 1025940"/>
                    <a:gd name="connsiteX12" fmla="*/ 1763516 w 1763516"/>
                    <a:gd name="connsiteY12" fmla="*/ 418548 h 1025940"/>
                    <a:gd name="connsiteX13" fmla="*/ 1675169 w 1763516"/>
                    <a:gd name="connsiteY13" fmla="*/ 252896 h 1025940"/>
                    <a:gd name="connsiteX14" fmla="*/ 1563767 w 1763516"/>
                    <a:gd name="connsiteY14" fmla="*/ 5936 h 1025940"/>
                    <a:gd name="connsiteX15" fmla="*/ 1263799 w 1763516"/>
                    <a:gd name="connsiteY15" fmla="*/ 0 h 1025940"/>
                    <a:gd name="connsiteX16" fmla="*/ 217429 w 1763516"/>
                    <a:gd name="connsiteY16" fmla="*/ 65157 h 1025940"/>
                    <a:gd name="connsiteX17" fmla="*/ 217429 w 1763516"/>
                    <a:gd name="connsiteY17" fmla="*/ 65157 h 1025940"/>
                    <a:gd name="connsiteX18" fmla="*/ 6223 w 1763516"/>
                    <a:gd name="connsiteY18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6859 w 1757293"/>
                    <a:gd name="connsiteY2" fmla="*/ 451679 h 1025940"/>
                    <a:gd name="connsiteX3" fmla="*/ 376859 w 1757293"/>
                    <a:gd name="connsiteY3" fmla="*/ 451679 h 1025940"/>
                    <a:gd name="connsiteX4" fmla="*/ 343728 w 1757293"/>
                    <a:gd name="connsiteY4" fmla="*/ 749853 h 1025940"/>
                    <a:gd name="connsiteX5" fmla="*/ 520424 w 1757293"/>
                    <a:gd name="connsiteY5" fmla="*/ 915505 h 1025940"/>
                    <a:gd name="connsiteX6" fmla="*/ 641902 w 1757293"/>
                    <a:gd name="connsiteY6" fmla="*/ 838200 h 1025940"/>
                    <a:gd name="connsiteX7" fmla="*/ 884859 w 1757293"/>
                    <a:gd name="connsiteY7" fmla="*/ 1025940 h 1025940"/>
                    <a:gd name="connsiteX8" fmla="*/ 1116772 w 1757293"/>
                    <a:gd name="connsiteY8" fmla="*/ 937592 h 1025940"/>
                    <a:gd name="connsiteX9" fmla="*/ 1492250 w 1757293"/>
                    <a:gd name="connsiteY9" fmla="*/ 749853 h 1025940"/>
                    <a:gd name="connsiteX10" fmla="*/ 1359728 w 1757293"/>
                    <a:gd name="connsiteY10" fmla="*/ 341244 h 1025940"/>
                    <a:gd name="connsiteX11" fmla="*/ 1403902 w 1757293"/>
                    <a:gd name="connsiteY11" fmla="*/ 506896 h 1025940"/>
                    <a:gd name="connsiteX12" fmla="*/ 1757293 w 1757293"/>
                    <a:gd name="connsiteY12" fmla="*/ 418548 h 1025940"/>
                    <a:gd name="connsiteX13" fmla="*/ 1668946 w 1757293"/>
                    <a:gd name="connsiteY13" fmla="*/ 252896 h 1025940"/>
                    <a:gd name="connsiteX14" fmla="*/ 1557544 w 1757293"/>
                    <a:gd name="connsiteY14" fmla="*/ 5936 h 1025940"/>
                    <a:gd name="connsiteX15" fmla="*/ 1257576 w 1757293"/>
                    <a:gd name="connsiteY15" fmla="*/ 0 h 1025940"/>
                    <a:gd name="connsiteX16" fmla="*/ 211206 w 1757293"/>
                    <a:gd name="connsiteY16" fmla="*/ 65157 h 1025940"/>
                    <a:gd name="connsiteX17" fmla="*/ 211206 w 1757293"/>
                    <a:gd name="connsiteY17" fmla="*/ 65157 h 1025940"/>
                    <a:gd name="connsiteX18" fmla="*/ 0 w 1757293"/>
                    <a:gd name="connsiteY18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6859 w 1757293"/>
                    <a:gd name="connsiteY2" fmla="*/ 451679 h 1025940"/>
                    <a:gd name="connsiteX3" fmla="*/ 376859 w 1757293"/>
                    <a:gd name="connsiteY3" fmla="*/ 451679 h 1025940"/>
                    <a:gd name="connsiteX4" fmla="*/ 343728 w 1757293"/>
                    <a:gd name="connsiteY4" fmla="*/ 749853 h 1025940"/>
                    <a:gd name="connsiteX5" fmla="*/ 520424 w 1757293"/>
                    <a:gd name="connsiteY5" fmla="*/ 915505 h 1025940"/>
                    <a:gd name="connsiteX6" fmla="*/ 641902 w 1757293"/>
                    <a:gd name="connsiteY6" fmla="*/ 838200 h 1025940"/>
                    <a:gd name="connsiteX7" fmla="*/ 884859 w 1757293"/>
                    <a:gd name="connsiteY7" fmla="*/ 1025940 h 1025940"/>
                    <a:gd name="connsiteX8" fmla="*/ 1116772 w 1757293"/>
                    <a:gd name="connsiteY8" fmla="*/ 937592 h 1025940"/>
                    <a:gd name="connsiteX9" fmla="*/ 1492250 w 1757293"/>
                    <a:gd name="connsiteY9" fmla="*/ 749853 h 1025940"/>
                    <a:gd name="connsiteX10" fmla="*/ 1359728 w 1757293"/>
                    <a:gd name="connsiteY10" fmla="*/ 341244 h 1025940"/>
                    <a:gd name="connsiteX11" fmla="*/ 1403902 w 1757293"/>
                    <a:gd name="connsiteY11" fmla="*/ 506896 h 1025940"/>
                    <a:gd name="connsiteX12" fmla="*/ 1757293 w 1757293"/>
                    <a:gd name="connsiteY12" fmla="*/ 418548 h 1025940"/>
                    <a:gd name="connsiteX13" fmla="*/ 1668946 w 1757293"/>
                    <a:gd name="connsiteY13" fmla="*/ 252896 h 1025940"/>
                    <a:gd name="connsiteX14" fmla="*/ 1557544 w 1757293"/>
                    <a:gd name="connsiteY14" fmla="*/ 5936 h 1025940"/>
                    <a:gd name="connsiteX15" fmla="*/ 1257576 w 1757293"/>
                    <a:gd name="connsiteY15" fmla="*/ 0 h 1025940"/>
                    <a:gd name="connsiteX16" fmla="*/ 211206 w 1757293"/>
                    <a:gd name="connsiteY16" fmla="*/ 65157 h 1025940"/>
                    <a:gd name="connsiteX17" fmla="*/ 211206 w 1757293"/>
                    <a:gd name="connsiteY17" fmla="*/ 65157 h 1025940"/>
                    <a:gd name="connsiteX18" fmla="*/ 0 w 1757293"/>
                    <a:gd name="connsiteY18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6859 w 1757293"/>
                    <a:gd name="connsiteY2" fmla="*/ 451679 h 1025940"/>
                    <a:gd name="connsiteX3" fmla="*/ 376859 w 1757293"/>
                    <a:gd name="connsiteY3" fmla="*/ 477079 h 1025940"/>
                    <a:gd name="connsiteX4" fmla="*/ 343728 w 1757293"/>
                    <a:gd name="connsiteY4" fmla="*/ 749853 h 1025940"/>
                    <a:gd name="connsiteX5" fmla="*/ 520424 w 1757293"/>
                    <a:gd name="connsiteY5" fmla="*/ 915505 h 1025940"/>
                    <a:gd name="connsiteX6" fmla="*/ 641902 w 1757293"/>
                    <a:gd name="connsiteY6" fmla="*/ 838200 h 1025940"/>
                    <a:gd name="connsiteX7" fmla="*/ 884859 w 1757293"/>
                    <a:gd name="connsiteY7" fmla="*/ 1025940 h 1025940"/>
                    <a:gd name="connsiteX8" fmla="*/ 1116772 w 1757293"/>
                    <a:gd name="connsiteY8" fmla="*/ 937592 h 1025940"/>
                    <a:gd name="connsiteX9" fmla="*/ 1492250 w 1757293"/>
                    <a:gd name="connsiteY9" fmla="*/ 749853 h 1025940"/>
                    <a:gd name="connsiteX10" fmla="*/ 1359728 w 1757293"/>
                    <a:gd name="connsiteY10" fmla="*/ 341244 h 1025940"/>
                    <a:gd name="connsiteX11" fmla="*/ 1403902 w 1757293"/>
                    <a:gd name="connsiteY11" fmla="*/ 506896 h 1025940"/>
                    <a:gd name="connsiteX12" fmla="*/ 1757293 w 1757293"/>
                    <a:gd name="connsiteY12" fmla="*/ 418548 h 1025940"/>
                    <a:gd name="connsiteX13" fmla="*/ 1668946 w 1757293"/>
                    <a:gd name="connsiteY13" fmla="*/ 252896 h 1025940"/>
                    <a:gd name="connsiteX14" fmla="*/ 1557544 w 1757293"/>
                    <a:gd name="connsiteY14" fmla="*/ 5936 h 1025940"/>
                    <a:gd name="connsiteX15" fmla="*/ 1257576 w 1757293"/>
                    <a:gd name="connsiteY15" fmla="*/ 0 h 1025940"/>
                    <a:gd name="connsiteX16" fmla="*/ 211206 w 1757293"/>
                    <a:gd name="connsiteY16" fmla="*/ 65157 h 1025940"/>
                    <a:gd name="connsiteX17" fmla="*/ 211206 w 1757293"/>
                    <a:gd name="connsiteY17" fmla="*/ 65157 h 1025940"/>
                    <a:gd name="connsiteX18" fmla="*/ 0 w 1757293"/>
                    <a:gd name="connsiteY18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6859 w 1757293"/>
                    <a:gd name="connsiteY2" fmla="*/ 451679 h 1025940"/>
                    <a:gd name="connsiteX3" fmla="*/ 343728 w 1757293"/>
                    <a:gd name="connsiteY3" fmla="*/ 749853 h 1025940"/>
                    <a:gd name="connsiteX4" fmla="*/ 520424 w 1757293"/>
                    <a:gd name="connsiteY4" fmla="*/ 915505 h 1025940"/>
                    <a:gd name="connsiteX5" fmla="*/ 641902 w 1757293"/>
                    <a:gd name="connsiteY5" fmla="*/ 838200 h 1025940"/>
                    <a:gd name="connsiteX6" fmla="*/ 884859 w 1757293"/>
                    <a:gd name="connsiteY6" fmla="*/ 1025940 h 1025940"/>
                    <a:gd name="connsiteX7" fmla="*/ 1116772 w 1757293"/>
                    <a:gd name="connsiteY7" fmla="*/ 937592 h 1025940"/>
                    <a:gd name="connsiteX8" fmla="*/ 1492250 w 1757293"/>
                    <a:gd name="connsiteY8" fmla="*/ 749853 h 1025940"/>
                    <a:gd name="connsiteX9" fmla="*/ 1359728 w 1757293"/>
                    <a:gd name="connsiteY9" fmla="*/ 341244 h 1025940"/>
                    <a:gd name="connsiteX10" fmla="*/ 1403902 w 1757293"/>
                    <a:gd name="connsiteY10" fmla="*/ 506896 h 1025940"/>
                    <a:gd name="connsiteX11" fmla="*/ 1757293 w 1757293"/>
                    <a:gd name="connsiteY11" fmla="*/ 418548 h 1025940"/>
                    <a:gd name="connsiteX12" fmla="*/ 1668946 w 1757293"/>
                    <a:gd name="connsiteY12" fmla="*/ 252896 h 1025940"/>
                    <a:gd name="connsiteX13" fmla="*/ 1557544 w 1757293"/>
                    <a:gd name="connsiteY13" fmla="*/ 5936 h 1025940"/>
                    <a:gd name="connsiteX14" fmla="*/ 1257576 w 1757293"/>
                    <a:gd name="connsiteY14" fmla="*/ 0 h 1025940"/>
                    <a:gd name="connsiteX15" fmla="*/ 211206 w 1757293"/>
                    <a:gd name="connsiteY15" fmla="*/ 65157 h 1025940"/>
                    <a:gd name="connsiteX16" fmla="*/ 211206 w 1757293"/>
                    <a:gd name="connsiteY16" fmla="*/ 65157 h 1025940"/>
                    <a:gd name="connsiteX17" fmla="*/ 0 w 1757293"/>
                    <a:gd name="connsiteY17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6859 w 1757293"/>
                    <a:gd name="connsiteY2" fmla="*/ 451679 h 1025940"/>
                    <a:gd name="connsiteX3" fmla="*/ 343728 w 1757293"/>
                    <a:gd name="connsiteY3" fmla="*/ 749853 h 1025940"/>
                    <a:gd name="connsiteX4" fmla="*/ 520424 w 1757293"/>
                    <a:gd name="connsiteY4" fmla="*/ 915505 h 1025940"/>
                    <a:gd name="connsiteX5" fmla="*/ 641902 w 1757293"/>
                    <a:gd name="connsiteY5" fmla="*/ 838200 h 1025940"/>
                    <a:gd name="connsiteX6" fmla="*/ 884859 w 1757293"/>
                    <a:gd name="connsiteY6" fmla="*/ 1025940 h 1025940"/>
                    <a:gd name="connsiteX7" fmla="*/ 1116772 w 1757293"/>
                    <a:gd name="connsiteY7" fmla="*/ 937592 h 1025940"/>
                    <a:gd name="connsiteX8" fmla="*/ 1492250 w 1757293"/>
                    <a:gd name="connsiteY8" fmla="*/ 749853 h 1025940"/>
                    <a:gd name="connsiteX9" fmla="*/ 1359728 w 1757293"/>
                    <a:gd name="connsiteY9" fmla="*/ 341244 h 1025940"/>
                    <a:gd name="connsiteX10" fmla="*/ 1403902 w 1757293"/>
                    <a:gd name="connsiteY10" fmla="*/ 506896 h 1025940"/>
                    <a:gd name="connsiteX11" fmla="*/ 1757293 w 1757293"/>
                    <a:gd name="connsiteY11" fmla="*/ 418548 h 1025940"/>
                    <a:gd name="connsiteX12" fmla="*/ 1668946 w 1757293"/>
                    <a:gd name="connsiteY12" fmla="*/ 252896 h 1025940"/>
                    <a:gd name="connsiteX13" fmla="*/ 1557544 w 1757293"/>
                    <a:gd name="connsiteY13" fmla="*/ 5936 h 1025940"/>
                    <a:gd name="connsiteX14" fmla="*/ 1257576 w 1757293"/>
                    <a:gd name="connsiteY14" fmla="*/ 0 h 1025940"/>
                    <a:gd name="connsiteX15" fmla="*/ 211206 w 1757293"/>
                    <a:gd name="connsiteY15" fmla="*/ 65157 h 1025940"/>
                    <a:gd name="connsiteX16" fmla="*/ 211206 w 1757293"/>
                    <a:gd name="connsiteY16" fmla="*/ 65157 h 1025940"/>
                    <a:gd name="connsiteX17" fmla="*/ 0 w 1757293"/>
                    <a:gd name="connsiteY17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3684 w 1757293"/>
                    <a:gd name="connsiteY2" fmla="*/ 489779 h 1025940"/>
                    <a:gd name="connsiteX3" fmla="*/ 343728 w 1757293"/>
                    <a:gd name="connsiteY3" fmla="*/ 749853 h 1025940"/>
                    <a:gd name="connsiteX4" fmla="*/ 520424 w 1757293"/>
                    <a:gd name="connsiteY4" fmla="*/ 915505 h 1025940"/>
                    <a:gd name="connsiteX5" fmla="*/ 641902 w 1757293"/>
                    <a:gd name="connsiteY5" fmla="*/ 838200 h 1025940"/>
                    <a:gd name="connsiteX6" fmla="*/ 884859 w 1757293"/>
                    <a:gd name="connsiteY6" fmla="*/ 1025940 h 1025940"/>
                    <a:gd name="connsiteX7" fmla="*/ 1116772 w 1757293"/>
                    <a:gd name="connsiteY7" fmla="*/ 937592 h 1025940"/>
                    <a:gd name="connsiteX8" fmla="*/ 1492250 w 1757293"/>
                    <a:gd name="connsiteY8" fmla="*/ 749853 h 1025940"/>
                    <a:gd name="connsiteX9" fmla="*/ 1359728 w 1757293"/>
                    <a:gd name="connsiteY9" fmla="*/ 341244 h 1025940"/>
                    <a:gd name="connsiteX10" fmla="*/ 1403902 w 1757293"/>
                    <a:gd name="connsiteY10" fmla="*/ 506896 h 1025940"/>
                    <a:gd name="connsiteX11" fmla="*/ 1757293 w 1757293"/>
                    <a:gd name="connsiteY11" fmla="*/ 418548 h 1025940"/>
                    <a:gd name="connsiteX12" fmla="*/ 1668946 w 1757293"/>
                    <a:gd name="connsiteY12" fmla="*/ 252896 h 1025940"/>
                    <a:gd name="connsiteX13" fmla="*/ 1557544 w 1757293"/>
                    <a:gd name="connsiteY13" fmla="*/ 5936 h 1025940"/>
                    <a:gd name="connsiteX14" fmla="*/ 1257576 w 1757293"/>
                    <a:gd name="connsiteY14" fmla="*/ 0 h 1025940"/>
                    <a:gd name="connsiteX15" fmla="*/ 211206 w 1757293"/>
                    <a:gd name="connsiteY15" fmla="*/ 65157 h 1025940"/>
                    <a:gd name="connsiteX16" fmla="*/ 211206 w 1757293"/>
                    <a:gd name="connsiteY16" fmla="*/ 65157 h 1025940"/>
                    <a:gd name="connsiteX17" fmla="*/ 0 w 1757293"/>
                    <a:gd name="connsiteY17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3684 w 1757293"/>
                    <a:gd name="connsiteY2" fmla="*/ 489779 h 1025940"/>
                    <a:gd name="connsiteX3" fmla="*/ 343728 w 1757293"/>
                    <a:gd name="connsiteY3" fmla="*/ 749853 h 1025940"/>
                    <a:gd name="connsiteX4" fmla="*/ 520424 w 1757293"/>
                    <a:gd name="connsiteY4" fmla="*/ 915505 h 1025940"/>
                    <a:gd name="connsiteX5" fmla="*/ 641902 w 1757293"/>
                    <a:gd name="connsiteY5" fmla="*/ 838200 h 1025940"/>
                    <a:gd name="connsiteX6" fmla="*/ 884859 w 1757293"/>
                    <a:gd name="connsiteY6" fmla="*/ 1025940 h 1025940"/>
                    <a:gd name="connsiteX7" fmla="*/ 1116772 w 1757293"/>
                    <a:gd name="connsiteY7" fmla="*/ 937592 h 1025940"/>
                    <a:gd name="connsiteX8" fmla="*/ 1492250 w 1757293"/>
                    <a:gd name="connsiteY8" fmla="*/ 749853 h 1025940"/>
                    <a:gd name="connsiteX9" fmla="*/ 1359728 w 1757293"/>
                    <a:gd name="connsiteY9" fmla="*/ 341244 h 1025940"/>
                    <a:gd name="connsiteX10" fmla="*/ 1403902 w 1757293"/>
                    <a:gd name="connsiteY10" fmla="*/ 506896 h 1025940"/>
                    <a:gd name="connsiteX11" fmla="*/ 1757293 w 1757293"/>
                    <a:gd name="connsiteY11" fmla="*/ 418548 h 1025940"/>
                    <a:gd name="connsiteX12" fmla="*/ 1668946 w 1757293"/>
                    <a:gd name="connsiteY12" fmla="*/ 252896 h 1025940"/>
                    <a:gd name="connsiteX13" fmla="*/ 1557544 w 1757293"/>
                    <a:gd name="connsiteY13" fmla="*/ 5936 h 1025940"/>
                    <a:gd name="connsiteX14" fmla="*/ 1257576 w 1757293"/>
                    <a:gd name="connsiteY14" fmla="*/ 0 h 1025940"/>
                    <a:gd name="connsiteX15" fmla="*/ 211206 w 1757293"/>
                    <a:gd name="connsiteY15" fmla="*/ 65157 h 1025940"/>
                    <a:gd name="connsiteX16" fmla="*/ 211206 w 1757293"/>
                    <a:gd name="connsiteY16" fmla="*/ 65157 h 1025940"/>
                    <a:gd name="connsiteX17" fmla="*/ 0 w 1757293"/>
                    <a:gd name="connsiteY17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3684 w 1757293"/>
                    <a:gd name="connsiteY2" fmla="*/ 489779 h 1025940"/>
                    <a:gd name="connsiteX3" fmla="*/ 343728 w 1757293"/>
                    <a:gd name="connsiteY3" fmla="*/ 749853 h 1025940"/>
                    <a:gd name="connsiteX4" fmla="*/ 520424 w 1757293"/>
                    <a:gd name="connsiteY4" fmla="*/ 915505 h 1025940"/>
                    <a:gd name="connsiteX5" fmla="*/ 641902 w 1757293"/>
                    <a:gd name="connsiteY5" fmla="*/ 838200 h 1025940"/>
                    <a:gd name="connsiteX6" fmla="*/ 884859 w 1757293"/>
                    <a:gd name="connsiteY6" fmla="*/ 1025940 h 1025940"/>
                    <a:gd name="connsiteX7" fmla="*/ 1116772 w 1757293"/>
                    <a:gd name="connsiteY7" fmla="*/ 937592 h 1025940"/>
                    <a:gd name="connsiteX8" fmla="*/ 1492250 w 1757293"/>
                    <a:gd name="connsiteY8" fmla="*/ 749853 h 1025940"/>
                    <a:gd name="connsiteX9" fmla="*/ 1359728 w 1757293"/>
                    <a:gd name="connsiteY9" fmla="*/ 341244 h 1025940"/>
                    <a:gd name="connsiteX10" fmla="*/ 1403902 w 1757293"/>
                    <a:gd name="connsiteY10" fmla="*/ 506896 h 1025940"/>
                    <a:gd name="connsiteX11" fmla="*/ 1757293 w 1757293"/>
                    <a:gd name="connsiteY11" fmla="*/ 418548 h 1025940"/>
                    <a:gd name="connsiteX12" fmla="*/ 1668946 w 1757293"/>
                    <a:gd name="connsiteY12" fmla="*/ 252896 h 1025940"/>
                    <a:gd name="connsiteX13" fmla="*/ 1557544 w 1757293"/>
                    <a:gd name="connsiteY13" fmla="*/ 5936 h 1025940"/>
                    <a:gd name="connsiteX14" fmla="*/ 1257576 w 1757293"/>
                    <a:gd name="connsiteY14" fmla="*/ 0 h 1025940"/>
                    <a:gd name="connsiteX15" fmla="*/ 211206 w 1757293"/>
                    <a:gd name="connsiteY15" fmla="*/ 65157 h 1025940"/>
                    <a:gd name="connsiteX16" fmla="*/ 211206 w 1757293"/>
                    <a:gd name="connsiteY16" fmla="*/ 65157 h 1025940"/>
                    <a:gd name="connsiteX17" fmla="*/ 0 w 1757293"/>
                    <a:gd name="connsiteY17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3684 w 1757293"/>
                    <a:gd name="connsiteY2" fmla="*/ 489779 h 1025940"/>
                    <a:gd name="connsiteX3" fmla="*/ 324678 w 1757293"/>
                    <a:gd name="connsiteY3" fmla="*/ 749853 h 1025940"/>
                    <a:gd name="connsiteX4" fmla="*/ 520424 w 1757293"/>
                    <a:gd name="connsiteY4" fmla="*/ 915505 h 1025940"/>
                    <a:gd name="connsiteX5" fmla="*/ 641902 w 1757293"/>
                    <a:gd name="connsiteY5" fmla="*/ 838200 h 1025940"/>
                    <a:gd name="connsiteX6" fmla="*/ 884859 w 1757293"/>
                    <a:gd name="connsiteY6" fmla="*/ 1025940 h 1025940"/>
                    <a:gd name="connsiteX7" fmla="*/ 1116772 w 1757293"/>
                    <a:gd name="connsiteY7" fmla="*/ 937592 h 1025940"/>
                    <a:gd name="connsiteX8" fmla="*/ 1492250 w 1757293"/>
                    <a:gd name="connsiteY8" fmla="*/ 749853 h 1025940"/>
                    <a:gd name="connsiteX9" fmla="*/ 1359728 w 1757293"/>
                    <a:gd name="connsiteY9" fmla="*/ 341244 h 1025940"/>
                    <a:gd name="connsiteX10" fmla="*/ 1403902 w 1757293"/>
                    <a:gd name="connsiteY10" fmla="*/ 506896 h 1025940"/>
                    <a:gd name="connsiteX11" fmla="*/ 1757293 w 1757293"/>
                    <a:gd name="connsiteY11" fmla="*/ 418548 h 1025940"/>
                    <a:gd name="connsiteX12" fmla="*/ 1668946 w 1757293"/>
                    <a:gd name="connsiteY12" fmla="*/ 252896 h 1025940"/>
                    <a:gd name="connsiteX13" fmla="*/ 1557544 w 1757293"/>
                    <a:gd name="connsiteY13" fmla="*/ 5936 h 1025940"/>
                    <a:gd name="connsiteX14" fmla="*/ 1257576 w 1757293"/>
                    <a:gd name="connsiteY14" fmla="*/ 0 h 1025940"/>
                    <a:gd name="connsiteX15" fmla="*/ 211206 w 1757293"/>
                    <a:gd name="connsiteY15" fmla="*/ 65157 h 1025940"/>
                    <a:gd name="connsiteX16" fmla="*/ 211206 w 1757293"/>
                    <a:gd name="connsiteY16" fmla="*/ 65157 h 1025940"/>
                    <a:gd name="connsiteX17" fmla="*/ 0 w 1757293"/>
                    <a:gd name="connsiteY17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3684 w 1757293"/>
                    <a:gd name="connsiteY2" fmla="*/ 489779 h 1025940"/>
                    <a:gd name="connsiteX3" fmla="*/ 324678 w 1757293"/>
                    <a:gd name="connsiteY3" fmla="*/ 749853 h 1025940"/>
                    <a:gd name="connsiteX4" fmla="*/ 520424 w 1757293"/>
                    <a:gd name="connsiteY4" fmla="*/ 915505 h 1025940"/>
                    <a:gd name="connsiteX5" fmla="*/ 641902 w 1757293"/>
                    <a:gd name="connsiteY5" fmla="*/ 838200 h 1025940"/>
                    <a:gd name="connsiteX6" fmla="*/ 884859 w 1757293"/>
                    <a:gd name="connsiteY6" fmla="*/ 1025940 h 1025940"/>
                    <a:gd name="connsiteX7" fmla="*/ 1116772 w 1757293"/>
                    <a:gd name="connsiteY7" fmla="*/ 937592 h 1025940"/>
                    <a:gd name="connsiteX8" fmla="*/ 1492250 w 1757293"/>
                    <a:gd name="connsiteY8" fmla="*/ 749853 h 1025940"/>
                    <a:gd name="connsiteX9" fmla="*/ 1359728 w 1757293"/>
                    <a:gd name="connsiteY9" fmla="*/ 341244 h 1025940"/>
                    <a:gd name="connsiteX10" fmla="*/ 1403902 w 1757293"/>
                    <a:gd name="connsiteY10" fmla="*/ 506896 h 1025940"/>
                    <a:gd name="connsiteX11" fmla="*/ 1757293 w 1757293"/>
                    <a:gd name="connsiteY11" fmla="*/ 418548 h 1025940"/>
                    <a:gd name="connsiteX12" fmla="*/ 1668946 w 1757293"/>
                    <a:gd name="connsiteY12" fmla="*/ 252896 h 1025940"/>
                    <a:gd name="connsiteX13" fmla="*/ 1557544 w 1757293"/>
                    <a:gd name="connsiteY13" fmla="*/ 5936 h 1025940"/>
                    <a:gd name="connsiteX14" fmla="*/ 1257576 w 1757293"/>
                    <a:gd name="connsiteY14" fmla="*/ 0 h 1025940"/>
                    <a:gd name="connsiteX15" fmla="*/ 211206 w 1757293"/>
                    <a:gd name="connsiteY15" fmla="*/ 65157 h 1025940"/>
                    <a:gd name="connsiteX16" fmla="*/ 211206 w 1757293"/>
                    <a:gd name="connsiteY16" fmla="*/ 65157 h 1025940"/>
                    <a:gd name="connsiteX17" fmla="*/ 0 w 1757293"/>
                    <a:gd name="connsiteY17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3684 w 1757293"/>
                    <a:gd name="connsiteY2" fmla="*/ 489779 h 1025940"/>
                    <a:gd name="connsiteX3" fmla="*/ 324678 w 1757293"/>
                    <a:gd name="connsiteY3" fmla="*/ 749853 h 1025940"/>
                    <a:gd name="connsiteX4" fmla="*/ 520424 w 1757293"/>
                    <a:gd name="connsiteY4" fmla="*/ 915505 h 1025940"/>
                    <a:gd name="connsiteX5" fmla="*/ 641902 w 1757293"/>
                    <a:gd name="connsiteY5" fmla="*/ 838200 h 1025940"/>
                    <a:gd name="connsiteX6" fmla="*/ 884859 w 1757293"/>
                    <a:gd name="connsiteY6" fmla="*/ 1025940 h 1025940"/>
                    <a:gd name="connsiteX7" fmla="*/ 1116772 w 1757293"/>
                    <a:gd name="connsiteY7" fmla="*/ 937592 h 1025940"/>
                    <a:gd name="connsiteX8" fmla="*/ 1492250 w 1757293"/>
                    <a:gd name="connsiteY8" fmla="*/ 749853 h 1025940"/>
                    <a:gd name="connsiteX9" fmla="*/ 1359728 w 1757293"/>
                    <a:gd name="connsiteY9" fmla="*/ 341244 h 1025940"/>
                    <a:gd name="connsiteX10" fmla="*/ 1403902 w 1757293"/>
                    <a:gd name="connsiteY10" fmla="*/ 506896 h 1025940"/>
                    <a:gd name="connsiteX11" fmla="*/ 1757293 w 1757293"/>
                    <a:gd name="connsiteY11" fmla="*/ 418548 h 1025940"/>
                    <a:gd name="connsiteX12" fmla="*/ 1668946 w 1757293"/>
                    <a:gd name="connsiteY12" fmla="*/ 252896 h 1025940"/>
                    <a:gd name="connsiteX13" fmla="*/ 1557544 w 1757293"/>
                    <a:gd name="connsiteY13" fmla="*/ 5936 h 1025940"/>
                    <a:gd name="connsiteX14" fmla="*/ 1257576 w 1757293"/>
                    <a:gd name="connsiteY14" fmla="*/ 0 h 1025940"/>
                    <a:gd name="connsiteX15" fmla="*/ 211206 w 1757293"/>
                    <a:gd name="connsiteY15" fmla="*/ 65157 h 1025940"/>
                    <a:gd name="connsiteX16" fmla="*/ 211206 w 1757293"/>
                    <a:gd name="connsiteY16" fmla="*/ 65157 h 1025940"/>
                    <a:gd name="connsiteX17" fmla="*/ 0 w 1757293"/>
                    <a:gd name="connsiteY17" fmla="*/ 65295 h 1025940"/>
                    <a:gd name="connsiteX0" fmla="*/ 0 w 1757293"/>
                    <a:gd name="connsiteY0" fmla="*/ 65295 h 1025940"/>
                    <a:gd name="connsiteX1" fmla="*/ 12424 w 1757293"/>
                    <a:gd name="connsiteY1" fmla="*/ 551070 h 1025940"/>
                    <a:gd name="connsiteX2" fmla="*/ 373684 w 1757293"/>
                    <a:gd name="connsiteY2" fmla="*/ 489779 h 1025940"/>
                    <a:gd name="connsiteX3" fmla="*/ 324678 w 1757293"/>
                    <a:gd name="connsiteY3" fmla="*/ 749853 h 1025940"/>
                    <a:gd name="connsiteX4" fmla="*/ 520424 w 1757293"/>
                    <a:gd name="connsiteY4" fmla="*/ 915505 h 1025940"/>
                    <a:gd name="connsiteX5" fmla="*/ 884859 w 1757293"/>
                    <a:gd name="connsiteY5" fmla="*/ 1025940 h 1025940"/>
                    <a:gd name="connsiteX6" fmla="*/ 1116772 w 1757293"/>
                    <a:gd name="connsiteY6" fmla="*/ 937592 h 1025940"/>
                    <a:gd name="connsiteX7" fmla="*/ 1492250 w 1757293"/>
                    <a:gd name="connsiteY7" fmla="*/ 749853 h 1025940"/>
                    <a:gd name="connsiteX8" fmla="*/ 1359728 w 1757293"/>
                    <a:gd name="connsiteY8" fmla="*/ 341244 h 1025940"/>
                    <a:gd name="connsiteX9" fmla="*/ 1403902 w 1757293"/>
                    <a:gd name="connsiteY9" fmla="*/ 506896 h 1025940"/>
                    <a:gd name="connsiteX10" fmla="*/ 1757293 w 1757293"/>
                    <a:gd name="connsiteY10" fmla="*/ 418548 h 1025940"/>
                    <a:gd name="connsiteX11" fmla="*/ 1668946 w 1757293"/>
                    <a:gd name="connsiteY11" fmla="*/ 252896 h 1025940"/>
                    <a:gd name="connsiteX12" fmla="*/ 1557544 w 1757293"/>
                    <a:gd name="connsiteY12" fmla="*/ 5936 h 1025940"/>
                    <a:gd name="connsiteX13" fmla="*/ 1257576 w 1757293"/>
                    <a:gd name="connsiteY13" fmla="*/ 0 h 1025940"/>
                    <a:gd name="connsiteX14" fmla="*/ 211206 w 1757293"/>
                    <a:gd name="connsiteY14" fmla="*/ 65157 h 1025940"/>
                    <a:gd name="connsiteX15" fmla="*/ 211206 w 1757293"/>
                    <a:gd name="connsiteY15" fmla="*/ 65157 h 1025940"/>
                    <a:gd name="connsiteX16" fmla="*/ 0 w 1757293"/>
                    <a:gd name="connsiteY16" fmla="*/ 65295 h 1025940"/>
                    <a:gd name="connsiteX0" fmla="*/ 0 w 1757293"/>
                    <a:gd name="connsiteY0" fmla="*/ 65295 h 1003715"/>
                    <a:gd name="connsiteX1" fmla="*/ 12424 w 1757293"/>
                    <a:gd name="connsiteY1" fmla="*/ 551070 h 1003715"/>
                    <a:gd name="connsiteX2" fmla="*/ 373684 w 1757293"/>
                    <a:gd name="connsiteY2" fmla="*/ 489779 h 1003715"/>
                    <a:gd name="connsiteX3" fmla="*/ 324678 w 1757293"/>
                    <a:gd name="connsiteY3" fmla="*/ 749853 h 1003715"/>
                    <a:gd name="connsiteX4" fmla="*/ 520424 w 1757293"/>
                    <a:gd name="connsiteY4" fmla="*/ 915505 h 1003715"/>
                    <a:gd name="connsiteX5" fmla="*/ 900734 w 1757293"/>
                    <a:gd name="connsiteY5" fmla="*/ 1003715 h 1003715"/>
                    <a:gd name="connsiteX6" fmla="*/ 1116772 w 1757293"/>
                    <a:gd name="connsiteY6" fmla="*/ 937592 h 1003715"/>
                    <a:gd name="connsiteX7" fmla="*/ 1492250 w 1757293"/>
                    <a:gd name="connsiteY7" fmla="*/ 749853 h 1003715"/>
                    <a:gd name="connsiteX8" fmla="*/ 1359728 w 1757293"/>
                    <a:gd name="connsiteY8" fmla="*/ 341244 h 1003715"/>
                    <a:gd name="connsiteX9" fmla="*/ 1403902 w 1757293"/>
                    <a:gd name="connsiteY9" fmla="*/ 506896 h 1003715"/>
                    <a:gd name="connsiteX10" fmla="*/ 1757293 w 1757293"/>
                    <a:gd name="connsiteY10" fmla="*/ 418548 h 1003715"/>
                    <a:gd name="connsiteX11" fmla="*/ 1668946 w 1757293"/>
                    <a:gd name="connsiteY11" fmla="*/ 252896 h 1003715"/>
                    <a:gd name="connsiteX12" fmla="*/ 1557544 w 1757293"/>
                    <a:gd name="connsiteY12" fmla="*/ 5936 h 1003715"/>
                    <a:gd name="connsiteX13" fmla="*/ 1257576 w 1757293"/>
                    <a:gd name="connsiteY13" fmla="*/ 0 h 1003715"/>
                    <a:gd name="connsiteX14" fmla="*/ 211206 w 1757293"/>
                    <a:gd name="connsiteY14" fmla="*/ 65157 h 1003715"/>
                    <a:gd name="connsiteX15" fmla="*/ 211206 w 1757293"/>
                    <a:gd name="connsiteY15" fmla="*/ 65157 h 1003715"/>
                    <a:gd name="connsiteX16" fmla="*/ 0 w 1757293"/>
                    <a:gd name="connsiteY16" fmla="*/ 65295 h 1003715"/>
                    <a:gd name="connsiteX0" fmla="*/ 0 w 1757293"/>
                    <a:gd name="connsiteY0" fmla="*/ 65295 h 1003715"/>
                    <a:gd name="connsiteX1" fmla="*/ 12424 w 1757293"/>
                    <a:gd name="connsiteY1" fmla="*/ 551070 h 1003715"/>
                    <a:gd name="connsiteX2" fmla="*/ 373684 w 1757293"/>
                    <a:gd name="connsiteY2" fmla="*/ 489779 h 1003715"/>
                    <a:gd name="connsiteX3" fmla="*/ 324678 w 1757293"/>
                    <a:gd name="connsiteY3" fmla="*/ 749853 h 1003715"/>
                    <a:gd name="connsiteX4" fmla="*/ 520424 w 1757293"/>
                    <a:gd name="connsiteY4" fmla="*/ 915505 h 1003715"/>
                    <a:gd name="connsiteX5" fmla="*/ 900734 w 1757293"/>
                    <a:gd name="connsiteY5" fmla="*/ 1003715 h 1003715"/>
                    <a:gd name="connsiteX6" fmla="*/ 1116772 w 1757293"/>
                    <a:gd name="connsiteY6" fmla="*/ 937592 h 1003715"/>
                    <a:gd name="connsiteX7" fmla="*/ 1492250 w 1757293"/>
                    <a:gd name="connsiteY7" fmla="*/ 749853 h 1003715"/>
                    <a:gd name="connsiteX8" fmla="*/ 1359728 w 1757293"/>
                    <a:gd name="connsiteY8" fmla="*/ 341244 h 1003715"/>
                    <a:gd name="connsiteX9" fmla="*/ 1403902 w 1757293"/>
                    <a:gd name="connsiteY9" fmla="*/ 506896 h 1003715"/>
                    <a:gd name="connsiteX10" fmla="*/ 1757293 w 1757293"/>
                    <a:gd name="connsiteY10" fmla="*/ 418548 h 1003715"/>
                    <a:gd name="connsiteX11" fmla="*/ 1668946 w 1757293"/>
                    <a:gd name="connsiteY11" fmla="*/ 252896 h 1003715"/>
                    <a:gd name="connsiteX12" fmla="*/ 1557544 w 1757293"/>
                    <a:gd name="connsiteY12" fmla="*/ 5936 h 1003715"/>
                    <a:gd name="connsiteX13" fmla="*/ 1257576 w 1757293"/>
                    <a:gd name="connsiteY13" fmla="*/ 0 h 1003715"/>
                    <a:gd name="connsiteX14" fmla="*/ 211206 w 1757293"/>
                    <a:gd name="connsiteY14" fmla="*/ 65157 h 1003715"/>
                    <a:gd name="connsiteX15" fmla="*/ 211206 w 1757293"/>
                    <a:gd name="connsiteY15" fmla="*/ 65157 h 1003715"/>
                    <a:gd name="connsiteX16" fmla="*/ 0 w 1757293"/>
                    <a:gd name="connsiteY16" fmla="*/ 65295 h 1003715"/>
                    <a:gd name="connsiteX0" fmla="*/ 0 w 1757293"/>
                    <a:gd name="connsiteY0" fmla="*/ 65295 h 1003715"/>
                    <a:gd name="connsiteX1" fmla="*/ 12424 w 1757293"/>
                    <a:gd name="connsiteY1" fmla="*/ 551070 h 1003715"/>
                    <a:gd name="connsiteX2" fmla="*/ 373684 w 1757293"/>
                    <a:gd name="connsiteY2" fmla="*/ 489779 h 1003715"/>
                    <a:gd name="connsiteX3" fmla="*/ 324678 w 1757293"/>
                    <a:gd name="connsiteY3" fmla="*/ 749853 h 1003715"/>
                    <a:gd name="connsiteX4" fmla="*/ 520424 w 1757293"/>
                    <a:gd name="connsiteY4" fmla="*/ 915505 h 1003715"/>
                    <a:gd name="connsiteX5" fmla="*/ 900734 w 1757293"/>
                    <a:gd name="connsiteY5" fmla="*/ 1003715 h 1003715"/>
                    <a:gd name="connsiteX6" fmla="*/ 1116772 w 1757293"/>
                    <a:gd name="connsiteY6" fmla="*/ 937592 h 1003715"/>
                    <a:gd name="connsiteX7" fmla="*/ 1492250 w 1757293"/>
                    <a:gd name="connsiteY7" fmla="*/ 749853 h 1003715"/>
                    <a:gd name="connsiteX8" fmla="*/ 1359728 w 1757293"/>
                    <a:gd name="connsiteY8" fmla="*/ 341244 h 1003715"/>
                    <a:gd name="connsiteX9" fmla="*/ 1403902 w 1757293"/>
                    <a:gd name="connsiteY9" fmla="*/ 506896 h 1003715"/>
                    <a:gd name="connsiteX10" fmla="*/ 1757293 w 1757293"/>
                    <a:gd name="connsiteY10" fmla="*/ 418548 h 1003715"/>
                    <a:gd name="connsiteX11" fmla="*/ 1668946 w 1757293"/>
                    <a:gd name="connsiteY11" fmla="*/ 252896 h 1003715"/>
                    <a:gd name="connsiteX12" fmla="*/ 1557544 w 1757293"/>
                    <a:gd name="connsiteY12" fmla="*/ 5936 h 1003715"/>
                    <a:gd name="connsiteX13" fmla="*/ 1257576 w 1757293"/>
                    <a:gd name="connsiteY13" fmla="*/ 0 h 1003715"/>
                    <a:gd name="connsiteX14" fmla="*/ 211206 w 1757293"/>
                    <a:gd name="connsiteY14" fmla="*/ 65157 h 1003715"/>
                    <a:gd name="connsiteX15" fmla="*/ 211206 w 1757293"/>
                    <a:gd name="connsiteY15" fmla="*/ 65157 h 1003715"/>
                    <a:gd name="connsiteX16" fmla="*/ 0 w 1757293"/>
                    <a:gd name="connsiteY16" fmla="*/ 65295 h 1003715"/>
                    <a:gd name="connsiteX0" fmla="*/ 0 w 1757293"/>
                    <a:gd name="connsiteY0" fmla="*/ 65295 h 1003884"/>
                    <a:gd name="connsiteX1" fmla="*/ 12424 w 1757293"/>
                    <a:gd name="connsiteY1" fmla="*/ 551070 h 1003884"/>
                    <a:gd name="connsiteX2" fmla="*/ 373684 w 1757293"/>
                    <a:gd name="connsiteY2" fmla="*/ 489779 h 1003884"/>
                    <a:gd name="connsiteX3" fmla="*/ 324678 w 1757293"/>
                    <a:gd name="connsiteY3" fmla="*/ 749853 h 1003884"/>
                    <a:gd name="connsiteX4" fmla="*/ 520424 w 1757293"/>
                    <a:gd name="connsiteY4" fmla="*/ 915505 h 1003884"/>
                    <a:gd name="connsiteX5" fmla="*/ 900734 w 1757293"/>
                    <a:gd name="connsiteY5" fmla="*/ 1003715 h 1003884"/>
                    <a:gd name="connsiteX6" fmla="*/ 1116772 w 1757293"/>
                    <a:gd name="connsiteY6" fmla="*/ 937592 h 1003884"/>
                    <a:gd name="connsiteX7" fmla="*/ 1492250 w 1757293"/>
                    <a:gd name="connsiteY7" fmla="*/ 749853 h 1003884"/>
                    <a:gd name="connsiteX8" fmla="*/ 1359728 w 1757293"/>
                    <a:gd name="connsiteY8" fmla="*/ 341244 h 1003884"/>
                    <a:gd name="connsiteX9" fmla="*/ 1403902 w 1757293"/>
                    <a:gd name="connsiteY9" fmla="*/ 506896 h 1003884"/>
                    <a:gd name="connsiteX10" fmla="*/ 1757293 w 1757293"/>
                    <a:gd name="connsiteY10" fmla="*/ 418548 h 1003884"/>
                    <a:gd name="connsiteX11" fmla="*/ 1668946 w 1757293"/>
                    <a:gd name="connsiteY11" fmla="*/ 252896 h 1003884"/>
                    <a:gd name="connsiteX12" fmla="*/ 1557544 w 1757293"/>
                    <a:gd name="connsiteY12" fmla="*/ 5936 h 1003884"/>
                    <a:gd name="connsiteX13" fmla="*/ 1257576 w 1757293"/>
                    <a:gd name="connsiteY13" fmla="*/ 0 h 1003884"/>
                    <a:gd name="connsiteX14" fmla="*/ 211206 w 1757293"/>
                    <a:gd name="connsiteY14" fmla="*/ 65157 h 1003884"/>
                    <a:gd name="connsiteX15" fmla="*/ 211206 w 1757293"/>
                    <a:gd name="connsiteY15" fmla="*/ 65157 h 1003884"/>
                    <a:gd name="connsiteX16" fmla="*/ 0 w 1757293"/>
                    <a:gd name="connsiteY16" fmla="*/ 65295 h 1003884"/>
                    <a:gd name="connsiteX0" fmla="*/ 0 w 1757293"/>
                    <a:gd name="connsiteY0" fmla="*/ 65295 h 1003960"/>
                    <a:gd name="connsiteX1" fmla="*/ 12424 w 1757293"/>
                    <a:gd name="connsiteY1" fmla="*/ 551070 h 1003960"/>
                    <a:gd name="connsiteX2" fmla="*/ 373684 w 1757293"/>
                    <a:gd name="connsiteY2" fmla="*/ 489779 h 1003960"/>
                    <a:gd name="connsiteX3" fmla="*/ 324678 w 1757293"/>
                    <a:gd name="connsiteY3" fmla="*/ 749853 h 1003960"/>
                    <a:gd name="connsiteX4" fmla="*/ 520424 w 1757293"/>
                    <a:gd name="connsiteY4" fmla="*/ 915505 h 1003960"/>
                    <a:gd name="connsiteX5" fmla="*/ 900734 w 1757293"/>
                    <a:gd name="connsiteY5" fmla="*/ 1003715 h 1003960"/>
                    <a:gd name="connsiteX6" fmla="*/ 1116772 w 1757293"/>
                    <a:gd name="connsiteY6" fmla="*/ 937592 h 1003960"/>
                    <a:gd name="connsiteX7" fmla="*/ 1492250 w 1757293"/>
                    <a:gd name="connsiteY7" fmla="*/ 749853 h 1003960"/>
                    <a:gd name="connsiteX8" fmla="*/ 1359728 w 1757293"/>
                    <a:gd name="connsiteY8" fmla="*/ 341244 h 1003960"/>
                    <a:gd name="connsiteX9" fmla="*/ 1403902 w 1757293"/>
                    <a:gd name="connsiteY9" fmla="*/ 506896 h 1003960"/>
                    <a:gd name="connsiteX10" fmla="*/ 1757293 w 1757293"/>
                    <a:gd name="connsiteY10" fmla="*/ 418548 h 1003960"/>
                    <a:gd name="connsiteX11" fmla="*/ 1668946 w 1757293"/>
                    <a:gd name="connsiteY11" fmla="*/ 252896 h 1003960"/>
                    <a:gd name="connsiteX12" fmla="*/ 1557544 w 1757293"/>
                    <a:gd name="connsiteY12" fmla="*/ 5936 h 1003960"/>
                    <a:gd name="connsiteX13" fmla="*/ 1257576 w 1757293"/>
                    <a:gd name="connsiteY13" fmla="*/ 0 h 1003960"/>
                    <a:gd name="connsiteX14" fmla="*/ 211206 w 1757293"/>
                    <a:gd name="connsiteY14" fmla="*/ 65157 h 1003960"/>
                    <a:gd name="connsiteX15" fmla="*/ 211206 w 1757293"/>
                    <a:gd name="connsiteY15" fmla="*/ 65157 h 1003960"/>
                    <a:gd name="connsiteX16" fmla="*/ 0 w 1757293"/>
                    <a:gd name="connsiteY16" fmla="*/ 65295 h 1003960"/>
                    <a:gd name="connsiteX0" fmla="*/ 0 w 1757293"/>
                    <a:gd name="connsiteY0" fmla="*/ 65295 h 1003960"/>
                    <a:gd name="connsiteX1" fmla="*/ 12424 w 1757293"/>
                    <a:gd name="connsiteY1" fmla="*/ 551070 h 1003960"/>
                    <a:gd name="connsiteX2" fmla="*/ 373684 w 1757293"/>
                    <a:gd name="connsiteY2" fmla="*/ 489779 h 1003960"/>
                    <a:gd name="connsiteX3" fmla="*/ 324678 w 1757293"/>
                    <a:gd name="connsiteY3" fmla="*/ 749853 h 1003960"/>
                    <a:gd name="connsiteX4" fmla="*/ 520424 w 1757293"/>
                    <a:gd name="connsiteY4" fmla="*/ 915505 h 1003960"/>
                    <a:gd name="connsiteX5" fmla="*/ 900734 w 1757293"/>
                    <a:gd name="connsiteY5" fmla="*/ 1003715 h 1003960"/>
                    <a:gd name="connsiteX6" fmla="*/ 1116772 w 1757293"/>
                    <a:gd name="connsiteY6" fmla="*/ 937592 h 1003960"/>
                    <a:gd name="connsiteX7" fmla="*/ 1492250 w 1757293"/>
                    <a:gd name="connsiteY7" fmla="*/ 749853 h 1003960"/>
                    <a:gd name="connsiteX8" fmla="*/ 1359728 w 1757293"/>
                    <a:gd name="connsiteY8" fmla="*/ 341244 h 1003960"/>
                    <a:gd name="connsiteX9" fmla="*/ 1403902 w 1757293"/>
                    <a:gd name="connsiteY9" fmla="*/ 506896 h 1003960"/>
                    <a:gd name="connsiteX10" fmla="*/ 1757293 w 1757293"/>
                    <a:gd name="connsiteY10" fmla="*/ 418548 h 1003960"/>
                    <a:gd name="connsiteX11" fmla="*/ 1668946 w 1757293"/>
                    <a:gd name="connsiteY11" fmla="*/ 252896 h 1003960"/>
                    <a:gd name="connsiteX12" fmla="*/ 1557544 w 1757293"/>
                    <a:gd name="connsiteY12" fmla="*/ 5936 h 1003960"/>
                    <a:gd name="connsiteX13" fmla="*/ 1257576 w 1757293"/>
                    <a:gd name="connsiteY13" fmla="*/ 0 h 1003960"/>
                    <a:gd name="connsiteX14" fmla="*/ 211206 w 1757293"/>
                    <a:gd name="connsiteY14" fmla="*/ 65157 h 1003960"/>
                    <a:gd name="connsiteX15" fmla="*/ 211206 w 1757293"/>
                    <a:gd name="connsiteY15" fmla="*/ 65157 h 1003960"/>
                    <a:gd name="connsiteX16" fmla="*/ 0 w 1757293"/>
                    <a:gd name="connsiteY16" fmla="*/ 65295 h 1003960"/>
                    <a:gd name="connsiteX0" fmla="*/ 0 w 1757293"/>
                    <a:gd name="connsiteY0" fmla="*/ 65295 h 1003960"/>
                    <a:gd name="connsiteX1" fmla="*/ 12424 w 1757293"/>
                    <a:gd name="connsiteY1" fmla="*/ 551070 h 1003960"/>
                    <a:gd name="connsiteX2" fmla="*/ 373684 w 1757293"/>
                    <a:gd name="connsiteY2" fmla="*/ 489779 h 1003960"/>
                    <a:gd name="connsiteX3" fmla="*/ 324678 w 1757293"/>
                    <a:gd name="connsiteY3" fmla="*/ 749853 h 1003960"/>
                    <a:gd name="connsiteX4" fmla="*/ 520424 w 1757293"/>
                    <a:gd name="connsiteY4" fmla="*/ 915505 h 1003960"/>
                    <a:gd name="connsiteX5" fmla="*/ 900734 w 1757293"/>
                    <a:gd name="connsiteY5" fmla="*/ 1003715 h 1003960"/>
                    <a:gd name="connsiteX6" fmla="*/ 1116772 w 1757293"/>
                    <a:gd name="connsiteY6" fmla="*/ 937592 h 1003960"/>
                    <a:gd name="connsiteX7" fmla="*/ 1492250 w 1757293"/>
                    <a:gd name="connsiteY7" fmla="*/ 749853 h 1003960"/>
                    <a:gd name="connsiteX8" fmla="*/ 1359728 w 1757293"/>
                    <a:gd name="connsiteY8" fmla="*/ 341244 h 1003960"/>
                    <a:gd name="connsiteX9" fmla="*/ 1403902 w 1757293"/>
                    <a:gd name="connsiteY9" fmla="*/ 506896 h 1003960"/>
                    <a:gd name="connsiteX10" fmla="*/ 1757293 w 1757293"/>
                    <a:gd name="connsiteY10" fmla="*/ 418548 h 1003960"/>
                    <a:gd name="connsiteX11" fmla="*/ 1668946 w 1757293"/>
                    <a:gd name="connsiteY11" fmla="*/ 252896 h 1003960"/>
                    <a:gd name="connsiteX12" fmla="*/ 1557544 w 1757293"/>
                    <a:gd name="connsiteY12" fmla="*/ 5936 h 1003960"/>
                    <a:gd name="connsiteX13" fmla="*/ 1257576 w 1757293"/>
                    <a:gd name="connsiteY13" fmla="*/ 0 h 1003960"/>
                    <a:gd name="connsiteX14" fmla="*/ 211206 w 1757293"/>
                    <a:gd name="connsiteY14" fmla="*/ 65157 h 1003960"/>
                    <a:gd name="connsiteX15" fmla="*/ 211206 w 1757293"/>
                    <a:gd name="connsiteY15" fmla="*/ 65157 h 1003960"/>
                    <a:gd name="connsiteX16" fmla="*/ 0 w 1757293"/>
                    <a:gd name="connsiteY16" fmla="*/ 65295 h 1003960"/>
                    <a:gd name="connsiteX0" fmla="*/ 0 w 1757293"/>
                    <a:gd name="connsiteY0" fmla="*/ 65295 h 1003960"/>
                    <a:gd name="connsiteX1" fmla="*/ 12424 w 1757293"/>
                    <a:gd name="connsiteY1" fmla="*/ 551070 h 1003960"/>
                    <a:gd name="connsiteX2" fmla="*/ 373684 w 1757293"/>
                    <a:gd name="connsiteY2" fmla="*/ 489779 h 1003960"/>
                    <a:gd name="connsiteX3" fmla="*/ 324678 w 1757293"/>
                    <a:gd name="connsiteY3" fmla="*/ 749853 h 1003960"/>
                    <a:gd name="connsiteX4" fmla="*/ 520424 w 1757293"/>
                    <a:gd name="connsiteY4" fmla="*/ 915505 h 1003960"/>
                    <a:gd name="connsiteX5" fmla="*/ 900734 w 1757293"/>
                    <a:gd name="connsiteY5" fmla="*/ 1003715 h 1003960"/>
                    <a:gd name="connsiteX6" fmla="*/ 1116772 w 1757293"/>
                    <a:gd name="connsiteY6" fmla="*/ 937592 h 1003960"/>
                    <a:gd name="connsiteX7" fmla="*/ 1492250 w 1757293"/>
                    <a:gd name="connsiteY7" fmla="*/ 749853 h 1003960"/>
                    <a:gd name="connsiteX8" fmla="*/ 1378778 w 1757293"/>
                    <a:gd name="connsiteY8" fmla="*/ 344419 h 1003960"/>
                    <a:gd name="connsiteX9" fmla="*/ 1403902 w 1757293"/>
                    <a:gd name="connsiteY9" fmla="*/ 506896 h 1003960"/>
                    <a:gd name="connsiteX10" fmla="*/ 1757293 w 1757293"/>
                    <a:gd name="connsiteY10" fmla="*/ 418548 h 1003960"/>
                    <a:gd name="connsiteX11" fmla="*/ 1668946 w 1757293"/>
                    <a:gd name="connsiteY11" fmla="*/ 252896 h 1003960"/>
                    <a:gd name="connsiteX12" fmla="*/ 1557544 w 1757293"/>
                    <a:gd name="connsiteY12" fmla="*/ 5936 h 1003960"/>
                    <a:gd name="connsiteX13" fmla="*/ 1257576 w 1757293"/>
                    <a:gd name="connsiteY13" fmla="*/ 0 h 1003960"/>
                    <a:gd name="connsiteX14" fmla="*/ 211206 w 1757293"/>
                    <a:gd name="connsiteY14" fmla="*/ 65157 h 1003960"/>
                    <a:gd name="connsiteX15" fmla="*/ 211206 w 1757293"/>
                    <a:gd name="connsiteY15" fmla="*/ 65157 h 1003960"/>
                    <a:gd name="connsiteX16" fmla="*/ 0 w 1757293"/>
                    <a:gd name="connsiteY16" fmla="*/ 65295 h 1003960"/>
                    <a:gd name="connsiteX0" fmla="*/ 0 w 1757293"/>
                    <a:gd name="connsiteY0" fmla="*/ 65295 h 1003960"/>
                    <a:gd name="connsiteX1" fmla="*/ 12424 w 1757293"/>
                    <a:gd name="connsiteY1" fmla="*/ 551070 h 1003960"/>
                    <a:gd name="connsiteX2" fmla="*/ 373684 w 1757293"/>
                    <a:gd name="connsiteY2" fmla="*/ 489779 h 1003960"/>
                    <a:gd name="connsiteX3" fmla="*/ 324678 w 1757293"/>
                    <a:gd name="connsiteY3" fmla="*/ 749853 h 1003960"/>
                    <a:gd name="connsiteX4" fmla="*/ 520424 w 1757293"/>
                    <a:gd name="connsiteY4" fmla="*/ 915505 h 1003960"/>
                    <a:gd name="connsiteX5" fmla="*/ 900734 w 1757293"/>
                    <a:gd name="connsiteY5" fmla="*/ 1003715 h 1003960"/>
                    <a:gd name="connsiteX6" fmla="*/ 1116772 w 1757293"/>
                    <a:gd name="connsiteY6" fmla="*/ 937592 h 1003960"/>
                    <a:gd name="connsiteX7" fmla="*/ 1492250 w 1757293"/>
                    <a:gd name="connsiteY7" fmla="*/ 749853 h 1003960"/>
                    <a:gd name="connsiteX8" fmla="*/ 1378778 w 1757293"/>
                    <a:gd name="connsiteY8" fmla="*/ 344419 h 1003960"/>
                    <a:gd name="connsiteX9" fmla="*/ 1419777 w 1757293"/>
                    <a:gd name="connsiteY9" fmla="*/ 506896 h 1003960"/>
                    <a:gd name="connsiteX10" fmla="*/ 1757293 w 1757293"/>
                    <a:gd name="connsiteY10" fmla="*/ 418548 h 1003960"/>
                    <a:gd name="connsiteX11" fmla="*/ 1668946 w 1757293"/>
                    <a:gd name="connsiteY11" fmla="*/ 252896 h 1003960"/>
                    <a:gd name="connsiteX12" fmla="*/ 1557544 w 1757293"/>
                    <a:gd name="connsiteY12" fmla="*/ 5936 h 1003960"/>
                    <a:gd name="connsiteX13" fmla="*/ 1257576 w 1757293"/>
                    <a:gd name="connsiteY13" fmla="*/ 0 h 1003960"/>
                    <a:gd name="connsiteX14" fmla="*/ 211206 w 1757293"/>
                    <a:gd name="connsiteY14" fmla="*/ 65157 h 1003960"/>
                    <a:gd name="connsiteX15" fmla="*/ 211206 w 1757293"/>
                    <a:gd name="connsiteY15" fmla="*/ 65157 h 1003960"/>
                    <a:gd name="connsiteX16" fmla="*/ 0 w 1757293"/>
                    <a:gd name="connsiteY16" fmla="*/ 65295 h 1003960"/>
                    <a:gd name="connsiteX0" fmla="*/ 0 w 1757293"/>
                    <a:gd name="connsiteY0" fmla="*/ 65295 h 1003960"/>
                    <a:gd name="connsiteX1" fmla="*/ 12424 w 1757293"/>
                    <a:gd name="connsiteY1" fmla="*/ 551070 h 1003960"/>
                    <a:gd name="connsiteX2" fmla="*/ 373684 w 1757293"/>
                    <a:gd name="connsiteY2" fmla="*/ 489779 h 1003960"/>
                    <a:gd name="connsiteX3" fmla="*/ 324678 w 1757293"/>
                    <a:gd name="connsiteY3" fmla="*/ 749853 h 1003960"/>
                    <a:gd name="connsiteX4" fmla="*/ 520424 w 1757293"/>
                    <a:gd name="connsiteY4" fmla="*/ 915505 h 1003960"/>
                    <a:gd name="connsiteX5" fmla="*/ 900734 w 1757293"/>
                    <a:gd name="connsiteY5" fmla="*/ 1003715 h 1003960"/>
                    <a:gd name="connsiteX6" fmla="*/ 1116772 w 1757293"/>
                    <a:gd name="connsiteY6" fmla="*/ 937592 h 1003960"/>
                    <a:gd name="connsiteX7" fmla="*/ 1492250 w 1757293"/>
                    <a:gd name="connsiteY7" fmla="*/ 749853 h 1003960"/>
                    <a:gd name="connsiteX8" fmla="*/ 1378778 w 1757293"/>
                    <a:gd name="connsiteY8" fmla="*/ 344419 h 1003960"/>
                    <a:gd name="connsiteX9" fmla="*/ 1419777 w 1757293"/>
                    <a:gd name="connsiteY9" fmla="*/ 506896 h 1003960"/>
                    <a:gd name="connsiteX10" fmla="*/ 1757293 w 1757293"/>
                    <a:gd name="connsiteY10" fmla="*/ 418548 h 1003960"/>
                    <a:gd name="connsiteX11" fmla="*/ 1668946 w 1757293"/>
                    <a:gd name="connsiteY11" fmla="*/ 252896 h 1003960"/>
                    <a:gd name="connsiteX12" fmla="*/ 1557544 w 1757293"/>
                    <a:gd name="connsiteY12" fmla="*/ 5936 h 1003960"/>
                    <a:gd name="connsiteX13" fmla="*/ 1257576 w 1757293"/>
                    <a:gd name="connsiteY13" fmla="*/ 0 h 1003960"/>
                    <a:gd name="connsiteX14" fmla="*/ 211206 w 1757293"/>
                    <a:gd name="connsiteY14" fmla="*/ 65157 h 1003960"/>
                    <a:gd name="connsiteX15" fmla="*/ 211206 w 1757293"/>
                    <a:gd name="connsiteY15" fmla="*/ 65157 h 1003960"/>
                    <a:gd name="connsiteX16" fmla="*/ 0 w 1757293"/>
                    <a:gd name="connsiteY16" fmla="*/ 65295 h 1003960"/>
                    <a:gd name="connsiteX0" fmla="*/ 0 w 1757293"/>
                    <a:gd name="connsiteY0" fmla="*/ 65295 h 1003960"/>
                    <a:gd name="connsiteX1" fmla="*/ 12424 w 1757293"/>
                    <a:gd name="connsiteY1" fmla="*/ 551070 h 1003960"/>
                    <a:gd name="connsiteX2" fmla="*/ 373684 w 1757293"/>
                    <a:gd name="connsiteY2" fmla="*/ 489779 h 1003960"/>
                    <a:gd name="connsiteX3" fmla="*/ 324678 w 1757293"/>
                    <a:gd name="connsiteY3" fmla="*/ 749853 h 1003960"/>
                    <a:gd name="connsiteX4" fmla="*/ 520424 w 1757293"/>
                    <a:gd name="connsiteY4" fmla="*/ 915505 h 1003960"/>
                    <a:gd name="connsiteX5" fmla="*/ 900734 w 1757293"/>
                    <a:gd name="connsiteY5" fmla="*/ 1003715 h 1003960"/>
                    <a:gd name="connsiteX6" fmla="*/ 1116772 w 1757293"/>
                    <a:gd name="connsiteY6" fmla="*/ 937592 h 1003960"/>
                    <a:gd name="connsiteX7" fmla="*/ 1492250 w 1757293"/>
                    <a:gd name="connsiteY7" fmla="*/ 749853 h 1003960"/>
                    <a:gd name="connsiteX8" fmla="*/ 1378778 w 1757293"/>
                    <a:gd name="connsiteY8" fmla="*/ 344419 h 1003960"/>
                    <a:gd name="connsiteX9" fmla="*/ 1419777 w 1757293"/>
                    <a:gd name="connsiteY9" fmla="*/ 506896 h 1003960"/>
                    <a:gd name="connsiteX10" fmla="*/ 1757293 w 1757293"/>
                    <a:gd name="connsiteY10" fmla="*/ 418548 h 1003960"/>
                    <a:gd name="connsiteX11" fmla="*/ 1668946 w 1757293"/>
                    <a:gd name="connsiteY11" fmla="*/ 252896 h 1003960"/>
                    <a:gd name="connsiteX12" fmla="*/ 1557544 w 1757293"/>
                    <a:gd name="connsiteY12" fmla="*/ 5936 h 1003960"/>
                    <a:gd name="connsiteX13" fmla="*/ 1257576 w 1757293"/>
                    <a:gd name="connsiteY13" fmla="*/ 0 h 1003960"/>
                    <a:gd name="connsiteX14" fmla="*/ 211206 w 1757293"/>
                    <a:gd name="connsiteY14" fmla="*/ 65157 h 1003960"/>
                    <a:gd name="connsiteX15" fmla="*/ 211206 w 1757293"/>
                    <a:gd name="connsiteY15" fmla="*/ 65157 h 1003960"/>
                    <a:gd name="connsiteX16" fmla="*/ 0 w 1757293"/>
                    <a:gd name="connsiteY16" fmla="*/ 65295 h 1003960"/>
                    <a:gd name="connsiteX0" fmla="*/ 0 w 1757293"/>
                    <a:gd name="connsiteY0" fmla="*/ 65295 h 1003960"/>
                    <a:gd name="connsiteX1" fmla="*/ 12424 w 1757293"/>
                    <a:gd name="connsiteY1" fmla="*/ 551070 h 1003960"/>
                    <a:gd name="connsiteX2" fmla="*/ 373684 w 1757293"/>
                    <a:gd name="connsiteY2" fmla="*/ 489779 h 1003960"/>
                    <a:gd name="connsiteX3" fmla="*/ 324678 w 1757293"/>
                    <a:gd name="connsiteY3" fmla="*/ 749853 h 1003960"/>
                    <a:gd name="connsiteX4" fmla="*/ 520424 w 1757293"/>
                    <a:gd name="connsiteY4" fmla="*/ 915505 h 1003960"/>
                    <a:gd name="connsiteX5" fmla="*/ 900734 w 1757293"/>
                    <a:gd name="connsiteY5" fmla="*/ 1003715 h 1003960"/>
                    <a:gd name="connsiteX6" fmla="*/ 1116772 w 1757293"/>
                    <a:gd name="connsiteY6" fmla="*/ 937592 h 1003960"/>
                    <a:gd name="connsiteX7" fmla="*/ 1492250 w 1757293"/>
                    <a:gd name="connsiteY7" fmla="*/ 749853 h 1003960"/>
                    <a:gd name="connsiteX8" fmla="*/ 1378778 w 1757293"/>
                    <a:gd name="connsiteY8" fmla="*/ 344419 h 1003960"/>
                    <a:gd name="connsiteX9" fmla="*/ 1419777 w 1757293"/>
                    <a:gd name="connsiteY9" fmla="*/ 506896 h 1003960"/>
                    <a:gd name="connsiteX10" fmla="*/ 1757293 w 1757293"/>
                    <a:gd name="connsiteY10" fmla="*/ 418548 h 1003960"/>
                    <a:gd name="connsiteX11" fmla="*/ 1668946 w 1757293"/>
                    <a:gd name="connsiteY11" fmla="*/ 252896 h 1003960"/>
                    <a:gd name="connsiteX12" fmla="*/ 1516269 w 1757293"/>
                    <a:gd name="connsiteY12" fmla="*/ 5936 h 1003960"/>
                    <a:gd name="connsiteX13" fmla="*/ 1257576 w 1757293"/>
                    <a:gd name="connsiteY13" fmla="*/ 0 h 1003960"/>
                    <a:gd name="connsiteX14" fmla="*/ 211206 w 1757293"/>
                    <a:gd name="connsiteY14" fmla="*/ 65157 h 1003960"/>
                    <a:gd name="connsiteX15" fmla="*/ 211206 w 1757293"/>
                    <a:gd name="connsiteY15" fmla="*/ 65157 h 1003960"/>
                    <a:gd name="connsiteX16" fmla="*/ 0 w 1757293"/>
                    <a:gd name="connsiteY16" fmla="*/ 65295 h 1003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57293" h="1003960">
                      <a:moveTo>
                        <a:pt x="0" y="65295"/>
                      </a:moveTo>
                      <a:cubicBezTo>
                        <a:pt x="71645" y="203430"/>
                        <a:pt x="32164" y="423173"/>
                        <a:pt x="12424" y="551070"/>
                      </a:cubicBezTo>
                      <a:cubicBezTo>
                        <a:pt x="143427" y="524290"/>
                        <a:pt x="331167" y="507449"/>
                        <a:pt x="373684" y="489779"/>
                      </a:cubicBezTo>
                      <a:cubicBezTo>
                        <a:pt x="355876" y="529259"/>
                        <a:pt x="300751" y="672549"/>
                        <a:pt x="324678" y="749853"/>
                      </a:cubicBezTo>
                      <a:cubicBezTo>
                        <a:pt x="310552" y="859045"/>
                        <a:pt x="426600" y="876163"/>
                        <a:pt x="520424" y="915505"/>
                      </a:cubicBezTo>
                      <a:cubicBezTo>
                        <a:pt x="669419" y="916333"/>
                        <a:pt x="770789" y="993362"/>
                        <a:pt x="900734" y="1003715"/>
                      </a:cubicBezTo>
                      <a:cubicBezTo>
                        <a:pt x="991797" y="1007074"/>
                        <a:pt x="1057459" y="975508"/>
                        <a:pt x="1116772" y="937592"/>
                      </a:cubicBezTo>
                      <a:cubicBezTo>
                        <a:pt x="1372106" y="1043287"/>
                        <a:pt x="1525841" y="901333"/>
                        <a:pt x="1492250" y="749853"/>
                      </a:cubicBezTo>
                      <a:lnTo>
                        <a:pt x="1378778" y="344419"/>
                      </a:lnTo>
                      <a:lnTo>
                        <a:pt x="1419777" y="506896"/>
                      </a:lnTo>
                      <a:cubicBezTo>
                        <a:pt x="1538632" y="493322"/>
                        <a:pt x="1651138" y="476572"/>
                        <a:pt x="1757293" y="418548"/>
                      </a:cubicBezTo>
                      <a:lnTo>
                        <a:pt x="1668946" y="252896"/>
                      </a:lnTo>
                      <a:lnTo>
                        <a:pt x="1516269" y="5936"/>
                      </a:lnTo>
                      <a:lnTo>
                        <a:pt x="1257576" y="0"/>
                      </a:lnTo>
                      <a:lnTo>
                        <a:pt x="211206" y="65157"/>
                      </a:lnTo>
                      <a:lnTo>
                        <a:pt x="211206" y="65157"/>
                      </a:lnTo>
                      <a:lnTo>
                        <a:pt x="0" y="6529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95" name="Forma libre 394"/>
                <p:cNvSpPr/>
                <p:nvPr/>
              </p:nvSpPr>
              <p:spPr>
                <a:xfrm>
                  <a:off x="2903410" y="3789660"/>
                  <a:ext cx="853730" cy="374117"/>
                </a:xfrm>
                <a:custGeom>
                  <a:avLst/>
                  <a:gdLst>
                    <a:gd name="connsiteX0" fmla="*/ 0 w 853238"/>
                    <a:gd name="connsiteY0" fmla="*/ 45944 h 374117"/>
                    <a:gd name="connsiteX1" fmla="*/ 157521 w 853238"/>
                    <a:gd name="connsiteY1" fmla="*/ 341300 h 374117"/>
                    <a:gd name="connsiteX2" fmla="*/ 370830 w 853238"/>
                    <a:gd name="connsiteY2" fmla="*/ 190340 h 374117"/>
                    <a:gd name="connsiteX3" fmla="*/ 439746 w 853238"/>
                    <a:gd name="connsiteY3" fmla="*/ 301919 h 374117"/>
                    <a:gd name="connsiteX4" fmla="*/ 587421 w 853238"/>
                    <a:gd name="connsiteY4" fmla="*/ 200185 h 374117"/>
                    <a:gd name="connsiteX5" fmla="*/ 751505 w 853238"/>
                    <a:gd name="connsiteY5" fmla="*/ 374117 h 374117"/>
                    <a:gd name="connsiteX6" fmla="*/ 853238 w 853238"/>
                    <a:gd name="connsiteY6" fmla="*/ 167368 h 374117"/>
                    <a:gd name="connsiteX7" fmla="*/ 843393 w 853238"/>
                    <a:gd name="connsiteY7" fmla="*/ 0 h 374117"/>
                    <a:gd name="connsiteX8" fmla="*/ 0 w 853238"/>
                    <a:gd name="connsiteY8" fmla="*/ 45944 h 374117"/>
                    <a:gd name="connsiteX0" fmla="*/ 0 w 853238"/>
                    <a:gd name="connsiteY0" fmla="*/ 45944 h 374117"/>
                    <a:gd name="connsiteX1" fmla="*/ 157521 w 853238"/>
                    <a:gd name="connsiteY1" fmla="*/ 341300 h 374117"/>
                    <a:gd name="connsiteX2" fmla="*/ 370830 w 853238"/>
                    <a:gd name="connsiteY2" fmla="*/ 190340 h 374117"/>
                    <a:gd name="connsiteX3" fmla="*/ 439746 w 853238"/>
                    <a:gd name="connsiteY3" fmla="*/ 301919 h 374117"/>
                    <a:gd name="connsiteX4" fmla="*/ 587421 w 853238"/>
                    <a:gd name="connsiteY4" fmla="*/ 200185 h 374117"/>
                    <a:gd name="connsiteX5" fmla="*/ 751505 w 853238"/>
                    <a:gd name="connsiteY5" fmla="*/ 374117 h 374117"/>
                    <a:gd name="connsiteX6" fmla="*/ 853238 w 853238"/>
                    <a:gd name="connsiteY6" fmla="*/ 167368 h 374117"/>
                    <a:gd name="connsiteX7" fmla="*/ 843393 w 853238"/>
                    <a:gd name="connsiteY7" fmla="*/ 0 h 374117"/>
                    <a:gd name="connsiteX8" fmla="*/ 0 w 853238"/>
                    <a:gd name="connsiteY8" fmla="*/ 45944 h 374117"/>
                    <a:gd name="connsiteX0" fmla="*/ 0 w 853528"/>
                    <a:gd name="connsiteY0" fmla="*/ 45944 h 374117"/>
                    <a:gd name="connsiteX1" fmla="*/ 157521 w 853528"/>
                    <a:gd name="connsiteY1" fmla="*/ 341300 h 374117"/>
                    <a:gd name="connsiteX2" fmla="*/ 370830 w 853528"/>
                    <a:gd name="connsiteY2" fmla="*/ 190340 h 374117"/>
                    <a:gd name="connsiteX3" fmla="*/ 439746 w 853528"/>
                    <a:gd name="connsiteY3" fmla="*/ 301919 h 374117"/>
                    <a:gd name="connsiteX4" fmla="*/ 587421 w 853528"/>
                    <a:gd name="connsiteY4" fmla="*/ 200185 h 374117"/>
                    <a:gd name="connsiteX5" fmla="*/ 751505 w 853528"/>
                    <a:gd name="connsiteY5" fmla="*/ 374117 h 374117"/>
                    <a:gd name="connsiteX6" fmla="*/ 853238 w 853528"/>
                    <a:gd name="connsiteY6" fmla="*/ 167368 h 374117"/>
                    <a:gd name="connsiteX7" fmla="*/ 843393 w 853528"/>
                    <a:gd name="connsiteY7" fmla="*/ 0 h 374117"/>
                    <a:gd name="connsiteX8" fmla="*/ 0 w 853528"/>
                    <a:gd name="connsiteY8" fmla="*/ 45944 h 374117"/>
                    <a:gd name="connsiteX0" fmla="*/ 0 w 853730"/>
                    <a:gd name="connsiteY0" fmla="*/ 45944 h 374117"/>
                    <a:gd name="connsiteX1" fmla="*/ 157521 w 853730"/>
                    <a:gd name="connsiteY1" fmla="*/ 341300 h 374117"/>
                    <a:gd name="connsiteX2" fmla="*/ 370830 w 853730"/>
                    <a:gd name="connsiteY2" fmla="*/ 190340 h 374117"/>
                    <a:gd name="connsiteX3" fmla="*/ 439746 w 853730"/>
                    <a:gd name="connsiteY3" fmla="*/ 301919 h 374117"/>
                    <a:gd name="connsiteX4" fmla="*/ 587421 w 853730"/>
                    <a:gd name="connsiteY4" fmla="*/ 200185 h 374117"/>
                    <a:gd name="connsiteX5" fmla="*/ 751505 w 853730"/>
                    <a:gd name="connsiteY5" fmla="*/ 374117 h 374117"/>
                    <a:gd name="connsiteX6" fmla="*/ 853238 w 853730"/>
                    <a:gd name="connsiteY6" fmla="*/ 167368 h 374117"/>
                    <a:gd name="connsiteX7" fmla="*/ 843393 w 853730"/>
                    <a:gd name="connsiteY7" fmla="*/ 0 h 374117"/>
                    <a:gd name="connsiteX8" fmla="*/ 0 w 853730"/>
                    <a:gd name="connsiteY8" fmla="*/ 45944 h 374117"/>
                    <a:gd name="connsiteX0" fmla="*/ 0 w 853730"/>
                    <a:gd name="connsiteY0" fmla="*/ 45944 h 374117"/>
                    <a:gd name="connsiteX1" fmla="*/ 157521 w 853730"/>
                    <a:gd name="connsiteY1" fmla="*/ 341300 h 374117"/>
                    <a:gd name="connsiteX2" fmla="*/ 370830 w 853730"/>
                    <a:gd name="connsiteY2" fmla="*/ 190340 h 374117"/>
                    <a:gd name="connsiteX3" fmla="*/ 439746 w 853730"/>
                    <a:gd name="connsiteY3" fmla="*/ 301919 h 374117"/>
                    <a:gd name="connsiteX4" fmla="*/ 564449 w 853730"/>
                    <a:gd name="connsiteY4" fmla="*/ 200185 h 374117"/>
                    <a:gd name="connsiteX5" fmla="*/ 751505 w 853730"/>
                    <a:gd name="connsiteY5" fmla="*/ 374117 h 374117"/>
                    <a:gd name="connsiteX6" fmla="*/ 853238 w 853730"/>
                    <a:gd name="connsiteY6" fmla="*/ 167368 h 374117"/>
                    <a:gd name="connsiteX7" fmla="*/ 843393 w 853730"/>
                    <a:gd name="connsiteY7" fmla="*/ 0 h 374117"/>
                    <a:gd name="connsiteX8" fmla="*/ 0 w 853730"/>
                    <a:gd name="connsiteY8" fmla="*/ 45944 h 374117"/>
                    <a:gd name="connsiteX0" fmla="*/ 0 w 853730"/>
                    <a:gd name="connsiteY0" fmla="*/ 45944 h 374117"/>
                    <a:gd name="connsiteX1" fmla="*/ 157521 w 853730"/>
                    <a:gd name="connsiteY1" fmla="*/ 341300 h 374117"/>
                    <a:gd name="connsiteX2" fmla="*/ 370830 w 853730"/>
                    <a:gd name="connsiteY2" fmla="*/ 190340 h 374117"/>
                    <a:gd name="connsiteX3" fmla="*/ 439746 w 853730"/>
                    <a:gd name="connsiteY3" fmla="*/ 301919 h 374117"/>
                    <a:gd name="connsiteX4" fmla="*/ 564449 w 853730"/>
                    <a:gd name="connsiteY4" fmla="*/ 200185 h 374117"/>
                    <a:gd name="connsiteX5" fmla="*/ 751505 w 853730"/>
                    <a:gd name="connsiteY5" fmla="*/ 374117 h 374117"/>
                    <a:gd name="connsiteX6" fmla="*/ 853238 w 853730"/>
                    <a:gd name="connsiteY6" fmla="*/ 167368 h 374117"/>
                    <a:gd name="connsiteX7" fmla="*/ 843393 w 853730"/>
                    <a:gd name="connsiteY7" fmla="*/ 0 h 374117"/>
                    <a:gd name="connsiteX8" fmla="*/ 0 w 853730"/>
                    <a:gd name="connsiteY8" fmla="*/ 45944 h 374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3730" h="374117">
                      <a:moveTo>
                        <a:pt x="0" y="45944"/>
                      </a:moveTo>
                      <a:cubicBezTo>
                        <a:pt x="3282" y="177214"/>
                        <a:pt x="105014" y="242848"/>
                        <a:pt x="157521" y="341300"/>
                      </a:cubicBezTo>
                      <a:lnTo>
                        <a:pt x="370830" y="190340"/>
                      </a:lnTo>
                      <a:lnTo>
                        <a:pt x="439746" y="301919"/>
                      </a:lnTo>
                      <a:lnTo>
                        <a:pt x="564449" y="200185"/>
                      </a:lnTo>
                      <a:cubicBezTo>
                        <a:pt x="626801" y="258162"/>
                        <a:pt x="679308" y="316140"/>
                        <a:pt x="751505" y="374117"/>
                      </a:cubicBezTo>
                      <a:cubicBezTo>
                        <a:pt x="818233" y="305201"/>
                        <a:pt x="858708" y="242847"/>
                        <a:pt x="853238" y="167368"/>
                      </a:cubicBezTo>
                      <a:lnTo>
                        <a:pt x="843393" y="0"/>
                      </a:lnTo>
                      <a:lnTo>
                        <a:pt x="0" y="4594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396" name="Forma libre 395"/>
                <p:cNvSpPr/>
                <p:nvPr/>
              </p:nvSpPr>
              <p:spPr>
                <a:xfrm>
                  <a:off x="2895580" y="4679009"/>
                  <a:ext cx="1066547" cy="203468"/>
                </a:xfrm>
                <a:custGeom>
                  <a:avLst/>
                  <a:gdLst>
                    <a:gd name="connsiteX0" fmla="*/ 0 w 1066547"/>
                    <a:gd name="connsiteY0" fmla="*/ 0 h 203468"/>
                    <a:gd name="connsiteX1" fmla="*/ 16409 w 1066547"/>
                    <a:gd name="connsiteY1" fmla="*/ 183777 h 203468"/>
                    <a:gd name="connsiteX2" fmla="*/ 1043575 w 1066547"/>
                    <a:gd name="connsiteY2" fmla="*/ 203468 h 203468"/>
                    <a:gd name="connsiteX3" fmla="*/ 1066547 w 1066547"/>
                    <a:gd name="connsiteY3" fmla="*/ 39381 h 203468"/>
                    <a:gd name="connsiteX4" fmla="*/ 0 w 1066547"/>
                    <a:gd name="connsiteY4" fmla="*/ 0 h 203468"/>
                    <a:gd name="connsiteX0" fmla="*/ 0 w 1066547"/>
                    <a:gd name="connsiteY0" fmla="*/ 0 h 203468"/>
                    <a:gd name="connsiteX1" fmla="*/ 3709 w 1066547"/>
                    <a:gd name="connsiteY1" fmla="*/ 180602 h 203468"/>
                    <a:gd name="connsiteX2" fmla="*/ 1043575 w 1066547"/>
                    <a:gd name="connsiteY2" fmla="*/ 203468 h 203468"/>
                    <a:gd name="connsiteX3" fmla="*/ 1066547 w 1066547"/>
                    <a:gd name="connsiteY3" fmla="*/ 39381 h 203468"/>
                    <a:gd name="connsiteX4" fmla="*/ 0 w 1066547"/>
                    <a:gd name="connsiteY4" fmla="*/ 0 h 203468"/>
                    <a:gd name="connsiteX0" fmla="*/ 0 w 1066547"/>
                    <a:gd name="connsiteY0" fmla="*/ 0 h 203468"/>
                    <a:gd name="connsiteX1" fmla="*/ 3709 w 1066547"/>
                    <a:gd name="connsiteY1" fmla="*/ 180602 h 203468"/>
                    <a:gd name="connsiteX2" fmla="*/ 1059450 w 1066547"/>
                    <a:gd name="connsiteY2" fmla="*/ 203468 h 203468"/>
                    <a:gd name="connsiteX3" fmla="*/ 1066547 w 1066547"/>
                    <a:gd name="connsiteY3" fmla="*/ 39381 h 203468"/>
                    <a:gd name="connsiteX4" fmla="*/ 0 w 1066547"/>
                    <a:gd name="connsiteY4" fmla="*/ 0 h 20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6547" h="203468">
                      <a:moveTo>
                        <a:pt x="0" y="0"/>
                      </a:moveTo>
                      <a:cubicBezTo>
                        <a:pt x="1236" y="60201"/>
                        <a:pt x="2473" y="120401"/>
                        <a:pt x="3709" y="180602"/>
                      </a:cubicBezTo>
                      <a:lnTo>
                        <a:pt x="1059450" y="203468"/>
                      </a:lnTo>
                      <a:lnTo>
                        <a:pt x="1066547" y="393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397" name="Forma libre 396"/>
                <p:cNvSpPr/>
                <p:nvPr/>
              </p:nvSpPr>
              <p:spPr>
                <a:xfrm>
                  <a:off x="3153659" y="3789660"/>
                  <a:ext cx="479424" cy="295356"/>
                </a:xfrm>
                <a:custGeom>
                  <a:avLst/>
                  <a:gdLst>
                    <a:gd name="connsiteX0" fmla="*/ 0 w 400365"/>
                    <a:gd name="connsiteY0" fmla="*/ 9845 h 200186"/>
                    <a:gd name="connsiteX1" fmla="*/ 173929 w 400365"/>
                    <a:gd name="connsiteY1" fmla="*/ 200186 h 200186"/>
                    <a:gd name="connsiteX2" fmla="*/ 400365 w 400365"/>
                    <a:gd name="connsiteY2" fmla="*/ 0 h 200186"/>
                    <a:gd name="connsiteX3" fmla="*/ 0 w 400365"/>
                    <a:gd name="connsiteY3" fmla="*/ 9845 h 200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0365" h="200186">
                      <a:moveTo>
                        <a:pt x="0" y="9845"/>
                      </a:moveTo>
                      <a:lnTo>
                        <a:pt x="173929" y="200186"/>
                      </a:lnTo>
                      <a:lnTo>
                        <a:pt x="400365" y="0"/>
                      </a:lnTo>
                      <a:lnTo>
                        <a:pt x="0" y="984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398" name="Elipse 50"/>
                <p:cNvSpPr/>
                <p:nvPr/>
              </p:nvSpPr>
              <p:spPr>
                <a:xfrm>
                  <a:off x="2035277" y="1288017"/>
                  <a:ext cx="2434953" cy="2641008"/>
                </a:xfrm>
                <a:custGeom>
                  <a:avLst/>
                  <a:gdLst>
                    <a:gd name="connsiteX0" fmla="*/ 0 w 2338038"/>
                    <a:gd name="connsiteY0" fmla="*/ 1320504 h 2641008"/>
                    <a:gd name="connsiteX1" fmla="*/ 1169019 w 2338038"/>
                    <a:gd name="connsiteY1" fmla="*/ 0 h 2641008"/>
                    <a:gd name="connsiteX2" fmla="*/ 2338038 w 2338038"/>
                    <a:gd name="connsiteY2" fmla="*/ 1320504 h 2641008"/>
                    <a:gd name="connsiteX3" fmla="*/ 1169019 w 2338038"/>
                    <a:gd name="connsiteY3" fmla="*/ 2641008 h 2641008"/>
                    <a:gd name="connsiteX4" fmla="*/ 0 w 2338038"/>
                    <a:gd name="connsiteY4" fmla="*/ 1320504 h 2641008"/>
                    <a:gd name="connsiteX0" fmla="*/ 0 w 2338038"/>
                    <a:gd name="connsiteY0" fmla="*/ 1320504 h 2641008"/>
                    <a:gd name="connsiteX1" fmla="*/ 1169019 w 2338038"/>
                    <a:gd name="connsiteY1" fmla="*/ 0 h 2641008"/>
                    <a:gd name="connsiteX2" fmla="*/ 2338038 w 2338038"/>
                    <a:gd name="connsiteY2" fmla="*/ 1320504 h 2641008"/>
                    <a:gd name="connsiteX3" fmla="*/ 1169019 w 2338038"/>
                    <a:gd name="connsiteY3" fmla="*/ 2641008 h 2641008"/>
                    <a:gd name="connsiteX4" fmla="*/ 0 w 2338038"/>
                    <a:gd name="connsiteY4" fmla="*/ 1320504 h 2641008"/>
                    <a:gd name="connsiteX0" fmla="*/ 0 w 2338038"/>
                    <a:gd name="connsiteY0" fmla="*/ 1320504 h 2641008"/>
                    <a:gd name="connsiteX1" fmla="*/ 1169019 w 2338038"/>
                    <a:gd name="connsiteY1" fmla="*/ 0 h 2641008"/>
                    <a:gd name="connsiteX2" fmla="*/ 2338038 w 2338038"/>
                    <a:gd name="connsiteY2" fmla="*/ 1320504 h 2641008"/>
                    <a:gd name="connsiteX3" fmla="*/ 1169019 w 2338038"/>
                    <a:gd name="connsiteY3" fmla="*/ 2641008 h 2641008"/>
                    <a:gd name="connsiteX4" fmla="*/ 0 w 2338038"/>
                    <a:gd name="connsiteY4" fmla="*/ 1320504 h 2641008"/>
                    <a:gd name="connsiteX0" fmla="*/ 0 w 2345488"/>
                    <a:gd name="connsiteY0" fmla="*/ 1320504 h 2641008"/>
                    <a:gd name="connsiteX1" fmla="*/ 1169019 w 2345488"/>
                    <a:gd name="connsiteY1" fmla="*/ 0 h 2641008"/>
                    <a:gd name="connsiteX2" fmla="*/ 2338038 w 2345488"/>
                    <a:gd name="connsiteY2" fmla="*/ 1320504 h 2641008"/>
                    <a:gd name="connsiteX3" fmla="*/ 1169019 w 2345488"/>
                    <a:gd name="connsiteY3" fmla="*/ 2641008 h 2641008"/>
                    <a:gd name="connsiteX4" fmla="*/ 0 w 2345488"/>
                    <a:gd name="connsiteY4" fmla="*/ 1320504 h 2641008"/>
                    <a:gd name="connsiteX0" fmla="*/ 0 w 2412769"/>
                    <a:gd name="connsiteY0" fmla="*/ 1320504 h 2641008"/>
                    <a:gd name="connsiteX1" fmla="*/ 1236300 w 2412769"/>
                    <a:gd name="connsiteY1" fmla="*/ 0 h 2641008"/>
                    <a:gd name="connsiteX2" fmla="*/ 2405319 w 2412769"/>
                    <a:gd name="connsiteY2" fmla="*/ 1320504 h 2641008"/>
                    <a:gd name="connsiteX3" fmla="*/ 1236300 w 2412769"/>
                    <a:gd name="connsiteY3" fmla="*/ 2641008 h 2641008"/>
                    <a:gd name="connsiteX4" fmla="*/ 0 w 2412769"/>
                    <a:gd name="connsiteY4" fmla="*/ 1320504 h 2641008"/>
                    <a:gd name="connsiteX0" fmla="*/ 0 w 2412769"/>
                    <a:gd name="connsiteY0" fmla="*/ 1320504 h 2641008"/>
                    <a:gd name="connsiteX1" fmla="*/ 1236300 w 2412769"/>
                    <a:gd name="connsiteY1" fmla="*/ 0 h 2641008"/>
                    <a:gd name="connsiteX2" fmla="*/ 2405319 w 2412769"/>
                    <a:gd name="connsiteY2" fmla="*/ 1320504 h 2641008"/>
                    <a:gd name="connsiteX3" fmla="*/ 1236300 w 2412769"/>
                    <a:gd name="connsiteY3" fmla="*/ 2641008 h 2641008"/>
                    <a:gd name="connsiteX4" fmla="*/ 0 w 2412769"/>
                    <a:gd name="connsiteY4" fmla="*/ 1320504 h 2641008"/>
                    <a:gd name="connsiteX0" fmla="*/ 0 w 2412537"/>
                    <a:gd name="connsiteY0" fmla="*/ 1320504 h 2641008"/>
                    <a:gd name="connsiteX1" fmla="*/ 1236300 w 2412537"/>
                    <a:gd name="connsiteY1" fmla="*/ 0 h 2641008"/>
                    <a:gd name="connsiteX2" fmla="*/ 2405319 w 2412537"/>
                    <a:gd name="connsiteY2" fmla="*/ 1320504 h 2641008"/>
                    <a:gd name="connsiteX3" fmla="*/ 1236300 w 2412537"/>
                    <a:gd name="connsiteY3" fmla="*/ 2641008 h 2641008"/>
                    <a:gd name="connsiteX4" fmla="*/ 0 w 2412537"/>
                    <a:gd name="connsiteY4" fmla="*/ 1320504 h 2641008"/>
                    <a:gd name="connsiteX0" fmla="*/ 0 w 2412537"/>
                    <a:gd name="connsiteY0" fmla="*/ 1320504 h 2641008"/>
                    <a:gd name="connsiteX1" fmla="*/ 1236300 w 2412537"/>
                    <a:gd name="connsiteY1" fmla="*/ 0 h 2641008"/>
                    <a:gd name="connsiteX2" fmla="*/ 2405319 w 2412537"/>
                    <a:gd name="connsiteY2" fmla="*/ 1320504 h 2641008"/>
                    <a:gd name="connsiteX3" fmla="*/ 1236300 w 2412537"/>
                    <a:gd name="connsiteY3" fmla="*/ 2641008 h 2641008"/>
                    <a:gd name="connsiteX4" fmla="*/ 0 w 2412537"/>
                    <a:gd name="connsiteY4" fmla="*/ 1320504 h 2641008"/>
                    <a:gd name="connsiteX0" fmla="*/ 0 w 2412537"/>
                    <a:gd name="connsiteY0" fmla="*/ 1320504 h 2641008"/>
                    <a:gd name="connsiteX1" fmla="*/ 1236300 w 2412537"/>
                    <a:gd name="connsiteY1" fmla="*/ 0 h 2641008"/>
                    <a:gd name="connsiteX2" fmla="*/ 2405319 w 2412537"/>
                    <a:gd name="connsiteY2" fmla="*/ 1320504 h 2641008"/>
                    <a:gd name="connsiteX3" fmla="*/ 1236300 w 2412537"/>
                    <a:gd name="connsiteY3" fmla="*/ 2641008 h 2641008"/>
                    <a:gd name="connsiteX4" fmla="*/ 0 w 2412537"/>
                    <a:gd name="connsiteY4" fmla="*/ 1320504 h 2641008"/>
                    <a:gd name="connsiteX0" fmla="*/ 13111 w 2425648"/>
                    <a:gd name="connsiteY0" fmla="*/ 1320504 h 2641008"/>
                    <a:gd name="connsiteX1" fmla="*/ 1249411 w 2425648"/>
                    <a:gd name="connsiteY1" fmla="*/ 0 h 2641008"/>
                    <a:gd name="connsiteX2" fmla="*/ 2418430 w 2425648"/>
                    <a:gd name="connsiteY2" fmla="*/ 1320504 h 2641008"/>
                    <a:gd name="connsiteX3" fmla="*/ 1249411 w 2425648"/>
                    <a:gd name="connsiteY3" fmla="*/ 2641008 h 2641008"/>
                    <a:gd name="connsiteX4" fmla="*/ 13111 w 2425648"/>
                    <a:gd name="connsiteY4" fmla="*/ 1320504 h 2641008"/>
                    <a:gd name="connsiteX0" fmla="*/ 13111 w 2434953"/>
                    <a:gd name="connsiteY0" fmla="*/ 1320504 h 2641008"/>
                    <a:gd name="connsiteX1" fmla="*/ 1249411 w 2434953"/>
                    <a:gd name="connsiteY1" fmla="*/ 0 h 2641008"/>
                    <a:gd name="connsiteX2" fmla="*/ 2418430 w 2434953"/>
                    <a:gd name="connsiteY2" fmla="*/ 1320504 h 2641008"/>
                    <a:gd name="connsiteX3" fmla="*/ 1249411 w 2434953"/>
                    <a:gd name="connsiteY3" fmla="*/ 2641008 h 2641008"/>
                    <a:gd name="connsiteX4" fmla="*/ 13111 w 2434953"/>
                    <a:gd name="connsiteY4" fmla="*/ 1320504 h 2641008"/>
                    <a:gd name="connsiteX0" fmla="*/ 13111 w 2434953"/>
                    <a:gd name="connsiteY0" fmla="*/ 1320504 h 2641008"/>
                    <a:gd name="connsiteX1" fmla="*/ 1249411 w 2434953"/>
                    <a:gd name="connsiteY1" fmla="*/ 0 h 2641008"/>
                    <a:gd name="connsiteX2" fmla="*/ 2418430 w 2434953"/>
                    <a:gd name="connsiteY2" fmla="*/ 1320504 h 2641008"/>
                    <a:gd name="connsiteX3" fmla="*/ 1249411 w 2434953"/>
                    <a:gd name="connsiteY3" fmla="*/ 2641008 h 2641008"/>
                    <a:gd name="connsiteX4" fmla="*/ 13111 w 2434953"/>
                    <a:gd name="connsiteY4" fmla="*/ 1320504 h 2641008"/>
                    <a:gd name="connsiteX0" fmla="*/ 13111 w 2434953"/>
                    <a:gd name="connsiteY0" fmla="*/ 1320504 h 2641008"/>
                    <a:gd name="connsiteX1" fmla="*/ 1249411 w 2434953"/>
                    <a:gd name="connsiteY1" fmla="*/ 0 h 2641008"/>
                    <a:gd name="connsiteX2" fmla="*/ 2418430 w 2434953"/>
                    <a:gd name="connsiteY2" fmla="*/ 1320504 h 2641008"/>
                    <a:gd name="connsiteX3" fmla="*/ 1249411 w 2434953"/>
                    <a:gd name="connsiteY3" fmla="*/ 2641008 h 2641008"/>
                    <a:gd name="connsiteX4" fmla="*/ 13111 w 2434953"/>
                    <a:gd name="connsiteY4" fmla="*/ 1320504 h 2641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34953" h="2641008">
                      <a:moveTo>
                        <a:pt x="13111" y="1320504"/>
                      </a:moveTo>
                      <a:cubicBezTo>
                        <a:pt x="-113043" y="212722"/>
                        <a:pt x="848525" y="0"/>
                        <a:pt x="1249411" y="0"/>
                      </a:cubicBezTo>
                      <a:cubicBezTo>
                        <a:pt x="1650297" y="0"/>
                        <a:pt x="2418430" y="591210"/>
                        <a:pt x="2418430" y="1320504"/>
                      </a:cubicBezTo>
                      <a:cubicBezTo>
                        <a:pt x="2578224" y="2428286"/>
                        <a:pt x="1533403" y="2531666"/>
                        <a:pt x="1249411" y="2641008"/>
                      </a:cubicBezTo>
                      <a:cubicBezTo>
                        <a:pt x="814035" y="2565311"/>
                        <a:pt x="-121453" y="2260069"/>
                        <a:pt x="13111" y="132050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399" name="Forma libre 398"/>
                <p:cNvSpPr/>
                <p:nvPr/>
              </p:nvSpPr>
              <p:spPr>
                <a:xfrm>
                  <a:off x="1829722" y="867474"/>
                  <a:ext cx="3094957" cy="2935388"/>
                </a:xfrm>
                <a:custGeom>
                  <a:avLst/>
                  <a:gdLst>
                    <a:gd name="connsiteX0" fmla="*/ 2396909 w 3094957"/>
                    <a:gd name="connsiteY0" fmla="*/ 132891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445741 w 3094957"/>
                    <a:gd name="connsiteY17" fmla="*/ 1042946 h 2935388"/>
                    <a:gd name="connsiteX0" fmla="*/ 2396909 w 3094957"/>
                    <a:gd name="connsiteY0" fmla="*/ 132891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2422140 w 3094957"/>
                    <a:gd name="connsiteY17" fmla="*/ 1337325 h 2935388"/>
                    <a:gd name="connsiteX0" fmla="*/ 2396909 w 3094957"/>
                    <a:gd name="connsiteY0" fmla="*/ 132891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2422140 w 3094957"/>
                    <a:gd name="connsiteY17" fmla="*/ 1337325 h 2935388"/>
                    <a:gd name="connsiteX18" fmla="*/ 2396909 w 3094957"/>
                    <a:gd name="connsiteY18" fmla="*/ 132891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2422140 w 3094957"/>
                    <a:gd name="connsiteY17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2422140 w 3094957"/>
                    <a:gd name="connsiteY17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2422140 w 3094957"/>
                    <a:gd name="connsiteY1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2422140 w 3094957"/>
                    <a:gd name="connsiteY19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2422140 w 3094957"/>
                    <a:gd name="connsiteY20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2422140 w 3094957"/>
                    <a:gd name="connsiteY21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2422140 w 3094957"/>
                    <a:gd name="connsiteY22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2422140 w 3094957"/>
                    <a:gd name="connsiteY23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2422140 w 3094957"/>
                    <a:gd name="connsiteY23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2422140 w 3094957"/>
                    <a:gd name="connsiteY24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2422140 w 3094957"/>
                    <a:gd name="connsiteY25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2422140 w 3094957"/>
                    <a:gd name="connsiteY26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2422140 w 3094957"/>
                    <a:gd name="connsiteY26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2422140 w 3094957"/>
                    <a:gd name="connsiteY27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2422140 w 3094957"/>
                    <a:gd name="connsiteY27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420510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354043 w 3094957"/>
                    <a:gd name="connsiteY24" fmla="*/ 1345737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673631 w 3094957"/>
                    <a:gd name="connsiteY25" fmla="*/ 1286861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800599 w 3094957"/>
                    <a:gd name="connsiteY2" fmla="*/ 2556900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  <a:gd name="connsiteX0" fmla="*/ 2422140 w 3094957"/>
                    <a:gd name="connsiteY0" fmla="*/ 1337325 h 2935388"/>
                    <a:gd name="connsiteX1" fmla="*/ 2396909 w 3094957"/>
                    <a:gd name="connsiteY1" fmla="*/ 2935388 h 2935388"/>
                    <a:gd name="connsiteX2" fmla="*/ 2724908 w 3094957"/>
                    <a:gd name="connsiteY2" fmla="*/ 2514846 h 2935388"/>
                    <a:gd name="connsiteX3" fmla="*/ 2867881 w 3094957"/>
                    <a:gd name="connsiteY3" fmla="*/ 2683063 h 2935388"/>
                    <a:gd name="connsiteX4" fmla="*/ 2985624 w 3094957"/>
                    <a:gd name="connsiteY4" fmla="*/ 1984962 h 2935388"/>
                    <a:gd name="connsiteX5" fmla="*/ 3094957 w 3094957"/>
                    <a:gd name="connsiteY5" fmla="*/ 2136357 h 2935388"/>
                    <a:gd name="connsiteX6" fmla="*/ 2657626 w 3094957"/>
                    <a:gd name="connsiteY6" fmla="*/ 386900 h 2935388"/>
                    <a:gd name="connsiteX7" fmla="*/ 1412915 w 3094957"/>
                    <a:gd name="connsiteY7" fmla="*/ 0 h 2935388"/>
                    <a:gd name="connsiteX8" fmla="*/ 504612 w 3094957"/>
                    <a:gd name="connsiteY8" fmla="*/ 445776 h 2935388"/>
                    <a:gd name="connsiteX9" fmla="*/ 8410 w 3094957"/>
                    <a:gd name="connsiteY9" fmla="*/ 849497 h 2935388"/>
                    <a:gd name="connsiteX10" fmla="*/ 327998 w 3094957"/>
                    <a:gd name="connsiteY10" fmla="*/ 714923 h 2935388"/>
                    <a:gd name="connsiteX11" fmla="*/ 0 w 3094957"/>
                    <a:gd name="connsiteY11" fmla="*/ 2136357 h 2935388"/>
                    <a:gd name="connsiteX12" fmla="*/ 235486 w 3094957"/>
                    <a:gd name="connsiteY12" fmla="*/ 2069071 h 2935388"/>
                    <a:gd name="connsiteX13" fmla="*/ 33640 w 3094957"/>
                    <a:gd name="connsiteY13" fmla="*/ 2649419 h 2935388"/>
                    <a:gd name="connsiteX14" fmla="*/ 605535 w 3094957"/>
                    <a:gd name="connsiteY14" fmla="*/ 2758761 h 2935388"/>
                    <a:gd name="connsiteX15" fmla="*/ 378459 w 3094957"/>
                    <a:gd name="connsiteY15" fmla="*/ 1783102 h 2935388"/>
                    <a:gd name="connsiteX16" fmla="*/ 445741 w 3094957"/>
                    <a:gd name="connsiteY16" fmla="*/ 1042946 h 2935388"/>
                    <a:gd name="connsiteX17" fmla="*/ 504612 w 3094957"/>
                    <a:gd name="connsiteY17" fmla="*/ 1328915 h 2935388"/>
                    <a:gd name="connsiteX18" fmla="*/ 613945 w 3094957"/>
                    <a:gd name="connsiteY18" fmla="*/ 773799 h 2935388"/>
                    <a:gd name="connsiteX19" fmla="*/ 672816 w 3094957"/>
                    <a:gd name="connsiteY19" fmla="*/ 1118644 h 2935388"/>
                    <a:gd name="connsiteX20" fmla="*/ 748508 w 3094957"/>
                    <a:gd name="connsiteY20" fmla="*/ 773799 h 2935388"/>
                    <a:gd name="connsiteX21" fmla="*/ 1009225 w 3094957"/>
                    <a:gd name="connsiteY21" fmla="*/ 1270039 h 2935388"/>
                    <a:gd name="connsiteX22" fmla="*/ 1227890 w 3094957"/>
                    <a:gd name="connsiteY22" fmla="*/ 1261629 h 2935388"/>
                    <a:gd name="connsiteX23" fmla="*/ 1110147 w 3094957"/>
                    <a:gd name="connsiteY23" fmla="*/ 899962 h 2935388"/>
                    <a:gd name="connsiteX24" fmla="*/ 1404504 w 3094957"/>
                    <a:gd name="connsiteY24" fmla="*/ 1295272 h 2935388"/>
                    <a:gd name="connsiteX25" fmla="*/ 1539067 w 3094957"/>
                    <a:gd name="connsiteY25" fmla="*/ 1270039 h 2935388"/>
                    <a:gd name="connsiteX26" fmla="*/ 1631580 w 3094957"/>
                    <a:gd name="connsiteY26" fmla="*/ 908373 h 2935388"/>
                    <a:gd name="connsiteX27" fmla="*/ 1791374 w 3094957"/>
                    <a:gd name="connsiteY27" fmla="*/ 1286861 h 2935388"/>
                    <a:gd name="connsiteX28" fmla="*/ 2422140 w 3094957"/>
                    <a:gd name="connsiteY28" fmla="*/ 1337325 h 2935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094957" h="2935388">
                      <a:moveTo>
                        <a:pt x="2422140" y="1337325"/>
                      </a:moveTo>
                      <a:cubicBezTo>
                        <a:pt x="2354858" y="1449471"/>
                        <a:pt x="2581934" y="2402700"/>
                        <a:pt x="2396909" y="2935388"/>
                      </a:cubicBezTo>
                      <a:cubicBezTo>
                        <a:pt x="2506242" y="2795207"/>
                        <a:pt x="2724908" y="2806423"/>
                        <a:pt x="2724908" y="2514846"/>
                      </a:cubicBezTo>
                      <a:lnTo>
                        <a:pt x="2867881" y="2683063"/>
                      </a:lnTo>
                      <a:cubicBezTo>
                        <a:pt x="2940770" y="2458774"/>
                        <a:pt x="2946376" y="2217662"/>
                        <a:pt x="2985624" y="1984962"/>
                      </a:cubicBezTo>
                      <a:lnTo>
                        <a:pt x="3094957" y="2136357"/>
                      </a:lnTo>
                      <a:cubicBezTo>
                        <a:pt x="2949180" y="1553205"/>
                        <a:pt x="3131401" y="970052"/>
                        <a:pt x="2657626" y="386900"/>
                      </a:cubicBezTo>
                      <a:lnTo>
                        <a:pt x="1412915" y="0"/>
                      </a:lnTo>
                      <a:lnTo>
                        <a:pt x="504612" y="445776"/>
                      </a:lnTo>
                      <a:cubicBezTo>
                        <a:pt x="213058" y="479420"/>
                        <a:pt x="72888" y="672868"/>
                        <a:pt x="8410" y="849497"/>
                      </a:cubicBezTo>
                      <a:cubicBezTo>
                        <a:pt x="114939" y="804639"/>
                        <a:pt x="221469" y="684084"/>
                        <a:pt x="327998" y="714923"/>
                      </a:cubicBezTo>
                      <a:cubicBezTo>
                        <a:pt x="67281" y="1079393"/>
                        <a:pt x="327999" y="1990569"/>
                        <a:pt x="0" y="2136357"/>
                      </a:cubicBezTo>
                      <a:cubicBezTo>
                        <a:pt x="78495" y="2113928"/>
                        <a:pt x="123351" y="2184019"/>
                        <a:pt x="235486" y="2069071"/>
                      </a:cubicBezTo>
                      <a:cubicBezTo>
                        <a:pt x="168204" y="2262520"/>
                        <a:pt x="227075" y="2514846"/>
                        <a:pt x="33640" y="2649419"/>
                      </a:cubicBezTo>
                      <a:lnTo>
                        <a:pt x="605535" y="2758761"/>
                      </a:lnTo>
                      <a:cubicBezTo>
                        <a:pt x="311178" y="2298967"/>
                        <a:pt x="454151" y="2108322"/>
                        <a:pt x="378459" y="1783102"/>
                      </a:cubicBezTo>
                      <a:cubicBezTo>
                        <a:pt x="400886" y="1536383"/>
                        <a:pt x="339212" y="1289665"/>
                        <a:pt x="445741" y="1042946"/>
                      </a:cubicBezTo>
                      <a:cubicBezTo>
                        <a:pt x="480783" y="915381"/>
                        <a:pt x="416304" y="1169109"/>
                        <a:pt x="504612" y="1328915"/>
                      </a:cubicBezTo>
                      <a:cubicBezTo>
                        <a:pt x="560680" y="1040143"/>
                        <a:pt x="428920" y="999490"/>
                        <a:pt x="613945" y="773799"/>
                      </a:cubicBezTo>
                      <a:cubicBezTo>
                        <a:pt x="653193" y="681280"/>
                        <a:pt x="506014" y="999491"/>
                        <a:pt x="672816" y="1118644"/>
                      </a:cubicBezTo>
                      <a:cubicBezTo>
                        <a:pt x="721876" y="1017714"/>
                        <a:pt x="742901" y="922391"/>
                        <a:pt x="748508" y="773799"/>
                      </a:cubicBezTo>
                      <a:cubicBezTo>
                        <a:pt x="789157" y="717727"/>
                        <a:pt x="730286" y="1176118"/>
                        <a:pt x="1009225" y="1270039"/>
                      </a:cubicBezTo>
                      <a:cubicBezTo>
                        <a:pt x="1089122" y="1351344"/>
                        <a:pt x="992404" y="1250415"/>
                        <a:pt x="1227890" y="1261629"/>
                      </a:cubicBezTo>
                      <a:cubicBezTo>
                        <a:pt x="1110147" y="1090608"/>
                        <a:pt x="1104540" y="1139672"/>
                        <a:pt x="1110147" y="899962"/>
                      </a:cubicBezTo>
                      <a:cubicBezTo>
                        <a:pt x="1400299" y="1232191"/>
                        <a:pt x="1185839" y="1222378"/>
                        <a:pt x="1404504" y="1295272"/>
                      </a:cubicBezTo>
                      <a:cubicBezTo>
                        <a:pt x="1498418" y="1359755"/>
                        <a:pt x="1361051" y="1271441"/>
                        <a:pt x="1539067" y="1270039"/>
                      </a:cubicBezTo>
                      <a:cubicBezTo>
                        <a:pt x="1454965" y="1059767"/>
                        <a:pt x="1498418" y="992481"/>
                        <a:pt x="1631580" y="908373"/>
                      </a:cubicBezTo>
                      <a:cubicBezTo>
                        <a:pt x="1656811" y="852301"/>
                        <a:pt x="1625973" y="1265835"/>
                        <a:pt x="1791374" y="1286861"/>
                      </a:cubicBezTo>
                      <a:cubicBezTo>
                        <a:pt x="1923134" y="1358353"/>
                        <a:pt x="2183850" y="1284056"/>
                        <a:pt x="2422140" y="13373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38937"/>
                    </a:gs>
                    <a:gs pos="100000">
                      <a:srgbClr val="FFFFFF"/>
                    </a:gs>
                    <a:gs pos="53000">
                      <a:srgbClr val="714635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00" name="Forma libre 399"/>
                <p:cNvSpPr/>
                <p:nvPr/>
              </p:nvSpPr>
              <p:spPr>
                <a:xfrm>
                  <a:off x="3322638" y="2545662"/>
                  <a:ext cx="744200" cy="474991"/>
                </a:xfrm>
                <a:custGeom>
                  <a:avLst/>
                  <a:gdLst>
                    <a:gd name="connsiteX0" fmla="*/ 8410 w 748508"/>
                    <a:gd name="connsiteY0" fmla="*/ 302791 h 302791"/>
                    <a:gd name="connsiteX1" fmla="*/ 748508 w 748508"/>
                    <a:gd name="connsiteY1" fmla="*/ 285969 h 302791"/>
                    <a:gd name="connsiteX2" fmla="*/ 731688 w 748508"/>
                    <a:gd name="connsiteY2" fmla="*/ 0 h 302791"/>
                    <a:gd name="connsiteX3" fmla="*/ 0 w 748508"/>
                    <a:gd name="connsiteY3" fmla="*/ 67287 h 302791"/>
                    <a:gd name="connsiteX0" fmla="*/ 8410 w 748508"/>
                    <a:gd name="connsiteY0" fmla="*/ 302791 h 302791"/>
                    <a:gd name="connsiteX1" fmla="*/ 748508 w 748508"/>
                    <a:gd name="connsiteY1" fmla="*/ 285969 h 302791"/>
                    <a:gd name="connsiteX2" fmla="*/ 731688 w 748508"/>
                    <a:gd name="connsiteY2" fmla="*/ 0 h 302791"/>
                    <a:gd name="connsiteX3" fmla="*/ 0 w 748508"/>
                    <a:gd name="connsiteY3" fmla="*/ 67287 h 302791"/>
                    <a:gd name="connsiteX4" fmla="*/ 8410 w 748508"/>
                    <a:gd name="connsiteY4" fmla="*/ 302791 h 302791"/>
                    <a:gd name="connsiteX0" fmla="*/ 8410 w 748508"/>
                    <a:gd name="connsiteY0" fmla="*/ 474628 h 474628"/>
                    <a:gd name="connsiteX1" fmla="*/ 748508 w 748508"/>
                    <a:gd name="connsiteY1" fmla="*/ 457806 h 474628"/>
                    <a:gd name="connsiteX2" fmla="*/ 731688 w 748508"/>
                    <a:gd name="connsiteY2" fmla="*/ 171837 h 474628"/>
                    <a:gd name="connsiteX3" fmla="*/ 0 w 748508"/>
                    <a:gd name="connsiteY3" fmla="*/ 239124 h 474628"/>
                    <a:gd name="connsiteX4" fmla="*/ 8410 w 748508"/>
                    <a:gd name="connsiteY4" fmla="*/ 474628 h 474628"/>
                    <a:gd name="connsiteX0" fmla="*/ 8410 w 748508"/>
                    <a:gd name="connsiteY0" fmla="*/ 508891 h 508891"/>
                    <a:gd name="connsiteX1" fmla="*/ 748508 w 748508"/>
                    <a:gd name="connsiteY1" fmla="*/ 492069 h 508891"/>
                    <a:gd name="connsiteX2" fmla="*/ 731688 w 748508"/>
                    <a:gd name="connsiteY2" fmla="*/ 206100 h 508891"/>
                    <a:gd name="connsiteX3" fmla="*/ 0 w 748508"/>
                    <a:gd name="connsiteY3" fmla="*/ 273387 h 508891"/>
                    <a:gd name="connsiteX4" fmla="*/ 8410 w 748508"/>
                    <a:gd name="connsiteY4" fmla="*/ 508891 h 508891"/>
                    <a:gd name="connsiteX0" fmla="*/ 0 w 740098"/>
                    <a:gd name="connsiteY0" fmla="*/ 494892 h 494892"/>
                    <a:gd name="connsiteX1" fmla="*/ 740098 w 740098"/>
                    <a:gd name="connsiteY1" fmla="*/ 478070 h 494892"/>
                    <a:gd name="connsiteX2" fmla="*/ 723278 w 740098"/>
                    <a:gd name="connsiteY2" fmla="*/ 192101 h 494892"/>
                    <a:gd name="connsiteX3" fmla="*/ 13815 w 740098"/>
                    <a:gd name="connsiteY3" fmla="*/ 281613 h 494892"/>
                    <a:gd name="connsiteX4" fmla="*/ 0 w 740098"/>
                    <a:gd name="connsiteY4" fmla="*/ 494892 h 494892"/>
                    <a:gd name="connsiteX0" fmla="*/ 4102 w 744200"/>
                    <a:gd name="connsiteY0" fmla="*/ 494892 h 494892"/>
                    <a:gd name="connsiteX1" fmla="*/ 744200 w 744200"/>
                    <a:gd name="connsiteY1" fmla="*/ 478070 h 494892"/>
                    <a:gd name="connsiteX2" fmla="*/ 727380 w 744200"/>
                    <a:gd name="connsiteY2" fmla="*/ 192101 h 494892"/>
                    <a:gd name="connsiteX3" fmla="*/ 17917 w 744200"/>
                    <a:gd name="connsiteY3" fmla="*/ 281613 h 494892"/>
                    <a:gd name="connsiteX4" fmla="*/ 4102 w 744200"/>
                    <a:gd name="connsiteY4" fmla="*/ 494892 h 494892"/>
                    <a:gd name="connsiteX0" fmla="*/ 4102 w 744200"/>
                    <a:gd name="connsiteY0" fmla="*/ 477465 h 477465"/>
                    <a:gd name="connsiteX1" fmla="*/ 744200 w 744200"/>
                    <a:gd name="connsiteY1" fmla="*/ 460643 h 477465"/>
                    <a:gd name="connsiteX2" fmla="*/ 727380 w 744200"/>
                    <a:gd name="connsiteY2" fmla="*/ 174674 h 477465"/>
                    <a:gd name="connsiteX3" fmla="*/ 17917 w 744200"/>
                    <a:gd name="connsiteY3" fmla="*/ 264186 h 477465"/>
                    <a:gd name="connsiteX4" fmla="*/ 4102 w 744200"/>
                    <a:gd name="connsiteY4" fmla="*/ 477465 h 477465"/>
                    <a:gd name="connsiteX0" fmla="*/ 4102 w 744200"/>
                    <a:gd name="connsiteY0" fmla="*/ 474991 h 474991"/>
                    <a:gd name="connsiteX1" fmla="*/ 744200 w 744200"/>
                    <a:gd name="connsiteY1" fmla="*/ 458169 h 474991"/>
                    <a:gd name="connsiteX2" fmla="*/ 679755 w 744200"/>
                    <a:gd name="connsiteY2" fmla="*/ 178550 h 474991"/>
                    <a:gd name="connsiteX3" fmla="*/ 17917 w 744200"/>
                    <a:gd name="connsiteY3" fmla="*/ 261712 h 474991"/>
                    <a:gd name="connsiteX4" fmla="*/ 4102 w 744200"/>
                    <a:gd name="connsiteY4" fmla="*/ 474991 h 474991"/>
                    <a:gd name="connsiteX0" fmla="*/ 4102 w 744200"/>
                    <a:gd name="connsiteY0" fmla="*/ 474991 h 474991"/>
                    <a:gd name="connsiteX1" fmla="*/ 744200 w 744200"/>
                    <a:gd name="connsiteY1" fmla="*/ 458169 h 474991"/>
                    <a:gd name="connsiteX2" fmla="*/ 679755 w 744200"/>
                    <a:gd name="connsiteY2" fmla="*/ 178550 h 474991"/>
                    <a:gd name="connsiteX3" fmla="*/ 17917 w 744200"/>
                    <a:gd name="connsiteY3" fmla="*/ 261712 h 474991"/>
                    <a:gd name="connsiteX4" fmla="*/ 4102 w 744200"/>
                    <a:gd name="connsiteY4" fmla="*/ 474991 h 474991"/>
                    <a:gd name="connsiteX0" fmla="*/ 4102 w 744200"/>
                    <a:gd name="connsiteY0" fmla="*/ 474991 h 474991"/>
                    <a:gd name="connsiteX1" fmla="*/ 744200 w 744200"/>
                    <a:gd name="connsiteY1" fmla="*/ 458169 h 474991"/>
                    <a:gd name="connsiteX2" fmla="*/ 679755 w 744200"/>
                    <a:gd name="connsiteY2" fmla="*/ 178550 h 474991"/>
                    <a:gd name="connsiteX3" fmla="*/ 17917 w 744200"/>
                    <a:gd name="connsiteY3" fmla="*/ 261712 h 474991"/>
                    <a:gd name="connsiteX4" fmla="*/ 4102 w 744200"/>
                    <a:gd name="connsiteY4" fmla="*/ 474991 h 474991"/>
                    <a:gd name="connsiteX0" fmla="*/ 4102 w 744200"/>
                    <a:gd name="connsiteY0" fmla="*/ 474991 h 474991"/>
                    <a:gd name="connsiteX1" fmla="*/ 744200 w 744200"/>
                    <a:gd name="connsiteY1" fmla="*/ 458169 h 474991"/>
                    <a:gd name="connsiteX2" fmla="*/ 679755 w 744200"/>
                    <a:gd name="connsiteY2" fmla="*/ 178550 h 474991"/>
                    <a:gd name="connsiteX3" fmla="*/ 17917 w 744200"/>
                    <a:gd name="connsiteY3" fmla="*/ 261712 h 474991"/>
                    <a:gd name="connsiteX4" fmla="*/ 4102 w 744200"/>
                    <a:gd name="connsiteY4" fmla="*/ 474991 h 474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4200" h="474991">
                      <a:moveTo>
                        <a:pt x="4102" y="474991"/>
                      </a:moveTo>
                      <a:cubicBezTo>
                        <a:pt x="250801" y="453509"/>
                        <a:pt x="497501" y="435201"/>
                        <a:pt x="744200" y="458169"/>
                      </a:cubicBezTo>
                      <a:cubicBezTo>
                        <a:pt x="722718" y="364963"/>
                        <a:pt x="761562" y="268581"/>
                        <a:pt x="679755" y="178550"/>
                      </a:cubicBezTo>
                      <a:cubicBezTo>
                        <a:pt x="610484" y="73979"/>
                        <a:pt x="306263" y="-205217"/>
                        <a:pt x="17917" y="261712"/>
                      </a:cubicBezTo>
                      <a:cubicBezTo>
                        <a:pt x="-15263" y="332805"/>
                        <a:pt x="8707" y="403898"/>
                        <a:pt x="4102" y="47499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01" name="Forma libre 400"/>
                <p:cNvSpPr/>
                <p:nvPr/>
              </p:nvSpPr>
              <p:spPr>
                <a:xfrm>
                  <a:off x="2273319" y="2487569"/>
                  <a:ext cx="707985" cy="595840"/>
                </a:xfrm>
                <a:custGeom>
                  <a:avLst/>
                  <a:gdLst>
                    <a:gd name="connsiteX0" fmla="*/ 0 w 685800"/>
                    <a:gd name="connsiteY0" fmla="*/ 425450 h 587375"/>
                    <a:gd name="connsiteX1" fmla="*/ 374650 w 685800"/>
                    <a:gd name="connsiteY1" fmla="*/ 587375 h 587375"/>
                    <a:gd name="connsiteX2" fmla="*/ 685800 w 685800"/>
                    <a:gd name="connsiteY2" fmla="*/ 577850 h 587375"/>
                    <a:gd name="connsiteX3" fmla="*/ 209550 w 685800"/>
                    <a:gd name="connsiteY3" fmla="*/ 0 h 587375"/>
                    <a:gd name="connsiteX4" fmla="*/ 0 w 685800"/>
                    <a:gd name="connsiteY4" fmla="*/ 425450 h 587375"/>
                    <a:gd name="connsiteX0" fmla="*/ 0 w 685800"/>
                    <a:gd name="connsiteY0" fmla="*/ 425450 h 587375"/>
                    <a:gd name="connsiteX1" fmla="*/ 374650 w 685800"/>
                    <a:gd name="connsiteY1" fmla="*/ 587375 h 587375"/>
                    <a:gd name="connsiteX2" fmla="*/ 685800 w 685800"/>
                    <a:gd name="connsiteY2" fmla="*/ 577850 h 587375"/>
                    <a:gd name="connsiteX3" fmla="*/ 209550 w 685800"/>
                    <a:gd name="connsiteY3" fmla="*/ 0 h 587375"/>
                    <a:gd name="connsiteX4" fmla="*/ 0 w 685800"/>
                    <a:gd name="connsiteY4" fmla="*/ 425450 h 587375"/>
                    <a:gd name="connsiteX0" fmla="*/ 0 w 685800"/>
                    <a:gd name="connsiteY0" fmla="*/ 425450 h 587375"/>
                    <a:gd name="connsiteX1" fmla="*/ 374650 w 685800"/>
                    <a:gd name="connsiteY1" fmla="*/ 587375 h 587375"/>
                    <a:gd name="connsiteX2" fmla="*/ 685800 w 685800"/>
                    <a:gd name="connsiteY2" fmla="*/ 577850 h 587375"/>
                    <a:gd name="connsiteX3" fmla="*/ 209550 w 685800"/>
                    <a:gd name="connsiteY3" fmla="*/ 0 h 587375"/>
                    <a:gd name="connsiteX4" fmla="*/ 0 w 685800"/>
                    <a:gd name="connsiteY4" fmla="*/ 425450 h 587375"/>
                    <a:gd name="connsiteX0" fmla="*/ 0 w 685800"/>
                    <a:gd name="connsiteY0" fmla="*/ 425450 h 587375"/>
                    <a:gd name="connsiteX1" fmla="*/ 374650 w 685800"/>
                    <a:gd name="connsiteY1" fmla="*/ 587375 h 587375"/>
                    <a:gd name="connsiteX2" fmla="*/ 685800 w 685800"/>
                    <a:gd name="connsiteY2" fmla="*/ 577850 h 587375"/>
                    <a:gd name="connsiteX3" fmla="*/ 209550 w 685800"/>
                    <a:gd name="connsiteY3" fmla="*/ 0 h 587375"/>
                    <a:gd name="connsiteX4" fmla="*/ 0 w 685800"/>
                    <a:gd name="connsiteY4" fmla="*/ 425450 h 587375"/>
                    <a:gd name="connsiteX0" fmla="*/ 4032 w 689832"/>
                    <a:gd name="connsiteY0" fmla="*/ 425450 h 587375"/>
                    <a:gd name="connsiteX1" fmla="*/ 378682 w 689832"/>
                    <a:gd name="connsiteY1" fmla="*/ 587375 h 587375"/>
                    <a:gd name="connsiteX2" fmla="*/ 689832 w 689832"/>
                    <a:gd name="connsiteY2" fmla="*/ 577850 h 587375"/>
                    <a:gd name="connsiteX3" fmla="*/ 213582 w 689832"/>
                    <a:gd name="connsiteY3" fmla="*/ 0 h 587375"/>
                    <a:gd name="connsiteX4" fmla="*/ 4032 w 689832"/>
                    <a:gd name="connsiteY4" fmla="*/ 425450 h 587375"/>
                    <a:gd name="connsiteX0" fmla="*/ 4032 w 689832"/>
                    <a:gd name="connsiteY0" fmla="*/ 425450 h 587375"/>
                    <a:gd name="connsiteX1" fmla="*/ 378682 w 689832"/>
                    <a:gd name="connsiteY1" fmla="*/ 587375 h 587375"/>
                    <a:gd name="connsiteX2" fmla="*/ 689832 w 689832"/>
                    <a:gd name="connsiteY2" fmla="*/ 577850 h 587375"/>
                    <a:gd name="connsiteX3" fmla="*/ 213582 w 689832"/>
                    <a:gd name="connsiteY3" fmla="*/ 0 h 587375"/>
                    <a:gd name="connsiteX4" fmla="*/ 4032 w 689832"/>
                    <a:gd name="connsiteY4" fmla="*/ 425450 h 587375"/>
                    <a:gd name="connsiteX0" fmla="*/ 4032 w 689832"/>
                    <a:gd name="connsiteY0" fmla="*/ 425450 h 600578"/>
                    <a:gd name="connsiteX1" fmla="*/ 378682 w 689832"/>
                    <a:gd name="connsiteY1" fmla="*/ 587375 h 600578"/>
                    <a:gd name="connsiteX2" fmla="*/ 689832 w 689832"/>
                    <a:gd name="connsiteY2" fmla="*/ 577850 h 600578"/>
                    <a:gd name="connsiteX3" fmla="*/ 213582 w 689832"/>
                    <a:gd name="connsiteY3" fmla="*/ 0 h 600578"/>
                    <a:gd name="connsiteX4" fmla="*/ 4032 w 689832"/>
                    <a:gd name="connsiteY4" fmla="*/ 425450 h 600578"/>
                    <a:gd name="connsiteX0" fmla="*/ 12390 w 698190"/>
                    <a:gd name="connsiteY0" fmla="*/ 425450 h 600578"/>
                    <a:gd name="connsiteX1" fmla="*/ 387040 w 698190"/>
                    <a:gd name="connsiteY1" fmla="*/ 587375 h 600578"/>
                    <a:gd name="connsiteX2" fmla="*/ 698190 w 698190"/>
                    <a:gd name="connsiteY2" fmla="*/ 577850 h 600578"/>
                    <a:gd name="connsiteX3" fmla="*/ 221940 w 698190"/>
                    <a:gd name="connsiteY3" fmla="*/ 0 h 600578"/>
                    <a:gd name="connsiteX4" fmla="*/ 12390 w 698190"/>
                    <a:gd name="connsiteY4" fmla="*/ 425450 h 600578"/>
                    <a:gd name="connsiteX0" fmla="*/ 22185 w 707985"/>
                    <a:gd name="connsiteY0" fmla="*/ 425450 h 600578"/>
                    <a:gd name="connsiteX1" fmla="*/ 396835 w 707985"/>
                    <a:gd name="connsiteY1" fmla="*/ 587375 h 600578"/>
                    <a:gd name="connsiteX2" fmla="*/ 707985 w 707985"/>
                    <a:gd name="connsiteY2" fmla="*/ 577850 h 600578"/>
                    <a:gd name="connsiteX3" fmla="*/ 231735 w 707985"/>
                    <a:gd name="connsiteY3" fmla="*/ 0 h 600578"/>
                    <a:gd name="connsiteX4" fmla="*/ 22185 w 707985"/>
                    <a:gd name="connsiteY4" fmla="*/ 425450 h 600578"/>
                    <a:gd name="connsiteX0" fmla="*/ 22185 w 707985"/>
                    <a:gd name="connsiteY0" fmla="*/ 425450 h 595840"/>
                    <a:gd name="connsiteX1" fmla="*/ 396835 w 707985"/>
                    <a:gd name="connsiteY1" fmla="*/ 587375 h 595840"/>
                    <a:gd name="connsiteX2" fmla="*/ 707985 w 707985"/>
                    <a:gd name="connsiteY2" fmla="*/ 577850 h 595840"/>
                    <a:gd name="connsiteX3" fmla="*/ 231735 w 707985"/>
                    <a:gd name="connsiteY3" fmla="*/ 0 h 595840"/>
                    <a:gd name="connsiteX4" fmla="*/ 22185 w 707985"/>
                    <a:gd name="connsiteY4" fmla="*/ 425450 h 595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985" h="595840">
                      <a:moveTo>
                        <a:pt x="22185" y="425450"/>
                      </a:moveTo>
                      <a:cubicBezTo>
                        <a:pt x="45468" y="574675"/>
                        <a:pt x="202102" y="615950"/>
                        <a:pt x="396835" y="587375"/>
                      </a:cubicBezTo>
                      <a:lnTo>
                        <a:pt x="707985" y="577850"/>
                      </a:lnTo>
                      <a:cubicBezTo>
                        <a:pt x="704810" y="305858"/>
                        <a:pt x="511135" y="2117"/>
                        <a:pt x="231735" y="0"/>
                      </a:cubicBezTo>
                      <a:cubicBezTo>
                        <a:pt x="-66715" y="160867"/>
                        <a:pt x="-40" y="334433"/>
                        <a:pt x="22185" y="4254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02" name="Elipse 401"/>
                <p:cNvSpPr/>
                <p:nvPr/>
              </p:nvSpPr>
              <p:spPr>
                <a:xfrm>
                  <a:off x="3489305" y="2553362"/>
                  <a:ext cx="365125" cy="39775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/>
                    </a:gs>
                    <a:gs pos="100000">
                      <a:srgbClr val="FFFFFF"/>
                    </a:gs>
                    <a:gs pos="50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03" name="Elipse 402"/>
                <p:cNvSpPr/>
                <p:nvPr/>
              </p:nvSpPr>
              <p:spPr>
                <a:xfrm>
                  <a:off x="2479655" y="2598019"/>
                  <a:ext cx="365125" cy="39775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/>
                    </a:gs>
                    <a:gs pos="100000">
                      <a:srgbClr val="FFFFFF"/>
                    </a:gs>
                    <a:gs pos="50000">
                      <a:schemeClr val="tx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04" name="Forma libre 403"/>
                <p:cNvSpPr/>
                <p:nvPr/>
              </p:nvSpPr>
              <p:spPr>
                <a:xfrm>
                  <a:off x="2292330" y="2487568"/>
                  <a:ext cx="603250" cy="273050"/>
                </a:xfrm>
                <a:custGeom>
                  <a:avLst/>
                  <a:gdLst>
                    <a:gd name="connsiteX0" fmla="*/ 0 w 603250"/>
                    <a:gd name="connsiteY0" fmla="*/ 0 h 73025"/>
                    <a:gd name="connsiteX1" fmla="*/ 603250 w 603250"/>
                    <a:gd name="connsiteY1" fmla="*/ 73025 h 73025"/>
                    <a:gd name="connsiteX0" fmla="*/ 0 w 603250"/>
                    <a:gd name="connsiteY0" fmla="*/ 162956 h 235981"/>
                    <a:gd name="connsiteX1" fmla="*/ 603250 w 603250"/>
                    <a:gd name="connsiteY1" fmla="*/ 235981 h 235981"/>
                    <a:gd name="connsiteX0" fmla="*/ 0 w 603250"/>
                    <a:gd name="connsiteY0" fmla="*/ 194663 h 267688"/>
                    <a:gd name="connsiteX1" fmla="*/ 603250 w 603250"/>
                    <a:gd name="connsiteY1" fmla="*/ 267688 h 267688"/>
                    <a:gd name="connsiteX0" fmla="*/ 0 w 603250"/>
                    <a:gd name="connsiteY0" fmla="*/ 266039 h 339064"/>
                    <a:gd name="connsiteX1" fmla="*/ 225425 w 603250"/>
                    <a:gd name="connsiteY1" fmla="*/ 66014 h 339064"/>
                    <a:gd name="connsiteX2" fmla="*/ 603250 w 603250"/>
                    <a:gd name="connsiteY2" fmla="*/ 339064 h 339064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3" fmla="*/ 0 w 603250"/>
                    <a:gd name="connsiteY3" fmla="*/ 200025 h 273050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3" fmla="*/ 0 w 603250"/>
                    <a:gd name="connsiteY3" fmla="*/ 200025 h 273050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3" fmla="*/ 0 w 603250"/>
                    <a:gd name="connsiteY3" fmla="*/ 200025 h 27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250" h="273050">
                      <a:moveTo>
                        <a:pt x="0" y="200025"/>
                      </a:moveTo>
                      <a:cubicBezTo>
                        <a:pt x="17462" y="155046"/>
                        <a:pt x="131366" y="18124"/>
                        <a:pt x="225425" y="0"/>
                      </a:cubicBezTo>
                      <a:cubicBezTo>
                        <a:pt x="439208" y="27517"/>
                        <a:pt x="506942" y="105833"/>
                        <a:pt x="603250" y="273050"/>
                      </a:cubicBezTo>
                      <a:cubicBezTo>
                        <a:pt x="421217" y="169333"/>
                        <a:pt x="245533" y="198967"/>
                        <a:pt x="0" y="2000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05" name="Forma libre 404"/>
                <p:cNvSpPr/>
                <p:nvPr/>
              </p:nvSpPr>
              <p:spPr>
                <a:xfrm>
                  <a:off x="3057505" y="3477766"/>
                  <a:ext cx="320675" cy="95651"/>
                </a:xfrm>
                <a:custGeom>
                  <a:avLst/>
                  <a:gdLst>
                    <a:gd name="connsiteX0" fmla="*/ 0 w 320675"/>
                    <a:gd name="connsiteY0" fmla="*/ 25400 h 149225"/>
                    <a:gd name="connsiteX1" fmla="*/ 320675 w 320675"/>
                    <a:gd name="connsiteY1" fmla="*/ 0 h 149225"/>
                    <a:gd name="connsiteX2" fmla="*/ 184150 w 320675"/>
                    <a:gd name="connsiteY2" fmla="*/ 149225 h 149225"/>
                    <a:gd name="connsiteX3" fmla="*/ 0 w 320675"/>
                    <a:gd name="connsiteY3" fmla="*/ 25400 h 149225"/>
                    <a:gd name="connsiteX0" fmla="*/ 0 w 320675"/>
                    <a:gd name="connsiteY0" fmla="*/ 25400 h 149225"/>
                    <a:gd name="connsiteX1" fmla="*/ 161925 w 320675"/>
                    <a:gd name="connsiteY1" fmla="*/ 12700 h 149225"/>
                    <a:gd name="connsiteX2" fmla="*/ 320675 w 320675"/>
                    <a:gd name="connsiteY2" fmla="*/ 0 h 149225"/>
                    <a:gd name="connsiteX3" fmla="*/ 184150 w 320675"/>
                    <a:gd name="connsiteY3" fmla="*/ 149225 h 149225"/>
                    <a:gd name="connsiteX4" fmla="*/ 0 w 320675"/>
                    <a:gd name="connsiteY4" fmla="*/ 25400 h 149225"/>
                    <a:gd name="connsiteX0" fmla="*/ 0 w 320675"/>
                    <a:gd name="connsiteY0" fmla="*/ 25400 h 149225"/>
                    <a:gd name="connsiteX1" fmla="*/ 161925 w 320675"/>
                    <a:gd name="connsiteY1" fmla="*/ 12700 h 149225"/>
                    <a:gd name="connsiteX2" fmla="*/ 320675 w 320675"/>
                    <a:gd name="connsiteY2" fmla="*/ 0 h 149225"/>
                    <a:gd name="connsiteX3" fmla="*/ 184150 w 320675"/>
                    <a:gd name="connsiteY3" fmla="*/ 149225 h 149225"/>
                    <a:gd name="connsiteX4" fmla="*/ 0 w 320675"/>
                    <a:gd name="connsiteY4" fmla="*/ 25400 h 149225"/>
                    <a:gd name="connsiteX0" fmla="*/ 0 w 320675"/>
                    <a:gd name="connsiteY0" fmla="*/ 25400 h 149225"/>
                    <a:gd name="connsiteX1" fmla="*/ 142875 w 320675"/>
                    <a:gd name="connsiteY1" fmla="*/ 15875 h 149225"/>
                    <a:gd name="connsiteX2" fmla="*/ 320675 w 320675"/>
                    <a:gd name="connsiteY2" fmla="*/ 0 h 149225"/>
                    <a:gd name="connsiteX3" fmla="*/ 184150 w 320675"/>
                    <a:gd name="connsiteY3" fmla="*/ 149225 h 149225"/>
                    <a:gd name="connsiteX4" fmla="*/ 0 w 320675"/>
                    <a:gd name="connsiteY4" fmla="*/ 25400 h 149225"/>
                    <a:gd name="connsiteX0" fmla="*/ 0 w 320675"/>
                    <a:gd name="connsiteY0" fmla="*/ 25400 h 149225"/>
                    <a:gd name="connsiteX1" fmla="*/ 142875 w 320675"/>
                    <a:gd name="connsiteY1" fmla="*/ 15875 h 149225"/>
                    <a:gd name="connsiteX2" fmla="*/ 320675 w 320675"/>
                    <a:gd name="connsiteY2" fmla="*/ 0 h 149225"/>
                    <a:gd name="connsiteX3" fmla="*/ 184150 w 320675"/>
                    <a:gd name="connsiteY3" fmla="*/ 149225 h 149225"/>
                    <a:gd name="connsiteX4" fmla="*/ 0 w 320675"/>
                    <a:gd name="connsiteY4" fmla="*/ 25400 h 149225"/>
                    <a:gd name="connsiteX0" fmla="*/ 0 w 320675"/>
                    <a:gd name="connsiteY0" fmla="*/ 25801 h 149626"/>
                    <a:gd name="connsiteX1" fmla="*/ 142875 w 320675"/>
                    <a:gd name="connsiteY1" fmla="*/ 16276 h 149626"/>
                    <a:gd name="connsiteX2" fmla="*/ 320675 w 320675"/>
                    <a:gd name="connsiteY2" fmla="*/ 401 h 149626"/>
                    <a:gd name="connsiteX3" fmla="*/ 184150 w 320675"/>
                    <a:gd name="connsiteY3" fmla="*/ 149626 h 149626"/>
                    <a:gd name="connsiteX4" fmla="*/ 0 w 320675"/>
                    <a:gd name="connsiteY4" fmla="*/ 25801 h 149626"/>
                    <a:gd name="connsiteX0" fmla="*/ 0 w 320675"/>
                    <a:gd name="connsiteY0" fmla="*/ 25801 h 149626"/>
                    <a:gd name="connsiteX1" fmla="*/ 142875 w 320675"/>
                    <a:gd name="connsiteY1" fmla="*/ 16276 h 149626"/>
                    <a:gd name="connsiteX2" fmla="*/ 320675 w 320675"/>
                    <a:gd name="connsiteY2" fmla="*/ 401 h 149626"/>
                    <a:gd name="connsiteX3" fmla="*/ 184150 w 320675"/>
                    <a:gd name="connsiteY3" fmla="*/ 149626 h 149626"/>
                    <a:gd name="connsiteX4" fmla="*/ 0 w 320675"/>
                    <a:gd name="connsiteY4" fmla="*/ 25801 h 149626"/>
                    <a:gd name="connsiteX0" fmla="*/ 0 w 320675"/>
                    <a:gd name="connsiteY0" fmla="*/ 25801 h 105176"/>
                    <a:gd name="connsiteX1" fmla="*/ 142875 w 320675"/>
                    <a:gd name="connsiteY1" fmla="*/ 16276 h 105176"/>
                    <a:gd name="connsiteX2" fmla="*/ 320675 w 320675"/>
                    <a:gd name="connsiteY2" fmla="*/ 401 h 105176"/>
                    <a:gd name="connsiteX3" fmla="*/ 177800 w 320675"/>
                    <a:gd name="connsiteY3" fmla="*/ 105176 h 105176"/>
                    <a:gd name="connsiteX4" fmla="*/ 0 w 320675"/>
                    <a:gd name="connsiteY4" fmla="*/ 25801 h 105176"/>
                    <a:gd name="connsiteX0" fmla="*/ 0 w 320675"/>
                    <a:gd name="connsiteY0" fmla="*/ 25801 h 105176"/>
                    <a:gd name="connsiteX1" fmla="*/ 142875 w 320675"/>
                    <a:gd name="connsiteY1" fmla="*/ 16276 h 105176"/>
                    <a:gd name="connsiteX2" fmla="*/ 320675 w 320675"/>
                    <a:gd name="connsiteY2" fmla="*/ 401 h 105176"/>
                    <a:gd name="connsiteX3" fmla="*/ 177800 w 320675"/>
                    <a:gd name="connsiteY3" fmla="*/ 105176 h 105176"/>
                    <a:gd name="connsiteX4" fmla="*/ 0 w 320675"/>
                    <a:gd name="connsiteY4" fmla="*/ 25801 h 105176"/>
                    <a:gd name="connsiteX0" fmla="*/ 0 w 320675"/>
                    <a:gd name="connsiteY0" fmla="*/ 25801 h 105176"/>
                    <a:gd name="connsiteX1" fmla="*/ 142875 w 320675"/>
                    <a:gd name="connsiteY1" fmla="*/ 16276 h 105176"/>
                    <a:gd name="connsiteX2" fmla="*/ 320675 w 320675"/>
                    <a:gd name="connsiteY2" fmla="*/ 401 h 105176"/>
                    <a:gd name="connsiteX3" fmla="*/ 177800 w 320675"/>
                    <a:gd name="connsiteY3" fmla="*/ 105176 h 105176"/>
                    <a:gd name="connsiteX4" fmla="*/ 0 w 320675"/>
                    <a:gd name="connsiteY4" fmla="*/ 25801 h 105176"/>
                    <a:gd name="connsiteX0" fmla="*/ 0 w 320675"/>
                    <a:gd name="connsiteY0" fmla="*/ 25801 h 95651"/>
                    <a:gd name="connsiteX1" fmla="*/ 142875 w 320675"/>
                    <a:gd name="connsiteY1" fmla="*/ 16276 h 95651"/>
                    <a:gd name="connsiteX2" fmla="*/ 320675 w 320675"/>
                    <a:gd name="connsiteY2" fmla="*/ 401 h 95651"/>
                    <a:gd name="connsiteX3" fmla="*/ 146050 w 320675"/>
                    <a:gd name="connsiteY3" fmla="*/ 95651 h 95651"/>
                    <a:gd name="connsiteX4" fmla="*/ 0 w 320675"/>
                    <a:gd name="connsiteY4" fmla="*/ 25801 h 95651"/>
                    <a:gd name="connsiteX0" fmla="*/ 0 w 320675"/>
                    <a:gd name="connsiteY0" fmla="*/ 25801 h 95651"/>
                    <a:gd name="connsiteX1" fmla="*/ 142875 w 320675"/>
                    <a:gd name="connsiteY1" fmla="*/ 16276 h 95651"/>
                    <a:gd name="connsiteX2" fmla="*/ 320675 w 320675"/>
                    <a:gd name="connsiteY2" fmla="*/ 401 h 95651"/>
                    <a:gd name="connsiteX3" fmla="*/ 146050 w 320675"/>
                    <a:gd name="connsiteY3" fmla="*/ 95651 h 95651"/>
                    <a:gd name="connsiteX4" fmla="*/ 0 w 320675"/>
                    <a:gd name="connsiteY4" fmla="*/ 25801 h 95651"/>
                    <a:gd name="connsiteX0" fmla="*/ 0 w 320675"/>
                    <a:gd name="connsiteY0" fmla="*/ 25801 h 95651"/>
                    <a:gd name="connsiteX1" fmla="*/ 142875 w 320675"/>
                    <a:gd name="connsiteY1" fmla="*/ 16276 h 95651"/>
                    <a:gd name="connsiteX2" fmla="*/ 320675 w 320675"/>
                    <a:gd name="connsiteY2" fmla="*/ 401 h 95651"/>
                    <a:gd name="connsiteX3" fmla="*/ 146050 w 320675"/>
                    <a:gd name="connsiteY3" fmla="*/ 95651 h 95651"/>
                    <a:gd name="connsiteX4" fmla="*/ 0 w 320675"/>
                    <a:gd name="connsiteY4" fmla="*/ 25801 h 95651"/>
                    <a:gd name="connsiteX0" fmla="*/ 0 w 320675"/>
                    <a:gd name="connsiteY0" fmla="*/ 25801 h 95651"/>
                    <a:gd name="connsiteX1" fmla="*/ 142875 w 320675"/>
                    <a:gd name="connsiteY1" fmla="*/ 16276 h 95651"/>
                    <a:gd name="connsiteX2" fmla="*/ 320675 w 320675"/>
                    <a:gd name="connsiteY2" fmla="*/ 401 h 95651"/>
                    <a:gd name="connsiteX3" fmla="*/ 146050 w 320675"/>
                    <a:gd name="connsiteY3" fmla="*/ 95651 h 95651"/>
                    <a:gd name="connsiteX4" fmla="*/ 0 w 320675"/>
                    <a:gd name="connsiteY4" fmla="*/ 25801 h 95651"/>
                    <a:gd name="connsiteX0" fmla="*/ 0 w 320675"/>
                    <a:gd name="connsiteY0" fmla="*/ 25801 h 95651"/>
                    <a:gd name="connsiteX1" fmla="*/ 142875 w 320675"/>
                    <a:gd name="connsiteY1" fmla="*/ 16276 h 95651"/>
                    <a:gd name="connsiteX2" fmla="*/ 320675 w 320675"/>
                    <a:gd name="connsiteY2" fmla="*/ 401 h 95651"/>
                    <a:gd name="connsiteX3" fmla="*/ 146050 w 320675"/>
                    <a:gd name="connsiteY3" fmla="*/ 95651 h 95651"/>
                    <a:gd name="connsiteX4" fmla="*/ 0 w 320675"/>
                    <a:gd name="connsiteY4" fmla="*/ 25801 h 95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5" h="95651">
                      <a:moveTo>
                        <a:pt x="0" y="25801"/>
                      </a:moveTo>
                      <a:cubicBezTo>
                        <a:pt x="47625" y="22626"/>
                        <a:pt x="101600" y="-12299"/>
                        <a:pt x="142875" y="16276"/>
                      </a:cubicBezTo>
                      <a:cubicBezTo>
                        <a:pt x="208492" y="-11241"/>
                        <a:pt x="261408" y="5693"/>
                        <a:pt x="320675" y="401"/>
                      </a:cubicBezTo>
                      <a:cubicBezTo>
                        <a:pt x="263525" y="25801"/>
                        <a:pt x="228600" y="79776"/>
                        <a:pt x="146050" y="95651"/>
                      </a:cubicBezTo>
                      <a:cubicBezTo>
                        <a:pt x="46567" y="86126"/>
                        <a:pt x="51858" y="51201"/>
                        <a:pt x="0" y="25801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175" cmpd="sng">
                  <a:solidFill>
                    <a:srgbClr val="8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06" name="Forma libre 405"/>
                <p:cNvSpPr/>
                <p:nvPr/>
              </p:nvSpPr>
              <p:spPr>
                <a:xfrm>
                  <a:off x="3054689" y="3055893"/>
                  <a:ext cx="142516" cy="152400"/>
                </a:xfrm>
                <a:custGeom>
                  <a:avLst/>
                  <a:gdLst>
                    <a:gd name="connsiteX0" fmla="*/ 73025 w 139700"/>
                    <a:gd name="connsiteY0" fmla="*/ 0 h 152400"/>
                    <a:gd name="connsiteX1" fmla="*/ 0 w 139700"/>
                    <a:gd name="connsiteY1" fmla="*/ 107950 h 152400"/>
                    <a:gd name="connsiteX2" fmla="*/ 139700 w 139700"/>
                    <a:gd name="connsiteY2" fmla="*/ 152400 h 152400"/>
                    <a:gd name="connsiteX0" fmla="*/ 73025 w 139700"/>
                    <a:gd name="connsiteY0" fmla="*/ 0 h 152400"/>
                    <a:gd name="connsiteX1" fmla="*/ 0 w 139700"/>
                    <a:gd name="connsiteY1" fmla="*/ 107950 h 152400"/>
                    <a:gd name="connsiteX2" fmla="*/ 139700 w 139700"/>
                    <a:gd name="connsiteY2" fmla="*/ 152400 h 152400"/>
                    <a:gd name="connsiteX0" fmla="*/ 75841 w 142516"/>
                    <a:gd name="connsiteY0" fmla="*/ 0 h 152400"/>
                    <a:gd name="connsiteX1" fmla="*/ 2816 w 142516"/>
                    <a:gd name="connsiteY1" fmla="*/ 107950 h 152400"/>
                    <a:gd name="connsiteX2" fmla="*/ 142516 w 142516"/>
                    <a:gd name="connsiteY2" fmla="*/ 152400 h 152400"/>
                    <a:gd name="connsiteX0" fmla="*/ 75841 w 142516"/>
                    <a:gd name="connsiteY0" fmla="*/ 0 h 152400"/>
                    <a:gd name="connsiteX1" fmla="*/ 2816 w 142516"/>
                    <a:gd name="connsiteY1" fmla="*/ 107950 h 152400"/>
                    <a:gd name="connsiteX2" fmla="*/ 142516 w 142516"/>
                    <a:gd name="connsiteY2" fmla="*/ 152400 h 152400"/>
                    <a:gd name="connsiteX0" fmla="*/ 75841 w 142516"/>
                    <a:gd name="connsiteY0" fmla="*/ 0 h 152400"/>
                    <a:gd name="connsiteX1" fmla="*/ 2816 w 142516"/>
                    <a:gd name="connsiteY1" fmla="*/ 107950 h 152400"/>
                    <a:gd name="connsiteX2" fmla="*/ 142516 w 142516"/>
                    <a:gd name="connsiteY2" fmla="*/ 152400 h 152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516" h="152400">
                      <a:moveTo>
                        <a:pt x="75841" y="0"/>
                      </a:moveTo>
                      <a:cubicBezTo>
                        <a:pt x="76899" y="58208"/>
                        <a:pt x="-17292" y="40217"/>
                        <a:pt x="2816" y="107950"/>
                      </a:cubicBezTo>
                      <a:cubicBezTo>
                        <a:pt x="4933" y="148167"/>
                        <a:pt x="108649" y="121708"/>
                        <a:pt x="142516" y="152400"/>
                      </a:cubicBez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07" name="Triángulo isósceles 64"/>
                <p:cNvSpPr/>
                <p:nvPr/>
              </p:nvSpPr>
              <p:spPr>
                <a:xfrm>
                  <a:off x="3349605" y="2248870"/>
                  <a:ext cx="600075" cy="165674"/>
                </a:xfrm>
                <a:custGeom>
                  <a:avLst/>
                  <a:gdLst>
                    <a:gd name="connsiteX0" fmla="*/ 0 w 600075"/>
                    <a:gd name="connsiteY0" fmla="*/ 79375 h 79375"/>
                    <a:gd name="connsiteX1" fmla="*/ 300038 w 600075"/>
                    <a:gd name="connsiteY1" fmla="*/ 0 h 79375"/>
                    <a:gd name="connsiteX2" fmla="*/ 600075 w 600075"/>
                    <a:gd name="connsiteY2" fmla="*/ 79375 h 79375"/>
                    <a:gd name="connsiteX3" fmla="*/ 0 w 600075"/>
                    <a:gd name="connsiteY3" fmla="*/ 79375 h 79375"/>
                    <a:gd name="connsiteX0" fmla="*/ 0 w 600075"/>
                    <a:gd name="connsiteY0" fmla="*/ 161925 h 161925"/>
                    <a:gd name="connsiteX1" fmla="*/ 315913 w 600075"/>
                    <a:gd name="connsiteY1" fmla="*/ 0 h 161925"/>
                    <a:gd name="connsiteX2" fmla="*/ 600075 w 600075"/>
                    <a:gd name="connsiteY2" fmla="*/ 161925 h 161925"/>
                    <a:gd name="connsiteX3" fmla="*/ 0 w 600075"/>
                    <a:gd name="connsiteY3" fmla="*/ 161925 h 161925"/>
                    <a:gd name="connsiteX0" fmla="*/ 0 w 600075"/>
                    <a:gd name="connsiteY0" fmla="*/ 161925 h 161925"/>
                    <a:gd name="connsiteX1" fmla="*/ 315913 w 600075"/>
                    <a:gd name="connsiteY1" fmla="*/ 0 h 161925"/>
                    <a:gd name="connsiteX2" fmla="*/ 600075 w 600075"/>
                    <a:gd name="connsiteY2" fmla="*/ 161925 h 161925"/>
                    <a:gd name="connsiteX3" fmla="*/ 0 w 600075"/>
                    <a:gd name="connsiteY3" fmla="*/ 161925 h 161925"/>
                    <a:gd name="connsiteX0" fmla="*/ 0 w 600075"/>
                    <a:gd name="connsiteY0" fmla="*/ 162471 h 162471"/>
                    <a:gd name="connsiteX1" fmla="*/ 315913 w 600075"/>
                    <a:gd name="connsiteY1" fmla="*/ 546 h 162471"/>
                    <a:gd name="connsiteX2" fmla="*/ 600075 w 600075"/>
                    <a:gd name="connsiteY2" fmla="*/ 162471 h 162471"/>
                    <a:gd name="connsiteX3" fmla="*/ 0 w 600075"/>
                    <a:gd name="connsiteY3" fmla="*/ 162471 h 162471"/>
                    <a:gd name="connsiteX0" fmla="*/ 0 w 600075"/>
                    <a:gd name="connsiteY0" fmla="*/ 162499 h 162499"/>
                    <a:gd name="connsiteX1" fmla="*/ 315913 w 600075"/>
                    <a:gd name="connsiteY1" fmla="*/ 574 h 162499"/>
                    <a:gd name="connsiteX2" fmla="*/ 600075 w 600075"/>
                    <a:gd name="connsiteY2" fmla="*/ 162499 h 162499"/>
                    <a:gd name="connsiteX3" fmla="*/ 0 w 600075"/>
                    <a:gd name="connsiteY3" fmla="*/ 162499 h 162499"/>
                    <a:gd name="connsiteX0" fmla="*/ 0 w 600075"/>
                    <a:gd name="connsiteY0" fmla="*/ 162499 h 162499"/>
                    <a:gd name="connsiteX1" fmla="*/ 315913 w 600075"/>
                    <a:gd name="connsiteY1" fmla="*/ 574 h 162499"/>
                    <a:gd name="connsiteX2" fmla="*/ 600075 w 600075"/>
                    <a:gd name="connsiteY2" fmla="*/ 162499 h 162499"/>
                    <a:gd name="connsiteX3" fmla="*/ 0 w 600075"/>
                    <a:gd name="connsiteY3" fmla="*/ 162499 h 162499"/>
                    <a:gd name="connsiteX0" fmla="*/ 0 w 600075"/>
                    <a:gd name="connsiteY0" fmla="*/ 165674 h 165674"/>
                    <a:gd name="connsiteX1" fmla="*/ 315913 w 600075"/>
                    <a:gd name="connsiteY1" fmla="*/ 574 h 165674"/>
                    <a:gd name="connsiteX2" fmla="*/ 600075 w 600075"/>
                    <a:gd name="connsiteY2" fmla="*/ 162499 h 165674"/>
                    <a:gd name="connsiteX3" fmla="*/ 0 w 600075"/>
                    <a:gd name="connsiteY3" fmla="*/ 165674 h 165674"/>
                    <a:gd name="connsiteX0" fmla="*/ 0 w 600075"/>
                    <a:gd name="connsiteY0" fmla="*/ 165674 h 165674"/>
                    <a:gd name="connsiteX1" fmla="*/ 315913 w 600075"/>
                    <a:gd name="connsiteY1" fmla="*/ 574 h 165674"/>
                    <a:gd name="connsiteX2" fmla="*/ 600075 w 600075"/>
                    <a:gd name="connsiteY2" fmla="*/ 162499 h 165674"/>
                    <a:gd name="connsiteX3" fmla="*/ 0 w 600075"/>
                    <a:gd name="connsiteY3" fmla="*/ 165674 h 165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0075" h="165674">
                      <a:moveTo>
                        <a:pt x="0" y="165674"/>
                      </a:moveTo>
                      <a:cubicBezTo>
                        <a:pt x="105304" y="111699"/>
                        <a:pt x="58209" y="35499"/>
                        <a:pt x="315913" y="574"/>
                      </a:cubicBezTo>
                      <a:cubicBezTo>
                        <a:pt x="451909" y="-8951"/>
                        <a:pt x="537104" y="102174"/>
                        <a:pt x="600075" y="162499"/>
                      </a:cubicBezTo>
                      <a:cubicBezTo>
                        <a:pt x="425450" y="54549"/>
                        <a:pt x="196850" y="41849"/>
                        <a:pt x="0" y="165674"/>
                      </a:cubicBezTo>
                      <a:close/>
                    </a:path>
                  </a:pathLst>
                </a:custGeom>
                <a:solidFill>
                  <a:srgbClr val="714635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08" name="Triángulo isósceles 64"/>
                <p:cNvSpPr/>
                <p:nvPr/>
              </p:nvSpPr>
              <p:spPr>
                <a:xfrm rot="293441" flipH="1">
                  <a:off x="2273318" y="2248870"/>
                  <a:ext cx="600075" cy="142876"/>
                </a:xfrm>
                <a:custGeom>
                  <a:avLst/>
                  <a:gdLst>
                    <a:gd name="connsiteX0" fmla="*/ 0 w 600075"/>
                    <a:gd name="connsiteY0" fmla="*/ 79375 h 79375"/>
                    <a:gd name="connsiteX1" fmla="*/ 300038 w 600075"/>
                    <a:gd name="connsiteY1" fmla="*/ 0 h 79375"/>
                    <a:gd name="connsiteX2" fmla="*/ 600075 w 600075"/>
                    <a:gd name="connsiteY2" fmla="*/ 79375 h 79375"/>
                    <a:gd name="connsiteX3" fmla="*/ 0 w 600075"/>
                    <a:gd name="connsiteY3" fmla="*/ 79375 h 79375"/>
                    <a:gd name="connsiteX0" fmla="*/ 0 w 600075"/>
                    <a:gd name="connsiteY0" fmla="*/ 161925 h 161925"/>
                    <a:gd name="connsiteX1" fmla="*/ 315913 w 600075"/>
                    <a:gd name="connsiteY1" fmla="*/ 0 h 161925"/>
                    <a:gd name="connsiteX2" fmla="*/ 600075 w 600075"/>
                    <a:gd name="connsiteY2" fmla="*/ 161925 h 161925"/>
                    <a:gd name="connsiteX3" fmla="*/ 0 w 600075"/>
                    <a:gd name="connsiteY3" fmla="*/ 161925 h 161925"/>
                    <a:gd name="connsiteX0" fmla="*/ 0 w 600075"/>
                    <a:gd name="connsiteY0" fmla="*/ 161925 h 161925"/>
                    <a:gd name="connsiteX1" fmla="*/ 315913 w 600075"/>
                    <a:gd name="connsiteY1" fmla="*/ 0 h 161925"/>
                    <a:gd name="connsiteX2" fmla="*/ 600075 w 600075"/>
                    <a:gd name="connsiteY2" fmla="*/ 161925 h 161925"/>
                    <a:gd name="connsiteX3" fmla="*/ 0 w 600075"/>
                    <a:gd name="connsiteY3" fmla="*/ 161925 h 161925"/>
                    <a:gd name="connsiteX0" fmla="*/ 0 w 600075"/>
                    <a:gd name="connsiteY0" fmla="*/ 162471 h 162471"/>
                    <a:gd name="connsiteX1" fmla="*/ 315913 w 600075"/>
                    <a:gd name="connsiteY1" fmla="*/ 546 h 162471"/>
                    <a:gd name="connsiteX2" fmla="*/ 600075 w 600075"/>
                    <a:gd name="connsiteY2" fmla="*/ 162471 h 162471"/>
                    <a:gd name="connsiteX3" fmla="*/ 0 w 600075"/>
                    <a:gd name="connsiteY3" fmla="*/ 162471 h 162471"/>
                    <a:gd name="connsiteX0" fmla="*/ 0 w 600075"/>
                    <a:gd name="connsiteY0" fmla="*/ 162499 h 162499"/>
                    <a:gd name="connsiteX1" fmla="*/ 315913 w 600075"/>
                    <a:gd name="connsiteY1" fmla="*/ 574 h 162499"/>
                    <a:gd name="connsiteX2" fmla="*/ 600075 w 600075"/>
                    <a:gd name="connsiteY2" fmla="*/ 162499 h 162499"/>
                    <a:gd name="connsiteX3" fmla="*/ 0 w 600075"/>
                    <a:gd name="connsiteY3" fmla="*/ 162499 h 162499"/>
                    <a:gd name="connsiteX0" fmla="*/ 0 w 600075"/>
                    <a:gd name="connsiteY0" fmla="*/ 162499 h 162499"/>
                    <a:gd name="connsiteX1" fmla="*/ 315913 w 600075"/>
                    <a:gd name="connsiteY1" fmla="*/ 574 h 162499"/>
                    <a:gd name="connsiteX2" fmla="*/ 600075 w 600075"/>
                    <a:gd name="connsiteY2" fmla="*/ 162499 h 162499"/>
                    <a:gd name="connsiteX3" fmla="*/ 0 w 600075"/>
                    <a:gd name="connsiteY3" fmla="*/ 162499 h 162499"/>
                    <a:gd name="connsiteX0" fmla="*/ 0 w 600075"/>
                    <a:gd name="connsiteY0" fmla="*/ 165674 h 165674"/>
                    <a:gd name="connsiteX1" fmla="*/ 315913 w 600075"/>
                    <a:gd name="connsiteY1" fmla="*/ 574 h 165674"/>
                    <a:gd name="connsiteX2" fmla="*/ 600075 w 600075"/>
                    <a:gd name="connsiteY2" fmla="*/ 162499 h 165674"/>
                    <a:gd name="connsiteX3" fmla="*/ 0 w 600075"/>
                    <a:gd name="connsiteY3" fmla="*/ 165674 h 165674"/>
                    <a:gd name="connsiteX0" fmla="*/ 0 w 600075"/>
                    <a:gd name="connsiteY0" fmla="*/ 165674 h 165674"/>
                    <a:gd name="connsiteX1" fmla="*/ 315913 w 600075"/>
                    <a:gd name="connsiteY1" fmla="*/ 574 h 165674"/>
                    <a:gd name="connsiteX2" fmla="*/ 600075 w 600075"/>
                    <a:gd name="connsiteY2" fmla="*/ 162499 h 165674"/>
                    <a:gd name="connsiteX3" fmla="*/ 0 w 600075"/>
                    <a:gd name="connsiteY3" fmla="*/ 165674 h 165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0075" h="165674">
                      <a:moveTo>
                        <a:pt x="0" y="165674"/>
                      </a:moveTo>
                      <a:cubicBezTo>
                        <a:pt x="105304" y="111699"/>
                        <a:pt x="58209" y="35499"/>
                        <a:pt x="315913" y="574"/>
                      </a:cubicBezTo>
                      <a:cubicBezTo>
                        <a:pt x="451909" y="-8951"/>
                        <a:pt x="537104" y="102174"/>
                        <a:pt x="600075" y="162499"/>
                      </a:cubicBezTo>
                      <a:cubicBezTo>
                        <a:pt x="425450" y="54549"/>
                        <a:pt x="196850" y="41849"/>
                        <a:pt x="0" y="165674"/>
                      </a:cubicBezTo>
                      <a:close/>
                    </a:path>
                  </a:pathLst>
                </a:custGeom>
                <a:solidFill>
                  <a:srgbClr val="714635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09" name="Forma libre 408"/>
                <p:cNvSpPr/>
                <p:nvPr/>
              </p:nvSpPr>
              <p:spPr>
                <a:xfrm flipH="1">
                  <a:off x="3352780" y="2537823"/>
                  <a:ext cx="641350" cy="247650"/>
                </a:xfrm>
                <a:custGeom>
                  <a:avLst/>
                  <a:gdLst>
                    <a:gd name="connsiteX0" fmla="*/ 0 w 603250"/>
                    <a:gd name="connsiteY0" fmla="*/ 0 h 73025"/>
                    <a:gd name="connsiteX1" fmla="*/ 603250 w 603250"/>
                    <a:gd name="connsiteY1" fmla="*/ 73025 h 73025"/>
                    <a:gd name="connsiteX0" fmla="*/ 0 w 603250"/>
                    <a:gd name="connsiteY0" fmla="*/ 162956 h 235981"/>
                    <a:gd name="connsiteX1" fmla="*/ 603250 w 603250"/>
                    <a:gd name="connsiteY1" fmla="*/ 235981 h 235981"/>
                    <a:gd name="connsiteX0" fmla="*/ 0 w 603250"/>
                    <a:gd name="connsiteY0" fmla="*/ 194663 h 267688"/>
                    <a:gd name="connsiteX1" fmla="*/ 603250 w 603250"/>
                    <a:gd name="connsiteY1" fmla="*/ 267688 h 267688"/>
                    <a:gd name="connsiteX0" fmla="*/ 0 w 603250"/>
                    <a:gd name="connsiteY0" fmla="*/ 266039 h 339064"/>
                    <a:gd name="connsiteX1" fmla="*/ 225425 w 603250"/>
                    <a:gd name="connsiteY1" fmla="*/ 66014 h 339064"/>
                    <a:gd name="connsiteX2" fmla="*/ 603250 w 603250"/>
                    <a:gd name="connsiteY2" fmla="*/ 339064 h 339064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0" fmla="*/ 0 w 603250"/>
                    <a:gd name="connsiteY0" fmla="*/ 200025 h 273050"/>
                    <a:gd name="connsiteX1" fmla="*/ 225425 w 603250"/>
                    <a:gd name="connsiteY1" fmla="*/ 0 h 273050"/>
                    <a:gd name="connsiteX2" fmla="*/ 603250 w 603250"/>
                    <a:gd name="connsiteY2" fmla="*/ 273050 h 273050"/>
                    <a:gd name="connsiteX3" fmla="*/ 0 w 603250"/>
                    <a:gd name="connsiteY3" fmla="*/ 200025 h 273050"/>
                    <a:gd name="connsiteX0" fmla="*/ 0 w 628650"/>
                    <a:gd name="connsiteY0" fmla="*/ 200025 h 247650"/>
                    <a:gd name="connsiteX1" fmla="*/ 225425 w 628650"/>
                    <a:gd name="connsiteY1" fmla="*/ 0 h 247650"/>
                    <a:gd name="connsiteX2" fmla="*/ 628650 w 628650"/>
                    <a:gd name="connsiteY2" fmla="*/ 247650 h 247650"/>
                    <a:gd name="connsiteX3" fmla="*/ 0 w 628650"/>
                    <a:gd name="connsiteY3" fmla="*/ 200025 h 247650"/>
                    <a:gd name="connsiteX0" fmla="*/ 0 w 628650"/>
                    <a:gd name="connsiteY0" fmla="*/ 200025 h 247650"/>
                    <a:gd name="connsiteX1" fmla="*/ 225425 w 628650"/>
                    <a:gd name="connsiteY1" fmla="*/ 0 h 247650"/>
                    <a:gd name="connsiteX2" fmla="*/ 628650 w 628650"/>
                    <a:gd name="connsiteY2" fmla="*/ 247650 h 247650"/>
                    <a:gd name="connsiteX3" fmla="*/ 0 w 628650"/>
                    <a:gd name="connsiteY3" fmla="*/ 200025 h 247650"/>
                    <a:gd name="connsiteX0" fmla="*/ 0 w 641350"/>
                    <a:gd name="connsiteY0" fmla="*/ 177800 h 247650"/>
                    <a:gd name="connsiteX1" fmla="*/ 238125 w 641350"/>
                    <a:gd name="connsiteY1" fmla="*/ 0 h 247650"/>
                    <a:gd name="connsiteX2" fmla="*/ 641350 w 641350"/>
                    <a:gd name="connsiteY2" fmla="*/ 247650 h 247650"/>
                    <a:gd name="connsiteX3" fmla="*/ 0 w 641350"/>
                    <a:gd name="connsiteY3" fmla="*/ 177800 h 247650"/>
                    <a:gd name="connsiteX0" fmla="*/ 0 w 641350"/>
                    <a:gd name="connsiteY0" fmla="*/ 177800 h 247650"/>
                    <a:gd name="connsiteX1" fmla="*/ 238125 w 641350"/>
                    <a:gd name="connsiteY1" fmla="*/ 0 h 247650"/>
                    <a:gd name="connsiteX2" fmla="*/ 641350 w 641350"/>
                    <a:gd name="connsiteY2" fmla="*/ 247650 h 247650"/>
                    <a:gd name="connsiteX3" fmla="*/ 0 w 641350"/>
                    <a:gd name="connsiteY3" fmla="*/ 177800 h 247650"/>
                    <a:gd name="connsiteX0" fmla="*/ 0 w 641350"/>
                    <a:gd name="connsiteY0" fmla="*/ 177800 h 247650"/>
                    <a:gd name="connsiteX1" fmla="*/ 238125 w 641350"/>
                    <a:gd name="connsiteY1" fmla="*/ 0 h 247650"/>
                    <a:gd name="connsiteX2" fmla="*/ 641350 w 641350"/>
                    <a:gd name="connsiteY2" fmla="*/ 247650 h 247650"/>
                    <a:gd name="connsiteX3" fmla="*/ 0 w 641350"/>
                    <a:gd name="connsiteY3" fmla="*/ 17780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50" h="247650">
                      <a:moveTo>
                        <a:pt x="0" y="177800"/>
                      </a:moveTo>
                      <a:cubicBezTo>
                        <a:pt x="17462" y="132821"/>
                        <a:pt x="144066" y="18124"/>
                        <a:pt x="238125" y="0"/>
                      </a:cubicBezTo>
                      <a:cubicBezTo>
                        <a:pt x="455083" y="8467"/>
                        <a:pt x="545042" y="80433"/>
                        <a:pt x="641350" y="247650"/>
                      </a:cubicBezTo>
                      <a:cubicBezTo>
                        <a:pt x="446617" y="157692"/>
                        <a:pt x="207433" y="134408"/>
                        <a:pt x="0" y="1778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grpSp>
              <p:nvGrpSpPr>
                <p:cNvPr id="410" name="Agrupar 409"/>
                <p:cNvGrpSpPr/>
                <p:nvPr/>
              </p:nvGrpSpPr>
              <p:grpSpPr>
                <a:xfrm>
                  <a:off x="2937758" y="4176787"/>
                  <a:ext cx="286209" cy="306290"/>
                  <a:chOff x="3079750" y="3908426"/>
                  <a:chExt cx="286209" cy="306290"/>
                </a:xfrm>
              </p:grpSpPr>
              <p:sp>
                <p:nvSpPr>
                  <p:cNvPr id="432" name="Forma libre 431"/>
                  <p:cNvSpPr/>
                  <p:nvPr/>
                </p:nvSpPr>
                <p:spPr>
                  <a:xfrm>
                    <a:off x="3086007" y="3911600"/>
                    <a:ext cx="276317" cy="303116"/>
                  </a:xfrm>
                  <a:custGeom>
                    <a:avLst/>
                    <a:gdLst>
                      <a:gd name="connsiteX0" fmla="*/ 0 w 273050"/>
                      <a:gd name="connsiteY0" fmla="*/ 0 h 298450"/>
                      <a:gd name="connsiteX1" fmla="*/ 273050 w 273050"/>
                      <a:gd name="connsiteY1" fmla="*/ 9525 h 298450"/>
                      <a:gd name="connsiteX2" fmla="*/ 111125 w 273050"/>
                      <a:gd name="connsiteY2" fmla="*/ 298450 h 298450"/>
                      <a:gd name="connsiteX3" fmla="*/ 0 w 273050"/>
                      <a:gd name="connsiteY3" fmla="*/ 0 h 298450"/>
                      <a:gd name="connsiteX0" fmla="*/ 0 w 273050"/>
                      <a:gd name="connsiteY0" fmla="*/ 0 h 298450"/>
                      <a:gd name="connsiteX1" fmla="*/ 273050 w 273050"/>
                      <a:gd name="connsiteY1" fmla="*/ 9525 h 298450"/>
                      <a:gd name="connsiteX2" fmla="*/ 111125 w 273050"/>
                      <a:gd name="connsiteY2" fmla="*/ 298450 h 298450"/>
                      <a:gd name="connsiteX3" fmla="*/ 0 w 273050"/>
                      <a:gd name="connsiteY3" fmla="*/ 0 h 298450"/>
                      <a:gd name="connsiteX0" fmla="*/ 3267 w 276317"/>
                      <a:gd name="connsiteY0" fmla="*/ 0 h 298450"/>
                      <a:gd name="connsiteX1" fmla="*/ 276317 w 276317"/>
                      <a:gd name="connsiteY1" fmla="*/ 9525 h 298450"/>
                      <a:gd name="connsiteX2" fmla="*/ 114392 w 276317"/>
                      <a:gd name="connsiteY2" fmla="*/ 298450 h 298450"/>
                      <a:gd name="connsiteX3" fmla="*/ 3267 w 276317"/>
                      <a:gd name="connsiteY3" fmla="*/ 0 h 298450"/>
                      <a:gd name="connsiteX0" fmla="*/ 3267 w 276317"/>
                      <a:gd name="connsiteY0" fmla="*/ 0 h 298450"/>
                      <a:gd name="connsiteX1" fmla="*/ 276317 w 276317"/>
                      <a:gd name="connsiteY1" fmla="*/ 9525 h 298450"/>
                      <a:gd name="connsiteX2" fmla="*/ 114392 w 276317"/>
                      <a:gd name="connsiteY2" fmla="*/ 298450 h 298450"/>
                      <a:gd name="connsiteX3" fmla="*/ 3267 w 276317"/>
                      <a:gd name="connsiteY3" fmla="*/ 0 h 298450"/>
                      <a:gd name="connsiteX0" fmla="*/ 3267 w 276317"/>
                      <a:gd name="connsiteY0" fmla="*/ 0 h 303116"/>
                      <a:gd name="connsiteX1" fmla="*/ 276317 w 276317"/>
                      <a:gd name="connsiteY1" fmla="*/ 9525 h 303116"/>
                      <a:gd name="connsiteX2" fmla="*/ 114392 w 276317"/>
                      <a:gd name="connsiteY2" fmla="*/ 298450 h 303116"/>
                      <a:gd name="connsiteX3" fmla="*/ 3267 w 276317"/>
                      <a:gd name="connsiteY3" fmla="*/ 0 h 30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317" h="303116">
                        <a:moveTo>
                          <a:pt x="3267" y="0"/>
                        </a:moveTo>
                        <a:lnTo>
                          <a:pt x="276317" y="9525"/>
                        </a:lnTo>
                        <a:cubicBezTo>
                          <a:pt x="276317" y="143933"/>
                          <a:pt x="273142" y="335492"/>
                          <a:pt x="114392" y="298450"/>
                        </a:cubicBezTo>
                        <a:cubicBezTo>
                          <a:pt x="-27425" y="262467"/>
                          <a:pt x="2209" y="140758"/>
                          <a:pt x="326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s-ES" kern="1200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433" name="Forma libre 432"/>
                  <p:cNvSpPr/>
                  <p:nvPr/>
                </p:nvSpPr>
                <p:spPr>
                  <a:xfrm>
                    <a:off x="3079750" y="3908426"/>
                    <a:ext cx="286209" cy="113463"/>
                  </a:xfrm>
                  <a:custGeom>
                    <a:avLst/>
                    <a:gdLst>
                      <a:gd name="connsiteX0" fmla="*/ 161925 w 285750"/>
                      <a:gd name="connsiteY0" fmla="*/ 111125 h 111125"/>
                      <a:gd name="connsiteX1" fmla="*/ 0 w 285750"/>
                      <a:gd name="connsiteY1" fmla="*/ 0 h 111125"/>
                      <a:gd name="connsiteX2" fmla="*/ 285750 w 285750"/>
                      <a:gd name="connsiteY2" fmla="*/ 12700 h 111125"/>
                      <a:gd name="connsiteX3" fmla="*/ 161925 w 285750"/>
                      <a:gd name="connsiteY3" fmla="*/ 111125 h 111125"/>
                      <a:gd name="connsiteX0" fmla="*/ 161925 w 285750"/>
                      <a:gd name="connsiteY0" fmla="*/ 111125 h 111136"/>
                      <a:gd name="connsiteX1" fmla="*/ 0 w 285750"/>
                      <a:gd name="connsiteY1" fmla="*/ 0 h 111136"/>
                      <a:gd name="connsiteX2" fmla="*/ 285750 w 285750"/>
                      <a:gd name="connsiteY2" fmla="*/ 12700 h 111136"/>
                      <a:gd name="connsiteX3" fmla="*/ 161925 w 285750"/>
                      <a:gd name="connsiteY3" fmla="*/ 111125 h 111136"/>
                      <a:gd name="connsiteX0" fmla="*/ 161925 w 285750"/>
                      <a:gd name="connsiteY0" fmla="*/ 111125 h 111794"/>
                      <a:gd name="connsiteX1" fmla="*/ 0 w 285750"/>
                      <a:gd name="connsiteY1" fmla="*/ 0 h 111794"/>
                      <a:gd name="connsiteX2" fmla="*/ 285750 w 285750"/>
                      <a:gd name="connsiteY2" fmla="*/ 12700 h 111794"/>
                      <a:gd name="connsiteX3" fmla="*/ 161925 w 285750"/>
                      <a:gd name="connsiteY3" fmla="*/ 111125 h 111794"/>
                      <a:gd name="connsiteX0" fmla="*/ 161925 w 286209"/>
                      <a:gd name="connsiteY0" fmla="*/ 111125 h 113463"/>
                      <a:gd name="connsiteX1" fmla="*/ 0 w 286209"/>
                      <a:gd name="connsiteY1" fmla="*/ 0 h 113463"/>
                      <a:gd name="connsiteX2" fmla="*/ 285750 w 286209"/>
                      <a:gd name="connsiteY2" fmla="*/ 12700 h 113463"/>
                      <a:gd name="connsiteX3" fmla="*/ 161925 w 286209"/>
                      <a:gd name="connsiteY3" fmla="*/ 111125 h 113463"/>
                      <a:gd name="connsiteX0" fmla="*/ 161925 w 286209"/>
                      <a:gd name="connsiteY0" fmla="*/ 111125 h 113463"/>
                      <a:gd name="connsiteX1" fmla="*/ 0 w 286209"/>
                      <a:gd name="connsiteY1" fmla="*/ 0 h 113463"/>
                      <a:gd name="connsiteX2" fmla="*/ 285750 w 286209"/>
                      <a:gd name="connsiteY2" fmla="*/ 12700 h 113463"/>
                      <a:gd name="connsiteX3" fmla="*/ 161925 w 286209"/>
                      <a:gd name="connsiteY3" fmla="*/ 111125 h 113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6209" h="113463">
                        <a:moveTo>
                          <a:pt x="161925" y="111125"/>
                        </a:moveTo>
                        <a:cubicBezTo>
                          <a:pt x="47625" y="112183"/>
                          <a:pt x="25400" y="100542"/>
                          <a:pt x="0" y="0"/>
                        </a:cubicBezTo>
                        <a:lnTo>
                          <a:pt x="285750" y="12700"/>
                        </a:lnTo>
                        <a:cubicBezTo>
                          <a:pt x="292100" y="109008"/>
                          <a:pt x="231775" y="119592"/>
                          <a:pt x="161925" y="11112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s-ES" kern="1200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434" name="Elipse 433"/>
                  <p:cNvSpPr/>
                  <p:nvPr/>
                </p:nvSpPr>
                <p:spPr>
                  <a:xfrm>
                    <a:off x="3209924" y="3952814"/>
                    <a:ext cx="36000" cy="36000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66FF"/>
                      </a:gs>
                      <a:gs pos="100000">
                        <a:srgbClr val="FFFFFF"/>
                      </a:gs>
                      <a:gs pos="50000">
                        <a:srgbClr val="38A5FF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s-ES" kern="1200"/>
                  </a:p>
                </p:txBody>
              </p:sp>
            </p:grpSp>
            <p:grpSp>
              <p:nvGrpSpPr>
                <p:cNvPr id="411" name="Agrupar 410"/>
                <p:cNvGrpSpPr/>
                <p:nvPr/>
              </p:nvGrpSpPr>
              <p:grpSpPr>
                <a:xfrm>
                  <a:off x="3532404" y="4221175"/>
                  <a:ext cx="286209" cy="306290"/>
                  <a:chOff x="3079750" y="3908426"/>
                  <a:chExt cx="286209" cy="306290"/>
                </a:xfrm>
              </p:grpSpPr>
              <p:sp>
                <p:nvSpPr>
                  <p:cNvPr id="429" name="Forma libre 428"/>
                  <p:cNvSpPr/>
                  <p:nvPr/>
                </p:nvSpPr>
                <p:spPr>
                  <a:xfrm>
                    <a:off x="3086007" y="3911600"/>
                    <a:ext cx="276317" cy="303116"/>
                  </a:xfrm>
                  <a:custGeom>
                    <a:avLst/>
                    <a:gdLst>
                      <a:gd name="connsiteX0" fmla="*/ 0 w 273050"/>
                      <a:gd name="connsiteY0" fmla="*/ 0 h 298450"/>
                      <a:gd name="connsiteX1" fmla="*/ 273050 w 273050"/>
                      <a:gd name="connsiteY1" fmla="*/ 9525 h 298450"/>
                      <a:gd name="connsiteX2" fmla="*/ 111125 w 273050"/>
                      <a:gd name="connsiteY2" fmla="*/ 298450 h 298450"/>
                      <a:gd name="connsiteX3" fmla="*/ 0 w 273050"/>
                      <a:gd name="connsiteY3" fmla="*/ 0 h 298450"/>
                      <a:gd name="connsiteX0" fmla="*/ 0 w 273050"/>
                      <a:gd name="connsiteY0" fmla="*/ 0 h 298450"/>
                      <a:gd name="connsiteX1" fmla="*/ 273050 w 273050"/>
                      <a:gd name="connsiteY1" fmla="*/ 9525 h 298450"/>
                      <a:gd name="connsiteX2" fmla="*/ 111125 w 273050"/>
                      <a:gd name="connsiteY2" fmla="*/ 298450 h 298450"/>
                      <a:gd name="connsiteX3" fmla="*/ 0 w 273050"/>
                      <a:gd name="connsiteY3" fmla="*/ 0 h 298450"/>
                      <a:gd name="connsiteX0" fmla="*/ 3267 w 276317"/>
                      <a:gd name="connsiteY0" fmla="*/ 0 h 298450"/>
                      <a:gd name="connsiteX1" fmla="*/ 276317 w 276317"/>
                      <a:gd name="connsiteY1" fmla="*/ 9525 h 298450"/>
                      <a:gd name="connsiteX2" fmla="*/ 114392 w 276317"/>
                      <a:gd name="connsiteY2" fmla="*/ 298450 h 298450"/>
                      <a:gd name="connsiteX3" fmla="*/ 3267 w 276317"/>
                      <a:gd name="connsiteY3" fmla="*/ 0 h 298450"/>
                      <a:gd name="connsiteX0" fmla="*/ 3267 w 276317"/>
                      <a:gd name="connsiteY0" fmla="*/ 0 h 298450"/>
                      <a:gd name="connsiteX1" fmla="*/ 276317 w 276317"/>
                      <a:gd name="connsiteY1" fmla="*/ 9525 h 298450"/>
                      <a:gd name="connsiteX2" fmla="*/ 114392 w 276317"/>
                      <a:gd name="connsiteY2" fmla="*/ 298450 h 298450"/>
                      <a:gd name="connsiteX3" fmla="*/ 3267 w 276317"/>
                      <a:gd name="connsiteY3" fmla="*/ 0 h 298450"/>
                      <a:gd name="connsiteX0" fmla="*/ 3267 w 276317"/>
                      <a:gd name="connsiteY0" fmla="*/ 0 h 303116"/>
                      <a:gd name="connsiteX1" fmla="*/ 276317 w 276317"/>
                      <a:gd name="connsiteY1" fmla="*/ 9525 h 303116"/>
                      <a:gd name="connsiteX2" fmla="*/ 114392 w 276317"/>
                      <a:gd name="connsiteY2" fmla="*/ 298450 h 303116"/>
                      <a:gd name="connsiteX3" fmla="*/ 3267 w 276317"/>
                      <a:gd name="connsiteY3" fmla="*/ 0 h 30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317" h="303116">
                        <a:moveTo>
                          <a:pt x="3267" y="0"/>
                        </a:moveTo>
                        <a:lnTo>
                          <a:pt x="276317" y="9525"/>
                        </a:lnTo>
                        <a:cubicBezTo>
                          <a:pt x="276317" y="143933"/>
                          <a:pt x="273142" y="335492"/>
                          <a:pt x="114392" y="298450"/>
                        </a:cubicBezTo>
                        <a:cubicBezTo>
                          <a:pt x="-27425" y="262467"/>
                          <a:pt x="2209" y="140758"/>
                          <a:pt x="326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s-ES" kern="1200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430" name="Forma libre 429"/>
                  <p:cNvSpPr/>
                  <p:nvPr/>
                </p:nvSpPr>
                <p:spPr>
                  <a:xfrm>
                    <a:off x="3079750" y="3908426"/>
                    <a:ext cx="286209" cy="113463"/>
                  </a:xfrm>
                  <a:custGeom>
                    <a:avLst/>
                    <a:gdLst>
                      <a:gd name="connsiteX0" fmla="*/ 161925 w 285750"/>
                      <a:gd name="connsiteY0" fmla="*/ 111125 h 111125"/>
                      <a:gd name="connsiteX1" fmla="*/ 0 w 285750"/>
                      <a:gd name="connsiteY1" fmla="*/ 0 h 111125"/>
                      <a:gd name="connsiteX2" fmla="*/ 285750 w 285750"/>
                      <a:gd name="connsiteY2" fmla="*/ 12700 h 111125"/>
                      <a:gd name="connsiteX3" fmla="*/ 161925 w 285750"/>
                      <a:gd name="connsiteY3" fmla="*/ 111125 h 111125"/>
                      <a:gd name="connsiteX0" fmla="*/ 161925 w 285750"/>
                      <a:gd name="connsiteY0" fmla="*/ 111125 h 111136"/>
                      <a:gd name="connsiteX1" fmla="*/ 0 w 285750"/>
                      <a:gd name="connsiteY1" fmla="*/ 0 h 111136"/>
                      <a:gd name="connsiteX2" fmla="*/ 285750 w 285750"/>
                      <a:gd name="connsiteY2" fmla="*/ 12700 h 111136"/>
                      <a:gd name="connsiteX3" fmla="*/ 161925 w 285750"/>
                      <a:gd name="connsiteY3" fmla="*/ 111125 h 111136"/>
                      <a:gd name="connsiteX0" fmla="*/ 161925 w 285750"/>
                      <a:gd name="connsiteY0" fmla="*/ 111125 h 111794"/>
                      <a:gd name="connsiteX1" fmla="*/ 0 w 285750"/>
                      <a:gd name="connsiteY1" fmla="*/ 0 h 111794"/>
                      <a:gd name="connsiteX2" fmla="*/ 285750 w 285750"/>
                      <a:gd name="connsiteY2" fmla="*/ 12700 h 111794"/>
                      <a:gd name="connsiteX3" fmla="*/ 161925 w 285750"/>
                      <a:gd name="connsiteY3" fmla="*/ 111125 h 111794"/>
                      <a:gd name="connsiteX0" fmla="*/ 161925 w 286209"/>
                      <a:gd name="connsiteY0" fmla="*/ 111125 h 113463"/>
                      <a:gd name="connsiteX1" fmla="*/ 0 w 286209"/>
                      <a:gd name="connsiteY1" fmla="*/ 0 h 113463"/>
                      <a:gd name="connsiteX2" fmla="*/ 285750 w 286209"/>
                      <a:gd name="connsiteY2" fmla="*/ 12700 h 113463"/>
                      <a:gd name="connsiteX3" fmla="*/ 161925 w 286209"/>
                      <a:gd name="connsiteY3" fmla="*/ 111125 h 113463"/>
                      <a:gd name="connsiteX0" fmla="*/ 161925 w 286209"/>
                      <a:gd name="connsiteY0" fmla="*/ 111125 h 113463"/>
                      <a:gd name="connsiteX1" fmla="*/ 0 w 286209"/>
                      <a:gd name="connsiteY1" fmla="*/ 0 h 113463"/>
                      <a:gd name="connsiteX2" fmla="*/ 285750 w 286209"/>
                      <a:gd name="connsiteY2" fmla="*/ 12700 h 113463"/>
                      <a:gd name="connsiteX3" fmla="*/ 161925 w 286209"/>
                      <a:gd name="connsiteY3" fmla="*/ 111125 h 113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6209" h="113463">
                        <a:moveTo>
                          <a:pt x="161925" y="111125"/>
                        </a:moveTo>
                        <a:cubicBezTo>
                          <a:pt x="47625" y="112183"/>
                          <a:pt x="25400" y="100542"/>
                          <a:pt x="0" y="0"/>
                        </a:cubicBezTo>
                        <a:lnTo>
                          <a:pt x="285750" y="12700"/>
                        </a:lnTo>
                        <a:cubicBezTo>
                          <a:pt x="292100" y="109008"/>
                          <a:pt x="231775" y="119592"/>
                          <a:pt x="161925" y="11112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s-ES" kern="1200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431" name="Elipse 430"/>
                  <p:cNvSpPr/>
                  <p:nvPr/>
                </p:nvSpPr>
                <p:spPr>
                  <a:xfrm>
                    <a:off x="3209924" y="3952814"/>
                    <a:ext cx="36000" cy="36000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66FF"/>
                      </a:gs>
                      <a:gs pos="100000">
                        <a:srgbClr val="FFFFFF"/>
                      </a:gs>
                      <a:gs pos="50000">
                        <a:srgbClr val="38A5FF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lvl1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>
                      <a:defRPr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s-ES" kern="1200"/>
                  </a:p>
                </p:txBody>
              </p:sp>
            </p:grpSp>
            <p:sp>
              <p:nvSpPr>
                <p:cNvPr id="412" name="Forma libre 411"/>
                <p:cNvSpPr/>
                <p:nvPr/>
              </p:nvSpPr>
              <p:spPr>
                <a:xfrm>
                  <a:off x="2334463" y="301698"/>
                  <a:ext cx="2083842" cy="1088350"/>
                </a:xfrm>
                <a:custGeom>
                  <a:avLst/>
                  <a:gdLst>
                    <a:gd name="connsiteX0" fmla="*/ 117743 w 2371679"/>
                    <a:gd name="connsiteY0" fmla="*/ 1101822 h 1101822"/>
                    <a:gd name="connsiteX1" fmla="*/ 2371679 w 2371679"/>
                    <a:gd name="connsiteY1" fmla="*/ 1017713 h 1101822"/>
                    <a:gd name="connsiteX2" fmla="*/ 2321218 w 2371679"/>
                    <a:gd name="connsiteY2" fmla="*/ 555117 h 1101822"/>
                    <a:gd name="connsiteX3" fmla="*/ 1261531 w 2371679"/>
                    <a:gd name="connsiteY3" fmla="*/ 0 h 1101822"/>
                    <a:gd name="connsiteX4" fmla="*/ 899892 w 2371679"/>
                    <a:gd name="connsiteY4" fmla="*/ 16822 h 1101822"/>
                    <a:gd name="connsiteX5" fmla="*/ 0 w 2371679"/>
                    <a:gd name="connsiteY5" fmla="*/ 639225 h 1101822"/>
                    <a:gd name="connsiteX6" fmla="*/ 117743 w 2371679"/>
                    <a:gd name="connsiteY6" fmla="*/ 1101822 h 1101822"/>
                    <a:gd name="connsiteX0" fmla="*/ 194905 w 2448841"/>
                    <a:gd name="connsiteY0" fmla="*/ 1101822 h 1101822"/>
                    <a:gd name="connsiteX1" fmla="*/ 2448841 w 2448841"/>
                    <a:gd name="connsiteY1" fmla="*/ 1017713 h 1101822"/>
                    <a:gd name="connsiteX2" fmla="*/ 2398380 w 2448841"/>
                    <a:gd name="connsiteY2" fmla="*/ 555117 h 1101822"/>
                    <a:gd name="connsiteX3" fmla="*/ 1338693 w 2448841"/>
                    <a:gd name="connsiteY3" fmla="*/ 0 h 1101822"/>
                    <a:gd name="connsiteX4" fmla="*/ 977054 w 2448841"/>
                    <a:gd name="connsiteY4" fmla="*/ 16822 h 1101822"/>
                    <a:gd name="connsiteX5" fmla="*/ 77162 w 2448841"/>
                    <a:gd name="connsiteY5" fmla="*/ 639225 h 1101822"/>
                    <a:gd name="connsiteX6" fmla="*/ 194905 w 2448841"/>
                    <a:gd name="connsiteY6" fmla="*/ 1101822 h 1101822"/>
                    <a:gd name="connsiteX0" fmla="*/ 194905 w 2448841"/>
                    <a:gd name="connsiteY0" fmla="*/ 1101822 h 1101822"/>
                    <a:gd name="connsiteX1" fmla="*/ 1271412 w 2448841"/>
                    <a:gd name="connsiteY1" fmla="*/ 740155 h 1101822"/>
                    <a:gd name="connsiteX2" fmla="*/ 2448841 w 2448841"/>
                    <a:gd name="connsiteY2" fmla="*/ 1017713 h 1101822"/>
                    <a:gd name="connsiteX3" fmla="*/ 2398380 w 2448841"/>
                    <a:gd name="connsiteY3" fmla="*/ 555117 h 1101822"/>
                    <a:gd name="connsiteX4" fmla="*/ 1338693 w 2448841"/>
                    <a:gd name="connsiteY4" fmla="*/ 0 h 1101822"/>
                    <a:gd name="connsiteX5" fmla="*/ 977054 w 2448841"/>
                    <a:gd name="connsiteY5" fmla="*/ 16822 h 1101822"/>
                    <a:gd name="connsiteX6" fmla="*/ 77162 w 2448841"/>
                    <a:gd name="connsiteY6" fmla="*/ 639225 h 1101822"/>
                    <a:gd name="connsiteX7" fmla="*/ 194905 w 2448841"/>
                    <a:gd name="connsiteY7" fmla="*/ 1101822 h 1101822"/>
                    <a:gd name="connsiteX0" fmla="*/ 194905 w 2448841"/>
                    <a:gd name="connsiteY0" fmla="*/ 1101822 h 1101822"/>
                    <a:gd name="connsiteX1" fmla="*/ 1271412 w 2448841"/>
                    <a:gd name="connsiteY1" fmla="*/ 740155 h 1101822"/>
                    <a:gd name="connsiteX2" fmla="*/ 2448841 w 2448841"/>
                    <a:gd name="connsiteY2" fmla="*/ 1017713 h 1101822"/>
                    <a:gd name="connsiteX3" fmla="*/ 2398380 w 2448841"/>
                    <a:gd name="connsiteY3" fmla="*/ 555117 h 1101822"/>
                    <a:gd name="connsiteX4" fmla="*/ 1338693 w 2448841"/>
                    <a:gd name="connsiteY4" fmla="*/ 0 h 1101822"/>
                    <a:gd name="connsiteX5" fmla="*/ 977054 w 2448841"/>
                    <a:gd name="connsiteY5" fmla="*/ 16822 h 1101822"/>
                    <a:gd name="connsiteX6" fmla="*/ 77162 w 2448841"/>
                    <a:gd name="connsiteY6" fmla="*/ 639225 h 1101822"/>
                    <a:gd name="connsiteX7" fmla="*/ 194905 w 2448841"/>
                    <a:gd name="connsiteY7" fmla="*/ 1101822 h 1101822"/>
                    <a:gd name="connsiteX0" fmla="*/ 194905 w 2448841"/>
                    <a:gd name="connsiteY0" fmla="*/ 1101822 h 1101822"/>
                    <a:gd name="connsiteX1" fmla="*/ 1271412 w 2448841"/>
                    <a:gd name="connsiteY1" fmla="*/ 782209 h 1101822"/>
                    <a:gd name="connsiteX2" fmla="*/ 2448841 w 2448841"/>
                    <a:gd name="connsiteY2" fmla="*/ 1017713 h 1101822"/>
                    <a:gd name="connsiteX3" fmla="*/ 2398380 w 2448841"/>
                    <a:gd name="connsiteY3" fmla="*/ 555117 h 1101822"/>
                    <a:gd name="connsiteX4" fmla="*/ 1338693 w 2448841"/>
                    <a:gd name="connsiteY4" fmla="*/ 0 h 1101822"/>
                    <a:gd name="connsiteX5" fmla="*/ 977054 w 2448841"/>
                    <a:gd name="connsiteY5" fmla="*/ 16822 h 1101822"/>
                    <a:gd name="connsiteX6" fmla="*/ 77162 w 2448841"/>
                    <a:gd name="connsiteY6" fmla="*/ 639225 h 1101822"/>
                    <a:gd name="connsiteX7" fmla="*/ 194905 w 2448841"/>
                    <a:gd name="connsiteY7" fmla="*/ 1101822 h 1101822"/>
                    <a:gd name="connsiteX0" fmla="*/ 194905 w 2448841"/>
                    <a:gd name="connsiteY0" fmla="*/ 1101822 h 1101822"/>
                    <a:gd name="connsiteX1" fmla="*/ 1271412 w 2448841"/>
                    <a:gd name="connsiteY1" fmla="*/ 782209 h 1101822"/>
                    <a:gd name="connsiteX2" fmla="*/ 2448841 w 2448841"/>
                    <a:gd name="connsiteY2" fmla="*/ 1017713 h 1101822"/>
                    <a:gd name="connsiteX3" fmla="*/ 2398380 w 2448841"/>
                    <a:gd name="connsiteY3" fmla="*/ 555117 h 1101822"/>
                    <a:gd name="connsiteX4" fmla="*/ 1338693 w 2448841"/>
                    <a:gd name="connsiteY4" fmla="*/ 0 h 1101822"/>
                    <a:gd name="connsiteX5" fmla="*/ 977054 w 2448841"/>
                    <a:gd name="connsiteY5" fmla="*/ 16822 h 1101822"/>
                    <a:gd name="connsiteX6" fmla="*/ 77162 w 2448841"/>
                    <a:gd name="connsiteY6" fmla="*/ 639225 h 1101822"/>
                    <a:gd name="connsiteX7" fmla="*/ 194905 w 2448841"/>
                    <a:gd name="connsiteY7" fmla="*/ 1101822 h 1101822"/>
                    <a:gd name="connsiteX0" fmla="*/ 194905 w 2531916"/>
                    <a:gd name="connsiteY0" fmla="*/ 1101822 h 1101822"/>
                    <a:gd name="connsiteX1" fmla="*/ 1271412 w 2531916"/>
                    <a:gd name="connsiteY1" fmla="*/ 782209 h 1101822"/>
                    <a:gd name="connsiteX2" fmla="*/ 2448841 w 2531916"/>
                    <a:gd name="connsiteY2" fmla="*/ 1017713 h 1101822"/>
                    <a:gd name="connsiteX3" fmla="*/ 2398380 w 2531916"/>
                    <a:gd name="connsiteY3" fmla="*/ 555117 h 1101822"/>
                    <a:gd name="connsiteX4" fmla="*/ 1338693 w 2531916"/>
                    <a:gd name="connsiteY4" fmla="*/ 0 h 1101822"/>
                    <a:gd name="connsiteX5" fmla="*/ 977054 w 2531916"/>
                    <a:gd name="connsiteY5" fmla="*/ 16822 h 1101822"/>
                    <a:gd name="connsiteX6" fmla="*/ 77162 w 2531916"/>
                    <a:gd name="connsiteY6" fmla="*/ 639225 h 1101822"/>
                    <a:gd name="connsiteX7" fmla="*/ 194905 w 2531916"/>
                    <a:gd name="connsiteY7" fmla="*/ 1101822 h 1101822"/>
                    <a:gd name="connsiteX0" fmla="*/ 194905 w 2531916"/>
                    <a:gd name="connsiteY0" fmla="*/ 1101822 h 1101822"/>
                    <a:gd name="connsiteX1" fmla="*/ 1271412 w 2531916"/>
                    <a:gd name="connsiteY1" fmla="*/ 782209 h 1101822"/>
                    <a:gd name="connsiteX2" fmla="*/ 2448841 w 2531916"/>
                    <a:gd name="connsiteY2" fmla="*/ 1017713 h 1101822"/>
                    <a:gd name="connsiteX3" fmla="*/ 2398380 w 2531916"/>
                    <a:gd name="connsiteY3" fmla="*/ 555117 h 1101822"/>
                    <a:gd name="connsiteX4" fmla="*/ 1338693 w 2531916"/>
                    <a:gd name="connsiteY4" fmla="*/ 0 h 1101822"/>
                    <a:gd name="connsiteX5" fmla="*/ 977054 w 2531916"/>
                    <a:gd name="connsiteY5" fmla="*/ 16822 h 1101822"/>
                    <a:gd name="connsiteX6" fmla="*/ 77162 w 2531916"/>
                    <a:gd name="connsiteY6" fmla="*/ 639225 h 1101822"/>
                    <a:gd name="connsiteX7" fmla="*/ 194905 w 2531916"/>
                    <a:gd name="connsiteY7" fmla="*/ 1101822 h 1101822"/>
                    <a:gd name="connsiteX0" fmla="*/ 194905 w 2531916"/>
                    <a:gd name="connsiteY0" fmla="*/ 1117196 h 1117196"/>
                    <a:gd name="connsiteX1" fmla="*/ 1271412 w 2531916"/>
                    <a:gd name="connsiteY1" fmla="*/ 797583 h 1117196"/>
                    <a:gd name="connsiteX2" fmla="*/ 2448841 w 2531916"/>
                    <a:gd name="connsiteY2" fmla="*/ 1033087 h 1117196"/>
                    <a:gd name="connsiteX3" fmla="*/ 2398380 w 2531916"/>
                    <a:gd name="connsiteY3" fmla="*/ 570491 h 1117196"/>
                    <a:gd name="connsiteX4" fmla="*/ 1338693 w 2531916"/>
                    <a:gd name="connsiteY4" fmla="*/ 15374 h 1117196"/>
                    <a:gd name="connsiteX5" fmla="*/ 977054 w 2531916"/>
                    <a:gd name="connsiteY5" fmla="*/ 32196 h 1117196"/>
                    <a:gd name="connsiteX6" fmla="*/ 77162 w 2531916"/>
                    <a:gd name="connsiteY6" fmla="*/ 654599 h 1117196"/>
                    <a:gd name="connsiteX7" fmla="*/ 194905 w 2531916"/>
                    <a:gd name="connsiteY7" fmla="*/ 1117196 h 1117196"/>
                    <a:gd name="connsiteX0" fmla="*/ 194905 w 2531916"/>
                    <a:gd name="connsiteY0" fmla="*/ 1125088 h 1125088"/>
                    <a:gd name="connsiteX1" fmla="*/ 1271412 w 2531916"/>
                    <a:gd name="connsiteY1" fmla="*/ 805475 h 1125088"/>
                    <a:gd name="connsiteX2" fmla="*/ 2448841 w 2531916"/>
                    <a:gd name="connsiteY2" fmla="*/ 1040979 h 1125088"/>
                    <a:gd name="connsiteX3" fmla="*/ 2398380 w 2531916"/>
                    <a:gd name="connsiteY3" fmla="*/ 578383 h 1125088"/>
                    <a:gd name="connsiteX4" fmla="*/ 1338693 w 2531916"/>
                    <a:gd name="connsiteY4" fmla="*/ 23266 h 1125088"/>
                    <a:gd name="connsiteX5" fmla="*/ 977054 w 2531916"/>
                    <a:gd name="connsiteY5" fmla="*/ 40088 h 1125088"/>
                    <a:gd name="connsiteX6" fmla="*/ 77162 w 2531916"/>
                    <a:gd name="connsiteY6" fmla="*/ 662491 h 1125088"/>
                    <a:gd name="connsiteX7" fmla="*/ 194905 w 2531916"/>
                    <a:gd name="connsiteY7" fmla="*/ 1125088 h 1125088"/>
                    <a:gd name="connsiteX0" fmla="*/ 194905 w 2531916"/>
                    <a:gd name="connsiteY0" fmla="*/ 1125088 h 1151965"/>
                    <a:gd name="connsiteX1" fmla="*/ 2448841 w 2531916"/>
                    <a:gd name="connsiteY1" fmla="*/ 1040979 h 1151965"/>
                    <a:gd name="connsiteX2" fmla="*/ 2398380 w 2531916"/>
                    <a:gd name="connsiteY2" fmla="*/ 578383 h 1151965"/>
                    <a:gd name="connsiteX3" fmla="*/ 1338693 w 2531916"/>
                    <a:gd name="connsiteY3" fmla="*/ 23266 h 1151965"/>
                    <a:gd name="connsiteX4" fmla="*/ 977054 w 2531916"/>
                    <a:gd name="connsiteY4" fmla="*/ 40088 h 1151965"/>
                    <a:gd name="connsiteX5" fmla="*/ 77162 w 2531916"/>
                    <a:gd name="connsiteY5" fmla="*/ 662491 h 1151965"/>
                    <a:gd name="connsiteX6" fmla="*/ 194905 w 2531916"/>
                    <a:gd name="connsiteY6" fmla="*/ 1125088 h 1151965"/>
                    <a:gd name="connsiteX0" fmla="*/ 194905 w 2531916"/>
                    <a:gd name="connsiteY0" fmla="*/ 1125088 h 1125088"/>
                    <a:gd name="connsiteX1" fmla="*/ 2448841 w 2531916"/>
                    <a:gd name="connsiteY1" fmla="*/ 1040979 h 1125088"/>
                    <a:gd name="connsiteX2" fmla="*/ 2398380 w 2531916"/>
                    <a:gd name="connsiteY2" fmla="*/ 578383 h 1125088"/>
                    <a:gd name="connsiteX3" fmla="*/ 1338693 w 2531916"/>
                    <a:gd name="connsiteY3" fmla="*/ 23266 h 1125088"/>
                    <a:gd name="connsiteX4" fmla="*/ 977054 w 2531916"/>
                    <a:gd name="connsiteY4" fmla="*/ 40088 h 1125088"/>
                    <a:gd name="connsiteX5" fmla="*/ 77162 w 2531916"/>
                    <a:gd name="connsiteY5" fmla="*/ 662491 h 1125088"/>
                    <a:gd name="connsiteX6" fmla="*/ 194905 w 2531916"/>
                    <a:gd name="connsiteY6" fmla="*/ 1125088 h 1125088"/>
                    <a:gd name="connsiteX0" fmla="*/ 194905 w 2531916"/>
                    <a:gd name="connsiteY0" fmla="*/ 1125088 h 1125088"/>
                    <a:gd name="connsiteX1" fmla="*/ 2448841 w 2531916"/>
                    <a:gd name="connsiteY1" fmla="*/ 1040979 h 1125088"/>
                    <a:gd name="connsiteX2" fmla="*/ 2398380 w 2531916"/>
                    <a:gd name="connsiteY2" fmla="*/ 578383 h 1125088"/>
                    <a:gd name="connsiteX3" fmla="*/ 1338693 w 2531916"/>
                    <a:gd name="connsiteY3" fmla="*/ 23266 h 1125088"/>
                    <a:gd name="connsiteX4" fmla="*/ 977054 w 2531916"/>
                    <a:gd name="connsiteY4" fmla="*/ 40088 h 1125088"/>
                    <a:gd name="connsiteX5" fmla="*/ 77162 w 2531916"/>
                    <a:gd name="connsiteY5" fmla="*/ 662491 h 1125088"/>
                    <a:gd name="connsiteX6" fmla="*/ 194905 w 2531916"/>
                    <a:gd name="connsiteY6" fmla="*/ 1125088 h 1125088"/>
                    <a:gd name="connsiteX0" fmla="*/ 0 w 2337011"/>
                    <a:gd name="connsiteY0" fmla="*/ 1125088 h 1125088"/>
                    <a:gd name="connsiteX1" fmla="*/ 2253936 w 2337011"/>
                    <a:gd name="connsiteY1" fmla="*/ 1040979 h 1125088"/>
                    <a:gd name="connsiteX2" fmla="*/ 2203475 w 2337011"/>
                    <a:gd name="connsiteY2" fmla="*/ 578383 h 1125088"/>
                    <a:gd name="connsiteX3" fmla="*/ 1143788 w 2337011"/>
                    <a:gd name="connsiteY3" fmla="*/ 23266 h 1125088"/>
                    <a:gd name="connsiteX4" fmla="*/ 782149 w 2337011"/>
                    <a:gd name="connsiteY4" fmla="*/ 40088 h 1125088"/>
                    <a:gd name="connsiteX5" fmla="*/ 0 w 2337011"/>
                    <a:gd name="connsiteY5" fmla="*/ 1125088 h 1125088"/>
                    <a:gd name="connsiteX0" fmla="*/ 0 w 2337011"/>
                    <a:gd name="connsiteY0" fmla="*/ 1103667 h 1103667"/>
                    <a:gd name="connsiteX1" fmla="*/ 2253936 w 2337011"/>
                    <a:gd name="connsiteY1" fmla="*/ 1019558 h 1103667"/>
                    <a:gd name="connsiteX2" fmla="*/ 2203475 w 2337011"/>
                    <a:gd name="connsiteY2" fmla="*/ 556962 h 1103667"/>
                    <a:gd name="connsiteX3" fmla="*/ 1143788 w 2337011"/>
                    <a:gd name="connsiteY3" fmla="*/ 1845 h 1103667"/>
                    <a:gd name="connsiteX4" fmla="*/ 464639 w 2337011"/>
                    <a:gd name="connsiteY4" fmla="*/ 188770 h 1103667"/>
                    <a:gd name="connsiteX5" fmla="*/ 0 w 2337011"/>
                    <a:gd name="connsiteY5" fmla="*/ 1103667 h 1103667"/>
                    <a:gd name="connsiteX0" fmla="*/ 0 w 2337011"/>
                    <a:gd name="connsiteY0" fmla="*/ 1004774 h 1004774"/>
                    <a:gd name="connsiteX1" fmla="*/ 2253936 w 2337011"/>
                    <a:gd name="connsiteY1" fmla="*/ 920665 h 1004774"/>
                    <a:gd name="connsiteX2" fmla="*/ 2203475 w 2337011"/>
                    <a:gd name="connsiteY2" fmla="*/ 458069 h 1004774"/>
                    <a:gd name="connsiteX3" fmla="*/ 1597374 w 2337011"/>
                    <a:gd name="connsiteY3" fmla="*/ 5014 h 1004774"/>
                    <a:gd name="connsiteX4" fmla="*/ 464639 w 2337011"/>
                    <a:gd name="connsiteY4" fmla="*/ 89877 h 1004774"/>
                    <a:gd name="connsiteX5" fmla="*/ 0 w 2337011"/>
                    <a:gd name="connsiteY5" fmla="*/ 1004774 h 1004774"/>
                    <a:gd name="connsiteX0" fmla="*/ 0 w 2318462"/>
                    <a:gd name="connsiteY0" fmla="*/ 1004774 h 1004774"/>
                    <a:gd name="connsiteX1" fmla="*/ 2253936 w 2318462"/>
                    <a:gd name="connsiteY1" fmla="*/ 920665 h 1004774"/>
                    <a:gd name="connsiteX2" fmla="*/ 1597374 w 2318462"/>
                    <a:gd name="connsiteY2" fmla="*/ 5014 h 1004774"/>
                    <a:gd name="connsiteX3" fmla="*/ 464639 w 2318462"/>
                    <a:gd name="connsiteY3" fmla="*/ 89877 h 1004774"/>
                    <a:gd name="connsiteX4" fmla="*/ 0 w 2318462"/>
                    <a:gd name="connsiteY4" fmla="*/ 1004774 h 1004774"/>
                    <a:gd name="connsiteX0" fmla="*/ 0 w 2253936"/>
                    <a:gd name="connsiteY0" fmla="*/ 1004774 h 1004774"/>
                    <a:gd name="connsiteX1" fmla="*/ 2253936 w 2253936"/>
                    <a:gd name="connsiteY1" fmla="*/ 920665 h 1004774"/>
                    <a:gd name="connsiteX2" fmla="*/ 1597374 w 2253936"/>
                    <a:gd name="connsiteY2" fmla="*/ 5014 h 1004774"/>
                    <a:gd name="connsiteX3" fmla="*/ 464639 w 2253936"/>
                    <a:gd name="connsiteY3" fmla="*/ 89877 h 1004774"/>
                    <a:gd name="connsiteX4" fmla="*/ 0 w 2253936"/>
                    <a:gd name="connsiteY4" fmla="*/ 1004774 h 1004774"/>
                    <a:gd name="connsiteX0" fmla="*/ 0 w 2083842"/>
                    <a:gd name="connsiteY0" fmla="*/ 1004774 h 1004774"/>
                    <a:gd name="connsiteX1" fmla="*/ 2083842 w 2083842"/>
                    <a:gd name="connsiteY1" fmla="*/ 920665 h 1004774"/>
                    <a:gd name="connsiteX2" fmla="*/ 1597374 w 2083842"/>
                    <a:gd name="connsiteY2" fmla="*/ 5014 h 1004774"/>
                    <a:gd name="connsiteX3" fmla="*/ 464639 w 2083842"/>
                    <a:gd name="connsiteY3" fmla="*/ 89877 h 1004774"/>
                    <a:gd name="connsiteX4" fmla="*/ 0 w 2083842"/>
                    <a:gd name="connsiteY4" fmla="*/ 1004774 h 1004774"/>
                    <a:gd name="connsiteX0" fmla="*/ 0 w 2083842"/>
                    <a:gd name="connsiteY0" fmla="*/ 1004774 h 1033049"/>
                    <a:gd name="connsiteX1" fmla="*/ 1022070 w 2083842"/>
                    <a:gd name="connsiteY1" fmla="*/ 867745 h 1033049"/>
                    <a:gd name="connsiteX2" fmla="*/ 2083842 w 2083842"/>
                    <a:gd name="connsiteY2" fmla="*/ 920665 h 1033049"/>
                    <a:gd name="connsiteX3" fmla="*/ 1597374 w 2083842"/>
                    <a:gd name="connsiteY3" fmla="*/ 5014 h 1033049"/>
                    <a:gd name="connsiteX4" fmla="*/ 464639 w 2083842"/>
                    <a:gd name="connsiteY4" fmla="*/ 89877 h 1033049"/>
                    <a:gd name="connsiteX5" fmla="*/ 0 w 2083842"/>
                    <a:gd name="connsiteY5" fmla="*/ 1004774 h 1033049"/>
                    <a:gd name="connsiteX0" fmla="*/ 0 w 2083842"/>
                    <a:gd name="connsiteY0" fmla="*/ 1012914 h 1041189"/>
                    <a:gd name="connsiteX1" fmla="*/ 1022070 w 2083842"/>
                    <a:gd name="connsiteY1" fmla="*/ 875885 h 1041189"/>
                    <a:gd name="connsiteX2" fmla="*/ 2083842 w 2083842"/>
                    <a:gd name="connsiteY2" fmla="*/ 928805 h 1041189"/>
                    <a:gd name="connsiteX3" fmla="*/ 1597374 w 2083842"/>
                    <a:gd name="connsiteY3" fmla="*/ 13154 h 1041189"/>
                    <a:gd name="connsiteX4" fmla="*/ 532677 w 2083842"/>
                    <a:gd name="connsiteY4" fmla="*/ 52657 h 1041189"/>
                    <a:gd name="connsiteX5" fmla="*/ 0 w 2083842"/>
                    <a:gd name="connsiteY5" fmla="*/ 1012914 h 1041189"/>
                    <a:gd name="connsiteX0" fmla="*/ 0 w 2083842"/>
                    <a:gd name="connsiteY0" fmla="*/ 1060075 h 1088350"/>
                    <a:gd name="connsiteX1" fmla="*/ 1022070 w 2083842"/>
                    <a:gd name="connsiteY1" fmla="*/ 923046 h 1088350"/>
                    <a:gd name="connsiteX2" fmla="*/ 2083842 w 2083842"/>
                    <a:gd name="connsiteY2" fmla="*/ 975966 h 1088350"/>
                    <a:gd name="connsiteX3" fmla="*/ 1597374 w 2083842"/>
                    <a:gd name="connsiteY3" fmla="*/ 60315 h 1088350"/>
                    <a:gd name="connsiteX4" fmla="*/ 1033409 w 2083842"/>
                    <a:gd name="connsiteY4" fmla="*/ 106550 h 1088350"/>
                    <a:gd name="connsiteX5" fmla="*/ 532677 w 2083842"/>
                    <a:gd name="connsiteY5" fmla="*/ 99818 h 1088350"/>
                    <a:gd name="connsiteX6" fmla="*/ 0 w 2083842"/>
                    <a:gd name="connsiteY6" fmla="*/ 1060075 h 108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3842" h="1088350">
                      <a:moveTo>
                        <a:pt x="0" y="1060075"/>
                      </a:moveTo>
                      <a:cubicBezTo>
                        <a:pt x="92905" y="1167039"/>
                        <a:pt x="674763" y="937064"/>
                        <a:pt x="1022070" y="923046"/>
                      </a:cubicBezTo>
                      <a:cubicBezTo>
                        <a:pt x="1369377" y="909028"/>
                        <a:pt x="1987958" y="1097074"/>
                        <a:pt x="2083842" y="975966"/>
                      </a:cubicBezTo>
                      <a:lnTo>
                        <a:pt x="1597374" y="60315"/>
                      </a:lnTo>
                      <a:cubicBezTo>
                        <a:pt x="1424192" y="-95928"/>
                        <a:pt x="1210859" y="99966"/>
                        <a:pt x="1033409" y="106550"/>
                      </a:cubicBezTo>
                      <a:cubicBezTo>
                        <a:pt x="855960" y="113134"/>
                        <a:pt x="706802" y="-70443"/>
                        <a:pt x="532677" y="99818"/>
                      </a:cubicBezTo>
                      <a:lnTo>
                        <a:pt x="0" y="10600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13" name="Forma libre 412"/>
                <p:cNvSpPr/>
                <p:nvPr/>
              </p:nvSpPr>
              <p:spPr>
                <a:xfrm>
                  <a:off x="3286317" y="4678436"/>
                  <a:ext cx="296517" cy="217418"/>
                </a:xfrm>
                <a:custGeom>
                  <a:avLst/>
                  <a:gdLst>
                    <a:gd name="connsiteX0" fmla="*/ 0 w 298557"/>
                    <a:gd name="connsiteY0" fmla="*/ 0 h 278366"/>
                    <a:gd name="connsiteX1" fmla="*/ 0 w 298557"/>
                    <a:gd name="connsiteY1" fmla="*/ 0 h 278366"/>
                    <a:gd name="connsiteX2" fmla="*/ 11043 w 298557"/>
                    <a:gd name="connsiteY2" fmla="*/ 132522 h 278366"/>
                    <a:gd name="connsiteX3" fmla="*/ 22087 w 298557"/>
                    <a:gd name="connsiteY3" fmla="*/ 176696 h 278366"/>
                    <a:gd name="connsiteX4" fmla="*/ 55217 w 298557"/>
                    <a:gd name="connsiteY4" fmla="*/ 187739 h 278366"/>
                    <a:gd name="connsiteX5" fmla="*/ 99391 w 298557"/>
                    <a:gd name="connsiteY5" fmla="*/ 198783 h 278366"/>
                    <a:gd name="connsiteX6" fmla="*/ 242956 w 298557"/>
                    <a:gd name="connsiteY6" fmla="*/ 231913 h 278366"/>
                    <a:gd name="connsiteX7" fmla="*/ 298174 w 298557"/>
                    <a:gd name="connsiteY7" fmla="*/ 254000 h 278366"/>
                    <a:gd name="connsiteX8" fmla="*/ 231913 w 298557"/>
                    <a:gd name="connsiteY8" fmla="*/ 276087 h 278366"/>
                    <a:gd name="connsiteX9" fmla="*/ 77304 w 298557"/>
                    <a:gd name="connsiteY9" fmla="*/ 276087 h 278366"/>
                    <a:gd name="connsiteX10" fmla="*/ 0 w 298557"/>
                    <a:gd name="connsiteY10" fmla="*/ 0 h 278366"/>
                    <a:gd name="connsiteX0" fmla="*/ 0 w 298557"/>
                    <a:gd name="connsiteY0" fmla="*/ 0 h 278366"/>
                    <a:gd name="connsiteX1" fmla="*/ 0 w 298557"/>
                    <a:gd name="connsiteY1" fmla="*/ 0 h 278366"/>
                    <a:gd name="connsiteX2" fmla="*/ 11043 w 298557"/>
                    <a:gd name="connsiteY2" fmla="*/ 132522 h 278366"/>
                    <a:gd name="connsiteX3" fmla="*/ 22087 w 298557"/>
                    <a:gd name="connsiteY3" fmla="*/ 176696 h 278366"/>
                    <a:gd name="connsiteX4" fmla="*/ 55217 w 298557"/>
                    <a:gd name="connsiteY4" fmla="*/ 187739 h 278366"/>
                    <a:gd name="connsiteX5" fmla="*/ 242956 w 298557"/>
                    <a:gd name="connsiteY5" fmla="*/ 231913 h 278366"/>
                    <a:gd name="connsiteX6" fmla="*/ 298174 w 298557"/>
                    <a:gd name="connsiteY6" fmla="*/ 254000 h 278366"/>
                    <a:gd name="connsiteX7" fmla="*/ 231913 w 298557"/>
                    <a:gd name="connsiteY7" fmla="*/ 276087 h 278366"/>
                    <a:gd name="connsiteX8" fmla="*/ 77304 w 298557"/>
                    <a:gd name="connsiteY8" fmla="*/ 276087 h 278366"/>
                    <a:gd name="connsiteX9" fmla="*/ 0 w 298557"/>
                    <a:gd name="connsiteY9" fmla="*/ 0 h 278366"/>
                    <a:gd name="connsiteX0" fmla="*/ 0 w 298557"/>
                    <a:gd name="connsiteY0" fmla="*/ 0 h 278366"/>
                    <a:gd name="connsiteX1" fmla="*/ 0 w 298557"/>
                    <a:gd name="connsiteY1" fmla="*/ 0 h 278366"/>
                    <a:gd name="connsiteX2" fmla="*/ 22087 w 298557"/>
                    <a:gd name="connsiteY2" fmla="*/ 176696 h 278366"/>
                    <a:gd name="connsiteX3" fmla="*/ 55217 w 298557"/>
                    <a:gd name="connsiteY3" fmla="*/ 187739 h 278366"/>
                    <a:gd name="connsiteX4" fmla="*/ 242956 w 298557"/>
                    <a:gd name="connsiteY4" fmla="*/ 231913 h 278366"/>
                    <a:gd name="connsiteX5" fmla="*/ 298174 w 298557"/>
                    <a:gd name="connsiteY5" fmla="*/ 254000 h 278366"/>
                    <a:gd name="connsiteX6" fmla="*/ 231913 w 298557"/>
                    <a:gd name="connsiteY6" fmla="*/ 276087 h 278366"/>
                    <a:gd name="connsiteX7" fmla="*/ 77304 w 298557"/>
                    <a:gd name="connsiteY7" fmla="*/ 276087 h 278366"/>
                    <a:gd name="connsiteX8" fmla="*/ 0 w 298557"/>
                    <a:gd name="connsiteY8" fmla="*/ 0 h 278366"/>
                    <a:gd name="connsiteX0" fmla="*/ 4777 w 303334"/>
                    <a:gd name="connsiteY0" fmla="*/ 0 h 278366"/>
                    <a:gd name="connsiteX1" fmla="*/ 4777 w 303334"/>
                    <a:gd name="connsiteY1" fmla="*/ 0 h 278366"/>
                    <a:gd name="connsiteX2" fmla="*/ 26864 w 303334"/>
                    <a:gd name="connsiteY2" fmla="*/ 176696 h 278366"/>
                    <a:gd name="connsiteX3" fmla="*/ 279069 w 303334"/>
                    <a:gd name="connsiteY3" fmla="*/ 200439 h 278366"/>
                    <a:gd name="connsiteX4" fmla="*/ 247733 w 303334"/>
                    <a:gd name="connsiteY4" fmla="*/ 231913 h 278366"/>
                    <a:gd name="connsiteX5" fmla="*/ 302951 w 303334"/>
                    <a:gd name="connsiteY5" fmla="*/ 254000 h 278366"/>
                    <a:gd name="connsiteX6" fmla="*/ 236690 w 303334"/>
                    <a:gd name="connsiteY6" fmla="*/ 276087 h 278366"/>
                    <a:gd name="connsiteX7" fmla="*/ 82081 w 303334"/>
                    <a:gd name="connsiteY7" fmla="*/ 276087 h 278366"/>
                    <a:gd name="connsiteX8" fmla="*/ 4777 w 303334"/>
                    <a:gd name="connsiteY8" fmla="*/ 0 h 278366"/>
                    <a:gd name="connsiteX0" fmla="*/ 4777 w 303334"/>
                    <a:gd name="connsiteY0" fmla="*/ 0 h 278366"/>
                    <a:gd name="connsiteX1" fmla="*/ 4777 w 303334"/>
                    <a:gd name="connsiteY1" fmla="*/ 0 h 278366"/>
                    <a:gd name="connsiteX2" fmla="*/ 26864 w 303334"/>
                    <a:gd name="connsiteY2" fmla="*/ 176696 h 278366"/>
                    <a:gd name="connsiteX3" fmla="*/ 279069 w 303334"/>
                    <a:gd name="connsiteY3" fmla="*/ 200439 h 278366"/>
                    <a:gd name="connsiteX4" fmla="*/ 247733 w 303334"/>
                    <a:gd name="connsiteY4" fmla="*/ 231913 h 278366"/>
                    <a:gd name="connsiteX5" fmla="*/ 302951 w 303334"/>
                    <a:gd name="connsiteY5" fmla="*/ 254000 h 278366"/>
                    <a:gd name="connsiteX6" fmla="*/ 236690 w 303334"/>
                    <a:gd name="connsiteY6" fmla="*/ 276087 h 278366"/>
                    <a:gd name="connsiteX7" fmla="*/ 82081 w 303334"/>
                    <a:gd name="connsiteY7" fmla="*/ 276087 h 278366"/>
                    <a:gd name="connsiteX8" fmla="*/ 78492 w 303334"/>
                    <a:gd name="connsiteY8" fmla="*/ 271946 h 278366"/>
                    <a:gd name="connsiteX9" fmla="*/ 4777 w 303334"/>
                    <a:gd name="connsiteY9" fmla="*/ 0 h 278366"/>
                    <a:gd name="connsiteX0" fmla="*/ 4777 w 310267"/>
                    <a:gd name="connsiteY0" fmla="*/ 0 h 278366"/>
                    <a:gd name="connsiteX1" fmla="*/ 4777 w 310267"/>
                    <a:gd name="connsiteY1" fmla="*/ 0 h 278366"/>
                    <a:gd name="connsiteX2" fmla="*/ 26864 w 310267"/>
                    <a:gd name="connsiteY2" fmla="*/ 176696 h 278366"/>
                    <a:gd name="connsiteX3" fmla="*/ 279069 w 310267"/>
                    <a:gd name="connsiteY3" fmla="*/ 200439 h 278366"/>
                    <a:gd name="connsiteX4" fmla="*/ 247733 w 310267"/>
                    <a:gd name="connsiteY4" fmla="*/ 231913 h 278366"/>
                    <a:gd name="connsiteX5" fmla="*/ 302951 w 310267"/>
                    <a:gd name="connsiteY5" fmla="*/ 254000 h 278366"/>
                    <a:gd name="connsiteX6" fmla="*/ 236690 w 310267"/>
                    <a:gd name="connsiteY6" fmla="*/ 276087 h 278366"/>
                    <a:gd name="connsiteX7" fmla="*/ 82081 w 310267"/>
                    <a:gd name="connsiteY7" fmla="*/ 276087 h 278366"/>
                    <a:gd name="connsiteX8" fmla="*/ 310267 w 310267"/>
                    <a:gd name="connsiteY8" fmla="*/ 14771 h 278366"/>
                    <a:gd name="connsiteX9" fmla="*/ 4777 w 310267"/>
                    <a:gd name="connsiteY9" fmla="*/ 0 h 278366"/>
                    <a:gd name="connsiteX0" fmla="*/ 8139 w 310454"/>
                    <a:gd name="connsiteY0" fmla="*/ 25456 h 287947"/>
                    <a:gd name="connsiteX1" fmla="*/ 4964 w 310454"/>
                    <a:gd name="connsiteY1" fmla="*/ 9581 h 287947"/>
                    <a:gd name="connsiteX2" fmla="*/ 27051 w 310454"/>
                    <a:gd name="connsiteY2" fmla="*/ 186277 h 287947"/>
                    <a:gd name="connsiteX3" fmla="*/ 279256 w 310454"/>
                    <a:gd name="connsiteY3" fmla="*/ 210020 h 287947"/>
                    <a:gd name="connsiteX4" fmla="*/ 247920 w 310454"/>
                    <a:gd name="connsiteY4" fmla="*/ 241494 h 287947"/>
                    <a:gd name="connsiteX5" fmla="*/ 303138 w 310454"/>
                    <a:gd name="connsiteY5" fmla="*/ 263581 h 287947"/>
                    <a:gd name="connsiteX6" fmla="*/ 236877 w 310454"/>
                    <a:gd name="connsiteY6" fmla="*/ 285668 h 287947"/>
                    <a:gd name="connsiteX7" fmla="*/ 82268 w 310454"/>
                    <a:gd name="connsiteY7" fmla="*/ 285668 h 287947"/>
                    <a:gd name="connsiteX8" fmla="*/ 310454 w 310454"/>
                    <a:gd name="connsiteY8" fmla="*/ 24352 h 287947"/>
                    <a:gd name="connsiteX9" fmla="*/ 8139 w 310454"/>
                    <a:gd name="connsiteY9" fmla="*/ 25456 h 287947"/>
                    <a:gd name="connsiteX0" fmla="*/ 8139 w 311328"/>
                    <a:gd name="connsiteY0" fmla="*/ 25456 h 285954"/>
                    <a:gd name="connsiteX1" fmla="*/ 4964 w 311328"/>
                    <a:gd name="connsiteY1" fmla="*/ 9581 h 285954"/>
                    <a:gd name="connsiteX2" fmla="*/ 27051 w 311328"/>
                    <a:gd name="connsiteY2" fmla="*/ 186277 h 285954"/>
                    <a:gd name="connsiteX3" fmla="*/ 279256 w 311328"/>
                    <a:gd name="connsiteY3" fmla="*/ 210020 h 285954"/>
                    <a:gd name="connsiteX4" fmla="*/ 247920 w 311328"/>
                    <a:gd name="connsiteY4" fmla="*/ 241494 h 285954"/>
                    <a:gd name="connsiteX5" fmla="*/ 303138 w 311328"/>
                    <a:gd name="connsiteY5" fmla="*/ 263581 h 285954"/>
                    <a:gd name="connsiteX6" fmla="*/ 236877 w 311328"/>
                    <a:gd name="connsiteY6" fmla="*/ 285668 h 285954"/>
                    <a:gd name="connsiteX7" fmla="*/ 301343 w 311328"/>
                    <a:gd name="connsiteY7" fmla="*/ 225343 h 285954"/>
                    <a:gd name="connsiteX8" fmla="*/ 310454 w 311328"/>
                    <a:gd name="connsiteY8" fmla="*/ 24352 h 285954"/>
                    <a:gd name="connsiteX9" fmla="*/ 8139 w 311328"/>
                    <a:gd name="connsiteY9" fmla="*/ 25456 h 285954"/>
                    <a:gd name="connsiteX0" fmla="*/ 12168 w 315357"/>
                    <a:gd name="connsiteY0" fmla="*/ 27271 h 287769"/>
                    <a:gd name="connsiteX1" fmla="*/ 8993 w 315357"/>
                    <a:gd name="connsiteY1" fmla="*/ 11396 h 287769"/>
                    <a:gd name="connsiteX2" fmla="*/ 24730 w 315357"/>
                    <a:gd name="connsiteY2" fmla="*/ 213492 h 287769"/>
                    <a:gd name="connsiteX3" fmla="*/ 283285 w 315357"/>
                    <a:gd name="connsiteY3" fmla="*/ 211835 h 287769"/>
                    <a:gd name="connsiteX4" fmla="*/ 251949 w 315357"/>
                    <a:gd name="connsiteY4" fmla="*/ 243309 h 287769"/>
                    <a:gd name="connsiteX5" fmla="*/ 307167 w 315357"/>
                    <a:gd name="connsiteY5" fmla="*/ 265396 h 287769"/>
                    <a:gd name="connsiteX6" fmla="*/ 240906 w 315357"/>
                    <a:gd name="connsiteY6" fmla="*/ 287483 h 287769"/>
                    <a:gd name="connsiteX7" fmla="*/ 305372 w 315357"/>
                    <a:gd name="connsiteY7" fmla="*/ 227158 h 287769"/>
                    <a:gd name="connsiteX8" fmla="*/ 314483 w 315357"/>
                    <a:gd name="connsiteY8" fmla="*/ 26167 h 287769"/>
                    <a:gd name="connsiteX9" fmla="*/ 12168 w 315357"/>
                    <a:gd name="connsiteY9" fmla="*/ 27271 h 287769"/>
                    <a:gd name="connsiteX0" fmla="*/ 12168 w 315634"/>
                    <a:gd name="connsiteY0" fmla="*/ 27271 h 287769"/>
                    <a:gd name="connsiteX1" fmla="*/ 8993 w 315634"/>
                    <a:gd name="connsiteY1" fmla="*/ 11396 h 287769"/>
                    <a:gd name="connsiteX2" fmla="*/ 24730 w 315634"/>
                    <a:gd name="connsiteY2" fmla="*/ 213492 h 287769"/>
                    <a:gd name="connsiteX3" fmla="*/ 283285 w 315634"/>
                    <a:gd name="connsiteY3" fmla="*/ 211835 h 287769"/>
                    <a:gd name="connsiteX4" fmla="*/ 307167 w 315634"/>
                    <a:gd name="connsiteY4" fmla="*/ 265396 h 287769"/>
                    <a:gd name="connsiteX5" fmla="*/ 240906 w 315634"/>
                    <a:gd name="connsiteY5" fmla="*/ 287483 h 287769"/>
                    <a:gd name="connsiteX6" fmla="*/ 305372 w 315634"/>
                    <a:gd name="connsiteY6" fmla="*/ 227158 h 287769"/>
                    <a:gd name="connsiteX7" fmla="*/ 314483 w 315634"/>
                    <a:gd name="connsiteY7" fmla="*/ 26167 h 287769"/>
                    <a:gd name="connsiteX8" fmla="*/ 12168 w 315634"/>
                    <a:gd name="connsiteY8" fmla="*/ 27271 h 287769"/>
                    <a:gd name="connsiteX0" fmla="*/ 12168 w 322480"/>
                    <a:gd name="connsiteY0" fmla="*/ 27271 h 287483"/>
                    <a:gd name="connsiteX1" fmla="*/ 8993 w 322480"/>
                    <a:gd name="connsiteY1" fmla="*/ 11396 h 287483"/>
                    <a:gd name="connsiteX2" fmla="*/ 24730 w 322480"/>
                    <a:gd name="connsiteY2" fmla="*/ 213492 h 287483"/>
                    <a:gd name="connsiteX3" fmla="*/ 283285 w 322480"/>
                    <a:gd name="connsiteY3" fmla="*/ 211835 h 287483"/>
                    <a:gd name="connsiteX4" fmla="*/ 307167 w 322480"/>
                    <a:gd name="connsiteY4" fmla="*/ 265396 h 287483"/>
                    <a:gd name="connsiteX5" fmla="*/ 240906 w 322480"/>
                    <a:gd name="connsiteY5" fmla="*/ 287483 h 287483"/>
                    <a:gd name="connsiteX6" fmla="*/ 314483 w 322480"/>
                    <a:gd name="connsiteY6" fmla="*/ 26167 h 287483"/>
                    <a:gd name="connsiteX7" fmla="*/ 12168 w 322480"/>
                    <a:gd name="connsiteY7" fmla="*/ 27271 h 287483"/>
                    <a:gd name="connsiteX0" fmla="*/ 12168 w 335626"/>
                    <a:gd name="connsiteY0" fmla="*/ 27271 h 272774"/>
                    <a:gd name="connsiteX1" fmla="*/ 8993 w 335626"/>
                    <a:gd name="connsiteY1" fmla="*/ 11396 h 272774"/>
                    <a:gd name="connsiteX2" fmla="*/ 24730 w 335626"/>
                    <a:gd name="connsiteY2" fmla="*/ 213492 h 272774"/>
                    <a:gd name="connsiteX3" fmla="*/ 283285 w 335626"/>
                    <a:gd name="connsiteY3" fmla="*/ 211835 h 272774"/>
                    <a:gd name="connsiteX4" fmla="*/ 307167 w 335626"/>
                    <a:gd name="connsiteY4" fmla="*/ 265396 h 272774"/>
                    <a:gd name="connsiteX5" fmla="*/ 314483 w 335626"/>
                    <a:gd name="connsiteY5" fmla="*/ 26167 h 272774"/>
                    <a:gd name="connsiteX6" fmla="*/ 12168 w 335626"/>
                    <a:gd name="connsiteY6" fmla="*/ 27271 h 272774"/>
                    <a:gd name="connsiteX0" fmla="*/ 12168 w 337276"/>
                    <a:gd name="connsiteY0" fmla="*/ 27271 h 236942"/>
                    <a:gd name="connsiteX1" fmla="*/ 8993 w 337276"/>
                    <a:gd name="connsiteY1" fmla="*/ 11396 h 236942"/>
                    <a:gd name="connsiteX2" fmla="*/ 24730 w 337276"/>
                    <a:gd name="connsiteY2" fmla="*/ 213492 h 236942"/>
                    <a:gd name="connsiteX3" fmla="*/ 283285 w 337276"/>
                    <a:gd name="connsiteY3" fmla="*/ 211835 h 236942"/>
                    <a:gd name="connsiteX4" fmla="*/ 314483 w 337276"/>
                    <a:gd name="connsiteY4" fmla="*/ 26167 h 236942"/>
                    <a:gd name="connsiteX5" fmla="*/ 12168 w 337276"/>
                    <a:gd name="connsiteY5" fmla="*/ 27271 h 236942"/>
                    <a:gd name="connsiteX0" fmla="*/ 14647 w 353991"/>
                    <a:gd name="connsiteY0" fmla="*/ 27271 h 274019"/>
                    <a:gd name="connsiteX1" fmla="*/ 11472 w 353991"/>
                    <a:gd name="connsiteY1" fmla="*/ 11396 h 274019"/>
                    <a:gd name="connsiteX2" fmla="*/ 27209 w 353991"/>
                    <a:gd name="connsiteY2" fmla="*/ 213492 h 274019"/>
                    <a:gd name="connsiteX3" fmla="*/ 320689 w 353991"/>
                    <a:gd name="connsiteY3" fmla="*/ 262635 h 274019"/>
                    <a:gd name="connsiteX4" fmla="*/ 316962 w 353991"/>
                    <a:gd name="connsiteY4" fmla="*/ 26167 h 274019"/>
                    <a:gd name="connsiteX5" fmla="*/ 14647 w 353991"/>
                    <a:gd name="connsiteY5" fmla="*/ 27271 h 274019"/>
                    <a:gd name="connsiteX0" fmla="*/ 16856 w 356409"/>
                    <a:gd name="connsiteY0" fmla="*/ 30246 h 291833"/>
                    <a:gd name="connsiteX1" fmla="*/ 13681 w 356409"/>
                    <a:gd name="connsiteY1" fmla="*/ 14371 h 291833"/>
                    <a:gd name="connsiteX2" fmla="*/ 26243 w 356409"/>
                    <a:gd name="connsiteY2" fmla="*/ 257742 h 291833"/>
                    <a:gd name="connsiteX3" fmla="*/ 322898 w 356409"/>
                    <a:gd name="connsiteY3" fmla="*/ 265610 h 291833"/>
                    <a:gd name="connsiteX4" fmla="*/ 319171 w 356409"/>
                    <a:gd name="connsiteY4" fmla="*/ 29142 h 291833"/>
                    <a:gd name="connsiteX5" fmla="*/ 16856 w 356409"/>
                    <a:gd name="connsiteY5" fmla="*/ 30246 h 291833"/>
                    <a:gd name="connsiteX0" fmla="*/ 319171 w 356409"/>
                    <a:gd name="connsiteY0" fmla="*/ 14771 h 277462"/>
                    <a:gd name="connsiteX1" fmla="*/ 13681 w 356409"/>
                    <a:gd name="connsiteY1" fmla="*/ 0 h 277462"/>
                    <a:gd name="connsiteX2" fmla="*/ 26243 w 356409"/>
                    <a:gd name="connsiteY2" fmla="*/ 243371 h 277462"/>
                    <a:gd name="connsiteX3" fmla="*/ 322898 w 356409"/>
                    <a:gd name="connsiteY3" fmla="*/ 251239 h 277462"/>
                    <a:gd name="connsiteX4" fmla="*/ 319171 w 356409"/>
                    <a:gd name="connsiteY4" fmla="*/ 14771 h 277462"/>
                    <a:gd name="connsiteX0" fmla="*/ 319171 w 356409"/>
                    <a:gd name="connsiteY0" fmla="*/ 0 h 261789"/>
                    <a:gd name="connsiteX1" fmla="*/ 13681 w 356409"/>
                    <a:gd name="connsiteY1" fmla="*/ 1104 h 261789"/>
                    <a:gd name="connsiteX2" fmla="*/ 26243 w 356409"/>
                    <a:gd name="connsiteY2" fmla="*/ 228600 h 261789"/>
                    <a:gd name="connsiteX3" fmla="*/ 322898 w 356409"/>
                    <a:gd name="connsiteY3" fmla="*/ 236468 h 261789"/>
                    <a:gd name="connsiteX4" fmla="*/ 319171 w 356409"/>
                    <a:gd name="connsiteY4" fmla="*/ 0 h 261789"/>
                    <a:gd name="connsiteX0" fmla="*/ 338884 w 376332"/>
                    <a:gd name="connsiteY0" fmla="*/ 15095 h 271214"/>
                    <a:gd name="connsiteX1" fmla="*/ 33394 w 376332"/>
                    <a:gd name="connsiteY1" fmla="*/ 16199 h 271214"/>
                    <a:gd name="connsiteX2" fmla="*/ 42781 w 376332"/>
                    <a:gd name="connsiteY2" fmla="*/ 230995 h 271214"/>
                    <a:gd name="connsiteX3" fmla="*/ 342611 w 376332"/>
                    <a:gd name="connsiteY3" fmla="*/ 251563 h 271214"/>
                    <a:gd name="connsiteX4" fmla="*/ 338884 w 376332"/>
                    <a:gd name="connsiteY4" fmla="*/ 15095 h 271214"/>
                    <a:gd name="connsiteX0" fmla="*/ 339065 w 378284"/>
                    <a:gd name="connsiteY0" fmla="*/ 15095 h 258778"/>
                    <a:gd name="connsiteX1" fmla="*/ 33575 w 378284"/>
                    <a:gd name="connsiteY1" fmla="*/ 16199 h 258778"/>
                    <a:gd name="connsiteX2" fmla="*/ 42962 w 378284"/>
                    <a:gd name="connsiteY2" fmla="*/ 230995 h 258778"/>
                    <a:gd name="connsiteX3" fmla="*/ 345967 w 378284"/>
                    <a:gd name="connsiteY3" fmla="*/ 232513 h 258778"/>
                    <a:gd name="connsiteX4" fmla="*/ 339065 w 378284"/>
                    <a:gd name="connsiteY4" fmla="*/ 15095 h 258778"/>
                    <a:gd name="connsiteX0" fmla="*/ 305490 w 344709"/>
                    <a:gd name="connsiteY0" fmla="*/ 15095 h 258778"/>
                    <a:gd name="connsiteX1" fmla="*/ 0 w 344709"/>
                    <a:gd name="connsiteY1" fmla="*/ 16199 h 258778"/>
                    <a:gd name="connsiteX2" fmla="*/ 9387 w 344709"/>
                    <a:gd name="connsiteY2" fmla="*/ 230995 h 258778"/>
                    <a:gd name="connsiteX3" fmla="*/ 312392 w 344709"/>
                    <a:gd name="connsiteY3" fmla="*/ 232513 h 258778"/>
                    <a:gd name="connsiteX4" fmla="*/ 305490 w 344709"/>
                    <a:gd name="connsiteY4" fmla="*/ 15095 h 258778"/>
                    <a:gd name="connsiteX0" fmla="*/ 305490 w 312392"/>
                    <a:gd name="connsiteY0" fmla="*/ 15095 h 258778"/>
                    <a:gd name="connsiteX1" fmla="*/ 0 w 312392"/>
                    <a:gd name="connsiteY1" fmla="*/ 16199 h 258778"/>
                    <a:gd name="connsiteX2" fmla="*/ 9387 w 312392"/>
                    <a:gd name="connsiteY2" fmla="*/ 230995 h 258778"/>
                    <a:gd name="connsiteX3" fmla="*/ 312392 w 312392"/>
                    <a:gd name="connsiteY3" fmla="*/ 232513 h 258778"/>
                    <a:gd name="connsiteX4" fmla="*/ 305490 w 312392"/>
                    <a:gd name="connsiteY4" fmla="*/ 15095 h 258778"/>
                    <a:gd name="connsiteX0" fmla="*/ 305490 w 312392"/>
                    <a:gd name="connsiteY0" fmla="*/ 0 h 243683"/>
                    <a:gd name="connsiteX1" fmla="*/ 0 w 312392"/>
                    <a:gd name="connsiteY1" fmla="*/ 1104 h 243683"/>
                    <a:gd name="connsiteX2" fmla="*/ 9387 w 312392"/>
                    <a:gd name="connsiteY2" fmla="*/ 215900 h 243683"/>
                    <a:gd name="connsiteX3" fmla="*/ 312392 w 312392"/>
                    <a:gd name="connsiteY3" fmla="*/ 217418 h 243683"/>
                    <a:gd name="connsiteX4" fmla="*/ 305490 w 312392"/>
                    <a:gd name="connsiteY4" fmla="*/ 0 h 243683"/>
                    <a:gd name="connsiteX0" fmla="*/ 312392 w 312392"/>
                    <a:gd name="connsiteY0" fmla="*/ 217418 h 307340"/>
                    <a:gd name="connsiteX1" fmla="*/ 305490 w 312392"/>
                    <a:gd name="connsiteY1" fmla="*/ 0 h 307340"/>
                    <a:gd name="connsiteX2" fmla="*/ 0 w 312392"/>
                    <a:gd name="connsiteY2" fmla="*/ 1104 h 307340"/>
                    <a:gd name="connsiteX3" fmla="*/ 100827 w 312392"/>
                    <a:gd name="connsiteY3" fmla="*/ 307340 h 307340"/>
                    <a:gd name="connsiteX0" fmla="*/ 329019 w 329019"/>
                    <a:gd name="connsiteY0" fmla="*/ 231996 h 231996"/>
                    <a:gd name="connsiteX1" fmla="*/ 322117 w 329019"/>
                    <a:gd name="connsiteY1" fmla="*/ 14578 h 231996"/>
                    <a:gd name="connsiteX2" fmla="*/ 16627 w 329019"/>
                    <a:gd name="connsiteY2" fmla="*/ 15682 h 231996"/>
                    <a:gd name="connsiteX3" fmla="*/ 38079 w 329019"/>
                    <a:gd name="connsiteY3" fmla="*/ 223493 h 231996"/>
                    <a:gd name="connsiteX0" fmla="*/ 312392 w 312392"/>
                    <a:gd name="connsiteY0" fmla="*/ 231996 h 231996"/>
                    <a:gd name="connsiteX1" fmla="*/ 305490 w 312392"/>
                    <a:gd name="connsiteY1" fmla="*/ 14578 h 231996"/>
                    <a:gd name="connsiteX2" fmla="*/ 0 w 312392"/>
                    <a:gd name="connsiteY2" fmla="*/ 15682 h 231996"/>
                    <a:gd name="connsiteX3" fmla="*/ 21452 w 312392"/>
                    <a:gd name="connsiteY3" fmla="*/ 223493 h 231996"/>
                    <a:gd name="connsiteX0" fmla="*/ 312392 w 312392"/>
                    <a:gd name="connsiteY0" fmla="*/ 217418 h 217418"/>
                    <a:gd name="connsiteX1" fmla="*/ 305490 w 312392"/>
                    <a:gd name="connsiteY1" fmla="*/ 0 h 217418"/>
                    <a:gd name="connsiteX2" fmla="*/ 0 w 312392"/>
                    <a:gd name="connsiteY2" fmla="*/ 1104 h 217418"/>
                    <a:gd name="connsiteX3" fmla="*/ 21452 w 312392"/>
                    <a:gd name="connsiteY3" fmla="*/ 208915 h 217418"/>
                    <a:gd name="connsiteX0" fmla="*/ 296517 w 296517"/>
                    <a:gd name="connsiteY0" fmla="*/ 217418 h 217418"/>
                    <a:gd name="connsiteX1" fmla="*/ 289615 w 296517"/>
                    <a:gd name="connsiteY1" fmla="*/ 0 h 217418"/>
                    <a:gd name="connsiteX2" fmla="*/ 0 w 296517"/>
                    <a:gd name="connsiteY2" fmla="*/ 1104 h 217418"/>
                    <a:gd name="connsiteX3" fmla="*/ 5577 w 296517"/>
                    <a:gd name="connsiteY3" fmla="*/ 208915 h 217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6517" h="217418">
                      <a:moveTo>
                        <a:pt x="296517" y="217418"/>
                      </a:moveTo>
                      <a:lnTo>
                        <a:pt x="289615" y="0"/>
                      </a:lnTo>
                      <a:lnTo>
                        <a:pt x="0" y="1104"/>
                      </a:lnTo>
                      <a:lnTo>
                        <a:pt x="5577" y="208915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14" name="Forma libre 413"/>
                <p:cNvSpPr/>
                <p:nvPr/>
              </p:nvSpPr>
              <p:spPr>
                <a:xfrm>
                  <a:off x="3264395" y="4009536"/>
                  <a:ext cx="203465" cy="196904"/>
                </a:xfrm>
                <a:custGeom>
                  <a:avLst/>
                  <a:gdLst>
                    <a:gd name="connsiteX0" fmla="*/ 26253 w 295351"/>
                    <a:gd name="connsiteY0" fmla="*/ 0 h 196904"/>
                    <a:gd name="connsiteX1" fmla="*/ 0 w 295351"/>
                    <a:gd name="connsiteY1" fmla="*/ 134551 h 196904"/>
                    <a:gd name="connsiteX2" fmla="*/ 137830 w 295351"/>
                    <a:gd name="connsiteY2" fmla="*/ 196904 h 196904"/>
                    <a:gd name="connsiteX3" fmla="*/ 295351 w 295351"/>
                    <a:gd name="connsiteY3" fmla="*/ 144396 h 196904"/>
                    <a:gd name="connsiteX4" fmla="*/ 259253 w 295351"/>
                    <a:gd name="connsiteY4" fmla="*/ 16408 h 196904"/>
                    <a:gd name="connsiteX5" fmla="*/ 134549 w 295351"/>
                    <a:gd name="connsiteY5" fmla="*/ 72198 h 196904"/>
                    <a:gd name="connsiteX6" fmla="*/ 26253 w 295351"/>
                    <a:gd name="connsiteY6" fmla="*/ 0 h 196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351" h="196904">
                      <a:moveTo>
                        <a:pt x="26253" y="0"/>
                      </a:moveTo>
                      <a:lnTo>
                        <a:pt x="0" y="134551"/>
                      </a:lnTo>
                      <a:lnTo>
                        <a:pt x="137830" y="196904"/>
                      </a:lnTo>
                      <a:lnTo>
                        <a:pt x="295351" y="144396"/>
                      </a:lnTo>
                      <a:lnTo>
                        <a:pt x="259253" y="16408"/>
                      </a:lnTo>
                      <a:lnTo>
                        <a:pt x="134549" y="72198"/>
                      </a:lnTo>
                      <a:lnTo>
                        <a:pt x="262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15" name="Forma libre 414"/>
                <p:cNvSpPr/>
                <p:nvPr/>
              </p:nvSpPr>
              <p:spPr>
                <a:xfrm>
                  <a:off x="3922008" y="4208536"/>
                  <a:ext cx="260350" cy="619125"/>
                </a:xfrm>
                <a:custGeom>
                  <a:avLst/>
                  <a:gdLst>
                    <a:gd name="connsiteX0" fmla="*/ 260350 w 260350"/>
                    <a:gd name="connsiteY0" fmla="*/ 0 h 619125"/>
                    <a:gd name="connsiteX1" fmla="*/ 231775 w 260350"/>
                    <a:gd name="connsiteY1" fmla="*/ 619125 h 619125"/>
                    <a:gd name="connsiteX2" fmla="*/ 82550 w 260350"/>
                    <a:gd name="connsiteY2" fmla="*/ 615950 h 619125"/>
                    <a:gd name="connsiteX3" fmla="*/ 0 w 260350"/>
                    <a:gd name="connsiteY3" fmla="*/ 44450 h 619125"/>
                    <a:gd name="connsiteX4" fmla="*/ 260350 w 260350"/>
                    <a:gd name="connsiteY4" fmla="*/ 0 h 61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0350" h="619125">
                      <a:moveTo>
                        <a:pt x="260350" y="0"/>
                      </a:moveTo>
                      <a:lnTo>
                        <a:pt x="231775" y="619125"/>
                      </a:lnTo>
                      <a:lnTo>
                        <a:pt x="82550" y="615950"/>
                      </a:lnTo>
                      <a:lnTo>
                        <a:pt x="0" y="44450"/>
                      </a:lnTo>
                      <a:lnTo>
                        <a:pt x="26035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16" name="Forma libre 415"/>
                <p:cNvSpPr/>
                <p:nvPr/>
              </p:nvSpPr>
              <p:spPr>
                <a:xfrm>
                  <a:off x="4004558" y="4824486"/>
                  <a:ext cx="165100" cy="355600"/>
                </a:xfrm>
                <a:custGeom>
                  <a:avLst/>
                  <a:gdLst>
                    <a:gd name="connsiteX0" fmla="*/ 9525 w 165100"/>
                    <a:gd name="connsiteY0" fmla="*/ 0 h 355600"/>
                    <a:gd name="connsiteX1" fmla="*/ 158750 w 165100"/>
                    <a:gd name="connsiteY1" fmla="*/ 3175 h 355600"/>
                    <a:gd name="connsiteX2" fmla="*/ 165100 w 165100"/>
                    <a:gd name="connsiteY2" fmla="*/ 203200 h 355600"/>
                    <a:gd name="connsiteX3" fmla="*/ 136525 w 165100"/>
                    <a:gd name="connsiteY3" fmla="*/ 288925 h 355600"/>
                    <a:gd name="connsiteX4" fmla="*/ 114300 w 165100"/>
                    <a:gd name="connsiteY4" fmla="*/ 355600 h 355600"/>
                    <a:gd name="connsiteX5" fmla="*/ 63500 w 165100"/>
                    <a:gd name="connsiteY5" fmla="*/ 352425 h 355600"/>
                    <a:gd name="connsiteX6" fmla="*/ 69850 w 165100"/>
                    <a:gd name="connsiteY6" fmla="*/ 149225 h 355600"/>
                    <a:gd name="connsiteX7" fmla="*/ 44450 w 165100"/>
                    <a:gd name="connsiteY7" fmla="*/ 200025 h 355600"/>
                    <a:gd name="connsiteX8" fmla="*/ 0 w 165100"/>
                    <a:gd name="connsiteY8" fmla="*/ 142875 h 355600"/>
                    <a:gd name="connsiteX9" fmla="*/ 9525 w 165100"/>
                    <a:gd name="connsiteY9" fmla="*/ 0 h 355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5100" h="355600">
                      <a:moveTo>
                        <a:pt x="9525" y="0"/>
                      </a:moveTo>
                      <a:lnTo>
                        <a:pt x="158750" y="3175"/>
                      </a:lnTo>
                      <a:lnTo>
                        <a:pt x="165100" y="203200"/>
                      </a:lnTo>
                      <a:lnTo>
                        <a:pt x="136525" y="288925"/>
                      </a:lnTo>
                      <a:lnTo>
                        <a:pt x="114300" y="355600"/>
                      </a:lnTo>
                      <a:lnTo>
                        <a:pt x="63500" y="352425"/>
                      </a:lnTo>
                      <a:lnTo>
                        <a:pt x="69850" y="149225"/>
                      </a:lnTo>
                      <a:lnTo>
                        <a:pt x="44450" y="200025"/>
                      </a:lnTo>
                      <a:lnTo>
                        <a:pt x="0" y="14287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17" name="Forma libre 416"/>
                <p:cNvSpPr/>
                <p:nvPr/>
              </p:nvSpPr>
              <p:spPr>
                <a:xfrm>
                  <a:off x="2486703" y="3835576"/>
                  <a:ext cx="483956" cy="188391"/>
                </a:xfrm>
                <a:custGeom>
                  <a:avLst/>
                  <a:gdLst>
                    <a:gd name="connsiteX0" fmla="*/ 0 w 483956"/>
                    <a:gd name="connsiteY0" fmla="*/ 0 h 188391"/>
                    <a:gd name="connsiteX1" fmla="*/ 84449 w 483956"/>
                    <a:gd name="connsiteY1" fmla="*/ 188391 h 188391"/>
                    <a:gd name="connsiteX2" fmla="*/ 483956 w 483956"/>
                    <a:gd name="connsiteY2" fmla="*/ 142918 h 188391"/>
                    <a:gd name="connsiteX3" fmla="*/ 477460 w 483956"/>
                    <a:gd name="connsiteY3" fmla="*/ 25985 h 188391"/>
                    <a:gd name="connsiteX4" fmla="*/ 0 w 483956"/>
                    <a:gd name="connsiteY4" fmla="*/ 0 h 1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956" h="188391">
                      <a:moveTo>
                        <a:pt x="0" y="0"/>
                      </a:moveTo>
                      <a:lnTo>
                        <a:pt x="84449" y="188391"/>
                      </a:lnTo>
                      <a:lnTo>
                        <a:pt x="483956" y="142918"/>
                      </a:lnTo>
                      <a:lnTo>
                        <a:pt x="477460" y="259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18" name="Forma libre 417"/>
                <p:cNvSpPr/>
                <p:nvPr/>
              </p:nvSpPr>
              <p:spPr>
                <a:xfrm>
                  <a:off x="3757140" y="3809591"/>
                  <a:ext cx="535924" cy="162406"/>
                </a:xfrm>
                <a:custGeom>
                  <a:avLst/>
                  <a:gdLst>
                    <a:gd name="connsiteX0" fmla="*/ 0 w 535924"/>
                    <a:gd name="connsiteY0" fmla="*/ 0 h 162406"/>
                    <a:gd name="connsiteX1" fmla="*/ 0 w 535924"/>
                    <a:gd name="connsiteY1" fmla="*/ 129925 h 162406"/>
                    <a:gd name="connsiteX2" fmla="*/ 409251 w 535924"/>
                    <a:gd name="connsiteY2" fmla="*/ 162406 h 162406"/>
                    <a:gd name="connsiteX3" fmla="*/ 535924 w 535924"/>
                    <a:gd name="connsiteY3" fmla="*/ 3249 h 162406"/>
                    <a:gd name="connsiteX4" fmla="*/ 0 w 535924"/>
                    <a:gd name="connsiteY4" fmla="*/ 0 h 162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924" h="162406">
                      <a:moveTo>
                        <a:pt x="0" y="0"/>
                      </a:moveTo>
                      <a:lnTo>
                        <a:pt x="0" y="129925"/>
                      </a:lnTo>
                      <a:lnTo>
                        <a:pt x="409251" y="162406"/>
                      </a:lnTo>
                      <a:lnTo>
                        <a:pt x="535924" y="324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19" name="Forma libre 418"/>
                <p:cNvSpPr/>
                <p:nvPr/>
              </p:nvSpPr>
              <p:spPr>
                <a:xfrm>
                  <a:off x="2106684" y="3182704"/>
                  <a:ext cx="360531" cy="565173"/>
                </a:xfrm>
                <a:custGeom>
                  <a:avLst/>
                  <a:gdLst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188386 w 360531"/>
                    <a:gd name="connsiteY6" fmla="*/ 282587 h 565173"/>
                    <a:gd name="connsiteX7" fmla="*/ 269586 w 360531"/>
                    <a:gd name="connsiteY7" fmla="*/ 0 h 565173"/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188386 w 360531"/>
                    <a:gd name="connsiteY6" fmla="*/ 282587 h 565173"/>
                    <a:gd name="connsiteX7" fmla="*/ 269586 w 360531"/>
                    <a:gd name="connsiteY7" fmla="*/ 0 h 565173"/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188386 w 360531"/>
                    <a:gd name="connsiteY6" fmla="*/ 282587 h 565173"/>
                    <a:gd name="connsiteX7" fmla="*/ 269586 w 360531"/>
                    <a:gd name="connsiteY7" fmla="*/ 0 h 565173"/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188386 w 360531"/>
                    <a:gd name="connsiteY6" fmla="*/ 282587 h 565173"/>
                    <a:gd name="connsiteX7" fmla="*/ 269586 w 360531"/>
                    <a:gd name="connsiteY7" fmla="*/ 0 h 565173"/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204626 w 360531"/>
                    <a:gd name="connsiteY6" fmla="*/ 279339 h 565173"/>
                    <a:gd name="connsiteX7" fmla="*/ 269586 w 360531"/>
                    <a:gd name="connsiteY7" fmla="*/ 0 h 565173"/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204626 w 360531"/>
                    <a:gd name="connsiteY6" fmla="*/ 279339 h 565173"/>
                    <a:gd name="connsiteX7" fmla="*/ 269586 w 360531"/>
                    <a:gd name="connsiteY7" fmla="*/ 0 h 565173"/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204626 w 360531"/>
                    <a:gd name="connsiteY6" fmla="*/ 279339 h 565173"/>
                    <a:gd name="connsiteX7" fmla="*/ 269586 w 360531"/>
                    <a:gd name="connsiteY7" fmla="*/ 0 h 565173"/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204626 w 360531"/>
                    <a:gd name="connsiteY6" fmla="*/ 279339 h 565173"/>
                    <a:gd name="connsiteX7" fmla="*/ 269586 w 360531"/>
                    <a:gd name="connsiteY7" fmla="*/ 0 h 565173"/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204626 w 360531"/>
                    <a:gd name="connsiteY6" fmla="*/ 279339 h 565173"/>
                    <a:gd name="connsiteX7" fmla="*/ 269586 w 360531"/>
                    <a:gd name="connsiteY7" fmla="*/ 0 h 565173"/>
                    <a:gd name="connsiteX0" fmla="*/ 269586 w 360531"/>
                    <a:gd name="connsiteY0" fmla="*/ 0 h 565173"/>
                    <a:gd name="connsiteX1" fmla="*/ 22736 w 360531"/>
                    <a:gd name="connsiteY1" fmla="*/ 393023 h 565173"/>
                    <a:gd name="connsiteX2" fmla="*/ 0 w 360531"/>
                    <a:gd name="connsiteY2" fmla="*/ 565173 h 565173"/>
                    <a:gd name="connsiteX3" fmla="*/ 227362 w 360531"/>
                    <a:gd name="connsiteY3" fmla="*/ 565173 h 565173"/>
                    <a:gd name="connsiteX4" fmla="*/ 227362 w 360531"/>
                    <a:gd name="connsiteY4" fmla="*/ 422256 h 565173"/>
                    <a:gd name="connsiteX5" fmla="*/ 360531 w 360531"/>
                    <a:gd name="connsiteY5" fmla="*/ 237113 h 565173"/>
                    <a:gd name="connsiteX6" fmla="*/ 204626 w 360531"/>
                    <a:gd name="connsiteY6" fmla="*/ 279339 h 565173"/>
                    <a:gd name="connsiteX7" fmla="*/ 269586 w 360531"/>
                    <a:gd name="connsiteY7" fmla="*/ 0 h 56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531" h="565173">
                      <a:moveTo>
                        <a:pt x="269586" y="0"/>
                      </a:moveTo>
                      <a:lnTo>
                        <a:pt x="22736" y="393023"/>
                      </a:lnTo>
                      <a:lnTo>
                        <a:pt x="0" y="565173"/>
                      </a:lnTo>
                      <a:lnTo>
                        <a:pt x="227362" y="565173"/>
                      </a:lnTo>
                      <a:cubicBezTo>
                        <a:pt x="227362" y="517534"/>
                        <a:pt x="172146" y="469895"/>
                        <a:pt x="227362" y="422256"/>
                      </a:cubicBezTo>
                      <a:cubicBezTo>
                        <a:pt x="203544" y="386527"/>
                        <a:pt x="351869" y="298827"/>
                        <a:pt x="360531" y="237113"/>
                      </a:cubicBezTo>
                      <a:cubicBezTo>
                        <a:pt x="273916" y="236031"/>
                        <a:pt x="268504" y="293414"/>
                        <a:pt x="204626" y="279339"/>
                      </a:cubicBezTo>
                      <a:cubicBezTo>
                        <a:pt x="208957" y="185143"/>
                        <a:pt x="339960" y="55218"/>
                        <a:pt x="26958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20" name="Forma libre 419"/>
                <p:cNvSpPr>
                  <a:spLocks noChangeAspect="1"/>
                </p:cNvSpPr>
                <p:nvPr/>
              </p:nvSpPr>
              <p:spPr>
                <a:xfrm rot="20908828">
                  <a:off x="3367251" y="2649149"/>
                  <a:ext cx="645397" cy="153821"/>
                </a:xfrm>
                <a:custGeom>
                  <a:avLst/>
                  <a:gdLst>
                    <a:gd name="connsiteX0" fmla="*/ 0 w 1581150"/>
                    <a:gd name="connsiteY0" fmla="*/ 34925 h 263715"/>
                    <a:gd name="connsiteX1" fmla="*/ 22225 w 1581150"/>
                    <a:gd name="connsiteY1" fmla="*/ 15875 h 263715"/>
                    <a:gd name="connsiteX2" fmla="*/ 22225 w 1581150"/>
                    <a:gd name="connsiteY2" fmla="*/ 15875 h 263715"/>
                    <a:gd name="connsiteX3" fmla="*/ 25400 w 1581150"/>
                    <a:gd name="connsiteY3" fmla="*/ 57150 h 263715"/>
                    <a:gd name="connsiteX4" fmla="*/ 31750 w 1581150"/>
                    <a:gd name="connsiteY4" fmla="*/ 44450 h 263715"/>
                    <a:gd name="connsiteX5" fmla="*/ 34925 w 1581150"/>
                    <a:gd name="connsiteY5" fmla="*/ 34925 h 263715"/>
                    <a:gd name="connsiteX6" fmla="*/ 44450 w 1581150"/>
                    <a:gd name="connsiteY6" fmla="*/ 25400 h 263715"/>
                    <a:gd name="connsiteX7" fmla="*/ 50800 w 1581150"/>
                    <a:gd name="connsiteY7" fmla="*/ 15875 h 263715"/>
                    <a:gd name="connsiteX8" fmla="*/ 41275 w 1581150"/>
                    <a:gd name="connsiteY8" fmla="*/ 12700 h 263715"/>
                    <a:gd name="connsiteX9" fmla="*/ 60325 w 1581150"/>
                    <a:gd name="connsiteY9" fmla="*/ 0 h 263715"/>
                    <a:gd name="connsiteX10" fmla="*/ 47625 w 1581150"/>
                    <a:gd name="connsiteY10" fmla="*/ 3175 h 263715"/>
                    <a:gd name="connsiteX11" fmla="*/ 47625 w 1581150"/>
                    <a:gd name="connsiteY11" fmla="*/ 44450 h 263715"/>
                    <a:gd name="connsiteX12" fmla="*/ 57150 w 1581150"/>
                    <a:gd name="connsiteY12" fmla="*/ 47625 h 263715"/>
                    <a:gd name="connsiteX13" fmla="*/ 69850 w 1581150"/>
                    <a:gd name="connsiteY13" fmla="*/ 34925 h 263715"/>
                    <a:gd name="connsiteX14" fmla="*/ 73025 w 1581150"/>
                    <a:gd name="connsiteY14" fmla="*/ 22225 h 263715"/>
                    <a:gd name="connsiteX15" fmla="*/ 76200 w 1581150"/>
                    <a:gd name="connsiteY15" fmla="*/ 12700 h 263715"/>
                    <a:gd name="connsiteX16" fmla="*/ 82550 w 1581150"/>
                    <a:gd name="connsiteY16" fmla="*/ 69850 h 263715"/>
                    <a:gd name="connsiteX17" fmla="*/ 88900 w 1581150"/>
                    <a:gd name="connsiteY17" fmla="*/ 88900 h 263715"/>
                    <a:gd name="connsiteX18" fmla="*/ 92075 w 1581150"/>
                    <a:gd name="connsiteY18" fmla="*/ 79375 h 263715"/>
                    <a:gd name="connsiteX19" fmla="*/ 98425 w 1581150"/>
                    <a:gd name="connsiteY19" fmla="*/ 69850 h 263715"/>
                    <a:gd name="connsiteX20" fmla="*/ 104775 w 1581150"/>
                    <a:gd name="connsiteY20" fmla="*/ 41275 h 263715"/>
                    <a:gd name="connsiteX21" fmla="*/ 107950 w 1581150"/>
                    <a:gd name="connsiteY21" fmla="*/ 31750 h 263715"/>
                    <a:gd name="connsiteX22" fmla="*/ 117475 w 1581150"/>
                    <a:gd name="connsiteY22" fmla="*/ 53975 h 263715"/>
                    <a:gd name="connsiteX23" fmla="*/ 130175 w 1581150"/>
                    <a:gd name="connsiteY23" fmla="*/ 44450 h 263715"/>
                    <a:gd name="connsiteX24" fmla="*/ 136525 w 1581150"/>
                    <a:gd name="connsiteY24" fmla="*/ 50800 h 263715"/>
                    <a:gd name="connsiteX25" fmla="*/ 146050 w 1581150"/>
                    <a:gd name="connsiteY25" fmla="*/ 28575 h 263715"/>
                    <a:gd name="connsiteX26" fmla="*/ 152400 w 1581150"/>
                    <a:gd name="connsiteY26" fmla="*/ 76200 h 263715"/>
                    <a:gd name="connsiteX27" fmla="*/ 158750 w 1581150"/>
                    <a:gd name="connsiteY27" fmla="*/ 63500 h 263715"/>
                    <a:gd name="connsiteX28" fmla="*/ 174625 w 1581150"/>
                    <a:gd name="connsiteY28" fmla="*/ 41275 h 263715"/>
                    <a:gd name="connsiteX29" fmla="*/ 184150 w 1581150"/>
                    <a:gd name="connsiteY29" fmla="*/ 41275 h 263715"/>
                    <a:gd name="connsiteX30" fmla="*/ 187325 w 1581150"/>
                    <a:gd name="connsiteY30" fmla="*/ 31750 h 263715"/>
                    <a:gd name="connsiteX31" fmla="*/ 193675 w 1581150"/>
                    <a:gd name="connsiteY31" fmla="*/ 22225 h 263715"/>
                    <a:gd name="connsiteX32" fmla="*/ 203200 w 1581150"/>
                    <a:gd name="connsiteY32" fmla="*/ 31750 h 263715"/>
                    <a:gd name="connsiteX33" fmla="*/ 209550 w 1581150"/>
                    <a:gd name="connsiteY33" fmla="*/ 50800 h 263715"/>
                    <a:gd name="connsiteX34" fmla="*/ 215900 w 1581150"/>
                    <a:gd name="connsiteY34" fmla="*/ 41275 h 263715"/>
                    <a:gd name="connsiteX35" fmla="*/ 219075 w 1581150"/>
                    <a:gd name="connsiteY35" fmla="*/ 31750 h 263715"/>
                    <a:gd name="connsiteX36" fmla="*/ 225425 w 1581150"/>
                    <a:gd name="connsiteY36" fmla="*/ 57150 h 263715"/>
                    <a:gd name="connsiteX37" fmla="*/ 228600 w 1581150"/>
                    <a:gd name="connsiteY37" fmla="*/ 69850 h 263715"/>
                    <a:gd name="connsiteX38" fmla="*/ 247650 w 1581150"/>
                    <a:gd name="connsiteY38" fmla="*/ 50800 h 263715"/>
                    <a:gd name="connsiteX39" fmla="*/ 257175 w 1581150"/>
                    <a:gd name="connsiteY39" fmla="*/ 57150 h 263715"/>
                    <a:gd name="connsiteX40" fmla="*/ 263525 w 1581150"/>
                    <a:gd name="connsiteY40" fmla="*/ 47625 h 263715"/>
                    <a:gd name="connsiteX41" fmla="*/ 273050 w 1581150"/>
                    <a:gd name="connsiteY41" fmla="*/ 44450 h 263715"/>
                    <a:gd name="connsiteX42" fmla="*/ 276225 w 1581150"/>
                    <a:gd name="connsiteY42" fmla="*/ 66675 h 263715"/>
                    <a:gd name="connsiteX43" fmla="*/ 279400 w 1581150"/>
                    <a:gd name="connsiteY43" fmla="*/ 53975 h 263715"/>
                    <a:gd name="connsiteX44" fmla="*/ 285750 w 1581150"/>
                    <a:gd name="connsiteY44" fmla="*/ 25400 h 263715"/>
                    <a:gd name="connsiteX45" fmla="*/ 292100 w 1581150"/>
                    <a:gd name="connsiteY45" fmla="*/ 6350 h 263715"/>
                    <a:gd name="connsiteX46" fmla="*/ 295275 w 1581150"/>
                    <a:gd name="connsiteY46" fmla="*/ 31750 h 263715"/>
                    <a:gd name="connsiteX47" fmla="*/ 298450 w 1581150"/>
                    <a:gd name="connsiteY47" fmla="*/ 44450 h 263715"/>
                    <a:gd name="connsiteX48" fmla="*/ 307975 w 1581150"/>
                    <a:gd name="connsiteY48" fmla="*/ 76200 h 263715"/>
                    <a:gd name="connsiteX49" fmla="*/ 320675 w 1581150"/>
                    <a:gd name="connsiteY49" fmla="*/ 66675 h 263715"/>
                    <a:gd name="connsiteX50" fmla="*/ 323850 w 1581150"/>
                    <a:gd name="connsiteY50" fmla="*/ 44450 h 263715"/>
                    <a:gd name="connsiteX51" fmla="*/ 327025 w 1581150"/>
                    <a:gd name="connsiteY51" fmla="*/ 57150 h 263715"/>
                    <a:gd name="connsiteX52" fmla="*/ 333375 w 1581150"/>
                    <a:gd name="connsiteY52" fmla="*/ 47625 h 263715"/>
                    <a:gd name="connsiteX53" fmla="*/ 349250 w 1581150"/>
                    <a:gd name="connsiteY53" fmla="*/ 63500 h 263715"/>
                    <a:gd name="connsiteX54" fmla="*/ 368300 w 1581150"/>
                    <a:gd name="connsiteY54" fmla="*/ 76200 h 263715"/>
                    <a:gd name="connsiteX55" fmla="*/ 384175 w 1581150"/>
                    <a:gd name="connsiteY55" fmla="*/ 53975 h 263715"/>
                    <a:gd name="connsiteX56" fmla="*/ 396875 w 1581150"/>
                    <a:gd name="connsiteY56" fmla="*/ 28575 h 263715"/>
                    <a:gd name="connsiteX57" fmla="*/ 409575 w 1581150"/>
                    <a:gd name="connsiteY57" fmla="*/ 53975 h 263715"/>
                    <a:gd name="connsiteX58" fmla="*/ 419100 w 1581150"/>
                    <a:gd name="connsiteY58" fmla="*/ 76200 h 263715"/>
                    <a:gd name="connsiteX59" fmla="*/ 428625 w 1581150"/>
                    <a:gd name="connsiteY59" fmla="*/ 79375 h 263715"/>
                    <a:gd name="connsiteX60" fmla="*/ 431800 w 1581150"/>
                    <a:gd name="connsiteY60" fmla="*/ 66675 h 263715"/>
                    <a:gd name="connsiteX61" fmla="*/ 438150 w 1581150"/>
                    <a:gd name="connsiteY61" fmla="*/ 47625 h 263715"/>
                    <a:gd name="connsiteX62" fmla="*/ 447675 w 1581150"/>
                    <a:gd name="connsiteY62" fmla="*/ 50800 h 263715"/>
                    <a:gd name="connsiteX63" fmla="*/ 450850 w 1581150"/>
                    <a:gd name="connsiteY63" fmla="*/ 41275 h 263715"/>
                    <a:gd name="connsiteX64" fmla="*/ 454025 w 1581150"/>
                    <a:gd name="connsiteY64" fmla="*/ 60325 h 263715"/>
                    <a:gd name="connsiteX65" fmla="*/ 476250 w 1581150"/>
                    <a:gd name="connsiteY65" fmla="*/ 50800 h 263715"/>
                    <a:gd name="connsiteX66" fmla="*/ 482600 w 1581150"/>
                    <a:gd name="connsiteY66" fmla="*/ 38100 h 263715"/>
                    <a:gd name="connsiteX67" fmla="*/ 492125 w 1581150"/>
                    <a:gd name="connsiteY67" fmla="*/ 69850 h 263715"/>
                    <a:gd name="connsiteX68" fmla="*/ 498475 w 1581150"/>
                    <a:gd name="connsiteY68" fmla="*/ 53975 h 263715"/>
                    <a:gd name="connsiteX69" fmla="*/ 508000 w 1581150"/>
                    <a:gd name="connsiteY69" fmla="*/ 60325 h 263715"/>
                    <a:gd name="connsiteX70" fmla="*/ 511175 w 1581150"/>
                    <a:gd name="connsiteY70" fmla="*/ 44450 h 263715"/>
                    <a:gd name="connsiteX71" fmla="*/ 514350 w 1581150"/>
                    <a:gd name="connsiteY71" fmla="*/ 34925 h 263715"/>
                    <a:gd name="connsiteX72" fmla="*/ 523875 w 1581150"/>
                    <a:gd name="connsiteY72" fmla="*/ 44450 h 263715"/>
                    <a:gd name="connsiteX73" fmla="*/ 530225 w 1581150"/>
                    <a:gd name="connsiteY73" fmla="*/ 34925 h 263715"/>
                    <a:gd name="connsiteX74" fmla="*/ 539750 w 1581150"/>
                    <a:gd name="connsiteY74" fmla="*/ 66675 h 263715"/>
                    <a:gd name="connsiteX75" fmla="*/ 561975 w 1581150"/>
                    <a:gd name="connsiteY75" fmla="*/ 63500 h 263715"/>
                    <a:gd name="connsiteX76" fmla="*/ 600075 w 1581150"/>
                    <a:gd name="connsiteY76" fmla="*/ 41275 h 263715"/>
                    <a:gd name="connsiteX77" fmla="*/ 606425 w 1581150"/>
                    <a:gd name="connsiteY77" fmla="*/ 50800 h 263715"/>
                    <a:gd name="connsiteX78" fmla="*/ 644525 w 1581150"/>
                    <a:gd name="connsiteY78" fmla="*/ 38100 h 263715"/>
                    <a:gd name="connsiteX79" fmla="*/ 660400 w 1581150"/>
                    <a:gd name="connsiteY79" fmla="*/ 34925 h 263715"/>
                    <a:gd name="connsiteX80" fmla="*/ 669925 w 1581150"/>
                    <a:gd name="connsiteY80" fmla="*/ 31750 h 263715"/>
                    <a:gd name="connsiteX81" fmla="*/ 679450 w 1581150"/>
                    <a:gd name="connsiteY81" fmla="*/ 34925 h 263715"/>
                    <a:gd name="connsiteX82" fmla="*/ 688975 w 1581150"/>
                    <a:gd name="connsiteY82" fmla="*/ 28575 h 263715"/>
                    <a:gd name="connsiteX83" fmla="*/ 701675 w 1581150"/>
                    <a:gd name="connsiteY83" fmla="*/ 25400 h 263715"/>
                    <a:gd name="connsiteX84" fmla="*/ 723900 w 1581150"/>
                    <a:gd name="connsiteY84" fmla="*/ 53975 h 263715"/>
                    <a:gd name="connsiteX85" fmla="*/ 736600 w 1581150"/>
                    <a:gd name="connsiteY85" fmla="*/ 44450 h 263715"/>
                    <a:gd name="connsiteX86" fmla="*/ 739775 w 1581150"/>
                    <a:gd name="connsiteY86" fmla="*/ 57150 h 263715"/>
                    <a:gd name="connsiteX87" fmla="*/ 742950 w 1581150"/>
                    <a:gd name="connsiteY87" fmla="*/ 66675 h 263715"/>
                    <a:gd name="connsiteX88" fmla="*/ 755650 w 1581150"/>
                    <a:gd name="connsiteY88" fmla="*/ 79375 h 263715"/>
                    <a:gd name="connsiteX89" fmla="*/ 765175 w 1581150"/>
                    <a:gd name="connsiteY89" fmla="*/ 76200 h 263715"/>
                    <a:gd name="connsiteX90" fmla="*/ 774700 w 1581150"/>
                    <a:gd name="connsiteY90" fmla="*/ 66675 h 263715"/>
                    <a:gd name="connsiteX91" fmla="*/ 781050 w 1581150"/>
                    <a:gd name="connsiteY91" fmla="*/ 63500 h 263715"/>
                    <a:gd name="connsiteX92" fmla="*/ 784225 w 1581150"/>
                    <a:gd name="connsiteY92" fmla="*/ 50800 h 263715"/>
                    <a:gd name="connsiteX93" fmla="*/ 787400 w 1581150"/>
                    <a:gd name="connsiteY93" fmla="*/ 28575 h 263715"/>
                    <a:gd name="connsiteX94" fmla="*/ 793750 w 1581150"/>
                    <a:gd name="connsiteY94" fmla="*/ 63500 h 263715"/>
                    <a:gd name="connsiteX95" fmla="*/ 796925 w 1581150"/>
                    <a:gd name="connsiteY95" fmla="*/ 53975 h 263715"/>
                    <a:gd name="connsiteX96" fmla="*/ 800100 w 1581150"/>
                    <a:gd name="connsiteY96" fmla="*/ 31750 h 263715"/>
                    <a:gd name="connsiteX97" fmla="*/ 803275 w 1581150"/>
                    <a:gd name="connsiteY97" fmla="*/ 53975 h 263715"/>
                    <a:gd name="connsiteX98" fmla="*/ 815975 w 1581150"/>
                    <a:gd name="connsiteY98" fmla="*/ 57150 h 263715"/>
                    <a:gd name="connsiteX99" fmla="*/ 847725 w 1581150"/>
                    <a:gd name="connsiteY99" fmla="*/ 66675 h 263715"/>
                    <a:gd name="connsiteX100" fmla="*/ 869950 w 1581150"/>
                    <a:gd name="connsiteY100" fmla="*/ 69850 h 263715"/>
                    <a:gd name="connsiteX101" fmla="*/ 895350 w 1581150"/>
                    <a:gd name="connsiteY101" fmla="*/ 66675 h 263715"/>
                    <a:gd name="connsiteX102" fmla="*/ 892175 w 1581150"/>
                    <a:gd name="connsiteY102" fmla="*/ 53975 h 263715"/>
                    <a:gd name="connsiteX103" fmla="*/ 882650 w 1581150"/>
                    <a:gd name="connsiteY103" fmla="*/ 76200 h 263715"/>
                    <a:gd name="connsiteX104" fmla="*/ 869950 w 1581150"/>
                    <a:gd name="connsiteY104" fmla="*/ 63500 h 263715"/>
                    <a:gd name="connsiteX105" fmla="*/ 854075 w 1581150"/>
                    <a:gd name="connsiteY105" fmla="*/ 60325 h 263715"/>
                    <a:gd name="connsiteX106" fmla="*/ 850900 w 1581150"/>
                    <a:gd name="connsiteY106" fmla="*/ 47625 h 263715"/>
                    <a:gd name="connsiteX107" fmla="*/ 844550 w 1581150"/>
                    <a:gd name="connsiteY107" fmla="*/ 31750 h 263715"/>
                    <a:gd name="connsiteX108" fmla="*/ 850900 w 1581150"/>
                    <a:gd name="connsiteY108" fmla="*/ 41275 h 263715"/>
                    <a:gd name="connsiteX109" fmla="*/ 860425 w 1581150"/>
                    <a:gd name="connsiteY109" fmla="*/ 47625 h 263715"/>
                    <a:gd name="connsiteX110" fmla="*/ 873125 w 1581150"/>
                    <a:gd name="connsiteY110" fmla="*/ 66675 h 263715"/>
                    <a:gd name="connsiteX111" fmla="*/ 885825 w 1581150"/>
                    <a:gd name="connsiteY111" fmla="*/ 69850 h 263715"/>
                    <a:gd name="connsiteX112" fmla="*/ 895350 w 1581150"/>
                    <a:gd name="connsiteY112" fmla="*/ 66675 h 263715"/>
                    <a:gd name="connsiteX113" fmla="*/ 908050 w 1581150"/>
                    <a:gd name="connsiteY113" fmla="*/ 92075 h 263715"/>
                    <a:gd name="connsiteX114" fmla="*/ 920750 w 1581150"/>
                    <a:gd name="connsiteY114" fmla="*/ 98425 h 263715"/>
                    <a:gd name="connsiteX115" fmla="*/ 946150 w 1581150"/>
                    <a:gd name="connsiteY115" fmla="*/ 88900 h 263715"/>
                    <a:gd name="connsiteX116" fmla="*/ 958850 w 1581150"/>
                    <a:gd name="connsiteY116" fmla="*/ 79375 h 263715"/>
                    <a:gd name="connsiteX117" fmla="*/ 968375 w 1581150"/>
                    <a:gd name="connsiteY117" fmla="*/ 85725 h 263715"/>
                    <a:gd name="connsiteX118" fmla="*/ 984250 w 1581150"/>
                    <a:gd name="connsiteY118" fmla="*/ 63500 h 263715"/>
                    <a:gd name="connsiteX119" fmla="*/ 987425 w 1581150"/>
                    <a:gd name="connsiteY119" fmla="*/ 53975 h 263715"/>
                    <a:gd name="connsiteX120" fmla="*/ 981075 w 1581150"/>
                    <a:gd name="connsiteY120" fmla="*/ 34925 h 263715"/>
                    <a:gd name="connsiteX121" fmla="*/ 968375 w 1581150"/>
                    <a:gd name="connsiteY121" fmla="*/ 53975 h 263715"/>
                    <a:gd name="connsiteX122" fmla="*/ 946150 w 1581150"/>
                    <a:gd name="connsiteY122" fmla="*/ 69850 h 263715"/>
                    <a:gd name="connsiteX123" fmla="*/ 936625 w 1581150"/>
                    <a:gd name="connsiteY123" fmla="*/ 79375 h 263715"/>
                    <a:gd name="connsiteX124" fmla="*/ 942975 w 1581150"/>
                    <a:gd name="connsiteY124" fmla="*/ 53975 h 263715"/>
                    <a:gd name="connsiteX125" fmla="*/ 946150 w 1581150"/>
                    <a:gd name="connsiteY125" fmla="*/ 44450 h 263715"/>
                    <a:gd name="connsiteX126" fmla="*/ 939800 w 1581150"/>
                    <a:gd name="connsiteY126" fmla="*/ 66675 h 263715"/>
                    <a:gd name="connsiteX127" fmla="*/ 936625 w 1581150"/>
                    <a:gd name="connsiteY127" fmla="*/ 44450 h 263715"/>
                    <a:gd name="connsiteX128" fmla="*/ 920750 w 1581150"/>
                    <a:gd name="connsiteY128" fmla="*/ 60325 h 263715"/>
                    <a:gd name="connsiteX129" fmla="*/ 923925 w 1581150"/>
                    <a:gd name="connsiteY129" fmla="*/ 31750 h 263715"/>
                    <a:gd name="connsiteX130" fmla="*/ 911225 w 1581150"/>
                    <a:gd name="connsiteY130" fmla="*/ 28575 h 263715"/>
                    <a:gd name="connsiteX131" fmla="*/ 895350 w 1581150"/>
                    <a:gd name="connsiteY131" fmla="*/ 41275 h 263715"/>
                    <a:gd name="connsiteX132" fmla="*/ 898525 w 1581150"/>
                    <a:gd name="connsiteY132" fmla="*/ 73025 h 263715"/>
                    <a:gd name="connsiteX133" fmla="*/ 958850 w 1581150"/>
                    <a:gd name="connsiteY133" fmla="*/ 95250 h 263715"/>
                    <a:gd name="connsiteX134" fmla="*/ 977900 w 1581150"/>
                    <a:gd name="connsiteY134" fmla="*/ 85725 h 263715"/>
                    <a:gd name="connsiteX135" fmla="*/ 987425 w 1581150"/>
                    <a:gd name="connsiteY135" fmla="*/ 82550 h 263715"/>
                    <a:gd name="connsiteX136" fmla="*/ 990600 w 1581150"/>
                    <a:gd name="connsiteY136" fmla="*/ 107950 h 263715"/>
                    <a:gd name="connsiteX137" fmla="*/ 1009650 w 1581150"/>
                    <a:gd name="connsiteY137" fmla="*/ 130175 h 263715"/>
                    <a:gd name="connsiteX138" fmla="*/ 1025525 w 1581150"/>
                    <a:gd name="connsiteY138" fmla="*/ 120650 h 263715"/>
                    <a:gd name="connsiteX139" fmla="*/ 1035050 w 1581150"/>
                    <a:gd name="connsiteY139" fmla="*/ 107950 h 263715"/>
                    <a:gd name="connsiteX140" fmla="*/ 1044575 w 1581150"/>
                    <a:gd name="connsiteY140" fmla="*/ 117475 h 263715"/>
                    <a:gd name="connsiteX141" fmla="*/ 1050925 w 1581150"/>
                    <a:gd name="connsiteY141" fmla="*/ 101600 h 263715"/>
                    <a:gd name="connsiteX142" fmla="*/ 1057275 w 1581150"/>
                    <a:gd name="connsiteY142" fmla="*/ 88900 h 263715"/>
                    <a:gd name="connsiteX143" fmla="*/ 1003300 w 1581150"/>
                    <a:gd name="connsiteY143" fmla="*/ 57150 h 263715"/>
                    <a:gd name="connsiteX144" fmla="*/ 1006475 w 1581150"/>
                    <a:gd name="connsiteY144" fmla="*/ 41275 h 263715"/>
                    <a:gd name="connsiteX145" fmla="*/ 1003300 w 1581150"/>
                    <a:gd name="connsiteY145" fmla="*/ 50800 h 263715"/>
                    <a:gd name="connsiteX146" fmla="*/ 990600 w 1581150"/>
                    <a:gd name="connsiteY146" fmla="*/ 82550 h 263715"/>
                    <a:gd name="connsiteX147" fmla="*/ 1009650 w 1581150"/>
                    <a:gd name="connsiteY147" fmla="*/ 73025 h 263715"/>
                    <a:gd name="connsiteX148" fmla="*/ 1025525 w 1581150"/>
                    <a:gd name="connsiteY148" fmla="*/ 44450 h 263715"/>
                    <a:gd name="connsiteX149" fmla="*/ 1035050 w 1581150"/>
                    <a:gd name="connsiteY149" fmla="*/ 53975 h 263715"/>
                    <a:gd name="connsiteX150" fmla="*/ 1050925 w 1581150"/>
                    <a:gd name="connsiteY150" fmla="*/ 47625 h 263715"/>
                    <a:gd name="connsiteX151" fmla="*/ 1060450 w 1581150"/>
                    <a:gd name="connsiteY151" fmla="*/ 38100 h 263715"/>
                    <a:gd name="connsiteX152" fmla="*/ 1057275 w 1581150"/>
                    <a:gd name="connsiteY152" fmla="*/ 60325 h 263715"/>
                    <a:gd name="connsiteX153" fmla="*/ 1050925 w 1581150"/>
                    <a:gd name="connsiteY153" fmla="*/ 76200 h 263715"/>
                    <a:gd name="connsiteX154" fmla="*/ 1047750 w 1581150"/>
                    <a:gd name="connsiteY154" fmla="*/ 88900 h 263715"/>
                    <a:gd name="connsiteX155" fmla="*/ 1050925 w 1581150"/>
                    <a:gd name="connsiteY155" fmla="*/ 98425 h 263715"/>
                    <a:gd name="connsiteX156" fmla="*/ 1085850 w 1581150"/>
                    <a:gd name="connsiteY156" fmla="*/ 69850 h 263715"/>
                    <a:gd name="connsiteX157" fmla="*/ 1104900 w 1581150"/>
                    <a:gd name="connsiteY157" fmla="*/ 50800 h 263715"/>
                    <a:gd name="connsiteX158" fmla="*/ 1108075 w 1581150"/>
                    <a:gd name="connsiteY158" fmla="*/ 60325 h 263715"/>
                    <a:gd name="connsiteX159" fmla="*/ 1120775 w 1581150"/>
                    <a:gd name="connsiteY159" fmla="*/ 69850 h 263715"/>
                    <a:gd name="connsiteX160" fmla="*/ 1123950 w 1581150"/>
                    <a:gd name="connsiteY160" fmla="*/ 82550 h 263715"/>
                    <a:gd name="connsiteX161" fmla="*/ 1123950 w 1581150"/>
                    <a:gd name="connsiteY161" fmla="*/ 104775 h 263715"/>
                    <a:gd name="connsiteX162" fmla="*/ 1146175 w 1581150"/>
                    <a:gd name="connsiteY162" fmla="*/ 107950 h 263715"/>
                    <a:gd name="connsiteX163" fmla="*/ 1184275 w 1581150"/>
                    <a:gd name="connsiteY163" fmla="*/ 104775 h 263715"/>
                    <a:gd name="connsiteX164" fmla="*/ 1203325 w 1581150"/>
                    <a:gd name="connsiteY164" fmla="*/ 120650 h 263715"/>
                    <a:gd name="connsiteX165" fmla="*/ 1206500 w 1581150"/>
                    <a:gd name="connsiteY165" fmla="*/ 107950 h 263715"/>
                    <a:gd name="connsiteX166" fmla="*/ 1212850 w 1581150"/>
                    <a:gd name="connsiteY166" fmla="*/ 139700 h 263715"/>
                    <a:gd name="connsiteX167" fmla="*/ 1247775 w 1581150"/>
                    <a:gd name="connsiteY167" fmla="*/ 111125 h 263715"/>
                    <a:gd name="connsiteX168" fmla="*/ 1250950 w 1581150"/>
                    <a:gd name="connsiteY168" fmla="*/ 142875 h 263715"/>
                    <a:gd name="connsiteX169" fmla="*/ 1304925 w 1581150"/>
                    <a:gd name="connsiteY169" fmla="*/ 114300 h 263715"/>
                    <a:gd name="connsiteX170" fmla="*/ 1308100 w 1581150"/>
                    <a:gd name="connsiteY170" fmla="*/ 130175 h 263715"/>
                    <a:gd name="connsiteX171" fmla="*/ 1323975 w 1581150"/>
                    <a:gd name="connsiteY171" fmla="*/ 123825 h 263715"/>
                    <a:gd name="connsiteX172" fmla="*/ 1339850 w 1581150"/>
                    <a:gd name="connsiteY172" fmla="*/ 120650 h 263715"/>
                    <a:gd name="connsiteX173" fmla="*/ 1355725 w 1581150"/>
                    <a:gd name="connsiteY173" fmla="*/ 161925 h 263715"/>
                    <a:gd name="connsiteX174" fmla="*/ 1374775 w 1581150"/>
                    <a:gd name="connsiteY174" fmla="*/ 158750 h 263715"/>
                    <a:gd name="connsiteX175" fmla="*/ 1397000 w 1581150"/>
                    <a:gd name="connsiteY175" fmla="*/ 171450 h 263715"/>
                    <a:gd name="connsiteX176" fmla="*/ 1409700 w 1581150"/>
                    <a:gd name="connsiteY176" fmla="*/ 165100 h 263715"/>
                    <a:gd name="connsiteX177" fmla="*/ 1412875 w 1581150"/>
                    <a:gd name="connsiteY177" fmla="*/ 187325 h 263715"/>
                    <a:gd name="connsiteX178" fmla="*/ 1419225 w 1581150"/>
                    <a:gd name="connsiteY178" fmla="*/ 187325 h 263715"/>
                    <a:gd name="connsiteX179" fmla="*/ 1447800 w 1581150"/>
                    <a:gd name="connsiteY179" fmla="*/ 212725 h 263715"/>
                    <a:gd name="connsiteX180" fmla="*/ 1447800 w 1581150"/>
                    <a:gd name="connsiteY180" fmla="*/ 225425 h 263715"/>
                    <a:gd name="connsiteX181" fmla="*/ 1470025 w 1581150"/>
                    <a:gd name="connsiteY181" fmla="*/ 215900 h 263715"/>
                    <a:gd name="connsiteX182" fmla="*/ 1485900 w 1581150"/>
                    <a:gd name="connsiteY182" fmla="*/ 238125 h 263715"/>
                    <a:gd name="connsiteX183" fmla="*/ 1524000 w 1581150"/>
                    <a:gd name="connsiteY183" fmla="*/ 234950 h 263715"/>
                    <a:gd name="connsiteX184" fmla="*/ 1527175 w 1581150"/>
                    <a:gd name="connsiteY184" fmla="*/ 257175 h 263715"/>
                    <a:gd name="connsiteX185" fmla="*/ 1581150 w 1581150"/>
                    <a:gd name="connsiteY185" fmla="*/ 263525 h 263715"/>
                    <a:gd name="connsiteX186" fmla="*/ 1581150 w 1581150"/>
                    <a:gd name="connsiteY186" fmla="*/ 263525 h 263715"/>
                    <a:gd name="connsiteX0" fmla="*/ 0 w 1581150"/>
                    <a:gd name="connsiteY0" fmla="*/ 34925 h 263715"/>
                    <a:gd name="connsiteX1" fmla="*/ 22225 w 1581150"/>
                    <a:gd name="connsiteY1" fmla="*/ 15875 h 263715"/>
                    <a:gd name="connsiteX2" fmla="*/ 22225 w 1581150"/>
                    <a:gd name="connsiteY2" fmla="*/ 15875 h 263715"/>
                    <a:gd name="connsiteX3" fmla="*/ 25400 w 1581150"/>
                    <a:gd name="connsiteY3" fmla="*/ 57150 h 263715"/>
                    <a:gd name="connsiteX4" fmla="*/ 31750 w 1581150"/>
                    <a:gd name="connsiteY4" fmla="*/ 44450 h 263715"/>
                    <a:gd name="connsiteX5" fmla="*/ 34925 w 1581150"/>
                    <a:gd name="connsiteY5" fmla="*/ 34925 h 263715"/>
                    <a:gd name="connsiteX6" fmla="*/ 44450 w 1581150"/>
                    <a:gd name="connsiteY6" fmla="*/ 25400 h 263715"/>
                    <a:gd name="connsiteX7" fmla="*/ 50800 w 1581150"/>
                    <a:gd name="connsiteY7" fmla="*/ 15875 h 263715"/>
                    <a:gd name="connsiteX8" fmla="*/ 41275 w 1581150"/>
                    <a:gd name="connsiteY8" fmla="*/ 12700 h 263715"/>
                    <a:gd name="connsiteX9" fmla="*/ 60325 w 1581150"/>
                    <a:gd name="connsiteY9" fmla="*/ 0 h 263715"/>
                    <a:gd name="connsiteX10" fmla="*/ 47625 w 1581150"/>
                    <a:gd name="connsiteY10" fmla="*/ 3175 h 263715"/>
                    <a:gd name="connsiteX11" fmla="*/ 47625 w 1581150"/>
                    <a:gd name="connsiteY11" fmla="*/ 44450 h 263715"/>
                    <a:gd name="connsiteX12" fmla="*/ 57150 w 1581150"/>
                    <a:gd name="connsiteY12" fmla="*/ 47625 h 263715"/>
                    <a:gd name="connsiteX13" fmla="*/ 69850 w 1581150"/>
                    <a:gd name="connsiteY13" fmla="*/ 34925 h 263715"/>
                    <a:gd name="connsiteX14" fmla="*/ 73025 w 1581150"/>
                    <a:gd name="connsiteY14" fmla="*/ 22225 h 263715"/>
                    <a:gd name="connsiteX15" fmla="*/ 76200 w 1581150"/>
                    <a:gd name="connsiteY15" fmla="*/ 12700 h 263715"/>
                    <a:gd name="connsiteX16" fmla="*/ 82550 w 1581150"/>
                    <a:gd name="connsiteY16" fmla="*/ 69850 h 263715"/>
                    <a:gd name="connsiteX17" fmla="*/ 88900 w 1581150"/>
                    <a:gd name="connsiteY17" fmla="*/ 88900 h 263715"/>
                    <a:gd name="connsiteX18" fmla="*/ 92075 w 1581150"/>
                    <a:gd name="connsiteY18" fmla="*/ 79375 h 263715"/>
                    <a:gd name="connsiteX19" fmla="*/ 98425 w 1581150"/>
                    <a:gd name="connsiteY19" fmla="*/ 69850 h 263715"/>
                    <a:gd name="connsiteX20" fmla="*/ 104775 w 1581150"/>
                    <a:gd name="connsiteY20" fmla="*/ 41275 h 263715"/>
                    <a:gd name="connsiteX21" fmla="*/ 107950 w 1581150"/>
                    <a:gd name="connsiteY21" fmla="*/ 31750 h 263715"/>
                    <a:gd name="connsiteX22" fmla="*/ 117475 w 1581150"/>
                    <a:gd name="connsiteY22" fmla="*/ 53975 h 263715"/>
                    <a:gd name="connsiteX23" fmla="*/ 130175 w 1581150"/>
                    <a:gd name="connsiteY23" fmla="*/ 44450 h 263715"/>
                    <a:gd name="connsiteX24" fmla="*/ 136525 w 1581150"/>
                    <a:gd name="connsiteY24" fmla="*/ 50800 h 263715"/>
                    <a:gd name="connsiteX25" fmla="*/ 146050 w 1581150"/>
                    <a:gd name="connsiteY25" fmla="*/ 28575 h 263715"/>
                    <a:gd name="connsiteX26" fmla="*/ 152400 w 1581150"/>
                    <a:gd name="connsiteY26" fmla="*/ 76200 h 263715"/>
                    <a:gd name="connsiteX27" fmla="*/ 158750 w 1581150"/>
                    <a:gd name="connsiteY27" fmla="*/ 63500 h 263715"/>
                    <a:gd name="connsiteX28" fmla="*/ 174625 w 1581150"/>
                    <a:gd name="connsiteY28" fmla="*/ 41275 h 263715"/>
                    <a:gd name="connsiteX29" fmla="*/ 184150 w 1581150"/>
                    <a:gd name="connsiteY29" fmla="*/ 41275 h 263715"/>
                    <a:gd name="connsiteX30" fmla="*/ 187325 w 1581150"/>
                    <a:gd name="connsiteY30" fmla="*/ 31750 h 263715"/>
                    <a:gd name="connsiteX31" fmla="*/ 193675 w 1581150"/>
                    <a:gd name="connsiteY31" fmla="*/ 22225 h 263715"/>
                    <a:gd name="connsiteX32" fmla="*/ 203200 w 1581150"/>
                    <a:gd name="connsiteY32" fmla="*/ 31750 h 263715"/>
                    <a:gd name="connsiteX33" fmla="*/ 209550 w 1581150"/>
                    <a:gd name="connsiteY33" fmla="*/ 50800 h 263715"/>
                    <a:gd name="connsiteX34" fmla="*/ 215900 w 1581150"/>
                    <a:gd name="connsiteY34" fmla="*/ 41275 h 263715"/>
                    <a:gd name="connsiteX35" fmla="*/ 219075 w 1581150"/>
                    <a:gd name="connsiteY35" fmla="*/ 31750 h 263715"/>
                    <a:gd name="connsiteX36" fmla="*/ 225425 w 1581150"/>
                    <a:gd name="connsiteY36" fmla="*/ 57150 h 263715"/>
                    <a:gd name="connsiteX37" fmla="*/ 228600 w 1581150"/>
                    <a:gd name="connsiteY37" fmla="*/ 69850 h 263715"/>
                    <a:gd name="connsiteX38" fmla="*/ 247650 w 1581150"/>
                    <a:gd name="connsiteY38" fmla="*/ 50800 h 263715"/>
                    <a:gd name="connsiteX39" fmla="*/ 257175 w 1581150"/>
                    <a:gd name="connsiteY39" fmla="*/ 57150 h 263715"/>
                    <a:gd name="connsiteX40" fmla="*/ 263525 w 1581150"/>
                    <a:gd name="connsiteY40" fmla="*/ 47625 h 263715"/>
                    <a:gd name="connsiteX41" fmla="*/ 273050 w 1581150"/>
                    <a:gd name="connsiteY41" fmla="*/ 44450 h 263715"/>
                    <a:gd name="connsiteX42" fmla="*/ 276225 w 1581150"/>
                    <a:gd name="connsiteY42" fmla="*/ 66675 h 263715"/>
                    <a:gd name="connsiteX43" fmla="*/ 279400 w 1581150"/>
                    <a:gd name="connsiteY43" fmla="*/ 53975 h 263715"/>
                    <a:gd name="connsiteX44" fmla="*/ 285750 w 1581150"/>
                    <a:gd name="connsiteY44" fmla="*/ 25400 h 263715"/>
                    <a:gd name="connsiteX45" fmla="*/ 292100 w 1581150"/>
                    <a:gd name="connsiteY45" fmla="*/ 6350 h 263715"/>
                    <a:gd name="connsiteX46" fmla="*/ 295275 w 1581150"/>
                    <a:gd name="connsiteY46" fmla="*/ 31750 h 263715"/>
                    <a:gd name="connsiteX47" fmla="*/ 298450 w 1581150"/>
                    <a:gd name="connsiteY47" fmla="*/ 44450 h 263715"/>
                    <a:gd name="connsiteX48" fmla="*/ 307975 w 1581150"/>
                    <a:gd name="connsiteY48" fmla="*/ 76200 h 263715"/>
                    <a:gd name="connsiteX49" fmla="*/ 320675 w 1581150"/>
                    <a:gd name="connsiteY49" fmla="*/ 66675 h 263715"/>
                    <a:gd name="connsiteX50" fmla="*/ 323850 w 1581150"/>
                    <a:gd name="connsiteY50" fmla="*/ 44450 h 263715"/>
                    <a:gd name="connsiteX51" fmla="*/ 327025 w 1581150"/>
                    <a:gd name="connsiteY51" fmla="*/ 57150 h 263715"/>
                    <a:gd name="connsiteX52" fmla="*/ 333375 w 1581150"/>
                    <a:gd name="connsiteY52" fmla="*/ 47625 h 263715"/>
                    <a:gd name="connsiteX53" fmla="*/ 349250 w 1581150"/>
                    <a:gd name="connsiteY53" fmla="*/ 63500 h 263715"/>
                    <a:gd name="connsiteX54" fmla="*/ 368300 w 1581150"/>
                    <a:gd name="connsiteY54" fmla="*/ 76200 h 263715"/>
                    <a:gd name="connsiteX55" fmla="*/ 384175 w 1581150"/>
                    <a:gd name="connsiteY55" fmla="*/ 53975 h 263715"/>
                    <a:gd name="connsiteX56" fmla="*/ 396875 w 1581150"/>
                    <a:gd name="connsiteY56" fmla="*/ 28575 h 263715"/>
                    <a:gd name="connsiteX57" fmla="*/ 409575 w 1581150"/>
                    <a:gd name="connsiteY57" fmla="*/ 53975 h 263715"/>
                    <a:gd name="connsiteX58" fmla="*/ 419100 w 1581150"/>
                    <a:gd name="connsiteY58" fmla="*/ 76200 h 263715"/>
                    <a:gd name="connsiteX59" fmla="*/ 428625 w 1581150"/>
                    <a:gd name="connsiteY59" fmla="*/ 79375 h 263715"/>
                    <a:gd name="connsiteX60" fmla="*/ 431800 w 1581150"/>
                    <a:gd name="connsiteY60" fmla="*/ 66675 h 263715"/>
                    <a:gd name="connsiteX61" fmla="*/ 438150 w 1581150"/>
                    <a:gd name="connsiteY61" fmla="*/ 47625 h 263715"/>
                    <a:gd name="connsiteX62" fmla="*/ 447675 w 1581150"/>
                    <a:gd name="connsiteY62" fmla="*/ 50800 h 263715"/>
                    <a:gd name="connsiteX63" fmla="*/ 450850 w 1581150"/>
                    <a:gd name="connsiteY63" fmla="*/ 41275 h 263715"/>
                    <a:gd name="connsiteX64" fmla="*/ 454025 w 1581150"/>
                    <a:gd name="connsiteY64" fmla="*/ 60325 h 263715"/>
                    <a:gd name="connsiteX65" fmla="*/ 476250 w 1581150"/>
                    <a:gd name="connsiteY65" fmla="*/ 50800 h 263715"/>
                    <a:gd name="connsiteX66" fmla="*/ 482600 w 1581150"/>
                    <a:gd name="connsiteY66" fmla="*/ 38100 h 263715"/>
                    <a:gd name="connsiteX67" fmla="*/ 492125 w 1581150"/>
                    <a:gd name="connsiteY67" fmla="*/ 69850 h 263715"/>
                    <a:gd name="connsiteX68" fmla="*/ 498475 w 1581150"/>
                    <a:gd name="connsiteY68" fmla="*/ 53975 h 263715"/>
                    <a:gd name="connsiteX69" fmla="*/ 508000 w 1581150"/>
                    <a:gd name="connsiteY69" fmla="*/ 60325 h 263715"/>
                    <a:gd name="connsiteX70" fmla="*/ 511175 w 1581150"/>
                    <a:gd name="connsiteY70" fmla="*/ 44450 h 263715"/>
                    <a:gd name="connsiteX71" fmla="*/ 514350 w 1581150"/>
                    <a:gd name="connsiteY71" fmla="*/ 34925 h 263715"/>
                    <a:gd name="connsiteX72" fmla="*/ 523875 w 1581150"/>
                    <a:gd name="connsiteY72" fmla="*/ 44450 h 263715"/>
                    <a:gd name="connsiteX73" fmla="*/ 530225 w 1581150"/>
                    <a:gd name="connsiteY73" fmla="*/ 34925 h 263715"/>
                    <a:gd name="connsiteX74" fmla="*/ 539750 w 1581150"/>
                    <a:gd name="connsiteY74" fmla="*/ 66675 h 263715"/>
                    <a:gd name="connsiteX75" fmla="*/ 561975 w 1581150"/>
                    <a:gd name="connsiteY75" fmla="*/ 63500 h 263715"/>
                    <a:gd name="connsiteX76" fmla="*/ 600075 w 1581150"/>
                    <a:gd name="connsiteY76" fmla="*/ 41275 h 263715"/>
                    <a:gd name="connsiteX77" fmla="*/ 606425 w 1581150"/>
                    <a:gd name="connsiteY77" fmla="*/ 50800 h 263715"/>
                    <a:gd name="connsiteX78" fmla="*/ 644525 w 1581150"/>
                    <a:gd name="connsiteY78" fmla="*/ 38100 h 263715"/>
                    <a:gd name="connsiteX79" fmla="*/ 660400 w 1581150"/>
                    <a:gd name="connsiteY79" fmla="*/ 34925 h 263715"/>
                    <a:gd name="connsiteX80" fmla="*/ 669925 w 1581150"/>
                    <a:gd name="connsiteY80" fmla="*/ 31750 h 263715"/>
                    <a:gd name="connsiteX81" fmla="*/ 679450 w 1581150"/>
                    <a:gd name="connsiteY81" fmla="*/ 34925 h 263715"/>
                    <a:gd name="connsiteX82" fmla="*/ 688975 w 1581150"/>
                    <a:gd name="connsiteY82" fmla="*/ 28575 h 263715"/>
                    <a:gd name="connsiteX83" fmla="*/ 701675 w 1581150"/>
                    <a:gd name="connsiteY83" fmla="*/ 25400 h 263715"/>
                    <a:gd name="connsiteX84" fmla="*/ 723900 w 1581150"/>
                    <a:gd name="connsiteY84" fmla="*/ 53975 h 263715"/>
                    <a:gd name="connsiteX85" fmla="*/ 736600 w 1581150"/>
                    <a:gd name="connsiteY85" fmla="*/ 44450 h 263715"/>
                    <a:gd name="connsiteX86" fmla="*/ 739775 w 1581150"/>
                    <a:gd name="connsiteY86" fmla="*/ 57150 h 263715"/>
                    <a:gd name="connsiteX87" fmla="*/ 742950 w 1581150"/>
                    <a:gd name="connsiteY87" fmla="*/ 66675 h 263715"/>
                    <a:gd name="connsiteX88" fmla="*/ 755650 w 1581150"/>
                    <a:gd name="connsiteY88" fmla="*/ 79375 h 263715"/>
                    <a:gd name="connsiteX89" fmla="*/ 765175 w 1581150"/>
                    <a:gd name="connsiteY89" fmla="*/ 76200 h 263715"/>
                    <a:gd name="connsiteX90" fmla="*/ 774700 w 1581150"/>
                    <a:gd name="connsiteY90" fmla="*/ 66675 h 263715"/>
                    <a:gd name="connsiteX91" fmla="*/ 781050 w 1581150"/>
                    <a:gd name="connsiteY91" fmla="*/ 63500 h 263715"/>
                    <a:gd name="connsiteX92" fmla="*/ 784225 w 1581150"/>
                    <a:gd name="connsiteY92" fmla="*/ 50800 h 263715"/>
                    <a:gd name="connsiteX93" fmla="*/ 787400 w 1581150"/>
                    <a:gd name="connsiteY93" fmla="*/ 28575 h 263715"/>
                    <a:gd name="connsiteX94" fmla="*/ 793750 w 1581150"/>
                    <a:gd name="connsiteY94" fmla="*/ 63500 h 263715"/>
                    <a:gd name="connsiteX95" fmla="*/ 796925 w 1581150"/>
                    <a:gd name="connsiteY95" fmla="*/ 53975 h 263715"/>
                    <a:gd name="connsiteX96" fmla="*/ 800100 w 1581150"/>
                    <a:gd name="connsiteY96" fmla="*/ 31750 h 263715"/>
                    <a:gd name="connsiteX97" fmla="*/ 803275 w 1581150"/>
                    <a:gd name="connsiteY97" fmla="*/ 53975 h 263715"/>
                    <a:gd name="connsiteX98" fmla="*/ 815975 w 1581150"/>
                    <a:gd name="connsiteY98" fmla="*/ 57150 h 263715"/>
                    <a:gd name="connsiteX99" fmla="*/ 847725 w 1581150"/>
                    <a:gd name="connsiteY99" fmla="*/ 66675 h 263715"/>
                    <a:gd name="connsiteX100" fmla="*/ 869950 w 1581150"/>
                    <a:gd name="connsiteY100" fmla="*/ 69850 h 263715"/>
                    <a:gd name="connsiteX101" fmla="*/ 895350 w 1581150"/>
                    <a:gd name="connsiteY101" fmla="*/ 66675 h 263715"/>
                    <a:gd name="connsiteX102" fmla="*/ 892175 w 1581150"/>
                    <a:gd name="connsiteY102" fmla="*/ 53975 h 263715"/>
                    <a:gd name="connsiteX103" fmla="*/ 882650 w 1581150"/>
                    <a:gd name="connsiteY103" fmla="*/ 76200 h 263715"/>
                    <a:gd name="connsiteX104" fmla="*/ 869950 w 1581150"/>
                    <a:gd name="connsiteY104" fmla="*/ 63500 h 263715"/>
                    <a:gd name="connsiteX105" fmla="*/ 854075 w 1581150"/>
                    <a:gd name="connsiteY105" fmla="*/ 60325 h 263715"/>
                    <a:gd name="connsiteX106" fmla="*/ 850900 w 1581150"/>
                    <a:gd name="connsiteY106" fmla="*/ 47625 h 263715"/>
                    <a:gd name="connsiteX107" fmla="*/ 844550 w 1581150"/>
                    <a:gd name="connsiteY107" fmla="*/ 31750 h 263715"/>
                    <a:gd name="connsiteX108" fmla="*/ 850900 w 1581150"/>
                    <a:gd name="connsiteY108" fmla="*/ 41275 h 263715"/>
                    <a:gd name="connsiteX109" fmla="*/ 860425 w 1581150"/>
                    <a:gd name="connsiteY109" fmla="*/ 47625 h 263715"/>
                    <a:gd name="connsiteX110" fmla="*/ 873125 w 1581150"/>
                    <a:gd name="connsiteY110" fmla="*/ 66675 h 263715"/>
                    <a:gd name="connsiteX111" fmla="*/ 885825 w 1581150"/>
                    <a:gd name="connsiteY111" fmla="*/ 69850 h 263715"/>
                    <a:gd name="connsiteX112" fmla="*/ 895350 w 1581150"/>
                    <a:gd name="connsiteY112" fmla="*/ 66675 h 263715"/>
                    <a:gd name="connsiteX113" fmla="*/ 908050 w 1581150"/>
                    <a:gd name="connsiteY113" fmla="*/ 92075 h 263715"/>
                    <a:gd name="connsiteX114" fmla="*/ 920750 w 1581150"/>
                    <a:gd name="connsiteY114" fmla="*/ 98425 h 263715"/>
                    <a:gd name="connsiteX115" fmla="*/ 946150 w 1581150"/>
                    <a:gd name="connsiteY115" fmla="*/ 88900 h 263715"/>
                    <a:gd name="connsiteX116" fmla="*/ 958850 w 1581150"/>
                    <a:gd name="connsiteY116" fmla="*/ 79375 h 263715"/>
                    <a:gd name="connsiteX117" fmla="*/ 968375 w 1581150"/>
                    <a:gd name="connsiteY117" fmla="*/ 85725 h 263715"/>
                    <a:gd name="connsiteX118" fmla="*/ 984250 w 1581150"/>
                    <a:gd name="connsiteY118" fmla="*/ 63500 h 263715"/>
                    <a:gd name="connsiteX119" fmla="*/ 987425 w 1581150"/>
                    <a:gd name="connsiteY119" fmla="*/ 53975 h 263715"/>
                    <a:gd name="connsiteX120" fmla="*/ 981075 w 1581150"/>
                    <a:gd name="connsiteY120" fmla="*/ 34925 h 263715"/>
                    <a:gd name="connsiteX121" fmla="*/ 968375 w 1581150"/>
                    <a:gd name="connsiteY121" fmla="*/ 53975 h 263715"/>
                    <a:gd name="connsiteX122" fmla="*/ 946150 w 1581150"/>
                    <a:gd name="connsiteY122" fmla="*/ 69850 h 263715"/>
                    <a:gd name="connsiteX123" fmla="*/ 936625 w 1581150"/>
                    <a:gd name="connsiteY123" fmla="*/ 79375 h 263715"/>
                    <a:gd name="connsiteX124" fmla="*/ 942975 w 1581150"/>
                    <a:gd name="connsiteY124" fmla="*/ 53975 h 263715"/>
                    <a:gd name="connsiteX125" fmla="*/ 946150 w 1581150"/>
                    <a:gd name="connsiteY125" fmla="*/ 44450 h 263715"/>
                    <a:gd name="connsiteX126" fmla="*/ 939800 w 1581150"/>
                    <a:gd name="connsiteY126" fmla="*/ 66675 h 263715"/>
                    <a:gd name="connsiteX127" fmla="*/ 936625 w 1581150"/>
                    <a:gd name="connsiteY127" fmla="*/ 44450 h 263715"/>
                    <a:gd name="connsiteX128" fmla="*/ 920750 w 1581150"/>
                    <a:gd name="connsiteY128" fmla="*/ 60325 h 263715"/>
                    <a:gd name="connsiteX129" fmla="*/ 923925 w 1581150"/>
                    <a:gd name="connsiteY129" fmla="*/ 31750 h 263715"/>
                    <a:gd name="connsiteX130" fmla="*/ 911225 w 1581150"/>
                    <a:gd name="connsiteY130" fmla="*/ 28575 h 263715"/>
                    <a:gd name="connsiteX131" fmla="*/ 895350 w 1581150"/>
                    <a:gd name="connsiteY131" fmla="*/ 41275 h 263715"/>
                    <a:gd name="connsiteX132" fmla="*/ 898525 w 1581150"/>
                    <a:gd name="connsiteY132" fmla="*/ 73025 h 263715"/>
                    <a:gd name="connsiteX133" fmla="*/ 958850 w 1581150"/>
                    <a:gd name="connsiteY133" fmla="*/ 95250 h 263715"/>
                    <a:gd name="connsiteX134" fmla="*/ 977900 w 1581150"/>
                    <a:gd name="connsiteY134" fmla="*/ 85725 h 263715"/>
                    <a:gd name="connsiteX135" fmla="*/ 987425 w 1581150"/>
                    <a:gd name="connsiteY135" fmla="*/ 82550 h 263715"/>
                    <a:gd name="connsiteX136" fmla="*/ 990600 w 1581150"/>
                    <a:gd name="connsiteY136" fmla="*/ 107950 h 263715"/>
                    <a:gd name="connsiteX137" fmla="*/ 1025525 w 1581150"/>
                    <a:gd name="connsiteY137" fmla="*/ 120650 h 263715"/>
                    <a:gd name="connsiteX138" fmla="*/ 1035050 w 1581150"/>
                    <a:gd name="connsiteY138" fmla="*/ 107950 h 263715"/>
                    <a:gd name="connsiteX139" fmla="*/ 1044575 w 1581150"/>
                    <a:gd name="connsiteY139" fmla="*/ 117475 h 263715"/>
                    <a:gd name="connsiteX140" fmla="*/ 1050925 w 1581150"/>
                    <a:gd name="connsiteY140" fmla="*/ 101600 h 263715"/>
                    <a:gd name="connsiteX141" fmla="*/ 1057275 w 1581150"/>
                    <a:gd name="connsiteY141" fmla="*/ 88900 h 263715"/>
                    <a:gd name="connsiteX142" fmla="*/ 1003300 w 1581150"/>
                    <a:gd name="connsiteY142" fmla="*/ 57150 h 263715"/>
                    <a:gd name="connsiteX143" fmla="*/ 1006475 w 1581150"/>
                    <a:gd name="connsiteY143" fmla="*/ 41275 h 263715"/>
                    <a:gd name="connsiteX144" fmla="*/ 1003300 w 1581150"/>
                    <a:gd name="connsiteY144" fmla="*/ 50800 h 263715"/>
                    <a:gd name="connsiteX145" fmla="*/ 990600 w 1581150"/>
                    <a:gd name="connsiteY145" fmla="*/ 82550 h 263715"/>
                    <a:gd name="connsiteX146" fmla="*/ 1009650 w 1581150"/>
                    <a:gd name="connsiteY146" fmla="*/ 73025 h 263715"/>
                    <a:gd name="connsiteX147" fmla="*/ 1025525 w 1581150"/>
                    <a:gd name="connsiteY147" fmla="*/ 44450 h 263715"/>
                    <a:gd name="connsiteX148" fmla="*/ 1035050 w 1581150"/>
                    <a:gd name="connsiteY148" fmla="*/ 53975 h 263715"/>
                    <a:gd name="connsiteX149" fmla="*/ 1050925 w 1581150"/>
                    <a:gd name="connsiteY149" fmla="*/ 47625 h 263715"/>
                    <a:gd name="connsiteX150" fmla="*/ 1060450 w 1581150"/>
                    <a:gd name="connsiteY150" fmla="*/ 38100 h 263715"/>
                    <a:gd name="connsiteX151" fmla="*/ 1057275 w 1581150"/>
                    <a:gd name="connsiteY151" fmla="*/ 60325 h 263715"/>
                    <a:gd name="connsiteX152" fmla="*/ 1050925 w 1581150"/>
                    <a:gd name="connsiteY152" fmla="*/ 76200 h 263715"/>
                    <a:gd name="connsiteX153" fmla="*/ 1047750 w 1581150"/>
                    <a:gd name="connsiteY153" fmla="*/ 88900 h 263715"/>
                    <a:gd name="connsiteX154" fmla="*/ 1050925 w 1581150"/>
                    <a:gd name="connsiteY154" fmla="*/ 98425 h 263715"/>
                    <a:gd name="connsiteX155" fmla="*/ 1085850 w 1581150"/>
                    <a:gd name="connsiteY155" fmla="*/ 69850 h 263715"/>
                    <a:gd name="connsiteX156" fmla="*/ 1104900 w 1581150"/>
                    <a:gd name="connsiteY156" fmla="*/ 50800 h 263715"/>
                    <a:gd name="connsiteX157" fmla="*/ 1108075 w 1581150"/>
                    <a:gd name="connsiteY157" fmla="*/ 60325 h 263715"/>
                    <a:gd name="connsiteX158" fmla="*/ 1120775 w 1581150"/>
                    <a:gd name="connsiteY158" fmla="*/ 69850 h 263715"/>
                    <a:gd name="connsiteX159" fmla="*/ 1123950 w 1581150"/>
                    <a:gd name="connsiteY159" fmla="*/ 82550 h 263715"/>
                    <a:gd name="connsiteX160" fmla="*/ 1123950 w 1581150"/>
                    <a:gd name="connsiteY160" fmla="*/ 104775 h 263715"/>
                    <a:gd name="connsiteX161" fmla="*/ 1146175 w 1581150"/>
                    <a:gd name="connsiteY161" fmla="*/ 107950 h 263715"/>
                    <a:gd name="connsiteX162" fmla="*/ 1184275 w 1581150"/>
                    <a:gd name="connsiteY162" fmla="*/ 104775 h 263715"/>
                    <a:gd name="connsiteX163" fmla="*/ 1203325 w 1581150"/>
                    <a:gd name="connsiteY163" fmla="*/ 120650 h 263715"/>
                    <a:gd name="connsiteX164" fmla="*/ 1206500 w 1581150"/>
                    <a:gd name="connsiteY164" fmla="*/ 107950 h 263715"/>
                    <a:gd name="connsiteX165" fmla="*/ 1212850 w 1581150"/>
                    <a:gd name="connsiteY165" fmla="*/ 139700 h 263715"/>
                    <a:gd name="connsiteX166" fmla="*/ 1247775 w 1581150"/>
                    <a:gd name="connsiteY166" fmla="*/ 111125 h 263715"/>
                    <a:gd name="connsiteX167" fmla="*/ 1250950 w 1581150"/>
                    <a:gd name="connsiteY167" fmla="*/ 142875 h 263715"/>
                    <a:gd name="connsiteX168" fmla="*/ 1304925 w 1581150"/>
                    <a:gd name="connsiteY168" fmla="*/ 114300 h 263715"/>
                    <a:gd name="connsiteX169" fmla="*/ 1308100 w 1581150"/>
                    <a:gd name="connsiteY169" fmla="*/ 130175 h 263715"/>
                    <a:gd name="connsiteX170" fmla="*/ 1323975 w 1581150"/>
                    <a:gd name="connsiteY170" fmla="*/ 123825 h 263715"/>
                    <a:gd name="connsiteX171" fmla="*/ 1339850 w 1581150"/>
                    <a:gd name="connsiteY171" fmla="*/ 120650 h 263715"/>
                    <a:gd name="connsiteX172" fmla="*/ 1355725 w 1581150"/>
                    <a:gd name="connsiteY172" fmla="*/ 161925 h 263715"/>
                    <a:gd name="connsiteX173" fmla="*/ 1374775 w 1581150"/>
                    <a:gd name="connsiteY173" fmla="*/ 158750 h 263715"/>
                    <a:gd name="connsiteX174" fmla="*/ 1397000 w 1581150"/>
                    <a:gd name="connsiteY174" fmla="*/ 171450 h 263715"/>
                    <a:gd name="connsiteX175" fmla="*/ 1409700 w 1581150"/>
                    <a:gd name="connsiteY175" fmla="*/ 165100 h 263715"/>
                    <a:gd name="connsiteX176" fmla="*/ 1412875 w 1581150"/>
                    <a:gd name="connsiteY176" fmla="*/ 187325 h 263715"/>
                    <a:gd name="connsiteX177" fmla="*/ 1419225 w 1581150"/>
                    <a:gd name="connsiteY177" fmla="*/ 187325 h 263715"/>
                    <a:gd name="connsiteX178" fmla="*/ 1447800 w 1581150"/>
                    <a:gd name="connsiteY178" fmla="*/ 212725 h 263715"/>
                    <a:gd name="connsiteX179" fmla="*/ 1447800 w 1581150"/>
                    <a:gd name="connsiteY179" fmla="*/ 225425 h 263715"/>
                    <a:gd name="connsiteX180" fmla="*/ 1470025 w 1581150"/>
                    <a:gd name="connsiteY180" fmla="*/ 215900 h 263715"/>
                    <a:gd name="connsiteX181" fmla="*/ 1485900 w 1581150"/>
                    <a:gd name="connsiteY181" fmla="*/ 238125 h 263715"/>
                    <a:gd name="connsiteX182" fmla="*/ 1524000 w 1581150"/>
                    <a:gd name="connsiteY182" fmla="*/ 234950 h 263715"/>
                    <a:gd name="connsiteX183" fmla="*/ 1527175 w 1581150"/>
                    <a:gd name="connsiteY183" fmla="*/ 257175 h 263715"/>
                    <a:gd name="connsiteX184" fmla="*/ 1581150 w 1581150"/>
                    <a:gd name="connsiteY184" fmla="*/ 263525 h 263715"/>
                    <a:gd name="connsiteX185" fmla="*/ 1581150 w 1581150"/>
                    <a:gd name="connsiteY185" fmla="*/ 263525 h 263715"/>
                    <a:gd name="connsiteX0" fmla="*/ 0 w 1581150"/>
                    <a:gd name="connsiteY0" fmla="*/ 34925 h 263715"/>
                    <a:gd name="connsiteX1" fmla="*/ 22225 w 1581150"/>
                    <a:gd name="connsiteY1" fmla="*/ 15875 h 263715"/>
                    <a:gd name="connsiteX2" fmla="*/ 22225 w 1581150"/>
                    <a:gd name="connsiteY2" fmla="*/ 15875 h 263715"/>
                    <a:gd name="connsiteX3" fmla="*/ 25400 w 1581150"/>
                    <a:gd name="connsiteY3" fmla="*/ 57150 h 263715"/>
                    <a:gd name="connsiteX4" fmla="*/ 31750 w 1581150"/>
                    <a:gd name="connsiteY4" fmla="*/ 44450 h 263715"/>
                    <a:gd name="connsiteX5" fmla="*/ 34925 w 1581150"/>
                    <a:gd name="connsiteY5" fmla="*/ 34925 h 263715"/>
                    <a:gd name="connsiteX6" fmla="*/ 44450 w 1581150"/>
                    <a:gd name="connsiteY6" fmla="*/ 25400 h 263715"/>
                    <a:gd name="connsiteX7" fmla="*/ 50800 w 1581150"/>
                    <a:gd name="connsiteY7" fmla="*/ 15875 h 263715"/>
                    <a:gd name="connsiteX8" fmla="*/ 41275 w 1581150"/>
                    <a:gd name="connsiteY8" fmla="*/ 12700 h 263715"/>
                    <a:gd name="connsiteX9" fmla="*/ 60325 w 1581150"/>
                    <a:gd name="connsiteY9" fmla="*/ 0 h 263715"/>
                    <a:gd name="connsiteX10" fmla="*/ 47625 w 1581150"/>
                    <a:gd name="connsiteY10" fmla="*/ 3175 h 263715"/>
                    <a:gd name="connsiteX11" fmla="*/ 47625 w 1581150"/>
                    <a:gd name="connsiteY11" fmla="*/ 44450 h 263715"/>
                    <a:gd name="connsiteX12" fmla="*/ 57150 w 1581150"/>
                    <a:gd name="connsiteY12" fmla="*/ 47625 h 263715"/>
                    <a:gd name="connsiteX13" fmla="*/ 69850 w 1581150"/>
                    <a:gd name="connsiteY13" fmla="*/ 34925 h 263715"/>
                    <a:gd name="connsiteX14" fmla="*/ 73025 w 1581150"/>
                    <a:gd name="connsiteY14" fmla="*/ 22225 h 263715"/>
                    <a:gd name="connsiteX15" fmla="*/ 76200 w 1581150"/>
                    <a:gd name="connsiteY15" fmla="*/ 12700 h 263715"/>
                    <a:gd name="connsiteX16" fmla="*/ 82550 w 1581150"/>
                    <a:gd name="connsiteY16" fmla="*/ 69850 h 263715"/>
                    <a:gd name="connsiteX17" fmla="*/ 88900 w 1581150"/>
                    <a:gd name="connsiteY17" fmla="*/ 88900 h 263715"/>
                    <a:gd name="connsiteX18" fmla="*/ 92075 w 1581150"/>
                    <a:gd name="connsiteY18" fmla="*/ 79375 h 263715"/>
                    <a:gd name="connsiteX19" fmla="*/ 98425 w 1581150"/>
                    <a:gd name="connsiteY19" fmla="*/ 69850 h 263715"/>
                    <a:gd name="connsiteX20" fmla="*/ 104775 w 1581150"/>
                    <a:gd name="connsiteY20" fmla="*/ 41275 h 263715"/>
                    <a:gd name="connsiteX21" fmla="*/ 107950 w 1581150"/>
                    <a:gd name="connsiteY21" fmla="*/ 31750 h 263715"/>
                    <a:gd name="connsiteX22" fmla="*/ 117475 w 1581150"/>
                    <a:gd name="connsiteY22" fmla="*/ 53975 h 263715"/>
                    <a:gd name="connsiteX23" fmla="*/ 130175 w 1581150"/>
                    <a:gd name="connsiteY23" fmla="*/ 44450 h 263715"/>
                    <a:gd name="connsiteX24" fmla="*/ 136525 w 1581150"/>
                    <a:gd name="connsiteY24" fmla="*/ 50800 h 263715"/>
                    <a:gd name="connsiteX25" fmla="*/ 146050 w 1581150"/>
                    <a:gd name="connsiteY25" fmla="*/ 28575 h 263715"/>
                    <a:gd name="connsiteX26" fmla="*/ 152400 w 1581150"/>
                    <a:gd name="connsiteY26" fmla="*/ 76200 h 263715"/>
                    <a:gd name="connsiteX27" fmla="*/ 158750 w 1581150"/>
                    <a:gd name="connsiteY27" fmla="*/ 63500 h 263715"/>
                    <a:gd name="connsiteX28" fmla="*/ 174625 w 1581150"/>
                    <a:gd name="connsiteY28" fmla="*/ 41275 h 263715"/>
                    <a:gd name="connsiteX29" fmla="*/ 184150 w 1581150"/>
                    <a:gd name="connsiteY29" fmla="*/ 41275 h 263715"/>
                    <a:gd name="connsiteX30" fmla="*/ 187325 w 1581150"/>
                    <a:gd name="connsiteY30" fmla="*/ 31750 h 263715"/>
                    <a:gd name="connsiteX31" fmla="*/ 193675 w 1581150"/>
                    <a:gd name="connsiteY31" fmla="*/ 22225 h 263715"/>
                    <a:gd name="connsiteX32" fmla="*/ 203200 w 1581150"/>
                    <a:gd name="connsiteY32" fmla="*/ 31750 h 263715"/>
                    <a:gd name="connsiteX33" fmla="*/ 209550 w 1581150"/>
                    <a:gd name="connsiteY33" fmla="*/ 50800 h 263715"/>
                    <a:gd name="connsiteX34" fmla="*/ 215900 w 1581150"/>
                    <a:gd name="connsiteY34" fmla="*/ 41275 h 263715"/>
                    <a:gd name="connsiteX35" fmla="*/ 219075 w 1581150"/>
                    <a:gd name="connsiteY35" fmla="*/ 31750 h 263715"/>
                    <a:gd name="connsiteX36" fmla="*/ 225425 w 1581150"/>
                    <a:gd name="connsiteY36" fmla="*/ 57150 h 263715"/>
                    <a:gd name="connsiteX37" fmla="*/ 228600 w 1581150"/>
                    <a:gd name="connsiteY37" fmla="*/ 69850 h 263715"/>
                    <a:gd name="connsiteX38" fmla="*/ 247650 w 1581150"/>
                    <a:gd name="connsiteY38" fmla="*/ 50800 h 263715"/>
                    <a:gd name="connsiteX39" fmla="*/ 257175 w 1581150"/>
                    <a:gd name="connsiteY39" fmla="*/ 57150 h 263715"/>
                    <a:gd name="connsiteX40" fmla="*/ 263525 w 1581150"/>
                    <a:gd name="connsiteY40" fmla="*/ 47625 h 263715"/>
                    <a:gd name="connsiteX41" fmla="*/ 273050 w 1581150"/>
                    <a:gd name="connsiteY41" fmla="*/ 44450 h 263715"/>
                    <a:gd name="connsiteX42" fmla="*/ 276225 w 1581150"/>
                    <a:gd name="connsiteY42" fmla="*/ 66675 h 263715"/>
                    <a:gd name="connsiteX43" fmla="*/ 279400 w 1581150"/>
                    <a:gd name="connsiteY43" fmla="*/ 53975 h 263715"/>
                    <a:gd name="connsiteX44" fmla="*/ 285750 w 1581150"/>
                    <a:gd name="connsiteY44" fmla="*/ 25400 h 263715"/>
                    <a:gd name="connsiteX45" fmla="*/ 292100 w 1581150"/>
                    <a:gd name="connsiteY45" fmla="*/ 6350 h 263715"/>
                    <a:gd name="connsiteX46" fmla="*/ 295275 w 1581150"/>
                    <a:gd name="connsiteY46" fmla="*/ 31750 h 263715"/>
                    <a:gd name="connsiteX47" fmla="*/ 298450 w 1581150"/>
                    <a:gd name="connsiteY47" fmla="*/ 44450 h 263715"/>
                    <a:gd name="connsiteX48" fmla="*/ 307975 w 1581150"/>
                    <a:gd name="connsiteY48" fmla="*/ 76200 h 263715"/>
                    <a:gd name="connsiteX49" fmla="*/ 320675 w 1581150"/>
                    <a:gd name="connsiteY49" fmla="*/ 66675 h 263715"/>
                    <a:gd name="connsiteX50" fmla="*/ 323850 w 1581150"/>
                    <a:gd name="connsiteY50" fmla="*/ 44450 h 263715"/>
                    <a:gd name="connsiteX51" fmla="*/ 327025 w 1581150"/>
                    <a:gd name="connsiteY51" fmla="*/ 57150 h 263715"/>
                    <a:gd name="connsiteX52" fmla="*/ 333375 w 1581150"/>
                    <a:gd name="connsiteY52" fmla="*/ 47625 h 263715"/>
                    <a:gd name="connsiteX53" fmla="*/ 349250 w 1581150"/>
                    <a:gd name="connsiteY53" fmla="*/ 63500 h 263715"/>
                    <a:gd name="connsiteX54" fmla="*/ 368300 w 1581150"/>
                    <a:gd name="connsiteY54" fmla="*/ 76200 h 263715"/>
                    <a:gd name="connsiteX55" fmla="*/ 384175 w 1581150"/>
                    <a:gd name="connsiteY55" fmla="*/ 53975 h 263715"/>
                    <a:gd name="connsiteX56" fmla="*/ 396875 w 1581150"/>
                    <a:gd name="connsiteY56" fmla="*/ 28575 h 263715"/>
                    <a:gd name="connsiteX57" fmla="*/ 409575 w 1581150"/>
                    <a:gd name="connsiteY57" fmla="*/ 53975 h 263715"/>
                    <a:gd name="connsiteX58" fmla="*/ 419100 w 1581150"/>
                    <a:gd name="connsiteY58" fmla="*/ 76200 h 263715"/>
                    <a:gd name="connsiteX59" fmla="*/ 428625 w 1581150"/>
                    <a:gd name="connsiteY59" fmla="*/ 79375 h 263715"/>
                    <a:gd name="connsiteX60" fmla="*/ 431800 w 1581150"/>
                    <a:gd name="connsiteY60" fmla="*/ 66675 h 263715"/>
                    <a:gd name="connsiteX61" fmla="*/ 438150 w 1581150"/>
                    <a:gd name="connsiteY61" fmla="*/ 47625 h 263715"/>
                    <a:gd name="connsiteX62" fmla="*/ 447675 w 1581150"/>
                    <a:gd name="connsiteY62" fmla="*/ 50800 h 263715"/>
                    <a:gd name="connsiteX63" fmla="*/ 450850 w 1581150"/>
                    <a:gd name="connsiteY63" fmla="*/ 41275 h 263715"/>
                    <a:gd name="connsiteX64" fmla="*/ 454025 w 1581150"/>
                    <a:gd name="connsiteY64" fmla="*/ 60325 h 263715"/>
                    <a:gd name="connsiteX65" fmla="*/ 476250 w 1581150"/>
                    <a:gd name="connsiteY65" fmla="*/ 50800 h 263715"/>
                    <a:gd name="connsiteX66" fmla="*/ 482600 w 1581150"/>
                    <a:gd name="connsiteY66" fmla="*/ 38100 h 263715"/>
                    <a:gd name="connsiteX67" fmla="*/ 492125 w 1581150"/>
                    <a:gd name="connsiteY67" fmla="*/ 69850 h 263715"/>
                    <a:gd name="connsiteX68" fmla="*/ 498475 w 1581150"/>
                    <a:gd name="connsiteY68" fmla="*/ 53975 h 263715"/>
                    <a:gd name="connsiteX69" fmla="*/ 508000 w 1581150"/>
                    <a:gd name="connsiteY69" fmla="*/ 60325 h 263715"/>
                    <a:gd name="connsiteX70" fmla="*/ 511175 w 1581150"/>
                    <a:gd name="connsiteY70" fmla="*/ 44450 h 263715"/>
                    <a:gd name="connsiteX71" fmla="*/ 514350 w 1581150"/>
                    <a:gd name="connsiteY71" fmla="*/ 34925 h 263715"/>
                    <a:gd name="connsiteX72" fmla="*/ 523875 w 1581150"/>
                    <a:gd name="connsiteY72" fmla="*/ 44450 h 263715"/>
                    <a:gd name="connsiteX73" fmla="*/ 530225 w 1581150"/>
                    <a:gd name="connsiteY73" fmla="*/ 34925 h 263715"/>
                    <a:gd name="connsiteX74" fmla="*/ 539750 w 1581150"/>
                    <a:gd name="connsiteY74" fmla="*/ 66675 h 263715"/>
                    <a:gd name="connsiteX75" fmla="*/ 561975 w 1581150"/>
                    <a:gd name="connsiteY75" fmla="*/ 63500 h 263715"/>
                    <a:gd name="connsiteX76" fmla="*/ 600075 w 1581150"/>
                    <a:gd name="connsiteY76" fmla="*/ 41275 h 263715"/>
                    <a:gd name="connsiteX77" fmla="*/ 606425 w 1581150"/>
                    <a:gd name="connsiteY77" fmla="*/ 50800 h 263715"/>
                    <a:gd name="connsiteX78" fmla="*/ 644525 w 1581150"/>
                    <a:gd name="connsiteY78" fmla="*/ 38100 h 263715"/>
                    <a:gd name="connsiteX79" fmla="*/ 660400 w 1581150"/>
                    <a:gd name="connsiteY79" fmla="*/ 34925 h 263715"/>
                    <a:gd name="connsiteX80" fmla="*/ 669925 w 1581150"/>
                    <a:gd name="connsiteY80" fmla="*/ 31750 h 263715"/>
                    <a:gd name="connsiteX81" fmla="*/ 679450 w 1581150"/>
                    <a:gd name="connsiteY81" fmla="*/ 34925 h 263715"/>
                    <a:gd name="connsiteX82" fmla="*/ 688975 w 1581150"/>
                    <a:gd name="connsiteY82" fmla="*/ 28575 h 263715"/>
                    <a:gd name="connsiteX83" fmla="*/ 701675 w 1581150"/>
                    <a:gd name="connsiteY83" fmla="*/ 25400 h 263715"/>
                    <a:gd name="connsiteX84" fmla="*/ 723900 w 1581150"/>
                    <a:gd name="connsiteY84" fmla="*/ 53975 h 263715"/>
                    <a:gd name="connsiteX85" fmla="*/ 736600 w 1581150"/>
                    <a:gd name="connsiteY85" fmla="*/ 44450 h 263715"/>
                    <a:gd name="connsiteX86" fmla="*/ 739775 w 1581150"/>
                    <a:gd name="connsiteY86" fmla="*/ 57150 h 263715"/>
                    <a:gd name="connsiteX87" fmla="*/ 742950 w 1581150"/>
                    <a:gd name="connsiteY87" fmla="*/ 66675 h 263715"/>
                    <a:gd name="connsiteX88" fmla="*/ 755650 w 1581150"/>
                    <a:gd name="connsiteY88" fmla="*/ 79375 h 263715"/>
                    <a:gd name="connsiteX89" fmla="*/ 765175 w 1581150"/>
                    <a:gd name="connsiteY89" fmla="*/ 76200 h 263715"/>
                    <a:gd name="connsiteX90" fmla="*/ 774700 w 1581150"/>
                    <a:gd name="connsiteY90" fmla="*/ 66675 h 263715"/>
                    <a:gd name="connsiteX91" fmla="*/ 781050 w 1581150"/>
                    <a:gd name="connsiteY91" fmla="*/ 63500 h 263715"/>
                    <a:gd name="connsiteX92" fmla="*/ 784225 w 1581150"/>
                    <a:gd name="connsiteY92" fmla="*/ 50800 h 263715"/>
                    <a:gd name="connsiteX93" fmla="*/ 787400 w 1581150"/>
                    <a:gd name="connsiteY93" fmla="*/ 28575 h 263715"/>
                    <a:gd name="connsiteX94" fmla="*/ 793750 w 1581150"/>
                    <a:gd name="connsiteY94" fmla="*/ 63500 h 263715"/>
                    <a:gd name="connsiteX95" fmla="*/ 796925 w 1581150"/>
                    <a:gd name="connsiteY95" fmla="*/ 53975 h 263715"/>
                    <a:gd name="connsiteX96" fmla="*/ 800100 w 1581150"/>
                    <a:gd name="connsiteY96" fmla="*/ 31750 h 263715"/>
                    <a:gd name="connsiteX97" fmla="*/ 803275 w 1581150"/>
                    <a:gd name="connsiteY97" fmla="*/ 53975 h 263715"/>
                    <a:gd name="connsiteX98" fmla="*/ 815975 w 1581150"/>
                    <a:gd name="connsiteY98" fmla="*/ 57150 h 263715"/>
                    <a:gd name="connsiteX99" fmla="*/ 847725 w 1581150"/>
                    <a:gd name="connsiteY99" fmla="*/ 66675 h 263715"/>
                    <a:gd name="connsiteX100" fmla="*/ 869950 w 1581150"/>
                    <a:gd name="connsiteY100" fmla="*/ 69850 h 263715"/>
                    <a:gd name="connsiteX101" fmla="*/ 895350 w 1581150"/>
                    <a:gd name="connsiteY101" fmla="*/ 66675 h 263715"/>
                    <a:gd name="connsiteX102" fmla="*/ 892175 w 1581150"/>
                    <a:gd name="connsiteY102" fmla="*/ 53975 h 263715"/>
                    <a:gd name="connsiteX103" fmla="*/ 882650 w 1581150"/>
                    <a:gd name="connsiteY103" fmla="*/ 76200 h 263715"/>
                    <a:gd name="connsiteX104" fmla="*/ 869950 w 1581150"/>
                    <a:gd name="connsiteY104" fmla="*/ 63500 h 263715"/>
                    <a:gd name="connsiteX105" fmla="*/ 854075 w 1581150"/>
                    <a:gd name="connsiteY105" fmla="*/ 60325 h 263715"/>
                    <a:gd name="connsiteX106" fmla="*/ 850900 w 1581150"/>
                    <a:gd name="connsiteY106" fmla="*/ 47625 h 263715"/>
                    <a:gd name="connsiteX107" fmla="*/ 844550 w 1581150"/>
                    <a:gd name="connsiteY107" fmla="*/ 31750 h 263715"/>
                    <a:gd name="connsiteX108" fmla="*/ 850900 w 1581150"/>
                    <a:gd name="connsiteY108" fmla="*/ 41275 h 263715"/>
                    <a:gd name="connsiteX109" fmla="*/ 860425 w 1581150"/>
                    <a:gd name="connsiteY109" fmla="*/ 47625 h 263715"/>
                    <a:gd name="connsiteX110" fmla="*/ 873125 w 1581150"/>
                    <a:gd name="connsiteY110" fmla="*/ 66675 h 263715"/>
                    <a:gd name="connsiteX111" fmla="*/ 885825 w 1581150"/>
                    <a:gd name="connsiteY111" fmla="*/ 69850 h 263715"/>
                    <a:gd name="connsiteX112" fmla="*/ 895350 w 1581150"/>
                    <a:gd name="connsiteY112" fmla="*/ 66675 h 263715"/>
                    <a:gd name="connsiteX113" fmla="*/ 908050 w 1581150"/>
                    <a:gd name="connsiteY113" fmla="*/ 92075 h 263715"/>
                    <a:gd name="connsiteX114" fmla="*/ 920750 w 1581150"/>
                    <a:gd name="connsiteY114" fmla="*/ 98425 h 263715"/>
                    <a:gd name="connsiteX115" fmla="*/ 946150 w 1581150"/>
                    <a:gd name="connsiteY115" fmla="*/ 88900 h 263715"/>
                    <a:gd name="connsiteX116" fmla="*/ 958850 w 1581150"/>
                    <a:gd name="connsiteY116" fmla="*/ 79375 h 263715"/>
                    <a:gd name="connsiteX117" fmla="*/ 968375 w 1581150"/>
                    <a:gd name="connsiteY117" fmla="*/ 85725 h 263715"/>
                    <a:gd name="connsiteX118" fmla="*/ 984250 w 1581150"/>
                    <a:gd name="connsiteY118" fmla="*/ 63500 h 263715"/>
                    <a:gd name="connsiteX119" fmla="*/ 987425 w 1581150"/>
                    <a:gd name="connsiteY119" fmla="*/ 53975 h 263715"/>
                    <a:gd name="connsiteX120" fmla="*/ 981075 w 1581150"/>
                    <a:gd name="connsiteY120" fmla="*/ 34925 h 263715"/>
                    <a:gd name="connsiteX121" fmla="*/ 968375 w 1581150"/>
                    <a:gd name="connsiteY121" fmla="*/ 53975 h 263715"/>
                    <a:gd name="connsiteX122" fmla="*/ 946150 w 1581150"/>
                    <a:gd name="connsiteY122" fmla="*/ 69850 h 263715"/>
                    <a:gd name="connsiteX123" fmla="*/ 936625 w 1581150"/>
                    <a:gd name="connsiteY123" fmla="*/ 79375 h 263715"/>
                    <a:gd name="connsiteX124" fmla="*/ 942975 w 1581150"/>
                    <a:gd name="connsiteY124" fmla="*/ 53975 h 263715"/>
                    <a:gd name="connsiteX125" fmla="*/ 946150 w 1581150"/>
                    <a:gd name="connsiteY125" fmla="*/ 44450 h 263715"/>
                    <a:gd name="connsiteX126" fmla="*/ 939800 w 1581150"/>
                    <a:gd name="connsiteY126" fmla="*/ 66675 h 263715"/>
                    <a:gd name="connsiteX127" fmla="*/ 936625 w 1581150"/>
                    <a:gd name="connsiteY127" fmla="*/ 44450 h 263715"/>
                    <a:gd name="connsiteX128" fmla="*/ 920750 w 1581150"/>
                    <a:gd name="connsiteY128" fmla="*/ 60325 h 263715"/>
                    <a:gd name="connsiteX129" fmla="*/ 923925 w 1581150"/>
                    <a:gd name="connsiteY129" fmla="*/ 31750 h 263715"/>
                    <a:gd name="connsiteX130" fmla="*/ 911225 w 1581150"/>
                    <a:gd name="connsiteY130" fmla="*/ 28575 h 263715"/>
                    <a:gd name="connsiteX131" fmla="*/ 895350 w 1581150"/>
                    <a:gd name="connsiteY131" fmla="*/ 41275 h 263715"/>
                    <a:gd name="connsiteX132" fmla="*/ 898525 w 1581150"/>
                    <a:gd name="connsiteY132" fmla="*/ 73025 h 263715"/>
                    <a:gd name="connsiteX133" fmla="*/ 958850 w 1581150"/>
                    <a:gd name="connsiteY133" fmla="*/ 95250 h 263715"/>
                    <a:gd name="connsiteX134" fmla="*/ 977900 w 1581150"/>
                    <a:gd name="connsiteY134" fmla="*/ 85725 h 263715"/>
                    <a:gd name="connsiteX135" fmla="*/ 987425 w 1581150"/>
                    <a:gd name="connsiteY135" fmla="*/ 82550 h 263715"/>
                    <a:gd name="connsiteX136" fmla="*/ 990600 w 1581150"/>
                    <a:gd name="connsiteY136" fmla="*/ 107950 h 263715"/>
                    <a:gd name="connsiteX137" fmla="*/ 1025525 w 1581150"/>
                    <a:gd name="connsiteY137" fmla="*/ 120650 h 263715"/>
                    <a:gd name="connsiteX138" fmla="*/ 1035050 w 1581150"/>
                    <a:gd name="connsiteY138" fmla="*/ 107950 h 263715"/>
                    <a:gd name="connsiteX139" fmla="*/ 1044575 w 1581150"/>
                    <a:gd name="connsiteY139" fmla="*/ 117475 h 263715"/>
                    <a:gd name="connsiteX140" fmla="*/ 1050925 w 1581150"/>
                    <a:gd name="connsiteY140" fmla="*/ 101600 h 263715"/>
                    <a:gd name="connsiteX141" fmla="*/ 1057275 w 1581150"/>
                    <a:gd name="connsiteY141" fmla="*/ 88900 h 263715"/>
                    <a:gd name="connsiteX142" fmla="*/ 1003300 w 1581150"/>
                    <a:gd name="connsiteY142" fmla="*/ 57150 h 263715"/>
                    <a:gd name="connsiteX143" fmla="*/ 1006475 w 1581150"/>
                    <a:gd name="connsiteY143" fmla="*/ 41275 h 263715"/>
                    <a:gd name="connsiteX144" fmla="*/ 1003300 w 1581150"/>
                    <a:gd name="connsiteY144" fmla="*/ 50800 h 263715"/>
                    <a:gd name="connsiteX145" fmla="*/ 990600 w 1581150"/>
                    <a:gd name="connsiteY145" fmla="*/ 82550 h 263715"/>
                    <a:gd name="connsiteX146" fmla="*/ 1009650 w 1581150"/>
                    <a:gd name="connsiteY146" fmla="*/ 73025 h 263715"/>
                    <a:gd name="connsiteX147" fmla="*/ 1025525 w 1581150"/>
                    <a:gd name="connsiteY147" fmla="*/ 44450 h 263715"/>
                    <a:gd name="connsiteX148" fmla="*/ 1035050 w 1581150"/>
                    <a:gd name="connsiteY148" fmla="*/ 53975 h 263715"/>
                    <a:gd name="connsiteX149" fmla="*/ 1050925 w 1581150"/>
                    <a:gd name="connsiteY149" fmla="*/ 47625 h 263715"/>
                    <a:gd name="connsiteX150" fmla="*/ 1060450 w 1581150"/>
                    <a:gd name="connsiteY150" fmla="*/ 38100 h 263715"/>
                    <a:gd name="connsiteX151" fmla="*/ 1057275 w 1581150"/>
                    <a:gd name="connsiteY151" fmla="*/ 60325 h 263715"/>
                    <a:gd name="connsiteX152" fmla="*/ 1050925 w 1581150"/>
                    <a:gd name="connsiteY152" fmla="*/ 76200 h 263715"/>
                    <a:gd name="connsiteX153" fmla="*/ 1047750 w 1581150"/>
                    <a:gd name="connsiteY153" fmla="*/ 88900 h 263715"/>
                    <a:gd name="connsiteX154" fmla="*/ 1050925 w 1581150"/>
                    <a:gd name="connsiteY154" fmla="*/ 98425 h 263715"/>
                    <a:gd name="connsiteX155" fmla="*/ 1085850 w 1581150"/>
                    <a:gd name="connsiteY155" fmla="*/ 69850 h 263715"/>
                    <a:gd name="connsiteX156" fmla="*/ 1104900 w 1581150"/>
                    <a:gd name="connsiteY156" fmla="*/ 50800 h 263715"/>
                    <a:gd name="connsiteX157" fmla="*/ 1108075 w 1581150"/>
                    <a:gd name="connsiteY157" fmla="*/ 60325 h 263715"/>
                    <a:gd name="connsiteX158" fmla="*/ 1120775 w 1581150"/>
                    <a:gd name="connsiteY158" fmla="*/ 69850 h 263715"/>
                    <a:gd name="connsiteX159" fmla="*/ 1123950 w 1581150"/>
                    <a:gd name="connsiteY159" fmla="*/ 82550 h 263715"/>
                    <a:gd name="connsiteX160" fmla="*/ 1123950 w 1581150"/>
                    <a:gd name="connsiteY160" fmla="*/ 104775 h 263715"/>
                    <a:gd name="connsiteX161" fmla="*/ 1146175 w 1581150"/>
                    <a:gd name="connsiteY161" fmla="*/ 107950 h 263715"/>
                    <a:gd name="connsiteX162" fmla="*/ 1184275 w 1581150"/>
                    <a:gd name="connsiteY162" fmla="*/ 104775 h 263715"/>
                    <a:gd name="connsiteX163" fmla="*/ 1203325 w 1581150"/>
                    <a:gd name="connsiteY163" fmla="*/ 120650 h 263715"/>
                    <a:gd name="connsiteX164" fmla="*/ 1206500 w 1581150"/>
                    <a:gd name="connsiteY164" fmla="*/ 107950 h 263715"/>
                    <a:gd name="connsiteX165" fmla="*/ 1212850 w 1581150"/>
                    <a:gd name="connsiteY165" fmla="*/ 139700 h 263715"/>
                    <a:gd name="connsiteX166" fmla="*/ 1247775 w 1581150"/>
                    <a:gd name="connsiteY166" fmla="*/ 111125 h 263715"/>
                    <a:gd name="connsiteX167" fmla="*/ 1250950 w 1581150"/>
                    <a:gd name="connsiteY167" fmla="*/ 142875 h 263715"/>
                    <a:gd name="connsiteX168" fmla="*/ 1304925 w 1581150"/>
                    <a:gd name="connsiteY168" fmla="*/ 114300 h 263715"/>
                    <a:gd name="connsiteX169" fmla="*/ 1308100 w 1581150"/>
                    <a:gd name="connsiteY169" fmla="*/ 130175 h 263715"/>
                    <a:gd name="connsiteX170" fmla="*/ 1323975 w 1581150"/>
                    <a:gd name="connsiteY170" fmla="*/ 123825 h 263715"/>
                    <a:gd name="connsiteX171" fmla="*/ 1339850 w 1581150"/>
                    <a:gd name="connsiteY171" fmla="*/ 120650 h 263715"/>
                    <a:gd name="connsiteX172" fmla="*/ 1355725 w 1581150"/>
                    <a:gd name="connsiteY172" fmla="*/ 161925 h 263715"/>
                    <a:gd name="connsiteX173" fmla="*/ 1374775 w 1581150"/>
                    <a:gd name="connsiteY173" fmla="*/ 158750 h 263715"/>
                    <a:gd name="connsiteX174" fmla="*/ 1397000 w 1581150"/>
                    <a:gd name="connsiteY174" fmla="*/ 171450 h 263715"/>
                    <a:gd name="connsiteX175" fmla="*/ 1409700 w 1581150"/>
                    <a:gd name="connsiteY175" fmla="*/ 165100 h 263715"/>
                    <a:gd name="connsiteX176" fmla="*/ 1412875 w 1581150"/>
                    <a:gd name="connsiteY176" fmla="*/ 187325 h 263715"/>
                    <a:gd name="connsiteX177" fmla="*/ 1419225 w 1581150"/>
                    <a:gd name="connsiteY177" fmla="*/ 187325 h 263715"/>
                    <a:gd name="connsiteX178" fmla="*/ 1447800 w 1581150"/>
                    <a:gd name="connsiteY178" fmla="*/ 212725 h 263715"/>
                    <a:gd name="connsiteX179" fmla="*/ 1447800 w 1581150"/>
                    <a:gd name="connsiteY179" fmla="*/ 225425 h 263715"/>
                    <a:gd name="connsiteX180" fmla="*/ 1470025 w 1581150"/>
                    <a:gd name="connsiteY180" fmla="*/ 215900 h 263715"/>
                    <a:gd name="connsiteX181" fmla="*/ 1485900 w 1581150"/>
                    <a:gd name="connsiteY181" fmla="*/ 238125 h 263715"/>
                    <a:gd name="connsiteX182" fmla="*/ 1524000 w 1581150"/>
                    <a:gd name="connsiteY182" fmla="*/ 234950 h 263715"/>
                    <a:gd name="connsiteX183" fmla="*/ 1527175 w 1581150"/>
                    <a:gd name="connsiteY183" fmla="*/ 257175 h 263715"/>
                    <a:gd name="connsiteX184" fmla="*/ 1581150 w 1581150"/>
                    <a:gd name="connsiteY184" fmla="*/ 263525 h 263715"/>
                    <a:gd name="connsiteX185" fmla="*/ 1581150 w 1581150"/>
                    <a:gd name="connsiteY185" fmla="*/ 263525 h 263715"/>
                    <a:gd name="connsiteX186" fmla="*/ 0 w 1581150"/>
                    <a:gd name="connsiteY186" fmla="*/ 34925 h 263715"/>
                    <a:gd name="connsiteX0" fmla="*/ 0 w 1581150"/>
                    <a:gd name="connsiteY0" fmla="*/ 34925 h 263715"/>
                    <a:gd name="connsiteX1" fmla="*/ 22225 w 1581150"/>
                    <a:gd name="connsiteY1" fmla="*/ 15875 h 263715"/>
                    <a:gd name="connsiteX2" fmla="*/ 22225 w 1581150"/>
                    <a:gd name="connsiteY2" fmla="*/ 15875 h 263715"/>
                    <a:gd name="connsiteX3" fmla="*/ 25400 w 1581150"/>
                    <a:gd name="connsiteY3" fmla="*/ 57150 h 263715"/>
                    <a:gd name="connsiteX4" fmla="*/ 31750 w 1581150"/>
                    <a:gd name="connsiteY4" fmla="*/ 44450 h 263715"/>
                    <a:gd name="connsiteX5" fmla="*/ 34925 w 1581150"/>
                    <a:gd name="connsiteY5" fmla="*/ 34925 h 263715"/>
                    <a:gd name="connsiteX6" fmla="*/ 44450 w 1581150"/>
                    <a:gd name="connsiteY6" fmla="*/ 25400 h 263715"/>
                    <a:gd name="connsiteX7" fmla="*/ 50800 w 1581150"/>
                    <a:gd name="connsiteY7" fmla="*/ 15875 h 263715"/>
                    <a:gd name="connsiteX8" fmla="*/ 41275 w 1581150"/>
                    <a:gd name="connsiteY8" fmla="*/ 12700 h 263715"/>
                    <a:gd name="connsiteX9" fmla="*/ 60325 w 1581150"/>
                    <a:gd name="connsiteY9" fmla="*/ 0 h 263715"/>
                    <a:gd name="connsiteX10" fmla="*/ 47625 w 1581150"/>
                    <a:gd name="connsiteY10" fmla="*/ 3175 h 263715"/>
                    <a:gd name="connsiteX11" fmla="*/ 47625 w 1581150"/>
                    <a:gd name="connsiteY11" fmla="*/ 44450 h 263715"/>
                    <a:gd name="connsiteX12" fmla="*/ 57150 w 1581150"/>
                    <a:gd name="connsiteY12" fmla="*/ 47625 h 263715"/>
                    <a:gd name="connsiteX13" fmla="*/ 69850 w 1581150"/>
                    <a:gd name="connsiteY13" fmla="*/ 34925 h 263715"/>
                    <a:gd name="connsiteX14" fmla="*/ 73025 w 1581150"/>
                    <a:gd name="connsiteY14" fmla="*/ 22225 h 263715"/>
                    <a:gd name="connsiteX15" fmla="*/ 76200 w 1581150"/>
                    <a:gd name="connsiteY15" fmla="*/ 12700 h 263715"/>
                    <a:gd name="connsiteX16" fmla="*/ 82550 w 1581150"/>
                    <a:gd name="connsiteY16" fmla="*/ 69850 h 263715"/>
                    <a:gd name="connsiteX17" fmla="*/ 88900 w 1581150"/>
                    <a:gd name="connsiteY17" fmla="*/ 88900 h 263715"/>
                    <a:gd name="connsiteX18" fmla="*/ 92075 w 1581150"/>
                    <a:gd name="connsiteY18" fmla="*/ 79375 h 263715"/>
                    <a:gd name="connsiteX19" fmla="*/ 98425 w 1581150"/>
                    <a:gd name="connsiteY19" fmla="*/ 69850 h 263715"/>
                    <a:gd name="connsiteX20" fmla="*/ 104775 w 1581150"/>
                    <a:gd name="connsiteY20" fmla="*/ 41275 h 263715"/>
                    <a:gd name="connsiteX21" fmla="*/ 107950 w 1581150"/>
                    <a:gd name="connsiteY21" fmla="*/ 31750 h 263715"/>
                    <a:gd name="connsiteX22" fmla="*/ 117475 w 1581150"/>
                    <a:gd name="connsiteY22" fmla="*/ 53975 h 263715"/>
                    <a:gd name="connsiteX23" fmla="*/ 130175 w 1581150"/>
                    <a:gd name="connsiteY23" fmla="*/ 44450 h 263715"/>
                    <a:gd name="connsiteX24" fmla="*/ 136525 w 1581150"/>
                    <a:gd name="connsiteY24" fmla="*/ 50800 h 263715"/>
                    <a:gd name="connsiteX25" fmla="*/ 146050 w 1581150"/>
                    <a:gd name="connsiteY25" fmla="*/ 28575 h 263715"/>
                    <a:gd name="connsiteX26" fmla="*/ 152400 w 1581150"/>
                    <a:gd name="connsiteY26" fmla="*/ 76200 h 263715"/>
                    <a:gd name="connsiteX27" fmla="*/ 158750 w 1581150"/>
                    <a:gd name="connsiteY27" fmla="*/ 63500 h 263715"/>
                    <a:gd name="connsiteX28" fmla="*/ 174625 w 1581150"/>
                    <a:gd name="connsiteY28" fmla="*/ 41275 h 263715"/>
                    <a:gd name="connsiteX29" fmla="*/ 184150 w 1581150"/>
                    <a:gd name="connsiteY29" fmla="*/ 41275 h 263715"/>
                    <a:gd name="connsiteX30" fmla="*/ 187325 w 1581150"/>
                    <a:gd name="connsiteY30" fmla="*/ 31750 h 263715"/>
                    <a:gd name="connsiteX31" fmla="*/ 193675 w 1581150"/>
                    <a:gd name="connsiteY31" fmla="*/ 22225 h 263715"/>
                    <a:gd name="connsiteX32" fmla="*/ 203200 w 1581150"/>
                    <a:gd name="connsiteY32" fmla="*/ 31750 h 263715"/>
                    <a:gd name="connsiteX33" fmla="*/ 209550 w 1581150"/>
                    <a:gd name="connsiteY33" fmla="*/ 50800 h 263715"/>
                    <a:gd name="connsiteX34" fmla="*/ 215900 w 1581150"/>
                    <a:gd name="connsiteY34" fmla="*/ 41275 h 263715"/>
                    <a:gd name="connsiteX35" fmla="*/ 219075 w 1581150"/>
                    <a:gd name="connsiteY35" fmla="*/ 31750 h 263715"/>
                    <a:gd name="connsiteX36" fmla="*/ 225425 w 1581150"/>
                    <a:gd name="connsiteY36" fmla="*/ 57150 h 263715"/>
                    <a:gd name="connsiteX37" fmla="*/ 228600 w 1581150"/>
                    <a:gd name="connsiteY37" fmla="*/ 69850 h 263715"/>
                    <a:gd name="connsiteX38" fmla="*/ 247650 w 1581150"/>
                    <a:gd name="connsiteY38" fmla="*/ 50800 h 263715"/>
                    <a:gd name="connsiteX39" fmla="*/ 257175 w 1581150"/>
                    <a:gd name="connsiteY39" fmla="*/ 57150 h 263715"/>
                    <a:gd name="connsiteX40" fmla="*/ 263525 w 1581150"/>
                    <a:gd name="connsiteY40" fmla="*/ 47625 h 263715"/>
                    <a:gd name="connsiteX41" fmla="*/ 273050 w 1581150"/>
                    <a:gd name="connsiteY41" fmla="*/ 44450 h 263715"/>
                    <a:gd name="connsiteX42" fmla="*/ 276225 w 1581150"/>
                    <a:gd name="connsiteY42" fmla="*/ 66675 h 263715"/>
                    <a:gd name="connsiteX43" fmla="*/ 279400 w 1581150"/>
                    <a:gd name="connsiteY43" fmla="*/ 53975 h 263715"/>
                    <a:gd name="connsiteX44" fmla="*/ 285750 w 1581150"/>
                    <a:gd name="connsiteY44" fmla="*/ 25400 h 263715"/>
                    <a:gd name="connsiteX45" fmla="*/ 292100 w 1581150"/>
                    <a:gd name="connsiteY45" fmla="*/ 6350 h 263715"/>
                    <a:gd name="connsiteX46" fmla="*/ 295275 w 1581150"/>
                    <a:gd name="connsiteY46" fmla="*/ 31750 h 263715"/>
                    <a:gd name="connsiteX47" fmla="*/ 298450 w 1581150"/>
                    <a:gd name="connsiteY47" fmla="*/ 44450 h 263715"/>
                    <a:gd name="connsiteX48" fmla="*/ 307975 w 1581150"/>
                    <a:gd name="connsiteY48" fmla="*/ 76200 h 263715"/>
                    <a:gd name="connsiteX49" fmla="*/ 320675 w 1581150"/>
                    <a:gd name="connsiteY49" fmla="*/ 66675 h 263715"/>
                    <a:gd name="connsiteX50" fmla="*/ 323850 w 1581150"/>
                    <a:gd name="connsiteY50" fmla="*/ 44450 h 263715"/>
                    <a:gd name="connsiteX51" fmla="*/ 327025 w 1581150"/>
                    <a:gd name="connsiteY51" fmla="*/ 57150 h 263715"/>
                    <a:gd name="connsiteX52" fmla="*/ 333375 w 1581150"/>
                    <a:gd name="connsiteY52" fmla="*/ 47625 h 263715"/>
                    <a:gd name="connsiteX53" fmla="*/ 349250 w 1581150"/>
                    <a:gd name="connsiteY53" fmla="*/ 63500 h 263715"/>
                    <a:gd name="connsiteX54" fmla="*/ 368300 w 1581150"/>
                    <a:gd name="connsiteY54" fmla="*/ 76200 h 263715"/>
                    <a:gd name="connsiteX55" fmla="*/ 384175 w 1581150"/>
                    <a:gd name="connsiteY55" fmla="*/ 53975 h 263715"/>
                    <a:gd name="connsiteX56" fmla="*/ 396875 w 1581150"/>
                    <a:gd name="connsiteY56" fmla="*/ 28575 h 263715"/>
                    <a:gd name="connsiteX57" fmla="*/ 409575 w 1581150"/>
                    <a:gd name="connsiteY57" fmla="*/ 53975 h 263715"/>
                    <a:gd name="connsiteX58" fmla="*/ 419100 w 1581150"/>
                    <a:gd name="connsiteY58" fmla="*/ 76200 h 263715"/>
                    <a:gd name="connsiteX59" fmla="*/ 428625 w 1581150"/>
                    <a:gd name="connsiteY59" fmla="*/ 79375 h 263715"/>
                    <a:gd name="connsiteX60" fmla="*/ 431800 w 1581150"/>
                    <a:gd name="connsiteY60" fmla="*/ 66675 h 263715"/>
                    <a:gd name="connsiteX61" fmla="*/ 438150 w 1581150"/>
                    <a:gd name="connsiteY61" fmla="*/ 47625 h 263715"/>
                    <a:gd name="connsiteX62" fmla="*/ 447675 w 1581150"/>
                    <a:gd name="connsiteY62" fmla="*/ 50800 h 263715"/>
                    <a:gd name="connsiteX63" fmla="*/ 450850 w 1581150"/>
                    <a:gd name="connsiteY63" fmla="*/ 41275 h 263715"/>
                    <a:gd name="connsiteX64" fmla="*/ 454025 w 1581150"/>
                    <a:gd name="connsiteY64" fmla="*/ 60325 h 263715"/>
                    <a:gd name="connsiteX65" fmla="*/ 476250 w 1581150"/>
                    <a:gd name="connsiteY65" fmla="*/ 50800 h 263715"/>
                    <a:gd name="connsiteX66" fmla="*/ 482600 w 1581150"/>
                    <a:gd name="connsiteY66" fmla="*/ 38100 h 263715"/>
                    <a:gd name="connsiteX67" fmla="*/ 492125 w 1581150"/>
                    <a:gd name="connsiteY67" fmla="*/ 69850 h 263715"/>
                    <a:gd name="connsiteX68" fmla="*/ 498475 w 1581150"/>
                    <a:gd name="connsiteY68" fmla="*/ 53975 h 263715"/>
                    <a:gd name="connsiteX69" fmla="*/ 508000 w 1581150"/>
                    <a:gd name="connsiteY69" fmla="*/ 60325 h 263715"/>
                    <a:gd name="connsiteX70" fmla="*/ 511175 w 1581150"/>
                    <a:gd name="connsiteY70" fmla="*/ 44450 h 263715"/>
                    <a:gd name="connsiteX71" fmla="*/ 514350 w 1581150"/>
                    <a:gd name="connsiteY71" fmla="*/ 34925 h 263715"/>
                    <a:gd name="connsiteX72" fmla="*/ 523875 w 1581150"/>
                    <a:gd name="connsiteY72" fmla="*/ 44450 h 263715"/>
                    <a:gd name="connsiteX73" fmla="*/ 530225 w 1581150"/>
                    <a:gd name="connsiteY73" fmla="*/ 34925 h 263715"/>
                    <a:gd name="connsiteX74" fmla="*/ 539750 w 1581150"/>
                    <a:gd name="connsiteY74" fmla="*/ 66675 h 263715"/>
                    <a:gd name="connsiteX75" fmla="*/ 561975 w 1581150"/>
                    <a:gd name="connsiteY75" fmla="*/ 63500 h 263715"/>
                    <a:gd name="connsiteX76" fmla="*/ 600075 w 1581150"/>
                    <a:gd name="connsiteY76" fmla="*/ 41275 h 263715"/>
                    <a:gd name="connsiteX77" fmla="*/ 606425 w 1581150"/>
                    <a:gd name="connsiteY77" fmla="*/ 50800 h 263715"/>
                    <a:gd name="connsiteX78" fmla="*/ 644525 w 1581150"/>
                    <a:gd name="connsiteY78" fmla="*/ 38100 h 263715"/>
                    <a:gd name="connsiteX79" fmla="*/ 660400 w 1581150"/>
                    <a:gd name="connsiteY79" fmla="*/ 34925 h 263715"/>
                    <a:gd name="connsiteX80" fmla="*/ 669925 w 1581150"/>
                    <a:gd name="connsiteY80" fmla="*/ 31750 h 263715"/>
                    <a:gd name="connsiteX81" fmla="*/ 679450 w 1581150"/>
                    <a:gd name="connsiteY81" fmla="*/ 34925 h 263715"/>
                    <a:gd name="connsiteX82" fmla="*/ 688975 w 1581150"/>
                    <a:gd name="connsiteY82" fmla="*/ 28575 h 263715"/>
                    <a:gd name="connsiteX83" fmla="*/ 701675 w 1581150"/>
                    <a:gd name="connsiteY83" fmla="*/ 25400 h 263715"/>
                    <a:gd name="connsiteX84" fmla="*/ 723900 w 1581150"/>
                    <a:gd name="connsiteY84" fmla="*/ 53975 h 263715"/>
                    <a:gd name="connsiteX85" fmla="*/ 736600 w 1581150"/>
                    <a:gd name="connsiteY85" fmla="*/ 44450 h 263715"/>
                    <a:gd name="connsiteX86" fmla="*/ 739775 w 1581150"/>
                    <a:gd name="connsiteY86" fmla="*/ 57150 h 263715"/>
                    <a:gd name="connsiteX87" fmla="*/ 742950 w 1581150"/>
                    <a:gd name="connsiteY87" fmla="*/ 66675 h 263715"/>
                    <a:gd name="connsiteX88" fmla="*/ 755650 w 1581150"/>
                    <a:gd name="connsiteY88" fmla="*/ 79375 h 263715"/>
                    <a:gd name="connsiteX89" fmla="*/ 765175 w 1581150"/>
                    <a:gd name="connsiteY89" fmla="*/ 76200 h 263715"/>
                    <a:gd name="connsiteX90" fmla="*/ 774700 w 1581150"/>
                    <a:gd name="connsiteY90" fmla="*/ 66675 h 263715"/>
                    <a:gd name="connsiteX91" fmla="*/ 781050 w 1581150"/>
                    <a:gd name="connsiteY91" fmla="*/ 63500 h 263715"/>
                    <a:gd name="connsiteX92" fmla="*/ 784225 w 1581150"/>
                    <a:gd name="connsiteY92" fmla="*/ 50800 h 263715"/>
                    <a:gd name="connsiteX93" fmla="*/ 787400 w 1581150"/>
                    <a:gd name="connsiteY93" fmla="*/ 28575 h 263715"/>
                    <a:gd name="connsiteX94" fmla="*/ 793750 w 1581150"/>
                    <a:gd name="connsiteY94" fmla="*/ 63500 h 263715"/>
                    <a:gd name="connsiteX95" fmla="*/ 796925 w 1581150"/>
                    <a:gd name="connsiteY95" fmla="*/ 53975 h 263715"/>
                    <a:gd name="connsiteX96" fmla="*/ 800100 w 1581150"/>
                    <a:gd name="connsiteY96" fmla="*/ 31750 h 263715"/>
                    <a:gd name="connsiteX97" fmla="*/ 803275 w 1581150"/>
                    <a:gd name="connsiteY97" fmla="*/ 53975 h 263715"/>
                    <a:gd name="connsiteX98" fmla="*/ 815975 w 1581150"/>
                    <a:gd name="connsiteY98" fmla="*/ 57150 h 263715"/>
                    <a:gd name="connsiteX99" fmla="*/ 847725 w 1581150"/>
                    <a:gd name="connsiteY99" fmla="*/ 66675 h 263715"/>
                    <a:gd name="connsiteX100" fmla="*/ 869950 w 1581150"/>
                    <a:gd name="connsiteY100" fmla="*/ 69850 h 263715"/>
                    <a:gd name="connsiteX101" fmla="*/ 895350 w 1581150"/>
                    <a:gd name="connsiteY101" fmla="*/ 66675 h 263715"/>
                    <a:gd name="connsiteX102" fmla="*/ 892175 w 1581150"/>
                    <a:gd name="connsiteY102" fmla="*/ 53975 h 263715"/>
                    <a:gd name="connsiteX103" fmla="*/ 882650 w 1581150"/>
                    <a:gd name="connsiteY103" fmla="*/ 76200 h 263715"/>
                    <a:gd name="connsiteX104" fmla="*/ 869950 w 1581150"/>
                    <a:gd name="connsiteY104" fmla="*/ 63500 h 263715"/>
                    <a:gd name="connsiteX105" fmla="*/ 854075 w 1581150"/>
                    <a:gd name="connsiteY105" fmla="*/ 60325 h 263715"/>
                    <a:gd name="connsiteX106" fmla="*/ 850900 w 1581150"/>
                    <a:gd name="connsiteY106" fmla="*/ 47625 h 263715"/>
                    <a:gd name="connsiteX107" fmla="*/ 844550 w 1581150"/>
                    <a:gd name="connsiteY107" fmla="*/ 31750 h 263715"/>
                    <a:gd name="connsiteX108" fmla="*/ 850900 w 1581150"/>
                    <a:gd name="connsiteY108" fmla="*/ 41275 h 263715"/>
                    <a:gd name="connsiteX109" fmla="*/ 860425 w 1581150"/>
                    <a:gd name="connsiteY109" fmla="*/ 47625 h 263715"/>
                    <a:gd name="connsiteX110" fmla="*/ 873125 w 1581150"/>
                    <a:gd name="connsiteY110" fmla="*/ 66675 h 263715"/>
                    <a:gd name="connsiteX111" fmla="*/ 885825 w 1581150"/>
                    <a:gd name="connsiteY111" fmla="*/ 69850 h 263715"/>
                    <a:gd name="connsiteX112" fmla="*/ 895350 w 1581150"/>
                    <a:gd name="connsiteY112" fmla="*/ 66675 h 263715"/>
                    <a:gd name="connsiteX113" fmla="*/ 908050 w 1581150"/>
                    <a:gd name="connsiteY113" fmla="*/ 92075 h 263715"/>
                    <a:gd name="connsiteX114" fmla="*/ 920750 w 1581150"/>
                    <a:gd name="connsiteY114" fmla="*/ 98425 h 263715"/>
                    <a:gd name="connsiteX115" fmla="*/ 946150 w 1581150"/>
                    <a:gd name="connsiteY115" fmla="*/ 88900 h 263715"/>
                    <a:gd name="connsiteX116" fmla="*/ 958850 w 1581150"/>
                    <a:gd name="connsiteY116" fmla="*/ 79375 h 263715"/>
                    <a:gd name="connsiteX117" fmla="*/ 968375 w 1581150"/>
                    <a:gd name="connsiteY117" fmla="*/ 85725 h 263715"/>
                    <a:gd name="connsiteX118" fmla="*/ 984250 w 1581150"/>
                    <a:gd name="connsiteY118" fmla="*/ 63500 h 263715"/>
                    <a:gd name="connsiteX119" fmla="*/ 987425 w 1581150"/>
                    <a:gd name="connsiteY119" fmla="*/ 53975 h 263715"/>
                    <a:gd name="connsiteX120" fmla="*/ 981075 w 1581150"/>
                    <a:gd name="connsiteY120" fmla="*/ 34925 h 263715"/>
                    <a:gd name="connsiteX121" fmla="*/ 968375 w 1581150"/>
                    <a:gd name="connsiteY121" fmla="*/ 53975 h 263715"/>
                    <a:gd name="connsiteX122" fmla="*/ 946150 w 1581150"/>
                    <a:gd name="connsiteY122" fmla="*/ 69850 h 263715"/>
                    <a:gd name="connsiteX123" fmla="*/ 936625 w 1581150"/>
                    <a:gd name="connsiteY123" fmla="*/ 79375 h 263715"/>
                    <a:gd name="connsiteX124" fmla="*/ 942975 w 1581150"/>
                    <a:gd name="connsiteY124" fmla="*/ 53975 h 263715"/>
                    <a:gd name="connsiteX125" fmla="*/ 946150 w 1581150"/>
                    <a:gd name="connsiteY125" fmla="*/ 44450 h 263715"/>
                    <a:gd name="connsiteX126" fmla="*/ 939800 w 1581150"/>
                    <a:gd name="connsiteY126" fmla="*/ 66675 h 263715"/>
                    <a:gd name="connsiteX127" fmla="*/ 936625 w 1581150"/>
                    <a:gd name="connsiteY127" fmla="*/ 44450 h 263715"/>
                    <a:gd name="connsiteX128" fmla="*/ 920750 w 1581150"/>
                    <a:gd name="connsiteY128" fmla="*/ 60325 h 263715"/>
                    <a:gd name="connsiteX129" fmla="*/ 923925 w 1581150"/>
                    <a:gd name="connsiteY129" fmla="*/ 31750 h 263715"/>
                    <a:gd name="connsiteX130" fmla="*/ 911225 w 1581150"/>
                    <a:gd name="connsiteY130" fmla="*/ 28575 h 263715"/>
                    <a:gd name="connsiteX131" fmla="*/ 895350 w 1581150"/>
                    <a:gd name="connsiteY131" fmla="*/ 41275 h 263715"/>
                    <a:gd name="connsiteX132" fmla="*/ 898525 w 1581150"/>
                    <a:gd name="connsiteY132" fmla="*/ 73025 h 263715"/>
                    <a:gd name="connsiteX133" fmla="*/ 958850 w 1581150"/>
                    <a:gd name="connsiteY133" fmla="*/ 95250 h 263715"/>
                    <a:gd name="connsiteX134" fmla="*/ 977900 w 1581150"/>
                    <a:gd name="connsiteY134" fmla="*/ 85725 h 263715"/>
                    <a:gd name="connsiteX135" fmla="*/ 987425 w 1581150"/>
                    <a:gd name="connsiteY135" fmla="*/ 82550 h 263715"/>
                    <a:gd name="connsiteX136" fmla="*/ 990600 w 1581150"/>
                    <a:gd name="connsiteY136" fmla="*/ 107950 h 263715"/>
                    <a:gd name="connsiteX137" fmla="*/ 1025525 w 1581150"/>
                    <a:gd name="connsiteY137" fmla="*/ 120650 h 263715"/>
                    <a:gd name="connsiteX138" fmla="*/ 1035050 w 1581150"/>
                    <a:gd name="connsiteY138" fmla="*/ 107950 h 263715"/>
                    <a:gd name="connsiteX139" fmla="*/ 1044575 w 1581150"/>
                    <a:gd name="connsiteY139" fmla="*/ 117475 h 263715"/>
                    <a:gd name="connsiteX140" fmla="*/ 1050925 w 1581150"/>
                    <a:gd name="connsiteY140" fmla="*/ 101600 h 263715"/>
                    <a:gd name="connsiteX141" fmla="*/ 1057275 w 1581150"/>
                    <a:gd name="connsiteY141" fmla="*/ 88900 h 263715"/>
                    <a:gd name="connsiteX142" fmla="*/ 1003300 w 1581150"/>
                    <a:gd name="connsiteY142" fmla="*/ 57150 h 263715"/>
                    <a:gd name="connsiteX143" fmla="*/ 1006475 w 1581150"/>
                    <a:gd name="connsiteY143" fmla="*/ 41275 h 263715"/>
                    <a:gd name="connsiteX144" fmla="*/ 1003300 w 1581150"/>
                    <a:gd name="connsiteY144" fmla="*/ 50800 h 263715"/>
                    <a:gd name="connsiteX145" fmla="*/ 990600 w 1581150"/>
                    <a:gd name="connsiteY145" fmla="*/ 82550 h 263715"/>
                    <a:gd name="connsiteX146" fmla="*/ 1009650 w 1581150"/>
                    <a:gd name="connsiteY146" fmla="*/ 73025 h 263715"/>
                    <a:gd name="connsiteX147" fmla="*/ 1025525 w 1581150"/>
                    <a:gd name="connsiteY147" fmla="*/ 44450 h 263715"/>
                    <a:gd name="connsiteX148" fmla="*/ 1035050 w 1581150"/>
                    <a:gd name="connsiteY148" fmla="*/ 53975 h 263715"/>
                    <a:gd name="connsiteX149" fmla="*/ 1050925 w 1581150"/>
                    <a:gd name="connsiteY149" fmla="*/ 47625 h 263715"/>
                    <a:gd name="connsiteX150" fmla="*/ 1060450 w 1581150"/>
                    <a:gd name="connsiteY150" fmla="*/ 38100 h 263715"/>
                    <a:gd name="connsiteX151" fmla="*/ 1057275 w 1581150"/>
                    <a:gd name="connsiteY151" fmla="*/ 60325 h 263715"/>
                    <a:gd name="connsiteX152" fmla="*/ 1050925 w 1581150"/>
                    <a:gd name="connsiteY152" fmla="*/ 76200 h 263715"/>
                    <a:gd name="connsiteX153" fmla="*/ 1047750 w 1581150"/>
                    <a:gd name="connsiteY153" fmla="*/ 88900 h 263715"/>
                    <a:gd name="connsiteX154" fmla="*/ 1050925 w 1581150"/>
                    <a:gd name="connsiteY154" fmla="*/ 98425 h 263715"/>
                    <a:gd name="connsiteX155" fmla="*/ 1085850 w 1581150"/>
                    <a:gd name="connsiteY155" fmla="*/ 69850 h 263715"/>
                    <a:gd name="connsiteX156" fmla="*/ 1104900 w 1581150"/>
                    <a:gd name="connsiteY156" fmla="*/ 50800 h 263715"/>
                    <a:gd name="connsiteX157" fmla="*/ 1108075 w 1581150"/>
                    <a:gd name="connsiteY157" fmla="*/ 60325 h 263715"/>
                    <a:gd name="connsiteX158" fmla="*/ 1120775 w 1581150"/>
                    <a:gd name="connsiteY158" fmla="*/ 69850 h 263715"/>
                    <a:gd name="connsiteX159" fmla="*/ 1123950 w 1581150"/>
                    <a:gd name="connsiteY159" fmla="*/ 82550 h 263715"/>
                    <a:gd name="connsiteX160" fmla="*/ 1123950 w 1581150"/>
                    <a:gd name="connsiteY160" fmla="*/ 104775 h 263715"/>
                    <a:gd name="connsiteX161" fmla="*/ 1146175 w 1581150"/>
                    <a:gd name="connsiteY161" fmla="*/ 107950 h 263715"/>
                    <a:gd name="connsiteX162" fmla="*/ 1184275 w 1581150"/>
                    <a:gd name="connsiteY162" fmla="*/ 104775 h 263715"/>
                    <a:gd name="connsiteX163" fmla="*/ 1203325 w 1581150"/>
                    <a:gd name="connsiteY163" fmla="*/ 120650 h 263715"/>
                    <a:gd name="connsiteX164" fmla="*/ 1206500 w 1581150"/>
                    <a:gd name="connsiteY164" fmla="*/ 107950 h 263715"/>
                    <a:gd name="connsiteX165" fmla="*/ 1212850 w 1581150"/>
                    <a:gd name="connsiteY165" fmla="*/ 139700 h 263715"/>
                    <a:gd name="connsiteX166" fmla="*/ 1247775 w 1581150"/>
                    <a:gd name="connsiteY166" fmla="*/ 111125 h 263715"/>
                    <a:gd name="connsiteX167" fmla="*/ 1250950 w 1581150"/>
                    <a:gd name="connsiteY167" fmla="*/ 142875 h 263715"/>
                    <a:gd name="connsiteX168" fmla="*/ 1304925 w 1581150"/>
                    <a:gd name="connsiteY168" fmla="*/ 114300 h 263715"/>
                    <a:gd name="connsiteX169" fmla="*/ 1308100 w 1581150"/>
                    <a:gd name="connsiteY169" fmla="*/ 130175 h 263715"/>
                    <a:gd name="connsiteX170" fmla="*/ 1323975 w 1581150"/>
                    <a:gd name="connsiteY170" fmla="*/ 123825 h 263715"/>
                    <a:gd name="connsiteX171" fmla="*/ 1339850 w 1581150"/>
                    <a:gd name="connsiteY171" fmla="*/ 120650 h 263715"/>
                    <a:gd name="connsiteX172" fmla="*/ 1355725 w 1581150"/>
                    <a:gd name="connsiteY172" fmla="*/ 161925 h 263715"/>
                    <a:gd name="connsiteX173" fmla="*/ 1374775 w 1581150"/>
                    <a:gd name="connsiteY173" fmla="*/ 158750 h 263715"/>
                    <a:gd name="connsiteX174" fmla="*/ 1397000 w 1581150"/>
                    <a:gd name="connsiteY174" fmla="*/ 171450 h 263715"/>
                    <a:gd name="connsiteX175" fmla="*/ 1409700 w 1581150"/>
                    <a:gd name="connsiteY175" fmla="*/ 165100 h 263715"/>
                    <a:gd name="connsiteX176" fmla="*/ 1412875 w 1581150"/>
                    <a:gd name="connsiteY176" fmla="*/ 187325 h 263715"/>
                    <a:gd name="connsiteX177" fmla="*/ 1419225 w 1581150"/>
                    <a:gd name="connsiteY177" fmla="*/ 187325 h 263715"/>
                    <a:gd name="connsiteX178" fmla="*/ 1447800 w 1581150"/>
                    <a:gd name="connsiteY178" fmla="*/ 212725 h 263715"/>
                    <a:gd name="connsiteX179" fmla="*/ 1447800 w 1581150"/>
                    <a:gd name="connsiteY179" fmla="*/ 225425 h 263715"/>
                    <a:gd name="connsiteX180" fmla="*/ 1470025 w 1581150"/>
                    <a:gd name="connsiteY180" fmla="*/ 215900 h 263715"/>
                    <a:gd name="connsiteX181" fmla="*/ 1485900 w 1581150"/>
                    <a:gd name="connsiteY181" fmla="*/ 238125 h 263715"/>
                    <a:gd name="connsiteX182" fmla="*/ 1524000 w 1581150"/>
                    <a:gd name="connsiteY182" fmla="*/ 234950 h 263715"/>
                    <a:gd name="connsiteX183" fmla="*/ 1527175 w 1581150"/>
                    <a:gd name="connsiteY183" fmla="*/ 257175 h 263715"/>
                    <a:gd name="connsiteX184" fmla="*/ 1581150 w 1581150"/>
                    <a:gd name="connsiteY184" fmla="*/ 263525 h 263715"/>
                    <a:gd name="connsiteX185" fmla="*/ 1581150 w 1581150"/>
                    <a:gd name="connsiteY185" fmla="*/ 263525 h 263715"/>
                    <a:gd name="connsiteX186" fmla="*/ 939800 w 1581150"/>
                    <a:gd name="connsiteY186" fmla="*/ 66675 h 263715"/>
                    <a:gd name="connsiteX187" fmla="*/ 0 w 1581150"/>
                    <a:gd name="connsiteY187" fmla="*/ 34925 h 263715"/>
                    <a:gd name="connsiteX0" fmla="*/ 0 w 1585441"/>
                    <a:gd name="connsiteY0" fmla="*/ 34925 h 268663"/>
                    <a:gd name="connsiteX1" fmla="*/ 22225 w 1585441"/>
                    <a:gd name="connsiteY1" fmla="*/ 15875 h 268663"/>
                    <a:gd name="connsiteX2" fmla="*/ 22225 w 1585441"/>
                    <a:gd name="connsiteY2" fmla="*/ 15875 h 268663"/>
                    <a:gd name="connsiteX3" fmla="*/ 25400 w 1585441"/>
                    <a:gd name="connsiteY3" fmla="*/ 57150 h 268663"/>
                    <a:gd name="connsiteX4" fmla="*/ 31750 w 1585441"/>
                    <a:gd name="connsiteY4" fmla="*/ 44450 h 268663"/>
                    <a:gd name="connsiteX5" fmla="*/ 34925 w 1585441"/>
                    <a:gd name="connsiteY5" fmla="*/ 34925 h 268663"/>
                    <a:gd name="connsiteX6" fmla="*/ 44450 w 1585441"/>
                    <a:gd name="connsiteY6" fmla="*/ 25400 h 268663"/>
                    <a:gd name="connsiteX7" fmla="*/ 50800 w 1585441"/>
                    <a:gd name="connsiteY7" fmla="*/ 15875 h 268663"/>
                    <a:gd name="connsiteX8" fmla="*/ 41275 w 1585441"/>
                    <a:gd name="connsiteY8" fmla="*/ 12700 h 268663"/>
                    <a:gd name="connsiteX9" fmla="*/ 60325 w 1585441"/>
                    <a:gd name="connsiteY9" fmla="*/ 0 h 268663"/>
                    <a:gd name="connsiteX10" fmla="*/ 47625 w 1585441"/>
                    <a:gd name="connsiteY10" fmla="*/ 3175 h 268663"/>
                    <a:gd name="connsiteX11" fmla="*/ 47625 w 1585441"/>
                    <a:gd name="connsiteY11" fmla="*/ 44450 h 268663"/>
                    <a:gd name="connsiteX12" fmla="*/ 57150 w 1585441"/>
                    <a:gd name="connsiteY12" fmla="*/ 47625 h 268663"/>
                    <a:gd name="connsiteX13" fmla="*/ 69850 w 1585441"/>
                    <a:gd name="connsiteY13" fmla="*/ 34925 h 268663"/>
                    <a:gd name="connsiteX14" fmla="*/ 73025 w 1585441"/>
                    <a:gd name="connsiteY14" fmla="*/ 22225 h 268663"/>
                    <a:gd name="connsiteX15" fmla="*/ 76200 w 1585441"/>
                    <a:gd name="connsiteY15" fmla="*/ 12700 h 268663"/>
                    <a:gd name="connsiteX16" fmla="*/ 82550 w 1585441"/>
                    <a:gd name="connsiteY16" fmla="*/ 69850 h 268663"/>
                    <a:gd name="connsiteX17" fmla="*/ 88900 w 1585441"/>
                    <a:gd name="connsiteY17" fmla="*/ 88900 h 268663"/>
                    <a:gd name="connsiteX18" fmla="*/ 92075 w 1585441"/>
                    <a:gd name="connsiteY18" fmla="*/ 79375 h 268663"/>
                    <a:gd name="connsiteX19" fmla="*/ 98425 w 1585441"/>
                    <a:gd name="connsiteY19" fmla="*/ 69850 h 268663"/>
                    <a:gd name="connsiteX20" fmla="*/ 104775 w 1585441"/>
                    <a:gd name="connsiteY20" fmla="*/ 41275 h 268663"/>
                    <a:gd name="connsiteX21" fmla="*/ 107950 w 1585441"/>
                    <a:gd name="connsiteY21" fmla="*/ 31750 h 268663"/>
                    <a:gd name="connsiteX22" fmla="*/ 117475 w 1585441"/>
                    <a:gd name="connsiteY22" fmla="*/ 53975 h 268663"/>
                    <a:gd name="connsiteX23" fmla="*/ 130175 w 1585441"/>
                    <a:gd name="connsiteY23" fmla="*/ 44450 h 268663"/>
                    <a:gd name="connsiteX24" fmla="*/ 136525 w 1585441"/>
                    <a:gd name="connsiteY24" fmla="*/ 50800 h 268663"/>
                    <a:gd name="connsiteX25" fmla="*/ 146050 w 1585441"/>
                    <a:gd name="connsiteY25" fmla="*/ 28575 h 268663"/>
                    <a:gd name="connsiteX26" fmla="*/ 152400 w 1585441"/>
                    <a:gd name="connsiteY26" fmla="*/ 76200 h 268663"/>
                    <a:gd name="connsiteX27" fmla="*/ 158750 w 1585441"/>
                    <a:gd name="connsiteY27" fmla="*/ 63500 h 268663"/>
                    <a:gd name="connsiteX28" fmla="*/ 174625 w 1585441"/>
                    <a:gd name="connsiteY28" fmla="*/ 41275 h 268663"/>
                    <a:gd name="connsiteX29" fmla="*/ 184150 w 1585441"/>
                    <a:gd name="connsiteY29" fmla="*/ 41275 h 268663"/>
                    <a:gd name="connsiteX30" fmla="*/ 187325 w 1585441"/>
                    <a:gd name="connsiteY30" fmla="*/ 31750 h 268663"/>
                    <a:gd name="connsiteX31" fmla="*/ 193675 w 1585441"/>
                    <a:gd name="connsiteY31" fmla="*/ 22225 h 268663"/>
                    <a:gd name="connsiteX32" fmla="*/ 203200 w 1585441"/>
                    <a:gd name="connsiteY32" fmla="*/ 31750 h 268663"/>
                    <a:gd name="connsiteX33" fmla="*/ 209550 w 1585441"/>
                    <a:gd name="connsiteY33" fmla="*/ 50800 h 268663"/>
                    <a:gd name="connsiteX34" fmla="*/ 215900 w 1585441"/>
                    <a:gd name="connsiteY34" fmla="*/ 41275 h 268663"/>
                    <a:gd name="connsiteX35" fmla="*/ 219075 w 1585441"/>
                    <a:gd name="connsiteY35" fmla="*/ 31750 h 268663"/>
                    <a:gd name="connsiteX36" fmla="*/ 225425 w 1585441"/>
                    <a:gd name="connsiteY36" fmla="*/ 57150 h 268663"/>
                    <a:gd name="connsiteX37" fmla="*/ 228600 w 1585441"/>
                    <a:gd name="connsiteY37" fmla="*/ 69850 h 268663"/>
                    <a:gd name="connsiteX38" fmla="*/ 247650 w 1585441"/>
                    <a:gd name="connsiteY38" fmla="*/ 50800 h 268663"/>
                    <a:gd name="connsiteX39" fmla="*/ 257175 w 1585441"/>
                    <a:gd name="connsiteY39" fmla="*/ 57150 h 268663"/>
                    <a:gd name="connsiteX40" fmla="*/ 263525 w 1585441"/>
                    <a:gd name="connsiteY40" fmla="*/ 47625 h 268663"/>
                    <a:gd name="connsiteX41" fmla="*/ 273050 w 1585441"/>
                    <a:gd name="connsiteY41" fmla="*/ 44450 h 268663"/>
                    <a:gd name="connsiteX42" fmla="*/ 276225 w 1585441"/>
                    <a:gd name="connsiteY42" fmla="*/ 66675 h 268663"/>
                    <a:gd name="connsiteX43" fmla="*/ 279400 w 1585441"/>
                    <a:gd name="connsiteY43" fmla="*/ 53975 h 268663"/>
                    <a:gd name="connsiteX44" fmla="*/ 285750 w 1585441"/>
                    <a:gd name="connsiteY44" fmla="*/ 25400 h 268663"/>
                    <a:gd name="connsiteX45" fmla="*/ 292100 w 1585441"/>
                    <a:gd name="connsiteY45" fmla="*/ 6350 h 268663"/>
                    <a:gd name="connsiteX46" fmla="*/ 295275 w 1585441"/>
                    <a:gd name="connsiteY46" fmla="*/ 31750 h 268663"/>
                    <a:gd name="connsiteX47" fmla="*/ 298450 w 1585441"/>
                    <a:gd name="connsiteY47" fmla="*/ 44450 h 268663"/>
                    <a:gd name="connsiteX48" fmla="*/ 307975 w 1585441"/>
                    <a:gd name="connsiteY48" fmla="*/ 76200 h 268663"/>
                    <a:gd name="connsiteX49" fmla="*/ 320675 w 1585441"/>
                    <a:gd name="connsiteY49" fmla="*/ 66675 h 268663"/>
                    <a:gd name="connsiteX50" fmla="*/ 323850 w 1585441"/>
                    <a:gd name="connsiteY50" fmla="*/ 44450 h 268663"/>
                    <a:gd name="connsiteX51" fmla="*/ 327025 w 1585441"/>
                    <a:gd name="connsiteY51" fmla="*/ 57150 h 268663"/>
                    <a:gd name="connsiteX52" fmla="*/ 333375 w 1585441"/>
                    <a:gd name="connsiteY52" fmla="*/ 47625 h 268663"/>
                    <a:gd name="connsiteX53" fmla="*/ 349250 w 1585441"/>
                    <a:gd name="connsiteY53" fmla="*/ 63500 h 268663"/>
                    <a:gd name="connsiteX54" fmla="*/ 368300 w 1585441"/>
                    <a:gd name="connsiteY54" fmla="*/ 76200 h 268663"/>
                    <a:gd name="connsiteX55" fmla="*/ 384175 w 1585441"/>
                    <a:gd name="connsiteY55" fmla="*/ 53975 h 268663"/>
                    <a:gd name="connsiteX56" fmla="*/ 396875 w 1585441"/>
                    <a:gd name="connsiteY56" fmla="*/ 28575 h 268663"/>
                    <a:gd name="connsiteX57" fmla="*/ 409575 w 1585441"/>
                    <a:gd name="connsiteY57" fmla="*/ 53975 h 268663"/>
                    <a:gd name="connsiteX58" fmla="*/ 419100 w 1585441"/>
                    <a:gd name="connsiteY58" fmla="*/ 76200 h 268663"/>
                    <a:gd name="connsiteX59" fmla="*/ 428625 w 1585441"/>
                    <a:gd name="connsiteY59" fmla="*/ 79375 h 268663"/>
                    <a:gd name="connsiteX60" fmla="*/ 431800 w 1585441"/>
                    <a:gd name="connsiteY60" fmla="*/ 66675 h 268663"/>
                    <a:gd name="connsiteX61" fmla="*/ 438150 w 1585441"/>
                    <a:gd name="connsiteY61" fmla="*/ 47625 h 268663"/>
                    <a:gd name="connsiteX62" fmla="*/ 447675 w 1585441"/>
                    <a:gd name="connsiteY62" fmla="*/ 50800 h 268663"/>
                    <a:gd name="connsiteX63" fmla="*/ 450850 w 1585441"/>
                    <a:gd name="connsiteY63" fmla="*/ 41275 h 268663"/>
                    <a:gd name="connsiteX64" fmla="*/ 454025 w 1585441"/>
                    <a:gd name="connsiteY64" fmla="*/ 60325 h 268663"/>
                    <a:gd name="connsiteX65" fmla="*/ 476250 w 1585441"/>
                    <a:gd name="connsiteY65" fmla="*/ 50800 h 268663"/>
                    <a:gd name="connsiteX66" fmla="*/ 482600 w 1585441"/>
                    <a:gd name="connsiteY66" fmla="*/ 38100 h 268663"/>
                    <a:gd name="connsiteX67" fmla="*/ 492125 w 1585441"/>
                    <a:gd name="connsiteY67" fmla="*/ 69850 h 268663"/>
                    <a:gd name="connsiteX68" fmla="*/ 498475 w 1585441"/>
                    <a:gd name="connsiteY68" fmla="*/ 53975 h 268663"/>
                    <a:gd name="connsiteX69" fmla="*/ 508000 w 1585441"/>
                    <a:gd name="connsiteY69" fmla="*/ 60325 h 268663"/>
                    <a:gd name="connsiteX70" fmla="*/ 511175 w 1585441"/>
                    <a:gd name="connsiteY70" fmla="*/ 44450 h 268663"/>
                    <a:gd name="connsiteX71" fmla="*/ 514350 w 1585441"/>
                    <a:gd name="connsiteY71" fmla="*/ 34925 h 268663"/>
                    <a:gd name="connsiteX72" fmla="*/ 523875 w 1585441"/>
                    <a:gd name="connsiteY72" fmla="*/ 44450 h 268663"/>
                    <a:gd name="connsiteX73" fmla="*/ 530225 w 1585441"/>
                    <a:gd name="connsiteY73" fmla="*/ 34925 h 268663"/>
                    <a:gd name="connsiteX74" fmla="*/ 539750 w 1585441"/>
                    <a:gd name="connsiteY74" fmla="*/ 66675 h 268663"/>
                    <a:gd name="connsiteX75" fmla="*/ 561975 w 1585441"/>
                    <a:gd name="connsiteY75" fmla="*/ 63500 h 268663"/>
                    <a:gd name="connsiteX76" fmla="*/ 600075 w 1585441"/>
                    <a:gd name="connsiteY76" fmla="*/ 41275 h 268663"/>
                    <a:gd name="connsiteX77" fmla="*/ 606425 w 1585441"/>
                    <a:gd name="connsiteY77" fmla="*/ 50800 h 268663"/>
                    <a:gd name="connsiteX78" fmla="*/ 644525 w 1585441"/>
                    <a:gd name="connsiteY78" fmla="*/ 38100 h 268663"/>
                    <a:gd name="connsiteX79" fmla="*/ 660400 w 1585441"/>
                    <a:gd name="connsiteY79" fmla="*/ 34925 h 268663"/>
                    <a:gd name="connsiteX80" fmla="*/ 669925 w 1585441"/>
                    <a:gd name="connsiteY80" fmla="*/ 31750 h 268663"/>
                    <a:gd name="connsiteX81" fmla="*/ 679450 w 1585441"/>
                    <a:gd name="connsiteY81" fmla="*/ 34925 h 268663"/>
                    <a:gd name="connsiteX82" fmla="*/ 688975 w 1585441"/>
                    <a:gd name="connsiteY82" fmla="*/ 28575 h 268663"/>
                    <a:gd name="connsiteX83" fmla="*/ 701675 w 1585441"/>
                    <a:gd name="connsiteY83" fmla="*/ 25400 h 268663"/>
                    <a:gd name="connsiteX84" fmla="*/ 723900 w 1585441"/>
                    <a:gd name="connsiteY84" fmla="*/ 53975 h 268663"/>
                    <a:gd name="connsiteX85" fmla="*/ 736600 w 1585441"/>
                    <a:gd name="connsiteY85" fmla="*/ 44450 h 268663"/>
                    <a:gd name="connsiteX86" fmla="*/ 739775 w 1585441"/>
                    <a:gd name="connsiteY86" fmla="*/ 57150 h 268663"/>
                    <a:gd name="connsiteX87" fmla="*/ 742950 w 1585441"/>
                    <a:gd name="connsiteY87" fmla="*/ 66675 h 268663"/>
                    <a:gd name="connsiteX88" fmla="*/ 755650 w 1585441"/>
                    <a:gd name="connsiteY88" fmla="*/ 79375 h 268663"/>
                    <a:gd name="connsiteX89" fmla="*/ 765175 w 1585441"/>
                    <a:gd name="connsiteY89" fmla="*/ 76200 h 268663"/>
                    <a:gd name="connsiteX90" fmla="*/ 774700 w 1585441"/>
                    <a:gd name="connsiteY90" fmla="*/ 66675 h 268663"/>
                    <a:gd name="connsiteX91" fmla="*/ 781050 w 1585441"/>
                    <a:gd name="connsiteY91" fmla="*/ 63500 h 268663"/>
                    <a:gd name="connsiteX92" fmla="*/ 784225 w 1585441"/>
                    <a:gd name="connsiteY92" fmla="*/ 50800 h 268663"/>
                    <a:gd name="connsiteX93" fmla="*/ 787400 w 1585441"/>
                    <a:gd name="connsiteY93" fmla="*/ 28575 h 268663"/>
                    <a:gd name="connsiteX94" fmla="*/ 793750 w 1585441"/>
                    <a:gd name="connsiteY94" fmla="*/ 63500 h 268663"/>
                    <a:gd name="connsiteX95" fmla="*/ 796925 w 1585441"/>
                    <a:gd name="connsiteY95" fmla="*/ 53975 h 268663"/>
                    <a:gd name="connsiteX96" fmla="*/ 800100 w 1585441"/>
                    <a:gd name="connsiteY96" fmla="*/ 31750 h 268663"/>
                    <a:gd name="connsiteX97" fmla="*/ 803275 w 1585441"/>
                    <a:gd name="connsiteY97" fmla="*/ 53975 h 268663"/>
                    <a:gd name="connsiteX98" fmla="*/ 815975 w 1585441"/>
                    <a:gd name="connsiteY98" fmla="*/ 57150 h 268663"/>
                    <a:gd name="connsiteX99" fmla="*/ 847725 w 1585441"/>
                    <a:gd name="connsiteY99" fmla="*/ 66675 h 268663"/>
                    <a:gd name="connsiteX100" fmla="*/ 869950 w 1585441"/>
                    <a:gd name="connsiteY100" fmla="*/ 69850 h 268663"/>
                    <a:gd name="connsiteX101" fmla="*/ 895350 w 1585441"/>
                    <a:gd name="connsiteY101" fmla="*/ 66675 h 268663"/>
                    <a:gd name="connsiteX102" fmla="*/ 892175 w 1585441"/>
                    <a:gd name="connsiteY102" fmla="*/ 53975 h 268663"/>
                    <a:gd name="connsiteX103" fmla="*/ 882650 w 1585441"/>
                    <a:gd name="connsiteY103" fmla="*/ 76200 h 268663"/>
                    <a:gd name="connsiteX104" fmla="*/ 869950 w 1585441"/>
                    <a:gd name="connsiteY104" fmla="*/ 63500 h 268663"/>
                    <a:gd name="connsiteX105" fmla="*/ 854075 w 1585441"/>
                    <a:gd name="connsiteY105" fmla="*/ 60325 h 268663"/>
                    <a:gd name="connsiteX106" fmla="*/ 850900 w 1585441"/>
                    <a:gd name="connsiteY106" fmla="*/ 47625 h 268663"/>
                    <a:gd name="connsiteX107" fmla="*/ 844550 w 1585441"/>
                    <a:gd name="connsiteY107" fmla="*/ 31750 h 268663"/>
                    <a:gd name="connsiteX108" fmla="*/ 850900 w 1585441"/>
                    <a:gd name="connsiteY108" fmla="*/ 41275 h 268663"/>
                    <a:gd name="connsiteX109" fmla="*/ 860425 w 1585441"/>
                    <a:gd name="connsiteY109" fmla="*/ 47625 h 268663"/>
                    <a:gd name="connsiteX110" fmla="*/ 873125 w 1585441"/>
                    <a:gd name="connsiteY110" fmla="*/ 66675 h 268663"/>
                    <a:gd name="connsiteX111" fmla="*/ 885825 w 1585441"/>
                    <a:gd name="connsiteY111" fmla="*/ 69850 h 268663"/>
                    <a:gd name="connsiteX112" fmla="*/ 895350 w 1585441"/>
                    <a:gd name="connsiteY112" fmla="*/ 66675 h 268663"/>
                    <a:gd name="connsiteX113" fmla="*/ 908050 w 1585441"/>
                    <a:gd name="connsiteY113" fmla="*/ 92075 h 268663"/>
                    <a:gd name="connsiteX114" fmla="*/ 920750 w 1585441"/>
                    <a:gd name="connsiteY114" fmla="*/ 98425 h 268663"/>
                    <a:gd name="connsiteX115" fmla="*/ 946150 w 1585441"/>
                    <a:gd name="connsiteY115" fmla="*/ 88900 h 268663"/>
                    <a:gd name="connsiteX116" fmla="*/ 958850 w 1585441"/>
                    <a:gd name="connsiteY116" fmla="*/ 79375 h 268663"/>
                    <a:gd name="connsiteX117" fmla="*/ 968375 w 1585441"/>
                    <a:gd name="connsiteY117" fmla="*/ 85725 h 268663"/>
                    <a:gd name="connsiteX118" fmla="*/ 984250 w 1585441"/>
                    <a:gd name="connsiteY118" fmla="*/ 63500 h 268663"/>
                    <a:gd name="connsiteX119" fmla="*/ 987425 w 1585441"/>
                    <a:gd name="connsiteY119" fmla="*/ 53975 h 268663"/>
                    <a:gd name="connsiteX120" fmla="*/ 981075 w 1585441"/>
                    <a:gd name="connsiteY120" fmla="*/ 34925 h 268663"/>
                    <a:gd name="connsiteX121" fmla="*/ 968375 w 1585441"/>
                    <a:gd name="connsiteY121" fmla="*/ 53975 h 268663"/>
                    <a:gd name="connsiteX122" fmla="*/ 946150 w 1585441"/>
                    <a:gd name="connsiteY122" fmla="*/ 69850 h 268663"/>
                    <a:gd name="connsiteX123" fmla="*/ 936625 w 1585441"/>
                    <a:gd name="connsiteY123" fmla="*/ 79375 h 268663"/>
                    <a:gd name="connsiteX124" fmla="*/ 942975 w 1585441"/>
                    <a:gd name="connsiteY124" fmla="*/ 53975 h 268663"/>
                    <a:gd name="connsiteX125" fmla="*/ 946150 w 1585441"/>
                    <a:gd name="connsiteY125" fmla="*/ 44450 h 268663"/>
                    <a:gd name="connsiteX126" fmla="*/ 939800 w 1585441"/>
                    <a:gd name="connsiteY126" fmla="*/ 66675 h 268663"/>
                    <a:gd name="connsiteX127" fmla="*/ 936625 w 1585441"/>
                    <a:gd name="connsiteY127" fmla="*/ 44450 h 268663"/>
                    <a:gd name="connsiteX128" fmla="*/ 920750 w 1585441"/>
                    <a:gd name="connsiteY128" fmla="*/ 60325 h 268663"/>
                    <a:gd name="connsiteX129" fmla="*/ 923925 w 1585441"/>
                    <a:gd name="connsiteY129" fmla="*/ 31750 h 268663"/>
                    <a:gd name="connsiteX130" fmla="*/ 911225 w 1585441"/>
                    <a:gd name="connsiteY130" fmla="*/ 28575 h 268663"/>
                    <a:gd name="connsiteX131" fmla="*/ 895350 w 1585441"/>
                    <a:gd name="connsiteY131" fmla="*/ 41275 h 268663"/>
                    <a:gd name="connsiteX132" fmla="*/ 898525 w 1585441"/>
                    <a:gd name="connsiteY132" fmla="*/ 73025 h 268663"/>
                    <a:gd name="connsiteX133" fmla="*/ 958850 w 1585441"/>
                    <a:gd name="connsiteY133" fmla="*/ 95250 h 268663"/>
                    <a:gd name="connsiteX134" fmla="*/ 977900 w 1585441"/>
                    <a:gd name="connsiteY134" fmla="*/ 85725 h 268663"/>
                    <a:gd name="connsiteX135" fmla="*/ 987425 w 1585441"/>
                    <a:gd name="connsiteY135" fmla="*/ 82550 h 268663"/>
                    <a:gd name="connsiteX136" fmla="*/ 990600 w 1585441"/>
                    <a:gd name="connsiteY136" fmla="*/ 107950 h 268663"/>
                    <a:gd name="connsiteX137" fmla="*/ 1025525 w 1585441"/>
                    <a:gd name="connsiteY137" fmla="*/ 120650 h 268663"/>
                    <a:gd name="connsiteX138" fmla="*/ 1035050 w 1585441"/>
                    <a:gd name="connsiteY138" fmla="*/ 107950 h 268663"/>
                    <a:gd name="connsiteX139" fmla="*/ 1044575 w 1585441"/>
                    <a:gd name="connsiteY139" fmla="*/ 117475 h 268663"/>
                    <a:gd name="connsiteX140" fmla="*/ 1050925 w 1585441"/>
                    <a:gd name="connsiteY140" fmla="*/ 101600 h 268663"/>
                    <a:gd name="connsiteX141" fmla="*/ 1057275 w 1585441"/>
                    <a:gd name="connsiteY141" fmla="*/ 88900 h 268663"/>
                    <a:gd name="connsiteX142" fmla="*/ 1003300 w 1585441"/>
                    <a:gd name="connsiteY142" fmla="*/ 57150 h 268663"/>
                    <a:gd name="connsiteX143" fmla="*/ 1006475 w 1585441"/>
                    <a:gd name="connsiteY143" fmla="*/ 41275 h 268663"/>
                    <a:gd name="connsiteX144" fmla="*/ 1003300 w 1585441"/>
                    <a:gd name="connsiteY144" fmla="*/ 50800 h 268663"/>
                    <a:gd name="connsiteX145" fmla="*/ 990600 w 1585441"/>
                    <a:gd name="connsiteY145" fmla="*/ 82550 h 268663"/>
                    <a:gd name="connsiteX146" fmla="*/ 1009650 w 1585441"/>
                    <a:gd name="connsiteY146" fmla="*/ 73025 h 268663"/>
                    <a:gd name="connsiteX147" fmla="*/ 1025525 w 1585441"/>
                    <a:gd name="connsiteY147" fmla="*/ 44450 h 268663"/>
                    <a:gd name="connsiteX148" fmla="*/ 1035050 w 1585441"/>
                    <a:gd name="connsiteY148" fmla="*/ 53975 h 268663"/>
                    <a:gd name="connsiteX149" fmla="*/ 1050925 w 1585441"/>
                    <a:gd name="connsiteY149" fmla="*/ 47625 h 268663"/>
                    <a:gd name="connsiteX150" fmla="*/ 1060450 w 1585441"/>
                    <a:gd name="connsiteY150" fmla="*/ 38100 h 268663"/>
                    <a:gd name="connsiteX151" fmla="*/ 1057275 w 1585441"/>
                    <a:gd name="connsiteY151" fmla="*/ 60325 h 268663"/>
                    <a:gd name="connsiteX152" fmla="*/ 1050925 w 1585441"/>
                    <a:gd name="connsiteY152" fmla="*/ 76200 h 268663"/>
                    <a:gd name="connsiteX153" fmla="*/ 1047750 w 1585441"/>
                    <a:gd name="connsiteY153" fmla="*/ 88900 h 268663"/>
                    <a:gd name="connsiteX154" fmla="*/ 1050925 w 1585441"/>
                    <a:gd name="connsiteY154" fmla="*/ 98425 h 268663"/>
                    <a:gd name="connsiteX155" fmla="*/ 1085850 w 1585441"/>
                    <a:gd name="connsiteY155" fmla="*/ 69850 h 268663"/>
                    <a:gd name="connsiteX156" fmla="*/ 1104900 w 1585441"/>
                    <a:gd name="connsiteY156" fmla="*/ 50800 h 268663"/>
                    <a:gd name="connsiteX157" fmla="*/ 1108075 w 1585441"/>
                    <a:gd name="connsiteY157" fmla="*/ 60325 h 268663"/>
                    <a:gd name="connsiteX158" fmla="*/ 1120775 w 1585441"/>
                    <a:gd name="connsiteY158" fmla="*/ 69850 h 268663"/>
                    <a:gd name="connsiteX159" fmla="*/ 1123950 w 1585441"/>
                    <a:gd name="connsiteY159" fmla="*/ 82550 h 268663"/>
                    <a:gd name="connsiteX160" fmla="*/ 1123950 w 1585441"/>
                    <a:gd name="connsiteY160" fmla="*/ 104775 h 268663"/>
                    <a:gd name="connsiteX161" fmla="*/ 1146175 w 1585441"/>
                    <a:gd name="connsiteY161" fmla="*/ 107950 h 268663"/>
                    <a:gd name="connsiteX162" fmla="*/ 1184275 w 1585441"/>
                    <a:gd name="connsiteY162" fmla="*/ 104775 h 268663"/>
                    <a:gd name="connsiteX163" fmla="*/ 1203325 w 1585441"/>
                    <a:gd name="connsiteY163" fmla="*/ 120650 h 268663"/>
                    <a:gd name="connsiteX164" fmla="*/ 1206500 w 1585441"/>
                    <a:gd name="connsiteY164" fmla="*/ 107950 h 268663"/>
                    <a:gd name="connsiteX165" fmla="*/ 1212850 w 1585441"/>
                    <a:gd name="connsiteY165" fmla="*/ 139700 h 268663"/>
                    <a:gd name="connsiteX166" fmla="*/ 1247775 w 1585441"/>
                    <a:gd name="connsiteY166" fmla="*/ 111125 h 268663"/>
                    <a:gd name="connsiteX167" fmla="*/ 1250950 w 1585441"/>
                    <a:gd name="connsiteY167" fmla="*/ 142875 h 268663"/>
                    <a:gd name="connsiteX168" fmla="*/ 1304925 w 1585441"/>
                    <a:gd name="connsiteY168" fmla="*/ 114300 h 268663"/>
                    <a:gd name="connsiteX169" fmla="*/ 1308100 w 1585441"/>
                    <a:gd name="connsiteY169" fmla="*/ 130175 h 268663"/>
                    <a:gd name="connsiteX170" fmla="*/ 1323975 w 1585441"/>
                    <a:gd name="connsiteY170" fmla="*/ 123825 h 268663"/>
                    <a:gd name="connsiteX171" fmla="*/ 1339850 w 1585441"/>
                    <a:gd name="connsiteY171" fmla="*/ 120650 h 268663"/>
                    <a:gd name="connsiteX172" fmla="*/ 1355725 w 1585441"/>
                    <a:gd name="connsiteY172" fmla="*/ 161925 h 268663"/>
                    <a:gd name="connsiteX173" fmla="*/ 1374775 w 1585441"/>
                    <a:gd name="connsiteY173" fmla="*/ 158750 h 268663"/>
                    <a:gd name="connsiteX174" fmla="*/ 1397000 w 1585441"/>
                    <a:gd name="connsiteY174" fmla="*/ 171450 h 268663"/>
                    <a:gd name="connsiteX175" fmla="*/ 1409700 w 1585441"/>
                    <a:gd name="connsiteY175" fmla="*/ 165100 h 268663"/>
                    <a:gd name="connsiteX176" fmla="*/ 1412875 w 1585441"/>
                    <a:gd name="connsiteY176" fmla="*/ 187325 h 268663"/>
                    <a:gd name="connsiteX177" fmla="*/ 1419225 w 1585441"/>
                    <a:gd name="connsiteY177" fmla="*/ 187325 h 268663"/>
                    <a:gd name="connsiteX178" fmla="*/ 1447800 w 1585441"/>
                    <a:gd name="connsiteY178" fmla="*/ 212725 h 268663"/>
                    <a:gd name="connsiteX179" fmla="*/ 1447800 w 1585441"/>
                    <a:gd name="connsiteY179" fmla="*/ 225425 h 268663"/>
                    <a:gd name="connsiteX180" fmla="*/ 1470025 w 1585441"/>
                    <a:gd name="connsiteY180" fmla="*/ 215900 h 268663"/>
                    <a:gd name="connsiteX181" fmla="*/ 1485900 w 1585441"/>
                    <a:gd name="connsiteY181" fmla="*/ 238125 h 268663"/>
                    <a:gd name="connsiteX182" fmla="*/ 1524000 w 1585441"/>
                    <a:gd name="connsiteY182" fmla="*/ 234950 h 268663"/>
                    <a:gd name="connsiteX183" fmla="*/ 1527175 w 1585441"/>
                    <a:gd name="connsiteY183" fmla="*/ 257175 h 268663"/>
                    <a:gd name="connsiteX184" fmla="*/ 1581150 w 1585441"/>
                    <a:gd name="connsiteY184" fmla="*/ 263525 h 268663"/>
                    <a:gd name="connsiteX185" fmla="*/ 1406525 w 1585441"/>
                    <a:gd name="connsiteY185" fmla="*/ 174625 h 268663"/>
                    <a:gd name="connsiteX186" fmla="*/ 939800 w 1585441"/>
                    <a:gd name="connsiteY186" fmla="*/ 66675 h 268663"/>
                    <a:gd name="connsiteX187" fmla="*/ 0 w 1585441"/>
                    <a:gd name="connsiteY187" fmla="*/ 3492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7620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79450 w 1620366"/>
                    <a:gd name="connsiteY78" fmla="*/ 3810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4375 w 1620366"/>
                    <a:gd name="connsiteY81" fmla="*/ 34925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55675 w 1620366"/>
                    <a:gd name="connsiteY114" fmla="*/ 98425 h 268663"/>
                    <a:gd name="connsiteX115" fmla="*/ 981075 w 1620366"/>
                    <a:gd name="connsiteY115" fmla="*/ 88900 h 268663"/>
                    <a:gd name="connsiteX116" fmla="*/ 993775 w 1620366"/>
                    <a:gd name="connsiteY116" fmla="*/ 79375 h 268663"/>
                    <a:gd name="connsiteX117" fmla="*/ 1003300 w 1620366"/>
                    <a:gd name="connsiteY117" fmla="*/ 85725 h 268663"/>
                    <a:gd name="connsiteX118" fmla="*/ 1019175 w 1620366"/>
                    <a:gd name="connsiteY118" fmla="*/ 63500 h 268663"/>
                    <a:gd name="connsiteX119" fmla="*/ 1022350 w 1620366"/>
                    <a:gd name="connsiteY119" fmla="*/ 53975 h 268663"/>
                    <a:gd name="connsiteX120" fmla="*/ 1016000 w 1620366"/>
                    <a:gd name="connsiteY120" fmla="*/ 34925 h 268663"/>
                    <a:gd name="connsiteX121" fmla="*/ 1003300 w 1620366"/>
                    <a:gd name="connsiteY121" fmla="*/ 53975 h 268663"/>
                    <a:gd name="connsiteX122" fmla="*/ 981075 w 1620366"/>
                    <a:gd name="connsiteY122" fmla="*/ 69850 h 268663"/>
                    <a:gd name="connsiteX123" fmla="*/ 971550 w 1620366"/>
                    <a:gd name="connsiteY123" fmla="*/ 79375 h 268663"/>
                    <a:gd name="connsiteX124" fmla="*/ 977900 w 1620366"/>
                    <a:gd name="connsiteY124" fmla="*/ 53975 h 268663"/>
                    <a:gd name="connsiteX125" fmla="*/ 981075 w 1620366"/>
                    <a:gd name="connsiteY125" fmla="*/ 44450 h 268663"/>
                    <a:gd name="connsiteX126" fmla="*/ 974725 w 1620366"/>
                    <a:gd name="connsiteY126" fmla="*/ 66675 h 268663"/>
                    <a:gd name="connsiteX127" fmla="*/ 971550 w 1620366"/>
                    <a:gd name="connsiteY127" fmla="*/ 44450 h 268663"/>
                    <a:gd name="connsiteX128" fmla="*/ 955675 w 1620366"/>
                    <a:gd name="connsiteY128" fmla="*/ 60325 h 268663"/>
                    <a:gd name="connsiteX129" fmla="*/ 958850 w 1620366"/>
                    <a:gd name="connsiteY129" fmla="*/ 31750 h 268663"/>
                    <a:gd name="connsiteX130" fmla="*/ 946150 w 1620366"/>
                    <a:gd name="connsiteY130" fmla="*/ 28575 h 268663"/>
                    <a:gd name="connsiteX131" fmla="*/ 930275 w 1620366"/>
                    <a:gd name="connsiteY131" fmla="*/ 41275 h 268663"/>
                    <a:gd name="connsiteX132" fmla="*/ 933450 w 1620366"/>
                    <a:gd name="connsiteY132" fmla="*/ 73025 h 268663"/>
                    <a:gd name="connsiteX133" fmla="*/ 993775 w 1620366"/>
                    <a:gd name="connsiteY133" fmla="*/ 95250 h 268663"/>
                    <a:gd name="connsiteX134" fmla="*/ 1012825 w 1620366"/>
                    <a:gd name="connsiteY134" fmla="*/ 85725 h 268663"/>
                    <a:gd name="connsiteX135" fmla="*/ 1022350 w 1620366"/>
                    <a:gd name="connsiteY135" fmla="*/ 82550 h 268663"/>
                    <a:gd name="connsiteX136" fmla="*/ 1025525 w 1620366"/>
                    <a:gd name="connsiteY136" fmla="*/ 107950 h 268663"/>
                    <a:gd name="connsiteX137" fmla="*/ 1060450 w 1620366"/>
                    <a:gd name="connsiteY137" fmla="*/ 120650 h 268663"/>
                    <a:gd name="connsiteX138" fmla="*/ 1069975 w 1620366"/>
                    <a:gd name="connsiteY138" fmla="*/ 107950 h 268663"/>
                    <a:gd name="connsiteX139" fmla="*/ 1079500 w 1620366"/>
                    <a:gd name="connsiteY139" fmla="*/ 117475 h 268663"/>
                    <a:gd name="connsiteX140" fmla="*/ 1085850 w 1620366"/>
                    <a:gd name="connsiteY140" fmla="*/ 101600 h 268663"/>
                    <a:gd name="connsiteX141" fmla="*/ 1092200 w 1620366"/>
                    <a:gd name="connsiteY141" fmla="*/ 88900 h 268663"/>
                    <a:gd name="connsiteX142" fmla="*/ 1038225 w 1620366"/>
                    <a:gd name="connsiteY142" fmla="*/ 57150 h 268663"/>
                    <a:gd name="connsiteX143" fmla="*/ 1041400 w 1620366"/>
                    <a:gd name="connsiteY143" fmla="*/ 41275 h 268663"/>
                    <a:gd name="connsiteX144" fmla="*/ 1038225 w 1620366"/>
                    <a:gd name="connsiteY144" fmla="*/ 50800 h 268663"/>
                    <a:gd name="connsiteX145" fmla="*/ 1025525 w 1620366"/>
                    <a:gd name="connsiteY145" fmla="*/ 82550 h 268663"/>
                    <a:gd name="connsiteX146" fmla="*/ 1044575 w 1620366"/>
                    <a:gd name="connsiteY146" fmla="*/ 73025 h 268663"/>
                    <a:gd name="connsiteX147" fmla="*/ 1060450 w 1620366"/>
                    <a:gd name="connsiteY147" fmla="*/ 44450 h 268663"/>
                    <a:gd name="connsiteX148" fmla="*/ 1069975 w 1620366"/>
                    <a:gd name="connsiteY148" fmla="*/ 53975 h 268663"/>
                    <a:gd name="connsiteX149" fmla="*/ 1085850 w 1620366"/>
                    <a:gd name="connsiteY149" fmla="*/ 47625 h 268663"/>
                    <a:gd name="connsiteX150" fmla="*/ 1095375 w 1620366"/>
                    <a:gd name="connsiteY150" fmla="*/ 38100 h 268663"/>
                    <a:gd name="connsiteX151" fmla="*/ 1092200 w 1620366"/>
                    <a:gd name="connsiteY151" fmla="*/ 60325 h 268663"/>
                    <a:gd name="connsiteX152" fmla="*/ 1085850 w 1620366"/>
                    <a:gd name="connsiteY152" fmla="*/ 76200 h 268663"/>
                    <a:gd name="connsiteX153" fmla="*/ 1082675 w 1620366"/>
                    <a:gd name="connsiteY153" fmla="*/ 88900 h 268663"/>
                    <a:gd name="connsiteX154" fmla="*/ 1085850 w 1620366"/>
                    <a:gd name="connsiteY154" fmla="*/ 98425 h 268663"/>
                    <a:gd name="connsiteX155" fmla="*/ 1120775 w 1620366"/>
                    <a:gd name="connsiteY155" fmla="*/ 69850 h 268663"/>
                    <a:gd name="connsiteX156" fmla="*/ 1139825 w 1620366"/>
                    <a:gd name="connsiteY156" fmla="*/ 50800 h 268663"/>
                    <a:gd name="connsiteX157" fmla="*/ 1143000 w 1620366"/>
                    <a:gd name="connsiteY157" fmla="*/ 60325 h 268663"/>
                    <a:gd name="connsiteX158" fmla="*/ 1155700 w 1620366"/>
                    <a:gd name="connsiteY158" fmla="*/ 69850 h 268663"/>
                    <a:gd name="connsiteX159" fmla="*/ 1158875 w 1620366"/>
                    <a:gd name="connsiteY159" fmla="*/ 82550 h 268663"/>
                    <a:gd name="connsiteX160" fmla="*/ 1158875 w 1620366"/>
                    <a:gd name="connsiteY160" fmla="*/ 104775 h 268663"/>
                    <a:gd name="connsiteX161" fmla="*/ 1181100 w 1620366"/>
                    <a:gd name="connsiteY161" fmla="*/ 107950 h 268663"/>
                    <a:gd name="connsiteX162" fmla="*/ 1219200 w 1620366"/>
                    <a:gd name="connsiteY162" fmla="*/ 104775 h 268663"/>
                    <a:gd name="connsiteX163" fmla="*/ 1238250 w 1620366"/>
                    <a:gd name="connsiteY163" fmla="*/ 120650 h 268663"/>
                    <a:gd name="connsiteX164" fmla="*/ 1241425 w 1620366"/>
                    <a:gd name="connsiteY164" fmla="*/ 107950 h 268663"/>
                    <a:gd name="connsiteX165" fmla="*/ 1247775 w 1620366"/>
                    <a:gd name="connsiteY165" fmla="*/ 139700 h 268663"/>
                    <a:gd name="connsiteX166" fmla="*/ 1282700 w 1620366"/>
                    <a:gd name="connsiteY166" fmla="*/ 111125 h 268663"/>
                    <a:gd name="connsiteX167" fmla="*/ 1285875 w 1620366"/>
                    <a:gd name="connsiteY167" fmla="*/ 142875 h 268663"/>
                    <a:gd name="connsiteX168" fmla="*/ 1339850 w 1620366"/>
                    <a:gd name="connsiteY168" fmla="*/ 114300 h 268663"/>
                    <a:gd name="connsiteX169" fmla="*/ 1343025 w 1620366"/>
                    <a:gd name="connsiteY169" fmla="*/ 130175 h 268663"/>
                    <a:gd name="connsiteX170" fmla="*/ 1358900 w 1620366"/>
                    <a:gd name="connsiteY170" fmla="*/ 123825 h 268663"/>
                    <a:gd name="connsiteX171" fmla="*/ 1374775 w 1620366"/>
                    <a:gd name="connsiteY171" fmla="*/ 120650 h 268663"/>
                    <a:gd name="connsiteX172" fmla="*/ 1390650 w 1620366"/>
                    <a:gd name="connsiteY172" fmla="*/ 161925 h 268663"/>
                    <a:gd name="connsiteX173" fmla="*/ 1409700 w 1620366"/>
                    <a:gd name="connsiteY173" fmla="*/ 158750 h 268663"/>
                    <a:gd name="connsiteX174" fmla="*/ 1431925 w 1620366"/>
                    <a:gd name="connsiteY174" fmla="*/ 171450 h 268663"/>
                    <a:gd name="connsiteX175" fmla="*/ 1444625 w 1620366"/>
                    <a:gd name="connsiteY175" fmla="*/ 165100 h 268663"/>
                    <a:gd name="connsiteX176" fmla="*/ 1447800 w 1620366"/>
                    <a:gd name="connsiteY176" fmla="*/ 187325 h 268663"/>
                    <a:gd name="connsiteX177" fmla="*/ 1454150 w 1620366"/>
                    <a:gd name="connsiteY177" fmla="*/ 187325 h 268663"/>
                    <a:gd name="connsiteX178" fmla="*/ 1482725 w 1620366"/>
                    <a:gd name="connsiteY178" fmla="*/ 212725 h 268663"/>
                    <a:gd name="connsiteX179" fmla="*/ 1482725 w 1620366"/>
                    <a:gd name="connsiteY179" fmla="*/ 225425 h 268663"/>
                    <a:gd name="connsiteX180" fmla="*/ 1504950 w 1620366"/>
                    <a:gd name="connsiteY180" fmla="*/ 215900 h 268663"/>
                    <a:gd name="connsiteX181" fmla="*/ 1520825 w 1620366"/>
                    <a:gd name="connsiteY181" fmla="*/ 238125 h 268663"/>
                    <a:gd name="connsiteX182" fmla="*/ 1558925 w 1620366"/>
                    <a:gd name="connsiteY182" fmla="*/ 234950 h 268663"/>
                    <a:gd name="connsiteX183" fmla="*/ 1562100 w 1620366"/>
                    <a:gd name="connsiteY183" fmla="*/ 257175 h 268663"/>
                    <a:gd name="connsiteX184" fmla="*/ 1616075 w 1620366"/>
                    <a:gd name="connsiteY184" fmla="*/ 263525 h 268663"/>
                    <a:gd name="connsiteX185" fmla="*/ 1441450 w 1620366"/>
                    <a:gd name="connsiteY185" fmla="*/ 174625 h 268663"/>
                    <a:gd name="connsiteX186" fmla="*/ 974725 w 1620366"/>
                    <a:gd name="connsiteY186" fmla="*/ 66675 h 268663"/>
                    <a:gd name="connsiteX187" fmla="*/ 0 w 1620366"/>
                    <a:gd name="connsiteY187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79450 w 1620366"/>
                    <a:gd name="connsiteY78" fmla="*/ 3810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4375 w 1620366"/>
                    <a:gd name="connsiteY81" fmla="*/ 34925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55675 w 1620366"/>
                    <a:gd name="connsiteY114" fmla="*/ 98425 h 268663"/>
                    <a:gd name="connsiteX115" fmla="*/ 981075 w 1620366"/>
                    <a:gd name="connsiteY115" fmla="*/ 88900 h 268663"/>
                    <a:gd name="connsiteX116" fmla="*/ 993775 w 1620366"/>
                    <a:gd name="connsiteY116" fmla="*/ 79375 h 268663"/>
                    <a:gd name="connsiteX117" fmla="*/ 1003300 w 1620366"/>
                    <a:gd name="connsiteY117" fmla="*/ 85725 h 268663"/>
                    <a:gd name="connsiteX118" fmla="*/ 1019175 w 1620366"/>
                    <a:gd name="connsiteY118" fmla="*/ 63500 h 268663"/>
                    <a:gd name="connsiteX119" fmla="*/ 1022350 w 1620366"/>
                    <a:gd name="connsiteY119" fmla="*/ 53975 h 268663"/>
                    <a:gd name="connsiteX120" fmla="*/ 1016000 w 1620366"/>
                    <a:gd name="connsiteY120" fmla="*/ 34925 h 268663"/>
                    <a:gd name="connsiteX121" fmla="*/ 1003300 w 1620366"/>
                    <a:gd name="connsiteY121" fmla="*/ 53975 h 268663"/>
                    <a:gd name="connsiteX122" fmla="*/ 981075 w 1620366"/>
                    <a:gd name="connsiteY122" fmla="*/ 69850 h 268663"/>
                    <a:gd name="connsiteX123" fmla="*/ 971550 w 1620366"/>
                    <a:gd name="connsiteY123" fmla="*/ 79375 h 268663"/>
                    <a:gd name="connsiteX124" fmla="*/ 977900 w 1620366"/>
                    <a:gd name="connsiteY124" fmla="*/ 53975 h 268663"/>
                    <a:gd name="connsiteX125" fmla="*/ 981075 w 1620366"/>
                    <a:gd name="connsiteY125" fmla="*/ 44450 h 268663"/>
                    <a:gd name="connsiteX126" fmla="*/ 974725 w 1620366"/>
                    <a:gd name="connsiteY126" fmla="*/ 66675 h 268663"/>
                    <a:gd name="connsiteX127" fmla="*/ 971550 w 1620366"/>
                    <a:gd name="connsiteY127" fmla="*/ 44450 h 268663"/>
                    <a:gd name="connsiteX128" fmla="*/ 955675 w 1620366"/>
                    <a:gd name="connsiteY128" fmla="*/ 60325 h 268663"/>
                    <a:gd name="connsiteX129" fmla="*/ 958850 w 1620366"/>
                    <a:gd name="connsiteY129" fmla="*/ 31750 h 268663"/>
                    <a:gd name="connsiteX130" fmla="*/ 946150 w 1620366"/>
                    <a:gd name="connsiteY130" fmla="*/ 28575 h 268663"/>
                    <a:gd name="connsiteX131" fmla="*/ 930275 w 1620366"/>
                    <a:gd name="connsiteY131" fmla="*/ 41275 h 268663"/>
                    <a:gd name="connsiteX132" fmla="*/ 933450 w 1620366"/>
                    <a:gd name="connsiteY132" fmla="*/ 73025 h 268663"/>
                    <a:gd name="connsiteX133" fmla="*/ 993775 w 1620366"/>
                    <a:gd name="connsiteY133" fmla="*/ 95250 h 268663"/>
                    <a:gd name="connsiteX134" fmla="*/ 1012825 w 1620366"/>
                    <a:gd name="connsiteY134" fmla="*/ 85725 h 268663"/>
                    <a:gd name="connsiteX135" fmla="*/ 1022350 w 1620366"/>
                    <a:gd name="connsiteY135" fmla="*/ 82550 h 268663"/>
                    <a:gd name="connsiteX136" fmla="*/ 1025525 w 1620366"/>
                    <a:gd name="connsiteY136" fmla="*/ 107950 h 268663"/>
                    <a:gd name="connsiteX137" fmla="*/ 1060450 w 1620366"/>
                    <a:gd name="connsiteY137" fmla="*/ 120650 h 268663"/>
                    <a:gd name="connsiteX138" fmla="*/ 1069975 w 1620366"/>
                    <a:gd name="connsiteY138" fmla="*/ 107950 h 268663"/>
                    <a:gd name="connsiteX139" fmla="*/ 1079500 w 1620366"/>
                    <a:gd name="connsiteY139" fmla="*/ 117475 h 268663"/>
                    <a:gd name="connsiteX140" fmla="*/ 1085850 w 1620366"/>
                    <a:gd name="connsiteY140" fmla="*/ 101600 h 268663"/>
                    <a:gd name="connsiteX141" fmla="*/ 1092200 w 1620366"/>
                    <a:gd name="connsiteY141" fmla="*/ 88900 h 268663"/>
                    <a:gd name="connsiteX142" fmla="*/ 1038225 w 1620366"/>
                    <a:gd name="connsiteY142" fmla="*/ 57150 h 268663"/>
                    <a:gd name="connsiteX143" fmla="*/ 1041400 w 1620366"/>
                    <a:gd name="connsiteY143" fmla="*/ 41275 h 268663"/>
                    <a:gd name="connsiteX144" fmla="*/ 1038225 w 1620366"/>
                    <a:gd name="connsiteY144" fmla="*/ 50800 h 268663"/>
                    <a:gd name="connsiteX145" fmla="*/ 1025525 w 1620366"/>
                    <a:gd name="connsiteY145" fmla="*/ 82550 h 268663"/>
                    <a:gd name="connsiteX146" fmla="*/ 1044575 w 1620366"/>
                    <a:gd name="connsiteY146" fmla="*/ 73025 h 268663"/>
                    <a:gd name="connsiteX147" fmla="*/ 1060450 w 1620366"/>
                    <a:gd name="connsiteY147" fmla="*/ 44450 h 268663"/>
                    <a:gd name="connsiteX148" fmla="*/ 1069975 w 1620366"/>
                    <a:gd name="connsiteY148" fmla="*/ 53975 h 268663"/>
                    <a:gd name="connsiteX149" fmla="*/ 1085850 w 1620366"/>
                    <a:gd name="connsiteY149" fmla="*/ 47625 h 268663"/>
                    <a:gd name="connsiteX150" fmla="*/ 1095375 w 1620366"/>
                    <a:gd name="connsiteY150" fmla="*/ 38100 h 268663"/>
                    <a:gd name="connsiteX151" fmla="*/ 1092200 w 1620366"/>
                    <a:gd name="connsiteY151" fmla="*/ 60325 h 268663"/>
                    <a:gd name="connsiteX152" fmla="*/ 1085850 w 1620366"/>
                    <a:gd name="connsiteY152" fmla="*/ 76200 h 268663"/>
                    <a:gd name="connsiteX153" fmla="*/ 1082675 w 1620366"/>
                    <a:gd name="connsiteY153" fmla="*/ 88900 h 268663"/>
                    <a:gd name="connsiteX154" fmla="*/ 1085850 w 1620366"/>
                    <a:gd name="connsiteY154" fmla="*/ 98425 h 268663"/>
                    <a:gd name="connsiteX155" fmla="*/ 1120775 w 1620366"/>
                    <a:gd name="connsiteY155" fmla="*/ 69850 h 268663"/>
                    <a:gd name="connsiteX156" fmla="*/ 1139825 w 1620366"/>
                    <a:gd name="connsiteY156" fmla="*/ 50800 h 268663"/>
                    <a:gd name="connsiteX157" fmla="*/ 1143000 w 1620366"/>
                    <a:gd name="connsiteY157" fmla="*/ 60325 h 268663"/>
                    <a:gd name="connsiteX158" fmla="*/ 1155700 w 1620366"/>
                    <a:gd name="connsiteY158" fmla="*/ 69850 h 268663"/>
                    <a:gd name="connsiteX159" fmla="*/ 1158875 w 1620366"/>
                    <a:gd name="connsiteY159" fmla="*/ 82550 h 268663"/>
                    <a:gd name="connsiteX160" fmla="*/ 1158875 w 1620366"/>
                    <a:gd name="connsiteY160" fmla="*/ 104775 h 268663"/>
                    <a:gd name="connsiteX161" fmla="*/ 1181100 w 1620366"/>
                    <a:gd name="connsiteY161" fmla="*/ 107950 h 268663"/>
                    <a:gd name="connsiteX162" fmla="*/ 1219200 w 1620366"/>
                    <a:gd name="connsiteY162" fmla="*/ 104775 h 268663"/>
                    <a:gd name="connsiteX163" fmla="*/ 1238250 w 1620366"/>
                    <a:gd name="connsiteY163" fmla="*/ 120650 h 268663"/>
                    <a:gd name="connsiteX164" fmla="*/ 1241425 w 1620366"/>
                    <a:gd name="connsiteY164" fmla="*/ 107950 h 268663"/>
                    <a:gd name="connsiteX165" fmla="*/ 1247775 w 1620366"/>
                    <a:gd name="connsiteY165" fmla="*/ 139700 h 268663"/>
                    <a:gd name="connsiteX166" fmla="*/ 1282700 w 1620366"/>
                    <a:gd name="connsiteY166" fmla="*/ 111125 h 268663"/>
                    <a:gd name="connsiteX167" fmla="*/ 1285875 w 1620366"/>
                    <a:gd name="connsiteY167" fmla="*/ 142875 h 268663"/>
                    <a:gd name="connsiteX168" fmla="*/ 1339850 w 1620366"/>
                    <a:gd name="connsiteY168" fmla="*/ 114300 h 268663"/>
                    <a:gd name="connsiteX169" fmla="*/ 1343025 w 1620366"/>
                    <a:gd name="connsiteY169" fmla="*/ 130175 h 268663"/>
                    <a:gd name="connsiteX170" fmla="*/ 1358900 w 1620366"/>
                    <a:gd name="connsiteY170" fmla="*/ 123825 h 268663"/>
                    <a:gd name="connsiteX171" fmla="*/ 1374775 w 1620366"/>
                    <a:gd name="connsiteY171" fmla="*/ 120650 h 268663"/>
                    <a:gd name="connsiteX172" fmla="*/ 1390650 w 1620366"/>
                    <a:gd name="connsiteY172" fmla="*/ 161925 h 268663"/>
                    <a:gd name="connsiteX173" fmla="*/ 1409700 w 1620366"/>
                    <a:gd name="connsiteY173" fmla="*/ 158750 h 268663"/>
                    <a:gd name="connsiteX174" fmla="*/ 1431925 w 1620366"/>
                    <a:gd name="connsiteY174" fmla="*/ 171450 h 268663"/>
                    <a:gd name="connsiteX175" fmla="*/ 1444625 w 1620366"/>
                    <a:gd name="connsiteY175" fmla="*/ 165100 h 268663"/>
                    <a:gd name="connsiteX176" fmla="*/ 1447800 w 1620366"/>
                    <a:gd name="connsiteY176" fmla="*/ 187325 h 268663"/>
                    <a:gd name="connsiteX177" fmla="*/ 1454150 w 1620366"/>
                    <a:gd name="connsiteY177" fmla="*/ 187325 h 268663"/>
                    <a:gd name="connsiteX178" fmla="*/ 1482725 w 1620366"/>
                    <a:gd name="connsiteY178" fmla="*/ 212725 h 268663"/>
                    <a:gd name="connsiteX179" fmla="*/ 1482725 w 1620366"/>
                    <a:gd name="connsiteY179" fmla="*/ 225425 h 268663"/>
                    <a:gd name="connsiteX180" fmla="*/ 1504950 w 1620366"/>
                    <a:gd name="connsiteY180" fmla="*/ 215900 h 268663"/>
                    <a:gd name="connsiteX181" fmla="*/ 1520825 w 1620366"/>
                    <a:gd name="connsiteY181" fmla="*/ 238125 h 268663"/>
                    <a:gd name="connsiteX182" fmla="*/ 1558925 w 1620366"/>
                    <a:gd name="connsiteY182" fmla="*/ 234950 h 268663"/>
                    <a:gd name="connsiteX183" fmla="*/ 1562100 w 1620366"/>
                    <a:gd name="connsiteY183" fmla="*/ 257175 h 268663"/>
                    <a:gd name="connsiteX184" fmla="*/ 1616075 w 1620366"/>
                    <a:gd name="connsiteY184" fmla="*/ 263525 h 268663"/>
                    <a:gd name="connsiteX185" fmla="*/ 1441450 w 1620366"/>
                    <a:gd name="connsiteY185" fmla="*/ 174625 h 268663"/>
                    <a:gd name="connsiteX186" fmla="*/ 974725 w 1620366"/>
                    <a:gd name="connsiteY186" fmla="*/ 66675 h 268663"/>
                    <a:gd name="connsiteX187" fmla="*/ 0 w 1620366"/>
                    <a:gd name="connsiteY187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79450 w 1620366"/>
                    <a:gd name="connsiteY78" fmla="*/ 3810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08025 w 1620366"/>
                    <a:gd name="connsiteY81" fmla="*/ 88900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55675 w 1620366"/>
                    <a:gd name="connsiteY114" fmla="*/ 98425 h 268663"/>
                    <a:gd name="connsiteX115" fmla="*/ 981075 w 1620366"/>
                    <a:gd name="connsiteY115" fmla="*/ 88900 h 268663"/>
                    <a:gd name="connsiteX116" fmla="*/ 993775 w 1620366"/>
                    <a:gd name="connsiteY116" fmla="*/ 79375 h 268663"/>
                    <a:gd name="connsiteX117" fmla="*/ 1003300 w 1620366"/>
                    <a:gd name="connsiteY117" fmla="*/ 85725 h 268663"/>
                    <a:gd name="connsiteX118" fmla="*/ 1019175 w 1620366"/>
                    <a:gd name="connsiteY118" fmla="*/ 63500 h 268663"/>
                    <a:gd name="connsiteX119" fmla="*/ 1022350 w 1620366"/>
                    <a:gd name="connsiteY119" fmla="*/ 53975 h 268663"/>
                    <a:gd name="connsiteX120" fmla="*/ 1016000 w 1620366"/>
                    <a:gd name="connsiteY120" fmla="*/ 34925 h 268663"/>
                    <a:gd name="connsiteX121" fmla="*/ 1003300 w 1620366"/>
                    <a:gd name="connsiteY121" fmla="*/ 53975 h 268663"/>
                    <a:gd name="connsiteX122" fmla="*/ 981075 w 1620366"/>
                    <a:gd name="connsiteY122" fmla="*/ 69850 h 268663"/>
                    <a:gd name="connsiteX123" fmla="*/ 971550 w 1620366"/>
                    <a:gd name="connsiteY123" fmla="*/ 79375 h 268663"/>
                    <a:gd name="connsiteX124" fmla="*/ 977900 w 1620366"/>
                    <a:gd name="connsiteY124" fmla="*/ 53975 h 268663"/>
                    <a:gd name="connsiteX125" fmla="*/ 981075 w 1620366"/>
                    <a:gd name="connsiteY125" fmla="*/ 44450 h 268663"/>
                    <a:gd name="connsiteX126" fmla="*/ 974725 w 1620366"/>
                    <a:gd name="connsiteY126" fmla="*/ 66675 h 268663"/>
                    <a:gd name="connsiteX127" fmla="*/ 971550 w 1620366"/>
                    <a:gd name="connsiteY127" fmla="*/ 44450 h 268663"/>
                    <a:gd name="connsiteX128" fmla="*/ 955675 w 1620366"/>
                    <a:gd name="connsiteY128" fmla="*/ 60325 h 268663"/>
                    <a:gd name="connsiteX129" fmla="*/ 958850 w 1620366"/>
                    <a:gd name="connsiteY129" fmla="*/ 31750 h 268663"/>
                    <a:gd name="connsiteX130" fmla="*/ 946150 w 1620366"/>
                    <a:gd name="connsiteY130" fmla="*/ 28575 h 268663"/>
                    <a:gd name="connsiteX131" fmla="*/ 930275 w 1620366"/>
                    <a:gd name="connsiteY131" fmla="*/ 41275 h 268663"/>
                    <a:gd name="connsiteX132" fmla="*/ 933450 w 1620366"/>
                    <a:gd name="connsiteY132" fmla="*/ 73025 h 268663"/>
                    <a:gd name="connsiteX133" fmla="*/ 993775 w 1620366"/>
                    <a:gd name="connsiteY133" fmla="*/ 95250 h 268663"/>
                    <a:gd name="connsiteX134" fmla="*/ 1012825 w 1620366"/>
                    <a:gd name="connsiteY134" fmla="*/ 85725 h 268663"/>
                    <a:gd name="connsiteX135" fmla="*/ 1022350 w 1620366"/>
                    <a:gd name="connsiteY135" fmla="*/ 82550 h 268663"/>
                    <a:gd name="connsiteX136" fmla="*/ 1025525 w 1620366"/>
                    <a:gd name="connsiteY136" fmla="*/ 107950 h 268663"/>
                    <a:gd name="connsiteX137" fmla="*/ 1060450 w 1620366"/>
                    <a:gd name="connsiteY137" fmla="*/ 120650 h 268663"/>
                    <a:gd name="connsiteX138" fmla="*/ 1069975 w 1620366"/>
                    <a:gd name="connsiteY138" fmla="*/ 107950 h 268663"/>
                    <a:gd name="connsiteX139" fmla="*/ 1079500 w 1620366"/>
                    <a:gd name="connsiteY139" fmla="*/ 117475 h 268663"/>
                    <a:gd name="connsiteX140" fmla="*/ 1085850 w 1620366"/>
                    <a:gd name="connsiteY140" fmla="*/ 101600 h 268663"/>
                    <a:gd name="connsiteX141" fmla="*/ 1092200 w 1620366"/>
                    <a:gd name="connsiteY141" fmla="*/ 88900 h 268663"/>
                    <a:gd name="connsiteX142" fmla="*/ 1038225 w 1620366"/>
                    <a:gd name="connsiteY142" fmla="*/ 57150 h 268663"/>
                    <a:gd name="connsiteX143" fmla="*/ 1041400 w 1620366"/>
                    <a:gd name="connsiteY143" fmla="*/ 41275 h 268663"/>
                    <a:gd name="connsiteX144" fmla="*/ 1038225 w 1620366"/>
                    <a:gd name="connsiteY144" fmla="*/ 50800 h 268663"/>
                    <a:gd name="connsiteX145" fmla="*/ 1025525 w 1620366"/>
                    <a:gd name="connsiteY145" fmla="*/ 82550 h 268663"/>
                    <a:gd name="connsiteX146" fmla="*/ 1044575 w 1620366"/>
                    <a:gd name="connsiteY146" fmla="*/ 73025 h 268663"/>
                    <a:gd name="connsiteX147" fmla="*/ 1060450 w 1620366"/>
                    <a:gd name="connsiteY147" fmla="*/ 44450 h 268663"/>
                    <a:gd name="connsiteX148" fmla="*/ 1069975 w 1620366"/>
                    <a:gd name="connsiteY148" fmla="*/ 53975 h 268663"/>
                    <a:gd name="connsiteX149" fmla="*/ 1085850 w 1620366"/>
                    <a:gd name="connsiteY149" fmla="*/ 47625 h 268663"/>
                    <a:gd name="connsiteX150" fmla="*/ 1095375 w 1620366"/>
                    <a:gd name="connsiteY150" fmla="*/ 38100 h 268663"/>
                    <a:gd name="connsiteX151" fmla="*/ 1092200 w 1620366"/>
                    <a:gd name="connsiteY151" fmla="*/ 60325 h 268663"/>
                    <a:gd name="connsiteX152" fmla="*/ 1085850 w 1620366"/>
                    <a:gd name="connsiteY152" fmla="*/ 76200 h 268663"/>
                    <a:gd name="connsiteX153" fmla="*/ 1082675 w 1620366"/>
                    <a:gd name="connsiteY153" fmla="*/ 88900 h 268663"/>
                    <a:gd name="connsiteX154" fmla="*/ 1085850 w 1620366"/>
                    <a:gd name="connsiteY154" fmla="*/ 98425 h 268663"/>
                    <a:gd name="connsiteX155" fmla="*/ 1120775 w 1620366"/>
                    <a:gd name="connsiteY155" fmla="*/ 69850 h 268663"/>
                    <a:gd name="connsiteX156" fmla="*/ 1139825 w 1620366"/>
                    <a:gd name="connsiteY156" fmla="*/ 50800 h 268663"/>
                    <a:gd name="connsiteX157" fmla="*/ 1143000 w 1620366"/>
                    <a:gd name="connsiteY157" fmla="*/ 60325 h 268663"/>
                    <a:gd name="connsiteX158" fmla="*/ 1155700 w 1620366"/>
                    <a:gd name="connsiteY158" fmla="*/ 69850 h 268663"/>
                    <a:gd name="connsiteX159" fmla="*/ 1158875 w 1620366"/>
                    <a:gd name="connsiteY159" fmla="*/ 82550 h 268663"/>
                    <a:gd name="connsiteX160" fmla="*/ 1158875 w 1620366"/>
                    <a:gd name="connsiteY160" fmla="*/ 104775 h 268663"/>
                    <a:gd name="connsiteX161" fmla="*/ 1181100 w 1620366"/>
                    <a:gd name="connsiteY161" fmla="*/ 107950 h 268663"/>
                    <a:gd name="connsiteX162" fmla="*/ 1219200 w 1620366"/>
                    <a:gd name="connsiteY162" fmla="*/ 104775 h 268663"/>
                    <a:gd name="connsiteX163" fmla="*/ 1238250 w 1620366"/>
                    <a:gd name="connsiteY163" fmla="*/ 120650 h 268663"/>
                    <a:gd name="connsiteX164" fmla="*/ 1241425 w 1620366"/>
                    <a:gd name="connsiteY164" fmla="*/ 107950 h 268663"/>
                    <a:gd name="connsiteX165" fmla="*/ 1247775 w 1620366"/>
                    <a:gd name="connsiteY165" fmla="*/ 139700 h 268663"/>
                    <a:gd name="connsiteX166" fmla="*/ 1282700 w 1620366"/>
                    <a:gd name="connsiteY166" fmla="*/ 111125 h 268663"/>
                    <a:gd name="connsiteX167" fmla="*/ 1285875 w 1620366"/>
                    <a:gd name="connsiteY167" fmla="*/ 142875 h 268663"/>
                    <a:gd name="connsiteX168" fmla="*/ 1339850 w 1620366"/>
                    <a:gd name="connsiteY168" fmla="*/ 114300 h 268663"/>
                    <a:gd name="connsiteX169" fmla="*/ 1343025 w 1620366"/>
                    <a:gd name="connsiteY169" fmla="*/ 130175 h 268663"/>
                    <a:gd name="connsiteX170" fmla="*/ 1358900 w 1620366"/>
                    <a:gd name="connsiteY170" fmla="*/ 123825 h 268663"/>
                    <a:gd name="connsiteX171" fmla="*/ 1374775 w 1620366"/>
                    <a:gd name="connsiteY171" fmla="*/ 120650 h 268663"/>
                    <a:gd name="connsiteX172" fmla="*/ 1390650 w 1620366"/>
                    <a:gd name="connsiteY172" fmla="*/ 161925 h 268663"/>
                    <a:gd name="connsiteX173" fmla="*/ 1409700 w 1620366"/>
                    <a:gd name="connsiteY173" fmla="*/ 158750 h 268663"/>
                    <a:gd name="connsiteX174" fmla="*/ 1431925 w 1620366"/>
                    <a:gd name="connsiteY174" fmla="*/ 171450 h 268663"/>
                    <a:gd name="connsiteX175" fmla="*/ 1444625 w 1620366"/>
                    <a:gd name="connsiteY175" fmla="*/ 165100 h 268663"/>
                    <a:gd name="connsiteX176" fmla="*/ 1447800 w 1620366"/>
                    <a:gd name="connsiteY176" fmla="*/ 187325 h 268663"/>
                    <a:gd name="connsiteX177" fmla="*/ 1454150 w 1620366"/>
                    <a:gd name="connsiteY177" fmla="*/ 187325 h 268663"/>
                    <a:gd name="connsiteX178" fmla="*/ 1482725 w 1620366"/>
                    <a:gd name="connsiteY178" fmla="*/ 212725 h 268663"/>
                    <a:gd name="connsiteX179" fmla="*/ 1482725 w 1620366"/>
                    <a:gd name="connsiteY179" fmla="*/ 225425 h 268663"/>
                    <a:gd name="connsiteX180" fmla="*/ 1504950 w 1620366"/>
                    <a:gd name="connsiteY180" fmla="*/ 215900 h 268663"/>
                    <a:gd name="connsiteX181" fmla="*/ 1520825 w 1620366"/>
                    <a:gd name="connsiteY181" fmla="*/ 238125 h 268663"/>
                    <a:gd name="connsiteX182" fmla="*/ 1558925 w 1620366"/>
                    <a:gd name="connsiteY182" fmla="*/ 234950 h 268663"/>
                    <a:gd name="connsiteX183" fmla="*/ 1562100 w 1620366"/>
                    <a:gd name="connsiteY183" fmla="*/ 257175 h 268663"/>
                    <a:gd name="connsiteX184" fmla="*/ 1616075 w 1620366"/>
                    <a:gd name="connsiteY184" fmla="*/ 263525 h 268663"/>
                    <a:gd name="connsiteX185" fmla="*/ 1441450 w 1620366"/>
                    <a:gd name="connsiteY185" fmla="*/ 174625 h 268663"/>
                    <a:gd name="connsiteX186" fmla="*/ 974725 w 1620366"/>
                    <a:gd name="connsiteY186" fmla="*/ 66675 h 268663"/>
                    <a:gd name="connsiteX187" fmla="*/ 0 w 1620366"/>
                    <a:gd name="connsiteY187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08025 w 1620366"/>
                    <a:gd name="connsiteY81" fmla="*/ 88900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55675 w 1620366"/>
                    <a:gd name="connsiteY114" fmla="*/ 98425 h 268663"/>
                    <a:gd name="connsiteX115" fmla="*/ 981075 w 1620366"/>
                    <a:gd name="connsiteY115" fmla="*/ 88900 h 268663"/>
                    <a:gd name="connsiteX116" fmla="*/ 993775 w 1620366"/>
                    <a:gd name="connsiteY116" fmla="*/ 79375 h 268663"/>
                    <a:gd name="connsiteX117" fmla="*/ 1003300 w 1620366"/>
                    <a:gd name="connsiteY117" fmla="*/ 85725 h 268663"/>
                    <a:gd name="connsiteX118" fmla="*/ 1019175 w 1620366"/>
                    <a:gd name="connsiteY118" fmla="*/ 63500 h 268663"/>
                    <a:gd name="connsiteX119" fmla="*/ 1022350 w 1620366"/>
                    <a:gd name="connsiteY119" fmla="*/ 53975 h 268663"/>
                    <a:gd name="connsiteX120" fmla="*/ 1016000 w 1620366"/>
                    <a:gd name="connsiteY120" fmla="*/ 34925 h 268663"/>
                    <a:gd name="connsiteX121" fmla="*/ 1003300 w 1620366"/>
                    <a:gd name="connsiteY121" fmla="*/ 53975 h 268663"/>
                    <a:gd name="connsiteX122" fmla="*/ 981075 w 1620366"/>
                    <a:gd name="connsiteY122" fmla="*/ 69850 h 268663"/>
                    <a:gd name="connsiteX123" fmla="*/ 971550 w 1620366"/>
                    <a:gd name="connsiteY123" fmla="*/ 79375 h 268663"/>
                    <a:gd name="connsiteX124" fmla="*/ 977900 w 1620366"/>
                    <a:gd name="connsiteY124" fmla="*/ 53975 h 268663"/>
                    <a:gd name="connsiteX125" fmla="*/ 981075 w 1620366"/>
                    <a:gd name="connsiteY125" fmla="*/ 44450 h 268663"/>
                    <a:gd name="connsiteX126" fmla="*/ 974725 w 1620366"/>
                    <a:gd name="connsiteY126" fmla="*/ 66675 h 268663"/>
                    <a:gd name="connsiteX127" fmla="*/ 971550 w 1620366"/>
                    <a:gd name="connsiteY127" fmla="*/ 44450 h 268663"/>
                    <a:gd name="connsiteX128" fmla="*/ 955675 w 1620366"/>
                    <a:gd name="connsiteY128" fmla="*/ 60325 h 268663"/>
                    <a:gd name="connsiteX129" fmla="*/ 958850 w 1620366"/>
                    <a:gd name="connsiteY129" fmla="*/ 31750 h 268663"/>
                    <a:gd name="connsiteX130" fmla="*/ 946150 w 1620366"/>
                    <a:gd name="connsiteY130" fmla="*/ 28575 h 268663"/>
                    <a:gd name="connsiteX131" fmla="*/ 930275 w 1620366"/>
                    <a:gd name="connsiteY131" fmla="*/ 41275 h 268663"/>
                    <a:gd name="connsiteX132" fmla="*/ 933450 w 1620366"/>
                    <a:gd name="connsiteY132" fmla="*/ 73025 h 268663"/>
                    <a:gd name="connsiteX133" fmla="*/ 993775 w 1620366"/>
                    <a:gd name="connsiteY133" fmla="*/ 95250 h 268663"/>
                    <a:gd name="connsiteX134" fmla="*/ 1012825 w 1620366"/>
                    <a:gd name="connsiteY134" fmla="*/ 85725 h 268663"/>
                    <a:gd name="connsiteX135" fmla="*/ 1022350 w 1620366"/>
                    <a:gd name="connsiteY135" fmla="*/ 82550 h 268663"/>
                    <a:gd name="connsiteX136" fmla="*/ 1025525 w 1620366"/>
                    <a:gd name="connsiteY136" fmla="*/ 107950 h 268663"/>
                    <a:gd name="connsiteX137" fmla="*/ 1060450 w 1620366"/>
                    <a:gd name="connsiteY137" fmla="*/ 120650 h 268663"/>
                    <a:gd name="connsiteX138" fmla="*/ 1069975 w 1620366"/>
                    <a:gd name="connsiteY138" fmla="*/ 107950 h 268663"/>
                    <a:gd name="connsiteX139" fmla="*/ 1079500 w 1620366"/>
                    <a:gd name="connsiteY139" fmla="*/ 117475 h 268663"/>
                    <a:gd name="connsiteX140" fmla="*/ 1085850 w 1620366"/>
                    <a:gd name="connsiteY140" fmla="*/ 101600 h 268663"/>
                    <a:gd name="connsiteX141" fmla="*/ 1092200 w 1620366"/>
                    <a:gd name="connsiteY141" fmla="*/ 88900 h 268663"/>
                    <a:gd name="connsiteX142" fmla="*/ 1038225 w 1620366"/>
                    <a:gd name="connsiteY142" fmla="*/ 57150 h 268663"/>
                    <a:gd name="connsiteX143" fmla="*/ 1041400 w 1620366"/>
                    <a:gd name="connsiteY143" fmla="*/ 41275 h 268663"/>
                    <a:gd name="connsiteX144" fmla="*/ 1038225 w 1620366"/>
                    <a:gd name="connsiteY144" fmla="*/ 50800 h 268663"/>
                    <a:gd name="connsiteX145" fmla="*/ 1025525 w 1620366"/>
                    <a:gd name="connsiteY145" fmla="*/ 82550 h 268663"/>
                    <a:gd name="connsiteX146" fmla="*/ 1044575 w 1620366"/>
                    <a:gd name="connsiteY146" fmla="*/ 73025 h 268663"/>
                    <a:gd name="connsiteX147" fmla="*/ 1060450 w 1620366"/>
                    <a:gd name="connsiteY147" fmla="*/ 44450 h 268663"/>
                    <a:gd name="connsiteX148" fmla="*/ 1069975 w 1620366"/>
                    <a:gd name="connsiteY148" fmla="*/ 53975 h 268663"/>
                    <a:gd name="connsiteX149" fmla="*/ 1085850 w 1620366"/>
                    <a:gd name="connsiteY149" fmla="*/ 47625 h 268663"/>
                    <a:gd name="connsiteX150" fmla="*/ 1095375 w 1620366"/>
                    <a:gd name="connsiteY150" fmla="*/ 38100 h 268663"/>
                    <a:gd name="connsiteX151" fmla="*/ 1092200 w 1620366"/>
                    <a:gd name="connsiteY151" fmla="*/ 60325 h 268663"/>
                    <a:gd name="connsiteX152" fmla="*/ 1085850 w 1620366"/>
                    <a:gd name="connsiteY152" fmla="*/ 76200 h 268663"/>
                    <a:gd name="connsiteX153" fmla="*/ 1082675 w 1620366"/>
                    <a:gd name="connsiteY153" fmla="*/ 88900 h 268663"/>
                    <a:gd name="connsiteX154" fmla="*/ 1085850 w 1620366"/>
                    <a:gd name="connsiteY154" fmla="*/ 98425 h 268663"/>
                    <a:gd name="connsiteX155" fmla="*/ 1120775 w 1620366"/>
                    <a:gd name="connsiteY155" fmla="*/ 69850 h 268663"/>
                    <a:gd name="connsiteX156" fmla="*/ 1139825 w 1620366"/>
                    <a:gd name="connsiteY156" fmla="*/ 50800 h 268663"/>
                    <a:gd name="connsiteX157" fmla="*/ 1143000 w 1620366"/>
                    <a:gd name="connsiteY157" fmla="*/ 60325 h 268663"/>
                    <a:gd name="connsiteX158" fmla="*/ 1155700 w 1620366"/>
                    <a:gd name="connsiteY158" fmla="*/ 69850 h 268663"/>
                    <a:gd name="connsiteX159" fmla="*/ 1158875 w 1620366"/>
                    <a:gd name="connsiteY159" fmla="*/ 82550 h 268663"/>
                    <a:gd name="connsiteX160" fmla="*/ 1158875 w 1620366"/>
                    <a:gd name="connsiteY160" fmla="*/ 104775 h 268663"/>
                    <a:gd name="connsiteX161" fmla="*/ 1181100 w 1620366"/>
                    <a:gd name="connsiteY161" fmla="*/ 107950 h 268663"/>
                    <a:gd name="connsiteX162" fmla="*/ 1219200 w 1620366"/>
                    <a:gd name="connsiteY162" fmla="*/ 104775 h 268663"/>
                    <a:gd name="connsiteX163" fmla="*/ 1238250 w 1620366"/>
                    <a:gd name="connsiteY163" fmla="*/ 120650 h 268663"/>
                    <a:gd name="connsiteX164" fmla="*/ 1241425 w 1620366"/>
                    <a:gd name="connsiteY164" fmla="*/ 107950 h 268663"/>
                    <a:gd name="connsiteX165" fmla="*/ 1247775 w 1620366"/>
                    <a:gd name="connsiteY165" fmla="*/ 139700 h 268663"/>
                    <a:gd name="connsiteX166" fmla="*/ 1282700 w 1620366"/>
                    <a:gd name="connsiteY166" fmla="*/ 111125 h 268663"/>
                    <a:gd name="connsiteX167" fmla="*/ 1285875 w 1620366"/>
                    <a:gd name="connsiteY167" fmla="*/ 142875 h 268663"/>
                    <a:gd name="connsiteX168" fmla="*/ 1339850 w 1620366"/>
                    <a:gd name="connsiteY168" fmla="*/ 114300 h 268663"/>
                    <a:gd name="connsiteX169" fmla="*/ 1343025 w 1620366"/>
                    <a:gd name="connsiteY169" fmla="*/ 130175 h 268663"/>
                    <a:gd name="connsiteX170" fmla="*/ 1358900 w 1620366"/>
                    <a:gd name="connsiteY170" fmla="*/ 123825 h 268663"/>
                    <a:gd name="connsiteX171" fmla="*/ 1374775 w 1620366"/>
                    <a:gd name="connsiteY171" fmla="*/ 120650 h 268663"/>
                    <a:gd name="connsiteX172" fmla="*/ 1390650 w 1620366"/>
                    <a:gd name="connsiteY172" fmla="*/ 161925 h 268663"/>
                    <a:gd name="connsiteX173" fmla="*/ 1409700 w 1620366"/>
                    <a:gd name="connsiteY173" fmla="*/ 158750 h 268663"/>
                    <a:gd name="connsiteX174" fmla="*/ 1431925 w 1620366"/>
                    <a:gd name="connsiteY174" fmla="*/ 171450 h 268663"/>
                    <a:gd name="connsiteX175" fmla="*/ 1444625 w 1620366"/>
                    <a:gd name="connsiteY175" fmla="*/ 165100 h 268663"/>
                    <a:gd name="connsiteX176" fmla="*/ 1447800 w 1620366"/>
                    <a:gd name="connsiteY176" fmla="*/ 187325 h 268663"/>
                    <a:gd name="connsiteX177" fmla="*/ 1454150 w 1620366"/>
                    <a:gd name="connsiteY177" fmla="*/ 187325 h 268663"/>
                    <a:gd name="connsiteX178" fmla="*/ 1482725 w 1620366"/>
                    <a:gd name="connsiteY178" fmla="*/ 212725 h 268663"/>
                    <a:gd name="connsiteX179" fmla="*/ 1482725 w 1620366"/>
                    <a:gd name="connsiteY179" fmla="*/ 225425 h 268663"/>
                    <a:gd name="connsiteX180" fmla="*/ 1504950 w 1620366"/>
                    <a:gd name="connsiteY180" fmla="*/ 215900 h 268663"/>
                    <a:gd name="connsiteX181" fmla="*/ 1520825 w 1620366"/>
                    <a:gd name="connsiteY181" fmla="*/ 238125 h 268663"/>
                    <a:gd name="connsiteX182" fmla="*/ 1558925 w 1620366"/>
                    <a:gd name="connsiteY182" fmla="*/ 234950 h 268663"/>
                    <a:gd name="connsiteX183" fmla="*/ 1562100 w 1620366"/>
                    <a:gd name="connsiteY183" fmla="*/ 257175 h 268663"/>
                    <a:gd name="connsiteX184" fmla="*/ 1616075 w 1620366"/>
                    <a:gd name="connsiteY184" fmla="*/ 263525 h 268663"/>
                    <a:gd name="connsiteX185" fmla="*/ 1441450 w 1620366"/>
                    <a:gd name="connsiteY185" fmla="*/ 174625 h 268663"/>
                    <a:gd name="connsiteX186" fmla="*/ 974725 w 1620366"/>
                    <a:gd name="connsiteY186" fmla="*/ 66675 h 268663"/>
                    <a:gd name="connsiteX187" fmla="*/ 0 w 1620366"/>
                    <a:gd name="connsiteY187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08025 w 1620366"/>
                    <a:gd name="connsiteY81" fmla="*/ 88900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1003300 w 1620366"/>
                    <a:gd name="connsiteY113" fmla="*/ 44686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1003300 w 1620366"/>
                    <a:gd name="connsiteY113" fmla="*/ 44686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1012825 w 1620366"/>
                    <a:gd name="connsiteY132" fmla="*/ 85725 h 268663"/>
                    <a:gd name="connsiteX133" fmla="*/ 1022350 w 1620366"/>
                    <a:gd name="connsiteY133" fmla="*/ 82550 h 268663"/>
                    <a:gd name="connsiteX134" fmla="*/ 1025525 w 1620366"/>
                    <a:gd name="connsiteY134" fmla="*/ 107950 h 268663"/>
                    <a:gd name="connsiteX135" fmla="*/ 1060450 w 1620366"/>
                    <a:gd name="connsiteY135" fmla="*/ 120650 h 268663"/>
                    <a:gd name="connsiteX136" fmla="*/ 1069975 w 1620366"/>
                    <a:gd name="connsiteY136" fmla="*/ 107950 h 268663"/>
                    <a:gd name="connsiteX137" fmla="*/ 1079500 w 1620366"/>
                    <a:gd name="connsiteY137" fmla="*/ 117475 h 268663"/>
                    <a:gd name="connsiteX138" fmla="*/ 1085850 w 1620366"/>
                    <a:gd name="connsiteY138" fmla="*/ 101600 h 268663"/>
                    <a:gd name="connsiteX139" fmla="*/ 1092200 w 1620366"/>
                    <a:gd name="connsiteY139" fmla="*/ 88900 h 268663"/>
                    <a:gd name="connsiteX140" fmla="*/ 1038225 w 1620366"/>
                    <a:gd name="connsiteY140" fmla="*/ 57150 h 268663"/>
                    <a:gd name="connsiteX141" fmla="*/ 1041400 w 1620366"/>
                    <a:gd name="connsiteY141" fmla="*/ 41275 h 268663"/>
                    <a:gd name="connsiteX142" fmla="*/ 1038225 w 1620366"/>
                    <a:gd name="connsiteY142" fmla="*/ 50800 h 268663"/>
                    <a:gd name="connsiteX143" fmla="*/ 1025525 w 1620366"/>
                    <a:gd name="connsiteY143" fmla="*/ 82550 h 268663"/>
                    <a:gd name="connsiteX144" fmla="*/ 1044575 w 1620366"/>
                    <a:gd name="connsiteY144" fmla="*/ 73025 h 268663"/>
                    <a:gd name="connsiteX145" fmla="*/ 1060450 w 1620366"/>
                    <a:gd name="connsiteY145" fmla="*/ 44450 h 268663"/>
                    <a:gd name="connsiteX146" fmla="*/ 1069975 w 1620366"/>
                    <a:gd name="connsiteY146" fmla="*/ 53975 h 268663"/>
                    <a:gd name="connsiteX147" fmla="*/ 1085850 w 1620366"/>
                    <a:gd name="connsiteY147" fmla="*/ 47625 h 268663"/>
                    <a:gd name="connsiteX148" fmla="*/ 1095375 w 1620366"/>
                    <a:gd name="connsiteY148" fmla="*/ 38100 h 268663"/>
                    <a:gd name="connsiteX149" fmla="*/ 1092200 w 1620366"/>
                    <a:gd name="connsiteY149" fmla="*/ 60325 h 268663"/>
                    <a:gd name="connsiteX150" fmla="*/ 1085850 w 1620366"/>
                    <a:gd name="connsiteY150" fmla="*/ 76200 h 268663"/>
                    <a:gd name="connsiteX151" fmla="*/ 1082675 w 1620366"/>
                    <a:gd name="connsiteY151" fmla="*/ 88900 h 268663"/>
                    <a:gd name="connsiteX152" fmla="*/ 1085850 w 1620366"/>
                    <a:gd name="connsiteY152" fmla="*/ 98425 h 268663"/>
                    <a:gd name="connsiteX153" fmla="*/ 1120775 w 1620366"/>
                    <a:gd name="connsiteY153" fmla="*/ 69850 h 268663"/>
                    <a:gd name="connsiteX154" fmla="*/ 1139825 w 1620366"/>
                    <a:gd name="connsiteY154" fmla="*/ 50800 h 268663"/>
                    <a:gd name="connsiteX155" fmla="*/ 1143000 w 1620366"/>
                    <a:gd name="connsiteY155" fmla="*/ 60325 h 268663"/>
                    <a:gd name="connsiteX156" fmla="*/ 1155700 w 1620366"/>
                    <a:gd name="connsiteY156" fmla="*/ 69850 h 268663"/>
                    <a:gd name="connsiteX157" fmla="*/ 1158875 w 1620366"/>
                    <a:gd name="connsiteY157" fmla="*/ 82550 h 268663"/>
                    <a:gd name="connsiteX158" fmla="*/ 1158875 w 1620366"/>
                    <a:gd name="connsiteY158" fmla="*/ 104775 h 268663"/>
                    <a:gd name="connsiteX159" fmla="*/ 1181100 w 1620366"/>
                    <a:gd name="connsiteY159" fmla="*/ 107950 h 268663"/>
                    <a:gd name="connsiteX160" fmla="*/ 1219200 w 1620366"/>
                    <a:gd name="connsiteY160" fmla="*/ 104775 h 268663"/>
                    <a:gd name="connsiteX161" fmla="*/ 1238250 w 1620366"/>
                    <a:gd name="connsiteY161" fmla="*/ 120650 h 268663"/>
                    <a:gd name="connsiteX162" fmla="*/ 1241425 w 1620366"/>
                    <a:gd name="connsiteY162" fmla="*/ 107950 h 268663"/>
                    <a:gd name="connsiteX163" fmla="*/ 1247775 w 1620366"/>
                    <a:gd name="connsiteY163" fmla="*/ 139700 h 268663"/>
                    <a:gd name="connsiteX164" fmla="*/ 1282700 w 1620366"/>
                    <a:gd name="connsiteY164" fmla="*/ 111125 h 268663"/>
                    <a:gd name="connsiteX165" fmla="*/ 1285875 w 1620366"/>
                    <a:gd name="connsiteY165" fmla="*/ 142875 h 268663"/>
                    <a:gd name="connsiteX166" fmla="*/ 1339850 w 1620366"/>
                    <a:gd name="connsiteY166" fmla="*/ 114300 h 268663"/>
                    <a:gd name="connsiteX167" fmla="*/ 1343025 w 1620366"/>
                    <a:gd name="connsiteY167" fmla="*/ 130175 h 268663"/>
                    <a:gd name="connsiteX168" fmla="*/ 1358900 w 1620366"/>
                    <a:gd name="connsiteY168" fmla="*/ 123825 h 268663"/>
                    <a:gd name="connsiteX169" fmla="*/ 1374775 w 1620366"/>
                    <a:gd name="connsiteY169" fmla="*/ 120650 h 268663"/>
                    <a:gd name="connsiteX170" fmla="*/ 1390650 w 1620366"/>
                    <a:gd name="connsiteY170" fmla="*/ 161925 h 268663"/>
                    <a:gd name="connsiteX171" fmla="*/ 1409700 w 1620366"/>
                    <a:gd name="connsiteY171" fmla="*/ 158750 h 268663"/>
                    <a:gd name="connsiteX172" fmla="*/ 1431925 w 1620366"/>
                    <a:gd name="connsiteY172" fmla="*/ 171450 h 268663"/>
                    <a:gd name="connsiteX173" fmla="*/ 1444625 w 1620366"/>
                    <a:gd name="connsiteY173" fmla="*/ 165100 h 268663"/>
                    <a:gd name="connsiteX174" fmla="*/ 1447800 w 1620366"/>
                    <a:gd name="connsiteY174" fmla="*/ 187325 h 268663"/>
                    <a:gd name="connsiteX175" fmla="*/ 1454150 w 1620366"/>
                    <a:gd name="connsiteY175" fmla="*/ 187325 h 268663"/>
                    <a:gd name="connsiteX176" fmla="*/ 1482725 w 1620366"/>
                    <a:gd name="connsiteY176" fmla="*/ 212725 h 268663"/>
                    <a:gd name="connsiteX177" fmla="*/ 1482725 w 1620366"/>
                    <a:gd name="connsiteY177" fmla="*/ 225425 h 268663"/>
                    <a:gd name="connsiteX178" fmla="*/ 1504950 w 1620366"/>
                    <a:gd name="connsiteY178" fmla="*/ 215900 h 268663"/>
                    <a:gd name="connsiteX179" fmla="*/ 1520825 w 1620366"/>
                    <a:gd name="connsiteY179" fmla="*/ 238125 h 268663"/>
                    <a:gd name="connsiteX180" fmla="*/ 1558925 w 1620366"/>
                    <a:gd name="connsiteY180" fmla="*/ 234950 h 268663"/>
                    <a:gd name="connsiteX181" fmla="*/ 1562100 w 1620366"/>
                    <a:gd name="connsiteY181" fmla="*/ 257175 h 268663"/>
                    <a:gd name="connsiteX182" fmla="*/ 1616075 w 1620366"/>
                    <a:gd name="connsiteY182" fmla="*/ 263525 h 268663"/>
                    <a:gd name="connsiteX183" fmla="*/ 1441450 w 1620366"/>
                    <a:gd name="connsiteY183" fmla="*/ 174625 h 268663"/>
                    <a:gd name="connsiteX184" fmla="*/ 974725 w 1620366"/>
                    <a:gd name="connsiteY184" fmla="*/ 66675 h 268663"/>
                    <a:gd name="connsiteX185" fmla="*/ 0 w 1620366"/>
                    <a:gd name="connsiteY185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1003300 w 1620366"/>
                    <a:gd name="connsiteY113" fmla="*/ 44686 h 268663"/>
                    <a:gd name="connsiteX114" fmla="*/ 993775 w 1620366"/>
                    <a:gd name="connsiteY114" fmla="*/ 79375 h 268663"/>
                    <a:gd name="connsiteX115" fmla="*/ 1003300 w 1620366"/>
                    <a:gd name="connsiteY115" fmla="*/ 85725 h 268663"/>
                    <a:gd name="connsiteX116" fmla="*/ 1019175 w 1620366"/>
                    <a:gd name="connsiteY116" fmla="*/ 63500 h 268663"/>
                    <a:gd name="connsiteX117" fmla="*/ 1022350 w 1620366"/>
                    <a:gd name="connsiteY117" fmla="*/ 53975 h 268663"/>
                    <a:gd name="connsiteX118" fmla="*/ 1016000 w 1620366"/>
                    <a:gd name="connsiteY118" fmla="*/ 34925 h 268663"/>
                    <a:gd name="connsiteX119" fmla="*/ 1003300 w 1620366"/>
                    <a:gd name="connsiteY119" fmla="*/ 53975 h 268663"/>
                    <a:gd name="connsiteX120" fmla="*/ 981075 w 1620366"/>
                    <a:gd name="connsiteY120" fmla="*/ 69850 h 268663"/>
                    <a:gd name="connsiteX121" fmla="*/ 971550 w 1620366"/>
                    <a:gd name="connsiteY121" fmla="*/ 79375 h 268663"/>
                    <a:gd name="connsiteX122" fmla="*/ 977900 w 1620366"/>
                    <a:gd name="connsiteY122" fmla="*/ 53975 h 268663"/>
                    <a:gd name="connsiteX123" fmla="*/ 981075 w 1620366"/>
                    <a:gd name="connsiteY123" fmla="*/ 44450 h 268663"/>
                    <a:gd name="connsiteX124" fmla="*/ 974725 w 1620366"/>
                    <a:gd name="connsiteY124" fmla="*/ 66675 h 268663"/>
                    <a:gd name="connsiteX125" fmla="*/ 971550 w 1620366"/>
                    <a:gd name="connsiteY125" fmla="*/ 44450 h 268663"/>
                    <a:gd name="connsiteX126" fmla="*/ 955675 w 1620366"/>
                    <a:gd name="connsiteY126" fmla="*/ 60325 h 268663"/>
                    <a:gd name="connsiteX127" fmla="*/ 958850 w 1620366"/>
                    <a:gd name="connsiteY127" fmla="*/ 31750 h 268663"/>
                    <a:gd name="connsiteX128" fmla="*/ 946150 w 1620366"/>
                    <a:gd name="connsiteY128" fmla="*/ 28575 h 268663"/>
                    <a:gd name="connsiteX129" fmla="*/ 930275 w 1620366"/>
                    <a:gd name="connsiteY129" fmla="*/ 41275 h 268663"/>
                    <a:gd name="connsiteX130" fmla="*/ 933450 w 1620366"/>
                    <a:gd name="connsiteY130" fmla="*/ 73025 h 268663"/>
                    <a:gd name="connsiteX131" fmla="*/ 1012825 w 1620366"/>
                    <a:gd name="connsiteY131" fmla="*/ 85725 h 268663"/>
                    <a:gd name="connsiteX132" fmla="*/ 1022350 w 1620366"/>
                    <a:gd name="connsiteY132" fmla="*/ 82550 h 268663"/>
                    <a:gd name="connsiteX133" fmla="*/ 1025525 w 1620366"/>
                    <a:gd name="connsiteY133" fmla="*/ 107950 h 268663"/>
                    <a:gd name="connsiteX134" fmla="*/ 1060450 w 1620366"/>
                    <a:gd name="connsiteY134" fmla="*/ 120650 h 268663"/>
                    <a:gd name="connsiteX135" fmla="*/ 1069975 w 1620366"/>
                    <a:gd name="connsiteY135" fmla="*/ 107950 h 268663"/>
                    <a:gd name="connsiteX136" fmla="*/ 1079500 w 1620366"/>
                    <a:gd name="connsiteY136" fmla="*/ 117475 h 268663"/>
                    <a:gd name="connsiteX137" fmla="*/ 1085850 w 1620366"/>
                    <a:gd name="connsiteY137" fmla="*/ 101600 h 268663"/>
                    <a:gd name="connsiteX138" fmla="*/ 1092200 w 1620366"/>
                    <a:gd name="connsiteY138" fmla="*/ 88900 h 268663"/>
                    <a:gd name="connsiteX139" fmla="*/ 1038225 w 1620366"/>
                    <a:gd name="connsiteY139" fmla="*/ 57150 h 268663"/>
                    <a:gd name="connsiteX140" fmla="*/ 1041400 w 1620366"/>
                    <a:gd name="connsiteY140" fmla="*/ 41275 h 268663"/>
                    <a:gd name="connsiteX141" fmla="*/ 1038225 w 1620366"/>
                    <a:gd name="connsiteY141" fmla="*/ 50800 h 268663"/>
                    <a:gd name="connsiteX142" fmla="*/ 1025525 w 1620366"/>
                    <a:gd name="connsiteY142" fmla="*/ 82550 h 268663"/>
                    <a:gd name="connsiteX143" fmla="*/ 1044575 w 1620366"/>
                    <a:gd name="connsiteY143" fmla="*/ 73025 h 268663"/>
                    <a:gd name="connsiteX144" fmla="*/ 1060450 w 1620366"/>
                    <a:gd name="connsiteY144" fmla="*/ 44450 h 268663"/>
                    <a:gd name="connsiteX145" fmla="*/ 1069975 w 1620366"/>
                    <a:gd name="connsiteY145" fmla="*/ 53975 h 268663"/>
                    <a:gd name="connsiteX146" fmla="*/ 1085850 w 1620366"/>
                    <a:gd name="connsiteY146" fmla="*/ 47625 h 268663"/>
                    <a:gd name="connsiteX147" fmla="*/ 1095375 w 1620366"/>
                    <a:gd name="connsiteY147" fmla="*/ 38100 h 268663"/>
                    <a:gd name="connsiteX148" fmla="*/ 1092200 w 1620366"/>
                    <a:gd name="connsiteY148" fmla="*/ 60325 h 268663"/>
                    <a:gd name="connsiteX149" fmla="*/ 1085850 w 1620366"/>
                    <a:gd name="connsiteY149" fmla="*/ 76200 h 268663"/>
                    <a:gd name="connsiteX150" fmla="*/ 1082675 w 1620366"/>
                    <a:gd name="connsiteY150" fmla="*/ 88900 h 268663"/>
                    <a:gd name="connsiteX151" fmla="*/ 1085850 w 1620366"/>
                    <a:gd name="connsiteY151" fmla="*/ 98425 h 268663"/>
                    <a:gd name="connsiteX152" fmla="*/ 1120775 w 1620366"/>
                    <a:gd name="connsiteY152" fmla="*/ 69850 h 268663"/>
                    <a:gd name="connsiteX153" fmla="*/ 1139825 w 1620366"/>
                    <a:gd name="connsiteY153" fmla="*/ 50800 h 268663"/>
                    <a:gd name="connsiteX154" fmla="*/ 1143000 w 1620366"/>
                    <a:gd name="connsiteY154" fmla="*/ 60325 h 268663"/>
                    <a:gd name="connsiteX155" fmla="*/ 1155700 w 1620366"/>
                    <a:gd name="connsiteY155" fmla="*/ 69850 h 268663"/>
                    <a:gd name="connsiteX156" fmla="*/ 1158875 w 1620366"/>
                    <a:gd name="connsiteY156" fmla="*/ 82550 h 268663"/>
                    <a:gd name="connsiteX157" fmla="*/ 1158875 w 1620366"/>
                    <a:gd name="connsiteY157" fmla="*/ 104775 h 268663"/>
                    <a:gd name="connsiteX158" fmla="*/ 1181100 w 1620366"/>
                    <a:gd name="connsiteY158" fmla="*/ 107950 h 268663"/>
                    <a:gd name="connsiteX159" fmla="*/ 1219200 w 1620366"/>
                    <a:gd name="connsiteY159" fmla="*/ 104775 h 268663"/>
                    <a:gd name="connsiteX160" fmla="*/ 1238250 w 1620366"/>
                    <a:gd name="connsiteY160" fmla="*/ 120650 h 268663"/>
                    <a:gd name="connsiteX161" fmla="*/ 1241425 w 1620366"/>
                    <a:gd name="connsiteY161" fmla="*/ 107950 h 268663"/>
                    <a:gd name="connsiteX162" fmla="*/ 1247775 w 1620366"/>
                    <a:gd name="connsiteY162" fmla="*/ 139700 h 268663"/>
                    <a:gd name="connsiteX163" fmla="*/ 1282700 w 1620366"/>
                    <a:gd name="connsiteY163" fmla="*/ 111125 h 268663"/>
                    <a:gd name="connsiteX164" fmla="*/ 1285875 w 1620366"/>
                    <a:gd name="connsiteY164" fmla="*/ 142875 h 268663"/>
                    <a:gd name="connsiteX165" fmla="*/ 1339850 w 1620366"/>
                    <a:gd name="connsiteY165" fmla="*/ 114300 h 268663"/>
                    <a:gd name="connsiteX166" fmla="*/ 1343025 w 1620366"/>
                    <a:gd name="connsiteY166" fmla="*/ 130175 h 268663"/>
                    <a:gd name="connsiteX167" fmla="*/ 1358900 w 1620366"/>
                    <a:gd name="connsiteY167" fmla="*/ 123825 h 268663"/>
                    <a:gd name="connsiteX168" fmla="*/ 1374775 w 1620366"/>
                    <a:gd name="connsiteY168" fmla="*/ 120650 h 268663"/>
                    <a:gd name="connsiteX169" fmla="*/ 1390650 w 1620366"/>
                    <a:gd name="connsiteY169" fmla="*/ 161925 h 268663"/>
                    <a:gd name="connsiteX170" fmla="*/ 1409700 w 1620366"/>
                    <a:gd name="connsiteY170" fmla="*/ 158750 h 268663"/>
                    <a:gd name="connsiteX171" fmla="*/ 1431925 w 1620366"/>
                    <a:gd name="connsiteY171" fmla="*/ 171450 h 268663"/>
                    <a:gd name="connsiteX172" fmla="*/ 1444625 w 1620366"/>
                    <a:gd name="connsiteY172" fmla="*/ 165100 h 268663"/>
                    <a:gd name="connsiteX173" fmla="*/ 1447800 w 1620366"/>
                    <a:gd name="connsiteY173" fmla="*/ 187325 h 268663"/>
                    <a:gd name="connsiteX174" fmla="*/ 1454150 w 1620366"/>
                    <a:gd name="connsiteY174" fmla="*/ 187325 h 268663"/>
                    <a:gd name="connsiteX175" fmla="*/ 1482725 w 1620366"/>
                    <a:gd name="connsiteY175" fmla="*/ 212725 h 268663"/>
                    <a:gd name="connsiteX176" fmla="*/ 1482725 w 1620366"/>
                    <a:gd name="connsiteY176" fmla="*/ 225425 h 268663"/>
                    <a:gd name="connsiteX177" fmla="*/ 1504950 w 1620366"/>
                    <a:gd name="connsiteY177" fmla="*/ 215900 h 268663"/>
                    <a:gd name="connsiteX178" fmla="*/ 1520825 w 1620366"/>
                    <a:gd name="connsiteY178" fmla="*/ 238125 h 268663"/>
                    <a:gd name="connsiteX179" fmla="*/ 1558925 w 1620366"/>
                    <a:gd name="connsiteY179" fmla="*/ 234950 h 268663"/>
                    <a:gd name="connsiteX180" fmla="*/ 1562100 w 1620366"/>
                    <a:gd name="connsiteY180" fmla="*/ 257175 h 268663"/>
                    <a:gd name="connsiteX181" fmla="*/ 1616075 w 1620366"/>
                    <a:gd name="connsiteY181" fmla="*/ 263525 h 268663"/>
                    <a:gd name="connsiteX182" fmla="*/ 1441450 w 1620366"/>
                    <a:gd name="connsiteY182" fmla="*/ 174625 h 268663"/>
                    <a:gd name="connsiteX183" fmla="*/ 974725 w 1620366"/>
                    <a:gd name="connsiteY183" fmla="*/ 66675 h 268663"/>
                    <a:gd name="connsiteX184" fmla="*/ 0 w 1620366"/>
                    <a:gd name="connsiteY184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1550 w 1620366"/>
                    <a:gd name="connsiteY120" fmla="*/ 79375 h 268663"/>
                    <a:gd name="connsiteX121" fmla="*/ 977900 w 1620366"/>
                    <a:gd name="connsiteY121" fmla="*/ 53975 h 268663"/>
                    <a:gd name="connsiteX122" fmla="*/ 981075 w 1620366"/>
                    <a:gd name="connsiteY122" fmla="*/ 44450 h 268663"/>
                    <a:gd name="connsiteX123" fmla="*/ 974725 w 1620366"/>
                    <a:gd name="connsiteY123" fmla="*/ 66675 h 268663"/>
                    <a:gd name="connsiteX124" fmla="*/ 971550 w 1620366"/>
                    <a:gd name="connsiteY124" fmla="*/ 44450 h 268663"/>
                    <a:gd name="connsiteX125" fmla="*/ 955675 w 1620366"/>
                    <a:gd name="connsiteY125" fmla="*/ 60325 h 268663"/>
                    <a:gd name="connsiteX126" fmla="*/ 958850 w 1620366"/>
                    <a:gd name="connsiteY126" fmla="*/ 31750 h 268663"/>
                    <a:gd name="connsiteX127" fmla="*/ 946150 w 1620366"/>
                    <a:gd name="connsiteY127" fmla="*/ 28575 h 268663"/>
                    <a:gd name="connsiteX128" fmla="*/ 930275 w 1620366"/>
                    <a:gd name="connsiteY128" fmla="*/ 41275 h 268663"/>
                    <a:gd name="connsiteX129" fmla="*/ 933450 w 1620366"/>
                    <a:gd name="connsiteY129" fmla="*/ 73025 h 268663"/>
                    <a:gd name="connsiteX130" fmla="*/ 1012825 w 1620366"/>
                    <a:gd name="connsiteY130" fmla="*/ 85725 h 268663"/>
                    <a:gd name="connsiteX131" fmla="*/ 1022350 w 1620366"/>
                    <a:gd name="connsiteY131" fmla="*/ 82550 h 268663"/>
                    <a:gd name="connsiteX132" fmla="*/ 1025525 w 1620366"/>
                    <a:gd name="connsiteY132" fmla="*/ 107950 h 268663"/>
                    <a:gd name="connsiteX133" fmla="*/ 1060450 w 1620366"/>
                    <a:gd name="connsiteY133" fmla="*/ 120650 h 268663"/>
                    <a:gd name="connsiteX134" fmla="*/ 1069975 w 1620366"/>
                    <a:gd name="connsiteY134" fmla="*/ 107950 h 268663"/>
                    <a:gd name="connsiteX135" fmla="*/ 1079500 w 1620366"/>
                    <a:gd name="connsiteY135" fmla="*/ 117475 h 268663"/>
                    <a:gd name="connsiteX136" fmla="*/ 1085850 w 1620366"/>
                    <a:gd name="connsiteY136" fmla="*/ 101600 h 268663"/>
                    <a:gd name="connsiteX137" fmla="*/ 1092200 w 1620366"/>
                    <a:gd name="connsiteY137" fmla="*/ 88900 h 268663"/>
                    <a:gd name="connsiteX138" fmla="*/ 1038225 w 1620366"/>
                    <a:gd name="connsiteY138" fmla="*/ 57150 h 268663"/>
                    <a:gd name="connsiteX139" fmla="*/ 1041400 w 1620366"/>
                    <a:gd name="connsiteY139" fmla="*/ 41275 h 268663"/>
                    <a:gd name="connsiteX140" fmla="*/ 1038225 w 1620366"/>
                    <a:gd name="connsiteY140" fmla="*/ 50800 h 268663"/>
                    <a:gd name="connsiteX141" fmla="*/ 1025525 w 1620366"/>
                    <a:gd name="connsiteY141" fmla="*/ 82550 h 268663"/>
                    <a:gd name="connsiteX142" fmla="*/ 1044575 w 1620366"/>
                    <a:gd name="connsiteY142" fmla="*/ 73025 h 268663"/>
                    <a:gd name="connsiteX143" fmla="*/ 1060450 w 1620366"/>
                    <a:gd name="connsiteY143" fmla="*/ 44450 h 268663"/>
                    <a:gd name="connsiteX144" fmla="*/ 1069975 w 1620366"/>
                    <a:gd name="connsiteY144" fmla="*/ 53975 h 268663"/>
                    <a:gd name="connsiteX145" fmla="*/ 1085850 w 1620366"/>
                    <a:gd name="connsiteY145" fmla="*/ 47625 h 268663"/>
                    <a:gd name="connsiteX146" fmla="*/ 1095375 w 1620366"/>
                    <a:gd name="connsiteY146" fmla="*/ 38100 h 268663"/>
                    <a:gd name="connsiteX147" fmla="*/ 1092200 w 1620366"/>
                    <a:gd name="connsiteY147" fmla="*/ 60325 h 268663"/>
                    <a:gd name="connsiteX148" fmla="*/ 1085850 w 1620366"/>
                    <a:gd name="connsiteY148" fmla="*/ 76200 h 268663"/>
                    <a:gd name="connsiteX149" fmla="*/ 1082675 w 1620366"/>
                    <a:gd name="connsiteY149" fmla="*/ 88900 h 268663"/>
                    <a:gd name="connsiteX150" fmla="*/ 1085850 w 1620366"/>
                    <a:gd name="connsiteY150" fmla="*/ 98425 h 268663"/>
                    <a:gd name="connsiteX151" fmla="*/ 1120775 w 1620366"/>
                    <a:gd name="connsiteY151" fmla="*/ 69850 h 268663"/>
                    <a:gd name="connsiteX152" fmla="*/ 1139825 w 1620366"/>
                    <a:gd name="connsiteY152" fmla="*/ 50800 h 268663"/>
                    <a:gd name="connsiteX153" fmla="*/ 1143000 w 1620366"/>
                    <a:gd name="connsiteY153" fmla="*/ 60325 h 268663"/>
                    <a:gd name="connsiteX154" fmla="*/ 1155700 w 1620366"/>
                    <a:gd name="connsiteY154" fmla="*/ 69850 h 268663"/>
                    <a:gd name="connsiteX155" fmla="*/ 1158875 w 1620366"/>
                    <a:gd name="connsiteY155" fmla="*/ 82550 h 268663"/>
                    <a:gd name="connsiteX156" fmla="*/ 1158875 w 1620366"/>
                    <a:gd name="connsiteY156" fmla="*/ 104775 h 268663"/>
                    <a:gd name="connsiteX157" fmla="*/ 1181100 w 1620366"/>
                    <a:gd name="connsiteY157" fmla="*/ 107950 h 268663"/>
                    <a:gd name="connsiteX158" fmla="*/ 1219200 w 1620366"/>
                    <a:gd name="connsiteY158" fmla="*/ 104775 h 268663"/>
                    <a:gd name="connsiteX159" fmla="*/ 1238250 w 1620366"/>
                    <a:gd name="connsiteY159" fmla="*/ 120650 h 268663"/>
                    <a:gd name="connsiteX160" fmla="*/ 1241425 w 1620366"/>
                    <a:gd name="connsiteY160" fmla="*/ 107950 h 268663"/>
                    <a:gd name="connsiteX161" fmla="*/ 1247775 w 1620366"/>
                    <a:gd name="connsiteY161" fmla="*/ 139700 h 268663"/>
                    <a:gd name="connsiteX162" fmla="*/ 1282700 w 1620366"/>
                    <a:gd name="connsiteY162" fmla="*/ 111125 h 268663"/>
                    <a:gd name="connsiteX163" fmla="*/ 1285875 w 1620366"/>
                    <a:gd name="connsiteY163" fmla="*/ 142875 h 268663"/>
                    <a:gd name="connsiteX164" fmla="*/ 1339850 w 1620366"/>
                    <a:gd name="connsiteY164" fmla="*/ 114300 h 268663"/>
                    <a:gd name="connsiteX165" fmla="*/ 1343025 w 1620366"/>
                    <a:gd name="connsiteY165" fmla="*/ 130175 h 268663"/>
                    <a:gd name="connsiteX166" fmla="*/ 1358900 w 1620366"/>
                    <a:gd name="connsiteY166" fmla="*/ 123825 h 268663"/>
                    <a:gd name="connsiteX167" fmla="*/ 1374775 w 1620366"/>
                    <a:gd name="connsiteY167" fmla="*/ 120650 h 268663"/>
                    <a:gd name="connsiteX168" fmla="*/ 1390650 w 1620366"/>
                    <a:gd name="connsiteY168" fmla="*/ 161925 h 268663"/>
                    <a:gd name="connsiteX169" fmla="*/ 1409700 w 1620366"/>
                    <a:gd name="connsiteY169" fmla="*/ 158750 h 268663"/>
                    <a:gd name="connsiteX170" fmla="*/ 1431925 w 1620366"/>
                    <a:gd name="connsiteY170" fmla="*/ 171450 h 268663"/>
                    <a:gd name="connsiteX171" fmla="*/ 1444625 w 1620366"/>
                    <a:gd name="connsiteY171" fmla="*/ 165100 h 268663"/>
                    <a:gd name="connsiteX172" fmla="*/ 1447800 w 1620366"/>
                    <a:gd name="connsiteY172" fmla="*/ 187325 h 268663"/>
                    <a:gd name="connsiteX173" fmla="*/ 1454150 w 1620366"/>
                    <a:gd name="connsiteY173" fmla="*/ 187325 h 268663"/>
                    <a:gd name="connsiteX174" fmla="*/ 1482725 w 1620366"/>
                    <a:gd name="connsiteY174" fmla="*/ 212725 h 268663"/>
                    <a:gd name="connsiteX175" fmla="*/ 1482725 w 1620366"/>
                    <a:gd name="connsiteY175" fmla="*/ 225425 h 268663"/>
                    <a:gd name="connsiteX176" fmla="*/ 1504950 w 1620366"/>
                    <a:gd name="connsiteY176" fmla="*/ 215900 h 268663"/>
                    <a:gd name="connsiteX177" fmla="*/ 1520825 w 1620366"/>
                    <a:gd name="connsiteY177" fmla="*/ 238125 h 268663"/>
                    <a:gd name="connsiteX178" fmla="*/ 1558925 w 1620366"/>
                    <a:gd name="connsiteY178" fmla="*/ 234950 h 268663"/>
                    <a:gd name="connsiteX179" fmla="*/ 1562100 w 1620366"/>
                    <a:gd name="connsiteY179" fmla="*/ 257175 h 268663"/>
                    <a:gd name="connsiteX180" fmla="*/ 1616075 w 1620366"/>
                    <a:gd name="connsiteY180" fmla="*/ 263525 h 268663"/>
                    <a:gd name="connsiteX181" fmla="*/ 1441450 w 1620366"/>
                    <a:gd name="connsiteY181" fmla="*/ 174625 h 268663"/>
                    <a:gd name="connsiteX182" fmla="*/ 974725 w 1620366"/>
                    <a:gd name="connsiteY182" fmla="*/ 66675 h 268663"/>
                    <a:gd name="connsiteX183" fmla="*/ 0 w 1620366"/>
                    <a:gd name="connsiteY183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025525 w 1620366"/>
                    <a:gd name="connsiteY131" fmla="*/ 107950 h 268663"/>
                    <a:gd name="connsiteX132" fmla="*/ 1060450 w 1620366"/>
                    <a:gd name="connsiteY132" fmla="*/ 120650 h 268663"/>
                    <a:gd name="connsiteX133" fmla="*/ 1069975 w 1620366"/>
                    <a:gd name="connsiteY133" fmla="*/ 107950 h 268663"/>
                    <a:gd name="connsiteX134" fmla="*/ 1079500 w 1620366"/>
                    <a:gd name="connsiteY134" fmla="*/ 117475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025525 w 1620366"/>
                    <a:gd name="connsiteY131" fmla="*/ 107950 h 268663"/>
                    <a:gd name="connsiteX132" fmla="*/ 1101725 w 1620366"/>
                    <a:gd name="connsiteY132" fmla="*/ 63635 h 268663"/>
                    <a:gd name="connsiteX133" fmla="*/ 1069975 w 1620366"/>
                    <a:gd name="connsiteY133" fmla="*/ 107950 h 268663"/>
                    <a:gd name="connsiteX134" fmla="*/ 1079500 w 1620366"/>
                    <a:gd name="connsiteY134" fmla="*/ 117475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069975 w 1620366"/>
                    <a:gd name="connsiteY133" fmla="*/ 107950 h 268663"/>
                    <a:gd name="connsiteX134" fmla="*/ 1079500 w 1620366"/>
                    <a:gd name="connsiteY134" fmla="*/ 117475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069975 w 1620366"/>
                    <a:gd name="connsiteY133" fmla="*/ 107950 h 268663"/>
                    <a:gd name="connsiteX134" fmla="*/ 1219200 w 1620366"/>
                    <a:gd name="connsiteY134" fmla="*/ 93780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187450 w 1620366"/>
                    <a:gd name="connsiteY133" fmla="*/ 74629 h 268663"/>
                    <a:gd name="connsiteX134" fmla="*/ 1219200 w 1620366"/>
                    <a:gd name="connsiteY134" fmla="*/ 93780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187450 w 1620366"/>
                    <a:gd name="connsiteY133" fmla="*/ 74629 h 268663"/>
                    <a:gd name="connsiteX134" fmla="*/ 1219200 w 1620366"/>
                    <a:gd name="connsiteY134" fmla="*/ 93780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187450 w 1620366"/>
                    <a:gd name="connsiteY133" fmla="*/ 74629 h 268663"/>
                    <a:gd name="connsiteX134" fmla="*/ 1219200 w 1620366"/>
                    <a:gd name="connsiteY134" fmla="*/ 93780 h 268663"/>
                    <a:gd name="connsiteX135" fmla="*/ 1139825 w 1620366"/>
                    <a:gd name="connsiteY135" fmla="*/ 79386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</a:cxnLst>
                  <a:rect l="l" t="t" r="r" b="b"/>
                  <a:pathLst>
                    <a:path w="1620366" h="268663">
                      <a:moveTo>
                        <a:pt x="0" y="79375"/>
                      </a:moveTo>
                      <a:lnTo>
                        <a:pt x="57150" y="15875"/>
                      </a:lnTo>
                      <a:lnTo>
                        <a:pt x="57150" y="15875"/>
                      </a:lnTo>
                      <a:cubicBezTo>
                        <a:pt x="58208" y="29633"/>
                        <a:pt x="55961" y="44059"/>
                        <a:pt x="60325" y="57150"/>
                      </a:cubicBezTo>
                      <a:cubicBezTo>
                        <a:pt x="61822" y="61640"/>
                        <a:pt x="64811" y="48800"/>
                        <a:pt x="66675" y="44450"/>
                      </a:cubicBezTo>
                      <a:cubicBezTo>
                        <a:pt x="67993" y="41374"/>
                        <a:pt x="67994" y="37710"/>
                        <a:pt x="69850" y="34925"/>
                      </a:cubicBezTo>
                      <a:cubicBezTo>
                        <a:pt x="72341" y="31189"/>
                        <a:pt x="76500" y="28849"/>
                        <a:pt x="79375" y="25400"/>
                      </a:cubicBezTo>
                      <a:cubicBezTo>
                        <a:pt x="81818" y="22469"/>
                        <a:pt x="83608" y="19050"/>
                        <a:pt x="85725" y="15875"/>
                      </a:cubicBezTo>
                      <a:cubicBezTo>
                        <a:pt x="82550" y="14817"/>
                        <a:pt x="77697" y="15693"/>
                        <a:pt x="76200" y="12700"/>
                      </a:cubicBezTo>
                      <a:cubicBezTo>
                        <a:pt x="70066" y="432"/>
                        <a:pt x="93856" y="0"/>
                        <a:pt x="95250" y="0"/>
                      </a:cubicBezTo>
                      <a:cubicBezTo>
                        <a:pt x="99614" y="0"/>
                        <a:pt x="86783" y="2117"/>
                        <a:pt x="82550" y="3175"/>
                      </a:cubicBezTo>
                      <a:cubicBezTo>
                        <a:pt x="77403" y="18615"/>
                        <a:pt x="74619" y="22639"/>
                        <a:pt x="82550" y="44450"/>
                      </a:cubicBezTo>
                      <a:cubicBezTo>
                        <a:pt x="83694" y="47595"/>
                        <a:pt x="88900" y="46567"/>
                        <a:pt x="92075" y="47625"/>
                      </a:cubicBezTo>
                      <a:cubicBezTo>
                        <a:pt x="96308" y="43392"/>
                        <a:pt x="101602" y="40002"/>
                        <a:pt x="104775" y="34925"/>
                      </a:cubicBezTo>
                      <a:cubicBezTo>
                        <a:pt x="107088" y="31225"/>
                        <a:pt x="106751" y="26421"/>
                        <a:pt x="107950" y="22225"/>
                      </a:cubicBezTo>
                      <a:cubicBezTo>
                        <a:pt x="108869" y="19007"/>
                        <a:pt x="110067" y="15875"/>
                        <a:pt x="111125" y="12700"/>
                      </a:cubicBezTo>
                      <a:cubicBezTo>
                        <a:pt x="120761" y="41607"/>
                        <a:pt x="114829" y="63814"/>
                        <a:pt x="117475" y="69850"/>
                      </a:cubicBezTo>
                      <a:cubicBezTo>
                        <a:pt x="120121" y="75886"/>
                        <a:pt x="127000" y="48915"/>
                        <a:pt x="127000" y="48915"/>
                      </a:cubicBezTo>
                      <a:cubicBezTo>
                        <a:pt x="128058" y="45740"/>
                        <a:pt x="125942" y="75886"/>
                        <a:pt x="127000" y="79375"/>
                      </a:cubicBezTo>
                      <a:cubicBezTo>
                        <a:pt x="128058" y="82864"/>
                        <a:pt x="132143" y="73470"/>
                        <a:pt x="133350" y="69850"/>
                      </a:cubicBezTo>
                      <a:cubicBezTo>
                        <a:pt x="136436" y="60593"/>
                        <a:pt x="137333" y="50741"/>
                        <a:pt x="139700" y="41275"/>
                      </a:cubicBezTo>
                      <a:cubicBezTo>
                        <a:pt x="140512" y="38028"/>
                        <a:pt x="141817" y="34925"/>
                        <a:pt x="142875" y="31750"/>
                      </a:cubicBezTo>
                      <a:cubicBezTo>
                        <a:pt x="143214" y="33108"/>
                        <a:pt x="146918" y="53975"/>
                        <a:pt x="152400" y="53975"/>
                      </a:cubicBezTo>
                      <a:cubicBezTo>
                        <a:pt x="157692" y="53975"/>
                        <a:pt x="160867" y="47625"/>
                        <a:pt x="165100" y="44450"/>
                      </a:cubicBezTo>
                      <a:cubicBezTo>
                        <a:pt x="172852" y="13443"/>
                        <a:pt x="163109" y="45239"/>
                        <a:pt x="171450" y="50800"/>
                      </a:cubicBezTo>
                      <a:cubicBezTo>
                        <a:pt x="173590" y="52227"/>
                        <a:pt x="180339" y="30484"/>
                        <a:pt x="180975" y="28575"/>
                      </a:cubicBezTo>
                      <a:cubicBezTo>
                        <a:pt x="183092" y="44450"/>
                        <a:pt x="181852" y="61149"/>
                        <a:pt x="187325" y="76200"/>
                      </a:cubicBezTo>
                      <a:cubicBezTo>
                        <a:pt x="188942" y="80648"/>
                        <a:pt x="191811" y="67850"/>
                        <a:pt x="193675" y="63500"/>
                      </a:cubicBezTo>
                      <a:cubicBezTo>
                        <a:pt x="201277" y="45761"/>
                        <a:pt x="189950" y="60875"/>
                        <a:pt x="209550" y="41275"/>
                      </a:cubicBezTo>
                      <a:cubicBezTo>
                        <a:pt x="216402" y="7015"/>
                        <a:pt x="208018" y="33904"/>
                        <a:pt x="219075" y="41275"/>
                      </a:cubicBezTo>
                      <a:cubicBezTo>
                        <a:pt x="221860" y="43131"/>
                        <a:pt x="220753" y="34743"/>
                        <a:pt x="222250" y="31750"/>
                      </a:cubicBezTo>
                      <a:cubicBezTo>
                        <a:pt x="223957" y="28337"/>
                        <a:pt x="226483" y="25400"/>
                        <a:pt x="228600" y="22225"/>
                      </a:cubicBezTo>
                      <a:cubicBezTo>
                        <a:pt x="231775" y="25400"/>
                        <a:pt x="235944" y="27825"/>
                        <a:pt x="238125" y="31750"/>
                      </a:cubicBezTo>
                      <a:cubicBezTo>
                        <a:pt x="241376" y="37601"/>
                        <a:pt x="244475" y="50800"/>
                        <a:pt x="244475" y="50800"/>
                      </a:cubicBezTo>
                      <a:cubicBezTo>
                        <a:pt x="246592" y="47625"/>
                        <a:pt x="249118" y="44688"/>
                        <a:pt x="250825" y="41275"/>
                      </a:cubicBezTo>
                      <a:cubicBezTo>
                        <a:pt x="252322" y="38282"/>
                        <a:pt x="252278" y="28880"/>
                        <a:pt x="254000" y="31750"/>
                      </a:cubicBezTo>
                      <a:cubicBezTo>
                        <a:pt x="258490" y="39234"/>
                        <a:pt x="258233" y="48683"/>
                        <a:pt x="260350" y="57150"/>
                      </a:cubicBezTo>
                      <a:lnTo>
                        <a:pt x="263525" y="69850"/>
                      </a:lnTo>
                      <a:cubicBezTo>
                        <a:pt x="265682" y="66974"/>
                        <a:pt x="275611" y="50800"/>
                        <a:pt x="282575" y="50800"/>
                      </a:cubicBezTo>
                      <a:cubicBezTo>
                        <a:pt x="286391" y="50800"/>
                        <a:pt x="288925" y="55033"/>
                        <a:pt x="292100" y="57150"/>
                      </a:cubicBezTo>
                      <a:cubicBezTo>
                        <a:pt x="294217" y="53975"/>
                        <a:pt x="295470" y="50009"/>
                        <a:pt x="298450" y="47625"/>
                      </a:cubicBezTo>
                      <a:cubicBezTo>
                        <a:pt x="301063" y="45534"/>
                        <a:pt x="306119" y="41665"/>
                        <a:pt x="307975" y="44450"/>
                      </a:cubicBezTo>
                      <a:cubicBezTo>
                        <a:pt x="312126" y="50677"/>
                        <a:pt x="310092" y="59267"/>
                        <a:pt x="311150" y="66675"/>
                      </a:cubicBezTo>
                      <a:cubicBezTo>
                        <a:pt x="312208" y="62442"/>
                        <a:pt x="313344" y="58227"/>
                        <a:pt x="314325" y="53975"/>
                      </a:cubicBezTo>
                      <a:cubicBezTo>
                        <a:pt x="316519" y="44468"/>
                        <a:pt x="318161" y="34828"/>
                        <a:pt x="320675" y="25400"/>
                      </a:cubicBezTo>
                      <a:cubicBezTo>
                        <a:pt x="322400" y="18933"/>
                        <a:pt x="327025" y="6350"/>
                        <a:pt x="327025" y="6350"/>
                      </a:cubicBezTo>
                      <a:cubicBezTo>
                        <a:pt x="328083" y="14817"/>
                        <a:pt x="328797" y="23334"/>
                        <a:pt x="330200" y="31750"/>
                      </a:cubicBezTo>
                      <a:cubicBezTo>
                        <a:pt x="330917" y="36054"/>
                        <a:pt x="331258" y="40217"/>
                        <a:pt x="333375" y="44450"/>
                      </a:cubicBezTo>
                      <a:cubicBezTo>
                        <a:pt x="335492" y="48683"/>
                        <a:pt x="338078" y="42684"/>
                        <a:pt x="342900" y="57150"/>
                      </a:cubicBezTo>
                      <a:cubicBezTo>
                        <a:pt x="350457" y="34480"/>
                        <a:pt x="345537" y="51581"/>
                        <a:pt x="355600" y="66675"/>
                      </a:cubicBezTo>
                      <a:cubicBezTo>
                        <a:pt x="356658" y="59267"/>
                        <a:pt x="354624" y="50677"/>
                        <a:pt x="358775" y="44450"/>
                      </a:cubicBezTo>
                      <a:cubicBezTo>
                        <a:pt x="361196" y="40819"/>
                        <a:pt x="357810" y="55770"/>
                        <a:pt x="361950" y="57150"/>
                      </a:cubicBezTo>
                      <a:cubicBezTo>
                        <a:pt x="365570" y="58357"/>
                        <a:pt x="366183" y="50800"/>
                        <a:pt x="368300" y="47625"/>
                      </a:cubicBezTo>
                      <a:cubicBezTo>
                        <a:pt x="385436" y="53337"/>
                        <a:pt x="371915" y="46335"/>
                        <a:pt x="384175" y="63500"/>
                      </a:cubicBezTo>
                      <a:cubicBezTo>
                        <a:pt x="391607" y="73905"/>
                        <a:pt x="392764" y="72713"/>
                        <a:pt x="403225" y="76200"/>
                      </a:cubicBezTo>
                      <a:cubicBezTo>
                        <a:pt x="408517" y="68792"/>
                        <a:pt x="415514" y="62343"/>
                        <a:pt x="419100" y="53975"/>
                      </a:cubicBezTo>
                      <a:cubicBezTo>
                        <a:pt x="431261" y="25599"/>
                        <a:pt x="411368" y="35386"/>
                        <a:pt x="431800" y="28575"/>
                      </a:cubicBezTo>
                      <a:cubicBezTo>
                        <a:pt x="440568" y="41728"/>
                        <a:pt x="437842" y="36221"/>
                        <a:pt x="444500" y="53975"/>
                      </a:cubicBezTo>
                      <a:cubicBezTo>
                        <a:pt x="446777" y="60047"/>
                        <a:pt x="449565" y="71740"/>
                        <a:pt x="454025" y="76200"/>
                      </a:cubicBezTo>
                      <a:cubicBezTo>
                        <a:pt x="456392" y="78567"/>
                        <a:pt x="460375" y="78317"/>
                        <a:pt x="463550" y="79375"/>
                      </a:cubicBezTo>
                      <a:cubicBezTo>
                        <a:pt x="464608" y="75142"/>
                        <a:pt x="465471" y="70855"/>
                        <a:pt x="466725" y="66675"/>
                      </a:cubicBezTo>
                      <a:cubicBezTo>
                        <a:pt x="468648" y="60264"/>
                        <a:pt x="473075" y="47625"/>
                        <a:pt x="473075" y="47625"/>
                      </a:cubicBezTo>
                      <a:cubicBezTo>
                        <a:pt x="476250" y="48683"/>
                        <a:pt x="479607" y="52297"/>
                        <a:pt x="482600" y="50800"/>
                      </a:cubicBezTo>
                      <a:cubicBezTo>
                        <a:pt x="485593" y="49303"/>
                        <a:pt x="483919" y="38490"/>
                        <a:pt x="485775" y="41275"/>
                      </a:cubicBezTo>
                      <a:cubicBezTo>
                        <a:pt x="489346" y="46631"/>
                        <a:pt x="487892" y="53975"/>
                        <a:pt x="488950" y="60325"/>
                      </a:cubicBezTo>
                      <a:cubicBezTo>
                        <a:pt x="494642" y="58428"/>
                        <a:pt x="507252" y="54723"/>
                        <a:pt x="511175" y="50800"/>
                      </a:cubicBezTo>
                      <a:cubicBezTo>
                        <a:pt x="514522" y="47453"/>
                        <a:pt x="515408" y="42333"/>
                        <a:pt x="517525" y="38100"/>
                      </a:cubicBezTo>
                      <a:cubicBezTo>
                        <a:pt x="517863" y="39788"/>
                        <a:pt x="522873" y="69850"/>
                        <a:pt x="527050" y="69850"/>
                      </a:cubicBezTo>
                      <a:cubicBezTo>
                        <a:pt x="532749" y="69850"/>
                        <a:pt x="531283" y="59267"/>
                        <a:pt x="533400" y="53975"/>
                      </a:cubicBezTo>
                      <a:cubicBezTo>
                        <a:pt x="536575" y="56092"/>
                        <a:pt x="539872" y="62615"/>
                        <a:pt x="542925" y="60325"/>
                      </a:cubicBezTo>
                      <a:cubicBezTo>
                        <a:pt x="547242" y="57087"/>
                        <a:pt x="544791" y="49685"/>
                        <a:pt x="546100" y="44450"/>
                      </a:cubicBezTo>
                      <a:cubicBezTo>
                        <a:pt x="546912" y="41203"/>
                        <a:pt x="548217" y="38100"/>
                        <a:pt x="549275" y="34925"/>
                      </a:cubicBezTo>
                      <a:cubicBezTo>
                        <a:pt x="558800" y="63500"/>
                        <a:pt x="552450" y="57150"/>
                        <a:pt x="558800" y="44450"/>
                      </a:cubicBezTo>
                      <a:cubicBezTo>
                        <a:pt x="560507" y="41037"/>
                        <a:pt x="563033" y="38100"/>
                        <a:pt x="565150" y="34925"/>
                      </a:cubicBezTo>
                      <a:cubicBezTo>
                        <a:pt x="565411" y="36492"/>
                        <a:pt x="568160" y="64503"/>
                        <a:pt x="574675" y="66675"/>
                      </a:cubicBezTo>
                      <a:cubicBezTo>
                        <a:pt x="581775" y="69042"/>
                        <a:pt x="589492" y="64558"/>
                        <a:pt x="596900" y="63500"/>
                      </a:cubicBezTo>
                      <a:cubicBezTo>
                        <a:pt x="625791" y="41832"/>
                        <a:pt x="612033" y="47017"/>
                        <a:pt x="635000" y="41275"/>
                      </a:cubicBezTo>
                      <a:cubicBezTo>
                        <a:pt x="637117" y="44450"/>
                        <a:pt x="637117" y="46038"/>
                        <a:pt x="641350" y="50800"/>
                      </a:cubicBezTo>
                      <a:cubicBezTo>
                        <a:pt x="645583" y="55562"/>
                        <a:pt x="641202" y="78382"/>
                        <a:pt x="660400" y="69850"/>
                      </a:cubicBezTo>
                      <a:cubicBezTo>
                        <a:pt x="665331" y="67658"/>
                        <a:pt x="687917" y="41275"/>
                        <a:pt x="695325" y="34925"/>
                      </a:cubicBezTo>
                      <a:cubicBezTo>
                        <a:pt x="702733" y="28575"/>
                        <a:pt x="701675" y="32808"/>
                        <a:pt x="704850" y="31750"/>
                      </a:cubicBezTo>
                      <a:cubicBezTo>
                        <a:pt x="708025" y="32808"/>
                        <a:pt x="714249" y="72419"/>
                        <a:pt x="717550" y="71869"/>
                      </a:cubicBezTo>
                      <a:cubicBezTo>
                        <a:pt x="721314" y="71242"/>
                        <a:pt x="720725" y="36320"/>
                        <a:pt x="723900" y="28575"/>
                      </a:cubicBezTo>
                      <a:cubicBezTo>
                        <a:pt x="727075" y="20830"/>
                        <a:pt x="732367" y="26458"/>
                        <a:pt x="736600" y="25400"/>
                      </a:cubicBezTo>
                      <a:cubicBezTo>
                        <a:pt x="744259" y="56035"/>
                        <a:pt x="734392" y="49088"/>
                        <a:pt x="758825" y="53975"/>
                      </a:cubicBezTo>
                      <a:cubicBezTo>
                        <a:pt x="763058" y="50800"/>
                        <a:pt x="766336" y="43412"/>
                        <a:pt x="771525" y="44450"/>
                      </a:cubicBezTo>
                      <a:cubicBezTo>
                        <a:pt x="775804" y="45306"/>
                        <a:pt x="773501" y="52954"/>
                        <a:pt x="774700" y="57150"/>
                      </a:cubicBezTo>
                      <a:cubicBezTo>
                        <a:pt x="775619" y="60368"/>
                        <a:pt x="776817" y="63500"/>
                        <a:pt x="777875" y="66675"/>
                      </a:cubicBezTo>
                      <a:cubicBezTo>
                        <a:pt x="798342" y="53030"/>
                        <a:pt x="805921" y="65817"/>
                        <a:pt x="809625" y="61604"/>
                      </a:cubicBezTo>
                      <a:cubicBezTo>
                        <a:pt x="813329" y="57391"/>
                        <a:pt x="796925" y="42456"/>
                        <a:pt x="800100" y="41398"/>
                      </a:cubicBezTo>
                      <a:cubicBezTo>
                        <a:pt x="803275" y="38223"/>
                        <a:pt x="806979" y="62991"/>
                        <a:pt x="809625" y="66675"/>
                      </a:cubicBezTo>
                      <a:cubicBezTo>
                        <a:pt x="812271" y="70359"/>
                        <a:pt x="809709" y="25905"/>
                        <a:pt x="815975" y="63500"/>
                      </a:cubicBezTo>
                      <a:cubicBezTo>
                        <a:pt x="817033" y="59267"/>
                        <a:pt x="818369" y="55093"/>
                        <a:pt x="819150" y="50800"/>
                      </a:cubicBezTo>
                      <a:cubicBezTo>
                        <a:pt x="820489" y="43437"/>
                        <a:pt x="817835" y="22588"/>
                        <a:pt x="822325" y="28575"/>
                      </a:cubicBezTo>
                      <a:cubicBezTo>
                        <a:pt x="829425" y="38041"/>
                        <a:pt x="826558" y="51858"/>
                        <a:pt x="828675" y="63500"/>
                      </a:cubicBezTo>
                      <a:cubicBezTo>
                        <a:pt x="829733" y="60325"/>
                        <a:pt x="831194" y="57257"/>
                        <a:pt x="831850" y="53975"/>
                      </a:cubicBezTo>
                      <a:cubicBezTo>
                        <a:pt x="833318" y="46637"/>
                        <a:pt x="827541" y="31750"/>
                        <a:pt x="835025" y="31750"/>
                      </a:cubicBezTo>
                      <a:cubicBezTo>
                        <a:pt x="842509" y="31750"/>
                        <a:pt x="834234" y="47629"/>
                        <a:pt x="838200" y="53975"/>
                      </a:cubicBezTo>
                      <a:cubicBezTo>
                        <a:pt x="840513" y="57675"/>
                        <a:pt x="846720" y="55896"/>
                        <a:pt x="850900" y="57150"/>
                      </a:cubicBezTo>
                      <a:cubicBezTo>
                        <a:pt x="863645" y="60973"/>
                        <a:pt x="870266" y="64423"/>
                        <a:pt x="882650" y="66675"/>
                      </a:cubicBezTo>
                      <a:cubicBezTo>
                        <a:pt x="890013" y="68014"/>
                        <a:pt x="897467" y="68792"/>
                        <a:pt x="904875" y="69850"/>
                      </a:cubicBezTo>
                      <a:cubicBezTo>
                        <a:pt x="913342" y="68792"/>
                        <a:pt x="923332" y="71634"/>
                        <a:pt x="930275" y="66675"/>
                      </a:cubicBezTo>
                      <a:cubicBezTo>
                        <a:pt x="933826" y="64139"/>
                        <a:pt x="931333" y="54504"/>
                        <a:pt x="927100" y="53975"/>
                      </a:cubicBezTo>
                      <a:cubicBezTo>
                        <a:pt x="922867" y="53446"/>
                        <a:pt x="911225" y="62442"/>
                        <a:pt x="904875" y="63500"/>
                      </a:cubicBezTo>
                      <a:cubicBezTo>
                        <a:pt x="898525" y="64558"/>
                        <a:pt x="893146" y="63780"/>
                        <a:pt x="889000" y="60325"/>
                      </a:cubicBezTo>
                      <a:cubicBezTo>
                        <a:pt x="885648" y="57531"/>
                        <a:pt x="887205" y="51765"/>
                        <a:pt x="885825" y="47625"/>
                      </a:cubicBezTo>
                      <a:cubicBezTo>
                        <a:pt x="884023" y="42218"/>
                        <a:pt x="879475" y="37449"/>
                        <a:pt x="879475" y="31750"/>
                      </a:cubicBezTo>
                      <a:cubicBezTo>
                        <a:pt x="879475" y="27934"/>
                        <a:pt x="883127" y="38577"/>
                        <a:pt x="885825" y="41275"/>
                      </a:cubicBezTo>
                      <a:cubicBezTo>
                        <a:pt x="888523" y="43973"/>
                        <a:pt x="892175" y="45508"/>
                        <a:pt x="895350" y="47625"/>
                      </a:cubicBezTo>
                      <a:cubicBezTo>
                        <a:pt x="898381" y="56717"/>
                        <a:pt x="898257" y="61079"/>
                        <a:pt x="908050" y="66675"/>
                      </a:cubicBezTo>
                      <a:cubicBezTo>
                        <a:pt x="911839" y="68840"/>
                        <a:pt x="916517" y="68792"/>
                        <a:pt x="920750" y="69850"/>
                      </a:cubicBezTo>
                      <a:cubicBezTo>
                        <a:pt x="923925" y="68792"/>
                        <a:pt x="916517" y="70869"/>
                        <a:pt x="930275" y="66675"/>
                      </a:cubicBezTo>
                      <a:cubicBezTo>
                        <a:pt x="944033" y="62481"/>
                        <a:pt x="992717" y="42569"/>
                        <a:pt x="1003300" y="44686"/>
                      </a:cubicBezTo>
                      <a:cubicBezTo>
                        <a:pt x="1013883" y="46803"/>
                        <a:pt x="993775" y="72535"/>
                        <a:pt x="993775" y="79375"/>
                      </a:cubicBezTo>
                      <a:cubicBezTo>
                        <a:pt x="993775" y="86215"/>
                        <a:pt x="1000125" y="83608"/>
                        <a:pt x="1003300" y="85725"/>
                      </a:cubicBezTo>
                      <a:cubicBezTo>
                        <a:pt x="1005457" y="82849"/>
                        <a:pt x="1016854" y="68143"/>
                        <a:pt x="1019175" y="63500"/>
                      </a:cubicBezTo>
                      <a:cubicBezTo>
                        <a:pt x="1020672" y="60507"/>
                        <a:pt x="1021292" y="57150"/>
                        <a:pt x="1022350" y="53975"/>
                      </a:cubicBezTo>
                      <a:cubicBezTo>
                        <a:pt x="1020233" y="47625"/>
                        <a:pt x="1022693" y="34925"/>
                        <a:pt x="1016000" y="34925"/>
                      </a:cubicBezTo>
                      <a:cubicBezTo>
                        <a:pt x="1008368" y="34925"/>
                        <a:pt x="1008696" y="48579"/>
                        <a:pt x="1003300" y="53975"/>
                      </a:cubicBezTo>
                      <a:cubicBezTo>
                        <a:pt x="996862" y="60413"/>
                        <a:pt x="985308" y="69850"/>
                        <a:pt x="981075" y="69850"/>
                      </a:cubicBezTo>
                      <a:cubicBezTo>
                        <a:pt x="976842" y="69850"/>
                        <a:pt x="977900" y="58208"/>
                        <a:pt x="977900" y="53975"/>
                      </a:cubicBezTo>
                      <a:cubicBezTo>
                        <a:pt x="977900" y="49742"/>
                        <a:pt x="981887" y="41203"/>
                        <a:pt x="981075" y="44450"/>
                      </a:cubicBezTo>
                      <a:cubicBezTo>
                        <a:pt x="979206" y="51925"/>
                        <a:pt x="976842" y="59267"/>
                        <a:pt x="974725" y="66675"/>
                      </a:cubicBezTo>
                      <a:cubicBezTo>
                        <a:pt x="973667" y="59267"/>
                        <a:pt x="976842" y="49742"/>
                        <a:pt x="971550" y="44450"/>
                      </a:cubicBezTo>
                      <a:cubicBezTo>
                        <a:pt x="961742" y="34642"/>
                        <a:pt x="956185" y="58794"/>
                        <a:pt x="955675" y="60325"/>
                      </a:cubicBezTo>
                      <a:cubicBezTo>
                        <a:pt x="956733" y="50800"/>
                        <a:pt x="961604" y="40929"/>
                        <a:pt x="958850" y="31750"/>
                      </a:cubicBezTo>
                      <a:cubicBezTo>
                        <a:pt x="957596" y="27570"/>
                        <a:pt x="950290" y="27195"/>
                        <a:pt x="946150" y="28575"/>
                      </a:cubicBezTo>
                      <a:cubicBezTo>
                        <a:pt x="939721" y="30718"/>
                        <a:pt x="935567" y="37042"/>
                        <a:pt x="930275" y="41275"/>
                      </a:cubicBezTo>
                      <a:cubicBezTo>
                        <a:pt x="931333" y="51858"/>
                        <a:pt x="919692" y="65617"/>
                        <a:pt x="933450" y="73025"/>
                      </a:cubicBezTo>
                      <a:cubicBezTo>
                        <a:pt x="947208" y="80433"/>
                        <a:pt x="998008" y="84138"/>
                        <a:pt x="1012825" y="85725"/>
                      </a:cubicBezTo>
                      <a:cubicBezTo>
                        <a:pt x="1027642" y="87312"/>
                        <a:pt x="998537" y="89089"/>
                        <a:pt x="1022350" y="82550"/>
                      </a:cubicBezTo>
                      <a:lnTo>
                        <a:pt x="1155700" y="46492"/>
                      </a:lnTo>
                      <a:cubicBezTo>
                        <a:pt x="1168929" y="43340"/>
                        <a:pt x="1096433" y="58946"/>
                        <a:pt x="1101725" y="63635"/>
                      </a:cubicBezTo>
                      <a:cubicBezTo>
                        <a:pt x="1107017" y="68324"/>
                        <a:pt x="1207427" y="71550"/>
                        <a:pt x="1187450" y="74629"/>
                      </a:cubicBezTo>
                      <a:cubicBezTo>
                        <a:pt x="1130829" y="83355"/>
                        <a:pt x="1216025" y="90605"/>
                        <a:pt x="1219200" y="93780"/>
                      </a:cubicBezTo>
                      <a:cubicBezTo>
                        <a:pt x="1221317" y="88488"/>
                        <a:pt x="1160992" y="80199"/>
                        <a:pt x="1139825" y="79386"/>
                      </a:cubicBezTo>
                      <a:cubicBezTo>
                        <a:pt x="1118658" y="78573"/>
                        <a:pt x="1109133" y="92606"/>
                        <a:pt x="1092200" y="88900"/>
                      </a:cubicBezTo>
                      <a:cubicBezTo>
                        <a:pt x="1075267" y="85194"/>
                        <a:pt x="1057693" y="63140"/>
                        <a:pt x="1038225" y="57150"/>
                      </a:cubicBezTo>
                      <a:cubicBezTo>
                        <a:pt x="1039283" y="51858"/>
                        <a:pt x="1041400" y="46671"/>
                        <a:pt x="1041400" y="41275"/>
                      </a:cubicBezTo>
                      <a:cubicBezTo>
                        <a:pt x="1041400" y="37928"/>
                        <a:pt x="1039426" y="47676"/>
                        <a:pt x="1038225" y="50800"/>
                      </a:cubicBezTo>
                      <a:cubicBezTo>
                        <a:pt x="1034133" y="61439"/>
                        <a:pt x="1022394" y="71590"/>
                        <a:pt x="1025525" y="82550"/>
                      </a:cubicBezTo>
                      <a:cubicBezTo>
                        <a:pt x="1027475" y="89376"/>
                        <a:pt x="1038225" y="76200"/>
                        <a:pt x="1044575" y="73025"/>
                      </a:cubicBezTo>
                      <a:cubicBezTo>
                        <a:pt x="1049867" y="63500"/>
                        <a:pt x="1051733" y="50988"/>
                        <a:pt x="1060450" y="44450"/>
                      </a:cubicBezTo>
                      <a:cubicBezTo>
                        <a:pt x="1064042" y="41756"/>
                        <a:pt x="1065520" y="53418"/>
                        <a:pt x="1069975" y="53975"/>
                      </a:cubicBezTo>
                      <a:cubicBezTo>
                        <a:pt x="1075630" y="54682"/>
                        <a:pt x="1080558" y="49742"/>
                        <a:pt x="1085850" y="47625"/>
                      </a:cubicBezTo>
                      <a:cubicBezTo>
                        <a:pt x="1089025" y="44450"/>
                        <a:pt x="1093367" y="34084"/>
                        <a:pt x="1095375" y="38100"/>
                      </a:cubicBezTo>
                      <a:cubicBezTo>
                        <a:pt x="1098722" y="44793"/>
                        <a:pt x="1094015" y="53065"/>
                        <a:pt x="1092200" y="60325"/>
                      </a:cubicBezTo>
                      <a:cubicBezTo>
                        <a:pt x="1090818" y="65854"/>
                        <a:pt x="1087652" y="70793"/>
                        <a:pt x="1085850" y="76200"/>
                      </a:cubicBezTo>
                      <a:cubicBezTo>
                        <a:pt x="1084470" y="80340"/>
                        <a:pt x="1083733" y="84667"/>
                        <a:pt x="1082675" y="88900"/>
                      </a:cubicBezTo>
                      <a:cubicBezTo>
                        <a:pt x="1083733" y="92075"/>
                        <a:pt x="1082503" y="98425"/>
                        <a:pt x="1085850" y="98425"/>
                      </a:cubicBezTo>
                      <a:cubicBezTo>
                        <a:pt x="1101927" y="98425"/>
                        <a:pt x="1112424" y="78960"/>
                        <a:pt x="1120775" y="69850"/>
                      </a:cubicBezTo>
                      <a:cubicBezTo>
                        <a:pt x="1126843" y="63230"/>
                        <a:pt x="1139825" y="50800"/>
                        <a:pt x="1139825" y="50800"/>
                      </a:cubicBezTo>
                      <a:cubicBezTo>
                        <a:pt x="1140883" y="53975"/>
                        <a:pt x="1143370" y="56999"/>
                        <a:pt x="1143000" y="60325"/>
                      </a:cubicBezTo>
                      <a:cubicBezTo>
                        <a:pt x="1140472" y="83077"/>
                        <a:pt x="1124228" y="85586"/>
                        <a:pt x="1155700" y="69850"/>
                      </a:cubicBezTo>
                      <a:cubicBezTo>
                        <a:pt x="1156758" y="74083"/>
                        <a:pt x="1158875" y="78186"/>
                        <a:pt x="1158875" y="82550"/>
                      </a:cubicBezTo>
                      <a:cubicBezTo>
                        <a:pt x="1158875" y="85643"/>
                        <a:pt x="1151262" y="100969"/>
                        <a:pt x="1158875" y="104775"/>
                      </a:cubicBezTo>
                      <a:cubicBezTo>
                        <a:pt x="1165568" y="108122"/>
                        <a:pt x="1173692" y="106892"/>
                        <a:pt x="1181100" y="107950"/>
                      </a:cubicBezTo>
                      <a:cubicBezTo>
                        <a:pt x="1193800" y="106892"/>
                        <a:pt x="1206886" y="108059"/>
                        <a:pt x="1219200" y="104775"/>
                      </a:cubicBezTo>
                      <a:cubicBezTo>
                        <a:pt x="1239099" y="99469"/>
                        <a:pt x="1219134" y="69674"/>
                        <a:pt x="1238250" y="120650"/>
                      </a:cubicBezTo>
                      <a:cubicBezTo>
                        <a:pt x="1239308" y="116417"/>
                        <a:pt x="1239474" y="104047"/>
                        <a:pt x="1241425" y="107950"/>
                      </a:cubicBezTo>
                      <a:cubicBezTo>
                        <a:pt x="1246252" y="117603"/>
                        <a:pt x="1238340" y="134458"/>
                        <a:pt x="1247775" y="139700"/>
                      </a:cubicBezTo>
                      <a:cubicBezTo>
                        <a:pt x="1252752" y="142465"/>
                        <a:pt x="1278108" y="115717"/>
                        <a:pt x="1282700" y="111125"/>
                      </a:cubicBezTo>
                      <a:cubicBezTo>
                        <a:pt x="1283758" y="121708"/>
                        <a:pt x="1275556" y="140295"/>
                        <a:pt x="1285875" y="142875"/>
                      </a:cubicBezTo>
                      <a:cubicBezTo>
                        <a:pt x="1318038" y="150916"/>
                        <a:pt x="1328257" y="131689"/>
                        <a:pt x="1339850" y="114300"/>
                      </a:cubicBezTo>
                      <a:cubicBezTo>
                        <a:pt x="1340908" y="119592"/>
                        <a:pt x="1338198" y="127762"/>
                        <a:pt x="1343025" y="130175"/>
                      </a:cubicBezTo>
                      <a:cubicBezTo>
                        <a:pt x="1348123" y="132724"/>
                        <a:pt x="1353441" y="125463"/>
                        <a:pt x="1358900" y="123825"/>
                      </a:cubicBezTo>
                      <a:cubicBezTo>
                        <a:pt x="1364069" y="122274"/>
                        <a:pt x="1369483" y="121708"/>
                        <a:pt x="1374775" y="120650"/>
                      </a:cubicBezTo>
                      <a:cubicBezTo>
                        <a:pt x="1401511" y="102826"/>
                        <a:pt x="1367487" y="121390"/>
                        <a:pt x="1390650" y="161925"/>
                      </a:cubicBezTo>
                      <a:cubicBezTo>
                        <a:pt x="1393844" y="167514"/>
                        <a:pt x="1403350" y="159808"/>
                        <a:pt x="1409700" y="158750"/>
                      </a:cubicBezTo>
                      <a:cubicBezTo>
                        <a:pt x="1431925" y="143933"/>
                        <a:pt x="1404408" y="157692"/>
                        <a:pt x="1431925" y="171450"/>
                      </a:cubicBezTo>
                      <a:lnTo>
                        <a:pt x="1444625" y="165100"/>
                      </a:lnTo>
                      <a:cubicBezTo>
                        <a:pt x="1448570" y="180880"/>
                        <a:pt x="1447800" y="173436"/>
                        <a:pt x="1447800" y="187325"/>
                      </a:cubicBezTo>
                      <a:lnTo>
                        <a:pt x="1454150" y="187325"/>
                      </a:lnTo>
                      <a:cubicBezTo>
                        <a:pt x="1459953" y="191470"/>
                        <a:pt x="1479510" y="201471"/>
                        <a:pt x="1482725" y="212725"/>
                      </a:cubicBezTo>
                      <a:cubicBezTo>
                        <a:pt x="1483888" y="216795"/>
                        <a:pt x="1482725" y="221192"/>
                        <a:pt x="1482725" y="225425"/>
                      </a:cubicBezTo>
                      <a:lnTo>
                        <a:pt x="1504950" y="215900"/>
                      </a:lnTo>
                      <a:lnTo>
                        <a:pt x="1520825" y="238125"/>
                      </a:lnTo>
                      <a:lnTo>
                        <a:pt x="1558925" y="234950"/>
                      </a:lnTo>
                      <a:cubicBezTo>
                        <a:pt x="1627982" y="271510"/>
                        <a:pt x="1633100" y="266050"/>
                        <a:pt x="1562100" y="257175"/>
                      </a:cubicBezTo>
                      <a:cubicBezTo>
                        <a:pt x="1580092" y="259292"/>
                        <a:pt x="1636183" y="277283"/>
                        <a:pt x="1616075" y="263525"/>
                      </a:cubicBezTo>
                      <a:cubicBezTo>
                        <a:pt x="1595967" y="249767"/>
                        <a:pt x="1499658" y="204258"/>
                        <a:pt x="1441450" y="174625"/>
                      </a:cubicBezTo>
                      <a:cubicBezTo>
                        <a:pt x="1220258" y="141817"/>
                        <a:pt x="1195917" y="99483"/>
                        <a:pt x="974725" y="66675"/>
                      </a:cubicBezTo>
                      <a:lnTo>
                        <a:pt x="0" y="7937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21" name="Forma libre 420"/>
                <p:cNvSpPr>
                  <a:spLocks noChangeAspect="1"/>
                </p:cNvSpPr>
                <p:nvPr/>
              </p:nvSpPr>
              <p:spPr>
                <a:xfrm rot="312618" flipH="1">
                  <a:off x="2255786" y="2651412"/>
                  <a:ext cx="616896" cy="153821"/>
                </a:xfrm>
                <a:custGeom>
                  <a:avLst/>
                  <a:gdLst>
                    <a:gd name="connsiteX0" fmla="*/ 0 w 1581150"/>
                    <a:gd name="connsiteY0" fmla="*/ 34925 h 263715"/>
                    <a:gd name="connsiteX1" fmla="*/ 22225 w 1581150"/>
                    <a:gd name="connsiteY1" fmla="*/ 15875 h 263715"/>
                    <a:gd name="connsiteX2" fmla="*/ 22225 w 1581150"/>
                    <a:gd name="connsiteY2" fmla="*/ 15875 h 263715"/>
                    <a:gd name="connsiteX3" fmla="*/ 25400 w 1581150"/>
                    <a:gd name="connsiteY3" fmla="*/ 57150 h 263715"/>
                    <a:gd name="connsiteX4" fmla="*/ 31750 w 1581150"/>
                    <a:gd name="connsiteY4" fmla="*/ 44450 h 263715"/>
                    <a:gd name="connsiteX5" fmla="*/ 34925 w 1581150"/>
                    <a:gd name="connsiteY5" fmla="*/ 34925 h 263715"/>
                    <a:gd name="connsiteX6" fmla="*/ 44450 w 1581150"/>
                    <a:gd name="connsiteY6" fmla="*/ 25400 h 263715"/>
                    <a:gd name="connsiteX7" fmla="*/ 50800 w 1581150"/>
                    <a:gd name="connsiteY7" fmla="*/ 15875 h 263715"/>
                    <a:gd name="connsiteX8" fmla="*/ 41275 w 1581150"/>
                    <a:gd name="connsiteY8" fmla="*/ 12700 h 263715"/>
                    <a:gd name="connsiteX9" fmla="*/ 60325 w 1581150"/>
                    <a:gd name="connsiteY9" fmla="*/ 0 h 263715"/>
                    <a:gd name="connsiteX10" fmla="*/ 47625 w 1581150"/>
                    <a:gd name="connsiteY10" fmla="*/ 3175 h 263715"/>
                    <a:gd name="connsiteX11" fmla="*/ 47625 w 1581150"/>
                    <a:gd name="connsiteY11" fmla="*/ 44450 h 263715"/>
                    <a:gd name="connsiteX12" fmla="*/ 57150 w 1581150"/>
                    <a:gd name="connsiteY12" fmla="*/ 47625 h 263715"/>
                    <a:gd name="connsiteX13" fmla="*/ 69850 w 1581150"/>
                    <a:gd name="connsiteY13" fmla="*/ 34925 h 263715"/>
                    <a:gd name="connsiteX14" fmla="*/ 73025 w 1581150"/>
                    <a:gd name="connsiteY14" fmla="*/ 22225 h 263715"/>
                    <a:gd name="connsiteX15" fmla="*/ 76200 w 1581150"/>
                    <a:gd name="connsiteY15" fmla="*/ 12700 h 263715"/>
                    <a:gd name="connsiteX16" fmla="*/ 82550 w 1581150"/>
                    <a:gd name="connsiteY16" fmla="*/ 69850 h 263715"/>
                    <a:gd name="connsiteX17" fmla="*/ 88900 w 1581150"/>
                    <a:gd name="connsiteY17" fmla="*/ 88900 h 263715"/>
                    <a:gd name="connsiteX18" fmla="*/ 92075 w 1581150"/>
                    <a:gd name="connsiteY18" fmla="*/ 79375 h 263715"/>
                    <a:gd name="connsiteX19" fmla="*/ 98425 w 1581150"/>
                    <a:gd name="connsiteY19" fmla="*/ 69850 h 263715"/>
                    <a:gd name="connsiteX20" fmla="*/ 104775 w 1581150"/>
                    <a:gd name="connsiteY20" fmla="*/ 41275 h 263715"/>
                    <a:gd name="connsiteX21" fmla="*/ 107950 w 1581150"/>
                    <a:gd name="connsiteY21" fmla="*/ 31750 h 263715"/>
                    <a:gd name="connsiteX22" fmla="*/ 117475 w 1581150"/>
                    <a:gd name="connsiteY22" fmla="*/ 53975 h 263715"/>
                    <a:gd name="connsiteX23" fmla="*/ 130175 w 1581150"/>
                    <a:gd name="connsiteY23" fmla="*/ 44450 h 263715"/>
                    <a:gd name="connsiteX24" fmla="*/ 136525 w 1581150"/>
                    <a:gd name="connsiteY24" fmla="*/ 50800 h 263715"/>
                    <a:gd name="connsiteX25" fmla="*/ 146050 w 1581150"/>
                    <a:gd name="connsiteY25" fmla="*/ 28575 h 263715"/>
                    <a:gd name="connsiteX26" fmla="*/ 152400 w 1581150"/>
                    <a:gd name="connsiteY26" fmla="*/ 76200 h 263715"/>
                    <a:gd name="connsiteX27" fmla="*/ 158750 w 1581150"/>
                    <a:gd name="connsiteY27" fmla="*/ 63500 h 263715"/>
                    <a:gd name="connsiteX28" fmla="*/ 174625 w 1581150"/>
                    <a:gd name="connsiteY28" fmla="*/ 41275 h 263715"/>
                    <a:gd name="connsiteX29" fmla="*/ 184150 w 1581150"/>
                    <a:gd name="connsiteY29" fmla="*/ 41275 h 263715"/>
                    <a:gd name="connsiteX30" fmla="*/ 187325 w 1581150"/>
                    <a:gd name="connsiteY30" fmla="*/ 31750 h 263715"/>
                    <a:gd name="connsiteX31" fmla="*/ 193675 w 1581150"/>
                    <a:gd name="connsiteY31" fmla="*/ 22225 h 263715"/>
                    <a:gd name="connsiteX32" fmla="*/ 203200 w 1581150"/>
                    <a:gd name="connsiteY32" fmla="*/ 31750 h 263715"/>
                    <a:gd name="connsiteX33" fmla="*/ 209550 w 1581150"/>
                    <a:gd name="connsiteY33" fmla="*/ 50800 h 263715"/>
                    <a:gd name="connsiteX34" fmla="*/ 215900 w 1581150"/>
                    <a:gd name="connsiteY34" fmla="*/ 41275 h 263715"/>
                    <a:gd name="connsiteX35" fmla="*/ 219075 w 1581150"/>
                    <a:gd name="connsiteY35" fmla="*/ 31750 h 263715"/>
                    <a:gd name="connsiteX36" fmla="*/ 225425 w 1581150"/>
                    <a:gd name="connsiteY36" fmla="*/ 57150 h 263715"/>
                    <a:gd name="connsiteX37" fmla="*/ 228600 w 1581150"/>
                    <a:gd name="connsiteY37" fmla="*/ 69850 h 263715"/>
                    <a:gd name="connsiteX38" fmla="*/ 247650 w 1581150"/>
                    <a:gd name="connsiteY38" fmla="*/ 50800 h 263715"/>
                    <a:gd name="connsiteX39" fmla="*/ 257175 w 1581150"/>
                    <a:gd name="connsiteY39" fmla="*/ 57150 h 263715"/>
                    <a:gd name="connsiteX40" fmla="*/ 263525 w 1581150"/>
                    <a:gd name="connsiteY40" fmla="*/ 47625 h 263715"/>
                    <a:gd name="connsiteX41" fmla="*/ 273050 w 1581150"/>
                    <a:gd name="connsiteY41" fmla="*/ 44450 h 263715"/>
                    <a:gd name="connsiteX42" fmla="*/ 276225 w 1581150"/>
                    <a:gd name="connsiteY42" fmla="*/ 66675 h 263715"/>
                    <a:gd name="connsiteX43" fmla="*/ 279400 w 1581150"/>
                    <a:gd name="connsiteY43" fmla="*/ 53975 h 263715"/>
                    <a:gd name="connsiteX44" fmla="*/ 285750 w 1581150"/>
                    <a:gd name="connsiteY44" fmla="*/ 25400 h 263715"/>
                    <a:gd name="connsiteX45" fmla="*/ 292100 w 1581150"/>
                    <a:gd name="connsiteY45" fmla="*/ 6350 h 263715"/>
                    <a:gd name="connsiteX46" fmla="*/ 295275 w 1581150"/>
                    <a:gd name="connsiteY46" fmla="*/ 31750 h 263715"/>
                    <a:gd name="connsiteX47" fmla="*/ 298450 w 1581150"/>
                    <a:gd name="connsiteY47" fmla="*/ 44450 h 263715"/>
                    <a:gd name="connsiteX48" fmla="*/ 307975 w 1581150"/>
                    <a:gd name="connsiteY48" fmla="*/ 76200 h 263715"/>
                    <a:gd name="connsiteX49" fmla="*/ 320675 w 1581150"/>
                    <a:gd name="connsiteY49" fmla="*/ 66675 h 263715"/>
                    <a:gd name="connsiteX50" fmla="*/ 323850 w 1581150"/>
                    <a:gd name="connsiteY50" fmla="*/ 44450 h 263715"/>
                    <a:gd name="connsiteX51" fmla="*/ 327025 w 1581150"/>
                    <a:gd name="connsiteY51" fmla="*/ 57150 h 263715"/>
                    <a:gd name="connsiteX52" fmla="*/ 333375 w 1581150"/>
                    <a:gd name="connsiteY52" fmla="*/ 47625 h 263715"/>
                    <a:gd name="connsiteX53" fmla="*/ 349250 w 1581150"/>
                    <a:gd name="connsiteY53" fmla="*/ 63500 h 263715"/>
                    <a:gd name="connsiteX54" fmla="*/ 368300 w 1581150"/>
                    <a:gd name="connsiteY54" fmla="*/ 76200 h 263715"/>
                    <a:gd name="connsiteX55" fmla="*/ 384175 w 1581150"/>
                    <a:gd name="connsiteY55" fmla="*/ 53975 h 263715"/>
                    <a:gd name="connsiteX56" fmla="*/ 396875 w 1581150"/>
                    <a:gd name="connsiteY56" fmla="*/ 28575 h 263715"/>
                    <a:gd name="connsiteX57" fmla="*/ 409575 w 1581150"/>
                    <a:gd name="connsiteY57" fmla="*/ 53975 h 263715"/>
                    <a:gd name="connsiteX58" fmla="*/ 419100 w 1581150"/>
                    <a:gd name="connsiteY58" fmla="*/ 76200 h 263715"/>
                    <a:gd name="connsiteX59" fmla="*/ 428625 w 1581150"/>
                    <a:gd name="connsiteY59" fmla="*/ 79375 h 263715"/>
                    <a:gd name="connsiteX60" fmla="*/ 431800 w 1581150"/>
                    <a:gd name="connsiteY60" fmla="*/ 66675 h 263715"/>
                    <a:gd name="connsiteX61" fmla="*/ 438150 w 1581150"/>
                    <a:gd name="connsiteY61" fmla="*/ 47625 h 263715"/>
                    <a:gd name="connsiteX62" fmla="*/ 447675 w 1581150"/>
                    <a:gd name="connsiteY62" fmla="*/ 50800 h 263715"/>
                    <a:gd name="connsiteX63" fmla="*/ 450850 w 1581150"/>
                    <a:gd name="connsiteY63" fmla="*/ 41275 h 263715"/>
                    <a:gd name="connsiteX64" fmla="*/ 454025 w 1581150"/>
                    <a:gd name="connsiteY64" fmla="*/ 60325 h 263715"/>
                    <a:gd name="connsiteX65" fmla="*/ 476250 w 1581150"/>
                    <a:gd name="connsiteY65" fmla="*/ 50800 h 263715"/>
                    <a:gd name="connsiteX66" fmla="*/ 482600 w 1581150"/>
                    <a:gd name="connsiteY66" fmla="*/ 38100 h 263715"/>
                    <a:gd name="connsiteX67" fmla="*/ 492125 w 1581150"/>
                    <a:gd name="connsiteY67" fmla="*/ 69850 h 263715"/>
                    <a:gd name="connsiteX68" fmla="*/ 498475 w 1581150"/>
                    <a:gd name="connsiteY68" fmla="*/ 53975 h 263715"/>
                    <a:gd name="connsiteX69" fmla="*/ 508000 w 1581150"/>
                    <a:gd name="connsiteY69" fmla="*/ 60325 h 263715"/>
                    <a:gd name="connsiteX70" fmla="*/ 511175 w 1581150"/>
                    <a:gd name="connsiteY70" fmla="*/ 44450 h 263715"/>
                    <a:gd name="connsiteX71" fmla="*/ 514350 w 1581150"/>
                    <a:gd name="connsiteY71" fmla="*/ 34925 h 263715"/>
                    <a:gd name="connsiteX72" fmla="*/ 523875 w 1581150"/>
                    <a:gd name="connsiteY72" fmla="*/ 44450 h 263715"/>
                    <a:gd name="connsiteX73" fmla="*/ 530225 w 1581150"/>
                    <a:gd name="connsiteY73" fmla="*/ 34925 h 263715"/>
                    <a:gd name="connsiteX74" fmla="*/ 539750 w 1581150"/>
                    <a:gd name="connsiteY74" fmla="*/ 66675 h 263715"/>
                    <a:gd name="connsiteX75" fmla="*/ 561975 w 1581150"/>
                    <a:gd name="connsiteY75" fmla="*/ 63500 h 263715"/>
                    <a:gd name="connsiteX76" fmla="*/ 600075 w 1581150"/>
                    <a:gd name="connsiteY76" fmla="*/ 41275 h 263715"/>
                    <a:gd name="connsiteX77" fmla="*/ 606425 w 1581150"/>
                    <a:gd name="connsiteY77" fmla="*/ 50800 h 263715"/>
                    <a:gd name="connsiteX78" fmla="*/ 644525 w 1581150"/>
                    <a:gd name="connsiteY78" fmla="*/ 38100 h 263715"/>
                    <a:gd name="connsiteX79" fmla="*/ 660400 w 1581150"/>
                    <a:gd name="connsiteY79" fmla="*/ 34925 h 263715"/>
                    <a:gd name="connsiteX80" fmla="*/ 669925 w 1581150"/>
                    <a:gd name="connsiteY80" fmla="*/ 31750 h 263715"/>
                    <a:gd name="connsiteX81" fmla="*/ 679450 w 1581150"/>
                    <a:gd name="connsiteY81" fmla="*/ 34925 h 263715"/>
                    <a:gd name="connsiteX82" fmla="*/ 688975 w 1581150"/>
                    <a:gd name="connsiteY82" fmla="*/ 28575 h 263715"/>
                    <a:gd name="connsiteX83" fmla="*/ 701675 w 1581150"/>
                    <a:gd name="connsiteY83" fmla="*/ 25400 h 263715"/>
                    <a:gd name="connsiteX84" fmla="*/ 723900 w 1581150"/>
                    <a:gd name="connsiteY84" fmla="*/ 53975 h 263715"/>
                    <a:gd name="connsiteX85" fmla="*/ 736600 w 1581150"/>
                    <a:gd name="connsiteY85" fmla="*/ 44450 h 263715"/>
                    <a:gd name="connsiteX86" fmla="*/ 739775 w 1581150"/>
                    <a:gd name="connsiteY86" fmla="*/ 57150 h 263715"/>
                    <a:gd name="connsiteX87" fmla="*/ 742950 w 1581150"/>
                    <a:gd name="connsiteY87" fmla="*/ 66675 h 263715"/>
                    <a:gd name="connsiteX88" fmla="*/ 755650 w 1581150"/>
                    <a:gd name="connsiteY88" fmla="*/ 79375 h 263715"/>
                    <a:gd name="connsiteX89" fmla="*/ 765175 w 1581150"/>
                    <a:gd name="connsiteY89" fmla="*/ 76200 h 263715"/>
                    <a:gd name="connsiteX90" fmla="*/ 774700 w 1581150"/>
                    <a:gd name="connsiteY90" fmla="*/ 66675 h 263715"/>
                    <a:gd name="connsiteX91" fmla="*/ 781050 w 1581150"/>
                    <a:gd name="connsiteY91" fmla="*/ 63500 h 263715"/>
                    <a:gd name="connsiteX92" fmla="*/ 784225 w 1581150"/>
                    <a:gd name="connsiteY92" fmla="*/ 50800 h 263715"/>
                    <a:gd name="connsiteX93" fmla="*/ 787400 w 1581150"/>
                    <a:gd name="connsiteY93" fmla="*/ 28575 h 263715"/>
                    <a:gd name="connsiteX94" fmla="*/ 793750 w 1581150"/>
                    <a:gd name="connsiteY94" fmla="*/ 63500 h 263715"/>
                    <a:gd name="connsiteX95" fmla="*/ 796925 w 1581150"/>
                    <a:gd name="connsiteY95" fmla="*/ 53975 h 263715"/>
                    <a:gd name="connsiteX96" fmla="*/ 800100 w 1581150"/>
                    <a:gd name="connsiteY96" fmla="*/ 31750 h 263715"/>
                    <a:gd name="connsiteX97" fmla="*/ 803275 w 1581150"/>
                    <a:gd name="connsiteY97" fmla="*/ 53975 h 263715"/>
                    <a:gd name="connsiteX98" fmla="*/ 815975 w 1581150"/>
                    <a:gd name="connsiteY98" fmla="*/ 57150 h 263715"/>
                    <a:gd name="connsiteX99" fmla="*/ 847725 w 1581150"/>
                    <a:gd name="connsiteY99" fmla="*/ 66675 h 263715"/>
                    <a:gd name="connsiteX100" fmla="*/ 869950 w 1581150"/>
                    <a:gd name="connsiteY100" fmla="*/ 69850 h 263715"/>
                    <a:gd name="connsiteX101" fmla="*/ 895350 w 1581150"/>
                    <a:gd name="connsiteY101" fmla="*/ 66675 h 263715"/>
                    <a:gd name="connsiteX102" fmla="*/ 892175 w 1581150"/>
                    <a:gd name="connsiteY102" fmla="*/ 53975 h 263715"/>
                    <a:gd name="connsiteX103" fmla="*/ 882650 w 1581150"/>
                    <a:gd name="connsiteY103" fmla="*/ 76200 h 263715"/>
                    <a:gd name="connsiteX104" fmla="*/ 869950 w 1581150"/>
                    <a:gd name="connsiteY104" fmla="*/ 63500 h 263715"/>
                    <a:gd name="connsiteX105" fmla="*/ 854075 w 1581150"/>
                    <a:gd name="connsiteY105" fmla="*/ 60325 h 263715"/>
                    <a:gd name="connsiteX106" fmla="*/ 850900 w 1581150"/>
                    <a:gd name="connsiteY106" fmla="*/ 47625 h 263715"/>
                    <a:gd name="connsiteX107" fmla="*/ 844550 w 1581150"/>
                    <a:gd name="connsiteY107" fmla="*/ 31750 h 263715"/>
                    <a:gd name="connsiteX108" fmla="*/ 850900 w 1581150"/>
                    <a:gd name="connsiteY108" fmla="*/ 41275 h 263715"/>
                    <a:gd name="connsiteX109" fmla="*/ 860425 w 1581150"/>
                    <a:gd name="connsiteY109" fmla="*/ 47625 h 263715"/>
                    <a:gd name="connsiteX110" fmla="*/ 873125 w 1581150"/>
                    <a:gd name="connsiteY110" fmla="*/ 66675 h 263715"/>
                    <a:gd name="connsiteX111" fmla="*/ 885825 w 1581150"/>
                    <a:gd name="connsiteY111" fmla="*/ 69850 h 263715"/>
                    <a:gd name="connsiteX112" fmla="*/ 895350 w 1581150"/>
                    <a:gd name="connsiteY112" fmla="*/ 66675 h 263715"/>
                    <a:gd name="connsiteX113" fmla="*/ 908050 w 1581150"/>
                    <a:gd name="connsiteY113" fmla="*/ 92075 h 263715"/>
                    <a:gd name="connsiteX114" fmla="*/ 920750 w 1581150"/>
                    <a:gd name="connsiteY114" fmla="*/ 98425 h 263715"/>
                    <a:gd name="connsiteX115" fmla="*/ 946150 w 1581150"/>
                    <a:gd name="connsiteY115" fmla="*/ 88900 h 263715"/>
                    <a:gd name="connsiteX116" fmla="*/ 958850 w 1581150"/>
                    <a:gd name="connsiteY116" fmla="*/ 79375 h 263715"/>
                    <a:gd name="connsiteX117" fmla="*/ 968375 w 1581150"/>
                    <a:gd name="connsiteY117" fmla="*/ 85725 h 263715"/>
                    <a:gd name="connsiteX118" fmla="*/ 984250 w 1581150"/>
                    <a:gd name="connsiteY118" fmla="*/ 63500 h 263715"/>
                    <a:gd name="connsiteX119" fmla="*/ 987425 w 1581150"/>
                    <a:gd name="connsiteY119" fmla="*/ 53975 h 263715"/>
                    <a:gd name="connsiteX120" fmla="*/ 981075 w 1581150"/>
                    <a:gd name="connsiteY120" fmla="*/ 34925 h 263715"/>
                    <a:gd name="connsiteX121" fmla="*/ 968375 w 1581150"/>
                    <a:gd name="connsiteY121" fmla="*/ 53975 h 263715"/>
                    <a:gd name="connsiteX122" fmla="*/ 946150 w 1581150"/>
                    <a:gd name="connsiteY122" fmla="*/ 69850 h 263715"/>
                    <a:gd name="connsiteX123" fmla="*/ 936625 w 1581150"/>
                    <a:gd name="connsiteY123" fmla="*/ 79375 h 263715"/>
                    <a:gd name="connsiteX124" fmla="*/ 942975 w 1581150"/>
                    <a:gd name="connsiteY124" fmla="*/ 53975 h 263715"/>
                    <a:gd name="connsiteX125" fmla="*/ 946150 w 1581150"/>
                    <a:gd name="connsiteY125" fmla="*/ 44450 h 263715"/>
                    <a:gd name="connsiteX126" fmla="*/ 939800 w 1581150"/>
                    <a:gd name="connsiteY126" fmla="*/ 66675 h 263715"/>
                    <a:gd name="connsiteX127" fmla="*/ 936625 w 1581150"/>
                    <a:gd name="connsiteY127" fmla="*/ 44450 h 263715"/>
                    <a:gd name="connsiteX128" fmla="*/ 920750 w 1581150"/>
                    <a:gd name="connsiteY128" fmla="*/ 60325 h 263715"/>
                    <a:gd name="connsiteX129" fmla="*/ 923925 w 1581150"/>
                    <a:gd name="connsiteY129" fmla="*/ 31750 h 263715"/>
                    <a:gd name="connsiteX130" fmla="*/ 911225 w 1581150"/>
                    <a:gd name="connsiteY130" fmla="*/ 28575 h 263715"/>
                    <a:gd name="connsiteX131" fmla="*/ 895350 w 1581150"/>
                    <a:gd name="connsiteY131" fmla="*/ 41275 h 263715"/>
                    <a:gd name="connsiteX132" fmla="*/ 898525 w 1581150"/>
                    <a:gd name="connsiteY132" fmla="*/ 73025 h 263715"/>
                    <a:gd name="connsiteX133" fmla="*/ 958850 w 1581150"/>
                    <a:gd name="connsiteY133" fmla="*/ 95250 h 263715"/>
                    <a:gd name="connsiteX134" fmla="*/ 977900 w 1581150"/>
                    <a:gd name="connsiteY134" fmla="*/ 85725 h 263715"/>
                    <a:gd name="connsiteX135" fmla="*/ 987425 w 1581150"/>
                    <a:gd name="connsiteY135" fmla="*/ 82550 h 263715"/>
                    <a:gd name="connsiteX136" fmla="*/ 990600 w 1581150"/>
                    <a:gd name="connsiteY136" fmla="*/ 107950 h 263715"/>
                    <a:gd name="connsiteX137" fmla="*/ 1009650 w 1581150"/>
                    <a:gd name="connsiteY137" fmla="*/ 130175 h 263715"/>
                    <a:gd name="connsiteX138" fmla="*/ 1025525 w 1581150"/>
                    <a:gd name="connsiteY138" fmla="*/ 120650 h 263715"/>
                    <a:gd name="connsiteX139" fmla="*/ 1035050 w 1581150"/>
                    <a:gd name="connsiteY139" fmla="*/ 107950 h 263715"/>
                    <a:gd name="connsiteX140" fmla="*/ 1044575 w 1581150"/>
                    <a:gd name="connsiteY140" fmla="*/ 117475 h 263715"/>
                    <a:gd name="connsiteX141" fmla="*/ 1050925 w 1581150"/>
                    <a:gd name="connsiteY141" fmla="*/ 101600 h 263715"/>
                    <a:gd name="connsiteX142" fmla="*/ 1057275 w 1581150"/>
                    <a:gd name="connsiteY142" fmla="*/ 88900 h 263715"/>
                    <a:gd name="connsiteX143" fmla="*/ 1003300 w 1581150"/>
                    <a:gd name="connsiteY143" fmla="*/ 57150 h 263715"/>
                    <a:gd name="connsiteX144" fmla="*/ 1006475 w 1581150"/>
                    <a:gd name="connsiteY144" fmla="*/ 41275 h 263715"/>
                    <a:gd name="connsiteX145" fmla="*/ 1003300 w 1581150"/>
                    <a:gd name="connsiteY145" fmla="*/ 50800 h 263715"/>
                    <a:gd name="connsiteX146" fmla="*/ 990600 w 1581150"/>
                    <a:gd name="connsiteY146" fmla="*/ 82550 h 263715"/>
                    <a:gd name="connsiteX147" fmla="*/ 1009650 w 1581150"/>
                    <a:gd name="connsiteY147" fmla="*/ 73025 h 263715"/>
                    <a:gd name="connsiteX148" fmla="*/ 1025525 w 1581150"/>
                    <a:gd name="connsiteY148" fmla="*/ 44450 h 263715"/>
                    <a:gd name="connsiteX149" fmla="*/ 1035050 w 1581150"/>
                    <a:gd name="connsiteY149" fmla="*/ 53975 h 263715"/>
                    <a:gd name="connsiteX150" fmla="*/ 1050925 w 1581150"/>
                    <a:gd name="connsiteY150" fmla="*/ 47625 h 263715"/>
                    <a:gd name="connsiteX151" fmla="*/ 1060450 w 1581150"/>
                    <a:gd name="connsiteY151" fmla="*/ 38100 h 263715"/>
                    <a:gd name="connsiteX152" fmla="*/ 1057275 w 1581150"/>
                    <a:gd name="connsiteY152" fmla="*/ 60325 h 263715"/>
                    <a:gd name="connsiteX153" fmla="*/ 1050925 w 1581150"/>
                    <a:gd name="connsiteY153" fmla="*/ 76200 h 263715"/>
                    <a:gd name="connsiteX154" fmla="*/ 1047750 w 1581150"/>
                    <a:gd name="connsiteY154" fmla="*/ 88900 h 263715"/>
                    <a:gd name="connsiteX155" fmla="*/ 1050925 w 1581150"/>
                    <a:gd name="connsiteY155" fmla="*/ 98425 h 263715"/>
                    <a:gd name="connsiteX156" fmla="*/ 1085850 w 1581150"/>
                    <a:gd name="connsiteY156" fmla="*/ 69850 h 263715"/>
                    <a:gd name="connsiteX157" fmla="*/ 1104900 w 1581150"/>
                    <a:gd name="connsiteY157" fmla="*/ 50800 h 263715"/>
                    <a:gd name="connsiteX158" fmla="*/ 1108075 w 1581150"/>
                    <a:gd name="connsiteY158" fmla="*/ 60325 h 263715"/>
                    <a:gd name="connsiteX159" fmla="*/ 1120775 w 1581150"/>
                    <a:gd name="connsiteY159" fmla="*/ 69850 h 263715"/>
                    <a:gd name="connsiteX160" fmla="*/ 1123950 w 1581150"/>
                    <a:gd name="connsiteY160" fmla="*/ 82550 h 263715"/>
                    <a:gd name="connsiteX161" fmla="*/ 1123950 w 1581150"/>
                    <a:gd name="connsiteY161" fmla="*/ 104775 h 263715"/>
                    <a:gd name="connsiteX162" fmla="*/ 1146175 w 1581150"/>
                    <a:gd name="connsiteY162" fmla="*/ 107950 h 263715"/>
                    <a:gd name="connsiteX163" fmla="*/ 1184275 w 1581150"/>
                    <a:gd name="connsiteY163" fmla="*/ 104775 h 263715"/>
                    <a:gd name="connsiteX164" fmla="*/ 1203325 w 1581150"/>
                    <a:gd name="connsiteY164" fmla="*/ 120650 h 263715"/>
                    <a:gd name="connsiteX165" fmla="*/ 1206500 w 1581150"/>
                    <a:gd name="connsiteY165" fmla="*/ 107950 h 263715"/>
                    <a:gd name="connsiteX166" fmla="*/ 1212850 w 1581150"/>
                    <a:gd name="connsiteY166" fmla="*/ 139700 h 263715"/>
                    <a:gd name="connsiteX167" fmla="*/ 1247775 w 1581150"/>
                    <a:gd name="connsiteY167" fmla="*/ 111125 h 263715"/>
                    <a:gd name="connsiteX168" fmla="*/ 1250950 w 1581150"/>
                    <a:gd name="connsiteY168" fmla="*/ 142875 h 263715"/>
                    <a:gd name="connsiteX169" fmla="*/ 1304925 w 1581150"/>
                    <a:gd name="connsiteY169" fmla="*/ 114300 h 263715"/>
                    <a:gd name="connsiteX170" fmla="*/ 1308100 w 1581150"/>
                    <a:gd name="connsiteY170" fmla="*/ 130175 h 263715"/>
                    <a:gd name="connsiteX171" fmla="*/ 1323975 w 1581150"/>
                    <a:gd name="connsiteY171" fmla="*/ 123825 h 263715"/>
                    <a:gd name="connsiteX172" fmla="*/ 1339850 w 1581150"/>
                    <a:gd name="connsiteY172" fmla="*/ 120650 h 263715"/>
                    <a:gd name="connsiteX173" fmla="*/ 1355725 w 1581150"/>
                    <a:gd name="connsiteY173" fmla="*/ 161925 h 263715"/>
                    <a:gd name="connsiteX174" fmla="*/ 1374775 w 1581150"/>
                    <a:gd name="connsiteY174" fmla="*/ 158750 h 263715"/>
                    <a:gd name="connsiteX175" fmla="*/ 1397000 w 1581150"/>
                    <a:gd name="connsiteY175" fmla="*/ 171450 h 263715"/>
                    <a:gd name="connsiteX176" fmla="*/ 1409700 w 1581150"/>
                    <a:gd name="connsiteY176" fmla="*/ 165100 h 263715"/>
                    <a:gd name="connsiteX177" fmla="*/ 1412875 w 1581150"/>
                    <a:gd name="connsiteY177" fmla="*/ 187325 h 263715"/>
                    <a:gd name="connsiteX178" fmla="*/ 1419225 w 1581150"/>
                    <a:gd name="connsiteY178" fmla="*/ 187325 h 263715"/>
                    <a:gd name="connsiteX179" fmla="*/ 1447800 w 1581150"/>
                    <a:gd name="connsiteY179" fmla="*/ 212725 h 263715"/>
                    <a:gd name="connsiteX180" fmla="*/ 1447800 w 1581150"/>
                    <a:gd name="connsiteY180" fmla="*/ 225425 h 263715"/>
                    <a:gd name="connsiteX181" fmla="*/ 1470025 w 1581150"/>
                    <a:gd name="connsiteY181" fmla="*/ 215900 h 263715"/>
                    <a:gd name="connsiteX182" fmla="*/ 1485900 w 1581150"/>
                    <a:gd name="connsiteY182" fmla="*/ 238125 h 263715"/>
                    <a:gd name="connsiteX183" fmla="*/ 1524000 w 1581150"/>
                    <a:gd name="connsiteY183" fmla="*/ 234950 h 263715"/>
                    <a:gd name="connsiteX184" fmla="*/ 1527175 w 1581150"/>
                    <a:gd name="connsiteY184" fmla="*/ 257175 h 263715"/>
                    <a:gd name="connsiteX185" fmla="*/ 1581150 w 1581150"/>
                    <a:gd name="connsiteY185" fmla="*/ 263525 h 263715"/>
                    <a:gd name="connsiteX186" fmla="*/ 1581150 w 1581150"/>
                    <a:gd name="connsiteY186" fmla="*/ 263525 h 263715"/>
                    <a:gd name="connsiteX0" fmla="*/ 0 w 1581150"/>
                    <a:gd name="connsiteY0" fmla="*/ 34925 h 263715"/>
                    <a:gd name="connsiteX1" fmla="*/ 22225 w 1581150"/>
                    <a:gd name="connsiteY1" fmla="*/ 15875 h 263715"/>
                    <a:gd name="connsiteX2" fmla="*/ 22225 w 1581150"/>
                    <a:gd name="connsiteY2" fmla="*/ 15875 h 263715"/>
                    <a:gd name="connsiteX3" fmla="*/ 25400 w 1581150"/>
                    <a:gd name="connsiteY3" fmla="*/ 57150 h 263715"/>
                    <a:gd name="connsiteX4" fmla="*/ 31750 w 1581150"/>
                    <a:gd name="connsiteY4" fmla="*/ 44450 h 263715"/>
                    <a:gd name="connsiteX5" fmla="*/ 34925 w 1581150"/>
                    <a:gd name="connsiteY5" fmla="*/ 34925 h 263715"/>
                    <a:gd name="connsiteX6" fmla="*/ 44450 w 1581150"/>
                    <a:gd name="connsiteY6" fmla="*/ 25400 h 263715"/>
                    <a:gd name="connsiteX7" fmla="*/ 50800 w 1581150"/>
                    <a:gd name="connsiteY7" fmla="*/ 15875 h 263715"/>
                    <a:gd name="connsiteX8" fmla="*/ 41275 w 1581150"/>
                    <a:gd name="connsiteY8" fmla="*/ 12700 h 263715"/>
                    <a:gd name="connsiteX9" fmla="*/ 60325 w 1581150"/>
                    <a:gd name="connsiteY9" fmla="*/ 0 h 263715"/>
                    <a:gd name="connsiteX10" fmla="*/ 47625 w 1581150"/>
                    <a:gd name="connsiteY10" fmla="*/ 3175 h 263715"/>
                    <a:gd name="connsiteX11" fmla="*/ 47625 w 1581150"/>
                    <a:gd name="connsiteY11" fmla="*/ 44450 h 263715"/>
                    <a:gd name="connsiteX12" fmla="*/ 57150 w 1581150"/>
                    <a:gd name="connsiteY12" fmla="*/ 47625 h 263715"/>
                    <a:gd name="connsiteX13" fmla="*/ 69850 w 1581150"/>
                    <a:gd name="connsiteY13" fmla="*/ 34925 h 263715"/>
                    <a:gd name="connsiteX14" fmla="*/ 73025 w 1581150"/>
                    <a:gd name="connsiteY14" fmla="*/ 22225 h 263715"/>
                    <a:gd name="connsiteX15" fmla="*/ 76200 w 1581150"/>
                    <a:gd name="connsiteY15" fmla="*/ 12700 h 263715"/>
                    <a:gd name="connsiteX16" fmla="*/ 82550 w 1581150"/>
                    <a:gd name="connsiteY16" fmla="*/ 69850 h 263715"/>
                    <a:gd name="connsiteX17" fmla="*/ 88900 w 1581150"/>
                    <a:gd name="connsiteY17" fmla="*/ 88900 h 263715"/>
                    <a:gd name="connsiteX18" fmla="*/ 92075 w 1581150"/>
                    <a:gd name="connsiteY18" fmla="*/ 79375 h 263715"/>
                    <a:gd name="connsiteX19" fmla="*/ 98425 w 1581150"/>
                    <a:gd name="connsiteY19" fmla="*/ 69850 h 263715"/>
                    <a:gd name="connsiteX20" fmla="*/ 104775 w 1581150"/>
                    <a:gd name="connsiteY20" fmla="*/ 41275 h 263715"/>
                    <a:gd name="connsiteX21" fmla="*/ 107950 w 1581150"/>
                    <a:gd name="connsiteY21" fmla="*/ 31750 h 263715"/>
                    <a:gd name="connsiteX22" fmla="*/ 117475 w 1581150"/>
                    <a:gd name="connsiteY22" fmla="*/ 53975 h 263715"/>
                    <a:gd name="connsiteX23" fmla="*/ 130175 w 1581150"/>
                    <a:gd name="connsiteY23" fmla="*/ 44450 h 263715"/>
                    <a:gd name="connsiteX24" fmla="*/ 136525 w 1581150"/>
                    <a:gd name="connsiteY24" fmla="*/ 50800 h 263715"/>
                    <a:gd name="connsiteX25" fmla="*/ 146050 w 1581150"/>
                    <a:gd name="connsiteY25" fmla="*/ 28575 h 263715"/>
                    <a:gd name="connsiteX26" fmla="*/ 152400 w 1581150"/>
                    <a:gd name="connsiteY26" fmla="*/ 76200 h 263715"/>
                    <a:gd name="connsiteX27" fmla="*/ 158750 w 1581150"/>
                    <a:gd name="connsiteY27" fmla="*/ 63500 h 263715"/>
                    <a:gd name="connsiteX28" fmla="*/ 174625 w 1581150"/>
                    <a:gd name="connsiteY28" fmla="*/ 41275 h 263715"/>
                    <a:gd name="connsiteX29" fmla="*/ 184150 w 1581150"/>
                    <a:gd name="connsiteY29" fmla="*/ 41275 h 263715"/>
                    <a:gd name="connsiteX30" fmla="*/ 187325 w 1581150"/>
                    <a:gd name="connsiteY30" fmla="*/ 31750 h 263715"/>
                    <a:gd name="connsiteX31" fmla="*/ 193675 w 1581150"/>
                    <a:gd name="connsiteY31" fmla="*/ 22225 h 263715"/>
                    <a:gd name="connsiteX32" fmla="*/ 203200 w 1581150"/>
                    <a:gd name="connsiteY32" fmla="*/ 31750 h 263715"/>
                    <a:gd name="connsiteX33" fmla="*/ 209550 w 1581150"/>
                    <a:gd name="connsiteY33" fmla="*/ 50800 h 263715"/>
                    <a:gd name="connsiteX34" fmla="*/ 215900 w 1581150"/>
                    <a:gd name="connsiteY34" fmla="*/ 41275 h 263715"/>
                    <a:gd name="connsiteX35" fmla="*/ 219075 w 1581150"/>
                    <a:gd name="connsiteY35" fmla="*/ 31750 h 263715"/>
                    <a:gd name="connsiteX36" fmla="*/ 225425 w 1581150"/>
                    <a:gd name="connsiteY36" fmla="*/ 57150 h 263715"/>
                    <a:gd name="connsiteX37" fmla="*/ 228600 w 1581150"/>
                    <a:gd name="connsiteY37" fmla="*/ 69850 h 263715"/>
                    <a:gd name="connsiteX38" fmla="*/ 247650 w 1581150"/>
                    <a:gd name="connsiteY38" fmla="*/ 50800 h 263715"/>
                    <a:gd name="connsiteX39" fmla="*/ 257175 w 1581150"/>
                    <a:gd name="connsiteY39" fmla="*/ 57150 h 263715"/>
                    <a:gd name="connsiteX40" fmla="*/ 263525 w 1581150"/>
                    <a:gd name="connsiteY40" fmla="*/ 47625 h 263715"/>
                    <a:gd name="connsiteX41" fmla="*/ 273050 w 1581150"/>
                    <a:gd name="connsiteY41" fmla="*/ 44450 h 263715"/>
                    <a:gd name="connsiteX42" fmla="*/ 276225 w 1581150"/>
                    <a:gd name="connsiteY42" fmla="*/ 66675 h 263715"/>
                    <a:gd name="connsiteX43" fmla="*/ 279400 w 1581150"/>
                    <a:gd name="connsiteY43" fmla="*/ 53975 h 263715"/>
                    <a:gd name="connsiteX44" fmla="*/ 285750 w 1581150"/>
                    <a:gd name="connsiteY44" fmla="*/ 25400 h 263715"/>
                    <a:gd name="connsiteX45" fmla="*/ 292100 w 1581150"/>
                    <a:gd name="connsiteY45" fmla="*/ 6350 h 263715"/>
                    <a:gd name="connsiteX46" fmla="*/ 295275 w 1581150"/>
                    <a:gd name="connsiteY46" fmla="*/ 31750 h 263715"/>
                    <a:gd name="connsiteX47" fmla="*/ 298450 w 1581150"/>
                    <a:gd name="connsiteY47" fmla="*/ 44450 h 263715"/>
                    <a:gd name="connsiteX48" fmla="*/ 307975 w 1581150"/>
                    <a:gd name="connsiteY48" fmla="*/ 76200 h 263715"/>
                    <a:gd name="connsiteX49" fmla="*/ 320675 w 1581150"/>
                    <a:gd name="connsiteY49" fmla="*/ 66675 h 263715"/>
                    <a:gd name="connsiteX50" fmla="*/ 323850 w 1581150"/>
                    <a:gd name="connsiteY50" fmla="*/ 44450 h 263715"/>
                    <a:gd name="connsiteX51" fmla="*/ 327025 w 1581150"/>
                    <a:gd name="connsiteY51" fmla="*/ 57150 h 263715"/>
                    <a:gd name="connsiteX52" fmla="*/ 333375 w 1581150"/>
                    <a:gd name="connsiteY52" fmla="*/ 47625 h 263715"/>
                    <a:gd name="connsiteX53" fmla="*/ 349250 w 1581150"/>
                    <a:gd name="connsiteY53" fmla="*/ 63500 h 263715"/>
                    <a:gd name="connsiteX54" fmla="*/ 368300 w 1581150"/>
                    <a:gd name="connsiteY54" fmla="*/ 76200 h 263715"/>
                    <a:gd name="connsiteX55" fmla="*/ 384175 w 1581150"/>
                    <a:gd name="connsiteY55" fmla="*/ 53975 h 263715"/>
                    <a:gd name="connsiteX56" fmla="*/ 396875 w 1581150"/>
                    <a:gd name="connsiteY56" fmla="*/ 28575 h 263715"/>
                    <a:gd name="connsiteX57" fmla="*/ 409575 w 1581150"/>
                    <a:gd name="connsiteY57" fmla="*/ 53975 h 263715"/>
                    <a:gd name="connsiteX58" fmla="*/ 419100 w 1581150"/>
                    <a:gd name="connsiteY58" fmla="*/ 76200 h 263715"/>
                    <a:gd name="connsiteX59" fmla="*/ 428625 w 1581150"/>
                    <a:gd name="connsiteY59" fmla="*/ 79375 h 263715"/>
                    <a:gd name="connsiteX60" fmla="*/ 431800 w 1581150"/>
                    <a:gd name="connsiteY60" fmla="*/ 66675 h 263715"/>
                    <a:gd name="connsiteX61" fmla="*/ 438150 w 1581150"/>
                    <a:gd name="connsiteY61" fmla="*/ 47625 h 263715"/>
                    <a:gd name="connsiteX62" fmla="*/ 447675 w 1581150"/>
                    <a:gd name="connsiteY62" fmla="*/ 50800 h 263715"/>
                    <a:gd name="connsiteX63" fmla="*/ 450850 w 1581150"/>
                    <a:gd name="connsiteY63" fmla="*/ 41275 h 263715"/>
                    <a:gd name="connsiteX64" fmla="*/ 454025 w 1581150"/>
                    <a:gd name="connsiteY64" fmla="*/ 60325 h 263715"/>
                    <a:gd name="connsiteX65" fmla="*/ 476250 w 1581150"/>
                    <a:gd name="connsiteY65" fmla="*/ 50800 h 263715"/>
                    <a:gd name="connsiteX66" fmla="*/ 482600 w 1581150"/>
                    <a:gd name="connsiteY66" fmla="*/ 38100 h 263715"/>
                    <a:gd name="connsiteX67" fmla="*/ 492125 w 1581150"/>
                    <a:gd name="connsiteY67" fmla="*/ 69850 h 263715"/>
                    <a:gd name="connsiteX68" fmla="*/ 498475 w 1581150"/>
                    <a:gd name="connsiteY68" fmla="*/ 53975 h 263715"/>
                    <a:gd name="connsiteX69" fmla="*/ 508000 w 1581150"/>
                    <a:gd name="connsiteY69" fmla="*/ 60325 h 263715"/>
                    <a:gd name="connsiteX70" fmla="*/ 511175 w 1581150"/>
                    <a:gd name="connsiteY70" fmla="*/ 44450 h 263715"/>
                    <a:gd name="connsiteX71" fmla="*/ 514350 w 1581150"/>
                    <a:gd name="connsiteY71" fmla="*/ 34925 h 263715"/>
                    <a:gd name="connsiteX72" fmla="*/ 523875 w 1581150"/>
                    <a:gd name="connsiteY72" fmla="*/ 44450 h 263715"/>
                    <a:gd name="connsiteX73" fmla="*/ 530225 w 1581150"/>
                    <a:gd name="connsiteY73" fmla="*/ 34925 h 263715"/>
                    <a:gd name="connsiteX74" fmla="*/ 539750 w 1581150"/>
                    <a:gd name="connsiteY74" fmla="*/ 66675 h 263715"/>
                    <a:gd name="connsiteX75" fmla="*/ 561975 w 1581150"/>
                    <a:gd name="connsiteY75" fmla="*/ 63500 h 263715"/>
                    <a:gd name="connsiteX76" fmla="*/ 600075 w 1581150"/>
                    <a:gd name="connsiteY76" fmla="*/ 41275 h 263715"/>
                    <a:gd name="connsiteX77" fmla="*/ 606425 w 1581150"/>
                    <a:gd name="connsiteY77" fmla="*/ 50800 h 263715"/>
                    <a:gd name="connsiteX78" fmla="*/ 644525 w 1581150"/>
                    <a:gd name="connsiteY78" fmla="*/ 38100 h 263715"/>
                    <a:gd name="connsiteX79" fmla="*/ 660400 w 1581150"/>
                    <a:gd name="connsiteY79" fmla="*/ 34925 h 263715"/>
                    <a:gd name="connsiteX80" fmla="*/ 669925 w 1581150"/>
                    <a:gd name="connsiteY80" fmla="*/ 31750 h 263715"/>
                    <a:gd name="connsiteX81" fmla="*/ 679450 w 1581150"/>
                    <a:gd name="connsiteY81" fmla="*/ 34925 h 263715"/>
                    <a:gd name="connsiteX82" fmla="*/ 688975 w 1581150"/>
                    <a:gd name="connsiteY82" fmla="*/ 28575 h 263715"/>
                    <a:gd name="connsiteX83" fmla="*/ 701675 w 1581150"/>
                    <a:gd name="connsiteY83" fmla="*/ 25400 h 263715"/>
                    <a:gd name="connsiteX84" fmla="*/ 723900 w 1581150"/>
                    <a:gd name="connsiteY84" fmla="*/ 53975 h 263715"/>
                    <a:gd name="connsiteX85" fmla="*/ 736600 w 1581150"/>
                    <a:gd name="connsiteY85" fmla="*/ 44450 h 263715"/>
                    <a:gd name="connsiteX86" fmla="*/ 739775 w 1581150"/>
                    <a:gd name="connsiteY86" fmla="*/ 57150 h 263715"/>
                    <a:gd name="connsiteX87" fmla="*/ 742950 w 1581150"/>
                    <a:gd name="connsiteY87" fmla="*/ 66675 h 263715"/>
                    <a:gd name="connsiteX88" fmla="*/ 755650 w 1581150"/>
                    <a:gd name="connsiteY88" fmla="*/ 79375 h 263715"/>
                    <a:gd name="connsiteX89" fmla="*/ 765175 w 1581150"/>
                    <a:gd name="connsiteY89" fmla="*/ 76200 h 263715"/>
                    <a:gd name="connsiteX90" fmla="*/ 774700 w 1581150"/>
                    <a:gd name="connsiteY90" fmla="*/ 66675 h 263715"/>
                    <a:gd name="connsiteX91" fmla="*/ 781050 w 1581150"/>
                    <a:gd name="connsiteY91" fmla="*/ 63500 h 263715"/>
                    <a:gd name="connsiteX92" fmla="*/ 784225 w 1581150"/>
                    <a:gd name="connsiteY92" fmla="*/ 50800 h 263715"/>
                    <a:gd name="connsiteX93" fmla="*/ 787400 w 1581150"/>
                    <a:gd name="connsiteY93" fmla="*/ 28575 h 263715"/>
                    <a:gd name="connsiteX94" fmla="*/ 793750 w 1581150"/>
                    <a:gd name="connsiteY94" fmla="*/ 63500 h 263715"/>
                    <a:gd name="connsiteX95" fmla="*/ 796925 w 1581150"/>
                    <a:gd name="connsiteY95" fmla="*/ 53975 h 263715"/>
                    <a:gd name="connsiteX96" fmla="*/ 800100 w 1581150"/>
                    <a:gd name="connsiteY96" fmla="*/ 31750 h 263715"/>
                    <a:gd name="connsiteX97" fmla="*/ 803275 w 1581150"/>
                    <a:gd name="connsiteY97" fmla="*/ 53975 h 263715"/>
                    <a:gd name="connsiteX98" fmla="*/ 815975 w 1581150"/>
                    <a:gd name="connsiteY98" fmla="*/ 57150 h 263715"/>
                    <a:gd name="connsiteX99" fmla="*/ 847725 w 1581150"/>
                    <a:gd name="connsiteY99" fmla="*/ 66675 h 263715"/>
                    <a:gd name="connsiteX100" fmla="*/ 869950 w 1581150"/>
                    <a:gd name="connsiteY100" fmla="*/ 69850 h 263715"/>
                    <a:gd name="connsiteX101" fmla="*/ 895350 w 1581150"/>
                    <a:gd name="connsiteY101" fmla="*/ 66675 h 263715"/>
                    <a:gd name="connsiteX102" fmla="*/ 892175 w 1581150"/>
                    <a:gd name="connsiteY102" fmla="*/ 53975 h 263715"/>
                    <a:gd name="connsiteX103" fmla="*/ 882650 w 1581150"/>
                    <a:gd name="connsiteY103" fmla="*/ 76200 h 263715"/>
                    <a:gd name="connsiteX104" fmla="*/ 869950 w 1581150"/>
                    <a:gd name="connsiteY104" fmla="*/ 63500 h 263715"/>
                    <a:gd name="connsiteX105" fmla="*/ 854075 w 1581150"/>
                    <a:gd name="connsiteY105" fmla="*/ 60325 h 263715"/>
                    <a:gd name="connsiteX106" fmla="*/ 850900 w 1581150"/>
                    <a:gd name="connsiteY106" fmla="*/ 47625 h 263715"/>
                    <a:gd name="connsiteX107" fmla="*/ 844550 w 1581150"/>
                    <a:gd name="connsiteY107" fmla="*/ 31750 h 263715"/>
                    <a:gd name="connsiteX108" fmla="*/ 850900 w 1581150"/>
                    <a:gd name="connsiteY108" fmla="*/ 41275 h 263715"/>
                    <a:gd name="connsiteX109" fmla="*/ 860425 w 1581150"/>
                    <a:gd name="connsiteY109" fmla="*/ 47625 h 263715"/>
                    <a:gd name="connsiteX110" fmla="*/ 873125 w 1581150"/>
                    <a:gd name="connsiteY110" fmla="*/ 66675 h 263715"/>
                    <a:gd name="connsiteX111" fmla="*/ 885825 w 1581150"/>
                    <a:gd name="connsiteY111" fmla="*/ 69850 h 263715"/>
                    <a:gd name="connsiteX112" fmla="*/ 895350 w 1581150"/>
                    <a:gd name="connsiteY112" fmla="*/ 66675 h 263715"/>
                    <a:gd name="connsiteX113" fmla="*/ 908050 w 1581150"/>
                    <a:gd name="connsiteY113" fmla="*/ 92075 h 263715"/>
                    <a:gd name="connsiteX114" fmla="*/ 920750 w 1581150"/>
                    <a:gd name="connsiteY114" fmla="*/ 98425 h 263715"/>
                    <a:gd name="connsiteX115" fmla="*/ 946150 w 1581150"/>
                    <a:gd name="connsiteY115" fmla="*/ 88900 h 263715"/>
                    <a:gd name="connsiteX116" fmla="*/ 958850 w 1581150"/>
                    <a:gd name="connsiteY116" fmla="*/ 79375 h 263715"/>
                    <a:gd name="connsiteX117" fmla="*/ 968375 w 1581150"/>
                    <a:gd name="connsiteY117" fmla="*/ 85725 h 263715"/>
                    <a:gd name="connsiteX118" fmla="*/ 984250 w 1581150"/>
                    <a:gd name="connsiteY118" fmla="*/ 63500 h 263715"/>
                    <a:gd name="connsiteX119" fmla="*/ 987425 w 1581150"/>
                    <a:gd name="connsiteY119" fmla="*/ 53975 h 263715"/>
                    <a:gd name="connsiteX120" fmla="*/ 981075 w 1581150"/>
                    <a:gd name="connsiteY120" fmla="*/ 34925 h 263715"/>
                    <a:gd name="connsiteX121" fmla="*/ 968375 w 1581150"/>
                    <a:gd name="connsiteY121" fmla="*/ 53975 h 263715"/>
                    <a:gd name="connsiteX122" fmla="*/ 946150 w 1581150"/>
                    <a:gd name="connsiteY122" fmla="*/ 69850 h 263715"/>
                    <a:gd name="connsiteX123" fmla="*/ 936625 w 1581150"/>
                    <a:gd name="connsiteY123" fmla="*/ 79375 h 263715"/>
                    <a:gd name="connsiteX124" fmla="*/ 942975 w 1581150"/>
                    <a:gd name="connsiteY124" fmla="*/ 53975 h 263715"/>
                    <a:gd name="connsiteX125" fmla="*/ 946150 w 1581150"/>
                    <a:gd name="connsiteY125" fmla="*/ 44450 h 263715"/>
                    <a:gd name="connsiteX126" fmla="*/ 939800 w 1581150"/>
                    <a:gd name="connsiteY126" fmla="*/ 66675 h 263715"/>
                    <a:gd name="connsiteX127" fmla="*/ 936625 w 1581150"/>
                    <a:gd name="connsiteY127" fmla="*/ 44450 h 263715"/>
                    <a:gd name="connsiteX128" fmla="*/ 920750 w 1581150"/>
                    <a:gd name="connsiteY128" fmla="*/ 60325 h 263715"/>
                    <a:gd name="connsiteX129" fmla="*/ 923925 w 1581150"/>
                    <a:gd name="connsiteY129" fmla="*/ 31750 h 263715"/>
                    <a:gd name="connsiteX130" fmla="*/ 911225 w 1581150"/>
                    <a:gd name="connsiteY130" fmla="*/ 28575 h 263715"/>
                    <a:gd name="connsiteX131" fmla="*/ 895350 w 1581150"/>
                    <a:gd name="connsiteY131" fmla="*/ 41275 h 263715"/>
                    <a:gd name="connsiteX132" fmla="*/ 898525 w 1581150"/>
                    <a:gd name="connsiteY132" fmla="*/ 73025 h 263715"/>
                    <a:gd name="connsiteX133" fmla="*/ 958850 w 1581150"/>
                    <a:gd name="connsiteY133" fmla="*/ 95250 h 263715"/>
                    <a:gd name="connsiteX134" fmla="*/ 977900 w 1581150"/>
                    <a:gd name="connsiteY134" fmla="*/ 85725 h 263715"/>
                    <a:gd name="connsiteX135" fmla="*/ 987425 w 1581150"/>
                    <a:gd name="connsiteY135" fmla="*/ 82550 h 263715"/>
                    <a:gd name="connsiteX136" fmla="*/ 990600 w 1581150"/>
                    <a:gd name="connsiteY136" fmla="*/ 107950 h 263715"/>
                    <a:gd name="connsiteX137" fmla="*/ 1025525 w 1581150"/>
                    <a:gd name="connsiteY137" fmla="*/ 120650 h 263715"/>
                    <a:gd name="connsiteX138" fmla="*/ 1035050 w 1581150"/>
                    <a:gd name="connsiteY138" fmla="*/ 107950 h 263715"/>
                    <a:gd name="connsiteX139" fmla="*/ 1044575 w 1581150"/>
                    <a:gd name="connsiteY139" fmla="*/ 117475 h 263715"/>
                    <a:gd name="connsiteX140" fmla="*/ 1050925 w 1581150"/>
                    <a:gd name="connsiteY140" fmla="*/ 101600 h 263715"/>
                    <a:gd name="connsiteX141" fmla="*/ 1057275 w 1581150"/>
                    <a:gd name="connsiteY141" fmla="*/ 88900 h 263715"/>
                    <a:gd name="connsiteX142" fmla="*/ 1003300 w 1581150"/>
                    <a:gd name="connsiteY142" fmla="*/ 57150 h 263715"/>
                    <a:gd name="connsiteX143" fmla="*/ 1006475 w 1581150"/>
                    <a:gd name="connsiteY143" fmla="*/ 41275 h 263715"/>
                    <a:gd name="connsiteX144" fmla="*/ 1003300 w 1581150"/>
                    <a:gd name="connsiteY144" fmla="*/ 50800 h 263715"/>
                    <a:gd name="connsiteX145" fmla="*/ 990600 w 1581150"/>
                    <a:gd name="connsiteY145" fmla="*/ 82550 h 263715"/>
                    <a:gd name="connsiteX146" fmla="*/ 1009650 w 1581150"/>
                    <a:gd name="connsiteY146" fmla="*/ 73025 h 263715"/>
                    <a:gd name="connsiteX147" fmla="*/ 1025525 w 1581150"/>
                    <a:gd name="connsiteY147" fmla="*/ 44450 h 263715"/>
                    <a:gd name="connsiteX148" fmla="*/ 1035050 w 1581150"/>
                    <a:gd name="connsiteY148" fmla="*/ 53975 h 263715"/>
                    <a:gd name="connsiteX149" fmla="*/ 1050925 w 1581150"/>
                    <a:gd name="connsiteY149" fmla="*/ 47625 h 263715"/>
                    <a:gd name="connsiteX150" fmla="*/ 1060450 w 1581150"/>
                    <a:gd name="connsiteY150" fmla="*/ 38100 h 263715"/>
                    <a:gd name="connsiteX151" fmla="*/ 1057275 w 1581150"/>
                    <a:gd name="connsiteY151" fmla="*/ 60325 h 263715"/>
                    <a:gd name="connsiteX152" fmla="*/ 1050925 w 1581150"/>
                    <a:gd name="connsiteY152" fmla="*/ 76200 h 263715"/>
                    <a:gd name="connsiteX153" fmla="*/ 1047750 w 1581150"/>
                    <a:gd name="connsiteY153" fmla="*/ 88900 h 263715"/>
                    <a:gd name="connsiteX154" fmla="*/ 1050925 w 1581150"/>
                    <a:gd name="connsiteY154" fmla="*/ 98425 h 263715"/>
                    <a:gd name="connsiteX155" fmla="*/ 1085850 w 1581150"/>
                    <a:gd name="connsiteY155" fmla="*/ 69850 h 263715"/>
                    <a:gd name="connsiteX156" fmla="*/ 1104900 w 1581150"/>
                    <a:gd name="connsiteY156" fmla="*/ 50800 h 263715"/>
                    <a:gd name="connsiteX157" fmla="*/ 1108075 w 1581150"/>
                    <a:gd name="connsiteY157" fmla="*/ 60325 h 263715"/>
                    <a:gd name="connsiteX158" fmla="*/ 1120775 w 1581150"/>
                    <a:gd name="connsiteY158" fmla="*/ 69850 h 263715"/>
                    <a:gd name="connsiteX159" fmla="*/ 1123950 w 1581150"/>
                    <a:gd name="connsiteY159" fmla="*/ 82550 h 263715"/>
                    <a:gd name="connsiteX160" fmla="*/ 1123950 w 1581150"/>
                    <a:gd name="connsiteY160" fmla="*/ 104775 h 263715"/>
                    <a:gd name="connsiteX161" fmla="*/ 1146175 w 1581150"/>
                    <a:gd name="connsiteY161" fmla="*/ 107950 h 263715"/>
                    <a:gd name="connsiteX162" fmla="*/ 1184275 w 1581150"/>
                    <a:gd name="connsiteY162" fmla="*/ 104775 h 263715"/>
                    <a:gd name="connsiteX163" fmla="*/ 1203325 w 1581150"/>
                    <a:gd name="connsiteY163" fmla="*/ 120650 h 263715"/>
                    <a:gd name="connsiteX164" fmla="*/ 1206500 w 1581150"/>
                    <a:gd name="connsiteY164" fmla="*/ 107950 h 263715"/>
                    <a:gd name="connsiteX165" fmla="*/ 1212850 w 1581150"/>
                    <a:gd name="connsiteY165" fmla="*/ 139700 h 263715"/>
                    <a:gd name="connsiteX166" fmla="*/ 1247775 w 1581150"/>
                    <a:gd name="connsiteY166" fmla="*/ 111125 h 263715"/>
                    <a:gd name="connsiteX167" fmla="*/ 1250950 w 1581150"/>
                    <a:gd name="connsiteY167" fmla="*/ 142875 h 263715"/>
                    <a:gd name="connsiteX168" fmla="*/ 1304925 w 1581150"/>
                    <a:gd name="connsiteY168" fmla="*/ 114300 h 263715"/>
                    <a:gd name="connsiteX169" fmla="*/ 1308100 w 1581150"/>
                    <a:gd name="connsiteY169" fmla="*/ 130175 h 263715"/>
                    <a:gd name="connsiteX170" fmla="*/ 1323975 w 1581150"/>
                    <a:gd name="connsiteY170" fmla="*/ 123825 h 263715"/>
                    <a:gd name="connsiteX171" fmla="*/ 1339850 w 1581150"/>
                    <a:gd name="connsiteY171" fmla="*/ 120650 h 263715"/>
                    <a:gd name="connsiteX172" fmla="*/ 1355725 w 1581150"/>
                    <a:gd name="connsiteY172" fmla="*/ 161925 h 263715"/>
                    <a:gd name="connsiteX173" fmla="*/ 1374775 w 1581150"/>
                    <a:gd name="connsiteY173" fmla="*/ 158750 h 263715"/>
                    <a:gd name="connsiteX174" fmla="*/ 1397000 w 1581150"/>
                    <a:gd name="connsiteY174" fmla="*/ 171450 h 263715"/>
                    <a:gd name="connsiteX175" fmla="*/ 1409700 w 1581150"/>
                    <a:gd name="connsiteY175" fmla="*/ 165100 h 263715"/>
                    <a:gd name="connsiteX176" fmla="*/ 1412875 w 1581150"/>
                    <a:gd name="connsiteY176" fmla="*/ 187325 h 263715"/>
                    <a:gd name="connsiteX177" fmla="*/ 1419225 w 1581150"/>
                    <a:gd name="connsiteY177" fmla="*/ 187325 h 263715"/>
                    <a:gd name="connsiteX178" fmla="*/ 1447800 w 1581150"/>
                    <a:gd name="connsiteY178" fmla="*/ 212725 h 263715"/>
                    <a:gd name="connsiteX179" fmla="*/ 1447800 w 1581150"/>
                    <a:gd name="connsiteY179" fmla="*/ 225425 h 263715"/>
                    <a:gd name="connsiteX180" fmla="*/ 1470025 w 1581150"/>
                    <a:gd name="connsiteY180" fmla="*/ 215900 h 263715"/>
                    <a:gd name="connsiteX181" fmla="*/ 1485900 w 1581150"/>
                    <a:gd name="connsiteY181" fmla="*/ 238125 h 263715"/>
                    <a:gd name="connsiteX182" fmla="*/ 1524000 w 1581150"/>
                    <a:gd name="connsiteY182" fmla="*/ 234950 h 263715"/>
                    <a:gd name="connsiteX183" fmla="*/ 1527175 w 1581150"/>
                    <a:gd name="connsiteY183" fmla="*/ 257175 h 263715"/>
                    <a:gd name="connsiteX184" fmla="*/ 1581150 w 1581150"/>
                    <a:gd name="connsiteY184" fmla="*/ 263525 h 263715"/>
                    <a:gd name="connsiteX185" fmla="*/ 1581150 w 1581150"/>
                    <a:gd name="connsiteY185" fmla="*/ 263525 h 263715"/>
                    <a:gd name="connsiteX0" fmla="*/ 0 w 1581150"/>
                    <a:gd name="connsiteY0" fmla="*/ 34925 h 263715"/>
                    <a:gd name="connsiteX1" fmla="*/ 22225 w 1581150"/>
                    <a:gd name="connsiteY1" fmla="*/ 15875 h 263715"/>
                    <a:gd name="connsiteX2" fmla="*/ 22225 w 1581150"/>
                    <a:gd name="connsiteY2" fmla="*/ 15875 h 263715"/>
                    <a:gd name="connsiteX3" fmla="*/ 25400 w 1581150"/>
                    <a:gd name="connsiteY3" fmla="*/ 57150 h 263715"/>
                    <a:gd name="connsiteX4" fmla="*/ 31750 w 1581150"/>
                    <a:gd name="connsiteY4" fmla="*/ 44450 h 263715"/>
                    <a:gd name="connsiteX5" fmla="*/ 34925 w 1581150"/>
                    <a:gd name="connsiteY5" fmla="*/ 34925 h 263715"/>
                    <a:gd name="connsiteX6" fmla="*/ 44450 w 1581150"/>
                    <a:gd name="connsiteY6" fmla="*/ 25400 h 263715"/>
                    <a:gd name="connsiteX7" fmla="*/ 50800 w 1581150"/>
                    <a:gd name="connsiteY7" fmla="*/ 15875 h 263715"/>
                    <a:gd name="connsiteX8" fmla="*/ 41275 w 1581150"/>
                    <a:gd name="connsiteY8" fmla="*/ 12700 h 263715"/>
                    <a:gd name="connsiteX9" fmla="*/ 60325 w 1581150"/>
                    <a:gd name="connsiteY9" fmla="*/ 0 h 263715"/>
                    <a:gd name="connsiteX10" fmla="*/ 47625 w 1581150"/>
                    <a:gd name="connsiteY10" fmla="*/ 3175 h 263715"/>
                    <a:gd name="connsiteX11" fmla="*/ 47625 w 1581150"/>
                    <a:gd name="connsiteY11" fmla="*/ 44450 h 263715"/>
                    <a:gd name="connsiteX12" fmla="*/ 57150 w 1581150"/>
                    <a:gd name="connsiteY12" fmla="*/ 47625 h 263715"/>
                    <a:gd name="connsiteX13" fmla="*/ 69850 w 1581150"/>
                    <a:gd name="connsiteY13" fmla="*/ 34925 h 263715"/>
                    <a:gd name="connsiteX14" fmla="*/ 73025 w 1581150"/>
                    <a:gd name="connsiteY14" fmla="*/ 22225 h 263715"/>
                    <a:gd name="connsiteX15" fmla="*/ 76200 w 1581150"/>
                    <a:gd name="connsiteY15" fmla="*/ 12700 h 263715"/>
                    <a:gd name="connsiteX16" fmla="*/ 82550 w 1581150"/>
                    <a:gd name="connsiteY16" fmla="*/ 69850 h 263715"/>
                    <a:gd name="connsiteX17" fmla="*/ 88900 w 1581150"/>
                    <a:gd name="connsiteY17" fmla="*/ 88900 h 263715"/>
                    <a:gd name="connsiteX18" fmla="*/ 92075 w 1581150"/>
                    <a:gd name="connsiteY18" fmla="*/ 79375 h 263715"/>
                    <a:gd name="connsiteX19" fmla="*/ 98425 w 1581150"/>
                    <a:gd name="connsiteY19" fmla="*/ 69850 h 263715"/>
                    <a:gd name="connsiteX20" fmla="*/ 104775 w 1581150"/>
                    <a:gd name="connsiteY20" fmla="*/ 41275 h 263715"/>
                    <a:gd name="connsiteX21" fmla="*/ 107950 w 1581150"/>
                    <a:gd name="connsiteY21" fmla="*/ 31750 h 263715"/>
                    <a:gd name="connsiteX22" fmla="*/ 117475 w 1581150"/>
                    <a:gd name="connsiteY22" fmla="*/ 53975 h 263715"/>
                    <a:gd name="connsiteX23" fmla="*/ 130175 w 1581150"/>
                    <a:gd name="connsiteY23" fmla="*/ 44450 h 263715"/>
                    <a:gd name="connsiteX24" fmla="*/ 136525 w 1581150"/>
                    <a:gd name="connsiteY24" fmla="*/ 50800 h 263715"/>
                    <a:gd name="connsiteX25" fmla="*/ 146050 w 1581150"/>
                    <a:gd name="connsiteY25" fmla="*/ 28575 h 263715"/>
                    <a:gd name="connsiteX26" fmla="*/ 152400 w 1581150"/>
                    <a:gd name="connsiteY26" fmla="*/ 76200 h 263715"/>
                    <a:gd name="connsiteX27" fmla="*/ 158750 w 1581150"/>
                    <a:gd name="connsiteY27" fmla="*/ 63500 h 263715"/>
                    <a:gd name="connsiteX28" fmla="*/ 174625 w 1581150"/>
                    <a:gd name="connsiteY28" fmla="*/ 41275 h 263715"/>
                    <a:gd name="connsiteX29" fmla="*/ 184150 w 1581150"/>
                    <a:gd name="connsiteY29" fmla="*/ 41275 h 263715"/>
                    <a:gd name="connsiteX30" fmla="*/ 187325 w 1581150"/>
                    <a:gd name="connsiteY30" fmla="*/ 31750 h 263715"/>
                    <a:gd name="connsiteX31" fmla="*/ 193675 w 1581150"/>
                    <a:gd name="connsiteY31" fmla="*/ 22225 h 263715"/>
                    <a:gd name="connsiteX32" fmla="*/ 203200 w 1581150"/>
                    <a:gd name="connsiteY32" fmla="*/ 31750 h 263715"/>
                    <a:gd name="connsiteX33" fmla="*/ 209550 w 1581150"/>
                    <a:gd name="connsiteY33" fmla="*/ 50800 h 263715"/>
                    <a:gd name="connsiteX34" fmla="*/ 215900 w 1581150"/>
                    <a:gd name="connsiteY34" fmla="*/ 41275 h 263715"/>
                    <a:gd name="connsiteX35" fmla="*/ 219075 w 1581150"/>
                    <a:gd name="connsiteY35" fmla="*/ 31750 h 263715"/>
                    <a:gd name="connsiteX36" fmla="*/ 225425 w 1581150"/>
                    <a:gd name="connsiteY36" fmla="*/ 57150 h 263715"/>
                    <a:gd name="connsiteX37" fmla="*/ 228600 w 1581150"/>
                    <a:gd name="connsiteY37" fmla="*/ 69850 h 263715"/>
                    <a:gd name="connsiteX38" fmla="*/ 247650 w 1581150"/>
                    <a:gd name="connsiteY38" fmla="*/ 50800 h 263715"/>
                    <a:gd name="connsiteX39" fmla="*/ 257175 w 1581150"/>
                    <a:gd name="connsiteY39" fmla="*/ 57150 h 263715"/>
                    <a:gd name="connsiteX40" fmla="*/ 263525 w 1581150"/>
                    <a:gd name="connsiteY40" fmla="*/ 47625 h 263715"/>
                    <a:gd name="connsiteX41" fmla="*/ 273050 w 1581150"/>
                    <a:gd name="connsiteY41" fmla="*/ 44450 h 263715"/>
                    <a:gd name="connsiteX42" fmla="*/ 276225 w 1581150"/>
                    <a:gd name="connsiteY42" fmla="*/ 66675 h 263715"/>
                    <a:gd name="connsiteX43" fmla="*/ 279400 w 1581150"/>
                    <a:gd name="connsiteY43" fmla="*/ 53975 h 263715"/>
                    <a:gd name="connsiteX44" fmla="*/ 285750 w 1581150"/>
                    <a:gd name="connsiteY44" fmla="*/ 25400 h 263715"/>
                    <a:gd name="connsiteX45" fmla="*/ 292100 w 1581150"/>
                    <a:gd name="connsiteY45" fmla="*/ 6350 h 263715"/>
                    <a:gd name="connsiteX46" fmla="*/ 295275 w 1581150"/>
                    <a:gd name="connsiteY46" fmla="*/ 31750 h 263715"/>
                    <a:gd name="connsiteX47" fmla="*/ 298450 w 1581150"/>
                    <a:gd name="connsiteY47" fmla="*/ 44450 h 263715"/>
                    <a:gd name="connsiteX48" fmla="*/ 307975 w 1581150"/>
                    <a:gd name="connsiteY48" fmla="*/ 76200 h 263715"/>
                    <a:gd name="connsiteX49" fmla="*/ 320675 w 1581150"/>
                    <a:gd name="connsiteY49" fmla="*/ 66675 h 263715"/>
                    <a:gd name="connsiteX50" fmla="*/ 323850 w 1581150"/>
                    <a:gd name="connsiteY50" fmla="*/ 44450 h 263715"/>
                    <a:gd name="connsiteX51" fmla="*/ 327025 w 1581150"/>
                    <a:gd name="connsiteY51" fmla="*/ 57150 h 263715"/>
                    <a:gd name="connsiteX52" fmla="*/ 333375 w 1581150"/>
                    <a:gd name="connsiteY52" fmla="*/ 47625 h 263715"/>
                    <a:gd name="connsiteX53" fmla="*/ 349250 w 1581150"/>
                    <a:gd name="connsiteY53" fmla="*/ 63500 h 263715"/>
                    <a:gd name="connsiteX54" fmla="*/ 368300 w 1581150"/>
                    <a:gd name="connsiteY54" fmla="*/ 76200 h 263715"/>
                    <a:gd name="connsiteX55" fmla="*/ 384175 w 1581150"/>
                    <a:gd name="connsiteY55" fmla="*/ 53975 h 263715"/>
                    <a:gd name="connsiteX56" fmla="*/ 396875 w 1581150"/>
                    <a:gd name="connsiteY56" fmla="*/ 28575 h 263715"/>
                    <a:gd name="connsiteX57" fmla="*/ 409575 w 1581150"/>
                    <a:gd name="connsiteY57" fmla="*/ 53975 h 263715"/>
                    <a:gd name="connsiteX58" fmla="*/ 419100 w 1581150"/>
                    <a:gd name="connsiteY58" fmla="*/ 76200 h 263715"/>
                    <a:gd name="connsiteX59" fmla="*/ 428625 w 1581150"/>
                    <a:gd name="connsiteY59" fmla="*/ 79375 h 263715"/>
                    <a:gd name="connsiteX60" fmla="*/ 431800 w 1581150"/>
                    <a:gd name="connsiteY60" fmla="*/ 66675 h 263715"/>
                    <a:gd name="connsiteX61" fmla="*/ 438150 w 1581150"/>
                    <a:gd name="connsiteY61" fmla="*/ 47625 h 263715"/>
                    <a:gd name="connsiteX62" fmla="*/ 447675 w 1581150"/>
                    <a:gd name="connsiteY62" fmla="*/ 50800 h 263715"/>
                    <a:gd name="connsiteX63" fmla="*/ 450850 w 1581150"/>
                    <a:gd name="connsiteY63" fmla="*/ 41275 h 263715"/>
                    <a:gd name="connsiteX64" fmla="*/ 454025 w 1581150"/>
                    <a:gd name="connsiteY64" fmla="*/ 60325 h 263715"/>
                    <a:gd name="connsiteX65" fmla="*/ 476250 w 1581150"/>
                    <a:gd name="connsiteY65" fmla="*/ 50800 h 263715"/>
                    <a:gd name="connsiteX66" fmla="*/ 482600 w 1581150"/>
                    <a:gd name="connsiteY66" fmla="*/ 38100 h 263715"/>
                    <a:gd name="connsiteX67" fmla="*/ 492125 w 1581150"/>
                    <a:gd name="connsiteY67" fmla="*/ 69850 h 263715"/>
                    <a:gd name="connsiteX68" fmla="*/ 498475 w 1581150"/>
                    <a:gd name="connsiteY68" fmla="*/ 53975 h 263715"/>
                    <a:gd name="connsiteX69" fmla="*/ 508000 w 1581150"/>
                    <a:gd name="connsiteY69" fmla="*/ 60325 h 263715"/>
                    <a:gd name="connsiteX70" fmla="*/ 511175 w 1581150"/>
                    <a:gd name="connsiteY70" fmla="*/ 44450 h 263715"/>
                    <a:gd name="connsiteX71" fmla="*/ 514350 w 1581150"/>
                    <a:gd name="connsiteY71" fmla="*/ 34925 h 263715"/>
                    <a:gd name="connsiteX72" fmla="*/ 523875 w 1581150"/>
                    <a:gd name="connsiteY72" fmla="*/ 44450 h 263715"/>
                    <a:gd name="connsiteX73" fmla="*/ 530225 w 1581150"/>
                    <a:gd name="connsiteY73" fmla="*/ 34925 h 263715"/>
                    <a:gd name="connsiteX74" fmla="*/ 539750 w 1581150"/>
                    <a:gd name="connsiteY74" fmla="*/ 66675 h 263715"/>
                    <a:gd name="connsiteX75" fmla="*/ 561975 w 1581150"/>
                    <a:gd name="connsiteY75" fmla="*/ 63500 h 263715"/>
                    <a:gd name="connsiteX76" fmla="*/ 600075 w 1581150"/>
                    <a:gd name="connsiteY76" fmla="*/ 41275 h 263715"/>
                    <a:gd name="connsiteX77" fmla="*/ 606425 w 1581150"/>
                    <a:gd name="connsiteY77" fmla="*/ 50800 h 263715"/>
                    <a:gd name="connsiteX78" fmla="*/ 644525 w 1581150"/>
                    <a:gd name="connsiteY78" fmla="*/ 38100 h 263715"/>
                    <a:gd name="connsiteX79" fmla="*/ 660400 w 1581150"/>
                    <a:gd name="connsiteY79" fmla="*/ 34925 h 263715"/>
                    <a:gd name="connsiteX80" fmla="*/ 669925 w 1581150"/>
                    <a:gd name="connsiteY80" fmla="*/ 31750 h 263715"/>
                    <a:gd name="connsiteX81" fmla="*/ 679450 w 1581150"/>
                    <a:gd name="connsiteY81" fmla="*/ 34925 h 263715"/>
                    <a:gd name="connsiteX82" fmla="*/ 688975 w 1581150"/>
                    <a:gd name="connsiteY82" fmla="*/ 28575 h 263715"/>
                    <a:gd name="connsiteX83" fmla="*/ 701675 w 1581150"/>
                    <a:gd name="connsiteY83" fmla="*/ 25400 h 263715"/>
                    <a:gd name="connsiteX84" fmla="*/ 723900 w 1581150"/>
                    <a:gd name="connsiteY84" fmla="*/ 53975 h 263715"/>
                    <a:gd name="connsiteX85" fmla="*/ 736600 w 1581150"/>
                    <a:gd name="connsiteY85" fmla="*/ 44450 h 263715"/>
                    <a:gd name="connsiteX86" fmla="*/ 739775 w 1581150"/>
                    <a:gd name="connsiteY86" fmla="*/ 57150 h 263715"/>
                    <a:gd name="connsiteX87" fmla="*/ 742950 w 1581150"/>
                    <a:gd name="connsiteY87" fmla="*/ 66675 h 263715"/>
                    <a:gd name="connsiteX88" fmla="*/ 755650 w 1581150"/>
                    <a:gd name="connsiteY88" fmla="*/ 79375 h 263715"/>
                    <a:gd name="connsiteX89" fmla="*/ 765175 w 1581150"/>
                    <a:gd name="connsiteY89" fmla="*/ 76200 h 263715"/>
                    <a:gd name="connsiteX90" fmla="*/ 774700 w 1581150"/>
                    <a:gd name="connsiteY90" fmla="*/ 66675 h 263715"/>
                    <a:gd name="connsiteX91" fmla="*/ 781050 w 1581150"/>
                    <a:gd name="connsiteY91" fmla="*/ 63500 h 263715"/>
                    <a:gd name="connsiteX92" fmla="*/ 784225 w 1581150"/>
                    <a:gd name="connsiteY92" fmla="*/ 50800 h 263715"/>
                    <a:gd name="connsiteX93" fmla="*/ 787400 w 1581150"/>
                    <a:gd name="connsiteY93" fmla="*/ 28575 h 263715"/>
                    <a:gd name="connsiteX94" fmla="*/ 793750 w 1581150"/>
                    <a:gd name="connsiteY94" fmla="*/ 63500 h 263715"/>
                    <a:gd name="connsiteX95" fmla="*/ 796925 w 1581150"/>
                    <a:gd name="connsiteY95" fmla="*/ 53975 h 263715"/>
                    <a:gd name="connsiteX96" fmla="*/ 800100 w 1581150"/>
                    <a:gd name="connsiteY96" fmla="*/ 31750 h 263715"/>
                    <a:gd name="connsiteX97" fmla="*/ 803275 w 1581150"/>
                    <a:gd name="connsiteY97" fmla="*/ 53975 h 263715"/>
                    <a:gd name="connsiteX98" fmla="*/ 815975 w 1581150"/>
                    <a:gd name="connsiteY98" fmla="*/ 57150 h 263715"/>
                    <a:gd name="connsiteX99" fmla="*/ 847725 w 1581150"/>
                    <a:gd name="connsiteY99" fmla="*/ 66675 h 263715"/>
                    <a:gd name="connsiteX100" fmla="*/ 869950 w 1581150"/>
                    <a:gd name="connsiteY100" fmla="*/ 69850 h 263715"/>
                    <a:gd name="connsiteX101" fmla="*/ 895350 w 1581150"/>
                    <a:gd name="connsiteY101" fmla="*/ 66675 h 263715"/>
                    <a:gd name="connsiteX102" fmla="*/ 892175 w 1581150"/>
                    <a:gd name="connsiteY102" fmla="*/ 53975 h 263715"/>
                    <a:gd name="connsiteX103" fmla="*/ 882650 w 1581150"/>
                    <a:gd name="connsiteY103" fmla="*/ 76200 h 263715"/>
                    <a:gd name="connsiteX104" fmla="*/ 869950 w 1581150"/>
                    <a:gd name="connsiteY104" fmla="*/ 63500 h 263715"/>
                    <a:gd name="connsiteX105" fmla="*/ 854075 w 1581150"/>
                    <a:gd name="connsiteY105" fmla="*/ 60325 h 263715"/>
                    <a:gd name="connsiteX106" fmla="*/ 850900 w 1581150"/>
                    <a:gd name="connsiteY106" fmla="*/ 47625 h 263715"/>
                    <a:gd name="connsiteX107" fmla="*/ 844550 w 1581150"/>
                    <a:gd name="connsiteY107" fmla="*/ 31750 h 263715"/>
                    <a:gd name="connsiteX108" fmla="*/ 850900 w 1581150"/>
                    <a:gd name="connsiteY108" fmla="*/ 41275 h 263715"/>
                    <a:gd name="connsiteX109" fmla="*/ 860425 w 1581150"/>
                    <a:gd name="connsiteY109" fmla="*/ 47625 h 263715"/>
                    <a:gd name="connsiteX110" fmla="*/ 873125 w 1581150"/>
                    <a:gd name="connsiteY110" fmla="*/ 66675 h 263715"/>
                    <a:gd name="connsiteX111" fmla="*/ 885825 w 1581150"/>
                    <a:gd name="connsiteY111" fmla="*/ 69850 h 263715"/>
                    <a:gd name="connsiteX112" fmla="*/ 895350 w 1581150"/>
                    <a:gd name="connsiteY112" fmla="*/ 66675 h 263715"/>
                    <a:gd name="connsiteX113" fmla="*/ 908050 w 1581150"/>
                    <a:gd name="connsiteY113" fmla="*/ 92075 h 263715"/>
                    <a:gd name="connsiteX114" fmla="*/ 920750 w 1581150"/>
                    <a:gd name="connsiteY114" fmla="*/ 98425 h 263715"/>
                    <a:gd name="connsiteX115" fmla="*/ 946150 w 1581150"/>
                    <a:gd name="connsiteY115" fmla="*/ 88900 h 263715"/>
                    <a:gd name="connsiteX116" fmla="*/ 958850 w 1581150"/>
                    <a:gd name="connsiteY116" fmla="*/ 79375 h 263715"/>
                    <a:gd name="connsiteX117" fmla="*/ 968375 w 1581150"/>
                    <a:gd name="connsiteY117" fmla="*/ 85725 h 263715"/>
                    <a:gd name="connsiteX118" fmla="*/ 984250 w 1581150"/>
                    <a:gd name="connsiteY118" fmla="*/ 63500 h 263715"/>
                    <a:gd name="connsiteX119" fmla="*/ 987425 w 1581150"/>
                    <a:gd name="connsiteY119" fmla="*/ 53975 h 263715"/>
                    <a:gd name="connsiteX120" fmla="*/ 981075 w 1581150"/>
                    <a:gd name="connsiteY120" fmla="*/ 34925 h 263715"/>
                    <a:gd name="connsiteX121" fmla="*/ 968375 w 1581150"/>
                    <a:gd name="connsiteY121" fmla="*/ 53975 h 263715"/>
                    <a:gd name="connsiteX122" fmla="*/ 946150 w 1581150"/>
                    <a:gd name="connsiteY122" fmla="*/ 69850 h 263715"/>
                    <a:gd name="connsiteX123" fmla="*/ 936625 w 1581150"/>
                    <a:gd name="connsiteY123" fmla="*/ 79375 h 263715"/>
                    <a:gd name="connsiteX124" fmla="*/ 942975 w 1581150"/>
                    <a:gd name="connsiteY124" fmla="*/ 53975 h 263715"/>
                    <a:gd name="connsiteX125" fmla="*/ 946150 w 1581150"/>
                    <a:gd name="connsiteY125" fmla="*/ 44450 h 263715"/>
                    <a:gd name="connsiteX126" fmla="*/ 939800 w 1581150"/>
                    <a:gd name="connsiteY126" fmla="*/ 66675 h 263715"/>
                    <a:gd name="connsiteX127" fmla="*/ 936625 w 1581150"/>
                    <a:gd name="connsiteY127" fmla="*/ 44450 h 263715"/>
                    <a:gd name="connsiteX128" fmla="*/ 920750 w 1581150"/>
                    <a:gd name="connsiteY128" fmla="*/ 60325 h 263715"/>
                    <a:gd name="connsiteX129" fmla="*/ 923925 w 1581150"/>
                    <a:gd name="connsiteY129" fmla="*/ 31750 h 263715"/>
                    <a:gd name="connsiteX130" fmla="*/ 911225 w 1581150"/>
                    <a:gd name="connsiteY130" fmla="*/ 28575 h 263715"/>
                    <a:gd name="connsiteX131" fmla="*/ 895350 w 1581150"/>
                    <a:gd name="connsiteY131" fmla="*/ 41275 h 263715"/>
                    <a:gd name="connsiteX132" fmla="*/ 898525 w 1581150"/>
                    <a:gd name="connsiteY132" fmla="*/ 73025 h 263715"/>
                    <a:gd name="connsiteX133" fmla="*/ 958850 w 1581150"/>
                    <a:gd name="connsiteY133" fmla="*/ 95250 h 263715"/>
                    <a:gd name="connsiteX134" fmla="*/ 977900 w 1581150"/>
                    <a:gd name="connsiteY134" fmla="*/ 85725 h 263715"/>
                    <a:gd name="connsiteX135" fmla="*/ 987425 w 1581150"/>
                    <a:gd name="connsiteY135" fmla="*/ 82550 h 263715"/>
                    <a:gd name="connsiteX136" fmla="*/ 990600 w 1581150"/>
                    <a:gd name="connsiteY136" fmla="*/ 107950 h 263715"/>
                    <a:gd name="connsiteX137" fmla="*/ 1025525 w 1581150"/>
                    <a:gd name="connsiteY137" fmla="*/ 120650 h 263715"/>
                    <a:gd name="connsiteX138" fmla="*/ 1035050 w 1581150"/>
                    <a:gd name="connsiteY138" fmla="*/ 107950 h 263715"/>
                    <a:gd name="connsiteX139" fmla="*/ 1044575 w 1581150"/>
                    <a:gd name="connsiteY139" fmla="*/ 117475 h 263715"/>
                    <a:gd name="connsiteX140" fmla="*/ 1050925 w 1581150"/>
                    <a:gd name="connsiteY140" fmla="*/ 101600 h 263715"/>
                    <a:gd name="connsiteX141" fmla="*/ 1057275 w 1581150"/>
                    <a:gd name="connsiteY141" fmla="*/ 88900 h 263715"/>
                    <a:gd name="connsiteX142" fmla="*/ 1003300 w 1581150"/>
                    <a:gd name="connsiteY142" fmla="*/ 57150 h 263715"/>
                    <a:gd name="connsiteX143" fmla="*/ 1006475 w 1581150"/>
                    <a:gd name="connsiteY143" fmla="*/ 41275 h 263715"/>
                    <a:gd name="connsiteX144" fmla="*/ 1003300 w 1581150"/>
                    <a:gd name="connsiteY144" fmla="*/ 50800 h 263715"/>
                    <a:gd name="connsiteX145" fmla="*/ 990600 w 1581150"/>
                    <a:gd name="connsiteY145" fmla="*/ 82550 h 263715"/>
                    <a:gd name="connsiteX146" fmla="*/ 1009650 w 1581150"/>
                    <a:gd name="connsiteY146" fmla="*/ 73025 h 263715"/>
                    <a:gd name="connsiteX147" fmla="*/ 1025525 w 1581150"/>
                    <a:gd name="connsiteY147" fmla="*/ 44450 h 263715"/>
                    <a:gd name="connsiteX148" fmla="*/ 1035050 w 1581150"/>
                    <a:gd name="connsiteY148" fmla="*/ 53975 h 263715"/>
                    <a:gd name="connsiteX149" fmla="*/ 1050925 w 1581150"/>
                    <a:gd name="connsiteY149" fmla="*/ 47625 h 263715"/>
                    <a:gd name="connsiteX150" fmla="*/ 1060450 w 1581150"/>
                    <a:gd name="connsiteY150" fmla="*/ 38100 h 263715"/>
                    <a:gd name="connsiteX151" fmla="*/ 1057275 w 1581150"/>
                    <a:gd name="connsiteY151" fmla="*/ 60325 h 263715"/>
                    <a:gd name="connsiteX152" fmla="*/ 1050925 w 1581150"/>
                    <a:gd name="connsiteY152" fmla="*/ 76200 h 263715"/>
                    <a:gd name="connsiteX153" fmla="*/ 1047750 w 1581150"/>
                    <a:gd name="connsiteY153" fmla="*/ 88900 h 263715"/>
                    <a:gd name="connsiteX154" fmla="*/ 1050925 w 1581150"/>
                    <a:gd name="connsiteY154" fmla="*/ 98425 h 263715"/>
                    <a:gd name="connsiteX155" fmla="*/ 1085850 w 1581150"/>
                    <a:gd name="connsiteY155" fmla="*/ 69850 h 263715"/>
                    <a:gd name="connsiteX156" fmla="*/ 1104900 w 1581150"/>
                    <a:gd name="connsiteY156" fmla="*/ 50800 h 263715"/>
                    <a:gd name="connsiteX157" fmla="*/ 1108075 w 1581150"/>
                    <a:gd name="connsiteY157" fmla="*/ 60325 h 263715"/>
                    <a:gd name="connsiteX158" fmla="*/ 1120775 w 1581150"/>
                    <a:gd name="connsiteY158" fmla="*/ 69850 h 263715"/>
                    <a:gd name="connsiteX159" fmla="*/ 1123950 w 1581150"/>
                    <a:gd name="connsiteY159" fmla="*/ 82550 h 263715"/>
                    <a:gd name="connsiteX160" fmla="*/ 1123950 w 1581150"/>
                    <a:gd name="connsiteY160" fmla="*/ 104775 h 263715"/>
                    <a:gd name="connsiteX161" fmla="*/ 1146175 w 1581150"/>
                    <a:gd name="connsiteY161" fmla="*/ 107950 h 263715"/>
                    <a:gd name="connsiteX162" fmla="*/ 1184275 w 1581150"/>
                    <a:gd name="connsiteY162" fmla="*/ 104775 h 263715"/>
                    <a:gd name="connsiteX163" fmla="*/ 1203325 w 1581150"/>
                    <a:gd name="connsiteY163" fmla="*/ 120650 h 263715"/>
                    <a:gd name="connsiteX164" fmla="*/ 1206500 w 1581150"/>
                    <a:gd name="connsiteY164" fmla="*/ 107950 h 263715"/>
                    <a:gd name="connsiteX165" fmla="*/ 1212850 w 1581150"/>
                    <a:gd name="connsiteY165" fmla="*/ 139700 h 263715"/>
                    <a:gd name="connsiteX166" fmla="*/ 1247775 w 1581150"/>
                    <a:gd name="connsiteY166" fmla="*/ 111125 h 263715"/>
                    <a:gd name="connsiteX167" fmla="*/ 1250950 w 1581150"/>
                    <a:gd name="connsiteY167" fmla="*/ 142875 h 263715"/>
                    <a:gd name="connsiteX168" fmla="*/ 1304925 w 1581150"/>
                    <a:gd name="connsiteY168" fmla="*/ 114300 h 263715"/>
                    <a:gd name="connsiteX169" fmla="*/ 1308100 w 1581150"/>
                    <a:gd name="connsiteY169" fmla="*/ 130175 h 263715"/>
                    <a:gd name="connsiteX170" fmla="*/ 1323975 w 1581150"/>
                    <a:gd name="connsiteY170" fmla="*/ 123825 h 263715"/>
                    <a:gd name="connsiteX171" fmla="*/ 1339850 w 1581150"/>
                    <a:gd name="connsiteY171" fmla="*/ 120650 h 263715"/>
                    <a:gd name="connsiteX172" fmla="*/ 1355725 w 1581150"/>
                    <a:gd name="connsiteY172" fmla="*/ 161925 h 263715"/>
                    <a:gd name="connsiteX173" fmla="*/ 1374775 w 1581150"/>
                    <a:gd name="connsiteY173" fmla="*/ 158750 h 263715"/>
                    <a:gd name="connsiteX174" fmla="*/ 1397000 w 1581150"/>
                    <a:gd name="connsiteY174" fmla="*/ 171450 h 263715"/>
                    <a:gd name="connsiteX175" fmla="*/ 1409700 w 1581150"/>
                    <a:gd name="connsiteY175" fmla="*/ 165100 h 263715"/>
                    <a:gd name="connsiteX176" fmla="*/ 1412875 w 1581150"/>
                    <a:gd name="connsiteY176" fmla="*/ 187325 h 263715"/>
                    <a:gd name="connsiteX177" fmla="*/ 1419225 w 1581150"/>
                    <a:gd name="connsiteY177" fmla="*/ 187325 h 263715"/>
                    <a:gd name="connsiteX178" fmla="*/ 1447800 w 1581150"/>
                    <a:gd name="connsiteY178" fmla="*/ 212725 h 263715"/>
                    <a:gd name="connsiteX179" fmla="*/ 1447800 w 1581150"/>
                    <a:gd name="connsiteY179" fmla="*/ 225425 h 263715"/>
                    <a:gd name="connsiteX180" fmla="*/ 1470025 w 1581150"/>
                    <a:gd name="connsiteY180" fmla="*/ 215900 h 263715"/>
                    <a:gd name="connsiteX181" fmla="*/ 1485900 w 1581150"/>
                    <a:gd name="connsiteY181" fmla="*/ 238125 h 263715"/>
                    <a:gd name="connsiteX182" fmla="*/ 1524000 w 1581150"/>
                    <a:gd name="connsiteY182" fmla="*/ 234950 h 263715"/>
                    <a:gd name="connsiteX183" fmla="*/ 1527175 w 1581150"/>
                    <a:gd name="connsiteY183" fmla="*/ 257175 h 263715"/>
                    <a:gd name="connsiteX184" fmla="*/ 1581150 w 1581150"/>
                    <a:gd name="connsiteY184" fmla="*/ 263525 h 263715"/>
                    <a:gd name="connsiteX185" fmla="*/ 1581150 w 1581150"/>
                    <a:gd name="connsiteY185" fmla="*/ 263525 h 263715"/>
                    <a:gd name="connsiteX186" fmla="*/ 0 w 1581150"/>
                    <a:gd name="connsiteY186" fmla="*/ 34925 h 263715"/>
                    <a:gd name="connsiteX0" fmla="*/ 0 w 1581150"/>
                    <a:gd name="connsiteY0" fmla="*/ 34925 h 263715"/>
                    <a:gd name="connsiteX1" fmla="*/ 22225 w 1581150"/>
                    <a:gd name="connsiteY1" fmla="*/ 15875 h 263715"/>
                    <a:gd name="connsiteX2" fmla="*/ 22225 w 1581150"/>
                    <a:gd name="connsiteY2" fmla="*/ 15875 h 263715"/>
                    <a:gd name="connsiteX3" fmla="*/ 25400 w 1581150"/>
                    <a:gd name="connsiteY3" fmla="*/ 57150 h 263715"/>
                    <a:gd name="connsiteX4" fmla="*/ 31750 w 1581150"/>
                    <a:gd name="connsiteY4" fmla="*/ 44450 h 263715"/>
                    <a:gd name="connsiteX5" fmla="*/ 34925 w 1581150"/>
                    <a:gd name="connsiteY5" fmla="*/ 34925 h 263715"/>
                    <a:gd name="connsiteX6" fmla="*/ 44450 w 1581150"/>
                    <a:gd name="connsiteY6" fmla="*/ 25400 h 263715"/>
                    <a:gd name="connsiteX7" fmla="*/ 50800 w 1581150"/>
                    <a:gd name="connsiteY7" fmla="*/ 15875 h 263715"/>
                    <a:gd name="connsiteX8" fmla="*/ 41275 w 1581150"/>
                    <a:gd name="connsiteY8" fmla="*/ 12700 h 263715"/>
                    <a:gd name="connsiteX9" fmla="*/ 60325 w 1581150"/>
                    <a:gd name="connsiteY9" fmla="*/ 0 h 263715"/>
                    <a:gd name="connsiteX10" fmla="*/ 47625 w 1581150"/>
                    <a:gd name="connsiteY10" fmla="*/ 3175 h 263715"/>
                    <a:gd name="connsiteX11" fmla="*/ 47625 w 1581150"/>
                    <a:gd name="connsiteY11" fmla="*/ 44450 h 263715"/>
                    <a:gd name="connsiteX12" fmla="*/ 57150 w 1581150"/>
                    <a:gd name="connsiteY12" fmla="*/ 47625 h 263715"/>
                    <a:gd name="connsiteX13" fmla="*/ 69850 w 1581150"/>
                    <a:gd name="connsiteY13" fmla="*/ 34925 h 263715"/>
                    <a:gd name="connsiteX14" fmla="*/ 73025 w 1581150"/>
                    <a:gd name="connsiteY14" fmla="*/ 22225 h 263715"/>
                    <a:gd name="connsiteX15" fmla="*/ 76200 w 1581150"/>
                    <a:gd name="connsiteY15" fmla="*/ 12700 h 263715"/>
                    <a:gd name="connsiteX16" fmla="*/ 82550 w 1581150"/>
                    <a:gd name="connsiteY16" fmla="*/ 69850 h 263715"/>
                    <a:gd name="connsiteX17" fmla="*/ 88900 w 1581150"/>
                    <a:gd name="connsiteY17" fmla="*/ 88900 h 263715"/>
                    <a:gd name="connsiteX18" fmla="*/ 92075 w 1581150"/>
                    <a:gd name="connsiteY18" fmla="*/ 79375 h 263715"/>
                    <a:gd name="connsiteX19" fmla="*/ 98425 w 1581150"/>
                    <a:gd name="connsiteY19" fmla="*/ 69850 h 263715"/>
                    <a:gd name="connsiteX20" fmla="*/ 104775 w 1581150"/>
                    <a:gd name="connsiteY20" fmla="*/ 41275 h 263715"/>
                    <a:gd name="connsiteX21" fmla="*/ 107950 w 1581150"/>
                    <a:gd name="connsiteY21" fmla="*/ 31750 h 263715"/>
                    <a:gd name="connsiteX22" fmla="*/ 117475 w 1581150"/>
                    <a:gd name="connsiteY22" fmla="*/ 53975 h 263715"/>
                    <a:gd name="connsiteX23" fmla="*/ 130175 w 1581150"/>
                    <a:gd name="connsiteY23" fmla="*/ 44450 h 263715"/>
                    <a:gd name="connsiteX24" fmla="*/ 136525 w 1581150"/>
                    <a:gd name="connsiteY24" fmla="*/ 50800 h 263715"/>
                    <a:gd name="connsiteX25" fmla="*/ 146050 w 1581150"/>
                    <a:gd name="connsiteY25" fmla="*/ 28575 h 263715"/>
                    <a:gd name="connsiteX26" fmla="*/ 152400 w 1581150"/>
                    <a:gd name="connsiteY26" fmla="*/ 76200 h 263715"/>
                    <a:gd name="connsiteX27" fmla="*/ 158750 w 1581150"/>
                    <a:gd name="connsiteY27" fmla="*/ 63500 h 263715"/>
                    <a:gd name="connsiteX28" fmla="*/ 174625 w 1581150"/>
                    <a:gd name="connsiteY28" fmla="*/ 41275 h 263715"/>
                    <a:gd name="connsiteX29" fmla="*/ 184150 w 1581150"/>
                    <a:gd name="connsiteY29" fmla="*/ 41275 h 263715"/>
                    <a:gd name="connsiteX30" fmla="*/ 187325 w 1581150"/>
                    <a:gd name="connsiteY30" fmla="*/ 31750 h 263715"/>
                    <a:gd name="connsiteX31" fmla="*/ 193675 w 1581150"/>
                    <a:gd name="connsiteY31" fmla="*/ 22225 h 263715"/>
                    <a:gd name="connsiteX32" fmla="*/ 203200 w 1581150"/>
                    <a:gd name="connsiteY32" fmla="*/ 31750 h 263715"/>
                    <a:gd name="connsiteX33" fmla="*/ 209550 w 1581150"/>
                    <a:gd name="connsiteY33" fmla="*/ 50800 h 263715"/>
                    <a:gd name="connsiteX34" fmla="*/ 215900 w 1581150"/>
                    <a:gd name="connsiteY34" fmla="*/ 41275 h 263715"/>
                    <a:gd name="connsiteX35" fmla="*/ 219075 w 1581150"/>
                    <a:gd name="connsiteY35" fmla="*/ 31750 h 263715"/>
                    <a:gd name="connsiteX36" fmla="*/ 225425 w 1581150"/>
                    <a:gd name="connsiteY36" fmla="*/ 57150 h 263715"/>
                    <a:gd name="connsiteX37" fmla="*/ 228600 w 1581150"/>
                    <a:gd name="connsiteY37" fmla="*/ 69850 h 263715"/>
                    <a:gd name="connsiteX38" fmla="*/ 247650 w 1581150"/>
                    <a:gd name="connsiteY38" fmla="*/ 50800 h 263715"/>
                    <a:gd name="connsiteX39" fmla="*/ 257175 w 1581150"/>
                    <a:gd name="connsiteY39" fmla="*/ 57150 h 263715"/>
                    <a:gd name="connsiteX40" fmla="*/ 263525 w 1581150"/>
                    <a:gd name="connsiteY40" fmla="*/ 47625 h 263715"/>
                    <a:gd name="connsiteX41" fmla="*/ 273050 w 1581150"/>
                    <a:gd name="connsiteY41" fmla="*/ 44450 h 263715"/>
                    <a:gd name="connsiteX42" fmla="*/ 276225 w 1581150"/>
                    <a:gd name="connsiteY42" fmla="*/ 66675 h 263715"/>
                    <a:gd name="connsiteX43" fmla="*/ 279400 w 1581150"/>
                    <a:gd name="connsiteY43" fmla="*/ 53975 h 263715"/>
                    <a:gd name="connsiteX44" fmla="*/ 285750 w 1581150"/>
                    <a:gd name="connsiteY44" fmla="*/ 25400 h 263715"/>
                    <a:gd name="connsiteX45" fmla="*/ 292100 w 1581150"/>
                    <a:gd name="connsiteY45" fmla="*/ 6350 h 263715"/>
                    <a:gd name="connsiteX46" fmla="*/ 295275 w 1581150"/>
                    <a:gd name="connsiteY46" fmla="*/ 31750 h 263715"/>
                    <a:gd name="connsiteX47" fmla="*/ 298450 w 1581150"/>
                    <a:gd name="connsiteY47" fmla="*/ 44450 h 263715"/>
                    <a:gd name="connsiteX48" fmla="*/ 307975 w 1581150"/>
                    <a:gd name="connsiteY48" fmla="*/ 76200 h 263715"/>
                    <a:gd name="connsiteX49" fmla="*/ 320675 w 1581150"/>
                    <a:gd name="connsiteY49" fmla="*/ 66675 h 263715"/>
                    <a:gd name="connsiteX50" fmla="*/ 323850 w 1581150"/>
                    <a:gd name="connsiteY50" fmla="*/ 44450 h 263715"/>
                    <a:gd name="connsiteX51" fmla="*/ 327025 w 1581150"/>
                    <a:gd name="connsiteY51" fmla="*/ 57150 h 263715"/>
                    <a:gd name="connsiteX52" fmla="*/ 333375 w 1581150"/>
                    <a:gd name="connsiteY52" fmla="*/ 47625 h 263715"/>
                    <a:gd name="connsiteX53" fmla="*/ 349250 w 1581150"/>
                    <a:gd name="connsiteY53" fmla="*/ 63500 h 263715"/>
                    <a:gd name="connsiteX54" fmla="*/ 368300 w 1581150"/>
                    <a:gd name="connsiteY54" fmla="*/ 76200 h 263715"/>
                    <a:gd name="connsiteX55" fmla="*/ 384175 w 1581150"/>
                    <a:gd name="connsiteY55" fmla="*/ 53975 h 263715"/>
                    <a:gd name="connsiteX56" fmla="*/ 396875 w 1581150"/>
                    <a:gd name="connsiteY56" fmla="*/ 28575 h 263715"/>
                    <a:gd name="connsiteX57" fmla="*/ 409575 w 1581150"/>
                    <a:gd name="connsiteY57" fmla="*/ 53975 h 263715"/>
                    <a:gd name="connsiteX58" fmla="*/ 419100 w 1581150"/>
                    <a:gd name="connsiteY58" fmla="*/ 76200 h 263715"/>
                    <a:gd name="connsiteX59" fmla="*/ 428625 w 1581150"/>
                    <a:gd name="connsiteY59" fmla="*/ 79375 h 263715"/>
                    <a:gd name="connsiteX60" fmla="*/ 431800 w 1581150"/>
                    <a:gd name="connsiteY60" fmla="*/ 66675 h 263715"/>
                    <a:gd name="connsiteX61" fmla="*/ 438150 w 1581150"/>
                    <a:gd name="connsiteY61" fmla="*/ 47625 h 263715"/>
                    <a:gd name="connsiteX62" fmla="*/ 447675 w 1581150"/>
                    <a:gd name="connsiteY62" fmla="*/ 50800 h 263715"/>
                    <a:gd name="connsiteX63" fmla="*/ 450850 w 1581150"/>
                    <a:gd name="connsiteY63" fmla="*/ 41275 h 263715"/>
                    <a:gd name="connsiteX64" fmla="*/ 454025 w 1581150"/>
                    <a:gd name="connsiteY64" fmla="*/ 60325 h 263715"/>
                    <a:gd name="connsiteX65" fmla="*/ 476250 w 1581150"/>
                    <a:gd name="connsiteY65" fmla="*/ 50800 h 263715"/>
                    <a:gd name="connsiteX66" fmla="*/ 482600 w 1581150"/>
                    <a:gd name="connsiteY66" fmla="*/ 38100 h 263715"/>
                    <a:gd name="connsiteX67" fmla="*/ 492125 w 1581150"/>
                    <a:gd name="connsiteY67" fmla="*/ 69850 h 263715"/>
                    <a:gd name="connsiteX68" fmla="*/ 498475 w 1581150"/>
                    <a:gd name="connsiteY68" fmla="*/ 53975 h 263715"/>
                    <a:gd name="connsiteX69" fmla="*/ 508000 w 1581150"/>
                    <a:gd name="connsiteY69" fmla="*/ 60325 h 263715"/>
                    <a:gd name="connsiteX70" fmla="*/ 511175 w 1581150"/>
                    <a:gd name="connsiteY70" fmla="*/ 44450 h 263715"/>
                    <a:gd name="connsiteX71" fmla="*/ 514350 w 1581150"/>
                    <a:gd name="connsiteY71" fmla="*/ 34925 h 263715"/>
                    <a:gd name="connsiteX72" fmla="*/ 523875 w 1581150"/>
                    <a:gd name="connsiteY72" fmla="*/ 44450 h 263715"/>
                    <a:gd name="connsiteX73" fmla="*/ 530225 w 1581150"/>
                    <a:gd name="connsiteY73" fmla="*/ 34925 h 263715"/>
                    <a:gd name="connsiteX74" fmla="*/ 539750 w 1581150"/>
                    <a:gd name="connsiteY74" fmla="*/ 66675 h 263715"/>
                    <a:gd name="connsiteX75" fmla="*/ 561975 w 1581150"/>
                    <a:gd name="connsiteY75" fmla="*/ 63500 h 263715"/>
                    <a:gd name="connsiteX76" fmla="*/ 600075 w 1581150"/>
                    <a:gd name="connsiteY76" fmla="*/ 41275 h 263715"/>
                    <a:gd name="connsiteX77" fmla="*/ 606425 w 1581150"/>
                    <a:gd name="connsiteY77" fmla="*/ 50800 h 263715"/>
                    <a:gd name="connsiteX78" fmla="*/ 644525 w 1581150"/>
                    <a:gd name="connsiteY78" fmla="*/ 38100 h 263715"/>
                    <a:gd name="connsiteX79" fmla="*/ 660400 w 1581150"/>
                    <a:gd name="connsiteY79" fmla="*/ 34925 h 263715"/>
                    <a:gd name="connsiteX80" fmla="*/ 669925 w 1581150"/>
                    <a:gd name="connsiteY80" fmla="*/ 31750 h 263715"/>
                    <a:gd name="connsiteX81" fmla="*/ 679450 w 1581150"/>
                    <a:gd name="connsiteY81" fmla="*/ 34925 h 263715"/>
                    <a:gd name="connsiteX82" fmla="*/ 688975 w 1581150"/>
                    <a:gd name="connsiteY82" fmla="*/ 28575 h 263715"/>
                    <a:gd name="connsiteX83" fmla="*/ 701675 w 1581150"/>
                    <a:gd name="connsiteY83" fmla="*/ 25400 h 263715"/>
                    <a:gd name="connsiteX84" fmla="*/ 723900 w 1581150"/>
                    <a:gd name="connsiteY84" fmla="*/ 53975 h 263715"/>
                    <a:gd name="connsiteX85" fmla="*/ 736600 w 1581150"/>
                    <a:gd name="connsiteY85" fmla="*/ 44450 h 263715"/>
                    <a:gd name="connsiteX86" fmla="*/ 739775 w 1581150"/>
                    <a:gd name="connsiteY86" fmla="*/ 57150 h 263715"/>
                    <a:gd name="connsiteX87" fmla="*/ 742950 w 1581150"/>
                    <a:gd name="connsiteY87" fmla="*/ 66675 h 263715"/>
                    <a:gd name="connsiteX88" fmla="*/ 755650 w 1581150"/>
                    <a:gd name="connsiteY88" fmla="*/ 79375 h 263715"/>
                    <a:gd name="connsiteX89" fmla="*/ 765175 w 1581150"/>
                    <a:gd name="connsiteY89" fmla="*/ 76200 h 263715"/>
                    <a:gd name="connsiteX90" fmla="*/ 774700 w 1581150"/>
                    <a:gd name="connsiteY90" fmla="*/ 66675 h 263715"/>
                    <a:gd name="connsiteX91" fmla="*/ 781050 w 1581150"/>
                    <a:gd name="connsiteY91" fmla="*/ 63500 h 263715"/>
                    <a:gd name="connsiteX92" fmla="*/ 784225 w 1581150"/>
                    <a:gd name="connsiteY92" fmla="*/ 50800 h 263715"/>
                    <a:gd name="connsiteX93" fmla="*/ 787400 w 1581150"/>
                    <a:gd name="connsiteY93" fmla="*/ 28575 h 263715"/>
                    <a:gd name="connsiteX94" fmla="*/ 793750 w 1581150"/>
                    <a:gd name="connsiteY94" fmla="*/ 63500 h 263715"/>
                    <a:gd name="connsiteX95" fmla="*/ 796925 w 1581150"/>
                    <a:gd name="connsiteY95" fmla="*/ 53975 h 263715"/>
                    <a:gd name="connsiteX96" fmla="*/ 800100 w 1581150"/>
                    <a:gd name="connsiteY96" fmla="*/ 31750 h 263715"/>
                    <a:gd name="connsiteX97" fmla="*/ 803275 w 1581150"/>
                    <a:gd name="connsiteY97" fmla="*/ 53975 h 263715"/>
                    <a:gd name="connsiteX98" fmla="*/ 815975 w 1581150"/>
                    <a:gd name="connsiteY98" fmla="*/ 57150 h 263715"/>
                    <a:gd name="connsiteX99" fmla="*/ 847725 w 1581150"/>
                    <a:gd name="connsiteY99" fmla="*/ 66675 h 263715"/>
                    <a:gd name="connsiteX100" fmla="*/ 869950 w 1581150"/>
                    <a:gd name="connsiteY100" fmla="*/ 69850 h 263715"/>
                    <a:gd name="connsiteX101" fmla="*/ 895350 w 1581150"/>
                    <a:gd name="connsiteY101" fmla="*/ 66675 h 263715"/>
                    <a:gd name="connsiteX102" fmla="*/ 892175 w 1581150"/>
                    <a:gd name="connsiteY102" fmla="*/ 53975 h 263715"/>
                    <a:gd name="connsiteX103" fmla="*/ 882650 w 1581150"/>
                    <a:gd name="connsiteY103" fmla="*/ 76200 h 263715"/>
                    <a:gd name="connsiteX104" fmla="*/ 869950 w 1581150"/>
                    <a:gd name="connsiteY104" fmla="*/ 63500 h 263715"/>
                    <a:gd name="connsiteX105" fmla="*/ 854075 w 1581150"/>
                    <a:gd name="connsiteY105" fmla="*/ 60325 h 263715"/>
                    <a:gd name="connsiteX106" fmla="*/ 850900 w 1581150"/>
                    <a:gd name="connsiteY106" fmla="*/ 47625 h 263715"/>
                    <a:gd name="connsiteX107" fmla="*/ 844550 w 1581150"/>
                    <a:gd name="connsiteY107" fmla="*/ 31750 h 263715"/>
                    <a:gd name="connsiteX108" fmla="*/ 850900 w 1581150"/>
                    <a:gd name="connsiteY108" fmla="*/ 41275 h 263715"/>
                    <a:gd name="connsiteX109" fmla="*/ 860425 w 1581150"/>
                    <a:gd name="connsiteY109" fmla="*/ 47625 h 263715"/>
                    <a:gd name="connsiteX110" fmla="*/ 873125 w 1581150"/>
                    <a:gd name="connsiteY110" fmla="*/ 66675 h 263715"/>
                    <a:gd name="connsiteX111" fmla="*/ 885825 w 1581150"/>
                    <a:gd name="connsiteY111" fmla="*/ 69850 h 263715"/>
                    <a:gd name="connsiteX112" fmla="*/ 895350 w 1581150"/>
                    <a:gd name="connsiteY112" fmla="*/ 66675 h 263715"/>
                    <a:gd name="connsiteX113" fmla="*/ 908050 w 1581150"/>
                    <a:gd name="connsiteY113" fmla="*/ 92075 h 263715"/>
                    <a:gd name="connsiteX114" fmla="*/ 920750 w 1581150"/>
                    <a:gd name="connsiteY114" fmla="*/ 98425 h 263715"/>
                    <a:gd name="connsiteX115" fmla="*/ 946150 w 1581150"/>
                    <a:gd name="connsiteY115" fmla="*/ 88900 h 263715"/>
                    <a:gd name="connsiteX116" fmla="*/ 958850 w 1581150"/>
                    <a:gd name="connsiteY116" fmla="*/ 79375 h 263715"/>
                    <a:gd name="connsiteX117" fmla="*/ 968375 w 1581150"/>
                    <a:gd name="connsiteY117" fmla="*/ 85725 h 263715"/>
                    <a:gd name="connsiteX118" fmla="*/ 984250 w 1581150"/>
                    <a:gd name="connsiteY118" fmla="*/ 63500 h 263715"/>
                    <a:gd name="connsiteX119" fmla="*/ 987425 w 1581150"/>
                    <a:gd name="connsiteY119" fmla="*/ 53975 h 263715"/>
                    <a:gd name="connsiteX120" fmla="*/ 981075 w 1581150"/>
                    <a:gd name="connsiteY120" fmla="*/ 34925 h 263715"/>
                    <a:gd name="connsiteX121" fmla="*/ 968375 w 1581150"/>
                    <a:gd name="connsiteY121" fmla="*/ 53975 h 263715"/>
                    <a:gd name="connsiteX122" fmla="*/ 946150 w 1581150"/>
                    <a:gd name="connsiteY122" fmla="*/ 69850 h 263715"/>
                    <a:gd name="connsiteX123" fmla="*/ 936625 w 1581150"/>
                    <a:gd name="connsiteY123" fmla="*/ 79375 h 263715"/>
                    <a:gd name="connsiteX124" fmla="*/ 942975 w 1581150"/>
                    <a:gd name="connsiteY124" fmla="*/ 53975 h 263715"/>
                    <a:gd name="connsiteX125" fmla="*/ 946150 w 1581150"/>
                    <a:gd name="connsiteY125" fmla="*/ 44450 h 263715"/>
                    <a:gd name="connsiteX126" fmla="*/ 939800 w 1581150"/>
                    <a:gd name="connsiteY126" fmla="*/ 66675 h 263715"/>
                    <a:gd name="connsiteX127" fmla="*/ 936625 w 1581150"/>
                    <a:gd name="connsiteY127" fmla="*/ 44450 h 263715"/>
                    <a:gd name="connsiteX128" fmla="*/ 920750 w 1581150"/>
                    <a:gd name="connsiteY128" fmla="*/ 60325 h 263715"/>
                    <a:gd name="connsiteX129" fmla="*/ 923925 w 1581150"/>
                    <a:gd name="connsiteY129" fmla="*/ 31750 h 263715"/>
                    <a:gd name="connsiteX130" fmla="*/ 911225 w 1581150"/>
                    <a:gd name="connsiteY130" fmla="*/ 28575 h 263715"/>
                    <a:gd name="connsiteX131" fmla="*/ 895350 w 1581150"/>
                    <a:gd name="connsiteY131" fmla="*/ 41275 h 263715"/>
                    <a:gd name="connsiteX132" fmla="*/ 898525 w 1581150"/>
                    <a:gd name="connsiteY132" fmla="*/ 73025 h 263715"/>
                    <a:gd name="connsiteX133" fmla="*/ 958850 w 1581150"/>
                    <a:gd name="connsiteY133" fmla="*/ 95250 h 263715"/>
                    <a:gd name="connsiteX134" fmla="*/ 977900 w 1581150"/>
                    <a:gd name="connsiteY134" fmla="*/ 85725 h 263715"/>
                    <a:gd name="connsiteX135" fmla="*/ 987425 w 1581150"/>
                    <a:gd name="connsiteY135" fmla="*/ 82550 h 263715"/>
                    <a:gd name="connsiteX136" fmla="*/ 990600 w 1581150"/>
                    <a:gd name="connsiteY136" fmla="*/ 107950 h 263715"/>
                    <a:gd name="connsiteX137" fmla="*/ 1025525 w 1581150"/>
                    <a:gd name="connsiteY137" fmla="*/ 120650 h 263715"/>
                    <a:gd name="connsiteX138" fmla="*/ 1035050 w 1581150"/>
                    <a:gd name="connsiteY138" fmla="*/ 107950 h 263715"/>
                    <a:gd name="connsiteX139" fmla="*/ 1044575 w 1581150"/>
                    <a:gd name="connsiteY139" fmla="*/ 117475 h 263715"/>
                    <a:gd name="connsiteX140" fmla="*/ 1050925 w 1581150"/>
                    <a:gd name="connsiteY140" fmla="*/ 101600 h 263715"/>
                    <a:gd name="connsiteX141" fmla="*/ 1057275 w 1581150"/>
                    <a:gd name="connsiteY141" fmla="*/ 88900 h 263715"/>
                    <a:gd name="connsiteX142" fmla="*/ 1003300 w 1581150"/>
                    <a:gd name="connsiteY142" fmla="*/ 57150 h 263715"/>
                    <a:gd name="connsiteX143" fmla="*/ 1006475 w 1581150"/>
                    <a:gd name="connsiteY143" fmla="*/ 41275 h 263715"/>
                    <a:gd name="connsiteX144" fmla="*/ 1003300 w 1581150"/>
                    <a:gd name="connsiteY144" fmla="*/ 50800 h 263715"/>
                    <a:gd name="connsiteX145" fmla="*/ 990600 w 1581150"/>
                    <a:gd name="connsiteY145" fmla="*/ 82550 h 263715"/>
                    <a:gd name="connsiteX146" fmla="*/ 1009650 w 1581150"/>
                    <a:gd name="connsiteY146" fmla="*/ 73025 h 263715"/>
                    <a:gd name="connsiteX147" fmla="*/ 1025525 w 1581150"/>
                    <a:gd name="connsiteY147" fmla="*/ 44450 h 263715"/>
                    <a:gd name="connsiteX148" fmla="*/ 1035050 w 1581150"/>
                    <a:gd name="connsiteY148" fmla="*/ 53975 h 263715"/>
                    <a:gd name="connsiteX149" fmla="*/ 1050925 w 1581150"/>
                    <a:gd name="connsiteY149" fmla="*/ 47625 h 263715"/>
                    <a:gd name="connsiteX150" fmla="*/ 1060450 w 1581150"/>
                    <a:gd name="connsiteY150" fmla="*/ 38100 h 263715"/>
                    <a:gd name="connsiteX151" fmla="*/ 1057275 w 1581150"/>
                    <a:gd name="connsiteY151" fmla="*/ 60325 h 263715"/>
                    <a:gd name="connsiteX152" fmla="*/ 1050925 w 1581150"/>
                    <a:gd name="connsiteY152" fmla="*/ 76200 h 263715"/>
                    <a:gd name="connsiteX153" fmla="*/ 1047750 w 1581150"/>
                    <a:gd name="connsiteY153" fmla="*/ 88900 h 263715"/>
                    <a:gd name="connsiteX154" fmla="*/ 1050925 w 1581150"/>
                    <a:gd name="connsiteY154" fmla="*/ 98425 h 263715"/>
                    <a:gd name="connsiteX155" fmla="*/ 1085850 w 1581150"/>
                    <a:gd name="connsiteY155" fmla="*/ 69850 h 263715"/>
                    <a:gd name="connsiteX156" fmla="*/ 1104900 w 1581150"/>
                    <a:gd name="connsiteY156" fmla="*/ 50800 h 263715"/>
                    <a:gd name="connsiteX157" fmla="*/ 1108075 w 1581150"/>
                    <a:gd name="connsiteY157" fmla="*/ 60325 h 263715"/>
                    <a:gd name="connsiteX158" fmla="*/ 1120775 w 1581150"/>
                    <a:gd name="connsiteY158" fmla="*/ 69850 h 263715"/>
                    <a:gd name="connsiteX159" fmla="*/ 1123950 w 1581150"/>
                    <a:gd name="connsiteY159" fmla="*/ 82550 h 263715"/>
                    <a:gd name="connsiteX160" fmla="*/ 1123950 w 1581150"/>
                    <a:gd name="connsiteY160" fmla="*/ 104775 h 263715"/>
                    <a:gd name="connsiteX161" fmla="*/ 1146175 w 1581150"/>
                    <a:gd name="connsiteY161" fmla="*/ 107950 h 263715"/>
                    <a:gd name="connsiteX162" fmla="*/ 1184275 w 1581150"/>
                    <a:gd name="connsiteY162" fmla="*/ 104775 h 263715"/>
                    <a:gd name="connsiteX163" fmla="*/ 1203325 w 1581150"/>
                    <a:gd name="connsiteY163" fmla="*/ 120650 h 263715"/>
                    <a:gd name="connsiteX164" fmla="*/ 1206500 w 1581150"/>
                    <a:gd name="connsiteY164" fmla="*/ 107950 h 263715"/>
                    <a:gd name="connsiteX165" fmla="*/ 1212850 w 1581150"/>
                    <a:gd name="connsiteY165" fmla="*/ 139700 h 263715"/>
                    <a:gd name="connsiteX166" fmla="*/ 1247775 w 1581150"/>
                    <a:gd name="connsiteY166" fmla="*/ 111125 h 263715"/>
                    <a:gd name="connsiteX167" fmla="*/ 1250950 w 1581150"/>
                    <a:gd name="connsiteY167" fmla="*/ 142875 h 263715"/>
                    <a:gd name="connsiteX168" fmla="*/ 1304925 w 1581150"/>
                    <a:gd name="connsiteY168" fmla="*/ 114300 h 263715"/>
                    <a:gd name="connsiteX169" fmla="*/ 1308100 w 1581150"/>
                    <a:gd name="connsiteY169" fmla="*/ 130175 h 263715"/>
                    <a:gd name="connsiteX170" fmla="*/ 1323975 w 1581150"/>
                    <a:gd name="connsiteY170" fmla="*/ 123825 h 263715"/>
                    <a:gd name="connsiteX171" fmla="*/ 1339850 w 1581150"/>
                    <a:gd name="connsiteY171" fmla="*/ 120650 h 263715"/>
                    <a:gd name="connsiteX172" fmla="*/ 1355725 w 1581150"/>
                    <a:gd name="connsiteY172" fmla="*/ 161925 h 263715"/>
                    <a:gd name="connsiteX173" fmla="*/ 1374775 w 1581150"/>
                    <a:gd name="connsiteY173" fmla="*/ 158750 h 263715"/>
                    <a:gd name="connsiteX174" fmla="*/ 1397000 w 1581150"/>
                    <a:gd name="connsiteY174" fmla="*/ 171450 h 263715"/>
                    <a:gd name="connsiteX175" fmla="*/ 1409700 w 1581150"/>
                    <a:gd name="connsiteY175" fmla="*/ 165100 h 263715"/>
                    <a:gd name="connsiteX176" fmla="*/ 1412875 w 1581150"/>
                    <a:gd name="connsiteY176" fmla="*/ 187325 h 263715"/>
                    <a:gd name="connsiteX177" fmla="*/ 1419225 w 1581150"/>
                    <a:gd name="connsiteY177" fmla="*/ 187325 h 263715"/>
                    <a:gd name="connsiteX178" fmla="*/ 1447800 w 1581150"/>
                    <a:gd name="connsiteY178" fmla="*/ 212725 h 263715"/>
                    <a:gd name="connsiteX179" fmla="*/ 1447800 w 1581150"/>
                    <a:gd name="connsiteY179" fmla="*/ 225425 h 263715"/>
                    <a:gd name="connsiteX180" fmla="*/ 1470025 w 1581150"/>
                    <a:gd name="connsiteY180" fmla="*/ 215900 h 263715"/>
                    <a:gd name="connsiteX181" fmla="*/ 1485900 w 1581150"/>
                    <a:gd name="connsiteY181" fmla="*/ 238125 h 263715"/>
                    <a:gd name="connsiteX182" fmla="*/ 1524000 w 1581150"/>
                    <a:gd name="connsiteY182" fmla="*/ 234950 h 263715"/>
                    <a:gd name="connsiteX183" fmla="*/ 1527175 w 1581150"/>
                    <a:gd name="connsiteY183" fmla="*/ 257175 h 263715"/>
                    <a:gd name="connsiteX184" fmla="*/ 1581150 w 1581150"/>
                    <a:gd name="connsiteY184" fmla="*/ 263525 h 263715"/>
                    <a:gd name="connsiteX185" fmla="*/ 1581150 w 1581150"/>
                    <a:gd name="connsiteY185" fmla="*/ 263525 h 263715"/>
                    <a:gd name="connsiteX186" fmla="*/ 939800 w 1581150"/>
                    <a:gd name="connsiteY186" fmla="*/ 66675 h 263715"/>
                    <a:gd name="connsiteX187" fmla="*/ 0 w 1581150"/>
                    <a:gd name="connsiteY187" fmla="*/ 34925 h 263715"/>
                    <a:gd name="connsiteX0" fmla="*/ 0 w 1585441"/>
                    <a:gd name="connsiteY0" fmla="*/ 34925 h 268663"/>
                    <a:gd name="connsiteX1" fmla="*/ 22225 w 1585441"/>
                    <a:gd name="connsiteY1" fmla="*/ 15875 h 268663"/>
                    <a:gd name="connsiteX2" fmla="*/ 22225 w 1585441"/>
                    <a:gd name="connsiteY2" fmla="*/ 15875 h 268663"/>
                    <a:gd name="connsiteX3" fmla="*/ 25400 w 1585441"/>
                    <a:gd name="connsiteY3" fmla="*/ 57150 h 268663"/>
                    <a:gd name="connsiteX4" fmla="*/ 31750 w 1585441"/>
                    <a:gd name="connsiteY4" fmla="*/ 44450 h 268663"/>
                    <a:gd name="connsiteX5" fmla="*/ 34925 w 1585441"/>
                    <a:gd name="connsiteY5" fmla="*/ 34925 h 268663"/>
                    <a:gd name="connsiteX6" fmla="*/ 44450 w 1585441"/>
                    <a:gd name="connsiteY6" fmla="*/ 25400 h 268663"/>
                    <a:gd name="connsiteX7" fmla="*/ 50800 w 1585441"/>
                    <a:gd name="connsiteY7" fmla="*/ 15875 h 268663"/>
                    <a:gd name="connsiteX8" fmla="*/ 41275 w 1585441"/>
                    <a:gd name="connsiteY8" fmla="*/ 12700 h 268663"/>
                    <a:gd name="connsiteX9" fmla="*/ 60325 w 1585441"/>
                    <a:gd name="connsiteY9" fmla="*/ 0 h 268663"/>
                    <a:gd name="connsiteX10" fmla="*/ 47625 w 1585441"/>
                    <a:gd name="connsiteY10" fmla="*/ 3175 h 268663"/>
                    <a:gd name="connsiteX11" fmla="*/ 47625 w 1585441"/>
                    <a:gd name="connsiteY11" fmla="*/ 44450 h 268663"/>
                    <a:gd name="connsiteX12" fmla="*/ 57150 w 1585441"/>
                    <a:gd name="connsiteY12" fmla="*/ 47625 h 268663"/>
                    <a:gd name="connsiteX13" fmla="*/ 69850 w 1585441"/>
                    <a:gd name="connsiteY13" fmla="*/ 34925 h 268663"/>
                    <a:gd name="connsiteX14" fmla="*/ 73025 w 1585441"/>
                    <a:gd name="connsiteY14" fmla="*/ 22225 h 268663"/>
                    <a:gd name="connsiteX15" fmla="*/ 76200 w 1585441"/>
                    <a:gd name="connsiteY15" fmla="*/ 12700 h 268663"/>
                    <a:gd name="connsiteX16" fmla="*/ 82550 w 1585441"/>
                    <a:gd name="connsiteY16" fmla="*/ 69850 h 268663"/>
                    <a:gd name="connsiteX17" fmla="*/ 88900 w 1585441"/>
                    <a:gd name="connsiteY17" fmla="*/ 88900 h 268663"/>
                    <a:gd name="connsiteX18" fmla="*/ 92075 w 1585441"/>
                    <a:gd name="connsiteY18" fmla="*/ 79375 h 268663"/>
                    <a:gd name="connsiteX19" fmla="*/ 98425 w 1585441"/>
                    <a:gd name="connsiteY19" fmla="*/ 69850 h 268663"/>
                    <a:gd name="connsiteX20" fmla="*/ 104775 w 1585441"/>
                    <a:gd name="connsiteY20" fmla="*/ 41275 h 268663"/>
                    <a:gd name="connsiteX21" fmla="*/ 107950 w 1585441"/>
                    <a:gd name="connsiteY21" fmla="*/ 31750 h 268663"/>
                    <a:gd name="connsiteX22" fmla="*/ 117475 w 1585441"/>
                    <a:gd name="connsiteY22" fmla="*/ 53975 h 268663"/>
                    <a:gd name="connsiteX23" fmla="*/ 130175 w 1585441"/>
                    <a:gd name="connsiteY23" fmla="*/ 44450 h 268663"/>
                    <a:gd name="connsiteX24" fmla="*/ 136525 w 1585441"/>
                    <a:gd name="connsiteY24" fmla="*/ 50800 h 268663"/>
                    <a:gd name="connsiteX25" fmla="*/ 146050 w 1585441"/>
                    <a:gd name="connsiteY25" fmla="*/ 28575 h 268663"/>
                    <a:gd name="connsiteX26" fmla="*/ 152400 w 1585441"/>
                    <a:gd name="connsiteY26" fmla="*/ 76200 h 268663"/>
                    <a:gd name="connsiteX27" fmla="*/ 158750 w 1585441"/>
                    <a:gd name="connsiteY27" fmla="*/ 63500 h 268663"/>
                    <a:gd name="connsiteX28" fmla="*/ 174625 w 1585441"/>
                    <a:gd name="connsiteY28" fmla="*/ 41275 h 268663"/>
                    <a:gd name="connsiteX29" fmla="*/ 184150 w 1585441"/>
                    <a:gd name="connsiteY29" fmla="*/ 41275 h 268663"/>
                    <a:gd name="connsiteX30" fmla="*/ 187325 w 1585441"/>
                    <a:gd name="connsiteY30" fmla="*/ 31750 h 268663"/>
                    <a:gd name="connsiteX31" fmla="*/ 193675 w 1585441"/>
                    <a:gd name="connsiteY31" fmla="*/ 22225 h 268663"/>
                    <a:gd name="connsiteX32" fmla="*/ 203200 w 1585441"/>
                    <a:gd name="connsiteY32" fmla="*/ 31750 h 268663"/>
                    <a:gd name="connsiteX33" fmla="*/ 209550 w 1585441"/>
                    <a:gd name="connsiteY33" fmla="*/ 50800 h 268663"/>
                    <a:gd name="connsiteX34" fmla="*/ 215900 w 1585441"/>
                    <a:gd name="connsiteY34" fmla="*/ 41275 h 268663"/>
                    <a:gd name="connsiteX35" fmla="*/ 219075 w 1585441"/>
                    <a:gd name="connsiteY35" fmla="*/ 31750 h 268663"/>
                    <a:gd name="connsiteX36" fmla="*/ 225425 w 1585441"/>
                    <a:gd name="connsiteY36" fmla="*/ 57150 h 268663"/>
                    <a:gd name="connsiteX37" fmla="*/ 228600 w 1585441"/>
                    <a:gd name="connsiteY37" fmla="*/ 69850 h 268663"/>
                    <a:gd name="connsiteX38" fmla="*/ 247650 w 1585441"/>
                    <a:gd name="connsiteY38" fmla="*/ 50800 h 268663"/>
                    <a:gd name="connsiteX39" fmla="*/ 257175 w 1585441"/>
                    <a:gd name="connsiteY39" fmla="*/ 57150 h 268663"/>
                    <a:gd name="connsiteX40" fmla="*/ 263525 w 1585441"/>
                    <a:gd name="connsiteY40" fmla="*/ 47625 h 268663"/>
                    <a:gd name="connsiteX41" fmla="*/ 273050 w 1585441"/>
                    <a:gd name="connsiteY41" fmla="*/ 44450 h 268663"/>
                    <a:gd name="connsiteX42" fmla="*/ 276225 w 1585441"/>
                    <a:gd name="connsiteY42" fmla="*/ 66675 h 268663"/>
                    <a:gd name="connsiteX43" fmla="*/ 279400 w 1585441"/>
                    <a:gd name="connsiteY43" fmla="*/ 53975 h 268663"/>
                    <a:gd name="connsiteX44" fmla="*/ 285750 w 1585441"/>
                    <a:gd name="connsiteY44" fmla="*/ 25400 h 268663"/>
                    <a:gd name="connsiteX45" fmla="*/ 292100 w 1585441"/>
                    <a:gd name="connsiteY45" fmla="*/ 6350 h 268663"/>
                    <a:gd name="connsiteX46" fmla="*/ 295275 w 1585441"/>
                    <a:gd name="connsiteY46" fmla="*/ 31750 h 268663"/>
                    <a:gd name="connsiteX47" fmla="*/ 298450 w 1585441"/>
                    <a:gd name="connsiteY47" fmla="*/ 44450 h 268663"/>
                    <a:gd name="connsiteX48" fmla="*/ 307975 w 1585441"/>
                    <a:gd name="connsiteY48" fmla="*/ 76200 h 268663"/>
                    <a:gd name="connsiteX49" fmla="*/ 320675 w 1585441"/>
                    <a:gd name="connsiteY49" fmla="*/ 66675 h 268663"/>
                    <a:gd name="connsiteX50" fmla="*/ 323850 w 1585441"/>
                    <a:gd name="connsiteY50" fmla="*/ 44450 h 268663"/>
                    <a:gd name="connsiteX51" fmla="*/ 327025 w 1585441"/>
                    <a:gd name="connsiteY51" fmla="*/ 57150 h 268663"/>
                    <a:gd name="connsiteX52" fmla="*/ 333375 w 1585441"/>
                    <a:gd name="connsiteY52" fmla="*/ 47625 h 268663"/>
                    <a:gd name="connsiteX53" fmla="*/ 349250 w 1585441"/>
                    <a:gd name="connsiteY53" fmla="*/ 63500 h 268663"/>
                    <a:gd name="connsiteX54" fmla="*/ 368300 w 1585441"/>
                    <a:gd name="connsiteY54" fmla="*/ 76200 h 268663"/>
                    <a:gd name="connsiteX55" fmla="*/ 384175 w 1585441"/>
                    <a:gd name="connsiteY55" fmla="*/ 53975 h 268663"/>
                    <a:gd name="connsiteX56" fmla="*/ 396875 w 1585441"/>
                    <a:gd name="connsiteY56" fmla="*/ 28575 h 268663"/>
                    <a:gd name="connsiteX57" fmla="*/ 409575 w 1585441"/>
                    <a:gd name="connsiteY57" fmla="*/ 53975 h 268663"/>
                    <a:gd name="connsiteX58" fmla="*/ 419100 w 1585441"/>
                    <a:gd name="connsiteY58" fmla="*/ 76200 h 268663"/>
                    <a:gd name="connsiteX59" fmla="*/ 428625 w 1585441"/>
                    <a:gd name="connsiteY59" fmla="*/ 79375 h 268663"/>
                    <a:gd name="connsiteX60" fmla="*/ 431800 w 1585441"/>
                    <a:gd name="connsiteY60" fmla="*/ 66675 h 268663"/>
                    <a:gd name="connsiteX61" fmla="*/ 438150 w 1585441"/>
                    <a:gd name="connsiteY61" fmla="*/ 47625 h 268663"/>
                    <a:gd name="connsiteX62" fmla="*/ 447675 w 1585441"/>
                    <a:gd name="connsiteY62" fmla="*/ 50800 h 268663"/>
                    <a:gd name="connsiteX63" fmla="*/ 450850 w 1585441"/>
                    <a:gd name="connsiteY63" fmla="*/ 41275 h 268663"/>
                    <a:gd name="connsiteX64" fmla="*/ 454025 w 1585441"/>
                    <a:gd name="connsiteY64" fmla="*/ 60325 h 268663"/>
                    <a:gd name="connsiteX65" fmla="*/ 476250 w 1585441"/>
                    <a:gd name="connsiteY65" fmla="*/ 50800 h 268663"/>
                    <a:gd name="connsiteX66" fmla="*/ 482600 w 1585441"/>
                    <a:gd name="connsiteY66" fmla="*/ 38100 h 268663"/>
                    <a:gd name="connsiteX67" fmla="*/ 492125 w 1585441"/>
                    <a:gd name="connsiteY67" fmla="*/ 69850 h 268663"/>
                    <a:gd name="connsiteX68" fmla="*/ 498475 w 1585441"/>
                    <a:gd name="connsiteY68" fmla="*/ 53975 h 268663"/>
                    <a:gd name="connsiteX69" fmla="*/ 508000 w 1585441"/>
                    <a:gd name="connsiteY69" fmla="*/ 60325 h 268663"/>
                    <a:gd name="connsiteX70" fmla="*/ 511175 w 1585441"/>
                    <a:gd name="connsiteY70" fmla="*/ 44450 h 268663"/>
                    <a:gd name="connsiteX71" fmla="*/ 514350 w 1585441"/>
                    <a:gd name="connsiteY71" fmla="*/ 34925 h 268663"/>
                    <a:gd name="connsiteX72" fmla="*/ 523875 w 1585441"/>
                    <a:gd name="connsiteY72" fmla="*/ 44450 h 268663"/>
                    <a:gd name="connsiteX73" fmla="*/ 530225 w 1585441"/>
                    <a:gd name="connsiteY73" fmla="*/ 34925 h 268663"/>
                    <a:gd name="connsiteX74" fmla="*/ 539750 w 1585441"/>
                    <a:gd name="connsiteY74" fmla="*/ 66675 h 268663"/>
                    <a:gd name="connsiteX75" fmla="*/ 561975 w 1585441"/>
                    <a:gd name="connsiteY75" fmla="*/ 63500 h 268663"/>
                    <a:gd name="connsiteX76" fmla="*/ 600075 w 1585441"/>
                    <a:gd name="connsiteY76" fmla="*/ 41275 h 268663"/>
                    <a:gd name="connsiteX77" fmla="*/ 606425 w 1585441"/>
                    <a:gd name="connsiteY77" fmla="*/ 50800 h 268663"/>
                    <a:gd name="connsiteX78" fmla="*/ 644525 w 1585441"/>
                    <a:gd name="connsiteY78" fmla="*/ 38100 h 268663"/>
                    <a:gd name="connsiteX79" fmla="*/ 660400 w 1585441"/>
                    <a:gd name="connsiteY79" fmla="*/ 34925 h 268663"/>
                    <a:gd name="connsiteX80" fmla="*/ 669925 w 1585441"/>
                    <a:gd name="connsiteY80" fmla="*/ 31750 h 268663"/>
                    <a:gd name="connsiteX81" fmla="*/ 679450 w 1585441"/>
                    <a:gd name="connsiteY81" fmla="*/ 34925 h 268663"/>
                    <a:gd name="connsiteX82" fmla="*/ 688975 w 1585441"/>
                    <a:gd name="connsiteY82" fmla="*/ 28575 h 268663"/>
                    <a:gd name="connsiteX83" fmla="*/ 701675 w 1585441"/>
                    <a:gd name="connsiteY83" fmla="*/ 25400 h 268663"/>
                    <a:gd name="connsiteX84" fmla="*/ 723900 w 1585441"/>
                    <a:gd name="connsiteY84" fmla="*/ 53975 h 268663"/>
                    <a:gd name="connsiteX85" fmla="*/ 736600 w 1585441"/>
                    <a:gd name="connsiteY85" fmla="*/ 44450 h 268663"/>
                    <a:gd name="connsiteX86" fmla="*/ 739775 w 1585441"/>
                    <a:gd name="connsiteY86" fmla="*/ 57150 h 268663"/>
                    <a:gd name="connsiteX87" fmla="*/ 742950 w 1585441"/>
                    <a:gd name="connsiteY87" fmla="*/ 66675 h 268663"/>
                    <a:gd name="connsiteX88" fmla="*/ 755650 w 1585441"/>
                    <a:gd name="connsiteY88" fmla="*/ 79375 h 268663"/>
                    <a:gd name="connsiteX89" fmla="*/ 765175 w 1585441"/>
                    <a:gd name="connsiteY89" fmla="*/ 76200 h 268663"/>
                    <a:gd name="connsiteX90" fmla="*/ 774700 w 1585441"/>
                    <a:gd name="connsiteY90" fmla="*/ 66675 h 268663"/>
                    <a:gd name="connsiteX91" fmla="*/ 781050 w 1585441"/>
                    <a:gd name="connsiteY91" fmla="*/ 63500 h 268663"/>
                    <a:gd name="connsiteX92" fmla="*/ 784225 w 1585441"/>
                    <a:gd name="connsiteY92" fmla="*/ 50800 h 268663"/>
                    <a:gd name="connsiteX93" fmla="*/ 787400 w 1585441"/>
                    <a:gd name="connsiteY93" fmla="*/ 28575 h 268663"/>
                    <a:gd name="connsiteX94" fmla="*/ 793750 w 1585441"/>
                    <a:gd name="connsiteY94" fmla="*/ 63500 h 268663"/>
                    <a:gd name="connsiteX95" fmla="*/ 796925 w 1585441"/>
                    <a:gd name="connsiteY95" fmla="*/ 53975 h 268663"/>
                    <a:gd name="connsiteX96" fmla="*/ 800100 w 1585441"/>
                    <a:gd name="connsiteY96" fmla="*/ 31750 h 268663"/>
                    <a:gd name="connsiteX97" fmla="*/ 803275 w 1585441"/>
                    <a:gd name="connsiteY97" fmla="*/ 53975 h 268663"/>
                    <a:gd name="connsiteX98" fmla="*/ 815975 w 1585441"/>
                    <a:gd name="connsiteY98" fmla="*/ 57150 h 268663"/>
                    <a:gd name="connsiteX99" fmla="*/ 847725 w 1585441"/>
                    <a:gd name="connsiteY99" fmla="*/ 66675 h 268663"/>
                    <a:gd name="connsiteX100" fmla="*/ 869950 w 1585441"/>
                    <a:gd name="connsiteY100" fmla="*/ 69850 h 268663"/>
                    <a:gd name="connsiteX101" fmla="*/ 895350 w 1585441"/>
                    <a:gd name="connsiteY101" fmla="*/ 66675 h 268663"/>
                    <a:gd name="connsiteX102" fmla="*/ 892175 w 1585441"/>
                    <a:gd name="connsiteY102" fmla="*/ 53975 h 268663"/>
                    <a:gd name="connsiteX103" fmla="*/ 882650 w 1585441"/>
                    <a:gd name="connsiteY103" fmla="*/ 76200 h 268663"/>
                    <a:gd name="connsiteX104" fmla="*/ 869950 w 1585441"/>
                    <a:gd name="connsiteY104" fmla="*/ 63500 h 268663"/>
                    <a:gd name="connsiteX105" fmla="*/ 854075 w 1585441"/>
                    <a:gd name="connsiteY105" fmla="*/ 60325 h 268663"/>
                    <a:gd name="connsiteX106" fmla="*/ 850900 w 1585441"/>
                    <a:gd name="connsiteY106" fmla="*/ 47625 h 268663"/>
                    <a:gd name="connsiteX107" fmla="*/ 844550 w 1585441"/>
                    <a:gd name="connsiteY107" fmla="*/ 31750 h 268663"/>
                    <a:gd name="connsiteX108" fmla="*/ 850900 w 1585441"/>
                    <a:gd name="connsiteY108" fmla="*/ 41275 h 268663"/>
                    <a:gd name="connsiteX109" fmla="*/ 860425 w 1585441"/>
                    <a:gd name="connsiteY109" fmla="*/ 47625 h 268663"/>
                    <a:gd name="connsiteX110" fmla="*/ 873125 w 1585441"/>
                    <a:gd name="connsiteY110" fmla="*/ 66675 h 268663"/>
                    <a:gd name="connsiteX111" fmla="*/ 885825 w 1585441"/>
                    <a:gd name="connsiteY111" fmla="*/ 69850 h 268663"/>
                    <a:gd name="connsiteX112" fmla="*/ 895350 w 1585441"/>
                    <a:gd name="connsiteY112" fmla="*/ 66675 h 268663"/>
                    <a:gd name="connsiteX113" fmla="*/ 908050 w 1585441"/>
                    <a:gd name="connsiteY113" fmla="*/ 92075 h 268663"/>
                    <a:gd name="connsiteX114" fmla="*/ 920750 w 1585441"/>
                    <a:gd name="connsiteY114" fmla="*/ 98425 h 268663"/>
                    <a:gd name="connsiteX115" fmla="*/ 946150 w 1585441"/>
                    <a:gd name="connsiteY115" fmla="*/ 88900 h 268663"/>
                    <a:gd name="connsiteX116" fmla="*/ 958850 w 1585441"/>
                    <a:gd name="connsiteY116" fmla="*/ 79375 h 268663"/>
                    <a:gd name="connsiteX117" fmla="*/ 968375 w 1585441"/>
                    <a:gd name="connsiteY117" fmla="*/ 85725 h 268663"/>
                    <a:gd name="connsiteX118" fmla="*/ 984250 w 1585441"/>
                    <a:gd name="connsiteY118" fmla="*/ 63500 h 268663"/>
                    <a:gd name="connsiteX119" fmla="*/ 987425 w 1585441"/>
                    <a:gd name="connsiteY119" fmla="*/ 53975 h 268663"/>
                    <a:gd name="connsiteX120" fmla="*/ 981075 w 1585441"/>
                    <a:gd name="connsiteY120" fmla="*/ 34925 h 268663"/>
                    <a:gd name="connsiteX121" fmla="*/ 968375 w 1585441"/>
                    <a:gd name="connsiteY121" fmla="*/ 53975 h 268663"/>
                    <a:gd name="connsiteX122" fmla="*/ 946150 w 1585441"/>
                    <a:gd name="connsiteY122" fmla="*/ 69850 h 268663"/>
                    <a:gd name="connsiteX123" fmla="*/ 936625 w 1585441"/>
                    <a:gd name="connsiteY123" fmla="*/ 79375 h 268663"/>
                    <a:gd name="connsiteX124" fmla="*/ 942975 w 1585441"/>
                    <a:gd name="connsiteY124" fmla="*/ 53975 h 268663"/>
                    <a:gd name="connsiteX125" fmla="*/ 946150 w 1585441"/>
                    <a:gd name="connsiteY125" fmla="*/ 44450 h 268663"/>
                    <a:gd name="connsiteX126" fmla="*/ 939800 w 1585441"/>
                    <a:gd name="connsiteY126" fmla="*/ 66675 h 268663"/>
                    <a:gd name="connsiteX127" fmla="*/ 936625 w 1585441"/>
                    <a:gd name="connsiteY127" fmla="*/ 44450 h 268663"/>
                    <a:gd name="connsiteX128" fmla="*/ 920750 w 1585441"/>
                    <a:gd name="connsiteY128" fmla="*/ 60325 h 268663"/>
                    <a:gd name="connsiteX129" fmla="*/ 923925 w 1585441"/>
                    <a:gd name="connsiteY129" fmla="*/ 31750 h 268663"/>
                    <a:gd name="connsiteX130" fmla="*/ 911225 w 1585441"/>
                    <a:gd name="connsiteY130" fmla="*/ 28575 h 268663"/>
                    <a:gd name="connsiteX131" fmla="*/ 895350 w 1585441"/>
                    <a:gd name="connsiteY131" fmla="*/ 41275 h 268663"/>
                    <a:gd name="connsiteX132" fmla="*/ 898525 w 1585441"/>
                    <a:gd name="connsiteY132" fmla="*/ 73025 h 268663"/>
                    <a:gd name="connsiteX133" fmla="*/ 958850 w 1585441"/>
                    <a:gd name="connsiteY133" fmla="*/ 95250 h 268663"/>
                    <a:gd name="connsiteX134" fmla="*/ 977900 w 1585441"/>
                    <a:gd name="connsiteY134" fmla="*/ 85725 h 268663"/>
                    <a:gd name="connsiteX135" fmla="*/ 987425 w 1585441"/>
                    <a:gd name="connsiteY135" fmla="*/ 82550 h 268663"/>
                    <a:gd name="connsiteX136" fmla="*/ 990600 w 1585441"/>
                    <a:gd name="connsiteY136" fmla="*/ 107950 h 268663"/>
                    <a:gd name="connsiteX137" fmla="*/ 1025525 w 1585441"/>
                    <a:gd name="connsiteY137" fmla="*/ 120650 h 268663"/>
                    <a:gd name="connsiteX138" fmla="*/ 1035050 w 1585441"/>
                    <a:gd name="connsiteY138" fmla="*/ 107950 h 268663"/>
                    <a:gd name="connsiteX139" fmla="*/ 1044575 w 1585441"/>
                    <a:gd name="connsiteY139" fmla="*/ 117475 h 268663"/>
                    <a:gd name="connsiteX140" fmla="*/ 1050925 w 1585441"/>
                    <a:gd name="connsiteY140" fmla="*/ 101600 h 268663"/>
                    <a:gd name="connsiteX141" fmla="*/ 1057275 w 1585441"/>
                    <a:gd name="connsiteY141" fmla="*/ 88900 h 268663"/>
                    <a:gd name="connsiteX142" fmla="*/ 1003300 w 1585441"/>
                    <a:gd name="connsiteY142" fmla="*/ 57150 h 268663"/>
                    <a:gd name="connsiteX143" fmla="*/ 1006475 w 1585441"/>
                    <a:gd name="connsiteY143" fmla="*/ 41275 h 268663"/>
                    <a:gd name="connsiteX144" fmla="*/ 1003300 w 1585441"/>
                    <a:gd name="connsiteY144" fmla="*/ 50800 h 268663"/>
                    <a:gd name="connsiteX145" fmla="*/ 990600 w 1585441"/>
                    <a:gd name="connsiteY145" fmla="*/ 82550 h 268663"/>
                    <a:gd name="connsiteX146" fmla="*/ 1009650 w 1585441"/>
                    <a:gd name="connsiteY146" fmla="*/ 73025 h 268663"/>
                    <a:gd name="connsiteX147" fmla="*/ 1025525 w 1585441"/>
                    <a:gd name="connsiteY147" fmla="*/ 44450 h 268663"/>
                    <a:gd name="connsiteX148" fmla="*/ 1035050 w 1585441"/>
                    <a:gd name="connsiteY148" fmla="*/ 53975 h 268663"/>
                    <a:gd name="connsiteX149" fmla="*/ 1050925 w 1585441"/>
                    <a:gd name="connsiteY149" fmla="*/ 47625 h 268663"/>
                    <a:gd name="connsiteX150" fmla="*/ 1060450 w 1585441"/>
                    <a:gd name="connsiteY150" fmla="*/ 38100 h 268663"/>
                    <a:gd name="connsiteX151" fmla="*/ 1057275 w 1585441"/>
                    <a:gd name="connsiteY151" fmla="*/ 60325 h 268663"/>
                    <a:gd name="connsiteX152" fmla="*/ 1050925 w 1585441"/>
                    <a:gd name="connsiteY152" fmla="*/ 76200 h 268663"/>
                    <a:gd name="connsiteX153" fmla="*/ 1047750 w 1585441"/>
                    <a:gd name="connsiteY153" fmla="*/ 88900 h 268663"/>
                    <a:gd name="connsiteX154" fmla="*/ 1050925 w 1585441"/>
                    <a:gd name="connsiteY154" fmla="*/ 98425 h 268663"/>
                    <a:gd name="connsiteX155" fmla="*/ 1085850 w 1585441"/>
                    <a:gd name="connsiteY155" fmla="*/ 69850 h 268663"/>
                    <a:gd name="connsiteX156" fmla="*/ 1104900 w 1585441"/>
                    <a:gd name="connsiteY156" fmla="*/ 50800 h 268663"/>
                    <a:gd name="connsiteX157" fmla="*/ 1108075 w 1585441"/>
                    <a:gd name="connsiteY157" fmla="*/ 60325 h 268663"/>
                    <a:gd name="connsiteX158" fmla="*/ 1120775 w 1585441"/>
                    <a:gd name="connsiteY158" fmla="*/ 69850 h 268663"/>
                    <a:gd name="connsiteX159" fmla="*/ 1123950 w 1585441"/>
                    <a:gd name="connsiteY159" fmla="*/ 82550 h 268663"/>
                    <a:gd name="connsiteX160" fmla="*/ 1123950 w 1585441"/>
                    <a:gd name="connsiteY160" fmla="*/ 104775 h 268663"/>
                    <a:gd name="connsiteX161" fmla="*/ 1146175 w 1585441"/>
                    <a:gd name="connsiteY161" fmla="*/ 107950 h 268663"/>
                    <a:gd name="connsiteX162" fmla="*/ 1184275 w 1585441"/>
                    <a:gd name="connsiteY162" fmla="*/ 104775 h 268663"/>
                    <a:gd name="connsiteX163" fmla="*/ 1203325 w 1585441"/>
                    <a:gd name="connsiteY163" fmla="*/ 120650 h 268663"/>
                    <a:gd name="connsiteX164" fmla="*/ 1206500 w 1585441"/>
                    <a:gd name="connsiteY164" fmla="*/ 107950 h 268663"/>
                    <a:gd name="connsiteX165" fmla="*/ 1212850 w 1585441"/>
                    <a:gd name="connsiteY165" fmla="*/ 139700 h 268663"/>
                    <a:gd name="connsiteX166" fmla="*/ 1247775 w 1585441"/>
                    <a:gd name="connsiteY166" fmla="*/ 111125 h 268663"/>
                    <a:gd name="connsiteX167" fmla="*/ 1250950 w 1585441"/>
                    <a:gd name="connsiteY167" fmla="*/ 142875 h 268663"/>
                    <a:gd name="connsiteX168" fmla="*/ 1304925 w 1585441"/>
                    <a:gd name="connsiteY168" fmla="*/ 114300 h 268663"/>
                    <a:gd name="connsiteX169" fmla="*/ 1308100 w 1585441"/>
                    <a:gd name="connsiteY169" fmla="*/ 130175 h 268663"/>
                    <a:gd name="connsiteX170" fmla="*/ 1323975 w 1585441"/>
                    <a:gd name="connsiteY170" fmla="*/ 123825 h 268663"/>
                    <a:gd name="connsiteX171" fmla="*/ 1339850 w 1585441"/>
                    <a:gd name="connsiteY171" fmla="*/ 120650 h 268663"/>
                    <a:gd name="connsiteX172" fmla="*/ 1355725 w 1585441"/>
                    <a:gd name="connsiteY172" fmla="*/ 161925 h 268663"/>
                    <a:gd name="connsiteX173" fmla="*/ 1374775 w 1585441"/>
                    <a:gd name="connsiteY173" fmla="*/ 158750 h 268663"/>
                    <a:gd name="connsiteX174" fmla="*/ 1397000 w 1585441"/>
                    <a:gd name="connsiteY174" fmla="*/ 171450 h 268663"/>
                    <a:gd name="connsiteX175" fmla="*/ 1409700 w 1585441"/>
                    <a:gd name="connsiteY175" fmla="*/ 165100 h 268663"/>
                    <a:gd name="connsiteX176" fmla="*/ 1412875 w 1585441"/>
                    <a:gd name="connsiteY176" fmla="*/ 187325 h 268663"/>
                    <a:gd name="connsiteX177" fmla="*/ 1419225 w 1585441"/>
                    <a:gd name="connsiteY177" fmla="*/ 187325 h 268663"/>
                    <a:gd name="connsiteX178" fmla="*/ 1447800 w 1585441"/>
                    <a:gd name="connsiteY178" fmla="*/ 212725 h 268663"/>
                    <a:gd name="connsiteX179" fmla="*/ 1447800 w 1585441"/>
                    <a:gd name="connsiteY179" fmla="*/ 225425 h 268663"/>
                    <a:gd name="connsiteX180" fmla="*/ 1470025 w 1585441"/>
                    <a:gd name="connsiteY180" fmla="*/ 215900 h 268663"/>
                    <a:gd name="connsiteX181" fmla="*/ 1485900 w 1585441"/>
                    <a:gd name="connsiteY181" fmla="*/ 238125 h 268663"/>
                    <a:gd name="connsiteX182" fmla="*/ 1524000 w 1585441"/>
                    <a:gd name="connsiteY182" fmla="*/ 234950 h 268663"/>
                    <a:gd name="connsiteX183" fmla="*/ 1527175 w 1585441"/>
                    <a:gd name="connsiteY183" fmla="*/ 257175 h 268663"/>
                    <a:gd name="connsiteX184" fmla="*/ 1581150 w 1585441"/>
                    <a:gd name="connsiteY184" fmla="*/ 263525 h 268663"/>
                    <a:gd name="connsiteX185" fmla="*/ 1406525 w 1585441"/>
                    <a:gd name="connsiteY185" fmla="*/ 174625 h 268663"/>
                    <a:gd name="connsiteX186" fmla="*/ 939800 w 1585441"/>
                    <a:gd name="connsiteY186" fmla="*/ 66675 h 268663"/>
                    <a:gd name="connsiteX187" fmla="*/ 0 w 1585441"/>
                    <a:gd name="connsiteY187" fmla="*/ 3492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7620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79450 w 1620366"/>
                    <a:gd name="connsiteY78" fmla="*/ 3810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4375 w 1620366"/>
                    <a:gd name="connsiteY81" fmla="*/ 34925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55675 w 1620366"/>
                    <a:gd name="connsiteY114" fmla="*/ 98425 h 268663"/>
                    <a:gd name="connsiteX115" fmla="*/ 981075 w 1620366"/>
                    <a:gd name="connsiteY115" fmla="*/ 88900 h 268663"/>
                    <a:gd name="connsiteX116" fmla="*/ 993775 w 1620366"/>
                    <a:gd name="connsiteY116" fmla="*/ 79375 h 268663"/>
                    <a:gd name="connsiteX117" fmla="*/ 1003300 w 1620366"/>
                    <a:gd name="connsiteY117" fmla="*/ 85725 h 268663"/>
                    <a:gd name="connsiteX118" fmla="*/ 1019175 w 1620366"/>
                    <a:gd name="connsiteY118" fmla="*/ 63500 h 268663"/>
                    <a:gd name="connsiteX119" fmla="*/ 1022350 w 1620366"/>
                    <a:gd name="connsiteY119" fmla="*/ 53975 h 268663"/>
                    <a:gd name="connsiteX120" fmla="*/ 1016000 w 1620366"/>
                    <a:gd name="connsiteY120" fmla="*/ 34925 h 268663"/>
                    <a:gd name="connsiteX121" fmla="*/ 1003300 w 1620366"/>
                    <a:gd name="connsiteY121" fmla="*/ 53975 h 268663"/>
                    <a:gd name="connsiteX122" fmla="*/ 981075 w 1620366"/>
                    <a:gd name="connsiteY122" fmla="*/ 69850 h 268663"/>
                    <a:gd name="connsiteX123" fmla="*/ 971550 w 1620366"/>
                    <a:gd name="connsiteY123" fmla="*/ 79375 h 268663"/>
                    <a:gd name="connsiteX124" fmla="*/ 977900 w 1620366"/>
                    <a:gd name="connsiteY124" fmla="*/ 53975 h 268663"/>
                    <a:gd name="connsiteX125" fmla="*/ 981075 w 1620366"/>
                    <a:gd name="connsiteY125" fmla="*/ 44450 h 268663"/>
                    <a:gd name="connsiteX126" fmla="*/ 974725 w 1620366"/>
                    <a:gd name="connsiteY126" fmla="*/ 66675 h 268663"/>
                    <a:gd name="connsiteX127" fmla="*/ 971550 w 1620366"/>
                    <a:gd name="connsiteY127" fmla="*/ 44450 h 268663"/>
                    <a:gd name="connsiteX128" fmla="*/ 955675 w 1620366"/>
                    <a:gd name="connsiteY128" fmla="*/ 60325 h 268663"/>
                    <a:gd name="connsiteX129" fmla="*/ 958850 w 1620366"/>
                    <a:gd name="connsiteY129" fmla="*/ 31750 h 268663"/>
                    <a:gd name="connsiteX130" fmla="*/ 946150 w 1620366"/>
                    <a:gd name="connsiteY130" fmla="*/ 28575 h 268663"/>
                    <a:gd name="connsiteX131" fmla="*/ 930275 w 1620366"/>
                    <a:gd name="connsiteY131" fmla="*/ 41275 h 268663"/>
                    <a:gd name="connsiteX132" fmla="*/ 933450 w 1620366"/>
                    <a:gd name="connsiteY132" fmla="*/ 73025 h 268663"/>
                    <a:gd name="connsiteX133" fmla="*/ 993775 w 1620366"/>
                    <a:gd name="connsiteY133" fmla="*/ 95250 h 268663"/>
                    <a:gd name="connsiteX134" fmla="*/ 1012825 w 1620366"/>
                    <a:gd name="connsiteY134" fmla="*/ 85725 h 268663"/>
                    <a:gd name="connsiteX135" fmla="*/ 1022350 w 1620366"/>
                    <a:gd name="connsiteY135" fmla="*/ 82550 h 268663"/>
                    <a:gd name="connsiteX136" fmla="*/ 1025525 w 1620366"/>
                    <a:gd name="connsiteY136" fmla="*/ 107950 h 268663"/>
                    <a:gd name="connsiteX137" fmla="*/ 1060450 w 1620366"/>
                    <a:gd name="connsiteY137" fmla="*/ 120650 h 268663"/>
                    <a:gd name="connsiteX138" fmla="*/ 1069975 w 1620366"/>
                    <a:gd name="connsiteY138" fmla="*/ 107950 h 268663"/>
                    <a:gd name="connsiteX139" fmla="*/ 1079500 w 1620366"/>
                    <a:gd name="connsiteY139" fmla="*/ 117475 h 268663"/>
                    <a:gd name="connsiteX140" fmla="*/ 1085850 w 1620366"/>
                    <a:gd name="connsiteY140" fmla="*/ 101600 h 268663"/>
                    <a:gd name="connsiteX141" fmla="*/ 1092200 w 1620366"/>
                    <a:gd name="connsiteY141" fmla="*/ 88900 h 268663"/>
                    <a:gd name="connsiteX142" fmla="*/ 1038225 w 1620366"/>
                    <a:gd name="connsiteY142" fmla="*/ 57150 h 268663"/>
                    <a:gd name="connsiteX143" fmla="*/ 1041400 w 1620366"/>
                    <a:gd name="connsiteY143" fmla="*/ 41275 h 268663"/>
                    <a:gd name="connsiteX144" fmla="*/ 1038225 w 1620366"/>
                    <a:gd name="connsiteY144" fmla="*/ 50800 h 268663"/>
                    <a:gd name="connsiteX145" fmla="*/ 1025525 w 1620366"/>
                    <a:gd name="connsiteY145" fmla="*/ 82550 h 268663"/>
                    <a:gd name="connsiteX146" fmla="*/ 1044575 w 1620366"/>
                    <a:gd name="connsiteY146" fmla="*/ 73025 h 268663"/>
                    <a:gd name="connsiteX147" fmla="*/ 1060450 w 1620366"/>
                    <a:gd name="connsiteY147" fmla="*/ 44450 h 268663"/>
                    <a:gd name="connsiteX148" fmla="*/ 1069975 w 1620366"/>
                    <a:gd name="connsiteY148" fmla="*/ 53975 h 268663"/>
                    <a:gd name="connsiteX149" fmla="*/ 1085850 w 1620366"/>
                    <a:gd name="connsiteY149" fmla="*/ 47625 h 268663"/>
                    <a:gd name="connsiteX150" fmla="*/ 1095375 w 1620366"/>
                    <a:gd name="connsiteY150" fmla="*/ 38100 h 268663"/>
                    <a:gd name="connsiteX151" fmla="*/ 1092200 w 1620366"/>
                    <a:gd name="connsiteY151" fmla="*/ 60325 h 268663"/>
                    <a:gd name="connsiteX152" fmla="*/ 1085850 w 1620366"/>
                    <a:gd name="connsiteY152" fmla="*/ 76200 h 268663"/>
                    <a:gd name="connsiteX153" fmla="*/ 1082675 w 1620366"/>
                    <a:gd name="connsiteY153" fmla="*/ 88900 h 268663"/>
                    <a:gd name="connsiteX154" fmla="*/ 1085850 w 1620366"/>
                    <a:gd name="connsiteY154" fmla="*/ 98425 h 268663"/>
                    <a:gd name="connsiteX155" fmla="*/ 1120775 w 1620366"/>
                    <a:gd name="connsiteY155" fmla="*/ 69850 h 268663"/>
                    <a:gd name="connsiteX156" fmla="*/ 1139825 w 1620366"/>
                    <a:gd name="connsiteY156" fmla="*/ 50800 h 268663"/>
                    <a:gd name="connsiteX157" fmla="*/ 1143000 w 1620366"/>
                    <a:gd name="connsiteY157" fmla="*/ 60325 h 268663"/>
                    <a:gd name="connsiteX158" fmla="*/ 1155700 w 1620366"/>
                    <a:gd name="connsiteY158" fmla="*/ 69850 h 268663"/>
                    <a:gd name="connsiteX159" fmla="*/ 1158875 w 1620366"/>
                    <a:gd name="connsiteY159" fmla="*/ 82550 h 268663"/>
                    <a:gd name="connsiteX160" fmla="*/ 1158875 w 1620366"/>
                    <a:gd name="connsiteY160" fmla="*/ 104775 h 268663"/>
                    <a:gd name="connsiteX161" fmla="*/ 1181100 w 1620366"/>
                    <a:gd name="connsiteY161" fmla="*/ 107950 h 268663"/>
                    <a:gd name="connsiteX162" fmla="*/ 1219200 w 1620366"/>
                    <a:gd name="connsiteY162" fmla="*/ 104775 h 268663"/>
                    <a:gd name="connsiteX163" fmla="*/ 1238250 w 1620366"/>
                    <a:gd name="connsiteY163" fmla="*/ 120650 h 268663"/>
                    <a:gd name="connsiteX164" fmla="*/ 1241425 w 1620366"/>
                    <a:gd name="connsiteY164" fmla="*/ 107950 h 268663"/>
                    <a:gd name="connsiteX165" fmla="*/ 1247775 w 1620366"/>
                    <a:gd name="connsiteY165" fmla="*/ 139700 h 268663"/>
                    <a:gd name="connsiteX166" fmla="*/ 1282700 w 1620366"/>
                    <a:gd name="connsiteY166" fmla="*/ 111125 h 268663"/>
                    <a:gd name="connsiteX167" fmla="*/ 1285875 w 1620366"/>
                    <a:gd name="connsiteY167" fmla="*/ 142875 h 268663"/>
                    <a:gd name="connsiteX168" fmla="*/ 1339850 w 1620366"/>
                    <a:gd name="connsiteY168" fmla="*/ 114300 h 268663"/>
                    <a:gd name="connsiteX169" fmla="*/ 1343025 w 1620366"/>
                    <a:gd name="connsiteY169" fmla="*/ 130175 h 268663"/>
                    <a:gd name="connsiteX170" fmla="*/ 1358900 w 1620366"/>
                    <a:gd name="connsiteY170" fmla="*/ 123825 h 268663"/>
                    <a:gd name="connsiteX171" fmla="*/ 1374775 w 1620366"/>
                    <a:gd name="connsiteY171" fmla="*/ 120650 h 268663"/>
                    <a:gd name="connsiteX172" fmla="*/ 1390650 w 1620366"/>
                    <a:gd name="connsiteY172" fmla="*/ 161925 h 268663"/>
                    <a:gd name="connsiteX173" fmla="*/ 1409700 w 1620366"/>
                    <a:gd name="connsiteY173" fmla="*/ 158750 h 268663"/>
                    <a:gd name="connsiteX174" fmla="*/ 1431925 w 1620366"/>
                    <a:gd name="connsiteY174" fmla="*/ 171450 h 268663"/>
                    <a:gd name="connsiteX175" fmla="*/ 1444625 w 1620366"/>
                    <a:gd name="connsiteY175" fmla="*/ 165100 h 268663"/>
                    <a:gd name="connsiteX176" fmla="*/ 1447800 w 1620366"/>
                    <a:gd name="connsiteY176" fmla="*/ 187325 h 268663"/>
                    <a:gd name="connsiteX177" fmla="*/ 1454150 w 1620366"/>
                    <a:gd name="connsiteY177" fmla="*/ 187325 h 268663"/>
                    <a:gd name="connsiteX178" fmla="*/ 1482725 w 1620366"/>
                    <a:gd name="connsiteY178" fmla="*/ 212725 h 268663"/>
                    <a:gd name="connsiteX179" fmla="*/ 1482725 w 1620366"/>
                    <a:gd name="connsiteY179" fmla="*/ 225425 h 268663"/>
                    <a:gd name="connsiteX180" fmla="*/ 1504950 w 1620366"/>
                    <a:gd name="connsiteY180" fmla="*/ 215900 h 268663"/>
                    <a:gd name="connsiteX181" fmla="*/ 1520825 w 1620366"/>
                    <a:gd name="connsiteY181" fmla="*/ 238125 h 268663"/>
                    <a:gd name="connsiteX182" fmla="*/ 1558925 w 1620366"/>
                    <a:gd name="connsiteY182" fmla="*/ 234950 h 268663"/>
                    <a:gd name="connsiteX183" fmla="*/ 1562100 w 1620366"/>
                    <a:gd name="connsiteY183" fmla="*/ 257175 h 268663"/>
                    <a:gd name="connsiteX184" fmla="*/ 1616075 w 1620366"/>
                    <a:gd name="connsiteY184" fmla="*/ 263525 h 268663"/>
                    <a:gd name="connsiteX185" fmla="*/ 1441450 w 1620366"/>
                    <a:gd name="connsiteY185" fmla="*/ 174625 h 268663"/>
                    <a:gd name="connsiteX186" fmla="*/ 974725 w 1620366"/>
                    <a:gd name="connsiteY186" fmla="*/ 66675 h 268663"/>
                    <a:gd name="connsiteX187" fmla="*/ 0 w 1620366"/>
                    <a:gd name="connsiteY187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79450 w 1620366"/>
                    <a:gd name="connsiteY78" fmla="*/ 3810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4375 w 1620366"/>
                    <a:gd name="connsiteY81" fmla="*/ 34925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55675 w 1620366"/>
                    <a:gd name="connsiteY114" fmla="*/ 98425 h 268663"/>
                    <a:gd name="connsiteX115" fmla="*/ 981075 w 1620366"/>
                    <a:gd name="connsiteY115" fmla="*/ 88900 h 268663"/>
                    <a:gd name="connsiteX116" fmla="*/ 993775 w 1620366"/>
                    <a:gd name="connsiteY116" fmla="*/ 79375 h 268663"/>
                    <a:gd name="connsiteX117" fmla="*/ 1003300 w 1620366"/>
                    <a:gd name="connsiteY117" fmla="*/ 85725 h 268663"/>
                    <a:gd name="connsiteX118" fmla="*/ 1019175 w 1620366"/>
                    <a:gd name="connsiteY118" fmla="*/ 63500 h 268663"/>
                    <a:gd name="connsiteX119" fmla="*/ 1022350 w 1620366"/>
                    <a:gd name="connsiteY119" fmla="*/ 53975 h 268663"/>
                    <a:gd name="connsiteX120" fmla="*/ 1016000 w 1620366"/>
                    <a:gd name="connsiteY120" fmla="*/ 34925 h 268663"/>
                    <a:gd name="connsiteX121" fmla="*/ 1003300 w 1620366"/>
                    <a:gd name="connsiteY121" fmla="*/ 53975 h 268663"/>
                    <a:gd name="connsiteX122" fmla="*/ 981075 w 1620366"/>
                    <a:gd name="connsiteY122" fmla="*/ 69850 h 268663"/>
                    <a:gd name="connsiteX123" fmla="*/ 971550 w 1620366"/>
                    <a:gd name="connsiteY123" fmla="*/ 79375 h 268663"/>
                    <a:gd name="connsiteX124" fmla="*/ 977900 w 1620366"/>
                    <a:gd name="connsiteY124" fmla="*/ 53975 h 268663"/>
                    <a:gd name="connsiteX125" fmla="*/ 981075 w 1620366"/>
                    <a:gd name="connsiteY125" fmla="*/ 44450 h 268663"/>
                    <a:gd name="connsiteX126" fmla="*/ 974725 w 1620366"/>
                    <a:gd name="connsiteY126" fmla="*/ 66675 h 268663"/>
                    <a:gd name="connsiteX127" fmla="*/ 971550 w 1620366"/>
                    <a:gd name="connsiteY127" fmla="*/ 44450 h 268663"/>
                    <a:gd name="connsiteX128" fmla="*/ 955675 w 1620366"/>
                    <a:gd name="connsiteY128" fmla="*/ 60325 h 268663"/>
                    <a:gd name="connsiteX129" fmla="*/ 958850 w 1620366"/>
                    <a:gd name="connsiteY129" fmla="*/ 31750 h 268663"/>
                    <a:gd name="connsiteX130" fmla="*/ 946150 w 1620366"/>
                    <a:gd name="connsiteY130" fmla="*/ 28575 h 268663"/>
                    <a:gd name="connsiteX131" fmla="*/ 930275 w 1620366"/>
                    <a:gd name="connsiteY131" fmla="*/ 41275 h 268663"/>
                    <a:gd name="connsiteX132" fmla="*/ 933450 w 1620366"/>
                    <a:gd name="connsiteY132" fmla="*/ 73025 h 268663"/>
                    <a:gd name="connsiteX133" fmla="*/ 993775 w 1620366"/>
                    <a:gd name="connsiteY133" fmla="*/ 95250 h 268663"/>
                    <a:gd name="connsiteX134" fmla="*/ 1012825 w 1620366"/>
                    <a:gd name="connsiteY134" fmla="*/ 85725 h 268663"/>
                    <a:gd name="connsiteX135" fmla="*/ 1022350 w 1620366"/>
                    <a:gd name="connsiteY135" fmla="*/ 82550 h 268663"/>
                    <a:gd name="connsiteX136" fmla="*/ 1025525 w 1620366"/>
                    <a:gd name="connsiteY136" fmla="*/ 107950 h 268663"/>
                    <a:gd name="connsiteX137" fmla="*/ 1060450 w 1620366"/>
                    <a:gd name="connsiteY137" fmla="*/ 120650 h 268663"/>
                    <a:gd name="connsiteX138" fmla="*/ 1069975 w 1620366"/>
                    <a:gd name="connsiteY138" fmla="*/ 107950 h 268663"/>
                    <a:gd name="connsiteX139" fmla="*/ 1079500 w 1620366"/>
                    <a:gd name="connsiteY139" fmla="*/ 117475 h 268663"/>
                    <a:gd name="connsiteX140" fmla="*/ 1085850 w 1620366"/>
                    <a:gd name="connsiteY140" fmla="*/ 101600 h 268663"/>
                    <a:gd name="connsiteX141" fmla="*/ 1092200 w 1620366"/>
                    <a:gd name="connsiteY141" fmla="*/ 88900 h 268663"/>
                    <a:gd name="connsiteX142" fmla="*/ 1038225 w 1620366"/>
                    <a:gd name="connsiteY142" fmla="*/ 57150 h 268663"/>
                    <a:gd name="connsiteX143" fmla="*/ 1041400 w 1620366"/>
                    <a:gd name="connsiteY143" fmla="*/ 41275 h 268663"/>
                    <a:gd name="connsiteX144" fmla="*/ 1038225 w 1620366"/>
                    <a:gd name="connsiteY144" fmla="*/ 50800 h 268663"/>
                    <a:gd name="connsiteX145" fmla="*/ 1025525 w 1620366"/>
                    <a:gd name="connsiteY145" fmla="*/ 82550 h 268663"/>
                    <a:gd name="connsiteX146" fmla="*/ 1044575 w 1620366"/>
                    <a:gd name="connsiteY146" fmla="*/ 73025 h 268663"/>
                    <a:gd name="connsiteX147" fmla="*/ 1060450 w 1620366"/>
                    <a:gd name="connsiteY147" fmla="*/ 44450 h 268663"/>
                    <a:gd name="connsiteX148" fmla="*/ 1069975 w 1620366"/>
                    <a:gd name="connsiteY148" fmla="*/ 53975 h 268663"/>
                    <a:gd name="connsiteX149" fmla="*/ 1085850 w 1620366"/>
                    <a:gd name="connsiteY149" fmla="*/ 47625 h 268663"/>
                    <a:gd name="connsiteX150" fmla="*/ 1095375 w 1620366"/>
                    <a:gd name="connsiteY150" fmla="*/ 38100 h 268663"/>
                    <a:gd name="connsiteX151" fmla="*/ 1092200 w 1620366"/>
                    <a:gd name="connsiteY151" fmla="*/ 60325 h 268663"/>
                    <a:gd name="connsiteX152" fmla="*/ 1085850 w 1620366"/>
                    <a:gd name="connsiteY152" fmla="*/ 76200 h 268663"/>
                    <a:gd name="connsiteX153" fmla="*/ 1082675 w 1620366"/>
                    <a:gd name="connsiteY153" fmla="*/ 88900 h 268663"/>
                    <a:gd name="connsiteX154" fmla="*/ 1085850 w 1620366"/>
                    <a:gd name="connsiteY154" fmla="*/ 98425 h 268663"/>
                    <a:gd name="connsiteX155" fmla="*/ 1120775 w 1620366"/>
                    <a:gd name="connsiteY155" fmla="*/ 69850 h 268663"/>
                    <a:gd name="connsiteX156" fmla="*/ 1139825 w 1620366"/>
                    <a:gd name="connsiteY156" fmla="*/ 50800 h 268663"/>
                    <a:gd name="connsiteX157" fmla="*/ 1143000 w 1620366"/>
                    <a:gd name="connsiteY157" fmla="*/ 60325 h 268663"/>
                    <a:gd name="connsiteX158" fmla="*/ 1155700 w 1620366"/>
                    <a:gd name="connsiteY158" fmla="*/ 69850 h 268663"/>
                    <a:gd name="connsiteX159" fmla="*/ 1158875 w 1620366"/>
                    <a:gd name="connsiteY159" fmla="*/ 82550 h 268663"/>
                    <a:gd name="connsiteX160" fmla="*/ 1158875 w 1620366"/>
                    <a:gd name="connsiteY160" fmla="*/ 104775 h 268663"/>
                    <a:gd name="connsiteX161" fmla="*/ 1181100 w 1620366"/>
                    <a:gd name="connsiteY161" fmla="*/ 107950 h 268663"/>
                    <a:gd name="connsiteX162" fmla="*/ 1219200 w 1620366"/>
                    <a:gd name="connsiteY162" fmla="*/ 104775 h 268663"/>
                    <a:gd name="connsiteX163" fmla="*/ 1238250 w 1620366"/>
                    <a:gd name="connsiteY163" fmla="*/ 120650 h 268663"/>
                    <a:gd name="connsiteX164" fmla="*/ 1241425 w 1620366"/>
                    <a:gd name="connsiteY164" fmla="*/ 107950 h 268663"/>
                    <a:gd name="connsiteX165" fmla="*/ 1247775 w 1620366"/>
                    <a:gd name="connsiteY165" fmla="*/ 139700 h 268663"/>
                    <a:gd name="connsiteX166" fmla="*/ 1282700 w 1620366"/>
                    <a:gd name="connsiteY166" fmla="*/ 111125 h 268663"/>
                    <a:gd name="connsiteX167" fmla="*/ 1285875 w 1620366"/>
                    <a:gd name="connsiteY167" fmla="*/ 142875 h 268663"/>
                    <a:gd name="connsiteX168" fmla="*/ 1339850 w 1620366"/>
                    <a:gd name="connsiteY168" fmla="*/ 114300 h 268663"/>
                    <a:gd name="connsiteX169" fmla="*/ 1343025 w 1620366"/>
                    <a:gd name="connsiteY169" fmla="*/ 130175 h 268663"/>
                    <a:gd name="connsiteX170" fmla="*/ 1358900 w 1620366"/>
                    <a:gd name="connsiteY170" fmla="*/ 123825 h 268663"/>
                    <a:gd name="connsiteX171" fmla="*/ 1374775 w 1620366"/>
                    <a:gd name="connsiteY171" fmla="*/ 120650 h 268663"/>
                    <a:gd name="connsiteX172" fmla="*/ 1390650 w 1620366"/>
                    <a:gd name="connsiteY172" fmla="*/ 161925 h 268663"/>
                    <a:gd name="connsiteX173" fmla="*/ 1409700 w 1620366"/>
                    <a:gd name="connsiteY173" fmla="*/ 158750 h 268663"/>
                    <a:gd name="connsiteX174" fmla="*/ 1431925 w 1620366"/>
                    <a:gd name="connsiteY174" fmla="*/ 171450 h 268663"/>
                    <a:gd name="connsiteX175" fmla="*/ 1444625 w 1620366"/>
                    <a:gd name="connsiteY175" fmla="*/ 165100 h 268663"/>
                    <a:gd name="connsiteX176" fmla="*/ 1447800 w 1620366"/>
                    <a:gd name="connsiteY176" fmla="*/ 187325 h 268663"/>
                    <a:gd name="connsiteX177" fmla="*/ 1454150 w 1620366"/>
                    <a:gd name="connsiteY177" fmla="*/ 187325 h 268663"/>
                    <a:gd name="connsiteX178" fmla="*/ 1482725 w 1620366"/>
                    <a:gd name="connsiteY178" fmla="*/ 212725 h 268663"/>
                    <a:gd name="connsiteX179" fmla="*/ 1482725 w 1620366"/>
                    <a:gd name="connsiteY179" fmla="*/ 225425 h 268663"/>
                    <a:gd name="connsiteX180" fmla="*/ 1504950 w 1620366"/>
                    <a:gd name="connsiteY180" fmla="*/ 215900 h 268663"/>
                    <a:gd name="connsiteX181" fmla="*/ 1520825 w 1620366"/>
                    <a:gd name="connsiteY181" fmla="*/ 238125 h 268663"/>
                    <a:gd name="connsiteX182" fmla="*/ 1558925 w 1620366"/>
                    <a:gd name="connsiteY182" fmla="*/ 234950 h 268663"/>
                    <a:gd name="connsiteX183" fmla="*/ 1562100 w 1620366"/>
                    <a:gd name="connsiteY183" fmla="*/ 257175 h 268663"/>
                    <a:gd name="connsiteX184" fmla="*/ 1616075 w 1620366"/>
                    <a:gd name="connsiteY184" fmla="*/ 263525 h 268663"/>
                    <a:gd name="connsiteX185" fmla="*/ 1441450 w 1620366"/>
                    <a:gd name="connsiteY185" fmla="*/ 174625 h 268663"/>
                    <a:gd name="connsiteX186" fmla="*/ 974725 w 1620366"/>
                    <a:gd name="connsiteY186" fmla="*/ 66675 h 268663"/>
                    <a:gd name="connsiteX187" fmla="*/ 0 w 1620366"/>
                    <a:gd name="connsiteY187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79450 w 1620366"/>
                    <a:gd name="connsiteY78" fmla="*/ 3810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08025 w 1620366"/>
                    <a:gd name="connsiteY81" fmla="*/ 88900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55675 w 1620366"/>
                    <a:gd name="connsiteY114" fmla="*/ 98425 h 268663"/>
                    <a:gd name="connsiteX115" fmla="*/ 981075 w 1620366"/>
                    <a:gd name="connsiteY115" fmla="*/ 88900 h 268663"/>
                    <a:gd name="connsiteX116" fmla="*/ 993775 w 1620366"/>
                    <a:gd name="connsiteY116" fmla="*/ 79375 h 268663"/>
                    <a:gd name="connsiteX117" fmla="*/ 1003300 w 1620366"/>
                    <a:gd name="connsiteY117" fmla="*/ 85725 h 268663"/>
                    <a:gd name="connsiteX118" fmla="*/ 1019175 w 1620366"/>
                    <a:gd name="connsiteY118" fmla="*/ 63500 h 268663"/>
                    <a:gd name="connsiteX119" fmla="*/ 1022350 w 1620366"/>
                    <a:gd name="connsiteY119" fmla="*/ 53975 h 268663"/>
                    <a:gd name="connsiteX120" fmla="*/ 1016000 w 1620366"/>
                    <a:gd name="connsiteY120" fmla="*/ 34925 h 268663"/>
                    <a:gd name="connsiteX121" fmla="*/ 1003300 w 1620366"/>
                    <a:gd name="connsiteY121" fmla="*/ 53975 h 268663"/>
                    <a:gd name="connsiteX122" fmla="*/ 981075 w 1620366"/>
                    <a:gd name="connsiteY122" fmla="*/ 69850 h 268663"/>
                    <a:gd name="connsiteX123" fmla="*/ 971550 w 1620366"/>
                    <a:gd name="connsiteY123" fmla="*/ 79375 h 268663"/>
                    <a:gd name="connsiteX124" fmla="*/ 977900 w 1620366"/>
                    <a:gd name="connsiteY124" fmla="*/ 53975 h 268663"/>
                    <a:gd name="connsiteX125" fmla="*/ 981075 w 1620366"/>
                    <a:gd name="connsiteY125" fmla="*/ 44450 h 268663"/>
                    <a:gd name="connsiteX126" fmla="*/ 974725 w 1620366"/>
                    <a:gd name="connsiteY126" fmla="*/ 66675 h 268663"/>
                    <a:gd name="connsiteX127" fmla="*/ 971550 w 1620366"/>
                    <a:gd name="connsiteY127" fmla="*/ 44450 h 268663"/>
                    <a:gd name="connsiteX128" fmla="*/ 955675 w 1620366"/>
                    <a:gd name="connsiteY128" fmla="*/ 60325 h 268663"/>
                    <a:gd name="connsiteX129" fmla="*/ 958850 w 1620366"/>
                    <a:gd name="connsiteY129" fmla="*/ 31750 h 268663"/>
                    <a:gd name="connsiteX130" fmla="*/ 946150 w 1620366"/>
                    <a:gd name="connsiteY130" fmla="*/ 28575 h 268663"/>
                    <a:gd name="connsiteX131" fmla="*/ 930275 w 1620366"/>
                    <a:gd name="connsiteY131" fmla="*/ 41275 h 268663"/>
                    <a:gd name="connsiteX132" fmla="*/ 933450 w 1620366"/>
                    <a:gd name="connsiteY132" fmla="*/ 73025 h 268663"/>
                    <a:gd name="connsiteX133" fmla="*/ 993775 w 1620366"/>
                    <a:gd name="connsiteY133" fmla="*/ 95250 h 268663"/>
                    <a:gd name="connsiteX134" fmla="*/ 1012825 w 1620366"/>
                    <a:gd name="connsiteY134" fmla="*/ 85725 h 268663"/>
                    <a:gd name="connsiteX135" fmla="*/ 1022350 w 1620366"/>
                    <a:gd name="connsiteY135" fmla="*/ 82550 h 268663"/>
                    <a:gd name="connsiteX136" fmla="*/ 1025525 w 1620366"/>
                    <a:gd name="connsiteY136" fmla="*/ 107950 h 268663"/>
                    <a:gd name="connsiteX137" fmla="*/ 1060450 w 1620366"/>
                    <a:gd name="connsiteY137" fmla="*/ 120650 h 268663"/>
                    <a:gd name="connsiteX138" fmla="*/ 1069975 w 1620366"/>
                    <a:gd name="connsiteY138" fmla="*/ 107950 h 268663"/>
                    <a:gd name="connsiteX139" fmla="*/ 1079500 w 1620366"/>
                    <a:gd name="connsiteY139" fmla="*/ 117475 h 268663"/>
                    <a:gd name="connsiteX140" fmla="*/ 1085850 w 1620366"/>
                    <a:gd name="connsiteY140" fmla="*/ 101600 h 268663"/>
                    <a:gd name="connsiteX141" fmla="*/ 1092200 w 1620366"/>
                    <a:gd name="connsiteY141" fmla="*/ 88900 h 268663"/>
                    <a:gd name="connsiteX142" fmla="*/ 1038225 w 1620366"/>
                    <a:gd name="connsiteY142" fmla="*/ 57150 h 268663"/>
                    <a:gd name="connsiteX143" fmla="*/ 1041400 w 1620366"/>
                    <a:gd name="connsiteY143" fmla="*/ 41275 h 268663"/>
                    <a:gd name="connsiteX144" fmla="*/ 1038225 w 1620366"/>
                    <a:gd name="connsiteY144" fmla="*/ 50800 h 268663"/>
                    <a:gd name="connsiteX145" fmla="*/ 1025525 w 1620366"/>
                    <a:gd name="connsiteY145" fmla="*/ 82550 h 268663"/>
                    <a:gd name="connsiteX146" fmla="*/ 1044575 w 1620366"/>
                    <a:gd name="connsiteY146" fmla="*/ 73025 h 268663"/>
                    <a:gd name="connsiteX147" fmla="*/ 1060450 w 1620366"/>
                    <a:gd name="connsiteY147" fmla="*/ 44450 h 268663"/>
                    <a:gd name="connsiteX148" fmla="*/ 1069975 w 1620366"/>
                    <a:gd name="connsiteY148" fmla="*/ 53975 h 268663"/>
                    <a:gd name="connsiteX149" fmla="*/ 1085850 w 1620366"/>
                    <a:gd name="connsiteY149" fmla="*/ 47625 h 268663"/>
                    <a:gd name="connsiteX150" fmla="*/ 1095375 w 1620366"/>
                    <a:gd name="connsiteY150" fmla="*/ 38100 h 268663"/>
                    <a:gd name="connsiteX151" fmla="*/ 1092200 w 1620366"/>
                    <a:gd name="connsiteY151" fmla="*/ 60325 h 268663"/>
                    <a:gd name="connsiteX152" fmla="*/ 1085850 w 1620366"/>
                    <a:gd name="connsiteY152" fmla="*/ 76200 h 268663"/>
                    <a:gd name="connsiteX153" fmla="*/ 1082675 w 1620366"/>
                    <a:gd name="connsiteY153" fmla="*/ 88900 h 268663"/>
                    <a:gd name="connsiteX154" fmla="*/ 1085850 w 1620366"/>
                    <a:gd name="connsiteY154" fmla="*/ 98425 h 268663"/>
                    <a:gd name="connsiteX155" fmla="*/ 1120775 w 1620366"/>
                    <a:gd name="connsiteY155" fmla="*/ 69850 h 268663"/>
                    <a:gd name="connsiteX156" fmla="*/ 1139825 w 1620366"/>
                    <a:gd name="connsiteY156" fmla="*/ 50800 h 268663"/>
                    <a:gd name="connsiteX157" fmla="*/ 1143000 w 1620366"/>
                    <a:gd name="connsiteY157" fmla="*/ 60325 h 268663"/>
                    <a:gd name="connsiteX158" fmla="*/ 1155700 w 1620366"/>
                    <a:gd name="connsiteY158" fmla="*/ 69850 h 268663"/>
                    <a:gd name="connsiteX159" fmla="*/ 1158875 w 1620366"/>
                    <a:gd name="connsiteY159" fmla="*/ 82550 h 268663"/>
                    <a:gd name="connsiteX160" fmla="*/ 1158875 w 1620366"/>
                    <a:gd name="connsiteY160" fmla="*/ 104775 h 268663"/>
                    <a:gd name="connsiteX161" fmla="*/ 1181100 w 1620366"/>
                    <a:gd name="connsiteY161" fmla="*/ 107950 h 268663"/>
                    <a:gd name="connsiteX162" fmla="*/ 1219200 w 1620366"/>
                    <a:gd name="connsiteY162" fmla="*/ 104775 h 268663"/>
                    <a:gd name="connsiteX163" fmla="*/ 1238250 w 1620366"/>
                    <a:gd name="connsiteY163" fmla="*/ 120650 h 268663"/>
                    <a:gd name="connsiteX164" fmla="*/ 1241425 w 1620366"/>
                    <a:gd name="connsiteY164" fmla="*/ 107950 h 268663"/>
                    <a:gd name="connsiteX165" fmla="*/ 1247775 w 1620366"/>
                    <a:gd name="connsiteY165" fmla="*/ 139700 h 268663"/>
                    <a:gd name="connsiteX166" fmla="*/ 1282700 w 1620366"/>
                    <a:gd name="connsiteY166" fmla="*/ 111125 h 268663"/>
                    <a:gd name="connsiteX167" fmla="*/ 1285875 w 1620366"/>
                    <a:gd name="connsiteY167" fmla="*/ 142875 h 268663"/>
                    <a:gd name="connsiteX168" fmla="*/ 1339850 w 1620366"/>
                    <a:gd name="connsiteY168" fmla="*/ 114300 h 268663"/>
                    <a:gd name="connsiteX169" fmla="*/ 1343025 w 1620366"/>
                    <a:gd name="connsiteY169" fmla="*/ 130175 h 268663"/>
                    <a:gd name="connsiteX170" fmla="*/ 1358900 w 1620366"/>
                    <a:gd name="connsiteY170" fmla="*/ 123825 h 268663"/>
                    <a:gd name="connsiteX171" fmla="*/ 1374775 w 1620366"/>
                    <a:gd name="connsiteY171" fmla="*/ 120650 h 268663"/>
                    <a:gd name="connsiteX172" fmla="*/ 1390650 w 1620366"/>
                    <a:gd name="connsiteY172" fmla="*/ 161925 h 268663"/>
                    <a:gd name="connsiteX173" fmla="*/ 1409700 w 1620366"/>
                    <a:gd name="connsiteY173" fmla="*/ 158750 h 268663"/>
                    <a:gd name="connsiteX174" fmla="*/ 1431925 w 1620366"/>
                    <a:gd name="connsiteY174" fmla="*/ 171450 h 268663"/>
                    <a:gd name="connsiteX175" fmla="*/ 1444625 w 1620366"/>
                    <a:gd name="connsiteY175" fmla="*/ 165100 h 268663"/>
                    <a:gd name="connsiteX176" fmla="*/ 1447800 w 1620366"/>
                    <a:gd name="connsiteY176" fmla="*/ 187325 h 268663"/>
                    <a:gd name="connsiteX177" fmla="*/ 1454150 w 1620366"/>
                    <a:gd name="connsiteY177" fmla="*/ 187325 h 268663"/>
                    <a:gd name="connsiteX178" fmla="*/ 1482725 w 1620366"/>
                    <a:gd name="connsiteY178" fmla="*/ 212725 h 268663"/>
                    <a:gd name="connsiteX179" fmla="*/ 1482725 w 1620366"/>
                    <a:gd name="connsiteY179" fmla="*/ 225425 h 268663"/>
                    <a:gd name="connsiteX180" fmla="*/ 1504950 w 1620366"/>
                    <a:gd name="connsiteY180" fmla="*/ 215900 h 268663"/>
                    <a:gd name="connsiteX181" fmla="*/ 1520825 w 1620366"/>
                    <a:gd name="connsiteY181" fmla="*/ 238125 h 268663"/>
                    <a:gd name="connsiteX182" fmla="*/ 1558925 w 1620366"/>
                    <a:gd name="connsiteY182" fmla="*/ 234950 h 268663"/>
                    <a:gd name="connsiteX183" fmla="*/ 1562100 w 1620366"/>
                    <a:gd name="connsiteY183" fmla="*/ 257175 h 268663"/>
                    <a:gd name="connsiteX184" fmla="*/ 1616075 w 1620366"/>
                    <a:gd name="connsiteY184" fmla="*/ 263525 h 268663"/>
                    <a:gd name="connsiteX185" fmla="*/ 1441450 w 1620366"/>
                    <a:gd name="connsiteY185" fmla="*/ 174625 h 268663"/>
                    <a:gd name="connsiteX186" fmla="*/ 974725 w 1620366"/>
                    <a:gd name="connsiteY186" fmla="*/ 66675 h 268663"/>
                    <a:gd name="connsiteX187" fmla="*/ 0 w 1620366"/>
                    <a:gd name="connsiteY187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08025 w 1620366"/>
                    <a:gd name="connsiteY81" fmla="*/ 88900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55675 w 1620366"/>
                    <a:gd name="connsiteY114" fmla="*/ 98425 h 268663"/>
                    <a:gd name="connsiteX115" fmla="*/ 981075 w 1620366"/>
                    <a:gd name="connsiteY115" fmla="*/ 88900 h 268663"/>
                    <a:gd name="connsiteX116" fmla="*/ 993775 w 1620366"/>
                    <a:gd name="connsiteY116" fmla="*/ 79375 h 268663"/>
                    <a:gd name="connsiteX117" fmla="*/ 1003300 w 1620366"/>
                    <a:gd name="connsiteY117" fmla="*/ 85725 h 268663"/>
                    <a:gd name="connsiteX118" fmla="*/ 1019175 w 1620366"/>
                    <a:gd name="connsiteY118" fmla="*/ 63500 h 268663"/>
                    <a:gd name="connsiteX119" fmla="*/ 1022350 w 1620366"/>
                    <a:gd name="connsiteY119" fmla="*/ 53975 h 268663"/>
                    <a:gd name="connsiteX120" fmla="*/ 1016000 w 1620366"/>
                    <a:gd name="connsiteY120" fmla="*/ 34925 h 268663"/>
                    <a:gd name="connsiteX121" fmla="*/ 1003300 w 1620366"/>
                    <a:gd name="connsiteY121" fmla="*/ 53975 h 268663"/>
                    <a:gd name="connsiteX122" fmla="*/ 981075 w 1620366"/>
                    <a:gd name="connsiteY122" fmla="*/ 69850 h 268663"/>
                    <a:gd name="connsiteX123" fmla="*/ 971550 w 1620366"/>
                    <a:gd name="connsiteY123" fmla="*/ 79375 h 268663"/>
                    <a:gd name="connsiteX124" fmla="*/ 977900 w 1620366"/>
                    <a:gd name="connsiteY124" fmla="*/ 53975 h 268663"/>
                    <a:gd name="connsiteX125" fmla="*/ 981075 w 1620366"/>
                    <a:gd name="connsiteY125" fmla="*/ 44450 h 268663"/>
                    <a:gd name="connsiteX126" fmla="*/ 974725 w 1620366"/>
                    <a:gd name="connsiteY126" fmla="*/ 66675 h 268663"/>
                    <a:gd name="connsiteX127" fmla="*/ 971550 w 1620366"/>
                    <a:gd name="connsiteY127" fmla="*/ 44450 h 268663"/>
                    <a:gd name="connsiteX128" fmla="*/ 955675 w 1620366"/>
                    <a:gd name="connsiteY128" fmla="*/ 60325 h 268663"/>
                    <a:gd name="connsiteX129" fmla="*/ 958850 w 1620366"/>
                    <a:gd name="connsiteY129" fmla="*/ 31750 h 268663"/>
                    <a:gd name="connsiteX130" fmla="*/ 946150 w 1620366"/>
                    <a:gd name="connsiteY130" fmla="*/ 28575 h 268663"/>
                    <a:gd name="connsiteX131" fmla="*/ 930275 w 1620366"/>
                    <a:gd name="connsiteY131" fmla="*/ 41275 h 268663"/>
                    <a:gd name="connsiteX132" fmla="*/ 933450 w 1620366"/>
                    <a:gd name="connsiteY132" fmla="*/ 73025 h 268663"/>
                    <a:gd name="connsiteX133" fmla="*/ 993775 w 1620366"/>
                    <a:gd name="connsiteY133" fmla="*/ 95250 h 268663"/>
                    <a:gd name="connsiteX134" fmla="*/ 1012825 w 1620366"/>
                    <a:gd name="connsiteY134" fmla="*/ 85725 h 268663"/>
                    <a:gd name="connsiteX135" fmla="*/ 1022350 w 1620366"/>
                    <a:gd name="connsiteY135" fmla="*/ 82550 h 268663"/>
                    <a:gd name="connsiteX136" fmla="*/ 1025525 w 1620366"/>
                    <a:gd name="connsiteY136" fmla="*/ 107950 h 268663"/>
                    <a:gd name="connsiteX137" fmla="*/ 1060450 w 1620366"/>
                    <a:gd name="connsiteY137" fmla="*/ 120650 h 268663"/>
                    <a:gd name="connsiteX138" fmla="*/ 1069975 w 1620366"/>
                    <a:gd name="connsiteY138" fmla="*/ 107950 h 268663"/>
                    <a:gd name="connsiteX139" fmla="*/ 1079500 w 1620366"/>
                    <a:gd name="connsiteY139" fmla="*/ 117475 h 268663"/>
                    <a:gd name="connsiteX140" fmla="*/ 1085850 w 1620366"/>
                    <a:gd name="connsiteY140" fmla="*/ 101600 h 268663"/>
                    <a:gd name="connsiteX141" fmla="*/ 1092200 w 1620366"/>
                    <a:gd name="connsiteY141" fmla="*/ 88900 h 268663"/>
                    <a:gd name="connsiteX142" fmla="*/ 1038225 w 1620366"/>
                    <a:gd name="connsiteY142" fmla="*/ 57150 h 268663"/>
                    <a:gd name="connsiteX143" fmla="*/ 1041400 w 1620366"/>
                    <a:gd name="connsiteY143" fmla="*/ 41275 h 268663"/>
                    <a:gd name="connsiteX144" fmla="*/ 1038225 w 1620366"/>
                    <a:gd name="connsiteY144" fmla="*/ 50800 h 268663"/>
                    <a:gd name="connsiteX145" fmla="*/ 1025525 w 1620366"/>
                    <a:gd name="connsiteY145" fmla="*/ 82550 h 268663"/>
                    <a:gd name="connsiteX146" fmla="*/ 1044575 w 1620366"/>
                    <a:gd name="connsiteY146" fmla="*/ 73025 h 268663"/>
                    <a:gd name="connsiteX147" fmla="*/ 1060450 w 1620366"/>
                    <a:gd name="connsiteY147" fmla="*/ 44450 h 268663"/>
                    <a:gd name="connsiteX148" fmla="*/ 1069975 w 1620366"/>
                    <a:gd name="connsiteY148" fmla="*/ 53975 h 268663"/>
                    <a:gd name="connsiteX149" fmla="*/ 1085850 w 1620366"/>
                    <a:gd name="connsiteY149" fmla="*/ 47625 h 268663"/>
                    <a:gd name="connsiteX150" fmla="*/ 1095375 w 1620366"/>
                    <a:gd name="connsiteY150" fmla="*/ 38100 h 268663"/>
                    <a:gd name="connsiteX151" fmla="*/ 1092200 w 1620366"/>
                    <a:gd name="connsiteY151" fmla="*/ 60325 h 268663"/>
                    <a:gd name="connsiteX152" fmla="*/ 1085850 w 1620366"/>
                    <a:gd name="connsiteY152" fmla="*/ 76200 h 268663"/>
                    <a:gd name="connsiteX153" fmla="*/ 1082675 w 1620366"/>
                    <a:gd name="connsiteY153" fmla="*/ 88900 h 268663"/>
                    <a:gd name="connsiteX154" fmla="*/ 1085850 w 1620366"/>
                    <a:gd name="connsiteY154" fmla="*/ 98425 h 268663"/>
                    <a:gd name="connsiteX155" fmla="*/ 1120775 w 1620366"/>
                    <a:gd name="connsiteY155" fmla="*/ 69850 h 268663"/>
                    <a:gd name="connsiteX156" fmla="*/ 1139825 w 1620366"/>
                    <a:gd name="connsiteY156" fmla="*/ 50800 h 268663"/>
                    <a:gd name="connsiteX157" fmla="*/ 1143000 w 1620366"/>
                    <a:gd name="connsiteY157" fmla="*/ 60325 h 268663"/>
                    <a:gd name="connsiteX158" fmla="*/ 1155700 w 1620366"/>
                    <a:gd name="connsiteY158" fmla="*/ 69850 h 268663"/>
                    <a:gd name="connsiteX159" fmla="*/ 1158875 w 1620366"/>
                    <a:gd name="connsiteY159" fmla="*/ 82550 h 268663"/>
                    <a:gd name="connsiteX160" fmla="*/ 1158875 w 1620366"/>
                    <a:gd name="connsiteY160" fmla="*/ 104775 h 268663"/>
                    <a:gd name="connsiteX161" fmla="*/ 1181100 w 1620366"/>
                    <a:gd name="connsiteY161" fmla="*/ 107950 h 268663"/>
                    <a:gd name="connsiteX162" fmla="*/ 1219200 w 1620366"/>
                    <a:gd name="connsiteY162" fmla="*/ 104775 h 268663"/>
                    <a:gd name="connsiteX163" fmla="*/ 1238250 w 1620366"/>
                    <a:gd name="connsiteY163" fmla="*/ 120650 h 268663"/>
                    <a:gd name="connsiteX164" fmla="*/ 1241425 w 1620366"/>
                    <a:gd name="connsiteY164" fmla="*/ 107950 h 268663"/>
                    <a:gd name="connsiteX165" fmla="*/ 1247775 w 1620366"/>
                    <a:gd name="connsiteY165" fmla="*/ 139700 h 268663"/>
                    <a:gd name="connsiteX166" fmla="*/ 1282700 w 1620366"/>
                    <a:gd name="connsiteY166" fmla="*/ 111125 h 268663"/>
                    <a:gd name="connsiteX167" fmla="*/ 1285875 w 1620366"/>
                    <a:gd name="connsiteY167" fmla="*/ 142875 h 268663"/>
                    <a:gd name="connsiteX168" fmla="*/ 1339850 w 1620366"/>
                    <a:gd name="connsiteY168" fmla="*/ 114300 h 268663"/>
                    <a:gd name="connsiteX169" fmla="*/ 1343025 w 1620366"/>
                    <a:gd name="connsiteY169" fmla="*/ 130175 h 268663"/>
                    <a:gd name="connsiteX170" fmla="*/ 1358900 w 1620366"/>
                    <a:gd name="connsiteY170" fmla="*/ 123825 h 268663"/>
                    <a:gd name="connsiteX171" fmla="*/ 1374775 w 1620366"/>
                    <a:gd name="connsiteY171" fmla="*/ 120650 h 268663"/>
                    <a:gd name="connsiteX172" fmla="*/ 1390650 w 1620366"/>
                    <a:gd name="connsiteY172" fmla="*/ 161925 h 268663"/>
                    <a:gd name="connsiteX173" fmla="*/ 1409700 w 1620366"/>
                    <a:gd name="connsiteY173" fmla="*/ 158750 h 268663"/>
                    <a:gd name="connsiteX174" fmla="*/ 1431925 w 1620366"/>
                    <a:gd name="connsiteY174" fmla="*/ 171450 h 268663"/>
                    <a:gd name="connsiteX175" fmla="*/ 1444625 w 1620366"/>
                    <a:gd name="connsiteY175" fmla="*/ 165100 h 268663"/>
                    <a:gd name="connsiteX176" fmla="*/ 1447800 w 1620366"/>
                    <a:gd name="connsiteY176" fmla="*/ 187325 h 268663"/>
                    <a:gd name="connsiteX177" fmla="*/ 1454150 w 1620366"/>
                    <a:gd name="connsiteY177" fmla="*/ 187325 h 268663"/>
                    <a:gd name="connsiteX178" fmla="*/ 1482725 w 1620366"/>
                    <a:gd name="connsiteY178" fmla="*/ 212725 h 268663"/>
                    <a:gd name="connsiteX179" fmla="*/ 1482725 w 1620366"/>
                    <a:gd name="connsiteY179" fmla="*/ 225425 h 268663"/>
                    <a:gd name="connsiteX180" fmla="*/ 1504950 w 1620366"/>
                    <a:gd name="connsiteY180" fmla="*/ 215900 h 268663"/>
                    <a:gd name="connsiteX181" fmla="*/ 1520825 w 1620366"/>
                    <a:gd name="connsiteY181" fmla="*/ 238125 h 268663"/>
                    <a:gd name="connsiteX182" fmla="*/ 1558925 w 1620366"/>
                    <a:gd name="connsiteY182" fmla="*/ 234950 h 268663"/>
                    <a:gd name="connsiteX183" fmla="*/ 1562100 w 1620366"/>
                    <a:gd name="connsiteY183" fmla="*/ 257175 h 268663"/>
                    <a:gd name="connsiteX184" fmla="*/ 1616075 w 1620366"/>
                    <a:gd name="connsiteY184" fmla="*/ 263525 h 268663"/>
                    <a:gd name="connsiteX185" fmla="*/ 1441450 w 1620366"/>
                    <a:gd name="connsiteY185" fmla="*/ 174625 h 268663"/>
                    <a:gd name="connsiteX186" fmla="*/ 974725 w 1620366"/>
                    <a:gd name="connsiteY186" fmla="*/ 66675 h 268663"/>
                    <a:gd name="connsiteX187" fmla="*/ 0 w 1620366"/>
                    <a:gd name="connsiteY187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08025 w 1620366"/>
                    <a:gd name="connsiteY81" fmla="*/ 88900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76200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790575 w 1620366"/>
                    <a:gd name="connsiteY88" fmla="*/ 79375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3825 w 1620366"/>
                    <a:gd name="connsiteY17" fmla="*/ 88900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942975 w 1620366"/>
                    <a:gd name="connsiteY113" fmla="*/ 92075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1003300 w 1620366"/>
                    <a:gd name="connsiteY113" fmla="*/ 44686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993775 w 1620366"/>
                    <a:gd name="connsiteY132" fmla="*/ 95250 h 268663"/>
                    <a:gd name="connsiteX133" fmla="*/ 1012825 w 1620366"/>
                    <a:gd name="connsiteY133" fmla="*/ 85725 h 268663"/>
                    <a:gd name="connsiteX134" fmla="*/ 1022350 w 1620366"/>
                    <a:gd name="connsiteY134" fmla="*/ 82550 h 268663"/>
                    <a:gd name="connsiteX135" fmla="*/ 1025525 w 1620366"/>
                    <a:gd name="connsiteY135" fmla="*/ 107950 h 268663"/>
                    <a:gd name="connsiteX136" fmla="*/ 1060450 w 1620366"/>
                    <a:gd name="connsiteY136" fmla="*/ 120650 h 268663"/>
                    <a:gd name="connsiteX137" fmla="*/ 1069975 w 1620366"/>
                    <a:gd name="connsiteY137" fmla="*/ 107950 h 268663"/>
                    <a:gd name="connsiteX138" fmla="*/ 1079500 w 1620366"/>
                    <a:gd name="connsiteY138" fmla="*/ 117475 h 268663"/>
                    <a:gd name="connsiteX139" fmla="*/ 1085850 w 1620366"/>
                    <a:gd name="connsiteY139" fmla="*/ 101600 h 268663"/>
                    <a:gd name="connsiteX140" fmla="*/ 1092200 w 1620366"/>
                    <a:gd name="connsiteY140" fmla="*/ 88900 h 268663"/>
                    <a:gd name="connsiteX141" fmla="*/ 1038225 w 1620366"/>
                    <a:gd name="connsiteY141" fmla="*/ 57150 h 268663"/>
                    <a:gd name="connsiteX142" fmla="*/ 1041400 w 1620366"/>
                    <a:gd name="connsiteY142" fmla="*/ 41275 h 268663"/>
                    <a:gd name="connsiteX143" fmla="*/ 1038225 w 1620366"/>
                    <a:gd name="connsiteY143" fmla="*/ 50800 h 268663"/>
                    <a:gd name="connsiteX144" fmla="*/ 1025525 w 1620366"/>
                    <a:gd name="connsiteY144" fmla="*/ 82550 h 268663"/>
                    <a:gd name="connsiteX145" fmla="*/ 1044575 w 1620366"/>
                    <a:gd name="connsiteY145" fmla="*/ 73025 h 268663"/>
                    <a:gd name="connsiteX146" fmla="*/ 1060450 w 1620366"/>
                    <a:gd name="connsiteY146" fmla="*/ 44450 h 268663"/>
                    <a:gd name="connsiteX147" fmla="*/ 1069975 w 1620366"/>
                    <a:gd name="connsiteY147" fmla="*/ 53975 h 268663"/>
                    <a:gd name="connsiteX148" fmla="*/ 1085850 w 1620366"/>
                    <a:gd name="connsiteY148" fmla="*/ 47625 h 268663"/>
                    <a:gd name="connsiteX149" fmla="*/ 1095375 w 1620366"/>
                    <a:gd name="connsiteY149" fmla="*/ 38100 h 268663"/>
                    <a:gd name="connsiteX150" fmla="*/ 1092200 w 1620366"/>
                    <a:gd name="connsiteY150" fmla="*/ 60325 h 268663"/>
                    <a:gd name="connsiteX151" fmla="*/ 1085850 w 1620366"/>
                    <a:gd name="connsiteY151" fmla="*/ 76200 h 268663"/>
                    <a:gd name="connsiteX152" fmla="*/ 1082675 w 1620366"/>
                    <a:gd name="connsiteY152" fmla="*/ 88900 h 268663"/>
                    <a:gd name="connsiteX153" fmla="*/ 1085850 w 1620366"/>
                    <a:gd name="connsiteY153" fmla="*/ 98425 h 268663"/>
                    <a:gd name="connsiteX154" fmla="*/ 1120775 w 1620366"/>
                    <a:gd name="connsiteY154" fmla="*/ 69850 h 268663"/>
                    <a:gd name="connsiteX155" fmla="*/ 1139825 w 1620366"/>
                    <a:gd name="connsiteY155" fmla="*/ 50800 h 268663"/>
                    <a:gd name="connsiteX156" fmla="*/ 1143000 w 1620366"/>
                    <a:gd name="connsiteY156" fmla="*/ 60325 h 268663"/>
                    <a:gd name="connsiteX157" fmla="*/ 1155700 w 1620366"/>
                    <a:gd name="connsiteY157" fmla="*/ 69850 h 268663"/>
                    <a:gd name="connsiteX158" fmla="*/ 1158875 w 1620366"/>
                    <a:gd name="connsiteY158" fmla="*/ 82550 h 268663"/>
                    <a:gd name="connsiteX159" fmla="*/ 1158875 w 1620366"/>
                    <a:gd name="connsiteY159" fmla="*/ 104775 h 268663"/>
                    <a:gd name="connsiteX160" fmla="*/ 1181100 w 1620366"/>
                    <a:gd name="connsiteY160" fmla="*/ 107950 h 268663"/>
                    <a:gd name="connsiteX161" fmla="*/ 1219200 w 1620366"/>
                    <a:gd name="connsiteY161" fmla="*/ 104775 h 268663"/>
                    <a:gd name="connsiteX162" fmla="*/ 1238250 w 1620366"/>
                    <a:gd name="connsiteY162" fmla="*/ 120650 h 268663"/>
                    <a:gd name="connsiteX163" fmla="*/ 1241425 w 1620366"/>
                    <a:gd name="connsiteY163" fmla="*/ 107950 h 268663"/>
                    <a:gd name="connsiteX164" fmla="*/ 1247775 w 1620366"/>
                    <a:gd name="connsiteY164" fmla="*/ 139700 h 268663"/>
                    <a:gd name="connsiteX165" fmla="*/ 1282700 w 1620366"/>
                    <a:gd name="connsiteY165" fmla="*/ 111125 h 268663"/>
                    <a:gd name="connsiteX166" fmla="*/ 1285875 w 1620366"/>
                    <a:gd name="connsiteY166" fmla="*/ 142875 h 268663"/>
                    <a:gd name="connsiteX167" fmla="*/ 1339850 w 1620366"/>
                    <a:gd name="connsiteY167" fmla="*/ 114300 h 268663"/>
                    <a:gd name="connsiteX168" fmla="*/ 1343025 w 1620366"/>
                    <a:gd name="connsiteY168" fmla="*/ 130175 h 268663"/>
                    <a:gd name="connsiteX169" fmla="*/ 1358900 w 1620366"/>
                    <a:gd name="connsiteY169" fmla="*/ 123825 h 268663"/>
                    <a:gd name="connsiteX170" fmla="*/ 1374775 w 1620366"/>
                    <a:gd name="connsiteY170" fmla="*/ 120650 h 268663"/>
                    <a:gd name="connsiteX171" fmla="*/ 1390650 w 1620366"/>
                    <a:gd name="connsiteY171" fmla="*/ 161925 h 268663"/>
                    <a:gd name="connsiteX172" fmla="*/ 1409700 w 1620366"/>
                    <a:gd name="connsiteY172" fmla="*/ 158750 h 268663"/>
                    <a:gd name="connsiteX173" fmla="*/ 1431925 w 1620366"/>
                    <a:gd name="connsiteY173" fmla="*/ 171450 h 268663"/>
                    <a:gd name="connsiteX174" fmla="*/ 1444625 w 1620366"/>
                    <a:gd name="connsiteY174" fmla="*/ 165100 h 268663"/>
                    <a:gd name="connsiteX175" fmla="*/ 1447800 w 1620366"/>
                    <a:gd name="connsiteY175" fmla="*/ 187325 h 268663"/>
                    <a:gd name="connsiteX176" fmla="*/ 1454150 w 1620366"/>
                    <a:gd name="connsiteY176" fmla="*/ 187325 h 268663"/>
                    <a:gd name="connsiteX177" fmla="*/ 1482725 w 1620366"/>
                    <a:gd name="connsiteY177" fmla="*/ 212725 h 268663"/>
                    <a:gd name="connsiteX178" fmla="*/ 1482725 w 1620366"/>
                    <a:gd name="connsiteY178" fmla="*/ 225425 h 268663"/>
                    <a:gd name="connsiteX179" fmla="*/ 1504950 w 1620366"/>
                    <a:gd name="connsiteY179" fmla="*/ 215900 h 268663"/>
                    <a:gd name="connsiteX180" fmla="*/ 1520825 w 1620366"/>
                    <a:gd name="connsiteY180" fmla="*/ 238125 h 268663"/>
                    <a:gd name="connsiteX181" fmla="*/ 1558925 w 1620366"/>
                    <a:gd name="connsiteY181" fmla="*/ 234950 h 268663"/>
                    <a:gd name="connsiteX182" fmla="*/ 1562100 w 1620366"/>
                    <a:gd name="connsiteY182" fmla="*/ 257175 h 268663"/>
                    <a:gd name="connsiteX183" fmla="*/ 1616075 w 1620366"/>
                    <a:gd name="connsiteY183" fmla="*/ 263525 h 268663"/>
                    <a:gd name="connsiteX184" fmla="*/ 1441450 w 1620366"/>
                    <a:gd name="connsiteY184" fmla="*/ 174625 h 268663"/>
                    <a:gd name="connsiteX185" fmla="*/ 974725 w 1620366"/>
                    <a:gd name="connsiteY185" fmla="*/ 66675 h 268663"/>
                    <a:gd name="connsiteX186" fmla="*/ 0 w 1620366"/>
                    <a:gd name="connsiteY186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1003300 w 1620366"/>
                    <a:gd name="connsiteY113" fmla="*/ 44686 h 268663"/>
                    <a:gd name="connsiteX114" fmla="*/ 981075 w 1620366"/>
                    <a:gd name="connsiteY114" fmla="*/ 88900 h 268663"/>
                    <a:gd name="connsiteX115" fmla="*/ 993775 w 1620366"/>
                    <a:gd name="connsiteY115" fmla="*/ 79375 h 268663"/>
                    <a:gd name="connsiteX116" fmla="*/ 1003300 w 1620366"/>
                    <a:gd name="connsiteY116" fmla="*/ 85725 h 268663"/>
                    <a:gd name="connsiteX117" fmla="*/ 1019175 w 1620366"/>
                    <a:gd name="connsiteY117" fmla="*/ 63500 h 268663"/>
                    <a:gd name="connsiteX118" fmla="*/ 1022350 w 1620366"/>
                    <a:gd name="connsiteY118" fmla="*/ 53975 h 268663"/>
                    <a:gd name="connsiteX119" fmla="*/ 1016000 w 1620366"/>
                    <a:gd name="connsiteY119" fmla="*/ 34925 h 268663"/>
                    <a:gd name="connsiteX120" fmla="*/ 1003300 w 1620366"/>
                    <a:gd name="connsiteY120" fmla="*/ 53975 h 268663"/>
                    <a:gd name="connsiteX121" fmla="*/ 981075 w 1620366"/>
                    <a:gd name="connsiteY121" fmla="*/ 69850 h 268663"/>
                    <a:gd name="connsiteX122" fmla="*/ 971550 w 1620366"/>
                    <a:gd name="connsiteY122" fmla="*/ 79375 h 268663"/>
                    <a:gd name="connsiteX123" fmla="*/ 977900 w 1620366"/>
                    <a:gd name="connsiteY123" fmla="*/ 53975 h 268663"/>
                    <a:gd name="connsiteX124" fmla="*/ 981075 w 1620366"/>
                    <a:gd name="connsiteY124" fmla="*/ 44450 h 268663"/>
                    <a:gd name="connsiteX125" fmla="*/ 974725 w 1620366"/>
                    <a:gd name="connsiteY125" fmla="*/ 66675 h 268663"/>
                    <a:gd name="connsiteX126" fmla="*/ 971550 w 1620366"/>
                    <a:gd name="connsiteY126" fmla="*/ 44450 h 268663"/>
                    <a:gd name="connsiteX127" fmla="*/ 955675 w 1620366"/>
                    <a:gd name="connsiteY127" fmla="*/ 60325 h 268663"/>
                    <a:gd name="connsiteX128" fmla="*/ 958850 w 1620366"/>
                    <a:gd name="connsiteY128" fmla="*/ 31750 h 268663"/>
                    <a:gd name="connsiteX129" fmla="*/ 946150 w 1620366"/>
                    <a:gd name="connsiteY129" fmla="*/ 28575 h 268663"/>
                    <a:gd name="connsiteX130" fmla="*/ 930275 w 1620366"/>
                    <a:gd name="connsiteY130" fmla="*/ 41275 h 268663"/>
                    <a:gd name="connsiteX131" fmla="*/ 933450 w 1620366"/>
                    <a:gd name="connsiteY131" fmla="*/ 73025 h 268663"/>
                    <a:gd name="connsiteX132" fmla="*/ 1012825 w 1620366"/>
                    <a:gd name="connsiteY132" fmla="*/ 85725 h 268663"/>
                    <a:gd name="connsiteX133" fmla="*/ 1022350 w 1620366"/>
                    <a:gd name="connsiteY133" fmla="*/ 82550 h 268663"/>
                    <a:gd name="connsiteX134" fmla="*/ 1025525 w 1620366"/>
                    <a:gd name="connsiteY134" fmla="*/ 107950 h 268663"/>
                    <a:gd name="connsiteX135" fmla="*/ 1060450 w 1620366"/>
                    <a:gd name="connsiteY135" fmla="*/ 120650 h 268663"/>
                    <a:gd name="connsiteX136" fmla="*/ 1069975 w 1620366"/>
                    <a:gd name="connsiteY136" fmla="*/ 107950 h 268663"/>
                    <a:gd name="connsiteX137" fmla="*/ 1079500 w 1620366"/>
                    <a:gd name="connsiteY137" fmla="*/ 117475 h 268663"/>
                    <a:gd name="connsiteX138" fmla="*/ 1085850 w 1620366"/>
                    <a:gd name="connsiteY138" fmla="*/ 101600 h 268663"/>
                    <a:gd name="connsiteX139" fmla="*/ 1092200 w 1620366"/>
                    <a:gd name="connsiteY139" fmla="*/ 88900 h 268663"/>
                    <a:gd name="connsiteX140" fmla="*/ 1038225 w 1620366"/>
                    <a:gd name="connsiteY140" fmla="*/ 57150 h 268663"/>
                    <a:gd name="connsiteX141" fmla="*/ 1041400 w 1620366"/>
                    <a:gd name="connsiteY141" fmla="*/ 41275 h 268663"/>
                    <a:gd name="connsiteX142" fmla="*/ 1038225 w 1620366"/>
                    <a:gd name="connsiteY142" fmla="*/ 50800 h 268663"/>
                    <a:gd name="connsiteX143" fmla="*/ 1025525 w 1620366"/>
                    <a:gd name="connsiteY143" fmla="*/ 82550 h 268663"/>
                    <a:gd name="connsiteX144" fmla="*/ 1044575 w 1620366"/>
                    <a:gd name="connsiteY144" fmla="*/ 73025 h 268663"/>
                    <a:gd name="connsiteX145" fmla="*/ 1060450 w 1620366"/>
                    <a:gd name="connsiteY145" fmla="*/ 44450 h 268663"/>
                    <a:gd name="connsiteX146" fmla="*/ 1069975 w 1620366"/>
                    <a:gd name="connsiteY146" fmla="*/ 53975 h 268663"/>
                    <a:gd name="connsiteX147" fmla="*/ 1085850 w 1620366"/>
                    <a:gd name="connsiteY147" fmla="*/ 47625 h 268663"/>
                    <a:gd name="connsiteX148" fmla="*/ 1095375 w 1620366"/>
                    <a:gd name="connsiteY148" fmla="*/ 38100 h 268663"/>
                    <a:gd name="connsiteX149" fmla="*/ 1092200 w 1620366"/>
                    <a:gd name="connsiteY149" fmla="*/ 60325 h 268663"/>
                    <a:gd name="connsiteX150" fmla="*/ 1085850 w 1620366"/>
                    <a:gd name="connsiteY150" fmla="*/ 76200 h 268663"/>
                    <a:gd name="connsiteX151" fmla="*/ 1082675 w 1620366"/>
                    <a:gd name="connsiteY151" fmla="*/ 88900 h 268663"/>
                    <a:gd name="connsiteX152" fmla="*/ 1085850 w 1620366"/>
                    <a:gd name="connsiteY152" fmla="*/ 98425 h 268663"/>
                    <a:gd name="connsiteX153" fmla="*/ 1120775 w 1620366"/>
                    <a:gd name="connsiteY153" fmla="*/ 69850 h 268663"/>
                    <a:gd name="connsiteX154" fmla="*/ 1139825 w 1620366"/>
                    <a:gd name="connsiteY154" fmla="*/ 50800 h 268663"/>
                    <a:gd name="connsiteX155" fmla="*/ 1143000 w 1620366"/>
                    <a:gd name="connsiteY155" fmla="*/ 60325 h 268663"/>
                    <a:gd name="connsiteX156" fmla="*/ 1155700 w 1620366"/>
                    <a:gd name="connsiteY156" fmla="*/ 69850 h 268663"/>
                    <a:gd name="connsiteX157" fmla="*/ 1158875 w 1620366"/>
                    <a:gd name="connsiteY157" fmla="*/ 82550 h 268663"/>
                    <a:gd name="connsiteX158" fmla="*/ 1158875 w 1620366"/>
                    <a:gd name="connsiteY158" fmla="*/ 104775 h 268663"/>
                    <a:gd name="connsiteX159" fmla="*/ 1181100 w 1620366"/>
                    <a:gd name="connsiteY159" fmla="*/ 107950 h 268663"/>
                    <a:gd name="connsiteX160" fmla="*/ 1219200 w 1620366"/>
                    <a:gd name="connsiteY160" fmla="*/ 104775 h 268663"/>
                    <a:gd name="connsiteX161" fmla="*/ 1238250 w 1620366"/>
                    <a:gd name="connsiteY161" fmla="*/ 120650 h 268663"/>
                    <a:gd name="connsiteX162" fmla="*/ 1241425 w 1620366"/>
                    <a:gd name="connsiteY162" fmla="*/ 107950 h 268663"/>
                    <a:gd name="connsiteX163" fmla="*/ 1247775 w 1620366"/>
                    <a:gd name="connsiteY163" fmla="*/ 139700 h 268663"/>
                    <a:gd name="connsiteX164" fmla="*/ 1282700 w 1620366"/>
                    <a:gd name="connsiteY164" fmla="*/ 111125 h 268663"/>
                    <a:gd name="connsiteX165" fmla="*/ 1285875 w 1620366"/>
                    <a:gd name="connsiteY165" fmla="*/ 142875 h 268663"/>
                    <a:gd name="connsiteX166" fmla="*/ 1339850 w 1620366"/>
                    <a:gd name="connsiteY166" fmla="*/ 114300 h 268663"/>
                    <a:gd name="connsiteX167" fmla="*/ 1343025 w 1620366"/>
                    <a:gd name="connsiteY167" fmla="*/ 130175 h 268663"/>
                    <a:gd name="connsiteX168" fmla="*/ 1358900 w 1620366"/>
                    <a:gd name="connsiteY168" fmla="*/ 123825 h 268663"/>
                    <a:gd name="connsiteX169" fmla="*/ 1374775 w 1620366"/>
                    <a:gd name="connsiteY169" fmla="*/ 120650 h 268663"/>
                    <a:gd name="connsiteX170" fmla="*/ 1390650 w 1620366"/>
                    <a:gd name="connsiteY170" fmla="*/ 161925 h 268663"/>
                    <a:gd name="connsiteX171" fmla="*/ 1409700 w 1620366"/>
                    <a:gd name="connsiteY171" fmla="*/ 158750 h 268663"/>
                    <a:gd name="connsiteX172" fmla="*/ 1431925 w 1620366"/>
                    <a:gd name="connsiteY172" fmla="*/ 171450 h 268663"/>
                    <a:gd name="connsiteX173" fmla="*/ 1444625 w 1620366"/>
                    <a:gd name="connsiteY173" fmla="*/ 165100 h 268663"/>
                    <a:gd name="connsiteX174" fmla="*/ 1447800 w 1620366"/>
                    <a:gd name="connsiteY174" fmla="*/ 187325 h 268663"/>
                    <a:gd name="connsiteX175" fmla="*/ 1454150 w 1620366"/>
                    <a:gd name="connsiteY175" fmla="*/ 187325 h 268663"/>
                    <a:gd name="connsiteX176" fmla="*/ 1482725 w 1620366"/>
                    <a:gd name="connsiteY176" fmla="*/ 212725 h 268663"/>
                    <a:gd name="connsiteX177" fmla="*/ 1482725 w 1620366"/>
                    <a:gd name="connsiteY177" fmla="*/ 225425 h 268663"/>
                    <a:gd name="connsiteX178" fmla="*/ 1504950 w 1620366"/>
                    <a:gd name="connsiteY178" fmla="*/ 215900 h 268663"/>
                    <a:gd name="connsiteX179" fmla="*/ 1520825 w 1620366"/>
                    <a:gd name="connsiteY179" fmla="*/ 238125 h 268663"/>
                    <a:gd name="connsiteX180" fmla="*/ 1558925 w 1620366"/>
                    <a:gd name="connsiteY180" fmla="*/ 234950 h 268663"/>
                    <a:gd name="connsiteX181" fmla="*/ 1562100 w 1620366"/>
                    <a:gd name="connsiteY181" fmla="*/ 257175 h 268663"/>
                    <a:gd name="connsiteX182" fmla="*/ 1616075 w 1620366"/>
                    <a:gd name="connsiteY182" fmla="*/ 263525 h 268663"/>
                    <a:gd name="connsiteX183" fmla="*/ 1441450 w 1620366"/>
                    <a:gd name="connsiteY183" fmla="*/ 174625 h 268663"/>
                    <a:gd name="connsiteX184" fmla="*/ 974725 w 1620366"/>
                    <a:gd name="connsiteY184" fmla="*/ 66675 h 268663"/>
                    <a:gd name="connsiteX185" fmla="*/ 0 w 1620366"/>
                    <a:gd name="connsiteY185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17575 w 1620366"/>
                    <a:gd name="connsiteY103" fmla="*/ 76200 h 268663"/>
                    <a:gd name="connsiteX104" fmla="*/ 904875 w 1620366"/>
                    <a:gd name="connsiteY104" fmla="*/ 63500 h 268663"/>
                    <a:gd name="connsiteX105" fmla="*/ 889000 w 1620366"/>
                    <a:gd name="connsiteY105" fmla="*/ 60325 h 268663"/>
                    <a:gd name="connsiteX106" fmla="*/ 885825 w 1620366"/>
                    <a:gd name="connsiteY106" fmla="*/ 47625 h 268663"/>
                    <a:gd name="connsiteX107" fmla="*/ 879475 w 1620366"/>
                    <a:gd name="connsiteY107" fmla="*/ 31750 h 268663"/>
                    <a:gd name="connsiteX108" fmla="*/ 885825 w 1620366"/>
                    <a:gd name="connsiteY108" fmla="*/ 41275 h 268663"/>
                    <a:gd name="connsiteX109" fmla="*/ 895350 w 1620366"/>
                    <a:gd name="connsiteY109" fmla="*/ 47625 h 268663"/>
                    <a:gd name="connsiteX110" fmla="*/ 908050 w 1620366"/>
                    <a:gd name="connsiteY110" fmla="*/ 66675 h 268663"/>
                    <a:gd name="connsiteX111" fmla="*/ 920750 w 1620366"/>
                    <a:gd name="connsiteY111" fmla="*/ 69850 h 268663"/>
                    <a:gd name="connsiteX112" fmla="*/ 930275 w 1620366"/>
                    <a:gd name="connsiteY112" fmla="*/ 66675 h 268663"/>
                    <a:gd name="connsiteX113" fmla="*/ 1003300 w 1620366"/>
                    <a:gd name="connsiteY113" fmla="*/ 44686 h 268663"/>
                    <a:gd name="connsiteX114" fmla="*/ 993775 w 1620366"/>
                    <a:gd name="connsiteY114" fmla="*/ 79375 h 268663"/>
                    <a:gd name="connsiteX115" fmla="*/ 1003300 w 1620366"/>
                    <a:gd name="connsiteY115" fmla="*/ 85725 h 268663"/>
                    <a:gd name="connsiteX116" fmla="*/ 1019175 w 1620366"/>
                    <a:gd name="connsiteY116" fmla="*/ 63500 h 268663"/>
                    <a:gd name="connsiteX117" fmla="*/ 1022350 w 1620366"/>
                    <a:gd name="connsiteY117" fmla="*/ 53975 h 268663"/>
                    <a:gd name="connsiteX118" fmla="*/ 1016000 w 1620366"/>
                    <a:gd name="connsiteY118" fmla="*/ 34925 h 268663"/>
                    <a:gd name="connsiteX119" fmla="*/ 1003300 w 1620366"/>
                    <a:gd name="connsiteY119" fmla="*/ 53975 h 268663"/>
                    <a:gd name="connsiteX120" fmla="*/ 981075 w 1620366"/>
                    <a:gd name="connsiteY120" fmla="*/ 69850 h 268663"/>
                    <a:gd name="connsiteX121" fmla="*/ 971550 w 1620366"/>
                    <a:gd name="connsiteY121" fmla="*/ 79375 h 268663"/>
                    <a:gd name="connsiteX122" fmla="*/ 977900 w 1620366"/>
                    <a:gd name="connsiteY122" fmla="*/ 53975 h 268663"/>
                    <a:gd name="connsiteX123" fmla="*/ 981075 w 1620366"/>
                    <a:gd name="connsiteY123" fmla="*/ 44450 h 268663"/>
                    <a:gd name="connsiteX124" fmla="*/ 974725 w 1620366"/>
                    <a:gd name="connsiteY124" fmla="*/ 66675 h 268663"/>
                    <a:gd name="connsiteX125" fmla="*/ 971550 w 1620366"/>
                    <a:gd name="connsiteY125" fmla="*/ 44450 h 268663"/>
                    <a:gd name="connsiteX126" fmla="*/ 955675 w 1620366"/>
                    <a:gd name="connsiteY126" fmla="*/ 60325 h 268663"/>
                    <a:gd name="connsiteX127" fmla="*/ 958850 w 1620366"/>
                    <a:gd name="connsiteY127" fmla="*/ 31750 h 268663"/>
                    <a:gd name="connsiteX128" fmla="*/ 946150 w 1620366"/>
                    <a:gd name="connsiteY128" fmla="*/ 28575 h 268663"/>
                    <a:gd name="connsiteX129" fmla="*/ 930275 w 1620366"/>
                    <a:gd name="connsiteY129" fmla="*/ 41275 h 268663"/>
                    <a:gd name="connsiteX130" fmla="*/ 933450 w 1620366"/>
                    <a:gd name="connsiteY130" fmla="*/ 73025 h 268663"/>
                    <a:gd name="connsiteX131" fmla="*/ 1012825 w 1620366"/>
                    <a:gd name="connsiteY131" fmla="*/ 85725 h 268663"/>
                    <a:gd name="connsiteX132" fmla="*/ 1022350 w 1620366"/>
                    <a:gd name="connsiteY132" fmla="*/ 82550 h 268663"/>
                    <a:gd name="connsiteX133" fmla="*/ 1025525 w 1620366"/>
                    <a:gd name="connsiteY133" fmla="*/ 107950 h 268663"/>
                    <a:gd name="connsiteX134" fmla="*/ 1060450 w 1620366"/>
                    <a:gd name="connsiteY134" fmla="*/ 120650 h 268663"/>
                    <a:gd name="connsiteX135" fmla="*/ 1069975 w 1620366"/>
                    <a:gd name="connsiteY135" fmla="*/ 107950 h 268663"/>
                    <a:gd name="connsiteX136" fmla="*/ 1079500 w 1620366"/>
                    <a:gd name="connsiteY136" fmla="*/ 117475 h 268663"/>
                    <a:gd name="connsiteX137" fmla="*/ 1085850 w 1620366"/>
                    <a:gd name="connsiteY137" fmla="*/ 101600 h 268663"/>
                    <a:gd name="connsiteX138" fmla="*/ 1092200 w 1620366"/>
                    <a:gd name="connsiteY138" fmla="*/ 88900 h 268663"/>
                    <a:gd name="connsiteX139" fmla="*/ 1038225 w 1620366"/>
                    <a:gd name="connsiteY139" fmla="*/ 57150 h 268663"/>
                    <a:gd name="connsiteX140" fmla="*/ 1041400 w 1620366"/>
                    <a:gd name="connsiteY140" fmla="*/ 41275 h 268663"/>
                    <a:gd name="connsiteX141" fmla="*/ 1038225 w 1620366"/>
                    <a:gd name="connsiteY141" fmla="*/ 50800 h 268663"/>
                    <a:gd name="connsiteX142" fmla="*/ 1025525 w 1620366"/>
                    <a:gd name="connsiteY142" fmla="*/ 82550 h 268663"/>
                    <a:gd name="connsiteX143" fmla="*/ 1044575 w 1620366"/>
                    <a:gd name="connsiteY143" fmla="*/ 73025 h 268663"/>
                    <a:gd name="connsiteX144" fmla="*/ 1060450 w 1620366"/>
                    <a:gd name="connsiteY144" fmla="*/ 44450 h 268663"/>
                    <a:gd name="connsiteX145" fmla="*/ 1069975 w 1620366"/>
                    <a:gd name="connsiteY145" fmla="*/ 53975 h 268663"/>
                    <a:gd name="connsiteX146" fmla="*/ 1085850 w 1620366"/>
                    <a:gd name="connsiteY146" fmla="*/ 47625 h 268663"/>
                    <a:gd name="connsiteX147" fmla="*/ 1095375 w 1620366"/>
                    <a:gd name="connsiteY147" fmla="*/ 38100 h 268663"/>
                    <a:gd name="connsiteX148" fmla="*/ 1092200 w 1620366"/>
                    <a:gd name="connsiteY148" fmla="*/ 60325 h 268663"/>
                    <a:gd name="connsiteX149" fmla="*/ 1085850 w 1620366"/>
                    <a:gd name="connsiteY149" fmla="*/ 76200 h 268663"/>
                    <a:gd name="connsiteX150" fmla="*/ 1082675 w 1620366"/>
                    <a:gd name="connsiteY150" fmla="*/ 88900 h 268663"/>
                    <a:gd name="connsiteX151" fmla="*/ 1085850 w 1620366"/>
                    <a:gd name="connsiteY151" fmla="*/ 98425 h 268663"/>
                    <a:gd name="connsiteX152" fmla="*/ 1120775 w 1620366"/>
                    <a:gd name="connsiteY152" fmla="*/ 69850 h 268663"/>
                    <a:gd name="connsiteX153" fmla="*/ 1139825 w 1620366"/>
                    <a:gd name="connsiteY153" fmla="*/ 50800 h 268663"/>
                    <a:gd name="connsiteX154" fmla="*/ 1143000 w 1620366"/>
                    <a:gd name="connsiteY154" fmla="*/ 60325 h 268663"/>
                    <a:gd name="connsiteX155" fmla="*/ 1155700 w 1620366"/>
                    <a:gd name="connsiteY155" fmla="*/ 69850 h 268663"/>
                    <a:gd name="connsiteX156" fmla="*/ 1158875 w 1620366"/>
                    <a:gd name="connsiteY156" fmla="*/ 82550 h 268663"/>
                    <a:gd name="connsiteX157" fmla="*/ 1158875 w 1620366"/>
                    <a:gd name="connsiteY157" fmla="*/ 104775 h 268663"/>
                    <a:gd name="connsiteX158" fmla="*/ 1181100 w 1620366"/>
                    <a:gd name="connsiteY158" fmla="*/ 107950 h 268663"/>
                    <a:gd name="connsiteX159" fmla="*/ 1219200 w 1620366"/>
                    <a:gd name="connsiteY159" fmla="*/ 104775 h 268663"/>
                    <a:gd name="connsiteX160" fmla="*/ 1238250 w 1620366"/>
                    <a:gd name="connsiteY160" fmla="*/ 120650 h 268663"/>
                    <a:gd name="connsiteX161" fmla="*/ 1241425 w 1620366"/>
                    <a:gd name="connsiteY161" fmla="*/ 107950 h 268663"/>
                    <a:gd name="connsiteX162" fmla="*/ 1247775 w 1620366"/>
                    <a:gd name="connsiteY162" fmla="*/ 139700 h 268663"/>
                    <a:gd name="connsiteX163" fmla="*/ 1282700 w 1620366"/>
                    <a:gd name="connsiteY163" fmla="*/ 111125 h 268663"/>
                    <a:gd name="connsiteX164" fmla="*/ 1285875 w 1620366"/>
                    <a:gd name="connsiteY164" fmla="*/ 142875 h 268663"/>
                    <a:gd name="connsiteX165" fmla="*/ 1339850 w 1620366"/>
                    <a:gd name="connsiteY165" fmla="*/ 114300 h 268663"/>
                    <a:gd name="connsiteX166" fmla="*/ 1343025 w 1620366"/>
                    <a:gd name="connsiteY166" fmla="*/ 130175 h 268663"/>
                    <a:gd name="connsiteX167" fmla="*/ 1358900 w 1620366"/>
                    <a:gd name="connsiteY167" fmla="*/ 123825 h 268663"/>
                    <a:gd name="connsiteX168" fmla="*/ 1374775 w 1620366"/>
                    <a:gd name="connsiteY168" fmla="*/ 120650 h 268663"/>
                    <a:gd name="connsiteX169" fmla="*/ 1390650 w 1620366"/>
                    <a:gd name="connsiteY169" fmla="*/ 161925 h 268663"/>
                    <a:gd name="connsiteX170" fmla="*/ 1409700 w 1620366"/>
                    <a:gd name="connsiteY170" fmla="*/ 158750 h 268663"/>
                    <a:gd name="connsiteX171" fmla="*/ 1431925 w 1620366"/>
                    <a:gd name="connsiteY171" fmla="*/ 171450 h 268663"/>
                    <a:gd name="connsiteX172" fmla="*/ 1444625 w 1620366"/>
                    <a:gd name="connsiteY172" fmla="*/ 165100 h 268663"/>
                    <a:gd name="connsiteX173" fmla="*/ 1447800 w 1620366"/>
                    <a:gd name="connsiteY173" fmla="*/ 187325 h 268663"/>
                    <a:gd name="connsiteX174" fmla="*/ 1454150 w 1620366"/>
                    <a:gd name="connsiteY174" fmla="*/ 187325 h 268663"/>
                    <a:gd name="connsiteX175" fmla="*/ 1482725 w 1620366"/>
                    <a:gd name="connsiteY175" fmla="*/ 212725 h 268663"/>
                    <a:gd name="connsiteX176" fmla="*/ 1482725 w 1620366"/>
                    <a:gd name="connsiteY176" fmla="*/ 225425 h 268663"/>
                    <a:gd name="connsiteX177" fmla="*/ 1504950 w 1620366"/>
                    <a:gd name="connsiteY177" fmla="*/ 215900 h 268663"/>
                    <a:gd name="connsiteX178" fmla="*/ 1520825 w 1620366"/>
                    <a:gd name="connsiteY178" fmla="*/ 238125 h 268663"/>
                    <a:gd name="connsiteX179" fmla="*/ 1558925 w 1620366"/>
                    <a:gd name="connsiteY179" fmla="*/ 234950 h 268663"/>
                    <a:gd name="connsiteX180" fmla="*/ 1562100 w 1620366"/>
                    <a:gd name="connsiteY180" fmla="*/ 257175 h 268663"/>
                    <a:gd name="connsiteX181" fmla="*/ 1616075 w 1620366"/>
                    <a:gd name="connsiteY181" fmla="*/ 263525 h 268663"/>
                    <a:gd name="connsiteX182" fmla="*/ 1441450 w 1620366"/>
                    <a:gd name="connsiteY182" fmla="*/ 174625 h 268663"/>
                    <a:gd name="connsiteX183" fmla="*/ 974725 w 1620366"/>
                    <a:gd name="connsiteY183" fmla="*/ 66675 h 268663"/>
                    <a:gd name="connsiteX184" fmla="*/ 0 w 1620366"/>
                    <a:gd name="connsiteY184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1550 w 1620366"/>
                    <a:gd name="connsiteY120" fmla="*/ 79375 h 268663"/>
                    <a:gd name="connsiteX121" fmla="*/ 977900 w 1620366"/>
                    <a:gd name="connsiteY121" fmla="*/ 53975 h 268663"/>
                    <a:gd name="connsiteX122" fmla="*/ 981075 w 1620366"/>
                    <a:gd name="connsiteY122" fmla="*/ 44450 h 268663"/>
                    <a:gd name="connsiteX123" fmla="*/ 974725 w 1620366"/>
                    <a:gd name="connsiteY123" fmla="*/ 66675 h 268663"/>
                    <a:gd name="connsiteX124" fmla="*/ 971550 w 1620366"/>
                    <a:gd name="connsiteY124" fmla="*/ 44450 h 268663"/>
                    <a:gd name="connsiteX125" fmla="*/ 955675 w 1620366"/>
                    <a:gd name="connsiteY125" fmla="*/ 60325 h 268663"/>
                    <a:gd name="connsiteX126" fmla="*/ 958850 w 1620366"/>
                    <a:gd name="connsiteY126" fmla="*/ 31750 h 268663"/>
                    <a:gd name="connsiteX127" fmla="*/ 946150 w 1620366"/>
                    <a:gd name="connsiteY127" fmla="*/ 28575 h 268663"/>
                    <a:gd name="connsiteX128" fmla="*/ 930275 w 1620366"/>
                    <a:gd name="connsiteY128" fmla="*/ 41275 h 268663"/>
                    <a:gd name="connsiteX129" fmla="*/ 933450 w 1620366"/>
                    <a:gd name="connsiteY129" fmla="*/ 73025 h 268663"/>
                    <a:gd name="connsiteX130" fmla="*/ 1012825 w 1620366"/>
                    <a:gd name="connsiteY130" fmla="*/ 85725 h 268663"/>
                    <a:gd name="connsiteX131" fmla="*/ 1022350 w 1620366"/>
                    <a:gd name="connsiteY131" fmla="*/ 82550 h 268663"/>
                    <a:gd name="connsiteX132" fmla="*/ 1025525 w 1620366"/>
                    <a:gd name="connsiteY132" fmla="*/ 107950 h 268663"/>
                    <a:gd name="connsiteX133" fmla="*/ 1060450 w 1620366"/>
                    <a:gd name="connsiteY133" fmla="*/ 120650 h 268663"/>
                    <a:gd name="connsiteX134" fmla="*/ 1069975 w 1620366"/>
                    <a:gd name="connsiteY134" fmla="*/ 107950 h 268663"/>
                    <a:gd name="connsiteX135" fmla="*/ 1079500 w 1620366"/>
                    <a:gd name="connsiteY135" fmla="*/ 117475 h 268663"/>
                    <a:gd name="connsiteX136" fmla="*/ 1085850 w 1620366"/>
                    <a:gd name="connsiteY136" fmla="*/ 101600 h 268663"/>
                    <a:gd name="connsiteX137" fmla="*/ 1092200 w 1620366"/>
                    <a:gd name="connsiteY137" fmla="*/ 88900 h 268663"/>
                    <a:gd name="connsiteX138" fmla="*/ 1038225 w 1620366"/>
                    <a:gd name="connsiteY138" fmla="*/ 57150 h 268663"/>
                    <a:gd name="connsiteX139" fmla="*/ 1041400 w 1620366"/>
                    <a:gd name="connsiteY139" fmla="*/ 41275 h 268663"/>
                    <a:gd name="connsiteX140" fmla="*/ 1038225 w 1620366"/>
                    <a:gd name="connsiteY140" fmla="*/ 50800 h 268663"/>
                    <a:gd name="connsiteX141" fmla="*/ 1025525 w 1620366"/>
                    <a:gd name="connsiteY141" fmla="*/ 82550 h 268663"/>
                    <a:gd name="connsiteX142" fmla="*/ 1044575 w 1620366"/>
                    <a:gd name="connsiteY142" fmla="*/ 73025 h 268663"/>
                    <a:gd name="connsiteX143" fmla="*/ 1060450 w 1620366"/>
                    <a:gd name="connsiteY143" fmla="*/ 44450 h 268663"/>
                    <a:gd name="connsiteX144" fmla="*/ 1069975 w 1620366"/>
                    <a:gd name="connsiteY144" fmla="*/ 53975 h 268663"/>
                    <a:gd name="connsiteX145" fmla="*/ 1085850 w 1620366"/>
                    <a:gd name="connsiteY145" fmla="*/ 47625 h 268663"/>
                    <a:gd name="connsiteX146" fmla="*/ 1095375 w 1620366"/>
                    <a:gd name="connsiteY146" fmla="*/ 38100 h 268663"/>
                    <a:gd name="connsiteX147" fmla="*/ 1092200 w 1620366"/>
                    <a:gd name="connsiteY147" fmla="*/ 60325 h 268663"/>
                    <a:gd name="connsiteX148" fmla="*/ 1085850 w 1620366"/>
                    <a:gd name="connsiteY148" fmla="*/ 76200 h 268663"/>
                    <a:gd name="connsiteX149" fmla="*/ 1082675 w 1620366"/>
                    <a:gd name="connsiteY149" fmla="*/ 88900 h 268663"/>
                    <a:gd name="connsiteX150" fmla="*/ 1085850 w 1620366"/>
                    <a:gd name="connsiteY150" fmla="*/ 98425 h 268663"/>
                    <a:gd name="connsiteX151" fmla="*/ 1120775 w 1620366"/>
                    <a:gd name="connsiteY151" fmla="*/ 69850 h 268663"/>
                    <a:gd name="connsiteX152" fmla="*/ 1139825 w 1620366"/>
                    <a:gd name="connsiteY152" fmla="*/ 50800 h 268663"/>
                    <a:gd name="connsiteX153" fmla="*/ 1143000 w 1620366"/>
                    <a:gd name="connsiteY153" fmla="*/ 60325 h 268663"/>
                    <a:gd name="connsiteX154" fmla="*/ 1155700 w 1620366"/>
                    <a:gd name="connsiteY154" fmla="*/ 69850 h 268663"/>
                    <a:gd name="connsiteX155" fmla="*/ 1158875 w 1620366"/>
                    <a:gd name="connsiteY155" fmla="*/ 82550 h 268663"/>
                    <a:gd name="connsiteX156" fmla="*/ 1158875 w 1620366"/>
                    <a:gd name="connsiteY156" fmla="*/ 104775 h 268663"/>
                    <a:gd name="connsiteX157" fmla="*/ 1181100 w 1620366"/>
                    <a:gd name="connsiteY157" fmla="*/ 107950 h 268663"/>
                    <a:gd name="connsiteX158" fmla="*/ 1219200 w 1620366"/>
                    <a:gd name="connsiteY158" fmla="*/ 104775 h 268663"/>
                    <a:gd name="connsiteX159" fmla="*/ 1238250 w 1620366"/>
                    <a:gd name="connsiteY159" fmla="*/ 120650 h 268663"/>
                    <a:gd name="connsiteX160" fmla="*/ 1241425 w 1620366"/>
                    <a:gd name="connsiteY160" fmla="*/ 107950 h 268663"/>
                    <a:gd name="connsiteX161" fmla="*/ 1247775 w 1620366"/>
                    <a:gd name="connsiteY161" fmla="*/ 139700 h 268663"/>
                    <a:gd name="connsiteX162" fmla="*/ 1282700 w 1620366"/>
                    <a:gd name="connsiteY162" fmla="*/ 111125 h 268663"/>
                    <a:gd name="connsiteX163" fmla="*/ 1285875 w 1620366"/>
                    <a:gd name="connsiteY163" fmla="*/ 142875 h 268663"/>
                    <a:gd name="connsiteX164" fmla="*/ 1339850 w 1620366"/>
                    <a:gd name="connsiteY164" fmla="*/ 114300 h 268663"/>
                    <a:gd name="connsiteX165" fmla="*/ 1343025 w 1620366"/>
                    <a:gd name="connsiteY165" fmla="*/ 130175 h 268663"/>
                    <a:gd name="connsiteX166" fmla="*/ 1358900 w 1620366"/>
                    <a:gd name="connsiteY166" fmla="*/ 123825 h 268663"/>
                    <a:gd name="connsiteX167" fmla="*/ 1374775 w 1620366"/>
                    <a:gd name="connsiteY167" fmla="*/ 120650 h 268663"/>
                    <a:gd name="connsiteX168" fmla="*/ 1390650 w 1620366"/>
                    <a:gd name="connsiteY168" fmla="*/ 161925 h 268663"/>
                    <a:gd name="connsiteX169" fmla="*/ 1409700 w 1620366"/>
                    <a:gd name="connsiteY169" fmla="*/ 158750 h 268663"/>
                    <a:gd name="connsiteX170" fmla="*/ 1431925 w 1620366"/>
                    <a:gd name="connsiteY170" fmla="*/ 171450 h 268663"/>
                    <a:gd name="connsiteX171" fmla="*/ 1444625 w 1620366"/>
                    <a:gd name="connsiteY171" fmla="*/ 165100 h 268663"/>
                    <a:gd name="connsiteX172" fmla="*/ 1447800 w 1620366"/>
                    <a:gd name="connsiteY172" fmla="*/ 187325 h 268663"/>
                    <a:gd name="connsiteX173" fmla="*/ 1454150 w 1620366"/>
                    <a:gd name="connsiteY173" fmla="*/ 187325 h 268663"/>
                    <a:gd name="connsiteX174" fmla="*/ 1482725 w 1620366"/>
                    <a:gd name="connsiteY174" fmla="*/ 212725 h 268663"/>
                    <a:gd name="connsiteX175" fmla="*/ 1482725 w 1620366"/>
                    <a:gd name="connsiteY175" fmla="*/ 225425 h 268663"/>
                    <a:gd name="connsiteX176" fmla="*/ 1504950 w 1620366"/>
                    <a:gd name="connsiteY176" fmla="*/ 215900 h 268663"/>
                    <a:gd name="connsiteX177" fmla="*/ 1520825 w 1620366"/>
                    <a:gd name="connsiteY177" fmla="*/ 238125 h 268663"/>
                    <a:gd name="connsiteX178" fmla="*/ 1558925 w 1620366"/>
                    <a:gd name="connsiteY178" fmla="*/ 234950 h 268663"/>
                    <a:gd name="connsiteX179" fmla="*/ 1562100 w 1620366"/>
                    <a:gd name="connsiteY179" fmla="*/ 257175 h 268663"/>
                    <a:gd name="connsiteX180" fmla="*/ 1616075 w 1620366"/>
                    <a:gd name="connsiteY180" fmla="*/ 263525 h 268663"/>
                    <a:gd name="connsiteX181" fmla="*/ 1441450 w 1620366"/>
                    <a:gd name="connsiteY181" fmla="*/ 174625 h 268663"/>
                    <a:gd name="connsiteX182" fmla="*/ 974725 w 1620366"/>
                    <a:gd name="connsiteY182" fmla="*/ 66675 h 268663"/>
                    <a:gd name="connsiteX183" fmla="*/ 0 w 1620366"/>
                    <a:gd name="connsiteY183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025525 w 1620366"/>
                    <a:gd name="connsiteY131" fmla="*/ 107950 h 268663"/>
                    <a:gd name="connsiteX132" fmla="*/ 1060450 w 1620366"/>
                    <a:gd name="connsiteY132" fmla="*/ 120650 h 268663"/>
                    <a:gd name="connsiteX133" fmla="*/ 1069975 w 1620366"/>
                    <a:gd name="connsiteY133" fmla="*/ 107950 h 268663"/>
                    <a:gd name="connsiteX134" fmla="*/ 1079500 w 1620366"/>
                    <a:gd name="connsiteY134" fmla="*/ 117475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025525 w 1620366"/>
                    <a:gd name="connsiteY131" fmla="*/ 107950 h 268663"/>
                    <a:gd name="connsiteX132" fmla="*/ 1101725 w 1620366"/>
                    <a:gd name="connsiteY132" fmla="*/ 63635 h 268663"/>
                    <a:gd name="connsiteX133" fmla="*/ 1069975 w 1620366"/>
                    <a:gd name="connsiteY133" fmla="*/ 107950 h 268663"/>
                    <a:gd name="connsiteX134" fmla="*/ 1079500 w 1620366"/>
                    <a:gd name="connsiteY134" fmla="*/ 117475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069975 w 1620366"/>
                    <a:gd name="connsiteY133" fmla="*/ 107950 h 268663"/>
                    <a:gd name="connsiteX134" fmla="*/ 1079500 w 1620366"/>
                    <a:gd name="connsiteY134" fmla="*/ 117475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069975 w 1620366"/>
                    <a:gd name="connsiteY133" fmla="*/ 107950 h 268663"/>
                    <a:gd name="connsiteX134" fmla="*/ 1219200 w 1620366"/>
                    <a:gd name="connsiteY134" fmla="*/ 93780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187450 w 1620366"/>
                    <a:gd name="connsiteY133" fmla="*/ 74629 h 268663"/>
                    <a:gd name="connsiteX134" fmla="*/ 1219200 w 1620366"/>
                    <a:gd name="connsiteY134" fmla="*/ 93780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187450 w 1620366"/>
                    <a:gd name="connsiteY133" fmla="*/ 74629 h 268663"/>
                    <a:gd name="connsiteX134" fmla="*/ 1219200 w 1620366"/>
                    <a:gd name="connsiteY134" fmla="*/ 93780 h 268663"/>
                    <a:gd name="connsiteX135" fmla="*/ 1085850 w 1620366"/>
                    <a:gd name="connsiteY135" fmla="*/ 101600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  <a:gd name="connsiteX0" fmla="*/ 0 w 1620366"/>
                    <a:gd name="connsiteY0" fmla="*/ 79375 h 268663"/>
                    <a:gd name="connsiteX1" fmla="*/ 57150 w 1620366"/>
                    <a:gd name="connsiteY1" fmla="*/ 15875 h 268663"/>
                    <a:gd name="connsiteX2" fmla="*/ 57150 w 1620366"/>
                    <a:gd name="connsiteY2" fmla="*/ 15875 h 268663"/>
                    <a:gd name="connsiteX3" fmla="*/ 60325 w 1620366"/>
                    <a:gd name="connsiteY3" fmla="*/ 57150 h 268663"/>
                    <a:gd name="connsiteX4" fmla="*/ 66675 w 1620366"/>
                    <a:gd name="connsiteY4" fmla="*/ 44450 h 268663"/>
                    <a:gd name="connsiteX5" fmla="*/ 69850 w 1620366"/>
                    <a:gd name="connsiteY5" fmla="*/ 34925 h 268663"/>
                    <a:gd name="connsiteX6" fmla="*/ 79375 w 1620366"/>
                    <a:gd name="connsiteY6" fmla="*/ 25400 h 268663"/>
                    <a:gd name="connsiteX7" fmla="*/ 85725 w 1620366"/>
                    <a:gd name="connsiteY7" fmla="*/ 15875 h 268663"/>
                    <a:gd name="connsiteX8" fmla="*/ 76200 w 1620366"/>
                    <a:gd name="connsiteY8" fmla="*/ 12700 h 268663"/>
                    <a:gd name="connsiteX9" fmla="*/ 95250 w 1620366"/>
                    <a:gd name="connsiteY9" fmla="*/ 0 h 268663"/>
                    <a:gd name="connsiteX10" fmla="*/ 82550 w 1620366"/>
                    <a:gd name="connsiteY10" fmla="*/ 3175 h 268663"/>
                    <a:gd name="connsiteX11" fmla="*/ 82550 w 1620366"/>
                    <a:gd name="connsiteY11" fmla="*/ 44450 h 268663"/>
                    <a:gd name="connsiteX12" fmla="*/ 92075 w 1620366"/>
                    <a:gd name="connsiteY12" fmla="*/ 47625 h 268663"/>
                    <a:gd name="connsiteX13" fmla="*/ 104775 w 1620366"/>
                    <a:gd name="connsiteY13" fmla="*/ 34925 h 268663"/>
                    <a:gd name="connsiteX14" fmla="*/ 107950 w 1620366"/>
                    <a:gd name="connsiteY14" fmla="*/ 22225 h 268663"/>
                    <a:gd name="connsiteX15" fmla="*/ 111125 w 1620366"/>
                    <a:gd name="connsiteY15" fmla="*/ 12700 h 268663"/>
                    <a:gd name="connsiteX16" fmla="*/ 117475 w 1620366"/>
                    <a:gd name="connsiteY16" fmla="*/ 69850 h 268663"/>
                    <a:gd name="connsiteX17" fmla="*/ 127000 w 1620366"/>
                    <a:gd name="connsiteY17" fmla="*/ 48915 h 268663"/>
                    <a:gd name="connsiteX18" fmla="*/ 127000 w 1620366"/>
                    <a:gd name="connsiteY18" fmla="*/ 79375 h 268663"/>
                    <a:gd name="connsiteX19" fmla="*/ 133350 w 1620366"/>
                    <a:gd name="connsiteY19" fmla="*/ 69850 h 268663"/>
                    <a:gd name="connsiteX20" fmla="*/ 139700 w 1620366"/>
                    <a:gd name="connsiteY20" fmla="*/ 41275 h 268663"/>
                    <a:gd name="connsiteX21" fmla="*/ 142875 w 1620366"/>
                    <a:gd name="connsiteY21" fmla="*/ 31750 h 268663"/>
                    <a:gd name="connsiteX22" fmla="*/ 152400 w 1620366"/>
                    <a:gd name="connsiteY22" fmla="*/ 53975 h 268663"/>
                    <a:gd name="connsiteX23" fmla="*/ 165100 w 1620366"/>
                    <a:gd name="connsiteY23" fmla="*/ 44450 h 268663"/>
                    <a:gd name="connsiteX24" fmla="*/ 171450 w 1620366"/>
                    <a:gd name="connsiteY24" fmla="*/ 50800 h 268663"/>
                    <a:gd name="connsiteX25" fmla="*/ 180975 w 1620366"/>
                    <a:gd name="connsiteY25" fmla="*/ 28575 h 268663"/>
                    <a:gd name="connsiteX26" fmla="*/ 187325 w 1620366"/>
                    <a:gd name="connsiteY26" fmla="*/ 76200 h 268663"/>
                    <a:gd name="connsiteX27" fmla="*/ 193675 w 1620366"/>
                    <a:gd name="connsiteY27" fmla="*/ 63500 h 268663"/>
                    <a:gd name="connsiteX28" fmla="*/ 209550 w 1620366"/>
                    <a:gd name="connsiteY28" fmla="*/ 41275 h 268663"/>
                    <a:gd name="connsiteX29" fmla="*/ 219075 w 1620366"/>
                    <a:gd name="connsiteY29" fmla="*/ 41275 h 268663"/>
                    <a:gd name="connsiteX30" fmla="*/ 222250 w 1620366"/>
                    <a:gd name="connsiteY30" fmla="*/ 31750 h 268663"/>
                    <a:gd name="connsiteX31" fmla="*/ 228600 w 1620366"/>
                    <a:gd name="connsiteY31" fmla="*/ 22225 h 268663"/>
                    <a:gd name="connsiteX32" fmla="*/ 238125 w 1620366"/>
                    <a:gd name="connsiteY32" fmla="*/ 31750 h 268663"/>
                    <a:gd name="connsiteX33" fmla="*/ 244475 w 1620366"/>
                    <a:gd name="connsiteY33" fmla="*/ 50800 h 268663"/>
                    <a:gd name="connsiteX34" fmla="*/ 250825 w 1620366"/>
                    <a:gd name="connsiteY34" fmla="*/ 41275 h 268663"/>
                    <a:gd name="connsiteX35" fmla="*/ 254000 w 1620366"/>
                    <a:gd name="connsiteY35" fmla="*/ 31750 h 268663"/>
                    <a:gd name="connsiteX36" fmla="*/ 260350 w 1620366"/>
                    <a:gd name="connsiteY36" fmla="*/ 57150 h 268663"/>
                    <a:gd name="connsiteX37" fmla="*/ 263525 w 1620366"/>
                    <a:gd name="connsiteY37" fmla="*/ 69850 h 268663"/>
                    <a:gd name="connsiteX38" fmla="*/ 282575 w 1620366"/>
                    <a:gd name="connsiteY38" fmla="*/ 50800 h 268663"/>
                    <a:gd name="connsiteX39" fmla="*/ 292100 w 1620366"/>
                    <a:gd name="connsiteY39" fmla="*/ 57150 h 268663"/>
                    <a:gd name="connsiteX40" fmla="*/ 298450 w 1620366"/>
                    <a:gd name="connsiteY40" fmla="*/ 47625 h 268663"/>
                    <a:gd name="connsiteX41" fmla="*/ 307975 w 1620366"/>
                    <a:gd name="connsiteY41" fmla="*/ 44450 h 268663"/>
                    <a:gd name="connsiteX42" fmla="*/ 311150 w 1620366"/>
                    <a:gd name="connsiteY42" fmla="*/ 66675 h 268663"/>
                    <a:gd name="connsiteX43" fmla="*/ 314325 w 1620366"/>
                    <a:gd name="connsiteY43" fmla="*/ 53975 h 268663"/>
                    <a:gd name="connsiteX44" fmla="*/ 320675 w 1620366"/>
                    <a:gd name="connsiteY44" fmla="*/ 25400 h 268663"/>
                    <a:gd name="connsiteX45" fmla="*/ 327025 w 1620366"/>
                    <a:gd name="connsiteY45" fmla="*/ 6350 h 268663"/>
                    <a:gd name="connsiteX46" fmla="*/ 330200 w 1620366"/>
                    <a:gd name="connsiteY46" fmla="*/ 31750 h 268663"/>
                    <a:gd name="connsiteX47" fmla="*/ 333375 w 1620366"/>
                    <a:gd name="connsiteY47" fmla="*/ 44450 h 268663"/>
                    <a:gd name="connsiteX48" fmla="*/ 342900 w 1620366"/>
                    <a:gd name="connsiteY48" fmla="*/ 57150 h 268663"/>
                    <a:gd name="connsiteX49" fmla="*/ 355600 w 1620366"/>
                    <a:gd name="connsiteY49" fmla="*/ 66675 h 268663"/>
                    <a:gd name="connsiteX50" fmla="*/ 358775 w 1620366"/>
                    <a:gd name="connsiteY50" fmla="*/ 44450 h 268663"/>
                    <a:gd name="connsiteX51" fmla="*/ 361950 w 1620366"/>
                    <a:gd name="connsiteY51" fmla="*/ 57150 h 268663"/>
                    <a:gd name="connsiteX52" fmla="*/ 368300 w 1620366"/>
                    <a:gd name="connsiteY52" fmla="*/ 47625 h 268663"/>
                    <a:gd name="connsiteX53" fmla="*/ 384175 w 1620366"/>
                    <a:gd name="connsiteY53" fmla="*/ 63500 h 268663"/>
                    <a:gd name="connsiteX54" fmla="*/ 403225 w 1620366"/>
                    <a:gd name="connsiteY54" fmla="*/ 76200 h 268663"/>
                    <a:gd name="connsiteX55" fmla="*/ 419100 w 1620366"/>
                    <a:gd name="connsiteY55" fmla="*/ 53975 h 268663"/>
                    <a:gd name="connsiteX56" fmla="*/ 431800 w 1620366"/>
                    <a:gd name="connsiteY56" fmla="*/ 28575 h 268663"/>
                    <a:gd name="connsiteX57" fmla="*/ 444500 w 1620366"/>
                    <a:gd name="connsiteY57" fmla="*/ 53975 h 268663"/>
                    <a:gd name="connsiteX58" fmla="*/ 454025 w 1620366"/>
                    <a:gd name="connsiteY58" fmla="*/ 76200 h 268663"/>
                    <a:gd name="connsiteX59" fmla="*/ 463550 w 1620366"/>
                    <a:gd name="connsiteY59" fmla="*/ 79375 h 268663"/>
                    <a:gd name="connsiteX60" fmla="*/ 466725 w 1620366"/>
                    <a:gd name="connsiteY60" fmla="*/ 66675 h 268663"/>
                    <a:gd name="connsiteX61" fmla="*/ 473075 w 1620366"/>
                    <a:gd name="connsiteY61" fmla="*/ 47625 h 268663"/>
                    <a:gd name="connsiteX62" fmla="*/ 482600 w 1620366"/>
                    <a:gd name="connsiteY62" fmla="*/ 50800 h 268663"/>
                    <a:gd name="connsiteX63" fmla="*/ 485775 w 1620366"/>
                    <a:gd name="connsiteY63" fmla="*/ 41275 h 268663"/>
                    <a:gd name="connsiteX64" fmla="*/ 488950 w 1620366"/>
                    <a:gd name="connsiteY64" fmla="*/ 60325 h 268663"/>
                    <a:gd name="connsiteX65" fmla="*/ 511175 w 1620366"/>
                    <a:gd name="connsiteY65" fmla="*/ 50800 h 268663"/>
                    <a:gd name="connsiteX66" fmla="*/ 517525 w 1620366"/>
                    <a:gd name="connsiteY66" fmla="*/ 38100 h 268663"/>
                    <a:gd name="connsiteX67" fmla="*/ 527050 w 1620366"/>
                    <a:gd name="connsiteY67" fmla="*/ 69850 h 268663"/>
                    <a:gd name="connsiteX68" fmla="*/ 533400 w 1620366"/>
                    <a:gd name="connsiteY68" fmla="*/ 53975 h 268663"/>
                    <a:gd name="connsiteX69" fmla="*/ 542925 w 1620366"/>
                    <a:gd name="connsiteY69" fmla="*/ 60325 h 268663"/>
                    <a:gd name="connsiteX70" fmla="*/ 546100 w 1620366"/>
                    <a:gd name="connsiteY70" fmla="*/ 44450 h 268663"/>
                    <a:gd name="connsiteX71" fmla="*/ 549275 w 1620366"/>
                    <a:gd name="connsiteY71" fmla="*/ 34925 h 268663"/>
                    <a:gd name="connsiteX72" fmla="*/ 558800 w 1620366"/>
                    <a:gd name="connsiteY72" fmla="*/ 44450 h 268663"/>
                    <a:gd name="connsiteX73" fmla="*/ 565150 w 1620366"/>
                    <a:gd name="connsiteY73" fmla="*/ 34925 h 268663"/>
                    <a:gd name="connsiteX74" fmla="*/ 574675 w 1620366"/>
                    <a:gd name="connsiteY74" fmla="*/ 66675 h 268663"/>
                    <a:gd name="connsiteX75" fmla="*/ 596900 w 1620366"/>
                    <a:gd name="connsiteY75" fmla="*/ 63500 h 268663"/>
                    <a:gd name="connsiteX76" fmla="*/ 635000 w 1620366"/>
                    <a:gd name="connsiteY76" fmla="*/ 41275 h 268663"/>
                    <a:gd name="connsiteX77" fmla="*/ 641350 w 1620366"/>
                    <a:gd name="connsiteY77" fmla="*/ 50800 h 268663"/>
                    <a:gd name="connsiteX78" fmla="*/ 660400 w 1620366"/>
                    <a:gd name="connsiteY78" fmla="*/ 69850 h 268663"/>
                    <a:gd name="connsiteX79" fmla="*/ 695325 w 1620366"/>
                    <a:gd name="connsiteY79" fmla="*/ 34925 h 268663"/>
                    <a:gd name="connsiteX80" fmla="*/ 704850 w 1620366"/>
                    <a:gd name="connsiteY80" fmla="*/ 31750 h 268663"/>
                    <a:gd name="connsiteX81" fmla="*/ 717550 w 1620366"/>
                    <a:gd name="connsiteY81" fmla="*/ 71869 h 268663"/>
                    <a:gd name="connsiteX82" fmla="*/ 723900 w 1620366"/>
                    <a:gd name="connsiteY82" fmla="*/ 28575 h 268663"/>
                    <a:gd name="connsiteX83" fmla="*/ 736600 w 1620366"/>
                    <a:gd name="connsiteY83" fmla="*/ 25400 h 268663"/>
                    <a:gd name="connsiteX84" fmla="*/ 758825 w 1620366"/>
                    <a:gd name="connsiteY84" fmla="*/ 53975 h 268663"/>
                    <a:gd name="connsiteX85" fmla="*/ 771525 w 1620366"/>
                    <a:gd name="connsiteY85" fmla="*/ 44450 h 268663"/>
                    <a:gd name="connsiteX86" fmla="*/ 774700 w 1620366"/>
                    <a:gd name="connsiteY86" fmla="*/ 57150 h 268663"/>
                    <a:gd name="connsiteX87" fmla="*/ 777875 w 1620366"/>
                    <a:gd name="connsiteY87" fmla="*/ 66675 h 268663"/>
                    <a:gd name="connsiteX88" fmla="*/ 809625 w 1620366"/>
                    <a:gd name="connsiteY88" fmla="*/ 61604 h 268663"/>
                    <a:gd name="connsiteX89" fmla="*/ 800100 w 1620366"/>
                    <a:gd name="connsiteY89" fmla="*/ 41398 h 268663"/>
                    <a:gd name="connsiteX90" fmla="*/ 809625 w 1620366"/>
                    <a:gd name="connsiteY90" fmla="*/ 66675 h 268663"/>
                    <a:gd name="connsiteX91" fmla="*/ 815975 w 1620366"/>
                    <a:gd name="connsiteY91" fmla="*/ 63500 h 268663"/>
                    <a:gd name="connsiteX92" fmla="*/ 819150 w 1620366"/>
                    <a:gd name="connsiteY92" fmla="*/ 50800 h 268663"/>
                    <a:gd name="connsiteX93" fmla="*/ 822325 w 1620366"/>
                    <a:gd name="connsiteY93" fmla="*/ 28575 h 268663"/>
                    <a:gd name="connsiteX94" fmla="*/ 828675 w 1620366"/>
                    <a:gd name="connsiteY94" fmla="*/ 63500 h 268663"/>
                    <a:gd name="connsiteX95" fmla="*/ 831850 w 1620366"/>
                    <a:gd name="connsiteY95" fmla="*/ 53975 h 268663"/>
                    <a:gd name="connsiteX96" fmla="*/ 835025 w 1620366"/>
                    <a:gd name="connsiteY96" fmla="*/ 31750 h 268663"/>
                    <a:gd name="connsiteX97" fmla="*/ 838200 w 1620366"/>
                    <a:gd name="connsiteY97" fmla="*/ 53975 h 268663"/>
                    <a:gd name="connsiteX98" fmla="*/ 850900 w 1620366"/>
                    <a:gd name="connsiteY98" fmla="*/ 57150 h 268663"/>
                    <a:gd name="connsiteX99" fmla="*/ 882650 w 1620366"/>
                    <a:gd name="connsiteY99" fmla="*/ 66675 h 268663"/>
                    <a:gd name="connsiteX100" fmla="*/ 904875 w 1620366"/>
                    <a:gd name="connsiteY100" fmla="*/ 69850 h 268663"/>
                    <a:gd name="connsiteX101" fmla="*/ 930275 w 1620366"/>
                    <a:gd name="connsiteY101" fmla="*/ 66675 h 268663"/>
                    <a:gd name="connsiteX102" fmla="*/ 927100 w 1620366"/>
                    <a:gd name="connsiteY102" fmla="*/ 53975 h 268663"/>
                    <a:gd name="connsiteX103" fmla="*/ 904875 w 1620366"/>
                    <a:gd name="connsiteY103" fmla="*/ 63500 h 268663"/>
                    <a:gd name="connsiteX104" fmla="*/ 889000 w 1620366"/>
                    <a:gd name="connsiteY104" fmla="*/ 60325 h 268663"/>
                    <a:gd name="connsiteX105" fmla="*/ 885825 w 1620366"/>
                    <a:gd name="connsiteY105" fmla="*/ 47625 h 268663"/>
                    <a:gd name="connsiteX106" fmla="*/ 879475 w 1620366"/>
                    <a:gd name="connsiteY106" fmla="*/ 31750 h 268663"/>
                    <a:gd name="connsiteX107" fmla="*/ 885825 w 1620366"/>
                    <a:gd name="connsiteY107" fmla="*/ 41275 h 268663"/>
                    <a:gd name="connsiteX108" fmla="*/ 895350 w 1620366"/>
                    <a:gd name="connsiteY108" fmla="*/ 47625 h 268663"/>
                    <a:gd name="connsiteX109" fmla="*/ 908050 w 1620366"/>
                    <a:gd name="connsiteY109" fmla="*/ 66675 h 268663"/>
                    <a:gd name="connsiteX110" fmla="*/ 920750 w 1620366"/>
                    <a:gd name="connsiteY110" fmla="*/ 69850 h 268663"/>
                    <a:gd name="connsiteX111" fmla="*/ 930275 w 1620366"/>
                    <a:gd name="connsiteY111" fmla="*/ 66675 h 268663"/>
                    <a:gd name="connsiteX112" fmla="*/ 1003300 w 1620366"/>
                    <a:gd name="connsiteY112" fmla="*/ 44686 h 268663"/>
                    <a:gd name="connsiteX113" fmla="*/ 993775 w 1620366"/>
                    <a:gd name="connsiteY113" fmla="*/ 79375 h 268663"/>
                    <a:gd name="connsiteX114" fmla="*/ 1003300 w 1620366"/>
                    <a:gd name="connsiteY114" fmla="*/ 85725 h 268663"/>
                    <a:gd name="connsiteX115" fmla="*/ 1019175 w 1620366"/>
                    <a:gd name="connsiteY115" fmla="*/ 63500 h 268663"/>
                    <a:gd name="connsiteX116" fmla="*/ 1022350 w 1620366"/>
                    <a:gd name="connsiteY116" fmla="*/ 53975 h 268663"/>
                    <a:gd name="connsiteX117" fmla="*/ 1016000 w 1620366"/>
                    <a:gd name="connsiteY117" fmla="*/ 34925 h 268663"/>
                    <a:gd name="connsiteX118" fmla="*/ 1003300 w 1620366"/>
                    <a:gd name="connsiteY118" fmla="*/ 53975 h 268663"/>
                    <a:gd name="connsiteX119" fmla="*/ 981075 w 1620366"/>
                    <a:gd name="connsiteY119" fmla="*/ 69850 h 268663"/>
                    <a:gd name="connsiteX120" fmla="*/ 977900 w 1620366"/>
                    <a:gd name="connsiteY120" fmla="*/ 53975 h 268663"/>
                    <a:gd name="connsiteX121" fmla="*/ 981075 w 1620366"/>
                    <a:gd name="connsiteY121" fmla="*/ 44450 h 268663"/>
                    <a:gd name="connsiteX122" fmla="*/ 974725 w 1620366"/>
                    <a:gd name="connsiteY122" fmla="*/ 66675 h 268663"/>
                    <a:gd name="connsiteX123" fmla="*/ 971550 w 1620366"/>
                    <a:gd name="connsiteY123" fmla="*/ 44450 h 268663"/>
                    <a:gd name="connsiteX124" fmla="*/ 955675 w 1620366"/>
                    <a:gd name="connsiteY124" fmla="*/ 60325 h 268663"/>
                    <a:gd name="connsiteX125" fmla="*/ 958850 w 1620366"/>
                    <a:gd name="connsiteY125" fmla="*/ 31750 h 268663"/>
                    <a:gd name="connsiteX126" fmla="*/ 946150 w 1620366"/>
                    <a:gd name="connsiteY126" fmla="*/ 28575 h 268663"/>
                    <a:gd name="connsiteX127" fmla="*/ 930275 w 1620366"/>
                    <a:gd name="connsiteY127" fmla="*/ 41275 h 268663"/>
                    <a:gd name="connsiteX128" fmla="*/ 933450 w 1620366"/>
                    <a:gd name="connsiteY128" fmla="*/ 73025 h 268663"/>
                    <a:gd name="connsiteX129" fmla="*/ 1012825 w 1620366"/>
                    <a:gd name="connsiteY129" fmla="*/ 85725 h 268663"/>
                    <a:gd name="connsiteX130" fmla="*/ 1022350 w 1620366"/>
                    <a:gd name="connsiteY130" fmla="*/ 82550 h 268663"/>
                    <a:gd name="connsiteX131" fmla="*/ 1155700 w 1620366"/>
                    <a:gd name="connsiteY131" fmla="*/ 46492 h 268663"/>
                    <a:gd name="connsiteX132" fmla="*/ 1101725 w 1620366"/>
                    <a:gd name="connsiteY132" fmla="*/ 63635 h 268663"/>
                    <a:gd name="connsiteX133" fmla="*/ 1187450 w 1620366"/>
                    <a:gd name="connsiteY133" fmla="*/ 74629 h 268663"/>
                    <a:gd name="connsiteX134" fmla="*/ 1219200 w 1620366"/>
                    <a:gd name="connsiteY134" fmla="*/ 93780 h 268663"/>
                    <a:gd name="connsiteX135" fmla="*/ 1139825 w 1620366"/>
                    <a:gd name="connsiteY135" fmla="*/ 79386 h 268663"/>
                    <a:gd name="connsiteX136" fmla="*/ 1092200 w 1620366"/>
                    <a:gd name="connsiteY136" fmla="*/ 88900 h 268663"/>
                    <a:gd name="connsiteX137" fmla="*/ 1038225 w 1620366"/>
                    <a:gd name="connsiteY137" fmla="*/ 57150 h 268663"/>
                    <a:gd name="connsiteX138" fmla="*/ 1041400 w 1620366"/>
                    <a:gd name="connsiteY138" fmla="*/ 41275 h 268663"/>
                    <a:gd name="connsiteX139" fmla="*/ 1038225 w 1620366"/>
                    <a:gd name="connsiteY139" fmla="*/ 50800 h 268663"/>
                    <a:gd name="connsiteX140" fmla="*/ 1025525 w 1620366"/>
                    <a:gd name="connsiteY140" fmla="*/ 82550 h 268663"/>
                    <a:gd name="connsiteX141" fmla="*/ 1044575 w 1620366"/>
                    <a:gd name="connsiteY141" fmla="*/ 73025 h 268663"/>
                    <a:gd name="connsiteX142" fmla="*/ 1060450 w 1620366"/>
                    <a:gd name="connsiteY142" fmla="*/ 44450 h 268663"/>
                    <a:gd name="connsiteX143" fmla="*/ 1069975 w 1620366"/>
                    <a:gd name="connsiteY143" fmla="*/ 53975 h 268663"/>
                    <a:gd name="connsiteX144" fmla="*/ 1085850 w 1620366"/>
                    <a:gd name="connsiteY144" fmla="*/ 47625 h 268663"/>
                    <a:gd name="connsiteX145" fmla="*/ 1095375 w 1620366"/>
                    <a:gd name="connsiteY145" fmla="*/ 38100 h 268663"/>
                    <a:gd name="connsiteX146" fmla="*/ 1092200 w 1620366"/>
                    <a:gd name="connsiteY146" fmla="*/ 60325 h 268663"/>
                    <a:gd name="connsiteX147" fmla="*/ 1085850 w 1620366"/>
                    <a:gd name="connsiteY147" fmla="*/ 76200 h 268663"/>
                    <a:gd name="connsiteX148" fmla="*/ 1082675 w 1620366"/>
                    <a:gd name="connsiteY148" fmla="*/ 88900 h 268663"/>
                    <a:gd name="connsiteX149" fmla="*/ 1085850 w 1620366"/>
                    <a:gd name="connsiteY149" fmla="*/ 98425 h 268663"/>
                    <a:gd name="connsiteX150" fmla="*/ 1120775 w 1620366"/>
                    <a:gd name="connsiteY150" fmla="*/ 69850 h 268663"/>
                    <a:gd name="connsiteX151" fmla="*/ 1139825 w 1620366"/>
                    <a:gd name="connsiteY151" fmla="*/ 50800 h 268663"/>
                    <a:gd name="connsiteX152" fmla="*/ 1143000 w 1620366"/>
                    <a:gd name="connsiteY152" fmla="*/ 60325 h 268663"/>
                    <a:gd name="connsiteX153" fmla="*/ 1155700 w 1620366"/>
                    <a:gd name="connsiteY153" fmla="*/ 69850 h 268663"/>
                    <a:gd name="connsiteX154" fmla="*/ 1158875 w 1620366"/>
                    <a:gd name="connsiteY154" fmla="*/ 82550 h 268663"/>
                    <a:gd name="connsiteX155" fmla="*/ 1158875 w 1620366"/>
                    <a:gd name="connsiteY155" fmla="*/ 104775 h 268663"/>
                    <a:gd name="connsiteX156" fmla="*/ 1181100 w 1620366"/>
                    <a:gd name="connsiteY156" fmla="*/ 107950 h 268663"/>
                    <a:gd name="connsiteX157" fmla="*/ 1219200 w 1620366"/>
                    <a:gd name="connsiteY157" fmla="*/ 104775 h 268663"/>
                    <a:gd name="connsiteX158" fmla="*/ 1238250 w 1620366"/>
                    <a:gd name="connsiteY158" fmla="*/ 120650 h 268663"/>
                    <a:gd name="connsiteX159" fmla="*/ 1241425 w 1620366"/>
                    <a:gd name="connsiteY159" fmla="*/ 107950 h 268663"/>
                    <a:gd name="connsiteX160" fmla="*/ 1247775 w 1620366"/>
                    <a:gd name="connsiteY160" fmla="*/ 139700 h 268663"/>
                    <a:gd name="connsiteX161" fmla="*/ 1282700 w 1620366"/>
                    <a:gd name="connsiteY161" fmla="*/ 111125 h 268663"/>
                    <a:gd name="connsiteX162" fmla="*/ 1285875 w 1620366"/>
                    <a:gd name="connsiteY162" fmla="*/ 142875 h 268663"/>
                    <a:gd name="connsiteX163" fmla="*/ 1339850 w 1620366"/>
                    <a:gd name="connsiteY163" fmla="*/ 114300 h 268663"/>
                    <a:gd name="connsiteX164" fmla="*/ 1343025 w 1620366"/>
                    <a:gd name="connsiteY164" fmla="*/ 130175 h 268663"/>
                    <a:gd name="connsiteX165" fmla="*/ 1358900 w 1620366"/>
                    <a:gd name="connsiteY165" fmla="*/ 123825 h 268663"/>
                    <a:gd name="connsiteX166" fmla="*/ 1374775 w 1620366"/>
                    <a:gd name="connsiteY166" fmla="*/ 120650 h 268663"/>
                    <a:gd name="connsiteX167" fmla="*/ 1390650 w 1620366"/>
                    <a:gd name="connsiteY167" fmla="*/ 161925 h 268663"/>
                    <a:gd name="connsiteX168" fmla="*/ 1409700 w 1620366"/>
                    <a:gd name="connsiteY168" fmla="*/ 158750 h 268663"/>
                    <a:gd name="connsiteX169" fmla="*/ 1431925 w 1620366"/>
                    <a:gd name="connsiteY169" fmla="*/ 171450 h 268663"/>
                    <a:gd name="connsiteX170" fmla="*/ 1444625 w 1620366"/>
                    <a:gd name="connsiteY170" fmla="*/ 165100 h 268663"/>
                    <a:gd name="connsiteX171" fmla="*/ 1447800 w 1620366"/>
                    <a:gd name="connsiteY171" fmla="*/ 187325 h 268663"/>
                    <a:gd name="connsiteX172" fmla="*/ 1454150 w 1620366"/>
                    <a:gd name="connsiteY172" fmla="*/ 187325 h 268663"/>
                    <a:gd name="connsiteX173" fmla="*/ 1482725 w 1620366"/>
                    <a:gd name="connsiteY173" fmla="*/ 212725 h 268663"/>
                    <a:gd name="connsiteX174" fmla="*/ 1482725 w 1620366"/>
                    <a:gd name="connsiteY174" fmla="*/ 225425 h 268663"/>
                    <a:gd name="connsiteX175" fmla="*/ 1504950 w 1620366"/>
                    <a:gd name="connsiteY175" fmla="*/ 215900 h 268663"/>
                    <a:gd name="connsiteX176" fmla="*/ 1520825 w 1620366"/>
                    <a:gd name="connsiteY176" fmla="*/ 238125 h 268663"/>
                    <a:gd name="connsiteX177" fmla="*/ 1558925 w 1620366"/>
                    <a:gd name="connsiteY177" fmla="*/ 234950 h 268663"/>
                    <a:gd name="connsiteX178" fmla="*/ 1562100 w 1620366"/>
                    <a:gd name="connsiteY178" fmla="*/ 257175 h 268663"/>
                    <a:gd name="connsiteX179" fmla="*/ 1616075 w 1620366"/>
                    <a:gd name="connsiteY179" fmla="*/ 263525 h 268663"/>
                    <a:gd name="connsiteX180" fmla="*/ 1441450 w 1620366"/>
                    <a:gd name="connsiteY180" fmla="*/ 174625 h 268663"/>
                    <a:gd name="connsiteX181" fmla="*/ 974725 w 1620366"/>
                    <a:gd name="connsiteY181" fmla="*/ 66675 h 268663"/>
                    <a:gd name="connsiteX182" fmla="*/ 0 w 1620366"/>
                    <a:gd name="connsiteY182" fmla="*/ 79375 h 26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</a:cxnLst>
                  <a:rect l="l" t="t" r="r" b="b"/>
                  <a:pathLst>
                    <a:path w="1620366" h="268663">
                      <a:moveTo>
                        <a:pt x="0" y="79375"/>
                      </a:moveTo>
                      <a:lnTo>
                        <a:pt x="57150" y="15875"/>
                      </a:lnTo>
                      <a:lnTo>
                        <a:pt x="57150" y="15875"/>
                      </a:lnTo>
                      <a:cubicBezTo>
                        <a:pt x="58208" y="29633"/>
                        <a:pt x="55961" y="44059"/>
                        <a:pt x="60325" y="57150"/>
                      </a:cubicBezTo>
                      <a:cubicBezTo>
                        <a:pt x="61822" y="61640"/>
                        <a:pt x="64811" y="48800"/>
                        <a:pt x="66675" y="44450"/>
                      </a:cubicBezTo>
                      <a:cubicBezTo>
                        <a:pt x="67993" y="41374"/>
                        <a:pt x="67994" y="37710"/>
                        <a:pt x="69850" y="34925"/>
                      </a:cubicBezTo>
                      <a:cubicBezTo>
                        <a:pt x="72341" y="31189"/>
                        <a:pt x="76500" y="28849"/>
                        <a:pt x="79375" y="25400"/>
                      </a:cubicBezTo>
                      <a:cubicBezTo>
                        <a:pt x="81818" y="22469"/>
                        <a:pt x="83608" y="19050"/>
                        <a:pt x="85725" y="15875"/>
                      </a:cubicBezTo>
                      <a:cubicBezTo>
                        <a:pt x="82550" y="14817"/>
                        <a:pt x="77697" y="15693"/>
                        <a:pt x="76200" y="12700"/>
                      </a:cubicBezTo>
                      <a:cubicBezTo>
                        <a:pt x="70066" y="432"/>
                        <a:pt x="93856" y="0"/>
                        <a:pt x="95250" y="0"/>
                      </a:cubicBezTo>
                      <a:cubicBezTo>
                        <a:pt x="99614" y="0"/>
                        <a:pt x="86783" y="2117"/>
                        <a:pt x="82550" y="3175"/>
                      </a:cubicBezTo>
                      <a:cubicBezTo>
                        <a:pt x="77403" y="18615"/>
                        <a:pt x="74619" y="22639"/>
                        <a:pt x="82550" y="44450"/>
                      </a:cubicBezTo>
                      <a:cubicBezTo>
                        <a:pt x="83694" y="47595"/>
                        <a:pt x="88900" y="46567"/>
                        <a:pt x="92075" y="47625"/>
                      </a:cubicBezTo>
                      <a:cubicBezTo>
                        <a:pt x="96308" y="43392"/>
                        <a:pt x="101602" y="40002"/>
                        <a:pt x="104775" y="34925"/>
                      </a:cubicBezTo>
                      <a:cubicBezTo>
                        <a:pt x="107088" y="31225"/>
                        <a:pt x="106751" y="26421"/>
                        <a:pt x="107950" y="22225"/>
                      </a:cubicBezTo>
                      <a:cubicBezTo>
                        <a:pt x="108869" y="19007"/>
                        <a:pt x="110067" y="15875"/>
                        <a:pt x="111125" y="12700"/>
                      </a:cubicBezTo>
                      <a:cubicBezTo>
                        <a:pt x="120761" y="41607"/>
                        <a:pt x="114829" y="63814"/>
                        <a:pt x="117475" y="69850"/>
                      </a:cubicBezTo>
                      <a:cubicBezTo>
                        <a:pt x="120121" y="75886"/>
                        <a:pt x="127000" y="48915"/>
                        <a:pt x="127000" y="48915"/>
                      </a:cubicBezTo>
                      <a:cubicBezTo>
                        <a:pt x="128058" y="45740"/>
                        <a:pt x="125942" y="75886"/>
                        <a:pt x="127000" y="79375"/>
                      </a:cubicBezTo>
                      <a:cubicBezTo>
                        <a:pt x="128058" y="82864"/>
                        <a:pt x="132143" y="73470"/>
                        <a:pt x="133350" y="69850"/>
                      </a:cubicBezTo>
                      <a:cubicBezTo>
                        <a:pt x="136436" y="60593"/>
                        <a:pt x="137333" y="50741"/>
                        <a:pt x="139700" y="41275"/>
                      </a:cubicBezTo>
                      <a:cubicBezTo>
                        <a:pt x="140512" y="38028"/>
                        <a:pt x="141817" y="34925"/>
                        <a:pt x="142875" y="31750"/>
                      </a:cubicBezTo>
                      <a:cubicBezTo>
                        <a:pt x="143214" y="33108"/>
                        <a:pt x="146918" y="53975"/>
                        <a:pt x="152400" y="53975"/>
                      </a:cubicBezTo>
                      <a:cubicBezTo>
                        <a:pt x="157692" y="53975"/>
                        <a:pt x="160867" y="47625"/>
                        <a:pt x="165100" y="44450"/>
                      </a:cubicBezTo>
                      <a:cubicBezTo>
                        <a:pt x="172852" y="13443"/>
                        <a:pt x="163109" y="45239"/>
                        <a:pt x="171450" y="50800"/>
                      </a:cubicBezTo>
                      <a:cubicBezTo>
                        <a:pt x="173590" y="52227"/>
                        <a:pt x="180339" y="30484"/>
                        <a:pt x="180975" y="28575"/>
                      </a:cubicBezTo>
                      <a:cubicBezTo>
                        <a:pt x="183092" y="44450"/>
                        <a:pt x="181852" y="61149"/>
                        <a:pt x="187325" y="76200"/>
                      </a:cubicBezTo>
                      <a:cubicBezTo>
                        <a:pt x="188942" y="80648"/>
                        <a:pt x="191811" y="67850"/>
                        <a:pt x="193675" y="63500"/>
                      </a:cubicBezTo>
                      <a:cubicBezTo>
                        <a:pt x="201277" y="45761"/>
                        <a:pt x="189950" y="60875"/>
                        <a:pt x="209550" y="41275"/>
                      </a:cubicBezTo>
                      <a:cubicBezTo>
                        <a:pt x="216402" y="7015"/>
                        <a:pt x="208018" y="33904"/>
                        <a:pt x="219075" y="41275"/>
                      </a:cubicBezTo>
                      <a:cubicBezTo>
                        <a:pt x="221860" y="43131"/>
                        <a:pt x="220753" y="34743"/>
                        <a:pt x="222250" y="31750"/>
                      </a:cubicBezTo>
                      <a:cubicBezTo>
                        <a:pt x="223957" y="28337"/>
                        <a:pt x="226483" y="25400"/>
                        <a:pt x="228600" y="22225"/>
                      </a:cubicBezTo>
                      <a:cubicBezTo>
                        <a:pt x="231775" y="25400"/>
                        <a:pt x="235944" y="27825"/>
                        <a:pt x="238125" y="31750"/>
                      </a:cubicBezTo>
                      <a:cubicBezTo>
                        <a:pt x="241376" y="37601"/>
                        <a:pt x="244475" y="50800"/>
                        <a:pt x="244475" y="50800"/>
                      </a:cubicBezTo>
                      <a:cubicBezTo>
                        <a:pt x="246592" y="47625"/>
                        <a:pt x="249118" y="44688"/>
                        <a:pt x="250825" y="41275"/>
                      </a:cubicBezTo>
                      <a:cubicBezTo>
                        <a:pt x="252322" y="38282"/>
                        <a:pt x="252278" y="28880"/>
                        <a:pt x="254000" y="31750"/>
                      </a:cubicBezTo>
                      <a:cubicBezTo>
                        <a:pt x="258490" y="39234"/>
                        <a:pt x="258233" y="48683"/>
                        <a:pt x="260350" y="57150"/>
                      </a:cubicBezTo>
                      <a:lnTo>
                        <a:pt x="263525" y="69850"/>
                      </a:lnTo>
                      <a:cubicBezTo>
                        <a:pt x="265682" y="66974"/>
                        <a:pt x="275611" y="50800"/>
                        <a:pt x="282575" y="50800"/>
                      </a:cubicBezTo>
                      <a:cubicBezTo>
                        <a:pt x="286391" y="50800"/>
                        <a:pt x="288925" y="55033"/>
                        <a:pt x="292100" y="57150"/>
                      </a:cubicBezTo>
                      <a:cubicBezTo>
                        <a:pt x="294217" y="53975"/>
                        <a:pt x="295470" y="50009"/>
                        <a:pt x="298450" y="47625"/>
                      </a:cubicBezTo>
                      <a:cubicBezTo>
                        <a:pt x="301063" y="45534"/>
                        <a:pt x="306119" y="41665"/>
                        <a:pt x="307975" y="44450"/>
                      </a:cubicBezTo>
                      <a:cubicBezTo>
                        <a:pt x="312126" y="50677"/>
                        <a:pt x="310092" y="59267"/>
                        <a:pt x="311150" y="66675"/>
                      </a:cubicBezTo>
                      <a:cubicBezTo>
                        <a:pt x="312208" y="62442"/>
                        <a:pt x="313344" y="58227"/>
                        <a:pt x="314325" y="53975"/>
                      </a:cubicBezTo>
                      <a:cubicBezTo>
                        <a:pt x="316519" y="44468"/>
                        <a:pt x="318161" y="34828"/>
                        <a:pt x="320675" y="25400"/>
                      </a:cubicBezTo>
                      <a:cubicBezTo>
                        <a:pt x="322400" y="18933"/>
                        <a:pt x="327025" y="6350"/>
                        <a:pt x="327025" y="6350"/>
                      </a:cubicBezTo>
                      <a:cubicBezTo>
                        <a:pt x="328083" y="14817"/>
                        <a:pt x="328797" y="23334"/>
                        <a:pt x="330200" y="31750"/>
                      </a:cubicBezTo>
                      <a:cubicBezTo>
                        <a:pt x="330917" y="36054"/>
                        <a:pt x="331258" y="40217"/>
                        <a:pt x="333375" y="44450"/>
                      </a:cubicBezTo>
                      <a:cubicBezTo>
                        <a:pt x="335492" y="48683"/>
                        <a:pt x="338078" y="42684"/>
                        <a:pt x="342900" y="57150"/>
                      </a:cubicBezTo>
                      <a:cubicBezTo>
                        <a:pt x="350457" y="34480"/>
                        <a:pt x="345537" y="51581"/>
                        <a:pt x="355600" y="66675"/>
                      </a:cubicBezTo>
                      <a:cubicBezTo>
                        <a:pt x="356658" y="59267"/>
                        <a:pt x="354624" y="50677"/>
                        <a:pt x="358775" y="44450"/>
                      </a:cubicBezTo>
                      <a:cubicBezTo>
                        <a:pt x="361196" y="40819"/>
                        <a:pt x="357810" y="55770"/>
                        <a:pt x="361950" y="57150"/>
                      </a:cubicBezTo>
                      <a:cubicBezTo>
                        <a:pt x="365570" y="58357"/>
                        <a:pt x="366183" y="50800"/>
                        <a:pt x="368300" y="47625"/>
                      </a:cubicBezTo>
                      <a:cubicBezTo>
                        <a:pt x="385436" y="53337"/>
                        <a:pt x="371915" y="46335"/>
                        <a:pt x="384175" y="63500"/>
                      </a:cubicBezTo>
                      <a:cubicBezTo>
                        <a:pt x="391607" y="73905"/>
                        <a:pt x="392764" y="72713"/>
                        <a:pt x="403225" y="76200"/>
                      </a:cubicBezTo>
                      <a:cubicBezTo>
                        <a:pt x="408517" y="68792"/>
                        <a:pt x="415514" y="62343"/>
                        <a:pt x="419100" y="53975"/>
                      </a:cubicBezTo>
                      <a:cubicBezTo>
                        <a:pt x="431261" y="25599"/>
                        <a:pt x="411368" y="35386"/>
                        <a:pt x="431800" y="28575"/>
                      </a:cubicBezTo>
                      <a:cubicBezTo>
                        <a:pt x="440568" y="41728"/>
                        <a:pt x="437842" y="36221"/>
                        <a:pt x="444500" y="53975"/>
                      </a:cubicBezTo>
                      <a:cubicBezTo>
                        <a:pt x="446777" y="60047"/>
                        <a:pt x="449565" y="71740"/>
                        <a:pt x="454025" y="76200"/>
                      </a:cubicBezTo>
                      <a:cubicBezTo>
                        <a:pt x="456392" y="78567"/>
                        <a:pt x="460375" y="78317"/>
                        <a:pt x="463550" y="79375"/>
                      </a:cubicBezTo>
                      <a:cubicBezTo>
                        <a:pt x="464608" y="75142"/>
                        <a:pt x="465471" y="70855"/>
                        <a:pt x="466725" y="66675"/>
                      </a:cubicBezTo>
                      <a:cubicBezTo>
                        <a:pt x="468648" y="60264"/>
                        <a:pt x="473075" y="47625"/>
                        <a:pt x="473075" y="47625"/>
                      </a:cubicBezTo>
                      <a:cubicBezTo>
                        <a:pt x="476250" y="48683"/>
                        <a:pt x="479607" y="52297"/>
                        <a:pt x="482600" y="50800"/>
                      </a:cubicBezTo>
                      <a:cubicBezTo>
                        <a:pt x="485593" y="49303"/>
                        <a:pt x="483919" y="38490"/>
                        <a:pt x="485775" y="41275"/>
                      </a:cubicBezTo>
                      <a:cubicBezTo>
                        <a:pt x="489346" y="46631"/>
                        <a:pt x="487892" y="53975"/>
                        <a:pt x="488950" y="60325"/>
                      </a:cubicBezTo>
                      <a:cubicBezTo>
                        <a:pt x="494642" y="58428"/>
                        <a:pt x="507252" y="54723"/>
                        <a:pt x="511175" y="50800"/>
                      </a:cubicBezTo>
                      <a:cubicBezTo>
                        <a:pt x="514522" y="47453"/>
                        <a:pt x="515408" y="42333"/>
                        <a:pt x="517525" y="38100"/>
                      </a:cubicBezTo>
                      <a:cubicBezTo>
                        <a:pt x="517863" y="39788"/>
                        <a:pt x="522873" y="69850"/>
                        <a:pt x="527050" y="69850"/>
                      </a:cubicBezTo>
                      <a:cubicBezTo>
                        <a:pt x="532749" y="69850"/>
                        <a:pt x="531283" y="59267"/>
                        <a:pt x="533400" y="53975"/>
                      </a:cubicBezTo>
                      <a:cubicBezTo>
                        <a:pt x="536575" y="56092"/>
                        <a:pt x="539872" y="62615"/>
                        <a:pt x="542925" y="60325"/>
                      </a:cubicBezTo>
                      <a:cubicBezTo>
                        <a:pt x="547242" y="57087"/>
                        <a:pt x="544791" y="49685"/>
                        <a:pt x="546100" y="44450"/>
                      </a:cubicBezTo>
                      <a:cubicBezTo>
                        <a:pt x="546912" y="41203"/>
                        <a:pt x="548217" y="38100"/>
                        <a:pt x="549275" y="34925"/>
                      </a:cubicBezTo>
                      <a:cubicBezTo>
                        <a:pt x="558800" y="63500"/>
                        <a:pt x="552450" y="57150"/>
                        <a:pt x="558800" y="44450"/>
                      </a:cubicBezTo>
                      <a:cubicBezTo>
                        <a:pt x="560507" y="41037"/>
                        <a:pt x="563033" y="38100"/>
                        <a:pt x="565150" y="34925"/>
                      </a:cubicBezTo>
                      <a:cubicBezTo>
                        <a:pt x="565411" y="36492"/>
                        <a:pt x="568160" y="64503"/>
                        <a:pt x="574675" y="66675"/>
                      </a:cubicBezTo>
                      <a:cubicBezTo>
                        <a:pt x="581775" y="69042"/>
                        <a:pt x="589492" y="64558"/>
                        <a:pt x="596900" y="63500"/>
                      </a:cubicBezTo>
                      <a:cubicBezTo>
                        <a:pt x="625791" y="41832"/>
                        <a:pt x="612033" y="47017"/>
                        <a:pt x="635000" y="41275"/>
                      </a:cubicBezTo>
                      <a:cubicBezTo>
                        <a:pt x="637117" y="44450"/>
                        <a:pt x="637117" y="46038"/>
                        <a:pt x="641350" y="50800"/>
                      </a:cubicBezTo>
                      <a:cubicBezTo>
                        <a:pt x="645583" y="55562"/>
                        <a:pt x="641202" y="78382"/>
                        <a:pt x="660400" y="69850"/>
                      </a:cubicBezTo>
                      <a:cubicBezTo>
                        <a:pt x="665331" y="67658"/>
                        <a:pt x="687917" y="41275"/>
                        <a:pt x="695325" y="34925"/>
                      </a:cubicBezTo>
                      <a:cubicBezTo>
                        <a:pt x="702733" y="28575"/>
                        <a:pt x="701675" y="32808"/>
                        <a:pt x="704850" y="31750"/>
                      </a:cubicBezTo>
                      <a:cubicBezTo>
                        <a:pt x="708025" y="32808"/>
                        <a:pt x="714249" y="72419"/>
                        <a:pt x="717550" y="71869"/>
                      </a:cubicBezTo>
                      <a:cubicBezTo>
                        <a:pt x="721314" y="71242"/>
                        <a:pt x="720725" y="36320"/>
                        <a:pt x="723900" y="28575"/>
                      </a:cubicBezTo>
                      <a:cubicBezTo>
                        <a:pt x="727075" y="20830"/>
                        <a:pt x="732367" y="26458"/>
                        <a:pt x="736600" y="25400"/>
                      </a:cubicBezTo>
                      <a:cubicBezTo>
                        <a:pt x="744259" y="56035"/>
                        <a:pt x="734392" y="49088"/>
                        <a:pt x="758825" y="53975"/>
                      </a:cubicBezTo>
                      <a:cubicBezTo>
                        <a:pt x="763058" y="50800"/>
                        <a:pt x="766336" y="43412"/>
                        <a:pt x="771525" y="44450"/>
                      </a:cubicBezTo>
                      <a:cubicBezTo>
                        <a:pt x="775804" y="45306"/>
                        <a:pt x="773501" y="52954"/>
                        <a:pt x="774700" y="57150"/>
                      </a:cubicBezTo>
                      <a:cubicBezTo>
                        <a:pt x="775619" y="60368"/>
                        <a:pt x="776817" y="63500"/>
                        <a:pt x="777875" y="66675"/>
                      </a:cubicBezTo>
                      <a:cubicBezTo>
                        <a:pt x="798342" y="53030"/>
                        <a:pt x="805921" y="65817"/>
                        <a:pt x="809625" y="61604"/>
                      </a:cubicBezTo>
                      <a:cubicBezTo>
                        <a:pt x="813329" y="57391"/>
                        <a:pt x="796925" y="42456"/>
                        <a:pt x="800100" y="41398"/>
                      </a:cubicBezTo>
                      <a:cubicBezTo>
                        <a:pt x="803275" y="38223"/>
                        <a:pt x="806979" y="62991"/>
                        <a:pt x="809625" y="66675"/>
                      </a:cubicBezTo>
                      <a:cubicBezTo>
                        <a:pt x="812271" y="70359"/>
                        <a:pt x="809709" y="25905"/>
                        <a:pt x="815975" y="63500"/>
                      </a:cubicBezTo>
                      <a:cubicBezTo>
                        <a:pt x="817033" y="59267"/>
                        <a:pt x="818369" y="55093"/>
                        <a:pt x="819150" y="50800"/>
                      </a:cubicBezTo>
                      <a:cubicBezTo>
                        <a:pt x="820489" y="43437"/>
                        <a:pt x="817835" y="22588"/>
                        <a:pt x="822325" y="28575"/>
                      </a:cubicBezTo>
                      <a:cubicBezTo>
                        <a:pt x="829425" y="38041"/>
                        <a:pt x="826558" y="51858"/>
                        <a:pt x="828675" y="63500"/>
                      </a:cubicBezTo>
                      <a:cubicBezTo>
                        <a:pt x="829733" y="60325"/>
                        <a:pt x="831194" y="57257"/>
                        <a:pt x="831850" y="53975"/>
                      </a:cubicBezTo>
                      <a:cubicBezTo>
                        <a:pt x="833318" y="46637"/>
                        <a:pt x="827541" y="31750"/>
                        <a:pt x="835025" y="31750"/>
                      </a:cubicBezTo>
                      <a:cubicBezTo>
                        <a:pt x="842509" y="31750"/>
                        <a:pt x="834234" y="47629"/>
                        <a:pt x="838200" y="53975"/>
                      </a:cubicBezTo>
                      <a:cubicBezTo>
                        <a:pt x="840513" y="57675"/>
                        <a:pt x="846720" y="55896"/>
                        <a:pt x="850900" y="57150"/>
                      </a:cubicBezTo>
                      <a:cubicBezTo>
                        <a:pt x="863645" y="60973"/>
                        <a:pt x="870266" y="64423"/>
                        <a:pt x="882650" y="66675"/>
                      </a:cubicBezTo>
                      <a:cubicBezTo>
                        <a:pt x="890013" y="68014"/>
                        <a:pt x="897467" y="68792"/>
                        <a:pt x="904875" y="69850"/>
                      </a:cubicBezTo>
                      <a:cubicBezTo>
                        <a:pt x="913342" y="68792"/>
                        <a:pt x="923332" y="71634"/>
                        <a:pt x="930275" y="66675"/>
                      </a:cubicBezTo>
                      <a:cubicBezTo>
                        <a:pt x="933826" y="64139"/>
                        <a:pt x="931333" y="54504"/>
                        <a:pt x="927100" y="53975"/>
                      </a:cubicBezTo>
                      <a:cubicBezTo>
                        <a:pt x="922867" y="53446"/>
                        <a:pt x="911225" y="62442"/>
                        <a:pt x="904875" y="63500"/>
                      </a:cubicBezTo>
                      <a:cubicBezTo>
                        <a:pt x="898525" y="64558"/>
                        <a:pt x="893146" y="63780"/>
                        <a:pt x="889000" y="60325"/>
                      </a:cubicBezTo>
                      <a:cubicBezTo>
                        <a:pt x="885648" y="57531"/>
                        <a:pt x="887205" y="51765"/>
                        <a:pt x="885825" y="47625"/>
                      </a:cubicBezTo>
                      <a:cubicBezTo>
                        <a:pt x="884023" y="42218"/>
                        <a:pt x="879475" y="37449"/>
                        <a:pt x="879475" y="31750"/>
                      </a:cubicBezTo>
                      <a:cubicBezTo>
                        <a:pt x="879475" y="27934"/>
                        <a:pt x="883127" y="38577"/>
                        <a:pt x="885825" y="41275"/>
                      </a:cubicBezTo>
                      <a:cubicBezTo>
                        <a:pt x="888523" y="43973"/>
                        <a:pt x="892175" y="45508"/>
                        <a:pt x="895350" y="47625"/>
                      </a:cubicBezTo>
                      <a:cubicBezTo>
                        <a:pt x="898381" y="56717"/>
                        <a:pt x="898257" y="61079"/>
                        <a:pt x="908050" y="66675"/>
                      </a:cubicBezTo>
                      <a:cubicBezTo>
                        <a:pt x="911839" y="68840"/>
                        <a:pt x="916517" y="68792"/>
                        <a:pt x="920750" y="69850"/>
                      </a:cubicBezTo>
                      <a:cubicBezTo>
                        <a:pt x="923925" y="68792"/>
                        <a:pt x="916517" y="70869"/>
                        <a:pt x="930275" y="66675"/>
                      </a:cubicBezTo>
                      <a:cubicBezTo>
                        <a:pt x="944033" y="62481"/>
                        <a:pt x="992717" y="42569"/>
                        <a:pt x="1003300" y="44686"/>
                      </a:cubicBezTo>
                      <a:cubicBezTo>
                        <a:pt x="1013883" y="46803"/>
                        <a:pt x="993775" y="72535"/>
                        <a:pt x="993775" y="79375"/>
                      </a:cubicBezTo>
                      <a:cubicBezTo>
                        <a:pt x="993775" y="86215"/>
                        <a:pt x="1000125" y="83608"/>
                        <a:pt x="1003300" y="85725"/>
                      </a:cubicBezTo>
                      <a:cubicBezTo>
                        <a:pt x="1005457" y="82849"/>
                        <a:pt x="1016854" y="68143"/>
                        <a:pt x="1019175" y="63500"/>
                      </a:cubicBezTo>
                      <a:cubicBezTo>
                        <a:pt x="1020672" y="60507"/>
                        <a:pt x="1021292" y="57150"/>
                        <a:pt x="1022350" y="53975"/>
                      </a:cubicBezTo>
                      <a:cubicBezTo>
                        <a:pt x="1020233" y="47625"/>
                        <a:pt x="1022693" y="34925"/>
                        <a:pt x="1016000" y="34925"/>
                      </a:cubicBezTo>
                      <a:cubicBezTo>
                        <a:pt x="1008368" y="34925"/>
                        <a:pt x="1008696" y="48579"/>
                        <a:pt x="1003300" y="53975"/>
                      </a:cubicBezTo>
                      <a:cubicBezTo>
                        <a:pt x="996862" y="60413"/>
                        <a:pt x="985308" y="69850"/>
                        <a:pt x="981075" y="69850"/>
                      </a:cubicBezTo>
                      <a:cubicBezTo>
                        <a:pt x="976842" y="69850"/>
                        <a:pt x="977900" y="58208"/>
                        <a:pt x="977900" y="53975"/>
                      </a:cubicBezTo>
                      <a:cubicBezTo>
                        <a:pt x="977900" y="49742"/>
                        <a:pt x="981887" y="41203"/>
                        <a:pt x="981075" y="44450"/>
                      </a:cubicBezTo>
                      <a:cubicBezTo>
                        <a:pt x="979206" y="51925"/>
                        <a:pt x="976842" y="59267"/>
                        <a:pt x="974725" y="66675"/>
                      </a:cubicBezTo>
                      <a:cubicBezTo>
                        <a:pt x="973667" y="59267"/>
                        <a:pt x="976842" y="49742"/>
                        <a:pt x="971550" y="44450"/>
                      </a:cubicBezTo>
                      <a:cubicBezTo>
                        <a:pt x="961742" y="34642"/>
                        <a:pt x="956185" y="58794"/>
                        <a:pt x="955675" y="60325"/>
                      </a:cubicBezTo>
                      <a:cubicBezTo>
                        <a:pt x="956733" y="50800"/>
                        <a:pt x="961604" y="40929"/>
                        <a:pt x="958850" y="31750"/>
                      </a:cubicBezTo>
                      <a:cubicBezTo>
                        <a:pt x="957596" y="27570"/>
                        <a:pt x="950290" y="27195"/>
                        <a:pt x="946150" y="28575"/>
                      </a:cubicBezTo>
                      <a:cubicBezTo>
                        <a:pt x="939721" y="30718"/>
                        <a:pt x="935567" y="37042"/>
                        <a:pt x="930275" y="41275"/>
                      </a:cubicBezTo>
                      <a:cubicBezTo>
                        <a:pt x="931333" y="51858"/>
                        <a:pt x="919692" y="65617"/>
                        <a:pt x="933450" y="73025"/>
                      </a:cubicBezTo>
                      <a:cubicBezTo>
                        <a:pt x="947208" y="80433"/>
                        <a:pt x="998008" y="84138"/>
                        <a:pt x="1012825" y="85725"/>
                      </a:cubicBezTo>
                      <a:cubicBezTo>
                        <a:pt x="1027642" y="87312"/>
                        <a:pt x="998537" y="89089"/>
                        <a:pt x="1022350" y="82550"/>
                      </a:cubicBezTo>
                      <a:lnTo>
                        <a:pt x="1155700" y="46492"/>
                      </a:lnTo>
                      <a:cubicBezTo>
                        <a:pt x="1168929" y="43340"/>
                        <a:pt x="1096433" y="58946"/>
                        <a:pt x="1101725" y="63635"/>
                      </a:cubicBezTo>
                      <a:cubicBezTo>
                        <a:pt x="1107017" y="68324"/>
                        <a:pt x="1207427" y="71550"/>
                        <a:pt x="1187450" y="74629"/>
                      </a:cubicBezTo>
                      <a:cubicBezTo>
                        <a:pt x="1130829" y="83355"/>
                        <a:pt x="1216025" y="90605"/>
                        <a:pt x="1219200" y="93780"/>
                      </a:cubicBezTo>
                      <a:cubicBezTo>
                        <a:pt x="1221317" y="88488"/>
                        <a:pt x="1160992" y="80199"/>
                        <a:pt x="1139825" y="79386"/>
                      </a:cubicBezTo>
                      <a:cubicBezTo>
                        <a:pt x="1118658" y="78573"/>
                        <a:pt x="1109133" y="92606"/>
                        <a:pt x="1092200" y="88900"/>
                      </a:cubicBezTo>
                      <a:cubicBezTo>
                        <a:pt x="1075267" y="85194"/>
                        <a:pt x="1057693" y="63140"/>
                        <a:pt x="1038225" y="57150"/>
                      </a:cubicBezTo>
                      <a:cubicBezTo>
                        <a:pt x="1039283" y="51858"/>
                        <a:pt x="1041400" y="46671"/>
                        <a:pt x="1041400" y="41275"/>
                      </a:cubicBezTo>
                      <a:cubicBezTo>
                        <a:pt x="1041400" y="37928"/>
                        <a:pt x="1039426" y="47676"/>
                        <a:pt x="1038225" y="50800"/>
                      </a:cubicBezTo>
                      <a:cubicBezTo>
                        <a:pt x="1034133" y="61439"/>
                        <a:pt x="1022394" y="71590"/>
                        <a:pt x="1025525" y="82550"/>
                      </a:cubicBezTo>
                      <a:cubicBezTo>
                        <a:pt x="1027475" y="89376"/>
                        <a:pt x="1038225" y="76200"/>
                        <a:pt x="1044575" y="73025"/>
                      </a:cubicBezTo>
                      <a:cubicBezTo>
                        <a:pt x="1049867" y="63500"/>
                        <a:pt x="1051733" y="50988"/>
                        <a:pt x="1060450" y="44450"/>
                      </a:cubicBezTo>
                      <a:cubicBezTo>
                        <a:pt x="1064042" y="41756"/>
                        <a:pt x="1065520" y="53418"/>
                        <a:pt x="1069975" y="53975"/>
                      </a:cubicBezTo>
                      <a:cubicBezTo>
                        <a:pt x="1075630" y="54682"/>
                        <a:pt x="1080558" y="49742"/>
                        <a:pt x="1085850" y="47625"/>
                      </a:cubicBezTo>
                      <a:cubicBezTo>
                        <a:pt x="1089025" y="44450"/>
                        <a:pt x="1093367" y="34084"/>
                        <a:pt x="1095375" y="38100"/>
                      </a:cubicBezTo>
                      <a:cubicBezTo>
                        <a:pt x="1098722" y="44793"/>
                        <a:pt x="1094015" y="53065"/>
                        <a:pt x="1092200" y="60325"/>
                      </a:cubicBezTo>
                      <a:cubicBezTo>
                        <a:pt x="1090818" y="65854"/>
                        <a:pt x="1087652" y="70793"/>
                        <a:pt x="1085850" y="76200"/>
                      </a:cubicBezTo>
                      <a:cubicBezTo>
                        <a:pt x="1084470" y="80340"/>
                        <a:pt x="1083733" y="84667"/>
                        <a:pt x="1082675" y="88900"/>
                      </a:cubicBezTo>
                      <a:cubicBezTo>
                        <a:pt x="1083733" y="92075"/>
                        <a:pt x="1082503" y="98425"/>
                        <a:pt x="1085850" y="98425"/>
                      </a:cubicBezTo>
                      <a:cubicBezTo>
                        <a:pt x="1101927" y="98425"/>
                        <a:pt x="1112424" y="78960"/>
                        <a:pt x="1120775" y="69850"/>
                      </a:cubicBezTo>
                      <a:cubicBezTo>
                        <a:pt x="1126843" y="63230"/>
                        <a:pt x="1139825" y="50800"/>
                        <a:pt x="1139825" y="50800"/>
                      </a:cubicBezTo>
                      <a:cubicBezTo>
                        <a:pt x="1140883" y="53975"/>
                        <a:pt x="1143370" y="56999"/>
                        <a:pt x="1143000" y="60325"/>
                      </a:cubicBezTo>
                      <a:cubicBezTo>
                        <a:pt x="1140472" y="83077"/>
                        <a:pt x="1124228" y="85586"/>
                        <a:pt x="1155700" y="69850"/>
                      </a:cubicBezTo>
                      <a:cubicBezTo>
                        <a:pt x="1156758" y="74083"/>
                        <a:pt x="1158875" y="78186"/>
                        <a:pt x="1158875" y="82550"/>
                      </a:cubicBezTo>
                      <a:cubicBezTo>
                        <a:pt x="1158875" y="85643"/>
                        <a:pt x="1151262" y="100969"/>
                        <a:pt x="1158875" y="104775"/>
                      </a:cubicBezTo>
                      <a:cubicBezTo>
                        <a:pt x="1165568" y="108122"/>
                        <a:pt x="1173692" y="106892"/>
                        <a:pt x="1181100" y="107950"/>
                      </a:cubicBezTo>
                      <a:cubicBezTo>
                        <a:pt x="1193800" y="106892"/>
                        <a:pt x="1206886" y="108059"/>
                        <a:pt x="1219200" y="104775"/>
                      </a:cubicBezTo>
                      <a:cubicBezTo>
                        <a:pt x="1239099" y="99469"/>
                        <a:pt x="1219134" y="69674"/>
                        <a:pt x="1238250" y="120650"/>
                      </a:cubicBezTo>
                      <a:cubicBezTo>
                        <a:pt x="1239308" y="116417"/>
                        <a:pt x="1239474" y="104047"/>
                        <a:pt x="1241425" y="107950"/>
                      </a:cubicBezTo>
                      <a:cubicBezTo>
                        <a:pt x="1246252" y="117603"/>
                        <a:pt x="1238340" y="134458"/>
                        <a:pt x="1247775" y="139700"/>
                      </a:cubicBezTo>
                      <a:cubicBezTo>
                        <a:pt x="1252752" y="142465"/>
                        <a:pt x="1278108" y="115717"/>
                        <a:pt x="1282700" y="111125"/>
                      </a:cubicBezTo>
                      <a:cubicBezTo>
                        <a:pt x="1283758" y="121708"/>
                        <a:pt x="1275556" y="140295"/>
                        <a:pt x="1285875" y="142875"/>
                      </a:cubicBezTo>
                      <a:cubicBezTo>
                        <a:pt x="1318038" y="150916"/>
                        <a:pt x="1328257" y="131689"/>
                        <a:pt x="1339850" y="114300"/>
                      </a:cubicBezTo>
                      <a:cubicBezTo>
                        <a:pt x="1340908" y="119592"/>
                        <a:pt x="1338198" y="127762"/>
                        <a:pt x="1343025" y="130175"/>
                      </a:cubicBezTo>
                      <a:cubicBezTo>
                        <a:pt x="1348123" y="132724"/>
                        <a:pt x="1353441" y="125463"/>
                        <a:pt x="1358900" y="123825"/>
                      </a:cubicBezTo>
                      <a:cubicBezTo>
                        <a:pt x="1364069" y="122274"/>
                        <a:pt x="1369483" y="121708"/>
                        <a:pt x="1374775" y="120650"/>
                      </a:cubicBezTo>
                      <a:cubicBezTo>
                        <a:pt x="1401511" y="102826"/>
                        <a:pt x="1367487" y="121390"/>
                        <a:pt x="1390650" y="161925"/>
                      </a:cubicBezTo>
                      <a:cubicBezTo>
                        <a:pt x="1393844" y="167514"/>
                        <a:pt x="1403350" y="159808"/>
                        <a:pt x="1409700" y="158750"/>
                      </a:cubicBezTo>
                      <a:cubicBezTo>
                        <a:pt x="1431925" y="143933"/>
                        <a:pt x="1404408" y="157692"/>
                        <a:pt x="1431925" y="171450"/>
                      </a:cubicBezTo>
                      <a:lnTo>
                        <a:pt x="1444625" y="165100"/>
                      </a:lnTo>
                      <a:cubicBezTo>
                        <a:pt x="1448570" y="180880"/>
                        <a:pt x="1447800" y="173436"/>
                        <a:pt x="1447800" y="187325"/>
                      </a:cubicBezTo>
                      <a:lnTo>
                        <a:pt x="1454150" y="187325"/>
                      </a:lnTo>
                      <a:cubicBezTo>
                        <a:pt x="1459953" y="191470"/>
                        <a:pt x="1479510" y="201471"/>
                        <a:pt x="1482725" y="212725"/>
                      </a:cubicBezTo>
                      <a:cubicBezTo>
                        <a:pt x="1483888" y="216795"/>
                        <a:pt x="1482725" y="221192"/>
                        <a:pt x="1482725" y="225425"/>
                      </a:cubicBezTo>
                      <a:lnTo>
                        <a:pt x="1504950" y="215900"/>
                      </a:lnTo>
                      <a:lnTo>
                        <a:pt x="1520825" y="238125"/>
                      </a:lnTo>
                      <a:lnTo>
                        <a:pt x="1558925" y="234950"/>
                      </a:lnTo>
                      <a:cubicBezTo>
                        <a:pt x="1627982" y="271510"/>
                        <a:pt x="1633100" y="266050"/>
                        <a:pt x="1562100" y="257175"/>
                      </a:cubicBezTo>
                      <a:cubicBezTo>
                        <a:pt x="1580092" y="259292"/>
                        <a:pt x="1636183" y="277283"/>
                        <a:pt x="1616075" y="263525"/>
                      </a:cubicBezTo>
                      <a:cubicBezTo>
                        <a:pt x="1595967" y="249767"/>
                        <a:pt x="1499658" y="204258"/>
                        <a:pt x="1441450" y="174625"/>
                      </a:cubicBezTo>
                      <a:cubicBezTo>
                        <a:pt x="1220258" y="141817"/>
                        <a:pt x="1195917" y="99483"/>
                        <a:pt x="974725" y="66675"/>
                      </a:cubicBezTo>
                      <a:lnTo>
                        <a:pt x="0" y="7937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22" name="Rectángulo 88"/>
                <p:cNvSpPr/>
                <p:nvPr/>
              </p:nvSpPr>
              <p:spPr>
                <a:xfrm rot="21100947">
                  <a:off x="2243408" y="910352"/>
                  <a:ext cx="1233238" cy="371772"/>
                </a:xfrm>
                <a:custGeom>
                  <a:avLst/>
                  <a:gdLst>
                    <a:gd name="connsiteX0" fmla="*/ 0 w 1233238"/>
                    <a:gd name="connsiteY0" fmla="*/ 0 h 371772"/>
                    <a:gd name="connsiteX1" fmla="*/ 1233238 w 1233238"/>
                    <a:gd name="connsiteY1" fmla="*/ 0 h 371772"/>
                    <a:gd name="connsiteX2" fmla="*/ 1233238 w 1233238"/>
                    <a:gd name="connsiteY2" fmla="*/ 371772 h 371772"/>
                    <a:gd name="connsiteX3" fmla="*/ 0 w 1233238"/>
                    <a:gd name="connsiteY3" fmla="*/ 371772 h 371772"/>
                    <a:gd name="connsiteX4" fmla="*/ 0 w 1233238"/>
                    <a:gd name="connsiteY4" fmla="*/ 0 h 371772"/>
                    <a:gd name="connsiteX0" fmla="*/ 306230 w 1233238"/>
                    <a:gd name="connsiteY0" fmla="*/ 21849 h 371772"/>
                    <a:gd name="connsiteX1" fmla="*/ 1233238 w 1233238"/>
                    <a:gd name="connsiteY1" fmla="*/ 0 h 371772"/>
                    <a:gd name="connsiteX2" fmla="*/ 1233238 w 1233238"/>
                    <a:gd name="connsiteY2" fmla="*/ 371772 h 371772"/>
                    <a:gd name="connsiteX3" fmla="*/ 0 w 1233238"/>
                    <a:gd name="connsiteY3" fmla="*/ 371772 h 371772"/>
                    <a:gd name="connsiteX4" fmla="*/ 306230 w 1233238"/>
                    <a:gd name="connsiteY4" fmla="*/ 21849 h 371772"/>
                    <a:gd name="connsiteX0" fmla="*/ 306230 w 1233238"/>
                    <a:gd name="connsiteY0" fmla="*/ 21849 h 371772"/>
                    <a:gd name="connsiteX1" fmla="*/ 1233238 w 1233238"/>
                    <a:gd name="connsiteY1" fmla="*/ 0 h 371772"/>
                    <a:gd name="connsiteX2" fmla="*/ 1177137 w 1233238"/>
                    <a:gd name="connsiteY2" fmla="*/ 363570 h 371772"/>
                    <a:gd name="connsiteX3" fmla="*/ 0 w 1233238"/>
                    <a:gd name="connsiteY3" fmla="*/ 371772 h 371772"/>
                    <a:gd name="connsiteX4" fmla="*/ 306230 w 1233238"/>
                    <a:gd name="connsiteY4" fmla="*/ 21849 h 371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3238" h="371772">
                      <a:moveTo>
                        <a:pt x="306230" y="21849"/>
                      </a:moveTo>
                      <a:lnTo>
                        <a:pt x="1233238" y="0"/>
                      </a:lnTo>
                      <a:lnTo>
                        <a:pt x="1177137" y="363570"/>
                      </a:lnTo>
                      <a:lnTo>
                        <a:pt x="0" y="371772"/>
                      </a:lnTo>
                      <a:lnTo>
                        <a:pt x="306230" y="218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FFFFFF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23" name="Forma libre 422"/>
                <p:cNvSpPr>
                  <a:spLocks noChangeAspect="1"/>
                </p:cNvSpPr>
                <p:nvPr/>
              </p:nvSpPr>
              <p:spPr>
                <a:xfrm rot="1442969" flipH="1">
                  <a:off x="3141606" y="3991753"/>
                  <a:ext cx="134269" cy="433565"/>
                </a:xfrm>
                <a:custGeom>
                  <a:avLst/>
                  <a:gdLst>
                    <a:gd name="connsiteX0" fmla="*/ 16409 w 242845"/>
                    <a:gd name="connsiteY0" fmla="*/ 0 h 597275"/>
                    <a:gd name="connsiteX1" fmla="*/ 0 w 242845"/>
                    <a:gd name="connsiteY1" fmla="*/ 498823 h 597275"/>
                    <a:gd name="connsiteX2" fmla="*/ 118141 w 242845"/>
                    <a:gd name="connsiteY2" fmla="*/ 597275 h 597275"/>
                    <a:gd name="connsiteX3" fmla="*/ 242845 w 242845"/>
                    <a:gd name="connsiteY3" fmla="*/ 479133 h 597275"/>
                    <a:gd name="connsiteX4" fmla="*/ 170648 w 242845"/>
                    <a:gd name="connsiteY4" fmla="*/ 3282 h 597275"/>
                    <a:gd name="connsiteX5" fmla="*/ 16409 w 242845"/>
                    <a:gd name="connsiteY5" fmla="*/ 0 h 597275"/>
                    <a:gd name="connsiteX0" fmla="*/ 16409 w 242845"/>
                    <a:gd name="connsiteY0" fmla="*/ 0 h 498823"/>
                    <a:gd name="connsiteX1" fmla="*/ 0 w 242845"/>
                    <a:gd name="connsiteY1" fmla="*/ 498823 h 498823"/>
                    <a:gd name="connsiteX2" fmla="*/ 242845 w 242845"/>
                    <a:gd name="connsiteY2" fmla="*/ 479133 h 498823"/>
                    <a:gd name="connsiteX3" fmla="*/ 170648 w 242845"/>
                    <a:gd name="connsiteY3" fmla="*/ 3282 h 498823"/>
                    <a:gd name="connsiteX4" fmla="*/ 16409 w 242845"/>
                    <a:gd name="connsiteY4" fmla="*/ 0 h 498823"/>
                    <a:gd name="connsiteX0" fmla="*/ 0 w 226436"/>
                    <a:gd name="connsiteY0" fmla="*/ 0 h 675507"/>
                    <a:gd name="connsiteX1" fmla="*/ 2713 w 226436"/>
                    <a:gd name="connsiteY1" fmla="*/ 675507 h 675507"/>
                    <a:gd name="connsiteX2" fmla="*/ 226436 w 226436"/>
                    <a:gd name="connsiteY2" fmla="*/ 479133 h 675507"/>
                    <a:gd name="connsiteX3" fmla="*/ 154239 w 226436"/>
                    <a:gd name="connsiteY3" fmla="*/ 3282 h 675507"/>
                    <a:gd name="connsiteX4" fmla="*/ 0 w 226436"/>
                    <a:gd name="connsiteY4" fmla="*/ 0 h 67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436" h="675507">
                      <a:moveTo>
                        <a:pt x="0" y="0"/>
                      </a:moveTo>
                      <a:cubicBezTo>
                        <a:pt x="904" y="225169"/>
                        <a:pt x="1809" y="450338"/>
                        <a:pt x="2713" y="675507"/>
                      </a:cubicBezTo>
                      <a:lnTo>
                        <a:pt x="226436" y="479133"/>
                      </a:lnTo>
                      <a:lnTo>
                        <a:pt x="154239" y="32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24" name="Rectángulo 88"/>
                <p:cNvSpPr/>
                <p:nvPr/>
              </p:nvSpPr>
              <p:spPr>
                <a:xfrm rot="499053" flipH="1">
                  <a:off x="3404888" y="917327"/>
                  <a:ext cx="1233238" cy="371772"/>
                </a:xfrm>
                <a:custGeom>
                  <a:avLst/>
                  <a:gdLst>
                    <a:gd name="connsiteX0" fmla="*/ 0 w 1233238"/>
                    <a:gd name="connsiteY0" fmla="*/ 0 h 371772"/>
                    <a:gd name="connsiteX1" fmla="*/ 1233238 w 1233238"/>
                    <a:gd name="connsiteY1" fmla="*/ 0 h 371772"/>
                    <a:gd name="connsiteX2" fmla="*/ 1233238 w 1233238"/>
                    <a:gd name="connsiteY2" fmla="*/ 371772 h 371772"/>
                    <a:gd name="connsiteX3" fmla="*/ 0 w 1233238"/>
                    <a:gd name="connsiteY3" fmla="*/ 371772 h 371772"/>
                    <a:gd name="connsiteX4" fmla="*/ 0 w 1233238"/>
                    <a:gd name="connsiteY4" fmla="*/ 0 h 371772"/>
                    <a:gd name="connsiteX0" fmla="*/ 306230 w 1233238"/>
                    <a:gd name="connsiteY0" fmla="*/ 21849 h 371772"/>
                    <a:gd name="connsiteX1" fmla="*/ 1233238 w 1233238"/>
                    <a:gd name="connsiteY1" fmla="*/ 0 h 371772"/>
                    <a:gd name="connsiteX2" fmla="*/ 1233238 w 1233238"/>
                    <a:gd name="connsiteY2" fmla="*/ 371772 h 371772"/>
                    <a:gd name="connsiteX3" fmla="*/ 0 w 1233238"/>
                    <a:gd name="connsiteY3" fmla="*/ 371772 h 371772"/>
                    <a:gd name="connsiteX4" fmla="*/ 306230 w 1233238"/>
                    <a:gd name="connsiteY4" fmla="*/ 21849 h 371772"/>
                    <a:gd name="connsiteX0" fmla="*/ 306230 w 1233238"/>
                    <a:gd name="connsiteY0" fmla="*/ 21849 h 371772"/>
                    <a:gd name="connsiteX1" fmla="*/ 1233238 w 1233238"/>
                    <a:gd name="connsiteY1" fmla="*/ 0 h 371772"/>
                    <a:gd name="connsiteX2" fmla="*/ 1177137 w 1233238"/>
                    <a:gd name="connsiteY2" fmla="*/ 363570 h 371772"/>
                    <a:gd name="connsiteX3" fmla="*/ 0 w 1233238"/>
                    <a:gd name="connsiteY3" fmla="*/ 371772 h 371772"/>
                    <a:gd name="connsiteX4" fmla="*/ 306230 w 1233238"/>
                    <a:gd name="connsiteY4" fmla="*/ 21849 h 371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3238" h="371772">
                      <a:moveTo>
                        <a:pt x="306230" y="21849"/>
                      </a:moveTo>
                      <a:lnTo>
                        <a:pt x="1233238" y="0"/>
                      </a:lnTo>
                      <a:lnTo>
                        <a:pt x="1177137" y="363570"/>
                      </a:lnTo>
                      <a:lnTo>
                        <a:pt x="0" y="371772"/>
                      </a:lnTo>
                      <a:lnTo>
                        <a:pt x="306230" y="218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FFFFFF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25" name="Forma libre 424"/>
                <p:cNvSpPr>
                  <a:spLocks noChangeAspect="1"/>
                </p:cNvSpPr>
                <p:nvPr/>
              </p:nvSpPr>
              <p:spPr>
                <a:xfrm rot="20157031">
                  <a:off x="3425227" y="3977230"/>
                  <a:ext cx="134269" cy="433565"/>
                </a:xfrm>
                <a:custGeom>
                  <a:avLst/>
                  <a:gdLst>
                    <a:gd name="connsiteX0" fmla="*/ 16409 w 242845"/>
                    <a:gd name="connsiteY0" fmla="*/ 0 h 597275"/>
                    <a:gd name="connsiteX1" fmla="*/ 0 w 242845"/>
                    <a:gd name="connsiteY1" fmla="*/ 498823 h 597275"/>
                    <a:gd name="connsiteX2" fmla="*/ 118141 w 242845"/>
                    <a:gd name="connsiteY2" fmla="*/ 597275 h 597275"/>
                    <a:gd name="connsiteX3" fmla="*/ 242845 w 242845"/>
                    <a:gd name="connsiteY3" fmla="*/ 479133 h 597275"/>
                    <a:gd name="connsiteX4" fmla="*/ 170648 w 242845"/>
                    <a:gd name="connsiteY4" fmla="*/ 3282 h 597275"/>
                    <a:gd name="connsiteX5" fmla="*/ 16409 w 242845"/>
                    <a:gd name="connsiteY5" fmla="*/ 0 h 597275"/>
                    <a:gd name="connsiteX0" fmla="*/ 16409 w 242845"/>
                    <a:gd name="connsiteY0" fmla="*/ 0 h 498823"/>
                    <a:gd name="connsiteX1" fmla="*/ 0 w 242845"/>
                    <a:gd name="connsiteY1" fmla="*/ 498823 h 498823"/>
                    <a:gd name="connsiteX2" fmla="*/ 242845 w 242845"/>
                    <a:gd name="connsiteY2" fmla="*/ 479133 h 498823"/>
                    <a:gd name="connsiteX3" fmla="*/ 170648 w 242845"/>
                    <a:gd name="connsiteY3" fmla="*/ 3282 h 498823"/>
                    <a:gd name="connsiteX4" fmla="*/ 16409 w 242845"/>
                    <a:gd name="connsiteY4" fmla="*/ 0 h 498823"/>
                    <a:gd name="connsiteX0" fmla="*/ 0 w 226436"/>
                    <a:gd name="connsiteY0" fmla="*/ 0 h 675507"/>
                    <a:gd name="connsiteX1" fmla="*/ 2713 w 226436"/>
                    <a:gd name="connsiteY1" fmla="*/ 675507 h 675507"/>
                    <a:gd name="connsiteX2" fmla="*/ 226436 w 226436"/>
                    <a:gd name="connsiteY2" fmla="*/ 479133 h 675507"/>
                    <a:gd name="connsiteX3" fmla="*/ 154239 w 226436"/>
                    <a:gd name="connsiteY3" fmla="*/ 3282 h 675507"/>
                    <a:gd name="connsiteX4" fmla="*/ 0 w 226436"/>
                    <a:gd name="connsiteY4" fmla="*/ 0 h 675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436" h="675507">
                      <a:moveTo>
                        <a:pt x="0" y="0"/>
                      </a:moveTo>
                      <a:cubicBezTo>
                        <a:pt x="904" y="225169"/>
                        <a:pt x="1809" y="450338"/>
                        <a:pt x="2713" y="675507"/>
                      </a:cubicBezTo>
                      <a:lnTo>
                        <a:pt x="226436" y="479133"/>
                      </a:lnTo>
                      <a:lnTo>
                        <a:pt x="154239" y="32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26" name="Elipse 425"/>
                <p:cNvSpPr/>
                <p:nvPr/>
              </p:nvSpPr>
              <p:spPr>
                <a:xfrm>
                  <a:off x="2981304" y="956853"/>
                  <a:ext cx="121478" cy="162128"/>
                </a:xfrm>
                <a:prstGeom prst="ellipse">
                  <a:avLst/>
                </a:prstGeom>
                <a:solidFill>
                  <a:srgbClr val="FFFF00"/>
                </a:solidFill>
                <a:ln w="3175" cmpd="sng">
                  <a:solidFill>
                    <a:srgbClr val="4C0515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27" name="Forma libre 426"/>
                <p:cNvSpPr/>
                <p:nvPr/>
              </p:nvSpPr>
              <p:spPr>
                <a:xfrm>
                  <a:off x="2551043" y="3909391"/>
                  <a:ext cx="397566" cy="0"/>
                </a:xfrm>
                <a:custGeom>
                  <a:avLst/>
                  <a:gdLst>
                    <a:gd name="connsiteX0" fmla="*/ 0 w 397566"/>
                    <a:gd name="connsiteY0" fmla="*/ 0 h 0"/>
                    <a:gd name="connsiteX1" fmla="*/ 397566 w 397566"/>
                    <a:gd name="connsiteY1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97566">
                      <a:moveTo>
                        <a:pt x="0" y="0"/>
                      </a:moveTo>
                      <a:lnTo>
                        <a:pt x="397566" y="0"/>
                      </a:lnTo>
                    </a:path>
                  </a:pathLst>
                </a:custGeom>
                <a:ln w="3175" cmpd="sng">
                  <a:solidFill>
                    <a:srgbClr val="FFFF00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  <p:sp>
              <p:nvSpPr>
                <p:cNvPr id="428" name="Forma libre 427"/>
                <p:cNvSpPr/>
                <p:nvPr/>
              </p:nvSpPr>
              <p:spPr>
                <a:xfrm>
                  <a:off x="3829829" y="3874060"/>
                  <a:ext cx="397566" cy="0"/>
                </a:xfrm>
                <a:custGeom>
                  <a:avLst/>
                  <a:gdLst>
                    <a:gd name="connsiteX0" fmla="*/ 0 w 397566"/>
                    <a:gd name="connsiteY0" fmla="*/ 0 h 0"/>
                    <a:gd name="connsiteX1" fmla="*/ 397566 w 397566"/>
                    <a:gd name="connsiteY1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97566">
                      <a:moveTo>
                        <a:pt x="0" y="0"/>
                      </a:moveTo>
                      <a:lnTo>
                        <a:pt x="397566" y="0"/>
                      </a:lnTo>
                    </a:path>
                  </a:pathLst>
                </a:custGeom>
                <a:ln w="3175" cmpd="sng">
                  <a:solidFill>
                    <a:srgbClr val="FFFF00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>
                  <a:lvl1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>
                    <a:defRPr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s-ES" kern="1200"/>
                </a:p>
              </p:txBody>
            </p:sp>
          </p:grpSp>
          <p:grpSp>
            <p:nvGrpSpPr>
              <p:cNvPr id="4" name="Agrupar 3"/>
              <p:cNvGrpSpPr/>
              <p:nvPr/>
            </p:nvGrpSpPr>
            <p:grpSpPr>
              <a:xfrm>
                <a:off x="5346890" y="2937240"/>
                <a:ext cx="766265" cy="1885948"/>
                <a:chOff x="5311440" y="3625492"/>
                <a:chExt cx="766265" cy="1885948"/>
              </a:xfrm>
            </p:grpSpPr>
            <p:sp>
              <p:nvSpPr>
                <p:cNvPr id="192" name="Forma libre 191"/>
                <p:cNvSpPr/>
                <p:nvPr/>
              </p:nvSpPr>
              <p:spPr>
                <a:xfrm flipH="1">
                  <a:off x="5606982" y="4069040"/>
                  <a:ext cx="149368" cy="250765"/>
                </a:xfrm>
                <a:custGeom>
                  <a:avLst/>
                  <a:gdLst>
                    <a:gd name="connsiteX0" fmla="*/ 0 w 328454"/>
                    <a:gd name="connsiteY0" fmla="*/ 10949 h 437948"/>
                    <a:gd name="connsiteX1" fmla="*/ 322979 w 328454"/>
                    <a:gd name="connsiteY1" fmla="*/ 0 h 437948"/>
                    <a:gd name="connsiteX2" fmla="*/ 328454 w 328454"/>
                    <a:gd name="connsiteY2" fmla="*/ 284666 h 437948"/>
                    <a:gd name="connsiteX3" fmla="*/ 208021 w 328454"/>
                    <a:gd name="connsiteY3" fmla="*/ 437948 h 437948"/>
                    <a:gd name="connsiteX4" fmla="*/ 16423 w 328454"/>
                    <a:gd name="connsiteY4" fmla="*/ 317513 h 437948"/>
                    <a:gd name="connsiteX5" fmla="*/ 0 w 328454"/>
                    <a:gd name="connsiteY5" fmla="*/ 10949 h 437948"/>
                    <a:gd name="connsiteX0" fmla="*/ 0 w 328454"/>
                    <a:gd name="connsiteY0" fmla="*/ 10949 h 437948"/>
                    <a:gd name="connsiteX1" fmla="*/ 322979 w 328454"/>
                    <a:gd name="connsiteY1" fmla="*/ 0 h 437948"/>
                    <a:gd name="connsiteX2" fmla="*/ 328454 w 328454"/>
                    <a:gd name="connsiteY2" fmla="*/ 284666 h 437948"/>
                    <a:gd name="connsiteX3" fmla="*/ 208021 w 328454"/>
                    <a:gd name="connsiteY3" fmla="*/ 437948 h 437948"/>
                    <a:gd name="connsiteX4" fmla="*/ 16423 w 328454"/>
                    <a:gd name="connsiteY4" fmla="*/ 317513 h 437948"/>
                    <a:gd name="connsiteX5" fmla="*/ 0 w 328454"/>
                    <a:gd name="connsiteY5" fmla="*/ 10949 h 437948"/>
                    <a:gd name="connsiteX0" fmla="*/ 0 w 328454"/>
                    <a:gd name="connsiteY0" fmla="*/ 10949 h 437948"/>
                    <a:gd name="connsiteX1" fmla="*/ 322979 w 328454"/>
                    <a:gd name="connsiteY1" fmla="*/ 0 h 437948"/>
                    <a:gd name="connsiteX2" fmla="*/ 328454 w 328454"/>
                    <a:gd name="connsiteY2" fmla="*/ 284666 h 437948"/>
                    <a:gd name="connsiteX3" fmla="*/ 208021 w 328454"/>
                    <a:gd name="connsiteY3" fmla="*/ 437948 h 437948"/>
                    <a:gd name="connsiteX4" fmla="*/ 16423 w 328454"/>
                    <a:gd name="connsiteY4" fmla="*/ 317513 h 437948"/>
                    <a:gd name="connsiteX5" fmla="*/ 0 w 328454"/>
                    <a:gd name="connsiteY5" fmla="*/ 10949 h 437948"/>
                    <a:gd name="connsiteX0" fmla="*/ 36246 w 312031"/>
                    <a:gd name="connsiteY0" fmla="*/ 169 h 487493"/>
                    <a:gd name="connsiteX1" fmla="*/ 306556 w 312031"/>
                    <a:gd name="connsiteY1" fmla="*/ 49545 h 487493"/>
                    <a:gd name="connsiteX2" fmla="*/ 312031 w 312031"/>
                    <a:gd name="connsiteY2" fmla="*/ 334211 h 487493"/>
                    <a:gd name="connsiteX3" fmla="*/ 191598 w 312031"/>
                    <a:gd name="connsiteY3" fmla="*/ 487493 h 487493"/>
                    <a:gd name="connsiteX4" fmla="*/ 0 w 312031"/>
                    <a:gd name="connsiteY4" fmla="*/ 367058 h 487493"/>
                    <a:gd name="connsiteX5" fmla="*/ 36246 w 312031"/>
                    <a:gd name="connsiteY5" fmla="*/ 169 h 487493"/>
                    <a:gd name="connsiteX0" fmla="*/ 36246 w 317707"/>
                    <a:gd name="connsiteY0" fmla="*/ 21897 h 509221"/>
                    <a:gd name="connsiteX1" fmla="*/ 294975 w 317707"/>
                    <a:gd name="connsiteY1" fmla="*/ 36721 h 509221"/>
                    <a:gd name="connsiteX2" fmla="*/ 306556 w 317707"/>
                    <a:gd name="connsiteY2" fmla="*/ 71273 h 509221"/>
                    <a:gd name="connsiteX3" fmla="*/ 312031 w 317707"/>
                    <a:gd name="connsiteY3" fmla="*/ 355939 h 509221"/>
                    <a:gd name="connsiteX4" fmla="*/ 191598 w 317707"/>
                    <a:gd name="connsiteY4" fmla="*/ 509221 h 509221"/>
                    <a:gd name="connsiteX5" fmla="*/ 0 w 317707"/>
                    <a:gd name="connsiteY5" fmla="*/ 388786 h 509221"/>
                    <a:gd name="connsiteX6" fmla="*/ 36246 w 317707"/>
                    <a:gd name="connsiteY6" fmla="*/ 21897 h 509221"/>
                    <a:gd name="connsiteX0" fmla="*/ 36246 w 327243"/>
                    <a:gd name="connsiteY0" fmla="*/ 34123 h 521447"/>
                    <a:gd name="connsiteX1" fmla="*/ 294975 w 327243"/>
                    <a:gd name="connsiteY1" fmla="*/ 48947 h 521447"/>
                    <a:gd name="connsiteX2" fmla="*/ 312031 w 327243"/>
                    <a:gd name="connsiteY2" fmla="*/ 368165 h 521447"/>
                    <a:gd name="connsiteX3" fmla="*/ 191598 w 327243"/>
                    <a:gd name="connsiteY3" fmla="*/ 521447 h 521447"/>
                    <a:gd name="connsiteX4" fmla="*/ 0 w 327243"/>
                    <a:gd name="connsiteY4" fmla="*/ 401012 h 521447"/>
                    <a:gd name="connsiteX5" fmla="*/ 36246 w 327243"/>
                    <a:gd name="connsiteY5" fmla="*/ 34123 h 521447"/>
                    <a:gd name="connsiteX0" fmla="*/ 36246 w 327243"/>
                    <a:gd name="connsiteY0" fmla="*/ 34123 h 521447"/>
                    <a:gd name="connsiteX1" fmla="*/ 294975 w 327243"/>
                    <a:gd name="connsiteY1" fmla="*/ 48947 h 521447"/>
                    <a:gd name="connsiteX2" fmla="*/ 312031 w 327243"/>
                    <a:gd name="connsiteY2" fmla="*/ 472940 h 521447"/>
                    <a:gd name="connsiteX3" fmla="*/ 191598 w 327243"/>
                    <a:gd name="connsiteY3" fmla="*/ 521447 h 521447"/>
                    <a:gd name="connsiteX4" fmla="*/ 0 w 327243"/>
                    <a:gd name="connsiteY4" fmla="*/ 401012 h 521447"/>
                    <a:gd name="connsiteX5" fmla="*/ 36246 w 327243"/>
                    <a:gd name="connsiteY5" fmla="*/ 34123 h 521447"/>
                    <a:gd name="connsiteX0" fmla="*/ 36246 w 312031"/>
                    <a:gd name="connsiteY0" fmla="*/ 34123 h 521447"/>
                    <a:gd name="connsiteX1" fmla="*/ 294975 w 312031"/>
                    <a:gd name="connsiteY1" fmla="*/ 48947 h 521447"/>
                    <a:gd name="connsiteX2" fmla="*/ 312031 w 312031"/>
                    <a:gd name="connsiteY2" fmla="*/ 472940 h 521447"/>
                    <a:gd name="connsiteX3" fmla="*/ 191598 w 312031"/>
                    <a:gd name="connsiteY3" fmla="*/ 521447 h 521447"/>
                    <a:gd name="connsiteX4" fmla="*/ 0 w 312031"/>
                    <a:gd name="connsiteY4" fmla="*/ 401012 h 521447"/>
                    <a:gd name="connsiteX5" fmla="*/ 36246 w 312031"/>
                    <a:gd name="connsiteY5" fmla="*/ 34123 h 521447"/>
                    <a:gd name="connsiteX0" fmla="*/ 36246 w 312031"/>
                    <a:gd name="connsiteY0" fmla="*/ 34123 h 521447"/>
                    <a:gd name="connsiteX1" fmla="*/ 294975 w 312031"/>
                    <a:gd name="connsiteY1" fmla="*/ 48947 h 521447"/>
                    <a:gd name="connsiteX2" fmla="*/ 312031 w 312031"/>
                    <a:gd name="connsiteY2" fmla="*/ 472940 h 521447"/>
                    <a:gd name="connsiteX3" fmla="*/ 191598 w 312031"/>
                    <a:gd name="connsiteY3" fmla="*/ 521447 h 521447"/>
                    <a:gd name="connsiteX4" fmla="*/ 0 w 312031"/>
                    <a:gd name="connsiteY4" fmla="*/ 401012 h 521447"/>
                    <a:gd name="connsiteX5" fmla="*/ 36246 w 312031"/>
                    <a:gd name="connsiteY5" fmla="*/ 34123 h 521447"/>
                    <a:gd name="connsiteX0" fmla="*/ 2011 w 277796"/>
                    <a:gd name="connsiteY0" fmla="*/ 34123 h 521447"/>
                    <a:gd name="connsiteX1" fmla="*/ 260740 w 277796"/>
                    <a:gd name="connsiteY1" fmla="*/ 48947 h 521447"/>
                    <a:gd name="connsiteX2" fmla="*/ 277796 w 277796"/>
                    <a:gd name="connsiteY2" fmla="*/ 472940 h 521447"/>
                    <a:gd name="connsiteX3" fmla="*/ 157363 w 277796"/>
                    <a:gd name="connsiteY3" fmla="*/ 521447 h 521447"/>
                    <a:gd name="connsiteX4" fmla="*/ 0 w 277796"/>
                    <a:gd name="connsiteY4" fmla="*/ 454987 h 521447"/>
                    <a:gd name="connsiteX5" fmla="*/ 2011 w 277796"/>
                    <a:gd name="connsiteY5" fmla="*/ 34123 h 521447"/>
                    <a:gd name="connsiteX0" fmla="*/ 2011 w 277796"/>
                    <a:gd name="connsiteY0" fmla="*/ 34123 h 521447"/>
                    <a:gd name="connsiteX1" fmla="*/ 260740 w 277796"/>
                    <a:gd name="connsiteY1" fmla="*/ 48947 h 521447"/>
                    <a:gd name="connsiteX2" fmla="*/ 277796 w 277796"/>
                    <a:gd name="connsiteY2" fmla="*/ 472940 h 521447"/>
                    <a:gd name="connsiteX3" fmla="*/ 157363 w 277796"/>
                    <a:gd name="connsiteY3" fmla="*/ 521447 h 521447"/>
                    <a:gd name="connsiteX4" fmla="*/ 0 w 277796"/>
                    <a:gd name="connsiteY4" fmla="*/ 454987 h 521447"/>
                    <a:gd name="connsiteX5" fmla="*/ 2011 w 277796"/>
                    <a:gd name="connsiteY5" fmla="*/ 34123 h 521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796" h="521447">
                      <a:moveTo>
                        <a:pt x="2011" y="34123"/>
                      </a:moveTo>
                      <a:cubicBezTo>
                        <a:pt x="51174" y="-19263"/>
                        <a:pt x="214776" y="-6727"/>
                        <a:pt x="260740" y="48947"/>
                      </a:cubicBezTo>
                      <a:cubicBezTo>
                        <a:pt x="240868" y="110971"/>
                        <a:pt x="237090" y="387840"/>
                        <a:pt x="277796" y="472940"/>
                      </a:cubicBezTo>
                      <a:lnTo>
                        <a:pt x="157363" y="521447"/>
                      </a:lnTo>
                      <a:lnTo>
                        <a:pt x="0" y="454987"/>
                      </a:lnTo>
                      <a:cubicBezTo>
                        <a:pt x="13437" y="346449"/>
                        <a:pt x="7485" y="136311"/>
                        <a:pt x="2011" y="34123"/>
                      </a:cubicBezTo>
                      <a:close/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93" name="Trapecio 22"/>
                <p:cNvSpPr/>
                <p:nvPr/>
              </p:nvSpPr>
              <p:spPr>
                <a:xfrm flipH="1" flipV="1">
                  <a:off x="5501820" y="4173521"/>
                  <a:ext cx="413328" cy="1296288"/>
                </a:xfrm>
                <a:custGeom>
                  <a:avLst/>
                  <a:gdLst>
                    <a:gd name="connsiteX0" fmla="*/ 0 w 828078"/>
                    <a:gd name="connsiteY0" fmla="*/ 1116111 h 1116111"/>
                    <a:gd name="connsiteX1" fmla="*/ 207020 w 828078"/>
                    <a:gd name="connsiteY1" fmla="*/ 0 h 1116111"/>
                    <a:gd name="connsiteX2" fmla="*/ 621059 w 828078"/>
                    <a:gd name="connsiteY2" fmla="*/ 0 h 1116111"/>
                    <a:gd name="connsiteX3" fmla="*/ 828078 w 828078"/>
                    <a:gd name="connsiteY3" fmla="*/ 1116111 h 1116111"/>
                    <a:gd name="connsiteX4" fmla="*/ 0 w 828078"/>
                    <a:gd name="connsiteY4" fmla="*/ 1116111 h 1116111"/>
                    <a:gd name="connsiteX0" fmla="*/ 0 w 828078"/>
                    <a:gd name="connsiteY0" fmla="*/ 1116111 h 1116111"/>
                    <a:gd name="connsiteX1" fmla="*/ 92062 w 828078"/>
                    <a:gd name="connsiteY1" fmla="*/ 71167 h 1116111"/>
                    <a:gd name="connsiteX2" fmla="*/ 621059 w 828078"/>
                    <a:gd name="connsiteY2" fmla="*/ 0 h 1116111"/>
                    <a:gd name="connsiteX3" fmla="*/ 828078 w 828078"/>
                    <a:gd name="connsiteY3" fmla="*/ 1116111 h 1116111"/>
                    <a:gd name="connsiteX4" fmla="*/ 0 w 828078"/>
                    <a:gd name="connsiteY4" fmla="*/ 1116111 h 1116111"/>
                    <a:gd name="connsiteX0" fmla="*/ 0 w 828078"/>
                    <a:gd name="connsiteY0" fmla="*/ 1044944 h 1044944"/>
                    <a:gd name="connsiteX1" fmla="*/ 92062 w 828078"/>
                    <a:gd name="connsiteY1" fmla="*/ 0 h 1044944"/>
                    <a:gd name="connsiteX2" fmla="*/ 736017 w 828078"/>
                    <a:gd name="connsiteY2" fmla="*/ 16423 h 1044944"/>
                    <a:gd name="connsiteX3" fmla="*/ 828078 w 828078"/>
                    <a:gd name="connsiteY3" fmla="*/ 1044944 h 1044944"/>
                    <a:gd name="connsiteX4" fmla="*/ 0 w 828078"/>
                    <a:gd name="connsiteY4" fmla="*/ 1044944 h 1044944"/>
                    <a:gd name="connsiteX0" fmla="*/ 0 w 828078"/>
                    <a:gd name="connsiteY0" fmla="*/ 1058759 h 1058759"/>
                    <a:gd name="connsiteX1" fmla="*/ 92062 w 828078"/>
                    <a:gd name="connsiteY1" fmla="*/ 13815 h 1058759"/>
                    <a:gd name="connsiteX2" fmla="*/ 736017 w 828078"/>
                    <a:gd name="connsiteY2" fmla="*/ 30238 h 1058759"/>
                    <a:gd name="connsiteX3" fmla="*/ 828078 w 828078"/>
                    <a:gd name="connsiteY3" fmla="*/ 1058759 h 1058759"/>
                    <a:gd name="connsiteX4" fmla="*/ 0 w 828078"/>
                    <a:gd name="connsiteY4" fmla="*/ 1058759 h 1058759"/>
                    <a:gd name="connsiteX0" fmla="*/ 0 w 828078"/>
                    <a:gd name="connsiteY0" fmla="*/ 1078200 h 1078200"/>
                    <a:gd name="connsiteX1" fmla="*/ 92062 w 828078"/>
                    <a:gd name="connsiteY1" fmla="*/ 33256 h 1078200"/>
                    <a:gd name="connsiteX2" fmla="*/ 736017 w 828078"/>
                    <a:gd name="connsiteY2" fmla="*/ 49679 h 1078200"/>
                    <a:gd name="connsiteX3" fmla="*/ 828078 w 828078"/>
                    <a:gd name="connsiteY3" fmla="*/ 1078200 h 1078200"/>
                    <a:gd name="connsiteX4" fmla="*/ 0 w 828078"/>
                    <a:gd name="connsiteY4" fmla="*/ 1078200 h 1078200"/>
                    <a:gd name="connsiteX0" fmla="*/ 0 w 784285"/>
                    <a:gd name="connsiteY0" fmla="*/ 1078200 h 1078200"/>
                    <a:gd name="connsiteX1" fmla="*/ 48269 w 784285"/>
                    <a:gd name="connsiteY1" fmla="*/ 33256 h 1078200"/>
                    <a:gd name="connsiteX2" fmla="*/ 692224 w 784285"/>
                    <a:gd name="connsiteY2" fmla="*/ 49679 h 1078200"/>
                    <a:gd name="connsiteX3" fmla="*/ 784285 w 784285"/>
                    <a:gd name="connsiteY3" fmla="*/ 1078200 h 1078200"/>
                    <a:gd name="connsiteX4" fmla="*/ 0 w 784285"/>
                    <a:gd name="connsiteY4" fmla="*/ 1078200 h 1078200"/>
                    <a:gd name="connsiteX0" fmla="*/ 0 w 718594"/>
                    <a:gd name="connsiteY0" fmla="*/ 1078200 h 1078200"/>
                    <a:gd name="connsiteX1" fmla="*/ 48269 w 718594"/>
                    <a:gd name="connsiteY1" fmla="*/ 33256 h 1078200"/>
                    <a:gd name="connsiteX2" fmla="*/ 692224 w 718594"/>
                    <a:gd name="connsiteY2" fmla="*/ 49679 h 1078200"/>
                    <a:gd name="connsiteX3" fmla="*/ 718594 w 718594"/>
                    <a:gd name="connsiteY3" fmla="*/ 1078200 h 1078200"/>
                    <a:gd name="connsiteX4" fmla="*/ 0 w 718594"/>
                    <a:gd name="connsiteY4" fmla="*/ 1078200 h 1078200"/>
                    <a:gd name="connsiteX0" fmla="*/ 316891 w 1035485"/>
                    <a:gd name="connsiteY0" fmla="*/ 1078200 h 1078200"/>
                    <a:gd name="connsiteX1" fmla="*/ 34 w 1035485"/>
                    <a:gd name="connsiteY1" fmla="*/ 281424 h 1078200"/>
                    <a:gd name="connsiteX2" fmla="*/ 365160 w 1035485"/>
                    <a:gd name="connsiteY2" fmla="*/ 33256 h 1078200"/>
                    <a:gd name="connsiteX3" fmla="*/ 1009115 w 1035485"/>
                    <a:gd name="connsiteY3" fmla="*/ 49679 h 1078200"/>
                    <a:gd name="connsiteX4" fmla="*/ 1035485 w 1035485"/>
                    <a:gd name="connsiteY4" fmla="*/ 1078200 h 1078200"/>
                    <a:gd name="connsiteX5" fmla="*/ 316891 w 1035485"/>
                    <a:gd name="connsiteY5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365168 w 1035493"/>
                    <a:gd name="connsiteY2" fmla="*/ 33256 h 1078200"/>
                    <a:gd name="connsiteX3" fmla="*/ 1009123 w 1035493"/>
                    <a:gd name="connsiteY3" fmla="*/ 49679 h 1078200"/>
                    <a:gd name="connsiteX4" fmla="*/ 1035493 w 1035493"/>
                    <a:gd name="connsiteY4" fmla="*/ 1078200 h 1078200"/>
                    <a:gd name="connsiteX5" fmla="*/ 316899 w 1035493"/>
                    <a:gd name="connsiteY5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365168 w 1035493"/>
                    <a:gd name="connsiteY3" fmla="*/ 33256 h 1078200"/>
                    <a:gd name="connsiteX4" fmla="*/ 1009123 w 1035493"/>
                    <a:gd name="connsiteY4" fmla="*/ 49679 h 1078200"/>
                    <a:gd name="connsiteX5" fmla="*/ 1035493 w 1035493"/>
                    <a:gd name="connsiteY5" fmla="*/ 1078200 h 1078200"/>
                    <a:gd name="connsiteX6" fmla="*/ 316899 w 1035493"/>
                    <a:gd name="connsiteY6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273754 w 1035493"/>
                    <a:gd name="connsiteY3" fmla="*/ 100770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405135 w 1035493"/>
                    <a:gd name="connsiteY3" fmla="*/ 801488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443454 w 1035493"/>
                    <a:gd name="connsiteY3" fmla="*/ 752219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316899 w 1035493"/>
                    <a:gd name="connsiteY0" fmla="*/ 1078200 h 1078200"/>
                    <a:gd name="connsiteX1" fmla="*/ 42 w 1035493"/>
                    <a:gd name="connsiteY1" fmla="*/ 281424 h 1078200"/>
                    <a:gd name="connsiteX2" fmla="*/ 180693 w 1035493"/>
                    <a:gd name="connsiteY2" fmla="*/ 166463 h 1078200"/>
                    <a:gd name="connsiteX3" fmla="*/ 443454 w 1035493"/>
                    <a:gd name="connsiteY3" fmla="*/ 752219 h 1078200"/>
                    <a:gd name="connsiteX4" fmla="*/ 365168 w 1035493"/>
                    <a:gd name="connsiteY4" fmla="*/ 33256 h 1078200"/>
                    <a:gd name="connsiteX5" fmla="*/ 1009123 w 1035493"/>
                    <a:gd name="connsiteY5" fmla="*/ 49679 h 1078200"/>
                    <a:gd name="connsiteX6" fmla="*/ 1035493 w 1035493"/>
                    <a:gd name="connsiteY6" fmla="*/ 1078200 h 1078200"/>
                    <a:gd name="connsiteX7" fmla="*/ 316899 w 1035493"/>
                    <a:gd name="connsiteY7" fmla="*/ 1078200 h 1078200"/>
                    <a:gd name="connsiteX0" fmla="*/ 289533 w 1035498"/>
                    <a:gd name="connsiteY0" fmla="*/ 1028930 h 1078200"/>
                    <a:gd name="connsiteX1" fmla="*/ 47 w 1035498"/>
                    <a:gd name="connsiteY1" fmla="*/ 281424 h 1078200"/>
                    <a:gd name="connsiteX2" fmla="*/ 180698 w 1035498"/>
                    <a:gd name="connsiteY2" fmla="*/ 166463 h 1078200"/>
                    <a:gd name="connsiteX3" fmla="*/ 443459 w 1035498"/>
                    <a:gd name="connsiteY3" fmla="*/ 752219 h 1078200"/>
                    <a:gd name="connsiteX4" fmla="*/ 365173 w 1035498"/>
                    <a:gd name="connsiteY4" fmla="*/ 33256 h 1078200"/>
                    <a:gd name="connsiteX5" fmla="*/ 1009128 w 1035498"/>
                    <a:gd name="connsiteY5" fmla="*/ 49679 h 1078200"/>
                    <a:gd name="connsiteX6" fmla="*/ 1035498 w 1035498"/>
                    <a:gd name="connsiteY6" fmla="*/ 1078200 h 1078200"/>
                    <a:gd name="connsiteX7" fmla="*/ 289533 w 1035498"/>
                    <a:gd name="connsiteY7" fmla="*/ 1028930 h 1078200"/>
                    <a:gd name="connsiteX0" fmla="*/ 289533 w 1035498"/>
                    <a:gd name="connsiteY0" fmla="*/ 1028930 h 1078200"/>
                    <a:gd name="connsiteX1" fmla="*/ 47 w 1035498"/>
                    <a:gd name="connsiteY1" fmla="*/ 281424 h 1078200"/>
                    <a:gd name="connsiteX2" fmla="*/ 180698 w 1035498"/>
                    <a:gd name="connsiteY2" fmla="*/ 166463 h 1078200"/>
                    <a:gd name="connsiteX3" fmla="*/ 443459 w 1035498"/>
                    <a:gd name="connsiteY3" fmla="*/ 752219 h 1078200"/>
                    <a:gd name="connsiteX4" fmla="*/ 365173 w 1035498"/>
                    <a:gd name="connsiteY4" fmla="*/ 33256 h 1078200"/>
                    <a:gd name="connsiteX5" fmla="*/ 1009128 w 1035498"/>
                    <a:gd name="connsiteY5" fmla="*/ 49679 h 1078200"/>
                    <a:gd name="connsiteX6" fmla="*/ 1035498 w 1035498"/>
                    <a:gd name="connsiteY6" fmla="*/ 1078200 h 1078200"/>
                    <a:gd name="connsiteX7" fmla="*/ 289533 w 1035498"/>
                    <a:gd name="connsiteY7" fmla="*/ 1028930 h 1078200"/>
                    <a:gd name="connsiteX0" fmla="*/ 289533 w 1030024"/>
                    <a:gd name="connsiteY0" fmla="*/ 1028930 h 1050921"/>
                    <a:gd name="connsiteX1" fmla="*/ 47 w 1030024"/>
                    <a:gd name="connsiteY1" fmla="*/ 281424 h 1050921"/>
                    <a:gd name="connsiteX2" fmla="*/ 180698 w 1030024"/>
                    <a:gd name="connsiteY2" fmla="*/ 166463 h 1050921"/>
                    <a:gd name="connsiteX3" fmla="*/ 443459 w 1030024"/>
                    <a:gd name="connsiteY3" fmla="*/ 752219 h 1050921"/>
                    <a:gd name="connsiteX4" fmla="*/ 365173 w 1030024"/>
                    <a:gd name="connsiteY4" fmla="*/ 33256 h 1050921"/>
                    <a:gd name="connsiteX5" fmla="*/ 1009128 w 1030024"/>
                    <a:gd name="connsiteY5" fmla="*/ 49679 h 1050921"/>
                    <a:gd name="connsiteX6" fmla="*/ 1030024 w 1030024"/>
                    <a:gd name="connsiteY6" fmla="*/ 1007033 h 1050921"/>
                    <a:gd name="connsiteX7" fmla="*/ 289533 w 1030024"/>
                    <a:gd name="connsiteY7" fmla="*/ 1028930 h 1050921"/>
                    <a:gd name="connsiteX0" fmla="*/ 289533 w 1030024"/>
                    <a:gd name="connsiteY0" fmla="*/ 1028930 h 1070299"/>
                    <a:gd name="connsiteX1" fmla="*/ 47 w 1030024"/>
                    <a:gd name="connsiteY1" fmla="*/ 281424 h 1070299"/>
                    <a:gd name="connsiteX2" fmla="*/ 180698 w 1030024"/>
                    <a:gd name="connsiteY2" fmla="*/ 166463 h 1070299"/>
                    <a:gd name="connsiteX3" fmla="*/ 443459 w 1030024"/>
                    <a:gd name="connsiteY3" fmla="*/ 752219 h 1070299"/>
                    <a:gd name="connsiteX4" fmla="*/ 365173 w 1030024"/>
                    <a:gd name="connsiteY4" fmla="*/ 33256 h 1070299"/>
                    <a:gd name="connsiteX5" fmla="*/ 1009128 w 1030024"/>
                    <a:gd name="connsiteY5" fmla="*/ 49679 h 1070299"/>
                    <a:gd name="connsiteX6" fmla="*/ 1030024 w 1030024"/>
                    <a:gd name="connsiteY6" fmla="*/ 1007033 h 1070299"/>
                    <a:gd name="connsiteX7" fmla="*/ 289533 w 1030024"/>
                    <a:gd name="connsiteY7" fmla="*/ 1028930 h 1070299"/>
                    <a:gd name="connsiteX0" fmla="*/ 289533 w 1030024"/>
                    <a:gd name="connsiteY0" fmla="*/ 1028930 h 1075756"/>
                    <a:gd name="connsiteX1" fmla="*/ 47 w 1030024"/>
                    <a:gd name="connsiteY1" fmla="*/ 281424 h 1075756"/>
                    <a:gd name="connsiteX2" fmla="*/ 180698 w 1030024"/>
                    <a:gd name="connsiteY2" fmla="*/ 166463 h 1075756"/>
                    <a:gd name="connsiteX3" fmla="*/ 443459 w 1030024"/>
                    <a:gd name="connsiteY3" fmla="*/ 752219 h 1075756"/>
                    <a:gd name="connsiteX4" fmla="*/ 365173 w 1030024"/>
                    <a:gd name="connsiteY4" fmla="*/ 33256 h 1075756"/>
                    <a:gd name="connsiteX5" fmla="*/ 1009128 w 1030024"/>
                    <a:gd name="connsiteY5" fmla="*/ 49679 h 1075756"/>
                    <a:gd name="connsiteX6" fmla="*/ 1030024 w 1030024"/>
                    <a:gd name="connsiteY6" fmla="*/ 1007033 h 1075756"/>
                    <a:gd name="connsiteX7" fmla="*/ 289533 w 1030024"/>
                    <a:gd name="connsiteY7" fmla="*/ 1028930 h 1075756"/>
                    <a:gd name="connsiteX0" fmla="*/ 289533 w 1030024"/>
                    <a:gd name="connsiteY0" fmla="*/ 1028930 h 1104604"/>
                    <a:gd name="connsiteX1" fmla="*/ 47 w 1030024"/>
                    <a:gd name="connsiteY1" fmla="*/ 281424 h 1104604"/>
                    <a:gd name="connsiteX2" fmla="*/ 180698 w 1030024"/>
                    <a:gd name="connsiteY2" fmla="*/ 166463 h 1104604"/>
                    <a:gd name="connsiteX3" fmla="*/ 443459 w 1030024"/>
                    <a:gd name="connsiteY3" fmla="*/ 752219 h 1104604"/>
                    <a:gd name="connsiteX4" fmla="*/ 365173 w 1030024"/>
                    <a:gd name="connsiteY4" fmla="*/ 33256 h 1104604"/>
                    <a:gd name="connsiteX5" fmla="*/ 1009128 w 1030024"/>
                    <a:gd name="connsiteY5" fmla="*/ 49679 h 1104604"/>
                    <a:gd name="connsiteX6" fmla="*/ 1030024 w 1030024"/>
                    <a:gd name="connsiteY6" fmla="*/ 1007033 h 1104604"/>
                    <a:gd name="connsiteX7" fmla="*/ 678852 w 1030024"/>
                    <a:gd name="connsiteY7" fmla="*/ 1075206 h 1104604"/>
                    <a:gd name="connsiteX8" fmla="*/ 289533 w 1030024"/>
                    <a:gd name="connsiteY8" fmla="*/ 1028930 h 1104604"/>
                    <a:gd name="connsiteX0" fmla="*/ 289533 w 1030024"/>
                    <a:gd name="connsiteY0" fmla="*/ 1028930 h 1066107"/>
                    <a:gd name="connsiteX1" fmla="*/ 47 w 1030024"/>
                    <a:gd name="connsiteY1" fmla="*/ 281424 h 1066107"/>
                    <a:gd name="connsiteX2" fmla="*/ 180698 w 1030024"/>
                    <a:gd name="connsiteY2" fmla="*/ 166463 h 1066107"/>
                    <a:gd name="connsiteX3" fmla="*/ 443459 w 1030024"/>
                    <a:gd name="connsiteY3" fmla="*/ 752219 h 1066107"/>
                    <a:gd name="connsiteX4" fmla="*/ 365173 w 1030024"/>
                    <a:gd name="connsiteY4" fmla="*/ 33256 h 1066107"/>
                    <a:gd name="connsiteX5" fmla="*/ 1009128 w 1030024"/>
                    <a:gd name="connsiteY5" fmla="*/ 49679 h 1066107"/>
                    <a:gd name="connsiteX6" fmla="*/ 1030024 w 1030024"/>
                    <a:gd name="connsiteY6" fmla="*/ 1007033 h 1066107"/>
                    <a:gd name="connsiteX7" fmla="*/ 673377 w 1030024"/>
                    <a:gd name="connsiteY7" fmla="*/ 894552 h 1066107"/>
                    <a:gd name="connsiteX8" fmla="*/ 289533 w 1030024"/>
                    <a:gd name="connsiteY8" fmla="*/ 1028930 h 1066107"/>
                    <a:gd name="connsiteX0" fmla="*/ 289533 w 1030024"/>
                    <a:gd name="connsiteY0" fmla="*/ 1028930 h 1070415"/>
                    <a:gd name="connsiteX1" fmla="*/ 47 w 1030024"/>
                    <a:gd name="connsiteY1" fmla="*/ 281424 h 1070415"/>
                    <a:gd name="connsiteX2" fmla="*/ 180698 w 1030024"/>
                    <a:gd name="connsiteY2" fmla="*/ 166463 h 1070415"/>
                    <a:gd name="connsiteX3" fmla="*/ 443459 w 1030024"/>
                    <a:gd name="connsiteY3" fmla="*/ 752219 h 1070415"/>
                    <a:gd name="connsiteX4" fmla="*/ 365173 w 1030024"/>
                    <a:gd name="connsiteY4" fmla="*/ 33256 h 1070415"/>
                    <a:gd name="connsiteX5" fmla="*/ 1009128 w 1030024"/>
                    <a:gd name="connsiteY5" fmla="*/ 49679 h 1070415"/>
                    <a:gd name="connsiteX6" fmla="*/ 1030024 w 1030024"/>
                    <a:gd name="connsiteY6" fmla="*/ 1007033 h 1070415"/>
                    <a:gd name="connsiteX7" fmla="*/ 673377 w 1030024"/>
                    <a:gd name="connsiteY7" fmla="*/ 894552 h 1070415"/>
                    <a:gd name="connsiteX8" fmla="*/ 541996 w 1030024"/>
                    <a:gd name="connsiteY8" fmla="*/ 965719 h 1070415"/>
                    <a:gd name="connsiteX9" fmla="*/ 289533 w 1030024"/>
                    <a:gd name="connsiteY9" fmla="*/ 1028930 h 1070415"/>
                    <a:gd name="connsiteX0" fmla="*/ 289533 w 1030024"/>
                    <a:gd name="connsiteY0" fmla="*/ 1028930 h 1070415"/>
                    <a:gd name="connsiteX1" fmla="*/ 47 w 1030024"/>
                    <a:gd name="connsiteY1" fmla="*/ 281424 h 1070415"/>
                    <a:gd name="connsiteX2" fmla="*/ 180698 w 1030024"/>
                    <a:gd name="connsiteY2" fmla="*/ 166463 h 1070415"/>
                    <a:gd name="connsiteX3" fmla="*/ 443459 w 1030024"/>
                    <a:gd name="connsiteY3" fmla="*/ 752219 h 1070415"/>
                    <a:gd name="connsiteX4" fmla="*/ 365173 w 1030024"/>
                    <a:gd name="connsiteY4" fmla="*/ 33256 h 1070415"/>
                    <a:gd name="connsiteX5" fmla="*/ 1009128 w 1030024"/>
                    <a:gd name="connsiteY5" fmla="*/ 49679 h 1070415"/>
                    <a:gd name="connsiteX6" fmla="*/ 1030024 w 1030024"/>
                    <a:gd name="connsiteY6" fmla="*/ 1007033 h 1070415"/>
                    <a:gd name="connsiteX7" fmla="*/ 815707 w 1030024"/>
                    <a:gd name="connsiteY7" fmla="*/ 965719 h 1070415"/>
                    <a:gd name="connsiteX8" fmla="*/ 673377 w 1030024"/>
                    <a:gd name="connsiteY8" fmla="*/ 894552 h 1070415"/>
                    <a:gd name="connsiteX9" fmla="*/ 541996 w 1030024"/>
                    <a:gd name="connsiteY9" fmla="*/ 965719 h 1070415"/>
                    <a:gd name="connsiteX10" fmla="*/ 289533 w 1030024"/>
                    <a:gd name="connsiteY10" fmla="*/ 1028930 h 1070415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1007033 h 1119207"/>
                    <a:gd name="connsiteX7" fmla="*/ 815707 w 1030024"/>
                    <a:gd name="connsiteY7" fmla="*/ 965719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1007033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30024 w 1030024"/>
                    <a:gd name="connsiteY6" fmla="*/ 968712 h 1119207"/>
                    <a:gd name="connsiteX7" fmla="*/ 826656 w 1030024"/>
                    <a:gd name="connsiteY7" fmla="*/ 1047835 h 1119207"/>
                    <a:gd name="connsiteX8" fmla="*/ 673377 w 1030024"/>
                    <a:gd name="connsiteY8" fmla="*/ 894552 h 1119207"/>
                    <a:gd name="connsiteX9" fmla="*/ 520099 w 1030024"/>
                    <a:gd name="connsiteY9" fmla="*/ 1102578 h 1119207"/>
                    <a:gd name="connsiteX10" fmla="*/ 289533 w 1030024"/>
                    <a:gd name="connsiteY10" fmla="*/ 1028930 h 1119207"/>
                    <a:gd name="connsiteX0" fmla="*/ 289533 w 1030024"/>
                    <a:gd name="connsiteY0" fmla="*/ 1028930 h 1119207"/>
                    <a:gd name="connsiteX1" fmla="*/ 47 w 1030024"/>
                    <a:gd name="connsiteY1" fmla="*/ 281424 h 1119207"/>
                    <a:gd name="connsiteX2" fmla="*/ 180698 w 1030024"/>
                    <a:gd name="connsiteY2" fmla="*/ 166463 h 1119207"/>
                    <a:gd name="connsiteX3" fmla="*/ 443459 w 1030024"/>
                    <a:gd name="connsiteY3" fmla="*/ 752219 h 1119207"/>
                    <a:gd name="connsiteX4" fmla="*/ 365173 w 1030024"/>
                    <a:gd name="connsiteY4" fmla="*/ 33256 h 1119207"/>
                    <a:gd name="connsiteX5" fmla="*/ 1009128 w 1030024"/>
                    <a:gd name="connsiteY5" fmla="*/ 49679 h 1119207"/>
                    <a:gd name="connsiteX6" fmla="*/ 1023728 w 1030024"/>
                    <a:gd name="connsiteY6" fmla="*/ 785065 h 1119207"/>
                    <a:gd name="connsiteX7" fmla="*/ 1030024 w 1030024"/>
                    <a:gd name="connsiteY7" fmla="*/ 968712 h 1119207"/>
                    <a:gd name="connsiteX8" fmla="*/ 826656 w 1030024"/>
                    <a:gd name="connsiteY8" fmla="*/ 1047835 h 1119207"/>
                    <a:gd name="connsiteX9" fmla="*/ 673377 w 1030024"/>
                    <a:gd name="connsiteY9" fmla="*/ 894552 h 1119207"/>
                    <a:gd name="connsiteX10" fmla="*/ 520099 w 1030024"/>
                    <a:gd name="connsiteY10" fmla="*/ 1102578 h 1119207"/>
                    <a:gd name="connsiteX11" fmla="*/ 289533 w 1030024"/>
                    <a:gd name="connsiteY11" fmla="*/ 1028930 h 1119207"/>
                    <a:gd name="connsiteX0" fmla="*/ 289533 w 1363129"/>
                    <a:gd name="connsiteY0" fmla="*/ 1028930 h 1119207"/>
                    <a:gd name="connsiteX1" fmla="*/ 47 w 1363129"/>
                    <a:gd name="connsiteY1" fmla="*/ 281424 h 1119207"/>
                    <a:gd name="connsiteX2" fmla="*/ 180698 w 1363129"/>
                    <a:gd name="connsiteY2" fmla="*/ 166463 h 1119207"/>
                    <a:gd name="connsiteX3" fmla="*/ 443459 w 1363129"/>
                    <a:gd name="connsiteY3" fmla="*/ 752219 h 1119207"/>
                    <a:gd name="connsiteX4" fmla="*/ 365173 w 1363129"/>
                    <a:gd name="connsiteY4" fmla="*/ 33256 h 1119207"/>
                    <a:gd name="connsiteX5" fmla="*/ 1009128 w 1363129"/>
                    <a:gd name="connsiteY5" fmla="*/ 49679 h 1119207"/>
                    <a:gd name="connsiteX6" fmla="*/ 1363129 w 1363129"/>
                    <a:gd name="connsiteY6" fmla="*/ 374488 h 1119207"/>
                    <a:gd name="connsiteX7" fmla="*/ 1023728 w 1363129"/>
                    <a:gd name="connsiteY7" fmla="*/ 785065 h 1119207"/>
                    <a:gd name="connsiteX8" fmla="*/ 1030024 w 1363129"/>
                    <a:gd name="connsiteY8" fmla="*/ 968712 h 1119207"/>
                    <a:gd name="connsiteX9" fmla="*/ 826656 w 1363129"/>
                    <a:gd name="connsiteY9" fmla="*/ 1047835 h 1119207"/>
                    <a:gd name="connsiteX10" fmla="*/ 673377 w 1363129"/>
                    <a:gd name="connsiteY10" fmla="*/ 894552 h 1119207"/>
                    <a:gd name="connsiteX11" fmla="*/ 520099 w 1363129"/>
                    <a:gd name="connsiteY11" fmla="*/ 1102578 h 1119207"/>
                    <a:gd name="connsiteX12" fmla="*/ 289533 w 1363129"/>
                    <a:gd name="connsiteY12" fmla="*/ 1028930 h 1119207"/>
                    <a:gd name="connsiteX0" fmla="*/ 289533 w 1363129"/>
                    <a:gd name="connsiteY0" fmla="*/ 1028930 h 1119207"/>
                    <a:gd name="connsiteX1" fmla="*/ 47 w 1363129"/>
                    <a:gd name="connsiteY1" fmla="*/ 281424 h 1119207"/>
                    <a:gd name="connsiteX2" fmla="*/ 180698 w 1363129"/>
                    <a:gd name="connsiteY2" fmla="*/ 166463 h 1119207"/>
                    <a:gd name="connsiteX3" fmla="*/ 443459 w 1363129"/>
                    <a:gd name="connsiteY3" fmla="*/ 752219 h 1119207"/>
                    <a:gd name="connsiteX4" fmla="*/ 365173 w 1363129"/>
                    <a:gd name="connsiteY4" fmla="*/ 33256 h 1119207"/>
                    <a:gd name="connsiteX5" fmla="*/ 1009128 w 1363129"/>
                    <a:gd name="connsiteY5" fmla="*/ 49679 h 1119207"/>
                    <a:gd name="connsiteX6" fmla="*/ 1363129 w 1363129"/>
                    <a:gd name="connsiteY6" fmla="*/ 374488 h 1119207"/>
                    <a:gd name="connsiteX7" fmla="*/ 1133212 w 1363129"/>
                    <a:gd name="connsiteY7" fmla="*/ 697475 h 1119207"/>
                    <a:gd name="connsiteX8" fmla="*/ 1030024 w 1363129"/>
                    <a:gd name="connsiteY8" fmla="*/ 968712 h 1119207"/>
                    <a:gd name="connsiteX9" fmla="*/ 826656 w 1363129"/>
                    <a:gd name="connsiteY9" fmla="*/ 1047835 h 1119207"/>
                    <a:gd name="connsiteX10" fmla="*/ 673377 w 1363129"/>
                    <a:gd name="connsiteY10" fmla="*/ 894552 h 1119207"/>
                    <a:gd name="connsiteX11" fmla="*/ 520099 w 1363129"/>
                    <a:gd name="connsiteY11" fmla="*/ 1102578 h 1119207"/>
                    <a:gd name="connsiteX12" fmla="*/ 289533 w 1363129"/>
                    <a:gd name="connsiteY12" fmla="*/ 1028930 h 1119207"/>
                    <a:gd name="connsiteX0" fmla="*/ 289533 w 1182479"/>
                    <a:gd name="connsiteY0" fmla="*/ 1028930 h 1119207"/>
                    <a:gd name="connsiteX1" fmla="*/ 47 w 1182479"/>
                    <a:gd name="connsiteY1" fmla="*/ 281424 h 1119207"/>
                    <a:gd name="connsiteX2" fmla="*/ 180698 w 1182479"/>
                    <a:gd name="connsiteY2" fmla="*/ 166463 h 1119207"/>
                    <a:gd name="connsiteX3" fmla="*/ 443459 w 1182479"/>
                    <a:gd name="connsiteY3" fmla="*/ 752219 h 1119207"/>
                    <a:gd name="connsiteX4" fmla="*/ 365173 w 1182479"/>
                    <a:gd name="connsiteY4" fmla="*/ 33256 h 1119207"/>
                    <a:gd name="connsiteX5" fmla="*/ 1009128 w 1182479"/>
                    <a:gd name="connsiteY5" fmla="*/ 49679 h 1119207"/>
                    <a:gd name="connsiteX6" fmla="*/ 1182479 w 1182479"/>
                    <a:gd name="connsiteY6" fmla="*/ 221206 h 1119207"/>
                    <a:gd name="connsiteX7" fmla="*/ 1133212 w 1182479"/>
                    <a:gd name="connsiteY7" fmla="*/ 697475 h 1119207"/>
                    <a:gd name="connsiteX8" fmla="*/ 1030024 w 1182479"/>
                    <a:gd name="connsiteY8" fmla="*/ 968712 h 1119207"/>
                    <a:gd name="connsiteX9" fmla="*/ 826656 w 1182479"/>
                    <a:gd name="connsiteY9" fmla="*/ 1047835 h 1119207"/>
                    <a:gd name="connsiteX10" fmla="*/ 673377 w 1182479"/>
                    <a:gd name="connsiteY10" fmla="*/ 894552 h 1119207"/>
                    <a:gd name="connsiteX11" fmla="*/ 520099 w 1182479"/>
                    <a:gd name="connsiteY11" fmla="*/ 1102578 h 1119207"/>
                    <a:gd name="connsiteX12" fmla="*/ 289533 w 1182479"/>
                    <a:gd name="connsiteY12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1182479 w 1341232"/>
                    <a:gd name="connsiteY6" fmla="*/ 221206 h 1119207"/>
                    <a:gd name="connsiteX7" fmla="*/ 1341232 w 1341232"/>
                    <a:gd name="connsiteY7" fmla="*/ 352590 h 1119207"/>
                    <a:gd name="connsiteX8" fmla="*/ 1030024 w 1341232"/>
                    <a:gd name="connsiteY8" fmla="*/ 968712 h 1119207"/>
                    <a:gd name="connsiteX9" fmla="*/ 826656 w 1341232"/>
                    <a:gd name="connsiteY9" fmla="*/ 1047835 h 1119207"/>
                    <a:gd name="connsiteX10" fmla="*/ 673377 w 1341232"/>
                    <a:gd name="connsiteY10" fmla="*/ 894552 h 1119207"/>
                    <a:gd name="connsiteX11" fmla="*/ 520099 w 1341232"/>
                    <a:gd name="connsiteY11" fmla="*/ 1102578 h 1119207"/>
                    <a:gd name="connsiteX12" fmla="*/ 289533 w 1341232"/>
                    <a:gd name="connsiteY12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919716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8930 h 1119207"/>
                    <a:gd name="connsiteX1" fmla="*/ 47 w 1341232"/>
                    <a:gd name="connsiteY1" fmla="*/ 281424 h 1119207"/>
                    <a:gd name="connsiteX2" fmla="*/ 180698 w 1341232"/>
                    <a:gd name="connsiteY2" fmla="*/ 166463 h 1119207"/>
                    <a:gd name="connsiteX3" fmla="*/ 443459 w 1341232"/>
                    <a:gd name="connsiteY3" fmla="*/ 752219 h 1119207"/>
                    <a:gd name="connsiteX4" fmla="*/ 365173 w 1341232"/>
                    <a:gd name="connsiteY4" fmla="*/ 33256 h 1119207"/>
                    <a:gd name="connsiteX5" fmla="*/ 1009128 w 1341232"/>
                    <a:gd name="connsiteY5" fmla="*/ 49679 h 1119207"/>
                    <a:gd name="connsiteX6" fmla="*/ 886871 w 1341232"/>
                    <a:gd name="connsiteY6" fmla="*/ 757693 h 1119207"/>
                    <a:gd name="connsiteX7" fmla="*/ 1182479 w 1341232"/>
                    <a:gd name="connsiteY7" fmla="*/ 221206 h 1119207"/>
                    <a:gd name="connsiteX8" fmla="*/ 1341232 w 1341232"/>
                    <a:gd name="connsiteY8" fmla="*/ 352590 h 1119207"/>
                    <a:gd name="connsiteX9" fmla="*/ 1030024 w 1341232"/>
                    <a:gd name="connsiteY9" fmla="*/ 968712 h 1119207"/>
                    <a:gd name="connsiteX10" fmla="*/ 826656 w 1341232"/>
                    <a:gd name="connsiteY10" fmla="*/ 1047835 h 1119207"/>
                    <a:gd name="connsiteX11" fmla="*/ 673377 w 1341232"/>
                    <a:gd name="connsiteY11" fmla="*/ 894552 h 1119207"/>
                    <a:gd name="connsiteX12" fmla="*/ 520099 w 1341232"/>
                    <a:gd name="connsiteY12" fmla="*/ 1102578 h 1119207"/>
                    <a:gd name="connsiteX13" fmla="*/ 289533 w 1341232"/>
                    <a:gd name="connsiteY13" fmla="*/ 1028930 h 1119207"/>
                    <a:gd name="connsiteX0" fmla="*/ 289533 w 1341232"/>
                    <a:gd name="connsiteY0" fmla="*/ 1023046 h 1113323"/>
                    <a:gd name="connsiteX1" fmla="*/ 47 w 1341232"/>
                    <a:gd name="connsiteY1" fmla="*/ 275540 h 1113323"/>
                    <a:gd name="connsiteX2" fmla="*/ 180698 w 1341232"/>
                    <a:gd name="connsiteY2" fmla="*/ 160579 h 1113323"/>
                    <a:gd name="connsiteX3" fmla="*/ 443459 w 1341232"/>
                    <a:gd name="connsiteY3" fmla="*/ 746335 h 1113323"/>
                    <a:gd name="connsiteX4" fmla="*/ 337802 w 1341232"/>
                    <a:gd name="connsiteY4" fmla="*/ 38321 h 1113323"/>
                    <a:gd name="connsiteX5" fmla="*/ 1009128 w 1341232"/>
                    <a:gd name="connsiteY5" fmla="*/ 43795 h 1113323"/>
                    <a:gd name="connsiteX6" fmla="*/ 886871 w 1341232"/>
                    <a:gd name="connsiteY6" fmla="*/ 751809 h 1113323"/>
                    <a:gd name="connsiteX7" fmla="*/ 1182479 w 1341232"/>
                    <a:gd name="connsiteY7" fmla="*/ 215322 h 1113323"/>
                    <a:gd name="connsiteX8" fmla="*/ 1341232 w 1341232"/>
                    <a:gd name="connsiteY8" fmla="*/ 346706 h 1113323"/>
                    <a:gd name="connsiteX9" fmla="*/ 1030024 w 1341232"/>
                    <a:gd name="connsiteY9" fmla="*/ 962828 h 1113323"/>
                    <a:gd name="connsiteX10" fmla="*/ 826656 w 1341232"/>
                    <a:gd name="connsiteY10" fmla="*/ 1041951 h 1113323"/>
                    <a:gd name="connsiteX11" fmla="*/ 673377 w 1341232"/>
                    <a:gd name="connsiteY11" fmla="*/ 888668 h 1113323"/>
                    <a:gd name="connsiteX12" fmla="*/ 520099 w 1341232"/>
                    <a:gd name="connsiteY12" fmla="*/ 1096694 h 1113323"/>
                    <a:gd name="connsiteX13" fmla="*/ 289533 w 1341232"/>
                    <a:gd name="connsiteY13" fmla="*/ 1023046 h 1113323"/>
                    <a:gd name="connsiteX0" fmla="*/ 289533 w 1341232"/>
                    <a:gd name="connsiteY0" fmla="*/ 1038323 h 1128600"/>
                    <a:gd name="connsiteX1" fmla="*/ 47 w 1341232"/>
                    <a:gd name="connsiteY1" fmla="*/ 290817 h 1128600"/>
                    <a:gd name="connsiteX2" fmla="*/ 180698 w 1341232"/>
                    <a:gd name="connsiteY2" fmla="*/ 175856 h 1128600"/>
                    <a:gd name="connsiteX3" fmla="*/ 443459 w 1341232"/>
                    <a:gd name="connsiteY3" fmla="*/ 761612 h 1128600"/>
                    <a:gd name="connsiteX4" fmla="*/ 337802 w 1341232"/>
                    <a:gd name="connsiteY4" fmla="*/ 53598 h 1128600"/>
                    <a:gd name="connsiteX5" fmla="*/ 1009128 w 1341232"/>
                    <a:gd name="connsiteY5" fmla="*/ 59072 h 1128600"/>
                    <a:gd name="connsiteX6" fmla="*/ 886871 w 1341232"/>
                    <a:gd name="connsiteY6" fmla="*/ 767086 h 1128600"/>
                    <a:gd name="connsiteX7" fmla="*/ 1182479 w 1341232"/>
                    <a:gd name="connsiteY7" fmla="*/ 230599 h 1128600"/>
                    <a:gd name="connsiteX8" fmla="*/ 1341232 w 1341232"/>
                    <a:gd name="connsiteY8" fmla="*/ 361983 h 1128600"/>
                    <a:gd name="connsiteX9" fmla="*/ 1030024 w 1341232"/>
                    <a:gd name="connsiteY9" fmla="*/ 978105 h 1128600"/>
                    <a:gd name="connsiteX10" fmla="*/ 826656 w 1341232"/>
                    <a:gd name="connsiteY10" fmla="*/ 1057228 h 1128600"/>
                    <a:gd name="connsiteX11" fmla="*/ 673377 w 1341232"/>
                    <a:gd name="connsiteY11" fmla="*/ 903945 h 1128600"/>
                    <a:gd name="connsiteX12" fmla="*/ 520099 w 1341232"/>
                    <a:gd name="connsiteY12" fmla="*/ 1111971 h 1128600"/>
                    <a:gd name="connsiteX13" fmla="*/ 289533 w 1341232"/>
                    <a:gd name="connsiteY13" fmla="*/ 1038323 h 1128600"/>
                    <a:gd name="connsiteX0" fmla="*/ 289533 w 1341232"/>
                    <a:gd name="connsiteY0" fmla="*/ 1038323 h 1155248"/>
                    <a:gd name="connsiteX1" fmla="*/ 47 w 1341232"/>
                    <a:gd name="connsiteY1" fmla="*/ 290817 h 1155248"/>
                    <a:gd name="connsiteX2" fmla="*/ 180698 w 1341232"/>
                    <a:gd name="connsiteY2" fmla="*/ 175856 h 1155248"/>
                    <a:gd name="connsiteX3" fmla="*/ 443459 w 1341232"/>
                    <a:gd name="connsiteY3" fmla="*/ 761612 h 1155248"/>
                    <a:gd name="connsiteX4" fmla="*/ 337802 w 1341232"/>
                    <a:gd name="connsiteY4" fmla="*/ 53598 h 1155248"/>
                    <a:gd name="connsiteX5" fmla="*/ 1009128 w 1341232"/>
                    <a:gd name="connsiteY5" fmla="*/ 59072 h 1155248"/>
                    <a:gd name="connsiteX6" fmla="*/ 886871 w 1341232"/>
                    <a:gd name="connsiteY6" fmla="*/ 767086 h 1155248"/>
                    <a:gd name="connsiteX7" fmla="*/ 1182479 w 1341232"/>
                    <a:gd name="connsiteY7" fmla="*/ 230599 h 1155248"/>
                    <a:gd name="connsiteX8" fmla="*/ 1341232 w 1341232"/>
                    <a:gd name="connsiteY8" fmla="*/ 361983 h 1155248"/>
                    <a:gd name="connsiteX9" fmla="*/ 1030024 w 1341232"/>
                    <a:gd name="connsiteY9" fmla="*/ 978105 h 1155248"/>
                    <a:gd name="connsiteX10" fmla="*/ 826656 w 1341232"/>
                    <a:gd name="connsiteY10" fmla="*/ 1057228 h 1155248"/>
                    <a:gd name="connsiteX11" fmla="*/ 673377 w 1341232"/>
                    <a:gd name="connsiteY11" fmla="*/ 903945 h 1155248"/>
                    <a:gd name="connsiteX12" fmla="*/ 520099 w 1341232"/>
                    <a:gd name="connsiteY12" fmla="*/ 1111971 h 1155248"/>
                    <a:gd name="connsiteX13" fmla="*/ 289533 w 1341232"/>
                    <a:gd name="connsiteY13" fmla="*/ 1038323 h 1155248"/>
                    <a:gd name="connsiteX0" fmla="*/ 289533 w 1341232"/>
                    <a:gd name="connsiteY0" fmla="*/ 1038323 h 1155248"/>
                    <a:gd name="connsiteX1" fmla="*/ 47 w 1341232"/>
                    <a:gd name="connsiteY1" fmla="*/ 290817 h 1155248"/>
                    <a:gd name="connsiteX2" fmla="*/ 180698 w 1341232"/>
                    <a:gd name="connsiteY2" fmla="*/ 175856 h 1155248"/>
                    <a:gd name="connsiteX3" fmla="*/ 443459 w 1341232"/>
                    <a:gd name="connsiteY3" fmla="*/ 761612 h 1155248"/>
                    <a:gd name="connsiteX4" fmla="*/ 337802 w 1341232"/>
                    <a:gd name="connsiteY4" fmla="*/ 53598 h 1155248"/>
                    <a:gd name="connsiteX5" fmla="*/ 1009128 w 1341232"/>
                    <a:gd name="connsiteY5" fmla="*/ 59072 h 1155248"/>
                    <a:gd name="connsiteX6" fmla="*/ 886871 w 1341232"/>
                    <a:gd name="connsiteY6" fmla="*/ 767086 h 1155248"/>
                    <a:gd name="connsiteX7" fmla="*/ 1182479 w 1341232"/>
                    <a:gd name="connsiteY7" fmla="*/ 230599 h 1155248"/>
                    <a:gd name="connsiteX8" fmla="*/ 1341232 w 1341232"/>
                    <a:gd name="connsiteY8" fmla="*/ 361983 h 1155248"/>
                    <a:gd name="connsiteX9" fmla="*/ 1030024 w 1341232"/>
                    <a:gd name="connsiteY9" fmla="*/ 978105 h 1155248"/>
                    <a:gd name="connsiteX10" fmla="*/ 826656 w 1341232"/>
                    <a:gd name="connsiteY10" fmla="*/ 1057228 h 1155248"/>
                    <a:gd name="connsiteX11" fmla="*/ 673377 w 1341232"/>
                    <a:gd name="connsiteY11" fmla="*/ 903945 h 1155248"/>
                    <a:gd name="connsiteX12" fmla="*/ 520099 w 1341232"/>
                    <a:gd name="connsiteY12" fmla="*/ 1111971 h 1155248"/>
                    <a:gd name="connsiteX13" fmla="*/ 289533 w 1341232"/>
                    <a:gd name="connsiteY13" fmla="*/ 1038323 h 1155248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826656 w 1341232"/>
                    <a:gd name="connsiteY10" fmla="*/ 1057228 h 1132381"/>
                    <a:gd name="connsiteX11" fmla="*/ 673377 w 1341232"/>
                    <a:gd name="connsiteY11" fmla="*/ 903945 h 1132381"/>
                    <a:gd name="connsiteX12" fmla="*/ 520099 w 1341232"/>
                    <a:gd name="connsiteY12" fmla="*/ 1111971 h 1132381"/>
                    <a:gd name="connsiteX13" fmla="*/ 289533 w 1341232"/>
                    <a:gd name="connsiteY13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826656 w 1341232"/>
                    <a:gd name="connsiteY10" fmla="*/ 1057228 h 1132381"/>
                    <a:gd name="connsiteX11" fmla="*/ 673377 w 1341232"/>
                    <a:gd name="connsiteY11" fmla="*/ 903945 h 1132381"/>
                    <a:gd name="connsiteX12" fmla="*/ 520099 w 1341232"/>
                    <a:gd name="connsiteY12" fmla="*/ 1111971 h 1132381"/>
                    <a:gd name="connsiteX13" fmla="*/ 289533 w 1341232"/>
                    <a:gd name="connsiteY13" fmla="*/ 1038323 h 1132381"/>
                    <a:gd name="connsiteX0" fmla="*/ 289533 w 1341232"/>
                    <a:gd name="connsiteY0" fmla="*/ 1038323 h 1132721"/>
                    <a:gd name="connsiteX1" fmla="*/ 47 w 1341232"/>
                    <a:gd name="connsiteY1" fmla="*/ 290817 h 1132721"/>
                    <a:gd name="connsiteX2" fmla="*/ 180698 w 1341232"/>
                    <a:gd name="connsiteY2" fmla="*/ 175856 h 1132721"/>
                    <a:gd name="connsiteX3" fmla="*/ 443459 w 1341232"/>
                    <a:gd name="connsiteY3" fmla="*/ 761612 h 1132721"/>
                    <a:gd name="connsiteX4" fmla="*/ 337802 w 1341232"/>
                    <a:gd name="connsiteY4" fmla="*/ 53598 h 1132721"/>
                    <a:gd name="connsiteX5" fmla="*/ 1009128 w 1341232"/>
                    <a:gd name="connsiteY5" fmla="*/ 59072 h 1132721"/>
                    <a:gd name="connsiteX6" fmla="*/ 886871 w 1341232"/>
                    <a:gd name="connsiteY6" fmla="*/ 767086 h 1132721"/>
                    <a:gd name="connsiteX7" fmla="*/ 1182479 w 1341232"/>
                    <a:gd name="connsiteY7" fmla="*/ 230599 h 1132721"/>
                    <a:gd name="connsiteX8" fmla="*/ 1341232 w 1341232"/>
                    <a:gd name="connsiteY8" fmla="*/ 361983 h 1132721"/>
                    <a:gd name="connsiteX9" fmla="*/ 1030024 w 1341232"/>
                    <a:gd name="connsiteY9" fmla="*/ 978105 h 1132721"/>
                    <a:gd name="connsiteX10" fmla="*/ 839615 w 1341232"/>
                    <a:gd name="connsiteY10" fmla="*/ 1096105 h 1132721"/>
                    <a:gd name="connsiteX11" fmla="*/ 673377 w 1341232"/>
                    <a:gd name="connsiteY11" fmla="*/ 903945 h 1132721"/>
                    <a:gd name="connsiteX12" fmla="*/ 520099 w 1341232"/>
                    <a:gd name="connsiteY12" fmla="*/ 1111971 h 1132721"/>
                    <a:gd name="connsiteX13" fmla="*/ 289533 w 1341232"/>
                    <a:gd name="connsiteY13" fmla="*/ 1038323 h 113272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839615 w 1341232"/>
                    <a:gd name="connsiteY10" fmla="*/ 1096105 h 1132381"/>
                    <a:gd name="connsiteX11" fmla="*/ 673377 w 1341232"/>
                    <a:gd name="connsiteY11" fmla="*/ 903945 h 1132381"/>
                    <a:gd name="connsiteX12" fmla="*/ 520099 w 1341232"/>
                    <a:gd name="connsiteY12" fmla="*/ 1111971 h 1132381"/>
                    <a:gd name="connsiteX13" fmla="*/ 289533 w 1341232"/>
                    <a:gd name="connsiteY13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30024 w 1341232"/>
                    <a:gd name="connsiteY9" fmla="*/ 978105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39615 w 1341232"/>
                    <a:gd name="connsiteY11" fmla="*/ 10961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673377 w 1341232"/>
                    <a:gd name="connsiteY12" fmla="*/ 9039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489227 w 1341232"/>
                    <a:gd name="connsiteY12" fmla="*/ 9166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489227 w 1341232"/>
                    <a:gd name="connsiteY12" fmla="*/ 9166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489227 w 1341232"/>
                    <a:gd name="connsiteY12" fmla="*/ 9293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32381"/>
                    <a:gd name="connsiteX1" fmla="*/ 47 w 1341232"/>
                    <a:gd name="connsiteY1" fmla="*/ 290817 h 1132381"/>
                    <a:gd name="connsiteX2" fmla="*/ 180698 w 1341232"/>
                    <a:gd name="connsiteY2" fmla="*/ 175856 h 1132381"/>
                    <a:gd name="connsiteX3" fmla="*/ 443459 w 1341232"/>
                    <a:gd name="connsiteY3" fmla="*/ 761612 h 1132381"/>
                    <a:gd name="connsiteX4" fmla="*/ 337802 w 1341232"/>
                    <a:gd name="connsiteY4" fmla="*/ 53598 h 1132381"/>
                    <a:gd name="connsiteX5" fmla="*/ 1009128 w 1341232"/>
                    <a:gd name="connsiteY5" fmla="*/ 59072 h 1132381"/>
                    <a:gd name="connsiteX6" fmla="*/ 886871 w 1341232"/>
                    <a:gd name="connsiteY6" fmla="*/ 767086 h 1132381"/>
                    <a:gd name="connsiteX7" fmla="*/ 1182479 w 1341232"/>
                    <a:gd name="connsiteY7" fmla="*/ 230599 h 1132381"/>
                    <a:gd name="connsiteX8" fmla="*/ 1341232 w 1341232"/>
                    <a:gd name="connsiteY8" fmla="*/ 361983 h 1132381"/>
                    <a:gd name="connsiteX9" fmla="*/ 1055943 w 1341232"/>
                    <a:gd name="connsiteY9" fmla="*/ 982424 h 1132381"/>
                    <a:gd name="connsiteX10" fmla="*/ 956785 w 1341232"/>
                    <a:gd name="connsiteY10" fmla="*/ 1099662 h 1132381"/>
                    <a:gd name="connsiteX11" fmla="*/ 814215 w 1341232"/>
                    <a:gd name="connsiteY11" fmla="*/ 918305 h 1132381"/>
                    <a:gd name="connsiteX12" fmla="*/ 489227 w 1341232"/>
                    <a:gd name="connsiteY12" fmla="*/ 929345 h 1132381"/>
                    <a:gd name="connsiteX13" fmla="*/ 520099 w 1341232"/>
                    <a:gd name="connsiteY13" fmla="*/ 1111971 h 1132381"/>
                    <a:gd name="connsiteX14" fmla="*/ 289533 w 1341232"/>
                    <a:gd name="connsiteY14" fmla="*/ 1038323 h 1132381"/>
                    <a:gd name="connsiteX0" fmla="*/ 289533 w 1341232"/>
                    <a:gd name="connsiteY0" fmla="*/ 1038323 h 1169949"/>
                    <a:gd name="connsiteX1" fmla="*/ 47 w 1341232"/>
                    <a:gd name="connsiteY1" fmla="*/ 290817 h 1169949"/>
                    <a:gd name="connsiteX2" fmla="*/ 180698 w 1341232"/>
                    <a:gd name="connsiteY2" fmla="*/ 175856 h 1169949"/>
                    <a:gd name="connsiteX3" fmla="*/ 443459 w 1341232"/>
                    <a:gd name="connsiteY3" fmla="*/ 761612 h 1169949"/>
                    <a:gd name="connsiteX4" fmla="*/ 337802 w 1341232"/>
                    <a:gd name="connsiteY4" fmla="*/ 53598 h 1169949"/>
                    <a:gd name="connsiteX5" fmla="*/ 1009128 w 1341232"/>
                    <a:gd name="connsiteY5" fmla="*/ 59072 h 1169949"/>
                    <a:gd name="connsiteX6" fmla="*/ 886871 w 1341232"/>
                    <a:gd name="connsiteY6" fmla="*/ 767086 h 1169949"/>
                    <a:gd name="connsiteX7" fmla="*/ 1182479 w 1341232"/>
                    <a:gd name="connsiteY7" fmla="*/ 230599 h 1169949"/>
                    <a:gd name="connsiteX8" fmla="*/ 1341232 w 1341232"/>
                    <a:gd name="connsiteY8" fmla="*/ 361983 h 1169949"/>
                    <a:gd name="connsiteX9" fmla="*/ 1055943 w 1341232"/>
                    <a:gd name="connsiteY9" fmla="*/ 982424 h 1169949"/>
                    <a:gd name="connsiteX10" fmla="*/ 956785 w 1341232"/>
                    <a:gd name="connsiteY10" fmla="*/ 1099662 h 1169949"/>
                    <a:gd name="connsiteX11" fmla="*/ 814215 w 1341232"/>
                    <a:gd name="connsiteY11" fmla="*/ 918305 h 1169949"/>
                    <a:gd name="connsiteX12" fmla="*/ 489227 w 1341232"/>
                    <a:gd name="connsiteY12" fmla="*/ 929345 h 1169949"/>
                    <a:gd name="connsiteX13" fmla="*/ 485174 w 1341232"/>
                    <a:gd name="connsiteY13" fmla="*/ 1159596 h 1169949"/>
                    <a:gd name="connsiteX14" fmla="*/ 289533 w 1341232"/>
                    <a:gd name="connsiteY14" fmla="*/ 1038323 h 1169949"/>
                    <a:gd name="connsiteX0" fmla="*/ 251443 w 1341242"/>
                    <a:gd name="connsiteY0" fmla="*/ 1047848 h 1171268"/>
                    <a:gd name="connsiteX1" fmla="*/ 57 w 1341242"/>
                    <a:gd name="connsiteY1" fmla="*/ 290817 h 1171268"/>
                    <a:gd name="connsiteX2" fmla="*/ 180708 w 1341242"/>
                    <a:gd name="connsiteY2" fmla="*/ 175856 h 1171268"/>
                    <a:gd name="connsiteX3" fmla="*/ 443469 w 1341242"/>
                    <a:gd name="connsiteY3" fmla="*/ 761612 h 1171268"/>
                    <a:gd name="connsiteX4" fmla="*/ 337812 w 1341242"/>
                    <a:gd name="connsiteY4" fmla="*/ 53598 h 1171268"/>
                    <a:gd name="connsiteX5" fmla="*/ 1009138 w 1341242"/>
                    <a:gd name="connsiteY5" fmla="*/ 59072 h 1171268"/>
                    <a:gd name="connsiteX6" fmla="*/ 886881 w 1341242"/>
                    <a:gd name="connsiteY6" fmla="*/ 767086 h 1171268"/>
                    <a:gd name="connsiteX7" fmla="*/ 1182489 w 1341242"/>
                    <a:gd name="connsiteY7" fmla="*/ 230599 h 1171268"/>
                    <a:gd name="connsiteX8" fmla="*/ 1341242 w 1341242"/>
                    <a:gd name="connsiteY8" fmla="*/ 361983 h 1171268"/>
                    <a:gd name="connsiteX9" fmla="*/ 1055953 w 1341242"/>
                    <a:gd name="connsiteY9" fmla="*/ 982424 h 1171268"/>
                    <a:gd name="connsiteX10" fmla="*/ 956795 w 1341242"/>
                    <a:gd name="connsiteY10" fmla="*/ 1099662 h 1171268"/>
                    <a:gd name="connsiteX11" fmla="*/ 814225 w 1341242"/>
                    <a:gd name="connsiteY11" fmla="*/ 918305 h 1171268"/>
                    <a:gd name="connsiteX12" fmla="*/ 489237 w 1341242"/>
                    <a:gd name="connsiteY12" fmla="*/ 929345 h 1171268"/>
                    <a:gd name="connsiteX13" fmla="*/ 485184 w 1341242"/>
                    <a:gd name="connsiteY13" fmla="*/ 1159596 h 1171268"/>
                    <a:gd name="connsiteX14" fmla="*/ 251443 w 1341242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32137 w 1417426"/>
                    <a:gd name="connsiteY9" fmla="*/ 982424 h 1171268"/>
                    <a:gd name="connsiteX10" fmla="*/ 1032979 w 1417426"/>
                    <a:gd name="connsiteY10" fmla="*/ 1099662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32137 w 1417426"/>
                    <a:gd name="connsiteY9" fmla="*/ 982424 h 1171268"/>
                    <a:gd name="connsiteX10" fmla="*/ 858354 w 1417426"/>
                    <a:gd name="connsiteY10" fmla="*/ 1121887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25787 w 1417426"/>
                    <a:gd name="connsiteY9" fmla="*/ 877649 h 1171268"/>
                    <a:gd name="connsiteX10" fmla="*/ 858354 w 1417426"/>
                    <a:gd name="connsiteY10" fmla="*/ 1121887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25787 w 1417426"/>
                    <a:gd name="connsiteY9" fmla="*/ 877649 h 1171268"/>
                    <a:gd name="connsiteX10" fmla="*/ 858354 w 1417426"/>
                    <a:gd name="connsiteY10" fmla="*/ 1121887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417426"/>
                    <a:gd name="connsiteY0" fmla="*/ 1047848 h 1171268"/>
                    <a:gd name="connsiteX1" fmla="*/ 41 w 1417426"/>
                    <a:gd name="connsiteY1" fmla="*/ 440042 h 1171268"/>
                    <a:gd name="connsiteX2" fmla="*/ 256892 w 1417426"/>
                    <a:gd name="connsiteY2" fmla="*/ 175856 h 1171268"/>
                    <a:gd name="connsiteX3" fmla="*/ 519653 w 1417426"/>
                    <a:gd name="connsiteY3" fmla="*/ 761612 h 1171268"/>
                    <a:gd name="connsiteX4" fmla="*/ 413996 w 1417426"/>
                    <a:gd name="connsiteY4" fmla="*/ 53598 h 1171268"/>
                    <a:gd name="connsiteX5" fmla="*/ 1085322 w 1417426"/>
                    <a:gd name="connsiteY5" fmla="*/ 59072 h 1171268"/>
                    <a:gd name="connsiteX6" fmla="*/ 963065 w 1417426"/>
                    <a:gd name="connsiteY6" fmla="*/ 767086 h 1171268"/>
                    <a:gd name="connsiteX7" fmla="*/ 1258673 w 1417426"/>
                    <a:gd name="connsiteY7" fmla="*/ 230599 h 1171268"/>
                    <a:gd name="connsiteX8" fmla="*/ 1417426 w 1417426"/>
                    <a:gd name="connsiteY8" fmla="*/ 361983 h 1171268"/>
                    <a:gd name="connsiteX9" fmla="*/ 1125787 w 1417426"/>
                    <a:gd name="connsiteY9" fmla="*/ 877649 h 1171268"/>
                    <a:gd name="connsiteX10" fmla="*/ 858354 w 1417426"/>
                    <a:gd name="connsiteY10" fmla="*/ 1121887 h 1171268"/>
                    <a:gd name="connsiteX11" fmla="*/ 890409 w 1417426"/>
                    <a:gd name="connsiteY11" fmla="*/ 918305 h 1171268"/>
                    <a:gd name="connsiteX12" fmla="*/ 565421 w 1417426"/>
                    <a:gd name="connsiteY12" fmla="*/ 929345 h 1171268"/>
                    <a:gd name="connsiteX13" fmla="*/ 561368 w 1417426"/>
                    <a:gd name="connsiteY13" fmla="*/ 1159596 h 1171268"/>
                    <a:gd name="connsiteX14" fmla="*/ 327627 w 1417426"/>
                    <a:gd name="connsiteY14" fmla="*/ 1047848 h 1171268"/>
                    <a:gd name="connsiteX0" fmla="*/ 327627 w 1322176"/>
                    <a:gd name="connsiteY0" fmla="*/ 1047848 h 1171268"/>
                    <a:gd name="connsiteX1" fmla="*/ 41 w 1322176"/>
                    <a:gd name="connsiteY1" fmla="*/ 440042 h 1171268"/>
                    <a:gd name="connsiteX2" fmla="*/ 256892 w 1322176"/>
                    <a:gd name="connsiteY2" fmla="*/ 175856 h 1171268"/>
                    <a:gd name="connsiteX3" fmla="*/ 519653 w 1322176"/>
                    <a:gd name="connsiteY3" fmla="*/ 761612 h 1171268"/>
                    <a:gd name="connsiteX4" fmla="*/ 413996 w 1322176"/>
                    <a:gd name="connsiteY4" fmla="*/ 53598 h 1171268"/>
                    <a:gd name="connsiteX5" fmla="*/ 1085322 w 1322176"/>
                    <a:gd name="connsiteY5" fmla="*/ 59072 h 1171268"/>
                    <a:gd name="connsiteX6" fmla="*/ 963065 w 1322176"/>
                    <a:gd name="connsiteY6" fmla="*/ 767086 h 1171268"/>
                    <a:gd name="connsiteX7" fmla="*/ 1258673 w 1322176"/>
                    <a:gd name="connsiteY7" fmla="*/ 230599 h 1171268"/>
                    <a:gd name="connsiteX8" fmla="*/ 1322176 w 1322176"/>
                    <a:gd name="connsiteY8" fmla="*/ 552483 h 1171268"/>
                    <a:gd name="connsiteX9" fmla="*/ 1125787 w 1322176"/>
                    <a:gd name="connsiteY9" fmla="*/ 877649 h 1171268"/>
                    <a:gd name="connsiteX10" fmla="*/ 858354 w 1322176"/>
                    <a:gd name="connsiteY10" fmla="*/ 1121887 h 1171268"/>
                    <a:gd name="connsiteX11" fmla="*/ 890409 w 1322176"/>
                    <a:gd name="connsiteY11" fmla="*/ 918305 h 1171268"/>
                    <a:gd name="connsiteX12" fmla="*/ 565421 w 1322176"/>
                    <a:gd name="connsiteY12" fmla="*/ 929345 h 1171268"/>
                    <a:gd name="connsiteX13" fmla="*/ 561368 w 1322176"/>
                    <a:gd name="connsiteY13" fmla="*/ 1159596 h 1171268"/>
                    <a:gd name="connsiteX14" fmla="*/ 327627 w 1322176"/>
                    <a:gd name="connsiteY14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963065 w 1734923"/>
                    <a:gd name="connsiteY6" fmla="*/ 767086 h 1171268"/>
                    <a:gd name="connsiteX7" fmla="*/ 1734923 w 1734923"/>
                    <a:gd name="connsiteY7" fmla="*/ 389349 h 1171268"/>
                    <a:gd name="connsiteX8" fmla="*/ 1322176 w 1734923"/>
                    <a:gd name="connsiteY8" fmla="*/ 552483 h 1171268"/>
                    <a:gd name="connsiteX9" fmla="*/ 1125787 w 1734923"/>
                    <a:gd name="connsiteY9" fmla="*/ 877649 h 1171268"/>
                    <a:gd name="connsiteX10" fmla="*/ 858354 w 1734923"/>
                    <a:gd name="connsiteY10" fmla="*/ 1121887 h 1171268"/>
                    <a:gd name="connsiteX11" fmla="*/ 890409 w 1734923"/>
                    <a:gd name="connsiteY11" fmla="*/ 918305 h 1171268"/>
                    <a:gd name="connsiteX12" fmla="*/ 565421 w 1734923"/>
                    <a:gd name="connsiteY12" fmla="*/ 929345 h 1171268"/>
                    <a:gd name="connsiteX13" fmla="*/ 561368 w 1734923"/>
                    <a:gd name="connsiteY13" fmla="*/ 1159596 h 1171268"/>
                    <a:gd name="connsiteX14" fmla="*/ 327627 w 1734923"/>
                    <a:gd name="connsiteY14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518690 w 1734923"/>
                    <a:gd name="connsiteY6" fmla="*/ 338461 h 1171268"/>
                    <a:gd name="connsiteX7" fmla="*/ 1734923 w 1734923"/>
                    <a:gd name="connsiteY7" fmla="*/ 389349 h 1171268"/>
                    <a:gd name="connsiteX8" fmla="*/ 1322176 w 1734923"/>
                    <a:gd name="connsiteY8" fmla="*/ 552483 h 1171268"/>
                    <a:gd name="connsiteX9" fmla="*/ 1125787 w 1734923"/>
                    <a:gd name="connsiteY9" fmla="*/ 877649 h 1171268"/>
                    <a:gd name="connsiteX10" fmla="*/ 858354 w 1734923"/>
                    <a:gd name="connsiteY10" fmla="*/ 1121887 h 1171268"/>
                    <a:gd name="connsiteX11" fmla="*/ 890409 w 1734923"/>
                    <a:gd name="connsiteY11" fmla="*/ 918305 h 1171268"/>
                    <a:gd name="connsiteX12" fmla="*/ 565421 w 1734923"/>
                    <a:gd name="connsiteY12" fmla="*/ 929345 h 1171268"/>
                    <a:gd name="connsiteX13" fmla="*/ 561368 w 1734923"/>
                    <a:gd name="connsiteY13" fmla="*/ 1159596 h 1171268"/>
                    <a:gd name="connsiteX14" fmla="*/ 327627 w 1734923"/>
                    <a:gd name="connsiteY14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705295 w 1734923"/>
                    <a:gd name="connsiteY6" fmla="*/ 87222 h 1171268"/>
                    <a:gd name="connsiteX7" fmla="*/ 1518690 w 1734923"/>
                    <a:gd name="connsiteY7" fmla="*/ 338461 h 1171268"/>
                    <a:gd name="connsiteX8" fmla="*/ 1734923 w 1734923"/>
                    <a:gd name="connsiteY8" fmla="*/ 389349 h 1171268"/>
                    <a:gd name="connsiteX9" fmla="*/ 1322176 w 1734923"/>
                    <a:gd name="connsiteY9" fmla="*/ 552483 h 1171268"/>
                    <a:gd name="connsiteX10" fmla="*/ 1125787 w 1734923"/>
                    <a:gd name="connsiteY10" fmla="*/ 877649 h 1171268"/>
                    <a:gd name="connsiteX11" fmla="*/ 858354 w 1734923"/>
                    <a:gd name="connsiteY11" fmla="*/ 1121887 h 1171268"/>
                    <a:gd name="connsiteX12" fmla="*/ 890409 w 1734923"/>
                    <a:gd name="connsiteY12" fmla="*/ 918305 h 1171268"/>
                    <a:gd name="connsiteX13" fmla="*/ 565421 w 1734923"/>
                    <a:gd name="connsiteY13" fmla="*/ 929345 h 1171268"/>
                    <a:gd name="connsiteX14" fmla="*/ 561368 w 1734923"/>
                    <a:gd name="connsiteY14" fmla="*/ 1159596 h 1171268"/>
                    <a:gd name="connsiteX15" fmla="*/ 327627 w 1734923"/>
                    <a:gd name="connsiteY15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486220 w 1734923"/>
                    <a:gd name="connsiteY6" fmla="*/ 242797 h 1171268"/>
                    <a:gd name="connsiteX7" fmla="*/ 1705295 w 1734923"/>
                    <a:gd name="connsiteY7" fmla="*/ 87222 h 1171268"/>
                    <a:gd name="connsiteX8" fmla="*/ 1518690 w 1734923"/>
                    <a:gd name="connsiteY8" fmla="*/ 338461 h 1171268"/>
                    <a:gd name="connsiteX9" fmla="*/ 1734923 w 1734923"/>
                    <a:gd name="connsiteY9" fmla="*/ 389349 h 1171268"/>
                    <a:gd name="connsiteX10" fmla="*/ 1322176 w 1734923"/>
                    <a:gd name="connsiteY10" fmla="*/ 552483 h 1171268"/>
                    <a:gd name="connsiteX11" fmla="*/ 1125787 w 1734923"/>
                    <a:gd name="connsiteY11" fmla="*/ 877649 h 1171268"/>
                    <a:gd name="connsiteX12" fmla="*/ 858354 w 1734923"/>
                    <a:gd name="connsiteY12" fmla="*/ 1121887 h 1171268"/>
                    <a:gd name="connsiteX13" fmla="*/ 890409 w 1734923"/>
                    <a:gd name="connsiteY13" fmla="*/ 918305 h 1171268"/>
                    <a:gd name="connsiteX14" fmla="*/ 565421 w 1734923"/>
                    <a:gd name="connsiteY14" fmla="*/ 929345 h 1171268"/>
                    <a:gd name="connsiteX15" fmla="*/ 561368 w 1734923"/>
                    <a:gd name="connsiteY15" fmla="*/ 1159596 h 1171268"/>
                    <a:gd name="connsiteX16" fmla="*/ 327627 w 1734923"/>
                    <a:gd name="connsiteY16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578295 w 1734923"/>
                    <a:gd name="connsiteY6" fmla="*/ 39597 h 1171268"/>
                    <a:gd name="connsiteX7" fmla="*/ 1486220 w 1734923"/>
                    <a:gd name="connsiteY7" fmla="*/ 242797 h 1171268"/>
                    <a:gd name="connsiteX8" fmla="*/ 1705295 w 1734923"/>
                    <a:gd name="connsiteY8" fmla="*/ 87222 h 1171268"/>
                    <a:gd name="connsiteX9" fmla="*/ 1518690 w 1734923"/>
                    <a:gd name="connsiteY9" fmla="*/ 338461 h 1171268"/>
                    <a:gd name="connsiteX10" fmla="*/ 1734923 w 1734923"/>
                    <a:gd name="connsiteY10" fmla="*/ 389349 h 1171268"/>
                    <a:gd name="connsiteX11" fmla="*/ 1322176 w 1734923"/>
                    <a:gd name="connsiteY11" fmla="*/ 552483 h 1171268"/>
                    <a:gd name="connsiteX12" fmla="*/ 1125787 w 1734923"/>
                    <a:gd name="connsiteY12" fmla="*/ 877649 h 1171268"/>
                    <a:gd name="connsiteX13" fmla="*/ 858354 w 1734923"/>
                    <a:gd name="connsiteY13" fmla="*/ 1121887 h 1171268"/>
                    <a:gd name="connsiteX14" fmla="*/ 890409 w 1734923"/>
                    <a:gd name="connsiteY14" fmla="*/ 918305 h 1171268"/>
                    <a:gd name="connsiteX15" fmla="*/ 565421 w 1734923"/>
                    <a:gd name="connsiteY15" fmla="*/ 929345 h 1171268"/>
                    <a:gd name="connsiteX16" fmla="*/ 561368 w 1734923"/>
                    <a:gd name="connsiteY16" fmla="*/ 1159596 h 1171268"/>
                    <a:gd name="connsiteX17" fmla="*/ 327627 w 1734923"/>
                    <a:gd name="connsiteY17" fmla="*/ 1047848 h 1171268"/>
                    <a:gd name="connsiteX0" fmla="*/ 327627 w 1734923"/>
                    <a:gd name="connsiteY0" fmla="*/ 1047848 h 1171268"/>
                    <a:gd name="connsiteX1" fmla="*/ 41 w 1734923"/>
                    <a:gd name="connsiteY1" fmla="*/ 440042 h 1171268"/>
                    <a:gd name="connsiteX2" fmla="*/ 256892 w 1734923"/>
                    <a:gd name="connsiteY2" fmla="*/ 175856 h 1171268"/>
                    <a:gd name="connsiteX3" fmla="*/ 519653 w 1734923"/>
                    <a:gd name="connsiteY3" fmla="*/ 761612 h 1171268"/>
                    <a:gd name="connsiteX4" fmla="*/ 413996 w 1734923"/>
                    <a:gd name="connsiteY4" fmla="*/ 53598 h 1171268"/>
                    <a:gd name="connsiteX5" fmla="*/ 1085322 w 1734923"/>
                    <a:gd name="connsiteY5" fmla="*/ 59072 h 1171268"/>
                    <a:gd name="connsiteX6" fmla="*/ 1359220 w 1734923"/>
                    <a:gd name="connsiteY6" fmla="*/ 220572 h 1171268"/>
                    <a:gd name="connsiteX7" fmla="*/ 1578295 w 1734923"/>
                    <a:gd name="connsiteY7" fmla="*/ 39597 h 1171268"/>
                    <a:gd name="connsiteX8" fmla="*/ 1486220 w 1734923"/>
                    <a:gd name="connsiteY8" fmla="*/ 242797 h 1171268"/>
                    <a:gd name="connsiteX9" fmla="*/ 1705295 w 1734923"/>
                    <a:gd name="connsiteY9" fmla="*/ 87222 h 1171268"/>
                    <a:gd name="connsiteX10" fmla="*/ 1518690 w 1734923"/>
                    <a:gd name="connsiteY10" fmla="*/ 338461 h 1171268"/>
                    <a:gd name="connsiteX11" fmla="*/ 1734923 w 1734923"/>
                    <a:gd name="connsiteY11" fmla="*/ 389349 h 1171268"/>
                    <a:gd name="connsiteX12" fmla="*/ 1322176 w 1734923"/>
                    <a:gd name="connsiteY12" fmla="*/ 552483 h 1171268"/>
                    <a:gd name="connsiteX13" fmla="*/ 1125787 w 1734923"/>
                    <a:gd name="connsiteY13" fmla="*/ 877649 h 1171268"/>
                    <a:gd name="connsiteX14" fmla="*/ 858354 w 1734923"/>
                    <a:gd name="connsiteY14" fmla="*/ 1121887 h 1171268"/>
                    <a:gd name="connsiteX15" fmla="*/ 890409 w 1734923"/>
                    <a:gd name="connsiteY15" fmla="*/ 918305 h 1171268"/>
                    <a:gd name="connsiteX16" fmla="*/ 565421 w 1734923"/>
                    <a:gd name="connsiteY16" fmla="*/ 929345 h 1171268"/>
                    <a:gd name="connsiteX17" fmla="*/ 561368 w 1734923"/>
                    <a:gd name="connsiteY17" fmla="*/ 1159596 h 1171268"/>
                    <a:gd name="connsiteX18" fmla="*/ 327627 w 1734923"/>
                    <a:gd name="connsiteY18" fmla="*/ 1047848 h 1171268"/>
                    <a:gd name="connsiteX0" fmla="*/ 327627 w 1734923"/>
                    <a:gd name="connsiteY0" fmla="*/ 1066218 h 1189638"/>
                    <a:gd name="connsiteX1" fmla="*/ 41 w 1734923"/>
                    <a:gd name="connsiteY1" fmla="*/ 458412 h 1189638"/>
                    <a:gd name="connsiteX2" fmla="*/ 256892 w 1734923"/>
                    <a:gd name="connsiteY2" fmla="*/ 194226 h 1189638"/>
                    <a:gd name="connsiteX3" fmla="*/ 519653 w 1734923"/>
                    <a:gd name="connsiteY3" fmla="*/ 779982 h 1189638"/>
                    <a:gd name="connsiteX4" fmla="*/ 413996 w 1734923"/>
                    <a:gd name="connsiteY4" fmla="*/ 71968 h 1189638"/>
                    <a:gd name="connsiteX5" fmla="*/ 1085322 w 1734923"/>
                    <a:gd name="connsiteY5" fmla="*/ 77442 h 1189638"/>
                    <a:gd name="connsiteX6" fmla="*/ 1489395 w 1734923"/>
                    <a:gd name="connsiteY6" fmla="*/ 3992 h 1189638"/>
                    <a:gd name="connsiteX7" fmla="*/ 1359220 w 1734923"/>
                    <a:gd name="connsiteY7" fmla="*/ 238942 h 1189638"/>
                    <a:gd name="connsiteX8" fmla="*/ 1578295 w 1734923"/>
                    <a:gd name="connsiteY8" fmla="*/ 57967 h 1189638"/>
                    <a:gd name="connsiteX9" fmla="*/ 1486220 w 1734923"/>
                    <a:gd name="connsiteY9" fmla="*/ 261167 h 1189638"/>
                    <a:gd name="connsiteX10" fmla="*/ 1705295 w 1734923"/>
                    <a:gd name="connsiteY10" fmla="*/ 105592 h 1189638"/>
                    <a:gd name="connsiteX11" fmla="*/ 1518690 w 1734923"/>
                    <a:gd name="connsiteY11" fmla="*/ 356831 h 1189638"/>
                    <a:gd name="connsiteX12" fmla="*/ 1734923 w 1734923"/>
                    <a:gd name="connsiteY12" fmla="*/ 407719 h 1189638"/>
                    <a:gd name="connsiteX13" fmla="*/ 1322176 w 1734923"/>
                    <a:gd name="connsiteY13" fmla="*/ 570853 h 1189638"/>
                    <a:gd name="connsiteX14" fmla="*/ 1125787 w 1734923"/>
                    <a:gd name="connsiteY14" fmla="*/ 896019 h 1189638"/>
                    <a:gd name="connsiteX15" fmla="*/ 858354 w 1734923"/>
                    <a:gd name="connsiteY15" fmla="*/ 1140257 h 1189638"/>
                    <a:gd name="connsiteX16" fmla="*/ 890409 w 1734923"/>
                    <a:gd name="connsiteY16" fmla="*/ 936675 h 1189638"/>
                    <a:gd name="connsiteX17" fmla="*/ 565421 w 1734923"/>
                    <a:gd name="connsiteY17" fmla="*/ 947715 h 1189638"/>
                    <a:gd name="connsiteX18" fmla="*/ 561368 w 1734923"/>
                    <a:gd name="connsiteY18" fmla="*/ 1177966 h 1189638"/>
                    <a:gd name="connsiteX19" fmla="*/ 327627 w 1734923"/>
                    <a:gd name="connsiteY19" fmla="*/ 1066218 h 1189638"/>
                    <a:gd name="connsiteX0" fmla="*/ 327627 w 1734923"/>
                    <a:gd name="connsiteY0" fmla="*/ 1065243 h 1188663"/>
                    <a:gd name="connsiteX1" fmla="*/ 41 w 1734923"/>
                    <a:gd name="connsiteY1" fmla="*/ 457437 h 1188663"/>
                    <a:gd name="connsiteX2" fmla="*/ 256892 w 1734923"/>
                    <a:gd name="connsiteY2" fmla="*/ 193251 h 1188663"/>
                    <a:gd name="connsiteX3" fmla="*/ 519653 w 1734923"/>
                    <a:gd name="connsiteY3" fmla="*/ 779007 h 1188663"/>
                    <a:gd name="connsiteX4" fmla="*/ 413996 w 1734923"/>
                    <a:gd name="connsiteY4" fmla="*/ 70993 h 1188663"/>
                    <a:gd name="connsiteX5" fmla="*/ 1085322 w 1734923"/>
                    <a:gd name="connsiteY5" fmla="*/ 76467 h 1188663"/>
                    <a:gd name="connsiteX6" fmla="*/ 1276670 w 1734923"/>
                    <a:gd name="connsiteY6" fmla="*/ 212567 h 1188663"/>
                    <a:gd name="connsiteX7" fmla="*/ 1489395 w 1734923"/>
                    <a:gd name="connsiteY7" fmla="*/ 3017 h 1188663"/>
                    <a:gd name="connsiteX8" fmla="*/ 1359220 w 1734923"/>
                    <a:gd name="connsiteY8" fmla="*/ 237967 h 1188663"/>
                    <a:gd name="connsiteX9" fmla="*/ 1578295 w 1734923"/>
                    <a:gd name="connsiteY9" fmla="*/ 56992 h 1188663"/>
                    <a:gd name="connsiteX10" fmla="*/ 1486220 w 1734923"/>
                    <a:gd name="connsiteY10" fmla="*/ 260192 h 1188663"/>
                    <a:gd name="connsiteX11" fmla="*/ 1705295 w 1734923"/>
                    <a:gd name="connsiteY11" fmla="*/ 104617 h 1188663"/>
                    <a:gd name="connsiteX12" fmla="*/ 1518690 w 1734923"/>
                    <a:gd name="connsiteY12" fmla="*/ 355856 h 1188663"/>
                    <a:gd name="connsiteX13" fmla="*/ 1734923 w 1734923"/>
                    <a:gd name="connsiteY13" fmla="*/ 406744 h 1188663"/>
                    <a:gd name="connsiteX14" fmla="*/ 1322176 w 1734923"/>
                    <a:gd name="connsiteY14" fmla="*/ 569878 h 1188663"/>
                    <a:gd name="connsiteX15" fmla="*/ 1125787 w 1734923"/>
                    <a:gd name="connsiteY15" fmla="*/ 895044 h 1188663"/>
                    <a:gd name="connsiteX16" fmla="*/ 858354 w 1734923"/>
                    <a:gd name="connsiteY16" fmla="*/ 1139282 h 1188663"/>
                    <a:gd name="connsiteX17" fmla="*/ 890409 w 1734923"/>
                    <a:gd name="connsiteY17" fmla="*/ 935700 h 1188663"/>
                    <a:gd name="connsiteX18" fmla="*/ 565421 w 1734923"/>
                    <a:gd name="connsiteY18" fmla="*/ 946740 h 1188663"/>
                    <a:gd name="connsiteX19" fmla="*/ 561368 w 1734923"/>
                    <a:gd name="connsiteY19" fmla="*/ 1176991 h 1188663"/>
                    <a:gd name="connsiteX20" fmla="*/ 327627 w 1734923"/>
                    <a:gd name="connsiteY20" fmla="*/ 1065243 h 1188663"/>
                    <a:gd name="connsiteX0" fmla="*/ 327627 w 1734923"/>
                    <a:gd name="connsiteY0" fmla="*/ 1065582 h 1189002"/>
                    <a:gd name="connsiteX1" fmla="*/ 41 w 1734923"/>
                    <a:gd name="connsiteY1" fmla="*/ 457776 h 1189002"/>
                    <a:gd name="connsiteX2" fmla="*/ 256892 w 1734923"/>
                    <a:gd name="connsiteY2" fmla="*/ 193590 h 1189002"/>
                    <a:gd name="connsiteX3" fmla="*/ 519653 w 1734923"/>
                    <a:gd name="connsiteY3" fmla="*/ 779346 h 1189002"/>
                    <a:gd name="connsiteX4" fmla="*/ 413996 w 1734923"/>
                    <a:gd name="connsiteY4" fmla="*/ 71332 h 1189002"/>
                    <a:gd name="connsiteX5" fmla="*/ 1085322 w 1734923"/>
                    <a:gd name="connsiteY5" fmla="*/ 76806 h 1189002"/>
                    <a:gd name="connsiteX6" fmla="*/ 1336995 w 1734923"/>
                    <a:gd name="connsiteY6" fmla="*/ 187506 h 1189002"/>
                    <a:gd name="connsiteX7" fmla="*/ 1489395 w 1734923"/>
                    <a:gd name="connsiteY7" fmla="*/ 3356 h 1189002"/>
                    <a:gd name="connsiteX8" fmla="*/ 1359220 w 1734923"/>
                    <a:gd name="connsiteY8" fmla="*/ 238306 h 1189002"/>
                    <a:gd name="connsiteX9" fmla="*/ 1578295 w 1734923"/>
                    <a:gd name="connsiteY9" fmla="*/ 57331 h 1189002"/>
                    <a:gd name="connsiteX10" fmla="*/ 1486220 w 1734923"/>
                    <a:gd name="connsiteY10" fmla="*/ 260531 h 1189002"/>
                    <a:gd name="connsiteX11" fmla="*/ 1705295 w 1734923"/>
                    <a:gd name="connsiteY11" fmla="*/ 104956 h 1189002"/>
                    <a:gd name="connsiteX12" fmla="*/ 1518690 w 1734923"/>
                    <a:gd name="connsiteY12" fmla="*/ 356195 h 1189002"/>
                    <a:gd name="connsiteX13" fmla="*/ 1734923 w 1734923"/>
                    <a:gd name="connsiteY13" fmla="*/ 407083 h 1189002"/>
                    <a:gd name="connsiteX14" fmla="*/ 1322176 w 1734923"/>
                    <a:gd name="connsiteY14" fmla="*/ 570217 h 1189002"/>
                    <a:gd name="connsiteX15" fmla="*/ 1125787 w 1734923"/>
                    <a:gd name="connsiteY15" fmla="*/ 895383 h 1189002"/>
                    <a:gd name="connsiteX16" fmla="*/ 858354 w 1734923"/>
                    <a:gd name="connsiteY16" fmla="*/ 1139621 h 1189002"/>
                    <a:gd name="connsiteX17" fmla="*/ 890409 w 1734923"/>
                    <a:gd name="connsiteY17" fmla="*/ 936039 h 1189002"/>
                    <a:gd name="connsiteX18" fmla="*/ 565421 w 1734923"/>
                    <a:gd name="connsiteY18" fmla="*/ 947079 h 1189002"/>
                    <a:gd name="connsiteX19" fmla="*/ 561368 w 1734923"/>
                    <a:gd name="connsiteY19" fmla="*/ 1177330 h 1189002"/>
                    <a:gd name="connsiteX20" fmla="*/ 327627 w 1734923"/>
                    <a:gd name="connsiteY20" fmla="*/ 1065582 h 1189002"/>
                    <a:gd name="connsiteX0" fmla="*/ 327627 w 1734923"/>
                    <a:gd name="connsiteY0" fmla="*/ 1073929 h 1197349"/>
                    <a:gd name="connsiteX1" fmla="*/ 41 w 1734923"/>
                    <a:gd name="connsiteY1" fmla="*/ 466123 h 1197349"/>
                    <a:gd name="connsiteX2" fmla="*/ 256892 w 1734923"/>
                    <a:gd name="connsiteY2" fmla="*/ 201937 h 1197349"/>
                    <a:gd name="connsiteX3" fmla="*/ 519653 w 1734923"/>
                    <a:gd name="connsiteY3" fmla="*/ 787693 h 1197349"/>
                    <a:gd name="connsiteX4" fmla="*/ 413996 w 1734923"/>
                    <a:gd name="connsiteY4" fmla="*/ 79679 h 1197349"/>
                    <a:gd name="connsiteX5" fmla="*/ 1085322 w 1734923"/>
                    <a:gd name="connsiteY5" fmla="*/ 85153 h 1197349"/>
                    <a:gd name="connsiteX6" fmla="*/ 1321120 w 1734923"/>
                    <a:gd name="connsiteY6" fmla="*/ 2178 h 1197349"/>
                    <a:gd name="connsiteX7" fmla="*/ 1336995 w 1734923"/>
                    <a:gd name="connsiteY7" fmla="*/ 195853 h 1197349"/>
                    <a:gd name="connsiteX8" fmla="*/ 1489395 w 1734923"/>
                    <a:gd name="connsiteY8" fmla="*/ 11703 h 1197349"/>
                    <a:gd name="connsiteX9" fmla="*/ 1359220 w 1734923"/>
                    <a:gd name="connsiteY9" fmla="*/ 246653 h 1197349"/>
                    <a:gd name="connsiteX10" fmla="*/ 1578295 w 1734923"/>
                    <a:gd name="connsiteY10" fmla="*/ 65678 h 1197349"/>
                    <a:gd name="connsiteX11" fmla="*/ 1486220 w 1734923"/>
                    <a:gd name="connsiteY11" fmla="*/ 268878 h 1197349"/>
                    <a:gd name="connsiteX12" fmla="*/ 1705295 w 1734923"/>
                    <a:gd name="connsiteY12" fmla="*/ 113303 h 1197349"/>
                    <a:gd name="connsiteX13" fmla="*/ 1518690 w 1734923"/>
                    <a:gd name="connsiteY13" fmla="*/ 364542 h 1197349"/>
                    <a:gd name="connsiteX14" fmla="*/ 1734923 w 1734923"/>
                    <a:gd name="connsiteY14" fmla="*/ 415430 h 1197349"/>
                    <a:gd name="connsiteX15" fmla="*/ 1322176 w 1734923"/>
                    <a:gd name="connsiteY15" fmla="*/ 578564 h 1197349"/>
                    <a:gd name="connsiteX16" fmla="*/ 1125787 w 1734923"/>
                    <a:gd name="connsiteY16" fmla="*/ 903730 h 1197349"/>
                    <a:gd name="connsiteX17" fmla="*/ 858354 w 1734923"/>
                    <a:gd name="connsiteY17" fmla="*/ 1147968 h 1197349"/>
                    <a:gd name="connsiteX18" fmla="*/ 890409 w 1734923"/>
                    <a:gd name="connsiteY18" fmla="*/ 944386 h 1197349"/>
                    <a:gd name="connsiteX19" fmla="*/ 565421 w 1734923"/>
                    <a:gd name="connsiteY19" fmla="*/ 955426 h 1197349"/>
                    <a:gd name="connsiteX20" fmla="*/ 561368 w 1734923"/>
                    <a:gd name="connsiteY20" fmla="*/ 1185677 h 1197349"/>
                    <a:gd name="connsiteX21" fmla="*/ 327627 w 1734923"/>
                    <a:gd name="connsiteY21" fmla="*/ 1073929 h 1197349"/>
                    <a:gd name="connsiteX0" fmla="*/ 327627 w 1734923"/>
                    <a:gd name="connsiteY0" fmla="*/ 1072370 h 1195790"/>
                    <a:gd name="connsiteX1" fmla="*/ 41 w 1734923"/>
                    <a:gd name="connsiteY1" fmla="*/ 464564 h 1195790"/>
                    <a:gd name="connsiteX2" fmla="*/ 256892 w 1734923"/>
                    <a:gd name="connsiteY2" fmla="*/ 200378 h 1195790"/>
                    <a:gd name="connsiteX3" fmla="*/ 519653 w 1734923"/>
                    <a:gd name="connsiteY3" fmla="*/ 786134 h 1195790"/>
                    <a:gd name="connsiteX4" fmla="*/ 413996 w 1734923"/>
                    <a:gd name="connsiteY4" fmla="*/ 78120 h 1195790"/>
                    <a:gd name="connsiteX5" fmla="*/ 1234547 w 1734923"/>
                    <a:gd name="connsiteY5" fmla="*/ 378869 h 1195790"/>
                    <a:gd name="connsiteX6" fmla="*/ 1321120 w 1734923"/>
                    <a:gd name="connsiteY6" fmla="*/ 619 h 1195790"/>
                    <a:gd name="connsiteX7" fmla="*/ 1336995 w 1734923"/>
                    <a:gd name="connsiteY7" fmla="*/ 194294 h 1195790"/>
                    <a:gd name="connsiteX8" fmla="*/ 1489395 w 1734923"/>
                    <a:gd name="connsiteY8" fmla="*/ 10144 h 1195790"/>
                    <a:gd name="connsiteX9" fmla="*/ 1359220 w 1734923"/>
                    <a:gd name="connsiteY9" fmla="*/ 245094 h 1195790"/>
                    <a:gd name="connsiteX10" fmla="*/ 1578295 w 1734923"/>
                    <a:gd name="connsiteY10" fmla="*/ 64119 h 1195790"/>
                    <a:gd name="connsiteX11" fmla="*/ 1486220 w 1734923"/>
                    <a:gd name="connsiteY11" fmla="*/ 267319 h 1195790"/>
                    <a:gd name="connsiteX12" fmla="*/ 1705295 w 1734923"/>
                    <a:gd name="connsiteY12" fmla="*/ 111744 h 1195790"/>
                    <a:gd name="connsiteX13" fmla="*/ 1518690 w 1734923"/>
                    <a:gd name="connsiteY13" fmla="*/ 362983 h 1195790"/>
                    <a:gd name="connsiteX14" fmla="*/ 1734923 w 1734923"/>
                    <a:gd name="connsiteY14" fmla="*/ 413871 h 1195790"/>
                    <a:gd name="connsiteX15" fmla="*/ 1322176 w 1734923"/>
                    <a:gd name="connsiteY15" fmla="*/ 577005 h 1195790"/>
                    <a:gd name="connsiteX16" fmla="*/ 1125787 w 1734923"/>
                    <a:gd name="connsiteY16" fmla="*/ 902171 h 1195790"/>
                    <a:gd name="connsiteX17" fmla="*/ 858354 w 1734923"/>
                    <a:gd name="connsiteY17" fmla="*/ 1146409 h 1195790"/>
                    <a:gd name="connsiteX18" fmla="*/ 890409 w 1734923"/>
                    <a:gd name="connsiteY18" fmla="*/ 942827 h 1195790"/>
                    <a:gd name="connsiteX19" fmla="*/ 565421 w 1734923"/>
                    <a:gd name="connsiteY19" fmla="*/ 953867 h 1195790"/>
                    <a:gd name="connsiteX20" fmla="*/ 561368 w 1734923"/>
                    <a:gd name="connsiteY20" fmla="*/ 1184118 h 1195790"/>
                    <a:gd name="connsiteX21" fmla="*/ 327627 w 1734923"/>
                    <a:gd name="connsiteY21" fmla="*/ 1072370 h 1195790"/>
                    <a:gd name="connsiteX0" fmla="*/ 327627 w 1734923"/>
                    <a:gd name="connsiteY0" fmla="*/ 1072749 h 1196169"/>
                    <a:gd name="connsiteX1" fmla="*/ 41 w 1734923"/>
                    <a:gd name="connsiteY1" fmla="*/ 464943 h 1196169"/>
                    <a:gd name="connsiteX2" fmla="*/ 256892 w 1734923"/>
                    <a:gd name="connsiteY2" fmla="*/ 200757 h 1196169"/>
                    <a:gd name="connsiteX3" fmla="*/ 519653 w 1734923"/>
                    <a:gd name="connsiteY3" fmla="*/ 786513 h 1196169"/>
                    <a:gd name="connsiteX4" fmla="*/ 413996 w 1734923"/>
                    <a:gd name="connsiteY4" fmla="*/ 78499 h 1196169"/>
                    <a:gd name="connsiteX5" fmla="*/ 1234547 w 1734923"/>
                    <a:gd name="connsiteY5" fmla="*/ 379248 h 1196169"/>
                    <a:gd name="connsiteX6" fmla="*/ 1321120 w 1734923"/>
                    <a:gd name="connsiteY6" fmla="*/ 998 h 1196169"/>
                    <a:gd name="connsiteX7" fmla="*/ 1336995 w 1734923"/>
                    <a:gd name="connsiteY7" fmla="*/ 194673 h 1196169"/>
                    <a:gd name="connsiteX8" fmla="*/ 1489395 w 1734923"/>
                    <a:gd name="connsiteY8" fmla="*/ 10523 h 1196169"/>
                    <a:gd name="connsiteX9" fmla="*/ 1359220 w 1734923"/>
                    <a:gd name="connsiteY9" fmla="*/ 245473 h 1196169"/>
                    <a:gd name="connsiteX10" fmla="*/ 1578295 w 1734923"/>
                    <a:gd name="connsiteY10" fmla="*/ 64498 h 1196169"/>
                    <a:gd name="connsiteX11" fmla="*/ 1486220 w 1734923"/>
                    <a:gd name="connsiteY11" fmla="*/ 267698 h 1196169"/>
                    <a:gd name="connsiteX12" fmla="*/ 1705295 w 1734923"/>
                    <a:gd name="connsiteY12" fmla="*/ 112123 h 1196169"/>
                    <a:gd name="connsiteX13" fmla="*/ 1518690 w 1734923"/>
                    <a:gd name="connsiteY13" fmla="*/ 363362 h 1196169"/>
                    <a:gd name="connsiteX14" fmla="*/ 1734923 w 1734923"/>
                    <a:gd name="connsiteY14" fmla="*/ 414250 h 1196169"/>
                    <a:gd name="connsiteX15" fmla="*/ 1322176 w 1734923"/>
                    <a:gd name="connsiteY15" fmla="*/ 577384 h 1196169"/>
                    <a:gd name="connsiteX16" fmla="*/ 1125787 w 1734923"/>
                    <a:gd name="connsiteY16" fmla="*/ 902550 h 1196169"/>
                    <a:gd name="connsiteX17" fmla="*/ 858354 w 1734923"/>
                    <a:gd name="connsiteY17" fmla="*/ 1146788 h 1196169"/>
                    <a:gd name="connsiteX18" fmla="*/ 890409 w 1734923"/>
                    <a:gd name="connsiteY18" fmla="*/ 943206 h 1196169"/>
                    <a:gd name="connsiteX19" fmla="*/ 565421 w 1734923"/>
                    <a:gd name="connsiteY19" fmla="*/ 954246 h 1196169"/>
                    <a:gd name="connsiteX20" fmla="*/ 561368 w 1734923"/>
                    <a:gd name="connsiteY20" fmla="*/ 1184497 h 1196169"/>
                    <a:gd name="connsiteX21" fmla="*/ 327627 w 1734923"/>
                    <a:gd name="connsiteY21" fmla="*/ 1072749 h 1196169"/>
                    <a:gd name="connsiteX0" fmla="*/ 327627 w 1734923"/>
                    <a:gd name="connsiteY0" fmla="*/ 1073284 h 1196704"/>
                    <a:gd name="connsiteX1" fmla="*/ 41 w 1734923"/>
                    <a:gd name="connsiteY1" fmla="*/ 465478 h 1196704"/>
                    <a:gd name="connsiteX2" fmla="*/ 256892 w 1734923"/>
                    <a:gd name="connsiteY2" fmla="*/ 201292 h 1196704"/>
                    <a:gd name="connsiteX3" fmla="*/ 519653 w 1734923"/>
                    <a:gd name="connsiteY3" fmla="*/ 787048 h 1196704"/>
                    <a:gd name="connsiteX4" fmla="*/ 413996 w 1734923"/>
                    <a:gd name="connsiteY4" fmla="*/ 79034 h 1196704"/>
                    <a:gd name="connsiteX5" fmla="*/ 1234547 w 1734923"/>
                    <a:gd name="connsiteY5" fmla="*/ 379783 h 1196704"/>
                    <a:gd name="connsiteX6" fmla="*/ 1321120 w 1734923"/>
                    <a:gd name="connsiteY6" fmla="*/ 1533 h 1196704"/>
                    <a:gd name="connsiteX7" fmla="*/ 1336995 w 1734923"/>
                    <a:gd name="connsiteY7" fmla="*/ 195208 h 1196704"/>
                    <a:gd name="connsiteX8" fmla="*/ 1489395 w 1734923"/>
                    <a:gd name="connsiteY8" fmla="*/ 11058 h 1196704"/>
                    <a:gd name="connsiteX9" fmla="*/ 1359220 w 1734923"/>
                    <a:gd name="connsiteY9" fmla="*/ 246008 h 1196704"/>
                    <a:gd name="connsiteX10" fmla="*/ 1578295 w 1734923"/>
                    <a:gd name="connsiteY10" fmla="*/ 65033 h 1196704"/>
                    <a:gd name="connsiteX11" fmla="*/ 1486220 w 1734923"/>
                    <a:gd name="connsiteY11" fmla="*/ 268233 h 1196704"/>
                    <a:gd name="connsiteX12" fmla="*/ 1705295 w 1734923"/>
                    <a:gd name="connsiteY12" fmla="*/ 112658 h 1196704"/>
                    <a:gd name="connsiteX13" fmla="*/ 1518690 w 1734923"/>
                    <a:gd name="connsiteY13" fmla="*/ 363897 h 1196704"/>
                    <a:gd name="connsiteX14" fmla="*/ 1734923 w 1734923"/>
                    <a:gd name="connsiteY14" fmla="*/ 414785 h 1196704"/>
                    <a:gd name="connsiteX15" fmla="*/ 1322176 w 1734923"/>
                    <a:gd name="connsiteY15" fmla="*/ 577919 h 1196704"/>
                    <a:gd name="connsiteX16" fmla="*/ 1125787 w 1734923"/>
                    <a:gd name="connsiteY16" fmla="*/ 903085 h 1196704"/>
                    <a:gd name="connsiteX17" fmla="*/ 858354 w 1734923"/>
                    <a:gd name="connsiteY17" fmla="*/ 1147323 h 1196704"/>
                    <a:gd name="connsiteX18" fmla="*/ 890409 w 1734923"/>
                    <a:gd name="connsiteY18" fmla="*/ 943741 h 1196704"/>
                    <a:gd name="connsiteX19" fmla="*/ 565421 w 1734923"/>
                    <a:gd name="connsiteY19" fmla="*/ 954781 h 1196704"/>
                    <a:gd name="connsiteX20" fmla="*/ 561368 w 1734923"/>
                    <a:gd name="connsiteY20" fmla="*/ 1185032 h 1196704"/>
                    <a:gd name="connsiteX21" fmla="*/ 327627 w 1734923"/>
                    <a:gd name="connsiteY21" fmla="*/ 1073284 h 1196704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36995 w 1734923"/>
                    <a:gd name="connsiteY7" fmla="*/ 19367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36995 w 1734923"/>
                    <a:gd name="connsiteY7" fmla="*/ 19367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71751 h 1195171"/>
                    <a:gd name="connsiteX1" fmla="*/ 41 w 1734923"/>
                    <a:gd name="connsiteY1" fmla="*/ 463945 h 1195171"/>
                    <a:gd name="connsiteX2" fmla="*/ 256892 w 1734923"/>
                    <a:gd name="connsiteY2" fmla="*/ 199759 h 1195171"/>
                    <a:gd name="connsiteX3" fmla="*/ 519653 w 1734923"/>
                    <a:gd name="connsiteY3" fmla="*/ 785515 h 1195171"/>
                    <a:gd name="connsiteX4" fmla="*/ 413996 w 1734923"/>
                    <a:gd name="connsiteY4" fmla="*/ 77501 h 1195171"/>
                    <a:gd name="connsiteX5" fmla="*/ 1234547 w 1734923"/>
                    <a:gd name="connsiteY5" fmla="*/ 378250 h 1195171"/>
                    <a:gd name="connsiteX6" fmla="*/ 1321120 w 1734923"/>
                    <a:gd name="connsiteY6" fmla="*/ 0 h 1195171"/>
                    <a:gd name="connsiteX7" fmla="*/ 1314770 w 1734923"/>
                    <a:gd name="connsiteY7" fmla="*/ 174625 h 1195171"/>
                    <a:gd name="connsiteX8" fmla="*/ 1489395 w 1734923"/>
                    <a:gd name="connsiteY8" fmla="*/ 9525 h 1195171"/>
                    <a:gd name="connsiteX9" fmla="*/ 1359220 w 1734923"/>
                    <a:gd name="connsiteY9" fmla="*/ 244475 h 1195171"/>
                    <a:gd name="connsiteX10" fmla="*/ 1578295 w 1734923"/>
                    <a:gd name="connsiteY10" fmla="*/ 63500 h 1195171"/>
                    <a:gd name="connsiteX11" fmla="*/ 1486220 w 1734923"/>
                    <a:gd name="connsiteY11" fmla="*/ 266700 h 1195171"/>
                    <a:gd name="connsiteX12" fmla="*/ 1705295 w 1734923"/>
                    <a:gd name="connsiteY12" fmla="*/ 111125 h 1195171"/>
                    <a:gd name="connsiteX13" fmla="*/ 1518690 w 1734923"/>
                    <a:gd name="connsiteY13" fmla="*/ 362364 h 1195171"/>
                    <a:gd name="connsiteX14" fmla="*/ 1734923 w 1734923"/>
                    <a:gd name="connsiteY14" fmla="*/ 413252 h 1195171"/>
                    <a:gd name="connsiteX15" fmla="*/ 1322176 w 1734923"/>
                    <a:gd name="connsiteY15" fmla="*/ 576386 h 1195171"/>
                    <a:gd name="connsiteX16" fmla="*/ 1125787 w 1734923"/>
                    <a:gd name="connsiteY16" fmla="*/ 901552 h 1195171"/>
                    <a:gd name="connsiteX17" fmla="*/ 858354 w 1734923"/>
                    <a:gd name="connsiteY17" fmla="*/ 1145790 h 1195171"/>
                    <a:gd name="connsiteX18" fmla="*/ 890409 w 1734923"/>
                    <a:gd name="connsiteY18" fmla="*/ 942208 h 1195171"/>
                    <a:gd name="connsiteX19" fmla="*/ 565421 w 1734923"/>
                    <a:gd name="connsiteY19" fmla="*/ 953248 h 1195171"/>
                    <a:gd name="connsiteX20" fmla="*/ 561368 w 1734923"/>
                    <a:gd name="connsiteY20" fmla="*/ 1183499 h 1195171"/>
                    <a:gd name="connsiteX21" fmla="*/ 327627 w 1734923"/>
                    <a:gd name="connsiteY21" fmla="*/ 1071751 h 1195171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234547 w 1734923"/>
                    <a:gd name="connsiteY5" fmla="*/ 375522 h 1192443"/>
                    <a:gd name="connsiteX6" fmla="*/ 1362395 w 1734923"/>
                    <a:gd name="connsiteY6" fmla="*/ 22672 h 1192443"/>
                    <a:gd name="connsiteX7" fmla="*/ 1314770 w 1734923"/>
                    <a:gd name="connsiteY7" fmla="*/ 171897 h 1192443"/>
                    <a:gd name="connsiteX8" fmla="*/ 1489395 w 1734923"/>
                    <a:gd name="connsiteY8" fmla="*/ 6797 h 1192443"/>
                    <a:gd name="connsiteX9" fmla="*/ 1359220 w 1734923"/>
                    <a:gd name="connsiteY9" fmla="*/ 241747 h 1192443"/>
                    <a:gd name="connsiteX10" fmla="*/ 1578295 w 1734923"/>
                    <a:gd name="connsiteY10" fmla="*/ 60772 h 1192443"/>
                    <a:gd name="connsiteX11" fmla="*/ 1486220 w 1734923"/>
                    <a:gd name="connsiteY11" fmla="*/ 263972 h 1192443"/>
                    <a:gd name="connsiteX12" fmla="*/ 1705295 w 1734923"/>
                    <a:gd name="connsiteY12" fmla="*/ 108397 h 1192443"/>
                    <a:gd name="connsiteX13" fmla="*/ 1518690 w 1734923"/>
                    <a:gd name="connsiteY13" fmla="*/ 359636 h 1192443"/>
                    <a:gd name="connsiteX14" fmla="*/ 1734923 w 1734923"/>
                    <a:gd name="connsiteY14" fmla="*/ 410524 h 1192443"/>
                    <a:gd name="connsiteX15" fmla="*/ 1322176 w 1734923"/>
                    <a:gd name="connsiteY15" fmla="*/ 573658 h 1192443"/>
                    <a:gd name="connsiteX16" fmla="*/ 1125787 w 1734923"/>
                    <a:gd name="connsiteY16" fmla="*/ 898824 h 1192443"/>
                    <a:gd name="connsiteX17" fmla="*/ 858354 w 1734923"/>
                    <a:gd name="connsiteY17" fmla="*/ 1143062 h 1192443"/>
                    <a:gd name="connsiteX18" fmla="*/ 890409 w 1734923"/>
                    <a:gd name="connsiteY18" fmla="*/ 939480 h 1192443"/>
                    <a:gd name="connsiteX19" fmla="*/ 565421 w 1734923"/>
                    <a:gd name="connsiteY19" fmla="*/ 950520 h 1192443"/>
                    <a:gd name="connsiteX20" fmla="*/ 561368 w 1734923"/>
                    <a:gd name="connsiteY20" fmla="*/ 1180771 h 1192443"/>
                    <a:gd name="connsiteX21" fmla="*/ 327627 w 1734923"/>
                    <a:gd name="connsiteY21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013145 w 1734923"/>
                    <a:gd name="connsiteY5" fmla="*/ 787847 h 1192443"/>
                    <a:gd name="connsiteX6" fmla="*/ 1234547 w 1734923"/>
                    <a:gd name="connsiteY6" fmla="*/ 375522 h 1192443"/>
                    <a:gd name="connsiteX7" fmla="*/ 1362395 w 1734923"/>
                    <a:gd name="connsiteY7" fmla="*/ 22672 h 1192443"/>
                    <a:gd name="connsiteX8" fmla="*/ 1314770 w 1734923"/>
                    <a:gd name="connsiteY8" fmla="*/ 171897 h 1192443"/>
                    <a:gd name="connsiteX9" fmla="*/ 1489395 w 1734923"/>
                    <a:gd name="connsiteY9" fmla="*/ 6797 h 1192443"/>
                    <a:gd name="connsiteX10" fmla="*/ 1359220 w 1734923"/>
                    <a:gd name="connsiteY10" fmla="*/ 241747 h 1192443"/>
                    <a:gd name="connsiteX11" fmla="*/ 1578295 w 1734923"/>
                    <a:gd name="connsiteY11" fmla="*/ 60772 h 1192443"/>
                    <a:gd name="connsiteX12" fmla="*/ 1486220 w 1734923"/>
                    <a:gd name="connsiteY12" fmla="*/ 263972 h 1192443"/>
                    <a:gd name="connsiteX13" fmla="*/ 1705295 w 1734923"/>
                    <a:gd name="connsiteY13" fmla="*/ 108397 h 1192443"/>
                    <a:gd name="connsiteX14" fmla="*/ 1518690 w 1734923"/>
                    <a:gd name="connsiteY14" fmla="*/ 359636 h 1192443"/>
                    <a:gd name="connsiteX15" fmla="*/ 1734923 w 1734923"/>
                    <a:gd name="connsiteY15" fmla="*/ 410524 h 1192443"/>
                    <a:gd name="connsiteX16" fmla="*/ 1322176 w 1734923"/>
                    <a:gd name="connsiteY16" fmla="*/ 573658 h 1192443"/>
                    <a:gd name="connsiteX17" fmla="*/ 1125787 w 1734923"/>
                    <a:gd name="connsiteY17" fmla="*/ 898824 h 1192443"/>
                    <a:gd name="connsiteX18" fmla="*/ 858354 w 1734923"/>
                    <a:gd name="connsiteY18" fmla="*/ 1143062 h 1192443"/>
                    <a:gd name="connsiteX19" fmla="*/ 890409 w 1734923"/>
                    <a:gd name="connsiteY19" fmla="*/ 939480 h 1192443"/>
                    <a:gd name="connsiteX20" fmla="*/ 565421 w 1734923"/>
                    <a:gd name="connsiteY20" fmla="*/ 950520 h 1192443"/>
                    <a:gd name="connsiteX21" fmla="*/ 561368 w 1734923"/>
                    <a:gd name="connsiteY21" fmla="*/ 1180771 h 1192443"/>
                    <a:gd name="connsiteX22" fmla="*/ 327627 w 1734923"/>
                    <a:gd name="connsiteY22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013145 w 1734923"/>
                    <a:gd name="connsiteY5" fmla="*/ 787847 h 1192443"/>
                    <a:gd name="connsiteX6" fmla="*/ 1234547 w 1734923"/>
                    <a:gd name="connsiteY6" fmla="*/ 375522 h 1192443"/>
                    <a:gd name="connsiteX7" fmla="*/ 1362395 w 1734923"/>
                    <a:gd name="connsiteY7" fmla="*/ 22672 h 1192443"/>
                    <a:gd name="connsiteX8" fmla="*/ 1314770 w 1734923"/>
                    <a:gd name="connsiteY8" fmla="*/ 171897 h 1192443"/>
                    <a:gd name="connsiteX9" fmla="*/ 1489395 w 1734923"/>
                    <a:gd name="connsiteY9" fmla="*/ 6797 h 1192443"/>
                    <a:gd name="connsiteX10" fmla="*/ 1359220 w 1734923"/>
                    <a:gd name="connsiteY10" fmla="*/ 241747 h 1192443"/>
                    <a:gd name="connsiteX11" fmla="*/ 1578295 w 1734923"/>
                    <a:gd name="connsiteY11" fmla="*/ 60772 h 1192443"/>
                    <a:gd name="connsiteX12" fmla="*/ 1486220 w 1734923"/>
                    <a:gd name="connsiteY12" fmla="*/ 263972 h 1192443"/>
                    <a:gd name="connsiteX13" fmla="*/ 1705295 w 1734923"/>
                    <a:gd name="connsiteY13" fmla="*/ 108397 h 1192443"/>
                    <a:gd name="connsiteX14" fmla="*/ 1518690 w 1734923"/>
                    <a:gd name="connsiteY14" fmla="*/ 359636 h 1192443"/>
                    <a:gd name="connsiteX15" fmla="*/ 1734923 w 1734923"/>
                    <a:gd name="connsiteY15" fmla="*/ 410524 h 1192443"/>
                    <a:gd name="connsiteX16" fmla="*/ 1322176 w 1734923"/>
                    <a:gd name="connsiteY16" fmla="*/ 573658 h 1192443"/>
                    <a:gd name="connsiteX17" fmla="*/ 1125787 w 1734923"/>
                    <a:gd name="connsiteY17" fmla="*/ 898824 h 1192443"/>
                    <a:gd name="connsiteX18" fmla="*/ 858354 w 1734923"/>
                    <a:gd name="connsiteY18" fmla="*/ 1143062 h 1192443"/>
                    <a:gd name="connsiteX19" fmla="*/ 890409 w 1734923"/>
                    <a:gd name="connsiteY19" fmla="*/ 939480 h 1192443"/>
                    <a:gd name="connsiteX20" fmla="*/ 565421 w 1734923"/>
                    <a:gd name="connsiteY20" fmla="*/ 950520 h 1192443"/>
                    <a:gd name="connsiteX21" fmla="*/ 561368 w 1734923"/>
                    <a:gd name="connsiteY21" fmla="*/ 1180771 h 1192443"/>
                    <a:gd name="connsiteX22" fmla="*/ 327627 w 1734923"/>
                    <a:gd name="connsiteY22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927420 w 1734923"/>
                    <a:gd name="connsiteY5" fmla="*/ 622747 h 1192443"/>
                    <a:gd name="connsiteX6" fmla="*/ 1013145 w 1734923"/>
                    <a:gd name="connsiteY6" fmla="*/ 787847 h 1192443"/>
                    <a:gd name="connsiteX7" fmla="*/ 1234547 w 1734923"/>
                    <a:gd name="connsiteY7" fmla="*/ 375522 h 1192443"/>
                    <a:gd name="connsiteX8" fmla="*/ 1362395 w 1734923"/>
                    <a:gd name="connsiteY8" fmla="*/ 22672 h 1192443"/>
                    <a:gd name="connsiteX9" fmla="*/ 1314770 w 1734923"/>
                    <a:gd name="connsiteY9" fmla="*/ 171897 h 1192443"/>
                    <a:gd name="connsiteX10" fmla="*/ 1489395 w 1734923"/>
                    <a:gd name="connsiteY10" fmla="*/ 6797 h 1192443"/>
                    <a:gd name="connsiteX11" fmla="*/ 1359220 w 1734923"/>
                    <a:gd name="connsiteY11" fmla="*/ 241747 h 1192443"/>
                    <a:gd name="connsiteX12" fmla="*/ 1578295 w 1734923"/>
                    <a:gd name="connsiteY12" fmla="*/ 60772 h 1192443"/>
                    <a:gd name="connsiteX13" fmla="*/ 1486220 w 1734923"/>
                    <a:gd name="connsiteY13" fmla="*/ 263972 h 1192443"/>
                    <a:gd name="connsiteX14" fmla="*/ 1705295 w 1734923"/>
                    <a:gd name="connsiteY14" fmla="*/ 108397 h 1192443"/>
                    <a:gd name="connsiteX15" fmla="*/ 1518690 w 1734923"/>
                    <a:gd name="connsiteY15" fmla="*/ 359636 h 1192443"/>
                    <a:gd name="connsiteX16" fmla="*/ 1734923 w 1734923"/>
                    <a:gd name="connsiteY16" fmla="*/ 410524 h 1192443"/>
                    <a:gd name="connsiteX17" fmla="*/ 1322176 w 1734923"/>
                    <a:gd name="connsiteY17" fmla="*/ 573658 h 1192443"/>
                    <a:gd name="connsiteX18" fmla="*/ 1125787 w 1734923"/>
                    <a:gd name="connsiteY18" fmla="*/ 898824 h 1192443"/>
                    <a:gd name="connsiteX19" fmla="*/ 858354 w 1734923"/>
                    <a:gd name="connsiteY19" fmla="*/ 1143062 h 1192443"/>
                    <a:gd name="connsiteX20" fmla="*/ 890409 w 1734923"/>
                    <a:gd name="connsiteY20" fmla="*/ 939480 h 1192443"/>
                    <a:gd name="connsiteX21" fmla="*/ 565421 w 1734923"/>
                    <a:gd name="connsiteY21" fmla="*/ 950520 h 1192443"/>
                    <a:gd name="connsiteX22" fmla="*/ 561368 w 1734923"/>
                    <a:gd name="connsiteY22" fmla="*/ 1180771 h 1192443"/>
                    <a:gd name="connsiteX23" fmla="*/ 327627 w 1734923"/>
                    <a:gd name="connsiteY23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927420 w 1734923"/>
                    <a:gd name="connsiteY5" fmla="*/ 622747 h 1192443"/>
                    <a:gd name="connsiteX6" fmla="*/ 1013145 w 1734923"/>
                    <a:gd name="connsiteY6" fmla="*/ 787847 h 1192443"/>
                    <a:gd name="connsiteX7" fmla="*/ 1234547 w 1734923"/>
                    <a:gd name="connsiteY7" fmla="*/ 375522 h 1192443"/>
                    <a:gd name="connsiteX8" fmla="*/ 1362395 w 1734923"/>
                    <a:gd name="connsiteY8" fmla="*/ 22672 h 1192443"/>
                    <a:gd name="connsiteX9" fmla="*/ 1314770 w 1734923"/>
                    <a:gd name="connsiteY9" fmla="*/ 171897 h 1192443"/>
                    <a:gd name="connsiteX10" fmla="*/ 1489395 w 1734923"/>
                    <a:gd name="connsiteY10" fmla="*/ 6797 h 1192443"/>
                    <a:gd name="connsiteX11" fmla="*/ 1359220 w 1734923"/>
                    <a:gd name="connsiteY11" fmla="*/ 241747 h 1192443"/>
                    <a:gd name="connsiteX12" fmla="*/ 1578295 w 1734923"/>
                    <a:gd name="connsiteY12" fmla="*/ 60772 h 1192443"/>
                    <a:gd name="connsiteX13" fmla="*/ 1486220 w 1734923"/>
                    <a:gd name="connsiteY13" fmla="*/ 263972 h 1192443"/>
                    <a:gd name="connsiteX14" fmla="*/ 1705295 w 1734923"/>
                    <a:gd name="connsiteY14" fmla="*/ 108397 h 1192443"/>
                    <a:gd name="connsiteX15" fmla="*/ 1518690 w 1734923"/>
                    <a:gd name="connsiteY15" fmla="*/ 359636 h 1192443"/>
                    <a:gd name="connsiteX16" fmla="*/ 1734923 w 1734923"/>
                    <a:gd name="connsiteY16" fmla="*/ 410524 h 1192443"/>
                    <a:gd name="connsiteX17" fmla="*/ 1322176 w 1734923"/>
                    <a:gd name="connsiteY17" fmla="*/ 573658 h 1192443"/>
                    <a:gd name="connsiteX18" fmla="*/ 1125787 w 1734923"/>
                    <a:gd name="connsiteY18" fmla="*/ 898824 h 1192443"/>
                    <a:gd name="connsiteX19" fmla="*/ 858354 w 1734923"/>
                    <a:gd name="connsiteY19" fmla="*/ 1143062 h 1192443"/>
                    <a:gd name="connsiteX20" fmla="*/ 890409 w 1734923"/>
                    <a:gd name="connsiteY20" fmla="*/ 939480 h 1192443"/>
                    <a:gd name="connsiteX21" fmla="*/ 565421 w 1734923"/>
                    <a:gd name="connsiteY21" fmla="*/ 950520 h 1192443"/>
                    <a:gd name="connsiteX22" fmla="*/ 561368 w 1734923"/>
                    <a:gd name="connsiteY22" fmla="*/ 1180771 h 1192443"/>
                    <a:gd name="connsiteX23" fmla="*/ 327627 w 1734923"/>
                    <a:gd name="connsiteY23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413996 w 1734923"/>
                    <a:gd name="connsiteY4" fmla="*/ 74773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337796 w 1734923"/>
                    <a:gd name="connsiteY4" fmla="*/ 185898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519653 w 1734923"/>
                    <a:gd name="connsiteY3" fmla="*/ 782787 h 1192443"/>
                    <a:gd name="connsiteX4" fmla="*/ 337796 w 1734923"/>
                    <a:gd name="connsiteY4" fmla="*/ 185898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487903 w 1734923"/>
                    <a:gd name="connsiteY3" fmla="*/ 611337 h 1192443"/>
                    <a:gd name="connsiteX4" fmla="*/ 337796 w 1734923"/>
                    <a:gd name="connsiteY4" fmla="*/ 185898 h 1192443"/>
                    <a:gd name="connsiteX5" fmla="*/ 1044895 w 1734923"/>
                    <a:gd name="connsiteY5" fmla="*/ 159197 h 1192443"/>
                    <a:gd name="connsiteX6" fmla="*/ 927420 w 1734923"/>
                    <a:gd name="connsiteY6" fmla="*/ 622747 h 1192443"/>
                    <a:gd name="connsiteX7" fmla="*/ 1013145 w 1734923"/>
                    <a:gd name="connsiteY7" fmla="*/ 787847 h 1192443"/>
                    <a:gd name="connsiteX8" fmla="*/ 1234547 w 1734923"/>
                    <a:gd name="connsiteY8" fmla="*/ 375522 h 1192443"/>
                    <a:gd name="connsiteX9" fmla="*/ 1362395 w 1734923"/>
                    <a:gd name="connsiteY9" fmla="*/ 22672 h 1192443"/>
                    <a:gd name="connsiteX10" fmla="*/ 1314770 w 1734923"/>
                    <a:gd name="connsiteY10" fmla="*/ 171897 h 1192443"/>
                    <a:gd name="connsiteX11" fmla="*/ 1489395 w 1734923"/>
                    <a:gd name="connsiteY11" fmla="*/ 6797 h 1192443"/>
                    <a:gd name="connsiteX12" fmla="*/ 1359220 w 1734923"/>
                    <a:gd name="connsiteY12" fmla="*/ 241747 h 1192443"/>
                    <a:gd name="connsiteX13" fmla="*/ 1578295 w 1734923"/>
                    <a:gd name="connsiteY13" fmla="*/ 60772 h 1192443"/>
                    <a:gd name="connsiteX14" fmla="*/ 1486220 w 1734923"/>
                    <a:gd name="connsiteY14" fmla="*/ 263972 h 1192443"/>
                    <a:gd name="connsiteX15" fmla="*/ 1705295 w 1734923"/>
                    <a:gd name="connsiteY15" fmla="*/ 108397 h 1192443"/>
                    <a:gd name="connsiteX16" fmla="*/ 1518690 w 1734923"/>
                    <a:gd name="connsiteY16" fmla="*/ 359636 h 1192443"/>
                    <a:gd name="connsiteX17" fmla="*/ 1734923 w 1734923"/>
                    <a:gd name="connsiteY17" fmla="*/ 410524 h 1192443"/>
                    <a:gd name="connsiteX18" fmla="*/ 1322176 w 1734923"/>
                    <a:gd name="connsiteY18" fmla="*/ 573658 h 1192443"/>
                    <a:gd name="connsiteX19" fmla="*/ 1125787 w 1734923"/>
                    <a:gd name="connsiteY19" fmla="*/ 898824 h 1192443"/>
                    <a:gd name="connsiteX20" fmla="*/ 858354 w 1734923"/>
                    <a:gd name="connsiteY20" fmla="*/ 1143062 h 1192443"/>
                    <a:gd name="connsiteX21" fmla="*/ 890409 w 1734923"/>
                    <a:gd name="connsiteY21" fmla="*/ 939480 h 1192443"/>
                    <a:gd name="connsiteX22" fmla="*/ 565421 w 1734923"/>
                    <a:gd name="connsiteY22" fmla="*/ 950520 h 1192443"/>
                    <a:gd name="connsiteX23" fmla="*/ 561368 w 1734923"/>
                    <a:gd name="connsiteY23" fmla="*/ 1180771 h 1192443"/>
                    <a:gd name="connsiteX24" fmla="*/ 327627 w 1734923"/>
                    <a:gd name="connsiteY24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336870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336870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256892 w 1734923"/>
                    <a:gd name="connsiteY2" fmla="*/ 197031 h 1192443"/>
                    <a:gd name="connsiteX3" fmla="*/ 359095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155292 w 1734923"/>
                    <a:gd name="connsiteY2" fmla="*/ 330381 h 1192443"/>
                    <a:gd name="connsiteX3" fmla="*/ 359095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327627 w 1734923"/>
                    <a:gd name="connsiteY0" fmla="*/ 1069023 h 1192443"/>
                    <a:gd name="connsiteX1" fmla="*/ 41 w 1734923"/>
                    <a:gd name="connsiteY1" fmla="*/ 461217 h 1192443"/>
                    <a:gd name="connsiteX2" fmla="*/ 155292 w 1734923"/>
                    <a:gd name="connsiteY2" fmla="*/ 330381 h 1192443"/>
                    <a:gd name="connsiteX3" fmla="*/ 359095 w 1734923"/>
                    <a:gd name="connsiteY3" fmla="*/ 746572 h 1192443"/>
                    <a:gd name="connsiteX4" fmla="*/ 487903 w 1734923"/>
                    <a:gd name="connsiteY4" fmla="*/ 611337 h 1192443"/>
                    <a:gd name="connsiteX5" fmla="*/ 337796 w 1734923"/>
                    <a:gd name="connsiteY5" fmla="*/ 185898 h 1192443"/>
                    <a:gd name="connsiteX6" fmla="*/ 1044895 w 1734923"/>
                    <a:gd name="connsiteY6" fmla="*/ 159197 h 1192443"/>
                    <a:gd name="connsiteX7" fmla="*/ 927420 w 1734923"/>
                    <a:gd name="connsiteY7" fmla="*/ 622747 h 1192443"/>
                    <a:gd name="connsiteX8" fmla="*/ 1013145 w 1734923"/>
                    <a:gd name="connsiteY8" fmla="*/ 787847 h 1192443"/>
                    <a:gd name="connsiteX9" fmla="*/ 1234547 w 1734923"/>
                    <a:gd name="connsiteY9" fmla="*/ 375522 h 1192443"/>
                    <a:gd name="connsiteX10" fmla="*/ 1362395 w 1734923"/>
                    <a:gd name="connsiteY10" fmla="*/ 22672 h 1192443"/>
                    <a:gd name="connsiteX11" fmla="*/ 1314770 w 1734923"/>
                    <a:gd name="connsiteY11" fmla="*/ 171897 h 1192443"/>
                    <a:gd name="connsiteX12" fmla="*/ 1489395 w 1734923"/>
                    <a:gd name="connsiteY12" fmla="*/ 6797 h 1192443"/>
                    <a:gd name="connsiteX13" fmla="*/ 1359220 w 1734923"/>
                    <a:gd name="connsiteY13" fmla="*/ 241747 h 1192443"/>
                    <a:gd name="connsiteX14" fmla="*/ 1578295 w 1734923"/>
                    <a:gd name="connsiteY14" fmla="*/ 60772 h 1192443"/>
                    <a:gd name="connsiteX15" fmla="*/ 1486220 w 1734923"/>
                    <a:gd name="connsiteY15" fmla="*/ 263972 h 1192443"/>
                    <a:gd name="connsiteX16" fmla="*/ 1705295 w 1734923"/>
                    <a:gd name="connsiteY16" fmla="*/ 108397 h 1192443"/>
                    <a:gd name="connsiteX17" fmla="*/ 1518690 w 1734923"/>
                    <a:gd name="connsiteY17" fmla="*/ 359636 h 1192443"/>
                    <a:gd name="connsiteX18" fmla="*/ 1734923 w 1734923"/>
                    <a:gd name="connsiteY18" fmla="*/ 410524 h 1192443"/>
                    <a:gd name="connsiteX19" fmla="*/ 1322176 w 1734923"/>
                    <a:gd name="connsiteY19" fmla="*/ 573658 h 1192443"/>
                    <a:gd name="connsiteX20" fmla="*/ 1125787 w 1734923"/>
                    <a:gd name="connsiteY20" fmla="*/ 898824 h 1192443"/>
                    <a:gd name="connsiteX21" fmla="*/ 858354 w 1734923"/>
                    <a:gd name="connsiteY21" fmla="*/ 1143062 h 1192443"/>
                    <a:gd name="connsiteX22" fmla="*/ 890409 w 1734923"/>
                    <a:gd name="connsiteY22" fmla="*/ 939480 h 1192443"/>
                    <a:gd name="connsiteX23" fmla="*/ 565421 w 1734923"/>
                    <a:gd name="connsiteY23" fmla="*/ 950520 h 1192443"/>
                    <a:gd name="connsiteX24" fmla="*/ 561368 w 1734923"/>
                    <a:gd name="connsiteY24" fmla="*/ 1180771 h 1192443"/>
                    <a:gd name="connsiteX25" fmla="*/ 327627 w 1734923"/>
                    <a:gd name="connsiteY25" fmla="*/ 1069023 h 1192443"/>
                    <a:gd name="connsiteX0" fmla="*/ 592304 w 1999600"/>
                    <a:gd name="connsiteY0" fmla="*/ 1151126 h 1274546"/>
                    <a:gd name="connsiteX1" fmla="*/ 264718 w 1999600"/>
                    <a:gd name="connsiteY1" fmla="*/ 543320 h 1274546"/>
                    <a:gd name="connsiteX2" fmla="*/ 1472 w 1999600"/>
                    <a:gd name="connsiteY2" fmla="*/ 0 h 1274546"/>
                    <a:gd name="connsiteX3" fmla="*/ 419969 w 1999600"/>
                    <a:gd name="connsiteY3" fmla="*/ 412484 h 1274546"/>
                    <a:gd name="connsiteX4" fmla="*/ 623772 w 1999600"/>
                    <a:gd name="connsiteY4" fmla="*/ 828675 h 1274546"/>
                    <a:gd name="connsiteX5" fmla="*/ 752580 w 1999600"/>
                    <a:gd name="connsiteY5" fmla="*/ 693440 h 1274546"/>
                    <a:gd name="connsiteX6" fmla="*/ 602473 w 1999600"/>
                    <a:gd name="connsiteY6" fmla="*/ 268001 h 1274546"/>
                    <a:gd name="connsiteX7" fmla="*/ 1309572 w 1999600"/>
                    <a:gd name="connsiteY7" fmla="*/ 241300 h 1274546"/>
                    <a:gd name="connsiteX8" fmla="*/ 1192097 w 1999600"/>
                    <a:gd name="connsiteY8" fmla="*/ 704850 h 1274546"/>
                    <a:gd name="connsiteX9" fmla="*/ 1277822 w 1999600"/>
                    <a:gd name="connsiteY9" fmla="*/ 869950 h 1274546"/>
                    <a:gd name="connsiteX10" fmla="*/ 1499224 w 1999600"/>
                    <a:gd name="connsiteY10" fmla="*/ 457625 h 1274546"/>
                    <a:gd name="connsiteX11" fmla="*/ 1627072 w 1999600"/>
                    <a:gd name="connsiteY11" fmla="*/ 104775 h 1274546"/>
                    <a:gd name="connsiteX12" fmla="*/ 1579447 w 1999600"/>
                    <a:gd name="connsiteY12" fmla="*/ 254000 h 1274546"/>
                    <a:gd name="connsiteX13" fmla="*/ 1754072 w 1999600"/>
                    <a:gd name="connsiteY13" fmla="*/ 88900 h 1274546"/>
                    <a:gd name="connsiteX14" fmla="*/ 1623897 w 1999600"/>
                    <a:gd name="connsiteY14" fmla="*/ 323850 h 1274546"/>
                    <a:gd name="connsiteX15" fmla="*/ 1842972 w 1999600"/>
                    <a:gd name="connsiteY15" fmla="*/ 142875 h 1274546"/>
                    <a:gd name="connsiteX16" fmla="*/ 1750897 w 1999600"/>
                    <a:gd name="connsiteY16" fmla="*/ 346075 h 1274546"/>
                    <a:gd name="connsiteX17" fmla="*/ 1969972 w 1999600"/>
                    <a:gd name="connsiteY17" fmla="*/ 190500 h 1274546"/>
                    <a:gd name="connsiteX18" fmla="*/ 1783367 w 1999600"/>
                    <a:gd name="connsiteY18" fmla="*/ 441739 h 1274546"/>
                    <a:gd name="connsiteX19" fmla="*/ 1999600 w 1999600"/>
                    <a:gd name="connsiteY19" fmla="*/ 492627 h 1274546"/>
                    <a:gd name="connsiteX20" fmla="*/ 1586853 w 1999600"/>
                    <a:gd name="connsiteY20" fmla="*/ 655761 h 1274546"/>
                    <a:gd name="connsiteX21" fmla="*/ 1390464 w 1999600"/>
                    <a:gd name="connsiteY21" fmla="*/ 980927 h 1274546"/>
                    <a:gd name="connsiteX22" fmla="*/ 1123031 w 1999600"/>
                    <a:gd name="connsiteY22" fmla="*/ 1225165 h 1274546"/>
                    <a:gd name="connsiteX23" fmla="*/ 1155086 w 1999600"/>
                    <a:gd name="connsiteY23" fmla="*/ 1021583 h 1274546"/>
                    <a:gd name="connsiteX24" fmla="*/ 830098 w 1999600"/>
                    <a:gd name="connsiteY24" fmla="*/ 1032623 h 1274546"/>
                    <a:gd name="connsiteX25" fmla="*/ 826045 w 1999600"/>
                    <a:gd name="connsiteY25" fmla="*/ 1262874 h 1274546"/>
                    <a:gd name="connsiteX26" fmla="*/ 592304 w 1999600"/>
                    <a:gd name="connsiteY26" fmla="*/ 1151126 h 1274546"/>
                    <a:gd name="connsiteX0" fmla="*/ 592304 w 1999600"/>
                    <a:gd name="connsiteY0" fmla="*/ 1151126 h 1274546"/>
                    <a:gd name="connsiteX1" fmla="*/ 264718 w 1999600"/>
                    <a:gd name="connsiteY1" fmla="*/ 543320 h 1274546"/>
                    <a:gd name="connsiteX2" fmla="*/ 1472 w 1999600"/>
                    <a:gd name="connsiteY2" fmla="*/ 0 h 1274546"/>
                    <a:gd name="connsiteX3" fmla="*/ 439623 w 1999600"/>
                    <a:gd name="connsiteY3" fmla="*/ 69851 h 1274546"/>
                    <a:gd name="connsiteX4" fmla="*/ 419969 w 1999600"/>
                    <a:gd name="connsiteY4" fmla="*/ 412484 h 1274546"/>
                    <a:gd name="connsiteX5" fmla="*/ 623772 w 1999600"/>
                    <a:gd name="connsiteY5" fmla="*/ 828675 h 1274546"/>
                    <a:gd name="connsiteX6" fmla="*/ 752580 w 1999600"/>
                    <a:gd name="connsiteY6" fmla="*/ 693440 h 1274546"/>
                    <a:gd name="connsiteX7" fmla="*/ 602473 w 1999600"/>
                    <a:gd name="connsiteY7" fmla="*/ 268001 h 1274546"/>
                    <a:gd name="connsiteX8" fmla="*/ 1309572 w 1999600"/>
                    <a:gd name="connsiteY8" fmla="*/ 241300 h 1274546"/>
                    <a:gd name="connsiteX9" fmla="*/ 1192097 w 1999600"/>
                    <a:gd name="connsiteY9" fmla="*/ 704850 h 1274546"/>
                    <a:gd name="connsiteX10" fmla="*/ 1277822 w 1999600"/>
                    <a:gd name="connsiteY10" fmla="*/ 869950 h 1274546"/>
                    <a:gd name="connsiteX11" fmla="*/ 1499224 w 1999600"/>
                    <a:gd name="connsiteY11" fmla="*/ 457625 h 1274546"/>
                    <a:gd name="connsiteX12" fmla="*/ 1627072 w 1999600"/>
                    <a:gd name="connsiteY12" fmla="*/ 104775 h 1274546"/>
                    <a:gd name="connsiteX13" fmla="*/ 1579447 w 1999600"/>
                    <a:gd name="connsiteY13" fmla="*/ 254000 h 1274546"/>
                    <a:gd name="connsiteX14" fmla="*/ 1754072 w 1999600"/>
                    <a:gd name="connsiteY14" fmla="*/ 88900 h 1274546"/>
                    <a:gd name="connsiteX15" fmla="*/ 1623897 w 1999600"/>
                    <a:gd name="connsiteY15" fmla="*/ 323850 h 1274546"/>
                    <a:gd name="connsiteX16" fmla="*/ 1842972 w 1999600"/>
                    <a:gd name="connsiteY16" fmla="*/ 142875 h 1274546"/>
                    <a:gd name="connsiteX17" fmla="*/ 1750897 w 1999600"/>
                    <a:gd name="connsiteY17" fmla="*/ 346075 h 1274546"/>
                    <a:gd name="connsiteX18" fmla="*/ 1969972 w 1999600"/>
                    <a:gd name="connsiteY18" fmla="*/ 190500 h 1274546"/>
                    <a:gd name="connsiteX19" fmla="*/ 1783367 w 1999600"/>
                    <a:gd name="connsiteY19" fmla="*/ 441739 h 1274546"/>
                    <a:gd name="connsiteX20" fmla="*/ 1999600 w 1999600"/>
                    <a:gd name="connsiteY20" fmla="*/ 492627 h 1274546"/>
                    <a:gd name="connsiteX21" fmla="*/ 1586853 w 1999600"/>
                    <a:gd name="connsiteY21" fmla="*/ 655761 h 1274546"/>
                    <a:gd name="connsiteX22" fmla="*/ 1390464 w 1999600"/>
                    <a:gd name="connsiteY22" fmla="*/ 980927 h 1274546"/>
                    <a:gd name="connsiteX23" fmla="*/ 1123031 w 1999600"/>
                    <a:gd name="connsiteY23" fmla="*/ 1225165 h 1274546"/>
                    <a:gd name="connsiteX24" fmla="*/ 1155086 w 1999600"/>
                    <a:gd name="connsiteY24" fmla="*/ 1021583 h 1274546"/>
                    <a:gd name="connsiteX25" fmla="*/ 830098 w 1999600"/>
                    <a:gd name="connsiteY25" fmla="*/ 1032623 h 1274546"/>
                    <a:gd name="connsiteX26" fmla="*/ 826045 w 1999600"/>
                    <a:gd name="connsiteY26" fmla="*/ 1262874 h 1274546"/>
                    <a:gd name="connsiteX27" fmla="*/ 592304 w 1999600"/>
                    <a:gd name="connsiteY27" fmla="*/ 1151126 h 1274546"/>
                    <a:gd name="connsiteX0" fmla="*/ 592304 w 1999600"/>
                    <a:gd name="connsiteY0" fmla="*/ 1151126 h 1274546"/>
                    <a:gd name="connsiteX1" fmla="*/ 264718 w 1999600"/>
                    <a:gd name="connsiteY1" fmla="*/ 543320 h 1274546"/>
                    <a:gd name="connsiteX2" fmla="*/ 1472 w 1999600"/>
                    <a:gd name="connsiteY2" fmla="*/ 0 h 1274546"/>
                    <a:gd name="connsiteX3" fmla="*/ 439623 w 1999600"/>
                    <a:gd name="connsiteY3" fmla="*/ 69851 h 1274546"/>
                    <a:gd name="connsiteX4" fmla="*/ 419969 w 1999600"/>
                    <a:gd name="connsiteY4" fmla="*/ 412484 h 1274546"/>
                    <a:gd name="connsiteX5" fmla="*/ 623772 w 1999600"/>
                    <a:gd name="connsiteY5" fmla="*/ 828675 h 1274546"/>
                    <a:gd name="connsiteX6" fmla="*/ 752580 w 1999600"/>
                    <a:gd name="connsiteY6" fmla="*/ 693440 h 1274546"/>
                    <a:gd name="connsiteX7" fmla="*/ 602473 w 1999600"/>
                    <a:gd name="connsiteY7" fmla="*/ 268001 h 1274546"/>
                    <a:gd name="connsiteX8" fmla="*/ 1309572 w 1999600"/>
                    <a:gd name="connsiteY8" fmla="*/ 241300 h 1274546"/>
                    <a:gd name="connsiteX9" fmla="*/ 1192097 w 1999600"/>
                    <a:gd name="connsiteY9" fmla="*/ 704850 h 1274546"/>
                    <a:gd name="connsiteX10" fmla="*/ 1277822 w 1999600"/>
                    <a:gd name="connsiteY10" fmla="*/ 869950 h 1274546"/>
                    <a:gd name="connsiteX11" fmla="*/ 1499224 w 1999600"/>
                    <a:gd name="connsiteY11" fmla="*/ 457625 h 1274546"/>
                    <a:gd name="connsiteX12" fmla="*/ 1627072 w 1999600"/>
                    <a:gd name="connsiteY12" fmla="*/ 104775 h 1274546"/>
                    <a:gd name="connsiteX13" fmla="*/ 1579447 w 1999600"/>
                    <a:gd name="connsiteY13" fmla="*/ 254000 h 1274546"/>
                    <a:gd name="connsiteX14" fmla="*/ 1754072 w 1999600"/>
                    <a:gd name="connsiteY14" fmla="*/ 88900 h 1274546"/>
                    <a:gd name="connsiteX15" fmla="*/ 1623897 w 1999600"/>
                    <a:gd name="connsiteY15" fmla="*/ 323850 h 1274546"/>
                    <a:gd name="connsiteX16" fmla="*/ 1842972 w 1999600"/>
                    <a:gd name="connsiteY16" fmla="*/ 142875 h 1274546"/>
                    <a:gd name="connsiteX17" fmla="*/ 1750897 w 1999600"/>
                    <a:gd name="connsiteY17" fmla="*/ 346075 h 1274546"/>
                    <a:gd name="connsiteX18" fmla="*/ 1969972 w 1999600"/>
                    <a:gd name="connsiteY18" fmla="*/ 190500 h 1274546"/>
                    <a:gd name="connsiteX19" fmla="*/ 1783367 w 1999600"/>
                    <a:gd name="connsiteY19" fmla="*/ 441739 h 1274546"/>
                    <a:gd name="connsiteX20" fmla="*/ 1999600 w 1999600"/>
                    <a:gd name="connsiteY20" fmla="*/ 492627 h 1274546"/>
                    <a:gd name="connsiteX21" fmla="*/ 1586853 w 1999600"/>
                    <a:gd name="connsiteY21" fmla="*/ 655761 h 1274546"/>
                    <a:gd name="connsiteX22" fmla="*/ 1390464 w 1999600"/>
                    <a:gd name="connsiteY22" fmla="*/ 980927 h 1274546"/>
                    <a:gd name="connsiteX23" fmla="*/ 1123031 w 1999600"/>
                    <a:gd name="connsiteY23" fmla="*/ 1225165 h 1274546"/>
                    <a:gd name="connsiteX24" fmla="*/ 1155086 w 1999600"/>
                    <a:gd name="connsiteY24" fmla="*/ 1021583 h 1274546"/>
                    <a:gd name="connsiteX25" fmla="*/ 830098 w 1999600"/>
                    <a:gd name="connsiteY25" fmla="*/ 1032623 h 1274546"/>
                    <a:gd name="connsiteX26" fmla="*/ 826045 w 1999600"/>
                    <a:gd name="connsiteY26" fmla="*/ 1262874 h 1274546"/>
                    <a:gd name="connsiteX27" fmla="*/ 592304 w 1999600"/>
                    <a:gd name="connsiteY27" fmla="*/ 1151126 h 1274546"/>
                    <a:gd name="connsiteX0" fmla="*/ 634332 w 2041628"/>
                    <a:gd name="connsiteY0" fmla="*/ 1151126 h 1274546"/>
                    <a:gd name="connsiteX1" fmla="*/ 306746 w 2041628"/>
                    <a:gd name="connsiteY1" fmla="*/ 543320 h 1274546"/>
                    <a:gd name="connsiteX2" fmla="*/ 24451 w 2041628"/>
                    <a:gd name="connsiteY2" fmla="*/ 333376 h 1274546"/>
                    <a:gd name="connsiteX3" fmla="*/ 43500 w 2041628"/>
                    <a:gd name="connsiteY3" fmla="*/ 0 h 1274546"/>
                    <a:gd name="connsiteX4" fmla="*/ 481651 w 2041628"/>
                    <a:gd name="connsiteY4" fmla="*/ 69851 h 1274546"/>
                    <a:gd name="connsiteX5" fmla="*/ 461997 w 2041628"/>
                    <a:gd name="connsiteY5" fmla="*/ 412484 h 1274546"/>
                    <a:gd name="connsiteX6" fmla="*/ 665800 w 2041628"/>
                    <a:gd name="connsiteY6" fmla="*/ 828675 h 1274546"/>
                    <a:gd name="connsiteX7" fmla="*/ 794608 w 2041628"/>
                    <a:gd name="connsiteY7" fmla="*/ 693440 h 1274546"/>
                    <a:gd name="connsiteX8" fmla="*/ 644501 w 2041628"/>
                    <a:gd name="connsiteY8" fmla="*/ 268001 h 1274546"/>
                    <a:gd name="connsiteX9" fmla="*/ 1351600 w 2041628"/>
                    <a:gd name="connsiteY9" fmla="*/ 241300 h 1274546"/>
                    <a:gd name="connsiteX10" fmla="*/ 1234125 w 2041628"/>
                    <a:gd name="connsiteY10" fmla="*/ 704850 h 1274546"/>
                    <a:gd name="connsiteX11" fmla="*/ 1319850 w 2041628"/>
                    <a:gd name="connsiteY11" fmla="*/ 869950 h 1274546"/>
                    <a:gd name="connsiteX12" fmla="*/ 1541252 w 2041628"/>
                    <a:gd name="connsiteY12" fmla="*/ 457625 h 1274546"/>
                    <a:gd name="connsiteX13" fmla="*/ 1669100 w 2041628"/>
                    <a:gd name="connsiteY13" fmla="*/ 104775 h 1274546"/>
                    <a:gd name="connsiteX14" fmla="*/ 1621475 w 2041628"/>
                    <a:gd name="connsiteY14" fmla="*/ 254000 h 1274546"/>
                    <a:gd name="connsiteX15" fmla="*/ 1796100 w 2041628"/>
                    <a:gd name="connsiteY15" fmla="*/ 88900 h 1274546"/>
                    <a:gd name="connsiteX16" fmla="*/ 1665925 w 2041628"/>
                    <a:gd name="connsiteY16" fmla="*/ 323850 h 1274546"/>
                    <a:gd name="connsiteX17" fmla="*/ 1885000 w 2041628"/>
                    <a:gd name="connsiteY17" fmla="*/ 142875 h 1274546"/>
                    <a:gd name="connsiteX18" fmla="*/ 1792925 w 2041628"/>
                    <a:gd name="connsiteY18" fmla="*/ 346075 h 1274546"/>
                    <a:gd name="connsiteX19" fmla="*/ 2012000 w 2041628"/>
                    <a:gd name="connsiteY19" fmla="*/ 190500 h 1274546"/>
                    <a:gd name="connsiteX20" fmla="*/ 1825395 w 2041628"/>
                    <a:gd name="connsiteY20" fmla="*/ 441739 h 1274546"/>
                    <a:gd name="connsiteX21" fmla="*/ 2041628 w 2041628"/>
                    <a:gd name="connsiteY21" fmla="*/ 492627 h 1274546"/>
                    <a:gd name="connsiteX22" fmla="*/ 1628881 w 2041628"/>
                    <a:gd name="connsiteY22" fmla="*/ 655761 h 1274546"/>
                    <a:gd name="connsiteX23" fmla="*/ 1432492 w 2041628"/>
                    <a:gd name="connsiteY23" fmla="*/ 980927 h 1274546"/>
                    <a:gd name="connsiteX24" fmla="*/ 1165059 w 2041628"/>
                    <a:gd name="connsiteY24" fmla="*/ 1225165 h 1274546"/>
                    <a:gd name="connsiteX25" fmla="*/ 1197114 w 2041628"/>
                    <a:gd name="connsiteY25" fmla="*/ 1021583 h 1274546"/>
                    <a:gd name="connsiteX26" fmla="*/ 872126 w 2041628"/>
                    <a:gd name="connsiteY26" fmla="*/ 1032623 h 1274546"/>
                    <a:gd name="connsiteX27" fmla="*/ 868073 w 2041628"/>
                    <a:gd name="connsiteY27" fmla="*/ 1262874 h 1274546"/>
                    <a:gd name="connsiteX28" fmla="*/ 634332 w 2041628"/>
                    <a:gd name="connsiteY28" fmla="*/ 1151126 h 1274546"/>
                    <a:gd name="connsiteX0" fmla="*/ 616256 w 2023552"/>
                    <a:gd name="connsiteY0" fmla="*/ 1151126 h 1274546"/>
                    <a:gd name="connsiteX1" fmla="*/ 288670 w 2023552"/>
                    <a:gd name="connsiteY1" fmla="*/ 543320 h 1274546"/>
                    <a:gd name="connsiteX2" fmla="*/ 6375 w 2023552"/>
                    <a:gd name="connsiteY2" fmla="*/ 333376 h 1274546"/>
                    <a:gd name="connsiteX3" fmla="*/ 222275 w 2023552"/>
                    <a:gd name="connsiteY3" fmla="*/ 368301 h 1274546"/>
                    <a:gd name="connsiteX4" fmla="*/ 25424 w 2023552"/>
                    <a:gd name="connsiteY4" fmla="*/ 0 h 1274546"/>
                    <a:gd name="connsiteX5" fmla="*/ 463575 w 2023552"/>
                    <a:gd name="connsiteY5" fmla="*/ 69851 h 1274546"/>
                    <a:gd name="connsiteX6" fmla="*/ 443921 w 2023552"/>
                    <a:gd name="connsiteY6" fmla="*/ 412484 h 1274546"/>
                    <a:gd name="connsiteX7" fmla="*/ 647724 w 2023552"/>
                    <a:gd name="connsiteY7" fmla="*/ 828675 h 1274546"/>
                    <a:gd name="connsiteX8" fmla="*/ 776532 w 2023552"/>
                    <a:gd name="connsiteY8" fmla="*/ 693440 h 1274546"/>
                    <a:gd name="connsiteX9" fmla="*/ 626425 w 2023552"/>
                    <a:gd name="connsiteY9" fmla="*/ 268001 h 1274546"/>
                    <a:gd name="connsiteX10" fmla="*/ 1333524 w 2023552"/>
                    <a:gd name="connsiteY10" fmla="*/ 241300 h 1274546"/>
                    <a:gd name="connsiteX11" fmla="*/ 1216049 w 2023552"/>
                    <a:gd name="connsiteY11" fmla="*/ 704850 h 1274546"/>
                    <a:gd name="connsiteX12" fmla="*/ 1301774 w 2023552"/>
                    <a:gd name="connsiteY12" fmla="*/ 869950 h 1274546"/>
                    <a:gd name="connsiteX13" fmla="*/ 1523176 w 2023552"/>
                    <a:gd name="connsiteY13" fmla="*/ 457625 h 1274546"/>
                    <a:gd name="connsiteX14" fmla="*/ 1651024 w 2023552"/>
                    <a:gd name="connsiteY14" fmla="*/ 104775 h 1274546"/>
                    <a:gd name="connsiteX15" fmla="*/ 1603399 w 2023552"/>
                    <a:gd name="connsiteY15" fmla="*/ 254000 h 1274546"/>
                    <a:gd name="connsiteX16" fmla="*/ 1778024 w 2023552"/>
                    <a:gd name="connsiteY16" fmla="*/ 88900 h 1274546"/>
                    <a:gd name="connsiteX17" fmla="*/ 1647849 w 2023552"/>
                    <a:gd name="connsiteY17" fmla="*/ 323850 h 1274546"/>
                    <a:gd name="connsiteX18" fmla="*/ 1866924 w 2023552"/>
                    <a:gd name="connsiteY18" fmla="*/ 142875 h 1274546"/>
                    <a:gd name="connsiteX19" fmla="*/ 1774849 w 2023552"/>
                    <a:gd name="connsiteY19" fmla="*/ 346075 h 1274546"/>
                    <a:gd name="connsiteX20" fmla="*/ 1993924 w 2023552"/>
                    <a:gd name="connsiteY20" fmla="*/ 190500 h 1274546"/>
                    <a:gd name="connsiteX21" fmla="*/ 1807319 w 2023552"/>
                    <a:gd name="connsiteY21" fmla="*/ 441739 h 1274546"/>
                    <a:gd name="connsiteX22" fmla="*/ 2023552 w 2023552"/>
                    <a:gd name="connsiteY22" fmla="*/ 492627 h 1274546"/>
                    <a:gd name="connsiteX23" fmla="*/ 1610805 w 2023552"/>
                    <a:gd name="connsiteY23" fmla="*/ 655761 h 1274546"/>
                    <a:gd name="connsiteX24" fmla="*/ 1414416 w 2023552"/>
                    <a:gd name="connsiteY24" fmla="*/ 980927 h 1274546"/>
                    <a:gd name="connsiteX25" fmla="*/ 1146983 w 2023552"/>
                    <a:gd name="connsiteY25" fmla="*/ 1225165 h 1274546"/>
                    <a:gd name="connsiteX26" fmla="*/ 1179038 w 2023552"/>
                    <a:gd name="connsiteY26" fmla="*/ 1021583 h 1274546"/>
                    <a:gd name="connsiteX27" fmla="*/ 854050 w 2023552"/>
                    <a:gd name="connsiteY27" fmla="*/ 1032623 h 1274546"/>
                    <a:gd name="connsiteX28" fmla="*/ 849997 w 2023552"/>
                    <a:gd name="connsiteY28" fmla="*/ 1262874 h 1274546"/>
                    <a:gd name="connsiteX29" fmla="*/ 616256 w 2023552"/>
                    <a:gd name="connsiteY29" fmla="*/ 1151126 h 1274546"/>
                    <a:gd name="connsiteX0" fmla="*/ 616256 w 2023552"/>
                    <a:gd name="connsiteY0" fmla="*/ 1111601 h 1235021"/>
                    <a:gd name="connsiteX1" fmla="*/ 288670 w 2023552"/>
                    <a:gd name="connsiteY1" fmla="*/ 503795 h 1235021"/>
                    <a:gd name="connsiteX2" fmla="*/ 6375 w 2023552"/>
                    <a:gd name="connsiteY2" fmla="*/ 293851 h 1235021"/>
                    <a:gd name="connsiteX3" fmla="*/ 222275 w 2023552"/>
                    <a:gd name="connsiteY3" fmla="*/ 328776 h 1235021"/>
                    <a:gd name="connsiteX4" fmla="*/ 44474 w 2023552"/>
                    <a:gd name="connsiteY4" fmla="*/ 52550 h 1235021"/>
                    <a:gd name="connsiteX5" fmla="*/ 463575 w 2023552"/>
                    <a:gd name="connsiteY5" fmla="*/ 30326 h 1235021"/>
                    <a:gd name="connsiteX6" fmla="*/ 443921 w 2023552"/>
                    <a:gd name="connsiteY6" fmla="*/ 372959 h 1235021"/>
                    <a:gd name="connsiteX7" fmla="*/ 647724 w 2023552"/>
                    <a:gd name="connsiteY7" fmla="*/ 789150 h 1235021"/>
                    <a:gd name="connsiteX8" fmla="*/ 776532 w 2023552"/>
                    <a:gd name="connsiteY8" fmla="*/ 653915 h 1235021"/>
                    <a:gd name="connsiteX9" fmla="*/ 626425 w 2023552"/>
                    <a:gd name="connsiteY9" fmla="*/ 228476 h 1235021"/>
                    <a:gd name="connsiteX10" fmla="*/ 1333524 w 2023552"/>
                    <a:gd name="connsiteY10" fmla="*/ 201775 h 1235021"/>
                    <a:gd name="connsiteX11" fmla="*/ 1216049 w 2023552"/>
                    <a:gd name="connsiteY11" fmla="*/ 665325 h 1235021"/>
                    <a:gd name="connsiteX12" fmla="*/ 1301774 w 2023552"/>
                    <a:gd name="connsiteY12" fmla="*/ 830425 h 1235021"/>
                    <a:gd name="connsiteX13" fmla="*/ 1523176 w 2023552"/>
                    <a:gd name="connsiteY13" fmla="*/ 418100 h 1235021"/>
                    <a:gd name="connsiteX14" fmla="*/ 1651024 w 2023552"/>
                    <a:gd name="connsiteY14" fmla="*/ 65250 h 1235021"/>
                    <a:gd name="connsiteX15" fmla="*/ 1603399 w 2023552"/>
                    <a:gd name="connsiteY15" fmla="*/ 214475 h 1235021"/>
                    <a:gd name="connsiteX16" fmla="*/ 1778024 w 2023552"/>
                    <a:gd name="connsiteY16" fmla="*/ 49375 h 1235021"/>
                    <a:gd name="connsiteX17" fmla="*/ 1647849 w 2023552"/>
                    <a:gd name="connsiteY17" fmla="*/ 284325 h 1235021"/>
                    <a:gd name="connsiteX18" fmla="*/ 1866924 w 2023552"/>
                    <a:gd name="connsiteY18" fmla="*/ 103350 h 1235021"/>
                    <a:gd name="connsiteX19" fmla="*/ 1774849 w 2023552"/>
                    <a:gd name="connsiteY19" fmla="*/ 306550 h 1235021"/>
                    <a:gd name="connsiteX20" fmla="*/ 1993924 w 2023552"/>
                    <a:gd name="connsiteY20" fmla="*/ 150975 h 1235021"/>
                    <a:gd name="connsiteX21" fmla="*/ 1807319 w 2023552"/>
                    <a:gd name="connsiteY21" fmla="*/ 402214 h 1235021"/>
                    <a:gd name="connsiteX22" fmla="*/ 2023552 w 2023552"/>
                    <a:gd name="connsiteY22" fmla="*/ 453102 h 1235021"/>
                    <a:gd name="connsiteX23" fmla="*/ 1610805 w 2023552"/>
                    <a:gd name="connsiteY23" fmla="*/ 616236 h 1235021"/>
                    <a:gd name="connsiteX24" fmla="*/ 1414416 w 2023552"/>
                    <a:gd name="connsiteY24" fmla="*/ 941402 h 1235021"/>
                    <a:gd name="connsiteX25" fmla="*/ 1146983 w 2023552"/>
                    <a:gd name="connsiteY25" fmla="*/ 1185640 h 1235021"/>
                    <a:gd name="connsiteX26" fmla="*/ 1179038 w 2023552"/>
                    <a:gd name="connsiteY26" fmla="*/ 982058 h 1235021"/>
                    <a:gd name="connsiteX27" fmla="*/ 854050 w 2023552"/>
                    <a:gd name="connsiteY27" fmla="*/ 993098 h 1235021"/>
                    <a:gd name="connsiteX28" fmla="*/ 849997 w 2023552"/>
                    <a:gd name="connsiteY28" fmla="*/ 1223349 h 1235021"/>
                    <a:gd name="connsiteX29" fmla="*/ 616256 w 2023552"/>
                    <a:gd name="connsiteY29" fmla="*/ 1111601 h 1235021"/>
                    <a:gd name="connsiteX0" fmla="*/ 616256 w 2023552"/>
                    <a:gd name="connsiteY0" fmla="*/ 1087337 h 1210757"/>
                    <a:gd name="connsiteX1" fmla="*/ 288670 w 2023552"/>
                    <a:gd name="connsiteY1" fmla="*/ 479531 h 1210757"/>
                    <a:gd name="connsiteX2" fmla="*/ 6375 w 2023552"/>
                    <a:gd name="connsiteY2" fmla="*/ 269587 h 1210757"/>
                    <a:gd name="connsiteX3" fmla="*/ 222275 w 2023552"/>
                    <a:gd name="connsiteY3" fmla="*/ 304512 h 1210757"/>
                    <a:gd name="connsiteX4" fmla="*/ 44474 w 2023552"/>
                    <a:gd name="connsiteY4" fmla="*/ 28286 h 1210757"/>
                    <a:gd name="connsiteX5" fmla="*/ 231800 w 2023552"/>
                    <a:gd name="connsiteY5" fmla="*/ 215611 h 1210757"/>
                    <a:gd name="connsiteX6" fmla="*/ 463575 w 2023552"/>
                    <a:gd name="connsiteY6" fmla="*/ 6062 h 1210757"/>
                    <a:gd name="connsiteX7" fmla="*/ 443921 w 2023552"/>
                    <a:gd name="connsiteY7" fmla="*/ 348695 h 1210757"/>
                    <a:gd name="connsiteX8" fmla="*/ 647724 w 2023552"/>
                    <a:gd name="connsiteY8" fmla="*/ 764886 h 1210757"/>
                    <a:gd name="connsiteX9" fmla="*/ 776532 w 2023552"/>
                    <a:gd name="connsiteY9" fmla="*/ 629651 h 1210757"/>
                    <a:gd name="connsiteX10" fmla="*/ 626425 w 2023552"/>
                    <a:gd name="connsiteY10" fmla="*/ 204212 h 1210757"/>
                    <a:gd name="connsiteX11" fmla="*/ 1333524 w 2023552"/>
                    <a:gd name="connsiteY11" fmla="*/ 177511 h 1210757"/>
                    <a:gd name="connsiteX12" fmla="*/ 1216049 w 2023552"/>
                    <a:gd name="connsiteY12" fmla="*/ 641061 h 1210757"/>
                    <a:gd name="connsiteX13" fmla="*/ 1301774 w 2023552"/>
                    <a:gd name="connsiteY13" fmla="*/ 806161 h 1210757"/>
                    <a:gd name="connsiteX14" fmla="*/ 1523176 w 2023552"/>
                    <a:gd name="connsiteY14" fmla="*/ 393836 h 1210757"/>
                    <a:gd name="connsiteX15" fmla="*/ 1651024 w 2023552"/>
                    <a:gd name="connsiteY15" fmla="*/ 40986 h 1210757"/>
                    <a:gd name="connsiteX16" fmla="*/ 1603399 w 2023552"/>
                    <a:gd name="connsiteY16" fmla="*/ 190211 h 1210757"/>
                    <a:gd name="connsiteX17" fmla="*/ 1778024 w 2023552"/>
                    <a:gd name="connsiteY17" fmla="*/ 25111 h 1210757"/>
                    <a:gd name="connsiteX18" fmla="*/ 1647849 w 2023552"/>
                    <a:gd name="connsiteY18" fmla="*/ 260061 h 1210757"/>
                    <a:gd name="connsiteX19" fmla="*/ 1866924 w 2023552"/>
                    <a:gd name="connsiteY19" fmla="*/ 79086 h 1210757"/>
                    <a:gd name="connsiteX20" fmla="*/ 1774849 w 2023552"/>
                    <a:gd name="connsiteY20" fmla="*/ 282286 h 1210757"/>
                    <a:gd name="connsiteX21" fmla="*/ 1993924 w 2023552"/>
                    <a:gd name="connsiteY21" fmla="*/ 126711 h 1210757"/>
                    <a:gd name="connsiteX22" fmla="*/ 1807319 w 2023552"/>
                    <a:gd name="connsiteY22" fmla="*/ 377950 h 1210757"/>
                    <a:gd name="connsiteX23" fmla="*/ 2023552 w 2023552"/>
                    <a:gd name="connsiteY23" fmla="*/ 428838 h 1210757"/>
                    <a:gd name="connsiteX24" fmla="*/ 1610805 w 2023552"/>
                    <a:gd name="connsiteY24" fmla="*/ 591972 h 1210757"/>
                    <a:gd name="connsiteX25" fmla="*/ 1414416 w 2023552"/>
                    <a:gd name="connsiteY25" fmla="*/ 917138 h 1210757"/>
                    <a:gd name="connsiteX26" fmla="*/ 1146983 w 2023552"/>
                    <a:gd name="connsiteY26" fmla="*/ 1161376 h 1210757"/>
                    <a:gd name="connsiteX27" fmla="*/ 1179038 w 2023552"/>
                    <a:gd name="connsiteY27" fmla="*/ 957794 h 1210757"/>
                    <a:gd name="connsiteX28" fmla="*/ 854050 w 2023552"/>
                    <a:gd name="connsiteY28" fmla="*/ 968834 h 1210757"/>
                    <a:gd name="connsiteX29" fmla="*/ 849997 w 2023552"/>
                    <a:gd name="connsiteY29" fmla="*/ 1199085 h 1210757"/>
                    <a:gd name="connsiteX30" fmla="*/ 616256 w 2023552"/>
                    <a:gd name="connsiteY30" fmla="*/ 1087337 h 1210757"/>
                    <a:gd name="connsiteX0" fmla="*/ 616256 w 2023552"/>
                    <a:gd name="connsiteY0" fmla="*/ 1118035 h 1241455"/>
                    <a:gd name="connsiteX1" fmla="*/ 288670 w 2023552"/>
                    <a:gd name="connsiteY1" fmla="*/ 510229 h 1241455"/>
                    <a:gd name="connsiteX2" fmla="*/ 6375 w 2023552"/>
                    <a:gd name="connsiteY2" fmla="*/ 300285 h 1241455"/>
                    <a:gd name="connsiteX3" fmla="*/ 222275 w 2023552"/>
                    <a:gd name="connsiteY3" fmla="*/ 335210 h 1241455"/>
                    <a:gd name="connsiteX4" fmla="*/ 44474 w 2023552"/>
                    <a:gd name="connsiteY4" fmla="*/ 58984 h 1241455"/>
                    <a:gd name="connsiteX5" fmla="*/ 231800 w 2023552"/>
                    <a:gd name="connsiteY5" fmla="*/ 246309 h 1241455"/>
                    <a:gd name="connsiteX6" fmla="*/ 114325 w 2023552"/>
                    <a:gd name="connsiteY6" fmla="*/ 17709 h 1241455"/>
                    <a:gd name="connsiteX7" fmla="*/ 463575 w 2023552"/>
                    <a:gd name="connsiteY7" fmla="*/ 36760 h 1241455"/>
                    <a:gd name="connsiteX8" fmla="*/ 443921 w 2023552"/>
                    <a:gd name="connsiteY8" fmla="*/ 379393 h 1241455"/>
                    <a:gd name="connsiteX9" fmla="*/ 647724 w 2023552"/>
                    <a:gd name="connsiteY9" fmla="*/ 795584 h 1241455"/>
                    <a:gd name="connsiteX10" fmla="*/ 776532 w 2023552"/>
                    <a:gd name="connsiteY10" fmla="*/ 660349 h 1241455"/>
                    <a:gd name="connsiteX11" fmla="*/ 626425 w 2023552"/>
                    <a:gd name="connsiteY11" fmla="*/ 234910 h 1241455"/>
                    <a:gd name="connsiteX12" fmla="*/ 1333524 w 2023552"/>
                    <a:gd name="connsiteY12" fmla="*/ 208209 h 1241455"/>
                    <a:gd name="connsiteX13" fmla="*/ 1216049 w 2023552"/>
                    <a:gd name="connsiteY13" fmla="*/ 671759 h 1241455"/>
                    <a:gd name="connsiteX14" fmla="*/ 1301774 w 2023552"/>
                    <a:gd name="connsiteY14" fmla="*/ 836859 h 1241455"/>
                    <a:gd name="connsiteX15" fmla="*/ 1523176 w 2023552"/>
                    <a:gd name="connsiteY15" fmla="*/ 424534 h 1241455"/>
                    <a:gd name="connsiteX16" fmla="*/ 1651024 w 2023552"/>
                    <a:gd name="connsiteY16" fmla="*/ 71684 h 1241455"/>
                    <a:gd name="connsiteX17" fmla="*/ 1603399 w 2023552"/>
                    <a:gd name="connsiteY17" fmla="*/ 220909 h 1241455"/>
                    <a:gd name="connsiteX18" fmla="*/ 1778024 w 2023552"/>
                    <a:gd name="connsiteY18" fmla="*/ 55809 h 1241455"/>
                    <a:gd name="connsiteX19" fmla="*/ 1647849 w 2023552"/>
                    <a:gd name="connsiteY19" fmla="*/ 290759 h 1241455"/>
                    <a:gd name="connsiteX20" fmla="*/ 1866924 w 2023552"/>
                    <a:gd name="connsiteY20" fmla="*/ 109784 h 1241455"/>
                    <a:gd name="connsiteX21" fmla="*/ 1774849 w 2023552"/>
                    <a:gd name="connsiteY21" fmla="*/ 312984 h 1241455"/>
                    <a:gd name="connsiteX22" fmla="*/ 1993924 w 2023552"/>
                    <a:gd name="connsiteY22" fmla="*/ 157409 h 1241455"/>
                    <a:gd name="connsiteX23" fmla="*/ 1807319 w 2023552"/>
                    <a:gd name="connsiteY23" fmla="*/ 408648 h 1241455"/>
                    <a:gd name="connsiteX24" fmla="*/ 2023552 w 2023552"/>
                    <a:gd name="connsiteY24" fmla="*/ 459536 h 1241455"/>
                    <a:gd name="connsiteX25" fmla="*/ 1610805 w 2023552"/>
                    <a:gd name="connsiteY25" fmla="*/ 622670 h 1241455"/>
                    <a:gd name="connsiteX26" fmla="*/ 1414416 w 2023552"/>
                    <a:gd name="connsiteY26" fmla="*/ 947836 h 1241455"/>
                    <a:gd name="connsiteX27" fmla="*/ 1146983 w 2023552"/>
                    <a:gd name="connsiteY27" fmla="*/ 1192074 h 1241455"/>
                    <a:gd name="connsiteX28" fmla="*/ 1179038 w 2023552"/>
                    <a:gd name="connsiteY28" fmla="*/ 988492 h 1241455"/>
                    <a:gd name="connsiteX29" fmla="*/ 854050 w 2023552"/>
                    <a:gd name="connsiteY29" fmla="*/ 999532 h 1241455"/>
                    <a:gd name="connsiteX30" fmla="*/ 849997 w 2023552"/>
                    <a:gd name="connsiteY30" fmla="*/ 1229783 h 1241455"/>
                    <a:gd name="connsiteX31" fmla="*/ 616256 w 2023552"/>
                    <a:gd name="connsiteY31" fmla="*/ 1118035 h 1241455"/>
                    <a:gd name="connsiteX0" fmla="*/ 616256 w 2023552"/>
                    <a:gd name="connsiteY0" fmla="*/ 1104864 h 1228284"/>
                    <a:gd name="connsiteX1" fmla="*/ 288670 w 2023552"/>
                    <a:gd name="connsiteY1" fmla="*/ 497058 h 1228284"/>
                    <a:gd name="connsiteX2" fmla="*/ 6375 w 2023552"/>
                    <a:gd name="connsiteY2" fmla="*/ 287114 h 1228284"/>
                    <a:gd name="connsiteX3" fmla="*/ 222275 w 2023552"/>
                    <a:gd name="connsiteY3" fmla="*/ 322039 h 1228284"/>
                    <a:gd name="connsiteX4" fmla="*/ 44474 w 2023552"/>
                    <a:gd name="connsiteY4" fmla="*/ 45813 h 1228284"/>
                    <a:gd name="connsiteX5" fmla="*/ 231800 w 2023552"/>
                    <a:gd name="connsiteY5" fmla="*/ 233138 h 1228284"/>
                    <a:gd name="connsiteX6" fmla="*/ 114325 w 2023552"/>
                    <a:gd name="connsiteY6" fmla="*/ 4538 h 1228284"/>
                    <a:gd name="connsiteX7" fmla="*/ 301650 w 2023552"/>
                    <a:gd name="connsiteY7" fmla="*/ 207738 h 1228284"/>
                    <a:gd name="connsiteX8" fmla="*/ 463575 w 2023552"/>
                    <a:gd name="connsiteY8" fmla="*/ 23589 h 1228284"/>
                    <a:gd name="connsiteX9" fmla="*/ 443921 w 2023552"/>
                    <a:gd name="connsiteY9" fmla="*/ 366222 h 1228284"/>
                    <a:gd name="connsiteX10" fmla="*/ 647724 w 2023552"/>
                    <a:gd name="connsiteY10" fmla="*/ 782413 h 1228284"/>
                    <a:gd name="connsiteX11" fmla="*/ 776532 w 2023552"/>
                    <a:gd name="connsiteY11" fmla="*/ 647178 h 1228284"/>
                    <a:gd name="connsiteX12" fmla="*/ 626425 w 2023552"/>
                    <a:gd name="connsiteY12" fmla="*/ 221739 h 1228284"/>
                    <a:gd name="connsiteX13" fmla="*/ 1333524 w 2023552"/>
                    <a:gd name="connsiteY13" fmla="*/ 195038 h 1228284"/>
                    <a:gd name="connsiteX14" fmla="*/ 1216049 w 2023552"/>
                    <a:gd name="connsiteY14" fmla="*/ 658588 h 1228284"/>
                    <a:gd name="connsiteX15" fmla="*/ 1301774 w 2023552"/>
                    <a:gd name="connsiteY15" fmla="*/ 823688 h 1228284"/>
                    <a:gd name="connsiteX16" fmla="*/ 1523176 w 2023552"/>
                    <a:gd name="connsiteY16" fmla="*/ 411363 h 1228284"/>
                    <a:gd name="connsiteX17" fmla="*/ 1651024 w 2023552"/>
                    <a:gd name="connsiteY17" fmla="*/ 58513 h 1228284"/>
                    <a:gd name="connsiteX18" fmla="*/ 1603399 w 2023552"/>
                    <a:gd name="connsiteY18" fmla="*/ 207738 h 1228284"/>
                    <a:gd name="connsiteX19" fmla="*/ 1778024 w 2023552"/>
                    <a:gd name="connsiteY19" fmla="*/ 42638 h 1228284"/>
                    <a:gd name="connsiteX20" fmla="*/ 1647849 w 2023552"/>
                    <a:gd name="connsiteY20" fmla="*/ 277588 h 1228284"/>
                    <a:gd name="connsiteX21" fmla="*/ 1866924 w 2023552"/>
                    <a:gd name="connsiteY21" fmla="*/ 96613 h 1228284"/>
                    <a:gd name="connsiteX22" fmla="*/ 1774849 w 2023552"/>
                    <a:gd name="connsiteY22" fmla="*/ 299813 h 1228284"/>
                    <a:gd name="connsiteX23" fmla="*/ 1993924 w 2023552"/>
                    <a:gd name="connsiteY23" fmla="*/ 144238 h 1228284"/>
                    <a:gd name="connsiteX24" fmla="*/ 1807319 w 2023552"/>
                    <a:gd name="connsiteY24" fmla="*/ 395477 h 1228284"/>
                    <a:gd name="connsiteX25" fmla="*/ 2023552 w 2023552"/>
                    <a:gd name="connsiteY25" fmla="*/ 446365 h 1228284"/>
                    <a:gd name="connsiteX26" fmla="*/ 1610805 w 2023552"/>
                    <a:gd name="connsiteY26" fmla="*/ 609499 h 1228284"/>
                    <a:gd name="connsiteX27" fmla="*/ 1414416 w 2023552"/>
                    <a:gd name="connsiteY27" fmla="*/ 934665 h 1228284"/>
                    <a:gd name="connsiteX28" fmla="*/ 1146983 w 2023552"/>
                    <a:gd name="connsiteY28" fmla="*/ 1178903 h 1228284"/>
                    <a:gd name="connsiteX29" fmla="*/ 1179038 w 2023552"/>
                    <a:gd name="connsiteY29" fmla="*/ 975321 h 1228284"/>
                    <a:gd name="connsiteX30" fmla="*/ 854050 w 2023552"/>
                    <a:gd name="connsiteY30" fmla="*/ 986361 h 1228284"/>
                    <a:gd name="connsiteX31" fmla="*/ 849997 w 2023552"/>
                    <a:gd name="connsiteY31" fmla="*/ 1216612 h 1228284"/>
                    <a:gd name="connsiteX32" fmla="*/ 616256 w 2023552"/>
                    <a:gd name="connsiteY32" fmla="*/ 1104864 h 1228284"/>
                    <a:gd name="connsiteX0" fmla="*/ 616256 w 2023552"/>
                    <a:gd name="connsiteY0" fmla="*/ 1126195 h 1249615"/>
                    <a:gd name="connsiteX1" fmla="*/ 288670 w 2023552"/>
                    <a:gd name="connsiteY1" fmla="*/ 518389 h 1249615"/>
                    <a:gd name="connsiteX2" fmla="*/ 6375 w 2023552"/>
                    <a:gd name="connsiteY2" fmla="*/ 308445 h 1249615"/>
                    <a:gd name="connsiteX3" fmla="*/ 222275 w 2023552"/>
                    <a:gd name="connsiteY3" fmla="*/ 343370 h 1249615"/>
                    <a:gd name="connsiteX4" fmla="*/ 44474 w 2023552"/>
                    <a:gd name="connsiteY4" fmla="*/ 67144 h 1249615"/>
                    <a:gd name="connsiteX5" fmla="*/ 231800 w 2023552"/>
                    <a:gd name="connsiteY5" fmla="*/ 254469 h 1249615"/>
                    <a:gd name="connsiteX6" fmla="*/ 114325 w 2023552"/>
                    <a:gd name="connsiteY6" fmla="*/ 25869 h 1249615"/>
                    <a:gd name="connsiteX7" fmla="*/ 301650 w 2023552"/>
                    <a:gd name="connsiteY7" fmla="*/ 229069 h 1249615"/>
                    <a:gd name="connsiteX8" fmla="*/ 311175 w 2023552"/>
                    <a:gd name="connsiteY8" fmla="*/ 13169 h 1249615"/>
                    <a:gd name="connsiteX9" fmla="*/ 463575 w 2023552"/>
                    <a:gd name="connsiteY9" fmla="*/ 44920 h 1249615"/>
                    <a:gd name="connsiteX10" fmla="*/ 443921 w 2023552"/>
                    <a:gd name="connsiteY10" fmla="*/ 387553 h 1249615"/>
                    <a:gd name="connsiteX11" fmla="*/ 647724 w 2023552"/>
                    <a:gd name="connsiteY11" fmla="*/ 803744 h 1249615"/>
                    <a:gd name="connsiteX12" fmla="*/ 776532 w 2023552"/>
                    <a:gd name="connsiteY12" fmla="*/ 668509 h 1249615"/>
                    <a:gd name="connsiteX13" fmla="*/ 626425 w 2023552"/>
                    <a:gd name="connsiteY13" fmla="*/ 243070 h 1249615"/>
                    <a:gd name="connsiteX14" fmla="*/ 1333524 w 2023552"/>
                    <a:gd name="connsiteY14" fmla="*/ 216369 h 1249615"/>
                    <a:gd name="connsiteX15" fmla="*/ 1216049 w 2023552"/>
                    <a:gd name="connsiteY15" fmla="*/ 679919 h 1249615"/>
                    <a:gd name="connsiteX16" fmla="*/ 1301774 w 2023552"/>
                    <a:gd name="connsiteY16" fmla="*/ 845019 h 1249615"/>
                    <a:gd name="connsiteX17" fmla="*/ 1523176 w 2023552"/>
                    <a:gd name="connsiteY17" fmla="*/ 432694 h 1249615"/>
                    <a:gd name="connsiteX18" fmla="*/ 1651024 w 2023552"/>
                    <a:gd name="connsiteY18" fmla="*/ 79844 h 1249615"/>
                    <a:gd name="connsiteX19" fmla="*/ 1603399 w 2023552"/>
                    <a:gd name="connsiteY19" fmla="*/ 229069 h 1249615"/>
                    <a:gd name="connsiteX20" fmla="*/ 1778024 w 2023552"/>
                    <a:gd name="connsiteY20" fmla="*/ 63969 h 1249615"/>
                    <a:gd name="connsiteX21" fmla="*/ 1647849 w 2023552"/>
                    <a:gd name="connsiteY21" fmla="*/ 298919 h 1249615"/>
                    <a:gd name="connsiteX22" fmla="*/ 1866924 w 2023552"/>
                    <a:gd name="connsiteY22" fmla="*/ 117944 h 1249615"/>
                    <a:gd name="connsiteX23" fmla="*/ 1774849 w 2023552"/>
                    <a:gd name="connsiteY23" fmla="*/ 321144 h 1249615"/>
                    <a:gd name="connsiteX24" fmla="*/ 1993924 w 2023552"/>
                    <a:gd name="connsiteY24" fmla="*/ 165569 h 1249615"/>
                    <a:gd name="connsiteX25" fmla="*/ 1807319 w 2023552"/>
                    <a:gd name="connsiteY25" fmla="*/ 416808 h 1249615"/>
                    <a:gd name="connsiteX26" fmla="*/ 2023552 w 2023552"/>
                    <a:gd name="connsiteY26" fmla="*/ 467696 h 1249615"/>
                    <a:gd name="connsiteX27" fmla="*/ 1610805 w 2023552"/>
                    <a:gd name="connsiteY27" fmla="*/ 630830 h 1249615"/>
                    <a:gd name="connsiteX28" fmla="*/ 1414416 w 2023552"/>
                    <a:gd name="connsiteY28" fmla="*/ 955996 h 1249615"/>
                    <a:gd name="connsiteX29" fmla="*/ 1146983 w 2023552"/>
                    <a:gd name="connsiteY29" fmla="*/ 1200234 h 1249615"/>
                    <a:gd name="connsiteX30" fmla="*/ 1179038 w 2023552"/>
                    <a:gd name="connsiteY30" fmla="*/ 996652 h 1249615"/>
                    <a:gd name="connsiteX31" fmla="*/ 854050 w 2023552"/>
                    <a:gd name="connsiteY31" fmla="*/ 1007692 h 1249615"/>
                    <a:gd name="connsiteX32" fmla="*/ 849997 w 2023552"/>
                    <a:gd name="connsiteY32" fmla="*/ 1237943 h 1249615"/>
                    <a:gd name="connsiteX33" fmla="*/ 616256 w 2023552"/>
                    <a:gd name="connsiteY33" fmla="*/ 1126195 h 1249615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0221"/>
                    <a:gd name="connsiteX1" fmla="*/ 288670 w 2023552"/>
                    <a:gd name="connsiteY1" fmla="*/ 508995 h 1240221"/>
                    <a:gd name="connsiteX2" fmla="*/ 6375 w 2023552"/>
                    <a:gd name="connsiteY2" fmla="*/ 299051 h 1240221"/>
                    <a:gd name="connsiteX3" fmla="*/ 222275 w 2023552"/>
                    <a:gd name="connsiteY3" fmla="*/ 333976 h 1240221"/>
                    <a:gd name="connsiteX4" fmla="*/ 44474 w 2023552"/>
                    <a:gd name="connsiteY4" fmla="*/ 57750 h 1240221"/>
                    <a:gd name="connsiteX5" fmla="*/ 231800 w 2023552"/>
                    <a:gd name="connsiteY5" fmla="*/ 245075 h 1240221"/>
                    <a:gd name="connsiteX6" fmla="*/ 114325 w 2023552"/>
                    <a:gd name="connsiteY6" fmla="*/ 16475 h 1240221"/>
                    <a:gd name="connsiteX7" fmla="*/ 301650 w 2023552"/>
                    <a:gd name="connsiteY7" fmla="*/ 219675 h 1240221"/>
                    <a:gd name="connsiteX8" fmla="*/ 311175 w 2023552"/>
                    <a:gd name="connsiteY8" fmla="*/ 3775 h 1240221"/>
                    <a:gd name="connsiteX9" fmla="*/ 365150 w 2023552"/>
                    <a:gd name="connsiteY9" fmla="*/ 219675 h 1240221"/>
                    <a:gd name="connsiteX10" fmla="*/ 463575 w 2023552"/>
                    <a:gd name="connsiteY10" fmla="*/ 35526 h 1240221"/>
                    <a:gd name="connsiteX11" fmla="*/ 443921 w 2023552"/>
                    <a:gd name="connsiteY11" fmla="*/ 378159 h 1240221"/>
                    <a:gd name="connsiteX12" fmla="*/ 647724 w 2023552"/>
                    <a:gd name="connsiteY12" fmla="*/ 794350 h 1240221"/>
                    <a:gd name="connsiteX13" fmla="*/ 776532 w 2023552"/>
                    <a:gd name="connsiteY13" fmla="*/ 659115 h 1240221"/>
                    <a:gd name="connsiteX14" fmla="*/ 626425 w 2023552"/>
                    <a:gd name="connsiteY14" fmla="*/ 233676 h 1240221"/>
                    <a:gd name="connsiteX15" fmla="*/ 1333524 w 2023552"/>
                    <a:gd name="connsiteY15" fmla="*/ 206975 h 1240221"/>
                    <a:gd name="connsiteX16" fmla="*/ 1216049 w 2023552"/>
                    <a:gd name="connsiteY16" fmla="*/ 670525 h 1240221"/>
                    <a:gd name="connsiteX17" fmla="*/ 1301774 w 2023552"/>
                    <a:gd name="connsiteY17" fmla="*/ 835625 h 1240221"/>
                    <a:gd name="connsiteX18" fmla="*/ 1523176 w 2023552"/>
                    <a:gd name="connsiteY18" fmla="*/ 423300 h 1240221"/>
                    <a:gd name="connsiteX19" fmla="*/ 1651024 w 2023552"/>
                    <a:gd name="connsiteY19" fmla="*/ 70450 h 1240221"/>
                    <a:gd name="connsiteX20" fmla="*/ 1603399 w 2023552"/>
                    <a:gd name="connsiteY20" fmla="*/ 219675 h 1240221"/>
                    <a:gd name="connsiteX21" fmla="*/ 1778024 w 2023552"/>
                    <a:gd name="connsiteY21" fmla="*/ 54575 h 1240221"/>
                    <a:gd name="connsiteX22" fmla="*/ 1647849 w 2023552"/>
                    <a:gd name="connsiteY22" fmla="*/ 289525 h 1240221"/>
                    <a:gd name="connsiteX23" fmla="*/ 1866924 w 2023552"/>
                    <a:gd name="connsiteY23" fmla="*/ 108550 h 1240221"/>
                    <a:gd name="connsiteX24" fmla="*/ 1774849 w 2023552"/>
                    <a:gd name="connsiteY24" fmla="*/ 311750 h 1240221"/>
                    <a:gd name="connsiteX25" fmla="*/ 1993924 w 2023552"/>
                    <a:gd name="connsiteY25" fmla="*/ 156175 h 1240221"/>
                    <a:gd name="connsiteX26" fmla="*/ 1807319 w 2023552"/>
                    <a:gd name="connsiteY26" fmla="*/ 407414 h 1240221"/>
                    <a:gd name="connsiteX27" fmla="*/ 2023552 w 2023552"/>
                    <a:gd name="connsiteY27" fmla="*/ 458302 h 1240221"/>
                    <a:gd name="connsiteX28" fmla="*/ 1610805 w 2023552"/>
                    <a:gd name="connsiteY28" fmla="*/ 621436 h 1240221"/>
                    <a:gd name="connsiteX29" fmla="*/ 1414416 w 2023552"/>
                    <a:gd name="connsiteY29" fmla="*/ 946602 h 1240221"/>
                    <a:gd name="connsiteX30" fmla="*/ 1146983 w 2023552"/>
                    <a:gd name="connsiteY30" fmla="*/ 1190840 h 1240221"/>
                    <a:gd name="connsiteX31" fmla="*/ 1179038 w 2023552"/>
                    <a:gd name="connsiteY31" fmla="*/ 987258 h 1240221"/>
                    <a:gd name="connsiteX32" fmla="*/ 854050 w 2023552"/>
                    <a:gd name="connsiteY32" fmla="*/ 998298 h 1240221"/>
                    <a:gd name="connsiteX33" fmla="*/ 849997 w 2023552"/>
                    <a:gd name="connsiteY33" fmla="*/ 1228549 h 1240221"/>
                    <a:gd name="connsiteX34" fmla="*/ 616256 w 2023552"/>
                    <a:gd name="connsiteY34" fmla="*/ 1116801 h 1240221"/>
                    <a:gd name="connsiteX0" fmla="*/ 616256 w 2023552"/>
                    <a:gd name="connsiteY0" fmla="*/ 1116801 h 1248337"/>
                    <a:gd name="connsiteX1" fmla="*/ 288670 w 2023552"/>
                    <a:gd name="connsiteY1" fmla="*/ 508995 h 1248337"/>
                    <a:gd name="connsiteX2" fmla="*/ 6375 w 2023552"/>
                    <a:gd name="connsiteY2" fmla="*/ 299051 h 1248337"/>
                    <a:gd name="connsiteX3" fmla="*/ 222275 w 2023552"/>
                    <a:gd name="connsiteY3" fmla="*/ 333976 h 1248337"/>
                    <a:gd name="connsiteX4" fmla="*/ 44474 w 2023552"/>
                    <a:gd name="connsiteY4" fmla="*/ 57750 h 1248337"/>
                    <a:gd name="connsiteX5" fmla="*/ 231800 w 2023552"/>
                    <a:gd name="connsiteY5" fmla="*/ 245075 h 1248337"/>
                    <a:gd name="connsiteX6" fmla="*/ 114325 w 2023552"/>
                    <a:gd name="connsiteY6" fmla="*/ 16475 h 1248337"/>
                    <a:gd name="connsiteX7" fmla="*/ 301650 w 2023552"/>
                    <a:gd name="connsiteY7" fmla="*/ 219675 h 1248337"/>
                    <a:gd name="connsiteX8" fmla="*/ 311175 w 2023552"/>
                    <a:gd name="connsiteY8" fmla="*/ 3775 h 1248337"/>
                    <a:gd name="connsiteX9" fmla="*/ 365150 w 2023552"/>
                    <a:gd name="connsiteY9" fmla="*/ 219675 h 1248337"/>
                    <a:gd name="connsiteX10" fmla="*/ 463575 w 2023552"/>
                    <a:gd name="connsiteY10" fmla="*/ 35526 h 1248337"/>
                    <a:gd name="connsiteX11" fmla="*/ 443921 w 2023552"/>
                    <a:gd name="connsiteY11" fmla="*/ 378159 h 1248337"/>
                    <a:gd name="connsiteX12" fmla="*/ 647724 w 2023552"/>
                    <a:gd name="connsiteY12" fmla="*/ 794350 h 1248337"/>
                    <a:gd name="connsiteX13" fmla="*/ 776532 w 2023552"/>
                    <a:gd name="connsiteY13" fmla="*/ 659115 h 1248337"/>
                    <a:gd name="connsiteX14" fmla="*/ 626425 w 2023552"/>
                    <a:gd name="connsiteY14" fmla="*/ 233676 h 1248337"/>
                    <a:gd name="connsiteX15" fmla="*/ 1333524 w 2023552"/>
                    <a:gd name="connsiteY15" fmla="*/ 206975 h 1248337"/>
                    <a:gd name="connsiteX16" fmla="*/ 1216049 w 2023552"/>
                    <a:gd name="connsiteY16" fmla="*/ 670525 h 1248337"/>
                    <a:gd name="connsiteX17" fmla="*/ 1301774 w 2023552"/>
                    <a:gd name="connsiteY17" fmla="*/ 835625 h 1248337"/>
                    <a:gd name="connsiteX18" fmla="*/ 1523176 w 2023552"/>
                    <a:gd name="connsiteY18" fmla="*/ 423300 h 1248337"/>
                    <a:gd name="connsiteX19" fmla="*/ 1651024 w 2023552"/>
                    <a:gd name="connsiteY19" fmla="*/ 70450 h 1248337"/>
                    <a:gd name="connsiteX20" fmla="*/ 1603399 w 2023552"/>
                    <a:gd name="connsiteY20" fmla="*/ 219675 h 1248337"/>
                    <a:gd name="connsiteX21" fmla="*/ 1778024 w 2023552"/>
                    <a:gd name="connsiteY21" fmla="*/ 54575 h 1248337"/>
                    <a:gd name="connsiteX22" fmla="*/ 1647849 w 2023552"/>
                    <a:gd name="connsiteY22" fmla="*/ 289525 h 1248337"/>
                    <a:gd name="connsiteX23" fmla="*/ 1866924 w 2023552"/>
                    <a:gd name="connsiteY23" fmla="*/ 108550 h 1248337"/>
                    <a:gd name="connsiteX24" fmla="*/ 1774849 w 2023552"/>
                    <a:gd name="connsiteY24" fmla="*/ 311750 h 1248337"/>
                    <a:gd name="connsiteX25" fmla="*/ 1993924 w 2023552"/>
                    <a:gd name="connsiteY25" fmla="*/ 156175 h 1248337"/>
                    <a:gd name="connsiteX26" fmla="*/ 1807319 w 2023552"/>
                    <a:gd name="connsiteY26" fmla="*/ 407414 h 1248337"/>
                    <a:gd name="connsiteX27" fmla="*/ 2023552 w 2023552"/>
                    <a:gd name="connsiteY27" fmla="*/ 458302 h 1248337"/>
                    <a:gd name="connsiteX28" fmla="*/ 1610805 w 2023552"/>
                    <a:gd name="connsiteY28" fmla="*/ 621436 h 1248337"/>
                    <a:gd name="connsiteX29" fmla="*/ 1414416 w 2023552"/>
                    <a:gd name="connsiteY29" fmla="*/ 946602 h 1248337"/>
                    <a:gd name="connsiteX30" fmla="*/ 1146983 w 2023552"/>
                    <a:gd name="connsiteY30" fmla="*/ 1190840 h 1248337"/>
                    <a:gd name="connsiteX31" fmla="*/ 1179038 w 2023552"/>
                    <a:gd name="connsiteY31" fmla="*/ 987258 h 1248337"/>
                    <a:gd name="connsiteX32" fmla="*/ 854050 w 2023552"/>
                    <a:gd name="connsiteY32" fmla="*/ 998298 h 1248337"/>
                    <a:gd name="connsiteX33" fmla="*/ 849997 w 2023552"/>
                    <a:gd name="connsiteY33" fmla="*/ 1228549 h 1248337"/>
                    <a:gd name="connsiteX34" fmla="*/ 616256 w 2023552"/>
                    <a:gd name="connsiteY34" fmla="*/ 1116801 h 1248337"/>
                    <a:gd name="connsiteX0" fmla="*/ 616256 w 2023552"/>
                    <a:gd name="connsiteY0" fmla="*/ 2246512 h 2378048"/>
                    <a:gd name="connsiteX1" fmla="*/ 288670 w 2023552"/>
                    <a:gd name="connsiteY1" fmla="*/ 1638706 h 2378048"/>
                    <a:gd name="connsiteX2" fmla="*/ 6375 w 2023552"/>
                    <a:gd name="connsiteY2" fmla="*/ 1428762 h 2378048"/>
                    <a:gd name="connsiteX3" fmla="*/ 222275 w 2023552"/>
                    <a:gd name="connsiteY3" fmla="*/ 1463687 h 2378048"/>
                    <a:gd name="connsiteX4" fmla="*/ 44474 w 2023552"/>
                    <a:gd name="connsiteY4" fmla="*/ 1187461 h 2378048"/>
                    <a:gd name="connsiteX5" fmla="*/ 231800 w 2023552"/>
                    <a:gd name="connsiteY5" fmla="*/ 1374786 h 2378048"/>
                    <a:gd name="connsiteX6" fmla="*/ 114325 w 2023552"/>
                    <a:gd name="connsiteY6" fmla="*/ 1146186 h 2378048"/>
                    <a:gd name="connsiteX7" fmla="*/ 301650 w 2023552"/>
                    <a:gd name="connsiteY7" fmla="*/ 1349386 h 2378048"/>
                    <a:gd name="connsiteX8" fmla="*/ 311175 w 2023552"/>
                    <a:gd name="connsiteY8" fmla="*/ 1133486 h 2378048"/>
                    <a:gd name="connsiteX9" fmla="*/ 365150 w 2023552"/>
                    <a:gd name="connsiteY9" fmla="*/ 1349386 h 2378048"/>
                    <a:gd name="connsiteX10" fmla="*/ 463575 w 2023552"/>
                    <a:gd name="connsiteY10" fmla="*/ 1165237 h 2378048"/>
                    <a:gd name="connsiteX11" fmla="*/ 443921 w 2023552"/>
                    <a:gd name="connsiteY11" fmla="*/ 1507870 h 2378048"/>
                    <a:gd name="connsiteX12" fmla="*/ 647724 w 2023552"/>
                    <a:gd name="connsiteY12" fmla="*/ 1924061 h 2378048"/>
                    <a:gd name="connsiteX13" fmla="*/ 776532 w 2023552"/>
                    <a:gd name="connsiteY13" fmla="*/ 1788826 h 2378048"/>
                    <a:gd name="connsiteX14" fmla="*/ 626425 w 2023552"/>
                    <a:gd name="connsiteY14" fmla="*/ 1363387 h 2378048"/>
                    <a:gd name="connsiteX15" fmla="*/ 1285900 w 2023552"/>
                    <a:gd name="connsiteY15" fmla="*/ 11 h 2378048"/>
                    <a:gd name="connsiteX16" fmla="*/ 1333524 w 2023552"/>
                    <a:gd name="connsiteY16" fmla="*/ 1336686 h 2378048"/>
                    <a:gd name="connsiteX17" fmla="*/ 1216049 w 2023552"/>
                    <a:gd name="connsiteY17" fmla="*/ 1800236 h 2378048"/>
                    <a:gd name="connsiteX18" fmla="*/ 1301774 w 2023552"/>
                    <a:gd name="connsiteY18" fmla="*/ 1965336 h 2378048"/>
                    <a:gd name="connsiteX19" fmla="*/ 1523176 w 2023552"/>
                    <a:gd name="connsiteY19" fmla="*/ 1553011 h 2378048"/>
                    <a:gd name="connsiteX20" fmla="*/ 1651024 w 2023552"/>
                    <a:gd name="connsiteY20" fmla="*/ 1200161 h 2378048"/>
                    <a:gd name="connsiteX21" fmla="*/ 1603399 w 2023552"/>
                    <a:gd name="connsiteY21" fmla="*/ 1349386 h 2378048"/>
                    <a:gd name="connsiteX22" fmla="*/ 1778024 w 2023552"/>
                    <a:gd name="connsiteY22" fmla="*/ 1184286 h 2378048"/>
                    <a:gd name="connsiteX23" fmla="*/ 1647849 w 2023552"/>
                    <a:gd name="connsiteY23" fmla="*/ 1419236 h 2378048"/>
                    <a:gd name="connsiteX24" fmla="*/ 1866924 w 2023552"/>
                    <a:gd name="connsiteY24" fmla="*/ 1238261 h 2378048"/>
                    <a:gd name="connsiteX25" fmla="*/ 1774849 w 2023552"/>
                    <a:gd name="connsiteY25" fmla="*/ 1441461 h 2378048"/>
                    <a:gd name="connsiteX26" fmla="*/ 1993924 w 2023552"/>
                    <a:gd name="connsiteY26" fmla="*/ 1285886 h 2378048"/>
                    <a:gd name="connsiteX27" fmla="*/ 1807319 w 2023552"/>
                    <a:gd name="connsiteY27" fmla="*/ 1537125 h 2378048"/>
                    <a:gd name="connsiteX28" fmla="*/ 2023552 w 2023552"/>
                    <a:gd name="connsiteY28" fmla="*/ 1588013 h 2378048"/>
                    <a:gd name="connsiteX29" fmla="*/ 1610805 w 2023552"/>
                    <a:gd name="connsiteY29" fmla="*/ 1751147 h 2378048"/>
                    <a:gd name="connsiteX30" fmla="*/ 1414416 w 2023552"/>
                    <a:gd name="connsiteY30" fmla="*/ 2076313 h 2378048"/>
                    <a:gd name="connsiteX31" fmla="*/ 1146983 w 2023552"/>
                    <a:gd name="connsiteY31" fmla="*/ 2320551 h 2378048"/>
                    <a:gd name="connsiteX32" fmla="*/ 1179038 w 2023552"/>
                    <a:gd name="connsiteY32" fmla="*/ 2116969 h 2378048"/>
                    <a:gd name="connsiteX33" fmla="*/ 854050 w 2023552"/>
                    <a:gd name="connsiteY33" fmla="*/ 2128009 h 2378048"/>
                    <a:gd name="connsiteX34" fmla="*/ 849997 w 2023552"/>
                    <a:gd name="connsiteY34" fmla="*/ 2358260 h 2378048"/>
                    <a:gd name="connsiteX35" fmla="*/ 616256 w 2023552"/>
                    <a:gd name="connsiteY35" fmla="*/ 2246512 h 2378048"/>
                    <a:gd name="connsiteX0" fmla="*/ 616256 w 2023552"/>
                    <a:gd name="connsiteY0" fmla="*/ 2246501 h 2378037"/>
                    <a:gd name="connsiteX1" fmla="*/ 288670 w 2023552"/>
                    <a:gd name="connsiteY1" fmla="*/ 1638695 h 2378037"/>
                    <a:gd name="connsiteX2" fmla="*/ 6375 w 2023552"/>
                    <a:gd name="connsiteY2" fmla="*/ 1428751 h 2378037"/>
                    <a:gd name="connsiteX3" fmla="*/ 222275 w 2023552"/>
                    <a:gd name="connsiteY3" fmla="*/ 1463676 h 2378037"/>
                    <a:gd name="connsiteX4" fmla="*/ 44474 w 2023552"/>
                    <a:gd name="connsiteY4" fmla="*/ 1187450 h 2378037"/>
                    <a:gd name="connsiteX5" fmla="*/ 231800 w 2023552"/>
                    <a:gd name="connsiteY5" fmla="*/ 1374775 h 2378037"/>
                    <a:gd name="connsiteX6" fmla="*/ 114325 w 2023552"/>
                    <a:gd name="connsiteY6" fmla="*/ 1146175 h 2378037"/>
                    <a:gd name="connsiteX7" fmla="*/ 301650 w 2023552"/>
                    <a:gd name="connsiteY7" fmla="*/ 1349375 h 2378037"/>
                    <a:gd name="connsiteX8" fmla="*/ 311175 w 2023552"/>
                    <a:gd name="connsiteY8" fmla="*/ 1133475 h 2378037"/>
                    <a:gd name="connsiteX9" fmla="*/ 365150 w 2023552"/>
                    <a:gd name="connsiteY9" fmla="*/ 1349375 h 2378037"/>
                    <a:gd name="connsiteX10" fmla="*/ 463575 w 2023552"/>
                    <a:gd name="connsiteY10" fmla="*/ 1165226 h 2378037"/>
                    <a:gd name="connsiteX11" fmla="*/ 443921 w 2023552"/>
                    <a:gd name="connsiteY11" fmla="*/ 1507859 h 2378037"/>
                    <a:gd name="connsiteX12" fmla="*/ 647724 w 2023552"/>
                    <a:gd name="connsiteY12" fmla="*/ 1924050 h 2378037"/>
                    <a:gd name="connsiteX13" fmla="*/ 776532 w 2023552"/>
                    <a:gd name="connsiteY13" fmla="*/ 1788815 h 2378037"/>
                    <a:gd name="connsiteX14" fmla="*/ 626425 w 2023552"/>
                    <a:gd name="connsiteY14" fmla="*/ 1363376 h 2378037"/>
                    <a:gd name="connsiteX15" fmla="*/ 1285900 w 2023552"/>
                    <a:gd name="connsiteY15" fmla="*/ 0 h 2378037"/>
                    <a:gd name="connsiteX16" fmla="*/ 1333524 w 2023552"/>
                    <a:gd name="connsiteY16" fmla="*/ 1336675 h 2378037"/>
                    <a:gd name="connsiteX17" fmla="*/ 1216049 w 2023552"/>
                    <a:gd name="connsiteY17" fmla="*/ 1800225 h 2378037"/>
                    <a:gd name="connsiteX18" fmla="*/ 1301774 w 2023552"/>
                    <a:gd name="connsiteY18" fmla="*/ 1965325 h 2378037"/>
                    <a:gd name="connsiteX19" fmla="*/ 1523176 w 2023552"/>
                    <a:gd name="connsiteY19" fmla="*/ 1553000 h 2378037"/>
                    <a:gd name="connsiteX20" fmla="*/ 1651024 w 2023552"/>
                    <a:gd name="connsiteY20" fmla="*/ 1200150 h 2378037"/>
                    <a:gd name="connsiteX21" fmla="*/ 1603399 w 2023552"/>
                    <a:gd name="connsiteY21" fmla="*/ 1349375 h 2378037"/>
                    <a:gd name="connsiteX22" fmla="*/ 1778024 w 2023552"/>
                    <a:gd name="connsiteY22" fmla="*/ 1184275 h 2378037"/>
                    <a:gd name="connsiteX23" fmla="*/ 1647849 w 2023552"/>
                    <a:gd name="connsiteY23" fmla="*/ 1419225 h 2378037"/>
                    <a:gd name="connsiteX24" fmla="*/ 1866924 w 2023552"/>
                    <a:gd name="connsiteY24" fmla="*/ 1238250 h 2378037"/>
                    <a:gd name="connsiteX25" fmla="*/ 1774849 w 2023552"/>
                    <a:gd name="connsiteY25" fmla="*/ 1441450 h 2378037"/>
                    <a:gd name="connsiteX26" fmla="*/ 1993924 w 2023552"/>
                    <a:gd name="connsiteY26" fmla="*/ 1285875 h 2378037"/>
                    <a:gd name="connsiteX27" fmla="*/ 1807319 w 2023552"/>
                    <a:gd name="connsiteY27" fmla="*/ 1537114 h 2378037"/>
                    <a:gd name="connsiteX28" fmla="*/ 2023552 w 2023552"/>
                    <a:gd name="connsiteY28" fmla="*/ 1588002 h 2378037"/>
                    <a:gd name="connsiteX29" fmla="*/ 1610805 w 2023552"/>
                    <a:gd name="connsiteY29" fmla="*/ 1751136 h 2378037"/>
                    <a:gd name="connsiteX30" fmla="*/ 1414416 w 2023552"/>
                    <a:gd name="connsiteY30" fmla="*/ 2076302 h 2378037"/>
                    <a:gd name="connsiteX31" fmla="*/ 1146983 w 2023552"/>
                    <a:gd name="connsiteY31" fmla="*/ 2320540 h 2378037"/>
                    <a:gd name="connsiteX32" fmla="*/ 1179038 w 2023552"/>
                    <a:gd name="connsiteY32" fmla="*/ 2116958 h 2378037"/>
                    <a:gd name="connsiteX33" fmla="*/ 854050 w 2023552"/>
                    <a:gd name="connsiteY33" fmla="*/ 2127998 h 2378037"/>
                    <a:gd name="connsiteX34" fmla="*/ 849997 w 2023552"/>
                    <a:gd name="connsiteY34" fmla="*/ 2358249 h 2378037"/>
                    <a:gd name="connsiteX35" fmla="*/ 616256 w 2023552"/>
                    <a:gd name="connsiteY35" fmla="*/ 2246501 h 2378037"/>
                    <a:gd name="connsiteX0" fmla="*/ 616256 w 2023552"/>
                    <a:gd name="connsiteY0" fmla="*/ 2636189 h 2767725"/>
                    <a:gd name="connsiteX1" fmla="*/ 288670 w 2023552"/>
                    <a:gd name="connsiteY1" fmla="*/ 2028383 h 2767725"/>
                    <a:gd name="connsiteX2" fmla="*/ 6375 w 2023552"/>
                    <a:gd name="connsiteY2" fmla="*/ 1818439 h 2767725"/>
                    <a:gd name="connsiteX3" fmla="*/ 222275 w 2023552"/>
                    <a:gd name="connsiteY3" fmla="*/ 1853364 h 2767725"/>
                    <a:gd name="connsiteX4" fmla="*/ 44474 w 2023552"/>
                    <a:gd name="connsiteY4" fmla="*/ 1577138 h 2767725"/>
                    <a:gd name="connsiteX5" fmla="*/ 231800 w 2023552"/>
                    <a:gd name="connsiteY5" fmla="*/ 1764463 h 2767725"/>
                    <a:gd name="connsiteX6" fmla="*/ 114325 w 2023552"/>
                    <a:gd name="connsiteY6" fmla="*/ 1535863 h 2767725"/>
                    <a:gd name="connsiteX7" fmla="*/ 301650 w 2023552"/>
                    <a:gd name="connsiteY7" fmla="*/ 1739063 h 2767725"/>
                    <a:gd name="connsiteX8" fmla="*/ 311175 w 2023552"/>
                    <a:gd name="connsiteY8" fmla="*/ 1523163 h 2767725"/>
                    <a:gd name="connsiteX9" fmla="*/ 365150 w 2023552"/>
                    <a:gd name="connsiteY9" fmla="*/ 1739063 h 2767725"/>
                    <a:gd name="connsiteX10" fmla="*/ 463575 w 2023552"/>
                    <a:gd name="connsiteY10" fmla="*/ 1554914 h 2767725"/>
                    <a:gd name="connsiteX11" fmla="*/ 443921 w 2023552"/>
                    <a:gd name="connsiteY11" fmla="*/ 1897547 h 2767725"/>
                    <a:gd name="connsiteX12" fmla="*/ 647724 w 2023552"/>
                    <a:gd name="connsiteY12" fmla="*/ 2313738 h 2767725"/>
                    <a:gd name="connsiteX13" fmla="*/ 776532 w 2023552"/>
                    <a:gd name="connsiteY13" fmla="*/ 2178503 h 2767725"/>
                    <a:gd name="connsiteX14" fmla="*/ 626425 w 2023552"/>
                    <a:gd name="connsiteY14" fmla="*/ 1753064 h 2767725"/>
                    <a:gd name="connsiteX15" fmla="*/ 1549425 w 2023552"/>
                    <a:gd name="connsiteY15" fmla="*/ 72188 h 2767725"/>
                    <a:gd name="connsiteX16" fmla="*/ 1285900 w 2023552"/>
                    <a:gd name="connsiteY16" fmla="*/ 389688 h 2767725"/>
                    <a:gd name="connsiteX17" fmla="*/ 1333524 w 2023552"/>
                    <a:gd name="connsiteY17" fmla="*/ 1726363 h 2767725"/>
                    <a:gd name="connsiteX18" fmla="*/ 1216049 w 2023552"/>
                    <a:gd name="connsiteY18" fmla="*/ 2189913 h 2767725"/>
                    <a:gd name="connsiteX19" fmla="*/ 1301774 w 2023552"/>
                    <a:gd name="connsiteY19" fmla="*/ 2355013 h 2767725"/>
                    <a:gd name="connsiteX20" fmla="*/ 1523176 w 2023552"/>
                    <a:gd name="connsiteY20" fmla="*/ 1942688 h 2767725"/>
                    <a:gd name="connsiteX21" fmla="*/ 1651024 w 2023552"/>
                    <a:gd name="connsiteY21" fmla="*/ 1589838 h 2767725"/>
                    <a:gd name="connsiteX22" fmla="*/ 1603399 w 2023552"/>
                    <a:gd name="connsiteY22" fmla="*/ 1739063 h 2767725"/>
                    <a:gd name="connsiteX23" fmla="*/ 1778024 w 2023552"/>
                    <a:gd name="connsiteY23" fmla="*/ 1573963 h 2767725"/>
                    <a:gd name="connsiteX24" fmla="*/ 1647849 w 2023552"/>
                    <a:gd name="connsiteY24" fmla="*/ 1808913 h 2767725"/>
                    <a:gd name="connsiteX25" fmla="*/ 1866924 w 2023552"/>
                    <a:gd name="connsiteY25" fmla="*/ 1627938 h 2767725"/>
                    <a:gd name="connsiteX26" fmla="*/ 1774849 w 2023552"/>
                    <a:gd name="connsiteY26" fmla="*/ 1831138 h 2767725"/>
                    <a:gd name="connsiteX27" fmla="*/ 1993924 w 2023552"/>
                    <a:gd name="connsiteY27" fmla="*/ 1675563 h 2767725"/>
                    <a:gd name="connsiteX28" fmla="*/ 1807319 w 2023552"/>
                    <a:gd name="connsiteY28" fmla="*/ 1926802 h 2767725"/>
                    <a:gd name="connsiteX29" fmla="*/ 2023552 w 2023552"/>
                    <a:gd name="connsiteY29" fmla="*/ 1977690 h 2767725"/>
                    <a:gd name="connsiteX30" fmla="*/ 1610805 w 2023552"/>
                    <a:gd name="connsiteY30" fmla="*/ 2140824 h 2767725"/>
                    <a:gd name="connsiteX31" fmla="*/ 1414416 w 2023552"/>
                    <a:gd name="connsiteY31" fmla="*/ 2465990 h 2767725"/>
                    <a:gd name="connsiteX32" fmla="*/ 1146983 w 2023552"/>
                    <a:gd name="connsiteY32" fmla="*/ 2710228 h 2767725"/>
                    <a:gd name="connsiteX33" fmla="*/ 1179038 w 2023552"/>
                    <a:gd name="connsiteY33" fmla="*/ 2506646 h 2767725"/>
                    <a:gd name="connsiteX34" fmla="*/ 854050 w 2023552"/>
                    <a:gd name="connsiteY34" fmla="*/ 2517686 h 2767725"/>
                    <a:gd name="connsiteX35" fmla="*/ 849997 w 2023552"/>
                    <a:gd name="connsiteY35" fmla="*/ 2747937 h 2767725"/>
                    <a:gd name="connsiteX36" fmla="*/ 616256 w 2023552"/>
                    <a:gd name="connsiteY36" fmla="*/ 2636189 h 2767725"/>
                    <a:gd name="connsiteX0" fmla="*/ 616256 w 2023552"/>
                    <a:gd name="connsiteY0" fmla="*/ 2636189 h 2767725"/>
                    <a:gd name="connsiteX1" fmla="*/ 288670 w 2023552"/>
                    <a:gd name="connsiteY1" fmla="*/ 2028383 h 2767725"/>
                    <a:gd name="connsiteX2" fmla="*/ 6375 w 2023552"/>
                    <a:gd name="connsiteY2" fmla="*/ 1818439 h 2767725"/>
                    <a:gd name="connsiteX3" fmla="*/ 222275 w 2023552"/>
                    <a:gd name="connsiteY3" fmla="*/ 1853364 h 2767725"/>
                    <a:gd name="connsiteX4" fmla="*/ 44474 w 2023552"/>
                    <a:gd name="connsiteY4" fmla="*/ 1577138 h 2767725"/>
                    <a:gd name="connsiteX5" fmla="*/ 231800 w 2023552"/>
                    <a:gd name="connsiteY5" fmla="*/ 1764463 h 2767725"/>
                    <a:gd name="connsiteX6" fmla="*/ 114325 w 2023552"/>
                    <a:gd name="connsiteY6" fmla="*/ 1535863 h 2767725"/>
                    <a:gd name="connsiteX7" fmla="*/ 301650 w 2023552"/>
                    <a:gd name="connsiteY7" fmla="*/ 1739063 h 2767725"/>
                    <a:gd name="connsiteX8" fmla="*/ 311175 w 2023552"/>
                    <a:gd name="connsiteY8" fmla="*/ 1523163 h 2767725"/>
                    <a:gd name="connsiteX9" fmla="*/ 365150 w 2023552"/>
                    <a:gd name="connsiteY9" fmla="*/ 1739063 h 2767725"/>
                    <a:gd name="connsiteX10" fmla="*/ 463575 w 2023552"/>
                    <a:gd name="connsiteY10" fmla="*/ 1554914 h 2767725"/>
                    <a:gd name="connsiteX11" fmla="*/ 443921 w 2023552"/>
                    <a:gd name="connsiteY11" fmla="*/ 1897547 h 2767725"/>
                    <a:gd name="connsiteX12" fmla="*/ 647724 w 2023552"/>
                    <a:gd name="connsiteY12" fmla="*/ 2313738 h 2767725"/>
                    <a:gd name="connsiteX13" fmla="*/ 776532 w 2023552"/>
                    <a:gd name="connsiteY13" fmla="*/ 2178503 h 2767725"/>
                    <a:gd name="connsiteX14" fmla="*/ 626425 w 2023552"/>
                    <a:gd name="connsiteY14" fmla="*/ 1753064 h 2767725"/>
                    <a:gd name="connsiteX15" fmla="*/ 1549425 w 2023552"/>
                    <a:gd name="connsiteY15" fmla="*/ 72188 h 2767725"/>
                    <a:gd name="connsiteX16" fmla="*/ 1285900 w 2023552"/>
                    <a:gd name="connsiteY16" fmla="*/ 389688 h 2767725"/>
                    <a:gd name="connsiteX17" fmla="*/ 1333524 w 2023552"/>
                    <a:gd name="connsiteY17" fmla="*/ 1726363 h 2767725"/>
                    <a:gd name="connsiteX18" fmla="*/ 1216049 w 2023552"/>
                    <a:gd name="connsiteY18" fmla="*/ 2189913 h 2767725"/>
                    <a:gd name="connsiteX19" fmla="*/ 1301774 w 2023552"/>
                    <a:gd name="connsiteY19" fmla="*/ 2355013 h 2767725"/>
                    <a:gd name="connsiteX20" fmla="*/ 1523176 w 2023552"/>
                    <a:gd name="connsiteY20" fmla="*/ 1942688 h 2767725"/>
                    <a:gd name="connsiteX21" fmla="*/ 1651024 w 2023552"/>
                    <a:gd name="connsiteY21" fmla="*/ 1589838 h 2767725"/>
                    <a:gd name="connsiteX22" fmla="*/ 1603399 w 2023552"/>
                    <a:gd name="connsiteY22" fmla="*/ 1739063 h 2767725"/>
                    <a:gd name="connsiteX23" fmla="*/ 1778024 w 2023552"/>
                    <a:gd name="connsiteY23" fmla="*/ 1573963 h 2767725"/>
                    <a:gd name="connsiteX24" fmla="*/ 1647849 w 2023552"/>
                    <a:gd name="connsiteY24" fmla="*/ 1808913 h 2767725"/>
                    <a:gd name="connsiteX25" fmla="*/ 1866924 w 2023552"/>
                    <a:gd name="connsiteY25" fmla="*/ 1627938 h 2767725"/>
                    <a:gd name="connsiteX26" fmla="*/ 1774849 w 2023552"/>
                    <a:gd name="connsiteY26" fmla="*/ 1831138 h 2767725"/>
                    <a:gd name="connsiteX27" fmla="*/ 1993924 w 2023552"/>
                    <a:gd name="connsiteY27" fmla="*/ 1675563 h 2767725"/>
                    <a:gd name="connsiteX28" fmla="*/ 1807319 w 2023552"/>
                    <a:gd name="connsiteY28" fmla="*/ 1926802 h 2767725"/>
                    <a:gd name="connsiteX29" fmla="*/ 2023552 w 2023552"/>
                    <a:gd name="connsiteY29" fmla="*/ 1977690 h 2767725"/>
                    <a:gd name="connsiteX30" fmla="*/ 1610805 w 2023552"/>
                    <a:gd name="connsiteY30" fmla="*/ 2140824 h 2767725"/>
                    <a:gd name="connsiteX31" fmla="*/ 1414416 w 2023552"/>
                    <a:gd name="connsiteY31" fmla="*/ 2465990 h 2767725"/>
                    <a:gd name="connsiteX32" fmla="*/ 1146983 w 2023552"/>
                    <a:gd name="connsiteY32" fmla="*/ 2710228 h 2767725"/>
                    <a:gd name="connsiteX33" fmla="*/ 1179038 w 2023552"/>
                    <a:gd name="connsiteY33" fmla="*/ 2506646 h 2767725"/>
                    <a:gd name="connsiteX34" fmla="*/ 854050 w 2023552"/>
                    <a:gd name="connsiteY34" fmla="*/ 2517686 h 2767725"/>
                    <a:gd name="connsiteX35" fmla="*/ 849997 w 2023552"/>
                    <a:gd name="connsiteY35" fmla="*/ 2747937 h 2767725"/>
                    <a:gd name="connsiteX36" fmla="*/ 616256 w 2023552"/>
                    <a:gd name="connsiteY36" fmla="*/ 2636189 h 2767725"/>
                    <a:gd name="connsiteX0" fmla="*/ 616256 w 2023552"/>
                    <a:gd name="connsiteY0" fmla="*/ 2636189 h 2767725"/>
                    <a:gd name="connsiteX1" fmla="*/ 288670 w 2023552"/>
                    <a:gd name="connsiteY1" fmla="*/ 2028383 h 2767725"/>
                    <a:gd name="connsiteX2" fmla="*/ 6375 w 2023552"/>
                    <a:gd name="connsiteY2" fmla="*/ 1818439 h 2767725"/>
                    <a:gd name="connsiteX3" fmla="*/ 222275 w 2023552"/>
                    <a:gd name="connsiteY3" fmla="*/ 1853364 h 2767725"/>
                    <a:gd name="connsiteX4" fmla="*/ 44474 w 2023552"/>
                    <a:gd name="connsiteY4" fmla="*/ 1577138 h 2767725"/>
                    <a:gd name="connsiteX5" fmla="*/ 231800 w 2023552"/>
                    <a:gd name="connsiteY5" fmla="*/ 1764463 h 2767725"/>
                    <a:gd name="connsiteX6" fmla="*/ 114325 w 2023552"/>
                    <a:gd name="connsiteY6" fmla="*/ 1535863 h 2767725"/>
                    <a:gd name="connsiteX7" fmla="*/ 301650 w 2023552"/>
                    <a:gd name="connsiteY7" fmla="*/ 1739063 h 2767725"/>
                    <a:gd name="connsiteX8" fmla="*/ 311175 w 2023552"/>
                    <a:gd name="connsiteY8" fmla="*/ 1523163 h 2767725"/>
                    <a:gd name="connsiteX9" fmla="*/ 365150 w 2023552"/>
                    <a:gd name="connsiteY9" fmla="*/ 1739063 h 2767725"/>
                    <a:gd name="connsiteX10" fmla="*/ 463575 w 2023552"/>
                    <a:gd name="connsiteY10" fmla="*/ 1554914 h 2767725"/>
                    <a:gd name="connsiteX11" fmla="*/ 443921 w 2023552"/>
                    <a:gd name="connsiteY11" fmla="*/ 1897547 h 2767725"/>
                    <a:gd name="connsiteX12" fmla="*/ 647724 w 2023552"/>
                    <a:gd name="connsiteY12" fmla="*/ 2313738 h 2767725"/>
                    <a:gd name="connsiteX13" fmla="*/ 776532 w 2023552"/>
                    <a:gd name="connsiteY13" fmla="*/ 2178503 h 2767725"/>
                    <a:gd name="connsiteX14" fmla="*/ 626425 w 2023552"/>
                    <a:gd name="connsiteY14" fmla="*/ 1753064 h 2767725"/>
                    <a:gd name="connsiteX15" fmla="*/ 1549425 w 2023552"/>
                    <a:gd name="connsiteY15" fmla="*/ 72188 h 2767725"/>
                    <a:gd name="connsiteX16" fmla="*/ 1285900 w 2023552"/>
                    <a:gd name="connsiteY16" fmla="*/ 389688 h 2767725"/>
                    <a:gd name="connsiteX17" fmla="*/ 1333524 w 2023552"/>
                    <a:gd name="connsiteY17" fmla="*/ 1726363 h 2767725"/>
                    <a:gd name="connsiteX18" fmla="*/ 1216049 w 2023552"/>
                    <a:gd name="connsiteY18" fmla="*/ 2189913 h 2767725"/>
                    <a:gd name="connsiteX19" fmla="*/ 1301774 w 2023552"/>
                    <a:gd name="connsiteY19" fmla="*/ 2355013 h 2767725"/>
                    <a:gd name="connsiteX20" fmla="*/ 1523176 w 2023552"/>
                    <a:gd name="connsiteY20" fmla="*/ 1942688 h 2767725"/>
                    <a:gd name="connsiteX21" fmla="*/ 1651024 w 2023552"/>
                    <a:gd name="connsiteY21" fmla="*/ 1589838 h 2767725"/>
                    <a:gd name="connsiteX22" fmla="*/ 1603399 w 2023552"/>
                    <a:gd name="connsiteY22" fmla="*/ 1739063 h 2767725"/>
                    <a:gd name="connsiteX23" fmla="*/ 1778024 w 2023552"/>
                    <a:gd name="connsiteY23" fmla="*/ 1573963 h 2767725"/>
                    <a:gd name="connsiteX24" fmla="*/ 1647849 w 2023552"/>
                    <a:gd name="connsiteY24" fmla="*/ 1808913 h 2767725"/>
                    <a:gd name="connsiteX25" fmla="*/ 1866924 w 2023552"/>
                    <a:gd name="connsiteY25" fmla="*/ 1627938 h 2767725"/>
                    <a:gd name="connsiteX26" fmla="*/ 1774849 w 2023552"/>
                    <a:gd name="connsiteY26" fmla="*/ 1831138 h 2767725"/>
                    <a:gd name="connsiteX27" fmla="*/ 1993924 w 2023552"/>
                    <a:gd name="connsiteY27" fmla="*/ 1675563 h 2767725"/>
                    <a:gd name="connsiteX28" fmla="*/ 1807319 w 2023552"/>
                    <a:gd name="connsiteY28" fmla="*/ 1926802 h 2767725"/>
                    <a:gd name="connsiteX29" fmla="*/ 2023552 w 2023552"/>
                    <a:gd name="connsiteY29" fmla="*/ 1977690 h 2767725"/>
                    <a:gd name="connsiteX30" fmla="*/ 1610805 w 2023552"/>
                    <a:gd name="connsiteY30" fmla="*/ 2140824 h 2767725"/>
                    <a:gd name="connsiteX31" fmla="*/ 1414416 w 2023552"/>
                    <a:gd name="connsiteY31" fmla="*/ 2465990 h 2767725"/>
                    <a:gd name="connsiteX32" fmla="*/ 1146983 w 2023552"/>
                    <a:gd name="connsiteY32" fmla="*/ 2710228 h 2767725"/>
                    <a:gd name="connsiteX33" fmla="*/ 1179038 w 2023552"/>
                    <a:gd name="connsiteY33" fmla="*/ 2506646 h 2767725"/>
                    <a:gd name="connsiteX34" fmla="*/ 854050 w 2023552"/>
                    <a:gd name="connsiteY34" fmla="*/ 2517686 h 2767725"/>
                    <a:gd name="connsiteX35" fmla="*/ 849997 w 2023552"/>
                    <a:gd name="connsiteY35" fmla="*/ 2747937 h 2767725"/>
                    <a:gd name="connsiteX36" fmla="*/ 616256 w 2023552"/>
                    <a:gd name="connsiteY36" fmla="*/ 2636189 h 2767725"/>
                    <a:gd name="connsiteX0" fmla="*/ 616256 w 2023552"/>
                    <a:gd name="connsiteY0" fmla="*/ 2574915 h 2706451"/>
                    <a:gd name="connsiteX1" fmla="*/ 288670 w 2023552"/>
                    <a:gd name="connsiteY1" fmla="*/ 1967109 h 2706451"/>
                    <a:gd name="connsiteX2" fmla="*/ 6375 w 2023552"/>
                    <a:gd name="connsiteY2" fmla="*/ 1757165 h 2706451"/>
                    <a:gd name="connsiteX3" fmla="*/ 222275 w 2023552"/>
                    <a:gd name="connsiteY3" fmla="*/ 1792090 h 2706451"/>
                    <a:gd name="connsiteX4" fmla="*/ 44474 w 2023552"/>
                    <a:gd name="connsiteY4" fmla="*/ 1515864 h 2706451"/>
                    <a:gd name="connsiteX5" fmla="*/ 231800 w 2023552"/>
                    <a:gd name="connsiteY5" fmla="*/ 1703189 h 2706451"/>
                    <a:gd name="connsiteX6" fmla="*/ 114325 w 2023552"/>
                    <a:gd name="connsiteY6" fmla="*/ 1474589 h 2706451"/>
                    <a:gd name="connsiteX7" fmla="*/ 301650 w 2023552"/>
                    <a:gd name="connsiteY7" fmla="*/ 1677789 h 2706451"/>
                    <a:gd name="connsiteX8" fmla="*/ 311175 w 2023552"/>
                    <a:gd name="connsiteY8" fmla="*/ 1461889 h 2706451"/>
                    <a:gd name="connsiteX9" fmla="*/ 365150 w 2023552"/>
                    <a:gd name="connsiteY9" fmla="*/ 1677789 h 2706451"/>
                    <a:gd name="connsiteX10" fmla="*/ 463575 w 2023552"/>
                    <a:gd name="connsiteY10" fmla="*/ 1493640 h 2706451"/>
                    <a:gd name="connsiteX11" fmla="*/ 443921 w 2023552"/>
                    <a:gd name="connsiteY11" fmla="*/ 1836273 h 2706451"/>
                    <a:gd name="connsiteX12" fmla="*/ 647724 w 2023552"/>
                    <a:gd name="connsiteY12" fmla="*/ 2252464 h 2706451"/>
                    <a:gd name="connsiteX13" fmla="*/ 776532 w 2023552"/>
                    <a:gd name="connsiteY13" fmla="*/ 2117229 h 2706451"/>
                    <a:gd name="connsiteX14" fmla="*/ 626425 w 2023552"/>
                    <a:gd name="connsiteY14" fmla="*/ 1691790 h 2706451"/>
                    <a:gd name="connsiteX15" fmla="*/ 1549425 w 2023552"/>
                    <a:gd name="connsiteY15" fmla="*/ 10914 h 2706451"/>
                    <a:gd name="connsiteX16" fmla="*/ 1285900 w 2023552"/>
                    <a:gd name="connsiteY16" fmla="*/ 328414 h 2706451"/>
                    <a:gd name="connsiteX17" fmla="*/ 1333524 w 2023552"/>
                    <a:gd name="connsiteY17" fmla="*/ 1665089 h 2706451"/>
                    <a:gd name="connsiteX18" fmla="*/ 1216049 w 2023552"/>
                    <a:gd name="connsiteY18" fmla="*/ 2128639 h 2706451"/>
                    <a:gd name="connsiteX19" fmla="*/ 1301774 w 2023552"/>
                    <a:gd name="connsiteY19" fmla="*/ 2293739 h 2706451"/>
                    <a:gd name="connsiteX20" fmla="*/ 1523176 w 2023552"/>
                    <a:gd name="connsiteY20" fmla="*/ 1881414 h 2706451"/>
                    <a:gd name="connsiteX21" fmla="*/ 1651024 w 2023552"/>
                    <a:gd name="connsiteY21" fmla="*/ 1528564 h 2706451"/>
                    <a:gd name="connsiteX22" fmla="*/ 1603399 w 2023552"/>
                    <a:gd name="connsiteY22" fmla="*/ 1677789 h 2706451"/>
                    <a:gd name="connsiteX23" fmla="*/ 1778024 w 2023552"/>
                    <a:gd name="connsiteY23" fmla="*/ 1512689 h 2706451"/>
                    <a:gd name="connsiteX24" fmla="*/ 1647849 w 2023552"/>
                    <a:gd name="connsiteY24" fmla="*/ 1747639 h 2706451"/>
                    <a:gd name="connsiteX25" fmla="*/ 1866924 w 2023552"/>
                    <a:gd name="connsiteY25" fmla="*/ 1566664 h 2706451"/>
                    <a:gd name="connsiteX26" fmla="*/ 1774849 w 2023552"/>
                    <a:gd name="connsiteY26" fmla="*/ 1769864 h 2706451"/>
                    <a:gd name="connsiteX27" fmla="*/ 1993924 w 2023552"/>
                    <a:gd name="connsiteY27" fmla="*/ 1614289 h 2706451"/>
                    <a:gd name="connsiteX28" fmla="*/ 1807319 w 2023552"/>
                    <a:gd name="connsiteY28" fmla="*/ 1865528 h 2706451"/>
                    <a:gd name="connsiteX29" fmla="*/ 2023552 w 2023552"/>
                    <a:gd name="connsiteY29" fmla="*/ 1916416 h 2706451"/>
                    <a:gd name="connsiteX30" fmla="*/ 1610805 w 2023552"/>
                    <a:gd name="connsiteY30" fmla="*/ 2079550 h 2706451"/>
                    <a:gd name="connsiteX31" fmla="*/ 1414416 w 2023552"/>
                    <a:gd name="connsiteY31" fmla="*/ 2404716 h 2706451"/>
                    <a:gd name="connsiteX32" fmla="*/ 1146983 w 2023552"/>
                    <a:gd name="connsiteY32" fmla="*/ 2648954 h 2706451"/>
                    <a:gd name="connsiteX33" fmla="*/ 1179038 w 2023552"/>
                    <a:gd name="connsiteY33" fmla="*/ 2445372 h 2706451"/>
                    <a:gd name="connsiteX34" fmla="*/ 854050 w 2023552"/>
                    <a:gd name="connsiteY34" fmla="*/ 2456412 h 2706451"/>
                    <a:gd name="connsiteX35" fmla="*/ 849997 w 2023552"/>
                    <a:gd name="connsiteY35" fmla="*/ 2686663 h 2706451"/>
                    <a:gd name="connsiteX36" fmla="*/ 616256 w 2023552"/>
                    <a:gd name="connsiteY36" fmla="*/ 2574915 h 2706451"/>
                    <a:gd name="connsiteX0" fmla="*/ 616256 w 2023552"/>
                    <a:gd name="connsiteY0" fmla="*/ 2574915 h 2706451"/>
                    <a:gd name="connsiteX1" fmla="*/ 288670 w 2023552"/>
                    <a:gd name="connsiteY1" fmla="*/ 1967109 h 2706451"/>
                    <a:gd name="connsiteX2" fmla="*/ 6375 w 2023552"/>
                    <a:gd name="connsiteY2" fmla="*/ 1757165 h 2706451"/>
                    <a:gd name="connsiteX3" fmla="*/ 222275 w 2023552"/>
                    <a:gd name="connsiteY3" fmla="*/ 1792090 h 2706451"/>
                    <a:gd name="connsiteX4" fmla="*/ 44474 w 2023552"/>
                    <a:gd name="connsiteY4" fmla="*/ 1515864 h 2706451"/>
                    <a:gd name="connsiteX5" fmla="*/ 231800 w 2023552"/>
                    <a:gd name="connsiteY5" fmla="*/ 1703189 h 2706451"/>
                    <a:gd name="connsiteX6" fmla="*/ 114325 w 2023552"/>
                    <a:gd name="connsiteY6" fmla="*/ 1474589 h 2706451"/>
                    <a:gd name="connsiteX7" fmla="*/ 301650 w 2023552"/>
                    <a:gd name="connsiteY7" fmla="*/ 1677789 h 2706451"/>
                    <a:gd name="connsiteX8" fmla="*/ 311175 w 2023552"/>
                    <a:gd name="connsiteY8" fmla="*/ 1461889 h 2706451"/>
                    <a:gd name="connsiteX9" fmla="*/ 365150 w 2023552"/>
                    <a:gd name="connsiteY9" fmla="*/ 1677789 h 2706451"/>
                    <a:gd name="connsiteX10" fmla="*/ 463575 w 2023552"/>
                    <a:gd name="connsiteY10" fmla="*/ 1493640 h 2706451"/>
                    <a:gd name="connsiteX11" fmla="*/ 443921 w 2023552"/>
                    <a:gd name="connsiteY11" fmla="*/ 1836273 h 2706451"/>
                    <a:gd name="connsiteX12" fmla="*/ 647724 w 2023552"/>
                    <a:gd name="connsiteY12" fmla="*/ 2252464 h 2706451"/>
                    <a:gd name="connsiteX13" fmla="*/ 776532 w 2023552"/>
                    <a:gd name="connsiteY13" fmla="*/ 2117229 h 2706451"/>
                    <a:gd name="connsiteX14" fmla="*/ 626425 w 2023552"/>
                    <a:gd name="connsiteY14" fmla="*/ 1691790 h 2706451"/>
                    <a:gd name="connsiteX15" fmla="*/ 1549425 w 2023552"/>
                    <a:gd name="connsiteY15" fmla="*/ 10914 h 2706451"/>
                    <a:gd name="connsiteX16" fmla="*/ 1285900 w 2023552"/>
                    <a:gd name="connsiteY16" fmla="*/ 328414 h 2706451"/>
                    <a:gd name="connsiteX17" fmla="*/ 1333524 w 2023552"/>
                    <a:gd name="connsiteY17" fmla="*/ 1665089 h 2706451"/>
                    <a:gd name="connsiteX18" fmla="*/ 1216049 w 2023552"/>
                    <a:gd name="connsiteY18" fmla="*/ 2128639 h 2706451"/>
                    <a:gd name="connsiteX19" fmla="*/ 1301774 w 2023552"/>
                    <a:gd name="connsiteY19" fmla="*/ 2293739 h 2706451"/>
                    <a:gd name="connsiteX20" fmla="*/ 1523176 w 2023552"/>
                    <a:gd name="connsiteY20" fmla="*/ 1881414 h 2706451"/>
                    <a:gd name="connsiteX21" fmla="*/ 1651024 w 2023552"/>
                    <a:gd name="connsiteY21" fmla="*/ 1528564 h 2706451"/>
                    <a:gd name="connsiteX22" fmla="*/ 1603399 w 2023552"/>
                    <a:gd name="connsiteY22" fmla="*/ 1677789 h 2706451"/>
                    <a:gd name="connsiteX23" fmla="*/ 1778024 w 2023552"/>
                    <a:gd name="connsiteY23" fmla="*/ 1512689 h 2706451"/>
                    <a:gd name="connsiteX24" fmla="*/ 1647849 w 2023552"/>
                    <a:gd name="connsiteY24" fmla="*/ 1747639 h 2706451"/>
                    <a:gd name="connsiteX25" fmla="*/ 1866924 w 2023552"/>
                    <a:gd name="connsiteY25" fmla="*/ 1566664 h 2706451"/>
                    <a:gd name="connsiteX26" fmla="*/ 1774849 w 2023552"/>
                    <a:gd name="connsiteY26" fmla="*/ 1769864 h 2706451"/>
                    <a:gd name="connsiteX27" fmla="*/ 1993924 w 2023552"/>
                    <a:gd name="connsiteY27" fmla="*/ 1614289 h 2706451"/>
                    <a:gd name="connsiteX28" fmla="*/ 1807319 w 2023552"/>
                    <a:gd name="connsiteY28" fmla="*/ 1865528 h 2706451"/>
                    <a:gd name="connsiteX29" fmla="*/ 2023552 w 2023552"/>
                    <a:gd name="connsiteY29" fmla="*/ 1916416 h 2706451"/>
                    <a:gd name="connsiteX30" fmla="*/ 1610805 w 2023552"/>
                    <a:gd name="connsiteY30" fmla="*/ 2079550 h 2706451"/>
                    <a:gd name="connsiteX31" fmla="*/ 1414416 w 2023552"/>
                    <a:gd name="connsiteY31" fmla="*/ 2404716 h 2706451"/>
                    <a:gd name="connsiteX32" fmla="*/ 1146983 w 2023552"/>
                    <a:gd name="connsiteY32" fmla="*/ 2648954 h 2706451"/>
                    <a:gd name="connsiteX33" fmla="*/ 1179038 w 2023552"/>
                    <a:gd name="connsiteY33" fmla="*/ 2445372 h 2706451"/>
                    <a:gd name="connsiteX34" fmla="*/ 854050 w 2023552"/>
                    <a:gd name="connsiteY34" fmla="*/ 2456412 h 2706451"/>
                    <a:gd name="connsiteX35" fmla="*/ 849997 w 2023552"/>
                    <a:gd name="connsiteY35" fmla="*/ 2686663 h 2706451"/>
                    <a:gd name="connsiteX36" fmla="*/ 616256 w 2023552"/>
                    <a:gd name="connsiteY36" fmla="*/ 2574915 h 2706451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1111275 w 2023552"/>
                    <a:gd name="connsiteY15" fmla="*/ 358775 h 2695537"/>
                    <a:gd name="connsiteX16" fmla="*/ 1549425 w 2023552"/>
                    <a:gd name="connsiteY16" fmla="*/ 0 h 2695537"/>
                    <a:gd name="connsiteX17" fmla="*/ 1285900 w 2023552"/>
                    <a:gd name="connsiteY17" fmla="*/ 317500 h 2695537"/>
                    <a:gd name="connsiteX18" fmla="*/ 1333524 w 2023552"/>
                    <a:gd name="connsiteY18" fmla="*/ 1654175 h 2695537"/>
                    <a:gd name="connsiteX19" fmla="*/ 1216049 w 2023552"/>
                    <a:gd name="connsiteY19" fmla="*/ 2117725 h 2695537"/>
                    <a:gd name="connsiteX20" fmla="*/ 1301774 w 2023552"/>
                    <a:gd name="connsiteY20" fmla="*/ 2282825 h 2695537"/>
                    <a:gd name="connsiteX21" fmla="*/ 1523176 w 2023552"/>
                    <a:gd name="connsiteY21" fmla="*/ 1870500 h 2695537"/>
                    <a:gd name="connsiteX22" fmla="*/ 1651024 w 2023552"/>
                    <a:gd name="connsiteY22" fmla="*/ 1517650 h 2695537"/>
                    <a:gd name="connsiteX23" fmla="*/ 1603399 w 2023552"/>
                    <a:gd name="connsiteY23" fmla="*/ 1666875 h 2695537"/>
                    <a:gd name="connsiteX24" fmla="*/ 1778024 w 2023552"/>
                    <a:gd name="connsiteY24" fmla="*/ 1501775 h 2695537"/>
                    <a:gd name="connsiteX25" fmla="*/ 1647849 w 2023552"/>
                    <a:gd name="connsiteY25" fmla="*/ 1736725 h 2695537"/>
                    <a:gd name="connsiteX26" fmla="*/ 1866924 w 2023552"/>
                    <a:gd name="connsiteY26" fmla="*/ 1555750 h 2695537"/>
                    <a:gd name="connsiteX27" fmla="*/ 1774849 w 2023552"/>
                    <a:gd name="connsiteY27" fmla="*/ 1758950 h 2695537"/>
                    <a:gd name="connsiteX28" fmla="*/ 1993924 w 2023552"/>
                    <a:gd name="connsiteY28" fmla="*/ 1603375 h 2695537"/>
                    <a:gd name="connsiteX29" fmla="*/ 1807319 w 2023552"/>
                    <a:gd name="connsiteY29" fmla="*/ 1854614 h 2695537"/>
                    <a:gd name="connsiteX30" fmla="*/ 2023552 w 2023552"/>
                    <a:gd name="connsiteY30" fmla="*/ 1905502 h 2695537"/>
                    <a:gd name="connsiteX31" fmla="*/ 1610805 w 2023552"/>
                    <a:gd name="connsiteY31" fmla="*/ 2068636 h 2695537"/>
                    <a:gd name="connsiteX32" fmla="*/ 1414416 w 2023552"/>
                    <a:gd name="connsiteY32" fmla="*/ 2393802 h 2695537"/>
                    <a:gd name="connsiteX33" fmla="*/ 1146983 w 2023552"/>
                    <a:gd name="connsiteY33" fmla="*/ 2638040 h 2695537"/>
                    <a:gd name="connsiteX34" fmla="*/ 1179038 w 2023552"/>
                    <a:gd name="connsiteY34" fmla="*/ 2434458 h 2695537"/>
                    <a:gd name="connsiteX35" fmla="*/ 854050 w 2023552"/>
                    <a:gd name="connsiteY35" fmla="*/ 2445498 h 2695537"/>
                    <a:gd name="connsiteX36" fmla="*/ 849997 w 2023552"/>
                    <a:gd name="connsiteY36" fmla="*/ 2675749 h 2695537"/>
                    <a:gd name="connsiteX37" fmla="*/ 616256 w 2023552"/>
                    <a:gd name="connsiteY37" fmla="*/ 2564001 h 2695537"/>
                    <a:gd name="connsiteX0" fmla="*/ 616256 w 2023552"/>
                    <a:gd name="connsiteY0" fmla="*/ 2610415 h 2741951"/>
                    <a:gd name="connsiteX1" fmla="*/ 288670 w 2023552"/>
                    <a:gd name="connsiteY1" fmla="*/ 2002609 h 2741951"/>
                    <a:gd name="connsiteX2" fmla="*/ 6375 w 2023552"/>
                    <a:gd name="connsiteY2" fmla="*/ 1792665 h 2741951"/>
                    <a:gd name="connsiteX3" fmla="*/ 222275 w 2023552"/>
                    <a:gd name="connsiteY3" fmla="*/ 1827590 h 2741951"/>
                    <a:gd name="connsiteX4" fmla="*/ 44474 w 2023552"/>
                    <a:gd name="connsiteY4" fmla="*/ 1551364 h 2741951"/>
                    <a:gd name="connsiteX5" fmla="*/ 231800 w 2023552"/>
                    <a:gd name="connsiteY5" fmla="*/ 1738689 h 2741951"/>
                    <a:gd name="connsiteX6" fmla="*/ 114325 w 2023552"/>
                    <a:gd name="connsiteY6" fmla="*/ 1510089 h 2741951"/>
                    <a:gd name="connsiteX7" fmla="*/ 301650 w 2023552"/>
                    <a:gd name="connsiteY7" fmla="*/ 1713289 h 2741951"/>
                    <a:gd name="connsiteX8" fmla="*/ 311175 w 2023552"/>
                    <a:gd name="connsiteY8" fmla="*/ 1497389 h 2741951"/>
                    <a:gd name="connsiteX9" fmla="*/ 365150 w 2023552"/>
                    <a:gd name="connsiteY9" fmla="*/ 1713289 h 2741951"/>
                    <a:gd name="connsiteX10" fmla="*/ 463575 w 2023552"/>
                    <a:gd name="connsiteY10" fmla="*/ 1529140 h 2741951"/>
                    <a:gd name="connsiteX11" fmla="*/ 443921 w 2023552"/>
                    <a:gd name="connsiteY11" fmla="*/ 1871773 h 2741951"/>
                    <a:gd name="connsiteX12" fmla="*/ 647724 w 2023552"/>
                    <a:gd name="connsiteY12" fmla="*/ 2287964 h 2741951"/>
                    <a:gd name="connsiteX13" fmla="*/ 776532 w 2023552"/>
                    <a:gd name="connsiteY13" fmla="*/ 2152729 h 2741951"/>
                    <a:gd name="connsiteX14" fmla="*/ 626425 w 2023552"/>
                    <a:gd name="connsiteY14" fmla="*/ 1727290 h 2741951"/>
                    <a:gd name="connsiteX15" fmla="*/ 1146200 w 2023552"/>
                    <a:gd name="connsiteY15" fmla="*/ 160714 h 2741951"/>
                    <a:gd name="connsiteX16" fmla="*/ 1549425 w 2023552"/>
                    <a:gd name="connsiteY16" fmla="*/ 46414 h 2741951"/>
                    <a:gd name="connsiteX17" fmla="*/ 1285900 w 2023552"/>
                    <a:gd name="connsiteY17" fmla="*/ 363914 h 2741951"/>
                    <a:gd name="connsiteX18" fmla="*/ 1333524 w 2023552"/>
                    <a:gd name="connsiteY18" fmla="*/ 1700589 h 2741951"/>
                    <a:gd name="connsiteX19" fmla="*/ 1216049 w 2023552"/>
                    <a:gd name="connsiteY19" fmla="*/ 2164139 h 2741951"/>
                    <a:gd name="connsiteX20" fmla="*/ 1301774 w 2023552"/>
                    <a:gd name="connsiteY20" fmla="*/ 2329239 h 2741951"/>
                    <a:gd name="connsiteX21" fmla="*/ 1523176 w 2023552"/>
                    <a:gd name="connsiteY21" fmla="*/ 1916914 h 2741951"/>
                    <a:gd name="connsiteX22" fmla="*/ 1651024 w 2023552"/>
                    <a:gd name="connsiteY22" fmla="*/ 1564064 h 2741951"/>
                    <a:gd name="connsiteX23" fmla="*/ 1603399 w 2023552"/>
                    <a:gd name="connsiteY23" fmla="*/ 1713289 h 2741951"/>
                    <a:gd name="connsiteX24" fmla="*/ 1778024 w 2023552"/>
                    <a:gd name="connsiteY24" fmla="*/ 1548189 h 2741951"/>
                    <a:gd name="connsiteX25" fmla="*/ 1647849 w 2023552"/>
                    <a:gd name="connsiteY25" fmla="*/ 1783139 h 2741951"/>
                    <a:gd name="connsiteX26" fmla="*/ 1866924 w 2023552"/>
                    <a:gd name="connsiteY26" fmla="*/ 1602164 h 2741951"/>
                    <a:gd name="connsiteX27" fmla="*/ 1774849 w 2023552"/>
                    <a:gd name="connsiteY27" fmla="*/ 1805364 h 2741951"/>
                    <a:gd name="connsiteX28" fmla="*/ 1993924 w 2023552"/>
                    <a:gd name="connsiteY28" fmla="*/ 1649789 h 2741951"/>
                    <a:gd name="connsiteX29" fmla="*/ 1807319 w 2023552"/>
                    <a:gd name="connsiteY29" fmla="*/ 1901028 h 2741951"/>
                    <a:gd name="connsiteX30" fmla="*/ 2023552 w 2023552"/>
                    <a:gd name="connsiteY30" fmla="*/ 1951916 h 2741951"/>
                    <a:gd name="connsiteX31" fmla="*/ 1610805 w 2023552"/>
                    <a:gd name="connsiteY31" fmla="*/ 2115050 h 2741951"/>
                    <a:gd name="connsiteX32" fmla="*/ 1414416 w 2023552"/>
                    <a:gd name="connsiteY32" fmla="*/ 2440216 h 2741951"/>
                    <a:gd name="connsiteX33" fmla="*/ 1146983 w 2023552"/>
                    <a:gd name="connsiteY33" fmla="*/ 2684454 h 2741951"/>
                    <a:gd name="connsiteX34" fmla="*/ 1179038 w 2023552"/>
                    <a:gd name="connsiteY34" fmla="*/ 2480872 h 2741951"/>
                    <a:gd name="connsiteX35" fmla="*/ 854050 w 2023552"/>
                    <a:gd name="connsiteY35" fmla="*/ 2491912 h 2741951"/>
                    <a:gd name="connsiteX36" fmla="*/ 849997 w 2023552"/>
                    <a:gd name="connsiteY36" fmla="*/ 2722163 h 2741951"/>
                    <a:gd name="connsiteX37" fmla="*/ 616256 w 2023552"/>
                    <a:gd name="connsiteY37" fmla="*/ 2610415 h 2741951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987450 w 2023552"/>
                    <a:gd name="connsiteY15" fmla="*/ 1282700 h 2695537"/>
                    <a:gd name="connsiteX16" fmla="*/ 1146200 w 2023552"/>
                    <a:gd name="connsiteY16" fmla="*/ 114300 h 2695537"/>
                    <a:gd name="connsiteX17" fmla="*/ 1549425 w 2023552"/>
                    <a:gd name="connsiteY17" fmla="*/ 0 h 2695537"/>
                    <a:gd name="connsiteX18" fmla="*/ 1285900 w 2023552"/>
                    <a:gd name="connsiteY18" fmla="*/ 317500 h 2695537"/>
                    <a:gd name="connsiteX19" fmla="*/ 1333524 w 2023552"/>
                    <a:gd name="connsiteY19" fmla="*/ 1654175 h 2695537"/>
                    <a:gd name="connsiteX20" fmla="*/ 1216049 w 2023552"/>
                    <a:gd name="connsiteY20" fmla="*/ 2117725 h 2695537"/>
                    <a:gd name="connsiteX21" fmla="*/ 1301774 w 2023552"/>
                    <a:gd name="connsiteY21" fmla="*/ 2282825 h 2695537"/>
                    <a:gd name="connsiteX22" fmla="*/ 1523176 w 2023552"/>
                    <a:gd name="connsiteY22" fmla="*/ 1870500 h 2695537"/>
                    <a:gd name="connsiteX23" fmla="*/ 1651024 w 2023552"/>
                    <a:gd name="connsiteY23" fmla="*/ 1517650 h 2695537"/>
                    <a:gd name="connsiteX24" fmla="*/ 1603399 w 2023552"/>
                    <a:gd name="connsiteY24" fmla="*/ 1666875 h 2695537"/>
                    <a:gd name="connsiteX25" fmla="*/ 1778024 w 2023552"/>
                    <a:gd name="connsiteY25" fmla="*/ 1501775 h 2695537"/>
                    <a:gd name="connsiteX26" fmla="*/ 1647849 w 2023552"/>
                    <a:gd name="connsiteY26" fmla="*/ 1736725 h 2695537"/>
                    <a:gd name="connsiteX27" fmla="*/ 1866924 w 2023552"/>
                    <a:gd name="connsiteY27" fmla="*/ 1555750 h 2695537"/>
                    <a:gd name="connsiteX28" fmla="*/ 1774849 w 2023552"/>
                    <a:gd name="connsiteY28" fmla="*/ 1758950 h 2695537"/>
                    <a:gd name="connsiteX29" fmla="*/ 1993924 w 2023552"/>
                    <a:gd name="connsiteY29" fmla="*/ 1603375 h 2695537"/>
                    <a:gd name="connsiteX30" fmla="*/ 1807319 w 2023552"/>
                    <a:gd name="connsiteY30" fmla="*/ 1854614 h 2695537"/>
                    <a:gd name="connsiteX31" fmla="*/ 2023552 w 2023552"/>
                    <a:gd name="connsiteY31" fmla="*/ 1905502 h 2695537"/>
                    <a:gd name="connsiteX32" fmla="*/ 1610805 w 2023552"/>
                    <a:gd name="connsiteY32" fmla="*/ 2068636 h 2695537"/>
                    <a:gd name="connsiteX33" fmla="*/ 1414416 w 2023552"/>
                    <a:gd name="connsiteY33" fmla="*/ 2393802 h 2695537"/>
                    <a:gd name="connsiteX34" fmla="*/ 1146983 w 2023552"/>
                    <a:gd name="connsiteY34" fmla="*/ 2638040 h 2695537"/>
                    <a:gd name="connsiteX35" fmla="*/ 1179038 w 2023552"/>
                    <a:gd name="connsiteY35" fmla="*/ 2434458 h 2695537"/>
                    <a:gd name="connsiteX36" fmla="*/ 854050 w 2023552"/>
                    <a:gd name="connsiteY36" fmla="*/ 2445498 h 2695537"/>
                    <a:gd name="connsiteX37" fmla="*/ 849997 w 2023552"/>
                    <a:gd name="connsiteY37" fmla="*/ 2675749 h 2695537"/>
                    <a:gd name="connsiteX38" fmla="*/ 616256 w 2023552"/>
                    <a:gd name="connsiteY38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987450 w 2023552"/>
                    <a:gd name="connsiteY15" fmla="*/ 1282700 h 2695537"/>
                    <a:gd name="connsiteX16" fmla="*/ 1146200 w 2023552"/>
                    <a:gd name="connsiteY16" fmla="*/ 114300 h 2695537"/>
                    <a:gd name="connsiteX17" fmla="*/ 1549425 w 2023552"/>
                    <a:gd name="connsiteY17" fmla="*/ 0 h 2695537"/>
                    <a:gd name="connsiteX18" fmla="*/ 1285900 w 2023552"/>
                    <a:gd name="connsiteY18" fmla="*/ 317500 h 2695537"/>
                    <a:gd name="connsiteX19" fmla="*/ 1333524 w 2023552"/>
                    <a:gd name="connsiteY19" fmla="*/ 1654175 h 2695537"/>
                    <a:gd name="connsiteX20" fmla="*/ 1216049 w 2023552"/>
                    <a:gd name="connsiteY20" fmla="*/ 2117725 h 2695537"/>
                    <a:gd name="connsiteX21" fmla="*/ 1301774 w 2023552"/>
                    <a:gd name="connsiteY21" fmla="*/ 2282825 h 2695537"/>
                    <a:gd name="connsiteX22" fmla="*/ 1523176 w 2023552"/>
                    <a:gd name="connsiteY22" fmla="*/ 1870500 h 2695537"/>
                    <a:gd name="connsiteX23" fmla="*/ 1651024 w 2023552"/>
                    <a:gd name="connsiteY23" fmla="*/ 1517650 h 2695537"/>
                    <a:gd name="connsiteX24" fmla="*/ 1603399 w 2023552"/>
                    <a:gd name="connsiteY24" fmla="*/ 1666875 h 2695537"/>
                    <a:gd name="connsiteX25" fmla="*/ 1778024 w 2023552"/>
                    <a:gd name="connsiteY25" fmla="*/ 1501775 h 2695537"/>
                    <a:gd name="connsiteX26" fmla="*/ 1647849 w 2023552"/>
                    <a:gd name="connsiteY26" fmla="*/ 1736725 h 2695537"/>
                    <a:gd name="connsiteX27" fmla="*/ 1866924 w 2023552"/>
                    <a:gd name="connsiteY27" fmla="*/ 1555750 h 2695537"/>
                    <a:gd name="connsiteX28" fmla="*/ 1774849 w 2023552"/>
                    <a:gd name="connsiteY28" fmla="*/ 1758950 h 2695537"/>
                    <a:gd name="connsiteX29" fmla="*/ 1993924 w 2023552"/>
                    <a:gd name="connsiteY29" fmla="*/ 1603375 h 2695537"/>
                    <a:gd name="connsiteX30" fmla="*/ 1807319 w 2023552"/>
                    <a:gd name="connsiteY30" fmla="*/ 1854614 h 2695537"/>
                    <a:gd name="connsiteX31" fmla="*/ 2023552 w 2023552"/>
                    <a:gd name="connsiteY31" fmla="*/ 1905502 h 2695537"/>
                    <a:gd name="connsiteX32" fmla="*/ 1610805 w 2023552"/>
                    <a:gd name="connsiteY32" fmla="*/ 2068636 h 2695537"/>
                    <a:gd name="connsiteX33" fmla="*/ 1414416 w 2023552"/>
                    <a:gd name="connsiteY33" fmla="*/ 2393802 h 2695537"/>
                    <a:gd name="connsiteX34" fmla="*/ 1146983 w 2023552"/>
                    <a:gd name="connsiteY34" fmla="*/ 2638040 h 2695537"/>
                    <a:gd name="connsiteX35" fmla="*/ 1179038 w 2023552"/>
                    <a:gd name="connsiteY35" fmla="*/ 2434458 h 2695537"/>
                    <a:gd name="connsiteX36" fmla="*/ 854050 w 2023552"/>
                    <a:gd name="connsiteY36" fmla="*/ 2445498 h 2695537"/>
                    <a:gd name="connsiteX37" fmla="*/ 849997 w 2023552"/>
                    <a:gd name="connsiteY37" fmla="*/ 2675749 h 2695537"/>
                    <a:gd name="connsiteX38" fmla="*/ 616256 w 2023552"/>
                    <a:gd name="connsiteY38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987450 w 2023552"/>
                    <a:gd name="connsiteY15" fmla="*/ 1282700 h 2695537"/>
                    <a:gd name="connsiteX16" fmla="*/ 1146200 w 2023552"/>
                    <a:gd name="connsiteY16" fmla="*/ 114300 h 2695537"/>
                    <a:gd name="connsiteX17" fmla="*/ 1549425 w 2023552"/>
                    <a:gd name="connsiteY17" fmla="*/ 0 h 2695537"/>
                    <a:gd name="connsiteX18" fmla="*/ 1285900 w 2023552"/>
                    <a:gd name="connsiteY18" fmla="*/ 317500 h 2695537"/>
                    <a:gd name="connsiteX19" fmla="*/ 1333524 w 2023552"/>
                    <a:gd name="connsiteY19" fmla="*/ 1654175 h 2695537"/>
                    <a:gd name="connsiteX20" fmla="*/ 1216049 w 2023552"/>
                    <a:gd name="connsiteY20" fmla="*/ 2117725 h 2695537"/>
                    <a:gd name="connsiteX21" fmla="*/ 1301774 w 2023552"/>
                    <a:gd name="connsiteY21" fmla="*/ 2282825 h 2695537"/>
                    <a:gd name="connsiteX22" fmla="*/ 1523176 w 2023552"/>
                    <a:gd name="connsiteY22" fmla="*/ 1870500 h 2695537"/>
                    <a:gd name="connsiteX23" fmla="*/ 1651024 w 2023552"/>
                    <a:gd name="connsiteY23" fmla="*/ 1517650 h 2695537"/>
                    <a:gd name="connsiteX24" fmla="*/ 1603399 w 2023552"/>
                    <a:gd name="connsiteY24" fmla="*/ 1666875 h 2695537"/>
                    <a:gd name="connsiteX25" fmla="*/ 1778024 w 2023552"/>
                    <a:gd name="connsiteY25" fmla="*/ 1501775 h 2695537"/>
                    <a:gd name="connsiteX26" fmla="*/ 1647849 w 2023552"/>
                    <a:gd name="connsiteY26" fmla="*/ 1736725 h 2695537"/>
                    <a:gd name="connsiteX27" fmla="*/ 1866924 w 2023552"/>
                    <a:gd name="connsiteY27" fmla="*/ 1555750 h 2695537"/>
                    <a:gd name="connsiteX28" fmla="*/ 1774849 w 2023552"/>
                    <a:gd name="connsiteY28" fmla="*/ 1758950 h 2695537"/>
                    <a:gd name="connsiteX29" fmla="*/ 1993924 w 2023552"/>
                    <a:gd name="connsiteY29" fmla="*/ 1603375 h 2695537"/>
                    <a:gd name="connsiteX30" fmla="*/ 1807319 w 2023552"/>
                    <a:gd name="connsiteY30" fmla="*/ 1854614 h 2695537"/>
                    <a:gd name="connsiteX31" fmla="*/ 2023552 w 2023552"/>
                    <a:gd name="connsiteY31" fmla="*/ 1905502 h 2695537"/>
                    <a:gd name="connsiteX32" fmla="*/ 1610805 w 2023552"/>
                    <a:gd name="connsiteY32" fmla="*/ 2068636 h 2695537"/>
                    <a:gd name="connsiteX33" fmla="*/ 1414416 w 2023552"/>
                    <a:gd name="connsiteY33" fmla="*/ 2393802 h 2695537"/>
                    <a:gd name="connsiteX34" fmla="*/ 1146983 w 2023552"/>
                    <a:gd name="connsiteY34" fmla="*/ 2638040 h 2695537"/>
                    <a:gd name="connsiteX35" fmla="*/ 1179038 w 2023552"/>
                    <a:gd name="connsiteY35" fmla="*/ 2434458 h 2695537"/>
                    <a:gd name="connsiteX36" fmla="*/ 854050 w 2023552"/>
                    <a:gd name="connsiteY36" fmla="*/ 2445498 h 2695537"/>
                    <a:gd name="connsiteX37" fmla="*/ 849997 w 2023552"/>
                    <a:gd name="connsiteY37" fmla="*/ 2675749 h 2695537"/>
                    <a:gd name="connsiteX38" fmla="*/ 616256 w 2023552"/>
                    <a:gd name="connsiteY38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987450 w 2023552"/>
                    <a:gd name="connsiteY15" fmla="*/ 1282700 h 2695537"/>
                    <a:gd name="connsiteX16" fmla="*/ 1146200 w 2023552"/>
                    <a:gd name="connsiteY16" fmla="*/ 114300 h 2695537"/>
                    <a:gd name="connsiteX17" fmla="*/ 1549425 w 2023552"/>
                    <a:gd name="connsiteY17" fmla="*/ 0 h 2695537"/>
                    <a:gd name="connsiteX18" fmla="*/ 1285900 w 2023552"/>
                    <a:gd name="connsiteY18" fmla="*/ 317500 h 2695537"/>
                    <a:gd name="connsiteX19" fmla="*/ 1333524 w 2023552"/>
                    <a:gd name="connsiteY19" fmla="*/ 1654175 h 2695537"/>
                    <a:gd name="connsiteX20" fmla="*/ 1216049 w 2023552"/>
                    <a:gd name="connsiteY20" fmla="*/ 2117725 h 2695537"/>
                    <a:gd name="connsiteX21" fmla="*/ 1301774 w 2023552"/>
                    <a:gd name="connsiteY21" fmla="*/ 2282825 h 2695537"/>
                    <a:gd name="connsiteX22" fmla="*/ 1523176 w 2023552"/>
                    <a:gd name="connsiteY22" fmla="*/ 1870500 h 2695537"/>
                    <a:gd name="connsiteX23" fmla="*/ 1651024 w 2023552"/>
                    <a:gd name="connsiteY23" fmla="*/ 1517650 h 2695537"/>
                    <a:gd name="connsiteX24" fmla="*/ 1603399 w 2023552"/>
                    <a:gd name="connsiteY24" fmla="*/ 1666875 h 2695537"/>
                    <a:gd name="connsiteX25" fmla="*/ 1778024 w 2023552"/>
                    <a:gd name="connsiteY25" fmla="*/ 1501775 h 2695537"/>
                    <a:gd name="connsiteX26" fmla="*/ 1647849 w 2023552"/>
                    <a:gd name="connsiteY26" fmla="*/ 1736725 h 2695537"/>
                    <a:gd name="connsiteX27" fmla="*/ 1866924 w 2023552"/>
                    <a:gd name="connsiteY27" fmla="*/ 1555750 h 2695537"/>
                    <a:gd name="connsiteX28" fmla="*/ 1774849 w 2023552"/>
                    <a:gd name="connsiteY28" fmla="*/ 1758950 h 2695537"/>
                    <a:gd name="connsiteX29" fmla="*/ 1993924 w 2023552"/>
                    <a:gd name="connsiteY29" fmla="*/ 1603375 h 2695537"/>
                    <a:gd name="connsiteX30" fmla="*/ 1807319 w 2023552"/>
                    <a:gd name="connsiteY30" fmla="*/ 1854614 h 2695537"/>
                    <a:gd name="connsiteX31" fmla="*/ 2023552 w 2023552"/>
                    <a:gd name="connsiteY31" fmla="*/ 1905502 h 2695537"/>
                    <a:gd name="connsiteX32" fmla="*/ 1610805 w 2023552"/>
                    <a:gd name="connsiteY32" fmla="*/ 2068636 h 2695537"/>
                    <a:gd name="connsiteX33" fmla="*/ 1414416 w 2023552"/>
                    <a:gd name="connsiteY33" fmla="*/ 2393802 h 2695537"/>
                    <a:gd name="connsiteX34" fmla="*/ 1146983 w 2023552"/>
                    <a:gd name="connsiteY34" fmla="*/ 2638040 h 2695537"/>
                    <a:gd name="connsiteX35" fmla="*/ 1179038 w 2023552"/>
                    <a:gd name="connsiteY35" fmla="*/ 2434458 h 2695537"/>
                    <a:gd name="connsiteX36" fmla="*/ 854050 w 2023552"/>
                    <a:gd name="connsiteY36" fmla="*/ 2445498 h 2695537"/>
                    <a:gd name="connsiteX37" fmla="*/ 849997 w 2023552"/>
                    <a:gd name="connsiteY37" fmla="*/ 2675749 h 2695537"/>
                    <a:gd name="connsiteX38" fmla="*/ 616256 w 2023552"/>
                    <a:gd name="connsiteY38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816000 w 2023552"/>
                    <a:gd name="connsiteY15" fmla="*/ 1473200 h 2695537"/>
                    <a:gd name="connsiteX16" fmla="*/ 987450 w 2023552"/>
                    <a:gd name="connsiteY16" fmla="*/ 1282700 h 2695537"/>
                    <a:gd name="connsiteX17" fmla="*/ 1146200 w 2023552"/>
                    <a:gd name="connsiteY17" fmla="*/ 114300 h 2695537"/>
                    <a:gd name="connsiteX18" fmla="*/ 1549425 w 2023552"/>
                    <a:gd name="connsiteY18" fmla="*/ 0 h 2695537"/>
                    <a:gd name="connsiteX19" fmla="*/ 1285900 w 2023552"/>
                    <a:gd name="connsiteY19" fmla="*/ 317500 h 2695537"/>
                    <a:gd name="connsiteX20" fmla="*/ 1333524 w 2023552"/>
                    <a:gd name="connsiteY20" fmla="*/ 1654175 h 2695537"/>
                    <a:gd name="connsiteX21" fmla="*/ 1216049 w 2023552"/>
                    <a:gd name="connsiteY21" fmla="*/ 2117725 h 2695537"/>
                    <a:gd name="connsiteX22" fmla="*/ 1301774 w 2023552"/>
                    <a:gd name="connsiteY22" fmla="*/ 2282825 h 2695537"/>
                    <a:gd name="connsiteX23" fmla="*/ 1523176 w 2023552"/>
                    <a:gd name="connsiteY23" fmla="*/ 1870500 h 2695537"/>
                    <a:gd name="connsiteX24" fmla="*/ 1651024 w 2023552"/>
                    <a:gd name="connsiteY24" fmla="*/ 1517650 h 2695537"/>
                    <a:gd name="connsiteX25" fmla="*/ 1603399 w 2023552"/>
                    <a:gd name="connsiteY25" fmla="*/ 1666875 h 2695537"/>
                    <a:gd name="connsiteX26" fmla="*/ 1778024 w 2023552"/>
                    <a:gd name="connsiteY26" fmla="*/ 1501775 h 2695537"/>
                    <a:gd name="connsiteX27" fmla="*/ 1647849 w 2023552"/>
                    <a:gd name="connsiteY27" fmla="*/ 1736725 h 2695537"/>
                    <a:gd name="connsiteX28" fmla="*/ 1866924 w 2023552"/>
                    <a:gd name="connsiteY28" fmla="*/ 1555750 h 2695537"/>
                    <a:gd name="connsiteX29" fmla="*/ 1774849 w 2023552"/>
                    <a:gd name="connsiteY29" fmla="*/ 1758950 h 2695537"/>
                    <a:gd name="connsiteX30" fmla="*/ 1993924 w 2023552"/>
                    <a:gd name="connsiteY30" fmla="*/ 1603375 h 2695537"/>
                    <a:gd name="connsiteX31" fmla="*/ 1807319 w 2023552"/>
                    <a:gd name="connsiteY31" fmla="*/ 1854614 h 2695537"/>
                    <a:gd name="connsiteX32" fmla="*/ 2023552 w 2023552"/>
                    <a:gd name="connsiteY32" fmla="*/ 1905502 h 2695537"/>
                    <a:gd name="connsiteX33" fmla="*/ 1610805 w 2023552"/>
                    <a:gd name="connsiteY33" fmla="*/ 2068636 h 2695537"/>
                    <a:gd name="connsiteX34" fmla="*/ 1414416 w 2023552"/>
                    <a:gd name="connsiteY34" fmla="*/ 2393802 h 2695537"/>
                    <a:gd name="connsiteX35" fmla="*/ 1146983 w 2023552"/>
                    <a:gd name="connsiteY35" fmla="*/ 2638040 h 2695537"/>
                    <a:gd name="connsiteX36" fmla="*/ 1179038 w 2023552"/>
                    <a:gd name="connsiteY36" fmla="*/ 2434458 h 2695537"/>
                    <a:gd name="connsiteX37" fmla="*/ 854050 w 2023552"/>
                    <a:gd name="connsiteY37" fmla="*/ 2445498 h 2695537"/>
                    <a:gd name="connsiteX38" fmla="*/ 849997 w 2023552"/>
                    <a:gd name="connsiteY38" fmla="*/ 2675749 h 2695537"/>
                    <a:gd name="connsiteX39" fmla="*/ 616256 w 2023552"/>
                    <a:gd name="connsiteY39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800125 w 2023552"/>
                    <a:gd name="connsiteY15" fmla="*/ 107950 h 2695537"/>
                    <a:gd name="connsiteX16" fmla="*/ 987450 w 2023552"/>
                    <a:gd name="connsiteY16" fmla="*/ 1282700 h 2695537"/>
                    <a:gd name="connsiteX17" fmla="*/ 1146200 w 2023552"/>
                    <a:gd name="connsiteY17" fmla="*/ 114300 h 2695537"/>
                    <a:gd name="connsiteX18" fmla="*/ 1549425 w 2023552"/>
                    <a:gd name="connsiteY18" fmla="*/ 0 h 2695537"/>
                    <a:gd name="connsiteX19" fmla="*/ 1285900 w 2023552"/>
                    <a:gd name="connsiteY19" fmla="*/ 317500 h 2695537"/>
                    <a:gd name="connsiteX20" fmla="*/ 1333524 w 2023552"/>
                    <a:gd name="connsiteY20" fmla="*/ 1654175 h 2695537"/>
                    <a:gd name="connsiteX21" fmla="*/ 1216049 w 2023552"/>
                    <a:gd name="connsiteY21" fmla="*/ 2117725 h 2695537"/>
                    <a:gd name="connsiteX22" fmla="*/ 1301774 w 2023552"/>
                    <a:gd name="connsiteY22" fmla="*/ 2282825 h 2695537"/>
                    <a:gd name="connsiteX23" fmla="*/ 1523176 w 2023552"/>
                    <a:gd name="connsiteY23" fmla="*/ 1870500 h 2695537"/>
                    <a:gd name="connsiteX24" fmla="*/ 1651024 w 2023552"/>
                    <a:gd name="connsiteY24" fmla="*/ 1517650 h 2695537"/>
                    <a:gd name="connsiteX25" fmla="*/ 1603399 w 2023552"/>
                    <a:gd name="connsiteY25" fmla="*/ 1666875 h 2695537"/>
                    <a:gd name="connsiteX26" fmla="*/ 1778024 w 2023552"/>
                    <a:gd name="connsiteY26" fmla="*/ 1501775 h 2695537"/>
                    <a:gd name="connsiteX27" fmla="*/ 1647849 w 2023552"/>
                    <a:gd name="connsiteY27" fmla="*/ 1736725 h 2695537"/>
                    <a:gd name="connsiteX28" fmla="*/ 1866924 w 2023552"/>
                    <a:gd name="connsiteY28" fmla="*/ 1555750 h 2695537"/>
                    <a:gd name="connsiteX29" fmla="*/ 1774849 w 2023552"/>
                    <a:gd name="connsiteY29" fmla="*/ 1758950 h 2695537"/>
                    <a:gd name="connsiteX30" fmla="*/ 1993924 w 2023552"/>
                    <a:gd name="connsiteY30" fmla="*/ 1603375 h 2695537"/>
                    <a:gd name="connsiteX31" fmla="*/ 1807319 w 2023552"/>
                    <a:gd name="connsiteY31" fmla="*/ 1854614 h 2695537"/>
                    <a:gd name="connsiteX32" fmla="*/ 2023552 w 2023552"/>
                    <a:gd name="connsiteY32" fmla="*/ 1905502 h 2695537"/>
                    <a:gd name="connsiteX33" fmla="*/ 1610805 w 2023552"/>
                    <a:gd name="connsiteY33" fmla="*/ 2068636 h 2695537"/>
                    <a:gd name="connsiteX34" fmla="*/ 1414416 w 2023552"/>
                    <a:gd name="connsiteY34" fmla="*/ 2393802 h 2695537"/>
                    <a:gd name="connsiteX35" fmla="*/ 1146983 w 2023552"/>
                    <a:gd name="connsiteY35" fmla="*/ 2638040 h 2695537"/>
                    <a:gd name="connsiteX36" fmla="*/ 1179038 w 2023552"/>
                    <a:gd name="connsiteY36" fmla="*/ 2434458 h 2695537"/>
                    <a:gd name="connsiteX37" fmla="*/ 854050 w 2023552"/>
                    <a:gd name="connsiteY37" fmla="*/ 2445498 h 2695537"/>
                    <a:gd name="connsiteX38" fmla="*/ 849997 w 2023552"/>
                    <a:gd name="connsiteY38" fmla="*/ 2675749 h 2695537"/>
                    <a:gd name="connsiteX39" fmla="*/ 616256 w 2023552"/>
                    <a:gd name="connsiteY39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800125 w 2023552"/>
                    <a:gd name="connsiteY15" fmla="*/ 107950 h 2695537"/>
                    <a:gd name="connsiteX16" fmla="*/ 987450 w 2023552"/>
                    <a:gd name="connsiteY16" fmla="*/ 1282700 h 2695537"/>
                    <a:gd name="connsiteX17" fmla="*/ 1146200 w 2023552"/>
                    <a:gd name="connsiteY17" fmla="*/ 114300 h 2695537"/>
                    <a:gd name="connsiteX18" fmla="*/ 1549425 w 2023552"/>
                    <a:gd name="connsiteY18" fmla="*/ 0 h 2695537"/>
                    <a:gd name="connsiteX19" fmla="*/ 1285900 w 2023552"/>
                    <a:gd name="connsiteY19" fmla="*/ 317500 h 2695537"/>
                    <a:gd name="connsiteX20" fmla="*/ 1333524 w 2023552"/>
                    <a:gd name="connsiteY20" fmla="*/ 1654175 h 2695537"/>
                    <a:gd name="connsiteX21" fmla="*/ 1216049 w 2023552"/>
                    <a:gd name="connsiteY21" fmla="*/ 2117725 h 2695537"/>
                    <a:gd name="connsiteX22" fmla="*/ 1301774 w 2023552"/>
                    <a:gd name="connsiteY22" fmla="*/ 2282825 h 2695537"/>
                    <a:gd name="connsiteX23" fmla="*/ 1523176 w 2023552"/>
                    <a:gd name="connsiteY23" fmla="*/ 1870500 h 2695537"/>
                    <a:gd name="connsiteX24" fmla="*/ 1651024 w 2023552"/>
                    <a:gd name="connsiteY24" fmla="*/ 1517650 h 2695537"/>
                    <a:gd name="connsiteX25" fmla="*/ 1603399 w 2023552"/>
                    <a:gd name="connsiteY25" fmla="*/ 1666875 h 2695537"/>
                    <a:gd name="connsiteX26" fmla="*/ 1778024 w 2023552"/>
                    <a:gd name="connsiteY26" fmla="*/ 1501775 h 2695537"/>
                    <a:gd name="connsiteX27" fmla="*/ 1647849 w 2023552"/>
                    <a:gd name="connsiteY27" fmla="*/ 1736725 h 2695537"/>
                    <a:gd name="connsiteX28" fmla="*/ 1866924 w 2023552"/>
                    <a:gd name="connsiteY28" fmla="*/ 1555750 h 2695537"/>
                    <a:gd name="connsiteX29" fmla="*/ 1774849 w 2023552"/>
                    <a:gd name="connsiteY29" fmla="*/ 1758950 h 2695537"/>
                    <a:gd name="connsiteX30" fmla="*/ 1993924 w 2023552"/>
                    <a:gd name="connsiteY30" fmla="*/ 1603375 h 2695537"/>
                    <a:gd name="connsiteX31" fmla="*/ 1807319 w 2023552"/>
                    <a:gd name="connsiteY31" fmla="*/ 1854614 h 2695537"/>
                    <a:gd name="connsiteX32" fmla="*/ 2023552 w 2023552"/>
                    <a:gd name="connsiteY32" fmla="*/ 1905502 h 2695537"/>
                    <a:gd name="connsiteX33" fmla="*/ 1610805 w 2023552"/>
                    <a:gd name="connsiteY33" fmla="*/ 2068636 h 2695537"/>
                    <a:gd name="connsiteX34" fmla="*/ 1414416 w 2023552"/>
                    <a:gd name="connsiteY34" fmla="*/ 2393802 h 2695537"/>
                    <a:gd name="connsiteX35" fmla="*/ 1146983 w 2023552"/>
                    <a:gd name="connsiteY35" fmla="*/ 2638040 h 2695537"/>
                    <a:gd name="connsiteX36" fmla="*/ 1179038 w 2023552"/>
                    <a:gd name="connsiteY36" fmla="*/ 2434458 h 2695537"/>
                    <a:gd name="connsiteX37" fmla="*/ 854050 w 2023552"/>
                    <a:gd name="connsiteY37" fmla="*/ 2445498 h 2695537"/>
                    <a:gd name="connsiteX38" fmla="*/ 849997 w 2023552"/>
                    <a:gd name="connsiteY38" fmla="*/ 2675749 h 2695537"/>
                    <a:gd name="connsiteX39" fmla="*/ 616256 w 2023552"/>
                    <a:gd name="connsiteY39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644550 w 2023552"/>
                    <a:gd name="connsiteY15" fmla="*/ 1428750 h 2695537"/>
                    <a:gd name="connsiteX16" fmla="*/ 800125 w 2023552"/>
                    <a:gd name="connsiteY16" fmla="*/ 107950 h 2695537"/>
                    <a:gd name="connsiteX17" fmla="*/ 987450 w 2023552"/>
                    <a:gd name="connsiteY17" fmla="*/ 1282700 h 2695537"/>
                    <a:gd name="connsiteX18" fmla="*/ 1146200 w 2023552"/>
                    <a:gd name="connsiteY18" fmla="*/ 114300 h 2695537"/>
                    <a:gd name="connsiteX19" fmla="*/ 1549425 w 2023552"/>
                    <a:gd name="connsiteY19" fmla="*/ 0 h 2695537"/>
                    <a:gd name="connsiteX20" fmla="*/ 1285900 w 2023552"/>
                    <a:gd name="connsiteY20" fmla="*/ 317500 h 2695537"/>
                    <a:gd name="connsiteX21" fmla="*/ 1333524 w 2023552"/>
                    <a:gd name="connsiteY21" fmla="*/ 1654175 h 2695537"/>
                    <a:gd name="connsiteX22" fmla="*/ 1216049 w 2023552"/>
                    <a:gd name="connsiteY22" fmla="*/ 2117725 h 2695537"/>
                    <a:gd name="connsiteX23" fmla="*/ 1301774 w 2023552"/>
                    <a:gd name="connsiteY23" fmla="*/ 2282825 h 2695537"/>
                    <a:gd name="connsiteX24" fmla="*/ 1523176 w 2023552"/>
                    <a:gd name="connsiteY24" fmla="*/ 1870500 h 2695537"/>
                    <a:gd name="connsiteX25" fmla="*/ 1651024 w 2023552"/>
                    <a:gd name="connsiteY25" fmla="*/ 1517650 h 2695537"/>
                    <a:gd name="connsiteX26" fmla="*/ 1603399 w 2023552"/>
                    <a:gd name="connsiteY26" fmla="*/ 1666875 h 2695537"/>
                    <a:gd name="connsiteX27" fmla="*/ 1778024 w 2023552"/>
                    <a:gd name="connsiteY27" fmla="*/ 1501775 h 2695537"/>
                    <a:gd name="connsiteX28" fmla="*/ 1647849 w 2023552"/>
                    <a:gd name="connsiteY28" fmla="*/ 1736725 h 2695537"/>
                    <a:gd name="connsiteX29" fmla="*/ 1866924 w 2023552"/>
                    <a:gd name="connsiteY29" fmla="*/ 1555750 h 2695537"/>
                    <a:gd name="connsiteX30" fmla="*/ 1774849 w 2023552"/>
                    <a:gd name="connsiteY30" fmla="*/ 1758950 h 2695537"/>
                    <a:gd name="connsiteX31" fmla="*/ 1993924 w 2023552"/>
                    <a:gd name="connsiteY31" fmla="*/ 1603375 h 2695537"/>
                    <a:gd name="connsiteX32" fmla="*/ 1807319 w 2023552"/>
                    <a:gd name="connsiteY32" fmla="*/ 1854614 h 2695537"/>
                    <a:gd name="connsiteX33" fmla="*/ 2023552 w 2023552"/>
                    <a:gd name="connsiteY33" fmla="*/ 1905502 h 2695537"/>
                    <a:gd name="connsiteX34" fmla="*/ 1610805 w 2023552"/>
                    <a:gd name="connsiteY34" fmla="*/ 2068636 h 2695537"/>
                    <a:gd name="connsiteX35" fmla="*/ 1414416 w 2023552"/>
                    <a:gd name="connsiteY35" fmla="*/ 2393802 h 2695537"/>
                    <a:gd name="connsiteX36" fmla="*/ 1146983 w 2023552"/>
                    <a:gd name="connsiteY36" fmla="*/ 2638040 h 2695537"/>
                    <a:gd name="connsiteX37" fmla="*/ 1179038 w 2023552"/>
                    <a:gd name="connsiteY37" fmla="*/ 2434458 h 2695537"/>
                    <a:gd name="connsiteX38" fmla="*/ 854050 w 2023552"/>
                    <a:gd name="connsiteY38" fmla="*/ 2445498 h 2695537"/>
                    <a:gd name="connsiteX39" fmla="*/ 849997 w 2023552"/>
                    <a:gd name="connsiteY39" fmla="*/ 2675749 h 2695537"/>
                    <a:gd name="connsiteX40" fmla="*/ 616256 w 2023552"/>
                    <a:gd name="connsiteY40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800125 w 2023552"/>
                    <a:gd name="connsiteY16" fmla="*/ 107950 h 2695537"/>
                    <a:gd name="connsiteX17" fmla="*/ 987450 w 2023552"/>
                    <a:gd name="connsiteY17" fmla="*/ 1282700 h 2695537"/>
                    <a:gd name="connsiteX18" fmla="*/ 1146200 w 2023552"/>
                    <a:gd name="connsiteY18" fmla="*/ 114300 h 2695537"/>
                    <a:gd name="connsiteX19" fmla="*/ 1549425 w 2023552"/>
                    <a:gd name="connsiteY19" fmla="*/ 0 h 2695537"/>
                    <a:gd name="connsiteX20" fmla="*/ 1285900 w 2023552"/>
                    <a:gd name="connsiteY20" fmla="*/ 317500 h 2695537"/>
                    <a:gd name="connsiteX21" fmla="*/ 1333524 w 2023552"/>
                    <a:gd name="connsiteY21" fmla="*/ 1654175 h 2695537"/>
                    <a:gd name="connsiteX22" fmla="*/ 1216049 w 2023552"/>
                    <a:gd name="connsiteY22" fmla="*/ 2117725 h 2695537"/>
                    <a:gd name="connsiteX23" fmla="*/ 1301774 w 2023552"/>
                    <a:gd name="connsiteY23" fmla="*/ 2282825 h 2695537"/>
                    <a:gd name="connsiteX24" fmla="*/ 1523176 w 2023552"/>
                    <a:gd name="connsiteY24" fmla="*/ 1870500 h 2695537"/>
                    <a:gd name="connsiteX25" fmla="*/ 1651024 w 2023552"/>
                    <a:gd name="connsiteY25" fmla="*/ 1517650 h 2695537"/>
                    <a:gd name="connsiteX26" fmla="*/ 1603399 w 2023552"/>
                    <a:gd name="connsiteY26" fmla="*/ 1666875 h 2695537"/>
                    <a:gd name="connsiteX27" fmla="*/ 1778024 w 2023552"/>
                    <a:gd name="connsiteY27" fmla="*/ 1501775 h 2695537"/>
                    <a:gd name="connsiteX28" fmla="*/ 1647849 w 2023552"/>
                    <a:gd name="connsiteY28" fmla="*/ 1736725 h 2695537"/>
                    <a:gd name="connsiteX29" fmla="*/ 1866924 w 2023552"/>
                    <a:gd name="connsiteY29" fmla="*/ 1555750 h 2695537"/>
                    <a:gd name="connsiteX30" fmla="*/ 1774849 w 2023552"/>
                    <a:gd name="connsiteY30" fmla="*/ 1758950 h 2695537"/>
                    <a:gd name="connsiteX31" fmla="*/ 1993924 w 2023552"/>
                    <a:gd name="connsiteY31" fmla="*/ 1603375 h 2695537"/>
                    <a:gd name="connsiteX32" fmla="*/ 1807319 w 2023552"/>
                    <a:gd name="connsiteY32" fmla="*/ 1854614 h 2695537"/>
                    <a:gd name="connsiteX33" fmla="*/ 2023552 w 2023552"/>
                    <a:gd name="connsiteY33" fmla="*/ 1905502 h 2695537"/>
                    <a:gd name="connsiteX34" fmla="*/ 1610805 w 2023552"/>
                    <a:gd name="connsiteY34" fmla="*/ 2068636 h 2695537"/>
                    <a:gd name="connsiteX35" fmla="*/ 1414416 w 2023552"/>
                    <a:gd name="connsiteY35" fmla="*/ 2393802 h 2695537"/>
                    <a:gd name="connsiteX36" fmla="*/ 1146983 w 2023552"/>
                    <a:gd name="connsiteY36" fmla="*/ 2638040 h 2695537"/>
                    <a:gd name="connsiteX37" fmla="*/ 1179038 w 2023552"/>
                    <a:gd name="connsiteY37" fmla="*/ 2434458 h 2695537"/>
                    <a:gd name="connsiteX38" fmla="*/ 854050 w 2023552"/>
                    <a:gd name="connsiteY38" fmla="*/ 2445498 h 2695537"/>
                    <a:gd name="connsiteX39" fmla="*/ 849997 w 2023552"/>
                    <a:gd name="connsiteY39" fmla="*/ 2675749 h 2695537"/>
                    <a:gd name="connsiteX40" fmla="*/ 616256 w 2023552"/>
                    <a:gd name="connsiteY40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800125 w 2023552"/>
                    <a:gd name="connsiteY17" fmla="*/ 107950 h 2695537"/>
                    <a:gd name="connsiteX18" fmla="*/ 987450 w 2023552"/>
                    <a:gd name="connsiteY18" fmla="*/ 1282700 h 2695537"/>
                    <a:gd name="connsiteX19" fmla="*/ 1146200 w 2023552"/>
                    <a:gd name="connsiteY19" fmla="*/ 114300 h 2695537"/>
                    <a:gd name="connsiteX20" fmla="*/ 1549425 w 2023552"/>
                    <a:gd name="connsiteY20" fmla="*/ 0 h 2695537"/>
                    <a:gd name="connsiteX21" fmla="*/ 1285900 w 2023552"/>
                    <a:gd name="connsiteY21" fmla="*/ 317500 h 2695537"/>
                    <a:gd name="connsiteX22" fmla="*/ 1333524 w 2023552"/>
                    <a:gd name="connsiteY22" fmla="*/ 1654175 h 2695537"/>
                    <a:gd name="connsiteX23" fmla="*/ 1216049 w 2023552"/>
                    <a:gd name="connsiteY23" fmla="*/ 2117725 h 2695537"/>
                    <a:gd name="connsiteX24" fmla="*/ 1301774 w 2023552"/>
                    <a:gd name="connsiteY24" fmla="*/ 2282825 h 2695537"/>
                    <a:gd name="connsiteX25" fmla="*/ 1523176 w 2023552"/>
                    <a:gd name="connsiteY25" fmla="*/ 1870500 h 2695537"/>
                    <a:gd name="connsiteX26" fmla="*/ 1651024 w 2023552"/>
                    <a:gd name="connsiteY26" fmla="*/ 1517650 h 2695537"/>
                    <a:gd name="connsiteX27" fmla="*/ 1603399 w 2023552"/>
                    <a:gd name="connsiteY27" fmla="*/ 1666875 h 2695537"/>
                    <a:gd name="connsiteX28" fmla="*/ 1778024 w 2023552"/>
                    <a:gd name="connsiteY28" fmla="*/ 1501775 h 2695537"/>
                    <a:gd name="connsiteX29" fmla="*/ 1647849 w 2023552"/>
                    <a:gd name="connsiteY29" fmla="*/ 1736725 h 2695537"/>
                    <a:gd name="connsiteX30" fmla="*/ 1866924 w 2023552"/>
                    <a:gd name="connsiteY30" fmla="*/ 1555750 h 2695537"/>
                    <a:gd name="connsiteX31" fmla="*/ 1774849 w 2023552"/>
                    <a:gd name="connsiteY31" fmla="*/ 1758950 h 2695537"/>
                    <a:gd name="connsiteX32" fmla="*/ 1993924 w 2023552"/>
                    <a:gd name="connsiteY32" fmla="*/ 1603375 h 2695537"/>
                    <a:gd name="connsiteX33" fmla="*/ 1807319 w 2023552"/>
                    <a:gd name="connsiteY33" fmla="*/ 1854614 h 2695537"/>
                    <a:gd name="connsiteX34" fmla="*/ 2023552 w 2023552"/>
                    <a:gd name="connsiteY34" fmla="*/ 1905502 h 2695537"/>
                    <a:gd name="connsiteX35" fmla="*/ 1610805 w 2023552"/>
                    <a:gd name="connsiteY35" fmla="*/ 2068636 h 2695537"/>
                    <a:gd name="connsiteX36" fmla="*/ 1414416 w 2023552"/>
                    <a:gd name="connsiteY36" fmla="*/ 2393802 h 2695537"/>
                    <a:gd name="connsiteX37" fmla="*/ 1146983 w 2023552"/>
                    <a:gd name="connsiteY37" fmla="*/ 2638040 h 2695537"/>
                    <a:gd name="connsiteX38" fmla="*/ 1179038 w 2023552"/>
                    <a:gd name="connsiteY38" fmla="*/ 2434458 h 2695537"/>
                    <a:gd name="connsiteX39" fmla="*/ 854050 w 2023552"/>
                    <a:gd name="connsiteY39" fmla="*/ 2445498 h 2695537"/>
                    <a:gd name="connsiteX40" fmla="*/ 849997 w 2023552"/>
                    <a:gd name="connsiteY40" fmla="*/ 2675749 h 2695537"/>
                    <a:gd name="connsiteX41" fmla="*/ 616256 w 2023552"/>
                    <a:gd name="connsiteY41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800125 w 2023552"/>
                    <a:gd name="connsiteY17" fmla="*/ 107950 h 2695537"/>
                    <a:gd name="connsiteX18" fmla="*/ 987450 w 2023552"/>
                    <a:gd name="connsiteY18" fmla="*/ 1282700 h 2695537"/>
                    <a:gd name="connsiteX19" fmla="*/ 1146200 w 2023552"/>
                    <a:gd name="connsiteY19" fmla="*/ 114300 h 2695537"/>
                    <a:gd name="connsiteX20" fmla="*/ 1549425 w 2023552"/>
                    <a:gd name="connsiteY20" fmla="*/ 0 h 2695537"/>
                    <a:gd name="connsiteX21" fmla="*/ 1285900 w 2023552"/>
                    <a:gd name="connsiteY21" fmla="*/ 317500 h 2695537"/>
                    <a:gd name="connsiteX22" fmla="*/ 1333524 w 2023552"/>
                    <a:gd name="connsiteY22" fmla="*/ 1654175 h 2695537"/>
                    <a:gd name="connsiteX23" fmla="*/ 1216049 w 2023552"/>
                    <a:gd name="connsiteY23" fmla="*/ 2117725 h 2695537"/>
                    <a:gd name="connsiteX24" fmla="*/ 1301774 w 2023552"/>
                    <a:gd name="connsiteY24" fmla="*/ 2282825 h 2695537"/>
                    <a:gd name="connsiteX25" fmla="*/ 1523176 w 2023552"/>
                    <a:gd name="connsiteY25" fmla="*/ 1870500 h 2695537"/>
                    <a:gd name="connsiteX26" fmla="*/ 1651024 w 2023552"/>
                    <a:gd name="connsiteY26" fmla="*/ 1517650 h 2695537"/>
                    <a:gd name="connsiteX27" fmla="*/ 1603399 w 2023552"/>
                    <a:gd name="connsiteY27" fmla="*/ 1666875 h 2695537"/>
                    <a:gd name="connsiteX28" fmla="*/ 1778024 w 2023552"/>
                    <a:gd name="connsiteY28" fmla="*/ 1501775 h 2695537"/>
                    <a:gd name="connsiteX29" fmla="*/ 1647849 w 2023552"/>
                    <a:gd name="connsiteY29" fmla="*/ 1736725 h 2695537"/>
                    <a:gd name="connsiteX30" fmla="*/ 1866924 w 2023552"/>
                    <a:gd name="connsiteY30" fmla="*/ 1555750 h 2695537"/>
                    <a:gd name="connsiteX31" fmla="*/ 1774849 w 2023552"/>
                    <a:gd name="connsiteY31" fmla="*/ 1758950 h 2695537"/>
                    <a:gd name="connsiteX32" fmla="*/ 1993924 w 2023552"/>
                    <a:gd name="connsiteY32" fmla="*/ 1603375 h 2695537"/>
                    <a:gd name="connsiteX33" fmla="*/ 1807319 w 2023552"/>
                    <a:gd name="connsiteY33" fmla="*/ 1854614 h 2695537"/>
                    <a:gd name="connsiteX34" fmla="*/ 2023552 w 2023552"/>
                    <a:gd name="connsiteY34" fmla="*/ 1905502 h 2695537"/>
                    <a:gd name="connsiteX35" fmla="*/ 1610805 w 2023552"/>
                    <a:gd name="connsiteY35" fmla="*/ 2068636 h 2695537"/>
                    <a:gd name="connsiteX36" fmla="*/ 1414416 w 2023552"/>
                    <a:gd name="connsiteY36" fmla="*/ 2393802 h 2695537"/>
                    <a:gd name="connsiteX37" fmla="*/ 1146983 w 2023552"/>
                    <a:gd name="connsiteY37" fmla="*/ 2638040 h 2695537"/>
                    <a:gd name="connsiteX38" fmla="*/ 1179038 w 2023552"/>
                    <a:gd name="connsiteY38" fmla="*/ 2434458 h 2695537"/>
                    <a:gd name="connsiteX39" fmla="*/ 854050 w 2023552"/>
                    <a:gd name="connsiteY39" fmla="*/ 2445498 h 2695537"/>
                    <a:gd name="connsiteX40" fmla="*/ 849997 w 2023552"/>
                    <a:gd name="connsiteY40" fmla="*/ 2675749 h 2695537"/>
                    <a:gd name="connsiteX41" fmla="*/ 616256 w 2023552"/>
                    <a:gd name="connsiteY41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673125 w 2023552"/>
                    <a:gd name="connsiteY17" fmla="*/ 184150 h 2695537"/>
                    <a:gd name="connsiteX18" fmla="*/ 800125 w 2023552"/>
                    <a:gd name="connsiteY18" fmla="*/ 107950 h 2695537"/>
                    <a:gd name="connsiteX19" fmla="*/ 987450 w 2023552"/>
                    <a:gd name="connsiteY19" fmla="*/ 1282700 h 2695537"/>
                    <a:gd name="connsiteX20" fmla="*/ 1146200 w 2023552"/>
                    <a:gd name="connsiteY20" fmla="*/ 114300 h 2695537"/>
                    <a:gd name="connsiteX21" fmla="*/ 1549425 w 2023552"/>
                    <a:gd name="connsiteY21" fmla="*/ 0 h 2695537"/>
                    <a:gd name="connsiteX22" fmla="*/ 1285900 w 2023552"/>
                    <a:gd name="connsiteY22" fmla="*/ 317500 h 2695537"/>
                    <a:gd name="connsiteX23" fmla="*/ 1333524 w 2023552"/>
                    <a:gd name="connsiteY23" fmla="*/ 1654175 h 2695537"/>
                    <a:gd name="connsiteX24" fmla="*/ 1216049 w 2023552"/>
                    <a:gd name="connsiteY24" fmla="*/ 2117725 h 2695537"/>
                    <a:gd name="connsiteX25" fmla="*/ 1301774 w 2023552"/>
                    <a:gd name="connsiteY25" fmla="*/ 2282825 h 2695537"/>
                    <a:gd name="connsiteX26" fmla="*/ 1523176 w 2023552"/>
                    <a:gd name="connsiteY26" fmla="*/ 1870500 h 2695537"/>
                    <a:gd name="connsiteX27" fmla="*/ 1651024 w 2023552"/>
                    <a:gd name="connsiteY27" fmla="*/ 1517650 h 2695537"/>
                    <a:gd name="connsiteX28" fmla="*/ 1603399 w 2023552"/>
                    <a:gd name="connsiteY28" fmla="*/ 1666875 h 2695537"/>
                    <a:gd name="connsiteX29" fmla="*/ 1778024 w 2023552"/>
                    <a:gd name="connsiteY29" fmla="*/ 1501775 h 2695537"/>
                    <a:gd name="connsiteX30" fmla="*/ 1647849 w 2023552"/>
                    <a:gd name="connsiteY30" fmla="*/ 1736725 h 2695537"/>
                    <a:gd name="connsiteX31" fmla="*/ 1866924 w 2023552"/>
                    <a:gd name="connsiteY31" fmla="*/ 1555750 h 2695537"/>
                    <a:gd name="connsiteX32" fmla="*/ 1774849 w 2023552"/>
                    <a:gd name="connsiteY32" fmla="*/ 1758950 h 2695537"/>
                    <a:gd name="connsiteX33" fmla="*/ 1993924 w 2023552"/>
                    <a:gd name="connsiteY33" fmla="*/ 1603375 h 2695537"/>
                    <a:gd name="connsiteX34" fmla="*/ 1807319 w 2023552"/>
                    <a:gd name="connsiteY34" fmla="*/ 1854614 h 2695537"/>
                    <a:gd name="connsiteX35" fmla="*/ 2023552 w 2023552"/>
                    <a:gd name="connsiteY35" fmla="*/ 1905502 h 2695537"/>
                    <a:gd name="connsiteX36" fmla="*/ 1610805 w 2023552"/>
                    <a:gd name="connsiteY36" fmla="*/ 2068636 h 2695537"/>
                    <a:gd name="connsiteX37" fmla="*/ 1414416 w 2023552"/>
                    <a:gd name="connsiteY37" fmla="*/ 2393802 h 2695537"/>
                    <a:gd name="connsiteX38" fmla="*/ 1146983 w 2023552"/>
                    <a:gd name="connsiteY38" fmla="*/ 2638040 h 2695537"/>
                    <a:gd name="connsiteX39" fmla="*/ 1179038 w 2023552"/>
                    <a:gd name="connsiteY39" fmla="*/ 2434458 h 2695537"/>
                    <a:gd name="connsiteX40" fmla="*/ 854050 w 2023552"/>
                    <a:gd name="connsiteY40" fmla="*/ 2445498 h 2695537"/>
                    <a:gd name="connsiteX41" fmla="*/ 849997 w 2023552"/>
                    <a:gd name="connsiteY41" fmla="*/ 2675749 h 2695537"/>
                    <a:gd name="connsiteX42" fmla="*/ 616256 w 2023552"/>
                    <a:gd name="connsiteY42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987450 w 2023552"/>
                    <a:gd name="connsiteY19" fmla="*/ 1282700 h 2695537"/>
                    <a:gd name="connsiteX20" fmla="*/ 1146200 w 2023552"/>
                    <a:gd name="connsiteY20" fmla="*/ 114300 h 2695537"/>
                    <a:gd name="connsiteX21" fmla="*/ 1549425 w 2023552"/>
                    <a:gd name="connsiteY21" fmla="*/ 0 h 2695537"/>
                    <a:gd name="connsiteX22" fmla="*/ 1285900 w 2023552"/>
                    <a:gd name="connsiteY22" fmla="*/ 317500 h 2695537"/>
                    <a:gd name="connsiteX23" fmla="*/ 1333524 w 2023552"/>
                    <a:gd name="connsiteY23" fmla="*/ 1654175 h 2695537"/>
                    <a:gd name="connsiteX24" fmla="*/ 1216049 w 2023552"/>
                    <a:gd name="connsiteY24" fmla="*/ 2117725 h 2695537"/>
                    <a:gd name="connsiteX25" fmla="*/ 1301774 w 2023552"/>
                    <a:gd name="connsiteY25" fmla="*/ 2282825 h 2695537"/>
                    <a:gd name="connsiteX26" fmla="*/ 1523176 w 2023552"/>
                    <a:gd name="connsiteY26" fmla="*/ 1870500 h 2695537"/>
                    <a:gd name="connsiteX27" fmla="*/ 1651024 w 2023552"/>
                    <a:gd name="connsiteY27" fmla="*/ 1517650 h 2695537"/>
                    <a:gd name="connsiteX28" fmla="*/ 1603399 w 2023552"/>
                    <a:gd name="connsiteY28" fmla="*/ 1666875 h 2695537"/>
                    <a:gd name="connsiteX29" fmla="*/ 1778024 w 2023552"/>
                    <a:gd name="connsiteY29" fmla="*/ 1501775 h 2695537"/>
                    <a:gd name="connsiteX30" fmla="*/ 1647849 w 2023552"/>
                    <a:gd name="connsiteY30" fmla="*/ 1736725 h 2695537"/>
                    <a:gd name="connsiteX31" fmla="*/ 1866924 w 2023552"/>
                    <a:gd name="connsiteY31" fmla="*/ 1555750 h 2695537"/>
                    <a:gd name="connsiteX32" fmla="*/ 1774849 w 2023552"/>
                    <a:gd name="connsiteY32" fmla="*/ 1758950 h 2695537"/>
                    <a:gd name="connsiteX33" fmla="*/ 1993924 w 2023552"/>
                    <a:gd name="connsiteY33" fmla="*/ 1603375 h 2695537"/>
                    <a:gd name="connsiteX34" fmla="*/ 1807319 w 2023552"/>
                    <a:gd name="connsiteY34" fmla="*/ 1854614 h 2695537"/>
                    <a:gd name="connsiteX35" fmla="*/ 2023552 w 2023552"/>
                    <a:gd name="connsiteY35" fmla="*/ 1905502 h 2695537"/>
                    <a:gd name="connsiteX36" fmla="*/ 1610805 w 2023552"/>
                    <a:gd name="connsiteY36" fmla="*/ 2068636 h 2695537"/>
                    <a:gd name="connsiteX37" fmla="*/ 1414416 w 2023552"/>
                    <a:gd name="connsiteY37" fmla="*/ 2393802 h 2695537"/>
                    <a:gd name="connsiteX38" fmla="*/ 1146983 w 2023552"/>
                    <a:gd name="connsiteY38" fmla="*/ 2638040 h 2695537"/>
                    <a:gd name="connsiteX39" fmla="*/ 1179038 w 2023552"/>
                    <a:gd name="connsiteY39" fmla="*/ 2434458 h 2695537"/>
                    <a:gd name="connsiteX40" fmla="*/ 854050 w 2023552"/>
                    <a:gd name="connsiteY40" fmla="*/ 2445498 h 2695537"/>
                    <a:gd name="connsiteX41" fmla="*/ 849997 w 2023552"/>
                    <a:gd name="connsiteY41" fmla="*/ 2675749 h 2695537"/>
                    <a:gd name="connsiteX42" fmla="*/ 616256 w 2023552"/>
                    <a:gd name="connsiteY42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987450 w 2023552"/>
                    <a:gd name="connsiteY19" fmla="*/ 1282700 h 2695537"/>
                    <a:gd name="connsiteX20" fmla="*/ 1146200 w 2023552"/>
                    <a:gd name="connsiteY20" fmla="*/ 114300 h 2695537"/>
                    <a:gd name="connsiteX21" fmla="*/ 1549425 w 2023552"/>
                    <a:gd name="connsiteY21" fmla="*/ 0 h 2695537"/>
                    <a:gd name="connsiteX22" fmla="*/ 1285900 w 2023552"/>
                    <a:gd name="connsiteY22" fmla="*/ 317500 h 2695537"/>
                    <a:gd name="connsiteX23" fmla="*/ 1333524 w 2023552"/>
                    <a:gd name="connsiteY23" fmla="*/ 1654175 h 2695537"/>
                    <a:gd name="connsiteX24" fmla="*/ 1216049 w 2023552"/>
                    <a:gd name="connsiteY24" fmla="*/ 2117725 h 2695537"/>
                    <a:gd name="connsiteX25" fmla="*/ 1301774 w 2023552"/>
                    <a:gd name="connsiteY25" fmla="*/ 2282825 h 2695537"/>
                    <a:gd name="connsiteX26" fmla="*/ 1523176 w 2023552"/>
                    <a:gd name="connsiteY26" fmla="*/ 1870500 h 2695537"/>
                    <a:gd name="connsiteX27" fmla="*/ 1651024 w 2023552"/>
                    <a:gd name="connsiteY27" fmla="*/ 1517650 h 2695537"/>
                    <a:gd name="connsiteX28" fmla="*/ 1603399 w 2023552"/>
                    <a:gd name="connsiteY28" fmla="*/ 1666875 h 2695537"/>
                    <a:gd name="connsiteX29" fmla="*/ 1778024 w 2023552"/>
                    <a:gd name="connsiteY29" fmla="*/ 1501775 h 2695537"/>
                    <a:gd name="connsiteX30" fmla="*/ 1647849 w 2023552"/>
                    <a:gd name="connsiteY30" fmla="*/ 1736725 h 2695537"/>
                    <a:gd name="connsiteX31" fmla="*/ 1866924 w 2023552"/>
                    <a:gd name="connsiteY31" fmla="*/ 1555750 h 2695537"/>
                    <a:gd name="connsiteX32" fmla="*/ 1774849 w 2023552"/>
                    <a:gd name="connsiteY32" fmla="*/ 1758950 h 2695537"/>
                    <a:gd name="connsiteX33" fmla="*/ 1993924 w 2023552"/>
                    <a:gd name="connsiteY33" fmla="*/ 1603375 h 2695537"/>
                    <a:gd name="connsiteX34" fmla="*/ 1807319 w 2023552"/>
                    <a:gd name="connsiteY34" fmla="*/ 1854614 h 2695537"/>
                    <a:gd name="connsiteX35" fmla="*/ 2023552 w 2023552"/>
                    <a:gd name="connsiteY35" fmla="*/ 1905502 h 2695537"/>
                    <a:gd name="connsiteX36" fmla="*/ 1610805 w 2023552"/>
                    <a:gd name="connsiteY36" fmla="*/ 2068636 h 2695537"/>
                    <a:gd name="connsiteX37" fmla="*/ 1414416 w 2023552"/>
                    <a:gd name="connsiteY37" fmla="*/ 2393802 h 2695537"/>
                    <a:gd name="connsiteX38" fmla="*/ 1146983 w 2023552"/>
                    <a:gd name="connsiteY38" fmla="*/ 2638040 h 2695537"/>
                    <a:gd name="connsiteX39" fmla="*/ 1179038 w 2023552"/>
                    <a:gd name="connsiteY39" fmla="*/ 2434458 h 2695537"/>
                    <a:gd name="connsiteX40" fmla="*/ 854050 w 2023552"/>
                    <a:gd name="connsiteY40" fmla="*/ 2445498 h 2695537"/>
                    <a:gd name="connsiteX41" fmla="*/ 849997 w 2023552"/>
                    <a:gd name="connsiteY41" fmla="*/ 2675749 h 2695537"/>
                    <a:gd name="connsiteX42" fmla="*/ 616256 w 2023552"/>
                    <a:gd name="connsiteY42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987450 w 2023552"/>
                    <a:gd name="connsiteY19" fmla="*/ 1282700 h 2695537"/>
                    <a:gd name="connsiteX20" fmla="*/ 1146200 w 2023552"/>
                    <a:gd name="connsiteY20" fmla="*/ 114300 h 2695537"/>
                    <a:gd name="connsiteX21" fmla="*/ 1549425 w 2023552"/>
                    <a:gd name="connsiteY21" fmla="*/ 0 h 2695537"/>
                    <a:gd name="connsiteX22" fmla="*/ 1285900 w 2023552"/>
                    <a:gd name="connsiteY22" fmla="*/ 317500 h 2695537"/>
                    <a:gd name="connsiteX23" fmla="*/ 1333524 w 2023552"/>
                    <a:gd name="connsiteY23" fmla="*/ 1654175 h 2695537"/>
                    <a:gd name="connsiteX24" fmla="*/ 1216049 w 2023552"/>
                    <a:gd name="connsiteY24" fmla="*/ 2117725 h 2695537"/>
                    <a:gd name="connsiteX25" fmla="*/ 1301774 w 2023552"/>
                    <a:gd name="connsiteY25" fmla="*/ 2282825 h 2695537"/>
                    <a:gd name="connsiteX26" fmla="*/ 1523176 w 2023552"/>
                    <a:gd name="connsiteY26" fmla="*/ 1870500 h 2695537"/>
                    <a:gd name="connsiteX27" fmla="*/ 1651024 w 2023552"/>
                    <a:gd name="connsiteY27" fmla="*/ 1517650 h 2695537"/>
                    <a:gd name="connsiteX28" fmla="*/ 1603399 w 2023552"/>
                    <a:gd name="connsiteY28" fmla="*/ 1666875 h 2695537"/>
                    <a:gd name="connsiteX29" fmla="*/ 1778024 w 2023552"/>
                    <a:gd name="connsiteY29" fmla="*/ 1501775 h 2695537"/>
                    <a:gd name="connsiteX30" fmla="*/ 1647849 w 2023552"/>
                    <a:gd name="connsiteY30" fmla="*/ 1736725 h 2695537"/>
                    <a:gd name="connsiteX31" fmla="*/ 1866924 w 2023552"/>
                    <a:gd name="connsiteY31" fmla="*/ 1555750 h 2695537"/>
                    <a:gd name="connsiteX32" fmla="*/ 1774849 w 2023552"/>
                    <a:gd name="connsiteY32" fmla="*/ 1758950 h 2695537"/>
                    <a:gd name="connsiteX33" fmla="*/ 1993924 w 2023552"/>
                    <a:gd name="connsiteY33" fmla="*/ 1603375 h 2695537"/>
                    <a:gd name="connsiteX34" fmla="*/ 1807319 w 2023552"/>
                    <a:gd name="connsiteY34" fmla="*/ 1854614 h 2695537"/>
                    <a:gd name="connsiteX35" fmla="*/ 2023552 w 2023552"/>
                    <a:gd name="connsiteY35" fmla="*/ 1905502 h 2695537"/>
                    <a:gd name="connsiteX36" fmla="*/ 1610805 w 2023552"/>
                    <a:gd name="connsiteY36" fmla="*/ 2068636 h 2695537"/>
                    <a:gd name="connsiteX37" fmla="*/ 1414416 w 2023552"/>
                    <a:gd name="connsiteY37" fmla="*/ 2393802 h 2695537"/>
                    <a:gd name="connsiteX38" fmla="*/ 1146983 w 2023552"/>
                    <a:gd name="connsiteY38" fmla="*/ 2638040 h 2695537"/>
                    <a:gd name="connsiteX39" fmla="*/ 1179038 w 2023552"/>
                    <a:gd name="connsiteY39" fmla="*/ 2434458 h 2695537"/>
                    <a:gd name="connsiteX40" fmla="*/ 854050 w 2023552"/>
                    <a:gd name="connsiteY40" fmla="*/ 2445498 h 2695537"/>
                    <a:gd name="connsiteX41" fmla="*/ 849997 w 2023552"/>
                    <a:gd name="connsiteY41" fmla="*/ 2675749 h 2695537"/>
                    <a:gd name="connsiteX42" fmla="*/ 616256 w 2023552"/>
                    <a:gd name="connsiteY42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47750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146200 w 2023552"/>
                    <a:gd name="connsiteY21" fmla="*/ 114300 h 2695537"/>
                    <a:gd name="connsiteX22" fmla="*/ 1549425 w 2023552"/>
                    <a:gd name="connsiteY22" fmla="*/ 0 h 2695537"/>
                    <a:gd name="connsiteX23" fmla="*/ 1285900 w 2023552"/>
                    <a:gd name="connsiteY23" fmla="*/ 317500 h 2695537"/>
                    <a:gd name="connsiteX24" fmla="*/ 1333524 w 2023552"/>
                    <a:gd name="connsiteY24" fmla="*/ 1654175 h 2695537"/>
                    <a:gd name="connsiteX25" fmla="*/ 1216049 w 2023552"/>
                    <a:gd name="connsiteY25" fmla="*/ 2117725 h 2695537"/>
                    <a:gd name="connsiteX26" fmla="*/ 1301774 w 2023552"/>
                    <a:gd name="connsiteY26" fmla="*/ 2282825 h 2695537"/>
                    <a:gd name="connsiteX27" fmla="*/ 1523176 w 2023552"/>
                    <a:gd name="connsiteY27" fmla="*/ 1870500 h 2695537"/>
                    <a:gd name="connsiteX28" fmla="*/ 1651024 w 2023552"/>
                    <a:gd name="connsiteY28" fmla="*/ 1517650 h 2695537"/>
                    <a:gd name="connsiteX29" fmla="*/ 1603399 w 2023552"/>
                    <a:gd name="connsiteY29" fmla="*/ 1666875 h 2695537"/>
                    <a:gd name="connsiteX30" fmla="*/ 1778024 w 2023552"/>
                    <a:gd name="connsiteY30" fmla="*/ 1501775 h 2695537"/>
                    <a:gd name="connsiteX31" fmla="*/ 1647849 w 2023552"/>
                    <a:gd name="connsiteY31" fmla="*/ 1736725 h 2695537"/>
                    <a:gd name="connsiteX32" fmla="*/ 1866924 w 2023552"/>
                    <a:gd name="connsiteY32" fmla="*/ 1555750 h 2695537"/>
                    <a:gd name="connsiteX33" fmla="*/ 1774849 w 2023552"/>
                    <a:gd name="connsiteY33" fmla="*/ 1758950 h 2695537"/>
                    <a:gd name="connsiteX34" fmla="*/ 1993924 w 2023552"/>
                    <a:gd name="connsiteY34" fmla="*/ 1603375 h 2695537"/>
                    <a:gd name="connsiteX35" fmla="*/ 1807319 w 2023552"/>
                    <a:gd name="connsiteY35" fmla="*/ 1854614 h 2695537"/>
                    <a:gd name="connsiteX36" fmla="*/ 2023552 w 2023552"/>
                    <a:gd name="connsiteY36" fmla="*/ 1905502 h 2695537"/>
                    <a:gd name="connsiteX37" fmla="*/ 1610805 w 2023552"/>
                    <a:gd name="connsiteY37" fmla="*/ 2068636 h 2695537"/>
                    <a:gd name="connsiteX38" fmla="*/ 1414416 w 2023552"/>
                    <a:gd name="connsiteY38" fmla="*/ 2393802 h 2695537"/>
                    <a:gd name="connsiteX39" fmla="*/ 1146983 w 2023552"/>
                    <a:gd name="connsiteY39" fmla="*/ 2638040 h 2695537"/>
                    <a:gd name="connsiteX40" fmla="*/ 1179038 w 2023552"/>
                    <a:gd name="connsiteY40" fmla="*/ 2434458 h 2695537"/>
                    <a:gd name="connsiteX41" fmla="*/ 854050 w 2023552"/>
                    <a:gd name="connsiteY41" fmla="*/ 2445498 h 2695537"/>
                    <a:gd name="connsiteX42" fmla="*/ 849997 w 2023552"/>
                    <a:gd name="connsiteY42" fmla="*/ 2675749 h 2695537"/>
                    <a:gd name="connsiteX43" fmla="*/ 616256 w 2023552"/>
                    <a:gd name="connsiteY43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146200 w 2023552"/>
                    <a:gd name="connsiteY21" fmla="*/ 114300 h 2695537"/>
                    <a:gd name="connsiteX22" fmla="*/ 1549425 w 2023552"/>
                    <a:gd name="connsiteY22" fmla="*/ 0 h 2695537"/>
                    <a:gd name="connsiteX23" fmla="*/ 1285900 w 2023552"/>
                    <a:gd name="connsiteY23" fmla="*/ 317500 h 2695537"/>
                    <a:gd name="connsiteX24" fmla="*/ 1333524 w 2023552"/>
                    <a:gd name="connsiteY24" fmla="*/ 1654175 h 2695537"/>
                    <a:gd name="connsiteX25" fmla="*/ 1216049 w 2023552"/>
                    <a:gd name="connsiteY25" fmla="*/ 2117725 h 2695537"/>
                    <a:gd name="connsiteX26" fmla="*/ 1301774 w 2023552"/>
                    <a:gd name="connsiteY26" fmla="*/ 2282825 h 2695537"/>
                    <a:gd name="connsiteX27" fmla="*/ 1523176 w 2023552"/>
                    <a:gd name="connsiteY27" fmla="*/ 1870500 h 2695537"/>
                    <a:gd name="connsiteX28" fmla="*/ 1651024 w 2023552"/>
                    <a:gd name="connsiteY28" fmla="*/ 1517650 h 2695537"/>
                    <a:gd name="connsiteX29" fmla="*/ 1603399 w 2023552"/>
                    <a:gd name="connsiteY29" fmla="*/ 1666875 h 2695537"/>
                    <a:gd name="connsiteX30" fmla="*/ 1778024 w 2023552"/>
                    <a:gd name="connsiteY30" fmla="*/ 1501775 h 2695537"/>
                    <a:gd name="connsiteX31" fmla="*/ 1647849 w 2023552"/>
                    <a:gd name="connsiteY31" fmla="*/ 1736725 h 2695537"/>
                    <a:gd name="connsiteX32" fmla="*/ 1866924 w 2023552"/>
                    <a:gd name="connsiteY32" fmla="*/ 1555750 h 2695537"/>
                    <a:gd name="connsiteX33" fmla="*/ 1774849 w 2023552"/>
                    <a:gd name="connsiteY33" fmla="*/ 1758950 h 2695537"/>
                    <a:gd name="connsiteX34" fmla="*/ 1993924 w 2023552"/>
                    <a:gd name="connsiteY34" fmla="*/ 1603375 h 2695537"/>
                    <a:gd name="connsiteX35" fmla="*/ 1807319 w 2023552"/>
                    <a:gd name="connsiteY35" fmla="*/ 1854614 h 2695537"/>
                    <a:gd name="connsiteX36" fmla="*/ 2023552 w 2023552"/>
                    <a:gd name="connsiteY36" fmla="*/ 1905502 h 2695537"/>
                    <a:gd name="connsiteX37" fmla="*/ 1610805 w 2023552"/>
                    <a:gd name="connsiteY37" fmla="*/ 2068636 h 2695537"/>
                    <a:gd name="connsiteX38" fmla="*/ 1414416 w 2023552"/>
                    <a:gd name="connsiteY38" fmla="*/ 2393802 h 2695537"/>
                    <a:gd name="connsiteX39" fmla="*/ 1146983 w 2023552"/>
                    <a:gd name="connsiteY39" fmla="*/ 2638040 h 2695537"/>
                    <a:gd name="connsiteX40" fmla="*/ 1179038 w 2023552"/>
                    <a:gd name="connsiteY40" fmla="*/ 2434458 h 2695537"/>
                    <a:gd name="connsiteX41" fmla="*/ 854050 w 2023552"/>
                    <a:gd name="connsiteY41" fmla="*/ 2445498 h 2695537"/>
                    <a:gd name="connsiteX42" fmla="*/ 849997 w 2023552"/>
                    <a:gd name="connsiteY42" fmla="*/ 2675749 h 2695537"/>
                    <a:gd name="connsiteX43" fmla="*/ 616256 w 2023552"/>
                    <a:gd name="connsiteY43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46200 w 2023552"/>
                    <a:gd name="connsiteY22" fmla="*/ 114300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11275 w 2023552"/>
                    <a:gd name="connsiteY22" fmla="*/ 136525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333524 w 2023552"/>
                    <a:gd name="connsiteY25" fmla="*/ 1654175 h 2695537"/>
                    <a:gd name="connsiteX26" fmla="*/ 1216049 w 2023552"/>
                    <a:gd name="connsiteY26" fmla="*/ 2117725 h 2695537"/>
                    <a:gd name="connsiteX27" fmla="*/ 1301774 w 2023552"/>
                    <a:gd name="connsiteY27" fmla="*/ 2282825 h 2695537"/>
                    <a:gd name="connsiteX28" fmla="*/ 1523176 w 2023552"/>
                    <a:gd name="connsiteY28" fmla="*/ 1870500 h 2695537"/>
                    <a:gd name="connsiteX29" fmla="*/ 1651024 w 2023552"/>
                    <a:gd name="connsiteY29" fmla="*/ 1517650 h 2695537"/>
                    <a:gd name="connsiteX30" fmla="*/ 1603399 w 2023552"/>
                    <a:gd name="connsiteY30" fmla="*/ 1666875 h 2695537"/>
                    <a:gd name="connsiteX31" fmla="*/ 1778024 w 2023552"/>
                    <a:gd name="connsiteY31" fmla="*/ 1501775 h 2695537"/>
                    <a:gd name="connsiteX32" fmla="*/ 1647849 w 2023552"/>
                    <a:gd name="connsiteY32" fmla="*/ 1736725 h 2695537"/>
                    <a:gd name="connsiteX33" fmla="*/ 1866924 w 2023552"/>
                    <a:gd name="connsiteY33" fmla="*/ 1555750 h 2695537"/>
                    <a:gd name="connsiteX34" fmla="*/ 1774849 w 2023552"/>
                    <a:gd name="connsiteY34" fmla="*/ 1758950 h 2695537"/>
                    <a:gd name="connsiteX35" fmla="*/ 1993924 w 2023552"/>
                    <a:gd name="connsiteY35" fmla="*/ 1603375 h 2695537"/>
                    <a:gd name="connsiteX36" fmla="*/ 1807319 w 2023552"/>
                    <a:gd name="connsiteY36" fmla="*/ 1854614 h 2695537"/>
                    <a:gd name="connsiteX37" fmla="*/ 2023552 w 2023552"/>
                    <a:gd name="connsiteY37" fmla="*/ 1905502 h 2695537"/>
                    <a:gd name="connsiteX38" fmla="*/ 1610805 w 2023552"/>
                    <a:gd name="connsiteY38" fmla="*/ 2068636 h 2695537"/>
                    <a:gd name="connsiteX39" fmla="*/ 1414416 w 2023552"/>
                    <a:gd name="connsiteY39" fmla="*/ 2393802 h 2695537"/>
                    <a:gd name="connsiteX40" fmla="*/ 1146983 w 2023552"/>
                    <a:gd name="connsiteY40" fmla="*/ 2638040 h 2695537"/>
                    <a:gd name="connsiteX41" fmla="*/ 1179038 w 2023552"/>
                    <a:gd name="connsiteY41" fmla="*/ 2434458 h 2695537"/>
                    <a:gd name="connsiteX42" fmla="*/ 854050 w 2023552"/>
                    <a:gd name="connsiteY42" fmla="*/ 2445498 h 2695537"/>
                    <a:gd name="connsiteX43" fmla="*/ 849997 w 2023552"/>
                    <a:gd name="connsiteY43" fmla="*/ 2675749 h 2695537"/>
                    <a:gd name="connsiteX44" fmla="*/ 616256 w 2023552"/>
                    <a:gd name="connsiteY44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22325 w 2023552"/>
                    <a:gd name="connsiteY16" fmla="*/ 358775 h 2695537"/>
                    <a:gd name="connsiteX17" fmla="*/ 444525 w 2023552"/>
                    <a:gd name="connsiteY17" fmla="*/ 66675 h 2695537"/>
                    <a:gd name="connsiteX18" fmla="*/ 800125 w 2023552"/>
                    <a:gd name="connsiteY18" fmla="*/ 107950 h 2695537"/>
                    <a:gd name="connsiteX19" fmla="*/ 857275 w 2023552"/>
                    <a:gd name="connsiteY19" fmla="*/ 758825 h 2695537"/>
                    <a:gd name="connsiteX20" fmla="*/ 987450 w 2023552"/>
                    <a:gd name="connsiteY20" fmla="*/ 1282700 h 2695537"/>
                    <a:gd name="connsiteX21" fmla="*/ 1098575 w 2023552"/>
                    <a:gd name="connsiteY21" fmla="*/ 733425 h 2695537"/>
                    <a:gd name="connsiteX22" fmla="*/ 1111275 w 2023552"/>
                    <a:gd name="connsiteY22" fmla="*/ 136525 h 2695537"/>
                    <a:gd name="connsiteX23" fmla="*/ 1549425 w 2023552"/>
                    <a:gd name="connsiteY23" fmla="*/ 0 h 2695537"/>
                    <a:gd name="connsiteX24" fmla="*/ 1285900 w 2023552"/>
                    <a:gd name="connsiteY24" fmla="*/ 317500 h 2695537"/>
                    <a:gd name="connsiteX25" fmla="*/ 1295425 w 2023552"/>
                    <a:gd name="connsiteY25" fmla="*/ 781050 h 2695537"/>
                    <a:gd name="connsiteX26" fmla="*/ 1333524 w 2023552"/>
                    <a:gd name="connsiteY26" fmla="*/ 1654175 h 2695537"/>
                    <a:gd name="connsiteX27" fmla="*/ 1216049 w 2023552"/>
                    <a:gd name="connsiteY27" fmla="*/ 2117725 h 2695537"/>
                    <a:gd name="connsiteX28" fmla="*/ 1301774 w 2023552"/>
                    <a:gd name="connsiteY28" fmla="*/ 2282825 h 2695537"/>
                    <a:gd name="connsiteX29" fmla="*/ 1523176 w 2023552"/>
                    <a:gd name="connsiteY29" fmla="*/ 1870500 h 2695537"/>
                    <a:gd name="connsiteX30" fmla="*/ 1651024 w 2023552"/>
                    <a:gd name="connsiteY30" fmla="*/ 1517650 h 2695537"/>
                    <a:gd name="connsiteX31" fmla="*/ 1603399 w 2023552"/>
                    <a:gd name="connsiteY31" fmla="*/ 1666875 h 2695537"/>
                    <a:gd name="connsiteX32" fmla="*/ 1778024 w 2023552"/>
                    <a:gd name="connsiteY32" fmla="*/ 1501775 h 2695537"/>
                    <a:gd name="connsiteX33" fmla="*/ 1647849 w 2023552"/>
                    <a:gd name="connsiteY33" fmla="*/ 1736725 h 2695537"/>
                    <a:gd name="connsiteX34" fmla="*/ 1866924 w 2023552"/>
                    <a:gd name="connsiteY34" fmla="*/ 1555750 h 2695537"/>
                    <a:gd name="connsiteX35" fmla="*/ 1774849 w 2023552"/>
                    <a:gd name="connsiteY35" fmla="*/ 1758950 h 2695537"/>
                    <a:gd name="connsiteX36" fmla="*/ 1993924 w 2023552"/>
                    <a:gd name="connsiteY36" fmla="*/ 1603375 h 2695537"/>
                    <a:gd name="connsiteX37" fmla="*/ 1807319 w 2023552"/>
                    <a:gd name="connsiteY37" fmla="*/ 1854614 h 2695537"/>
                    <a:gd name="connsiteX38" fmla="*/ 2023552 w 2023552"/>
                    <a:gd name="connsiteY38" fmla="*/ 1905502 h 2695537"/>
                    <a:gd name="connsiteX39" fmla="*/ 1610805 w 2023552"/>
                    <a:gd name="connsiteY39" fmla="*/ 2068636 h 2695537"/>
                    <a:gd name="connsiteX40" fmla="*/ 1414416 w 2023552"/>
                    <a:gd name="connsiteY40" fmla="*/ 2393802 h 2695537"/>
                    <a:gd name="connsiteX41" fmla="*/ 1146983 w 2023552"/>
                    <a:gd name="connsiteY41" fmla="*/ 2638040 h 2695537"/>
                    <a:gd name="connsiteX42" fmla="*/ 1179038 w 2023552"/>
                    <a:gd name="connsiteY42" fmla="*/ 2434458 h 2695537"/>
                    <a:gd name="connsiteX43" fmla="*/ 854050 w 2023552"/>
                    <a:gd name="connsiteY43" fmla="*/ 2445498 h 2695537"/>
                    <a:gd name="connsiteX44" fmla="*/ 849997 w 2023552"/>
                    <a:gd name="connsiteY44" fmla="*/ 2675749 h 2695537"/>
                    <a:gd name="connsiteX45" fmla="*/ 616256 w 2023552"/>
                    <a:gd name="connsiteY45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22325 w 2023552"/>
                    <a:gd name="connsiteY17" fmla="*/ 35877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22325 w 2023552"/>
                    <a:gd name="connsiteY17" fmla="*/ 35877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22325 w 2023552"/>
                    <a:gd name="connsiteY17" fmla="*/ 35877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10805 w 2023552"/>
                    <a:gd name="connsiteY40" fmla="*/ 2068636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48905 w 2023552"/>
                    <a:gd name="connsiteY40" fmla="*/ 2027361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3552"/>
                    <a:gd name="connsiteY0" fmla="*/ 2564001 h 2695537"/>
                    <a:gd name="connsiteX1" fmla="*/ 288670 w 2023552"/>
                    <a:gd name="connsiteY1" fmla="*/ 1956195 h 2695537"/>
                    <a:gd name="connsiteX2" fmla="*/ 6375 w 2023552"/>
                    <a:gd name="connsiteY2" fmla="*/ 1746251 h 2695537"/>
                    <a:gd name="connsiteX3" fmla="*/ 222275 w 2023552"/>
                    <a:gd name="connsiteY3" fmla="*/ 1781176 h 2695537"/>
                    <a:gd name="connsiteX4" fmla="*/ 44474 w 2023552"/>
                    <a:gd name="connsiteY4" fmla="*/ 1504950 h 2695537"/>
                    <a:gd name="connsiteX5" fmla="*/ 231800 w 2023552"/>
                    <a:gd name="connsiteY5" fmla="*/ 1692275 h 2695537"/>
                    <a:gd name="connsiteX6" fmla="*/ 114325 w 2023552"/>
                    <a:gd name="connsiteY6" fmla="*/ 1463675 h 2695537"/>
                    <a:gd name="connsiteX7" fmla="*/ 301650 w 2023552"/>
                    <a:gd name="connsiteY7" fmla="*/ 1666875 h 2695537"/>
                    <a:gd name="connsiteX8" fmla="*/ 311175 w 2023552"/>
                    <a:gd name="connsiteY8" fmla="*/ 1450975 h 2695537"/>
                    <a:gd name="connsiteX9" fmla="*/ 365150 w 2023552"/>
                    <a:gd name="connsiteY9" fmla="*/ 1666875 h 2695537"/>
                    <a:gd name="connsiteX10" fmla="*/ 463575 w 2023552"/>
                    <a:gd name="connsiteY10" fmla="*/ 1482726 h 2695537"/>
                    <a:gd name="connsiteX11" fmla="*/ 443921 w 2023552"/>
                    <a:gd name="connsiteY11" fmla="*/ 1825359 h 2695537"/>
                    <a:gd name="connsiteX12" fmla="*/ 647724 w 2023552"/>
                    <a:gd name="connsiteY12" fmla="*/ 2241550 h 2695537"/>
                    <a:gd name="connsiteX13" fmla="*/ 776532 w 2023552"/>
                    <a:gd name="connsiteY13" fmla="*/ 2106315 h 2695537"/>
                    <a:gd name="connsiteX14" fmla="*/ 626425 w 2023552"/>
                    <a:gd name="connsiteY14" fmla="*/ 1680876 h 2695537"/>
                    <a:gd name="connsiteX15" fmla="*/ 704875 w 2023552"/>
                    <a:gd name="connsiteY15" fmla="*/ 1431925 h 2695537"/>
                    <a:gd name="connsiteX16" fmla="*/ 685825 w 2023552"/>
                    <a:gd name="connsiteY16" fmla="*/ 774700 h 2695537"/>
                    <a:gd name="connsiteX17" fmla="*/ 638200 w 2023552"/>
                    <a:gd name="connsiteY17" fmla="*/ 288925 h 2695537"/>
                    <a:gd name="connsiteX18" fmla="*/ 444525 w 2023552"/>
                    <a:gd name="connsiteY18" fmla="*/ 66675 h 2695537"/>
                    <a:gd name="connsiteX19" fmla="*/ 800125 w 2023552"/>
                    <a:gd name="connsiteY19" fmla="*/ 107950 h 2695537"/>
                    <a:gd name="connsiteX20" fmla="*/ 857275 w 2023552"/>
                    <a:gd name="connsiteY20" fmla="*/ 758825 h 2695537"/>
                    <a:gd name="connsiteX21" fmla="*/ 987450 w 2023552"/>
                    <a:gd name="connsiteY21" fmla="*/ 1282700 h 2695537"/>
                    <a:gd name="connsiteX22" fmla="*/ 1098575 w 2023552"/>
                    <a:gd name="connsiteY22" fmla="*/ 733425 h 2695537"/>
                    <a:gd name="connsiteX23" fmla="*/ 1111275 w 2023552"/>
                    <a:gd name="connsiteY23" fmla="*/ 136525 h 2695537"/>
                    <a:gd name="connsiteX24" fmla="*/ 1549425 w 2023552"/>
                    <a:gd name="connsiteY24" fmla="*/ 0 h 2695537"/>
                    <a:gd name="connsiteX25" fmla="*/ 1285900 w 2023552"/>
                    <a:gd name="connsiteY25" fmla="*/ 317500 h 2695537"/>
                    <a:gd name="connsiteX26" fmla="*/ 1295425 w 2023552"/>
                    <a:gd name="connsiteY26" fmla="*/ 781050 h 2695537"/>
                    <a:gd name="connsiteX27" fmla="*/ 1333524 w 2023552"/>
                    <a:gd name="connsiteY27" fmla="*/ 1654175 h 2695537"/>
                    <a:gd name="connsiteX28" fmla="*/ 1216049 w 2023552"/>
                    <a:gd name="connsiteY28" fmla="*/ 2117725 h 2695537"/>
                    <a:gd name="connsiteX29" fmla="*/ 1301774 w 2023552"/>
                    <a:gd name="connsiteY29" fmla="*/ 2282825 h 2695537"/>
                    <a:gd name="connsiteX30" fmla="*/ 1523176 w 2023552"/>
                    <a:gd name="connsiteY30" fmla="*/ 1870500 h 2695537"/>
                    <a:gd name="connsiteX31" fmla="*/ 1651024 w 2023552"/>
                    <a:gd name="connsiteY31" fmla="*/ 1517650 h 2695537"/>
                    <a:gd name="connsiteX32" fmla="*/ 1603399 w 2023552"/>
                    <a:gd name="connsiteY32" fmla="*/ 1666875 h 2695537"/>
                    <a:gd name="connsiteX33" fmla="*/ 1778024 w 2023552"/>
                    <a:gd name="connsiteY33" fmla="*/ 1501775 h 2695537"/>
                    <a:gd name="connsiteX34" fmla="*/ 1647849 w 2023552"/>
                    <a:gd name="connsiteY34" fmla="*/ 1736725 h 2695537"/>
                    <a:gd name="connsiteX35" fmla="*/ 1866924 w 2023552"/>
                    <a:gd name="connsiteY35" fmla="*/ 1555750 h 2695537"/>
                    <a:gd name="connsiteX36" fmla="*/ 1774849 w 2023552"/>
                    <a:gd name="connsiteY36" fmla="*/ 1758950 h 2695537"/>
                    <a:gd name="connsiteX37" fmla="*/ 1993924 w 2023552"/>
                    <a:gd name="connsiteY37" fmla="*/ 1603375 h 2695537"/>
                    <a:gd name="connsiteX38" fmla="*/ 1807319 w 2023552"/>
                    <a:gd name="connsiteY38" fmla="*/ 1854614 h 2695537"/>
                    <a:gd name="connsiteX39" fmla="*/ 2023552 w 2023552"/>
                    <a:gd name="connsiteY39" fmla="*/ 1905502 h 2695537"/>
                    <a:gd name="connsiteX40" fmla="*/ 1648905 w 2023552"/>
                    <a:gd name="connsiteY40" fmla="*/ 2027361 h 2695537"/>
                    <a:gd name="connsiteX41" fmla="*/ 1414416 w 2023552"/>
                    <a:gd name="connsiteY41" fmla="*/ 2393802 h 2695537"/>
                    <a:gd name="connsiteX42" fmla="*/ 1146983 w 2023552"/>
                    <a:gd name="connsiteY42" fmla="*/ 2638040 h 2695537"/>
                    <a:gd name="connsiteX43" fmla="*/ 1179038 w 2023552"/>
                    <a:gd name="connsiteY43" fmla="*/ 2434458 h 2695537"/>
                    <a:gd name="connsiteX44" fmla="*/ 854050 w 2023552"/>
                    <a:gd name="connsiteY44" fmla="*/ 2445498 h 2695537"/>
                    <a:gd name="connsiteX45" fmla="*/ 849997 w 2023552"/>
                    <a:gd name="connsiteY45" fmla="*/ 2675749 h 2695537"/>
                    <a:gd name="connsiteX46" fmla="*/ 616256 w 2023552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5461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866924 w 2020377"/>
                    <a:gd name="connsiteY35" fmla="*/ 1555750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64784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778024 w 2020377"/>
                    <a:gd name="connsiteY33" fmla="*/ 1501775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03399 w 2020377"/>
                    <a:gd name="connsiteY32" fmla="*/ 16668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651024 w 2020377"/>
                    <a:gd name="connsiteY31" fmla="*/ 1517650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25359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03134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11175 w 2020377"/>
                    <a:gd name="connsiteY8" fmla="*/ 1450975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03134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63575 w 2020377"/>
                    <a:gd name="connsiteY10" fmla="*/ 1482726 h 2695537"/>
                    <a:gd name="connsiteX11" fmla="*/ 443921 w 2020377"/>
                    <a:gd name="connsiteY11" fmla="*/ 1803134 h 2695537"/>
                    <a:gd name="connsiteX12" fmla="*/ 647724 w 2020377"/>
                    <a:gd name="connsiteY12" fmla="*/ 2241550 h 2695537"/>
                    <a:gd name="connsiteX13" fmla="*/ 776532 w 2020377"/>
                    <a:gd name="connsiteY13" fmla="*/ 2106315 h 2695537"/>
                    <a:gd name="connsiteX14" fmla="*/ 626425 w 2020377"/>
                    <a:gd name="connsiteY14" fmla="*/ 1680876 h 2695537"/>
                    <a:gd name="connsiteX15" fmla="*/ 704875 w 2020377"/>
                    <a:gd name="connsiteY15" fmla="*/ 1431925 h 2695537"/>
                    <a:gd name="connsiteX16" fmla="*/ 685825 w 2020377"/>
                    <a:gd name="connsiteY16" fmla="*/ 774700 h 2695537"/>
                    <a:gd name="connsiteX17" fmla="*/ 638200 w 2020377"/>
                    <a:gd name="connsiteY17" fmla="*/ 288925 h 2695537"/>
                    <a:gd name="connsiteX18" fmla="*/ 444525 w 2020377"/>
                    <a:gd name="connsiteY18" fmla="*/ 66675 h 2695537"/>
                    <a:gd name="connsiteX19" fmla="*/ 800125 w 2020377"/>
                    <a:gd name="connsiteY19" fmla="*/ 107950 h 2695537"/>
                    <a:gd name="connsiteX20" fmla="*/ 857275 w 2020377"/>
                    <a:gd name="connsiteY20" fmla="*/ 758825 h 2695537"/>
                    <a:gd name="connsiteX21" fmla="*/ 987450 w 2020377"/>
                    <a:gd name="connsiteY21" fmla="*/ 1282700 h 2695537"/>
                    <a:gd name="connsiteX22" fmla="*/ 1098575 w 2020377"/>
                    <a:gd name="connsiteY22" fmla="*/ 733425 h 2695537"/>
                    <a:gd name="connsiteX23" fmla="*/ 1111275 w 2020377"/>
                    <a:gd name="connsiteY23" fmla="*/ 136525 h 2695537"/>
                    <a:gd name="connsiteX24" fmla="*/ 1549425 w 2020377"/>
                    <a:gd name="connsiteY24" fmla="*/ 0 h 2695537"/>
                    <a:gd name="connsiteX25" fmla="*/ 1285900 w 2020377"/>
                    <a:gd name="connsiteY25" fmla="*/ 317500 h 2695537"/>
                    <a:gd name="connsiteX26" fmla="*/ 1295425 w 2020377"/>
                    <a:gd name="connsiteY26" fmla="*/ 781050 h 2695537"/>
                    <a:gd name="connsiteX27" fmla="*/ 1333524 w 2020377"/>
                    <a:gd name="connsiteY27" fmla="*/ 1654175 h 2695537"/>
                    <a:gd name="connsiteX28" fmla="*/ 1216049 w 2020377"/>
                    <a:gd name="connsiteY28" fmla="*/ 2117725 h 2695537"/>
                    <a:gd name="connsiteX29" fmla="*/ 1301774 w 2020377"/>
                    <a:gd name="connsiteY29" fmla="*/ 2282825 h 2695537"/>
                    <a:gd name="connsiteX30" fmla="*/ 1523176 w 2020377"/>
                    <a:gd name="connsiteY30" fmla="*/ 1870500 h 2695537"/>
                    <a:gd name="connsiteX31" fmla="*/ 1714524 w 2020377"/>
                    <a:gd name="connsiteY31" fmla="*/ 1539875 h 2695537"/>
                    <a:gd name="connsiteX32" fmla="*/ 1657374 w 2020377"/>
                    <a:gd name="connsiteY32" fmla="*/ 1692275 h 2695537"/>
                    <a:gd name="connsiteX33" fmla="*/ 1831999 w 2020377"/>
                    <a:gd name="connsiteY33" fmla="*/ 1549400 h 2695537"/>
                    <a:gd name="connsiteX34" fmla="*/ 1704999 w 2020377"/>
                    <a:gd name="connsiteY34" fmla="*/ 1736725 h 2695537"/>
                    <a:gd name="connsiteX35" fmla="*/ 1930424 w 2020377"/>
                    <a:gd name="connsiteY35" fmla="*/ 1571625 h 2695537"/>
                    <a:gd name="connsiteX36" fmla="*/ 1774849 w 2020377"/>
                    <a:gd name="connsiteY36" fmla="*/ 1758950 h 2695537"/>
                    <a:gd name="connsiteX37" fmla="*/ 1993924 w 2020377"/>
                    <a:gd name="connsiteY37" fmla="*/ 1603375 h 2695537"/>
                    <a:gd name="connsiteX38" fmla="*/ 1807319 w 2020377"/>
                    <a:gd name="connsiteY38" fmla="*/ 1873664 h 2695537"/>
                    <a:gd name="connsiteX39" fmla="*/ 2020377 w 2020377"/>
                    <a:gd name="connsiteY39" fmla="*/ 1848352 h 2695537"/>
                    <a:gd name="connsiteX40" fmla="*/ 1648905 w 2020377"/>
                    <a:gd name="connsiteY40" fmla="*/ 2027361 h 2695537"/>
                    <a:gd name="connsiteX41" fmla="*/ 1414416 w 2020377"/>
                    <a:gd name="connsiteY41" fmla="*/ 2393802 h 2695537"/>
                    <a:gd name="connsiteX42" fmla="*/ 1146983 w 2020377"/>
                    <a:gd name="connsiteY42" fmla="*/ 2638040 h 2695537"/>
                    <a:gd name="connsiteX43" fmla="*/ 1179038 w 2020377"/>
                    <a:gd name="connsiteY43" fmla="*/ 2434458 h 2695537"/>
                    <a:gd name="connsiteX44" fmla="*/ 854050 w 2020377"/>
                    <a:gd name="connsiteY44" fmla="*/ 2445498 h 2695537"/>
                    <a:gd name="connsiteX45" fmla="*/ 849997 w 2020377"/>
                    <a:gd name="connsiteY45" fmla="*/ 2675749 h 2695537"/>
                    <a:gd name="connsiteX46" fmla="*/ 616256 w 2020377"/>
                    <a:gd name="connsiteY46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114325 w 2020377"/>
                    <a:gd name="connsiteY6" fmla="*/ 1463675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03250 w 2020377"/>
                    <a:gd name="connsiteY10" fmla="*/ 1470025 h 2695537"/>
                    <a:gd name="connsiteX11" fmla="*/ 463575 w 2020377"/>
                    <a:gd name="connsiteY11" fmla="*/ 1482726 h 2695537"/>
                    <a:gd name="connsiteX12" fmla="*/ 443921 w 2020377"/>
                    <a:gd name="connsiteY12" fmla="*/ 1803134 h 2695537"/>
                    <a:gd name="connsiteX13" fmla="*/ 647724 w 2020377"/>
                    <a:gd name="connsiteY13" fmla="*/ 2241550 h 2695537"/>
                    <a:gd name="connsiteX14" fmla="*/ 776532 w 2020377"/>
                    <a:gd name="connsiteY14" fmla="*/ 2106315 h 2695537"/>
                    <a:gd name="connsiteX15" fmla="*/ 626425 w 2020377"/>
                    <a:gd name="connsiteY15" fmla="*/ 1680876 h 2695537"/>
                    <a:gd name="connsiteX16" fmla="*/ 704875 w 2020377"/>
                    <a:gd name="connsiteY16" fmla="*/ 1431925 h 2695537"/>
                    <a:gd name="connsiteX17" fmla="*/ 685825 w 2020377"/>
                    <a:gd name="connsiteY17" fmla="*/ 774700 h 2695537"/>
                    <a:gd name="connsiteX18" fmla="*/ 638200 w 2020377"/>
                    <a:gd name="connsiteY18" fmla="*/ 288925 h 2695537"/>
                    <a:gd name="connsiteX19" fmla="*/ 444525 w 2020377"/>
                    <a:gd name="connsiteY19" fmla="*/ 66675 h 2695537"/>
                    <a:gd name="connsiteX20" fmla="*/ 800125 w 2020377"/>
                    <a:gd name="connsiteY20" fmla="*/ 107950 h 2695537"/>
                    <a:gd name="connsiteX21" fmla="*/ 857275 w 2020377"/>
                    <a:gd name="connsiteY21" fmla="*/ 758825 h 2695537"/>
                    <a:gd name="connsiteX22" fmla="*/ 987450 w 2020377"/>
                    <a:gd name="connsiteY22" fmla="*/ 1282700 h 2695537"/>
                    <a:gd name="connsiteX23" fmla="*/ 1098575 w 2020377"/>
                    <a:gd name="connsiteY23" fmla="*/ 733425 h 2695537"/>
                    <a:gd name="connsiteX24" fmla="*/ 1111275 w 2020377"/>
                    <a:gd name="connsiteY24" fmla="*/ 136525 h 2695537"/>
                    <a:gd name="connsiteX25" fmla="*/ 1549425 w 2020377"/>
                    <a:gd name="connsiteY25" fmla="*/ 0 h 2695537"/>
                    <a:gd name="connsiteX26" fmla="*/ 1285900 w 2020377"/>
                    <a:gd name="connsiteY26" fmla="*/ 317500 h 2695537"/>
                    <a:gd name="connsiteX27" fmla="*/ 1295425 w 2020377"/>
                    <a:gd name="connsiteY27" fmla="*/ 781050 h 2695537"/>
                    <a:gd name="connsiteX28" fmla="*/ 1333524 w 2020377"/>
                    <a:gd name="connsiteY28" fmla="*/ 1654175 h 2695537"/>
                    <a:gd name="connsiteX29" fmla="*/ 1216049 w 2020377"/>
                    <a:gd name="connsiteY29" fmla="*/ 2117725 h 2695537"/>
                    <a:gd name="connsiteX30" fmla="*/ 1301774 w 2020377"/>
                    <a:gd name="connsiteY30" fmla="*/ 2282825 h 2695537"/>
                    <a:gd name="connsiteX31" fmla="*/ 1523176 w 2020377"/>
                    <a:gd name="connsiteY31" fmla="*/ 1870500 h 2695537"/>
                    <a:gd name="connsiteX32" fmla="*/ 1714524 w 2020377"/>
                    <a:gd name="connsiteY32" fmla="*/ 1539875 h 2695537"/>
                    <a:gd name="connsiteX33" fmla="*/ 1657374 w 2020377"/>
                    <a:gd name="connsiteY33" fmla="*/ 1692275 h 2695537"/>
                    <a:gd name="connsiteX34" fmla="*/ 1831999 w 2020377"/>
                    <a:gd name="connsiteY34" fmla="*/ 1549400 h 2695537"/>
                    <a:gd name="connsiteX35" fmla="*/ 1704999 w 2020377"/>
                    <a:gd name="connsiteY35" fmla="*/ 1736725 h 2695537"/>
                    <a:gd name="connsiteX36" fmla="*/ 1930424 w 2020377"/>
                    <a:gd name="connsiteY36" fmla="*/ 1571625 h 2695537"/>
                    <a:gd name="connsiteX37" fmla="*/ 1774849 w 2020377"/>
                    <a:gd name="connsiteY37" fmla="*/ 1758950 h 2695537"/>
                    <a:gd name="connsiteX38" fmla="*/ 1993924 w 2020377"/>
                    <a:gd name="connsiteY38" fmla="*/ 1603375 h 2695537"/>
                    <a:gd name="connsiteX39" fmla="*/ 1807319 w 2020377"/>
                    <a:gd name="connsiteY39" fmla="*/ 1873664 h 2695537"/>
                    <a:gd name="connsiteX40" fmla="*/ 2020377 w 2020377"/>
                    <a:gd name="connsiteY40" fmla="*/ 1848352 h 2695537"/>
                    <a:gd name="connsiteX41" fmla="*/ 1648905 w 2020377"/>
                    <a:gd name="connsiteY41" fmla="*/ 2027361 h 2695537"/>
                    <a:gd name="connsiteX42" fmla="*/ 1414416 w 2020377"/>
                    <a:gd name="connsiteY42" fmla="*/ 2393802 h 2695537"/>
                    <a:gd name="connsiteX43" fmla="*/ 1146983 w 2020377"/>
                    <a:gd name="connsiteY43" fmla="*/ 2638040 h 2695537"/>
                    <a:gd name="connsiteX44" fmla="*/ 1179038 w 2020377"/>
                    <a:gd name="connsiteY44" fmla="*/ 2434458 h 2695537"/>
                    <a:gd name="connsiteX45" fmla="*/ 854050 w 2020377"/>
                    <a:gd name="connsiteY45" fmla="*/ 2445498 h 2695537"/>
                    <a:gd name="connsiteX46" fmla="*/ 849997 w 2020377"/>
                    <a:gd name="connsiteY46" fmla="*/ 2675749 h 2695537"/>
                    <a:gd name="connsiteX47" fmla="*/ 616256 w 2020377"/>
                    <a:gd name="connsiteY47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44474 w 2020377"/>
                    <a:gd name="connsiteY4" fmla="*/ 1504950 h 2695537"/>
                    <a:gd name="connsiteX5" fmla="*/ 231800 w 2020377"/>
                    <a:gd name="connsiteY5" fmla="*/ 1692275 h 2695537"/>
                    <a:gd name="connsiteX6" fmla="*/ 231800 w 2020377"/>
                    <a:gd name="connsiteY6" fmla="*/ 1460500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03250 w 2020377"/>
                    <a:gd name="connsiteY10" fmla="*/ 1470025 h 2695537"/>
                    <a:gd name="connsiteX11" fmla="*/ 463575 w 2020377"/>
                    <a:gd name="connsiteY11" fmla="*/ 1482726 h 2695537"/>
                    <a:gd name="connsiteX12" fmla="*/ 443921 w 2020377"/>
                    <a:gd name="connsiteY12" fmla="*/ 1803134 h 2695537"/>
                    <a:gd name="connsiteX13" fmla="*/ 647724 w 2020377"/>
                    <a:gd name="connsiteY13" fmla="*/ 2241550 h 2695537"/>
                    <a:gd name="connsiteX14" fmla="*/ 776532 w 2020377"/>
                    <a:gd name="connsiteY14" fmla="*/ 2106315 h 2695537"/>
                    <a:gd name="connsiteX15" fmla="*/ 626425 w 2020377"/>
                    <a:gd name="connsiteY15" fmla="*/ 1680876 h 2695537"/>
                    <a:gd name="connsiteX16" fmla="*/ 704875 w 2020377"/>
                    <a:gd name="connsiteY16" fmla="*/ 1431925 h 2695537"/>
                    <a:gd name="connsiteX17" fmla="*/ 685825 w 2020377"/>
                    <a:gd name="connsiteY17" fmla="*/ 774700 h 2695537"/>
                    <a:gd name="connsiteX18" fmla="*/ 638200 w 2020377"/>
                    <a:gd name="connsiteY18" fmla="*/ 288925 h 2695537"/>
                    <a:gd name="connsiteX19" fmla="*/ 444525 w 2020377"/>
                    <a:gd name="connsiteY19" fmla="*/ 66675 h 2695537"/>
                    <a:gd name="connsiteX20" fmla="*/ 800125 w 2020377"/>
                    <a:gd name="connsiteY20" fmla="*/ 107950 h 2695537"/>
                    <a:gd name="connsiteX21" fmla="*/ 857275 w 2020377"/>
                    <a:gd name="connsiteY21" fmla="*/ 758825 h 2695537"/>
                    <a:gd name="connsiteX22" fmla="*/ 987450 w 2020377"/>
                    <a:gd name="connsiteY22" fmla="*/ 1282700 h 2695537"/>
                    <a:gd name="connsiteX23" fmla="*/ 1098575 w 2020377"/>
                    <a:gd name="connsiteY23" fmla="*/ 733425 h 2695537"/>
                    <a:gd name="connsiteX24" fmla="*/ 1111275 w 2020377"/>
                    <a:gd name="connsiteY24" fmla="*/ 136525 h 2695537"/>
                    <a:gd name="connsiteX25" fmla="*/ 1549425 w 2020377"/>
                    <a:gd name="connsiteY25" fmla="*/ 0 h 2695537"/>
                    <a:gd name="connsiteX26" fmla="*/ 1285900 w 2020377"/>
                    <a:gd name="connsiteY26" fmla="*/ 317500 h 2695537"/>
                    <a:gd name="connsiteX27" fmla="*/ 1295425 w 2020377"/>
                    <a:gd name="connsiteY27" fmla="*/ 781050 h 2695537"/>
                    <a:gd name="connsiteX28" fmla="*/ 1333524 w 2020377"/>
                    <a:gd name="connsiteY28" fmla="*/ 1654175 h 2695537"/>
                    <a:gd name="connsiteX29" fmla="*/ 1216049 w 2020377"/>
                    <a:gd name="connsiteY29" fmla="*/ 2117725 h 2695537"/>
                    <a:gd name="connsiteX30" fmla="*/ 1301774 w 2020377"/>
                    <a:gd name="connsiteY30" fmla="*/ 2282825 h 2695537"/>
                    <a:gd name="connsiteX31" fmla="*/ 1523176 w 2020377"/>
                    <a:gd name="connsiteY31" fmla="*/ 1870500 h 2695537"/>
                    <a:gd name="connsiteX32" fmla="*/ 1714524 w 2020377"/>
                    <a:gd name="connsiteY32" fmla="*/ 1539875 h 2695537"/>
                    <a:gd name="connsiteX33" fmla="*/ 1657374 w 2020377"/>
                    <a:gd name="connsiteY33" fmla="*/ 1692275 h 2695537"/>
                    <a:gd name="connsiteX34" fmla="*/ 1831999 w 2020377"/>
                    <a:gd name="connsiteY34" fmla="*/ 1549400 h 2695537"/>
                    <a:gd name="connsiteX35" fmla="*/ 1704999 w 2020377"/>
                    <a:gd name="connsiteY35" fmla="*/ 1736725 h 2695537"/>
                    <a:gd name="connsiteX36" fmla="*/ 1930424 w 2020377"/>
                    <a:gd name="connsiteY36" fmla="*/ 1571625 h 2695537"/>
                    <a:gd name="connsiteX37" fmla="*/ 1774849 w 2020377"/>
                    <a:gd name="connsiteY37" fmla="*/ 1758950 h 2695537"/>
                    <a:gd name="connsiteX38" fmla="*/ 1993924 w 2020377"/>
                    <a:gd name="connsiteY38" fmla="*/ 1603375 h 2695537"/>
                    <a:gd name="connsiteX39" fmla="*/ 1807319 w 2020377"/>
                    <a:gd name="connsiteY39" fmla="*/ 1873664 h 2695537"/>
                    <a:gd name="connsiteX40" fmla="*/ 2020377 w 2020377"/>
                    <a:gd name="connsiteY40" fmla="*/ 1848352 h 2695537"/>
                    <a:gd name="connsiteX41" fmla="*/ 1648905 w 2020377"/>
                    <a:gd name="connsiteY41" fmla="*/ 2027361 h 2695537"/>
                    <a:gd name="connsiteX42" fmla="*/ 1414416 w 2020377"/>
                    <a:gd name="connsiteY42" fmla="*/ 2393802 h 2695537"/>
                    <a:gd name="connsiteX43" fmla="*/ 1146983 w 2020377"/>
                    <a:gd name="connsiteY43" fmla="*/ 2638040 h 2695537"/>
                    <a:gd name="connsiteX44" fmla="*/ 1179038 w 2020377"/>
                    <a:gd name="connsiteY44" fmla="*/ 2434458 h 2695537"/>
                    <a:gd name="connsiteX45" fmla="*/ 854050 w 2020377"/>
                    <a:gd name="connsiteY45" fmla="*/ 2445498 h 2695537"/>
                    <a:gd name="connsiteX46" fmla="*/ 849997 w 2020377"/>
                    <a:gd name="connsiteY46" fmla="*/ 2675749 h 2695537"/>
                    <a:gd name="connsiteX47" fmla="*/ 616256 w 2020377"/>
                    <a:gd name="connsiteY47" fmla="*/ 2564001 h 2695537"/>
                    <a:gd name="connsiteX0" fmla="*/ 616256 w 2020377"/>
                    <a:gd name="connsiteY0" fmla="*/ 2564001 h 2695537"/>
                    <a:gd name="connsiteX1" fmla="*/ 288670 w 2020377"/>
                    <a:gd name="connsiteY1" fmla="*/ 19561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123849 w 2020377"/>
                    <a:gd name="connsiteY4" fmla="*/ 1492250 h 2695537"/>
                    <a:gd name="connsiteX5" fmla="*/ 231800 w 2020377"/>
                    <a:gd name="connsiteY5" fmla="*/ 1692275 h 2695537"/>
                    <a:gd name="connsiteX6" fmla="*/ 231800 w 2020377"/>
                    <a:gd name="connsiteY6" fmla="*/ 1460500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03250 w 2020377"/>
                    <a:gd name="connsiteY10" fmla="*/ 1470025 h 2695537"/>
                    <a:gd name="connsiteX11" fmla="*/ 463575 w 2020377"/>
                    <a:gd name="connsiteY11" fmla="*/ 1482726 h 2695537"/>
                    <a:gd name="connsiteX12" fmla="*/ 443921 w 2020377"/>
                    <a:gd name="connsiteY12" fmla="*/ 1803134 h 2695537"/>
                    <a:gd name="connsiteX13" fmla="*/ 647724 w 2020377"/>
                    <a:gd name="connsiteY13" fmla="*/ 2241550 h 2695537"/>
                    <a:gd name="connsiteX14" fmla="*/ 776532 w 2020377"/>
                    <a:gd name="connsiteY14" fmla="*/ 2106315 h 2695537"/>
                    <a:gd name="connsiteX15" fmla="*/ 626425 w 2020377"/>
                    <a:gd name="connsiteY15" fmla="*/ 1680876 h 2695537"/>
                    <a:gd name="connsiteX16" fmla="*/ 704875 w 2020377"/>
                    <a:gd name="connsiteY16" fmla="*/ 1431925 h 2695537"/>
                    <a:gd name="connsiteX17" fmla="*/ 685825 w 2020377"/>
                    <a:gd name="connsiteY17" fmla="*/ 774700 h 2695537"/>
                    <a:gd name="connsiteX18" fmla="*/ 638200 w 2020377"/>
                    <a:gd name="connsiteY18" fmla="*/ 288925 h 2695537"/>
                    <a:gd name="connsiteX19" fmla="*/ 444525 w 2020377"/>
                    <a:gd name="connsiteY19" fmla="*/ 66675 h 2695537"/>
                    <a:gd name="connsiteX20" fmla="*/ 800125 w 2020377"/>
                    <a:gd name="connsiteY20" fmla="*/ 107950 h 2695537"/>
                    <a:gd name="connsiteX21" fmla="*/ 857275 w 2020377"/>
                    <a:gd name="connsiteY21" fmla="*/ 758825 h 2695537"/>
                    <a:gd name="connsiteX22" fmla="*/ 987450 w 2020377"/>
                    <a:gd name="connsiteY22" fmla="*/ 1282700 h 2695537"/>
                    <a:gd name="connsiteX23" fmla="*/ 1098575 w 2020377"/>
                    <a:gd name="connsiteY23" fmla="*/ 733425 h 2695537"/>
                    <a:gd name="connsiteX24" fmla="*/ 1111275 w 2020377"/>
                    <a:gd name="connsiteY24" fmla="*/ 136525 h 2695537"/>
                    <a:gd name="connsiteX25" fmla="*/ 1549425 w 2020377"/>
                    <a:gd name="connsiteY25" fmla="*/ 0 h 2695537"/>
                    <a:gd name="connsiteX26" fmla="*/ 1285900 w 2020377"/>
                    <a:gd name="connsiteY26" fmla="*/ 317500 h 2695537"/>
                    <a:gd name="connsiteX27" fmla="*/ 1295425 w 2020377"/>
                    <a:gd name="connsiteY27" fmla="*/ 781050 h 2695537"/>
                    <a:gd name="connsiteX28" fmla="*/ 1333524 w 2020377"/>
                    <a:gd name="connsiteY28" fmla="*/ 1654175 h 2695537"/>
                    <a:gd name="connsiteX29" fmla="*/ 1216049 w 2020377"/>
                    <a:gd name="connsiteY29" fmla="*/ 2117725 h 2695537"/>
                    <a:gd name="connsiteX30" fmla="*/ 1301774 w 2020377"/>
                    <a:gd name="connsiteY30" fmla="*/ 2282825 h 2695537"/>
                    <a:gd name="connsiteX31" fmla="*/ 1523176 w 2020377"/>
                    <a:gd name="connsiteY31" fmla="*/ 1870500 h 2695537"/>
                    <a:gd name="connsiteX32" fmla="*/ 1714524 w 2020377"/>
                    <a:gd name="connsiteY32" fmla="*/ 1539875 h 2695537"/>
                    <a:gd name="connsiteX33" fmla="*/ 1657374 w 2020377"/>
                    <a:gd name="connsiteY33" fmla="*/ 1692275 h 2695537"/>
                    <a:gd name="connsiteX34" fmla="*/ 1831999 w 2020377"/>
                    <a:gd name="connsiteY34" fmla="*/ 1549400 h 2695537"/>
                    <a:gd name="connsiteX35" fmla="*/ 1704999 w 2020377"/>
                    <a:gd name="connsiteY35" fmla="*/ 1736725 h 2695537"/>
                    <a:gd name="connsiteX36" fmla="*/ 1930424 w 2020377"/>
                    <a:gd name="connsiteY36" fmla="*/ 1571625 h 2695537"/>
                    <a:gd name="connsiteX37" fmla="*/ 1774849 w 2020377"/>
                    <a:gd name="connsiteY37" fmla="*/ 1758950 h 2695537"/>
                    <a:gd name="connsiteX38" fmla="*/ 1993924 w 2020377"/>
                    <a:gd name="connsiteY38" fmla="*/ 1603375 h 2695537"/>
                    <a:gd name="connsiteX39" fmla="*/ 1807319 w 2020377"/>
                    <a:gd name="connsiteY39" fmla="*/ 1873664 h 2695537"/>
                    <a:gd name="connsiteX40" fmla="*/ 2020377 w 2020377"/>
                    <a:gd name="connsiteY40" fmla="*/ 1848352 h 2695537"/>
                    <a:gd name="connsiteX41" fmla="*/ 1648905 w 2020377"/>
                    <a:gd name="connsiteY41" fmla="*/ 2027361 h 2695537"/>
                    <a:gd name="connsiteX42" fmla="*/ 1414416 w 2020377"/>
                    <a:gd name="connsiteY42" fmla="*/ 2393802 h 2695537"/>
                    <a:gd name="connsiteX43" fmla="*/ 1146983 w 2020377"/>
                    <a:gd name="connsiteY43" fmla="*/ 2638040 h 2695537"/>
                    <a:gd name="connsiteX44" fmla="*/ 1179038 w 2020377"/>
                    <a:gd name="connsiteY44" fmla="*/ 2434458 h 2695537"/>
                    <a:gd name="connsiteX45" fmla="*/ 854050 w 2020377"/>
                    <a:gd name="connsiteY45" fmla="*/ 2445498 h 2695537"/>
                    <a:gd name="connsiteX46" fmla="*/ 849997 w 2020377"/>
                    <a:gd name="connsiteY46" fmla="*/ 2675749 h 2695537"/>
                    <a:gd name="connsiteX47" fmla="*/ 616256 w 2020377"/>
                    <a:gd name="connsiteY47" fmla="*/ 2564001 h 2695537"/>
                    <a:gd name="connsiteX0" fmla="*/ 616256 w 2020377"/>
                    <a:gd name="connsiteY0" fmla="*/ 2564001 h 2695537"/>
                    <a:gd name="connsiteX1" fmla="*/ 301370 w 2020377"/>
                    <a:gd name="connsiteY1" fmla="*/ 1918095 h 2695537"/>
                    <a:gd name="connsiteX2" fmla="*/ 6375 w 2020377"/>
                    <a:gd name="connsiteY2" fmla="*/ 1746251 h 2695537"/>
                    <a:gd name="connsiteX3" fmla="*/ 222275 w 2020377"/>
                    <a:gd name="connsiteY3" fmla="*/ 1781176 h 2695537"/>
                    <a:gd name="connsiteX4" fmla="*/ 123849 w 2020377"/>
                    <a:gd name="connsiteY4" fmla="*/ 1492250 h 2695537"/>
                    <a:gd name="connsiteX5" fmla="*/ 231800 w 2020377"/>
                    <a:gd name="connsiteY5" fmla="*/ 1692275 h 2695537"/>
                    <a:gd name="connsiteX6" fmla="*/ 231800 w 2020377"/>
                    <a:gd name="connsiteY6" fmla="*/ 1460500 h 2695537"/>
                    <a:gd name="connsiteX7" fmla="*/ 301650 w 2020377"/>
                    <a:gd name="connsiteY7" fmla="*/ 1666875 h 2695537"/>
                    <a:gd name="connsiteX8" fmla="*/ 336575 w 2020377"/>
                    <a:gd name="connsiteY8" fmla="*/ 1447800 h 2695537"/>
                    <a:gd name="connsiteX9" fmla="*/ 365150 w 2020377"/>
                    <a:gd name="connsiteY9" fmla="*/ 1666875 h 2695537"/>
                    <a:gd name="connsiteX10" fmla="*/ 403250 w 2020377"/>
                    <a:gd name="connsiteY10" fmla="*/ 1470025 h 2695537"/>
                    <a:gd name="connsiteX11" fmla="*/ 463575 w 2020377"/>
                    <a:gd name="connsiteY11" fmla="*/ 1482726 h 2695537"/>
                    <a:gd name="connsiteX12" fmla="*/ 443921 w 2020377"/>
                    <a:gd name="connsiteY12" fmla="*/ 1803134 h 2695537"/>
                    <a:gd name="connsiteX13" fmla="*/ 647724 w 2020377"/>
                    <a:gd name="connsiteY13" fmla="*/ 2241550 h 2695537"/>
                    <a:gd name="connsiteX14" fmla="*/ 776532 w 2020377"/>
                    <a:gd name="connsiteY14" fmla="*/ 2106315 h 2695537"/>
                    <a:gd name="connsiteX15" fmla="*/ 626425 w 2020377"/>
                    <a:gd name="connsiteY15" fmla="*/ 1680876 h 2695537"/>
                    <a:gd name="connsiteX16" fmla="*/ 704875 w 2020377"/>
                    <a:gd name="connsiteY16" fmla="*/ 1431925 h 2695537"/>
                    <a:gd name="connsiteX17" fmla="*/ 685825 w 2020377"/>
                    <a:gd name="connsiteY17" fmla="*/ 774700 h 2695537"/>
                    <a:gd name="connsiteX18" fmla="*/ 638200 w 2020377"/>
                    <a:gd name="connsiteY18" fmla="*/ 288925 h 2695537"/>
                    <a:gd name="connsiteX19" fmla="*/ 444525 w 2020377"/>
                    <a:gd name="connsiteY19" fmla="*/ 66675 h 2695537"/>
                    <a:gd name="connsiteX20" fmla="*/ 800125 w 2020377"/>
                    <a:gd name="connsiteY20" fmla="*/ 107950 h 2695537"/>
                    <a:gd name="connsiteX21" fmla="*/ 857275 w 2020377"/>
                    <a:gd name="connsiteY21" fmla="*/ 758825 h 2695537"/>
                    <a:gd name="connsiteX22" fmla="*/ 987450 w 2020377"/>
                    <a:gd name="connsiteY22" fmla="*/ 1282700 h 2695537"/>
                    <a:gd name="connsiteX23" fmla="*/ 1098575 w 2020377"/>
                    <a:gd name="connsiteY23" fmla="*/ 733425 h 2695537"/>
                    <a:gd name="connsiteX24" fmla="*/ 1111275 w 2020377"/>
                    <a:gd name="connsiteY24" fmla="*/ 136525 h 2695537"/>
                    <a:gd name="connsiteX25" fmla="*/ 1549425 w 2020377"/>
                    <a:gd name="connsiteY25" fmla="*/ 0 h 2695537"/>
                    <a:gd name="connsiteX26" fmla="*/ 1285900 w 2020377"/>
                    <a:gd name="connsiteY26" fmla="*/ 317500 h 2695537"/>
                    <a:gd name="connsiteX27" fmla="*/ 1295425 w 2020377"/>
                    <a:gd name="connsiteY27" fmla="*/ 781050 h 2695537"/>
                    <a:gd name="connsiteX28" fmla="*/ 1333524 w 2020377"/>
                    <a:gd name="connsiteY28" fmla="*/ 1654175 h 2695537"/>
                    <a:gd name="connsiteX29" fmla="*/ 1216049 w 2020377"/>
                    <a:gd name="connsiteY29" fmla="*/ 2117725 h 2695537"/>
                    <a:gd name="connsiteX30" fmla="*/ 1301774 w 2020377"/>
                    <a:gd name="connsiteY30" fmla="*/ 2282825 h 2695537"/>
                    <a:gd name="connsiteX31" fmla="*/ 1523176 w 2020377"/>
                    <a:gd name="connsiteY31" fmla="*/ 1870500 h 2695537"/>
                    <a:gd name="connsiteX32" fmla="*/ 1714524 w 2020377"/>
                    <a:gd name="connsiteY32" fmla="*/ 1539875 h 2695537"/>
                    <a:gd name="connsiteX33" fmla="*/ 1657374 w 2020377"/>
                    <a:gd name="connsiteY33" fmla="*/ 1692275 h 2695537"/>
                    <a:gd name="connsiteX34" fmla="*/ 1831999 w 2020377"/>
                    <a:gd name="connsiteY34" fmla="*/ 1549400 h 2695537"/>
                    <a:gd name="connsiteX35" fmla="*/ 1704999 w 2020377"/>
                    <a:gd name="connsiteY35" fmla="*/ 1736725 h 2695537"/>
                    <a:gd name="connsiteX36" fmla="*/ 1930424 w 2020377"/>
                    <a:gd name="connsiteY36" fmla="*/ 1571625 h 2695537"/>
                    <a:gd name="connsiteX37" fmla="*/ 1774849 w 2020377"/>
                    <a:gd name="connsiteY37" fmla="*/ 1758950 h 2695537"/>
                    <a:gd name="connsiteX38" fmla="*/ 1993924 w 2020377"/>
                    <a:gd name="connsiteY38" fmla="*/ 1603375 h 2695537"/>
                    <a:gd name="connsiteX39" fmla="*/ 1807319 w 2020377"/>
                    <a:gd name="connsiteY39" fmla="*/ 1873664 h 2695537"/>
                    <a:gd name="connsiteX40" fmla="*/ 2020377 w 2020377"/>
                    <a:gd name="connsiteY40" fmla="*/ 1848352 h 2695537"/>
                    <a:gd name="connsiteX41" fmla="*/ 1648905 w 2020377"/>
                    <a:gd name="connsiteY41" fmla="*/ 2027361 h 2695537"/>
                    <a:gd name="connsiteX42" fmla="*/ 1414416 w 2020377"/>
                    <a:gd name="connsiteY42" fmla="*/ 2393802 h 2695537"/>
                    <a:gd name="connsiteX43" fmla="*/ 1146983 w 2020377"/>
                    <a:gd name="connsiteY43" fmla="*/ 2638040 h 2695537"/>
                    <a:gd name="connsiteX44" fmla="*/ 1179038 w 2020377"/>
                    <a:gd name="connsiteY44" fmla="*/ 2434458 h 2695537"/>
                    <a:gd name="connsiteX45" fmla="*/ 854050 w 2020377"/>
                    <a:gd name="connsiteY45" fmla="*/ 2445498 h 2695537"/>
                    <a:gd name="connsiteX46" fmla="*/ 849997 w 2020377"/>
                    <a:gd name="connsiteY46" fmla="*/ 2675749 h 2695537"/>
                    <a:gd name="connsiteX47" fmla="*/ 616256 w 2020377"/>
                    <a:gd name="connsiteY47" fmla="*/ 2564001 h 2695537"/>
                    <a:gd name="connsiteX0" fmla="*/ 616540 w 2020661"/>
                    <a:gd name="connsiteY0" fmla="*/ 2564001 h 2695537"/>
                    <a:gd name="connsiteX1" fmla="*/ 301654 w 2020661"/>
                    <a:gd name="connsiteY1" fmla="*/ 1918095 h 2695537"/>
                    <a:gd name="connsiteX2" fmla="*/ 6659 w 2020661"/>
                    <a:gd name="connsiteY2" fmla="*/ 1746251 h 2695537"/>
                    <a:gd name="connsiteX3" fmla="*/ 209859 w 2020661"/>
                    <a:gd name="connsiteY3" fmla="*/ 1733551 h 2695537"/>
                    <a:gd name="connsiteX4" fmla="*/ 124133 w 2020661"/>
                    <a:gd name="connsiteY4" fmla="*/ 1492250 h 2695537"/>
                    <a:gd name="connsiteX5" fmla="*/ 232084 w 2020661"/>
                    <a:gd name="connsiteY5" fmla="*/ 1692275 h 2695537"/>
                    <a:gd name="connsiteX6" fmla="*/ 232084 w 2020661"/>
                    <a:gd name="connsiteY6" fmla="*/ 1460500 h 2695537"/>
                    <a:gd name="connsiteX7" fmla="*/ 301934 w 2020661"/>
                    <a:gd name="connsiteY7" fmla="*/ 1666875 h 2695537"/>
                    <a:gd name="connsiteX8" fmla="*/ 336859 w 2020661"/>
                    <a:gd name="connsiteY8" fmla="*/ 1447800 h 2695537"/>
                    <a:gd name="connsiteX9" fmla="*/ 365434 w 2020661"/>
                    <a:gd name="connsiteY9" fmla="*/ 1666875 h 2695537"/>
                    <a:gd name="connsiteX10" fmla="*/ 403534 w 2020661"/>
                    <a:gd name="connsiteY10" fmla="*/ 1470025 h 2695537"/>
                    <a:gd name="connsiteX11" fmla="*/ 463859 w 2020661"/>
                    <a:gd name="connsiteY11" fmla="*/ 1482726 h 2695537"/>
                    <a:gd name="connsiteX12" fmla="*/ 444205 w 2020661"/>
                    <a:gd name="connsiteY12" fmla="*/ 1803134 h 2695537"/>
                    <a:gd name="connsiteX13" fmla="*/ 648008 w 2020661"/>
                    <a:gd name="connsiteY13" fmla="*/ 2241550 h 2695537"/>
                    <a:gd name="connsiteX14" fmla="*/ 776816 w 2020661"/>
                    <a:gd name="connsiteY14" fmla="*/ 2106315 h 2695537"/>
                    <a:gd name="connsiteX15" fmla="*/ 626709 w 2020661"/>
                    <a:gd name="connsiteY15" fmla="*/ 1680876 h 2695537"/>
                    <a:gd name="connsiteX16" fmla="*/ 705159 w 2020661"/>
                    <a:gd name="connsiteY16" fmla="*/ 1431925 h 2695537"/>
                    <a:gd name="connsiteX17" fmla="*/ 686109 w 2020661"/>
                    <a:gd name="connsiteY17" fmla="*/ 774700 h 2695537"/>
                    <a:gd name="connsiteX18" fmla="*/ 638484 w 2020661"/>
                    <a:gd name="connsiteY18" fmla="*/ 288925 h 2695537"/>
                    <a:gd name="connsiteX19" fmla="*/ 444809 w 2020661"/>
                    <a:gd name="connsiteY19" fmla="*/ 66675 h 2695537"/>
                    <a:gd name="connsiteX20" fmla="*/ 800409 w 2020661"/>
                    <a:gd name="connsiteY20" fmla="*/ 107950 h 2695537"/>
                    <a:gd name="connsiteX21" fmla="*/ 857559 w 2020661"/>
                    <a:gd name="connsiteY21" fmla="*/ 758825 h 2695537"/>
                    <a:gd name="connsiteX22" fmla="*/ 987734 w 2020661"/>
                    <a:gd name="connsiteY22" fmla="*/ 1282700 h 2695537"/>
                    <a:gd name="connsiteX23" fmla="*/ 1098859 w 2020661"/>
                    <a:gd name="connsiteY23" fmla="*/ 733425 h 2695537"/>
                    <a:gd name="connsiteX24" fmla="*/ 1111559 w 2020661"/>
                    <a:gd name="connsiteY24" fmla="*/ 136525 h 2695537"/>
                    <a:gd name="connsiteX25" fmla="*/ 1549709 w 2020661"/>
                    <a:gd name="connsiteY25" fmla="*/ 0 h 2695537"/>
                    <a:gd name="connsiteX26" fmla="*/ 1286184 w 2020661"/>
                    <a:gd name="connsiteY26" fmla="*/ 317500 h 2695537"/>
                    <a:gd name="connsiteX27" fmla="*/ 1295709 w 2020661"/>
                    <a:gd name="connsiteY27" fmla="*/ 781050 h 2695537"/>
                    <a:gd name="connsiteX28" fmla="*/ 1333808 w 2020661"/>
                    <a:gd name="connsiteY28" fmla="*/ 1654175 h 2695537"/>
                    <a:gd name="connsiteX29" fmla="*/ 1216333 w 2020661"/>
                    <a:gd name="connsiteY29" fmla="*/ 2117725 h 2695537"/>
                    <a:gd name="connsiteX30" fmla="*/ 1302058 w 2020661"/>
                    <a:gd name="connsiteY30" fmla="*/ 2282825 h 2695537"/>
                    <a:gd name="connsiteX31" fmla="*/ 1523460 w 2020661"/>
                    <a:gd name="connsiteY31" fmla="*/ 1870500 h 2695537"/>
                    <a:gd name="connsiteX32" fmla="*/ 1714808 w 2020661"/>
                    <a:gd name="connsiteY32" fmla="*/ 1539875 h 2695537"/>
                    <a:gd name="connsiteX33" fmla="*/ 1657658 w 2020661"/>
                    <a:gd name="connsiteY33" fmla="*/ 1692275 h 2695537"/>
                    <a:gd name="connsiteX34" fmla="*/ 1832283 w 2020661"/>
                    <a:gd name="connsiteY34" fmla="*/ 1549400 h 2695537"/>
                    <a:gd name="connsiteX35" fmla="*/ 1705283 w 2020661"/>
                    <a:gd name="connsiteY35" fmla="*/ 1736725 h 2695537"/>
                    <a:gd name="connsiteX36" fmla="*/ 1930708 w 2020661"/>
                    <a:gd name="connsiteY36" fmla="*/ 1571625 h 2695537"/>
                    <a:gd name="connsiteX37" fmla="*/ 1775133 w 2020661"/>
                    <a:gd name="connsiteY37" fmla="*/ 1758950 h 2695537"/>
                    <a:gd name="connsiteX38" fmla="*/ 1994208 w 2020661"/>
                    <a:gd name="connsiteY38" fmla="*/ 1603375 h 2695537"/>
                    <a:gd name="connsiteX39" fmla="*/ 1807603 w 2020661"/>
                    <a:gd name="connsiteY39" fmla="*/ 1873664 h 2695537"/>
                    <a:gd name="connsiteX40" fmla="*/ 2020661 w 2020661"/>
                    <a:gd name="connsiteY40" fmla="*/ 1848352 h 2695537"/>
                    <a:gd name="connsiteX41" fmla="*/ 1649189 w 2020661"/>
                    <a:gd name="connsiteY41" fmla="*/ 2027361 h 2695537"/>
                    <a:gd name="connsiteX42" fmla="*/ 1414700 w 2020661"/>
                    <a:gd name="connsiteY42" fmla="*/ 2393802 h 2695537"/>
                    <a:gd name="connsiteX43" fmla="*/ 1147267 w 2020661"/>
                    <a:gd name="connsiteY43" fmla="*/ 2638040 h 2695537"/>
                    <a:gd name="connsiteX44" fmla="*/ 1179322 w 2020661"/>
                    <a:gd name="connsiteY44" fmla="*/ 2434458 h 2695537"/>
                    <a:gd name="connsiteX45" fmla="*/ 854334 w 2020661"/>
                    <a:gd name="connsiteY45" fmla="*/ 2445498 h 2695537"/>
                    <a:gd name="connsiteX46" fmla="*/ 850281 w 2020661"/>
                    <a:gd name="connsiteY46" fmla="*/ 2675749 h 2695537"/>
                    <a:gd name="connsiteX47" fmla="*/ 616540 w 2020661"/>
                    <a:gd name="connsiteY47" fmla="*/ 2564001 h 2695537"/>
                    <a:gd name="connsiteX0" fmla="*/ 548856 w 1952977"/>
                    <a:gd name="connsiteY0" fmla="*/ 2564001 h 2695537"/>
                    <a:gd name="connsiteX1" fmla="*/ 233970 w 1952977"/>
                    <a:gd name="connsiteY1" fmla="*/ 1918095 h 2695537"/>
                    <a:gd name="connsiteX2" fmla="*/ 8825 w 1952977"/>
                    <a:gd name="connsiteY2" fmla="*/ 1692276 h 2695537"/>
                    <a:gd name="connsiteX3" fmla="*/ 142175 w 1952977"/>
                    <a:gd name="connsiteY3" fmla="*/ 1733551 h 2695537"/>
                    <a:gd name="connsiteX4" fmla="*/ 56449 w 1952977"/>
                    <a:gd name="connsiteY4" fmla="*/ 1492250 h 2695537"/>
                    <a:gd name="connsiteX5" fmla="*/ 164400 w 1952977"/>
                    <a:gd name="connsiteY5" fmla="*/ 1692275 h 2695537"/>
                    <a:gd name="connsiteX6" fmla="*/ 164400 w 1952977"/>
                    <a:gd name="connsiteY6" fmla="*/ 1460500 h 2695537"/>
                    <a:gd name="connsiteX7" fmla="*/ 234250 w 1952977"/>
                    <a:gd name="connsiteY7" fmla="*/ 1666875 h 2695537"/>
                    <a:gd name="connsiteX8" fmla="*/ 269175 w 1952977"/>
                    <a:gd name="connsiteY8" fmla="*/ 1447800 h 2695537"/>
                    <a:gd name="connsiteX9" fmla="*/ 297750 w 1952977"/>
                    <a:gd name="connsiteY9" fmla="*/ 1666875 h 2695537"/>
                    <a:gd name="connsiteX10" fmla="*/ 335850 w 1952977"/>
                    <a:gd name="connsiteY10" fmla="*/ 1470025 h 2695537"/>
                    <a:gd name="connsiteX11" fmla="*/ 396175 w 1952977"/>
                    <a:gd name="connsiteY11" fmla="*/ 1482726 h 2695537"/>
                    <a:gd name="connsiteX12" fmla="*/ 376521 w 1952977"/>
                    <a:gd name="connsiteY12" fmla="*/ 1803134 h 2695537"/>
                    <a:gd name="connsiteX13" fmla="*/ 580324 w 1952977"/>
                    <a:gd name="connsiteY13" fmla="*/ 2241550 h 2695537"/>
                    <a:gd name="connsiteX14" fmla="*/ 709132 w 1952977"/>
                    <a:gd name="connsiteY14" fmla="*/ 2106315 h 2695537"/>
                    <a:gd name="connsiteX15" fmla="*/ 559025 w 1952977"/>
                    <a:gd name="connsiteY15" fmla="*/ 1680876 h 2695537"/>
                    <a:gd name="connsiteX16" fmla="*/ 637475 w 1952977"/>
                    <a:gd name="connsiteY16" fmla="*/ 1431925 h 2695537"/>
                    <a:gd name="connsiteX17" fmla="*/ 618425 w 1952977"/>
                    <a:gd name="connsiteY17" fmla="*/ 774700 h 2695537"/>
                    <a:gd name="connsiteX18" fmla="*/ 570800 w 1952977"/>
                    <a:gd name="connsiteY18" fmla="*/ 288925 h 2695537"/>
                    <a:gd name="connsiteX19" fmla="*/ 377125 w 1952977"/>
                    <a:gd name="connsiteY19" fmla="*/ 66675 h 2695537"/>
                    <a:gd name="connsiteX20" fmla="*/ 732725 w 1952977"/>
                    <a:gd name="connsiteY20" fmla="*/ 107950 h 2695537"/>
                    <a:gd name="connsiteX21" fmla="*/ 789875 w 1952977"/>
                    <a:gd name="connsiteY21" fmla="*/ 758825 h 2695537"/>
                    <a:gd name="connsiteX22" fmla="*/ 920050 w 1952977"/>
                    <a:gd name="connsiteY22" fmla="*/ 1282700 h 2695537"/>
                    <a:gd name="connsiteX23" fmla="*/ 1031175 w 1952977"/>
                    <a:gd name="connsiteY23" fmla="*/ 733425 h 2695537"/>
                    <a:gd name="connsiteX24" fmla="*/ 1043875 w 1952977"/>
                    <a:gd name="connsiteY24" fmla="*/ 136525 h 2695537"/>
                    <a:gd name="connsiteX25" fmla="*/ 1482025 w 1952977"/>
                    <a:gd name="connsiteY25" fmla="*/ 0 h 2695537"/>
                    <a:gd name="connsiteX26" fmla="*/ 1218500 w 1952977"/>
                    <a:gd name="connsiteY26" fmla="*/ 317500 h 2695537"/>
                    <a:gd name="connsiteX27" fmla="*/ 1228025 w 1952977"/>
                    <a:gd name="connsiteY27" fmla="*/ 781050 h 2695537"/>
                    <a:gd name="connsiteX28" fmla="*/ 1266124 w 1952977"/>
                    <a:gd name="connsiteY28" fmla="*/ 1654175 h 2695537"/>
                    <a:gd name="connsiteX29" fmla="*/ 1148649 w 1952977"/>
                    <a:gd name="connsiteY29" fmla="*/ 2117725 h 2695537"/>
                    <a:gd name="connsiteX30" fmla="*/ 1234374 w 1952977"/>
                    <a:gd name="connsiteY30" fmla="*/ 2282825 h 2695537"/>
                    <a:gd name="connsiteX31" fmla="*/ 1455776 w 1952977"/>
                    <a:gd name="connsiteY31" fmla="*/ 1870500 h 2695537"/>
                    <a:gd name="connsiteX32" fmla="*/ 1647124 w 1952977"/>
                    <a:gd name="connsiteY32" fmla="*/ 1539875 h 2695537"/>
                    <a:gd name="connsiteX33" fmla="*/ 1589974 w 1952977"/>
                    <a:gd name="connsiteY33" fmla="*/ 1692275 h 2695537"/>
                    <a:gd name="connsiteX34" fmla="*/ 1764599 w 1952977"/>
                    <a:gd name="connsiteY34" fmla="*/ 1549400 h 2695537"/>
                    <a:gd name="connsiteX35" fmla="*/ 1637599 w 1952977"/>
                    <a:gd name="connsiteY35" fmla="*/ 1736725 h 2695537"/>
                    <a:gd name="connsiteX36" fmla="*/ 1863024 w 1952977"/>
                    <a:gd name="connsiteY36" fmla="*/ 1571625 h 2695537"/>
                    <a:gd name="connsiteX37" fmla="*/ 1707449 w 1952977"/>
                    <a:gd name="connsiteY37" fmla="*/ 1758950 h 2695537"/>
                    <a:gd name="connsiteX38" fmla="*/ 1926524 w 1952977"/>
                    <a:gd name="connsiteY38" fmla="*/ 1603375 h 2695537"/>
                    <a:gd name="connsiteX39" fmla="*/ 1739919 w 1952977"/>
                    <a:gd name="connsiteY39" fmla="*/ 1873664 h 2695537"/>
                    <a:gd name="connsiteX40" fmla="*/ 1952977 w 1952977"/>
                    <a:gd name="connsiteY40" fmla="*/ 1848352 h 2695537"/>
                    <a:gd name="connsiteX41" fmla="*/ 1581505 w 1952977"/>
                    <a:gd name="connsiteY41" fmla="*/ 2027361 h 2695537"/>
                    <a:gd name="connsiteX42" fmla="*/ 1347016 w 1952977"/>
                    <a:gd name="connsiteY42" fmla="*/ 2393802 h 2695537"/>
                    <a:gd name="connsiteX43" fmla="*/ 1079583 w 1952977"/>
                    <a:gd name="connsiteY43" fmla="*/ 2638040 h 2695537"/>
                    <a:gd name="connsiteX44" fmla="*/ 1111638 w 1952977"/>
                    <a:gd name="connsiteY44" fmla="*/ 2434458 h 2695537"/>
                    <a:gd name="connsiteX45" fmla="*/ 786650 w 1952977"/>
                    <a:gd name="connsiteY45" fmla="*/ 2445498 h 2695537"/>
                    <a:gd name="connsiteX46" fmla="*/ 782597 w 1952977"/>
                    <a:gd name="connsiteY46" fmla="*/ 2675749 h 2695537"/>
                    <a:gd name="connsiteX47" fmla="*/ 548856 w 1952977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25425 w 1944152"/>
                    <a:gd name="connsiteY7" fmla="*/ 1666875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60350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27025 w 1944152"/>
                    <a:gd name="connsiteY10" fmla="*/ 14700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87350 w 1944152"/>
                    <a:gd name="connsiteY11" fmla="*/ 1482726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87350 w 1944152"/>
                    <a:gd name="connsiteY12" fmla="*/ 1482726 h 2695537"/>
                    <a:gd name="connsiteX13" fmla="*/ 367696 w 1944152"/>
                    <a:gd name="connsiteY13" fmla="*/ 1803134 h 2695537"/>
                    <a:gd name="connsiteX14" fmla="*/ 571499 w 1944152"/>
                    <a:gd name="connsiteY14" fmla="*/ 2241550 h 2695537"/>
                    <a:gd name="connsiteX15" fmla="*/ 700307 w 1944152"/>
                    <a:gd name="connsiteY15" fmla="*/ 2106315 h 2695537"/>
                    <a:gd name="connsiteX16" fmla="*/ 550200 w 1944152"/>
                    <a:gd name="connsiteY16" fmla="*/ 1680876 h 2695537"/>
                    <a:gd name="connsiteX17" fmla="*/ 628650 w 1944152"/>
                    <a:gd name="connsiteY17" fmla="*/ 1431925 h 2695537"/>
                    <a:gd name="connsiteX18" fmla="*/ 609600 w 1944152"/>
                    <a:gd name="connsiteY18" fmla="*/ 774700 h 2695537"/>
                    <a:gd name="connsiteX19" fmla="*/ 561975 w 1944152"/>
                    <a:gd name="connsiteY19" fmla="*/ 288925 h 2695537"/>
                    <a:gd name="connsiteX20" fmla="*/ 368300 w 1944152"/>
                    <a:gd name="connsiteY20" fmla="*/ 66675 h 2695537"/>
                    <a:gd name="connsiteX21" fmla="*/ 723900 w 1944152"/>
                    <a:gd name="connsiteY21" fmla="*/ 107950 h 2695537"/>
                    <a:gd name="connsiteX22" fmla="*/ 781050 w 1944152"/>
                    <a:gd name="connsiteY22" fmla="*/ 758825 h 2695537"/>
                    <a:gd name="connsiteX23" fmla="*/ 911225 w 1944152"/>
                    <a:gd name="connsiteY23" fmla="*/ 1282700 h 2695537"/>
                    <a:gd name="connsiteX24" fmla="*/ 1022350 w 1944152"/>
                    <a:gd name="connsiteY24" fmla="*/ 733425 h 2695537"/>
                    <a:gd name="connsiteX25" fmla="*/ 1035050 w 1944152"/>
                    <a:gd name="connsiteY25" fmla="*/ 136525 h 2695537"/>
                    <a:gd name="connsiteX26" fmla="*/ 1473200 w 1944152"/>
                    <a:gd name="connsiteY26" fmla="*/ 0 h 2695537"/>
                    <a:gd name="connsiteX27" fmla="*/ 1209675 w 1944152"/>
                    <a:gd name="connsiteY27" fmla="*/ 317500 h 2695537"/>
                    <a:gd name="connsiteX28" fmla="*/ 1219200 w 1944152"/>
                    <a:gd name="connsiteY28" fmla="*/ 781050 h 2695537"/>
                    <a:gd name="connsiteX29" fmla="*/ 1257299 w 1944152"/>
                    <a:gd name="connsiteY29" fmla="*/ 1654175 h 2695537"/>
                    <a:gd name="connsiteX30" fmla="*/ 1139824 w 1944152"/>
                    <a:gd name="connsiteY30" fmla="*/ 2117725 h 2695537"/>
                    <a:gd name="connsiteX31" fmla="*/ 1225549 w 1944152"/>
                    <a:gd name="connsiteY31" fmla="*/ 2282825 h 2695537"/>
                    <a:gd name="connsiteX32" fmla="*/ 1446951 w 1944152"/>
                    <a:gd name="connsiteY32" fmla="*/ 1870500 h 2695537"/>
                    <a:gd name="connsiteX33" fmla="*/ 1638299 w 1944152"/>
                    <a:gd name="connsiteY33" fmla="*/ 1539875 h 2695537"/>
                    <a:gd name="connsiteX34" fmla="*/ 1581149 w 1944152"/>
                    <a:gd name="connsiteY34" fmla="*/ 1692275 h 2695537"/>
                    <a:gd name="connsiteX35" fmla="*/ 1755774 w 1944152"/>
                    <a:gd name="connsiteY35" fmla="*/ 1549400 h 2695537"/>
                    <a:gd name="connsiteX36" fmla="*/ 1628774 w 1944152"/>
                    <a:gd name="connsiteY36" fmla="*/ 1736725 h 2695537"/>
                    <a:gd name="connsiteX37" fmla="*/ 1854199 w 1944152"/>
                    <a:gd name="connsiteY37" fmla="*/ 1571625 h 2695537"/>
                    <a:gd name="connsiteX38" fmla="*/ 1698624 w 1944152"/>
                    <a:gd name="connsiteY38" fmla="*/ 1758950 h 2695537"/>
                    <a:gd name="connsiteX39" fmla="*/ 1917699 w 1944152"/>
                    <a:gd name="connsiteY39" fmla="*/ 1603375 h 2695537"/>
                    <a:gd name="connsiteX40" fmla="*/ 1731094 w 1944152"/>
                    <a:gd name="connsiteY40" fmla="*/ 1873664 h 2695537"/>
                    <a:gd name="connsiteX41" fmla="*/ 1944152 w 1944152"/>
                    <a:gd name="connsiteY41" fmla="*/ 1848352 h 2695537"/>
                    <a:gd name="connsiteX42" fmla="*/ 1572680 w 1944152"/>
                    <a:gd name="connsiteY42" fmla="*/ 2027361 h 2695537"/>
                    <a:gd name="connsiteX43" fmla="*/ 1338191 w 1944152"/>
                    <a:gd name="connsiteY43" fmla="*/ 2393802 h 2695537"/>
                    <a:gd name="connsiteX44" fmla="*/ 1070758 w 1944152"/>
                    <a:gd name="connsiteY44" fmla="*/ 2638040 h 2695537"/>
                    <a:gd name="connsiteX45" fmla="*/ 1102813 w 1944152"/>
                    <a:gd name="connsiteY45" fmla="*/ 2434458 h 2695537"/>
                    <a:gd name="connsiteX46" fmla="*/ 777825 w 1944152"/>
                    <a:gd name="connsiteY46" fmla="*/ 2445498 h 2695537"/>
                    <a:gd name="connsiteX47" fmla="*/ 773772 w 1944152"/>
                    <a:gd name="connsiteY47" fmla="*/ 2675749 h 2695537"/>
                    <a:gd name="connsiteX48" fmla="*/ 540031 w 1944152"/>
                    <a:gd name="connsiteY48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8300 w 1944152"/>
                    <a:gd name="connsiteY12" fmla="*/ 1479551 h 2695537"/>
                    <a:gd name="connsiteX13" fmla="*/ 367696 w 1944152"/>
                    <a:gd name="connsiteY13" fmla="*/ 1803134 h 2695537"/>
                    <a:gd name="connsiteX14" fmla="*/ 571499 w 1944152"/>
                    <a:gd name="connsiteY14" fmla="*/ 2241550 h 2695537"/>
                    <a:gd name="connsiteX15" fmla="*/ 700307 w 1944152"/>
                    <a:gd name="connsiteY15" fmla="*/ 2106315 h 2695537"/>
                    <a:gd name="connsiteX16" fmla="*/ 550200 w 1944152"/>
                    <a:gd name="connsiteY16" fmla="*/ 1680876 h 2695537"/>
                    <a:gd name="connsiteX17" fmla="*/ 628650 w 1944152"/>
                    <a:gd name="connsiteY17" fmla="*/ 1431925 h 2695537"/>
                    <a:gd name="connsiteX18" fmla="*/ 609600 w 1944152"/>
                    <a:gd name="connsiteY18" fmla="*/ 774700 h 2695537"/>
                    <a:gd name="connsiteX19" fmla="*/ 561975 w 1944152"/>
                    <a:gd name="connsiteY19" fmla="*/ 288925 h 2695537"/>
                    <a:gd name="connsiteX20" fmla="*/ 368300 w 1944152"/>
                    <a:gd name="connsiteY20" fmla="*/ 66675 h 2695537"/>
                    <a:gd name="connsiteX21" fmla="*/ 723900 w 1944152"/>
                    <a:gd name="connsiteY21" fmla="*/ 107950 h 2695537"/>
                    <a:gd name="connsiteX22" fmla="*/ 781050 w 1944152"/>
                    <a:gd name="connsiteY22" fmla="*/ 758825 h 2695537"/>
                    <a:gd name="connsiteX23" fmla="*/ 911225 w 1944152"/>
                    <a:gd name="connsiteY23" fmla="*/ 1282700 h 2695537"/>
                    <a:gd name="connsiteX24" fmla="*/ 1022350 w 1944152"/>
                    <a:gd name="connsiteY24" fmla="*/ 733425 h 2695537"/>
                    <a:gd name="connsiteX25" fmla="*/ 1035050 w 1944152"/>
                    <a:gd name="connsiteY25" fmla="*/ 136525 h 2695537"/>
                    <a:gd name="connsiteX26" fmla="*/ 1473200 w 1944152"/>
                    <a:gd name="connsiteY26" fmla="*/ 0 h 2695537"/>
                    <a:gd name="connsiteX27" fmla="*/ 1209675 w 1944152"/>
                    <a:gd name="connsiteY27" fmla="*/ 317500 h 2695537"/>
                    <a:gd name="connsiteX28" fmla="*/ 1219200 w 1944152"/>
                    <a:gd name="connsiteY28" fmla="*/ 781050 h 2695537"/>
                    <a:gd name="connsiteX29" fmla="*/ 1257299 w 1944152"/>
                    <a:gd name="connsiteY29" fmla="*/ 1654175 h 2695537"/>
                    <a:gd name="connsiteX30" fmla="*/ 1139824 w 1944152"/>
                    <a:gd name="connsiteY30" fmla="*/ 2117725 h 2695537"/>
                    <a:gd name="connsiteX31" fmla="*/ 1225549 w 1944152"/>
                    <a:gd name="connsiteY31" fmla="*/ 2282825 h 2695537"/>
                    <a:gd name="connsiteX32" fmla="*/ 1446951 w 1944152"/>
                    <a:gd name="connsiteY32" fmla="*/ 1870500 h 2695537"/>
                    <a:gd name="connsiteX33" fmla="*/ 1638299 w 1944152"/>
                    <a:gd name="connsiteY33" fmla="*/ 1539875 h 2695537"/>
                    <a:gd name="connsiteX34" fmla="*/ 1581149 w 1944152"/>
                    <a:gd name="connsiteY34" fmla="*/ 1692275 h 2695537"/>
                    <a:gd name="connsiteX35" fmla="*/ 1755774 w 1944152"/>
                    <a:gd name="connsiteY35" fmla="*/ 1549400 h 2695537"/>
                    <a:gd name="connsiteX36" fmla="*/ 1628774 w 1944152"/>
                    <a:gd name="connsiteY36" fmla="*/ 1736725 h 2695537"/>
                    <a:gd name="connsiteX37" fmla="*/ 1854199 w 1944152"/>
                    <a:gd name="connsiteY37" fmla="*/ 1571625 h 2695537"/>
                    <a:gd name="connsiteX38" fmla="*/ 1698624 w 1944152"/>
                    <a:gd name="connsiteY38" fmla="*/ 1758950 h 2695537"/>
                    <a:gd name="connsiteX39" fmla="*/ 1917699 w 1944152"/>
                    <a:gd name="connsiteY39" fmla="*/ 1603375 h 2695537"/>
                    <a:gd name="connsiteX40" fmla="*/ 1731094 w 1944152"/>
                    <a:gd name="connsiteY40" fmla="*/ 1873664 h 2695537"/>
                    <a:gd name="connsiteX41" fmla="*/ 1944152 w 1944152"/>
                    <a:gd name="connsiteY41" fmla="*/ 1848352 h 2695537"/>
                    <a:gd name="connsiteX42" fmla="*/ 1572680 w 1944152"/>
                    <a:gd name="connsiteY42" fmla="*/ 2027361 h 2695537"/>
                    <a:gd name="connsiteX43" fmla="*/ 1338191 w 1944152"/>
                    <a:gd name="connsiteY43" fmla="*/ 2393802 h 2695537"/>
                    <a:gd name="connsiteX44" fmla="*/ 1070758 w 1944152"/>
                    <a:gd name="connsiteY44" fmla="*/ 2638040 h 2695537"/>
                    <a:gd name="connsiteX45" fmla="*/ 1102813 w 1944152"/>
                    <a:gd name="connsiteY45" fmla="*/ 2434458 h 2695537"/>
                    <a:gd name="connsiteX46" fmla="*/ 777825 w 1944152"/>
                    <a:gd name="connsiteY46" fmla="*/ 2445498 h 2695537"/>
                    <a:gd name="connsiteX47" fmla="*/ 773772 w 1944152"/>
                    <a:gd name="connsiteY47" fmla="*/ 2675749 h 2695537"/>
                    <a:gd name="connsiteX48" fmla="*/ 540031 w 1944152"/>
                    <a:gd name="connsiteY48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14325 w 1944152"/>
                    <a:gd name="connsiteY10" fmla="*/ 1558925 h 2695537"/>
                    <a:gd name="connsiteX11" fmla="*/ 346075 w 1944152"/>
                    <a:gd name="connsiteY11" fmla="*/ 1492250 h 2695537"/>
                    <a:gd name="connsiteX12" fmla="*/ 367696 w 1944152"/>
                    <a:gd name="connsiteY12" fmla="*/ 1803134 h 2695537"/>
                    <a:gd name="connsiteX13" fmla="*/ 571499 w 1944152"/>
                    <a:gd name="connsiteY13" fmla="*/ 2241550 h 2695537"/>
                    <a:gd name="connsiteX14" fmla="*/ 700307 w 1944152"/>
                    <a:gd name="connsiteY14" fmla="*/ 2106315 h 2695537"/>
                    <a:gd name="connsiteX15" fmla="*/ 550200 w 1944152"/>
                    <a:gd name="connsiteY15" fmla="*/ 1680876 h 2695537"/>
                    <a:gd name="connsiteX16" fmla="*/ 628650 w 1944152"/>
                    <a:gd name="connsiteY16" fmla="*/ 1431925 h 2695537"/>
                    <a:gd name="connsiteX17" fmla="*/ 609600 w 1944152"/>
                    <a:gd name="connsiteY17" fmla="*/ 774700 h 2695537"/>
                    <a:gd name="connsiteX18" fmla="*/ 561975 w 1944152"/>
                    <a:gd name="connsiteY18" fmla="*/ 288925 h 2695537"/>
                    <a:gd name="connsiteX19" fmla="*/ 368300 w 1944152"/>
                    <a:gd name="connsiteY19" fmla="*/ 66675 h 2695537"/>
                    <a:gd name="connsiteX20" fmla="*/ 723900 w 1944152"/>
                    <a:gd name="connsiteY20" fmla="*/ 107950 h 2695537"/>
                    <a:gd name="connsiteX21" fmla="*/ 781050 w 1944152"/>
                    <a:gd name="connsiteY21" fmla="*/ 758825 h 2695537"/>
                    <a:gd name="connsiteX22" fmla="*/ 911225 w 1944152"/>
                    <a:gd name="connsiteY22" fmla="*/ 1282700 h 2695537"/>
                    <a:gd name="connsiteX23" fmla="*/ 1022350 w 1944152"/>
                    <a:gd name="connsiteY23" fmla="*/ 733425 h 2695537"/>
                    <a:gd name="connsiteX24" fmla="*/ 1035050 w 1944152"/>
                    <a:gd name="connsiteY24" fmla="*/ 136525 h 2695537"/>
                    <a:gd name="connsiteX25" fmla="*/ 1473200 w 1944152"/>
                    <a:gd name="connsiteY25" fmla="*/ 0 h 2695537"/>
                    <a:gd name="connsiteX26" fmla="*/ 1209675 w 1944152"/>
                    <a:gd name="connsiteY26" fmla="*/ 317500 h 2695537"/>
                    <a:gd name="connsiteX27" fmla="*/ 1219200 w 1944152"/>
                    <a:gd name="connsiteY27" fmla="*/ 781050 h 2695537"/>
                    <a:gd name="connsiteX28" fmla="*/ 1257299 w 1944152"/>
                    <a:gd name="connsiteY28" fmla="*/ 1654175 h 2695537"/>
                    <a:gd name="connsiteX29" fmla="*/ 1139824 w 1944152"/>
                    <a:gd name="connsiteY29" fmla="*/ 2117725 h 2695537"/>
                    <a:gd name="connsiteX30" fmla="*/ 1225549 w 1944152"/>
                    <a:gd name="connsiteY30" fmla="*/ 2282825 h 2695537"/>
                    <a:gd name="connsiteX31" fmla="*/ 1446951 w 1944152"/>
                    <a:gd name="connsiteY31" fmla="*/ 1870500 h 2695537"/>
                    <a:gd name="connsiteX32" fmla="*/ 1638299 w 1944152"/>
                    <a:gd name="connsiteY32" fmla="*/ 1539875 h 2695537"/>
                    <a:gd name="connsiteX33" fmla="*/ 1581149 w 1944152"/>
                    <a:gd name="connsiteY33" fmla="*/ 1692275 h 2695537"/>
                    <a:gd name="connsiteX34" fmla="*/ 1755774 w 1944152"/>
                    <a:gd name="connsiteY34" fmla="*/ 1549400 h 2695537"/>
                    <a:gd name="connsiteX35" fmla="*/ 1628774 w 1944152"/>
                    <a:gd name="connsiteY35" fmla="*/ 1736725 h 2695537"/>
                    <a:gd name="connsiteX36" fmla="*/ 1854199 w 1944152"/>
                    <a:gd name="connsiteY36" fmla="*/ 1571625 h 2695537"/>
                    <a:gd name="connsiteX37" fmla="*/ 1698624 w 1944152"/>
                    <a:gd name="connsiteY37" fmla="*/ 1758950 h 2695537"/>
                    <a:gd name="connsiteX38" fmla="*/ 1917699 w 1944152"/>
                    <a:gd name="connsiteY38" fmla="*/ 1603375 h 2695537"/>
                    <a:gd name="connsiteX39" fmla="*/ 1731094 w 1944152"/>
                    <a:gd name="connsiteY39" fmla="*/ 1873664 h 2695537"/>
                    <a:gd name="connsiteX40" fmla="*/ 1944152 w 1944152"/>
                    <a:gd name="connsiteY40" fmla="*/ 1848352 h 2695537"/>
                    <a:gd name="connsiteX41" fmla="*/ 1572680 w 1944152"/>
                    <a:gd name="connsiteY41" fmla="*/ 2027361 h 2695537"/>
                    <a:gd name="connsiteX42" fmla="*/ 1338191 w 1944152"/>
                    <a:gd name="connsiteY42" fmla="*/ 2393802 h 2695537"/>
                    <a:gd name="connsiteX43" fmla="*/ 1070758 w 1944152"/>
                    <a:gd name="connsiteY43" fmla="*/ 2638040 h 2695537"/>
                    <a:gd name="connsiteX44" fmla="*/ 1102813 w 1944152"/>
                    <a:gd name="connsiteY44" fmla="*/ 2434458 h 2695537"/>
                    <a:gd name="connsiteX45" fmla="*/ 777825 w 1944152"/>
                    <a:gd name="connsiteY45" fmla="*/ 2445498 h 2695537"/>
                    <a:gd name="connsiteX46" fmla="*/ 773772 w 1944152"/>
                    <a:gd name="connsiteY46" fmla="*/ 2675749 h 2695537"/>
                    <a:gd name="connsiteX47" fmla="*/ 540031 w 1944152"/>
                    <a:gd name="connsiteY47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67696 w 1944152"/>
                    <a:gd name="connsiteY11" fmla="*/ 1803134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67696 w 1944152"/>
                    <a:gd name="connsiteY11" fmla="*/ 1803134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13721 w 1944152"/>
                    <a:gd name="connsiteY11" fmla="*/ 17872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46951 w 1944152"/>
                    <a:gd name="connsiteY30" fmla="*/ 18705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27361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88925 w 1944152"/>
                    <a:gd name="connsiteY9" fmla="*/ 1666875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320675 w 1944152"/>
                    <a:gd name="connsiteY9" fmla="*/ 167005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47800 h 2695537"/>
                    <a:gd name="connsiteX9" fmla="*/ 276225 w 1944152"/>
                    <a:gd name="connsiteY9" fmla="*/ 167640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60500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03350 h 2695537"/>
                    <a:gd name="connsiteX9" fmla="*/ 276225 w 1944152"/>
                    <a:gd name="connsiteY9" fmla="*/ 167640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47624 w 1944152"/>
                    <a:gd name="connsiteY4" fmla="*/ 1492250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12875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03350 h 2695537"/>
                    <a:gd name="connsiteX9" fmla="*/ 276225 w 1944152"/>
                    <a:gd name="connsiteY9" fmla="*/ 167640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40031 w 1944152"/>
                    <a:gd name="connsiteY0" fmla="*/ 2564001 h 2695537"/>
                    <a:gd name="connsiteX1" fmla="*/ 225145 w 1944152"/>
                    <a:gd name="connsiteY1" fmla="*/ 1918095 h 2695537"/>
                    <a:gd name="connsiteX2" fmla="*/ 0 w 1944152"/>
                    <a:gd name="connsiteY2" fmla="*/ 1692276 h 2695537"/>
                    <a:gd name="connsiteX3" fmla="*/ 133350 w 1944152"/>
                    <a:gd name="connsiteY3" fmla="*/ 1733551 h 2695537"/>
                    <a:gd name="connsiteX4" fmla="*/ 63499 w 1944152"/>
                    <a:gd name="connsiteY4" fmla="*/ 1438275 h 2695537"/>
                    <a:gd name="connsiteX5" fmla="*/ 155575 w 1944152"/>
                    <a:gd name="connsiteY5" fmla="*/ 1692275 h 2695537"/>
                    <a:gd name="connsiteX6" fmla="*/ 155575 w 1944152"/>
                    <a:gd name="connsiteY6" fmla="*/ 1412875 h 2695537"/>
                    <a:gd name="connsiteX7" fmla="*/ 215900 w 1944152"/>
                    <a:gd name="connsiteY7" fmla="*/ 1670050 h 2695537"/>
                    <a:gd name="connsiteX8" fmla="*/ 244475 w 1944152"/>
                    <a:gd name="connsiteY8" fmla="*/ 1403350 h 2695537"/>
                    <a:gd name="connsiteX9" fmla="*/ 276225 w 1944152"/>
                    <a:gd name="connsiteY9" fmla="*/ 1676400 h 2695537"/>
                    <a:gd name="connsiteX10" fmla="*/ 346075 w 1944152"/>
                    <a:gd name="connsiteY10" fmla="*/ 1492250 h 2695537"/>
                    <a:gd name="connsiteX11" fmla="*/ 329596 w 1944152"/>
                    <a:gd name="connsiteY11" fmla="*/ 1799959 h 2695537"/>
                    <a:gd name="connsiteX12" fmla="*/ 571499 w 1944152"/>
                    <a:gd name="connsiteY12" fmla="*/ 2241550 h 2695537"/>
                    <a:gd name="connsiteX13" fmla="*/ 700307 w 1944152"/>
                    <a:gd name="connsiteY13" fmla="*/ 2106315 h 2695537"/>
                    <a:gd name="connsiteX14" fmla="*/ 550200 w 1944152"/>
                    <a:gd name="connsiteY14" fmla="*/ 1680876 h 2695537"/>
                    <a:gd name="connsiteX15" fmla="*/ 628650 w 1944152"/>
                    <a:gd name="connsiteY15" fmla="*/ 1431925 h 2695537"/>
                    <a:gd name="connsiteX16" fmla="*/ 609600 w 1944152"/>
                    <a:gd name="connsiteY16" fmla="*/ 774700 h 2695537"/>
                    <a:gd name="connsiteX17" fmla="*/ 561975 w 1944152"/>
                    <a:gd name="connsiteY17" fmla="*/ 288925 h 2695537"/>
                    <a:gd name="connsiteX18" fmla="*/ 368300 w 1944152"/>
                    <a:gd name="connsiteY18" fmla="*/ 66675 h 2695537"/>
                    <a:gd name="connsiteX19" fmla="*/ 723900 w 1944152"/>
                    <a:gd name="connsiteY19" fmla="*/ 107950 h 2695537"/>
                    <a:gd name="connsiteX20" fmla="*/ 781050 w 1944152"/>
                    <a:gd name="connsiteY20" fmla="*/ 758825 h 2695537"/>
                    <a:gd name="connsiteX21" fmla="*/ 911225 w 1944152"/>
                    <a:gd name="connsiteY21" fmla="*/ 1282700 h 2695537"/>
                    <a:gd name="connsiteX22" fmla="*/ 1022350 w 1944152"/>
                    <a:gd name="connsiteY22" fmla="*/ 733425 h 2695537"/>
                    <a:gd name="connsiteX23" fmla="*/ 1035050 w 1944152"/>
                    <a:gd name="connsiteY23" fmla="*/ 136525 h 2695537"/>
                    <a:gd name="connsiteX24" fmla="*/ 1473200 w 1944152"/>
                    <a:gd name="connsiteY24" fmla="*/ 0 h 2695537"/>
                    <a:gd name="connsiteX25" fmla="*/ 1209675 w 1944152"/>
                    <a:gd name="connsiteY25" fmla="*/ 317500 h 2695537"/>
                    <a:gd name="connsiteX26" fmla="*/ 1219200 w 1944152"/>
                    <a:gd name="connsiteY26" fmla="*/ 781050 h 2695537"/>
                    <a:gd name="connsiteX27" fmla="*/ 1257299 w 1944152"/>
                    <a:gd name="connsiteY27" fmla="*/ 1654175 h 2695537"/>
                    <a:gd name="connsiteX28" fmla="*/ 1139824 w 1944152"/>
                    <a:gd name="connsiteY28" fmla="*/ 2117725 h 2695537"/>
                    <a:gd name="connsiteX29" fmla="*/ 1225549 w 1944152"/>
                    <a:gd name="connsiteY29" fmla="*/ 2282825 h 2695537"/>
                    <a:gd name="connsiteX30" fmla="*/ 1466001 w 1944152"/>
                    <a:gd name="connsiteY30" fmla="*/ 1895900 h 2695537"/>
                    <a:gd name="connsiteX31" fmla="*/ 1638299 w 1944152"/>
                    <a:gd name="connsiteY31" fmla="*/ 1539875 h 2695537"/>
                    <a:gd name="connsiteX32" fmla="*/ 1581149 w 1944152"/>
                    <a:gd name="connsiteY32" fmla="*/ 1692275 h 2695537"/>
                    <a:gd name="connsiteX33" fmla="*/ 1755774 w 1944152"/>
                    <a:gd name="connsiteY33" fmla="*/ 1549400 h 2695537"/>
                    <a:gd name="connsiteX34" fmla="*/ 1628774 w 1944152"/>
                    <a:gd name="connsiteY34" fmla="*/ 1736725 h 2695537"/>
                    <a:gd name="connsiteX35" fmla="*/ 1854199 w 1944152"/>
                    <a:gd name="connsiteY35" fmla="*/ 1571625 h 2695537"/>
                    <a:gd name="connsiteX36" fmla="*/ 1698624 w 1944152"/>
                    <a:gd name="connsiteY36" fmla="*/ 1758950 h 2695537"/>
                    <a:gd name="connsiteX37" fmla="*/ 1917699 w 1944152"/>
                    <a:gd name="connsiteY37" fmla="*/ 1603375 h 2695537"/>
                    <a:gd name="connsiteX38" fmla="*/ 1731094 w 1944152"/>
                    <a:gd name="connsiteY38" fmla="*/ 1873664 h 2695537"/>
                    <a:gd name="connsiteX39" fmla="*/ 1944152 w 1944152"/>
                    <a:gd name="connsiteY39" fmla="*/ 1848352 h 2695537"/>
                    <a:gd name="connsiteX40" fmla="*/ 1572680 w 1944152"/>
                    <a:gd name="connsiteY40" fmla="*/ 2005136 h 2695537"/>
                    <a:gd name="connsiteX41" fmla="*/ 1338191 w 1944152"/>
                    <a:gd name="connsiteY41" fmla="*/ 2393802 h 2695537"/>
                    <a:gd name="connsiteX42" fmla="*/ 1070758 w 1944152"/>
                    <a:gd name="connsiteY42" fmla="*/ 2638040 h 2695537"/>
                    <a:gd name="connsiteX43" fmla="*/ 1102813 w 1944152"/>
                    <a:gd name="connsiteY43" fmla="*/ 2434458 h 2695537"/>
                    <a:gd name="connsiteX44" fmla="*/ 777825 w 1944152"/>
                    <a:gd name="connsiteY44" fmla="*/ 2445498 h 2695537"/>
                    <a:gd name="connsiteX45" fmla="*/ 773772 w 1944152"/>
                    <a:gd name="connsiteY45" fmla="*/ 2675749 h 2695537"/>
                    <a:gd name="connsiteX46" fmla="*/ 540031 w 1944152"/>
                    <a:gd name="connsiteY46" fmla="*/ 2564001 h 2695537"/>
                    <a:gd name="connsiteX0" fmla="*/ 568606 w 1972727"/>
                    <a:gd name="connsiteY0" fmla="*/ 2564001 h 2695537"/>
                    <a:gd name="connsiteX1" fmla="*/ 253720 w 1972727"/>
                    <a:gd name="connsiteY1" fmla="*/ 1918095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253720 w 1972727"/>
                    <a:gd name="connsiteY1" fmla="*/ 1918095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61925 w 1972727"/>
                    <a:gd name="connsiteY3" fmla="*/ 1733551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152400 w 1972727"/>
                    <a:gd name="connsiteY4" fmla="*/ 1666875 h 2695537"/>
                    <a:gd name="connsiteX5" fmla="*/ 92074 w 1972727"/>
                    <a:gd name="connsiteY5" fmla="*/ 1438275 h 2695537"/>
                    <a:gd name="connsiteX6" fmla="*/ 184150 w 1972727"/>
                    <a:gd name="connsiteY6" fmla="*/ 1692275 h 2695537"/>
                    <a:gd name="connsiteX7" fmla="*/ 184150 w 1972727"/>
                    <a:gd name="connsiteY7" fmla="*/ 1412875 h 2695537"/>
                    <a:gd name="connsiteX8" fmla="*/ 244475 w 1972727"/>
                    <a:gd name="connsiteY8" fmla="*/ 1670050 h 2695537"/>
                    <a:gd name="connsiteX9" fmla="*/ 273050 w 1972727"/>
                    <a:gd name="connsiteY9" fmla="*/ 1403350 h 2695537"/>
                    <a:gd name="connsiteX10" fmla="*/ 304800 w 1972727"/>
                    <a:gd name="connsiteY10" fmla="*/ 1676400 h 2695537"/>
                    <a:gd name="connsiteX11" fmla="*/ 374650 w 1972727"/>
                    <a:gd name="connsiteY11" fmla="*/ 1492250 h 2695537"/>
                    <a:gd name="connsiteX12" fmla="*/ 358171 w 1972727"/>
                    <a:gd name="connsiteY12" fmla="*/ 1799959 h 2695537"/>
                    <a:gd name="connsiteX13" fmla="*/ 600074 w 1972727"/>
                    <a:gd name="connsiteY13" fmla="*/ 2241550 h 2695537"/>
                    <a:gd name="connsiteX14" fmla="*/ 728882 w 1972727"/>
                    <a:gd name="connsiteY14" fmla="*/ 2106315 h 2695537"/>
                    <a:gd name="connsiteX15" fmla="*/ 578775 w 1972727"/>
                    <a:gd name="connsiteY15" fmla="*/ 1680876 h 2695537"/>
                    <a:gd name="connsiteX16" fmla="*/ 657225 w 1972727"/>
                    <a:gd name="connsiteY16" fmla="*/ 1431925 h 2695537"/>
                    <a:gd name="connsiteX17" fmla="*/ 638175 w 1972727"/>
                    <a:gd name="connsiteY17" fmla="*/ 774700 h 2695537"/>
                    <a:gd name="connsiteX18" fmla="*/ 590550 w 1972727"/>
                    <a:gd name="connsiteY18" fmla="*/ 288925 h 2695537"/>
                    <a:gd name="connsiteX19" fmla="*/ 396875 w 1972727"/>
                    <a:gd name="connsiteY19" fmla="*/ 66675 h 2695537"/>
                    <a:gd name="connsiteX20" fmla="*/ 752475 w 1972727"/>
                    <a:gd name="connsiteY20" fmla="*/ 107950 h 2695537"/>
                    <a:gd name="connsiteX21" fmla="*/ 809625 w 1972727"/>
                    <a:gd name="connsiteY21" fmla="*/ 758825 h 2695537"/>
                    <a:gd name="connsiteX22" fmla="*/ 939800 w 1972727"/>
                    <a:gd name="connsiteY22" fmla="*/ 1282700 h 2695537"/>
                    <a:gd name="connsiteX23" fmla="*/ 1050925 w 1972727"/>
                    <a:gd name="connsiteY23" fmla="*/ 733425 h 2695537"/>
                    <a:gd name="connsiteX24" fmla="*/ 1063625 w 1972727"/>
                    <a:gd name="connsiteY24" fmla="*/ 136525 h 2695537"/>
                    <a:gd name="connsiteX25" fmla="*/ 1501775 w 1972727"/>
                    <a:gd name="connsiteY25" fmla="*/ 0 h 2695537"/>
                    <a:gd name="connsiteX26" fmla="*/ 1238250 w 1972727"/>
                    <a:gd name="connsiteY26" fmla="*/ 317500 h 2695537"/>
                    <a:gd name="connsiteX27" fmla="*/ 1247775 w 1972727"/>
                    <a:gd name="connsiteY27" fmla="*/ 781050 h 2695537"/>
                    <a:gd name="connsiteX28" fmla="*/ 1285874 w 1972727"/>
                    <a:gd name="connsiteY28" fmla="*/ 1654175 h 2695537"/>
                    <a:gd name="connsiteX29" fmla="*/ 1168399 w 1972727"/>
                    <a:gd name="connsiteY29" fmla="*/ 2117725 h 2695537"/>
                    <a:gd name="connsiteX30" fmla="*/ 1254124 w 1972727"/>
                    <a:gd name="connsiteY30" fmla="*/ 2282825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4475 w 1972727"/>
                    <a:gd name="connsiteY7" fmla="*/ 167005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84150 w 1972727"/>
                    <a:gd name="connsiteY5" fmla="*/ 1692275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55575 w 1972727"/>
                    <a:gd name="connsiteY3" fmla="*/ 1704976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84150 w 1972727"/>
                    <a:gd name="connsiteY6" fmla="*/ 141287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38250 w 1972727"/>
                    <a:gd name="connsiteY25" fmla="*/ 31750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5017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396875 w 1972727"/>
                    <a:gd name="connsiteY18" fmla="*/ 66675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497916 w 1972727"/>
                    <a:gd name="connsiteY41" fmla="*/ 21904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497916 w 1972727"/>
                    <a:gd name="connsiteY41" fmla="*/ 21904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369770 w 1972727"/>
                    <a:gd name="connsiteY30" fmla="*/ 2111210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497916 w 1972727"/>
                    <a:gd name="connsiteY42" fmla="*/ 2190436 h 2695537"/>
                    <a:gd name="connsiteX43" fmla="*/ 1366766 w 1972727"/>
                    <a:gd name="connsiteY43" fmla="*/ 2393802 h 2695537"/>
                    <a:gd name="connsiteX44" fmla="*/ 1099333 w 1972727"/>
                    <a:gd name="connsiteY44" fmla="*/ 2638040 h 2695537"/>
                    <a:gd name="connsiteX45" fmla="*/ 1131388 w 1972727"/>
                    <a:gd name="connsiteY45" fmla="*/ 2434458 h 2695537"/>
                    <a:gd name="connsiteX46" fmla="*/ 806400 w 1972727"/>
                    <a:gd name="connsiteY46" fmla="*/ 2445498 h 2695537"/>
                    <a:gd name="connsiteX47" fmla="*/ 802347 w 1972727"/>
                    <a:gd name="connsiteY47" fmla="*/ 2675749 h 2695537"/>
                    <a:gd name="connsiteX48" fmla="*/ 568606 w 1972727"/>
                    <a:gd name="connsiteY48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369770 w 1972727"/>
                    <a:gd name="connsiteY30" fmla="*/ 2111210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497916 w 1972727"/>
                    <a:gd name="connsiteY42" fmla="*/ 2190436 h 2695537"/>
                    <a:gd name="connsiteX43" fmla="*/ 1366766 w 1972727"/>
                    <a:gd name="connsiteY43" fmla="*/ 2393802 h 2695537"/>
                    <a:gd name="connsiteX44" fmla="*/ 1099333 w 1972727"/>
                    <a:gd name="connsiteY44" fmla="*/ 2638040 h 2695537"/>
                    <a:gd name="connsiteX45" fmla="*/ 1131388 w 1972727"/>
                    <a:gd name="connsiteY45" fmla="*/ 2434458 h 2695537"/>
                    <a:gd name="connsiteX46" fmla="*/ 806400 w 1972727"/>
                    <a:gd name="connsiteY46" fmla="*/ 2445498 h 2695537"/>
                    <a:gd name="connsiteX47" fmla="*/ 802347 w 1972727"/>
                    <a:gd name="connsiteY47" fmla="*/ 2675749 h 2695537"/>
                    <a:gd name="connsiteX48" fmla="*/ 568606 w 1972727"/>
                    <a:gd name="connsiteY48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369770 w 1972727"/>
                    <a:gd name="connsiteY30" fmla="*/ 2111210 h 2695537"/>
                    <a:gd name="connsiteX31" fmla="*/ 1494576 w 1972727"/>
                    <a:gd name="connsiteY31" fmla="*/ 1895900 h 2695537"/>
                    <a:gd name="connsiteX32" fmla="*/ 1666874 w 1972727"/>
                    <a:gd name="connsiteY32" fmla="*/ 1539875 h 2695537"/>
                    <a:gd name="connsiteX33" fmla="*/ 1609724 w 1972727"/>
                    <a:gd name="connsiteY33" fmla="*/ 1692275 h 2695537"/>
                    <a:gd name="connsiteX34" fmla="*/ 1784349 w 1972727"/>
                    <a:gd name="connsiteY34" fmla="*/ 1549400 h 2695537"/>
                    <a:gd name="connsiteX35" fmla="*/ 1657349 w 1972727"/>
                    <a:gd name="connsiteY35" fmla="*/ 1736725 h 2695537"/>
                    <a:gd name="connsiteX36" fmla="*/ 1882774 w 1972727"/>
                    <a:gd name="connsiteY36" fmla="*/ 1571625 h 2695537"/>
                    <a:gd name="connsiteX37" fmla="*/ 1727199 w 1972727"/>
                    <a:gd name="connsiteY37" fmla="*/ 1758950 h 2695537"/>
                    <a:gd name="connsiteX38" fmla="*/ 1946274 w 1972727"/>
                    <a:gd name="connsiteY38" fmla="*/ 1603375 h 2695537"/>
                    <a:gd name="connsiteX39" fmla="*/ 1759669 w 1972727"/>
                    <a:gd name="connsiteY39" fmla="*/ 1873664 h 2695537"/>
                    <a:gd name="connsiteX40" fmla="*/ 1972727 w 1972727"/>
                    <a:gd name="connsiteY40" fmla="*/ 1848352 h 2695537"/>
                    <a:gd name="connsiteX41" fmla="*/ 1601255 w 1972727"/>
                    <a:gd name="connsiteY41" fmla="*/ 2005136 h 2695537"/>
                    <a:gd name="connsiteX42" fmla="*/ 1366766 w 1972727"/>
                    <a:gd name="connsiteY42" fmla="*/ 2393802 h 2695537"/>
                    <a:gd name="connsiteX43" fmla="*/ 1099333 w 1972727"/>
                    <a:gd name="connsiteY43" fmla="*/ 2638040 h 2695537"/>
                    <a:gd name="connsiteX44" fmla="*/ 1131388 w 1972727"/>
                    <a:gd name="connsiteY44" fmla="*/ 2434458 h 2695537"/>
                    <a:gd name="connsiteX45" fmla="*/ 806400 w 1972727"/>
                    <a:gd name="connsiteY45" fmla="*/ 2445498 h 2695537"/>
                    <a:gd name="connsiteX46" fmla="*/ 802347 w 1972727"/>
                    <a:gd name="connsiteY46" fmla="*/ 2675749 h 2695537"/>
                    <a:gd name="connsiteX47" fmla="*/ 568606 w 1972727"/>
                    <a:gd name="connsiteY47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494576 w 1972727"/>
                    <a:gd name="connsiteY30" fmla="*/ 1895900 h 2695537"/>
                    <a:gd name="connsiteX31" fmla="*/ 1666874 w 1972727"/>
                    <a:gd name="connsiteY31" fmla="*/ 1539875 h 2695537"/>
                    <a:gd name="connsiteX32" fmla="*/ 1609724 w 1972727"/>
                    <a:gd name="connsiteY32" fmla="*/ 1692275 h 2695537"/>
                    <a:gd name="connsiteX33" fmla="*/ 1784349 w 1972727"/>
                    <a:gd name="connsiteY33" fmla="*/ 1549400 h 2695537"/>
                    <a:gd name="connsiteX34" fmla="*/ 1657349 w 1972727"/>
                    <a:gd name="connsiteY34" fmla="*/ 1736725 h 2695537"/>
                    <a:gd name="connsiteX35" fmla="*/ 1882774 w 1972727"/>
                    <a:gd name="connsiteY35" fmla="*/ 1571625 h 2695537"/>
                    <a:gd name="connsiteX36" fmla="*/ 1727199 w 1972727"/>
                    <a:gd name="connsiteY36" fmla="*/ 1758950 h 2695537"/>
                    <a:gd name="connsiteX37" fmla="*/ 1946274 w 1972727"/>
                    <a:gd name="connsiteY37" fmla="*/ 1603375 h 2695537"/>
                    <a:gd name="connsiteX38" fmla="*/ 1759669 w 1972727"/>
                    <a:gd name="connsiteY38" fmla="*/ 1873664 h 2695537"/>
                    <a:gd name="connsiteX39" fmla="*/ 1972727 w 1972727"/>
                    <a:gd name="connsiteY39" fmla="*/ 1848352 h 2695537"/>
                    <a:gd name="connsiteX40" fmla="*/ 1601255 w 1972727"/>
                    <a:gd name="connsiteY40" fmla="*/ 2005136 h 2695537"/>
                    <a:gd name="connsiteX41" fmla="*/ 1366766 w 1972727"/>
                    <a:gd name="connsiteY41" fmla="*/ 2393802 h 2695537"/>
                    <a:gd name="connsiteX42" fmla="*/ 1099333 w 1972727"/>
                    <a:gd name="connsiteY42" fmla="*/ 2638040 h 2695537"/>
                    <a:gd name="connsiteX43" fmla="*/ 1131388 w 1972727"/>
                    <a:gd name="connsiteY43" fmla="*/ 2434458 h 2695537"/>
                    <a:gd name="connsiteX44" fmla="*/ 806400 w 1972727"/>
                    <a:gd name="connsiteY44" fmla="*/ 2445498 h 2695537"/>
                    <a:gd name="connsiteX45" fmla="*/ 802347 w 1972727"/>
                    <a:gd name="connsiteY45" fmla="*/ 2675749 h 2695537"/>
                    <a:gd name="connsiteX46" fmla="*/ 568606 w 1972727"/>
                    <a:gd name="connsiteY46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666874 w 1972727"/>
                    <a:gd name="connsiteY30" fmla="*/ 1539875 h 2695537"/>
                    <a:gd name="connsiteX31" fmla="*/ 1609724 w 1972727"/>
                    <a:gd name="connsiteY31" fmla="*/ 1692275 h 2695537"/>
                    <a:gd name="connsiteX32" fmla="*/ 1784349 w 1972727"/>
                    <a:gd name="connsiteY32" fmla="*/ 1549400 h 2695537"/>
                    <a:gd name="connsiteX33" fmla="*/ 1657349 w 1972727"/>
                    <a:gd name="connsiteY33" fmla="*/ 1736725 h 2695537"/>
                    <a:gd name="connsiteX34" fmla="*/ 1882774 w 1972727"/>
                    <a:gd name="connsiteY34" fmla="*/ 1571625 h 2695537"/>
                    <a:gd name="connsiteX35" fmla="*/ 1727199 w 1972727"/>
                    <a:gd name="connsiteY35" fmla="*/ 1758950 h 2695537"/>
                    <a:gd name="connsiteX36" fmla="*/ 1946274 w 1972727"/>
                    <a:gd name="connsiteY36" fmla="*/ 1603375 h 2695537"/>
                    <a:gd name="connsiteX37" fmla="*/ 1759669 w 1972727"/>
                    <a:gd name="connsiteY37" fmla="*/ 1873664 h 2695537"/>
                    <a:gd name="connsiteX38" fmla="*/ 1972727 w 1972727"/>
                    <a:gd name="connsiteY38" fmla="*/ 1848352 h 2695537"/>
                    <a:gd name="connsiteX39" fmla="*/ 1601255 w 1972727"/>
                    <a:gd name="connsiteY39" fmla="*/ 2005136 h 2695537"/>
                    <a:gd name="connsiteX40" fmla="*/ 1366766 w 1972727"/>
                    <a:gd name="connsiteY40" fmla="*/ 2393802 h 2695537"/>
                    <a:gd name="connsiteX41" fmla="*/ 1099333 w 1972727"/>
                    <a:gd name="connsiteY41" fmla="*/ 2638040 h 2695537"/>
                    <a:gd name="connsiteX42" fmla="*/ 1131388 w 1972727"/>
                    <a:gd name="connsiteY42" fmla="*/ 2434458 h 2695537"/>
                    <a:gd name="connsiteX43" fmla="*/ 806400 w 1972727"/>
                    <a:gd name="connsiteY43" fmla="*/ 2445498 h 2695537"/>
                    <a:gd name="connsiteX44" fmla="*/ 802347 w 1972727"/>
                    <a:gd name="connsiteY44" fmla="*/ 2675749 h 2695537"/>
                    <a:gd name="connsiteX45" fmla="*/ 568606 w 1972727"/>
                    <a:gd name="connsiteY45" fmla="*/ 2564001 h 2695537"/>
                    <a:gd name="connsiteX0" fmla="*/ 568606 w 1972727"/>
                    <a:gd name="connsiteY0" fmla="*/ 2564001 h 2695537"/>
                    <a:gd name="connsiteX1" fmla="*/ 190220 w 1972727"/>
                    <a:gd name="connsiteY1" fmla="*/ 1819670 h 2695537"/>
                    <a:gd name="connsiteX2" fmla="*/ 0 w 1972727"/>
                    <a:gd name="connsiteY2" fmla="*/ 1577976 h 2695537"/>
                    <a:gd name="connsiteX3" fmla="*/ 139700 w 1972727"/>
                    <a:gd name="connsiteY3" fmla="*/ 1676401 h 2695537"/>
                    <a:gd name="connsiteX4" fmla="*/ 92074 w 1972727"/>
                    <a:gd name="connsiteY4" fmla="*/ 1438275 h 2695537"/>
                    <a:gd name="connsiteX5" fmla="*/ 168275 w 1972727"/>
                    <a:gd name="connsiteY5" fmla="*/ 1631950 h 2695537"/>
                    <a:gd name="connsiteX6" fmla="*/ 174625 w 1972727"/>
                    <a:gd name="connsiteY6" fmla="*/ 1381125 h 2695537"/>
                    <a:gd name="connsiteX7" fmla="*/ 241300 w 1972727"/>
                    <a:gd name="connsiteY7" fmla="*/ 1625600 h 2695537"/>
                    <a:gd name="connsiteX8" fmla="*/ 273050 w 1972727"/>
                    <a:gd name="connsiteY8" fmla="*/ 1403350 h 2695537"/>
                    <a:gd name="connsiteX9" fmla="*/ 304800 w 1972727"/>
                    <a:gd name="connsiteY9" fmla="*/ 1676400 h 2695537"/>
                    <a:gd name="connsiteX10" fmla="*/ 374650 w 1972727"/>
                    <a:gd name="connsiteY10" fmla="*/ 1492250 h 2695537"/>
                    <a:gd name="connsiteX11" fmla="*/ 358171 w 1972727"/>
                    <a:gd name="connsiteY11" fmla="*/ 1799959 h 2695537"/>
                    <a:gd name="connsiteX12" fmla="*/ 600074 w 1972727"/>
                    <a:gd name="connsiteY12" fmla="*/ 2241550 h 2695537"/>
                    <a:gd name="connsiteX13" fmla="*/ 728882 w 1972727"/>
                    <a:gd name="connsiteY13" fmla="*/ 2106315 h 2695537"/>
                    <a:gd name="connsiteX14" fmla="*/ 578775 w 1972727"/>
                    <a:gd name="connsiteY14" fmla="*/ 1680876 h 2695537"/>
                    <a:gd name="connsiteX15" fmla="*/ 657225 w 1972727"/>
                    <a:gd name="connsiteY15" fmla="*/ 1431925 h 2695537"/>
                    <a:gd name="connsiteX16" fmla="*/ 638175 w 1972727"/>
                    <a:gd name="connsiteY16" fmla="*/ 774700 h 2695537"/>
                    <a:gd name="connsiteX17" fmla="*/ 590550 w 1972727"/>
                    <a:gd name="connsiteY17" fmla="*/ 288925 h 2695537"/>
                    <a:gd name="connsiteX18" fmla="*/ 450850 w 1972727"/>
                    <a:gd name="connsiteY18" fmla="*/ 50800 h 2695537"/>
                    <a:gd name="connsiteX19" fmla="*/ 752475 w 1972727"/>
                    <a:gd name="connsiteY19" fmla="*/ 107950 h 2695537"/>
                    <a:gd name="connsiteX20" fmla="*/ 809625 w 1972727"/>
                    <a:gd name="connsiteY20" fmla="*/ 758825 h 2695537"/>
                    <a:gd name="connsiteX21" fmla="*/ 939800 w 1972727"/>
                    <a:gd name="connsiteY21" fmla="*/ 1282700 h 2695537"/>
                    <a:gd name="connsiteX22" fmla="*/ 1050925 w 1972727"/>
                    <a:gd name="connsiteY22" fmla="*/ 733425 h 2695537"/>
                    <a:gd name="connsiteX23" fmla="*/ 1063625 w 1972727"/>
                    <a:gd name="connsiteY23" fmla="*/ 136525 h 2695537"/>
                    <a:gd name="connsiteX24" fmla="*/ 1362075 w 1972727"/>
                    <a:gd name="connsiteY24" fmla="*/ 0 h 2695537"/>
                    <a:gd name="connsiteX25" fmla="*/ 1206500 w 1972727"/>
                    <a:gd name="connsiteY25" fmla="*/ 311150 h 2695537"/>
                    <a:gd name="connsiteX26" fmla="*/ 1247775 w 1972727"/>
                    <a:gd name="connsiteY26" fmla="*/ 781050 h 2695537"/>
                    <a:gd name="connsiteX27" fmla="*/ 1285874 w 1972727"/>
                    <a:gd name="connsiteY27" fmla="*/ 1654175 h 2695537"/>
                    <a:gd name="connsiteX28" fmla="*/ 1168399 w 1972727"/>
                    <a:gd name="connsiteY28" fmla="*/ 2117725 h 2695537"/>
                    <a:gd name="connsiteX29" fmla="*/ 1254124 w 1972727"/>
                    <a:gd name="connsiteY29" fmla="*/ 2282825 h 2695537"/>
                    <a:gd name="connsiteX30" fmla="*/ 1666874 w 1972727"/>
                    <a:gd name="connsiteY30" fmla="*/ 1539875 h 2695537"/>
                    <a:gd name="connsiteX31" fmla="*/ 1609724 w 1972727"/>
                    <a:gd name="connsiteY31" fmla="*/ 1692275 h 2695537"/>
                    <a:gd name="connsiteX32" fmla="*/ 1784349 w 1972727"/>
                    <a:gd name="connsiteY32" fmla="*/ 1549400 h 2695537"/>
                    <a:gd name="connsiteX33" fmla="*/ 1657349 w 1972727"/>
                    <a:gd name="connsiteY33" fmla="*/ 1736725 h 2695537"/>
                    <a:gd name="connsiteX34" fmla="*/ 1882774 w 1972727"/>
                    <a:gd name="connsiteY34" fmla="*/ 1571625 h 2695537"/>
                    <a:gd name="connsiteX35" fmla="*/ 1727199 w 1972727"/>
                    <a:gd name="connsiteY35" fmla="*/ 1758950 h 2695537"/>
                    <a:gd name="connsiteX36" fmla="*/ 1946274 w 1972727"/>
                    <a:gd name="connsiteY36" fmla="*/ 1603375 h 2695537"/>
                    <a:gd name="connsiteX37" fmla="*/ 1759669 w 1972727"/>
                    <a:gd name="connsiteY37" fmla="*/ 1873664 h 2695537"/>
                    <a:gd name="connsiteX38" fmla="*/ 1972727 w 1972727"/>
                    <a:gd name="connsiteY38" fmla="*/ 1848352 h 2695537"/>
                    <a:gd name="connsiteX39" fmla="*/ 1366766 w 1972727"/>
                    <a:gd name="connsiteY39" fmla="*/ 2393802 h 2695537"/>
                    <a:gd name="connsiteX40" fmla="*/ 1099333 w 1972727"/>
                    <a:gd name="connsiteY40" fmla="*/ 2638040 h 2695537"/>
                    <a:gd name="connsiteX41" fmla="*/ 1131388 w 1972727"/>
                    <a:gd name="connsiteY41" fmla="*/ 2434458 h 2695537"/>
                    <a:gd name="connsiteX42" fmla="*/ 806400 w 1972727"/>
                    <a:gd name="connsiteY42" fmla="*/ 2445498 h 2695537"/>
                    <a:gd name="connsiteX43" fmla="*/ 802347 w 1972727"/>
                    <a:gd name="connsiteY43" fmla="*/ 2675749 h 2695537"/>
                    <a:gd name="connsiteX44" fmla="*/ 568606 w 1972727"/>
                    <a:gd name="connsiteY44" fmla="*/ 2564001 h 2695537"/>
                    <a:gd name="connsiteX0" fmla="*/ 568606 w 1954031"/>
                    <a:gd name="connsiteY0" fmla="*/ 2564001 h 2695537"/>
                    <a:gd name="connsiteX1" fmla="*/ 190220 w 1954031"/>
                    <a:gd name="connsiteY1" fmla="*/ 1819670 h 2695537"/>
                    <a:gd name="connsiteX2" fmla="*/ 0 w 1954031"/>
                    <a:gd name="connsiteY2" fmla="*/ 1577976 h 2695537"/>
                    <a:gd name="connsiteX3" fmla="*/ 139700 w 1954031"/>
                    <a:gd name="connsiteY3" fmla="*/ 1676401 h 2695537"/>
                    <a:gd name="connsiteX4" fmla="*/ 92074 w 1954031"/>
                    <a:gd name="connsiteY4" fmla="*/ 1438275 h 2695537"/>
                    <a:gd name="connsiteX5" fmla="*/ 168275 w 1954031"/>
                    <a:gd name="connsiteY5" fmla="*/ 1631950 h 2695537"/>
                    <a:gd name="connsiteX6" fmla="*/ 174625 w 1954031"/>
                    <a:gd name="connsiteY6" fmla="*/ 1381125 h 2695537"/>
                    <a:gd name="connsiteX7" fmla="*/ 241300 w 1954031"/>
                    <a:gd name="connsiteY7" fmla="*/ 1625600 h 2695537"/>
                    <a:gd name="connsiteX8" fmla="*/ 273050 w 1954031"/>
                    <a:gd name="connsiteY8" fmla="*/ 1403350 h 2695537"/>
                    <a:gd name="connsiteX9" fmla="*/ 304800 w 1954031"/>
                    <a:gd name="connsiteY9" fmla="*/ 1676400 h 2695537"/>
                    <a:gd name="connsiteX10" fmla="*/ 374650 w 1954031"/>
                    <a:gd name="connsiteY10" fmla="*/ 1492250 h 2695537"/>
                    <a:gd name="connsiteX11" fmla="*/ 358171 w 1954031"/>
                    <a:gd name="connsiteY11" fmla="*/ 1799959 h 2695537"/>
                    <a:gd name="connsiteX12" fmla="*/ 600074 w 1954031"/>
                    <a:gd name="connsiteY12" fmla="*/ 2241550 h 2695537"/>
                    <a:gd name="connsiteX13" fmla="*/ 728882 w 1954031"/>
                    <a:gd name="connsiteY13" fmla="*/ 2106315 h 2695537"/>
                    <a:gd name="connsiteX14" fmla="*/ 578775 w 1954031"/>
                    <a:gd name="connsiteY14" fmla="*/ 1680876 h 2695537"/>
                    <a:gd name="connsiteX15" fmla="*/ 657225 w 1954031"/>
                    <a:gd name="connsiteY15" fmla="*/ 1431925 h 2695537"/>
                    <a:gd name="connsiteX16" fmla="*/ 638175 w 1954031"/>
                    <a:gd name="connsiteY16" fmla="*/ 774700 h 2695537"/>
                    <a:gd name="connsiteX17" fmla="*/ 590550 w 1954031"/>
                    <a:gd name="connsiteY17" fmla="*/ 288925 h 2695537"/>
                    <a:gd name="connsiteX18" fmla="*/ 450850 w 1954031"/>
                    <a:gd name="connsiteY18" fmla="*/ 50800 h 2695537"/>
                    <a:gd name="connsiteX19" fmla="*/ 752475 w 1954031"/>
                    <a:gd name="connsiteY19" fmla="*/ 107950 h 2695537"/>
                    <a:gd name="connsiteX20" fmla="*/ 809625 w 1954031"/>
                    <a:gd name="connsiteY20" fmla="*/ 758825 h 2695537"/>
                    <a:gd name="connsiteX21" fmla="*/ 939800 w 1954031"/>
                    <a:gd name="connsiteY21" fmla="*/ 1282700 h 2695537"/>
                    <a:gd name="connsiteX22" fmla="*/ 1050925 w 1954031"/>
                    <a:gd name="connsiteY22" fmla="*/ 733425 h 2695537"/>
                    <a:gd name="connsiteX23" fmla="*/ 1063625 w 1954031"/>
                    <a:gd name="connsiteY23" fmla="*/ 136525 h 2695537"/>
                    <a:gd name="connsiteX24" fmla="*/ 1362075 w 1954031"/>
                    <a:gd name="connsiteY24" fmla="*/ 0 h 2695537"/>
                    <a:gd name="connsiteX25" fmla="*/ 1206500 w 1954031"/>
                    <a:gd name="connsiteY25" fmla="*/ 311150 h 2695537"/>
                    <a:gd name="connsiteX26" fmla="*/ 1247775 w 1954031"/>
                    <a:gd name="connsiteY26" fmla="*/ 781050 h 2695537"/>
                    <a:gd name="connsiteX27" fmla="*/ 1285874 w 1954031"/>
                    <a:gd name="connsiteY27" fmla="*/ 1654175 h 2695537"/>
                    <a:gd name="connsiteX28" fmla="*/ 1168399 w 1954031"/>
                    <a:gd name="connsiteY28" fmla="*/ 2117725 h 2695537"/>
                    <a:gd name="connsiteX29" fmla="*/ 1254124 w 1954031"/>
                    <a:gd name="connsiteY29" fmla="*/ 2282825 h 2695537"/>
                    <a:gd name="connsiteX30" fmla="*/ 1666874 w 1954031"/>
                    <a:gd name="connsiteY30" fmla="*/ 1539875 h 2695537"/>
                    <a:gd name="connsiteX31" fmla="*/ 1609724 w 1954031"/>
                    <a:gd name="connsiteY31" fmla="*/ 1692275 h 2695537"/>
                    <a:gd name="connsiteX32" fmla="*/ 1784349 w 1954031"/>
                    <a:gd name="connsiteY32" fmla="*/ 1549400 h 2695537"/>
                    <a:gd name="connsiteX33" fmla="*/ 1657349 w 1954031"/>
                    <a:gd name="connsiteY33" fmla="*/ 1736725 h 2695537"/>
                    <a:gd name="connsiteX34" fmla="*/ 1882774 w 1954031"/>
                    <a:gd name="connsiteY34" fmla="*/ 1571625 h 2695537"/>
                    <a:gd name="connsiteX35" fmla="*/ 1727199 w 1954031"/>
                    <a:gd name="connsiteY35" fmla="*/ 1758950 h 2695537"/>
                    <a:gd name="connsiteX36" fmla="*/ 1946274 w 1954031"/>
                    <a:gd name="connsiteY36" fmla="*/ 1603375 h 2695537"/>
                    <a:gd name="connsiteX37" fmla="*/ 1759669 w 1954031"/>
                    <a:gd name="connsiteY37" fmla="*/ 1873664 h 2695537"/>
                    <a:gd name="connsiteX38" fmla="*/ 1366766 w 1954031"/>
                    <a:gd name="connsiteY38" fmla="*/ 2393802 h 2695537"/>
                    <a:gd name="connsiteX39" fmla="*/ 1099333 w 1954031"/>
                    <a:gd name="connsiteY39" fmla="*/ 2638040 h 2695537"/>
                    <a:gd name="connsiteX40" fmla="*/ 1131388 w 1954031"/>
                    <a:gd name="connsiteY40" fmla="*/ 2434458 h 2695537"/>
                    <a:gd name="connsiteX41" fmla="*/ 806400 w 1954031"/>
                    <a:gd name="connsiteY41" fmla="*/ 2445498 h 2695537"/>
                    <a:gd name="connsiteX42" fmla="*/ 802347 w 1954031"/>
                    <a:gd name="connsiteY42" fmla="*/ 2675749 h 2695537"/>
                    <a:gd name="connsiteX43" fmla="*/ 568606 w 1954031"/>
                    <a:gd name="connsiteY43" fmla="*/ 2564001 h 2695537"/>
                    <a:gd name="connsiteX0" fmla="*/ 568606 w 1946275"/>
                    <a:gd name="connsiteY0" fmla="*/ 2564001 h 2695537"/>
                    <a:gd name="connsiteX1" fmla="*/ 190220 w 1946275"/>
                    <a:gd name="connsiteY1" fmla="*/ 1819670 h 2695537"/>
                    <a:gd name="connsiteX2" fmla="*/ 0 w 1946275"/>
                    <a:gd name="connsiteY2" fmla="*/ 1577976 h 2695537"/>
                    <a:gd name="connsiteX3" fmla="*/ 139700 w 1946275"/>
                    <a:gd name="connsiteY3" fmla="*/ 1676401 h 2695537"/>
                    <a:gd name="connsiteX4" fmla="*/ 92074 w 1946275"/>
                    <a:gd name="connsiteY4" fmla="*/ 1438275 h 2695537"/>
                    <a:gd name="connsiteX5" fmla="*/ 168275 w 1946275"/>
                    <a:gd name="connsiteY5" fmla="*/ 1631950 h 2695537"/>
                    <a:gd name="connsiteX6" fmla="*/ 174625 w 1946275"/>
                    <a:gd name="connsiteY6" fmla="*/ 1381125 h 2695537"/>
                    <a:gd name="connsiteX7" fmla="*/ 241300 w 1946275"/>
                    <a:gd name="connsiteY7" fmla="*/ 1625600 h 2695537"/>
                    <a:gd name="connsiteX8" fmla="*/ 273050 w 1946275"/>
                    <a:gd name="connsiteY8" fmla="*/ 1403350 h 2695537"/>
                    <a:gd name="connsiteX9" fmla="*/ 304800 w 1946275"/>
                    <a:gd name="connsiteY9" fmla="*/ 1676400 h 2695537"/>
                    <a:gd name="connsiteX10" fmla="*/ 374650 w 1946275"/>
                    <a:gd name="connsiteY10" fmla="*/ 1492250 h 2695537"/>
                    <a:gd name="connsiteX11" fmla="*/ 358171 w 1946275"/>
                    <a:gd name="connsiteY11" fmla="*/ 1799959 h 2695537"/>
                    <a:gd name="connsiteX12" fmla="*/ 600074 w 1946275"/>
                    <a:gd name="connsiteY12" fmla="*/ 2241550 h 2695537"/>
                    <a:gd name="connsiteX13" fmla="*/ 728882 w 1946275"/>
                    <a:gd name="connsiteY13" fmla="*/ 2106315 h 2695537"/>
                    <a:gd name="connsiteX14" fmla="*/ 578775 w 1946275"/>
                    <a:gd name="connsiteY14" fmla="*/ 1680876 h 2695537"/>
                    <a:gd name="connsiteX15" fmla="*/ 657225 w 1946275"/>
                    <a:gd name="connsiteY15" fmla="*/ 1431925 h 2695537"/>
                    <a:gd name="connsiteX16" fmla="*/ 638175 w 1946275"/>
                    <a:gd name="connsiteY16" fmla="*/ 774700 h 2695537"/>
                    <a:gd name="connsiteX17" fmla="*/ 590550 w 1946275"/>
                    <a:gd name="connsiteY17" fmla="*/ 288925 h 2695537"/>
                    <a:gd name="connsiteX18" fmla="*/ 450850 w 1946275"/>
                    <a:gd name="connsiteY18" fmla="*/ 50800 h 2695537"/>
                    <a:gd name="connsiteX19" fmla="*/ 752475 w 1946275"/>
                    <a:gd name="connsiteY19" fmla="*/ 107950 h 2695537"/>
                    <a:gd name="connsiteX20" fmla="*/ 809625 w 1946275"/>
                    <a:gd name="connsiteY20" fmla="*/ 758825 h 2695537"/>
                    <a:gd name="connsiteX21" fmla="*/ 939800 w 1946275"/>
                    <a:gd name="connsiteY21" fmla="*/ 1282700 h 2695537"/>
                    <a:gd name="connsiteX22" fmla="*/ 1050925 w 1946275"/>
                    <a:gd name="connsiteY22" fmla="*/ 733425 h 2695537"/>
                    <a:gd name="connsiteX23" fmla="*/ 1063625 w 1946275"/>
                    <a:gd name="connsiteY23" fmla="*/ 136525 h 2695537"/>
                    <a:gd name="connsiteX24" fmla="*/ 1362075 w 1946275"/>
                    <a:gd name="connsiteY24" fmla="*/ 0 h 2695537"/>
                    <a:gd name="connsiteX25" fmla="*/ 1206500 w 1946275"/>
                    <a:gd name="connsiteY25" fmla="*/ 311150 h 2695537"/>
                    <a:gd name="connsiteX26" fmla="*/ 1247775 w 1946275"/>
                    <a:gd name="connsiteY26" fmla="*/ 781050 h 2695537"/>
                    <a:gd name="connsiteX27" fmla="*/ 1285874 w 1946275"/>
                    <a:gd name="connsiteY27" fmla="*/ 1654175 h 2695537"/>
                    <a:gd name="connsiteX28" fmla="*/ 1168399 w 1946275"/>
                    <a:gd name="connsiteY28" fmla="*/ 2117725 h 2695537"/>
                    <a:gd name="connsiteX29" fmla="*/ 1254124 w 1946275"/>
                    <a:gd name="connsiteY29" fmla="*/ 2282825 h 2695537"/>
                    <a:gd name="connsiteX30" fmla="*/ 1666874 w 1946275"/>
                    <a:gd name="connsiteY30" fmla="*/ 1539875 h 2695537"/>
                    <a:gd name="connsiteX31" fmla="*/ 1609724 w 1946275"/>
                    <a:gd name="connsiteY31" fmla="*/ 1692275 h 2695537"/>
                    <a:gd name="connsiteX32" fmla="*/ 1784349 w 1946275"/>
                    <a:gd name="connsiteY32" fmla="*/ 1549400 h 2695537"/>
                    <a:gd name="connsiteX33" fmla="*/ 1657349 w 1946275"/>
                    <a:gd name="connsiteY33" fmla="*/ 1736725 h 2695537"/>
                    <a:gd name="connsiteX34" fmla="*/ 1882774 w 1946275"/>
                    <a:gd name="connsiteY34" fmla="*/ 1571625 h 2695537"/>
                    <a:gd name="connsiteX35" fmla="*/ 1727199 w 1946275"/>
                    <a:gd name="connsiteY35" fmla="*/ 1758950 h 2695537"/>
                    <a:gd name="connsiteX36" fmla="*/ 1946274 w 1946275"/>
                    <a:gd name="connsiteY36" fmla="*/ 1603375 h 2695537"/>
                    <a:gd name="connsiteX37" fmla="*/ 1366766 w 1946275"/>
                    <a:gd name="connsiteY37" fmla="*/ 2393802 h 2695537"/>
                    <a:gd name="connsiteX38" fmla="*/ 1099333 w 1946275"/>
                    <a:gd name="connsiteY38" fmla="*/ 2638040 h 2695537"/>
                    <a:gd name="connsiteX39" fmla="*/ 1131388 w 1946275"/>
                    <a:gd name="connsiteY39" fmla="*/ 2434458 h 2695537"/>
                    <a:gd name="connsiteX40" fmla="*/ 806400 w 1946275"/>
                    <a:gd name="connsiteY40" fmla="*/ 2445498 h 2695537"/>
                    <a:gd name="connsiteX41" fmla="*/ 802347 w 1946275"/>
                    <a:gd name="connsiteY41" fmla="*/ 2675749 h 2695537"/>
                    <a:gd name="connsiteX42" fmla="*/ 568606 w 1946275"/>
                    <a:gd name="connsiteY42" fmla="*/ 2564001 h 2695537"/>
                    <a:gd name="connsiteX0" fmla="*/ 568606 w 1979730"/>
                    <a:gd name="connsiteY0" fmla="*/ 2564001 h 2695537"/>
                    <a:gd name="connsiteX1" fmla="*/ 190220 w 1979730"/>
                    <a:gd name="connsiteY1" fmla="*/ 1819670 h 2695537"/>
                    <a:gd name="connsiteX2" fmla="*/ 0 w 1979730"/>
                    <a:gd name="connsiteY2" fmla="*/ 1577976 h 2695537"/>
                    <a:gd name="connsiteX3" fmla="*/ 139700 w 1979730"/>
                    <a:gd name="connsiteY3" fmla="*/ 1676401 h 2695537"/>
                    <a:gd name="connsiteX4" fmla="*/ 92074 w 1979730"/>
                    <a:gd name="connsiteY4" fmla="*/ 1438275 h 2695537"/>
                    <a:gd name="connsiteX5" fmla="*/ 168275 w 1979730"/>
                    <a:gd name="connsiteY5" fmla="*/ 1631950 h 2695537"/>
                    <a:gd name="connsiteX6" fmla="*/ 174625 w 1979730"/>
                    <a:gd name="connsiteY6" fmla="*/ 1381125 h 2695537"/>
                    <a:gd name="connsiteX7" fmla="*/ 241300 w 1979730"/>
                    <a:gd name="connsiteY7" fmla="*/ 1625600 h 2695537"/>
                    <a:gd name="connsiteX8" fmla="*/ 273050 w 1979730"/>
                    <a:gd name="connsiteY8" fmla="*/ 1403350 h 2695537"/>
                    <a:gd name="connsiteX9" fmla="*/ 304800 w 1979730"/>
                    <a:gd name="connsiteY9" fmla="*/ 1676400 h 2695537"/>
                    <a:gd name="connsiteX10" fmla="*/ 374650 w 1979730"/>
                    <a:gd name="connsiteY10" fmla="*/ 1492250 h 2695537"/>
                    <a:gd name="connsiteX11" fmla="*/ 358171 w 1979730"/>
                    <a:gd name="connsiteY11" fmla="*/ 1799959 h 2695537"/>
                    <a:gd name="connsiteX12" fmla="*/ 600074 w 1979730"/>
                    <a:gd name="connsiteY12" fmla="*/ 2241550 h 2695537"/>
                    <a:gd name="connsiteX13" fmla="*/ 728882 w 1979730"/>
                    <a:gd name="connsiteY13" fmla="*/ 2106315 h 2695537"/>
                    <a:gd name="connsiteX14" fmla="*/ 578775 w 1979730"/>
                    <a:gd name="connsiteY14" fmla="*/ 1680876 h 2695537"/>
                    <a:gd name="connsiteX15" fmla="*/ 657225 w 1979730"/>
                    <a:gd name="connsiteY15" fmla="*/ 1431925 h 2695537"/>
                    <a:gd name="connsiteX16" fmla="*/ 638175 w 1979730"/>
                    <a:gd name="connsiteY16" fmla="*/ 774700 h 2695537"/>
                    <a:gd name="connsiteX17" fmla="*/ 590550 w 1979730"/>
                    <a:gd name="connsiteY17" fmla="*/ 288925 h 2695537"/>
                    <a:gd name="connsiteX18" fmla="*/ 450850 w 1979730"/>
                    <a:gd name="connsiteY18" fmla="*/ 50800 h 2695537"/>
                    <a:gd name="connsiteX19" fmla="*/ 752475 w 1979730"/>
                    <a:gd name="connsiteY19" fmla="*/ 107950 h 2695537"/>
                    <a:gd name="connsiteX20" fmla="*/ 809625 w 1979730"/>
                    <a:gd name="connsiteY20" fmla="*/ 758825 h 2695537"/>
                    <a:gd name="connsiteX21" fmla="*/ 939800 w 1979730"/>
                    <a:gd name="connsiteY21" fmla="*/ 1282700 h 2695537"/>
                    <a:gd name="connsiteX22" fmla="*/ 1050925 w 1979730"/>
                    <a:gd name="connsiteY22" fmla="*/ 733425 h 2695537"/>
                    <a:gd name="connsiteX23" fmla="*/ 1063625 w 1979730"/>
                    <a:gd name="connsiteY23" fmla="*/ 136525 h 2695537"/>
                    <a:gd name="connsiteX24" fmla="*/ 1362075 w 1979730"/>
                    <a:gd name="connsiteY24" fmla="*/ 0 h 2695537"/>
                    <a:gd name="connsiteX25" fmla="*/ 1206500 w 1979730"/>
                    <a:gd name="connsiteY25" fmla="*/ 311150 h 2695537"/>
                    <a:gd name="connsiteX26" fmla="*/ 1247775 w 1979730"/>
                    <a:gd name="connsiteY26" fmla="*/ 781050 h 2695537"/>
                    <a:gd name="connsiteX27" fmla="*/ 1285874 w 1979730"/>
                    <a:gd name="connsiteY27" fmla="*/ 1654175 h 2695537"/>
                    <a:gd name="connsiteX28" fmla="*/ 1168399 w 1979730"/>
                    <a:gd name="connsiteY28" fmla="*/ 2117725 h 2695537"/>
                    <a:gd name="connsiteX29" fmla="*/ 1254124 w 1979730"/>
                    <a:gd name="connsiteY29" fmla="*/ 2282825 h 2695537"/>
                    <a:gd name="connsiteX30" fmla="*/ 1666874 w 1979730"/>
                    <a:gd name="connsiteY30" fmla="*/ 1539875 h 2695537"/>
                    <a:gd name="connsiteX31" fmla="*/ 1609724 w 1979730"/>
                    <a:gd name="connsiteY31" fmla="*/ 1692275 h 2695537"/>
                    <a:gd name="connsiteX32" fmla="*/ 1784349 w 1979730"/>
                    <a:gd name="connsiteY32" fmla="*/ 1549400 h 2695537"/>
                    <a:gd name="connsiteX33" fmla="*/ 1657349 w 1979730"/>
                    <a:gd name="connsiteY33" fmla="*/ 1736725 h 2695537"/>
                    <a:gd name="connsiteX34" fmla="*/ 1882774 w 1979730"/>
                    <a:gd name="connsiteY34" fmla="*/ 1571625 h 2695537"/>
                    <a:gd name="connsiteX35" fmla="*/ 1946274 w 1979730"/>
                    <a:gd name="connsiteY35" fmla="*/ 1603375 h 2695537"/>
                    <a:gd name="connsiteX36" fmla="*/ 1366766 w 1979730"/>
                    <a:gd name="connsiteY36" fmla="*/ 2393802 h 2695537"/>
                    <a:gd name="connsiteX37" fmla="*/ 1099333 w 1979730"/>
                    <a:gd name="connsiteY37" fmla="*/ 2638040 h 2695537"/>
                    <a:gd name="connsiteX38" fmla="*/ 1131388 w 1979730"/>
                    <a:gd name="connsiteY38" fmla="*/ 2434458 h 2695537"/>
                    <a:gd name="connsiteX39" fmla="*/ 806400 w 1979730"/>
                    <a:gd name="connsiteY39" fmla="*/ 2445498 h 2695537"/>
                    <a:gd name="connsiteX40" fmla="*/ 802347 w 1979730"/>
                    <a:gd name="connsiteY40" fmla="*/ 2675749 h 2695537"/>
                    <a:gd name="connsiteX41" fmla="*/ 568606 w 1979730"/>
                    <a:gd name="connsiteY41" fmla="*/ 2564001 h 2695537"/>
                    <a:gd name="connsiteX0" fmla="*/ 568606 w 1979730"/>
                    <a:gd name="connsiteY0" fmla="*/ 2564001 h 2695537"/>
                    <a:gd name="connsiteX1" fmla="*/ 190220 w 1979730"/>
                    <a:gd name="connsiteY1" fmla="*/ 1819670 h 2695537"/>
                    <a:gd name="connsiteX2" fmla="*/ 0 w 1979730"/>
                    <a:gd name="connsiteY2" fmla="*/ 1577976 h 2695537"/>
                    <a:gd name="connsiteX3" fmla="*/ 139700 w 1979730"/>
                    <a:gd name="connsiteY3" fmla="*/ 1676401 h 2695537"/>
                    <a:gd name="connsiteX4" fmla="*/ 92074 w 1979730"/>
                    <a:gd name="connsiteY4" fmla="*/ 1438275 h 2695537"/>
                    <a:gd name="connsiteX5" fmla="*/ 168275 w 1979730"/>
                    <a:gd name="connsiteY5" fmla="*/ 1631950 h 2695537"/>
                    <a:gd name="connsiteX6" fmla="*/ 174625 w 1979730"/>
                    <a:gd name="connsiteY6" fmla="*/ 1381125 h 2695537"/>
                    <a:gd name="connsiteX7" fmla="*/ 241300 w 1979730"/>
                    <a:gd name="connsiteY7" fmla="*/ 1625600 h 2695537"/>
                    <a:gd name="connsiteX8" fmla="*/ 273050 w 1979730"/>
                    <a:gd name="connsiteY8" fmla="*/ 1403350 h 2695537"/>
                    <a:gd name="connsiteX9" fmla="*/ 304800 w 1979730"/>
                    <a:gd name="connsiteY9" fmla="*/ 1676400 h 2695537"/>
                    <a:gd name="connsiteX10" fmla="*/ 374650 w 1979730"/>
                    <a:gd name="connsiteY10" fmla="*/ 1492250 h 2695537"/>
                    <a:gd name="connsiteX11" fmla="*/ 358171 w 1979730"/>
                    <a:gd name="connsiteY11" fmla="*/ 1799959 h 2695537"/>
                    <a:gd name="connsiteX12" fmla="*/ 600074 w 1979730"/>
                    <a:gd name="connsiteY12" fmla="*/ 2241550 h 2695537"/>
                    <a:gd name="connsiteX13" fmla="*/ 728882 w 1979730"/>
                    <a:gd name="connsiteY13" fmla="*/ 2106315 h 2695537"/>
                    <a:gd name="connsiteX14" fmla="*/ 578775 w 1979730"/>
                    <a:gd name="connsiteY14" fmla="*/ 1680876 h 2695537"/>
                    <a:gd name="connsiteX15" fmla="*/ 657225 w 1979730"/>
                    <a:gd name="connsiteY15" fmla="*/ 1431925 h 2695537"/>
                    <a:gd name="connsiteX16" fmla="*/ 638175 w 1979730"/>
                    <a:gd name="connsiteY16" fmla="*/ 774700 h 2695537"/>
                    <a:gd name="connsiteX17" fmla="*/ 590550 w 1979730"/>
                    <a:gd name="connsiteY17" fmla="*/ 288925 h 2695537"/>
                    <a:gd name="connsiteX18" fmla="*/ 450850 w 1979730"/>
                    <a:gd name="connsiteY18" fmla="*/ 50800 h 2695537"/>
                    <a:gd name="connsiteX19" fmla="*/ 752475 w 1979730"/>
                    <a:gd name="connsiteY19" fmla="*/ 107950 h 2695537"/>
                    <a:gd name="connsiteX20" fmla="*/ 809625 w 1979730"/>
                    <a:gd name="connsiteY20" fmla="*/ 758825 h 2695537"/>
                    <a:gd name="connsiteX21" fmla="*/ 939800 w 1979730"/>
                    <a:gd name="connsiteY21" fmla="*/ 1282700 h 2695537"/>
                    <a:gd name="connsiteX22" fmla="*/ 1050925 w 1979730"/>
                    <a:gd name="connsiteY22" fmla="*/ 733425 h 2695537"/>
                    <a:gd name="connsiteX23" fmla="*/ 1063625 w 1979730"/>
                    <a:gd name="connsiteY23" fmla="*/ 136525 h 2695537"/>
                    <a:gd name="connsiteX24" fmla="*/ 1362075 w 1979730"/>
                    <a:gd name="connsiteY24" fmla="*/ 0 h 2695537"/>
                    <a:gd name="connsiteX25" fmla="*/ 1206500 w 1979730"/>
                    <a:gd name="connsiteY25" fmla="*/ 311150 h 2695537"/>
                    <a:gd name="connsiteX26" fmla="*/ 1247775 w 1979730"/>
                    <a:gd name="connsiteY26" fmla="*/ 781050 h 2695537"/>
                    <a:gd name="connsiteX27" fmla="*/ 1285874 w 1979730"/>
                    <a:gd name="connsiteY27" fmla="*/ 1654175 h 2695537"/>
                    <a:gd name="connsiteX28" fmla="*/ 1168399 w 1979730"/>
                    <a:gd name="connsiteY28" fmla="*/ 2117725 h 2695537"/>
                    <a:gd name="connsiteX29" fmla="*/ 1254124 w 1979730"/>
                    <a:gd name="connsiteY29" fmla="*/ 2282825 h 2695537"/>
                    <a:gd name="connsiteX30" fmla="*/ 1666874 w 1979730"/>
                    <a:gd name="connsiteY30" fmla="*/ 1539875 h 2695537"/>
                    <a:gd name="connsiteX31" fmla="*/ 1784349 w 1979730"/>
                    <a:gd name="connsiteY31" fmla="*/ 1549400 h 2695537"/>
                    <a:gd name="connsiteX32" fmla="*/ 1657349 w 1979730"/>
                    <a:gd name="connsiteY32" fmla="*/ 1736725 h 2695537"/>
                    <a:gd name="connsiteX33" fmla="*/ 1882774 w 1979730"/>
                    <a:gd name="connsiteY33" fmla="*/ 1571625 h 2695537"/>
                    <a:gd name="connsiteX34" fmla="*/ 1946274 w 1979730"/>
                    <a:gd name="connsiteY34" fmla="*/ 1603375 h 2695537"/>
                    <a:gd name="connsiteX35" fmla="*/ 1366766 w 1979730"/>
                    <a:gd name="connsiteY35" fmla="*/ 2393802 h 2695537"/>
                    <a:gd name="connsiteX36" fmla="*/ 1099333 w 1979730"/>
                    <a:gd name="connsiteY36" fmla="*/ 2638040 h 2695537"/>
                    <a:gd name="connsiteX37" fmla="*/ 1131388 w 1979730"/>
                    <a:gd name="connsiteY37" fmla="*/ 2434458 h 2695537"/>
                    <a:gd name="connsiteX38" fmla="*/ 806400 w 1979730"/>
                    <a:gd name="connsiteY38" fmla="*/ 2445498 h 2695537"/>
                    <a:gd name="connsiteX39" fmla="*/ 802347 w 1979730"/>
                    <a:gd name="connsiteY39" fmla="*/ 2675749 h 2695537"/>
                    <a:gd name="connsiteX40" fmla="*/ 568606 w 1979730"/>
                    <a:gd name="connsiteY40" fmla="*/ 2564001 h 2695537"/>
                    <a:gd name="connsiteX0" fmla="*/ 568606 w 1979730"/>
                    <a:gd name="connsiteY0" fmla="*/ 2564001 h 2695537"/>
                    <a:gd name="connsiteX1" fmla="*/ 190220 w 1979730"/>
                    <a:gd name="connsiteY1" fmla="*/ 1819670 h 2695537"/>
                    <a:gd name="connsiteX2" fmla="*/ 0 w 1979730"/>
                    <a:gd name="connsiteY2" fmla="*/ 1577976 h 2695537"/>
                    <a:gd name="connsiteX3" fmla="*/ 139700 w 1979730"/>
                    <a:gd name="connsiteY3" fmla="*/ 1676401 h 2695537"/>
                    <a:gd name="connsiteX4" fmla="*/ 92074 w 1979730"/>
                    <a:gd name="connsiteY4" fmla="*/ 1438275 h 2695537"/>
                    <a:gd name="connsiteX5" fmla="*/ 168275 w 1979730"/>
                    <a:gd name="connsiteY5" fmla="*/ 1631950 h 2695537"/>
                    <a:gd name="connsiteX6" fmla="*/ 174625 w 1979730"/>
                    <a:gd name="connsiteY6" fmla="*/ 1381125 h 2695537"/>
                    <a:gd name="connsiteX7" fmla="*/ 241300 w 1979730"/>
                    <a:gd name="connsiteY7" fmla="*/ 1625600 h 2695537"/>
                    <a:gd name="connsiteX8" fmla="*/ 273050 w 1979730"/>
                    <a:gd name="connsiteY8" fmla="*/ 1403350 h 2695537"/>
                    <a:gd name="connsiteX9" fmla="*/ 304800 w 1979730"/>
                    <a:gd name="connsiteY9" fmla="*/ 1676400 h 2695537"/>
                    <a:gd name="connsiteX10" fmla="*/ 374650 w 1979730"/>
                    <a:gd name="connsiteY10" fmla="*/ 1492250 h 2695537"/>
                    <a:gd name="connsiteX11" fmla="*/ 358171 w 1979730"/>
                    <a:gd name="connsiteY11" fmla="*/ 1799959 h 2695537"/>
                    <a:gd name="connsiteX12" fmla="*/ 600074 w 1979730"/>
                    <a:gd name="connsiteY12" fmla="*/ 2241550 h 2695537"/>
                    <a:gd name="connsiteX13" fmla="*/ 728882 w 1979730"/>
                    <a:gd name="connsiteY13" fmla="*/ 2106315 h 2695537"/>
                    <a:gd name="connsiteX14" fmla="*/ 578775 w 1979730"/>
                    <a:gd name="connsiteY14" fmla="*/ 1680876 h 2695537"/>
                    <a:gd name="connsiteX15" fmla="*/ 657225 w 1979730"/>
                    <a:gd name="connsiteY15" fmla="*/ 1431925 h 2695537"/>
                    <a:gd name="connsiteX16" fmla="*/ 638175 w 1979730"/>
                    <a:gd name="connsiteY16" fmla="*/ 774700 h 2695537"/>
                    <a:gd name="connsiteX17" fmla="*/ 590550 w 1979730"/>
                    <a:gd name="connsiteY17" fmla="*/ 288925 h 2695537"/>
                    <a:gd name="connsiteX18" fmla="*/ 450850 w 1979730"/>
                    <a:gd name="connsiteY18" fmla="*/ 50800 h 2695537"/>
                    <a:gd name="connsiteX19" fmla="*/ 752475 w 1979730"/>
                    <a:gd name="connsiteY19" fmla="*/ 107950 h 2695537"/>
                    <a:gd name="connsiteX20" fmla="*/ 809625 w 1979730"/>
                    <a:gd name="connsiteY20" fmla="*/ 758825 h 2695537"/>
                    <a:gd name="connsiteX21" fmla="*/ 939800 w 1979730"/>
                    <a:gd name="connsiteY21" fmla="*/ 1282700 h 2695537"/>
                    <a:gd name="connsiteX22" fmla="*/ 1050925 w 1979730"/>
                    <a:gd name="connsiteY22" fmla="*/ 733425 h 2695537"/>
                    <a:gd name="connsiteX23" fmla="*/ 1063625 w 1979730"/>
                    <a:gd name="connsiteY23" fmla="*/ 136525 h 2695537"/>
                    <a:gd name="connsiteX24" fmla="*/ 1362075 w 1979730"/>
                    <a:gd name="connsiteY24" fmla="*/ 0 h 2695537"/>
                    <a:gd name="connsiteX25" fmla="*/ 1206500 w 1979730"/>
                    <a:gd name="connsiteY25" fmla="*/ 311150 h 2695537"/>
                    <a:gd name="connsiteX26" fmla="*/ 1247775 w 1979730"/>
                    <a:gd name="connsiteY26" fmla="*/ 781050 h 2695537"/>
                    <a:gd name="connsiteX27" fmla="*/ 1285874 w 1979730"/>
                    <a:gd name="connsiteY27" fmla="*/ 1654175 h 2695537"/>
                    <a:gd name="connsiteX28" fmla="*/ 1168399 w 1979730"/>
                    <a:gd name="connsiteY28" fmla="*/ 2117725 h 2695537"/>
                    <a:gd name="connsiteX29" fmla="*/ 1254124 w 1979730"/>
                    <a:gd name="connsiteY29" fmla="*/ 2282825 h 2695537"/>
                    <a:gd name="connsiteX30" fmla="*/ 1666874 w 1979730"/>
                    <a:gd name="connsiteY30" fmla="*/ 1539875 h 2695537"/>
                    <a:gd name="connsiteX31" fmla="*/ 1784349 w 1979730"/>
                    <a:gd name="connsiteY31" fmla="*/ 1549400 h 2695537"/>
                    <a:gd name="connsiteX32" fmla="*/ 1882774 w 1979730"/>
                    <a:gd name="connsiteY32" fmla="*/ 1571625 h 2695537"/>
                    <a:gd name="connsiteX33" fmla="*/ 1946274 w 1979730"/>
                    <a:gd name="connsiteY33" fmla="*/ 1603375 h 2695537"/>
                    <a:gd name="connsiteX34" fmla="*/ 1366766 w 1979730"/>
                    <a:gd name="connsiteY34" fmla="*/ 2393802 h 2695537"/>
                    <a:gd name="connsiteX35" fmla="*/ 1099333 w 1979730"/>
                    <a:gd name="connsiteY35" fmla="*/ 2638040 h 2695537"/>
                    <a:gd name="connsiteX36" fmla="*/ 1131388 w 1979730"/>
                    <a:gd name="connsiteY36" fmla="*/ 2434458 h 2695537"/>
                    <a:gd name="connsiteX37" fmla="*/ 806400 w 1979730"/>
                    <a:gd name="connsiteY37" fmla="*/ 2445498 h 2695537"/>
                    <a:gd name="connsiteX38" fmla="*/ 802347 w 1979730"/>
                    <a:gd name="connsiteY38" fmla="*/ 2675749 h 2695537"/>
                    <a:gd name="connsiteX39" fmla="*/ 568606 w 1979730"/>
                    <a:gd name="connsiteY39" fmla="*/ 2564001 h 2695537"/>
                    <a:gd name="connsiteX0" fmla="*/ 568606 w 1979730"/>
                    <a:gd name="connsiteY0" fmla="*/ 2564001 h 2695537"/>
                    <a:gd name="connsiteX1" fmla="*/ 190220 w 1979730"/>
                    <a:gd name="connsiteY1" fmla="*/ 1819670 h 2695537"/>
                    <a:gd name="connsiteX2" fmla="*/ 0 w 1979730"/>
                    <a:gd name="connsiteY2" fmla="*/ 1577976 h 2695537"/>
                    <a:gd name="connsiteX3" fmla="*/ 139700 w 1979730"/>
                    <a:gd name="connsiteY3" fmla="*/ 1676401 h 2695537"/>
                    <a:gd name="connsiteX4" fmla="*/ 92074 w 1979730"/>
                    <a:gd name="connsiteY4" fmla="*/ 1438275 h 2695537"/>
                    <a:gd name="connsiteX5" fmla="*/ 168275 w 1979730"/>
                    <a:gd name="connsiteY5" fmla="*/ 1631950 h 2695537"/>
                    <a:gd name="connsiteX6" fmla="*/ 174625 w 1979730"/>
                    <a:gd name="connsiteY6" fmla="*/ 1381125 h 2695537"/>
                    <a:gd name="connsiteX7" fmla="*/ 241300 w 1979730"/>
                    <a:gd name="connsiteY7" fmla="*/ 1625600 h 2695537"/>
                    <a:gd name="connsiteX8" fmla="*/ 273050 w 1979730"/>
                    <a:gd name="connsiteY8" fmla="*/ 1403350 h 2695537"/>
                    <a:gd name="connsiteX9" fmla="*/ 304800 w 1979730"/>
                    <a:gd name="connsiteY9" fmla="*/ 1676400 h 2695537"/>
                    <a:gd name="connsiteX10" fmla="*/ 374650 w 1979730"/>
                    <a:gd name="connsiteY10" fmla="*/ 1492250 h 2695537"/>
                    <a:gd name="connsiteX11" fmla="*/ 358171 w 1979730"/>
                    <a:gd name="connsiteY11" fmla="*/ 1799959 h 2695537"/>
                    <a:gd name="connsiteX12" fmla="*/ 600074 w 1979730"/>
                    <a:gd name="connsiteY12" fmla="*/ 2241550 h 2695537"/>
                    <a:gd name="connsiteX13" fmla="*/ 728882 w 1979730"/>
                    <a:gd name="connsiteY13" fmla="*/ 2106315 h 2695537"/>
                    <a:gd name="connsiteX14" fmla="*/ 578775 w 1979730"/>
                    <a:gd name="connsiteY14" fmla="*/ 1680876 h 2695537"/>
                    <a:gd name="connsiteX15" fmla="*/ 657225 w 1979730"/>
                    <a:gd name="connsiteY15" fmla="*/ 1431925 h 2695537"/>
                    <a:gd name="connsiteX16" fmla="*/ 638175 w 1979730"/>
                    <a:gd name="connsiteY16" fmla="*/ 774700 h 2695537"/>
                    <a:gd name="connsiteX17" fmla="*/ 590550 w 1979730"/>
                    <a:gd name="connsiteY17" fmla="*/ 288925 h 2695537"/>
                    <a:gd name="connsiteX18" fmla="*/ 450850 w 1979730"/>
                    <a:gd name="connsiteY18" fmla="*/ 50800 h 2695537"/>
                    <a:gd name="connsiteX19" fmla="*/ 752475 w 1979730"/>
                    <a:gd name="connsiteY19" fmla="*/ 107950 h 2695537"/>
                    <a:gd name="connsiteX20" fmla="*/ 809625 w 1979730"/>
                    <a:gd name="connsiteY20" fmla="*/ 758825 h 2695537"/>
                    <a:gd name="connsiteX21" fmla="*/ 939800 w 1979730"/>
                    <a:gd name="connsiteY21" fmla="*/ 1282700 h 2695537"/>
                    <a:gd name="connsiteX22" fmla="*/ 1050925 w 1979730"/>
                    <a:gd name="connsiteY22" fmla="*/ 733425 h 2695537"/>
                    <a:gd name="connsiteX23" fmla="*/ 1063625 w 1979730"/>
                    <a:gd name="connsiteY23" fmla="*/ 136525 h 2695537"/>
                    <a:gd name="connsiteX24" fmla="*/ 1362075 w 1979730"/>
                    <a:gd name="connsiteY24" fmla="*/ 0 h 2695537"/>
                    <a:gd name="connsiteX25" fmla="*/ 1206500 w 1979730"/>
                    <a:gd name="connsiteY25" fmla="*/ 311150 h 2695537"/>
                    <a:gd name="connsiteX26" fmla="*/ 1247775 w 1979730"/>
                    <a:gd name="connsiteY26" fmla="*/ 781050 h 2695537"/>
                    <a:gd name="connsiteX27" fmla="*/ 1285874 w 1979730"/>
                    <a:gd name="connsiteY27" fmla="*/ 1654175 h 2695537"/>
                    <a:gd name="connsiteX28" fmla="*/ 1168399 w 1979730"/>
                    <a:gd name="connsiteY28" fmla="*/ 2117725 h 2695537"/>
                    <a:gd name="connsiteX29" fmla="*/ 1254124 w 1979730"/>
                    <a:gd name="connsiteY29" fmla="*/ 2282825 h 2695537"/>
                    <a:gd name="connsiteX30" fmla="*/ 1784349 w 1979730"/>
                    <a:gd name="connsiteY30" fmla="*/ 1549400 h 2695537"/>
                    <a:gd name="connsiteX31" fmla="*/ 1882774 w 1979730"/>
                    <a:gd name="connsiteY31" fmla="*/ 1571625 h 2695537"/>
                    <a:gd name="connsiteX32" fmla="*/ 1946274 w 1979730"/>
                    <a:gd name="connsiteY32" fmla="*/ 1603375 h 2695537"/>
                    <a:gd name="connsiteX33" fmla="*/ 1366766 w 1979730"/>
                    <a:gd name="connsiteY33" fmla="*/ 2393802 h 2695537"/>
                    <a:gd name="connsiteX34" fmla="*/ 1099333 w 1979730"/>
                    <a:gd name="connsiteY34" fmla="*/ 2638040 h 2695537"/>
                    <a:gd name="connsiteX35" fmla="*/ 1131388 w 1979730"/>
                    <a:gd name="connsiteY35" fmla="*/ 2434458 h 2695537"/>
                    <a:gd name="connsiteX36" fmla="*/ 806400 w 1979730"/>
                    <a:gd name="connsiteY36" fmla="*/ 2445498 h 2695537"/>
                    <a:gd name="connsiteX37" fmla="*/ 802347 w 1979730"/>
                    <a:gd name="connsiteY37" fmla="*/ 2675749 h 2695537"/>
                    <a:gd name="connsiteX38" fmla="*/ 568606 w 1979730"/>
                    <a:gd name="connsiteY38" fmla="*/ 2564001 h 2695537"/>
                    <a:gd name="connsiteX0" fmla="*/ 568606 w 1979730"/>
                    <a:gd name="connsiteY0" fmla="*/ 2564001 h 2695537"/>
                    <a:gd name="connsiteX1" fmla="*/ 190220 w 1979730"/>
                    <a:gd name="connsiteY1" fmla="*/ 1819670 h 2695537"/>
                    <a:gd name="connsiteX2" fmla="*/ 0 w 1979730"/>
                    <a:gd name="connsiteY2" fmla="*/ 1577976 h 2695537"/>
                    <a:gd name="connsiteX3" fmla="*/ 139700 w 1979730"/>
                    <a:gd name="connsiteY3" fmla="*/ 1676401 h 2695537"/>
                    <a:gd name="connsiteX4" fmla="*/ 92074 w 1979730"/>
                    <a:gd name="connsiteY4" fmla="*/ 1438275 h 2695537"/>
                    <a:gd name="connsiteX5" fmla="*/ 168275 w 1979730"/>
                    <a:gd name="connsiteY5" fmla="*/ 1631950 h 2695537"/>
                    <a:gd name="connsiteX6" fmla="*/ 174625 w 1979730"/>
                    <a:gd name="connsiteY6" fmla="*/ 1381125 h 2695537"/>
                    <a:gd name="connsiteX7" fmla="*/ 241300 w 1979730"/>
                    <a:gd name="connsiteY7" fmla="*/ 1625600 h 2695537"/>
                    <a:gd name="connsiteX8" fmla="*/ 273050 w 1979730"/>
                    <a:gd name="connsiteY8" fmla="*/ 1403350 h 2695537"/>
                    <a:gd name="connsiteX9" fmla="*/ 304800 w 1979730"/>
                    <a:gd name="connsiteY9" fmla="*/ 1676400 h 2695537"/>
                    <a:gd name="connsiteX10" fmla="*/ 374650 w 1979730"/>
                    <a:gd name="connsiteY10" fmla="*/ 1492250 h 2695537"/>
                    <a:gd name="connsiteX11" fmla="*/ 358171 w 1979730"/>
                    <a:gd name="connsiteY11" fmla="*/ 1799959 h 2695537"/>
                    <a:gd name="connsiteX12" fmla="*/ 600074 w 1979730"/>
                    <a:gd name="connsiteY12" fmla="*/ 2241550 h 2695537"/>
                    <a:gd name="connsiteX13" fmla="*/ 728882 w 1979730"/>
                    <a:gd name="connsiteY13" fmla="*/ 2106315 h 2695537"/>
                    <a:gd name="connsiteX14" fmla="*/ 578775 w 1979730"/>
                    <a:gd name="connsiteY14" fmla="*/ 1680876 h 2695537"/>
                    <a:gd name="connsiteX15" fmla="*/ 657225 w 1979730"/>
                    <a:gd name="connsiteY15" fmla="*/ 1431925 h 2695537"/>
                    <a:gd name="connsiteX16" fmla="*/ 638175 w 1979730"/>
                    <a:gd name="connsiteY16" fmla="*/ 774700 h 2695537"/>
                    <a:gd name="connsiteX17" fmla="*/ 590550 w 1979730"/>
                    <a:gd name="connsiteY17" fmla="*/ 288925 h 2695537"/>
                    <a:gd name="connsiteX18" fmla="*/ 450850 w 1979730"/>
                    <a:gd name="connsiteY18" fmla="*/ 50800 h 2695537"/>
                    <a:gd name="connsiteX19" fmla="*/ 752475 w 1979730"/>
                    <a:gd name="connsiteY19" fmla="*/ 107950 h 2695537"/>
                    <a:gd name="connsiteX20" fmla="*/ 809625 w 1979730"/>
                    <a:gd name="connsiteY20" fmla="*/ 758825 h 2695537"/>
                    <a:gd name="connsiteX21" fmla="*/ 939800 w 1979730"/>
                    <a:gd name="connsiteY21" fmla="*/ 1282700 h 2695537"/>
                    <a:gd name="connsiteX22" fmla="*/ 1050925 w 1979730"/>
                    <a:gd name="connsiteY22" fmla="*/ 733425 h 2695537"/>
                    <a:gd name="connsiteX23" fmla="*/ 1063625 w 1979730"/>
                    <a:gd name="connsiteY23" fmla="*/ 136525 h 2695537"/>
                    <a:gd name="connsiteX24" fmla="*/ 1362075 w 1979730"/>
                    <a:gd name="connsiteY24" fmla="*/ 0 h 2695537"/>
                    <a:gd name="connsiteX25" fmla="*/ 1206500 w 1979730"/>
                    <a:gd name="connsiteY25" fmla="*/ 311150 h 2695537"/>
                    <a:gd name="connsiteX26" fmla="*/ 1247775 w 1979730"/>
                    <a:gd name="connsiteY26" fmla="*/ 781050 h 2695537"/>
                    <a:gd name="connsiteX27" fmla="*/ 1285874 w 1979730"/>
                    <a:gd name="connsiteY27" fmla="*/ 1654175 h 2695537"/>
                    <a:gd name="connsiteX28" fmla="*/ 1168399 w 1979730"/>
                    <a:gd name="connsiteY28" fmla="*/ 2117725 h 2695537"/>
                    <a:gd name="connsiteX29" fmla="*/ 1254124 w 1979730"/>
                    <a:gd name="connsiteY29" fmla="*/ 2282825 h 2695537"/>
                    <a:gd name="connsiteX30" fmla="*/ 1882774 w 1979730"/>
                    <a:gd name="connsiteY30" fmla="*/ 1571625 h 2695537"/>
                    <a:gd name="connsiteX31" fmla="*/ 1946274 w 1979730"/>
                    <a:gd name="connsiteY31" fmla="*/ 1603375 h 2695537"/>
                    <a:gd name="connsiteX32" fmla="*/ 1366766 w 1979730"/>
                    <a:gd name="connsiteY32" fmla="*/ 2393802 h 2695537"/>
                    <a:gd name="connsiteX33" fmla="*/ 1099333 w 1979730"/>
                    <a:gd name="connsiteY33" fmla="*/ 2638040 h 2695537"/>
                    <a:gd name="connsiteX34" fmla="*/ 1131388 w 1979730"/>
                    <a:gd name="connsiteY34" fmla="*/ 2434458 h 2695537"/>
                    <a:gd name="connsiteX35" fmla="*/ 806400 w 1979730"/>
                    <a:gd name="connsiteY35" fmla="*/ 2445498 h 2695537"/>
                    <a:gd name="connsiteX36" fmla="*/ 802347 w 1979730"/>
                    <a:gd name="connsiteY36" fmla="*/ 2675749 h 2695537"/>
                    <a:gd name="connsiteX37" fmla="*/ 568606 w 1979730"/>
                    <a:gd name="connsiteY37" fmla="*/ 2564001 h 2695537"/>
                    <a:gd name="connsiteX0" fmla="*/ 568606 w 1946275"/>
                    <a:gd name="connsiteY0" fmla="*/ 2564001 h 2695537"/>
                    <a:gd name="connsiteX1" fmla="*/ 190220 w 1946275"/>
                    <a:gd name="connsiteY1" fmla="*/ 1819670 h 2695537"/>
                    <a:gd name="connsiteX2" fmla="*/ 0 w 1946275"/>
                    <a:gd name="connsiteY2" fmla="*/ 1577976 h 2695537"/>
                    <a:gd name="connsiteX3" fmla="*/ 139700 w 1946275"/>
                    <a:gd name="connsiteY3" fmla="*/ 1676401 h 2695537"/>
                    <a:gd name="connsiteX4" fmla="*/ 92074 w 1946275"/>
                    <a:gd name="connsiteY4" fmla="*/ 1438275 h 2695537"/>
                    <a:gd name="connsiteX5" fmla="*/ 168275 w 1946275"/>
                    <a:gd name="connsiteY5" fmla="*/ 1631950 h 2695537"/>
                    <a:gd name="connsiteX6" fmla="*/ 174625 w 1946275"/>
                    <a:gd name="connsiteY6" fmla="*/ 1381125 h 2695537"/>
                    <a:gd name="connsiteX7" fmla="*/ 241300 w 1946275"/>
                    <a:gd name="connsiteY7" fmla="*/ 1625600 h 2695537"/>
                    <a:gd name="connsiteX8" fmla="*/ 273050 w 1946275"/>
                    <a:gd name="connsiteY8" fmla="*/ 1403350 h 2695537"/>
                    <a:gd name="connsiteX9" fmla="*/ 304800 w 1946275"/>
                    <a:gd name="connsiteY9" fmla="*/ 1676400 h 2695537"/>
                    <a:gd name="connsiteX10" fmla="*/ 374650 w 1946275"/>
                    <a:gd name="connsiteY10" fmla="*/ 1492250 h 2695537"/>
                    <a:gd name="connsiteX11" fmla="*/ 358171 w 1946275"/>
                    <a:gd name="connsiteY11" fmla="*/ 1799959 h 2695537"/>
                    <a:gd name="connsiteX12" fmla="*/ 600074 w 1946275"/>
                    <a:gd name="connsiteY12" fmla="*/ 2241550 h 2695537"/>
                    <a:gd name="connsiteX13" fmla="*/ 728882 w 1946275"/>
                    <a:gd name="connsiteY13" fmla="*/ 2106315 h 2695537"/>
                    <a:gd name="connsiteX14" fmla="*/ 578775 w 1946275"/>
                    <a:gd name="connsiteY14" fmla="*/ 1680876 h 2695537"/>
                    <a:gd name="connsiteX15" fmla="*/ 657225 w 1946275"/>
                    <a:gd name="connsiteY15" fmla="*/ 1431925 h 2695537"/>
                    <a:gd name="connsiteX16" fmla="*/ 638175 w 1946275"/>
                    <a:gd name="connsiteY16" fmla="*/ 774700 h 2695537"/>
                    <a:gd name="connsiteX17" fmla="*/ 590550 w 1946275"/>
                    <a:gd name="connsiteY17" fmla="*/ 288925 h 2695537"/>
                    <a:gd name="connsiteX18" fmla="*/ 450850 w 1946275"/>
                    <a:gd name="connsiteY18" fmla="*/ 50800 h 2695537"/>
                    <a:gd name="connsiteX19" fmla="*/ 752475 w 1946275"/>
                    <a:gd name="connsiteY19" fmla="*/ 107950 h 2695537"/>
                    <a:gd name="connsiteX20" fmla="*/ 809625 w 1946275"/>
                    <a:gd name="connsiteY20" fmla="*/ 758825 h 2695537"/>
                    <a:gd name="connsiteX21" fmla="*/ 939800 w 1946275"/>
                    <a:gd name="connsiteY21" fmla="*/ 1282700 h 2695537"/>
                    <a:gd name="connsiteX22" fmla="*/ 1050925 w 1946275"/>
                    <a:gd name="connsiteY22" fmla="*/ 733425 h 2695537"/>
                    <a:gd name="connsiteX23" fmla="*/ 1063625 w 1946275"/>
                    <a:gd name="connsiteY23" fmla="*/ 136525 h 2695537"/>
                    <a:gd name="connsiteX24" fmla="*/ 1362075 w 1946275"/>
                    <a:gd name="connsiteY24" fmla="*/ 0 h 2695537"/>
                    <a:gd name="connsiteX25" fmla="*/ 1206500 w 1946275"/>
                    <a:gd name="connsiteY25" fmla="*/ 311150 h 2695537"/>
                    <a:gd name="connsiteX26" fmla="*/ 1247775 w 1946275"/>
                    <a:gd name="connsiteY26" fmla="*/ 781050 h 2695537"/>
                    <a:gd name="connsiteX27" fmla="*/ 1285874 w 1946275"/>
                    <a:gd name="connsiteY27" fmla="*/ 1654175 h 2695537"/>
                    <a:gd name="connsiteX28" fmla="*/ 1168399 w 1946275"/>
                    <a:gd name="connsiteY28" fmla="*/ 2117725 h 2695537"/>
                    <a:gd name="connsiteX29" fmla="*/ 1254124 w 1946275"/>
                    <a:gd name="connsiteY29" fmla="*/ 2282825 h 2695537"/>
                    <a:gd name="connsiteX30" fmla="*/ 1946274 w 1946275"/>
                    <a:gd name="connsiteY30" fmla="*/ 1603375 h 2695537"/>
                    <a:gd name="connsiteX31" fmla="*/ 1366766 w 1946275"/>
                    <a:gd name="connsiteY31" fmla="*/ 2393802 h 2695537"/>
                    <a:gd name="connsiteX32" fmla="*/ 1099333 w 1946275"/>
                    <a:gd name="connsiteY32" fmla="*/ 2638040 h 2695537"/>
                    <a:gd name="connsiteX33" fmla="*/ 1131388 w 1946275"/>
                    <a:gd name="connsiteY33" fmla="*/ 2434458 h 2695537"/>
                    <a:gd name="connsiteX34" fmla="*/ 806400 w 1946275"/>
                    <a:gd name="connsiteY34" fmla="*/ 2445498 h 2695537"/>
                    <a:gd name="connsiteX35" fmla="*/ 802347 w 1946275"/>
                    <a:gd name="connsiteY35" fmla="*/ 2675749 h 2695537"/>
                    <a:gd name="connsiteX36" fmla="*/ 568606 w 1946275"/>
                    <a:gd name="connsiteY36" fmla="*/ 2564001 h 2695537"/>
                    <a:gd name="connsiteX0" fmla="*/ 568606 w 1370790"/>
                    <a:gd name="connsiteY0" fmla="*/ 2564001 h 2695537"/>
                    <a:gd name="connsiteX1" fmla="*/ 190220 w 1370790"/>
                    <a:gd name="connsiteY1" fmla="*/ 1819670 h 2695537"/>
                    <a:gd name="connsiteX2" fmla="*/ 0 w 1370790"/>
                    <a:gd name="connsiteY2" fmla="*/ 1577976 h 2695537"/>
                    <a:gd name="connsiteX3" fmla="*/ 139700 w 1370790"/>
                    <a:gd name="connsiteY3" fmla="*/ 1676401 h 2695537"/>
                    <a:gd name="connsiteX4" fmla="*/ 92074 w 1370790"/>
                    <a:gd name="connsiteY4" fmla="*/ 1438275 h 2695537"/>
                    <a:gd name="connsiteX5" fmla="*/ 168275 w 1370790"/>
                    <a:gd name="connsiteY5" fmla="*/ 1631950 h 2695537"/>
                    <a:gd name="connsiteX6" fmla="*/ 174625 w 1370790"/>
                    <a:gd name="connsiteY6" fmla="*/ 1381125 h 2695537"/>
                    <a:gd name="connsiteX7" fmla="*/ 241300 w 1370790"/>
                    <a:gd name="connsiteY7" fmla="*/ 1625600 h 2695537"/>
                    <a:gd name="connsiteX8" fmla="*/ 273050 w 1370790"/>
                    <a:gd name="connsiteY8" fmla="*/ 1403350 h 2695537"/>
                    <a:gd name="connsiteX9" fmla="*/ 304800 w 1370790"/>
                    <a:gd name="connsiteY9" fmla="*/ 1676400 h 2695537"/>
                    <a:gd name="connsiteX10" fmla="*/ 374650 w 1370790"/>
                    <a:gd name="connsiteY10" fmla="*/ 1492250 h 2695537"/>
                    <a:gd name="connsiteX11" fmla="*/ 358171 w 1370790"/>
                    <a:gd name="connsiteY11" fmla="*/ 1799959 h 2695537"/>
                    <a:gd name="connsiteX12" fmla="*/ 600074 w 1370790"/>
                    <a:gd name="connsiteY12" fmla="*/ 2241550 h 2695537"/>
                    <a:gd name="connsiteX13" fmla="*/ 728882 w 1370790"/>
                    <a:gd name="connsiteY13" fmla="*/ 2106315 h 2695537"/>
                    <a:gd name="connsiteX14" fmla="*/ 578775 w 1370790"/>
                    <a:gd name="connsiteY14" fmla="*/ 1680876 h 2695537"/>
                    <a:gd name="connsiteX15" fmla="*/ 657225 w 1370790"/>
                    <a:gd name="connsiteY15" fmla="*/ 1431925 h 2695537"/>
                    <a:gd name="connsiteX16" fmla="*/ 638175 w 1370790"/>
                    <a:gd name="connsiteY16" fmla="*/ 774700 h 2695537"/>
                    <a:gd name="connsiteX17" fmla="*/ 590550 w 1370790"/>
                    <a:gd name="connsiteY17" fmla="*/ 288925 h 2695537"/>
                    <a:gd name="connsiteX18" fmla="*/ 450850 w 1370790"/>
                    <a:gd name="connsiteY18" fmla="*/ 50800 h 2695537"/>
                    <a:gd name="connsiteX19" fmla="*/ 752475 w 1370790"/>
                    <a:gd name="connsiteY19" fmla="*/ 107950 h 2695537"/>
                    <a:gd name="connsiteX20" fmla="*/ 809625 w 1370790"/>
                    <a:gd name="connsiteY20" fmla="*/ 758825 h 2695537"/>
                    <a:gd name="connsiteX21" fmla="*/ 939800 w 1370790"/>
                    <a:gd name="connsiteY21" fmla="*/ 1282700 h 2695537"/>
                    <a:gd name="connsiteX22" fmla="*/ 1050925 w 1370790"/>
                    <a:gd name="connsiteY22" fmla="*/ 733425 h 2695537"/>
                    <a:gd name="connsiteX23" fmla="*/ 1063625 w 1370790"/>
                    <a:gd name="connsiteY23" fmla="*/ 136525 h 2695537"/>
                    <a:gd name="connsiteX24" fmla="*/ 1362075 w 1370790"/>
                    <a:gd name="connsiteY24" fmla="*/ 0 h 2695537"/>
                    <a:gd name="connsiteX25" fmla="*/ 1206500 w 1370790"/>
                    <a:gd name="connsiteY25" fmla="*/ 311150 h 2695537"/>
                    <a:gd name="connsiteX26" fmla="*/ 1247775 w 1370790"/>
                    <a:gd name="connsiteY26" fmla="*/ 781050 h 2695537"/>
                    <a:gd name="connsiteX27" fmla="*/ 1285874 w 1370790"/>
                    <a:gd name="connsiteY27" fmla="*/ 1654175 h 2695537"/>
                    <a:gd name="connsiteX28" fmla="*/ 1168399 w 1370790"/>
                    <a:gd name="connsiteY28" fmla="*/ 2117725 h 2695537"/>
                    <a:gd name="connsiteX29" fmla="*/ 1254124 w 1370790"/>
                    <a:gd name="connsiteY29" fmla="*/ 2282825 h 2695537"/>
                    <a:gd name="connsiteX30" fmla="*/ 1366766 w 1370790"/>
                    <a:gd name="connsiteY30" fmla="*/ 2393802 h 2695537"/>
                    <a:gd name="connsiteX31" fmla="*/ 1099333 w 1370790"/>
                    <a:gd name="connsiteY31" fmla="*/ 2638040 h 2695537"/>
                    <a:gd name="connsiteX32" fmla="*/ 1131388 w 1370790"/>
                    <a:gd name="connsiteY32" fmla="*/ 2434458 h 2695537"/>
                    <a:gd name="connsiteX33" fmla="*/ 806400 w 1370790"/>
                    <a:gd name="connsiteY33" fmla="*/ 2445498 h 2695537"/>
                    <a:gd name="connsiteX34" fmla="*/ 802347 w 1370790"/>
                    <a:gd name="connsiteY34" fmla="*/ 2675749 h 2695537"/>
                    <a:gd name="connsiteX35" fmla="*/ 568606 w 1370790"/>
                    <a:gd name="connsiteY35" fmla="*/ 2564001 h 2695537"/>
                    <a:gd name="connsiteX0" fmla="*/ 568606 w 1370790"/>
                    <a:gd name="connsiteY0" fmla="*/ 2564001 h 2695537"/>
                    <a:gd name="connsiteX1" fmla="*/ 444269 w 1370790"/>
                    <a:gd name="connsiteY1" fmla="*/ 2315877 h 2695537"/>
                    <a:gd name="connsiteX2" fmla="*/ 190220 w 1370790"/>
                    <a:gd name="connsiteY2" fmla="*/ 1819670 h 2695537"/>
                    <a:gd name="connsiteX3" fmla="*/ 0 w 1370790"/>
                    <a:gd name="connsiteY3" fmla="*/ 1577976 h 2695537"/>
                    <a:gd name="connsiteX4" fmla="*/ 139700 w 1370790"/>
                    <a:gd name="connsiteY4" fmla="*/ 1676401 h 2695537"/>
                    <a:gd name="connsiteX5" fmla="*/ 92074 w 1370790"/>
                    <a:gd name="connsiteY5" fmla="*/ 1438275 h 2695537"/>
                    <a:gd name="connsiteX6" fmla="*/ 168275 w 1370790"/>
                    <a:gd name="connsiteY6" fmla="*/ 1631950 h 2695537"/>
                    <a:gd name="connsiteX7" fmla="*/ 174625 w 1370790"/>
                    <a:gd name="connsiteY7" fmla="*/ 1381125 h 2695537"/>
                    <a:gd name="connsiteX8" fmla="*/ 241300 w 1370790"/>
                    <a:gd name="connsiteY8" fmla="*/ 1625600 h 2695537"/>
                    <a:gd name="connsiteX9" fmla="*/ 273050 w 1370790"/>
                    <a:gd name="connsiteY9" fmla="*/ 1403350 h 2695537"/>
                    <a:gd name="connsiteX10" fmla="*/ 304800 w 1370790"/>
                    <a:gd name="connsiteY10" fmla="*/ 1676400 h 2695537"/>
                    <a:gd name="connsiteX11" fmla="*/ 374650 w 1370790"/>
                    <a:gd name="connsiteY11" fmla="*/ 1492250 h 2695537"/>
                    <a:gd name="connsiteX12" fmla="*/ 358171 w 1370790"/>
                    <a:gd name="connsiteY12" fmla="*/ 1799959 h 2695537"/>
                    <a:gd name="connsiteX13" fmla="*/ 600074 w 1370790"/>
                    <a:gd name="connsiteY13" fmla="*/ 2241550 h 2695537"/>
                    <a:gd name="connsiteX14" fmla="*/ 728882 w 1370790"/>
                    <a:gd name="connsiteY14" fmla="*/ 2106315 h 2695537"/>
                    <a:gd name="connsiteX15" fmla="*/ 578775 w 1370790"/>
                    <a:gd name="connsiteY15" fmla="*/ 1680876 h 2695537"/>
                    <a:gd name="connsiteX16" fmla="*/ 657225 w 1370790"/>
                    <a:gd name="connsiteY16" fmla="*/ 1431925 h 2695537"/>
                    <a:gd name="connsiteX17" fmla="*/ 638175 w 1370790"/>
                    <a:gd name="connsiteY17" fmla="*/ 774700 h 2695537"/>
                    <a:gd name="connsiteX18" fmla="*/ 590550 w 1370790"/>
                    <a:gd name="connsiteY18" fmla="*/ 288925 h 2695537"/>
                    <a:gd name="connsiteX19" fmla="*/ 450850 w 1370790"/>
                    <a:gd name="connsiteY19" fmla="*/ 50800 h 2695537"/>
                    <a:gd name="connsiteX20" fmla="*/ 752475 w 1370790"/>
                    <a:gd name="connsiteY20" fmla="*/ 107950 h 2695537"/>
                    <a:gd name="connsiteX21" fmla="*/ 809625 w 1370790"/>
                    <a:gd name="connsiteY21" fmla="*/ 758825 h 2695537"/>
                    <a:gd name="connsiteX22" fmla="*/ 939800 w 1370790"/>
                    <a:gd name="connsiteY22" fmla="*/ 1282700 h 2695537"/>
                    <a:gd name="connsiteX23" fmla="*/ 1050925 w 1370790"/>
                    <a:gd name="connsiteY23" fmla="*/ 733425 h 2695537"/>
                    <a:gd name="connsiteX24" fmla="*/ 1063625 w 1370790"/>
                    <a:gd name="connsiteY24" fmla="*/ 136525 h 2695537"/>
                    <a:gd name="connsiteX25" fmla="*/ 1362075 w 1370790"/>
                    <a:gd name="connsiteY25" fmla="*/ 0 h 2695537"/>
                    <a:gd name="connsiteX26" fmla="*/ 1206500 w 1370790"/>
                    <a:gd name="connsiteY26" fmla="*/ 311150 h 2695537"/>
                    <a:gd name="connsiteX27" fmla="*/ 1247775 w 1370790"/>
                    <a:gd name="connsiteY27" fmla="*/ 781050 h 2695537"/>
                    <a:gd name="connsiteX28" fmla="*/ 1285874 w 1370790"/>
                    <a:gd name="connsiteY28" fmla="*/ 1654175 h 2695537"/>
                    <a:gd name="connsiteX29" fmla="*/ 1168399 w 1370790"/>
                    <a:gd name="connsiteY29" fmla="*/ 2117725 h 2695537"/>
                    <a:gd name="connsiteX30" fmla="*/ 1254124 w 1370790"/>
                    <a:gd name="connsiteY30" fmla="*/ 2282825 h 2695537"/>
                    <a:gd name="connsiteX31" fmla="*/ 1366766 w 1370790"/>
                    <a:gd name="connsiteY31" fmla="*/ 2393802 h 2695537"/>
                    <a:gd name="connsiteX32" fmla="*/ 1099333 w 1370790"/>
                    <a:gd name="connsiteY32" fmla="*/ 2638040 h 2695537"/>
                    <a:gd name="connsiteX33" fmla="*/ 1131388 w 1370790"/>
                    <a:gd name="connsiteY33" fmla="*/ 2434458 h 2695537"/>
                    <a:gd name="connsiteX34" fmla="*/ 806400 w 1370790"/>
                    <a:gd name="connsiteY34" fmla="*/ 2445498 h 2695537"/>
                    <a:gd name="connsiteX35" fmla="*/ 802347 w 1370790"/>
                    <a:gd name="connsiteY35" fmla="*/ 2675749 h 2695537"/>
                    <a:gd name="connsiteX36" fmla="*/ 568606 w 1370790"/>
                    <a:gd name="connsiteY36" fmla="*/ 2564001 h 2695537"/>
                    <a:gd name="connsiteX0" fmla="*/ 568606 w 1370790"/>
                    <a:gd name="connsiteY0" fmla="*/ 2564001 h 2695537"/>
                    <a:gd name="connsiteX1" fmla="*/ 444269 w 1370790"/>
                    <a:gd name="connsiteY1" fmla="*/ 2315877 h 2695537"/>
                    <a:gd name="connsiteX2" fmla="*/ 190220 w 1370790"/>
                    <a:gd name="connsiteY2" fmla="*/ 1819670 h 2695537"/>
                    <a:gd name="connsiteX3" fmla="*/ 0 w 1370790"/>
                    <a:gd name="connsiteY3" fmla="*/ 1577976 h 2695537"/>
                    <a:gd name="connsiteX4" fmla="*/ 139700 w 1370790"/>
                    <a:gd name="connsiteY4" fmla="*/ 1676401 h 2695537"/>
                    <a:gd name="connsiteX5" fmla="*/ 92074 w 1370790"/>
                    <a:gd name="connsiteY5" fmla="*/ 1438275 h 2695537"/>
                    <a:gd name="connsiteX6" fmla="*/ 168275 w 1370790"/>
                    <a:gd name="connsiteY6" fmla="*/ 1631950 h 2695537"/>
                    <a:gd name="connsiteX7" fmla="*/ 174625 w 1370790"/>
                    <a:gd name="connsiteY7" fmla="*/ 1381125 h 2695537"/>
                    <a:gd name="connsiteX8" fmla="*/ 241300 w 1370790"/>
                    <a:gd name="connsiteY8" fmla="*/ 1625600 h 2695537"/>
                    <a:gd name="connsiteX9" fmla="*/ 273050 w 1370790"/>
                    <a:gd name="connsiteY9" fmla="*/ 1403350 h 2695537"/>
                    <a:gd name="connsiteX10" fmla="*/ 304800 w 1370790"/>
                    <a:gd name="connsiteY10" fmla="*/ 1676400 h 2695537"/>
                    <a:gd name="connsiteX11" fmla="*/ 374650 w 1370790"/>
                    <a:gd name="connsiteY11" fmla="*/ 1492250 h 2695537"/>
                    <a:gd name="connsiteX12" fmla="*/ 358171 w 1370790"/>
                    <a:gd name="connsiteY12" fmla="*/ 1799959 h 2695537"/>
                    <a:gd name="connsiteX13" fmla="*/ 600074 w 1370790"/>
                    <a:gd name="connsiteY13" fmla="*/ 2241550 h 2695537"/>
                    <a:gd name="connsiteX14" fmla="*/ 728882 w 1370790"/>
                    <a:gd name="connsiteY14" fmla="*/ 2106315 h 2695537"/>
                    <a:gd name="connsiteX15" fmla="*/ 578775 w 1370790"/>
                    <a:gd name="connsiteY15" fmla="*/ 1680876 h 2695537"/>
                    <a:gd name="connsiteX16" fmla="*/ 657225 w 1370790"/>
                    <a:gd name="connsiteY16" fmla="*/ 1431925 h 2695537"/>
                    <a:gd name="connsiteX17" fmla="*/ 638175 w 1370790"/>
                    <a:gd name="connsiteY17" fmla="*/ 774700 h 2695537"/>
                    <a:gd name="connsiteX18" fmla="*/ 590550 w 1370790"/>
                    <a:gd name="connsiteY18" fmla="*/ 288925 h 2695537"/>
                    <a:gd name="connsiteX19" fmla="*/ 450850 w 1370790"/>
                    <a:gd name="connsiteY19" fmla="*/ 50800 h 2695537"/>
                    <a:gd name="connsiteX20" fmla="*/ 752475 w 1370790"/>
                    <a:gd name="connsiteY20" fmla="*/ 107950 h 2695537"/>
                    <a:gd name="connsiteX21" fmla="*/ 809625 w 1370790"/>
                    <a:gd name="connsiteY21" fmla="*/ 758825 h 2695537"/>
                    <a:gd name="connsiteX22" fmla="*/ 939800 w 1370790"/>
                    <a:gd name="connsiteY22" fmla="*/ 1282700 h 2695537"/>
                    <a:gd name="connsiteX23" fmla="*/ 1050925 w 1370790"/>
                    <a:gd name="connsiteY23" fmla="*/ 733425 h 2695537"/>
                    <a:gd name="connsiteX24" fmla="*/ 1063625 w 1370790"/>
                    <a:gd name="connsiteY24" fmla="*/ 136525 h 2695537"/>
                    <a:gd name="connsiteX25" fmla="*/ 1362075 w 1370790"/>
                    <a:gd name="connsiteY25" fmla="*/ 0 h 2695537"/>
                    <a:gd name="connsiteX26" fmla="*/ 1206500 w 1370790"/>
                    <a:gd name="connsiteY26" fmla="*/ 311150 h 2695537"/>
                    <a:gd name="connsiteX27" fmla="*/ 1247775 w 1370790"/>
                    <a:gd name="connsiteY27" fmla="*/ 781050 h 2695537"/>
                    <a:gd name="connsiteX28" fmla="*/ 1285874 w 1370790"/>
                    <a:gd name="connsiteY28" fmla="*/ 1654175 h 2695537"/>
                    <a:gd name="connsiteX29" fmla="*/ 1168399 w 1370790"/>
                    <a:gd name="connsiteY29" fmla="*/ 2117725 h 2695537"/>
                    <a:gd name="connsiteX30" fmla="*/ 1254124 w 1370790"/>
                    <a:gd name="connsiteY30" fmla="*/ 2282825 h 2695537"/>
                    <a:gd name="connsiteX31" fmla="*/ 1366766 w 1370790"/>
                    <a:gd name="connsiteY31" fmla="*/ 2393802 h 2695537"/>
                    <a:gd name="connsiteX32" fmla="*/ 1099333 w 1370790"/>
                    <a:gd name="connsiteY32" fmla="*/ 2638040 h 2695537"/>
                    <a:gd name="connsiteX33" fmla="*/ 1131388 w 1370790"/>
                    <a:gd name="connsiteY33" fmla="*/ 2434458 h 2695537"/>
                    <a:gd name="connsiteX34" fmla="*/ 806400 w 1370790"/>
                    <a:gd name="connsiteY34" fmla="*/ 2445498 h 2695537"/>
                    <a:gd name="connsiteX35" fmla="*/ 802347 w 1370790"/>
                    <a:gd name="connsiteY35" fmla="*/ 2675749 h 2695537"/>
                    <a:gd name="connsiteX36" fmla="*/ 568606 w 1370790"/>
                    <a:gd name="connsiteY36" fmla="*/ 2564001 h 2695537"/>
                    <a:gd name="connsiteX0" fmla="*/ 568606 w 1370790"/>
                    <a:gd name="connsiteY0" fmla="*/ 2564001 h 2695537"/>
                    <a:gd name="connsiteX1" fmla="*/ 444269 w 1370790"/>
                    <a:gd name="connsiteY1" fmla="*/ 2315877 h 2695537"/>
                    <a:gd name="connsiteX2" fmla="*/ 190220 w 1370790"/>
                    <a:gd name="connsiteY2" fmla="*/ 1819670 h 2695537"/>
                    <a:gd name="connsiteX3" fmla="*/ 0 w 1370790"/>
                    <a:gd name="connsiteY3" fmla="*/ 1577976 h 2695537"/>
                    <a:gd name="connsiteX4" fmla="*/ 139700 w 1370790"/>
                    <a:gd name="connsiteY4" fmla="*/ 1676401 h 2695537"/>
                    <a:gd name="connsiteX5" fmla="*/ 92074 w 1370790"/>
                    <a:gd name="connsiteY5" fmla="*/ 1438275 h 2695537"/>
                    <a:gd name="connsiteX6" fmla="*/ 168275 w 1370790"/>
                    <a:gd name="connsiteY6" fmla="*/ 1631950 h 2695537"/>
                    <a:gd name="connsiteX7" fmla="*/ 174625 w 1370790"/>
                    <a:gd name="connsiteY7" fmla="*/ 1381125 h 2695537"/>
                    <a:gd name="connsiteX8" fmla="*/ 241300 w 1370790"/>
                    <a:gd name="connsiteY8" fmla="*/ 1625600 h 2695537"/>
                    <a:gd name="connsiteX9" fmla="*/ 273050 w 1370790"/>
                    <a:gd name="connsiteY9" fmla="*/ 1403350 h 2695537"/>
                    <a:gd name="connsiteX10" fmla="*/ 304800 w 1370790"/>
                    <a:gd name="connsiteY10" fmla="*/ 1676400 h 2695537"/>
                    <a:gd name="connsiteX11" fmla="*/ 374650 w 1370790"/>
                    <a:gd name="connsiteY11" fmla="*/ 1492250 h 2695537"/>
                    <a:gd name="connsiteX12" fmla="*/ 600074 w 1370790"/>
                    <a:gd name="connsiteY12" fmla="*/ 2241550 h 2695537"/>
                    <a:gd name="connsiteX13" fmla="*/ 728882 w 1370790"/>
                    <a:gd name="connsiteY13" fmla="*/ 2106315 h 2695537"/>
                    <a:gd name="connsiteX14" fmla="*/ 578775 w 1370790"/>
                    <a:gd name="connsiteY14" fmla="*/ 1680876 h 2695537"/>
                    <a:gd name="connsiteX15" fmla="*/ 657225 w 1370790"/>
                    <a:gd name="connsiteY15" fmla="*/ 1431925 h 2695537"/>
                    <a:gd name="connsiteX16" fmla="*/ 638175 w 1370790"/>
                    <a:gd name="connsiteY16" fmla="*/ 774700 h 2695537"/>
                    <a:gd name="connsiteX17" fmla="*/ 590550 w 1370790"/>
                    <a:gd name="connsiteY17" fmla="*/ 288925 h 2695537"/>
                    <a:gd name="connsiteX18" fmla="*/ 450850 w 1370790"/>
                    <a:gd name="connsiteY18" fmla="*/ 50800 h 2695537"/>
                    <a:gd name="connsiteX19" fmla="*/ 752475 w 1370790"/>
                    <a:gd name="connsiteY19" fmla="*/ 107950 h 2695537"/>
                    <a:gd name="connsiteX20" fmla="*/ 809625 w 1370790"/>
                    <a:gd name="connsiteY20" fmla="*/ 758825 h 2695537"/>
                    <a:gd name="connsiteX21" fmla="*/ 939800 w 1370790"/>
                    <a:gd name="connsiteY21" fmla="*/ 1282700 h 2695537"/>
                    <a:gd name="connsiteX22" fmla="*/ 1050925 w 1370790"/>
                    <a:gd name="connsiteY22" fmla="*/ 733425 h 2695537"/>
                    <a:gd name="connsiteX23" fmla="*/ 1063625 w 1370790"/>
                    <a:gd name="connsiteY23" fmla="*/ 136525 h 2695537"/>
                    <a:gd name="connsiteX24" fmla="*/ 1362075 w 1370790"/>
                    <a:gd name="connsiteY24" fmla="*/ 0 h 2695537"/>
                    <a:gd name="connsiteX25" fmla="*/ 1206500 w 1370790"/>
                    <a:gd name="connsiteY25" fmla="*/ 311150 h 2695537"/>
                    <a:gd name="connsiteX26" fmla="*/ 1247775 w 1370790"/>
                    <a:gd name="connsiteY26" fmla="*/ 781050 h 2695537"/>
                    <a:gd name="connsiteX27" fmla="*/ 1285874 w 1370790"/>
                    <a:gd name="connsiteY27" fmla="*/ 1654175 h 2695537"/>
                    <a:gd name="connsiteX28" fmla="*/ 1168399 w 1370790"/>
                    <a:gd name="connsiteY28" fmla="*/ 2117725 h 2695537"/>
                    <a:gd name="connsiteX29" fmla="*/ 1254124 w 1370790"/>
                    <a:gd name="connsiteY29" fmla="*/ 2282825 h 2695537"/>
                    <a:gd name="connsiteX30" fmla="*/ 1366766 w 1370790"/>
                    <a:gd name="connsiteY30" fmla="*/ 2393802 h 2695537"/>
                    <a:gd name="connsiteX31" fmla="*/ 1099333 w 1370790"/>
                    <a:gd name="connsiteY31" fmla="*/ 2638040 h 2695537"/>
                    <a:gd name="connsiteX32" fmla="*/ 1131388 w 1370790"/>
                    <a:gd name="connsiteY32" fmla="*/ 2434458 h 2695537"/>
                    <a:gd name="connsiteX33" fmla="*/ 806400 w 1370790"/>
                    <a:gd name="connsiteY33" fmla="*/ 2445498 h 2695537"/>
                    <a:gd name="connsiteX34" fmla="*/ 802347 w 1370790"/>
                    <a:gd name="connsiteY34" fmla="*/ 2675749 h 2695537"/>
                    <a:gd name="connsiteX35" fmla="*/ 568606 w 1370790"/>
                    <a:gd name="connsiteY35" fmla="*/ 2564001 h 2695537"/>
                    <a:gd name="connsiteX0" fmla="*/ 568606 w 1370790"/>
                    <a:gd name="connsiteY0" fmla="*/ 2564001 h 2695537"/>
                    <a:gd name="connsiteX1" fmla="*/ 444269 w 1370790"/>
                    <a:gd name="connsiteY1" fmla="*/ 2315877 h 2695537"/>
                    <a:gd name="connsiteX2" fmla="*/ 0 w 1370790"/>
                    <a:gd name="connsiteY2" fmla="*/ 1577976 h 2695537"/>
                    <a:gd name="connsiteX3" fmla="*/ 139700 w 1370790"/>
                    <a:gd name="connsiteY3" fmla="*/ 1676401 h 2695537"/>
                    <a:gd name="connsiteX4" fmla="*/ 92074 w 1370790"/>
                    <a:gd name="connsiteY4" fmla="*/ 1438275 h 2695537"/>
                    <a:gd name="connsiteX5" fmla="*/ 168275 w 1370790"/>
                    <a:gd name="connsiteY5" fmla="*/ 1631950 h 2695537"/>
                    <a:gd name="connsiteX6" fmla="*/ 174625 w 1370790"/>
                    <a:gd name="connsiteY6" fmla="*/ 1381125 h 2695537"/>
                    <a:gd name="connsiteX7" fmla="*/ 241300 w 1370790"/>
                    <a:gd name="connsiteY7" fmla="*/ 1625600 h 2695537"/>
                    <a:gd name="connsiteX8" fmla="*/ 273050 w 1370790"/>
                    <a:gd name="connsiteY8" fmla="*/ 1403350 h 2695537"/>
                    <a:gd name="connsiteX9" fmla="*/ 304800 w 1370790"/>
                    <a:gd name="connsiteY9" fmla="*/ 1676400 h 2695537"/>
                    <a:gd name="connsiteX10" fmla="*/ 374650 w 1370790"/>
                    <a:gd name="connsiteY10" fmla="*/ 1492250 h 2695537"/>
                    <a:gd name="connsiteX11" fmla="*/ 600074 w 1370790"/>
                    <a:gd name="connsiteY11" fmla="*/ 2241550 h 2695537"/>
                    <a:gd name="connsiteX12" fmla="*/ 728882 w 1370790"/>
                    <a:gd name="connsiteY12" fmla="*/ 2106315 h 2695537"/>
                    <a:gd name="connsiteX13" fmla="*/ 578775 w 1370790"/>
                    <a:gd name="connsiteY13" fmla="*/ 1680876 h 2695537"/>
                    <a:gd name="connsiteX14" fmla="*/ 657225 w 1370790"/>
                    <a:gd name="connsiteY14" fmla="*/ 1431925 h 2695537"/>
                    <a:gd name="connsiteX15" fmla="*/ 638175 w 1370790"/>
                    <a:gd name="connsiteY15" fmla="*/ 774700 h 2695537"/>
                    <a:gd name="connsiteX16" fmla="*/ 590550 w 1370790"/>
                    <a:gd name="connsiteY16" fmla="*/ 288925 h 2695537"/>
                    <a:gd name="connsiteX17" fmla="*/ 450850 w 1370790"/>
                    <a:gd name="connsiteY17" fmla="*/ 50800 h 2695537"/>
                    <a:gd name="connsiteX18" fmla="*/ 752475 w 1370790"/>
                    <a:gd name="connsiteY18" fmla="*/ 107950 h 2695537"/>
                    <a:gd name="connsiteX19" fmla="*/ 809625 w 1370790"/>
                    <a:gd name="connsiteY19" fmla="*/ 758825 h 2695537"/>
                    <a:gd name="connsiteX20" fmla="*/ 939800 w 1370790"/>
                    <a:gd name="connsiteY20" fmla="*/ 1282700 h 2695537"/>
                    <a:gd name="connsiteX21" fmla="*/ 1050925 w 1370790"/>
                    <a:gd name="connsiteY21" fmla="*/ 733425 h 2695537"/>
                    <a:gd name="connsiteX22" fmla="*/ 1063625 w 1370790"/>
                    <a:gd name="connsiteY22" fmla="*/ 136525 h 2695537"/>
                    <a:gd name="connsiteX23" fmla="*/ 1362075 w 1370790"/>
                    <a:gd name="connsiteY23" fmla="*/ 0 h 2695537"/>
                    <a:gd name="connsiteX24" fmla="*/ 1206500 w 1370790"/>
                    <a:gd name="connsiteY24" fmla="*/ 311150 h 2695537"/>
                    <a:gd name="connsiteX25" fmla="*/ 1247775 w 1370790"/>
                    <a:gd name="connsiteY25" fmla="*/ 781050 h 2695537"/>
                    <a:gd name="connsiteX26" fmla="*/ 1285874 w 1370790"/>
                    <a:gd name="connsiteY26" fmla="*/ 1654175 h 2695537"/>
                    <a:gd name="connsiteX27" fmla="*/ 1168399 w 1370790"/>
                    <a:gd name="connsiteY27" fmla="*/ 2117725 h 2695537"/>
                    <a:gd name="connsiteX28" fmla="*/ 1254124 w 1370790"/>
                    <a:gd name="connsiteY28" fmla="*/ 2282825 h 2695537"/>
                    <a:gd name="connsiteX29" fmla="*/ 1366766 w 1370790"/>
                    <a:gd name="connsiteY29" fmla="*/ 2393802 h 2695537"/>
                    <a:gd name="connsiteX30" fmla="*/ 1099333 w 1370790"/>
                    <a:gd name="connsiteY30" fmla="*/ 2638040 h 2695537"/>
                    <a:gd name="connsiteX31" fmla="*/ 1131388 w 1370790"/>
                    <a:gd name="connsiteY31" fmla="*/ 2434458 h 2695537"/>
                    <a:gd name="connsiteX32" fmla="*/ 806400 w 1370790"/>
                    <a:gd name="connsiteY32" fmla="*/ 2445498 h 2695537"/>
                    <a:gd name="connsiteX33" fmla="*/ 802347 w 1370790"/>
                    <a:gd name="connsiteY33" fmla="*/ 2675749 h 2695537"/>
                    <a:gd name="connsiteX34" fmla="*/ 568606 w 1370790"/>
                    <a:gd name="connsiteY34" fmla="*/ 2564001 h 2695537"/>
                    <a:gd name="connsiteX0" fmla="*/ 584311 w 1386495"/>
                    <a:gd name="connsiteY0" fmla="*/ 2564001 h 2695537"/>
                    <a:gd name="connsiteX1" fmla="*/ 459974 w 1386495"/>
                    <a:gd name="connsiteY1" fmla="*/ 2315877 h 2695537"/>
                    <a:gd name="connsiteX2" fmla="*/ 15705 w 1386495"/>
                    <a:gd name="connsiteY2" fmla="*/ 1577976 h 2695537"/>
                    <a:gd name="connsiteX3" fmla="*/ 107779 w 1386495"/>
                    <a:gd name="connsiteY3" fmla="*/ 1438275 h 2695537"/>
                    <a:gd name="connsiteX4" fmla="*/ 183980 w 1386495"/>
                    <a:gd name="connsiteY4" fmla="*/ 1631950 h 2695537"/>
                    <a:gd name="connsiteX5" fmla="*/ 190330 w 1386495"/>
                    <a:gd name="connsiteY5" fmla="*/ 1381125 h 2695537"/>
                    <a:gd name="connsiteX6" fmla="*/ 257005 w 1386495"/>
                    <a:gd name="connsiteY6" fmla="*/ 1625600 h 2695537"/>
                    <a:gd name="connsiteX7" fmla="*/ 288755 w 1386495"/>
                    <a:gd name="connsiteY7" fmla="*/ 1403350 h 2695537"/>
                    <a:gd name="connsiteX8" fmla="*/ 320505 w 1386495"/>
                    <a:gd name="connsiteY8" fmla="*/ 1676400 h 2695537"/>
                    <a:gd name="connsiteX9" fmla="*/ 390355 w 1386495"/>
                    <a:gd name="connsiteY9" fmla="*/ 1492250 h 2695537"/>
                    <a:gd name="connsiteX10" fmla="*/ 615779 w 1386495"/>
                    <a:gd name="connsiteY10" fmla="*/ 2241550 h 2695537"/>
                    <a:gd name="connsiteX11" fmla="*/ 744587 w 1386495"/>
                    <a:gd name="connsiteY11" fmla="*/ 2106315 h 2695537"/>
                    <a:gd name="connsiteX12" fmla="*/ 594480 w 1386495"/>
                    <a:gd name="connsiteY12" fmla="*/ 1680876 h 2695537"/>
                    <a:gd name="connsiteX13" fmla="*/ 672930 w 1386495"/>
                    <a:gd name="connsiteY13" fmla="*/ 1431925 h 2695537"/>
                    <a:gd name="connsiteX14" fmla="*/ 653880 w 1386495"/>
                    <a:gd name="connsiteY14" fmla="*/ 774700 h 2695537"/>
                    <a:gd name="connsiteX15" fmla="*/ 606255 w 1386495"/>
                    <a:gd name="connsiteY15" fmla="*/ 288925 h 2695537"/>
                    <a:gd name="connsiteX16" fmla="*/ 466555 w 1386495"/>
                    <a:gd name="connsiteY16" fmla="*/ 50800 h 2695537"/>
                    <a:gd name="connsiteX17" fmla="*/ 768180 w 1386495"/>
                    <a:gd name="connsiteY17" fmla="*/ 107950 h 2695537"/>
                    <a:gd name="connsiteX18" fmla="*/ 825330 w 1386495"/>
                    <a:gd name="connsiteY18" fmla="*/ 758825 h 2695537"/>
                    <a:gd name="connsiteX19" fmla="*/ 955505 w 1386495"/>
                    <a:gd name="connsiteY19" fmla="*/ 1282700 h 2695537"/>
                    <a:gd name="connsiteX20" fmla="*/ 1066630 w 1386495"/>
                    <a:gd name="connsiteY20" fmla="*/ 733425 h 2695537"/>
                    <a:gd name="connsiteX21" fmla="*/ 1079330 w 1386495"/>
                    <a:gd name="connsiteY21" fmla="*/ 136525 h 2695537"/>
                    <a:gd name="connsiteX22" fmla="*/ 1377780 w 1386495"/>
                    <a:gd name="connsiteY22" fmla="*/ 0 h 2695537"/>
                    <a:gd name="connsiteX23" fmla="*/ 1222205 w 1386495"/>
                    <a:gd name="connsiteY23" fmla="*/ 311150 h 2695537"/>
                    <a:gd name="connsiteX24" fmla="*/ 1263480 w 1386495"/>
                    <a:gd name="connsiteY24" fmla="*/ 781050 h 2695537"/>
                    <a:gd name="connsiteX25" fmla="*/ 1301579 w 1386495"/>
                    <a:gd name="connsiteY25" fmla="*/ 1654175 h 2695537"/>
                    <a:gd name="connsiteX26" fmla="*/ 1184104 w 1386495"/>
                    <a:gd name="connsiteY26" fmla="*/ 2117725 h 2695537"/>
                    <a:gd name="connsiteX27" fmla="*/ 1269829 w 1386495"/>
                    <a:gd name="connsiteY27" fmla="*/ 2282825 h 2695537"/>
                    <a:gd name="connsiteX28" fmla="*/ 1382471 w 1386495"/>
                    <a:gd name="connsiteY28" fmla="*/ 2393802 h 2695537"/>
                    <a:gd name="connsiteX29" fmla="*/ 1115038 w 1386495"/>
                    <a:gd name="connsiteY29" fmla="*/ 2638040 h 2695537"/>
                    <a:gd name="connsiteX30" fmla="*/ 1147093 w 1386495"/>
                    <a:gd name="connsiteY30" fmla="*/ 2434458 h 2695537"/>
                    <a:gd name="connsiteX31" fmla="*/ 822105 w 1386495"/>
                    <a:gd name="connsiteY31" fmla="*/ 2445498 h 2695537"/>
                    <a:gd name="connsiteX32" fmla="*/ 818052 w 1386495"/>
                    <a:gd name="connsiteY32" fmla="*/ 2675749 h 2695537"/>
                    <a:gd name="connsiteX33" fmla="*/ 584311 w 1386495"/>
                    <a:gd name="connsiteY33" fmla="*/ 2564001 h 2695537"/>
                    <a:gd name="connsiteX0" fmla="*/ 584311 w 1386495"/>
                    <a:gd name="connsiteY0" fmla="*/ 2564001 h 2695537"/>
                    <a:gd name="connsiteX1" fmla="*/ 459974 w 1386495"/>
                    <a:gd name="connsiteY1" fmla="*/ 2315877 h 2695537"/>
                    <a:gd name="connsiteX2" fmla="*/ 15705 w 1386495"/>
                    <a:gd name="connsiteY2" fmla="*/ 1577976 h 2695537"/>
                    <a:gd name="connsiteX3" fmla="*/ 107779 w 1386495"/>
                    <a:gd name="connsiteY3" fmla="*/ 1438275 h 2695537"/>
                    <a:gd name="connsiteX4" fmla="*/ 190330 w 1386495"/>
                    <a:gd name="connsiteY4" fmla="*/ 1381125 h 2695537"/>
                    <a:gd name="connsiteX5" fmla="*/ 257005 w 1386495"/>
                    <a:gd name="connsiteY5" fmla="*/ 1625600 h 2695537"/>
                    <a:gd name="connsiteX6" fmla="*/ 288755 w 1386495"/>
                    <a:gd name="connsiteY6" fmla="*/ 1403350 h 2695537"/>
                    <a:gd name="connsiteX7" fmla="*/ 320505 w 1386495"/>
                    <a:gd name="connsiteY7" fmla="*/ 1676400 h 2695537"/>
                    <a:gd name="connsiteX8" fmla="*/ 390355 w 1386495"/>
                    <a:gd name="connsiteY8" fmla="*/ 1492250 h 2695537"/>
                    <a:gd name="connsiteX9" fmla="*/ 615779 w 1386495"/>
                    <a:gd name="connsiteY9" fmla="*/ 2241550 h 2695537"/>
                    <a:gd name="connsiteX10" fmla="*/ 744587 w 1386495"/>
                    <a:gd name="connsiteY10" fmla="*/ 2106315 h 2695537"/>
                    <a:gd name="connsiteX11" fmla="*/ 594480 w 1386495"/>
                    <a:gd name="connsiteY11" fmla="*/ 1680876 h 2695537"/>
                    <a:gd name="connsiteX12" fmla="*/ 672930 w 1386495"/>
                    <a:gd name="connsiteY12" fmla="*/ 1431925 h 2695537"/>
                    <a:gd name="connsiteX13" fmla="*/ 653880 w 1386495"/>
                    <a:gd name="connsiteY13" fmla="*/ 774700 h 2695537"/>
                    <a:gd name="connsiteX14" fmla="*/ 606255 w 1386495"/>
                    <a:gd name="connsiteY14" fmla="*/ 288925 h 2695537"/>
                    <a:gd name="connsiteX15" fmla="*/ 466555 w 1386495"/>
                    <a:gd name="connsiteY15" fmla="*/ 50800 h 2695537"/>
                    <a:gd name="connsiteX16" fmla="*/ 768180 w 1386495"/>
                    <a:gd name="connsiteY16" fmla="*/ 107950 h 2695537"/>
                    <a:gd name="connsiteX17" fmla="*/ 825330 w 1386495"/>
                    <a:gd name="connsiteY17" fmla="*/ 758825 h 2695537"/>
                    <a:gd name="connsiteX18" fmla="*/ 955505 w 1386495"/>
                    <a:gd name="connsiteY18" fmla="*/ 1282700 h 2695537"/>
                    <a:gd name="connsiteX19" fmla="*/ 1066630 w 1386495"/>
                    <a:gd name="connsiteY19" fmla="*/ 733425 h 2695537"/>
                    <a:gd name="connsiteX20" fmla="*/ 1079330 w 1386495"/>
                    <a:gd name="connsiteY20" fmla="*/ 136525 h 2695537"/>
                    <a:gd name="connsiteX21" fmla="*/ 1377780 w 1386495"/>
                    <a:gd name="connsiteY21" fmla="*/ 0 h 2695537"/>
                    <a:gd name="connsiteX22" fmla="*/ 1222205 w 1386495"/>
                    <a:gd name="connsiteY22" fmla="*/ 311150 h 2695537"/>
                    <a:gd name="connsiteX23" fmla="*/ 1263480 w 1386495"/>
                    <a:gd name="connsiteY23" fmla="*/ 781050 h 2695537"/>
                    <a:gd name="connsiteX24" fmla="*/ 1301579 w 1386495"/>
                    <a:gd name="connsiteY24" fmla="*/ 1654175 h 2695537"/>
                    <a:gd name="connsiteX25" fmla="*/ 1184104 w 1386495"/>
                    <a:gd name="connsiteY25" fmla="*/ 2117725 h 2695537"/>
                    <a:gd name="connsiteX26" fmla="*/ 1269829 w 1386495"/>
                    <a:gd name="connsiteY26" fmla="*/ 2282825 h 2695537"/>
                    <a:gd name="connsiteX27" fmla="*/ 1382471 w 1386495"/>
                    <a:gd name="connsiteY27" fmla="*/ 2393802 h 2695537"/>
                    <a:gd name="connsiteX28" fmla="*/ 1115038 w 1386495"/>
                    <a:gd name="connsiteY28" fmla="*/ 2638040 h 2695537"/>
                    <a:gd name="connsiteX29" fmla="*/ 1147093 w 1386495"/>
                    <a:gd name="connsiteY29" fmla="*/ 2434458 h 2695537"/>
                    <a:gd name="connsiteX30" fmla="*/ 822105 w 1386495"/>
                    <a:gd name="connsiteY30" fmla="*/ 2445498 h 2695537"/>
                    <a:gd name="connsiteX31" fmla="*/ 818052 w 1386495"/>
                    <a:gd name="connsiteY31" fmla="*/ 2675749 h 2695537"/>
                    <a:gd name="connsiteX32" fmla="*/ 584311 w 1386495"/>
                    <a:gd name="connsiteY32" fmla="*/ 2564001 h 2695537"/>
                    <a:gd name="connsiteX0" fmla="*/ 584311 w 1386495"/>
                    <a:gd name="connsiteY0" fmla="*/ 2564001 h 2695537"/>
                    <a:gd name="connsiteX1" fmla="*/ 459974 w 1386495"/>
                    <a:gd name="connsiteY1" fmla="*/ 2315877 h 2695537"/>
                    <a:gd name="connsiteX2" fmla="*/ 15705 w 1386495"/>
                    <a:gd name="connsiteY2" fmla="*/ 1577976 h 2695537"/>
                    <a:gd name="connsiteX3" fmla="*/ 107779 w 1386495"/>
                    <a:gd name="connsiteY3" fmla="*/ 1438275 h 2695537"/>
                    <a:gd name="connsiteX4" fmla="*/ 190330 w 1386495"/>
                    <a:gd name="connsiteY4" fmla="*/ 1381125 h 2695537"/>
                    <a:gd name="connsiteX5" fmla="*/ 257005 w 1386495"/>
                    <a:gd name="connsiteY5" fmla="*/ 1625600 h 2695537"/>
                    <a:gd name="connsiteX6" fmla="*/ 288755 w 1386495"/>
                    <a:gd name="connsiteY6" fmla="*/ 1403350 h 2695537"/>
                    <a:gd name="connsiteX7" fmla="*/ 390355 w 1386495"/>
                    <a:gd name="connsiteY7" fmla="*/ 1492250 h 2695537"/>
                    <a:gd name="connsiteX8" fmla="*/ 615779 w 1386495"/>
                    <a:gd name="connsiteY8" fmla="*/ 2241550 h 2695537"/>
                    <a:gd name="connsiteX9" fmla="*/ 744587 w 1386495"/>
                    <a:gd name="connsiteY9" fmla="*/ 2106315 h 2695537"/>
                    <a:gd name="connsiteX10" fmla="*/ 594480 w 1386495"/>
                    <a:gd name="connsiteY10" fmla="*/ 1680876 h 2695537"/>
                    <a:gd name="connsiteX11" fmla="*/ 672930 w 1386495"/>
                    <a:gd name="connsiteY11" fmla="*/ 1431925 h 2695537"/>
                    <a:gd name="connsiteX12" fmla="*/ 653880 w 1386495"/>
                    <a:gd name="connsiteY12" fmla="*/ 774700 h 2695537"/>
                    <a:gd name="connsiteX13" fmla="*/ 606255 w 1386495"/>
                    <a:gd name="connsiteY13" fmla="*/ 288925 h 2695537"/>
                    <a:gd name="connsiteX14" fmla="*/ 466555 w 1386495"/>
                    <a:gd name="connsiteY14" fmla="*/ 50800 h 2695537"/>
                    <a:gd name="connsiteX15" fmla="*/ 768180 w 1386495"/>
                    <a:gd name="connsiteY15" fmla="*/ 107950 h 2695537"/>
                    <a:gd name="connsiteX16" fmla="*/ 825330 w 1386495"/>
                    <a:gd name="connsiteY16" fmla="*/ 758825 h 2695537"/>
                    <a:gd name="connsiteX17" fmla="*/ 955505 w 1386495"/>
                    <a:gd name="connsiteY17" fmla="*/ 1282700 h 2695537"/>
                    <a:gd name="connsiteX18" fmla="*/ 1066630 w 1386495"/>
                    <a:gd name="connsiteY18" fmla="*/ 733425 h 2695537"/>
                    <a:gd name="connsiteX19" fmla="*/ 1079330 w 1386495"/>
                    <a:gd name="connsiteY19" fmla="*/ 136525 h 2695537"/>
                    <a:gd name="connsiteX20" fmla="*/ 1377780 w 1386495"/>
                    <a:gd name="connsiteY20" fmla="*/ 0 h 2695537"/>
                    <a:gd name="connsiteX21" fmla="*/ 1222205 w 1386495"/>
                    <a:gd name="connsiteY21" fmla="*/ 311150 h 2695537"/>
                    <a:gd name="connsiteX22" fmla="*/ 1263480 w 1386495"/>
                    <a:gd name="connsiteY22" fmla="*/ 781050 h 2695537"/>
                    <a:gd name="connsiteX23" fmla="*/ 1301579 w 1386495"/>
                    <a:gd name="connsiteY23" fmla="*/ 1654175 h 2695537"/>
                    <a:gd name="connsiteX24" fmla="*/ 1184104 w 1386495"/>
                    <a:gd name="connsiteY24" fmla="*/ 2117725 h 2695537"/>
                    <a:gd name="connsiteX25" fmla="*/ 1269829 w 1386495"/>
                    <a:gd name="connsiteY25" fmla="*/ 2282825 h 2695537"/>
                    <a:gd name="connsiteX26" fmla="*/ 1382471 w 1386495"/>
                    <a:gd name="connsiteY26" fmla="*/ 2393802 h 2695537"/>
                    <a:gd name="connsiteX27" fmla="*/ 1115038 w 1386495"/>
                    <a:gd name="connsiteY27" fmla="*/ 2638040 h 2695537"/>
                    <a:gd name="connsiteX28" fmla="*/ 1147093 w 1386495"/>
                    <a:gd name="connsiteY28" fmla="*/ 2434458 h 2695537"/>
                    <a:gd name="connsiteX29" fmla="*/ 822105 w 1386495"/>
                    <a:gd name="connsiteY29" fmla="*/ 2445498 h 2695537"/>
                    <a:gd name="connsiteX30" fmla="*/ 818052 w 1386495"/>
                    <a:gd name="connsiteY30" fmla="*/ 2675749 h 2695537"/>
                    <a:gd name="connsiteX31" fmla="*/ 584311 w 1386495"/>
                    <a:gd name="connsiteY31" fmla="*/ 2564001 h 2695537"/>
                    <a:gd name="connsiteX0" fmla="*/ 584311 w 1386495"/>
                    <a:gd name="connsiteY0" fmla="*/ 2564001 h 2695537"/>
                    <a:gd name="connsiteX1" fmla="*/ 459974 w 1386495"/>
                    <a:gd name="connsiteY1" fmla="*/ 2315877 h 2695537"/>
                    <a:gd name="connsiteX2" fmla="*/ 15705 w 1386495"/>
                    <a:gd name="connsiteY2" fmla="*/ 1577976 h 2695537"/>
                    <a:gd name="connsiteX3" fmla="*/ 107779 w 1386495"/>
                    <a:gd name="connsiteY3" fmla="*/ 1438275 h 2695537"/>
                    <a:gd name="connsiteX4" fmla="*/ 190330 w 1386495"/>
                    <a:gd name="connsiteY4" fmla="*/ 1381125 h 2695537"/>
                    <a:gd name="connsiteX5" fmla="*/ 288755 w 1386495"/>
                    <a:gd name="connsiteY5" fmla="*/ 1403350 h 2695537"/>
                    <a:gd name="connsiteX6" fmla="*/ 390355 w 1386495"/>
                    <a:gd name="connsiteY6" fmla="*/ 1492250 h 2695537"/>
                    <a:gd name="connsiteX7" fmla="*/ 615779 w 1386495"/>
                    <a:gd name="connsiteY7" fmla="*/ 2241550 h 2695537"/>
                    <a:gd name="connsiteX8" fmla="*/ 744587 w 1386495"/>
                    <a:gd name="connsiteY8" fmla="*/ 2106315 h 2695537"/>
                    <a:gd name="connsiteX9" fmla="*/ 594480 w 1386495"/>
                    <a:gd name="connsiteY9" fmla="*/ 1680876 h 2695537"/>
                    <a:gd name="connsiteX10" fmla="*/ 672930 w 1386495"/>
                    <a:gd name="connsiteY10" fmla="*/ 1431925 h 2695537"/>
                    <a:gd name="connsiteX11" fmla="*/ 653880 w 1386495"/>
                    <a:gd name="connsiteY11" fmla="*/ 774700 h 2695537"/>
                    <a:gd name="connsiteX12" fmla="*/ 606255 w 1386495"/>
                    <a:gd name="connsiteY12" fmla="*/ 288925 h 2695537"/>
                    <a:gd name="connsiteX13" fmla="*/ 466555 w 1386495"/>
                    <a:gd name="connsiteY13" fmla="*/ 50800 h 2695537"/>
                    <a:gd name="connsiteX14" fmla="*/ 768180 w 1386495"/>
                    <a:gd name="connsiteY14" fmla="*/ 107950 h 2695537"/>
                    <a:gd name="connsiteX15" fmla="*/ 825330 w 1386495"/>
                    <a:gd name="connsiteY15" fmla="*/ 758825 h 2695537"/>
                    <a:gd name="connsiteX16" fmla="*/ 955505 w 1386495"/>
                    <a:gd name="connsiteY16" fmla="*/ 1282700 h 2695537"/>
                    <a:gd name="connsiteX17" fmla="*/ 1066630 w 1386495"/>
                    <a:gd name="connsiteY17" fmla="*/ 733425 h 2695537"/>
                    <a:gd name="connsiteX18" fmla="*/ 1079330 w 1386495"/>
                    <a:gd name="connsiteY18" fmla="*/ 136525 h 2695537"/>
                    <a:gd name="connsiteX19" fmla="*/ 1377780 w 1386495"/>
                    <a:gd name="connsiteY19" fmla="*/ 0 h 2695537"/>
                    <a:gd name="connsiteX20" fmla="*/ 1222205 w 1386495"/>
                    <a:gd name="connsiteY20" fmla="*/ 311150 h 2695537"/>
                    <a:gd name="connsiteX21" fmla="*/ 1263480 w 1386495"/>
                    <a:gd name="connsiteY21" fmla="*/ 781050 h 2695537"/>
                    <a:gd name="connsiteX22" fmla="*/ 1301579 w 1386495"/>
                    <a:gd name="connsiteY22" fmla="*/ 1654175 h 2695537"/>
                    <a:gd name="connsiteX23" fmla="*/ 1184104 w 1386495"/>
                    <a:gd name="connsiteY23" fmla="*/ 2117725 h 2695537"/>
                    <a:gd name="connsiteX24" fmla="*/ 1269829 w 1386495"/>
                    <a:gd name="connsiteY24" fmla="*/ 2282825 h 2695537"/>
                    <a:gd name="connsiteX25" fmla="*/ 1382471 w 1386495"/>
                    <a:gd name="connsiteY25" fmla="*/ 2393802 h 2695537"/>
                    <a:gd name="connsiteX26" fmla="*/ 1115038 w 1386495"/>
                    <a:gd name="connsiteY26" fmla="*/ 2638040 h 2695537"/>
                    <a:gd name="connsiteX27" fmla="*/ 1147093 w 1386495"/>
                    <a:gd name="connsiteY27" fmla="*/ 2434458 h 2695537"/>
                    <a:gd name="connsiteX28" fmla="*/ 822105 w 1386495"/>
                    <a:gd name="connsiteY28" fmla="*/ 2445498 h 2695537"/>
                    <a:gd name="connsiteX29" fmla="*/ 818052 w 1386495"/>
                    <a:gd name="connsiteY29" fmla="*/ 2675749 h 2695537"/>
                    <a:gd name="connsiteX30" fmla="*/ 584311 w 1386495"/>
                    <a:gd name="connsiteY30" fmla="*/ 2564001 h 2695537"/>
                    <a:gd name="connsiteX0" fmla="*/ 584311 w 1386495"/>
                    <a:gd name="connsiteY0" fmla="*/ 2564001 h 2695537"/>
                    <a:gd name="connsiteX1" fmla="*/ 459974 w 1386495"/>
                    <a:gd name="connsiteY1" fmla="*/ 2315877 h 2695537"/>
                    <a:gd name="connsiteX2" fmla="*/ 15705 w 1386495"/>
                    <a:gd name="connsiteY2" fmla="*/ 1577976 h 2695537"/>
                    <a:gd name="connsiteX3" fmla="*/ 107779 w 1386495"/>
                    <a:gd name="connsiteY3" fmla="*/ 1438275 h 2695537"/>
                    <a:gd name="connsiteX4" fmla="*/ 190330 w 1386495"/>
                    <a:gd name="connsiteY4" fmla="*/ 1381125 h 2695537"/>
                    <a:gd name="connsiteX5" fmla="*/ 288755 w 1386495"/>
                    <a:gd name="connsiteY5" fmla="*/ 1403350 h 2695537"/>
                    <a:gd name="connsiteX6" fmla="*/ 615779 w 1386495"/>
                    <a:gd name="connsiteY6" fmla="*/ 2241550 h 2695537"/>
                    <a:gd name="connsiteX7" fmla="*/ 744587 w 1386495"/>
                    <a:gd name="connsiteY7" fmla="*/ 2106315 h 2695537"/>
                    <a:gd name="connsiteX8" fmla="*/ 594480 w 1386495"/>
                    <a:gd name="connsiteY8" fmla="*/ 1680876 h 2695537"/>
                    <a:gd name="connsiteX9" fmla="*/ 672930 w 1386495"/>
                    <a:gd name="connsiteY9" fmla="*/ 1431925 h 2695537"/>
                    <a:gd name="connsiteX10" fmla="*/ 653880 w 1386495"/>
                    <a:gd name="connsiteY10" fmla="*/ 774700 h 2695537"/>
                    <a:gd name="connsiteX11" fmla="*/ 606255 w 1386495"/>
                    <a:gd name="connsiteY11" fmla="*/ 288925 h 2695537"/>
                    <a:gd name="connsiteX12" fmla="*/ 466555 w 1386495"/>
                    <a:gd name="connsiteY12" fmla="*/ 50800 h 2695537"/>
                    <a:gd name="connsiteX13" fmla="*/ 768180 w 1386495"/>
                    <a:gd name="connsiteY13" fmla="*/ 107950 h 2695537"/>
                    <a:gd name="connsiteX14" fmla="*/ 825330 w 1386495"/>
                    <a:gd name="connsiteY14" fmla="*/ 758825 h 2695537"/>
                    <a:gd name="connsiteX15" fmla="*/ 955505 w 1386495"/>
                    <a:gd name="connsiteY15" fmla="*/ 1282700 h 2695537"/>
                    <a:gd name="connsiteX16" fmla="*/ 1066630 w 1386495"/>
                    <a:gd name="connsiteY16" fmla="*/ 733425 h 2695537"/>
                    <a:gd name="connsiteX17" fmla="*/ 1079330 w 1386495"/>
                    <a:gd name="connsiteY17" fmla="*/ 136525 h 2695537"/>
                    <a:gd name="connsiteX18" fmla="*/ 1377780 w 1386495"/>
                    <a:gd name="connsiteY18" fmla="*/ 0 h 2695537"/>
                    <a:gd name="connsiteX19" fmla="*/ 1222205 w 1386495"/>
                    <a:gd name="connsiteY19" fmla="*/ 311150 h 2695537"/>
                    <a:gd name="connsiteX20" fmla="*/ 1263480 w 1386495"/>
                    <a:gd name="connsiteY20" fmla="*/ 781050 h 2695537"/>
                    <a:gd name="connsiteX21" fmla="*/ 1301579 w 1386495"/>
                    <a:gd name="connsiteY21" fmla="*/ 1654175 h 2695537"/>
                    <a:gd name="connsiteX22" fmla="*/ 1184104 w 1386495"/>
                    <a:gd name="connsiteY22" fmla="*/ 2117725 h 2695537"/>
                    <a:gd name="connsiteX23" fmla="*/ 1269829 w 1386495"/>
                    <a:gd name="connsiteY23" fmla="*/ 2282825 h 2695537"/>
                    <a:gd name="connsiteX24" fmla="*/ 1382471 w 1386495"/>
                    <a:gd name="connsiteY24" fmla="*/ 2393802 h 2695537"/>
                    <a:gd name="connsiteX25" fmla="*/ 1115038 w 1386495"/>
                    <a:gd name="connsiteY25" fmla="*/ 2638040 h 2695537"/>
                    <a:gd name="connsiteX26" fmla="*/ 1147093 w 1386495"/>
                    <a:gd name="connsiteY26" fmla="*/ 2434458 h 2695537"/>
                    <a:gd name="connsiteX27" fmla="*/ 822105 w 1386495"/>
                    <a:gd name="connsiteY27" fmla="*/ 2445498 h 2695537"/>
                    <a:gd name="connsiteX28" fmla="*/ 818052 w 1386495"/>
                    <a:gd name="connsiteY28" fmla="*/ 2675749 h 2695537"/>
                    <a:gd name="connsiteX29" fmla="*/ 584311 w 1386495"/>
                    <a:gd name="connsiteY29" fmla="*/ 2564001 h 2695537"/>
                    <a:gd name="connsiteX0" fmla="*/ 584311 w 1386495"/>
                    <a:gd name="connsiteY0" fmla="*/ 2564001 h 2695537"/>
                    <a:gd name="connsiteX1" fmla="*/ 459974 w 1386495"/>
                    <a:gd name="connsiteY1" fmla="*/ 2315877 h 2695537"/>
                    <a:gd name="connsiteX2" fmla="*/ 15705 w 1386495"/>
                    <a:gd name="connsiteY2" fmla="*/ 1577976 h 2695537"/>
                    <a:gd name="connsiteX3" fmla="*/ 107779 w 1386495"/>
                    <a:gd name="connsiteY3" fmla="*/ 1438275 h 2695537"/>
                    <a:gd name="connsiteX4" fmla="*/ 190330 w 1386495"/>
                    <a:gd name="connsiteY4" fmla="*/ 1381125 h 2695537"/>
                    <a:gd name="connsiteX5" fmla="*/ 615779 w 1386495"/>
                    <a:gd name="connsiteY5" fmla="*/ 2241550 h 2695537"/>
                    <a:gd name="connsiteX6" fmla="*/ 744587 w 1386495"/>
                    <a:gd name="connsiteY6" fmla="*/ 2106315 h 2695537"/>
                    <a:gd name="connsiteX7" fmla="*/ 594480 w 1386495"/>
                    <a:gd name="connsiteY7" fmla="*/ 1680876 h 2695537"/>
                    <a:gd name="connsiteX8" fmla="*/ 672930 w 1386495"/>
                    <a:gd name="connsiteY8" fmla="*/ 1431925 h 2695537"/>
                    <a:gd name="connsiteX9" fmla="*/ 653880 w 1386495"/>
                    <a:gd name="connsiteY9" fmla="*/ 774700 h 2695537"/>
                    <a:gd name="connsiteX10" fmla="*/ 606255 w 1386495"/>
                    <a:gd name="connsiteY10" fmla="*/ 288925 h 2695537"/>
                    <a:gd name="connsiteX11" fmla="*/ 466555 w 1386495"/>
                    <a:gd name="connsiteY11" fmla="*/ 50800 h 2695537"/>
                    <a:gd name="connsiteX12" fmla="*/ 768180 w 1386495"/>
                    <a:gd name="connsiteY12" fmla="*/ 107950 h 2695537"/>
                    <a:gd name="connsiteX13" fmla="*/ 825330 w 1386495"/>
                    <a:gd name="connsiteY13" fmla="*/ 758825 h 2695537"/>
                    <a:gd name="connsiteX14" fmla="*/ 955505 w 1386495"/>
                    <a:gd name="connsiteY14" fmla="*/ 1282700 h 2695537"/>
                    <a:gd name="connsiteX15" fmla="*/ 1066630 w 1386495"/>
                    <a:gd name="connsiteY15" fmla="*/ 733425 h 2695537"/>
                    <a:gd name="connsiteX16" fmla="*/ 1079330 w 1386495"/>
                    <a:gd name="connsiteY16" fmla="*/ 136525 h 2695537"/>
                    <a:gd name="connsiteX17" fmla="*/ 1377780 w 1386495"/>
                    <a:gd name="connsiteY17" fmla="*/ 0 h 2695537"/>
                    <a:gd name="connsiteX18" fmla="*/ 1222205 w 1386495"/>
                    <a:gd name="connsiteY18" fmla="*/ 311150 h 2695537"/>
                    <a:gd name="connsiteX19" fmla="*/ 1263480 w 1386495"/>
                    <a:gd name="connsiteY19" fmla="*/ 781050 h 2695537"/>
                    <a:gd name="connsiteX20" fmla="*/ 1301579 w 1386495"/>
                    <a:gd name="connsiteY20" fmla="*/ 1654175 h 2695537"/>
                    <a:gd name="connsiteX21" fmla="*/ 1184104 w 1386495"/>
                    <a:gd name="connsiteY21" fmla="*/ 2117725 h 2695537"/>
                    <a:gd name="connsiteX22" fmla="*/ 1269829 w 1386495"/>
                    <a:gd name="connsiteY22" fmla="*/ 2282825 h 2695537"/>
                    <a:gd name="connsiteX23" fmla="*/ 1382471 w 1386495"/>
                    <a:gd name="connsiteY23" fmla="*/ 2393802 h 2695537"/>
                    <a:gd name="connsiteX24" fmla="*/ 1115038 w 1386495"/>
                    <a:gd name="connsiteY24" fmla="*/ 2638040 h 2695537"/>
                    <a:gd name="connsiteX25" fmla="*/ 1147093 w 1386495"/>
                    <a:gd name="connsiteY25" fmla="*/ 2434458 h 2695537"/>
                    <a:gd name="connsiteX26" fmla="*/ 822105 w 1386495"/>
                    <a:gd name="connsiteY26" fmla="*/ 2445498 h 2695537"/>
                    <a:gd name="connsiteX27" fmla="*/ 818052 w 1386495"/>
                    <a:gd name="connsiteY27" fmla="*/ 2675749 h 2695537"/>
                    <a:gd name="connsiteX28" fmla="*/ 584311 w 1386495"/>
                    <a:gd name="connsiteY28" fmla="*/ 2564001 h 2695537"/>
                    <a:gd name="connsiteX0" fmla="*/ 476531 w 1278715"/>
                    <a:gd name="connsiteY0" fmla="*/ 2564001 h 2695537"/>
                    <a:gd name="connsiteX1" fmla="*/ 352194 w 1278715"/>
                    <a:gd name="connsiteY1" fmla="*/ 2315877 h 2695537"/>
                    <a:gd name="connsiteX2" fmla="*/ -1 w 1278715"/>
                    <a:gd name="connsiteY2" fmla="*/ 1438275 h 2695537"/>
                    <a:gd name="connsiteX3" fmla="*/ 82550 w 1278715"/>
                    <a:gd name="connsiteY3" fmla="*/ 1381125 h 2695537"/>
                    <a:gd name="connsiteX4" fmla="*/ 507999 w 1278715"/>
                    <a:gd name="connsiteY4" fmla="*/ 2241550 h 2695537"/>
                    <a:gd name="connsiteX5" fmla="*/ 636807 w 1278715"/>
                    <a:gd name="connsiteY5" fmla="*/ 2106315 h 2695537"/>
                    <a:gd name="connsiteX6" fmla="*/ 486700 w 1278715"/>
                    <a:gd name="connsiteY6" fmla="*/ 1680876 h 2695537"/>
                    <a:gd name="connsiteX7" fmla="*/ 565150 w 1278715"/>
                    <a:gd name="connsiteY7" fmla="*/ 1431925 h 2695537"/>
                    <a:gd name="connsiteX8" fmla="*/ 546100 w 1278715"/>
                    <a:gd name="connsiteY8" fmla="*/ 774700 h 2695537"/>
                    <a:gd name="connsiteX9" fmla="*/ 498475 w 1278715"/>
                    <a:gd name="connsiteY9" fmla="*/ 288925 h 2695537"/>
                    <a:gd name="connsiteX10" fmla="*/ 358775 w 1278715"/>
                    <a:gd name="connsiteY10" fmla="*/ 50800 h 2695537"/>
                    <a:gd name="connsiteX11" fmla="*/ 660400 w 1278715"/>
                    <a:gd name="connsiteY11" fmla="*/ 107950 h 2695537"/>
                    <a:gd name="connsiteX12" fmla="*/ 717550 w 1278715"/>
                    <a:gd name="connsiteY12" fmla="*/ 758825 h 2695537"/>
                    <a:gd name="connsiteX13" fmla="*/ 847725 w 1278715"/>
                    <a:gd name="connsiteY13" fmla="*/ 1282700 h 2695537"/>
                    <a:gd name="connsiteX14" fmla="*/ 958850 w 1278715"/>
                    <a:gd name="connsiteY14" fmla="*/ 733425 h 2695537"/>
                    <a:gd name="connsiteX15" fmla="*/ 971550 w 1278715"/>
                    <a:gd name="connsiteY15" fmla="*/ 136525 h 2695537"/>
                    <a:gd name="connsiteX16" fmla="*/ 1270000 w 1278715"/>
                    <a:gd name="connsiteY16" fmla="*/ 0 h 2695537"/>
                    <a:gd name="connsiteX17" fmla="*/ 1114425 w 1278715"/>
                    <a:gd name="connsiteY17" fmla="*/ 311150 h 2695537"/>
                    <a:gd name="connsiteX18" fmla="*/ 1155700 w 1278715"/>
                    <a:gd name="connsiteY18" fmla="*/ 781050 h 2695537"/>
                    <a:gd name="connsiteX19" fmla="*/ 1193799 w 1278715"/>
                    <a:gd name="connsiteY19" fmla="*/ 1654175 h 2695537"/>
                    <a:gd name="connsiteX20" fmla="*/ 1076324 w 1278715"/>
                    <a:gd name="connsiteY20" fmla="*/ 2117725 h 2695537"/>
                    <a:gd name="connsiteX21" fmla="*/ 1162049 w 1278715"/>
                    <a:gd name="connsiteY21" fmla="*/ 2282825 h 2695537"/>
                    <a:gd name="connsiteX22" fmla="*/ 1274691 w 1278715"/>
                    <a:gd name="connsiteY22" fmla="*/ 2393802 h 2695537"/>
                    <a:gd name="connsiteX23" fmla="*/ 1007258 w 1278715"/>
                    <a:gd name="connsiteY23" fmla="*/ 2638040 h 2695537"/>
                    <a:gd name="connsiteX24" fmla="*/ 1039313 w 1278715"/>
                    <a:gd name="connsiteY24" fmla="*/ 2434458 h 2695537"/>
                    <a:gd name="connsiteX25" fmla="*/ 714325 w 1278715"/>
                    <a:gd name="connsiteY25" fmla="*/ 2445498 h 2695537"/>
                    <a:gd name="connsiteX26" fmla="*/ 710272 w 1278715"/>
                    <a:gd name="connsiteY26" fmla="*/ 2675749 h 2695537"/>
                    <a:gd name="connsiteX27" fmla="*/ 476531 w 1278715"/>
                    <a:gd name="connsiteY27" fmla="*/ 2564001 h 2695537"/>
                    <a:gd name="connsiteX0" fmla="*/ 396015 w 1198199"/>
                    <a:gd name="connsiteY0" fmla="*/ 2564001 h 2695537"/>
                    <a:gd name="connsiteX1" fmla="*/ 271678 w 1198199"/>
                    <a:gd name="connsiteY1" fmla="*/ 2315877 h 2695537"/>
                    <a:gd name="connsiteX2" fmla="*/ 2034 w 1198199"/>
                    <a:gd name="connsiteY2" fmla="*/ 1381125 h 2695537"/>
                    <a:gd name="connsiteX3" fmla="*/ 427483 w 1198199"/>
                    <a:gd name="connsiteY3" fmla="*/ 2241550 h 2695537"/>
                    <a:gd name="connsiteX4" fmla="*/ 556291 w 1198199"/>
                    <a:gd name="connsiteY4" fmla="*/ 2106315 h 2695537"/>
                    <a:gd name="connsiteX5" fmla="*/ 406184 w 1198199"/>
                    <a:gd name="connsiteY5" fmla="*/ 1680876 h 2695537"/>
                    <a:gd name="connsiteX6" fmla="*/ 484634 w 1198199"/>
                    <a:gd name="connsiteY6" fmla="*/ 1431925 h 2695537"/>
                    <a:gd name="connsiteX7" fmla="*/ 465584 w 1198199"/>
                    <a:gd name="connsiteY7" fmla="*/ 774700 h 2695537"/>
                    <a:gd name="connsiteX8" fmla="*/ 417959 w 1198199"/>
                    <a:gd name="connsiteY8" fmla="*/ 288925 h 2695537"/>
                    <a:gd name="connsiteX9" fmla="*/ 278259 w 1198199"/>
                    <a:gd name="connsiteY9" fmla="*/ 50800 h 2695537"/>
                    <a:gd name="connsiteX10" fmla="*/ 579884 w 1198199"/>
                    <a:gd name="connsiteY10" fmla="*/ 107950 h 2695537"/>
                    <a:gd name="connsiteX11" fmla="*/ 637034 w 1198199"/>
                    <a:gd name="connsiteY11" fmla="*/ 758825 h 2695537"/>
                    <a:gd name="connsiteX12" fmla="*/ 767209 w 1198199"/>
                    <a:gd name="connsiteY12" fmla="*/ 1282700 h 2695537"/>
                    <a:gd name="connsiteX13" fmla="*/ 878334 w 1198199"/>
                    <a:gd name="connsiteY13" fmla="*/ 733425 h 2695537"/>
                    <a:gd name="connsiteX14" fmla="*/ 891034 w 1198199"/>
                    <a:gd name="connsiteY14" fmla="*/ 136525 h 2695537"/>
                    <a:gd name="connsiteX15" fmla="*/ 1189484 w 1198199"/>
                    <a:gd name="connsiteY15" fmla="*/ 0 h 2695537"/>
                    <a:gd name="connsiteX16" fmla="*/ 1033909 w 1198199"/>
                    <a:gd name="connsiteY16" fmla="*/ 311150 h 2695537"/>
                    <a:gd name="connsiteX17" fmla="*/ 1075184 w 1198199"/>
                    <a:gd name="connsiteY17" fmla="*/ 781050 h 2695537"/>
                    <a:gd name="connsiteX18" fmla="*/ 1113283 w 1198199"/>
                    <a:gd name="connsiteY18" fmla="*/ 1654175 h 2695537"/>
                    <a:gd name="connsiteX19" fmla="*/ 995808 w 1198199"/>
                    <a:gd name="connsiteY19" fmla="*/ 2117725 h 2695537"/>
                    <a:gd name="connsiteX20" fmla="*/ 1081533 w 1198199"/>
                    <a:gd name="connsiteY20" fmla="*/ 2282825 h 2695537"/>
                    <a:gd name="connsiteX21" fmla="*/ 1194175 w 1198199"/>
                    <a:gd name="connsiteY21" fmla="*/ 2393802 h 2695537"/>
                    <a:gd name="connsiteX22" fmla="*/ 926742 w 1198199"/>
                    <a:gd name="connsiteY22" fmla="*/ 2638040 h 2695537"/>
                    <a:gd name="connsiteX23" fmla="*/ 958797 w 1198199"/>
                    <a:gd name="connsiteY23" fmla="*/ 2434458 h 2695537"/>
                    <a:gd name="connsiteX24" fmla="*/ 633809 w 1198199"/>
                    <a:gd name="connsiteY24" fmla="*/ 2445498 h 2695537"/>
                    <a:gd name="connsiteX25" fmla="*/ 629756 w 1198199"/>
                    <a:gd name="connsiteY25" fmla="*/ 2675749 h 2695537"/>
                    <a:gd name="connsiteX26" fmla="*/ 396015 w 1198199"/>
                    <a:gd name="connsiteY26" fmla="*/ 2564001 h 2695537"/>
                    <a:gd name="connsiteX0" fmla="*/ 124615 w 926799"/>
                    <a:gd name="connsiteY0" fmla="*/ 2564001 h 2695537"/>
                    <a:gd name="connsiteX1" fmla="*/ 278 w 926799"/>
                    <a:gd name="connsiteY1" fmla="*/ 2315877 h 2695537"/>
                    <a:gd name="connsiteX2" fmla="*/ 156083 w 926799"/>
                    <a:gd name="connsiteY2" fmla="*/ 2241550 h 2695537"/>
                    <a:gd name="connsiteX3" fmla="*/ 284891 w 926799"/>
                    <a:gd name="connsiteY3" fmla="*/ 2106315 h 2695537"/>
                    <a:gd name="connsiteX4" fmla="*/ 134784 w 926799"/>
                    <a:gd name="connsiteY4" fmla="*/ 1680876 h 2695537"/>
                    <a:gd name="connsiteX5" fmla="*/ 213234 w 926799"/>
                    <a:gd name="connsiteY5" fmla="*/ 1431925 h 2695537"/>
                    <a:gd name="connsiteX6" fmla="*/ 194184 w 926799"/>
                    <a:gd name="connsiteY6" fmla="*/ 774700 h 2695537"/>
                    <a:gd name="connsiteX7" fmla="*/ 146559 w 926799"/>
                    <a:gd name="connsiteY7" fmla="*/ 288925 h 2695537"/>
                    <a:gd name="connsiteX8" fmla="*/ 6859 w 926799"/>
                    <a:gd name="connsiteY8" fmla="*/ 50800 h 2695537"/>
                    <a:gd name="connsiteX9" fmla="*/ 308484 w 926799"/>
                    <a:gd name="connsiteY9" fmla="*/ 107950 h 2695537"/>
                    <a:gd name="connsiteX10" fmla="*/ 365634 w 926799"/>
                    <a:gd name="connsiteY10" fmla="*/ 758825 h 2695537"/>
                    <a:gd name="connsiteX11" fmla="*/ 495809 w 926799"/>
                    <a:gd name="connsiteY11" fmla="*/ 1282700 h 2695537"/>
                    <a:gd name="connsiteX12" fmla="*/ 606934 w 926799"/>
                    <a:gd name="connsiteY12" fmla="*/ 733425 h 2695537"/>
                    <a:gd name="connsiteX13" fmla="*/ 619634 w 926799"/>
                    <a:gd name="connsiteY13" fmla="*/ 136525 h 2695537"/>
                    <a:gd name="connsiteX14" fmla="*/ 918084 w 926799"/>
                    <a:gd name="connsiteY14" fmla="*/ 0 h 2695537"/>
                    <a:gd name="connsiteX15" fmla="*/ 762509 w 926799"/>
                    <a:gd name="connsiteY15" fmla="*/ 311150 h 2695537"/>
                    <a:gd name="connsiteX16" fmla="*/ 803784 w 926799"/>
                    <a:gd name="connsiteY16" fmla="*/ 781050 h 2695537"/>
                    <a:gd name="connsiteX17" fmla="*/ 841883 w 926799"/>
                    <a:gd name="connsiteY17" fmla="*/ 1654175 h 2695537"/>
                    <a:gd name="connsiteX18" fmla="*/ 724408 w 926799"/>
                    <a:gd name="connsiteY18" fmla="*/ 2117725 h 2695537"/>
                    <a:gd name="connsiteX19" fmla="*/ 810133 w 926799"/>
                    <a:gd name="connsiteY19" fmla="*/ 2282825 h 2695537"/>
                    <a:gd name="connsiteX20" fmla="*/ 922775 w 926799"/>
                    <a:gd name="connsiteY20" fmla="*/ 2393802 h 2695537"/>
                    <a:gd name="connsiteX21" fmla="*/ 655342 w 926799"/>
                    <a:gd name="connsiteY21" fmla="*/ 2638040 h 2695537"/>
                    <a:gd name="connsiteX22" fmla="*/ 687397 w 926799"/>
                    <a:gd name="connsiteY22" fmla="*/ 2434458 h 2695537"/>
                    <a:gd name="connsiteX23" fmla="*/ 362409 w 926799"/>
                    <a:gd name="connsiteY23" fmla="*/ 2445498 h 2695537"/>
                    <a:gd name="connsiteX24" fmla="*/ 358356 w 926799"/>
                    <a:gd name="connsiteY24" fmla="*/ 2675749 h 2695537"/>
                    <a:gd name="connsiteX25" fmla="*/ 124615 w 926799"/>
                    <a:gd name="connsiteY25" fmla="*/ 2564001 h 2695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26799" h="2695537">
                      <a:moveTo>
                        <a:pt x="124615" y="2564001"/>
                      </a:moveTo>
                      <a:cubicBezTo>
                        <a:pt x="64935" y="2504022"/>
                        <a:pt x="-4967" y="2369619"/>
                        <a:pt x="278" y="2315877"/>
                      </a:cubicBezTo>
                      <a:cubicBezTo>
                        <a:pt x="5523" y="2262135"/>
                        <a:pt x="108648" y="2276477"/>
                        <a:pt x="156083" y="2241550"/>
                      </a:cubicBezTo>
                      <a:cubicBezTo>
                        <a:pt x="204110" y="2097876"/>
                        <a:pt x="290028" y="2134144"/>
                        <a:pt x="284891" y="2106315"/>
                      </a:cubicBezTo>
                      <a:cubicBezTo>
                        <a:pt x="225951" y="1866661"/>
                        <a:pt x="281529" y="1923705"/>
                        <a:pt x="134784" y="1680876"/>
                      </a:cubicBezTo>
                      <a:cubicBezTo>
                        <a:pt x="138187" y="1545724"/>
                        <a:pt x="120784" y="1582954"/>
                        <a:pt x="213234" y="1431925"/>
                      </a:cubicBezTo>
                      <a:cubicBezTo>
                        <a:pt x="223134" y="1280896"/>
                        <a:pt x="207942" y="953558"/>
                        <a:pt x="194184" y="774700"/>
                      </a:cubicBezTo>
                      <a:cubicBezTo>
                        <a:pt x="145501" y="583142"/>
                        <a:pt x="155026" y="416454"/>
                        <a:pt x="146559" y="288925"/>
                      </a:cubicBezTo>
                      <a:cubicBezTo>
                        <a:pt x="115867" y="-20637"/>
                        <a:pt x="218526" y="114829"/>
                        <a:pt x="6859" y="50800"/>
                      </a:cubicBezTo>
                      <a:cubicBezTo>
                        <a:pt x="36492" y="8996"/>
                        <a:pt x="211647" y="-5292"/>
                        <a:pt x="308484" y="107950"/>
                      </a:cubicBezTo>
                      <a:cubicBezTo>
                        <a:pt x="375688" y="223308"/>
                        <a:pt x="334413" y="563033"/>
                        <a:pt x="365634" y="758825"/>
                      </a:cubicBezTo>
                      <a:cubicBezTo>
                        <a:pt x="447655" y="951442"/>
                        <a:pt x="477817" y="1223433"/>
                        <a:pt x="495809" y="1282700"/>
                      </a:cubicBezTo>
                      <a:cubicBezTo>
                        <a:pt x="507451" y="1234017"/>
                        <a:pt x="551901" y="924983"/>
                        <a:pt x="606934" y="733425"/>
                      </a:cubicBezTo>
                      <a:cubicBezTo>
                        <a:pt x="633392" y="538692"/>
                        <a:pt x="544492" y="258763"/>
                        <a:pt x="619634" y="136525"/>
                      </a:cubicBezTo>
                      <a:cubicBezTo>
                        <a:pt x="709592" y="60854"/>
                        <a:pt x="888980" y="6879"/>
                        <a:pt x="918084" y="0"/>
                      </a:cubicBezTo>
                      <a:cubicBezTo>
                        <a:pt x="843847" y="182346"/>
                        <a:pt x="805901" y="195792"/>
                        <a:pt x="762509" y="311150"/>
                      </a:cubicBezTo>
                      <a:cubicBezTo>
                        <a:pt x="790026" y="447675"/>
                        <a:pt x="764097" y="555096"/>
                        <a:pt x="803784" y="781050"/>
                      </a:cubicBezTo>
                      <a:cubicBezTo>
                        <a:pt x="811721" y="1003829"/>
                        <a:pt x="855112" y="1431396"/>
                        <a:pt x="841883" y="1654175"/>
                      </a:cubicBezTo>
                      <a:cubicBezTo>
                        <a:pt x="784579" y="1751854"/>
                        <a:pt x="659321" y="2028825"/>
                        <a:pt x="724408" y="2117725"/>
                      </a:cubicBezTo>
                      <a:cubicBezTo>
                        <a:pt x="789495" y="2206625"/>
                        <a:pt x="777072" y="2236812"/>
                        <a:pt x="810133" y="2282825"/>
                      </a:cubicBezTo>
                      <a:cubicBezTo>
                        <a:pt x="843194" y="2328838"/>
                        <a:pt x="948574" y="2334599"/>
                        <a:pt x="922775" y="2393802"/>
                      </a:cubicBezTo>
                      <a:cubicBezTo>
                        <a:pt x="845281" y="2608528"/>
                        <a:pt x="713622" y="2691589"/>
                        <a:pt x="655342" y="2638040"/>
                      </a:cubicBezTo>
                      <a:cubicBezTo>
                        <a:pt x="670087" y="2597191"/>
                        <a:pt x="665207" y="2488748"/>
                        <a:pt x="687397" y="2434458"/>
                      </a:cubicBezTo>
                      <a:cubicBezTo>
                        <a:pt x="627956" y="2372514"/>
                        <a:pt x="480686" y="2430659"/>
                        <a:pt x="362409" y="2445498"/>
                      </a:cubicBezTo>
                      <a:cubicBezTo>
                        <a:pt x="369971" y="2591012"/>
                        <a:pt x="400731" y="2592878"/>
                        <a:pt x="358356" y="2675749"/>
                      </a:cubicBezTo>
                      <a:cubicBezTo>
                        <a:pt x="156560" y="2725834"/>
                        <a:pt x="214940" y="2678050"/>
                        <a:pt x="124615" y="256400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94" name="Rombo 24"/>
                <p:cNvSpPr/>
                <p:nvPr/>
              </p:nvSpPr>
              <p:spPr>
                <a:xfrm rot="20070976">
                  <a:off x="5438533" y="5330058"/>
                  <a:ext cx="247733" cy="170047"/>
                </a:xfrm>
                <a:custGeom>
                  <a:avLst/>
                  <a:gdLst>
                    <a:gd name="connsiteX0" fmla="*/ 0 w 864096"/>
                    <a:gd name="connsiteY0" fmla="*/ 288032 h 576064"/>
                    <a:gd name="connsiteX1" fmla="*/ 432048 w 864096"/>
                    <a:gd name="connsiteY1" fmla="*/ 0 h 576064"/>
                    <a:gd name="connsiteX2" fmla="*/ 864096 w 864096"/>
                    <a:gd name="connsiteY2" fmla="*/ 288032 h 576064"/>
                    <a:gd name="connsiteX3" fmla="*/ 432048 w 864096"/>
                    <a:gd name="connsiteY3" fmla="*/ 576064 h 576064"/>
                    <a:gd name="connsiteX4" fmla="*/ 0 w 864096"/>
                    <a:gd name="connsiteY4" fmla="*/ 288032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891468"/>
                    <a:gd name="connsiteY0" fmla="*/ 315405 h 576064"/>
                    <a:gd name="connsiteX1" fmla="*/ 459420 w 891468"/>
                    <a:gd name="connsiteY1" fmla="*/ 0 h 576064"/>
                    <a:gd name="connsiteX2" fmla="*/ 891468 w 891468"/>
                    <a:gd name="connsiteY2" fmla="*/ 288032 h 576064"/>
                    <a:gd name="connsiteX3" fmla="*/ 174760 w 891468"/>
                    <a:gd name="connsiteY3" fmla="*/ 576064 h 576064"/>
                    <a:gd name="connsiteX4" fmla="*/ 0 w 891468"/>
                    <a:gd name="connsiteY4" fmla="*/ 315405 h 576064"/>
                    <a:gd name="connsiteX0" fmla="*/ 21494 w 912962"/>
                    <a:gd name="connsiteY0" fmla="*/ 315405 h 576064"/>
                    <a:gd name="connsiteX1" fmla="*/ 480914 w 912962"/>
                    <a:gd name="connsiteY1" fmla="*/ 0 h 576064"/>
                    <a:gd name="connsiteX2" fmla="*/ 912962 w 912962"/>
                    <a:gd name="connsiteY2" fmla="*/ 288032 h 576064"/>
                    <a:gd name="connsiteX3" fmla="*/ 196254 w 912962"/>
                    <a:gd name="connsiteY3" fmla="*/ 576064 h 576064"/>
                    <a:gd name="connsiteX4" fmla="*/ 21494 w 912962"/>
                    <a:gd name="connsiteY4" fmla="*/ 315405 h 576064"/>
                    <a:gd name="connsiteX0" fmla="*/ 21494 w 912962"/>
                    <a:gd name="connsiteY0" fmla="*/ 315405 h 619859"/>
                    <a:gd name="connsiteX1" fmla="*/ 480914 w 912962"/>
                    <a:gd name="connsiteY1" fmla="*/ 0 h 619859"/>
                    <a:gd name="connsiteX2" fmla="*/ 912962 w 912962"/>
                    <a:gd name="connsiteY2" fmla="*/ 288032 h 619859"/>
                    <a:gd name="connsiteX3" fmla="*/ 196254 w 912962"/>
                    <a:gd name="connsiteY3" fmla="*/ 619859 h 619859"/>
                    <a:gd name="connsiteX4" fmla="*/ 21494 w 912962"/>
                    <a:gd name="connsiteY4" fmla="*/ 315405 h 619859"/>
                    <a:gd name="connsiteX0" fmla="*/ 21494 w 770633"/>
                    <a:gd name="connsiteY0" fmla="*/ 315405 h 619859"/>
                    <a:gd name="connsiteX1" fmla="*/ 480914 w 770633"/>
                    <a:gd name="connsiteY1" fmla="*/ 0 h 619859"/>
                    <a:gd name="connsiteX2" fmla="*/ 770633 w 770633"/>
                    <a:gd name="connsiteY2" fmla="*/ 129276 h 619859"/>
                    <a:gd name="connsiteX3" fmla="*/ 196254 w 770633"/>
                    <a:gd name="connsiteY3" fmla="*/ 619859 h 619859"/>
                    <a:gd name="connsiteX4" fmla="*/ 21494 w 770633"/>
                    <a:gd name="connsiteY4" fmla="*/ 315405 h 619859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8155"/>
                    <a:gd name="connsiteY0" fmla="*/ 282559 h 587013"/>
                    <a:gd name="connsiteX1" fmla="*/ 453543 w 778155"/>
                    <a:gd name="connsiteY1" fmla="*/ 0 h 587013"/>
                    <a:gd name="connsiteX2" fmla="*/ 770633 w 778155"/>
                    <a:gd name="connsiteY2" fmla="*/ 96430 h 587013"/>
                    <a:gd name="connsiteX3" fmla="*/ 196254 w 778155"/>
                    <a:gd name="connsiteY3" fmla="*/ 587013 h 587013"/>
                    <a:gd name="connsiteX4" fmla="*/ 21494 w 778155"/>
                    <a:gd name="connsiteY4" fmla="*/ 282559 h 587013"/>
                    <a:gd name="connsiteX0" fmla="*/ 21494 w 778745"/>
                    <a:gd name="connsiteY0" fmla="*/ 282559 h 587013"/>
                    <a:gd name="connsiteX1" fmla="*/ 453543 w 778745"/>
                    <a:gd name="connsiteY1" fmla="*/ 0 h 587013"/>
                    <a:gd name="connsiteX2" fmla="*/ 770633 w 778745"/>
                    <a:gd name="connsiteY2" fmla="*/ 96430 h 587013"/>
                    <a:gd name="connsiteX3" fmla="*/ 196254 w 778745"/>
                    <a:gd name="connsiteY3" fmla="*/ 587013 h 587013"/>
                    <a:gd name="connsiteX4" fmla="*/ 21494 w 778745"/>
                    <a:gd name="connsiteY4" fmla="*/ 282559 h 587013"/>
                    <a:gd name="connsiteX0" fmla="*/ 21494 w 819429"/>
                    <a:gd name="connsiteY0" fmla="*/ 282559 h 587177"/>
                    <a:gd name="connsiteX1" fmla="*/ 453543 w 819429"/>
                    <a:gd name="connsiteY1" fmla="*/ 0 h 587177"/>
                    <a:gd name="connsiteX2" fmla="*/ 770633 w 819429"/>
                    <a:gd name="connsiteY2" fmla="*/ 96430 h 587177"/>
                    <a:gd name="connsiteX3" fmla="*/ 765379 w 819429"/>
                    <a:gd name="connsiteY3" fmla="*/ 371067 h 587177"/>
                    <a:gd name="connsiteX4" fmla="*/ 196254 w 819429"/>
                    <a:gd name="connsiteY4" fmla="*/ 587013 h 587177"/>
                    <a:gd name="connsiteX5" fmla="*/ 21494 w 819429"/>
                    <a:gd name="connsiteY5" fmla="*/ 282559 h 587177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71067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98439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08019"/>
                    <a:gd name="connsiteY0" fmla="*/ 282559 h 543218"/>
                    <a:gd name="connsiteX1" fmla="*/ 453543 w 808019"/>
                    <a:gd name="connsiteY1" fmla="*/ 0 h 543218"/>
                    <a:gd name="connsiteX2" fmla="*/ 770633 w 808019"/>
                    <a:gd name="connsiteY2" fmla="*/ 96430 h 543218"/>
                    <a:gd name="connsiteX3" fmla="*/ 765379 w 808019"/>
                    <a:gd name="connsiteY3" fmla="*/ 398439 h 543218"/>
                    <a:gd name="connsiteX4" fmla="*/ 196254 w 808019"/>
                    <a:gd name="connsiteY4" fmla="*/ 543218 h 543218"/>
                    <a:gd name="connsiteX5" fmla="*/ 21494 w 808019"/>
                    <a:gd name="connsiteY5" fmla="*/ 282559 h 543218"/>
                    <a:gd name="connsiteX0" fmla="*/ 21494 w 798300"/>
                    <a:gd name="connsiteY0" fmla="*/ 282559 h 543218"/>
                    <a:gd name="connsiteX1" fmla="*/ 453543 w 798300"/>
                    <a:gd name="connsiteY1" fmla="*/ 0 h 543218"/>
                    <a:gd name="connsiteX2" fmla="*/ 770633 w 798300"/>
                    <a:gd name="connsiteY2" fmla="*/ 96430 h 543218"/>
                    <a:gd name="connsiteX3" fmla="*/ 765379 w 798300"/>
                    <a:gd name="connsiteY3" fmla="*/ 398439 h 543218"/>
                    <a:gd name="connsiteX4" fmla="*/ 196254 w 798300"/>
                    <a:gd name="connsiteY4" fmla="*/ 543218 h 543218"/>
                    <a:gd name="connsiteX5" fmla="*/ 21494 w 798300"/>
                    <a:gd name="connsiteY5" fmla="*/ 282559 h 543218"/>
                    <a:gd name="connsiteX0" fmla="*/ 21494 w 791362"/>
                    <a:gd name="connsiteY0" fmla="*/ 282559 h 543218"/>
                    <a:gd name="connsiteX1" fmla="*/ 453543 w 791362"/>
                    <a:gd name="connsiteY1" fmla="*/ 0 h 543218"/>
                    <a:gd name="connsiteX2" fmla="*/ 770633 w 791362"/>
                    <a:gd name="connsiteY2" fmla="*/ 96430 h 543218"/>
                    <a:gd name="connsiteX3" fmla="*/ 765379 w 791362"/>
                    <a:gd name="connsiteY3" fmla="*/ 398439 h 543218"/>
                    <a:gd name="connsiteX4" fmla="*/ 196254 w 791362"/>
                    <a:gd name="connsiteY4" fmla="*/ 543218 h 543218"/>
                    <a:gd name="connsiteX5" fmla="*/ 21494 w 791362"/>
                    <a:gd name="connsiteY5" fmla="*/ 282559 h 543218"/>
                    <a:gd name="connsiteX0" fmla="*/ 21494 w 791362"/>
                    <a:gd name="connsiteY0" fmla="*/ 233701 h 494360"/>
                    <a:gd name="connsiteX1" fmla="*/ 602098 w 791362"/>
                    <a:gd name="connsiteY1" fmla="*/ 0 h 494360"/>
                    <a:gd name="connsiteX2" fmla="*/ 770633 w 791362"/>
                    <a:gd name="connsiteY2" fmla="*/ 47572 h 494360"/>
                    <a:gd name="connsiteX3" fmla="*/ 765379 w 791362"/>
                    <a:gd name="connsiteY3" fmla="*/ 349581 h 494360"/>
                    <a:gd name="connsiteX4" fmla="*/ 196254 w 791362"/>
                    <a:gd name="connsiteY4" fmla="*/ 494360 h 494360"/>
                    <a:gd name="connsiteX5" fmla="*/ 21494 w 791362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173737 w 664903"/>
                    <a:gd name="connsiteY0" fmla="*/ 149962 h 494360"/>
                    <a:gd name="connsiteX1" fmla="*/ 469414 w 664903"/>
                    <a:gd name="connsiteY1" fmla="*/ 0 h 494360"/>
                    <a:gd name="connsiteX2" fmla="*/ 663137 w 664903"/>
                    <a:gd name="connsiteY2" fmla="*/ 66102 h 494360"/>
                    <a:gd name="connsiteX3" fmla="*/ 632695 w 664903"/>
                    <a:gd name="connsiteY3" fmla="*/ 349581 h 494360"/>
                    <a:gd name="connsiteX4" fmla="*/ 63570 w 664903"/>
                    <a:gd name="connsiteY4" fmla="*/ 494360 h 494360"/>
                    <a:gd name="connsiteX5" fmla="*/ 173737 w 664903"/>
                    <a:gd name="connsiteY5" fmla="*/ 149962 h 494360"/>
                    <a:gd name="connsiteX0" fmla="*/ 173737 w 664903"/>
                    <a:gd name="connsiteY0" fmla="*/ 149962 h 501623"/>
                    <a:gd name="connsiteX1" fmla="*/ 469414 w 664903"/>
                    <a:gd name="connsiteY1" fmla="*/ 0 h 501623"/>
                    <a:gd name="connsiteX2" fmla="*/ 663137 w 664903"/>
                    <a:gd name="connsiteY2" fmla="*/ 66102 h 501623"/>
                    <a:gd name="connsiteX3" fmla="*/ 632695 w 664903"/>
                    <a:gd name="connsiteY3" fmla="*/ 349581 h 501623"/>
                    <a:gd name="connsiteX4" fmla="*/ 461019 w 664903"/>
                    <a:gd name="connsiteY4" fmla="*/ 229591 h 501623"/>
                    <a:gd name="connsiteX5" fmla="*/ 63570 w 664903"/>
                    <a:gd name="connsiteY5" fmla="*/ 494360 h 501623"/>
                    <a:gd name="connsiteX6" fmla="*/ 173737 w 664903"/>
                    <a:gd name="connsiteY6" fmla="*/ 149962 h 501623"/>
                    <a:gd name="connsiteX0" fmla="*/ 51906 w 543072"/>
                    <a:gd name="connsiteY0" fmla="*/ 149962 h 364053"/>
                    <a:gd name="connsiteX1" fmla="*/ 347583 w 543072"/>
                    <a:gd name="connsiteY1" fmla="*/ 0 h 364053"/>
                    <a:gd name="connsiteX2" fmla="*/ 541306 w 543072"/>
                    <a:gd name="connsiteY2" fmla="*/ 66102 h 364053"/>
                    <a:gd name="connsiteX3" fmla="*/ 510864 w 543072"/>
                    <a:gd name="connsiteY3" fmla="*/ 349581 h 364053"/>
                    <a:gd name="connsiteX4" fmla="*/ 339188 w 543072"/>
                    <a:gd name="connsiteY4" fmla="*/ 229591 h 364053"/>
                    <a:gd name="connsiteX5" fmla="*/ 121072 w 543072"/>
                    <a:gd name="connsiteY5" fmla="*/ 328934 h 364053"/>
                    <a:gd name="connsiteX6" fmla="*/ 51906 w 543072"/>
                    <a:gd name="connsiteY6" fmla="*/ 149962 h 364053"/>
                    <a:gd name="connsiteX0" fmla="*/ 51906 w 543072"/>
                    <a:gd name="connsiteY0" fmla="*/ 149962 h 364053"/>
                    <a:gd name="connsiteX1" fmla="*/ 347583 w 543072"/>
                    <a:gd name="connsiteY1" fmla="*/ 0 h 364053"/>
                    <a:gd name="connsiteX2" fmla="*/ 541306 w 543072"/>
                    <a:gd name="connsiteY2" fmla="*/ 66102 h 364053"/>
                    <a:gd name="connsiteX3" fmla="*/ 510864 w 543072"/>
                    <a:gd name="connsiteY3" fmla="*/ 349581 h 364053"/>
                    <a:gd name="connsiteX4" fmla="*/ 339188 w 543072"/>
                    <a:gd name="connsiteY4" fmla="*/ 229591 h 364053"/>
                    <a:gd name="connsiteX5" fmla="*/ 121072 w 543072"/>
                    <a:gd name="connsiteY5" fmla="*/ 328934 h 364053"/>
                    <a:gd name="connsiteX6" fmla="*/ 51906 w 543072"/>
                    <a:gd name="connsiteY6" fmla="*/ 149962 h 364053"/>
                    <a:gd name="connsiteX0" fmla="*/ 45289 w 536455"/>
                    <a:gd name="connsiteY0" fmla="*/ 149962 h 364053"/>
                    <a:gd name="connsiteX1" fmla="*/ 340966 w 536455"/>
                    <a:gd name="connsiteY1" fmla="*/ 0 h 364053"/>
                    <a:gd name="connsiteX2" fmla="*/ 534689 w 536455"/>
                    <a:gd name="connsiteY2" fmla="*/ 66102 h 364053"/>
                    <a:gd name="connsiteX3" fmla="*/ 504247 w 536455"/>
                    <a:gd name="connsiteY3" fmla="*/ 349581 h 364053"/>
                    <a:gd name="connsiteX4" fmla="*/ 332571 w 536455"/>
                    <a:gd name="connsiteY4" fmla="*/ 229591 h 364053"/>
                    <a:gd name="connsiteX5" fmla="*/ 129808 w 536455"/>
                    <a:gd name="connsiteY5" fmla="*/ 273794 h 364053"/>
                    <a:gd name="connsiteX6" fmla="*/ 45289 w 536455"/>
                    <a:gd name="connsiteY6" fmla="*/ 149962 h 364053"/>
                    <a:gd name="connsiteX0" fmla="*/ 54562 w 545728"/>
                    <a:gd name="connsiteY0" fmla="*/ 149962 h 364053"/>
                    <a:gd name="connsiteX1" fmla="*/ 350239 w 545728"/>
                    <a:gd name="connsiteY1" fmla="*/ 0 h 364053"/>
                    <a:gd name="connsiteX2" fmla="*/ 543962 w 545728"/>
                    <a:gd name="connsiteY2" fmla="*/ 66102 h 364053"/>
                    <a:gd name="connsiteX3" fmla="*/ 513520 w 545728"/>
                    <a:gd name="connsiteY3" fmla="*/ 349581 h 364053"/>
                    <a:gd name="connsiteX4" fmla="*/ 341844 w 545728"/>
                    <a:gd name="connsiteY4" fmla="*/ 229591 h 364053"/>
                    <a:gd name="connsiteX5" fmla="*/ 139081 w 545728"/>
                    <a:gd name="connsiteY5" fmla="*/ 273794 h 364053"/>
                    <a:gd name="connsiteX6" fmla="*/ 54562 w 545728"/>
                    <a:gd name="connsiteY6" fmla="*/ 149962 h 364053"/>
                    <a:gd name="connsiteX0" fmla="*/ 54562 w 545728"/>
                    <a:gd name="connsiteY0" fmla="*/ 149962 h 364053"/>
                    <a:gd name="connsiteX1" fmla="*/ 350239 w 545728"/>
                    <a:gd name="connsiteY1" fmla="*/ 0 h 364053"/>
                    <a:gd name="connsiteX2" fmla="*/ 543962 w 545728"/>
                    <a:gd name="connsiteY2" fmla="*/ 66102 h 364053"/>
                    <a:gd name="connsiteX3" fmla="*/ 513520 w 545728"/>
                    <a:gd name="connsiteY3" fmla="*/ 349581 h 364053"/>
                    <a:gd name="connsiteX4" fmla="*/ 341844 w 545728"/>
                    <a:gd name="connsiteY4" fmla="*/ 229591 h 364053"/>
                    <a:gd name="connsiteX5" fmla="*/ 139081 w 545728"/>
                    <a:gd name="connsiteY5" fmla="*/ 273794 h 364053"/>
                    <a:gd name="connsiteX6" fmla="*/ 54562 w 545728"/>
                    <a:gd name="connsiteY6" fmla="*/ 149962 h 364053"/>
                    <a:gd name="connsiteX0" fmla="*/ 54562 w 545728"/>
                    <a:gd name="connsiteY0" fmla="*/ 149962 h 364597"/>
                    <a:gd name="connsiteX1" fmla="*/ 350239 w 545728"/>
                    <a:gd name="connsiteY1" fmla="*/ 0 h 364597"/>
                    <a:gd name="connsiteX2" fmla="*/ 543962 w 545728"/>
                    <a:gd name="connsiteY2" fmla="*/ 66102 h 364597"/>
                    <a:gd name="connsiteX3" fmla="*/ 513520 w 545728"/>
                    <a:gd name="connsiteY3" fmla="*/ 349581 h 364597"/>
                    <a:gd name="connsiteX4" fmla="*/ 414533 w 545728"/>
                    <a:gd name="connsiteY4" fmla="*/ 239044 h 364597"/>
                    <a:gd name="connsiteX5" fmla="*/ 139081 w 545728"/>
                    <a:gd name="connsiteY5" fmla="*/ 273794 h 364597"/>
                    <a:gd name="connsiteX6" fmla="*/ 54562 w 545728"/>
                    <a:gd name="connsiteY6" fmla="*/ 149962 h 364597"/>
                    <a:gd name="connsiteX0" fmla="*/ 54562 w 549570"/>
                    <a:gd name="connsiteY0" fmla="*/ 149962 h 341429"/>
                    <a:gd name="connsiteX1" fmla="*/ 350239 w 549570"/>
                    <a:gd name="connsiteY1" fmla="*/ 0 h 341429"/>
                    <a:gd name="connsiteX2" fmla="*/ 543962 w 549570"/>
                    <a:gd name="connsiteY2" fmla="*/ 66102 h 341429"/>
                    <a:gd name="connsiteX3" fmla="*/ 518965 w 549570"/>
                    <a:gd name="connsiteY3" fmla="*/ 324769 h 341429"/>
                    <a:gd name="connsiteX4" fmla="*/ 414533 w 549570"/>
                    <a:gd name="connsiteY4" fmla="*/ 239044 h 341429"/>
                    <a:gd name="connsiteX5" fmla="*/ 139081 w 549570"/>
                    <a:gd name="connsiteY5" fmla="*/ 273794 h 341429"/>
                    <a:gd name="connsiteX6" fmla="*/ 54562 w 549570"/>
                    <a:gd name="connsiteY6" fmla="*/ 149962 h 341429"/>
                    <a:gd name="connsiteX0" fmla="*/ 54562 w 549570"/>
                    <a:gd name="connsiteY0" fmla="*/ 149962 h 324769"/>
                    <a:gd name="connsiteX1" fmla="*/ 350239 w 549570"/>
                    <a:gd name="connsiteY1" fmla="*/ 0 h 324769"/>
                    <a:gd name="connsiteX2" fmla="*/ 543962 w 549570"/>
                    <a:gd name="connsiteY2" fmla="*/ 66102 h 324769"/>
                    <a:gd name="connsiteX3" fmla="*/ 518965 w 549570"/>
                    <a:gd name="connsiteY3" fmla="*/ 324769 h 324769"/>
                    <a:gd name="connsiteX4" fmla="*/ 414533 w 549570"/>
                    <a:gd name="connsiteY4" fmla="*/ 239044 h 324769"/>
                    <a:gd name="connsiteX5" fmla="*/ 139081 w 549570"/>
                    <a:gd name="connsiteY5" fmla="*/ 273794 h 324769"/>
                    <a:gd name="connsiteX6" fmla="*/ 54562 w 549570"/>
                    <a:gd name="connsiteY6" fmla="*/ 149962 h 324769"/>
                    <a:gd name="connsiteX0" fmla="*/ 54562 w 549570"/>
                    <a:gd name="connsiteY0" fmla="*/ 139050 h 313857"/>
                    <a:gd name="connsiteX1" fmla="*/ 375759 w 549570"/>
                    <a:gd name="connsiteY1" fmla="*/ 0 h 313857"/>
                    <a:gd name="connsiteX2" fmla="*/ 543962 w 549570"/>
                    <a:gd name="connsiteY2" fmla="*/ 55190 h 313857"/>
                    <a:gd name="connsiteX3" fmla="*/ 518965 w 549570"/>
                    <a:gd name="connsiteY3" fmla="*/ 313857 h 313857"/>
                    <a:gd name="connsiteX4" fmla="*/ 414533 w 549570"/>
                    <a:gd name="connsiteY4" fmla="*/ 228132 h 313857"/>
                    <a:gd name="connsiteX5" fmla="*/ 139081 w 549570"/>
                    <a:gd name="connsiteY5" fmla="*/ 262882 h 313857"/>
                    <a:gd name="connsiteX6" fmla="*/ 54562 w 549570"/>
                    <a:gd name="connsiteY6" fmla="*/ 139050 h 313857"/>
                    <a:gd name="connsiteX0" fmla="*/ 54562 w 549570"/>
                    <a:gd name="connsiteY0" fmla="*/ 139050 h 313857"/>
                    <a:gd name="connsiteX1" fmla="*/ 375759 w 549570"/>
                    <a:gd name="connsiteY1" fmla="*/ 0 h 313857"/>
                    <a:gd name="connsiteX2" fmla="*/ 543962 w 549570"/>
                    <a:gd name="connsiteY2" fmla="*/ 55190 h 313857"/>
                    <a:gd name="connsiteX3" fmla="*/ 518965 w 549570"/>
                    <a:gd name="connsiteY3" fmla="*/ 313857 h 313857"/>
                    <a:gd name="connsiteX4" fmla="*/ 414533 w 549570"/>
                    <a:gd name="connsiteY4" fmla="*/ 228132 h 313857"/>
                    <a:gd name="connsiteX5" fmla="*/ 139081 w 549570"/>
                    <a:gd name="connsiteY5" fmla="*/ 262882 h 313857"/>
                    <a:gd name="connsiteX6" fmla="*/ 54562 w 549570"/>
                    <a:gd name="connsiteY6" fmla="*/ 139050 h 313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9570" h="313857">
                      <a:moveTo>
                        <a:pt x="54562" y="139050"/>
                      </a:moveTo>
                      <a:cubicBezTo>
                        <a:pt x="290266" y="32717"/>
                        <a:pt x="268324" y="80756"/>
                        <a:pt x="375759" y="0"/>
                      </a:cubicBezTo>
                      <a:cubicBezTo>
                        <a:pt x="418611" y="69178"/>
                        <a:pt x="326094" y="60188"/>
                        <a:pt x="543962" y="55190"/>
                      </a:cubicBezTo>
                      <a:cubicBezTo>
                        <a:pt x="515646" y="129807"/>
                        <a:pt x="587324" y="232093"/>
                        <a:pt x="518965" y="313857"/>
                      </a:cubicBezTo>
                      <a:cubicBezTo>
                        <a:pt x="435533" y="303640"/>
                        <a:pt x="509387" y="204002"/>
                        <a:pt x="414533" y="228132"/>
                      </a:cubicBezTo>
                      <a:cubicBezTo>
                        <a:pt x="319679" y="252262"/>
                        <a:pt x="235697" y="234299"/>
                        <a:pt x="139081" y="262882"/>
                      </a:cubicBezTo>
                      <a:cubicBezTo>
                        <a:pt x="-59762" y="241425"/>
                        <a:pt x="-3969" y="224112"/>
                        <a:pt x="54562" y="13905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95" name="Rombo 24"/>
                <p:cNvSpPr/>
                <p:nvPr/>
              </p:nvSpPr>
              <p:spPr>
                <a:xfrm rot="1529024" flipH="1">
                  <a:off x="5726376" y="5335482"/>
                  <a:ext cx="247733" cy="175958"/>
                </a:xfrm>
                <a:custGeom>
                  <a:avLst/>
                  <a:gdLst>
                    <a:gd name="connsiteX0" fmla="*/ 0 w 864096"/>
                    <a:gd name="connsiteY0" fmla="*/ 288032 h 576064"/>
                    <a:gd name="connsiteX1" fmla="*/ 432048 w 864096"/>
                    <a:gd name="connsiteY1" fmla="*/ 0 h 576064"/>
                    <a:gd name="connsiteX2" fmla="*/ 864096 w 864096"/>
                    <a:gd name="connsiteY2" fmla="*/ 288032 h 576064"/>
                    <a:gd name="connsiteX3" fmla="*/ 432048 w 864096"/>
                    <a:gd name="connsiteY3" fmla="*/ 576064 h 576064"/>
                    <a:gd name="connsiteX4" fmla="*/ 0 w 864096"/>
                    <a:gd name="connsiteY4" fmla="*/ 288032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51963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641756"/>
                    <a:gd name="connsiteX1" fmla="*/ 519636 w 951684"/>
                    <a:gd name="connsiteY1" fmla="*/ 0 h 641756"/>
                    <a:gd name="connsiteX2" fmla="*/ 951684 w 951684"/>
                    <a:gd name="connsiteY2" fmla="*/ 288032 h 641756"/>
                    <a:gd name="connsiteX3" fmla="*/ 234976 w 951684"/>
                    <a:gd name="connsiteY3" fmla="*/ 641756 h 641756"/>
                    <a:gd name="connsiteX4" fmla="*/ 0 w 951684"/>
                    <a:gd name="connsiteY4" fmla="*/ 370148 h 641756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951684"/>
                    <a:gd name="connsiteY0" fmla="*/ 370148 h 576064"/>
                    <a:gd name="connsiteX1" fmla="*/ 519636 w 951684"/>
                    <a:gd name="connsiteY1" fmla="*/ 0 h 576064"/>
                    <a:gd name="connsiteX2" fmla="*/ 951684 w 951684"/>
                    <a:gd name="connsiteY2" fmla="*/ 288032 h 576064"/>
                    <a:gd name="connsiteX3" fmla="*/ 234976 w 951684"/>
                    <a:gd name="connsiteY3" fmla="*/ 576064 h 576064"/>
                    <a:gd name="connsiteX4" fmla="*/ 0 w 951684"/>
                    <a:gd name="connsiteY4" fmla="*/ 370148 h 576064"/>
                    <a:gd name="connsiteX0" fmla="*/ 0 w 891468"/>
                    <a:gd name="connsiteY0" fmla="*/ 315405 h 576064"/>
                    <a:gd name="connsiteX1" fmla="*/ 459420 w 891468"/>
                    <a:gd name="connsiteY1" fmla="*/ 0 h 576064"/>
                    <a:gd name="connsiteX2" fmla="*/ 891468 w 891468"/>
                    <a:gd name="connsiteY2" fmla="*/ 288032 h 576064"/>
                    <a:gd name="connsiteX3" fmla="*/ 174760 w 891468"/>
                    <a:gd name="connsiteY3" fmla="*/ 576064 h 576064"/>
                    <a:gd name="connsiteX4" fmla="*/ 0 w 891468"/>
                    <a:gd name="connsiteY4" fmla="*/ 315405 h 576064"/>
                    <a:gd name="connsiteX0" fmla="*/ 21494 w 912962"/>
                    <a:gd name="connsiteY0" fmla="*/ 315405 h 576064"/>
                    <a:gd name="connsiteX1" fmla="*/ 480914 w 912962"/>
                    <a:gd name="connsiteY1" fmla="*/ 0 h 576064"/>
                    <a:gd name="connsiteX2" fmla="*/ 912962 w 912962"/>
                    <a:gd name="connsiteY2" fmla="*/ 288032 h 576064"/>
                    <a:gd name="connsiteX3" fmla="*/ 196254 w 912962"/>
                    <a:gd name="connsiteY3" fmla="*/ 576064 h 576064"/>
                    <a:gd name="connsiteX4" fmla="*/ 21494 w 912962"/>
                    <a:gd name="connsiteY4" fmla="*/ 315405 h 576064"/>
                    <a:gd name="connsiteX0" fmla="*/ 21494 w 912962"/>
                    <a:gd name="connsiteY0" fmla="*/ 315405 h 619859"/>
                    <a:gd name="connsiteX1" fmla="*/ 480914 w 912962"/>
                    <a:gd name="connsiteY1" fmla="*/ 0 h 619859"/>
                    <a:gd name="connsiteX2" fmla="*/ 912962 w 912962"/>
                    <a:gd name="connsiteY2" fmla="*/ 288032 h 619859"/>
                    <a:gd name="connsiteX3" fmla="*/ 196254 w 912962"/>
                    <a:gd name="connsiteY3" fmla="*/ 619859 h 619859"/>
                    <a:gd name="connsiteX4" fmla="*/ 21494 w 912962"/>
                    <a:gd name="connsiteY4" fmla="*/ 315405 h 619859"/>
                    <a:gd name="connsiteX0" fmla="*/ 21494 w 770633"/>
                    <a:gd name="connsiteY0" fmla="*/ 315405 h 619859"/>
                    <a:gd name="connsiteX1" fmla="*/ 480914 w 770633"/>
                    <a:gd name="connsiteY1" fmla="*/ 0 h 619859"/>
                    <a:gd name="connsiteX2" fmla="*/ 770633 w 770633"/>
                    <a:gd name="connsiteY2" fmla="*/ 129276 h 619859"/>
                    <a:gd name="connsiteX3" fmla="*/ 196254 w 770633"/>
                    <a:gd name="connsiteY3" fmla="*/ 619859 h 619859"/>
                    <a:gd name="connsiteX4" fmla="*/ 21494 w 770633"/>
                    <a:gd name="connsiteY4" fmla="*/ 315405 h 619859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0633"/>
                    <a:gd name="connsiteY0" fmla="*/ 282559 h 587013"/>
                    <a:gd name="connsiteX1" fmla="*/ 453543 w 770633"/>
                    <a:gd name="connsiteY1" fmla="*/ 0 h 587013"/>
                    <a:gd name="connsiteX2" fmla="*/ 770633 w 770633"/>
                    <a:gd name="connsiteY2" fmla="*/ 96430 h 587013"/>
                    <a:gd name="connsiteX3" fmla="*/ 196254 w 770633"/>
                    <a:gd name="connsiteY3" fmla="*/ 587013 h 587013"/>
                    <a:gd name="connsiteX4" fmla="*/ 21494 w 770633"/>
                    <a:gd name="connsiteY4" fmla="*/ 282559 h 587013"/>
                    <a:gd name="connsiteX0" fmla="*/ 21494 w 778155"/>
                    <a:gd name="connsiteY0" fmla="*/ 282559 h 587013"/>
                    <a:gd name="connsiteX1" fmla="*/ 453543 w 778155"/>
                    <a:gd name="connsiteY1" fmla="*/ 0 h 587013"/>
                    <a:gd name="connsiteX2" fmla="*/ 770633 w 778155"/>
                    <a:gd name="connsiteY2" fmla="*/ 96430 h 587013"/>
                    <a:gd name="connsiteX3" fmla="*/ 196254 w 778155"/>
                    <a:gd name="connsiteY3" fmla="*/ 587013 h 587013"/>
                    <a:gd name="connsiteX4" fmla="*/ 21494 w 778155"/>
                    <a:gd name="connsiteY4" fmla="*/ 282559 h 587013"/>
                    <a:gd name="connsiteX0" fmla="*/ 21494 w 778745"/>
                    <a:gd name="connsiteY0" fmla="*/ 282559 h 587013"/>
                    <a:gd name="connsiteX1" fmla="*/ 453543 w 778745"/>
                    <a:gd name="connsiteY1" fmla="*/ 0 h 587013"/>
                    <a:gd name="connsiteX2" fmla="*/ 770633 w 778745"/>
                    <a:gd name="connsiteY2" fmla="*/ 96430 h 587013"/>
                    <a:gd name="connsiteX3" fmla="*/ 196254 w 778745"/>
                    <a:gd name="connsiteY3" fmla="*/ 587013 h 587013"/>
                    <a:gd name="connsiteX4" fmla="*/ 21494 w 778745"/>
                    <a:gd name="connsiteY4" fmla="*/ 282559 h 587013"/>
                    <a:gd name="connsiteX0" fmla="*/ 21494 w 819429"/>
                    <a:gd name="connsiteY0" fmla="*/ 282559 h 587177"/>
                    <a:gd name="connsiteX1" fmla="*/ 453543 w 819429"/>
                    <a:gd name="connsiteY1" fmla="*/ 0 h 587177"/>
                    <a:gd name="connsiteX2" fmla="*/ 770633 w 819429"/>
                    <a:gd name="connsiteY2" fmla="*/ 96430 h 587177"/>
                    <a:gd name="connsiteX3" fmla="*/ 765379 w 819429"/>
                    <a:gd name="connsiteY3" fmla="*/ 371067 h 587177"/>
                    <a:gd name="connsiteX4" fmla="*/ 196254 w 819429"/>
                    <a:gd name="connsiteY4" fmla="*/ 587013 h 587177"/>
                    <a:gd name="connsiteX5" fmla="*/ 21494 w 819429"/>
                    <a:gd name="connsiteY5" fmla="*/ 282559 h 587177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71067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87013"/>
                    <a:gd name="connsiteX1" fmla="*/ 453543 w 819429"/>
                    <a:gd name="connsiteY1" fmla="*/ 0 h 587013"/>
                    <a:gd name="connsiteX2" fmla="*/ 770633 w 819429"/>
                    <a:gd name="connsiteY2" fmla="*/ 96430 h 587013"/>
                    <a:gd name="connsiteX3" fmla="*/ 765379 w 819429"/>
                    <a:gd name="connsiteY3" fmla="*/ 398439 h 587013"/>
                    <a:gd name="connsiteX4" fmla="*/ 196254 w 819429"/>
                    <a:gd name="connsiteY4" fmla="*/ 587013 h 587013"/>
                    <a:gd name="connsiteX5" fmla="*/ 21494 w 819429"/>
                    <a:gd name="connsiteY5" fmla="*/ 282559 h 587013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19429"/>
                    <a:gd name="connsiteY0" fmla="*/ 282559 h 543218"/>
                    <a:gd name="connsiteX1" fmla="*/ 453543 w 819429"/>
                    <a:gd name="connsiteY1" fmla="*/ 0 h 543218"/>
                    <a:gd name="connsiteX2" fmla="*/ 770633 w 819429"/>
                    <a:gd name="connsiteY2" fmla="*/ 96430 h 543218"/>
                    <a:gd name="connsiteX3" fmla="*/ 765379 w 819429"/>
                    <a:gd name="connsiteY3" fmla="*/ 398439 h 543218"/>
                    <a:gd name="connsiteX4" fmla="*/ 196254 w 819429"/>
                    <a:gd name="connsiteY4" fmla="*/ 543218 h 543218"/>
                    <a:gd name="connsiteX5" fmla="*/ 21494 w 819429"/>
                    <a:gd name="connsiteY5" fmla="*/ 282559 h 543218"/>
                    <a:gd name="connsiteX0" fmla="*/ 21494 w 808019"/>
                    <a:gd name="connsiteY0" fmla="*/ 282559 h 543218"/>
                    <a:gd name="connsiteX1" fmla="*/ 453543 w 808019"/>
                    <a:gd name="connsiteY1" fmla="*/ 0 h 543218"/>
                    <a:gd name="connsiteX2" fmla="*/ 770633 w 808019"/>
                    <a:gd name="connsiteY2" fmla="*/ 96430 h 543218"/>
                    <a:gd name="connsiteX3" fmla="*/ 765379 w 808019"/>
                    <a:gd name="connsiteY3" fmla="*/ 398439 h 543218"/>
                    <a:gd name="connsiteX4" fmla="*/ 196254 w 808019"/>
                    <a:gd name="connsiteY4" fmla="*/ 543218 h 543218"/>
                    <a:gd name="connsiteX5" fmla="*/ 21494 w 808019"/>
                    <a:gd name="connsiteY5" fmla="*/ 282559 h 543218"/>
                    <a:gd name="connsiteX0" fmla="*/ 21494 w 798300"/>
                    <a:gd name="connsiteY0" fmla="*/ 282559 h 543218"/>
                    <a:gd name="connsiteX1" fmla="*/ 453543 w 798300"/>
                    <a:gd name="connsiteY1" fmla="*/ 0 h 543218"/>
                    <a:gd name="connsiteX2" fmla="*/ 770633 w 798300"/>
                    <a:gd name="connsiteY2" fmla="*/ 96430 h 543218"/>
                    <a:gd name="connsiteX3" fmla="*/ 765379 w 798300"/>
                    <a:gd name="connsiteY3" fmla="*/ 398439 h 543218"/>
                    <a:gd name="connsiteX4" fmla="*/ 196254 w 798300"/>
                    <a:gd name="connsiteY4" fmla="*/ 543218 h 543218"/>
                    <a:gd name="connsiteX5" fmla="*/ 21494 w 798300"/>
                    <a:gd name="connsiteY5" fmla="*/ 282559 h 543218"/>
                    <a:gd name="connsiteX0" fmla="*/ 21494 w 791362"/>
                    <a:gd name="connsiteY0" fmla="*/ 282559 h 543218"/>
                    <a:gd name="connsiteX1" fmla="*/ 453543 w 791362"/>
                    <a:gd name="connsiteY1" fmla="*/ 0 h 543218"/>
                    <a:gd name="connsiteX2" fmla="*/ 770633 w 791362"/>
                    <a:gd name="connsiteY2" fmla="*/ 96430 h 543218"/>
                    <a:gd name="connsiteX3" fmla="*/ 765379 w 791362"/>
                    <a:gd name="connsiteY3" fmla="*/ 398439 h 543218"/>
                    <a:gd name="connsiteX4" fmla="*/ 196254 w 791362"/>
                    <a:gd name="connsiteY4" fmla="*/ 543218 h 543218"/>
                    <a:gd name="connsiteX5" fmla="*/ 21494 w 791362"/>
                    <a:gd name="connsiteY5" fmla="*/ 282559 h 543218"/>
                    <a:gd name="connsiteX0" fmla="*/ 21494 w 791362"/>
                    <a:gd name="connsiteY0" fmla="*/ 233701 h 494360"/>
                    <a:gd name="connsiteX1" fmla="*/ 602098 w 791362"/>
                    <a:gd name="connsiteY1" fmla="*/ 0 h 494360"/>
                    <a:gd name="connsiteX2" fmla="*/ 770633 w 791362"/>
                    <a:gd name="connsiteY2" fmla="*/ 47572 h 494360"/>
                    <a:gd name="connsiteX3" fmla="*/ 765379 w 791362"/>
                    <a:gd name="connsiteY3" fmla="*/ 349581 h 494360"/>
                    <a:gd name="connsiteX4" fmla="*/ 196254 w 791362"/>
                    <a:gd name="connsiteY4" fmla="*/ 494360 h 494360"/>
                    <a:gd name="connsiteX5" fmla="*/ 21494 w 791362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21494 w 797587"/>
                    <a:gd name="connsiteY0" fmla="*/ 233701 h 494360"/>
                    <a:gd name="connsiteX1" fmla="*/ 602098 w 797587"/>
                    <a:gd name="connsiteY1" fmla="*/ 0 h 494360"/>
                    <a:gd name="connsiteX2" fmla="*/ 795821 w 797587"/>
                    <a:gd name="connsiteY2" fmla="*/ 66102 h 494360"/>
                    <a:gd name="connsiteX3" fmla="*/ 765379 w 797587"/>
                    <a:gd name="connsiteY3" fmla="*/ 349581 h 494360"/>
                    <a:gd name="connsiteX4" fmla="*/ 196254 w 797587"/>
                    <a:gd name="connsiteY4" fmla="*/ 494360 h 494360"/>
                    <a:gd name="connsiteX5" fmla="*/ 21494 w 797587"/>
                    <a:gd name="connsiteY5" fmla="*/ 233701 h 494360"/>
                    <a:gd name="connsiteX0" fmla="*/ 173737 w 664903"/>
                    <a:gd name="connsiteY0" fmla="*/ 149962 h 494360"/>
                    <a:gd name="connsiteX1" fmla="*/ 469414 w 664903"/>
                    <a:gd name="connsiteY1" fmla="*/ 0 h 494360"/>
                    <a:gd name="connsiteX2" fmla="*/ 663137 w 664903"/>
                    <a:gd name="connsiteY2" fmla="*/ 66102 h 494360"/>
                    <a:gd name="connsiteX3" fmla="*/ 632695 w 664903"/>
                    <a:gd name="connsiteY3" fmla="*/ 349581 h 494360"/>
                    <a:gd name="connsiteX4" fmla="*/ 63570 w 664903"/>
                    <a:gd name="connsiteY4" fmla="*/ 494360 h 494360"/>
                    <a:gd name="connsiteX5" fmla="*/ 173737 w 664903"/>
                    <a:gd name="connsiteY5" fmla="*/ 149962 h 494360"/>
                    <a:gd name="connsiteX0" fmla="*/ 173737 w 664903"/>
                    <a:gd name="connsiteY0" fmla="*/ 149962 h 501623"/>
                    <a:gd name="connsiteX1" fmla="*/ 469414 w 664903"/>
                    <a:gd name="connsiteY1" fmla="*/ 0 h 501623"/>
                    <a:gd name="connsiteX2" fmla="*/ 663137 w 664903"/>
                    <a:gd name="connsiteY2" fmla="*/ 66102 h 501623"/>
                    <a:gd name="connsiteX3" fmla="*/ 632695 w 664903"/>
                    <a:gd name="connsiteY3" fmla="*/ 349581 h 501623"/>
                    <a:gd name="connsiteX4" fmla="*/ 461019 w 664903"/>
                    <a:gd name="connsiteY4" fmla="*/ 229591 h 501623"/>
                    <a:gd name="connsiteX5" fmla="*/ 63570 w 664903"/>
                    <a:gd name="connsiteY5" fmla="*/ 494360 h 501623"/>
                    <a:gd name="connsiteX6" fmla="*/ 173737 w 664903"/>
                    <a:gd name="connsiteY6" fmla="*/ 149962 h 501623"/>
                    <a:gd name="connsiteX0" fmla="*/ 51906 w 543072"/>
                    <a:gd name="connsiteY0" fmla="*/ 149962 h 364053"/>
                    <a:gd name="connsiteX1" fmla="*/ 347583 w 543072"/>
                    <a:gd name="connsiteY1" fmla="*/ 0 h 364053"/>
                    <a:gd name="connsiteX2" fmla="*/ 541306 w 543072"/>
                    <a:gd name="connsiteY2" fmla="*/ 66102 h 364053"/>
                    <a:gd name="connsiteX3" fmla="*/ 510864 w 543072"/>
                    <a:gd name="connsiteY3" fmla="*/ 349581 h 364053"/>
                    <a:gd name="connsiteX4" fmla="*/ 339188 w 543072"/>
                    <a:gd name="connsiteY4" fmla="*/ 229591 h 364053"/>
                    <a:gd name="connsiteX5" fmla="*/ 121072 w 543072"/>
                    <a:gd name="connsiteY5" fmla="*/ 328934 h 364053"/>
                    <a:gd name="connsiteX6" fmla="*/ 51906 w 543072"/>
                    <a:gd name="connsiteY6" fmla="*/ 149962 h 364053"/>
                    <a:gd name="connsiteX0" fmla="*/ 51906 w 543072"/>
                    <a:gd name="connsiteY0" fmla="*/ 149962 h 364053"/>
                    <a:gd name="connsiteX1" fmla="*/ 347583 w 543072"/>
                    <a:gd name="connsiteY1" fmla="*/ 0 h 364053"/>
                    <a:gd name="connsiteX2" fmla="*/ 541306 w 543072"/>
                    <a:gd name="connsiteY2" fmla="*/ 66102 h 364053"/>
                    <a:gd name="connsiteX3" fmla="*/ 510864 w 543072"/>
                    <a:gd name="connsiteY3" fmla="*/ 349581 h 364053"/>
                    <a:gd name="connsiteX4" fmla="*/ 339188 w 543072"/>
                    <a:gd name="connsiteY4" fmla="*/ 229591 h 364053"/>
                    <a:gd name="connsiteX5" fmla="*/ 121072 w 543072"/>
                    <a:gd name="connsiteY5" fmla="*/ 328934 h 364053"/>
                    <a:gd name="connsiteX6" fmla="*/ 51906 w 543072"/>
                    <a:gd name="connsiteY6" fmla="*/ 149962 h 364053"/>
                    <a:gd name="connsiteX0" fmla="*/ 45289 w 536455"/>
                    <a:gd name="connsiteY0" fmla="*/ 149962 h 364053"/>
                    <a:gd name="connsiteX1" fmla="*/ 340966 w 536455"/>
                    <a:gd name="connsiteY1" fmla="*/ 0 h 364053"/>
                    <a:gd name="connsiteX2" fmla="*/ 534689 w 536455"/>
                    <a:gd name="connsiteY2" fmla="*/ 66102 h 364053"/>
                    <a:gd name="connsiteX3" fmla="*/ 504247 w 536455"/>
                    <a:gd name="connsiteY3" fmla="*/ 349581 h 364053"/>
                    <a:gd name="connsiteX4" fmla="*/ 332571 w 536455"/>
                    <a:gd name="connsiteY4" fmla="*/ 229591 h 364053"/>
                    <a:gd name="connsiteX5" fmla="*/ 129808 w 536455"/>
                    <a:gd name="connsiteY5" fmla="*/ 273794 h 364053"/>
                    <a:gd name="connsiteX6" fmla="*/ 45289 w 536455"/>
                    <a:gd name="connsiteY6" fmla="*/ 149962 h 364053"/>
                    <a:gd name="connsiteX0" fmla="*/ 54562 w 545728"/>
                    <a:gd name="connsiteY0" fmla="*/ 149962 h 364053"/>
                    <a:gd name="connsiteX1" fmla="*/ 350239 w 545728"/>
                    <a:gd name="connsiteY1" fmla="*/ 0 h 364053"/>
                    <a:gd name="connsiteX2" fmla="*/ 543962 w 545728"/>
                    <a:gd name="connsiteY2" fmla="*/ 66102 h 364053"/>
                    <a:gd name="connsiteX3" fmla="*/ 513520 w 545728"/>
                    <a:gd name="connsiteY3" fmla="*/ 349581 h 364053"/>
                    <a:gd name="connsiteX4" fmla="*/ 341844 w 545728"/>
                    <a:gd name="connsiteY4" fmla="*/ 229591 h 364053"/>
                    <a:gd name="connsiteX5" fmla="*/ 139081 w 545728"/>
                    <a:gd name="connsiteY5" fmla="*/ 273794 h 364053"/>
                    <a:gd name="connsiteX6" fmla="*/ 54562 w 545728"/>
                    <a:gd name="connsiteY6" fmla="*/ 149962 h 364053"/>
                    <a:gd name="connsiteX0" fmla="*/ 54562 w 545728"/>
                    <a:gd name="connsiteY0" fmla="*/ 149962 h 364053"/>
                    <a:gd name="connsiteX1" fmla="*/ 350239 w 545728"/>
                    <a:gd name="connsiteY1" fmla="*/ 0 h 364053"/>
                    <a:gd name="connsiteX2" fmla="*/ 543962 w 545728"/>
                    <a:gd name="connsiteY2" fmla="*/ 66102 h 364053"/>
                    <a:gd name="connsiteX3" fmla="*/ 513520 w 545728"/>
                    <a:gd name="connsiteY3" fmla="*/ 349581 h 364053"/>
                    <a:gd name="connsiteX4" fmla="*/ 341844 w 545728"/>
                    <a:gd name="connsiteY4" fmla="*/ 229591 h 364053"/>
                    <a:gd name="connsiteX5" fmla="*/ 139081 w 545728"/>
                    <a:gd name="connsiteY5" fmla="*/ 273794 h 364053"/>
                    <a:gd name="connsiteX6" fmla="*/ 54562 w 545728"/>
                    <a:gd name="connsiteY6" fmla="*/ 149962 h 364053"/>
                    <a:gd name="connsiteX0" fmla="*/ 54562 w 545728"/>
                    <a:gd name="connsiteY0" fmla="*/ 149962 h 364597"/>
                    <a:gd name="connsiteX1" fmla="*/ 350239 w 545728"/>
                    <a:gd name="connsiteY1" fmla="*/ 0 h 364597"/>
                    <a:gd name="connsiteX2" fmla="*/ 543962 w 545728"/>
                    <a:gd name="connsiteY2" fmla="*/ 66102 h 364597"/>
                    <a:gd name="connsiteX3" fmla="*/ 513520 w 545728"/>
                    <a:gd name="connsiteY3" fmla="*/ 349581 h 364597"/>
                    <a:gd name="connsiteX4" fmla="*/ 414533 w 545728"/>
                    <a:gd name="connsiteY4" fmla="*/ 239044 h 364597"/>
                    <a:gd name="connsiteX5" fmla="*/ 139081 w 545728"/>
                    <a:gd name="connsiteY5" fmla="*/ 273794 h 364597"/>
                    <a:gd name="connsiteX6" fmla="*/ 54562 w 545728"/>
                    <a:gd name="connsiteY6" fmla="*/ 149962 h 364597"/>
                    <a:gd name="connsiteX0" fmla="*/ 54562 w 549570"/>
                    <a:gd name="connsiteY0" fmla="*/ 149962 h 341429"/>
                    <a:gd name="connsiteX1" fmla="*/ 350239 w 549570"/>
                    <a:gd name="connsiteY1" fmla="*/ 0 h 341429"/>
                    <a:gd name="connsiteX2" fmla="*/ 543962 w 549570"/>
                    <a:gd name="connsiteY2" fmla="*/ 66102 h 341429"/>
                    <a:gd name="connsiteX3" fmla="*/ 518965 w 549570"/>
                    <a:gd name="connsiteY3" fmla="*/ 324769 h 341429"/>
                    <a:gd name="connsiteX4" fmla="*/ 414533 w 549570"/>
                    <a:gd name="connsiteY4" fmla="*/ 239044 h 341429"/>
                    <a:gd name="connsiteX5" fmla="*/ 139081 w 549570"/>
                    <a:gd name="connsiteY5" fmla="*/ 273794 h 341429"/>
                    <a:gd name="connsiteX6" fmla="*/ 54562 w 549570"/>
                    <a:gd name="connsiteY6" fmla="*/ 149962 h 341429"/>
                    <a:gd name="connsiteX0" fmla="*/ 54562 w 549570"/>
                    <a:gd name="connsiteY0" fmla="*/ 149962 h 324769"/>
                    <a:gd name="connsiteX1" fmla="*/ 350239 w 549570"/>
                    <a:gd name="connsiteY1" fmla="*/ 0 h 324769"/>
                    <a:gd name="connsiteX2" fmla="*/ 543962 w 549570"/>
                    <a:gd name="connsiteY2" fmla="*/ 66102 h 324769"/>
                    <a:gd name="connsiteX3" fmla="*/ 518965 w 549570"/>
                    <a:gd name="connsiteY3" fmla="*/ 324769 h 324769"/>
                    <a:gd name="connsiteX4" fmla="*/ 414533 w 549570"/>
                    <a:gd name="connsiteY4" fmla="*/ 239044 h 324769"/>
                    <a:gd name="connsiteX5" fmla="*/ 139081 w 549570"/>
                    <a:gd name="connsiteY5" fmla="*/ 273794 h 324769"/>
                    <a:gd name="connsiteX6" fmla="*/ 54562 w 549570"/>
                    <a:gd name="connsiteY6" fmla="*/ 149962 h 32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9570" h="324769">
                      <a:moveTo>
                        <a:pt x="54562" y="149962"/>
                      </a:moveTo>
                      <a:cubicBezTo>
                        <a:pt x="290266" y="43629"/>
                        <a:pt x="254411" y="98206"/>
                        <a:pt x="350239" y="0"/>
                      </a:cubicBezTo>
                      <a:cubicBezTo>
                        <a:pt x="393091" y="69178"/>
                        <a:pt x="326094" y="71100"/>
                        <a:pt x="543962" y="66102"/>
                      </a:cubicBezTo>
                      <a:cubicBezTo>
                        <a:pt x="515646" y="140719"/>
                        <a:pt x="587324" y="243005"/>
                        <a:pt x="518965" y="324769"/>
                      </a:cubicBezTo>
                      <a:cubicBezTo>
                        <a:pt x="435533" y="314552"/>
                        <a:pt x="509387" y="214914"/>
                        <a:pt x="414533" y="239044"/>
                      </a:cubicBezTo>
                      <a:cubicBezTo>
                        <a:pt x="319679" y="263174"/>
                        <a:pt x="235697" y="245211"/>
                        <a:pt x="139081" y="273794"/>
                      </a:cubicBezTo>
                      <a:cubicBezTo>
                        <a:pt x="-59762" y="252337"/>
                        <a:pt x="-3969" y="235024"/>
                        <a:pt x="54562" y="1499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96" name="Rectángulo 8"/>
                <p:cNvSpPr/>
                <p:nvPr/>
              </p:nvSpPr>
              <p:spPr>
                <a:xfrm>
                  <a:off x="5604150" y="4080186"/>
                  <a:ext cx="155358" cy="244417"/>
                </a:xfrm>
                <a:custGeom>
                  <a:avLst/>
                  <a:gdLst>
                    <a:gd name="connsiteX0" fmla="*/ 0 w 288032"/>
                    <a:gd name="connsiteY0" fmla="*/ 0 h 432048"/>
                    <a:gd name="connsiteX1" fmla="*/ 288032 w 288032"/>
                    <a:gd name="connsiteY1" fmla="*/ 0 h 432048"/>
                    <a:gd name="connsiteX2" fmla="*/ 288032 w 288032"/>
                    <a:gd name="connsiteY2" fmla="*/ 432048 h 432048"/>
                    <a:gd name="connsiteX3" fmla="*/ 0 w 288032"/>
                    <a:gd name="connsiteY3" fmla="*/ 432048 h 432048"/>
                    <a:gd name="connsiteX4" fmla="*/ 0 w 288032"/>
                    <a:gd name="connsiteY4" fmla="*/ 0 h 432048"/>
                    <a:gd name="connsiteX0" fmla="*/ 50800 w 288032"/>
                    <a:gd name="connsiteY0" fmla="*/ 0 h 466973"/>
                    <a:gd name="connsiteX1" fmla="*/ 288032 w 288032"/>
                    <a:gd name="connsiteY1" fmla="*/ 34925 h 466973"/>
                    <a:gd name="connsiteX2" fmla="*/ 288032 w 288032"/>
                    <a:gd name="connsiteY2" fmla="*/ 466973 h 466973"/>
                    <a:gd name="connsiteX3" fmla="*/ 0 w 288032"/>
                    <a:gd name="connsiteY3" fmla="*/ 466973 h 466973"/>
                    <a:gd name="connsiteX4" fmla="*/ 50800 w 288032"/>
                    <a:gd name="connsiteY4" fmla="*/ 0 h 466973"/>
                    <a:gd name="connsiteX0" fmla="*/ 50800 w 342007"/>
                    <a:gd name="connsiteY0" fmla="*/ 25400 h 492373"/>
                    <a:gd name="connsiteX1" fmla="*/ 342007 w 342007"/>
                    <a:gd name="connsiteY1" fmla="*/ 0 h 492373"/>
                    <a:gd name="connsiteX2" fmla="*/ 288032 w 342007"/>
                    <a:gd name="connsiteY2" fmla="*/ 492373 h 492373"/>
                    <a:gd name="connsiteX3" fmla="*/ 0 w 342007"/>
                    <a:gd name="connsiteY3" fmla="*/ 492373 h 492373"/>
                    <a:gd name="connsiteX4" fmla="*/ 50800 w 342007"/>
                    <a:gd name="connsiteY4" fmla="*/ 25400 h 492373"/>
                    <a:gd name="connsiteX0" fmla="*/ 57150 w 348357"/>
                    <a:gd name="connsiteY0" fmla="*/ 25400 h 508248"/>
                    <a:gd name="connsiteX1" fmla="*/ 348357 w 348357"/>
                    <a:gd name="connsiteY1" fmla="*/ 0 h 508248"/>
                    <a:gd name="connsiteX2" fmla="*/ 294382 w 348357"/>
                    <a:gd name="connsiteY2" fmla="*/ 492373 h 508248"/>
                    <a:gd name="connsiteX3" fmla="*/ 0 w 348357"/>
                    <a:gd name="connsiteY3" fmla="*/ 508248 h 508248"/>
                    <a:gd name="connsiteX4" fmla="*/ 57150 w 348357"/>
                    <a:gd name="connsiteY4" fmla="*/ 25400 h 508248"/>
                    <a:gd name="connsiteX0" fmla="*/ 57150 w 348357"/>
                    <a:gd name="connsiteY0" fmla="*/ 25400 h 508248"/>
                    <a:gd name="connsiteX1" fmla="*/ 348357 w 348357"/>
                    <a:gd name="connsiteY1" fmla="*/ 0 h 508248"/>
                    <a:gd name="connsiteX2" fmla="*/ 294382 w 348357"/>
                    <a:gd name="connsiteY2" fmla="*/ 492373 h 508248"/>
                    <a:gd name="connsiteX3" fmla="*/ 0 w 348357"/>
                    <a:gd name="connsiteY3" fmla="*/ 508248 h 508248"/>
                    <a:gd name="connsiteX4" fmla="*/ 57150 w 348357"/>
                    <a:gd name="connsiteY4" fmla="*/ 25400 h 508248"/>
                    <a:gd name="connsiteX0" fmla="*/ 57150 w 348357"/>
                    <a:gd name="connsiteY0" fmla="*/ 25400 h 508248"/>
                    <a:gd name="connsiteX1" fmla="*/ 348357 w 348357"/>
                    <a:gd name="connsiteY1" fmla="*/ 0 h 508248"/>
                    <a:gd name="connsiteX2" fmla="*/ 294382 w 348357"/>
                    <a:gd name="connsiteY2" fmla="*/ 492373 h 508248"/>
                    <a:gd name="connsiteX3" fmla="*/ 0 w 348357"/>
                    <a:gd name="connsiteY3" fmla="*/ 508248 h 508248"/>
                    <a:gd name="connsiteX4" fmla="*/ 57150 w 348357"/>
                    <a:gd name="connsiteY4" fmla="*/ 25400 h 508248"/>
                    <a:gd name="connsiteX0" fmla="*/ 57150 w 348357"/>
                    <a:gd name="connsiteY0" fmla="*/ 25400 h 508248"/>
                    <a:gd name="connsiteX1" fmla="*/ 348357 w 348357"/>
                    <a:gd name="connsiteY1" fmla="*/ 0 h 508248"/>
                    <a:gd name="connsiteX2" fmla="*/ 294382 w 348357"/>
                    <a:gd name="connsiteY2" fmla="*/ 492373 h 508248"/>
                    <a:gd name="connsiteX3" fmla="*/ 0 w 348357"/>
                    <a:gd name="connsiteY3" fmla="*/ 508248 h 508248"/>
                    <a:gd name="connsiteX4" fmla="*/ 57150 w 348357"/>
                    <a:gd name="connsiteY4" fmla="*/ 25400 h 508248"/>
                    <a:gd name="connsiteX0" fmla="*/ 57150 w 348357"/>
                    <a:gd name="connsiteY0" fmla="*/ 25400 h 508248"/>
                    <a:gd name="connsiteX1" fmla="*/ 348357 w 348357"/>
                    <a:gd name="connsiteY1" fmla="*/ 0 h 508248"/>
                    <a:gd name="connsiteX2" fmla="*/ 342007 w 348357"/>
                    <a:gd name="connsiteY2" fmla="*/ 486023 h 508248"/>
                    <a:gd name="connsiteX3" fmla="*/ 0 w 348357"/>
                    <a:gd name="connsiteY3" fmla="*/ 508248 h 508248"/>
                    <a:gd name="connsiteX4" fmla="*/ 57150 w 348357"/>
                    <a:gd name="connsiteY4" fmla="*/ 25400 h 508248"/>
                    <a:gd name="connsiteX0" fmla="*/ 57150 w 348357"/>
                    <a:gd name="connsiteY0" fmla="*/ 25400 h 508248"/>
                    <a:gd name="connsiteX1" fmla="*/ 348357 w 348357"/>
                    <a:gd name="connsiteY1" fmla="*/ 0 h 508248"/>
                    <a:gd name="connsiteX2" fmla="*/ 342007 w 348357"/>
                    <a:gd name="connsiteY2" fmla="*/ 486023 h 508248"/>
                    <a:gd name="connsiteX3" fmla="*/ 0 w 348357"/>
                    <a:gd name="connsiteY3" fmla="*/ 508248 h 508248"/>
                    <a:gd name="connsiteX4" fmla="*/ 57150 w 348357"/>
                    <a:gd name="connsiteY4" fmla="*/ 25400 h 50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8357" h="508248">
                      <a:moveTo>
                        <a:pt x="57150" y="25400"/>
                      </a:moveTo>
                      <a:lnTo>
                        <a:pt x="348357" y="0"/>
                      </a:lnTo>
                      <a:cubicBezTo>
                        <a:pt x="317665" y="164124"/>
                        <a:pt x="337774" y="318724"/>
                        <a:pt x="342007" y="486023"/>
                      </a:cubicBezTo>
                      <a:lnTo>
                        <a:pt x="0" y="508248"/>
                      </a:lnTo>
                      <a:cubicBezTo>
                        <a:pt x="73025" y="344124"/>
                        <a:pt x="50800" y="186349"/>
                        <a:pt x="57150" y="254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rect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dirty="0"/>
                </a:p>
              </p:txBody>
            </p:sp>
            <p:sp>
              <p:nvSpPr>
                <p:cNvPr id="197" name="Elipse 196"/>
                <p:cNvSpPr/>
                <p:nvPr/>
              </p:nvSpPr>
              <p:spPr>
                <a:xfrm rot="20314486">
                  <a:off x="5476454" y="3894051"/>
                  <a:ext cx="35006" cy="103579"/>
                </a:xfrm>
                <a:prstGeom prst="ellipse">
                  <a:avLst/>
                </a:prstGeom>
                <a:noFill/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98" name="Elipse 197"/>
                <p:cNvSpPr/>
                <p:nvPr/>
              </p:nvSpPr>
              <p:spPr>
                <a:xfrm flipH="1">
                  <a:off x="5499088" y="3679438"/>
                  <a:ext cx="369398" cy="429812"/>
                </a:xfrm>
                <a:custGeom>
                  <a:avLst/>
                  <a:gdLst>
                    <a:gd name="connsiteX0" fmla="*/ 0 w 369309"/>
                    <a:gd name="connsiteY0" fmla="*/ 206942 h 413884"/>
                    <a:gd name="connsiteX1" fmla="*/ 184655 w 369309"/>
                    <a:gd name="connsiteY1" fmla="*/ 0 h 413884"/>
                    <a:gd name="connsiteX2" fmla="*/ 369310 w 369309"/>
                    <a:gd name="connsiteY2" fmla="*/ 206942 h 413884"/>
                    <a:gd name="connsiteX3" fmla="*/ 184655 w 369309"/>
                    <a:gd name="connsiteY3" fmla="*/ 413884 h 413884"/>
                    <a:gd name="connsiteX4" fmla="*/ 0 w 369309"/>
                    <a:gd name="connsiteY4" fmla="*/ 206942 h 413884"/>
                    <a:gd name="connsiteX0" fmla="*/ 59 w 369369"/>
                    <a:gd name="connsiteY0" fmla="*/ 222817 h 429759"/>
                    <a:gd name="connsiteX1" fmla="*/ 200589 w 369369"/>
                    <a:gd name="connsiteY1" fmla="*/ 0 h 429759"/>
                    <a:gd name="connsiteX2" fmla="*/ 369369 w 369369"/>
                    <a:gd name="connsiteY2" fmla="*/ 222817 h 429759"/>
                    <a:gd name="connsiteX3" fmla="*/ 184714 w 369369"/>
                    <a:gd name="connsiteY3" fmla="*/ 429759 h 429759"/>
                    <a:gd name="connsiteX4" fmla="*/ 59 w 369369"/>
                    <a:gd name="connsiteY4" fmla="*/ 222817 h 429759"/>
                    <a:gd name="connsiteX0" fmla="*/ 88 w 369398"/>
                    <a:gd name="connsiteY0" fmla="*/ 222817 h 429812"/>
                    <a:gd name="connsiteX1" fmla="*/ 200618 w 369398"/>
                    <a:gd name="connsiteY1" fmla="*/ 0 h 429812"/>
                    <a:gd name="connsiteX2" fmla="*/ 369398 w 369398"/>
                    <a:gd name="connsiteY2" fmla="*/ 222817 h 429812"/>
                    <a:gd name="connsiteX3" fmla="*/ 184743 w 369398"/>
                    <a:gd name="connsiteY3" fmla="*/ 429759 h 429812"/>
                    <a:gd name="connsiteX4" fmla="*/ 88 w 369398"/>
                    <a:gd name="connsiteY4" fmla="*/ 222817 h 42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9398" h="429812">
                      <a:moveTo>
                        <a:pt x="88" y="222817"/>
                      </a:moveTo>
                      <a:cubicBezTo>
                        <a:pt x="2734" y="151191"/>
                        <a:pt x="98636" y="0"/>
                        <a:pt x="200618" y="0"/>
                      </a:cubicBezTo>
                      <a:cubicBezTo>
                        <a:pt x="302600" y="0"/>
                        <a:pt x="369398" y="108526"/>
                        <a:pt x="369398" y="222817"/>
                      </a:cubicBezTo>
                      <a:cubicBezTo>
                        <a:pt x="369398" y="337108"/>
                        <a:pt x="315300" y="426584"/>
                        <a:pt x="184743" y="429759"/>
                      </a:cubicBezTo>
                      <a:cubicBezTo>
                        <a:pt x="54186" y="432934"/>
                        <a:pt x="-2558" y="294443"/>
                        <a:pt x="88" y="22281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199" name="Forma libre 198"/>
                <p:cNvSpPr/>
                <p:nvPr/>
              </p:nvSpPr>
              <p:spPr>
                <a:xfrm flipH="1">
                  <a:off x="5755154" y="3880120"/>
                  <a:ext cx="46138" cy="15441"/>
                </a:xfrm>
                <a:custGeom>
                  <a:avLst/>
                  <a:gdLst>
                    <a:gd name="connsiteX0" fmla="*/ 0 w 103453"/>
                    <a:gd name="connsiteY0" fmla="*/ 32107 h 32107"/>
                    <a:gd name="connsiteX1" fmla="*/ 103453 w 103453"/>
                    <a:gd name="connsiteY1" fmla="*/ 0 h 32107"/>
                    <a:gd name="connsiteX2" fmla="*/ 103453 w 103453"/>
                    <a:gd name="connsiteY2" fmla="*/ 0 h 32107"/>
                    <a:gd name="connsiteX3" fmla="*/ 0 w 103453"/>
                    <a:gd name="connsiteY3" fmla="*/ 32107 h 32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453" h="32107">
                      <a:moveTo>
                        <a:pt x="0" y="32107"/>
                      </a:moveTo>
                      <a:lnTo>
                        <a:pt x="103453" y="0"/>
                      </a:lnTo>
                      <a:lnTo>
                        <a:pt x="103453" y="0"/>
                      </a:lnTo>
                      <a:lnTo>
                        <a:pt x="0" y="32107"/>
                      </a:lnTo>
                      <a:close/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00" name="Forma libre 199"/>
                <p:cNvSpPr/>
                <p:nvPr/>
              </p:nvSpPr>
              <p:spPr>
                <a:xfrm rot="2142940">
                  <a:off x="5549691" y="3880120"/>
                  <a:ext cx="46138" cy="15441"/>
                </a:xfrm>
                <a:custGeom>
                  <a:avLst/>
                  <a:gdLst>
                    <a:gd name="connsiteX0" fmla="*/ 0 w 103453"/>
                    <a:gd name="connsiteY0" fmla="*/ 32107 h 32107"/>
                    <a:gd name="connsiteX1" fmla="*/ 103453 w 103453"/>
                    <a:gd name="connsiteY1" fmla="*/ 0 h 32107"/>
                    <a:gd name="connsiteX2" fmla="*/ 103453 w 103453"/>
                    <a:gd name="connsiteY2" fmla="*/ 0 h 32107"/>
                    <a:gd name="connsiteX3" fmla="*/ 0 w 103453"/>
                    <a:gd name="connsiteY3" fmla="*/ 32107 h 32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453" h="32107">
                      <a:moveTo>
                        <a:pt x="0" y="32107"/>
                      </a:moveTo>
                      <a:lnTo>
                        <a:pt x="103453" y="0"/>
                      </a:lnTo>
                      <a:lnTo>
                        <a:pt x="103453" y="0"/>
                      </a:lnTo>
                      <a:lnTo>
                        <a:pt x="0" y="32107"/>
                      </a:lnTo>
                      <a:close/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01" name="Elipse 14"/>
                <p:cNvSpPr/>
                <p:nvPr/>
              </p:nvSpPr>
              <p:spPr>
                <a:xfrm flipH="1">
                  <a:off x="5748109" y="3917792"/>
                  <a:ext cx="32110" cy="51936"/>
                </a:xfrm>
                <a:custGeom>
                  <a:avLst/>
                  <a:gdLst>
                    <a:gd name="connsiteX0" fmla="*/ 0 w 360040"/>
                    <a:gd name="connsiteY0" fmla="*/ 288032 h 576064"/>
                    <a:gd name="connsiteX1" fmla="*/ 180020 w 360040"/>
                    <a:gd name="connsiteY1" fmla="*/ 0 h 576064"/>
                    <a:gd name="connsiteX2" fmla="*/ 360040 w 360040"/>
                    <a:gd name="connsiteY2" fmla="*/ 288032 h 576064"/>
                    <a:gd name="connsiteX3" fmla="*/ 180020 w 360040"/>
                    <a:gd name="connsiteY3" fmla="*/ 576064 h 576064"/>
                    <a:gd name="connsiteX4" fmla="*/ 0 w 360040"/>
                    <a:gd name="connsiteY4" fmla="*/ 288032 h 576064"/>
                    <a:gd name="connsiteX0" fmla="*/ 13187 w 373227"/>
                    <a:gd name="connsiteY0" fmla="*/ 291794 h 579826"/>
                    <a:gd name="connsiteX1" fmla="*/ 33684 w 373227"/>
                    <a:gd name="connsiteY1" fmla="*/ 138058 h 579826"/>
                    <a:gd name="connsiteX2" fmla="*/ 193207 w 373227"/>
                    <a:gd name="connsiteY2" fmla="*/ 3762 h 579826"/>
                    <a:gd name="connsiteX3" fmla="*/ 373227 w 373227"/>
                    <a:gd name="connsiteY3" fmla="*/ 291794 h 579826"/>
                    <a:gd name="connsiteX4" fmla="*/ 193207 w 373227"/>
                    <a:gd name="connsiteY4" fmla="*/ 579826 h 579826"/>
                    <a:gd name="connsiteX5" fmla="*/ 13187 w 373227"/>
                    <a:gd name="connsiteY5" fmla="*/ 291794 h 579826"/>
                    <a:gd name="connsiteX0" fmla="*/ 13187 w 379141"/>
                    <a:gd name="connsiteY0" fmla="*/ 288063 h 576095"/>
                    <a:gd name="connsiteX1" fmla="*/ 33684 w 379141"/>
                    <a:gd name="connsiteY1" fmla="*/ 134327 h 576095"/>
                    <a:gd name="connsiteX2" fmla="*/ 193207 w 379141"/>
                    <a:gd name="connsiteY2" fmla="*/ 31 h 576095"/>
                    <a:gd name="connsiteX3" fmla="*/ 322640 w 379141"/>
                    <a:gd name="connsiteY3" fmla="*/ 123625 h 576095"/>
                    <a:gd name="connsiteX4" fmla="*/ 373227 w 379141"/>
                    <a:gd name="connsiteY4" fmla="*/ 288063 h 576095"/>
                    <a:gd name="connsiteX5" fmla="*/ 193207 w 379141"/>
                    <a:gd name="connsiteY5" fmla="*/ 576095 h 576095"/>
                    <a:gd name="connsiteX6" fmla="*/ 13187 w 379141"/>
                    <a:gd name="connsiteY6" fmla="*/ 288063 h 576095"/>
                    <a:gd name="connsiteX0" fmla="*/ 19374 w 385328"/>
                    <a:gd name="connsiteY0" fmla="*/ 179642 h 467674"/>
                    <a:gd name="connsiteX1" fmla="*/ 39871 w 385328"/>
                    <a:gd name="connsiteY1" fmla="*/ 25906 h 467674"/>
                    <a:gd name="connsiteX2" fmla="*/ 328827 w 385328"/>
                    <a:gd name="connsiteY2" fmla="*/ 15204 h 467674"/>
                    <a:gd name="connsiteX3" fmla="*/ 379414 w 385328"/>
                    <a:gd name="connsiteY3" fmla="*/ 179642 h 467674"/>
                    <a:gd name="connsiteX4" fmla="*/ 199394 w 385328"/>
                    <a:gd name="connsiteY4" fmla="*/ 467674 h 467674"/>
                    <a:gd name="connsiteX5" fmla="*/ 19374 w 385328"/>
                    <a:gd name="connsiteY5" fmla="*/ 179642 h 467674"/>
                    <a:gd name="connsiteX0" fmla="*/ 9247 w 375201"/>
                    <a:gd name="connsiteY0" fmla="*/ 179642 h 467674"/>
                    <a:gd name="connsiteX1" fmla="*/ 29744 w 375201"/>
                    <a:gd name="connsiteY1" fmla="*/ 25906 h 467674"/>
                    <a:gd name="connsiteX2" fmla="*/ 318700 w 375201"/>
                    <a:gd name="connsiteY2" fmla="*/ 15204 h 467674"/>
                    <a:gd name="connsiteX3" fmla="*/ 369287 w 375201"/>
                    <a:gd name="connsiteY3" fmla="*/ 179642 h 467674"/>
                    <a:gd name="connsiteX4" fmla="*/ 189267 w 375201"/>
                    <a:gd name="connsiteY4" fmla="*/ 467674 h 467674"/>
                    <a:gd name="connsiteX5" fmla="*/ 9247 w 375201"/>
                    <a:gd name="connsiteY5" fmla="*/ 179642 h 467674"/>
                    <a:gd name="connsiteX0" fmla="*/ 9247 w 375201"/>
                    <a:gd name="connsiteY0" fmla="*/ 173628 h 461660"/>
                    <a:gd name="connsiteX1" fmla="*/ 29744 w 375201"/>
                    <a:gd name="connsiteY1" fmla="*/ 19892 h 461660"/>
                    <a:gd name="connsiteX2" fmla="*/ 318700 w 375201"/>
                    <a:gd name="connsiteY2" fmla="*/ 19893 h 461660"/>
                    <a:gd name="connsiteX3" fmla="*/ 369287 w 375201"/>
                    <a:gd name="connsiteY3" fmla="*/ 173628 h 461660"/>
                    <a:gd name="connsiteX4" fmla="*/ 189267 w 375201"/>
                    <a:gd name="connsiteY4" fmla="*/ 461660 h 461660"/>
                    <a:gd name="connsiteX5" fmla="*/ 9247 w 375201"/>
                    <a:gd name="connsiteY5" fmla="*/ 173628 h 461660"/>
                    <a:gd name="connsiteX0" fmla="*/ 9247 w 374371"/>
                    <a:gd name="connsiteY0" fmla="*/ 173628 h 461660"/>
                    <a:gd name="connsiteX1" fmla="*/ 29744 w 374371"/>
                    <a:gd name="connsiteY1" fmla="*/ 19892 h 461660"/>
                    <a:gd name="connsiteX2" fmla="*/ 318700 w 374371"/>
                    <a:gd name="connsiteY2" fmla="*/ 19893 h 461660"/>
                    <a:gd name="connsiteX3" fmla="*/ 369287 w 374371"/>
                    <a:gd name="connsiteY3" fmla="*/ 173628 h 461660"/>
                    <a:gd name="connsiteX4" fmla="*/ 189267 w 374371"/>
                    <a:gd name="connsiteY4" fmla="*/ 461660 h 461660"/>
                    <a:gd name="connsiteX5" fmla="*/ 9247 w 374371"/>
                    <a:gd name="connsiteY5" fmla="*/ 173628 h 461660"/>
                    <a:gd name="connsiteX0" fmla="*/ 34 w 365158"/>
                    <a:gd name="connsiteY0" fmla="*/ 173628 h 461660"/>
                    <a:gd name="connsiteX1" fmla="*/ 20531 w 365158"/>
                    <a:gd name="connsiteY1" fmla="*/ 19892 h 461660"/>
                    <a:gd name="connsiteX2" fmla="*/ 309487 w 365158"/>
                    <a:gd name="connsiteY2" fmla="*/ 19893 h 461660"/>
                    <a:gd name="connsiteX3" fmla="*/ 360074 w 365158"/>
                    <a:gd name="connsiteY3" fmla="*/ 173628 h 461660"/>
                    <a:gd name="connsiteX4" fmla="*/ 180054 w 365158"/>
                    <a:gd name="connsiteY4" fmla="*/ 461660 h 461660"/>
                    <a:gd name="connsiteX5" fmla="*/ 34 w 365158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66063 h 454095"/>
                    <a:gd name="connsiteX1" fmla="*/ 20531 w 360074"/>
                    <a:gd name="connsiteY1" fmla="*/ 12327 h 454095"/>
                    <a:gd name="connsiteX2" fmla="*/ 309487 w 360074"/>
                    <a:gd name="connsiteY2" fmla="*/ 12328 h 454095"/>
                    <a:gd name="connsiteX3" fmla="*/ 360074 w 360074"/>
                    <a:gd name="connsiteY3" fmla="*/ 166063 h 454095"/>
                    <a:gd name="connsiteX4" fmla="*/ 180054 w 360074"/>
                    <a:gd name="connsiteY4" fmla="*/ 454095 h 454095"/>
                    <a:gd name="connsiteX5" fmla="*/ 34 w 360074"/>
                    <a:gd name="connsiteY5" fmla="*/ 166063 h 454095"/>
                    <a:gd name="connsiteX0" fmla="*/ 34 w 360074"/>
                    <a:gd name="connsiteY0" fmla="*/ 153883 h 441915"/>
                    <a:gd name="connsiteX1" fmla="*/ 20531 w 360074"/>
                    <a:gd name="connsiteY1" fmla="*/ 147 h 441915"/>
                    <a:gd name="connsiteX2" fmla="*/ 309487 w 360074"/>
                    <a:gd name="connsiteY2" fmla="*/ 148 h 441915"/>
                    <a:gd name="connsiteX3" fmla="*/ 360074 w 360074"/>
                    <a:gd name="connsiteY3" fmla="*/ 153883 h 441915"/>
                    <a:gd name="connsiteX4" fmla="*/ 180054 w 360074"/>
                    <a:gd name="connsiteY4" fmla="*/ 441915 h 441915"/>
                    <a:gd name="connsiteX5" fmla="*/ 34 w 360074"/>
                    <a:gd name="connsiteY5" fmla="*/ 153883 h 44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074" h="441915">
                      <a:moveTo>
                        <a:pt x="34" y="153883"/>
                      </a:moveTo>
                      <a:cubicBezTo>
                        <a:pt x="1986" y="65985"/>
                        <a:pt x="11765" y="56093"/>
                        <a:pt x="20531" y="147"/>
                      </a:cubicBezTo>
                      <a:cubicBezTo>
                        <a:pt x="32866" y="1281"/>
                        <a:pt x="302839" y="-503"/>
                        <a:pt x="309487" y="148"/>
                      </a:cubicBezTo>
                      <a:cubicBezTo>
                        <a:pt x="328788" y="55288"/>
                        <a:pt x="349540" y="60634"/>
                        <a:pt x="360074" y="153883"/>
                      </a:cubicBezTo>
                      <a:cubicBezTo>
                        <a:pt x="338502" y="254268"/>
                        <a:pt x="279476" y="441915"/>
                        <a:pt x="180054" y="441915"/>
                      </a:cubicBezTo>
                      <a:cubicBezTo>
                        <a:pt x="80632" y="441915"/>
                        <a:pt x="-1918" y="241781"/>
                        <a:pt x="34" y="153883"/>
                      </a:cubicBezTo>
                      <a:close/>
                    </a:path>
                  </a:pathLst>
                </a:custGeom>
                <a:noFill/>
                <a:ln w="3175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02" name="Elipse 14"/>
                <p:cNvSpPr/>
                <p:nvPr/>
              </p:nvSpPr>
              <p:spPr>
                <a:xfrm flipH="1">
                  <a:off x="5573549" y="3912164"/>
                  <a:ext cx="32110" cy="51936"/>
                </a:xfrm>
                <a:custGeom>
                  <a:avLst/>
                  <a:gdLst>
                    <a:gd name="connsiteX0" fmla="*/ 0 w 360040"/>
                    <a:gd name="connsiteY0" fmla="*/ 288032 h 576064"/>
                    <a:gd name="connsiteX1" fmla="*/ 180020 w 360040"/>
                    <a:gd name="connsiteY1" fmla="*/ 0 h 576064"/>
                    <a:gd name="connsiteX2" fmla="*/ 360040 w 360040"/>
                    <a:gd name="connsiteY2" fmla="*/ 288032 h 576064"/>
                    <a:gd name="connsiteX3" fmla="*/ 180020 w 360040"/>
                    <a:gd name="connsiteY3" fmla="*/ 576064 h 576064"/>
                    <a:gd name="connsiteX4" fmla="*/ 0 w 360040"/>
                    <a:gd name="connsiteY4" fmla="*/ 288032 h 576064"/>
                    <a:gd name="connsiteX0" fmla="*/ 13187 w 373227"/>
                    <a:gd name="connsiteY0" fmla="*/ 291794 h 579826"/>
                    <a:gd name="connsiteX1" fmla="*/ 33684 w 373227"/>
                    <a:gd name="connsiteY1" fmla="*/ 138058 h 579826"/>
                    <a:gd name="connsiteX2" fmla="*/ 193207 w 373227"/>
                    <a:gd name="connsiteY2" fmla="*/ 3762 h 579826"/>
                    <a:gd name="connsiteX3" fmla="*/ 373227 w 373227"/>
                    <a:gd name="connsiteY3" fmla="*/ 291794 h 579826"/>
                    <a:gd name="connsiteX4" fmla="*/ 193207 w 373227"/>
                    <a:gd name="connsiteY4" fmla="*/ 579826 h 579826"/>
                    <a:gd name="connsiteX5" fmla="*/ 13187 w 373227"/>
                    <a:gd name="connsiteY5" fmla="*/ 291794 h 579826"/>
                    <a:gd name="connsiteX0" fmla="*/ 13187 w 379141"/>
                    <a:gd name="connsiteY0" fmla="*/ 288063 h 576095"/>
                    <a:gd name="connsiteX1" fmla="*/ 33684 w 379141"/>
                    <a:gd name="connsiteY1" fmla="*/ 134327 h 576095"/>
                    <a:gd name="connsiteX2" fmla="*/ 193207 w 379141"/>
                    <a:gd name="connsiteY2" fmla="*/ 31 h 576095"/>
                    <a:gd name="connsiteX3" fmla="*/ 322640 w 379141"/>
                    <a:gd name="connsiteY3" fmla="*/ 123625 h 576095"/>
                    <a:gd name="connsiteX4" fmla="*/ 373227 w 379141"/>
                    <a:gd name="connsiteY4" fmla="*/ 288063 h 576095"/>
                    <a:gd name="connsiteX5" fmla="*/ 193207 w 379141"/>
                    <a:gd name="connsiteY5" fmla="*/ 576095 h 576095"/>
                    <a:gd name="connsiteX6" fmla="*/ 13187 w 379141"/>
                    <a:gd name="connsiteY6" fmla="*/ 288063 h 576095"/>
                    <a:gd name="connsiteX0" fmla="*/ 19374 w 385328"/>
                    <a:gd name="connsiteY0" fmla="*/ 179642 h 467674"/>
                    <a:gd name="connsiteX1" fmla="*/ 39871 w 385328"/>
                    <a:gd name="connsiteY1" fmla="*/ 25906 h 467674"/>
                    <a:gd name="connsiteX2" fmla="*/ 328827 w 385328"/>
                    <a:gd name="connsiteY2" fmla="*/ 15204 h 467674"/>
                    <a:gd name="connsiteX3" fmla="*/ 379414 w 385328"/>
                    <a:gd name="connsiteY3" fmla="*/ 179642 h 467674"/>
                    <a:gd name="connsiteX4" fmla="*/ 199394 w 385328"/>
                    <a:gd name="connsiteY4" fmla="*/ 467674 h 467674"/>
                    <a:gd name="connsiteX5" fmla="*/ 19374 w 385328"/>
                    <a:gd name="connsiteY5" fmla="*/ 179642 h 467674"/>
                    <a:gd name="connsiteX0" fmla="*/ 9247 w 375201"/>
                    <a:gd name="connsiteY0" fmla="*/ 179642 h 467674"/>
                    <a:gd name="connsiteX1" fmla="*/ 29744 w 375201"/>
                    <a:gd name="connsiteY1" fmla="*/ 25906 h 467674"/>
                    <a:gd name="connsiteX2" fmla="*/ 318700 w 375201"/>
                    <a:gd name="connsiteY2" fmla="*/ 15204 h 467674"/>
                    <a:gd name="connsiteX3" fmla="*/ 369287 w 375201"/>
                    <a:gd name="connsiteY3" fmla="*/ 179642 h 467674"/>
                    <a:gd name="connsiteX4" fmla="*/ 189267 w 375201"/>
                    <a:gd name="connsiteY4" fmla="*/ 467674 h 467674"/>
                    <a:gd name="connsiteX5" fmla="*/ 9247 w 375201"/>
                    <a:gd name="connsiteY5" fmla="*/ 179642 h 467674"/>
                    <a:gd name="connsiteX0" fmla="*/ 9247 w 375201"/>
                    <a:gd name="connsiteY0" fmla="*/ 173628 h 461660"/>
                    <a:gd name="connsiteX1" fmla="*/ 29744 w 375201"/>
                    <a:gd name="connsiteY1" fmla="*/ 19892 h 461660"/>
                    <a:gd name="connsiteX2" fmla="*/ 318700 w 375201"/>
                    <a:gd name="connsiteY2" fmla="*/ 19893 h 461660"/>
                    <a:gd name="connsiteX3" fmla="*/ 369287 w 375201"/>
                    <a:gd name="connsiteY3" fmla="*/ 173628 h 461660"/>
                    <a:gd name="connsiteX4" fmla="*/ 189267 w 375201"/>
                    <a:gd name="connsiteY4" fmla="*/ 461660 h 461660"/>
                    <a:gd name="connsiteX5" fmla="*/ 9247 w 375201"/>
                    <a:gd name="connsiteY5" fmla="*/ 173628 h 461660"/>
                    <a:gd name="connsiteX0" fmla="*/ 9247 w 374371"/>
                    <a:gd name="connsiteY0" fmla="*/ 173628 h 461660"/>
                    <a:gd name="connsiteX1" fmla="*/ 29744 w 374371"/>
                    <a:gd name="connsiteY1" fmla="*/ 19892 h 461660"/>
                    <a:gd name="connsiteX2" fmla="*/ 318700 w 374371"/>
                    <a:gd name="connsiteY2" fmla="*/ 19893 h 461660"/>
                    <a:gd name="connsiteX3" fmla="*/ 369287 w 374371"/>
                    <a:gd name="connsiteY3" fmla="*/ 173628 h 461660"/>
                    <a:gd name="connsiteX4" fmla="*/ 189267 w 374371"/>
                    <a:gd name="connsiteY4" fmla="*/ 461660 h 461660"/>
                    <a:gd name="connsiteX5" fmla="*/ 9247 w 374371"/>
                    <a:gd name="connsiteY5" fmla="*/ 173628 h 461660"/>
                    <a:gd name="connsiteX0" fmla="*/ 34 w 365158"/>
                    <a:gd name="connsiteY0" fmla="*/ 173628 h 461660"/>
                    <a:gd name="connsiteX1" fmla="*/ 20531 w 365158"/>
                    <a:gd name="connsiteY1" fmla="*/ 19892 h 461660"/>
                    <a:gd name="connsiteX2" fmla="*/ 309487 w 365158"/>
                    <a:gd name="connsiteY2" fmla="*/ 19893 h 461660"/>
                    <a:gd name="connsiteX3" fmla="*/ 360074 w 365158"/>
                    <a:gd name="connsiteY3" fmla="*/ 173628 h 461660"/>
                    <a:gd name="connsiteX4" fmla="*/ 180054 w 365158"/>
                    <a:gd name="connsiteY4" fmla="*/ 461660 h 461660"/>
                    <a:gd name="connsiteX5" fmla="*/ 34 w 365158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73628 h 461660"/>
                    <a:gd name="connsiteX1" fmla="*/ 20531 w 360074"/>
                    <a:gd name="connsiteY1" fmla="*/ 19892 h 461660"/>
                    <a:gd name="connsiteX2" fmla="*/ 309487 w 360074"/>
                    <a:gd name="connsiteY2" fmla="*/ 19893 h 461660"/>
                    <a:gd name="connsiteX3" fmla="*/ 360074 w 360074"/>
                    <a:gd name="connsiteY3" fmla="*/ 173628 h 461660"/>
                    <a:gd name="connsiteX4" fmla="*/ 180054 w 360074"/>
                    <a:gd name="connsiteY4" fmla="*/ 461660 h 461660"/>
                    <a:gd name="connsiteX5" fmla="*/ 34 w 360074"/>
                    <a:gd name="connsiteY5" fmla="*/ 173628 h 461660"/>
                    <a:gd name="connsiteX0" fmla="*/ 34 w 360074"/>
                    <a:gd name="connsiteY0" fmla="*/ 166063 h 454095"/>
                    <a:gd name="connsiteX1" fmla="*/ 20531 w 360074"/>
                    <a:gd name="connsiteY1" fmla="*/ 12327 h 454095"/>
                    <a:gd name="connsiteX2" fmla="*/ 309487 w 360074"/>
                    <a:gd name="connsiteY2" fmla="*/ 12328 h 454095"/>
                    <a:gd name="connsiteX3" fmla="*/ 360074 w 360074"/>
                    <a:gd name="connsiteY3" fmla="*/ 166063 h 454095"/>
                    <a:gd name="connsiteX4" fmla="*/ 180054 w 360074"/>
                    <a:gd name="connsiteY4" fmla="*/ 454095 h 454095"/>
                    <a:gd name="connsiteX5" fmla="*/ 34 w 360074"/>
                    <a:gd name="connsiteY5" fmla="*/ 166063 h 454095"/>
                    <a:gd name="connsiteX0" fmla="*/ 34 w 360074"/>
                    <a:gd name="connsiteY0" fmla="*/ 153883 h 441915"/>
                    <a:gd name="connsiteX1" fmla="*/ 20531 w 360074"/>
                    <a:gd name="connsiteY1" fmla="*/ 147 h 441915"/>
                    <a:gd name="connsiteX2" fmla="*/ 309487 w 360074"/>
                    <a:gd name="connsiteY2" fmla="*/ 148 h 441915"/>
                    <a:gd name="connsiteX3" fmla="*/ 360074 w 360074"/>
                    <a:gd name="connsiteY3" fmla="*/ 153883 h 441915"/>
                    <a:gd name="connsiteX4" fmla="*/ 180054 w 360074"/>
                    <a:gd name="connsiteY4" fmla="*/ 441915 h 441915"/>
                    <a:gd name="connsiteX5" fmla="*/ 34 w 360074"/>
                    <a:gd name="connsiteY5" fmla="*/ 153883 h 44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074" h="441915">
                      <a:moveTo>
                        <a:pt x="34" y="153883"/>
                      </a:moveTo>
                      <a:cubicBezTo>
                        <a:pt x="1986" y="65985"/>
                        <a:pt x="11765" y="56093"/>
                        <a:pt x="20531" y="147"/>
                      </a:cubicBezTo>
                      <a:cubicBezTo>
                        <a:pt x="32866" y="1281"/>
                        <a:pt x="302839" y="-503"/>
                        <a:pt x="309487" y="148"/>
                      </a:cubicBezTo>
                      <a:cubicBezTo>
                        <a:pt x="328788" y="55288"/>
                        <a:pt x="349540" y="60634"/>
                        <a:pt x="360074" y="153883"/>
                      </a:cubicBezTo>
                      <a:cubicBezTo>
                        <a:pt x="338502" y="254268"/>
                        <a:pt x="279476" y="441915"/>
                        <a:pt x="180054" y="441915"/>
                      </a:cubicBezTo>
                      <a:cubicBezTo>
                        <a:pt x="80632" y="441915"/>
                        <a:pt x="-1918" y="241781"/>
                        <a:pt x="34" y="153883"/>
                      </a:cubicBezTo>
                      <a:close/>
                    </a:path>
                  </a:pathLst>
                </a:custGeom>
                <a:noFill/>
                <a:ln w="3175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03" name="Forma libre 202"/>
                <p:cNvSpPr/>
                <p:nvPr/>
              </p:nvSpPr>
              <p:spPr>
                <a:xfrm rot="20691452" flipV="1">
                  <a:off x="5672470" y="3907905"/>
                  <a:ext cx="48164" cy="17313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25" h="74916">
                      <a:moveTo>
                        <a:pt x="0" y="0"/>
                      </a:moveTo>
                      <a:cubicBezTo>
                        <a:pt x="38052" y="32107"/>
                        <a:pt x="83238" y="67781"/>
                        <a:pt x="146262" y="74916"/>
                      </a:cubicBezTo>
                      <a:cubicBezTo>
                        <a:pt x="212852" y="68971"/>
                        <a:pt x="254471" y="41620"/>
                        <a:pt x="303225" y="3567"/>
                      </a:cubicBezTo>
                      <a:lnTo>
                        <a:pt x="303225" y="3567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04" name="Forma libre 203"/>
                <p:cNvSpPr/>
                <p:nvPr/>
              </p:nvSpPr>
              <p:spPr>
                <a:xfrm>
                  <a:off x="5335109" y="3625492"/>
                  <a:ext cx="742596" cy="601705"/>
                </a:xfrm>
                <a:custGeom>
                  <a:avLst/>
                  <a:gdLst>
                    <a:gd name="connsiteX0" fmla="*/ 0 w 1665111"/>
                    <a:gd name="connsiteY0" fmla="*/ 1185333 h 1185333"/>
                    <a:gd name="connsiteX1" fmla="*/ 1665111 w 1665111"/>
                    <a:gd name="connsiteY1" fmla="*/ 1138296 h 1185333"/>
                    <a:gd name="connsiteX2" fmla="*/ 1222963 w 1665111"/>
                    <a:gd name="connsiteY2" fmla="*/ 442148 h 1185333"/>
                    <a:gd name="connsiteX3" fmla="*/ 733778 w 1665111"/>
                    <a:gd name="connsiteY3" fmla="*/ 0 h 1185333"/>
                    <a:gd name="connsiteX4" fmla="*/ 206963 w 1665111"/>
                    <a:gd name="connsiteY4" fmla="*/ 460963 h 1185333"/>
                    <a:gd name="connsiteX5" fmla="*/ 0 w 1665111"/>
                    <a:gd name="connsiteY5" fmla="*/ 1185333 h 1185333"/>
                    <a:gd name="connsiteX0" fmla="*/ 0 w 1665111"/>
                    <a:gd name="connsiteY0" fmla="*/ 1185333 h 1185333"/>
                    <a:gd name="connsiteX1" fmla="*/ 1665111 w 1665111"/>
                    <a:gd name="connsiteY1" fmla="*/ 1100667 h 1185333"/>
                    <a:gd name="connsiteX2" fmla="*/ 1222963 w 1665111"/>
                    <a:gd name="connsiteY2" fmla="*/ 442148 h 1185333"/>
                    <a:gd name="connsiteX3" fmla="*/ 733778 w 1665111"/>
                    <a:gd name="connsiteY3" fmla="*/ 0 h 1185333"/>
                    <a:gd name="connsiteX4" fmla="*/ 206963 w 1665111"/>
                    <a:gd name="connsiteY4" fmla="*/ 460963 h 1185333"/>
                    <a:gd name="connsiteX5" fmla="*/ 0 w 1665111"/>
                    <a:gd name="connsiteY5" fmla="*/ 1185333 h 1185333"/>
                    <a:gd name="connsiteX0" fmla="*/ 0 w 1665111"/>
                    <a:gd name="connsiteY0" fmla="*/ 1185333 h 1185333"/>
                    <a:gd name="connsiteX1" fmla="*/ 1665111 w 1665111"/>
                    <a:gd name="connsiteY1" fmla="*/ 1100667 h 1185333"/>
                    <a:gd name="connsiteX2" fmla="*/ 1222963 w 1665111"/>
                    <a:gd name="connsiteY2" fmla="*/ 442148 h 1185333"/>
                    <a:gd name="connsiteX3" fmla="*/ 733778 w 1665111"/>
                    <a:gd name="connsiteY3" fmla="*/ 0 h 1185333"/>
                    <a:gd name="connsiteX4" fmla="*/ 206963 w 1665111"/>
                    <a:gd name="connsiteY4" fmla="*/ 460963 h 1185333"/>
                    <a:gd name="connsiteX5" fmla="*/ 0 w 1665111"/>
                    <a:gd name="connsiteY5" fmla="*/ 1185333 h 1185333"/>
                    <a:gd name="connsiteX0" fmla="*/ 0 w 1665111"/>
                    <a:gd name="connsiteY0" fmla="*/ 1185333 h 1185333"/>
                    <a:gd name="connsiteX1" fmla="*/ 1665111 w 1665111"/>
                    <a:gd name="connsiteY1" fmla="*/ 1100667 h 1185333"/>
                    <a:gd name="connsiteX2" fmla="*/ 1222963 w 1665111"/>
                    <a:gd name="connsiteY2" fmla="*/ 442148 h 1185333"/>
                    <a:gd name="connsiteX3" fmla="*/ 733778 w 1665111"/>
                    <a:gd name="connsiteY3" fmla="*/ 0 h 1185333"/>
                    <a:gd name="connsiteX4" fmla="*/ 206963 w 1665111"/>
                    <a:gd name="connsiteY4" fmla="*/ 460963 h 1185333"/>
                    <a:gd name="connsiteX5" fmla="*/ 0 w 1665111"/>
                    <a:gd name="connsiteY5" fmla="*/ 1185333 h 1185333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06963 w 1665111"/>
                    <a:gd name="connsiteY4" fmla="*/ 488070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06963 w 1665111"/>
                    <a:gd name="connsiteY4" fmla="*/ 488070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1665111 w 1665111"/>
                    <a:gd name="connsiteY1" fmla="*/ 1127774 h 1212440"/>
                    <a:gd name="connsiteX2" fmla="*/ 1222963 w 1665111"/>
                    <a:gd name="connsiteY2" fmla="*/ 469255 h 1212440"/>
                    <a:gd name="connsiteX3" fmla="*/ 733778 w 1665111"/>
                    <a:gd name="connsiteY3" fmla="*/ 27107 h 1212440"/>
                    <a:gd name="connsiteX4" fmla="*/ 282222 w 1665111"/>
                    <a:gd name="connsiteY4" fmla="*/ 516293 h 1212440"/>
                    <a:gd name="connsiteX5" fmla="*/ 0 w 1665111"/>
                    <a:gd name="connsiteY5" fmla="*/ 1212440 h 1212440"/>
                    <a:gd name="connsiteX0" fmla="*/ 0 w 1665111"/>
                    <a:gd name="connsiteY0" fmla="*/ 1212440 h 1212440"/>
                    <a:gd name="connsiteX1" fmla="*/ 809037 w 1665111"/>
                    <a:gd name="connsiteY1" fmla="*/ 949033 h 1212440"/>
                    <a:gd name="connsiteX2" fmla="*/ 1665111 w 1665111"/>
                    <a:gd name="connsiteY2" fmla="*/ 1127774 h 1212440"/>
                    <a:gd name="connsiteX3" fmla="*/ 1222963 w 1665111"/>
                    <a:gd name="connsiteY3" fmla="*/ 469255 h 1212440"/>
                    <a:gd name="connsiteX4" fmla="*/ 733778 w 1665111"/>
                    <a:gd name="connsiteY4" fmla="*/ 27107 h 1212440"/>
                    <a:gd name="connsiteX5" fmla="*/ 282222 w 1665111"/>
                    <a:gd name="connsiteY5" fmla="*/ 516293 h 1212440"/>
                    <a:gd name="connsiteX6" fmla="*/ 0 w 1665111"/>
                    <a:gd name="connsiteY6" fmla="*/ 1212440 h 1212440"/>
                    <a:gd name="connsiteX0" fmla="*/ 0 w 1665111"/>
                    <a:gd name="connsiteY0" fmla="*/ 1212440 h 1229035"/>
                    <a:gd name="connsiteX1" fmla="*/ 809037 w 1665111"/>
                    <a:gd name="connsiteY1" fmla="*/ 949033 h 1229035"/>
                    <a:gd name="connsiteX2" fmla="*/ 1665111 w 1665111"/>
                    <a:gd name="connsiteY2" fmla="*/ 1127774 h 1229035"/>
                    <a:gd name="connsiteX3" fmla="*/ 1222963 w 1665111"/>
                    <a:gd name="connsiteY3" fmla="*/ 469255 h 1229035"/>
                    <a:gd name="connsiteX4" fmla="*/ 733778 w 1665111"/>
                    <a:gd name="connsiteY4" fmla="*/ 27107 h 1229035"/>
                    <a:gd name="connsiteX5" fmla="*/ 282222 w 1665111"/>
                    <a:gd name="connsiteY5" fmla="*/ 516293 h 1229035"/>
                    <a:gd name="connsiteX6" fmla="*/ 0 w 1665111"/>
                    <a:gd name="connsiteY6" fmla="*/ 1212440 h 1229035"/>
                    <a:gd name="connsiteX0" fmla="*/ 0 w 1665111"/>
                    <a:gd name="connsiteY0" fmla="*/ 1212440 h 1229035"/>
                    <a:gd name="connsiteX1" fmla="*/ 809037 w 1665111"/>
                    <a:gd name="connsiteY1" fmla="*/ 949033 h 1229035"/>
                    <a:gd name="connsiteX2" fmla="*/ 1665111 w 1665111"/>
                    <a:gd name="connsiteY2" fmla="*/ 1127774 h 1229035"/>
                    <a:gd name="connsiteX3" fmla="*/ 1222963 w 1665111"/>
                    <a:gd name="connsiteY3" fmla="*/ 469255 h 1229035"/>
                    <a:gd name="connsiteX4" fmla="*/ 733778 w 1665111"/>
                    <a:gd name="connsiteY4" fmla="*/ 27107 h 1229035"/>
                    <a:gd name="connsiteX5" fmla="*/ 282222 w 1665111"/>
                    <a:gd name="connsiteY5" fmla="*/ 516293 h 1229035"/>
                    <a:gd name="connsiteX6" fmla="*/ 0 w 1665111"/>
                    <a:gd name="connsiteY6" fmla="*/ 1212440 h 1229035"/>
                    <a:gd name="connsiteX0" fmla="*/ 0 w 1665111"/>
                    <a:gd name="connsiteY0" fmla="*/ 1212440 h 1229035"/>
                    <a:gd name="connsiteX1" fmla="*/ 809037 w 1665111"/>
                    <a:gd name="connsiteY1" fmla="*/ 949033 h 1229035"/>
                    <a:gd name="connsiteX2" fmla="*/ 602074 w 1665111"/>
                    <a:gd name="connsiteY2" fmla="*/ 1005477 h 1229035"/>
                    <a:gd name="connsiteX3" fmla="*/ 1665111 w 1665111"/>
                    <a:gd name="connsiteY3" fmla="*/ 1127774 h 1229035"/>
                    <a:gd name="connsiteX4" fmla="*/ 1222963 w 1665111"/>
                    <a:gd name="connsiteY4" fmla="*/ 469255 h 1229035"/>
                    <a:gd name="connsiteX5" fmla="*/ 733778 w 1665111"/>
                    <a:gd name="connsiteY5" fmla="*/ 27107 h 1229035"/>
                    <a:gd name="connsiteX6" fmla="*/ 282222 w 1665111"/>
                    <a:gd name="connsiteY6" fmla="*/ 516293 h 1229035"/>
                    <a:gd name="connsiteX7" fmla="*/ 0 w 1665111"/>
                    <a:gd name="connsiteY7" fmla="*/ 1212440 h 1229035"/>
                    <a:gd name="connsiteX0" fmla="*/ 0 w 1665111"/>
                    <a:gd name="connsiteY0" fmla="*/ 1212440 h 1212440"/>
                    <a:gd name="connsiteX1" fmla="*/ 752593 w 1665111"/>
                    <a:gd name="connsiteY1" fmla="*/ 130588 h 1212440"/>
                    <a:gd name="connsiteX2" fmla="*/ 602074 w 1665111"/>
                    <a:gd name="connsiteY2" fmla="*/ 1005477 h 1212440"/>
                    <a:gd name="connsiteX3" fmla="*/ 1665111 w 1665111"/>
                    <a:gd name="connsiteY3" fmla="*/ 1127774 h 1212440"/>
                    <a:gd name="connsiteX4" fmla="*/ 1222963 w 1665111"/>
                    <a:gd name="connsiteY4" fmla="*/ 469255 h 1212440"/>
                    <a:gd name="connsiteX5" fmla="*/ 733778 w 1665111"/>
                    <a:gd name="connsiteY5" fmla="*/ 27107 h 1212440"/>
                    <a:gd name="connsiteX6" fmla="*/ 282222 w 1665111"/>
                    <a:gd name="connsiteY6" fmla="*/ 516293 h 1212440"/>
                    <a:gd name="connsiteX7" fmla="*/ 0 w 1665111"/>
                    <a:gd name="connsiteY7" fmla="*/ 1212440 h 1212440"/>
                    <a:gd name="connsiteX0" fmla="*/ 0 w 1665111"/>
                    <a:gd name="connsiteY0" fmla="*/ 1212440 h 1212440"/>
                    <a:gd name="connsiteX1" fmla="*/ 752593 w 1665111"/>
                    <a:gd name="connsiteY1" fmla="*/ 130588 h 1212440"/>
                    <a:gd name="connsiteX2" fmla="*/ 602074 w 1665111"/>
                    <a:gd name="connsiteY2" fmla="*/ 1005477 h 1212440"/>
                    <a:gd name="connsiteX3" fmla="*/ 1665111 w 1665111"/>
                    <a:gd name="connsiteY3" fmla="*/ 1127774 h 1212440"/>
                    <a:gd name="connsiteX4" fmla="*/ 1222963 w 1665111"/>
                    <a:gd name="connsiteY4" fmla="*/ 469255 h 1212440"/>
                    <a:gd name="connsiteX5" fmla="*/ 733778 w 1665111"/>
                    <a:gd name="connsiteY5" fmla="*/ 27107 h 1212440"/>
                    <a:gd name="connsiteX6" fmla="*/ 282222 w 1665111"/>
                    <a:gd name="connsiteY6" fmla="*/ 516293 h 1212440"/>
                    <a:gd name="connsiteX7" fmla="*/ 0 w 1665111"/>
                    <a:gd name="connsiteY7" fmla="*/ 1212440 h 1212440"/>
                    <a:gd name="connsiteX0" fmla="*/ 0 w 1665111"/>
                    <a:gd name="connsiteY0" fmla="*/ 1212440 h 1212440"/>
                    <a:gd name="connsiteX1" fmla="*/ 752593 w 1665111"/>
                    <a:gd name="connsiteY1" fmla="*/ 130588 h 1212440"/>
                    <a:gd name="connsiteX2" fmla="*/ 602074 w 1665111"/>
                    <a:gd name="connsiteY2" fmla="*/ 1005477 h 1212440"/>
                    <a:gd name="connsiteX3" fmla="*/ 1006593 w 1665111"/>
                    <a:gd name="connsiteY3" fmla="*/ 1033700 h 1212440"/>
                    <a:gd name="connsiteX4" fmla="*/ 1665111 w 1665111"/>
                    <a:gd name="connsiteY4" fmla="*/ 1127774 h 1212440"/>
                    <a:gd name="connsiteX5" fmla="*/ 1222963 w 1665111"/>
                    <a:gd name="connsiteY5" fmla="*/ 469255 h 1212440"/>
                    <a:gd name="connsiteX6" fmla="*/ 733778 w 1665111"/>
                    <a:gd name="connsiteY6" fmla="*/ 27107 h 1212440"/>
                    <a:gd name="connsiteX7" fmla="*/ 282222 w 1665111"/>
                    <a:gd name="connsiteY7" fmla="*/ 516293 h 1212440"/>
                    <a:gd name="connsiteX8" fmla="*/ 0 w 1665111"/>
                    <a:gd name="connsiteY8" fmla="*/ 1212440 h 1212440"/>
                    <a:gd name="connsiteX0" fmla="*/ 0 w 1665111"/>
                    <a:gd name="connsiteY0" fmla="*/ 1212440 h 1224067"/>
                    <a:gd name="connsiteX1" fmla="*/ 665104 w 1665111"/>
                    <a:gd name="connsiteY1" fmla="*/ 1043107 h 1224067"/>
                    <a:gd name="connsiteX2" fmla="*/ 752593 w 1665111"/>
                    <a:gd name="connsiteY2" fmla="*/ 130588 h 1224067"/>
                    <a:gd name="connsiteX3" fmla="*/ 602074 w 1665111"/>
                    <a:gd name="connsiteY3" fmla="*/ 1005477 h 1224067"/>
                    <a:gd name="connsiteX4" fmla="*/ 1006593 w 1665111"/>
                    <a:gd name="connsiteY4" fmla="*/ 1033700 h 1224067"/>
                    <a:gd name="connsiteX5" fmla="*/ 1665111 w 1665111"/>
                    <a:gd name="connsiteY5" fmla="*/ 1127774 h 1224067"/>
                    <a:gd name="connsiteX6" fmla="*/ 1222963 w 1665111"/>
                    <a:gd name="connsiteY6" fmla="*/ 469255 h 1224067"/>
                    <a:gd name="connsiteX7" fmla="*/ 733778 w 1665111"/>
                    <a:gd name="connsiteY7" fmla="*/ 27107 h 1224067"/>
                    <a:gd name="connsiteX8" fmla="*/ 282222 w 1665111"/>
                    <a:gd name="connsiteY8" fmla="*/ 516293 h 1224067"/>
                    <a:gd name="connsiteX9" fmla="*/ 0 w 1665111"/>
                    <a:gd name="connsiteY9" fmla="*/ 1212440 h 1224067"/>
                    <a:gd name="connsiteX0" fmla="*/ 0 w 1665111"/>
                    <a:gd name="connsiteY0" fmla="*/ 1212440 h 1267588"/>
                    <a:gd name="connsiteX1" fmla="*/ 665104 w 1665111"/>
                    <a:gd name="connsiteY1" fmla="*/ 1043107 h 1267588"/>
                    <a:gd name="connsiteX2" fmla="*/ 752593 w 1665111"/>
                    <a:gd name="connsiteY2" fmla="*/ 130588 h 1267588"/>
                    <a:gd name="connsiteX3" fmla="*/ 602074 w 1665111"/>
                    <a:gd name="connsiteY3" fmla="*/ 1005477 h 1267588"/>
                    <a:gd name="connsiteX4" fmla="*/ 1006593 w 1665111"/>
                    <a:gd name="connsiteY4" fmla="*/ 1033700 h 1267588"/>
                    <a:gd name="connsiteX5" fmla="*/ 1665111 w 1665111"/>
                    <a:gd name="connsiteY5" fmla="*/ 1127774 h 1267588"/>
                    <a:gd name="connsiteX6" fmla="*/ 1222963 w 1665111"/>
                    <a:gd name="connsiteY6" fmla="*/ 469255 h 1267588"/>
                    <a:gd name="connsiteX7" fmla="*/ 733778 w 1665111"/>
                    <a:gd name="connsiteY7" fmla="*/ 27107 h 1267588"/>
                    <a:gd name="connsiteX8" fmla="*/ 282222 w 1665111"/>
                    <a:gd name="connsiteY8" fmla="*/ 516293 h 1267588"/>
                    <a:gd name="connsiteX9" fmla="*/ 0 w 1665111"/>
                    <a:gd name="connsiteY9" fmla="*/ 1212440 h 1267588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30588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30588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30588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30588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59163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59163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752593 w 1665111"/>
                    <a:gd name="connsiteY2" fmla="*/ 159163 h 1281700"/>
                    <a:gd name="connsiteX3" fmla="*/ 602074 w 1665111"/>
                    <a:gd name="connsiteY3" fmla="*/ 1005477 h 1281700"/>
                    <a:gd name="connsiteX4" fmla="*/ 1006593 w 1665111"/>
                    <a:gd name="connsiteY4" fmla="*/ 1033700 h 1281700"/>
                    <a:gd name="connsiteX5" fmla="*/ 1665111 w 1665111"/>
                    <a:gd name="connsiteY5" fmla="*/ 1127774 h 1281700"/>
                    <a:gd name="connsiteX6" fmla="*/ 1222963 w 1665111"/>
                    <a:gd name="connsiteY6" fmla="*/ 469255 h 1281700"/>
                    <a:gd name="connsiteX7" fmla="*/ 733778 w 1665111"/>
                    <a:gd name="connsiteY7" fmla="*/ 27107 h 1281700"/>
                    <a:gd name="connsiteX8" fmla="*/ 282222 w 1665111"/>
                    <a:gd name="connsiteY8" fmla="*/ 516293 h 1281700"/>
                    <a:gd name="connsiteX9" fmla="*/ 0 w 1665111"/>
                    <a:gd name="connsiteY9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401579 w 1665111"/>
                    <a:gd name="connsiteY2" fmla="*/ 503356 h 1281700"/>
                    <a:gd name="connsiteX3" fmla="*/ 752593 w 1665111"/>
                    <a:gd name="connsiteY3" fmla="*/ 159163 h 1281700"/>
                    <a:gd name="connsiteX4" fmla="*/ 602074 w 1665111"/>
                    <a:gd name="connsiteY4" fmla="*/ 1005477 h 1281700"/>
                    <a:gd name="connsiteX5" fmla="*/ 1006593 w 1665111"/>
                    <a:gd name="connsiteY5" fmla="*/ 1033700 h 1281700"/>
                    <a:gd name="connsiteX6" fmla="*/ 1665111 w 1665111"/>
                    <a:gd name="connsiteY6" fmla="*/ 1127774 h 1281700"/>
                    <a:gd name="connsiteX7" fmla="*/ 1222963 w 1665111"/>
                    <a:gd name="connsiteY7" fmla="*/ 469255 h 1281700"/>
                    <a:gd name="connsiteX8" fmla="*/ 733778 w 1665111"/>
                    <a:gd name="connsiteY8" fmla="*/ 27107 h 1281700"/>
                    <a:gd name="connsiteX9" fmla="*/ 282222 w 1665111"/>
                    <a:gd name="connsiteY9" fmla="*/ 516293 h 1281700"/>
                    <a:gd name="connsiteX10" fmla="*/ 0 w 1665111"/>
                    <a:gd name="connsiteY10" fmla="*/ 1237840 h 1281700"/>
                    <a:gd name="connsiteX0" fmla="*/ 0 w 1665111"/>
                    <a:gd name="connsiteY0" fmla="*/ 1237840 h 1281700"/>
                    <a:gd name="connsiteX1" fmla="*/ 665104 w 1665111"/>
                    <a:gd name="connsiteY1" fmla="*/ 1043107 h 1281700"/>
                    <a:gd name="connsiteX2" fmla="*/ 401579 w 1665111"/>
                    <a:gd name="connsiteY2" fmla="*/ 503356 h 1281700"/>
                    <a:gd name="connsiteX3" fmla="*/ 752593 w 1665111"/>
                    <a:gd name="connsiteY3" fmla="*/ 159163 h 1281700"/>
                    <a:gd name="connsiteX4" fmla="*/ 602074 w 1665111"/>
                    <a:gd name="connsiteY4" fmla="*/ 1005477 h 1281700"/>
                    <a:gd name="connsiteX5" fmla="*/ 1006593 w 1665111"/>
                    <a:gd name="connsiteY5" fmla="*/ 1033700 h 1281700"/>
                    <a:gd name="connsiteX6" fmla="*/ 1665111 w 1665111"/>
                    <a:gd name="connsiteY6" fmla="*/ 1127774 h 1281700"/>
                    <a:gd name="connsiteX7" fmla="*/ 1222963 w 1665111"/>
                    <a:gd name="connsiteY7" fmla="*/ 469255 h 1281700"/>
                    <a:gd name="connsiteX8" fmla="*/ 733778 w 1665111"/>
                    <a:gd name="connsiteY8" fmla="*/ 27107 h 1281700"/>
                    <a:gd name="connsiteX9" fmla="*/ 282222 w 1665111"/>
                    <a:gd name="connsiteY9" fmla="*/ 516293 h 1281700"/>
                    <a:gd name="connsiteX10" fmla="*/ 0 w 1665111"/>
                    <a:gd name="connsiteY10" fmla="*/ 1237840 h 1281700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752593 w 1665111"/>
                    <a:gd name="connsiteY3" fmla="*/ 159163 h 1275408"/>
                    <a:gd name="connsiteX4" fmla="*/ 602074 w 1665111"/>
                    <a:gd name="connsiteY4" fmla="*/ 1005477 h 1275408"/>
                    <a:gd name="connsiteX5" fmla="*/ 1006593 w 1665111"/>
                    <a:gd name="connsiteY5" fmla="*/ 1033700 h 1275408"/>
                    <a:gd name="connsiteX6" fmla="*/ 1665111 w 1665111"/>
                    <a:gd name="connsiteY6" fmla="*/ 1127774 h 1275408"/>
                    <a:gd name="connsiteX7" fmla="*/ 1222963 w 1665111"/>
                    <a:gd name="connsiteY7" fmla="*/ 469255 h 1275408"/>
                    <a:gd name="connsiteX8" fmla="*/ 733778 w 1665111"/>
                    <a:gd name="connsiteY8" fmla="*/ 27107 h 1275408"/>
                    <a:gd name="connsiteX9" fmla="*/ 282222 w 1665111"/>
                    <a:gd name="connsiteY9" fmla="*/ 516293 h 1275408"/>
                    <a:gd name="connsiteX10" fmla="*/ 0 w 1665111"/>
                    <a:gd name="connsiteY10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752593 w 1665111"/>
                    <a:gd name="connsiteY3" fmla="*/ 159163 h 1275408"/>
                    <a:gd name="connsiteX4" fmla="*/ 602074 w 1665111"/>
                    <a:gd name="connsiteY4" fmla="*/ 1005477 h 1275408"/>
                    <a:gd name="connsiteX5" fmla="*/ 1006593 w 1665111"/>
                    <a:gd name="connsiteY5" fmla="*/ 1033700 h 1275408"/>
                    <a:gd name="connsiteX6" fmla="*/ 1665111 w 1665111"/>
                    <a:gd name="connsiteY6" fmla="*/ 1127774 h 1275408"/>
                    <a:gd name="connsiteX7" fmla="*/ 1222963 w 1665111"/>
                    <a:gd name="connsiteY7" fmla="*/ 469255 h 1275408"/>
                    <a:gd name="connsiteX8" fmla="*/ 733778 w 1665111"/>
                    <a:gd name="connsiteY8" fmla="*/ 27107 h 1275408"/>
                    <a:gd name="connsiteX9" fmla="*/ 282222 w 1665111"/>
                    <a:gd name="connsiteY9" fmla="*/ 516293 h 1275408"/>
                    <a:gd name="connsiteX10" fmla="*/ 0 w 1665111"/>
                    <a:gd name="connsiteY10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52593 w 1665111"/>
                    <a:gd name="connsiteY4" fmla="*/ 159163 h 1275408"/>
                    <a:gd name="connsiteX5" fmla="*/ 602074 w 1665111"/>
                    <a:gd name="connsiteY5" fmla="*/ 1005477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52593 w 1665111"/>
                    <a:gd name="connsiteY4" fmla="*/ 159163 h 1275408"/>
                    <a:gd name="connsiteX5" fmla="*/ 602074 w 1665111"/>
                    <a:gd name="connsiteY5" fmla="*/ 1005477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33543 w 1665111"/>
                    <a:gd name="connsiteY4" fmla="*/ 143288 h 1275408"/>
                    <a:gd name="connsiteX5" fmla="*/ 602074 w 1665111"/>
                    <a:gd name="connsiteY5" fmla="*/ 1005477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33543 w 1665111"/>
                    <a:gd name="connsiteY4" fmla="*/ 143288 h 1275408"/>
                    <a:gd name="connsiteX5" fmla="*/ 602074 w 1665111"/>
                    <a:gd name="connsiteY5" fmla="*/ 1005477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33543 w 1665111"/>
                    <a:gd name="connsiteY4" fmla="*/ 143288 h 1275408"/>
                    <a:gd name="connsiteX5" fmla="*/ 1243424 w 1665111"/>
                    <a:gd name="connsiteY5" fmla="*/ 443502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237840 h 1275408"/>
                    <a:gd name="connsiteX1" fmla="*/ 671454 w 1665111"/>
                    <a:gd name="connsiteY1" fmla="*/ 1027232 h 1275408"/>
                    <a:gd name="connsiteX2" fmla="*/ 401579 w 1665111"/>
                    <a:gd name="connsiteY2" fmla="*/ 503356 h 1275408"/>
                    <a:gd name="connsiteX3" fmla="*/ 325379 w 1665111"/>
                    <a:gd name="connsiteY3" fmla="*/ 528756 h 1275408"/>
                    <a:gd name="connsiteX4" fmla="*/ 733543 w 1665111"/>
                    <a:gd name="connsiteY4" fmla="*/ 143288 h 1275408"/>
                    <a:gd name="connsiteX5" fmla="*/ 1243424 w 1665111"/>
                    <a:gd name="connsiteY5" fmla="*/ 443502 h 1275408"/>
                    <a:gd name="connsiteX6" fmla="*/ 1006593 w 1665111"/>
                    <a:gd name="connsiteY6" fmla="*/ 1033700 h 1275408"/>
                    <a:gd name="connsiteX7" fmla="*/ 1665111 w 1665111"/>
                    <a:gd name="connsiteY7" fmla="*/ 1127774 h 1275408"/>
                    <a:gd name="connsiteX8" fmla="*/ 1222963 w 1665111"/>
                    <a:gd name="connsiteY8" fmla="*/ 469255 h 1275408"/>
                    <a:gd name="connsiteX9" fmla="*/ 733778 w 1665111"/>
                    <a:gd name="connsiteY9" fmla="*/ 27107 h 1275408"/>
                    <a:gd name="connsiteX10" fmla="*/ 282222 w 1665111"/>
                    <a:gd name="connsiteY10" fmla="*/ 516293 h 1275408"/>
                    <a:gd name="connsiteX11" fmla="*/ 0 w 1665111"/>
                    <a:gd name="connsiteY11" fmla="*/ 1237840 h 1275408"/>
                    <a:gd name="connsiteX0" fmla="*/ 0 w 1665111"/>
                    <a:gd name="connsiteY0" fmla="*/ 1190933 h 1228501"/>
                    <a:gd name="connsiteX1" fmla="*/ 671454 w 1665111"/>
                    <a:gd name="connsiteY1" fmla="*/ 980325 h 1228501"/>
                    <a:gd name="connsiteX2" fmla="*/ 401579 w 1665111"/>
                    <a:gd name="connsiteY2" fmla="*/ 456449 h 1228501"/>
                    <a:gd name="connsiteX3" fmla="*/ 325379 w 1665111"/>
                    <a:gd name="connsiteY3" fmla="*/ 481849 h 1228501"/>
                    <a:gd name="connsiteX4" fmla="*/ 733543 w 1665111"/>
                    <a:gd name="connsiteY4" fmla="*/ 96381 h 1228501"/>
                    <a:gd name="connsiteX5" fmla="*/ 1243424 w 1665111"/>
                    <a:gd name="connsiteY5" fmla="*/ 396595 h 1228501"/>
                    <a:gd name="connsiteX6" fmla="*/ 1006593 w 1665111"/>
                    <a:gd name="connsiteY6" fmla="*/ 986793 h 1228501"/>
                    <a:gd name="connsiteX7" fmla="*/ 1665111 w 1665111"/>
                    <a:gd name="connsiteY7" fmla="*/ 1080867 h 1228501"/>
                    <a:gd name="connsiteX8" fmla="*/ 1222963 w 1665111"/>
                    <a:gd name="connsiteY8" fmla="*/ 422348 h 1228501"/>
                    <a:gd name="connsiteX9" fmla="*/ 736953 w 1665111"/>
                    <a:gd name="connsiteY9" fmla="*/ 37350 h 1228501"/>
                    <a:gd name="connsiteX10" fmla="*/ 282222 w 1665111"/>
                    <a:gd name="connsiteY10" fmla="*/ 469386 h 1228501"/>
                    <a:gd name="connsiteX11" fmla="*/ 0 w 1665111"/>
                    <a:gd name="connsiteY11" fmla="*/ 1190933 h 1228501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1006593 w 1665111"/>
                    <a:gd name="connsiteY6" fmla="*/ 10092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1006593 w 1665111"/>
                    <a:gd name="connsiteY6" fmla="*/ 10092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952618 w 1665111"/>
                    <a:gd name="connsiteY6" fmla="*/ 9838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952618 w 1665111"/>
                    <a:gd name="connsiteY6" fmla="*/ 9838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3384 h 1250952"/>
                    <a:gd name="connsiteX1" fmla="*/ 671454 w 1665111"/>
                    <a:gd name="connsiteY1" fmla="*/ 1002776 h 1250952"/>
                    <a:gd name="connsiteX2" fmla="*/ 401579 w 1665111"/>
                    <a:gd name="connsiteY2" fmla="*/ 478900 h 1250952"/>
                    <a:gd name="connsiteX3" fmla="*/ 325379 w 1665111"/>
                    <a:gd name="connsiteY3" fmla="*/ 504300 h 1250952"/>
                    <a:gd name="connsiteX4" fmla="*/ 733543 w 1665111"/>
                    <a:gd name="connsiteY4" fmla="*/ 118832 h 1250952"/>
                    <a:gd name="connsiteX5" fmla="*/ 1243424 w 1665111"/>
                    <a:gd name="connsiteY5" fmla="*/ 419046 h 1250952"/>
                    <a:gd name="connsiteX6" fmla="*/ 952618 w 1665111"/>
                    <a:gd name="connsiteY6" fmla="*/ 983844 h 1250952"/>
                    <a:gd name="connsiteX7" fmla="*/ 1665111 w 1665111"/>
                    <a:gd name="connsiteY7" fmla="*/ 1103318 h 1250952"/>
                    <a:gd name="connsiteX8" fmla="*/ 1222963 w 1665111"/>
                    <a:gd name="connsiteY8" fmla="*/ 444799 h 1250952"/>
                    <a:gd name="connsiteX9" fmla="*/ 736953 w 1665111"/>
                    <a:gd name="connsiteY9" fmla="*/ 59801 h 1250952"/>
                    <a:gd name="connsiteX10" fmla="*/ 282222 w 1665111"/>
                    <a:gd name="connsiteY10" fmla="*/ 491837 h 1250952"/>
                    <a:gd name="connsiteX11" fmla="*/ 0 w 1665111"/>
                    <a:gd name="connsiteY11" fmla="*/ 1213384 h 1250952"/>
                    <a:gd name="connsiteX0" fmla="*/ 0 w 1665111"/>
                    <a:gd name="connsiteY0" fmla="*/ 1219515 h 1257083"/>
                    <a:gd name="connsiteX1" fmla="*/ 671454 w 1665111"/>
                    <a:gd name="connsiteY1" fmla="*/ 1008907 h 1257083"/>
                    <a:gd name="connsiteX2" fmla="*/ 401579 w 1665111"/>
                    <a:gd name="connsiteY2" fmla="*/ 485031 h 1257083"/>
                    <a:gd name="connsiteX3" fmla="*/ 325379 w 1665111"/>
                    <a:gd name="connsiteY3" fmla="*/ 510431 h 1257083"/>
                    <a:gd name="connsiteX4" fmla="*/ 733543 w 1665111"/>
                    <a:gd name="connsiteY4" fmla="*/ 124963 h 1257083"/>
                    <a:gd name="connsiteX5" fmla="*/ 1243424 w 1665111"/>
                    <a:gd name="connsiteY5" fmla="*/ 425177 h 1257083"/>
                    <a:gd name="connsiteX6" fmla="*/ 952618 w 1665111"/>
                    <a:gd name="connsiteY6" fmla="*/ 989975 h 1257083"/>
                    <a:gd name="connsiteX7" fmla="*/ 1665111 w 1665111"/>
                    <a:gd name="connsiteY7" fmla="*/ 1109449 h 1257083"/>
                    <a:gd name="connsiteX8" fmla="*/ 1162638 w 1665111"/>
                    <a:gd name="connsiteY8" fmla="*/ 425530 h 1257083"/>
                    <a:gd name="connsiteX9" fmla="*/ 736953 w 1665111"/>
                    <a:gd name="connsiteY9" fmla="*/ 65932 h 1257083"/>
                    <a:gd name="connsiteX10" fmla="*/ 282222 w 1665111"/>
                    <a:gd name="connsiteY10" fmla="*/ 497968 h 1257083"/>
                    <a:gd name="connsiteX11" fmla="*/ 0 w 1665111"/>
                    <a:gd name="connsiteY11" fmla="*/ 1219515 h 1257083"/>
                    <a:gd name="connsiteX0" fmla="*/ 0 w 1665111"/>
                    <a:gd name="connsiteY0" fmla="*/ 1219515 h 1257083"/>
                    <a:gd name="connsiteX1" fmla="*/ 671454 w 1665111"/>
                    <a:gd name="connsiteY1" fmla="*/ 1008907 h 1257083"/>
                    <a:gd name="connsiteX2" fmla="*/ 401579 w 1665111"/>
                    <a:gd name="connsiteY2" fmla="*/ 485031 h 1257083"/>
                    <a:gd name="connsiteX3" fmla="*/ 325379 w 1665111"/>
                    <a:gd name="connsiteY3" fmla="*/ 510431 h 1257083"/>
                    <a:gd name="connsiteX4" fmla="*/ 733543 w 1665111"/>
                    <a:gd name="connsiteY4" fmla="*/ 124963 h 1257083"/>
                    <a:gd name="connsiteX5" fmla="*/ 1243424 w 1665111"/>
                    <a:gd name="connsiteY5" fmla="*/ 425177 h 1257083"/>
                    <a:gd name="connsiteX6" fmla="*/ 952618 w 1665111"/>
                    <a:gd name="connsiteY6" fmla="*/ 989975 h 1257083"/>
                    <a:gd name="connsiteX7" fmla="*/ 1665111 w 1665111"/>
                    <a:gd name="connsiteY7" fmla="*/ 1109449 h 1257083"/>
                    <a:gd name="connsiteX8" fmla="*/ 1226138 w 1665111"/>
                    <a:gd name="connsiteY8" fmla="*/ 425530 h 1257083"/>
                    <a:gd name="connsiteX9" fmla="*/ 736953 w 1665111"/>
                    <a:gd name="connsiteY9" fmla="*/ 65932 h 1257083"/>
                    <a:gd name="connsiteX10" fmla="*/ 282222 w 1665111"/>
                    <a:gd name="connsiteY10" fmla="*/ 497968 h 1257083"/>
                    <a:gd name="connsiteX11" fmla="*/ 0 w 1665111"/>
                    <a:gd name="connsiteY11" fmla="*/ 1219515 h 1257083"/>
                    <a:gd name="connsiteX0" fmla="*/ 0 w 1665111"/>
                    <a:gd name="connsiteY0" fmla="*/ 1221170 h 1258738"/>
                    <a:gd name="connsiteX1" fmla="*/ 671454 w 1665111"/>
                    <a:gd name="connsiteY1" fmla="*/ 1010562 h 1258738"/>
                    <a:gd name="connsiteX2" fmla="*/ 401579 w 1665111"/>
                    <a:gd name="connsiteY2" fmla="*/ 486686 h 1258738"/>
                    <a:gd name="connsiteX3" fmla="*/ 325379 w 1665111"/>
                    <a:gd name="connsiteY3" fmla="*/ 512086 h 1258738"/>
                    <a:gd name="connsiteX4" fmla="*/ 733543 w 1665111"/>
                    <a:gd name="connsiteY4" fmla="*/ 126618 h 1258738"/>
                    <a:gd name="connsiteX5" fmla="*/ 1243424 w 1665111"/>
                    <a:gd name="connsiteY5" fmla="*/ 426832 h 1258738"/>
                    <a:gd name="connsiteX6" fmla="*/ 952618 w 1665111"/>
                    <a:gd name="connsiteY6" fmla="*/ 991630 h 1258738"/>
                    <a:gd name="connsiteX7" fmla="*/ 1665111 w 1665111"/>
                    <a:gd name="connsiteY7" fmla="*/ 1111104 h 1258738"/>
                    <a:gd name="connsiteX8" fmla="*/ 1454738 w 1665111"/>
                    <a:gd name="connsiteY8" fmla="*/ 420835 h 1258738"/>
                    <a:gd name="connsiteX9" fmla="*/ 736953 w 1665111"/>
                    <a:gd name="connsiteY9" fmla="*/ 67587 h 1258738"/>
                    <a:gd name="connsiteX10" fmla="*/ 282222 w 1665111"/>
                    <a:gd name="connsiteY10" fmla="*/ 499623 h 1258738"/>
                    <a:gd name="connsiteX11" fmla="*/ 0 w 1665111"/>
                    <a:gd name="connsiteY11" fmla="*/ 1221170 h 1258738"/>
                    <a:gd name="connsiteX0" fmla="*/ 0 w 1665111"/>
                    <a:gd name="connsiteY0" fmla="*/ 1221170 h 1258738"/>
                    <a:gd name="connsiteX1" fmla="*/ 671454 w 1665111"/>
                    <a:gd name="connsiteY1" fmla="*/ 1010562 h 1258738"/>
                    <a:gd name="connsiteX2" fmla="*/ 401579 w 1665111"/>
                    <a:gd name="connsiteY2" fmla="*/ 486686 h 1258738"/>
                    <a:gd name="connsiteX3" fmla="*/ 325379 w 1665111"/>
                    <a:gd name="connsiteY3" fmla="*/ 512086 h 1258738"/>
                    <a:gd name="connsiteX4" fmla="*/ 733543 w 1665111"/>
                    <a:gd name="connsiteY4" fmla="*/ 126618 h 1258738"/>
                    <a:gd name="connsiteX5" fmla="*/ 1176749 w 1665111"/>
                    <a:gd name="connsiteY5" fmla="*/ 430007 h 1258738"/>
                    <a:gd name="connsiteX6" fmla="*/ 952618 w 1665111"/>
                    <a:gd name="connsiteY6" fmla="*/ 991630 h 1258738"/>
                    <a:gd name="connsiteX7" fmla="*/ 1665111 w 1665111"/>
                    <a:gd name="connsiteY7" fmla="*/ 1111104 h 1258738"/>
                    <a:gd name="connsiteX8" fmla="*/ 1454738 w 1665111"/>
                    <a:gd name="connsiteY8" fmla="*/ 420835 h 1258738"/>
                    <a:gd name="connsiteX9" fmla="*/ 736953 w 1665111"/>
                    <a:gd name="connsiteY9" fmla="*/ 67587 h 1258738"/>
                    <a:gd name="connsiteX10" fmla="*/ 282222 w 1665111"/>
                    <a:gd name="connsiteY10" fmla="*/ 499623 h 1258738"/>
                    <a:gd name="connsiteX11" fmla="*/ 0 w 1665111"/>
                    <a:gd name="connsiteY11" fmla="*/ 1221170 h 1258738"/>
                    <a:gd name="connsiteX0" fmla="*/ 0 w 1665111"/>
                    <a:gd name="connsiteY0" fmla="*/ 1221170 h 1258738"/>
                    <a:gd name="connsiteX1" fmla="*/ 671454 w 1665111"/>
                    <a:gd name="connsiteY1" fmla="*/ 1010562 h 1258738"/>
                    <a:gd name="connsiteX2" fmla="*/ 401579 w 1665111"/>
                    <a:gd name="connsiteY2" fmla="*/ 486686 h 1258738"/>
                    <a:gd name="connsiteX3" fmla="*/ 325379 w 1665111"/>
                    <a:gd name="connsiteY3" fmla="*/ 512086 h 1258738"/>
                    <a:gd name="connsiteX4" fmla="*/ 733543 w 1665111"/>
                    <a:gd name="connsiteY4" fmla="*/ 126618 h 1258738"/>
                    <a:gd name="connsiteX5" fmla="*/ 1176749 w 1665111"/>
                    <a:gd name="connsiteY5" fmla="*/ 430007 h 1258738"/>
                    <a:gd name="connsiteX6" fmla="*/ 952618 w 1665111"/>
                    <a:gd name="connsiteY6" fmla="*/ 991630 h 1258738"/>
                    <a:gd name="connsiteX7" fmla="*/ 1665111 w 1665111"/>
                    <a:gd name="connsiteY7" fmla="*/ 1111104 h 1258738"/>
                    <a:gd name="connsiteX8" fmla="*/ 1454738 w 1665111"/>
                    <a:gd name="connsiteY8" fmla="*/ 420835 h 1258738"/>
                    <a:gd name="connsiteX9" fmla="*/ 736953 w 1665111"/>
                    <a:gd name="connsiteY9" fmla="*/ 67587 h 1258738"/>
                    <a:gd name="connsiteX10" fmla="*/ 282222 w 1665111"/>
                    <a:gd name="connsiteY10" fmla="*/ 499623 h 1258738"/>
                    <a:gd name="connsiteX11" fmla="*/ 0 w 1665111"/>
                    <a:gd name="connsiteY11" fmla="*/ 1221170 h 1258738"/>
                    <a:gd name="connsiteX0" fmla="*/ 0 w 1665111"/>
                    <a:gd name="connsiteY0" fmla="*/ 1217912 h 1255480"/>
                    <a:gd name="connsiteX1" fmla="*/ 671454 w 1665111"/>
                    <a:gd name="connsiteY1" fmla="*/ 1007304 h 1255480"/>
                    <a:gd name="connsiteX2" fmla="*/ 401579 w 1665111"/>
                    <a:gd name="connsiteY2" fmla="*/ 483428 h 1255480"/>
                    <a:gd name="connsiteX3" fmla="*/ 325379 w 1665111"/>
                    <a:gd name="connsiteY3" fmla="*/ 508828 h 1255480"/>
                    <a:gd name="connsiteX4" fmla="*/ 733543 w 1665111"/>
                    <a:gd name="connsiteY4" fmla="*/ 123360 h 1255480"/>
                    <a:gd name="connsiteX5" fmla="*/ 1176749 w 1665111"/>
                    <a:gd name="connsiteY5" fmla="*/ 426749 h 1255480"/>
                    <a:gd name="connsiteX6" fmla="*/ 952618 w 1665111"/>
                    <a:gd name="connsiteY6" fmla="*/ 988372 h 1255480"/>
                    <a:gd name="connsiteX7" fmla="*/ 1665111 w 1665111"/>
                    <a:gd name="connsiteY7" fmla="*/ 1107846 h 1255480"/>
                    <a:gd name="connsiteX8" fmla="*/ 1203913 w 1665111"/>
                    <a:gd name="connsiteY8" fmla="*/ 430277 h 1255480"/>
                    <a:gd name="connsiteX9" fmla="*/ 736953 w 1665111"/>
                    <a:gd name="connsiteY9" fmla="*/ 64329 h 1255480"/>
                    <a:gd name="connsiteX10" fmla="*/ 282222 w 1665111"/>
                    <a:gd name="connsiteY10" fmla="*/ 496365 h 1255480"/>
                    <a:gd name="connsiteX11" fmla="*/ 0 w 1665111"/>
                    <a:gd name="connsiteY11" fmla="*/ 1217912 h 1255480"/>
                    <a:gd name="connsiteX0" fmla="*/ 0 w 1665111"/>
                    <a:gd name="connsiteY0" fmla="*/ 1156392 h 1193960"/>
                    <a:gd name="connsiteX1" fmla="*/ 671454 w 1665111"/>
                    <a:gd name="connsiteY1" fmla="*/ 945784 h 1193960"/>
                    <a:gd name="connsiteX2" fmla="*/ 401579 w 1665111"/>
                    <a:gd name="connsiteY2" fmla="*/ 421908 h 1193960"/>
                    <a:gd name="connsiteX3" fmla="*/ 325379 w 1665111"/>
                    <a:gd name="connsiteY3" fmla="*/ 447308 h 1193960"/>
                    <a:gd name="connsiteX4" fmla="*/ 733543 w 1665111"/>
                    <a:gd name="connsiteY4" fmla="*/ 61840 h 1193960"/>
                    <a:gd name="connsiteX5" fmla="*/ 1176749 w 1665111"/>
                    <a:gd name="connsiteY5" fmla="*/ 365229 h 1193960"/>
                    <a:gd name="connsiteX6" fmla="*/ 952618 w 1665111"/>
                    <a:gd name="connsiteY6" fmla="*/ 926852 h 1193960"/>
                    <a:gd name="connsiteX7" fmla="*/ 1665111 w 1665111"/>
                    <a:gd name="connsiteY7" fmla="*/ 1046326 h 1193960"/>
                    <a:gd name="connsiteX8" fmla="*/ 1203913 w 1665111"/>
                    <a:gd name="connsiteY8" fmla="*/ 368757 h 1193960"/>
                    <a:gd name="connsiteX9" fmla="*/ 1236604 w 1665111"/>
                    <a:gd name="connsiteY9" fmla="*/ 367934 h 1193960"/>
                    <a:gd name="connsiteX10" fmla="*/ 736953 w 1665111"/>
                    <a:gd name="connsiteY10" fmla="*/ 2809 h 1193960"/>
                    <a:gd name="connsiteX11" fmla="*/ 282222 w 1665111"/>
                    <a:gd name="connsiteY11" fmla="*/ 434845 h 1193960"/>
                    <a:gd name="connsiteX12" fmla="*/ 0 w 1665111"/>
                    <a:gd name="connsiteY12" fmla="*/ 1156392 h 1193960"/>
                    <a:gd name="connsiteX0" fmla="*/ 0 w 1665111"/>
                    <a:gd name="connsiteY0" fmla="*/ 1162448 h 1200016"/>
                    <a:gd name="connsiteX1" fmla="*/ 671454 w 1665111"/>
                    <a:gd name="connsiteY1" fmla="*/ 951840 h 1200016"/>
                    <a:gd name="connsiteX2" fmla="*/ 401579 w 1665111"/>
                    <a:gd name="connsiteY2" fmla="*/ 427964 h 1200016"/>
                    <a:gd name="connsiteX3" fmla="*/ 325379 w 1665111"/>
                    <a:gd name="connsiteY3" fmla="*/ 453364 h 1200016"/>
                    <a:gd name="connsiteX4" fmla="*/ 733543 w 1665111"/>
                    <a:gd name="connsiteY4" fmla="*/ 67896 h 1200016"/>
                    <a:gd name="connsiteX5" fmla="*/ 1176749 w 1665111"/>
                    <a:gd name="connsiteY5" fmla="*/ 371285 h 1200016"/>
                    <a:gd name="connsiteX6" fmla="*/ 952618 w 1665111"/>
                    <a:gd name="connsiteY6" fmla="*/ 932908 h 1200016"/>
                    <a:gd name="connsiteX7" fmla="*/ 1665111 w 1665111"/>
                    <a:gd name="connsiteY7" fmla="*/ 1052382 h 1200016"/>
                    <a:gd name="connsiteX8" fmla="*/ 1203913 w 1665111"/>
                    <a:gd name="connsiteY8" fmla="*/ 374813 h 1200016"/>
                    <a:gd name="connsiteX9" fmla="*/ 1236604 w 1665111"/>
                    <a:gd name="connsiteY9" fmla="*/ 373990 h 1200016"/>
                    <a:gd name="connsiteX10" fmla="*/ 736953 w 1665111"/>
                    <a:gd name="connsiteY10" fmla="*/ 8865 h 1200016"/>
                    <a:gd name="connsiteX11" fmla="*/ 282222 w 1665111"/>
                    <a:gd name="connsiteY11" fmla="*/ 440901 h 1200016"/>
                    <a:gd name="connsiteX12" fmla="*/ 0 w 1665111"/>
                    <a:gd name="connsiteY12" fmla="*/ 1162448 h 1200016"/>
                    <a:gd name="connsiteX0" fmla="*/ 0 w 1665111"/>
                    <a:gd name="connsiteY0" fmla="*/ 1213632 h 1251200"/>
                    <a:gd name="connsiteX1" fmla="*/ 671454 w 1665111"/>
                    <a:gd name="connsiteY1" fmla="*/ 1003024 h 1251200"/>
                    <a:gd name="connsiteX2" fmla="*/ 401579 w 1665111"/>
                    <a:gd name="connsiteY2" fmla="*/ 479148 h 1251200"/>
                    <a:gd name="connsiteX3" fmla="*/ 325379 w 1665111"/>
                    <a:gd name="connsiteY3" fmla="*/ 504548 h 1251200"/>
                    <a:gd name="connsiteX4" fmla="*/ 733543 w 1665111"/>
                    <a:gd name="connsiteY4" fmla="*/ 119080 h 1251200"/>
                    <a:gd name="connsiteX5" fmla="*/ 1176749 w 1665111"/>
                    <a:gd name="connsiteY5" fmla="*/ 422469 h 1251200"/>
                    <a:gd name="connsiteX6" fmla="*/ 952618 w 1665111"/>
                    <a:gd name="connsiteY6" fmla="*/ 984092 h 1251200"/>
                    <a:gd name="connsiteX7" fmla="*/ 1665111 w 1665111"/>
                    <a:gd name="connsiteY7" fmla="*/ 1103566 h 1251200"/>
                    <a:gd name="connsiteX8" fmla="*/ 1203913 w 1665111"/>
                    <a:gd name="connsiteY8" fmla="*/ 425997 h 1251200"/>
                    <a:gd name="connsiteX9" fmla="*/ 1236604 w 1665111"/>
                    <a:gd name="connsiteY9" fmla="*/ 425174 h 1251200"/>
                    <a:gd name="connsiteX10" fmla="*/ 736953 w 1665111"/>
                    <a:gd name="connsiteY10" fmla="*/ 60049 h 1251200"/>
                    <a:gd name="connsiteX11" fmla="*/ 282222 w 1665111"/>
                    <a:gd name="connsiteY11" fmla="*/ 492085 h 1251200"/>
                    <a:gd name="connsiteX12" fmla="*/ 0 w 1665111"/>
                    <a:gd name="connsiteY12" fmla="*/ 1213632 h 1251200"/>
                    <a:gd name="connsiteX0" fmla="*/ 0 w 1665111"/>
                    <a:gd name="connsiteY0" fmla="*/ 1213632 h 1251200"/>
                    <a:gd name="connsiteX1" fmla="*/ 671454 w 1665111"/>
                    <a:gd name="connsiteY1" fmla="*/ 1003024 h 1251200"/>
                    <a:gd name="connsiteX2" fmla="*/ 401579 w 1665111"/>
                    <a:gd name="connsiteY2" fmla="*/ 479148 h 1251200"/>
                    <a:gd name="connsiteX3" fmla="*/ 325379 w 1665111"/>
                    <a:gd name="connsiteY3" fmla="*/ 504548 h 1251200"/>
                    <a:gd name="connsiteX4" fmla="*/ 733543 w 1665111"/>
                    <a:gd name="connsiteY4" fmla="*/ 119080 h 1251200"/>
                    <a:gd name="connsiteX5" fmla="*/ 1176749 w 1665111"/>
                    <a:gd name="connsiteY5" fmla="*/ 422469 h 1251200"/>
                    <a:gd name="connsiteX6" fmla="*/ 952618 w 1665111"/>
                    <a:gd name="connsiteY6" fmla="*/ 984092 h 1251200"/>
                    <a:gd name="connsiteX7" fmla="*/ 1665111 w 1665111"/>
                    <a:gd name="connsiteY7" fmla="*/ 1103566 h 1251200"/>
                    <a:gd name="connsiteX8" fmla="*/ 1203913 w 1665111"/>
                    <a:gd name="connsiteY8" fmla="*/ 425997 h 1251200"/>
                    <a:gd name="connsiteX9" fmla="*/ 1236604 w 1665111"/>
                    <a:gd name="connsiteY9" fmla="*/ 425174 h 1251200"/>
                    <a:gd name="connsiteX10" fmla="*/ 736953 w 1665111"/>
                    <a:gd name="connsiteY10" fmla="*/ 60049 h 1251200"/>
                    <a:gd name="connsiteX11" fmla="*/ 282222 w 1665111"/>
                    <a:gd name="connsiteY11" fmla="*/ 492085 h 1251200"/>
                    <a:gd name="connsiteX12" fmla="*/ 0 w 1665111"/>
                    <a:gd name="connsiteY12" fmla="*/ 1213632 h 1251200"/>
                    <a:gd name="connsiteX0" fmla="*/ 0 w 1665111"/>
                    <a:gd name="connsiteY0" fmla="*/ 1213632 h 1251200"/>
                    <a:gd name="connsiteX1" fmla="*/ 671454 w 1665111"/>
                    <a:gd name="connsiteY1" fmla="*/ 1003024 h 1251200"/>
                    <a:gd name="connsiteX2" fmla="*/ 401579 w 1665111"/>
                    <a:gd name="connsiteY2" fmla="*/ 479148 h 1251200"/>
                    <a:gd name="connsiteX3" fmla="*/ 325379 w 1665111"/>
                    <a:gd name="connsiteY3" fmla="*/ 504548 h 1251200"/>
                    <a:gd name="connsiteX4" fmla="*/ 733543 w 1665111"/>
                    <a:gd name="connsiteY4" fmla="*/ 119080 h 1251200"/>
                    <a:gd name="connsiteX5" fmla="*/ 1176749 w 1665111"/>
                    <a:gd name="connsiteY5" fmla="*/ 422469 h 1251200"/>
                    <a:gd name="connsiteX6" fmla="*/ 952618 w 1665111"/>
                    <a:gd name="connsiteY6" fmla="*/ 984092 h 1251200"/>
                    <a:gd name="connsiteX7" fmla="*/ 1665111 w 1665111"/>
                    <a:gd name="connsiteY7" fmla="*/ 1103566 h 1251200"/>
                    <a:gd name="connsiteX8" fmla="*/ 1203913 w 1665111"/>
                    <a:gd name="connsiteY8" fmla="*/ 425997 h 1251200"/>
                    <a:gd name="connsiteX9" fmla="*/ 1236604 w 1665111"/>
                    <a:gd name="connsiteY9" fmla="*/ 425174 h 1251200"/>
                    <a:gd name="connsiteX10" fmla="*/ 736953 w 1665111"/>
                    <a:gd name="connsiteY10" fmla="*/ 60049 h 1251200"/>
                    <a:gd name="connsiteX11" fmla="*/ 282222 w 1665111"/>
                    <a:gd name="connsiteY11" fmla="*/ 492085 h 1251200"/>
                    <a:gd name="connsiteX12" fmla="*/ 0 w 1665111"/>
                    <a:gd name="connsiteY12" fmla="*/ 1213632 h 1251200"/>
                    <a:gd name="connsiteX0" fmla="*/ 0 w 1665111"/>
                    <a:gd name="connsiteY0" fmla="*/ 1213632 h 1251200"/>
                    <a:gd name="connsiteX1" fmla="*/ 671454 w 1665111"/>
                    <a:gd name="connsiteY1" fmla="*/ 1003024 h 1251200"/>
                    <a:gd name="connsiteX2" fmla="*/ 401579 w 1665111"/>
                    <a:gd name="connsiteY2" fmla="*/ 479148 h 1251200"/>
                    <a:gd name="connsiteX3" fmla="*/ 325379 w 1665111"/>
                    <a:gd name="connsiteY3" fmla="*/ 504548 h 1251200"/>
                    <a:gd name="connsiteX4" fmla="*/ 733543 w 1665111"/>
                    <a:gd name="connsiteY4" fmla="*/ 119080 h 1251200"/>
                    <a:gd name="connsiteX5" fmla="*/ 1176749 w 1665111"/>
                    <a:gd name="connsiteY5" fmla="*/ 422469 h 1251200"/>
                    <a:gd name="connsiteX6" fmla="*/ 952618 w 1665111"/>
                    <a:gd name="connsiteY6" fmla="*/ 984092 h 1251200"/>
                    <a:gd name="connsiteX7" fmla="*/ 1665111 w 1665111"/>
                    <a:gd name="connsiteY7" fmla="*/ 1103566 h 1251200"/>
                    <a:gd name="connsiteX8" fmla="*/ 1203913 w 1665111"/>
                    <a:gd name="connsiteY8" fmla="*/ 425997 h 1251200"/>
                    <a:gd name="connsiteX9" fmla="*/ 1236604 w 1665111"/>
                    <a:gd name="connsiteY9" fmla="*/ 425174 h 1251200"/>
                    <a:gd name="connsiteX10" fmla="*/ 736953 w 1665111"/>
                    <a:gd name="connsiteY10" fmla="*/ 60049 h 1251200"/>
                    <a:gd name="connsiteX11" fmla="*/ 282222 w 1665111"/>
                    <a:gd name="connsiteY11" fmla="*/ 492085 h 1251200"/>
                    <a:gd name="connsiteX12" fmla="*/ 0 w 1665111"/>
                    <a:gd name="connsiteY12" fmla="*/ 1213632 h 125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5111" h="1251200">
                      <a:moveTo>
                        <a:pt x="0" y="1213632"/>
                      </a:moveTo>
                      <a:cubicBezTo>
                        <a:pt x="9310" y="1243755"/>
                        <a:pt x="536497" y="1345258"/>
                        <a:pt x="671454" y="1003024"/>
                      </a:cubicBezTo>
                      <a:cubicBezTo>
                        <a:pt x="389134" y="893310"/>
                        <a:pt x="386998" y="626472"/>
                        <a:pt x="401579" y="479148"/>
                      </a:cubicBezTo>
                      <a:cubicBezTo>
                        <a:pt x="347075" y="444223"/>
                        <a:pt x="266877" y="561913"/>
                        <a:pt x="325379" y="504548"/>
                      </a:cubicBezTo>
                      <a:cubicBezTo>
                        <a:pt x="418806" y="485283"/>
                        <a:pt x="598527" y="303681"/>
                        <a:pt x="733543" y="119080"/>
                      </a:cubicBezTo>
                      <a:cubicBezTo>
                        <a:pt x="847686" y="206922"/>
                        <a:pt x="1040420" y="370454"/>
                        <a:pt x="1176749" y="422469"/>
                      </a:cubicBezTo>
                      <a:cubicBezTo>
                        <a:pt x="1161070" y="568284"/>
                        <a:pt x="1207245" y="862109"/>
                        <a:pt x="952618" y="984092"/>
                      </a:cubicBezTo>
                      <a:cubicBezTo>
                        <a:pt x="983741" y="1318800"/>
                        <a:pt x="1571037" y="1192936"/>
                        <a:pt x="1665111" y="1103566"/>
                      </a:cubicBezTo>
                      <a:cubicBezTo>
                        <a:pt x="1150840" y="1091023"/>
                        <a:pt x="1351296" y="645503"/>
                        <a:pt x="1203913" y="425997"/>
                      </a:cubicBezTo>
                      <a:cubicBezTo>
                        <a:pt x="1121912" y="287003"/>
                        <a:pt x="1314431" y="486165"/>
                        <a:pt x="1236604" y="425174"/>
                      </a:cubicBezTo>
                      <a:cubicBezTo>
                        <a:pt x="1190527" y="94308"/>
                        <a:pt x="910833" y="-107207"/>
                        <a:pt x="736953" y="60049"/>
                      </a:cubicBezTo>
                      <a:cubicBezTo>
                        <a:pt x="382607" y="100579"/>
                        <a:pt x="354346" y="281987"/>
                        <a:pt x="282222" y="492085"/>
                      </a:cubicBezTo>
                      <a:cubicBezTo>
                        <a:pt x="107597" y="614068"/>
                        <a:pt x="510704" y="1081066"/>
                        <a:pt x="0" y="1213632"/>
                      </a:cubicBezTo>
                      <a:close/>
                    </a:path>
                  </a:pathLst>
                </a:custGeom>
                <a:solidFill>
                  <a:srgbClr val="804000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05" name="Elipse 204"/>
                <p:cNvSpPr/>
                <p:nvPr/>
              </p:nvSpPr>
              <p:spPr>
                <a:xfrm rot="1285514" flipH="1">
                  <a:off x="5848111" y="3904739"/>
                  <a:ext cx="35006" cy="10357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s-ES" dirty="0" smtClean="0"/>
                    <a:t>c</a:t>
                  </a:r>
                  <a:endParaRPr lang="es-ES" dirty="0"/>
                </a:p>
              </p:txBody>
            </p:sp>
            <p:sp>
              <p:nvSpPr>
                <p:cNvPr id="206" name="Rectángulo 2"/>
                <p:cNvSpPr/>
                <p:nvPr/>
              </p:nvSpPr>
              <p:spPr>
                <a:xfrm>
                  <a:off x="5542754" y="3832166"/>
                  <a:ext cx="32255" cy="34640"/>
                </a:xfrm>
                <a:custGeom>
                  <a:avLst/>
                  <a:gdLst>
                    <a:gd name="connsiteX0" fmla="*/ 0 w 216024"/>
                    <a:gd name="connsiteY0" fmla="*/ 0 h 288032"/>
                    <a:gd name="connsiteX1" fmla="*/ 216024 w 216024"/>
                    <a:gd name="connsiteY1" fmla="*/ 0 h 288032"/>
                    <a:gd name="connsiteX2" fmla="*/ 216024 w 216024"/>
                    <a:gd name="connsiteY2" fmla="*/ 288032 h 288032"/>
                    <a:gd name="connsiteX3" fmla="*/ 0 w 216024"/>
                    <a:gd name="connsiteY3" fmla="*/ 288032 h 288032"/>
                    <a:gd name="connsiteX4" fmla="*/ 0 w 216024"/>
                    <a:gd name="connsiteY4" fmla="*/ 0 h 288032"/>
                    <a:gd name="connsiteX0" fmla="*/ 0 w 216024"/>
                    <a:gd name="connsiteY0" fmla="*/ 288032 h 288032"/>
                    <a:gd name="connsiteX1" fmla="*/ 216024 w 216024"/>
                    <a:gd name="connsiteY1" fmla="*/ 0 h 288032"/>
                    <a:gd name="connsiteX2" fmla="*/ 216024 w 216024"/>
                    <a:gd name="connsiteY2" fmla="*/ 288032 h 288032"/>
                    <a:gd name="connsiteX3" fmla="*/ 0 w 216024"/>
                    <a:gd name="connsiteY3" fmla="*/ 288032 h 288032"/>
                    <a:gd name="connsiteX0" fmla="*/ 259 w 216283"/>
                    <a:gd name="connsiteY0" fmla="*/ 288032 h 288032"/>
                    <a:gd name="connsiteX1" fmla="*/ 216283 w 216283"/>
                    <a:gd name="connsiteY1" fmla="*/ 0 h 288032"/>
                    <a:gd name="connsiteX2" fmla="*/ 216283 w 216283"/>
                    <a:gd name="connsiteY2" fmla="*/ 288032 h 288032"/>
                    <a:gd name="connsiteX3" fmla="*/ 259 w 216283"/>
                    <a:gd name="connsiteY3" fmla="*/ 288032 h 288032"/>
                    <a:gd name="connsiteX0" fmla="*/ 316 w 216340"/>
                    <a:gd name="connsiteY0" fmla="*/ 288032 h 288032"/>
                    <a:gd name="connsiteX1" fmla="*/ 216340 w 216340"/>
                    <a:gd name="connsiteY1" fmla="*/ 0 h 288032"/>
                    <a:gd name="connsiteX2" fmla="*/ 216340 w 216340"/>
                    <a:gd name="connsiteY2" fmla="*/ 288032 h 288032"/>
                    <a:gd name="connsiteX3" fmla="*/ 316 w 216340"/>
                    <a:gd name="connsiteY3" fmla="*/ 288032 h 288032"/>
                    <a:gd name="connsiteX0" fmla="*/ 316 w 216340"/>
                    <a:gd name="connsiteY0" fmla="*/ 288032 h 288032"/>
                    <a:gd name="connsiteX1" fmla="*/ 216340 w 216340"/>
                    <a:gd name="connsiteY1" fmla="*/ 0 h 288032"/>
                    <a:gd name="connsiteX2" fmla="*/ 98865 w 216340"/>
                    <a:gd name="connsiteY2" fmla="*/ 284857 h 288032"/>
                    <a:gd name="connsiteX3" fmla="*/ 316 w 216340"/>
                    <a:gd name="connsiteY3" fmla="*/ 288032 h 288032"/>
                    <a:gd name="connsiteX0" fmla="*/ 316 w 216340"/>
                    <a:gd name="connsiteY0" fmla="*/ 288032 h 288032"/>
                    <a:gd name="connsiteX1" fmla="*/ 216340 w 216340"/>
                    <a:gd name="connsiteY1" fmla="*/ 0 h 288032"/>
                    <a:gd name="connsiteX2" fmla="*/ 98865 w 216340"/>
                    <a:gd name="connsiteY2" fmla="*/ 284857 h 288032"/>
                    <a:gd name="connsiteX3" fmla="*/ 316 w 216340"/>
                    <a:gd name="connsiteY3" fmla="*/ 288032 h 288032"/>
                    <a:gd name="connsiteX0" fmla="*/ 316 w 216340"/>
                    <a:gd name="connsiteY0" fmla="*/ 288032 h 288032"/>
                    <a:gd name="connsiteX1" fmla="*/ 216340 w 216340"/>
                    <a:gd name="connsiteY1" fmla="*/ 0 h 288032"/>
                    <a:gd name="connsiteX2" fmla="*/ 98865 w 216340"/>
                    <a:gd name="connsiteY2" fmla="*/ 284857 h 288032"/>
                    <a:gd name="connsiteX3" fmla="*/ 316 w 216340"/>
                    <a:gd name="connsiteY3" fmla="*/ 288032 h 288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6340" h="288032">
                      <a:moveTo>
                        <a:pt x="316" y="288032"/>
                      </a:moveTo>
                      <a:cubicBezTo>
                        <a:pt x="-7051" y="153921"/>
                        <a:pt x="115757" y="67436"/>
                        <a:pt x="216340" y="0"/>
                      </a:cubicBezTo>
                      <a:cubicBezTo>
                        <a:pt x="154957" y="91777"/>
                        <a:pt x="52298" y="139105"/>
                        <a:pt x="98865" y="284857"/>
                      </a:cubicBezTo>
                      <a:lnTo>
                        <a:pt x="316" y="28803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dirty="0"/>
                </a:p>
              </p:txBody>
            </p:sp>
            <p:sp>
              <p:nvSpPr>
                <p:cNvPr id="207" name="Rectángulo 2"/>
                <p:cNvSpPr/>
                <p:nvPr/>
              </p:nvSpPr>
              <p:spPr>
                <a:xfrm flipH="1">
                  <a:off x="5786921" y="3796010"/>
                  <a:ext cx="32255" cy="34640"/>
                </a:xfrm>
                <a:custGeom>
                  <a:avLst/>
                  <a:gdLst>
                    <a:gd name="connsiteX0" fmla="*/ 0 w 216024"/>
                    <a:gd name="connsiteY0" fmla="*/ 0 h 288032"/>
                    <a:gd name="connsiteX1" fmla="*/ 216024 w 216024"/>
                    <a:gd name="connsiteY1" fmla="*/ 0 h 288032"/>
                    <a:gd name="connsiteX2" fmla="*/ 216024 w 216024"/>
                    <a:gd name="connsiteY2" fmla="*/ 288032 h 288032"/>
                    <a:gd name="connsiteX3" fmla="*/ 0 w 216024"/>
                    <a:gd name="connsiteY3" fmla="*/ 288032 h 288032"/>
                    <a:gd name="connsiteX4" fmla="*/ 0 w 216024"/>
                    <a:gd name="connsiteY4" fmla="*/ 0 h 288032"/>
                    <a:gd name="connsiteX0" fmla="*/ 0 w 216024"/>
                    <a:gd name="connsiteY0" fmla="*/ 288032 h 288032"/>
                    <a:gd name="connsiteX1" fmla="*/ 216024 w 216024"/>
                    <a:gd name="connsiteY1" fmla="*/ 0 h 288032"/>
                    <a:gd name="connsiteX2" fmla="*/ 216024 w 216024"/>
                    <a:gd name="connsiteY2" fmla="*/ 288032 h 288032"/>
                    <a:gd name="connsiteX3" fmla="*/ 0 w 216024"/>
                    <a:gd name="connsiteY3" fmla="*/ 288032 h 288032"/>
                    <a:gd name="connsiteX0" fmla="*/ 259 w 216283"/>
                    <a:gd name="connsiteY0" fmla="*/ 288032 h 288032"/>
                    <a:gd name="connsiteX1" fmla="*/ 216283 w 216283"/>
                    <a:gd name="connsiteY1" fmla="*/ 0 h 288032"/>
                    <a:gd name="connsiteX2" fmla="*/ 216283 w 216283"/>
                    <a:gd name="connsiteY2" fmla="*/ 288032 h 288032"/>
                    <a:gd name="connsiteX3" fmla="*/ 259 w 216283"/>
                    <a:gd name="connsiteY3" fmla="*/ 288032 h 288032"/>
                    <a:gd name="connsiteX0" fmla="*/ 316 w 216340"/>
                    <a:gd name="connsiteY0" fmla="*/ 288032 h 288032"/>
                    <a:gd name="connsiteX1" fmla="*/ 216340 w 216340"/>
                    <a:gd name="connsiteY1" fmla="*/ 0 h 288032"/>
                    <a:gd name="connsiteX2" fmla="*/ 216340 w 216340"/>
                    <a:gd name="connsiteY2" fmla="*/ 288032 h 288032"/>
                    <a:gd name="connsiteX3" fmla="*/ 316 w 216340"/>
                    <a:gd name="connsiteY3" fmla="*/ 288032 h 288032"/>
                    <a:gd name="connsiteX0" fmla="*/ 316 w 216340"/>
                    <a:gd name="connsiteY0" fmla="*/ 288032 h 288032"/>
                    <a:gd name="connsiteX1" fmla="*/ 216340 w 216340"/>
                    <a:gd name="connsiteY1" fmla="*/ 0 h 288032"/>
                    <a:gd name="connsiteX2" fmla="*/ 98865 w 216340"/>
                    <a:gd name="connsiteY2" fmla="*/ 284857 h 288032"/>
                    <a:gd name="connsiteX3" fmla="*/ 316 w 216340"/>
                    <a:gd name="connsiteY3" fmla="*/ 288032 h 288032"/>
                    <a:gd name="connsiteX0" fmla="*/ 316 w 216340"/>
                    <a:gd name="connsiteY0" fmla="*/ 288032 h 288032"/>
                    <a:gd name="connsiteX1" fmla="*/ 216340 w 216340"/>
                    <a:gd name="connsiteY1" fmla="*/ 0 h 288032"/>
                    <a:gd name="connsiteX2" fmla="*/ 98865 w 216340"/>
                    <a:gd name="connsiteY2" fmla="*/ 284857 h 288032"/>
                    <a:gd name="connsiteX3" fmla="*/ 316 w 216340"/>
                    <a:gd name="connsiteY3" fmla="*/ 288032 h 288032"/>
                    <a:gd name="connsiteX0" fmla="*/ 316 w 216340"/>
                    <a:gd name="connsiteY0" fmla="*/ 288032 h 288032"/>
                    <a:gd name="connsiteX1" fmla="*/ 216340 w 216340"/>
                    <a:gd name="connsiteY1" fmla="*/ 0 h 288032"/>
                    <a:gd name="connsiteX2" fmla="*/ 98865 w 216340"/>
                    <a:gd name="connsiteY2" fmla="*/ 284857 h 288032"/>
                    <a:gd name="connsiteX3" fmla="*/ 316 w 216340"/>
                    <a:gd name="connsiteY3" fmla="*/ 288032 h 288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6340" h="288032">
                      <a:moveTo>
                        <a:pt x="316" y="288032"/>
                      </a:moveTo>
                      <a:cubicBezTo>
                        <a:pt x="-7051" y="153921"/>
                        <a:pt x="115757" y="67436"/>
                        <a:pt x="216340" y="0"/>
                      </a:cubicBezTo>
                      <a:cubicBezTo>
                        <a:pt x="154957" y="91777"/>
                        <a:pt x="52298" y="139105"/>
                        <a:pt x="98865" y="284857"/>
                      </a:cubicBezTo>
                      <a:lnTo>
                        <a:pt x="316" y="28803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 dirty="0"/>
                </a:p>
              </p:txBody>
            </p:sp>
            <p:sp>
              <p:nvSpPr>
                <p:cNvPr id="208" name="Elipse 3"/>
                <p:cNvSpPr/>
                <p:nvPr/>
              </p:nvSpPr>
              <p:spPr>
                <a:xfrm>
                  <a:off x="5772789" y="3845224"/>
                  <a:ext cx="32110" cy="52136"/>
                </a:xfrm>
                <a:custGeom>
                  <a:avLst/>
                  <a:gdLst>
                    <a:gd name="connsiteX0" fmla="*/ 0 w 72008"/>
                    <a:gd name="connsiteY0" fmla="*/ 72008 h 144016"/>
                    <a:gd name="connsiteX1" fmla="*/ 36004 w 72008"/>
                    <a:gd name="connsiteY1" fmla="*/ 0 h 144016"/>
                    <a:gd name="connsiteX2" fmla="*/ 72008 w 72008"/>
                    <a:gd name="connsiteY2" fmla="*/ 72008 h 144016"/>
                    <a:gd name="connsiteX3" fmla="*/ 36004 w 72008"/>
                    <a:gd name="connsiteY3" fmla="*/ 144016 h 144016"/>
                    <a:gd name="connsiteX4" fmla="*/ 0 w 72008"/>
                    <a:gd name="connsiteY4" fmla="*/ 72008 h 144016"/>
                    <a:gd name="connsiteX0" fmla="*/ 0 w 75183"/>
                    <a:gd name="connsiteY0" fmla="*/ 73206 h 145628"/>
                    <a:gd name="connsiteX1" fmla="*/ 36004 w 75183"/>
                    <a:gd name="connsiteY1" fmla="*/ 1198 h 145628"/>
                    <a:gd name="connsiteX2" fmla="*/ 75183 w 75183"/>
                    <a:gd name="connsiteY2" fmla="*/ 44631 h 145628"/>
                    <a:gd name="connsiteX3" fmla="*/ 36004 w 75183"/>
                    <a:gd name="connsiteY3" fmla="*/ 145214 h 145628"/>
                    <a:gd name="connsiteX4" fmla="*/ 0 w 75183"/>
                    <a:gd name="connsiteY4" fmla="*/ 73206 h 145628"/>
                    <a:gd name="connsiteX0" fmla="*/ 0 w 78358"/>
                    <a:gd name="connsiteY0" fmla="*/ 37466 h 144412"/>
                    <a:gd name="connsiteX1" fmla="*/ 39179 w 78358"/>
                    <a:gd name="connsiteY1" fmla="*/ 383 h 144412"/>
                    <a:gd name="connsiteX2" fmla="*/ 78358 w 78358"/>
                    <a:gd name="connsiteY2" fmla="*/ 43816 h 144412"/>
                    <a:gd name="connsiteX3" fmla="*/ 39179 w 78358"/>
                    <a:gd name="connsiteY3" fmla="*/ 144399 h 144412"/>
                    <a:gd name="connsiteX4" fmla="*/ 0 w 78358"/>
                    <a:gd name="connsiteY4" fmla="*/ 37466 h 144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58" h="144412">
                      <a:moveTo>
                        <a:pt x="0" y="37466"/>
                      </a:moveTo>
                      <a:cubicBezTo>
                        <a:pt x="0" y="-2303"/>
                        <a:pt x="26119" y="-675"/>
                        <a:pt x="39179" y="383"/>
                      </a:cubicBezTo>
                      <a:cubicBezTo>
                        <a:pt x="52239" y="1441"/>
                        <a:pt x="78358" y="4047"/>
                        <a:pt x="78358" y="43816"/>
                      </a:cubicBezTo>
                      <a:cubicBezTo>
                        <a:pt x="78358" y="83585"/>
                        <a:pt x="52239" y="145457"/>
                        <a:pt x="39179" y="144399"/>
                      </a:cubicBezTo>
                      <a:cubicBezTo>
                        <a:pt x="26119" y="143341"/>
                        <a:pt x="0" y="77235"/>
                        <a:pt x="0" y="3746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09" name="Elipse 3"/>
                <p:cNvSpPr/>
                <p:nvPr/>
              </p:nvSpPr>
              <p:spPr>
                <a:xfrm>
                  <a:off x="5571214" y="3871180"/>
                  <a:ext cx="32110" cy="52136"/>
                </a:xfrm>
                <a:custGeom>
                  <a:avLst/>
                  <a:gdLst>
                    <a:gd name="connsiteX0" fmla="*/ 0 w 72008"/>
                    <a:gd name="connsiteY0" fmla="*/ 72008 h 144016"/>
                    <a:gd name="connsiteX1" fmla="*/ 36004 w 72008"/>
                    <a:gd name="connsiteY1" fmla="*/ 0 h 144016"/>
                    <a:gd name="connsiteX2" fmla="*/ 72008 w 72008"/>
                    <a:gd name="connsiteY2" fmla="*/ 72008 h 144016"/>
                    <a:gd name="connsiteX3" fmla="*/ 36004 w 72008"/>
                    <a:gd name="connsiteY3" fmla="*/ 144016 h 144016"/>
                    <a:gd name="connsiteX4" fmla="*/ 0 w 72008"/>
                    <a:gd name="connsiteY4" fmla="*/ 72008 h 144016"/>
                    <a:gd name="connsiteX0" fmla="*/ 0 w 75183"/>
                    <a:gd name="connsiteY0" fmla="*/ 73206 h 145628"/>
                    <a:gd name="connsiteX1" fmla="*/ 36004 w 75183"/>
                    <a:gd name="connsiteY1" fmla="*/ 1198 h 145628"/>
                    <a:gd name="connsiteX2" fmla="*/ 75183 w 75183"/>
                    <a:gd name="connsiteY2" fmla="*/ 44631 h 145628"/>
                    <a:gd name="connsiteX3" fmla="*/ 36004 w 75183"/>
                    <a:gd name="connsiteY3" fmla="*/ 145214 h 145628"/>
                    <a:gd name="connsiteX4" fmla="*/ 0 w 75183"/>
                    <a:gd name="connsiteY4" fmla="*/ 73206 h 145628"/>
                    <a:gd name="connsiteX0" fmla="*/ 0 w 78358"/>
                    <a:gd name="connsiteY0" fmla="*/ 37466 h 144412"/>
                    <a:gd name="connsiteX1" fmla="*/ 39179 w 78358"/>
                    <a:gd name="connsiteY1" fmla="*/ 383 h 144412"/>
                    <a:gd name="connsiteX2" fmla="*/ 78358 w 78358"/>
                    <a:gd name="connsiteY2" fmla="*/ 43816 h 144412"/>
                    <a:gd name="connsiteX3" fmla="*/ 39179 w 78358"/>
                    <a:gd name="connsiteY3" fmla="*/ 144399 h 144412"/>
                    <a:gd name="connsiteX4" fmla="*/ 0 w 78358"/>
                    <a:gd name="connsiteY4" fmla="*/ 37466 h 144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58" h="144412">
                      <a:moveTo>
                        <a:pt x="0" y="37466"/>
                      </a:moveTo>
                      <a:cubicBezTo>
                        <a:pt x="0" y="-2303"/>
                        <a:pt x="26119" y="-675"/>
                        <a:pt x="39179" y="383"/>
                      </a:cubicBezTo>
                      <a:cubicBezTo>
                        <a:pt x="52239" y="1441"/>
                        <a:pt x="78358" y="4047"/>
                        <a:pt x="78358" y="43816"/>
                      </a:cubicBezTo>
                      <a:cubicBezTo>
                        <a:pt x="78358" y="83585"/>
                        <a:pt x="52239" y="145457"/>
                        <a:pt x="39179" y="144399"/>
                      </a:cubicBezTo>
                      <a:cubicBezTo>
                        <a:pt x="26119" y="143341"/>
                        <a:pt x="0" y="77235"/>
                        <a:pt x="0" y="3746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0" name="Corazón 4"/>
                <p:cNvSpPr/>
                <p:nvPr/>
              </p:nvSpPr>
              <p:spPr>
                <a:xfrm rot="21057682">
                  <a:off x="5649008" y="3973583"/>
                  <a:ext cx="116482" cy="64251"/>
                </a:xfrm>
                <a:custGeom>
                  <a:avLst/>
                  <a:gdLst>
                    <a:gd name="connsiteX0" fmla="*/ 288032 w 576064"/>
                    <a:gd name="connsiteY0" fmla="*/ 72008 h 288032"/>
                    <a:gd name="connsiteX1" fmla="*/ 288032 w 576064"/>
                    <a:gd name="connsiteY1" fmla="*/ 288032 h 288032"/>
                    <a:gd name="connsiteX2" fmla="*/ 288032 w 576064"/>
                    <a:gd name="connsiteY2" fmla="*/ 72008 h 288032"/>
                    <a:gd name="connsiteX0" fmla="*/ 132705 w 422836"/>
                    <a:gd name="connsiteY0" fmla="*/ 68440 h 292403"/>
                    <a:gd name="connsiteX1" fmla="*/ 132705 w 422836"/>
                    <a:gd name="connsiteY1" fmla="*/ 284464 h 292403"/>
                    <a:gd name="connsiteX2" fmla="*/ 0 w 422836"/>
                    <a:gd name="connsiteY2" fmla="*/ 228802 h 292403"/>
                    <a:gd name="connsiteX3" fmla="*/ 132705 w 422836"/>
                    <a:gd name="connsiteY3" fmla="*/ 68440 h 292403"/>
                    <a:gd name="connsiteX0" fmla="*/ 132705 w 484241"/>
                    <a:gd name="connsiteY0" fmla="*/ 77480 h 269127"/>
                    <a:gd name="connsiteX1" fmla="*/ 218430 w 484241"/>
                    <a:gd name="connsiteY1" fmla="*/ 252229 h 269127"/>
                    <a:gd name="connsiteX2" fmla="*/ 0 w 484241"/>
                    <a:gd name="connsiteY2" fmla="*/ 237842 h 269127"/>
                    <a:gd name="connsiteX3" fmla="*/ 132705 w 484241"/>
                    <a:gd name="connsiteY3" fmla="*/ 77480 h 269127"/>
                    <a:gd name="connsiteX0" fmla="*/ 132705 w 505542"/>
                    <a:gd name="connsiteY0" fmla="*/ 79048 h 267021"/>
                    <a:gd name="connsiteX1" fmla="*/ 247005 w 505542"/>
                    <a:gd name="connsiteY1" fmla="*/ 247447 h 267021"/>
                    <a:gd name="connsiteX2" fmla="*/ 0 w 505542"/>
                    <a:gd name="connsiteY2" fmla="*/ 239410 h 267021"/>
                    <a:gd name="connsiteX3" fmla="*/ 132705 w 505542"/>
                    <a:gd name="connsiteY3" fmla="*/ 79048 h 267021"/>
                    <a:gd name="connsiteX0" fmla="*/ 132705 w 505542"/>
                    <a:gd name="connsiteY0" fmla="*/ 79048 h 285744"/>
                    <a:gd name="connsiteX1" fmla="*/ 247005 w 505542"/>
                    <a:gd name="connsiteY1" fmla="*/ 247447 h 285744"/>
                    <a:gd name="connsiteX2" fmla="*/ 0 w 505542"/>
                    <a:gd name="connsiteY2" fmla="*/ 239410 h 285744"/>
                    <a:gd name="connsiteX3" fmla="*/ 132705 w 505542"/>
                    <a:gd name="connsiteY3" fmla="*/ 79048 h 285744"/>
                    <a:gd name="connsiteX0" fmla="*/ 132705 w 505542"/>
                    <a:gd name="connsiteY0" fmla="*/ 79048 h 292556"/>
                    <a:gd name="connsiteX1" fmla="*/ 247005 w 505542"/>
                    <a:gd name="connsiteY1" fmla="*/ 247447 h 292556"/>
                    <a:gd name="connsiteX2" fmla="*/ 0 w 505542"/>
                    <a:gd name="connsiteY2" fmla="*/ 239410 h 292556"/>
                    <a:gd name="connsiteX3" fmla="*/ 132705 w 505542"/>
                    <a:gd name="connsiteY3" fmla="*/ 79048 h 292556"/>
                    <a:gd name="connsiteX0" fmla="*/ 126355 w 503976"/>
                    <a:gd name="connsiteY0" fmla="*/ 136080 h 197188"/>
                    <a:gd name="connsiteX1" fmla="*/ 247005 w 503976"/>
                    <a:gd name="connsiteY1" fmla="*/ 152079 h 197188"/>
                    <a:gd name="connsiteX2" fmla="*/ 0 w 503976"/>
                    <a:gd name="connsiteY2" fmla="*/ 144042 h 197188"/>
                    <a:gd name="connsiteX3" fmla="*/ 126355 w 503976"/>
                    <a:gd name="connsiteY3" fmla="*/ 136080 h 197188"/>
                    <a:gd name="connsiteX0" fmla="*/ 126355 w 503976"/>
                    <a:gd name="connsiteY0" fmla="*/ 136080 h 197188"/>
                    <a:gd name="connsiteX1" fmla="*/ 247005 w 503976"/>
                    <a:gd name="connsiteY1" fmla="*/ 152079 h 197188"/>
                    <a:gd name="connsiteX2" fmla="*/ 0 w 503976"/>
                    <a:gd name="connsiteY2" fmla="*/ 144042 h 197188"/>
                    <a:gd name="connsiteX3" fmla="*/ 126355 w 503976"/>
                    <a:gd name="connsiteY3" fmla="*/ 136080 h 197188"/>
                    <a:gd name="connsiteX0" fmla="*/ 126355 w 503306"/>
                    <a:gd name="connsiteY0" fmla="*/ 113987 h 175095"/>
                    <a:gd name="connsiteX1" fmla="*/ 247005 w 503306"/>
                    <a:gd name="connsiteY1" fmla="*/ 129986 h 175095"/>
                    <a:gd name="connsiteX2" fmla="*/ 0 w 503306"/>
                    <a:gd name="connsiteY2" fmla="*/ 121949 h 175095"/>
                    <a:gd name="connsiteX3" fmla="*/ 126355 w 503306"/>
                    <a:gd name="connsiteY3" fmla="*/ 113987 h 175095"/>
                    <a:gd name="connsiteX0" fmla="*/ 126355 w 250859"/>
                    <a:gd name="connsiteY0" fmla="*/ 49474 h 110582"/>
                    <a:gd name="connsiteX1" fmla="*/ 247005 w 250859"/>
                    <a:gd name="connsiteY1" fmla="*/ 65473 h 110582"/>
                    <a:gd name="connsiteX2" fmla="*/ 0 w 250859"/>
                    <a:gd name="connsiteY2" fmla="*/ 57436 h 110582"/>
                    <a:gd name="connsiteX3" fmla="*/ 126355 w 250859"/>
                    <a:gd name="connsiteY3" fmla="*/ 49474 h 110582"/>
                    <a:gd name="connsiteX0" fmla="*/ 126355 w 248845"/>
                    <a:gd name="connsiteY0" fmla="*/ 32586 h 93694"/>
                    <a:gd name="connsiteX1" fmla="*/ 247005 w 248845"/>
                    <a:gd name="connsiteY1" fmla="*/ 48585 h 93694"/>
                    <a:gd name="connsiteX2" fmla="*/ 0 w 248845"/>
                    <a:gd name="connsiteY2" fmla="*/ 40548 h 93694"/>
                    <a:gd name="connsiteX3" fmla="*/ 126355 w 248845"/>
                    <a:gd name="connsiteY3" fmla="*/ 32586 h 93694"/>
                    <a:gd name="connsiteX0" fmla="*/ 126355 w 248845"/>
                    <a:gd name="connsiteY0" fmla="*/ 34765 h 95873"/>
                    <a:gd name="connsiteX1" fmla="*/ 247005 w 248845"/>
                    <a:gd name="connsiteY1" fmla="*/ 50764 h 95873"/>
                    <a:gd name="connsiteX2" fmla="*/ 0 w 248845"/>
                    <a:gd name="connsiteY2" fmla="*/ 42727 h 95873"/>
                    <a:gd name="connsiteX3" fmla="*/ 126355 w 248845"/>
                    <a:gd name="connsiteY3" fmla="*/ 34765 h 95873"/>
                    <a:gd name="connsiteX0" fmla="*/ 126355 w 248845"/>
                    <a:gd name="connsiteY0" fmla="*/ 45325 h 106433"/>
                    <a:gd name="connsiteX1" fmla="*/ 247005 w 248845"/>
                    <a:gd name="connsiteY1" fmla="*/ 61324 h 106433"/>
                    <a:gd name="connsiteX2" fmla="*/ 0 w 248845"/>
                    <a:gd name="connsiteY2" fmla="*/ 53287 h 106433"/>
                    <a:gd name="connsiteX3" fmla="*/ 126355 w 248845"/>
                    <a:gd name="connsiteY3" fmla="*/ 45325 h 106433"/>
                    <a:gd name="connsiteX0" fmla="*/ 126355 w 248845"/>
                    <a:gd name="connsiteY0" fmla="*/ 48531 h 109639"/>
                    <a:gd name="connsiteX1" fmla="*/ 247005 w 248845"/>
                    <a:gd name="connsiteY1" fmla="*/ 64530 h 109639"/>
                    <a:gd name="connsiteX2" fmla="*/ 0 w 248845"/>
                    <a:gd name="connsiteY2" fmla="*/ 56493 h 109639"/>
                    <a:gd name="connsiteX3" fmla="*/ 126355 w 248845"/>
                    <a:gd name="connsiteY3" fmla="*/ 48531 h 109639"/>
                    <a:gd name="connsiteX0" fmla="*/ 126355 w 249014"/>
                    <a:gd name="connsiteY0" fmla="*/ 48531 h 109639"/>
                    <a:gd name="connsiteX1" fmla="*/ 247005 w 249014"/>
                    <a:gd name="connsiteY1" fmla="*/ 64530 h 109639"/>
                    <a:gd name="connsiteX2" fmla="*/ 0 w 249014"/>
                    <a:gd name="connsiteY2" fmla="*/ 56493 h 109639"/>
                    <a:gd name="connsiteX3" fmla="*/ 126355 w 249014"/>
                    <a:gd name="connsiteY3" fmla="*/ 48531 h 109639"/>
                    <a:gd name="connsiteX0" fmla="*/ 126355 w 247005"/>
                    <a:gd name="connsiteY0" fmla="*/ 59861 h 120969"/>
                    <a:gd name="connsiteX1" fmla="*/ 247005 w 247005"/>
                    <a:gd name="connsiteY1" fmla="*/ 75860 h 120969"/>
                    <a:gd name="connsiteX2" fmla="*/ 0 w 247005"/>
                    <a:gd name="connsiteY2" fmla="*/ 67823 h 120969"/>
                    <a:gd name="connsiteX3" fmla="*/ 126355 w 247005"/>
                    <a:gd name="connsiteY3" fmla="*/ 59861 h 120969"/>
                    <a:gd name="connsiteX0" fmla="*/ 140536 w 261186"/>
                    <a:gd name="connsiteY0" fmla="*/ 59861 h 116363"/>
                    <a:gd name="connsiteX1" fmla="*/ 261186 w 261186"/>
                    <a:gd name="connsiteY1" fmla="*/ 75860 h 116363"/>
                    <a:gd name="connsiteX2" fmla="*/ 0 w 261186"/>
                    <a:gd name="connsiteY2" fmla="*/ 55922 h 116363"/>
                    <a:gd name="connsiteX3" fmla="*/ 140536 w 261186"/>
                    <a:gd name="connsiteY3" fmla="*/ 59861 h 116363"/>
                    <a:gd name="connsiteX0" fmla="*/ 140536 w 261186"/>
                    <a:gd name="connsiteY0" fmla="*/ 59861 h 133607"/>
                    <a:gd name="connsiteX1" fmla="*/ 261186 w 261186"/>
                    <a:gd name="connsiteY1" fmla="*/ 75860 h 133607"/>
                    <a:gd name="connsiteX2" fmla="*/ 0 w 261186"/>
                    <a:gd name="connsiteY2" fmla="*/ 55922 h 133607"/>
                    <a:gd name="connsiteX3" fmla="*/ 140536 w 261186"/>
                    <a:gd name="connsiteY3" fmla="*/ 59861 h 133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186" h="133607">
                      <a:moveTo>
                        <a:pt x="140536" y="59861"/>
                      </a:moveTo>
                      <a:cubicBezTo>
                        <a:pt x="219551" y="-28008"/>
                        <a:pt x="219845" y="-16159"/>
                        <a:pt x="261186" y="75860"/>
                      </a:cubicBezTo>
                      <a:cubicBezTo>
                        <a:pt x="213669" y="147037"/>
                        <a:pt x="4641" y="165318"/>
                        <a:pt x="0" y="55922"/>
                      </a:cubicBezTo>
                      <a:cubicBezTo>
                        <a:pt x="53376" y="-32674"/>
                        <a:pt x="91603" y="9285"/>
                        <a:pt x="140536" y="598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1" name="Forma libre 210"/>
                <p:cNvSpPr/>
                <p:nvPr/>
              </p:nvSpPr>
              <p:spPr>
                <a:xfrm rot="21351885" flipH="1">
                  <a:off x="5607428" y="3990095"/>
                  <a:ext cx="192519" cy="26458"/>
                </a:xfrm>
                <a:custGeom>
                  <a:avLst/>
                  <a:gdLst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  <a:gd name="connsiteX0" fmla="*/ 0 w 303225"/>
                    <a:gd name="connsiteY0" fmla="*/ 0 h 74916"/>
                    <a:gd name="connsiteX1" fmla="*/ 146262 w 303225"/>
                    <a:gd name="connsiteY1" fmla="*/ 74916 h 74916"/>
                    <a:gd name="connsiteX2" fmla="*/ 303225 w 303225"/>
                    <a:gd name="connsiteY2" fmla="*/ 3567 h 74916"/>
                    <a:gd name="connsiteX3" fmla="*/ 303225 w 303225"/>
                    <a:gd name="connsiteY3" fmla="*/ 3567 h 74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225" h="74916">
                      <a:moveTo>
                        <a:pt x="0" y="0"/>
                      </a:moveTo>
                      <a:cubicBezTo>
                        <a:pt x="38052" y="32107"/>
                        <a:pt x="83238" y="67781"/>
                        <a:pt x="146262" y="74916"/>
                      </a:cubicBezTo>
                      <a:cubicBezTo>
                        <a:pt x="212852" y="68971"/>
                        <a:pt x="254471" y="41620"/>
                        <a:pt x="303225" y="3567"/>
                      </a:cubicBezTo>
                      <a:lnTo>
                        <a:pt x="303225" y="3567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2" name="Forma libre 211"/>
                <p:cNvSpPr/>
                <p:nvPr/>
              </p:nvSpPr>
              <p:spPr>
                <a:xfrm flipH="1">
                  <a:off x="5542754" y="3866795"/>
                  <a:ext cx="33834" cy="16853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3" name="Forma libre 212"/>
                <p:cNvSpPr/>
                <p:nvPr/>
              </p:nvSpPr>
              <p:spPr>
                <a:xfrm flipH="1">
                  <a:off x="5542754" y="3875955"/>
                  <a:ext cx="33834" cy="16853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4" name="Forma libre 213"/>
                <p:cNvSpPr/>
                <p:nvPr/>
              </p:nvSpPr>
              <p:spPr>
                <a:xfrm flipH="1">
                  <a:off x="5799664" y="3832166"/>
                  <a:ext cx="33834" cy="16853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5" name="Forma libre 214"/>
                <p:cNvSpPr/>
                <p:nvPr/>
              </p:nvSpPr>
              <p:spPr>
                <a:xfrm flipH="1">
                  <a:off x="5803292" y="3836257"/>
                  <a:ext cx="33834" cy="16853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6" name="Forma libre 215"/>
                <p:cNvSpPr/>
                <p:nvPr/>
              </p:nvSpPr>
              <p:spPr>
                <a:xfrm flipH="1">
                  <a:off x="5806125" y="3845418"/>
                  <a:ext cx="33834" cy="16853"/>
                </a:xfrm>
                <a:custGeom>
                  <a:avLst/>
                  <a:gdLst>
                    <a:gd name="connsiteX0" fmla="*/ 0 w 363506"/>
                    <a:gd name="connsiteY0" fmla="*/ 0 h 10335"/>
                    <a:gd name="connsiteX1" fmla="*/ 0 w 363506"/>
                    <a:gd name="connsiteY1" fmla="*/ 0 h 10335"/>
                    <a:gd name="connsiteX2" fmla="*/ 363506 w 363506"/>
                    <a:gd name="connsiteY2" fmla="*/ 9203 h 10335"/>
                    <a:gd name="connsiteX3" fmla="*/ 363506 w 363506"/>
                    <a:gd name="connsiteY3" fmla="*/ 9203 h 10335"/>
                    <a:gd name="connsiteX4" fmla="*/ 363506 w 363506"/>
                    <a:gd name="connsiteY4" fmla="*/ 9203 h 10335"/>
                    <a:gd name="connsiteX0" fmla="*/ 0 w 363506"/>
                    <a:gd name="connsiteY0" fmla="*/ 0 h 34724"/>
                    <a:gd name="connsiteX1" fmla="*/ 0 w 363506"/>
                    <a:gd name="connsiteY1" fmla="*/ 0 h 34724"/>
                    <a:gd name="connsiteX2" fmla="*/ 363506 w 363506"/>
                    <a:gd name="connsiteY2" fmla="*/ 9203 h 34724"/>
                    <a:gd name="connsiteX3" fmla="*/ 363506 w 363506"/>
                    <a:gd name="connsiteY3" fmla="*/ 9203 h 34724"/>
                    <a:gd name="connsiteX4" fmla="*/ 363506 w 363506"/>
                    <a:gd name="connsiteY4" fmla="*/ 9203 h 34724"/>
                    <a:gd name="connsiteX0" fmla="*/ 0 w 363506"/>
                    <a:gd name="connsiteY0" fmla="*/ 0 h 32679"/>
                    <a:gd name="connsiteX1" fmla="*/ 0 w 363506"/>
                    <a:gd name="connsiteY1" fmla="*/ 0 h 32679"/>
                    <a:gd name="connsiteX2" fmla="*/ 363506 w 363506"/>
                    <a:gd name="connsiteY2" fmla="*/ 9203 h 32679"/>
                    <a:gd name="connsiteX3" fmla="*/ 363506 w 363506"/>
                    <a:gd name="connsiteY3" fmla="*/ 9203 h 32679"/>
                    <a:gd name="connsiteX4" fmla="*/ 363506 w 363506"/>
                    <a:gd name="connsiteY4" fmla="*/ 9203 h 32679"/>
                    <a:gd name="connsiteX0" fmla="*/ 0 w 363506"/>
                    <a:gd name="connsiteY0" fmla="*/ 0 h 30424"/>
                    <a:gd name="connsiteX1" fmla="*/ 0 w 363506"/>
                    <a:gd name="connsiteY1" fmla="*/ 0 h 30424"/>
                    <a:gd name="connsiteX2" fmla="*/ 363506 w 363506"/>
                    <a:gd name="connsiteY2" fmla="*/ 9203 h 30424"/>
                    <a:gd name="connsiteX3" fmla="*/ 363506 w 363506"/>
                    <a:gd name="connsiteY3" fmla="*/ 9203 h 30424"/>
                    <a:gd name="connsiteX4" fmla="*/ 363506 w 363506"/>
                    <a:gd name="connsiteY4" fmla="*/ 9203 h 30424"/>
                    <a:gd name="connsiteX0" fmla="*/ 0 w 363506"/>
                    <a:gd name="connsiteY0" fmla="*/ 0 h 9203"/>
                    <a:gd name="connsiteX1" fmla="*/ 0 w 363506"/>
                    <a:gd name="connsiteY1" fmla="*/ 0 h 9203"/>
                    <a:gd name="connsiteX2" fmla="*/ 363506 w 363506"/>
                    <a:gd name="connsiteY2" fmla="*/ 9203 h 9203"/>
                    <a:gd name="connsiteX3" fmla="*/ 363506 w 363506"/>
                    <a:gd name="connsiteY3" fmla="*/ 9203 h 9203"/>
                    <a:gd name="connsiteX4" fmla="*/ 363506 w 363506"/>
                    <a:gd name="connsiteY4" fmla="*/ 9203 h 9203"/>
                    <a:gd name="connsiteX0" fmla="*/ 0 w 10000"/>
                    <a:gd name="connsiteY0" fmla="*/ 0 h 48975"/>
                    <a:gd name="connsiteX1" fmla="*/ 0 w 10000"/>
                    <a:gd name="connsiteY1" fmla="*/ 0 h 48975"/>
                    <a:gd name="connsiteX2" fmla="*/ 10000 w 10000"/>
                    <a:gd name="connsiteY2" fmla="*/ 10000 h 48975"/>
                    <a:gd name="connsiteX3" fmla="*/ 10000 w 10000"/>
                    <a:gd name="connsiteY3" fmla="*/ 10000 h 48975"/>
                    <a:gd name="connsiteX4" fmla="*/ 10000 w 10000"/>
                    <a:gd name="connsiteY4" fmla="*/ 10000 h 48975"/>
                    <a:gd name="connsiteX0" fmla="*/ 0 w 10000"/>
                    <a:gd name="connsiteY0" fmla="*/ 0 h 26846"/>
                    <a:gd name="connsiteX1" fmla="*/ 0 w 10000"/>
                    <a:gd name="connsiteY1" fmla="*/ 0 h 26846"/>
                    <a:gd name="connsiteX2" fmla="*/ 10000 w 10000"/>
                    <a:gd name="connsiteY2" fmla="*/ 10000 h 26846"/>
                    <a:gd name="connsiteX3" fmla="*/ 10000 w 10000"/>
                    <a:gd name="connsiteY3" fmla="*/ 10000 h 26846"/>
                    <a:gd name="connsiteX4" fmla="*/ 10000 w 10000"/>
                    <a:gd name="connsiteY4" fmla="*/ 10000 h 26846"/>
                    <a:gd name="connsiteX0" fmla="*/ 0 w 10000"/>
                    <a:gd name="connsiteY0" fmla="*/ 0 h 18164"/>
                    <a:gd name="connsiteX1" fmla="*/ 0 w 10000"/>
                    <a:gd name="connsiteY1" fmla="*/ 0 h 18164"/>
                    <a:gd name="connsiteX2" fmla="*/ 10000 w 10000"/>
                    <a:gd name="connsiteY2" fmla="*/ 10000 h 18164"/>
                    <a:gd name="connsiteX3" fmla="*/ 10000 w 10000"/>
                    <a:gd name="connsiteY3" fmla="*/ 10000 h 18164"/>
                    <a:gd name="connsiteX4" fmla="*/ 10000 w 10000"/>
                    <a:gd name="connsiteY4" fmla="*/ 10000 h 18164"/>
                    <a:gd name="connsiteX0" fmla="*/ 0 w 10000"/>
                    <a:gd name="connsiteY0" fmla="*/ 0 h 11416"/>
                    <a:gd name="connsiteX1" fmla="*/ 2463 w 10000"/>
                    <a:gd name="connsiteY1" fmla="*/ 9917 h 11416"/>
                    <a:gd name="connsiteX2" fmla="*/ 10000 w 10000"/>
                    <a:gd name="connsiteY2" fmla="*/ 10000 h 11416"/>
                    <a:gd name="connsiteX3" fmla="*/ 10000 w 10000"/>
                    <a:gd name="connsiteY3" fmla="*/ 10000 h 11416"/>
                    <a:gd name="connsiteX4" fmla="*/ 10000 w 10000"/>
                    <a:gd name="connsiteY4" fmla="*/ 10000 h 11416"/>
                    <a:gd name="connsiteX0" fmla="*/ 0 w 10000"/>
                    <a:gd name="connsiteY0" fmla="*/ 0 h 16926"/>
                    <a:gd name="connsiteX1" fmla="*/ 2463 w 10000"/>
                    <a:gd name="connsiteY1" fmla="*/ 9917 h 16926"/>
                    <a:gd name="connsiteX2" fmla="*/ 10000 w 10000"/>
                    <a:gd name="connsiteY2" fmla="*/ 10000 h 16926"/>
                    <a:gd name="connsiteX3" fmla="*/ 10000 w 10000"/>
                    <a:gd name="connsiteY3" fmla="*/ 10000 h 16926"/>
                    <a:gd name="connsiteX4" fmla="*/ 10000 w 10000"/>
                    <a:gd name="connsiteY4" fmla="*/ 10000 h 16926"/>
                    <a:gd name="connsiteX0" fmla="*/ 0 w 10000"/>
                    <a:gd name="connsiteY0" fmla="*/ 0 h 10000"/>
                    <a:gd name="connsiteX1" fmla="*/ 10000 w 10000"/>
                    <a:gd name="connsiteY1" fmla="*/ 10000 h 10000"/>
                    <a:gd name="connsiteX2" fmla="*/ 10000 w 10000"/>
                    <a:gd name="connsiteY2" fmla="*/ 10000 h 10000"/>
                    <a:gd name="connsiteX3" fmla="*/ 10000 w 10000"/>
                    <a:gd name="connsiteY3" fmla="*/ 10000 h 10000"/>
                    <a:gd name="connsiteX0" fmla="*/ 0 w 10000"/>
                    <a:gd name="connsiteY0" fmla="*/ 0 h 10293"/>
                    <a:gd name="connsiteX1" fmla="*/ 10000 w 10000"/>
                    <a:gd name="connsiteY1" fmla="*/ 10000 h 10293"/>
                    <a:gd name="connsiteX2" fmla="*/ 10000 w 10000"/>
                    <a:gd name="connsiteY2" fmla="*/ 10000 h 10293"/>
                    <a:gd name="connsiteX3" fmla="*/ 10000 w 10000"/>
                    <a:gd name="connsiteY3" fmla="*/ 10000 h 1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10293">
                      <a:moveTo>
                        <a:pt x="0" y="0"/>
                      </a:moveTo>
                      <a:cubicBezTo>
                        <a:pt x="2496" y="17438"/>
                        <a:pt x="6667" y="6667"/>
                        <a:pt x="10000" y="10000"/>
                      </a:cubicBezTo>
                      <a:lnTo>
                        <a:pt x="10000" y="10000"/>
                      </a:lnTo>
                      <a:lnTo>
                        <a:pt x="10000" y="10000"/>
                      </a:lnTo>
                    </a:path>
                  </a:pathLst>
                </a:custGeom>
                <a:ln w="3175" cmpd="sng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7" name="Triángulo isósceles 216"/>
                <p:cNvSpPr/>
                <p:nvPr/>
              </p:nvSpPr>
              <p:spPr>
                <a:xfrm>
                  <a:off x="5669794" y="4276721"/>
                  <a:ext cx="20390" cy="69257"/>
                </a:xfrm>
                <a:prstGeom prst="triangle">
                  <a:avLst/>
                </a:pr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218" name="Rectángulo 6"/>
                <p:cNvSpPr/>
                <p:nvPr/>
              </p:nvSpPr>
              <p:spPr>
                <a:xfrm>
                  <a:off x="5515770" y="4168529"/>
                  <a:ext cx="353623" cy="857512"/>
                </a:xfrm>
                <a:custGeom>
                  <a:avLst/>
                  <a:gdLst>
                    <a:gd name="connsiteX0" fmla="*/ 0 w 648072"/>
                    <a:gd name="connsiteY0" fmla="*/ 0 h 1728192"/>
                    <a:gd name="connsiteX1" fmla="*/ 648072 w 648072"/>
                    <a:gd name="connsiteY1" fmla="*/ 0 h 1728192"/>
                    <a:gd name="connsiteX2" fmla="*/ 648072 w 648072"/>
                    <a:gd name="connsiteY2" fmla="*/ 1728192 h 1728192"/>
                    <a:gd name="connsiteX3" fmla="*/ 0 w 648072"/>
                    <a:gd name="connsiteY3" fmla="*/ 1728192 h 1728192"/>
                    <a:gd name="connsiteX4" fmla="*/ 0 w 648072"/>
                    <a:gd name="connsiteY4" fmla="*/ 0 h 1728192"/>
                    <a:gd name="connsiteX0" fmla="*/ 69850 w 648072"/>
                    <a:gd name="connsiteY0" fmla="*/ 41275 h 1728192"/>
                    <a:gd name="connsiteX1" fmla="*/ 648072 w 648072"/>
                    <a:gd name="connsiteY1" fmla="*/ 0 h 1728192"/>
                    <a:gd name="connsiteX2" fmla="*/ 648072 w 648072"/>
                    <a:gd name="connsiteY2" fmla="*/ 1728192 h 1728192"/>
                    <a:gd name="connsiteX3" fmla="*/ 0 w 648072"/>
                    <a:gd name="connsiteY3" fmla="*/ 1728192 h 1728192"/>
                    <a:gd name="connsiteX4" fmla="*/ 69850 w 648072"/>
                    <a:gd name="connsiteY4" fmla="*/ 41275 h 1728192"/>
                    <a:gd name="connsiteX0" fmla="*/ 69850 w 648072"/>
                    <a:gd name="connsiteY0" fmla="*/ 41275 h 1728192"/>
                    <a:gd name="connsiteX1" fmla="*/ 170929 w 648072"/>
                    <a:gd name="connsiteY1" fmla="*/ 30981 h 1728192"/>
                    <a:gd name="connsiteX2" fmla="*/ 648072 w 648072"/>
                    <a:gd name="connsiteY2" fmla="*/ 0 h 1728192"/>
                    <a:gd name="connsiteX3" fmla="*/ 648072 w 648072"/>
                    <a:gd name="connsiteY3" fmla="*/ 1728192 h 1728192"/>
                    <a:gd name="connsiteX4" fmla="*/ 0 w 648072"/>
                    <a:gd name="connsiteY4" fmla="*/ 1728192 h 1728192"/>
                    <a:gd name="connsiteX5" fmla="*/ 69850 w 648072"/>
                    <a:gd name="connsiteY5" fmla="*/ 41275 h 1728192"/>
                    <a:gd name="connsiteX0" fmla="*/ 69850 w 648072"/>
                    <a:gd name="connsiteY0" fmla="*/ 41275 h 1728192"/>
                    <a:gd name="connsiteX1" fmla="*/ 170929 w 648072"/>
                    <a:gd name="connsiteY1" fmla="*/ 30981 h 1728192"/>
                    <a:gd name="connsiteX2" fmla="*/ 167754 w 648072"/>
                    <a:gd name="connsiteY2" fmla="*/ 250056 h 1728192"/>
                    <a:gd name="connsiteX3" fmla="*/ 648072 w 648072"/>
                    <a:gd name="connsiteY3" fmla="*/ 0 h 1728192"/>
                    <a:gd name="connsiteX4" fmla="*/ 648072 w 648072"/>
                    <a:gd name="connsiteY4" fmla="*/ 1728192 h 1728192"/>
                    <a:gd name="connsiteX5" fmla="*/ 0 w 648072"/>
                    <a:gd name="connsiteY5" fmla="*/ 1728192 h 1728192"/>
                    <a:gd name="connsiteX6" fmla="*/ 69850 w 648072"/>
                    <a:gd name="connsiteY6" fmla="*/ 41275 h 1728192"/>
                    <a:gd name="connsiteX0" fmla="*/ 69850 w 648072"/>
                    <a:gd name="connsiteY0" fmla="*/ 41275 h 1728192"/>
                    <a:gd name="connsiteX1" fmla="*/ 170929 w 648072"/>
                    <a:gd name="connsiteY1" fmla="*/ 30981 h 1728192"/>
                    <a:gd name="connsiteX2" fmla="*/ 167754 w 648072"/>
                    <a:gd name="connsiteY2" fmla="*/ 250056 h 1728192"/>
                    <a:gd name="connsiteX3" fmla="*/ 648072 w 648072"/>
                    <a:gd name="connsiteY3" fmla="*/ 0 h 1728192"/>
                    <a:gd name="connsiteX4" fmla="*/ 648072 w 648072"/>
                    <a:gd name="connsiteY4" fmla="*/ 1728192 h 1728192"/>
                    <a:gd name="connsiteX5" fmla="*/ 0 w 648072"/>
                    <a:gd name="connsiteY5" fmla="*/ 1728192 h 1728192"/>
                    <a:gd name="connsiteX6" fmla="*/ 69850 w 648072"/>
                    <a:gd name="connsiteY6" fmla="*/ 41275 h 1728192"/>
                    <a:gd name="connsiteX0" fmla="*/ 69850 w 648072"/>
                    <a:gd name="connsiteY0" fmla="*/ 124176 h 1811093"/>
                    <a:gd name="connsiteX1" fmla="*/ 170929 w 648072"/>
                    <a:gd name="connsiteY1" fmla="*/ 113882 h 1811093"/>
                    <a:gd name="connsiteX2" fmla="*/ 167754 w 648072"/>
                    <a:gd name="connsiteY2" fmla="*/ 332957 h 1811093"/>
                    <a:gd name="connsiteX3" fmla="*/ 463029 w 648072"/>
                    <a:gd name="connsiteY3" fmla="*/ 313907 h 1811093"/>
                    <a:gd name="connsiteX4" fmla="*/ 648072 w 648072"/>
                    <a:gd name="connsiteY4" fmla="*/ 82901 h 1811093"/>
                    <a:gd name="connsiteX5" fmla="*/ 648072 w 648072"/>
                    <a:gd name="connsiteY5" fmla="*/ 1811093 h 1811093"/>
                    <a:gd name="connsiteX6" fmla="*/ 0 w 648072"/>
                    <a:gd name="connsiteY6" fmla="*/ 1811093 h 1811093"/>
                    <a:gd name="connsiteX7" fmla="*/ 69850 w 648072"/>
                    <a:gd name="connsiteY7" fmla="*/ 124176 h 1811093"/>
                    <a:gd name="connsiteX0" fmla="*/ 69850 w 648072"/>
                    <a:gd name="connsiteY0" fmla="*/ 124176 h 1811093"/>
                    <a:gd name="connsiteX1" fmla="*/ 170929 w 648072"/>
                    <a:gd name="connsiteY1" fmla="*/ 113882 h 1811093"/>
                    <a:gd name="connsiteX2" fmla="*/ 167754 w 648072"/>
                    <a:gd name="connsiteY2" fmla="*/ 332957 h 1811093"/>
                    <a:gd name="connsiteX3" fmla="*/ 463029 w 648072"/>
                    <a:gd name="connsiteY3" fmla="*/ 313907 h 1811093"/>
                    <a:gd name="connsiteX4" fmla="*/ 648072 w 648072"/>
                    <a:gd name="connsiteY4" fmla="*/ 82901 h 1811093"/>
                    <a:gd name="connsiteX5" fmla="*/ 648072 w 648072"/>
                    <a:gd name="connsiteY5" fmla="*/ 1811093 h 1811093"/>
                    <a:gd name="connsiteX6" fmla="*/ 0 w 648072"/>
                    <a:gd name="connsiteY6" fmla="*/ 1811093 h 1811093"/>
                    <a:gd name="connsiteX7" fmla="*/ 69850 w 648072"/>
                    <a:gd name="connsiteY7" fmla="*/ 124176 h 1811093"/>
                    <a:gd name="connsiteX0" fmla="*/ 69850 w 648072"/>
                    <a:gd name="connsiteY0" fmla="*/ 154661 h 1841578"/>
                    <a:gd name="connsiteX1" fmla="*/ 170929 w 648072"/>
                    <a:gd name="connsiteY1" fmla="*/ 144367 h 1841578"/>
                    <a:gd name="connsiteX2" fmla="*/ 167754 w 648072"/>
                    <a:gd name="connsiteY2" fmla="*/ 363442 h 1841578"/>
                    <a:gd name="connsiteX3" fmla="*/ 463029 w 648072"/>
                    <a:gd name="connsiteY3" fmla="*/ 344392 h 1841578"/>
                    <a:gd name="connsiteX4" fmla="*/ 545579 w 648072"/>
                    <a:gd name="connsiteY4" fmla="*/ 185643 h 1841578"/>
                    <a:gd name="connsiteX5" fmla="*/ 648072 w 648072"/>
                    <a:gd name="connsiteY5" fmla="*/ 113386 h 1841578"/>
                    <a:gd name="connsiteX6" fmla="*/ 648072 w 648072"/>
                    <a:gd name="connsiteY6" fmla="*/ 1841578 h 1841578"/>
                    <a:gd name="connsiteX7" fmla="*/ 0 w 648072"/>
                    <a:gd name="connsiteY7" fmla="*/ 1841578 h 1841578"/>
                    <a:gd name="connsiteX8" fmla="*/ 69850 w 648072"/>
                    <a:gd name="connsiteY8" fmla="*/ 154661 h 1841578"/>
                    <a:gd name="connsiteX0" fmla="*/ 69850 w 648072"/>
                    <a:gd name="connsiteY0" fmla="*/ 172250 h 1859167"/>
                    <a:gd name="connsiteX1" fmla="*/ 170929 w 648072"/>
                    <a:gd name="connsiteY1" fmla="*/ 161956 h 1859167"/>
                    <a:gd name="connsiteX2" fmla="*/ 167754 w 648072"/>
                    <a:gd name="connsiteY2" fmla="*/ 381031 h 1859167"/>
                    <a:gd name="connsiteX3" fmla="*/ 463029 w 648072"/>
                    <a:gd name="connsiteY3" fmla="*/ 361981 h 1859167"/>
                    <a:gd name="connsiteX4" fmla="*/ 478904 w 648072"/>
                    <a:gd name="connsiteY4" fmla="*/ 133382 h 1859167"/>
                    <a:gd name="connsiteX5" fmla="*/ 648072 w 648072"/>
                    <a:gd name="connsiteY5" fmla="*/ 130975 h 1859167"/>
                    <a:gd name="connsiteX6" fmla="*/ 648072 w 648072"/>
                    <a:gd name="connsiteY6" fmla="*/ 1859167 h 1859167"/>
                    <a:gd name="connsiteX7" fmla="*/ 0 w 648072"/>
                    <a:gd name="connsiteY7" fmla="*/ 1859167 h 1859167"/>
                    <a:gd name="connsiteX8" fmla="*/ 69850 w 648072"/>
                    <a:gd name="connsiteY8" fmla="*/ 172250 h 1859167"/>
                    <a:gd name="connsiteX0" fmla="*/ 69850 w 648072"/>
                    <a:gd name="connsiteY0" fmla="*/ 172250 h 1859167"/>
                    <a:gd name="connsiteX1" fmla="*/ 170929 w 648072"/>
                    <a:gd name="connsiteY1" fmla="*/ 161956 h 1859167"/>
                    <a:gd name="connsiteX2" fmla="*/ 167754 w 648072"/>
                    <a:gd name="connsiteY2" fmla="*/ 381031 h 1859167"/>
                    <a:gd name="connsiteX3" fmla="*/ 463029 w 648072"/>
                    <a:gd name="connsiteY3" fmla="*/ 361981 h 1859167"/>
                    <a:gd name="connsiteX4" fmla="*/ 478904 w 648072"/>
                    <a:gd name="connsiteY4" fmla="*/ 133382 h 1859167"/>
                    <a:gd name="connsiteX5" fmla="*/ 648072 w 648072"/>
                    <a:gd name="connsiteY5" fmla="*/ 130975 h 1859167"/>
                    <a:gd name="connsiteX6" fmla="*/ 648072 w 648072"/>
                    <a:gd name="connsiteY6" fmla="*/ 1859167 h 1859167"/>
                    <a:gd name="connsiteX7" fmla="*/ 0 w 648072"/>
                    <a:gd name="connsiteY7" fmla="*/ 1859167 h 1859167"/>
                    <a:gd name="connsiteX8" fmla="*/ 69850 w 648072"/>
                    <a:gd name="connsiteY8" fmla="*/ 172250 h 1859167"/>
                    <a:gd name="connsiteX0" fmla="*/ 69850 w 648072"/>
                    <a:gd name="connsiteY0" fmla="*/ 172250 h 1859167"/>
                    <a:gd name="connsiteX1" fmla="*/ 170929 w 648072"/>
                    <a:gd name="connsiteY1" fmla="*/ 161956 h 1859167"/>
                    <a:gd name="connsiteX2" fmla="*/ 167754 w 648072"/>
                    <a:gd name="connsiteY2" fmla="*/ 381031 h 1859167"/>
                    <a:gd name="connsiteX3" fmla="*/ 463029 w 648072"/>
                    <a:gd name="connsiteY3" fmla="*/ 361981 h 1859167"/>
                    <a:gd name="connsiteX4" fmla="*/ 478904 w 648072"/>
                    <a:gd name="connsiteY4" fmla="*/ 133382 h 1859167"/>
                    <a:gd name="connsiteX5" fmla="*/ 648072 w 648072"/>
                    <a:gd name="connsiteY5" fmla="*/ 130975 h 1859167"/>
                    <a:gd name="connsiteX6" fmla="*/ 648072 w 648072"/>
                    <a:gd name="connsiteY6" fmla="*/ 1859167 h 1859167"/>
                    <a:gd name="connsiteX7" fmla="*/ 0 w 648072"/>
                    <a:gd name="connsiteY7" fmla="*/ 1859167 h 1859167"/>
                    <a:gd name="connsiteX8" fmla="*/ 69850 w 648072"/>
                    <a:gd name="connsiteY8" fmla="*/ 172250 h 1859167"/>
                    <a:gd name="connsiteX0" fmla="*/ 69850 w 648072"/>
                    <a:gd name="connsiteY0" fmla="*/ 172250 h 1859167"/>
                    <a:gd name="connsiteX1" fmla="*/ 170929 w 648072"/>
                    <a:gd name="connsiteY1" fmla="*/ 161956 h 1859167"/>
                    <a:gd name="connsiteX2" fmla="*/ 167754 w 648072"/>
                    <a:gd name="connsiteY2" fmla="*/ 381031 h 1859167"/>
                    <a:gd name="connsiteX3" fmla="*/ 463029 w 648072"/>
                    <a:gd name="connsiteY3" fmla="*/ 361981 h 1859167"/>
                    <a:gd name="connsiteX4" fmla="*/ 478904 w 648072"/>
                    <a:gd name="connsiteY4" fmla="*/ 133382 h 1859167"/>
                    <a:gd name="connsiteX5" fmla="*/ 559172 w 648072"/>
                    <a:gd name="connsiteY5" fmla="*/ 130975 h 1859167"/>
                    <a:gd name="connsiteX6" fmla="*/ 648072 w 648072"/>
                    <a:gd name="connsiteY6" fmla="*/ 1859167 h 1859167"/>
                    <a:gd name="connsiteX7" fmla="*/ 0 w 648072"/>
                    <a:gd name="connsiteY7" fmla="*/ 1859167 h 1859167"/>
                    <a:gd name="connsiteX8" fmla="*/ 69850 w 648072"/>
                    <a:gd name="connsiteY8" fmla="*/ 172250 h 1859167"/>
                    <a:gd name="connsiteX0" fmla="*/ 69850 w 648072"/>
                    <a:gd name="connsiteY0" fmla="*/ 61913 h 1748830"/>
                    <a:gd name="connsiteX1" fmla="*/ 170929 w 648072"/>
                    <a:gd name="connsiteY1" fmla="*/ 51619 h 1748830"/>
                    <a:gd name="connsiteX2" fmla="*/ 167754 w 648072"/>
                    <a:gd name="connsiteY2" fmla="*/ 270694 h 1748830"/>
                    <a:gd name="connsiteX3" fmla="*/ 463029 w 648072"/>
                    <a:gd name="connsiteY3" fmla="*/ 251644 h 1748830"/>
                    <a:gd name="connsiteX4" fmla="*/ 478904 w 648072"/>
                    <a:gd name="connsiteY4" fmla="*/ 23045 h 1748830"/>
                    <a:gd name="connsiteX5" fmla="*/ 559172 w 648072"/>
                    <a:gd name="connsiteY5" fmla="*/ 20638 h 1748830"/>
                    <a:gd name="connsiteX6" fmla="*/ 648072 w 648072"/>
                    <a:gd name="connsiteY6" fmla="*/ 1748830 h 1748830"/>
                    <a:gd name="connsiteX7" fmla="*/ 0 w 648072"/>
                    <a:gd name="connsiteY7" fmla="*/ 1748830 h 1748830"/>
                    <a:gd name="connsiteX8" fmla="*/ 69850 w 648072"/>
                    <a:gd name="connsiteY8" fmla="*/ 61913 h 1748830"/>
                    <a:gd name="connsiteX0" fmla="*/ 69850 w 648072"/>
                    <a:gd name="connsiteY0" fmla="*/ 61913 h 1748830"/>
                    <a:gd name="connsiteX1" fmla="*/ 170929 w 648072"/>
                    <a:gd name="connsiteY1" fmla="*/ 51619 h 1748830"/>
                    <a:gd name="connsiteX2" fmla="*/ 167754 w 648072"/>
                    <a:gd name="connsiteY2" fmla="*/ 270694 h 1748830"/>
                    <a:gd name="connsiteX3" fmla="*/ 463029 w 648072"/>
                    <a:gd name="connsiteY3" fmla="*/ 251644 h 1748830"/>
                    <a:gd name="connsiteX4" fmla="*/ 478904 w 648072"/>
                    <a:gd name="connsiteY4" fmla="*/ 23045 h 1748830"/>
                    <a:gd name="connsiteX5" fmla="*/ 559172 w 648072"/>
                    <a:gd name="connsiteY5" fmla="*/ 20638 h 1748830"/>
                    <a:gd name="connsiteX6" fmla="*/ 648072 w 648072"/>
                    <a:gd name="connsiteY6" fmla="*/ 1748830 h 1748830"/>
                    <a:gd name="connsiteX7" fmla="*/ 0 w 648072"/>
                    <a:gd name="connsiteY7" fmla="*/ 1748830 h 1748830"/>
                    <a:gd name="connsiteX8" fmla="*/ 53454 w 648072"/>
                    <a:gd name="connsiteY8" fmla="*/ 404045 h 1748830"/>
                    <a:gd name="connsiteX9" fmla="*/ 69850 w 648072"/>
                    <a:gd name="connsiteY9" fmla="*/ 61913 h 1748830"/>
                    <a:gd name="connsiteX0" fmla="*/ 69850 w 648072"/>
                    <a:gd name="connsiteY0" fmla="*/ 61913 h 1748830"/>
                    <a:gd name="connsiteX1" fmla="*/ 170929 w 648072"/>
                    <a:gd name="connsiteY1" fmla="*/ 51619 h 1748830"/>
                    <a:gd name="connsiteX2" fmla="*/ 167754 w 648072"/>
                    <a:gd name="connsiteY2" fmla="*/ 270694 h 1748830"/>
                    <a:gd name="connsiteX3" fmla="*/ 463029 w 648072"/>
                    <a:gd name="connsiteY3" fmla="*/ 251644 h 1748830"/>
                    <a:gd name="connsiteX4" fmla="*/ 478904 w 648072"/>
                    <a:gd name="connsiteY4" fmla="*/ 23045 h 1748830"/>
                    <a:gd name="connsiteX5" fmla="*/ 559172 w 648072"/>
                    <a:gd name="connsiteY5" fmla="*/ 20638 h 1748830"/>
                    <a:gd name="connsiteX6" fmla="*/ 648072 w 648072"/>
                    <a:gd name="connsiteY6" fmla="*/ 1748830 h 1748830"/>
                    <a:gd name="connsiteX7" fmla="*/ 0 w 648072"/>
                    <a:gd name="connsiteY7" fmla="*/ 1748830 h 1748830"/>
                    <a:gd name="connsiteX8" fmla="*/ 24879 w 648072"/>
                    <a:gd name="connsiteY8" fmla="*/ 432620 h 1748830"/>
                    <a:gd name="connsiteX9" fmla="*/ 69850 w 648072"/>
                    <a:gd name="connsiteY9" fmla="*/ 61913 h 1748830"/>
                    <a:gd name="connsiteX0" fmla="*/ 69850 w 648072"/>
                    <a:gd name="connsiteY0" fmla="*/ 61913 h 1748830"/>
                    <a:gd name="connsiteX1" fmla="*/ 170929 w 648072"/>
                    <a:gd name="connsiteY1" fmla="*/ 51619 h 1748830"/>
                    <a:gd name="connsiteX2" fmla="*/ 167754 w 648072"/>
                    <a:gd name="connsiteY2" fmla="*/ 270694 h 1748830"/>
                    <a:gd name="connsiteX3" fmla="*/ 463029 w 648072"/>
                    <a:gd name="connsiteY3" fmla="*/ 251644 h 1748830"/>
                    <a:gd name="connsiteX4" fmla="*/ 478904 w 648072"/>
                    <a:gd name="connsiteY4" fmla="*/ 23045 h 1748830"/>
                    <a:gd name="connsiteX5" fmla="*/ 559172 w 648072"/>
                    <a:gd name="connsiteY5" fmla="*/ 20638 h 1748830"/>
                    <a:gd name="connsiteX6" fmla="*/ 648072 w 648072"/>
                    <a:gd name="connsiteY6" fmla="*/ 1748830 h 1748830"/>
                    <a:gd name="connsiteX7" fmla="*/ 0 w 648072"/>
                    <a:gd name="connsiteY7" fmla="*/ 1748830 h 1748830"/>
                    <a:gd name="connsiteX8" fmla="*/ 24879 w 648072"/>
                    <a:gd name="connsiteY8" fmla="*/ 432620 h 1748830"/>
                    <a:gd name="connsiteX9" fmla="*/ 69850 w 648072"/>
                    <a:gd name="connsiteY9" fmla="*/ 61913 h 1748830"/>
                    <a:gd name="connsiteX0" fmla="*/ 69850 w 648072"/>
                    <a:gd name="connsiteY0" fmla="*/ 61913 h 1748830"/>
                    <a:gd name="connsiteX1" fmla="*/ 170929 w 648072"/>
                    <a:gd name="connsiteY1" fmla="*/ 51619 h 1748830"/>
                    <a:gd name="connsiteX2" fmla="*/ 167754 w 648072"/>
                    <a:gd name="connsiteY2" fmla="*/ 270694 h 1748830"/>
                    <a:gd name="connsiteX3" fmla="*/ 463029 w 648072"/>
                    <a:gd name="connsiteY3" fmla="*/ 251644 h 1748830"/>
                    <a:gd name="connsiteX4" fmla="*/ 478904 w 648072"/>
                    <a:gd name="connsiteY4" fmla="*/ 23045 h 1748830"/>
                    <a:gd name="connsiteX5" fmla="*/ 559172 w 648072"/>
                    <a:gd name="connsiteY5" fmla="*/ 20638 h 1748830"/>
                    <a:gd name="connsiteX6" fmla="*/ 577329 w 648072"/>
                    <a:gd name="connsiteY6" fmla="*/ 407220 h 1748830"/>
                    <a:gd name="connsiteX7" fmla="*/ 648072 w 648072"/>
                    <a:gd name="connsiteY7" fmla="*/ 1748830 h 1748830"/>
                    <a:gd name="connsiteX8" fmla="*/ 0 w 648072"/>
                    <a:gd name="connsiteY8" fmla="*/ 1748830 h 1748830"/>
                    <a:gd name="connsiteX9" fmla="*/ 24879 w 648072"/>
                    <a:gd name="connsiteY9" fmla="*/ 432620 h 1748830"/>
                    <a:gd name="connsiteX10" fmla="*/ 69850 w 648072"/>
                    <a:gd name="connsiteY10" fmla="*/ 61913 h 1748830"/>
                    <a:gd name="connsiteX0" fmla="*/ 69850 w 678929"/>
                    <a:gd name="connsiteY0" fmla="*/ 61913 h 1748830"/>
                    <a:gd name="connsiteX1" fmla="*/ 170929 w 678929"/>
                    <a:gd name="connsiteY1" fmla="*/ 51619 h 1748830"/>
                    <a:gd name="connsiteX2" fmla="*/ 167754 w 678929"/>
                    <a:gd name="connsiteY2" fmla="*/ 270694 h 1748830"/>
                    <a:gd name="connsiteX3" fmla="*/ 463029 w 678929"/>
                    <a:gd name="connsiteY3" fmla="*/ 251644 h 1748830"/>
                    <a:gd name="connsiteX4" fmla="*/ 478904 w 678929"/>
                    <a:gd name="connsiteY4" fmla="*/ 23045 h 1748830"/>
                    <a:gd name="connsiteX5" fmla="*/ 559172 w 678929"/>
                    <a:gd name="connsiteY5" fmla="*/ 20638 h 1748830"/>
                    <a:gd name="connsiteX6" fmla="*/ 678929 w 678929"/>
                    <a:gd name="connsiteY6" fmla="*/ 451670 h 1748830"/>
                    <a:gd name="connsiteX7" fmla="*/ 648072 w 678929"/>
                    <a:gd name="connsiteY7" fmla="*/ 1748830 h 1748830"/>
                    <a:gd name="connsiteX8" fmla="*/ 0 w 678929"/>
                    <a:gd name="connsiteY8" fmla="*/ 1748830 h 1748830"/>
                    <a:gd name="connsiteX9" fmla="*/ 24879 w 678929"/>
                    <a:gd name="connsiteY9" fmla="*/ 432620 h 1748830"/>
                    <a:gd name="connsiteX10" fmla="*/ 69850 w 678929"/>
                    <a:gd name="connsiteY10" fmla="*/ 61913 h 1748830"/>
                    <a:gd name="connsiteX0" fmla="*/ 69850 w 678929"/>
                    <a:gd name="connsiteY0" fmla="*/ 61913 h 1748830"/>
                    <a:gd name="connsiteX1" fmla="*/ 170929 w 678929"/>
                    <a:gd name="connsiteY1" fmla="*/ 51619 h 1748830"/>
                    <a:gd name="connsiteX2" fmla="*/ 167754 w 678929"/>
                    <a:gd name="connsiteY2" fmla="*/ 270694 h 1748830"/>
                    <a:gd name="connsiteX3" fmla="*/ 463029 w 678929"/>
                    <a:gd name="connsiteY3" fmla="*/ 251644 h 1748830"/>
                    <a:gd name="connsiteX4" fmla="*/ 478904 w 678929"/>
                    <a:gd name="connsiteY4" fmla="*/ 23045 h 1748830"/>
                    <a:gd name="connsiteX5" fmla="*/ 559172 w 678929"/>
                    <a:gd name="connsiteY5" fmla="*/ 20638 h 1748830"/>
                    <a:gd name="connsiteX6" fmla="*/ 678929 w 678929"/>
                    <a:gd name="connsiteY6" fmla="*/ 451670 h 1748830"/>
                    <a:gd name="connsiteX7" fmla="*/ 648072 w 678929"/>
                    <a:gd name="connsiteY7" fmla="*/ 1748830 h 1748830"/>
                    <a:gd name="connsiteX8" fmla="*/ 0 w 678929"/>
                    <a:gd name="connsiteY8" fmla="*/ 1748830 h 1748830"/>
                    <a:gd name="connsiteX9" fmla="*/ 24879 w 678929"/>
                    <a:gd name="connsiteY9" fmla="*/ 432620 h 1748830"/>
                    <a:gd name="connsiteX10" fmla="*/ 69850 w 678929"/>
                    <a:gd name="connsiteY10" fmla="*/ 61913 h 1748830"/>
                    <a:gd name="connsiteX0" fmla="*/ 69850 w 678929"/>
                    <a:gd name="connsiteY0" fmla="*/ 61913 h 1748830"/>
                    <a:gd name="connsiteX1" fmla="*/ 170929 w 678929"/>
                    <a:gd name="connsiteY1" fmla="*/ 51619 h 1748830"/>
                    <a:gd name="connsiteX2" fmla="*/ 167754 w 678929"/>
                    <a:gd name="connsiteY2" fmla="*/ 270694 h 1748830"/>
                    <a:gd name="connsiteX3" fmla="*/ 463029 w 678929"/>
                    <a:gd name="connsiteY3" fmla="*/ 251644 h 1748830"/>
                    <a:gd name="connsiteX4" fmla="*/ 478904 w 678929"/>
                    <a:gd name="connsiteY4" fmla="*/ 23045 h 1748830"/>
                    <a:gd name="connsiteX5" fmla="*/ 559172 w 678929"/>
                    <a:gd name="connsiteY5" fmla="*/ 20638 h 1748830"/>
                    <a:gd name="connsiteX6" fmla="*/ 678929 w 678929"/>
                    <a:gd name="connsiteY6" fmla="*/ 451670 h 1748830"/>
                    <a:gd name="connsiteX7" fmla="*/ 648072 w 678929"/>
                    <a:gd name="connsiteY7" fmla="*/ 1748830 h 1748830"/>
                    <a:gd name="connsiteX8" fmla="*/ 0 w 678929"/>
                    <a:gd name="connsiteY8" fmla="*/ 1748830 h 1748830"/>
                    <a:gd name="connsiteX9" fmla="*/ 2654 w 678929"/>
                    <a:gd name="connsiteY9" fmla="*/ 458020 h 1748830"/>
                    <a:gd name="connsiteX10" fmla="*/ 69850 w 678929"/>
                    <a:gd name="connsiteY10" fmla="*/ 61913 h 1748830"/>
                    <a:gd name="connsiteX0" fmla="*/ 102198 w 711277"/>
                    <a:gd name="connsiteY0" fmla="*/ 61913 h 1748830"/>
                    <a:gd name="connsiteX1" fmla="*/ 203277 w 711277"/>
                    <a:gd name="connsiteY1" fmla="*/ 51619 h 1748830"/>
                    <a:gd name="connsiteX2" fmla="*/ 200102 w 711277"/>
                    <a:gd name="connsiteY2" fmla="*/ 270694 h 1748830"/>
                    <a:gd name="connsiteX3" fmla="*/ 495377 w 711277"/>
                    <a:gd name="connsiteY3" fmla="*/ 251644 h 1748830"/>
                    <a:gd name="connsiteX4" fmla="*/ 511252 w 711277"/>
                    <a:gd name="connsiteY4" fmla="*/ 23045 h 1748830"/>
                    <a:gd name="connsiteX5" fmla="*/ 591520 w 711277"/>
                    <a:gd name="connsiteY5" fmla="*/ 20638 h 1748830"/>
                    <a:gd name="connsiteX6" fmla="*/ 711277 w 711277"/>
                    <a:gd name="connsiteY6" fmla="*/ 451670 h 1748830"/>
                    <a:gd name="connsiteX7" fmla="*/ 680420 w 711277"/>
                    <a:gd name="connsiteY7" fmla="*/ 1748830 h 1748830"/>
                    <a:gd name="connsiteX8" fmla="*/ 32348 w 711277"/>
                    <a:gd name="connsiteY8" fmla="*/ 1748830 h 1748830"/>
                    <a:gd name="connsiteX9" fmla="*/ 123902 w 711277"/>
                    <a:gd name="connsiteY9" fmla="*/ 626295 h 1748830"/>
                    <a:gd name="connsiteX10" fmla="*/ 35002 w 711277"/>
                    <a:gd name="connsiteY10" fmla="*/ 458020 h 1748830"/>
                    <a:gd name="connsiteX11" fmla="*/ 102198 w 711277"/>
                    <a:gd name="connsiteY11" fmla="*/ 61913 h 1748830"/>
                    <a:gd name="connsiteX0" fmla="*/ 102198 w 711277"/>
                    <a:gd name="connsiteY0" fmla="*/ 61913 h 1748830"/>
                    <a:gd name="connsiteX1" fmla="*/ 203277 w 711277"/>
                    <a:gd name="connsiteY1" fmla="*/ 51619 h 1748830"/>
                    <a:gd name="connsiteX2" fmla="*/ 200102 w 711277"/>
                    <a:gd name="connsiteY2" fmla="*/ 270694 h 1748830"/>
                    <a:gd name="connsiteX3" fmla="*/ 495377 w 711277"/>
                    <a:gd name="connsiteY3" fmla="*/ 251644 h 1748830"/>
                    <a:gd name="connsiteX4" fmla="*/ 511252 w 711277"/>
                    <a:gd name="connsiteY4" fmla="*/ 23045 h 1748830"/>
                    <a:gd name="connsiteX5" fmla="*/ 591520 w 711277"/>
                    <a:gd name="connsiteY5" fmla="*/ 20638 h 1748830"/>
                    <a:gd name="connsiteX6" fmla="*/ 711277 w 711277"/>
                    <a:gd name="connsiteY6" fmla="*/ 451670 h 1748830"/>
                    <a:gd name="connsiteX7" fmla="*/ 680420 w 711277"/>
                    <a:gd name="connsiteY7" fmla="*/ 1748830 h 1748830"/>
                    <a:gd name="connsiteX8" fmla="*/ 32348 w 711277"/>
                    <a:gd name="connsiteY8" fmla="*/ 1748830 h 1748830"/>
                    <a:gd name="connsiteX9" fmla="*/ 123902 w 711277"/>
                    <a:gd name="connsiteY9" fmla="*/ 626295 h 1748830"/>
                    <a:gd name="connsiteX10" fmla="*/ 35002 w 711277"/>
                    <a:gd name="connsiteY10" fmla="*/ 458020 h 1748830"/>
                    <a:gd name="connsiteX11" fmla="*/ 102198 w 711277"/>
                    <a:gd name="connsiteY11" fmla="*/ 61913 h 1748830"/>
                    <a:gd name="connsiteX0" fmla="*/ 102198 w 711277"/>
                    <a:gd name="connsiteY0" fmla="*/ 61913 h 1748830"/>
                    <a:gd name="connsiteX1" fmla="*/ 203277 w 711277"/>
                    <a:gd name="connsiteY1" fmla="*/ 51619 h 1748830"/>
                    <a:gd name="connsiteX2" fmla="*/ 200102 w 711277"/>
                    <a:gd name="connsiteY2" fmla="*/ 270694 h 1748830"/>
                    <a:gd name="connsiteX3" fmla="*/ 495377 w 711277"/>
                    <a:gd name="connsiteY3" fmla="*/ 251644 h 1748830"/>
                    <a:gd name="connsiteX4" fmla="*/ 511252 w 711277"/>
                    <a:gd name="connsiteY4" fmla="*/ 23045 h 1748830"/>
                    <a:gd name="connsiteX5" fmla="*/ 591520 w 711277"/>
                    <a:gd name="connsiteY5" fmla="*/ 20638 h 1748830"/>
                    <a:gd name="connsiteX6" fmla="*/ 711277 w 711277"/>
                    <a:gd name="connsiteY6" fmla="*/ 451670 h 1748830"/>
                    <a:gd name="connsiteX7" fmla="*/ 596977 w 711277"/>
                    <a:gd name="connsiteY7" fmla="*/ 616770 h 1748830"/>
                    <a:gd name="connsiteX8" fmla="*/ 680420 w 711277"/>
                    <a:gd name="connsiteY8" fmla="*/ 1748830 h 1748830"/>
                    <a:gd name="connsiteX9" fmla="*/ 32348 w 711277"/>
                    <a:gd name="connsiteY9" fmla="*/ 1748830 h 1748830"/>
                    <a:gd name="connsiteX10" fmla="*/ 123902 w 711277"/>
                    <a:gd name="connsiteY10" fmla="*/ 626295 h 1748830"/>
                    <a:gd name="connsiteX11" fmla="*/ 35002 w 711277"/>
                    <a:gd name="connsiteY11" fmla="*/ 458020 h 1748830"/>
                    <a:gd name="connsiteX12" fmla="*/ 102198 w 711277"/>
                    <a:gd name="connsiteY12" fmla="*/ 61913 h 1748830"/>
                    <a:gd name="connsiteX0" fmla="*/ 102198 w 711277"/>
                    <a:gd name="connsiteY0" fmla="*/ 61913 h 1748830"/>
                    <a:gd name="connsiteX1" fmla="*/ 203277 w 711277"/>
                    <a:gd name="connsiteY1" fmla="*/ 51619 h 1748830"/>
                    <a:gd name="connsiteX2" fmla="*/ 200102 w 711277"/>
                    <a:gd name="connsiteY2" fmla="*/ 270694 h 1748830"/>
                    <a:gd name="connsiteX3" fmla="*/ 495377 w 711277"/>
                    <a:gd name="connsiteY3" fmla="*/ 251644 h 1748830"/>
                    <a:gd name="connsiteX4" fmla="*/ 511252 w 711277"/>
                    <a:gd name="connsiteY4" fmla="*/ 23045 h 1748830"/>
                    <a:gd name="connsiteX5" fmla="*/ 591520 w 711277"/>
                    <a:gd name="connsiteY5" fmla="*/ 20638 h 1748830"/>
                    <a:gd name="connsiteX6" fmla="*/ 711277 w 711277"/>
                    <a:gd name="connsiteY6" fmla="*/ 451670 h 1748830"/>
                    <a:gd name="connsiteX7" fmla="*/ 596977 w 711277"/>
                    <a:gd name="connsiteY7" fmla="*/ 616770 h 1748830"/>
                    <a:gd name="connsiteX8" fmla="*/ 680420 w 711277"/>
                    <a:gd name="connsiteY8" fmla="*/ 1748830 h 1748830"/>
                    <a:gd name="connsiteX9" fmla="*/ 32348 w 711277"/>
                    <a:gd name="connsiteY9" fmla="*/ 1748830 h 1748830"/>
                    <a:gd name="connsiteX10" fmla="*/ 123902 w 711277"/>
                    <a:gd name="connsiteY10" fmla="*/ 626295 h 1748830"/>
                    <a:gd name="connsiteX11" fmla="*/ 35002 w 711277"/>
                    <a:gd name="connsiteY11" fmla="*/ 458020 h 1748830"/>
                    <a:gd name="connsiteX12" fmla="*/ 102198 w 711277"/>
                    <a:gd name="connsiteY12" fmla="*/ 61913 h 1748830"/>
                    <a:gd name="connsiteX0" fmla="*/ 110437 w 719516"/>
                    <a:gd name="connsiteY0" fmla="*/ 61913 h 1748830"/>
                    <a:gd name="connsiteX1" fmla="*/ 211516 w 719516"/>
                    <a:gd name="connsiteY1" fmla="*/ 51619 h 1748830"/>
                    <a:gd name="connsiteX2" fmla="*/ 208341 w 719516"/>
                    <a:gd name="connsiteY2" fmla="*/ 270694 h 1748830"/>
                    <a:gd name="connsiteX3" fmla="*/ 503616 w 719516"/>
                    <a:gd name="connsiteY3" fmla="*/ 251644 h 1748830"/>
                    <a:gd name="connsiteX4" fmla="*/ 519491 w 719516"/>
                    <a:gd name="connsiteY4" fmla="*/ 23045 h 1748830"/>
                    <a:gd name="connsiteX5" fmla="*/ 599759 w 719516"/>
                    <a:gd name="connsiteY5" fmla="*/ 20638 h 1748830"/>
                    <a:gd name="connsiteX6" fmla="*/ 719516 w 719516"/>
                    <a:gd name="connsiteY6" fmla="*/ 451670 h 1748830"/>
                    <a:gd name="connsiteX7" fmla="*/ 605216 w 719516"/>
                    <a:gd name="connsiteY7" fmla="*/ 616770 h 1748830"/>
                    <a:gd name="connsiteX8" fmla="*/ 688659 w 719516"/>
                    <a:gd name="connsiteY8" fmla="*/ 1748830 h 1748830"/>
                    <a:gd name="connsiteX9" fmla="*/ 40587 w 719516"/>
                    <a:gd name="connsiteY9" fmla="*/ 1748830 h 1748830"/>
                    <a:gd name="connsiteX10" fmla="*/ 74991 w 719516"/>
                    <a:gd name="connsiteY10" fmla="*/ 1042220 h 1748830"/>
                    <a:gd name="connsiteX11" fmla="*/ 132141 w 719516"/>
                    <a:gd name="connsiteY11" fmla="*/ 626295 h 1748830"/>
                    <a:gd name="connsiteX12" fmla="*/ 43241 w 719516"/>
                    <a:gd name="connsiteY12" fmla="*/ 458020 h 1748830"/>
                    <a:gd name="connsiteX13" fmla="*/ 110437 w 719516"/>
                    <a:gd name="connsiteY13" fmla="*/ 61913 h 1748830"/>
                    <a:gd name="connsiteX0" fmla="*/ 129096 w 738175"/>
                    <a:gd name="connsiteY0" fmla="*/ 61913 h 1748830"/>
                    <a:gd name="connsiteX1" fmla="*/ 230175 w 738175"/>
                    <a:gd name="connsiteY1" fmla="*/ 51619 h 1748830"/>
                    <a:gd name="connsiteX2" fmla="*/ 227000 w 738175"/>
                    <a:gd name="connsiteY2" fmla="*/ 270694 h 1748830"/>
                    <a:gd name="connsiteX3" fmla="*/ 522275 w 738175"/>
                    <a:gd name="connsiteY3" fmla="*/ 251644 h 1748830"/>
                    <a:gd name="connsiteX4" fmla="*/ 538150 w 738175"/>
                    <a:gd name="connsiteY4" fmla="*/ 23045 h 1748830"/>
                    <a:gd name="connsiteX5" fmla="*/ 618418 w 738175"/>
                    <a:gd name="connsiteY5" fmla="*/ 20638 h 1748830"/>
                    <a:gd name="connsiteX6" fmla="*/ 738175 w 738175"/>
                    <a:gd name="connsiteY6" fmla="*/ 451670 h 1748830"/>
                    <a:gd name="connsiteX7" fmla="*/ 623875 w 738175"/>
                    <a:gd name="connsiteY7" fmla="*/ 616770 h 1748830"/>
                    <a:gd name="connsiteX8" fmla="*/ 707318 w 738175"/>
                    <a:gd name="connsiteY8" fmla="*/ 1748830 h 1748830"/>
                    <a:gd name="connsiteX9" fmla="*/ 59246 w 738175"/>
                    <a:gd name="connsiteY9" fmla="*/ 1748830 h 1748830"/>
                    <a:gd name="connsiteX10" fmla="*/ 30150 w 738175"/>
                    <a:gd name="connsiteY10" fmla="*/ 1039045 h 1748830"/>
                    <a:gd name="connsiteX11" fmla="*/ 150800 w 738175"/>
                    <a:gd name="connsiteY11" fmla="*/ 626295 h 1748830"/>
                    <a:gd name="connsiteX12" fmla="*/ 61900 w 738175"/>
                    <a:gd name="connsiteY12" fmla="*/ 458020 h 1748830"/>
                    <a:gd name="connsiteX13" fmla="*/ 129096 w 738175"/>
                    <a:gd name="connsiteY13" fmla="*/ 61913 h 1748830"/>
                    <a:gd name="connsiteX0" fmla="*/ 147795 w 756874"/>
                    <a:gd name="connsiteY0" fmla="*/ 61913 h 1748830"/>
                    <a:gd name="connsiteX1" fmla="*/ 248874 w 756874"/>
                    <a:gd name="connsiteY1" fmla="*/ 51619 h 1748830"/>
                    <a:gd name="connsiteX2" fmla="*/ 245699 w 756874"/>
                    <a:gd name="connsiteY2" fmla="*/ 270694 h 1748830"/>
                    <a:gd name="connsiteX3" fmla="*/ 540974 w 756874"/>
                    <a:gd name="connsiteY3" fmla="*/ 251644 h 1748830"/>
                    <a:gd name="connsiteX4" fmla="*/ 556849 w 756874"/>
                    <a:gd name="connsiteY4" fmla="*/ 23045 h 1748830"/>
                    <a:gd name="connsiteX5" fmla="*/ 637117 w 756874"/>
                    <a:gd name="connsiteY5" fmla="*/ 20638 h 1748830"/>
                    <a:gd name="connsiteX6" fmla="*/ 756874 w 756874"/>
                    <a:gd name="connsiteY6" fmla="*/ 451670 h 1748830"/>
                    <a:gd name="connsiteX7" fmla="*/ 642574 w 756874"/>
                    <a:gd name="connsiteY7" fmla="*/ 616770 h 1748830"/>
                    <a:gd name="connsiteX8" fmla="*/ 726017 w 756874"/>
                    <a:gd name="connsiteY8" fmla="*/ 1748830 h 1748830"/>
                    <a:gd name="connsiteX9" fmla="*/ 77945 w 756874"/>
                    <a:gd name="connsiteY9" fmla="*/ 1748830 h 1748830"/>
                    <a:gd name="connsiteX10" fmla="*/ 48849 w 756874"/>
                    <a:gd name="connsiteY10" fmla="*/ 1039045 h 1748830"/>
                    <a:gd name="connsiteX11" fmla="*/ 169499 w 756874"/>
                    <a:gd name="connsiteY11" fmla="*/ 626295 h 1748830"/>
                    <a:gd name="connsiteX12" fmla="*/ 80599 w 756874"/>
                    <a:gd name="connsiteY12" fmla="*/ 458020 h 1748830"/>
                    <a:gd name="connsiteX13" fmla="*/ 147795 w 756874"/>
                    <a:gd name="connsiteY13" fmla="*/ 61913 h 1748830"/>
                    <a:gd name="connsiteX0" fmla="*/ 147795 w 756874"/>
                    <a:gd name="connsiteY0" fmla="*/ 61913 h 1748830"/>
                    <a:gd name="connsiteX1" fmla="*/ 248874 w 756874"/>
                    <a:gd name="connsiteY1" fmla="*/ 51619 h 1748830"/>
                    <a:gd name="connsiteX2" fmla="*/ 245699 w 756874"/>
                    <a:gd name="connsiteY2" fmla="*/ 270694 h 1748830"/>
                    <a:gd name="connsiteX3" fmla="*/ 540974 w 756874"/>
                    <a:gd name="connsiteY3" fmla="*/ 251644 h 1748830"/>
                    <a:gd name="connsiteX4" fmla="*/ 556849 w 756874"/>
                    <a:gd name="connsiteY4" fmla="*/ 23045 h 1748830"/>
                    <a:gd name="connsiteX5" fmla="*/ 637117 w 756874"/>
                    <a:gd name="connsiteY5" fmla="*/ 20638 h 1748830"/>
                    <a:gd name="connsiteX6" fmla="*/ 756874 w 756874"/>
                    <a:gd name="connsiteY6" fmla="*/ 451670 h 1748830"/>
                    <a:gd name="connsiteX7" fmla="*/ 642574 w 756874"/>
                    <a:gd name="connsiteY7" fmla="*/ 616770 h 1748830"/>
                    <a:gd name="connsiteX8" fmla="*/ 726017 w 756874"/>
                    <a:gd name="connsiteY8" fmla="*/ 1748830 h 1748830"/>
                    <a:gd name="connsiteX9" fmla="*/ 77945 w 756874"/>
                    <a:gd name="connsiteY9" fmla="*/ 1748830 h 1748830"/>
                    <a:gd name="connsiteX10" fmla="*/ 48849 w 756874"/>
                    <a:gd name="connsiteY10" fmla="*/ 1039045 h 1748830"/>
                    <a:gd name="connsiteX11" fmla="*/ 169499 w 756874"/>
                    <a:gd name="connsiteY11" fmla="*/ 626295 h 1748830"/>
                    <a:gd name="connsiteX12" fmla="*/ 80599 w 756874"/>
                    <a:gd name="connsiteY12" fmla="*/ 458020 h 1748830"/>
                    <a:gd name="connsiteX13" fmla="*/ 147795 w 756874"/>
                    <a:gd name="connsiteY13" fmla="*/ 61913 h 1748830"/>
                    <a:gd name="connsiteX0" fmla="*/ 147795 w 756874"/>
                    <a:gd name="connsiteY0" fmla="*/ 61913 h 1748830"/>
                    <a:gd name="connsiteX1" fmla="*/ 248874 w 756874"/>
                    <a:gd name="connsiteY1" fmla="*/ 51619 h 1748830"/>
                    <a:gd name="connsiteX2" fmla="*/ 245699 w 756874"/>
                    <a:gd name="connsiteY2" fmla="*/ 270694 h 1748830"/>
                    <a:gd name="connsiteX3" fmla="*/ 540974 w 756874"/>
                    <a:gd name="connsiteY3" fmla="*/ 251644 h 1748830"/>
                    <a:gd name="connsiteX4" fmla="*/ 556849 w 756874"/>
                    <a:gd name="connsiteY4" fmla="*/ 23045 h 1748830"/>
                    <a:gd name="connsiteX5" fmla="*/ 637117 w 756874"/>
                    <a:gd name="connsiteY5" fmla="*/ 20638 h 1748830"/>
                    <a:gd name="connsiteX6" fmla="*/ 756874 w 756874"/>
                    <a:gd name="connsiteY6" fmla="*/ 451670 h 1748830"/>
                    <a:gd name="connsiteX7" fmla="*/ 642574 w 756874"/>
                    <a:gd name="connsiteY7" fmla="*/ 616770 h 1748830"/>
                    <a:gd name="connsiteX8" fmla="*/ 671150 w 756874"/>
                    <a:gd name="connsiteY8" fmla="*/ 988245 h 1748830"/>
                    <a:gd name="connsiteX9" fmla="*/ 726017 w 756874"/>
                    <a:gd name="connsiteY9" fmla="*/ 1748830 h 1748830"/>
                    <a:gd name="connsiteX10" fmla="*/ 77945 w 756874"/>
                    <a:gd name="connsiteY10" fmla="*/ 1748830 h 1748830"/>
                    <a:gd name="connsiteX11" fmla="*/ 48849 w 756874"/>
                    <a:gd name="connsiteY11" fmla="*/ 1039045 h 1748830"/>
                    <a:gd name="connsiteX12" fmla="*/ 169499 w 756874"/>
                    <a:gd name="connsiteY12" fmla="*/ 626295 h 1748830"/>
                    <a:gd name="connsiteX13" fmla="*/ 80599 w 756874"/>
                    <a:gd name="connsiteY13" fmla="*/ 458020 h 1748830"/>
                    <a:gd name="connsiteX14" fmla="*/ 147795 w 756874"/>
                    <a:gd name="connsiteY14" fmla="*/ 61913 h 1748830"/>
                    <a:gd name="connsiteX0" fmla="*/ 147795 w 817200"/>
                    <a:gd name="connsiteY0" fmla="*/ 61913 h 1748830"/>
                    <a:gd name="connsiteX1" fmla="*/ 248874 w 817200"/>
                    <a:gd name="connsiteY1" fmla="*/ 51619 h 1748830"/>
                    <a:gd name="connsiteX2" fmla="*/ 245699 w 817200"/>
                    <a:gd name="connsiteY2" fmla="*/ 270694 h 1748830"/>
                    <a:gd name="connsiteX3" fmla="*/ 540974 w 817200"/>
                    <a:gd name="connsiteY3" fmla="*/ 251644 h 1748830"/>
                    <a:gd name="connsiteX4" fmla="*/ 556849 w 817200"/>
                    <a:gd name="connsiteY4" fmla="*/ 23045 h 1748830"/>
                    <a:gd name="connsiteX5" fmla="*/ 637117 w 817200"/>
                    <a:gd name="connsiteY5" fmla="*/ 20638 h 1748830"/>
                    <a:gd name="connsiteX6" fmla="*/ 756874 w 817200"/>
                    <a:gd name="connsiteY6" fmla="*/ 451670 h 1748830"/>
                    <a:gd name="connsiteX7" fmla="*/ 642574 w 817200"/>
                    <a:gd name="connsiteY7" fmla="*/ 616770 h 1748830"/>
                    <a:gd name="connsiteX8" fmla="*/ 817200 w 817200"/>
                    <a:gd name="connsiteY8" fmla="*/ 1007295 h 1748830"/>
                    <a:gd name="connsiteX9" fmla="*/ 726017 w 817200"/>
                    <a:gd name="connsiteY9" fmla="*/ 1748830 h 1748830"/>
                    <a:gd name="connsiteX10" fmla="*/ 77945 w 817200"/>
                    <a:gd name="connsiteY10" fmla="*/ 1748830 h 1748830"/>
                    <a:gd name="connsiteX11" fmla="*/ 48849 w 817200"/>
                    <a:gd name="connsiteY11" fmla="*/ 1039045 h 1748830"/>
                    <a:gd name="connsiteX12" fmla="*/ 169499 w 817200"/>
                    <a:gd name="connsiteY12" fmla="*/ 626295 h 1748830"/>
                    <a:gd name="connsiteX13" fmla="*/ 80599 w 817200"/>
                    <a:gd name="connsiteY13" fmla="*/ 458020 h 1748830"/>
                    <a:gd name="connsiteX14" fmla="*/ 147795 w 817200"/>
                    <a:gd name="connsiteY14" fmla="*/ 61913 h 1748830"/>
                    <a:gd name="connsiteX0" fmla="*/ 147795 w 817200"/>
                    <a:gd name="connsiteY0" fmla="*/ 61913 h 1748830"/>
                    <a:gd name="connsiteX1" fmla="*/ 248874 w 817200"/>
                    <a:gd name="connsiteY1" fmla="*/ 51619 h 1748830"/>
                    <a:gd name="connsiteX2" fmla="*/ 245699 w 817200"/>
                    <a:gd name="connsiteY2" fmla="*/ 270694 h 1748830"/>
                    <a:gd name="connsiteX3" fmla="*/ 540974 w 817200"/>
                    <a:gd name="connsiteY3" fmla="*/ 251644 h 1748830"/>
                    <a:gd name="connsiteX4" fmla="*/ 556849 w 817200"/>
                    <a:gd name="connsiteY4" fmla="*/ 23045 h 1748830"/>
                    <a:gd name="connsiteX5" fmla="*/ 637117 w 817200"/>
                    <a:gd name="connsiteY5" fmla="*/ 20638 h 1748830"/>
                    <a:gd name="connsiteX6" fmla="*/ 756874 w 817200"/>
                    <a:gd name="connsiteY6" fmla="*/ 451670 h 1748830"/>
                    <a:gd name="connsiteX7" fmla="*/ 642574 w 817200"/>
                    <a:gd name="connsiteY7" fmla="*/ 616770 h 1748830"/>
                    <a:gd name="connsiteX8" fmla="*/ 817200 w 817200"/>
                    <a:gd name="connsiteY8" fmla="*/ 1007295 h 1748830"/>
                    <a:gd name="connsiteX9" fmla="*/ 726017 w 817200"/>
                    <a:gd name="connsiteY9" fmla="*/ 1748830 h 1748830"/>
                    <a:gd name="connsiteX10" fmla="*/ 77945 w 817200"/>
                    <a:gd name="connsiteY10" fmla="*/ 1748830 h 1748830"/>
                    <a:gd name="connsiteX11" fmla="*/ 48849 w 817200"/>
                    <a:gd name="connsiteY11" fmla="*/ 1039045 h 1748830"/>
                    <a:gd name="connsiteX12" fmla="*/ 169499 w 817200"/>
                    <a:gd name="connsiteY12" fmla="*/ 626295 h 1748830"/>
                    <a:gd name="connsiteX13" fmla="*/ 80599 w 817200"/>
                    <a:gd name="connsiteY13" fmla="*/ 458020 h 1748830"/>
                    <a:gd name="connsiteX14" fmla="*/ 147795 w 817200"/>
                    <a:gd name="connsiteY14" fmla="*/ 61913 h 1748830"/>
                    <a:gd name="connsiteX0" fmla="*/ 147795 w 817200"/>
                    <a:gd name="connsiteY0" fmla="*/ 61913 h 1748830"/>
                    <a:gd name="connsiteX1" fmla="*/ 248874 w 817200"/>
                    <a:gd name="connsiteY1" fmla="*/ 51619 h 1748830"/>
                    <a:gd name="connsiteX2" fmla="*/ 245699 w 817200"/>
                    <a:gd name="connsiteY2" fmla="*/ 270694 h 1748830"/>
                    <a:gd name="connsiteX3" fmla="*/ 540974 w 817200"/>
                    <a:gd name="connsiteY3" fmla="*/ 251644 h 1748830"/>
                    <a:gd name="connsiteX4" fmla="*/ 556849 w 817200"/>
                    <a:gd name="connsiteY4" fmla="*/ 23045 h 1748830"/>
                    <a:gd name="connsiteX5" fmla="*/ 637117 w 817200"/>
                    <a:gd name="connsiteY5" fmla="*/ 20638 h 1748830"/>
                    <a:gd name="connsiteX6" fmla="*/ 756874 w 817200"/>
                    <a:gd name="connsiteY6" fmla="*/ 451670 h 1748830"/>
                    <a:gd name="connsiteX7" fmla="*/ 642574 w 817200"/>
                    <a:gd name="connsiteY7" fmla="*/ 616770 h 1748830"/>
                    <a:gd name="connsiteX8" fmla="*/ 817200 w 817200"/>
                    <a:gd name="connsiteY8" fmla="*/ 1007295 h 1748830"/>
                    <a:gd name="connsiteX9" fmla="*/ 726017 w 817200"/>
                    <a:gd name="connsiteY9" fmla="*/ 1748830 h 1748830"/>
                    <a:gd name="connsiteX10" fmla="*/ 77945 w 817200"/>
                    <a:gd name="connsiteY10" fmla="*/ 1748830 h 1748830"/>
                    <a:gd name="connsiteX11" fmla="*/ 48849 w 817200"/>
                    <a:gd name="connsiteY11" fmla="*/ 1039045 h 1748830"/>
                    <a:gd name="connsiteX12" fmla="*/ 169499 w 817200"/>
                    <a:gd name="connsiteY12" fmla="*/ 626295 h 1748830"/>
                    <a:gd name="connsiteX13" fmla="*/ 80599 w 817200"/>
                    <a:gd name="connsiteY13" fmla="*/ 458020 h 1748830"/>
                    <a:gd name="connsiteX14" fmla="*/ 147795 w 817200"/>
                    <a:gd name="connsiteY14" fmla="*/ 61913 h 1748830"/>
                    <a:gd name="connsiteX0" fmla="*/ 147795 w 801325"/>
                    <a:gd name="connsiteY0" fmla="*/ 61913 h 1748830"/>
                    <a:gd name="connsiteX1" fmla="*/ 248874 w 801325"/>
                    <a:gd name="connsiteY1" fmla="*/ 51619 h 1748830"/>
                    <a:gd name="connsiteX2" fmla="*/ 245699 w 801325"/>
                    <a:gd name="connsiteY2" fmla="*/ 270694 h 1748830"/>
                    <a:gd name="connsiteX3" fmla="*/ 540974 w 801325"/>
                    <a:gd name="connsiteY3" fmla="*/ 251644 h 1748830"/>
                    <a:gd name="connsiteX4" fmla="*/ 556849 w 801325"/>
                    <a:gd name="connsiteY4" fmla="*/ 23045 h 1748830"/>
                    <a:gd name="connsiteX5" fmla="*/ 637117 w 801325"/>
                    <a:gd name="connsiteY5" fmla="*/ 20638 h 1748830"/>
                    <a:gd name="connsiteX6" fmla="*/ 756874 w 801325"/>
                    <a:gd name="connsiteY6" fmla="*/ 451670 h 1748830"/>
                    <a:gd name="connsiteX7" fmla="*/ 642574 w 801325"/>
                    <a:gd name="connsiteY7" fmla="*/ 616770 h 1748830"/>
                    <a:gd name="connsiteX8" fmla="*/ 801325 w 801325"/>
                    <a:gd name="connsiteY8" fmla="*/ 1013645 h 1748830"/>
                    <a:gd name="connsiteX9" fmla="*/ 726017 w 801325"/>
                    <a:gd name="connsiteY9" fmla="*/ 1748830 h 1748830"/>
                    <a:gd name="connsiteX10" fmla="*/ 77945 w 801325"/>
                    <a:gd name="connsiteY10" fmla="*/ 1748830 h 1748830"/>
                    <a:gd name="connsiteX11" fmla="*/ 48849 w 801325"/>
                    <a:gd name="connsiteY11" fmla="*/ 1039045 h 1748830"/>
                    <a:gd name="connsiteX12" fmla="*/ 169499 w 801325"/>
                    <a:gd name="connsiteY12" fmla="*/ 626295 h 1748830"/>
                    <a:gd name="connsiteX13" fmla="*/ 80599 w 801325"/>
                    <a:gd name="connsiteY13" fmla="*/ 458020 h 1748830"/>
                    <a:gd name="connsiteX14" fmla="*/ 147795 w 801325"/>
                    <a:gd name="connsiteY14" fmla="*/ 61913 h 1748830"/>
                    <a:gd name="connsiteX0" fmla="*/ 147795 w 801325"/>
                    <a:gd name="connsiteY0" fmla="*/ 61913 h 1748830"/>
                    <a:gd name="connsiteX1" fmla="*/ 248874 w 801325"/>
                    <a:gd name="connsiteY1" fmla="*/ 51619 h 1748830"/>
                    <a:gd name="connsiteX2" fmla="*/ 245699 w 801325"/>
                    <a:gd name="connsiteY2" fmla="*/ 270694 h 1748830"/>
                    <a:gd name="connsiteX3" fmla="*/ 540974 w 801325"/>
                    <a:gd name="connsiteY3" fmla="*/ 251644 h 1748830"/>
                    <a:gd name="connsiteX4" fmla="*/ 556849 w 801325"/>
                    <a:gd name="connsiteY4" fmla="*/ 23045 h 1748830"/>
                    <a:gd name="connsiteX5" fmla="*/ 637117 w 801325"/>
                    <a:gd name="connsiteY5" fmla="*/ 20638 h 1748830"/>
                    <a:gd name="connsiteX6" fmla="*/ 756874 w 801325"/>
                    <a:gd name="connsiteY6" fmla="*/ 451670 h 1748830"/>
                    <a:gd name="connsiteX7" fmla="*/ 642574 w 801325"/>
                    <a:gd name="connsiteY7" fmla="*/ 616770 h 1748830"/>
                    <a:gd name="connsiteX8" fmla="*/ 801325 w 801325"/>
                    <a:gd name="connsiteY8" fmla="*/ 1013645 h 1748830"/>
                    <a:gd name="connsiteX9" fmla="*/ 726017 w 801325"/>
                    <a:gd name="connsiteY9" fmla="*/ 1748830 h 1748830"/>
                    <a:gd name="connsiteX10" fmla="*/ 77945 w 801325"/>
                    <a:gd name="connsiteY10" fmla="*/ 1748830 h 1748830"/>
                    <a:gd name="connsiteX11" fmla="*/ 48849 w 801325"/>
                    <a:gd name="connsiteY11" fmla="*/ 1039045 h 1748830"/>
                    <a:gd name="connsiteX12" fmla="*/ 169499 w 801325"/>
                    <a:gd name="connsiteY12" fmla="*/ 626295 h 1748830"/>
                    <a:gd name="connsiteX13" fmla="*/ 80599 w 801325"/>
                    <a:gd name="connsiteY13" fmla="*/ 458020 h 1748830"/>
                    <a:gd name="connsiteX14" fmla="*/ 147795 w 801325"/>
                    <a:gd name="connsiteY14" fmla="*/ 61913 h 1748830"/>
                    <a:gd name="connsiteX0" fmla="*/ 147795 w 821665"/>
                    <a:gd name="connsiteY0" fmla="*/ 61913 h 1748830"/>
                    <a:gd name="connsiteX1" fmla="*/ 248874 w 821665"/>
                    <a:gd name="connsiteY1" fmla="*/ 51619 h 1748830"/>
                    <a:gd name="connsiteX2" fmla="*/ 245699 w 821665"/>
                    <a:gd name="connsiteY2" fmla="*/ 270694 h 1748830"/>
                    <a:gd name="connsiteX3" fmla="*/ 540974 w 821665"/>
                    <a:gd name="connsiteY3" fmla="*/ 251644 h 1748830"/>
                    <a:gd name="connsiteX4" fmla="*/ 556849 w 821665"/>
                    <a:gd name="connsiteY4" fmla="*/ 23045 h 1748830"/>
                    <a:gd name="connsiteX5" fmla="*/ 637117 w 821665"/>
                    <a:gd name="connsiteY5" fmla="*/ 20638 h 1748830"/>
                    <a:gd name="connsiteX6" fmla="*/ 756874 w 821665"/>
                    <a:gd name="connsiteY6" fmla="*/ 451670 h 1748830"/>
                    <a:gd name="connsiteX7" fmla="*/ 642574 w 821665"/>
                    <a:gd name="connsiteY7" fmla="*/ 616770 h 1748830"/>
                    <a:gd name="connsiteX8" fmla="*/ 801325 w 821665"/>
                    <a:gd name="connsiteY8" fmla="*/ 1013645 h 1748830"/>
                    <a:gd name="connsiteX9" fmla="*/ 726017 w 821665"/>
                    <a:gd name="connsiteY9" fmla="*/ 1748830 h 1748830"/>
                    <a:gd name="connsiteX10" fmla="*/ 77945 w 821665"/>
                    <a:gd name="connsiteY10" fmla="*/ 1748830 h 1748830"/>
                    <a:gd name="connsiteX11" fmla="*/ 48849 w 821665"/>
                    <a:gd name="connsiteY11" fmla="*/ 1039045 h 1748830"/>
                    <a:gd name="connsiteX12" fmla="*/ 169499 w 821665"/>
                    <a:gd name="connsiteY12" fmla="*/ 626295 h 1748830"/>
                    <a:gd name="connsiteX13" fmla="*/ 80599 w 821665"/>
                    <a:gd name="connsiteY13" fmla="*/ 458020 h 1748830"/>
                    <a:gd name="connsiteX14" fmla="*/ 147795 w 821665"/>
                    <a:gd name="connsiteY14" fmla="*/ 61913 h 1748830"/>
                    <a:gd name="connsiteX0" fmla="*/ 147795 w 843593"/>
                    <a:gd name="connsiteY0" fmla="*/ 61913 h 1748830"/>
                    <a:gd name="connsiteX1" fmla="*/ 248874 w 843593"/>
                    <a:gd name="connsiteY1" fmla="*/ 51619 h 1748830"/>
                    <a:gd name="connsiteX2" fmla="*/ 245699 w 843593"/>
                    <a:gd name="connsiteY2" fmla="*/ 270694 h 1748830"/>
                    <a:gd name="connsiteX3" fmla="*/ 540974 w 843593"/>
                    <a:gd name="connsiteY3" fmla="*/ 251644 h 1748830"/>
                    <a:gd name="connsiteX4" fmla="*/ 556849 w 843593"/>
                    <a:gd name="connsiteY4" fmla="*/ 23045 h 1748830"/>
                    <a:gd name="connsiteX5" fmla="*/ 637117 w 843593"/>
                    <a:gd name="connsiteY5" fmla="*/ 20638 h 1748830"/>
                    <a:gd name="connsiteX6" fmla="*/ 756874 w 843593"/>
                    <a:gd name="connsiteY6" fmla="*/ 451670 h 1748830"/>
                    <a:gd name="connsiteX7" fmla="*/ 642574 w 843593"/>
                    <a:gd name="connsiteY7" fmla="*/ 616770 h 1748830"/>
                    <a:gd name="connsiteX8" fmla="*/ 801325 w 843593"/>
                    <a:gd name="connsiteY8" fmla="*/ 1013645 h 1748830"/>
                    <a:gd name="connsiteX9" fmla="*/ 783167 w 843593"/>
                    <a:gd name="connsiteY9" fmla="*/ 1748830 h 1748830"/>
                    <a:gd name="connsiteX10" fmla="*/ 77945 w 843593"/>
                    <a:gd name="connsiteY10" fmla="*/ 1748830 h 1748830"/>
                    <a:gd name="connsiteX11" fmla="*/ 48849 w 843593"/>
                    <a:gd name="connsiteY11" fmla="*/ 1039045 h 1748830"/>
                    <a:gd name="connsiteX12" fmla="*/ 169499 w 843593"/>
                    <a:gd name="connsiteY12" fmla="*/ 626295 h 1748830"/>
                    <a:gd name="connsiteX13" fmla="*/ 80599 w 843593"/>
                    <a:gd name="connsiteY13" fmla="*/ 458020 h 1748830"/>
                    <a:gd name="connsiteX14" fmla="*/ 147795 w 843593"/>
                    <a:gd name="connsiteY14" fmla="*/ 61913 h 1748830"/>
                    <a:gd name="connsiteX0" fmla="*/ 147795 w 810361"/>
                    <a:gd name="connsiteY0" fmla="*/ 61913 h 1748830"/>
                    <a:gd name="connsiteX1" fmla="*/ 248874 w 810361"/>
                    <a:gd name="connsiteY1" fmla="*/ 51619 h 1748830"/>
                    <a:gd name="connsiteX2" fmla="*/ 245699 w 810361"/>
                    <a:gd name="connsiteY2" fmla="*/ 270694 h 1748830"/>
                    <a:gd name="connsiteX3" fmla="*/ 540974 w 810361"/>
                    <a:gd name="connsiteY3" fmla="*/ 251644 h 1748830"/>
                    <a:gd name="connsiteX4" fmla="*/ 556849 w 810361"/>
                    <a:gd name="connsiteY4" fmla="*/ 23045 h 1748830"/>
                    <a:gd name="connsiteX5" fmla="*/ 637117 w 810361"/>
                    <a:gd name="connsiteY5" fmla="*/ 20638 h 1748830"/>
                    <a:gd name="connsiteX6" fmla="*/ 756874 w 810361"/>
                    <a:gd name="connsiteY6" fmla="*/ 451670 h 1748830"/>
                    <a:gd name="connsiteX7" fmla="*/ 642574 w 810361"/>
                    <a:gd name="connsiteY7" fmla="*/ 616770 h 1748830"/>
                    <a:gd name="connsiteX8" fmla="*/ 801325 w 810361"/>
                    <a:gd name="connsiteY8" fmla="*/ 1013645 h 1748830"/>
                    <a:gd name="connsiteX9" fmla="*/ 783167 w 810361"/>
                    <a:gd name="connsiteY9" fmla="*/ 1748830 h 1748830"/>
                    <a:gd name="connsiteX10" fmla="*/ 77945 w 810361"/>
                    <a:gd name="connsiteY10" fmla="*/ 1748830 h 1748830"/>
                    <a:gd name="connsiteX11" fmla="*/ 48849 w 810361"/>
                    <a:gd name="connsiteY11" fmla="*/ 1039045 h 1748830"/>
                    <a:gd name="connsiteX12" fmla="*/ 169499 w 810361"/>
                    <a:gd name="connsiteY12" fmla="*/ 626295 h 1748830"/>
                    <a:gd name="connsiteX13" fmla="*/ 80599 w 810361"/>
                    <a:gd name="connsiteY13" fmla="*/ 458020 h 1748830"/>
                    <a:gd name="connsiteX14" fmla="*/ 147795 w 810361"/>
                    <a:gd name="connsiteY14" fmla="*/ 61913 h 1748830"/>
                    <a:gd name="connsiteX0" fmla="*/ 170117 w 832683"/>
                    <a:gd name="connsiteY0" fmla="*/ 61913 h 1748830"/>
                    <a:gd name="connsiteX1" fmla="*/ 271196 w 832683"/>
                    <a:gd name="connsiteY1" fmla="*/ 51619 h 1748830"/>
                    <a:gd name="connsiteX2" fmla="*/ 268021 w 832683"/>
                    <a:gd name="connsiteY2" fmla="*/ 270694 h 1748830"/>
                    <a:gd name="connsiteX3" fmla="*/ 563296 w 832683"/>
                    <a:gd name="connsiteY3" fmla="*/ 251644 h 1748830"/>
                    <a:gd name="connsiteX4" fmla="*/ 579171 w 832683"/>
                    <a:gd name="connsiteY4" fmla="*/ 23045 h 1748830"/>
                    <a:gd name="connsiteX5" fmla="*/ 659439 w 832683"/>
                    <a:gd name="connsiteY5" fmla="*/ 20638 h 1748830"/>
                    <a:gd name="connsiteX6" fmla="*/ 779196 w 832683"/>
                    <a:gd name="connsiteY6" fmla="*/ 451670 h 1748830"/>
                    <a:gd name="connsiteX7" fmla="*/ 664896 w 832683"/>
                    <a:gd name="connsiteY7" fmla="*/ 616770 h 1748830"/>
                    <a:gd name="connsiteX8" fmla="*/ 823647 w 832683"/>
                    <a:gd name="connsiteY8" fmla="*/ 1013645 h 1748830"/>
                    <a:gd name="connsiteX9" fmla="*/ 805489 w 832683"/>
                    <a:gd name="connsiteY9" fmla="*/ 1748830 h 1748830"/>
                    <a:gd name="connsiteX10" fmla="*/ 58992 w 832683"/>
                    <a:gd name="connsiteY10" fmla="*/ 1748830 h 1748830"/>
                    <a:gd name="connsiteX11" fmla="*/ 71171 w 832683"/>
                    <a:gd name="connsiteY11" fmla="*/ 1039045 h 1748830"/>
                    <a:gd name="connsiteX12" fmla="*/ 191821 w 832683"/>
                    <a:gd name="connsiteY12" fmla="*/ 626295 h 1748830"/>
                    <a:gd name="connsiteX13" fmla="*/ 102921 w 832683"/>
                    <a:gd name="connsiteY13" fmla="*/ 458020 h 1748830"/>
                    <a:gd name="connsiteX14" fmla="*/ 170117 w 832683"/>
                    <a:gd name="connsiteY14" fmla="*/ 61913 h 1748830"/>
                    <a:gd name="connsiteX0" fmla="*/ 130358 w 792924"/>
                    <a:gd name="connsiteY0" fmla="*/ 61913 h 1748830"/>
                    <a:gd name="connsiteX1" fmla="*/ 231437 w 792924"/>
                    <a:gd name="connsiteY1" fmla="*/ 51619 h 1748830"/>
                    <a:gd name="connsiteX2" fmla="*/ 228262 w 792924"/>
                    <a:gd name="connsiteY2" fmla="*/ 270694 h 1748830"/>
                    <a:gd name="connsiteX3" fmla="*/ 523537 w 792924"/>
                    <a:gd name="connsiteY3" fmla="*/ 251644 h 1748830"/>
                    <a:gd name="connsiteX4" fmla="*/ 539412 w 792924"/>
                    <a:gd name="connsiteY4" fmla="*/ 23045 h 1748830"/>
                    <a:gd name="connsiteX5" fmla="*/ 619680 w 792924"/>
                    <a:gd name="connsiteY5" fmla="*/ 20638 h 1748830"/>
                    <a:gd name="connsiteX6" fmla="*/ 739437 w 792924"/>
                    <a:gd name="connsiteY6" fmla="*/ 451670 h 1748830"/>
                    <a:gd name="connsiteX7" fmla="*/ 625137 w 792924"/>
                    <a:gd name="connsiteY7" fmla="*/ 616770 h 1748830"/>
                    <a:gd name="connsiteX8" fmla="*/ 783888 w 792924"/>
                    <a:gd name="connsiteY8" fmla="*/ 1013645 h 1748830"/>
                    <a:gd name="connsiteX9" fmla="*/ 765730 w 792924"/>
                    <a:gd name="connsiteY9" fmla="*/ 1748830 h 1748830"/>
                    <a:gd name="connsiteX10" fmla="*/ 19233 w 792924"/>
                    <a:gd name="connsiteY10" fmla="*/ 1748830 h 1748830"/>
                    <a:gd name="connsiteX11" fmla="*/ 31412 w 792924"/>
                    <a:gd name="connsiteY11" fmla="*/ 1039045 h 1748830"/>
                    <a:gd name="connsiteX12" fmla="*/ 152062 w 792924"/>
                    <a:gd name="connsiteY12" fmla="*/ 626295 h 1748830"/>
                    <a:gd name="connsiteX13" fmla="*/ 63162 w 792924"/>
                    <a:gd name="connsiteY13" fmla="*/ 458020 h 1748830"/>
                    <a:gd name="connsiteX14" fmla="*/ 130358 w 792924"/>
                    <a:gd name="connsiteY14" fmla="*/ 61913 h 1748830"/>
                    <a:gd name="connsiteX0" fmla="*/ 130358 w 792924"/>
                    <a:gd name="connsiteY0" fmla="*/ 61913 h 1775645"/>
                    <a:gd name="connsiteX1" fmla="*/ 231437 w 792924"/>
                    <a:gd name="connsiteY1" fmla="*/ 51619 h 1775645"/>
                    <a:gd name="connsiteX2" fmla="*/ 228262 w 792924"/>
                    <a:gd name="connsiteY2" fmla="*/ 270694 h 1775645"/>
                    <a:gd name="connsiteX3" fmla="*/ 523537 w 792924"/>
                    <a:gd name="connsiteY3" fmla="*/ 251644 h 1775645"/>
                    <a:gd name="connsiteX4" fmla="*/ 539412 w 792924"/>
                    <a:gd name="connsiteY4" fmla="*/ 23045 h 1775645"/>
                    <a:gd name="connsiteX5" fmla="*/ 619680 w 792924"/>
                    <a:gd name="connsiteY5" fmla="*/ 20638 h 1775645"/>
                    <a:gd name="connsiteX6" fmla="*/ 739437 w 792924"/>
                    <a:gd name="connsiteY6" fmla="*/ 451670 h 1775645"/>
                    <a:gd name="connsiteX7" fmla="*/ 625137 w 792924"/>
                    <a:gd name="connsiteY7" fmla="*/ 616770 h 1775645"/>
                    <a:gd name="connsiteX8" fmla="*/ 783888 w 792924"/>
                    <a:gd name="connsiteY8" fmla="*/ 1013645 h 1775645"/>
                    <a:gd name="connsiteX9" fmla="*/ 765730 w 792924"/>
                    <a:gd name="connsiteY9" fmla="*/ 1748830 h 1775645"/>
                    <a:gd name="connsiteX10" fmla="*/ 288588 w 792924"/>
                    <a:gd name="connsiteY10" fmla="*/ 1775645 h 1775645"/>
                    <a:gd name="connsiteX11" fmla="*/ 19233 w 792924"/>
                    <a:gd name="connsiteY11" fmla="*/ 1748830 h 1775645"/>
                    <a:gd name="connsiteX12" fmla="*/ 31412 w 792924"/>
                    <a:gd name="connsiteY12" fmla="*/ 1039045 h 1775645"/>
                    <a:gd name="connsiteX13" fmla="*/ 152062 w 792924"/>
                    <a:gd name="connsiteY13" fmla="*/ 626295 h 1775645"/>
                    <a:gd name="connsiteX14" fmla="*/ 63162 w 792924"/>
                    <a:gd name="connsiteY14" fmla="*/ 458020 h 1775645"/>
                    <a:gd name="connsiteX15" fmla="*/ 130358 w 792924"/>
                    <a:gd name="connsiteY15" fmla="*/ 61913 h 1775645"/>
                    <a:gd name="connsiteX0" fmla="*/ 130358 w 792924"/>
                    <a:gd name="connsiteY0" fmla="*/ 61913 h 1777124"/>
                    <a:gd name="connsiteX1" fmla="*/ 231437 w 792924"/>
                    <a:gd name="connsiteY1" fmla="*/ 51619 h 1777124"/>
                    <a:gd name="connsiteX2" fmla="*/ 228262 w 792924"/>
                    <a:gd name="connsiteY2" fmla="*/ 270694 h 1777124"/>
                    <a:gd name="connsiteX3" fmla="*/ 523537 w 792924"/>
                    <a:gd name="connsiteY3" fmla="*/ 251644 h 1777124"/>
                    <a:gd name="connsiteX4" fmla="*/ 539412 w 792924"/>
                    <a:gd name="connsiteY4" fmla="*/ 23045 h 1777124"/>
                    <a:gd name="connsiteX5" fmla="*/ 619680 w 792924"/>
                    <a:gd name="connsiteY5" fmla="*/ 20638 h 1777124"/>
                    <a:gd name="connsiteX6" fmla="*/ 739437 w 792924"/>
                    <a:gd name="connsiteY6" fmla="*/ 451670 h 1777124"/>
                    <a:gd name="connsiteX7" fmla="*/ 625137 w 792924"/>
                    <a:gd name="connsiteY7" fmla="*/ 616770 h 1777124"/>
                    <a:gd name="connsiteX8" fmla="*/ 783888 w 792924"/>
                    <a:gd name="connsiteY8" fmla="*/ 1013645 h 1777124"/>
                    <a:gd name="connsiteX9" fmla="*/ 765730 w 792924"/>
                    <a:gd name="connsiteY9" fmla="*/ 1748830 h 1777124"/>
                    <a:gd name="connsiteX10" fmla="*/ 288588 w 792924"/>
                    <a:gd name="connsiteY10" fmla="*/ 1775645 h 1777124"/>
                    <a:gd name="connsiteX11" fmla="*/ 19233 w 792924"/>
                    <a:gd name="connsiteY11" fmla="*/ 1748830 h 1777124"/>
                    <a:gd name="connsiteX12" fmla="*/ 31412 w 792924"/>
                    <a:gd name="connsiteY12" fmla="*/ 1039045 h 1777124"/>
                    <a:gd name="connsiteX13" fmla="*/ 152062 w 792924"/>
                    <a:gd name="connsiteY13" fmla="*/ 626295 h 1777124"/>
                    <a:gd name="connsiteX14" fmla="*/ 63162 w 792924"/>
                    <a:gd name="connsiteY14" fmla="*/ 458020 h 1777124"/>
                    <a:gd name="connsiteX15" fmla="*/ 130358 w 792924"/>
                    <a:gd name="connsiteY15" fmla="*/ 61913 h 1777124"/>
                    <a:gd name="connsiteX0" fmla="*/ 146233 w 792924"/>
                    <a:gd name="connsiteY0" fmla="*/ 68263 h 1777124"/>
                    <a:gd name="connsiteX1" fmla="*/ 231437 w 792924"/>
                    <a:gd name="connsiteY1" fmla="*/ 51619 h 1777124"/>
                    <a:gd name="connsiteX2" fmla="*/ 228262 w 792924"/>
                    <a:gd name="connsiteY2" fmla="*/ 270694 h 1777124"/>
                    <a:gd name="connsiteX3" fmla="*/ 523537 w 792924"/>
                    <a:gd name="connsiteY3" fmla="*/ 251644 h 1777124"/>
                    <a:gd name="connsiteX4" fmla="*/ 539412 w 792924"/>
                    <a:gd name="connsiteY4" fmla="*/ 23045 h 1777124"/>
                    <a:gd name="connsiteX5" fmla="*/ 619680 w 792924"/>
                    <a:gd name="connsiteY5" fmla="*/ 20638 h 1777124"/>
                    <a:gd name="connsiteX6" fmla="*/ 739437 w 792924"/>
                    <a:gd name="connsiteY6" fmla="*/ 451670 h 1777124"/>
                    <a:gd name="connsiteX7" fmla="*/ 625137 w 792924"/>
                    <a:gd name="connsiteY7" fmla="*/ 616770 h 1777124"/>
                    <a:gd name="connsiteX8" fmla="*/ 783888 w 792924"/>
                    <a:gd name="connsiteY8" fmla="*/ 1013645 h 1777124"/>
                    <a:gd name="connsiteX9" fmla="*/ 765730 w 792924"/>
                    <a:gd name="connsiteY9" fmla="*/ 1748830 h 1777124"/>
                    <a:gd name="connsiteX10" fmla="*/ 288588 w 792924"/>
                    <a:gd name="connsiteY10" fmla="*/ 1775645 h 1777124"/>
                    <a:gd name="connsiteX11" fmla="*/ 19233 w 792924"/>
                    <a:gd name="connsiteY11" fmla="*/ 1748830 h 1777124"/>
                    <a:gd name="connsiteX12" fmla="*/ 31412 w 792924"/>
                    <a:gd name="connsiteY12" fmla="*/ 1039045 h 1777124"/>
                    <a:gd name="connsiteX13" fmla="*/ 152062 w 792924"/>
                    <a:gd name="connsiteY13" fmla="*/ 626295 h 1777124"/>
                    <a:gd name="connsiteX14" fmla="*/ 63162 w 792924"/>
                    <a:gd name="connsiteY14" fmla="*/ 458020 h 1777124"/>
                    <a:gd name="connsiteX15" fmla="*/ 146233 w 792924"/>
                    <a:gd name="connsiteY15" fmla="*/ 68263 h 1777124"/>
                    <a:gd name="connsiteX0" fmla="*/ 146233 w 792924"/>
                    <a:gd name="connsiteY0" fmla="*/ 68263 h 1777124"/>
                    <a:gd name="connsiteX1" fmla="*/ 231437 w 792924"/>
                    <a:gd name="connsiteY1" fmla="*/ 51619 h 1777124"/>
                    <a:gd name="connsiteX2" fmla="*/ 228262 w 792924"/>
                    <a:gd name="connsiteY2" fmla="*/ 270694 h 1777124"/>
                    <a:gd name="connsiteX3" fmla="*/ 523537 w 792924"/>
                    <a:gd name="connsiteY3" fmla="*/ 251644 h 1777124"/>
                    <a:gd name="connsiteX4" fmla="*/ 539412 w 792924"/>
                    <a:gd name="connsiteY4" fmla="*/ 23045 h 1777124"/>
                    <a:gd name="connsiteX5" fmla="*/ 619680 w 792924"/>
                    <a:gd name="connsiteY5" fmla="*/ 20638 h 1777124"/>
                    <a:gd name="connsiteX6" fmla="*/ 739437 w 792924"/>
                    <a:gd name="connsiteY6" fmla="*/ 451670 h 1777124"/>
                    <a:gd name="connsiteX7" fmla="*/ 625137 w 792924"/>
                    <a:gd name="connsiteY7" fmla="*/ 616770 h 1777124"/>
                    <a:gd name="connsiteX8" fmla="*/ 783888 w 792924"/>
                    <a:gd name="connsiteY8" fmla="*/ 1013645 h 1777124"/>
                    <a:gd name="connsiteX9" fmla="*/ 765730 w 792924"/>
                    <a:gd name="connsiteY9" fmla="*/ 1748830 h 1777124"/>
                    <a:gd name="connsiteX10" fmla="*/ 288588 w 792924"/>
                    <a:gd name="connsiteY10" fmla="*/ 1775645 h 1777124"/>
                    <a:gd name="connsiteX11" fmla="*/ 19233 w 792924"/>
                    <a:gd name="connsiteY11" fmla="*/ 1748830 h 1777124"/>
                    <a:gd name="connsiteX12" fmla="*/ 31412 w 792924"/>
                    <a:gd name="connsiteY12" fmla="*/ 1039045 h 1777124"/>
                    <a:gd name="connsiteX13" fmla="*/ 152062 w 792924"/>
                    <a:gd name="connsiteY13" fmla="*/ 626295 h 1777124"/>
                    <a:gd name="connsiteX14" fmla="*/ 63162 w 792924"/>
                    <a:gd name="connsiteY14" fmla="*/ 458020 h 1777124"/>
                    <a:gd name="connsiteX15" fmla="*/ 146233 w 792924"/>
                    <a:gd name="connsiteY15" fmla="*/ 68263 h 1777124"/>
                    <a:gd name="connsiteX0" fmla="*/ 146233 w 792924"/>
                    <a:gd name="connsiteY0" fmla="*/ 68263 h 1777124"/>
                    <a:gd name="connsiteX1" fmla="*/ 231437 w 792924"/>
                    <a:gd name="connsiteY1" fmla="*/ 51619 h 1777124"/>
                    <a:gd name="connsiteX2" fmla="*/ 228262 w 792924"/>
                    <a:gd name="connsiteY2" fmla="*/ 270694 h 1777124"/>
                    <a:gd name="connsiteX3" fmla="*/ 523537 w 792924"/>
                    <a:gd name="connsiteY3" fmla="*/ 251644 h 1777124"/>
                    <a:gd name="connsiteX4" fmla="*/ 539412 w 792924"/>
                    <a:gd name="connsiteY4" fmla="*/ 23045 h 1777124"/>
                    <a:gd name="connsiteX5" fmla="*/ 619680 w 792924"/>
                    <a:gd name="connsiteY5" fmla="*/ 20638 h 1777124"/>
                    <a:gd name="connsiteX6" fmla="*/ 739437 w 792924"/>
                    <a:gd name="connsiteY6" fmla="*/ 451670 h 1777124"/>
                    <a:gd name="connsiteX7" fmla="*/ 625137 w 792924"/>
                    <a:gd name="connsiteY7" fmla="*/ 616770 h 1777124"/>
                    <a:gd name="connsiteX8" fmla="*/ 783888 w 792924"/>
                    <a:gd name="connsiteY8" fmla="*/ 1013645 h 1777124"/>
                    <a:gd name="connsiteX9" fmla="*/ 765730 w 792924"/>
                    <a:gd name="connsiteY9" fmla="*/ 1748830 h 1777124"/>
                    <a:gd name="connsiteX10" fmla="*/ 288588 w 792924"/>
                    <a:gd name="connsiteY10" fmla="*/ 1775645 h 1777124"/>
                    <a:gd name="connsiteX11" fmla="*/ 79038 w 792924"/>
                    <a:gd name="connsiteY11" fmla="*/ 1750244 h 1777124"/>
                    <a:gd name="connsiteX12" fmla="*/ 19233 w 792924"/>
                    <a:gd name="connsiteY12" fmla="*/ 1748830 h 1777124"/>
                    <a:gd name="connsiteX13" fmla="*/ 31412 w 792924"/>
                    <a:gd name="connsiteY13" fmla="*/ 1039045 h 1777124"/>
                    <a:gd name="connsiteX14" fmla="*/ 152062 w 792924"/>
                    <a:gd name="connsiteY14" fmla="*/ 626295 h 1777124"/>
                    <a:gd name="connsiteX15" fmla="*/ 63162 w 792924"/>
                    <a:gd name="connsiteY15" fmla="*/ 458020 h 1777124"/>
                    <a:gd name="connsiteX16" fmla="*/ 146233 w 792924"/>
                    <a:gd name="connsiteY16" fmla="*/ 68263 h 1777124"/>
                    <a:gd name="connsiteX0" fmla="*/ 146233 w 792924"/>
                    <a:gd name="connsiteY0" fmla="*/ 68263 h 1777124"/>
                    <a:gd name="connsiteX1" fmla="*/ 231437 w 792924"/>
                    <a:gd name="connsiteY1" fmla="*/ 51619 h 1777124"/>
                    <a:gd name="connsiteX2" fmla="*/ 228262 w 792924"/>
                    <a:gd name="connsiteY2" fmla="*/ 270694 h 1777124"/>
                    <a:gd name="connsiteX3" fmla="*/ 523537 w 792924"/>
                    <a:gd name="connsiteY3" fmla="*/ 251644 h 1777124"/>
                    <a:gd name="connsiteX4" fmla="*/ 539412 w 792924"/>
                    <a:gd name="connsiteY4" fmla="*/ 23045 h 1777124"/>
                    <a:gd name="connsiteX5" fmla="*/ 619680 w 792924"/>
                    <a:gd name="connsiteY5" fmla="*/ 20638 h 1777124"/>
                    <a:gd name="connsiteX6" fmla="*/ 739437 w 792924"/>
                    <a:gd name="connsiteY6" fmla="*/ 451670 h 1777124"/>
                    <a:gd name="connsiteX7" fmla="*/ 625137 w 792924"/>
                    <a:gd name="connsiteY7" fmla="*/ 616770 h 1777124"/>
                    <a:gd name="connsiteX8" fmla="*/ 783888 w 792924"/>
                    <a:gd name="connsiteY8" fmla="*/ 1013645 h 1777124"/>
                    <a:gd name="connsiteX9" fmla="*/ 765730 w 792924"/>
                    <a:gd name="connsiteY9" fmla="*/ 1748830 h 1777124"/>
                    <a:gd name="connsiteX10" fmla="*/ 329863 w 792924"/>
                    <a:gd name="connsiteY10" fmla="*/ 1775645 h 1777124"/>
                    <a:gd name="connsiteX11" fmla="*/ 79038 w 792924"/>
                    <a:gd name="connsiteY11" fmla="*/ 1750244 h 1777124"/>
                    <a:gd name="connsiteX12" fmla="*/ 19233 w 792924"/>
                    <a:gd name="connsiteY12" fmla="*/ 1748830 h 1777124"/>
                    <a:gd name="connsiteX13" fmla="*/ 31412 w 792924"/>
                    <a:gd name="connsiteY13" fmla="*/ 1039045 h 1777124"/>
                    <a:gd name="connsiteX14" fmla="*/ 152062 w 792924"/>
                    <a:gd name="connsiteY14" fmla="*/ 626295 h 1777124"/>
                    <a:gd name="connsiteX15" fmla="*/ 63162 w 792924"/>
                    <a:gd name="connsiteY15" fmla="*/ 458020 h 1777124"/>
                    <a:gd name="connsiteX16" fmla="*/ 146233 w 792924"/>
                    <a:gd name="connsiteY16" fmla="*/ 68263 h 1777124"/>
                    <a:gd name="connsiteX0" fmla="*/ 146233 w 792924"/>
                    <a:gd name="connsiteY0" fmla="*/ 68263 h 1777124"/>
                    <a:gd name="connsiteX1" fmla="*/ 231437 w 792924"/>
                    <a:gd name="connsiteY1" fmla="*/ 51619 h 1777124"/>
                    <a:gd name="connsiteX2" fmla="*/ 228262 w 792924"/>
                    <a:gd name="connsiteY2" fmla="*/ 270694 h 1777124"/>
                    <a:gd name="connsiteX3" fmla="*/ 523537 w 792924"/>
                    <a:gd name="connsiteY3" fmla="*/ 251644 h 1777124"/>
                    <a:gd name="connsiteX4" fmla="*/ 539412 w 792924"/>
                    <a:gd name="connsiteY4" fmla="*/ 23045 h 1777124"/>
                    <a:gd name="connsiteX5" fmla="*/ 619680 w 792924"/>
                    <a:gd name="connsiteY5" fmla="*/ 20638 h 1777124"/>
                    <a:gd name="connsiteX6" fmla="*/ 739437 w 792924"/>
                    <a:gd name="connsiteY6" fmla="*/ 451670 h 1777124"/>
                    <a:gd name="connsiteX7" fmla="*/ 625137 w 792924"/>
                    <a:gd name="connsiteY7" fmla="*/ 616770 h 1777124"/>
                    <a:gd name="connsiteX8" fmla="*/ 783888 w 792924"/>
                    <a:gd name="connsiteY8" fmla="*/ 1013645 h 1777124"/>
                    <a:gd name="connsiteX9" fmla="*/ 765730 w 792924"/>
                    <a:gd name="connsiteY9" fmla="*/ 1748830 h 1777124"/>
                    <a:gd name="connsiteX10" fmla="*/ 329863 w 792924"/>
                    <a:gd name="connsiteY10" fmla="*/ 1775645 h 1777124"/>
                    <a:gd name="connsiteX11" fmla="*/ 482263 w 792924"/>
                    <a:gd name="connsiteY11" fmla="*/ 1772469 h 1777124"/>
                    <a:gd name="connsiteX12" fmla="*/ 79038 w 792924"/>
                    <a:gd name="connsiteY12" fmla="*/ 1750244 h 1777124"/>
                    <a:gd name="connsiteX13" fmla="*/ 19233 w 792924"/>
                    <a:gd name="connsiteY13" fmla="*/ 1748830 h 1777124"/>
                    <a:gd name="connsiteX14" fmla="*/ 31412 w 792924"/>
                    <a:gd name="connsiteY14" fmla="*/ 1039045 h 1777124"/>
                    <a:gd name="connsiteX15" fmla="*/ 152062 w 792924"/>
                    <a:gd name="connsiteY15" fmla="*/ 626295 h 1777124"/>
                    <a:gd name="connsiteX16" fmla="*/ 63162 w 792924"/>
                    <a:gd name="connsiteY16" fmla="*/ 458020 h 1777124"/>
                    <a:gd name="connsiteX17" fmla="*/ 146233 w 792924"/>
                    <a:gd name="connsiteY17" fmla="*/ 68263 h 1777124"/>
                    <a:gd name="connsiteX0" fmla="*/ 146233 w 792924"/>
                    <a:gd name="connsiteY0" fmla="*/ 68263 h 1792757"/>
                    <a:gd name="connsiteX1" fmla="*/ 231437 w 792924"/>
                    <a:gd name="connsiteY1" fmla="*/ 51619 h 1792757"/>
                    <a:gd name="connsiteX2" fmla="*/ 228262 w 792924"/>
                    <a:gd name="connsiteY2" fmla="*/ 270694 h 1792757"/>
                    <a:gd name="connsiteX3" fmla="*/ 523537 w 792924"/>
                    <a:gd name="connsiteY3" fmla="*/ 251644 h 1792757"/>
                    <a:gd name="connsiteX4" fmla="*/ 539412 w 792924"/>
                    <a:gd name="connsiteY4" fmla="*/ 23045 h 1792757"/>
                    <a:gd name="connsiteX5" fmla="*/ 619680 w 792924"/>
                    <a:gd name="connsiteY5" fmla="*/ 20638 h 1792757"/>
                    <a:gd name="connsiteX6" fmla="*/ 739437 w 792924"/>
                    <a:gd name="connsiteY6" fmla="*/ 451670 h 1792757"/>
                    <a:gd name="connsiteX7" fmla="*/ 625137 w 792924"/>
                    <a:gd name="connsiteY7" fmla="*/ 616770 h 1792757"/>
                    <a:gd name="connsiteX8" fmla="*/ 783888 w 792924"/>
                    <a:gd name="connsiteY8" fmla="*/ 1013645 h 1792757"/>
                    <a:gd name="connsiteX9" fmla="*/ 765730 w 792924"/>
                    <a:gd name="connsiteY9" fmla="*/ 1748830 h 1792757"/>
                    <a:gd name="connsiteX10" fmla="*/ 329863 w 792924"/>
                    <a:gd name="connsiteY10" fmla="*/ 1775645 h 1792757"/>
                    <a:gd name="connsiteX11" fmla="*/ 482263 w 792924"/>
                    <a:gd name="connsiteY11" fmla="*/ 1772469 h 1792757"/>
                    <a:gd name="connsiteX12" fmla="*/ 79038 w 792924"/>
                    <a:gd name="connsiteY12" fmla="*/ 1750244 h 1792757"/>
                    <a:gd name="connsiteX13" fmla="*/ 19233 w 792924"/>
                    <a:gd name="connsiteY13" fmla="*/ 1748830 h 1792757"/>
                    <a:gd name="connsiteX14" fmla="*/ 31412 w 792924"/>
                    <a:gd name="connsiteY14" fmla="*/ 1039045 h 1792757"/>
                    <a:gd name="connsiteX15" fmla="*/ 152062 w 792924"/>
                    <a:gd name="connsiteY15" fmla="*/ 626295 h 1792757"/>
                    <a:gd name="connsiteX16" fmla="*/ 63162 w 792924"/>
                    <a:gd name="connsiteY16" fmla="*/ 458020 h 1792757"/>
                    <a:gd name="connsiteX17" fmla="*/ 146233 w 792924"/>
                    <a:gd name="connsiteY17" fmla="*/ 68263 h 1792757"/>
                    <a:gd name="connsiteX0" fmla="*/ 146233 w 792924"/>
                    <a:gd name="connsiteY0" fmla="*/ 68263 h 1792757"/>
                    <a:gd name="connsiteX1" fmla="*/ 231437 w 792924"/>
                    <a:gd name="connsiteY1" fmla="*/ 51619 h 1792757"/>
                    <a:gd name="connsiteX2" fmla="*/ 228262 w 792924"/>
                    <a:gd name="connsiteY2" fmla="*/ 270694 h 1792757"/>
                    <a:gd name="connsiteX3" fmla="*/ 523537 w 792924"/>
                    <a:gd name="connsiteY3" fmla="*/ 251644 h 1792757"/>
                    <a:gd name="connsiteX4" fmla="*/ 539412 w 792924"/>
                    <a:gd name="connsiteY4" fmla="*/ 23045 h 1792757"/>
                    <a:gd name="connsiteX5" fmla="*/ 619680 w 792924"/>
                    <a:gd name="connsiteY5" fmla="*/ 20638 h 1792757"/>
                    <a:gd name="connsiteX6" fmla="*/ 739437 w 792924"/>
                    <a:gd name="connsiteY6" fmla="*/ 451670 h 1792757"/>
                    <a:gd name="connsiteX7" fmla="*/ 625137 w 792924"/>
                    <a:gd name="connsiteY7" fmla="*/ 616770 h 1792757"/>
                    <a:gd name="connsiteX8" fmla="*/ 783888 w 792924"/>
                    <a:gd name="connsiteY8" fmla="*/ 1013645 h 1792757"/>
                    <a:gd name="connsiteX9" fmla="*/ 765730 w 792924"/>
                    <a:gd name="connsiteY9" fmla="*/ 1748830 h 1792757"/>
                    <a:gd name="connsiteX10" fmla="*/ 329863 w 792924"/>
                    <a:gd name="connsiteY10" fmla="*/ 1775645 h 1792757"/>
                    <a:gd name="connsiteX11" fmla="*/ 482263 w 792924"/>
                    <a:gd name="connsiteY11" fmla="*/ 1772469 h 1792757"/>
                    <a:gd name="connsiteX12" fmla="*/ 79038 w 792924"/>
                    <a:gd name="connsiteY12" fmla="*/ 1750244 h 1792757"/>
                    <a:gd name="connsiteX13" fmla="*/ 19233 w 792924"/>
                    <a:gd name="connsiteY13" fmla="*/ 1748830 h 1792757"/>
                    <a:gd name="connsiteX14" fmla="*/ 31412 w 792924"/>
                    <a:gd name="connsiteY14" fmla="*/ 1039045 h 1792757"/>
                    <a:gd name="connsiteX15" fmla="*/ 152062 w 792924"/>
                    <a:gd name="connsiteY15" fmla="*/ 626295 h 1792757"/>
                    <a:gd name="connsiteX16" fmla="*/ 63162 w 792924"/>
                    <a:gd name="connsiteY16" fmla="*/ 458020 h 1792757"/>
                    <a:gd name="connsiteX17" fmla="*/ 146233 w 792924"/>
                    <a:gd name="connsiteY17" fmla="*/ 68263 h 1792757"/>
                    <a:gd name="connsiteX0" fmla="*/ 146233 w 792924"/>
                    <a:gd name="connsiteY0" fmla="*/ 68263 h 1792757"/>
                    <a:gd name="connsiteX1" fmla="*/ 231437 w 792924"/>
                    <a:gd name="connsiteY1" fmla="*/ 51619 h 1792757"/>
                    <a:gd name="connsiteX2" fmla="*/ 228262 w 792924"/>
                    <a:gd name="connsiteY2" fmla="*/ 270694 h 1792757"/>
                    <a:gd name="connsiteX3" fmla="*/ 523537 w 792924"/>
                    <a:gd name="connsiteY3" fmla="*/ 251644 h 1792757"/>
                    <a:gd name="connsiteX4" fmla="*/ 539412 w 792924"/>
                    <a:gd name="connsiteY4" fmla="*/ 23045 h 1792757"/>
                    <a:gd name="connsiteX5" fmla="*/ 619680 w 792924"/>
                    <a:gd name="connsiteY5" fmla="*/ 20638 h 1792757"/>
                    <a:gd name="connsiteX6" fmla="*/ 739437 w 792924"/>
                    <a:gd name="connsiteY6" fmla="*/ 451670 h 1792757"/>
                    <a:gd name="connsiteX7" fmla="*/ 625137 w 792924"/>
                    <a:gd name="connsiteY7" fmla="*/ 616770 h 1792757"/>
                    <a:gd name="connsiteX8" fmla="*/ 783888 w 792924"/>
                    <a:gd name="connsiteY8" fmla="*/ 1013645 h 1792757"/>
                    <a:gd name="connsiteX9" fmla="*/ 765730 w 792924"/>
                    <a:gd name="connsiteY9" fmla="*/ 1748830 h 1792757"/>
                    <a:gd name="connsiteX10" fmla="*/ 329863 w 792924"/>
                    <a:gd name="connsiteY10" fmla="*/ 1775645 h 1792757"/>
                    <a:gd name="connsiteX11" fmla="*/ 482263 w 792924"/>
                    <a:gd name="connsiteY11" fmla="*/ 1772469 h 1792757"/>
                    <a:gd name="connsiteX12" fmla="*/ 79038 w 792924"/>
                    <a:gd name="connsiteY12" fmla="*/ 1750244 h 1792757"/>
                    <a:gd name="connsiteX13" fmla="*/ 19233 w 792924"/>
                    <a:gd name="connsiteY13" fmla="*/ 1748830 h 1792757"/>
                    <a:gd name="connsiteX14" fmla="*/ 31412 w 792924"/>
                    <a:gd name="connsiteY14" fmla="*/ 1039045 h 1792757"/>
                    <a:gd name="connsiteX15" fmla="*/ 152062 w 792924"/>
                    <a:gd name="connsiteY15" fmla="*/ 626295 h 1792757"/>
                    <a:gd name="connsiteX16" fmla="*/ 63162 w 792924"/>
                    <a:gd name="connsiteY16" fmla="*/ 458020 h 1792757"/>
                    <a:gd name="connsiteX17" fmla="*/ 146233 w 792924"/>
                    <a:gd name="connsiteY17" fmla="*/ 68263 h 1792757"/>
                    <a:gd name="connsiteX0" fmla="*/ 146233 w 792924"/>
                    <a:gd name="connsiteY0" fmla="*/ 68263 h 1792757"/>
                    <a:gd name="connsiteX1" fmla="*/ 231437 w 792924"/>
                    <a:gd name="connsiteY1" fmla="*/ 51619 h 1792757"/>
                    <a:gd name="connsiteX2" fmla="*/ 228262 w 792924"/>
                    <a:gd name="connsiteY2" fmla="*/ 270694 h 1792757"/>
                    <a:gd name="connsiteX3" fmla="*/ 523537 w 792924"/>
                    <a:gd name="connsiteY3" fmla="*/ 251644 h 1792757"/>
                    <a:gd name="connsiteX4" fmla="*/ 539412 w 792924"/>
                    <a:gd name="connsiteY4" fmla="*/ 23045 h 1792757"/>
                    <a:gd name="connsiteX5" fmla="*/ 619680 w 792924"/>
                    <a:gd name="connsiteY5" fmla="*/ 20638 h 1792757"/>
                    <a:gd name="connsiteX6" fmla="*/ 739437 w 792924"/>
                    <a:gd name="connsiteY6" fmla="*/ 451670 h 1792757"/>
                    <a:gd name="connsiteX7" fmla="*/ 625137 w 792924"/>
                    <a:gd name="connsiteY7" fmla="*/ 616770 h 1792757"/>
                    <a:gd name="connsiteX8" fmla="*/ 783888 w 792924"/>
                    <a:gd name="connsiteY8" fmla="*/ 1013645 h 1792757"/>
                    <a:gd name="connsiteX9" fmla="*/ 765730 w 792924"/>
                    <a:gd name="connsiteY9" fmla="*/ 1748830 h 1792757"/>
                    <a:gd name="connsiteX10" fmla="*/ 329863 w 792924"/>
                    <a:gd name="connsiteY10" fmla="*/ 1775645 h 1792757"/>
                    <a:gd name="connsiteX11" fmla="*/ 482263 w 792924"/>
                    <a:gd name="connsiteY11" fmla="*/ 1772469 h 1792757"/>
                    <a:gd name="connsiteX12" fmla="*/ 440988 w 792924"/>
                    <a:gd name="connsiteY12" fmla="*/ 1791519 h 1792757"/>
                    <a:gd name="connsiteX13" fmla="*/ 79038 w 792924"/>
                    <a:gd name="connsiteY13" fmla="*/ 1750244 h 1792757"/>
                    <a:gd name="connsiteX14" fmla="*/ 19233 w 792924"/>
                    <a:gd name="connsiteY14" fmla="*/ 1748830 h 1792757"/>
                    <a:gd name="connsiteX15" fmla="*/ 31412 w 792924"/>
                    <a:gd name="connsiteY15" fmla="*/ 1039045 h 1792757"/>
                    <a:gd name="connsiteX16" fmla="*/ 152062 w 792924"/>
                    <a:gd name="connsiteY16" fmla="*/ 626295 h 1792757"/>
                    <a:gd name="connsiteX17" fmla="*/ 63162 w 792924"/>
                    <a:gd name="connsiteY17" fmla="*/ 458020 h 1792757"/>
                    <a:gd name="connsiteX18" fmla="*/ 146233 w 792924"/>
                    <a:gd name="connsiteY18" fmla="*/ 68263 h 1792757"/>
                    <a:gd name="connsiteX0" fmla="*/ 146233 w 792924"/>
                    <a:gd name="connsiteY0" fmla="*/ 68263 h 1792757"/>
                    <a:gd name="connsiteX1" fmla="*/ 231437 w 792924"/>
                    <a:gd name="connsiteY1" fmla="*/ 51619 h 1792757"/>
                    <a:gd name="connsiteX2" fmla="*/ 228262 w 792924"/>
                    <a:gd name="connsiteY2" fmla="*/ 270694 h 1792757"/>
                    <a:gd name="connsiteX3" fmla="*/ 523537 w 792924"/>
                    <a:gd name="connsiteY3" fmla="*/ 251644 h 1792757"/>
                    <a:gd name="connsiteX4" fmla="*/ 539412 w 792924"/>
                    <a:gd name="connsiteY4" fmla="*/ 23045 h 1792757"/>
                    <a:gd name="connsiteX5" fmla="*/ 619680 w 792924"/>
                    <a:gd name="connsiteY5" fmla="*/ 20638 h 1792757"/>
                    <a:gd name="connsiteX6" fmla="*/ 739437 w 792924"/>
                    <a:gd name="connsiteY6" fmla="*/ 451670 h 1792757"/>
                    <a:gd name="connsiteX7" fmla="*/ 625137 w 792924"/>
                    <a:gd name="connsiteY7" fmla="*/ 616770 h 1792757"/>
                    <a:gd name="connsiteX8" fmla="*/ 783888 w 792924"/>
                    <a:gd name="connsiteY8" fmla="*/ 1013645 h 1792757"/>
                    <a:gd name="connsiteX9" fmla="*/ 765730 w 792924"/>
                    <a:gd name="connsiteY9" fmla="*/ 1748830 h 1792757"/>
                    <a:gd name="connsiteX10" fmla="*/ 329863 w 792924"/>
                    <a:gd name="connsiteY10" fmla="*/ 1775645 h 1792757"/>
                    <a:gd name="connsiteX11" fmla="*/ 482263 w 792924"/>
                    <a:gd name="connsiteY11" fmla="*/ 1772469 h 1792757"/>
                    <a:gd name="connsiteX12" fmla="*/ 79038 w 792924"/>
                    <a:gd name="connsiteY12" fmla="*/ 1750244 h 1792757"/>
                    <a:gd name="connsiteX13" fmla="*/ 19233 w 792924"/>
                    <a:gd name="connsiteY13" fmla="*/ 1748830 h 1792757"/>
                    <a:gd name="connsiteX14" fmla="*/ 31412 w 792924"/>
                    <a:gd name="connsiteY14" fmla="*/ 1039045 h 1792757"/>
                    <a:gd name="connsiteX15" fmla="*/ 152062 w 792924"/>
                    <a:gd name="connsiteY15" fmla="*/ 626295 h 1792757"/>
                    <a:gd name="connsiteX16" fmla="*/ 63162 w 792924"/>
                    <a:gd name="connsiteY16" fmla="*/ 458020 h 1792757"/>
                    <a:gd name="connsiteX17" fmla="*/ 146233 w 792924"/>
                    <a:gd name="connsiteY17" fmla="*/ 68263 h 1792757"/>
                    <a:gd name="connsiteX0" fmla="*/ 146233 w 792924"/>
                    <a:gd name="connsiteY0" fmla="*/ 68263 h 1811834"/>
                    <a:gd name="connsiteX1" fmla="*/ 231437 w 792924"/>
                    <a:gd name="connsiteY1" fmla="*/ 51619 h 1811834"/>
                    <a:gd name="connsiteX2" fmla="*/ 228262 w 792924"/>
                    <a:gd name="connsiteY2" fmla="*/ 270694 h 1811834"/>
                    <a:gd name="connsiteX3" fmla="*/ 523537 w 792924"/>
                    <a:gd name="connsiteY3" fmla="*/ 251644 h 1811834"/>
                    <a:gd name="connsiteX4" fmla="*/ 539412 w 792924"/>
                    <a:gd name="connsiteY4" fmla="*/ 23045 h 1811834"/>
                    <a:gd name="connsiteX5" fmla="*/ 619680 w 792924"/>
                    <a:gd name="connsiteY5" fmla="*/ 20638 h 1811834"/>
                    <a:gd name="connsiteX6" fmla="*/ 739437 w 792924"/>
                    <a:gd name="connsiteY6" fmla="*/ 451670 h 1811834"/>
                    <a:gd name="connsiteX7" fmla="*/ 625137 w 792924"/>
                    <a:gd name="connsiteY7" fmla="*/ 616770 h 1811834"/>
                    <a:gd name="connsiteX8" fmla="*/ 783888 w 792924"/>
                    <a:gd name="connsiteY8" fmla="*/ 1013645 h 1811834"/>
                    <a:gd name="connsiteX9" fmla="*/ 765730 w 792924"/>
                    <a:gd name="connsiteY9" fmla="*/ 1748830 h 1811834"/>
                    <a:gd name="connsiteX10" fmla="*/ 482263 w 792924"/>
                    <a:gd name="connsiteY10" fmla="*/ 1772469 h 1811834"/>
                    <a:gd name="connsiteX11" fmla="*/ 79038 w 792924"/>
                    <a:gd name="connsiteY11" fmla="*/ 1750244 h 1811834"/>
                    <a:gd name="connsiteX12" fmla="*/ 19233 w 792924"/>
                    <a:gd name="connsiteY12" fmla="*/ 1748830 h 1811834"/>
                    <a:gd name="connsiteX13" fmla="*/ 31412 w 792924"/>
                    <a:gd name="connsiteY13" fmla="*/ 1039045 h 1811834"/>
                    <a:gd name="connsiteX14" fmla="*/ 152062 w 792924"/>
                    <a:gd name="connsiteY14" fmla="*/ 626295 h 1811834"/>
                    <a:gd name="connsiteX15" fmla="*/ 63162 w 792924"/>
                    <a:gd name="connsiteY15" fmla="*/ 458020 h 1811834"/>
                    <a:gd name="connsiteX16" fmla="*/ 146233 w 792924"/>
                    <a:gd name="connsiteY16" fmla="*/ 68263 h 1811834"/>
                    <a:gd name="connsiteX0" fmla="*/ 146233 w 792924"/>
                    <a:gd name="connsiteY0" fmla="*/ 68263 h 1807069"/>
                    <a:gd name="connsiteX1" fmla="*/ 231437 w 792924"/>
                    <a:gd name="connsiteY1" fmla="*/ 51619 h 1807069"/>
                    <a:gd name="connsiteX2" fmla="*/ 228262 w 792924"/>
                    <a:gd name="connsiteY2" fmla="*/ 270694 h 1807069"/>
                    <a:gd name="connsiteX3" fmla="*/ 523537 w 792924"/>
                    <a:gd name="connsiteY3" fmla="*/ 251644 h 1807069"/>
                    <a:gd name="connsiteX4" fmla="*/ 539412 w 792924"/>
                    <a:gd name="connsiteY4" fmla="*/ 23045 h 1807069"/>
                    <a:gd name="connsiteX5" fmla="*/ 619680 w 792924"/>
                    <a:gd name="connsiteY5" fmla="*/ 20638 h 1807069"/>
                    <a:gd name="connsiteX6" fmla="*/ 739437 w 792924"/>
                    <a:gd name="connsiteY6" fmla="*/ 451670 h 1807069"/>
                    <a:gd name="connsiteX7" fmla="*/ 625137 w 792924"/>
                    <a:gd name="connsiteY7" fmla="*/ 616770 h 1807069"/>
                    <a:gd name="connsiteX8" fmla="*/ 783888 w 792924"/>
                    <a:gd name="connsiteY8" fmla="*/ 1013645 h 1807069"/>
                    <a:gd name="connsiteX9" fmla="*/ 765730 w 792924"/>
                    <a:gd name="connsiteY9" fmla="*/ 1748830 h 1807069"/>
                    <a:gd name="connsiteX10" fmla="*/ 402888 w 792924"/>
                    <a:gd name="connsiteY10" fmla="*/ 1756594 h 1807069"/>
                    <a:gd name="connsiteX11" fmla="*/ 79038 w 792924"/>
                    <a:gd name="connsiteY11" fmla="*/ 1750244 h 1807069"/>
                    <a:gd name="connsiteX12" fmla="*/ 19233 w 792924"/>
                    <a:gd name="connsiteY12" fmla="*/ 1748830 h 1807069"/>
                    <a:gd name="connsiteX13" fmla="*/ 31412 w 792924"/>
                    <a:gd name="connsiteY13" fmla="*/ 1039045 h 1807069"/>
                    <a:gd name="connsiteX14" fmla="*/ 152062 w 792924"/>
                    <a:gd name="connsiteY14" fmla="*/ 626295 h 1807069"/>
                    <a:gd name="connsiteX15" fmla="*/ 63162 w 792924"/>
                    <a:gd name="connsiteY15" fmla="*/ 458020 h 1807069"/>
                    <a:gd name="connsiteX16" fmla="*/ 146233 w 792924"/>
                    <a:gd name="connsiteY16" fmla="*/ 68263 h 1807069"/>
                    <a:gd name="connsiteX0" fmla="*/ 146233 w 792924"/>
                    <a:gd name="connsiteY0" fmla="*/ 68263 h 1807069"/>
                    <a:gd name="connsiteX1" fmla="*/ 231437 w 792924"/>
                    <a:gd name="connsiteY1" fmla="*/ 51619 h 1807069"/>
                    <a:gd name="connsiteX2" fmla="*/ 228262 w 792924"/>
                    <a:gd name="connsiteY2" fmla="*/ 270694 h 1807069"/>
                    <a:gd name="connsiteX3" fmla="*/ 523537 w 792924"/>
                    <a:gd name="connsiteY3" fmla="*/ 251644 h 1807069"/>
                    <a:gd name="connsiteX4" fmla="*/ 539412 w 792924"/>
                    <a:gd name="connsiteY4" fmla="*/ 23045 h 1807069"/>
                    <a:gd name="connsiteX5" fmla="*/ 619680 w 792924"/>
                    <a:gd name="connsiteY5" fmla="*/ 20638 h 1807069"/>
                    <a:gd name="connsiteX6" fmla="*/ 739437 w 792924"/>
                    <a:gd name="connsiteY6" fmla="*/ 451670 h 1807069"/>
                    <a:gd name="connsiteX7" fmla="*/ 625137 w 792924"/>
                    <a:gd name="connsiteY7" fmla="*/ 616770 h 1807069"/>
                    <a:gd name="connsiteX8" fmla="*/ 783888 w 792924"/>
                    <a:gd name="connsiteY8" fmla="*/ 1013645 h 1807069"/>
                    <a:gd name="connsiteX9" fmla="*/ 765730 w 792924"/>
                    <a:gd name="connsiteY9" fmla="*/ 1748830 h 1807069"/>
                    <a:gd name="connsiteX10" fmla="*/ 402888 w 792924"/>
                    <a:gd name="connsiteY10" fmla="*/ 1756594 h 1807069"/>
                    <a:gd name="connsiteX11" fmla="*/ 79038 w 792924"/>
                    <a:gd name="connsiteY11" fmla="*/ 1750244 h 1807069"/>
                    <a:gd name="connsiteX12" fmla="*/ 19233 w 792924"/>
                    <a:gd name="connsiteY12" fmla="*/ 1748830 h 1807069"/>
                    <a:gd name="connsiteX13" fmla="*/ 31412 w 792924"/>
                    <a:gd name="connsiteY13" fmla="*/ 1039045 h 1807069"/>
                    <a:gd name="connsiteX14" fmla="*/ 152062 w 792924"/>
                    <a:gd name="connsiteY14" fmla="*/ 626295 h 1807069"/>
                    <a:gd name="connsiteX15" fmla="*/ 63162 w 792924"/>
                    <a:gd name="connsiteY15" fmla="*/ 458020 h 1807069"/>
                    <a:gd name="connsiteX16" fmla="*/ 146233 w 792924"/>
                    <a:gd name="connsiteY16" fmla="*/ 68263 h 1807069"/>
                    <a:gd name="connsiteX0" fmla="*/ 146233 w 792924"/>
                    <a:gd name="connsiteY0" fmla="*/ 68263 h 1783135"/>
                    <a:gd name="connsiteX1" fmla="*/ 231437 w 792924"/>
                    <a:gd name="connsiteY1" fmla="*/ 51619 h 1783135"/>
                    <a:gd name="connsiteX2" fmla="*/ 228262 w 792924"/>
                    <a:gd name="connsiteY2" fmla="*/ 270694 h 1783135"/>
                    <a:gd name="connsiteX3" fmla="*/ 523537 w 792924"/>
                    <a:gd name="connsiteY3" fmla="*/ 251644 h 1783135"/>
                    <a:gd name="connsiteX4" fmla="*/ 539412 w 792924"/>
                    <a:gd name="connsiteY4" fmla="*/ 23045 h 1783135"/>
                    <a:gd name="connsiteX5" fmla="*/ 619680 w 792924"/>
                    <a:gd name="connsiteY5" fmla="*/ 20638 h 1783135"/>
                    <a:gd name="connsiteX6" fmla="*/ 739437 w 792924"/>
                    <a:gd name="connsiteY6" fmla="*/ 451670 h 1783135"/>
                    <a:gd name="connsiteX7" fmla="*/ 625137 w 792924"/>
                    <a:gd name="connsiteY7" fmla="*/ 616770 h 1783135"/>
                    <a:gd name="connsiteX8" fmla="*/ 783888 w 792924"/>
                    <a:gd name="connsiteY8" fmla="*/ 1013645 h 1783135"/>
                    <a:gd name="connsiteX9" fmla="*/ 765730 w 792924"/>
                    <a:gd name="connsiteY9" fmla="*/ 1748830 h 1783135"/>
                    <a:gd name="connsiteX10" fmla="*/ 402888 w 792924"/>
                    <a:gd name="connsiteY10" fmla="*/ 1756594 h 1783135"/>
                    <a:gd name="connsiteX11" fmla="*/ 79038 w 792924"/>
                    <a:gd name="connsiteY11" fmla="*/ 1750244 h 1783135"/>
                    <a:gd name="connsiteX12" fmla="*/ 19233 w 792924"/>
                    <a:gd name="connsiteY12" fmla="*/ 1748830 h 1783135"/>
                    <a:gd name="connsiteX13" fmla="*/ 31412 w 792924"/>
                    <a:gd name="connsiteY13" fmla="*/ 1039045 h 1783135"/>
                    <a:gd name="connsiteX14" fmla="*/ 152062 w 792924"/>
                    <a:gd name="connsiteY14" fmla="*/ 626295 h 1783135"/>
                    <a:gd name="connsiteX15" fmla="*/ 63162 w 792924"/>
                    <a:gd name="connsiteY15" fmla="*/ 458020 h 1783135"/>
                    <a:gd name="connsiteX16" fmla="*/ 146233 w 792924"/>
                    <a:gd name="connsiteY16" fmla="*/ 68263 h 178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92924" h="1783135">
                      <a:moveTo>
                        <a:pt x="146233" y="68263"/>
                      </a:moveTo>
                      <a:lnTo>
                        <a:pt x="231437" y="51619"/>
                      </a:lnTo>
                      <a:cubicBezTo>
                        <a:pt x="302345" y="46327"/>
                        <a:pt x="157354" y="275986"/>
                        <a:pt x="228262" y="270694"/>
                      </a:cubicBezTo>
                      <a:cubicBezTo>
                        <a:pt x="278533" y="287627"/>
                        <a:pt x="275209" y="302845"/>
                        <a:pt x="523537" y="251644"/>
                      </a:cubicBezTo>
                      <a:cubicBezTo>
                        <a:pt x="523008" y="168036"/>
                        <a:pt x="505396" y="80596"/>
                        <a:pt x="539412" y="23045"/>
                      </a:cubicBezTo>
                      <a:cubicBezTo>
                        <a:pt x="570253" y="-15456"/>
                        <a:pt x="615298" y="1824"/>
                        <a:pt x="619680" y="20638"/>
                      </a:cubicBezTo>
                      <a:cubicBezTo>
                        <a:pt x="659599" y="164315"/>
                        <a:pt x="610618" y="317518"/>
                        <a:pt x="739437" y="451670"/>
                      </a:cubicBezTo>
                      <a:cubicBezTo>
                        <a:pt x="737320" y="545862"/>
                        <a:pt x="671704" y="567028"/>
                        <a:pt x="625137" y="616770"/>
                      </a:cubicBezTo>
                      <a:cubicBezTo>
                        <a:pt x="683346" y="746945"/>
                        <a:pt x="693929" y="966020"/>
                        <a:pt x="783888" y="1013645"/>
                      </a:cubicBezTo>
                      <a:cubicBezTo>
                        <a:pt x="826519" y="1260823"/>
                        <a:pt x="700874" y="1504827"/>
                        <a:pt x="765730" y="1748830"/>
                      </a:cubicBezTo>
                      <a:cubicBezTo>
                        <a:pt x="671009" y="1821326"/>
                        <a:pt x="517337" y="1756358"/>
                        <a:pt x="402888" y="1756594"/>
                      </a:cubicBezTo>
                      <a:cubicBezTo>
                        <a:pt x="313459" y="1777761"/>
                        <a:pt x="156210" y="1754184"/>
                        <a:pt x="79038" y="1750244"/>
                      </a:cubicBezTo>
                      <a:lnTo>
                        <a:pt x="19233" y="1748830"/>
                      </a:lnTo>
                      <a:cubicBezTo>
                        <a:pt x="24905" y="1621537"/>
                        <a:pt x="-34647" y="1219784"/>
                        <a:pt x="31412" y="1039045"/>
                      </a:cubicBezTo>
                      <a:cubicBezTo>
                        <a:pt x="106996" y="877356"/>
                        <a:pt x="157354" y="723662"/>
                        <a:pt x="152062" y="626295"/>
                      </a:cubicBezTo>
                      <a:cubicBezTo>
                        <a:pt x="133454" y="569910"/>
                        <a:pt x="50904" y="604471"/>
                        <a:pt x="63162" y="458020"/>
                      </a:cubicBezTo>
                      <a:cubicBezTo>
                        <a:pt x="122602" y="394776"/>
                        <a:pt x="147118" y="204532"/>
                        <a:pt x="146233" y="6826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90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grpSp>
              <p:nvGrpSpPr>
                <p:cNvPr id="154" name="Agrupar 153"/>
                <p:cNvGrpSpPr/>
                <p:nvPr/>
              </p:nvGrpSpPr>
              <p:grpSpPr>
                <a:xfrm>
                  <a:off x="5311440" y="4150734"/>
                  <a:ext cx="459474" cy="462595"/>
                  <a:chOff x="5749445" y="4399520"/>
                  <a:chExt cx="351941" cy="328598"/>
                </a:xfrm>
              </p:grpSpPr>
              <p:sp>
                <p:nvSpPr>
                  <p:cNvPr id="155" name="Elipse 14"/>
                  <p:cNvSpPr/>
                  <p:nvPr/>
                </p:nvSpPr>
                <p:spPr>
                  <a:xfrm flipH="1">
                    <a:off x="6020023" y="4489975"/>
                    <a:ext cx="36893" cy="36893"/>
                  </a:xfrm>
                  <a:custGeom>
                    <a:avLst/>
                    <a:gdLst>
                      <a:gd name="connsiteX0" fmla="*/ 0 w 360040"/>
                      <a:gd name="connsiteY0" fmla="*/ 288032 h 576064"/>
                      <a:gd name="connsiteX1" fmla="*/ 180020 w 360040"/>
                      <a:gd name="connsiteY1" fmla="*/ 0 h 576064"/>
                      <a:gd name="connsiteX2" fmla="*/ 360040 w 360040"/>
                      <a:gd name="connsiteY2" fmla="*/ 288032 h 576064"/>
                      <a:gd name="connsiteX3" fmla="*/ 180020 w 360040"/>
                      <a:gd name="connsiteY3" fmla="*/ 576064 h 576064"/>
                      <a:gd name="connsiteX4" fmla="*/ 0 w 360040"/>
                      <a:gd name="connsiteY4" fmla="*/ 288032 h 576064"/>
                      <a:gd name="connsiteX0" fmla="*/ 13187 w 373227"/>
                      <a:gd name="connsiteY0" fmla="*/ 291794 h 579826"/>
                      <a:gd name="connsiteX1" fmla="*/ 33684 w 373227"/>
                      <a:gd name="connsiteY1" fmla="*/ 138058 h 579826"/>
                      <a:gd name="connsiteX2" fmla="*/ 193207 w 373227"/>
                      <a:gd name="connsiteY2" fmla="*/ 3762 h 579826"/>
                      <a:gd name="connsiteX3" fmla="*/ 373227 w 373227"/>
                      <a:gd name="connsiteY3" fmla="*/ 291794 h 579826"/>
                      <a:gd name="connsiteX4" fmla="*/ 193207 w 373227"/>
                      <a:gd name="connsiteY4" fmla="*/ 579826 h 579826"/>
                      <a:gd name="connsiteX5" fmla="*/ 13187 w 373227"/>
                      <a:gd name="connsiteY5" fmla="*/ 291794 h 579826"/>
                      <a:gd name="connsiteX0" fmla="*/ 13187 w 379141"/>
                      <a:gd name="connsiteY0" fmla="*/ 288063 h 576095"/>
                      <a:gd name="connsiteX1" fmla="*/ 33684 w 379141"/>
                      <a:gd name="connsiteY1" fmla="*/ 134327 h 576095"/>
                      <a:gd name="connsiteX2" fmla="*/ 193207 w 379141"/>
                      <a:gd name="connsiteY2" fmla="*/ 31 h 576095"/>
                      <a:gd name="connsiteX3" fmla="*/ 322640 w 379141"/>
                      <a:gd name="connsiteY3" fmla="*/ 123625 h 576095"/>
                      <a:gd name="connsiteX4" fmla="*/ 373227 w 379141"/>
                      <a:gd name="connsiteY4" fmla="*/ 288063 h 576095"/>
                      <a:gd name="connsiteX5" fmla="*/ 193207 w 379141"/>
                      <a:gd name="connsiteY5" fmla="*/ 576095 h 576095"/>
                      <a:gd name="connsiteX6" fmla="*/ 13187 w 379141"/>
                      <a:gd name="connsiteY6" fmla="*/ 288063 h 576095"/>
                      <a:gd name="connsiteX0" fmla="*/ 19374 w 385328"/>
                      <a:gd name="connsiteY0" fmla="*/ 179642 h 467674"/>
                      <a:gd name="connsiteX1" fmla="*/ 39871 w 385328"/>
                      <a:gd name="connsiteY1" fmla="*/ 25906 h 467674"/>
                      <a:gd name="connsiteX2" fmla="*/ 328827 w 385328"/>
                      <a:gd name="connsiteY2" fmla="*/ 15204 h 467674"/>
                      <a:gd name="connsiteX3" fmla="*/ 379414 w 385328"/>
                      <a:gd name="connsiteY3" fmla="*/ 179642 h 467674"/>
                      <a:gd name="connsiteX4" fmla="*/ 199394 w 385328"/>
                      <a:gd name="connsiteY4" fmla="*/ 467674 h 467674"/>
                      <a:gd name="connsiteX5" fmla="*/ 19374 w 385328"/>
                      <a:gd name="connsiteY5" fmla="*/ 179642 h 467674"/>
                      <a:gd name="connsiteX0" fmla="*/ 9247 w 375201"/>
                      <a:gd name="connsiteY0" fmla="*/ 179642 h 467674"/>
                      <a:gd name="connsiteX1" fmla="*/ 29744 w 375201"/>
                      <a:gd name="connsiteY1" fmla="*/ 25906 h 467674"/>
                      <a:gd name="connsiteX2" fmla="*/ 318700 w 375201"/>
                      <a:gd name="connsiteY2" fmla="*/ 15204 h 467674"/>
                      <a:gd name="connsiteX3" fmla="*/ 369287 w 375201"/>
                      <a:gd name="connsiteY3" fmla="*/ 179642 h 467674"/>
                      <a:gd name="connsiteX4" fmla="*/ 189267 w 375201"/>
                      <a:gd name="connsiteY4" fmla="*/ 467674 h 467674"/>
                      <a:gd name="connsiteX5" fmla="*/ 9247 w 375201"/>
                      <a:gd name="connsiteY5" fmla="*/ 179642 h 467674"/>
                      <a:gd name="connsiteX0" fmla="*/ 9247 w 375201"/>
                      <a:gd name="connsiteY0" fmla="*/ 173628 h 461660"/>
                      <a:gd name="connsiteX1" fmla="*/ 29744 w 375201"/>
                      <a:gd name="connsiteY1" fmla="*/ 19892 h 461660"/>
                      <a:gd name="connsiteX2" fmla="*/ 318700 w 375201"/>
                      <a:gd name="connsiteY2" fmla="*/ 19893 h 461660"/>
                      <a:gd name="connsiteX3" fmla="*/ 369287 w 375201"/>
                      <a:gd name="connsiteY3" fmla="*/ 173628 h 461660"/>
                      <a:gd name="connsiteX4" fmla="*/ 189267 w 375201"/>
                      <a:gd name="connsiteY4" fmla="*/ 461660 h 461660"/>
                      <a:gd name="connsiteX5" fmla="*/ 9247 w 375201"/>
                      <a:gd name="connsiteY5" fmla="*/ 173628 h 461660"/>
                      <a:gd name="connsiteX0" fmla="*/ 9247 w 374371"/>
                      <a:gd name="connsiteY0" fmla="*/ 173628 h 461660"/>
                      <a:gd name="connsiteX1" fmla="*/ 29744 w 374371"/>
                      <a:gd name="connsiteY1" fmla="*/ 19892 h 461660"/>
                      <a:gd name="connsiteX2" fmla="*/ 318700 w 374371"/>
                      <a:gd name="connsiteY2" fmla="*/ 19893 h 461660"/>
                      <a:gd name="connsiteX3" fmla="*/ 369287 w 374371"/>
                      <a:gd name="connsiteY3" fmla="*/ 173628 h 461660"/>
                      <a:gd name="connsiteX4" fmla="*/ 189267 w 374371"/>
                      <a:gd name="connsiteY4" fmla="*/ 461660 h 461660"/>
                      <a:gd name="connsiteX5" fmla="*/ 9247 w 374371"/>
                      <a:gd name="connsiteY5" fmla="*/ 173628 h 461660"/>
                      <a:gd name="connsiteX0" fmla="*/ 34 w 365158"/>
                      <a:gd name="connsiteY0" fmla="*/ 173628 h 461660"/>
                      <a:gd name="connsiteX1" fmla="*/ 20531 w 365158"/>
                      <a:gd name="connsiteY1" fmla="*/ 19892 h 461660"/>
                      <a:gd name="connsiteX2" fmla="*/ 309487 w 365158"/>
                      <a:gd name="connsiteY2" fmla="*/ 19893 h 461660"/>
                      <a:gd name="connsiteX3" fmla="*/ 360074 w 365158"/>
                      <a:gd name="connsiteY3" fmla="*/ 173628 h 461660"/>
                      <a:gd name="connsiteX4" fmla="*/ 180054 w 365158"/>
                      <a:gd name="connsiteY4" fmla="*/ 461660 h 461660"/>
                      <a:gd name="connsiteX5" fmla="*/ 34 w 365158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66063 h 454095"/>
                      <a:gd name="connsiteX1" fmla="*/ 20531 w 360074"/>
                      <a:gd name="connsiteY1" fmla="*/ 12327 h 454095"/>
                      <a:gd name="connsiteX2" fmla="*/ 309487 w 360074"/>
                      <a:gd name="connsiteY2" fmla="*/ 12328 h 454095"/>
                      <a:gd name="connsiteX3" fmla="*/ 360074 w 360074"/>
                      <a:gd name="connsiteY3" fmla="*/ 166063 h 454095"/>
                      <a:gd name="connsiteX4" fmla="*/ 180054 w 360074"/>
                      <a:gd name="connsiteY4" fmla="*/ 454095 h 454095"/>
                      <a:gd name="connsiteX5" fmla="*/ 34 w 360074"/>
                      <a:gd name="connsiteY5" fmla="*/ 166063 h 454095"/>
                      <a:gd name="connsiteX0" fmla="*/ 34 w 360074"/>
                      <a:gd name="connsiteY0" fmla="*/ 153883 h 441915"/>
                      <a:gd name="connsiteX1" fmla="*/ 20531 w 360074"/>
                      <a:gd name="connsiteY1" fmla="*/ 147 h 441915"/>
                      <a:gd name="connsiteX2" fmla="*/ 309487 w 360074"/>
                      <a:gd name="connsiteY2" fmla="*/ 148 h 441915"/>
                      <a:gd name="connsiteX3" fmla="*/ 360074 w 360074"/>
                      <a:gd name="connsiteY3" fmla="*/ 153883 h 441915"/>
                      <a:gd name="connsiteX4" fmla="*/ 180054 w 360074"/>
                      <a:gd name="connsiteY4" fmla="*/ 441915 h 441915"/>
                      <a:gd name="connsiteX5" fmla="*/ 34 w 360074"/>
                      <a:gd name="connsiteY5" fmla="*/ 153883 h 441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0074" h="441915">
                        <a:moveTo>
                          <a:pt x="34" y="153883"/>
                        </a:moveTo>
                        <a:cubicBezTo>
                          <a:pt x="1986" y="65985"/>
                          <a:pt x="11765" y="56093"/>
                          <a:pt x="20531" y="147"/>
                        </a:cubicBezTo>
                        <a:cubicBezTo>
                          <a:pt x="32866" y="1281"/>
                          <a:pt x="302839" y="-503"/>
                          <a:pt x="309487" y="148"/>
                        </a:cubicBezTo>
                        <a:cubicBezTo>
                          <a:pt x="328788" y="55288"/>
                          <a:pt x="349540" y="60634"/>
                          <a:pt x="360074" y="153883"/>
                        </a:cubicBezTo>
                        <a:cubicBezTo>
                          <a:pt x="338502" y="254268"/>
                          <a:pt x="279476" y="441915"/>
                          <a:pt x="180054" y="441915"/>
                        </a:cubicBezTo>
                        <a:cubicBezTo>
                          <a:pt x="80632" y="441915"/>
                          <a:pt x="-1918" y="241781"/>
                          <a:pt x="34" y="15388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56" name="Elipse 14"/>
                  <p:cNvSpPr/>
                  <p:nvPr/>
                </p:nvSpPr>
                <p:spPr>
                  <a:xfrm flipH="1">
                    <a:off x="5835542" y="4489975"/>
                    <a:ext cx="36893" cy="36893"/>
                  </a:xfrm>
                  <a:custGeom>
                    <a:avLst/>
                    <a:gdLst>
                      <a:gd name="connsiteX0" fmla="*/ 0 w 360040"/>
                      <a:gd name="connsiteY0" fmla="*/ 288032 h 576064"/>
                      <a:gd name="connsiteX1" fmla="*/ 180020 w 360040"/>
                      <a:gd name="connsiteY1" fmla="*/ 0 h 576064"/>
                      <a:gd name="connsiteX2" fmla="*/ 360040 w 360040"/>
                      <a:gd name="connsiteY2" fmla="*/ 288032 h 576064"/>
                      <a:gd name="connsiteX3" fmla="*/ 180020 w 360040"/>
                      <a:gd name="connsiteY3" fmla="*/ 576064 h 576064"/>
                      <a:gd name="connsiteX4" fmla="*/ 0 w 360040"/>
                      <a:gd name="connsiteY4" fmla="*/ 288032 h 576064"/>
                      <a:gd name="connsiteX0" fmla="*/ 13187 w 373227"/>
                      <a:gd name="connsiteY0" fmla="*/ 291794 h 579826"/>
                      <a:gd name="connsiteX1" fmla="*/ 33684 w 373227"/>
                      <a:gd name="connsiteY1" fmla="*/ 138058 h 579826"/>
                      <a:gd name="connsiteX2" fmla="*/ 193207 w 373227"/>
                      <a:gd name="connsiteY2" fmla="*/ 3762 h 579826"/>
                      <a:gd name="connsiteX3" fmla="*/ 373227 w 373227"/>
                      <a:gd name="connsiteY3" fmla="*/ 291794 h 579826"/>
                      <a:gd name="connsiteX4" fmla="*/ 193207 w 373227"/>
                      <a:gd name="connsiteY4" fmla="*/ 579826 h 579826"/>
                      <a:gd name="connsiteX5" fmla="*/ 13187 w 373227"/>
                      <a:gd name="connsiteY5" fmla="*/ 291794 h 579826"/>
                      <a:gd name="connsiteX0" fmla="*/ 13187 w 379141"/>
                      <a:gd name="connsiteY0" fmla="*/ 288063 h 576095"/>
                      <a:gd name="connsiteX1" fmla="*/ 33684 w 379141"/>
                      <a:gd name="connsiteY1" fmla="*/ 134327 h 576095"/>
                      <a:gd name="connsiteX2" fmla="*/ 193207 w 379141"/>
                      <a:gd name="connsiteY2" fmla="*/ 31 h 576095"/>
                      <a:gd name="connsiteX3" fmla="*/ 322640 w 379141"/>
                      <a:gd name="connsiteY3" fmla="*/ 123625 h 576095"/>
                      <a:gd name="connsiteX4" fmla="*/ 373227 w 379141"/>
                      <a:gd name="connsiteY4" fmla="*/ 288063 h 576095"/>
                      <a:gd name="connsiteX5" fmla="*/ 193207 w 379141"/>
                      <a:gd name="connsiteY5" fmla="*/ 576095 h 576095"/>
                      <a:gd name="connsiteX6" fmla="*/ 13187 w 379141"/>
                      <a:gd name="connsiteY6" fmla="*/ 288063 h 576095"/>
                      <a:gd name="connsiteX0" fmla="*/ 19374 w 385328"/>
                      <a:gd name="connsiteY0" fmla="*/ 179642 h 467674"/>
                      <a:gd name="connsiteX1" fmla="*/ 39871 w 385328"/>
                      <a:gd name="connsiteY1" fmla="*/ 25906 h 467674"/>
                      <a:gd name="connsiteX2" fmla="*/ 328827 w 385328"/>
                      <a:gd name="connsiteY2" fmla="*/ 15204 h 467674"/>
                      <a:gd name="connsiteX3" fmla="*/ 379414 w 385328"/>
                      <a:gd name="connsiteY3" fmla="*/ 179642 h 467674"/>
                      <a:gd name="connsiteX4" fmla="*/ 199394 w 385328"/>
                      <a:gd name="connsiteY4" fmla="*/ 467674 h 467674"/>
                      <a:gd name="connsiteX5" fmla="*/ 19374 w 385328"/>
                      <a:gd name="connsiteY5" fmla="*/ 179642 h 467674"/>
                      <a:gd name="connsiteX0" fmla="*/ 9247 w 375201"/>
                      <a:gd name="connsiteY0" fmla="*/ 179642 h 467674"/>
                      <a:gd name="connsiteX1" fmla="*/ 29744 w 375201"/>
                      <a:gd name="connsiteY1" fmla="*/ 25906 h 467674"/>
                      <a:gd name="connsiteX2" fmla="*/ 318700 w 375201"/>
                      <a:gd name="connsiteY2" fmla="*/ 15204 h 467674"/>
                      <a:gd name="connsiteX3" fmla="*/ 369287 w 375201"/>
                      <a:gd name="connsiteY3" fmla="*/ 179642 h 467674"/>
                      <a:gd name="connsiteX4" fmla="*/ 189267 w 375201"/>
                      <a:gd name="connsiteY4" fmla="*/ 467674 h 467674"/>
                      <a:gd name="connsiteX5" fmla="*/ 9247 w 375201"/>
                      <a:gd name="connsiteY5" fmla="*/ 179642 h 467674"/>
                      <a:gd name="connsiteX0" fmla="*/ 9247 w 375201"/>
                      <a:gd name="connsiteY0" fmla="*/ 173628 h 461660"/>
                      <a:gd name="connsiteX1" fmla="*/ 29744 w 375201"/>
                      <a:gd name="connsiteY1" fmla="*/ 19892 h 461660"/>
                      <a:gd name="connsiteX2" fmla="*/ 318700 w 375201"/>
                      <a:gd name="connsiteY2" fmla="*/ 19893 h 461660"/>
                      <a:gd name="connsiteX3" fmla="*/ 369287 w 375201"/>
                      <a:gd name="connsiteY3" fmla="*/ 173628 h 461660"/>
                      <a:gd name="connsiteX4" fmla="*/ 189267 w 375201"/>
                      <a:gd name="connsiteY4" fmla="*/ 461660 h 461660"/>
                      <a:gd name="connsiteX5" fmla="*/ 9247 w 375201"/>
                      <a:gd name="connsiteY5" fmla="*/ 173628 h 461660"/>
                      <a:gd name="connsiteX0" fmla="*/ 9247 w 374371"/>
                      <a:gd name="connsiteY0" fmla="*/ 173628 h 461660"/>
                      <a:gd name="connsiteX1" fmla="*/ 29744 w 374371"/>
                      <a:gd name="connsiteY1" fmla="*/ 19892 h 461660"/>
                      <a:gd name="connsiteX2" fmla="*/ 318700 w 374371"/>
                      <a:gd name="connsiteY2" fmla="*/ 19893 h 461660"/>
                      <a:gd name="connsiteX3" fmla="*/ 369287 w 374371"/>
                      <a:gd name="connsiteY3" fmla="*/ 173628 h 461660"/>
                      <a:gd name="connsiteX4" fmla="*/ 189267 w 374371"/>
                      <a:gd name="connsiteY4" fmla="*/ 461660 h 461660"/>
                      <a:gd name="connsiteX5" fmla="*/ 9247 w 374371"/>
                      <a:gd name="connsiteY5" fmla="*/ 173628 h 461660"/>
                      <a:gd name="connsiteX0" fmla="*/ 34 w 365158"/>
                      <a:gd name="connsiteY0" fmla="*/ 173628 h 461660"/>
                      <a:gd name="connsiteX1" fmla="*/ 20531 w 365158"/>
                      <a:gd name="connsiteY1" fmla="*/ 19892 h 461660"/>
                      <a:gd name="connsiteX2" fmla="*/ 309487 w 365158"/>
                      <a:gd name="connsiteY2" fmla="*/ 19893 h 461660"/>
                      <a:gd name="connsiteX3" fmla="*/ 360074 w 365158"/>
                      <a:gd name="connsiteY3" fmla="*/ 173628 h 461660"/>
                      <a:gd name="connsiteX4" fmla="*/ 180054 w 365158"/>
                      <a:gd name="connsiteY4" fmla="*/ 461660 h 461660"/>
                      <a:gd name="connsiteX5" fmla="*/ 34 w 365158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66063 h 454095"/>
                      <a:gd name="connsiteX1" fmla="*/ 20531 w 360074"/>
                      <a:gd name="connsiteY1" fmla="*/ 12327 h 454095"/>
                      <a:gd name="connsiteX2" fmla="*/ 309487 w 360074"/>
                      <a:gd name="connsiteY2" fmla="*/ 12328 h 454095"/>
                      <a:gd name="connsiteX3" fmla="*/ 360074 w 360074"/>
                      <a:gd name="connsiteY3" fmla="*/ 166063 h 454095"/>
                      <a:gd name="connsiteX4" fmla="*/ 180054 w 360074"/>
                      <a:gd name="connsiteY4" fmla="*/ 454095 h 454095"/>
                      <a:gd name="connsiteX5" fmla="*/ 34 w 360074"/>
                      <a:gd name="connsiteY5" fmla="*/ 166063 h 454095"/>
                      <a:gd name="connsiteX0" fmla="*/ 34 w 360074"/>
                      <a:gd name="connsiteY0" fmla="*/ 153883 h 441915"/>
                      <a:gd name="connsiteX1" fmla="*/ 20531 w 360074"/>
                      <a:gd name="connsiteY1" fmla="*/ 147 h 441915"/>
                      <a:gd name="connsiteX2" fmla="*/ 309487 w 360074"/>
                      <a:gd name="connsiteY2" fmla="*/ 148 h 441915"/>
                      <a:gd name="connsiteX3" fmla="*/ 360074 w 360074"/>
                      <a:gd name="connsiteY3" fmla="*/ 153883 h 441915"/>
                      <a:gd name="connsiteX4" fmla="*/ 180054 w 360074"/>
                      <a:gd name="connsiteY4" fmla="*/ 441915 h 441915"/>
                      <a:gd name="connsiteX5" fmla="*/ 34 w 360074"/>
                      <a:gd name="connsiteY5" fmla="*/ 153883 h 441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0074" h="441915">
                        <a:moveTo>
                          <a:pt x="34" y="153883"/>
                        </a:moveTo>
                        <a:cubicBezTo>
                          <a:pt x="1986" y="65985"/>
                          <a:pt x="11765" y="56093"/>
                          <a:pt x="20531" y="147"/>
                        </a:cubicBezTo>
                        <a:cubicBezTo>
                          <a:pt x="32866" y="1281"/>
                          <a:pt x="302839" y="-503"/>
                          <a:pt x="309487" y="148"/>
                        </a:cubicBezTo>
                        <a:cubicBezTo>
                          <a:pt x="328788" y="55288"/>
                          <a:pt x="349540" y="60634"/>
                          <a:pt x="360074" y="153883"/>
                        </a:cubicBezTo>
                        <a:cubicBezTo>
                          <a:pt x="338502" y="254268"/>
                          <a:pt x="279476" y="441915"/>
                          <a:pt x="180054" y="441915"/>
                        </a:cubicBezTo>
                        <a:cubicBezTo>
                          <a:pt x="80632" y="441915"/>
                          <a:pt x="-1918" y="241781"/>
                          <a:pt x="34" y="15388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57" name="Rectángulo 125"/>
                  <p:cNvSpPr/>
                  <p:nvPr/>
                </p:nvSpPr>
                <p:spPr>
                  <a:xfrm flipH="1">
                    <a:off x="5944531" y="4649336"/>
                    <a:ext cx="156855" cy="66459"/>
                  </a:xfrm>
                  <a:custGeom>
                    <a:avLst/>
                    <a:gdLst>
                      <a:gd name="connsiteX0" fmla="*/ 0 w 432048"/>
                      <a:gd name="connsiteY0" fmla="*/ 0 h 144016"/>
                      <a:gd name="connsiteX1" fmla="*/ 432048 w 432048"/>
                      <a:gd name="connsiteY1" fmla="*/ 0 h 144016"/>
                      <a:gd name="connsiteX2" fmla="*/ 432048 w 432048"/>
                      <a:gd name="connsiteY2" fmla="*/ 144016 h 144016"/>
                      <a:gd name="connsiteX3" fmla="*/ 0 w 432048"/>
                      <a:gd name="connsiteY3" fmla="*/ 144016 h 144016"/>
                      <a:gd name="connsiteX4" fmla="*/ 0 w 432048"/>
                      <a:gd name="connsiteY4" fmla="*/ 0 h 144016"/>
                      <a:gd name="connsiteX0" fmla="*/ 0 w 432048"/>
                      <a:gd name="connsiteY0" fmla="*/ 35729 h 179745"/>
                      <a:gd name="connsiteX1" fmla="*/ 331360 w 432048"/>
                      <a:gd name="connsiteY1" fmla="*/ 0 h 179745"/>
                      <a:gd name="connsiteX2" fmla="*/ 432048 w 432048"/>
                      <a:gd name="connsiteY2" fmla="*/ 179745 h 179745"/>
                      <a:gd name="connsiteX3" fmla="*/ 0 w 432048"/>
                      <a:gd name="connsiteY3" fmla="*/ 179745 h 179745"/>
                      <a:gd name="connsiteX4" fmla="*/ 0 w 432048"/>
                      <a:gd name="connsiteY4" fmla="*/ 35729 h 179745"/>
                      <a:gd name="connsiteX0" fmla="*/ 0 w 484017"/>
                      <a:gd name="connsiteY0" fmla="*/ 35729 h 179745"/>
                      <a:gd name="connsiteX1" fmla="*/ 331360 w 484017"/>
                      <a:gd name="connsiteY1" fmla="*/ 0 h 179745"/>
                      <a:gd name="connsiteX2" fmla="*/ 484017 w 484017"/>
                      <a:gd name="connsiteY2" fmla="*/ 157008 h 179745"/>
                      <a:gd name="connsiteX3" fmla="*/ 0 w 484017"/>
                      <a:gd name="connsiteY3" fmla="*/ 179745 h 179745"/>
                      <a:gd name="connsiteX4" fmla="*/ 0 w 484017"/>
                      <a:gd name="connsiteY4" fmla="*/ 35729 h 179745"/>
                      <a:gd name="connsiteX0" fmla="*/ 0 w 484017"/>
                      <a:gd name="connsiteY0" fmla="*/ 35729 h 179745"/>
                      <a:gd name="connsiteX1" fmla="*/ 31618 w 484017"/>
                      <a:gd name="connsiteY1" fmla="*/ 82528 h 179745"/>
                      <a:gd name="connsiteX2" fmla="*/ 331360 w 484017"/>
                      <a:gd name="connsiteY2" fmla="*/ 0 h 179745"/>
                      <a:gd name="connsiteX3" fmla="*/ 484017 w 484017"/>
                      <a:gd name="connsiteY3" fmla="*/ 157008 h 179745"/>
                      <a:gd name="connsiteX4" fmla="*/ 0 w 484017"/>
                      <a:gd name="connsiteY4" fmla="*/ 179745 h 179745"/>
                      <a:gd name="connsiteX5" fmla="*/ 0 w 484017"/>
                      <a:gd name="connsiteY5" fmla="*/ 35729 h 179745"/>
                      <a:gd name="connsiteX0" fmla="*/ 0 w 484017"/>
                      <a:gd name="connsiteY0" fmla="*/ 35729 h 179745"/>
                      <a:gd name="connsiteX1" fmla="*/ 31618 w 484017"/>
                      <a:gd name="connsiteY1" fmla="*/ 82528 h 179745"/>
                      <a:gd name="connsiteX2" fmla="*/ 331360 w 484017"/>
                      <a:gd name="connsiteY2" fmla="*/ 0 h 179745"/>
                      <a:gd name="connsiteX3" fmla="*/ 484017 w 484017"/>
                      <a:gd name="connsiteY3" fmla="*/ 157008 h 179745"/>
                      <a:gd name="connsiteX4" fmla="*/ 0 w 484017"/>
                      <a:gd name="connsiteY4" fmla="*/ 179745 h 179745"/>
                      <a:gd name="connsiteX5" fmla="*/ 0 w 484017"/>
                      <a:gd name="connsiteY5" fmla="*/ 35729 h 179745"/>
                      <a:gd name="connsiteX0" fmla="*/ 0 w 484017"/>
                      <a:gd name="connsiteY0" fmla="*/ 35729 h 179745"/>
                      <a:gd name="connsiteX1" fmla="*/ 31618 w 484017"/>
                      <a:gd name="connsiteY1" fmla="*/ 82528 h 179745"/>
                      <a:gd name="connsiteX2" fmla="*/ 331360 w 484017"/>
                      <a:gd name="connsiteY2" fmla="*/ 0 h 179745"/>
                      <a:gd name="connsiteX3" fmla="*/ 484017 w 484017"/>
                      <a:gd name="connsiteY3" fmla="*/ 157008 h 179745"/>
                      <a:gd name="connsiteX4" fmla="*/ 0 w 484017"/>
                      <a:gd name="connsiteY4" fmla="*/ 179745 h 179745"/>
                      <a:gd name="connsiteX5" fmla="*/ 0 w 484017"/>
                      <a:gd name="connsiteY5" fmla="*/ 35729 h 179745"/>
                      <a:gd name="connsiteX0" fmla="*/ 155905 w 484017"/>
                      <a:gd name="connsiteY0" fmla="*/ 214376 h 214376"/>
                      <a:gd name="connsiteX1" fmla="*/ 31618 w 484017"/>
                      <a:gd name="connsiteY1" fmla="*/ 82528 h 214376"/>
                      <a:gd name="connsiteX2" fmla="*/ 331360 w 484017"/>
                      <a:gd name="connsiteY2" fmla="*/ 0 h 214376"/>
                      <a:gd name="connsiteX3" fmla="*/ 484017 w 484017"/>
                      <a:gd name="connsiteY3" fmla="*/ 157008 h 214376"/>
                      <a:gd name="connsiteX4" fmla="*/ 0 w 484017"/>
                      <a:gd name="connsiteY4" fmla="*/ 179745 h 214376"/>
                      <a:gd name="connsiteX5" fmla="*/ 155905 w 484017"/>
                      <a:gd name="connsiteY5" fmla="*/ 214376 h 214376"/>
                      <a:gd name="connsiteX0" fmla="*/ 124378 w 452490"/>
                      <a:gd name="connsiteY0" fmla="*/ 214376 h 214376"/>
                      <a:gd name="connsiteX1" fmla="*/ 91 w 452490"/>
                      <a:gd name="connsiteY1" fmla="*/ 82528 h 214376"/>
                      <a:gd name="connsiteX2" fmla="*/ 299833 w 452490"/>
                      <a:gd name="connsiteY2" fmla="*/ 0 h 214376"/>
                      <a:gd name="connsiteX3" fmla="*/ 452490 w 452490"/>
                      <a:gd name="connsiteY3" fmla="*/ 157008 h 214376"/>
                      <a:gd name="connsiteX4" fmla="*/ 283531 w 452490"/>
                      <a:gd name="connsiteY4" fmla="*/ 192737 h 214376"/>
                      <a:gd name="connsiteX5" fmla="*/ 124378 w 452490"/>
                      <a:gd name="connsiteY5" fmla="*/ 214376 h 214376"/>
                      <a:gd name="connsiteX0" fmla="*/ 117886 w 452494"/>
                      <a:gd name="connsiteY0" fmla="*/ 194887 h 194887"/>
                      <a:gd name="connsiteX1" fmla="*/ 95 w 452494"/>
                      <a:gd name="connsiteY1" fmla="*/ 82528 h 194887"/>
                      <a:gd name="connsiteX2" fmla="*/ 299837 w 452494"/>
                      <a:gd name="connsiteY2" fmla="*/ 0 h 194887"/>
                      <a:gd name="connsiteX3" fmla="*/ 452494 w 452494"/>
                      <a:gd name="connsiteY3" fmla="*/ 157008 h 194887"/>
                      <a:gd name="connsiteX4" fmla="*/ 283535 w 452494"/>
                      <a:gd name="connsiteY4" fmla="*/ 192737 h 194887"/>
                      <a:gd name="connsiteX5" fmla="*/ 117886 w 452494"/>
                      <a:gd name="connsiteY5" fmla="*/ 194887 h 194887"/>
                      <a:gd name="connsiteX0" fmla="*/ 117886 w 452494"/>
                      <a:gd name="connsiteY0" fmla="*/ 194887 h 198539"/>
                      <a:gd name="connsiteX1" fmla="*/ 95 w 452494"/>
                      <a:gd name="connsiteY1" fmla="*/ 82528 h 198539"/>
                      <a:gd name="connsiteX2" fmla="*/ 299837 w 452494"/>
                      <a:gd name="connsiteY2" fmla="*/ 0 h 198539"/>
                      <a:gd name="connsiteX3" fmla="*/ 452494 w 452494"/>
                      <a:gd name="connsiteY3" fmla="*/ 157008 h 198539"/>
                      <a:gd name="connsiteX4" fmla="*/ 283535 w 452494"/>
                      <a:gd name="connsiteY4" fmla="*/ 192737 h 198539"/>
                      <a:gd name="connsiteX5" fmla="*/ 117886 w 452494"/>
                      <a:gd name="connsiteY5" fmla="*/ 194887 h 198539"/>
                      <a:gd name="connsiteX0" fmla="*/ 30395 w 452699"/>
                      <a:gd name="connsiteY0" fmla="*/ 181895 h 192851"/>
                      <a:gd name="connsiteX1" fmla="*/ 300 w 452699"/>
                      <a:gd name="connsiteY1" fmla="*/ 82528 h 192851"/>
                      <a:gd name="connsiteX2" fmla="*/ 300042 w 452699"/>
                      <a:gd name="connsiteY2" fmla="*/ 0 h 192851"/>
                      <a:gd name="connsiteX3" fmla="*/ 452699 w 452699"/>
                      <a:gd name="connsiteY3" fmla="*/ 157008 h 192851"/>
                      <a:gd name="connsiteX4" fmla="*/ 283740 w 452699"/>
                      <a:gd name="connsiteY4" fmla="*/ 192737 h 192851"/>
                      <a:gd name="connsiteX5" fmla="*/ 30395 w 452699"/>
                      <a:gd name="connsiteY5" fmla="*/ 181895 h 192851"/>
                      <a:gd name="connsiteX0" fmla="*/ 30395 w 452699"/>
                      <a:gd name="connsiteY0" fmla="*/ 181895 h 215175"/>
                      <a:gd name="connsiteX1" fmla="*/ 300 w 452699"/>
                      <a:gd name="connsiteY1" fmla="*/ 82528 h 215175"/>
                      <a:gd name="connsiteX2" fmla="*/ 300042 w 452699"/>
                      <a:gd name="connsiteY2" fmla="*/ 0 h 215175"/>
                      <a:gd name="connsiteX3" fmla="*/ 452699 w 452699"/>
                      <a:gd name="connsiteY3" fmla="*/ 157008 h 215175"/>
                      <a:gd name="connsiteX4" fmla="*/ 283740 w 452699"/>
                      <a:gd name="connsiteY4" fmla="*/ 192737 h 215175"/>
                      <a:gd name="connsiteX5" fmla="*/ 30395 w 452699"/>
                      <a:gd name="connsiteY5" fmla="*/ 181895 h 215175"/>
                      <a:gd name="connsiteX0" fmla="*/ 0 w 610690"/>
                      <a:gd name="connsiteY0" fmla="*/ 324812 h 338788"/>
                      <a:gd name="connsiteX1" fmla="*/ 158291 w 610690"/>
                      <a:gd name="connsiteY1" fmla="*/ 82528 h 338788"/>
                      <a:gd name="connsiteX2" fmla="*/ 458033 w 610690"/>
                      <a:gd name="connsiteY2" fmla="*/ 0 h 338788"/>
                      <a:gd name="connsiteX3" fmla="*/ 610690 w 610690"/>
                      <a:gd name="connsiteY3" fmla="*/ 157008 h 338788"/>
                      <a:gd name="connsiteX4" fmla="*/ 441731 w 610690"/>
                      <a:gd name="connsiteY4" fmla="*/ 192737 h 338788"/>
                      <a:gd name="connsiteX5" fmla="*/ 0 w 610690"/>
                      <a:gd name="connsiteY5" fmla="*/ 324812 h 338788"/>
                      <a:gd name="connsiteX0" fmla="*/ 283467 w 452426"/>
                      <a:gd name="connsiteY0" fmla="*/ 192737 h 192737"/>
                      <a:gd name="connsiteX1" fmla="*/ 27 w 452426"/>
                      <a:gd name="connsiteY1" fmla="*/ 82528 h 192737"/>
                      <a:gd name="connsiteX2" fmla="*/ 299769 w 452426"/>
                      <a:gd name="connsiteY2" fmla="*/ 0 h 192737"/>
                      <a:gd name="connsiteX3" fmla="*/ 452426 w 452426"/>
                      <a:gd name="connsiteY3" fmla="*/ 157008 h 192737"/>
                      <a:gd name="connsiteX4" fmla="*/ 283467 w 452426"/>
                      <a:gd name="connsiteY4" fmla="*/ 192737 h 192737"/>
                      <a:gd name="connsiteX0" fmla="*/ 284941 w 453900"/>
                      <a:gd name="connsiteY0" fmla="*/ 192737 h 192737"/>
                      <a:gd name="connsiteX1" fmla="*/ 1501 w 453900"/>
                      <a:gd name="connsiteY1" fmla="*/ 82528 h 192737"/>
                      <a:gd name="connsiteX2" fmla="*/ 301243 w 453900"/>
                      <a:gd name="connsiteY2" fmla="*/ 0 h 192737"/>
                      <a:gd name="connsiteX3" fmla="*/ 453900 w 453900"/>
                      <a:gd name="connsiteY3" fmla="*/ 157008 h 192737"/>
                      <a:gd name="connsiteX4" fmla="*/ 284941 w 453900"/>
                      <a:gd name="connsiteY4" fmla="*/ 192737 h 192737"/>
                      <a:gd name="connsiteX0" fmla="*/ 284941 w 453900"/>
                      <a:gd name="connsiteY0" fmla="*/ 192737 h 192737"/>
                      <a:gd name="connsiteX1" fmla="*/ 1501 w 453900"/>
                      <a:gd name="connsiteY1" fmla="*/ 82528 h 192737"/>
                      <a:gd name="connsiteX2" fmla="*/ 301243 w 453900"/>
                      <a:gd name="connsiteY2" fmla="*/ 0 h 192737"/>
                      <a:gd name="connsiteX3" fmla="*/ 453900 w 453900"/>
                      <a:gd name="connsiteY3" fmla="*/ 157008 h 192737"/>
                      <a:gd name="connsiteX4" fmla="*/ 284941 w 453900"/>
                      <a:gd name="connsiteY4" fmla="*/ 192737 h 192737"/>
                      <a:gd name="connsiteX0" fmla="*/ 290388 w 459347"/>
                      <a:gd name="connsiteY0" fmla="*/ 194551 h 194551"/>
                      <a:gd name="connsiteX1" fmla="*/ 6948 w 459347"/>
                      <a:gd name="connsiteY1" fmla="*/ 84342 h 194551"/>
                      <a:gd name="connsiteX2" fmla="*/ 117381 w 459347"/>
                      <a:gd name="connsiteY2" fmla="*/ 116823 h 194551"/>
                      <a:gd name="connsiteX3" fmla="*/ 306690 w 459347"/>
                      <a:gd name="connsiteY3" fmla="*/ 1814 h 194551"/>
                      <a:gd name="connsiteX4" fmla="*/ 459347 w 459347"/>
                      <a:gd name="connsiteY4" fmla="*/ 158822 h 194551"/>
                      <a:gd name="connsiteX5" fmla="*/ 290388 w 459347"/>
                      <a:gd name="connsiteY5" fmla="*/ 194551 h 194551"/>
                      <a:gd name="connsiteX0" fmla="*/ 290218 w 459177"/>
                      <a:gd name="connsiteY0" fmla="*/ 194551 h 194551"/>
                      <a:gd name="connsiteX1" fmla="*/ 6778 w 459177"/>
                      <a:gd name="connsiteY1" fmla="*/ 84342 h 194551"/>
                      <a:gd name="connsiteX2" fmla="*/ 117211 w 459177"/>
                      <a:gd name="connsiteY2" fmla="*/ 116823 h 194551"/>
                      <a:gd name="connsiteX3" fmla="*/ 306520 w 459177"/>
                      <a:gd name="connsiteY3" fmla="*/ 1814 h 194551"/>
                      <a:gd name="connsiteX4" fmla="*/ 459177 w 459177"/>
                      <a:gd name="connsiteY4" fmla="*/ 158822 h 194551"/>
                      <a:gd name="connsiteX5" fmla="*/ 290218 w 459177"/>
                      <a:gd name="connsiteY5" fmla="*/ 194551 h 194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9177" h="194551">
                        <a:moveTo>
                          <a:pt x="290218" y="194551"/>
                        </a:moveTo>
                        <a:cubicBezTo>
                          <a:pt x="214818" y="182138"/>
                          <a:pt x="-15427" y="230149"/>
                          <a:pt x="6778" y="84342"/>
                        </a:cubicBezTo>
                        <a:cubicBezTo>
                          <a:pt x="-26387" y="60560"/>
                          <a:pt x="70502" y="75360"/>
                          <a:pt x="117211" y="116823"/>
                        </a:cubicBezTo>
                        <a:cubicBezTo>
                          <a:pt x="167168" y="103068"/>
                          <a:pt x="245195" y="-16013"/>
                          <a:pt x="306520" y="1814"/>
                        </a:cubicBezTo>
                        <a:lnTo>
                          <a:pt x="459177" y="158822"/>
                        </a:lnTo>
                        <a:lnTo>
                          <a:pt x="290218" y="194551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58" name="Rectángulo 123"/>
                  <p:cNvSpPr/>
                  <p:nvPr/>
                </p:nvSpPr>
                <p:spPr>
                  <a:xfrm flipH="1">
                    <a:off x="5749445" y="4548235"/>
                    <a:ext cx="334491" cy="158761"/>
                  </a:xfrm>
                  <a:custGeom>
                    <a:avLst/>
                    <a:gdLst>
                      <a:gd name="connsiteX0" fmla="*/ 0 w 914400"/>
                      <a:gd name="connsiteY0" fmla="*/ 0 h 914400"/>
                      <a:gd name="connsiteX1" fmla="*/ 914400 w 914400"/>
                      <a:gd name="connsiteY1" fmla="*/ 0 h 914400"/>
                      <a:gd name="connsiteX2" fmla="*/ 914400 w 914400"/>
                      <a:gd name="connsiteY2" fmla="*/ 914400 h 914400"/>
                      <a:gd name="connsiteX3" fmla="*/ 0 w 914400"/>
                      <a:gd name="connsiteY3" fmla="*/ 914400 h 914400"/>
                      <a:gd name="connsiteX4" fmla="*/ 0 w 914400"/>
                      <a:gd name="connsiteY4" fmla="*/ 0 h 914400"/>
                      <a:gd name="connsiteX0" fmla="*/ 22736 w 914400"/>
                      <a:gd name="connsiteY0" fmla="*/ 3248 h 914400"/>
                      <a:gd name="connsiteX1" fmla="*/ 914400 w 914400"/>
                      <a:gd name="connsiteY1" fmla="*/ 0 h 914400"/>
                      <a:gd name="connsiteX2" fmla="*/ 914400 w 914400"/>
                      <a:gd name="connsiteY2" fmla="*/ 914400 h 914400"/>
                      <a:gd name="connsiteX3" fmla="*/ 0 w 914400"/>
                      <a:gd name="connsiteY3" fmla="*/ 914400 h 914400"/>
                      <a:gd name="connsiteX4" fmla="*/ 22736 w 914400"/>
                      <a:gd name="connsiteY4" fmla="*/ 3248 h 914400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914400 w 914400"/>
                      <a:gd name="connsiteY2" fmla="*/ 959873 h 959873"/>
                      <a:gd name="connsiteX3" fmla="*/ 0 w 914400"/>
                      <a:gd name="connsiteY3" fmla="*/ 959873 h 959873"/>
                      <a:gd name="connsiteX4" fmla="*/ 22736 w 914400"/>
                      <a:gd name="connsiteY4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914400 w 914400"/>
                      <a:gd name="connsiteY3" fmla="*/ 959873 h 959873"/>
                      <a:gd name="connsiteX4" fmla="*/ 0 w 914400"/>
                      <a:gd name="connsiteY4" fmla="*/ 959873 h 959873"/>
                      <a:gd name="connsiteX5" fmla="*/ 22736 w 914400"/>
                      <a:gd name="connsiteY5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914400 w 914400"/>
                      <a:gd name="connsiteY3" fmla="*/ 959873 h 959873"/>
                      <a:gd name="connsiteX4" fmla="*/ 0 w 914400"/>
                      <a:gd name="connsiteY4" fmla="*/ 959873 h 959873"/>
                      <a:gd name="connsiteX5" fmla="*/ 22736 w 914400"/>
                      <a:gd name="connsiteY5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914400 w 914400"/>
                      <a:gd name="connsiteY4" fmla="*/ 959873 h 959873"/>
                      <a:gd name="connsiteX5" fmla="*/ 0 w 914400"/>
                      <a:gd name="connsiteY5" fmla="*/ 959873 h 959873"/>
                      <a:gd name="connsiteX6" fmla="*/ 22736 w 914400"/>
                      <a:gd name="connsiteY6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914400 w 914400"/>
                      <a:gd name="connsiteY4" fmla="*/ 959873 h 959873"/>
                      <a:gd name="connsiteX5" fmla="*/ 0 w 914400"/>
                      <a:gd name="connsiteY5" fmla="*/ 959873 h 959873"/>
                      <a:gd name="connsiteX6" fmla="*/ 22736 w 914400"/>
                      <a:gd name="connsiteY6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914400 w 914400"/>
                      <a:gd name="connsiteY5" fmla="*/ 959873 h 959873"/>
                      <a:gd name="connsiteX6" fmla="*/ 0 w 914400"/>
                      <a:gd name="connsiteY6" fmla="*/ 959873 h 959873"/>
                      <a:gd name="connsiteX7" fmla="*/ 22736 w 914400"/>
                      <a:gd name="connsiteY7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914400 w 914400"/>
                      <a:gd name="connsiteY6" fmla="*/ 959873 h 959873"/>
                      <a:gd name="connsiteX7" fmla="*/ 0 w 914400"/>
                      <a:gd name="connsiteY7" fmla="*/ 959873 h 959873"/>
                      <a:gd name="connsiteX8" fmla="*/ 22736 w 914400"/>
                      <a:gd name="connsiteY8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914400 w 914400"/>
                      <a:gd name="connsiteY6" fmla="*/ 959873 h 959873"/>
                      <a:gd name="connsiteX7" fmla="*/ 0 w 914400"/>
                      <a:gd name="connsiteY7" fmla="*/ 959873 h 959873"/>
                      <a:gd name="connsiteX8" fmla="*/ 22736 w 914400"/>
                      <a:gd name="connsiteY8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914400 w 914400"/>
                      <a:gd name="connsiteY6" fmla="*/ 959873 h 959873"/>
                      <a:gd name="connsiteX7" fmla="*/ 0 w 914400"/>
                      <a:gd name="connsiteY7" fmla="*/ 959873 h 959873"/>
                      <a:gd name="connsiteX8" fmla="*/ 22736 w 914400"/>
                      <a:gd name="connsiteY8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914400 w 914400"/>
                      <a:gd name="connsiteY6" fmla="*/ 959873 h 959873"/>
                      <a:gd name="connsiteX7" fmla="*/ 0 w 914400"/>
                      <a:gd name="connsiteY7" fmla="*/ 959873 h 959873"/>
                      <a:gd name="connsiteX8" fmla="*/ 22736 w 914400"/>
                      <a:gd name="connsiteY8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545848 w 914400"/>
                      <a:gd name="connsiteY6" fmla="*/ 393297 h 959873"/>
                      <a:gd name="connsiteX7" fmla="*/ 914400 w 914400"/>
                      <a:gd name="connsiteY7" fmla="*/ 959873 h 959873"/>
                      <a:gd name="connsiteX8" fmla="*/ 0 w 914400"/>
                      <a:gd name="connsiteY8" fmla="*/ 959873 h 959873"/>
                      <a:gd name="connsiteX9" fmla="*/ 22736 w 914400"/>
                      <a:gd name="connsiteY9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545848 w 914400"/>
                      <a:gd name="connsiteY6" fmla="*/ 393297 h 959873"/>
                      <a:gd name="connsiteX7" fmla="*/ 555592 w 914400"/>
                      <a:gd name="connsiteY7" fmla="*/ 266620 h 959873"/>
                      <a:gd name="connsiteX8" fmla="*/ 914400 w 914400"/>
                      <a:gd name="connsiteY8" fmla="*/ 959873 h 959873"/>
                      <a:gd name="connsiteX9" fmla="*/ 0 w 914400"/>
                      <a:gd name="connsiteY9" fmla="*/ 959873 h 959873"/>
                      <a:gd name="connsiteX10" fmla="*/ 22736 w 914400"/>
                      <a:gd name="connsiteY10" fmla="*/ 48721 h 959873"/>
                      <a:gd name="connsiteX0" fmla="*/ 22736 w 767081"/>
                      <a:gd name="connsiteY0" fmla="*/ 48721 h 959873"/>
                      <a:gd name="connsiteX1" fmla="*/ 427196 w 767081"/>
                      <a:gd name="connsiteY1" fmla="*/ 0 h 959873"/>
                      <a:gd name="connsiteX2" fmla="*/ 601065 w 767081"/>
                      <a:gd name="connsiteY2" fmla="*/ 221146 h 959873"/>
                      <a:gd name="connsiteX3" fmla="*/ 766714 w 767081"/>
                      <a:gd name="connsiteY3" fmla="*/ 286109 h 959873"/>
                      <a:gd name="connsiteX4" fmla="*/ 636793 w 767081"/>
                      <a:gd name="connsiteY4" fmla="*/ 318590 h 959873"/>
                      <a:gd name="connsiteX5" fmla="*/ 594569 w 767081"/>
                      <a:gd name="connsiteY5" fmla="*/ 334830 h 959873"/>
                      <a:gd name="connsiteX6" fmla="*/ 545848 w 767081"/>
                      <a:gd name="connsiteY6" fmla="*/ 393297 h 959873"/>
                      <a:gd name="connsiteX7" fmla="*/ 555592 w 767081"/>
                      <a:gd name="connsiteY7" fmla="*/ 266620 h 959873"/>
                      <a:gd name="connsiteX8" fmla="*/ 423948 w 767081"/>
                      <a:gd name="connsiteY8" fmla="*/ 86129 h 959873"/>
                      <a:gd name="connsiteX9" fmla="*/ 0 w 767081"/>
                      <a:gd name="connsiteY9" fmla="*/ 959873 h 959873"/>
                      <a:gd name="connsiteX10" fmla="*/ 22736 w 767081"/>
                      <a:gd name="connsiteY10" fmla="*/ 48721 h 959873"/>
                      <a:gd name="connsiteX0" fmla="*/ 22736 w 767081"/>
                      <a:gd name="connsiteY0" fmla="*/ 48721 h 959873"/>
                      <a:gd name="connsiteX1" fmla="*/ 427196 w 767081"/>
                      <a:gd name="connsiteY1" fmla="*/ 0 h 959873"/>
                      <a:gd name="connsiteX2" fmla="*/ 601065 w 767081"/>
                      <a:gd name="connsiteY2" fmla="*/ 221146 h 959873"/>
                      <a:gd name="connsiteX3" fmla="*/ 766714 w 767081"/>
                      <a:gd name="connsiteY3" fmla="*/ 286109 h 959873"/>
                      <a:gd name="connsiteX4" fmla="*/ 636793 w 767081"/>
                      <a:gd name="connsiteY4" fmla="*/ 318590 h 959873"/>
                      <a:gd name="connsiteX5" fmla="*/ 594569 w 767081"/>
                      <a:gd name="connsiteY5" fmla="*/ 334830 h 959873"/>
                      <a:gd name="connsiteX6" fmla="*/ 545848 w 767081"/>
                      <a:gd name="connsiteY6" fmla="*/ 393297 h 959873"/>
                      <a:gd name="connsiteX7" fmla="*/ 555592 w 767081"/>
                      <a:gd name="connsiteY7" fmla="*/ 266620 h 959873"/>
                      <a:gd name="connsiteX8" fmla="*/ 423948 w 767081"/>
                      <a:gd name="connsiteY8" fmla="*/ 86129 h 959873"/>
                      <a:gd name="connsiteX9" fmla="*/ 428920 w 767081"/>
                      <a:gd name="connsiteY9" fmla="*/ 260124 h 959873"/>
                      <a:gd name="connsiteX10" fmla="*/ 0 w 767081"/>
                      <a:gd name="connsiteY10" fmla="*/ 959873 h 959873"/>
                      <a:gd name="connsiteX11" fmla="*/ 22736 w 767081"/>
                      <a:gd name="connsiteY11" fmla="*/ 48721 h 959873"/>
                      <a:gd name="connsiteX0" fmla="*/ 22736 w 767081"/>
                      <a:gd name="connsiteY0" fmla="*/ 48721 h 959873"/>
                      <a:gd name="connsiteX1" fmla="*/ 427196 w 767081"/>
                      <a:gd name="connsiteY1" fmla="*/ 0 h 959873"/>
                      <a:gd name="connsiteX2" fmla="*/ 601065 w 767081"/>
                      <a:gd name="connsiteY2" fmla="*/ 221146 h 959873"/>
                      <a:gd name="connsiteX3" fmla="*/ 766714 w 767081"/>
                      <a:gd name="connsiteY3" fmla="*/ 286109 h 959873"/>
                      <a:gd name="connsiteX4" fmla="*/ 636793 w 767081"/>
                      <a:gd name="connsiteY4" fmla="*/ 318590 h 959873"/>
                      <a:gd name="connsiteX5" fmla="*/ 594569 w 767081"/>
                      <a:gd name="connsiteY5" fmla="*/ 334830 h 959873"/>
                      <a:gd name="connsiteX6" fmla="*/ 545848 w 767081"/>
                      <a:gd name="connsiteY6" fmla="*/ 393297 h 959873"/>
                      <a:gd name="connsiteX7" fmla="*/ 555592 w 767081"/>
                      <a:gd name="connsiteY7" fmla="*/ 266620 h 959873"/>
                      <a:gd name="connsiteX8" fmla="*/ 423948 w 767081"/>
                      <a:gd name="connsiteY8" fmla="*/ 86129 h 959873"/>
                      <a:gd name="connsiteX9" fmla="*/ 428920 w 767081"/>
                      <a:gd name="connsiteY9" fmla="*/ 260124 h 959873"/>
                      <a:gd name="connsiteX10" fmla="*/ 0 w 767081"/>
                      <a:gd name="connsiteY10" fmla="*/ 959873 h 959873"/>
                      <a:gd name="connsiteX11" fmla="*/ 22736 w 767081"/>
                      <a:gd name="connsiteY11" fmla="*/ 48721 h 959873"/>
                      <a:gd name="connsiteX0" fmla="*/ 22736 w 767081"/>
                      <a:gd name="connsiteY0" fmla="*/ 48721 h 959873"/>
                      <a:gd name="connsiteX1" fmla="*/ 427196 w 767081"/>
                      <a:gd name="connsiteY1" fmla="*/ 0 h 959873"/>
                      <a:gd name="connsiteX2" fmla="*/ 601065 w 767081"/>
                      <a:gd name="connsiteY2" fmla="*/ 221146 h 959873"/>
                      <a:gd name="connsiteX3" fmla="*/ 766714 w 767081"/>
                      <a:gd name="connsiteY3" fmla="*/ 286109 h 959873"/>
                      <a:gd name="connsiteX4" fmla="*/ 636793 w 767081"/>
                      <a:gd name="connsiteY4" fmla="*/ 318590 h 959873"/>
                      <a:gd name="connsiteX5" fmla="*/ 594569 w 767081"/>
                      <a:gd name="connsiteY5" fmla="*/ 334830 h 959873"/>
                      <a:gd name="connsiteX6" fmla="*/ 545848 w 767081"/>
                      <a:gd name="connsiteY6" fmla="*/ 393297 h 959873"/>
                      <a:gd name="connsiteX7" fmla="*/ 555592 w 767081"/>
                      <a:gd name="connsiteY7" fmla="*/ 266620 h 959873"/>
                      <a:gd name="connsiteX8" fmla="*/ 423948 w 767081"/>
                      <a:gd name="connsiteY8" fmla="*/ 86129 h 959873"/>
                      <a:gd name="connsiteX9" fmla="*/ 428920 w 767081"/>
                      <a:gd name="connsiteY9" fmla="*/ 260124 h 959873"/>
                      <a:gd name="connsiteX10" fmla="*/ 0 w 767081"/>
                      <a:gd name="connsiteY10" fmla="*/ 959873 h 959873"/>
                      <a:gd name="connsiteX11" fmla="*/ 22736 w 767081"/>
                      <a:gd name="connsiteY11" fmla="*/ 48721 h 959873"/>
                      <a:gd name="connsiteX0" fmla="*/ 0 w 744345"/>
                      <a:gd name="connsiteY0" fmla="*/ 48721 h 409994"/>
                      <a:gd name="connsiteX1" fmla="*/ 404460 w 744345"/>
                      <a:gd name="connsiteY1" fmla="*/ 0 h 409994"/>
                      <a:gd name="connsiteX2" fmla="*/ 578329 w 744345"/>
                      <a:gd name="connsiteY2" fmla="*/ 221146 h 409994"/>
                      <a:gd name="connsiteX3" fmla="*/ 743978 w 744345"/>
                      <a:gd name="connsiteY3" fmla="*/ 286109 h 409994"/>
                      <a:gd name="connsiteX4" fmla="*/ 614057 w 744345"/>
                      <a:gd name="connsiteY4" fmla="*/ 318590 h 409994"/>
                      <a:gd name="connsiteX5" fmla="*/ 571833 w 744345"/>
                      <a:gd name="connsiteY5" fmla="*/ 334830 h 409994"/>
                      <a:gd name="connsiteX6" fmla="*/ 523112 w 744345"/>
                      <a:gd name="connsiteY6" fmla="*/ 393297 h 409994"/>
                      <a:gd name="connsiteX7" fmla="*/ 532856 w 744345"/>
                      <a:gd name="connsiteY7" fmla="*/ 266620 h 409994"/>
                      <a:gd name="connsiteX8" fmla="*/ 401212 w 744345"/>
                      <a:gd name="connsiteY8" fmla="*/ 86129 h 409994"/>
                      <a:gd name="connsiteX9" fmla="*/ 406184 w 744345"/>
                      <a:gd name="connsiteY9" fmla="*/ 260124 h 409994"/>
                      <a:gd name="connsiteX10" fmla="*/ 9745 w 744345"/>
                      <a:gd name="connsiteY10" fmla="*/ 277768 h 409994"/>
                      <a:gd name="connsiteX11" fmla="*/ 0 w 744345"/>
                      <a:gd name="connsiteY11" fmla="*/ 48721 h 409994"/>
                      <a:gd name="connsiteX0" fmla="*/ 0 w 744345"/>
                      <a:gd name="connsiteY0" fmla="*/ 48721 h 409994"/>
                      <a:gd name="connsiteX1" fmla="*/ 404460 w 744345"/>
                      <a:gd name="connsiteY1" fmla="*/ 0 h 409994"/>
                      <a:gd name="connsiteX2" fmla="*/ 578329 w 744345"/>
                      <a:gd name="connsiteY2" fmla="*/ 221146 h 409994"/>
                      <a:gd name="connsiteX3" fmla="*/ 743978 w 744345"/>
                      <a:gd name="connsiteY3" fmla="*/ 286109 h 409994"/>
                      <a:gd name="connsiteX4" fmla="*/ 614057 w 744345"/>
                      <a:gd name="connsiteY4" fmla="*/ 318590 h 409994"/>
                      <a:gd name="connsiteX5" fmla="*/ 571833 w 744345"/>
                      <a:gd name="connsiteY5" fmla="*/ 334830 h 409994"/>
                      <a:gd name="connsiteX6" fmla="*/ 523112 w 744345"/>
                      <a:gd name="connsiteY6" fmla="*/ 393297 h 409994"/>
                      <a:gd name="connsiteX7" fmla="*/ 532856 w 744345"/>
                      <a:gd name="connsiteY7" fmla="*/ 266620 h 409994"/>
                      <a:gd name="connsiteX8" fmla="*/ 401212 w 744345"/>
                      <a:gd name="connsiteY8" fmla="*/ 86129 h 409994"/>
                      <a:gd name="connsiteX9" fmla="*/ 406184 w 744345"/>
                      <a:gd name="connsiteY9" fmla="*/ 260124 h 409994"/>
                      <a:gd name="connsiteX10" fmla="*/ 9745 w 744345"/>
                      <a:gd name="connsiteY10" fmla="*/ 277768 h 409994"/>
                      <a:gd name="connsiteX11" fmla="*/ 0 w 744345"/>
                      <a:gd name="connsiteY11" fmla="*/ 48721 h 409994"/>
                      <a:gd name="connsiteX0" fmla="*/ 0 w 744345"/>
                      <a:gd name="connsiteY0" fmla="*/ 48721 h 409994"/>
                      <a:gd name="connsiteX1" fmla="*/ 404460 w 744345"/>
                      <a:gd name="connsiteY1" fmla="*/ 0 h 409994"/>
                      <a:gd name="connsiteX2" fmla="*/ 578329 w 744345"/>
                      <a:gd name="connsiteY2" fmla="*/ 221146 h 409994"/>
                      <a:gd name="connsiteX3" fmla="*/ 743978 w 744345"/>
                      <a:gd name="connsiteY3" fmla="*/ 286109 h 409994"/>
                      <a:gd name="connsiteX4" fmla="*/ 614057 w 744345"/>
                      <a:gd name="connsiteY4" fmla="*/ 318590 h 409994"/>
                      <a:gd name="connsiteX5" fmla="*/ 571833 w 744345"/>
                      <a:gd name="connsiteY5" fmla="*/ 334830 h 409994"/>
                      <a:gd name="connsiteX6" fmla="*/ 523112 w 744345"/>
                      <a:gd name="connsiteY6" fmla="*/ 393297 h 409994"/>
                      <a:gd name="connsiteX7" fmla="*/ 532856 w 744345"/>
                      <a:gd name="connsiteY7" fmla="*/ 266620 h 409994"/>
                      <a:gd name="connsiteX8" fmla="*/ 401212 w 744345"/>
                      <a:gd name="connsiteY8" fmla="*/ 86129 h 409994"/>
                      <a:gd name="connsiteX9" fmla="*/ 406184 w 744345"/>
                      <a:gd name="connsiteY9" fmla="*/ 260124 h 409994"/>
                      <a:gd name="connsiteX10" fmla="*/ 9745 w 744345"/>
                      <a:gd name="connsiteY10" fmla="*/ 277768 h 409994"/>
                      <a:gd name="connsiteX11" fmla="*/ 0 w 744345"/>
                      <a:gd name="connsiteY11" fmla="*/ 48721 h 409994"/>
                      <a:gd name="connsiteX0" fmla="*/ 142732 w 887077"/>
                      <a:gd name="connsiteY0" fmla="*/ 48721 h 453933"/>
                      <a:gd name="connsiteX1" fmla="*/ 547192 w 887077"/>
                      <a:gd name="connsiteY1" fmla="*/ 0 h 453933"/>
                      <a:gd name="connsiteX2" fmla="*/ 721061 w 887077"/>
                      <a:gd name="connsiteY2" fmla="*/ 221146 h 453933"/>
                      <a:gd name="connsiteX3" fmla="*/ 886710 w 887077"/>
                      <a:gd name="connsiteY3" fmla="*/ 286109 h 453933"/>
                      <a:gd name="connsiteX4" fmla="*/ 756789 w 887077"/>
                      <a:gd name="connsiteY4" fmla="*/ 318590 h 453933"/>
                      <a:gd name="connsiteX5" fmla="*/ 714565 w 887077"/>
                      <a:gd name="connsiteY5" fmla="*/ 334830 h 453933"/>
                      <a:gd name="connsiteX6" fmla="*/ 665844 w 887077"/>
                      <a:gd name="connsiteY6" fmla="*/ 393297 h 453933"/>
                      <a:gd name="connsiteX7" fmla="*/ 675588 w 887077"/>
                      <a:gd name="connsiteY7" fmla="*/ 266620 h 453933"/>
                      <a:gd name="connsiteX8" fmla="*/ 543944 w 887077"/>
                      <a:gd name="connsiteY8" fmla="*/ 86129 h 453933"/>
                      <a:gd name="connsiteX9" fmla="*/ 548916 w 887077"/>
                      <a:gd name="connsiteY9" fmla="*/ 260124 h 453933"/>
                      <a:gd name="connsiteX10" fmla="*/ 152477 w 887077"/>
                      <a:gd name="connsiteY10" fmla="*/ 277768 h 453933"/>
                      <a:gd name="connsiteX11" fmla="*/ 0 w 887077"/>
                      <a:gd name="connsiteY11" fmla="*/ 448515 h 453933"/>
                      <a:gd name="connsiteX12" fmla="*/ 142732 w 887077"/>
                      <a:gd name="connsiteY12" fmla="*/ 48721 h 453933"/>
                      <a:gd name="connsiteX0" fmla="*/ 143343 w 887688"/>
                      <a:gd name="connsiteY0" fmla="*/ 48721 h 453933"/>
                      <a:gd name="connsiteX1" fmla="*/ 547803 w 887688"/>
                      <a:gd name="connsiteY1" fmla="*/ 0 h 453933"/>
                      <a:gd name="connsiteX2" fmla="*/ 721672 w 887688"/>
                      <a:gd name="connsiteY2" fmla="*/ 221146 h 453933"/>
                      <a:gd name="connsiteX3" fmla="*/ 887321 w 887688"/>
                      <a:gd name="connsiteY3" fmla="*/ 286109 h 453933"/>
                      <a:gd name="connsiteX4" fmla="*/ 757400 w 887688"/>
                      <a:gd name="connsiteY4" fmla="*/ 318590 h 453933"/>
                      <a:gd name="connsiteX5" fmla="*/ 715176 w 887688"/>
                      <a:gd name="connsiteY5" fmla="*/ 334830 h 453933"/>
                      <a:gd name="connsiteX6" fmla="*/ 666455 w 887688"/>
                      <a:gd name="connsiteY6" fmla="*/ 393297 h 453933"/>
                      <a:gd name="connsiteX7" fmla="*/ 676199 w 887688"/>
                      <a:gd name="connsiteY7" fmla="*/ 266620 h 453933"/>
                      <a:gd name="connsiteX8" fmla="*/ 544555 w 887688"/>
                      <a:gd name="connsiteY8" fmla="*/ 86129 h 453933"/>
                      <a:gd name="connsiteX9" fmla="*/ 549527 w 887688"/>
                      <a:gd name="connsiteY9" fmla="*/ 260124 h 453933"/>
                      <a:gd name="connsiteX10" fmla="*/ 153088 w 887688"/>
                      <a:gd name="connsiteY10" fmla="*/ 277768 h 453933"/>
                      <a:gd name="connsiteX11" fmla="*/ 611 w 887688"/>
                      <a:gd name="connsiteY11" fmla="*/ 448515 h 453933"/>
                      <a:gd name="connsiteX12" fmla="*/ 7107 w 887688"/>
                      <a:gd name="connsiteY12" fmla="*/ 273116 h 453933"/>
                      <a:gd name="connsiteX13" fmla="*/ 143343 w 887688"/>
                      <a:gd name="connsiteY13" fmla="*/ 48721 h 453933"/>
                      <a:gd name="connsiteX0" fmla="*/ 233688 w 978033"/>
                      <a:gd name="connsiteY0" fmla="*/ 48721 h 453933"/>
                      <a:gd name="connsiteX1" fmla="*/ 638148 w 978033"/>
                      <a:gd name="connsiteY1" fmla="*/ 0 h 453933"/>
                      <a:gd name="connsiteX2" fmla="*/ 812017 w 978033"/>
                      <a:gd name="connsiteY2" fmla="*/ 221146 h 453933"/>
                      <a:gd name="connsiteX3" fmla="*/ 977666 w 978033"/>
                      <a:gd name="connsiteY3" fmla="*/ 286109 h 453933"/>
                      <a:gd name="connsiteX4" fmla="*/ 847745 w 978033"/>
                      <a:gd name="connsiteY4" fmla="*/ 318590 h 453933"/>
                      <a:gd name="connsiteX5" fmla="*/ 805521 w 978033"/>
                      <a:gd name="connsiteY5" fmla="*/ 334830 h 453933"/>
                      <a:gd name="connsiteX6" fmla="*/ 756800 w 978033"/>
                      <a:gd name="connsiteY6" fmla="*/ 393297 h 453933"/>
                      <a:gd name="connsiteX7" fmla="*/ 766544 w 978033"/>
                      <a:gd name="connsiteY7" fmla="*/ 266620 h 453933"/>
                      <a:gd name="connsiteX8" fmla="*/ 634900 w 978033"/>
                      <a:gd name="connsiteY8" fmla="*/ 86129 h 453933"/>
                      <a:gd name="connsiteX9" fmla="*/ 639872 w 978033"/>
                      <a:gd name="connsiteY9" fmla="*/ 260124 h 453933"/>
                      <a:gd name="connsiteX10" fmla="*/ 243433 w 978033"/>
                      <a:gd name="connsiteY10" fmla="*/ 277768 h 453933"/>
                      <a:gd name="connsiteX11" fmla="*/ 90956 w 978033"/>
                      <a:gd name="connsiteY11" fmla="*/ 448515 h 453933"/>
                      <a:gd name="connsiteX12" fmla="*/ 12 w 978033"/>
                      <a:gd name="connsiteY12" fmla="*/ 377056 h 453933"/>
                      <a:gd name="connsiteX13" fmla="*/ 97452 w 978033"/>
                      <a:gd name="connsiteY13" fmla="*/ 273116 h 453933"/>
                      <a:gd name="connsiteX14" fmla="*/ 233688 w 978033"/>
                      <a:gd name="connsiteY14" fmla="*/ 48721 h 453933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91715 w 978792"/>
                      <a:gd name="connsiteY11" fmla="*/ 448515 h 454194"/>
                      <a:gd name="connsiteX12" fmla="*/ 91716 w 978792"/>
                      <a:gd name="connsiteY12" fmla="*/ 390048 h 454194"/>
                      <a:gd name="connsiteX13" fmla="*/ 771 w 978792"/>
                      <a:gd name="connsiteY13" fmla="*/ 377056 h 454194"/>
                      <a:gd name="connsiteX14" fmla="*/ 98211 w 978792"/>
                      <a:gd name="connsiteY14" fmla="*/ 273116 h 454194"/>
                      <a:gd name="connsiteX15" fmla="*/ 234447 w 978792"/>
                      <a:gd name="connsiteY15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150181 w 978792"/>
                      <a:gd name="connsiteY11" fmla="*/ 364062 h 454194"/>
                      <a:gd name="connsiteX12" fmla="*/ 91715 w 978792"/>
                      <a:gd name="connsiteY12" fmla="*/ 448515 h 454194"/>
                      <a:gd name="connsiteX13" fmla="*/ 91716 w 978792"/>
                      <a:gd name="connsiteY13" fmla="*/ 390048 h 454194"/>
                      <a:gd name="connsiteX14" fmla="*/ 771 w 978792"/>
                      <a:gd name="connsiteY14" fmla="*/ 377056 h 454194"/>
                      <a:gd name="connsiteX15" fmla="*/ 98211 w 978792"/>
                      <a:gd name="connsiteY15" fmla="*/ 273116 h 454194"/>
                      <a:gd name="connsiteX16" fmla="*/ 234447 w 978792"/>
                      <a:gd name="connsiteY16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15141 w 978792"/>
                      <a:gd name="connsiteY11" fmla="*/ 451762 h 454194"/>
                      <a:gd name="connsiteX12" fmla="*/ 150181 w 978792"/>
                      <a:gd name="connsiteY12" fmla="*/ 364062 h 454194"/>
                      <a:gd name="connsiteX13" fmla="*/ 91715 w 978792"/>
                      <a:gd name="connsiteY13" fmla="*/ 448515 h 454194"/>
                      <a:gd name="connsiteX14" fmla="*/ 91716 w 978792"/>
                      <a:gd name="connsiteY14" fmla="*/ 390048 h 454194"/>
                      <a:gd name="connsiteX15" fmla="*/ 771 w 978792"/>
                      <a:gd name="connsiteY15" fmla="*/ 377056 h 454194"/>
                      <a:gd name="connsiteX16" fmla="*/ 98211 w 978792"/>
                      <a:gd name="connsiteY16" fmla="*/ 273116 h 454194"/>
                      <a:gd name="connsiteX17" fmla="*/ 234447 w 978792"/>
                      <a:gd name="connsiteY17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215141 w 978792"/>
                      <a:gd name="connsiteY12" fmla="*/ 451762 h 454194"/>
                      <a:gd name="connsiteX13" fmla="*/ 150181 w 978792"/>
                      <a:gd name="connsiteY13" fmla="*/ 364062 h 454194"/>
                      <a:gd name="connsiteX14" fmla="*/ 91715 w 978792"/>
                      <a:gd name="connsiteY14" fmla="*/ 448515 h 454194"/>
                      <a:gd name="connsiteX15" fmla="*/ 91716 w 978792"/>
                      <a:gd name="connsiteY15" fmla="*/ 390048 h 454194"/>
                      <a:gd name="connsiteX16" fmla="*/ 771 w 978792"/>
                      <a:gd name="connsiteY16" fmla="*/ 377056 h 454194"/>
                      <a:gd name="connsiteX17" fmla="*/ 98211 w 978792"/>
                      <a:gd name="connsiteY17" fmla="*/ 273116 h 454194"/>
                      <a:gd name="connsiteX18" fmla="*/ 234447 w 978792"/>
                      <a:gd name="connsiteY18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166421 w 978792"/>
                      <a:gd name="connsiteY12" fmla="*/ 302348 h 454194"/>
                      <a:gd name="connsiteX13" fmla="*/ 215141 w 978792"/>
                      <a:gd name="connsiteY13" fmla="*/ 451762 h 454194"/>
                      <a:gd name="connsiteX14" fmla="*/ 150181 w 978792"/>
                      <a:gd name="connsiteY14" fmla="*/ 364062 h 454194"/>
                      <a:gd name="connsiteX15" fmla="*/ 91715 w 978792"/>
                      <a:gd name="connsiteY15" fmla="*/ 448515 h 454194"/>
                      <a:gd name="connsiteX16" fmla="*/ 91716 w 978792"/>
                      <a:gd name="connsiteY16" fmla="*/ 390048 h 454194"/>
                      <a:gd name="connsiteX17" fmla="*/ 771 w 978792"/>
                      <a:gd name="connsiteY17" fmla="*/ 377056 h 454194"/>
                      <a:gd name="connsiteX18" fmla="*/ 98211 w 978792"/>
                      <a:gd name="connsiteY18" fmla="*/ 273116 h 454194"/>
                      <a:gd name="connsiteX19" fmla="*/ 234447 w 978792"/>
                      <a:gd name="connsiteY19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166421 w 978792"/>
                      <a:gd name="connsiteY12" fmla="*/ 302348 h 454194"/>
                      <a:gd name="connsiteX13" fmla="*/ 215141 w 978792"/>
                      <a:gd name="connsiteY13" fmla="*/ 451762 h 454194"/>
                      <a:gd name="connsiteX14" fmla="*/ 150181 w 978792"/>
                      <a:gd name="connsiteY14" fmla="*/ 364062 h 454194"/>
                      <a:gd name="connsiteX15" fmla="*/ 91715 w 978792"/>
                      <a:gd name="connsiteY15" fmla="*/ 448515 h 454194"/>
                      <a:gd name="connsiteX16" fmla="*/ 91716 w 978792"/>
                      <a:gd name="connsiteY16" fmla="*/ 390048 h 454194"/>
                      <a:gd name="connsiteX17" fmla="*/ 771 w 978792"/>
                      <a:gd name="connsiteY17" fmla="*/ 377056 h 454194"/>
                      <a:gd name="connsiteX18" fmla="*/ 98211 w 978792"/>
                      <a:gd name="connsiteY18" fmla="*/ 273116 h 454194"/>
                      <a:gd name="connsiteX19" fmla="*/ 234447 w 978792"/>
                      <a:gd name="connsiteY19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166421 w 978792"/>
                      <a:gd name="connsiteY12" fmla="*/ 302348 h 454194"/>
                      <a:gd name="connsiteX13" fmla="*/ 215141 w 978792"/>
                      <a:gd name="connsiteY13" fmla="*/ 451762 h 454194"/>
                      <a:gd name="connsiteX14" fmla="*/ 150181 w 978792"/>
                      <a:gd name="connsiteY14" fmla="*/ 364062 h 454194"/>
                      <a:gd name="connsiteX15" fmla="*/ 91715 w 978792"/>
                      <a:gd name="connsiteY15" fmla="*/ 448515 h 454194"/>
                      <a:gd name="connsiteX16" fmla="*/ 91716 w 978792"/>
                      <a:gd name="connsiteY16" fmla="*/ 390048 h 454194"/>
                      <a:gd name="connsiteX17" fmla="*/ 771 w 978792"/>
                      <a:gd name="connsiteY17" fmla="*/ 377056 h 454194"/>
                      <a:gd name="connsiteX18" fmla="*/ 98211 w 978792"/>
                      <a:gd name="connsiteY18" fmla="*/ 273116 h 454194"/>
                      <a:gd name="connsiteX19" fmla="*/ 234447 w 978792"/>
                      <a:gd name="connsiteY19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166421 w 978792"/>
                      <a:gd name="connsiteY12" fmla="*/ 302348 h 454194"/>
                      <a:gd name="connsiteX13" fmla="*/ 215141 w 978792"/>
                      <a:gd name="connsiteY13" fmla="*/ 451762 h 454194"/>
                      <a:gd name="connsiteX14" fmla="*/ 150181 w 978792"/>
                      <a:gd name="connsiteY14" fmla="*/ 364062 h 454194"/>
                      <a:gd name="connsiteX15" fmla="*/ 91715 w 978792"/>
                      <a:gd name="connsiteY15" fmla="*/ 448515 h 454194"/>
                      <a:gd name="connsiteX16" fmla="*/ 91716 w 978792"/>
                      <a:gd name="connsiteY16" fmla="*/ 390048 h 454194"/>
                      <a:gd name="connsiteX17" fmla="*/ 771 w 978792"/>
                      <a:gd name="connsiteY17" fmla="*/ 377056 h 454194"/>
                      <a:gd name="connsiteX18" fmla="*/ 98211 w 978792"/>
                      <a:gd name="connsiteY18" fmla="*/ 273116 h 454194"/>
                      <a:gd name="connsiteX19" fmla="*/ 234447 w 978792"/>
                      <a:gd name="connsiteY19" fmla="*/ 48721 h 454194"/>
                      <a:gd name="connsiteX0" fmla="*/ 234447 w 978792"/>
                      <a:gd name="connsiteY0" fmla="*/ 48721 h 469583"/>
                      <a:gd name="connsiteX1" fmla="*/ 638907 w 978792"/>
                      <a:gd name="connsiteY1" fmla="*/ 0 h 469583"/>
                      <a:gd name="connsiteX2" fmla="*/ 812776 w 978792"/>
                      <a:gd name="connsiteY2" fmla="*/ 221146 h 469583"/>
                      <a:gd name="connsiteX3" fmla="*/ 978425 w 978792"/>
                      <a:gd name="connsiteY3" fmla="*/ 286109 h 469583"/>
                      <a:gd name="connsiteX4" fmla="*/ 848504 w 978792"/>
                      <a:gd name="connsiteY4" fmla="*/ 318590 h 469583"/>
                      <a:gd name="connsiteX5" fmla="*/ 806280 w 978792"/>
                      <a:gd name="connsiteY5" fmla="*/ 334830 h 469583"/>
                      <a:gd name="connsiteX6" fmla="*/ 757559 w 978792"/>
                      <a:gd name="connsiteY6" fmla="*/ 393297 h 469583"/>
                      <a:gd name="connsiteX7" fmla="*/ 767303 w 978792"/>
                      <a:gd name="connsiteY7" fmla="*/ 266620 h 469583"/>
                      <a:gd name="connsiteX8" fmla="*/ 635659 w 978792"/>
                      <a:gd name="connsiteY8" fmla="*/ 86129 h 469583"/>
                      <a:gd name="connsiteX9" fmla="*/ 640631 w 978792"/>
                      <a:gd name="connsiteY9" fmla="*/ 260124 h 469583"/>
                      <a:gd name="connsiteX10" fmla="*/ 244192 w 978792"/>
                      <a:gd name="connsiteY10" fmla="*/ 277768 h 469583"/>
                      <a:gd name="connsiteX11" fmla="*/ 224885 w 978792"/>
                      <a:gd name="connsiteY11" fmla="*/ 152935 h 469583"/>
                      <a:gd name="connsiteX12" fmla="*/ 166421 w 978792"/>
                      <a:gd name="connsiteY12" fmla="*/ 302348 h 469583"/>
                      <a:gd name="connsiteX13" fmla="*/ 215141 w 978792"/>
                      <a:gd name="connsiteY13" fmla="*/ 451762 h 469583"/>
                      <a:gd name="connsiteX14" fmla="*/ 150181 w 978792"/>
                      <a:gd name="connsiteY14" fmla="*/ 364062 h 469583"/>
                      <a:gd name="connsiteX15" fmla="*/ 120948 w 978792"/>
                      <a:gd name="connsiteY15" fmla="*/ 464755 h 469583"/>
                      <a:gd name="connsiteX16" fmla="*/ 91716 w 978792"/>
                      <a:gd name="connsiteY16" fmla="*/ 390048 h 469583"/>
                      <a:gd name="connsiteX17" fmla="*/ 771 w 978792"/>
                      <a:gd name="connsiteY17" fmla="*/ 377056 h 469583"/>
                      <a:gd name="connsiteX18" fmla="*/ 98211 w 978792"/>
                      <a:gd name="connsiteY18" fmla="*/ 273116 h 469583"/>
                      <a:gd name="connsiteX19" fmla="*/ 234447 w 978792"/>
                      <a:gd name="connsiteY19" fmla="*/ 48721 h 469583"/>
                      <a:gd name="connsiteX0" fmla="*/ 234447 w 978792"/>
                      <a:gd name="connsiteY0" fmla="*/ 48721 h 464755"/>
                      <a:gd name="connsiteX1" fmla="*/ 638907 w 978792"/>
                      <a:gd name="connsiteY1" fmla="*/ 0 h 464755"/>
                      <a:gd name="connsiteX2" fmla="*/ 812776 w 978792"/>
                      <a:gd name="connsiteY2" fmla="*/ 221146 h 464755"/>
                      <a:gd name="connsiteX3" fmla="*/ 978425 w 978792"/>
                      <a:gd name="connsiteY3" fmla="*/ 286109 h 464755"/>
                      <a:gd name="connsiteX4" fmla="*/ 848504 w 978792"/>
                      <a:gd name="connsiteY4" fmla="*/ 318590 h 464755"/>
                      <a:gd name="connsiteX5" fmla="*/ 806280 w 978792"/>
                      <a:gd name="connsiteY5" fmla="*/ 334830 h 464755"/>
                      <a:gd name="connsiteX6" fmla="*/ 757559 w 978792"/>
                      <a:gd name="connsiteY6" fmla="*/ 393297 h 464755"/>
                      <a:gd name="connsiteX7" fmla="*/ 767303 w 978792"/>
                      <a:gd name="connsiteY7" fmla="*/ 266620 h 464755"/>
                      <a:gd name="connsiteX8" fmla="*/ 635659 w 978792"/>
                      <a:gd name="connsiteY8" fmla="*/ 86129 h 464755"/>
                      <a:gd name="connsiteX9" fmla="*/ 640631 w 978792"/>
                      <a:gd name="connsiteY9" fmla="*/ 260124 h 464755"/>
                      <a:gd name="connsiteX10" fmla="*/ 244192 w 978792"/>
                      <a:gd name="connsiteY10" fmla="*/ 277768 h 464755"/>
                      <a:gd name="connsiteX11" fmla="*/ 224885 w 978792"/>
                      <a:gd name="connsiteY11" fmla="*/ 152935 h 464755"/>
                      <a:gd name="connsiteX12" fmla="*/ 166421 w 978792"/>
                      <a:gd name="connsiteY12" fmla="*/ 302348 h 464755"/>
                      <a:gd name="connsiteX13" fmla="*/ 215141 w 978792"/>
                      <a:gd name="connsiteY13" fmla="*/ 451762 h 464755"/>
                      <a:gd name="connsiteX14" fmla="*/ 150181 w 978792"/>
                      <a:gd name="connsiteY14" fmla="*/ 364062 h 464755"/>
                      <a:gd name="connsiteX15" fmla="*/ 120948 w 978792"/>
                      <a:gd name="connsiteY15" fmla="*/ 464755 h 464755"/>
                      <a:gd name="connsiteX16" fmla="*/ 91716 w 978792"/>
                      <a:gd name="connsiteY16" fmla="*/ 390048 h 464755"/>
                      <a:gd name="connsiteX17" fmla="*/ 771 w 978792"/>
                      <a:gd name="connsiteY17" fmla="*/ 377056 h 464755"/>
                      <a:gd name="connsiteX18" fmla="*/ 98211 w 978792"/>
                      <a:gd name="connsiteY18" fmla="*/ 273116 h 464755"/>
                      <a:gd name="connsiteX19" fmla="*/ 234447 w 978792"/>
                      <a:gd name="connsiteY19" fmla="*/ 48721 h 464755"/>
                      <a:gd name="connsiteX0" fmla="*/ 234447 w 978792"/>
                      <a:gd name="connsiteY0" fmla="*/ 48721 h 464755"/>
                      <a:gd name="connsiteX1" fmla="*/ 638907 w 978792"/>
                      <a:gd name="connsiteY1" fmla="*/ 0 h 464755"/>
                      <a:gd name="connsiteX2" fmla="*/ 812776 w 978792"/>
                      <a:gd name="connsiteY2" fmla="*/ 221146 h 464755"/>
                      <a:gd name="connsiteX3" fmla="*/ 978425 w 978792"/>
                      <a:gd name="connsiteY3" fmla="*/ 286109 h 464755"/>
                      <a:gd name="connsiteX4" fmla="*/ 848504 w 978792"/>
                      <a:gd name="connsiteY4" fmla="*/ 318590 h 464755"/>
                      <a:gd name="connsiteX5" fmla="*/ 806280 w 978792"/>
                      <a:gd name="connsiteY5" fmla="*/ 334830 h 464755"/>
                      <a:gd name="connsiteX6" fmla="*/ 757559 w 978792"/>
                      <a:gd name="connsiteY6" fmla="*/ 393297 h 464755"/>
                      <a:gd name="connsiteX7" fmla="*/ 767303 w 978792"/>
                      <a:gd name="connsiteY7" fmla="*/ 266620 h 464755"/>
                      <a:gd name="connsiteX8" fmla="*/ 635659 w 978792"/>
                      <a:gd name="connsiteY8" fmla="*/ 86129 h 464755"/>
                      <a:gd name="connsiteX9" fmla="*/ 640631 w 978792"/>
                      <a:gd name="connsiteY9" fmla="*/ 260124 h 464755"/>
                      <a:gd name="connsiteX10" fmla="*/ 244192 w 978792"/>
                      <a:gd name="connsiteY10" fmla="*/ 277768 h 464755"/>
                      <a:gd name="connsiteX11" fmla="*/ 224885 w 978792"/>
                      <a:gd name="connsiteY11" fmla="*/ 152935 h 464755"/>
                      <a:gd name="connsiteX12" fmla="*/ 166421 w 978792"/>
                      <a:gd name="connsiteY12" fmla="*/ 302348 h 464755"/>
                      <a:gd name="connsiteX13" fmla="*/ 215141 w 978792"/>
                      <a:gd name="connsiteY13" fmla="*/ 451762 h 464755"/>
                      <a:gd name="connsiteX14" fmla="*/ 150181 w 978792"/>
                      <a:gd name="connsiteY14" fmla="*/ 364062 h 464755"/>
                      <a:gd name="connsiteX15" fmla="*/ 120948 w 978792"/>
                      <a:gd name="connsiteY15" fmla="*/ 464755 h 464755"/>
                      <a:gd name="connsiteX16" fmla="*/ 91716 w 978792"/>
                      <a:gd name="connsiteY16" fmla="*/ 390048 h 464755"/>
                      <a:gd name="connsiteX17" fmla="*/ 771 w 978792"/>
                      <a:gd name="connsiteY17" fmla="*/ 377056 h 464755"/>
                      <a:gd name="connsiteX18" fmla="*/ 98211 w 978792"/>
                      <a:gd name="connsiteY18" fmla="*/ 273116 h 464755"/>
                      <a:gd name="connsiteX19" fmla="*/ 234447 w 978792"/>
                      <a:gd name="connsiteY19" fmla="*/ 48721 h 464755"/>
                      <a:gd name="connsiteX0" fmla="*/ 234447 w 978792"/>
                      <a:gd name="connsiteY0" fmla="*/ 48721 h 464755"/>
                      <a:gd name="connsiteX1" fmla="*/ 638907 w 978792"/>
                      <a:gd name="connsiteY1" fmla="*/ 0 h 464755"/>
                      <a:gd name="connsiteX2" fmla="*/ 812776 w 978792"/>
                      <a:gd name="connsiteY2" fmla="*/ 221146 h 464755"/>
                      <a:gd name="connsiteX3" fmla="*/ 978425 w 978792"/>
                      <a:gd name="connsiteY3" fmla="*/ 286109 h 464755"/>
                      <a:gd name="connsiteX4" fmla="*/ 848504 w 978792"/>
                      <a:gd name="connsiteY4" fmla="*/ 318590 h 464755"/>
                      <a:gd name="connsiteX5" fmla="*/ 806280 w 978792"/>
                      <a:gd name="connsiteY5" fmla="*/ 334830 h 464755"/>
                      <a:gd name="connsiteX6" fmla="*/ 757559 w 978792"/>
                      <a:gd name="connsiteY6" fmla="*/ 393297 h 464755"/>
                      <a:gd name="connsiteX7" fmla="*/ 767303 w 978792"/>
                      <a:gd name="connsiteY7" fmla="*/ 266620 h 464755"/>
                      <a:gd name="connsiteX8" fmla="*/ 635659 w 978792"/>
                      <a:gd name="connsiteY8" fmla="*/ 86129 h 464755"/>
                      <a:gd name="connsiteX9" fmla="*/ 640631 w 978792"/>
                      <a:gd name="connsiteY9" fmla="*/ 260124 h 464755"/>
                      <a:gd name="connsiteX10" fmla="*/ 244192 w 978792"/>
                      <a:gd name="connsiteY10" fmla="*/ 277768 h 464755"/>
                      <a:gd name="connsiteX11" fmla="*/ 224885 w 978792"/>
                      <a:gd name="connsiteY11" fmla="*/ 152935 h 464755"/>
                      <a:gd name="connsiteX12" fmla="*/ 166421 w 978792"/>
                      <a:gd name="connsiteY12" fmla="*/ 302348 h 464755"/>
                      <a:gd name="connsiteX13" fmla="*/ 215141 w 978792"/>
                      <a:gd name="connsiteY13" fmla="*/ 451762 h 464755"/>
                      <a:gd name="connsiteX14" fmla="*/ 150181 w 978792"/>
                      <a:gd name="connsiteY14" fmla="*/ 364062 h 464755"/>
                      <a:gd name="connsiteX15" fmla="*/ 107955 w 978792"/>
                      <a:gd name="connsiteY15" fmla="*/ 464755 h 464755"/>
                      <a:gd name="connsiteX16" fmla="*/ 91716 w 978792"/>
                      <a:gd name="connsiteY16" fmla="*/ 390048 h 464755"/>
                      <a:gd name="connsiteX17" fmla="*/ 771 w 978792"/>
                      <a:gd name="connsiteY17" fmla="*/ 377056 h 464755"/>
                      <a:gd name="connsiteX18" fmla="*/ 98211 w 978792"/>
                      <a:gd name="connsiteY18" fmla="*/ 273116 h 464755"/>
                      <a:gd name="connsiteX19" fmla="*/ 234447 w 978792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979189" h="464755">
                        <a:moveTo>
                          <a:pt x="234844" y="48721"/>
                        </a:moveTo>
                        <a:lnTo>
                          <a:pt x="639304" y="0"/>
                        </a:lnTo>
                        <a:cubicBezTo>
                          <a:pt x="739484" y="72633"/>
                          <a:pt x="748721" y="93295"/>
                          <a:pt x="813173" y="221146"/>
                        </a:cubicBezTo>
                        <a:cubicBezTo>
                          <a:pt x="872720" y="234139"/>
                          <a:pt x="948507" y="214650"/>
                          <a:pt x="978822" y="286109"/>
                        </a:cubicBezTo>
                        <a:cubicBezTo>
                          <a:pt x="987483" y="321838"/>
                          <a:pt x="840240" y="282861"/>
                          <a:pt x="848901" y="318590"/>
                        </a:cubicBezTo>
                        <a:cubicBezTo>
                          <a:pt x="914945" y="371643"/>
                          <a:pt x="893291" y="414950"/>
                          <a:pt x="806677" y="334830"/>
                        </a:cubicBezTo>
                        <a:cubicBezTo>
                          <a:pt x="843488" y="409537"/>
                          <a:pt x="847818" y="334831"/>
                          <a:pt x="757956" y="393297"/>
                        </a:cubicBezTo>
                        <a:cubicBezTo>
                          <a:pt x="742798" y="424696"/>
                          <a:pt x="727641" y="303431"/>
                          <a:pt x="767700" y="266620"/>
                        </a:cubicBezTo>
                        <a:cubicBezTo>
                          <a:pt x="736811" y="238937"/>
                          <a:pt x="679937" y="146293"/>
                          <a:pt x="636056" y="86129"/>
                        </a:cubicBezTo>
                        <a:cubicBezTo>
                          <a:pt x="647457" y="171195"/>
                          <a:pt x="642619" y="217284"/>
                          <a:pt x="641028" y="260124"/>
                        </a:cubicBezTo>
                        <a:cubicBezTo>
                          <a:pt x="502385" y="327719"/>
                          <a:pt x="376735" y="323857"/>
                          <a:pt x="244589" y="277768"/>
                        </a:cubicBezTo>
                        <a:cubicBezTo>
                          <a:pt x="233221" y="258821"/>
                          <a:pt x="230124" y="123936"/>
                          <a:pt x="225282" y="152935"/>
                        </a:cubicBezTo>
                        <a:cubicBezTo>
                          <a:pt x="220440" y="157032"/>
                          <a:pt x="168442" y="252544"/>
                          <a:pt x="166818" y="302348"/>
                        </a:cubicBezTo>
                        <a:cubicBezTo>
                          <a:pt x="165194" y="352153"/>
                          <a:pt x="262094" y="415491"/>
                          <a:pt x="215538" y="451762"/>
                        </a:cubicBezTo>
                        <a:cubicBezTo>
                          <a:pt x="155991" y="429567"/>
                          <a:pt x="163029" y="342949"/>
                          <a:pt x="150578" y="364062"/>
                        </a:cubicBezTo>
                        <a:cubicBezTo>
                          <a:pt x="138127" y="385175"/>
                          <a:pt x="141374" y="450680"/>
                          <a:pt x="108352" y="464755"/>
                        </a:cubicBezTo>
                        <a:cubicBezTo>
                          <a:pt x="58038" y="429332"/>
                          <a:pt x="107270" y="401958"/>
                          <a:pt x="92113" y="390048"/>
                        </a:cubicBezTo>
                        <a:cubicBezTo>
                          <a:pt x="44476" y="407371"/>
                          <a:pt x="-8576" y="404123"/>
                          <a:pt x="1168" y="377056"/>
                        </a:cubicBezTo>
                        <a:cubicBezTo>
                          <a:pt x="10912" y="349989"/>
                          <a:pt x="75361" y="324590"/>
                          <a:pt x="98608" y="273116"/>
                        </a:cubicBezTo>
                        <a:cubicBezTo>
                          <a:pt x="131028" y="191822"/>
                          <a:pt x="150456" y="110527"/>
                          <a:pt x="234844" y="48721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59" name="Elipse 5"/>
                  <p:cNvSpPr/>
                  <p:nvPr/>
                </p:nvSpPr>
                <p:spPr>
                  <a:xfrm flipH="1">
                    <a:off x="5860940" y="4412246"/>
                    <a:ext cx="172187" cy="176120"/>
                  </a:xfrm>
                  <a:custGeom>
                    <a:avLst/>
                    <a:gdLst>
                      <a:gd name="connsiteX0" fmla="*/ 0 w 504056"/>
                      <a:gd name="connsiteY0" fmla="*/ 234028 h 468055"/>
                      <a:gd name="connsiteX1" fmla="*/ 252028 w 504056"/>
                      <a:gd name="connsiteY1" fmla="*/ 0 h 468055"/>
                      <a:gd name="connsiteX2" fmla="*/ 504056 w 504056"/>
                      <a:gd name="connsiteY2" fmla="*/ 234028 h 468055"/>
                      <a:gd name="connsiteX3" fmla="*/ 252028 w 504056"/>
                      <a:gd name="connsiteY3" fmla="*/ 468056 h 468055"/>
                      <a:gd name="connsiteX4" fmla="*/ 0 w 504056"/>
                      <a:gd name="connsiteY4" fmla="*/ 234028 h 468055"/>
                      <a:gd name="connsiteX0" fmla="*/ 3 w 504059"/>
                      <a:gd name="connsiteY0" fmla="*/ 259946 h 493974"/>
                      <a:gd name="connsiteX1" fmla="*/ 256351 w 504059"/>
                      <a:gd name="connsiteY1" fmla="*/ 0 h 493974"/>
                      <a:gd name="connsiteX2" fmla="*/ 504059 w 504059"/>
                      <a:gd name="connsiteY2" fmla="*/ 259946 h 493974"/>
                      <a:gd name="connsiteX3" fmla="*/ 252031 w 504059"/>
                      <a:gd name="connsiteY3" fmla="*/ 493974 h 493974"/>
                      <a:gd name="connsiteX4" fmla="*/ 3 w 504059"/>
                      <a:gd name="connsiteY4" fmla="*/ 259946 h 493974"/>
                      <a:gd name="connsiteX0" fmla="*/ 3 w 504059"/>
                      <a:gd name="connsiteY0" fmla="*/ 259946 h 515573"/>
                      <a:gd name="connsiteX1" fmla="*/ 256351 w 504059"/>
                      <a:gd name="connsiteY1" fmla="*/ 0 h 515573"/>
                      <a:gd name="connsiteX2" fmla="*/ 504059 w 504059"/>
                      <a:gd name="connsiteY2" fmla="*/ 259946 h 515573"/>
                      <a:gd name="connsiteX3" fmla="*/ 252031 w 504059"/>
                      <a:gd name="connsiteY3" fmla="*/ 515573 h 515573"/>
                      <a:gd name="connsiteX4" fmla="*/ 3 w 504059"/>
                      <a:gd name="connsiteY4" fmla="*/ 259946 h 515573"/>
                      <a:gd name="connsiteX0" fmla="*/ 3 w 504059"/>
                      <a:gd name="connsiteY0" fmla="*/ 259946 h 515573"/>
                      <a:gd name="connsiteX1" fmla="*/ 256351 w 504059"/>
                      <a:gd name="connsiteY1" fmla="*/ 0 h 515573"/>
                      <a:gd name="connsiteX2" fmla="*/ 504059 w 504059"/>
                      <a:gd name="connsiteY2" fmla="*/ 259946 h 515573"/>
                      <a:gd name="connsiteX3" fmla="*/ 252031 w 504059"/>
                      <a:gd name="connsiteY3" fmla="*/ 515573 h 515573"/>
                      <a:gd name="connsiteX4" fmla="*/ 3 w 504059"/>
                      <a:gd name="connsiteY4" fmla="*/ 259946 h 515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4059" h="515573">
                        <a:moveTo>
                          <a:pt x="3" y="259946"/>
                        </a:moveTo>
                        <a:cubicBezTo>
                          <a:pt x="723" y="122047"/>
                          <a:pt x="117160" y="0"/>
                          <a:pt x="256351" y="0"/>
                        </a:cubicBezTo>
                        <a:cubicBezTo>
                          <a:pt x="395542" y="0"/>
                          <a:pt x="504059" y="130696"/>
                          <a:pt x="504059" y="259946"/>
                        </a:cubicBezTo>
                        <a:cubicBezTo>
                          <a:pt x="504059" y="389196"/>
                          <a:pt x="391222" y="515573"/>
                          <a:pt x="252031" y="515573"/>
                        </a:cubicBezTo>
                        <a:cubicBezTo>
                          <a:pt x="112840" y="515573"/>
                          <a:pt x="-717" y="397845"/>
                          <a:pt x="3" y="25994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60" name="Elipse 14"/>
                  <p:cNvSpPr/>
                  <p:nvPr/>
                </p:nvSpPr>
                <p:spPr>
                  <a:xfrm flipH="1">
                    <a:off x="5995861" y="4489975"/>
                    <a:ext cx="15618" cy="15618"/>
                  </a:xfrm>
                  <a:custGeom>
                    <a:avLst/>
                    <a:gdLst>
                      <a:gd name="connsiteX0" fmla="*/ 0 w 360040"/>
                      <a:gd name="connsiteY0" fmla="*/ 288032 h 576064"/>
                      <a:gd name="connsiteX1" fmla="*/ 180020 w 360040"/>
                      <a:gd name="connsiteY1" fmla="*/ 0 h 576064"/>
                      <a:gd name="connsiteX2" fmla="*/ 360040 w 360040"/>
                      <a:gd name="connsiteY2" fmla="*/ 288032 h 576064"/>
                      <a:gd name="connsiteX3" fmla="*/ 180020 w 360040"/>
                      <a:gd name="connsiteY3" fmla="*/ 576064 h 576064"/>
                      <a:gd name="connsiteX4" fmla="*/ 0 w 360040"/>
                      <a:gd name="connsiteY4" fmla="*/ 288032 h 576064"/>
                      <a:gd name="connsiteX0" fmla="*/ 13187 w 373227"/>
                      <a:gd name="connsiteY0" fmla="*/ 291794 h 579826"/>
                      <a:gd name="connsiteX1" fmla="*/ 33684 w 373227"/>
                      <a:gd name="connsiteY1" fmla="*/ 138058 h 579826"/>
                      <a:gd name="connsiteX2" fmla="*/ 193207 w 373227"/>
                      <a:gd name="connsiteY2" fmla="*/ 3762 h 579826"/>
                      <a:gd name="connsiteX3" fmla="*/ 373227 w 373227"/>
                      <a:gd name="connsiteY3" fmla="*/ 291794 h 579826"/>
                      <a:gd name="connsiteX4" fmla="*/ 193207 w 373227"/>
                      <a:gd name="connsiteY4" fmla="*/ 579826 h 579826"/>
                      <a:gd name="connsiteX5" fmla="*/ 13187 w 373227"/>
                      <a:gd name="connsiteY5" fmla="*/ 291794 h 579826"/>
                      <a:gd name="connsiteX0" fmla="*/ 13187 w 379141"/>
                      <a:gd name="connsiteY0" fmla="*/ 288063 h 576095"/>
                      <a:gd name="connsiteX1" fmla="*/ 33684 w 379141"/>
                      <a:gd name="connsiteY1" fmla="*/ 134327 h 576095"/>
                      <a:gd name="connsiteX2" fmla="*/ 193207 w 379141"/>
                      <a:gd name="connsiteY2" fmla="*/ 31 h 576095"/>
                      <a:gd name="connsiteX3" fmla="*/ 322640 w 379141"/>
                      <a:gd name="connsiteY3" fmla="*/ 123625 h 576095"/>
                      <a:gd name="connsiteX4" fmla="*/ 373227 w 379141"/>
                      <a:gd name="connsiteY4" fmla="*/ 288063 h 576095"/>
                      <a:gd name="connsiteX5" fmla="*/ 193207 w 379141"/>
                      <a:gd name="connsiteY5" fmla="*/ 576095 h 576095"/>
                      <a:gd name="connsiteX6" fmla="*/ 13187 w 379141"/>
                      <a:gd name="connsiteY6" fmla="*/ 288063 h 576095"/>
                      <a:gd name="connsiteX0" fmla="*/ 19374 w 385328"/>
                      <a:gd name="connsiteY0" fmla="*/ 179642 h 467674"/>
                      <a:gd name="connsiteX1" fmla="*/ 39871 w 385328"/>
                      <a:gd name="connsiteY1" fmla="*/ 25906 h 467674"/>
                      <a:gd name="connsiteX2" fmla="*/ 328827 w 385328"/>
                      <a:gd name="connsiteY2" fmla="*/ 15204 h 467674"/>
                      <a:gd name="connsiteX3" fmla="*/ 379414 w 385328"/>
                      <a:gd name="connsiteY3" fmla="*/ 179642 h 467674"/>
                      <a:gd name="connsiteX4" fmla="*/ 199394 w 385328"/>
                      <a:gd name="connsiteY4" fmla="*/ 467674 h 467674"/>
                      <a:gd name="connsiteX5" fmla="*/ 19374 w 385328"/>
                      <a:gd name="connsiteY5" fmla="*/ 179642 h 467674"/>
                      <a:gd name="connsiteX0" fmla="*/ 9247 w 375201"/>
                      <a:gd name="connsiteY0" fmla="*/ 179642 h 467674"/>
                      <a:gd name="connsiteX1" fmla="*/ 29744 w 375201"/>
                      <a:gd name="connsiteY1" fmla="*/ 25906 h 467674"/>
                      <a:gd name="connsiteX2" fmla="*/ 318700 w 375201"/>
                      <a:gd name="connsiteY2" fmla="*/ 15204 h 467674"/>
                      <a:gd name="connsiteX3" fmla="*/ 369287 w 375201"/>
                      <a:gd name="connsiteY3" fmla="*/ 179642 h 467674"/>
                      <a:gd name="connsiteX4" fmla="*/ 189267 w 375201"/>
                      <a:gd name="connsiteY4" fmla="*/ 467674 h 467674"/>
                      <a:gd name="connsiteX5" fmla="*/ 9247 w 375201"/>
                      <a:gd name="connsiteY5" fmla="*/ 179642 h 467674"/>
                      <a:gd name="connsiteX0" fmla="*/ 9247 w 375201"/>
                      <a:gd name="connsiteY0" fmla="*/ 173628 h 461660"/>
                      <a:gd name="connsiteX1" fmla="*/ 29744 w 375201"/>
                      <a:gd name="connsiteY1" fmla="*/ 19892 h 461660"/>
                      <a:gd name="connsiteX2" fmla="*/ 318700 w 375201"/>
                      <a:gd name="connsiteY2" fmla="*/ 19893 h 461660"/>
                      <a:gd name="connsiteX3" fmla="*/ 369287 w 375201"/>
                      <a:gd name="connsiteY3" fmla="*/ 173628 h 461660"/>
                      <a:gd name="connsiteX4" fmla="*/ 189267 w 375201"/>
                      <a:gd name="connsiteY4" fmla="*/ 461660 h 461660"/>
                      <a:gd name="connsiteX5" fmla="*/ 9247 w 375201"/>
                      <a:gd name="connsiteY5" fmla="*/ 173628 h 461660"/>
                      <a:gd name="connsiteX0" fmla="*/ 9247 w 374371"/>
                      <a:gd name="connsiteY0" fmla="*/ 173628 h 461660"/>
                      <a:gd name="connsiteX1" fmla="*/ 29744 w 374371"/>
                      <a:gd name="connsiteY1" fmla="*/ 19892 h 461660"/>
                      <a:gd name="connsiteX2" fmla="*/ 318700 w 374371"/>
                      <a:gd name="connsiteY2" fmla="*/ 19893 h 461660"/>
                      <a:gd name="connsiteX3" fmla="*/ 369287 w 374371"/>
                      <a:gd name="connsiteY3" fmla="*/ 173628 h 461660"/>
                      <a:gd name="connsiteX4" fmla="*/ 189267 w 374371"/>
                      <a:gd name="connsiteY4" fmla="*/ 461660 h 461660"/>
                      <a:gd name="connsiteX5" fmla="*/ 9247 w 374371"/>
                      <a:gd name="connsiteY5" fmla="*/ 173628 h 461660"/>
                      <a:gd name="connsiteX0" fmla="*/ 34 w 365158"/>
                      <a:gd name="connsiteY0" fmla="*/ 173628 h 461660"/>
                      <a:gd name="connsiteX1" fmla="*/ 20531 w 365158"/>
                      <a:gd name="connsiteY1" fmla="*/ 19892 h 461660"/>
                      <a:gd name="connsiteX2" fmla="*/ 309487 w 365158"/>
                      <a:gd name="connsiteY2" fmla="*/ 19893 h 461660"/>
                      <a:gd name="connsiteX3" fmla="*/ 360074 w 365158"/>
                      <a:gd name="connsiteY3" fmla="*/ 173628 h 461660"/>
                      <a:gd name="connsiteX4" fmla="*/ 180054 w 365158"/>
                      <a:gd name="connsiteY4" fmla="*/ 461660 h 461660"/>
                      <a:gd name="connsiteX5" fmla="*/ 34 w 365158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66063 h 454095"/>
                      <a:gd name="connsiteX1" fmla="*/ 20531 w 360074"/>
                      <a:gd name="connsiteY1" fmla="*/ 12327 h 454095"/>
                      <a:gd name="connsiteX2" fmla="*/ 309487 w 360074"/>
                      <a:gd name="connsiteY2" fmla="*/ 12328 h 454095"/>
                      <a:gd name="connsiteX3" fmla="*/ 360074 w 360074"/>
                      <a:gd name="connsiteY3" fmla="*/ 166063 h 454095"/>
                      <a:gd name="connsiteX4" fmla="*/ 180054 w 360074"/>
                      <a:gd name="connsiteY4" fmla="*/ 454095 h 454095"/>
                      <a:gd name="connsiteX5" fmla="*/ 34 w 360074"/>
                      <a:gd name="connsiteY5" fmla="*/ 166063 h 454095"/>
                      <a:gd name="connsiteX0" fmla="*/ 34 w 360074"/>
                      <a:gd name="connsiteY0" fmla="*/ 153883 h 441915"/>
                      <a:gd name="connsiteX1" fmla="*/ 20531 w 360074"/>
                      <a:gd name="connsiteY1" fmla="*/ 147 h 441915"/>
                      <a:gd name="connsiteX2" fmla="*/ 309487 w 360074"/>
                      <a:gd name="connsiteY2" fmla="*/ 148 h 441915"/>
                      <a:gd name="connsiteX3" fmla="*/ 360074 w 360074"/>
                      <a:gd name="connsiteY3" fmla="*/ 153883 h 441915"/>
                      <a:gd name="connsiteX4" fmla="*/ 180054 w 360074"/>
                      <a:gd name="connsiteY4" fmla="*/ 441915 h 441915"/>
                      <a:gd name="connsiteX5" fmla="*/ 34 w 360074"/>
                      <a:gd name="connsiteY5" fmla="*/ 153883 h 441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0074" h="441915">
                        <a:moveTo>
                          <a:pt x="34" y="153883"/>
                        </a:moveTo>
                        <a:cubicBezTo>
                          <a:pt x="1986" y="65985"/>
                          <a:pt x="11765" y="56093"/>
                          <a:pt x="20531" y="147"/>
                        </a:cubicBezTo>
                        <a:cubicBezTo>
                          <a:pt x="32866" y="1281"/>
                          <a:pt x="302839" y="-503"/>
                          <a:pt x="309487" y="148"/>
                        </a:cubicBezTo>
                        <a:cubicBezTo>
                          <a:pt x="328788" y="55288"/>
                          <a:pt x="349540" y="60634"/>
                          <a:pt x="360074" y="153883"/>
                        </a:cubicBezTo>
                        <a:cubicBezTo>
                          <a:pt x="338502" y="254268"/>
                          <a:pt x="279476" y="441915"/>
                          <a:pt x="180054" y="441915"/>
                        </a:cubicBezTo>
                        <a:cubicBezTo>
                          <a:pt x="80632" y="441915"/>
                          <a:pt x="-1918" y="241781"/>
                          <a:pt x="34" y="153883"/>
                        </a:cubicBezTo>
                        <a:close/>
                      </a:path>
                    </a:pathLst>
                  </a:custGeom>
                  <a:solidFill>
                    <a:srgbClr val="0000FF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61" name="Elipse 14"/>
                  <p:cNvSpPr/>
                  <p:nvPr/>
                </p:nvSpPr>
                <p:spPr>
                  <a:xfrm>
                    <a:off x="5897470" y="4489975"/>
                    <a:ext cx="15618" cy="15618"/>
                  </a:xfrm>
                  <a:custGeom>
                    <a:avLst/>
                    <a:gdLst>
                      <a:gd name="connsiteX0" fmla="*/ 0 w 360040"/>
                      <a:gd name="connsiteY0" fmla="*/ 288032 h 576064"/>
                      <a:gd name="connsiteX1" fmla="*/ 180020 w 360040"/>
                      <a:gd name="connsiteY1" fmla="*/ 0 h 576064"/>
                      <a:gd name="connsiteX2" fmla="*/ 360040 w 360040"/>
                      <a:gd name="connsiteY2" fmla="*/ 288032 h 576064"/>
                      <a:gd name="connsiteX3" fmla="*/ 180020 w 360040"/>
                      <a:gd name="connsiteY3" fmla="*/ 576064 h 576064"/>
                      <a:gd name="connsiteX4" fmla="*/ 0 w 360040"/>
                      <a:gd name="connsiteY4" fmla="*/ 288032 h 576064"/>
                      <a:gd name="connsiteX0" fmla="*/ 13187 w 373227"/>
                      <a:gd name="connsiteY0" fmla="*/ 291794 h 579826"/>
                      <a:gd name="connsiteX1" fmla="*/ 33684 w 373227"/>
                      <a:gd name="connsiteY1" fmla="*/ 138058 h 579826"/>
                      <a:gd name="connsiteX2" fmla="*/ 193207 w 373227"/>
                      <a:gd name="connsiteY2" fmla="*/ 3762 h 579826"/>
                      <a:gd name="connsiteX3" fmla="*/ 373227 w 373227"/>
                      <a:gd name="connsiteY3" fmla="*/ 291794 h 579826"/>
                      <a:gd name="connsiteX4" fmla="*/ 193207 w 373227"/>
                      <a:gd name="connsiteY4" fmla="*/ 579826 h 579826"/>
                      <a:gd name="connsiteX5" fmla="*/ 13187 w 373227"/>
                      <a:gd name="connsiteY5" fmla="*/ 291794 h 579826"/>
                      <a:gd name="connsiteX0" fmla="*/ 13187 w 379141"/>
                      <a:gd name="connsiteY0" fmla="*/ 288063 h 576095"/>
                      <a:gd name="connsiteX1" fmla="*/ 33684 w 379141"/>
                      <a:gd name="connsiteY1" fmla="*/ 134327 h 576095"/>
                      <a:gd name="connsiteX2" fmla="*/ 193207 w 379141"/>
                      <a:gd name="connsiteY2" fmla="*/ 31 h 576095"/>
                      <a:gd name="connsiteX3" fmla="*/ 322640 w 379141"/>
                      <a:gd name="connsiteY3" fmla="*/ 123625 h 576095"/>
                      <a:gd name="connsiteX4" fmla="*/ 373227 w 379141"/>
                      <a:gd name="connsiteY4" fmla="*/ 288063 h 576095"/>
                      <a:gd name="connsiteX5" fmla="*/ 193207 w 379141"/>
                      <a:gd name="connsiteY5" fmla="*/ 576095 h 576095"/>
                      <a:gd name="connsiteX6" fmla="*/ 13187 w 379141"/>
                      <a:gd name="connsiteY6" fmla="*/ 288063 h 576095"/>
                      <a:gd name="connsiteX0" fmla="*/ 19374 w 385328"/>
                      <a:gd name="connsiteY0" fmla="*/ 179642 h 467674"/>
                      <a:gd name="connsiteX1" fmla="*/ 39871 w 385328"/>
                      <a:gd name="connsiteY1" fmla="*/ 25906 h 467674"/>
                      <a:gd name="connsiteX2" fmla="*/ 328827 w 385328"/>
                      <a:gd name="connsiteY2" fmla="*/ 15204 h 467674"/>
                      <a:gd name="connsiteX3" fmla="*/ 379414 w 385328"/>
                      <a:gd name="connsiteY3" fmla="*/ 179642 h 467674"/>
                      <a:gd name="connsiteX4" fmla="*/ 199394 w 385328"/>
                      <a:gd name="connsiteY4" fmla="*/ 467674 h 467674"/>
                      <a:gd name="connsiteX5" fmla="*/ 19374 w 385328"/>
                      <a:gd name="connsiteY5" fmla="*/ 179642 h 467674"/>
                      <a:gd name="connsiteX0" fmla="*/ 9247 w 375201"/>
                      <a:gd name="connsiteY0" fmla="*/ 179642 h 467674"/>
                      <a:gd name="connsiteX1" fmla="*/ 29744 w 375201"/>
                      <a:gd name="connsiteY1" fmla="*/ 25906 h 467674"/>
                      <a:gd name="connsiteX2" fmla="*/ 318700 w 375201"/>
                      <a:gd name="connsiteY2" fmla="*/ 15204 h 467674"/>
                      <a:gd name="connsiteX3" fmla="*/ 369287 w 375201"/>
                      <a:gd name="connsiteY3" fmla="*/ 179642 h 467674"/>
                      <a:gd name="connsiteX4" fmla="*/ 189267 w 375201"/>
                      <a:gd name="connsiteY4" fmla="*/ 467674 h 467674"/>
                      <a:gd name="connsiteX5" fmla="*/ 9247 w 375201"/>
                      <a:gd name="connsiteY5" fmla="*/ 179642 h 467674"/>
                      <a:gd name="connsiteX0" fmla="*/ 9247 w 375201"/>
                      <a:gd name="connsiteY0" fmla="*/ 173628 h 461660"/>
                      <a:gd name="connsiteX1" fmla="*/ 29744 w 375201"/>
                      <a:gd name="connsiteY1" fmla="*/ 19892 h 461660"/>
                      <a:gd name="connsiteX2" fmla="*/ 318700 w 375201"/>
                      <a:gd name="connsiteY2" fmla="*/ 19893 h 461660"/>
                      <a:gd name="connsiteX3" fmla="*/ 369287 w 375201"/>
                      <a:gd name="connsiteY3" fmla="*/ 173628 h 461660"/>
                      <a:gd name="connsiteX4" fmla="*/ 189267 w 375201"/>
                      <a:gd name="connsiteY4" fmla="*/ 461660 h 461660"/>
                      <a:gd name="connsiteX5" fmla="*/ 9247 w 375201"/>
                      <a:gd name="connsiteY5" fmla="*/ 173628 h 461660"/>
                      <a:gd name="connsiteX0" fmla="*/ 9247 w 374371"/>
                      <a:gd name="connsiteY0" fmla="*/ 173628 h 461660"/>
                      <a:gd name="connsiteX1" fmla="*/ 29744 w 374371"/>
                      <a:gd name="connsiteY1" fmla="*/ 19892 h 461660"/>
                      <a:gd name="connsiteX2" fmla="*/ 318700 w 374371"/>
                      <a:gd name="connsiteY2" fmla="*/ 19893 h 461660"/>
                      <a:gd name="connsiteX3" fmla="*/ 369287 w 374371"/>
                      <a:gd name="connsiteY3" fmla="*/ 173628 h 461660"/>
                      <a:gd name="connsiteX4" fmla="*/ 189267 w 374371"/>
                      <a:gd name="connsiteY4" fmla="*/ 461660 h 461660"/>
                      <a:gd name="connsiteX5" fmla="*/ 9247 w 374371"/>
                      <a:gd name="connsiteY5" fmla="*/ 173628 h 461660"/>
                      <a:gd name="connsiteX0" fmla="*/ 34 w 365158"/>
                      <a:gd name="connsiteY0" fmla="*/ 173628 h 461660"/>
                      <a:gd name="connsiteX1" fmla="*/ 20531 w 365158"/>
                      <a:gd name="connsiteY1" fmla="*/ 19892 h 461660"/>
                      <a:gd name="connsiteX2" fmla="*/ 309487 w 365158"/>
                      <a:gd name="connsiteY2" fmla="*/ 19893 h 461660"/>
                      <a:gd name="connsiteX3" fmla="*/ 360074 w 365158"/>
                      <a:gd name="connsiteY3" fmla="*/ 173628 h 461660"/>
                      <a:gd name="connsiteX4" fmla="*/ 180054 w 365158"/>
                      <a:gd name="connsiteY4" fmla="*/ 461660 h 461660"/>
                      <a:gd name="connsiteX5" fmla="*/ 34 w 365158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66063 h 454095"/>
                      <a:gd name="connsiteX1" fmla="*/ 20531 w 360074"/>
                      <a:gd name="connsiteY1" fmla="*/ 12327 h 454095"/>
                      <a:gd name="connsiteX2" fmla="*/ 309487 w 360074"/>
                      <a:gd name="connsiteY2" fmla="*/ 12328 h 454095"/>
                      <a:gd name="connsiteX3" fmla="*/ 360074 w 360074"/>
                      <a:gd name="connsiteY3" fmla="*/ 166063 h 454095"/>
                      <a:gd name="connsiteX4" fmla="*/ 180054 w 360074"/>
                      <a:gd name="connsiteY4" fmla="*/ 454095 h 454095"/>
                      <a:gd name="connsiteX5" fmla="*/ 34 w 360074"/>
                      <a:gd name="connsiteY5" fmla="*/ 166063 h 454095"/>
                      <a:gd name="connsiteX0" fmla="*/ 34 w 360074"/>
                      <a:gd name="connsiteY0" fmla="*/ 153883 h 441915"/>
                      <a:gd name="connsiteX1" fmla="*/ 20531 w 360074"/>
                      <a:gd name="connsiteY1" fmla="*/ 147 h 441915"/>
                      <a:gd name="connsiteX2" fmla="*/ 309487 w 360074"/>
                      <a:gd name="connsiteY2" fmla="*/ 148 h 441915"/>
                      <a:gd name="connsiteX3" fmla="*/ 360074 w 360074"/>
                      <a:gd name="connsiteY3" fmla="*/ 153883 h 441915"/>
                      <a:gd name="connsiteX4" fmla="*/ 180054 w 360074"/>
                      <a:gd name="connsiteY4" fmla="*/ 441915 h 441915"/>
                      <a:gd name="connsiteX5" fmla="*/ 34 w 360074"/>
                      <a:gd name="connsiteY5" fmla="*/ 153883 h 441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0074" h="441915">
                        <a:moveTo>
                          <a:pt x="34" y="153883"/>
                        </a:moveTo>
                        <a:cubicBezTo>
                          <a:pt x="1986" y="65985"/>
                          <a:pt x="11765" y="56093"/>
                          <a:pt x="20531" y="147"/>
                        </a:cubicBezTo>
                        <a:cubicBezTo>
                          <a:pt x="32866" y="1281"/>
                          <a:pt x="302839" y="-503"/>
                          <a:pt x="309487" y="148"/>
                        </a:cubicBezTo>
                        <a:cubicBezTo>
                          <a:pt x="328788" y="55288"/>
                          <a:pt x="349540" y="60634"/>
                          <a:pt x="360074" y="153883"/>
                        </a:cubicBezTo>
                        <a:cubicBezTo>
                          <a:pt x="338502" y="254268"/>
                          <a:pt x="279476" y="441915"/>
                          <a:pt x="180054" y="441915"/>
                        </a:cubicBezTo>
                        <a:cubicBezTo>
                          <a:pt x="80632" y="441915"/>
                          <a:pt x="-1918" y="241781"/>
                          <a:pt x="34" y="153883"/>
                        </a:cubicBezTo>
                        <a:close/>
                      </a:path>
                    </a:pathLst>
                  </a:custGeom>
                  <a:solidFill>
                    <a:srgbClr val="0000FF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62" name="Corazón 119"/>
                  <p:cNvSpPr/>
                  <p:nvPr/>
                </p:nvSpPr>
                <p:spPr>
                  <a:xfrm flipH="1">
                    <a:off x="5922439" y="4526877"/>
                    <a:ext cx="49189" cy="36892"/>
                  </a:xfrm>
                  <a:custGeom>
                    <a:avLst/>
                    <a:gdLst>
                      <a:gd name="connsiteX0" fmla="*/ 216024 w 432048"/>
                      <a:gd name="connsiteY0" fmla="*/ 108012 h 432048"/>
                      <a:gd name="connsiteX1" fmla="*/ 216024 w 432048"/>
                      <a:gd name="connsiteY1" fmla="*/ 432048 h 432048"/>
                      <a:gd name="connsiteX2" fmla="*/ 216024 w 432048"/>
                      <a:gd name="connsiteY2" fmla="*/ 108012 h 432048"/>
                      <a:gd name="connsiteX0" fmla="*/ 223608 w 435257"/>
                      <a:gd name="connsiteY0" fmla="*/ 123571 h 356894"/>
                      <a:gd name="connsiteX1" fmla="*/ 214969 w 435257"/>
                      <a:gd name="connsiteY1" fmla="*/ 356894 h 356894"/>
                      <a:gd name="connsiteX2" fmla="*/ 223608 w 435257"/>
                      <a:gd name="connsiteY2" fmla="*/ 123571 h 356894"/>
                      <a:gd name="connsiteX0" fmla="*/ 177901 w 389550"/>
                      <a:gd name="connsiteY0" fmla="*/ 123571 h 356894"/>
                      <a:gd name="connsiteX1" fmla="*/ 169262 w 389550"/>
                      <a:gd name="connsiteY1" fmla="*/ 356894 h 356894"/>
                      <a:gd name="connsiteX2" fmla="*/ 177901 w 389550"/>
                      <a:gd name="connsiteY2" fmla="*/ 123571 h 356894"/>
                      <a:gd name="connsiteX0" fmla="*/ 177901 w 389550"/>
                      <a:gd name="connsiteY0" fmla="*/ 123571 h 356894"/>
                      <a:gd name="connsiteX1" fmla="*/ 169262 w 389550"/>
                      <a:gd name="connsiteY1" fmla="*/ 356894 h 356894"/>
                      <a:gd name="connsiteX2" fmla="*/ 177901 w 389550"/>
                      <a:gd name="connsiteY2" fmla="*/ 123571 h 356894"/>
                      <a:gd name="connsiteX0" fmla="*/ 177901 w 344118"/>
                      <a:gd name="connsiteY0" fmla="*/ 74820 h 308143"/>
                      <a:gd name="connsiteX1" fmla="*/ 169262 w 344118"/>
                      <a:gd name="connsiteY1" fmla="*/ 308143 h 308143"/>
                      <a:gd name="connsiteX2" fmla="*/ 177901 w 344118"/>
                      <a:gd name="connsiteY2" fmla="*/ 74820 h 308143"/>
                      <a:gd name="connsiteX0" fmla="*/ 177901 w 344118"/>
                      <a:gd name="connsiteY0" fmla="*/ 74820 h 308143"/>
                      <a:gd name="connsiteX1" fmla="*/ 169262 w 344118"/>
                      <a:gd name="connsiteY1" fmla="*/ 308143 h 308143"/>
                      <a:gd name="connsiteX2" fmla="*/ 177901 w 344118"/>
                      <a:gd name="connsiteY2" fmla="*/ 74820 h 308143"/>
                      <a:gd name="connsiteX0" fmla="*/ 177901 w 344118"/>
                      <a:gd name="connsiteY0" fmla="*/ 73458 h 306781"/>
                      <a:gd name="connsiteX1" fmla="*/ 169262 w 344118"/>
                      <a:gd name="connsiteY1" fmla="*/ 306781 h 306781"/>
                      <a:gd name="connsiteX2" fmla="*/ 177901 w 344118"/>
                      <a:gd name="connsiteY2" fmla="*/ 73458 h 306781"/>
                      <a:gd name="connsiteX0" fmla="*/ 177901 w 344118"/>
                      <a:gd name="connsiteY0" fmla="*/ 73014 h 306364"/>
                      <a:gd name="connsiteX1" fmla="*/ 169262 w 344118"/>
                      <a:gd name="connsiteY1" fmla="*/ 306337 h 306364"/>
                      <a:gd name="connsiteX2" fmla="*/ 177901 w 344118"/>
                      <a:gd name="connsiteY2" fmla="*/ 73014 h 30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118" h="306364">
                        <a:moveTo>
                          <a:pt x="177901" y="73014"/>
                        </a:moveTo>
                        <a:cubicBezTo>
                          <a:pt x="267911" y="-179014"/>
                          <a:pt x="506635" y="310595"/>
                          <a:pt x="169262" y="306337"/>
                        </a:cubicBezTo>
                        <a:cubicBezTo>
                          <a:pt x="-168111" y="301955"/>
                          <a:pt x="87891" y="-179014"/>
                          <a:pt x="177901" y="73014"/>
                        </a:cubicBezTo>
                        <a:close/>
                      </a:path>
                    </a:pathLst>
                  </a:custGeom>
                  <a:solidFill>
                    <a:srgbClr val="DF91C8"/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63" name="Anillo 162"/>
                  <p:cNvSpPr/>
                  <p:nvPr/>
                </p:nvSpPr>
                <p:spPr>
                  <a:xfrm flipH="1">
                    <a:off x="5925385" y="4539171"/>
                    <a:ext cx="36898" cy="49198"/>
                  </a:xfrm>
                  <a:prstGeom prst="donut">
                    <a:avLst>
                      <a:gd name="adj" fmla="val 19001"/>
                    </a:avLst>
                  </a:prstGeom>
                  <a:noFill/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4" name="Arco de bloque 163"/>
                  <p:cNvSpPr/>
                  <p:nvPr/>
                </p:nvSpPr>
                <p:spPr>
                  <a:xfrm flipH="1">
                    <a:off x="5937671" y="4489975"/>
                    <a:ext cx="24612" cy="36906"/>
                  </a:xfrm>
                  <a:prstGeom prst="blockArc">
                    <a:avLst>
                      <a:gd name="adj1" fmla="val 11396536"/>
                      <a:gd name="adj2" fmla="val 20712078"/>
                      <a:gd name="adj3" fmla="val 8663"/>
                    </a:avLst>
                  </a:prstGeom>
                  <a:noFill/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5" name="Rectángulo 125"/>
                  <p:cNvSpPr/>
                  <p:nvPr/>
                </p:nvSpPr>
                <p:spPr>
                  <a:xfrm>
                    <a:off x="5759561" y="4656123"/>
                    <a:ext cx="161293" cy="71995"/>
                  </a:xfrm>
                  <a:custGeom>
                    <a:avLst/>
                    <a:gdLst>
                      <a:gd name="connsiteX0" fmla="*/ 0 w 432048"/>
                      <a:gd name="connsiteY0" fmla="*/ 0 h 144016"/>
                      <a:gd name="connsiteX1" fmla="*/ 432048 w 432048"/>
                      <a:gd name="connsiteY1" fmla="*/ 0 h 144016"/>
                      <a:gd name="connsiteX2" fmla="*/ 432048 w 432048"/>
                      <a:gd name="connsiteY2" fmla="*/ 144016 h 144016"/>
                      <a:gd name="connsiteX3" fmla="*/ 0 w 432048"/>
                      <a:gd name="connsiteY3" fmla="*/ 144016 h 144016"/>
                      <a:gd name="connsiteX4" fmla="*/ 0 w 432048"/>
                      <a:gd name="connsiteY4" fmla="*/ 0 h 144016"/>
                      <a:gd name="connsiteX0" fmla="*/ 0 w 432048"/>
                      <a:gd name="connsiteY0" fmla="*/ 35729 h 179745"/>
                      <a:gd name="connsiteX1" fmla="*/ 331360 w 432048"/>
                      <a:gd name="connsiteY1" fmla="*/ 0 h 179745"/>
                      <a:gd name="connsiteX2" fmla="*/ 432048 w 432048"/>
                      <a:gd name="connsiteY2" fmla="*/ 179745 h 179745"/>
                      <a:gd name="connsiteX3" fmla="*/ 0 w 432048"/>
                      <a:gd name="connsiteY3" fmla="*/ 179745 h 179745"/>
                      <a:gd name="connsiteX4" fmla="*/ 0 w 432048"/>
                      <a:gd name="connsiteY4" fmla="*/ 35729 h 179745"/>
                      <a:gd name="connsiteX0" fmla="*/ 0 w 484017"/>
                      <a:gd name="connsiteY0" fmla="*/ 35729 h 179745"/>
                      <a:gd name="connsiteX1" fmla="*/ 331360 w 484017"/>
                      <a:gd name="connsiteY1" fmla="*/ 0 h 179745"/>
                      <a:gd name="connsiteX2" fmla="*/ 484017 w 484017"/>
                      <a:gd name="connsiteY2" fmla="*/ 157008 h 179745"/>
                      <a:gd name="connsiteX3" fmla="*/ 0 w 484017"/>
                      <a:gd name="connsiteY3" fmla="*/ 179745 h 179745"/>
                      <a:gd name="connsiteX4" fmla="*/ 0 w 484017"/>
                      <a:gd name="connsiteY4" fmla="*/ 35729 h 179745"/>
                      <a:gd name="connsiteX0" fmla="*/ 0 w 484017"/>
                      <a:gd name="connsiteY0" fmla="*/ 35729 h 179745"/>
                      <a:gd name="connsiteX1" fmla="*/ 31618 w 484017"/>
                      <a:gd name="connsiteY1" fmla="*/ 82528 h 179745"/>
                      <a:gd name="connsiteX2" fmla="*/ 331360 w 484017"/>
                      <a:gd name="connsiteY2" fmla="*/ 0 h 179745"/>
                      <a:gd name="connsiteX3" fmla="*/ 484017 w 484017"/>
                      <a:gd name="connsiteY3" fmla="*/ 157008 h 179745"/>
                      <a:gd name="connsiteX4" fmla="*/ 0 w 484017"/>
                      <a:gd name="connsiteY4" fmla="*/ 179745 h 179745"/>
                      <a:gd name="connsiteX5" fmla="*/ 0 w 484017"/>
                      <a:gd name="connsiteY5" fmla="*/ 35729 h 179745"/>
                      <a:gd name="connsiteX0" fmla="*/ 0 w 484017"/>
                      <a:gd name="connsiteY0" fmla="*/ 35729 h 179745"/>
                      <a:gd name="connsiteX1" fmla="*/ 31618 w 484017"/>
                      <a:gd name="connsiteY1" fmla="*/ 82528 h 179745"/>
                      <a:gd name="connsiteX2" fmla="*/ 331360 w 484017"/>
                      <a:gd name="connsiteY2" fmla="*/ 0 h 179745"/>
                      <a:gd name="connsiteX3" fmla="*/ 484017 w 484017"/>
                      <a:gd name="connsiteY3" fmla="*/ 157008 h 179745"/>
                      <a:gd name="connsiteX4" fmla="*/ 0 w 484017"/>
                      <a:gd name="connsiteY4" fmla="*/ 179745 h 179745"/>
                      <a:gd name="connsiteX5" fmla="*/ 0 w 484017"/>
                      <a:gd name="connsiteY5" fmla="*/ 35729 h 179745"/>
                      <a:gd name="connsiteX0" fmla="*/ 0 w 484017"/>
                      <a:gd name="connsiteY0" fmla="*/ 35729 h 179745"/>
                      <a:gd name="connsiteX1" fmla="*/ 31618 w 484017"/>
                      <a:gd name="connsiteY1" fmla="*/ 82528 h 179745"/>
                      <a:gd name="connsiteX2" fmla="*/ 331360 w 484017"/>
                      <a:gd name="connsiteY2" fmla="*/ 0 h 179745"/>
                      <a:gd name="connsiteX3" fmla="*/ 484017 w 484017"/>
                      <a:gd name="connsiteY3" fmla="*/ 157008 h 179745"/>
                      <a:gd name="connsiteX4" fmla="*/ 0 w 484017"/>
                      <a:gd name="connsiteY4" fmla="*/ 179745 h 179745"/>
                      <a:gd name="connsiteX5" fmla="*/ 0 w 484017"/>
                      <a:gd name="connsiteY5" fmla="*/ 35729 h 179745"/>
                      <a:gd name="connsiteX0" fmla="*/ 155905 w 484017"/>
                      <a:gd name="connsiteY0" fmla="*/ 214376 h 214376"/>
                      <a:gd name="connsiteX1" fmla="*/ 31618 w 484017"/>
                      <a:gd name="connsiteY1" fmla="*/ 82528 h 214376"/>
                      <a:gd name="connsiteX2" fmla="*/ 331360 w 484017"/>
                      <a:gd name="connsiteY2" fmla="*/ 0 h 214376"/>
                      <a:gd name="connsiteX3" fmla="*/ 484017 w 484017"/>
                      <a:gd name="connsiteY3" fmla="*/ 157008 h 214376"/>
                      <a:gd name="connsiteX4" fmla="*/ 0 w 484017"/>
                      <a:gd name="connsiteY4" fmla="*/ 179745 h 214376"/>
                      <a:gd name="connsiteX5" fmla="*/ 155905 w 484017"/>
                      <a:gd name="connsiteY5" fmla="*/ 214376 h 214376"/>
                      <a:gd name="connsiteX0" fmla="*/ 124378 w 452490"/>
                      <a:gd name="connsiteY0" fmla="*/ 214376 h 214376"/>
                      <a:gd name="connsiteX1" fmla="*/ 91 w 452490"/>
                      <a:gd name="connsiteY1" fmla="*/ 82528 h 214376"/>
                      <a:gd name="connsiteX2" fmla="*/ 299833 w 452490"/>
                      <a:gd name="connsiteY2" fmla="*/ 0 h 214376"/>
                      <a:gd name="connsiteX3" fmla="*/ 452490 w 452490"/>
                      <a:gd name="connsiteY3" fmla="*/ 157008 h 214376"/>
                      <a:gd name="connsiteX4" fmla="*/ 283531 w 452490"/>
                      <a:gd name="connsiteY4" fmla="*/ 192737 h 214376"/>
                      <a:gd name="connsiteX5" fmla="*/ 124378 w 452490"/>
                      <a:gd name="connsiteY5" fmla="*/ 214376 h 214376"/>
                      <a:gd name="connsiteX0" fmla="*/ 117886 w 452494"/>
                      <a:gd name="connsiteY0" fmla="*/ 194887 h 194887"/>
                      <a:gd name="connsiteX1" fmla="*/ 95 w 452494"/>
                      <a:gd name="connsiteY1" fmla="*/ 82528 h 194887"/>
                      <a:gd name="connsiteX2" fmla="*/ 299837 w 452494"/>
                      <a:gd name="connsiteY2" fmla="*/ 0 h 194887"/>
                      <a:gd name="connsiteX3" fmla="*/ 452494 w 452494"/>
                      <a:gd name="connsiteY3" fmla="*/ 157008 h 194887"/>
                      <a:gd name="connsiteX4" fmla="*/ 283535 w 452494"/>
                      <a:gd name="connsiteY4" fmla="*/ 192737 h 194887"/>
                      <a:gd name="connsiteX5" fmla="*/ 117886 w 452494"/>
                      <a:gd name="connsiteY5" fmla="*/ 194887 h 194887"/>
                      <a:gd name="connsiteX0" fmla="*/ 117886 w 452494"/>
                      <a:gd name="connsiteY0" fmla="*/ 194887 h 198539"/>
                      <a:gd name="connsiteX1" fmla="*/ 95 w 452494"/>
                      <a:gd name="connsiteY1" fmla="*/ 82528 h 198539"/>
                      <a:gd name="connsiteX2" fmla="*/ 299837 w 452494"/>
                      <a:gd name="connsiteY2" fmla="*/ 0 h 198539"/>
                      <a:gd name="connsiteX3" fmla="*/ 452494 w 452494"/>
                      <a:gd name="connsiteY3" fmla="*/ 157008 h 198539"/>
                      <a:gd name="connsiteX4" fmla="*/ 283535 w 452494"/>
                      <a:gd name="connsiteY4" fmla="*/ 192737 h 198539"/>
                      <a:gd name="connsiteX5" fmla="*/ 117886 w 452494"/>
                      <a:gd name="connsiteY5" fmla="*/ 194887 h 198539"/>
                      <a:gd name="connsiteX0" fmla="*/ 30395 w 452699"/>
                      <a:gd name="connsiteY0" fmla="*/ 181895 h 192851"/>
                      <a:gd name="connsiteX1" fmla="*/ 300 w 452699"/>
                      <a:gd name="connsiteY1" fmla="*/ 82528 h 192851"/>
                      <a:gd name="connsiteX2" fmla="*/ 300042 w 452699"/>
                      <a:gd name="connsiteY2" fmla="*/ 0 h 192851"/>
                      <a:gd name="connsiteX3" fmla="*/ 452699 w 452699"/>
                      <a:gd name="connsiteY3" fmla="*/ 157008 h 192851"/>
                      <a:gd name="connsiteX4" fmla="*/ 283740 w 452699"/>
                      <a:gd name="connsiteY4" fmla="*/ 192737 h 192851"/>
                      <a:gd name="connsiteX5" fmla="*/ 30395 w 452699"/>
                      <a:gd name="connsiteY5" fmla="*/ 181895 h 192851"/>
                      <a:gd name="connsiteX0" fmla="*/ 30395 w 452699"/>
                      <a:gd name="connsiteY0" fmla="*/ 181895 h 215175"/>
                      <a:gd name="connsiteX1" fmla="*/ 300 w 452699"/>
                      <a:gd name="connsiteY1" fmla="*/ 82528 h 215175"/>
                      <a:gd name="connsiteX2" fmla="*/ 300042 w 452699"/>
                      <a:gd name="connsiteY2" fmla="*/ 0 h 215175"/>
                      <a:gd name="connsiteX3" fmla="*/ 452699 w 452699"/>
                      <a:gd name="connsiteY3" fmla="*/ 157008 h 215175"/>
                      <a:gd name="connsiteX4" fmla="*/ 283740 w 452699"/>
                      <a:gd name="connsiteY4" fmla="*/ 192737 h 215175"/>
                      <a:gd name="connsiteX5" fmla="*/ 30395 w 452699"/>
                      <a:gd name="connsiteY5" fmla="*/ 181895 h 215175"/>
                      <a:gd name="connsiteX0" fmla="*/ 0 w 610690"/>
                      <a:gd name="connsiteY0" fmla="*/ 324812 h 338788"/>
                      <a:gd name="connsiteX1" fmla="*/ 158291 w 610690"/>
                      <a:gd name="connsiteY1" fmla="*/ 82528 h 338788"/>
                      <a:gd name="connsiteX2" fmla="*/ 458033 w 610690"/>
                      <a:gd name="connsiteY2" fmla="*/ 0 h 338788"/>
                      <a:gd name="connsiteX3" fmla="*/ 610690 w 610690"/>
                      <a:gd name="connsiteY3" fmla="*/ 157008 h 338788"/>
                      <a:gd name="connsiteX4" fmla="*/ 441731 w 610690"/>
                      <a:gd name="connsiteY4" fmla="*/ 192737 h 338788"/>
                      <a:gd name="connsiteX5" fmla="*/ 0 w 610690"/>
                      <a:gd name="connsiteY5" fmla="*/ 324812 h 338788"/>
                      <a:gd name="connsiteX0" fmla="*/ 283467 w 452426"/>
                      <a:gd name="connsiteY0" fmla="*/ 192737 h 192737"/>
                      <a:gd name="connsiteX1" fmla="*/ 27 w 452426"/>
                      <a:gd name="connsiteY1" fmla="*/ 82528 h 192737"/>
                      <a:gd name="connsiteX2" fmla="*/ 299769 w 452426"/>
                      <a:gd name="connsiteY2" fmla="*/ 0 h 192737"/>
                      <a:gd name="connsiteX3" fmla="*/ 452426 w 452426"/>
                      <a:gd name="connsiteY3" fmla="*/ 157008 h 192737"/>
                      <a:gd name="connsiteX4" fmla="*/ 283467 w 452426"/>
                      <a:gd name="connsiteY4" fmla="*/ 192737 h 192737"/>
                      <a:gd name="connsiteX0" fmla="*/ 284941 w 453900"/>
                      <a:gd name="connsiteY0" fmla="*/ 192737 h 192737"/>
                      <a:gd name="connsiteX1" fmla="*/ 1501 w 453900"/>
                      <a:gd name="connsiteY1" fmla="*/ 82528 h 192737"/>
                      <a:gd name="connsiteX2" fmla="*/ 301243 w 453900"/>
                      <a:gd name="connsiteY2" fmla="*/ 0 h 192737"/>
                      <a:gd name="connsiteX3" fmla="*/ 453900 w 453900"/>
                      <a:gd name="connsiteY3" fmla="*/ 157008 h 192737"/>
                      <a:gd name="connsiteX4" fmla="*/ 284941 w 453900"/>
                      <a:gd name="connsiteY4" fmla="*/ 192737 h 192737"/>
                      <a:gd name="connsiteX0" fmla="*/ 284941 w 453900"/>
                      <a:gd name="connsiteY0" fmla="*/ 192737 h 192737"/>
                      <a:gd name="connsiteX1" fmla="*/ 1501 w 453900"/>
                      <a:gd name="connsiteY1" fmla="*/ 82528 h 192737"/>
                      <a:gd name="connsiteX2" fmla="*/ 301243 w 453900"/>
                      <a:gd name="connsiteY2" fmla="*/ 0 h 192737"/>
                      <a:gd name="connsiteX3" fmla="*/ 453900 w 453900"/>
                      <a:gd name="connsiteY3" fmla="*/ 157008 h 192737"/>
                      <a:gd name="connsiteX4" fmla="*/ 284941 w 453900"/>
                      <a:gd name="connsiteY4" fmla="*/ 192737 h 192737"/>
                      <a:gd name="connsiteX0" fmla="*/ 290388 w 459347"/>
                      <a:gd name="connsiteY0" fmla="*/ 194551 h 194551"/>
                      <a:gd name="connsiteX1" fmla="*/ 6948 w 459347"/>
                      <a:gd name="connsiteY1" fmla="*/ 84342 h 194551"/>
                      <a:gd name="connsiteX2" fmla="*/ 117381 w 459347"/>
                      <a:gd name="connsiteY2" fmla="*/ 116823 h 194551"/>
                      <a:gd name="connsiteX3" fmla="*/ 306690 w 459347"/>
                      <a:gd name="connsiteY3" fmla="*/ 1814 h 194551"/>
                      <a:gd name="connsiteX4" fmla="*/ 459347 w 459347"/>
                      <a:gd name="connsiteY4" fmla="*/ 158822 h 194551"/>
                      <a:gd name="connsiteX5" fmla="*/ 290388 w 459347"/>
                      <a:gd name="connsiteY5" fmla="*/ 194551 h 194551"/>
                      <a:gd name="connsiteX0" fmla="*/ 290218 w 459177"/>
                      <a:gd name="connsiteY0" fmla="*/ 194551 h 194551"/>
                      <a:gd name="connsiteX1" fmla="*/ 6778 w 459177"/>
                      <a:gd name="connsiteY1" fmla="*/ 84342 h 194551"/>
                      <a:gd name="connsiteX2" fmla="*/ 117211 w 459177"/>
                      <a:gd name="connsiteY2" fmla="*/ 116823 h 194551"/>
                      <a:gd name="connsiteX3" fmla="*/ 306520 w 459177"/>
                      <a:gd name="connsiteY3" fmla="*/ 1814 h 194551"/>
                      <a:gd name="connsiteX4" fmla="*/ 459177 w 459177"/>
                      <a:gd name="connsiteY4" fmla="*/ 158822 h 194551"/>
                      <a:gd name="connsiteX5" fmla="*/ 290218 w 459177"/>
                      <a:gd name="connsiteY5" fmla="*/ 194551 h 194551"/>
                      <a:gd name="connsiteX0" fmla="*/ 290218 w 459177"/>
                      <a:gd name="connsiteY0" fmla="*/ 213805 h 213805"/>
                      <a:gd name="connsiteX1" fmla="*/ 6778 w 459177"/>
                      <a:gd name="connsiteY1" fmla="*/ 103596 h 213805"/>
                      <a:gd name="connsiteX2" fmla="*/ 117211 w 459177"/>
                      <a:gd name="connsiteY2" fmla="*/ 136077 h 213805"/>
                      <a:gd name="connsiteX3" fmla="*/ 277287 w 459177"/>
                      <a:gd name="connsiteY3" fmla="*/ 1580 h 213805"/>
                      <a:gd name="connsiteX4" fmla="*/ 459177 w 459177"/>
                      <a:gd name="connsiteY4" fmla="*/ 178076 h 213805"/>
                      <a:gd name="connsiteX5" fmla="*/ 290218 w 459177"/>
                      <a:gd name="connsiteY5" fmla="*/ 213805 h 213805"/>
                      <a:gd name="connsiteX0" fmla="*/ 290218 w 459177"/>
                      <a:gd name="connsiteY0" fmla="*/ 212225 h 212225"/>
                      <a:gd name="connsiteX1" fmla="*/ 6778 w 459177"/>
                      <a:gd name="connsiteY1" fmla="*/ 102016 h 212225"/>
                      <a:gd name="connsiteX2" fmla="*/ 117211 w 459177"/>
                      <a:gd name="connsiteY2" fmla="*/ 134497 h 212225"/>
                      <a:gd name="connsiteX3" fmla="*/ 277287 w 459177"/>
                      <a:gd name="connsiteY3" fmla="*/ 0 h 212225"/>
                      <a:gd name="connsiteX4" fmla="*/ 459177 w 459177"/>
                      <a:gd name="connsiteY4" fmla="*/ 176496 h 212225"/>
                      <a:gd name="connsiteX5" fmla="*/ 290218 w 459177"/>
                      <a:gd name="connsiteY5" fmla="*/ 212225 h 212225"/>
                      <a:gd name="connsiteX0" fmla="*/ 290218 w 472169"/>
                      <a:gd name="connsiteY0" fmla="*/ 212225 h 212225"/>
                      <a:gd name="connsiteX1" fmla="*/ 6778 w 472169"/>
                      <a:gd name="connsiteY1" fmla="*/ 102016 h 212225"/>
                      <a:gd name="connsiteX2" fmla="*/ 117211 w 472169"/>
                      <a:gd name="connsiteY2" fmla="*/ 134497 h 212225"/>
                      <a:gd name="connsiteX3" fmla="*/ 277287 w 472169"/>
                      <a:gd name="connsiteY3" fmla="*/ 0 h 212225"/>
                      <a:gd name="connsiteX4" fmla="*/ 472169 w 472169"/>
                      <a:gd name="connsiteY4" fmla="*/ 131022 h 212225"/>
                      <a:gd name="connsiteX5" fmla="*/ 290218 w 472169"/>
                      <a:gd name="connsiteY5" fmla="*/ 212225 h 212225"/>
                      <a:gd name="connsiteX0" fmla="*/ 290218 w 472169"/>
                      <a:gd name="connsiteY0" fmla="*/ 212225 h 223305"/>
                      <a:gd name="connsiteX1" fmla="*/ 165633 w 472169"/>
                      <a:gd name="connsiteY1" fmla="*/ 210637 h 223305"/>
                      <a:gd name="connsiteX2" fmla="*/ 6778 w 472169"/>
                      <a:gd name="connsiteY2" fmla="*/ 102016 h 223305"/>
                      <a:gd name="connsiteX3" fmla="*/ 117211 w 472169"/>
                      <a:gd name="connsiteY3" fmla="*/ 134497 h 223305"/>
                      <a:gd name="connsiteX4" fmla="*/ 277287 w 472169"/>
                      <a:gd name="connsiteY4" fmla="*/ 0 h 223305"/>
                      <a:gd name="connsiteX5" fmla="*/ 472169 w 472169"/>
                      <a:gd name="connsiteY5" fmla="*/ 131022 h 223305"/>
                      <a:gd name="connsiteX6" fmla="*/ 290218 w 472169"/>
                      <a:gd name="connsiteY6" fmla="*/ 212225 h 223305"/>
                      <a:gd name="connsiteX0" fmla="*/ 290218 w 472169"/>
                      <a:gd name="connsiteY0" fmla="*/ 212225 h 223305"/>
                      <a:gd name="connsiteX1" fmla="*/ 165633 w 472169"/>
                      <a:gd name="connsiteY1" fmla="*/ 210637 h 223305"/>
                      <a:gd name="connsiteX2" fmla="*/ 6778 w 472169"/>
                      <a:gd name="connsiteY2" fmla="*/ 102016 h 223305"/>
                      <a:gd name="connsiteX3" fmla="*/ 117211 w 472169"/>
                      <a:gd name="connsiteY3" fmla="*/ 134497 h 223305"/>
                      <a:gd name="connsiteX4" fmla="*/ 277287 w 472169"/>
                      <a:gd name="connsiteY4" fmla="*/ 0 h 223305"/>
                      <a:gd name="connsiteX5" fmla="*/ 472169 w 472169"/>
                      <a:gd name="connsiteY5" fmla="*/ 131022 h 223305"/>
                      <a:gd name="connsiteX6" fmla="*/ 290218 w 472169"/>
                      <a:gd name="connsiteY6" fmla="*/ 212225 h 223305"/>
                      <a:gd name="connsiteX0" fmla="*/ 303211 w 472169"/>
                      <a:gd name="connsiteY0" fmla="*/ 173247 h 215172"/>
                      <a:gd name="connsiteX1" fmla="*/ 165633 w 472169"/>
                      <a:gd name="connsiteY1" fmla="*/ 210637 h 215172"/>
                      <a:gd name="connsiteX2" fmla="*/ 6778 w 472169"/>
                      <a:gd name="connsiteY2" fmla="*/ 102016 h 215172"/>
                      <a:gd name="connsiteX3" fmla="*/ 117211 w 472169"/>
                      <a:gd name="connsiteY3" fmla="*/ 134497 h 215172"/>
                      <a:gd name="connsiteX4" fmla="*/ 277287 w 472169"/>
                      <a:gd name="connsiteY4" fmla="*/ 0 h 215172"/>
                      <a:gd name="connsiteX5" fmla="*/ 472169 w 472169"/>
                      <a:gd name="connsiteY5" fmla="*/ 131022 h 215172"/>
                      <a:gd name="connsiteX6" fmla="*/ 303211 w 472169"/>
                      <a:gd name="connsiteY6" fmla="*/ 173247 h 215172"/>
                      <a:gd name="connsiteX0" fmla="*/ 303211 w 472169"/>
                      <a:gd name="connsiteY0" fmla="*/ 173247 h 210758"/>
                      <a:gd name="connsiteX1" fmla="*/ 165633 w 472169"/>
                      <a:gd name="connsiteY1" fmla="*/ 210637 h 210758"/>
                      <a:gd name="connsiteX2" fmla="*/ 6778 w 472169"/>
                      <a:gd name="connsiteY2" fmla="*/ 102016 h 210758"/>
                      <a:gd name="connsiteX3" fmla="*/ 117211 w 472169"/>
                      <a:gd name="connsiteY3" fmla="*/ 134497 h 210758"/>
                      <a:gd name="connsiteX4" fmla="*/ 277287 w 472169"/>
                      <a:gd name="connsiteY4" fmla="*/ 0 h 210758"/>
                      <a:gd name="connsiteX5" fmla="*/ 472169 w 472169"/>
                      <a:gd name="connsiteY5" fmla="*/ 131022 h 210758"/>
                      <a:gd name="connsiteX6" fmla="*/ 303211 w 472169"/>
                      <a:gd name="connsiteY6" fmla="*/ 173247 h 210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2169" h="210758">
                        <a:moveTo>
                          <a:pt x="303211" y="173247"/>
                        </a:moveTo>
                        <a:cubicBezTo>
                          <a:pt x="271068" y="186516"/>
                          <a:pt x="212873" y="212765"/>
                          <a:pt x="165633" y="210637"/>
                        </a:cubicBezTo>
                        <a:cubicBezTo>
                          <a:pt x="-40760" y="205262"/>
                          <a:pt x="33795" y="114706"/>
                          <a:pt x="6778" y="102016"/>
                        </a:cubicBezTo>
                        <a:cubicBezTo>
                          <a:pt x="-26387" y="78234"/>
                          <a:pt x="70502" y="93034"/>
                          <a:pt x="117211" y="134497"/>
                        </a:cubicBezTo>
                        <a:cubicBezTo>
                          <a:pt x="167168" y="120742"/>
                          <a:pt x="241946" y="17902"/>
                          <a:pt x="277287" y="0"/>
                        </a:cubicBezTo>
                        <a:lnTo>
                          <a:pt x="472169" y="131022"/>
                        </a:lnTo>
                        <a:lnTo>
                          <a:pt x="303211" y="173247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66" name="Triángulo rectángulo 124"/>
                  <p:cNvSpPr/>
                  <p:nvPr/>
                </p:nvSpPr>
                <p:spPr>
                  <a:xfrm rot="2413112" flipH="1">
                    <a:off x="5869325" y="4588272"/>
                    <a:ext cx="119396" cy="118309"/>
                  </a:xfrm>
                  <a:custGeom>
                    <a:avLst/>
                    <a:gdLst>
                      <a:gd name="connsiteX0" fmla="*/ 0 w 360040"/>
                      <a:gd name="connsiteY0" fmla="*/ 360040 h 360040"/>
                      <a:gd name="connsiteX1" fmla="*/ 0 w 360040"/>
                      <a:gd name="connsiteY1" fmla="*/ 0 h 360040"/>
                      <a:gd name="connsiteX2" fmla="*/ 360040 w 360040"/>
                      <a:gd name="connsiteY2" fmla="*/ 360040 h 360040"/>
                      <a:gd name="connsiteX3" fmla="*/ 0 w 360040"/>
                      <a:gd name="connsiteY3" fmla="*/ 360040 h 360040"/>
                      <a:gd name="connsiteX0" fmla="*/ 0 w 491606"/>
                      <a:gd name="connsiteY0" fmla="*/ 360040 h 360040"/>
                      <a:gd name="connsiteX1" fmla="*/ 0 w 491606"/>
                      <a:gd name="connsiteY1" fmla="*/ 0 h 360040"/>
                      <a:gd name="connsiteX2" fmla="*/ 491606 w 491606"/>
                      <a:gd name="connsiteY2" fmla="*/ 224576 h 360040"/>
                      <a:gd name="connsiteX3" fmla="*/ 0 w 491606"/>
                      <a:gd name="connsiteY3" fmla="*/ 360040 h 360040"/>
                      <a:gd name="connsiteX0" fmla="*/ 0 w 491606"/>
                      <a:gd name="connsiteY0" fmla="*/ 416356 h 416356"/>
                      <a:gd name="connsiteX1" fmla="*/ 149709 w 491606"/>
                      <a:gd name="connsiteY1" fmla="*/ 0 h 416356"/>
                      <a:gd name="connsiteX2" fmla="*/ 491606 w 491606"/>
                      <a:gd name="connsiteY2" fmla="*/ 280892 h 416356"/>
                      <a:gd name="connsiteX3" fmla="*/ 0 w 491606"/>
                      <a:gd name="connsiteY3" fmla="*/ 416356 h 416356"/>
                      <a:gd name="connsiteX0" fmla="*/ 0 w 491606"/>
                      <a:gd name="connsiteY0" fmla="*/ 416356 h 416356"/>
                      <a:gd name="connsiteX1" fmla="*/ 149709 w 491606"/>
                      <a:gd name="connsiteY1" fmla="*/ 0 h 416356"/>
                      <a:gd name="connsiteX2" fmla="*/ 491606 w 491606"/>
                      <a:gd name="connsiteY2" fmla="*/ 280892 h 416356"/>
                      <a:gd name="connsiteX3" fmla="*/ 0 w 491606"/>
                      <a:gd name="connsiteY3" fmla="*/ 416356 h 416356"/>
                      <a:gd name="connsiteX0" fmla="*/ 0 w 499229"/>
                      <a:gd name="connsiteY0" fmla="*/ 416356 h 416356"/>
                      <a:gd name="connsiteX1" fmla="*/ 149709 w 499229"/>
                      <a:gd name="connsiteY1" fmla="*/ 0 h 416356"/>
                      <a:gd name="connsiteX2" fmla="*/ 499229 w 499229"/>
                      <a:gd name="connsiteY2" fmla="*/ 261817 h 416356"/>
                      <a:gd name="connsiteX3" fmla="*/ 0 w 499229"/>
                      <a:gd name="connsiteY3" fmla="*/ 416356 h 416356"/>
                      <a:gd name="connsiteX0" fmla="*/ 0 w 499229"/>
                      <a:gd name="connsiteY0" fmla="*/ 416356 h 416356"/>
                      <a:gd name="connsiteX1" fmla="*/ 149709 w 499229"/>
                      <a:gd name="connsiteY1" fmla="*/ 0 h 416356"/>
                      <a:gd name="connsiteX2" fmla="*/ 499229 w 499229"/>
                      <a:gd name="connsiteY2" fmla="*/ 261817 h 416356"/>
                      <a:gd name="connsiteX3" fmla="*/ 0 w 499229"/>
                      <a:gd name="connsiteY3" fmla="*/ 416356 h 416356"/>
                      <a:gd name="connsiteX0" fmla="*/ 0 w 499229"/>
                      <a:gd name="connsiteY0" fmla="*/ 416356 h 416356"/>
                      <a:gd name="connsiteX1" fmla="*/ 149709 w 499229"/>
                      <a:gd name="connsiteY1" fmla="*/ 0 h 416356"/>
                      <a:gd name="connsiteX2" fmla="*/ 499229 w 499229"/>
                      <a:gd name="connsiteY2" fmla="*/ 261817 h 416356"/>
                      <a:gd name="connsiteX3" fmla="*/ 415130 w 499229"/>
                      <a:gd name="connsiteY3" fmla="*/ 333713 h 416356"/>
                      <a:gd name="connsiteX4" fmla="*/ 0 w 499229"/>
                      <a:gd name="connsiteY4" fmla="*/ 416356 h 416356"/>
                      <a:gd name="connsiteX0" fmla="*/ 0 w 499229"/>
                      <a:gd name="connsiteY0" fmla="*/ 416356 h 416356"/>
                      <a:gd name="connsiteX1" fmla="*/ 149709 w 499229"/>
                      <a:gd name="connsiteY1" fmla="*/ 0 h 416356"/>
                      <a:gd name="connsiteX2" fmla="*/ 499229 w 499229"/>
                      <a:gd name="connsiteY2" fmla="*/ 261817 h 416356"/>
                      <a:gd name="connsiteX3" fmla="*/ 415130 w 499229"/>
                      <a:gd name="connsiteY3" fmla="*/ 333713 h 416356"/>
                      <a:gd name="connsiteX4" fmla="*/ 0 w 499229"/>
                      <a:gd name="connsiteY4" fmla="*/ 416356 h 416356"/>
                      <a:gd name="connsiteX0" fmla="*/ 72458 w 349520"/>
                      <a:gd name="connsiteY0" fmla="*/ 289446 h 333713"/>
                      <a:gd name="connsiteX1" fmla="*/ 0 w 349520"/>
                      <a:gd name="connsiteY1" fmla="*/ 0 h 333713"/>
                      <a:gd name="connsiteX2" fmla="*/ 349520 w 349520"/>
                      <a:gd name="connsiteY2" fmla="*/ 261817 h 333713"/>
                      <a:gd name="connsiteX3" fmla="*/ 265421 w 349520"/>
                      <a:gd name="connsiteY3" fmla="*/ 333713 h 333713"/>
                      <a:gd name="connsiteX4" fmla="*/ 72458 w 349520"/>
                      <a:gd name="connsiteY4" fmla="*/ 289446 h 333713"/>
                      <a:gd name="connsiteX0" fmla="*/ 72458 w 349520"/>
                      <a:gd name="connsiteY0" fmla="*/ 289446 h 333713"/>
                      <a:gd name="connsiteX1" fmla="*/ 18769 w 349520"/>
                      <a:gd name="connsiteY1" fmla="*/ 222978 h 333713"/>
                      <a:gd name="connsiteX2" fmla="*/ 0 w 349520"/>
                      <a:gd name="connsiteY2" fmla="*/ 0 h 333713"/>
                      <a:gd name="connsiteX3" fmla="*/ 349520 w 349520"/>
                      <a:gd name="connsiteY3" fmla="*/ 261817 h 333713"/>
                      <a:gd name="connsiteX4" fmla="*/ 265421 w 349520"/>
                      <a:gd name="connsiteY4" fmla="*/ 333713 h 333713"/>
                      <a:gd name="connsiteX5" fmla="*/ 72458 w 349520"/>
                      <a:gd name="connsiteY5" fmla="*/ 289446 h 333713"/>
                      <a:gd name="connsiteX0" fmla="*/ 72458 w 349520"/>
                      <a:gd name="connsiteY0" fmla="*/ 289446 h 333713"/>
                      <a:gd name="connsiteX1" fmla="*/ 18769 w 349520"/>
                      <a:gd name="connsiteY1" fmla="*/ 222978 h 333713"/>
                      <a:gd name="connsiteX2" fmla="*/ 0 w 349520"/>
                      <a:gd name="connsiteY2" fmla="*/ 0 h 333713"/>
                      <a:gd name="connsiteX3" fmla="*/ 349520 w 349520"/>
                      <a:gd name="connsiteY3" fmla="*/ 261817 h 333713"/>
                      <a:gd name="connsiteX4" fmla="*/ 265421 w 349520"/>
                      <a:gd name="connsiteY4" fmla="*/ 333713 h 333713"/>
                      <a:gd name="connsiteX5" fmla="*/ 72458 w 349520"/>
                      <a:gd name="connsiteY5" fmla="*/ 289446 h 333713"/>
                      <a:gd name="connsiteX0" fmla="*/ 83246 w 360308"/>
                      <a:gd name="connsiteY0" fmla="*/ 309196 h 353463"/>
                      <a:gd name="connsiteX1" fmla="*/ 29557 w 360308"/>
                      <a:gd name="connsiteY1" fmla="*/ 242728 h 353463"/>
                      <a:gd name="connsiteX2" fmla="*/ 10788 w 360308"/>
                      <a:gd name="connsiteY2" fmla="*/ 19750 h 353463"/>
                      <a:gd name="connsiteX3" fmla="*/ 33120 w 360308"/>
                      <a:gd name="connsiteY3" fmla="*/ 37306 h 353463"/>
                      <a:gd name="connsiteX4" fmla="*/ 360308 w 360308"/>
                      <a:gd name="connsiteY4" fmla="*/ 281567 h 353463"/>
                      <a:gd name="connsiteX5" fmla="*/ 276209 w 360308"/>
                      <a:gd name="connsiteY5" fmla="*/ 353463 h 353463"/>
                      <a:gd name="connsiteX6" fmla="*/ 83246 w 360308"/>
                      <a:gd name="connsiteY6" fmla="*/ 309196 h 353463"/>
                      <a:gd name="connsiteX0" fmla="*/ 83246 w 360308"/>
                      <a:gd name="connsiteY0" fmla="*/ 309196 h 353463"/>
                      <a:gd name="connsiteX1" fmla="*/ 29557 w 360308"/>
                      <a:gd name="connsiteY1" fmla="*/ 242728 h 353463"/>
                      <a:gd name="connsiteX2" fmla="*/ 10788 w 360308"/>
                      <a:gd name="connsiteY2" fmla="*/ 19750 h 353463"/>
                      <a:gd name="connsiteX3" fmla="*/ 33120 w 360308"/>
                      <a:gd name="connsiteY3" fmla="*/ 37306 h 353463"/>
                      <a:gd name="connsiteX4" fmla="*/ 360308 w 360308"/>
                      <a:gd name="connsiteY4" fmla="*/ 281567 h 353463"/>
                      <a:gd name="connsiteX5" fmla="*/ 276209 w 360308"/>
                      <a:gd name="connsiteY5" fmla="*/ 353463 h 353463"/>
                      <a:gd name="connsiteX6" fmla="*/ 83246 w 360308"/>
                      <a:gd name="connsiteY6" fmla="*/ 309196 h 353463"/>
                      <a:gd name="connsiteX0" fmla="*/ 83246 w 360308"/>
                      <a:gd name="connsiteY0" fmla="*/ 309196 h 353463"/>
                      <a:gd name="connsiteX1" fmla="*/ 29557 w 360308"/>
                      <a:gd name="connsiteY1" fmla="*/ 242728 h 353463"/>
                      <a:gd name="connsiteX2" fmla="*/ 10788 w 360308"/>
                      <a:gd name="connsiteY2" fmla="*/ 19750 h 353463"/>
                      <a:gd name="connsiteX3" fmla="*/ 33120 w 360308"/>
                      <a:gd name="connsiteY3" fmla="*/ 37306 h 353463"/>
                      <a:gd name="connsiteX4" fmla="*/ 360308 w 360308"/>
                      <a:gd name="connsiteY4" fmla="*/ 281567 h 353463"/>
                      <a:gd name="connsiteX5" fmla="*/ 276209 w 360308"/>
                      <a:gd name="connsiteY5" fmla="*/ 353463 h 353463"/>
                      <a:gd name="connsiteX6" fmla="*/ 83246 w 360308"/>
                      <a:gd name="connsiteY6" fmla="*/ 309196 h 353463"/>
                      <a:gd name="connsiteX0" fmla="*/ 83246 w 360308"/>
                      <a:gd name="connsiteY0" fmla="*/ 309196 h 353463"/>
                      <a:gd name="connsiteX1" fmla="*/ 23264 w 360308"/>
                      <a:gd name="connsiteY1" fmla="*/ 250169 h 353463"/>
                      <a:gd name="connsiteX2" fmla="*/ 10788 w 360308"/>
                      <a:gd name="connsiteY2" fmla="*/ 19750 h 353463"/>
                      <a:gd name="connsiteX3" fmla="*/ 33120 w 360308"/>
                      <a:gd name="connsiteY3" fmla="*/ 37306 h 353463"/>
                      <a:gd name="connsiteX4" fmla="*/ 360308 w 360308"/>
                      <a:gd name="connsiteY4" fmla="*/ 281567 h 353463"/>
                      <a:gd name="connsiteX5" fmla="*/ 276209 w 360308"/>
                      <a:gd name="connsiteY5" fmla="*/ 353463 h 353463"/>
                      <a:gd name="connsiteX6" fmla="*/ 83246 w 360308"/>
                      <a:gd name="connsiteY6" fmla="*/ 309196 h 353463"/>
                      <a:gd name="connsiteX0" fmla="*/ 83246 w 360308"/>
                      <a:gd name="connsiteY0" fmla="*/ 309196 h 353463"/>
                      <a:gd name="connsiteX1" fmla="*/ 23264 w 360308"/>
                      <a:gd name="connsiteY1" fmla="*/ 250169 h 353463"/>
                      <a:gd name="connsiteX2" fmla="*/ 10788 w 360308"/>
                      <a:gd name="connsiteY2" fmla="*/ 19750 h 353463"/>
                      <a:gd name="connsiteX3" fmla="*/ 33120 w 360308"/>
                      <a:gd name="connsiteY3" fmla="*/ 37306 h 353463"/>
                      <a:gd name="connsiteX4" fmla="*/ 360308 w 360308"/>
                      <a:gd name="connsiteY4" fmla="*/ 281567 h 353463"/>
                      <a:gd name="connsiteX5" fmla="*/ 276209 w 360308"/>
                      <a:gd name="connsiteY5" fmla="*/ 353463 h 353463"/>
                      <a:gd name="connsiteX6" fmla="*/ 83246 w 360308"/>
                      <a:gd name="connsiteY6" fmla="*/ 309196 h 353463"/>
                      <a:gd name="connsiteX0" fmla="*/ 83246 w 360308"/>
                      <a:gd name="connsiteY0" fmla="*/ 309196 h 353463"/>
                      <a:gd name="connsiteX1" fmla="*/ 23264 w 360308"/>
                      <a:gd name="connsiteY1" fmla="*/ 250169 h 353463"/>
                      <a:gd name="connsiteX2" fmla="*/ 10788 w 360308"/>
                      <a:gd name="connsiteY2" fmla="*/ 19750 h 353463"/>
                      <a:gd name="connsiteX3" fmla="*/ 33120 w 360308"/>
                      <a:gd name="connsiteY3" fmla="*/ 37306 h 353463"/>
                      <a:gd name="connsiteX4" fmla="*/ 360308 w 360308"/>
                      <a:gd name="connsiteY4" fmla="*/ 281567 h 353463"/>
                      <a:gd name="connsiteX5" fmla="*/ 276209 w 360308"/>
                      <a:gd name="connsiteY5" fmla="*/ 353463 h 353463"/>
                      <a:gd name="connsiteX6" fmla="*/ 83246 w 360308"/>
                      <a:gd name="connsiteY6" fmla="*/ 309196 h 353463"/>
                      <a:gd name="connsiteX0" fmla="*/ 72458 w 349520"/>
                      <a:gd name="connsiteY0" fmla="*/ 302069 h 346336"/>
                      <a:gd name="connsiteX1" fmla="*/ 12476 w 349520"/>
                      <a:gd name="connsiteY1" fmla="*/ 243042 h 346336"/>
                      <a:gd name="connsiteX2" fmla="*/ 0 w 349520"/>
                      <a:gd name="connsiteY2" fmla="*/ 12623 h 346336"/>
                      <a:gd name="connsiteX3" fmla="*/ 22332 w 349520"/>
                      <a:gd name="connsiteY3" fmla="*/ 30179 h 346336"/>
                      <a:gd name="connsiteX4" fmla="*/ 349520 w 349520"/>
                      <a:gd name="connsiteY4" fmla="*/ 274440 h 346336"/>
                      <a:gd name="connsiteX5" fmla="*/ 265421 w 349520"/>
                      <a:gd name="connsiteY5" fmla="*/ 346336 h 346336"/>
                      <a:gd name="connsiteX6" fmla="*/ 72458 w 349520"/>
                      <a:gd name="connsiteY6" fmla="*/ 302069 h 346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9520" h="346336">
                        <a:moveTo>
                          <a:pt x="72458" y="302069"/>
                        </a:moveTo>
                        <a:cubicBezTo>
                          <a:pt x="36884" y="270636"/>
                          <a:pt x="30123" y="280584"/>
                          <a:pt x="12476" y="243042"/>
                        </a:cubicBezTo>
                        <a:cubicBezTo>
                          <a:pt x="-1220" y="162424"/>
                          <a:pt x="6256" y="86949"/>
                          <a:pt x="0" y="12623"/>
                        </a:cubicBezTo>
                        <a:cubicBezTo>
                          <a:pt x="499" y="-18149"/>
                          <a:pt x="7956" y="15138"/>
                          <a:pt x="22332" y="30179"/>
                        </a:cubicBezTo>
                        <a:cubicBezTo>
                          <a:pt x="57515" y="101098"/>
                          <a:pt x="279165" y="255358"/>
                          <a:pt x="349520" y="274440"/>
                        </a:cubicBezTo>
                        <a:cubicBezTo>
                          <a:pt x="331546" y="345196"/>
                          <a:pt x="345016" y="323434"/>
                          <a:pt x="265421" y="346336"/>
                        </a:cubicBezTo>
                        <a:lnTo>
                          <a:pt x="72458" y="302069"/>
                        </a:lnTo>
                        <a:close/>
                      </a:path>
                    </a:pathLst>
                  </a:custGeom>
                  <a:noFill/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167" name="Forma libre 166"/>
                  <p:cNvSpPr/>
                  <p:nvPr/>
                </p:nvSpPr>
                <p:spPr>
                  <a:xfrm>
                    <a:off x="5853354" y="4399520"/>
                    <a:ext cx="180576" cy="78338"/>
                  </a:xfrm>
                  <a:custGeom>
                    <a:avLst/>
                    <a:gdLst>
                      <a:gd name="connsiteX0" fmla="*/ 102967 w 594918"/>
                      <a:gd name="connsiteY0" fmla="*/ 205955 h 263353"/>
                      <a:gd name="connsiteX1" fmla="*/ 102967 w 594918"/>
                      <a:gd name="connsiteY1" fmla="*/ 205955 h 263353"/>
                      <a:gd name="connsiteX2" fmla="*/ 11441 w 594918"/>
                      <a:gd name="connsiteY2" fmla="*/ 171629 h 263353"/>
                      <a:gd name="connsiteX3" fmla="*/ 45763 w 594918"/>
                      <a:gd name="connsiteY3" fmla="*/ 125862 h 263353"/>
                      <a:gd name="connsiteX4" fmla="*/ 102967 w 594918"/>
                      <a:gd name="connsiteY4" fmla="*/ 114420 h 263353"/>
                      <a:gd name="connsiteX5" fmla="*/ 171611 w 594918"/>
                      <a:gd name="connsiteY5" fmla="*/ 91536 h 263353"/>
                      <a:gd name="connsiteX6" fmla="*/ 205933 w 594918"/>
                      <a:gd name="connsiteY6" fmla="*/ 102978 h 263353"/>
                      <a:gd name="connsiteX7" fmla="*/ 240256 w 594918"/>
                      <a:gd name="connsiteY7" fmla="*/ 68652 h 263353"/>
                      <a:gd name="connsiteX8" fmla="*/ 286019 w 594918"/>
                      <a:gd name="connsiteY8" fmla="*/ 34326 h 263353"/>
                      <a:gd name="connsiteX9" fmla="*/ 331781 w 594918"/>
                      <a:gd name="connsiteY9" fmla="*/ 22884 h 263353"/>
                      <a:gd name="connsiteX10" fmla="*/ 354663 w 594918"/>
                      <a:gd name="connsiteY10" fmla="*/ 0 h 263353"/>
                      <a:gd name="connsiteX11" fmla="*/ 388985 w 594918"/>
                      <a:gd name="connsiteY11" fmla="*/ 22884 h 263353"/>
                      <a:gd name="connsiteX12" fmla="*/ 411867 w 594918"/>
                      <a:gd name="connsiteY12" fmla="*/ 45768 h 263353"/>
                      <a:gd name="connsiteX13" fmla="*/ 480511 w 594918"/>
                      <a:gd name="connsiteY13" fmla="*/ 57210 h 263353"/>
                      <a:gd name="connsiteX14" fmla="*/ 537714 w 594918"/>
                      <a:gd name="connsiteY14" fmla="*/ 160187 h 263353"/>
                      <a:gd name="connsiteX15" fmla="*/ 560596 w 594918"/>
                      <a:gd name="connsiteY15" fmla="*/ 194513 h 263353"/>
                      <a:gd name="connsiteX16" fmla="*/ 594918 w 594918"/>
                      <a:gd name="connsiteY16" fmla="*/ 217397 h 263353"/>
                      <a:gd name="connsiteX17" fmla="*/ 583477 w 594918"/>
                      <a:gd name="connsiteY17" fmla="*/ 251723 h 263353"/>
                      <a:gd name="connsiteX18" fmla="*/ 503392 w 594918"/>
                      <a:gd name="connsiteY18" fmla="*/ 251723 h 263353"/>
                      <a:gd name="connsiteX19" fmla="*/ 434748 w 594918"/>
                      <a:gd name="connsiteY19" fmla="*/ 205955 h 263353"/>
                      <a:gd name="connsiteX20" fmla="*/ 263137 w 594918"/>
                      <a:gd name="connsiteY20" fmla="*/ 183071 h 263353"/>
                      <a:gd name="connsiteX21" fmla="*/ 228815 w 594918"/>
                      <a:gd name="connsiteY21" fmla="*/ 194513 h 263353"/>
                      <a:gd name="connsiteX22" fmla="*/ 114408 w 594918"/>
                      <a:gd name="connsiteY22" fmla="*/ 217397 h 263353"/>
                      <a:gd name="connsiteX23" fmla="*/ 11441 w 594918"/>
                      <a:gd name="connsiteY23" fmla="*/ 171629 h 263353"/>
                      <a:gd name="connsiteX24" fmla="*/ 0 w 594918"/>
                      <a:gd name="connsiteY24" fmla="*/ 148745 h 263353"/>
                      <a:gd name="connsiteX25" fmla="*/ 0 w 594918"/>
                      <a:gd name="connsiteY25" fmla="*/ 148745 h 263353"/>
                      <a:gd name="connsiteX0" fmla="*/ 135706 w 627657"/>
                      <a:gd name="connsiteY0" fmla="*/ 205955 h 331816"/>
                      <a:gd name="connsiteX1" fmla="*/ 135706 w 627657"/>
                      <a:gd name="connsiteY1" fmla="*/ 205955 h 331816"/>
                      <a:gd name="connsiteX2" fmla="*/ 44180 w 627657"/>
                      <a:gd name="connsiteY2" fmla="*/ 171629 h 331816"/>
                      <a:gd name="connsiteX3" fmla="*/ 78502 w 627657"/>
                      <a:gd name="connsiteY3" fmla="*/ 125862 h 331816"/>
                      <a:gd name="connsiteX4" fmla="*/ 135706 w 627657"/>
                      <a:gd name="connsiteY4" fmla="*/ 114420 h 331816"/>
                      <a:gd name="connsiteX5" fmla="*/ 204350 w 627657"/>
                      <a:gd name="connsiteY5" fmla="*/ 91536 h 331816"/>
                      <a:gd name="connsiteX6" fmla="*/ 238672 w 627657"/>
                      <a:gd name="connsiteY6" fmla="*/ 102978 h 331816"/>
                      <a:gd name="connsiteX7" fmla="*/ 272995 w 627657"/>
                      <a:gd name="connsiteY7" fmla="*/ 68652 h 331816"/>
                      <a:gd name="connsiteX8" fmla="*/ 318758 w 627657"/>
                      <a:gd name="connsiteY8" fmla="*/ 34326 h 331816"/>
                      <a:gd name="connsiteX9" fmla="*/ 364520 w 627657"/>
                      <a:gd name="connsiteY9" fmla="*/ 22884 h 331816"/>
                      <a:gd name="connsiteX10" fmla="*/ 387402 w 627657"/>
                      <a:gd name="connsiteY10" fmla="*/ 0 h 331816"/>
                      <a:gd name="connsiteX11" fmla="*/ 421724 w 627657"/>
                      <a:gd name="connsiteY11" fmla="*/ 22884 h 331816"/>
                      <a:gd name="connsiteX12" fmla="*/ 444606 w 627657"/>
                      <a:gd name="connsiteY12" fmla="*/ 45768 h 331816"/>
                      <a:gd name="connsiteX13" fmla="*/ 513250 w 627657"/>
                      <a:gd name="connsiteY13" fmla="*/ 57210 h 331816"/>
                      <a:gd name="connsiteX14" fmla="*/ 570453 w 627657"/>
                      <a:gd name="connsiteY14" fmla="*/ 160187 h 331816"/>
                      <a:gd name="connsiteX15" fmla="*/ 593335 w 627657"/>
                      <a:gd name="connsiteY15" fmla="*/ 194513 h 331816"/>
                      <a:gd name="connsiteX16" fmla="*/ 627657 w 627657"/>
                      <a:gd name="connsiteY16" fmla="*/ 217397 h 331816"/>
                      <a:gd name="connsiteX17" fmla="*/ 616216 w 627657"/>
                      <a:gd name="connsiteY17" fmla="*/ 251723 h 331816"/>
                      <a:gd name="connsiteX18" fmla="*/ 536131 w 627657"/>
                      <a:gd name="connsiteY18" fmla="*/ 251723 h 331816"/>
                      <a:gd name="connsiteX19" fmla="*/ 467487 w 627657"/>
                      <a:gd name="connsiteY19" fmla="*/ 205955 h 331816"/>
                      <a:gd name="connsiteX20" fmla="*/ 295876 w 627657"/>
                      <a:gd name="connsiteY20" fmla="*/ 183071 h 331816"/>
                      <a:gd name="connsiteX21" fmla="*/ 261554 w 627657"/>
                      <a:gd name="connsiteY21" fmla="*/ 194513 h 331816"/>
                      <a:gd name="connsiteX22" fmla="*/ 9858 w 627657"/>
                      <a:gd name="connsiteY22" fmla="*/ 331816 h 331816"/>
                      <a:gd name="connsiteX23" fmla="*/ 44180 w 627657"/>
                      <a:gd name="connsiteY23" fmla="*/ 171629 h 331816"/>
                      <a:gd name="connsiteX24" fmla="*/ 32739 w 627657"/>
                      <a:gd name="connsiteY24" fmla="*/ 148745 h 331816"/>
                      <a:gd name="connsiteX25" fmla="*/ 32739 w 627657"/>
                      <a:gd name="connsiteY25" fmla="*/ 148745 h 331816"/>
                      <a:gd name="connsiteX0" fmla="*/ 135706 w 627657"/>
                      <a:gd name="connsiteY0" fmla="*/ 205955 h 331816"/>
                      <a:gd name="connsiteX1" fmla="*/ 135706 w 627657"/>
                      <a:gd name="connsiteY1" fmla="*/ 205955 h 331816"/>
                      <a:gd name="connsiteX2" fmla="*/ 44180 w 627657"/>
                      <a:gd name="connsiteY2" fmla="*/ 171629 h 331816"/>
                      <a:gd name="connsiteX3" fmla="*/ 78502 w 627657"/>
                      <a:gd name="connsiteY3" fmla="*/ 125862 h 331816"/>
                      <a:gd name="connsiteX4" fmla="*/ 135706 w 627657"/>
                      <a:gd name="connsiteY4" fmla="*/ 114420 h 331816"/>
                      <a:gd name="connsiteX5" fmla="*/ 204350 w 627657"/>
                      <a:gd name="connsiteY5" fmla="*/ 91536 h 331816"/>
                      <a:gd name="connsiteX6" fmla="*/ 238672 w 627657"/>
                      <a:gd name="connsiteY6" fmla="*/ 102978 h 331816"/>
                      <a:gd name="connsiteX7" fmla="*/ 272995 w 627657"/>
                      <a:gd name="connsiteY7" fmla="*/ 68652 h 331816"/>
                      <a:gd name="connsiteX8" fmla="*/ 318758 w 627657"/>
                      <a:gd name="connsiteY8" fmla="*/ 34326 h 331816"/>
                      <a:gd name="connsiteX9" fmla="*/ 364520 w 627657"/>
                      <a:gd name="connsiteY9" fmla="*/ 22884 h 331816"/>
                      <a:gd name="connsiteX10" fmla="*/ 387402 w 627657"/>
                      <a:gd name="connsiteY10" fmla="*/ 0 h 331816"/>
                      <a:gd name="connsiteX11" fmla="*/ 444606 w 627657"/>
                      <a:gd name="connsiteY11" fmla="*/ 45768 h 331816"/>
                      <a:gd name="connsiteX12" fmla="*/ 513250 w 627657"/>
                      <a:gd name="connsiteY12" fmla="*/ 57210 h 331816"/>
                      <a:gd name="connsiteX13" fmla="*/ 570453 w 627657"/>
                      <a:gd name="connsiteY13" fmla="*/ 160187 h 331816"/>
                      <a:gd name="connsiteX14" fmla="*/ 593335 w 627657"/>
                      <a:gd name="connsiteY14" fmla="*/ 194513 h 331816"/>
                      <a:gd name="connsiteX15" fmla="*/ 627657 w 627657"/>
                      <a:gd name="connsiteY15" fmla="*/ 217397 h 331816"/>
                      <a:gd name="connsiteX16" fmla="*/ 616216 w 627657"/>
                      <a:gd name="connsiteY16" fmla="*/ 251723 h 331816"/>
                      <a:gd name="connsiteX17" fmla="*/ 536131 w 627657"/>
                      <a:gd name="connsiteY17" fmla="*/ 251723 h 331816"/>
                      <a:gd name="connsiteX18" fmla="*/ 467487 w 627657"/>
                      <a:gd name="connsiteY18" fmla="*/ 205955 h 331816"/>
                      <a:gd name="connsiteX19" fmla="*/ 295876 w 627657"/>
                      <a:gd name="connsiteY19" fmla="*/ 183071 h 331816"/>
                      <a:gd name="connsiteX20" fmla="*/ 261554 w 627657"/>
                      <a:gd name="connsiteY20" fmla="*/ 194513 h 331816"/>
                      <a:gd name="connsiteX21" fmla="*/ 9858 w 627657"/>
                      <a:gd name="connsiteY21" fmla="*/ 331816 h 331816"/>
                      <a:gd name="connsiteX22" fmla="*/ 44180 w 627657"/>
                      <a:gd name="connsiteY22" fmla="*/ 171629 h 331816"/>
                      <a:gd name="connsiteX23" fmla="*/ 32739 w 627657"/>
                      <a:gd name="connsiteY23" fmla="*/ 148745 h 331816"/>
                      <a:gd name="connsiteX24" fmla="*/ 32739 w 627657"/>
                      <a:gd name="connsiteY24" fmla="*/ 148745 h 331816"/>
                      <a:gd name="connsiteX0" fmla="*/ 135706 w 627657"/>
                      <a:gd name="connsiteY0" fmla="*/ 183125 h 308986"/>
                      <a:gd name="connsiteX1" fmla="*/ 135706 w 627657"/>
                      <a:gd name="connsiteY1" fmla="*/ 183125 h 308986"/>
                      <a:gd name="connsiteX2" fmla="*/ 44180 w 627657"/>
                      <a:gd name="connsiteY2" fmla="*/ 148799 h 308986"/>
                      <a:gd name="connsiteX3" fmla="*/ 78502 w 627657"/>
                      <a:gd name="connsiteY3" fmla="*/ 103032 h 308986"/>
                      <a:gd name="connsiteX4" fmla="*/ 135706 w 627657"/>
                      <a:gd name="connsiteY4" fmla="*/ 91590 h 308986"/>
                      <a:gd name="connsiteX5" fmla="*/ 204350 w 627657"/>
                      <a:gd name="connsiteY5" fmla="*/ 68706 h 308986"/>
                      <a:gd name="connsiteX6" fmla="*/ 238672 w 627657"/>
                      <a:gd name="connsiteY6" fmla="*/ 80148 h 308986"/>
                      <a:gd name="connsiteX7" fmla="*/ 272995 w 627657"/>
                      <a:gd name="connsiteY7" fmla="*/ 45822 h 308986"/>
                      <a:gd name="connsiteX8" fmla="*/ 318758 w 627657"/>
                      <a:gd name="connsiteY8" fmla="*/ 11496 h 308986"/>
                      <a:gd name="connsiteX9" fmla="*/ 364520 w 627657"/>
                      <a:gd name="connsiteY9" fmla="*/ 54 h 308986"/>
                      <a:gd name="connsiteX10" fmla="*/ 444606 w 627657"/>
                      <a:gd name="connsiteY10" fmla="*/ 22938 h 308986"/>
                      <a:gd name="connsiteX11" fmla="*/ 513250 w 627657"/>
                      <a:gd name="connsiteY11" fmla="*/ 34380 h 308986"/>
                      <a:gd name="connsiteX12" fmla="*/ 570453 w 627657"/>
                      <a:gd name="connsiteY12" fmla="*/ 137357 h 308986"/>
                      <a:gd name="connsiteX13" fmla="*/ 593335 w 627657"/>
                      <a:gd name="connsiteY13" fmla="*/ 171683 h 308986"/>
                      <a:gd name="connsiteX14" fmla="*/ 627657 w 627657"/>
                      <a:gd name="connsiteY14" fmla="*/ 194567 h 308986"/>
                      <a:gd name="connsiteX15" fmla="*/ 616216 w 627657"/>
                      <a:gd name="connsiteY15" fmla="*/ 228893 h 308986"/>
                      <a:gd name="connsiteX16" fmla="*/ 536131 w 627657"/>
                      <a:gd name="connsiteY16" fmla="*/ 228893 h 308986"/>
                      <a:gd name="connsiteX17" fmla="*/ 467487 w 627657"/>
                      <a:gd name="connsiteY17" fmla="*/ 183125 h 308986"/>
                      <a:gd name="connsiteX18" fmla="*/ 295876 w 627657"/>
                      <a:gd name="connsiteY18" fmla="*/ 160241 h 308986"/>
                      <a:gd name="connsiteX19" fmla="*/ 261554 w 627657"/>
                      <a:gd name="connsiteY19" fmla="*/ 171683 h 308986"/>
                      <a:gd name="connsiteX20" fmla="*/ 9858 w 627657"/>
                      <a:gd name="connsiteY20" fmla="*/ 308986 h 308986"/>
                      <a:gd name="connsiteX21" fmla="*/ 44180 w 627657"/>
                      <a:gd name="connsiteY21" fmla="*/ 148799 h 308986"/>
                      <a:gd name="connsiteX22" fmla="*/ 32739 w 627657"/>
                      <a:gd name="connsiteY22" fmla="*/ 125915 h 308986"/>
                      <a:gd name="connsiteX23" fmla="*/ 32739 w 627657"/>
                      <a:gd name="connsiteY23" fmla="*/ 125915 h 308986"/>
                      <a:gd name="connsiteX0" fmla="*/ 135706 w 627657"/>
                      <a:gd name="connsiteY0" fmla="*/ 183125 h 308986"/>
                      <a:gd name="connsiteX1" fmla="*/ 135706 w 627657"/>
                      <a:gd name="connsiteY1" fmla="*/ 183125 h 308986"/>
                      <a:gd name="connsiteX2" fmla="*/ 44180 w 627657"/>
                      <a:gd name="connsiteY2" fmla="*/ 148799 h 308986"/>
                      <a:gd name="connsiteX3" fmla="*/ 78502 w 627657"/>
                      <a:gd name="connsiteY3" fmla="*/ 103032 h 308986"/>
                      <a:gd name="connsiteX4" fmla="*/ 135706 w 627657"/>
                      <a:gd name="connsiteY4" fmla="*/ 91590 h 308986"/>
                      <a:gd name="connsiteX5" fmla="*/ 204350 w 627657"/>
                      <a:gd name="connsiteY5" fmla="*/ 68706 h 308986"/>
                      <a:gd name="connsiteX6" fmla="*/ 272995 w 627657"/>
                      <a:gd name="connsiteY6" fmla="*/ 45822 h 308986"/>
                      <a:gd name="connsiteX7" fmla="*/ 318758 w 627657"/>
                      <a:gd name="connsiteY7" fmla="*/ 11496 h 308986"/>
                      <a:gd name="connsiteX8" fmla="*/ 364520 w 627657"/>
                      <a:gd name="connsiteY8" fmla="*/ 54 h 308986"/>
                      <a:gd name="connsiteX9" fmla="*/ 444606 w 627657"/>
                      <a:gd name="connsiteY9" fmla="*/ 22938 h 308986"/>
                      <a:gd name="connsiteX10" fmla="*/ 513250 w 627657"/>
                      <a:gd name="connsiteY10" fmla="*/ 34380 h 308986"/>
                      <a:gd name="connsiteX11" fmla="*/ 570453 w 627657"/>
                      <a:gd name="connsiteY11" fmla="*/ 137357 h 308986"/>
                      <a:gd name="connsiteX12" fmla="*/ 593335 w 627657"/>
                      <a:gd name="connsiteY12" fmla="*/ 171683 h 308986"/>
                      <a:gd name="connsiteX13" fmla="*/ 627657 w 627657"/>
                      <a:gd name="connsiteY13" fmla="*/ 194567 h 308986"/>
                      <a:gd name="connsiteX14" fmla="*/ 616216 w 627657"/>
                      <a:gd name="connsiteY14" fmla="*/ 228893 h 308986"/>
                      <a:gd name="connsiteX15" fmla="*/ 536131 w 627657"/>
                      <a:gd name="connsiteY15" fmla="*/ 228893 h 308986"/>
                      <a:gd name="connsiteX16" fmla="*/ 467487 w 627657"/>
                      <a:gd name="connsiteY16" fmla="*/ 183125 h 308986"/>
                      <a:gd name="connsiteX17" fmla="*/ 295876 w 627657"/>
                      <a:gd name="connsiteY17" fmla="*/ 160241 h 308986"/>
                      <a:gd name="connsiteX18" fmla="*/ 261554 w 627657"/>
                      <a:gd name="connsiteY18" fmla="*/ 171683 h 308986"/>
                      <a:gd name="connsiteX19" fmla="*/ 9858 w 627657"/>
                      <a:gd name="connsiteY19" fmla="*/ 308986 h 308986"/>
                      <a:gd name="connsiteX20" fmla="*/ 44180 w 627657"/>
                      <a:gd name="connsiteY20" fmla="*/ 148799 h 308986"/>
                      <a:gd name="connsiteX21" fmla="*/ 32739 w 627657"/>
                      <a:gd name="connsiteY21" fmla="*/ 125915 h 308986"/>
                      <a:gd name="connsiteX22" fmla="*/ 32739 w 627657"/>
                      <a:gd name="connsiteY22" fmla="*/ 125915 h 308986"/>
                      <a:gd name="connsiteX0" fmla="*/ 135706 w 627657"/>
                      <a:gd name="connsiteY0" fmla="*/ 183125 h 308986"/>
                      <a:gd name="connsiteX1" fmla="*/ 135706 w 627657"/>
                      <a:gd name="connsiteY1" fmla="*/ 183125 h 308986"/>
                      <a:gd name="connsiteX2" fmla="*/ 44180 w 627657"/>
                      <a:gd name="connsiteY2" fmla="*/ 148799 h 308986"/>
                      <a:gd name="connsiteX3" fmla="*/ 78502 w 627657"/>
                      <a:gd name="connsiteY3" fmla="*/ 103032 h 308986"/>
                      <a:gd name="connsiteX4" fmla="*/ 135706 w 627657"/>
                      <a:gd name="connsiteY4" fmla="*/ 91590 h 308986"/>
                      <a:gd name="connsiteX5" fmla="*/ 204350 w 627657"/>
                      <a:gd name="connsiteY5" fmla="*/ 68706 h 308986"/>
                      <a:gd name="connsiteX6" fmla="*/ 272995 w 627657"/>
                      <a:gd name="connsiteY6" fmla="*/ 45822 h 308986"/>
                      <a:gd name="connsiteX7" fmla="*/ 318758 w 627657"/>
                      <a:gd name="connsiteY7" fmla="*/ 11496 h 308986"/>
                      <a:gd name="connsiteX8" fmla="*/ 364520 w 627657"/>
                      <a:gd name="connsiteY8" fmla="*/ 54 h 308986"/>
                      <a:gd name="connsiteX9" fmla="*/ 444606 w 627657"/>
                      <a:gd name="connsiteY9" fmla="*/ 22938 h 308986"/>
                      <a:gd name="connsiteX10" fmla="*/ 513250 w 627657"/>
                      <a:gd name="connsiteY10" fmla="*/ 34380 h 308986"/>
                      <a:gd name="connsiteX11" fmla="*/ 570453 w 627657"/>
                      <a:gd name="connsiteY11" fmla="*/ 137357 h 308986"/>
                      <a:gd name="connsiteX12" fmla="*/ 593335 w 627657"/>
                      <a:gd name="connsiteY12" fmla="*/ 171683 h 308986"/>
                      <a:gd name="connsiteX13" fmla="*/ 627657 w 627657"/>
                      <a:gd name="connsiteY13" fmla="*/ 194567 h 308986"/>
                      <a:gd name="connsiteX14" fmla="*/ 616216 w 627657"/>
                      <a:gd name="connsiteY14" fmla="*/ 228893 h 308986"/>
                      <a:gd name="connsiteX15" fmla="*/ 536131 w 627657"/>
                      <a:gd name="connsiteY15" fmla="*/ 228893 h 308986"/>
                      <a:gd name="connsiteX16" fmla="*/ 467487 w 627657"/>
                      <a:gd name="connsiteY16" fmla="*/ 183125 h 308986"/>
                      <a:gd name="connsiteX17" fmla="*/ 295876 w 627657"/>
                      <a:gd name="connsiteY17" fmla="*/ 160241 h 308986"/>
                      <a:gd name="connsiteX18" fmla="*/ 261554 w 627657"/>
                      <a:gd name="connsiteY18" fmla="*/ 171683 h 308986"/>
                      <a:gd name="connsiteX19" fmla="*/ 9858 w 627657"/>
                      <a:gd name="connsiteY19" fmla="*/ 308986 h 308986"/>
                      <a:gd name="connsiteX20" fmla="*/ 44180 w 627657"/>
                      <a:gd name="connsiteY20" fmla="*/ 148799 h 308986"/>
                      <a:gd name="connsiteX21" fmla="*/ 32739 w 627657"/>
                      <a:gd name="connsiteY21" fmla="*/ 125915 h 308986"/>
                      <a:gd name="connsiteX0" fmla="*/ 135706 w 627657"/>
                      <a:gd name="connsiteY0" fmla="*/ 183125 h 308986"/>
                      <a:gd name="connsiteX1" fmla="*/ 44180 w 627657"/>
                      <a:gd name="connsiteY1" fmla="*/ 148799 h 308986"/>
                      <a:gd name="connsiteX2" fmla="*/ 78502 w 627657"/>
                      <a:gd name="connsiteY2" fmla="*/ 103032 h 308986"/>
                      <a:gd name="connsiteX3" fmla="*/ 135706 w 627657"/>
                      <a:gd name="connsiteY3" fmla="*/ 91590 h 308986"/>
                      <a:gd name="connsiteX4" fmla="*/ 204350 w 627657"/>
                      <a:gd name="connsiteY4" fmla="*/ 68706 h 308986"/>
                      <a:gd name="connsiteX5" fmla="*/ 272995 w 627657"/>
                      <a:gd name="connsiteY5" fmla="*/ 45822 h 308986"/>
                      <a:gd name="connsiteX6" fmla="*/ 318758 w 627657"/>
                      <a:gd name="connsiteY6" fmla="*/ 11496 h 308986"/>
                      <a:gd name="connsiteX7" fmla="*/ 364520 w 627657"/>
                      <a:gd name="connsiteY7" fmla="*/ 54 h 308986"/>
                      <a:gd name="connsiteX8" fmla="*/ 444606 w 627657"/>
                      <a:gd name="connsiteY8" fmla="*/ 22938 h 308986"/>
                      <a:gd name="connsiteX9" fmla="*/ 513250 w 627657"/>
                      <a:gd name="connsiteY9" fmla="*/ 34380 h 308986"/>
                      <a:gd name="connsiteX10" fmla="*/ 570453 w 627657"/>
                      <a:gd name="connsiteY10" fmla="*/ 137357 h 308986"/>
                      <a:gd name="connsiteX11" fmla="*/ 593335 w 627657"/>
                      <a:gd name="connsiteY11" fmla="*/ 171683 h 308986"/>
                      <a:gd name="connsiteX12" fmla="*/ 627657 w 627657"/>
                      <a:gd name="connsiteY12" fmla="*/ 194567 h 308986"/>
                      <a:gd name="connsiteX13" fmla="*/ 616216 w 627657"/>
                      <a:gd name="connsiteY13" fmla="*/ 228893 h 308986"/>
                      <a:gd name="connsiteX14" fmla="*/ 536131 w 627657"/>
                      <a:gd name="connsiteY14" fmla="*/ 228893 h 308986"/>
                      <a:gd name="connsiteX15" fmla="*/ 467487 w 627657"/>
                      <a:gd name="connsiteY15" fmla="*/ 183125 h 308986"/>
                      <a:gd name="connsiteX16" fmla="*/ 295876 w 627657"/>
                      <a:gd name="connsiteY16" fmla="*/ 160241 h 308986"/>
                      <a:gd name="connsiteX17" fmla="*/ 261554 w 627657"/>
                      <a:gd name="connsiteY17" fmla="*/ 171683 h 308986"/>
                      <a:gd name="connsiteX18" fmla="*/ 9858 w 627657"/>
                      <a:gd name="connsiteY18" fmla="*/ 308986 h 308986"/>
                      <a:gd name="connsiteX19" fmla="*/ 44180 w 627657"/>
                      <a:gd name="connsiteY19" fmla="*/ 148799 h 308986"/>
                      <a:gd name="connsiteX20" fmla="*/ 32739 w 627657"/>
                      <a:gd name="connsiteY20" fmla="*/ 125915 h 308986"/>
                      <a:gd name="connsiteX0" fmla="*/ 135706 w 627657"/>
                      <a:gd name="connsiteY0" fmla="*/ 183125 h 326870"/>
                      <a:gd name="connsiteX1" fmla="*/ 44180 w 627657"/>
                      <a:gd name="connsiteY1" fmla="*/ 148799 h 326870"/>
                      <a:gd name="connsiteX2" fmla="*/ 78502 w 627657"/>
                      <a:gd name="connsiteY2" fmla="*/ 103032 h 326870"/>
                      <a:gd name="connsiteX3" fmla="*/ 135706 w 627657"/>
                      <a:gd name="connsiteY3" fmla="*/ 91590 h 326870"/>
                      <a:gd name="connsiteX4" fmla="*/ 204350 w 627657"/>
                      <a:gd name="connsiteY4" fmla="*/ 68706 h 326870"/>
                      <a:gd name="connsiteX5" fmla="*/ 272995 w 627657"/>
                      <a:gd name="connsiteY5" fmla="*/ 45822 h 326870"/>
                      <a:gd name="connsiteX6" fmla="*/ 318758 w 627657"/>
                      <a:gd name="connsiteY6" fmla="*/ 11496 h 326870"/>
                      <a:gd name="connsiteX7" fmla="*/ 364520 w 627657"/>
                      <a:gd name="connsiteY7" fmla="*/ 54 h 326870"/>
                      <a:gd name="connsiteX8" fmla="*/ 444606 w 627657"/>
                      <a:gd name="connsiteY8" fmla="*/ 22938 h 326870"/>
                      <a:gd name="connsiteX9" fmla="*/ 513250 w 627657"/>
                      <a:gd name="connsiteY9" fmla="*/ 34380 h 326870"/>
                      <a:gd name="connsiteX10" fmla="*/ 570453 w 627657"/>
                      <a:gd name="connsiteY10" fmla="*/ 137357 h 326870"/>
                      <a:gd name="connsiteX11" fmla="*/ 593335 w 627657"/>
                      <a:gd name="connsiteY11" fmla="*/ 171683 h 326870"/>
                      <a:gd name="connsiteX12" fmla="*/ 627657 w 627657"/>
                      <a:gd name="connsiteY12" fmla="*/ 194567 h 326870"/>
                      <a:gd name="connsiteX13" fmla="*/ 616216 w 627657"/>
                      <a:gd name="connsiteY13" fmla="*/ 228893 h 326870"/>
                      <a:gd name="connsiteX14" fmla="*/ 536131 w 627657"/>
                      <a:gd name="connsiteY14" fmla="*/ 228893 h 326870"/>
                      <a:gd name="connsiteX15" fmla="*/ 467487 w 627657"/>
                      <a:gd name="connsiteY15" fmla="*/ 183125 h 326870"/>
                      <a:gd name="connsiteX16" fmla="*/ 295876 w 627657"/>
                      <a:gd name="connsiteY16" fmla="*/ 160241 h 326870"/>
                      <a:gd name="connsiteX17" fmla="*/ 261554 w 627657"/>
                      <a:gd name="connsiteY17" fmla="*/ 171683 h 326870"/>
                      <a:gd name="connsiteX18" fmla="*/ 112825 w 627657"/>
                      <a:gd name="connsiteY18" fmla="*/ 308985 h 326870"/>
                      <a:gd name="connsiteX19" fmla="*/ 9858 w 627657"/>
                      <a:gd name="connsiteY19" fmla="*/ 308986 h 326870"/>
                      <a:gd name="connsiteX20" fmla="*/ 44180 w 627657"/>
                      <a:gd name="connsiteY20" fmla="*/ 148799 h 326870"/>
                      <a:gd name="connsiteX21" fmla="*/ 32739 w 627657"/>
                      <a:gd name="connsiteY21" fmla="*/ 125915 h 326870"/>
                      <a:gd name="connsiteX0" fmla="*/ 102967 w 594918"/>
                      <a:gd name="connsiteY0" fmla="*/ 183125 h 309076"/>
                      <a:gd name="connsiteX1" fmla="*/ 11441 w 594918"/>
                      <a:gd name="connsiteY1" fmla="*/ 148799 h 309076"/>
                      <a:gd name="connsiteX2" fmla="*/ 45763 w 594918"/>
                      <a:gd name="connsiteY2" fmla="*/ 103032 h 309076"/>
                      <a:gd name="connsiteX3" fmla="*/ 102967 w 594918"/>
                      <a:gd name="connsiteY3" fmla="*/ 91590 h 309076"/>
                      <a:gd name="connsiteX4" fmla="*/ 171611 w 594918"/>
                      <a:gd name="connsiteY4" fmla="*/ 68706 h 309076"/>
                      <a:gd name="connsiteX5" fmla="*/ 240256 w 594918"/>
                      <a:gd name="connsiteY5" fmla="*/ 45822 h 309076"/>
                      <a:gd name="connsiteX6" fmla="*/ 286019 w 594918"/>
                      <a:gd name="connsiteY6" fmla="*/ 11496 h 309076"/>
                      <a:gd name="connsiteX7" fmla="*/ 331781 w 594918"/>
                      <a:gd name="connsiteY7" fmla="*/ 54 h 309076"/>
                      <a:gd name="connsiteX8" fmla="*/ 411867 w 594918"/>
                      <a:gd name="connsiteY8" fmla="*/ 22938 h 309076"/>
                      <a:gd name="connsiteX9" fmla="*/ 480511 w 594918"/>
                      <a:gd name="connsiteY9" fmla="*/ 34380 h 309076"/>
                      <a:gd name="connsiteX10" fmla="*/ 537714 w 594918"/>
                      <a:gd name="connsiteY10" fmla="*/ 137357 h 309076"/>
                      <a:gd name="connsiteX11" fmla="*/ 560596 w 594918"/>
                      <a:gd name="connsiteY11" fmla="*/ 171683 h 309076"/>
                      <a:gd name="connsiteX12" fmla="*/ 594918 w 594918"/>
                      <a:gd name="connsiteY12" fmla="*/ 194567 h 309076"/>
                      <a:gd name="connsiteX13" fmla="*/ 583477 w 594918"/>
                      <a:gd name="connsiteY13" fmla="*/ 228893 h 309076"/>
                      <a:gd name="connsiteX14" fmla="*/ 503392 w 594918"/>
                      <a:gd name="connsiteY14" fmla="*/ 228893 h 309076"/>
                      <a:gd name="connsiteX15" fmla="*/ 434748 w 594918"/>
                      <a:gd name="connsiteY15" fmla="*/ 183125 h 309076"/>
                      <a:gd name="connsiteX16" fmla="*/ 263137 w 594918"/>
                      <a:gd name="connsiteY16" fmla="*/ 160241 h 309076"/>
                      <a:gd name="connsiteX17" fmla="*/ 228815 w 594918"/>
                      <a:gd name="connsiteY17" fmla="*/ 171683 h 309076"/>
                      <a:gd name="connsiteX18" fmla="*/ 80086 w 594918"/>
                      <a:gd name="connsiteY18" fmla="*/ 308985 h 309076"/>
                      <a:gd name="connsiteX19" fmla="*/ 11441 w 594918"/>
                      <a:gd name="connsiteY19" fmla="*/ 148799 h 309076"/>
                      <a:gd name="connsiteX20" fmla="*/ 0 w 594918"/>
                      <a:gd name="connsiteY20" fmla="*/ 125915 h 309076"/>
                      <a:gd name="connsiteX0" fmla="*/ 93973 w 585924"/>
                      <a:gd name="connsiteY0" fmla="*/ 183125 h 309076"/>
                      <a:gd name="connsiteX1" fmla="*/ 2447 w 585924"/>
                      <a:gd name="connsiteY1" fmla="*/ 148799 h 309076"/>
                      <a:gd name="connsiteX2" fmla="*/ 36769 w 585924"/>
                      <a:gd name="connsiteY2" fmla="*/ 103032 h 309076"/>
                      <a:gd name="connsiteX3" fmla="*/ 93973 w 585924"/>
                      <a:gd name="connsiteY3" fmla="*/ 91590 h 309076"/>
                      <a:gd name="connsiteX4" fmla="*/ 162617 w 585924"/>
                      <a:gd name="connsiteY4" fmla="*/ 68706 h 309076"/>
                      <a:gd name="connsiteX5" fmla="*/ 231262 w 585924"/>
                      <a:gd name="connsiteY5" fmla="*/ 45822 h 309076"/>
                      <a:gd name="connsiteX6" fmla="*/ 277025 w 585924"/>
                      <a:gd name="connsiteY6" fmla="*/ 11496 h 309076"/>
                      <a:gd name="connsiteX7" fmla="*/ 322787 w 585924"/>
                      <a:gd name="connsiteY7" fmla="*/ 54 h 309076"/>
                      <a:gd name="connsiteX8" fmla="*/ 402873 w 585924"/>
                      <a:gd name="connsiteY8" fmla="*/ 22938 h 309076"/>
                      <a:gd name="connsiteX9" fmla="*/ 471517 w 585924"/>
                      <a:gd name="connsiteY9" fmla="*/ 34380 h 309076"/>
                      <a:gd name="connsiteX10" fmla="*/ 528720 w 585924"/>
                      <a:gd name="connsiteY10" fmla="*/ 137357 h 309076"/>
                      <a:gd name="connsiteX11" fmla="*/ 551602 w 585924"/>
                      <a:gd name="connsiteY11" fmla="*/ 171683 h 309076"/>
                      <a:gd name="connsiteX12" fmla="*/ 585924 w 585924"/>
                      <a:gd name="connsiteY12" fmla="*/ 194567 h 309076"/>
                      <a:gd name="connsiteX13" fmla="*/ 574483 w 585924"/>
                      <a:gd name="connsiteY13" fmla="*/ 228893 h 309076"/>
                      <a:gd name="connsiteX14" fmla="*/ 494398 w 585924"/>
                      <a:gd name="connsiteY14" fmla="*/ 228893 h 309076"/>
                      <a:gd name="connsiteX15" fmla="*/ 425754 w 585924"/>
                      <a:gd name="connsiteY15" fmla="*/ 183125 h 309076"/>
                      <a:gd name="connsiteX16" fmla="*/ 254143 w 585924"/>
                      <a:gd name="connsiteY16" fmla="*/ 160241 h 309076"/>
                      <a:gd name="connsiteX17" fmla="*/ 219821 w 585924"/>
                      <a:gd name="connsiteY17" fmla="*/ 171683 h 309076"/>
                      <a:gd name="connsiteX18" fmla="*/ 71092 w 585924"/>
                      <a:gd name="connsiteY18" fmla="*/ 308985 h 309076"/>
                      <a:gd name="connsiteX19" fmla="*/ 2447 w 585924"/>
                      <a:gd name="connsiteY19" fmla="*/ 148799 h 309076"/>
                      <a:gd name="connsiteX0" fmla="*/ 94775 w 586726"/>
                      <a:gd name="connsiteY0" fmla="*/ 183125 h 309076"/>
                      <a:gd name="connsiteX1" fmla="*/ 3249 w 586726"/>
                      <a:gd name="connsiteY1" fmla="*/ 148799 h 309076"/>
                      <a:gd name="connsiteX2" fmla="*/ 37571 w 586726"/>
                      <a:gd name="connsiteY2" fmla="*/ 103032 h 309076"/>
                      <a:gd name="connsiteX3" fmla="*/ 163419 w 586726"/>
                      <a:gd name="connsiteY3" fmla="*/ 68706 h 309076"/>
                      <a:gd name="connsiteX4" fmla="*/ 232064 w 586726"/>
                      <a:gd name="connsiteY4" fmla="*/ 45822 h 309076"/>
                      <a:gd name="connsiteX5" fmla="*/ 277827 w 586726"/>
                      <a:gd name="connsiteY5" fmla="*/ 11496 h 309076"/>
                      <a:gd name="connsiteX6" fmla="*/ 323589 w 586726"/>
                      <a:gd name="connsiteY6" fmla="*/ 54 h 309076"/>
                      <a:gd name="connsiteX7" fmla="*/ 403675 w 586726"/>
                      <a:gd name="connsiteY7" fmla="*/ 22938 h 309076"/>
                      <a:gd name="connsiteX8" fmla="*/ 472319 w 586726"/>
                      <a:gd name="connsiteY8" fmla="*/ 34380 h 309076"/>
                      <a:gd name="connsiteX9" fmla="*/ 529522 w 586726"/>
                      <a:gd name="connsiteY9" fmla="*/ 137357 h 309076"/>
                      <a:gd name="connsiteX10" fmla="*/ 552404 w 586726"/>
                      <a:gd name="connsiteY10" fmla="*/ 171683 h 309076"/>
                      <a:gd name="connsiteX11" fmla="*/ 586726 w 586726"/>
                      <a:gd name="connsiteY11" fmla="*/ 194567 h 309076"/>
                      <a:gd name="connsiteX12" fmla="*/ 575285 w 586726"/>
                      <a:gd name="connsiteY12" fmla="*/ 228893 h 309076"/>
                      <a:gd name="connsiteX13" fmla="*/ 495200 w 586726"/>
                      <a:gd name="connsiteY13" fmla="*/ 228893 h 309076"/>
                      <a:gd name="connsiteX14" fmla="*/ 426556 w 586726"/>
                      <a:gd name="connsiteY14" fmla="*/ 183125 h 309076"/>
                      <a:gd name="connsiteX15" fmla="*/ 254945 w 586726"/>
                      <a:gd name="connsiteY15" fmla="*/ 160241 h 309076"/>
                      <a:gd name="connsiteX16" fmla="*/ 220623 w 586726"/>
                      <a:gd name="connsiteY16" fmla="*/ 171683 h 309076"/>
                      <a:gd name="connsiteX17" fmla="*/ 71894 w 586726"/>
                      <a:gd name="connsiteY17" fmla="*/ 308985 h 309076"/>
                      <a:gd name="connsiteX18" fmla="*/ 3249 w 586726"/>
                      <a:gd name="connsiteY18" fmla="*/ 148799 h 309076"/>
                      <a:gd name="connsiteX0" fmla="*/ 94775 w 586726"/>
                      <a:gd name="connsiteY0" fmla="*/ 183531 h 309482"/>
                      <a:gd name="connsiteX1" fmla="*/ 3249 w 586726"/>
                      <a:gd name="connsiteY1" fmla="*/ 149205 h 309482"/>
                      <a:gd name="connsiteX2" fmla="*/ 37571 w 586726"/>
                      <a:gd name="connsiteY2" fmla="*/ 103438 h 309482"/>
                      <a:gd name="connsiteX3" fmla="*/ 163419 w 586726"/>
                      <a:gd name="connsiteY3" fmla="*/ 69112 h 309482"/>
                      <a:gd name="connsiteX4" fmla="*/ 232064 w 586726"/>
                      <a:gd name="connsiteY4" fmla="*/ 46228 h 309482"/>
                      <a:gd name="connsiteX5" fmla="*/ 323589 w 586726"/>
                      <a:gd name="connsiteY5" fmla="*/ 460 h 309482"/>
                      <a:gd name="connsiteX6" fmla="*/ 403675 w 586726"/>
                      <a:gd name="connsiteY6" fmla="*/ 23344 h 309482"/>
                      <a:gd name="connsiteX7" fmla="*/ 472319 w 586726"/>
                      <a:gd name="connsiteY7" fmla="*/ 34786 h 309482"/>
                      <a:gd name="connsiteX8" fmla="*/ 529522 w 586726"/>
                      <a:gd name="connsiteY8" fmla="*/ 137763 h 309482"/>
                      <a:gd name="connsiteX9" fmla="*/ 552404 w 586726"/>
                      <a:gd name="connsiteY9" fmla="*/ 172089 h 309482"/>
                      <a:gd name="connsiteX10" fmla="*/ 586726 w 586726"/>
                      <a:gd name="connsiteY10" fmla="*/ 194973 h 309482"/>
                      <a:gd name="connsiteX11" fmla="*/ 575285 w 586726"/>
                      <a:gd name="connsiteY11" fmla="*/ 229299 h 309482"/>
                      <a:gd name="connsiteX12" fmla="*/ 495200 w 586726"/>
                      <a:gd name="connsiteY12" fmla="*/ 229299 h 309482"/>
                      <a:gd name="connsiteX13" fmla="*/ 426556 w 586726"/>
                      <a:gd name="connsiteY13" fmla="*/ 183531 h 309482"/>
                      <a:gd name="connsiteX14" fmla="*/ 254945 w 586726"/>
                      <a:gd name="connsiteY14" fmla="*/ 160647 h 309482"/>
                      <a:gd name="connsiteX15" fmla="*/ 220623 w 586726"/>
                      <a:gd name="connsiteY15" fmla="*/ 172089 h 309482"/>
                      <a:gd name="connsiteX16" fmla="*/ 71894 w 586726"/>
                      <a:gd name="connsiteY16" fmla="*/ 309391 h 309482"/>
                      <a:gd name="connsiteX17" fmla="*/ 3249 w 586726"/>
                      <a:gd name="connsiteY17" fmla="*/ 149205 h 309482"/>
                      <a:gd name="connsiteX0" fmla="*/ 94775 w 586726"/>
                      <a:gd name="connsiteY0" fmla="*/ 183252 h 309203"/>
                      <a:gd name="connsiteX1" fmla="*/ 3249 w 586726"/>
                      <a:gd name="connsiteY1" fmla="*/ 148926 h 309203"/>
                      <a:gd name="connsiteX2" fmla="*/ 37571 w 586726"/>
                      <a:gd name="connsiteY2" fmla="*/ 103159 h 309203"/>
                      <a:gd name="connsiteX3" fmla="*/ 163419 w 586726"/>
                      <a:gd name="connsiteY3" fmla="*/ 68833 h 309203"/>
                      <a:gd name="connsiteX4" fmla="*/ 232064 w 586726"/>
                      <a:gd name="connsiteY4" fmla="*/ 45949 h 309203"/>
                      <a:gd name="connsiteX5" fmla="*/ 323589 w 586726"/>
                      <a:gd name="connsiteY5" fmla="*/ 181 h 309203"/>
                      <a:gd name="connsiteX6" fmla="*/ 472319 w 586726"/>
                      <a:gd name="connsiteY6" fmla="*/ 34507 h 309203"/>
                      <a:gd name="connsiteX7" fmla="*/ 529522 w 586726"/>
                      <a:gd name="connsiteY7" fmla="*/ 137484 h 309203"/>
                      <a:gd name="connsiteX8" fmla="*/ 552404 w 586726"/>
                      <a:gd name="connsiteY8" fmla="*/ 171810 h 309203"/>
                      <a:gd name="connsiteX9" fmla="*/ 586726 w 586726"/>
                      <a:gd name="connsiteY9" fmla="*/ 194694 h 309203"/>
                      <a:gd name="connsiteX10" fmla="*/ 575285 w 586726"/>
                      <a:gd name="connsiteY10" fmla="*/ 229020 h 309203"/>
                      <a:gd name="connsiteX11" fmla="*/ 495200 w 586726"/>
                      <a:gd name="connsiteY11" fmla="*/ 229020 h 309203"/>
                      <a:gd name="connsiteX12" fmla="*/ 426556 w 586726"/>
                      <a:gd name="connsiteY12" fmla="*/ 183252 h 309203"/>
                      <a:gd name="connsiteX13" fmla="*/ 254945 w 586726"/>
                      <a:gd name="connsiteY13" fmla="*/ 160368 h 309203"/>
                      <a:gd name="connsiteX14" fmla="*/ 220623 w 586726"/>
                      <a:gd name="connsiteY14" fmla="*/ 171810 h 309203"/>
                      <a:gd name="connsiteX15" fmla="*/ 71894 w 586726"/>
                      <a:gd name="connsiteY15" fmla="*/ 309112 h 309203"/>
                      <a:gd name="connsiteX16" fmla="*/ 3249 w 586726"/>
                      <a:gd name="connsiteY16" fmla="*/ 148926 h 309203"/>
                      <a:gd name="connsiteX0" fmla="*/ 94775 w 586726"/>
                      <a:gd name="connsiteY0" fmla="*/ 183252 h 309203"/>
                      <a:gd name="connsiteX1" fmla="*/ 3249 w 586726"/>
                      <a:gd name="connsiteY1" fmla="*/ 148926 h 309203"/>
                      <a:gd name="connsiteX2" fmla="*/ 37571 w 586726"/>
                      <a:gd name="connsiteY2" fmla="*/ 103159 h 309203"/>
                      <a:gd name="connsiteX3" fmla="*/ 163419 w 586726"/>
                      <a:gd name="connsiteY3" fmla="*/ 68833 h 309203"/>
                      <a:gd name="connsiteX4" fmla="*/ 232064 w 586726"/>
                      <a:gd name="connsiteY4" fmla="*/ 45949 h 309203"/>
                      <a:gd name="connsiteX5" fmla="*/ 323589 w 586726"/>
                      <a:gd name="connsiteY5" fmla="*/ 181 h 309203"/>
                      <a:gd name="connsiteX6" fmla="*/ 472319 w 586726"/>
                      <a:gd name="connsiteY6" fmla="*/ 34507 h 309203"/>
                      <a:gd name="connsiteX7" fmla="*/ 529522 w 586726"/>
                      <a:gd name="connsiteY7" fmla="*/ 137484 h 309203"/>
                      <a:gd name="connsiteX8" fmla="*/ 552404 w 586726"/>
                      <a:gd name="connsiteY8" fmla="*/ 171810 h 309203"/>
                      <a:gd name="connsiteX9" fmla="*/ 586726 w 586726"/>
                      <a:gd name="connsiteY9" fmla="*/ 194694 h 309203"/>
                      <a:gd name="connsiteX10" fmla="*/ 575285 w 586726"/>
                      <a:gd name="connsiteY10" fmla="*/ 229020 h 309203"/>
                      <a:gd name="connsiteX11" fmla="*/ 495200 w 586726"/>
                      <a:gd name="connsiteY11" fmla="*/ 229020 h 309203"/>
                      <a:gd name="connsiteX12" fmla="*/ 426556 w 586726"/>
                      <a:gd name="connsiteY12" fmla="*/ 183252 h 309203"/>
                      <a:gd name="connsiteX13" fmla="*/ 254945 w 586726"/>
                      <a:gd name="connsiteY13" fmla="*/ 160368 h 309203"/>
                      <a:gd name="connsiteX14" fmla="*/ 220623 w 586726"/>
                      <a:gd name="connsiteY14" fmla="*/ 171810 h 309203"/>
                      <a:gd name="connsiteX15" fmla="*/ 71894 w 586726"/>
                      <a:gd name="connsiteY15" fmla="*/ 309112 h 309203"/>
                      <a:gd name="connsiteX0" fmla="*/ 92740 w 584691"/>
                      <a:gd name="connsiteY0" fmla="*/ 183252 h 309203"/>
                      <a:gd name="connsiteX1" fmla="*/ 1214 w 584691"/>
                      <a:gd name="connsiteY1" fmla="*/ 148926 h 309203"/>
                      <a:gd name="connsiteX2" fmla="*/ 161384 w 584691"/>
                      <a:gd name="connsiteY2" fmla="*/ 68833 h 309203"/>
                      <a:gd name="connsiteX3" fmla="*/ 230029 w 584691"/>
                      <a:gd name="connsiteY3" fmla="*/ 45949 h 309203"/>
                      <a:gd name="connsiteX4" fmla="*/ 321554 w 584691"/>
                      <a:gd name="connsiteY4" fmla="*/ 181 h 309203"/>
                      <a:gd name="connsiteX5" fmla="*/ 470284 w 584691"/>
                      <a:gd name="connsiteY5" fmla="*/ 34507 h 309203"/>
                      <a:gd name="connsiteX6" fmla="*/ 527487 w 584691"/>
                      <a:gd name="connsiteY6" fmla="*/ 137484 h 309203"/>
                      <a:gd name="connsiteX7" fmla="*/ 550369 w 584691"/>
                      <a:gd name="connsiteY7" fmla="*/ 171810 h 309203"/>
                      <a:gd name="connsiteX8" fmla="*/ 584691 w 584691"/>
                      <a:gd name="connsiteY8" fmla="*/ 194694 h 309203"/>
                      <a:gd name="connsiteX9" fmla="*/ 573250 w 584691"/>
                      <a:gd name="connsiteY9" fmla="*/ 229020 h 309203"/>
                      <a:gd name="connsiteX10" fmla="*/ 493165 w 584691"/>
                      <a:gd name="connsiteY10" fmla="*/ 229020 h 309203"/>
                      <a:gd name="connsiteX11" fmla="*/ 424521 w 584691"/>
                      <a:gd name="connsiteY11" fmla="*/ 183252 h 309203"/>
                      <a:gd name="connsiteX12" fmla="*/ 252910 w 584691"/>
                      <a:gd name="connsiteY12" fmla="*/ 160368 h 309203"/>
                      <a:gd name="connsiteX13" fmla="*/ 218588 w 584691"/>
                      <a:gd name="connsiteY13" fmla="*/ 171810 h 309203"/>
                      <a:gd name="connsiteX14" fmla="*/ 69859 w 584691"/>
                      <a:gd name="connsiteY14" fmla="*/ 309112 h 309203"/>
                      <a:gd name="connsiteX0" fmla="*/ 22881 w 514832"/>
                      <a:gd name="connsiteY0" fmla="*/ 183252 h 309203"/>
                      <a:gd name="connsiteX1" fmla="*/ 91525 w 514832"/>
                      <a:gd name="connsiteY1" fmla="*/ 68833 h 309203"/>
                      <a:gd name="connsiteX2" fmla="*/ 160170 w 514832"/>
                      <a:gd name="connsiteY2" fmla="*/ 45949 h 309203"/>
                      <a:gd name="connsiteX3" fmla="*/ 251695 w 514832"/>
                      <a:gd name="connsiteY3" fmla="*/ 181 h 309203"/>
                      <a:gd name="connsiteX4" fmla="*/ 400425 w 514832"/>
                      <a:gd name="connsiteY4" fmla="*/ 34507 h 309203"/>
                      <a:gd name="connsiteX5" fmla="*/ 457628 w 514832"/>
                      <a:gd name="connsiteY5" fmla="*/ 137484 h 309203"/>
                      <a:gd name="connsiteX6" fmla="*/ 480510 w 514832"/>
                      <a:gd name="connsiteY6" fmla="*/ 171810 h 309203"/>
                      <a:gd name="connsiteX7" fmla="*/ 514832 w 514832"/>
                      <a:gd name="connsiteY7" fmla="*/ 194694 h 309203"/>
                      <a:gd name="connsiteX8" fmla="*/ 503391 w 514832"/>
                      <a:gd name="connsiteY8" fmla="*/ 229020 h 309203"/>
                      <a:gd name="connsiteX9" fmla="*/ 423306 w 514832"/>
                      <a:gd name="connsiteY9" fmla="*/ 229020 h 309203"/>
                      <a:gd name="connsiteX10" fmla="*/ 354662 w 514832"/>
                      <a:gd name="connsiteY10" fmla="*/ 183252 h 309203"/>
                      <a:gd name="connsiteX11" fmla="*/ 183051 w 514832"/>
                      <a:gd name="connsiteY11" fmla="*/ 160368 h 309203"/>
                      <a:gd name="connsiteX12" fmla="*/ 148729 w 514832"/>
                      <a:gd name="connsiteY12" fmla="*/ 171810 h 309203"/>
                      <a:gd name="connsiteX13" fmla="*/ 0 w 514832"/>
                      <a:gd name="connsiteY13" fmla="*/ 309112 h 309203"/>
                      <a:gd name="connsiteX0" fmla="*/ 22881 w 503391"/>
                      <a:gd name="connsiteY0" fmla="*/ 183252 h 309203"/>
                      <a:gd name="connsiteX1" fmla="*/ 91525 w 503391"/>
                      <a:gd name="connsiteY1" fmla="*/ 68833 h 309203"/>
                      <a:gd name="connsiteX2" fmla="*/ 160170 w 503391"/>
                      <a:gd name="connsiteY2" fmla="*/ 45949 h 309203"/>
                      <a:gd name="connsiteX3" fmla="*/ 251695 w 503391"/>
                      <a:gd name="connsiteY3" fmla="*/ 181 h 309203"/>
                      <a:gd name="connsiteX4" fmla="*/ 400425 w 503391"/>
                      <a:gd name="connsiteY4" fmla="*/ 34507 h 309203"/>
                      <a:gd name="connsiteX5" fmla="*/ 457628 w 503391"/>
                      <a:gd name="connsiteY5" fmla="*/ 137484 h 309203"/>
                      <a:gd name="connsiteX6" fmla="*/ 480510 w 503391"/>
                      <a:gd name="connsiteY6" fmla="*/ 171810 h 309203"/>
                      <a:gd name="connsiteX7" fmla="*/ 503391 w 503391"/>
                      <a:gd name="connsiteY7" fmla="*/ 229020 h 309203"/>
                      <a:gd name="connsiteX8" fmla="*/ 423306 w 503391"/>
                      <a:gd name="connsiteY8" fmla="*/ 229020 h 309203"/>
                      <a:gd name="connsiteX9" fmla="*/ 354662 w 503391"/>
                      <a:gd name="connsiteY9" fmla="*/ 183252 h 309203"/>
                      <a:gd name="connsiteX10" fmla="*/ 183051 w 503391"/>
                      <a:gd name="connsiteY10" fmla="*/ 160368 h 309203"/>
                      <a:gd name="connsiteX11" fmla="*/ 148729 w 503391"/>
                      <a:gd name="connsiteY11" fmla="*/ 171810 h 309203"/>
                      <a:gd name="connsiteX12" fmla="*/ 0 w 503391"/>
                      <a:gd name="connsiteY12" fmla="*/ 309112 h 309203"/>
                      <a:gd name="connsiteX0" fmla="*/ 22881 w 504026"/>
                      <a:gd name="connsiteY0" fmla="*/ 183252 h 309203"/>
                      <a:gd name="connsiteX1" fmla="*/ 91525 w 504026"/>
                      <a:gd name="connsiteY1" fmla="*/ 68833 h 309203"/>
                      <a:gd name="connsiteX2" fmla="*/ 160170 w 504026"/>
                      <a:gd name="connsiteY2" fmla="*/ 45949 h 309203"/>
                      <a:gd name="connsiteX3" fmla="*/ 251695 w 504026"/>
                      <a:gd name="connsiteY3" fmla="*/ 181 h 309203"/>
                      <a:gd name="connsiteX4" fmla="*/ 400425 w 504026"/>
                      <a:gd name="connsiteY4" fmla="*/ 34507 h 309203"/>
                      <a:gd name="connsiteX5" fmla="*/ 457628 w 504026"/>
                      <a:gd name="connsiteY5" fmla="*/ 137484 h 309203"/>
                      <a:gd name="connsiteX6" fmla="*/ 503391 w 504026"/>
                      <a:gd name="connsiteY6" fmla="*/ 229020 h 309203"/>
                      <a:gd name="connsiteX7" fmla="*/ 423306 w 504026"/>
                      <a:gd name="connsiteY7" fmla="*/ 229020 h 309203"/>
                      <a:gd name="connsiteX8" fmla="*/ 354662 w 504026"/>
                      <a:gd name="connsiteY8" fmla="*/ 183252 h 309203"/>
                      <a:gd name="connsiteX9" fmla="*/ 183051 w 504026"/>
                      <a:gd name="connsiteY9" fmla="*/ 160368 h 309203"/>
                      <a:gd name="connsiteX10" fmla="*/ 148729 w 504026"/>
                      <a:gd name="connsiteY10" fmla="*/ 171810 h 309203"/>
                      <a:gd name="connsiteX11" fmla="*/ 0 w 504026"/>
                      <a:gd name="connsiteY11" fmla="*/ 309112 h 309203"/>
                      <a:gd name="connsiteX0" fmla="*/ 22881 w 458081"/>
                      <a:gd name="connsiteY0" fmla="*/ 183252 h 309203"/>
                      <a:gd name="connsiteX1" fmla="*/ 91525 w 458081"/>
                      <a:gd name="connsiteY1" fmla="*/ 68833 h 309203"/>
                      <a:gd name="connsiteX2" fmla="*/ 160170 w 458081"/>
                      <a:gd name="connsiteY2" fmla="*/ 45949 h 309203"/>
                      <a:gd name="connsiteX3" fmla="*/ 251695 w 458081"/>
                      <a:gd name="connsiteY3" fmla="*/ 181 h 309203"/>
                      <a:gd name="connsiteX4" fmla="*/ 400425 w 458081"/>
                      <a:gd name="connsiteY4" fmla="*/ 34507 h 309203"/>
                      <a:gd name="connsiteX5" fmla="*/ 457628 w 458081"/>
                      <a:gd name="connsiteY5" fmla="*/ 137484 h 309203"/>
                      <a:gd name="connsiteX6" fmla="*/ 423306 w 458081"/>
                      <a:gd name="connsiteY6" fmla="*/ 229020 h 309203"/>
                      <a:gd name="connsiteX7" fmla="*/ 354662 w 458081"/>
                      <a:gd name="connsiteY7" fmla="*/ 183252 h 309203"/>
                      <a:gd name="connsiteX8" fmla="*/ 183051 w 458081"/>
                      <a:gd name="connsiteY8" fmla="*/ 160368 h 309203"/>
                      <a:gd name="connsiteX9" fmla="*/ 148729 w 458081"/>
                      <a:gd name="connsiteY9" fmla="*/ 171810 h 309203"/>
                      <a:gd name="connsiteX10" fmla="*/ 0 w 458081"/>
                      <a:gd name="connsiteY10" fmla="*/ 309112 h 309203"/>
                      <a:gd name="connsiteX0" fmla="*/ 22881 w 458081"/>
                      <a:gd name="connsiteY0" fmla="*/ 154202 h 280153"/>
                      <a:gd name="connsiteX1" fmla="*/ 91525 w 458081"/>
                      <a:gd name="connsiteY1" fmla="*/ 39783 h 280153"/>
                      <a:gd name="connsiteX2" fmla="*/ 160170 w 458081"/>
                      <a:gd name="connsiteY2" fmla="*/ 16899 h 280153"/>
                      <a:gd name="connsiteX3" fmla="*/ 400425 w 458081"/>
                      <a:gd name="connsiteY3" fmla="*/ 5457 h 280153"/>
                      <a:gd name="connsiteX4" fmla="*/ 457628 w 458081"/>
                      <a:gd name="connsiteY4" fmla="*/ 108434 h 280153"/>
                      <a:gd name="connsiteX5" fmla="*/ 423306 w 458081"/>
                      <a:gd name="connsiteY5" fmla="*/ 199970 h 280153"/>
                      <a:gd name="connsiteX6" fmla="*/ 354662 w 458081"/>
                      <a:gd name="connsiteY6" fmla="*/ 154202 h 280153"/>
                      <a:gd name="connsiteX7" fmla="*/ 183051 w 458081"/>
                      <a:gd name="connsiteY7" fmla="*/ 131318 h 280153"/>
                      <a:gd name="connsiteX8" fmla="*/ 148729 w 458081"/>
                      <a:gd name="connsiteY8" fmla="*/ 142760 h 280153"/>
                      <a:gd name="connsiteX9" fmla="*/ 0 w 458081"/>
                      <a:gd name="connsiteY9" fmla="*/ 280062 h 280153"/>
                      <a:gd name="connsiteX0" fmla="*/ 22881 w 458081"/>
                      <a:gd name="connsiteY0" fmla="*/ 151953 h 277904"/>
                      <a:gd name="connsiteX1" fmla="*/ 91525 w 458081"/>
                      <a:gd name="connsiteY1" fmla="*/ 37534 h 277904"/>
                      <a:gd name="connsiteX2" fmla="*/ 400425 w 458081"/>
                      <a:gd name="connsiteY2" fmla="*/ 3208 h 277904"/>
                      <a:gd name="connsiteX3" fmla="*/ 457628 w 458081"/>
                      <a:gd name="connsiteY3" fmla="*/ 106185 h 277904"/>
                      <a:gd name="connsiteX4" fmla="*/ 423306 w 458081"/>
                      <a:gd name="connsiteY4" fmla="*/ 197721 h 277904"/>
                      <a:gd name="connsiteX5" fmla="*/ 354662 w 458081"/>
                      <a:gd name="connsiteY5" fmla="*/ 151953 h 277904"/>
                      <a:gd name="connsiteX6" fmla="*/ 183051 w 458081"/>
                      <a:gd name="connsiteY6" fmla="*/ 129069 h 277904"/>
                      <a:gd name="connsiteX7" fmla="*/ 148729 w 458081"/>
                      <a:gd name="connsiteY7" fmla="*/ 140511 h 277904"/>
                      <a:gd name="connsiteX8" fmla="*/ 0 w 458081"/>
                      <a:gd name="connsiteY8" fmla="*/ 277813 h 277904"/>
                      <a:gd name="connsiteX0" fmla="*/ 91525 w 458081"/>
                      <a:gd name="connsiteY0" fmla="*/ 37534 h 277904"/>
                      <a:gd name="connsiteX1" fmla="*/ 400425 w 458081"/>
                      <a:gd name="connsiteY1" fmla="*/ 3208 h 277904"/>
                      <a:gd name="connsiteX2" fmla="*/ 457628 w 458081"/>
                      <a:gd name="connsiteY2" fmla="*/ 106185 h 277904"/>
                      <a:gd name="connsiteX3" fmla="*/ 423306 w 458081"/>
                      <a:gd name="connsiteY3" fmla="*/ 197721 h 277904"/>
                      <a:gd name="connsiteX4" fmla="*/ 354662 w 458081"/>
                      <a:gd name="connsiteY4" fmla="*/ 151953 h 277904"/>
                      <a:gd name="connsiteX5" fmla="*/ 183051 w 458081"/>
                      <a:gd name="connsiteY5" fmla="*/ 129069 h 277904"/>
                      <a:gd name="connsiteX6" fmla="*/ 148729 w 458081"/>
                      <a:gd name="connsiteY6" fmla="*/ 140511 h 277904"/>
                      <a:gd name="connsiteX7" fmla="*/ 0 w 458081"/>
                      <a:gd name="connsiteY7" fmla="*/ 277813 h 277904"/>
                      <a:gd name="connsiteX0" fmla="*/ 400425 w 458081"/>
                      <a:gd name="connsiteY0" fmla="*/ 0 h 274696"/>
                      <a:gd name="connsiteX1" fmla="*/ 457628 w 458081"/>
                      <a:gd name="connsiteY1" fmla="*/ 102977 h 274696"/>
                      <a:gd name="connsiteX2" fmla="*/ 423306 w 458081"/>
                      <a:gd name="connsiteY2" fmla="*/ 194513 h 274696"/>
                      <a:gd name="connsiteX3" fmla="*/ 354662 w 458081"/>
                      <a:gd name="connsiteY3" fmla="*/ 148745 h 274696"/>
                      <a:gd name="connsiteX4" fmla="*/ 183051 w 458081"/>
                      <a:gd name="connsiteY4" fmla="*/ 125861 h 274696"/>
                      <a:gd name="connsiteX5" fmla="*/ 148729 w 458081"/>
                      <a:gd name="connsiteY5" fmla="*/ 137303 h 274696"/>
                      <a:gd name="connsiteX6" fmla="*/ 0 w 458081"/>
                      <a:gd name="connsiteY6" fmla="*/ 274605 h 274696"/>
                      <a:gd name="connsiteX0" fmla="*/ 400425 w 458081"/>
                      <a:gd name="connsiteY0" fmla="*/ 36570 h 311212"/>
                      <a:gd name="connsiteX1" fmla="*/ 457628 w 458081"/>
                      <a:gd name="connsiteY1" fmla="*/ 139547 h 311212"/>
                      <a:gd name="connsiteX2" fmla="*/ 423306 w 458081"/>
                      <a:gd name="connsiteY2" fmla="*/ 231083 h 311212"/>
                      <a:gd name="connsiteX3" fmla="*/ 354662 w 458081"/>
                      <a:gd name="connsiteY3" fmla="*/ 185315 h 311212"/>
                      <a:gd name="connsiteX4" fmla="*/ 183051 w 458081"/>
                      <a:gd name="connsiteY4" fmla="*/ 162431 h 311212"/>
                      <a:gd name="connsiteX5" fmla="*/ 57203 w 458081"/>
                      <a:gd name="connsiteY5" fmla="*/ 2244 h 311212"/>
                      <a:gd name="connsiteX6" fmla="*/ 0 w 458081"/>
                      <a:gd name="connsiteY6" fmla="*/ 311175 h 311212"/>
                      <a:gd name="connsiteX0" fmla="*/ 440594 w 498250"/>
                      <a:gd name="connsiteY0" fmla="*/ 34827 h 309474"/>
                      <a:gd name="connsiteX1" fmla="*/ 497797 w 498250"/>
                      <a:gd name="connsiteY1" fmla="*/ 137804 h 309474"/>
                      <a:gd name="connsiteX2" fmla="*/ 463475 w 498250"/>
                      <a:gd name="connsiteY2" fmla="*/ 229340 h 309474"/>
                      <a:gd name="connsiteX3" fmla="*/ 394831 w 498250"/>
                      <a:gd name="connsiteY3" fmla="*/ 183572 h 309474"/>
                      <a:gd name="connsiteX4" fmla="*/ 223220 w 498250"/>
                      <a:gd name="connsiteY4" fmla="*/ 160688 h 309474"/>
                      <a:gd name="connsiteX5" fmla="*/ 97372 w 498250"/>
                      <a:gd name="connsiteY5" fmla="*/ 501 h 309474"/>
                      <a:gd name="connsiteX6" fmla="*/ 40169 w 498250"/>
                      <a:gd name="connsiteY6" fmla="*/ 309432 h 309474"/>
                      <a:gd name="connsiteX0" fmla="*/ 480510 w 538166"/>
                      <a:gd name="connsiteY0" fmla="*/ 39966 h 417576"/>
                      <a:gd name="connsiteX1" fmla="*/ 537713 w 538166"/>
                      <a:gd name="connsiteY1" fmla="*/ 142943 h 417576"/>
                      <a:gd name="connsiteX2" fmla="*/ 503391 w 538166"/>
                      <a:gd name="connsiteY2" fmla="*/ 234479 h 417576"/>
                      <a:gd name="connsiteX3" fmla="*/ 434747 w 538166"/>
                      <a:gd name="connsiteY3" fmla="*/ 188711 h 417576"/>
                      <a:gd name="connsiteX4" fmla="*/ 263136 w 538166"/>
                      <a:gd name="connsiteY4" fmla="*/ 165827 h 417576"/>
                      <a:gd name="connsiteX5" fmla="*/ 137288 w 538166"/>
                      <a:gd name="connsiteY5" fmla="*/ 5640 h 417576"/>
                      <a:gd name="connsiteX6" fmla="*/ 0 w 538166"/>
                      <a:gd name="connsiteY6" fmla="*/ 417548 h 417576"/>
                      <a:gd name="connsiteX0" fmla="*/ 480510 w 538166"/>
                      <a:gd name="connsiteY0" fmla="*/ 39522 h 417132"/>
                      <a:gd name="connsiteX1" fmla="*/ 537713 w 538166"/>
                      <a:gd name="connsiteY1" fmla="*/ 142499 h 417132"/>
                      <a:gd name="connsiteX2" fmla="*/ 503391 w 538166"/>
                      <a:gd name="connsiteY2" fmla="*/ 234035 h 417132"/>
                      <a:gd name="connsiteX3" fmla="*/ 434747 w 538166"/>
                      <a:gd name="connsiteY3" fmla="*/ 188267 h 417132"/>
                      <a:gd name="connsiteX4" fmla="*/ 137288 w 538166"/>
                      <a:gd name="connsiteY4" fmla="*/ 5196 h 417132"/>
                      <a:gd name="connsiteX5" fmla="*/ 0 w 538166"/>
                      <a:gd name="connsiteY5" fmla="*/ 417104 h 417132"/>
                      <a:gd name="connsiteX0" fmla="*/ 537713 w 538166"/>
                      <a:gd name="connsiteY0" fmla="*/ 142499 h 417132"/>
                      <a:gd name="connsiteX1" fmla="*/ 503391 w 538166"/>
                      <a:gd name="connsiteY1" fmla="*/ 234035 h 417132"/>
                      <a:gd name="connsiteX2" fmla="*/ 434747 w 538166"/>
                      <a:gd name="connsiteY2" fmla="*/ 188267 h 417132"/>
                      <a:gd name="connsiteX3" fmla="*/ 137288 w 538166"/>
                      <a:gd name="connsiteY3" fmla="*/ 5196 h 417132"/>
                      <a:gd name="connsiteX4" fmla="*/ 0 w 538166"/>
                      <a:gd name="connsiteY4" fmla="*/ 417104 h 417132"/>
                      <a:gd name="connsiteX0" fmla="*/ 503391 w 503391"/>
                      <a:gd name="connsiteY0" fmla="*/ 234035 h 417132"/>
                      <a:gd name="connsiteX1" fmla="*/ 434747 w 503391"/>
                      <a:gd name="connsiteY1" fmla="*/ 188267 h 417132"/>
                      <a:gd name="connsiteX2" fmla="*/ 137288 w 503391"/>
                      <a:gd name="connsiteY2" fmla="*/ 5196 h 417132"/>
                      <a:gd name="connsiteX3" fmla="*/ 0 w 503391"/>
                      <a:gd name="connsiteY3" fmla="*/ 417104 h 417132"/>
                      <a:gd name="connsiteX0" fmla="*/ 503391 w 503391"/>
                      <a:gd name="connsiteY0" fmla="*/ 231833 h 414930"/>
                      <a:gd name="connsiteX1" fmla="*/ 137288 w 503391"/>
                      <a:gd name="connsiteY1" fmla="*/ 2994 h 414930"/>
                      <a:gd name="connsiteX2" fmla="*/ 0 w 503391"/>
                      <a:gd name="connsiteY2" fmla="*/ 414902 h 414930"/>
                      <a:gd name="connsiteX0" fmla="*/ 526273 w 526273"/>
                      <a:gd name="connsiteY0" fmla="*/ 423359 h 423359"/>
                      <a:gd name="connsiteX1" fmla="*/ 137288 w 526273"/>
                      <a:gd name="connsiteY1" fmla="*/ 7 h 423359"/>
                      <a:gd name="connsiteX2" fmla="*/ 0 w 526273"/>
                      <a:gd name="connsiteY2" fmla="*/ 411915 h 423359"/>
                      <a:gd name="connsiteX0" fmla="*/ 526273 w 526273"/>
                      <a:gd name="connsiteY0" fmla="*/ 160206 h 160206"/>
                      <a:gd name="connsiteX1" fmla="*/ 286017 w 526273"/>
                      <a:gd name="connsiteY1" fmla="*/ 18 h 160206"/>
                      <a:gd name="connsiteX2" fmla="*/ 0 w 526273"/>
                      <a:gd name="connsiteY2" fmla="*/ 148762 h 160206"/>
                      <a:gd name="connsiteX0" fmla="*/ 526273 w 526273"/>
                      <a:gd name="connsiteY0" fmla="*/ 160206 h 160206"/>
                      <a:gd name="connsiteX1" fmla="*/ 286017 w 526273"/>
                      <a:gd name="connsiteY1" fmla="*/ 18 h 160206"/>
                      <a:gd name="connsiteX2" fmla="*/ 0 w 526273"/>
                      <a:gd name="connsiteY2" fmla="*/ 148762 h 160206"/>
                      <a:gd name="connsiteX3" fmla="*/ 526273 w 526273"/>
                      <a:gd name="connsiteY3" fmla="*/ 160206 h 160206"/>
                      <a:gd name="connsiteX0" fmla="*/ 526273 w 526273"/>
                      <a:gd name="connsiteY0" fmla="*/ 160208 h 160208"/>
                      <a:gd name="connsiteX1" fmla="*/ 286017 w 526273"/>
                      <a:gd name="connsiteY1" fmla="*/ 20 h 160208"/>
                      <a:gd name="connsiteX2" fmla="*/ 0 w 526273"/>
                      <a:gd name="connsiteY2" fmla="*/ 148764 h 160208"/>
                      <a:gd name="connsiteX3" fmla="*/ 279483 w 526273"/>
                      <a:gd name="connsiteY3" fmla="*/ 156340 h 160208"/>
                      <a:gd name="connsiteX4" fmla="*/ 526273 w 526273"/>
                      <a:gd name="connsiteY4" fmla="*/ 160208 h 160208"/>
                      <a:gd name="connsiteX0" fmla="*/ 526937 w 526937"/>
                      <a:gd name="connsiteY0" fmla="*/ 160208 h 236408"/>
                      <a:gd name="connsiteX1" fmla="*/ 286681 w 526937"/>
                      <a:gd name="connsiteY1" fmla="*/ 20 h 236408"/>
                      <a:gd name="connsiteX2" fmla="*/ 664 w 526937"/>
                      <a:gd name="connsiteY2" fmla="*/ 148764 h 236408"/>
                      <a:gd name="connsiteX3" fmla="*/ 280147 w 526937"/>
                      <a:gd name="connsiteY3" fmla="*/ 156340 h 236408"/>
                      <a:gd name="connsiteX4" fmla="*/ 526937 w 526937"/>
                      <a:gd name="connsiteY4" fmla="*/ 160208 h 236408"/>
                      <a:gd name="connsiteX0" fmla="*/ 527137 w 527137"/>
                      <a:gd name="connsiteY0" fmla="*/ 160208 h 229321"/>
                      <a:gd name="connsiteX1" fmla="*/ 286881 w 527137"/>
                      <a:gd name="connsiteY1" fmla="*/ 20 h 229321"/>
                      <a:gd name="connsiteX2" fmla="*/ 864 w 527137"/>
                      <a:gd name="connsiteY2" fmla="*/ 148764 h 229321"/>
                      <a:gd name="connsiteX3" fmla="*/ 280347 w 527137"/>
                      <a:gd name="connsiteY3" fmla="*/ 156340 h 229321"/>
                      <a:gd name="connsiteX4" fmla="*/ 527137 w 527137"/>
                      <a:gd name="connsiteY4" fmla="*/ 160208 h 229321"/>
                      <a:gd name="connsiteX0" fmla="*/ 527137 w 527137"/>
                      <a:gd name="connsiteY0" fmla="*/ 160208 h 229321"/>
                      <a:gd name="connsiteX1" fmla="*/ 286881 w 527137"/>
                      <a:gd name="connsiteY1" fmla="*/ 20 h 229321"/>
                      <a:gd name="connsiteX2" fmla="*/ 864 w 527137"/>
                      <a:gd name="connsiteY2" fmla="*/ 148764 h 229321"/>
                      <a:gd name="connsiteX3" fmla="*/ 280347 w 527137"/>
                      <a:gd name="connsiteY3" fmla="*/ 156340 h 229321"/>
                      <a:gd name="connsiteX4" fmla="*/ 527137 w 527137"/>
                      <a:gd name="connsiteY4" fmla="*/ 160208 h 229321"/>
                      <a:gd name="connsiteX0" fmla="*/ 527137 w 528554"/>
                      <a:gd name="connsiteY0" fmla="*/ 160208 h 238520"/>
                      <a:gd name="connsiteX1" fmla="*/ 286881 w 528554"/>
                      <a:gd name="connsiteY1" fmla="*/ 20 h 238520"/>
                      <a:gd name="connsiteX2" fmla="*/ 864 w 528554"/>
                      <a:gd name="connsiteY2" fmla="*/ 148764 h 238520"/>
                      <a:gd name="connsiteX3" fmla="*/ 280347 w 528554"/>
                      <a:gd name="connsiteY3" fmla="*/ 156340 h 238520"/>
                      <a:gd name="connsiteX4" fmla="*/ 527137 w 528554"/>
                      <a:gd name="connsiteY4" fmla="*/ 160208 h 238520"/>
                      <a:gd name="connsiteX0" fmla="*/ 527137 w 528619"/>
                      <a:gd name="connsiteY0" fmla="*/ 160208 h 229323"/>
                      <a:gd name="connsiteX1" fmla="*/ 286881 w 528619"/>
                      <a:gd name="connsiteY1" fmla="*/ 20 h 229323"/>
                      <a:gd name="connsiteX2" fmla="*/ 864 w 528619"/>
                      <a:gd name="connsiteY2" fmla="*/ 148764 h 229323"/>
                      <a:gd name="connsiteX3" fmla="*/ 280347 w 528619"/>
                      <a:gd name="connsiteY3" fmla="*/ 156340 h 229323"/>
                      <a:gd name="connsiteX4" fmla="*/ 527137 w 528619"/>
                      <a:gd name="connsiteY4" fmla="*/ 160208 h 229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619" h="229323">
                        <a:moveTo>
                          <a:pt x="527137" y="160208"/>
                        </a:moveTo>
                        <a:cubicBezTo>
                          <a:pt x="450866" y="112533"/>
                          <a:pt x="374593" y="1927"/>
                          <a:pt x="286881" y="20"/>
                        </a:cubicBezTo>
                        <a:cubicBezTo>
                          <a:pt x="199169" y="-1887"/>
                          <a:pt x="1953" y="122711"/>
                          <a:pt x="864" y="148764"/>
                        </a:cubicBezTo>
                        <a:cubicBezTo>
                          <a:pt x="-12765" y="342751"/>
                          <a:pt x="137352" y="120805"/>
                          <a:pt x="280347" y="156340"/>
                        </a:cubicBezTo>
                        <a:cubicBezTo>
                          <a:pt x="405325" y="177435"/>
                          <a:pt x="544544" y="304165"/>
                          <a:pt x="527137" y="160208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D90B"/>
                      </a:gs>
                      <a:gs pos="100000">
                        <a:srgbClr val="FFFFFF"/>
                      </a:gs>
                      <a:gs pos="46000">
                        <a:srgbClr val="904C25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</p:grpSp>
            <p:grpSp>
              <p:nvGrpSpPr>
                <p:cNvPr id="2" name="Agrupar 1"/>
                <p:cNvGrpSpPr/>
                <p:nvPr/>
              </p:nvGrpSpPr>
              <p:grpSpPr>
                <a:xfrm>
                  <a:off x="5659624" y="4138795"/>
                  <a:ext cx="380485" cy="469885"/>
                  <a:chOff x="7416425" y="5009543"/>
                  <a:chExt cx="459474" cy="508399"/>
                </a:xfrm>
              </p:grpSpPr>
              <p:sp>
                <p:nvSpPr>
                  <p:cNvPr id="149" name="Rectángulo 123"/>
                  <p:cNvSpPr/>
                  <p:nvPr/>
                </p:nvSpPr>
                <p:spPr>
                  <a:xfrm>
                    <a:off x="7439207" y="5264706"/>
                    <a:ext cx="436692" cy="223502"/>
                  </a:xfrm>
                  <a:custGeom>
                    <a:avLst/>
                    <a:gdLst>
                      <a:gd name="connsiteX0" fmla="*/ 0 w 914400"/>
                      <a:gd name="connsiteY0" fmla="*/ 0 h 914400"/>
                      <a:gd name="connsiteX1" fmla="*/ 914400 w 914400"/>
                      <a:gd name="connsiteY1" fmla="*/ 0 h 914400"/>
                      <a:gd name="connsiteX2" fmla="*/ 914400 w 914400"/>
                      <a:gd name="connsiteY2" fmla="*/ 914400 h 914400"/>
                      <a:gd name="connsiteX3" fmla="*/ 0 w 914400"/>
                      <a:gd name="connsiteY3" fmla="*/ 914400 h 914400"/>
                      <a:gd name="connsiteX4" fmla="*/ 0 w 914400"/>
                      <a:gd name="connsiteY4" fmla="*/ 0 h 914400"/>
                      <a:gd name="connsiteX0" fmla="*/ 22736 w 914400"/>
                      <a:gd name="connsiteY0" fmla="*/ 3248 h 914400"/>
                      <a:gd name="connsiteX1" fmla="*/ 914400 w 914400"/>
                      <a:gd name="connsiteY1" fmla="*/ 0 h 914400"/>
                      <a:gd name="connsiteX2" fmla="*/ 914400 w 914400"/>
                      <a:gd name="connsiteY2" fmla="*/ 914400 h 914400"/>
                      <a:gd name="connsiteX3" fmla="*/ 0 w 914400"/>
                      <a:gd name="connsiteY3" fmla="*/ 914400 h 914400"/>
                      <a:gd name="connsiteX4" fmla="*/ 22736 w 914400"/>
                      <a:gd name="connsiteY4" fmla="*/ 3248 h 914400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914400 w 914400"/>
                      <a:gd name="connsiteY2" fmla="*/ 959873 h 959873"/>
                      <a:gd name="connsiteX3" fmla="*/ 0 w 914400"/>
                      <a:gd name="connsiteY3" fmla="*/ 959873 h 959873"/>
                      <a:gd name="connsiteX4" fmla="*/ 22736 w 914400"/>
                      <a:gd name="connsiteY4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914400 w 914400"/>
                      <a:gd name="connsiteY3" fmla="*/ 959873 h 959873"/>
                      <a:gd name="connsiteX4" fmla="*/ 0 w 914400"/>
                      <a:gd name="connsiteY4" fmla="*/ 959873 h 959873"/>
                      <a:gd name="connsiteX5" fmla="*/ 22736 w 914400"/>
                      <a:gd name="connsiteY5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914400 w 914400"/>
                      <a:gd name="connsiteY3" fmla="*/ 959873 h 959873"/>
                      <a:gd name="connsiteX4" fmla="*/ 0 w 914400"/>
                      <a:gd name="connsiteY4" fmla="*/ 959873 h 959873"/>
                      <a:gd name="connsiteX5" fmla="*/ 22736 w 914400"/>
                      <a:gd name="connsiteY5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914400 w 914400"/>
                      <a:gd name="connsiteY4" fmla="*/ 959873 h 959873"/>
                      <a:gd name="connsiteX5" fmla="*/ 0 w 914400"/>
                      <a:gd name="connsiteY5" fmla="*/ 959873 h 959873"/>
                      <a:gd name="connsiteX6" fmla="*/ 22736 w 914400"/>
                      <a:gd name="connsiteY6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914400 w 914400"/>
                      <a:gd name="connsiteY4" fmla="*/ 959873 h 959873"/>
                      <a:gd name="connsiteX5" fmla="*/ 0 w 914400"/>
                      <a:gd name="connsiteY5" fmla="*/ 959873 h 959873"/>
                      <a:gd name="connsiteX6" fmla="*/ 22736 w 914400"/>
                      <a:gd name="connsiteY6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914400 w 914400"/>
                      <a:gd name="connsiteY5" fmla="*/ 959873 h 959873"/>
                      <a:gd name="connsiteX6" fmla="*/ 0 w 914400"/>
                      <a:gd name="connsiteY6" fmla="*/ 959873 h 959873"/>
                      <a:gd name="connsiteX7" fmla="*/ 22736 w 914400"/>
                      <a:gd name="connsiteY7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914400 w 914400"/>
                      <a:gd name="connsiteY6" fmla="*/ 959873 h 959873"/>
                      <a:gd name="connsiteX7" fmla="*/ 0 w 914400"/>
                      <a:gd name="connsiteY7" fmla="*/ 959873 h 959873"/>
                      <a:gd name="connsiteX8" fmla="*/ 22736 w 914400"/>
                      <a:gd name="connsiteY8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914400 w 914400"/>
                      <a:gd name="connsiteY6" fmla="*/ 959873 h 959873"/>
                      <a:gd name="connsiteX7" fmla="*/ 0 w 914400"/>
                      <a:gd name="connsiteY7" fmla="*/ 959873 h 959873"/>
                      <a:gd name="connsiteX8" fmla="*/ 22736 w 914400"/>
                      <a:gd name="connsiteY8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914400 w 914400"/>
                      <a:gd name="connsiteY6" fmla="*/ 959873 h 959873"/>
                      <a:gd name="connsiteX7" fmla="*/ 0 w 914400"/>
                      <a:gd name="connsiteY7" fmla="*/ 959873 h 959873"/>
                      <a:gd name="connsiteX8" fmla="*/ 22736 w 914400"/>
                      <a:gd name="connsiteY8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914400 w 914400"/>
                      <a:gd name="connsiteY6" fmla="*/ 959873 h 959873"/>
                      <a:gd name="connsiteX7" fmla="*/ 0 w 914400"/>
                      <a:gd name="connsiteY7" fmla="*/ 959873 h 959873"/>
                      <a:gd name="connsiteX8" fmla="*/ 22736 w 914400"/>
                      <a:gd name="connsiteY8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545848 w 914400"/>
                      <a:gd name="connsiteY6" fmla="*/ 393297 h 959873"/>
                      <a:gd name="connsiteX7" fmla="*/ 914400 w 914400"/>
                      <a:gd name="connsiteY7" fmla="*/ 959873 h 959873"/>
                      <a:gd name="connsiteX8" fmla="*/ 0 w 914400"/>
                      <a:gd name="connsiteY8" fmla="*/ 959873 h 959873"/>
                      <a:gd name="connsiteX9" fmla="*/ 22736 w 914400"/>
                      <a:gd name="connsiteY9" fmla="*/ 48721 h 959873"/>
                      <a:gd name="connsiteX0" fmla="*/ 22736 w 914400"/>
                      <a:gd name="connsiteY0" fmla="*/ 48721 h 959873"/>
                      <a:gd name="connsiteX1" fmla="*/ 427196 w 914400"/>
                      <a:gd name="connsiteY1" fmla="*/ 0 h 959873"/>
                      <a:gd name="connsiteX2" fmla="*/ 601065 w 914400"/>
                      <a:gd name="connsiteY2" fmla="*/ 221146 h 959873"/>
                      <a:gd name="connsiteX3" fmla="*/ 766714 w 914400"/>
                      <a:gd name="connsiteY3" fmla="*/ 286109 h 959873"/>
                      <a:gd name="connsiteX4" fmla="*/ 636793 w 914400"/>
                      <a:gd name="connsiteY4" fmla="*/ 318590 h 959873"/>
                      <a:gd name="connsiteX5" fmla="*/ 594569 w 914400"/>
                      <a:gd name="connsiteY5" fmla="*/ 334830 h 959873"/>
                      <a:gd name="connsiteX6" fmla="*/ 545848 w 914400"/>
                      <a:gd name="connsiteY6" fmla="*/ 393297 h 959873"/>
                      <a:gd name="connsiteX7" fmla="*/ 555592 w 914400"/>
                      <a:gd name="connsiteY7" fmla="*/ 266620 h 959873"/>
                      <a:gd name="connsiteX8" fmla="*/ 914400 w 914400"/>
                      <a:gd name="connsiteY8" fmla="*/ 959873 h 959873"/>
                      <a:gd name="connsiteX9" fmla="*/ 0 w 914400"/>
                      <a:gd name="connsiteY9" fmla="*/ 959873 h 959873"/>
                      <a:gd name="connsiteX10" fmla="*/ 22736 w 914400"/>
                      <a:gd name="connsiteY10" fmla="*/ 48721 h 959873"/>
                      <a:gd name="connsiteX0" fmla="*/ 22736 w 767081"/>
                      <a:gd name="connsiteY0" fmla="*/ 48721 h 959873"/>
                      <a:gd name="connsiteX1" fmla="*/ 427196 w 767081"/>
                      <a:gd name="connsiteY1" fmla="*/ 0 h 959873"/>
                      <a:gd name="connsiteX2" fmla="*/ 601065 w 767081"/>
                      <a:gd name="connsiteY2" fmla="*/ 221146 h 959873"/>
                      <a:gd name="connsiteX3" fmla="*/ 766714 w 767081"/>
                      <a:gd name="connsiteY3" fmla="*/ 286109 h 959873"/>
                      <a:gd name="connsiteX4" fmla="*/ 636793 w 767081"/>
                      <a:gd name="connsiteY4" fmla="*/ 318590 h 959873"/>
                      <a:gd name="connsiteX5" fmla="*/ 594569 w 767081"/>
                      <a:gd name="connsiteY5" fmla="*/ 334830 h 959873"/>
                      <a:gd name="connsiteX6" fmla="*/ 545848 w 767081"/>
                      <a:gd name="connsiteY6" fmla="*/ 393297 h 959873"/>
                      <a:gd name="connsiteX7" fmla="*/ 555592 w 767081"/>
                      <a:gd name="connsiteY7" fmla="*/ 266620 h 959873"/>
                      <a:gd name="connsiteX8" fmla="*/ 423948 w 767081"/>
                      <a:gd name="connsiteY8" fmla="*/ 86129 h 959873"/>
                      <a:gd name="connsiteX9" fmla="*/ 0 w 767081"/>
                      <a:gd name="connsiteY9" fmla="*/ 959873 h 959873"/>
                      <a:gd name="connsiteX10" fmla="*/ 22736 w 767081"/>
                      <a:gd name="connsiteY10" fmla="*/ 48721 h 959873"/>
                      <a:gd name="connsiteX0" fmla="*/ 22736 w 767081"/>
                      <a:gd name="connsiteY0" fmla="*/ 48721 h 959873"/>
                      <a:gd name="connsiteX1" fmla="*/ 427196 w 767081"/>
                      <a:gd name="connsiteY1" fmla="*/ 0 h 959873"/>
                      <a:gd name="connsiteX2" fmla="*/ 601065 w 767081"/>
                      <a:gd name="connsiteY2" fmla="*/ 221146 h 959873"/>
                      <a:gd name="connsiteX3" fmla="*/ 766714 w 767081"/>
                      <a:gd name="connsiteY3" fmla="*/ 286109 h 959873"/>
                      <a:gd name="connsiteX4" fmla="*/ 636793 w 767081"/>
                      <a:gd name="connsiteY4" fmla="*/ 318590 h 959873"/>
                      <a:gd name="connsiteX5" fmla="*/ 594569 w 767081"/>
                      <a:gd name="connsiteY5" fmla="*/ 334830 h 959873"/>
                      <a:gd name="connsiteX6" fmla="*/ 545848 w 767081"/>
                      <a:gd name="connsiteY6" fmla="*/ 393297 h 959873"/>
                      <a:gd name="connsiteX7" fmla="*/ 555592 w 767081"/>
                      <a:gd name="connsiteY7" fmla="*/ 266620 h 959873"/>
                      <a:gd name="connsiteX8" fmla="*/ 423948 w 767081"/>
                      <a:gd name="connsiteY8" fmla="*/ 86129 h 959873"/>
                      <a:gd name="connsiteX9" fmla="*/ 428920 w 767081"/>
                      <a:gd name="connsiteY9" fmla="*/ 260124 h 959873"/>
                      <a:gd name="connsiteX10" fmla="*/ 0 w 767081"/>
                      <a:gd name="connsiteY10" fmla="*/ 959873 h 959873"/>
                      <a:gd name="connsiteX11" fmla="*/ 22736 w 767081"/>
                      <a:gd name="connsiteY11" fmla="*/ 48721 h 959873"/>
                      <a:gd name="connsiteX0" fmla="*/ 22736 w 767081"/>
                      <a:gd name="connsiteY0" fmla="*/ 48721 h 959873"/>
                      <a:gd name="connsiteX1" fmla="*/ 427196 w 767081"/>
                      <a:gd name="connsiteY1" fmla="*/ 0 h 959873"/>
                      <a:gd name="connsiteX2" fmla="*/ 601065 w 767081"/>
                      <a:gd name="connsiteY2" fmla="*/ 221146 h 959873"/>
                      <a:gd name="connsiteX3" fmla="*/ 766714 w 767081"/>
                      <a:gd name="connsiteY3" fmla="*/ 286109 h 959873"/>
                      <a:gd name="connsiteX4" fmla="*/ 636793 w 767081"/>
                      <a:gd name="connsiteY4" fmla="*/ 318590 h 959873"/>
                      <a:gd name="connsiteX5" fmla="*/ 594569 w 767081"/>
                      <a:gd name="connsiteY5" fmla="*/ 334830 h 959873"/>
                      <a:gd name="connsiteX6" fmla="*/ 545848 w 767081"/>
                      <a:gd name="connsiteY6" fmla="*/ 393297 h 959873"/>
                      <a:gd name="connsiteX7" fmla="*/ 555592 w 767081"/>
                      <a:gd name="connsiteY7" fmla="*/ 266620 h 959873"/>
                      <a:gd name="connsiteX8" fmla="*/ 423948 w 767081"/>
                      <a:gd name="connsiteY8" fmla="*/ 86129 h 959873"/>
                      <a:gd name="connsiteX9" fmla="*/ 428920 w 767081"/>
                      <a:gd name="connsiteY9" fmla="*/ 260124 h 959873"/>
                      <a:gd name="connsiteX10" fmla="*/ 0 w 767081"/>
                      <a:gd name="connsiteY10" fmla="*/ 959873 h 959873"/>
                      <a:gd name="connsiteX11" fmla="*/ 22736 w 767081"/>
                      <a:gd name="connsiteY11" fmla="*/ 48721 h 959873"/>
                      <a:gd name="connsiteX0" fmla="*/ 22736 w 767081"/>
                      <a:gd name="connsiteY0" fmla="*/ 48721 h 959873"/>
                      <a:gd name="connsiteX1" fmla="*/ 427196 w 767081"/>
                      <a:gd name="connsiteY1" fmla="*/ 0 h 959873"/>
                      <a:gd name="connsiteX2" fmla="*/ 601065 w 767081"/>
                      <a:gd name="connsiteY2" fmla="*/ 221146 h 959873"/>
                      <a:gd name="connsiteX3" fmla="*/ 766714 w 767081"/>
                      <a:gd name="connsiteY3" fmla="*/ 286109 h 959873"/>
                      <a:gd name="connsiteX4" fmla="*/ 636793 w 767081"/>
                      <a:gd name="connsiteY4" fmla="*/ 318590 h 959873"/>
                      <a:gd name="connsiteX5" fmla="*/ 594569 w 767081"/>
                      <a:gd name="connsiteY5" fmla="*/ 334830 h 959873"/>
                      <a:gd name="connsiteX6" fmla="*/ 545848 w 767081"/>
                      <a:gd name="connsiteY6" fmla="*/ 393297 h 959873"/>
                      <a:gd name="connsiteX7" fmla="*/ 555592 w 767081"/>
                      <a:gd name="connsiteY7" fmla="*/ 266620 h 959873"/>
                      <a:gd name="connsiteX8" fmla="*/ 423948 w 767081"/>
                      <a:gd name="connsiteY8" fmla="*/ 86129 h 959873"/>
                      <a:gd name="connsiteX9" fmla="*/ 428920 w 767081"/>
                      <a:gd name="connsiteY9" fmla="*/ 260124 h 959873"/>
                      <a:gd name="connsiteX10" fmla="*/ 0 w 767081"/>
                      <a:gd name="connsiteY10" fmla="*/ 959873 h 959873"/>
                      <a:gd name="connsiteX11" fmla="*/ 22736 w 767081"/>
                      <a:gd name="connsiteY11" fmla="*/ 48721 h 959873"/>
                      <a:gd name="connsiteX0" fmla="*/ 0 w 744345"/>
                      <a:gd name="connsiteY0" fmla="*/ 48721 h 409994"/>
                      <a:gd name="connsiteX1" fmla="*/ 404460 w 744345"/>
                      <a:gd name="connsiteY1" fmla="*/ 0 h 409994"/>
                      <a:gd name="connsiteX2" fmla="*/ 578329 w 744345"/>
                      <a:gd name="connsiteY2" fmla="*/ 221146 h 409994"/>
                      <a:gd name="connsiteX3" fmla="*/ 743978 w 744345"/>
                      <a:gd name="connsiteY3" fmla="*/ 286109 h 409994"/>
                      <a:gd name="connsiteX4" fmla="*/ 614057 w 744345"/>
                      <a:gd name="connsiteY4" fmla="*/ 318590 h 409994"/>
                      <a:gd name="connsiteX5" fmla="*/ 571833 w 744345"/>
                      <a:gd name="connsiteY5" fmla="*/ 334830 h 409994"/>
                      <a:gd name="connsiteX6" fmla="*/ 523112 w 744345"/>
                      <a:gd name="connsiteY6" fmla="*/ 393297 h 409994"/>
                      <a:gd name="connsiteX7" fmla="*/ 532856 w 744345"/>
                      <a:gd name="connsiteY7" fmla="*/ 266620 h 409994"/>
                      <a:gd name="connsiteX8" fmla="*/ 401212 w 744345"/>
                      <a:gd name="connsiteY8" fmla="*/ 86129 h 409994"/>
                      <a:gd name="connsiteX9" fmla="*/ 406184 w 744345"/>
                      <a:gd name="connsiteY9" fmla="*/ 260124 h 409994"/>
                      <a:gd name="connsiteX10" fmla="*/ 9745 w 744345"/>
                      <a:gd name="connsiteY10" fmla="*/ 277768 h 409994"/>
                      <a:gd name="connsiteX11" fmla="*/ 0 w 744345"/>
                      <a:gd name="connsiteY11" fmla="*/ 48721 h 409994"/>
                      <a:gd name="connsiteX0" fmla="*/ 0 w 744345"/>
                      <a:gd name="connsiteY0" fmla="*/ 48721 h 409994"/>
                      <a:gd name="connsiteX1" fmla="*/ 404460 w 744345"/>
                      <a:gd name="connsiteY1" fmla="*/ 0 h 409994"/>
                      <a:gd name="connsiteX2" fmla="*/ 578329 w 744345"/>
                      <a:gd name="connsiteY2" fmla="*/ 221146 h 409994"/>
                      <a:gd name="connsiteX3" fmla="*/ 743978 w 744345"/>
                      <a:gd name="connsiteY3" fmla="*/ 286109 h 409994"/>
                      <a:gd name="connsiteX4" fmla="*/ 614057 w 744345"/>
                      <a:gd name="connsiteY4" fmla="*/ 318590 h 409994"/>
                      <a:gd name="connsiteX5" fmla="*/ 571833 w 744345"/>
                      <a:gd name="connsiteY5" fmla="*/ 334830 h 409994"/>
                      <a:gd name="connsiteX6" fmla="*/ 523112 w 744345"/>
                      <a:gd name="connsiteY6" fmla="*/ 393297 h 409994"/>
                      <a:gd name="connsiteX7" fmla="*/ 532856 w 744345"/>
                      <a:gd name="connsiteY7" fmla="*/ 266620 h 409994"/>
                      <a:gd name="connsiteX8" fmla="*/ 401212 w 744345"/>
                      <a:gd name="connsiteY8" fmla="*/ 86129 h 409994"/>
                      <a:gd name="connsiteX9" fmla="*/ 406184 w 744345"/>
                      <a:gd name="connsiteY9" fmla="*/ 260124 h 409994"/>
                      <a:gd name="connsiteX10" fmla="*/ 9745 w 744345"/>
                      <a:gd name="connsiteY10" fmla="*/ 277768 h 409994"/>
                      <a:gd name="connsiteX11" fmla="*/ 0 w 744345"/>
                      <a:gd name="connsiteY11" fmla="*/ 48721 h 409994"/>
                      <a:gd name="connsiteX0" fmla="*/ 0 w 744345"/>
                      <a:gd name="connsiteY0" fmla="*/ 48721 h 409994"/>
                      <a:gd name="connsiteX1" fmla="*/ 404460 w 744345"/>
                      <a:gd name="connsiteY1" fmla="*/ 0 h 409994"/>
                      <a:gd name="connsiteX2" fmla="*/ 578329 w 744345"/>
                      <a:gd name="connsiteY2" fmla="*/ 221146 h 409994"/>
                      <a:gd name="connsiteX3" fmla="*/ 743978 w 744345"/>
                      <a:gd name="connsiteY3" fmla="*/ 286109 h 409994"/>
                      <a:gd name="connsiteX4" fmla="*/ 614057 w 744345"/>
                      <a:gd name="connsiteY4" fmla="*/ 318590 h 409994"/>
                      <a:gd name="connsiteX5" fmla="*/ 571833 w 744345"/>
                      <a:gd name="connsiteY5" fmla="*/ 334830 h 409994"/>
                      <a:gd name="connsiteX6" fmla="*/ 523112 w 744345"/>
                      <a:gd name="connsiteY6" fmla="*/ 393297 h 409994"/>
                      <a:gd name="connsiteX7" fmla="*/ 532856 w 744345"/>
                      <a:gd name="connsiteY7" fmla="*/ 266620 h 409994"/>
                      <a:gd name="connsiteX8" fmla="*/ 401212 w 744345"/>
                      <a:gd name="connsiteY8" fmla="*/ 86129 h 409994"/>
                      <a:gd name="connsiteX9" fmla="*/ 406184 w 744345"/>
                      <a:gd name="connsiteY9" fmla="*/ 260124 h 409994"/>
                      <a:gd name="connsiteX10" fmla="*/ 9745 w 744345"/>
                      <a:gd name="connsiteY10" fmla="*/ 277768 h 409994"/>
                      <a:gd name="connsiteX11" fmla="*/ 0 w 744345"/>
                      <a:gd name="connsiteY11" fmla="*/ 48721 h 409994"/>
                      <a:gd name="connsiteX0" fmla="*/ 142732 w 887077"/>
                      <a:gd name="connsiteY0" fmla="*/ 48721 h 453933"/>
                      <a:gd name="connsiteX1" fmla="*/ 547192 w 887077"/>
                      <a:gd name="connsiteY1" fmla="*/ 0 h 453933"/>
                      <a:gd name="connsiteX2" fmla="*/ 721061 w 887077"/>
                      <a:gd name="connsiteY2" fmla="*/ 221146 h 453933"/>
                      <a:gd name="connsiteX3" fmla="*/ 886710 w 887077"/>
                      <a:gd name="connsiteY3" fmla="*/ 286109 h 453933"/>
                      <a:gd name="connsiteX4" fmla="*/ 756789 w 887077"/>
                      <a:gd name="connsiteY4" fmla="*/ 318590 h 453933"/>
                      <a:gd name="connsiteX5" fmla="*/ 714565 w 887077"/>
                      <a:gd name="connsiteY5" fmla="*/ 334830 h 453933"/>
                      <a:gd name="connsiteX6" fmla="*/ 665844 w 887077"/>
                      <a:gd name="connsiteY6" fmla="*/ 393297 h 453933"/>
                      <a:gd name="connsiteX7" fmla="*/ 675588 w 887077"/>
                      <a:gd name="connsiteY7" fmla="*/ 266620 h 453933"/>
                      <a:gd name="connsiteX8" fmla="*/ 543944 w 887077"/>
                      <a:gd name="connsiteY8" fmla="*/ 86129 h 453933"/>
                      <a:gd name="connsiteX9" fmla="*/ 548916 w 887077"/>
                      <a:gd name="connsiteY9" fmla="*/ 260124 h 453933"/>
                      <a:gd name="connsiteX10" fmla="*/ 152477 w 887077"/>
                      <a:gd name="connsiteY10" fmla="*/ 277768 h 453933"/>
                      <a:gd name="connsiteX11" fmla="*/ 0 w 887077"/>
                      <a:gd name="connsiteY11" fmla="*/ 448515 h 453933"/>
                      <a:gd name="connsiteX12" fmla="*/ 142732 w 887077"/>
                      <a:gd name="connsiteY12" fmla="*/ 48721 h 453933"/>
                      <a:gd name="connsiteX0" fmla="*/ 143343 w 887688"/>
                      <a:gd name="connsiteY0" fmla="*/ 48721 h 453933"/>
                      <a:gd name="connsiteX1" fmla="*/ 547803 w 887688"/>
                      <a:gd name="connsiteY1" fmla="*/ 0 h 453933"/>
                      <a:gd name="connsiteX2" fmla="*/ 721672 w 887688"/>
                      <a:gd name="connsiteY2" fmla="*/ 221146 h 453933"/>
                      <a:gd name="connsiteX3" fmla="*/ 887321 w 887688"/>
                      <a:gd name="connsiteY3" fmla="*/ 286109 h 453933"/>
                      <a:gd name="connsiteX4" fmla="*/ 757400 w 887688"/>
                      <a:gd name="connsiteY4" fmla="*/ 318590 h 453933"/>
                      <a:gd name="connsiteX5" fmla="*/ 715176 w 887688"/>
                      <a:gd name="connsiteY5" fmla="*/ 334830 h 453933"/>
                      <a:gd name="connsiteX6" fmla="*/ 666455 w 887688"/>
                      <a:gd name="connsiteY6" fmla="*/ 393297 h 453933"/>
                      <a:gd name="connsiteX7" fmla="*/ 676199 w 887688"/>
                      <a:gd name="connsiteY7" fmla="*/ 266620 h 453933"/>
                      <a:gd name="connsiteX8" fmla="*/ 544555 w 887688"/>
                      <a:gd name="connsiteY8" fmla="*/ 86129 h 453933"/>
                      <a:gd name="connsiteX9" fmla="*/ 549527 w 887688"/>
                      <a:gd name="connsiteY9" fmla="*/ 260124 h 453933"/>
                      <a:gd name="connsiteX10" fmla="*/ 153088 w 887688"/>
                      <a:gd name="connsiteY10" fmla="*/ 277768 h 453933"/>
                      <a:gd name="connsiteX11" fmla="*/ 611 w 887688"/>
                      <a:gd name="connsiteY11" fmla="*/ 448515 h 453933"/>
                      <a:gd name="connsiteX12" fmla="*/ 7107 w 887688"/>
                      <a:gd name="connsiteY12" fmla="*/ 273116 h 453933"/>
                      <a:gd name="connsiteX13" fmla="*/ 143343 w 887688"/>
                      <a:gd name="connsiteY13" fmla="*/ 48721 h 453933"/>
                      <a:gd name="connsiteX0" fmla="*/ 233688 w 978033"/>
                      <a:gd name="connsiteY0" fmla="*/ 48721 h 453933"/>
                      <a:gd name="connsiteX1" fmla="*/ 638148 w 978033"/>
                      <a:gd name="connsiteY1" fmla="*/ 0 h 453933"/>
                      <a:gd name="connsiteX2" fmla="*/ 812017 w 978033"/>
                      <a:gd name="connsiteY2" fmla="*/ 221146 h 453933"/>
                      <a:gd name="connsiteX3" fmla="*/ 977666 w 978033"/>
                      <a:gd name="connsiteY3" fmla="*/ 286109 h 453933"/>
                      <a:gd name="connsiteX4" fmla="*/ 847745 w 978033"/>
                      <a:gd name="connsiteY4" fmla="*/ 318590 h 453933"/>
                      <a:gd name="connsiteX5" fmla="*/ 805521 w 978033"/>
                      <a:gd name="connsiteY5" fmla="*/ 334830 h 453933"/>
                      <a:gd name="connsiteX6" fmla="*/ 756800 w 978033"/>
                      <a:gd name="connsiteY6" fmla="*/ 393297 h 453933"/>
                      <a:gd name="connsiteX7" fmla="*/ 766544 w 978033"/>
                      <a:gd name="connsiteY7" fmla="*/ 266620 h 453933"/>
                      <a:gd name="connsiteX8" fmla="*/ 634900 w 978033"/>
                      <a:gd name="connsiteY8" fmla="*/ 86129 h 453933"/>
                      <a:gd name="connsiteX9" fmla="*/ 639872 w 978033"/>
                      <a:gd name="connsiteY9" fmla="*/ 260124 h 453933"/>
                      <a:gd name="connsiteX10" fmla="*/ 243433 w 978033"/>
                      <a:gd name="connsiteY10" fmla="*/ 277768 h 453933"/>
                      <a:gd name="connsiteX11" fmla="*/ 90956 w 978033"/>
                      <a:gd name="connsiteY11" fmla="*/ 448515 h 453933"/>
                      <a:gd name="connsiteX12" fmla="*/ 12 w 978033"/>
                      <a:gd name="connsiteY12" fmla="*/ 377056 h 453933"/>
                      <a:gd name="connsiteX13" fmla="*/ 97452 w 978033"/>
                      <a:gd name="connsiteY13" fmla="*/ 273116 h 453933"/>
                      <a:gd name="connsiteX14" fmla="*/ 233688 w 978033"/>
                      <a:gd name="connsiteY14" fmla="*/ 48721 h 453933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91715 w 978792"/>
                      <a:gd name="connsiteY11" fmla="*/ 448515 h 454194"/>
                      <a:gd name="connsiteX12" fmla="*/ 91716 w 978792"/>
                      <a:gd name="connsiteY12" fmla="*/ 390048 h 454194"/>
                      <a:gd name="connsiteX13" fmla="*/ 771 w 978792"/>
                      <a:gd name="connsiteY13" fmla="*/ 377056 h 454194"/>
                      <a:gd name="connsiteX14" fmla="*/ 98211 w 978792"/>
                      <a:gd name="connsiteY14" fmla="*/ 273116 h 454194"/>
                      <a:gd name="connsiteX15" fmla="*/ 234447 w 978792"/>
                      <a:gd name="connsiteY15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150181 w 978792"/>
                      <a:gd name="connsiteY11" fmla="*/ 364062 h 454194"/>
                      <a:gd name="connsiteX12" fmla="*/ 91715 w 978792"/>
                      <a:gd name="connsiteY12" fmla="*/ 448515 h 454194"/>
                      <a:gd name="connsiteX13" fmla="*/ 91716 w 978792"/>
                      <a:gd name="connsiteY13" fmla="*/ 390048 h 454194"/>
                      <a:gd name="connsiteX14" fmla="*/ 771 w 978792"/>
                      <a:gd name="connsiteY14" fmla="*/ 377056 h 454194"/>
                      <a:gd name="connsiteX15" fmla="*/ 98211 w 978792"/>
                      <a:gd name="connsiteY15" fmla="*/ 273116 h 454194"/>
                      <a:gd name="connsiteX16" fmla="*/ 234447 w 978792"/>
                      <a:gd name="connsiteY16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15141 w 978792"/>
                      <a:gd name="connsiteY11" fmla="*/ 451762 h 454194"/>
                      <a:gd name="connsiteX12" fmla="*/ 150181 w 978792"/>
                      <a:gd name="connsiteY12" fmla="*/ 364062 h 454194"/>
                      <a:gd name="connsiteX13" fmla="*/ 91715 w 978792"/>
                      <a:gd name="connsiteY13" fmla="*/ 448515 h 454194"/>
                      <a:gd name="connsiteX14" fmla="*/ 91716 w 978792"/>
                      <a:gd name="connsiteY14" fmla="*/ 390048 h 454194"/>
                      <a:gd name="connsiteX15" fmla="*/ 771 w 978792"/>
                      <a:gd name="connsiteY15" fmla="*/ 377056 h 454194"/>
                      <a:gd name="connsiteX16" fmla="*/ 98211 w 978792"/>
                      <a:gd name="connsiteY16" fmla="*/ 273116 h 454194"/>
                      <a:gd name="connsiteX17" fmla="*/ 234447 w 978792"/>
                      <a:gd name="connsiteY17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215141 w 978792"/>
                      <a:gd name="connsiteY12" fmla="*/ 451762 h 454194"/>
                      <a:gd name="connsiteX13" fmla="*/ 150181 w 978792"/>
                      <a:gd name="connsiteY13" fmla="*/ 364062 h 454194"/>
                      <a:gd name="connsiteX14" fmla="*/ 91715 w 978792"/>
                      <a:gd name="connsiteY14" fmla="*/ 448515 h 454194"/>
                      <a:gd name="connsiteX15" fmla="*/ 91716 w 978792"/>
                      <a:gd name="connsiteY15" fmla="*/ 390048 h 454194"/>
                      <a:gd name="connsiteX16" fmla="*/ 771 w 978792"/>
                      <a:gd name="connsiteY16" fmla="*/ 377056 h 454194"/>
                      <a:gd name="connsiteX17" fmla="*/ 98211 w 978792"/>
                      <a:gd name="connsiteY17" fmla="*/ 273116 h 454194"/>
                      <a:gd name="connsiteX18" fmla="*/ 234447 w 978792"/>
                      <a:gd name="connsiteY18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166421 w 978792"/>
                      <a:gd name="connsiteY12" fmla="*/ 302348 h 454194"/>
                      <a:gd name="connsiteX13" fmla="*/ 215141 w 978792"/>
                      <a:gd name="connsiteY13" fmla="*/ 451762 h 454194"/>
                      <a:gd name="connsiteX14" fmla="*/ 150181 w 978792"/>
                      <a:gd name="connsiteY14" fmla="*/ 364062 h 454194"/>
                      <a:gd name="connsiteX15" fmla="*/ 91715 w 978792"/>
                      <a:gd name="connsiteY15" fmla="*/ 448515 h 454194"/>
                      <a:gd name="connsiteX16" fmla="*/ 91716 w 978792"/>
                      <a:gd name="connsiteY16" fmla="*/ 390048 h 454194"/>
                      <a:gd name="connsiteX17" fmla="*/ 771 w 978792"/>
                      <a:gd name="connsiteY17" fmla="*/ 377056 h 454194"/>
                      <a:gd name="connsiteX18" fmla="*/ 98211 w 978792"/>
                      <a:gd name="connsiteY18" fmla="*/ 273116 h 454194"/>
                      <a:gd name="connsiteX19" fmla="*/ 234447 w 978792"/>
                      <a:gd name="connsiteY19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166421 w 978792"/>
                      <a:gd name="connsiteY12" fmla="*/ 302348 h 454194"/>
                      <a:gd name="connsiteX13" fmla="*/ 215141 w 978792"/>
                      <a:gd name="connsiteY13" fmla="*/ 451762 h 454194"/>
                      <a:gd name="connsiteX14" fmla="*/ 150181 w 978792"/>
                      <a:gd name="connsiteY14" fmla="*/ 364062 h 454194"/>
                      <a:gd name="connsiteX15" fmla="*/ 91715 w 978792"/>
                      <a:gd name="connsiteY15" fmla="*/ 448515 h 454194"/>
                      <a:gd name="connsiteX16" fmla="*/ 91716 w 978792"/>
                      <a:gd name="connsiteY16" fmla="*/ 390048 h 454194"/>
                      <a:gd name="connsiteX17" fmla="*/ 771 w 978792"/>
                      <a:gd name="connsiteY17" fmla="*/ 377056 h 454194"/>
                      <a:gd name="connsiteX18" fmla="*/ 98211 w 978792"/>
                      <a:gd name="connsiteY18" fmla="*/ 273116 h 454194"/>
                      <a:gd name="connsiteX19" fmla="*/ 234447 w 978792"/>
                      <a:gd name="connsiteY19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166421 w 978792"/>
                      <a:gd name="connsiteY12" fmla="*/ 302348 h 454194"/>
                      <a:gd name="connsiteX13" fmla="*/ 215141 w 978792"/>
                      <a:gd name="connsiteY13" fmla="*/ 451762 h 454194"/>
                      <a:gd name="connsiteX14" fmla="*/ 150181 w 978792"/>
                      <a:gd name="connsiteY14" fmla="*/ 364062 h 454194"/>
                      <a:gd name="connsiteX15" fmla="*/ 91715 w 978792"/>
                      <a:gd name="connsiteY15" fmla="*/ 448515 h 454194"/>
                      <a:gd name="connsiteX16" fmla="*/ 91716 w 978792"/>
                      <a:gd name="connsiteY16" fmla="*/ 390048 h 454194"/>
                      <a:gd name="connsiteX17" fmla="*/ 771 w 978792"/>
                      <a:gd name="connsiteY17" fmla="*/ 377056 h 454194"/>
                      <a:gd name="connsiteX18" fmla="*/ 98211 w 978792"/>
                      <a:gd name="connsiteY18" fmla="*/ 273116 h 454194"/>
                      <a:gd name="connsiteX19" fmla="*/ 234447 w 978792"/>
                      <a:gd name="connsiteY19" fmla="*/ 48721 h 454194"/>
                      <a:gd name="connsiteX0" fmla="*/ 234447 w 978792"/>
                      <a:gd name="connsiteY0" fmla="*/ 48721 h 454194"/>
                      <a:gd name="connsiteX1" fmla="*/ 638907 w 978792"/>
                      <a:gd name="connsiteY1" fmla="*/ 0 h 454194"/>
                      <a:gd name="connsiteX2" fmla="*/ 812776 w 978792"/>
                      <a:gd name="connsiteY2" fmla="*/ 221146 h 454194"/>
                      <a:gd name="connsiteX3" fmla="*/ 978425 w 978792"/>
                      <a:gd name="connsiteY3" fmla="*/ 286109 h 454194"/>
                      <a:gd name="connsiteX4" fmla="*/ 848504 w 978792"/>
                      <a:gd name="connsiteY4" fmla="*/ 318590 h 454194"/>
                      <a:gd name="connsiteX5" fmla="*/ 806280 w 978792"/>
                      <a:gd name="connsiteY5" fmla="*/ 334830 h 454194"/>
                      <a:gd name="connsiteX6" fmla="*/ 757559 w 978792"/>
                      <a:gd name="connsiteY6" fmla="*/ 393297 h 454194"/>
                      <a:gd name="connsiteX7" fmla="*/ 767303 w 978792"/>
                      <a:gd name="connsiteY7" fmla="*/ 266620 h 454194"/>
                      <a:gd name="connsiteX8" fmla="*/ 635659 w 978792"/>
                      <a:gd name="connsiteY8" fmla="*/ 86129 h 454194"/>
                      <a:gd name="connsiteX9" fmla="*/ 640631 w 978792"/>
                      <a:gd name="connsiteY9" fmla="*/ 260124 h 454194"/>
                      <a:gd name="connsiteX10" fmla="*/ 244192 w 978792"/>
                      <a:gd name="connsiteY10" fmla="*/ 277768 h 454194"/>
                      <a:gd name="connsiteX11" fmla="*/ 224885 w 978792"/>
                      <a:gd name="connsiteY11" fmla="*/ 152935 h 454194"/>
                      <a:gd name="connsiteX12" fmla="*/ 166421 w 978792"/>
                      <a:gd name="connsiteY12" fmla="*/ 302348 h 454194"/>
                      <a:gd name="connsiteX13" fmla="*/ 215141 w 978792"/>
                      <a:gd name="connsiteY13" fmla="*/ 451762 h 454194"/>
                      <a:gd name="connsiteX14" fmla="*/ 150181 w 978792"/>
                      <a:gd name="connsiteY14" fmla="*/ 364062 h 454194"/>
                      <a:gd name="connsiteX15" fmla="*/ 91715 w 978792"/>
                      <a:gd name="connsiteY15" fmla="*/ 448515 h 454194"/>
                      <a:gd name="connsiteX16" fmla="*/ 91716 w 978792"/>
                      <a:gd name="connsiteY16" fmla="*/ 390048 h 454194"/>
                      <a:gd name="connsiteX17" fmla="*/ 771 w 978792"/>
                      <a:gd name="connsiteY17" fmla="*/ 377056 h 454194"/>
                      <a:gd name="connsiteX18" fmla="*/ 98211 w 978792"/>
                      <a:gd name="connsiteY18" fmla="*/ 273116 h 454194"/>
                      <a:gd name="connsiteX19" fmla="*/ 234447 w 978792"/>
                      <a:gd name="connsiteY19" fmla="*/ 48721 h 454194"/>
                      <a:gd name="connsiteX0" fmla="*/ 234447 w 978792"/>
                      <a:gd name="connsiteY0" fmla="*/ 48721 h 469583"/>
                      <a:gd name="connsiteX1" fmla="*/ 638907 w 978792"/>
                      <a:gd name="connsiteY1" fmla="*/ 0 h 469583"/>
                      <a:gd name="connsiteX2" fmla="*/ 812776 w 978792"/>
                      <a:gd name="connsiteY2" fmla="*/ 221146 h 469583"/>
                      <a:gd name="connsiteX3" fmla="*/ 978425 w 978792"/>
                      <a:gd name="connsiteY3" fmla="*/ 286109 h 469583"/>
                      <a:gd name="connsiteX4" fmla="*/ 848504 w 978792"/>
                      <a:gd name="connsiteY4" fmla="*/ 318590 h 469583"/>
                      <a:gd name="connsiteX5" fmla="*/ 806280 w 978792"/>
                      <a:gd name="connsiteY5" fmla="*/ 334830 h 469583"/>
                      <a:gd name="connsiteX6" fmla="*/ 757559 w 978792"/>
                      <a:gd name="connsiteY6" fmla="*/ 393297 h 469583"/>
                      <a:gd name="connsiteX7" fmla="*/ 767303 w 978792"/>
                      <a:gd name="connsiteY7" fmla="*/ 266620 h 469583"/>
                      <a:gd name="connsiteX8" fmla="*/ 635659 w 978792"/>
                      <a:gd name="connsiteY8" fmla="*/ 86129 h 469583"/>
                      <a:gd name="connsiteX9" fmla="*/ 640631 w 978792"/>
                      <a:gd name="connsiteY9" fmla="*/ 260124 h 469583"/>
                      <a:gd name="connsiteX10" fmla="*/ 244192 w 978792"/>
                      <a:gd name="connsiteY10" fmla="*/ 277768 h 469583"/>
                      <a:gd name="connsiteX11" fmla="*/ 224885 w 978792"/>
                      <a:gd name="connsiteY11" fmla="*/ 152935 h 469583"/>
                      <a:gd name="connsiteX12" fmla="*/ 166421 w 978792"/>
                      <a:gd name="connsiteY12" fmla="*/ 302348 h 469583"/>
                      <a:gd name="connsiteX13" fmla="*/ 215141 w 978792"/>
                      <a:gd name="connsiteY13" fmla="*/ 451762 h 469583"/>
                      <a:gd name="connsiteX14" fmla="*/ 150181 w 978792"/>
                      <a:gd name="connsiteY14" fmla="*/ 364062 h 469583"/>
                      <a:gd name="connsiteX15" fmla="*/ 120948 w 978792"/>
                      <a:gd name="connsiteY15" fmla="*/ 464755 h 469583"/>
                      <a:gd name="connsiteX16" fmla="*/ 91716 w 978792"/>
                      <a:gd name="connsiteY16" fmla="*/ 390048 h 469583"/>
                      <a:gd name="connsiteX17" fmla="*/ 771 w 978792"/>
                      <a:gd name="connsiteY17" fmla="*/ 377056 h 469583"/>
                      <a:gd name="connsiteX18" fmla="*/ 98211 w 978792"/>
                      <a:gd name="connsiteY18" fmla="*/ 273116 h 469583"/>
                      <a:gd name="connsiteX19" fmla="*/ 234447 w 978792"/>
                      <a:gd name="connsiteY19" fmla="*/ 48721 h 469583"/>
                      <a:gd name="connsiteX0" fmla="*/ 234447 w 978792"/>
                      <a:gd name="connsiteY0" fmla="*/ 48721 h 464755"/>
                      <a:gd name="connsiteX1" fmla="*/ 638907 w 978792"/>
                      <a:gd name="connsiteY1" fmla="*/ 0 h 464755"/>
                      <a:gd name="connsiteX2" fmla="*/ 812776 w 978792"/>
                      <a:gd name="connsiteY2" fmla="*/ 221146 h 464755"/>
                      <a:gd name="connsiteX3" fmla="*/ 978425 w 978792"/>
                      <a:gd name="connsiteY3" fmla="*/ 286109 h 464755"/>
                      <a:gd name="connsiteX4" fmla="*/ 848504 w 978792"/>
                      <a:gd name="connsiteY4" fmla="*/ 318590 h 464755"/>
                      <a:gd name="connsiteX5" fmla="*/ 806280 w 978792"/>
                      <a:gd name="connsiteY5" fmla="*/ 334830 h 464755"/>
                      <a:gd name="connsiteX6" fmla="*/ 757559 w 978792"/>
                      <a:gd name="connsiteY6" fmla="*/ 393297 h 464755"/>
                      <a:gd name="connsiteX7" fmla="*/ 767303 w 978792"/>
                      <a:gd name="connsiteY7" fmla="*/ 266620 h 464755"/>
                      <a:gd name="connsiteX8" fmla="*/ 635659 w 978792"/>
                      <a:gd name="connsiteY8" fmla="*/ 86129 h 464755"/>
                      <a:gd name="connsiteX9" fmla="*/ 640631 w 978792"/>
                      <a:gd name="connsiteY9" fmla="*/ 260124 h 464755"/>
                      <a:gd name="connsiteX10" fmla="*/ 244192 w 978792"/>
                      <a:gd name="connsiteY10" fmla="*/ 277768 h 464755"/>
                      <a:gd name="connsiteX11" fmla="*/ 224885 w 978792"/>
                      <a:gd name="connsiteY11" fmla="*/ 152935 h 464755"/>
                      <a:gd name="connsiteX12" fmla="*/ 166421 w 978792"/>
                      <a:gd name="connsiteY12" fmla="*/ 302348 h 464755"/>
                      <a:gd name="connsiteX13" fmla="*/ 215141 w 978792"/>
                      <a:gd name="connsiteY13" fmla="*/ 451762 h 464755"/>
                      <a:gd name="connsiteX14" fmla="*/ 150181 w 978792"/>
                      <a:gd name="connsiteY14" fmla="*/ 364062 h 464755"/>
                      <a:gd name="connsiteX15" fmla="*/ 120948 w 978792"/>
                      <a:gd name="connsiteY15" fmla="*/ 464755 h 464755"/>
                      <a:gd name="connsiteX16" fmla="*/ 91716 w 978792"/>
                      <a:gd name="connsiteY16" fmla="*/ 390048 h 464755"/>
                      <a:gd name="connsiteX17" fmla="*/ 771 w 978792"/>
                      <a:gd name="connsiteY17" fmla="*/ 377056 h 464755"/>
                      <a:gd name="connsiteX18" fmla="*/ 98211 w 978792"/>
                      <a:gd name="connsiteY18" fmla="*/ 273116 h 464755"/>
                      <a:gd name="connsiteX19" fmla="*/ 234447 w 978792"/>
                      <a:gd name="connsiteY19" fmla="*/ 48721 h 464755"/>
                      <a:gd name="connsiteX0" fmla="*/ 234447 w 978792"/>
                      <a:gd name="connsiteY0" fmla="*/ 48721 h 464755"/>
                      <a:gd name="connsiteX1" fmla="*/ 638907 w 978792"/>
                      <a:gd name="connsiteY1" fmla="*/ 0 h 464755"/>
                      <a:gd name="connsiteX2" fmla="*/ 812776 w 978792"/>
                      <a:gd name="connsiteY2" fmla="*/ 221146 h 464755"/>
                      <a:gd name="connsiteX3" fmla="*/ 978425 w 978792"/>
                      <a:gd name="connsiteY3" fmla="*/ 286109 h 464755"/>
                      <a:gd name="connsiteX4" fmla="*/ 848504 w 978792"/>
                      <a:gd name="connsiteY4" fmla="*/ 318590 h 464755"/>
                      <a:gd name="connsiteX5" fmla="*/ 806280 w 978792"/>
                      <a:gd name="connsiteY5" fmla="*/ 334830 h 464755"/>
                      <a:gd name="connsiteX6" fmla="*/ 757559 w 978792"/>
                      <a:gd name="connsiteY6" fmla="*/ 393297 h 464755"/>
                      <a:gd name="connsiteX7" fmla="*/ 767303 w 978792"/>
                      <a:gd name="connsiteY7" fmla="*/ 266620 h 464755"/>
                      <a:gd name="connsiteX8" fmla="*/ 635659 w 978792"/>
                      <a:gd name="connsiteY8" fmla="*/ 86129 h 464755"/>
                      <a:gd name="connsiteX9" fmla="*/ 640631 w 978792"/>
                      <a:gd name="connsiteY9" fmla="*/ 260124 h 464755"/>
                      <a:gd name="connsiteX10" fmla="*/ 244192 w 978792"/>
                      <a:gd name="connsiteY10" fmla="*/ 277768 h 464755"/>
                      <a:gd name="connsiteX11" fmla="*/ 224885 w 978792"/>
                      <a:gd name="connsiteY11" fmla="*/ 152935 h 464755"/>
                      <a:gd name="connsiteX12" fmla="*/ 166421 w 978792"/>
                      <a:gd name="connsiteY12" fmla="*/ 302348 h 464755"/>
                      <a:gd name="connsiteX13" fmla="*/ 215141 w 978792"/>
                      <a:gd name="connsiteY13" fmla="*/ 451762 h 464755"/>
                      <a:gd name="connsiteX14" fmla="*/ 150181 w 978792"/>
                      <a:gd name="connsiteY14" fmla="*/ 364062 h 464755"/>
                      <a:gd name="connsiteX15" fmla="*/ 120948 w 978792"/>
                      <a:gd name="connsiteY15" fmla="*/ 464755 h 464755"/>
                      <a:gd name="connsiteX16" fmla="*/ 91716 w 978792"/>
                      <a:gd name="connsiteY16" fmla="*/ 390048 h 464755"/>
                      <a:gd name="connsiteX17" fmla="*/ 771 w 978792"/>
                      <a:gd name="connsiteY17" fmla="*/ 377056 h 464755"/>
                      <a:gd name="connsiteX18" fmla="*/ 98211 w 978792"/>
                      <a:gd name="connsiteY18" fmla="*/ 273116 h 464755"/>
                      <a:gd name="connsiteX19" fmla="*/ 234447 w 978792"/>
                      <a:gd name="connsiteY19" fmla="*/ 48721 h 464755"/>
                      <a:gd name="connsiteX0" fmla="*/ 234447 w 978792"/>
                      <a:gd name="connsiteY0" fmla="*/ 48721 h 464755"/>
                      <a:gd name="connsiteX1" fmla="*/ 638907 w 978792"/>
                      <a:gd name="connsiteY1" fmla="*/ 0 h 464755"/>
                      <a:gd name="connsiteX2" fmla="*/ 812776 w 978792"/>
                      <a:gd name="connsiteY2" fmla="*/ 221146 h 464755"/>
                      <a:gd name="connsiteX3" fmla="*/ 978425 w 978792"/>
                      <a:gd name="connsiteY3" fmla="*/ 286109 h 464755"/>
                      <a:gd name="connsiteX4" fmla="*/ 848504 w 978792"/>
                      <a:gd name="connsiteY4" fmla="*/ 318590 h 464755"/>
                      <a:gd name="connsiteX5" fmla="*/ 806280 w 978792"/>
                      <a:gd name="connsiteY5" fmla="*/ 334830 h 464755"/>
                      <a:gd name="connsiteX6" fmla="*/ 757559 w 978792"/>
                      <a:gd name="connsiteY6" fmla="*/ 393297 h 464755"/>
                      <a:gd name="connsiteX7" fmla="*/ 767303 w 978792"/>
                      <a:gd name="connsiteY7" fmla="*/ 266620 h 464755"/>
                      <a:gd name="connsiteX8" fmla="*/ 635659 w 978792"/>
                      <a:gd name="connsiteY8" fmla="*/ 86129 h 464755"/>
                      <a:gd name="connsiteX9" fmla="*/ 640631 w 978792"/>
                      <a:gd name="connsiteY9" fmla="*/ 260124 h 464755"/>
                      <a:gd name="connsiteX10" fmla="*/ 244192 w 978792"/>
                      <a:gd name="connsiteY10" fmla="*/ 277768 h 464755"/>
                      <a:gd name="connsiteX11" fmla="*/ 224885 w 978792"/>
                      <a:gd name="connsiteY11" fmla="*/ 152935 h 464755"/>
                      <a:gd name="connsiteX12" fmla="*/ 166421 w 978792"/>
                      <a:gd name="connsiteY12" fmla="*/ 302348 h 464755"/>
                      <a:gd name="connsiteX13" fmla="*/ 215141 w 978792"/>
                      <a:gd name="connsiteY13" fmla="*/ 451762 h 464755"/>
                      <a:gd name="connsiteX14" fmla="*/ 150181 w 978792"/>
                      <a:gd name="connsiteY14" fmla="*/ 364062 h 464755"/>
                      <a:gd name="connsiteX15" fmla="*/ 107955 w 978792"/>
                      <a:gd name="connsiteY15" fmla="*/ 464755 h 464755"/>
                      <a:gd name="connsiteX16" fmla="*/ 91716 w 978792"/>
                      <a:gd name="connsiteY16" fmla="*/ 390048 h 464755"/>
                      <a:gd name="connsiteX17" fmla="*/ 771 w 978792"/>
                      <a:gd name="connsiteY17" fmla="*/ 377056 h 464755"/>
                      <a:gd name="connsiteX18" fmla="*/ 98211 w 978792"/>
                      <a:gd name="connsiteY18" fmla="*/ 273116 h 464755"/>
                      <a:gd name="connsiteX19" fmla="*/ 234447 w 978792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  <a:gd name="connsiteX0" fmla="*/ 234844 w 979189"/>
                      <a:gd name="connsiteY0" fmla="*/ 48721 h 464755"/>
                      <a:gd name="connsiteX1" fmla="*/ 639304 w 979189"/>
                      <a:gd name="connsiteY1" fmla="*/ 0 h 464755"/>
                      <a:gd name="connsiteX2" fmla="*/ 813173 w 979189"/>
                      <a:gd name="connsiteY2" fmla="*/ 221146 h 464755"/>
                      <a:gd name="connsiteX3" fmla="*/ 978822 w 979189"/>
                      <a:gd name="connsiteY3" fmla="*/ 286109 h 464755"/>
                      <a:gd name="connsiteX4" fmla="*/ 848901 w 979189"/>
                      <a:gd name="connsiteY4" fmla="*/ 318590 h 464755"/>
                      <a:gd name="connsiteX5" fmla="*/ 806677 w 979189"/>
                      <a:gd name="connsiteY5" fmla="*/ 334830 h 464755"/>
                      <a:gd name="connsiteX6" fmla="*/ 757956 w 979189"/>
                      <a:gd name="connsiteY6" fmla="*/ 393297 h 464755"/>
                      <a:gd name="connsiteX7" fmla="*/ 767700 w 979189"/>
                      <a:gd name="connsiteY7" fmla="*/ 266620 h 464755"/>
                      <a:gd name="connsiteX8" fmla="*/ 636056 w 979189"/>
                      <a:gd name="connsiteY8" fmla="*/ 86129 h 464755"/>
                      <a:gd name="connsiteX9" fmla="*/ 641028 w 979189"/>
                      <a:gd name="connsiteY9" fmla="*/ 260124 h 464755"/>
                      <a:gd name="connsiteX10" fmla="*/ 244589 w 979189"/>
                      <a:gd name="connsiteY10" fmla="*/ 277768 h 464755"/>
                      <a:gd name="connsiteX11" fmla="*/ 225282 w 979189"/>
                      <a:gd name="connsiteY11" fmla="*/ 152935 h 464755"/>
                      <a:gd name="connsiteX12" fmla="*/ 166818 w 979189"/>
                      <a:gd name="connsiteY12" fmla="*/ 302348 h 464755"/>
                      <a:gd name="connsiteX13" fmla="*/ 215538 w 979189"/>
                      <a:gd name="connsiteY13" fmla="*/ 451762 h 464755"/>
                      <a:gd name="connsiteX14" fmla="*/ 150578 w 979189"/>
                      <a:gd name="connsiteY14" fmla="*/ 364062 h 464755"/>
                      <a:gd name="connsiteX15" fmla="*/ 108352 w 979189"/>
                      <a:gd name="connsiteY15" fmla="*/ 464755 h 464755"/>
                      <a:gd name="connsiteX16" fmla="*/ 92113 w 979189"/>
                      <a:gd name="connsiteY16" fmla="*/ 390048 h 464755"/>
                      <a:gd name="connsiteX17" fmla="*/ 1168 w 979189"/>
                      <a:gd name="connsiteY17" fmla="*/ 377056 h 464755"/>
                      <a:gd name="connsiteX18" fmla="*/ 98608 w 979189"/>
                      <a:gd name="connsiteY18" fmla="*/ 273116 h 464755"/>
                      <a:gd name="connsiteX19" fmla="*/ 234844 w 979189"/>
                      <a:gd name="connsiteY19" fmla="*/ 48721 h 464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979189" h="464755">
                        <a:moveTo>
                          <a:pt x="234844" y="48721"/>
                        </a:moveTo>
                        <a:lnTo>
                          <a:pt x="639304" y="0"/>
                        </a:lnTo>
                        <a:cubicBezTo>
                          <a:pt x="739484" y="72633"/>
                          <a:pt x="748721" y="93295"/>
                          <a:pt x="813173" y="221146"/>
                        </a:cubicBezTo>
                        <a:cubicBezTo>
                          <a:pt x="872720" y="234139"/>
                          <a:pt x="948507" y="214650"/>
                          <a:pt x="978822" y="286109"/>
                        </a:cubicBezTo>
                        <a:cubicBezTo>
                          <a:pt x="987483" y="321838"/>
                          <a:pt x="840240" y="282861"/>
                          <a:pt x="848901" y="318590"/>
                        </a:cubicBezTo>
                        <a:cubicBezTo>
                          <a:pt x="914945" y="371643"/>
                          <a:pt x="893291" y="414950"/>
                          <a:pt x="806677" y="334830"/>
                        </a:cubicBezTo>
                        <a:cubicBezTo>
                          <a:pt x="843488" y="409537"/>
                          <a:pt x="847818" y="334831"/>
                          <a:pt x="757956" y="393297"/>
                        </a:cubicBezTo>
                        <a:cubicBezTo>
                          <a:pt x="742798" y="424696"/>
                          <a:pt x="727641" y="303431"/>
                          <a:pt x="767700" y="266620"/>
                        </a:cubicBezTo>
                        <a:cubicBezTo>
                          <a:pt x="736811" y="238937"/>
                          <a:pt x="679937" y="146293"/>
                          <a:pt x="636056" y="86129"/>
                        </a:cubicBezTo>
                        <a:cubicBezTo>
                          <a:pt x="647457" y="171195"/>
                          <a:pt x="642619" y="217284"/>
                          <a:pt x="641028" y="260124"/>
                        </a:cubicBezTo>
                        <a:cubicBezTo>
                          <a:pt x="502385" y="327719"/>
                          <a:pt x="376735" y="323857"/>
                          <a:pt x="244589" y="277768"/>
                        </a:cubicBezTo>
                        <a:cubicBezTo>
                          <a:pt x="233221" y="258821"/>
                          <a:pt x="230124" y="123936"/>
                          <a:pt x="225282" y="152935"/>
                        </a:cubicBezTo>
                        <a:cubicBezTo>
                          <a:pt x="220440" y="157032"/>
                          <a:pt x="168442" y="252544"/>
                          <a:pt x="166818" y="302348"/>
                        </a:cubicBezTo>
                        <a:cubicBezTo>
                          <a:pt x="165194" y="352153"/>
                          <a:pt x="262094" y="415491"/>
                          <a:pt x="215538" y="451762"/>
                        </a:cubicBezTo>
                        <a:cubicBezTo>
                          <a:pt x="155991" y="429567"/>
                          <a:pt x="163029" y="342949"/>
                          <a:pt x="150578" y="364062"/>
                        </a:cubicBezTo>
                        <a:cubicBezTo>
                          <a:pt x="138127" y="385175"/>
                          <a:pt x="141374" y="450680"/>
                          <a:pt x="108352" y="464755"/>
                        </a:cubicBezTo>
                        <a:cubicBezTo>
                          <a:pt x="58038" y="429332"/>
                          <a:pt x="107270" y="401958"/>
                          <a:pt x="92113" y="390048"/>
                        </a:cubicBezTo>
                        <a:cubicBezTo>
                          <a:pt x="44476" y="407371"/>
                          <a:pt x="-8576" y="404123"/>
                          <a:pt x="1168" y="377056"/>
                        </a:cubicBezTo>
                        <a:cubicBezTo>
                          <a:pt x="10912" y="349989"/>
                          <a:pt x="75361" y="324590"/>
                          <a:pt x="98608" y="273116"/>
                        </a:cubicBezTo>
                        <a:cubicBezTo>
                          <a:pt x="131028" y="191822"/>
                          <a:pt x="150456" y="110527"/>
                          <a:pt x="234844" y="48721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75000"/>
                        </a:schemeClr>
                      </a:gs>
                      <a:gs pos="82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grpSp>
                <p:nvGrpSpPr>
                  <p:cNvPr id="152" name="Agrupar 151"/>
                  <p:cNvGrpSpPr/>
                  <p:nvPr/>
                </p:nvGrpSpPr>
                <p:grpSpPr>
                  <a:xfrm>
                    <a:off x="7416425" y="5009543"/>
                    <a:ext cx="446267" cy="508399"/>
                    <a:chOff x="8143932" y="4366984"/>
                    <a:chExt cx="341825" cy="361134"/>
                  </a:xfrm>
                </p:grpSpPr>
                <p:sp>
                  <p:nvSpPr>
                    <p:cNvPr id="183" name="Elipse 5"/>
                    <p:cNvSpPr/>
                    <p:nvPr/>
                  </p:nvSpPr>
                  <p:spPr>
                    <a:xfrm>
                      <a:off x="8212191" y="4412246"/>
                      <a:ext cx="172187" cy="176120"/>
                    </a:xfrm>
                    <a:custGeom>
                      <a:avLst/>
                      <a:gdLst>
                        <a:gd name="connsiteX0" fmla="*/ 0 w 504056"/>
                        <a:gd name="connsiteY0" fmla="*/ 234028 h 468055"/>
                        <a:gd name="connsiteX1" fmla="*/ 252028 w 504056"/>
                        <a:gd name="connsiteY1" fmla="*/ 0 h 468055"/>
                        <a:gd name="connsiteX2" fmla="*/ 504056 w 504056"/>
                        <a:gd name="connsiteY2" fmla="*/ 234028 h 468055"/>
                        <a:gd name="connsiteX3" fmla="*/ 252028 w 504056"/>
                        <a:gd name="connsiteY3" fmla="*/ 468056 h 468055"/>
                        <a:gd name="connsiteX4" fmla="*/ 0 w 504056"/>
                        <a:gd name="connsiteY4" fmla="*/ 234028 h 468055"/>
                        <a:gd name="connsiteX0" fmla="*/ 3 w 504059"/>
                        <a:gd name="connsiteY0" fmla="*/ 259946 h 493974"/>
                        <a:gd name="connsiteX1" fmla="*/ 256351 w 504059"/>
                        <a:gd name="connsiteY1" fmla="*/ 0 h 493974"/>
                        <a:gd name="connsiteX2" fmla="*/ 504059 w 504059"/>
                        <a:gd name="connsiteY2" fmla="*/ 259946 h 493974"/>
                        <a:gd name="connsiteX3" fmla="*/ 252031 w 504059"/>
                        <a:gd name="connsiteY3" fmla="*/ 493974 h 493974"/>
                        <a:gd name="connsiteX4" fmla="*/ 3 w 504059"/>
                        <a:gd name="connsiteY4" fmla="*/ 259946 h 493974"/>
                        <a:gd name="connsiteX0" fmla="*/ 3 w 504059"/>
                        <a:gd name="connsiteY0" fmla="*/ 259946 h 515573"/>
                        <a:gd name="connsiteX1" fmla="*/ 256351 w 504059"/>
                        <a:gd name="connsiteY1" fmla="*/ 0 h 515573"/>
                        <a:gd name="connsiteX2" fmla="*/ 504059 w 504059"/>
                        <a:gd name="connsiteY2" fmla="*/ 259946 h 515573"/>
                        <a:gd name="connsiteX3" fmla="*/ 252031 w 504059"/>
                        <a:gd name="connsiteY3" fmla="*/ 515573 h 515573"/>
                        <a:gd name="connsiteX4" fmla="*/ 3 w 504059"/>
                        <a:gd name="connsiteY4" fmla="*/ 259946 h 515573"/>
                        <a:gd name="connsiteX0" fmla="*/ 3 w 504059"/>
                        <a:gd name="connsiteY0" fmla="*/ 259946 h 515573"/>
                        <a:gd name="connsiteX1" fmla="*/ 256351 w 504059"/>
                        <a:gd name="connsiteY1" fmla="*/ 0 h 515573"/>
                        <a:gd name="connsiteX2" fmla="*/ 504059 w 504059"/>
                        <a:gd name="connsiteY2" fmla="*/ 259946 h 515573"/>
                        <a:gd name="connsiteX3" fmla="*/ 252031 w 504059"/>
                        <a:gd name="connsiteY3" fmla="*/ 515573 h 515573"/>
                        <a:gd name="connsiteX4" fmla="*/ 3 w 504059"/>
                        <a:gd name="connsiteY4" fmla="*/ 259946 h 515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4059" h="515573">
                          <a:moveTo>
                            <a:pt x="3" y="259946"/>
                          </a:moveTo>
                          <a:cubicBezTo>
                            <a:pt x="723" y="122047"/>
                            <a:pt x="117160" y="0"/>
                            <a:pt x="256351" y="0"/>
                          </a:cubicBezTo>
                          <a:cubicBezTo>
                            <a:pt x="395542" y="0"/>
                            <a:pt x="504059" y="130696"/>
                            <a:pt x="504059" y="259946"/>
                          </a:cubicBezTo>
                          <a:cubicBezTo>
                            <a:pt x="504059" y="389196"/>
                            <a:pt x="391222" y="515573"/>
                            <a:pt x="252031" y="515573"/>
                          </a:cubicBezTo>
                          <a:cubicBezTo>
                            <a:pt x="112840" y="515573"/>
                            <a:pt x="-717" y="397845"/>
                            <a:pt x="3" y="259946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E46C0A"/>
                        </a:gs>
                        <a:gs pos="85000">
                          <a:srgbClr val="FFFFFF"/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184" name="Elipse 14"/>
                    <p:cNvSpPr/>
                    <p:nvPr/>
                  </p:nvSpPr>
                  <p:spPr>
                    <a:xfrm flipH="1">
                      <a:off x="8332231" y="4489975"/>
                      <a:ext cx="15618" cy="15618"/>
                    </a:xfrm>
                    <a:custGeom>
                      <a:avLst/>
                      <a:gdLst>
                        <a:gd name="connsiteX0" fmla="*/ 0 w 360040"/>
                        <a:gd name="connsiteY0" fmla="*/ 288032 h 576064"/>
                        <a:gd name="connsiteX1" fmla="*/ 180020 w 360040"/>
                        <a:gd name="connsiteY1" fmla="*/ 0 h 576064"/>
                        <a:gd name="connsiteX2" fmla="*/ 360040 w 360040"/>
                        <a:gd name="connsiteY2" fmla="*/ 288032 h 576064"/>
                        <a:gd name="connsiteX3" fmla="*/ 180020 w 360040"/>
                        <a:gd name="connsiteY3" fmla="*/ 576064 h 576064"/>
                        <a:gd name="connsiteX4" fmla="*/ 0 w 360040"/>
                        <a:gd name="connsiteY4" fmla="*/ 288032 h 576064"/>
                        <a:gd name="connsiteX0" fmla="*/ 13187 w 373227"/>
                        <a:gd name="connsiteY0" fmla="*/ 291794 h 579826"/>
                        <a:gd name="connsiteX1" fmla="*/ 33684 w 373227"/>
                        <a:gd name="connsiteY1" fmla="*/ 138058 h 579826"/>
                        <a:gd name="connsiteX2" fmla="*/ 193207 w 373227"/>
                        <a:gd name="connsiteY2" fmla="*/ 3762 h 579826"/>
                        <a:gd name="connsiteX3" fmla="*/ 373227 w 373227"/>
                        <a:gd name="connsiteY3" fmla="*/ 291794 h 579826"/>
                        <a:gd name="connsiteX4" fmla="*/ 193207 w 373227"/>
                        <a:gd name="connsiteY4" fmla="*/ 579826 h 579826"/>
                        <a:gd name="connsiteX5" fmla="*/ 13187 w 373227"/>
                        <a:gd name="connsiteY5" fmla="*/ 291794 h 579826"/>
                        <a:gd name="connsiteX0" fmla="*/ 13187 w 379141"/>
                        <a:gd name="connsiteY0" fmla="*/ 288063 h 576095"/>
                        <a:gd name="connsiteX1" fmla="*/ 33684 w 379141"/>
                        <a:gd name="connsiteY1" fmla="*/ 134327 h 576095"/>
                        <a:gd name="connsiteX2" fmla="*/ 193207 w 379141"/>
                        <a:gd name="connsiteY2" fmla="*/ 31 h 576095"/>
                        <a:gd name="connsiteX3" fmla="*/ 322640 w 379141"/>
                        <a:gd name="connsiteY3" fmla="*/ 123625 h 576095"/>
                        <a:gd name="connsiteX4" fmla="*/ 373227 w 379141"/>
                        <a:gd name="connsiteY4" fmla="*/ 288063 h 576095"/>
                        <a:gd name="connsiteX5" fmla="*/ 193207 w 379141"/>
                        <a:gd name="connsiteY5" fmla="*/ 576095 h 576095"/>
                        <a:gd name="connsiteX6" fmla="*/ 13187 w 379141"/>
                        <a:gd name="connsiteY6" fmla="*/ 288063 h 576095"/>
                        <a:gd name="connsiteX0" fmla="*/ 19374 w 385328"/>
                        <a:gd name="connsiteY0" fmla="*/ 179642 h 467674"/>
                        <a:gd name="connsiteX1" fmla="*/ 39871 w 385328"/>
                        <a:gd name="connsiteY1" fmla="*/ 25906 h 467674"/>
                        <a:gd name="connsiteX2" fmla="*/ 328827 w 385328"/>
                        <a:gd name="connsiteY2" fmla="*/ 15204 h 467674"/>
                        <a:gd name="connsiteX3" fmla="*/ 379414 w 385328"/>
                        <a:gd name="connsiteY3" fmla="*/ 179642 h 467674"/>
                        <a:gd name="connsiteX4" fmla="*/ 199394 w 385328"/>
                        <a:gd name="connsiteY4" fmla="*/ 467674 h 467674"/>
                        <a:gd name="connsiteX5" fmla="*/ 19374 w 385328"/>
                        <a:gd name="connsiteY5" fmla="*/ 179642 h 467674"/>
                        <a:gd name="connsiteX0" fmla="*/ 9247 w 375201"/>
                        <a:gd name="connsiteY0" fmla="*/ 179642 h 467674"/>
                        <a:gd name="connsiteX1" fmla="*/ 29744 w 375201"/>
                        <a:gd name="connsiteY1" fmla="*/ 25906 h 467674"/>
                        <a:gd name="connsiteX2" fmla="*/ 318700 w 375201"/>
                        <a:gd name="connsiteY2" fmla="*/ 15204 h 467674"/>
                        <a:gd name="connsiteX3" fmla="*/ 369287 w 375201"/>
                        <a:gd name="connsiteY3" fmla="*/ 179642 h 467674"/>
                        <a:gd name="connsiteX4" fmla="*/ 189267 w 375201"/>
                        <a:gd name="connsiteY4" fmla="*/ 467674 h 467674"/>
                        <a:gd name="connsiteX5" fmla="*/ 9247 w 375201"/>
                        <a:gd name="connsiteY5" fmla="*/ 179642 h 467674"/>
                        <a:gd name="connsiteX0" fmla="*/ 9247 w 375201"/>
                        <a:gd name="connsiteY0" fmla="*/ 173628 h 461660"/>
                        <a:gd name="connsiteX1" fmla="*/ 29744 w 375201"/>
                        <a:gd name="connsiteY1" fmla="*/ 19892 h 461660"/>
                        <a:gd name="connsiteX2" fmla="*/ 318700 w 375201"/>
                        <a:gd name="connsiteY2" fmla="*/ 19893 h 461660"/>
                        <a:gd name="connsiteX3" fmla="*/ 369287 w 375201"/>
                        <a:gd name="connsiteY3" fmla="*/ 173628 h 461660"/>
                        <a:gd name="connsiteX4" fmla="*/ 189267 w 375201"/>
                        <a:gd name="connsiteY4" fmla="*/ 461660 h 461660"/>
                        <a:gd name="connsiteX5" fmla="*/ 9247 w 375201"/>
                        <a:gd name="connsiteY5" fmla="*/ 173628 h 461660"/>
                        <a:gd name="connsiteX0" fmla="*/ 9247 w 374371"/>
                        <a:gd name="connsiteY0" fmla="*/ 173628 h 461660"/>
                        <a:gd name="connsiteX1" fmla="*/ 29744 w 374371"/>
                        <a:gd name="connsiteY1" fmla="*/ 19892 h 461660"/>
                        <a:gd name="connsiteX2" fmla="*/ 318700 w 374371"/>
                        <a:gd name="connsiteY2" fmla="*/ 19893 h 461660"/>
                        <a:gd name="connsiteX3" fmla="*/ 369287 w 374371"/>
                        <a:gd name="connsiteY3" fmla="*/ 173628 h 461660"/>
                        <a:gd name="connsiteX4" fmla="*/ 189267 w 374371"/>
                        <a:gd name="connsiteY4" fmla="*/ 461660 h 461660"/>
                        <a:gd name="connsiteX5" fmla="*/ 9247 w 374371"/>
                        <a:gd name="connsiteY5" fmla="*/ 173628 h 461660"/>
                        <a:gd name="connsiteX0" fmla="*/ 34 w 365158"/>
                        <a:gd name="connsiteY0" fmla="*/ 173628 h 461660"/>
                        <a:gd name="connsiteX1" fmla="*/ 20531 w 365158"/>
                        <a:gd name="connsiteY1" fmla="*/ 19892 h 461660"/>
                        <a:gd name="connsiteX2" fmla="*/ 309487 w 365158"/>
                        <a:gd name="connsiteY2" fmla="*/ 19893 h 461660"/>
                        <a:gd name="connsiteX3" fmla="*/ 360074 w 365158"/>
                        <a:gd name="connsiteY3" fmla="*/ 173628 h 461660"/>
                        <a:gd name="connsiteX4" fmla="*/ 180054 w 365158"/>
                        <a:gd name="connsiteY4" fmla="*/ 461660 h 461660"/>
                        <a:gd name="connsiteX5" fmla="*/ 34 w 365158"/>
                        <a:gd name="connsiteY5" fmla="*/ 173628 h 461660"/>
                        <a:gd name="connsiteX0" fmla="*/ 34 w 360074"/>
                        <a:gd name="connsiteY0" fmla="*/ 173628 h 461660"/>
                        <a:gd name="connsiteX1" fmla="*/ 20531 w 360074"/>
                        <a:gd name="connsiteY1" fmla="*/ 19892 h 461660"/>
                        <a:gd name="connsiteX2" fmla="*/ 309487 w 360074"/>
                        <a:gd name="connsiteY2" fmla="*/ 19893 h 461660"/>
                        <a:gd name="connsiteX3" fmla="*/ 360074 w 360074"/>
                        <a:gd name="connsiteY3" fmla="*/ 173628 h 461660"/>
                        <a:gd name="connsiteX4" fmla="*/ 180054 w 360074"/>
                        <a:gd name="connsiteY4" fmla="*/ 461660 h 461660"/>
                        <a:gd name="connsiteX5" fmla="*/ 34 w 360074"/>
                        <a:gd name="connsiteY5" fmla="*/ 173628 h 461660"/>
                        <a:gd name="connsiteX0" fmla="*/ 34 w 360074"/>
                        <a:gd name="connsiteY0" fmla="*/ 173628 h 461660"/>
                        <a:gd name="connsiteX1" fmla="*/ 20531 w 360074"/>
                        <a:gd name="connsiteY1" fmla="*/ 19892 h 461660"/>
                        <a:gd name="connsiteX2" fmla="*/ 309487 w 360074"/>
                        <a:gd name="connsiteY2" fmla="*/ 19893 h 461660"/>
                        <a:gd name="connsiteX3" fmla="*/ 360074 w 360074"/>
                        <a:gd name="connsiteY3" fmla="*/ 173628 h 461660"/>
                        <a:gd name="connsiteX4" fmla="*/ 180054 w 360074"/>
                        <a:gd name="connsiteY4" fmla="*/ 461660 h 461660"/>
                        <a:gd name="connsiteX5" fmla="*/ 34 w 360074"/>
                        <a:gd name="connsiteY5" fmla="*/ 173628 h 461660"/>
                        <a:gd name="connsiteX0" fmla="*/ 34 w 360074"/>
                        <a:gd name="connsiteY0" fmla="*/ 166063 h 454095"/>
                        <a:gd name="connsiteX1" fmla="*/ 20531 w 360074"/>
                        <a:gd name="connsiteY1" fmla="*/ 12327 h 454095"/>
                        <a:gd name="connsiteX2" fmla="*/ 309487 w 360074"/>
                        <a:gd name="connsiteY2" fmla="*/ 12328 h 454095"/>
                        <a:gd name="connsiteX3" fmla="*/ 360074 w 360074"/>
                        <a:gd name="connsiteY3" fmla="*/ 166063 h 454095"/>
                        <a:gd name="connsiteX4" fmla="*/ 180054 w 360074"/>
                        <a:gd name="connsiteY4" fmla="*/ 454095 h 454095"/>
                        <a:gd name="connsiteX5" fmla="*/ 34 w 360074"/>
                        <a:gd name="connsiteY5" fmla="*/ 166063 h 454095"/>
                        <a:gd name="connsiteX0" fmla="*/ 34 w 360074"/>
                        <a:gd name="connsiteY0" fmla="*/ 153883 h 441915"/>
                        <a:gd name="connsiteX1" fmla="*/ 20531 w 360074"/>
                        <a:gd name="connsiteY1" fmla="*/ 147 h 441915"/>
                        <a:gd name="connsiteX2" fmla="*/ 309487 w 360074"/>
                        <a:gd name="connsiteY2" fmla="*/ 148 h 441915"/>
                        <a:gd name="connsiteX3" fmla="*/ 360074 w 360074"/>
                        <a:gd name="connsiteY3" fmla="*/ 153883 h 441915"/>
                        <a:gd name="connsiteX4" fmla="*/ 180054 w 360074"/>
                        <a:gd name="connsiteY4" fmla="*/ 441915 h 441915"/>
                        <a:gd name="connsiteX5" fmla="*/ 34 w 360074"/>
                        <a:gd name="connsiteY5" fmla="*/ 153883 h 44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0074" h="441915">
                          <a:moveTo>
                            <a:pt x="34" y="153883"/>
                          </a:moveTo>
                          <a:cubicBezTo>
                            <a:pt x="1986" y="65985"/>
                            <a:pt x="11765" y="56093"/>
                            <a:pt x="20531" y="147"/>
                          </a:cubicBezTo>
                          <a:cubicBezTo>
                            <a:pt x="32866" y="1281"/>
                            <a:pt x="302839" y="-503"/>
                            <a:pt x="309487" y="148"/>
                          </a:cubicBezTo>
                          <a:cubicBezTo>
                            <a:pt x="328788" y="55288"/>
                            <a:pt x="349540" y="60634"/>
                            <a:pt x="360074" y="153883"/>
                          </a:cubicBezTo>
                          <a:cubicBezTo>
                            <a:pt x="338502" y="254268"/>
                            <a:pt x="279476" y="441915"/>
                            <a:pt x="180054" y="441915"/>
                          </a:cubicBezTo>
                          <a:cubicBezTo>
                            <a:pt x="80632" y="441915"/>
                            <a:pt x="-1918" y="241781"/>
                            <a:pt x="34" y="153883"/>
                          </a:cubicBezTo>
                          <a:close/>
                        </a:path>
                      </a:pathLst>
                    </a:custGeom>
                    <a:solidFill>
                      <a:srgbClr val="1E1C11"/>
                    </a:soli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185" name="Corazón 119"/>
                    <p:cNvSpPr/>
                    <p:nvPr/>
                  </p:nvSpPr>
                  <p:spPr>
                    <a:xfrm>
                      <a:off x="8273690" y="4526877"/>
                      <a:ext cx="49189" cy="36892"/>
                    </a:xfrm>
                    <a:custGeom>
                      <a:avLst/>
                      <a:gdLst>
                        <a:gd name="connsiteX0" fmla="*/ 216024 w 432048"/>
                        <a:gd name="connsiteY0" fmla="*/ 108012 h 432048"/>
                        <a:gd name="connsiteX1" fmla="*/ 216024 w 432048"/>
                        <a:gd name="connsiteY1" fmla="*/ 432048 h 432048"/>
                        <a:gd name="connsiteX2" fmla="*/ 216024 w 432048"/>
                        <a:gd name="connsiteY2" fmla="*/ 108012 h 432048"/>
                        <a:gd name="connsiteX0" fmla="*/ 223608 w 435257"/>
                        <a:gd name="connsiteY0" fmla="*/ 123571 h 356894"/>
                        <a:gd name="connsiteX1" fmla="*/ 214969 w 435257"/>
                        <a:gd name="connsiteY1" fmla="*/ 356894 h 356894"/>
                        <a:gd name="connsiteX2" fmla="*/ 223608 w 435257"/>
                        <a:gd name="connsiteY2" fmla="*/ 123571 h 356894"/>
                        <a:gd name="connsiteX0" fmla="*/ 177901 w 389550"/>
                        <a:gd name="connsiteY0" fmla="*/ 123571 h 356894"/>
                        <a:gd name="connsiteX1" fmla="*/ 169262 w 389550"/>
                        <a:gd name="connsiteY1" fmla="*/ 356894 h 356894"/>
                        <a:gd name="connsiteX2" fmla="*/ 177901 w 389550"/>
                        <a:gd name="connsiteY2" fmla="*/ 123571 h 356894"/>
                        <a:gd name="connsiteX0" fmla="*/ 177901 w 389550"/>
                        <a:gd name="connsiteY0" fmla="*/ 123571 h 356894"/>
                        <a:gd name="connsiteX1" fmla="*/ 169262 w 389550"/>
                        <a:gd name="connsiteY1" fmla="*/ 356894 h 356894"/>
                        <a:gd name="connsiteX2" fmla="*/ 177901 w 389550"/>
                        <a:gd name="connsiteY2" fmla="*/ 123571 h 356894"/>
                        <a:gd name="connsiteX0" fmla="*/ 177901 w 344118"/>
                        <a:gd name="connsiteY0" fmla="*/ 74820 h 308143"/>
                        <a:gd name="connsiteX1" fmla="*/ 169262 w 344118"/>
                        <a:gd name="connsiteY1" fmla="*/ 308143 h 308143"/>
                        <a:gd name="connsiteX2" fmla="*/ 177901 w 344118"/>
                        <a:gd name="connsiteY2" fmla="*/ 74820 h 308143"/>
                        <a:gd name="connsiteX0" fmla="*/ 177901 w 344118"/>
                        <a:gd name="connsiteY0" fmla="*/ 74820 h 308143"/>
                        <a:gd name="connsiteX1" fmla="*/ 169262 w 344118"/>
                        <a:gd name="connsiteY1" fmla="*/ 308143 h 308143"/>
                        <a:gd name="connsiteX2" fmla="*/ 177901 w 344118"/>
                        <a:gd name="connsiteY2" fmla="*/ 74820 h 308143"/>
                        <a:gd name="connsiteX0" fmla="*/ 177901 w 344118"/>
                        <a:gd name="connsiteY0" fmla="*/ 73458 h 306781"/>
                        <a:gd name="connsiteX1" fmla="*/ 169262 w 344118"/>
                        <a:gd name="connsiteY1" fmla="*/ 306781 h 306781"/>
                        <a:gd name="connsiteX2" fmla="*/ 177901 w 344118"/>
                        <a:gd name="connsiteY2" fmla="*/ 73458 h 306781"/>
                        <a:gd name="connsiteX0" fmla="*/ 177901 w 344118"/>
                        <a:gd name="connsiteY0" fmla="*/ 73014 h 306364"/>
                        <a:gd name="connsiteX1" fmla="*/ 169262 w 344118"/>
                        <a:gd name="connsiteY1" fmla="*/ 306337 h 306364"/>
                        <a:gd name="connsiteX2" fmla="*/ 177901 w 344118"/>
                        <a:gd name="connsiteY2" fmla="*/ 73014 h 3063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44118" h="306364">
                          <a:moveTo>
                            <a:pt x="177901" y="73014"/>
                          </a:moveTo>
                          <a:cubicBezTo>
                            <a:pt x="267911" y="-179014"/>
                            <a:pt x="506635" y="310595"/>
                            <a:pt x="169262" y="306337"/>
                          </a:cubicBezTo>
                          <a:cubicBezTo>
                            <a:pt x="-168111" y="301955"/>
                            <a:pt x="87891" y="-179014"/>
                            <a:pt x="177901" y="73014"/>
                          </a:cubicBezTo>
                          <a:close/>
                        </a:path>
                      </a:pathLst>
                    </a:custGeom>
                    <a:solidFill>
                      <a:srgbClr val="0000FF"/>
                    </a:solidFill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186" name="Anillo 185"/>
                    <p:cNvSpPr/>
                    <p:nvPr/>
                  </p:nvSpPr>
                  <p:spPr>
                    <a:xfrm>
                      <a:off x="8283035" y="4539171"/>
                      <a:ext cx="36898" cy="49198"/>
                    </a:xfrm>
                    <a:prstGeom prst="donut">
                      <a:avLst>
                        <a:gd name="adj" fmla="val 19001"/>
                      </a:avLst>
                    </a:prstGeom>
                    <a:solidFill>
                      <a:schemeClr val="bg1"/>
                    </a:solidFill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7" name="Arco de bloque 186"/>
                    <p:cNvSpPr/>
                    <p:nvPr/>
                  </p:nvSpPr>
                  <p:spPr>
                    <a:xfrm>
                      <a:off x="8283035" y="4489975"/>
                      <a:ext cx="24612" cy="36906"/>
                    </a:xfrm>
                    <a:prstGeom prst="blockArc">
                      <a:avLst>
                        <a:gd name="adj1" fmla="val 11396536"/>
                        <a:gd name="adj2" fmla="val 20712078"/>
                        <a:gd name="adj3" fmla="val 8663"/>
                      </a:avLst>
                    </a:prstGeom>
                    <a:solidFill>
                      <a:schemeClr val="tx1"/>
                    </a:solidFill>
                    <a:ln w="3175" cmpd="sng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8" name="Rectángulo 125"/>
                    <p:cNvSpPr/>
                    <p:nvPr/>
                  </p:nvSpPr>
                  <p:spPr>
                    <a:xfrm>
                      <a:off x="8143932" y="4649336"/>
                      <a:ext cx="156855" cy="66459"/>
                    </a:xfrm>
                    <a:custGeom>
                      <a:avLst/>
                      <a:gdLst>
                        <a:gd name="connsiteX0" fmla="*/ 0 w 432048"/>
                        <a:gd name="connsiteY0" fmla="*/ 0 h 144016"/>
                        <a:gd name="connsiteX1" fmla="*/ 432048 w 432048"/>
                        <a:gd name="connsiteY1" fmla="*/ 0 h 144016"/>
                        <a:gd name="connsiteX2" fmla="*/ 432048 w 432048"/>
                        <a:gd name="connsiteY2" fmla="*/ 144016 h 144016"/>
                        <a:gd name="connsiteX3" fmla="*/ 0 w 432048"/>
                        <a:gd name="connsiteY3" fmla="*/ 144016 h 144016"/>
                        <a:gd name="connsiteX4" fmla="*/ 0 w 432048"/>
                        <a:gd name="connsiteY4" fmla="*/ 0 h 144016"/>
                        <a:gd name="connsiteX0" fmla="*/ 0 w 432048"/>
                        <a:gd name="connsiteY0" fmla="*/ 35729 h 179745"/>
                        <a:gd name="connsiteX1" fmla="*/ 331360 w 432048"/>
                        <a:gd name="connsiteY1" fmla="*/ 0 h 179745"/>
                        <a:gd name="connsiteX2" fmla="*/ 432048 w 432048"/>
                        <a:gd name="connsiteY2" fmla="*/ 179745 h 179745"/>
                        <a:gd name="connsiteX3" fmla="*/ 0 w 432048"/>
                        <a:gd name="connsiteY3" fmla="*/ 179745 h 179745"/>
                        <a:gd name="connsiteX4" fmla="*/ 0 w 432048"/>
                        <a:gd name="connsiteY4" fmla="*/ 35729 h 179745"/>
                        <a:gd name="connsiteX0" fmla="*/ 0 w 484017"/>
                        <a:gd name="connsiteY0" fmla="*/ 35729 h 179745"/>
                        <a:gd name="connsiteX1" fmla="*/ 331360 w 484017"/>
                        <a:gd name="connsiteY1" fmla="*/ 0 h 179745"/>
                        <a:gd name="connsiteX2" fmla="*/ 484017 w 484017"/>
                        <a:gd name="connsiteY2" fmla="*/ 157008 h 179745"/>
                        <a:gd name="connsiteX3" fmla="*/ 0 w 484017"/>
                        <a:gd name="connsiteY3" fmla="*/ 179745 h 179745"/>
                        <a:gd name="connsiteX4" fmla="*/ 0 w 484017"/>
                        <a:gd name="connsiteY4" fmla="*/ 35729 h 179745"/>
                        <a:gd name="connsiteX0" fmla="*/ 0 w 484017"/>
                        <a:gd name="connsiteY0" fmla="*/ 35729 h 179745"/>
                        <a:gd name="connsiteX1" fmla="*/ 31618 w 484017"/>
                        <a:gd name="connsiteY1" fmla="*/ 82528 h 179745"/>
                        <a:gd name="connsiteX2" fmla="*/ 331360 w 484017"/>
                        <a:gd name="connsiteY2" fmla="*/ 0 h 179745"/>
                        <a:gd name="connsiteX3" fmla="*/ 484017 w 484017"/>
                        <a:gd name="connsiteY3" fmla="*/ 157008 h 179745"/>
                        <a:gd name="connsiteX4" fmla="*/ 0 w 484017"/>
                        <a:gd name="connsiteY4" fmla="*/ 179745 h 179745"/>
                        <a:gd name="connsiteX5" fmla="*/ 0 w 484017"/>
                        <a:gd name="connsiteY5" fmla="*/ 35729 h 179745"/>
                        <a:gd name="connsiteX0" fmla="*/ 0 w 484017"/>
                        <a:gd name="connsiteY0" fmla="*/ 35729 h 179745"/>
                        <a:gd name="connsiteX1" fmla="*/ 31618 w 484017"/>
                        <a:gd name="connsiteY1" fmla="*/ 82528 h 179745"/>
                        <a:gd name="connsiteX2" fmla="*/ 331360 w 484017"/>
                        <a:gd name="connsiteY2" fmla="*/ 0 h 179745"/>
                        <a:gd name="connsiteX3" fmla="*/ 484017 w 484017"/>
                        <a:gd name="connsiteY3" fmla="*/ 157008 h 179745"/>
                        <a:gd name="connsiteX4" fmla="*/ 0 w 484017"/>
                        <a:gd name="connsiteY4" fmla="*/ 179745 h 179745"/>
                        <a:gd name="connsiteX5" fmla="*/ 0 w 484017"/>
                        <a:gd name="connsiteY5" fmla="*/ 35729 h 179745"/>
                        <a:gd name="connsiteX0" fmla="*/ 0 w 484017"/>
                        <a:gd name="connsiteY0" fmla="*/ 35729 h 179745"/>
                        <a:gd name="connsiteX1" fmla="*/ 31618 w 484017"/>
                        <a:gd name="connsiteY1" fmla="*/ 82528 h 179745"/>
                        <a:gd name="connsiteX2" fmla="*/ 331360 w 484017"/>
                        <a:gd name="connsiteY2" fmla="*/ 0 h 179745"/>
                        <a:gd name="connsiteX3" fmla="*/ 484017 w 484017"/>
                        <a:gd name="connsiteY3" fmla="*/ 157008 h 179745"/>
                        <a:gd name="connsiteX4" fmla="*/ 0 w 484017"/>
                        <a:gd name="connsiteY4" fmla="*/ 179745 h 179745"/>
                        <a:gd name="connsiteX5" fmla="*/ 0 w 484017"/>
                        <a:gd name="connsiteY5" fmla="*/ 35729 h 179745"/>
                        <a:gd name="connsiteX0" fmla="*/ 155905 w 484017"/>
                        <a:gd name="connsiteY0" fmla="*/ 214376 h 214376"/>
                        <a:gd name="connsiteX1" fmla="*/ 31618 w 484017"/>
                        <a:gd name="connsiteY1" fmla="*/ 82528 h 214376"/>
                        <a:gd name="connsiteX2" fmla="*/ 331360 w 484017"/>
                        <a:gd name="connsiteY2" fmla="*/ 0 h 214376"/>
                        <a:gd name="connsiteX3" fmla="*/ 484017 w 484017"/>
                        <a:gd name="connsiteY3" fmla="*/ 157008 h 214376"/>
                        <a:gd name="connsiteX4" fmla="*/ 0 w 484017"/>
                        <a:gd name="connsiteY4" fmla="*/ 179745 h 214376"/>
                        <a:gd name="connsiteX5" fmla="*/ 155905 w 484017"/>
                        <a:gd name="connsiteY5" fmla="*/ 214376 h 214376"/>
                        <a:gd name="connsiteX0" fmla="*/ 124378 w 452490"/>
                        <a:gd name="connsiteY0" fmla="*/ 214376 h 214376"/>
                        <a:gd name="connsiteX1" fmla="*/ 91 w 452490"/>
                        <a:gd name="connsiteY1" fmla="*/ 82528 h 214376"/>
                        <a:gd name="connsiteX2" fmla="*/ 299833 w 452490"/>
                        <a:gd name="connsiteY2" fmla="*/ 0 h 214376"/>
                        <a:gd name="connsiteX3" fmla="*/ 452490 w 452490"/>
                        <a:gd name="connsiteY3" fmla="*/ 157008 h 214376"/>
                        <a:gd name="connsiteX4" fmla="*/ 283531 w 452490"/>
                        <a:gd name="connsiteY4" fmla="*/ 192737 h 214376"/>
                        <a:gd name="connsiteX5" fmla="*/ 124378 w 452490"/>
                        <a:gd name="connsiteY5" fmla="*/ 214376 h 214376"/>
                        <a:gd name="connsiteX0" fmla="*/ 117886 w 452494"/>
                        <a:gd name="connsiteY0" fmla="*/ 194887 h 194887"/>
                        <a:gd name="connsiteX1" fmla="*/ 95 w 452494"/>
                        <a:gd name="connsiteY1" fmla="*/ 82528 h 194887"/>
                        <a:gd name="connsiteX2" fmla="*/ 299837 w 452494"/>
                        <a:gd name="connsiteY2" fmla="*/ 0 h 194887"/>
                        <a:gd name="connsiteX3" fmla="*/ 452494 w 452494"/>
                        <a:gd name="connsiteY3" fmla="*/ 157008 h 194887"/>
                        <a:gd name="connsiteX4" fmla="*/ 283535 w 452494"/>
                        <a:gd name="connsiteY4" fmla="*/ 192737 h 194887"/>
                        <a:gd name="connsiteX5" fmla="*/ 117886 w 452494"/>
                        <a:gd name="connsiteY5" fmla="*/ 194887 h 194887"/>
                        <a:gd name="connsiteX0" fmla="*/ 117886 w 452494"/>
                        <a:gd name="connsiteY0" fmla="*/ 194887 h 198539"/>
                        <a:gd name="connsiteX1" fmla="*/ 95 w 452494"/>
                        <a:gd name="connsiteY1" fmla="*/ 82528 h 198539"/>
                        <a:gd name="connsiteX2" fmla="*/ 299837 w 452494"/>
                        <a:gd name="connsiteY2" fmla="*/ 0 h 198539"/>
                        <a:gd name="connsiteX3" fmla="*/ 452494 w 452494"/>
                        <a:gd name="connsiteY3" fmla="*/ 157008 h 198539"/>
                        <a:gd name="connsiteX4" fmla="*/ 283535 w 452494"/>
                        <a:gd name="connsiteY4" fmla="*/ 192737 h 198539"/>
                        <a:gd name="connsiteX5" fmla="*/ 117886 w 452494"/>
                        <a:gd name="connsiteY5" fmla="*/ 194887 h 198539"/>
                        <a:gd name="connsiteX0" fmla="*/ 30395 w 452699"/>
                        <a:gd name="connsiteY0" fmla="*/ 181895 h 192851"/>
                        <a:gd name="connsiteX1" fmla="*/ 300 w 452699"/>
                        <a:gd name="connsiteY1" fmla="*/ 82528 h 192851"/>
                        <a:gd name="connsiteX2" fmla="*/ 300042 w 452699"/>
                        <a:gd name="connsiteY2" fmla="*/ 0 h 192851"/>
                        <a:gd name="connsiteX3" fmla="*/ 452699 w 452699"/>
                        <a:gd name="connsiteY3" fmla="*/ 157008 h 192851"/>
                        <a:gd name="connsiteX4" fmla="*/ 283740 w 452699"/>
                        <a:gd name="connsiteY4" fmla="*/ 192737 h 192851"/>
                        <a:gd name="connsiteX5" fmla="*/ 30395 w 452699"/>
                        <a:gd name="connsiteY5" fmla="*/ 181895 h 192851"/>
                        <a:gd name="connsiteX0" fmla="*/ 30395 w 452699"/>
                        <a:gd name="connsiteY0" fmla="*/ 181895 h 215175"/>
                        <a:gd name="connsiteX1" fmla="*/ 300 w 452699"/>
                        <a:gd name="connsiteY1" fmla="*/ 82528 h 215175"/>
                        <a:gd name="connsiteX2" fmla="*/ 300042 w 452699"/>
                        <a:gd name="connsiteY2" fmla="*/ 0 h 215175"/>
                        <a:gd name="connsiteX3" fmla="*/ 452699 w 452699"/>
                        <a:gd name="connsiteY3" fmla="*/ 157008 h 215175"/>
                        <a:gd name="connsiteX4" fmla="*/ 283740 w 452699"/>
                        <a:gd name="connsiteY4" fmla="*/ 192737 h 215175"/>
                        <a:gd name="connsiteX5" fmla="*/ 30395 w 452699"/>
                        <a:gd name="connsiteY5" fmla="*/ 181895 h 215175"/>
                        <a:gd name="connsiteX0" fmla="*/ 0 w 610690"/>
                        <a:gd name="connsiteY0" fmla="*/ 324812 h 338788"/>
                        <a:gd name="connsiteX1" fmla="*/ 158291 w 610690"/>
                        <a:gd name="connsiteY1" fmla="*/ 82528 h 338788"/>
                        <a:gd name="connsiteX2" fmla="*/ 458033 w 610690"/>
                        <a:gd name="connsiteY2" fmla="*/ 0 h 338788"/>
                        <a:gd name="connsiteX3" fmla="*/ 610690 w 610690"/>
                        <a:gd name="connsiteY3" fmla="*/ 157008 h 338788"/>
                        <a:gd name="connsiteX4" fmla="*/ 441731 w 610690"/>
                        <a:gd name="connsiteY4" fmla="*/ 192737 h 338788"/>
                        <a:gd name="connsiteX5" fmla="*/ 0 w 610690"/>
                        <a:gd name="connsiteY5" fmla="*/ 324812 h 338788"/>
                        <a:gd name="connsiteX0" fmla="*/ 283467 w 452426"/>
                        <a:gd name="connsiteY0" fmla="*/ 192737 h 192737"/>
                        <a:gd name="connsiteX1" fmla="*/ 27 w 452426"/>
                        <a:gd name="connsiteY1" fmla="*/ 82528 h 192737"/>
                        <a:gd name="connsiteX2" fmla="*/ 299769 w 452426"/>
                        <a:gd name="connsiteY2" fmla="*/ 0 h 192737"/>
                        <a:gd name="connsiteX3" fmla="*/ 452426 w 452426"/>
                        <a:gd name="connsiteY3" fmla="*/ 157008 h 192737"/>
                        <a:gd name="connsiteX4" fmla="*/ 283467 w 452426"/>
                        <a:gd name="connsiteY4" fmla="*/ 192737 h 192737"/>
                        <a:gd name="connsiteX0" fmla="*/ 284941 w 453900"/>
                        <a:gd name="connsiteY0" fmla="*/ 192737 h 192737"/>
                        <a:gd name="connsiteX1" fmla="*/ 1501 w 453900"/>
                        <a:gd name="connsiteY1" fmla="*/ 82528 h 192737"/>
                        <a:gd name="connsiteX2" fmla="*/ 301243 w 453900"/>
                        <a:gd name="connsiteY2" fmla="*/ 0 h 192737"/>
                        <a:gd name="connsiteX3" fmla="*/ 453900 w 453900"/>
                        <a:gd name="connsiteY3" fmla="*/ 157008 h 192737"/>
                        <a:gd name="connsiteX4" fmla="*/ 284941 w 453900"/>
                        <a:gd name="connsiteY4" fmla="*/ 192737 h 192737"/>
                        <a:gd name="connsiteX0" fmla="*/ 284941 w 453900"/>
                        <a:gd name="connsiteY0" fmla="*/ 192737 h 192737"/>
                        <a:gd name="connsiteX1" fmla="*/ 1501 w 453900"/>
                        <a:gd name="connsiteY1" fmla="*/ 82528 h 192737"/>
                        <a:gd name="connsiteX2" fmla="*/ 301243 w 453900"/>
                        <a:gd name="connsiteY2" fmla="*/ 0 h 192737"/>
                        <a:gd name="connsiteX3" fmla="*/ 453900 w 453900"/>
                        <a:gd name="connsiteY3" fmla="*/ 157008 h 192737"/>
                        <a:gd name="connsiteX4" fmla="*/ 284941 w 453900"/>
                        <a:gd name="connsiteY4" fmla="*/ 192737 h 192737"/>
                        <a:gd name="connsiteX0" fmla="*/ 290388 w 459347"/>
                        <a:gd name="connsiteY0" fmla="*/ 194551 h 194551"/>
                        <a:gd name="connsiteX1" fmla="*/ 6948 w 459347"/>
                        <a:gd name="connsiteY1" fmla="*/ 84342 h 194551"/>
                        <a:gd name="connsiteX2" fmla="*/ 117381 w 459347"/>
                        <a:gd name="connsiteY2" fmla="*/ 116823 h 194551"/>
                        <a:gd name="connsiteX3" fmla="*/ 306690 w 459347"/>
                        <a:gd name="connsiteY3" fmla="*/ 1814 h 194551"/>
                        <a:gd name="connsiteX4" fmla="*/ 459347 w 459347"/>
                        <a:gd name="connsiteY4" fmla="*/ 158822 h 194551"/>
                        <a:gd name="connsiteX5" fmla="*/ 290388 w 459347"/>
                        <a:gd name="connsiteY5" fmla="*/ 194551 h 194551"/>
                        <a:gd name="connsiteX0" fmla="*/ 290218 w 459177"/>
                        <a:gd name="connsiteY0" fmla="*/ 194551 h 194551"/>
                        <a:gd name="connsiteX1" fmla="*/ 6778 w 459177"/>
                        <a:gd name="connsiteY1" fmla="*/ 84342 h 194551"/>
                        <a:gd name="connsiteX2" fmla="*/ 117211 w 459177"/>
                        <a:gd name="connsiteY2" fmla="*/ 116823 h 194551"/>
                        <a:gd name="connsiteX3" fmla="*/ 306520 w 459177"/>
                        <a:gd name="connsiteY3" fmla="*/ 1814 h 194551"/>
                        <a:gd name="connsiteX4" fmla="*/ 459177 w 459177"/>
                        <a:gd name="connsiteY4" fmla="*/ 158822 h 194551"/>
                        <a:gd name="connsiteX5" fmla="*/ 290218 w 459177"/>
                        <a:gd name="connsiteY5" fmla="*/ 194551 h 194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59177" h="194551">
                          <a:moveTo>
                            <a:pt x="290218" y="194551"/>
                          </a:moveTo>
                          <a:cubicBezTo>
                            <a:pt x="214818" y="182138"/>
                            <a:pt x="-15427" y="230149"/>
                            <a:pt x="6778" y="84342"/>
                          </a:cubicBezTo>
                          <a:cubicBezTo>
                            <a:pt x="-26387" y="60560"/>
                            <a:pt x="70502" y="75360"/>
                            <a:pt x="117211" y="116823"/>
                          </a:cubicBezTo>
                          <a:cubicBezTo>
                            <a:pt x="167168" y="103068"/>
                            <a:pt x="245195" y="-16013"/>
                            <a:pt x="306520" y="1814"/>
                          </a:cubicBezTo>
                          <a:lnTo>
                            <a:pt x="459177" y="158822"/>
                          </a:lnTo>
                          <a:lnTo>
                            <a:pt x="290218" y="194551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75000"/>
                          </a:schemeClr>
                        </a:gs>
                        <a:gs pos="100000">
                          <a:srgbClr val="FFFFFF"/>
                        </a:gs>
                      </a:gsLst>
                      <a:path path="circle">
                        <a:fillToRect l="100000" t="100000"/>
                      </a:path>
                      <a:tileRect r="-100000" b="-100000"/>
                    </a:gradFill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189" name="Rectángulo 125"/>
                    <p:cNvSpPr/>
                    <p:nvPr/>
                  </p:nvSpPr>
                  <p:spPr>
                    <a:xfrm flipH="1">
                      <a:off x="8324464" y="4656123"/>
                      <a:ext cx="161293" cy="71995"/>
                    </a:xfrm>
                    <a:custGeom>
                      <a:avLst/>
                      <a:gdLst>
                        <a:gd name="connsiteX0" fmla="*/ 0 w 432048"/>
                        <a:gd name="connsiteY0" fmla="*/ 0 h 144016"/>
                        <a:gd name="connsiteX1" fmla="*/ 432048 w 432048"/>
                        <a:gd name="connsiteY1" fmla="*/ 0 h 144016"/>
                        <a:gd name="connsiteX2" fmla="*/ 432048 w 432048"/>
                        <a:gd name="connsiteY2" fmla="*/ 144016 h 144016"/>
                        <a:gd name="connsiteX3" fmla="*/ 0 w 432048"/>
                        <a:gd name="connsiteY3" fmla="*/ 144016 h 144016"/>
                        <a:gd name="connsiteX4" fmla="*/ 0 w 432048"/>
                        <a:gd name="connsiteY4" fmla="*/ 0 h 144016"/>
                        <a:gd name="connsiteX0" fmla="*/ 0 w 432048"/>
                        <a:gd name="connsiteY0" fmla="*/ 35729 h 179745"/>
                        <a:gd name="connsiteX1" fmla="*/ 331360 w 432048"/>
                        <a:gd name="connsiteY1" fmla="*/ 0 h 179745"/>
                        <a:gd name="connsiteX2" fmla="*/ 432048 w 432048"/>
                        <a:gd name="connsiteY2" fmla="*/ 179745 h 179745"/>
                        <a:gd name="connsiteX3" fmla="*/ 0 w 432048"/>
                        <a:gd name="connsiteY3" fmla="*/ 179745 h 179745"/>
                        <a:gd name="connsiteX4" fmla="*/ 0 w 432048"/>
                        <a:gd name="connsiteY4" fmla="*/ 35729 h 179745"/>
                        <a:gd name="connsiteX0" fmla="*/ 0 w 484017"/>
                        <a:gd name="connsiteY0" fmla="*/ 35729 h 179745"/>
                        <a:gd name="connsiteX1" fmla="*/ 331360 w 484017"/>
                        <a:gd name="connsiteY1" fmla="*/ 0 h 179745"/>
                        <a:gd name="connsiteX2" fmla="*/ 484017 w 484017"/>
                        <a:gd name="connsiteY2" fmla="*/ 157008 h 179745"/>
                        <a:gd name="connsiteX3" fmla="*/ 0 w 484017"/>
                        <a:gd name="connsiteY3" fmla="*/ 179745 h 179745"/>
                        <a:gd name="connsiteX4" fmla="*/ 0 w 484017"/>
                        <a:gd name="connsiteY4" fmla="*/ 35729 h 179745"/>
                        <a:gd name="connsiteX0" fmla="*/ 0 w 484017"/>
                        <a:gd name="connsiteY0" fmla="*/ 35729 h 179745"/>
                        <a:gd name="connsiteX1" fmla="*/ 31618 w 484017"/>
                        <a:gd name="connsiteY1" fmla="*/ 82528 h 179745"/>
                        <a:gd name="connsiteX2" fmla="*/ 331360 w 484017"/>
                        <a:gd name="connsiteY2" fmla="*/ 0 h 179745"/>
                        <a:gd name="connsiteX3" fmla="*/ 484017 w 484017"/>
                        <a:gd name="connsiteY3" fmla="*/ 157008 h 179745"/>
                        <a:gd name="connsiteX4" fmla="*/ 0 w 484017"/>
                        <a:gd name="connsiteY4" fmla="*/ 179745 h 179745"/>
                        <a:gd name="connsiteX5" fmla="*/ 0 w 484017"/>
                        <a:gd name="connsiteY5" fmla="*/ 35729 h 179745"/>
                        <a:gd name="connsiteX0" fmla="*/ 0 w 484017"/>
                        <a:gd name="connsiteY0" fmla="*/ 35729 h 179745"/>
                        <a:gd name="connsiteX1" fmla="*/ 31618 w 484017"/>
                        <a:gd name="connsiteY1" fmla="*/ 82528 h 179745"/>
                        <a:gd name="connsiteX2" fmla="*/ 331360 w 484017"/>
                        <a:gd name="connsiteY2" fmla="*/ 0 h 179745"/>
                        <a:gd name="connsiteX3" fmla="*/ 484017 w 484017"/>
                        <a:gd name="connsiteY3" fmla="*/ 157008 h 179745"/>
                        <a:gd name="connsiteX4" fmla="*/ 0 w 484017"/>
                        <a:gd name="connsiteY4" fmla="*/ 179745 h 179745"/>
                        <a:gd name="connsiteX5" fmla="*/ 0 w 484017"/>
                        <a:gd name="connsiteY5" fmla="*/ 35729 h 179745"/>
                        <a:gd name="connsiteX0" fmla="*/ 0 w 484017"/>
                        <a:gd name="connsiteY0" fmla="*/ 35729 h 179745"/>
                        <a:gd name="connsiteX1" fmla="*/ 31618 w 484017"/>
                        <a:gd name="connsiteY1" fmla="*/ 82528 h 179745"/>
                        <a:gd name="connsiteX2" fmla="*/ 331360 w 484017"/>
                        <a:gd name="connsiteY2" fmla="*/ 0 h 179745"/>
                        <a:gd name="connsiteX3" fmla="*/ 484017 w 484017"/>
                        <a:gd name="connsiteY3" fmla="*/ 157008 h 179745"/>
                        <a:gd name="connsiteX4" fmla="*/ 0 w 484017"/>
                        <a:gd name="connsiteY4" fmla="*/ 179745 h 179745"/>
                        <a:gd name="connsiteX5" fmla="*/ 0 w 484017"/>
                        <a:gd name="connsiteY5" fmla="*/ 35729 h 179745"/>
                        <a:gd name="connsiteX0" fmla="*/ 155905 w 484017"/>
                        <a:gd name="connsiteY0" fmla="*/ 214376 h 214376"/>
                        <a:gd name="connsiteX1" fmla="*/ 31618 w 484017"/>
                        <a:gd name="connsiteY1" fmla="*/ 82528 h 214376"/>
                        <a:gd name="connsiteX2" fmla="*/ 331360 w 484017"/>
                        <a:gd name="connsiteY2" fmla="*/ 0 h 214376"/>
                        <a:gd name="connsiteX3" fmla="*/ 484017 w 484017"/>
                        <a:gd name="connsiteY3" fmla="*/ 157008 h 214376"/>
                        <a:gd name="connsiteX4" fmla="*/ 0 w 484017"/>
                        <a:gd name="connsiteY4" fmla="*/ 179745 h 214376"/>
                        <a:gd name="connsiteX5" fmla="*/ 155905 w 484017"/>
                        <a:gd name="connsiteY5" fmla="*/ 214376 h 214376"/>
                        <a:gd name="connsiteX0" fmla="*/ 124378 w 452490"/>
                        <a:gd name="connsiteY0" fmla="*/ 214376 h 214376"/>
                        <a:gd name="connsiteX1" fmla="*/ 91 w 452490"/>
                        <a:gd name="connsiteY1" fmla="*/ 82528 h 214376"/>
                        <a:gd name="connsiteX2" fmla="*/ 299833 w 452490"/>
                        <a:gd name="connsiteY2" fmla="*/ 0 h 214376"/>
                        <a:gd name="connsiteX3" fmla="*/ 452490 w 452490"/>
                        <a:gd name="connsiteY3" fmla="*/ 157008 h 214376"/>
                        <a:gd name="connsiteX4" fmla="*/ 283531 w 452490"/>
                        <a:gd name="connsiteY4" fmla="*/ 192737 h 214376"/>
                        <a:gd name="connsiteX5" fmla="*/ 124378 w 452490"/>
                        <a:gd name="connsiteY5" fmla="*/ 214376 h 214376"/>
                        <a:gd name="connsiteX0" fmla="*/ 117886 w 452494"/>
                        <a:gd name="connsiteY0" fmla="*/ 194887 h 194887"/>
                        <a:gd name="connsiteX1" fmla="*/ 95 w 452494"/>
                        <a:gd name="connsiteY1" fmla="*/ 82528 h 194887"/>
                        <a:gd name="connsiteX2" fmla="*/ 299837 w 452494"/>
                        <a:gd name="connsiteY2" fmla="*/ 0 h 194887"/>
                        <a:gd name="connsiteX3" fmla="*/ 452494 w 452494"/>
                        <a:gd name="connsiteY3" fmla="*/ 157008 h 194887"/>
                        <a:gd name="connsiteX4" fmla="*/ 283535 w 452494"/>
                        <a:gd name="connsiteY4" fmla="*/ 192737 h 194887"/>
                        <a:gd name="connsiteX5" fmla="*/ 117886 w 452494"/>
                        <a:gd name="connsiteY5" fmla="*/ 194887 h 194887"/>
                        <a:gd name="connsiteX0" fmla="*/ 117886 w 452494"/>
                        <a:gd name="connsiteY0" fmla="*/ 194887 h 198539"/>
                        <a:gd name="connsiteX1" fmla="*/ 95 w 452494"/>
                        <a:gd name="connsiteY1" fmla="*/ 82528 h 198539"/>
                        <a:gd name="connsiteX2" fmla="*/ 299837 w 452494"/>
                        <a:gd name="connsiteY2" fmla="*/ 0 h 198539"/>
                        <a:gd name="connsiteX3" fmla="*/ 452494 w 452494"/>
                        <a:gd name="connsiteY3" fmla="*/ 157008 h 198539"/>
                        <a:gd name="connsiteX4" fmla="*/ 283535 w 452494"/>
                        <a:gd name="connsiteY4" fmla="*/ 192737 h 198539"/>
                        <a:gd name="connsiteX5" fmla="*/ 117886 w 452494"/>
                        <a:gd name="connsiteY5" fmla="*/ 194887 h 198539"/>
                        <a:gd name="connsiteX0" fmla="*/ 30395 w 452699"/>
                        <a:gd name="connsiteY0" fmla="*/ 181895 h 192851"/>
                        <a:gd name="connsiteX1" fmla="*/ 300 w 452699"/>
                        <a:gd name="connsiteY1" fmla="*/ 82528 h 192851"/>
                        <a:gd name="connsiteX2" fmla="*/ 300042 w 452699"/>
                        <a:gd name="connsiteY2" fmla="*/ 0 h 192851"/>
                        <a:gd name="connsiteX3" fmla="*/ 452699 w 452699"/>
                        <a:gd name="connsiteY3" fmla="*/ 157008 h 192851"/>
                        <a:gd name="connsiteX4" fmla="*/ 283740 w 452699"/>
                        <a:gd name="connsiteY4" fmla="*/ 192737 h 192851"/>
                        <a:gd name="connsiteX5" fmla="*/ 30395 w 452699"/>
                        <a:gd name="connsiteY5" fmla="*/ 181895 h 192851"/>
                        <a:gd name="connsiteX0" fmla="*/ 30395 w 452699"/>
                        <a:gd name="connsiteY0" fmla="*/ 181895 h 215175"/>
                        <a:gd name="connsiteX1" fmla="*/ 300 w 452699"/>
                        <a:gd name="connsiteY1" fmla="*/ 82528 h 215175"/>
                        <a:gd name="connsiteX2" fmla="*/ 300042 w 452699"/>
                        <a:gd name="connsiteY2" fmla="*/ 0 h 215175"/>
                        <a:gd name="connsiteX3" fmla="*/ 452699 w 452699"/>
                        <a:gd name="connsiteY3" fmla="*/ 157008 h 215175"/>
                        <a:gd name="connsiteX4" fmla="*/ 283740 w 452699"/>
                        <a:gd name="connsiteY4" fmla="*/ 192737 h 215175"/>
                        <a:gd name="connsiteX5" fmla="*/ 30395 w 452699"/>
                        <a:gd name="connsiteY5" fmla="*/ 181895 h 215175"/>
                        <a:gd name="connsiteX0" fmla="*/ 0 w 610690"/>
                        <a:gd name="connsiteY0" fmla="*/ 324812 h 338788"/>
                        <a:gd name="connsiteX1" fmla="*/ 158291 w 610690"/>
                        <a:gd name="connsiteY1" fmla="*/ 82528 h 338788"/>
                        <a:gd name="connsiteX2" fmla="*/ 458033 w 610690"/>
                        <a:gd name="connsiteY2" fmla="*/ 0 h 338788"/>
                        <a:gd name="connsiteX3" fmla="*/ 610690 w 610690"/>
                        <a:gd name="connsiteY3" fmla="*/ 157008 h 338788"/>
                        <a:gd name="connsiteX4" fmla="*/ 441731 w 610690"/>
                        <a:gd name="connsiteY4" fmla="*/ 192737 h 338788"/>
                        <a:gd name="connsiteX5" fmla="*/ 0 w 610690"/>
                        <a:gd name="connsiteY5" fmla="*/ 324812 h 338788"/>
                        <a:gd name="connsiteX0" fmla="*/ 283467 w 452426"/>
                        <a:gd name="connsiteY0" fmla="*/ 192737 h 192737"/>
                        <a:gd name="connsiteX1" fmla="*/ 27 w 452426"/>
                        <a:gd name="connsiteY1" fmla="*/ 82528 h 192737"/>
                        <a:gd name="connsiteX2" fmla="*/ 299769 w 452426"/>
                        <a:gd name="connsiteY2" fmla="*/ 0 h 192737"/>
                        <a:gd name="connsiteX3" fmla="*/ 452426 w 452426"/>
                        <a:gd name="connsiteY3" fmla="*/ 157008 h 192737"/>
                        <a:gd name="connsiteX4" fmla="*/ 283467 w 452426"/>
                        <a:gd name="connsiteY4" fmla="*/ 192737 h 192737"/>
                        <a:gd name="connsiteX0" fmla="*/ 284941 w 453900"/>
                        <a:gd name="connsiteY0" fmla="*/ 192737 h 192737"/>
                        <a:gd name="connsiteX1" fmla="*/ 1501 w 453900"/>
                        <a:gd name="connsiteY1" fmla="*/ 82528 h 192737"/>
                        <a:gd name="connsiteX2" fmla="*/ 301243 w 453900"/>
                        <a:gd name="connsiteY2" fmla="*/ 0 h 192737"/>
                        <a:gd name="connsiteX3" fmla="*/ 453900 w 453900"/>
                        <a:gd name="connsiteY3" fmla="*/ 157008 h 192737"/>
                        <a:gd name="connsiteX4" fmla="*/ 284941 w 453900"/>
                        <a:gd name="connsiteY4" fmla="*/ 192737 h 192737"/>
                        <a:gd name="connsiteX0" fmla="*/ 284941 w 453900"/>
                        <a:gd name="connsiteY0" fmla="*/ 192737 h 192737"/>
                        <a:gd name="connsiteX1" fmla="*/ 1501 w 453900"/>
                        <a:gd name="connsiteY1" fmla="*/ 82528 h 192737"/>
                        <a:gd name="connsiteX2" fmla="*/ 301243 w 453900"/>
                        <a:gd name="connsiteY2" fmla="*/ 0 h 192737"/>
                        <a:gd name="connsiteX3" fmla="*/ 453900 w 453900"/>
                        <a:gd name="connsiteY3" fmla="*/ 157008 h 192737"/>
                        <a:gd name="connsiteX4" fmla="*/ 284941 w 453900"/>
                        <a:gd name="connsiteY4" fmla="*/ 192737 h 192737"/>
                        <a:gd name="connsiteX0" fmla="*/ 290388 w 459347"/>
                        <a:gd name="connsiteY0" fmla="*/ 194551 h 194551"/>
                        <a:gd name="connsiteX1" fmla="*/ 6948 w 459347"/>
                        <a:gd name="connsiteY1" fmla="*/ 84342 h 194551"/>
                        <a:gd name="connsiteX2" fmla="*/ 117381 w 459347"/>
                        <a:gd name="connsiteY2" fmla="*/ 116823 h 194551"/>
                        <a:gd name="connsiteX3" fmla="*/ 306690 w 459347"/>
                        <a:gd name="connsiteY3" fmla="*/ 1814 h 194551"/>
                        <a:gd name="connsiteX4" fmla="*/ 459347 w 459347"/>
                        <a:gd name="connsiteY4" fmla="*/ 158822 h 194551"/>
                        <a:gd name="connsiteX5" fmla="*/ 290388 w 459347"/>
                        <a:gd name="connsiteY5" fmla="*/ 194551 h 194551"/>
                        <a:gd name="connsiteX0" fmla="*/ 290218 w 459177"/>
                        <a:gd name="connsiteY0" fmla="*/ 194551 h 194551"/>
                        <a:gd name="connsiteX1" fmla="*/ 6778 w 459177"/>
                        <a:gd name="connsiteY1" fmla="*/ 84342 h 194551"/>
                        <a:gd name="connsiteX2" fmla="*/ 117211 w 459177"/>
                        <a:gd name="connsiteY2" fmla="*/ 116823 h 194551"/>
                        <a:gd name="connsiteX3" fmla="*/ 306520 w 459177"/>
                        <a:gd name="connsiteY3" fmla="*/ 1814 h 194551"/>
                        <a:gd name="connsiteX4" fmla="*/ 459177 w 459177"/>
                        <a:gd name="connsiteY4" fmla="*/ 158822 h 194551"/>
                        <a:gd name="connsiteX5" fmla="*/ 290218 w 459177"/>
                        <a:gd name="connsiteY5" fmla="*/ 194551 h 194551"/>
                        <a:gd name="connsiteX0" fmla="*/ 290218 w 459177"/>
                        <a:gd name="connsiteY0" fmla="*/ 213805 h 213805"/>
                        <a:gd name="connsiteX1" fmla="*/ 6778 w 459177"/>
                        <a:gd name="connsiteY1" fmla="*/ 103596 h 213805"/>
                        <a:gd name="connsiteX2" fmla="*/ 117211 w 459177"/>
                        <a:gd name="connsiteY2" fmla="*/ 136077 h 213805"/>
                        <a:gd name="connsiteX3" fmla="*/ 277287 w 459177"/>
                        <a:gd name="connsiteY3" fmla="*/ 1580 h 213805"/>
                        <a:gd name="connsiteX4" fmla="*/ 459177 w 459177"/>
                        <a:gd name="connsiteY4" fmla="*/ 178076 h 213805"/>
                        <a:gd name="connsiteX5" fmla="*/ 290218 w 459177"/>
                        <a:gd name="connsiteY5" fmla="*/ 213805 h 213805"/>
                        <a:gd name="connsiteX0" fmla="*/ 290218 w 459177"/>
                        <a:gd name="connsiteY0" fmla="*/ 212225 h 212225"/>
                        <a:gd name="connsiteX1" fmla="*/ 6778 w 459177"/>
                        <a:gd name="connsiteY1" fmla="*/ 102016 h 212225"/>
                        <a:gd name="connsiteX2" fmla="*/ 117211 w 459177"/>
                        <a:gd name="connsiteY2" fmla="*/ 134497 h 212225"/>
                        <a:gd name="connsiteX3" fmla="*/ 277287 w 459177"/>
                        <a:gd name="connsiteY3" fmla="*/ 0 h 212225"/>
                        <a:gd name="connsiteX4" fmla="*/ 459177 w 459177"/>
                        <a:gd name="connsiteY4" fmla="*/ 176496 h 212225"/>
                        <a:gd name="connsiteX5" fmla="*/ 290218 w 459177"/>
                        <a:gd name="connsiteY5" fmla="*/ 212225 h 212225"/>
                        <a:gd name="connsiteX0" fmla="*/ 290218 w 472169"/>
                        <a:gd name="connsiteY0" fmla="*/ 212225 h 212225"/>
                        <a:gd name="connsiteX1" fmla="*/ 6778 w 472169"/>
                        <a:gd name="connsiteY1" fmla="*/ 102016 h 212225"/>
                        <a:gd name="connsiteX2" fmla="*/ 117211 w 472169"/>
                        <a:gd name="connsiteY2" fmla="*/ 134497 h 212225"/>
                        <a:gd name="connsiteX3" fmla="*/ 277287 w 472169"/>
                        <a:gd name="connsiteY3" fmla="*/ 0 h 212225"/>
                        <a:gd name="connsiteX4" fmla="*/ 472169 w 472169"/>
                        <a:gd name="connsiteY4" fmla="*/ 131022 h 212225"/>
                        <a:gd name="connsiteX5" fmla="*/ 290218 w 472169"/>
                        <a:gd name="connsiteY5" fmla="*/ 212225 h 212225"/>
                        <a:gd name="connsiteX0" fmla="*/ 290218 w 472169"/>
                        <a:gd name="connsiteY0" fmla="*/ 212225 h 223305"/>
                        <a:gd name="connsiteX1" fmla="*/ 165633 w 472169"/>
                        <a:gd name="connsiteY1" fmla="*/ 210637 h 223305"/>
                        <a:gd name="connsiteX2" fmla="*/ 6778 w 472169"/>
                        <a:gd name="connsiteY2" fmla="*/ 102016 h 223305"/>
                        <a:gd name="connsiteX3" fmla="*/ 117211 w 472169"/>
                        <a:gd name="connsiteY3" fmla="*/ 134497 h 223305"/>
                        <a:gd name="connsiteX4" fmla="*/ 277287 w 472169"/>
                        <a:gd name="connsiteY4" fmla="*/ 0 h 223305"/>
                        <a:gd name="connsiteX5" fmla="*/ 472169 w 472169"/>
                        <a:gd name="connsiteY5" fmla="*/ 131022 h 223305"/>
                        <a:gd name="connsiteX6" fmla="*/ 290218 w 472169"/>
                        <a:gd name="connsiteY6" fmla="*/ 212225 h 223305"/>
                        <a:gd name="connsiteX0" fmla="*/ 290218 w 472169"/>
                        <a:gd name="connsiteY0" fmla="*/ 212225 h 223305"/>
                        <a:gd name="connsiteX1" fmla="*/ 165633 w 472169"/>
                        <a:gd name="connsiteY1" fmla="*/ 210637 h 223305"/>
                        <a:gd name="connsiteX2" fmla="*/ 6778 w 472169"/>
                        <a:gd name="connsiteY2" fmla="*/ 102016 h 223305"/>
                        <a:gd name="connsiteX3" fmla="*/ 117211 w 472169"/>
                        <a:gd name="connsiteY3" fmla="*/ 134497 h 223305"/>
                        <a:gd name="connsiteX4" fmla="*/ 277287 w 472169"/>
                        <a:gd name="connsiteY4" fmla="*/ 0 h 223305"/>
                        <a:gd name="connsiteX5" fmla="*/ 472169 w 472169"/>
                        <a:gd name="connsiteY5" fmla="*/ 131022 h 223305"/>
                        <a:gd name="connsiteX6" fmla="*/ 290218 w 472169"/>
                        <a:gd name="connsiteY6" fmla="*/ 212225 h 223305"/>
                        <a:gd name="connsiteX0" fmla="*/ 303211 w 472169"/>
                        <a:gd name="connsiteY0" fmla="*/ 173247 h 215172"/>
                        <a:gd name="connsiteX1" fmla="*/ 165633 w 472169"/>
                        <a:gd name="connsiteY1" fmla="*/ 210637 h 215172"/>
                        <a:gd name="connsiteX2" fmla="*/ 6778 w 472169"/>
                        <a:gd name="connsiteY2" fmla="*/ 102016 h 215172"/>
                        <a:gd name="connsiteX3" fmla="*/ 117211 w 472169"/>
                        <a:gd name="connsiteY3" fmla="*/ 134497 h 215172"/>
                        <a:gd name="connsiteX4" fmla="*/ 277287 w 472169"/>
                        <a:gd name="connsiteY4" fmla="*/ 0 h 215172"/>
                        <a:gd name="connsiteX5" fmla="*/ 472169 w 472169"/>
                        <a:gd name="connsiteY5" fmla="*/ 131022 h 215172"/>
                        <a:gd name="connsiteX6" fmla="*/ 303211 w 472169"/>
                        <a:gd name="connsiteY6" fmla="*/ 173247 h 215172"/>
                        <a:gd name="connsiteX0" fmla="*/ 303211 w 472169"/>
                        <a:gd name="connsiteY0" fmla="*/ 173247 h 210758"/>
                        <a:gd name="connsiteX1" fmla="*/ 165633 w 472169"/>
                        <a:gd name="connsiteY1" fmla="*/ 210637 h 210758"/>
                        <a:gd name="connsiteX2" fmla="*/ 6778 w 472169"/>
                        <a:gd name="connsiteY2" fmla="*/ 102016 h 210758"/>
                        <a:gd name="connsiteX3" fmla="*/ 117211 w 472169"/>
                        <a:gd name="connsiteY3" fmla="*/ 134497 h 210758"/>
                        <a:gd name="connsiteX4" fmla="*/ 277287 w 472169"/>
                        <a:gd name="connsiteY4" fmla="*/ 0 h 210758"/>
                        <a:gd name="connsiteX5" fmla="*/ 472169 w 472169"/>
                        <a:gd name="connsiteY5" fmla="*/ 131022 h 210758"/>
                        <a:gd name="connsiteX6" fmla="*/ 303211 w 472169"/>
                        <a:gd name="connsiteY6" fmla="*/ 173247 h 2107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2169" h="210758">
                          <a:moveTo>
                            <a:pt x="303211" y="173247"/>
                          </a:moveTo>
                          <a:cubicBezTo>
                            <a:pt x="271068" y="186516"/>
                            <a:pt x="212873" y="212765"/>
                            <a:pt x="165633" y="210637"/>
                          </a:cubicBezTo>
                          <a:cubicBezTo>
                            <a:pt x="-40760" y="205262"/>
                            <a:pt x="33795" y="114706"/>
                            <a:pt x="6778" y="102016"/>
                          </a:cubicBezTo>
                          <a:cubicBezTo>
                            <a:pt x="-26387" y="78234"/>
                            <a:pt x="70502" y="93034"/>
                            <a:pt x="117211" y="134497"/>
                          </a:cubicBezTo>
                          <a:cubicBezTo>
                            <a:pt x="167168" y="120742"/>
                            <a:pt x="241946" y="17902"/>
                            <a:pt x="277287" y="0"/>
                          </a:cubicBezTo>
                          <a:lnTo>
                            <a:pt x="472169" y="131022"/>
                          </a:lnTo>
                          <a:lnTo>
                            <a:pt x="303211" y="173247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75000"/>
                          </a:schemeClr>
                        </a:gs>
                        <a:gs pos="100000">
                          <a:srgbClr val="FFFFFF"/>
                        </a:gs>
                      </a:gsLst>
                      <a:path path="circle">
                        <a:fillToRect l="100000" t="100000"/>
                      </a:path>
                      <a:tileRect r="-100000" b="-100000"/>
                    </a:gradFill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190" name="Triángulo rectángulo 124"/>
                    <p:cNvSpPr/>
                    <p:nvPr/>
                  </p:nvSpPr>
                  <p:spPr>
                    <a:xfrm rot="19186888">
                      <a:off x="8256597" y="4588272"/>
                      <a:ext cx="119396" cy="118309"/>
                    </a:xfrm>
                    <a:custGeom>
                      <a:avLst/>
                      <a:gdLst>
                        <a:gd name="connsiteX0" fmla="*/ 0 w 360040"/>
                        <a:gd name="connsiteY0" fmla="*/ 360040 h 360040"/>
                        <a:gd name="connsiteX1" fmla="*/ 0 w 360040"/>
                        <a:gd name="connsiteY1" fmla="*/ 0 h 360040"/>
                        <a:gd name="connsiteX2" fmla="*/ 360040 w 360040"/>
                        <a:gd name="connsiteY2" fmla="*/ 360040 h 360040"/>
                        <a:gd name="connsiteX3" fmla="*/ 0 w 360040"/>
                        <a:gd name="connsiteY3" fmla="*/ 360040 h 360040"/>
                        <a:gd name="connsiteX0" fmla="*/ 0 w 491606"/>
                        <a:gd name="connsiteY0" fmla="*/ 360040 h 360040"/>
                        <a:gd name="connsiteX1" fmla="*/ 0 w 491606"/>
                        <a:gd name="connsiteY1" fmla="*/ 0 h 360040"/>
                        <a:gd name="connsiteX2" fmla="*/ 491606 w 491606"/>
                        <a:gd name="connsiteY2" fmla="*/ 224576 h 360040"/>
                        <a:gd name="connsiteX3" fmla="*/ 0 w 491606"/>
                        <a:gd name="connsiteY3" fmla="*/ 360040 h 360040"/>
                        <a:gd name="connsiteX0" fmla="*/ 0 w 491606"/>
                        <a:gd name="connsiteY0" fmla="*/ 416356 h 416356"/>
                        <a:gd name="connsiteX1" fmla="*/ 149709 w 491606"/>
                        <a:gd name="connsiteY1" fmla="*/ 0 h 416356"/>
                        <a:gd name="connsiteX2" fmla="*/ 491606 w 491606"/>
                        <a:gd name="connsiteY2" fmla="*/ 280892 h 416356"/>
                        <a:gd name="connsiteX3" fmla="*/ 0 w 491606"/>
                        <a:gd name="connsiteY3" fmla="*/ 416356 h 416356"/>
                        <a:gd name="connsiteX0" fmla="*/ 0 w 491606"/>
                        <a:gd name="connsiteY0" fmla="*/ 416356 h 416356"/>
                        <a:gd name="connsiteX1" fmla="*/ 149709 w 491606"/>
                        <a:gd name="connsiteY1" fmla="*/ 0 h 416356"/>
                        <a:gd name="connsiteX2" fmla="*/ 491606 w 491606"/>
                        <a:gd name="connsiteY2" fmla="*/ 280892 h 416356"/>
                        <a:gd name="connsiteX3" fmla="*/ 0 w 491606"/>
                        <a:gd name="connsiteY3" fmla="*/ 416356 h 416356"/>
                        <a:gd name="connsiteX0" fmla="*/ 0 w 499229"/>
                        <a:gd name="connsiteY0" fmla="*/ 416356 h 416356"/>
                        <a:gd name="connsiteX1" fmla="*/ 149709 w 499229"/>
                        <a:gd name="connsiteY1" fmla="*/ 0 h 416356"/>
                        <a:gd name="connsiteX2" fmla="*/ 499229 w 499229"/>
                        <a:gd name="connsiteY2" fmla="*/ 261817 h 416356"/>
                        <a:gd name="connsiteX3" fmla="*/ 0 w 499229"/>
                        <a:gd name="connsiteY3" fmla="*/ 416356 h 416356"/>
                        <a:gd name="connsiteX0" fmla="*/ 0 w 499229"/>
                        <a:gd name="connsiteY0" fmla="*/ 416356 h 416356"/>
                        <a:gd name="connsiteX1" fmla="*/ 149709 w 499229"/>
                        <a:gd name="connsiteY1" fmla="*/ 0 h 416356"/>
                        <a:gd name="connsiteX2" fmla="*/ 499229 w 499229"/>
                        <a:gd name="connsiteY2" fmla="*/ 261817 h 416356"/>
                        <a:gd name="connsiteX3" fmla="*/ 0 w 499229"/>
                        <a:gd name="connsiteY3" fmla="*/ 416356 h 416356"/>
                        <a:gd name="connsiteX0" fmla="*/ 0 w 499229"/>
                        <a:gd name="connsiteY0" fmla="*/ 416356 h 416356"/>
                        <a:gd name="connsiteX1" fmla="*/ 149709 w 499229"/>
                        <a:gd name="connsiteY1" fmla="*/ 0 h 416356"/>
                        <a:gd name="connsiteX2" fmla="*/ 499229 w 499229"/>
                        <a:gd name="connsiteY2" fmla="*/ 261817 h 416356"/>
                        <a:gd name="connsiteX3" fmla="*/ 415130 w 499229"/>
                        <a:gd name="connsiteY3" fmla="*/ 333713 h 416356"/>
                        <a:gd name="connsiteX4" fmla="*/ 0 w 499229"/>
                        <a:gd name="connsiteY4" fmla="*/ 416356 h 416356"/>
                        <a:gd name="connsiteX0" fmla="*/ 0 w 499229"/>
                        <a:gd name="connsiteY0" fmla="*/ 416356 h 416356"/>
                        <a:gd name="connsiteX1" fmla="*/ 149709 w 499229"/>
                        <a:gd name="connsiteY1" fmla="*/ 0 h 416356"/>
                        <a:gd name="connsiteX2" fmla="*/ 499229 w 499229"/>
                        <a:gd name="connsiteY2" fmla="*/ 261817 h 416356"/>
                        <a:gd name="connsiteX3" fmla="*/ 415130 w 499229"/>
                        <a:gd name="connsiteY3" fmla="*/ 333713 h 416356"/>
                        <a:gd name="connsiteX4" fmla="*/ 0 w 499229"/>
                        <a:gd name="connsiteY4" fmla="*/ 416356 h 416356"/>
                        <a:gd name="connsiteX0" fmla="*/ 72458 w 349520"/>
                        <a:gd name="connsiteY0" fmla="*/ 289446 h 333713"/>
                        <a:gd name="connsiteX1" fmla="*/ 0 w 349520"/>
                        <a:gd name="connsiteY1" fmla="*/ 0 h 333713"/>
                        <a:gd name="connsiteX2" fmla="*/ 349520 w 349520"/>
                        <a:gd name="connsiteY2" fmla="*/ 261817 h 333713"/>
                        <a:gd name="connsiteX3" fmla="*/ 265421 w 349520"/>
                        <a:gd name="connsiteY3" fmla="*/ 333713 h 333713"/>
                        <a:gd name="connsiteX4" fmla="*/ 72458 w 349520"/>
                        <a:gd name="connsiteY4" fmla="*/ 289446 h 333713"/>
                        <a:gd name="connsiteX0" fmla="*/ 72458 w 349520"/>
                        <a:gd name="connsiteY0" fmla="*/ 289446 h 333713"/>
                        <a:gd name="connsiteX1" fmla="*/ 18769 w 349520"/>
                        <a:gd name="connsiteY1" fmla="*/ 222978 h 333713"/>
                        <a:gd name="connsiteX2" fmla="*/ 0 w 349520"/>
                        <a:gd name="connsiteY2" fmla="*/ 0 h 333713"/>
                        <a:gd name="connsiteX3" fmla="*/ 349520 w 349520"/>
                        <a:gd name="connsiteY3" fmla="*/ 261817 h 333713"/>
                        <a:gd name="connsiteX4" fmla="*/ 265421 w 349520"/>
                        <a:gd name="connsiteY4" fmla="*/ 333713 h 333713"/>
                        <a:gd name="connsiteX5" fmla="*/ 72458 w 349520"/>
                        <a:gd name="connsiteY5" fmla="*/ 289446 h 333713"/>
                        <a:gd name="connsiteX0" fmla="*/ 72458 w 349520"/>
                        <a:gd name="connsiteY0" fmla="*/ 289446 h 333713"/>
                        <a:gd name="connsiteX1" fmla="*/ 18769 w 349520"/>
                        <a:gd name="connsiteY1" fmla="*/ 222978 h 333713"/>
                        <a:gd name="connsiteX2" fmla="*/ 0 w 349520"/>
                        <a:gd name="connsiteY2" fmla="*/ 0 h 333713"/>
                        <a:gd name="connsiteX3" fmla="*/ 349520 w 349520"/>
                        <a:gd name="connsiteY3" fmla="*/ 261817 h 333713"/>
                        <a:gd name="connsiteX4" fmla="*/ 265421 w 349520"/>
                        <a:gd name="connsiteY4" fmla="*/ 333713 h 333713"/>
                        <a:gd name="connsiteX5" fmla="*/ 72458 w 349520"/>
                        <a:gd name="connsiteY5" fmla="*/ 289446 h 333713"/>
                        <a:gd name="connsiteX0" fmla="*/ 83246 w 360308"/>
                        <a:gd name="connsiteY0" fmla="*/ 309196 h 353463"/>
                        <a:gd name="connsiteX1" fmla="*/ 29557 w 360308"/>
                        <a:gd name="connsiteY1" fmla="*/ 242728 h 353463"/>
                        <a:gd name="connsiteX2" fmla="*/ 10788 w 360308"/>
                        <a:gd name="connsiteY2" fmla="*/ 19750 h 353463"/>
                        <a:gd name="connsiteX3" fmla="*/ 33120 w 360308"/>
                        <a:gd name="connsiteY3" fmla="*/ 37306 h 353463"/>
                        <a:gd name="connsiteX4" fmla="*/ 360308 w 360308"/>
                        <a:gd name="connsiteY4" fmla="*/ 281567 h 353463"/>
                        <a:gd name="connsiteX5" fmla="*/ 276209 w 360308"/>
                        <a:gd name="connsiteY5" fmla="*/ 353463 h 353463"/>
                        <a:gd name="connsiteX6" fmla="*/ 83246 w 360308"/>
                        <a:gd name="connsiteY6" fmla="*/ 309196 h 353463"/>
                        <a:gd name="connsiteX0" fmla="*/ 83246 w 360308"/>
                        <a:gd name="connsiteY0" fmla="*/ 309196 h 353463"/>
                        <a:gd name="connsiteX1" fmla="*/ 29557 w 360308"/>
                        <a:gd name="connsiteY1" fmla="*/ 242728 h 353463"/>
                        <a:gd name="connsiteX2" fmla="*/ 10788 w 360308"/>
                        <a:gd name="connsiteY2" fmla="*/ 19750 h 353463"/>
                        <a:gd name="connsiteX3" fmla="*/ 33120 w 360308"/>
                        <a:gd name="connsiteY3" fmla="*/ 37306 h 353463"/>
                        <a:gd name="connsiteX4" fmla="*/ 360308 w 360308"/>
                        <a:gd name="connsiteY4" fmla="*/ 281567 h 353463"/>
                        <a:gd name="connsiteX5" fmla="*/ 276209 w 360308"/>
                        <a:gd name="connsiteY5" fmla="*/ 353463 h 353463"/>
                        <a:gd name="connsiteX6" fmla="*/ 83246 w 360308"/>
                        <a:gd name="connsiteY6" fmla="*/ 309196 h 353463"/>
                        <a:gd name="connsiteX0" fmla="*/ 83246 w 360308"/>
                        <a:gd name="connsiteY0" fmla="*/ 309196 h 353463"/>
                        <a:gd name="connsiteX1" fmla="*/ 29557 w 360308"/>
                        <a:gd name="connsiteY1" fmla="*/ 242728 h 353463"/>
                        <a:gd name="connsiteX2" fmla="*/ 10788 w 360308"/>
                        <a:gd name="connsiteY2" fmla="*/ 19750 h 353463"/>
                        <a:gd name="connsiteX3" fmla="*/ 33120 w 360308"/>
                        <a:gd name="connsiteY3" fmla="*/ 37306 h 353463"/>
                        <a:gd name="connsiteX4" fmla="*/ 360308 w 360308"/>
                        <a:gd name="connsiteY4" fmla="*/ 281567 h 353463"/>
                        <a:gd name="connsiteX5" fmla="*/ 276209 w 360308"/>
                        <a:gd name="connsiteY5" fmla="*/ 353463 h 353463"/>
                        <a:gd name="connsiteX6" fmla="*/ 83246 w 360308"/>
                        <a:gd name="connsiteY6" fmla="*/ 309196 h 353463"/>
                        <a:gd name="connsiteX0" fmla="*/ 83246 w 360308"/>
                        <a:gd name="connsiteY0" fmla="*/ 309196 h 353463"/>
                        <a:gd name="connsiteX1" fmla="*/ 23264 w 360308"/>
                        <a:gd name="connsiteY1" fmla="*/ 250169 h 353463"/>
                        <a:gd name="connsiteX2" fmla="*/ 10788 w 360308"/>
                        <a:gd name="connsiteY2" fmla="*/ 19750 h 353463"/>
                        <a:gd name="connsiteX3" fmla="*/ 33120 w 360308"/>
                        <a:gd name="connsiteY3" fmla="*/ 37306 h 353463"/>
                        <a:gd name="connsiteX4" fmla="*/ 360308 w 360308"/>
                        <a:gd name="connsiteY4" fmla="*/ 281567 h 353463"/>
                        <a:gd name="connsiteX5" fmla="*/ 276209 w 360308"/>
                        <a:gd name="connsiteY5" fmla="*/ 353463 h 353463"/>
                        <a:gd name="connsiteX6" fmla="*/ 83246 w 360308"/>
                        <a:gd name="connsiteY6" fmla="*/ 309196 h 353463"/>
                        <a:gd name="connsiteX0" fmla="*/ 83246 w 360308"/>
                        <a:gd name="connsiteY0" fmla="*/ 309196 h 353463"/>
                        <a:gd name="connsiteX1" fmla="*/ 23264 w 360308"/>
                        <a:gd name="connsiteY1" fmla="*/ 250169 h 353463"/>
                        <a:gd name="connsiteX2" fmla="*/ 10788 w 360308"/>
                        <a:gd name="connsiteY2" fmla="*/ 19750 h 353463"/>
                        <a:gd name="connsiteX3" fmla="*/ 33120 w 360308"/>
                        <a:gd name="connsiteY3" fmla="*/ 37306 h 353463"/>
                        <a:gd name="connsiteX4" fmla="*/ 360308 w 360308"/>
                        <a:gd name="connsiteY4" fmla="*/ 281567 h 353463"/>
                        <a:gd name="connsiteX5" fmla="*/ 276209 w 360308"/>
                        <a:gd name="connsiteY5" fmla="*/ 353463 h 353463"/>
                        <a:gd name="connsiteX6" fmla="*/ 83246 w 360308"/>
                        <a:gd name="connsiteY6" fmla="*/ 309196 h 353463"/>
                        <a:gd name="connsiteX0" fmla="*/ 83246 w 360308"/>
                        <a:gd name="connsiteY0" fmla="*/ 309196 h 353463"/>
                        <a:gd name="connsiteX1" fmla="*/ 23264 w 360308"/>
                        <a:gd name="connsiteY1" fmla="*/ 250169 h 353463"/>
                        <a:gd name="connsiteX2" fmla="*/ 10788 w 360308"/>
                        <a:gd name="connsiteY2" fmla="*/ 19750 h 353463"/>
                        <a:gd name="connsiteX3" fmla="*/ 33120 w 360308"/>
                        <a:gd name="connsiteY3" fmla="*/ 37306 h 353463"/>
                        <a:gd name="connsiteX4" fmla="*/ 360308 w 360308"/>
                        <a:gd name="connsiteY4" fmla="*/ 281567 h 353463"/>
                        <a:gd name="connsiteX5" fmla="*/ 276209 w 360308"/>
                        <a:gd name="connsiteY5" fmla="*/ 353463 h 353463"/>
                        <a:gd name="connsiteX6" fmla="*/ 83246 w 360308"/>
                        <a:gd name="connsiteY6" fmla="*/ 309196 h 353463"/>
                        <a:gd name="connsiteX0" fmla="*/ 72458 w 349520"/>
                        <a:gd name="connsiteY0" fmla="*/ 302069 h 346336"/>
                        <a:gd name="connsiteX1" fmla="*/ 12476 w 349520"/>
                        <a:gd name="connsiteY1" fmla="*/ 243042 h 346336"/>
                        <a:gd name="connsiteX2" fmla="*/ 0 w 349520"/>
                        <a:gd name="connsiteY2" fmla="*/ 12623 h 346336"/>
                        <a:gd name="connsiteX3" fmla="*/ 22332 w 349520"/>
                        <a:gd name="connsiteY3" fmla="*/ 30179 h 346336"/>
                        <a:gd name="connsiteX4" fmla="*/ 349520 w 349520"/>
                        <a:gd name="connsiteY4" fmla="*/ 274440 h 346336"/>
                        <a:gd name="connsiteX5" fmla="*/ 265421 w 349520"/>
                        <a:gd name="connsiteY5" fmla="*/ 346336 h 346336"/>
                        <a:gd name="connsiteX6" fmla="*/ 72458 w 349520"/>
                        <a:gd name="connsiteY6" fmla="*/ 302069 h 346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9520" h="346336">
                          <a:moveTo>
                            <a:pt x="72458" y="302069"/>
                          </a:moveTo>
                          <a:cubicBezTo>
                            <a:pt x="36884" y="270636"/>
                            <a:pt x="30123" y="280584"/>
                            <a:pt x="12476" y="243042"/>
                          </a:cubicBezTo>
                          <a:cubicBezTo>
                            <a:pt x="-1220" y="162424"/>
                            <a:pt x="6256" y="86949"/>
                            <a:pt x="0" y="12623"/>
                          </a:cubicBezTo>
                          <a:cubicBezTo>
                            <a:pt x="499" y="-18149"/>
                            <a:pt x="7956" y="15138"/>
                            <a:pt x="22332" y="30179"/>
                          </a:cubicBezTo>
                          <a:cubicBezTo>
                            <a:pt x="57515" y="101098"/>
                            <a:pt x="279165" y="255358"/>
                            <a:pt x="349520" y="274440"/>
                          </a:cubicBezTo>
                          <a:cubicBezTo>
                            <a:pt x="331546" y="345196"/>
                            <a:pt x="345016" y="323434"/>
                            <a:pt x="265421" y="346336"/>
                          </a:cubicBezTo>
                          <a:lnTo>
                            <a:pt x="72458" y="30206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191" name="Forma libre 190"/>
                    <p:cNvSpPr/>
                    <p:nvPr/>
                  </p:nvSpPr>
                  <p:spPr>
                    <a:xfrm>
                      <a:off x="8184643" y="4366984"/>
                      <a:ext cx="221382" cy="172186"/>
                    </a:xfrm>
                    <a:custGeom>
                      <a:avLst/>
                      <a:gdLst>
                        <a:gd name="connsiteX0" fmla="*/ 46375 w 970318"/>
                        <a:gd name="connsiteY0" fmla="*/ 560091 h 578403"/>
                        <a:gd name="connsiteX1" fmla="*/ 46375 w 970318"/>
                        <a:gd name="connsiteY1" fmla="*/ 560091 h 578403"/>
                        <a:gd name="connsiteX2" fmla="*/ 10702 w 970318"/>
                        <a:gd name="connsiteY2" fmla="*/ 535119 h 578403"/>
                        <a:gd name="connsiteX3" fmla="*/ 3567 w 970318"/>
                        <a:gd name="connsiteY3" fmla="*/ 513714 h 578403"/>
                        <a:gd name="connsiteX4" fmla="*/ 0 w 970318"/>
                        <a:gd name="connsiteY4" fmla="*/ 503012 h 578403"/>
                        <a:gd name="connsiteX5" fmla="*/ 3567 w 970318"/>
                        <a:gd name="connsiteY5" fmla="*/ 445933 h 578403"/>
                        <a:gd name="connsiteX6" fmla="*/ 10702 w 970318"/>
                        <a:gd name="connsiteY6" fmla="*/ 424528 h 578403"/>
                        <a:gd name="connsiteX7" fmla="*/ 14269 w 970318"/>
                        <a:gd name="connsiteY7" fmla="*/ 413825 h 578403"/>
                        <a:gd name="connsiteX8" fmla="*/ 24971 w 970318"/>
                        <a:gd name="connsiteY8" fmla="*/ 406691 h 578403"/>
                        <a:gd name="connsiteX9" fmla="*/ 42808 w 970318"/>
                        <a:gd name="connsiteY9" fmla="*/ 385286 h 578403"/>
                        <a:gd name="connsiteX10" fmla="*/ 32106 w 970318"/>
                        <a:gd name="connsiteY10" fmla="*/ 360314 h 578403"/>
                        <a:gd name="connsiteX11" fmla="*/ 21404 w 970318"/>
                        <a:gd name="connsiteY11" fmla="*/ 349611 h 578403"/>
                        <a:gd name="connsiteX12" fmla="*/ 17837 w 970318"/>
                        <a:gd name="connsiteY12" fmla="*/ 338909 h 578403"/>
                        <a:gd name="connsiteX13" fmla="*/ 24971 w 970318"/>
                        <a:gd name="connsiteY13" fmla="*/ 274694 h 578403"/>
                        <a:gd name="connsiteX14" fmla="*/ 32106 w 970318"/>
                        <a:gd name="connsiteY14" fmla="*/ 253290 h 578403"/>
                        <a:gd name="connsiteX15" fmla="*/ 42808 w 970318"/>
                        <a:gd name="connsiteY15" fmla="*/ 224750 h 578403"/>
                        <a:gd name="connsiteX16" fmla="*/ 64212 w 970318"/>
                        <a:gd name="connsiteY16" fmla="*/ 214048 h 578403"/>
                        <a:gd name="connsiteX17" fmla="*/ 85616 w 970318"/>
                        <a:gd name="connsiteY17" fmla="*/ 203345 h 578403"/>
                        <a:gd name="connsiteX18" fmla="*/ 96318 w 970318"/>
                        <a:gd name="connsiteY18" fmla="*/ 196210 h 578403"/>
                        <a:gd name="connsiteX19" fmla="*/ 103453 w 970318"/>
                        <a:gd name="connsiteY19" fmla="*/ 185508 h 578403"/>
                        <a:gd name="connsiteX20" fmla="*/ 110588 w 970318"/>
                        <a:gd name="connsiteY20" fmla="*/ 153401 h 578403"/>
                        <a:gd name="connsiteX21" fmla="*/ 117722 w 970318"/>
                        <a:gd name="connsiteY21" fmla="*/ 124861 h 578403"/>
                        <a:gd name="connsiteX22" fmla="*/ 124857 w 970318"/>
                        <a:gd name="connsiteY22" fmla="*/ 103456 h 578403"/>
                        <a:gd name="connsiteX23" fmla="*/ 139126 w 970318"/>
                        <a:gd name="connsiteY23" fmla="*/ 82051 h 578403"/>
                        <a:gd name="connsiteX24" fmla="*/ 142694 w 970318"/>
                        <a:gd name="connsiteY24" fmla="*/ 71349 h 578403"/>
                        <a:gd name="connsiteX25" fmla="*/ 167665 w 970318"/>
                        <a:gd name="connsiteY25" fmla="*/ 53512 h 578403"/>
                        <a:gd name="connsiteX26" fmla="*/ 206906 w 970318"/>
                        <a:gd name="connsiteY26" fmla="*/ 28540 h 578403"/>
                        <a:gd name="connsiteX27" fmla="*/ 217608 w 970318"/>
                        <a:gd name="connsiteY27" fmla="*/ 21405 h 578403"/>
                        <a:gd name="connsiteX28" fmla="*/ 231877 w 970318"/>
                        <a:gd name="connsiteY28" fmla="*/ 17837 h 578403"/>
                        <a:gd name="connsiteX29" fmla="*/ 271118 w 970318"/>
                        <a:gd name="connsiteY29" fmla="*/ 10702 h 578403"/>
                        <a:gd name="connsiteX30" fmla="*/ 342465 w 970318"/>
                        <a:gd name="connsiteY30" fmla="*/ 14270 h 578403"/>
                        <a:gd name="connsiteX31" fmla="*/ 378139 w 970318"/>
                        <a:gd name="connsiteY31" fmla="*/ 28540 h 578403"/>
                        <a:gd name="connsiteX32" fmla="*/ 388841 w 970318"/>
                        <a:gd name="connsiteY32" fmla="*/ 35674 h 578403"/>
                        <a:gd name="connsiteX33" fmla="*/ 399543 w 970318"/>
                        <a:gd name="connsiteY33" fmla="*/ 39242 h 578403"/>
                        <a:gd name="connsiteX34" fmla="*/ 410245 w 970318"/>
                        <a:gd name="connsiteY34" fmla="*/ 35674 h 578403"/>
                        <a:gd name="connsiteX35" fmla="*/ 442351 w 970318"/>
                        <a:gd name="connsiteY35" fmla="*/ 14270 h 578403"/>
                        <a:gd name="connsiteX36" fmla="*/ 453053 w 970318"/>
                        <a:gd name="connsiteY36" fmla="*/ 7135 h 578403"/>
                        <a:gd name="connsiteX37" fmla="*/ 474457 w 970318"/>
                        <a:gd name="connsiteY37" fmla="*/ 0 h 578403"/>
                        <a:gd name="connsiteX38" fmla="*/ 535102 w 970318"/>
                        <a:gd name="connsiteY38" fmla="*/ 7135 h 578403"/>
                        <a:gd name="connsiteX39" fmla="*/ 545804 w 970318"/>
                        <a:gd name="connsiteY39" fmla="*/ 14270 h 578403"/>
                        <a:gd name="connsiteX40" fmla="*/ 563641 w 970318"/>
                        <a:gd name="connsiteY40" fmla="*/ 32107 h 578403"/>
                        <a:gd name="connsiteX41" fmla="*/ 570775 w 970318"/>
                        <a:gd name="connsiteY41" fmla="*/ 42809 h 578403"/>
                        <a:gd name="connsiteX42" fmla="*/ 585045 w 970318"/>
                        <a:gd name="connsiteY42" fmla="*/ 39242 h 578403"/>
                        <a:gd name="connsiteX43" fmla="*/ 595747 w 970318"/>
                        <a:gd name="connsiteY43" fmla="*/ 32107 h 578403"/>
                        <a:gd name="connsiteX44" fmla="*/ 606449 w 970318"/>
                        <a:gd name="connsiteY44" fmla="*/ 28540 h 578403"/>
                        <a:gd name="connsiteX45" fmla="*/ 677796 w 970318"/>
                        <a:gd name="connsiteY45" fmla="*/ 32107 h 578403"/>
                        <a:gd name="connsiteX46" fmla="*/ 695632 w 970318"/>
                        <a:gd name="connsiteY46" fmla="*/ 46377 h 578403"/>
                        <a:gd name="connsiteX47" fmla="*/ 706334 w 970318"/>
                        <a:gd name="connsiteY47" fmla="*/ 78484 h 578403"/>
                        <a:gd name="connsiteX48" fmla="*/ 709902 w 970318"/>
                        <a:gd name="connsiteY48" fmla="*/ 89186 h 578403"/>
                        <a:gd name="connsiteX49" fmla="*/ 717037 w 970318"/>
                        <a:gd name="connsiteY49" fmla="*/ 99889 h 578403"/>
                        <a:gd name="connsiteX50" fmla="*/ 720604 w 970318"/>
                        <a:gd name="connsiteY50" fmla="*/ 117726 h 578403"/>
                        <a:gd name="connsiteX51" fmla="*/ 724171 w 970318"/>
                        <a:gd name="connsiteY51" fmla="*/ 128428 h 578403"/>
                        <a:gd name="connsiteX52" fmla="*/ 738441 w 970318"/>
                        <a:gd name="connsiteY52" fmla="*/ 124861 h 578403"/>
                        <a:gd name="connsiteX53" fmla="*/ 763412 w 970318"/>
                        <a:gd name="connsiteY53" fmla="*/ 117726 h 578403"/>
                        <a:gd name="connsiteX54" fmla="*/ 784816 w 970318"/>
                        <a:gd name="connsiteY54" fmla="*/ 135563 h 578403"/>
                        <a:gd name="connsiteX55" fmla="*/ 827624 w 970318"/>
                        <a:gd name="connsiteY55" fmla="*/ 139131 h 578403"/>
                        <a:gd name="connsiteX56" fmla="*/ 852596 w 970318"/>
                        <a:gd name="connsiteY56" fmla="*/ 153401 h 578403"/>
                        <a:gd name="connsiteX57" fmla="*/ 863298 w 970318"/>
                        <a:gd name="connsiteY57" fmla="*/ 156968 h 578403"/>
                        <a:gd name="connsiteX58" fmla="*/ 874000 w 970318"/>
                        <a:gd name="connsiteY58" fmla="*/ 164103 h 578403"/>
                        <a:gd name="connsiteX59" fmla="*/ 888269 w 970318"/>
                        <a:gd name="connsiteY59" fmla="*/ 185508 h 578403"/>
                        <a:gd name="connsiteX60" fmla="*/ 891836 w 970318"/>
                        <a:gd name="connsiteY60" fmla="*/ 199778 h 578403"/>
                        <a:gd name="connsiteX61" fmla="*/ 898971 w 970318"/>
                        <a:gd name="connsiteY61" fmla="*/ 221182 h 578403"/>
                        <a:gd name="connsiteX62" fmla="*/ 895404 w 970318"/>
                        <a:gd name="connsiteY62" fmla="*/ 292532 h 578403"/>
                        <a:gd name="connsiteX63" fmla="*/ 888269 w 970318"/>
                        <a:gd name="connsiteY63" fmla="*/ 303234 h 578403"/>
                        <a:gd name="connsiteX64" fmla="*/ 898971 w 970318"/>
                        <a:gd name="connsiteY64" fmla="*/ 306802 h 578403"/>
                        <a:gd name="connsiteX65" fmla="*/ 927510 w 970318"/>
                        <a:gd name="connsiteY65" fmla="*/ 310369 h 578403"/>
                        <a:gd name="connsiteX66" fmla="*/ 938212 w 970318"/>
                        <a:gd name="connsiteY66" fmla="*/ 317504 h 578403"/>
                        <a:gd name="connsiteX67" fmla="*/ 948914 w 970318"/>
                        <a:gd name="connsiteY67" fmla="*/ 321071 h 578403"/>
                        <a:gd name="connsiteX68" fmla="*/ 952481 w 970318"/>
                        <a:gd name="connsiteY68" fmla="*/ 331774 h 578403"/>
                        <a:gd name="connsiteX69" fmla="*/ 959616 w 970318"/>
                        <a:gd name="connsiteY69" fmla="*/ 342476 h 578403"/>
                        <a:gd name="connsiteX70" fmla="*/ 966751 w 970318"/>
                        <a:gd name="connsiteY70" fmla="*/ 363881 h 578403"/>
                        <a:gd name="connsiteX71" fmla="*/ 970318 w 970318"/>
                        <a:gd name="connsiteY71" fmla="*/ 374583 h 578403"/>
                        <a:gd name="connsiteX72" fmla="*/ 966751 w 970318"/>
                        <a:gd name="connsiteY72" fmla="*/ 424528 h 578403"/>
                        <a:gd name="connsiteX73" fmla="*/ 963183 w 970318"/>
                        <a:gd name="connsiteY73" fmla="*/ 435230 h 578403"/>
                        <a:gd name="connsiteX74" fmla="*/ 948914 w 970318"/>
                        <a:gd name="connsiteY74" fmla="*/ 456635 h 578403"/>
                        <a:gd name="connsiteX75" fmla="*/ 927510 w 970318"/>
                        <a:gd name="connsiteY75" fmla="*/ 470905 h 578403"/>
                        <a:gd name="connsiteX76" fmla="*/ 934645 w 970318"/>
                        <a:gd name="connsiteY76" fmla="*/ 485175 h 578403"/>
                        <a:gd name="connsiteX77" fmla="*/ 941779 w 970318"/>
                        <a:gd name="connsiteY77" fmla="*/ 495877 h 578403"/>
                        <a:gd name="connsiteX78" fmla="*/ 945347 w 970318"/>
                        <a:gd name="connsiteY78" fmla="*/ 506579 h 578403"/>
                        <a:gd name="connsiteX79" fmla="*/ 934645 w 970318"/>
                        <a:gd name="connsiteY79" fmla="*/ 549389 h 578403"/>
                        <a:gd name="connsiteX80" fmla="*/ 923943 w 970318"/>
                        <a:gd name="connsiteY80" fmla="*/ 556524 h 578403"/>
                        <a:gd name="connsiteX81" fmla="*/ 916808 w 970318"/>
                        <a:gd name="connsiteY81" fmla="*/ 567226 h 578403"/>
                        <a:gd name="connsiteX82" fmla="*/ 895404 w 970318"/>
                        <a:gd name="connsiteY82" fmla="*/ 577929 h 578403"/>
                        <a:gd name="connsiteX83" fmla="*/ 845461 w 970318"/>
                        <a:gd name="connsiteY83" fmla="*/ 563659 h 578403"/>
                        <a:gd name="connsiteX84" fmla="*/ 841894 w 970318"/>
                        <a:gd name="connsiteY84" fmla="*/ 545822 h 578403"/>
                        <a:gd name="connsiteX85" fmla="*/ 824057 w 970318"/>
                        <a:gd name="connsiteY85" fmla="*/ 488742 h 578403"/>
                        <a:gd name="connsiteX86" fmla="*/ 813355 w 970318"/>
                        <a:gd name="connsiteY86" fmla="*/ 485175 h 578403"/>
                        <a:gd name="connsiteX87" fmla="*/ 802653 w 970318"/>
                        <a:gd name="connsiteY87" fmla="*/ 474472 h 578403"/>
                        <a:gd name="connsiteX88" fmla="*/ 791951 w 970318"/>
                        <a:gd name="connsiteY88" fmla="*/ 449500 h 578403"/>
                        <a:gd name="connsiteX89" fmla="*/ 784816 w 970318"/>
                        <a:gd name="connsiteY89" fmla="*/ 438798 h 578403"/>
                        <a:gd name="connsiteX90" fmla="*/ 781249 w 970318"/>
                        <a:gd name="connsiteY90" fmla="*/ 374583 h 578403"/>
                        <a:gd name="connsiteX91" fmla="*/ 788383 w 970318"/>
                        <a:gd name="connsiteY91" fmla="*/ 353179 h 578403"/>
                        <a:gd name="connsiteX92" fmla="*/ 777681 w 970318"/>
                        <a:gd name="connsiteY92" fmla="*/ 346044 h 578403"/>
                        <a:gd name="connsiteX93" fmla="*/ 763412 w 970318"/>
                        <a:gd name="connsiteY93" fmla="*/ 342476 h 578403"/>
                        <a:gd name="connsiteX94" fmla="*/ 752710 w 970318"/>
                        <a:gd name="connsiteY94" fmla="*/ 338909 h 578403"/>
                        <a:gd name="connsiteX95" fmla="*/ 734873 w 970318"/>
                        <a:gd name="connsiteY95" fmla="*/ 317504 h 578403"/>
                        <a:gd name="connsiteX96" fmla="*/ 731306 w 970318"/>
                        <a:gd name="connsiteY96" fmla="*/ 292532 h 578403"/>
                        <a:gd name="connsiteX97" fmla="*/ 702767 w 970318"/>
                        <a:gd name="connsiteY97" fmla="*/ 299667 h 578403"/>
                        <a:gd name="connsiteX98" fmla="*/ 681363 w 970318"/>
                        <a:gd name="connsiteY98" fmla="*/ 306802 h 578403"/>
                        <a:gd name="connsiteX99" fmla="*/ 645690 w 970318"/>
                        <a:gd name="connsiteY99" fmla="*/ 299667 h 578403"/>
                        <a:gd name="connsiteX100" fmla="*/ 634988 w 970318"/>
                        <a:gd name="connsiteY100" fmla="*/ 288964 h 578403"/>
                        <a:gd name="connsiteX101" fmla="*/ 631420 w 970318"/>
                        <a:gd name="connsiteY101" fmla="*/ 203345 h 578403"/>
                        <a:gd name="connsiteX102" fmla="*/ 606449 w 970318"/>
                        <a:gd name="connsiteY102" fmla="*/ 199778 h 578403"/>
                        <a:gd name="connsiteX103" fmla="*/ 588612 w 970318"/>
                        <a:gd name="connsiteY103" fmla="*/ 196210 h 578403"/>
                        <a:gd name="connsiteX104" fmla="*/ 577910 w 970318"/>
                        <a:gd name="connsiteY104" fmla="*/ 189075 h 578403"/>
                        <a:gd name="connsiteX105" fmla="*/ 574343 w 970318"/>
                        <a:gd name="connsiteY105" fmla="*/ 178373 h 578403"/>
                        <a:gd name="connsiteX106" fmla="*/ 570775 w 970318"/>
                        <a:gd name="connsiteY106" fmla="*/ 153401 h 578403"/>
                        <a:gd name="connsiteX107" fmla="*/ 556506 w 970318"/>
                        <a:gd name="connsiteY107" fmla="*/ 167671 h 578403"/>
                        <a:gd name="connsiteX108" fmla="*/ 545804 w 970318"/>
                        <a:gd name="connsiteY108" fmla="*/ 174805 h 578403"/>
                        <a:gd name="connsiteX109" fmla="*/ 527967 w 970318"/>
                        <a:gd name="connsiteY109" fmla="*/ 192643 h 578403"/>
                        <a:gd name="connsiteX110" fmla="*/ 513698 w 970318"/>
                        <a:gd name="connsiteY110" fmla="*/ 196210 h 578403"/>
                        <a:gd name="connsiteX111" fmla="*/ 502996 w 970318"/>
                        <a:gd name="connsiteY111" fmla="*/ 199778 h 578403"/>
                        <a:gd name="connsiteX112" fmla="*/ 474457 w 970318"/>
                        <a:gd name="connsiteY112" fmla="*/ 196210 h 578403"/>
                        <a:gd name="connsiteX113" fmla="*/ 463755 w 970318"/>
                        <a:gd name="connsiteY113" fmla="*/ 192643 h 578403"/>
                        <a:gd name="connsiteX114" fmla="*/ 449486 w 970318"/>
                        <a:gd name="connsiteY114" fmla="*/ 171238 h 578403"/>
                        <a:gd name="connsiteX115" fmla="*/ 417379 w 970318"/>
                        <a:gd name="connsiteY115" fmla="*/ 153401 h 578403"/>
                        <a:gd name="connsiteX116" fmla="*/ 403110 w 970318"/>
                        <a:gd name="connsiteY116" fmla="*/ 156968 h 578403"/>
                        <a:gd name="connsiteX117" fmla="*/ 381706 w 970318"/>
                        <a:gd name="connsiteY117" fmla="*/ 164103 h 578403"/>
                        <a:gd name="connsiteX118" fmla="*/ 360302 w 970318"/>
                        <a:gd name="connsiteY118" fmla="*/ 178373 h 578403"/>
                        <a:gd name="connsiteX119" fmla="*/ 349600 w 970318"/>
                        <a:gd name="connsiteY119" fmla="*/ 185508 h 578403"/>
                        <a:gd name="connsiteX120" fmla="*/ 338898 w 970318"/>
                        <a:gd name="connsiteY120" fmla="*/ 189075 h 578403"/>
                        <a:gd name="connsiteX121" fmla="*/ 328196 w 970318"/>
                        <a:gd name="connsiteY121" fmla="*/ 196210 h 578403"/>
                        <a:gd name="connsiteX122" fmla="*/ 306792 w 970318"/>
                        <a:gd name="connsiteY122" fmla="*/ 203345 h 578403"/>
                        <a:gd name="connsiteX123" fmla="*/ 224743 w 970318"/>
                        <a:gd name="connsiteY123" fmla="*/ 210480 h 578403"/>
                        <a:gd name="connsiteX124" fmla="*/ 203339 w 970318"/>
                        <a:gd name="connsiteY124" fmla="*/ 253290 h 578403"/>
                        <a:gd name="connsiteX125" fmla="*/ 185502 w 970318"/>
                        <a:gd name="connsiteY125" fmla="*/ 256857 h 578403"/>
                        <a:gd name="connsiteX126" fmla="*/ 189069 w 970318"/>
                        <a:gd name="connsiteY126" fmla="*/ 281829 h 578403"/>
                        <a:gd name="connsiteX127" fmla="*/ 185502 w 970318"/>
                        <a:gd name="connsiteY127" fmla="*/ 353179 h 578403"/>
                        <a:gd name="connsiteX128" fmla="*/ 174800 w 970318"/>
                        <a:gd name="connsiteY128" fmla="*/ 374583 h 578403"/>
                        <a:gd name="connsiteX129" fmla="*/ 153396 w 970318"/>
                        <a:gd name="connsiteY129" fmla="*/ 381718 h 578403"/>
                        <a:gd name="connsiteX130" fmla="*/ 142694 w 970318"/>
                        <a:gd name="connsiteY130" fmla="*/ 385286 h 578403"/>
                        <a:gd name="connsiteX131" fmla="*/ 117722 w 970318"/>
                        <a:gd name="connsiteY131" fmla="*/ 392421 h 578403"/>
                        <a:gd name="connsiteX132" fmla="*/ 117722 w 970318"/>
                        <a:gd name="connsiteY132" fmla="*/ 499445 h 578403"/>
                        <a:gd name="connsiteX133" fmla="*/ 114155 w 970318"/>
                        <a:gd name="connsiteY133" fmla="*/ 510147 h 578403"/>
                        <a:gd name="connsiteX134" fmla="*/ 92751 w 970318"/>
                        <a:gd name="connsiteY134" fmla="*/ 531552 h 578403"/>
                        <a:gd name="connsiteX135" fmla="*/ 82049 w 970318"/>
                        <a:gd name="connsiteY135" fmla="*/ 535119 h 578403"/>
                        <a:gd name="connsiteX136" fmla="*/ 49943 w 970318"/>
                        <a:gd name="connsiteY136" fmla="*/ 549389 h 578403"/>
                        <a:gd name="connsiteX137" fmla="*/ 46375 w 970318"/>
                        <a:gd name="connsiteY137" fmla="*/ 560091 h 578403"/>
                        <a:gd name="connsiteX0" fmla="*/ 46375 w 970318"/>
                        <a:gd name="connsiteY0" fmla="*/ 560091 h 578403"/>
                        <a:gd name="connsiteX1" fmla="*/ 46375 w 970318"/>
                        <a:gd name="connsiteY1" fmla="*/ 560091 h 578403"/>
                        <a:gd name="connsiteX2" fmla="*/ 10702 w 970318"/>
                        <a:gd name="connsiteY2" fmla="*/ 535119 h 578403"/>
                        <a:gd name="connsiteX3" fmla="*/ 3567 w 970318"/>
                        <a:gd name="connsiteY3" fmla="*/ 513714 h 578403"/>
                        <a:gd name="connsiteX4" fmla="*/ 0 w 970318"/>
                        <a:gd name="connsiteY4" fmla="*/ 503012 h 578403"/>
                        <a:gd name="connsiteX5" fmla="*/ 3567 w 970318"/>
                        <a:gd name="connsiteY5" fmla="*/ 445933 h 578403"/>
                        <a:gd name="connsiteX6" fmla="*/ 10702 w 970318"/>
                        <a:gd name="connsiteY6" fmla="*/ 424528 h 578403"/>
                        <a:gd name="connsiteX7" fmla="*/ 14269 w 970318"/>
                        <a:gd name="connsiteY7" fmla="*/ 413825 h 578403"/>
                        <a:gd name="connsiteX8" fmla="*/ 24971 w 970318"/>
                        <a:gd name="connsiteY8" fmla="*/ 406691 h 578403"/>
                        <a:gd name="connsiteX9" fmla="*/ 42808 w 970318"/>
                        <a:gd name="connsiteY9" fmla="*/ 385286 h 578403"/>
                        <a:gd name="connsiteX10" fmla="*/ 32106 w 970318"/>
                        <a:gd name="connsiteY10" fmla="*/ 360314 h 578403"/>
                        <a:gd name="connsiteX11" fmla="*/ 21404 w 970318"/>
                        <a:gd name="connsiteY11" fmla="*/ 349611 h 578403"/>
                        <a:gd name="connsiteX12" fmla="*/ 17837 w 970318"/>
                        <a:gd name="connsiteY12" fmla="*/ 338909 h 578403"/>
                        <a:gd name="connsiteX13" fmla="*/ 24971 w 970318"/>
                        <a:gd name="connsiteY13" fmla="*/ 274694 h 578403"/>
                        <a:gd name="connsiteX14" fmla="*/ 32106 w 970318"/>
                        <a:gd name="connsiteY14" fmla="*/ 253290 h 578403"/>
                        <a:gd name="connsiteX15" fmla="*/ 42808 w 970318"/>
                        <a:gd name="connsiteY15" fmla="*/ 224750 h 578403"/>
                        <a:gd name="connsiteX16" fmla="*/ 64212 w 970318"/>
                        <a:gd name="connsiteY16" fmla="*/ 214048 h 578403"/>
                        <a:gd name="connsiteX17" fmla="*/ 85616 w 970318"/>
                        <a:gd name="connsiteY17" fmla="*/ 203345 h 578403"/>
                        <a:gd name="connsiteX18" fmla="*/ 96318 w 970318"/>
                        <a:gd name="connsiteY18" fmla="*/ 196210 h 578403"/>
                        <a:gd name="connsiteX19" fmla="*/ 103453 w 970318"/>
                        <a:gd name="connsiteY19" fmla="*/ 185508 h 578403"/>
                        <a:gd name="connsiteX20" fmla="*/ 110588 w 970318"/>
                        <a:gd name="connsiteY20" fmla="*/ 153401 h 578403"/>
                        <a:gd name="connsiteX21" fmla="*/ 117722 w 970318"/>
                        <a:gd name="connsiteY21" fmla="*/ 124861 h 578403"/>
                        <a:gd name="connsiteX22" fmla="*/ 124857 w 970318"/>
                        <a:gd name="connsiteY22" fmla="*/ 103456 h 578403"/>
                        <a:gd name="connsiteX23" fmla="*/ 139126 w 970318"/>
                        <a:gd name="connsiteY23" fmla="*/ 82051 h 578403"/>
                        <a:gd name="connsiteX24" fmla="*/ 142694 w 970318"/>
                        <a:gd name="connsiteY24" fmla="*/ 71349 h 578403"/>
                        <a:gd name="connsiteX25" fmla="*/ 167665 w 970318"/>
                        <a:gd name="connsiteY25" fmla="*/ 53512 h 578403"/>
                        <a:gd name="connsiteX26" fmla="*/ 206906 w 970318"/>
                        <a:gd name="connsiteY26" fmla="*/ 28540 h 578403"/>
                        <a:gd name="connsiteX27" fmla="*/ 217608 w 970318"/>
                        <a:gd name="connsiteY27" fmla="*/ 21405 h 578403"/>
                        <a:gd name="connsiteX28" fmla="*/ 231877 w 970318"/>
                        <a:gd name="connsiteY28" fmla="*/ 17837 h 578403"/>
                        <a:gd name="connsiteX29" fmla="*/ 271118 w 970318"/>
                        <a:gd name="connsiteY29" fmla="*/ 10702 h 578403"/>
                        <a:gd name="connsiteX30" fmla="*/ 342465 w 970318"/>
                        <a:gd name="connsiteY30" fmla="*/ 14270 h 578403"/>
                        <a:gd name="connsiteX31" fmla="*/ 378139 w 970318"/>
                        <a:gd name="connsiteY31" fmla="*/ 28540 h 578403"/>
                        <a:gd name="connsiteX32" fmla="*/ 388841 w 970318"/>
                        <a:gd name="connsiteY32" fmla="*/ 35674 h 578403"/>
                        <a:gd name="connsiteX33" fmla="*/ 399543 w 970318"/>
                        <a:gd name="connsiteY33" fmla="*/ 39242 h 578403"/>
                        <a:gd name="connsiteX34" fmla="*/ 410245 w 970318"/>
                        <a:gd name="connsiteY34" fmla="*/ 35674 h 578403"/>
                        <a:gd name="connsiteX35" fmla="*/ 442351 w 970318"/>
                        <a:gd name="connsiteY35" fmla="*/ 14270 h 578403"/>
                        <a:gd name="connsiteX36" fmla="*/ 453053 w 970318"/>
                        <a:gd name="connsiteY36" fmla="*/ 7135 h 578403"/>
                        <a:gd name="connsiteX37" fmla="*/ 474457 w 970318"/>
                        <a:gd name="connsiteY37" fmla="*/ 0 h 578403"/>
                        <a:gd name="connsiteX38" fmla="*/ 535102 w 970318"/>
                        <a:gd name="connsiteY38" fmla="*/ 7135 h 578403"/>
                        <a:gd name="connsiteX39" fmla="*/ 545804 w 970318"/>
                        <a:gd name="connsiteY39" fmla="*/ 14270 h 578403"/>
                        <a:gd name="connsiteX40" fmla="*/ 563641 w 970318"/>
                        <a:gd name="connsiteY40" fmla="*/ 32107 h 578403"/>
                        <a:gd name="connsiteX41" fmla="*/ 570775 w 970318"/>
                        <a:gd name="connsiteY41" fmla="*/ 42809 h 578403"/>
                        <a:gd name="connsiteX42" fmla="*/ 585045 w 970318"/>
                        <a:gd name="connsiteY42" fmla="*/ 39242 h 578403"/>
                        <a:gd name="connsiteX43" fmla="*/ 595747 w 970318"/>
                        <a:gd name="connsiteY43" fmla="*/ 32107 h 578403"/>
                        <a:gd name="connsiteX44" fmla="*/ 606449 w 970318"/>
                        <a:gd name="connsiteY44" fmla="*/ 28540 h 578403"/>
                        <a:gd name="connsiteX45" fmla="*/ 677796 w 970318"/>
                        <a:gd name="connsiteY45" fmla="*/ 32107 h 578403"/>
                        <a:gd name="connsiteX46" fmla="*/ 695632 w 970318"/>
                        <a:gd name="connsiteY46" fmla="*/ 46377 h 578403"/>
                        <a:gd name="connsiteX47" fmla="*/ 706334 w 970318"/>
                        <a:gd name="connsiteY47" fmla="*/ 78484 h 578403"/>
                        <a:gd name="connsiteX48" fmla="*/ 709902 w 970318"/>
                        <a:gd name="connsiteY48" fmla="*/ 89186 h 578403"/>
                        <a:gd name="connsiteX49" fmla="*/ 717037 w 970318"/>
                        <a:gd name="connsiteY49" fmla="*/ 99889 h 578403"/>
                        <a:gd name="connsiteX50" fmla="*/ 720604 w 970318"/>
                        <a:gd name="connsiteY50" fmla="*/ 117726 h 578403"/>
                        <a:gd name="connsiteX51" fmla="*/ 724171 w 970318"/>
                        <a:gd name="connsiteY51" fmla="*/ 128428 h 578403"/>
                        <a:gd name="connsiteX52" fmla="*/ 738441 w 970318"/>
                        <a:gd name="connsiteY52" fmla="*/ 124861 h 578403"/>
                        <a:gd name="connsiteX53" fmla="*/ 763412 w 970318"/>
                        <a:gd name="connsiteY53" fmla="*/ 117726 h 578403"/>
                        <a:gd name="connsiteX54" fmla="*/ 784816 w 970318"/>
                        <a:gd name="connsiteY54" fmla="*/ 135563 h 578403"/>
                        <a:gd name="connsiteX55" fmla="*/ 827624 w 970318"/>
                        <a:gd name="connsiteY55" fmla="*/ 139131 h 578403"/>
                        <a:gd name="connsiteX56" fmla="*/ 852596 w 970318"/>
                        <a:gd name="connsiteY56" fmla="*/ 153401 h 578403"/>
                        <a:gd name="connsiteX57" fmla="*/ 863298 w 970318"/>
                        <a:gd name="connsiteY57" fmla="*/ 156968 h 578403"/>
                        <a:gd name="connsiteX58" fmla="*/ 874000 w 970318"/>
                        <a:gd name="connsiteY58" fmla="*/ 164103 h 578403"/>
                        <a:gd name="connsiteX59" fmla="*/ 888269 w 970318"/>
                        <a:gd name="connsiteY59" fmla="*/ 185508 h 578403"/>
                        <a:gd name="connsiteX60" fmla="*/ 891836 w 970318"/>
                        <a:gd name="connsiteY60" fmla="*/ 199778 h 578403"/>
                        <a:gd name="connsiteX61" fmla="*/ 898971 w 970318"/>
                        <a:gd name="connsiteY61" fmla="*/ 221182 h 578403"/>
                        <a:gd name="connsiteX62" fmla="*/ 895404 w 970318"/>
                        <a:gd name="connsiteY62" fmla="*/ 292532 h 578403"/>
                        <a:gd name="connsiteX63" fmla="*/ 888269 w 970318"/>
                        <a:gd name="connsiteY63" fmla="*/ 303234 h 578403"/>
                        <a:gd name="connsiteX64" fmla="*/ 898971 w 970318"/>
                        <a:gd name="connsiteY64" fmla="*/ 306802 h 578403"/>
                        <a:gd name="connsiteX65" fmla="*/ 927510 w 970318"/>
                        <a:gd name="connsiteY65" fmla="*/ 310369 h 578403"/>
                        <a:gd name="connsiteX66" fmla="*/ 938212 w 970318"/>
                        <a:gd name="connsiteY66" fmla="*/ 317504 h 578403"/>
                        <a:gd name="connsiteX67" fmla="*/ 948914 w 970318"/>
                        <a:gd name="connsiteY67" fmla="*/ 321071 h 578403"/>
                        <a:gd name="connsiteX68" fmla="*/ 952481 w 970318"/>
                        <a:gd name="connsiteY68" fmla="*/ 331774 h 578403"/>
                        <a:gd name="connsiteX69" fmla="*/ 959616 w 970318"/>
                        <a:gd name="connsiteY69" fmla="*/ 342476 h 578403"/>
                        <a:gd name="connsiteX70" fmla="*/ 966751 w 970318"/>
                        <a:gd name="connsiteY70" fmla="*/ 363881 h 578403"/>
                        <a:gd name="connsiteX71" fmla="*/ 970318 w 970318"/>
                        <a:gd name="connsiteY71" fmla="*/ 374583 h 578403"/>
                        <a:gd name="connsiteX72" fmla="*/ 966751 w 970318"/>
                        <a:gd name="connsiteY72" fmla="*/ 424528 h 578403"/>
                        <a:gd name="connsiteX73" fmla="*/ 963183 w 970318"/>
                        <a:gd name="connsiteY73" fmla="*/ 435230 h 578403"/>
                        <a:gd name="connsiteX74" fmla="*/ 948914 w 970318"/>
                        <a:gd name="connsiteY74" fmla="*/ 456635 h 578403"/>
                        <a:gd name="connsiteX75" fmla="*/ 927510 w 970318"/>
                        <a:gd name="connsiteY75" fmla="*/ 470905 h 578403"/>
                        <a:gd name="connsiteX76" fmla="*/ 934645 w 970318"/>
                        <a:gd name="connsiteY76" fmla="*/ 485175 h 578403"/>
                        <a:gd name="connsiteX77" fmla="*/ 941779 w 970318"/>
                        <a:gd name="connsiteY77" fmla="*/ 495877 h 578403"/>
                        <a:gd name="connsiteX78" fmla="*/ 945347 w 970318"/>
                        <a:gd name="connsiteY78" fmla="*/ 506579 h 578403"/>
                        <a:gd name="connsiteX79" fmla="*/ 934645 w 970318"/>
                        <a:gd name="connsiteY79" fmla="*/ 549389 h 578403"/>
                        <a:gd name="connsiteX80" fmla="*/ 923943 w 970318"/>
                        <a:gd name="connsiteY80" fmla="*/ 556524 h 578403"/>
                        <a:gd name="connsiteX81" fmla="*/ 916808 w 970318"/>
                        <a:gd name="connsiteY81" fmla="*/ 567226 h 578403"/>
                        <a:gd name="connsiteX82" fmla="*/ 895404 w 970318"/>
                        <a:gd name="connsiteY82" fmla="*/ 577929 h 578403"/>
                        <a:gd name="connsiteX83" fmla="*/ 845461 w 970318"/>
                        <a:gd name="connsiteY83" fmla="*/ 563659 h 578403"/>
                        <a:gd name="connsiteX84" fmla="*/ 841894 w 970318"/>
                        <a:gd name="connsiteY84" fmla="*/ 545822 h 578403"/>
                        <a:gd name="connsiteX85" fmla="*/ 824057 w 970318"/>
                        <a:gd name="connsiteY85" fmla="*/ 488742 h 578403"/>
                        <a:gd name="connsiteX86" fmla="*/ 813355 w 970318"/>
                        <a:gd name="connsiteY86" fmla="*/ 485175 h 578403"/>
                        <a:gd name="connsiteX87" fmla="*/ 802653 w 970318"/>
                        <a:gd name="connsiteY87" fmla="*/ 474472 h 578403"/>
                        <a:gd name="connsiteX88" fmla="*/ 791951 w 970318"/>
                        <a:gd name="connsiteY88" fmla="*/ 449500 h 578403"/>
                        <a:gd name="connsiteX89" fmla="*/ 784816 w 970318"/>
                        <a:gd name="connsiteY89" fmla="*/ 438798 h 578403"/>
                        <a:gd name="connsiteX90" fmla="*/ 781249 w 970318"/>
                        <a:gd name="connsiteY90" fmla="*/ 374583 h 578403"/>
                        <a:gd name="connsiteX91" fmla="*/ 788383 w 970318"/>
                        <a:gd name="connsiteY91" fmla="*/ 353179 h 578403"/>
                        <a:gd name="connsiteX92" fmla="*/ 777681 w 970318"/>
                        <a:gd name="connsiteY92" fmla="*/ 346044 h 578403"/>
                        <a:gd name="connsiteX93" fmla="*/ 763412 w 970318"/>
                        <a:gd name="connsiteY93" fmla="*/ 342476 h 578403"/>
                        <a:gd name="connsiteX94" fmla="*/ 752710 w 970318"/>
                        <a:gd name="connsiteY94" fmla="*/ 338909 h 578403"/>
                        <a:gd name="connsiteX95" fmla="*/ 734873 w 970318"/>
                        <a:gd name="connsiteY95" fmla="*/ 317504 h 578403"/>
                        <a:gd name="connsiteX96" fmla="*/ 731306 w 970318"/>
                        <a:gd name="connsiteY96" fmla="*/ 292532 h 578403"/>
                        <a:gd name="connsiteX97" fmla="*/ 702767 w 970318"/>
                        <a:gd name="connsiteY97" fmla="*/ 299667 h 578403"/>
                        <a:gd name="connsiteX98" fmla="*/ 681363 w 970318"/>
                        <a:gd name="connsiteY98" fmla="*/ 306802 h 578403"/>
                        <a:gd name="connsiteX99" fmla="*/ 645690 w 970318"/>
                        <a:gd name="connsiteY99" fmla="*/ 299667 h 578403"/>
                        <a:gd name="connsiteX100" fmla="*/ 634988 w 970318"/>
                        <a:gd name="connsiteY100" fmla="*/ 288964 h 578403"/>
                        <a:gd name="connsiteX101" fmla="*/ 631420 w 970318"/>
                        <a:gd name="connsiteY101" fmla="*/ 203345 h 578403"/>
                        <a:gd name="connsiteX102" fmla="*/ 606449 w 970318"/>
                        <a:gd name="connsiteY102" fmla="*/ 199778 h 578403"/>
                        <a:gd name="connsiteX103" fmla="*/ 588612 w 970318"/>
                        <a:gd name="connsiteY103" fmla="*/ 196210 h 578403"/>
                        <a:gd name="connsiteX104" fmla="*/ 577910 w 970318"/>
                        <a:gd name="connsiteY104" fmla="*/ 189075 h 578403"/>
                        <a:gd name="connsiteX105" fmla="*/ 574343 w 970318"/>
                        <a:gd name="connsiteY105" fmla="*/ 178373 h 578403"/>
                        <a:gd name="connsiteX106" fmla="*/ 570775 w 970318"/>
                        <a:gd name="connsiteY106" fmla="*/ 153401 h 578403"/>
                        <a:gd name="connsiteX107" fmla="*/ 556506 w 970318"/>
                        <a:gd name="connsiteY107" fmla="*/ 167671 h 578403"/>
                        <a:gd name="connsiteX108" fmla="*/ 545804 w 970318"/>
                        <a:gd name="connsiteY108" fmla="*/ 174805 h 578403"/>
                        <a:gd name="connsiteX109" fmla="*/ 527967 w 970318"/>
                        <a:gd name="connsiteY109" fmla="*/ 192643 h 578403"/>
                        <a:gd name="connsiteX110" fmla="*/ 513698 w 970318"/>
                        <a:gd name="connsiteY110" fmla="*/ 196210 h 578403"/>
                        <a:gd name="connsiteX111" fmla="*/ 502996 w 970318"/>
                        <a:gd name="connsiteY111" fmla="*/ 199778 h 578403"/>
                        <a:gd name="connsiteX112" fmla="*/ 474457 w 970318"/>
                        <a:gd name="connsiteY112" fmla="*/ 196210 h 578403"/>
                        <a:gd name="connsiteX113" fmla="*/ 463755 w 970318"/>
                        <a:gd name="connsiteY113" fmla="*/ 192643 h 578403"/>
                        <a:gd name="connsiteX114" fmla="*/ 449486 w 970318"/>
                        <a:gd name="connsiteY114" fmla="*/ 171238 h 578403"/>
                        <a:gd name="connsiteX115" fmla="*/ 417379 w 970318"/>
                        <a:gd name="connsiteY115" fmla="*/ 153401 h 578403"/>
                        <a:gd name="connsiteX116" fmla="*/ 403110 w 970318"/>
                        <a:gd name="connsiteY116" fmla="*/ 156968 h 578403"/>
                        <a:gd name="connsiteX117" fmla="*/ 381706 w 970318"/>
                        <a:gd name="connsiteY117" fmla="*/ 164103 h 578403"/>
                        <a:gd name="connsiteX118" fmla="*/ 360302 w 970318"/>
                        <a:gd name="connsiteY118" fmla="*/ 178373 h 578403"/>
                        <a:gd name="connsiteX119" fmla="*/ 349600 w 970318"/>
                        <a:gd name="connsiteY119" fmla="*/ 185508 h 578403"/>
                        <a:gd name="connsiteX120" fmla="*/ 338898 w 970318"/>
                        <a:gd name="connsiteY120" fmla="*/ 189075 h 578403"/>
                        <a:gd name="connsiteX121" fmla="*/ 328196 w 970318"/>
                        <a:gd name="connsiteY121" fmla="*/ 196210 h 578403"/>
                        <a:gd name="connsiteX122" fmla="*/ 306792 w 970318"/>
                        <a:gd name="connsiteY122" fmla="*/ 203345 h 578403"/>
                        <a:gd name="connsiteX123" fmla="*/ 242205 w 970318"/>
                        <a:gd name="connsiteY123" fmla="*/ 230307 h 578403"/>
                        <a:gd name="connsiteX124" fmla="*/ 203339 w 970318"/>
                        <a:gd name="connsiteY124" fmla="*/ 253290 h 578403"/>
                        <a:gd name="connsiteX125" fmla="*/ 185502 w 970318"/>
                        <a:gd name="connsiteY125" fmla="*/ 256857 h 578403"/>
                        <a:gd name="connsiteX126" fmla="*/ 189069 w 970318"/>
                        <a:gd name="connsiteY126" fmla="*/ 281829 h 578403"/>
                        <a:gd name="connsiteX127" fmla="*/ 185502 w 970318"/>
                        <a:gd name="connsiteY127" fmla="*/ 353179 h 578403"/>
                        <a:gd name="connsiteX128" fmla="*/ 174800 w 970318"/>
                        <a:gd name="connsiteY128" fmla="*/ 374583 h 578403"/>
                        <a:gd name="connsiteX129" fmla="*/ 153396 w 970318"/>
                        <a:gd name="connsiteY129" fmla="*/ 381718 h 578403"/>
                        <a:gd name="connsiteX130" fmla="*/ 142694 w 970318"/>
                        <a:gd name="connsiteY130" fmla="*/ 385286 h 578403"/>
                        <a:gd name="connsiteX131" fmla="*/ 117722 w 970318"/>
                        <a:gd name="connsiteY131" fmla="*/ 392421 h 578403"/>
                        <a:gd name="connsiteX132" fmla="*/ 117722 w 970318"/>
                        <a:gd name="connsiteY132" fmla="*/ 499445 h 578403"/>
                        <a:gd name="connsiteX133" fmla="*/ 114155 w 970318"/>
                        <a:gd name="connsiteY133" fmla="*/ 510147 h 578403"/>
                        <a:gd name="connsiteX134" fmla="*/ 92751 w 970318"/>
                        <a:gd name="connsiteY134" fmla="*/ 531552 h 578403"/>
                        <a:gd name="connsiteX135" fmla="*/ 82049 w 970318"/>
                        <a:gd name="connsiteY135" fmla="*/ 535119 h 578403"/>
                        <a:gd name="connsiteX136" fmla="*/ 49943 w 970318"/>
                        <a:gd name="connsiteY136" fmla="*/ 549389 h 578403"/>
                        <a:gd name="connsiteX137" fmla="*/ 46375 w 970318"/>
                        <a:gd name="connsiteY137" fmla="*/ 560091 h 578403"/>
                        <a:gd name="connsiteX0" fmla="*/ 46375 w 970318"/>
                        <a:gd name="connsiteY0" fmla="*/ 560091 h 578403"/>
                        <a:gd name="connsiteX1" fmla="*/ 46375 w 970318"/>
                        <a:gd name="connsiteY1" fmla="*/ 560091 h 578403"/>
                        <a:gd name="connsiteX2" fmla="*/ 10702 w 970318"/>
                        <a:gd name="connsiteY2" fmla="*/ 535119 h 578403"/>
                        <a:gd name="connsiteX3" fmla="*/ 3567 w 970318"/>
                        <a:gd name="connsiteY3" fmla="*/ 513714 h 578403"/>
                        <a:gd name="connsiteX4" fmla="*/ 0 w 970318"/>
                        <a:gd name="connsiteY4" fmla="*/ 503012 h 578403"/>
                        <a:gd name="connsiteX5" fmla="*/ 3567 w 970318"/>
                        <a:gd name="connsiteY5" fmla="*/ 445933 h 578403"/>
                        <a:gd name="connsiteX6" fmla="*/ 10702 w 970318"/>
                        <a:gd name="connsiteY6" fmla="*/ 424528 h 578403"/>
                        <a:gd name="connsiteX7" fmla="*/ 14269 w 970318"/>
                        <a:gd name="connsiteY7" fmla="*/ 413825 h 578403"/>
                        <a:gd name="connsiteX8" fmla="*/ 24971 w 970318"/>
                        <a:gd name="connsiteY8" fmla="*/ 406691 h 578403"/>
                        <a:gd name="connsiteX9" fmla="*/ 42808 w 970318"/>
                        <a:gd name="connsiteY9" fmla="*/ 385286 h 578403"/>
                        <a:gd name="connsiteX10" fmla="*/ 32106 w 970318"/>
                        <a:gd name="connsiteY10" fmla="*/ 360314 h 578403"/>
                        <a:gd name="connsiteX11" fmla="*/ 21404 w 970318"/>
                        <a:gd name="connsiteY11" fmla="*/ 349611 h 578403"/>
                        <a:gd name="connsiteX12" fmla="*/ 17837 w 970318"/>
                        <a:gd name="connsiteY12" fmla="*/ 338909 h 578403"/>
                        <a:gd name="connsiteX13" fmla="*/ 24971 w 970318"/>
                        <a:gd name="connsiteY13" fmla="*/ 274694 h 578403"/>
                        <a:gd name="connsiteX14" fmla="*/ 32106 w 970318"/>
                        <a:gd name="connsiteY14" fmla="*/ 253290 h 578403"/>
                        <a:gd name="connsiteX15" fmla="*/ 42808 w 970318"/>
                        <a:gd name="connsiteY15" fmla="*/ 224750 h 578403"/>
                        <a:gd name="connsiteX16" fmla="*/ 64212 w 970318"/>
                        <a:gd name="connsiteY16" fmla="*/ 214048 h 578403"/>
                        <a:gd name="connsiteX17" fmla="*/ 85616 w 970318"/>
                        <a:gd name="connsiteY17" fmla="*/ 203345 h 578403"/>
                        <a:gd name="connsiteX18" fmla="*/ 96318 w 970318"/>
                        <a:gd name="connsiteY18" fmla="*/ 196210 h 578403"/>
                        <a:gd name="connsiteX19" fmla="*/ 103453 w 970318"/>
                        <a:gd name="connsiteY19" fmla="*/ 185508 h 578403"/>
                        <a:gd name="connsiteX20" fmla="*/ 110588 w 970318"/>
                        <a:gd name="connsiteY20" fmla="*/ 153401 h 578403"/>
                        <a:gd name="connsiteX21" fmla="*/ 117722 w 970318"/>
                        <a:gd name="connsiteY21" fmla="*/ 124861 h 578403"/>
                        <a:gd name="connsiteX22" fmla="*/ 124857 w 970318"/>
                        <a:gd name="connsiteY22" fmla="*/ 103456 h 578403"/>
                        <a:gd name="connsiteX23" fmla="*/ 139126 w 970318"/>
                        <a:gd name="connsiteY23" fmla="*/ 82051 h 578403"/>
                        <a:gd name="connsiteX24" fmla="*/ 142694 w 970318"/>
                        <a:gd name="connsiteY24" fmla="*/ 71349 h 578403"/>
                        <a:gd name="connsiteX25" fmla="*/ 167665 w 970318"/>
                        <a:gd name="connsiteY25" fmla="*/ 53512 h 578403"/>
                        <a:gd name="connsiteX26" fmla="*/ 206906 w 970318"/>
                        <a:gd name="connsiteY26" fmla="*/ 28540 h 578403"/>
                        <a:gd name="connsiteX27" fmla="*/ 217608 w 970318"/>
                        <a:gd name="connsiteY27" fmla="*/ 21405 h 578403"/>
                        <a:gd name="connsiteX28" fmla="*/ 231877 w 970318"/>
                        <a:gd name="connsiteY28" fmla="*/ 17837 h 578403"/>
                        <a:gd name="connsiteX29" fmla="*/ 271118 w 970318"/>
                        <a:gd name="connsiteY29" fmla="*/ 10702 h 578403"/>
                        <a:gd name="connsiteX30" fmla="*/ 342465 w 970318"/>
                        <a:gd name="connsiteY30" fmla="*/ 14270 h 578403"/>
                        <a:gd name="connsiteX31" fmla="*/ 378139 w 970318"/>
                        <a:gd name="connsiteY31" fmla="*/ 28540 h 578403"/>
                        <a:gd name="connsiteX32" fmla="*/ 388841 w 970318"/>
                        <a:gd name="connsiteY32" fmla="*/ 35674 h 578403"/>
                        <a:gd name="connsiteX33" fmla="*/ 399543 w 970318"/>
                        <a:gd name="connsiteY33" fmla="*/ 39242 h 578403"/>
                        <a:gd name="connsiteX34" fmla="*/ 410245 w 970318"/>
                        <a:gd name="connsiteY34" fmla="*/ 35674 h 578403"/>
                        <a:gd name="connsiteX35" fmla="*/ 442351 w 970318"/>
                        <a:gd name="connsiteY35" fmla="*/ 14270 h 578403"/>
                        <a:gd name="connsiteX36" fmla="*/ 453053 w 970318"/>
                        <a:gd name="connsiteY36" fmla="*/ 7135 h 578403"/>
                        <a:gd name="connsiteX37" fmla="*/ 474457 w 970318"/>
                        <a:gd name="connsiteY37" fmla="*/ 0 h 578403"/>
                        <a:gd name="connsiteX38" fmla="*/ 535102 w 970318"/>
                        <a:gd name="connsiteY38" fmla="*/ 7135 h 578403"/>
                        <a:gd name="connsiteX39" fmla="*/ 545804 w 970318"/>
                        <a:gd name="connsiteY39" fmla="*/ 14270 h 578403"/>
                        <a:gd name="connsiteX40" fmla="*/ 563641 w 970318"/>
                        <a:gd name="connsiteY40" fmla="*/ 32107 h 578403"/>
                        <a:gd name="connsiteX41" fmla="*/ 570775 w 970318"/>
                        <a:gd name="connsiteY41" fmla="*/ 42809 h 578403"/>
                        <a:gd name="connsiteX42" fmla="*/ 585045 w 970318"/>
                        <a:gd name="connsiteY42" fmla="*/ 39242 h 578403"/>
                        <a:gd name="connsiteX43" fmla="*/ 595747 w 970318"/>
                        <a:gd name="connsiteY43" fmla="*/ 32107 h 578403"/>
                        <a:gd name="connsiteX44" fmla="*/ 606449 w 970318"/>
                        <a:gd name="connsiteY44" fmla="*/ 28540 h 578403"/>
                        <a:gd name="connsiteX45" fmla="*/ 677796 w 970318"/>
                        <a:gd name="connsiteY45" fmla="*/ 32107 h 578403"/>
                        <a:gd name="connsiteX46" fmla="*/ 695632 w 970318"/>
                        <a:gd name="connsiteY46" fmla="*/ 46377 h 578403"/>
                        <a:gd name="connsiteX47" fmla="*/ 706334 w 970318"/>
                        <a:gd name="connsiteY47" fmla="*/ 78484 h 578403"/>
                        <a:gd name="connsiteX48" fmla="*/ 709902 w 970318"/>
                        <a:gd name="connsiteY48" fmla="*/ 89186 h 578403"/>
                        <a:gd name="connsiteX49" fmla="*/ 717037 w 970318"/>
                        <a:gd name="connsiteY49" fmla="*/ 99889 h 578403"/>
                        <a:gd name="connsiteX50" fmla="*/ 720604 w 970318"/>
                        <a:gd name="connsiteY50" fmla="*/ 117726 h 578403"/>
                        <a:gd name="connsiteX51" fmla="*/ 724171 w 970318"/>
                        <a:gd name="connsiteY51" fmla="*/ 128428 h 578403"/>
                        <a:gd name="connsiteX52" fmla="*/ 738441 w 970318"/>
                        <a:gd name="connsiteY52" fmla="*/ 124861 h 578403"/>
                        <a:gd name="connsiteX53" fmla="*/ 763412 w 970318"/>
                        <a:gd name="connsiteY53" fmla="*/ 117726 h 578403"/>
                        <a:gd name="connsiteX54" fmla="*/ 784816 w 970318"/>
                        <a:gd name="connsiteY54" fmla="*/ 135563 h 578403"/>
                        <a:gd name="connsiteX55" fmla="*/ 827624 w 970318"/>
                        <a:gd name="connsiteY55" fmla="*/ 139131 h 578403"/>
                        <a:gd name="connsiteX56" fmla="*/ 852596 w 970318"/>
                        <a:gd name="connsiteY56" fmla="*/ 153401 h 578403"/>
                        <a:gd name="connsiteX57" fmla="*/ 863298 w 970318"/>
                        <a:gd name="connsiteY57" fmla="*/ 156968 h 578403"/>
                        <a:gd name="connsiteX58" fmla="*/ 874000 w 970318"/>
                        <a:gd name="connsiteY58" fmla="*/ 164103 h 578403"/>
                        <a:gd name="connsiteX59" fmla="*/ 888269 w 970318"/>
                        <a:gd name="connsiteY59" fmla="*/ 185508 h 578403"/>
                        <a:gd name="connsiteX60" fmla="*/ 891836 w 970318"/>
                        <a:gd name="connsiteY60" fmla="*/ 199778 h 578403"/>
                        <a:gd name="connsiteX61" fmla="*/ 898971 w 970318"/>
                        <a:gd name="connsiteY61" fmla="*/ 221182 h 578403"/>
                        <a:gd name="connsiteX62" fmla="*/ 895404 w 970318"/>
                        <a:gd name="connsiteY62" fmla="*/ 292532 h 578403"/>
                        <a:gd name="connsiteX63" fmla="*/ 888269 w 970318"/>
                        <a:gd name="connsiteY63" fmla="*/ 303234 h 578403"/>
                        <a:gd name="connsiteX64" fmla="*/ 898971 w 970318"/>
                        <a:gd name="connsiteY64" fmla="*/ 306802 h 578403"/>
                        <a:gd name="connsiteX65" fmla="*/ 927510 w 970318"/>
                        <a:gd name="connsiteY65" fmla="*/ 310369 h 578403"/>
                        <a:gd name="connsiteX66" fmla="*/ 938212 w 970318"/>
                        <a:gd name="connsiteY66" fmla="*/ 317504 h 578403"/>
                        <a:gd name="connsiteX67" fmla="*/ 948914 w 970318"/>
                        <a:gd name="connsiteY67" fmla="*/ 321071 h 578403"/>
                        <a:gd name="connsiteX68" fmla="*/ 952481 w 970318"/>
                        <a:gd name="connsiteY68" fmla="*/ 331774 h 578403"/>
                        <a:gd name="connsiteX69" fmla="*/ 959616 w 970318"/>
                        <a:gd name="connsiteY69" fmla="*/ 342476 h 578403"/>
                        <a:gd name="connsiteX70" fmla="*/ 966751 w 970318"/>
                        <a:gd name="connsiteY70" fmla="*/ 363881 h 578403"/>
                        <a:gd name="connsiteX71" fmla="*/ 970318 w 970318"/>
                        <a:gd name="connsiteY71" fmla="*/ 374583 h 578403"/>
                        <a:gd name="connsiteX72" fmla="*/ 966751 w 970318"/>
                        <a:gd name="connsiteY72" fmla="*/ 424528 h 578403"/>
                        <a:gd name="connsiteX73" fmla="*/ 963183 w 970318"/>
                        <a:gd name="connsiteY73" fmla="*/ 435230 h 578403"/>
                        <a:gd name="connsiteX74" fmla="*/ 948914 w 970318"/>
                        <a:gd name="connsiteY74" fmla="*/ 456635 h 578403"/>
                        <a:gd name="connsiteX75" fmla="*/ 927510 w 970318"/>
                        <a:gd name="connsiteY75" fmla="*/ 470905 h 578403"/>
                        <a:gd name="connsiteX76" fmla="*/ 934645 w 970318"/>
                        <a:gd name="connsiteY76" fmla="*/ 485175 h 578403"/>
                        <a:gd name="connsiteX77" fmla="*/ 941779 w 970318"/>
                        <a:gd name="connsiteY77" fmla="*/ 495877 h 578403"/>
                        <a:gd name="connsiteX78" fmla="*/ 945347 w 970318"/>
                        <a:gd name="connsiteY78" fmla="*/ 506579 h 578403"/>
                        <a:gd name="connsiteX79" fmla="*/ 934645 w 970318"/>
                        <a:gd name="connsiteY79" fmla="*/ 549389 h 578403"/>
                        <a:gd name="connsiteX80" fmla="*/ 923943 w 970318"/>
                        <a:gd name="connsiteY80" fmla="*/ 556524 h 578403"/>
                        <a:gd name="connsiteX81" fmla="*/ 916808 w 970318"/>
                        <a:gd name="connsiteY81" fmla="*/ 567226 h 578403"/>
                        <a:gd name="connsiteX82" fmla="*/ 895404 w 970318"/>
                        <a:gd name="connsiteY82" fmla="*/ 577929 h 578403"/>
                        <a:gd name="connsiteX83" fmla="*/ 845461 w 970318"/>
                        <a:gd name="connsiteY83" fmla="*/ 563659 h 578403"/>
                        <a:gd name="connsiteX84" fmla="*/ 841894 w 970318"/>
                        <a:gd name="connsiteY84" fmla="*/ 545822 h 578403"/>
                        <a:gd name="connsiteX85" fmla="*/ 824057 w 970318"/>
                        <a:gd name="connsiteY85" fmla="*/ 488742 h 578403"/>
                        <a:gd name="connsiteX86" fmla="*/ 813355 w 970318"/>
                        <a:gd name="connsiteY86" fmla="*/ 485175 h 578403"/>
                        <a:gd name="connsiteX87" fmla="*/ 802653 w 970318"/>
                        <a:gd name="connsiteY87" fmla="*/ 474472 h 578403"/>
                        <a:gd name="connsiteX88" fmla="*/ 791951 w 970318"/>
                        <a:gd name="connsiteY88" fmla="*/ 449500 h 578403"/>
                        <a:gd name="connsiteX89" fmla="*/ 784816 w 970318"/>
                        <a:gd name="connsiteY89" fmla="*/ 438798 h 578403"/>
                        <a:gd name="connsiteX90" fmla="*/ 781249 w 970318"/>
                        <a:gd name="connsiteY90" fmla="*/ 374583 h 578403"/>
                        <a:gd name="connsiteX91" fmla="*/ 788383 w 970318"/>
                        <a:gd name="connsiteY91" fmla="*/ 353179 h 578403"/>
                        <a:gd name="connsiteX92" fmla="*/ 777681 w 970318"/>
                        <a:gd name="connsiteY92" fmla="*/ 346044 h 578403"/>
                        <a:gd name="connsiteX93" fmla="*/ 763412 w 970318"/>
                        <a:gd name="connsiteY93" fmla="*/ 342476 h 578403"/>
                        <a:gd name="connsiteX94" fmla="*/ 752710 w 970318"/>
                        <a:gd name="connsiteY94" fmla="*/ 338909 h 578403"/>
                        <a:gd name="connsiteX95" fmla="*/ 734873 w 970318"/>
                        <a:gd name="connsiteY95" fmla="*/ 317504 h 578403"/>
                        <a:gd name="connsiteX96" fmla="*/ 731306 w 970318"/>
                        <a:gd name="connsiteY96" fmla="*/ 292532 h 578403"/>
                        <a:gd name="connsiteX97" fmla="*/ 702767 w 970318"/>
                        <a:gd name="connsiteY97" fmla="*/ 299667 h 578403"/>
                        <a:gd name="connsiteX98" fmla="*/ 681363 w 970318"/>
                        <a:gd name="connsiteY98" fmla="*/ 306802 h 578403"/>
                        <a:gd name="connsiteX99" fmla="*/ 645690 w 970318"/>
                        <a:gd name="connsiteY99" fmla="*/ 299667 h 578403"/>
                        <a:gd name="connsiteX100" fmla="*/ 634988 w 970318"/>
                        <a:gd name="connsiteY100" fmla="*/ 288964 h 578403"/>
                        <a:gd name="connsiteX101" fmla="*/ 619777 w 970318"/>
                        <a:gd name="connsiteY101" fmla="*/ 228129 h 578403"/>
                        <a:gd name="connsiteX102" fmla="*/ 606449 w 970318"/>
                        <a:gd name="connsiteY102" fmla="*/ 199778 h 578403"/>
                        <a:gd name="connsiteX103" fmla="*/ 588612 w 970318"/>
                        <a:gd name="connsiteY103" fmla="*/ 196210 h 578403"/>
                        <a:gd name="connsiteX104" fmla="*/ 577910 w 970318"/>
                        <a:gd name="connsiteY104" fmla="*/ 189075 h 578403"/>
                        <a:gd name="connsiteX105" fmla="*/ 574343 w 970318"/>
                        <a:gd name="connsiteY105" fmla="*/ 178373 h 578403"/>
                        <a:gd name="connsiteX106" fmla="*/ 570775 w 970318"/>
                        <a:gd name="connsiteY106" fmla="*/ 153401 h 578403"/>
                        <a:gd name="connsiteX107" fmla="*/ 556506 w 970318"/>
                        <a:gd name="connsiteY107" fmla="*/ 167671 h 578403"/>
                        <a:gd name="connsiteX108" fmla="*/ 545804 w 970318"/>
                        <a:gd name="connsiteY108" fmla="*/ 174805 h 578403"/>
                        <a:gd name="connsiteX109" fmla="*/ 527967 w 970318"/>
                        <a:gd name="connsiteY109" fmla="*/ 192643 h 578403"/>
                        <a:gd name="connsiteX110" fmla="*/ 513698 w 970318"/>
                        <a:gd name="connsiteY110" fmla="*/ 196210 h 578403"/>
                        <a:gd name="connsiteX111" fmla="*/ 502996 w 970318"/>
                        <a:gd name="connsiteY111" fmla="*/ 199778 h 578403"/>
                        <a:gd name="connsiteX112" fmla="*/ 474457 w 970318"/>
                        <a:gd name="connsiteY112" fmla="*/ 196210 h 578403"/>
                        <a:gd name="connsiteX113" fmla="*/ 463755 w 970318"/>
                        <a:gd name="connsiteY113" fmla="*/ 192643 h 578403"/>
                        <a:gd name="connsiteX114" fmla="*/ 449486 w 970318"/>
                        <a:gd name="connsiteY114" fmla="*/ 171238 h 578403"/>
                        <a:gd name="connsiteX115" fmla="*/ 417379 w 970318"/>
                        <a:gd name="connsiteY115" fmla="*/ 153401 h 578403"/>
                        <a:gd name="connsiteX116" fmla="*/ 403110 w 970318"/>
                        <a:gd name="connsiteY116" fmla="*/ 156968 h 578403"/>
                        <a:gd name="connsiteX117" fmla="*/ 381706 w 970318"/>
                        <a:gd name="connsiteY117" fmla="*/ 164103 h 578403"/>
                        <a:gd name="connsiteX118" fmla="*/ 360302 w 970318"/>
                        <a:gd name="connsiteY118" fmla="*/ 178373 h 578403"/>
                        <a:gd name="connsiteX119" fmla="*/ 349600 w 970318"/>
                        <a:gd name="connsiteY119" fmla="*/ 185508 h 578403"/>
                        <a:gd name="connsiteX120" fmla="*/ 338898 w 970318"/>
                        <a:gd name="connsiteY120" fmla="*/ 189075 h 578403"/>
                        <a:gd name="connsiteX121" fmla="*/ 328196 w 970318"/>
                        <a:gd name="connsiteY121" fmla="*/ 196210 h 578403"/>
                        <a:gd name="connsiteX122" fmla="*/ 306792 w 970318"/>
                        <a:gd name="connsiteY122" fmla="*/ 203345 h 578403"/>
                        <a:gd name="connsiteX123" fmla="*/ 242205 w 970318"/>
                        <a:gd name="connsiteY123" fmla="*/ 230307 h 578403"/>
                        <a:gd name="connsiteX124" fmla="*/ 203339 w 970318"/>
                        <a:gd name="connsiteY124" fmla="*/ 253290 h 578403"/>
                        <a:gd name="connsiteX125" fmla="*/ 185502 w 970318"/>
                        <a:gd name="connsiteY125" fmla="*/ 256857 h 578403"/>
                        <a:gd name="connsiteX126" fmla="*/ 189069 w 970318"/>
                        <a:gd name="connsiteY126" fmla="*/ 281829 h 578403"/>
                        <a:gd name="connsiteX127" fmla="*/ 185502 w 970318"/>
                        <a:gd name="connsiteY127" fmla="*/ 353179 h 578403"/>
                        <a:gd name="connsiteX128" fmla="*/ 174800 w 970318"/>
                        <a:gd name="connsiteY128" fmla="*/ 374583 h 578403"/>
                        <a:gd name="connsiteX129" fmla="*/ 153396 w 970318"/>
                        <a:gd name="connsiteY129" fmla="*/ 381718 h 578403"/>
                        <a:gd name="connsiteX130" fmla="*/ 142694 w 970318"/>
                        <a:gd name="connsiteY130" fmla="*/ 385286 h 578403"/>
                        <a:gd name="connsiteX131" fmla="*/ 117722 w 970318"/>
                        <a:gd name="connsiteY131" fmla="*/ 392421 h 578403"/>
                        <a:gd name="connsiteX132" fmla="*/ 117722 w 970318"/>
                        <a:gd name="connsiteY132" fmla="*/ 499445 h 578403"/>
                        <a:gd name="connsiteX133" fmla="*/ 114155 w 970318"/>
                        <a:gd name="connsiteY133" fmla="*/ 510147 h 578403"/>
                        <a:gd name="connsiteX134" fmla="*/ 92751 w 970318"/>
                        <a:gd name="connsiteY134" fmla="*/ 531552 h 578403"/>
                        <a:gd name="connsiteX135" fmla="*/ 82049 w 970318"/>
                        <a:gd name="connsiteY135" fmla="*/ 535119 h 578403"/>
                        <a:gd name="connsiteX136" fmla="*/ 49943 w 970318"/>
                        <a:gd name="connsiteY136" fmla="*/ 549389 h 578403"/>
                        <a:gd name="connsiteX137" fmla="*/ 46375 w 970318"/>
                        <a:gd name="connsiteY137" fmla="*/ 560091 h 578403"/>
                        <a:gd name="connsiteX0" fmla="*/ 46375 w 970318"/>
                        <a:gd name="connsiteY0" fmla="*/ 560091 h 578403"/>
                        <a:gd name="connsiteX1" fmla="*/ 46375 w 970318"/>
                        <a:gd name="connsiteY1" fmla="*/ 560091 h 578403"/>
                        <a:gd name="connsiteX2" fmla="*/ 10702 w 970318"/>
                        <a:gd name="connsiteY2" fmla="*/ 535119 h 578403"/>
                        <a:gd name="connsiteX3" fmla="*/ 3567 w 970318"/>
                        <a:gd name="connsiteY3" fmla="*/ 513714 h 578403"/>
                        <a:gd name="connsiteX4" fmla="*/ 0 w 970318"/>
                        <a:gd name="connsiteY4" fmla="*/ 503012 h 578403"/>
                        <a:gd name="connsiteX5" fmla="*/ 3567 w 970318"/>
                        <a:gd name="connsiteY5" fmla="*/ 445933 h 578403"/>
                        <a:gd name="connsiteX6" fmla="*/ 10702 w 970318"/>
                        <a:gd name="connsiteY6" fmla="*/ 424528 h 578403"/>
                        <a:gd name="connsiteX7" fmla="*/ 14269 w 970318"/>
                        <a:gd name="connsiteY7" fmla="*/ 413825 h 578403"/>
                        <a:gd name="connsiteX8" fmla="*/ 24971 w 970318"/>
                        <a:gd name="connsiteY8" fmla="*/ 406691 h 578403"/>
                        <a:gd name="connsiteX9" fmla="*/ 42808 w 970318"/>
                        <a:gd name="connsiteY9" fmla="*/ 385286 h 578403"/>
                        <a:gd name="connsiteX10" fmla="*/ 32106 w 970318"/>
                        <a:gd name="connsiteY10" fmla="*/ 360314 h 578403"/>
                        <a:gd name="connsiteX11" fmla="*/ 21404 w 970318"/>
                        <a:gd name="connsiteY11" fmla="*/ 349611 h 578403"/>
                        <a:gd name="connsiteX12" fmla="*/ 17837 w 970318"/>
                        <a:gd name="connsiteY12" fmla="*/ 338909 h 578403"/>
                        <a:gd name="connsiteX13" fmla="*/ 24971 w 970318"/>
                        <a:gd name="connsiteY13" fmla="*/ 274694 h 578403"/>
                        <a:gd name="connsiteX14" fmla="*/ 32106 w 970318"/>
                        <a:gd name="connsiteY14" fmla="*/ 253290 h 578403"/>
                        <a:gd name="connsiteX15" fmla="*/ 42808 w 970318"/>
                        <a:gd name="connsiteY15" fmla="*/ 224750 h 578403"/>
                        <a:gd name="connsiteX16" fmla="*/ 64212 w 970318"/>
                        <a:gd name="connsiteY16" fmla="*/ 214048 h 578403"/>
                        <a:gd name="connsiteX17" fmla="*/ 85616 w 970318"/>
                        <a:gd name="connsiteY17" fmla="*/ 203345 h 578403"/>
                        <a:gd name="connsiteX18" fmla="*/ 96318 w 970318"/>
                        <a:gd name="connsiteY18" fmla="*/ 196210 h 578403"/>
                        <a:gd name="connsiteX19" fmla="*/ 103453 w 970318"/>
                        <a:gd name="connsiteY19" fmla="*/ 185508 h 578403"/>
                        <a:gd name="connsiteX20" fmla="*/ 110588 w 970318"/>
                        <a:gd name="connsiteY20" fmla="*/ 153401 h 578403"/>
                        <a:gd name="connsiteX21" fmla="*/ 117722 w 970318"/>
                        <a:gd name="connsiteY21" fmla="*/ 124861 h 578403"/>
                        <a:gd name="connsiteX22" fmla="*/ 124857 w 970318"/>
                        <a:gd name="connsiteY22" fmla="*/ 103456 h 578403"/>
                        <a:gd name="connsiteX23" fmla="*/ 139126 w 970318"/>
                        <a:gd name="connsiteY23" fmla="*/ 82051 h 578403"/>
                        <a:gd name="connsiteX24" fmla="*/ 142694 w 970318"/>
                        <a:gd name="connsiteY24" fmla="*/ 71349 h 578403"/>
                        <a:gd name="connsiteX25" fmla="*/ 167665 w 970318"/>
                        <a:gd name="connsiteY25" fmla="*/ 53512 h 578403"/>
                        <a:gd name="connsiteX26" fmla="*/ 206906 w 970318"/>
                        <a:gd name="connsiteY26" fmla="*/ 28540 h 578403"/>
                        <a:gd name="connsiteX27" fmla="*/ 217608 w 970318"/>
                        <a:gd name="connsiteY27" fmla="*/ 21405 h 578403"/>
                        <a:gd name="connsiteX28" fmla="*/ 231877 w 970318"/>
                        <a:gd name="connsiteY28" fmla="*/ 17837 h 578403"/>
                        <a:gd name="connsiteX29" fmla="*/ 271118 w 970318"/>
                        <a:gd name="connsiteY29" fmla="*/ 10702 h 578403"/>
                        <a:gd name="connsiteX30" fmla="*/ 342465 w 970318"/>
                        <a:gd name="connsiteY30" fmla="*/ 14270 h 578403"/>
                        <a:gd name="connsiteX31" fmla="*/ 378139 w 970318"/>
                        <a:gd name="connsiteY31" fmla="*/ 28540 h 578403"/>
                        <a:gd name="connsiteX32" fmla="*/ 388841 w 970318"/>
                        <a:gd name="connsiteY32" fmla="*/ 35674 h 578403"/>
                        <a:gd name="connsiteX33" fmla="*/ 399543 w 970318"/>
                        <a:gd name="connsiteY33" fmla="*/ 39242 h 578403"/>
                        <a:gd name="connsiteX34" fmla="*/ 410245 w 970318"/>
                        <a:gd name="connsiteY34" fmla="*/ 35674 h 578403"/>
                        <a:gd name="connsiteX35" fmla="*/ 442351 w 970318"/>
                        <a:gd name="connsiteY35" fmla="*/ 14270 h 578403"/>
                        <a:gd name="connsiteX36" fmla="*/ 453053 w 970318"/>
                        <a:gd name="connsiteY36" fmla="*/ 7135 h 578403"/>
                        <a:gd name="connsiteX37" fmla="*/ 474457 w 970318"/>
                        <a:gd name="connsiteY37" fmla="*/ 0 h 578403"/>
                        <a:gd name="connsiteX38" fmla="*/ 535102 w 970318"/>
                        <a:gd name="connsiteY38" fmla="*/ 7135 h 578403"/>
                        <a:gd name="connsiteX39" fmla="*/ 545804 w 970318"/>
                        <a:gd name="connsiteY39" fmla="*/ 14270 h 578403"/>
                        <a:gd name="connsiteX40" fmla="*/ 563641 w 970318"/>
                        <a:gd name="connsiteY40" fmla="*/ 32107 h 578403"/>
                        <a:gd name="connsiteX41" fmla="*/ 570775 w 970318"/>
                        <a:gd name="connsiteY41" fmla="*/ 42809 h 578403"/>
                        <a:gd name="connsiteX42" fmla="*/ 585045 w 970318"/>
                        <a:gd name="connsiteY42" fmla="*/ 39242 h 578403"/>
                        <a:gd name="connsiteX43" fmla="*/ 595747 w 970318"/>
                        <a:gd name="connsiteY43" fmla="*/ 32107 h 578403"/>
                        <a:gd name="connsiteX44" fmla="*/ 606449 w 970318"/>
                        <a:gd name="connsiteY44" fmla="*/ 28540 h 578403"/>
                        <a:gd name="connsiteX45" fmla="*/ 677796 w 970318"/>
                        <a:gd name="connsiteY45" fmla="*/ 32107 h 578403"/>
                        <a:gd name="connsiteX46" fmla="*/ 695632 w 970318"/>
                        <a:gd name="connsiteY46" fmla="*/ 46377 h 578403"/>
                        <a:gd name="connsiteX47" fmla="*/ 706334 w 970318"/>
                        <a:gd name="connsiteY47" fmla="*/ 78484 h 578403"/>
                        <a:gd name="connsiteX48" fmla="*/ 709902 w 970318"/>
                        <a:gd name="connsiteY48" fmla="*/ 89186 h 578403"/>
                        <a:gd name="connsiteX49" fmla="*/ 717037 w 970318"/>
                        <a:gd name="connsiteY49" fmla="*/ 99889 h 578403"/>
                        <a:gd name="connsiteX50" fmla="*/ 720604 w 970318"/>
                        <a:gd name="connsiteY50" fmla="*/ 117726 h 578403"/>
                        <a:gd name="connsiteX51" fmla="*/ 724171 w 970318"/>
                        <a:gd name="connsiteY51" fmla="*/ 128428 h 578403"/>
                        <a:gd name="connsiteX52" fmla="*/ 738441 w 970318"/>
                        <a:gd name="connsiteY52" fmla="*/ 124861 h 578403"/>
                        <a:gd name="connsiteX53" fmla="*/ 763412 w 970318"/>
                        <a:gd name="connsiteY53" fmla="*/ 117726 h 578403"/>
                        <a:gd name="connsiteX54" fmla="*/ 784816 w 970318"/>
                        <a:gd name="connsiteY54" fmla="*/ 135563 h 578403"/>
                        <a:gd name="connsiteX55" fmla="*/ 827624 w 970318"/>
                        <a:gd name="connsiteY55" fmla="*/ 139131 h 578403"/>
                        <a:gd name="connsiteX56" fmla="*/ 852596 w 970318"/>
                        <a:gd name="connsiteY56" fmla="*/ 153401 h 578403"/>
                        <a:gd name="connsiteX57" fmla="*/ 863298 w 970318"/>
                        <a:gd name="connsiteY57" fmla="*/ 156968 h 578403"/>
                        <a:gd name="connsiteX58" fmla="*/ 874000 w 970318"/>
                        <a:gd name="connsiteY58" fmla="*/ 164103 h 578403"/>
                        <a:gd name="connsiteX59" fmla="*/ 888269 w 970318"/>
                        <a:gd name="connsiteY59" fmla="*/ 185508 h 578403"/>
                        <a:gd name="connsiteX60" fmla="*/ 891836 w 970318"/>
                        <a:gd name="connsiteY60" fmla="*/ 199778 h 578403"/>
                        <a:gd name="connsiteX61" fmla="*/ 898971 w 970318"/>
                        <a:gd name="connsiteY61" fmla="*/ 221182 h 578403"/>
                        <a:gd name="connsiteX62" fmla="*/ 895404 w 970318"/>
                        <a:gd name="connsiteY62" fmla="*/ 292532 h 578403"/>
                        <a:gd name="connsiteX63" fmla="*/ 888269 w 970318"/>
                        <a:gd name="connsiteY63" fmla="*/ 303234 h 578403"/>
                        <a:gd name="connsiteX64" fmla="*/ 898971 w 970318"/>
                        <a:gd name="connsiteY64" fmla="*/ 306802 h 578403"/>
                        <a:gd name="connsiteX65" fmla="*/ 927510 w 970318"/>
                        <a:gd name="connsiteY65" fmla="*/ 310369 h 578403"/>
                        <a:gd name="connsiteX66" fmla="*/ 938212 w 970318"/>
                        <a:gd name="connsiteY66" fmla="*/ 317504 h 578403"/>
                        <a:gd name="connsiteX67" fmla="*/ 948914 w 970318"/>
                        <a:gd name="connsiteY67" fmla="*/ 321071 h 578403"/>
                        <a:gd name="connsiteX68" fmla="*/ 952481 w 970318"/>
                        <a:gd name="connsiteY68" fmla="*/ 331774 h 578403"/>
                        <a:gd name="connsiteX69" fmla="*/ 959616 w 970318"/>
                        <a:gd name="connsiteY69" fmla="*/ 342476 h 578403"/>
                        <a:gd name="connsiteX70" fmla="*/ 966751 w 970318"/>
                        <a:gd name="connsiteY70" fmla="*/ 363881 h 578403"/>
                        <a:gd name="connsiteX71" fmla="*/ 970318 w 970318"/>
                        <a:gd name="connsiteY71" fmla="*/ 374583 h 578403"/>
                        <a:gd name="connsiteX72" fmla="*/ 966751 w 970318"/>
                        <a:gd name="connsiteY72" fmla="*/ 424528 h 578403"/>
                        <a:gd name="connsiteX73" fmla="*/ 963183 w 970318"/>
                        <a:gd name="connsiteY73" fmla="*/ 435230 h 578403"/>
                        <a:gd name="connsiteX74" fmla="*/ 948914 w 970318"/>
                        <a:gd name="connsiteY74" fmla="*/ 456635 h 578403"/>
                        <a:gd name="connsiteX75" fmla="*/ 927510 w 970318"/>
                        <a:gd name="connsiteY75" fmla="*/ 470905 h 578403"/>
                        <a:gd name="connsiteX76" fmla="*/ 934645 w 970318"/>
                        <a:gd name="connsiteY76" fmla="*/ 485175 h 578403"/>
                        <a:gd name="connsiteX77" fmla="*/ 941779 w 970318"/>
                        <a:gd name="connsiteY77" fmla="*/ 495877 h 578403"/>
                        <a:gd name="connsiteX78" fmla="*/ 945347 w 970318"/>
                        <a:gd name="connsiteY78" fmla="*/ 506579 h 578403"/>
                        <a:gd name="connsiteX79" fmla="*/ 934645 w 970318"/>
                        <a:gd name="connsiteY79" fmla="*/ 549389 h 578403"/>
                        <a:gd name="connsiteX80" fmla="*/ 923943 w 970318"/>
                        <a:gd name="connsiteY80" fmla="*/ 556524 h 578403"/>
                        <a:gd name="connsiteX81" fmla="*/ 916808 w 970318"/>
                        <a:gd name="connsiteY81" fmla="*/ 567226 h 578403"/>
                        <a:gd name="connsiteX82" fmla="*/ 895404 w 970318"/>
                        <a:gd name="connsiteY82" fmla="*/ 577929 h 578403"/>
                        <a:gd name="connsiteX83" fmla="*/ 845461 w 970318"/>
                        <a:gd name="connsiteY83" fmla="*/ 563659 h 578403"/>
                        <a:gd name="connsiteX84" fmla="*/ 841894 w 970318"/>
                        <a:gd name="connsiteY84" fmla="*/ 545822 h 578403"/>
                        <a:gd name="connsiteX85" fmla="*/ 824057 w 970318"/>
                        <a:gd name="connsiteY85" fmla="*/ 488742 h 578403"/>
                        <a:gd name="connsiteX86" fmla="*/ 813355 w 970318"/>
                        <a:gd name="connsiteY86" fmla="*/ 485175 h 578403"/>
                        <a:gd name="connsiteX87" fmla="*/ 802653 w 970318"/>
                        <a:gd name="connsiteY87" fmla="*/ 474472 h 578403"/>
                        <a:gd name="connsiteX88" fmla="*/ 791951 w 970318"/>
                        <a:gd name="connsiteY88" fmla="*/ 449500 h 578403"/>
                        <a:gd name="connsiteX89" fmla="*/ 784816 w 970318"/>
                        <a:gd name="connsiteY89" fmla="*/ 438798 h 578403"/>
                        <a:gd name="connsiteX90" fmla="*/ 781249 w 970318"/>
                        <a:gd name="connsiteY90" fmla="*/ 374583 h 578403"/>
                        <a:gd name="connsiteX91" fmla="*/ 788383 w 970318"/>
                        <a:gd name="connsiteY91" fmla="*/ 353179 h 578403"/>
                        <a:gd name="connsiteX92" fmla="*/ 777681 w 970318"/>
                        <a:gd name="connsiteY92" fmla="*/ 346044 h 578403"/>
                        <a:gd name="connsiteX93" fmla="*/ 763412 w 970318"/>
                        <a:gd name="connsiteY93" fmla="*/ 342476 h 578403"/>
                        <a:gd name="connsiteX94" fmla="*/ 752710 w 970318"/>
                        <a:gd name="connsiteY94" fmla="*/ 338909 h 578403"/>
                        <a:gd name="connsiteX95" fmla="*/ 734873 w 970318"/>
                        <a:gd name="connsiteY95" fmla="*/ 317504 h 578403"/>
                        <a:gd name="connsiteX96" fmla="*/ 731306 w 970318"/>
                        <a:gd name="connsiteY96" fmla="*/ 292532 h 578403"/>
                        <a:gd name="connsiteX97" fmla="*/ 702767 w 970318"/>
                        <a:gd name="connsiteY97" fmla="*/ 299667 h 578403"/>
                        <a:gd name="connsiteX98" fmla="*/ 681363 w 970318"/>
                        <a:gd name="connsiteY98" fmla="*/ 306802 h 578403"/>
                        <a:gd name="connsiteX99" fmla="*/ 645690 w 970318"/>
                        <a:gd name="connsiteY99" fmla="*/ 299667 h 578403"/>
                        <a:gd name="connsiteX100" fmla="*/ 634988 w 970318"/>
                        <a:gd name="connsiteY100" fmla="*/ 288964 h 578403"/>
                        <a:gd name="connsiteX101" fmla="*/ 619777 w 970318"/>
                        <a:gd name="connsiteY101" fmla="*/ 228129 h 578403"/>
                        <a:gd name="connsiteX102" fmla="*/ 606449 w 970318"/>
                        <a:gd name="connsiteY102" fmla="*/ 199778 h 578403"/>
                        <a:gd name="connsiteX103" fmla="*/ 588612 w 970318"/>
                        <a:gd name="connsiteY103" fmla="*/ 196210 h 578403"/>
                        <a:gd name="connsiteX104" fmla="*/ 577910 w 970318"/>
                        <a:gd name="connsiteY104" fmla="*/ 189075 h 578403"/>
                        <a:gd name="connsiteX105" fmla="*/ 574343 w 970318"/>
                        <a:gd name="connsiteY105" fmla="*/ 178373 h 578403"/>
                        <a:gd name="connsiteX106" fmla="*/ 570775 w 970318"/>
                        <a:gd name="connsiteY106" fmla="*/ 153401 h 578403"/>
                        <a:gd name="connsiteX107" fmla="*/ 556506 w 970318"/>
                        <a:gd name="connsiteY107" fmla="*/ 167671 h 578403"/>
                        <a:gd name="connsiteX108" fmla="*/ 545804 w 970318"/>
                        <a:gd name="connsiteY108" fmla="*/ 174805 h 578403"/>
                        <a:gd name="connsiteX109" fmla="*/ 527967 w 970318"/>
                        <a:gd name="connsiteY109" fmla="*/ 192643 h 578403"/>
                        <a:gd name="connsiteX110" fmla="*/ 513698 w 970318"/>
                        <a:gd name="connsiteY110" fmla="*/ 196210 h 578403"/>
                        <a:gd name="connsiteX111" fmla="*/ 502996 w 970318"/>
                        <a:gd name="connsiteY111" fmla="*/ 199778 h 578403"/>
                        <a:gd name="connsiteX112" fmla="*/ 474457 w 970318"/>
                        <a:gd name="connsiteY112" fmla="*/ 196210 h 578403"/>
                        <a:gd name="connsiteX113" fmla="*/ 463755 w 970318"/>
                        <a:gd name="connsiteY113" fmla="*/ 192643 h 578403"/>
                        <a:gd name="connsiteX114" fmla="*/ 449486 w 970318"/>
                        <a:gd name="connsiteY114" fmla="*/ 171238 h 578403"/>
                        <a:gd name="connsiteX115" fmla="*/ 417379 w 970318"/>
                        <a:gd name="connsiteY115" fmla="*/ 153401 h 578403"/>
                        <a:gd name="connsiteX116" fmla="*/ 403110 w 970318"/>
                        <a:gd name="connsiteY116" fmla="*/ 156968 h 578403"/>
                        <a:gd name="connsiteX117" fmla="*/ 381706 w 970318"/>
                        <a:gd name="connsiteY117" fmla="*/ 164103 h 578403"/>
                        <a:gd name="connsiteX118" fmla="*/ 360302 w 970318"/>
                        <a:gd name="connsiteY118" fmla="*/ 178373 h 578403"/>
                        <a:gd name="connsiteX119" fmla="*/ 349600 w 970318"/>
                        <a:gd name="connsiteY119" fmla="*/ 185508 h 578403"/>
                        <a:gd name="connsiteX120" fmla="*/ 338898 w 970318"/>
                        <a:gd name="connsiteY120" fmla="*/ 189075 h 578403"/>
                        <a:gd name="connsiteX121" fmla="*/ 328196 w 970318"/>
                        <a:gd name="connsiteY121" fmla="*/ 196210 h 578403"/>
                        <a:gd name="connsiteX122" fmla="*/ 306792 w 970318"/>
                        <a:gd name="connsiteY122" fmla="*/ 203345 h 578403"/>
                        <a:gd name="connsiteX123" fmla="*/ 242205 w 970318"/>
                        <a:gd name="connsiteY123" fmla="*/ 230307 h 578403"/>
                        <a:gd name="connsiteX124" fmla="*/ 203339 w 970318"/>
                        <a:gd name="connsiteY124" fmla="*/ 253290 h 578403"/>
                        <a:gd name="connsiteX125" fmla="*/ 185502 w 970318"/>
                        <a:gd name="connsiteY125" fmla="*/ 256857 h 578403"/>
                        <a:gd name="connsiteX126" fmla="*/ 189069 w 970318"/>
                        <a:gd name="connsiteY126" fmla="*/ 281829 h 578403"/>
                        <a:gd name="connsiteX127" fmla="*/ 185502 w 970318"/>
                        <a:gd name="connsiteY127" fmla="*/ 353179 h 578403"/>
                        <a:gd name="connsiteX128" fmla="*/ 174800 w 970318"/>
                        <a:gd name="connsiteY128" fmla="*/ 374583 h 578403"/>
                        <a:gd name="connsiteX129" fmla="*/ 153396 w 970318"/>
                        <a:gd name="connsiteY129" fmla="*/ 381718 h 578403"/>
                        <a:gd name="connsiteX130" fmla="*/ 142694 w 970318"/>
                        <a:gd name="connsiteY130" fmla="*/ 385286 h 578403"/>
                        <a:gd name="connsiteX131" fmla="*/ 135184 w 970318"/>
                        <a:gd name="connsiteY131" fmla="*/ 412248 h 578403"/>
                        <a:gd name="connsiteX132" fmla="*/ 117722 w 970318"/>
                        <a:gd name="connsiteY132" fmla="*/ 499445 h 578403"/>
                        <a:gd name="connsiteX133" fmla="*/ 114155 w 970318"/>
                        <a:gd name="connsiteY133" fmla="*/ 510147 h 578403"/>
                        <a:gd name="connsiteX134" fmla="*/ 92751 w 970318"/>
                        <a:gd name="connsiteY134" fmla="*/ 531552 h 578403"/>
                        <a:gd name="connsiteX135" fmla="*/ 82049 w 970318"/>
                        <a:gd name="connsiteY135" fmla="*/ 535119 h 578403"/>
                        <a:gd name="connsiteX136" fmla="*/ 49943 w 970318"/>
                        <a:gd name="connsiteY136" fmla="*/ 549389 h 578403"/>
                        <a:gd name="connsiteX137" fmla="*/ 46375 w 970318"/>
                        <a:gd name="connsiteY137" fmla="*/ 560091 h 578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</a:cxnLst>
                      <a:rect l="l" t="t" r="r" b="b"/>
                      <a:pathLst>
                        <a:path w="970318" h="578403">
                          <a:moveTo>
                            <a:pt x="46375" y="560091"/>
                          </a:moveTo>
                          <a:lnTo>
                            <a:pt x="46375" y="560091"/>
                          </a:lnTo>
                          <a:cubicBezTo>
                            <a:pt x="27857" y="550832"/>
                            <a:pt x="18151" y="551879"/>
                            <a:pt x="10702" y="535119"/>
                          </a:cubicBezTo>
                          <a:cubicBezTo>
                            <a:pt x="7647" y="528246"/>
                            <a:pt x="5945" y="520849"/>
                            <a:pt x="3567" y="513714"/>
                          </a:cubicBezTo>
                          <a:lnTo>
                            <a:pt x="0" y="503012"/>
                          </a:lnTo>
                          <a:cubicBezTo>
                            <a:pt x="1189" y="483986"/>
                            <a:pt x="991" y="464822"/>
                            <a:pt x="3567" y="445933"/>
                          </a:cubicBezTo>
                          <a:cubicBezTo>
                            <a:pt x="4583" y="438481"/>
                            <a:pt x="8324" y="431663"/>
                            <a:pt x="10702" y="424528"/>
                          </a:cubicBezTo>
                          <a:cubicBezTo>
                            <a:pt x="11891" y="420960"/>
                            <a:pt x="11140" y="415911"/>
                            <a:pt x="14269" y="413825"/>
                          </a:cubicBezTo>
                          <a:cubicBezTo>
                            <a:pt x="17836" y="411447"/>
                            <a:pt x="21677" y="409436"/>
                            <a:pt x="24971" y="406691"/>
                          </a:cubicBezTo>
                          <a:cubicBezTo>
                            <a:pt x="35269" y="398109"/>
                            <a:pt x="35794" y="395807"/>
                            <a:pt x="42808" y="385286"/>
                          </a:cubicBezTo>
                          <a:cubicBezTo>
                            <a:pt x="39896" y="376549"/>
                            <a:pt x="37619" y="368032"/>
                            <a:pt x="32106" y="360314"/>
                          </a:cubicBezTo>
                          <a:cubicBezTo>
                            <a:pt x="29174" y="356209"/>
                            <a:pt x="24971" y="353179"/>
                            <a:pt x="21404" y="349611"/>
                          </a:cubicBezTo>
                          <a:cubicBezTo>
                            <a:pt x="20215" y="346044"/>
                            <a:pt x="17837" y="342669"/>
                            <a:pt x="17837" y="338909"/>
                          </a:cubicBezTo>
                          <a:cubicBezTo>
                            <a:pt x="17837" y="314422"/>
                            <a:pt x="18507" y="296242"/>
                            <a:pt x="24971" y="274694"/>
                          </a:cubicBezTo>
                          <a:cubicBezTo>
                            <a:pt x="27132" y="267491"/>
                            <a:pt x="30631" y="260665"/>
                            <a:pt x="32106" y="253290"/>
                          </a:cubicBezTo>
                          <a:cubicBezTo>
                            <a:pt x="34658" y="240526"/>
                            <a:pt x="33621" y="233937"/>
                            <a:pt x="42808" y="224750"/>
                          </a:cubicBezTo>
                          <a:cubicBezTo>
                            <a:pt x="49724" y="217834"/>
                            <a:pt x="55507" y="216950"/>
                            <a:pt x="64212" y="214048"/>
                          </a:cubicBezTo>
                          <a:cubicBezTo>
                            <a:pt x="94882" y="193600"/>
                            <a:pt x="56077" y="218116"/>
                            <a:pt x="85616" y="203345"/>
                          </a:cubicBezTo>
                          <a:cubicBezTo>
                            <a:pt x="89451" y="201427"/>
                            <a:pt x="92751" y="198588"/>
                            <a:pt x="96318" y="196210"/>
                          </a:cubicBezTo>
                          <a:cubicBezTo>
                            <a:pt x="98696" y="192643"/>
                            <a:pt x="101536" y="189343"/>
                            <a:pt x="103453" y="185508"/>
                          </a:cubicBezTo>
                          <a:cubicBezTo>
                            <a:pt x="108198" y="176018"/>
                            <a:pt x="108535" y="162983"/>
                            <a:pt x="110588" y="153401"/>
                          </a:cubicBezTo>
                          <a:cubicBezTo>
                            <a:pt x="112643" y="143813"/>
                            <a:pt x="114621" y="134164"/>
                            <a:pt x="117722" y="124861"/>
                          </a:cubicBezTo>
                          <a:cubicBezTo>
                            <a:pt x="120100" y="117726"/>
                            <a:pt x="120685" y="109714"/>
                            <a:pt x="124857" y="103456"/>
                          </a:cubicBezTo>
                          <a:cubicBezTo>
                            <a:pt x="129613" y="96321"/>
                            <a:pt x="136414" y="90186"/>
                            <a:pt x="139126" y="82051"/>
                          </a:cubicBezTo>
                          <a:cubicBezTo>
                            <a:pt x="140315" y="78484"/>
                            <a:pt x="140287" y="74238"/>
                            <a:pt x="142694" y="71349"/>
                          </a:cubicBezTo>
                          <a:cubicBezTo>
                            <a:pt x="146327" y="66990"/>
                            <a:pt x="162160" y="57516"/>
                            <a:pt x="167665" y="53512"/>
                          </a:cubicBezTo>
                          <a:cubicBezTo>
                            <a:pt x="201032" y="29244"/>
                            <a:pt x="184347" y="36059"/>
                            <a:pt x="206906" y="28540"/>
                          </a:cubicBezTo>
                          <a:cubicBezTo>
                            <a:pt x="210473" y="26162"/>
                            <a:pt x="213667" y="23094"/>
                            <a:pt x="217608" y="21405"/>
                          </a:cubicBezTo>
                          <a:cubicBezTo>
                            <a:pt x="222114" y="19474"/>
                            <a:pt x="227163" y="19184"/>
                            <a:pt x="231877" y="17837"/>
                          </a:cubicBezTo>
                          <a:cubicBezTo>
                            <a:pt x="257534" y="10506"/>
                            <a:pt x="223907" y="16604"/>
                            <a:pt x="271118" y="10702"/>
                          </a:cubicBezTo>
                          <a:cubicBezTo>
                            <a:pt x="294900" y="11891"/>
                            <a:pt x="318810" y="11540"/>
                            <a:pt x="342465" y="14270"/>
                          </a:cubicBezTo>
                          <a:cubicBezTo>
                            <a:pt x="351623" y="15327"/>
                            <a:pt x="369369" y="23529"/>
                            <a:pt x="378139" y="28540"/>
                          </a:cubicBezTo>
                          <a:cubicBezTo>
                            <a:pt x="381861" y="30667"/>
                            <a:pt x="385006" y="33757"/>
                            <a:pt x="388841" y="35674"/>
                          </a:cubicBezTo>
                          <a:cubicBezTo>
                            <a:pt x="392204" y="37356"/>
                            <a:pt x="395976" y="38053"/>
                            <a:pt x="399543" y="39242"/>
                          </a:cubicBezTo>
                          <a:cubicBezTo>
                            <a:pt x="403110" y="38053"/>
                            <a:pt x="406958" y="37500"/>
                            <a:pt x="410245" y="35674"/>
                          </a:cubicBezTo>
                          <a:cubicBezTo>
                            <a:pt x="410255" y="35668"/>
                            <a:pt x="436995" y="17841"/>
                            <a:pt x="442351" y="14270"/>
                          </a:cubicBezTo>
                          <a:cubicBezTo>
                            <a:pt x="445918" y="11892"/>
                            <a:pt x="448986" y="8491"/>
                            <a:pt x="453053" y="7135"/>
                          </a:cubicBezTo>
                          <a:lnTo>
                            <a:pt x="474457" y="0"/>
                          </a:lnTo>
                          <a:cubicBezTo>
                            <a:pt x="482360" y="564"/>
                            <a:pt x="518884" y="-975"/>
                            <a:pt x="535102" y="7135"/>
                          </a:cubicBezTo>
                          <a:cubicBezTo>
                            <a:pt x="538937" y="9053"/>
                            <a:pt x="542237" y="11892"/>
                            <a:pt x="545804" y="14270"/>
                          </a:cubicBezTo>
                          <a:cubicBezTo>
                            <a:pt x="564833" y="42813"/>
                            <a:pt x="539856" y="8320"/>
                            <a:pt x="563641" y="32107"/>
                          </a:cubicBezTo>
                          <a:cubicBezTo>
                            <a:pt x="566672" y="35139"/>
                            <a:pt x="568397" y="39242"/>
                            <a:pt x="570775" y="42809"/>
                          </a:cubicBezTo>
                          <a:cubicBezTo>
                            <a:pt x="575532" y="41620"/>
                            <a:pt x="580538" y="41173"/>
                            <a:pt x="585045" y="39242"/>
                          </a:cubicBezTo>
                          <a:cubicBezTo>
                            <a:pt x="588986" y="37553"/>
                            <a:pt x="591912" y="34024"/>
                            <a:pt x="595747" y="32107"/>
                          </a:cubicBezTo>
                          <a:cubicBezTo>
                            <a:pt x="599110" y="30425"/>
                            <a:pt x="602882" y="29729"/>
                            <a:pt x="606449" y="28540"/>
                          </a:cubicBezTo>
                          <a:cubicBezTo>
                            <a:pt x="630231" y="29729"/>
                            <a:pt x="654073" y="30044"/>
                            <a:pt x="677796" y="32107"/>
                          </a:cubicBezTo>
                          <a:cubicBezTo>
                            <a:pt x="688081" y="33001"/>
                            <a:pt x="691526" y="37139"/>
                            <a:pt x="695632" y="46377"/>
                          </a:cubicBezTo>
                          <a:cubicBezTo>
                            <a:pt x="695637" y="46389"/>
                            <a:pt x="704548" y="73127"/>
                            <a:pt x="706334" y="78484"/>
                          </a:cubicBezTo>
                          <a:cubicBezTo>
                            <a:pt x="707523" y="82051"/>
                            <a:pt x="707816" y="86057"/>
                            <a:pt x="709902" y="89186"/>
                          </a:cubicBezTo>
                          <a:lnTo>
                            <a:pt x="717037" y="99889"/>
                          </a:lnTo>
                          <a:cubicBezTo>
                            <a:pt x="718226" y="105835"/>
                            <a:pt x="719134" y="111844"/>
                            <a:pt x="720604" y="117726"/>
                          </a:cubicBezTo>
                          <a:cubicBezTo>
                            <a:pt x="721516" y="121374"/>
                            <a:pt x="720680" y="127031"/>
                            <a:pt x="724171" y="128428"/>
                          </a:cubicBezTo>
                          <a:cubicBezTo>
                            <a:pt x="728723" y="130249"/>
                            <a:pt x="733727" y="126208"/>
                            <a:pt x="738441" y="124861"/>
                          </a:cubicBezTo>
                          <a:cubicBezTo>
                            <a:pt x="774316" y="114612"/>
                            <a:pt x="718737" y="128897"/>
                            <a:pt x="763412" y="117726"/>
                          </a:cubicBezTo>
                          <a:cubicBezTo>
                            <a:pt x="772097" y="143782"/>
                            <a:pt x="763251" y="140955"/>
                            <a:pt x="784816" y="135563"/>
                          </a:cubicBezTo>
                          <a:cubicBezTo>
                            <a:pt x="799085" y="136752"/>
                            <a:pt x="813550" y="136492"/>
                            <a:pt x="827624" y="139131"/>
                          </a:cubicBezTo>
                          <a:cubicBezTo>
                            <a:pt x="837633" y="141008"/>
                            <a:pt x="843996" y="149101"/>
                            <a:pt x="852596" y="153401"/>
                          </a:cubicBezTo>
                          <a:cubicBezTo>
                            <a:pt x="855959" y="155083"/>
                            <a:pt x="859731" y="155779"/>
                            <a:pt x="863298" y="156968"/>
                          </a:cubicBezTo>
                          <a:cubicBezTo>
                            <a:pt x="866865" y="159346"/>
                            <a:pt x="871177" y="160876"/>
                            <a:pt x="874000" y="164103"/>
                          </a:cubicBezTo>
                          <a:cubicBezTo>
                            <a:pt x="879646" y="170557"/>
                            <a:pt x="888269" y="185508"/>
                            <a:pt x="888269" y="185508"/>
                          </a:cubicBezTo>
                          <a:cubicBezTo>
                            <a:pt x="889458" y="190265"/>
                            <a:pt x="890427" y="195082"/>
                            <a:pt x="891836" y="199778"/>
                          </a:cubicBezTo>
                          <a:cubicBezTo>
                            <a:pt x="893997" y="206981"/>
                            <a:pt x="898971" y="221182"/>
                            <a:pt x="898971" y="221182"/>
                          </a:cubicBezTo>
                          <a:cubicBezTo>
                            <a:pt x="897782" y="244965"/>
                            <a:pt x="898484" y="268919"/>
                            <a:pt x="895404" y="292532"/>
                          </a:cubicBezTo>
                          <a:cubicBezTo>
                            <a:pt x="894849" y="296783"/>
                            <a:pt x="887229" y="299075"/>
                            <a:pt x="888269" y="303234"/>
                          </a:cubicBezTo>
                          <a:cubicBezTo>
                            <a:pt x="889181" y="306882"/>
                            <a:pt x="895271" y="306129"/>
                            <a:pt x="898971" y="306802"/>
                          </a:cubicBezTo>
                          <a:cubicBezTo>
                            <a:pt x="908403" y="308517"/>
                            <a:pt x="917997" y="309180"/>
                            <a:pt x="927510" y="310369"/>
                          </a:cubicBezTo>
                          <a:cubicBezTo>
                            <a:pt x="931077" y="312747"/>
                            <a:pt x="934377" y="315587"/>
                            <a:pt x="938212" y="317504"/>
                          </a:cubicBezTo>
                          <a:cubicBezTo>
                            <a:pt x="941575" y="319186"/>
                            <a:pt x="946255" y="318412"/>
                            <a:pt x="948914" y="321071"/>
                          </a:cubicBezTo>
                          <a:cubicBezTo>
                            <a:pt x="951573" y="323730"/>
                            <a:pt x="950799" y="328410"/>
                            <a:pt x="952481" y="331774"/>
                          </a:cubicBezTo>
                          <a:cubicBezTo>
                            <a:pt x="954398" y="335609"/>
                            <a:pt x="957238" y="338909"/>
                            <a:pt x="959616" y="342476"/>
                          </a:cubicBezTo>
                          <a:lnTo>
                            <a:pt x="966751" y="363881"/>
                          </a:lnTo>
                          <a:lnTo>
                            <a:pt x="970318" y="374583"/>
                          </a:lnTo>
                          <a:cubicBezTo>
                            <a:pt x="969129" y="391231"/>
                            <a:pt x="968701" y="407952"/>
                            <a:pt x="966751" y="424528"/>
                          </a:cubicBezTo>
                          <a:cubicBezTo>
                            <a:pt x="966312" y="428263"/>
                            <a:pt x="965009" y="431943"/>
                            <a:pt x="963183" y="435230"/>
                          </a:cubicBezTo>
                          <a:cubicBezTo>
                            <a:pt x="959019" y="442726"/>
                            <a:pt x="956049" y="451878"/>
                            <a:pt x="948914" y="456635"/>
                          </a:cubicBezTo>
                          <a:lnTo>
                            <a:pt x="927510" y="470905"/>
                          </a:lnTo>
                          <a:cubicBezTo>
                            <a:pt x="929888" y="475662"/>
                            <a:pt x="932007" y="480558"/>
                            <a:pt x="934645" y="485175"/>
                          </a:cubicBezTo>
                          <a:cubicBezTo>
                            <a:pt x="936772" y="488897"/>
                            <a:pt x="939862" y="492042"/>
                            <a:pt x="941779" y="495877"/>
                          </a:cubicBezTo>
                          <a:cubicBezTo>
                            <a:pt x="943461" y="499240"/>
                            <a:pt x="944158" y="503012"/>
                            <a:pt x="945347" y="506579"/>
                          </a:cubicBezTo>
                          <a:cubicBezTo>
                            <a:pt x="944508" y="511613"/>
                            <a:pt x="939943" y="545857"/>
                            <a:pt x="934645" y="549389"/>
                          </a:cubicBezTo>
                          <a:lnTo>
                            <a:pt x="923943" y="556524"/>
                          </a:lnTo>
                          <a:cubicBezTo>
                            <a:pt x="921565" y="560091"/>
                            <a:pt x="919840" y="564194"/>
                            <a:pt x="916808" y="567226"/>
                          </a:cubicBezTo>
                          <a:cubicBezTo>
                            <a:pt x="909893" y="574141"/>
                            <a:pt x="904108" y="575027"/>
                            <a:pt x="895404" y="577929"/>
                          </a:cubicBezTo>
                          <a:cubicBezTo>
                            <a:pt x="871066" y="575900"/>
                            <a:pt x="853729" y="585707"/>
                            <a:pt x="845461" y="563659"/>
                          </a:cubicBezTo>
                          <a:cubicBezTo>
                            <a:pt x="843332" y="557982"/>
                            <a:pt x="843083" y="551768"/>
                            <a:pt x="841894" y="545822"/>
                          </a:cubicBezTo>
                          <a:cubicBezTo>
                            <a:pt x="837720" y="483226"/>
                            <a:pt x="855746" y="497796"/>
                            <a:pt x="824057" y="488742"/>
                          </a:cubicBezTo>
                          <a:cubicBezTo>
                            <a:pt x="820441" y="487709"/>
                            <a:pt x="816922" y="486364"/>
                            <a:pt x="813355" y="485175"/>
                          </a:cubicBezTo>
                          <a:cubicBezTo>
                            <a:pt x="809788" y="481607"/>
                            <a:pt x="805585" y="478578"/>
                            <a:pt x="802653" y="474472"/>
                          </a:cubicBezTo>
                          <a:cubicBezTo>
                            <a:pt x="790276" y="457144"/>
                            <a:pt x="799717" y="465031"/>
                            <a:pt x="791951" y="449500"/>
                          </a:cubicBezTo>
                          <a:cubicBezTo>
                            <a:pt x="790034" y="445665"/>
                            <a:pt x="787194" y="442365"/>
                            <a:pt x="784816" y="438798"/>
                          </a:cubicBezTo>
                          <a:cubicBezTo>
                            <a:pt x="774620" y="408211"/>
                            <a:pt x="774262" y="416505"/>
                            <a:pt x="781249" y="374583"/>
                          </a:cubicBezTo>
                          <a:cubicBezTo>
                            <a:pt x="782485" y="367165"/>
                            <a:pt x="788383" y="353179"/>
                            <a:pt x="788383" y="353179"/>
                          </a:cubicBezTo>
                          <a:cubicBezTo>
                            <a:pt x="784816" y="350801"/>
                            <a:pt x="781622" y="347733"/>
                            <a:pt x="777681" y="346044"/>
                          </a:cubicBezTo>
                          <a:cubicBezTo>
                            <a:pt x="773175" y="344113"/>
                            <a:pt x="768126" y="343823"/>
                            <a:pt x="763412" y="342476"/>
                          </a:cubicBezTo>
                          <a:cubicBezTo>
                            <a:pt x="759796" y="341443"/>
                            <a:pt x="756277" y="340098"/>
                            <a:pt x="752710" y="338909"/>
                          </a:cubicBezTo>
                          <a:cubicBezTo>
                            <a:pt x="748162" y="334360"/>
                            <a:pt x="737001" y="324597"/>
                            <a:pt x="734873" y="317504"/>
                          </a:cubicBezTo>
                          <a:cubicBezTo>
                            <a:pt x="732457" y="309450"/>
                            <a:pt x="732495" y="300856"/>
                            <a:pt x="731306" y="292532"/>
                          </a:cubicBezTo>
                          <a:cubicBezTo>
                            <a:pt x="721793" y="294910"/>
                            <a:pt x="712195" y="296973"/>
                            <a:pt x="702767" y="299667"/>
                          </a:cubicBezTo>
                          <a:cubicBezTo>
                            <a:pt x="695536" y="301733"/>
                            <a:pt x="681363" y="306802"/>
                            <a:pt x="681363" y="306802"/>
                          </a:cubicBezTo>
                          <a:cubicBezTo>
                            <a:pt x="679253" y="306501"/>
                            <a:pt x="652480" y="304194"/>
                            <a:pt x="645690" y="299667"/>
                          </a:cubicBezTo>
                          <a:cubicBezTo>
                            <a:pt x="641492" y="296868"/>
                            <a:pt x="638555" y="292532"/>
                            <a:pt x="634988" y="288964"/>
                          </a:cubicBezTo>
                          <a:cubicBezTo>
                            <a:pt x="621073" y="247222"/>
                            <a:pt x="615793" y="299853"/>
                            <a:pt x="619777" y="228129"/>
                          </a:cubicBezTo>
                          <a:cubicBezTo>
                            <a:pt x="598951" y="214245"/>
                            <a:pt x="611643" y="205098"/>
                            <a:pt x="606449" y="199778"/>
                          </a:cubicBezTo>
                          <a:cubicBezTo>
                            <a:pt x="601255" y="194458"/>
                            <a:pt x="594558" y="197399"/>
                            <a:pt x="588612" y="196210"/>
                          </a:cubicBezTo>
                          <a:cubicBezTo>
                            <a:pt x="585045" y="193832"/>
                            <a:pt x="580588" y="192423"/>
                            <a:pt x="577910" y="189075"/>
                          </a:cubicBezTo>
                          <a:cubicBezTo>
                            <a:pt x="575561" y="186139"/>
                            <a:pt x="575080" y="182060"/>
                            <a:pt x="574343" y="178373"/>
                          </a:cubicBezTo>
                          <a:cubicBezTo>
                            <a:pt x="572694" y="170128"/>
                            <a:pt x="571964" y="161725"/>
                            <a:pt x="570775" y="153401"/>
                          </a:cubicBezTo>
                          <a:cubicBezTo>
                            <a:pt x="566019" y="158158"/>
                            <a:pt x="561613" y="163293"/>
                            <a:pt x="556506" y="167671"/>
                          </a:cubicBezTo>
                          <a:cubicBezTo>
                            <a:pt x="553251" y="170461"/>
                            <a:pt x="548836" y="171773"/>
                            <a:pt x="545804" y="174805"/>
                          </a:cubicBezTo>
                          <a:cubicBezTo>
                            <a:pt x="533912" y="186697"/>
                            <a:pt x="544615" y="185508"/>
                            <a:pt x="527967" y="192643"/>
                          </a:cubicBezTo>
                          <a:cubicBezTo>
                            <a:pt x="523461" y="194574"/>
                            <a:pt x="518412" y="194863"/>
                            <a:pt x="513698" y="196210"/>
                          </a:cubicBezTo>
                          <a:cubicBezTo>
                            <a:pt x="510082" y="197243"/>
                            <a:pt x="506563" y="198589"/>
                            <a:pt x="502996" y="199778"/>
                          </a:cubicBezTo>
                          <a:cubicBezTo>
                            <a:pt x="493483" y="198589"/>
                            <a:pt x="483889" y="197925"/>
                            <a:pt x="474457" y="196210"/>
                          </a:cubicBezTo>
                          <a:cubicBezTo>
                            <a:pt x="470757" y="195537"/>
                            <a:pt x="466414" y="195302"/>
                            <a:pt x="463755" y="192643"/>
                          </a:cubicBezTo>
                          <a:cubicBezTo>
                            <a:pt x="457692" y="186579"/>
                            <a:pt x="456621" y="175995"/>
                            <a:pt x="449486" y="171238"/>
                          </a:cubicBezTo>
                          <a:cubicBezTo>
                            <a:pt x="424952" y="154882"/>
                            <a:pt x="436216" y="159679"/>
                            <a:pt x="417379" y="153401"/>
                          </a:cubicBezTo>
                          <a:cubicBezTo>
                            <a:pt x="412623" y="154590"/>
                            <a:pt x="407806" y="155559"/>
                            <a:pt x="403110" y="156968"/>
                          </a:cubicBezTo>
                          <a:cubicBezTo>
                            <a:pt x="395907" y="159129"/>
                            <a:pt x="381706" y="164103"/>
                            <a:pt x="381706" y="164103"/>
                          </a:cubicBezTo>
                          <a:lnTo>
                            <a:pt x="360302" y="178373"/>
                          </a:lnTo>
                          <a:cubicBezTo>
                            <a:pt x="356735" y="180751"/>
                            <a:pt x="353667" y="184152"/>
                            <a:pt x="349600" y="185508"/>
                          </a:cubicBezTo>
                          <a:lnTo>
                            <a:pt x="338898" y="189075"/>
                          </a:lnTo>
                          <a:cubicBezTo>
                            <a:pt x="335331" y="191453"/>
                            <a:pt x="332114" y="194469"/>
                            <a:pt x="328196" y="196210"/>
                          </a:cubicBezTo>
                          <a:cubicBezTo>
                            <a:pt x="321324" y="199265"/>
                            <a:pt x="321124" y="197662"/>
                            <a:pt x="306792" y="203345"/>
                          </a:cubicBezTo>
                          <a:cubicBezTo>
                            <a:pt x="292460" y="209028"/>
                            <a:pt x="317331" y="226551"/>
                            <a:pt x="242205" y="230307"/>
                          </a:cubicBezTo>
                          <a:cubicBezTo>
                            <a:pt x="239868" y="237317"/>
                            <a:pt x="213217" y="251315"/>
                            <a:pt x="203339" y="253290"/>
                          </a:cubicBezTo>
                          <a:lnTo>
                            <a:pt x="185502" y="256857"/>
                          </a:lnTo>
                          <a:cubicBezTo>
                            <a:pt x="186691" y="265181"/>
                            <a:pt x="189069" y="273421"/>
                            <a:pt x="189069" y="281829"/>
                          </a:cubicBezTo>
                          <a:cubicBezTo>
                            <a:pt x="189069" y="305642"/>
                            <a:pt x="187565" y="329455"/>
                            <a:pt x="185502" y="353179"/>
                          </a:cubicBezTo>
                          <a:cubicBezTo>
                            <a:pt x="185077" y="358062"/>
                            <a:pt x="178892" y="372025"/>
                            <a:pt x="174800" y="374583"/>
                          </a:cubicBezTo>
                          <a:cubicBezTo>
                            <a:pt x="168423" y="378569"/>
                            <a:pt x="160531" y="379340"/>
                            <a:pt x="153396" y="381718"/>
                          </a:cubicBezTo>
                          <a:cubicBezTo>
                            <a:pt x="149829" y="382907"/>
                            <a:pt x="145729" y="380198"/>
                            <a:pt x="142694" y="385286"/>
                          </a:cubicBezTo>
                          <a:cubicBezTo>
                            <a:pt x="139659" y="390374"/>
                            <a:pt x="150537" y="407129"/>
                            <a:pt x="135184" y="412248"/>
                          </a:cubicBezTo>
                          <a:cubicBezTo>
                            <a:pt x="145887" y="455055"/>
                            <a:pt x="123813" y="411128"/>
                            <a:pt x="117722" y="499445"/>
                          </a:cubicBezTo>
                          <a:cubicBezTo>
                            <a:pt x="117463" y="503196"/>
                            <a:pt x="115837" y="506784"/>
                            <a:pt x="114155" y="510147"/>
                          </a:cubicBezTo>
                          <a:cubicBezTo>
                            <a:pt x="108970" y="520517"/>
                            <a:pt x="103172" y="525597"/>
                            <a:pt x="92751" y="531552"/>
                          </a:cubicBezTo>
                          <a:cubicBezTo>
                            <a:pt x="89486" y="533418"/>
                            <a:pt x="85616" y="533930"/>
                            <a:pt x="82049" y="535119"/>
                          </a:cubicBezTo>
                          <a:cubicBezTo>
                            <a:pt x="65090" y="546425"/>
                            <a:pt x="75413" y="540899"/>
                            <a:pt x="49943" y="549389"/>
                          </a:cubicBezTo>
                          <a:lnTo>
                            <a:pt x="46375" y="560091"/>
                          </a:lnTo>
                          <a:close/>
                        </a:path>
                      </a:pathLst>
                    </a:custGeom>
                    <a:solidFill>
                      <a:schemeClr val="bg2">
                        <a:lumMod val="10000"/>
                      </a:schemeClr>
                    </a:solidFill>
                    <a:ln w="3175" cmpd="sng">
                      <a:solidFill>
                        <a:schemeClr val="tx1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>
                        <a:ln w="57150" cmpd="sng">
                          <a:solidFill>
                            <a:schemeClr val="tx1"/>
                          </a:solidFill>
                        </a:ln>
                      </a:endParaRPr>
                    </a:p>
                  </p:txBody>
                </p:sp>
              </p:grpSp>
              <p:sp>
                <p:nvSpPr>
                  <p:cNvPr id="147" name="Elipse 14"/>
                  <p:cNvSpPr/>
                  <p:nvPr/>
                </p:nvSpPr>
                <p:spPr>
                  <a:xfrm flipH="1">
                    <a:off x="7558788" y="5183716"/>
                    <a:ext cx="20390" cy="21987"/>
                  </a:xfrm>
                  <a:custGeom>
                    <a:avLst/>
                    <a:gdLst>
                      <a:gd name="connsiteX0" fmla="*/ 0 w 360040"/>
                      <a:gd name="connsiteY0" fmla="*/ 288032 h 576064"/>
                      <a:gd name="connsiteX1" fmla="*/ 180020 w 360040"/>
                      <a:gd name="connsiteY1" fmla="*/ 0 h 576064"/>
                      <a:gd name="connsiteX2" fmla="*/ 360040 w 360040"/>
                      <a:gd name="connsiteY2" fmla="*/ 288032 h 576064"/>
                      <a:gd name="connsiteX3" fmla="*/ 180020 w 360040"/>
                      <a:gd name="connsiteY3" fmla="*/ 576064 h 576064"/>
                      <a:gd name="connsiteX4" fmla="*/ 0 w 360040"/>
                      <a:gd name="connsiteY4" fmla="*/ 288032 h 576064"/>
                      <a:gd name="connsiteX0" fmla="*/ 13187 w 373227"/>
                      <a:gd name="connsiteY0" fmla="*/ 291794 h 579826"/>
                      <a:gd name="connsiteX1" fmla="*/ 33684 w 373227"/>
                      <a:gd name="connsiteY1" fmla="*/ 138058 h 579826"/>
                      <a:gd name="connsiteX2" fmla="*/ 193207 w 373227"/>
                      <a:gd name="connsiteY2" fmla="*/ 3762 h 579826"/>
                      <a:gd name="connsiteX3" fmla="*/ 373227 w 373227"/>
                      <a:gd name="connsiteY3" fmla="*/ 291794 h 579826"/>
                      <a:gd name="connsiteX4" fmla="*/ 193207 w 373227"/>
                      <a:gd name="connsiteY4" fmla="*/ 579826 h 579826"/>
                      <a:gd name="connsiteX5" fmla="*/ 13187 w 373227"/>
                      <a:gd name="connsiteY5" fmla="*/ 291794 h 579826"/>
                      <a:gd name="connsiteX0" fmla="*/ 13187 w 379141"/>
                      <a:gd name="connsiteY0" fmla="*/ 288063 h 576095"/>
                      <a:gd name="connsiteX1" fmla="*/ 33684 w 379141"/>
                      <a:gd name="connsiteY1" fmla="*/ 134327 h 576095"/>
                      <a:gd name="connsiteX2" fmla="*/ 193207 w 379141"/>
                      <a:gd name="connsiteY2" fmla="*/ 31 h 576095"/>
                      <a:gd name="connsiteX3" fmla="*/ 322640 w 379141"/>
                      <a:gd name="connsiteY3" fmla="*/ 123625 h 576095"/>
                      <a:gd name="connsiteX4" fmla="*/ 373227 w 379141"/>
                      <a:gd name="connsiteY4" fmla="*/ 288063 h 576095"/>
                      <a:gd name="connsiteX5" fmla="*/ 193207 w 379141"/>
                      <a:gd name="connsiteY5" fmla="*/ 576095 h 576095"/>
                      <a:gd name="connsiteX6" fmla="*/ 13187 w 379141"/>
                      <a:gd name="connsiteY6" fmla="*/ 288063 h 576095"/>
                      <a:gd name="connsiteX0" fmla="*/ 19374 w 385328"/>
                      <a:gd name="connsiteY0" fmla="*/ 179642 h 467674"/>
                      <a:gd name="connsiteX1" fmla="*/ 39871 w 385328"/>
                      <a:gd name="connsiteY1" fmla="*/ 25906 h 467674"/>
                      <a:gd name="connsiteX2" fmla="*/ 328827 w 385328"/>
                      <a:gd name="connsiteY2" fmla="*/ 15204 h 467674"/>
                      <a:gd name="connsiteX3" fmla="*/ 379414 w 385328"/>
                      <a:gd name="connsiteY3" fmla="*/ 179642 h 467674"/>
                      <a:gd name="connsiteX4" fmla="*/ 199394 w 385328"/>
                      <a:gd name="connsiteY4" fmla="*/ 467674 h 467674"/>
                      <a:gd name="connsiteX5" fmla="*/ 19374 w 385328"/>
                      <a:gd name="connsiteY5" fmla="*/ 179642 h 467674"/>
                      <a:gd name="connsiteX0" fmla="*/ 9247 w 375201"/>
                      <a:gd name="connsiteY0" fmla="*/ 179642 h 467674"/>
                      <a:gd name="connsiteX1" fmla="*/ 29744 w 375201"/>
                      <a:gd name="connsiteY1" fmla="*/ 25906 h 467674"/>
                      <a:gd name="connsiteX2" fmla="*/ 318700 w 375201"/>
                      <a:gd name="connsiteY2" fmla="*/ 15204 h 467674"/>
                      <a:gd name="connsiteX3" fmla="*/ 369287 w 375201"/>
                      <a:gd name="connsiteY3" fmla="*/ 179642 h 467674"/>
                      <a:gd name="connsiteX4" fmla="*/ 189267 w 375201"/>
                      <a:gd name="connsiteY4" fmla="*/ 467674 h 467674"/>
                      <a:gd name="connsiteX5" fmla="*/ 9247 w 375201"/>
                      <a:gd name="connsiteY5" fmla="*/ 179642 h 467674"/>
                      <a:gd name="connsiteX0" fmla="*/ 9247 w 375201"/>
                      <a:gd name="connsiteY0" fmla="*/ 173628 h 461660"/>
                      <a:gd name="connsiteX1" fmla="*/ 29744 w 375201"/>
                      <a:gd name="connsiteY1" fmla="*/ 19892 h 461660"/>
                      <a:gd name="connsiteX2" fmla="*/ 318700 w 375201"/>
                      <a:gd name="connsiteY2" fmla="*/ 19893 h 461660"/>
                      <a:gd name="connsiteX3" fmla="*/ 369287 w 375201"/>
                      <a:gd name="connsiteY3" fmla="*/ 173628 h 461660"/>
                      <a:gd name="connsiteX4" fmla="*/ 189267 w 375201"/>
                      <a:gd name="connsiteY4" fmla="*/ 461660 h 461660"/>
                      <a:gd name="connsiteX5" fmla="*/ 9247 w 375201"/>
                      <a:gd name="connsiteY5" fmla="*/ 173628 h 461660"/>
                      <a:gd name="connsiteX0" fmla="*/ 9247 w 374371"/>
                      <a:gd name="connsiteY0" fmla="*/ 173628 h 461660"/>
                      <a:gd name="connsiteX1" fmla="*/ 29744 w 374371"/>
                      <a:gd name="connsiteY1" fmla="*/ 19892 h 461660"/>
                      <a:gd name="connsiteX2" fmla="*/ 318700 w 374371"/>
                      <a:gd name="connsiteY2" fmla="*/ 19893 h 461660"/>
                      <a:gd name="connsiteX3" fmla="*/ 369287 w 374371"/>
                      <a:gd name="connsiteY3" fmla="*/ 173628 h 461660"/>
                      <a:gd name="connsiteX4" fmla="*/ 189267 w 374371"/>
                      <a:gd name="connsiteY4" fmla="*/ 461660 h 461660"/>
                      <a:gd name="connsiteX5" fmla="*/ 9247 w 374371"/>
                      <a:gd name="connsiteY5" fmla="*/ 173628 h 461660"/>
                      <a:gd name="connsiteX0" fmla="*/ 34 w 365158"/>
                      <a:gd name="connsiteY0" fmla="*/ 173628 h 461660"/>
                      <a:gd name="connsiteX1" fmla="*/ 20531 w 365158"/>
                      <a:gd name="connsiteY1" fmla="*/ 19892 h 461660"/>
                      <a:gd name="connsiteX2" fmla="*/ 309487 w 365158"/>
                      <a:gd name="connsiteY2" fmla="*/ 19893 h 461660"/>
                      <a:gd name="connsiteX3" fmla="*/ 360074 w 365158"/>
                      <a:gd name="connsiteY3" fmla="*/ 173628 h 461660"/>
                      <a:gd name="connsiteX4" fmla="*/ 180054 w 365158"/>
                      <a:gd name="connsiteY4" fmla="*/ 461660 h 461660"/>
                      <a:gd name="connsiteX5" fmla="*/ 34 w 365158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73628 h 461660"/>
                      <a:gd name="connsiteX1" fmla="*/ 20531 w 360074"/>
                      <a:gd name="connsiteY1" fmla="*/ 19892 h 461660"/>
                      <a:gd name="connsiteX2" fmla="*/ 309487 w 360074"/>
                      <a:gd name="connsiteY2" fmla="*/ 19893 h 461660"/>
                      <a:gd name="connsiteX3" fmla="*/ 360074 w 360074"/>
                      <a:gd name="connsiteY3" fmla="*/ 173628 h 461660"/>
                      <a:gd name="connsiteX4" fmla="*/ 180054 w 360074"/>
                      <a:gd name="connsiteY4" fmla="*/ 461660 h 461660"/>
                      <a:gd name="connsiteX5" fmla="*/ 34 w 360074"/>
                      <a:gd name="connsiteY5" fmla="*/ 173628 h 461660"/>
                      <a:gd name="connsiteX0" fmla="*/ 34 w 360074"/>
                      <a:gd name="connsiteY0" fmla="*/ 166063 h 454095"/>
                      <a:gd name="connsiteX1" fmla="*/ 20531 w 360074"/>
                      <a:gd name="connsiteY1" fmla="*/ 12327 h 454095"/>
                      <a:gd name="connsiteX2" fmla="*/ 309487 w 360074"/>
                      <a:gd name="connsiteY2" fmla="*/ 12328 h 454095"/>
                      <a:gd name="connsiteX3" fmla="*/ 360074 w 360074"/>
                      <a:gd name="connsiteY3" fmla="*/ 166063 h 454095"/>
                      <a:gd name="connsiteX4" fmla="*/ 180054 w 360074"/>
                      <a:gd name="connsiteY4" fmla="*/ 454095 h 454095"/>
                      <a:gd name="connsiteX5" fmla="*/ 34 w 360074"/>
                      <a:gd name="connsiteY5" fmla="*/ 166063 h 454095"/>
                      <a:gd name="connsiteX0" fmla="*/ 34 w 360074"/>
                      <a:gd name="connsiteY0" fmla="*/ 153883 h 441915"/>
                      <a:gd name="connsiteX1" fmla="*/ 20531 w 360074"/>
                      <a:gd name="connsiteY1" fmla="*/ 147 h 441915"/>
                      <a:gd name="connsiteX2" fmla="*/ 309487 w 360074"/>
                      <a:gd name="connsiteY2" fmla="*/ 148 h 441915"/>
                      <a:gd name="connsiteX3" fmla="*/ 360074 w 360074"/>
                      <a:gd name="connsiteY3" fmla="*/ 153883 h 441915"/>
                      <a:gd name="connsiteX4" fmla="*/ 180054 w 360074"/>
                      <a:gd name="connsiteY4" fmla="*/ 441915 h 441915"/>
                      <a:gd name="connsiteX5" fmla="*/ 34 w 360074"/>
                      <a:gd name="connsiteY5" fmla="*/ 153883 h 441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0074" h="441915">
                        <a:moveTo>
                          <a:pt x="34" y="153883"/>
                        </a:moveTo>
                        <a:cubicBezTo>
                          <a:pt x="1986" y="65985"/>
                          <a:pt x="11765" y="56093"/>
                          <a:pt x="20531" y="147"/>
                        </a:cubicBezTo>
                        <a:cubicBezTo>
                          <a:pt x="32866" y="1281"/>
                          <a:pt x="302839" y="-503"/>
                          <a:pt x="309487" y="148"/>
                        </a:cubicBezTo>
                        <a:cubicBezTo>
                          <a:pt x="328788" y="55288"/>
                          <a:pt x="349540" y="60634"/>
                          <a:pt x="360074" y="153883"/>
                        </a:cubicBezTo>
                        <a:cubicBezTo>
                          <a:pt x="338502" y="254268"/>
                          <a:pt x="279476" y="441915"/>
                          <a:pt x="180054" y="441915"/>
                        </a:cubicBezTo>
                        <a:cubicBezTo>
                          <a:pt x="80632" y="441915"/>
                          <a:pt x="-1918" y="241781"/>
                          <a:pt x="34" y="153883"/>
                        </a:cubicBezTo>
                        <a:close/>
                      </a:path>
                    </a:pathLst>
                  </a:custGeom>
                  <a:solidFill>
                    <a:srgbClr val="1E1C11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s-ES" dirty="0" smtClean="0"/>
                      <a:t>z</a:t>
                    </a:r>
                    <a:endParaRPr lang="es-ES" dirty="0"/>
                  </a:p>
                </p:txBody>
              </p:sp>
            </p:grpSp>
            <p:sp>
              <p:nvSpPr>
                <p:cNvPr id="3" name="Forma libre 2"/>
                <p:cNvSpPr>
                  <a:spLocks noChangeAspect="1"/>
                </p:cNvSpPr>
                <p:nvPr/>
              </p:nvSpPr>
              <p:spPr>
                <a:xfrm rot="16200000">
                  <a:off x="5455394" y="4399818"/>
                  <a:ext cx="163595" cy="176094"/>
                </a:xfrm>
                <a:custGeom>
                  <a:avLst/>
                  <a:gdLst>
                    <a:gd name="connsiteX0" fmla="*/ 231775 w 276225"/>
                    <a:gd name="connsiteY0" fmla="*/ 0 h 358775"/>
                    <a:gd name="connsiteX1" fmla="*/ 168275 w 276225"/>
                    <a:gd name="connsiteY1" fmla="*/ 136525 h 358775"/>
                    <a:gd name="connsiteX2" fmla="*/ 0 w 276225"/>
                    <a:gd name="connsiteY2" fmla="*/ 206375 h 358775"/>
                    <a:gd name="connsiteX3" fmla="*/ 79375 w 276225"/>
                    <a:gd name="connsiteY3" fmla="*/ 203200 h 358775"/>
                    <a:gd name="connsiteX4" fmla="*/ 0 w 276225"/>
                    <a:gd name="connsiteY4" fmla="*/ 320675 h 358775"/>
                    <a:gd name="connsiteX5" fmla="*/ 101600 w 276225"/>
                    <a:gd name="connsiteY5" fmla="*/ 257175 h 358775"/>
                    <a:gd name="connsiteX6" fmla="*/ 38100 w 276225"/>
                    <a:gd name="connsiteY6" fmla="*/ 339725 h 358775"/>
                    <a:gd name="connsiteX7" fmla="*/ 133350 w 276225"/>
                    <a:gd name="connsiteY7" fmla="*/ 276225 h 358775"/>
                    <a:gd name="connsiteX8" fmla="*/ 88900 w 276225"/>
                    <a:gd name="connsiteY8" fmla="*/ 358775 h 358775"/>
                    <a:gd name="connsiteX9" fmla="*/ 152400 w 276225"/>
                    <a:gd name="connsiteY9" fmla="*/ 288925 h 358775"/>
                    <a:gd name="connsiteX10" fmla="*/ 139700 w 276225"/>
                    <a:gd name="connsiteY10" fmla="*/ 349250 h 358775"/>
                    <a:gd name="connsiteX11" fmla="*/ 203200 w 276225"/>
                    <a:gd name="connsiteY11" fmla="*/ 209550 h 358775"/>
                    <a:gd name="connsiteX12" fmla="*/ 276225 w 276225"/>
                    <a:gd name="connsiteY12" fmla="*/ 34925 h 358775"/>
                    <a:gd name="connsiteX13" fmla="*/ 231775 w 276225"/>
                    <a:gd name="connsiteY13" fmla="*/ 0 h 358775"/>
                    <a:gd name="connsiteX0" fmla="*/ 231775 w 276225"/>
                    <a:gd name="connsiteY0" fmla="*/ 0 h 358775"/>
                    <a:gd name="connsiteX1" fmla="*/ 168275 w 276225"/>
                    <a:gd name="connsiteY1" fmla="*/ 136525 h 358775"/>
                    <a:gd name="connsiteX2" fmla="*/ 0 w 276225"/>
                    <a:gd name="connsiteY2" fmla="*/ 206375 h 358775"/>
                    <a:gd name="connsiteX3" fmla="*/ 79375 w 276225"/>
                    <a:gd name="connsiteY3" fmla="*/ 203200 h 358775"/>
                    <a:gd name="connsiteX4" fmla="*/ 0 w 276225"/>
                    <a:gd name="connsiteY4" fmla="*/ 320675 h 358775"/>
                    <a:gd name="connsiteX5" fmla="*/ 101600 w 276225"/>
                    <a:gd name="connsiteY5" fmla="*/ 257175 h 358775"/>
                    <a:gd name="connsiteX6" fmla="*/ 38100 w 276225"/>
                    <a:gd name="connsiteY6" fmla="*/ 339725 h 358775"/>
                    <a:gd name="connsiteX7" fmla="*/ 133350 w 276225"/>
                    <a:gd name="connsiteY7" fmla="*/ 276225 h 358775"/>
                    <a:gd name="connsiteX8" fmla="*/ 88900 w 276225"/>
                    <a:gd name="connsiteY8" fmla="*/ 358775 h 358775"/>
                    <a:gd name="connsiteX9" fmla="*/ 152400 w 276225"/>
                    <a:gd name="connsiteY9" fmla="*/ 288925 h 358775"/>
                    <a:gd name="connsiteX10" fmla="*/ 139700 w 276225"/>
                    <a:gd name="connsiteY10" fmla="*/ 349250 h 358775"/>
                    <a:gd name="connsiteX11" fmla="*/ 203200 w 276225"/>
                    <a:gd name="connsiteY11" fmla="*/ 209550 h 358775"/>
                    <a:gd name="connsiteX12" fmla="*/ 276225 w 276225"/>
                    <a:gd name="connsiteY12" fmla="*/ 34925 h 358775"/>
                    <a:gd name="connsiteX13" fmla="*/ 231775 w 276225"/>
                    <a:gd name="connsiteY13" fmla="*/ 0 h 358775"/>
                    <a:gd name="connsiteX0" fmla="*/ 231775 w 276225"/>
                    <a:gd name="connsiteY0" fmla="*/ 0 h 358775"/>
                    <a:gd name="connsiteX1" fmla="*/ 168275 w 276225"/>
                    <a:gd name="connsiteY1" fmla="*/ 136525 h 358775"/>
                    <a:gd name="connsiteX2" fmla="*/ 0 w 276225"/>
                    <a:gd name="connsiteY2" fmla="*/ 206375 h 358775"/>
                    <a:gd name="connsiteX3" fmla="*/ 79375 w 276225"/>
                    <a:gd name="connsiteY3" fmla="*/ 203200 h 358775"/>
                    <a:gd name="connsiteX4" fmla="*/ 0 w 276225"/>
                    <a:gd name="connsiteY4" fmla="*/ 320675 h 358775"/>
                    <a:gd name="connsiteX5" fmla="*/ 101600 w 276225"/>
                    <a:gd name="connsiteY5" fmla="*/ 257175 h 358775"/>
                    <a:gd name="connsiteX6" fmla="*/ 38100 w 276225"/>
                    <a:gd name="connsiteY6" fmla="*/ 339725 h 358775"/>
                    <a:gd name="connsiteX7" fmla="*/ 133350 w 276225"/>
                    <a:gd name="connsiteY7" fmla="*/ 276225 h 358775"/>
                    <a:gd name="connsiteX8" fmla="*/ 88900 w 276225"/>
                    <a:gd name="connsiteY8" fmla="*/ 358775 h 358775"/>
                    <a:gd name="connsiteX9" fmla="*/ 152400 w 276225"/>
                    <a:gd name="connsiteY9" fmla="*/ 288925 h 358775"/>
                    <a:gd name="connsiteX10" fmla="*/ 139700 w 276225"/>
                    <a:gd name="connsiteY10" fmla="*/ 349250 h 358775"/>
                    <a:gd name="connsiteX11" fmla="*/ 203200 w 276225"/>
                    <a:gd name="connsiteY11" fmla="*/ 209550 h 358775"/>
                    <a:gd name="connsiteX12" fmla="*/ 276225 w 276225"/>
                    <a:gd name="connsiteY12" fmla="*/ 34925 h 358775"/>
                    <a:gd name="connsiteX13" fmla="*/ 231775 w 276225"/>
                    <a:gd name="connsiteY13" fmla="*/ 0 h 358775"/>
                    <a:gd name="connsiteX0" fmla="*/ 231775 w 276225"/>
                    <a:gd name="connsiteY0" fmla="*/ 0 h 358775"/>
                    <a:gd name="connsiteX1" fmla="*/ 168275 w 276225"/>
                    <a:gd name="connsiteY1" fmla="*/ 136525 h 358775"/>
                    <a:gd name="connsiteX2" fmla="*/ 0 w 276225"/>
                    <a:gd name="connsiteY2" fmla="*/ 206375 h 358775"/>
                    <a:gd name="connsiteX3" fmla="*/ 79375 w 276225"/>
                    <a:gd name="connsiteY3" fmla="*/ 203200 h 358775"/>
                    <a:gd name="connsiteX4" fmla="*/ 0 w 276225"/>
                    <a:gd name="connsiteY4" fmla="*/ 320675 h 358775"/>
                    <a:gd name="connsiteX5" fmla="*/ 101600 w 276225"/>
                    <a:gd name="connsiteY5" fmla="*/ 257175 h 358775"/>
                    <a:gd name="connsiteX6" fmla="*/ 38100 w 276225"/>
                    <a:gd name="connsiteY6" fmla="*/ 339725 h 358775"/>
                    <a:gd name="connsiteX7" fmla="*/ 133350 w 276225"/>
                    <a:gd name="connsiteY7" fmla="*/ 276225 h 358775"/>
                    <a:gd name="connsiteX8" fmla="*/ 88900 w 276225"/>
                    <a:gd name="connsiteY8" fmla="*/ 358775 h 358775"/>
                    <a:gd name="connsiteX9" fmla="*/ 152400 w 276225"/>
                    <a:gd name="connsiteY9" fmla="*/ 288925 h 358775"/>
                    <a:gd name="connsiteX10" fmla="*/ 139700 w 276225"/>
                    <a:gd name="connsiteY10" fmla="*/ 349250 h 358775"/>
                    <a:gd name="connsiteX11" fmla="*/ 203200 w 276225"/>
                    <a:gd name="connsiteY11" fmla="*/ 209550 h 358775"/>
                    <a:gd name="connsiteX12" fmla="*/ 276225 w 276225"/>
                    <a:gd name="connsiteY12" fmla="*/ 34925 h 358775"/>
                    <a:gd name="connsiteX13" fmla="*/ 231775 w 276225"/>
                    <a:gd name="connsiteY13" fmla="*/ 0 h 358775"/>
                    <a:gd name="connsiteX0" fmla="*/ 232503 w 276953"/>
                    <a:gd name="connsiteY0" fmla="*/ 0 h 358775"/>
                    <a:gd name="connsiteX1" fmla="*/ 169003 w 276953"/>
                    <a:gd name="connsiteY1" fmla="*/ 136525 h 358775"/>
                    <a:gd name="connsiteX2" fmla="*/ 728 w 276953"/>
                    <a:gd name="connsiteY2" fmla="*/ 206375 h 358775"/>
                    <a:gd name="connsiteX3" fmla="*/ 80103 w 276953"/>
                    <a:gd name="connsiteY3" fmla="*/ 203200 h 358775"/>
                    <a:gd name="connsiteX4" fmla="*/ 728 w 276953"/>
                    <a:gd name="connsiteY4" fmla="*/ 320675 h 358775"/>
                    <a:gd name="connsiteX5" fmla="*/ 102328 w 276953"/>
                    <a:gd name="connsiteY5" fmla="*/ 257175 h 358775"/>
                    <a:gd name="connsiteX6" fmla="*/ 38828 w 276953"/>
                    <a:gd name="connsiteY6" fmla="*/ 339725 h 358775"/>
                    <a:gd name="connsiteX7" fmla="*/ 134078 w 276953"/>
                    <a:gd name="connsiteY7" fmla="*/ 276225 h 358775"/>
                    <a:gd name="connsiteX8" fmla="*/ 89628 w 276953"/>
                    <a:gd name="connsiteY8" fmla="*/ 358775 h 358775"/>
                    <a:gd name="connsiteX9" fmla="*/ 153128 w 276953"/>
                    <a:gd name="connsiteY9" fmla="*/ 288925 h 358775"/>
                    <a:gd name="connsiteX10" fmla="*/ 140428 w 276953"/>
                    <a:gd name="connsiteY10" fmla="*/ 349250 h 358775"/>
                    <a:gd name="connsiteX11" fmla="*/ 203928 w 276953"/>
                    <a:gd name="connsiteY11" fmla="*/ 209550 h 358775"/>
                    <a:gd name="connsiteX12" fmla="*/ 276953 w 276953"/>
                    <a:gd name="connsiteY12" fmla="*/ 34925 h 358775"/>
                    <a:gd name="connsiteX13" fmla="*/ 232503 w 276953"/>
                    <a:gd name="connsiteY13" fmla="*/ 0 h 358775"/>
                    <a:gd name="connsiteX0" fmla="*/ 232503 w 276953"/>
                    <a:gd name="connsiteY0" fmla="*/ 0 h 358775"/>
                    <a:gd name="connsiteX1" fmla="*/ 169003 w 276953"/>
                    <a:gd name="connsiteY1" fmla="*/ 136525 h 358775"/>
                    <a:gd name="connsiteX2" fmla="*/ 728 w 276953"/>
                    <a:gd name="connsiteY2" fmla="*/ 206375 h 358775"/>
                    <a:gd name="connsiteX3" fmla="*/ 80103 w 276953"/>
                    <a:gd name="connsiteY3" fmla="*/ 203200 h 358775"/>
                    <a:gd name="connsiteX4" fmla="*/ 728 w 276953"/>
                    <a:gd name="connsiteY4" fmla="*/ 320675 h 358775"/>
                    <a:gd name="connsiteX5" fmla="*/ 102328 w 276953"/>
                    <a:gd name="connsiteY5" fmla="*/ 257175 h 358775"/>
                    <a:gd name="connsiteX6" fmla="*/ 38828 w 276953"/>
                    <a:gd name="connsiteY6" fmla="*/ 339725 h 358775"/>
                    <a:gd name="connsiteX7" fmla="*/ 134078 w 276953"/>
                    <a:gd name="connsiteY7" fmla="*/ 276225 h 358775"/>
                    <a:gd name="connsiteX8" fmla="*/ 89628 w 276953"/>
                    <a:gd name="connsiteY8" fmla="*/ 358775 h 358775"/>
                    <a:gd name="connsiteX9" fmla="*/ 153128 w 276953"/>
                    <a:gd name="connsiteY9" fmla="*/ 288925 h 358775"/>
                    <a:gd name="connsiteX10" fmla="*/ 140428 w 276953"/>
                    <a:gd name="connsiteY10" fmla="*/ 349250 h 358775"/>
                    <a:gd name="connsiteX11" fmla="*/ 203928 w 276953"/>
                    <a:gd name="connsiteY11" fmla="*/ 209550 h 358775"/>
                    <a:gd name="connsiteX12" fmla="*/ 276953 w 276953"/>
                    <a:gd name="connsiteY12" fmla="*/ 34925 h 358775"/>
                    <a:gd name="connsiteX13" fmla="*/ 232503 w 276953"/>
                    <a:gd name="connsiteY13" fmla="*/ 0 h 358775"/>
                    <a:gd name="connsiteX0" fmla="*/ 232503 w 276953"/>
                    <a:gd name="connsiteY0" fmla="*/ 0 h 358775"/>
                    <a:gd name="connsiteX1" fmla="*/ 169003 w 276953"/>
                    <a:gd name="connsiteY1" fmla="*/ 136525 h 358775"/>
                    <a:gd name="connsiteX2" fmla="*/ 728 w 276953"/>
                    <a:gd name="connsiteY2" fmla="*/ 206375 h 358775"/>
                    <a:gd name="connsiteX3" fmla="*/ 80103 w 276953"/>
                    <a:gd name="connsiteY3" fmla="*/ 203200 h 358775"/>
                    <a:gd name="connsiteX4" fmla="*/ 728 w 276953"/>
                    <a:gd name="connsiteY4" fmla="*/ 320675 h 358775"/>
                    <a:gd name="connsiteX5" fmla="*/ 102328 w 276953"/>
                    <a:gd name="connsiteY5" fmla="*/ 257175 h 358775"/>
                    <a:gd name="connsiteX6" fmla="*/ 38828 w 276953"/>
                    <a:gd name="connsiteY6" fmla="*/ 339725 h 358775"/>
                    <a:gd name="connsiteX7" fmla="*/ 134078 w 276953"/>
                    <a:gd name="connsiteY7" fmla="*/ 276225 h 358775"/>
                    <a:gd name="connsiteX8" fmla="*/ 89628 w 276953"/>
                    <a:gd name="connsiteY8" fmla="*/ 358775 h 358775"/>
                    <a:gd name="connsiteX9" fmla="*/ 153128 w 276953"/>
                    <a:gd name="connsiteY9" fmla="*/ 288925 h 358775"/>
                    <a:gd name="connsiteX10" fmla="*/ 140428 w 276953"/>
                    <a:gd name="connsiteY10" fmla="*/ 349250 h 358775"/>
                    <a:gd name="connsiteX11" fmla="*/ 203928 w 276953"/>
                    <a:gd name="connsiteY11" fmla="*/ 209550 h 358775"/>
                    <a:gd name="connsiteX12" fmla="*/ 276953 w 276953"/>
                    <a:gd name="connsiteY12" fmla="*/ 34925 h 358775"/>
                    <a:gd name="connsiteX13" fmla="*/ 232503 w 27695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76743 w 276743"/>
                    <a:gd name="connsiteY0" fmla="*/ 0 h 323850"/>
                    <a:gd name="connsiteX1" fmla="*/ 168793 w 276743"/>
                    <a:gd name="connsiteY1" fmla="*/ 101600 h 323850"/>
                    <a:gd name="connsiteX2" fmla="*/ 518 w 276743"/>
                    <a:gd name="connsiteY2" fmla="*/ 171450 h 323850"/>
                    <a:gd name="connsiteX3" fmla="*/ 79893 w 276743"/>
                    <a:gd name="connsiteY3" fmla="*/ 168275 h 323850"/>
                    <a:gd name="connsiteX4" fmla="*/ 518 w 276743"/>
                    <a:gd name="connsiteY4" fmla="*/ 285750 h 323850"/>
                    <a:gd name="connsiteX5" fmla="*/ 102118 w 276743"/>
                    <a:gd name="connsiteY5" fmla="*/ 222250 h 323850"/>
                    <a:gd name="connsiteX6" fmla="*/ 38618 w 276743"/>
                    <a:gd name="connsiteY6" fmla="*/ 304800 h 323850"/>
                    <a:gd name="connsiteX7" fmla="*/ 133868 w 276743"/>
                    <a:gd name="connsiteY7" fmla="*/ 241300 h 323850"/>
                    <a:gd name="connsiteX8" fmla="*/ 89418 w 276743"/>
                    <a:gd name="connsiteY8" fmla="*/ 323850 h 323850"/>
                    <a:gd name="connsiteX9" fmla="*/ 152918 w 276743"/>
                    <a:gd name="connsiteY9" fmla="*/ 254000 h 323850"/>
                    <a:gd name="connsiteX10" fmla="*/ 140218 w 276743"/>
                    <a:gd name="connsiteY10" fmla="*/ 314325 h 323850"/>
                    <a:gd name="connsiteX11" fmla="*/ 203718 w 276743"/>
                    <a:gd name="connsiteY11" fmla="*/ 174625 h 323850"/>
                    <a:gd name="connsiteX12" fmla="*/ 276743 w 276743"/>
                    <a:gd name="connsiteY12" fmla="*/ 0 h 323850"/>
                    <a:gd name="connsiteX0" fmla="*/ 203718 w 203718"/>
                    <a:gd name="connsiteY0" fmla="*/ 73555 h 222780"/>
                    <a:gd name="connsiteX1" fmla="*/ 168793 w 203718"/>
                    <a:gd name="connsiteY1" fmla="*/ 530 h 222780"/>
                    <a:gd name="connsiteX2" fmla="*/ 518 w 203718"/>
                    <a:gd name="connsiteY2" fmla="*/ 70380 h 222780"/>
                    <a:gd name="connsiteX3" fmla="*/ 79893 w 203718"/>
                    <a:gd name="connsiteY3" fmla="*/ 67205 h 222780"/>
                    <a:gd name="connsiteX4" fmla="*/ 518 w 203718"/>
                    <a:gd name="connsiteY4" fmla="*/ 184680 h 222780"/>
                    <a:gd name="connsiteX5" fmla="*/ 102118 w 203718"/>
                    <a:gd name="connsiteY5" fmla="*/ 121180 h 222780"/>
                    <a:gd name="connsiteX6" fmla="*/ 38618 w 203718"/>
                    <a:gd name="connsiteY6" fmla="*/ 203730 h 222780"/>
                    <a:gd name="connsiteX7" fmla="*/ 133868 w 203718"/>
                    <a:gd name="connsiteY7" fmla="*/ 140230 h 222780"/>
                    <a:gd name="connsiteX8" fmla="*/ 89418 w 203718"/>
                    <a:gd name="connsiteY8" fmla="*/ 222780 h 222780"/>
                    <a:gd name="connsiteX9" fmla="*/ 152918 w 203718"/>
                    <a:gd name="connsiteY9" fmla="*/ 152930 h 222780"/>
                    <a:gd name="connsiteX10" fmla="*/ 140218 w 203718"/>
                    <a:gd name="connsiteY10" fmla="*/ 213255 h 222780"/>
                    <a:gd name="connsiteX11" fmla="*/ 203718 w 203718"/>
                    <a:gd name="connsiteY11" fmla="*/ 73555 h 222780"/>
                    <a:gd name="connsiteX0" fmla="*/ 203718 w 203718"/>
                    <a:gd name="connsiteY0" fmla="*/ 65879 h 215104"/>
                    <a:gd name="connsiteX1" fmla="*/ 153279 w 203718"/>
                    <a:gd name="connsiteY1" fmla="*/ 611 h 215104"/>
                    <a:gd name="connsiteX2" fmla="*/ 518 w 203718"/>
                    <a:gd name="connsiteY2" fmla="*/ 62704 h 215104"/>
                    <a:gd name="connsiteX3" fmla="*/ 79893 w 203718"/>
                    <a:gd name="connsiteY3" fmla="*/ 59529 h 215104"/>
                    <a:gd name="connsiteX4" fmla="*/ 518 w 203718"/>
                    <a:gd name="connsiteY4" fmla="*/ 177004 h 215104"/>
                    <a:gd name="connsiteX5" fmla="*/ 102118 w 203718"/>
                    <a:gd name="connsiteY5" fmla="*/ 113504 h 215104"/>
                    <a:gd name="connsiteX6" fmla="*/ 38618 w 203718"/>
                    <a:gd name="connsiteY6" fmla="*/ 196054 h 215104"/>
                    <a:gd name="connsiteX7" fmla="*/ 133868 w 203718"/>
                    <a:gd name="connsiteY7" fmla="*/ 132554 h 215104"/>
                    <a:gd name="connsiteX8" fmla="*/ 89418 w 203718"/>
                    <a:gd name="connsiteY8" fmla="*/ 215104 h 215104"/>
                    <a:gd name="connsiteX9" fmla="*/ 152918 w 203718"/>
                    <a:gd name="connsiteY9" fmla="*/ 145254 h 215104"/>
                    <a:gd name="connsiteX10" fmla="*/ 140218 w 203718"/>
                    <a:gd name="connsiteY10" fmla="*/ 205579 h 215104"/>
                    <a:gd name="connsiteX11" fmla="*/ 203718 w 203718"/>
                    <a:gd name="connsiteY11" fmla="*/ 65879 h 215104"/>
                    <a:gd name="connsiteX0" fmla="*/ 199840 w 199840"/>
                    <a:gd name="connsiteY0" fmla="*/ 19339 h 215104"/>
                    <a:gd name="connsiteX1" fmla="*/ 153279 w 199840"/>
                    <a:gd name="connsiteY1" fmla="*/ 611 h 215104"/>
                    <a:gd name="connsiteX2" fmla="*/ 518 w 199840"/>
                    <a:gd name="connsiteY2" fmla="*/ 62704 h 215104"/>
                    <a:gd name="connsiteX3" fmla="*/ 79893 w 199840"/>
                    <a:gd name="connsiteY3" fmla="*/ 59529 h 215104"/>
                    <a:gd name="connsiteX4" fmla="*/ 518 w 199840"/>
                    <a:gd name="connsiteY4" fmla="*/ 177004 h 215104"/>
                    <a:gd name="connsiteX5" fmla="*/ 102118 w 199840"/>
                    <a:gd name="connsiteY5" fmla="*/ 113504 h 215104"/>
                    <a:gd name="connsiteX6" fmla="*/ 38618 w 199840"/>
                    <a:gd name="connsiteY6" fmla="*/ 196054 h 215104"/>
                    <a:gd name="connsiteX7" fmla="*/ 133868 w 199840"/>
                    <a:gd name="connsiteY7" fmla="*/ 132554 h 215104"/>
                    <a:gd name="connsiteX8" fmla="*/ 89418 w 199840"/>
                    <a:gd name="connsiteY8" fmla="*/ 215104 h 215104"/>
                    <a:gd name="connsiteX9" fmla="*/ 152918 w 199840"/>
                    <a:gd name="connsiteY9" fmla="*/ 145254 h 215104"/>
                    <a:gd name="connsiteX10" fmla="*/ 140218 w 199840"/>
                    <a:gd name="connsiteY10" fmla="*/ 205579 h 215104"/>
                    <a:gd name="connsiteX11" fmla="*/ 199840 w 199840"/>
                    <a:gd name="connsiteY11" fmla="*/ 19339 h 21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9840" h="215104">
                      <a:moveTo>
                        <a:pt x="199840" y="19339"/>
                      </a:moveTo>
                      <a:lnTo>
                        <a:pt x="153279" y="611"/>
                      </a:lnTo>
                      <a:cubicBezTo>
                        <a:pt x="112530" y="-5833"/>
                        <a:pt x="63322" y="40380"/>
                        <a:pt x="518" y="62704"/>
                      </a:cubicBezTo>
                      <a:cubicBezTo>
                        <a:pt x="14510" y="83701"/>
                        <a:pt x="70696" y="58669"/>
                        <a:pt x="79893" y="59529"/>
                      </a:cubicBezTo>
                      <a:cubicBezTo>
                        <a:pt x="81244" y="92933"/>
                        <a:pt x="-7545" y="160860"/>
                        <a:pt x="518" y="177004"/>
                      </a:cubicBezTo>
                      <a:cubicBezTo>
                        <a:pt x="25755" y="182688"/>
                        <a:pt x="83594" y="104944"/>
                        <a:pt x="102118" y="113504"/>
                      </a:cubicBezTo>
                      <a:cubicBezTo>
                        <a:pt x="98212" y="123760"/>
                        <a:pt x="31976" y="180044"/>
                        <a:pt x="38618" y="196054"/>
                      </a:cubicBezTo>
                      <a:cubicBezTo>
                        <a:pt x="60779" y="195025"/>
                        <a:pt x="104995" y="132624"/>
                        <a:pt x="133868" y="132554"/>
                      </a:cubicBezTo>
                      <a:cubicBezTo>
                        <a:pt x="114256" y="159112"/>
                        <a:pt x="70672" y="205807"/>
                        <a:pt x="89418" y="215104"/>
                      </a:cubicBezTo>
                      <a:cubicBezTo>
                        <a:pt x="107708" y="210041"/>
                        <a:pt x="131751" y="168537"/>
                        <a:pt x="152918" y="145254"/>
                      </a:cubicBezTo>
                      <a:cubicBezTo>
                        <a:pt x="148685" y="165362"/>
                        <a:pt x="109930" y="215198"/>
                        <a:pt x="140218" y="205579"/>
                      </a:cubicBezTo>
                      <a:cubicBezTo>
                        <a:pt x="161385" y="159012"/>
                        <a:pt x="187303" y="71660"/>
                        <a:pt x="199840" y="1933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38" name="Forma libre 437"/>
                <p:cNvSpPr>
                  <a:spLocks noChangeAspect="1"/>
                </p:cNvSpPr>
                <p:nvPr/>
              </p:nvSpPr>
              <p:spPr>
                <a:xfrm rot="5400000" flipH="1">
                  <a:off x="5763622" y="4393652"/>
                  <a:ext cx="163595" cy="176094"/>
                </a:xfrm>
                <a:custGeom>
                  <a:avLst/>
                  <a:gdLst>
                    <a:gd name="connsiteX0" fmla="*/ 231775 w 276225"/>
                    <a:gd name="connsiteY0" fmla="*/ 0 h 358775"/>
                    <a:gd name="connsiteX1" fmla="*/ 168275 w 276225"/>
                    <a:gd name="connsiteY1" fmla="*/ 136525 h 358775"/>
                    <a:gd name="connsiteX2" fmla="*/ 0 w 276225"/>
                    <a:gd name="connsiteY2" fmla="*/ 206375 h 358775"/>
                    <a:gd name="connsiteX3" fmla="*/ 79375 w 276225"/>
                    <a:gd name="connsiteY3" fmla="*/ 203200 h 358775"/>
                    <a:gd name="connsiteX4" fmla="*/ 0 w 276225"/>
                    <a:gd name="connsiteY4" fmla="*/ 320675 h 358775"/>
                    <a:gd name="connsiteX5" fmla="*/ 101600 w 276225"/>
                    <a:gd name="connsiteY5" fmla="*/ 257175 h 358775"/>
                    <a:gd name="connsiteX6" fmla="*/ 38100 w 276225"/>
                    <a:gd name="connsiteY6" fmla="*/ 339725 h 358775"/>
                    <a:gd name="connsiteX7" fmla="*/ 133350 w 276225"/>
                    <a:gd name="connsiteY7" fmla="*/ 276225 h 358775"/>
                    <a:gd name="connsiteX8" fmla="*/ 88900 w 276225"/>
                    <a:gd name="connsiteY8" fmla="*/ 358775 h 358775"/>
                    <a:gd name="connsiteX9" fmla="*/ 152400 w 276225"/>
                    <a:gd name="connsiteY9" fmla="*/ 288925 h 358775"/>
                    <a:gd name="connsiteX10" fmla="*/ 139700 w 276225"/>
                    <a:gd name="connsiteY10" fmla="*/ 349250 h 358775"/>
                    <a:gd name="connsiteX11" fmla="*/ 203200 w 276225"/>
                    <a:gd name="connsiteY11" fmla="*/ 209550 h 358775"/>
                    <a:gd name="connsiteX12" fmla="*/ 276225 w 276225"/>
                    <a:gd name="connsiteY12" fmla="*/ 34925 h 358775"/>
                    <a:gd name="connsiteX13" fmla="*/ 231775 w 276225"/>
                    <a:gd name="connsiteY13" fmla="*/ 0 h 358775"/>
                    <a:gd name="connsiteX0" fmla="*/ 231775 w 276225"/>
                    <a:gd name="connsiteY0" fmla="*/ 0 h 358775"/>
                    <a:gd name="connsiteX1" fmla="*/ 168275 w 276225"/>
                    <a:gd name="connsiteY1" fmla="*/ 136525 h 358775"/>
                    <a:gd name="connsiteX2" fmla="*/ 0 w 276225"/>
                    <a:gd name="connsiteY2" fmla="*/ 206375 h 358775"/>
                    <a:gd name="connsiteX3" fmla="*/ 79375 w 276225"/>
                    <a:gd name="connsiteY3" fmla="*/ 203200 h 358775"/>
                    <a:gd name="connsiteX4" fmla="*/ 0 w 276225"/>
                    <a:gd name="connsiteY4" fmla="*/ 320675 h 358775"/>
                    <a:gd name="connsiteX5" fmla="*/ 101600 w 276225"/>
                    <a:gd name="connsiteY5" fmla="*/ 257175 h 358775"/>
                    <a:gd name="connsiteX6" fmla="*/ 38100 w 276225"/>
                    <a:gd name="connsiteY6" fmla="*/ 339725 h 358775"/>
                    <a:gd name="connsiteX7" fmla="*/ 133350 w 276225"/>
                    <a:gd name="connsiteY7" fmla="*/ 276225 h 358775"/>
                    <a:gd name="connsiteX8" fmla="*/ 88900 w 276225"/>
                    <a:gd name="connsiteY8" fmla="*/ 358775 h 358775"/>
                    <a:gd name="connsiteX9" fmla="*/ 152400 w 276225"/>
                    <a:gd name="connsiteY9" fmla="*/ 288925 h 358775"/>
                    <a:gd name="connsiteX10" fmla="*/ 139700 w 276225"/>
                    <a:gd name="connsiteY10" fmla="*/ 349250 h 358775"/>
                    <a:gd name="connsiteX11" fmla="*/ 203200 w 276225"/>
                    <a:gd name="connsiteY11" fmla="*/ 209550 h 358775"/>
                    <a:gd name="connsiteX12" fmla="*/ 276225 w 276225"/>
                    <a:gd name="connsiteY12" fmla="*/ 34925 h 358775"/>
                    <a:gd name="connsiteX13" fmla="*/ 231775 w 276225"/>
                    <a:gd name="connsiteY13" fmla="*/ 0 h 358775"/>
                    <a:gd name="connsiteX0" fmla="*/ 231775 w 276225"/>
                    <a:gd name="connsiteY0" fmla="*/ 0 h 358775"/>
                    <a:gd name="connsiteX1" fmla="*/ 168275 w 276225"/>
                    <a:gd name="connsiteY1" fmla="*/ 136525 h 358775"/>
                    <a:gd name="connsiteX2" fmla="*/ 0 w 276225"/>
                    <a:gd name="connsiteY2" fmla="*/ 206375 h 358775"/>
                    <a:gd name="connsiteX3" fmla="*/ 79375 w 276225"/>
                    <a:gd name="connsiteY3" fmla="*/ 203200 h 358775"/>
                    <a:gd name="connsiteX4" fmla="*/ 0 w 276225"/>
                    <a:gd name="connsiteY4" fmla="*/ 320675 h 358775"/>
                    <a:gd name="connsiteX5" fmla="*/ 101600 w 276225"/>
                    <a:gd name="connsiteY5" fmla="*/ 257175 h 358775"/>
                    <a:gd name="connsiteX6" fmla="*/ 38100 w 276225"/>
                    <a:gd name="connsiteY6" fmla="*/ 339725 h 358775"/>
                    <a:gd name="connsiteX7" fmla="*/ 133350 w 276225"/>
                    <a:gd name="connsiteY7" fmla="*/ 276225 h 358775"/>
                    <a:gd name="connsiteX8" fmla="*/ 88900 w 276225"/>
                    <a:gd name="connsiteY8" fmla="*/ 358775 h 358775"/>
                    <a:gd name="connsiteX9" fmla="*/ 152400 w 276225"/>
                    <a:gd name="connsiteY9" fmla="*/ 288925 h 358775"/>
                    <a:gd name="connsiteX10" fmla="*/ 139700 w 276225"/>
                    <a:gd name="connsiteY10" fmla="*/ 349250 h 358775"/>
                    <a:gd name="connsiteX11" fmla="*/ 203200 w 276225"/>
                    <a:gd name="connsiteY11" fmla="*/ 209550 h 358775"/>
                    <a:gd name="connsiteX12" fmla="*/ 276225 w 276225"/>
                    <a:gd name="connsiteY12" fmla="*/ 34925 h 358775"/>
                    <a:gd name="connsiteX13" fmla="*/ 231775 w 276225"/>
                    <a:gd name="connsiteY13" fmla="*/ 0 h 358775"/>
                    <a:gd name="connsiteX0" fmla="*/ 231775 w 276225"/>
                    <a:gd name="connsiteY0" fmla="*/ 0 h 358775"/>
                    <a:gd name="connsiteX1" fmla="*/ 168275 w 276225"/>
                    <a:gd name="connsiteY1" fmla="*/ 136525 h 358775"/>
                    <a:gd name="connsiteX2" fmla="*/ 0 w 276225"/>
                    <a:gd name="connsiteY2" fmla="*/ 206375 h 358775"/>
                    <a:gd name="connsiteX3" fmla="*/ 79375 w 276225"/>
                    <a:gd name="connsiteY3" fmla="*/ 203200 h 358775"/>
                    <a:gd name="connsiteX4" fmla="*/ 0 w 276225"/>
                    <a:gd name="connsiteY4" fmla="*/ 320675 h 358775"/>
                    <a:gd name="connsiteX5" fmla="*/ 101600 w 276225"/>
                    <a:gd name="connsiteY5" fmla="*/ 257175 h 358775"/>
                    <a:gd name="connsiteX6" fmla="*/ 38100 w 276225"/>
                    <a:gd name="connsiteY6" fmla="*/ 339725 h 358775"/>
                    <a:gd name="connsiteX7" fmla="*/ 133350 w 276225"/>
                    <a:gd name="connsiteY7" fmla="*/ 276225 h 358775"/>
                    <a:gd name="connsiteX8" fmla="*/ 88900 w 276225"/>
                    <a:gd name="connsiteY8" fmla="*/ 358775 h 358775"/>
                    <a:gd name="connsiteX9" fmla="*/ 152400 w 276225"/>
                    <a:gd name="connsiteY9" fmla="*/ 288925 h 358775"/>
                    <a:gd name="connsiteX10" fmla="*/ 139700 w 276225"/>
                    <a:gd name="connsiteY10" fmla="*/ 349250 h 358775"/>
                    <a:gd name="connsiteX11" fmla="*/ 203200 w 276225"/>
                    <a:gd name="connsiteY11" fmla="*/ 209550 h 358775"/>
                    <a:gd name="connsiteX12" fmla="*/ 276225 w 276225"/>
                    <a:gd name="connsiteY12" fmla="*/ 34925 h 358775"/>
                    <a:gd name="connsiteX13" fmla="*/ 231775 w 276225"/>
                    <a:gd name="connsiteY13" fmla="*/ 0 h 358775"/>
                    <a:gd name="connsiteX0" fmla="*/ 232503 w 276953"/>
                    <a:gd name="connsiteY0" fmla="*/ 0 h 358775"/>
                    <a:gd name="connsiteX1" fmla="*/ 169003 w 276953"/>
                    <a:gd name="connsiteY1" fmla="*/ 136525 h 358775"/>
                    <a:gd name="connsiteX2" fmla="*/ 728 w 276953"/>
                    <a:gd name="connsiteY2" fmla="*/ 206375 h 358775"/>
                    <a:gd name="connsiteX3" fmla="*/ 80103 w 276953"/>
                    <a:gd name="connsiteY3" fmla="*/ 203200 h 358775"/>
                    <a:gd name="connsiteX4" fmla="*/ 728 w 276953"/>
                    <a:gd name="connsiteY4" fmla="*/ 320675 h 358775"/>
                    <a:gd name="connsiteX5" fmla="*/ 102328 w 276953"/>
                    <a:gd name="connsiteY5" fmla="*/ 257175 h 358775"/>
                    <a:gd name="connsiteX6" fmla="*/ 38828 w 276953"/>
                    <a:gd name="connsiteY6" fmla="*/ 339725 h 358775"/>
                    <a:gd name="connsiteX7" fmla="*/ 134078 w 276953"/>
                    <a:gd name="connsiteY7" fmla="*/ 276225 h 358775"/>
                    <a:gd name="connsiteX8" fmla="*/ 89628 w 276953"/>
                    <a:gd name="connsiteY8" fmla="*/ 358775 h 358775"/>
                    <a:gd name="connsiteX9" fmla="*/ 153128 w 276953"/>
                    <a:gd name="connsiteY9" fmla="*/ 288925 h 358775"/>
                    <a:gd name="connsiteX10" fmla="*/ 140428 w 276953"/>
                    <a:gd name="connsiteY10" fmla="*/ 349250 h 358775"/>
                    <a:gd name="connsiteX11" fmla="*/ 203928 w 276953"/>
                    <a:gd name="connsiteY11" fmla="*/ 209550 h 358775"/>
                    <a:gd name="connsiteX12" fmla="*/ 276953 w 276953"/>
                    <a:gd name="connsiteY12" fmla="*/ 34925 h 358775"/>
                    <a:gd name="connsiteX13" fmla="*/ 232503 w 276953"/>
                    <a:gd name="connsiteY13" fmla="*/ 0 h 358775"/>
                    <a:gd name="connsiteX0" fmla="*/ 232503 w 276953"/>
                    <a:gd name="connsiteY0" fmla="*/ 0 h 358775"/>
                    <a:gd name="connsiteX1" fmla="*/ 169003 w 276953"/>
                    <a:gd name="connsiteY1" fmla="*/ 136525 h 358775"/>
                    <a:gd name="connsiteX2" fmla="*/ 728 w 276953"/>
                    <a:gd name="connsiteY2" fmla="*/ 206375 h 358775"/>
                    <a:gd name="connsiteX3" fmla="*/ 80103 w 276953"/>
                    <a:gd name="connsiteY3" fmla="*/ 203200 h 358775"/>
                    <a:gd name="connsiteX4" fmla="*/ 728 w 276953"/>
                    <a:gd name="connsiteY4" fmla="*/ 320675 h 358775"/>
                    <a:gd name="connsiteX5" fmla="*/ 102328 w 276953"/>
                    <a:gd name="connsiteY5" fmla="*/ 257175 h 358775"/>
                    <a:gd name="connsiteX6" fmla="*/ 38828 w 276953"/>
                    <a:gd name="connsiteY6" fmla="*/ 339725 h 358775"/>
                    <a:gd name="connsiteX7" fmla="*/ 134078 w 276953"/>
                    <a:gd name="connsiteY7" fmla="*/ 276225 h 358775"/>
                    <a:gd name="connsiteX8" fmla="*/ 89628 w 276953"/>
                    <a:gd name="connsiteY8" fmla="*/ 358775 h 358775"/>
                    <a:gd name="connsiteX9" fmla="*/ 153128 w 276953"/>
                    <a:gd name="connsiteY9" fmla="*/ 288925 h 358775"/>
                    <a:gd name="connsiteX10" fmla="*/ 140428 w 276953"/>
                    <a:gd name="connsiteY10" fmla="*/ 349250 h 358775"/>
                    <a:gd name="connsiteX11" fmla="*/ 203928 w 276953"/>
                    <a:gd name="connsiteY11" fmla="*/ 209550 h 358775"/>
                    <a:gd name="connsiteX12" fmla="*/ 276953 w 276953"/>
                    <a:gd name="connsiteY12" fmla="*/ 34925 h 358775"/>
                    <a:gd name="connsiteX13" fmla="*/ 232503 w 276953"/>
                    <a:gd name="connsiteY13" fmla="*/ 0 h 358775"/>
                    <a:gd name="connsiteX0" fmla="*/ 232503 w 276953"/>
                    <a:gd name="connsiteY0" fmla="*/ 0 h 358775"/>
                    <a:gd name="connsiteX1" fmla="*/ 169003 w 276953"/>
                    <a:gd name="connsiteY1" fmla="*/ 136525 h 358775"/>
                    <a:gd name="connsiteX2" fmla="*/ 728 w 276953"/>
                    <a:gd name="connsiteY2" fmla="*/ 206375 h 358775"/>
                    <a:gd name="connsiteX3" fmla="*/ 80103 w 276953"/>
                    <a:gd name="connsiteY3" fmla="*/ 203200 h 358775"/>
                    <a:gd name="connsiteX4" fmla="*/ 728 w 276953"/>
                    <a:gd name="connsiteY4" fmla="*/ 320675 h 358775"/>
                    <a:gd name="connsiteX5" fmla="*/ 102328 w 276953"/>
                    <a:gd name="connsiteY5" fmla="*/ 257175 h 358775"/>
                    <a:gd name="connsiteX6" fmla="*/ 38828 w 276953"/>
                    <a:gd name="connsiteY6" fmla="*/ 339725 h 358775"/>
                    <a:gd name="connsiteX7" fmla="*/ 134078 w 276953"/>
                    <a:gd name="connsiteY7" fmla="*/ 276225 h 358775"/>
                    <a:gd name="connsiteX8" fmla="*/ 89628 w 276953"/>
                    <a:gd name="connsiteY8" fmla="*/ 358775 h 358775"/>
                    <a:gd name="connsiteX9" fmla="*/ 153128 w 276953"/>
                    <a:gd name="connsiteY9" fmla="*/ 288925 h 358775"/>
                    <a:gd name="connsiteX10" fmla="*/ 140428 w 276953"/>
                    <a:gd name="connsiteY10" fmla="*/ 349250 h 358775"/>
                    <a:gd name="connsiteX11" fmla="*/ 203928 w 276953"/>
                    <a:gd name="connsiteY11" fmla="*/ 209550 h 358775"/>
                    <a:gd name="connsiteX12" fmla="*/ 276953 w 276953"/>
                    <a:gd name="connsiteY12" fmla="*/ 34925 h 358775"/>
                    <a:gd name="connsiteX13" fmla="*/ 232503 w 27695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32293 w 276743"/>
                    <a:gd name="connsiteY0" fmla="*/ 0 h 358775"/>
                    <a:gd name="connsiteX1" fmla="*/ 168793 w 276743"/>
                    <a:gd name="connsiteY1" fmla="*/ 136525 h 358775"/>
                    <a:gd name="connsiteX2" fmla="*/ 518 w 276743"/>
                    <a:gd name="connsiteY2" fmla="*/ 206375 h 358775"/>
                    <a:gd name="connsiteX3" fmla="*/ 79893 w 276743"/>
                    <a:gd name="connsiteY3" fmla="*/ 203200 h 358775"/>
                    <a:gd name="connsiteX4" fmla="*/ 518 w 276743"/>
                    <a:gd name="connsiteY4" fmla="*/ 320675 h 358775"/>
                    <a:gd name="connsiteX5" fmla="*/ 102118 w 276743"/>
                    <a:gd name="connsiteY5" fmla="*/ 257175 h 358775"/>
                    <a:gd name="connsiteX6" fmla="*/ 38618 w 276743"/>
                    <a:gd name="connsiteY6" fmla="*/ 339725 h 358775"/>
                    <a:gd name="connsiteX7" fmla="*/ 133868 w 276743"/>
                    <a:gd name="connsiteY7" fmla="*/ 276225 h 358775"/>
                    <a:gd name="connsiteX8" fmla="*/ 89418 w 276743"/>
                    <a:gd name="connsiteY8" fmla="*/ 358775 h 358775"/>
                    <a:gd name="connsiteX9" fmla="*/ 152918 w 276743"/>
                    <a:gd name="connsiteY9" fmla="*/ 288925 h 358775"/>
                    <a:gd name="connsiteX10" fmla="*/ 140218 w 276743"/>
                    <a:gd name="connsiteY10" fmla="*/ 349250 h 358775"/>
                    <a:gd name="connsiteX11" fmla="*/ 203718 w 276743"/>
                    <a:gd name="connsiteY11" fmla="*/ 209550 h 358775"/>
                    <a:gd name="connsiteX12" fmla="*/ 276743 w 276743"/>
                    <a:gd name="connsiteY12" fmla="*/ 34925 h 358775"/>
                    <a:gd name="connsiteX13" fmla="*/ 232293 w 276743"/>
                    <a:gd name="connsiteY13" fmla="*/ 0 h 358775"/>
                    <a:gd name="connsiteX0" fmla="*/ 276743 w 276743"/>
                    <a:gd name="connsiteY0" fmla="*/ 0 h 323850"/>
                    <a:gd name="connsiteX1" fmla="*/ 168793 w 276743"/>
                    <a:gd name="connsiteY1" fmla="*/ 101600 h 323850"/>
                    <a:gd name="connsiteX2" fmla="*/ 518 w 276743"/>
                    <a:gd name="connsiteY2" fmla="*/ 171450 h 323850"/>
                    <a:gd name="connsiteX3" fmla="*/ 79893 w 276743"/>
                    <a:gd name="connsiteY3" fmla="*/ 168275 h 323850"/>
                    <a:gd name="connsiteX4" fmla="*/ 518 w 276743"/>
                    <a:gd name="connsiteY4" fmla="*/ 285750 h 323850"/>
                    <a:gd name="connsiteX5" fmla="*/ 102118 w 276743"/>
                    <a:gd name="connsiteY5" fmla="*/ 222250 h 323850"/>
                    <a:gd name="connsiteX6" fmla="*/ 38618 w 276743"/>
                    <a:gd name="connsiteY6" fmla="*/ 304800 h 323850"/>
                    <a:gd name="connsiteX7" fmla="*/ 133868 w 276743"/>
                    <a:gd name="connsiteY7" fmla="*/ 241300 h 323850"/>
                    <a:gd name="connsiteX8" fmla="*/ 89418 w 276743"/>
                    <a:gd name="connsiteY8" fmla="*/ 323850 h 323850"/>
                    <a:gd name="connsiteX9" fmla="*/ 152918 w 276743"/>
                    <a:gd name="connsiteY9" fmla="*/ 254000 h 323850"/>
                    <a:gd name="connsiteX10" fmla="*/ 140218 w 276743"/>
                    <a:gd name="connsiteY10" fmla="*/ 314325 h 323850"/>
                    <a:gd name="connsiteX11" fmla="*/ 203718 w 276743"/>
                    <a:gd name="connsiteY11" fmla="*/ 174625 h 323850"/>
                    <a:gd name="connsiteX12" fmla="*/ 276743 w 276743"/>
                    <a:gd name="connsiteY12" fmla="*/ 0 h 323850"/>
                    <a:gd name="connsiteX0" fmla="*/ 203718 w 203718"/>
                    <a:gd name="connsiteY0" fmla="*/ 73555 h 222780"/>
                    <a:gd name="connsiteX1" fmla="*/ 168793 w 203718"/>
                    <a:gd name="connsiteY1" fmla="*/ 530 h 222780"/>
                    <a:gd name="connsiteX2" fmla="*/ 518 w 203718"/>
                    <a:gd name="connsiteY2" fmla="*/ 70380 h 222780"/>
                    <a:gd name="connsiteX3" fmla="*/ 79893 w 203718"/>
                    <a:gd name="connsiteY3" fmla="*/ 67205 h 222780"/>
                    <a:gd name="connsiteX4" fmla="*/ 518 w 203718"/>
                    <a:gd name="connsiteY4" fmla="*/ 184680 h 222780"/>
                    <a:gd name="connsiteX5" fmla="*/ 102118 w 203718"/>
                    <a:gd name="connsiteY5" fmla="*/ 121180 h 222780"/>
                    <a:gd name="connsiteX6" fmla="*/ 38618 w 203718"/>
                    <a:gd name="connsiteY6" fmla="*/ 203730 h 222780"/>
                    <a:gd name="connsiteX7" fmla="*/ 133868 w 203718"/>
                    <a:gd name="connsiteY7" fmla="*/ 140230 h 222780"/>
                    <a:gd name="connsiteX8" fmla="*/ 89418 w 203718"/>
                    <a:gd name="connsiteY8" fmla="*/ 222780 h 222780"/>
                    <a:gd name="connsiteX9" fmla="*/ 152918 w 203718"/>
                    <a:gd name="connsiteY9" fmla="*/ 152930 h 222780"/>
                    <a:gd name="connsiteX10" fmla="*/ 140218 w 203718"/>
                    <a:gd name="connsiteY10" fmla="*/ 213255 h 222780"/>
                    <a:gd name="connsiteX11" fmla="*/ 203718 w 203718"/>
                    <a:gd name="connsiteY11" fmla="*/ 73555 h 222780"/>
                    <a:gd name="connsiteX0" fmla="*/ 203718 w 203718"/>
                    <a:gd name="connsiteY0" fmla="*/ 65879 h 215104"/>
                    <a:gd name="connsiteX1" fmla="*/ 153279 w 203718"/>
                    <a:gd name="connsiteY1" fmla="*/ 611 h 215104"/>
                    <a:gd name="connsiteX2" fmla="*/ 518 w 203718"/>
                    <a:gd name="connsiteY2" fmla="*/ 62704 h 215104"/>
                    <a:gd name="connsiteX3" fmla="*/ 79893 w 203718"/>
                    <a:gd name="connsiteY3" fmla="*/ 59529 h 215104"/>
                    <a:gd name="connsiteX4" fmla="*/ 518 w 203718"/>
                    <a:gd name="connsiteY4" fmla="*/ 177004 h 215104"/>
                    <a:gd name="connsiteX5" fmla="*/ 102118 w 203718"/>
                    <a:gd name="connsiteY5" fmla="*/ 113504 h 215104"/>
                    <a:gd name="connsiteX6" fmla="*/ 38618 w 203718"/>
                    <a:gd name="connsiteY6" fmla="*/ 196054 h 215104"/>
                    <a:gd name="connsiteX7" fmla="*/ 133868 w 203718"/>
                    <a:gd name="connsiteY7" fmla="*/ 132554 h 215104"/>
                    <a:gd name="connsiteX8" fmla="*/ 89418 w 203718"/>
                    <a:gd name="connsiteY8" fmla="*/ 215104 h 215104"/>
                    <a:gd name="connsiteX9" fmla="*/ 152918 w 203718"/>
                    <a:gd name="connsiteY9" fmla="*/ 145254 h 215104"/>
                    <a:gd name="connsiteX10" fmla="*/ 140218 w 203718"/>
                    <a:gd name="connsiteY10" fmla="*/ 205579 h 215104"/>
                    <a:gd name="connsiteX11" fmla="*/ 203718 w 203718"/>
                    <a:gd name="connsiteY11" fmla="*/ 65879 h 215104"/>
                    <a:gd name="connsiteX0" fmla="*/ 199840 w 199840"/>
                    <a:gd name="connsiteY0" fmla="*/ 19339 h 215104"/>
                    <a:gd name="connsiteX1" fmla="*/ 153279 w 199840"/>
                    <a:gd name="connsiteY1" fmla="*/ 611 h 215104"/>
                    <a:gd name="connsiteX2" fmla="*/ 518 w 199840"/>
                    <a:gd name="connsiteY2" fmla="*/ 62704 h 215104"/>
                    <a:gd name="connsiteX3" fmla="*/ 79893 w 199840"/>
                    <a:gd name="connsiteY3" fmla="*/ 59529 h 215104"/>
                    <a:gd name="connsiteX4" fmla="*/ 518 w 199840"/>
                    <a:gd name="connsiteY4" fmla="*/ 177004 h 215104"/>
                    <a:gd name="connsiteX5" fmla="*/ 102118 w 199840"/>
                    <a:gd name="connsiteY5" fmla="*/ 113504 h 215104"/>
                    <a:gd name="connsiteX6" fmla="*/ 38618 w 199840"/>
                    <a:gd name="connsiteY6" fmla="*/ 196054 h 215104"/>
                    <a:gd name="connsiteX7" fmla="*/ 133868 w 199840"/>
                    <a:gd name="connsiteY7" fmla="*/ 132554 h 215104"/>
                    <a:gd name="connsiteX8" fmla="*/ 89418 w 199840"/>
                    <a:gd name="connsiteY8" fmla="*/ 215104 h 215104"/>
                    <a:gd name="connsiteX9" fmla="*/ 152918 w 199840"/>
                    <a:gd name="connsiteY9" fmla="*/ 145254 h 215104"/>
                    <a:gd name="connsiteX10" fmla="*/ 140218 w 199840"/>
                    <a:gd name="connsiteY10" fmla="*/ 205579 h 215104"/>
                    <a:gd name="connsiteX11" fmla="*/ 199840 w 199840"/>
                    <a:gd name="connsiteY11" fmla="*/ 19339 h 21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9840" h="215104">
                      <a:moveTo>
                        <a:pt x="199840" y="19339"/>
                      </a:moveTo>
                      <a:lnTo>
                        <a:pt x="153279" y="611"/>
                      </a:lnTo>
                      <a:cubicBezTo>
                        <a:pt x="112530" y="-5833"/>
                        <a:pt x="63322" y="40380"/>
                        <a:pt x="518" y="62704"/>
                      </a:cubicBezTo>
                      <a:cubicBezTo>
                        <a:pt x="14510" y="83701"/>
                        <a:pt x="70696" y="58669"/>
                        <a:pt x="79893" y="59529"/>
                      </a:cubicBezTo>
                      <a:cubicBezTo>
                        <a:pt x="81244" y="92933"/>
                        <a:pt x="-7545" y="160860"/>
                        <a:pt x="518" y="177004"/>
                      </a:cubicBezTo>
                      <a:cubicBezTo>
                        <a:pt x="25755" y="182688"/>
                        <a:pt x="83594" y="104944"/>
                        <a:pt x="102118" y="113504"/>
                      </a:cubicBezTo>
                      <a:cubicBezTo>
                        <a:pt x="98212" y="123760"/>
                        <a:pt x="31976" y="180044"/>
                        <a:pt x="38618" y="196054"/>
                      </a:cubicBezTo>
                      <a:cubicBezTo>
                        <a:pt x="60779" y="195025"/>
                        <a:pt x="104995" y="132624"/>
                        <a:pt x="133868" y="132554"/>
                      </a:cubicBezTo>
                      <a:cubicBezTo>
                        <a:pt x="114256" y="159112"/>
                        <a:pt x="70672" y="205807"/>
                        <a:pt x="89418" y="215104"/>
                      </a:cubicBezTo>
                      <a:cubicBezTo>
                        <a:pt x="107708" y="210041"/>
                        <a:pt x="131751" y="168537"/>
                        <a:pt x="152918" y="145254"/>
                      </a:cubicBezTo>
                      <a:cubicBezTo>
                        <a:pt x="148685" y="165362"/>
                        <a:pt x="109930" y="215198"/>
                        <a:pt x="140218" y="205579"/>
                      </a:cubicBezTo>
                      <a:cubicBezTo>
                        <a:pt x="161385" y="159012"/>
                        <a:pt x="187303" y="71660"/>
                        <a:pt x="199840" y="1933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73" name="Agrupar 72"/>
              <p:cNvGrpSpPr>
                <a:grpSpLocks noChangeAspect="1"/>
              </p:cNvGrpSpPr>
              <p:nvPr/>
            </p:nvGrpSpPr>
            <p:grpSpPr>
              <a:xfrm>
                <a:off x="7504334" y="3427119"/>
                <a:ext cx="258129" cy="395998"/>
                <a:chOff x="6763594" y="3723067"/>
                <a:chExt cx="696394" cy="1068355"/>
              </a:xfrm>
            </p:grpSpPr>
            <p:sp>
              <p:nvSpPr>
                <p:cNvPr id="69" name="Forma libre 68"/>
                <p:cNvSpPr/>
                <p:nvPr/>
              </p:nvSpPr>
              <p:spPr>
                <a:xfrm>
                  <a:off x="6919283" y="3870646"/>
                  <a:ext cx="529158" cy="494814"/>
                </a:xfrm>
                <a:custGeom>
                  <a:avLst/>
                  <a:gdLst>
                    <a:gd name="connsiteX0" fmla="*/ 0 w 548400"/>
                    <a:gd name="connsiteY0" fmla="*/ 150734 h 461824"/>
                    <a:gd name="connsiteX1" fmla="*/ 246940 w 548400"/>
                    <a:gd name="connsiteY1" fmla="*/ 0 h 461824"/>
                    <a:gd name="connsiteX2" fmla="*/ 410498 w 548400"/>
                    <a:gd name="connsiteY2" fmla="*/ 67350 h 461824"/>
                    <a:gd name="connsiteX3" fmla="*/ 548400 w 548400"/>
                    <a:gd name="connsiteY3" fmla="*/ 205255 h 461824"/>
                    <a:gd name="connsiteX4" fmla="*/ 12828 w 548400"/>
                    <a:gd name="connsiteY4" fmla="*/ 461824 h 461824"/>
                    <a:gd name="connsiteX5" fmla="*/ 22449 w 548400"/>
                    <a:gd name="connsiteY5" fmla="*/ 259776 h 461824"/>
                    <a:gd name="connsiteX6" fmla="*/ 0 w 548400"/>
                    <a:gd name="connsiteY6" fmla="*/ 150734 h 461824"/>
                    <a:gd name="connsiteX0" fmla="*/ 0 w 548400"/>
                    <a:gd name="connsiteY0" fmla="*/ 150734 h 461824"/>
                    <a:gd name="connsiteX1" fmla="*/ 237319 w 548400"/>
                    <a:gd name="connsiteY1" fmla="*/ 0 h 461824"/>
                    <a:gd name="connsiteX2" fmla="*/ 410498 w 548400"/>
                    <a:gd name="connsiteY2" fmla="*/ 67350 h 461824"/>
                    <a:gd name="connsiteX3" fmla="*/ 548400 w 548400"/>
                    <a:gd name="connsiteY3" fmla="*/ 205255 h 461824"/>
                    <a:gd name="connsiteX4" fmla="*/ 12828 w 548400"/>
                    <a:gd name="connsiteY4" fmla="*/ 461824 h 461824"/>
                    <a:gd name="connsiteX5" fmla="*/ 22449 w 548400"/>
                    <a:gd name="connsiteY5" fmla="*/ 259776 h 461824"/>
                    <a:gd name="connsiteX6" fmla="*/ 0 w 548400"/>
                    <a:gd name="connsiteY6" fmla="*/ 150734 h 461824"/>
                    <a:gd name="connsiteX0" fmla="*/ 12828 w 535572"/>
                    <a:gd name="connsiteY0" fmla="*/ 112249 h 461824"/>
                    <a:gd name="connsiteX1" fmla="*/ 224491 w 535572"/>
                    <a:gd name="connsiteY1" fmla="*/ 0 h 461824"/>
                    <a:gd name="connsiteX2" fmla="*/ 397670 w 535572"/>
                    <a:gd name="connsiteY2" fmla="*/ 67350 h 461824"/>
                    <a:gd name="connsiteX3" fmla="*/ 535572 w 535572"/>
                    <a:gd name="connsiteY3" fmla="*/ 205255 h 461824"/>
                    <a:gd name="connsiteX4" fmla="*/ 0 w 535572"/>
                    <a:gd name="connsiteY4" fmla="*/ 461824 h 461824"/>
                    <a:gd name="connsiteX5" fmla="*/ 9621 w 535572"/>
                    <a:gd name="connsiteY5" fmla="*/ 259776 h 461824"/>
                    <a:gd name="connsiteX6" fmla="*/ 12828 w 535572"/>
                    <a:gd name="connsiteY6" fmla="*/ 112249 h 461824"/>
                    <a:gd name="connsiteX0" fmla="*/ 12828 w 535572"/>
                    <a:gd name="connsiteY0" fmla="*/ 112249 h 461824"/>
                    <a:gd name="connsiteX1" fmla="*/ 224491 w 535572"/>
                    <a:gd name="connsiteY1" fmla="*/ 0 h 461824"/>
                    <a:gd name="connsiteX2" fmla="*/ 397670 w 535572"/>
                    <a:gd name="connsiteY2" fmla="*/ 67350 h 461824"/>
                    <a:gd name="connsiteX3" fmla="*/ 535572 w 535572"/>
                    <a:gd name="connsiteY3" fmla="*/ 205255 h 461824"/>
                    <a:gd name="connsiteX4" fmla="*/ 0 w 535572"/>
                    <a:gd name="connsiteY4" fmla="*/ 461824 h 461824"/>
                    <a:gd name="connsiteX5" fmla="*/ 9621 w 535572"/>
                    <a:gd name="connsiteY5" fmla="*/ 259776 h 461824"/>
                    <a:gd name="connsiteX6" fmla="*/ 12828 w 535572"/>
                    <a:gd name="connsiteY6" fmla="*/ 112249 h 461824"/>
                    <a:gd name="connsiteX0" fmla="*/ 12828 w 535572"/>
                    <a:gd name="connsiteY0" fmla="*/ 112249 h 461824"/>
                    <a:gd name="connsiteX1" fmla="*/ 224491 w 535572"/>
                    <a:gd name="connsiteY1" fmla="*/ 0 h 461824"/>
                    <a:gd name="connsiteX2" fmla="*/ 397670 w 535572"/>
                    <a:gd name="connsiteY2" fmla="*/ 67350 h 461824"/>
                    <a:gd name="connsiteX3" fmla="*/ 535572 w 535572"/>
                    <a:gd name="connsiteY3" fmla="*/ 205255 h 461824"/>
                    <a:gd name="connsiteX4" fmla="*/ 0 w 535572"/>
                    <a:gd name="connsiteY4" fmla="*/ 461824 h 461824"/>
                    <a:gd name="connsiteX5" fmla="*/ 9621 w 535572"/>
                    <a:gd name="connsiteY5" fmla="*/ 259776 h 461824"/>
                    <a:gd name="connsiteX6" fmla="*/ 12828 w 535572"/>
                    <a:gd name="connsiteY6" fmla="*/ 112249 h 461824"/>
                    <a:gd name="connsiteX0" fmla="*/ 12828 w 535572"/>
                    <a:gd name="connsiteY0" fmla="*/ 96214 h 445789"/>
                    <a:gd name="connsiteX1" fmla="*/ 227698 w 535572"/>
                    <a:gd name="connsiteY1" fmla="*/ 0 h 445789"/>
                    <a:gd name="connsiteX2" fmla="*/ 397670 w 535572"/>
                    <a:gd name="connsiteY2" fmla="*/ 51315 h 445789"/>
                    <a:gd name="connsiteX3" fmla="*/ 535572 w 535572"/>
                    <a:gd name="connsiteY3" fmla="*/ 189220 h 445789"/>
                    <a:gd name="connsiteX4" fmla="*/ 0 w 535572"/>
                    <a:gd name="connsiteY4" fmla="*/ 445789 h 445789"/>
                    <a:gd name="connsiteX5" fmla="*/ 9621 w 535572"/>
                    <a:gd name="connsiteY5" fmla="*/ 243741 h 445789"/>
                    <a:gd name="connsiteX6" fmla="*/ 12828 w 535572"/>
                    <a:gd name="connsiteY6" fmla="*/ 96214 h 445789"/>
                    <a:gd name="connsiteX0" fmla="*/ 16035 w 535572"/>
                    <a:gd name="connsiteY0" fmla="*/ 105835 h 445789"/>
                    <a:gd name="connsiteX1" fmla="*/ 227698 w 535572"/>
                    <a:gd name="connsiteY1" fmla="*/ 0 h 445789"/>
                    <a:gd name="connsiteX2" fmla="*/ 397670 w 535572"/>
                    <a:gd name="connsiteY2" fmla="*/ 51315 h 445789"/>
                    <a:gd name="connsiteX3" fmla="*/ 535572 w 535572"/>
                    <a:gd name="connsiteY3" fmla="*/ 189220 h 445789"/>
                    <a:gd name="connsiteX4" fmla="*/ 0 w 535572"/>
                    <a:gd name="connsiteY4" fmla="*/ 445789 h 445789"/>
                    <a:gd name="connsiteX5" fmla="*/ 9621 w 535572"/>
                    <a:gd name="connsiteY5" fmla="*/ 243741 h 445789"/>
                    <a:gd name="connsiteX6" fmla="*/ 16035 w 535572"/>
                    <a:gd name="connsiteY6" fmla="*/ 105835 h 445789"/>
                    <a:gd name="connsiteX0" fmla="*/ 16035 w 535572"/>
                    <a:gd name="connsiteY0" fmla="*/ 105835 h 445789"/>
                    <a:gd name="connsiteX1" fmla="*/ 227698 w 535572"/>
                    <a:gd name="connsiteY1" fmla="*/ 0 h 445789"/>
                    <a:gd name="connsiteX2" fmla="*/ 397670 w 535572"/>
                    <a:gd name="connsiteY2" fmla="*/ 51315 h 445789"/>
                    <a:gd name="connsiteX3" fmla="*/ 535572 w 535572"/>
                    <a:gd name="connsiteY3" fmla="*/ 189220 h 445789"/>
                    <a:gd name="connsiteX4" fmla="*/ 0 w 535572"/>
                    <a:gd name="connsiteY4" fmla="*/ 445789 h 445789"/>
                    <a:gd name="connsiteX5" fmla="*/ 9621 w 535572"/>
                    <a:gd name="connsiteY5" fmla="*/ 243741 h 445789"/>
                    <a:gd name="connsiteX6" fmla="*/ 16035 w 535572"/>
                    <a:gd name="connsiteY6" fmla="*/ 105835 h 445789"/>
                    <a:gd name="connsiteX0" fmla="*/ 16035 w 535572"/>
                    <a:gd name="connsiteY0" fmla="*/ 105835 h 445789"/>
                    <a:gd name="connsiteX1" fmla="*/ 227698 w 535572"/>
                    <a:gd name="connsiteY1" fmla="*/ 0 h 445789"/>
                    <a:gd name="connsiteX2" fmla="*/ 397670 w 535572"/>
                    <a:gd name="connsiteY2" fmla="*/ 51315 h 445789"/>
                    <a:gd name="connsiteX3" fmla="*/ 535572 w 535572"/>
                    <a:gd name="connsiteY3" fmla="*/ 189220 h 445789"/>
                    <a:gd name="connsiteX4" fmla="*/ 0 w 535572"/>
                    <a:gd name="connsiteY4" fmla="*/ 445789 h 445789"/>
                    <a:gd name="connsiteX5" fmla="*/ 9621 w 535572"/>
                    <a:gd name="connsiteY5" fmla="*/ 243741 h 445789"/>
                    <a:gd name="connsiteX6" fmla="*/ 16035 w 535572"/>
                    <a:gd name="connsiteY6" fmla="*/ 105835 h 445789"/>
                    <a:gd name="connsiteX0" fmla="*/ 16035 w 535572"/>
                    <a:gd name="connsiteY0" fmla="*/ 105835 h 445789"/>
                    <a:gd name="connsiteX1" fmla="*/ 227698 w 535572"/>
                    <a:gd name="connsiteY1" fmla="*/ 0 h 445789"/>
                    <a:gd name="connsiteX2" fmla="*/ 397670 w 535572"/>
                    <a:gd name="connsiteY2" fmla="*/ 51315 h 445789"/>
                    <a:gd name="connsiteX3" fmla="*/ 535572 w 535572"/>
                    <a:gd name="connsiteY3" fmla="*/ 189220 h 445789"/>
                    <a:gd name="connsiteX4" fmla="*/ 0 w 535572"/>
                    <a:gd name="connsiteY4" fmla="*/ 445789 h 445789"/>
                    <a:gd name="connsiteX5" fmla="*/ 9621 w 535572"/>
                    <a:gd name="connsiteY5" fmla="*/ 243741 h 445789"/>
                    <a:gd name="connsiteX6" fmla="*/ 16035 w 535572"/>
                    <a:gd name="connsiteY6" fmla="*/ 105835 h 445789"/>
                    <a:gd name="connsiteX0" fmla="*/ 16035 w 535572"/>
                    <a:gd name="connsiteY0" fmla="*/ 105835 h 445789"/>
                    <a:gd name="connsiteX1" fmla="*/ 227698 w 535572"/>
                    <a:gd name="connsiteY1" fmla="*/ 0 h 445789"/>
                    <a:gd name="connsiteX2" fmla="*/ 397670 w 535572"/>
                    <a:gd name="connsiteY2" fmla="*/ 51315 h 445789"/>
                    <a:gd name="connsiteX3" fmla="*/ 535572 w 535572"/>
                    <a:gd name="connsiteY3" fmla="*/ 189220 h 445789"/>
                    <a:gd name="connsiteX4" fmla="*/ 0 w 535572"/>
                    <a:gd name="connsiteY4" fmla="*/ 445789 h 445789"/>
                    <a:gd name="connsiteX5" fmla="*/ 9621 w 535572"/>
                    <a:gd name="connsiteY5" fmla="*/ 243741 h 445789"/>
                    <a:gd name="connsiteX6" fmla="*/ 16035 w 535572"/>
                    <a:gd name="connsiteY6" fmla="*/ 105835 h 445789"/>
                    <a:gd name="connsiteX0" fmla="*/ 16035 w 535572"/>
                    <a:gd name="connsiteY0" fmla="*/ 105835 h 445789"/>
                    <a:gd name="connsiteX1" fmla="*/ 227698 w 535572"/>
                    <a:gd name="connsiteY1" fmla="*/ 0 h 445789"/>
                    <a:gd name="connsiteX2" fmla="*/ 397670 w 535572"/>
                    <a:gd name="connsiteY2" fmla="*/ 51315 h 445789"/>
                    <a:gd name="connsiteX3" fmla="*/ 535572 w 535572"/>
                    <a:gd name="connsiteY3" fmla="*/ 189220 h 445789"/>
                    <a:gd name="connsiteX4" fmla="*/ 0 w 535572"/>
                    <a:gd name="connsiteY4" fmla="*/ 445789 h 445789"/>
                    <a:gd name="connsiteX5" fmla="*/ 9621 w 535572"/>
                    <a:gd name="connsiteY5" fmla="*/ 243741 h 445789"/>
                    <a:gd name="connsiteX6" fmla="*/ 16035 w 535572"/>
                    <a:gd name="connsiteY6" fmla="*/ 105835 h 445789"/>
                    <a:gd name="connsiteX0" fmla="*/ 25656 w 545193"/>
                    <a:gd name="connsiteY0" fmla="*/ 105835 h 445789"/>
                    <a:gd name="connsiteX1" fmla="*/ 237319 w 545193"/>
                    <a:gd name="connsiteY1" fmla="*/ 0 h 445789"/>
                    <a:gd name="connsiteX2" fmla="*/ 407291 w 545193"/>
                    <a:gd name="connsiteY2" fmla="*/ 51315 h 445789"/>
                    <a:gd name="connsiteX3" fmla="*/ 545193 w 545193"/>
                    <a:gd name="connsiteY3" fmla="*/ 189220 h 445789"/>
                    <a:gd name="connsiteX4" fmla="*/ 0 w 545193"/>
                    <a:gd name="connsiteY4" fmla="*/ 445789 h 445789"/>
                    <a:gd name="connsiteX5" fmla="*/ 19242 w 545193"/>
                    <a:gd name="connsiteY5" fmla="*/ 243741 h 445789"/>
                    <a:gd name="connsiteX6" fmla="*/ 25656 w 545193"/>
                    <a:gd name="connsiteY6" fmla="*/ 105835 h 445789"/>
                    <a:gd name="connsiteX0" fmla="*/ 25656 w 545193"/>
                    <a:gd name="connsiteY0" fmla="*/ 105835 h 445789"/>
                    <a:gd name="connsiteX1" fmla="*/ 237319 w 545193"/>
                    <a:gd name="connsiteY1" fmla="*/ 0 h 445789"/>
                    <a:gd name="connsiteX2" fmla="*/ 407291 w 545193"/>
                    <a:gd name="connsiteY2" fmla="*/ 51315 h 445789"/>
                    <a:gd name="connsiteX3" fmla="*/ 545193 w 545193"/>
                    <a:gd name="connsiteY3" fmla="*/ 189220 h 445789"/>
                    <a:gd name="connsiteX4" fmla="*/ 0 w 545193"/>
                    <a:gd name="connsiteY4" fmla="*/ 445789 h 445789"/>
                    <a:gd name="connsiteX5" fmla="*/ 6414 w 545193"/>
                    <a:gd name="connsiteY5" fmla="*/ 256569 h 445789"/>
                    <a:gd name="connsiteX6" fmla="*/ 25656 w 545193"/>
                    <a:gd name="connsiteY6" fmla="*/ 105835 h 445789"/>
                    <a:gd name="connsiteX0" fmla="*/ 25656 w 545193"/>
                    <a:gd name="connsiteY0" fmla="*/ 105835 h 445789"/>
                    <a:gd name="connsiteX1" fmla="*/ 237319 w 545193"/>
                    <a:gd name="connsiteY1" fmla="*/ 0 h 445789"/>
                    <a:gd name="connsiteX2" fmla="*/ 407291 w 545193"/>
                    <a:gd name="connsiteY2" fmla="*/ 51315 h 445789"/>
                    <a:gd name="connsiteX3" fmla="*/ 545193 w 545193"/>
                    <a:gd name="connsiteY3" fmla="*/ 189220 h 445789"/>
                    <a:gd name="connsiteX4" fmla="*/ 0 w 545193"/>
                    <a:gd name="connsiteY4" fmla="*/ 445789 h 445789"/>
                    <a:gd name="connsiteX5" fmla="*/ 6414 w 545193"/>
                    <a:gd name="connsiteY5" fmla="*/ 256569 h 445789"/>
                    <a:gd name="connsiteX6" fmla="*/ 25656 w 545193"/>
                    <a:gd name="connsiteY6" fmla="*/ 105835 h 445789"/>
                    <a:gd name="connsiteX0" fmla="*/ 25656 w 545193"/>
                    <a:gd name="connsiteY0" fmla="*/ 105835 h 445789"/>
                    <a:gd name="connsiteX1" fmla="*/ 237319 w 545193"/>
                    <a:gd name="connsiteY1" fmla="*/ 0 h 445789"/>
                    <a:gd name="connsiteX2" fmla="*/ 407291 w 545193"/>
                    <a:gd name="connsiteY2" fmla="*/ 51315 h 445789"/>
                    <a:gd name="connsiteX3" fmla="*/ 545193 w 545193"/>
                    <a:gd name="connsiteY3" fmla="*/ 189220 h 445789"/>
                    <a:gd name="connsiteX4" fmla="*/ 0 w 545193"/>
                    <a:gd name="connsiteY4" fmla="*/ 445789 h 445789"/>
                    <a:gd name="connsiteX5" fmla="*/ 6414 w 545193"/>
                    <a:gd name="connsiteY5" fmla="*/ 256569 h 445789"/>
                    <a:gd name="connsiteX6" fmla="*/ 25656 w 545193"/>
                    <a:gd name="connsiteY6" fmla="*/ 105835 h 445789"/>
                    <a:gd name="connsiteX0" fmla="*/ 25656 w 545193"/>
                    <a:gd name="connsiteY0" fmla="*/ 105835 h 445789"/>
                    <a:gd name="connsiteX1" fmla="*/ 237319 w 545193"/>
                    <a:gd name="connsiteY1" fmla="*/ 0 h 445789"/>
                    <a:gd name="connsiteX2" fmla="*/ 407291 w 545193"/>
                    <a:gd name="connsiteY2" fmla="*/ 51315 h 445789"/>
                    <a:gd name="connsiteX3" fmla="*/ 545193 w 545193"/>
                    <a:gd name="connsiteY3" fmla="*/ 189220 h 445789"/>
                    <a:gd name="connsiteX4" fmla="*/ 0 w 545193"/>
                    <a:gd name="connsiteY4" fmla="*/ 445789 h 445789"/>
                    <a:gd name="connsiteX5" fmla="*/ 6414 w 545193"/>
                    <a:gd name="connsiteY5" fmla="*/ 256569 h 445789"/>
                    <a:gd name="connsiteX6" fmla="*/ 25656 w 545193"/>
                    <a:gd name="connsiteY6" fmla="*/ 105835 h 445789"/>
                    <a:gd name="connsiteX0" fmla="*/ 25656 w 545193"/>
                    <a:gd name="connsiteY0" fmla="*/ 105835 h 445789"/>
                    <a:gd name="connsiteX1" fmla="*/ 237319 w 545193"/>
                    <a:gd name="connsiteY1" fmla="*/ 0 h 445789"/>
                    <a:gd name="connsiteX2" fmla="*/ 407291 w 545193"/>
                    <a:gd name="connsiteY2" fmla="*/ 51315 h 445789"/>
                    <a:gd name="connsiteX3" fmla="*/ 545193 w 545193"/>
                    <a:gd name="connsiteY3" fmla="*/ 189220 h 445789"/>
                    <a:gd name="connsiteX4" fmla="*/ 0 w 545193"/>
                    <a:gd name="connsiteY4" fmla="*/ 445789 h 445789"/>
                    <a:gd name="connsiteX5" fmla="*/ 6414 w 545193"/>
                    <a:gd name="connsiteY5" fmla="*/ 256569 h 445789"/>
                    <a:gd name="connsiteX6" fmla="*/ 25656 w 545193"/>
                    <a:gd name="connsiteY6" fmla="*/ 105835 h 445789"/>
                    <a:gd name="connsiteX0" fmla="*/ 25656 w 545193"/>
                    <a:gd name="connsiteY0" fmla="*/ 105835 h 481719"/>
                    <a:gd name="connsiteX1" fmla="*/ 237319 w 545193"/>
                    <a:gd name="connsiteY1" fmla="*/ 0 h 481719"/>
                    <a:gd name="connsiteX2" fmla="*/ 407291 w 545193"/>
                    <a:gd name="connsiteY2" fmla="*/ 51315 h 481719"/>
                    <a:gd name="connsiteX3" fmla="*/ 545193 w 545193"/>
                    <a:gd name="connsiteY3" fmla="*/ 189220 h 481719"/>
                    <a:gd name="connsiteX4" fmla="*/ 0 w 545193"/>
                    <a:gd name="connsiteY4" fmla="*/ 445789 h 481719"/>
                    <a:gd name="connsiteX5" fmla="*/ 6414 w 545193"/>
                    <a:gd name="connsiteY5" fmla="*/ 256569 h 481719"/>
                    <a:gd name="connsiteX6" fmla="*/ 25656 w 545193"/>
                    <a:gd name="connsiteY6" fmla="*/ 105835 h 481719"/>
                    <a:gd name="connsiteX0" fmla="*/ 25656 w 546596"/>
                    <a:gd name="connsiteY0" fmla="*/ 105835 h 485387"/>
                    <a:gd name="connsiteX1" fmla="*/ 237319 w 546596"/>
                    <a:gd name="connsiteY1" fmla="*/ 0 h 485387"/>
                    <a:gd name="connsiteX2" fmla="*/ 407291 w 546596"/>
                    <a:gd name="connsiteY2" fmla="*/ 51315 h 485387"/>
                    <a:gd name="connsiteX3" fmla="*/ 545193 w 546596"/>
                    <a:gd name="connsiteY3" fmla="*/ 189220 h 485387"/>
                    <a:gd name="connsiteX4" fmla="*/ 0 w 546596"/>
                    <a:gd name="connsiteY4" fmla="*/ 445789 h 485387"/>
                    <a:gd name="connsiteX5" fmla="*/ 6414 w 546596"/>
                    <a:gd name="connsiteY5" fmla="*/ 256569 h 485387"/>
                    <a:gd name="connsiteX6" fmla="*/ 25656 w 546596"/>
                    <a:gd name="connsiteY6" fmla="*/ 105835 h 485387"/>
                    <a:gd name="connsiteX0" fmla="*/ 25656 w 545193"/>
                    <a:gd name="connsiteY0" fmla="*/ 105835 h 485829"/>
                    <a:gd name="connsiteX1" fmla="*/ 237319 w 545193"/>
                    <a:gd name="connsiteY1" fmla="*/ 0 h 485829"/>
                    <a:gd name="connsiteX2" fmla="*/ 407291 w 545193"/>
                    <a:gd name="connsiteY2" fmla="*/ 51315 h 485829"/>
                    <a:gd name="connsiteX3" fmla="*/ 545193 w 545193"/>
                    <a:gd name="connsiteY3" fmla="*/ 189220 h 485829"/>
                    <a:gd name="connsiteX4" fmla="*/ 0 w 545193"/>
                    <a:gd name="connsiteY4" fmla="*/ 445789 h 485829"/>
                    <a:gd name="connsiteX5" fmla="*/ 6414 w 545193"/>
                    <a:gd name="connsiteY5" fmla="*/ 256569 h 485829"/>
                    <a:gd name="connsiteX6" fmla="*/ 25656 w 545193"/>
                    <a:gd name="connsiteY6" fmla="*/ 105835 h 485829"/>
                    <a:gd name="connsiteX0" fmla="*/ 25656 w 529158"/>
                    <a:gd name="connsiteY0" fmla="*/ 105835 h 485340"/>
                    <a:gd name="connsiteX1" fmla="*/ 237319 w 529158"/>
                    <a:gd name="connsiteY1" fmla="*/ 0 h 485340"/>
                    <a:gd name="connsiteX2" fmla="*/ 407291 w 529158"/>
                    <a:gd name="connsiteY2" fmla="*/ 51315 h 485340"/>
                    <a:gd name="connsiteX3" fmla="*/ 529158 w 529158"/>
                    <a:gd name="connsiteY3" fmla="*/ 186013 h 485340"/>
                    <a:gd name="connsiteX4" fmla="*/ 0 w 529158"/>
                    <a:gd name="connsiteY4" fmla="*/ 445789 h 485340"/>
                    <a:gd name="connsiteX5" fmla="*/ 6414 w 529158"/>
                    <a:gd name="connsiteY5" fmla="*/ 256569 h 485340"/>
                    <a:gd name="connsiteX6" fmla="*/ 25656 w 529158"/>
                    <a:gd name="connsiteY6" fmla="*/ 105835 h 485340"/>
                    <a:gd name="connsiteX0" fmla="*/ 25656 w 529158"/>
                    <a:gd name="connsiteY0" fmla="*/ 105835 h 494814"/>
                    <a:gd name="connsiteX1" fmla="*/ 237319 w 529158"/>
                    <a:gd name="connsiteY1" fmla="*/ 0 h 494814"/>
                    <a:gd name="connsiteX2" fmla="*/ 407291 w 529158"/>
                    <a:gd name="connsiteY2" fmla="*/ 51315 h 494814"/>
                    <a:gd name="connsiteX3" fmla="*/ 529158 w 529158"/>
                    <a:gd name="connsiteY3" fmla="*/ 186013 h 494814"/>
                    <a:gd name="connsiteX4" fmla="*/ 0 w 529158"/>
                    <a:gd name="connsiteY4" fmla="*/ 445789 h 494814"/>
                    <a:gd name="connsiteX5" fmla="*/ 6414 w 529158"/>
                    <a:gd name="connsiteY5" fmla="*/ 256569 h 494814"/>
                    <a:gd name="connsiteX6" fmla="*/ 25656 w 529158"/>
                    <a:gd name="connsiteY6" fmla="*/ 105835 h 494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9158" h="494814">
                      <a:moveTo>
                        <a:pt x="25656" y="105835"/>
                      </a:moveTo>
                      <a:cubicBezTo>
                        <a:pt x="76968" y="52384"/>
                        <a:pt x="157144" y="18173"/>
                        <a:pt x="237319" y="0"/>
                      </a:cubicBezTo>
                      <a:cubicBezTo>
                        <a:pt x="297183" y="4277"/>
                        <a:pt x="353841" y="21381"/>
                        <a:pt x="407291" y="51315"/>
                      </a:cubicBezTo>
                      <a:cubicBezTo>
                        <a:pt x="417981" y="129354"/>
                        <a:pt x="489606" y="165702"/>
                        <a:pt x="529158" y="186013"/>
                      </a:cubicBezTo>
                      <a:cubicBezTo>
                        <a:pt x="514192" y="425477"/>
                        <a:pt x="204180" y="578350"/>
                        <a:pt x="0" y="445789"/>
                      </a:cubicBezTo>
                      <a:cubicBezTo>
                        <a:pt x="31001" y="382716"/>
                        <a:pt x="13897" y="319642"/>
                        <a:pt x="6414" y="256569"/>
                      </a:cubicBezTo>
                      <a:cubicBezTo>
                        <a:pt x="32070" y="212739"/>
                        <a:pt x="38484" y="162494"/>
                        <a:pt x="25656" y="1058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5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" name="Forma libre 69"/>
                <p:cNvSpPr/>
                <p:nvPr/>
              </p:nvSpPr>
              <p:spPr>
                <a:xfrm>
                  <a:off x="6950041" y="4246211"/>
                  <a:ext cx="509947" cy="499859"/>
                </a:xfrm>
                <a:custGeom>
                  <a:avLst/>
                  <a:gdLst>
                    <a:gd name="connsiteX0" fmla="*/ 121867 w 439361"/>
                    <a:gd name="connsiteY0" fmla="*/ 147527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121867 w 439361"/>
                    <a:gd name="connsiteY10" fmla="*/ 147527 h 493895"/>
                    <a:gd name="connsiteX0" fmla="*/ 121867 w 439361"/>
                    <a:gd name="connsiteY0" fmla="*/ 147527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121867 w 439361"/>
                    <a:gd name="connsiteY10" fmla="*/ 147527 h 493895"/>
                    <a:gd name="connsiteX0" fmla="*/ 121867 w 439361"/>
                    <a:gd name="connsiteY0" fmla="*/ 147527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121867 w 439361"/>
                    <a:gd name="connsiteY10" fmla="*/ 147527 h 493895"/>
                    <a:gd name="connsiteX0" fmla="*/ 121867 w 439361"/>
                    <a:gd name="connsiteY0" fmla="*/ 147527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121867 w 439361"/>
                    <a:gd name="connsiteY10" fmla="*/ 147527 h 493895"/>
                    <a:gd name="connsiteX0" fmla="*/ 121867 w 439361"/>
                    <a:gd name="connsiteY0" fmla="*/ 147527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121867 w 439361"/>
                    <a:gd name="connsiteY10" fmla="*/ 147527 h 493895"/>
                    <a:gd name="connsiteX0" fmla="*/ 121867 w 439361"/>
                    <a:gd name="connsiteY0" fmla="*/ 147527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121867 w 439361"/>
                    <a:gd name="connsiteY10" fmla="*/ 147527 h 493895"/>
                    <a:gd name="connsiteX0" fmla="*/ 121867 w 439361"/>
                    <a:gd name="connsiteY0" fmla="*/ 147527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86590 w 439361"/>
                    <a:gd name="connsiteY10" fmla="*/ 211669 h 493895"/>
                    <a:gd name="connsiteX11" fmla="*/ 121867 w 439361"/>
                    <a:gd name="connsiteY11" fmla="*/ 147527 h 493895"/>
                    <a:gd name="connsiteX0" fmla="*/ 121867 w 439361"/>
                    <a:gd name="connsiteY0" fmla="*/ 147527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86590 w 439361"/>
                    <a:gd name="connsiteY10" fmla="*/ 211669 h 493895"/>
                    <a:gd name="connsiteX11" fmla="*/ 121867 w 439361"/>
                    <a:gd name="connsiteY11" fmla="*/ 147527 h 493895"/>
                    <a:gd name="connsiteX0" fmla="*/ 137902 w 439361"/>
                    <a:gd name="connsiteY0" fmla="*/ 134698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86590 w 439361"/>
                    <a:gd name="connsiteY10" fmla="*/ 211669 h 493895"/>
                    <a:gd name="connsiteX11" fmla="*/ 137902 w 439361"/>
                    <a:gd name="connsiteY11" fmla="*/ 134698 h 493895"/>
                    <a:gd name="connsiteX0" fmla="*/ 137902 w 439361"/>
                    <a:gd name="connsiteY0" fmla="*/ 134698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86590 w 439361"/>
                    <a:gd name="connsiteY10" fmla="*/ 211669 h 493895"/>
                    <a:gd name="connsiteX11" fmla="*/ 137902 w 439361"/>
                    <a:gd name="connsiteY11" fmla="*/ 134698 h 493895"/>
                    <a:gd name="connsiteX0" fmla="*/ 137902 w 439361"/>
                    <a:gd name="connsiteY0" fmla="*/ 134698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134695 w 439361"/>
                    <a:gd name="connsiteY10" fmla="*/ 131491 h 493895"/>
                    <a:gd name="connsiteX11" fmla="*/ 137902 w 439361"/>
                    <a:gd name="connsiteY11" fmla="*/ 134698 h 493895"/>
                    <a:gd name="connsiteX0" fmla="*/ 137902 w 439361"/>
                    <a:gd name="connsiteY0" fmla="*/ 134698 h 493895"/>
                    <a:gd name="connsiteX1" fmla="*/ 192421 w 439361"/>
                    <a:gd name="connsiteY1" fmla="*/ 0 h 493895"/>
                    <a:gd name="connsiteX2" fmla="*/ 365600 w 439361"/>
                    <a:gd name="connsiteY2" fmla="*/ 115456 h 493895"/>
                    <a:gd name="connsiteX3" fmla="*/ 439361 w 439361"/>
                    <a:gd name="connsiteY3" fmla="*/ 330332 h 493895"/>
                    <a:gd name="connsiteX4" fmla="*/ 436154 w 439361"/>
                    <a:gd name="connsiteY4" fmla="*/ 266190 h 493895"/>
                    <a:gd name="connsiteX5" fmla="*/ 288632 w 439361"/>
                    <a:gd name="connsiteY5" fmla="*/ 493895 h 493895"/>
                    <a:gd name="connsiteX6" fmla="*/ 0 w 439361"/>
                    <a:gd name="connsiteY6" fmla="*/ 391267 h 493895"/>
                    <a:gd name="connsiteX7" fmla="*/ 64141 w 439361"/>
                    <a:gd name="connsiteY7" fmla="*/ 262983 h 493895"/>
                    <a:gd name="connsiteX8" fmla="*/ 73762 w 439361"/>
                    <a:gd name="connsiteY8" fmla="*/ 349575 h 493895"/>
                    <a:gd name="connsiteX9" fmla="*/ 60934 w 439361"/>
                    <a:gd name="connsiteY9" fmla="*/ 259776 h 493895"/>
                    <a:gd name="connsiteX10" fmla="*/ 134695 w 439361"/>
                    <a:gd name="connsiteY10" fmla="*/ 131491 h 493895"/>
                    <a:gd name="connsiteX11" fmla="*/ 137902 w 439361"/>
                    <a:gd name="connsiteY11" fmla="*/ 134698 h 493895"/>
                    <a:gd name="connsiteX0" fmla="*/ 146158 w 447617"/>
                    <a:gd name="connsiteY0" fmla="*/ 134698 h 493895"/>
                    <a:gd name="connsiteX1" fmla="*/ 200677 w 447617"/>
                    <a:gd name="connsiteY1" fmla="*/ 0 h 493895"/>
                    <a:gd name="connsiteX2" fmla="*/ 373856 w 447617"/>
                    <a:gd name="connsiteY2" fmla="*/ 115456 h 493895"/>
                    <a:gd name="connsiteX3" fmla="*/ 447617 w 447617"/>
                    <a:gd name="connsiteY3" fmla="*/ 330332 h 493895"/>
                    <a:gd name="connsiteX4" fmla="*/ 444410 w 447617"/>
                    <a:gd name="connsiteY4" fmla="*/ 266190 h 493895"/>
                    <a:gd name="connsiteX5" fmla="*/ 296888 w 447617"/>
                    <a:gd name="connsiteY5" fmla="*/ 493895 h 493895"/>
                    <a:gd name="connsiteX6" fmla="*/ 8256 w 447617"/>
                    <a:gd name="connsiteY6" fmla="*/ 391267 h 493895"/>
                    <a:gd name="connsiteX7" fmla="*/ 72397 w 447617"/>
                    <a:gd name="connsiteY7" fmla="*/ 262983 h 493895"/>
                    <a:gd name="connsiteX8" fmla="*/ 82018 w 447617"/>
                    <a:gd name="connsiteY8" fmla="*/ 349575 h 493895"/>
                    <a:gd name="connsiteX9" fmla="*/ 69190 w 447617"/>
                    <a:gd name="connsiteY9" fmla="*/ 259776 h 493895"/>
                    <a:gd name="connsiteX10" fmla="*/ 142951 w 447617"/>
                    <a:gd name="connsiteY10" fmla="*/ 131491 h 493895"/>
                    <a:gd name="connsiteX11" fmla="*/ 146158 w 447617"/>
                    <a:gd name="connsiteY11" fmla="*/ 134698 h 493895"/>
                    <a:gd name="connsiteX0" fmla="*/ 146158 w 447617"/>
                    <a:gd name="connsiteY0" fmla="*/ 134698 h 493895"/>
                    <a:gd name="connsiteX1" fmla="*/ 200677 w 447617"/>
                    <a:gd name="connsiteY1" fmla="*/ 0 h 493895"/>
                    <a:gd name="connsiteX2" fmla="*/ 373856 w 447617"/>
                    <a:gd name="connsiteY2" fmla="*/ 115456 h 493895"/>
                    <a:gd name="connsiteX3" fmla="*/ 447617 w 447617"/>
                    <a:gd name="connsiteY3" fmla="*/ 330332 h 493895"/>
                    <a:gd name="connsiteX4" fmla="*/ 444410 w 447617"/>
                    <a:gd name="connsiteY4" fmla="*/ 266190 h 493895"/>
                    <a:gd name="connsiteX5" fmla="*/ 296888 w 447617"/>
                    <a:gd name="connsiteY5" fmla="*/ 493895 h 493895"/>
                    <a:gd name="connsiteX6" fmla="*/ 8256 w 447617"/>
                    <a:gd name="connsiteY6" fmla="*/ 391267 h 493895"/>
                    <a:gd name="connsiteX7" fmla="*/ 72397 w 447617"/>
                    <a:gd name="connsiteY7" fmla="*/ 262983 h 493895"/>
                    <a:gd name="connsiteX8" fmla="*/ 82018 w 447617"/>
                    <a:gd name="connsiteY8" fmla="*/ 349575 h 493895"/>
                    <a:gd name="connsiteX9" fmla="*/ 69190 w 447617"/>
                    <a:gd name="connsiteY9" fmla="*/ 259776 h 493895"/>
                    <a:gd name="connsiteX10" fmla="*/ 142951 w 447617"/>
                    <a:gd name="connsiteY10" fmla="*/ 131491 h 493895"/>
                    <a:gd name="connsiteX11" fmla="*/ 146158 w 447617"/>
                    <a:gd name="connsiteY11" fmla="*/ 134698 h 493895"/>
                    <a:gd name="connsiteX0" fmla="*/ 146158 w 447617"/>
                    <a:gd name="connsiteY0" fmla="*/ 134698 h 493895"/>
                    <a:gd name="connsiteX1" fmla="*/ 200677 w 447617"/>
                    <a:gd name="connsiteY1" fmla="*/ 0 h 493895"/>
                    <a:gd name="connsiteX2" fmla="*/ 373856 w 447617"/>
                    <a:gd name="connsiteY2" fmla="*/ 115456 h 493895"/>
                    <a:gd name="connsiteX3" fmla="*/ 447617 w 447617"/>
                    <a:gd name="connsiteY3" fmla="*/ 330332 h 493895"/>
                    <a:gd name="connsiteX4" fmla="*/ 444410 w 447617"/>
                    <a:gd name="connsiteY4" fmla="*/ 266190 h 493895"/>
                    <a:gd name="connsiteX5" fmla="*/ 296888 w 447617"/>
                    <a:gd name="connsiteY5" fmla="*/ 493895 h 493895"/>
                    <a:gd name="connsiteX6" fmla="*/ 8256 w 447617"/>
                    <a:gd name="connsiteY6" fmla="*/ 391267 h 493895"/>
                    <a:gd name="connsiteX7" fmla="*/ 72397 w 447617"/>
                    <a:gd name="connsiteY7" fmla="*/ 262983 h 493895"/>
                    <a:gd name="connsiteX8" fmla="*/ 82018 w 447617"/>
                    <a:gd name="connsiteY8" fmla="*/ 349575 h 493895"/>
                    <a:gd name="connsiteX9" fmla="*/ 69190 w 447617"/>
                    <a:gd name="connsiteY9" fmla="*/ 259776 h 493895"/>
                    <a:gd name="connsiteX10" fmla="*/ 142951 w 447617"/>
                    <a:gd name="connsiteY10" fmla="*/ 131491 h 493895"/>
                    <a:gd name="connsiteX11" fmla="*/ 146158 w 447617"/>
                    <a:gd name="connsiteY11" fmla="*/ 134698 h 493895"/>
                    <a:gd name="connsiteX0" fmla="*/ 142672 w 444131"/>
                    <a:gd name="connsiteY0" fmla="*/ 134698 h 493895"/>
                    <a:gd name="connsiteX1" fmla="*/ 197191 w 444131"/>
                    <a:gd name="connsiteY1" fmla="*/ 0 h 493895"/>
                    <a:gd name="connsiteX2" fmla="*/ 370370 w 444131"/>
                    <a:gd name="connsiteY2" fmla="*/ 115456 h 493895"/>
                    <a:gd name="connsiteX3" fmla="*/ 444131 w 444131"/>
                    <a:gd name="connsiteY3" fmla="*/ 330332 h 493895"/>
                    <a:gd name="connsiteX4" fmla="*/ 440924 w 444131"/>
                    <a:gd name="connsiteY4" fmla="*/ 266190 h 493895"/>
                    <a:gd name="connsiteX5" fmla="*/ 293402 w 444131"/>
                    <a:gd name="connsiteY5" fmla="*/ 493895 h 493895"/>
                    <a:gd name="connsiteX6" fmla="*/ 4770 w 444131"/>
                    <a:gd name="connsiteY6" fmla="*/ 391267 h 493895"/>
                    <a:gd name="connsiteX7" fmla="*/ 142672 w 444131"/>
                    <a:gd name="connsiteY7" fmla="*/ 298262 h 493895"/>
                    <a:gd name="connsiteX8" fmla="*/ 78532 w 444131"/>
                    <a:gd name="connsiteY8" fmla="*/ 349575 h 493895"/>
                    <a:gd name="connsiteX9" fmla="*/ 65704 w 444131"/>
                    <a:gd name="connsiteY9" fmla="*/ 259776 h 493895"/>
                    <a:gd name="connsiteX10" fmla="*/ 139465 w 444131"/>
                    <a:gd name="connsiteY10" fmla="*/ 131491 h 493895"/>
                    <a:gd name="connsiteX11" fmla="*/ 142672 w 444131"/>
                    <a:gd name="connsiteY11" fmla="*/ 134698 h 493895"/>
                    <a:gd name="connsiteX0" fmla="*/ 142672 w 444131"/>
                    <a:gd name="connsiteY0" fmla="*/ 134698 h 493895"/>
                    <a:gd name="connsiteX1" fmla="*/ 197191 w 444131"/>
                    <a:gd name="connsiteY1" fmla="*/ 0 h 493895"/>
                    <a:gd name="connsiteX2" fmla="*/ 370370 w 444131"/>
                    <a:gd name="connsiteY2" fmla="*/ 115456 h 493895"/>
                    <a:gd name="connsiteX3" fmla="*/ 444131 w 444131"/>
                    <a:gd name="connsiteY3" fmla="*/ 330332 h 493895"/>
                    <a:gd name="connsiteX4" fmla="*/ 440924 w 444131"/>
                    <a:gd name="connsiteY4" fmla="*/ 266190 h 493895"/>
                    <a:gd name="connsiteX5" fmla="*/ 293402 w 444131"/>
                    <a:gd name="connsiteY5" fmla="*/ 493895 h 493895"/>
                    <a:gd name="connsiteX6" fmla="*/ 4770 w 444131"/>
                    <a:gd name="connsiteY6" fmla="*/ 391267 h 493895"/>
                    <a:gd name="connsiteX7" fmla="*/ 142672 w 444131"/>
                    <a:gd name="connsiteY7" fmla="*/ 298262 h 493895"/>
                    <a:gd name="connsiteX8" fmla="*/ 78532 w 444131"/>
                    <a:gd name="connsiteY8" fmla="*/ 349575 h 493895"/>
                    <a:gd name="connsiteX9" fmla="*/ 65704 w 444131"/>
                    <a:gd name="connsiteY9" fmla="*/ 259776 h 493895"/>
                    <a:gd name="connsiteX10" fmla="*/ 139465 w 444131"/>
                    <a:gd name="connsiteY10" fmla="*/ 131491 h 493895"/>
                    <a:gd name="connsiteX11" fmla="*/ 142672 w 444131"/>
                    <a:gd name="connsiteY11" fmla="*/ 134698 h 493895"/>
                    <a:gd name="connsiteX0" fmla="*/ 147017 w 448476"/>
                    <a:gd name="connsiteY0" fmla="*/ 134698 h 493895"/>
                    <a:gd name="connsiteX1" fmla="*/ 201536 w 448476"/>
                    <a:gd name="connsiteY1" fmla="*/ 0 h 493895"/>
                    <a:gd name="connsiteX2" fmla="*/ 374715 w 448476"/>
                    <a:gd name="connsiteY2" fmla="*/ 115456 h 493895"/>
                    <a:gd name="connsiteX3" fmla="*/ 448476 w 448476"/>
                    <a:gd name="connsiteY3" fmla="*/ 330332 h 493895"/>
                    <a:gd name="connsiteX4" fmla="*/ 445269 w 448476"/>
                    <a:gd name="connsiteY4" fmla="*/ 266190 h 493895"/>
                    <a:gd name="connsiteX5" fmla="*/ 297747 w 448476"/>
                    <a:gd name="connsiteY5" fmla="*/ 493895 h 493895"/>
                    <a:gd name="connsiteX6" fmla="*/ 9115 w 448476"/>
                    <a:gd name="connsiteY6" fmla="*/ 391267 h 493895"/>
                    <a:gd name="connsiteX7" fmla="*/ 63635 w 448476"/>
                    <a:gd name="connsiteY7" fmla="*/ 240534 h 493895"/>
                    <a:gd name="connsiteX8" fmla="*/ 82877 w 448476"/>
                    <a:gd name="connsiteY8" fmla="*/ 349575 h 493895"/>
                    <a:gd name="connsiteX9" fmla="*/ 70049 w 448476"/>
                    <a:gd name="connsiteY9" fmla="*/ 259776 h 493895"/>
                    <a:gd name="connsiteX10" fmla="*/ 143810 w 448476"/>
                    <a:gd name="connsiteY10" fmla="*/ 131491 h 493895"/>
                    <a:gd name="connsiteX11" fmla="*/ 147017 w 448476"/>
                    <a:gd name="connsiteY11" fmla="*/ 134698 h 493895"/>
                    <a:gd name="connsiteX0" fmla="*/ 148328 w 449787"/>
                    <a:gd name="connsiteY0" fmla="*/ 134698 h 493895"/>
                    <a:gd name="connsiteX1" fmla="*/ 202847 w 449787"/>
                    <a:gd name="connsiteY1" fmla="*/ 0 h 493895"/>
                    <a:gd name="connsiteX2" fmla="*/ 376026 w 449787"/>
                    <a:gd name="connsiteY2" fmla="*/ 115456 h 493895"/>
                    <a:gd name="connsiteX3" fmla="*/ 449787 w 449787"/>
                    <a:gd name="connsiteY3" fmla="*/ 330332 h 493895"/>
                    <a:gd name="connsiteX4" fmla="*/ 446580 w 449787"/>
                    <a:gd name="connsiteY4" fmla="*/ 266190 h 493895"/>
                    <a:gd name="connsiteX5" fmla="*/ 299058 w 449787"/>
                    <a:gd name="connsiteY5" fmla="*/ 493895 h 493895"/>
                    <a:gd name="connsiteX6" fmla="*/ 10426 w 449787"/>
                    <a:gd name="connsiteY6" fmla="*/ 391267 h 493895"/>
                    <a:gd name="connsiteX7" fmla="*/ 64946 w 449787"/>
                    <a:gd name="connsiteY7" fmla="*/ 240534 h 493895"/>
                    <a:gd name="connsiteX8" fmla="*/ 84188 w 449787"/>
                    <a:gd name="connsiteY8" fmla="*/ 349575 h 493895"/>
                    <a:gd name="connsiteX9" fmla="*/ 71360 w 449787"/>
                    <a:gd name="connsiteY9" fmla="*/ 259776 h 493895"/>
                    <a:gd name="connsiteX10" fmla="*/ 145121 w 449787"/>
                    <a:gd name="connsiteY10" fmla="*/ 131491 h 493895"/>
                    <a:gd name="connsiteX11" fmla="*/ 148328 w 449787"/>
                    <a:gd name="connsiteY11" fmla="*/ 134698 h 493895"/>
                    <a:gd name="connsiteX0" fmla="*/ 148328 w 449787"/>
                    <a:gd name="connsiteY0" fmla="*/ 134698 h 499859"/>
                    <a:gd name="connsiteX1" fmla="*/ 202847 w 449787"/>
                    <a:gd name="connsiteY1" fmla="*/ 0 h 499859"/>
                    <a:gd name="connsiteX2" fmla="*/ 376026 w 449787"/>
                    <a:gd name="connsiteY2" fmla="*/ 115456 h 499859"/>
                    <a:gd name="connsiteX3" fmla="*/ 449787 w 449787"/>
                    <a:gd name="connsiteY3" fmla="*/ 330332 h 499859"/>
                    <a:gd name="connsiteX4" fmla="*/ 446580 w 449787"/>
                    <a:gd name="connsiteY4" fmla="*/ 266190 h 499859"/>
                    <a:gd name="connsiteX5" fmla="*/ 299058 w 449787"/>
                    <a:gd name="connsiteY5" fmla="*/ 493895 h 499859"/>
                    <a:gd name="connsiteX6" fmla="*/ 183606 w 449787"/>
                    <a:gd name="connsiteY6" fmla="*/ 497102 h 499859"/>
                    <a:gd name="connsiteX7" fmla="*/ 10426 w 449787"/>
                    <a:gd name="connsiteY7" fmla="*/ 391267 h 499859"/>
                    <a:gd name="connsiteX8" fmla="*/ 64946 w 449787"/>
                    <a:gd name="connsiteY8" fmla="*/ 240534 h 499859"/>
                    <a:gd name="connsiteX9" fmla="*/ 84188 w 449787"/>
                    <a:gd name="connsiteY9" fmla="*/ 349575 h 499859"/>
                    <a:gd name="connsiteX10" fmla="*/ 71360 w 449787"/>
                    <a:gd name="connsiteY10" fmla="*/ 259776 h 499859"/>
                    <a:gd name="connsiteX11" fmla="*/ 145121 w 449787"/>
                    <a:gd name="connsiteY11" fmla="*/ 131491 h 499859"/>
                    <a:gd name="connsiteX12" fmla="*/ 148328 w 449787"/>
                    <a:gd name="connsiteY12" fmla="*/ 134698 h 499859"/>
                    <a:gd name="connsiteX0" fmla="*/ 148328 w 449787"/>
                    <a:gd name="connsiteY0" fmla="*/ 134698 h 499859"/>
                    <a:gd name="connsiteX1" fmla="*/ 202847 w 449787"/>
                    <a:gd name="connsiteY1" fmla="*/ 0 h 499859"/>
                    <a:gd name="connsiteX2" fmla="*/ 376026 w 449787"/>
                    <a:gd name="connsiteY2" fmla="*/ 115456 h 499859"/>
                    <a:gd name="connsiteX3" fmla="*/ 449787 w 449787"/>
                    <a:gd name="connsiteY3" fmla="*/ 330332 h 499859"/>
                    <a:gd name="connsiteX4" fmla="*/ 446580 w 449787"/>
                    <a:gd name="connsiteY4" fmla="*/ 266190 h 499859"/>
                    <a:gd name="connsiteX5" fmla="*/ 299058 w 449787"/>
                    <a:gd name="connsiteY5" fmla="*/ 493895 h 499859"/>
                    <a:gd name="connsiteX6" fmla="*/ 183606 w 449787"/>
                    <a:gd name="connsiteY6" fmla="*/ 497102 h 499859"/>
                    <a:gd name="connsiteX7" fmla="*/ 10426 w 449787"/>
                    <a:gd name="connsiteY7" fmla="*/ 391267 h 499859"/>
                    <a:gd name="connsiteX8" fmla="*/ 64946 w 449787"/>
                    <a:gd name="connsiteY8" fmla="*/ 240534 h 499859"/>
                    <a:gd name="connsiteX9" fmla="*/ 84188 w 449787"/>
                    <a:gd name="connsiteY9" fmla="*/ 349575 h 499859"/>
                    <a:gd name="connsiteX10" fmla="*/ 71360 w 449787"/>
                    <a:gd name="connsiteY10" fmla="*/ 259776 h 499859"/>
                    <a:gd name="connsiteX11" fmla="*/ 145121 w 449787"/>
                    <a:gd name="connsiteY11" fmla="*/ 131491 h 499859"/>
                    <a:gd name="connsiteX12" fmla="*/ 148328 w 449787"/>
                    <a:gd name="connsiteY12" fmla="*/ 134698 h 499859"/>
                    <a:gd name="connsiteX0" fmla="*/ 148328 w 449787"/>
                    <a:gd name="connsiteY0" fmla="*/ 134698 h 499859"/>
                    <a:gd name="connsiteX1" fmla="*/ 202847 w 449787"/>
                    <a:gd name="connsiteY1" fmla="*/ 0 h 499859"/>
                    <a:gd name="connsiteX2" fmla="*/ 376026 w 449787"/>
                    <a:gd name="connsiteY2" fmla="*/ 115456 h 499859"/>
                    <a:gd name="connsiteX3" fmla="*/ 449787 w 449787"/>
                    <a:gd name="connsiteY3" fmla="*/ 330332 h 499859"/>
                    <a:gd name="connsiteX4" fmla="*/ 446580 w 449787"/>
                    <a:gd name="connsiteY4" fmla="*/ 266190 h 499859"/>
                    <a:gd name="connsiteX5" fmla="*/ 299058 w 449787"/>
                    <a:gd name="connsiteY5" fmla="*/ 493895 h 499859"/>
                    <a:gd name="connsiteX6" fmla="*/ 183606 w 449787"/>
                    <a:gd name="connsiteY6" fmla="*/ 497102 h 499859"/>
                    <a:gd name="connsiteX7" fmla="*/ 10426 w 449787"/>
                    <a:gd name="connsiteY7" fmla="*/ 391267 h 499859"/>
                    <a:gd name="connsiteX8" fmla="*/ 64946 w 449787"/>
                    <a:gd name="connsiteY8" fmla="*/ 240534 h 499859"/>
                    <a:gd name="connsiteX9" fmla="*/ 84188 w 449787"/>
                    <a:gd name="connsiteY9" fmla="*/ 349575 h 499859"/>
                    <a:gd name="connsiteX10" fmla="*/ 71360 w 449787"/>
                    <a:gd name="connsiteY10" fmla="*/ 259776 h 499859"/>
                    <a:gd name="connsiteX11" fmla="*/ 145121 w 449787"/>
                    <a:gd name="connsiteY11" fmla="*/ 131491 h 499859"/>
                    <a:gd name="connsiteX12" fmla="*/ 148328 w 449787"/>
                    <a:gd name="connsiteY12" fmla="*/ 134698 h 499859"/>
                    <a:gd name="connsiteX0" fmla="*/ 148328 w 505395"/>
                    <a:gd name="connsiteY0" fmla="*/ 134698 h 499859"/>
                    <a:gd name="connsiteX1" fmla="*/ 202847 w 505395"/>
                    <a:gd name="connsiteY1" fmla="*/ 0 h 499859"/>
                    <a:gd name="connsiteX2" fmla="*/ 376026 w 505395"/>
                    <a:gd name="connsiteY2" fmla="*/ 115456 h 499859"/>
                    <a:gd name="connsiteX3" fmla="*/ 449787 w 505395"/>
                    <a:gd name="connsiteY3" fmla="*/ 330332 h 499859"/>
                    <a:gd name="connsiteX4" fmla="*/ 446580 w 505395"/>
                    <a:gd name="connsiteY4" fmla="*/ 266190 h 499859"/>
                    <a:gd name="connsiteX5" fmla="*/ 299058 w 505395"/>
                    <a:gd name="connsiteY5" fmla="*/ 493895 h 499859"/>
                    <a:gd name="connsiteX6" fmla="*/ 183606 w 505395"/>
                    <a:gd name="connsiteY6" fmla="*/ 497102 h 499859"/>
                    <a:gd name="connsiteX7" fmla="*/ 10426 w 505395"/>
                    <a:gd name="connsiteY7" fmla="*/ 391267 h 499859"/>
                    <a:gd name="connsiteX8" fmla="*/ 64946 w 505395"/>
                    <a:gd name="connsiteY8" fmla="*/ 240534 h 499859"/>
                    <a:gd name="connsiteX9" fmla="*/ 84188 w 505395"/>
                    <a:gd name="connsiteY9" fmla="*/ 349575 h 499859"/>
                    <a:gd name="connsiteX10" fmla="*/ 71360 w 505395"/>
                    <a:gd name="connsiteY10" fmla="*/ 259776 h 499859"/>
                    <a:gd name="connsiteX11" fmla="*/ 145121 w 505395"/>
                    <a:gd name="connsiteY11" fmla="*/ 131491 h 499859"/>
                    <a:gd name="connsiteX12" fmla="*/ 148328 w 505395"/>
                    <a:gd name="connsiteY12" fmla="*/ 134698 h 499859"/>
                    <a:gd name="connsiteX0" fmla="*/ 148328 w 507986"/>
                    <a:gd name="connsiteY0" fmla="*/ 134698 h 499859"/>
                    <a:gd name="connsiteX1" fmla="*/ 202847 w 507986"/>
                    <a:gd name="connsiteY1" fmla="*/ 0 h 499859"/>
                    <a:gd name="connsiteX2" fmla="*/ 376026 w 507986"/>
                    <a:gd name="connsiteY2" fmla="*/ 115456 h 499859"/>
                    <a:gd name="connsiteX3" fmla="*/ 449787 w 507986"/>
                    <a:gd name="connsiteY3" fmla="*/ 330332 h 499859"/>
                    <a:gd name="connsiteX4" fmla="*/ 446580 w 507986"/>
                    <a:gd name="connsiteY4" fmla="*/ 266190 h 499859"/>
                    <a:gd name="connsiteX5" fmla="*/ 299058 w 507986"/>
                    <a:gd name="connsiteY5" fmla="*/ 493895 h 499859"/>
                    <a:gd name="connsiteX6" fmla="*/ 183606 w 507986"/>
                    <a:gd name="connsiteY6" fmla="*/ 497102 h 499859"/>
                    <a:gd name="connsiteX7" fmla="*/ 10426 w 507986"/>
                    <a:gd name="connsiteY7" fmla="*/ 391267 h 499859"/>
                    <a:gd name="connsiteX8" fmla="*/ 64946 w 507986"/>
                    <a:gd name="connsiteY8" fmla="*/ 240534 h 499859"/>
                    <a:gd name="connsiteX9" fmla="*/ 84188 w 507986"/>
                    <a:gd name="connsiteY9" fmla="*/ 349575 h 499859"/>
                    <a:gd name="connsiteX10" fmla="*/ 71360 w 507986"/>
                    <a:gd name="connsiteY10" fmla="*/ 259776 h 499859"/>
                    <a:gd name="connsiteX11" fmla="*/ 145121 w 507986"/>
                    <a:gd name="connsiteY11" fmla="*/ 131491 h 499859"/>
                    <a:gd name="connsiteX12" fmla="*/ 148328 w 507986"/>
                    <a:gd name="connsiteY12" fmla="*/ 134698 h 499859"/>
                    <a:gd name="connsiteX0" fmla="*/ 147243 w 506901"/>
                    <a:gd name="connsiteY0" fmla="*/ 134698 h 499859"/>
                    <a:gd name="connsiteX1" fmla="*/ 201762 w 506901"/>
                    <a:gd name="connsiteY1" fmla="*/ 0 h 499859"/>
                    <a:gd name="connsiteX2" fmla="*/ 374941 w 506901"/>
                    <a:gd name="connsiteY2" fmla="*/ 115456 h 499859"/>
                    <a:gd name="connsiteX3" fmla="*/ 448702 w 506901"/>
                    <a:gd name="connsiteY3" fmla="*/ 330332 h 499859"/>
                    <a:gd name="connsiteX4" fmla="*/ 445495 w 506901"/>
                    <a:gd name="connsiteY4" fmla="*/ 266190 h 499859"/>
                    <a:gd name="connsiteX5" fmla="*/ 297973 w 506901"/>
                    <a:gd name="connsiteY5" fmla="*/ 493895 h 499859"/>
                    <a:gd name="connsiteX6" fmla="*/ 182521 w 506901"/>
                    <a:gd name="connsiteY6" fmla="*/ 497102 h 499859"/>
                    <a:gd name="connsiteX7" fmla="*/ 9341 w 506901"/>
                    <a:gd name="connsiteY7" fmla="*/ 391267 h 499859"/>
                    <a:gd name="connsiteX8" fmla="*/ 73482 w 506901"/>
                    <a:gd name="connsiteY8" fmla="*/ 269398 h 499859"/>
                    <a:gd name="connsiteX9" fmla="*/ 83103 w 506901"/>
                    <a:gd name="connsiteY9" fmla="*/ 349575 h 499859"/>
                    <a:gd name="connsiteX10" fmla="*/ 70275 w 506901"/>
                    <a:gd name="connsiteY10" fmla="*/ 259776 h 499859"/>
                    <a:gd name="connsiteX11" fmla="*/ 144036 w 506901"/>
                    <a:gd name="connsiteY11" fmla="*/ 131491 h 499859"/>
                    <a:gd name="connsiteX12" fmla="*/ 147243 w 506901"/>
                    <a:gd name="connsiteY12" fmla="*/ 134698 h 499859"/>
                    <a:gd name="connsiteX0" fmla="*/ 150289 w 509947"/>
                    <a:gd name="connsiteY0" fmla="*/ 134698 h 499859"/>
                    <a:gd name="connsiteX1" fmla="*/ 204808 w 509947"/>
                    <a:gd name="connsiteY1" fmla="*/ 0 h 499859"/>
                    <a:gd name="connsiteX2" fmla="*/ 377987 w 509947"/>
                    <a:gd name="connsiteY2" fmla="*/ 115456 h 499859"/>
                    <a:gd name="connsiteX3" fmla="*/ 451748 w 509947"/>
                    <a:gd name="connsiteY3" fmla="*/ 330332 h 499859"/>
                    <a:gd name="connsiteX4" fmla="*/ 448541 w 509947"/>
                    <a:gd name="connsiteY4" fmla="*/ 266190 h 499859"/>
                    <a:gd name="connsiteX5" fmla="*/ 301019 w 509947"/>
                    <a:gd name="connsiteY5" fmla="*/ 493895 h 499859"/>
                    <a:gd name="connsiteX6" fmla="*/ 185567 w 509947"/>
                    <a:gd name="connsiteY6" fmla="*/ 497102 h 499859"/>
                    <a:gd name="connsiteX7" fmla="*/ 12387 w 509947"/>
                    <a:gd name="connsiteY7" fmla="*/ 391267 h 499859"/>
                    <a:gd name="connsiteX8" fmla="*/ 76528 w 509947"/>
                    <a:gd name="connsiteY8" fmla="*/ 269398 h 499859"/>
                    <a:gd name="connsiteX9" fmla="*/ 86149 w 509947"/>
                    <a:gd name="connsiteY9" fmla="*/ 349575 h 499859"/>
                    <a:gd name="connsiteX10" fmla="*/ 73321 w 509947"/>
                    <a:gd name="connsiteY10" fmla="*/ 259776 h 499859"/>
                    <a:gd name="connsiteX11" fmla="*/ 147082 w 509947"/>
                    <a:gd name="connsiteY11" fmla="*/ 131491 h 499859"/>
                    <a:gd name="connsiteX12" fmla="*/ 150289 w 509947"/>
                    <a:gd name="connsiteY12" fmla="*/ 134698 h 499859"/>
                    <a:gd name="connsiteX0" fmla="*/ 147082 w 509947"/>
                    <a:gd name="connsiteY0" fmla="*/ 150733 h 499859"/>
                    <a:gd name="connsiteX1" fmla="*/ 204808 w 509947"/>
                    <a:gd name="connsiteY1" fmla="*/ 0 h 499859"/>
                    <a:gd name="connsiteX2" fmla="*/ 377987 w 509947"/>
                    <a:gd name="connsiteY2" fmla="*/ 115456 h 499859"/>
                    <a:gd name="connsiteX3" fmla="*/ 451748 w 509947"/>
                    <a:gd name="connsiteY3" fmla="*/ 330332 h 499859"/>
                    <a:gd name="connsiteX4" fmla="*/ 448541 w 509947"/>
                    <a:gd name="connsiteY4" fmla="*/ 266190 h 499859"/>
                    <a:gd name="connsiteX5" fmla="*/ 301019 w 509947"/>
                    <a:gd name="connsiteY5" fmla="*/ 493895 h 499859"/>
                    <a:gd name="connsiteX6" fmla="*/ 185567 w 509947"/>
                    <a:gd name="connsiteY6" fmla="*/ 497102 h 499859"/>
                    <a:gd name="connsiteX7" fmla="*/ 12387 w 509947"/>
                    <a:gd name="connsiteY7" fmla="*/ 391267 h 499859"/>
                    <a:gd name="connsiteX8" fmla="*/ 76528 w 509947"/>
                    <a:gd name="connsiteY8" fmla="*/ 269398 h 499859"/>
                    <a:gd name="connsiteX9" fmla="*/ 86149 w 509947"/>
                    <a:gd name="connsiteY9" fmla="*/ 349575 h 499859"/>
                    <a:gd name="connsiteX10" fmla="*/ 73321 w 509947"/>
                    <a:gd name="connsiteY10" fmla="*/ 259776 h 499859"/>
                    <a:gd name="connsiteX11" fmla="*/ 147082 w 509947"/>
                    <a:gd name="connsiteY11" fmla="*/ 131491 h 499859"/>
                    <a:gd name="connsiteX12" fmla="*/ 147082 w 509947"/>
                    <a:gd name="connsiteY12" fmla="*/ 150733 h 499859"/>
                    <a:gd name="connsiteX0" fmla="*/ 147082 w 509947"/>
                    <a:gd name="connsiteY0" fmla="*/ 150733 h 499859"/>
                    <a:gd name="connsiteX1" fmla="*/ 204808 w 509947"/>
                    <a:gd name="connsiteY1" fmla="*/ 0 h 499859"/>
                    <a:gd name="connsiteX2" fmla="*/ 377987 w 509947"/>
                    <a:gd name="connsiteY2" fmla="*/ 115456 h 499859"/>
                    <a:gd name="connsiteX3" fmla="*/ 451748 w 509947"/>
                    <a:gd name="connsiteY3" fmla="*/ 330332 h 499859"/>
                    <a:gd name="connsiteX4" fmla="*/ 448541 w 509947"/>
                    <a:gd name="connsiteY4" fmla="*/ 266190 h 499859"/>
                    <a:gd name="connsiteX5" fmla="*/ 301019 w 509947"/>
                    <a:gd name="connsiteY5" fmla="*/ 493895 h 499859"/>
                    <a:gd name="connsiteX6" fmla="*/ 185567 w 509947"/>
                    <a:gd name="connsiteY6" fmla="*/ 497102 h 499859"/>
                    <a:gd name="connsiteX7" fmla="*/ 12387 w 509947"/>
                    <a:gd name="connsiteY7" fmla="*/ 391267 h 499859"/>
                    <a:gd name="connsiteX8" fmla="*/ 76528 w 509947"/>
                    <a:gd name="connsiteY8" fmla="*/ 269398 h 499859"/>
                    <a:gd name="connsiteX9" fmla="*/ 86149 w 509947"/>
                    <a:gd name="connsiteY9" fmla="*/ 349575 h 499859"/>
                    <a:gd name="connsiteX10" fmla="*/ 73321 w 509947"/>
                    <a:gd name="connsiteY10" fmla="*/ 259776 h 499859"/>
                    <a:gd name="connsiteX11" fmla="*/ 147082 w 509947"/>
                    <a:gd name="connsiteY11" fmla="*/ 131491 h 499859"/>
                    <a:gd name="connsiteX12" fmla="*/ 147082 w 509947"/>
                    <a:gd name="connsiteY12" fmla="*/ 150733 h 499859"/>
                    <a:gd name="connsiteX0" fmla="*/ 147082 w 509947"/>
                    <a:gd name="connsiteY0" fmla="*/ 150733 h 499859"/>
                    <a:gd name="connsiteX1" fmla="*/ 204808 w 509947"/>
                    <a:gd name="connsiteY1" fmla="*/ 0 h 499859"/>
                    <a:gd name="connsiteX2" fmla="*/ 377987 w 509947"/>
                    <a:gd name="connsiteY2" fmla="*/ 115456 h 499859"/>
                    <a:gd name="connsiteX3" fmla="*/ 451748 w 509947"/>
                    <a:gd name="connsiteY3" fmla="*/ 330332 h 499859"/>
                    <a:gd name="connsiteX4" fmla="*/ 448541 w 509947"/>
                    <a:gd name="connsiteY4" fmla="*/ 266190 h 499859"/>
                    <a:gd name="connsiteX5" fmla="*/ 301019 w 509947"/>
                    <a:gd name="connsiteY5" fmla="*/ 493895 h 499859"/>
                    <a:gd name="connsiteX6" fmla="*/ 185567 w 509947"/>
                    <a:gd name="connsiteY6" fmla="*/ 497102 h 499859"/>
                    <a:gd name="connsiteX7" fmla="*/ 12387 w 509947"/>
                    <a:gd name="connsiteY7" fmla="*/ 391267 h 499859"/>
                    <a:gd name="connsiteX8" fmla="*/ 76528 w 509947"/>
                    <a:gd name="connsiteY8" fmla="*/ 269398 h 499859"/>
                    <a:gd name="connsiteX9" fmla="*/ 86149 w 509947"/>
                    <a:gd name="connsiteY9" fmla="*/ 349575 h 499859"/>
                    <a:gd name="connsiteX10" fmla="*/ 82942 w 509947"/>
                    <a:gd name="connsiteY10" fmla="*/ 266190 h 499859"/>
                    <a:gd name="connsiteX11" fmla="*/ 147082 w 509947"/>
                    <a:gd name="connsiteY11" fmla="*/ 131491 h 499859"/>
                    <a:gd name="connsiteX12" fmla="*/ 147082 w 509947"/>
                    <a:gd name="connsiteY12" fmla="*/ 150733 h 499859"/>
                    <a:gd name="connsiteX0" fmla="*/ 147082 w 509947"/>
                    <a:gd name="connsiteY0" fmla="*/ 150733 h 499859"/>
                    <a:gd name="connsiteX1" fmla="*/ 204808 w 509947"/>
                    <a:gd name="connsiteY1" fmla="*/ 0 h 499859"/>
                    <a:gd name="connsiteX2" fmla="*/ 377987 w 509947"/>
                    <a:gd name="connsiteY2" fmla="*/ 115456 h 499859"/>
                    <a:gd name="connsiteX3" fmla="*/ 451748 w 509947"/>
                    <a:gd name="connsiteY3" fmla="*/ 330332 h 499859"/>
                    <a:gd name="connsiteX4" fmla="*/ 448541 w 509947"/>
                    <a:gd name="connsiteY4" fmla="*/ 266190 h 499859"/>
                    <a:gd name="connsiteX5" fmla="*/ 301019 w 509947"/>
                    <a:gd name="connsiteY5" fmla="*/ 493895 h 499859"/>
                    <a:gd name="connsiteX6" fmla="*/ 185567 w 509947"/>
                    <a:gd name="connsiteY6" fmla="*/ 497102 h 499859"/>
                    <a:gd name="connsiteX7" fmla="*/ 12387 w 509947"/>
                    <a:gd name="connsiteY7" fmla="*/ 391267 h 499859"/>
                    <a:gd name="connsiteX8" fmla="*/ 76528 w 509947"/>
                    <a:gd name="connsiteY8" fmla="*/ 269398 h 499859"/>
                    <a:gd name="connsiteX9" fmla="*/ 86149 w 509947"/>
                    <a:gd name="connsiteY9" fmla="*/ 349575 h 499859"/>
                    <a:gd name="connsiteX10" fmla="*/ 82942 w 509947"/>
                    <a:gd name="connsiteY10" fmla="*/ 266190 h 499859"/>
                    <a:gd name="connsiteX11" fmla="*/ 147082 w 509947"/>
                    <a:gd name="connsiteY11" fmla="*/ 131491 h 499859"/>
                    <a:gd name="connsiteX12" fmla="*/ 147082 w 509947"/>
                    <a:gd name="connsiteY12" fmla="*/ 150733 h 49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09947" h="499859">
                      <a:moveTo>
                        <a:pt x="147082" y="150733"/>
                      </a:moveTo>
                      <a:cubicBezTo>
                        <a:pt x="67976" y="127214"/>
                        <a:pt x="142806" y="10691"/>
                        <a:pt x="204808" y="0"/>
                      </a:cubicBezTo>
                      <a:cubicBezTo>
                        <a:pt x="358744" y="12828"/>
                        <a:pt x="406850" y="25657"/>
                        <a:pt x="377987" y="115456"/>
                      </a:cubicBezTo>
                      <a:cubicBezTo>
                        <a:pt x="444265" y="190288"/>
                        <a:pt x="427161" y="258707"/>
                        <a:pt x="451748" y="330332"/>
                      </a:cubicBezTo>
                      <a:lnTo>
                        <a:pt x="448541" y="266190"/>
                      </a:lnTo>
                      <a:cubicBezTo>
                        <a:pt x="582167" y="271535"/>
                        <a:pt x="481681" y="472513"/>
                        <a:pt x="301019" y="493895"/>
                      </a:cubicBezTo>
                      <a:cubicBezTo>
                        <a:pt x="273225" y="483205"/>
                        <a:pt x="213361" y="507792"/>
                        <a:pt x="185567" y="497102"/>
                      </a:cubicBezTo>
                      <a:cubicBezTo>
                        <a:pt x="127840" y="461824"/>
                        <a:pt x="70114" y="445787"/>
                        <a:pt x="12387" y="391267"/>
                      </a:cubicBezTo>
                      <a:cubicBezTo>
                        <a:pt x="-20753" y="281157"/>
                        <a:pt x="16662" y="267260"/>
                        <a:pt x="76528" y="269398"/>
                      </a:cubicBezTo>
                      <a:lnTo>
                        <a:pt x="86149" y="349575"/>
                      </a:lnTo>
                      <a:cubicBezTo>
                        <a:pt x="69045" y="319642"/>
                        <a:pt x="100046" y="305744"/>
                        <a:pt x="82942" y="266190"/>
                      </a:cubicBezTo>
                      <a:cubicBezTo>
                        <a:pt x="104322" y="213806"/>
                        <a:pt x="122495" y="174253"/>
                        <a:pt x="147082" y="131491"/>
                      </a:cubicBezTo>
                      <a:lnTo>
                        <a:pt x="147082" y="15073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5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1" name="Forma libre 70"/>
                <p:cNvSpPr/>
                <p:nvPr/>
              </p:nvSpPr>
              <p:spPr>
                <a:xfrm>
                  <a:off x="6763594" y="3973607"/>
                  <a:ext cx="187067" cy="160355"/>
                </a:xfrm>
                <a:custGeom>
                  <a:avLst/>
                  <a:gdLst>
                    <a:gd name="connsiteX0" fmla="*/ 141108 w 176385"/>
                    <a:gd name="connsiteY0" fmla="*/ 160355 h 160355"/>
                    <a:gd name="connsiteX1" fmla="*/ 0 w 176385"/>
                    <a:gd name="connsiteY1" fmla="*/ 35278 h 160355"/>
                    <a:gd name="connsiteX2" fmla="*/ 176385 w 176385"/>
                    <a:gd name="connsiteY2" fmla="*/ 0 h 160355"/>
                    <a:gd name="connsiteX3" fmla="*/ 141108 w 176385"/>
                    <a:gd name="connsiteY3" fmla="*/ 160355 h 160355"/>
                    <a:gd name="connsiteX0" fmla="*/ 141108 w 176385"/>
                    <a:gd name="connsiteY0" fmla="*/ 160355 h 160355"/>
                    <a:gd name="connsiteX1" fmla="*/ 0 w 176385"/>
                    <a:gd name="connsiteY1" fmla="*/ 35278 h 160355"/>
                    <a:gd name="connsiteX2" fmla="*/ 176385 w 176385"/>
                    <a:gd name="connsiteY2" fmla="*/ 0 h 160355"/>
                    <a:gd name="connsiteX3" fmla="*/ 141108 w 176385"/>
                    <a:gd name="connsiteY3" fmla="*/ 160355 h 160355"/>
                    <a:gd name="connsiteX0" fmla="*/ 141108 w 185371"/>
                    <a:gd name="connsiteY0" fmla="*/ 160355 h 160355"/>
                    <a:gd name="connsiteX1" fmla="*/ 0 w 185371"/>
                    <a:gd name="connsiteY1" fmla="*/ 35278 h 160355"/>
                    <a:gd name="connsiteX2" fmla="*/ 176385 w 185371"/>
                    <a:gd name="connsiteY2" fmla="*/ 0 h 160355"/>
                    <a:gd name="connsiteX3" fmla="*/ 141108 w 185371"/>
                    <a:gd name="connsiteY3" fmla="*/ 160355 h 160355"/>
                    <a:gd name="connsiteX0" fmla="*/ 141108 w 190302"/>
                    <a:gd name="connsiteY0" fmla="*/ 160355 h 160355"/>
                    <a:gd name="connsiteX1" fmla="*/ 0 w 190302"/>
                    <a:gd name="connsiteY1" fmla="*/ 35278 h 160355"/>
                    <a:gd name="connsiteX2" fmla="*/ 176385 w 190302"/>
                    <a:gd name="connsiteY2" fmla="*/ 0 h 160355"/>
                    <a:gd name="connsiteX3" fmla="*/ 141108 w 190302"/>
                    <a:gd name="connsiteY3" fmla="*/ 160355 h 160355"/>
                    <a:gd name="connsiteX0" fmla="*/ 141108 w 190302"/>
                    <a:gd name="connsiteY0" fmla="*/ 160355 h 160355"/>
                    <a:gd name="connsiteX1" fmla="*/ 0 w 190302"/>
                    <a:gd name="connsiteY1" fmla="*/ 35278 h 160355"/>
                    <a:gd name="connsiteX2" fmla="*/ 176385 w 190302"/>
                    <a:gd name="connsiteY2" fmla="*/ 0 h 160355"/>
                    <a:gd name="connsiteX3" fmla="*/ 141108 w 190302"/>
                    <a:gd name="connsiteY3" fmla="*/ 160355 h 160355"/>
                    <a:gd name="connsiteX0" fmla="*/ 141108 w 190302"/>
                    <a:gd name="connsiteY0" fmla="*/ 160355 h 160355"/>
                    <a:gd name="connsiteX1" fmla="*/ 0 w 190302"/>
                    <a:gd name="connsiteY1" fmla="*/ 35278 h 160355"/>
                    <a:gd name="connsiteX2" fmla="*/ 176385 w 190302"/>
                    <a:gd name="connsiteY2" fmla="*/ 0 h 160355"/>
                    <a:gd name="connsiteX3" fmla="*/ 141108 w 190302"/>
                    <a:gd name="connsiteY3" fmla="*/ 160355 h 160355"/>
                    <a:gd name="connsiteX0" fmla="*/ 141108 w 188465"/>
                    <a:gd name="connsiteY0" fmla="*/ 160355 h 160355"/>
                    <a:gd name="connsiteX1" fmla="*/ 0 w 188465"/>
                    <a:gd name="connsiteY1" fmla="*/ 35278 h 160355"/>
                    <a:gd name="connsiteX2" fmla="*/ 176385 w 188465"/>
                    <a:gd name="connsiteY2" fmla="*/ 0 h 160355"/>
                    <a:gd name="connsiteX3" fmla="*/ 141108 w 188465"/>
                    <a:gd name="connsiteY3" fmla="*/ 160355 h 160355"/>
                    <a:gd name="connsiteX0" fmla="*/ 141108 w 187067"/>
                    <a:gd name="connsiteY0" fmla="*/ 160355 h 160355"/>
                    <a:gd name="connsiteX1" fmla="*/ 0 w 187067"/>
                    <a:gd name="connsiteY1" fmla="*/ 35278 h 160355"/>
                    <a:gd name="connsiteX2" fmla="*/ 176385 w 187067"/>
                    <a:gd name="connsiteY2" fmla="*/ 0 h 160355"/>
                    <a:gd name="connsiteX3" fmla="*/ 141108 w 187067"/>
                    <a:gd name="connsiteY3" fmla="*/ 160355 h 160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067" h="160355">
                      <a:moveTo>
                        <a:pt x="141108" y="160355"/>
                      </a:moveTo>
                      <a:cubicBezTo>
                        <a:pt x="84451" y="121870"/>
                        <a:pt x="91934" y="57727"/>
                        <a:pt x="0" y="35278"/>
                      </a:cubicBezTo>
                      <a:cubicBezTo>
                        <a:pt x="58795" y="-5345"/>
                        <a:pt x="117590" y="11759"/>
                        <a:pt x="176385" y="0"/>
                      </a:cubicBezTo>
                      <a:cubicBezTo>
                        <a:pt x="203110" y="56659"/>
                        <a:pt x="175316" y="119731"/>
                        <a:pt x="141108" y="16035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5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39" name="Forma libre 438"/>
                <p:cNvSpPr/>
                <p:nvPr/>
              </p:nvSpPr>
              <p:spPr>
                <a:xfrm rot="17740374" flipH="1">
                  <a:off x="7156955" y="3736423"/>
                  <a:ext cx="187067" cy="160355"/>
                </a:xfrm>
                <a:custGeom>
                  <a:avLst/>
                  <a:gdLst>
                    <a:gd name="connsiteX0" fmla="*/ 141108 w 176385"/>
                    <a:gd name="connsiteY0" fmla="*/ 160355 h 160355"/>
                    <a:gd name="connsiteX1" fmla="*/ 0 w 176385"/>
                    <a:gd name="connsiteY1" fmla="*/ 35278 h 160355"/>
                    <a:gd name="connsiteX2" fmla="*/ 176385 w 176385"/>
                    <a:gd name="connsiteY2" fmla="*/ 0 h 160355"/>
                    <a:gd name="connsiteX3" fmla="*/ 141108 w 176385"/>
                    <a:gd name="connsiteY3" fmla="*/ 160355 h 160355"/>
                    <a:gd name="connsiteX0" fmla="*/ 141108 w 176385"/>
                    <a:gd name="connsiteY0" fmla="*/ 160355 h 160355"/>
                    <a:gd name="connsiteX1" fmla="*/ 0 w 176385"/>
                    <a:gd name="connsiteY1" fmla="*/ 35278 h 160355"/>
                    <a:gd name="connsiteX2" fmla="*/ 176385 w 176385"/>
                    <a:gd name="connsiteY2" fmla="*/ 0 h 160355"/>
                    <a:gd name="connsiteX3" fmla="*/ 141108 w 176385"/>
                    <a:gd name="connsiteY3" fmla="*/ 160355 h 160355"/>
                    <a:gd name="connsiteX0" fmla="*/ 141108 w 185371"/>
                    <a:gd name="connsiteY0" fmla="*/ 160355 h 160355"/>
                    <a:gd name="connsiteX1" fmla="*/ 0 w 185371"/>
                    <a:gd name="connsiteY1" fmla="*/ 35278 h 160355"/>
                    <a:gd name="connsiteX2" fmla="*/ 176385 w 185371"/>
                    <a:gd name="connsiteY2" fmla="*/ 0 h 160355"/>
                    <a:gd name="connsiteX3" fmla="*/ 141108 w 185371"/>
                    <a:gd name="connsiteY3" fmla="*/ 160355 h 160355"/>
                    <a:gd name="connsiteX0" fmla="*/ 141108 w 190302"/>
                    <a:gd name="connsiteY0" fmla="*/ 160355 h 160355"/>
                    <a:gd name="connsiteX1" fmla="*/ 0 w 190302"/>
                    <a:gd name="connsiteY1" fmla="*/ 35278 h 160355"/>
                    <a:gd name="connsiteX2" fmla="*/ 176385 w 190302"/>
                    <a:gd name="connsiteY2" fmla="*/ 0 h 160355"/>
                    <a:gd name="connsiteX3" fmla="*/ 141108 w 190302"/>
                    <a:gd name="connsiteY3" fmla="*/ 160355 h 160355"/>
                    <a:gd name="connsiteX0" fmla="*/ 141108 w 190302"/>
                    <a:gd name="connsiteY0" fmla="*/ 160355 h 160355"/>
                    <a:gd name="connsiteX1" fmla="*/ 0 w 190302"/>
                    <a:gd name="connsiteY1" fmla="*/ 35278 h 160355"/>
                    <a:gd name="connsiteX2" fmla="*/ 176385 w 190302"/>
                    <a:gd name="connsiteY2" fmla="*/ 0 h 160355"/>
                    <a:gd name="connsiteX3" fmla="*/ 141108 w 190302"/>
                    <a:gd name="connsiteY3" fmla="*/ 160355 h 160355"/>
                    <a:gd name="connsiteX0" fmla="*/ 141108 w 190302"/>
                    <a:gd name="connsiteY0" fmla="*/ 160355 h 160355"/>
                    <a:gd name="connsiteX1" fmla="*/ 0 w 190302"/>
                    <a:gd name="connsiteY1" fmla="*/ 35278 h 160355"/>
                    <a:gd name="connsiteX2" fmla="*/ 176385 w 190302"/>
                    <a:gd name="connsiteY2" fmla="*/ 0 h 160355"/>
                    <a:gd name="connsiteX3" fmla="*/ 141108 w 190302"/>
                    <a:gd name="connsiteY3" fmla="*/ 160355 h 160355"/>
                    <a:gd name="connsiteX0" fmla="*/ 141108 w 188465"/>
                    <a:gd name="connsiteY0" fmla="*/ 160355 h 160355"/>
                    <a:gd name="connsiteX1" fmla="*/ 0 w 188465"/>
                    <a:gd name="connsiteY1" fmla="*/ 35278 h 160355"/>
                    <a:gd name="connsiteX2" fmla="*/ 176385 w 188465"/>
                    <a:gd name="connsiteY2" fmla="*/ 0 h 160355"/>
                    <a:gd name="connsiteX3" fmla="*/ 141108 w 188465"/>
                    <a:gd name="connsiteY3" fmla="*/ 160355 h 160355"/>
                    <a:gd name="connsiteX0" fmla="*/ 141108 w 187067"/>
                    <a:gd name="connsiteY0" fmla="*/ 160355 h 160355"/>
                    <a:gd name="connsiteX1" fmla="*/ 0 w 187067"/>
                    <a:gd name="connsiteY1" fmla="*/ 35278 h 160355"/>
                    <a:gd name="connsiteX2" fmla="*/ 176385 w 187067"/>
                    <a:gd name="connsiteY2" fmla="*/ 0 h 160355"/>
                    <a:gd name="connsiteX3" fmla="*/ 141108 w 187067"/>
                    <a:gd name="connsiteY3" fmla="*/ 160355 h 160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067" h="160355">
                      <a:moveTo>
                        <a:pt x="141108" y="160355"/>
                      </a:moveTo>
                      <a:cubicBezTo>
                        <a:pt x="84451" y="121870"/>
                        <a:pt x="91934" y="57727"/>
                        <a:pt x="0" y="35278"/>
                      </a:cubicBezTo>
                      <a:cubicBezTo>
                        <a:pt x="58795" y="-5345"/>
                        <a:pt x="117590" y="11759"/>
                        <a:pt x="176385" y="0"/>
                      </a:cubicBezTo>
                      <a:cubicBezTo>
                        <a:pt x="203110" y="56659"/>
                        <a:pt x="175316" y="119731"/>
                        <a:pt x="141108" y="16035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5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2" name="Forma libre 71"/>
                <p:cNvSpPr/>
                <p:nvPr/>
              </p:nvSpPr>
              <p:spPr>
                <a:xfrm>
                  <a:off x="6949600" y="4676414"/>
                  <a:ext cx="301460" cy="115008"/>
                </a:xfrm>
                <a:custGeom>
                  <a:avLst/>
                  <a:gdLst>
                    <a:gd name="connsiteX0" fmla="*/ 291839 w 291839"/>
                    <a:gd name="connsiteY0" fmla="*/ 0 h 83385"/>
                    <a:gd name="connsiteX1" fmla="*/ 0 w 291839"/>
                    <a:gd name="connsiteY1" fmla="*/ 83385 h 83385"/>
                    <a:gd name="connsiteX2" fmla="*/ 60934 w 291839"/>
                    <a:gd name="connsiteY2" fmla="*/ 51314 h 83385"/>
                    <a:gd name="connsiteX3" fmla="*/ 9621 w 291839"/>
                    <a:gd name="connsiteY3" fmla="*/ 80178 h 83385"/>
                    <a:gd name="connsiteX4" fmla="*/ 291839 w 291839"/>
                    <a:gd name="connsiteY4" fmla="*/ 0 h 83385"/>
                    <a:gd name="connsiteX0" fmla="*/ 291839 w 291839"/>
                    <a:gd name="connsiteY0" fmla="*/ 15984 h 99369"/>
                    <a:gd name="connsiteX1" fmla="*/ 0 w 291839"/>
                    <a:gd name="connsiteY1" fmla="*/ 99369 h 99369"/>
                    <a:gd name="connsiteX2" fmla="*/ 60934 w 291839"/>
                    <a:gd name="connsiteY2" fmla="*/ 67298 h 99369"/>
                    <a:gd name="connsiteX3" fmla="*/ 9621 w 291839"/>
                    <a:gd name="connsiteY3" fmla="*/ 96162 h 99369"/>
                    <a:gd name="connsiteX4" fmla="*/ 291839 w 291839"/>
                    <a:gd name="connsiteY4" fmla="*/ 15984 h 99369"/>
                    <a:gd name="connsiteX0" fmla="*/ 291839 w 291839"/>
                    <a:gd name="connsiteY0" fmla="*/ 15984 h 99369"/>
                    <a:gd name="connsiteX1" fmla="*/ 0 w 291839"/>
                    <a:gd name="connsiteY1" fmla="*/ 99369 h 99369"/>
                    <a:gd name="connsiteX2" fmla="*/ 60934 w 291839"/>
                    <a:gd name="connsiteY2" fmla="*/ 67298 h 99369"/>
                    <a:gd name="connsiteX3" fmla="*/ 9621 w 291839"/>
                    <a:gd name="connsiteY3" fmla="*/ 96162 h 99369"/>
                    <a:gd name="connsiteX4" fmla="*/ 291839 w 291839"/>
                    <a:gd name="connsiteY4" fmla="*/ 15984 h 99369"/>
                    <a:gd name="connsiteX0" fmla="*/ 291839 w 291839"/>
                    <a:gd name="connsiteY0" fmla="*/ 15984 h 103978"/>
                    <a:gd name="connsiteX1" fmla="*/ 0 w 291839"/>
                    <a:gd name="connsiteY1" fmla="*/ 99369 h 103978"/>
                    <a:gd name="connsiteX2" fmla="*/ 60934 w 291839"/>
                    <a:gd name="connsiteY2" fmla="*/ 67298 h 103978"/>
                    <a:gd name="connsiteX3" fmla="*/ 9621 w 291839"/>
                    <a:gd name="connsiteY3" fmla="*/ 96162 h 103978"/>
                    <a:gd name="connsiteX4" fmla="*/ 291839 w 291839"/>
                    <a:gd name="connsiteY4" fmla="*/ 15984 h 103978"/>
                    <a:gd name="connsiteX0" fmla="*/ 291839 w 291839"/>
                    <a:gd name="connsiteY0" fmla="*/ 15984 h 103978"/>
                    <a:gd name="connsiteX1" fmla="*/ 0 w 291839"/>
                    <a:gd name="connsiteY1" fmla="*/ 99369 h 103978"/>
                    <a:gd name="connsiteX2" fmla="*/ 60934 w 291839"/>
                    <a:gd name="connsiteY2" fmla="*/ 67298 h 103978"/>
                    <a:gd name="connsiteX3" fmla="*/ 9621 w 291839"/>
                    <a:gd name="connsiteY3" fmla="*/ 96162 h 103978"/>
                    <a:gd name="connsiteX4" fmla="*/ 291839 w 291839"/>
                    <a:gd name="connsiteY4" fmla="*/ 15984 h 103978"/>
                    <a:gd name="connsiteX0" fmla="*/ 291839 w 291839"/>
                    <a:gd name="connsiteY0" fmla="*/ 21026 h 109020"/>
                    <a:gd name="connsiteX1" fmla="*/ 0 w 291839"/>
                    <a:gd name="connsiteY1" fmla="*/ 104411 h 109020"/>
                    <a:gd name="connsiteX2" fmla="*/ 60934 w 291839"/>
                    <a:gd name="connsiteY2" fmla="*/ 72340 h 109020"/>
                    <a:gd name="connsiteX3" fmla="*/ 9621 w 291839"/>
                    <a:gd name="connsiteY3" fmla="*/ 101204 h 109020"/>
                    <a:gd name="connsiteX4" fmla="*/ 291839 w 291839"/>
                    <a:gd name="connsiteY4" fmla="*/ 21026 h 109020"/>
                    <a:gd name="connsiteX0" fmla="*/ 291839 w 291839"/>
                    <a:gd name="connsiteY0" fmla="*/ 15587 h 103581"/>
                    <a:gd name="connsiteX1" fmla="*/ 0 w 291839"/>
                    <a:gd name="connsiteY1" fmla="*/ 98972 h 103581"/>
                    <a:gd name="connsiteX2" fmla="*/ 60934 w 291839"/>
                    <a:gd name="connsiteY2" fmla="*/ 66901 h 103581"/>
                    <a:gd name="connsiteX3" fmla="*/ 9621 w 291839"/>
                    <a:gd name="connsiteY3" fmla="*/ 95765 h 103581"/>
                    <a:gd name="connsiteX4" fmla="*/ 291839 w 291839"/>
                    <a:gd name="connsiteY4" fmla="*/ 15587 h 103581"/>
                    <a:gd name="connsiteX0" fmla="*/ 301460 w 301460"/>
                    <a:gd name="connsiteY0" fmla="*/ 15587 h 116062"/>
                    <a:gd name="connsiteX1" fmla="*/ 0 w 301460"/>
                    <a:gd name="connsiteY1" fmla="*/ 115008 h 116062"/>
                    <a:gd name="connsiteX2" fmla="*/ 70555 w 301460"/>
                    <a:gd name="connsiteY2" fmla="*/ 66901 h 116062"/>
                    <a:gd name="connsiteX3" fmla="*/ 19242 w 301460"/>
                    <a:gd name="connsiteY3" fmla="*/ 95765 h 116062"/>
                    <a:gd name="connsiteX4" fmla="*/ 301460 w 301460"/>
                    <a:gd name="connsiteY4" fmla="*/ 15587 h 116062"/>
                    <a:gd name="connsiteX0" fmla="*/ 301460 w 301460"/>
                    <a:gd name="connsiteY0" fmla="*/ 15587 h 115008"/>
                    <a:gd name="connsiteX1" fmla="*/ 0 w 301460"/>
                    <a:gd name="connsiteY1" fmla="*/ 115008 h 115008"/>
                    <a:gd name="connsiteX2" fmla="*/ 70555 w 301460"/>
                    <a:gd name="connsiteY2" fmla="*/ 66901 h 115008"/>
                    <a:gd name="connsiteX3" fmla="*/ 19242 w 301460"/>
                    <a:gd name="connsiteY3" fmla="*/ 95765 h 115008"/>
                    <a:gd name="connsiteX4" fmla="*/ 301460 w 301460"/>
                    <a:gd name="connsiteY4" fmla="*/ 15587 h 115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1460" h="115008">
                      <a:moveTo>
                        <a:pt x="301460" y="15587"/>
                      </a:moveTo>
                      <a:cubicBezTo>
                        <a:pt x="274735" y="129974"/>
                        <a:pt x="97280" y="87213"/>
                        <a:pt x="0" y="115008"/>
                      </a:cubicBezTo>
                      <a:cubicBezTo>
                        <a:pt x="39554" y="101111"/>
                        <a:pt x="50244" y="77591"/>
                        <a:pt x="70555" y="66901"/>
                      </a:cubicBezTo>
                      <a:cubicBezTo>
                        <a:pt x="53451" y="76522"/>
                        <a:pt x="68416" y="121422"/>
                        <a:pt x="19242" y="95765"/>
                      </a:cubicBezTo>
                      <a:cubicBezTo>
                        <a:pt x="20311" y="27347"/>
                        <a:pt x="47037" y="-28243"/>
                        <a:pt x="301460" y="1558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5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440" name="Agrupar 439"/>
              <p:cNvGrpSpPr>
                <a:grpSpLocks noChangeAspect="1"/>
              </p:cNvGrpSpPr>
              <p:nvPr/>
            </p:nvGrpSpPr>
            <p:grpSpPr>
              <a:xfrm>
                <a:off x="4745525" y="2369772"/>
                <a:ext cx="587047" cy="781038"/>
                <a:chOff x="2380801" y="593181"/>
                <a:chExt cx="4301112" cy="5722389"/>
              </a:xfrm>
            </p:grpSpPr>
            <p:sp>
              <p:nvSpPr>
                <p:cNvPr id="441" name="Forma libre 440"/>
                <p:cNvSpPr/>
                <p:nvPr/>
              </p:nvSpPr>
              <p:spPr>
                <a:xfrm>
                  <a:off x="4852758" y="4217895"/>
                  <a:ext cx="344946" cy="360638"/>
                </a:xfrm>
                <a:custGeom>
                  <a:avLst/>
                  <a:gdLst>
                    <a:gd name="connsiteX0" fmla="*/ 219511 w 344946"/>
                    <a:gd name="connsiteY0" fmla="*/ 0 h 360638"/>
                    <a:gd name="connsiteX1" fmla="*/ 344946 w 344946"/>
                    <a:gd name="connsiteY1" fmla="*/ 266559 h 360638"/>
                    <a:gd name="connsiteX2" fmla="*/ 101916 w 344946"/>
                    <a:gd name="connsiteY2" fmla="*/ 360638 h 360638"/>
                    <a:gd name="connsiteX3" fmla="*/ 0 w 344946"/>
                    <a:gd name="connsiteY3" fmla="*/ 141120 h 360638"/>
                    <a:gd name="connsiteX4" fmla="*/ 219511 w 344946"/>
                    <a:gd name="connsiteY4" fmla="*/ 0 h 360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4946" h="360638">
                      <a:moveTo>
                        <a:pt x="219511" y="0"/>
                      </a:moveTo>
                      <a:lnTo>
                        <a:pt x="344946" y="266559"/>
                      </a:lnTo>
                      <a:lnTo>
                        <a:pt x="101916" y="360638"/>
                      </a:lnTo>
                      <a:lnTo>
                        <a:pt x="0" y="141120"/>
                      </a:lnTo>
                      <a:lnTo>
                        <a:pt x="21951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42" name="Elipse 441"/>
                <p:cNvSpPr/>
                <p:nvPr/>
              </p:nvSpPr>
              <p:spPr>
                <a:xfrm>
                  <a:off x="4502054" y="4318587"/>
                  <a:ext cx="2179859" cy="1996983"/>
                </a:xfrm>
                <a:prstGeom prst="ellipse">
                  <a:avLst/>
                </a:prstGeom>
                <a:solidFill>
                  <a:srgbClr val="000000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43" name="Forma libre 442"/>
                <p:cNvSpPr/>
                <p:nvPr/>
              </p:nvSpPr>
              <p:spPr>
                <a:xfrm>
                  <a:off x="5017907" y="2715324"/>
                  <a:ext cx="1001517" cy="640114"/>
                </a:xfrm>
                <a:custGeom>
                  <a:avLst/>
                  <a:gdLst>
                    <a:gd name="connsiteX0" fmla="*/ 185849 w 1001517"/>
                    <a:gd name="connsiteY0" fmla="*/ 30973 h 640114"/>
                    <a:gd name="connsiteX1" fmla="*/ 485271 w 1001517"/>
                    <a:gd name="connsiteY1" fmla="*/ 206489 h 640114"/>
                    <a:gd name="connsiteX2" fmla="*/ 753719 w 1001517"/>
                    <a:gd name="connsiteY2" fmla="*/ 103244 h 640114"/>
                    <a:gd name="connsiteX3" fmla="*/ 1001517 w 1001517"/>
                    <a:gd name="connsiteY3" fmla="*/ 433626 h 640114"/>
                    <a:gd name="connsiteX4" fmla="*/ 898267 w 1001517"/>
                    <a:gd name="connsiteY4" fmla="*/ 464599 h 640114"/>
                    <a:gd name="connsiteX5" fmla="*/ 795018 w 1001517"/>
                    <a:gd name="connsiteY5" fmla="*/ 144542 h 640114"/>
                    <a:gd name="connsiteX6" fmla="*/ 908592 w 1001517"/>
                    <a:gd name="connsiteY6" fmla="*/ 485248 h 640114"/>
                    <a:gd name="connsiteX7" fmla="*/ 733069 w 1001517"/>
                    <a:gd name="connsiteY7" fmla="*/ 640114 h 640114"/>
                    <a:gd name="connsiteX8" fmla="*/ 330397 w 1001517"/>
                    <a:gd name="connsiteY8" fmla="*/ 609141 h 640114"/>
                    <a:gd name="connsiteX9" fmla="*/ 309747 w 1001517"/>
                    <a:gd name="connsiteY9" fmla="*/ 382004 h 640114"/>
                    <a:gd name="connsiteX10" fmla="*/ 0 w 1001517"/>
                    <a:gd name="connsiteY10" fmla="*/ 268435 h 640114"/>
                    <a:gd name="connsiteX11" fmla="*/ 123899 w 1001517"/>
                    <a:gd name="connsiteY11" fmla="*/ 0 h 640114"/>
                    <a:gd name="connsiteX0" fmla="*/ 185849 w 1001517"/>
                    <a:gd name="connsiteY0" fmla="*/ 30973 h 640114"/>
                    <a:gd name="connsiteX1" fmla="*/ 485271 w 1001517"/>
                    <a:gd name="connsiteY1" fmla="*/ 206489 h 640114"/>
                    <a:gd name="connsiteX2" fmla="*/ 753719 w 1001517"/>
                    <a:gd name="connsiteY2" fmla="*/ 103244 h 640114"/>
                    <a:gd name="connsiteX3" fmla="*/ 1001517 w 1001517"/>
                    <a:gd name="connsiteY3" fmla="*/ 433626 h 640114"/>
                    <a:gd name="connsiteX4" fmla="*/ 898267 w 1001517"/>
                    <a:gd name="connsiteY4" fmla="*/ 464599 h 640114"/>
                    <a:gd name="connsiteX5" fmla="*/ 795018 w 1001517"/>
                    <a:gd name="connsiteY5" fmla="*/ 144542 h 640114"/>
                    <a:gd name="connsiteX6" fmla="*/ 908592 w 1001517"/>
                    <a:gd name="connsiteY6" fmla="*/ 485248 h 640114"/>
                    <a:gd name="connsiteX7" fmla="*/ 733069 w 1001517"/>
                    <a:gd name="connsiteY7" fmla="*/ 640114 h 640114"/>
                    <a:gd name="connsiteX8" fmla="*/ 330397 w 1001517"/>
                    <a:gd name="connsiteY8" fmla="*/ 609141 h 640114"/>
                    <a:gd name="connsiteX9" fmla="*/ 309747 w 1001517"/>
                    <a:gd name="connsiteY9" fmla="*/ 382004 h 640114"/>
                    <a:gd name="connsiteX10" fmla="*/ 0 w 1001517"/>
                    <a:gd name="connsiteY10" fmla="*/ 268435 h 640114"/>
                    <a:gd name="connsiteX11" fmla="*/ 123899 w 1001517"/>
                    <a:gd name="connsiteY11" fmla="*/ 0 h 640114"/>
                    <a:gd name="connsiteX12" fmla="*/ 185849 w 1001517"/>
                    <a:gd name="connsiteY12" fmla="*/ 30973 h 640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1517" h="640114">
                      <a:moveTo>
                        <a:pt x="185849" y="30973"/>
                      </a:moveTo>
                      <a:lnTo>
                        <a:pt x="485271" y="206489"/>
                      </a:lnTo>
                      <a:lnTo>
                        <a:pt x="753719" y="103244"/>
                      </a:lnTo>
                      <a:lnTo>
                        <a:pt x="1001517" y="433626"/>
                      </a:lnTo>
                      <a:lnTo>
                        <a:pt x="898267" y="464599"/>
                      </a:lnTo>
                      <a:lnTo>
                        <a:pt x="795018" y="144542"/>
                      </a:lnTo>
                      <a:lnTo>
                        <a:pt x="908592" y="485248"/>
                      </a:lnTo>
                      <a:lnTo>
                        <a:pt x="733069" y="640114"/>
                      </a:lnTo>
                      <a:lnTo>
                        <a:pt x="330397" y="609141"/>
                      </a:lnTo>
                      <a:lnTo>
                        <a:pt x="309747" y="382004"/>
                      </a:lnTo>
                      <a:lnTo>
                        <a:pt x="0" y="268435"/>
                      </a:lnTo>
                      <a:lnTo>
                        <a:pt x="123899" y="0"/>
                      </a:lnTo>
                      <a:lnTo>
                        <a:pt x="185849" y="30973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44" name="Forma libre 443"/>
                <p:cNvSpPr/>
                <p:nvPr/>
              </p:nvSpPr>
              <p:spPr>
                <a:xfrm>
                  <a:off x="2907288" y="2281698"/>
                  <a:ext cx="2275818" cy="1965111"/>
                </a:xfrm>
                <a:custGeom>
                  <a:avLst/>
                  <a:gdLst>
                    <a:gd name="connsiteX0" fmla="*/ 20650 w 2178557"/>
                    <a:gd name="connsiteY0" fmla="*/ 0 h 1724179"/>
                    <a:gd name="connsiteX1" fmla="*/ 0 w 2178557"/>
                    <a:gd name="connsiteY1" fmla="*/ 1724179 h 1724179"/>
                    <a:gd name="connsiteX2" fmla="*/ 1569387 w 2178557"/>
                    <a:gd name="connsiteY2" fmla="*/ 1538340 h 1724179"/>
                    <a:gd name="connsiteX3" fmla="*/ 1476463 w 2178557"/>
                    <a:gd name="connsiteY3" fmla="*/ 361355 h 1724179"/>
                    <a:gd name="connsiteX4" fmla="*/ 1393863 w 2178557"/>
                    <a:gd name="connsiteY4" fmla="*/ 609141 h 1724179"/>
                    <a:gd name="connsiteX5" fmla="*/ 2106282 w 2178557"/>
                    <a:gd name="connsiteY5" fmla="*/ 898225 h 1724179"/>
                    <a:gd name="connsiteX6" fmla="*/ 2178557 w 2178557"/>
                    <a:gd name="connsiteY6" fmla="*/ 433626 h 1724179"/>
                    <a:gd name="connsiteX7" fmla="*/ 1590037 w 2178557"/>
                    <a:gd name="connsiteY7" fmla="*/ 72271 h 1724179"/>
                    <a:gd name="connsiteX8" fmla="*/ 20650 w 2178557"/>
                    <a:gd name="connsiteY8" fmla="*/ 0 h 1724179"/>
                    <a:gd name="connsiteX0" fmla="*/ 20650 w 2178557"/>
                    <a:gd name="connsiteY0" fmla="*/ 0 h 1724179"/>
                    <a:gd name="connsiteX1" fmla="*/ 0 w 2178557"/>
                    <a:gd name="connsiteY1" fmla="*/ 1724179 h 1724179"/>
                    <a:gd name="connsiteX2" fmla="*/ 1569387 w 2178557"/>
                    <a:gd name="connsiteY2" fmla="*/ 1538340 h 1724179"/>
                    <a:gd name="connsiteX3" fmla="*/ 1476463 w 2178557"/>
                    <a:gd name="connsiteY3" fmla="*/ 361355 h 1724179"/>
                    <a:gd name="connsiteX4" fmla="*/ 1393863 w 2178557"/>
                    <a:gd name="connsiteY4" fmla="*/ 609141 h 1724179"/>
                    <a:gd name="connsiteX5" fmla="*/ 2106282 w 2178557"/>
                    <a:gd name="connsiteY5" fmla="*/ 898225 h 1724179"/>
                    <a:gd name="connsiteX6" fmla="*/ 2178557 w 2178557"/>
                    <a:gd name="connsiteY6" fmla="*/ 433626 h 1724179"/>
                    <a:gd name="connsiteX7" fmla="*/ 1590037 w 2178557"/>
                    <a:gd name="connsiteY7" fmla="*/ 72271 h 1724179"/>
                    <a:gd name="connsiteX8" fmla="*/ 20650 w 2178557"/>
                    <a:gd name="connsiteY8" fmla="*/ 0 h 1724179"/>
                    <a:gd name="connsiteX0" fmla="*/ 114875 w 2272782"/>
                    <a:gd name="connsiteY0" fmla="*/ 0 h 1724179"/>
                    <a:gd name="connsiteX1" fmla="*/ 94225 w 2272782"/>
                    <a:gd name="connsiteY1" fmla="*/ 1724179 h 1724179"/>
                    <a:gd name="connsiteX2" fmla="*/ 1663612 w 2272782"/>
                    <a:gd name="connsiteY2" fmla="*/ 1538340 h 1724179"/>
                    <a:gd name="connsiteX3" fmla="*/ 1570688 w 2272782"/>
                    <a:gd name="connsiteY3" fmla="*/ 361355 h 1724179"/>
                    <a:gd name="connsiteX4" fmla="*/ 1488088 w 2272782"/>
                    <a:gd name="connsiteY4" fmla="*/ 609141 h 1724179"/>
                    <a:gd name="connsiteX5" fmla="*/ 2200507 w 2272782"/>
                    <a:gd name="connsiteY5" fmla="*/ 898225 h 1724179"/>
                    <a:gd name="connsiteX6" fmla="*/ 2272782 w 2272782"/>
                    <a:gd name="connsiteY6" fmla="*/ 433626 h 1724179"/>
                    <a:gd name="connsiteX7" fmla="*/ 1684262 w 2272782"/>
                    <a:gd name="connsiteY7" fmla="*/ 72271 h 1724179"/>
                    <a:gd name="connsiteX8" fmla="*/ 114875 w 2272782"/>
                    <a:gd name="connsiteY8" fmla="*/ 0 h 1724179"/>
                    <a:gd name="connsiteX0" fmla="*/ 76381 w 2234288"/>
                    <a:gd name="connsiteY0" fmla="*/ 0 h 1724179"/>
                    <a:gd name="connsiteX1" fmla="*/ 55731 w 2234288"/>
                    <a:gd name="connsiteY1" fmla="*/ 1724179 h 1724179"/>
                    <a:gd name="connsiteX2" fmla="*/ 1625118 w 2234288"/>
                    <a:gd name="connsiteY2" fmla="*/ 1538340 h 1724179"/>
                    <a:gd name="connsiteX3" fmla="*/ 1532194 w 2234288"/>
                    <a:gd name="connsiteY3" fmla="*/ 361355 h 1724179"/>
                    <a:gd name="connsiteX4" fmla="*/ 1449594 w 2234288"/>
                    <a:gd name="connsiteY4" fmla="*/ 609141 h 1724179"/>
                    <a:gd name="connsiteX5" fmla="*/ 2162013 w 2234288"/>
                    <a:gd name="connsiteY5" fmla="*/ 898225 h 1724179"/>
                    <a:gd name="connsiteX6" fmla="*/ 2234288 w 2234288"/>
                    <a:gd name="connsiteY6" fmla="*/ 433626 h 1724179"/>
                    <a:gd name="connsiteX7" fmla="*/ 1645768 w 2234288"/>
                    <a:gd name="connsiteY7" fmla="*/ 72271 h 1724179"/>
                    <a:gd name="connsiteX8" fmla="*/ 76381 w 2234288"/>
                    <a:gd name="connsiteY8" fmla="*/ 0 h 1724179"/>
                    <a:gd name="connsiteX0" fmla="*/ 108231 w 2266138"/>
                    <a:gd name="connsiteY0" fmla="*/ 0 h 1724179"/>
                    <a:gd name="connsiteX1" fmla="*/ 190830 w 2266138"/>
                    <a:gd name="connsiteY1" fmla="*/ 702061 h 1724179"/>
                    <a:gd name="connsiteX2" fmla="*/ 87581 w 2266138"/>
                    <a:gd name="connsiteY2" fmla="*/ 1724179 h 1724179"/>
                    <a:gd name="connsiteX3" fmla="*/ 1656968 w 2266138"/>
                    <a:gd name="connsiteY3" fmla="*/ 1538340 h 1724179"/>
                    <a:gd name="connsiteX4" fmla="*/ 1564044 w 2266138"/>
                    <a:gd name="connsiteY4" fmla="*/ 361355 h 1724179"/>
                    <a:gd name="connsiteX5" fmla="*/ 1481444 w 2266138"/>
                    <a:gd name="connsiteY5" fmla="*/ 609141 h 1724179"/>
                    <a:gd name="connsiteX6" fmla="*/ 2193863 w 2266138"/>
                    <a:gd name="connsiteY6" fmla="*/ 898225 h 1724179"/>
                    <a:gd name="connsiteX7" fmla="*/ 2266138 w 2266138"/>
                    <a:gd name="connsiteY7" fmla="*/ 433626 h 1724179"/>
                    <a:gd name="connsiteX8" fmla="*/ 1677618 w 2266138"/>
                    <a:gd name="connsiteY8" fmla="*/ 72271 h 1724179"/>
                    <a:gd name="connsiteX9" fmla="*/ 108231 w 2266138"/>
                    <a:gd name="connsiteY9" fmla="*/ 0 h 1724179"/>
                    <a:gd name="connsiteX0" fmla="*/ 117910 w 2275817"/>
                    <a:gd name="connsiteY0" fmla="*/ 0 h 1724179"/>
                    <a:gd name="connsiteX1" fmla="*/ 200509 w 2275817"/>
                    <a:gd name="connsiteY1" fmla="*/ 702061 h 1724179"/>
                    <a:gd name="connsiteX2" fmla="*/ 97260 w 2275817"/>
                    <a:gd name="connsiteY2" fmla="*/ 1724179 h 1724179"/>
                    <a:gd name="connsiteX3" fmla="*/ 1666647 w 2275817"/>
                    <a:gd name="connsiteY3" fmla="*/ 1538340 h 1724179"/>
                    <a:gd name="connsiteX4" fmla="*/ 1573723 w 2275817"/>
                    <a:gd name="connsiteY4" fmla="*/ 361355 h 1724179"/>
                    <a:gd name="connsiteX5" fmla="*/ 1491123 w 2275817"/>
                    <a:gd name="connsiteY5" fmla="*/ 609141 h 1724179"/>
                    <a:gd name="connsiteX6" fmla="*/ 2203542 w 2275817"/>
                    <a:gd name="connsiteY6" fmla="*/ 898225 h 1724179"/>
                    <a:gd name="connsiteX7" fmla="*/ 2275817 w 2275817"/>
                    <a:gd name="connsiteY7" fmla="*/ 433626 h 1724179"/>
                    <a:gd name="connsiteX8" fmla="*/ 1687297 w 2275817"/>
                    <a:gd name="connsiteY8" fmla="*/ 72271 h 1724179"/>
                    <a:gd name="connsiteX9" fmla="*/ 117910 w 2275817"/>
                    <a:gd name="connsiteY9" fmla="*/ 0 h 1724179"/>
                    <a:gd name="connsiteX0" fmla="*/ 122382 w 2280289"/>
                    <a:gd name="connsiteY0" fmla="*/ 0 h 1724179"/>
                    <a:gd name="connsiteX1" fmla="*/ 204981 w 2280289"/>
                    <a:gd name="connsiteY1" fmla="*/ 702061 h 1724179"/>
                    <a:gd name="connsiteX2" fmla="*/ 101732 w 2280289"/>
                    <a:gd name="connsiteY2" fmla="*/ 1724179 h 1724179"/>
                    <a:gd name="connsiteX3" fmla="*/ 1671119 w 2280289"/>
                    <a:gd name="connsiteY3" fmla="*/ 1538340 h 1724179"/>
                    <a:gd name="connsiteX4" fmla="*/ 1578195 w 2280289"/>
                    <a:gd name="connsiteY4" fmla="*/ 361355 h 1724179"/>
                    <a:gd name="connsiteX5" fmla="*/ 1495595 w 2280289"/>
                    <a:gd name="connsiteY5" fmla="*/ 609141 h 1724179"/>
                    <a:gd name="connsiteX6" fmla="*/ 2208014 w 2280289"/>
                    <a:gd name="connsiteY6" fmla="*/ 898225 h 1724179"/>
                    <a:gd name="connsiteX7" fmla="*/ 2280289 w 2280289"/>
                    <a:gd name="connsiteY7" fmla="*/ 433626 h 1724179"/>
                    <a:gd name="connsiteX8" fmla="*/ 1691769 w 2280289"/>
                    <a:gd name="connsiteY8" fmla="*/ 72271 h 1724179"/>
                    <a:gd name="connsiteX9" fmla="*/ 122382 w 2280289"/>
                    <a:gd name="connsiteY9" fmla="*/ 0 h 1724179"/>
                    <a:gd name="connsiteX0" fmla="*/ 117911 w 2275818"/>
                    <a:gd name="connsiteY0" fmla="*/ 0 h 1724179"/>
                    <a:gd name="connsiteX1" fmla="*/ 200510 w 2275818"/>
                    <a:gd name="connsiteY1" fmla="*/ 702061 h 1724179"/>
                    <a:gd name="connsiteX2" fmla="*/ 97261 w 2275818"/>
                    <a:gd name="connsiteY2" fmla="*/ 1724179 h 1724179"/>
                    <a:gd name="connsiteX3" fmla="*/ 1666648 w 2275818"/>
                    <a:gd name="connsiteY3" fmla="*/ 1538340 h 1724179"/>
                    <a:gd name="connsiteX4" fmla="*/ 1573724 w 2275818"/>
                    <a:gd name="connsiteY4" fmla="*/ 361355 h 1724179"/>
                    <a:gd name="connsiteX5" fmla="*/ 1491124 w 2275818"/>
                    <a:gd name="connsiteY5" fmla="*/ 609141 h 1724179"/>
                    <a:gd name="connsiteX6" fmla="*/ 2203543 w 2275818"/>
                    <a:gd name="connsiteY6" fmla="*/ 898225 h 1724179"/>
                    <a:gd name="connsiteX7" fmla="*/ 2275818 w 2275818"/>
                    <a:gd name="connsiteY7" fmla="*/ 433626 h 1724179"/>
                    <a:gd name="connsiteX8" fmla="*/ 1687298 w 2275818"/>
                    <a:gd name="connsiteY8" fmla="*/ 72271 h 1724179"/>
                    <a:gd name="connsiteX9" fmla="*/ 117911 w 2275818"/>
                    <a:gd name="connsiteY9" fmla="*/ 0 h 1724179"/>
                    <a:gd name="connsiteX0" fmla="*/ 117911 w 2275818"/>
                    <a:gd name="connsiteY0" fmla="*/ 0 h 1724179"/>
                    <a:gd name="connsiteX1" fmla="*/ 200510 w 2275818"/>
                    <a:gd name="connsiteY1" fmla="*/ 702061 h 1724179"/>
                    <a:gd name="connsiteX2" fmla="*/ 97261 w 2275818"/>
                    <a:gd name="connsiteY2" fmla="*/ 1724179 h 1724179"/>
                    <a:gd name="connsiteX3" fmla="*/ 1666648 w 2275818"/>
                    <a:gd name="connsiteY3" fmla="*/ 1538340 h 1724179"/>
                    <a:gd name="connsiteX4" fmla="*/ 1573724 w 2275818"/>
                    <a:gd name="connsiteY4" fmla="*/ 361355 h 1724179"/>
                    <a:gd name="connsiteX5" fmla="*/ 1491124 w 2275818"/>
                    <a:gd name="connsiteY5" fmla="*/ 609141 h 1724179"/>
                    <a:gd name="connsiteX6" fmla="*/ 2203543 w 2275818"/>
                    <a:gd name="connsiteY6" fmla="*/ 898225 h 1724179"/>
                    <a:gd name="connsiteX7" fmla="*/ 2275818 w 2275818"/>
                    <a:gd name="connsiteY7" fmla="*/ 433626 h 1724179"/>
                    <a:gd name="connsiteX8" fmla="*/ 1687298 w 2275818"/>
                    <a:gd name="connsiteY8" fmla="*/ 72271 h 1724179"/>
                    <a:gd name="connsiteX9" fmla="*/ 117911 w 2275818"/>
                    <a:gd name="connsiteY9" fmla="*/ 0 h 1724179"/>
                    <a:gd name="connsiteX0" fmla="*/ 125246 w 2283153"/>
                    <a:gd name="connsiteY0" fmla="*/ 0 h 1724179"/>
                    <a:gd name="connsiteX1" fmla="*/ 207845 w 2283153"/>
                    <a:gd name="connsiteY1" fmla="*/ 702061 h 1724179"/>
                    <a:gd name="connsiteX2" fmla="*/ 176871 w 2283153"/>
                    <a:gd name="connsiteY2" fmla="*/ 1238931 h 1724179"/>
                    <a:gd name="connsiteX3" fmla="*/ 104596 w 2283153"/>
                    <a:gd name="connsiteY3" fmla="*/ 1724179 h 1724179"/>
                    <a:gd name="connsiteX4" fmla="*/ 1673983 w 2283153"/>
                    <a:gd name="connsiteY4" fmla="*/ 1538340 h 1724179"/>
                    <a:gd name="connsiteX5" fmla="*/ 1581059 w 2283153"/>
                    <a:gd name="connsiteY5" fmla="*/ 361355 h 1724179"/>
                    <a:gd name="connsiteX6" fmla="*/ 1498459 w 2283153"/>
                    <a:gd name="connsiteY6" fmla="*/ 609141 h 1724179"/>
                    <a:gd name="connsiteX7" fmla="*/ 2210878 w 2283153"/>
                    <a:gd name="connsiteY7" fmla="*/ 898225 h 1724179"/>
                    <a:gd name="connsiteX8" fmla="*/ 2283153 w 2283153"/>
                    <a:gd name="connsiteY8" fmla="*/ 433626 h 1724179"/>
                    <a:gd name="connsiteX9" fmla="*/ 1694633 w 2283153"/>
                    <a:gd name="connsiteY9" fmla="*/ 72271 h 1724179"/>
                    <a:gd name="connsiteX10" fmla="*/ 125246 w 2283153"/>
                    <a:gd name="connsiteY10" fmla="*/ 0 h 1724179"/>
                    <a:gd name="connsiteX0" fmla="*/ 125246 w 2283153"/>
                    <a:gd name="connsiteY0" fmla="*/ 0 h 1724179"/>
                    <a:gd name="connsiteX1" fmla="*/ 207845 w 2283153"/>
                    <a:gd name="connsiteY1" fmla="*/ 702061 h 1724179"/>
                    <a:gd name="connsiteX2" fmla="*/ 176871 w 2283153"/>
                    <a:gd name="connsiteY2" fmla="*/ 1238931 h 1724179"/>
                    <a:gd name="connsiteX3" fmla="*/ 104596 w 2283153"/>
                    <a:gd name="connsiteY3" fmla="*/ 1724179 h 1724179"/>
                    <a:gd name="connsiteX4" fmla="*/ 1673983 w 2283153"/>
                    <a:gd name="connsiteY4" fmla="*/ 1538340 h 1724179"/>
                    <a:gd name="connsiteX5" fmla="*/ 1581059 w 2283153"/>
                    <a:gd name="connsiteY5" fmla="*/ 361355 h 1724179"/>
                    <a:gd name="connsiteX6" fmla="*/ 1498459 w 2283153"/>
                    <a:gd name="connsiteY6" fmla="*/ 609141 h 1724179"/>
                    <a:gd name="connsiteX7" fmla="*/ 2210878 w 2283153"/>
                    <a:gd name="connsiteY7" fmla="*/ 898225 h 1724179"/>
                    <a:gd name="connsiteX8" fmla="*/ 2283153 w 2283153"/>
                    <a:gd name="connsiteY8" fmla="*/ 433626 h 1724179"/>
                    <a:gd name="connsiteX9" fmla="*/ 1694633 w 2283153"/>
                    <a:gd name="connsiteY9" fmla="*/ 72271 h 1724179"/>
                    <a:gd name="connsiteX10" fmla="*/ 125246 w 2283153"/>
                    <a:gd name="connsiteY10" fmla="*/ 0 h 1724179"/>
                    <a:gd name="connsiteX0" fmla="*/ 117911 w 2275818"/>
                    <a:gd name="connsiteY0" fmla="*/ 0 h 1724179"/>
                    <a:gd name="connsiteX1" fmla="*/ 200510 w 2275818"/>
                    <a:gd name="connsiteY1" fmla="*/ 702061 h 1724179"/>
                    <a:gd name="connsiteX2" fmla="*/ 169536 w 2275818"/>
                    <a:gd name="connsiteY2" fmla="*/ 1238931 h 1724179"/>
                    <a:gd name="connsiteX3" fmla="*/ 97261 w 2275818"/>
                    <a:gd name="connsiteY3" fmla="*/ 1724179 h 1724179"/>
                    <a:gd name="connsiteX4" fmla="*/ 1666648 w 2275818"/>
                    <a:gd name="connsiteY4" fmla="*/ 1538340 h 1724179"/>
                    <a:gd name="connsiteX5" fmla="*/ 1573724 w 2275818"/>
                    <a:gd name="connsiteY5" fmla="*/ 361355 h 1724179"/>
                    <a:gd name="connsiteX6" fmla="*/ 1491124 w 2275818"/>
                    <a:gd name="connsiteY6" fmla="*/ 609141 h 1724179"/>
                    <a:gd name="connsiteX7" fmla="*/ 2203543 w 2275818"/>
                    <a:gd name="connsiteY7" fmla="*/ 898225 h 1724179"/>
                    <a:gd name="connsiteX8" fmla="*/ 2275818 w 2275818"/>
                    <a:gd name="connsiteY8" fmla="*/ 433626 h 1724179"/>
                    <a:gd name="connsiteX9" fmla="*/ 1687298 w 2275818"/>
                    <a:gd name="connsiteY9" fmla="*/ 72271 h 1724179"/>
                    <a:gd name="connsiteX10" fmla="*/ 117911 w 2275818"/>
                    <a:gd name="connsiteY10" fmla="*/ 0 h 1724179"/>
                    <a:gd name="connsiteX0" fmla="*/ 117911 w 2275818"/>
                    <a:gd name="connsiteY0" fmla="*/ 0 h 1961641"/>
                    <a:gd name="connsiteX1" fmla="*/ 200510 w 2275818"/>
                    <a:gd name="connsiteY1" fmla="*/ 702061 h 1961641"/>
                    <a:gd name="connsiteX2" fmla="*/ 169536 w 2275818"/>
                    <a:gd name="connsiteY2" fmla="*/ 1238931 h 1961641"/>
                    <a:gd name="connsiteX3" fmla="*/ 138561 w 2275818"/>
                    <a:gd name="connsiteY3" fmla="*/ 1961641 h 1961641"/>
                    <a:gd name="connsiteX4" fmla="*/ 1666648 w 2275818"/>
                    <a:gd name="connsiteY4" fmla="*/ 1538340 h 1961641"/>
                    <a:gd name="connsiteX5" fmla="*/ 1573724 w 2275818"/>
                    <a:gd name="connsiteY5" fmla="*/ 361355 h 1961641"/>
                    <a:gd name="connsiteX6" fmla="*/ 1491124 w 2275818"/>
                    <a:gd name="connsiteY6" fmla="*/ 609141 h 1961641"/>
                    <a:gd name="connsiteX7" fmla="*/ 2203543 w 2275818"/>
                    <a:gd name="connsiteY7" fmla="*/ 898225 h 1961641"/>
                    <a:gd name="connsiteX8" fmla="*/ 2275818 w 2275818"/>
                    <a:gd name="connsiteY8" fmla="*/ 433626 h 1961641"/>
                    <a:gd name="connsiteX9" fmla="*/ 1687298 w 2275818"/>
                    <a:gd name="connsiteY9" fmla="*/ 72271 h 1961641"/>
                    <a:gd name="connsiteX10" fmla="*/ 117911 w 2275818"/>
                    <a:gd name="connsiteY10" fmla="*/ 0 h 1961641"/>
                    <a:gd name="connsiteX0" fmla="*/ 117911 w 2275818"/>
                    <a:gd name="connsiteY0" fmla="*/ 0 h 1961641"/>
                    <a:gd name="connsiteX1" fmla="*/ 200510 w 2275818"/>
                    <a:gd name="connsiteY1" fmla="*/ 702061 h 1961641"/>
                    <a:gd name="connsiteX2" fmla="*/ 169536 w 2275818"/>
                    <a:gd name="connsiteY2" fmla="*/ 1238931 h 1961641"/>
                    <a:gd name="connsiteX3" fmla="*/ 138561 w 2275818"/>
                    <a:gd name="connsiteY3" fmla="*/ 1961641 h 1961641"/>
                    <a:gd name="connsiteX4" fmla="*/ 1666648 w 2275818"/>
                    <a:gd name="connsiteY4" fmla="*/ 1538340 h 1961641"/>
                    <a:gd name="connsiteX5" fmla="*/ 1573724 w 2275818"/>
                    <a:gd name="connsiteY5" fmla="*/ 361355 h 1961641"/>
                    <a:gd name="connsiteX6" fmla="*/ 1491124 w 2275818"/>
                    <a:gd name="connsiteY6" fmla="*/ 609141 h 1961641"/>
                    <a:gd name="connsiteX7" fmla="*/ 2203543 w 2275818"/>
                    <a:gd name="connsiteY7" fmla="*/ 898225 h 1961641"/>
                    <a:gd name="connsiteX8" fmla="*/ 2275818 w 2275818"/>
                    <a:gd name="connsiteY8" fmla="*/ 433626 h 1961641"/>
                    <a:gd name="connsiteX9" fmla="*/ 1687298 w 2275818"/>
                    <a:gd name="connsiteY9" fmla="*/ 72271 h 1961641"/>
                    <a:gd name="connsiteX10" fmla="*/ 117911 w 2275818"/>
                    <a:gd name="connsiteY10" fmla="*/ 0 h 1961641"/>
                    <a:gd name="connsiteX0" fmla="*/ 117911 w 2275818"/>
                    <a:gd name="connsiteY0" fmla="*/ 0 h 1961641"/>
                    <a:gd name="connsiteX1" fmla="*/ 200510 w 2275818"/>
                    <a:gd name="connsiteY1" fmla="*/ 702061 h 1961641"/>
                    <a:gd name="connsiteX2" fmla="*/ 169536 w 2275818"/>
                    <a:gd name="connsiteY2" fmla="*/ 1238931 h 1961641"/>
                    <a:gd name="connsiteX3" fmla="*/ 138561 w 2275818"/>
                    <a:gd name="connsiteY3" fmla="*/ 1961641 h 1961641"/>
                    <a:gd name="connsiteX4" fmla="*/ 1666648 w 2275818"/>
                    <a:gd name="connsiteY4" fmla="*/ 1538340 h 1961641"/>
                    <a:gd name="connsiteX5" fmla="*/ 1573724 w 2275818"/>
                    <a:gd name="connsiteY5" fmla="*/ 361355 h 1961641"/>
                    <a:gd name="connsiteX6" fmla="*/ 1491124 w 2275818"/>
                    <a:gd name="connsiteY6" fmla="*/ 609141 h 1961641"/>
                    <a:gd name="connsiteX7" fmla="*/ 2203543 w 2275818"/>
                    <a:gd name="connsiteY7" fmla="*/ 898225 h 1961641"/>
                    <a:gd name="connsiteX8" fmla="*/ 2275818 w 2275818"/>
                    <a:gd name="connsiteY8" fmla="*/ 433626 h 1961641"/>
                    <a:gd name="connsiteX9" fmla="*/ 1687298 w 2275818"/>
                    <a:gd name="connsiteY9" fmla="*/ 72271 h 1961641"/>
                    <a:gd name="connsiteX10" fmla="*/ 117911 w 2275818"/>
                    <a:gd name="connsiteY10" fmla="*/ 0 h 1961641"/>
                    <a:gd name="connsiteX0" fmla="*/ 117911 w 2275818"/>
                    <a:gd name="connsiteY0" fmla="*/ 0 h 1961641"/>
                    <a:gd name="connsiteX1" fmla="*/ 200510 w 2275818"/>
                    <a:gd name="connsiteY1" fmla="*/ 702061 h 1961641"/>
                    <a:gd name="connsiteX2" fmla="*/ 169536 w 2275818"/>
                    <a:gd name="connsiteY2" fmla="*/ 1238931 h 1961641"/>
                    <a:gd name="connsiteX3" fmla="*/ 138561 w 2275818"/>
                    <a:gd name="connsiteY3" fmla="*/ 1961641 h 1961641"/>
                    <a:gd name="connsiteX4" fmla="*/ 1666648 w 2275818"/>
                    <a:gd name="connsiteY4" fmla="*/ 1538340 h 1961641"/>
                    <a:gd name="connsiteX5" fmla="*/ 1573724 w 2275818"/>
                    <a:gd name="connsiteY5" fmla="*/ 361355 h 1961641"/>
                    <a:gd name="connsiteX6" fmla="*/ 1491124 w 2275818"/>
                    <a:gd name="connsiteY6" fmla="*/ 609141 h 1961641"/>
                    <a:gd name="connsiteX7" fmla="*/ 2203543 w 2275818"/>
                    <a:gd name="connsiteY7" fmla="*/ 898225 h 1961641"/>
                    <a:gd name="connsiteX8" fmla="*/ 2275818 w 2275818"/>
                    <a:gd name="connsiteY8" fmla="*/ 433626 h 1961641"/>
                    <a:gd name="connsiteX9" fmla="*/ 1687298 w 2275818"/>
                    <a:gd name="connsiteY9" fmla="*/ 72271 h 1961641"/>
                    <a:gd name="connsiteX10" fmla="*/ 117911 w 2275818"/>
                    <a:gd name="connsiteY10" fmla="*/ 0 h 1961641"/>
                    <a:gd name="connsiteX0" fmla="*/ 117911 w 2275818"/>
                    <a:gd name="connsiteY0" fmla="*/ 0 h 1965111"/>
                    <a:gd name="connsiteX1" fmla="*/ 200510 w 2275818"/>
                    <a:gd name="connsiteY1" fmla="*/ 702061 h 1965111"/>
                    <a:gd name="connsiteX2" fmla="*/ 169536 w 2275818"/>
                    <a:gd name="connsiteY2" fmla="*/ 1238931 h 1965111"/>
                    <a:gd name="connsiteX3" fmla="*/ 138561 w 2275818"/>
                    <a:gd name="connsiteY3" fmla="*/ 1961641 h 1965111"/>
                    <a:gd name="connsiteX4" fmla="*/ 1428052 w 2275818"/>
                    <a:gd name="connsiteY4" fmla="*/ 1606919 h 1965111"/>
                    <a:gd name="connsiteX5" fmla="*/ 1666648 w 2275818"/>
                    <a:gd name="connsiteY5" fmla="*/ 1538340 h 1965111"/>
                    <a:gd name="connsiteX6" fmla="*/ 1573724 w 2275818"/>
                    <a:gd name="connsiteY6" fmla="*/ 361355 h 1965111"/>
                    <a:gd name="connsiteX7" fmla="*/ 1491124 w 2275818"/>
                    <a:gd name="connsiteY7" fmla="*/ 609141 h 1965111"/>
                    <a:gd name="connsiteX8" fmla="*/ 2203543 w 2275818"/>
                    <a:gd name="connsiteY8" fmla="*/ 898225 h 1965111"/>
                    <a:gd name="connsiteX9" fmla="*/ 2275818 w 2275818"/>
                    <a:gd name="connsiteY9" fmla="*/ 433626 h 1965111"/>
                    <a:gd name="connsiteX10" fmla="*/ 1687298 w 2275818"/>
                    <a:gd name="connsiteY10" fmla="*/ 72271 h 1965111"/>
                    <a:gd name="connsiteX11" fmla="*/ 117911 w 2275818"/>
                    <a:gd name="connsiteY11" fmla="*/ 0 h 1965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75818" h="1965111">
                      <a:moveTo>
                        <a:pt x="117911" y="0"/>
                      </a:moveTo>
                      <a:cubicBezTo>
                        <a:pt x="-129887" y="104965"/>
                        <a:pt x="69728" y="569564"/>
                        <a:pt x="200510" y="702061"/>
                      </a:cubicBezTo>
                      <a:cubicBezTo>
                        <a:pt x="193627" y="908549"/>
                        <a:pt x="114470" y="955009"/>
                        <a:pt x="169536" y="1238931"/>
                      </a:cubicBezTo>
                      <a:cubicBezTo>
                        <a:pt x="152328" y="1409284"/>
                        <a:pt x="-43846" y="1663954"/>
                        <a:pt x="138561" y="1961641"/>
                      </a:cubicBezTo>
                      <a:cubicBezTo>
                        <a:pt x="348314" y="2002066"/>
                        <a:pt x="1173371" y="1677469"/>
                        <a:pt x="1428052" y="1606919"/>
                      </a:cubicBezTo>
                      <a:cubicBezTo>
                        <a:pt x="1682733" y="1536369"/>
                        <a:pt x="1642369" y="1725027"/>
                        <a:pt x="1666648" y="1538340"/>
                      </a:cubicBezTo>
                      <a:cubicBezTo>
                        <a:pt x="1635673" y="1146012"/>
                        <a:pt x="1439501" y="743359"/>
                        <a:pt x="1573724" y="361355"/>
                      </a:cubicBezTo>
                      <a:lnTo>
                        <a:pt x="1491124" y="609141"/>
                      </a:lnTo>
                      <a:lnTo>
                        <a:pt x="2203543" y="898225"/>
                      </a:lnTo>
                      <a:lnTo>
                        <a:pt x="2275818" y="433626"/>
                      </a:lnTo>
                      <a:lnTo>
                        <a:pt x="1687298" y="72271"/>
                      </a:lnTo>
                      <a:lnTo>
                        <a:pt x="11791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45" name="Forma libre 444"/>
                <p:cNvSpPr/>
                <p:nvPr/>
              </p:nvSpPr>
              <p:spPr>
                <a:xfrm>
                  <a:off x="3056174" y="1285510"/>
                  <a:ext cx="1796535" cy="1321527"/>
                </a:xfrm>
                <a:custGeom>
                  <a:avLst/>
                  <a:gdLst>
                    <a:gd name="connsiteX0" fmla="*/ 960217 w 1796535"/>
                    <a:gd name="connsiteY0" fmla="*/ 1321527 h 1321527"/>
                    <a:gd name="connsiteX1" fmla="*/ 960217 w 1796535"/>
                    <a:gd name="connsiteY1" fmla="*/ 1321527 h 1321527"/>
                    <a:gd name="connsiteX2" fmla="*/ 867292 w 1796535"/>
                    <a:gd name="connsiteY2" fmla="*/ 1300878 h 1321527"/>
                    <a:gd name="connsiteX3" fmla="*/ 836318 w 1796535"/>
                    <a:gd name="connsiteY3" fmla="*/ 1280229 h 1321527"/>
                    <a:gd name="connsiteX4" fmla="*/ 712419 w 1796535"/>
                    <a:gd name="connsiteY4" fmla="*/ 1249256 h 1321527"/>
                    <a:gd name="connsiteX5" fmla="*/ 660794 w 1796535"/>
                    <a:gd name="connsiteY5" fmla="*/ 1218283 h 1321527"/>
                    <a:gd name="connsiteX6" fmla="*/ 629820 w 1796535"/>
                    <a:gd name="connsiteY6" fmla="*/ 1197634 h 1321527"/>
                    <a:gd name="connsiteX7" fmla="*/ 567870 w 1796535"/>
                    <a:gd name="connsiteY7" fmla="*/ 1176985 h 1321527"/>
                    <a:gd name="connsiteX8" fmla="*/ 485271 w 1796535"/>
                    <a:gd name="connsiteY8" fmla="*/ 1146012 h 1321527"/>
                    <a:gd name="connsiteX9" fmla="*/ 412996 w 1796535"/>
                    <a:gd name="connsiteY9" fmla="*/ 1104714 h 1321527"/>
                    <a:gd name="connsiteX10" fmla="*/ 382022 w 1796535"/>
                    <a:gd name="connsiteY10" fmla="*/ 1094390 h 1321527"/>
                    <a:gd name="connsiteX11" fmla="*/ 351047 w 1796535"/>
                    <a:gd name="connsiteY11" fmla="*/ 1073741 h 1321527"/>
                    <a:gd name="connsiteX12" fmla="*/ 299422 w 1796535"/>
                    <a:gd name="connsiteY12" fmla="*/ 1063416 h 1321527"/>
                    <a:gd name="connsiteX13" fmla="*/ 237473 w 1796535"/>
                    <a:gd name="connsiteY13" fmla="*/ 1042767 h 1321527"/>
                    <a:gd name="connsiteX14" fmla="*/ 123899 w 1796535"/>
                    <a:gd name="connsiteY14" fmla="*/ 991145 h 1321527"/>
                    <a:gd name="connsiteX15" fmla="*/ 61949 w 1796535"/>
                    <a:gd name="connsiteY15" fmla="*/ 980821 h 1321527"/>
                    <a:gd name="connsiteX16" fmla="*/ 0 w 1796535"/>
                    <a:gd name="connsiteY16" fmla="*/ 939523 h 1321527"/>
                    <a:gd name="connsiteX17" fmla="*/ 41300 w 1796535"/>
                    <a:gd name="connsiteY17" fmla="*/ 629790 h 1321527"/>
                    <a:gd name="connsiteX18" fmla="*/ 289097 w 1796535"/>
                    <a:gd name="connsiteY18" fmla="*/ 619466 h 1321527"/>
                    <a:gd name="connsiteX19" fmla="*/ 454296 w 1796535"/>
                    <a:gd name="connsiteY19" fmla="*/ 0 h 1321527"/>
                    <a:gd name="connsiteX20" fmla="*/ 1796535 w 1796535"/>
                    <a:gd name="connsiteY20" fmla="*/ 474924 h 1321527"/>
                    <a:gd name="connsiteX21" fmla="*/ 1538412 w 1796535"/>
                    <a:gd name="connsiteY21" fmla="*/ 939523 h 1321527"/>
                    <a:gd name="connsiteX22" fmla="*/ 1548737 w 1796535"/>
                    <a:gd name="connsiteY22" fmla="*/ 1094390 h 1321527"/>
                    <a:gd name="connsiteX23" fmla="*/ 960217 w 1796535"/>
                    <a:gd name="connsiteY23" fmla="*/ 1321527 h 1321527"/>
                    <a:gd name="connsiteX0" fmla="*/ 960217 w 1796535"/>
                    <a:gd name="connsiteY0" fmla="*/ 1321527 h 1321527"/>
                    <a:gd name="connsiteX1" fmla="*/ 960217 w 1796535"/>
                    <a:gd name="connsiteY1" fmla="*/ 1321527 h 1321527"/>
                    <a:gd name="connsiteX2" fmla="*/ 867292 w 1796535"/>
                    <a:gd name="connsiteY2" fmla="*/ 1300878 h 1321527"/>
                    <a:gd name="connsiteX3" fmla="*/ 836318 w 1796535"/>
                    <a:gd name="connsiteY3" fmla="*/ 1280229 h 1321527"/>
                    <a:gd name="connsiteX4" fmla="*/ 712419 w 1796535"/>
                    <a:gd name="connsiteY4" fmla="*/ 1249256 h 1321527"/>
                    <a:gd name="connsiteX5" fmla="*/ 660794 w 1796535"/>
                    <a:gd name="connsiteY5" fmla="*/ 1218283 h 1321527"/>
                    <a:gd name="connsiteX6" fmla="*/ 629820 w 1796535"/>
                    <a:gd name="connsiteY6" fmla="*/ 1197634 h 1321527"/>
                    <a:gd name="connsiteX7" fmla="*/ 567870 w 1796535"/>
                    <a:gd name="connsiteY7" fmla="*/ 1176985 h 1321527"/>
                    <a:gd name="connsiteX8" fmla="*/ 485271 w 1796535"/>
                    <a:gd name="connsiteY8" fmla="*/ 1146012 h 1321527"/>
                    <a:gd name="connsiteX9" fmla="*/ 412996 w 1796535"/>
                    <a:gd name="connsiteY9" fmla="*/ 1104714 h 1321527"/>
                    <a:gd name="connsiteX10" fmla="*/ 382022 w 1796535"/>
                    <a:gd name="connsiteY10" fmla="*/ 1094390 h 1321527"/>
                    <a:gd name="connsiteX11" fmla="*/ 351047 w 1796535"/>
                    <a:gd name="connsiteY11" fmla="*/ 1073741 h 1321527"/>
                    <a:gd name="connsiteX12" fmla="*/ 299422 w 1796535"/>
                    <a:gd name="connsiteY12" fmla="*/ 1063416 h 1321527"/>
                    <a:gd name="connsiteX13" fmla="*/ 237473 w 1796535"/>
                    <a:gd name="connsiteY13" fmla="*/ 1042767 h 1321527"/>
                    <a:gd name="connsiteX14" fmla="*/ 123899 w 1796535"/>
                    <a:gd name="connsiteY14" fmla="*/ 991145 h 1321527"/>
                    <a:gd name="connsiteX15" fmla="*/ 61949 w 1796535"/>
                    <a:gd name="connsiteY15" fmla="*/ 980821 h 1321527"/>
                    <a:gd name="connsiteX16" fmla="*/ 0 w 1796535"/>
                    <a:gd name="connsiteY16" fmla="*/ 939523 h 1321527"/>
                    <a:gd name="connsiteX17" fmla="*/ 41300 w 1796535"/>
                    <a:gd name="connsiteY17" fmla="*/ 629790 h 1321527"/>
                    <a:gd name="connsiteX18" fmla="*/ 289097 w 1796535"/>
                    <a:gd name="connsiteY18" fmla="*/ 619466 h 1321527"/>
                    <a:gd name="connsiteX19" fmla="*/ 454296 w 1796535"/>
                    <a:gd name="connsiteY19" fmla="*/ 0 h 1321527"/>
                    <a:gd name="connsiteX20" fmla="*/ 1796535 w 1796535"/>
                    <a:gd name="connsiteY20" fmla="*/ 474924 h 1321527"/>
                    <a:gd name="connsiteX21" fmla="*/ 1538412 w 1796535"/>
                    <a:gd name="connsiteY21" fmla="*/ 939523 h 1321527"/>
                    <a:gd name="connsiteX22" fmla="*/ 1548737 w 1796535"/>
                    <a:gd name="connsiteY22" fmla="*/ 1094390 h 1321527"/>
                    <a:gd name="connsiteX23" fmla="*/ 960217 w 1796535"/>
                    <a:gd name="connsiteY23" fmla="*/ 1321527 h 1321527"/>
                    <a:gd name="connsiteX0" fmla="*/ 960217 w 1796535"/>
                    <a:gd name="connsiteY0" fmla="*/ 1321527 h 1321527"/>
                    <a:gd name="connsiteX1" fmla="*/ 960217 w 1796535"/>
                    <a:gd name="connsiteY1" fmla="*/ 1321527 h 1321527"/>
                    <a:gd name="connsiteX2" fmla="*/ 867292 w 1796535"/>
                    <a:gd name="connsiteY2" fmla="*/ 1300878 h 1321527"/>
                    <a:gd name="connsiteX3" fmla="*/ 836318 w 1796535"/>
                    <a:gd name="connsiteY3" fmla="*/ 1280229 h 1321527"/>
                    <a:gd name="connsiteX4" fmla="*/ 712419 w 1796535"/>
                    <a:gd name="connsiteY4" fmla="*/ 1249256 h 1321527"/>
                    <a:gd name="connsiteX5" fmla="*/ 660794 w 1796535"/>
                    <a:gd name="connsiteY5" fmla="*/ 1218283 h 1321527"/>
                    <a:gd name="connsiteX6" fmla="*/ 629820 w 1796535"/>
                    <a:gd name="connsiteY6" fmla="*/ 1197634 h 1321527"/>
                    <a:gd name="connsiteX7" fmla="*/ 567870 w 1796535"/>
                    <a:gd name="connsiteY7" fmla="*/ 1176985 h 1321527"/>
                    <a:gd name="connsiteX8" fmla="*/ 485271 w 1796535"/>
                    <a:gd name="connsiteY8" fmla="*/ 1146012 h 1321527"/>
                    <a:gd name="connsiteX9" fmla="*/ 412996 w 1796535"/>
                    <a:gd name="connsiteY9" fmla="*/ 1104714 h 1321527"/>
                    <a:gd name="connsiteX10" fmla="*/ 382022 w 1796535"/>
                    <a:gd name="connsiteY10" fmla="*/ 1094390 h 1321527"/>
                    <a:gd name="connsiteX11" fmla="*/ 351047 w 1796535"/>
                    <a:gd name="connsiteY11" fmla="*/ 1073741 h 1321527"/>
                    <a:gd name="connsiteX12" fmla="*/ 299422 w 1796535"/>
                    <a:gd name="connsiteY12" fmla="*/ 1063416 h 1321527"/>
                    <a:gd name="connsiteX13" fmla="*/ 237473 w 1796535"/>
                    <a:gd name="connsiteY13" fmla="*/ 1042767 h 1321527"/>
                    <a:gd name="connsiteX14" fmla="*/ 123899 w 1796535"/>
                    <a:gd name="connsiteY14" fmla="*/ 991145 h 1321527"/>
                    <a:gd name="connsiteX15" fmla="*/ 61949 w 1796535"/>
                    <a:gd name="connsiteY15" fmla="*/ 980821 h 1321527"/>
                    <a:gd name="connsiteX16" fmla="*/ 0 w 1796535"/>
                    <a:gd name="connsiteY16" fmla="*/ 939523 h 1321527"/>
                    <a:gd name="connsiteX17" fmla="*/ 41300 w 1796535"/>
                    <a:gd name="connsiteY17" fmla="*/ 629790 h 1321527"/>
                    <a:gd name="connsiteX18" fmla="*/ 289097 w 1796535"/>
                    <a:gd name="connsiteY18" fmla="*/ 619466 h 1321527"/>
                    <a:gd name="connsiteX19" fmla="*/ 454296 w 1796535"/>
                    <a:gd name="connsiteY19" fmla="*/ 0 h 1321527"/>
                    <a:gd name="connsiteX20" fmla="*/ 1796535 w 1796535"/>
                    <a:gd name="connsiteY20" fmla="*/ 474924 h 1321527"/>
                    <a:gd name="connsiteX21" fmla="*/ 1538412 w 1796535"/>
                    <a:gd name="connsiteY21" fmla="*/ 939523 h 1321527"/>
                    <a:gd name="connsiteX22" fmla="*/ 1548737 w 1796535"/>
                    <a:gd name="connsiteY22" fmla="*/ 1094390 h 1321527"/>
                    <a:gd name="connsiteX23" fmla="*/ 960217 w 1796535"/>
                    <a:gd name="connsiteY23" fmla="*/ 1321527 h 1321527"/>
                    <a:gd name="connsiteX0" fmla="*/ 960217 w 1796535"/>
                    <a:gd name="connsiteY0" fmla="*/ 1321527 h 1321527"/>
                    <a:gd name="connsiteX1" fmla="*/ 960217 w 1796535"/>
                    <a:gd name="connsiteY1" fmla="*/ 1321527 h 1321527"/>
                    <a:gd name="connsiteX2" fmla="*/ 867292 w 1796535"/>
                    <a:gd name="connsiteY2" fmla="*/ 1300878 h 1321527"/>
                    <a:gd name="connsiteX3" fmla="*/ 836318 w 1796535"/>
                    <a:gd name="connsiteY3" fmla="*/ 1280229 h 1321527"/>
                    <a:gd name="connsiteX4" fmla="*/ 712419 w 1796535"/>
                    <a:gd name="connsiteY4" fmla="*/ 1249256 h 1321527"/>
                    <a:gd name="connsiteX5" fmla="*/ 660794 w 1796535"/>
                    <a:gd name="connsiteY5" fmla="*/ 1218283 h 1321527"/>
                    <a:gd name="connsiteX6" fmla="*/ 629820 w 1796535"/>
                    <a:gd name="connsiteY6" fmla="*/ 1197634 h 1321527"/>
                    <a:gd name="connsiteX7" fmla="*/ 567870 w 1796535"/>
                    <a:gd name="connsiteY7" fmla="*/ 1176985 h 1321527"/>
                    <a:gd name="connsiteX8" fmla="*/ 485271 w 1796535"/>
                    <a:gd name="connsiteY8" fmla="*/ 1146012 h 1321527"/>
                    <a:gd name="connsiteX9" fmla="*/ 412996 w 1796535"/>
                    <a:gd name="connsiteY9" fmla="*/ 1104714 h 1321527"/>
                    <a:gd name="connsiteX10" fmla="*/ 382022 w 1796535"/>
                    <a:gd name="connsiteY10" fmla="*/ 1094390 h 1321527"/>
                    <a:gd name="connsiteX11" fmla="*/ 351047 w 1796535"/>
                    <a:gd name="connsiteY11" fmla="*/ 1073741 h 1321527"/>
                    <a:gd name="connsiteX12" fmla="*/ 299422 w 1796535"/>
                    <a:gd name="connsiteY12" fmla="*/ 1063416 h 1321527"/>
                    <a:gd name="connsiteX13" fmla="*/ 237473 w 1796535"/>
                    <a:gd name="connsiteY13" fmla="*/ 1042767 h 1321527"/>
                    <a:gd name="connsiteX14" fmla="*/ 123899 w 1796535"/>
                    <a:gd name="connsiteY14" fmla="*/ 991145 h 1321527"/>
                    <a:gd name="connsiteX15" fmla="*/ 61949 w 1796535"/>
                    <a:gd name="connsiteY15" fmla="*/ 980821 h 1321527"/>
                    <a:gd name="connsiteX16" fmla="*/ 0 w 1796535"/>
                    <a:gd name="connsiteY16" fmla="*/ 939523 h 1321527"/>
                    <a:gd name="connsiteX17" fmla="*/ 41300 w 1796535"/>
                    <a:gd name="connsiteY17" fmla="*/ 629790 h 1321527"/>
                    <a:gd name="connsiteX18" fmla="*/ 289097 w 1796535"/>
                    <a:gd name="connsiteY18" fmla="*/ 619466 h 1321527"/>
                    <a:gd name="connsiteX19" fmla="*/ 454296 w 1796535"/>
                    <a:gd name="connsiteY19" fmla="*/ 0 h 1321527"/>
                    <a:gd name="connsiteX20" fmla="*/ 1796535 w 1796535"/>
                    <a:gd name="connsiteY20" fmla="*/ 474924 h 1321527"/>
                    <a:gd name="connsiteX21" fmla="*/ 1538412 w 1796535"/>
                    <a:gd name="connsiteY21" fmla="*/ 939523 h 1321527"/>
                    <a:gd name="connsiteX22" fmla="*/ 1548737 w 1796535"/>
                    <a:gd name="connsiteY22" fmla="*/ 1094390 h 1321527"/>
                    <a:gd name="connsiteX23" fmla="*/ 960217 w 1796535"/>
                    <a:gd name="connsiteY23" fmla="*/ 1321527 h 1321527"/>
                    <a:gd name="connsiteX0" fmla="*/ 960217 w 1796535"/>
                    <a:gd name="connsiteY0" fmla="*/ 1321527 h 1321527"/>
                    <a:gd name="connsiteX1" fmla="*/ 960217 w 1796535"/>
                    <a:gd name="connsiteY1" fmla="*/ 1321527 h 1321527"/>
                    <a:gd name="connsiteX2" fmla="*/ 867292 w 1796535"/>
                    <a:gd name="connsiteY2" fmla="*/ 1300878 h 1321527"/>
                    <a:gd name="connsiteX3" fmla="*/ 836318 w 1796535"/>
                    <a:gd name="connsiteY3" fmla="*/ 1280229 h 1321527"/>
                    <a:gd name="connsiteX4" fmla="*/ 712419 w 1796535"/>
                    <a:gd name="connsiteY4" fmla="*/ 1249256 h 1321527"/>
                    <a:gd name="connsiteX5" fmla="*/ 660794 w 1796535"/>
                    <a:gd name="connsiteY5" fmla="*/ 1218283 h 1321527"/>
                    <a:gd name="connsiteX6" fmla="*/ 629820 w 1796535"/>
                    <a:gd name="connsiteY6" fmla="*/ 1197634 h 1321527"/>
                    <a:gd name="connsiteX7" fmla="*/ 567870 w 1796535"/>
                    <a:gd name="connsiteY7" fmla="*/ 1176985 h 1321527"/>
                    <a:gd name="connsiteX8" fmla="*/ 485271 w 1796535"/>
                    <a:gd name="connsiteY8" fmla="*/ 1146012 h 1321527"/>
                    <a:gd name="connsiteX9" fmla="*/ 412996 w 1796535"/>
                    <a:gd name="connsiteY9" fmla="*/ 1104714 h 1321527"/>
                    <a:gd name="connsiteX10" fmla="*/ 382022 w 1796535"/>
                    <a:gd name="connsiteY10" fmla="*/ 1094390 h 1321527"/>
                    <a:gd name="connsiteX11" fmla="*/ 351047 w 1796535"/>
                    <a:gd name="connsiteY11" fmla="*/ 1073741 h 1321527"/>
                    <a:gd name="connsiteX12" fmla="*/ 299422 w 1796535"/>
                    <a:gd name="connsiteY12" fmla="*/ 1063416 h 1321527"/>
                    <a:gd name="connsiteX13" fmla="*/ 237473 w 1796535"/>
                    <a:gd name="connsiteY13" fmla="*/ 1042767 h 1321527"/>
                    <a:gd name="connsiteX14" fmla="*/ 123899 w 1796535"/>
                    <a:gd name="connsiteY14" fmla="*/ 991145 h 1321527"/>
                    <a:gd name="connsiteX15" fmla="*/ 61949 w 1796535"/>
                    <a:gd name="connsiteY15" fmla="*/ 980821 h 1321527"/>
                    <a:gd name="connsiteX16" fmla="*/ 0 w 1796535"/>
                    <a:gd name="connsiteY16" fmla="*/ 939523 h 1321527"/>
                    <a:gd name="connsiteX17" fmla="*/ 41300 w 1796535"/>
                    <a:gd name="connsiteY17" fmla="*/ 629790 h 1321527"/>
                    <a:gd name="connsiteX18" fmla="*/ 289097 w 1796535"/>
                    <a:gd name="connsiteY18" fmla="*/ 619466 h 1321527"/>
                    <a:gd name="connsiteX19" fmla="*/ 454296 w 1796535"/>
                    <a:gd name="connsiteY19" fmla="*/ 0 h 1321527"/>
                    <a:gd name="connsiteX20" fmla="*/ 1796535 w 1796535"/>
                    <a:gd name="connsiteY20" fmla="*/ 474924 h 1321527"/>
                    <a:gd name="connsiteX21" fmla="*/ 1538412 w 1796535"/>
                    <a:gd name="connsiteY21" fmla="*/ 939523 h 1321527"/>
                    <a:gd name="connsiteX22" fmla="*/ 1548737 w 1796535"/>
                    <a:gd name="connsiteY22" fmla="*/ 1094390 h 1321527"/>
                    <a:gd name="connsiteX23" fmla="*/ 960217 w 1796535"/>
                    <a:gd name="connsiteY23" fmla="*/ 1321527 h 1321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96535" h="1321527">
                      <a:moveTo>
                        <a:pt x="960217" y="1321527"/>
                      </a:moveTo>
                      <a:lnTo>
                        <a:pt x="960217" y="1321527"/>
                      </a:lnTo>
                      <a:cubicBezTo>
                        <a:pt x="929242" y="1314644"/>
                        <a:pt x="897394" y="1310912"/>
                        <a:pt x="867292" y="1300878"/>
                      </a:cubicBezTo>
                      <a:cubicBezTo>
                        <a:pt x="855520" y="1296954"/>
                        <a:pt x="848090" y="1284153"/>
                        <a:pt x="836318" y="1280229"/>
                      </a:cubicBezTo>
                      <a:cubicBezTo>
                        <a:pt x="795932" y="1266768"/>
                        <a:pt x="712419" y="1249256"/>
                        <a:pt x="712419" y="1249256"/>
                      </a:cubicBezTo>
                      <a:cubicBezTo>
                        <a:pt x="695211" y="1238932"/>
                        <a:pt x="677812" y="1228919"/>
                        <a:pt x="660794" y="1218283"/>
                      </a:cubicBezTo>
                      <a:cubicBezTo>
                        <a:pt x="650271" y="1211707"/>
                        <a:pt x="641159" y="1202673"/>
                        <a:pt x="629820" y="1197634"/>
                      </a:cubicBezTo>
                      <a:cubicBezTo>
                        <a:pt x="609929" y="1188794"/>
                        <a:pt x="587339" y="1186719"/>
                        <a:pt x="567870" y="1176985"/>
                      </a:cubicBezTo>
                      <a:cubicBezTo>
                        <a:pt x="513878" y="1149990"/>
                        <a:pt x="541502" y="1160069"/>
                        <a:pt x="485271" y="1146012"/>
                      </a:cubicBezTo>
                      <a:cubicBezTo>
                        <a:pt x="454163" y="1125274"/>
                        <a:pt x="449675" y="1120433"/>
                        <a:pt x="412996" y="1104714"/>
                      </a:cubicBezTo>
                      <a:cubicBezTo>
                        <a:pt x="402993" y="1100427"/>
                        <a:pt x="392347" y="1097831"/>
                        <a:pt x="382022" y="1094390"/>
                      </a:cubicBezTo>
                      <a:cubicBezTo>
                        <a:pt x="371697" y="1087507"/>
                        <a:pt x="362666" y="1078098"/>
                        <a:pt x="351047" y="1073741"/>
                      </a:cubicBezTo>
                      <a:cubicBezTo>
                        <a:pt x="334615" y="1067579"/>
                        <a:pt x="316353" y="1068033"/>
                        <a:pt x="299422" y="1063416"/>
                      </a:cubicBezTo>
                      <a:cubicBezTo>
                        <a:pt x="278422" y="1057689"/>
                        <a:pt x="257565" y="1051138"/>
                        <a:pt x="237473" y="1042767"/>
                      </a:cubicBezTo>
                      <a:cubicBezTo>
                        <a:pt x="193965" y="1024640"/>
                        <a:pt x="168847" y="1003403"/>
                        <a:pt x="123899" y="991145"/>
                      </a:cubicBezTo>
                      <a:cubicBezTo>
                        <a:pt x="103702" y="985637"/>
                        <a:pt x="82599" y="984262"/>
                        <a:pt x="61949" y="980821"/>
                      </a:cubicBezTo>
                      <a:lnTo>
                        <a:pt x="0" y="939523"/>
                      </a:lnTo>
                      <a:lnTo>
                        <a:pt x="41300" y="629790"/>
                      </a:lnTo>
                      <a:lnTo>
                        <a:pt x="289097" y="619466"/>
                      </a:lnTo>
                      <a:cubicBezTo>
                        <a:pt x="261564" y="351030"/>
                        <a:pt x="399230" y="206489"/>
                        <a:pt x="454296" y="0"/>
                      </a:cubicBezTo>
                      <a:cubicBezTo>
                        <a:pt x="901709" y="158308"/>
                        <a:pt x="1364801" y="104937"/>
                        <a:pt x="1796535" y="474924"/>
                      </a:cubicBezTo>
                      <a:cubicBezTo>
                        <a:pt x="1710494" y="629790"/>
                        <a:pt x="1748352" y="825954"/>
                        <a:pt x="1538412" y="939523"/>
                      </a:cubicBezTo>
                      <a:lnTo>
                        <a:pt x="1548737" y="1094390"/>
                      </a:lnTo>
                      <a:cubicBezTo>
                        <a:pt x="1362889" y="1252697"/>
                        <a:pt x="1156390" y="1245815"/>
                        <a:pt x="960217" y="132152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46" name="Forma libre 445"/>
                <p:cNvSpPr/>
                <p:nvPr/>
              </p:nvSpPr>
              <p:spPr>
                <a:xfrm>
                  <a:off x="3819525" y="1580778"/>
                  <a:ext cx="244475" cy="108321"/>
                </a:xfrm>
                <a:custGeom>
                  <a:avLst/>
                  <a:gdLst>
                    <a:gd name="connsiteX0" fmla="*/ 0 w 244475"/>
                    <a:gd name="connsiteY0" fmla="*/ 0 h 38100"/>
                    <a:gd name="connsiteX1" fmla="*/ 244475 w 244475"/>
                    <a:gd name="connsiteY1" fmla="*/ 6350 h 38100"/>
                    <a:gd name="connsiteX2" fmla="*/ 222250 w 244475"/>
                    <a:gd name="connsiteY2" fmla="*/ 38100 h 38100"/>
                    <a:gd name="connsiteX3" fmla="*/ 0 w 244475"/>
                    <a:gd name="connsiteY3" fmla="*/ 0 h 38100"/>
                    <a:gd name="connsiteX0" fmla="*/ 0 w 244475"/>
                    <a:gd name="connsiteY0" fmla="*/ 33580 h 71680"/>
                    <a:gd name="connsiteX1" fmla="*/ 244475 w 244475"/>
                    <a:gd name="connsiteY1" fmla="*/ 39930 h 71680"/>
                    <a:gd name="connsiteX2" fmla="*/ 222250 w 244475"/>
                    <a:gd name="connsiteY2" fmla="*/ 71680 h 71680"/>
                    <a:gd name="connsiteX3" fmla="*/ 0 w 244475"/>
                    <a:gd name="connsiteY3" fmla="*/ 33580 h 71680"/>
                    <a:gd name="connsiteX0" fmla="*/ 0 w 244475"/>
                    <a:gd name="connsiteY0" fmla="*/ 58585 h 96685"/>
                    <a:gd name="connsiteX1" fmla="*/ 244475 w 244475"/>
                    <a:gd name="connsiteY1" fmla="*/ 64935 h 96685"/>
                    <a:gd name="connsiteX2" fmla="*/ 222250 w 244475"/>
                    <a:gd name="connsiteY2" fmla="*/ 96685 h 96685"/>
                    <a:gd name="connsiteX3" fmla="*/ 0 w 244475"/>
                    <a:gd name="connsiteY3" fmla="*/ 58585 h 96685"/>
                    <a:gd name="connsiteX0" fmla="*/ 0 w 244475"/>
                    <a:gd name="connsiteY0" fmla="*/ 70221 h 108321"/>
                    <a:gd name="connsiteX1" fmla="*/ 244475 w 244475"/>
                    <a:gd name="connsiteY1" fmla="*/ 76571 h 108321"/>
                    <a:gd name="connsiteX2" fmla="*/ 222250 w 244475"/>
                    <a:gd name="connsiteY2" fmla="*/ 108321 h 108321"/>
                    <a:gd name="connsiteX3" fmla="*/ 0 w 244475"/>
                    <a:gd name="connsiteY3" fmla="*/ 70221 h 108321"/>
                    <a:gd name="connsiteX0" fmla="*/ 0 w 244475"/>
                    <a:gd name="connsiteY0" fmla="*/ 70221 h 108321"/>
                    <a:gd name="connsiteX1" fmla="*/ 244475 w 244475"/>
                    <a:gd name="connsiteY1" fmla="*/ 76571 h 108321"/>
                    <a:gd name="connsiteX2" fmla="*/ 222250 w 244475"/>
                    <a:gd name="connsiteY2" fmla="*/ 108321 h 108321"/>
                    <a:gd name="connsiteX3" fmla="*/ 0 w 244475"/>
                    <a:gd name="connsiteY3" fmla="*/ 70221 h 108321"/>
                    <a:gd name="connsiteX0" fmla="*/ 0 w 244475"/>
                    <a:gd name="connsiteY0" fmla="*/ 70221 h 108321"/>
                    <a:gd name="connsiteX1" fmla="*/ 244475 w 244475"/>
                    <a:gd name="connsiteY1" fmla="*/ 76571 h 108321"/>
                    <a:gd name="connsiteX2" fmla="*/ 222250 w 244475"/>
                    <a:gd name="connsiteY2" fmla="*/ 108321 h 108321"/>
                    <a:gd name="connsiteX3" fmla="*/ 0 w 244475"/>
                    <a:gd name="connsiteY3" fmla="*/ 70221 h 108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475" h="108321">
                      <a:moveTo>
                        <a:pt x="0" y="70221"/>
                      </a:moveTo>
                      <a:cubicBezTo>
                        <a:pt x="94192" y="-64187"/>
                        <a:pt x="185208" y="26829"/>
                        <a:pt x="244475" y="76571"/>
                      </a:cubicBezTo>
                      <a:lnTo>
                        <a:pt x="222250" y="108321"/>
                      </a:lnTo>
                      <a:cubicBezTo>
                        <a:pt x="160867" y="51171"/>
                        <a:pt x="102658" y="6721"/>
                        <a:pt x="0" y="7022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47" name="Elipse 446"/>
                <p:cNvSpPr/>
                <p:nvPr/>
              </p:nvSpPr>
              <p:spPr>
                <a:xfrm rot="1096608">
                  <a:off x="3818573" y="1826493"/>
                  <a:ext cx="133350" cy="22862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904C25"/>
                    </a:gs>
                    <a:gs pos="100000">
                      <a:srgbClr val="FFFFFF"/>
                    </a:gs>
                    <a:gs pos="50000">
                      <a:srgbClr val="904C25"/>
                    </a:gs>
                  </a:gsLst>
                  <a:path path="rect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48" name="Elipse 447"/>
                <p:cNvSpPr/>
                <p:nvPr/>
              </p:nvSpPr>
              <p:spPr>
                <a:xfrm rot="1096608">
                  <a:off x="4350022" y="2006068"/>
                  <a:ext cx="123444" cy="20217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904C25"/>
                    </a:gs>
                    <a:gs pos="100000">
                      <a:srgbClr val="FFFFFF"/>
                    </a:gs>
                    <a:gs pos="50000">
                      <a:srgbClr val="904C25"/>
                    </a:gs>
                  </a:gsLst>
                  <a:path path="rect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49" name="Arco de bloque 448"/>
                <p:cNvSpPr/>
                <p:nvPr/>
              </p:nvSpPr>
              <p:spPr>
                <a:xfrm rot="981553">
                  <a:off x="3705225" y="1789124"/>
                  <a:ext cx="301625" cy="492574"/>
                </a:xfrm>
                <a:prstGeom prst="blockArc">
                  <a:avLst>
                    <a:gd name="adj1" fmla="val 10760301"/>
                    <a:gd name="adj2" fmla="val 21369881"/>
                    <a:gd name="adj3" fmla="val 2789"/>
                  </a:avLst>
                </a:pr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50" name="Arco de bloque 449"/>
                <p:cNvSpPr/>
                <p:nvPr/>
              </p:nvSpPr>
              <p:spPr>
                <a:xfrm rot="981553">
                  <a:off x="4308377" y="1969099"/>
                  <a:ext cx="218841" cy="394960"/>
                </a:xfrm>
                <a:prstGeom prst="blockArc">
                  <a:avLst>
                    <a:gd name="adj1" fmla="val 10760301"/>
                    <a:gd name="adj2" fmla="val 21369881"/>
                    <a:gd name="adj3" fmla="val 2789"/>
                  </a:avLst>
                </a:prstGeom>
                <a:noFill/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51" name="Forma libre 450"/>
                <p:cNvSpPr/>
                <p:nvPr/>
              </p:nvSpPr>
              <p:spPr>
                <a:xfrm>
                  <a:off x="3803650" y="2187575"/>
                  <a:ext cx="549275" cy="293776"/>
                </a:xfrm>
                <a:custGeom>
                  <a:avLst/>
                  <a:gdLst>
                    <a:gd name="connsiteX0" fmla="*/ 0 w 549275"/>
                    <a:gd name="connsiteY0" fmla="*/ 0 h 292100"/>
                    <a:gd name="connsiteX1" fmla="*/ 549275 w 549275"/>
                    <a:gd name="connsiteY1" fmla="*/ 136525 h 292100"/>
                    <a:gd name="connsiteX2" fmla="*/ 231775 w 549275"/>
                    <a:gd name="connsiteY2" fmla="*/ 292100 h 292100"/>
                    <a:gd name="connsiteX3" fmla="*/ 0 w 549275"/>
                    <a:gd name="connsiteY3" fmla="*/ 0 h 292100"/>
                    <a:gd name="connsiteX0" fmla="*/ 0 w 549275"/>
                    <a:gd name="connsiteY0" fmla="*/ 0 h 292100"/>
                    <a:gd name="connsiteX1" fmla="*/ 549275 w 549275"/>
                    <a:gd name="connsiteY1" fmla="*/ 136525 h 292100"/>
                    <a:gd name="connsiteX2" fmla="*/ 231775 w 549275"/>
                    <a:gd name="connsiteY2" fmla="*/ 292100 h 292100"/>
                    <a:gd name="connsiteX3" fmla="*/ 0 w 549275"/>
                    <a:gd name="connsiteY3" fmla="*/ 0 h 292100"/>
                    <a:gd name="connsiteX0" fmla="*/ 0 w 549275"/>
                    <a:gd name="connsiteY0" fmla="*/ 0 h 292100"/>
                    <a:gd name="connsiteX1" fmla="*/ 549275 w 549275"/>
                    <a:gd name="connsiteY1" fmla="*/ 136525 h 292100"/>
                    <a:gd name="connsiteX2" fmla="*/ 231775 w 549275"/>
                    <a:gd name="connsiteY2" fmla="*/ 292100 h 292100"/>
                    <a:gd name="connsiteX3" fmla="*/ 0 w 549275"/>
                    <a:gd name="connsiteY3" fmla="*/ 0 h 292100"/>
                    <a:gd name="connsiteX0" fmla="*/ 0 w 549275"/>
                    <a:gd name="connsiteY0" fmla="*/ 0 h 292100"/>
                    <a:gd name="connsiteX1" fmla="*/ 549275 w 549275"/>
                    <a:gd name="connsiteY1" fmla="*/ 136525 h 292100"/>
                    <a:gd name="connsiteX2" fmla="*/ 231775 w 549275"/>
                    <a:gd name="connsiteY2" fmla="*/ 292100 h 292100"/>
                    <a:gd name="connsiteX3" fmla="*/ 0 w 549275"/>
                    <a:gd name="connsiteY3" fmla="*/ 0 h 292100"/>
                    <a:gd name="connsiteX0" fmla="*/ 0 w 549275"/>
                    <a:gd name="connsiteY0" fmla="*/ 0 h 293776"/>
                    <a:gd name="connsiteX1" fmla="*/ 549275 w 549275"/>
                    <a:gd name="connsiteY1" fmla="*/ 136525 h 293776"/>
                    <a:gd name="connsiteX2" fmla="*/ 231775 w 549275"/>
                    <a:gd name="connsiteY2" fmla="*/ 292100 h 293776"/>
                    <a:gd name="connsiteX3" fmla="*/ 0 w 549275"/>
                    <a:gd name="connsiteY3" fmla="*/ 0 h 293776"/>
                    <a:gd name="connsiteX0" fmla="*/ 0 w 549275"/>
                    <a:gd name="connsiteY0" fmla="*/ 0 h 293776"/>
                    <a:gd name="connsiteX1" fmla="*/ 549275 w 549275"/>
                    <a:gd name="connsiteY1" fmla="*/ 136525 h 293776"/>
                    <a:gd name="connsiteX2" fmla="*/ 231775 w 549275"/>
                    <a:gd name="connsiteY2" fmla="*/ 292100 h 293776"/>
                    <a:gd name="connsiteX3" fmla="*/ 0 w 549275"/>
                    <a:gd name="connsiteY3" fmla="*/ 0 h 293776"/>
                    <a:gd name="connsiteX0" fmla="*/ 0 w 549275"/>
                    <a:gd name="connsiteY0" fmla="*/ 0 h 293776"/>
                    <a:gd name="connsiteX1" fmla="*/ 549275 w 549275"/>
                    <a:gd name="connsiteY1" fmla="*/ 136525 h 293776"/>
                    <a:gd name="connsiteX2" fmla="*/ 231775 w 549275"/>
                    <a:gd name="connsiteY2" fmla="*/ 292100 h 293776"/>
                    <a:gd name="connsiteX3" fmla="*/ 0 w 549275"/>
                    <a:gd name="connsiteY3" fmla="*/ 0 h 293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9275" h="293776">
                      <a:moveTo>
                        <a:pt x="0" y="0"/>
                      </a:moveTo>
                      <a:cubicBezTo>
                        <a:pt x="170392" y="105833"/>
                        <a:pt x="366183" y="113242"/>
                        <a:pt x="549275" y="136525"/>
                      </a:cubicBezTo>
                      <a:cubicBezTo>
                        <a:pt x="484717" y="255058"/>
                        <a:pt x="331258" y="303742"/>
                        <a:pt x="231775" y="292100"/>
                      </a:cubicBezTo>
                      <a:cubicBezTo>
                        <a:pt x="-1058" y="207433"/>
                        <a:pt x="10583" y="103717"/>
                        <a:pt x="0" y="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52" name="Rectángulo 16"/>
                <p:cNvSpPr/>
                <p:nvPr/>
              </p:nvSpPr>
              <p:spPr>
                <a:xfrm rot="11685292" flipV="1">
                  <a:off x="3757636" y="2240264"/>
                  <a:ext cx="581476" cy="119396"/>
                </a:xfrm>
                <a:custGeom>
                  <a:avLst/>
                  <a:gdLst>
                    <a:gd name="connsiteX0" fmla="*/ 0 w 581476"/>
                    <a:gd name="connsiteY0" fmla="*/ 0 h 45719"/>
                    <a:gd name="connsiteX1" fmla="*/ 581476 w 581476"/>
                    <a:gd name="connsiteY1" fmla="*/ 0 h 45719"/>
                    <a:gd name="connsiteX2" fmla="*/ 581476 w 581476"/>
                    <a:gd name="connsiteY2" fmla="*/ 45719 h 45719"/>
                    <a:gd name="connsiteX3" fmla="*/ 0 w 581476"/>
                    <a:gd name="connsiteY3" fmla="*/ 45719 h 45719"/>
                    <a:gd name="connsiteX4" fmla="*/ 0 w 581476"/>
                    <a:gd name="connsiteY4" fmla="*/ 0 h 45719"/>
                    <a:gd name="connsiteX0" fmla="*/ 0 w 581476"/>
                    <a:gd name="connsiteY0" fmla="*/ 0 h 110208"/>
                    <a:gd name="connsiteX1" fmla="*/ 581476 w 581476"/>
                    <a:gd name="connsiteY1" fmla="*/ 0 h 110208"/>
                    <a:gd name="connsiteX2" fmla="*/ 581476 w 581476"/>
                    <a:gd name="connsiteY2" fmla="*/ 45719 h 110208"/>
                    <a:gd name="connsiteX3" fmla="*/ 45398 w 581476"/>
                    <a:gd name="connsiteY3" fmla="*/ 110208 h 110208"/>
                    <a:gd name="connsiteX4" fmla="*/ 0 w 581476"/>
                    <a:gd name="connsiteY4" fmla="*/ 0 h 110208"/>
                    <a:gd name="connsiteX0" fmla="*/ 0 w 581476"/>
                    <a:gd name="connsiteY0" fmla="*/ 0 h 110208"/>
                    <a:gd name="connsiteX1" fmla="*/ 581476 w 581476"/>
                    <a:gd name="connsiteY1" fmla="*/ 0 h 110208"/>
                    <a:gd name="connsiteX2" fmla="*/ 523773 w 581476"/>
                    <a:gd name="connsiteY2" fmla="*/ 102754 h 110208"/>
                    <a:gd name="connsiteX3" fmla="*/ 45398 w 581476"/>
                    <a:gd name="connsiteY3" fmla="*/ 110208 h 110208"/>
                    <a:gd name="connsiteX4" fmla="*/ 0 w 581476"/>
                    <a:gd name="connsiteY4" fmla="*/ 0 h 110208"/>
                    <a:gd name="connsiteX0" fmla="*/ 0 w 581476"/>
                    <a:gd name="connsiteY0" fmla="*/ 0 h 119396"/>
                    <a:gd name="connsiteX1" fmla="*/ 581476 w 581476"/>
                    <a:gd name="connsiteY1" fmla="*/ 0 h 119396"/>
                    <a:gd name="connsiteX2" fmla="*/ 523773 w 581476"/>
                    <a:gd name="connsiteY2" fmla="*/ 102754 h 119396"/>
                    <a:gd name="connsiteX3" fmla="*/ 45398 w 581476"/>
                    <a:gd name="connsiteY3" fmla="*/ 110208 h 119396"/>
                    <a:gd name="connsiteX4" fmla="*/ 0 w 581476"/>
                    <a:gd name="connsiteY4" fmla="*/ 0 h 119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476" h="119396">
                      <a:moveTo>
                        <a:pt x="0" y="0"/>
                      </a:moveTo>
                      <a:lnTo>
                        <a:pt x="581476" y="0"/>
                      </a:lnTo>
                      <a:lnTo>
                        <a:pt x="523773" y="102754"/>
                      </a:lnTo>
                      <a:cubicBezTo>
                        <a:pt x="359299" y="136750"/>
                        <a:pt x="204856" y="107723"/>
                        <a:pt x="45398" y="1102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53" name="Forma libre 452"/>
                <p:cNvSpPr/>
                <p:nvPr/>
              </p:nvSpPr>
              <p:spPr>
                <a:xfrm>
                  <a:off x="5492853" y="3084405"/>
                  <a:ext cx="330397" cy="570442"/>
                </a:xfrm>
                <a:custGeom>
                  <a:avLst/>
                  <a:gdLst>
                    <a:gd name="connsiteX0" fmla="*/ 330397 w 330397"/>
                    <a:gd name="connsiteY0" fmla="*/ 402653 h 495573"/>
                    <a:gd name="connsiteX1" fmla="*/ 196173 w 330397"/>
                    <a:gd name="connsiteY1" fmla="*/ 495573 h 495573"/>
                    <a:gd name="connsiteX2" fmla="*/ 92924 w 330397"/>
                    <a:gd name="connsiteY2" fmla="*/ 382004 h 495573"/>
                    <a:gd name="connsiteX3" fmla="*/ 92924 w 330397"/>
                    <a:gd name="connsiteY3" fmla="*/ 382004 h 495573"/>
                    <a:gd name="connsiteX4" fmla="*/ 0 w 330397"/>
                    <a:gd name="connsiteY4" fmla="*/ 51622 h 495573"/>
                    <a:gd name="connsiteX5" fmla="*/ 185848 w 330397"/>
                    <a:gd name="connsiteY5" fmla="*/ 0 h 495573"/>
                    <a:gd name="connsiteX6" fmla="*/ 330397 w 330397"/>
                    <a:gd name="connsiteY6" fmla="*/ 402653 h 495573"/>
                    <a:gd name="connsiteX0" fmla="*/ 330397 w 330397"/>
                    <a:gd name="connsiteY0" fmla="*/ 443080 h 536000"/>
                    <a:gd name="connsiteX1" fmla="*/ 196173 w 330397"/>
                    <a:gd name="connsiteY1" fmla="*/ 536000 h 536000"/>
                    <a:gd name="connsiteX2" fmla="*/ 92924 w 330397"/>
                    <a:gd name="connsiteY2" fmla="*/ 422431 h 536000"/>
                    <a:gd name="connsiteX3" fmla="*/ 92924 w 330397"/>
                    <a:gd name="connsiteY3" fmla="*/ 422431 h 536000"/>
                    <a:gd name="connsiteX4" fmla="*/ 0 w 330397"/>
                    <a:gd name="connsiteY4" fmla="*/ 92049 h 536000"/>
                    <a:gd name="connsiteX5" fmla="*/ 185848 w 330397"/>
                    <a:gd name="connsiteY5" fmla="*/ 40427 h 536000"/>
                    <a:gd name="connsiteX6" fmla="*/ 330397 w 330397"/>
                    <a:gd name="connsiteY6" fmla="*/ 443080 h 536000"/>
                    <a:gd name="connsiteX0" fmla="*/ 330397 w 330397"/>
                    <a:gd name="connsiteY0" fmla="*/ 477522 h 570442"/>
                    <a:gd name="connsiteX1" fmla="*/ 196173 w 330397"/>
                    <a:gd name="connsiteY1" fmla="*/ 570442 h 570442"/>
                    <a:gd name="connsiteX2" fmla="*/ 92924 w 330397"/>
                    <a:gd name="connsiteY2" fmla="*/ 456873 h 570442"/>
                    <a:gd name="connsiteX3" fmla="*/ 92924 w 330397"/>
                    <a:gd name="connsiteY3" fmla="*/ 456873 h 570442"/>
                    <a:gd name="connsiteX4" fmla="*/ 0 w 330397"/>
                    <a:gd name="connsiteY4" fmla="*/ 126491 h 570442"/>
                    <a:gd name="connsiteX5" fmla="*/ 185848 w 330397"/>
                    <a:gd name="connsiteY5" fmla="*/ 74869 h 570442"/>
                    <a:gd name="connsiteX6" fmla="*/ 330397 w 330397"/>
                    <a:gd name="connsiteY6" fmla="*/ 477522 h 570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397" h="570442">
                      <a:moveTo>
                        <a:pt x="330397" y="477522"/>
                      </a:moveTo>
                      <a:lnTo>
                        <a:pt x="196173" y="570442"/>
                      </a:lnTo>
                      <a:lnTo>
                        <a:pt x="92924" y="456873"/>
                      </a:lnTo>
                      <a:lnTo>
                        <a:pt x="92924" y="456873"/>
                      </a:lnTo>
                      <a:lnTo>
                        <a:pt x="0" y="126491"/>
                      </a:lnTo>
                      <a:cubicBezTo>
                        <a:pt x="61949" y="-55907"/>
                        <a:pt x="113574" y="-11169"/>
                        <a:pt x="185848" y="74869"/>
                      </a:cubicBezTo>
                      <a:lnTo>
                        <a:pt x="330397" y="47752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54" name="Forma libre 453"/>
                <p:cNvSpPr/>
                <p:nvPr/>
              </p:nvSpPr>
              <p:spPr>
                <a:xfrm>
                  <a:off x="5121156" y="3530954"/>
                  <a:ext cx="867293" cy="2002938"/>
                </a:xfrm>
                <a:custGeom>
                  <a:avLst/>
                  <a:gdLst>
                    <a:gd name="connsiteX0" fmla="*/ 196174 w 867293"/>
                    <a:gd name="connsiteY0" fmla="*/ 51622 h 1858396"/>
                    <a:gd name="connsiteX1" fmla="*/ 578195 w 867293"/>
                    <a:gd name="connsiteY1" fmla="*/ 0 h 1858396"/>
                    <a:gd name="connsiteX2" fmla="*/ 619495 w 867293"/>
                    <a:gd name="connsiteY2" fmla="*/ 464599 h 1858396"/>
                    <a:gd name="connsiteX3" fmla="*/ 619495 w 867293"/>
                    <a:gd name="connsiteY3" fmla="*/ 464599 h 1858396"/>
                    <a:gd name="connsiteX4" fmla="*/ 867293 w 867293"/>
                    <a:gd name="connsiteY4" fmla="*/ 485248 h 1858396"/>
                    <a:gd name="connsiteX5" fmla="*/ 856968 w 867293"/>
                    <a:gd name="connsiteY5" fmla="*/ 722709 h 1858396"/>
                    <a:gd name="connsiteX6" fmla="*/ 681444 w 867293"/>
                    <a:gd name="connsiteY6" fmla="*/ 712385 h 1858396"/>
                    <a:gd name="connsiteX7" fmla="*/ 671120 w 867293"/>
                    <a:gd name="connsiteY7" fmla="*/ 578168 h 1858396"/>
                    <a:gd name="connsiteX8" fmla="*/ 671120 w 867293"/>
                    <a:gd name="connsiteY8" fmla="*/ 578168 h 1858396"/>
                    <a:gd name="connsiteX9" fmla="*/ 340722 w 867293"/>
                    <a:gd name="connsiteY9" fmla="*/ 753683 h 1858396"/>
                    <a:gd name="connsiteX10" fmla="*/ 733069 w 867293"/>
                    <a:gd name="connsiteY10" fmla="*/ 1672557 h 1858396"/>
                    <a:gd name="connsiteX11" fmla="*/ 557545 w 867293"/>
                    <a:gd name="connsiteY11" fmla="*/ 1703530 h 1858396"/>
                    <a:gd name="connsiteX12" fmla="*/ 671120 w 867293"/>
                    <a:gd name="connsiteY12" fmla="*/ 1682881 h 1858396"/>
                    <a:gd name="connsiteX13" fmla="*/ 671120 w 867293"/>
                    <a:gd name="connsiteY13" fmla="*/ 1682881 h 1858396"/>
                    <a:gd name="connsiteX14" fmla="*/ 72275 w 867293"/>
                    <a:gd name="connsiteY14" fmla="*/ 1858396 h 1858396"/>
                    <a:gd name="connsiteX15" fmla="*/ 72275 w 867293"/>
                    <a:gd name="connsiteY15" fmla="*/ 1858396 h 1858396"/>
                    <a:gd name="connsiteX16" fmla="*/ 72275 w 867293"/>
                    <a:gd name="connsiteY16" fmla="*/ 1858396 h 1858396"/>
                    <a:gd name="connsiteX17" fmla="*/ 691769 w 867293"/>
                    <a:gd name="connsiteY17" fmla="*/ 1641583 h 1858396"/>
                    <a:gd name="connsiteX18" fmla="*/ 103249 w 867293"/>
                    <a:gd name="connsiteY18" fmla="*/ 1032442 h 1858396"/>
                    <a:gd name="connsiteX19" fmla="*/ 0 w 867293"/>
                    <a:gd name="connsiteY19" fmla="*/ 815629 h 1858396"/>
                    <a:gd name="connsiteX20" fmla="*/ 320073 w 867293"/>
                    <a:gd name="connsiteY20" fmla="*/ 516221 h 1858396"/>
                    <a:gd name="connsiteX21" fmla="*/ 196174 w 867293"/>
                    <a:gd name="connsiteY21" fmla="*/ 51622 h 1858396"/>
                    <a:gd name="connsiteX0" fmla="*/ 196174 w 867293"/>
                    <a:gd name="connsiteY0" fmla="*/ 196164 h 2002938"/>
                    <a:gd name="connsiteX1" fmla="*/ 320073 w 867293"/>
                    <a:gd name="connsiteY1" fmla="*/ 0 h 2002938"/>
                    <a:gd name="connsiteX2" fmla="*/ 578195 w 867293"/>
                    <a:gd name="connsiteY2" fmla="*/ 144542 h 2002938"/>
                    <a:gd name="connsiteX3" fmla="*/ 619495 w 867293"/>
                    <a:gd name="connsiteY3" fmla="*/ 609141 h 2002938"/>
                    <a:gd name="connsiteX4" fmla="*/ 619495 w 867293"/>
                    <a:gd name="connsiteY4" fmla="*/ 609141 h 2002938"/>
                    <a:gd name="connsiteX5" fmla="*/ 867293 w 867293"/>
                    <a:gd name="connsiteY5" fmla="*/ 629790 h 2002938"/>
                    <a:gd name="connsiteX6" fmla="*/ 856968 w 867293"/>
                    <a:gd name="connsiteY6" fmla="*/ 867251 h 2002938"/>
                    <a:gd name="connsiteX7" fmla="*/ 681444 w 867293"/>
                    <a:gd name="connsiteY7" fmla="*/ 856927 h 2002938"/>
                    <a:gd name="connsiteX8" fmla="*/ 671120 w 867293"/>
                    <a:gd name="connsiteY8" fmla="*/ 722710 h 2002938"/>
                    <a:gd name="connsiteX9" fmla="*/ 671120 w 867293"/>
                    <a:gd name="connsiteY9" fmla="*/ 722710 h 2002938"/>
                    <a:gd name="connsiteX10" fmla="*/ 340722 w 867293"/>
                    <a:gd name="connsiteY10" fmla="*/ 898225 h 2002938"/>
                    <a:gd name="connsiteX11" fmla="*/ 733069 w 867293"/>
                    <a:gd name="connsiteY11" fmla="*/ 1817099 h 2002938"/>
                    <a:gd name="connsiteX12" fmla="*/ 557545 w 867293"/>
                    <a:gd name="connsiteY12" fmla="*/ 1848072 h 2002938"/>
                    <a:gd name="connsiteX13" fmla="*/ 671120 w 867293"/>
                    <a:gd name="connsiteY13" fmla="*/ 1827423 h 2002938"/>
                    <a:gd name="connsiteX14" fmla="*/ 671120 w 867293"/>
                    <a:gd name="connsiteY14" fmla="*/ 1827423 h 2002938"/>
                    <a:gd name="connsiteX15" fmla="*/ 72275 w 867293"/>
                    <a:gd name="connsiteY15" fmla="*/ 2002938 h 2002938"/>
                    <a:gd name="connsiteX16" fmla="*/ 72275 w 867293"/>
                    <a:gd name="connsiteY16" fmla="*/ 2002938 h 2002938"/>
                    <a:gd name="connsiteX17" fmla="*/ 72275 w 867293"/>
                    <a:gd name="connsiteY17" fmla="*/ 2002938 h 2002938"/>
                    <a:gd name="connsiteX18" fmla="*/ 691769 w 867293"/>
                    <a:gd name="connsiteY18" fmla="*/ 1786125 h 2002938"/>
                    <a:gd name="connsiteX19" fmla="*/ 103249 w 867293"/>
                    <a:gd name="connsiteY19" fmla="*/ 1176984 h 2002938"/>
                    <a:gd name="connsiteX20" fmla="*/ 0 w 867293"/>
                    <a:gd name="connsiteY20" fmla="*/ 960171 h 2002938"/>
                    <a:gd name="connsiteX21" fmla="*/ 320073 w 867293"/>
                    <a:gd name="connsiteY21" fmla="*/ 660763 h 2002938"/>
                    <a:gd name="connsiteX22" fmla="*/ 196174 w 867293"/>
                    <a:gd name="connsiteY22" fmla="*/ 196164 h 2002938"/>
                    <a:gd name="connsiteX0" fmla="*/ 196174 w 867293"/>
                    <a:gd name="connsiteY0" fmla="*/ 196164 h 2002938"/>
                    <a:gd name="connsiteX1" fmla="*/ 320073 w 867293"/>
                    <a:gd name="connsiteY1" fmla="*/ 0 h 2002938"/>
                    <a:gd name="connsiteX2" fmla="*/ 578195 w 867293"/>
                    <a:gd name="connsiteY2" fmla="*/ 144542 h 2002938"/>
                    <a:gd name="connsiteX3" fmla="*/ 619495 w 867293"/>
                    <a:gd name="connsiteY3" fmla="*/ 609141 h 2002938"/>
                    <a:gd name="connsiteX4" fmla="*/ 619495 w 867293"/>
                    <a:gd name="connsiteY4" fmla="*/ 609141 h 2002938"/>
                    <a:gd name="connsiteX5" fmla="*/ 867293 w 867293"/>
                    <a:gd name="connsiteY5" fmla="*/ 629790 h 2002938"/>
                    <a:gd name="connsiteX6" fmla="*/ 856968 w 867293"/>
                    <a:gd name="connsiteY6" fmla="*/ 867251 h 2002938"/>
                    <a:gd name="connsiteX7" fmla="*/ 681444 w 867293"/>
                    <a:gd name="connsiteY7" fmla="*/ 856927 h 2002938"/>
                    <a:gd name="connsiteX8" fmla="*/ 671120 w 867293"/>
                    <a:gd name="connsiteY8" fmla="*/ 722710 h 2002938"/>
                    <a:gd name="connsiteX9" fmla="*/ 671120 w 867293"/>
                    <a:gd name="connsiteY9" fmla="*/ 722710 h 2002938"/>
                    <a:gd name="connsiteX10" fmla="*/ 340722 w 867293"/>
                    <a:gd name="connsiteY10" fmla="*/ 898225 h 2002938"/>
                    <a:gd name="connsiteX11" fmla="*/ 733069 w 867293"/>
                    <a:gd name="connsiteY11" fmla="*/ 1817099 h 2002938"/>
                    <a:gd name="connsiteX12" fmla="*/ 557545 w 867293"/>
                    <a:gd name="connsiteY12" fmla="*/ 1848072 h 2002938"/>
                    <a:gd name="connsiteX13" fmla="*/ 671120 w 867293"/>
                    <a:gd name="connsiteY13" fmla="*/ 1827423 h 2002938"/>
                    <a:gd name="connsiteX14" fmla="*/ 671120 w 867293"/>
                    <a:gd name="connsiteY14" fmla="*/ 1827423 h 2002938"/>
                    <a:gd name="connsiteX15" fmla="*/ 72275 w 867293"/>
                    <a:gd name="connsiteY15" fmla="*/ 2002938 h 2002938"/>
                    <a:gd name="connsiteX16" fmla="*/ 72275 w 867293"/>
                    <a:gd name="connsiteY16" fmla="*/ 2002938 h 2002938"/>
                    <a:gd name="connsiteX17" fmla="*/ 72275 w 867293"/>
                    <a:gd name="connsiteY17" fmla="*/ 2002938 h 2002938"/>
                    <a:gd name="connsiteX18" fmla="*/ 691769 w 867293"/>
                    <a:gd name="connsiteY18" fmla="*/ 1786125 h 2002938"/>
                    <a:gd name="connsiteX19" fmla="*/ 103249 w 867293"/>
                    <a:gd name="connsiteY19" fmla="*/ 1176984 h 2002938"/>
                    <a:gd name="connsiteX20" fmla="*/ 0 w 867293"/>
                    <a:gd name="connsiteY20" fmla="*/ 960171 h 2002938"/>
                    <a:gd name="connsiteX21" fmla="*/ 320073 w 867293"/>
                    <a:gd name="connsiteY21" fmla="*/ 660763 h 2002938"/>
                    <a:gd name="connsiteX22" fmla="*/ 196174 w 867293"/>
                    <a:gd name="connsiteY22" fmla="*/ 196164 h 2002938"/>
                    <a:gd name="connsiteX0" fmla="*/ 196174 w 867293"/>
                    <a:gd name="connsiteY0" fmla="*/ 196164 h 2002938"/>
                    <a:gd name="connsiteX1" fmla="*/ 320073 w 867293"/>
                    <a:gd name="connsiteY1" fmla="*/ 0 h 2002938"/>
                    <a:gd name="connsiteX2" fmla="*/ 578195 w 867293"/>
                    <a:gd name="connsiteY2" fmla="*/ 144542 h 2002938"/>
                    <a:gd name="connsiteX3" fmla="*/ 619495 w 867293"/>
                    <a:gd name="connsiteY3" fmla="*/ 609141 h 2002938"/>
                    <a:gd name="connsiteX4" fmla="*/ 619495 w 867293"/>
                    <a:gd name="connsiteY4" fmla="*/ 609141 h 2002938"/>
                    <a:gd name="connsiteX5" fmla="*/ 867293 w 867293"/>
                    <a:gd name="connsiteY5" fmla="*/ 629790 h 2002938"/>
                    <a:gd name="connsiteX6" fmla="*/ 856968 w 867293"/>
                    <a:gd name="connsiteY6" fmla="*/ 867251 h 2002938"/>
                    <a:gd name="connsiteX7" fmla="*/ 657925 w 867293"/>
                    <a:gd name="connsiteY7" fmla="*/ 802048 h 2002938"/>
                    <a:gd name="connsiteX8" fmla="*/ 671120 w 867293"/>
                    <a:gd name="connsiteY8" fmla="*/ 722710 h 2002938"/>
                    <a:gd name="connsiteX9" fmla="*/ 671120 w 867293"/>
                    <a:gd name="connsiteY9" fmla="*/ 722710 h 2002938"/>
                    <a:gd name="connsiteX10" fmla="*/ 340722 w 867293"/>
                    <a:gd name="connsiteY10" fmla="*/ 898225 h 2002938"/>
                    <a:gd name="connsiteX11" fmla="*/ 733069 w 867293"/>
                    <a:gd name="connsiteY11" fmla="*/ 1817099 h 2002938"/>
                    <a:gd name="connsiteX12" fmla="*/ 557545 w 867293"/>
                    <a:gd name="connsiteY12" fmla="*/ 1848072 h 2002938"/>
                    <a:gd name="connsiteX13" fmla="*/ 671120 w 867293"/>
                    <a:gd name="connsiteY13" fmla="*/ 1827423 h 2002938"/>
                    <a:gd name="connsiteX14" fmla="*/ 671120 w 867293"/>
                    <a:gd name="connsiteY14" fmla="*/ 1827423 h 2002938"/>
                    <a:gd name="connsiteX15" fmla="*/ 72275 w 867293"/>
                    <a:gd name="connsiteY15" fmla="*/ 2002938 h 2002938"/>
                    <a:gd name="connsiteX16" fmla="*/ 72275 w 867293"/>
                    <a:gd name="connsiteY16" fmla="*/ 2002938 h 2002938"/>
                    <a:gd name="connsiteX17" fmla="*/ 72275 w 867293"/>
                    <a:gd name="connsiteY17" fmla="*/ 2002938 h 2002938"/>
                    <a:gd name="connsiteX18" fmla="*/ 691769 w 867293"/>
                    <a:gd name="connsiteY18" fmla="*/ 1786125 h 2002938"/>
                    <a:gd name="connsiteX19" fmla="*/ 103249 w 867293"/>
                    <a:gd name="connsiteY19" fmla="*/ 1176984 h 2002938"/>
                    <a:gd name="connsiteX20" fmla="*/ 0 w 867293"/>
                    <a:gd name="connsiteY20" fmla="*/ 960171 h 2002938"/>
                    <a:gd name="connsiteX21" fmla="*/ 320073 w 867293"/>
                    <a:gd name="connsiteY21" fmla="*/ 660763 h 2002938"/>
                    <a:gd name="connsiteX22" fmla="*/ 196174 w 867293"/>
                    <a:gd name="connsiteY22" fmla="*/ 196164 h 2002938"/>
                    <a:gd name="connsiteX0" fmla="*/ 196174 w 867293"/>
                    <a:gd name="connsiteY0" fmla="*/ 196164 h 2002938"/>
                    <a:gd name="connsiteX1" fmla="*/ 320073 w 867293"/>
                    <a:gd name="connsiteY1" fmla="*/ 0 h 2002938"/>
                    <a:gd name="connsiteX2" fmla="*/ 578195 w 867293"/>
                    <a:gd name="connsiteY2" fmla="*/ 144542 h 2002938"/>
                    <a:gd name="connsiteX3" fmla="*/ 619495 w 867293"/>
                    <a:gd name="connsiteY3" fmla="*/ 609141 h 2002938"/>
                    <a:gd name="connsiteX4" fmla="*/ 619495 w 867293"/>
                    <a:gd name="connsiteY4" fmla="*/ 609141 h 2002938"/>
                    <a:gd name="connsiteX5" fmla="*/ 867293 w 867293"/>
                    <a:gd name="connsiteY5" fmla="*/ 629790 h 2002938"/>
                    <a:gd name="connsiteX6" fmla="*/ 841289 w 867293"/>
                    <a:gd name="connsiteY6" fmla="*/ 843732 h 2002938"/>
                    <a:gd name="connsiteX7" fmla="*/ 657925 w 867293"/>
                    <a:gd name="connsiteY7" fmla="*/ 802048 h 2002938"/>
                    <a:gd name="connsiteX8" fmla="*/ 671120 w 867293"/>
                    <a:gd name="connsiteY8" fmla="*/ 722710 h 2002938"/>
                    <a:gd name="connsiteX9" fmla="*/ 671120 w 867293"/>
                    <a:gd name="connsiteY9" fmla="*/ 722710 h 2002938"/>
                    <a:gd name="connsiteX10" fmla="*/ 340722 w 867293"/>
                    <a:gd name="connsiteY10" fmla="*/ 898225 h 2002938"/>
                    <a:gd name="connsiteX11" fmla="*/ 733069 w 867293"/>
                    <a:gd name="connsiteY11" fmla="*/ 1817099 h 2002938"/>
                    <a:gd name="connsiteX12" fmla="*/ 557545 w 867293"/>
                    <a:gd name="connsiteY12" fmla="*/ 1848072 h 2002938"/>
                    <a:gd name="connsiteX13" fmla="*/ 671120 w 867293"/>
                    <a:gd name="connsiteY13" fmla="*/ 1827423 h 2002938"/>
                    <a:gd name="connsiteX14" fmla="*/ 671120 w 867293"/>
                    <a:gd name="connsiteY14" fmla="*/ 1827423 h 2002938"/>
                    <a:gd name="connsiteX15" fmla="*/ 72275 w 867293"/>
                    <a:gd name="connsiteY15" fmla="*/ 2002938 h 2002938"/>
                    <a:gd name="connsiteX16" fmla="*/ 72275 w 867293"/>
                    <a:gd name="connsiteY16" fmla="*/ 2002938 h 2002938"/>
                    <a:gd name="connsiteX17" fmla="*/ 72275 w 867293"/>
                    <a:gd name="connsiteY17" fmla="*/ 2002938 h 2002938"/>
                    <a:gd name="connsiteX18" fmla="*/ 691769 w 867293"/>
                    <a:gd name="connsiteY18" fmla="*/ 1786125 h 2002938"/>
                    <a:gd name="connsiteX19" fmla="*/ 103249 w 867293"/>
                    <a:gd name="connsiteY19" fmla="*/ 1176984 h 2002938"/>
                    <a:gd name="connsiteX20" fmla="*/ 0 w 867293"/>
                    <a:gd name="connsiteY20" fmla="*/ 960171 h 2002938"/>
                    <a:gd name="connsiteX21" fmla="*/ 320073 w 867293"/>
                    <a:gd name="connsiteY21" fmla="*/ 660763 h 2002938"/>
                    <a:gd name="connsiteX22" fmla="*/ 196174 w 867293"/>
                    <a:gd name="connsiteY22" fmla="*/ 196164 h 2002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7293" h="2002938">
                      <a:moveTo>
                        <a:pt x="196174" y="196164"/>
                      </a:moveTo>
                      <a:cubicBezTo>
                        <a:pt x="251240" y="182398"/>
                        <a:pt x="265007" y="13766"/>
                        <a:pt x="320073" y="0"/>
                      </a:cubicBezTo>
                      <a:cubicBezTo>
                        <a:pt x="406114" y="48181"/>
                        <a:pt x="554104" y="34414"/>
                        <a:pt x="578195" y="144542"/>
                      </a:cubicBezTo>
                      <a:lnTo>
                        <a:pt x="619495" y="609141"/>
                      </a:lnTo>
                      <a:lnTo>
                        <a:pt x="619495" y="609141"/>
                      </a:lnTo>
                      <a:lnTo>
                        <a:pt x="867293" y="629790"/>
                      </a:lnTo>
                      <a:lnTo>
                        <a:pt x="841289" y="843732"/>
                      </a:lnTo>
                      <a:lnTo>
                        <a:pt x="657925" y="802048"/>
                      </a:lnTo>
                      <a:lnTo>
                        <a:pt x="671120" y="722710"/>
                      </a:lnTo>
                      <a:lnTo>
                        <a:pt x="671120" y="722710"/>
                      </a:lnTo>
                      <a:lnTo>
                        <a:pt x="340722" y="898225"/>
                      </a:lnTo>
                      <a:lnTo>
                        <a:pt x="733069" y="1817099"/>
                      </a:lnTo>
                      <a:lnTo>
                        <a:pt x="557545" y="1848072"/>
                      </a:lnTo>
                      <a:lnTo>
                        <a:pt x="671120" y="1827423"/>
                      </a:lnTo>
                      <a:lnTo>
                        <a:pt x="671120" y="1827423"/>
                      </a:lnTo>
                      <a:lnTo>
                        <a:pt x="72275" y="2002938"/>
                      </a:lnTo>
                      <a:lnTo>
                        <a:pt x="72275" y="2002938"/>
                      </a:lnTo>
                      <a:lnTo>
                        <a:pt x="72275" y="2002938"/>
                      </a:lnTo>
                      <a:lnTo>
                        <a:pt x="691769" y="1786125"/>
                      </a:lnTo>
                      <a:lnTo>
                        <a:pt x="103249" y="1176984"/>
                      </a:lnTo>
                      <a:lnTo>
                        <a:pt x="0" y="960171"/>
                      </a:lnTo>
                      <a:lnTo>
                        <a:pt x="320073" y="660763"/>
                      </a:lnTo>
                      <a:lnTo>
                        <a:pt x="196174" y="19616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55" name="Forma libre 454"/>
                <p:cNvSpPr/>
                <p:nvPr/>
              </p:nvSpPr>
              <p:spPr>
                <a:xfrm>
                  <a:off x="4380180" y="4336259"/>
                  <a:ext cx="484109" cy="712385"/>
                </a:xfrm>
                <a:custGeom>
                  <a:avLst/>
                  <a:gdLst>
                    <a:gd name="connsiteX0" fmla="*/ 340722 w 433646"/>
                    <a:gd name="connsiteY0" fmla="*/ 0 h 712385"/>
                    <a:gd name="connsiteX1" fmla="*/ 0 w 433646"/>
                    <a:gd name="connsiteY1" fmla="*/ 712385 h 712385"/>
                    <a:gd name="connsiteX2" fmla="*/ 433646 w 433646"/>
                    <a:gd name="connsiteY2" fmla="*/ 41298 h 712385"/>
                    <a:gd name="connsiteX3" fmla="*/ 340722 w 433646"/>
                    <a:gd name="connsiteY3" fmla="*/ 0 h 712385"/>
                    <a:gd name="connsiteX0" fmla="*/ 377151 w 470075"/>
                    <a:gd name="connsiteY0" fmla="*/ 0 h 712385"/>
                    <a:gd name="connsiteX1" fmla="*/ 36429 w 470075"/>
                    <a:gd name="connsiteY1" fmla="*/ 712385 h 712385"/>
                    <a:gd name="connsiteX2" fmla="*/ 470075 w 470075"/>
                    <a:gd name="connsiteY2" fmla="*/ 41298 h 712385"/>
                    <a:gd name="connsiteX3" fmla="*/ 377151 w 470075"/>
                    <a:gd name="connsiteY3" fmla="*/ 0 h 712385"/>
                    <a:gd name="connsiteX0" fmla="*/ 389928 w 482852"/>
                    <a:gd name="connsiteY0" fmla="*/ 0 h 712385"/>
                    <a:gd name="connsiteX1" fmla="*/ 49206 w 482852"/>
                    <a:gd name="connsiteY1" fmla="*/ 712385 h 712385"/>
                    <a:gd name="connsiteX2" fmla="*/ 482852 w 482852"/>
                    <a:gd name="connsiteY2" fmla="*/ 41298 h 712385"/>
                    <a:gd name="connsiteX3" fmla="*/ 389928 w 482852"/>
                    <a:gd name="connsiteY3" fmla="*/ 0 h 712385"/>
                    <a:gd name="connsiteX0" fmla="*/ 389928 w 482852"/>
                    <a:gd name="connsiteY0" fmla="*/ 0 h 712385"/>
                    <a:gd name="connsiteX1" fmla="*/ 49206 w 482852"/>
                    <a:gd name="connsiteY1" fmla="*/ 712385 h 712385"/>
                    <a:gd name="connsiteX2" fmla="*/ 482852 w 482852"/>
                    <a:gd name="connsiteY2" fmla="*/ 41298 h 712385"/>
                    <a:gd name="connsiteX3" fmla="*/ 389928 w 482852"/>
                    <a:gd name="connsiteY3" fmla="*/ 0 h 712385"/>
                    <a:gd name="connsiteX0" fmla="*/ 389928 w 484109"/>
                    <a:gd name="connsiteY0" fmla="*/ 0 h 712385"/>
                    <a:gd name="connsiteX1" fmla="*/ 49206 w 484109"/>
                    <a:gd name="connsiteY1" fmla="*/ 712385 h 712385"/>
                    <a:gd name="connsiteX2" fmla="*/ 482852 w 484109"/>
                    <a:gd name="connsiteY2" fmla="*/ 41298 h 712385"/>
                    <a:gd name="connsiteX3" fmla="*/ 389928 w 484109"/>
                    <a:gd name="connsiteY3" fmla="*/ 0 h 71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4109" h="712385">
                      <a:moveTo>
                        <a:pt x="389928" y="0"/>
                      </a:moveTo>
                      <a:cubicBezTo>
                        <a:pt x="131805" y="123893"/>
                        <a:pt x="-105668" y="309732"/>
                        <a:pt x="49206" y="712385"/>
                      </a:cubicBezTo>
                      <a:cubicBezTo>
                        <a:pt x="266030" y="571284"/>
                        <a:pt x="503502" y="295967"/>
                        <a:pt x="482852" y="41298"/>
                      </a:cubicBezTo>
                      <a:lnTo>
                        <a:pt x="389928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56" name="Forma libre 455"/>
                <p:cNvSpPr/>
                <p:nvPr/>
              </p:nvSpPr>
              <p:spPr>
                <a:xfrm>
                  <a:off x="2687274" y="3840687"/>
                  <a:ext cx="1432365" cy="1417704"/>
                </a:xfrm>
                <a:custGeom>
                  <a:avLst/>
                  <a:gdLst>
                    <a:gd name="connsiteX0" fmla="*/ 196174 w 1362889"/>
                    <a:gd name="connsiteY0" fmla="*/ 0 h 1362825"/>
                    <a:gd name="connsiteX1" fmla="*/ 0 w 1362889"/>
                    <a:gd name="connsiteY1" fmla="*/ 660764 h 1362825"/>
                    <a:gd name="connsiteX2" fmla="*/ 681445 w 1362889"/>
                    <a:gd name="connsiteY2" fmla="*/ 526546 h 1362825"/>
                    <a:gd name="connsiteX3" fmla="*/ 578196 w 1362889"/>
                    <a:gd name="connsiteY3" fmla="*/ 516222 h 1362825"/>
                    <a:gd name="connsiteX4" fmla="*/ 815668 w 1362889"/>
                    <a:gd name="connsiteY4" fmla="*/ 991145 h 1362825"/>
                    <a:gd name="connsiteX5" fmla="*/ 795019 w 1362889"/>
                    <a:gd name="connsiteY5" fmla="*/ 887901 h 1362825"/>
                    <a:gd name="connsiteX6" fmla="*/ 227149 w 1362889"/>
                    <a:gd name="connsiteY6" fmla="*/ 1094390 h 1362825"/>
                    <a:gd name="connsiteX7" fmla="*/ 258123 w 1362889"/>
                    <a:gd name="connsiteY7" fmla="*/ 1362825 h 1362825"/>
                    <a:gd name="connsiteX8" fmla="*/ 1362889 w 1362889"/>
                    <a:gd name="connsiteY8" fmla="*/ 1011794 h 1362825"/>
                    <a:gd name="connsiteX9" fmla="*/ 1249315 w 1362889"/>
                    <a:gd name="connsiteY9" fmla="*/ 702061 h 1362825"/>
                    <a:gd name="connsiteX10" fmla="*/ 970542 w 1362889"/>
                    <a:gd name="connsiteY10" fmla="*/ 846603 h 1362825"/>
                    <a:gd name="connsiteX11" fmla="*/ 1032492 w 1362889"/>
                    <a:gd name="connsiteY11" fmla="*/ 939523 h 1362825"/>
                    <a:gd name="connsiteX12" fmla="*/ 805344 w 1362889"/>
                    <a:gd name="connsiteY12" fmla="*/ 495573 h 1362825"/>
                    <a:gd name="connsiteX13" fmla="*/ 598845 w 1362889"/>
                    <a:gd name="connsiteY13" fmla="*/ 557519 h 1362825"/>
                    <a:gd name="connsiteX14" fmla="*/ 598845 w 1362889"/>
                    <a:gd name="connsiteY14" fmla="*/ 557519 h 1362825"/>
                    <a:gd name="connsiteX0" fmla="*/ 196174 w 1362889"/>
                    <a:gd name="connsiteY0" fmla="*/ 0 h 1362825"/>
                    <a:gd name="connsiteX1" fmla="*/ 0 w 1362889"/>
                    <a:gd name="connsiteY1" fmla="*/ 660764 h 1362825"/>
                    <a:gd name="connsiteX2" fmla="*/ 681445 w 1362889"/>
                    <a:gd name="connsiteY2" fmla="*/ 526546 h 1362825"/>
                    <a:gd name="connsiteX3" fmla="*/ 578196 w 1362889"/>
                    <a:gd name="connsiteY3" fmla="*/ 516222 h 1362825"/>
                    <a:gd name="connsiteX4" fmla="*/ 815668 w 1362889"/>
                    <a:gd name="connsiteY4" fmla="*/ 991145 h 1362825"/>
                    <a:gd name="connsiteX5" fmla="*/ 795019 w 1362889"/>
                    <a:gd name="connsiteY5" fmla="*/ 887901 h 1362825"/>
                    <a:gd name="connsiteX6" fmla="*/ 227149 w 1362889"/>
                    <a:gd name="connsiteY6" fmla="*/ 1094390 h 1362825"/>
                    <a:gd name="connsiteX7" fmla="*/ 258123 w 1362889"/>
                    <a:gd name="connsiteY7" fmla="*/ 1362825 h 1362825"/>
                    <a:gd name="connsiteX8" fmla="*/ 1362889 w 1362889"/>
                    <a:gd name="connsiteY8" fmla="*/ 1011794 h 1362825"/>
                    <a:gd name="connsiteX9" fmla="*/ 1249315 w 1362889"/>
                    <a:gd name="connsiteY9" fmla="*/ 702061 h 1362825"/>
                    <a:gd name="connsiteX10" fmla="*/ 970542 w 1362889"/>
                    <a:gd name="connsiteY10" fmla="*/ 846603 h 1362825"/>
                    <a:gd name="connsiteX11" fmla="*/ 1032492 w 1362889"/>
                    <a:gd name="connsiteY11" fmla="*/ 939523 h 1362825"/>
                    <a:gd name="connsiteX12" fmla="*/ 805344 w 1362889"/>
                    <a:gd name="connsiteY12" fmla="*/ 495573 h 1362825"/>
                    <a:gd name="connsiteX13" fmla="*/ 598845 w 1362889"/>
                    <a:gd name="connsiteY13" fmla="*/ 557519 h 1362825"/>
                    <a:gd name="connsiteX14" fmla="*/ 598845 w 1362889"/>
                    <a:gd name="connsiteY14" fmla="*/ 557519 h 1362825"/>
                    <a:gd name="connsiteX15" fmla="*/ 196174 w 1362889"/>
                    <a:gd name="connsiteY15" fmla="*/ 0 h 1362825"/>
                    <a:gd name="connsiteX0" fmla="*/ 248385 w 1415100"/>
                    <a:gd name="connsiteY0" fmla="*/ 0 h 1362825"/>
                    <a:gd name="connsiteX1" fmla="*/ 52211 w 1415100"/>
                    <a:gd name="connsiteY1" fmla="*/ 660764 h 1362825"/>
                    <a:gd name="connsiteX2" fmla="*/ 733656 w 1415100"/>
                    <a:gd name="connsiteY2" fmla="*/ 526546 h 1362825"/>
                    <a:gd name="connsiteX3" fmla="*/ 630407 w 1415100"/>
                    <a:gd name="connsiteY3" fmla="*/ 516222 h 1362825"/>
                    <a:gd name="connsiteX4" fmla="*/ 867879 w 1415100"/>
                    <a:gd name="connsiteY4" fmla="*/ 991145 h 1362825"/>
                    <a:gd name="connsiteX5" fmla="*/ 847230 w 1415100"/>
                    <a:gd name="connsiteY5" fmla="*/ 887901 h 1362825"/>
                    <a:gd name="connsiteX6" fmla="*/ 279360 w 1415100"/>
                    <a:gd name="connsiteY6" fmla="*/ 1094390 h 1362825"/>
                    <a:gd name="connsiteX7" fmla="*/ 310334 w 1415100"/>
                    <a:gd name="connsiteY7" fmla="*/ 1362825 h 1362825"/>
                    <a:gd name="connsiteX8" fmla="*/ 1415100 w 1415100"/>
                    <a:gd name="connsiteY8" fmla="*/ 1011794 h 1362825"/>
                    <a:gd name="connsiteX9" fmla="*/ 1301526 w 1415100"/>
                    <a:gd name="connsiteY9" fmla="*/ 702061 h 1362825"/>
                    <a:gd name="connsiteX10" fmla="*/ 1022753 w 1415100"/>
                    <a:gd name="connsiteY10" fmla="*/ 846603 h 1362825"/>
                    <a:gd name="connsiteX11" fmla="*/ 1084703 w 1415100"/>
                    <a:gd name="connsiteY11" fmla="*/ 939523 h 1362825"/>
                    <a:gd name="connsiteX12" fmla="*/ 857555 w 1415100"/>
                    <a:gd name="connsiteY12" fmla="*/ 495573 h 1362825"/>
                    <a:gd name="connsiteX13" fmla="*/ 651056 w 1415100"/>
                    <a:gd name="connsiteY13" fmla="*/ 557519 h 1362825"/>
                    <a:gd name="connsiteX14" fmla="*/ 651056 w 1415100"/>
                    <a:gd name="connsiteY14" fmla="*/ 557519 h 1362825"/>
                    <a:gd name="connsiteX15" fmla="*/ 248385 w 1415100"/>
                    <a:gd name="connsiteY15" fmla="*/ 0 h 1362825"/>
                    <a:gd name="connsiteX0" fmla="*/ 265650 w 1432365"/>
                    <a:gd name="connsiteY0" fmla="*/ 0 h 1362825"/>
                    <a:gd name="connsiteX1" fmla="*/ 69476 w 1432365"/>
                    <a:gd name="connsiteY1" fmla="*/ 660764 h 1362825"/>
                    <a:gd name="connsiteX2" fmla="*/ 750921 w 1432365"/>
                    <a:gd name="connsiteY2" fmla="*/ 526546 h 1362825"/>
                    <a:gd name="connsiteX3" fmla="*/ 647672 w 1432365"/>
                    <a:gd name="connsiteY3" fmla="*/ 516222 h 1362825"/>
                    <a:gd name="connsiteX4" fmla="*/ 885144 w 1432365"/>
                    <a:gd name="connsiteY4" fmla="*/ 991145 h 1362825"/>
                    <a:gd name="connsiteX5" fmla="*/ 864495 w 1432365"/>
                    <a:gd name="connsiteY5" fmla="*/ 887901 h 1362825"/>
                    <a:gd name="connsiteX6" fmla="*/ 296625 w 1432365"/>
                    <a:gd name="connsiteY6" fmla="*/ 1094390 h 1362825"/>
                    <a:gd name="connsiteX7" fmla="*/ 327599 w 1432365"/>
                    <a:gd name="connsiteY7" fmla="*/ 1362825 h 1362825"/>
                    <a:gd name="connsiteX8" fmla="*/ 1432365 w 1432365"/>
                    <a:gd name="connsiteY8" fmla="*/ 1011794 h 1362825"/>
                    <a:gd name="connsiteX9" fmla="*/ 1318791 w 1432365"/>
                    <a:gd name="connsiteY9" fmla="*/ 702061 h 1362825"/>
                    <a:gd name="connsiteX10" fmla="*/ 1040018 w 1432365"/>
                    <a:gd name="connsiteY10" fmla="*/ 846603 h 1362825"/>
                    <a:gd name="connsiteX11" fmla="*/ 1101968 w 1432365"/>
                    <a:gd name="connsiteY11" fmla="*/ 939523 h 1362825"/>
                    <a:gd name="connsiteX12" fmla="*/ 874820 w 1432365"/>
                    <a:gd name="connsiteY12" fmla="*/ 495573 h 1362825"/>
                    <a:gd name="connsiteX13" fmla="*/ 668321 w 1432365"/>
                    <a:gd name="connsiteY13" fmla="*/ 557519 h 1362825"/>
                    <a:gd name="connsiteX14" fmla="*/ 668321 w 1432365"/>
                    <a:gd name="connsiteY14" fmla="*/ 557519 h 1362825"/>
                    <a:gd name="connsiteX15" fmla="*/ 265650 w 1432365"/>
                    <a:gd name="connsiteY15" fmla="*/ 0 h 1362825"/>
                    <a:gd name="connsiteX0" fmla="*/ 265650 w 1432365"/>
                    <a:gd name="connsiteY0" fmla="*/ 0 h 1362825"/>
                    <a:gd name="connsiteX1" fmla="*/ 69476 w 1432365"/>
                    <a:gd name="connsiteY1" fmla="*/ 660764 h 1362825"/>
                    <a:gd name="connsiteX2" fmla="*/ 750921 w 1432365"/>
                    <a:gd name="connsiteY2" fmla="*/ 526546 h 1362825"/>
                    <a:gd name="connsiteX3" fmla="*/ 647672 w 1432365"/>
                    <a:gd name="connsiteY3" fmla="*/ 516222 h 1362825"/>
                    <a:gd name="connsiteX4" fmla="*/ 885144 w 1432365"/>
                    <a:gd name="connsiteY4" fmla="*/ 991145 h 1362825"/>
                    <a:gd name="connsiteX5" fmla="*/ 864495 w 1432365"/>
                    <a:gd name="connsiteY5" fmla="*/ 887901 h 1362825"/>
                    <a:gd name="connsiteX6" fmla="*/ 296625 w 1432365"/>
                    <a:gd name="connsiteY6" fmla="*/ 1094390 h 1362825"/>
                    <a:gd name="connsiteX7" fmla="*/ 327599 w 1432365"/>
                    <a:gd name="connsiteY7" fmla="*/ 1362825 h 1362825"/>
                    <a:gd name="connsiteX8" fmla="*/ 1432365 w 1432365"/>
                    <a:gd name="connsiteY8" fmla="*/ 1011794 h 1362825"/>
                    <a:gd name="connsiteX9" fmla="*/ 1318791 w 1432365"/>
                    <a:gd name="connsiteY9" fmla="*/ 702061 h 1362825"/>
                    <a:gd name="connsiteX10" fmla="*/ 1040018 w 1432365"/>
                    <a:gd name="connsiteY10" fmla="*/ 846603 h 1362825"/>
                    <a:gd name="connsiteX11" fmla="*/ 1101968 w 1432365"/>
                    <a:gd name="connsiteY11" fmla="*/ 939523 h 1362825"/>
                    <a:gd name="connsiteX12" fmla="*/ 874820 w 1432365"/>
                    <a:gd name="connsiteY12" fmla="*/ 495573 h 1362825"/>
                    <a:gd name="connsiteX13" fmla="*/ 668321 w 1432365"/>
                    <a:gd name="connsiteY13" fmla="*/ 557519 h 1362825"/>
                    <a:gd name="connsiteX14" fmla="*/ 668321 w 1432365"/>
                    <a:gd name="connsiteY14" fmla="*/ 557519 h 1362825"/>
                    <a:gd name="connsiteX15" fmla="*/ 265650 w 1432365"/>
                    <a:gd name="connsiteY15" fmla="*/ 0 h 1362825"/>
                    <a:gd name="connsiteX0" fmla="*/ 265650 w 1432365"/>
                    <a:gd name="connsiteY0" fmla="*/ 0 h 1362825"/>
                    <a:gd name="connsiteX1" fmla="*/ 69476 w 1432365"/>
                    <a:gd name="connsiteY1" fmla="*/ 660764 h 1362825"/>
                    <a:gd name="connsiteX2" fmla="*/ 750921 w 1432365"/>
                    <a:gd name="connsiteY2" fmla="*/ 526546 h 1362825"/>
                    <a:gd name="connsiteX3" fmla="*/ 647672 w 1432365"/>
                    <a:gd name="connsiteY3" fmla="*/ 516222 h 1362825"/>
                    <a:gd name="connsiteX4" fmla="*/ 885144 w 1432365"/>
                    <a:gd name="connsiteY4" fmla="*/ 991145 h 1362825"/>
                    <a:gd name="connsiteX5" fmla="*/ 864495 w 1432365"/>
                    <a:gd name="connsiteY5" fmla="*/ 887901 h 1362825"/>
                    <a:gd name="connsiteX6" fmla="*/ 296625 w 1432365"/>
                    <a:gd name="connsiteY6" fmla="*/ 1094390 h 1362825"/>
                    <a:gd name="connsiteX7" fmla="*/ 327599 w 1432365"/>
                    <a:gd name="connsiteY7" fmla="*/ 1362825 h 1362825"/>
                    <a:gd name="connsiteX8" fmla="*/ 1432365 w 1432365"/>
                    <a:gd name="connsiteY8" fmla="*/ 1011794 h 1362825"/>
                    <a:gd name="connsiteX9" fmla="*/ 1318791 w 1432365"/>
                    <a:gd name="connsiteY9" fmla="*/ 702061 h 1362825"/>
                    <a:gd name="connsiteX10" fmla="*/ 1040018 w 1432365"/>
                    <a:gd name="connsiteY10" fmla="*/ 846603 h 1362825"/>
                    <a:gd name="connsiteX11" fmla="*/ 1101968 w 1432365"/>
                    <a:gd name="connsiteY11" fmla="*/ 939523 h 1362825"/>
                    <a:gd name="connsiteX12" fmla="*/ 874820 w 1432365"/>
                    <a:gd name="connsiteY12" fmla="*/ 495573 h 1362825"/>
                    <a:gd name="connsiteX13" fmla="*/ 668321 w 1432365"/>
                    <a:gd name="connsiteY13" fmla="*/ 557519 h 1362825"/>
                    <a:gd name="connsiteX14" fmla="*/ 668321 w 1432365"/>
                    <a:gd name="connsiteY14" fmla="*/ 557519 h 1362825"/>
                    <a:gd name="connsiteX15" fmla="*/ 265650 w 1432365"/>
                    <a:gd name="connsiteY15" fmla="*/ 0 h 1362825"/>
                    <a:gd name="connsiteX0" fmla="*/ 265650 w 1432365"/>
                    <a:gd name="connsiteY0" fmla="*/ 0 h 1417704"/>
                    <a:gd name="connsiteX1" fmla="*/ 69476 w 1432365"/>
                    <a:gd name="connsiteY1" fmla="*/ 660764 h 1417704"/>
                    <a:gd name="connsiteX2" fmla="*/ 750921 w 1432365"/>
                    <a:gd name="connsiteY2" fmla="*/ 526546 h 1417704"/>
                    <a:gd name="connsiteX3" fmla="*/ 647672 w 1432365"/>
                    <a:gd name="connsiteY3" fmla="*/ 516222 h 1417704"/>
                    <a:gd name="connsiteX4" fmla="*/ 885144 w 1432365"/>
                    <a:gd name="connsiteY4" fmla="*/ 991145 h 1417704"/>
                    <a:gd name="connsiteX5" fmla="*/ 864495 w 1432365"/>
                    <a:gd name="connsiteY5" fmla="*/ 887901 h 1417704"/>
                    <a:gd name="connsiteX6" fmla="*/ 296625 w 1432365"/>
                    <a:gd name="connsiteY6" fmla="*/ 1094390 h 1417704"/>
                    <a:gd name="connsiteX7" fmla="*/ 335439 w 1432365"/>
                    <a:gd name="connsiteY7" fmla="*/ 1417704 h 1417704"/>
                    <a:gd name="connsiteX8" fmla="*/ 1432365 w 1432365"/>
                    <a:gd name="connsiteY8" fmla="*/ 1011794 h 1417704"/>
                    <a:gd name="connsiteX9" fmla="*/ 1318791 w 1432365"/>
                    <a:gd name="connsiteY9" fmla="*/ 702061 h 1417704"/>
                    <a:gd name="connsiteX10" fmla="*/ 1040018 w 1432365"/>
                    <a:gd name="connsiteY10" fmla="*/ 846603 h 1417704"/>
                    <a:gd name="connsiteX11" fmla="*/ 1101968 w 1432365"/>
                    <a:gd name="connsiteY11" fmla="*/ 939523 h 1417704"/>
                    <a:gd name="connsiteX12" fmla="*/ 874820 w 1432365"/>
                    <a:gd name="connsiteY12" fmla="*/ 495573 h 1417704"/>
                    <a:gd name="connsiteX13" fmla="*/ 668321 w 1432365"/>
                    <a:gd name="connsiteY13" fmla="*/ 557519 h 1417704"/>
                    <a:gd name="connsiteX14" fmla="*/ 668321 w 1432365"/>
                    <a:gd name="connsiteY14" fmla="*/ 557519 h 1417704"/>
                    <a:gd name="connsiteX15" fmla="*/ 265650 w 1432365"/>
                    <a:gd name="connsiteY15" fmla="*/ 0 h 1417704"/>
                    <a:gd name="connsiteX0" fmla="*/ 265650 w 1432365"/>
                    <a:gd name="connsiteY0" fmla="*/ 0 h 1417704"/>
                    <a:gd name="connsiteX1" fmla="*/ 69476 w 1432365"/>
                    <a:gd name="connsiteY1" fmla="*/ 660764 h 1417704"/>
                    <a:gd name="connsiteX2" fmla="*/ 750921 w 1432365"/>
                    <a:gd name="connsiteY2" fmla="*/ 526546 h 1417704"/>
                    <a:gd name="connsiteX3" fmla="*/ 647672 w 1432365"/>
                    <a:gd name="connsiteY3" fmla="*/ 516222 h 1417704"/>
                    <a:gd name="connsiteX4" fmla="*/ 885144 w 1432365"/>
                    <a:gd name="connsiteY4" fmla="*/ 991145 h 1417704"/>
                    <a:gd name="connsiteX5" fmla="*/ 864495 w 1432365"/>
                    <a:gd name="connsiteY5" fmla="*/ 887901 h 1417704"/>
                    <a:gd name="connsiteX6" fmla="*/ 296625 w 1432365"/>
                    <a:gd name="connsiteY6" fmla="*/ 1094390 h 1417704"/>
                    <a:gd name="connsiteX7" fmla="*/ 335439 w 1432365"/>
                    <a:gd name="connsiteY7" fmla="*/ 1417704 h 1417704"/>
                    <a:gd name="connsiteX8" fmla="*/ 1432365 w 1432365"/>
                    <a:gd name="connsiteY8" fmla="*/ 1011794 h 1417704"/>
                    <a:gd name="connsiteX9" fmla="*/ 1209035 w 1432365"/>
                    <a:gd name="connsiteY9" fmla="*/ 803980 h 1417704"/>
                    <a:gd name="connsiteX10" fmla="*/ 1040018 w 1432365"/>
                    <a:gd name="connsiteY10" fmla="*/ 846603 h 1417704"/>
                    <a:gd name="connsiteX11" fmla="*/ 1101968 w 1432365"/>
                    <a:gd name="connsiteY11" fmla="*/ 939523 h 1417704"/>
                    <a:gd name="connsiteX12" fmla="*/ 874820 w 1432365"/>
                    <a:gd name="connsiteY12" fmla="*/ 495573 h 1417704"/>
                    <a:gd name="connsiteX13" fmla="*/ 668321 w 1432365"/>
                    <a:gd name="connsiteY13" fmla="*/ 557519 h 1417704"/>
                    <a:gd name="connsiteX14" fmla="*/ 668321 w 1432365"/>
                    <a:gd name="connsiteY14" fmla="*/ 557519 h 1417704"/>
                    <a:gd name="connsiteX15" fmla="*/ 265650 w 1432365"/>
                    <a:gd name="connsiteY15" fmla="*/ 0 h 1417704"/>
                    <a:gd name="connsiteX0" fmla="*/ 265650 w 1432365"/>
                    <a:gd name="connsiteY0" fmla="*/ 0 h 1417704"/>
                    <a:gd name="connsiteX1" fmla="*/ 69476 w 1432365"/>
                    <a:gd name="connsiteY1" fmla="*/ 660764 h 1417704"/>
                    <a:gd name="connsiteX2" fmla="*/ 750921 w 1432365"/>
                    <a:gd name="connsiteY2" fmla="*/ 526546 h 1417704"/>
                    <a:gd name="connsiteX3" fmla="*/ 647672 w 1432365"/>
                    <a:gd name="connsiteY3" fmla="*/ 516222 h 1417704"/>
                    <a:gd name="connsiteX4" fmla="*/ 885144 w 1432365"/>
                    <a:gd name="connsiteY4" fmla="*/ 991145 h 1417704"/>
                    <a:gd name="connsiteX5" fmla="*/ 864495 w 1432365"/>
                    <a:gd name="connsiteY5" fmla="*/ 887901 h 1417704"/>
                    <a:gd name="connsiteX6" fmla="*/ 296625 w 1432365"/>
                    <a:gd name="connsiteY6" fmla="*/ 1094390 h 1417704"/>
                    <a:gd name="connsiteX7" fmla="*/ 335439 w 1432365"/>
                    <a:gd name="connsiteY7" fmla="*/ 1417704 h 1417704"/>
                    <a:gd name="connsiteX8" fmla="*/ 1432365 w 1432365"/>
                    <a:gd name="connsiteY8" fmla="*/ 1011794 h 1417704"/>
                    <a:gd name="connsiteX9" fmla="*/ 1209035 w 1432365"/>
                    <a:gd name="connsiteY9" fmla="*/ 803980 h 1417704"/>
                    <a:gd name="connsiteX10" fmla="*/ 1040018 w 1432365"/>
                    <a:gd name="connsiteY10" fmla="*/ 846603 h 1417704"/>
                    <a:gd name="connsiteX11" fmla="*/ 1086289 w 1432365"/>
                    <a:gd name="connsiteY11" fmla="*/ 845444 h 1417704"/>
                    <a:gd name="connsiteX12" fmla="*/ 874820 w 1432365"/>
                    <a:gd name="connsiteY12" fmla="*/ 495573 h 1417704"/>
                    <a:gd name="connsiteX13" fmla="*/ 668321 w 1432365"/>
                    <a:gd name="connsiteY13" fmla="*/ 557519 h 1417704"/>
                    <a:gd name="connsiteX14" fmla="*/ 668321 w 1432365"/>
                    <a:gd name="connsiteY14" fmla="*/ 557519 h 1417704"/>
                    <a:gd name="connsiteX15" fmla="*/ 265650 w 1432365"/>
                    <a:gd name="connsiteY15" fmla="*/ 0 h 1417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32365" h="1417704">
                      <a:moveTo>
                        <a:pt x="265650" y="0"/>
                      </a:moveTo>
                      <a:cubicBezTo>
                        <a:pt x="76360" y="158309"/>
                        <a:pt x="-102606" y="378563"/>
                        <a:pt x="69476" y="660764"/>
                      </a:cubicBezTo>
                      <a:lnTo>
                        <a:pt x="750921" y="526546"/>
                      </a:lnTo>
                      <a:lnTo>
                        <a:pt x="647672" y="516222"/>
                      </a:lnTo>
                      <a:cubicBezTo>
                        <a:pt x="726829" y="674530"/>
                        <a:pt x="919561" y="812189"/>
                        <a:pt x="885144" y="991145"/>
                      </a:cubicBezTo>
                      <a:lnTo>
                        <a:pt x="864495" y="887901"/>
                      </a:lnTo>
                      <a:lnTo>
                        <a:pt x="296625" y="1094390"/>
                      </a:lnTo>
                      <a:lnTo>
                        <a:pt x="335439" y="1417704"/>
                      </a:lnTo>
                      <a:lnTo>
                        <a:pt x="1432365" y="1011794"/>
                      </a:lnTo>
                      <a:lnTo>
                        <a:pt x="1209035" y="803980"/>
                      </a:lnTo>
                      <a:cubicBezTo>
                        <a:pt x="1126436" y="934757"/>
                        <a:pt x="1132942" y="798422"/>
                        <a:pt x="1040018" y="846603"/>
                      </a:cubicBezTo>
                      <a:lnTo>
                        <a:pt x="1086289" y="845444"/>
                      </a:lnTo>
                      <a:lnTo>
                        <a:pt x="874820" y="495573"/>
                      </a:lnTo>
                      <a:lnTo>
                        <a:pt x="668321" y="557519"/>
                      </a:lnTo>
                      <a:lnTo>
                        <a:pt x="668321" y="557519"/>
                      </a:lnTo>
                      <a:lnTo>
                        <a:pt x="26565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57" name="Forma libre 456"/>
                <p:cNvSpPr/>
                <p:nvPr/>
              </p:nvSpPr>
              <p:spPr>
                <a:xfrm>
                  <a:off x="2746427" y="2292023"/>
                  <a:ext cx="1383538" cy="1197633"/>
                </a:xfrm>
                <a:custGeom>
                  <a:avLst/>
                  <a:gdLst>
                    <a:gd name="connsiteX0" fmla="*/ 299422 w 1383538"/>
                    <a:gd name="connsiteY0" fmla="*/ 0 h 1197633"/>
                    <a:gd name="connsiteX1" fmla="*/ 0 w 1383538"/>
                    <a:gd name="connsiteY1" fmla="*/ 330381 h 1197633"/>
                    <a:gd name="connsiteX2" fmla="*/ 82599 w 1383538"/>
                    <a:gd name="connsiteY2" fmla="*/ 557519 h 1197633"/>
                    <a:gd name="connsiteX3" fmla="*/ 815668 w 1383538"/>
                    <a:gd name="connsiteY3" fmla="*/ 1197633 h 1197633"/>
                    <a:gd name="connsiteX4" fmla="*/ 1383538 w 1383538"/>
                    <a:gd name="connsiteY4" fmla="*/ 877576 h 1197633"/>
                    <a:gd name="connsiteX5" fmla="*/ 753718 w 1383538"/>
                    <a:gd name="connsiteY5" fmla="*/ 258110 h 1197633"/>
                    <a:gd name="connsiteX6" fmla="*/ 1352563 w 1383538"/>
                    <a:gd name="connsiteY6" fmla="*/ 867251 h 1197633"/>
                    <a:gd name="connsiteX7" fmla="*/ 836317 w 1383538"/>
                    <a:gd name="connsiteY7" fmla="*/ 1176984 h 1197633"/>
                    <a:gd name="connsiteX0" fmla="*/ 299422 w 1383538"/>
                    <a:gd name="connsiteY0" fmla="*/ 0 h 1197633"/>
                    <a:gd name="connsiteX1" fmla="*/ 0 w 1383538"/>
                    <a:gd name="connsiteY1" fmla="*/ 330381 h 1197633"/>
                    <a:gd name="connsiteX2" fmla="*/ 82599 w 1383538"/>
                    <a:gd name="connsiteY2" fmla="*/ 557519 h 1197633"/>
                    <a:gd name="connsiteX3" fmla="*/ 815668 w 1383538"/>
                    <a:gd name="connsiteY3" fmla="*/ 1197633 h 1197633"/>
                    <a:gd name="connsiteX4" fmla="*/ 1383538 w 1383538"/>
                    <a:gd name="connsiteY4" fmla="*/ 877576 h 1197633"/>
                    <a:gd name="connsiteX5" fmla="*/ 753718 w 1383538"/>
                    <a:gd name="connsiteY5" fmla="*/ 258110 h 1197633"/>
                    <a:gd name="connsiteX6" fmla="*/ 1352563 w 1383538"/>
                    <a:gd name="connsiteY6" fmla="*/ 867251 h 1197633"/>
                    <a:gd name="connsiteX7" fmla="*/ 836317 w 1383538"/>
                    <a:gd name="connsiteY7" fmla="*/ 1176984 h 1197633"/>
                    <a:gd name="connsiteX0" fmla="*/ 299422 w 1383538"/>
                    <a:gd name="connsiteY0" fmla="*/ 0 h 1197633"/>
                    <a:gd name="connsiteX1" fmla="*/ 0 w 1383538"/>
                    <a:gd name="connsiteY1" fmla="*/ 330381 h 1197633"/>
                    <a:gd name="connsiteX2" fmla="*/ 82599 w 1383538"/>
                    <a:gd name="connsiteY2" fmla="*/ 557519 h 1197633"/>
                    <a:gd name="connsiteX3" fmla="*/ 815668 w 1383538"/>
                    <a:gd name="connsiteY3" fmla="*/ 1197633 h 1197633"/>
                    <a:gd name="connsiteX4" fmla="*/ 1383538 w 1383538"/>
                    <a:gd name="connsiteY4" fmla="*/ 877576 h 1197633"/>
                    <a:gd name="connsiteX5" fmla="*/ 753718 w 1383538"/>
                    <a:gd name="connsiteY5" fmla="*/ 258110 h 1197633"/>
                    <a:gd name="connsiteX6" fmla="*/ 1352563 w 1383538"/>
                    <a:gd name="connsiteY6" fmla="*/ 867251 h 1197633"/>
                    <a:gd name="connsiteX7" fmla="*/ 836317 w 1383538"/>
                    <a:gd name="connsiteY7" fmla="*/ 1176984 h 1197633"/>
                    <a:gd name="connsiteX0" fmla="*/ 299422 w 1383538"/>
                    <a:gd name="connsiteY0" fmla="*/ 0 h 1197633"/>
                    <a:gd name="connsiteX1" fmla="*/ 0 w 1383538"/>
                    <a:gd name="connsiteY1" fmla="*/ 330381 h 1197633"/>
                    <a:gd name="connsiteX2" fmla="*/ 82599 w 1383538"/>
                    <a:gd name="connsiteY2" fmla="*/ 557519 h 1197633"/>
                    <a:gd name="connsiteX3" fmla="*/ 815668 w 1383538"/>
                    <a:gd name="connsiteY3" fmla="*/ 1197633 h 1197633"/>
                    <a:gd name="connsiteX4" fmla="*/ 1383538 w 1383538"/>
                    <a:gd name="connsiteY4" fmla="*/ 877576 h 1197633"/>
                    <a:gd name="connsiteX5" fmla="*/ 753718 w 1383538"/>
                    <a:gd name="connsiteY5" fmla="*/ 258110 h 1197633"/>
                    <a:gd name="connsiteX6" fmla="*/ 1352563 w 1383538"/>
                    <a:gd name="connsiteY6" fmla="*/ 867251 h 1197633"/>
                    <a:gd name="connsiteX7" fmla="*/ 836317 w 1383538"/>
                    <a:gd name="connsiteY7" fmla="*/ 1176984 h 1197633"/>
                    <a:gd name="connsiteX0" fmla="*/ 299422 w 1383538"/>
                    <a:gd name="connsiteY0" fmla="*/ 0 h 1197633"/>
                    <a:gd name="connsiteX1" fmla="*/ 0 w 1383538"/>
                    <a:gd name="connsiteY1" fmla="*/ 330381 h 1197633"/>
                    <a:gd name="connsiteX2" fmla="*/ 82599 w 1383538"/>
                    <a:gd name="connsiteY2" fmla="*/ 557519 h 1197633"/>
                    <a:gd name="connsiteX3" fmla="*/ 815668 w 1383538"/>
                    <a:gd name="connsiteY3" fmla="*/ 1197633 h 1197633"/>
                    <a:gd name="connsiteX4" fmla="*/ 1383538 w 1383538"/>
                    <a:gd name="connsiteY4" fmla="*/ 877576 h 1197633"/>
                    <a:gd name="connsiteX5" fmla="*/ 753718 w 1383538"/>
                    <a:gd name="connsiteY5" fmla="*/ 258110 h 1197633"/>
                    <a:gd name="connsiteX6" fmla="*/ 1352563 w 1383538"/>
                    <a:gd name="connsiteY6" fmla="*/ 867251 h 1197633"/>
                    <a:gd name="connsiteX7" fmla="*/ 836317 w 1383538"/>
                    <a:gd name="connsiteY7" fmla="*/ 1176984 h 1197633"/>
                    <a:gd name="connsiteX0" fmla="*/ 299422 w 1383538"/>
                    <a:gd name="connsiteY0" fmla="*/ 0 h 1197633"/>
                    <a:gd name="connsiteX1" fmla="*/ 0 w 1383538"/>
                    <a:gd name="connsiteY1" fmla="*/ 330381 h 1197633"/>
                    <a:gd name="connsiteX2" fmla="*/ 82599 w 1383538"/>
                    <a:gd name="connsiteY2" fmla="*/ 557519 h 1197633"/>
                    <a:gd name="connsiteX3" fmla="*/ 815668 w 1383538"/>
                    <a:gd name="connsiteY3" fmla="*/ 1197633 h 1197633"/>
                    <a:gd name="connsiteX4" fmla="*/ 1383538 w 1383538"/>
                    <a:gd name="connsiteY4" fmla="*/ 877576 h 1197633"/>
                    <a:gd name="connsiteX5" fmla="*/ 753718 w 1383538"/>
                    <a:gd name="connsiteY5" fmla="*/ 258110 h 1197633"/>
                    <a:gd name="connsiteX6" fmla="*/ 1352563 w 1383538"/>
                    <a:gd name="connsiteY6" fmla="*/ 867251 h 1197633"/>
                    <a:gd name="connsiteX7" fmla="*/ 836317 w 1383538"/>
                    <a:gd name="connsiteY7" fmla="*/ 1176984 h 1197633"/>
                    <a:gd name="connsiteX0" fmla="*/ 299422 w 1383538"/>
                    <a:gd name="connsiteY0" fmla="*/ 0 h 1197633"/>
                    <a:gd name="connsiteX1" fmla="*/ 0 w 1383538"/>
                    <a:gd name="connsiteY1" fmla="*/ 330381 h 1197633"/>
                    <a:gd name="connsiteX2" fmla="*/ 82599 w 1383538"/>
                    <a:gd name="connsiteY2" fmla="*/ 557519 h 1197633"/>
                    <a:gd name="connsiteX3" fmla="*/ 815668 w 1383538"/>
                    <a:gd name="connsiteY3" fmla="*/ 1197633 h 1197633"/>
                    <a:gd name="connsiteX4" fmla="*/ 1383538 w 1383538"/>
                    <a:gd name="connsiteY4" fmla="*/ 877576 h 1197633"/>
                    <a:gd name="connsiteX5" fmla="*/ 753718 w 1383538"/>
                    <a:gd name="connsiteY5" fmla="*/ 258110 h 1197633"/>
                    <a:gd name="connsiteX6" fmla="*/ 1352563 w 1383538"/>
                    <a:gd name="connsiteY6" fmla="*/ 867251 h 1197633"/>
                    <a:gd name="connsiteX7" fmla="*/ 836317 w 1383538"/>
                    <a:gd name="connsiteY7" fmla="*/ 1176984 h 1197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3538" h="1197633">
                      <a:moveTo>
                        <a:pt x="299422" y="0"/>
                      </a:moveTo>
                      <a:cubicBezTo>
                        <a:pt x="191775" y="47407"/>
                        <a:pt x="99807" y="220254"/>
                        <a:pt x="0" y="330381"/>
                      </a:cubicBezTo>
                      <a:lnTo>
                        <a:pt x="82599" y="557519"/>
                      </a:lnTo>
                      <a:lnTo>
                        <a:pt x="815668" y="1197633"/>
                      </a:lnTo>
                      <a:cubicBezTo>
                        <a:pt x="901709" y="1018676"/>
                        <a:pt x="1142624" y="881018"/>
                        <a:pt x="1383538" y="877576"/>
                      </a:cubicBezTo>
                      <a:lnTo>
                        <a:pt x="753718" y="258110"/>
                      </a:lnTo>
                      <a:lnTo>
                        <a:pt x="1352563" y="867251"/>
                      </a:lnTo>
                      <a:cubicBezTo>
                        <a:pt x="1325030" y="1073739"/>
                        <a:pt x="1142623" y="1207958"/>
                        <a:pt x="836317" y="1176984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0000FF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58" name="Forma libre 457"/>
                <p:cNvSpPr/>
                <p:nvPr/>
              </p:nvSpPr>
              <p:spPr>
                <a:xfrm>
                  <a:off x="2385437" y="593181"/>
                  <a:ext cx="2524315" cy="1770420"/>
                </a:xfrm>
                <a:custGeom>
                  <a:avLst/>
                  <a:gdLst>
                    <a:gd name="connsiteX0" fmla="*/ 619495 w 2519278"/>
                    <a:gd name="connsiteY0" fmla="*/ 815630 h 815630"/>
                    <a:gd name="connsiteX1" fmla="*/ 764043 w 2519278"/>
                    <a:gd name="connsiteY1" fmla="*/ 0 h 815630"/>
                    <a:gd name="connsiteX2" fmla="*/ 2519278 w 2519278"/>
                    <a:gd name="connsiteY2" fmla="*/ 309733 h 815630"/>
                    <a:gd name="connsiteX3" fmla="*/ 443971 w 2519278"/>
                    <a:gd name="connsiteY3" fmla="*/ 82596 h 815630"/>
                    <a:gd name="connsiteX4" fmla="*/ 0 w 2519278"/>
                    <a:gd name="connsiteY4" fmla="*/ 588492 h 815630"/>
                    <a:gd name="connsiteX5" fmla="*/ 619495 w 2519278"/>
                    <a:gd name="connsiteY5" fmla="*/ 815630 h 815630"/>
                    <a:gd name="connsiteX0" fmla="*/ 619495 w 2519278"/>
                    <a:gd name="connsiteY0" fmla="*/ 815630 h 835273"/>
                    <a:gd name="connsiteX1" fmla="*/ 764043 w 2519278"/>
                    <a:gd name="connsiteY1" fmla="*/ 0 h 835273"/>
                    <a:gd name="connsiteX2" fmla="*/ 2519278 w 2519278"/>
                    <a:gd name="connsiteY2" fmla="*/ 309733 h 835273"/>
                    <a:gd name="connsiteX3" fmla="*/ 443971 w 2519278"/>
                    <a:gd name="connsiteY3" fmla="*/ 82596 h 835273"/>
                    <a:gd name="connsiteX4" fmla="*/ 0 w 2519278"/>
                    <a:gd name="connsiteY4" fmla="*/ 588492 h 835273"/>
                    <a:gd name="connsiteX5" fmla="*/ 619495 w 2519278"/>
                    <a:gd name="connsiteY5" fmla="*/ 815630 h 835273"/>
                    <a:gd name="connsiteX0" fmla="*/ 619495 w 2519278"/>
                    <a:gd name="connsiteY0" fmla="*/ 815630 h 840598"/>
                    <a:gd name="connsiteX1" fmla="*/ 764043 w 2519278"/>
                    <a:gd name="connsiteY1" fmla="*/ 0 h 840598"/>
                    <a:gd name="connsiteX2" fmla="*/ 2519278 w 2519278"/>
                    <a:gd name="connsiteY2" fmla="*/ 309733 h 840598"/>
                    <a:gd name="connsiteX3" fmla="*/ 443971 w 2519278"/>
                    <a:gd name="connsiteY3" fmla="*/ 82596 h 840598"/>
                    <a:gd name="connsiteX4" fmla="*/ 0 w 2519278"/>
                    <a:gd name="connsiteY4" fmla="*/ 588492 h 840598"/>
                    <a:gd name="connsiteX5" fmla="*/ 619495 w 2519278"/>
                    <a:gd name="connsiteY5" fmla="*/ 815630 h 840598"/>
                    <a:gd name="connsiteX0" fmla="*/ 619495 w 2519278"/>
                    <a:gd name="connsiteY0" fmla="*/ 815630 h 840598"/>
                    <a:gd name="connsiteX1" fmla="*/ 764043 w 2519278"/>
                    <a:gd name="connsiteY1" fmla="*/ 0 h 840598"/>
                    <a:gd name="connsiteX2" fmla="*/ 2519278 w 2519278"/>
                    <a:gd name="connsiteY2" fmla="*/ 309733 h 840598"/>
                    <a:gd name="connsiteX3" fmla="*/ 443971 w 2519278"/>
                    <a:gd name="connsiteY3" fmla="*/ 82596 h 840598"/>
                    <a:gd name="connsiteX4" fmla="*/ 0 w 2519278"/>
                    <a:gd name="connsiteY4" fmla="*/ 588492 h 840598"/>
                    <a:gd name="connsiteX5" fmla="*/ 619495 w 2519278"/>
                    <a:gd name="connsiteY5" fmla="*/ 815630 h 840598"/>
                    <a:gd name="connsiteX0" fmla="*/ 619495 w 2519278"/>
                    <a:gd name="connsiteY0" fmla="*/ 1311768 h 1336736"/>
                    <a:gd name="connsiteX1" fmla="*/ 764043 w 2519278"/>
                    <a:gd name="connsiteY1" fmla="*/ 496138 h 1336736"/>
                    <a:gd name="connsiteX2" fmla="*/ 2519278 w 2519278"/>
                    <a:gd name="connsiteY2" fmla="*/ 805871 h 1336736"/>
                    <a:gd name="connsiteX3" fmla="*/ 443971 w 2519278"/>
                    <a:gd name="connsiteY3" fmla="*/ 578734 h 1336736"/>
                    <a:gd name="connsiteX4" fmla="*/ 0 w 2519278"/>
                    <a:gd name="connsiteY4" fmla="*/ 1084630 h 1336736"/>
                    <a:gd name="connsiteX5" fmla="*/ 619495 w 2519278"/>
                    <a:gd name="connsiteY5" fmla="*/ 1311768 h 1336736"/>
                    <a:gd name="connsiteX0" fmla="*/ 619495 w 2519278"/>
                    <a:gd name="connsiteY0" fmla="*/ 1311768 h 1336736"/>
                    <a:gd name="connsiteX1" fmla="*/ 764043 w 2519278"/>
                    <a:gd name="connsiteY1" fmla="*/ 496138 h 1336736"/>
                    <a:gd name="connsiteX2" fmla="*/ 2519278 w 2519278"/>
                    <a:gd name="connsiteY2" fmla="*/ 805871 h 1336736"/>
                    <a:gd name="connsiteX3" fmla="*/ 443971 w 2519278"/>
                    <a:gd name="connsiteY3" fmla="*/ 578734 h 1336736"/>
                    <a:gd name="connsiteX4" fmla="*/ 0 w 2519278"/>
                    <a:gd name="connsiteY4" fmla="*/ 1084630 h 1336736"/>
                    <a:gd name="connsiteX5" fmla="*/ 619495 w 2519278"/>
                    <a:gd name="connsiteY5" fmla="*/ 1311768 h 1336736"/>
                    <a:gd name="connsiteX0" fmla="*/ 619495 w 2557852"/>
                    <a:gd name="connsiteY0" fmla="*/ 1696520 h 1721488"/>
                    <a:gd name="connsiteX1" fmla="*/ 764043 w 2557852"/>
                    <a:gd name="connsiteY1" fmla="*/ 880890 h 1721488"/>
                    <a:gd name="connsiteX2" fmla="*/ 2519278 w 2557852"/>
                    <a:gd name="connsiteY2" fmla="*/ 1190623 h 1721488"/>
                    <a:gd name="connsiteX3" fmla="*/ 443971 w 2557852"/>
                    <a:gd name="connsiteY3" fmla="*/ 963486 h 1721488"/>
                    <a:gd name="connsiteX4" fmla="*/ 0 w 2557852"/>
                    <a:gd name="connsiteY4" fmla="*/ 1469382 h 1721488"/>
                    <a:gd name="connsiteX5" fmla="*/ 619495 w 2557852"/>
                    <a:gd name="connsiteY5" fmla="*/ 1696520 h 1721488"/>
                    <a:gd name="connsiteX0" fmla="*/ 619495 w 2558150"/>
                    <a:gd name="connsiteY0" fmla="*/ 1668527 h 1693495"/>
                    <a:gd name="connsiteX1" fmla="*/ 764043 w 2558150"/>
                    <a:gd name="connsiteY1" fmla="*/ 852897 h 1693495"/>
                    <a:gd name="connsiteX2" fmla="*/ 2519278 w 2558150"/>
                    <a:gd name="connsiteY2" fmla="*/ 1162630 h 1693495"/>
                    <a:gd name="connsiteX3" fmla="*/ 464621 w 2558150"/>
                    <a:gd name="connsiteY3" fmla="*/ 987115 h 1693495"/>
                    <a:gd name="connsiteX4" fmla="*/ 0 w 2558150"/>
                    <a:gd name="connsiteY4" fmla="*/ 1441389 h 1693495"/>
                    <a:gd name="connsiteX5" fmla="*/ 619495 w 2558150"/>
                    <a:gd name="connsiteY5" fmla="*/ 1668527 h 1693495"/>
                    <a:gd name="connsiteX0" fmla="*/ 619495 w 2555673"/>
                    <a:gd name="connsiteY0" fmla="*/ 1729817 h 1754785"/>
                    <a:gd name="connsiteX1" fmla="*/ 764043 w 2555673"/>
                    <a:gd name="connsiteY1" fmla="*/ 914187 h 1754785"/>
                    <a:gd name="connsiteX2" fmla="*/ 2519278 w 2555673"/>
                    <a:gd name="connsiteY2" fmla="*/ 1223920 h 1754785"/>
                    <a:gd name="connsiteX3" fmla="*/ 464621 w 2555673"/>
                    <a:gd name="connsiteY3" fmla="*/ 1048405 h 1754785"/>
                    <a:gd name="connsiteX4" fmla="*/ 0 w 2555673"/>
                    <a:gd name="connsiteY4" fmla="*/ 1502679 h 1754785"/>
                    <a:gd name="connsiteX5" fmla="*/ 619495 w 2555673"/>
                    <a:gd name="connsiteY5" fmla="*/ 1729817 h 1754785"/>
                    <a:gd name="connsiteX0" fmla="*/ 619495 w 2555673"/>
                    <a:gd name="connsiteY0" fmla="*/ 1729817 h 1754785"/>
                    <a:gd name="connsiteX1" fmla="*/ 764043 w 2555673"/>
                    <a:gd name="connsiteY1" fmla="*/ 914187 h 1754785"/>
                    <a:gd name="connsiteX2" fmla="*/ 2519278 w 2555673"/>
                    <a:gd name="connsiteY2" fmla="*/ 1223920 h 1754785"/>
                    <a:gd name="connsiteX3" fmla="*/ 464621 w 2555673"/>
                    <a:gd name="connsiteY3" fmla="*/ 1048405 h 1754785"/>
                    <a:gd name="connsiteX4" fmla="*/ 0 w 2555673"/>
                    <a:gd name="connsiteY4" fmla="*/ 1502679 h 1754785"/>
                    <a:gd name="connsiteX5" fmla="*/ 619495 w 2555673"/>
                    <a:gd name="connsiteY5" fmla="*/ 1729817 h 1754785"/>
                    <a:gd name="connsiteX0" fmla="*/ 588137 w 2524315"/>
                    <a:gd name="connsiteY0" fmla="*/ 1729817 h 1754785"/>
                    <a:gd name="connsiteX1" fmla="*/ 732685 w 2524315"/>
                    <a:gd name="connsiteY1" fmla="*/ 914187 h 1754785"/>
                    <a:gd name="connsiteX2" fmla="*/ 2487920 w 2524315"/>
                    <a:gd name="connsiteY2" fmla="*/ 1223920 h 1754785"/>
                    <a:gd name="connsiteX3" fmla="*/ 433263 w 2524315"/>
                    <a:gd name="connsiteY3" fmla="*/ 1048405 h 1754785"/>
                    <a:gd name="connsiteX4" fmla="*/ 0 w 2524315"/>
                    <a:gd name="connsiteY4" fmla="*/ 1502679 h 1754785"/>
                    <a:gd name="connsiteX5" fmla="*/ 588137 w 2524315"/>
                    <a:gd name="connsiteY5" fmla="*/ 1729817 h 1754785"/>
                    <a:gd name="connsiteX0" fmla="*/ 588137 w 2524315"/>
                    <a:gd name="connsiteY0" fmla="*/ 1729817 h 1770420"/>
                    <a:gd name="connsiteX1" fmla="*/ 732685 w 2524315"/>
                    <a:gd name="connsiteY1" fmla="*/ 914187 h 1770420"/>
                    <a:gd name="connsiteX2" fmla="*/ 2487920 w 2524315"/>
                    <a:gd name="connsiteY2" fmla="*/ 1223920 h 1770420"/>
                    <a:gd name="connsiteX3" fmla="*/ 433263 w 2524315"/>
                    <a:gd name="connsiteY3" fmla="*/ 1048405 h 1770420"/>
                    <a:gd name="connsiteX4" fmla="*/ 0 w 2524315"/>
                    <a:gd name="connsiteY4" fmla="*/ 1502679 h 1770420"/>
                    <a:gd name="connsiteX5" fmla="*/ 588137 w 2524315"/>
                    <a:gd name="connsiteY5" fmla="*/ 1729817 h 177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24315" h="1770420">
                      <a:moveTo>
                        <a:pt x="588137" y="1729817"/>
                      </a:moveTo>
                      <a:cubicBezTo>
                        <a:pt x="753915" y="1528500"/>
                        <a:pt x="684502" y="1186064"/>
                        <a:pt x="732685" y="914187"/>
                      </a:cubicBezTo>
                      <a:cubicBezTo>
                        <a:pt x="1317763" y="1017431"/>
                        <a:pt x="2037066" y="728348"/>
                        <a:pt x="2487920" y="1223920"/>
                      </a:cubicBezTo>
                      <a:cubicBezTo>
                        <a:pt x="2859617" y="-245590"/>
                        <a:pt x="257740" y="-496819"/>
                        <a:pt x="433263" y="1048405"/>
                      </a:cubicBezTo>
                      <a:cubicBezTo>
                        <a:pt x="285273" y="1217037"/>
                        <a:pt x="55066" y="1210154"/>
                        <a:pt x="0" y="1502679"/>
                      </a:cubicBezTo>
                      <a:cubicBezTo>
                        <a:pt x="209752" y="1768262"/>
                        <a:pt x="195791" y="1819295"/>
                        <a:pt x="588137" y="172981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59" name="Forma libre 458"/>
                <p:cNvSpPr/>
                <p:nvPr/>
              </p:nvSpPr>
              <p:spPr>
                <a:xfrm rot="661180" flipH="1">
                  <a:off x="4374710" y="1750327"/>
                  <a:ext cx="208731" cy="85848"/>
                </a:xfrm>
                <a:custGeom>
                  <a:avLst/>
                  <a:gdLst>
                    <a:gd name="connsiteX0" fmla="*/ 0 w 244475"/>
                    <a:gd name="connsiteY0" fmla="*/ 0 h 38100"/>
                    <a:gd name="connsiteX1" fmla="*/ 244475 w 244475"/>
                    <a:gd name="connsiteY1" fmla="*/ 6350 h 38100"/>
                    <a:gd name="connsiteX2" fmla="*/ 222250 w 244475"/>
                    <a:gd name="connsiteY2" fmla="*/ 38100 h 38100"/>
                    <a:gd name="connsiteX3" fmla="*/ 0 w 244475"/>
                    <a:gd name="connsiteY3" fmla="*/ 0 h 38100"/>
                    <a:gd name="connsiteX0" fmla="*/ 0 w 244475"/>
                    <a:gd name="connsiteY0" fmla="*/ 33580 h 71680"/>
                    <a:gd name="connsiteX1" fmla="*/ 244475 w 244475"/>
                    <a:gd name="connsiteY1" fmla="*/ 39930 h 71680"/>
                    <a:gd name="connsiteX2" fmla="*/ 222250 w 244475"/>
                    <a:gd name="connsiteY2" fmla="*/ 71680 h 71680"/>
                    <a:gd name="connsiteX3" fmla="*/ 0 w 244475"/>
                    <a:gd name="connsiteY3" fmla="*/ 33580 h 71680"/>
                    <a:gd name="connsiteX0" fmla="*/ 0 w 244475"/>
                    <a:gd name="connsiteY0" fmla="*/ 58585 h 96685"/>
                    <a:gd name="connsiteX1" fmla="*/ 244475 w 244475"/>
                    <a:gd name="connsiteY1" fmla="*/ 64935 h 96685"/>
                    <a:gd name="connsiteX2" fmla="*/ 222250 w 244475"/>
                    <a:gd name="connsiteY2" fmla="*/ 96685 h 96685"/>
                    <a:gd name="connsiteX3" fmla="*/ 0 w 244475"/>
                    <a:gd name="connsiteY3" fmla="*/ 58585 h 96685"/>
                    <a:gd name="connsiteX0" fmla="*/ 0 w 244475"/>
                    <a:gd name="connsiteY0" fmla="*/ 70221 h 108321"/>
                    <a:gd name="connsiteX1" fmla="*/ 244475 w 244475"/>
                    <a:gd name="connsiteY1" fmla="*/ 76571 h 108321"/>
                    <a:gd name="connsiteX2" fmla="*/ 222250 w 244475"/>
                    <a:gd name="connsiteY2" fmla="*/ 108321 h 108321"/>
                    <a:gd name="connsiteX3" fmla="*/ 0 w 244475"/>
                    <a:gd name="connsiteY3" fmla="*/ 70221 h 108321"/>
                    <a:gd name="connsiteX0" fmla="*/ 0 w 244475"/>
                    <a:gd name="connsiteY0" fmla="*/ 70221 h 108321"/>
                    <a:gd name="connsiteX1" fmla="*/ 244475 w 244475"/>
                    <a:gd name="connsiteY1" fmla="*/ 76571 h 108321"/>
                    <a:gd name="connsiteX2" fmla="*/ 222250 w 244475"/>
                    <a:gd name="connsiteY2" fmla="*/ 108321 h 108321"/>
                    <a:gd name="connsiteX3" fmla="*/ 0 w 244475"/>
                    <a:gd name="connsiteY3" fmla="*/ 70221 h 108321"/>
                    <a:gd name="connsiteX0" fmla="*/ 0 w 244475"/>
                    <a:gd name="connsiteY0" fmla="*/ 70221 h 108321"/>
                    <a:gd name="connsiteX1" fmla="*/ 244475 w 244475"/>
                    <a:gd name="connsiteY1" fmla="*/ 76571 h 108321"/>
                    <a:gd name="connsiteX2" fmla="*/ 222250 w 244475"/>
                    <a:gd name="connsiteY2" fmla="*/ 108321 h 108321"/>
                    <a:gd name="connsiteX3" fmla="*/ 0 w 244475"/>
                    <a:gd name="connsiteY3" fmla="*/ 70221 h 108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475" h="108321">
                      <a:moveTo>
                        <a:pt x="0" y="70221"/>
                      </a:moveTo>
                      <a:cubicBezTo>
                        <a:pt x="94192" y="-64187"/>
                        <a:pt x="185208" y="26829"/>
                        <a:pt x="244475" y="76571"/>
                      </a:cubicBezTo>
                      <a:lnTo>
                        <a:pt x="222250" y="108321"/>
                      </a:lnTo>
                      <a:cubicBezTo>
                        <a:pt x="160867" y="51171"/>
                        <a:pt x="102658" y="6721"/>
                        <a:pt x="0" y="7022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0" name="Rayo 459"/>
                <p:cNvSpPr/>
                <p:nvPr/>
              </p:nvSpPr>
              <p:spPr>
                <a:xfrm rot="11947743">
                  <a:off x="4578411" y="1081914"/>
                  <a:ext cx="367222" cy="404803"/>
                </a:xfrm>
                <a:prstGeom prst="lightningBolt">
                  <a:avLst/>
                </a:prstGeom>
                <a:solidFill>
                  <a:srgbClr val="FFD90B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1" name="Rayo 460"/>
                <p:cNvSpPr/>
                <p:nvPr/>
              </p:nvSpPr>
              <p:spPr>
                <a:xfrm rot="8013752" flipH="1">
                  <a:off x="4361249" y="1108017"/>
                  <a:ext cx="367222" cy="404803"/>
                </a:xfrm>
                <a:prstGeom prst="lightningBolt">
                  <a:avLst/>
                </a:prstGeom>
                <a:solidFill>
                  <a:srgbClr val="FFD90B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2" name="Forma libre 461"/>
                <p:cNvSpPr/>
                <p:nvPr/>
              </p:nvSpPr>
              <p:spPr>
                <a:xfrm>
                  <a:off x="4221229" y="1826709"/>
                  <a:ext cx="90592" cy="297919"/>
                </a:xfrm>
                <a:custGeom>
                  <a:avLst/>
                  <a:gdLst>
                    <a:gd name="connsiteX0" fmla="*/ 70557 w 70557"/>
                    <a:gd name="connsiteY0" fmla="*/ 0 h 297919"/>
                    <a:gd name="connsiteX1" fmla="*/ 0 w 70557"/>
                    <a:gd name="connsiteY1" fmla="*/ 297919 h 297919"/>
                    <a:gd name="connsiteX2" fmla="*/ 0 w 70557"/>
                    <a:gd name="connsiteY2" fmla="*/ 297919 h 297919"/>
                    <a:gd name="connsiteX0" fmla="*/ 70557 w 70557"/>
                    <a:gd name="connsiteY0" fmla="*/ 0 h 297919"/>
                    <a:gd name="connsiteX1" fmla="*/ 0 w 70557"/>
                    <a:gd name="connsiteY1" fmla="*/ 297919 h 297919"/>
                    <a:gd name="connsiteX2" fmla="*/ 0 w 70557"/>
                    <a:gd name="connsiteY2" fmla="*/ 297919 h 297919"/>
                    <a:gd name="connsiteX0" fmla="*/ 90592 w 90592"/>
                    <a:gd name="connsiteY0" fmla="*/ 0 h 297919"/>
                    <a:gd name="connsiteX1" fmla="*/ 20035 w 90592"/>
                    <a:gd name="connsiteY1" fmla="*/ 297919 h 297919"/>
                    <a:gd name="connsiteX2" fmla="*/ 20035 w 90592"/>
                    <a:gd name="connsiteY2" fmla="*/ 297919 h 297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592" h="297919">
                      <a:moveTo>
                        <a:pt x="90592" y="0"/>
                      </a:moveTo>
                      <a:cubicBezTo>
                        <a:pt x="-3484" y="83626"/>
                        <a:pt x="-19164" y="190773"/>
                        <a:pt x="20035" y="297919"/>
                      </a:cubicBezTo>
                      <a:lnTo>
                        <a:pt x="20035" y="297919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3" name="Elipse 462"/>
                <p:cNvSpPr/>
                <p:nvPr/>
              </p:nvSpPr>
              <p:spPr>
                <a:xfrm>
                  <a:off x="4175510" y="2130307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 w="3175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4" name="Elipse 463"/>
                <p:cNvSpPr/>
                <p:nvPr/>
              </p:nvSpPr>
              <p:spPr>
                <a:xfrm>
                  <a:off x="4107105" y="2124628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 w="3175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5" name="Forma libre 464"/>
                <p:cNvSpPr/>
                <p:nvPr/>
              </p:nvSpPr>
              <p:spPr>
                <a:xfrm>
                  <a:off x="3175068" y="4155176"/>
                  <a:ext cx="713410" cy="509597"/>
                </a:xfrm>
                <a:custGeom>
                  <a:avLst/>
                  <a:gdLst>
                    <a:gd name="connsiteX0" fmla="*/ 0 w 674212"/>
                    <a:gd name="connsiteY0" fmla="*/ 0 h 486077"/>
                    <a:gd name="connsiteX1" fmla="*/ 164633 w 674212"/>
                    <a:gd name="connsiteY1" fmla="*/ 211679 h 486077"/>
                    <a:gd name="connsiteX2" fmla="*/ 674212 w 674212"/>
                    <a:gd name="connsiteY2" fmla="*/ 486077 h 486077"/>
                    <a:gd name="connsiteX3" fmla="*/ 674212 w 674212"/>
                    <a:gd name="connsiteY3" fmla="*/ 486077 h 486077"/>
                    <a:gd name="connsiteX4" fmla="*/ 0 w 674212"/>
                    <a:gd name="connsiteY4" fmla="*/ 0 h 486077"/>
                    <a:gd name="connsiteX0" fmla="*/ 0 w 674212"/>
                    <a:gd name="connsiteY0" fmla="*/ 0 h 486077"/>
                    <a:gd name="connsiteX1" fmla="*/ 164633 w 674212"/>
                    <a:gd name="connsiteY1" fmla="*/ 211679 h 486077"/>
                    <a:gd name="connsiteX2" fmla="*/ 674212 w 674212"/>
                    <a:gd name="connsiteY2" fmla="*/ 486077 h 486077"/>
                    <a:gd name="connsiteX3" fmla="*/ 674212 w 674212"/>
                    <a:gd name="connsiteY3" fmla="*/ 486077 h 486077"/>
                    <a:gd name="connsiteX4" fmla="*/ 0 w 674212"/>
                    <a:gd name="connsiteY4" fmla="*/ 0 h 486077"/>
                    <a:gd name="connsiteX0" fmla="*/ 0 w 674212"/>
                    <a:gd name="connsiteY0" fmla="*/ 0 h 486077"/>
                    <a:gd name="connsiteX1" fmla="*/ 164633 w 674212"/>
                    <a:gd name="connsiteY1" fmla="*/ 211679 h 486077"/>
                    <a:gd name="connsiteX2" fmla="*/ 674212 w 674212"/>
                    <a:gd name="connsiteY2" fmla="*/ 486077 h 486077"/>
                    <a:gd name="connsiteX3" fmla="*/ 674212 w 674212"/>
                    <a:gd name="connsiteY3" fmla="*/ 486077 h 486077"/>
                    <a:gd name="connsiteX4" fmla="*/ 0 w 674212"/>
                    <a:gd name="connsiteY4" fmla="*/ 0 h 486077"/>
                    <a:gd name="connsiteX0" fmla="*/ 0 w 674212"/>
                    <a:gd name="connsiteY0" fmla="*/ 0 h 486077"/>
                    <a:gd name="connsiteX1" fmla="*/ 164633 w 674212"/>
                    <a:gd name="connsiteY1" fmla="*/ 211679 h 486077"/>
                    <a:gd name="connsiteX2" fmla="*/ 674212 w 674212"/>
                    <a:gd name="connsiteY2" fmla="*/ 486077 h 486077"/>
                    <a:gd name="connsiteX3" fmla="*/ 674212 w 674212"/>
                    <a:gd name="connsiteY3" fmla="*/ 486077 h 486077"/>
                    <a:gd name="connsiteX4" fmla="*/ 0 w 674212"/>
                    <a:gd name="connsiteY4" fmla="*/ 0 h 486077"/>
                    <a:gd name="connsiteX0" fmla="*/ 0 w 713410"/>
                    <a:gd name="connsiteY0" fmla="*/ 0 h 486077"/>
                    <a:gd name="connsiteX1" fmla="*/ 164633 w 713410"/>
                    <a:gd name="connsiteY1" fmla="*/ 211679 h 486077"/>
                    <a:gd name="connsiteX2" fmla="*/ 674212 w 713410"/>
                    <a:gd name="connsiteY2" fmla="*/ 486077 h 486077"/>
                    <a:gd name="connsiteX3" fmla="*/ 713410 w 713410"/>
                    <a:gd name="connsiteY3" fmla="*/ 462557 h 486077"/>
                    <a:gd name="connsiteX4" fmla="*/ 0 w 713410"/>
                    <a:gd name="connsiteY4" fmla="*/ 0 h 486077"/>
                    <a:gd name="connsiteX0" fmla="*/ 0 w 713410"/>
                    <a:gd name="connsiteY0" fmla="*/ 0 h 493917"/>
                    <a:gd name="connsiteX1" fmla="*/ 164633 w 713410"/>
                    <a:gd name="connsiteY1" fmla="*/ 211679 h 493917"/>
                    <a:gd name="connsiteX2" fmla="*/ 556617 w 713410"/>
                    <a:gd name="connsiteY2" fmla="*/ 493917 h 493917"/>
                    <a:gd name="connsiteX3" fmla="*/ 713410 w 713410"/>
                    <a:gd name="connsiteY3" fmla="*/ 462557 h 493917"/>
                    <a:gd name="connsiteX4" fmla="*/ 0 w 713410"/>
                    <a:gd name="connsiteY4" fmla="*/ 0 h 493917"/>
                    <a:gd name="connsiteX0" fmla="*/ 0 w 713410"/>
                    <a:gd name="connsiteY0" fmla="*/ 0 h 493917"/>
                    <a:gd name="connsiteX1" fmla="*/ 164633 w 713410"/>
                    <a:gd name="connsiteY1" fmla="*/ 211679 h 493917"/>
                    <a:gd name="connsiteX2" fmla="*/ 556617 w 713410"/>
                    <a:gd name="connsiteY2" fmla="*/ 493917 h 493917"/>
                    <a:gd name="connsiteX3" fmla="*/ 713410 w 713410"/>
                    <a:gd name="connsiteY3" fmla="*/ 462557 h 493917"/>
                    <a:gd name="connsiteX4" fmla="*/ 0 w 713410"/>
                    <a:gd name="connsiteY4" fmla="*/ 0 h 493917"/>
                    <a:gd name="connsiteX0" fmla="*/ 0 w 713410"/>
                    <a:gd name="connsiteY0" fmla="*/ 0 h 493917"/>
                    <a:gd name="connsiteX1" fmla="*/ 164633 w 713410"/>
                    <a:gd name="connsiteY1" fmla="*/ 211679 h 493917"/>
                    <a:gd name="connsiteX2" fmla="*/ 556617 w 713410"/>
                    <a:gd name="connsiteY2" fmla="*/ 493917 h 493917"/>
                    <a:gd name="connsiteX3" fmla="*/ 713410 w 713410"/>
                    <a:gd name="connsiteY3" fmla="*/ 462557 h 493917"/>
                    <a:gd name="connsiteX4" fmla="*/ 0 w 713410"/>
                    <a:gd name="connsiteY4" fmla="*/ 0 h 493917"/>
                    <a:gd name="connsiteX0" fmla="*/ 0 w 713410"/>
                    <a:gd name="connsiteY0" fmla="*/ 0 h 493917"/>
                    <a:gd name="connsiteX1" fmla="*/ 172472 w 713410"/>
                    <a:gd name="connsiteY1" fmla="*/ 180320 h 493917"/>
                    <a:gd name="connsiteX2" fmla="*/ 556617 w 713410"/>
                    <a:gd name="connsiteY2" fmla="*/ 493917 h 493917"/>
                    <a:gd name="connsiteX3" fmla="*/ 713410 w 713410"/>
                    <a:gd name="connsiteY3" fmla="*/ 462557 h 493917"/>
                    <a:gd name="connsiteX4" fmla="*/ 0 w 713410"/>
                    <a:gd name="connsiteY4" fmla="*/ 0 h 493917"/>
                    <a:gd name="connsiteX0" fmla="*/ 0 w 713410"/>
                    <a:gd name="connsiteY0" fmla="*/ 0 h 509597"/>
                    <a:gd name="connsiteX1" fmla="*/ 172472 w 713410"/>
                    <a:gd name="connsiteY1" fmla="*/ 180320 h 509597"/>
                    <a:gd name="connsiteX2" fmla="*/ 533098 w 713410"/>
                    <a:gd name="connsiteY2" fmla="*/ 509597 h 509597"/>
                    <a:gd name="connsiteX3" fmla="*/ 713410 w 713410"/>
                    <a:gd name="connsiteY3" fmla="*/ 462557 h 509597"/>
                    <a:gd name="connsiteX4" fmla="*/ 0 w 713410"/>
                    <a:gd name="connsiteY4" fmla="*/ 0 h 509597"/>
                    <a:gd name="connsiteX0" fmla="*/ 0 w 713410"/>
                    <a:gd name="connsiteY0" fmla="*/ 0 h 509597"/>
                    <a:gd name="connsiteX1" fmla="*/ 172472 w 713410"/>
                    <a:gd name="connsiteY1" fmla="*/ 180320 h 509597"/>
                    <a:gd name="connsiteX2" fmla="*/ 533098 w 713410"/>
                    <a:gd name="connsiteY2" fmla="*/ 509597 h 509597"/>
                    <a:gd name="connsiteX3" fmla="*/ 713410 w 713410"/>
                    <a:gd name="connsiteY3" fmla="*/ 462557 h 509597"/>
                    <a:gd name="connsiteX4" fmla="*/ 509579 w 713410"/>
                    <a:gd name="connsiteY4" fmla="*/ 250878 h 509597"/>
                    <a:gd name="connsiteX5" fmla="*/ 0 w 713410"/>
                    <a:gd name="connsiteY5" fmla="*/ 0 h 509597"/>
                    <a:gd name="connsiteX0" fmla="*/ 0 w 713410"/>
                    <a:gd name="connsiteY0" fmla="*/ 0 h 509597"/>
                    <a:gd name="connsiteX1" fmla="*/ 156793 w 713410"/>
                    <a:gd name="connsiteY1" fmla="*/ 203840 h 509597"/>
                    <a:gd name="connsiteX2" fmla="*/ 533098 w 713410"/>
                    <a:gd name="connsiteY2" fmla="*/ 509597 h 509597"/>
                    <a:gd name="connsiteX3" fmla="*/ 713410 w 713410"/>
                    <a:gd name="connsiteY3" fmla="*/ 462557 h 509597"/>
                    <a:gd name="connsiteX4" fmla="*/ 509579 w 713410"/>
                    <a:gd name="connsiteY4" fmla="*/ 250878 h 509597"/>
                    <a:gd name="connsiteX5" fmla="*/ 0 w 713410"/>
                    <a:gd name="connsiteY5" fmla="*/ 0 h 509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3410" h="509597">
                      <a:moveTo>
                        <a:pt x="0" y="0"/>
                      </a:moveTo>
                      <a:lnTo>
                        <a:pt x="156793" y="203840"/>
                      </a:lnTo>
                      <a:cubicBezTo>
                        <a:pt x="334493" y="271786"/>
                        <a:pt x="535711" y="394610"/>
                        <a:pt x="533098" y="509597"/>
                      </a:cubicBezTo>
                      <a:lnTo>
                        <a:pt x="713410" y="462557"/>
                      </a:lnTo>
                      <a:cubicBezTo>
                        <a:pt x="710797" y="428584"/>
                        <a:pt x="628481" y="327971"/>
                        <a:pt x="509579" y="250878"/>
                      </a:cubicBezTo>
                      <a:cubicBezTo>
                        <a:pt x="390677" y="173785"/>
                        <a:pt x="57491" y="20906"/>
                        <a:pt x="0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6" name="Forma libre 465"/>
                <p:cNvSpPr/>
                <p:nvPr/>
              </p:nvSpPr>
              <p:spPr>
                <a:xfrm>
                  <a:off x="4343180" y="3723978"/>
                  <a:ext cx="666371" cy="501757"/>
                </a:xfrm>
                <a:custGeom>
                  <a:avLst/>
                  <a:gdLst>
                    <a:gd name="connsiteX0" fmla="*/ 203831 w 627173"/>
                    <a:gd name="connsiteY0" fmla="*/ 0 h 501757"/>
                    <a:gd name="connsiteX1" fmla="*/ 203831 w 627173"/>
                    <a:gd name="connsiteY1" fmla="*/ 133280 h 501757"/>
                    <a:gd name="connsiteX2" fmla="*/ 0 w 627173"/>
                    <a:gd name="connsiteY2" fmla="*/ 172479 h 501757"/>
                    <a:gd name="connsiteX3" fmla="*/ 360625 w 627173"/>
                    <a:gd name="connsiteY3" fmla="*/ 501757 h 501757"/>
                    <a:gd name="connsiteX4" fmla="*/ 627173 w 627173"/>
                    <a:gd name="connsiteY4" fmla="*/ 337118 h 501757"/>
                    <a:gd name="connsiteX5" fmla="*/ 203831 w 627173"/>
                    <a:gd name="connsiteY5" fmla="*/ 0 h 501757"/>
                    <a:gd name="connsiteX0" fmla="*/ 203831 w 642852"/>
                    <a:gd name="connsiteY0" fmla="*/ 0 h 501757"/>
                    <a:gd name="connsiteX1" fmla="*/ 203831 w 642852"/>
                    <a:gd name="connsiteY1" fmla="*/ 133280 h 501757"/>
                    <a:gd name="connsiteX2" fmla="*/ 0 w 642852"/>
                    <a:gd name="connsiteY2" fmla="*/ 172479 h 501757"/>
                    <a:gd name="connsiteX3" fmla="*/ 360625 w 642852"/>
                    <a:gd name="connsiteY3" fmla="*/ 501757 h 501757"/>
                    <a:gd name="connsiteX4" fmla="*/ 642852 w 642852"/>
                    <a:gd name="connsiteY4" fmla="*/ 368478 h 501757"/>
                    <a:gd name="connsiteX5" fmla="*/ 203831 w 642852"/>
                    <a:gd name="connsiteY5" fmla="*/ 0 h 501757"/>
                    <a:gd name="connsiteX0" fmla="*/ 227350 w 666371"/>
                    <a:gd name="connsiteY0" fmla="*/ 0 h 501757"/>
                    <a:gd name="connsiteX1" fmla="*/ 227350 w 666371"/>
                    <a:gd name="connsiteY1" fmla="*/ 133280 h 501757"/>
                    <a:gd name="connsiteX2" fmla="*/ 0 w 666371"/>
                    <a:gd name="connsiteY2" fmla="*/ 188159 h 501757"/>
                    <a:gd name="connsiteX3" fmla="*/ 384144 w 666371"/>
                    <a:gd name="connsiteY3" fmla="*/ 501757 h 501757"/>
                    <a:gd name="connsiteX4" fmla="*/ 666371 w 666371"/>
                    <a:gd name="connsiteY4" fmla="*/ 368478 h 501757"/>
                    <a:gd name="connsiteX5" fmla="*/ 227350 w 666371"/>
                    <a:gd name="connsiteY5" fmla="*/ 0 h 501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371" h="501757">
                      <a:moveTo>
                        <a:pt x="227350" y="0"/>
                      </a:moveTo>
                      <a:lnTo>
                        <a:pt x="227350" y="133280"/>
                      </a:lnTo>
                      <a:lnTo>
                        <a:pt x="0" y="188159"/>
                      </a:lnTo>
                      <a:lnTo>
                        <a:pt x="384144" y="501757"/>
                      </a:lnTo>
                      <a:lnTo>
                        <a:pt x="666371" y="368478"/>
                      </a:lnTo>
                      <a:lnTo>
                        <a:pt x="22735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7" name="Forma libre 466"/>
                <p:cNvSpPr/>
                <p:nvPr/>
              </p:nvSpPr>
              <p:spPr>
                <a:xfrm>
                  <a:off x="4719484" y="3935657"/>
                  <a:ext cx="772725" cy="454717"/>
                </a:xfrm>
                <a:custGeom>
                  <a:avLst/>
                  <a:gdLst>
                    <a:gd name="connsiteX0" fmla="*/ 0 w 705571"/>
                    <a:gd name="connsiteY0" fmla="*/ 282238 h 454717"/>
                    <a:gd name="connsiteX1" fmla="*/ 141114 w 705571"/>
                    <a:gd name="connsiteY1" fmla="*/ 454717 h 454717"/>
                    <a:gd name="connsiteX2" fmla="*/ 705571 w 705571"/>
                    <a:gd name="connsiteY2" fmla="*/ 250879 h 454717"/>
                    <a:gd name="connsiteX3" fmla="*/ 642853 w 705571"/>
                    <a:gd name="connsiteY3" fmla="*/ 0 h 454717"/>
                    <a:gd name="connsiteX4" fmla="*/ 0 w 705571"/>
                    <a:gd name="connsiteY4" fmla="*/ 282238 h 454717"/>
                    <a:gd name="connsiteX0" fmla="*/ 0 w 705571"/>
                    <a:gd name="connsiteY0" fmla="*/ 282238 h 454717"/>
                    <a:gd name="connsiteX1" fmla="*/ 141114 w 705571"/>
                    <a:gd name="connsiteY1" fmla="*/ 454717 h 454717"/>
                    <a:gd name="connsiteX2" fmla="*/ 705571 w 705571"/>
                    <a:gd name="connsiteY2" fmla="*/ 250879 h 454717"/>
                    <a:gd name="connsiteX3" fmla="*/ 642853 w 705571"/>
                    <a:gd name="connsiteY3" fmla="*/ 0 h 454717"/>
                    <a:gd name="connsiteX4" fmla="*/ 0 w 705571"/>
                    <a:gd name="connsiteY4" fmla="*/ 282238 h 454717"/>
                    <a:gd name="connsiteX0" fmla="*/ 0 w 705571"/>
                    <a:gd name="connsiteY0" fmla="*/ 282238 h 454717"/>
                    <a:gd name="connsiteX1" fmla="*/ 141114 w 705571"/>
                    <a:gd name="connsiteY1" fmla="*/ 454717 h 454717"/>
                    <a:gd name="connsiteX2" fmla="*/ 705571 w 705571"/>
                    <a:gd name="connsiteY2" fmla="*/ 297918 h 454717"/>
                    <a:gd name="connsiteX3" fmla="*/ 642853 w 705571"/>
                    <a:gd name="connsiteY3" fmla="*/ 0 h 454717"/>
                    <a:gd name="connsiteX4" fmla="*/ 0 w 705571"/>
                    <a:gd name="connsiteY4" fmla="*/ 282238 h 454717"/>
                    <a:gd name="connsiteX0" fmla="*/ 0 w 705571"/>
                    <a:gd name="connsiteY0" fmla="*/ 282238 h 454717"/>
                    <a:gd name="connsiteX1" fmla="*/ 141114 w 705571"/>
                    <a:gd name="connsiteY1" fmla="*/ 454717 h 454717"/>
                    <a:gd name="connsiteX2" fmla="*/ 705571 w 705571"/>
                    <a:gd name="connsiteY2" fmla="*/ 297918 h 454717"/>
                    <a:gd name="connsiteX3" fmla="*/ 642853 w 705571"/>
                    <a:gd name="connsiteY3" fmla="*/ 0 h 454717"/>
                    <a:gd name="connsiteX4" fmla="*/ 0 w 705571"/>
                    <a:gd name="connsiteY4" fmla="*/ 282238 h 454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5571" h="454717">
                      <a:moveTo>
                        <a:pt x="0" y="282238"/>
                      </a:moveTo>
                      <a:lnTo>
                        <a:pt x="141114" y="454717"/>
                      </a:lnTo>
                      <a:cubicBezTo>
                        <a:pt x="329266" y="402451"/>
                        <a:pt x="493900" y="224745"/>
                        <a:pt x="705571" y="297918"/>
                      </a:cubicBezTo>
                      <a:lnTo>
                        <a:pt x="642853" y="0"/>
                      </a:lnTo>
                      <a:cubicBezTo>
                        <a:pt x="365852" y="47040"/>
                        <a:pt x="214284" y="188159"/>
                        <a:pt x="0" y="28223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68" name="Forma libre 467"/>
                <p:cNvSpPr/>
                <p:nvPr/>
              </p:nvSpPr>
              <p:spPr>
                <a:xfrm>
                  <a:off x="3696319" y="3386412"/>
                  <a:ext cx="1795890" cy="702061"/>
                </a:xfrm>
                <a:custGeom>
                  <a:avLst/>
                  <a:gdLst>
                    <a:gd name="connsiteX0" fmla="*/ 0 w 1755235"/>
                    <a:gd name="connsiteY0" fmla="*/ 464599 h 702061"/>
                    <a:gd name="connsiteX1" fmla="*/ 154874 w 1755235"/>
                    <a:gd name="connsiteY1" fmla="*/ 702061 h 702061"/>
                    <a:gd name="connsiteX2" fmla="*/ 1115091 w 1755235"/>
                    <a:gd name="connsiteY2" fmla="*/ 247786 h 702061"/>
                    <a:gd name="connsiteX3" fmla="*/ 1538412 w 1755235"/>
                    <a:gd name="connsiteY3" fmla="*/ 640114 h 702061"/>
                    <a:gd name="connsiteX4" fmla="*/ 1755235 w 1755235"/>
                    <a:gd name="connsiteY4" fmla="*/ 557519 h 702061"/>
                    <a:gd name="connsiteX5" fmla="*/ 1693286 w 1755235"/>
                    <a:gd name="connsiteY5" fmla="*/ 340706 h 702061"/>
                    <a:gd name="connsiteX6" fmla="*/ 1693286 w 1755235"/>
                    <a:gd name="connsiteY6" fmla="*/ 340706 h 702061"/>
                    <a:gd name="connsiteX7" fmla="*/ 1135741 w 1755235"/>
                    <a:gd name="connsiteY7" fmla="*/ 0 h 702061"/>
                    <a:gd name="connsiteX8" fmla="*/ 0 w 1755235"/>
                    <a:gd name="connsiteY8" fmla="*/ 464599 h 702061"/>
                    <a:gd name="connsiteX0" fmla="*/ 0 w 1755235"/>
                    <a:gd name="connsiteY0" fmla="*/ 464599 h 702061"/>
                    <a:gd name="connsiteX1" fmla="*/ 154874 w 1755235"/>
                    <a:gd name="connsiteY1" fmla="*/ 702061 h 702061"/>
                    <a:gd name="connsiteX2" fmla="*/ 1115091 w 1755235"/>
                    <a:gd name="connsiteY2" fmla="*/ 247786 h 702061"/>
                    <a:gd name="connsiteX3" fmla="*/ 1538412 w 1755235"/>
                    <a:gd name="connsiteY3" fmla="*/ 640114 h 702061"/>
                    <a:gd name="connsiteX4" fmla="*/ 1755235 w 1755235"/>
                    <a:gd name="connsiteY4" fmla="*/ 557519 h 702061"/>
                    <a:gd name="connsiteX5" fmla="*/ 1693286 w 1755235"/>
                    <a:gd name="connsiteY5" fmla="*/ 340706 h 702061"/>
                    <a:gd name="connsiteX6" fmla="*/ 1651986 w 1755235"/>
                    <a:gd name="connsiteY6" fmla="*/ 392328 h 702061"/>
                    <a:gd name="connsiteX7" fmla="*/ 1135741 w 1755235"/>
                    <a:gd name="connsiteY7" fmla="*/ 0 h 702061"/>
                    <a:gd name="connsiteX8" fmla="*/ 0 w 1755235"/>
                    <a:gd name="connsiteY8" fmla="*/ 464599 h 702061"/>
                    <a:gd name="connsiteX0" fmla="*/ 0 w 1761736"/>
                    <a:gd name="connsiteY0" fmla="*/ 464599 h 702061"/>
                    <a:gd name="connsiteX1" fmla="*/ 154874 w 1761736"/>
                    <a:gd name="connsiteY1" fmla="*/ 702061 h 702061"/>
                    <a:gd name="connsiteX2" fmla="*/ 1115091 w 1761736"/>
                    <a:gd name="connsiteY2" fmla="*/ 247786 h 702061"/>
                    <a:gd name="connsiteX3" fmla="*/ 1538412 w 1761736"/>
                    <a:gd name="connsiteY3" fmla="*/ 640114 h 702061"/>
                    <a:gd name="connsiteX4" fmla="*/ 1755235 w 1761736"/>
                    <a:gd name="connsiteY4" fmla="*/ 557519 h 702061"/>
                    <a:gd name="connsiteX5" fmla="*/ 1651986 w 1761736"/>
                    <a:gd name="connsiteY5" fmla="*/ 392328 h 702061"/>
                    <a:gd name="connsiteX6" fmla="*/ 1135741 w 1761736"/>
                    <a:gd name="connsiteY6" fmla="*/ 0 h 702061"/>
                    <a:gd name="connsiteX7" fmla="*/ 0 w 1761736"/>
                    <a:gd name="connsiteY7" fmla="*/ 464599 h 702061"/>
                    <a:gd name="connsiteX0" fmla="*/ 0 w 1795890"/>
                    <a:gd name="connsiteY0" fmla="*/ 464599 h 702061"/>
                    <a:gd name="connsiteX1" fmla="*/ 154874 w 1795890"/>
                    <a:gd name="connsiteY1" fmla="*/ 702061 h 702061"/>
                    <a:gd name="connsiteX2" fmla="*/ 1115091 w 1795890"/>
                    <a:gd name="connsiteY2" fmla="*/ 247786 h 702061"/>
                    <a:gd name="connsiteX3" fmla="*/ 1538412 w 1795890"/>
                    <a:gd name="connsiteY3" fmla="*/ 640114 h 702061"/>
                    <a:gd name="connsiteX4" fmla="*/ 1755235 w 1795890"/>
                    <a:gd name="connsiteY4" fmla="*/ 557519 h 702061"/>
                    <a:gd name="connsiteX5" fmla="*/ 1651986 w 1795890"/>
                    <a:gd name="connsiteY5" fmla="*/ 392328 h 702061"/>
                    <a:gd name="connsiteX6" fmla="*/ 1135741 w 1795890"/>
                    <a:gd name="connsiteY6" fmla="*/ 0 h 702061"/>
                    <a:gd name="connsiteX7" fmla="*/ 0 w 1795890"/>
                    <a:gd name="connsiteY7" fmla="*/ 464599 h 7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5890" h="702061">
                      <a:moveTo>
                        <a:pt x="0" y="464599"/>
                      </a:moveTo>
                      <a:lnTo>
                        <a:pt x="154874" y="702061"/>
                      </a:lnTo>
                      <a:lnTo>
                        <a:pt x="1115091" y="247786"/>
                      </a:lnTo>
                      <a:lnTo>
                        <a:pt x="1538412" y="640114"/>
                      </a:lnTo>
                      <a:lnTo>
                        <a:pt x="1755235" y="557519"/>
                      </a:lnTo>
                      <a:cubicBezTo>
                        <a:pt x="1774164" y="516221"/>
                        <a:pt x="1879134" y="351030"/>
                        <a:pt x="1651986" y="392328"/>
                      </a:cubicBezTo>
                      <a:lnTo>
                        <a:pt x="1135741" y="0"/>
                      </a:lnTo>
                      <a:lnTo>
                        <a:pt x="0" y="46459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69" name="Forma libre 468"/>
                <p:cNvSpPr/>
                <p:nvPr/>
              </p:nvSpPr>
              <p:spPr>
                <a:xfrm rot="1768056">
                  <a:off x="3650970" y="3249171"/>
                  <a:ext cx="857262" cy="612691"/>
                </a:xfrm>
                <a:custGeom>
                  <a:avLst/>
                  <a:gdLst>
                    <a:gd name="connsiteX0" fmla="*/ 185849 w 1001517"/>
                    <a:gd name="connsiteY0" fmla="*/ 30973 h 640114"/>
                    <a:gd name="connsiteX1" fmla="*/ 485271 w 1001517"/>
                    <a:gd name="connsiteY1" fmla="*/ 206489 h 640114"/>
                    <a:gd name="connsiteX2" fmla="*/ 753719 w 1001517"/>
                    <a:gd name="connsiteY2" fmla="*/ 103244 h 640114"/>
                    <a:gd name="connsiteX3" fmla="*/ 1001517 w 1001517"/>
                    <a:gd name="connsiteY3" fmla="*/ 433626 h 640114"/>
                    <a:gd name="connsiteX4" fmla="*/ 898267 w 1001517"/>
                    <a:gd name="connsiteY4" fmla="*/ 464599 h 640114"/>
                    <a:gd name="connsiteX5" fmla="*/ 795018 w 1001517"/>
                    <a:gd name="connsiteY5" fmla="*/ 144542 h 640114"/>
                    <a:gd name="connsiteX6" fmla="*/ 908592 w 1001517"/>
                    <a:gd name="connsiteY6" fmla="*/ 485248 h 640114"/>
                    <a:gd name="connsiteX7" fmla="*/ 733069 w 1001517"/>
                    <a:gd name="connsiteY7" fmla="*/ 640114 h 640114"/>
                    <a:gd name="connsiteX8" fmla="*/ 330397 w 1001517"/>
                    <a:gd name="connsiteY8" fmla="*/ 609141 h 640114"/>
                    <a:gd name="connsiteX9" fmla="*/ 309747 w 1001517"/>
                    <a:gd name="connsiteY9" fmla="*/ 382004 h 640114"/>
                    <a:gd name="connsiteX10" fmla="*/ 0 w 1001517"/>
                    <a:gd name="connsiteY10" fmla="*/ 268435 h 640114"/>
                    <a:gd name="connsiteX11" fmla="*/ 123899 w 1001517"/>
                    <a:gd name="connsiteY11" fmla="*/ 0 h 640114"/>
                    <a:gd name="connsiteX0" fmla="*/ 185849 w 1001517"/>
                    <a:gd name="connsiteY0" fmla="*/ 30973 h 640114"/>
                    <a:gd name="connsiteX1" fmla="*/ 485271 w 1001517"/>
                    <a:gd name="connsiteY1" fmla="*/ 206489 h 640114"/>
                    <a:gd name="connsiteX2" fmla="*/ 753719 w 1001517"/>
                    <a:gd name="connsiteY2" fmla="*/ 103244 h 640114"/>
                    <a:gd name="connsiteX3" fmla="*/ 1001517 w 1001517"/>
                    <a:gd name="connsiteY3" fmla="*/ 433626 h 640114"/>
                    <a:gd name="connsiteX4" fmla="*/ 898267 w 1001517"/>
                    <a:gd name="connsiteY4" fmla="*/ 464599 h 640114"/>
                    <a:gd name="connsiteX5" fmla="*/ 795018 w 1001517"/>
                    <a:gd name="connsiteY5" fmla="*/ 144542 h 640114"/>
                    <a:gd name="connsiteX6" fmla="*/ 908592 w 1001517"/>
                    <a:gd name="connsiteY6" fmla="*/ 485248 h 640114"/>
                    <a:gd name="connsiteX7" fmla="*/ 733069 w 1001517"/>
                    <a:gd name="connsiteY7" fmla="*/ 640114 h 640114"/>
                    <a:gd name="connsiteX8" fmla="*/ 330397 w 1001517"/>
                    <a:gd name="connsiteY8" fmla="*/ 609141 h 640114"/>
                    <a:gd name="connsiteX9" fmla="*/ 309747 w 1001517"/>
                    <a:gd name="connsiteY9" fmla="*/ 382004 h 640114"/>
                    <a:gd name="connsiteX10" fmla="*/ 0 w 1001517"/>
                    <a:gd name="connsiteY10" fmla="*/ 268435 h 640114"/>
                    <a:gd name="connsiteX11" fmla="*/ 123899 w 1001517"/>
                    <a:gd name="connsiteY11" fmla="*/ 0 h 640114"/>
                    <a:gd name="connsiteX12" fmla="*/ 185849 w 1001517"/>
                    <a:gd name="connsiteY12" fmla="*/ 30973 h 640114"/>
                    <a:gd name="connsiteX0" fmla="*/ 185849 w 908592"/>
                    <a:gd name="connsiteY0" fmla="*/ 30973 h 640114"/>
                    <a:gd name="connsiteX1" fmla="*/ 485271 w 908592"/>
                    <a:gd name="connsiteY1" fmla="*/ 206489 h 640114"/>
                    <a:gd name="connsiteX2" fmla="*/ 753719 w 908592"/>
                    <a:gd name="connsiteY2" fmla="*/ 103244 h 640114"/>
                    <a:gd name="connsiteX3" fmla="*/ 898267 w 908592"/>
                    <a:gd name="connsiteY3" fmla="*/ 464599 h 640114"/>
                    <a:gd name="connsiteX4" fmla="*/ 795018 w 908592"/>
                    <a:gd name="connsiteY4" fmla="*/ 144542 h 640114"/>
                    <a:gd name="connsiteX5" fmla="*/ 908592 w 908592"/>
                    <a:gd name="connsiteY5" fmla="*/ 485248 h 640114"/>
                    <a:gd name="connsiteX6" fmla="*/ 733069 w 908592"/>
                    <a:gd name="connsiteY6" fmla="*/ 640114 h 640114"/>
                    <a:gd name="connsiteX7" fmla="*/ 330397 w 908592"/>
                    <a:gd name="connsiteY7" fmla="*/ 609141 h 640114"/>
                    <a:gd name="connsiteX8" fmla="*/ 309747 w 908592"/>
                    <a:gd name="connsiteY8" fmla="*/ 382004 h 640114"/>
                    <a:gd name="connsiteX9" fmla="*/ 0 w 908592"/>
                    <a:gd name="connsiteY9" fmla="*/ 268435 h 640114"/>
                    <a:gd name="connsiteX10" fmla="*/ 123899 w 908592"/>
                    <a:gd name="connsiteY10" fmla="*/ 0 h 640114"/>
                    <a:gd name="connsiteX11" fmla="*/ 185849 w 908592"/>
                    <a:gd name="connsiteY11" fmla="*/ 30973 h 640114"/>
                    <a:gd name="connsiteX0" fmla="*/ 185849 w 908592"/>
                    <a:gd name="connsiteY0" fmla="*/ 0 h 609141"/>
                    <a:gd name="connsiteX1" fmla="*/ 485271 w 908592"/>
                    <a:gd name="connsiteY1" fmla="*/ 175516 h 609141"/>
                    <a:gd name="connsiteX2" fmla="*/ 753719 w 908592"/>
                    <a:gd name="connsiteY2" fmla="*/ 72271 h 609141"/>
                    <a:gd name="connsiteX3" fmla="*/ 898267 w 908592"/>
                    <a:gd name="connsiteY3" fmla="*/ 433626 h 609141"/>
                    <a:gd name="connsiteX4" fmla="*/ 795018 w 908592"/>
                    <a:gd name="connsiteY4" fmla="*/ 113569 h 609141"/>
                    <a:gd name="connsiteX5" fmla="*/ 908592 w 908592"/>
                    <a:gd name="connsiteY5" fmla="*/ 454275 h 609141"/>
                    <a:gd name="connsiteX6" fmla="*/ 733069 w 908592"/>
                    <a:gd name="connsiteY6" fmla="*/ 609141 h 609141"/>
                    <a:gd name="connsiteX7" fmla="*/ 330397 w 908592"/>
                    <a:gd name="connsiteY7" fmla="*/ 578168 h 609141"/>
                    <a:gd name="connsiteX8" fmla="*/ 309747 w 908592"/>
                    <a:gd name="connsiteY8" fmla="*/ 351031 h 609141"/>
                    <a:gd name="connsiteX9" fmla="*/ 0 w 908592"/>
                    <a:gd name="connsiteY9" fmla="*/ 237462 h 609141"/>
                    <a:gd name="connsiteX10" fmla="*/ 185849 w 908592"/>
                    <a:gd name="connsiteY10" fmla="*/ 0 h 609141"/>
                    <a:gd name="connsiteX0" fmla="*/ 134519 w 857262"/>
                    <a:gd name="connsiteY0" fmla="*/ 0 h 609141"/>
                    <a:gd name="connsiteX1" fmla="*/ 433941 w 857262"/>
                    <a:gd name="connsiteY1" fmla="*/ 175516 h 609141"/>
                    <a:gd name="connsiteX2" fmla="*/ 702389 w 857262"/>
                    <a:gd name="connsiteY2" fmla="*/ 72271 h 609141"/>
                    <a:gd name="connsiteX3" fmla="*/ 846937 w 857262"/>
                    <a:gd name="connsiteY3" fmla="*/ 433626 h 609141"/>
                    <a:gd name="connsiteX4" fmla="*/ 743688 w 857262"/>
                    <a:gd name="connsiteY4" fmla="*/ 113569 h 609141"/>
                    <a:gd name="connsiteX5" fmla="*/ 857262 w 857262"/>
                    <a:gd name="connsiteY5" fmla="*/ 454275 h 609141"/>
                    <a:gd name="connsiteX6" fmla="*/ 681739 w 857262"/>
                    <a:gd name="connsiteY6" fmla="*/ 609141 h 609141"/>
                    <a:gd name="connsiteX7" fmla="*/ 279067 w 857262"/>
                    <a:gd name="connsiteY7" fmla="*/ 578168 h 609141"/>
                    <a:gd name="connsiteX8" fmla="*/ 258417 w 857262"/>
                    <a:gd name="connsiteY8" fmla="*/ 351031 h 609141"/>
                    <a:gd name="connsiteX9" fmla="*/ 0 w 857262"/>
                    <a:gd name="connsiteY9" fmla="*/ 280498 h 609141"/>
                    <a:gd name="connsiteX10" fmla="*/ 134519 w 857262"/>
                    <a:gd name="connsiteY10" fmla="*/ 0 h 609141"/>
                    <a:gd name="connsiteX0" fmla="*/ 184074 w 857262"/>
                    <a:gd name="connsiteY0" fmla="*/ 0 h 601122"/>
                    <a:gd name="connsiteX1" fmla="*/ 433941 w 857262"/>
                    <a:gd name="connsiteY1" fmla="*/ 167497 h 601122"/>
                    <a:gd name="connsiteX2" fmla="*/ 702389 w 857262"/>
                    <a:gd name="connsiteY2" fmla="*/ 64252 h 601122"/>
                    <a:gd name="connsiteX3" fmla="*/ 846937 w 857262"/>
                    <a:gd name="connsiteY3" fmla="*/ 425607 h 601122"/>
                    <a:gd name="connsiteX4" fmla="*/ 743688 w 857262"/>
                    <a:gd name="connsiteY4" fmla="*/ 105550 h 601122"/>
                    <a:gd name="connsiteX5" fmla="*/ 857262 w 857262"/>
                    <a:gd name="connsiteY5" fmla="*/ 446256 h 601122"/>
                    <a:gd name="connsiteX6" fmla="*/ 681739 w 857262"/>
                    <a:gd name="connsiteY6" fmla="*/ 601122 h 601122"/>
                    <a:gd name="connsiteX7" fmla="*/ 279067 w 857262"/>
                    <a:gd name="connsiteY7" fmla="*/ 570149 h 601122"/>
                    <a:gd name="connsiteX8" fmla="*/ 258417 w 857262"/>
                    <a:gd name="connsiteY8" fmla="*/ 343012 h 601122"/>
                    <a:gd name="connsiteX9" fmla="*/ 0 w 857262"/>
                    <a:gd name="connsiteY9" fmla="*/ 272479 h 601122"/>
                    <a:gd name="connsiteX10" fmla="*/ 184074 w 857262"/>
                    <a:gd name="connsiteY10" fmla="*/ 0 h 601122"/>
                    <a:gd name="connsiteX0" fmla="*/ 204550 w 857262"/>
                    <a:gd name="connsiteY0" fmla="*/ 0 h 612691"/>
                    <a:gd name="connsiteX1" fmla="*/ 433941 w 857262"/>
                    <a:gd name="connsiteY1" fmla="*/ 179066 h 612691"/>
                    <a:gd name="connsiteX2" fmla="*/ 702389 w 857262"/>
                    <a:gd name="connsiteY2" fmla="*/ 75821 h 612691"/>
                    <a:gd name="connsiteX3" fmla="*/ 846937 w 857262"/>
                    <a:gd name="connsiteY3" fmla="*/ 437176 h 612691"/>
                    <a:gd name="connsiteX4" fmla="*/ 743688 w 857262"/>
                    <a:gd name="connsiteY4" fmla="*/ 117119 h 612691"/>
                    <a:gd name="connsiteX5" fmla="*/ 857262 w 857262"/>
                    <a:gd name="connsiteY5" fmla="*/ 457825 h 612691"/>
                    <a:gd name="connsiteX6" fmla="*/ 681739 w 857262"/>
                    <a:gd name="connsiteY6" fmla="*/ 612691 h 612691"/>
                    <a:gd name="connsiteX7" fmla="*/ 279067 w 857262"/>
                    <a:gd name="connsiteY7" fmla="*/ 581718 h 612691"/>
                    <a:gd name="connsiteX8" fmla="*/ 258417 w 857262"/>
                    <a:gd name="connsiteY8" fmla="*/ 354581 h 612691"/>
                    <a:gd name="connsiteX9" fmla="*/ 0 w 857262"/>
                    <a:gd name="connsiteY9" fmla="*/ 284048 h 612691"/>
                    <a:gd name="connsiteX10" fmla="*/ 204550 w 857262"/>
                    <a:gd name="connsiteY10" fmla="*/ 0 h 612691"/>
                    <a:gd name="connsiteX0" fmla="*/ 204550 w 857262"/>
                    <a:gd name="connsiteY0" fmla="*/ 0 h 612691"/>
                    <a:gd name="connsiteX1" fmla="*/ 433941 w 857262"/>
                    <a:gd name="connsiteY1" fmla="*/ 179066 h 612691"/>
                    <a:gd name="connsiteX2" fmla="*/ 702389 w 857262"/>
                    <a:gd name="connsiteY2" fmla="*/ 75821 h 612691"/>
                    <a:gd name="connsiteX3" fmla="*/ 846937 w 857262"/>
                    <a:gd name="connsiteY3" fmla="*/ 437176 h 612691"/>
                    <a:gd name="connsiteX4" fmla="*/ 743688 w 857262"/>
                    <a:gd name="connsiteY4" fmla="*/ 117119 h 612691"/>
                    <a:gd name="connsiteX5" fmla="*/ 857262 w 857262"/>
                    <a:gd name="connsiteY5" fmla="*/ 457825 h 612691"/>
                    <a:gd name="connsiteX6" fmla="*/ 681739 w 857262"/>
                    <a:gd name="connsiteY6" fmla="*/ 612691 h 612691"/>
                    <a:gd name="connsiteX7" fmla="*/ 279067 w 857262"/>
                    <a:gd name="connsiteY7" fmla="*/ 581718 h 612691"/>
                    <a:gd name="connsiteX8" fmla="*/ 258417 w 857262"/>
                    <a:gd name="connsiteY8" fmla="*/ 354581 h 612691"/>
                    <a:gd name="connsiteX9" fmla="*/ 0 w 857262"/>
                    <a:gd name="connsiteY9" fmla="*/ 284048 h 612691"/>
                    <a:gd name="connsiteX10" fmla="*/ 204550 w 857262"/>
                    <a:gd name="connsiteY10" fmla="*/ 0 h 612691"/>
                    <a:gd name="connsiteX0" fmla="*/ 204550 w 857262"/>
                    <a:gd name="connsiteY0" fmla="*/ 0 h 612691"/>
                    <a:gd name="connsiteX1" fmla="*/ 433941 w 857262"/>
                    <a:gd name="connsiteY1" fmla="*/ 179066 h 612691"/>
                    <a:gd name="connsiteX2" fmla="*/ 702389 w 857262"/>
                    <a:gd name="connsiteY2" fmla="*/ 75821 h 612691"/>
                    <a:gd name="connsiteX3" fmla="*/ 846937 w 857262"/>
                    <a:gd name="connsiteY3" fmla="*/ 437176 h 612691"/>
                    <a:gd name="connsiteX4" fmla="*/ 743688 w 857262"/>
                    <a:gd name="connsiteY4" fmla="*/ 117119 h 612691"/>
                    <a:gd name="connsiteX5" fmla="*/ 857262 w 857262"/>
                    <a:gd name="connsiteY5" fmla="*/ 457825 h 612691"/>
                    <a:gd name="connsiteX6" fmla="*/ 681739 w 857262"/>
                    <a:gd name="connsiteY6" fmla="*/ 612691 h 612691"/>
                    <a:gd name="connsiteX7" fmla="*/ 279067 w 857262"/>
                    <a:gd name="connsiteY7" fmla="*/ 581718 h 612691"/>
                    <a:gd name="connsiteX8" fmla="*/ 258417 w 857262"/>
                    <a:gd name="connsiteY8" fmla="*/ 354581 h 612691"/>
                    <a:gd name="connsiteX9" fmla="*/ 0 w 857262"/>
                    <a:gd name="connsiteY9" fmla="*/ 284048 h 612691"/>
                    <a:gd name="connsiteX10" fmla="*/ 204550 w 857262"/>
                    <a:gd name="connsiteY10" fmla="*/ 0 h 612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262" h="612691">
                      <a:moveTo>
                        <a:pt x="204550" y="0"/>
                      </a:moveTo>
                      <a:lnTo>
                        <a:pt x="433941" y="179066"/>
                      </a:lnTo>
                      <a:lnTo>
                        <a:pt x="702389" y="75821"/>
                      </a:lnTo>
                      <a:lnTo>
                        <a:pt x="846937" y="437176"/>
                      </a:lnTo>
                      <a:lnTo>
                        <a:pt x="743688" y="117119"/>
                      </a:lnTo>
                      <a:lnTo>
                        <a:pt x="857262" y="457825"/>
                      </a:lnTo>
                      <a:lnTo>
                        <a:pt x="681739" y="612691"/>
                      </a:lnTo>
                      <a:lnTo>
                        <a:pt x="279067" y="581718"/>
                      </a:lnTo>
                      <a:lnTo>
                        <a:pt x="258417" y="354581"/>
                      </a:lnTo>
                      <a:lnTo>
                        <a:pt x="0" y="284048"/>
                      </a:lnTo>
                      <a:cubicBezTo>
                        <a:pt x="56613" y="168888"/>
                        <a:pt x="85925" y="69154"/>
                        <a:pt x="20455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70" name="Elipse 469"/>
                <p:cNvSpPr/>
                <p:nvPr/>
              </p:nvSpPr>
              <p:spPr>
                <a:xfrm>
                  <a:off x="4780434" y="4523664"/>
                  <a:ext cx="1588965" cy="1586829"/>
                </a:xfrm>
                <a:prstGeom prst="ellipse">
                  <a:avLst/>
                </a:pr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1" name="Forma libre 470"/>
                <p:cNvSpPr/>
                <p:nvPr/>
              </p:nvSpPr>
              <p:spPr>
                <a:xfrm>
                  <a:off x="4243539" y="4253664"/>
                  <a:ext cx="949892" cy="1081967"/>
                </a:xfrm>
                <a:custGeom>
                  <a:avLst/>
                  <a:gdLst>
                    <a:gd name="connsiteX0" fmla="*/ 702094 w 949892"/>
                    <a:gd name="connsiteY0" fmla="*/ 1042767 h 1042767"/>
                    <a:gd name="connsiteX1" fmla="*/ 0 w 949892"/>
                    <a:gd name="connsiteY1" fmla="*/ 340706 h 1042767"/>
                    <a:gd name="connsiteX2" fmla="*/ 361372 w 949892"/>
                    <a:gd name="connsiteY2" fmla="*/ 0 h 1042767"/>
                    <a:gd name="connsiteX3" fmla="*/ 949892 w 949892"/>
                    <a:gd name="connsiteY3" fmla="*/ 567843 h 1042767"/>
                    <a:gd name="connsiteX4" fmla="*/ 702094 w 949892"/>
                    <a:gd name="connsiteY4" fmla="*/ 1042767 h 1042767"/>
                    <a:gd name="connsiteX0" fmla="*/ 702094 w 949892"/>
                    <a:gd name="connsiteY0" fmla="*/ 1042767 h 1042767"/>
                    <a:gd name="connsiteX1" fmla="*/ 0 w 949892"/>
                    <a:gd name="connsiteY1" fmla="*/ 340706 h 1042767"/>
                    <a:gd name="connsiteX2" fmla="*/ 361372 w 949892"/>
                    <a:gd name="connsiteY2" fmla="*/ 0 h 1042767"/>
                    <a:gd name="connsiteX3" fmla="*/ 949892 w 949892"/>
                    <a:gd name="connsiteY3" fmla="*/ 567843 h 1042767"/>
                    <a:gd name="connsiteX4" fmla="*/ 702094 w 949892"/>
                    <a:gd name="connsiteY4" fmla="*/ 1042767 h 1042767"/>
                    <a:gd name="connsiteX0" fmla="*/ 741293 w 949892"/>
                    <a:gd name="connsiteY0" fmla="*/ 1081967 h 1081967"/>
                    <a:gd name="connsiteX1" fmla="*/ 0 w 949892"/>
                    <a:gd name="connsiteY1" fmla="*/ 340706 h 1081967"/>
                    <a:gd name="connsiteX2" fmla="*/ 361372 w 949892"/>
                    <a:gd name="connsiteY2" fmla="*/ 0 h 1081967"/>
                    <a:gd name="connsiteX3" fmla="*/ 949892 w 949892"/>
                    <a:gd name="connsiteY3" fmla="*/ 567843 h 1081967"/>
                    <a:gd name="connsiteX4" fmla="*/ 741293 w 949892"/>
                    <a:gd name="connsiteY4" fmla="*/ 1081967 h 1081967"/>
                    <a:gd name="connsiteX0" fmla="*/ 741293 w 981251"/>
                    <a:gd name="connsiteY0" fmla="*/ 1081967 h 1081967"/>
                    <a:gd name="connsiteX1" fmla="*/ 0 w 981251"/>
                    <a:gd name="connsiteY1" fmla="*/ 340706 h 1081967"/>
                    <a:gd name="connsiteX2" fmla="*/ 361372 w 981251"/>
                    <a:gd name="connsiteY2" fmla="*/ 0 h 1081967"/>
                    <a:gd name="connsiteX3" fmla="*/ 981251 w 981251"/>
                    <a:gd name="connsiteY3" fmla="*/ 599203 h 1081967"/>
                    <a:gd name="connsiteX4" fmla="*/ 741293 w 981251"/>
                    <a:gd name="connsiteY4" fmla="*/ 1081967 h 1081967"/>
                    <a:gd name="connsiteX0" fmla="*/ 741293 w 949892"/>
                    <a:gd name="connsiteY0" fmla="*/ 1081967 h 1081967"/>
                    <a:gd name="connsiteX1" fmla="*/ 0 w 949892"/>
                    <a:gd name="connsiteY1" fmla="*/ 340706 h 1081967"/>
                    <a:gd name="connsiteX2" fmla="*/ 361372 w 949892"/>
                    <a:gd name="connsiteY2" fmla="*/ 0 h 1081967"/>
                    <a:gd name="connsiteX3" fmla="*/ 949892 w 949892"/>
                    <a:gd name="connsiteY3" fmla="*/ 607043 h 1081967"/>
                    <a:gd name="connsiteX4" fmla="*/ 741293 w 949892"/>
                    <a:gd name="connsiteY4" fmla="*/ 1081967 h 1081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9892" h="1081967">
                      <a:moveTo>
                        <a:pt x="741293" y="1081967"/>
                      </a:moveTo>
                      <a:cubicBezTo>
                        <a:pt x="589861" y="786000"/>
                        <a:pt x="234031" y="574726"/>
                        <a:pt x="0" y="340706"/>
                      </a:cubicBezTo>
                      <a:lnTo>
                        <a:pt x="361372" y="0"/>
                      </a:lnTo>
                      <a:lnTo>
                        <a:pt x="949892" y="607043"/>
                      </a:lnTo>
                      <a:cubicBezTo>
                        <a:pt x="867293" y="765351"/>
                        <a:pt x="823892" y="923659"/>
                        <a:pt x="741293" y="10819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2" name="Forma libre 471"/>
                <p:cNvSpPr/>
                <p:nvPr/>
              </p:nvSpPr>
              <p:spPr>
                <a:xfrm>
                  <a:off x="3057473" y="3697930"/>
                  <a:ext cx="1722961" cy="1361039"/>
                </a:xfrm>
                <a:custGeom>
                  <a:avLst/>
                  <a:gdLst>
                    <a:gd name="connsiteX0" fmla="*/ 0 w 1775885"/>
                    <a:gd name="connsiteY0" fmla="*/ 629790 h 1466069"/>
                    <a:gd name="connsiteX1" fmla="*/ 660795 w 1775885"/>
                    <a:gd name="connsiteY1" fmla="*/ 0 h 1466069"/>
                    <a:gd name="connsiteX2" fmla="*/ 1383539 w 1775885"/>
                    <a:gd name="connsiteY2" fmla="*/ 351031 h 1466069"/>
                    <a:gd name="connsiteX3" fmla="*/ 1775885 w 1775885"/>
                    <a:gd name="connsiteY3" fmla="*/ 722710 h 1466069"/>
                    <a:gd name="connsiteX4" fmla="*/ 1424838 w 1775885"/>
                    <a:gd name="connsiteY4" fmla="*/ 1466069 h 1466069"/>
                    <a:gd name="connsiteX5" fmla="*/ 0 w 1775885"/>
                    <a:gd name="connsiteY5" fmla="*/ 629790 h 1466069"/>
                    <a:gd name="connsiteX0" fmla="*/ 0 w 1775885"/>
                    <a:gd name="connsiteY0" fmla="*/ 629790 h 1466069"/>
                    <a:gd name="connsiteX1" fmla="*/ 660795 w 1775885"/>
                    <a:gd name="connsiteY1" fmla="*/ 0 h 1466069"/>
                    <a:gd name="connsiteX2" fmla="*/ 1383539 w 1775885"/>
                    <a:gd name="connsiteY2" fmla="*/ 351031 h 1466069"/>
                    <a:gd name="connsiteX3" fmla="*/ 1775885 w 1775885"/>
                    <a:gd name="connsiteY3" fmla="*/ 722710 h 1466069"/>
                    <a:gd name="connsiteX4" fmla="*/ 1424838 w 1775885"/>
                    <a:gd name="connsiteY4" fmla="*/ 1466069 h 1466069"/>
                    <a:gd name="connsiteX5" fmla="*/ 0 w 1775885"/>
                    <a:gd name="connsiteY5" fmla="*/ 629790 h 1466069"/>
                    <a:gd name="connsiteX0" fmla="*/ 0 w 1775885"/>
                    <a:gd name="connsiteY0" fmla="*/ 629790 h 1466069"/>
                    <a:gd name="connsiteX1" fmla="*/ 660795 w 1775885"/>
                    <a:gd name="connsiteY1" fmla="*/ 0 h 1466069"/>
                    <a:gd name="connsiteX2" fmla="*/ 1383539 w 1775885"/>
                    <a:gd name="connsiteY2" fmla="*/ 351031 h 1466069"/>
                    <a:gd name="connsiteX3" fmla="*/ 1775885 w 1775885"/>
                    <a:gd name="connsiteY3" fmla="*/ 722710 h 1466069"/>
                    <a:gd name="connsiteX4" fmla="*/ 1424838 w 1775885"/>
                    <a:gd name="connsiteY4" fmla="*/ 1466069 h 1466069"/>
                    <a:gd name="connsiteX5" fmla="*/ 0 w 1775885"/>
                    <a:gd name="connsiteY5" fmla="*/ 629790 h 1466069"/>
                    <a:gd name="connsiteX0" fmla="*/ 0 w 1775885"/>
                    <a:gd name="connsiteY0" fmla="*/ 629790 h 1466069"/>
                    <a:gd name="connsiteX1" fmla="*/ 660795 w 1775885"/>
                    <a:gd name="connsiteY1" fmla="*/ 0 h 1466069"/>
                    <a:gd name="connsiteX2" fmla="*/ 1383539 w 1775885"/>
                    <a:gd name="connsiteY2" fmla="*/ 351031 h 1466069"/>
                    <a:gd name="connsiteX3" fmla="*/ 1775885 w 1775885"/>
                    <a:gd name="connsiteY3" fmla="*/ 722710 h 1466069"/>
                    <a:gd name="connsiteX4" fmla="*/ 1424838 w 1775885"/>
                    <a:gd name="connsiteY4" fmla="*/ 1466069 h 1466069"/>
                    <a:gd name="connsiteX5" fmla="*/ 0 w 1775885"/>
                    <a:gd name="connsiteY5" fmla="*/ 629790 h 1466069"/>
                    <a:gd name="connsiteX0" fmla="*/ 0 w 1775885"/>
                    <a:gd name="connsiteY0" fmla="*/ 629790 h 1466069"/>
                    <a:gd name="connsiteX1" fmla="*/ 660795 w 1775885"/>
                    <a:gd name="connsiteY1" fmla="*/ 0 h 1466069"/>
                    <a:gd name="connsiteX2" fmla="*/ 1383539 w 1775885"/>
                    <a:gd name="connsiteY2" fmla="*/ 351031 h 1466069"/>
                    <a:gd name="connsiteX3" fmla="*/ 1775885 w 1775885"/>
                    <a:gd name="connsiteY3" fmla="*/ 722710 h 1466069"/>
                    <a:gd name="connsiteX4" fmla="*/ 1424838 w 1775885"/>
                    <a:gd name="connsiteY4" fmla="*/ 1466069 h 1466069"/>
                    <a:gd name="connsiteX5" fmla="*/ 0 w 1775885"/>
                    <a:gd name="connsiteY5" fmla="*/ 629790 h 1466069"/>
                    <a:gd name="connsiteX0" fmla="*/ 0 w 1833177"/>
                    <a:gd name="connsiteY0" fmla="*/ 457923 h 1466069"/>
                    <a:gd name="connsiteX1" fmla="*/ 718087 w 1833177"/>
                    <a:gd name="connsiteY1" fmla="*/ 0 h 1466069"/>
                    <a:gd name="connsiteX2" fmla="*/ 1440831 w 1833177"/>
                    <a:gd name="connsiteY2" fmla="*/ 351031 h 1466069"/>
                    <a:gd name="connsiteX3" fmla="*/ 1833177 w 1833177"/>
                    <a:gd name="connsiteY3" fmla="*/ 722710 h 1466069"/>
                    <a:gd name="connsiteX4" fmla="*/ 1482130 w 1833177"/>
                    <a:gd name="connsiteY4" fmla="*/ 1466069 h 1466069"/>
                    <a:gd name="connsiteX5" fmla="*/ 0 w 1833177"/>
                    <a:gd name="connsiteY5" fmla="*/ 457923 h 1466069"/>
                    <a:gd name="connsiteX0" fmla="*/ 0 w 1833177"/>
                    <a:gd name="connsiteY0" fmla="*/ 457923 h 1466069"/>
                    <a:gd name="connsiteX1" fmla="*/ 718087 w 1833177"/>
                    <a:gd name="connsiteY1" fmla="*/ 0 h 1466069"/>
                    <a:gd name="connsiteX2" fmla="*/ 1440831 w 1833177"/>
                    <a:gd name="connsiteY2" fmla="*/ 351031 h 1466069"/>
                    <a:gd name="connsiteX3" fmla="*/ 1833177 w 1833177"/>
                    <a:gd name="connsiteY3" fmla="*/ 722710 h 1466069"/>
                    <a:gd name="connsiteX4" fmla="*/ 1482130 w 1833177"/>
                    <a:gd name="connsiteY4" fmla="*/ 1466069 h 1466069"/>
                    <a:gd name="connsiteX5" fmla="*/ 0 w 1833177"/>
                    <a:gd name="connsiteY5" fmla="*/ 457923 h 1466069"/>
                    <a:gd name="connsiteX0" fmla="*/ 0 w 1833177"/>
                    <a:gd name="connsiteY0" fmla="*/ 352893 h 1361039"/>
                    <a:gd name="connsiteX1" fmla="*/ 804025 w 1833177"/>
                    <a:gd name="connsiteY1" fmla="*/ 0 h 1361039"/>
                    <a:gd name="connsiteX2" fmla="*/ 1440831 w 1833177"/>
                    <a:gd name="connsiteY2" fmla="*/ 246001 h 1361039"/>
                    <a:gd name="connsiteX3" fmla="*/ 1833177 w 1833177"/>
                    <a:gd name="connsiteY3" fmla="*/ 617680 h 1361039"/>
                    <a:gd name="connsiteX4" fmla="*/ 1482130 w 1833177"/>
                    <a:gd name="connsiteY4" fmla="*/ 1361039 h 1361039"/>
                    <a:gd name="connsiteX5" fmla="*/ 0 w 1833177"/>
                    <a:gd name="connsiteY5" fmla="*/ 352893 h 1361039"/>
                    <a:gd name="connsiteX0" fmla="*/ 0 w 1833177"/>
                    <a:gd name="connsiteY0" fmla="*/ 352893 h 1361039"/>
                    <a:gd name="connsiteX1" fmla="*/ 804025 w 1833177"/>
                    <a:gd name="connsiteY1" fmla="*/ 0 h 1361039"/>
                    <a:gd name="connsiteX2" fmla="*/ 1440831 w 1833177"/>
                    <a:gd name="connsiteY2" fmla="*/ 246001 h 1361039"/>
                    <a:gd name="connsiteX3" fmla="*/ 1833177 w 1833177"/>
                    <a:gd name="connsiteY3" fmla="*/ 617680 h 1361039"/>
                    <a:gd name="connsiteX4" fmla="*/ 1482130 w 1833177"/>
                    <a:gd name="connsiteY4" fmla="*/ 1361039 h 1361039"/>
                    <a:gd name="connsiteX5" fmla="*/ 0 w 1833177"/>
                    <a:gd name="connsiteY5" fmla="*/ 352893 h 1361039"/>
                    <a:gd name="connsiteX0" fmla="*/ 0 w 1833177"/>
                    <a:gd name="connsiteY0" fmla="*/ 352893 h 1361039"/>
                    <a:gd name="connsiteX1" fmla="*/ 804025 w 1833177"/>
                    <a:gd name="connsiteY1" fmla="*/ 0 h 1361039"/>
                    <a:gd name="connsiteX2" fmla="*/ 1440831 w 1833177"/>
                    <a:gd name="connsiteY2" fmla="*/ 246001 h 1361039"/>
                    <a:gd name="connsiteX3" fmla="*/ 1833177 w 1833177"/>
                    <a:gd name="connsiteY3" fmla="*/ 617680 h 1361039"/>
                    <a:gd name="connsiteX4" fmla="*/ 1482130 w 1833177"/>
                    <a:gd name="connsiteY4" fmla="*/ 1361039 h 1361039"/>
                    <a:gd name="connsiteX5" fmla="*/ 0 w 1833177"/>
                    <a:gd name="connsiteY5" fmla="*/ 352893 h 1361039"/>
                    <a:gd name="connsiteX0" fmla="*/ 40073 w 1873250"/>
                    <a:gd name="connsiteY0" fmla="*/ 352893 h 1361039"/>
                    <a:gd name="connsiteX1" fmla="*/ 844098 w 1873250"/>
                    <a:gd name="connsiteY1" fmla="*/ 0 h 1361039"/>
                    <a:gd name="connsiteX2" fmla="*/ 1480904 w 1873250"/>
                    <a:gd name="connsiteY2" fmla="*/ 246001 h 1361039"/>
                    <a:gd name="connsiteX3" fmla="*/ 1873250 w 1873250"/>
                    <a:gd name="connsiteY3" fmla="*/ 617680 h 1361039"/>
                    <a:gd name="connsiteX4" fmla="*/ 1522203 w 1873250"/>
                    <a:gd name="connsiteY4" fmla="*/ 1361039 h 1361039"/>
                    <a:gd name="connsiteX5" fmla="*/ 267884 w 1873250"/>
                    <a:gd name="connsiteY5" fmla="*/ 457246 h 1361039"/>
                    <a:gd name="connsiteX6" fmla="*/ 40073 w 1873250"/>
                    <a:gd name="connsiteY6" fmla="*/ 352893 h 1361039"/>
                    <a:gd name="connsiteX0" fmla="*/ 40073 w 1873250"/>
                    <a:gd name="connsiteY0" fmla="*/ 352893 h 1361039"/>
                    <a:gd name="connsiteX1" fmla="*/ 150289 w 1873250"/>
                    <a:gd name="connsiteY1" fmla="*/ 292607 h 1361039"/>
                    <a:gd name="connsiteX2" fmla="*/ 844098 w 1873250"/>
                    <a:gd name="connsiteY2" fmla="*/ 0 h 1361039"/>
                    <a:gd name="connsiteX3" fmla="*/ 1480904 w 1873250"/>
                    <a:gd name="connsiteY3" fmla="*/ 246001 h 1361039"/>
                    <a:gd name="connsiteX4" fmla="*/ 1873250 w 1873250"/>
                    <a:gd name="connsiteY4" fmla="*/ 617680 h 1361039"/>
                    <a:gd name="connsiteX5" fmla="*/ 1522203 w 1873250"/>
                    <a:gd name="connsiteY5" fmla="*/ 1361039 h 1361039"/>
                    <a:gd name="connsiteX6" fmla="*/ 267884 w 1873250"/>
                    <a:gd name="connsiteY6" fmla="*/ 457246 h 1361039"/>
                    <a:gd name="connsiteX7" fmla="*/ 40073 w 1873250"/>
                    <a:gd name="connsiteY7" fmla="*/ 352893 h 1361039"/>
                    <a:gd name="connsiteX0" fmla="*/ 183679 w 1789045"/>
                    <a:gd name="connsiteY0" fmla="*/ 457246 h 1361039"/>
                    <a:gd name="connsiteX1" fmla="*/ 66084 w 1789045"/>
                    <a:gd name="connsiteY1" fmla="*/ 292607 h 1361039"/>
                    <a:gd name="connsiteX2" fmla="*/ 759893 w 1789045"/>
                    <a:gd name="connsiteY2" fmla="*/ 0 h 1361039"/>
                    <a:gd name="connsiteX3" fmla="*/ 1396699 w 1789045"/>
                    <a:gd name="connsiteY3" fmla="*/ 246001 h 1361039"/>
                    <a:gd name="connsiteX4" fmla="*/ 1789045 w 1789045"/>
                    <a:gd name="connsiteY4" fmla="*/ 617680 h 1361039"/>
                    <a:gd name="connsiteX5" fmla="*/ 1437998 w 1789045"/>
                    <a:gd name="connsiteY5" fmla="*/ 1361039 h 1361039"/>
                    <a:gd name="connsiteX6" fmla="*/ 183679 w 1789045"/>
                    <a:gd name="connsiteY6" fmla="*/ 457246 h 1361039"/>
                    <a:gd name="connsiteX0" fmla="*/ 117595 w 1722961"/>
                    <a:gd name="connsiteY0" fmla="*/ 457246 h 1361039"/>
                    <a:gd name="connsiteX1" fmla="*/ 0 w 1722961"/>
                    <a:gd name="connsiteY1" fmla="*/ 292607 h 1361039"/>
                    <a:gd name="connsiteX2" fmla="*/ 693809 w 1722961"/>
                    <a:gd name="connsiteY2" fmla="*/ 0 h 1361039"/>
                    <a:gd name="connsiteX3" fmla="*/ 1330615 w 1722961"/>
                    <a:gd name="connsiteY3" fmla="*/ 246001 h 1361039"/>
                    <a:gd name="connsiteX4" fmla="*/ 1722961 w 1722961"/>
                    <a:gd name="connsiteY4" fmla="*/ 617680 h 1361039"/>
                    <a:gd name="connsiteX5" fmla="*/ 1371914 w 1722961"/>
                    <a:gd name="connsiteY5" fmla="*/ 1361039 h 1361039"/>
                    <a:gd name="connsiteX6" fmla="*/ 117595 w 1722961"/>
                    <a:gd name="connsiteY6" fmla="*/ 457246 h 1361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2961" h="1361039">
                      <a:moveTo>
                        <a:pt x="117595" y="457246"/>
                      </a:moveTo>
                      <a:lnTo>
                        <a:pt x="0" y="292607"/>
                      </a:lnTo>
                      <a:cubicBezTo>
                        <a:pt x="134004" y="233791"/>
                        <a:pt x="472040" y="7768"/>
                        <a:pt x="693809" y="0"/>
                      </a:cubicBezTo>
                      <a:lnTo>
                        <a:pt x="1330615" y="246001"/>
                      </a:lnTo>
                      <a:lnTo>
                        <a:pt x="1722961" y="617680"/>
                      </a:lnTo>
                      <a:cubicBezTo>
                        <a:pt x="1399447" y="700275"/>
                        <a:pt x="1210157" y="1061631"/>
                        <a:pt x="1371914" y="1361039"/>
                      </a:cubicBezTo>
                      <a:cubicBezTo>
                        <a:pt x="1104353" y="1334300"/>
                        <a:pt x="346247" y="635318"/>
                        <a:pt x="117595" y="45724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3" name="Forma libre 472"/>
                <p:cNvSpPr/>
                <p:nvPr/>
              </p:nvSpPr>
              <p:spPr>
                <a:xfrm>
                  <a:off x="2380801" y="4748549"/>
                  <a:ext cx="1024405" cy="1054524"/>
                </a:xfrm>
                <a:custGeom>
                  <a:avLst/>
                  <a:gdLst>
                    <a:gd name="connsiteX0" fmla="*/ 0 w 805344"/>
                    <a:gd name="connsiteY0" fmla="*/ 0 h 918873"/>
                    <a:gd name="connsiteX1" fmla="*/ 805344 w 805344"/>
                    <a:gd name="connsiteY1" fmla="*/ 134217 h 918873"/>
                    <a:gd name="connsiteX2" fmla="*/ 402672 w 805344"/>
                    <a:gd name="connsiteY2" fmla="*/ 918873 h 918873"/>
                    <a:gd name="connsiteX3" fmla="*/ 0 w 805344"/>
                    <a:gd name="connsiteY3" fmla="*/ 0 h 918873"/>
                    <a:gd name="connsiteX0" fmla="*/ 0 w 805344"/>
                    <a:gd name="connsiteY0" fmla="*/ 0 h 918873"/>
                    <a:gd name="connsiteX1" fmla="*/ 805344 w 805344"/>
                    <a:gd name="connsiteY1" fmla="*/ 134217 h 918873"/>
                    <a:gd name="connsiteX2" fmla="*/ 402672 w 805344"/>
                    <a:gd name="connsiteY2" fmla="*/ 918873 h 918873"/>
                    <a:gd name="connsiteX3" fmla="*/ 0 w 805344"/>
                    <a:gd name="connsiteY3" fmla="*/ 0 h 918873"/>
                    <a:gd name="connsiteX0" fmla="*/ 0 w 861967"/>
                    <a:gd name="connsiteY0" fmla="*/ 0 h 918873"/>
                    <a:gd name="connsiteX1" fmla="*/ 805344 w 861967"/>
                    <a:gd name="connsiteY1" fmla="*/ 134217 h 918873"/>
                    <a:gd name="connsiteX2" fmla="*/ 402672 w 861967"/>
                    <a:gd name="connsiteY2" fmla="*/ 918873 h 918873"/>
                    <a:gd name="connsiteX3" fmla="*/ 0 w 861967"/>
                    <a:gd name="connsiteY3" fmla="*/ 0 h 918873"/>
                    <a:gd name="connsiteX0" fmla="*/ 0 w 861967"/>
                    <a:gd name="connsiteY0" fmla="*/ 62268 h 981141"/>
                    <a:gd name="connsiteX1" fmla="*/ 805344 w 861967"/>
                    <a:gd name="connsiteY1" fmla="*/ 196485 h 981141"/>
                    <a:gd name="connsiteX2" fmla="*/ 402672 w 861967"/>
                    <a:gd name="connsiteY2" fmla="*/ 981141 h 981141"/>
                    <a:gd name="connsiteX3" fmla="*/ 0 w 861967"/>
                    <a:gd name="connsiteY3" fmla="*/ 62268 h 981141"/>
                    <a:gd name="connsiteX0" fmla="*/ 0 w 861967"/>
                    <a:gd name="connsiteY0" fmla="*/ 122710 h 1041583"/>
                    <a:gd name="connsiteX1" fmla="*/ 805344 w 861967"/>
                    <a:gd name="connsiteY1" fmla="*/ 256927 h 1041583"/>
                    <a:gd name="connsiteX2" fmla="*/ 402672 w 861967"/>
                    <a:gd name="connsiteY2" fmla="*/ 1041583 h 1041583"/>
                    <a:gd name="connsiteX3" fmla="*/ 0 w 861967"/>
                    <a:gd name="connsiteY3" fmla="*/ 122710 h 1041583"/>
                    <a:gd name="connsiteX0" fmla="*/ 110424 w 972391"/>
                    <a:gd name="connsiteY0" fmla="*/ 122710 h 1041583"/>
                    <a:gd name="connsiteX1" fmla="*/ 915768 w 972391"/>
                    <a:gd name="connsiteY1" fmla="*/ 256927 h 1041583"/>
                    <a:gd name="connsiteX2" fmla="*/ 513096 w 972391"/>
                    <a:gd name="connsiteY2" fmla="*/ 1041583 h 1041583"/>
                    <a:gd name="connsiteX3" fmla="*/ 110424 w 972391"/>
                    <a:gd name="connsiteY3" fmla="*/ 122710 h 1041583"/>
                    <a:gd name="connsiteX0" fmla="*/ 138170 w 1000137"/>
                    <a:gd name="connsiteY0" fmla="*/ 122710 h 1041583"/>
                    <a:gd name="connsiteX1" fmla="*/ 943514 w 1000137"/>
                    <a:gd name="connsiteY1" fmla="*/ 256927 h 1041583"/>
                    <a:gd name="connsiteX2" fmla="*/ 540842 w 1000137"/>
                    <a:gd name="connsiteY2" fmla="*/ 1041583 h 1041583"/>
                    <a:gd name="connsiteX3" fmla="*/ 138170 w 1000137"/>
                    <a:gd name="connsiteY3" fmla="*/ 122710 h 1041583"/>
                    <a:gd name="connsiteX0" fmla="*/ 148802 w 1010769"/>
                    <a:gd name="connsiteY0" fmla="*/ 122710 h 1042329"/>
                    <a:gd name="connsiteX1" fmla="*/ 954146 w 1010769"/>
                    <a:gd name="connsiteY1" fmla="*/ 256927 h 1042329"/>
                    <a:gd name="connsiteX2" fmla="*/ 551474 w 1010769"/>
                    <a:gd name="connsiteY2" fmla="*/ 1041583 h 1042329"/>
                    <a:gd name="connsiteX3" fmla="*/ 148802 w 1010769"/>
                    <a:gd name="connsiteY3" fmla="*/ 122710 h 1042329"/>
                    <a:gd name="connsiteX0" fmla="*/ 148802 w 1010769"/>
                    <a:gd name="connsiteY0" fmla="*/ 134905 h 1054524"/>
                    <a:gd name="connsiteX1" fmla="*/ 954146 w 1010769"/>
                    <a:gd name="connsiteY1" fmla="*/ 269122 h 1054524"/>
                    <a:gd name="connsiteX2" fmla="*/ 551474 w 1010769"/>
                    <a:gd name="connsiteY2" fmla="*/ 1053778 h 1054524"/>
                    <a:gd name="connsiteX3" fmla="*/ 148802 w 1010769"/>
                    <a:gd name="connsiteY3" fmla="*/ 134905 h 1054524"/>
                    <a:gd name="connsiteX0" fmla="*/ 148802 w 1024405"/>
                    <a:gd name="connsiteY0" fmla="*/ 134905 h 1054524"/>
                    <a:gd name="connsiteX1" fmla="*/ 954146 w 1024405"/>
                    <a:gd name="connsiteY1" fmla="*/ 269122 h 1054524"/>
                    <a:gd name="connsiteX2" fmla="*/ 551474 w 1024405"/>
                    <a:gd name="connsiteY2" fmla="*/ 1053778 h 1054524"/>
                    <a:gd name="connsiteX3" fmla="*/ 148802 w 1024405"/>
                    <a:gd name="connsiteY3" fmla="*/ 134905 h 105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4405" h="1054524">
                      <a:moveTo>
                        <a:pt x="148802" y="134905"/>
                      </a:moveTo>
                      <a:cubicBezTo>
                        <a:pt x="290482" y="-27230"/>
                        <a:pt x="706348" y="-105998"/>
                        <a:pt x="954146" y="269122"/>
                      </a:cubicBezTo>
                      <a:cubicBezTo>
                        <a:pt x="1119727" y="589749"/>
                        <a:pt x="995445" y="895470"/>
                        <a:pt x="551474" y="1053778"/>
                      </a:cubicBezTo>
                      <a:cubicBezTo>
                        <a:pt x="148035" y="1074059"/>
                        <a:pt x="-212570" y="678658"/>
                        <a:pt x="148802" y="134905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4" name="Elipse 28"/>
                <p:cNvSpPr/>
                <p:nvPr/>
              </p:nvSpPr>
              <p:spPr>
                <a:xfrm>
                  <a:off x="2529299" y="4949115"/>
                  <a:ext cx="526876" cy="641368"/>
                </a:xfrm>
                <a:custGeom>
                  <a:avLst/>
                  <a:gdLst>
                    <a:gd name="connsiteX0" fmla="*/ 0 w 443971"/>
                    <a:gd name="connsiteY0" fmla="*/ 278760 h 557519"/>
                    <a:gd name="connsiteX1" fmla="*/ 221986 w 443971"/>
                    <a:gd name="connsiteY1" fmla="*/ 0 h 557519"/>
                    <a:gd name="connsiteX2" fmla="*/ 443972 w 443971"/>
                    <a:gd name="connsiteY2" fmla="*/ 278760 h 557519"/>
                    <a:gd name="connsiteX3" fmla="*/ 221986 w 443971"/>
                    <a:gd name="connsiteY3" fmla="*/ 557520 h 557519"/>
                    <a:gd name="connsiteX4" fmla="*/ 0 w 443971"/>
                    <a:gd name="connsiteY4" fmla="*/ 278760 h 557519"/>
                    <a:gd name="connsiteX0" fmla="*/ 0 w 526572"/>
                    <a:gd name="connsiteY0" fmla="*/ 268454 h 557555"/>
                    <a:gd name="connsiteX1" fmla="*/ 304586 w 526572"/>
                    <a:gd name="connsiteY1" fmla="*/ 18 h 557555"/>
                    <a:gd name="connsiteX2" fmla="*/ 526572 w 526572"/>
                    <a:gd name="connsiteY2" fmla="*/ 278778 h 557555"/>
                    <a:gd name="connsiteX3" fmla="*/ 304586 w 526572"/>
                    <a:gd name="connsiteY3" fmla="*/ 557538 h 557555"/>
                    <a:gd name="connsiteX4" fmla="*/ 0 w 526572"/>
                    <a:gd name="connsiteY4" fmla="*/ 268454 h 557555"/>
                    <a:gd name="connsiteX0" fmla="*/ 10 w 526582"/>
                    <a:gd name="connsiteY0" fmla="*/ 268450 h 629815"/>
                    <a:gd name="connsiteX1" fmla="*/ 304596 w 526582"/>
                    <a:gd name="connsiteY1" fmla="*/ 14 h 629815"/>
                    <a:gd name="connsiteX2" fmla="*/ 526582 w 526582"/>
                    <a:gd name="connsiteY2" fmla="*/ 278774 h 629815"/>
                    <a:gd name="connsiteX3" fmla="*/ 314921 w 526582"/>
                    <a:gd name="connsiteY3" fmla="*/ 629804 h 629815"/>
                    <a:gd name="connsiteX4" fmla="*/ 10 w 526582"/>
                    <a:gd name="connsiteY4" fmla="*/ 268450 h 629815"/>
                    <a:gd name="connsiteX0" fmla="*/ 10 w 526582"/>
                    <a:gd name="connsiteY0" fmla="*/ 268450 h 634881"/>
                    <a:gd name="connsiteX1" fmla="*/ 304596 w 526582"/>
                    <a:gd name="connsiteY1" fmla="*/ 14 h 634881"/>
                    <a:gd name="connsiteX2" fmla="*/ 526582 w 526582"/>
                    <a:gd name="connsiteY2" fmla="*/ 278774 h 634881"/>
                    <a:gd name="connsiteX3" fmla="*/ 314921 w 526582"/>
                    <a:gd name="connsiteY3" fmla="*/ 629804 h 634881"/>
                    <a:gd name="connsiteX4" fmla="*/ 10 w 526582"/>
                    <a:gd name="connsiteY4" fmla="*/ 268450 h 634881"/>
                    <a:gd name="connsiteX0" fmla="*/ 10 w 526582"/>
                    <a:gd name="connsiteY0" fmla="*/ 268450 h 634881"/>
                    <a:gd name="connsiteX1" fmla="*/ 304596 w 526582"/>
                    <a:gd name="connsiteY1" fmla="*/ 14 h 634881"/>
                    <a:gd name="connsiteX2" fmla="*/ 526582 w 526582"/>
                    <a:gd name="connsiteY2" fmla="*/ 278774 h 634881"/>
                    <a:gd name="connsiteX3" fmla="*/ 314921 w 526582"/>
                    <a:gd name="connsiteY3" fmla="*/ 629804 h 634881"/>
                    <a:gd name="connsiteX4" fmla="*/ 10 w 526582"/>
                    <a:gd name="connsiteY4" fmla="*/ 268450 h 634881"/>
                    <a:gd name="connsiteX0" fmla="*/ 10 w 526582"/>
                    <a:gd name="connsiteY0" fmla="*/ 268450 h 629804"/>
                    <a:gd name="connsiteX1" fmla="*/ 304596 w 526582"/>
                    <a:gd name="connsiteY1" fmla="*/ 14 h 629804"/>
                    <a:gd name="connsiteX2" fmla="*/ 526582 w 526582"/>
                    <a:gd name="connsiteY2" fmla="*/ 278774 h 629804"/>
                    <a:gd name="connsiteX3" fmla="*/ 314921 w 526582"/>
                    <a:gd name="connsiteY3" fmla="*/ 629804 h 629804"/>
                    <a:gd name="connsiteX4" fmla="*/ 10 w 526582"/>
                    <a:gd name="connsiteY4" fmla="*/ 268450 h 629804"/>
                    <a:gd name="connsiteX0" fmla="*/ 10 w 526582"/>
                    <a:gd name="connsiteY0" fmla="*/ 268450 h 629804"/>
                    <a:gd name="connsiteX1" fmla="*/ 304596 w 526582"/>
                    <a:gd name="connsiteY1" fmla="*/ 14 h 629804"/>
                    <a:gd name="connsiteX2" fmla="*/ 526582 w 526582"/>
                    <a:gd name="connsiteY2" fmla="*/ 278774 h 629804"/>
                    <a:gd name="connsiteX3" fmla="*/ 314921 w 526582"/>
                    <a:gd name="connsiteY3" fmla="*/ 629804 h 629804"/>
                    <a:gd name="connsiteX4" fmla="*/ 10 w 526582"/>
                    <a:gd name="connsiteY4" fmla="*/ 268450 h 629804"/>
                    <a:gd name="connsiteX0" fmla="*/ 17 w 526589"/>
                    <a:gd name="connsiteY0" fmla="*/ 295872 h 657226"/>
                    <a:gd name="connsiteX1" fmla="*/ 304603 w 526589"/>
                    <a:gd name="connsiteY1" fmla="*/ 27436 h 657226"/>
                    <a:gd name="connsiteX2" fmla="*/ 526589 w 526589"/>
                    <a:gd name="connsiteY2" fmla="*/ 306196 h 657226"/>
                    <a:gd name="connsiteX3" fmla="*/ 314928 w 526589"/>
                    <a:gd name="connsiteY3" fmla="*/ 657226 h 657226"/>
                    <a:gd name="connsiteX4" fmla="*/ 17 w 526589"/>
                    <a:gd name="connsiteY4" fmla="*/ 295872 h 657226"/>
                    <a:gd name="connsiteX0" fmla="*/ 33 w 526605"/>
                    <a:gd name="connsiteY0" fmla="*/ 295872 h 657226"/>
                    <a:gd name="connsiteX1" fmla="*/ 328138 w 526605"/>
                    <a:gd name="connsiteY1" fmla="*/ 27436 h 657226"/>
                    <a:gd name="connsiteX2" fmla="*/ 526605 w 526605"/>
                    <a:gd name="connsiteY2" fmla="*/ 306196 h 657226"/>
                    <a:gd name="connsiteX3" fmla="*/ 314944 w 526605"/>
                    <a:gd name="connsiteY3" fmla="*/ 657226 h 657226"/>
                    <a:gd name="connsiteX4" fmla="*/ 33 w 526605"/>
                    <a:gd name="connsiteY4" fmla="*/ 295872 h 657226"/>
                    <a:gd name="connsiteX0" fmla="*/ 304 w 526876"/>
                    <a:gd name="connsiteY0" fmla="*/ 295694 h 641368"/>
                    <a:gd name="connsiteX1" fmla="*/ 328409 w 526876"/>
                    <a:gd name="connsiteY1" fmla="*/ 27258 h 641368"/>
                    <a:gd name="connsiteX2" fmla="*/ 526876 w 526876"/>
                    <a:gd name="connsiteY2" fmla="*/ 306018 h 641368"/>
                    <a:gd name="connsiteX3" fmla="*/ 291696 w 526876"/>
                    <a:gd name="connsiteY3" fmla="*/ 641368 h 641368"/>
                    <a:gd name="connsiteX4" fmla="*/ 304 w 526876"/>
                    <a:gd name="connsiteY4" fmla="*/ 295694 h 641368"/>
                    <a:gd name="connsiteX0" fmla="*/ 304 w 526876"/>
                    <a:gd name="connsiteY0" fmla="*/ 295694 h 641368"/>
                    <a:gd name="connsiteX1" fmla="*/ 328409 w 526876"/>
                    <a:gd name="connsiteY1" fmla="*/ 27258 h 641368"/>
                    <a:gd name="connsiteX2" fmla="*/ 526876 w 526876"/>
                    <a:gd name="connsiteY2" fmla="*/ 306018 h 641368"/>
                    <a:gd name="connsiteX3" fmla="*/ 291696 w 526876"/>
                    <a:gd name="connsiteY3" fmla="*/ 641368 h 641368"/>
                    <a:gd name="connsiteX4" fmla="*/ 304 w 526876"/>
                    <a:gd name="connsiteY4" fmla="*/ 295694 h 641368"/>
                    <a:gd name="connsiteX0" fmla="*/ 304 w 526876"/>
                    <a:gd name="connsiteY0" fmla="*/ 295694 h 641368"/>
                    <a:gd name="connsiteX1" fmla="*/ 328409 w 526876"/>
                    <a:gd name="connsiteY1" fmla="*/ 27258 h 641368"/>
                    <a:gd name="connsiteX2" fmla="*/ 526876 w 526876"/>
                    <a:gd name="connsiteY2" fmla="*/ 306018 h 641368"/>
                    <a:gd name="connsiteX3" fmla="*/ 291696 w 526876"/>
                    <a:gd name="connsiteY3" fmla="*/ 641368 h 641368"/>
                    <a:gd name="connsiteX4" fmla="*/ 304 w 526876"/>
                    <a:gd name="connsiteY4" fmla="*/ 295694 h 641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6876" h="641368">
                      <a:moveTo>
                        <a:pt x="304" y="295694"/>
                      </a:moveTo>
                      <a:cubicBezTo>
                        <a:pt x="6423" y="193342"/>
                        <a:pt x="147723" y="-88032"/>
                        <a:pt x="328409" y="27258"/>
                      </a:cubicBezTo>
                      <a:cubicBezTo>
                        <a:pt x="416171" y="28979"/>
                        <a:pt x="526876" y="152063"/>
                        <a:pt x="526876" y="306018"/>
                      </a:cubicBezTo>
                      <a:cubicBezTo>
                        <a:pt x="526876" y="483493"/>
                        <a:pt x="479838" y="615759"/>
                        <a:pt x="291696" y="641368"/>
                      </a:cubicBezTo>
                      <a:cubicBezTo>
                        <a:pt x="80035" y="598350"/>
                        <a:pt x="-5815" y="398046"/>
                        <a:pt x="304" y="29569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5" name="Elipse 474"/>
                <p:cNvSpPr/>
                <p:nvPr/>
              </p:nvSpPr>
              <p:spPr>
                <a:xfrm>
                  <a:off x="2612204" y="5203511"/>
                  <a:ext cx="134224" cy="113568"/>
                </a:xfrm>
                <a:prstGeom prst="ellipse">
                  <a:avLst/>
                </a:pr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6" name="Forma libre 475"/>
                <p:cNvSpPr/>
                <p:nvPr/>
              </p:nvSpPr>
              <p:spPr>
                <a:xfrm>
                  <a:off x="5652785" y="4774104"/>
                  <a:ext cx="0" cy="0"/>
                </a:xfrm>
                <a:custGeom>
                  <a:avLst/>
                  <a:gdLst>
                    <a:gd name="connsiteX0" fmla="*/ 0 w 0"/>
                    <a:gd name="connsiteY0" fmla="*/ 0 h 0"/>
                    <a:gd name="connsiteX1" fmla="*/ 0 w 0"/>
                    <a:gd name="connsiteY1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ln w="3175" cmpd="sng">
                  <a:solidFill>
                    <a:srgbClr val="000000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7" name="Forma libre 476"/>
                <p:cNvSpPr/>
                <p:nvPr/>
              </p:nvSpPr>
              <p:spPr>
                <a:xfrm>
                  <a:off x="5089991" y="5317079"/>
                  <a:ext cx="196364" cy="371680"/>
                </a:xfrm>
                <a:custGeom>
                  <a:avLst/>
                  <a:gdLst>
                    <a:gd name="connsiteX0" fmla="*/ 0 w 134224"/>
                    <a:gd name="connsiteY0" fmla="*/ 0 h 371680"/>
                    <a:gd name="connsiteX1" fmla="*/ 30975 w 134224"/>
                    <a:gd name="connsiteY1" fmla="*/ 371680 h 371680"/>
                    <a:gd name="connsiteX2" fmla="*/ 134224 w 134224"/>
                    <a:gd name="connsiteY2" fmla="*/ 216813 h 371680"/>
                    <a:gd name="connsiteX3" fmla="*/ 0 w 134224"/>
                    <a:gd name="connsiteY3" fmla="*/ 0 h 371680"/>
                    <a:gd name="connsiteX0" fmla="*/ 22834 w 157058"/>
                    <a:gd name="connsiteY0" fmla="*/ 0 h 371680"/>
                    <a:gd name="connsiteX1" fmla="*/ 53809 w 157058"/>
                    <a:gd name="connsiteY1" fmla="*/ 371680 h 371680"/>
                    <a:gd name="connsiteX2" fmla="*/ 157058 w 157058"/>
                    <a:gd name="connsiteY2" fmla="*/ 216813 h 371680"/>
                    <a:gd name="connsiteX3" fmla="*/ 22834 w 157058"/>
                    <a:gd name="connsiteY3" fmla="*/ 0 h 371680"/>
                    <a:gd name="connsiteX0" fmla="*/ 62140 w 196364"/>
                    <a:gd name="connsiteY0" fmla="*/ 0 h 371680"/>
                    <a:gd name="connsiteX1" fmla="*/ 93115 w 196364"/>
                    <a:gd name="connsiteY1" fmla="*/ 371680 h 371680"/>
                    <a:gd name="connsiteX2" fmla="*/ 196364 w 196364"/>
                    <a:gd name="connsiteY2" fmla="*/ 216813 h 371680"/>
                    <a:gd name="connsiteX3" fmla="*/ 62140 w 196364"/>
                    <a:gd name="connsiteY3" fmla="*/ 0 h 37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6364" h="371680">
                      <a:moveTo>
                        <a:pt x="62140" y="0"/>
                      </a:moveTo>
                      <a:cubicBezTo>
                        <a:pt x="191" y="123893"/>
                        <a:pt x="-51434" y="237463"/>
                        <a:pt x="93115" y="371680"/>
                      </a:cubicBezTo>
                      <a:lnTo>
                        <a:pt x="196364" y="216813"/>
                      </a:lnTo>
                      <a:lnTo>
                        <a:pt x="62140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8" name="Forma libre 477"/>
                <p:cNvSpPr/>
                <p:nvPr/>
              </p:nvSpPr>
              <p:spPr>
                <a:xfrm>
                  <a:off x="5119307" y="4421734"/>
                  <a:ext cx="729090" cy="948635"/>
                </a:xfrm>
                <a:custGeom>
                  <a:avLst/>
                  <a:gdLst>
                    <a:gd name="connsiteX0" fmla="*/ 0 w 729090"/>
                    <a:gd name="connsiteY0" fmla="*/ 86240 h 948635"/>
                    <a:gd name="connsiteX1" fmla="*/ 313587 w 729090"/>
                    <a:gd name="connsiteY1" fmla="*/ 0 h 948635"/>
                    <a:gd name="connsiteX2" fmla="*/ 729090 w 729090"/>
                    <a:gd name="connsiteY2" fmla="*/ 917275 h 948635"/>
                    <a:gd name="connsiteX3" fmla="*/ 533098 w 729090"/>
                    <a:gd name="connsiteY3" fmla="*/ 948635 h 948635"/>
                    <a:gd name="connsiteX4" fmla="*/ 0 w 729090"/>
                    <a:gd name="connsiteY4" fmla="*/ 86240 h 948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9090" h="948635">
                      <a:moveTo>
                        <a:pt x="0" y="86240"/>
                      </a:moveTo>
                      <a:lnTo>
                        <a:pt x="313587" y="0"/>
                      </a:lnTo>
                      <a:lnTo>
                        <a:pt x="729090" y="917275"/>
                      </a:lnTo>
                      <a:lnTo>
                        <a:pt x="533098" y="948635"/>
                      </a:lnTo>
                      <a:lnTo>
                        <a:pt x="0" y="8624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79" name="Forma libre 478"/>
                <p:cNvSpPr/>
                <p:nvPr/>
              </p:nvSpPr>
              <p:spPr>
                <a:xfrm>
                  <a:off x="5079857" y="4769885"/>
                  <a:ext cx="729581" cy="753683"/>
                </a:xfrm>
                <a:custGeom>
                  <a:avLst/>
                  <a:gdLst>
                    <a:gd name="connsiteX0" fmla="*/ 598844 w 691769"/>
                    <a:gd name="connsiteY0" fmla="*/ 557519 h 753683"/>
                    <a:gd name="connsiteX1" fmla="*/ 691769 w 691769"/>
                    <a:gd name="connsiteY1" fmla="*/ 0 h 753683"/>
                    <a:gd name="connsiteX2" fmla="*/ 185848 w 691769"/>
                    <a:gd name="connsiteY2" fmla="*/ 392328 h 753683"/>
                    <a:gd name="connsiteX3" fmla="*/ 0 w 691769"/>
                    <a:gd name="connsiteY3" fmla="*/ 753683 h 753683"/>
                    <a:gd name="connsiteX0" fmla="*/ 598844 w 691769"/>
                    <a:gd name="connsiteY0" fmla="*/ 557519 h 753683"/>
                    <a:gd name="connsiteX1" fmla="*/ 691769 w 691769"/>
                    <a:gd name="connsiteY1" fmla="*/ 0 h 753683"/>
                    <a:gd name="connsiteX2" fmla="*/ 185848 w 691769"/>
                    <a:gd name="connsiteY2" fmla="*/ 392328 h 753683"/>
                    <a:gd name="connsiteX3" fmla="*/ 0 w 691769"/>
                    <a:gd name="connsiteY3" fmla="*/ 753683 h 753683"/>
                    <a:gd name="connsiteX0" fmla="*/ 598844 w 691769"/>
                    <a:gd name="connsiteY0" fmla="*/ 557519 h 753683"/>
                    <a:gd name="connsiteX1" fmla="*/ 691769 w 691769"/>
                    <a:gd name="connsiteY1" fmla="*/ 0 h 753683"/>
                    <a:gd name="connsiteX2" fmla="*/ 185848 w 691769"/>
                    <a:gd name="connsiteY2" fmla="*/ 392328 h 753683"/>
                    <a:gd name="connsiteX3" fmla="*/ 0 w 691769"/>
                    <a:gd name="connsiteY3" fmla="*/ 753683 h 753683"/>
                    <a:gd name="connsiteX0" fmla="*/ 598844 w 729581"/>
                    <a:gd name="connsiteY0" fmla="*/ 557519 h 753683"/>
                    <a:gd name="connsiteX1" fmla="*/ 691769 w 729581"/>
                    <a:gd name="connsiteY1" fmla="*/ 0 h 753683"/>
                    <a:gd name="connsiteX2" fmla="*/ 185848 w 729581"/>
                    <a:gd name="connsiteY2" fmla="*/ 392328 h 753683"/>
                    <a:gd name="connsiteX3" fmla="*/ 0 w 729581"/>
                    <a:gd name="connsiteY3" fmla="*/ 753683 h 753683"/>
                    <a:gd name="connsiteX0" fmla="*/ 598844 w 729581"/>
                    <a:gd name="connsiteY0" fmla="*/ 557519 h 753683"/>
                    <a:gd name="connsiteX1" fmla="*/ 691769 w 729581"/>
                    <a:gd name="connsiteY1" fmla="*/ 0 h 753683"/>
                    <a:gd name="connsiteX2" fmla="*/ 185848 w 729581"/>
                    <a:gd name="connsiteY2" fmla="*/ 392328 h 753683"/>
                    <a:gd name="connsiteX3" fmla="*/ 0 w 729581"/>
                    <a:gd name="connsiteY3" fmla="*/ 753683 h 753683"/>
                    <a:gd name="connsiteX4" fmla="*/ 598844 w 729581"/>
                    <a:gd name="connsiteY4" fmla="*/ 557519 h 753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9581" h="753683">
                      <a:moveTo>
                        <a:pt x="598844" y="557519"/>
                      </a:moveTo>
                      <a:cubicBezTo>
                        <a:pt x="629819" y="371679"/>
                        <a:pt x="805343" y="196164"/>
                        <a:pt x="691769" y="0"/>
                      </a:cubicBezTo>
                      <a:cubicBezTo>
                        <a:pt x="399230" y="27531"/>
                        <a:pt x="282213" y="189282"/>
                        <a:pt x="185848" y="392328"/>
                      </a:cubicBezTo>
                      <a:lnTo>
                        <a:pt x="0" y="753683"/>
                      </a:lnTo>
                      <a:lnTo>
                        <a:pt x="598844" y="557519"/>
                      </a:ln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80" name="Forma libre 479"/>
                <p:cNvSpPr/>
                <p:nvPr/>
              </p:nvSpPr>
              <p:spPr>
                <a:xfrm>
                  <a:off x="4984832" y="4707833"/>
                  <a:ext cx="784696" cy="795088"/>
                </a:xfrm>
                <a:custGeom>
                  <a:avLst/>
                  <a:gdLst>
                    <a:gd name="connsiteX0" fmla="*/ 784693 w 784693"/>
                    <a:gd name="connsiteY0" fmla="*/ 0 h 712386"/>
                    <a:gd name="connsiteX1" fmla="*/ 247798 w 784693"/>
                    <a:gd name="connsiteY1" fmla="*/ 20649 h 712386"/>
                    <a:gd name="connsiteX2" fmla="*/ 0 w 784693"/>
                    <a:gd name="connsiteY2" fmla="*/ 567844 h 712386"/>
                    <a:gd name="connsiteX3" fmla="*/ 165198 w 784693"/>
                    <a:gd name="connsiteY3" fmla="*/ 712386 h 712386"/>
                    <a:gd name="connsiteX4" fmla="*/ 278772 w 784693"/>
                    <a:gd name="connsiteY4" fmla="*/ 196165 h 712386"/>
                    <a:gd name="connsiteX5" fmla="*/ 784693 w 784693"/>
                    <a:gd name="connsiteY5" fmla="*/ 0 h 712386"/>
                    <a:gd name="connsiteX0" fmla="*/ 784693 w 784693"/>
                    <a:gd name="connsiteY0" fmla="*/ 32476 h 744862"/>
                    <a:gd name="connsiteX1" fmla="*/ 247798 w 784693"/>
                    <a:gd name="connsiteY1" fmla="*/ 53125 h 744862"/>
                    <a:gd name="connsiteX2" fmla="*/ 0 w 784693"/>
                    <a:gd name="connsiteY2" fmla="*/ 600320 h 744862"/>
                    <a:gd name="connsiteX3" fmla="*/ 165198 w 784693"/>
                    <a:gd name="connsiteY3" fmla="*/ 744862 h 744862"/>
                    <a:gd name="connsiteX4" fmla="*/ 278772 w 784693"/>
                    <a:gd name="connsiteY4" fmla="*/ 228641 h 744862"/>
                    <a:gd name="connsiteX5" fmla="*/ 784693 w 784693"/>
                    <a:gd name="connsiteY5" fmla="*/ 32476 h 744862"/>
                    <a:gd name="connsiteX0" fmla="*/ 784693 w 784693"/>
                    <a:gd name="connsiteY0" fmla="*/ 51728 h 764114"/>
                    <a:gd name="connsiteX1" fmla="*/ 247798 w 784693"/>
                    <a:gd name="connsiteY1" fmla="*/ 72377 h 764114"/>
                    <a:gd name="connsiteX2" fmla="*/ 0 w 784693"/>
                    <a:gd name="connsiteY2" fmla="*/ 619572 h 764114"/>
                    <a:gd name="connsiteX3" fmla="*/ 165198 w 784693"/>
                    <a:gd name="connsiteY3" fmla="*/ 764114 h 764114"/>
                    <a:gd name="connsiteX4" fmla="*/ 278772 w 784693"/>
                    <a:gd name="connsiteY4" fmla="*/ 247893 h 764114"/>
                    <a:gd name="connsiteX5" fmla="*/ 784693 w 784693"/>
                    <a:gd name="connsiteY5" fmla="*/ 51728 h 764114"/>
                    <a:gd name="connsiteX0" fmla="*/ 784693 w 784693"/>
                    <a:gd name="connsiteY0" fmla="*/ 51728 h 795088"/>
                    <a:gd name="connsiteX1" fmla="*/ 247798 w 784693"/>
                    <a:gd name="connsiteY1" fmla="*/ 72377 h 795088"/>
                    <a:gd name="connsiteX2" fmla="*/ 0 w 784693"/>
                    <a:gd name="connsiteY2" fmla="*/ 619572 h 795088"/>
                    <a:gd name="connsiteX3" fmla="*/ 134223 w 784693"/>
                    <a:gd name="connsiteY3" fmla="*/ 795088 h 795088"/>
                    <a:gd name="connsiteX4" fmla="*/ 278772 w 784693"/>
                    <a:gd name="connsiteY4" fmla="*/ 247893 h 795088"/>
                    <a:gd name="connsiteX5" fmla="*/ 784693 w 784693"/>
                    <a:gd name="connsiteY5" fmla="*/ 51728 h 795088"/>
                    <a:gd name="connsiteX0" fmla="*/ 784693 w 784693"/>
                    <a:gd name="connsiteY0" fmla="*/ 51728 h 795088"/>
                    <a:gd name="connsiteX1" fmla="*/ 247798 w 784693"/>
                    <a:gd name="connsiteY1" fmla="*/ 72377 h 795088"/>
                    <a:gd name="connsiteX2" fmla="*/ 0 w 784693"/>
                    <a:gd name="connsiteY2" fmla="*/ 619572 h 795088"/>
                    <a:gd name="connsiteX3" fmla="*/ 134223 w 784693"/>
                    <a:gd name="connsiteY3" fmla="*/ 795088 h 795088"/>
                    <a:gd name="connsiteX4" fmla="*/ 278772 w 784693"/>
                    <a:gd name="connsiteY4" fmla="*/ 247893 h 795088"/>
                    <a:gd name="connsiteX5" fmla="*/ 784693 w 784693"/>
                    <a:gd name="connsiteY5" fmla="*/ 51728 h 795088"/>
                    <a:gd name="connsiteX0" fmla="*/ 784693 w 784693"/>
                    <a:gd name="connsiteY0" fmla="*/ 51728 h 795088"/>
                    <a:gd name="connsiteX1" fmla="*/ 247798 w 784693"/>
                    <a:gd name="connsiteY1" fmla="*/ 72377 h 795088"/>
                    <a:gd name="connsiteX2" fmla="*/ 0 w 784693"/>
                    <a:gd name="connsiteY2" fmla="*/ 619572 h 795088"/>
                    <a:gd name="connsiteX3" fmla="*/ 134223 w 784693"/>
                    <a:gd name="connsiteY3" fmla="*/ 795088 h 795088"/>
                    <a:gd name="connsiteX4" fmla="*/ 278772 w 784693"/>
                    <a:gd name="connsiteY4" fmla="*/ 247893 h 795088"/>
                    <a:gd name="connsiteX5" fmla="*/ 784693 w 784693"/>
                    <a:gd name="connsiteY5" fmla="*/ 51728 h 795088"/>
                    <a:gd name="connsiteX0" fmla="*/ 784693 w 784693"/>
                    <a:gd name="connsiteY0" fmla="*/ 51728 h 795088"/>
                    <a:gd name="connsiteX1" fmla="*/ 247798 w 784693"/>
                    <a:gd name="connsiteY1" fmla="*/ 72377 h 795088"/>
                    <a:gd name="connsiteX2" fmla="*/ 0 w 784693"/>
                    <a:gd name="connsiteY2" fmla="*/ 619572 h 795088"/>
                    <a:gd name="connsiteX3" fmla="*/ 134223 w 784693"/>
                    <a:gd name="connsiteY3" fmla="*/ 795088 h 795088"/>
                    <a:gd name="connsiteX4" fmla="*/ 341490 w 784693"/>
                    <a:gd name="connsiteY4" fmla="*/ 247893 h 795088"/>
                    <a:gd name="connsiteX5" fmla="*/ 784693 w 784693"/>
                    <a:gd name="connsiteY5" fmla="*/ 51728 h 795088"/>
                    <a:gd name="connsiteX0" fmla="*/ 784693 w 784693"/>
                    <a:gd name="connsiteY0" fmla="*/ 51728 h 795088"/>
                    <a:gd name="connsiteX1" fmla="*/ 247798 w 784693"/>
                    <a:gd name="connsiteY1" fmla="*/ 72377 h 795088"/>
                    <a:gd name="connsiteX2" fmla="*/ 0 w 784693"/>
                    <a:gd name="connsiteY2" fmla="*/ 619572 h 795088"/>
                    <a:gd name="connsiteX3" fmla="*/ 134223 w 784693"/>
                    <a:gd name="connsiteY3" fmla="*/ 795088 h 795088"/>
                    <a:gd name="connsiteX4" fmla="*/ 341490 w 784693"/>
                    <a:gd name="connsiteY4" fmla="*/ 247893 h 795088"/>
                    <a:gd name="connsiteX5" fmla="*/ 784693 w 784693"/>
                    <a:gd name="connsiteY5" fmla="*/ 51728 h 795088"/>
                    <a:gd name="connsiteX0" fmla="*/ 784693 w 784693"/>
                    <a:gd name="connsiteY0" fmla="*/ 51728 h 795088"/>
                    <a:gd name="connsiteX1" fmla="*/ 247798 w 784693"/>
                    <a:gd name="connsiteY1" fmla="*/ 72377 h 795088"/>
                    <a:gd name="connsiteX2" fmla="*/ 0 w 784693"/>
                    <a:gd name="connsiteY2" fmla="*/ 619572 h 795088"/>
                    <a:gd name="connsiteX3" fmla="*/ 134223 w 784693"/>
                    <a:gd name="connsiteY3" fmla="*/ 795088 h 795088"/>
                    <a:gd name="connsiteX4" fmla="*/ 341488 w 784693"/>
                    <a:gd name="connsiteY4" fmla="*/ 294414 h 795088"/>
                    <a:gd name="connsiteX5" fmla="*/ 784693 w 784693"/>
                    <a:gd name="connsiteY5" fmla="*/ 51728 h 79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4693" h="795088">
                      <a:moveTo>
                        <a:pt x="784693" y="51728"/>
                      </a:moveTo>
                      <a:cubicBezTo>
                        <a:pt x="626378" y="-3335"/>
                        <a:pt x="406113" y="-37750"/>
                        <a:pt x="247798" y="72377"/>
                      </a:cubicBezTo>
                      <a:lnTo>
                        <a:pt x="0" y="619572"/>
                      </a:lnTo>
                      <a:lnTo>
                        <a:pt x="134223" y="795088"/>
                      </a:lnTo>
                      <a:cubicBezTo>
                        <a:pt x="120457" y="581716"/>
                        <a:pt x="293305" y="476812"/>
                        <a:pt x="341488" y="294414"/>
                      </a:cubicBezTo>
                      <a:cubicBezTo>
                        <a:pt x="547225" y="74160"/>
                        <a:pt x="616053" y="117116"/>
                        <a:pt x="784693" y="51728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81" name="Forma libre 480"/>
                <p:cNvSpPr/>
                <p:nvPr/>
              </p:nvSpPr>
              <p:spPr>
                <a:xfrm>
                  <a:off x="5162456" y="5203511"/>
                  <a:ext cx="548491" cy="454274"/>
                </a:xfrm>
                <a:custGeom>
                  <a:avLst/>
                  <a:gdLst>
                    <a:gd name="connsiteX0" fmla="*/ 495596 w 516245"/>
                    <a:gd name="connsiteY0" fmla="*/ 0 h 454274"/>
                    <a:gd name="connsiteX1" fmla="*/ 516245 w 516245"/>
                    <a:gd name="connsiteY1" fmla="*/ 340706 h 454274"/>
                    <a:gd name="connsiteX2" fmla="*/ 51624 w 516245"/>
                    <a:gd name="connsiteY2" fmla="*/ 454274 h 454274"/>
                    <a:gd name="connsiteX3" fmla="*/ 0 w 516245"/>
                    <a:gd name="connsiteY3" fmla="*/ 113568 h 454274"/>
                    <a:gd name="connsiteX4" fmla="*/ 0 w 516245"/>
                    <a:gd name="connsiteY4" fmla="*/ 113568 h 454274"/>
                    <a:gd name="connsiteX0" fmla="*/ 495596 w 516245"/>
                    <a:gd name="connsiteY0" fmla="*/ 0 h 454274"/>
                    <a:gd name="connsiteX1" fmla="*/ 516245 w 516245"/>
                    <a:gd name="connsiteY1" fmla="*/ 340706 h 454274"/>
                    <a:gd name="connsiteX2" fmla="*/ 51624 w 516245"/>
                    <a:gd name="connsiteY2" fmla="*/ 454274 h 454274"/>
                    <a:gd name="connsiteX3" fmla="*/ 0 w 516245"/>
                    <a:gd name="connsiteY3" fmla="*/ 113568 h 454274"/>
                    <a:gd name="connsiteX4" fmla="*/ 0 w 516245"/>
                    <a:gd name="connsiteY4" fmla="*/ 113568 h 454274"/>
                    <a:gd name="connsiteX5" fmla="*/ 495596 w 516245"/>
                    <a:gd name="connsiteY5" fmla="*/ 0 h 454274"/>
                    <a:gd name="connsiteX0" fmla="*/ 495596 w 516245"/>
                    <a:gd name="connsiteY0" fmla="*/ 0 h 454274"/>
                    <a:gd name="connsiteX1" fmla="*/ 516245 w 516245"/>
                    <a:gd name="connsiteY1" fmla="*/ 340706 h 454274"/>
                    <a:gd name="connsiteX2" fmla="*/ 51624 w 516245"/>
                    <a:gd name="connsiteY2" fmla="*/ 454274 h 454274"/>
                    <a:gd name="connsiteX3" fmla="*/ 0 w 516245"/>
                    <a:gd name="connsiteY3" fmla="*/ 113568 h 454274"/>
                    <a:gd name="connsiteX4" fmla="*/ 0 w 516245"/>
                    <a:gd name="connsiteY4" fmla="*/ 113568 h 454274"/>
                    <a:gd name="connsiteX5" fmla="*/ 495596 w 516245"/>
                    <a:gd name="connsiteY5" fmla="*/ 0 h 454274"/>
                    <a:gd name="connsiteX0" fmla="*/ 495596 w 516245"/>
                    <a:gd name="connsiteY0" fmla="*/ 0 h 454274"/>
                    <a:gd name="connsiteX1" fmla="*/ 516245 w 516245"/>
                    <a:gd name="connsiteY1" fmla="*/ 340706 h 454274"/>
                    <a:gd name="connsiteX2" fmla="*/ 51624 w 516245"/>
                    <a:gd name="connsiteY2" fmla="*/ 454274 h 454274"/>
                    <a:gd name="connsiteX3" fmla="*/ 0 w 516245"/>
                    <a:gd name="connsiteY3" fmla="*/ 113568 h 454274"/>
                    <a:gd name="connsiteX4" fmla="*/ 0 w 516245"/>
                    <a:gd name="connsiteY4" fmla="*/ 113568 h 454274"/>
                    <a:gd name="connsiteX5" fmla="*/ 495596 w 516245"/>
                    <a:gd name="connsiteY5" fmla="*/ 0 h 454274"/>
                    <a:gd name="connsiteX0" fmla="*/ 495596 w 517569"/>
                    <a:gd name="connsiteY0" fmla="*/ 0 h 454274"/>
                    <a:gd name="connsiteX1" fmla="*/ 516245 w 517569"/>
                    <a:gd name="connsiteY1" fmla="*/ 340706 h 454274"/>
                    <a:gd name="connsiteX2" fmla="*/ 51624 w 517569"/>
                    <a:gd name="connsiteY2" fmla="*/ 454274 h 454274"/>
                    <a:gd name="connsiteX3" fmla="*/ 0 w 517569"/>
                    <a:gd name="connsiteY3" fmla="*/ 113568 h 454274"/>
                    <a:gd name="connsiteX4" fmla="*/ 0 w 517569"/>
                    <a:gd name="connsiteY4" fmla="*/ 113568 h 454274"/>
                    <a:gd name="connsiteX5" fmla="*/ 495596 w 517569"/>
                    <a:gd name="connsiteY5" fmla="*/ 0 h 454274"/>
                    <a:gd name="connsiteX0" fmla="*/ 495596 w 548491"/>
                    <a:gd name="connsiteY0" fmla="*/ 0 h 454274"/>
                    <a:gd name="connsiteX1" fmla="*/ 516245 w 548491"/>
                    <a:gd name="connsiteY1" fmla="*/ 340706 h 454274"/>
                    <a:gd name="connsiteX2" fmla="*/ 51624 w 548491"/>
                    <a:gd name="connsiteY2" fmla="*/ 454274 h 454274"/>
                    <a:gd name="connsiteX3" fmla="*/ 0 w 548491"/>
                    <a:gd name="connsiteY3" fmla="*/ 113568 h 454274"/>
                    <a:gd name="connsiteX4" fmla="*/ 0 w 548491"/>
                    <a:gd name="connsiteY4" fmla="*/ 113568 h 454274"/>
                    <a:gd name="connsiteX5" fmla="*/ 495596 w 548491"/>
                    <a:gd name="connsiteY5" fmla="*/ 0 h 454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8491" h="454274">
                      <a:moveTo>
                        <a:pt x="495596" y="0"/>
                      </a:moveTo>
                      <a:cubicBezTo>
                        <a:pt x="533453" y="113569"/>
                        <a:pt x="581636" y="227137"/>
                        <a:pt x="516245" y="340706"/>
                      </a:cubicBezTo>
                      <a:lnTo>
                        <a:pt x="51624" y="454274"/>
                      </a:lnTo>
                      <a:cubicBezTo>
                        <a:pt x="158314" y="351030"/>
                        <a:pt x="120457" y="258110"/>
                        <a:pt x="0" y="113568"/>
                      </a:cubicBezTo>
                      <a:lnTo>
                        <a:pt x="0" y="113568"/>
                      </a:lnTo>
                      <a:lnTo>
                        <a:pt x="495596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82" name="Elipse 481"/>
                <p:cNvSpPr/>
                <p:nvPr/>
              </p:nvSpPr>
              <p:spPr>
                <a:xfrm>
                  <a:off x="3865618" y="1923414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83" name="Elipse 482"/>
                <p:cNvSpPr/>
                <p:nvPr/>
              </p:nvSpPr>
              <p:spPr>
                <a:xfrm>
                  <a:off x="4380180" y="2088681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84" name="Forma libre 483"/>
                <p:cNvSpPr/>
                <p:nvPr/>
              </p:nvSpPr>
              <p:spPr>
                <a:xfrm>
                  <a:off x="2395498" y="1646390"/>
                  <a:ext cx="654135" cy="729429"/>
                </a:xfrm>
                <a:custGeom>
                  <a:avLst/>
                  <a:gdLst>
                    <a:gd name="connsiteX0" fmla="*/ 399824 w 650693"/>
                    <a:gd name="connsiteY0" fmla="*/ 0 h 674236"/>
                    <a:gd name="connsiteX1" fmla="*/ 0 w 650693"/>
                    <a:gd name="connsiteY1" fmla="*/ 478238 h 674236"/>
                    <a:gd name="connsiteX2" fmla="*/ 156794 w 650693"/>
                    <a:gd name="connsiteY2" fmla="*/ 674236 h 674236"/>
                    <a:gd name="connsiteX3" fmla="*/ 572297 w 650693"/>
                    <a:gd name="connsiteY3" fmla="*/ 674236 h 674236"/>
                    <a:gd name="connsiteX4" fmla="*/ 650693 w 650693"/>
                    <a:gd name="connsiteY4" fmla="*/ 556637 h 674236"/>
                    <a:gd name="connsiteX5" fmla="*/ 470381 w 650693"/>
                    <a:gd name="connsiteY5" fmla="*/ 15680 h 674236"/>
                    <a:gd name="connsiteX6" fmla="*/ 399824 w 650693"/>
                    <a:gd name="connsiteY6" fmla="*/ 0 h 674236"/>
                    <a:gd name="connsiteX0" fmla="*/ 403266 w 654135"/>
                    <a:gd name="connsiteY0" fmla="*/ 0 h 674236"/>
                    <a:gd name="connsiteX1" fmla="*/ 3442 w 654135"/>
                    <a:gd name="connsiteY1" fmla="*/ 478238 h 674236"/>
                    <a:gd name="connsiteX2" fmla="*/ 160236 w 654135"/>
                    <a:gd name="connsiteY2" fmla="*/ 674236 h 674236"/>
                    <a:gd name="connsiteX3" fmla="*/ 575739 w 654135"/>
                    <a:gd name="connsiteY3" fmla="*/ 674236 h 674236"/>
                    <a:gd name="connsiteX4" fmla="*/ 654135 w 654135"/>
                    <a:gd name="connsiteY4" fmla="*/ 556637 h 674236"/>
                    <a:gd name="connsiteX5" fmla="*/ 473823 w 654135"/>
                    <a:gd name="connsiteY5" fmla="*/ 15680 h 674236"/>
                    <a:gd name="connsiteX6" fmla="*/ 403266 w 654135"/>
                    <a:gd name="connsiteY6" fmla="*/ 0 h 674236"/>
                    <a:gd name="connsiteX0" fmla="*/ 403266 w 654135"/>
                    <a:gd name="connsiteY0" fmla="*/ 0 h 705595"/>
                    <a:gd name="connsiteX1" fmla="*/ 3442 w 654135"/>
                    <a:gd name="connsiteY1" fmla="*/ 478238 h 705595"/>
                    <a:gd name="connsiteX2" fmla="*/ 160236 w 654135"/>
                    <a:gd name="connsiteY2" fmla="*/ 674236 h 705595"/>
                    <a:gd name="connsiteX3" fmla="*/ 575739 w 654135"/>
                    <a:gd name="connsiteY3" fmla="*/ 674236 h 705595"/>
                    <a:gd name="connsiteX4" fmla="*/ 654135 w 654135"/>
                    <a:gd name="connsiteY4" fmla="*/ 556637 h 705595"/>
                    <a:gd name="connsiteX5" fmla="*/ 473823 w 654135"/>
                    <a:gd name="connsiteY5" fmla="*/ 15680 h 705595"/>
                    <a:gd name="connsiteX6" fmla="*/ 403266 w 654135"/>
                    <a:gd name="connsiteY6" fmla="*/ 0 h 705595"/>
                    <a:gd name="connsiteX0" fmla="*/ 403266 w 654135"/>
                    <a:gd name="connsiteY0" fmla="*/ 0 h 695768"/>
                    <a:gd name="connsiteX1" fmla="*/ 3442 w 654135"/>
                    <a:gd name="connsiteY1" fmla="*/ 478238 h 695768"/>
                    <a:gd name="connsiteX2" fmla="*/ 160236 w 654135"/>
                    <a:gd name="connsiteY2" fmla="*/ 674236 h 695768"/>
                    <a:gd name="connsiteX3" fmla="*/ 614937 w 654135"/>
                    <a:gd name="connsiteY3" fmla="*/ 619357 h 695768"/>
                    <a:gd name="connsiteX4" fmla="*/ 654135 w 654135"/>
                    <a:gd name="connsiteY4" fmla="*/ 556637 h 695768"/>
                    <a:gd name="connsiteX5" fmla="*/ 473823 w 654135"/>
                    <a:gd name="connsiteY5" fmla="*/ 15680 h 695768"/>
                    <a:gd name="connsiteX6" fmla="*/ 403266 w 654135"/>
                    <a:gd name="connsiteY6" fmla="*/ 0 h 695768"/>
                    <a:gd name="connsiteX0" fmla="*/ 403266 w 654135"/>
                    <a:gd name="connsiteY0" fmla="*/ 0 h 710692"/>
                    <a:gd name="connsiteX1" fmla="*/ 3442 w 654135"/>
                    <a:gd name="connsiteY1" fmla="*/ 478238 h 710692"/>
                    <a:gd name="connsiteX2" fmla="*/ 160236 w 654135"/>
                    <a:gd name="connsiteY2" fmla="*/ 674236 h 710692"/>
                    <a:gd name="connsiteX3" fmla="*/ 614937 w 654135"/>
                    <a:gd name="connsiteY3" fmla="*/ 619357 h 710692"/>
                    <a:gd name="connsiteX4" fmla="*/ 654135 w 654135"/>
                    <a:gd name="connsiteY4" fmla="*/ 556637 h 710692"/>
                    <a:gd name="connsiteX5" fmla="*/ 473823 w 654135"/>
                    <a:gd name="connsiteY5" fmla="*/ 15680 h 710692"/>
                    <a:gd name="connsiteX6" fmla="*/ 403266 w 654135"/>
                    <a:gd name="connsiteY6" fmla="*/ 0 h 710692"/>
                    <a:gd name="connsiteX0" fmla="*/ 403266 w 654135"/>
                    <a:gd name="connsiteY0" fmla="*/ 0 h 710692"/>
                    <a:gd name="connsiteX1" fmla="*/ 3442 w 654135"/>
                    <a:gd name="connsiteY1" fmla="*/ 478238 h 710692"/>
                    <a:gd name="connsiteX2" fmla="*/ 160236 w 654135"/>
                    <a:gd name="connsiteY2" fmla="*/ 674236 h 710692"/>
                    <a:gd name="connsiteX3" fmla="*/ 614937 w 654135"/>
                    <a:gd name="connsiteY3" fmla="*/ 619357 h 710692"/>
                    <a:gd name="connsiteX4" fmla="*/ 654135 w 654135"/>
                    <a:gd name="connsiteY4" fmla="*/ 556637 h 710692"/>
                    <a:gd name="connsiteX5" fmla="*/ 473823 w 654135"/>
                    <a:gd name="connsiteY5" fmla="*/ 15680 h 710692"/>
                    <a:gd name="connsiteX6" fmla="*/ 403266 w 654135"/>
                    <a:gd name="connsiteY6" fmla="*/ 0 h 710692"/>
                    <a:gd name="connsiteX0" fmla="*/ 403266 w 654135"/>
                    <a:gd name="connsiteY0" fmla="*/ 0 h 710692"/>
                    <a:gd name="connsiteX1" fmla="*/ 3442 w 654135"/>
                    <a:gd name="connsiteY1" fmla="*/ 478238 h 710692"/>
                    <a:gd name="connsiteX2" fmla="*/ 160236 w 654135"/>
                    <a:gd name="connsiteY2" fmla="*/ 674236 h 710692"/>
                    <a:gd name="connsiteX3" fmla="*/ 614937 w 654135"/>
                    <a:gd name="connsiteY3" fmla="*/ 619357 h 710692"/>
                    <a:gd name="connsiteX4" fmla="*/ 654135 w 654135"/>
                    <a:gd name="connsiteY4" fmla="*/ 556637 h 710692"/>
                    <a:gd name="connsiteX5" fmla="*/ 473823 w 654135"/>
                    <a:gd name="connsiteY5" fmla="*/ 15680 h 710692"/>
                    <a:gd name="connsiteX6" fmla="*/ 403266 w 654135"/>
                    <a:gd name="connsiteY6" fmla="*/ 0 h 710692"/>
                    <a:gd name="connsiteX0" fmla="*/ 403266 w 654135"/>
                    <a:gd name="connsiteY0" fmla="*/ 0 h 721112"/>
                    <a:gd name="connsiteX1" fmla="*/ 3442 w 654135"/>
                    <a:gd name="connsiteY1" fmla="*/ 478238 h 721112"/>
                    <a:gd name="connsiteX2" fmla="*/ 160236 w 654135"/>
                    <a:gd name="connsiteY2" fmla="*/ 674236 h 721112"/>
                    <a:gd name="connsiteX3" fmla="*/ 614937 w 654135"/>
                    <a:gd name="connsiteY3" fmla="*/ 619357 h 721112"/>
                    <a:gd name="connsiteX4" fmla="*/ 654135 w 654135"/>
                    <a:gd name="connsiteY4" fmla="*/ 556637 h 721112"/>
                    <a:gd name="connsiteX5" fmla="*/ 473823 w 654135"/>
                    <a:gd name="connsiteY5" fmla="*/ 15680 h 721112"/>
                    <a:gd name="connsiteX6" fmla="*/ 403266 w 654135"/>
                    <a:gd name="connsiteY6" fmla="*/ 0 h 721112"/>
                    <a:gd name="connsiteX0" fmla="*/ 403266 w 654135"/>
                    <a:gd name="connsiteY0" fmla="*/ 0 h 729429"/>
                    <a:gd name="connsiteX1" fmla="*/ 3442 w 654135"/>
                    <a:gd name="connsiteY1" fmla="*/ 478238 h 729429"/>
                    <a:gd name="connsiteX2" fmla="*/ 160236 w 654135"/>
                    <a:gd name="connsiteY2" fmla="*/ 674236 h 729429"/>
                    <a:gd name="connsiteX3" fmla="*/ 614937 w 654135"/>
                    <a:gd name="connsiteY3" fmla="*/ 619357 h 729429"/>
                    <a:gd name="connsiteX4" fmla="*/ 654135 w 654135"/>
                    <a:gd name="connsiteY4" fmla="*/ 556637 h 729429"/>
                    <a:gd name="connsiteX5" fmla="*/ 473823 w 654135"/>
                    <a:gd name="connsiteY5" fmla="*/ 15680 h 729429"/>
                    <a:gd name="connsiteX6" fmla="*/ 403266 w 654135"/>
                    <a:gd name="connsiteY6" fmla="*/ 0 h 729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4135" h="729429">
                      <a:moveTo>
                        <a:pt x="403266" y="0"/>
                      </a:moveTo>
                      <a:cubicBezTo>
                        <a:pt x="269991" y="159413"/>
                        <a:pt x="-35756" y="232585"/>
                        <a:pt x="3442" y="478238"/>
                      </a:cubicBezTo>
                      <a:cubicBezTo>
                        <a:pt x="32188" y="559251"/>
                        <a:pt x="68773" y="608903"/>
                        <a:pt x="160236" y="674236"/>
                      </a:cubicBezTo>
                      <a:cubicBezTo>
                        <a:pt x="384974" y="768315"/>
                        <a:pt x="515635" y="736956"/>
                        <a:pt x="614937" y="619357"/>
                      </a:cubicBezTo>
                      <a:lnTo>
                        <a:pt x="654135" y="556637"/>
                      </a:lnTo>
                      <a:lnTo>
                        <a:pt x="473823" y="15680"/>
                      </a:lnTo>
                      <a:lnTo>
                        <a:pt x="40326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2">
                        <a:lumMod val="25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85" name="Forma libre 484"/>
                <p:cNvSpPr/>
                <p:nvPr/>
              </p:nvSpPr>
              <p:spPr>
                <a:xfrm>
                  <a:off x="2612203" y="1521893"/>
                  <a:ext cx="781824" cy="728832"/>
                </a:xfrm>
                <a:custGeom>
                  <a:avLst/>
                  <a:gdLst>
                    <a:gd name="connsiteX0" fmla="*/ 206498 w 805343"/>
                    <a:gd name="connsiteY0" fmla="*/ 237462 h 764008"/>
                    <a:gd name="connsiteX1" fmla="*/ 0 w 805343"/>
                    <a:gd name="connsiteY1" fmla="*/ 402653 h 764008"/>
                    <a:gd name="connsiteX2" fmla="*/ 185848 w 805343"/>
                    <a:gd name="connsiteY2" fmla="*/ 382004 h 764008"/>
                    <a:gd name="connsiteX3" fmla="*/ 165198 w 805343"/>
                    <a:gd name="connsiteY3" fmla="*/ 619466 h 764008"/>
                    <a:gd name="connsiteX4" fmla="*/ 309747 w 805343"/>
                    <a:gd name="connsiteY4" fmla="*/ 526546 h 764008"/>
                    <a:gd name="connsiteX5" fmla="*/ 454296 w 805343"/>
                    <a:gd name="connsiteY5" fmla="*/ 764008 h 764008"/>
                    <a:gd name="connsiteX6" fmla="*/ 485271 w 805343"/>
                    <a:gd name="connsiteY6" fmla="*/ 474924 h 764008"/>
                    <a:gd name="connsiteX7" fmla="*/ 722744 w 805343"/>
                    <a:gd name="connsiteY7" fmla="*/ 371680 h 764008"/>
                    <a:gd name="connsiteX8" fmla="*/ 805343 w 805343"/>
                    <a:gd name="connsiteY8" fmla="*/ 0 h 764008"/>
                    <a:gd name="connsiteX9" fmla="*/ 206498 w 805343"/>
                    <a:gd name="connsiteY9" fmla="*/ 237462 h 764008"/>
                    <a:gd name="connsiteX0" fmla="*/ 206498 w 805343"/>
                    <a:gd name="connsiteY0" fmla="*/ 237462 h 764008"/>
                    <a:gd name="connsiteX1" fmla="*/ 0 w 805343"/>
                    <a:gd name="connsiteY1" fmla="*/ 402653 h 764008"/>
                    <a:gd name="connsiteX2" fmla="*/ 185848 w 805343"/>
                    <a:gd name="connsiteY2" fmla="*/ 382004 h 764008"/>
                    <a:gd name="connsiteX3" fmla="*/ 165198 w 805343"/>
                    <a:gd name="connsiteY3" fmla="*/ 619466 h 764008"/>
                    <a:gd name="connsiteX4" fmla="*/ 309747 w 805343"/>
                    <a:gd name="connsiteY4" fmla="*/ 526546 h 764008"/>
                    <a:gd name="connsiteX5" fmla="*/ 454296 w 805343"/>
                    <a:gd name="connsiteY5" fmla="*/ 764008 h 764008"/>
                    <a:gd name="connsiteX6" fmla="*/ 485271 w 805343"/>
                    <a:gd name="connsiteY6" fmla="*/ 474924 h 764008"/>
                    <a:gd name="connsiteX7" fmla="*/ 722744 w 805343"/>
                    <a:gd name="connsiteY7" fmla="*/ 371680 h 764008"/>
                    <a:gd name="connsiteX8" fmla="*/ 805343 w 805343"/>
                    <a:gd name="connsiteY8" fmla="*/ 0 h 764008"/>
                    <a:gd name="connsiteX9" fmla="*/ 206498 w 805343"/>
                    <a:gd name="connsiteY9" fmla="*/ 237462 h 764008"/>
                    <a:gd name="connsiteX0" fmla="*/ 206498 w 805343"/>
                    <a:gd name="connsiteY0" fmla="*/ 237462 h 764008"/>
                    <a:gd name="connsiteX1" fmla="*/ 0 w 805343"/>
                    <a:gd name="connsiteY1" fmla="*/ 402653 h 764008"/>
                    <a:gd name="connsiteX2" fmla="*/ 185848 w 805343"/>
                    <a:gd name="connsiteY2" fmla="*/ 382004 h 764008"/>
                    <a:gd name="connsiteX3" fmla="*/ 165198 w 805343"/>
                    <a:gd name="connsiteY3" fmla="*/ 619466 h 764008"/>
                    <a:gd name="connsiteX4" fmla="*/ 309747 w 805343"/>
                    <a:gd name="connsiteY4" fmla="*/ 526546 h 764008"/>
                    <a:gd name="connsiteX5" fmla="*/ 454296 w 805343"/>
                    <a:gd name="connsiteY5" fmla="*/ 764008 h 764008"/>
                    <a:gd name="connsiteX6" fmla="*/ 485271 w 805343"/>
                    <a:gd name="connsiteY6" fmla="*/ 474924 h 764008"/>
                    <a:gd name="connsiteX7" fmla="*/ 722744 w 805343"/>
                    <a:gd name="connsiteY7" fmla="*/ 371680 h 764008"/>
                    <a:gd name="connsiteX8" fmla="*/ 805343 w 805343"/>
                    <a:gd name="connsiteY8" fmla="*/ 0 h 764008"/>
                    <a:gd name="connsiteX9" fmla="*/ 206498 w 805343"/>
                    <a:gd name="connsiteY9" fmla="*/ 237462 h 764008"/>
                    <a:gd name="connsiteX0" fmla="*/ 206498 w 805343"/>
                    <a:gd name="connsiteY0" fmla="*/ 260085 h 786631"/>
                    <a:gd name="connsiteX1" fmla="*/ 0 w 805343"/>
                    <a:gd name="connsiteY1" fmla="*/ 425276 h 786631"/>
                    <a:gd name="connsiteX2" fmla="*/ 185848 w 805343"/>
                    <a:gd name="connsiteY2" fmla="*/ 404627 h 786631"/>
                    <a:gd name="connsiteX3" fmla="*/ 165198 w 805343"/>
                    <a:gd name="connsiteY3" fmla="*/ 642089 h 786631"/>
                    <a:gd name="connsiteX4" fmla="*/ 309747 w 805343"/>
                    <a:gd name="connsiteY4" fmla="*/ 549169 h 786631"/>
                    <a:gd name="connsiteX5" fmla="*/ 454296 w 805343"/>
                    <a:gd name="connsiteY5" fmla="*/ 786631 h 786631"/>
                    <a:gd name="connsiteX6" fmla="*/ 485271 w 805343"/>
                    <a:gd name="connsiteY6" fmla="*/ 497547 h 786631"/>
                    <a:gd name="connsiteX7" fmla="*/ 722744 w 805343"/>
                    <a:gd name="connsiteY7" fmla="*/ 394303 h 786631"/>
                    <a:gd name="connsiteX8" fmla="*/ 805343 w 805343"/>
                    <a:gd name="connsiteY8" fmla="*/ 22623 h 786631"/>
                    <a:gd name="connsiteX9" fmla="*/ 531506 w 805343"/>
                    <a:gd name="connsiteY9" fmla="*/ 64697 h 786631"/>
                    <a:gd name="connsiteX10" fmla="*/ 206498 w 805343"/>
                    <a:gd name="connsiteY10" fmla="*/ 260085 h 786631"/>
                    <a:gd name="connsiteX0" fmla="*/ 206498 w 805343"/>
                    <a:gd name="connsiteY0" fmla="*/ 257033 h 783579"/>
                    <a:gd name="connsiteX1" fmla="*/ 0 w 805343"/>
                    <a:gd name="connsiteY1" fmla="*/ 422224 h 783579"/>
                    <a:gd name="connsiteX2" fmla="*/ 185848 w 805343"/>
                    <a:gd name="connsiteY2" fmla="*/ 401575 h 783579"/>
                    <a:gd name="connsiteX3" fmla="*/ 165198 w 805343"/>
                    <a:gd name="connsiteY3" fmla="*/ 639037 h 783579"/>
                    <a:gd name="connsiteX4" fmla="*/ 309747 w 805343"/>
                    <a:gd name="connsiteY4" fmla="*/ 546117 h 783579"/>
                    <a:gd name="connsiteX5" fmla="*/ 454296 w 805343"/>
                    <a:gd name="connsiteY5" fmla="*/ 783579 h 783579"/>
                    <a:gd name="connsiteX6" fmla="*/ 485271 w 805343"/>
                    <a:gd name="connsiteY6" fmla="*/ 494495 h 783579"/>
                    <a:gd name="connsiteX7" fmla="*/ 722744 w 805343"/>
                    <a:gd name="connsiteY7" fmla="*/ 391251 h 783579"/>
                    <a:gd name="connsiteX8" fmla="*/ 805343 w 805343"/>
                    <a:gd name="connsiteY8" fmla="*/ 19571 h 783579"/>
                    <a:gd name="connsiteX9" fmla="*/ 531506 w 805343"/>
                    <a:gd name="connsiteY9" fmla="*/ 61645 h 783579"/>
                    <a:gd name="connsiteX10" fmla="*/ 206498 w 805343"/>
                    <a:gd name="connsiteY10" fmla="*/ 257033 h 783579"/>
                    <a:gd name="connsiteX0" fmla="*/ 206498 w 781824"/>
                    <a:gd name="connsiteY0" fmla="*/ 217558 h 744104"/>
                    <a:gd name="connsiteX1" fmla="*/ 0 w 781824"/>
                    <a:gd name="connsiteY1" fmla="*/ 382749 h 744104"/>
                    <a:gd name="connsiteX2" fmla="*/ 185848 w 781824"/>
                    <a:gd name="connsiteY2" fmla="*/ 362100 h 744104"/>
                    <a:gd name="connsiteX3" fmla="*/ 165198 w 781824"/>
                    <a:gd name="connsiteY3" fmla="*/ 599562 h 744104"/>
                    <a:gd name="connsiteX4" fmla="*/ 309747 w 781824"/>
                    <a:gd name="connsiteY4" fmla="*/ 506642 h 744104"/>
                    <a:gd name="connsiteX5" fmla="*/ 454296 w 781824"/>
                    <a:gd name="connsiteY5" fmla="*/ 744104 h 744104"/>
                    <a:gd name="connsiteX6" fmla="*/ 485271 w 781824"/>
                    <a:gd name="connsiteY6" fmla="*/ 455020 h 744104"/>
                    <a:gd name="connsiteX7" fmla="*/ 722744 w 781824"/>
                    <a:gd name="connsiteY7" fmla="*/ 351776 h 744104"/>
                    <a:gd name="connsiteX8" fmla="*/ 781824 w 781824"/>
                    <a:gd name="connsiteY8" fmla="*/ 34976 h 744104"/>
                    <a:gd name="connsiteX9" fmla="*/ 531506 w 781824"/>
                    <a:gd name="connsiteY9" fmla="*/ 22170 h 744104"/>
                    <a:gd name="connsiteX10" fmla="*/ 206498 w 781824"/>
                    <a:gd name="connsiteY10" fmla="*/ 217558 h 744104"/>
                    <a:gd name="connsiteX0" fmla="*/ 206498 w 781824"/>
                    <a:gd name="connsiteY0" fmla="*/ 202286 h 728832"/>
                    <a:gd name="connsiteX1" fmla="*/ 0 w 781824"/>
                    <a:gd name="connsiteY1" fmla="*/ 367477 h 728832"/>
                    <a:gd name="connsiteX2" fmla="*/ 185848 w 781824"/>
                    <a:gd name="connsiteY2" fmla="*/ 346828 h 728832"/>
                    <a:gd name="connsiteX3" fmla="*/ 165198 w 781824"/>
                    <a:gd name="connsiteY3" fmla="*/ 584290 h 728832"/>
                    <a:gd name="connsiteX4" fmla="*/ 309747 w 781824"/>
                    <a:gd name="connsiteY4" fmla="*/ 491370 h 728832"/>
                    <a:gd name="connsiteX5" fmla="*/ 454296 w 781824"/>
                    <a:gd name="connsiteY5" fmla="*/ 728832 h 728832"/>
                    <a:gd name="connsiteX6" fmla="*/ 485271 w 781824"/>
                    <a:gd name="connsiteY6" fmla="*/ 439748 h 728832"/>
                    <a:gd name="connsiteX7" fmla="*/ 722744 w 781824"/>
                    <a:gd name="connsiteY7" fmla="*/ 336504 h 728832"/>
                    <a:gd name="connsiteX8" fmla="*/ 781824 w 781824"/>
                    <a:gd name="connsiteY8" fmla="*/ 19704 h 728832"/>
                    <a:gd name="connsiteX9" fmla="*/ 531506 w 781824"/>
                    <a:gd name="connsiteY9" fmla="*/ 6898 h 728832"/>
                    <a:gd name="connsiteX10" fmla="*/ 206498 w 781824"/>
                    <a:gd name="connsiteY10" fmla="*/ 202286 h 728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81824" h="728832">
                      <a:moveTo>
                        <a:pt x="206498" y="202286"/>
                      </a:moveTo>
                      <a:lnTo>
                        <a:pt x="0" y="367477"/>
                      </a:lnTo>
                      <a:lnTo>
                        <a:pt x="185848" y="346828"/>
                      </a:lnTo>
                      <a:lnTo>
                        <a:pt x="165198" y="584290"/>
                      </a:lnTo>
                      <a:lnTo>
                        <a:pt x="309747" y="491370"/>
                      </a:lnTo>
                      <a:lnTo>
                        <a:pt x="454296" y="728832"/>
                      </a:lnTo>
                      <a:cubicBezTo>
                        <a:pt x="402671" y="601498"/>
                        <a:pt x="474946" y="536109"/>
                        <a:pt x="485271" y="439748"/>
                      </a:cubicBezTo>
                      <a:lnTo>
                        <a:pt x="722744" y="336504"/>
                      </a:lnTo>
                      <a:lnTo>
                        <a:pt x="781824" y="19704"/>
                      </a:lnTo>
                      <a:cubicBezTo>
                        <a:pt x="718592" y="19650"/>
                        <a:pt x="668424" y="-14139"/>
                        <a:pt x="531506" y="6898"/>
                      </a:cubicBezTo>
                      <a:cubicBezTo>
                        <a:pt x="431699" y="46475"/>
                        <a:pt x="295082" y="142190"/>
                        <a:pt x="206498" y="202286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86" name="Forma libre 485"/>
                <p:cNvSpPr/>
                <p:nvPr/>
              </p:nvSpPr>
              <p:spPr>
                <a:xfrm>
                  <a:off x="2839351" y="1507367"/>
                  <a:ext cx="505920" cy="581314"/>
                </a:xfrm>
                <a:custGeom>
                  <a:avLst/>
                  <a:gdLst>
                    <a:gd name="connsiteX0" fmla="*/ 0 w 505920"/>
                    <a:gd name="connsiteY0" fmla="*/ 206489 h 557519"/>
                    <a:gd name="connsiteX1" fmla="*/ 154873 w 505920"/>
                    <a:gd name="connsiteY1" fmla="*/ 0 h 557519"/>
                    <a:gd name="connsiteX2" fmla="*/ 505920 w 505920"/>
                    <a:gd name="connsiteY2" fmla="*/ 402653 h 557519"/>
                    <a:gd name="connsiteX3" fmla="*/ 392346 w 505920"/>
                    <a:gd name="connsiteY3" fmla="*/ 392328 h 557519"/>
                    <a:gd name="connsiteX4" fmla="*/ 175523 w 505920"/>
                    <a:gd name="connsiteY4" fmla="*/ 123893 h 557519"/>
                    <a:gd name="connsiteX5" fmla="*/ 113574 w 505920"/>
                    <a:gd name="connsiteY5" fmla="*/ 206489 h 557519"/>
                    <a:gd name="connsiteX6" fmla="*/ 237473 w 505920"/>
                    <a:gd name="connsiteY6" fmla="*/ 175515 h 557519"/>
                    <a:gd name="connsiteX7" fmla="*/ 237473 w 505920"/>
                    <a:gd name="connsiteY7" fmla="*/ 175515 h 557519"/>
                    <a:gd name="connsiteX8" fmla="*/ 340722 w 505920"/>
                    <a:gd name="connsiteY8" fmla="*/ 340706 h 557519"/>
                    <a:gd name="connsiteX9" fmla="*/ 423321 w 505920"/>
                    <a:gd name="connsiteY9" fmla="*/ 464599 h 557519"/>
                    <a:gd name="connsiteX10" fmla="*/ 402671 w 505920"/>
                    <a:gd name="connsiteY10" fmla="*/ 557519 h 557519"/>
                    <a:gd name="connsiteX11" fmla="*/ 289097 w 505920"/>
                    <a:gd name="connsiteY11" fmla="*/ 536870 h 557519"/>
                    <a:gd name="connsiteX12" fmla="*/ 0 w 505920"/>
                    <a:gd name="connsiteY12" fmla="*/ 206489 h 557519"/>
                    <a:gd name="connsiteX0" fmla="*/ 0 w 505920"/>
                    <a:gd name="connsiteY0" fmla="*/ 206489 h 557519"/>
                    <a:gd name="connsiteX1" fmla="*/ 154873 w 505920"/>
                    <a:gd name="connsiteY1" fmla="*/ 0 h 557519"/>
                    <a:gd name="connsiteX2" fmla="*/ 505920 w 505920"/>
                    <a:gd name="connsiteY2" fmla="*/ 402653 h 557519"/>
                    <a:gd name="connsiteX3" fmla="*/ 392346 w 505920"/>
                    <a:gd name="connsiteY3" fmla="*/ 392328 h 557519"/>
                    <a:gd name="connsiteX4" fmla="*/ 175523 w 505920"/>
                    <a:gd name="connsiteY4" fmla="*/ 123893 h 557519"/>
                    <a:gd name="connsiteX5" fmla="*/ 113574 w 505920"/>
                    <a:gd name="connsiteY5" fmla="*/ 206489 h 557519"/>
                    <a:gd name="connsiteX6" fmla="*/ 237473 w 505920"/>
                    <a:gd name="connsiteY6" fmla="*/ 175515 h 557519"/>
                    <a:gd name="connsiteX7" fmla="*/ 237473 w 505920"/>
                    <a:gd name="connsiteY7" fmla="*/ 175515 h 557519"/>
                    <a:gd name="connsiteX8" fmla="*/ 340722 w 505920"/>
                    <a:gd name="connsiteY8" fmla="*/ 340706 h 557519"/>
                    <a:gd name="connsiteX9" fmla="*/ 423321 w 505920"/>
                    <a:gd name="connsiteY9" fmla="*/ 464599 h 557519"/>
                    <a:gd name="connsiteX10" fmla="*/ 402671 w 505920"/>
                    <a:gd name="connsiteY10" fmla="*/ 557519 h 557519"/>
                    <a:gd name="connsiteX11" fmla="*/ 289097 w 505920"/>
                    <a:gd name="connsiteY11" fmla="*/ 536870 h 557519"/>
                    <a:gd name="connsiteX12" fmla="*/ 0 w 505920"/>
                    <a:gd name="connsiteY12" fmla="*/ 206489 h 557519"/>
                    <a:gd name="connsiteX0" fmla="*/ 0 w 505920"/>
                    <a:gd name="connsiteY0" fmla="*/ 206489 h 557519"/>
                    <a:gd name="connsiteX1" fmla="*/ 154873 w 505920"/>
                    <a:gd name="connsiteY1" fmla="*/ 0 h 557519"/>
                    <a:gd name="connsiteX2" fmla="*/ 505920 w 505920"/>
                    <a:gd name="connsiteY2" fmla="*/ 402653 h 557519"/>
                    <a:gd name="connsiteX3" fmla="*/ 392346 w 505920"/>
                    <a:gd name="connsiteY3" fmla="*/ 392328 h 557519"/>
                    <a:gd name="connsiteX4" fmla="*/ 175523 w 505920"/>
                    <a:gd name="connsiteY4" fmla="*/ 123893 h 557519"/>
                    <a:gd name="connsiteX5" fmla="*/ 113574 w 505920"/>
                    <a:gd name="connsiteY5" fmla="*/ 206489 h 557519"/>
                    <a:gd name="connsiteX6" fmla="*/ 237473 w 505920"/>
                    <a:gd name="connsiteY6" fmla="*/ 175515 h 557519"/>
                    <a:gd name="connsiteX7" fmla="*/ 237473 w 505920"/>
                    <a:gd name="connsiteY7" fmla="*/ 175515 h 557519"/>
                    <a:gd name="connsiteX8" fmla="*/ 340722 w 505920"/>
                    <a:gd name="connsiteY8" fmla="*/ 340706 h 557519"/>
                    <a:gd name="connsiteX9" fmla="*/ 423321 w 505920"/>
                    <a:gd name="connsiteY9" fmla="*/ 464599 h 557519"/>
                    <a:gd name="connsiteX10" fmla="*/ 402671 w 505920"/>
                    <a:gd name="connsiteY10" fmla="*/ 557519 h 557519"/>
                    <a:gd name="connsiteX11" fmla="*/ 289097 w 505920"/>
                    <a:gd name="connsiteY11" fmla="*/ 536870 h 557519"/>
                    <a:gd name="connsiteX12" fmla="*/ 0 w 505920"/>
                    <a:gd name="connsiteY12" fmla="*/ 206489 h 557519"/>
                    <a:gd name="connsiteX0" fmla="*/ 0 w 505920"/>
                    <a:gd name="connsiteY0" fmla="*/ 206489 h 560425"/>
                    <a:gd name="connsiteX1" fmla="*/ 154873 w 505920"/>
                    <a:gd name="connsiteY1" fmla="*/ 0 h 560425"/>
                    <a:gd name="connsiteX2" fmla="*/ 505920 w 505920"/>
                    <a:gd name="connsiteY2" fmla="*/ 402653 h 560425"/>
                    <a:gd name="connsiteX3" fmla="*/ 392346 w 505920"/>
                    <a:gd name="connsiteY3" fmla="*/ 392328 h 560425"/>
                    <a:gd name="connsiteX4" fmla="*/ 175523 w 505920"/>
                    <a:gd name="connsiteY4" fmla="*/ 123893 h 560425"/>
                    <a:gd name="connsiteX5" fmla="*/ 113574 w 505920"/>
                    <a:gd name="connsiteY5" fmla="*/ 206489 h 560425"/>
                    <a:gd name="connsiteX6" fmla="*/ 237473 w 505920"/>
                    <a:gd name="connsiteY6" fmla="*/ 175515 h 560425"/>
                    <a:gd name="connsiteX7" fmla="*/ 237473 w 505920"/>
                    <a:gd name="connsiteY7" fmla="*/ 175515 h 560425"/>
                    <a:gd name="connsiteX8" fmla="*/ 340722 w 505920"/>
                    <a:gd name="connsiteY8" fmla="*/ 340706 h 560425"/>
                    <a:gd name="connsiteX9" fmla="*/ 423321 w 505920"/>
                    <a:gd name="connsiteY9" fmla="*/ 464599 h 560425"/>
                    <a:gd name="connsiteX10" fmla="*/ 402671 w 505920"/>
                    <a:gd name="connsiteY10" fmla="*/ 557519 h 560425"/>
                    <a:gd name="connsiteX11" fmla="*/ 289097 w 505920"/>
                    <a:gd name="connsiteY11" fmla="*/ 536870 h 560425"/>
                    <a:gd name="connsiteX12" fmla="*/ 0 w 505920"/>
                    <a:gd name="connsiteY12" fmla="*/ 206489 h 560425"/>
                    <a:gd name="connsiteX0" fmla="*/ 0 w 505920"/>
                    <a:gd name="connsiteY0" fmla="*/ 206489 h 581314"/>
                    <a:gd name="connsiteX1" fmla="*/ 154873 w 505920"/>
                    <a:gd name="connsiteY1" fmla="*/ 0 h 581314"/>
                    <a:gd name="connsiteX2" fmla="*/ 505920 w 505920"/>
                    <a:gd name="connsiteY2" fmla="*/ 402653 h 581314"/>
                    <a:gd name="connsiteX3" fmla="*/ 392346 w 505920"/>
                    <a:gd name="connsiteY3" fmla="*/ 392328 h 581314"/>
                    <a:gd name="connsiteX4" fmla="*/ 175523 w 505920"/>
                    <a:gd name="connsiteY4" fmla="*/ 123893 h 581314"/>
                    <a:gd name="connsiteX5" fmla="*/ 113574 w 505920"/>
                    <a:gd name="connsiteY5" fmla="*/ 206489 h 581314"/>
                    <a:gd name="connsiteX6" fmla="*/ 237473 w 505920"/>
                    <a:gd name="connsiteY6" fmla="*/ 175515 h 581314"/>
                    <a:gd name="connsiteX7" fmla="*/ 237473 w 505920"/>
                    <a:gd name="connsiteY7" fmla="*/ 175515 h 581314"/>
                    <a:gd name="connsiteX8" fmla="*/ 340722 w 505920"/>
                    <a:gd name="connsiteY8" fmla="*/ 340706 h 581314"/>
                    <a:gd name="connsiteX9" fmla="*/ 423321 w 505920"/>
                    <a:gd name="connsiteY9" fmla="*/ 464599 h 581314"/>
                    <a:gd name="connsiteX10" fmla="*/ 402671 w 505920"/>
                    <a:gd name="connsiteY10" fmla="*/ 557519 h 581314"/>
                    <a:gd name="connsiteX11" fmla="*/ 289097 w 505920"/>
                    <a:gd name="connsiteY11" fmla="*/ 536870 h 581314"/>
                    <a:gd name="connsiteX12" fmla="*/ 0 w 505920"/>
                    <a:gd name="connsiteY12" fmla="*/ 206489 h 581314"/>
                    <a:gd name="connsiteX0" fmla="*/ 0 w 505920"/>
                    <a:gd name="connsiteY0" fmla="*/ 206489 h 581314"/>
                    <a:gd name="connsiteX1" fmla="*/ 154873 w 505920"/>
                    <a:gd name="connsiteY1" fmla="*/ 0 h 581314"/>
                    <a:gd name="connsiteX2" fmla="*/ 505920 w 505920"/>
                    <a:gd name="connsiteY2" fmla="*/ 402653 h 581314"/>
                    <a:gd name="connsiteX3" fmla="*/ 392346 w 505920"/>
                    <a:gd name="connsiteY3" fmla="*/ 392328 h 581314"/>
                    <a:gd name="connsiteX4" fmla="*/ 175523 w 505920"/>
                    <a:gd name="connsiteY4" fmla="*/ 123893 h 581314"/>
                    <a:gd name="connsiteX5" fmla="*/ 113574 w 505920"/>
                    <a:gd name="connsiteY5" fmla="*/ 206489 h 581314"/>
                    <a:gd name="connsiteX6" fmla="*/ 237473 w 505920"/>
                    <a:gd name="connsiteY6" fmla="*/ 175515 h 581314"/>
                    <a:gd name="connsiteX7" fmla="*/ 237473 w 505920"/>
                    <a:gd name="connsiteY7" fmla="*/ 175515 h 581314"/>
                    <a:gd name="connsiteX8" fmla="*/ 340722 w 505920"/>
                    <a:gd name="connsiteY8" fmla="*/ 340706 h 581314"/>
                    <a:gd name="connsiteX9" fmla="*/ 423321 w 505920"/>
                    <a:gd name="connsiteY9" fmla="*/ 464599 h 581314"/>
                    <a:gd name="connsiteX10" fmla="*/ 402671 w 505920"/>
                    <a:gd name="connsiteY10" fmla="*/ 557519 h 581314"/>
                    <a:gd name="connsiteX11" fmla="*/ 289097 w 505920"/>
                    <a:gd name="connsiteY11" fmla="*/ 536870 h 581314"/>
                    <a:gd name="connsiteX12" fmla="*/ 0 w 505920"/>
                    <a:gd name="connsiteY12" fmla="*/ 206489 h 581314"/>
                    <a:gd name="connsiteX0" fmla="*/ 0 w 505920"/>
                    <a:gd name="connsiteY0" fmla="*/ 206489 h 581314"/>
                    <a:gd name="connsiteX1" fmla="*/ 154873 w 505920"/>
                    <a:gd name="connsiteY1" fmla="*/ 0 h 581314"/>
                    <a:gd name="connsiteX2" fmla="*/ 505920 w 505920"/>
                    <a:gd name="connsiteY2" fmla="*/ 402653 h 581314"/>
                    <a:gd name="connsiteX3" fmla="*/ 392346 w 505920"/>
                    <a:gd name="connsiteY3" fmla="*/ 392328 h 581314"/>
                    <a:gd name="connsiteX4" fmla="*/ 175523 w 505920"/>
                    <a:gd name="connsiteY4" fmla="*/ 123893 h 581314"/>
                    <a:gd name="connsiteX5" fmla="*/ 113574 w 505920"/>
                    <a:gd name="connsiteY5" fmla="*/ 206489 h 581314"/>
                    <a:gd name="connsiteX6" fmla="*/ 237473 w 505920"/>
                    <a:gd name="connsiteY6" fmla="*/ 175515 h 581314"/>
                    <a:gd name="connsiteX7" fmla="*/ 237473 w 505920"/>
                    <a:gd name="connsiteY7" fmla="*/ 175515 h 581314"/>
                    <a:gd name="connsiteX8" fmla="*/ 340722 w 505920"/>
                    <a:gd name="connsiteY8" fmla="*/ 340706 h 581314"/>
                    <a:gd name="connsiteX9" fmla="*/ 423321 w 505920"/>
                    <a:gd name="connsiteY9" fmla="*/ 464599 h 581314"/>
                    <a:gd name="connsiteX10" fmla="*/ 402671 w 505920"/>
                    <a:gd name="connsiteY10" fmla="*/ 557519 h 581314"/>
                    <a:gd name="connsiteX11" fmla="*/ 289097 w 505920"/>
                    <a:gd name="connsiteY11" fmla="*/ 536870 h 581314"/>
                    <a:gd name="connsiteX12" fmla="*/ 0 w 505920"/>
                    <a:gd name="connsiteY12" fmla="*/ 206489 h 581314"/>
                    <a:gd name="connsiteX0" fmla="*/ 0 w 505920"/>
                    <a:gd name="connsiteY0" fmla="*/ 206489 h 581314"/>
                    <a:gd name="connsiteX1" fmla="*/ 154873 w 505920"/>
                    <a:gd name="connsiteY1" fmla="*/ 0 h 581314"/>
                    <a:gd name="connsiteX2" fmla="*/ 505920 w 505920"/>
                    <a:gd name="connsiteY2" fmla="*/ 402653 h 581314"/>
                    <a:gd name="connsiteX3" fmla="*/ 373296 w 505920"/>
                    <a:gd name="connsiteY3" fmla="*/ 389153 h 581314"/>
                    <a:gd name="connsiteX4" fmla="*/ 175523 w 505920"/>
                    <a:gd name="connsiteY4" fmla="*/ 123893 h 581314"/>
                    <a:gd name="connsiteX5" fmla="*/ 113574 w 505920"/>
                    <a:gd name="connsiteY5" fmla="*/ 206489 h 581314"/>
                    <a:gd name="connsiteX6" fmla="*/ 237473 w 505920"/>
                    <a:gd name="connsiteY6" fmla="*/ 175515 h 581314"/>
                    <a:gd name="connsiteX7" fmla="*/ 237473 w 505920"/>
                    <a:gd name="connsiteY7" fmla="*/ 175515 h 581314"/>
                    <a:gd name="connsiteX8" fmla="*/ 340722 w 505920"/>
                    <a:gd name="connsiteY8" fmla="*/ 340706 h 581314"/>
                    <a:gd name="connsiteX9" fmla="*/ 423321 w 505920"/>
                    <a:gd name="connsiteY9" fmla="*/ 464599 h 581314"/>
                    <a:gd name="connsiteX10" fmla="*/ 402671 w 505920"/>
                    <a:gd name="connsiteY10" fmla="*/ 557519 h 581314"/>
                    <a:gd name="connsiteX11" fmla="*/ 289097 w 505920"/>
                    <a:gd name="connsiteY11" fmla="*/ 536870 h 581314"/>
                    <a:gd name="connsiteX12" fmla="*/ 0 w 505920"/>
                    <a:gd name="connsiteY12" fmla="*/ 206489 h 581314"/>
                    <a:gd name="connsiteX0" fmla="*/ 0 w 505920"/>
                    <a:gd name="connsiteY0" fmla="*/ 206489 h 581314"/>
                    <a:gd name="connsiteX1" fmla="*/ 154873 w 505920"/>
                    <a:gd name="connsiteY1" fmla="*/ 0 h 581314"/>
                    <a:gd name="connsiteX2" fmla="*/ 505920 w 505920"/>
                    <a:gd name="connsiteY2" fmla="*/ 402653 h 581314"/>
                    <a:gd name="connsiteX3" fmla="*/ 373296 w 505920"/>
                    <a:gd name="connsiteY3" fmla="*/ 389153 h 581314"/>
                    <a:gd name="connsiteX4" fmla="*/ 175523 w 505920"/>
                    <a:gd name="connsiteY4" fmla="*/ 123893 h 581314"/>
                    <a:gd name="connsiteX5" fmla="*/ 113574 w 505920"/>
                    <a:gd name="connsiteY5" fmla="*/ 206489 h 581314"/>
                    <a:gd name="connsiteX6" fmla="*/ 237473 w 505920"/>
                    <a:gd name="connsiteY6" fmla="*/ 175515 h 581314"/>
                    <a:gd name="connsiteX7" fmla="*/ 196198 w 505920"/>
                    <a:gd name="connsiteY7" fmla="*/ 150115 h 581314"/>
                    <a:gd name="connsiteX8" fmla="*/ 340722 w 505920"/>
                    <a:gd name="connsiteY8" fmla="*/ 340706 h 581314"/>
                    <a:gd name="connsiteX9" fmla="*/ 423321 w 505920"/>
                    <a:gd name="connsiteY9" fmla="*/ 464599 h 581314"/>
                    <a:gd name="connsiteX10" fmla="*/ 402671 w 505920"/>
                    <a:gd name="connsiteY10" fmla="*/ 557519 h 581314"/>
                    <a:gd name="connsiteX11" fmla="*/ 289097 w 505920"/>
                    <a:gd name="connsiteY11" fmla="*/ 536870 h 581314"/>
                    <a:gd name="connsiteX12" fmla="*/ 0 w 505920"/>
                    <a:gd name="connsiteY12" fmla="*/ 206489 h 581314"/>
                    <a:gd name="connsiteX0" fmla="*/ 0 w 505920"/>
                    <a:gd name="connsiteY0" fmla="*/ 206489 h 581314"/>
                    <a:gd name="connsiteX1" fmla="*/ 154873 w 505920"/>
                    <a:gd name="connsiteY1" fmla="*/ 0 h 581314"/>
                    <a:gd name="connsiteX2" fmla="*/ 505920 w 505920"/>
                    <a:gd name="connsiteY2" fmla="*/ 402653 h 581314"/>
                    <a:gd name="connsiteX3" fmla="*/ 373296 w 505920"/>
                    <a:gd name="connsiteY3" fmla="*/ 389153 h 581314"/>
                    <a:gd name="connsiteX4" fmla="*/ 200923 w 505920"/>
                    <a:gd name="connsiteY4" fmla="*/ 152468 h 581314"/>
                    <a:gd name="connsiteX5" fmla="*/ 113574 w 505920"/>
                    <a:gd name="connsiteY5" fmla="*/ 206489 h 581314"/>
                    <a:gd name="connsiteX6" fmla="*/ 237473 w 505920"/>
                    <a:gd name="connsiteY6" fmla="*/ 175515 h 581314"/>
                    <a:gd name="connsiteX7" fmla="*/ 196198 w 505920"/>
                    <a:gd name="connsiteY7" fmla="*/ 150115 h 581314"/>
                    <a:gd name="connsiteX8" fmla="*/ 340722 w 505920"/>
                    <a:gd name="connsiteY8" fmla="*/ 340706 h 581314"/>
                    <a:gd name="connsiteX9" fmla="*/ 423321 w 505920"/>
                    <a:gd name="connsiteY9" fmla="*/ 464599 h 581314"/>
                    <a:gd name="connsiteX10" fmla="*/ 402671 w 505920"/>
                    <a:gd name="connsiteY10" fmla="*/ 557519 h 581314"/>
                    <a:gd name="connsiteX11" fmla="*/ 289097 w 505920"/>
                    <a:gd name="connsiteY11" fmla="*/ 536870 h 581314"/>
                    <a:gd name="connsiteX12" fmla="*/ 0 w 505920"/>
                    <a:gd name="connsiteY12" fmla="*/ 206489 h 581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05920" h="581314">
                      <a:moveTo>
                        <a:pt x="0" y="206489"/>
                      </a:moveTo>
                      <a:lnTo>
                        <a:pt x="154873" y="0"/>
                      </a:lnTo>
                      <a:lnTo>
                        <a:pt x="505920" y="402653"/>
                      </a:lnTo>
                      <a:lnTo>
                        <a:pt x="373296" y="389153"/>
                      </a:lnTo>
                      <a:lnTo>
                        <a:pt x="200923" y="152468"/>
                      </a:lnTo>
                      <a:lnTo>
                        <a:pt x="113574" y="206489"/>
                      </a:lnTo>
                      <a:cubicBezTo>
                        <a:pt x="223416" y="173537"/>
                        <a:pt x="223702" y="184911"/>
                        <a:pt x="237473" y="175515"/>
                      </a:cubicBezTo>
                      <a:cubicBezTo>
                        <a:pt x="251244" y="166119"/>
                        <a:pt x="209956" y="158582"/>
                        <a:pt x="196198" y="150115"/>
                      </a:cubicBezTo>
                      <a:lnTo>
                        <a:pt x="340722" y="340706"/>
                      </a:lnTo>
                      <a:lnTo>
                        <a:pt x="423321" y="464599"/>
                      </a:lnTo>
                      <a:cubicBezTo>
                        <a:pt x="441838" y="498747"/>
                        <a:pt x="460354" y="539246"/>
                        <a:pt x="402671" y="557519"/>
                      </a:cubicBezTo>
                      <a:cubicBezTo>
                        <a:pt x="374338" y="601436"/>
                        <a:pt x="326955" y="578678"/>
                        <a:pt x="289097" y="536870"/>
                      </a:cubicBezTo>
                      <a:cubicBezTo>
                        <a:pt x="259406" y="414043"/>
                        <a:pt x="182091" y="294391"/>
                        <a:pt x="0" y="20648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sp>
            <p:nvSpPr>
              <p:cNvPr id="74" name="Forma libre 73"/>
              <p:cNvSpPr>
                <a:spLocks noChangeAspect="1"/>
              </p:cNvSpPr>
              <p:nvPr/>
            </p:nvSpPr>
            <p:spPr>
              <a:xfrm>
                <a:off x="3184070" y="2638030"/>
                <a:ext cx="60502" cy="46560"/>
              </a:xfrm>
              <a:custGeom>
                <a:avLst/>
                <a:gdLst>
                  <a:gd name="connsiteX0" fmla="*/ 3175 w 25634"/>
                  <a:gd name="connsiteY0" fmla="*/ 0 h 219075"/>
                  <a:gd name="connsiteX1" fmla="*/ 3175 w 25634"/>
                  <a:gd name="connsiteY1" fmla="*/ 0 h 219075"/>
                  <a:gd name="connsiteX2" fmla="*/ 12700 w 25634"/>
                  <a:gd name="connsiteY2" fmla="*/ 47625 h 219075"/>
                  <a:gd name="connsiteX3" fmla="*/ 3175 w 25634"/>
                  <a:gd name="connsiteY3" fmla="*/ 53975 h 219075"/>
                  <a:gd name="connsiteX4" fmla="*/ 0 w 25634"/>
                  <a:gd name="connsiteY4" fmla="*/ 139700 h 219075"/>
                  <a:gd name="connsiteX5" fmla="*/ 3175 w 25634"/>
                  <a:gd name="connsiteY5" fmla="*/ 152400 h 219075"/>
                  <a:gd name="connsiteX6" fmla="*/ 12700 w 25634"/>
                  <a:gd name="connsiteY6" fmla="*/ 155575 h 219075"/>
                  <a:gd name="connsiteX7" fmla="*/ 15875 w 25634"/>
                  <a:gd name="connsiteY7" fmla="*/ 187325 h 219075"/>
                  <a:gd name="connsiteX8" fmla="*/ 25400 w 25634"/>
                  <a:gd name="connsiteY8" fmla="*/ 196850 h 219075"/>
                  <a:gd name="connsiteX9" fmla="*/ 22225 w 25634"/>
                  <a:gd name="connsiteY9" fmla="*/ 209550 h 219075"/>
                  <a:gd name="connsiteX10" fmla="*/ 22225 w 25634"/>
                  <a:gd name="connsiteY10" fmla="*/ 219075 h 219075"/>
                  <a:gd name="connsiteX11" fmla="*/ 22225 w 25634"/>
                  <a:gd name="connsiteY11" fmla="*/ 219075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634" h="219075">
                    <a:moveTo>
                      <a:pt x="3175" y="0"/>
                    </a:moveTo>
                    <a:lnTo>
                      <a:pt x="3175" y="0"/>
                    </a:lnTo>
                    <a:cubicBezTo>
                      <a:pt x="7047" y="10649"/>
                      <a:pt x="22514" y="32903"/>
                      <a:pt x="12700" y="47625"/>
                    </a:cubicBezTo>
                    <a:cubicBezTo>
                      <a:pt x="10583" y="50800"/>
                      <a:pt x="6350" y="51858"/>
                      <a:pt x="3175" y="53975"/>
                    </a:cubicBezTo>
                    <a:cubicBezTo>
                      <a:pt x="2117" y="82550"/>
                      <a:pt x="0" y="111105"/>
                      <a:pt x="0" y="139700"/>
                    </a:cubicBezTo>
                    <a:cubicBezTo>
                      <a:pt x="0" y="144064"/>
                      <a:pt x="449" y="148993"/>
                      <a:pt x="3175" y="152400"/>
                    </a:cubicBezTo>
                    <a:cubicBezTo>
                      <a:pt x="5266" y="155013"/>
                      <a:pt x="9525" y="154517"/>
                      <a:pt x="12700" y="155575"/>
                    </a:cubicBezTo>
                    <a:cubicBezTo>
                      <a:pt x="13758" y="166158"/>
                      <a:pt x="12747" y="177159"/>
                      <a:pt x="15875" y="187325"/>
                    </a:cubicBezTo>
                    <a:cubicBezTo>
                      <a:pt x="17195" y="191617"/>
                      <a:pt x="24166" y="192533"/>
                      <a:pt x="25400" y="196850"/>
                    </a:cubicBezTo>
                    <a:cubicBezTo>
                      <a:pt x="26599" y="201046"/>
                      <a:pt x="22842" y="205230"/>
                      <a:pt x="22225" y="209550"/>
                    </a:cubicBezTo>
                    <a:cubicBezTo>
                      <a:pt x="21776" y="212693"/>
                      <a:pt x="22225" y="215900"/>
                      <a:pt x="22225" y="219075"/>
                    </a:cubicBezTo>
                    <a:lnTo>
                      <a:pt x="22225" y="219075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5" name="Forma libre 74"/>
              <p:cNvSpPr/>
              <p:nvPr/>
            </p:nvSpPr>
            <p:spPr>
              <a:xfrm>
                <a:off x="3182550" y="2795603"/>
                <a:ext cx="31771" cy="317500"/>
              </a:xfrm>
              <a:custGeom>
                <a:avLst/>
                <a:gdLst>
                  <a:gd name="connsiteX0" fmla="*/ 6371 w 31771"/>
                  <a:gd name="connsiteY0" fmla="*/ 0 h 317500"/>
                  <a:gd name="connsiteX1" fmla="*/ 6371 w 31771"/>
                  <a:gd name="connsiteY1" fmla="*/ 0 h 317500"/>
                  <a:gd name="connsiteX2" fmla="*/ 3196 w 31771"/>
                  <a:gd name="connsiteY2" fmla="*/ 31750 h 317500"/>
                  <a:gd name="connsiteX3" fmla="*/ 21 w 31771"/>
                  <a:gd name="connsiteY3" fmla="*/ 41275 h 317500"/>
                  <a:gd name="connsiteX4" fmla="*/ 12721 w 31771"/>
                  <a:gd name="connsiteY4" fmla="*/ 76200 h 317500"/>
                  <a:gd name="connsiteX5" fmla="*/ 15896 w 31771"/>
                  <a:gd name="connsiteY5" fmla="*/ 88900 h 317500"/>
                  <a:gd name="connsiteX6" fmla="*/ 25421 w 31771"/>
                  <a:gd name="connsiteY6" fmla="*/ 95250 h 317500"/>
                  <a:gd name="connsiteX7" fmla="*/ 28596 w 31771"/>
                  <a:gd name="connsiteY7" fmla="*/ 161925 h 317500"/>
                  <a:gd name="connsiteX8" fmla="*/ 31771 w 31771"/>
                  <a:gd name="connsiteY8" fmla="*/ 177800 h 317500"/>
                  <a:gd name="connsiteX9" fmla="*/ 25421 w 31771"/>
                  <a:gd name="connsiteY9" fmla="*/ 238125 h 317500"/>
                  <a:gd name="connsiteX10" fmla="*/ 19071 w 31771"/>
                  <a:gd name="connsiteY10" fmla="*/ 254000 h 317500"/>
                  <a:gd name="connsiteX11" fmla="*/ 15896 w 31771"/>
                  <a:gd name="connsiteY11" fmla="*/ 263525 h 317500"/>
                  <a:gd name="connsiteX12" fmla="*/ 15896 w 31771"/>
                  <a:gd name="connsiteY12" fmla="*/ 288925 h 317500"/>
                  <a:gd name="connsiteX13" fmla="*/ 15896 w 31771"/>
                  <a:gd name="connsiteY13" fmla="*/ 317500 h 317500"/>
                  <a:gd name="connsiteX14" fmla="*/ 15896 w 31771"/>
                  <a:gd name="connsiteY14" fmla="*/ 317500 h 317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771" h="317500">
                    <a:moveTo>
                      <a:pt x="6371" y="0"/>
                    </a:moveTo>
                    <a:lnTo>
                      <a:pt x="6371" y="0"/>
                    </a:lnTo>
                    <a:cubicBezTo>
                      <a:pt x="5313" y="10583"/>
                      <a:pt x="4813" y="21238"/>
                      <a:pt x="3196" y="31750"/>
                    </a:cubicBezTo>
                    <a:cubicBezTo>
                      <a:pt x="2687" y="35058"/>
                      <a:pt x="-282" y="37942"/>
                      <a:pt x="21" y="41275"/>
                    </a:cubicBezTo>
                    <a:cubicBezTo>
                      <a:pt x="1936" y="62336"/>
                      <a:pt x="3874" y="62929"/>
                      <a:pt x="12721" y="76200"/>
                    </a:cubicBezTo>
                    <a:cubicBezTo>
                      <a:pt x="13779" y="80433"/>
                      <a:pt x="13475" y="85269"/>
                      <a:pt x="15896" y="88900"/>
                    </a:cubicBezTo>
                    <a:cubicBezTo>
                      <a:pt x="18013" y="92075"/>
                      <a:pt x="24767" y="91491"/>
                      <a:pt x="25421" y="95250"/>
                    </a:cubicBezTo>
                    <a:cubicBezTo>
                      <a:pt x="29233" y="117171"/>
                      <a:pt x="26889" y="139740"/>
                      <a:pt x="28596" y="161925"/>
                    </a:cubicBezTo>
                    <a:cubicBezTo>
                      <a:pt x="29010" y="167306"/>
                      <a:pt x="30713" y="172508"/>
                      <a:pt x="31771" y="177800"/>
                    </a:cubicBezTo>
                    <a:cubicBezTo>
                      <a:pt x="21729" y="207926"/>
                      <a:pt x="36418" y="161144"/>
                      <a:pt x="25421" y="238125"/>
                    </a:cubicBezTo>
                    <a:cubicBezTo>
                      <a:pt x="24615" y="243767"/>
                      <a:pt x="21072" y="248664"/>
                      <a:pt x="19071" y="254000"/>
                    </a:cubicBezTo>
                    <a:cubicBezTo>
                      <a:pt x="17896" y="257134"/>
                      <a:pt x="16954" y="260350"/>
                      <a:pt x="15896" y="263525"/>
                    </a:cubicBezTo>
                    <a:cubicBezTo>
                      <a:pt x="22371" y="289423"/>
                      <a:pt x="17888" y="263027"/>
                      <a:pt x="15896" y="288925"/>
                    </a:cubicBezTo>
                    <a:cubicBezTo>
                      <a:pt x="15165" y="298422"/>
                      <a:pt x="15896" y="307975"/>
                      <a:pt x="15896" y="317500"/>
                    </a:cubicBezTo>
                    <a:lnTo>
                      <a:pt x="15896" y="317500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76" name="Forma libre 75"/>
              <p:cNvSpPr/>
              <p:nvPr/>
            </p:nvSpPr>
            <p:spPr>
              <a:xfrm>
                <a:off x="3098067" y="2932128"/>
                <a:ext cx="53229" cy="498475"/>
              </a:xfrm>
              <a:custGeom>
                <a:avLst/>
                <a:gdLst>
                  <a:gd name="connsiteX0" fmla="*/ 54407 w 57878"/>
                  <a:gd name="connsiteY0" fmla="*/ 0 h 431800"/>
                  <a:gd name="connsiteX1" fmla="*/ 54407 w 57878"/>
                  <a:gd name="connsiteY1" fmla="*/ 0 h 431800"/>
                  <a:gd name="connsiteX2" fmla="*/ 16307 w 57878"/>
                  <a:gd name="connsiteY2" fmla="*/ 31750 h 431800"/>
                  <a:gd name="connsiteX3" fmla="*/ 3607 w 57878"/>
                  <a:gd name="connsiteY3" fmla="*/ 50800 h 431800"/>
                  <a:gd name="connsiteX4" fmla="*/ 3607 w 57878"/>
                  <a:gd name="connsiteY4" fmla="*/ 82550 h 431800"/>
                  <a:gd name="connsiteX5" fmla="*/ 13132 w 57878"/>
                  <a:gd name="connsiteY5" fmla="*/ 92075 h 431800"/>
                  <a:gd name="connsiteX6" fmla="*/ 25832 w 57878"/>
                  <a:gd name="connsiteY6" fmla="*/ 165100 h 431800"/>
                  <a:gd name="connsiteX7" fmla="*/ 32182 w 57878"/>
                  <a:gd name="connsiteY7" fmla="*/ 212725 h 431800"/>
                  <a:gd name="connsiteX8" fmla="*/ 35357 w 57878"/>
                  <a:gd name="connsiteY8" fmla="*/ 247650 h 431800"/>
                  <a:gd name="connsiteX9" fmla="*/ 44882 w 57878"/>
                  <a:gd name="connsiteY9" fmla="*/ 250825 h 431800"/>
                  <a:gd name="connsiteX10" fmla="*/ 54407 w 57878"/>
                  <a:gd name="connsiteY10" fmla="*/ 257175 h 431800"/>
                  <a:gd name="connsiteX11" fmla="*/ 57582 w 57878"/>
                  <a:gd name="connsiteY11" fmla="*/ 266700 h 431800"/>
                  <a:gd name="connsiteX12" fmla="*/ 44882 w 57878"/>
                  <a:gd name="connsiteY12" fmla="*/ 279400 h 431800"/>
                  <a:gd name="connsiteX13" fmla="*/ 38532 w 57878"/>
                  <a:gd name="connsiteY13" fmla="*/ 288925 h 431800"/>
                  <a:gd name="connsiteX14" fmla="*/ 32182 w 57878"/>
                  <a:gd name="connsiteY14" fmla="*/ 368300 h 431800"/>
                  <a:gd name="connsiteX15" fmla="*/ 32182 w 57878"/>
                  <a:gd name="connsiteY15" fmla="*/ 368300 h 431800"/>
                  <a:gd name="connsiteX16" fmla="*/ 41707 w 57878"/>
                  <a:gd name="connsiteY16" fmla="*/ 431800 h 431800"/>
                  <a:gd name="connsiteX0" fmla="*/ 50800 w 54271"/>
                  <a:gd name="connsiteY0" fmla="*/ 0 h 431800"/>
                  <a:gd name="connsiteX1" fmla="*/ 50800 w 54271"/>
                  <a:gd name="connsiteY1" fmla="*/ 0 h 431800"/>
                  <a:gd name="connsiteX2" fmla="*/ 12700 w 54271"/>
                  <a:gd name="connsiteY2" fmla="*/ 31750 h 431800"/>
                  <a:gd name="connsiteX3" fmla="*/ 0 w 54271"/>
                  <a:gd name="connsiteY3" fmla="*/ 82550 h 431800"/>
                  <a:gd name="connsiteX4" fmla="*/ 9525 w 54271"/>
                  <a:gd name="connsiteY4" fmla="*/ 92075 h 431800"/>
                  <a:gd name="connsiteX5" fmla="*/ 22225 w 54271"/>
                  <a:gd name="connsiteY5" fmla="*/ 165100 h 431800"/>
                  <a:gd name="connsiteX6" fmla="*/ 28575 w 54271"/>
                  <a:gd name="connsiteY6" fmla="*/ 212725 h 431800"/>
                  <a:gd name="connsiteX7" fmla="*/ 31750 w 54271"/>
                  <a:gd name="connsiteY7" fmla="*/ 247650 h 431800"/>
                  <a:gd name="connsiteX8" fmla="*/ 41275 w 54271"/>
                  <a:gd name="connsiteY8" fmla="*/ 250825 h 431800"/>
                  <a:gd name="connsiteX9" fmla="*/ 50800 w 54271"/>
                  <a:gd name="connsiteY9" fmla="*/ 257175 h 431800"/>
                  <a:gd name="connsiteX10" fmla="*/ 53975 w 54271"/>
                  <a:gd name="connsiteY10" fmla="*/ 266700 h 431800"/>
                  <a:gd name="connsiteX11" fmla="*/ 41275 w 54271"/>
                  <a:gd name="connsiteY11" fmla="*/ 279400 h 431800"/>
                  <a:gd name="connsiteX12" fmla="*/ 34925 w 54271"/>
                  <a:gd name="connsiteY12" fmla="*/ 288925 h 431800"/>
                  <a:gd name="connsiteX13" fmla="*/ 28575 w 54271"/>
                  <a:gd name="connsiteY13" fmla="*/ 368300 h 431800"/>
                  <a:gd name="connsiteX14" fmla="*/ 28575 w 54271"/>
                  <a:gd name="connsiteY14" fmla="*/ 368300 h 431800"/>
                  <a:gd name="connsiteX15" fmla="*/ 38100 w 54271"/>
                  <a:gd name="connsiteY15" fmla="*/ 431800 h 431800"/>
                  <a:gd name="connsiteX0" fmla="*/ 41275 w 44746"/>
                  <a:gd name="connsiteY0" fmla="*/ 0 h 431800"/>
                  <a:gd name="connsiteX1" fmla="*/ 41275 w 44746"/>
                  <a:gd name="connsiteY1" fmla="*/ 0 h 431800"/>
                  <a:gd name="connsiteX2" fmla="*/ 3175 w 44746"/>
                  <a:gd name="connsiteY2" fmla="*/ 31750 h 431800"/>
                  <a:gd name="connsiteX3" fmla="*/ 0 w 44746"/>
                  <a:gd name="connsiteY3" fmla="*/ 92075 h 431800"/>
                  <a:gd name="connsiteX4" fmla="*/ 12700 w 44746"/>
                  <a:gd name="connsiteY4" fmla="*/ 165100 h 431800"/>
                  <a:gd name="connsiteX5" fmla="*/ 19050 w 44746"/>
                  <a:gd name="connsiteY5" fmla="*/ 212725 h 431800"/>
                  <a:gd name="connsiteX6" fmla="*/ 22225 w 44746"/>
                  <a:gd name="connsiteY6" fmla="*/ 247650 h 431800"/>
                  <a:gd name="connsiteX7" fmla="*/ 31750 w 44746"/>
                  <a:gd name="connsiteY7" fmla="*/ 250825 h 431800"/>
                  <a:gd name="connsiteX8" fmla="*/ 41275 w 44746"/>
                  <a:gd name="connsiteY8" fmla="*/ 257175 h 431800"/>
                  <a:gd name="connsiteX9" fmla="*/ 44450 w 44746"/>
                  <a:gd name="connsiteY9" fmla="*/ 266700 h 431800"/>
                  <a:gd name="connsiteX10" fmla="*/ 31750 w 44746"/>
                  <a:gd name="connsiteY10" fmla="*/ 279400 h 431800"/>
                  <a:gd name="connsiteX11" fmla="*/ 25400 w 44746"/>
                  <a:gd name="connsiteY11" fmla="*/ 288925 h 431800"/>
                  <a:gd name="connsiteX12" fmla="*/ 19050 w 44746"/>
                  <a:gd name="connsiteY12" fmla="*/ 368300 h 431800"/>
                  <a:gd name="connsiteX13" fmla="*/ 19050 w 44746"/>
                  <a:gd name="connsiteY13" fmla="*/ 368300 h 431800"/>
                  <a:gd name="connsiteX14" fmla="*/ 28575 w 44746"/>
                  <a:gd name="connsiteY14" fmla="*/ 431800 h 431800"/>
                  <a:gd name="connsiteX0" fmla="*/ 41275 w 44746"/>
                  <a:gd name="connsiteY0" fmla="*/ 0 h 431800"/>
                  <a:gd name="connsiteX1" fmla="*/ 41275 w 44746"/>
                  <a:gd name="connsiteY1" fmla="*/ 0 h 431800"/>
                  <a:gd name="connsiteX2" fmla="*/ 0 w 44746"/>
                  <a:gd name="connsiteY2" fmla="*/ 92075 h 431800"/>
                  <a:gd name="connsiteX3" fmla="*/ 12700 w 44746"/>
                  <a:gd name="connsiteY3" fmla="*/ 165100 h 431800"/>
                  <a:gd name="connsiteX4" fmla="*/ 19050 w 44746"/>
                  <a:gd name="connsiteY4" fmla="*/ 212725 h 431800"/>
                  <a:gd name="connsiteX5" fmla="*/ 22225 w 44746"/>
                  <a:gd name="connsiteY5" fmla="*/ 247650 h 431800"/>
                  <a:gd name="connsiteX6" fmla="*/ 31750 w 44746"/>
                  <a:gd name="connsiteY6" fmla="*/ 250825 h 431800"/>
                  <a:gd name="connsiteX7" fmla="*/ 41275 w 44746"/>
                  <a:gd name="connsiteY7" fmla="*/ 257175 h 431800"/>
                  <a:gd name="connsiteX8" fmla="*/ 44450 w 44746"/>
                  <a:gd name="connsiteY8" fmla="*/ 266700 h 431800"/>
                  <a:gd name="connsiteX9" fmla="*/ 31750 w 44746"/>
                  <a:gd name="connsiteY9" fmla="*/ 279400 h 431800"/>
                  <a:gd name="connsiteX10" fmla="*/ 25400 w 44746"/>
                  <a:gd name="connsiteY10" fmla="*/ 288925 h 431800"/>
                  <a:gd name="connsiteX11" fmla="*/ 19050 w 44746"/>
                  <a:gd name="connsiteY11" fmla="*/ 368300 h 431800"/>
                  <a:gd name="connsiteX12" fmla="*/ 19050 w 44746"/>
                  <a:gd name="connsiteY12" fmla="*/ 368300 h 431800"/>
                  <a:gd name="connsiteX13" fmla="*/ 28575 w 44746"/>
                  <a:gd name="connsiteY13" fmla="*/ 431800 h 431800"/>
                  <a:gd name="connsiteX0" fmla="*/ 28575 w 32046"/>
                  <a:gd name="connsiteY0" fmla="*/ 0 h 431800"/>
                  <a:gd name="connsiteX1" fmla="*/ 28575 w 32046"/>
                  <a:gd name="connsiteY1" fmla="*/ 0 h 431800"/>
                  <a:gd name="connsiteX2" fmla="*/ 6350 w 32046"/>
                  <a:gd name="connsiteY2" fmla="*/ 92075 h 431800"/>
                  <a:gd name="connsiteX3" fmla="*/ 0 w 32046"/>
                  <a:gd name="connsiteY3" fmla="*/ 165100 h 431800"/>
                  <a:gd name="connsiteX4" fmla="*/ 6350 w 32046"/>
                  <a:gd name="connsiteY4" fmla="*/ 212725 h 431800"/>
                  <a:gd name="connsiteX5" fmla="*/ 9525 w 32046"/>
                  <a:gd name="connsiteY5" fmla="*/ 247650 h 431800"/>
                  <a:gd name="connsiteX6" fmla="*/ 19050 w 32046"/>
                  <a:gd name="connsiteY6" fmla="*/ 250825 h 431800"/>
                  <a:gd name="connsiteX7" fmla="*/ 28575 w 32046"/>
                  <a:gd name="connsiteY7" fmla="*/ 257175 h 431800"/>
                  <a:gd name="connsiteX8" fmla="*/ 31750 w 32046"/>
                  <a:gd name="connsiteY8" fmla="*/ 266700 h 431800"/>
                  <a:gd name="connsiteX9" fmla="*/ 19050 w 32046"/>
                  <a:gd name="connsiteY9" fmla="*/ 279400 h 431800"/>
                  <a:gd name="connsiteX10" fmla="*/ 12700 w 32046"/>
                  <a:gd name="connsiteY10" fmla="*/ 288925 h 431800"/>
                  <a:gd name="connsiteX11" fmla="*/ 6350 w 32046"/>
                  <a:gd name="connsiteY11" fmla="*/ 368300 h 431800"/>
                  <a:gd name="connsiteX12" fmla="*/ 6350 w 32046"/>
                  <a:gd name="connsiteY12" fmla="*/ 368300 h 431800"/>
                  <a:gd name="connsiteX13" fmla="*/ 15875 w 32046"/>
                  <a:gd name="connsiteY13" fmla="*/ 431800 h 431800"/>
                  <a:gd name="connsiteX0" fmla="*/ 28575 w 32539"/>
                  <a:gd name="connsiteY0" fmla="*/ 0 h 431800"/>
                  <a:gd name="connsiteX1" fmla="*/ 28575 w 32539"/>
                  <a:gd name="connsiteY1" fmla="*/ 0 h 431800"/>
                  <a:gd name="connsiteX2" fmla="*/ 6350 w 32539"/>
                  <a:gd name="connsiteY2" fmla="*/ 92075 h 431800"/>
                  <a:gd name="connsiteX3" fmla="*/ 0 w 32539"/>
                  <a:gd name="connsiteY3" fmla="*/ 165100 h 431800"/>
                  <a:gd name="connsiteX4" fmla="*/ 6350 w 32539"/>
                  <a:gd name="connsiteY4" fmla="*/ 212725 h 431800"/>
                  <a:gd name="connsiteX5" fmla="*/ 9525 w 32539"/>
                  <a:gd name="connsiteY5" fmla="*/ 247650 h 431800"/>
                  <a:gd name="connsiteX6" fmla="*/ 19050 w 32539"/>
                  <a:gd name="connsiteY6" fmla="*/ 250825 h 431800"/>
                  <a:gd name="connsiteX7" fmla="*/ 28575 w 32539"/>
                  <a:gd name="connsiteY7" fmla="*/ 257175 h 431800"/>
                  <a:gd name="connsiteX8" fmla="*/ 31750 w 32539"/>
                  <a:gd name="connsiteY8" fmla="*/ 266700 h 431800"/>
                  <a:gd name="connsiteX9" fmla="*/ 12700 w 32539"/>
                  <a:gd name="connsiteY9" fmla="*/ 288925 h 431800"/>
                  <a:gd name="connsiteX10" fmla="*/ 6350 w 32539"/>
                  <a:gd name="connsiteY10" fmla="*/ 368300 h 431800"/>
                  <a:gd name="connsiteX11" fmla="*/ 6350 w 32539"/>
                  <a:gd name="connsiteY11" fmla="*/ 368300 h 431800"/>
                  <a:gd name="connsiteX12" fmla="*/ 15875 w 32539"/>
                  <a:gd name="connsiteY12" fmla="*/ 431800 h 431800"/>
                  <a:gd name="connsiteX0" fmla="*/ 28575 w 28575"/>
                  <a:gd name="connsiteY0" fmla="*/ 0 h 431800"/>
                  <a:gd name="connsiteX1" fmla="*/ 28575 w 28575"/>
                  <a:gd name="connsiteY1" fmla="*/ 0 h 431800"/>
                  <a:gd name="connsiteX2" fmla="*/ 6350 w 28575"/>
                  <a:gd name="connsiteY2" fmla="*/ 92075 h 431800"/>
                  <a:gd name="connsiteX3" fmla="*/ 0 w 28575"/>
                  <a:gd name="connsiteY3" fmla="*/ 165100 h 431800"/>
                  <a:gd name="connsiteX4" fmla="*/ 6350 w 28575"/>
                  <a:gd name="connsiteY4" fmla="*/ 212725 h 431800"/>
                  <a:gd name="connsiteX5" fmla="*/ 9525 w 28575"/>
                  <a:gd name="connsiteY5" fmla="*/ 247650 h 431800"/>
                  <a:gd name="connsiteX6" fmla="*/ 19050 w 28575"/>
                  <a:gd name="connsiteY6" fmla="*/ 250825 h 431800"/>
                  <a:gd name="connsiteX7" fmla="*/ 28575 w 28575"/>
                  <a:gd name="connsiteY7" fmla="*/ 257175 h 431800"/>
                  <a:gd name="connsiteX8" fmla="*/ 12700 w 28575"/>
                  <a:gd name="connsiteY8" fmla="*/ 288925 h 431800"/>
                  <a:gd name="connsiteX9" fmla="*/ 6350 w 28575"/>
                  <a:gd name="connsiteY9" fmla="*/ 368300 h 431800"/>
                  <a:gd name="connsiteX10" fmla="*/ 6350 w 28575"/>
                  <a:gd name="connsiteY10" fmla="*/ 368300 h 431800"/>
                  <a:gd name="connsiteX11" fmla="*/ 15875 w 28575"/>
                  <a:gd name="connsiteY11" fmla="*/ 431800 h 431800"/>
                  <a:gd name="connsiteX0" fmla="*/ 28575 w 28575"/>
                  <a:gd name="connsiteY0" fmla="*/ 0 h 431800"/>
                  <a:gd name="connsiteX1" fmla="*/ 28575 w 28575"/>
                  <a:gd name="connsiteY1" fmla="*/ 0 h 431800"/>
                  <a:gd name="connsiteX2" fmla="*/ 6350 w 28575"/>
                  <a:gd name="connsiteY2" fmla="*/ 92075 h 431800"/>
                  <a:gd name="connsiteX3" fmla="*/ 0 w 28575"/>
                  <a:gd name="connsiteY3" fmla="*/ 165100 h 431800"/>
                  <a:gd name="connsiteX4" fmla="*/ 6350 w 28575"/>
                  <a:gd name="connsiteY4" fmla="*/ 212725 h 431800"/>
                  <a:gd name="connsiteX5" fmla="*/ 9525 w 28575"/>
                  <a:gd name="connsiteY5" fmla="*/ 247650 h 431800"/>
                  <a:gd name="connsiteX6" fmla="*/ 19050 w 28575"/>
                  <a:gd name="connsiteY6" fmla="*/ 250825 h 431800"/>
                  <a:gd name="connsiteX7" fmla="*/ 12700 w 28575"/>
                  <a:gd name="connsiteY7" fmla="*/ 288925 h 431800"/>
                  <a:gd name="connsiteX8" fmla="*/ 6350 w 28575"/>
                  <a:gd name="connsiteY8" fmla="*/ 368300 h 431800"/>
                  <a:gd name="connsiteX9" fmla="*/ 6350 w 28575"/>
                  <a:gd name="connsiteY9" fmla="*/ 368300 h 431800"/>
                  <a:gd name="connsiteX10" fmla="*/ 15875 w 28575"/>
                  <a:gd name="connsiteY10" fmla="*/ 431800 h 431800"/>
                  <a:gd name="connsiteX0" fmla="*/ 28575 w 28575"/>
                  <a:gd name="connsiteY0" fmla="*/ 0 h 431800"/>
                  <a:gd name="connsiteX1" fmla="*/ 28575 w 28575"/>
                  <a:gd name="connsiteY1" fmla="*/ 0 h 431800"/>
                  <a:gd name="connsiteX2" fmla="*/ 6350 w 28575"/>
                  <a:gd name="connsiteY2" fmla="*/ 92075 h 431800"/>
                  <a:gd name="connsiteX3" fmla="*/ 0 w 28575"/>
                  <a:gd name="connsiteY3" fmla="*/ 165100 h 431800"/>
                  <a:gd name="connsiteX4" fmla="*/ 6350 w 28575"/>
                  <a:gd name="connsiteY4" fmla="*/ 212725 h 431800"/>
                  <a:gd name="connsiteX5" fmla="*/ 9525 w 28575"/>
                  <a:gd name="connsiteY5" fmla="*/ 247650 h 431800"/>
                  <a:gd name="connsiteX6" fmla="*/ 12700 w 28575"/>
                  <a:gd name="connsiteY6" fmla="*/ 288925 h 431800"/>
                  <a:gd name="connsiteX7" fmla="*/ 6350 w 28575"/>
                  <a:gd name="connsiteY7" fmla="*/ 368300 h 431800"/>
                  <a:gd name="connsiteX8" fmla="*/ 6350 w 28575"/>
                  <a:gd name="connsiteY8" fmla="*/ 368300 h 431800"/>
                  <a:gd name="connsiteX9" fmla="*/ 15875 w 28575"/>
                  <a:gd name="connsiteY9" fmla="*/ 431800 h 431800"/>
                  <a:gd name="connsiteX0" fmla="*/ 47625 w 47625"/>
                  <a:gd name="connsiteY0" fmla="*/ 0 h 498475"/>
                  <a:gd name="connsiteX1" fmla="*/ 47625 w 47625"/>
                  <a:gd name="connsiteY1" fmla="*/ 0 h 498475"/>
                  <a:gd name="connsiteX2" fmla="*/ 25400 w 47625"/>
                  <a:gd name="connsiteY2" fmla="*/ 92075 h 498475"/>
                  <a:gd name="connsiteX3" fmla="*/ 19050 w 47625"/>
                  <a:gd name="connsiteY3" fmla="*/ 165100 h 498475"/>
                  <a:gd name="connsiteX4" fmla="*/ 25400 w 47625"/>
                  <a:gd name="connsiteY4" fmla="*/ 212725 h 498475"/>
                  <a:gd name="connsiteX5" fmla="*/ 28575 w 47625"/>
                  <a:gd name="connsiteY5" fmla="*/ 247650 h 498475"/>
                  <a:gd name="connsiteX6" fmla="*/ 31750 w 47625"/>
                  <a:gd name="connsiteY6" fmla="*/ 288925 h 498475"/>
                  <a:gd name="connsiteX7" fmla="*/ 25400 w 47625"/>
                  <a:gd name="connsiteY7" fmla="*/ 368300 h 498475"/>
                  <a:gd name="connsiteX8" fmla="*/ 25400 w 47625"/>
                  <a:gd name="connsiteY8" fmla="*/ 368300 h 498475"/>
                  <a:gd name="connsiteX9" fmla="*/ 0 w 47625"/>
                  <a:gd name="connsiteY9" fmla="*/ 498475 h 498475"/>
                  <a:gd name="connsiteX0" fmla="*/ 47625 w 50122"/>
                  <a:gd name="connsiteY0" fmla="*/ 0 h 498475"/>
                  <a:gd name="connsiteX1" fmla="*/ 47625 w 50122"/>
                  <a:gd name="connsiteY1" fmla="*/ 0 h 498475"/>
                  <a:gd name="connsiteX2" fmla="*/ 47625 w 50122"/>
                  <a:gd name="connsiteY2" fmla="*/ 92075 h 498475"/>
                  <a:gd name="connsiteX3" fmla="*/ 19050 w 50122"/>
                  <a:gd name="connsiteY3" fmla="*/ 165100 h 498475"/>
                  <a:gd name="connsiteX4" fmla="*/ 25400 w 50122"/>
                  <a:gd name="connsiteY4" fmla="*/ 212725 h 498475"/>
                  <a:gd name="connsiteX5" fmla="*/ 28575 w 50122"/>
                  <a:gd name="connsiteY5" fmla="*/ 247650 h 498475"/>
                  <a:gd name="connsiteX6" fmla="*/ 31750 w 50122"/>
                  <a:gd name="connsiteY6" fmla="*/ 288925 h 498475"/>
                  <a:gd name="connsiteX7" fmla="*/ 25400 w 50122"/>
                  <a:gd name="connsiteY7" fmla="*/ 368300 h 498475"/>
                  <a:gd name="connsiteX8" fmla="*/ 25400 w 50122"/>
                  <a:gd name="connsiteY8" fmla="*/ 368300 h 498475"/>
                  <a:gd name="connsiteX9" fmla="*/ 0 w 50122"/>
                  <a:gd name="connsiteY9" fmla="*/ 498475 h 498475"/>
                  <a:gd name="connsiteX0" fmla="*/ 47625 w 54029"/>
                  <a:gd name="connsiteY0" fmla="*/ 0 h 498475"/>
                  <a:gd name="connsiteX1" fmla="*/ 47625 w 54029"/>
                  <a:gd name="connsiteY1" fmla="*/ 0 h 498475"/>
                  <a:gd name="connsiteX2" fmla="*/ 47625 w 54029"/>
                  <a:gd name="connsiteY2" fmla="*/ 92075 h 498475"/>
                  <a:gd name="connsiteX3" fmla="*/ 47625 w 54029"/>
                  <a:gd name="connsiteY3" fmla="*/ 171450 h 498475"/>
                  <a:gd name="connsiteX4" fmla="*/ 25400 w 54029"/>
                  <a:gd name="connsiteY4" fmla="*/ 212725 h 498475"/>
                  <a:gd name="connsiteX5" fmla="*/ 28575 w 54029"/>
                  <a:gd name="connsiteY5" fmla="*/ 247650 h 498475"/>
                  <a:gd name="connsiteX6" fmla="*/ 31750 w 54029"/>
                  <a:gd name="connsiteY6" fmla="*/ 288925 h 498475"/>
                  <a:gd name="connsiteX7" fmla="*/ 25400 w 54029"/>
                  <a:gd name="connsiteY7" fmla="*/ 368300 h 498475"/>
                  <a:gd name="connsiteX8" fmla="*/ 25400 w 54029"/>
                  <a:gd name="connsiteY8" fmla="*/ 368300 h 498475"/>
                  <a:gd name="connsiteX9" fmla="*/ 0 w 54029"/>
                  <a:gd name="connsiteY9" fmla="*/ 498475 h 498475"/>
                  <a:gd name="connsiteX0" fmla="*/ 47625 w 54029"/>
                  <a:gd name="connsiteY0" fmla="*/ 0 h 498475"/>
                  <a:gd name="connsiteX1" fmla="*/ 47625 w 54029"/>
                  <a:gd name="connsiteY1" fmla="*/ 0 h 498475"/>
                  <a:gd name="connsiteX2" fmla="*/ 47625 w 54029"/>
                  <a:gd name="connsiteY2" fmla="*/ 92075 h 498475"/>
                  <a:gd name="connsiteX3" fmla="*/ 47625 w 54029"/>
                  <a:gd name="connsiteY3" fmla="*/ 171450 h 498475"/>
                  <a:gd name="connsiteX4" fmla="*/ 25400 w 54029"/>
                  <a:gd name="connsiteY4" fmla="*/ 212725 h 498475"/>
                  <a:gd name="connsiteX5" fmla="*/ 31750 w 54029"/>
                  <a:gd name="connsiteY5" fmla="*/ 288925 h 498475"/>
                  <a:gd name="connsiteX6" fmla="*/ 25400 w 54029"/>
                  <a:gd name="connsiteY6" fmla="*/ 368300 h 498475"/>
                  <a:gd name="connsiteX7" fmla="*/ 25400 w 54029"/>
                  <a:gd name="connsiteY7" fmla="*/ 368300 h 498475"/>
                  <a:gd name="connsiteX8" fmla="*/ 0 w 54029"/>
                  <a:gd name="connsiteY8" fmla="*/ 498475 h 498475"/>
                  <a:gd name="connsiteX0" fmla="*/ 47625 w 53229"/>
                  <a:gd name="connsiteY0" fmla="*/ 0 h 498475"/>
                  <a:gd name="connsiteX1" fmla="*/ 47625 w 53229"/>
                  <a:gd name="connsiteY1" fmla="*/ 0 h 498475"/>
                  <a:gd name="connsiteX2" fmla="*/ 47625 w 53229"/>
                  <a:gd name="connsiteY2" fmla="*/ 92075 h 498475"/>
                  <a:gd name="connsiteX3" fmla="*/ 47625 w 53229"/>
                  <a:gd name="connsiteY3" fmla="*/ 171450 h 498475"/>
                  <a:gd name="connsiteX4" fmla="*/ 44450 w 53229"/>
                  <a:gd name="connsiteY4" fmla="*/ 244475 h 498475"/>
                  <a:gd name="connsiteX5" fmla="*/ 31750 w 53229"/>
                  <a:gd name="connsiteY5" fmla="*/ 288925 h 498475"/>
                  <a:gd name="connsiteX6" fmla="*/ 25400 w 53229"/>
                  <a:gd name="connsiteY6" fmla="*/ 368300 h 498475"/>
                  <a:gd name="connsiteX7" fmla="*/ 25400 w 53229"/>
                  <a:gd name="connsiteY7" fmla="*/ 368300 h 498475"/>
                  <a:gd name="connsiteX8" fmla="*/ 0 w 53229"/>
                  <a:gd name="connsiteY8" fmla="*/ 498475 h 49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29" h="498475">
                    <a:moveTo>
                      <a:pt x="47625" y="0"/>
                    </a:moveTo>
                    <a:lnTo>
                      <a:pt x="47625" y="0"/>
                    </a:lnTo>
                    <a:cubicBezTo>
                      <a:pt x="47625" y="15346"/>
                      <a:pt x="52387" y="64558"/>
                      <a:pt x="47625" y="92075"/>
                    </a:cubicBezTo>
                    <a:cubicBezTo>
                      <a:pt x="59967" y="129102"/>
                      <a:pt x="48154" y="146050"/>
                      <a:pt x="47625" y="171450"/>
                    </a:cubicBezTo>
                    <a:cubicBezTo>
                      <a:pt x="47096" y="196850"/>
                      <a:pt x="47096" y="224896"/>
                      <a:pt x="44450" y="244475"/>
                    </a:cubicBezTo>
                    <a:cubicBezTo>
                      <a:pt x="41804" y="264054"/>
                      <a:pt x="31750" y="262996"/>
                      <a:pt x="31750" y="288925"/>
                    </a:cubicBezTo>
                    <a:cubicBezTo>
                      <a:pt x="22287" y="336242"/>
                      <a:pt x="25400" y="309882"/>
                      <a:pt x="25400" y="368300"/>
                    </a:cubicBezTo>
                    <a:lnTo>
                      <a:pt x="25400" y="368300"/>
                    </a:lnTo>
                    <a:lnTo>
                      <a:pt x="0" y="498475"/>
                    </a:lnTo>
                  </a:path>
                </a:pathLst>
              </a:custGeom>
              <a:ln w="31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grpSp>
            <p:nvGrpSpPr>
              <p:cNvPr id="79" name="Agrupar 78"/>
              <p:cNvGrpSpPr/>
              <p:nvPr/>
            </p:nvGrpSpPr>
            <p:grpSpPr>
              <a:xfrm>
                <a:off x="6202688" y="2309034"/>
                <a:ext cx="544605" cy="1604215"/>
                <a:chOff x="6202688" y="2309034"/>
                <a:chExt cx="544605" cy="1604215"/>
              </a:xfrm>
            </p:grpSpPr>
            <p:sp>
              <p:nvSpPr>
                <p:cNvPr id="488" name="Forma libre 487"/>
                <p:cNvSpPr/>
                <p:nvPr/>
              </p:nvSpPr>
              <p:spPr>
                <a:xfrm>
                  <a:off x="6557638" y="3805521"/>
                  <a:ext cx="136916" cy="70133"/>
                </a:xfrm>
                <a:custGeom>
                  <a:avLst/>
                  <a:gdLst>
                    <a:gd name="connsiteX0" fmla="*/ 4686 w 370211"/>
                    <a:gd name="connsiteY0" fmla="*/ 14059 h 201516"/>
                    <a:gd name="connsiteX1" fmla="*/ 168704 w 370211"/>
                    <a:gd name="connsiteY1" fmla="*/ 0 h 201516"/>
                    <a:gd name="connsiteX2" fmla="*/ 182762 w 370211"/>
                    <a:gd name="connsiteY2" fmla="*/ 131220 h 201516"/>
                    <a:gd name="connsiteX3" fmla="*/ 79665 w 370211"/>
                    <a:gd name="connsiteY3" fmla="*/ 131220 h 201516"/>
                    <a:gd name="connsiteX4" fmla="*/ 168704 w 370211"/>
                    <a:gd name="connsiteY4" fmla="*/ 135906 h 201516"/>
                    <a:gd name="connsiteX5" fmla="*/ 168704 w 370211"/>
                    <a:gd name="connsiteY5" fmla="*/ 178084 h 201516"/>
                    <a:gd name="connsiteX6" fmla="*/ 370211 w 370211"/>
                    <a:gd name="connsiteY6" fmla="*/ 168711 h 201516"/>
                    <a:gd name="connsiteX7" fmla="*/ 318663 w 370211"/>
                    <a:gd name="connsiteY7" fmla="*/ 56237 h 201516"/>
                    <a:gd name="connsiteX8" fmla="*/ 4686 w 370211"/>
                    <a:gd name="connsiteY8" fmla="*/ 131220 h 201516"/>
                    <a:gd name="connsiteX9" fmla="*/ 159331 w 370211"/>
                    <a:gd name="connsiteY9" fmla="*/ 135906 h 201516"/>
                    <a:gd name="connsiteX10" fmla="*/ 140586 w 370211"/>
                    <a:gd name="connsiteY10" fmla="*/ 187457 h 201516"/>
                    <a:gd name="connsiteX11" fmla="*/ 0 w 370211"/>
                    <a:gd name="connsiteY11" fmla="*/ 201516 h 201516"/>
                    <a:gd name="connsiteX12" fmla="*/ 4686 w 370211"/>
                    <a:gd name="connsiteY12" fmla="*/ 14059 h 201516"/>
                    <a:gd name="connsiteX0" fmla="*/ 4686 w 370211"/>
                    <a:gd name="connsiteY0" fmla="*/ 14059 h 201516"/>
                    <a:gd name="connsiteX1" fmla="*/ 168704 w 370211"/>
                    <a:gd name="connsiteY1" fmla="*/ 0 h 201516"/>
                    <a:gd name="connsiteX2" fmla="*/ 182762 w 370211"/>
                    <a:gd name="connsiteY2" fmla="*/ 131220 h 201516"/>
                    <a:gd name="connsiteX3" fmla="*/ 79665 w 370211"/>
                    <a:gd name="connsiteY3" fmla="*/ 131220 h 201516"/>
                    <a:gd name="connsiteX4" fmla="*/ 168704 w 370211"/>
                    <a:gd name="connsiteY4" fmla="*/ 135906 h 201516"/>
                    <a:gd name="connsiteX5" fmla="*/ 168704 w 370211"/>
                    <a:gd name="connsiteY5" fmla="*/ 178084 h 201516"/>
                    <a:gd name="connsiteX6" fmla="*/ 370211 w 370211"/>
                    <a:gd name="connsiteY6" fmla="*/ 168711 h 201516"/>
                    <a:gd name="connsiteX7" fmla="*/ 318663 w 370211"/>
                    <a:gd name="connsiteY7" fmla="*/ 56237 h 201516"/>
                    <a:gd name="connsiteX8" fmla="*/ 4686 w 370211"/>
                    <a:gd name="connsiteY8" fmla="*/ 131220 h 201516"/>
                    <a:gd name="connsiteX9" fmla="*/ 159331 w 370211"/>
                    <a:gd name="connsiteY9" fmla="*/ 135906 h 201516"/>
                    <a:gd name="connsiteX10" fmla="*/ 140586 w 370211"/>
                    <a:gd name="connsiteY10" fmla="*/ 187457 h 201516"/>
                    <a:gd name="connsiteX11" fmla="*/ 0 w 370211"/>
                    <a:gd name="connsiteY11" fmla="*/ 201516 h 201516"/>
                    <a:gd name="connsiteX12" fmla="*/ 4686 w 370211"/>
                    <a:gd name="connsiteY12" fmla="*/ 14059 h 201516"/>
                    <a:gd name="connsiteX0" fmla="*/ 4686 w 370211"/>
                    <a:gd name="connsiteY0" fmla="*/ 14059 h 201516"/>
                    <a:gd name="connsiteX1" fmla="*/ 168704 w 370211"/>
                    <a:gd name="connsiteY1" fmla="*/ 0 h 201516"/>
                    <a:gd name="connsiteX2" fmla="*/ 182762 w 370211"/>
                    <a:gd name="connsiteY2" fmla="*/ 131220 h 201516"/>
                    <a:gd name="connsiteX3" fmla="*/ 79665 w 370211"/>
                    <a:gd name="connsiteY3" fmla="*/ 131220 h 201516"/>
                    <a:gd name="connsiteX4" fmla="*/ 168704 w 370211"/>
                    <a:gd name="connsiteY4" fmla="*/ 135906 h 201516"/>
                    <a:gd name="connsiteX5" fmla="*/ 168704 w 370211"/>
                    <a:gd name="connsiteY5" fmla="*/ 178084 h 201516"/>
                    <a:gd name="connsiteX6" fmla="*/ 370211 w 370211"/>
                    <a:gd name="connsiteY6" fmla="*/ 168711 h 201516"/>
                    <a:gd name="connsiteX7" fmla="*/ 318663 w 370211"/>
                    <a:gd name="connsiteY7" fmla="*/ 56237 h 201516"/>
                    <a:gd name="connsiteX8" fmla="*/ 4686 w 370211"/>
                    <a:gd name="connsiteY8" fmla="*/ 131220 h 201516"/>
                    <a:gd name="connsiteX9" fmla="*/ 168703 w 370211"/>
                    <a:gd name="connsiteY9" fmla="*/ 98415 h 201516"/>
                    <a:gd name="connsiteX10" fmla="*/ 140586 w 370211"/>
                    <a:gd name="connsiteY10" fmla="*/ 187457 h 201516"/>
                    <a:gd name="connsiteX11" fmla="*/ 0 w 370211"/>
                    <a:gd name="connsiteY11" fmla="*/ 201516 h 201516"/>
                    <a:gd name="connsiteX12" fmla="*/ 4686 w 370211"/>
                    <a:gd name="connsiteY12" fmla="*/ 14059 h 201516"/>
                    <a:gd name="connsiteX0" fmla="*/ 4686 w 374444"/>
                    <a:gd name="connsiteY0" fmla="*/ 14059 h 201516"/>
                    <a:gd name="connsiteX1" fmla="*/ 168704 w 374444"/>
                    <a:gd name="connsiteY1" fmla="*/ 0 h 201516"/>
                    <a:gd name="connsiteX2" fmla="*/ 182762 w 374444"/>
                    <a:gd name="connsiteY2" fmla="*/ 131220 h 201516"/>
                    <a:gd name="connsiteX3" fmla="*/ 79665 w 374444"/>
                    <a:gd name="connsiteY3" fmla="*/ 131220 h 201516"/>
                    <a:gd name="connsiteX4" fmla="*/ 168704 w 374444"/>
                    <a:gd name="connsiteY4" fmla="*/ 135906 h 201516"/>
                    <a:gd name="connsiteX5" fmla="*/ 168704 w 374444"/>
                    <a:gd name="connsiteY5" fmla="*/ 178084 h 201516"/>
                    <a:gd name="connsiteX6" fmla="*/ 370211 w 374444"/>
                    <a:gd name="connsiteY6" fmla="*/ 168711 h 201516"/>
                    <a:gd name="connsiteX7" fmla="*/ 318663 w 374444"/>
                    <a:gd name="connsiteY7" fmla="*/ 56237 h 201516"/>
                    <a:gd name="connsiteX8" fmla="*/ 4686 w 374444"/>
                    <a:gd name="connsiteY8" fmla="*/ 131220 h 201516"/>
                    <a:gd name="connsiteX9" fmla="*/ 168703 w 374444"/>
                    <a:gd name="connsiteY9" fmla="*/ 98415 h 201516"/>
                    <a:gd name="connsiteX10" fmla="*/ 140586 w 374444"/>
                    <a:gd name="connsiteY10" fmla="*/ 187457 h 201516"/>
                    <a:gd name="connsiteX11" fmla="*/ 0 w 374444"/>
                    <a:gd name="connsiteY11" fmla="*/ 201516 h 201516"/>
                    <a:gd name="connsiteX12" fmla="*/ 4686 w 374444"/>
                    <a:gd name="connsiteY12" fmla="*/ 14059 h 201516"/>
                    <a:gd name="connsiteX0" fmla="*/ 4686 w 368757"/>
                    <a:gd name="connsiteY0" fmla="*/ 14059 h 201516"/>
                    <a:gd name="connsiteX1" fmla="*/ 168704 w 368757"/>
                    <a:gd name="connsiteY1" fmla="*/ 0 h 201516"/>
                    <a:gd name="connsiteX2" fmla="*/ 182762 w 368757"/>
                    <a:gd name="connsiteY2" fmla="*/ 131220 h 201516"/>
                    <a:gd name="connsiteX3" fmla="*/ 79665 w 368757"/>
                    <a:gd name="connsiteY3" fmla="*/ 131220 h 201516"/>
                    <a:gd name="connsiteX4" fmla="*/ 168704 w 368757"/>
                    <a:gd name="connsiteY4" fmla="*/ 135906 h 201516"/>
                    <a:gd name="connsiteX5" fmla="*/ 168704 w 368757"/>
                    <a:gd name="connsiteY5" fmla="*/ 178084 h 201516"/>
                    <a:gd name="connsiteX6" fmla="*/ 356152 w 368757"/>
                    <a:gd name="connsiteY6" fmla="*/ 168711 h 201516"/>
                    <a:gd name="connsiteX7" fmla="*/ 318663 w 368757"/>
                    <a:gd name="connsiteY7" fmla="*/ 56237 h 201516"/>
                    <a:gd name="connsiteX8" fmla="*/ 4686 w 368757"/>
                    <a:gd name="connsiteY8" fmla="*/ 131220 h 201516"/>
                    <a:gd name="connsiteX9" fmla="*/ 168703 w 368757"/>
                    <a:gd name="connsiteY9" fmla="*/ 98415 h 201516"/>
                    <a:gd name="connsiteX10" fmla="*/ 140586 w 368757"/>
                    <a:gd name="connsiteY10" fmla="*/ 187457 h 201516"/>
                    <a:gd name="connsiteX11" fmla="*/ 0 w 368757"/>
                    <a:gd name="connsiteY11" fmla="*/ 201516 h 201516"/>
                    <a:gd name="connsiteX12" fmla="*/ 4686 w 368757"/>
                    <a:gd name="connsiteY12" fmla="*/ 14059 h 201516"/>
                    <a:gd name="connsiteX0" fmla="*/ 4686 w 368757"/>
                    <a:gd name="connsiteY0" fmla="*/ 14059 h 201516"/>
                    <a:gd name="connsiteX1" fmla="*/ 168704 w 368757"/>
                    <a:gd name="connsiteY1" fmla="*/ 0 h 201516"/>
                    <a:gd name="connsiteX2" fmla="*/ 182762 w 368757"/>
                    <a:gd name="connsiteY2" fmla="*/ 131220 h 201516"/>
                    <a:gd name="connsiteX3" fmla="*/ 79665 w 368757"/>
                    <a:gd name="connsiteY3" fmla="*/ 131220 h 201516"/>
                    <a:gd name="connsiteX4" fmla="*/ 168704 w 368757"/>
                    <a:gd name="connsiteY4" fmla="*/ 135906 h 201516"/>
                    <a:gd name="connsiteX5" fmla="*/ 168704 w 368757"/>
                    <a:gd name="connsiteY5" fmla="*/ 178084 h 201516"/>
                    <a:gd name="connsiteX6" fmla="*/ 356152 w 368757"/>
                    <a:gd name="connsiteY6" fmla="*/ 168711 h 201516"/>
                    <a:gd name="connsiteX7" fmla="*/ 318663 w 368757"/>
                    <a:gd name="connsiteY7" fmla="*/ 56237 h 201516"/>
                    <a:gd name="connsiteX8" fmla="*/ 4686 w 368757"/>
                    <a:gd name="connsiteY8" fmla="*/ 131220 h 201516"/>
                    <a:gd name="connsiteX9" fmla="*/ 168703 w 368757"/>
                    <a:gd name="connsiteY9" fmla="*/ 98415 h 201516"/>
                    <a:gd name="connsiteX10" fmla="*/ 140586 w 368757"/>
                    <a:gd name="connsiteY10" fmla="*/ 187457 h 201516"/>
                    <a:gd name="connsiteX11" fmla="*/ 0 w 368757"/>
                    <a:gd name="connsiteY11" fmla="*/ 201516 h 201516"/>
                    <a:gd name="connsiteX12" fmla="*/ 4686 w 368757"/>
                    <a:gd name="connsiteY12" fmla="*/ 14059 h 201516"/>
                    <a:gd name="connsiteX0" fmla="*/ 4686 w 368757"/>
                    <a:gd name="connsiteY0" fmla="*/ 14059 h 219501"/>
                    <a:gd name="connsiteX1" fmla="*/ 168704 w 368757"/>
                    <a:gd name="connsiteY1" fmla="*/ 0 h 219501"/>
                    <a:gd name="connsiteX2" fmla="*/ 182762 w 368757"/>
                    <a:gd name="connsiteY2" fmla="*/ 131220 h 219501"/>
                    <a:gd name="connsiteX3" fmla="*/ 79665 w 368757"/>
                    <a:gd name="connsiteY3" fmla="*/ 131220 h 219501"/>
                    <a:gd name="connsiteX4" fmla="*/ 168704 w 368757"/>
                    <a:gd name="connsiteY4" fmla="*/ 135906 h 219501"/>
                    <a:gd name="connsiteX5" fmla="*/ 168704 w 368757"/>
                    <a:gd name="connsiteY5" fmla="*/ 178084 h 219501"/>
                    <a:gd name="connsiteX6" fmla="*/ 356152 w 368757"/>
                    <a:gd name="connsiteY6" fmla="*/ 168711 h 219501"/>
                    <a:gd name="connsiteX7" fmla="*/ 318663 w 368757"/>
                    <a:gd name="connsiteY7" fmla="*/ 56237 h 219501"/>
                    <a:gd name="connsiteX8" fmla="*/ 4686 w 368757"/>
                    <a:gd name="connsiteY8" fmla="*/ 131220 h 219501"/>
                    <a:gd name="connsiteX9" fmla="*/ 168703 w 368757"/>
                    <a:gd name="connsiteY9" fmla="*/ 98415 h 219501"/>
                    <a:gd name="connsiteX10" fmla="*/ 140586 w 368757"/>
                    <a:gd name="connsiteY10" fmla="*/ 187457 h 219501"/>
                    <a:gd name="connsiteX11" fmla="*/ 0 w 368757"/>
                    <a:gd name="connsiteY11" fmla="*/ 201516 h 219501"/>
                    <a:gd name="connsiteX12" fmla="*/ 4686 w 368757"/>
                    <a:gd name="connsiteY12" fmla="*/ 14059 h 219501"/>
                    <a:gd name="connsiteX0" fmla="*/ 4686 w 368757"/>
                    <a:gd name="connsiteY0" fmla="*/ 14059 h 234925"/>
                    <a:gd name="connsiteX1" fmla="*/ 168704 w 368757"/>
                    <a:gd name="connsiteY1" fmla="*/ 0 h 234925"/>
                    <a:gd name="connsiteX2" fmla="*/ 182762 w 368757"/>
                    <a:gd name="connsiteY2" fmla="*/ 131220 h 234925"/>
                    <a:gd name="connsiteX3" fmla="*/ 79665 w 368757"/>
                    <a:gd name="connsiteY3" fmla="*/ 131220 h 234925"/>
                    <a:gd name="connsiteX4" fmla="*/ 168704 w 368757"/>
                    <a:gd name="connsiteY4" fmla="*/ 135906 h 234925"/>
                    <a:gd name="connsiteX5" fmla="*/ 168704 w 368757"/>
                    <a:gd name="connsiteY5" fmla="*/ 178084 h 234925"/>
                    <a:gd name="connsiteX6" fmla="*/ 356152 w 368757"/>
                    <a:gd name="connsiteY6" fmla="*/ 168711 h 234925"/>
                    <a:gd name="connsiteX7" fmla="*/ 318663 w 368757"/>
                    <a:gd name="connsiteY7" fmla="*/ 56237 h 234925"/>
                    <a:gd name="connsiteX8" fmla="*/ 4686 w 368757"/>
                    <a:gd name="connsiteY8" fmla="*/ 131220 h 234925"/>
                    <a:gd name="connsiteX9" fmla="*/ 168703 w 368757"/>
                    <a:gd name="connsiteY9" fmla="*/ 98415 h 234925"/>
                    <a:gd name="connsiteX10" fmla="*/ 140586 w 368757"/>
                    <a:gd name="connsiteY10" fmla="*/ 187457 h 234925"/>
                    <a:gd name="connsiteX11" fmla="*/ 0 w 368757"/>
                    <a:gd name="connsiteY11" fmla="*/ 201516 h 234925"/>
                    <a:gd name="connsiteX12" fmla="*/ 4686 w 368757"/>
                    <a:gd name="connsiteY12" fmla="*/ 14059 h 23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8757" h="234925">
                      <a:moveTo>
                        <a:pt x="4686" y="14059"/>
                      </a:moveTo>
                      <a:lnTo>
                        <a:pt x="168704" y="0"/>
                      </a:lnTo>
                      <a:cubicBezTo>
                        <a:pt x="178076" y="146841"/>
                        <a:pt x="178076" y="87480"/>
                        <a:pt x="182762" y="131220"/>
                      </a:cubicBezTo>
                      <a:lnTo>
                        <a:pt x="79665" y="131220"/>
                      </a:lnTo>
                      <a:lnTo>
                        <a:pt x="168704" y="135906"/>
                      </a:lnTo>
                      <a:lnTo>
                        <a:pt x="168704" y="178084"/>
                      </a:lnTo>
                      <a:cubicBezTo>
                        <a:pt x="231187" y="174960"/>
                        <a:pt x="265552" y="181208"/>
                        <a:pt x="356152" y="168711"/>
                      </a:cubicBezTo>
                      <a:cubicBezTo>
                        <a:pt x="338969" y="131220"/>
                        <a:pt x="415512" y="56236"/>
                        <a:pt x="318663" y="56237"/>
                      </a:cubicBezTo>
                      <a:lnTo>
                        <a:pt x="4686" y="131220"/>
                      </a:lnTo>
                      <a:lnTo>
                        <a:pt x="168703" y="98415"/>
                      </a:lnTo>
                      <a:lnTo>
                        <a:pt x="140586" y="187457"/>
                      </a:lnTo>
                      <a:cubicBezTo>
                        <a:pt x="135900" y="253066"/>
                        <a:pt x="37489" y="243694"/>
                        <a:pt x="0" y="201516"/>
                      </a:cubicBezTo>
                      <a:lnTo>
                        <a:pt x="4686" y="1405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/>
                    </a:gs>
                    <a:gs pos="100000">
                      <a:srgbClr val="FFFFFF"/>
                    </a:gs>
                    <a:gs pos="50000">
                      <a:schemeClr val="tx1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89" name="Forma libre 488"/>
                <p:cNvSpPr/>
                <p:nvPr/>
              </p:nvSpPr>
              <p:spPr>
                <a:xfrm>
                  <a:off x="6275766" y="3822310"/>
                  <a:ext cx="149636" cy="90939"/>
                </a:xfrm>
                <a:custGeom>
                  <a:avLst/>
                  <a:gdLst>
                    <a:gd name="connsiteX0" fmla="*/ 173390 w 403015"/>
                    <a:gd name="connsiteY0" fmla="*/ 0 h 295245"/>
                    <a:gd name="connsiteX1" fmla="*/ 173390 w 403015"/>
                    <a:gd name="connsiteY1" fmla="*/ 0 h 295245"/>
                    <a:gd name="connsiteX2" fmla="*/ 206194 w 403015"/>
                    <a:gd name="connsiteY2" fmla="*/ 164025 h 295245"/>
                    <a:gd name="connsiteX3" fmla="*/ 131214 w 403015"/>
                    <a:gd name="connsiteY3" fmla="*/ 168711 h 295245"/>
                    <a:gd name="connsiteX4" fmla="*/ 131214 w 403015"/>
                    <a:gd name="connsiteY4" fmla="*/ 168711 h 295245"/>
                    <a:gd name="connsiteX5" fmla="*/ 0 w 403015"/>
                    <a:gd name="connsiteY5" fmla="*/ 206203 h 295245"/>
                    <a:gd name="connsiteX6" fmla="*/ 121842 w 403015"/>
                    <a:gd name="connsiteY6" fmla="*/ 295245 h 295245"/>
                    <a:gd name="connsiteX7" fmla="*/ 253056 w 403015"/>
                    <a:gd name="connsiteY7" fmla="*/ 234321 h 295245"/>
                    <a:gd name="connsiteX8" fmla="*/ 403015 w 403015"/>
                    <a:gd name="connsiteY8" fmla="*/ 248380 h 295245"/>
                    <a:gd name="connsiteX9" fmla="*/ 403015 w 403015"/>
                    <a:gd name="connsiteY9" fmla="*/ 164025 h 295245"/>
                    <a:gd name="connsiteX10" fmla="*/ 196821 w 403015"/>
                    <a:gd name="connsiteY10" fmla="*/ 159338 h 295245"/>
                    <a:gd name="connsiteX11" fmla="*/ 393643 w 403015"/>
                    <a:gd name="connsiteY11" fmla="*/ 154652 h 295245"/>
                    <a:gd name="connsiteX12" fmla="*/ 374898 w 403015"/>
                    <a:gd name="connsiteY12" fmla="*/ 51550 h 295245"/>
                    <a:gd name="connsiteX13" fmla="*/ 173390 w 403015"/>
                    <a:gd name="connsiteY13" fmla="*/ 0 h 295245"/>
                    <a:gd name="connsiteX0" fmla="*/ 173390 w 403015"/>
                    <a:gd name="connsiteY0" fmla="*/ 0 h 295245"/>
                    <a:gd name="connsiteX1" fmla="*/ 173390 w 403015"/>
                    <a:gd name="connsiteY1" fmla="*/ 0 h 295245"/>
                    <a:gd name="connsiteX2" fmla="*/ 206194 w 403015"/>
                    <a:gd name="connsiteY2" fmla="*/ 164025 h 295245"/>
                    <a:gd name="connsiteX3" fmla="*/ 131214 w 403015"/>
                    <a:gd name="connsiteY3" fmla="*/ 168711 h 295245"/>
                    <a:gd name="connsiteX4" fmla="*/ 131214 w 403015"/>
                    <a:gd name="connsiteY4" fmla="*/ 107787 h 295245"/>
                    <a:gd name="connsiteX5" fmla="*/ 0 w 403015"/>
                    <a:gd name="connsiteY5" fmla="*/ 206203 h 295245"/>
                    <a:gd name="connsiteX6" fmla="*/ 121842 w 403015"/>
                    <a:gd name="connsiteY6" fmla="*/ 295245 h 295245"/>
                    <a:gd name="connsiteX7" fmla="*/ 253056 w 403015"/>
                    <a:gd name="connsiteY7" fmla="*/ 234321 h 295245"/>
                    <a:gd name="connsiteX8" fmla="*/ 403015 w 403015"/>
                    <a:gd name="connsiteY8" fmla="*/ 248380 h 295245"/>
                    <a:gd name="connsiteX9" fmla="*/ 403015 w 403015"/>
                    <a:gd name="connsiteY9" fmla="*/ 164025 h 295245"/>
                    <a:gd name="connsiteX10" fmla="*/ 196821 w 403015"/>
                    <a:gd name="connsiteY10" fmla="*/ 159338 h 295245"/>
                    <a:gd name="connsiteX11" fmla="*/ 393643 w 403015"/>
                    <a:gd name="connsiteY11" fmla="*/ 154652 h 295245"/>
                    <a:gd name="connsiteX12" fmla="*/ 374898 w 403015"/>
                    <a:gd name="connsiteY12" fmla="*/ 51550 h 295245"/>
                    <a:gd name="connsiteX13" fmla="*/ 173390 w 403015"/>
                    <a:gd name="connsiteY13" fmla="*/ 0 h 295245"/>
                    <a:gd name="connsiteX0" fmla="*/ 173390 w 403015"/>
                    <a:gd name="connsiteY0" fmla="*/ 0 h 295245"/>
                    <a:gd name="connsiteX1" fmla="*/ 173390 w 403015"/>
                    <a:gd name="connsiteY1" fmla="*/ 0 h 295245"/>
                    <a:gd name="connsiteX2" fmla="*/ 206194 w 403015"/>
                    <a:gd name="connsiteY2" fmla="*/ 164025 h 295245"/>
                    <a:gd name="connsiteX3" fmla="*/ 131214 w 403015"/>
                    <a:gd name="connsiteY3" fmla="*/ 168711 h 295245"/>
                    <a:gd name="connsiteX4" fmla="*/ 131214 w 403015"/>
                    <a:gd name="connsiteY4" fmla="*/ 107787 h 295245"/>
                    <a:gd name="connsiteX5" fmla="*/ 0 w 403015"/>
                    <a:gd name="connsiteY5" fmla="*/ 206203 h 295245"/>
                    <a:gd name="connsiteX6" fmla="*/ 121842 w 403015"/>
                    <a:gd name="connsiteY6" fmla="*/ 295245 h 295245"/>
                    <a:gd name="connsiteX7" fmla="*/ 253056 w 403015"/>
                    <a:gd name="connsiteY7" fmla="*/ 234321 h 295245"/>
                    <a:gd name="connsiteX8" fmla="*/ 403015 w 403015"/>
                    <a:gd name="connsiteY8" fmla="*/ 248380 h 295245"/>
                    <a:gd name="connsiteX9" fmla="*/ 403015 w 403015"/>
                    <a:gd name="connsiteY9" fmla="*/ 164025 h 295245"/>
                    <a:gd name="connsiteX10" fmla="*/ 196821 w 403015"/>
                    <a:gd name="connsiteY10" fmla="*/ 159338 h 295245"/>
                    <a:gd name="connsiteX11" fmla="*/ 393643 w 403015"/>
                    <a:gd name="connsiteY11" fmla="*/ 154652 h 295245"/>
                    <a:gd name="connsiteX12" fmla="*/ 374898 w 403015"/>
                    <a:gd name="connsiteY12" fmla="*/ 51550 h 295245"/>
                    <a:gd name="connsiteX13" fmla="*/ 173390 w 403015"/>
                    <a:gd name="connsiteY13" fmla="*/ 0 h 295245"/>
                    <a:gd name="connsiteX0" fmla="*/ 173390 w 403015"/>
                    <a:gd name="connsiteY0" fmla="*/ 0 h 295245"/>
                    <a:gd name="connsiteX1" fmla="*/ 173390 w 403015"/>
                    <a:gd name="connsiteY1" fmla="*/ 0 h 295245"/>
                    <a:gd name="connsiteX2" fmla="*/ 206194 w 403015"/>
                    <a:gd name="connsiteY2" fmla="*/ 164025 h 295245"/>
                    <a:gd name="connsiteX3" fmla="*/ 131214 w 403015"/>
                    <a:gd name="connsiteY3" fmla="*/ 168711 h 295245"/>
                    <a:gd name="connsiteX4" fmla="*/ 131214 w 403015"/>
                    <a:gd name="connsiteY4" fmla="*/ 107787 h 295245"/>
                    <a:gd name="connsiteX5" fmla="*/ 0 w 403015"/>
                    <a:gd name="connsiteY5" fmla="*/ 206203 h 295245"/>
                    <a:gd name="connsiteX6" fmla="*/ 121842 w 403015"/>
                    <a:gd name="connsiteY6" fmla="*/ 295245 h 295245"/>
                    <a:gd name="connsiteX7" fmla="*/ 253056 w 403015"/>
                    <a:gd name="connsiteY7" fmla="*/ 234321 h 295245"/>
                    <a:gd name="connsiteX8" fmla="*/ 403015 w 403015"/>
                    <a:gd name="connsiteY8" fmla="*/ 248380 h 295245"/>
                    <a:gd name="connsiteX9" fmla="*/ 403015 w 403015"/>
                    <a:gd name="connsiteY9" fmla="*/ 164025 h 295245"/>
                    <a:gd name="connsiteX10" fmla="*/ 196821 w 403015"/>
                    <a:gd name="connsiteY10" fmla="*/ 159338 h 295245"/>
                    <a:gd name="connsiteX11" fmla="*/ 393643 w 403015"/>
                    <a:gd name="connsiteY11" fmla="*/ 154652 h 295245"/>
                    <a:gd name="connsiteX12" fmla="*/ 374898 w 403015"/>
                    <a:gd name="connsiteY12" fmla="*/ 51550 h 295245"/>
                    <a:gd name="connsiteX13" fmla="*/ 173390 w 403015"/>
                    <a:gd name="connsiteY13" fmla="*/ 0 h 295245"/>
                    <a:gd name="connsiteX0" fmla="*/ 173390 w 403015"/>
                    <a:gd name="connsiteY0" fmla="*/ 0 h 295245"/>
                    <a:gd name="connsiteX1" fmla="*/ 173390 w 403015"/>
                    <a:gd name="connsiteY1" fmla="*/ 0 h 295245"/>
                    <a:gd name="connsiteX2" fmla="*/ 206194 w 403015"/>
                    <a:gd name="connsiteY2" fmla="*/ 164025 h 295245"/>
                    <a:gd name="connsiteX3" fmla="*/ 131214 w 403015"/>
                    <a:gd name="connsiteY3" fmla="*/ 168711 h 295245"/>
                    <a:gd name="connsiteX4" fmla="*/ 131214 w 403015"/>
                    <a:gd name="connsiteY4" fmla="*/ 107787 h 295245"/>
                    <a:gd name="connsiteX5" fmla="*/ 0 w 403015"/>
                    <a:gd name="connsiteY5" fmla="*/ 220262 h 295245"/>
                    <a:gd name="connsiteX6" fmla="*/ 121842 w 403015"/>
                    <a:gd name="connsiteY6" fmla="*/ 295245 h 295245"/>
                    <a:gd name="connsiteX7" fmla="*/ 253056 w 403015"/>
                    <a:gd name="connsiteY7" fmla="*/ 234321 h 295245"/>
                    <a:gd name="connsiteX8" fmla="*/ 403015 w 403015"/>
                    <a:gd name="connsiteY8" fmla="*/ 248380 h 295245"/>
                    <a:gd name="connsiteX9" fmla="*/ 403015 w 403015"/>
                    <a:gd name="connsiteY9" fmla="*/ 164025 h 295245"/>
                    <a:gd name="connsiteX10" fmla="*/ 196821 w 403015"/>
                    <a:gd name="connsiteY10" fmla="*/ 159338 h 295245"/>
                    <a:gd name="connsiteX11" fmla="*/ 393643 w 403015"/>
                    <a:gd name="connsiteY11" fmla="*/ 154652 h 295245"/>
                    <a:gd name="connsiteX12" fmla="*/ 374898 w 403015"/>
                    <a:gd name="connsiteY12" fmla="*/ 51550 h 295245"/>
                    <a:gd name="connsiteX13" fmla="*/ 173390 w 403015"/>
                    <a:gd name="connsiteY13" fmla="*/ 0 h 295245"/>
                    <a:gd name="connsiteX0" fmla="*/ 173390 w 403015"/>
                    <a:gd name="connsiteY0" fmla="*/ 0 h 295245"/>
                    <a:gd name="connsiteX1" fmla="*/ 173390 w 403015"/>
                    <a:gd name="connsiteY1" fmla="*/ 0 h 295245"/>
                    <a:gd name="connsiteX2" fmla="*/ 206194 w 403015"/>
                    <a:gd name="connsiteY2" fmla="*/ 164025 h 295245"/>
                    <a:gd name="connsiteX3" fmla="*/ 131214 w 403015"/>
                    <a:gd name="connsiteY3" fmla="*/ 168711 h 295245"/>
                    <a:gd name="connsiteX4" fmla="*/ 131214 w 403015"/>
                    <a:gd name="connsiteY4" fmla="*/ 107787 h 295245"/>
                    <a:gd name="connsiteX5" fmla="*/ 0 w 403015"/>
                    <a:gd name="connsiteY5" fmla="*/ 220262 h 295245"/>
                    <a:gd name="connsiteX6" fmla="*/ 121842 w 403015"/>
                    <a:gd name="connsiteY6" fmla="*/ 295245 h 295245"/>
                    <a:gd name="connsiteX7" fmla="*/ 253056 w 403015"/>
                    <a:gd name="connsiteY7" fmla="*/ 234321 h 295245"/>
                    <a:gd name="connsiteX8" fmla="*/ 403015 w 403015"/>
                    <a:gd name="connsiteY8" fmla="*/ 248380 h 295245"/>
                    <a:gd name="connsiteX9" fmla="*/ 403015 w 403015"/>
                    <a:gd name="connsiteY9" fmla="*/ 164025 h 295245"/>
                    <a:gd name="connsiteX10" fmla="*/ 196821 w 403015"/>
                    <a:gd name="connsiteY10" fmla="*/ 159338 h 295245"/>
                    <a:gd name="connsiteX11" fmla="*/ 393643 w 403015"/>
                    <a:gd name="connsiteY11" fmla="*/ 154652 h 295245"/>
                    <a:gd name="connsiteX12" fmla="*/ 374898 w 403015"/>
                    <a:gd name="connsiteY12" fmla="*/ 51550 h 295245"/>
                    <a:gd name="connsiteX13" fmla="*/ 173390 w 403015"/>
                    <a:gd name="connsiteY13" fmla="*/ 0 h 295245"/>
                    <a:gd name="connsiteX0" fmla="*/ 173390 w 403015"/>
                    <a:gd name="connsiteY0" fmla="*/ 0 h 304617"/>
                    <a:gd name="connsiteX1" fmla="*/ 173390 w 403015"/>
                    <a:gd name="connsiteY1" fmla="*/ 0 h 304617"/>
                    <a:gd name="connsiteX2" fmla="*/ 206194 w 403015"/>
                    <a:gd name="connsiteY2" fmla="*/ 164025 h 304617"/>
                    <a:gd name="connsiteX3" fmla="*/ 131214 w 403015"/>
                    <a:gd name="connsiteY3" fmla="*/ 168711 h 304617"/>
                    <a:gd name="connsiteX4" fmla="*/ 131214 w 403015"/>
                    <a:gd name="connsiteY4" fmla="*/ 107787 h 304617"/>
                    <a:gd name="connsiteX5" fmla="*/ 0 w 403015"/>
                    <a:gd name="connsiteY5" fmla="*/ 220262 h 304617"/>
                    <a:gd name="connsiteX6" fmla="*/ 168704 w 403015"/>
                    <a:gd name="connsiteY6" fmla="*/ 304617 h 304617"/>
                    <a:gd name="connsiteX7" fmla="*/ 253056 w 403015"/>
                    <a:gd name="connsiteY7" fmla="*/ 234321 h 304617"/>
                    <a:gd name="connsiteX8" fmla="*/ 403015 w 403015"/>
                    <a:gd name="connsiteY8" fmla="*/ 248380 h 304617"/>
                    <a:gd name="connsiteX9" fmla="*/ 403015 w 403015"/>
                    <a:gd name="connsiteY9" fmla="*/ 164025 h 304617"/>
                    <a:gd name="connsiteX10" fmla="*/ 196821 w 403015"/>
                    <a:gd name="connsiteY10" fmla="*/ 159338 h 304617"/>
                    <a:gd name="connsiteX11" fmla="*/ 393643 w 403015"/>
                    <a:gd name="connsiteY11" fmla="*/ 154652 h 304617"/>
                    <a:gd name="connsiteX12" fmla="*/ 374898 w 403015"/>
                    <a:gd name="connsiteY12" fmla="*/ 51550 h 304617"/>
                    <a:gd name="connsiteX13" fmla="*/ 173390 w 403015"/>
                    <a:gd name="connsiteY13" fmla="*/ 0 h 304617"/>
                    <a:gd name="connsiteX0" fmla="*/ 173390 w 403015"/>
                    <a:gd name="connsiteY0" fmla="*/ 0 h 304618"/>
                    <a:gd name="connsiteX1" fmla="*/ 173390 w 403015"/>
                    <a:gd name="connsiteY1" fmla="*/ 0 h 304618"/>
                    <a:gd name="connsiteX2" fmla="*/ 206194 w 403015"/>
                    <a:gd name="connsiteY2" fmla="*/ 164025 h 304618"/>
                    <a:gd name="connsiteX3" fmla="*/ 131214 w 403015"/>
                    <a:gd name="connsiteY3" fmla="*/ 168711 h 304618"/>
                    <a:gd name="connsiteX4" fmla="*/ 131214 w 403015"/>
                    <a:gd name="connsiteY4" fmla="*/ 107787 h 304618"/>
                    <a:gd name="connsiteX5" fmla="*/ 0 w 403015"/>
                    <a:gd name="connsiteY5" fmla="*/ 220262 h 304618"/>
                    <a:gd name="connsiteX6" fmla="*/ 168704 w 403015"/>
                    <a:gd name="connsiteY6" fmla="*/ 304617 h 304618"/>
                    <a:gd name="connsiteX7" fmla="*/ 253056 w 403015"/>
                    <a:gd name="connsiteY7" fmla="*/ 234321 h 304618"/>
                    <a:gd name="connsiteX8" fmla="*/ 262428 w 403015"/>
                    <a:gd name="connsiteY8" fmla="*/ 304618 h 304618"/>
                    <a:gd name="connsiteX9" fmla="*/ 403015 w 403015"/>
                    <a:gd name="connsiteY9" fmla="*/ 248380 h 304618"/>
                    <a:gd name="connsiteX10" fmla="*/ 403015 w 403015"/>
                    <a:gd name="connsiteY10" fmla="*/ 164025 h 304618"/>
                    <a:gd name="connsiteX11" fmla="*/ 196821 w 403015"/>
                    <a:gd name="connsiteY11" fmla="*/ 159338 h 304618"/>
                    <a:gd name="connsiteX12" fmla="*/ 393643 w 403015"/>
                    <a:gd name="connsiteY12" fmla="*/ 154652 h 304618"/>
                    <a:gd name="connsiteX13" fmla="*/ 374898 w 403015"/>
                    <a:gd name="connsiteY13" fmla="*/ 51550 h 304618"/>
                    <a:gd name="connsiteX14" fmla="*/ 173390 w 403015"/>
                    <a:gd name="connsiteY14" fmla="*/ 0 h 304618"/>
                    <a:gd name="connsiteX0" fmla="*/ 173390 w 403015"/>
                    <a:gd name="connsiteY0" fmla="*/ 0 h 304618"/>
                    <a:gd name="connsiteX1" fmla="*/ 173390 w 403015"/>
                    <a:gd name="connsiteY1" fmla="*/ 0 h 304618"/>
                    <a:gd name="connsiteX2" fmla="*/ 206194 w 403015"/>
                    <a:gd name="connsiteY2" fmla="*/ 164025 h 304618"/>
                    <a:gd name="connsiteX3" fmla="*/ 131214 w 403015"/>
                    <a:gd name="connsiteY3" fmla="*/ 168711 h 304618"/>
                    <a:gd name="connsiteX4" fmla="*/ 131214 w 403015"/>
                    <a:gd name="connsiteY4" fmla="*/ 107787 h 304618"/>
                    <a:gd name="connsiteX5" fmla="*/ 0 w 403015"/>
                    <a:gd name="connsiteY5" fmla="*/ 220262 h 304618"/>
                    <a:gd name="connsiteX6" fmla="*/ 168704 w 403015"/>
                    <a:gd name="connsiteY6" fmla="*/ 304617 h 304618"/>
                    <a:gd name="connsiteX7" fmla="*/ 253056 w 403015"/>
                    <a:gd name="connsiteY7" fmla="*/ 234321 h 304618"/>
                    <a:gd name="connsiteX8" fmla="*/ 262428 w 403015"/>
                    <a:gd name="connsiteY8" fmla="*/ 304618 h 304618"/>
                    <a:gd name="connsiteX9" fmla="*/ 403015 w 403015"/>
                    <a:gd name="connsiteY9" fmla="*/ 248380 h 304618"/>
                    <a:gd name="connsiteX10" fmla="*/ 403015 w 403015"/>
                    <a:gd name="connsiteY10" fmla="*/ 164025 h 304618"/>
                    <a:gd name="connsiteX11" fmla="*/ 196821 w 403015"/>
                    <a:gd name="connsiteY11" fmla="*/ 159338 h 304618"/>
                    <a:gd name="connsiteX12" fmla="*/ 393643 w 403015"/>
                    <a:gd name="connsiteY12" fmla="*/ 154652 h 304618"/>
                    <a:gd name="connsiteX13" fmla="*/ 374898 w 403015"/>
                    <a:gd name="connsiteY13" fmla="*/ 51550 h 304618"/>
                    <a:gd name="connsiteX14" fmla="*/ 173390 w 403015"/>
                    <a:gd name="connsiteY14" fmla="*/ 0 h 304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3015" h="304618">
                      <a:moveTo>
                        <a:pt x="173390" y="0"/>
                      </a:moveTo>
                      <a:lnTo>
                        <a:pt x="173390" y="0"/>
                      </a:lnTo>
                      <a:lnTo>
                        <a:pt x="206194" y="164025"/>
                      </a:lnTo>
                      <a:cubicBezTo>
                        <a:pt x="181201" y="165587"/>
                        <a:pt x="143711" y="178084"/>
                        <a:pt x="131214" y="168711"/>
                      </a:cubicBezTo>
                      <a:cubicBezTo>
                        <a:pt x="118717" y="159338"/>
                        <a:pt x="153083" y="99195"/>
                        <a:pt x="131214" y="107787"/>
                      </a:cubicBezTo>
                      <a:cubicBezTo>
                        <a:pt x="109345" y="116379"/>
                        <a:pt x="39052" y="98414"/>
                        <a:pt x="0" y="220262"/>
                      </a:cubicBezTo>
                      <a:cubicBezTo>
                        <a:pt x="40614" y="268688"/>
                        <a:pt x="128090" y="279623"/>
                        <a:pt x="168704" y="304617"/>
                      </a:cubicBezTo>
                      <a:lnTo>
                        <a:pt x="253056" y="234321"/>
                      </a:lnTo>
                      <a:cubicBezTo>
                        <a:pt x="260866" y="235883"/>
                        <a:pt x="254618" y="303056"/>
                        <a:pt x="262428" y="304618"/>
                      </a:cubicBezTo>
                      <a:cubicBezTo>
                        <a:pt x="309290" y="285872"/>
                        <a:pt x="374898" y="299931"/>
                        <a:pt x="403015" y="248380"/>
                      </a:cubicBezTo>
                      <a:lnTo>
                        <a:pt x="403015" y="164025"/>
                      </a:lnTo>
                      <a:lnTo>
                        <a:pt x="196821" y="159338"/>
                      </a:lnTo>
                      <a:lnTo>
                        <a:pt x="393643" y="154652"/>
                      </a:lnTo>
                      <a:lnTo>
                        <a:pt x="374898" y="51550"/>
                      </a:lnTo>
                      <a:lnTo>
                        <a:pt x="17339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/>
                    </a:gs>
                    <a:gs pos="100000">
                      <a:srgbClr val="FFFFFF"/>
                    </a:gs>
                    <a:gs pos="50000">
                      <a:schemeClr val="tx1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90" name="Forma libre 489"/>
                <p:cNvSpPr/>
                <p:nvPr/>
              </p:nvSpPr>
              <p:spPr>
                <a:xfrm>
                  <a:off x="6623757" y="3092003"/>
                  <a:ext cx="119469" cy="766736"/>
                </a:xfrm>
                <a:custGeom>
                  <a:avLst/>
                  <a:gdLst>
                    <a:gd name="connsiteX0" fmla="*/ 117155 w 351467"/>
                    <a:gd name="connsiteY0" fmla="*/ 0 h 2479120"/>
                    <a:gd name="connsiteX1" fmla="*/ 342094 w 351467"/>
                    <a:gd name="connsiteY1" fmla="*/ 2390078 h 2479120"/>
                    <a:gd name="connsiteX2" fmla="*/ 342094 w 351467"/>
                    <a:gd name="connsiteY2" fmla="*/ 2390078 h 2479120"/>
                    <a:gd name="connsiteX3" fmla="*/ 351467 w 351467"/>
                    <a:gd name="connsiteY3" fmla="*/ 2469747 h 2479120"/>
                    <a:gd name="connsiteX4" fmla="*/ 267114 w 351467"/>
                    <a:gd name="connsiteY4" fmla="*/ 2479120 h 2479120"/>
                    <a:gd name="connsiteX5" fmla="*/ 253056 w 351467"/>
                    <a:gd name="connsiteY5" fmla="*/ 2385391 h 2479120"/>
                    <a:gd name="connsiteX6" fmla="*/ 253056 w 351467"/>
                    <a:gd name="connsiteY6" fmla="*/ 2385391 h 2479120"/>
                    <a:gd name="connsiteX7" fmla="*/ 0 w 351467"/>
                    <a:gd name="connsiteY7" fmla="*/ 9373 h 2479120"/>
                    <a:gd name="connsiteX8" fmla="*/ 117155 w 351467"/>
                    <a:gd name="connsiteY8" fmla="*/ 0 h 2479120"/>
                    <a:gd name="connsiteX0" fmla="*/ 84352 w 318664"/>
                    <a:gd name="connsiteY0" fmla="*/ 0 h 2479120"/>
                    <a:gd name="connsiteX1" fmla="*/ 309291 w 318664"/>
                    <a:gd name="connsiteY1" fmla="*/ 2390078 h 2479120"/>
                    <a:gd name="connsiteX2" fmla="*/ 309291 w 318664"/>
                    <a:gd name="connsiteY2" fmla="*/ 2390078 h 2479120"/>
                    <a:gd name="connsiteX3" fmla="*/ 318664 w 318664"/>
                    <a:gd name="connsiteY3" fmla="*/ 2469747 h 2479120"/>
                    <a:gd name="connsiteX4" fmla="*/ 234311 w 318664"/>
                    <a:gd name="connsiteY4" fmla="*/ 2479120 h 2479120"/>
                    <a:gd name="connsiteX5" fmla="*/ 220253 w 318664"/>
                    <a:gd name="connsiteY5" fmla="*/ 2385391 h 2479120"/>
                    <a:gd name="connsiteX6" fmla="*/ 220253 w 318664"/>
                    <a:gd name="connsiteY6" fmla="*/ 2385391 h 2479120"/>
                    <a:gd name="connsiteX7" fmla="*/ 0 w 318664"/>
                    <a:gd name="connsiteY7" fmla="*/ 4686 h 2479120"/>
                    <a:gd name="connsiteX8" fmla="*/ 84352 w 318664"/>
                    <a:gd name="connsiteY8" fmla="*/ 0 h 2479120"/>
                    <a:gd name="connsiteX0" fmla="*/ 84352 w 318664"/>
                    <a:gd name="connsiteY0" fmla="*/ 0 h 2479120"/>
                    <a:gd name="connsiteX1" fmla="*/ 309291 w 318664"/>
                    <a:gd name="connsiteY1" fmla="*/ 2390078 h 2479120"/>
                    <a:gd name="connsiteX2" fmla="*/ 309291 w 318664"/>
                    <a:gd name="connsiteY2" fmla="*/ 2390078 h 2479120"/>
                    <a:gd name="connsiteX3" fmla="*/ 318664 w 318664"/>
                    <a:gd name="connsiteY3" fmla="*/ 2469747 h 2479120"/>
                    <a:gd name="connsiteX4" fmla="*/ 234311 w 318664"/>
                    <a:gd name="connsiteY4" fmla="*/ 2479120 h 2479120"/>
                    <a:gd name="connsiteX5" fmla="*/ 220253 w 318664"/>
                    <a:gd name="connsiteY5" fmla="*/ 2385391 h 2479120"/>
                    <a:gd name="connsiteX6" fmla="*/ 229625 w 318664"/>
                    <a:gd name="connsiteY6" fmla="*/ 2404136 h 2479120"/>
                    <a:gd name="connsiteX7" fmla="*/ 0 w 318664"/>
                    <a:gd name="connsiteY7" fmla="*/ 4686 h 2479120"/>
                    <a:gd name="connsiteX8" fmla="*/ 84352 w 318664"/>
                    <a:gd name="connsiteY8" fmla="*/ 0 h 2479120"/>
                    <a:gd name="connsiteX0" fmla="*/ 84352 w 321766"/>
                    <a:gd name="connsiteY0" fmla="*/ 0 h 2568340"/>
                    <a:gd name="connsiteX1" fmla="*/ 309291 w 321766"/>
                    <a:gd name="connsiteY1" fmla="*/ 2390078 h 2568340"/>
                    <a:gd name="connsiteX2" fmla="*/ 290547 w 321766"/>
                    <a:gd name="connsiteY2" fmla="*/ 2394764 h 2568340"/>
                    <a:gd name="connsiteX3" fmla="*/ 318664 w 321766"/>
                    <a:gd name="connsiteY3" fmla="*/ 2469747 h 2568340"/>
                    <a:gd name="connsiteX4" fmla="*/ 234311 w 321766"/>
                    <a:gd name="connsiteY4" fmla="*/ 2479120 h 2568340"/>
                    <a:gd name="connsiteX5" fmla="*/ 220253 w 321766"/>
                    <a:gd name="connsiteY5" fmla="*/ 2385391 h 2568340"/>
                    <a:gd name="connsiteX6" fmla="*/ 229625 w 321766"/>
                    <a:gd name="connsiteY6" fmla="*/ 2404136 h 2568340"/>
                    <a:gd name="connsiteX7" fmla="*/ 0 w 321766"/>
                    <a:gd name="connsiteY7" fmla="*/ 4686 h 2568340"/>
                    <a:gd name="connsiteX8" fmla="*/ 84352 w 321766"/>
                    <a:gd name="connsiteY8" fmla="*/ 0 h 2568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766" h="2568340">
                      <a:moveTo>
                        <a:pt x="84352" y="0"/>
                      </a:moveTo>
                      <a:cubicBezTo>
                        <a:pt x="159332" y="796693"/>
                        <a:pt x="274925" y="1990951"/>
                        <a:pt x="309291" y="2390078"/>
                      </a:cubicBezTo>
                      <a:cubicBezTo>
                        <a:pt x="343657" y="2789205"/>
                        <a:pt x="296795" y="2393202"/>
                        <a:pt x="290547" y="2394764"/>
                      </a:cubicBezTo>
                      <a:lnTo>
                        <a:pt x="318664" y="2469747"/>
                      </a:lnTo>
                      <a:lnTo>
                        <a:pt x="234311" y="2479120"/>
                      </a:lnTo>
                      <a:cubicBezTo>
                        <a:pt x="229625" y="2447877"/>
                        <a:pt x="221034" y="2397888"/>
                        <a:pt x="220253" y="2385391"/>
                      </a:cubicBezTo>
                      <a:cubicBezTo>
                        <a:pt x="219472" y="2372894"/>
                        <a:pt x="226501" y="2397888"/>
                        <a:pt x="229625" y="2404136"/>
                      </a:cubicBezTo>
                      <a:lnTo>
                        <a:pt x="0" y="4686"/>
                      </a:lnTo>
                      <a:lnTo>
                        <a:pt x="84352" y="0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91" name="Forma libre 490"/>
                <p:cNvSpPr/>
                <p:nvPr/>
              </p:nvSpPr>
              <p:spPr>
                <a:xfrm flipH="1">
                  <a:off x="6202688" y="2886342"/>
                  <a:ext cx="74818" cy="257999"/>
                </a:xfrm>
                <a:custGeom>
                  <a:avLst/>
                  <a:gdLst>
                    <a:gd name="connsiteX0" fmla="*/ 107783 w 201508"/>
                    <a:gd name="connsiteY0" fmla="*/ 0 h 759201"/>
                    <a:gd name="connsiteX1" fmla="*/ 154645 w 201508"/>
                    <a:gd name="connsiteY1" fmla="*/ 267127 h 759201"/>
                    <a:gd name="connsiteX2" fmla="*/ 201508 w 201508"/>
                    <a:gd name="connsiteY2" fmla="*/ 309304 h 759201"/>
                    <a:gd name="connsiteX3" fmla="*/ 145273 w 201508"/>
                    <a:gd name="connsiteY3" fmla="*/ 346796 h 759201"/>
                    <a:gd name="connsiteX4" fmla="*/ 121842 w 201508"/>
                    <a:gd name="connsiteY4" fmla="*/ 623295 h 759201"/>
                    <a:gd name="connsiteX5" fmla="*/ 178076 w 201508"/>
                    <a:gd name="connsiteY5" fmla="*/ 759201 h 759201"/>
                    <a:gd name="connsiteX6" fmla="*/ 84352 w 201508"/>
                    <a:gd name="connsiteY6" fmla="*/ 749828 h 759201"/>
                    <a:gd name="connsiteX7" fmla="*/ 37490 w 201508"/>
                    <a:gd name="connsiteY7" fmla="*/ 285872 h 759201"/>
                    <a:gd name="connsiteX8" fmla="*/ 131214 w 201508"/>
                    <a:gd name="connsiteY8" fmla="*/ 295245 h 759201"/>
                    <a:gd name="connsiteX9" fmla="*/ 46862 w 201508"/>
                    <a:gd name="connsiteY9" fmla="*/ 295245 h 759201"/>
                    <a:gd name="connsiteX10" fmla="*/ 0 w 201508"/>
                    <a:gd name="connsiteY10" fmla="*/ 9373 h 759201"/>
                    <a:gd name="connsiteX11" fmla="*/ 107783 w 201508"/>
                    <a:gd name="connsiteY11" fmla="*/ 0 h 759201"/>
                    <a:gd name="connsiteX0" fmla="*/ 107783 w 201508"/>
                    <a:gd name="connsiteY0" fmla="*/ 0 h 829497"/>
                    <a:gd name="connsiteX1" fmla="*/ 154645 w 201508"/>
                    <a:gd name="connsiteY1" fmla="*/ 267127 h 829497"/>
                    <a:gd name="connsiteX2" fmla="*/ 201508 w 201508"/>
                    <a:gd name="connsiteY2" fmla="*/ 309304 h 829497"/>
                    <a:gd name="connsiteX3" fmla="*/ 145273 w 201508"/>
                    <a:gd name="connsiteY3" fmla="*/ 346796 h 829497"/>
                    <a:gd name="connsiteX4" fmla="*/ 121842 w 201508"/>
                    <a:gd name="connsiteY4" fmla="*/ 623295 h 829497"/>
                    <a:gd name="connsiteX5" fmla="*/ 159331 w 201508"/>
                    <a:gd name="connsiteY5" fmla="*/ 829497 h 829497"/>
                    <a:gd name="connsiteX6" fmla="*/ 84352 w 201508"/>
                    <a:gd name="connsiteY6" fmla="*/ 749828 h 829497"/>
                    <a:gd name="connsiteX7" fmla="*/ 37490 w 201508"/>
                    <a:gd name="connsiteY7" fmla="*/ 285872 h 829497"/>
                    <a:gd name="connsiteX8" fmla="*/ 131214 w 201508"/>
                    <a:gd name="connsiteY8" fmla="*/ 295245 h 829497"/>
                    <a:gd name="connsiteX9" fmla="*/ 46862 w 201508"/>
                    <a:gd name="connsiteY9" fmla="*/ 295245 h 829497"/>
                    <a:gd name="connsiteX10" fmla="*/ 0 w 201508"/>
                    <a:gd name="connsiteY10" fmla="*/ 9373 h 829497"/>
                    <a:gd name="connsiteX11" fmla="*/ 107783 w 201508"/>
                    <a:gd name="connsiteY11" fmla="*/ 0 h 829497"/>
                    <a:gd name="connsiteX0" fmla="*/ 107783 w 201508"/>
                    <a:gd name="connsiteY0" fmla="*/ 0 h 829497"/>
                    <a:gd name="connsiteX1" fmla="*/ 154645 w 201508"/>
                    <a:gd name="connsiteY1" fmla="*/ 267127 h 829497"/>
                    <a:gd name="connsiteX2" fmla="*/ 201508 w 201508"/>
                    <a:gd name="connsiteY2" fmla="*/ 309304 h 829497"/>
                    <a:gd name="connsiteX3" fmla="*/ 145273 w 201508"/>
                    <a:gd name="connsiteY3" fmla="*/ 346796 h 829497"/>
                    <a:gd name="connsiteX4" fmla="*/ 121842 w 201508"/>
                    <a:gd name="connsiteY4" fmla="*/ 623295 h 829497"/>
                    <a:gd name="connsiteX5" fmla="*/ 159331 w 201508"/>
                    <a:gd name="connsiteY5" fmla="*/ 829497 h 829497"/>
                    <a:gd name="connsiteX6" fmla="*/ 65607 w 201508"/>
                    <a:gd name="connsiteY6" fmla="*/ 773261 h 829497"/>
                    <a:gd name="connsiteX7" fmla="*/ 37490 w 201508"/>
                    <a:gd name="connsiteY7" fmla="*/ 285872 h 829497"/>
                    <a:gd name="connsiteX8" fmla="*/ 131214 w 201508"/>
                    <a:gd name="connsiteY8" fmla="*/ 295245 h 829497"/>
                    <a:gd name="connsiteX9" fmla="*/ 46862 w 201508"/>
                    <a:gd name="connsiteY9" fmla="*/ 295245 h 829497"/>
                    <a:gd name="connsiteX10" fmla="*/ 0 w 201508"/>
                    <a:gd name="connsiteY10" fmla="*/ 9373 h 829497"/>
                    <a:gd name="connsiteX11" fmla="*/ 107783 w 201508"/>
                    <a:gd name="connsiteY11" fmla="*/ 0 h 829497"/>
                    <a:gd name="connsiteX0" fmla="*/ 107783 w 201508"/>
                    <a:gd name="connsiteY0" fmla="*/ 0 h 833269"/>
                    <a:gd name="connsiteX1" fmla="*/ 154645 w 201508"/>
                    <a:gd name="connsiteY1" fmla="*/ 267127 h 833269"/>
                    <a:gd name="connsiteX2" fmla="*/ 201508 w 201508"/>
                    <a:gd name="connsiteY2" fmla="*/ 309304 h 833269"/>
                    <a:gd name="connsiteX3" fmla="*/ 145273 w 201508"/>
                    <a:gd name="connsiteY3" fmla="*/ 346796 h 833269"/>
                    <a:gd name="connsiteX4" fmla="*/ 121842 w 201508"/>
                    <a:gd name="connsiteY4" fmla="*/ 623295 h 833269"/>
                    <a:gd name="connsiteX5" fmla="*/ 159331 w 201508"/>
                    <a:gd name="connsiteY5" fmla="*/ 829497 h 833269"/>
                    <a:gd name="connsiteX6" fmla="*/ 65607 w 201508"/>
                    <a:gd name="connsiteY6" fmla="*/ 773261 h 833269"/>
                    <a:gd name="connsiteX7" fmla="*/ 37490 w 201508"/>
                    <a:gd name="connsiteY7" fmla="*/ 285872 h 833269"/>
                    <a:gd name="connsiteX8" fmla="*/ 131214 w 201508"/>
                    <a:gd name="connsiteY8" fmla="*/ 295245 h 833269"/>
                    <a:gd name="connsiteX9" fmla="*/ 46862 w 201508"/>
                    <a:gd name="connsiteY9" fmla="*/ 295245 h 833269"/>
                    <a:gd name="connsiteX10" fmla="*/ 0 w 201508"/>
                    <a:gd name="connsiteY10" fmla="*/ 9373 h 833269"/>
                    <a:gd name="connsiteX11" fmla="*/ 107783 w 201508"/>
                    <a:gd name="connsiteY11" fmla="*/ 0 h 833269"/>
                    <a:gd name="connsiteX0" fmla="*/ 107783 w 201508"/>
                    <a:gd name="connsiteY0" fmla="*/ 0 h 833047"/>
                    <a:gd name="connsiteX1" fmla="*/ 154645 w 201508"/>
                    <a:gd name="connsiteY1" fmla="*/ 267127 h 833047"/>
                    <a:gd name="connsiteX2" fmla="*/ 201508 w 201508"/>
                    <a:gd name="connsiteY2" fmla="*/ 309304 h 833047"/>
                    <a:gd name="connsiteX3" fmla="*/ 145273 w 201508"/>
                    <a:gd name="connsiteY3" fmla="*/ 346796 h 833047"/>
                    <a:gd name="connsiteX4" fmla="*/ 121842 w 201508"/>
                    <a:gd name="connsiteY4" fmla="*/ 623295 h 833047"/>
                    <a:gd name="connsiteX5" fmla="*/ 159331 w 201508"/>
                    <a:gd name="connsiteY5" fmla="*/ 829497 h 833047"/>
                    <a:gd name="connsiteX6" fmla="*/ 65607 w 201508"/>
                    <a:gd name="connsiteY6" fmla="*/ 773261 h 833047"/>
                    <a:gd name="connsiteX7" fmla="*/ 37490 w 201508"/>
                    <a:gd name="connsiteY7" fmla="*/ 285872 h 833047"/>
                    <a:gd name="connsiteX8" fmla="*/ 131214 w 201508"/>
                    <a:gd name="connsiteY8" fmla="*/ 295245 h 833047"/>
                    <a:gd name="connsiteX9" fmla="*/ 46862 w 201508"/>
                    <a:gd name="connsiteY9" fmla="*/ 295245 h 833047"/>
                    <a:gd name="connsiteX10" fmla="*/ 0 w 201508"/>
                    <a:gd name="connsiteY10" fmla="*/ 9373 h 833047"/>
                    <a:gd name="connsiteX11" fmla="*/ 107783 w 201508"/>
                    <a:gd name="connsiteY11" fmla="*/ 0 h 833047"/>
                    <a:gd name="connsiteX0" fmla="*/ 107783 w 201508"/>
                    <a:gd name="connsiteY0" fmla="*/ 0 h 864221"/>
                    <a:gd name="connsiteX1" fmla="*/ 154645 w 201508"/>
                    <a:gd name="connsiteY1" fmla="*/ 267127 h 864221"/>
                    <a:gd name="connsiteX2" fmla="*/ 201508 w 201508"/>
                    <a:gd name="connsiteY2" fmla="*/ 309304 h 864221"/>
                    <a:gd name="connsiteX3" fmla="*/ 145273 w 201508"/>
                    <a:gd name="connsiteY3" fmla="*/ 346796 h 864221"/>
                    <a:gd name="connsiteX4" fmla="*/ 121842 w 201508"/>
                    <a:gd name="connsiteY4" fmla="*/ 623295 h 864221"/>
                    <a:gd name="connsiteX5" fmla="*/ 159331 w 201508"/>
                    <a:gd name="connsiteY5" fmla="*/ 829497 h 864221"/>
                    <a:gd name="connsiteX6" fmla="*/ 65607 w 201508"/>
                    <a:gd name="connsiteY6" fmla="*/ 773261 h 864221"/>
                    <a:gd name="connsiteX7" fmla="*/ 37490 w 201508"/>
                    <a:gd name="connsiteY7" fmla="*/ 285872 h 864221"/>
                    <a:gd name="connsiteX8" fmla="*/ 131214 w 201508"/>
                    <a:gd name="connsiteY8" fmla="*/ 295245 h 864221"/>
                    <a:gd name="connsiteX9" fmla="*/ 46862 w 201508"/>
                    <a:gd name="connsiteY9" fmla="*/ 295245 h 864221"/>
                    <a:gd name="connsiteX10" fmla="*/ 0 w 201508"/>
                    <a:gd name="connsiteY10" fmla="*/ 9373 h 864221"/>
                    <a:gd name="connsiteX11" fmla="*/ 107783 w 201508"/>
                    <a:gd name="connsiteY11" fmla="*/ 0 h 864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508" h="864221">
                      <a:moveTo>
                        <a:pt x="107783" y="0"/>
                      </a:moveTo>
                      <a:lnTo>
                        <a:pt x="154645" y="267127"/>
                      </a:lnTo>
                      <a:lnTo>
                        <a:pt x="201508" y="309304"/>
                      </a:lnTo>
                      <a:lnTo>
                        <a:pt x="145273" y="346796"/>
                      </a:lnTo>
                      <a:lnTo>
                        <a:pt x="121842" y="623295"/>
                      </a:lnTo>
                      <a:lnTo>
                        <a:pt x="159331" y="829497"/>
                      </a:lnTo>
                      <a:cubicBezTo>
                        <a:pt x="71856" y="927912"/>
                        <a:pt x="17182" y="787319"/>
                        <a:pt x="65607" y="773261"/>
                      </a:cubicBezTo>
                      <a:lnTo>
                        <a:pt x="37490" y="285872"/>
                      </a:lnTo>
                      <a:lnTo>
                        <a:pt x="131214" y="295245"/>
                      </a:lnTo>
                      <a:lnTo>
                        <a:pt x="46862" y="295245"/>
                      </a:lnTo>
                      <a:lnTo>
                        <a:pt x="0" y="9373"/>
                      </a:lnTo>
                      <a:lnTo>
                        <a:pt x="107783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92" name="Forma libre 491"/>
                <p:cNvSpPr/>
                <p:nvPr/>
              </p:nvSpPr>
              <p:spPr>
                <a:xfrm>
                  <a:off x="6613317" y="2886342"/>
                  <a:ext cx="74818" cy="226647"/>
                </a:xfrm>
                <a:custGeom>
                  <a:avLst/>
                  <a:gdLst>
                    <a:gd name="connsiteX0" fmla="*/ 107783 w 201508"/>
                    <a:gd name="connsiteY0" fmla="*/ 0 h 759201"/>
                    <a:gd name="connsiteX1" fmla="*/ 154645 w 201508"/>
                    <a:gd name="connsiteY1" fmla="*/ 267127 h 759201"/>
                    <a:gd name="connsiteX2" fmla="*/ 201508 w 201508"/>
                    <a:gd name="connsiteY2" fmla="*/ 309304 h 759201"/>
                    <a:gd name="connsiteX3" fmla="*/ 145273 w 201508"/>
                    <a:gd name="connsiteY3" fmla="*/ 346796 h 759201"/>
                    <a:gd name="connsiteX4" fmla="*/ 121842 w 201508"/>
                    <a:gd name="connsiteY4" fmla="*/ 623295 h 759201"/>
                    <a:gd name="connsiteX5" fmla="*/ 178076 w 201508"/>
                    <a:gd name="connsiteY5" fmla="*/ 759201 h 759201"/>
                    <a:gd name="connsiteX6" fmla="*/ 84352 w 201508"/>
                    <a:gd name="connsiteY6" fmla="*/ 749828 h 759201"/>
                    <a:gd name="connsiteX7" fmla="*/ 37490 w 201508"/>
                    <a:gd name="connsiteY7" fmla="*/ 285872 h 759201"/>
                    <a:gd name="connsiteX8" fmla="*/ 131214 w 201508"/>
                    <a:gd name="connsiteY8" fmla="*/ 295245 h 759201"/>
                    <a:gd name="connsiteX9" fmla="*/ 46862 w 201508"/>
                    <a:gd name="connsiteY9" fmla="*/ 295245 h 759201"/>
                    <a:gd name="connsiteX10" fmla="*/ 0 w 201508"/>
                    <a:gd name="connsiteY10" fmla="*/ 9373 h 759201"/>
                    <a:gd name="connsiteX11" fmla="*/ 107783 w 201508"/>
                    <a:gd name="connsiteY11" fmla="*/ 0 h 759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508" h="759201">
                      <a:moveTo>
                        <a:pt x="107783" y="0"/>
                      </a:moveTo>
                      <a:lnTo>
                        <a:pt x="154645" y="267127"/>
                      </a:lnTo>
                      <a:lnTo>
                        <a:pt x="201508" y="309304"/>
                      </a:lnTo>
                      <a:lnTo>
                        <a:pt x="145273" y="346796"/>
                      </a:lnTo>
                      <a:lnTo>
                        <a:pt x="121842" y="623295"/>
                      </a:lnTo>
                      <a:lnTo>
                        <a:pt x="178076" y="759201"/>
                      </a:lnTo>
                      <a:lnTo>
                        <a:pt x="84352" y="749828"/>
                      </a:lnTo>
                      <a:lnTo>
                        <a:pt x="37490" y="285872"/>
                      </a:lnTo>
                      <a:lnTo>
                        <a:pt x="131214" y="295245"/>
                      </a:lnTo>
                      <a:lnTo>
                        <a:pt x="46862" y="295245"/>
                      </a:lnTo>
                      <a:lnTo>
                        <a:pt x="0" y="9373"/>
                      </a:lnTo>
                      <a:lnTo>
                        <a:pt x="107783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93" name="Forma libre 492"/>
                <p:cNvSpPr/>
                <p:nvPr/>
              </p:nvSpPr>
              <p:spPr>
                <a:xfrm>
                  <a:off x="6402928" y="2614731"/>
                  <a:ext cx="92441" cy="47010"/>
                </a:xfrm>
                <a:custGeom>
                  <a:avLst/>
                  <a:gdLst>
                    <a:gd name="connsiteX0" fmla="*/ 6352 w 231777"/>
                    <a:gd name="connsiteY0" fmla="*/ 44450 h 152400"/>
                    <a:gd name="connsiteX1" fmla="*/ 6352 w 231777"/>
                    <a:gd name="connsiteY1" fmla="*/ 44450 h 152400"/>
                    <a:gd name="connsiteX2" fmla="*/ 6352 w 231777"/>
                    <a:gd name="connsiteY2" fmla="*/ 104775 h 152400"/>
                    <a:gd name="connsiteX3" fmla="*/ 9527 w 231777"/>
                    <a:gd name="connsiteY3" fmla="*/ 133350 h 152400"/>
                    <a:gd name="connsiteX4" fmla="*/ 19052 w 231777"/>
                    <a:gd name="connsiteY4" fmla="*/ 142875 h 152400"/>
                    <a:gd name="connsiteX5" fmla="*/ 50802 w 231777"/>
                    <a:gd name="connsiteY5" fmla="*/ 152400 h 152400"/>
                    <a:gd name="connsiteX6" fmla="*/ 123827 w 231777"/>
                    <a:gd name="connsiteY6" fmla="*/ 149225 h 152400"/>
                    <a:gd name="connsiteX7" fmla="*/ 222252 w 231777"/>
                    <a:gd name="connsiteY7" fmla="*/ 136525 h 152400"/>
                    <a:gd name="connsiteX8" fmla="*/ 231777 w 231777"/>
                    <a:gd name="connsiteY8" fmla="*/ 130175 h 152400"/>
                    <a:gd name="connsiteX9" fmla="*/ 228602 w 231777"/>
                    <a:gd name="connsiteY9" fmla="*/ 95250 h 152400"/>
                    <a:gd name="connsiteX10" fmla="*/ 219077 w 231777"/>
                    <a:gd name="connsiteY10" fmla="*/ 85725 h 152400"/>
                    <a:gd name="connsiteX11" fmla="*/ 196852 w 231777"/>
                    <a:gd name="connsiteY11" fmla="*/ 79375 h 152400"/>
                    <a:gd name="connsiteX12" fmla="*/ 187327 w 231777"/>
                    <a:gd name="connsiteY12" fmla="*/ 73025 h 152400"/>
                    <a:gd name="connsiteX13" fmla="*/ 184152 w 231777"/>
                    <a:gd name="connsiteY13" fmla="*/ 57150 h 152400"/>
                    <a:gd name="connsiteX14" fmla="*/ 177802 w 231777"/>
                    <a:gd name="connsiteY14" fmla="*/ 47625 h 152400"/>
                    <a:gd name="connsiteX15" fmla="*/ 174627 w 231777"/>
                    <a:gd name="connsiteY15" fmla="*/ 38100 h 152400"/>
                    <a:gd name="connsiteX16" fmla="*/ 161927 w 231777"/>
                    <a:gd name="connsiteY16" fmla="*/ 19050 h 152400"/>
                    <a:gd name="connsiteX17" fmla="*/ 146052 w 231777"/>
                    <a:gd name="connsiteY17" fmla="*/ 15875 h 152400"/>
                    <a:gd name="connsiteX18" fmla="*/ 142877 w 231777"/>
                    <a:gd name="connsiteY18" fmla="*/ 0 h 152400"/>
                    <a:gd name="connsiteX19" fmla="*/ 187327 w 231777"/>
                    <a:gd name="connsiteY19" fmla="*/ 60325 h 152400"/>
                    <a:gd name="connsiteX0" fmla="*/ 6352 w 231777"/>
                    <a:gd name="connsiteY0" fmla="*/ 44450 h 152400"/>
                    <a:gd name="connsiteX1" fmla="*/ 6352 w 231777"/>
                    <a:gd name="connsiteY1" fmla="*/ 44450 h 152400"/>
                    <a:gd name="connsiteX2" fmla="*/ 6352 w 231777"/>
                    <a:gd name="connsiteY2" fmla="*/ 104775 h 152400"/>
                    <a:gd name="connsiteX3" fmla="*/ 9527 w 231777"/>
                    <a:gd name="connsiteY3" fmla="*/ 133350 h 152400"/>
                    <a:gd name="connsiteX4" fmla="*/ 19052 w 231777"/>
                    <a:gd name="connsiteY4" fmla="*/ 142875 h 152400"/>
                    <a:gd name="connsiteX5" fmla="*/ 50802 w 231777"/>
                    <a:gd name="connsiteY5" fmla="*/ 152400 h 152400"/>
                    <a:gd name="connsiteX6" fmla="*/ 123827 w 231777"/>
                    <a:gd name="connsiteY6" fmla="*/ 149225 h 152400"/>
                    <a:gd name="connsiteX7" fmla="*/ 222252 w 231777"/>
                    <a:gd name="connsiteY7" fmla="*/ 136525 h 152400"/>
                    <a:gd name="connsiteX8" fmla="*/ 231777 w 231777"/>
                    <a:gd name="connsiteY8" fmla="*/ 130175 h 152400"/>
                    <a:gd name="connsiteX9" fmla="*/ 228602 w 231777"/>
                    <a:gd name="connsiteY9" fmla="*/ 95250 h 152400"/>
                    <a:gd name="connsiteX10" fmla="*/ 219077 w 231777"/>
                    <a:gd name="connsiteY10" fmla="*/ 85725 h 152400"/>
                    <a:gd name="connsiteX11" fmla="*/ 196852 w 231777"/>
                    <a:gd name="connsiteY11" fmla="*/ 79375 h 152400"/>
                    <a:gd name="connsiteX12" fmla="*/ 187327 w 231777"/>
                    <a:gd name="connsiteY12" fmla="*/ 73025 h 152400"/>
                    <a:gd name="connsiteX13" fmla="*/ 184152 w 231777"/>
                    <a:gd name="connsiteY13" fmla="*/ 57150 h 152400"/>
                    <a:gd name="connsiteX14" fmla="*/ 177802 w 231777"/>
                    <a:gd name="connsiteY14" fmla="*/ 47625 h 152400"/>
                    <a:gd name="connsiteX15" fmla="*/ 174627 w 231777"/>
                    <a:gd name="connsiteY15" fmla="*/ 38100 h 152400"/>
                    <a:gd name="connsiteX16" fmla="*/ 161927 w 231777"/>
                    <a:gd name="connsiteY16" fmla="*/ 19050 h 152400"/>
                    <a:gd name="connsiteX17" fmla="*/ 146052 w 231777"/>
                    <a:gd name="connsiteY17" fmla="*/ 15875 h 152400"/>
                    <a:gd name="connsiteX18" fmla="*/ 142877 w 231777"/>
                    <a:gd name="connsiteY18" fmla="*/ 0 h 152400"/>
                    <a:gd name="connsiteX19" fmla="*/ 187327 w 231777"/>
                    <a:gd name="connsiteY19" fmla="*/ 60325 h 152400"/>
                    <a:gd name="connsiteX20" fmla="*/ 6352 w 231777"/>
                    <a:gd name="connsiteY20" fmla="*/ 44450 h 152400"/>
                    <a:gd name="connsiteX0" fmla="*/ 6352 w 231777"/>
                    <a:gd name="connsiteY0" fmla="*/ 28575 h 136525"/>
                    <a:gd name="connsiteX1" fmla="*/ 6352 w 231777"/>
                    <a:gd name="connsiteY1" fmla="*/ 28575 h 136525"/>
                    <a:gd name="connsiteX2" fmla="*/ 6352 w 231777"/>
                    <a:gd name="connsiteY2" fmla="*/ 88900 h 136525"/>
                    <a:gd name="connsiteX3" fmla="*/ 9527 w 231777"/>
                    <a:gd name="connsiteY3" fmla="*/ 117475 h 136525"/>
                    <a:gd name="connsiteX4" fmla="*/ 19052 w 231777"/>
                    <a:gd name="connsiteY4" fmla="*/ 127000 h 136525"/>
                    <a:gd name="connsiteX5" fmla="*/ 50802 w 231777"/>
                    <a:gd name="connsiteY5" fmla="*/ 136525 h 136525"/>
                    <a:gd name="connsiteX6" fmla="*/ 123827 w 231777"/>
                    <a:gd name="connsiteY6" fmla="*/ 133350 h 136525"/>
                    <a:gd name="connsiteX7" fmla="*/ 222252 w 231777"/>
                    <a:gd name="connsiteY7" fmla="*/ 120650 h 136525"/>
                    <a:gd name="connsiteX8" fmla="*/ 231777 w 231777"/>
                    <a:gd name="connsiteY8" fmla="*/ 114300 h 136525"/>
                    <a:gd name="connsiteX9" fmla="*/ 228602 w 231777"/>
                    <a:gd name="connsiteY9" fmla="*/ 79375 h 136525"/>
                    <a:gd name="connsiteX10" fmla="*/ 219077 w 231777"/>
                    <a:gd name="connsiteY10" fmla="*/ 69850 h 136525"/>
                    <a:gd name="connsiteX11" fmla="*/ 196852 w 231777"/>
                    <a:gd name="connsiteY11" fmla="*/ 63500 h 136525"/>
                    <a:gd name="connsiteX12" fmla="*/ 187327 w 231777"/>
                    <a:gd name="connsiteY12" fmla="*/ 57150 h 136525"/>
                    <a:gd name="connsiteX13" fmla="*/ 184152 w 231777"/>
                    <a:gd name="connsiteY13" fmla="*/ 41275 h 136525"/>
                    <a:gd name="connsiteX14" fmla="*/ 177802 w 231777"/>
                    <a:gd name="connsiteY14" fmla="*/ 31750 h 136525"/>
                    <a:gd name="connsiteX15" fmla="*/ 174627 w 231777"/>
                    <a:gd name="connsiteY15" fmla="*/ 22225 h 136525"/>
                    <a:gd name="connsiteX16" fmla="*/ 161927 w 231777"/>
                    <a:gd name="connsiteY16" fmla="*/ 3175 h 136525"/>
                    <a:gd name="connsiteX17" fmla="*/ 146052 w 231777"/>
                    <a:gd name="connsiteY17" fmla="*/ 0 h 136525"/>
                    <a:gd name="connsiteX18" fmla="*/ 187327 w 231777"/>
                    <a:gd name="connsiteY18" fmla="*/ 44450 h 136525"/>
                    <a:gd name="connsiteX19" fmla="*/ 6352 w 231777"/>
                    <a:gd name="connsiteY19" fmla="*/ 28575 h 136525"/>
                    <a:gd name="connsiteX0" fmla="*/ 6352 w 231777"/>
                    <a:gd name="connsiteY0" fmla="*/ 25400 h 133350"/>
                    <a:gd name="connsiteX1" fmla="*/ 6352 w 231777"/>
                    <a:gd name="connsiteY1" fmla="*/ 25400 h 133350"/>
                    <a:gd name="connsiteX2" fmla="*/ 6352 w 231777"/>
                    <a:gd name="connsiteY2" fmla="*/ 85725 h 133350"/>
                    <a:gd name="connsiteX3" fmla="*/ 9527 w 231777"/>
                    <a:gd name="connsiteY3" fmla="*/ 114300 h 133350"/>
                    <a:gd name="connsiteX4" fmla="*/ 19052 w 231777"/>
                    <a:gd name="connsiteY4" fmla="*/ 123825 h 133350"/>
                    <a:gd name="connsiteX5" fmla="*/ 50802 w 231777"/>
                    <a:gd name="connsiteY5" fmla="*/ 133350 h 133350"/>
                    <a:gd name="connsiteX6" fmla="*/ 123827 w 231777"/>
                    <a:gd name="connsiteY6" fmla="*/ 130175 h 133350"/>
                    <a:gd name="connsiteX7" fmla="*/ 222252 w 231777"/>
                    <a:gd name="connsiteY7" fmla="*/ 117475 h 133350"/>
                    <a:gd name="connsiteX8" fmla="*/ 231777 w 231777"/>
                    <a:gd name="connsiteY8" fmla="*/ 111125 h 133350"/>
                    <a:gd name="connsiteX9" fmla="*/ 228602 w 231777"/>
                    <a:gd name="connsiteY9" fmla="*/ 76200 h 133350"/>
                    <a:gd name="connsiteX10" fmla="*/ 219077 w 231777"/>
                    <a:gd name="connsiteY10" fmla="*/ 66675 h 133350"/>
                    <a:gd name="connsiteX11" fmla="*/ 196852 w 231777"/>
                    <a:gd name="connsiteY11" fmla="*/ 60325 h 133350"/>
                    <a:gd name="connsiteX12" fmla="*/ 187327 w 231777"/>
                    <a:gd name="connsiteY12" fmla="*/ 53975 h 133350"/>
                    <a:gd name="connsiteX13" fmla="*/ 184152 w 231777"/>
                    <a:gd name="connsiteY13" fmla="*/ 38100 h 133350"/>
                    <a:gd name="connsiteX14" fmla="*/ 177802 w 231777"/>
                    <a:gd name="connsiteY14" fmla="*/ 28575 h 133350"/>
                    <a:gd name="connsiteX15" fmla="*/ 174627 w 231777"/>
                    <a:gd name="connsiteY15" fmla="*/ 19050 h 133350"/>
                    <a:gd name="connsiteX16" fmla="*/ 161927 w 231777"/>
                    <a:gd name="connsiteY16" fmla="*/ 0 h 133350"/>
                    <a:gd name="connsiteX17" fmla="*/ 187327 w 231777"/>
                    <a:gd name="connsiteY17" fmla="*/ 41275 h 133350"/>
                    <a:gd name="connsiteX18" fmla="*/ 6352 w 231777"/>
                    <a:gd name="connsiteY18" fmla="*/ 25400 h 133350"/>
                    <a:gd name="connsiteX0" fmla="*/ 6352 w 231777"/>
                    <a:gd name="connsiteY0" fmla="*/ 6680 h 114630"/>
                    <a:gd name="connsiteX1" fmla="*/ 6352 w 231777"/>
                    <a:gd name="connsiteY1" fmla="*/ 6680 h 114630"/>
                    <a:gd name="connsiteX2" fmla="*/ 6352 w 231777"/>
                    <a:gd name="connsiteY2" fmla="*/ 67005 h 114630"/>
                    <a:gd name="connsiteX3" fmla="*/ 9527 w 231777"/>
                    <a:gd name="connsiteY3" fmla="*/ 95580 h 114630"/>
                    <a:gd name="connsiteX4" fmla="*/ 19052 w 231777"/>
                    <a:gd name="connsiteY4" fmla="*/ 105105 h 114630"/>
                    <a:gd name="connsiteX5" fmla="*/ 50802 w 231777"/>
                    <a:gd name="connsiteY5" fmla="*/ 114630 h 114630"/>
                    <a:gd name="connsiteX6" fmla="*/ 123827 w 231777"/>
                    <a:gd name="connsiteY6" fmla="*/ 111455 h 114630"/>
                    <a:gd name="connsiteX7" fmla="*/ 222252 w 231777"/>
                    <a:gd name="connsiteY7" fmla="*/ 98755 h 114630"/>
                    <a:gd name="connsiteX8" fmla="*/ 231777 w 231777"/>
                    <a:gd name="connsiteY8" fmla="*/ 92405 h 114630"/>
                    <a:gd name="connsiteX9" fmla="*/ 228602 w 231777"/>
                    <a:gd name="connsiteY9" fmla="*/ 57480 h 114630"/>
                    <a:gd name="connsiteX10" fmla="*/ 219077 w 231777"/>
                    <a:gd name="connsiteY10" fmla="*/ 47955 h 114630"/>
                    <a:gd name="connsiteX11" fmla="*/ 196852 w 231777"/>
                    <a:gd name="connsiteY11" fmla="*/ 41605 h 114630"/>
                    <a:gd name="connsiteX12" fmla="*/ 187327 w 231777"/>
                    <a:gd name="connsiteY12" fmla="*/ 35255 h 114630"/>
                    <a:gd name="connsiteX13" fmla="*/ 184152 w 231777"/>
                    <a:gd name="connsiteY13" fmla="*/ 19380 h 114630"/>
                    <a:gd name="connsiteX14" fmla="*/ 177802 w 231777"/>
                    <a:gd name="connsiteY14" fmla="*/ 9855 h 114630"/>
                    <a:gd name="connsiteX15" fmla="*/ 174627 w 231777"/>
                    <a:gd name="connsiteY15" fmla="*/ 330 h 114630"/>
                    <a:gd name="connsiteX16" fmla="*/ 187327 w 231777"/>
                    <a:gd name="connsiteY16" fmla="*/ 22555 h 114630"/>
                    <a:gd name="connsiteX17" fmla="*/ 6352 w 231777"/>
                    <a:gd name="connsiteY17" fmla="*/ 6680 h 114630"/>
                    <a:gd name="connsiteX0" fmla="*/ 6352 w 231777"/>
                    <a:gd name="connsiteY0" fmla="*/ 0 h 107950"/>
                    <a:gd name="connsiteX1" fmla="*/ 6352 w 231777"/>
                    <a:gd name="connsiteY1" fmla="*/ 0 h 107950"/>
                    <a:gd name="connsiteX2" fmla="*/ 6352 w 231777"/>
                    <a:gd name="connsiteY2" fmla="*/ 60325 h 107950"/>
                    <a:gd name="connsiteX3" fmla="*/ 9527 w 231777"/>
                    <a:gd name="connsiteY3" fmla="*/ 88900 h 107950"/>
                    <a:gd name="connsiteX4" fmla="*/ 19052 w 231777"/>
                    <a:gd name="connsiteY4" fmla="*/ 98425 h 107950"/>
                    <a:gd name="connsiteX5" fmla="*/ 50802 w 231777"/>
                    <a:gd name="connsiteY5" fmla="*/ 107950 h 107950"/>
                    <a:gd name="connsiteX6" fmla="*/ 123827 w 231777"/>
                    <a:gd name="connsiteY6" fmla="*/ 104775 h 107950"/>
                    <a:gd name="connsiteX7" fmla="*/ 222252 w 231777"/>
                    <a:gd name="connsiteY7" fmla="*/ 92075 h 107950"/>
                    <a:gd name="connsiteX8" fmla="*/ 231777 w 231777"/>
                    <a:gd name="connsiteY8" fmla="*/ 85725 h 107950"/>
                    <a:gd name="connsiteX9" fmla="*/ 228602 w 231777"/>
                    <a:gd name="connsiteY9" fmla="*/ 50800 h 107950"/>
                    <a:gd name="connsiteX10" fmla="*/ 219077 w 231777"/>
                    <a:gd name="connsiteY10" fmla="*/ 41275 h 107950"/>
                    <a:gd name="connsiteX11" fmla="*/ 196852 w 231777"/>
                    <a:gd name="connsiteY11" fmla="*/ 34925 h 107950"/>
                    <a:gd name="connsiteX12" fmla="*/ 187327 w 231777"/>
                    <a:gd name="connsiteY12" fmla="*/ 28575 h 107950"/>
                    <a:gd name="connsiteX13" fmla="*/ 184152 w 231777"/>
                    <a:gd name="connsiteY13" fmla="*/ 12700 h 107950"/>
                    <a:gd name="connsiteX14" fmla="*/ 177802 w 231777"/>
                    <a:gd name="connsiteY14" fmla="*/ 3175 h 107950"/>
                    <a:gd name="connsiteX15" fmla="*/ 187327 w 231777"/>
                    <a:gd name="connsiteY15" fmla="*/ 15875 h 107950"/>
                    <a:gd name="connsiteX16" fmla="*/ 6352 w 231777"/>
                    <a:gd name="connsiteY16" fmla="*/ 0 h 107950"/>
                    <a:gd name="connsiteX0" fmla="*/ 6352 w 231777"/>
                    <a:gd name="connsiteY0" fmla="*/ 0 h 107950"/>
                    <a:gd name="connsiteX1" fmla="*/ 6352 w 231777"/>
                    <a:gd name="connsiteY1" fmla="*/ 0 h 107950"/>
                    <a:gd name="connsiteX2" fmla="*/ 6352 w 231777"/>
                    <a:gd name="connsiteY2" fmla="*/ 60325 h 107950"/>
                    <a:gd name="connsiteX3" fmla="*/ 9527 w 231777"/>
                    <a:gd name="connsiteY3" fmla="*/ 88900 h 107950"/>
                    <a:gd name="connsiteX4" fmla="*/ 19052 w 231777"/>
                    <a:gd name="connsiteY4" fmla="*/ 98425 h 107950"/>
                    <a:gd name="connsiteX5" fmla="*/ 50802 w 231777"/>
                    <a:gd name="connsiteY5" fmla="*/ 107950 h 107950"/>
                    <a:gd name="connsiteX6" fmla="*/ 123827 w 231777"/>
                    <a:gd name="connsiteY6" fmla="*/ 104775 h 107950"/>
                    <a:gd name="connsiteX7" fmla="*/ 222252 w 231777"/>
                    <a:gd name="connsiteY7" fmla="*/ 92075 h 107950"/>
                    <a:gd name="connsiteX8" fmla="*/ 231777 w 231777"/>
                    <a:gd name="connsiteY8" fmla="*/ 85725 h 107950"/>
                    <a:gd name="connsiteX9" fmla="*/ 228602 w 231777"/>
                    <a:gd name="connsiteY9" fmla="*/ 50800 h 107950"/>
                    <a:gd name="connsiteX10" fmla="*/ 219077 w 231777"/>
                    <a:gd name="connsiteY10" fmla="*/ 41275 h 107950"/>
                    <a:gd name="connsiteX11" fmla="*/ 196852 w 231777"/>
                    <a:gd name="connsiteY11" fmla="*/ 34925 h 107950"/>
                    <a:gd name="connsiteX12" fmla="*/ 187327 w 231777"/>
                    <a:gd name="connsiteY12" fmla="*/ 28575 h 107950"/>
                    <a:gd name="connsiteX13" fmla="*/ 184152 w 231777"/>
                    <a:gd name="connsiteY13" fmla="*/ 12700 h 107950"/>
                    <a:gd name="connsiteX14" fmla="*/ 187327 w 231777"/>
                    <a:gd name="connsiteY14" fmla="*/ 15875 h 107950"/>
                    <a:gd name="connsiteX15" fmla="*/ 6352 w 231777"/>
                    <a:gd name="connsiteY15" fmla="*/ 0 h 107950"/>
                    <a:gd name="connsiteX0" fmla="*/ 6352 w 231777"/>
                    <a:gd name="connsiteY0" fmla="*/ 44450 h 152400"/>
                    <a:gd name="connsiteX1" fmla="*/ 6352 w 231777"/>
                    <a:gd name="connsiteY1" fmla="*/ 44450 h 152400"/>
                    <a:gd name="connsiteX2" fmla="*/ 6352 w 231777"/>
                    <a:gd name="connsiteY2" fmla="*/ 104775 h 152400"/>
                    <a:gd name="connsiteX3" fmla="*/ 9527 w 231777"/>
                    <a:gd name="connsiteY3" fmla="*/ 133350 h 152400"/>
                    <a:gd name="connsiteX4" fmla="*/ 19052 w 231777"/>
                    <a:gd name="connsiteY4" fmla="*/ 142875 h 152400"/>
                    <a:gd name="connsiteX5" fmla="*/ 50802 w 231777"/>
                    <a:gd name="connsiteY5" fmla="*/ 152400 h 152400"/>
                    <a:gd name="connsiteX6" fmla="*/ 123827 w 231777"/>
                    <a:gd name="connsiteY6" fmla="*/ 149225 h 152400"/>
                    <a:gd name="connsiteX7" fmla="*/ 222252 w 231777"/>
                    <a:gd name="connsiteY7" fmla="*/ 136525 h 152400"/>
                    <a:gd name="connsiteX8" fmla="*/ 231777 w 231777"/>
                    <a:gd name="connsiteY8" fmla="*/ 130175 h 152400"/>
                    <a:gd name="connsiteX9" fmla="*/ 228602 w 231777"/>
                    <a:gd name="connsiteY9" fmla="*/ 95250 h 152400"/>
                    <a:gd name="connsiteX10" fmla="*/ 219077 w 231777"/>
                    <a:gd name="connsiteY10" fmla="*/ 85725 h 152400"/>
                    <a:gd name="connsiteX11" fmla="*/ 196852 w 231777"/>
                    <a:gd name="connsiteY11" fmla="*/ 79375 h 152400"/>
                    <a:gd name="connsiteX12" fmla="*/ 187327 w 231777"/>
                    <a:gd name="connsiteY12" fmla="*/ 73025 h 152400"/>
                    <a:gd name="connsiteX13" fmla="*/ 184152 w 231777"/>
                    <a:gd name="connsiteY13" fmla="*/ 57150 h 152400"/>
                    <a:gd name="connsiteX14" fmla="*/ 149227 w 231777"/>
                    <a:gd name="connsiteY14" fmla="*/ 0 h 152400"/>
                    <a:gd name="connsiteX15" fmla="*/ 6352 w 231777"/>
                    <a:gd name="connsiteY15" fmla="*/ 44450 h 152400"/>
                    <a:gd name="connsiteX0" fmla="*/ 0 w 225425"/>
                    <a:gd name="connsiteY0" fmla="*/ 44450 h 152400"/>
                    <a:gd name="connsiteX1" fmla="*/ 0 w 225425"/>
                    <a:gd name="connsiteY1" fmla="*/ 44450 h 152400"/>
                    <a:gd name="connsiteX2" fmla="*/ 3175 w 225425"/>
                    <a:gd name="connsiteY2" fmla="*/ 133350 h 152400"/>
                    <a:gd name="connsiteX3" fmla="*/ 12700 w 225425"/>
                    <a:gd name="connsiteY3" fmla="*/ 142875 h 152400"/>
                    <a:gd name="connsiteX4" fmla="*/ 44450 w 225425"/>
                    <a:gd name="connsiteY4" fmla="*/ 152400 h 152400"/>
                    <a:gd name="connsiteX5" fmla="*/ 117475 w 225425"/>
                    <a:gd name="connsiteY5" fmla="*/ 149225 h 152400"/>
                    <a:gd name="connsiteX6" fmla="*/ 215900 w 225425"/>
                    <a:gd name="connsiteY6" fmla="*/ 136525 h 152400"/>
                    <a:gd name="connsiteX7" fmla="*/ 225425 w 225425"/>
                    <a:gd name="connsiteY7" fmla="*/ 130175 h 152400"/>
                    <a:gd name="connsiteX8" fmla="*/ 222250 w 225425"/>
                    <a:gd name="connsiteY8" fmla="*/ 95250 h 152400"/>
                    <a:gd name="connsiteX9" fmla="*/ 212725 w 225425"/>
                    <a:gd name="connsiteY9" fmla="*/ 85725 h 152400"/>
                    <a:gd name="connsiteX10" fmla="*/ 190500 w 225425"/>
                    <a:gd name="connsiteY10" fmla="*/ 79375 h 152400"/>
                    <a:gd name="connsiteX11" fmla="*/ 180975 w 225425"/>
                    <a:gd name="connsiteY11" fmla="*/ 73025 h 152400"/>
                    <a:gd name="connsiteX12" fmla="*/ 177800 w 225425"/>
                    <a:gd name="connsiteY12" fmla="*/ 57150 h 152400"/>
                    <a:gd name="connsiteX13" fmla="*/ 142875 w 225425"/>
                    <a:gd name="connsiteY13" fmla="*/ 0 h 152400"/>
                    <a:gd name="connsiteX14" fmla="*/ 0 w 225425"/>
                    <a:gd name="connsiteY14" fmla="*/ 44450 h 152400"/>
                    <a:gd name="connsiteX0" fmla="*/ 1023 w 226448"/>
                    <a:gd name="connsiteY0" fmla="*/ 44450 h 152400"/>
                    <a:gd name="connsiteX1" fmla="*/ 1023 w 226448"/>
                    <a:gd name="connsiteY1" fmla="*/ 44450 h 152400"/>
                    <a:gd name="connsiteX2" fmla="*/ 4198 w 226448"/>
                    <a:gd name="connsiteY2" fmla="*/ 133350 h 152400"/>
                    <a:gd name="connsiteX3" fmla="*/ 45473 w 226448"/>
                    <a:gd name="connsiteY3" fmla="*/ 152400 h 152400"/>
                    <a:gd name="connsiteX4" fmla="*/ 118498 w 226448"/>
                    <a:gd name="connsiteY4" fmla="*/ 149225 h 152400"/>
                    <a:gd name="connsiteX5" fmla="*/ 216923 w 226448"/>
                    <a:gd name="connsiteY5" fmla="*/ 136525 h 152400"/>
                    <a:gd name="connsiteX6" fmla="*/ 226448 w 226448"/>
                    <a:gd name="connsiteY6" fmla="*/ 130175 h 152400"/>
                    <a:gd name="connsiteX7" fmla="*/ 223273 w 226448"/>
                    <a:gd name="connsiteY7" fmla="*/ 95250 h 152400"/>
                    <a:gd name="connsiteX8" fmla="*/ 213748 w 226448"/>
                    <a:gd name="connsiteY8" fmla="*/ 85725 h 152400"/>
                    <a:gd name="connsiteX9" fmla="*/ 191523 w 226448"/>
                    <a:gd name="connsiteY9" fmla="*/ 79375 h 152400"/>
                    <a:gd name="connsiteX10" fmla="*/ 181998 w 226448"/>
                    <a:gd name="connsiteY10" fmla="*/ 73025 h 152400"/>
                    <a:gd name="connsiteX11" fmla="*/ 178823 w 226448"/>
                    <a:gd name="connsiteY11" fmla="*/ 57150 h 152400"/>
                    <a:gd name="connsiteX12" fmla="*/ 143898 w 226448"/>
                    <a:gd name="connsiteY12" fmla="*/ 0 h 152400"/>
                    <a:gd name="connsiteX13" fmla="*/ 1023 w 226448"/>
                    <a:gd name="connsiteY13" fmla="*/ 44450 h 152400"/>
                    <a:gd name="connsiteX0" fmla="*/ 23548 w 248973"/>
                    <a:gd name="connsiteY0" fmla="*/ 44450 h 157469"/>
                    <a:gd name="connsiteX1" fmla="*/ 23548 w 248973"/>
                    <a:gd name="connsiteY1" fmla="*/ 44450 h 157469"/>
                    <a:gd name="connsiteX2" fmla="*/ 1323 w 248973"/>
                    <a:gd name="connsiteY2" fmla="*/ 149225 h 157469"/>
                    <a:gd name="connsiteX3" fmla="*/ 67998 w 248973"/>
                    <a:gd name="connsiteY3" fmla="*/ 152400 h 157469"/>
                    <a:gd name="connsiteX4" fmla="*/ 141023 w 248973"/>
                    <a:gd name="connsiteY4" fmla="*/ 149225 h 157469"/>
                    <a:gd name="connsiteX5" fmla="*/ 239448 w 248973"/>
                    <a:gd name="connsiteY5" fmla="*/ 136525 h 157469"/>
                    <a:gd name="connsiteX6" fmla="*/ 248973 w 248973"/>
                    <a:gd name="connsiteY6" fmla="*/ 130175 h 157469"/>
                    <a:gd name="connsiteX7" fmla="*/ 245798 w 248973"/>
                    <a:gd name="connsiteY7" fmla="*/ 95250 h 157469"/>
                    <a:gd name="connsiteX8" fmla="*/ 236273 w 248973"/>
                    <a:gd name="connsiteY8" fmla="*/ 85725 h 157469"/>
                    <a:gd name="connsiteX9" fmla="*/ 214048 w 248973"/>
                    <a:gd name="connsiteY9" fmla="*/ 79375 h 157469"/>
                    <a:gd name="connsiteX10" fmla="*/ 204523 w 248973"/>
                    <a:gd name="connsiteY10" fmla="*/ 73025 h 157469"/>
                    <a:gd name="connsiteX11" fmla="*/ 201348 w 248973"/>
                    <a:gd name="connsiteY11" fmla="*/ 57150 h 157469"/>
                    <a:gd name="connsiteX12" fmla="*/ 166423 w 248973"/>
                    <a:gd name="connsiteY12" fmla="*/ 0 h 157469"/>
                    <a:gd name="connsiteX13" fmla="*/ 23548 w 248973"/>
                    <a:gd name="connsiteY13" fmla="*/ 44450 h 15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8973" h="157469">
                      <a:moveTo>
                        <a:pt x="23548" y="44450"/>
                      </a:moveTo>
                      <a:lnTo>
                        <a:pt x="23548" y="44450"/>
                      </a:lnTo>
                      <a:cubicBezTo>
                        <a:pt x="19844" y="61912"/>
                        <a:pt x="-6085" y="131233"/>
                        <a:pt x="1323" y="149225"/>
                      </a:cubicBezTo>
                      <a:cubicBezTo>
                        <a:pt x="8731" y="167217"/>
                        <a:pt x="48948" y="149754"/>
                        <a:pt x="67998" y="152400"/>
                      </a:cubicBezTo>
                      <a:lnTo>
                        <a:pt x="141023" y="149225"/>
                      </a:lnTo>
                      <a:cubicBezTo>
                        <a:pt x="196572" y="145892"/>
                        <a:pt x="206884" y="155133"/>
                        <a:pt x="239448" y="136525"/>
                      </a:cubicBezTo>
                      <a:cubicBezTo>
                        <a:pt x="242761" y="134632"/>
                        <a:pt x="245798" y="132292"/>
                        <a:pt x="248973" y="130175"/>
                      </a:cubicBezTo>
                      <a:cubicBezTo>
                        <a:pt x="247915" y="118533"/>
                        <a:pt x="249009" y="106490"/>
                        <a:pt x="245798" y="95250"/>
                      </a:cubicBezTo>
                      <a:cubicBezTo>
                        <a:pt x="244564" y="90933"/>
                        <a:pt x="240009" y="88216"/>
                        <a:pt x="236273" y="85725"/>
                      </a:cubicBezTo>
                      <a:cubicBezTo>
                        <a:pt x="233540" y="83903"/>
                        <a:pt x="215742" y="79798"/>
                        <a:pt x="214048" y="79375"/>
                      </a:cubicBezTo>
                      <a:cubicBezTo>
                        <a:pt x="210873" y="77258"/>
                        <a:pt x="206416" y="76338"/>
                        <a:pt x="204523" y="73025"/>
                      </a:cubicBezTo>
                      <a:cubicBezTo>
                        <a:pt x="201846" y="68340"/>
                        <a:pt x="207698" y="69321"/>
                        <a:pt x="201348" y="57150"/>
                      </a:cubicBezTo>
                      <a:cubicBezTo>
                        <a:pt x="194998" y="44979"/>
                        <a:pt x="196056" y="2117"/>
                        <a:pt x="166423" y="0"/>
                      </a:cubicBezTo>
                      <a:lnTo>
                        <a:pt x="23548" y="444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grpSp>
              <p:nvGrpSpPr>
                <p:cNvPr id="494" name="Agrupar 493"/>
                <p:cNvGrpSpPr>
                  <a:grpSpLocks noChangeAspect="1"/>
                </p:cNvGrpSpPr>
                <p:nvPr/>
              </p:nvGrpSpPr>
              <p:grpSpPr>
                <a:xfrm rot="446785">
                  <a:off x="6204064" y="2309034"/>
                  <a:ext cx="338916" cy="324917"/>
                  <a:chOff x="6391266" y="520016"/>
                  <a:chExt cx="533969" cy="636683"/>
                </a:xfrm>
              </p:grpSpPr>
              <p:sp>
                <p:nvSpPr>
                  <p:cNvPr id="499" name="Forma libre 498"/>
                  <p:cNvSpPr/>
                  <p:nvPr/>
                </p:nvSpPr>
                <p:spPr>
                  <a:xfrm>
                    <a:off x="6391266" y="829890"/>
                    <a:ext cx="120235" cy="256245"/>
                  </a:xfrm>
                  <a:custGeom>
                    <a:avLst/>
                    <a:gdLst>
                      <a:gd name="connsiteX0" fmla="*/ 33816 w 120235"/>
                      <a:gd name="connsiteY0" fmla="*/ 0 h 256245"/>
                      <a:gd name="connsiteX1" fmla="*/ 33816 w 120235"/>
                      <a:gd name="connsiteY1" fmla="*/ 0 h 256245"/>
                      <a:gd name="connsiteX2" fmla="*/ 26301 w 120235"/>
                      <a:gd name="connsiteY2" fmla="*/ 52602 h 256245"/>
                      <a:gd name="connsiteX3" fmla="*/ 11272 w 120235"/>
                      <a:gd name="connsiteY3" fmla="*/ 97690 h 256245"/>
                      <a:gd name="connsiteX4" fmla="*/ 3757 w 120235"/>
                      <a:gd name="connsiteY4" fmla="*/ 120233 h 256245"/>
                      <a:gd name="connsiteX5" fmla="*/ 0 w 120235"/>
                      <a:gd name="connsiteY5" fmla="*/ 139020 h 256245"/>
                      <a:gd name="connsiteX6" fmla="*/ 7514 w 120235"/>
                      <a:gd name="connsiteY6" fmla="*/ 240467 h 256245"/>
                      <a:gd name="connsiteX7" fmla="*/ 18786 w 120235"/>
                      <a:gd name="connsiteY7" fmla="*/ 255496 h 256245"/>
                      <a:gd name="connsiteX8" fmla="*/ 48845 w 120235"/>
                      <a:gd name="connsiteY8" fmla="*/ 251739 h 256245"/>
                      <a:gd name="connsiteX9" fmla="*/ 67632 w 120235"/>
                      <a:gd name="connsiteY9" fmla="*/ 221680 h 256245"/>
                      <a:gd name="connsiteX10" fmla="*/ 71390 w 120235"/>
                      <a:gd name="connsiteY10" fmla="*/ 206651 h 256245"/>
                      <a:gd name="connsiteX11" fmla="*/ 120235 w 120235"/>
                      <a:gd name="connsiteY11" fmla="*/ 199137 h 256245"/>
                      <a:gd name="connsiteX12" fmla="*/ 33816 w 120235"/>
                      <a:gd name="connsiteY12" fmla="*/ 0 h 256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0235" h="256245">
                        <a:moveTo>
                          <a:pt x="33816" y="0"/>
                        </a:moveTo>
                        <a:lnTo>
                          <a:pt x="33816" y="0"/>
                        </a:lnTo>
                        <a:cubicBezTo>
                          <a:pt x="31388" y="24281"/>
                          <a:pt x="32356" y="32923"/>
                          <a:pt x="26301" y="52602"/>
                        </a:cubicBezTo>
                        <a:cubicBezTo>
                          <a:pt x="21642" y="67744"/>
                          <a:pt x="16282" y="82661"/>
                          <a:pt x="11272" y="97690"/>
                        </a:cubicBezTo>
                        <a:lnTo>
                          <a:pt x="3757" y="120233"/>
                        </a:lnTo>
                        <a:lnTo>
                          <a:pt x="0" y="139020"/>
                        </a:lnTo>
                        <a:cubicBezTo>
                          <a:pt x="2505" y="172836"/>
                          <a:pt x="2115" y="206991"/>
                          <a:pt x="7514" y="240467"/>
                        </a:cubicBezTo>
                        <a:cubicBezTo>
                          <a:pt x="8511" y="246649"/>
                          <a:pt x="12745" y="253848"/>
                          <a:pt x="18786" y="255496"/>
                        </a:cubicBezTo>
                        <a:cubicBezTo>
                          <a:pt x="28528" y="258153"/>
                          <a:pt x="38825" y="252991"/>
                          <a:pt x="48845" y="251739"/>
                        </a:cubicBezTo>
                        <a:cubicBezTo>
                          <a:pt x="65179" y="240849"/>
                          <a:pt x="61371" y="246720"/>
                          <a:pt x="67632" y="221680"/>
                        </a:cubicBezTo>
                        <a:cubicBezTo>
                          <a:pt x="68885" y="216670"/>
                          <a:pt x="66701" y="208815"/>
                          <a:pt x="71390" y="206651"/>
                        </a:cubicBezTo>
                        <a:cubicBezTo>
                          <a:pt x="88117" y="198931"/>
                          <a:pt x="103674" y="199137"/>
                          <a:pt x="120235" y="199137"/>
                        </a:cubicBezTo>
                        <a:lnTo>
                          <a:pt x="3381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75000"/>
                        </a:schemeClr>
                      </a:gs>
                      <a:gs pos="100000">
                        <a:srgbClr val="FFFFFF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00" name="Elipse 4"/>
                  <p:cNvSpPr>
                    <a:spLocks noChangeAspect="1"/>
                  </p:cNvSpPr>
                  <p:nvPr/>
                </p:nvSpPr>
                <p:spPr>
                  <a:xfrm rot="20940000">
                    <a:off x="6442309" y="583946"/>
                    <a:ext cx="476333" cy="572753"/>
                  </a:xfrm>
                  <a:custGeom>
                    <a:avLst/>
                    <a:gdLst>
                      <a:gd name="connsiteX0" fmla="*/ 0 w 466049"/>
                      <a:gd name="connsiteY0" fmla="*/ 278760 h 557519"/>
                      <a:gd name="connsiteX1" fmla="*/ 233025 w 466049"/>
                      <a:gd name="connsiteY1" fmla="*/ 0 h 557519"/>
                      <a:gd name="connsiteX2" fmla="*/ 466050 w 466049"/>
                      <a:gd name="connsiteY2" fmla="*/ 278760 h 557519"/>
                      <a:gd name="connsiteX3" fmla="*/ 233025 w 466049"/>
                      <a:gd name="connsiteY3" fmla="*/ 557520 h 557519"/>
                      <a:gd name="connsiteX4" fmla="*/ 0 w 466049"/>
                      <a:gd name="connsiteY4" fmla="*/ 278760 h 557519"/>
                      <a:gd name="connsiteX0" fmla="*/ 0 w 466050"/>
                      <a:gd name="connsiteY0" fmla="*/ 278760 h 557520"/>
                      <a:gd name="connsiteX1" fmla="*/ 233025 w 466050"/>
                      <a:gd name="connsiteY1" fmla="*/ 0 h 557520"/>
                      <a:gd name="connsiteX2" fmla="*/ 466050 w 466050"/>
                      <a:gd name="connsiteY2" fmla="*/ 278760 h 557520"/>
                      <a:gd name="connsiteX3" fmla="*/ 233025 w 466050"/>
                      <a:gd name="connsiteY3" fmla="*/ 557520 h 557520"/>
                      <a:gd name="connsiteX4" fmla="*/ 0 w 466050"/>
                      <a:gd name="connsiteY4" fmla="*/ 278760 h 557520"/>
                      <a:gd name="connsiteX0" fmla="*/ 0 w 466050"/>
                      <a:gd name="connsiteY0" fmla="*/ 278760 h 557520"/>
                      <a:gd name="connsiteX1" fmla="*/ 233025 w 466050"/>
                      <a:gd name="connsiteY1" fmla="*/ 0 h 557520"/>
                      <a:gd name="connsiteX2" fmla="*/ 466050 w 466050"/>
                      <a:gd name="connsiteY2" fmla="*/ 278760 h 557520"/>
                      <a:gd name="connsiteX3" fmla="*/ 233025 w 466050"/>
                      <a:gd name="connsiteY3" fmla="*/ 557520 h 557520"/>
                      <a:gd name="connsiteX4" fmla="*/ 0 w 466050"/>
                      <a:gd name="connsiteY4" fmla="*/ 278760 h 557520"/>
                      <a:gd name="connsiteX0" fmla="*/ 12091 w 478141"/>
                      <a:gd name="connsiteY0" fmla="*/ 278760 h 562021"/>
                      <a:gd name="connsiteX1" fmla="*/ 245116 w 478141"/>
                      <a:gd name="connsiteY1" fmla="*/ 0 h 562021"/>
                      <a:gd name="connsiteX2" fmla="*/ 478141 w 478141"/>
                      <a:gd name="connsiteY2" fmla="*/ 278760 h 562021"/>
                      <a:gd name="connsiteX3" fmla="*/ 245116 w 478141"/>
                      <a:gd name="connsiteY3" fmla="*/ 557520 h 562021"/>
                      <a:gd name="connsiteX4" fmla="*/ 55363 w 478141"/>
                      <a:gd name="connsiteY4" fmla="*/ 438945 h 562021"/>
                      <a:gd name="connsiteX5" fmla="*/ 12091 w 478141"/>
                      <a:gd name="connsiteY5" fmla="*/ 278760 h 562021"/>
                      <a:gd name="connsiteX0" fmla="*/ 12091 w 478141"/>
                      <a:gd name="connsiteY0" fmla="*/ 278760 h 562021"/>
                      <a:gd name="connsiteX1" fmla="*/ 245116 w 478141"/>
                      <a:gd name="connsiteY1" fmla="*/ 0 h 562021"/>
                      <a:gd name="connsiteX2" fmla="*/ 478141 w 478141"/>
                      <a:gd name="connsiteY2" fmla="*/ 278760 h 562021"/>
                      <a:gd name="connsiteX3" fmla="*/ 245116 w 478141"/>
                      <a:gd name="connsiteY3" fmla="*/ 557520 h 562021"/>
                      <a:gd name="connsiteX4" fmla="*/ 55363 w 478141"/>
                      <a:gd name="connsiteY4" fmla="*/ 438945 h 562021"/>
                      <a:gd name="connsiteX5" fmla="*/ 12091 w 478141"/>
                      <a:gd name="connsiteY5" fmla="*/ 278760 h 562021"/>
                      <a:gd name="connsiteX0" fmla="*/ 6493 w 472543"/>
                      <a:gd name="connsiteY0" fmla="*/ 278760 h 562021"/>
                      <a:gd name="connsiteX1" fmla="*/ 239518 w 472543"/>
                      <a:gd name="connsiteY1" fmla="*/ 0 h 562021"/>
                      <a:gd name="connsiteX2" fmla="*/ 472543 w 472543"/>
                      <a:gd name="connsiteY2" fmla="*/ 278760 h 562021"/>
                      <a:gd name="connsiteX3" fmla="*/ 239518 w 472543"/>
                      <a:gd name="connsiteY3" fmla="*/ 557520 h 562021"/>
                      <a:gd name="connsiteX4" fmla="*/ 49765 w 472543"/>
                      <a:gd name="connsiteY4" fmla="*/ 438945 h 562021"/>
                      <a:gd name="connsiteX5" fmla="*/ 6493 w 472543"/>
                      <a:gd name="connsiteY5" fmla="*/ 278760 h 562021"/>
                      <a:gd name="connsiteX0" fmla="*/ 0 w 466050"/>
                      <a:gd name="connsiteY0" fmla="*/ 278760 h 562021"/>
                      <a:gd name="connsiteX1" fmla="*/ 233025 w 466050"/>
                      <a:gd name="connsiteY1" fmla="*/ 0 h 562021"/>
                      <a:gd name="connsiteX2" fmla="*/ 466050 w 466050"/>
                      <a:gd name="connsiteY2" fmla="*/ 278760 h 562021"/>
                      <a:gd name="connsiteX3" fmla="*/ 233025 w 466050"/>
                      <a:gd name="connsiteY3" fmla="*/ 557520 h 562021"/>
                      <a:gd name="connsiteX4" fmla="*/ 43272 w 466050"/>
                      <a:gd name="connsiteY4" fmla="*/ 438945 h 562021"/>
                      <a:gd name="connsiteX5" fmla="*/ 0 w 466050"/>
                      <a:gd name="connsiteY5" fmla="*/ 278760 h 562021"/>
                      <a:gd name="connsiteX0" fmla="*/ 0 w 466050"/>
                      <a:gd name="connsiteY0" fmla="*/ 278760 h 562021"/>
                      <a:gd name="connsiteX1" fmla="*/ 233025 w 466050"/>
                      <a:gd name="connsiteY1" fmla="*/ 0 h 562021"/>
                      <a:gd name="connsiteX2" fmla="*/ 466050 w 466050"/>
                      <a:gd name="connsiteY2" fmla="*/ 278760 h 562021"/>
                      <a:gd name="connsiteX3" fmla="*/ 233025 w 466050"/>
                      <a:gd name="connsiteY3" fmla="*/ 557520 h 562021"/>
                      <a:gd name="connsiteX4" fmla="*/ 43272 w 466050"/>
                      <a:gd name="connsiteY4" fmla="*/ 438945 h 562021"/>
                      <a:gd name="connsiteX5" fmla="*/ 0 w 466050"/>
                      <a:gd name="connsiteY5" fmla="*/ 278760 h 562021"/>
                      <a:gd name="connsiteX0" fmla="*/ 0 w 477417"/>
                      <a:gd name="connsiteY0" fmla="*/ 278760 h 557917"/>
                      <a:gd name="connsiteX1" fmla="*/ 233025 w 477417"/>
                      <a:gd name="connsiteY1" fmla="*/ 0 h 557917"/>
                      <a:gd name="connsiteX2" fmla="*/ 466050 w 477417"/>
                      <a:gd name="connsiteY2" fmla="*/ 278760 h 557917"/>
                      <a:gd name="connsiteX3" fmla="*/ 419775 w 477417"/>
                      <a:gd name="connsiteY3" fmla="*/ 398925 h 557917"/>
                      <a:gd name="connsiteX4" fmla="*/ 233025 w 477417"/>
                      <a:gd name="connsiteY4" fmla="*/ 557520 h 557917"/>
                      <a:gd name="connsiteX5" fmla="*/ 43272 w 477417"/>
                      <a:gd name="connsiteY5" fmla="*/ 438945 h 557917"/>
                      <a:gd name="connsiteX6" fmla="*/ 0 w 477417"/>
                      <a:gd name="connsiteY6" fmla="*/ 278760 h 557917"/>
                      <a:gd name="connsiteX0" fmla="*/ 0 w 477417"/>
                      <a:gd name="connsiteY0" fmla="*/ 278760 h 557917"/>
                      <a:gd name="connsiteX1" fmla="*/ 233025 w 477417"/>
                      <a:gd name="connsiteY1" fmla="*/ 0 h 557917"/>
                      <a:gd name="connsiteX2" fmla="*/ 466050 w 477417"/>
                      <a:gd name="connsiteY2" fmla="*/ 278760 h 557917"/>
                      <a:gd name="connsiteX3" fmla="*/ 419775 w 477417"/>
                      <a:gd name="connsiteY3" fmla="*/ 398925 h 557917"/>
                      <a:gd name="connsiteX4" fmla="*/ 233025 w 477417"/>
                      <a:gd name="connsiteY4" fmla="*/ 557520 h 557917"/>
                      <a:gd name="connsiteX5" fmla="*/ 43272 w 477417"/>
                      <a:gd name="connsiteY5" fmla="*/ 438945 h 557917"/>
                      <a:gd name="connsiteX6" fmla="*/ 0 w 477417"/>
                      <a:gd name="connsiteY6" fmla="*/ 278760 h 557917"/>
                      <a:gd name="connsiteX0" fmla="*/ 0 w 476334"/>
                      <a:gd name="connsiteY0" fmla="*/ 278760 h 557917"/>
                      <a:gd name="connsiteX1" fmla="*/ 233025 w 476334"/>
                      <a:gd name="connsiteY1" fmla="*/ 0 h 557917"/>
                      <a:gd name="connsiteX2" fmla="*/ 466050 w 476334"/>
                      <a:gd name="connsiteY2" fmla="*/ 278760 h 557917"/>
                      <a:gd name="connsiteX3" fmla="*/ 412505 w 476334"/>
                      <a:gd name="connsiteY3" fmla="*/ 436325 h 557917"/>
                      <a:gd name="connsiteX4" fmla="*/ 233025 w 476334"/>
                      <a:gd name="connsiteY4" fmla="*/ 557520 h 557917"/>
                      <a:gd name="connsiteX5" fmla="*/ 43272 w 476334"/>
                      <a:gd name="connsiteY5" fmla="*/ 438945 h 557917"/>
                      <a:gd name="connsiteX6" fmla="*/ 0 w 476334"/>
                      <a:gd name="connsiteY6" fmla="*/ 278760 h 557917"/>
                      <a:gd name="connsiteX0" fmla="*/ 0 w 476334"/>
                      <a:gd name="connsiteY0" fmla="*/ 278760 h 557917"/>
                      <a:gd name="connsiteX1" fmla="*/ 233025 w 476334"/>
                      <a:gd name="connsiteY1" fmla="*/ 0 h 557917"/>
                      <a:gd name="connsiteX2" fmla="*/ 466050 w 476334"/>
                      <a:gd name="connsiteY2" fmla="*/ 278760 h 557917"/>
                      <a:gd name="connsiteX3" fmla="*/ 412505 w 476334"/>
                      <a:gd name="connsiteY3" fmla="*/ 436325 h 557917"/>
                      <a:gd name="connsiteX4" fmla="*/ 233025 w 476334"/>
                      <a:gd name="connsiteY4" fmla="*/ 557520 h 557917"/>
                      <a:gd name="connsiteX5" fmla="*/ 43272 w 476334"/>
                      <a:gd name="connsiteY5" fmla="*/ 438945 h 557917"/>
                      <a:gd name="connsiteX6" fmla="*/ 0 w 476334"/>
                      <a:gd name="connsiteY6" fmla="*/ 278760 h 557917"/>
                      <a:gd name="connsiteX0" fmla="*/ 0 w 476334"/>
                      <a:gd name="connsiteY0" fmla="*/ 278760 h 558098"/>
                      <a:gd name="connsiteX1" fmla="*/ 233025 w 476334"/>
                      <a:gd name="connsiteY1" fmla="*/ 0 h 558098"/>
                      <a:gd name="connsiteX2" fmla="*/ 466050 w 476334"/>
                      <a:gd name="connsiteY2" fmla="*/ 278760 h 558098"/>
                      <a:gd name="connsiteX3" fmla="*/ 412505 w 476334"/>
                      <a:gd name="connsiteY3" fmla="*/ 436325 h 558098"/>
                      <a:gd name="connsiteX4" fmla="*/ 233025 w 476334"/>
                      <a:gd name="connsiteY4" fmla="*/ 557520 h 558098"/>
                      <a:gd name="connsiteX5" fmla="*/ 90196 w 476334"/>
                      <a:gd name="connsiteY5" fmla="*/ 480411 h 558098"/>
                      <a:gd name="connsiteX6" fmla="*/ 43272 w 476334"/>
                      <a:gd name="connsiteY6" fmla="*/ 438945 h 558098"/>
                      <a:gd name="connsiteX7" fmla="*/ 0 w 476334"/>
                      <a:gd name="connsiteY7" fmla="*/ 278760 h 558098"/>
                      <a:gd name="connsiteX0" fmla="*/ 0 w 476334"/>
                      <a:gd name="connsiteY0" fmla="*/ 278760 h 558098"/>
                      <a:gd name="connsiteX1" fmla="*/ 233025 w 476334"/>
                      <a:gd name="connsiteY1" fmla="*/ 0 h 558098"/>
                      <a:gd name="connsiteX2" fmla="*/ 466050 w 476334"/>
                      <a:gd name="connsiteY2" fmla="*/ 278760 h 558098"/>
                      <a:gd name="connsiteX3" fmla="*/ 412505 w 476334"/>
                      <a:gd name="connsiteY3" fmla="*/ 436325 h 558098"/>
                      <a:gd name="connsiteX4" fmla="*/ 233025 w 476334"/>
                      <a:gd name="connsiteY4" fmla="*/ 557520 h 558098"/>
                      <a:gd name="connsiteX5" fmla="*/ 90196 w 476334"/>
                      <a:gd name="connsiteY5" fmla="*/ 480411 h 558098"/>
                      <a:gd name="connsiteX6" fmla="*/ 43272 w 476334"/>
                      <a:gd name="connsiteY6" fmla="*/ 438945 h 558098"/>
                      <a:gd name="connsiteX7" fmla="*/ 0 w 476334"/>
                      <a:gd name="connsiteY7" fmla="*/ 278760 h 558098"/>
                      <a:gd name="connsiteX0" fmla="*/ 0 w 476334"/>
                      <a:gd name="connsiteY0" fmla="*/ 278760 h 558000"/>
                      <a:gd name="connsiteX1" fmla="*/ 233025 w 476334"/>
                      <a:gd name="connsiteY1" fmla="*/ 0 h 558000"/>
                      <a:gd name="connsiteX2" fmla="*/ 466050 w 476334"/>
                      <a:gd name="connsiteY2" fmla="*/ 278760 h 558000"/>
                      <a:gd name="connsiteX3" fmla="*/ 412505 w 476334"/>
                      <a:gd name="connsiteY3" fmla="*/ 436325 h 558000"/>
                      <a:gd name="connsiteX4" fmla="*/ 233025 w 476334"/>
                      <a:gd name="connsiteY4" fmla="*/ 557520 h 558000"/>
                      <a:gd name="connsiteX5" fmla="*/ 199710 w 476334"/>
                      <a:gd name="connsiteY5" fmla="*/ 466119 h 558000"/>
                      <a:gd name="connsiteX6" fmla="*/ 43272 w 476334"/>
                      <a:gd name="connsiteY6" fmla="*/ 438945 h 558000"/>
                      <a:gd name="connsiteX7" fmla="*/ 0 w 476334"/>
                      <a:gd name="connsiteY7" fmla="*/ 278760 h 558000"/>
                      <a:gd name="connsiteX0" fmla="*/ 0 w 476334"/>
                      <a:gd name="connsiteY0" fmla="*/ 278760 h 558000"/>
                      <a:gd name="connsiteX1" fmla="*/ 233025 w 476334"/>
                      <a:gd name="connsiteY1" fmla="*/ 0 h 558000"/>
                      <a:gd name="connsiteX2" fmla="*/ 466050 w 476334"/>
                      <a:gd name="connsiteY2" fmla="*/ 278760 h 558000"/>
                      <a:gd name="connsiteX3" fmla="*/ 412505 w 476334"/>
                      <a:gd name="connsiteY3" fmla="*/ 436325 h 558000"/>
                      <a:gd name="connsiteX4" fmla="*/ 233025 w 476334"/>
                      <a:gd name="connsiteY4" fmla="*/ 557520 h 558000"/>
                      <a:gd name="connsiteX5" fmla="*/ 199710 w 476334"/>
                      <a:gd name="connsiteY5" fmla="*/ 466119 h 558000"/>
                      <a:gd name="connsiteX6" fmla="*/ 76518 w 476334"/>
                      <a:gd name="connsiteY6" fmla="*/ 484220 h 558000"/>
                      <a:gd name="connsiteX7" fmla="*/ 43272 w 476334"/>
                      <a:gd name="connsiteY7" fmla="*/ 438945 h 558000"/>
                      <a:gd name="connsiteX8" fmla="*/ 0 w 476334"/>
                      <a:gd name="connsiteY8" fmla="*/ 278760 h 558000"/>
                      <a:gd name="connsiteX0" fmla="*/ 0 w 476334"/>
                      <a:gd name="connsiteY0" fmla="*/ 278760 h 559403"/>
                      <a:gd name="connsiteX1" fmla="*/ 233025 w 476334"/>
                      <a:gd name="connsiteY1" fmla="*/ 0 h 559403"/>
                      <a:gd name="connsiteX2" fmla="*/ 466050 w 476334"/>
                      <a:gd name="connsiteY2" fmla="*/ 278760 h 559403"/>
                      <a:gd name="connsiteX3" fmla="*/ 412505 w 476334"/>
                      <a:gd name="connsiteY3" fmla="*/ 436325 h 559403"/>
                      <a:gd name="connsiteX4" fmla="*/ 233025 w 476334"/>
                      <a:gd name="connsiteY4" fmla="*/ 557520 h 559403"/>
                      <a:gd name="connsiteX5" fmla="*/ 211141 w 476334"/>
                      <a:gd name="connsiteY5" fmla="*/ 507154 h 559403"/>
                      <a:gd name="connsiteX6" fmla="*/ 199710 w 476334"/>
                      <a:gd name="connsiteY6" fmla="*/ 466119 h 559403"/>
                      <a:gd name="connsiteX7" fmla="*/ 76518 w 476334"/>
                      <a:gd name="connsiteY7" fmla="*/ 484220 h 559403"/>
                      <a:gd name="connsiteX8" fmla="*/ 43272 w 476334"/>
                      <a:gd name="connsiteY8" fmla="*/ 438945 h 559403"/>
                      <a:gd name="connsiteX9" fmla="*/ 0 w 476334"/>
                      <a:gd name="connsiteY9" fmla="*/ 278760 h 559403"/>
                      <a:gd name="connsiteX0" fmla="*/ 0 w 476334"/>
                      <a:gd name="connsiteY0" fmla="*/ 278760 h 559403"/>
                      <a:gd name="connsiteX1" fmla="*/ 233025 w 476334"/>
                      <a:gd name="connsiteY1" fmla="*/ 0 h 559403"/>
                      <a:gd name="connsiteX2" fmla="*/ 466050 w 476334"/>
                      <a:gd name="connsiteY2" fmla="*/ 278760 h 559403"/>
                      <a:gd name="connsiteX3" fmla="*/ 412505 w 476334"/>
                      <a:gd name="connsiteY3" fmla="*/ 436325 h 559403"/>
                      <a:gd name="connsiteX4" fmla="*/ 233025 w 476334"/>
                      <a:gd name="connsiteY4" fmla="*/ 557520 h 559403"/>
                      <a:gd name="connsiteX5" fmla="*/ 211141 w 476334"/>
                      <a:gd name="connsiteY5" fmla="*/ 507154 h 559403"/>
                      <a:gd name="connsiteX6" fmla="*/ 199710 w 476334"/>
                      <a:gd name="connsiteY6" fmla="*/ 466119 h 559403"/>
                      <a:gd name="connsiteX7" fmla="*/ 76518 w 476334"/>
                      <a:gd name="connsiteY7" fmla="*/ 484220 h 559403"/>
                      <a:gd name="connsiteX8" fmla="*/ 43272 w 476334"/>
                      <a:gd name="connsiteY8" fmla="*/ 438945 h 559403"/>
                      <a:gd name="connsiteX9" fmla="*/ 0 w 476334"/>
                      <a:gd name="connsiteY9" fmla="*/ 278760 h 559403"/>
                      <a:gd name="connsiteX0" fmla="*/ 0 w 476334"/>
                      <a:gd name="connsiteY0" fmla="*/ 278760 h 559380"/>
                      <a:gd name="connsiteX1" fmla="*/ 233025 w 476334"/>
                      <a:gd name="connsiteY1" fmla="*/ 0 h 559380"/>
                      <a:gd name="connsiteX2" fmla="*/ 466050 w 476334"/>
                      <a:gd name="connsiteY2" fmla="*/ 278760 h 559380"/>
                      <a:gd name="connsiteX3" fmla="*/ 412505 w 476334"/>
                      <a:gd name="connsiteY3" fmla="*/ 436325 h 559380"/>
                      <a:gd name="connsiteX4" fmla="*/ 233025 w 476334"/>
                      <a:gd name="connsiteY4" fmla="*/ 557520 h 559380"/>
                      <a:gd name="connsiteX5" fmla="*/ 107772 w 476334"/>
                      <a:gd name="connsiteY5" fmla="*/ 506468 h 559380"/>
                      <a:gd name="connsiteX6" fmla="*/ 199710 w 476334"/>
                      <a:gd name="connsiteY6" fmla="*/ 466119 h 559380"/>
                      <a:gd name="connsiteX7" fmla="*/ 76518 w 476334"/>
                      <a:gd name="connsiteY7" fmla="*/ 484220 h 559380"/>
                      <a:gd name="connsiteX8" fmla="*/ 43272 w 476334"/>
                      <a:gd name="connsiteY8" fmla="*/ 438945 h 559380"/>
                      <a:gd name="connsiteX9" fmla="*/ 0 w 476334"/>
                      <a:gd name="connsiteY9" fmla="*/ 278760 h 559380"/>
                      <a:gd name="connsiteX0" fmla="*/ 0 w 476334"/>
                      <a:gd name="connsiteY0" fmla="*/ 278760 h 572753"/>
                      <a:gd name="connsiteX1" fmla="*/ 233025 w 476334"/>
                      <a:gd name="connsiteY1" fmla="*/ 0 h 572753"/>
                      <a:gd name="connsiteX2" fmla="*/ 466050 w 476334"/>
                      <a:gd name="connsiteY2" fmla="*/ 278760 h 572753"/>
                      <a:gd name="connsiteX3" fmla="*/ 412505 w 476334"/>
                      <a:gd name="connsiteY3" fmla="*/ 436325 h 572753"/>
                      <a:gd name="connsiteX4" fmla="*/ 233025 w 476334"/>
                      <a:gd name="connsiteY4" fmla="*/ 557520 h 572753"/>
                      <a:gd name="connsiteX5" fmla="*/ 137990 w 476334"/>
                      <a:gd name="connsiteY5" fmla="*/ 567326 h 572753"/>
                      <a:gd name="connsiteX6" fmla="*/ 107772 w 476334"/>
                      <a:gd name="connsiteY6" fmla="*/ 506468 h 572753"/>
                      <a:gd name="connsiteX7" fmla="*/ 199710 w 476334"/>
                      <a:gd name="connsiteY7" fmla="*/ 466119 h 572753"/>
                      <a:gd name="connsiteX8" fmla="*/ 76518 w 476334"/>
                      <a:gd name="connsiteY8" fmla="*/ 484220 h 572753"/>
                      <a:gd name="connsiteX9" fmla="*/ 43272 w 476334"/>
                      <a:gd name="connsiteY9" fmla="*/ 438945 h 572753"/>
                      <a:gd name="connsiteX10" fmla="*/ 0 w 476334"/>
                      <a:gd name="connsiteY10" fmla="*/ 278760 h 572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334" h="572753">
                        <a:moveTo>
                          <a:pt x="0" y="278760"/>
                        </a:moveTo>
                        <a:cubicBezTo>
                          <a:pt x="0" y="124805"/>
                          <a:pt x="104329" y="0"/>
                          <a:pt x="233025" y="0"/>
                        </a:cubicBezTo>
                        <a:cubicBezTo>
                          <a:pt x="361721" y="0"/>
                          <a:pt x="434925" y="212273"/>
                          <a:pt x="466050" y="278760"/>
                        </a:cubicBezTo>
                        <a:cubicBezTo>
                          <a:pt x="497175" y="345248"/>
                          <a:pt x="451343" y="389865"/>
                          <a:pt x="412505" y="436325"/>
                        </a:cubicBezTo>
                        <a:cubicBezTo>
                          <a:pt x="392200" y="570482"/>
                          <a:pt x="295775" y="550850"/>
                          <a:pt x="233025" y="557520"/>
                        </a:cubicBezTo>
                        <a:cubicBezTo>
                          <a:pt x="192856" y="575587"/>
                          <a:pt x="158866" y="575835"/>
                          <a:pt x="137990" y="567326"/>
                        </a:cubicBezTo>
                        <a:cubicBezTo>
                          <a:pt x="117115" y="558817"/>
                          <a:pt x="103069" y="519570"/>
                          <a:pt x="107772" y="506468"/>
                        </a:cubicBezTo>
                        <a:cubicBezTo>
                          <a:pt x="112475" y="493367"/>
                          <a:pt x="222147" y="469941"/>
                          <a:pt x="199710" y="466119"/>
                        </a:cubicBezTo>
                        <a:cubicBezTo>
                          <a:pt x="174736" y="448189"/>
                          <a:pt x="102591" y="488749"/>
                          <a:pt x="76518" y="484220"/>
                        </a:cubicBezTo>
                        <a:cubicBezTo>
                          <a:pt x="50445" y="479691"/>
                          <a:pt x="57136" y="467474"/>
                          <a:pt x="43272" y="438945"/>
                        </a:cubicBezTo>
                        <a:cubicBezTo>
                          <a:pt x="63652" y="403995"/>
                          <a:pt x="36512" y="400740"/>
                          <a:pt x="0" y="27876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75000"/>
                        </a:schemeClr>
                      </a:gs>
                      <a:gs pos="100000">
                        <a:srgbClr val="FFFFFF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01" name="Forma libre 500"/>
                  <p:cNvSpPr/>
                  <p:nvPr/>
                </p:nvSpPr>
                <p:spPr>
                  <a:xfrm>
                    <a:off x="6420848" y="520016"/>
                    <a:ext cx="504387" cy="406039"/>
                  </a:xfrm>
                  <a:custGeom>
                    <a:avLst/>
                    <a:gdLst>
                      <a:gd name="connsiteX0" fmla="*/ 26301 w 503486"/>
                      <a:gd name="connsiteY0" fmla="*/ 161564 h 406109"/>
                      <a:gd name="connsiteX1" fmla="*/ 26301 w 503486"/>
                      <a:gd name="connsiteY1" fmla="*/ 161564 h 406109"/>
                      <a:gd name="connsiteX2" fmla="*/ 22544 w 503486"/>
                      <a:gd name="connsiteY2" fmla="*/ 105204 h 406109"/>
                      <a:gd name="connsiteX3" fmla="*/ 15029 w 503486"/>
                      <a:gd name="connsiteY3" fmla="*/ 93932 h 406109"/>
                      <a:gd name="connsiteX4" fmla="*/ 18786 w 503486"/>
                      <a:gd name="connsiteY4" fmla="*/ 63874 h 406109"/>
                      <a:gd name="connsiteX5" fmla="*/ 60117 w 503486"/>
                      <a:gd name="connsiteY5" fmla="*/ 75146 h 406109"/>
                      <a:gd name="connsiteX6" fmla="*/ 82662 w 503486"/>
                      <a:gd name="connsiteY6" fmla="*/ 78903 h 406109"/>
                      <a:gd name="connsiteX7" fmla="*/ 90176 w 503486"/>
                      <a:gd name="connsiteY7" fmla="*/ 67631 h 406109"/>
                      <a:gd name="connsiteX8" fmla="*/ 101448 w 503486"/>
                      <a:gd name="connsiteY8" fmla="*/ 82660 h 406109"/>
                      <a:gd name="connsiteX9" fmla="*/ 105206 w 503486"/>
                      <a:gd name="connsiteY9" fmla="*/ 52602 h 406109"/>
                      <a:gd name="connsiteX10" fmla="*/ 116478 w 503486"/>
                      <a:gd name="connsiteY10" fmla="*/ 56359 h 406109"/>
                      <a:gd name="connsiteX11" fmla="*/ 127750 w 503486"/>
                      <a:gd name="connsiteY11" fmla="*/ 41330 h 406109"/>
                      <a:gd name="connsiteX12" fmla="*/ 154051 w 503486"/>
                      <a:gd name="connsiteY12" fmla="*/ 30058 h 406109"/>
                      <a:gd name="connsiteX13" fmla="*/ 169081 w 503486"/>
                      <a:gd name="connsiteY13" fmla="*/ 18786 h 406109"/>
                      <a:gd name="connsiteX14" fmla="*/ 187868 w 503486"/>
                      <a:gd name="connsiteY14" fmla="*/ 0 h 406109"/>
                      <a:gd name="connsiteX15" fmla="*/ 199140 w 503486"/>
                      <a:gd name="connsiteY15" fmla="*/ 15029 h 406109"/>
                      <a:gd name="connsiteX16" fmla="*/ 206654 w 503486"/>
                      <a:gd name="connsiteY16" fmla="*/ 37573 h 406109"/>
                      <a:gd name="connsiteX17" fmla="*/ 229198 w 503486"/>
                      <a:gd name="connsiteY17" fmla="*/ 33816 h 406109"/>
                      <a:gd name="connsiteX18" fmla="*/ 240471 w 503486"/>
                      <a:gd name="connsiteY18" fmla="*/ 30058 h 406109"/>
                      <a:gd name="connsiteX19" fmla="*/ 270529 w 503486"/>
                      <a:gd name="connsiteY19" fmla="*/ 37573 h 406109"/>
                      <a:gd name="connsiteX20" fmla="*/ 281801 w 503486"/>
                      <a:gd name="connsiteY20" fmla="*/ 45088 h 406109"/>
                      <a:gd name="connsiteX21" fmla="*/ 304346 w 503486"/>
                      <a:gd name="connsiteY21" fmla="*/ 63874 h 406109"/>
                      <a:gd name="connsiteX22" fmla="*/ 323132 w 503486"/>
                      <a:gd name="connsiteY22" fmla="*/ 67631 h 406109"/>
                      <a:gd name="connsiteX23" fmla="*/ 334404 w 503486"/>
                      <a:gd name="connsiteY23" fmla="*/ 112719 h 406109"/>
                      <a:gd name="connsiteX24" fmla="*/ 356949 w 503486"/>
                      <a:gd name="connsiteY24" fmla="*/ 116476 h 406109"/>
                      <a:gd name="connsiteX25" fmla="*/ 394522 w 503486"/>
                      <a:gd name="connsiteY25" fmla="*/ 123991 h 406109"/>
                      <a:gd name="connsiteX26" fmla="*/ 390765 w 503486"/>
                      <a:gd name="connsiteY26" fmla="*/ 120233 h 406109"/>
                      <a:gd name="connsiteX27" fmla="*/ 398280 w 503486"/>
                      <a:gd name="connsiteY27" fmla="*/ 139020 h 406109"/>
                      <a:gd name="connsiteX28" fmla="*/ 420824 w 503486"/>
                      <a:gd name="connsiteY28" fmla="*/ 146534 h 406109"/>
                      <a:gd name="connsiteX29" fmla="*/ 432096 w 503486"/>
                      <a:gd name="connsiteY29" fmla="*/ 154049 h 406109"/>
                      <a:gd name="connsiteX30" fmla="*/ 447125 w 503486"/>
                      <a:gd name="connsiteY30" fmla="*/ 157806 h 406109"/>
                      <a:gd name="connsiteX31" fmla="*/ 462155 w 503486"/>
                      <a:gd name="connsiteY31" fmla="*/ 165321 h 406109"/>
                      <a:gd name="connsiteX32" fmla="*/ 465912 w 503486"/>
                      <a:gd name="connsiteY32" fmla="*/ 202894 h 406109"/>
                      <a:gd name="connsiteX33" fmla="*/ 473427 w 503486"/>
                      <a:gd name="connsiteY33" fmla="*/ 225438 h 406109"/>
                      <a:gd name="connsiteX34" fmla="*/ 477184 w 503486"/>
                      <a:gd name="connsiteY34" fmla="*/ 281797 h 406109"/>
                      <a:gd name="connsiteX35" fmla="*/ 492214 w 503486"/>
                      <a:gd name="connsiteY35" fmla="*/ 304341 h 406109"/>
                      <a:gd name="connsiteX36" fmla="*/ 495971 w 503486"/>
                      <a:gd name="connsiteY36" fmla="*/ 315613 h 406109"/>
                      <a:gd name="connsiteX37" fmla="*/ 503486 w 503486"/>
                      <a:gd name="connsiteY37" fmla="*/ 330642 h 406109"/>
                      <a:gd name="connsiteX38" fmla="*/ 484699 w 503486"/>
                      <a:gd name="connsiteY38" fmla="*/ 371972 h 406109"/>
                      <a:gd name="connsiteX39" fmla="*/ 484699 w 503486"/>
                      <a:gd name="connsiteY39" fmla="*/ 405788 h 406109"/>
                      <a:gd name="connsiteX40" fmla="*/ 473427 w 503486"/>
                      <a:gd name="connsiteY40" fmla="*/ 402030 h 406109"/>
                      <a:gd name="connsiteX41" fmla="*/ 462155 w 503486"/>
                      <a:gd name="connsiteY41" fmla="*/ 390759 h 406109"/>
                      <a:gd name="connsiteX42" fmla="*/ 450883 w 503486"/>
                      <a:gd name="connsiteY42" fmla="*/ 383244 h 406109"/>
                      <a:gd name="connsiteX43" fmla="*/ 447125 w 503486"/>
                      <a:gd name="connsiteY43" fmla="*/ 364457 h 406109"/>
                      <a:gd name="connsiteX44" fmla="*/ 439611 w 503486"/>
                      <a:gd name="connsiteY44" fmla="*/ 334399 h 406109"/>
                      <a:gd name="connsiteX45" fmla="*/ 424581 w 503486"/>
                      <a:gd name="connsiteY45" fmla="*/ 308098 h 406109"/>
                      <a:gd name="connsiteX46" fmla="*/ 420824 w 503486"/>
                      <a:gd name="connsiteY46" fmla="*/ 296826 h 406109"/>
                      <a:gd name="connsiteX47" fmla="*/ 409552 w 503486"/>
                      <a:gd name="connsiteY47" fmla="*/ 293069 h 406109"/>
                      <a:gd name="connsiteX48" fmla="*/ 402037 w 503486"/>
                      <a:gd name="connsiteY48" fmla="*/ 281797 h 406109"/>
                      <a:gd name="connsiteX49" fmla="*/ 387007 w 503486"/>
                      <a:gd name="connsiteY49" fmla="*/ 274282 h 406109"/>
                      <a:gd name="connsiteX50" fmla="*/ 371978 w 503486"/>
                      <a:gd name="connsiteY50" fmla="*/ 251739 h 406109"/>
                      <a:gd name="connsiteX51" fmla="*/ 368221 w 503486"/>
                      <a:gd name="connsiteY51" fmla="*/ 240467 h 406109"/>
                      <a:gd name="connsiteX52" fmla="*/ 353191 w 503486"/>
                      <a:gd name="connsiteY52" fmla="*/ 236710 h 406109"/>
                      <a:gd name="connsiteX53" fmla="*/ 341919 w 503486"/>
                      <a:gd name="connsiteY53" fmla="*/ 232952 h 406109"/>
                      <a:gd name="connsiteX54" fmla="*/ 326890 w 503486"/>
                      <a:gd name="connsiteY54" fmla="*/ 210408 h 406109"/>
                      <a:gd name="connsiteX55" fmla="*/ 315618 w 503486"/>
                      <a:gd name="connsiteY55" fmla="*/ 195379 h 406109"/>
                      <a:gd name="connsiteX56" fmla="*/ 289316 w 503486"/>
                      <a:gd name="connsiteY56" fmla="*/ 187865 h 406109"/>
                      <a:gd name="connsiteX57" fmla="*/ 236713 w 503486"/>
                      <a:gd name="connsiteY57" fmla="*/ 180350 h 406109"/>
                      <a:gd name="connsiteX58" fmla="*/ 214169 w 503486"/>
                      <a:gd name="connsiteY58" fmla="*/ 176593 h 406109"/>
                      <a:gd name="connsiteX59" fmla="*/ 146537 w 503486"/>
                      <a:gd name="connsiteY59" fmla="*/ 184107 h 406109"/>
                      <a:gd name="connsiteX60" fmla="*/ 135265 w 503486"/>
                      <a:gd name="connsiteY60" fmla="*/ 187865 h 406109"/>
                      <a:gd name="connsiteX61" fmla="*/ 123992 w 503486"/>
                      <a:gd name="connsiteY61" fmla="*/ 195379 h 406109"/>
                      <a:gd name="connsiteX62" fmla="*/ 116478 w 503486"/>
                      <a:gd name="connsiteY62" fmla="*/ 206651 h 406109"/>
                      <a:gd name="connsiteX63" fmla="*/ 86419 w 503486"/>
                      <a:gd name="connsiteY63" fmla="*/ 221680 h 406109"/>
                      <a:gd name="connsiteX64" fmla="*/ 75147 w 503486"/>
                      <a:gd name="connsiteY64" fmla="*/ 229195 h 406109"/>
                      <a:gd name="connsiteX65" fmla="*/ 67632 w 503486"/>
                      <a:gd name="connsiteY65" fmla="*/ 259253 h 406109"/>
                      <a:gd name="connsiteX66" fmla="*/ 60117 w 503486"/>
                      <a:gd name="connsiteY66" fmla="*/ 281797 h 406109"/>
                      <a:gd name="connsiteX67" fmla="*/ 37573 w 503486"/>
                      <a:gd name="connsiteY67" fmla="*/ 285554 h 406109"/>
                      <a:gd name="connsiteX68" fmla="*/ 18786 w 503486"/>
                      <a:gd name="connsiteY68" fmla="*/ 281797 h 406109"/>
                      <a:gd name="connsiteX69" fmla="*/ 11272 w 503486"/>
                      <a:gd name="connsiteY69" fmla="*/ 270525 h 406109"/>
                      <a:gd name="connsiteX70" fmla="*/ 0 w 503486"/>
                      <a:gd name="connsiteY70" fmla="*/ 263011 h 406109"/>
                      <a:gd name="connsiteX71" fmla="*/ 3757 w 503486"/>
                      <a:gd name="connsiteY71" fmla="*/ 251739 h 406109"/>
                      <a:gd name="connsiteX72" fmla="*/ 15029 w 503486"/>
                      <a:gd name="connsiteY72" fmla="*/ 225438 h 406109"/>
                      <a:gd name="connsiteX73" fmla="*/ 26301 w 503486"/>
                      <a:gd name="connsiteY73" fmla="*/ 217923 h 406109"/>
                      <a:gd name="connsiteX74" fmla="*/ 30059 w 503486"/>
                      <a:gd name="connsiteY74" fmla="*/ 191622 h 406109"/>
                      <a:gd name="connsiteX75" fmla="*/ 37573 w 503486"/>
                      <a:gd name="connsiteY75" fmla="*/ 176593 h 406109"/>
                      <a:gd name="connsiteX76" fmla="*/ 26301 w 503486"/>
                      <a:gd name="connsiteY76" fmla="*/ 161564 h 406109"/>
                      <a:gd name="connsiteX0" fmla="*/ 26301 w 503486"/>
                      <a:gd name="connsiteY0" fmla="*/ 161564 h 406109"/>
                      <a:gd name="connsiteX1" fmla="*/ 26301 w 503486"/>
                      <a:gd name="connsiteY1" fmla="*/ 161564 h 406109"/>
                      <a:gd name="connsiteX2" fmla="*/ 22544 w 503486"/>
                      <a:gd name="connsiteY2" fmla="*/ 105204 h 406109"/>
                      <a:gd name="connsiteX3" fmla="*/ 15029 w 503486"/>
                      <a:gd name="connsiteY3" fmla="*/ 93932 h 406109"/>
                      <a:gd name="connsiteX4" fmla="*/ 18786 w 503486"/>
                      <a:gd name="connsiteY4" fmla="*/ 63874 h 406109"/>
                      <a:gd name="connsiteX5" fmla="*/ 60117 w 503486"/>
                      <a:gd name="connsiteY5" fmla="*/ 75146 h 406109"/>
                      <a:gd name="connsiteX6" fmla="*/ 82662 w 503486"/>
                      <a:gd name="connsiteY6" fmla="*/ 78903 h 406109"/>
                      <a:gd name="connsiteX7" fmla="*/ 90176 w 503486"/>
                      <a:gd name="connsiteY7" fmla="*/ 67631 h 406109"/>
                      <a:gd name="connsiteX8" fmla="*/ 101448 w 503486"/>
                      <a:gd name="connsiteY8" fmla="*/ 82660 h 406109"/>
                      <a:gd name="connsiteX9" fmla="*/ 105206 w 503486"/>
                      <a:gd name="connsiteY9" fmla="*/ 52602 h 406109"/>
                      <a:gd name="connsiteX10" fmla="*/ 116478 w 503486"/>
                      <a:gd name="connsiteY10" fmla="*/ 56359 h 406109"/>
                      <a:gd name="connsiteX11" fmla="*/ 127750 w 503486"/>
                      <a:gd name="connsiteY11" fmla="*/ 41330 h 406109"/>
                      <a:gd name="connsiteX12" fmla="*/ 154051 w 503486"/>
                      <a:gd name="connsiteY12" fmla="*/ 30058 h 406109"/>
                      <a:gd name="connsiteX13" fmla="*/ 169081 w 503486"/>
                      <a:gd name="connsiteY13" fmla="*/ 18786 h 406109"/>
                      <a:gd name="connsiteX14" fmla="*/ 187868 w 503486"/>
                      <a:gd name="connsiteY14" fmla="*/ 0 h 406109"/>
                      <a:gd name="connsiteX15" fmla="*/ 199140 w 503486"/>
                      <a:gd name="connsiteY15" fmla="*/ 15029 h 406109"/>
                      <a:gd name="connsiteX16" fmla="*/ 206654 w 503486"/>
                      <a:gd name="connsiteY16" fmla="*/ 37573 h 406109"/>
                      <a:gd name="connsiteX17" fmla="*/ 229198 w 503486"/>
                      <a:gd name="connsiteY17" fmla="*/ 33816 h 406109"/>
                      <a:gd name="connsiteX18" fmla="*/ 240471 w 503486"/>
                      <a:gd name="connsiteY18" fmla="*/ 30058 h 406109"/>
                      <a:gd name="connsiteX19" fmla="*/ 270529 w 503486"/>
                      <a:gd name="connsiteY19" fmla="*/ 37573 h 406109"/>
                      <a:gd name="connsiteX20" fmla="*/ 281801 w 503486"/>
                      <a:gd name="connsiteY20" fmla="*/ 45088 h 406109"/>
                      <a:gd name="connsiteX21" fmla="*/ 304346 w 503486"/>
                      <a:gd name="connsiteY21" fmla="*/ 63874 h 406109"/>
                      <a:gd name="connsiteX22" fmla="*/ 323132 w 503486"/>
                      <a:gd name="connsiteY22" fmla="*/ 67631 h 406109"/>
                      <a:gd name="connsiteX23" fmla="*/ 334404 w 503486"/>
                      <a:gd name="connsiteY23" fmla="*/ 112719 h 406109"/>
                      <a:gd name="connsiteX24" fmla="*/ 356949 w 503486"/>
                      <a:gd name="connsiteY24" fmla="*/ 116476 h 406109"/>
                      <a:gd name="connsiteX25" fmla="*/ 394522 w 503486"/>
                      <a:gd name="connsiteY25" fmla="*/ 123991 h 406109"/>
                      <a:gd name="connsiteX26" fmla="*/ 390765 w 503486"/>
                      <a:gd name="connsiteY26" fmla="*/ 120233 h 406109"/>
                      <a:gd name="connsiteX27" fmla="*/ 398280 w 503486"/>
                      <a:gd name="connsiteY27" fmla="*/ 139020 h 406109"/>
                      <a:gd name="connsiteX28" fmla="*/ 420824 w 503486"/>
                      <a:gd name="connsiteY28" fmla="*/ 146534 h 406109"/>
                      <a:gd name="connsiteX29" fmla="*/ 432096 w 503486"/>
                      <a:gd name="connsiteY29" fmla="*/ 154049 h 406109"/>
                      <a:gd name="connsiteX30" fmla="*/ 447125 w 503486"/>
                      <a:gd name="connsiteY30" fmla="*/ 157806 h 406109"/>
                      <a:gd name="connsiteX31" fmla="*/ 462155 w 503486"/>
                      <a:gd name="connsiteY31" fmla="*/ 165321 h 406109"/>
                      <a:gd name="connsiteX32" fmla="*/ 465912 w 503486"/>
                      <a:gd name="connsiteY32" fmla="*/ 202894 h 406109"/>
                      <a:gd name="connsiteX33" fmla="*/ 473427 w 503486"/>
                      <a:gd name="connsiteY33" fmla="*/ 225438 h 406109"/>
                      <a:gd name="connsiteX34" fmla="*/ 477184 w 503486"/>
                      <a:gd name="connsiteY34" fmla="*/ 281797 h 406109"/>
                      <a:gd name="connsiteX35" fmla="*/ 492214 w 503486"/>
                      <a:gd name="connsiteY35" fmla="*/ 304341 h 406109"/>
                      <a:gd name="connsiteX36" fmla="*/ 495971 w 503486"/>
                      <a:gd name="connsiteY36" fmla="*/ 315613 h 406109"/>
                      <a:gd name="connsiteX37" fmla="*/ 503486 w 503486"/>
                      <a:gd name="connsiteY37" fmla="*/ 330642 h 406109"/>
                      <a:gd name="connsiteX38" fmla="*/ 484699 w 503486"/>
                      <a:gd name="connsiteY38" fmla="*/ 371972 h 406109"/>
                      <a:gd name="connsiteX39" fmla="*/ 484699 w 503486"/>
                      <a:gd name="connsiteY39" fmla="*/ 405788 h 406109"/>
                      <a:gd name="connsiteX40" fmla="*/ 473427 w 503486"/>
                      <a:gd name="connsiteY40" fmla="*/ 402030 h 406109"/>
                      <a:gd name="connsiteX41" fmla="*/ 462155 w 503486"/>
                      <a:gd name="connsiteY41" fmla="*/ 390759 h 406109"/>
                      <a:gd name="connsiteX42" fmla="*/ 450883 w 503486"/>
                      <a:gd name="connsiteY42" fmla="*/ 383244 h 406109"/>
                      <a:gd name="connsiteX43" fmla="*/ 447125 w 503486"/>
                      <a:gd name="connsiteY43" fmla="*/ 364457 h 406109"/>
                      <a:gd name="connsiteX44" fmla="*/ 439611 w 503486"/>
                      <a:gd name="connsiteY44" fmla="*/ 334399 h 406109"/>
                      <a:gd name="connsiteX45" fmla="*/ 424581 w 503486"/>
                      <a:gd name="connsiteY45" fmla="*/ 308098 h 406109"/>
                      <a:gd name="connsiteX46" fmla="*/ 420824 w 503486"/>
                      <a:gd name="connsiteY46" fmla="*/ 296826 h 406109"/>
                      <a:gd name="connsiteX47" fmla="*/ 409552 w 503486"/>
                      <a:gd name="connsiteY47" fmla="*/ 293069 h 406109"/>
                      <a:gd name="connsiteX48" fmla="*/ 402037 w 503486"/>
                      <a:gd name="connsiteY48" fmla="*/ 281797 h 406109"/>
                      <a:gd name="connsiteX49" fmla="*/ 387007 w 503486"/>
                      <a:gd name="connsiteY49" fmla="*/ 274282 h 406109"/>
                      <a:gd name="connsiteX50" fmla="*/ 371978 w 503486"/>
                      <a:gd name="connsiteY50" fmla="*/ 251739 h 406109"/>
                      <a:gd name="connsiteX51" fmla="*/ 368221 w 503486"/>
                      <a:gd name="connsiteY51" fmla="*/ 240467 h 406109"/>
                      <a:gd name="connsiteX52" fmla="*/ 353191 w 503486"/>
                      <a:gd name="connsiteY52" fmla="*/ 236710 h 406109"/>
                      <a:gd name="connsiteX53" fmla="*/ 341919 w 503486"/>
                      <a:gd name="connsiteY53" fmla="*/ 232952 h 406109"/>
                      <a:gd name="connsiteX54" fmla="*/ 326890 w 503486"/>
                      <a:gd name="connsiteY54" fmla="*/ 210408 h 406109"/>
                      <a:gd name="connsiteX55" fmla="*/ 315618 w 503486"/>
                      <a:gd name="connsiteY55" fmla="*/ 195379 h 406109"/>
                      <a:gd name="connsiteX56" fmla="*/ 289316 w 503486"/>
                      <a:gd name="connsiteY56" fmla="*/ 187865 h 406109"/>
                      <a:gd name="connsiteX57" fmla="*/ 236713 w 503486"/>
                      <a:gd name="connsiteY57" fmla="*/ 180350 h 406109"/>
                      <a:gd name="connsiteX58" fmla="*/ 274287 w 503486"/>
                      <a:gd name="connsiteY58" fmla="*/ 289312 h 406109"/>
                      <a:gd name="connsiteX59" fmla="*/ 146537 w 503486"/>
                      <a:gd name="connsiteY59" fmla="*/ 184107 h 406109"/>
                      <a:gd name="connsiteX60" fmla="*/ 135265 w 503486"/>
                      <a:gd name="connsiteY60" fmla="*/ 187865 h 406109"/>
                      <a:gd name="connsiteX61" fmla="*/ 123992 w 503486"/>
                      <a:gd name="connsiteY61" fmla="*/ 195379 h 406109"/>
                      <a:gd name="connsiteX62" fmla="*/ 116478 w 503486"/>
                      <a:gd name="connsiteY62" fmla="*/ 206651 h 406109"/>
                      <a:gd name="connsiteX63" fmla="*/ 86419 w 503486"/>
                      <a:gd name="connsiteY63" fmla="*/ 221680 h 406109"/>
                      <a:gd name="connsiteX64" fmla="*/ 75147 w 503486"/>
                      <a:gd name="connsiteY64" fmla="*/ 229195 h 406109"/>
                      <a:gd name="connsiteX65" fmla="*/ 67632 w 503486"/>
                      <a:gd name="connsiteY65" fmla="*/ 259253 h 406109"/>
                      <a:gd name="connsiteX66" fmla="*/ 60117 w 503486"/>
                      <a:gd name="connsiteY66" fmla="*/ 281797 h 406109"/>
                      <a:gd name="connsiteX67" fmla="*/ 37573 w 503486"/>
                      <a:gd name="connsiteY67" fmla="*/ 285554 h 406109"/>
                      <a:gd name="connsiteX68" fmla="*/ 18786 w 503486"/>
                      <a:gd name="connsiteY68" fmla="*/ 281797 h 406109"/>
                      <a:gd name="connsiteX69" fmla="*/ 11272 w 503486"/>
                      <a:gd name="connsiteY69" fmla="*/ 270525 h 406109"/>
                      <a:gd name="connsiteX70" fmla="*/ 0 w 503486"/>
                      <a:gd name="connsiteY70" fmla="*/ 263011 h 406109"/>
                      <a:gd name="connsiteX71" fmla="*/ 3757 w 503486"/>
                      <a:gd name="connsiteY71" fmla="*/ 251739 h 406109"/>
                      <a:gd name="connsiteX72" fmla="*/ 15029 w 503486"/>
                      <a:gd name="connsiteY72" fmla="*/ 225438 h 406109"/>
                      <a:gd name="connsiteX73" fmla="*/ 26301 w 503486"/>
                      <a:gd name="connsiteY73" fmla="*/ 217923 h 406109"/>
                      <a:gd name="connsiteX74" fmla="*/ 30059 w 503486"/>
                      <a:gd name="connsiteY74" fmla="*/ 191622 h 406109"/>
                      <a:gd name="connsiteX75" fmla="*/ 37573 w 503486"/>
                      <a:gd name="connsiteY75" fmla="*/ 176593 h 406109"/>
                      <a:gd name="connsiteX76" fmla="*/ 26301 w 503486"/>
                      <a:gd name="connsiteY76" fmla="*/ 161564 h 406109"/>
                      <a:gd name="connsiteX0" fmla="*/ 26301 w 503486"/>
                      <a:gd name="connsiteY0" fmla="*/ 161564 h 406109"/>
                      <a:gd name="connsiteX1" fmla="*/ 26301 w 503486"/>
                      <a:gd name="connsiteY1" fmla="*/ 161564 h 406109"/>
                      <a:gd name="connsiteX2" fmla="*/ 22544 w 503486"/>
                      <a:gd name="connsiteY2" fmla="*/ 105204 h 406109"/>
                      <a:gd name="connsiteX3" fmla="*/ 15029 w 503486"/>
                      <a:gd name="connsiteY3" fmla="*/ 93932 h 406109"/>
                      <a:gd name="connsiteX4" fmla="*/ 18786 w 503486"/>
                      <a:gd name="connsiteY4" fmla="*/ 63874 h 406109"/>
                      <a:gd name="connsiteX5" fmla="*/ 60117 w 503486"/>
                      <a:gd name="connsiteY5" fmla="*/ 75146 h 406109"/>
                      <a:gd name="connsiteX6" fmla="*/ 82662 w 503486"/>
                      <a:gd name="connsiteY6" fmla="*/ 78903 h 406109"/>
                      <a:gd name="connsiteX7" fmla="*/ 90176 w 503486"/>
                      <a:gd name="connsiteY7" fmla="*/ 67631 h 406109"/>
                      <a:gd name="connsiteX8" fmla="*/ 101448 w 503486"/>
                      <a:gd name="connsiteY8" fmla="*/ 82660 h 406109"/>
                      <a:gd name="connsiteX9" fmla="*/ 105206 w 503486"/>
                      <a:gd name="connsiteY9" fmla="*/ 52602 h 406109"/>
                      <a:gd name="connsiteX10" fmla="*/ 116478 w 503486"/>
                      <a:gd name="connsiteY10" fmla="*/ 56359 h 406109"/>
                      <a:gd name="connsiteX11" fmla="*/ 127750 w 503486"/>
                      <a:gd name="connsiteY11" fmla="*/ 41330 h 406109"/>
                      <a:gd name="connsiteX12" fmla="*/ 154051 w 503486"/>
                      <a:gd name="connsiteY12" fmla="*/ 30058 h 406109"/>
                      <a:gd name="connsiteX13" fmla="*/ 169081 w 503486"/>
                      <a:gd name="connsiteY13" fmla="*/ 18786 h 406109"/>
                      <a:gd name="connsiteX14" fmla="*/ 187868 w 503486"/>
                      <a:gd name="connsiteY14" fmla="*/ 0 h 406109"/>
                      <a:gd name="connsiteX15" fmla="*/ 199140 w 503486"/>
                      <a:gd name="connsiteY15" fmla="*/ 15029 h 406109"/>
                      <a:gd name="connsiteX16" fmla="*/ 206654 w 503486"/>
                      <a:gd name="connsiteY16" fmla="*/ 37573 h 406109"/>
                      <a:gd name="connsiteX17" fmla="*/ 229198 w 503486"/>
                      <a:gd name="connsiteY17" fmla="*/ 33816 h 406109"/>
                      <a:gd name="connsiteX18" fmla="*/ 240471 w 503486"/>
                      <a:gd name="connsiteY18" fmla="*/ 30058 h 406109"/>
                      <a:gd name="connsiteX19" fmla="*/ 270529 w 503486"/>
                      <a:gd name="connsiteY19" fmla="*/ 37573 h 406109"/>
                      <a:gd name="connsiteX20" fmla="*/ 281801 w 503486"/>
                      <a:gd name="connsiteY20" fmla="*/ 45088 h 406109"/>
                      <a:gd name="connsiteX21" fmla="*/ 304346 w 503486"/>
                      <a:gd name="connsiteY21" fmla="*/ 63874 h 406109"/>
                      <a:gd name="connsiteX22" fmla="*/ 323132 w 503486"/>
                      <a:gd name="connsiteY22" fmla="*/ 67631 h 406109"/>
                      <a:gd name="connsiteX23" fmla="*/ 334404 w 503486"/>
                      <a:gd name="connsiteY23" fmla="*/ 112719 h 406109"/>
                      <a:gd name="connsiteX24" fmla="*/ 356949 w 503486"/>
                      <a:gd name="connsiteY24" fmla="*/ 116476 h 406109"/>
                      <a:gd name="connsiteX25" fmla="*/ 394522 w 503486"/>
                      <a:gd name="connsiteY25" fmla="*/ 123991 h 406109"/>
                      <a:gd name="connsiteX26" fmla="*/ 390765 w 503486"/>
                      <a:gd name="connsiteY26" fmla="*/ 120233 h 406109"/>
                      <a:gd name="connsiteX27" fmla="*/ 398280 w 503486"/>
                      <a:gd name="connsiteY27" fmla="*/ 139020 h 406109"/>
                      <a:gd name="connsiteX28" fmla="*/ 420824 w 503486"/>
                      <a:gd name="connsiteY28" fmla="*/ 146534 h 406109"/>
                      <a:gd name="connsiteX29" fmla="*/ 432096 w 503486"/>
                      <a:gd name="connsiteY29" fmla="*/ 154049 h 406109"/>
                      <a:gd name="connsiteX30" fmla="*/ 447125 w 503486"/>
                      <a:gd name="connsiteY30" fmla="*/ 157806 h 406109"/>
                      <a:gd name="connsiteX31" fmla="*/ 462155 w 503486"/>
                      <a:gd name="connsiteY31" fmla="*/ 165321 h 406109"/>
                      <a:gd name="connsiteX32" fmla="*/ 465912 w 503486"/>
                      <a:gd name="connsiteY32" fmla="*/ 202894 h 406109"/>
                      <a:gd name="connsiteX33" fmla="*/ 473427 w 503486"/>
                      <a:gd name="connsiteY33" fmla="*/ 225438 h 406109"/>
                      <a:gd name="connsiteX34" fmla="*/ 477184 w 503486"/>
                      <a:gd name="connsiteY34" fmla="*/ 281797 h 406109"/>
                      <a:gd name="connsiteX35" fmla="*/ 492214 w 503486"/>
                      <a:gd name="connsiteY35" fmla="*/ 304341 h 406109"/>
                      <a:gd name="connsiteX36" fmla="*/ 495971 w 503486"/>
                      <a:gd name="connsiteY36" fmla="*/ 315613 h 406109"/>
                      <a:gd name="connsiteX37" fmla="*/ 503486 w 503486"/>
                      <a:gd name="connsiteY37" fmla="*/ 330642 h 406109"/>
                      <a:gd name="connsiteX38" fmla="*/ 484699 w 503486"/>
                      <a:gd name="connsiteY38" fmla="*/ 371972 h 406109"/>
                      <a:gd name="connsiteX39" fmla="*/ 484699 w 503486"/>
                      <a:gd name="connsiteY39" fmla="*/ 405788 h 406109"/>
                      <a:gd name="connsiteX40" fmla="*/ 473427 w 503486"/>
                      <a:gd name="connsiteY40" fmla="*/ 402030 h 406109"/>
                      <a:gd name="connsiteX41" fmla="*/ 462155 w 503486"/>
                      <a:gd name="connsiteY41" fmla="*/ 390759 h 406109"/>
                      <a:gd name="connsiteX42" fmla="*/ 450883 w 503486"/>
                      <a:gd name="connsiteY42" fmla="*/ 383244 h 406109"/>
                      <a:gd name="connsiteX43" fmla="*/ 447125 w 503486"/>
                      <a:gd name="connsiteY43" fmla="*/ 364457 h 406109"/>
                      <a:gd name="connsiteX44" fmla="*/ 439611 w 503486"/>
                      <a:gd name="connsiteY44" fmla="*/ 334399 h 406109"/>
                      <a:gd name="connsiteX45" fmla="*/ 424581 w 503486"/>
                      <a:gd name="connsiteY45" fmla="*/ 308098 h 406109"/>
                      <a:gd name="connsiteX46" fmla="*/ 420824 w 503486"/>
                      <a:gd name="connsiteY46" fmla="*/ 296826 h 406109"/>
                      <a:gd name="connsiteX47" fmla="*/ 409552 w 503486"/>
                      <a:gd name="connsiteY47" fmla="*/ 293069 h 406109"/>
                      <a:gd name="connsiteX48" fmla="*/ 402037 w 503486"/>
                      <a:gd name="connsiteY48" fmla="*/ 281797 h 406109"/>
                      <a:gd name="connsiteX49" fmla="*/ 387007 w 503486"/>
                      <a:gd name="connsiteY49" fmla="*/ 274282 h 406109"/>
                      <a:gd name="connsiteX50" fmla="*/ 371978 w 503486"/>
                      <a:gd name="connsiteY50" fmla="*/ 251739 h 406109"/>
                      <a:gd name="connsiteX51" fmla="*/ 368221 w 503486"/>
                      <a:gd name="connsiteY51" fmla="*/ 240467 h 406109"/>
                      <a:gd name="connsiteX52" fmla="*/ 353191 w 503486"/>
                      <a:gd name="connsiteY52" fmla="*/ 236710 h 406109"/>
                      <a:gd name="connsiteX53" fmla="*/ 341919 w 503486"/>
                      <a:gd name="connsiteY53" fmla="*/ 232952 h 406109"/>
                      <a:gd name="connsiteX54" fmla="*/ 326890 w 503486"/>
                      <a:gd name="connsiteY54" fmla="*/ 210408 h 406109"/>
                      <a:gd name="connsiteX55" fmla="*/ 315618 w 503486"/>
                      <a:gd name="connsiteY55" fmla="*/ 195379 h 406109"/>
                      <a:gd name="connsiteX56" fmla="*/ 289316 w 503486"/>
                      <a:gd name="connsiteY56" fmla="*/ 187865 h 406109"/>
                      <a:gd name="connsiteX57" fmla="*/ 315618 w 503486"/>
                      <a:gd name="connsiteY57" fmla="*/ 304340 h 406109"/>
                      <a:gd name="connsiteX58" fmla="*/ 274287 w 503486"/>
                      <a:gd name="connsiteY58" fmla="*/ 289312 h 406109"/>
                      <a:gd name="connsiteX59" fmla="*/ 146537 w 503486"/>
                      <a:gd name="connsiteY59" fmla="*/ 184107 h 406109"/>
                      <a:gd name="connsiteX60" fmla="*/ 135265 w 503486"/>
                      <a:gd name="connsiteY60" fmla="*/ 187865 h 406109"/>
                      <a:gd name="connsiteX61" fmla="*/ 123992 w 503486"/>
                      <a:gd name="connsiteY61" fmla="*/ 195379 h 406109"/>
                      <a:gd name="connsiteX62" fmla="*/ 116478 w 503486"/>
                      <a:gd name="connsiteY62" fmla="*/ 206651 h 406109"/>
                      <a:gd name="connsiteX63" fmla="*/ 86419 w 503486"/>
                      <a:gd name="connsiteY63" fmla="*/ 221680 h 406109"/>
                      <a:gd name="connsiteX64" fmla="*/ 75147 w 503486"/>
                      <a:gd name="connsiteY64" fmla="*/ 229195 h 406109"/>
                      <a:gd name="connsiteX65" fmla="*/ 67632 w 503486"/>
                      <a:gd name="connsiteY65" fmla="*/ 259253 h 406109"/>
                      <a:gd name="connsiteX66" fmla="*/ 60117 w 503486"/>
                      <a:gd name="connsiteY66" fmla="*/ 281797 h 406109"/>
                      <a:gd name="connsiteX67" fmla="*/ 37573 w 503486"/>
                      <a:gd name="connsiteY67" fmla="*/ 285554 h 406109"/>
                      <a:gd name="connsiteX68" fmla="*/ 18786 w 503486"/>
                      <a:gd name="connsiteY68" fmla="*/ 281797 h 406109"/>
                      <a:gd name="connsiteX69" fmla="*/ 11272 w 503486"/>
                      <a:gd name="connsiteY69" fmla="*/ 270525 h 406109"/>
                      <a:gd name="connsiteX70" fmla="*/ 0 w 503486"/>
                      <a:gd name="connsiteY70" fmla="*/ 263011 h 406109"/>
                      <a:gd name="connsiteX71" fmla="*/ 3757 w 503486"/>
                      <a:gd name="connsiteY71" fmla="*/ 251739 h 406109"/>
                      <a:gd name="connsiteX72" fmla="*/ 15029 w 503486"/>
                      <a:gd name="connsiteY72" fmla="*/ 225438 h 406109"/>
                      <a:gd name="connsiteX73" fmla="*/ 26301 w 503486"/>
                      <a:gd name="connsiteY73" fmla="*/ 217923 h 406109"/>
                      <a:gd name="connsiteX74" fmla="*/ 30059 w 503486"/>
                      <a:gd name="connsiteY74" fmla="*/ 191622 h 406109"/>
                      <a:gd name="connsiteX75" fmla="*/ 37573 w 503486"/>
                      <a:gd name="connsiteY75" fmla="*/ 176593 h 406109"/>
                      <a:gd name="connsiteX76" fmla="*/ 26301 w 503486"/>
                      <a:gd name="connsiteY76" fmla="*/ 161564 h 406109"/>
                      <a:gd name="connsiteX0" fmla="*/ 26301 w 503486"/>
                      <a:gd name="connsiteY0" fmla="*/ 161564 h 406109"/>
                      <a:gd name="connsiteX1" fmla="*/ 26301 w 503486"/>
                      <a:gd name="connsiteY1" fmla="*/ 161564 h 406109"/>
                      <a:gd name="connsiteX2" fmla="*/ 22544 w 503486"/>
                      <a:gd name="connsiteY2" fmla="*/ 105204 h 406109"/>
                      <a:gd name="connsiteX3" fmla="*/ 15029 w 503486"/>
                      <a:gd name="connsiteY3" fmla="*/ 93932 h 406109"/>
                      <a:gd name="connsiteX4" fmla="*/ 18786 w 503486"/>
                      <a:gd name="connsiteY4" fmla="*/ 63874 h 406109"/>
                      <a:gd name="connsiteX5" fmla="*/ 60117 w 503486"/>
                      <a:gd name="connsiteY5" fmla="*/ 75146 h 406109"/>
                      <a:gd name="connsiteX6" fmla="*/ 82662 w 503486"/>
                      <a:gd name="connsiteY6" fmla="*/ 78903 h 406109"/>
                      <a:gd name="connsiteX7" fmla="*/ 90176 w 503486"/>
                      <a:gd name="connsiteY7" fmla="*/ 67631 h 406109"/>
                      <a:gd name="connsiteX8" fmla="*/ 101448 w 503486"/>
                      <a:gd name="connsiteY8" fmla="*/ 82660 h 406109"/>
                      <a:gd name="connsiteX9" fmla="*/ 105206 w 503486"/>
                      <a:gd name="connsiteY9" fmla="*/ 52602 h 406109"/>
                      <a:gd name="connsiteX10" fmla="*/ 116478 w 503486"/>
                      <a:gd name="connsiteY10" fmla="*/ 56359 h 406109"/>
                      <a:gd name="connsiteX11" fmla="*/ 127750 w 503486"/>
                      <a:gd name="connsiteY11" fmla="*/ 41330 h 406109"/>
                      <a:gd name="connsiteX12" fmla="*/ 154051 w 503486"/>
                      <a:gd name="connsiteY12" fmla="*/ 30058 h 406109"/>
                      <a:gd name="connsiteX13" fmla="*/ 169081 w 503486"/>
                      <a:gd name="connsiteY13" fmla="*/ 18786 h 406109"/>
                      <a:gd name="connsiteX14" fmla="*/ 187868 w 503486"/>
                      <a:gd name="connsiteY14" fmla="*/ 0 h 406109"/>
                      <a:gd name="connsiteX15" fmla="*/ 199140 w 503486"/>
                      <a:gd name="connsiteY15" fmla="*/ 15029 h 406109"/>
                      <a:gd name="connsiteX16" fmla="*/ 206654 w 503486"/>
                      <a:gd name="connsiteY16" fmla="*/ 37573 h 406109"/>
                      <a:gd name="connsiteX17" fmla="*/ 229198 w 503486"/>
                      <a:gd name="connsiteY17" fmla="*/ 33816 h 406109"/>
                      <a:gd name="connsiteX18" fmla="*/ 240471 w 503486"/>
                      <a:gd name="connsiteY18" fmla="*/ 30058 h 406109"/>
                      <a:gd name="connsiteX19" fmla="*/ 270529 w 503486"/>
                      <a:gd name="connsiteY19" fmla="*/ 37573 h 406109"/>
                      <a:gd name="connsiteX20" fmla="*/ 281801 w 503486"/>
                      <a:gd name="connsiteY20" fmla="*/ 45088 h 406109"/>
                      <a:gd name="connsiteX21" fmla="*/ 304346 w 503486"/>
                      <a:gd name="connsiteY21" fmla="*/ 63874 h 406109"/>
                      <a:gd name="connsiteX22" fmla="*/ 323132 w 503486"/>
                      <a:gd name="connsiteY22" fmla="*/ 67631 h 406109"/>
                      <a:gd name="connsiteX23" fmla="*/ 334404 w 503486"/>
                      <a:gd name="connsiteY23" fmla="*/ 112719 h 406109"/>
                      <a:gd name="connsiteX24" fmla="*/ 356949 w 503486"/>
                      <a:gd name="connsiteY24" fmla="*/ 116476 h 406109"/>
                      <a:gd name="connsiteX25" fmla="*/ 394522 w 503486"/>
                      <a:gd name="connsiteY25" fmla="*/ 123991 h 406109"/>
                      <a:gd name="connsiteX26" fmla="*/ 390765 w 503486"/>
                      <a:gd name="connsiteY26" fmla="*/ 120233 h 406109"/>
                      <a:gd name="connsiteX27" fmla="*/ 398280 w 503486"/>
                      <a:gd name="connsiteY27" fmla="*/ 139020 h 406109"/>
                      <a:gd name="connsiteX28" fmla="*/ 420824 w 503486"/>
                      <a:gd name="connsiteY28" fmla="*/ 146534 h 406109"/>
                      <a:gd name="connsiteX29" fmla="*/ 432096 w 503486"/>
                      <a:gd name="connsiteY29" fmla="*/ 154049 h 406109"/>
                      <a:gd name="connsiteX30" fmla="*/ 447125 w 503486"/>
                      <a:gd name="connsiteY30" fmla="*/ 157806 h 406109"/>
                      <a:gd name="connsiteX31" fmla="*/ 462155 w 503486"/>
                      <a:gd name="connsiteY31" fmla="*/ 165321 h 406109"/>
                      <a:gd name="connsiteX32" fmla="*/ 465912 w 503486"/>
                      <a:gd name="connsiteY32" fmla="*/ 202894 h 406109"/>
                      <a:gd name="connsiteX33" fmla="*/ 473427 w 503486"/>
                      <a:gd name="connsiteY33" fmla="*/ 225438 h 406109"/>
                      <a:gd name="connsiteX34" fmla="*/ 477184 w 503486"/>
                      <a:gd name="connsiteY34" fmla="*/ 281797 h 406109"/>
                      <a:gd name="connsiteX35" fmla="*/ 492214 w 503486"/>
                      <a:gd name="connsiteY35" fmla="*/ 304341 h 406109"/>
                      <a:gd name="connsiteX36" fmla="*/ 495971 w 503486"/>
                      <a:gd name="connsiteY36" fmla="*/ 315613 h 406109"/>
                      <a:gd name="connsiteX37" fmla="*/ 503486 w 503486"/>
                      <a:gd name="connsiteY37" fmla="*/ 330642 h 406109"/>
                      <a:gd name="connsiteX38" fmla="*/ 484699 w 503486"/>
                      <a:gd name="connsiteY38" fmla="*/ 371972 h 406109"/>
                      <a:gd name="connsiteX39" fmla="*/ 484699 w 503486"/>
                      <a:gd name="connsiteY39" fmla="*/ 405788 h 406109"/>
                      <a:gd name="connsiteX40" fmla="*/ 473427 w 503486"/>
                      <a:gd name="connsiteY40" fmla="*/ 402030 h 406109"/>
                      <a:gd name="connsiteX41" fmla="*/ 462155 w 503486"/>
                      <a:gd name="connsiteY41" fmla="*/ 390759 h 406109"/>
                      <a:gd name="connsiteX42" fmla="*/ 450883 w 503486"/>
                      <a:gd name="connsiteY42" fmla="*/ 383244 h 406109"/>
                      <a:gd name="connsiteX43" fmla="*/ 447125 w 503486"/>
                      <a:gd name="connsiteY43" fmla="*/ 364457 h 406109"/>
                      <a:gd name="connsiteX44" fmla="*/ 439611 w 503486"/>
                      <a:gd name="connsiteY44" fmla="*/ 334399 h 406109"/>
                      <a:gd name="connsiteX45" fmla="*/ 424581 w 503486"/>
                      <a:gd name="connsiteY45" fmla="*/ 308098 h 406109"/>
                      <a:gd name="connsiteX46" fmla="*/ 420824 w 503486"/>
                      <a:gd name="connsiteY46" fmla="*/ 296826 h 406109"/>
                      <a:gd name="connsiteX47" fmla="*/ 409552 w 503486"/>
                      <a:gd name="connsiteY47" fmla="*/ 293069 h 406109"/>
                      <a:gd name="connsiteX48" fmla="*/ 402037 w 503486"/>
                      <a:gd name="connsiteY48" fmla="*/ 281797 h 406109"/>
                      <a:gd name="connsiteX49" fmla="*/ 387007 w 503486"/>
                      <a:gd name="connsiteY49" fmla="*/ 274282 h 406109"/>
                      <a:gd name="connsiteX50" fmla="*/ 371978 w 503486"/>
                      <a:gd name="connsiteY50" fmla="*/ 251739 h 406109"/>
                      <a:gd name="connsiteX51" fmla="*/ 368221 w 503486"/>
                      <a:gd name="connsiteY51" fmla="*/ 240467 h 406109"/>
                      <a:gd name="connsiteX52" fmla="*/ 353191 w 503486"/>
                      <a:gd name="connsiteY52" fmla="*/ 236710 h 406109"/>
                      <a:gd name="connsiteX53" fmla="*/ 341919 w 503486"/>
                      <a:gd name="connsiteY53" fmla="*/ 232952 h 406109"/>
                      <a:gd name="connsiteX54" fmla="*/ 326890 w 503486"/>
                      <a:gd name="connsiteY54" fmla="*/ 210408 h 406109"/>
                      <a:gd name="connsiteX55" fmla="*/ 315618 w 503486"/>
                      <a:gd name="connsiteY55" fmla="*/ 195379 h 406109"/>
                      <a:gd name="connsiteX56" fmla="*/ 323132 w 503486"/>
                      <a:gd name="connsiteY56" fmla="*/ 259254 h 406109"/>
                      <a:gd name="connsiteX57" fmla="*/ 315618 w 503486"/>
                      <a:gd name="connsiteY57" fmla="*/ 304340 h 406109"/>
                      <a:gd name="connsiteX58" fmla="*/ 274287 w 503486"/>
                      <a:gd name="connsiteY58" fmla="*/ 289312 h 406109"/>
                      <a:gd name="connsiteX59" fmla="*/ 146537 w 503486"/>
                      <a:gd name="connsiteY59" fmla="*/ 184107 h 406109"/>
                      <a:gd name="connsiteX60" fmla="*/ 135265 w 503486"/>
                      <a:gd name="connsiteY60" fmla="*/ 187865 h 406109"/>
                      <a:gd name="connsiteX61" fmla="*/ 123992 w 503486"/>
                      <a:gd name="connsiteY61" fmla="*/ 195379 h 406109"/>
                      <a:gd name="connsiteX62" fmla="*/ 116478 w 503486"/>
                      <a:gd name="connsiteY62" fmla="*/ 206651 h 406109"/>
                      <a:gd name="connsiteX63" fmla="*/ 86419 w 503486"/>
                      <a:gd name="connsiteY63" fmla="*/ 221680 h 406109"/>
                      <a:gd name="connsiteX64" fmla="*/ 75147 w 503486"/>
                      <a:gd name="connsiteY64" fmla="*/ 229195 h 406109"/>
                      <a:gd name="connsiteX65" fmla="*/ 67632 w 503486"/>
                      <a:gd name="connsiteY65" fmla="*/ 259253 h 406109"/>
                      <a:gd name="connsiteX66" fmla="*/ 60117 w 503486"/>
                      <a:gd name="connsiteY66" fmla="*/ 281797 h 406109"/>
                      <a:gd name="connsiteX67" fmla="*/ 37573 w 503486"/>
                      <a:gd name="connsiteY67" fmla="*/ 285554 h 406109"/>
                      <a:gd name="connsiteX68" fmla="*/ 18786 w 503486"/>
                      <a:gd name="connsiteY68" fmla="*/ 281797 h 406109"/>
                      <a:gd name="connsiteX69" fmla="*/ 11272 w 503486"/>
                      <a:gd name="connsiteY69" fmla="*/ 270525 h 406109"/>
                      <a:gd name="connsiteX70" fmla="*/ 0 w 503486"/>
                      <a:gd name="connsiteY70" fmla="*/ 263011 h 406109"/>
                      <a:gd name="connsiteX71" fmla="*/ 3757 w 503486"/>
                      <a:gd name="connsiteY71" fmla="*/ 251739 h 406109"/>
                      <a:gd name="connsiteX72" fmla="*/ 15029 w 503486"/>
                      <a:gd name="connsiteY72" fmla="*/ 225438 h 406109"/>
                      <a:gd name="connsiteX73" fmla="*/ 26301 w 503486"/>
                      <a:gd name="connsiteY73" fmla="*/ 217923 h 406109"/>
                      <a:gd name="connsiteX74" fmla="*/ 30059 w 503486"/>
                      <a:gd name="connsiteY74" fmla="*/ 191622 h 406109"/>
                      <a:gd name="connsiteX75" fmla="*/ 37573 w 503486"/>
                      <a:gd name="connsiteY75" fmla="*/ 176593 h 406109"/>
                      <a:gd name="connsiteX76" fmla="*/ 26301 w 503486"/>
                      <a:gd name="connsiteY76" fmla="*/ 161564 h 406109"/>
                      <a:gd name="connsiteX0" fmla="*/ 26301 w 503486"/>
                      <a:gd name="connsiteY0" fmla="*/ 161564 h 406109"/>
                      <a:gd name="connsiteX1" fmla="*/ 26301 w 503486"/>
                      <a:gd name="connsiteY1" fmla="*/ 161564 h 406109"/>
                      <a:gd name="connsiteX2" fmla="*/ 22544 w 503486"/>
                      <a:gd name="connsiteY2" fmla="*/ 105204 h 406109"/>
                      <a:gd name="connsiteX3" fmla="*/ 15029 w 503486"/>
                      <a:gd name="connsiteY3" fmla="*/ 93932 h 406109"/>
                      <a:gd name="connsiteX4" fmla="*/ 18786 w 503486"/>
                      <a:gd name="connsiteY4" fmla="*/ 63874 h 406109"/>
                      <a:gd name="connsiteX5" fmla="*/ 60117 w 503486"/>
                      <a:gd name="connsiteY5" fmla="*/ 75146 h 406109"/>
                      <a:gd name="connsiteX6" fmla="*/ 82662 w 503486"/>
                      <a:gd name="connsiteY6" fmla="*/ 78903 h 406109"/>
                      <a:gd name="connsiteX7" fmla="*/ 90176 w 503486"/>
                      <a:gd name="connsiteY7" fmla="*/ 67631 h 406109"/>
                      <a:gd name="connsiteX8" fmla="*/ 101448 w 503486"/>
                      <a:gd name="connsiteY8" fmla="*/ 82660 h 406109"/>
                      <a:gd name="connsiteX9" fmla="*/ 105206 w 503486"/>
                      <a:gd name="connsiteY9" fmla="*/ 52602 h 406109"/>
                      <a:gd name="connsiteX10" fmla="*/ 116478 w 503486"/>
                      <a:gd name="connsiteY10" fmla="*/ 56359 h 406109"/>
                      <a:gd name="connsiteX11" fmla="*/ 127750 w 503486"/>
                      <a:gd name="connsiteY11" fmla="*/ 41330 h 406109"/>
                      <a:gd name="connsiteX12" fmla="*/ 154051 w 503486"/>
                      <a:gd name="connsiteY12" fmla="*/ 30058 h 406109"/>
                      <a:gd name="connsiteX13" fmla="*/ 169081 w 503486"/>
                      <a:gd name="connsiteY13" fmla="*/ 18786 h 406109"/>
                      <a:gd name="connsiteX14" fmla="*/ 187868 w 503486"/>
                      <a:gd name="connsiteY14" fmla="*/ 0 h 406109"/>
                      <a:gd name="connsiteX15" fmla="*/ 199140 w 503486"/>
                      <a:gd name="connsiteY15" fmla="*/ 15029 h 406109"/>
                      <a:gd name="connsiteX16" fmla="*/ 206654 w 503486"/>
                      <a:gd name="connsiteY16" fmla="*/ 37573 h 406109"/>
                      <a:gd name="connsiteX17" fmla="*/ 229198 w 503486"/>
                      <a:gd name="connsiteY17" fmla="*/ 33816 h 406109"/>
                      <a:gd name="connsiteX18" fmla="*/ 240471 w 503486"/>
                      <a:gd name="connsiteY18" fmla="*/ 30058 h 406109"/>
                      <a:gd name="connsiteX19" fmla="*/ 270529 w 503486"/>
                      <a:gd name="connsiteY19" fmla="*/ 37573 h 406109"/>
                      <a:gd name="connsiteX20" fmla="*/ 281801 w 503486"/>
                      <a:gd name="connsiteY20" fmla="*/ 45088 h 406109"/>
                      <a:gd name="connsiteX21" fmla="*/ 304346 w 503486"/>
                      <a:gd name="connsiteY21" fmla="*/ 63874 h 406109"/>
                      <a:gd name="connsiteX22" fmla="*/ 323132 w 503486"/>
                      <a:gd name="connsiteY22" fmla="*/ 67631 h 406109"/>
                      <a:gd name="connsiteX23" fmla="*/ 334404 w 503486"/>
                      <a:gd name="connsiteY23" fmla="*/ 112719 h 406109"/>
                      <a:gd name="connsiteX24" fmla="*/ 356949 w 503486"/>
                      <a:gd name="connsiteY24" fmla="*/ 116476 h 406109"/>
                      <a:gd name="connsiteX25" fmla="*/ 394522 w 503486"/>
                      <a:gd name="connsiteY25" fmla="*/ 123991 h 406109"/>
                      <a:gd name="connsiteX26" fmla="*/ 390765 w 503486"/>
                      <a:gd name="connsiteY26" fmla="*/ 120233 h 406109"/>
                      <a:gd name="connsiteX27" fmla="*/ 398280 w 503486"/>
                      <a:gd name="connsiteY27" fmla="*/ 139020 h 406109"/>
                      <a:gd name="connsiteX28" fmla="*/ 420824 w 503486"/>
                      <a:gd name="connsiteY28" fmla="*/ 146534 h 406109"/>
                      <a:gd name="connsiteX29" fmla="*/ 432096 w 503486"/>
                      <a:gd name="connsiteY29" fmla="*/ 154049 h 406109"/>
                      <a:gd name="connsiteX30" fmla="*/ 447125 w 503486"/>
                      <a:gd name="connsiteY30" fmla="*/ 157806 h 406109"/>
                      <a:gd name="connsiteX31" fmla="*/ 462155 w 503486"/>
                      <a:gd name="connsiteY31" fmla="*/ 165321 h 406109"/>
                      <a:gd name="connsiteX32" fmla="*/ 465912 w 503486"/>
                      <a:gd name="connsiteY32" fmla="*/ 202894 h 406109"/>
                      <a:gd name="connsiteX33" fmla="*/ 473427 w 503486"/>
                      <a:gd name="connsiteY33" fmla="*/ 225438 h 406109"/>
                      <a:gd name="connsiteX34" fmla="*/ 477184 w 503486"/>
                      <a:gd name="connsiteY34" fmla="*/ 281797 h 406109"/>
                      <a:gd name="connsiteX35" fmla="*/ 492214 w 503486"/>
                      <a:gd name="connsiteY35" fmla="*/ 304341 h 406109"/>
                      <a:gd name="connsiteX36" fmla="*/ 495971 w 503486"/>
                      <a:gd name="connsiteY36" fmla="*/ 315613 h 406109"/>
                      <a:gd name="connsiteX37" fmla="*/ 503486 w 503486"/>
                      <a:gd name="connsiteY37" fmla="*/ 330642 h 406109"/>
                      <a:gd name="connsiteX38" fmla="*/ 484699 w 503486"/>
                      <a:gd name="connsiteY38" fmla="*/ 371972 h 406109"/>
                      <a:gd name="connsiteX39" fmla="*/ 484699 w 503486"/>
                      <a:gd name="connsiteY39" fmla="*/ 405788 h 406109"/>
                      <a:gd name="connsiteX40" fmla="*/ 473427 w 503486"/>
                      <a:gd name="connsiteY40" fmla="*/ 402030 h 406109"/>
                      <a:gd name="connsiteX41" fmla="*/ 462155 w 503486"/>
                      <a:gd name="connsiteY41" fmla="*/ 390759 h 406109"/>
                      <a:gd name="connsiteX42" fmla="*/ 450883 w 503486"/>
                      <a:gd name="connsiteY42" fmla="*/ 383244 h 406109"/>
                      <a:gd name="connsiteX43" fmla="*/ 447125 w 503486"/>
                      <a:gd name="connsiteY43" fmla="*/ 364457 h 406109"/>
                      <a:gd name="connsiteX44" fmla="*/ 439611 w 503486"/>
                      <a:gd name="connsiteY44" fmla="*/ 334399 h 406109"/>
                      <a:gd name="connsiteX45" fmla="*/ 424581 w 503486"/>
                      <a:gd name="connsiteY45" fmla="*/ 308098 h 406109"/>
                      <a:gd name="connsiteX46" fmla="*/ 420824 w 503486"/>
                      <a:gd name="connsiteY46" fmla="*/ 296826 h 406109"/>
                      <a:gd name="connsiteX47" fmla="*/ 409552 w 503486"/>
                      <a:gd name="connsiteY47" fmla="*/ 293069 h 406109"/>
                      <a:gd name="connsiteX48" fmla="*/ 402037 w 503486"/>
                      <a:gd name="connsiteY48" fmla="*/ 281797 h 406109"/>
                      <a:gd name="connsiteX49" fmla="*/ 383250 w 503486"/>
                      <a:gd name="connsiteY49" fmla="*/ 293068 h 406109"/>
                      <a:gd name="connsiteX50" fmla="*/ 371978 w 503486"/>
                      <a:gd name="connsiteY50" fmla="*/ 251739 h 406109"/>
                      <a:gd name="connsiteX51" fmla="*/ 368221 w 503486"/>
                      <a:gd name="connsiteY51" fmla="*/ 240467 h 406109"/>
                      <a:gd name="connsiteX52" fmla="*/ 353191 w 503486"/>
                      <a:gd name="connsiteY52" fmla="*/ 236710 h 406109"/>
                      <a:gd name="connsiteX53" fmla="*/ 341919 w 503486"/>
                      <a:gd name="connsiteY53" fmla="*/ 232952 h 406109"/>
                      <a:gd name="connsiteX54" fmla="*/ 326890 w 503486"/>
                      <a:gd name="connsiteY54" fmla="*/ 210408 h 406109"/>
                      <a:gd name="connsiteX55" fmla="*/ 315618 w 503486"/>
                      <a:gd name="connsiteY55" fmla="*/ 195379 h 406109"/>
                      <a:gd name="connsiteX56" fmla="*/ 323132 w 503486"/>
                      <a:gd name="connsiteY56" fmla="*/ 259254 h 406109"/>
                      <a:gd name="connsiteX57" fmla="*/ 315618 w 503486"/>
                      <a:gd name="connsiteY57" fmla="*/ 304340 h 406109"/>
                      <a:gd name="connsiteX58" fmla="*/ 274287 w 503486"/>
                      <a:gd name="connsiteY58" fmla="*/ 289312 h 406109"/>
                      <a:gd name="connsiteX59" fmla="*/ 146537 w 503486"/>
                      <a:gd name="connsiteY59" fmla="*/ 184107 h 406109"/>
                      <a:gd name="connsiteX60" fmla="*/ 135265 w 503486"/>
                      <a:gd name="connsiteY60" fmla="*/ 187865 h 406109"/>
                      <a:gd name="connsiteX61" fmla="*/ 123992 w 503486"/>
                      <a:gd name="connsiteY61" fmla="*/ 195379 h 406109"/>
                      <a:gd name="connsiteX62" fmla="*/ 116478 w 503486"/>
                      <a:gd name="connsiteY62" fmla="*/ 206651 h 406109"/>
                      <a:gd name="connsiteX63" fmla="*/ 86419 w 503486"/>
                      <a:gd name="connsiteY63" fmla="*/ 221680 h 406109"/>
                      <a:gd name="connsiteX64" fmla="*/ 75147 w 503486"/>
                      <a:gd name="connsiteY64" fmla="*/ 229195 h 406109"/>
                      <a:gd name="connsiteX65" fmla="*/ 67632 w 503486"/>
                      <a:gd name="connsiteY65" fmla="*/ 259253 h 406109"/>
                      <a:gd name="connsiteX66" fmla="*/ 60117 w 503486"/>
                      <a:gd name="connsiteY66" fmla="*/ 281797 h 406109"/>
                      <a:gd name="connsiteX67" fmla="*/ 37573 w 503486"/>
                      <a:gd name="connsiteY67" fmla="*/ 285554 h 406109"/>
                      <a:gd name="connsiteX68" fmla="*/ 18786 w 503486"/>
                      <a:gd name="connsiteY68" fmla="*/ 281797 h 406109"/>
                      <a:gd name="connsiteX69" fmla="*/ 11272 w 503486"/>
                      <a:gd name="connsiteY69" fmla="*/ 270525 h 406109"/>
                      <a:gd name="connsiteX70" fmla="*/ 0 w 503486"/>
                      <a:gd name="connsiteY70" fmla="*/ 263011 h 406109"/>
                      <a:gd name="connsiteX71" fmla="*/ 3757 w 503486"/>
                      <a:gd name="connsiteY71" fmla="*/ 251739 h 406109"/>
                      <a:gd name="connsiteX72" fmla="*/ 15029 w 503486"/>
                      <a:gd name="connsiteY72" fmla="*/ 225438 h 406109"/>
                      <a:gd name="connsiteX73" fmla="*/ 26301 w 503486"/>
                      <a:gd name="connsiteY73" fmla="*/ 217923 h 406109"/>
                      <a:gd name="connsiteX74" fmla="*/ 30059 w 503486"/>
                      <a:gd name="connsiteY74" fmla="*/ 191622 h 406109"/>
                      <a:gd name="connsiteX75" fmla="*/ 37573 w 503486"/>
                      <a:gd name="connsiteY75" fmla="*/ 176593 h 406109"/>
                      <a:gd name="connsiteX76" fmla="*/ 26301 w 503486"/>
                      <a:gd name="connsiteY76" fmla="*/ 161564 h 40610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18786 w 504387"/>
                      <a:gd name="connsiteY4" fmla="*/ 63874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112719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15618 w 504387"/>
                      <a:gd name="connsiteY55" fmla="*/ 195379 h 406039"/>
                      <a:gd name="connsiteX56" fmla="*/ 323132 w 504387"/>
                      <a:gd name="connsiteY56" fmla="*/ 259254 h 406039"/>
                      <a:gd name="connsiteX57" fmla="*/ 315618 w 504387"/>
                      <a:gd name="connsiteY57" fmla="*/ 304340 h 406039"/>
                      <a:gd name="connsiteX58" fmla="*/ 274287 w 504387"/>
                      <a:gd name="connsiteY58" fmla="*/ 289312 h 406039"/>
                      <a:gd name="connsiteX59" fmla="*/ 146537 w 504387"/>
                      <a:gd name="connsiteY59" fmla="*/ 184107 h 406039"/>
                      <a:gd name="connsiteX60" fmla="*/ 135265 w 504387"/>
                      <a:gd name="connsiteY60" fmla="*/ 187865 h 406039"/>
                      <a:gd name="connsiteX61" fmla="*/ 123992 w 504387"/>
                      <a:gd name="connsiteY61" fmla="*/ 195379 h 406039"/>
                      <a:gd name="connsiteX62" fmla="*/ 116478 w 504387"/>
                      <a:gd name="connsiteY62" fmla="*/ 206651 h 406039"/>
                      <a:gd name="connsiteX63" fmla="*/ 86419 w 504387"/>
                      <a:gd name="connsiteY63" fmla="*/ 221680 h 406039"/>
                      <a:gd name="connsiteX64" fmla="*/ 75147 w 504387"/>
                      <a:gd name="connsiteY64" fmla="*/ 229195 h 406039"/>
                      <a:gd name="connsiteX65" fmla="*/ 67632 w 504387"/>
                      <a:gd name="connsiteY65" fmla="*/ 259253 h 406039"/>
                      <a:gd name="connsiteX66" fmla="*/ 60117 w 504387"/>
                      <a:gd name="connsiteY66" fmla="*/ 281797 h 406039"/>
                      <a:gd name="connsiteX67" fmla="*/ 37573 w 504387"/>
                      <a:gd name="connsiteY67" fmla="*/ 285554 h 406039"/>
                      <a:gd name="connsiteX68" fmla="*/ 18786 w 504387"/>
                      <a:gd name="connsiteY68" fmla="*/ 281797 h 406039"/>
                      <a:gd name="connsiteX69" fmla="*/ 11272 w 504387"/>
                      <a:gd name="connsiteY69" fmla="*/ 270525 h 406039"/>
                      <a:gd name="connsiteX70" fmla="*/ 0 w 504387"/>
                      <a:gd name="connsiteY70" fmla="*/ 263011 h 406039"/>
                      <a:gd name="connsiteX71" fmla="*/ 3757 w 504387"/>
                      <a:gd name="connsiteY71" fmla="*/ 251739 h 406039"/>
                      <a:gd name="connsiteX72" fmla="*/ 15029 w 504387"/>
                      <a:gd name="connsiteY72" fmla="*/ 225438 h 406039"/>
                      <a:gd name="connsiteX73" fmla="*/ 26301 w 504387"/>
                      <a:gd name="connsiteY73" fmla="*/ 217923 h 406039"/>
                      <a:gd name="connsiteX74" fmla="*/ 30059 w 504387"/>
                      <a:gd name="connsiteY74" fmla="*/ 191622 h 406039"/>
                      <a:gd name="connsiteX75" fmla="*/ 37573 w 504387"/>
                      <a:gd name="connsiteY75" fmla="*/ 176593 h 406039"/>
                      <a:gd name="connsiteX76" fmla="*/ 26301 w 504387"/>
                      <a:gd name="connsiteY76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112719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15618 w 504387"/>
                      <a:gd name="connsiteY55" fmla="*/ 195379 h 406039"/>
                      <a:gd name="connsiteX56" fmla="*/ 323132 w 504387"/>
                      <a:gd name="connsiteY56" fmla="*/ 259254 h 406039"/>
                      <a:gd name="connsiteX57" fmla="*/ 315618 w 504387"/>
                      <a:gd name="connsiteY57" fmla="*/ 304340 h 406039"/>
                      <a:gd name="connsiteX58" fmla="*/ 274287 w 504387"/>
                      <a:gd name="connsiteY58" fmla="*/ 289312 h 406039"/>
                      <a:gd name="connsiteX59" fmla="*/ 146537 w 504387"/>
                      <a:gd name="connsiteY59" fmla="*/ 184107 h 406039"/>
                      <a:gd name="connsiteX60" fmla="*/ 135265 w 504387"/>
                      <a:gd name="connsiteY60" fmla="*/ 187865 h 406039"/>
                      <a:gd name="connsiteX61" fmla="*/ 123992 w 504387"/>
                      <a:gd name="connsiteY61" fmla="*/ 195379 h 406039"/>
                      <a:gd name="connsiteX62" fmla="*/ 116478 w 504387"/>
                      <a:gd name="connsiteY62" fmla="*/ 206651 h 406039"/>
                      <a:gd name="connsiteX63" fmla="*/ 86419 w 504387"/>
                      <a:gd name="connsiteY63" fmla="*/ 221680 h 406039"/>
                      <a:gd name="connsiteX64" fmla="*/ 75147 w 504387"/>
                      <a:gd name="connsiteY64" fmla="*/ 229195 h 406039"/>
                      <a:gd name="connsiteX65" fmla="*/ 67632 w 504387"/>
                      <a:gd name="connsiteY65" fmla="*/ 259253 h 406039"/>
                      <a:gd name="connsiteX66" fmla="*/ 60117 w 504387"/>
                      <a:gd name="connsiteY66" fmla="*/ 281797 h 406039"/>
                      <a:gd name="connsiteX67" fmla="*/ 37573 w 504387"/>
                      <a:gd name="connsiteY67" fmla="*/ 285554 h 406039"/>
                      <a:gd name="connsiteX68" fmla="*/ 18786 w 504387"/>
                      <a:gd name="connsiteY68" fmla="*/ 281797 h 406039"/>
                      <a:gd name="connsiteX69" fmla="*/ 11272 w 504387"/>
                      <a:gd name="connsiteY69" fmla="*/ 270525 h 406039"/>
                      <a:gd name="connsiteX70" fmla="*/ 0 w 504387"/>
                      <a:gd name="connsiteY70" fmla="*/ 263011 h 406039"/>
                      <a:gd name="connsiteX71" fmla="*/ 3757 w 504387"/>
                      <a:gd name="connsiteY71" fmla="*/ 251739 h 406039"/>
                      <a:gd name="connsiteX72" fmla="*/ 15029 w 504387"/>
                      <a:gd name="connsiteY72" fmla="*/ 225438 h 406039"/>
                      <a:gd name="connsiteX73" fmla="*/ 26301 w 504387"/>
                      <a:gd name="connsiteY73" fmla="*/ 217923 h 406039"/>
                      <a:gd name="connsiteX74" fmla="*/ 30059 w 504387"/>
                      <a:gd name="connsiteY74" fmla="*/ 191622 h 406039"/>
                      <a:gd name="connsiteX75" fmla="*/ 37573 w 504387"/>
                      <a:gd name="connsiteY75" fmla="*/ 176593 h 406039"/>
                      <a:gd name="connsiteX76" fmla="*/ 26301 w 504387"/>
                      <a:gd name="connsiteY76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15618 w 504387"/>
                      <a:gd name="connsiteY55" fmla="*/ 195379 h 406039"/>
                      <a:gd name="connsiteX56" fmla="*/ 323132 w 504387"/>
                      <a:gd name="connsiteY56" fmla="*/ 259254 h 406039"/>
                      <a:gd name="connsiteX57" fmla="*/ 315618 w 504387"/>
                      <a:gd name="connsiteY57" fmla="*/ 304340 h 406039"/>
                      <a:gd name="connsiteX58" fmla="*/ 274287 w 504387"/>
                      <a:gd name="connsiteY58" fmla="*/ 289312 h 406039"/>
                      <a:gd name="connsiteX59" fmla="*/ 146537 w 504387"/>
                      <a:gd name="connsiteY59" fmla="*/ 184107 h 406039"/>
                      <a:gd name="connsiteX60" fmla="*/ 135265 w 504387"/>
                      <a:gd name="connsiteY60" fmla="*/ 187865 h 406039"/>
                      <a:gd name="connsiteX61" fmla="*/ 123992 w 504387"/>
                      <a:gd name="connsiteY61" fmla="*/ 195379 h 406039"/>
                      <a:gd name="connsiteX62" fmla="*/ 116478 w 504387"/>
                      <a:gd name="connsiteY62" fmla="*/ 206651 h 406039"/>
                      <a:gd name="connsiteX63" fmla="*/ 86419 w 504387"/>
                      <a:gd name="connsiteY63" fmla="*/ 221680 h 406039"/>
                      <a:gd name="connsiteX64" fmla="*/ 75147 w 504387"/>
                      <a:gd name="connsiteY64" fmla="*/ 229195 h 406039"/>
                      <a:gd name="connsiteX65" fmla="*/ 67632 w 504387"/>
                      <a:gd name="connsiteY65" fmla="*/ 259253 h 406039"/>
                      <a:gd name="connsiteX66" fmla="*/ 60117 w 504387"/>
                      <a:gd name="connsiteY66" fmla="*/ 281797 h 406039"/>
                      <a:gd name="connsiteX67" fmla="*/ 37573 w 504387"/>
                      <a:gd name="connsiteY67" fmla="*/ 285554 h 406039"/>
                      <a:gd name="connsiteX68" fmla="*/ 18786 w 504387"/>
                      <a:gd name="connsiteY68" fmla="*/ 281797 h 406039"/>
                      <a:gd name="connsiteX69" fmla="*/ 11272 w 504387"/>
                      <a:gd name="connsiteY69" fmla="*/ 270525 h 406039"/>
                      <a:gd name="connsiteX70" fmla="*/ 0 w 504387"/>
                      <a:gd name="connsiteY70" fmla="*/ 263011 h 406039"/>
                      <a:gd name="connsiteX71" fmla="*/ 3757 w 504387"/>
                      <a:gd name="connsiteY71" fmla="*/ 251739 h 406039"/>
                      <a:gd name="connsiteX72" fmla="*/ 15029 w 504387"/>
                      <a:gd name="connsiteY72" fmla="*/ 225438 h 406039"/>
                      <a:gd name="connsiteX73" fmla="*/ 26301 w 504387"/>
                      <a:gd name="connsiteY73" fmla="*/ 217923 h 406039"/>
                      <a:gd name="connsiteX74" fmla="*/ 30059 w 504387"/>
                      <a:gd name="connsiteY74" fmla="*/ 191622 h 406039"/>
                      <a:gd name="connsiteX75" fmla="*/ 37573 w 504387"/>
                      <a:gd name="connsiteY75" fmla="*/ 176593 h 406039"/>
                      <a:gd name="connsiteX76" fmla="*/ 26301 w 504387"/>
                      <a:gd name="connsiteY76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15618 w 504387"/>
                      <a:gd name="connsiteY55" fmla="*/ 195379 h 406039"/>
                      <a:gd name="connsiteX56" fmla="*/ 323132 w 504387"/>
                      <a:gd name="connsiteY56" fmla="*/ 259254 h 406039"/>
                      <a:gd name="connsiteX57" fmla="*/ 315618 w 504387"/>
                      <a:gd name="connsiteY57" fmla="*/ 304340 h 406039"/>
                      <a:gd name="connsiteX58" fmla="*/ 274287 w 504387"/>
                      <a:gd name="connsiteY58" fmla="*/ 289312 h 406039"/>
                      <a:gd name="connsiteX59" fmla="*/ 146537 w 504387"/>
                      <a:gd name="connsiteY59" fmla="*/ 184107 h 406039"/>
                      <a:gd name="connsiteX60" fmla="*/ 123992 w 504387"/>
                      <a:gd name="connsiteY60" fmla="*/ 195379 h 406039"/>
                      <a:gd name="connsiteX61" fmla="*/ 116478 w 504387"/>
                      <a:gd name="connsiteY61" fmla="*/ 206651 h 406039"/>
                      <a:gd name="connsiteX62" fmla="*/ 86419 w 504387"/>
                      <a:gd name="connsiteY62" fmla="*/ 221680 h 406039"/>
                      <a:gd name="connsiteX63" fmla="*/ 75147 w 504387"/>
                      <a:gd name="connsiteY63" fmla="*/ 229195 h 406039"/>
                      <a:gd name="connsiteX64" fmla="*/ 67632 w 504387"/>
                      <a:gd name="connsiteY64" fmla="*/ 259253 h 406039"/>
                      <a:gd name="connsiteX65" fmla="*/ 60117 w 504387"/>
                      <a:gd name="connsiteY65" fmla="*/ 281797 h 406039"/>
                      <a:gd name="connsiteX66" fmla="*/ 37573 w 504387"/>
                      <a:gd name="connsiteY66" fmla="*/ 285554 h 406039"/>
                      <a:gd name="connsiteX67" fmla="*/ 18786 w 504387"/>
                      <a:gd name="connsiteY67" fmla="*/ 281797 h 406039"/>
                      <a:gd name="connsiteX68" fmla="*/ 11272 w 504387"/>
                      <a:gd name="connsiteY68" fmla="*/ 270525 h 406039"/>
                      <a:gd name="connsiteX69" fmla="*/ 0 w 504387"/>
                      <a:gd name="connsiteY69" fmla="*/ 263011 h 406039"/>
                      <a:gd name="connsiteX70" fmla="*/ 3757 w 504387"/>
                      <a:gd name="connsiteY70" fmla="*/ 251739 h 406039"/>
                      <a:gd name="connsiteX71" fmla="*/ 15029 w 504387"/>
                      <a:gd name="connsiteY71" fmla="*/ 225438 h 406039"/>
                      <a:gd name="connsiteX72" fmla="*/ 26301 w 504387"/>
                      <a:gd name="connsiteY72" fmla="*/ 217923 h 406039"/>
                      <a:gd name="connsiteX73" fmla="*/ 30059 w 504387"/>
                      <a:gd name="connsiteY73" fmla="*/ 191622 h 406039"/>
                      <a:gd name="connsiteX74" fmla="*/ 37573 w 504387"/>
                      <a:gd name="connsiteY74" fmla="*/ 176593 h 406039"/>
                      <a:gd name="connsiteX75" fmla="*/ 26301 w 504387"/>
                      <a:gd name="connsiteY75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15618 w 504387"/>
                      <a:gd name="connsiteY55" fmla="*/ 195379 h 406039"/>
                      <a:gd name="connsiteX56" fmla="*/ 323132 w 504387"/>
                      <a:gd name="connsiteY56" fmla="*/ 259254 h 406039"/>
                      <a:gd name="connsiteX57" fmla="*/ 315618 w 504387"/>
                      <a:gd name="connsiteY57" fmla="*/ 304340 h 406039"/>
                      <a:gd name="connsiteX58" fmla="*/ 274287 w 504387"/>
                      <a:gd name="connsiteY58" fmla="*/ 289312 h 406039"/>
                      <a:gd name="connsiteX59" fmla="*/ 146537 w 504387"/>
                      <a:gd name="connsiteY59" fmla="*/ 184107 h 406039"/>
                      <a:gd name="connsiteX60" fmla="*/ 123992 w 504387"/>
                      <a:gd name="connsiteY60" fmla="*/ 195379 h 406039"/>
                      <a:gd name="connsiteX61" fmla="*/ 116478 w 504387"/>
                      <a:gd name="connsiteY61" fmla="*/ 206651 h 406039"/>
                      <a:gd name="connsiteX62" fmla="*/ 86419 w 504387"/>
                      <a:gd name="connsiteY62" fmla="*/ 221680 h 406039"/>
                      <a:gd name="connsiteX63" fmla="*/ 75147 w 504387"/>
                      <a:gd name="connsiteY63" fmla="*/ 229195 h 406039"/>
                      <a:gd name="connsiteX64" fmla="*/ 67632 w 504387"/>
                      <a:gd name="connsiteY64" fmla="*/ 259253 h 406039"/>
                      <a:gd name="connsiteX65" fmla="*/ 60117 w 504387"/>
                      <a:gd name="connsiteY65" fmla="*/ 281797 h 406039"/>
                      <a:gd name="connsiteX66" fmla="*/ 37573 w 504387"/>
                      <a:gd name="connsiteY66" fmla="*/ 285554 h 406039"/>
                      <a:gd name="connsiteX67" fmla="*/ 18786 w 504387"/>
                      <a:gd name="connsiteY67" fmla="*/ 281797 h 406039"/>
                      <a:gd name="connsiteX68" fmla="*/ 11272 w 504387"/>
                      <a:gd name="connsiteY68" fmla="*/ 270525 h 406039"/>
                      <a:gd name="connsiteX69" fmla="*/ 0 w 504387"/>
                      <a:gd name="connsiteY69" fmla="*/ 263011 h 406039"/>
                      <a:gd name="connsiteX70" fmla="*/ 3757 w 504387"/>
                      <a:gd name="connsiteY70" fmla="*/ 251739 h 406039"/>
                      <a:gd name="connsiteX71" fmla="*/ 15029 w 504387"/>
                      <a:gd name="connsiteY71" fmla="*/ 225438 h 406039"/>
                      <a:gd name="connsiteX72" fmla="*/ 26301 w 504387"/>
                      <a:gd name="connsiteY72" fmla="*/ 217923 h 406039"/>
                      <a:gd name="connsiteX73" fmla="*/ 30059 w 504387"/>
                      <a:gd name="connsiteY73" fmla="*/ 191622 h 406039"/>
                      <a:gd name="connsiteX74" fmla="*/ 37573 w 504387"/>
                      <a:gd name="connsiteY74" fmla="*/ 176593 h 406039"/>
                      <a:gd name="connsiteX75" fmla="*/ 26301 w 504387"/>
                      <a:gd name="connsiteY75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15618 w 504387"/>
                      <a:gd name="connsiteY55" fmla="*/ 195379 h 406039"/>
                      <a:gd name="connsiteX56" fmla="*/ 323132 w 504387"/>
                      <a:gd name="connsiteY56" fmla="*/ 259254 h 406039"/>
                      <a:gd name="connsiteX57" fmla="*/ 315618 w 504387"/>
                      <a:gd name="connsiteY57" fmla="*/ 304340 h 406039"/>
                      <a:gd name="connsiteX58" fmla="*/ 274287 w 504387"/>
                      <a:gd name="connsiteY58" fmla="*/ 289312 h 406039"/>
                      <a:gd name="connsiteX59" fmla="*/ 146537 w 504387"/>
                      <a:gd name="connsiteY59" fmla="*/ 184107 h 406039"/>
                      <a:gd name="connsiteX60" fmla="*/ 123992 w 504387"/>
                      <a:gd name="connsiteY60" fmla="*/ 195379 h 406039"/>
                      <a:gd name="connsiteX61" fmla="*/ 116478 w 504387"/>
                      <a:gd name="connsiteY61" fmla="*/ 206651 h 406039"/>
                      <a:gd name="connsiteX62" fmla="*/ 86419 w 504387"/>
                      <a:gd name="connsiteY62" fmla="*/ 221680 h 406039"/>
                      <a:gd name="connsiteX63" fmla="*/ 75147 w 504387"/>
                      <a:gd name="connsiteY63" fmla="*/ 229195 h 406039"/>
                      <a:gd name="connsiteX64" fmla="*/ 67632 w 504387"/>
                      <a:gd name="connsiteY64" fmla="*/ 259253 h 406039"/>
                      <a:gd name="connsiteX65" fmla="*/ 60117 w 504387"/>
                      <a:gd name="connsiteY65" fmla="*/ 281797 h 406039"/>
                      <a:gd name="connsiteX66" fmla="*/ 37573 w 504387"/>
                      <a:gd name="connsiteY66" fmla="*/ 285554 h 406039"/>
                      <a:gd name="connsiteX67" fmla="*/ 18786 w 504387"/>
                      <a:gd name="connsiteY67" fmla="*/ 281797 h 406039"/>
                      <a:gd name="connsiteX68" fmla="*/ 11272 w 504387"/>
                      <a:gd name="connsiteY68" fmla="*/ 270525 h 406039"/>
                      <a:gd name="connsiteX69" fmla="*/ 0 w 504387"/>
                      <a:gd name="connsiteY69" fmla="*/ 263011 h 406039"/>
                      <a:gd name="connsiteX70" fmla="*/ 3757 w 504387"/>
                      <a:gd name="connsiteY70" fmla="*/ 251739 h 406039"/>
                      <a:gd name="connsiteX71" fmla="*/ 15029 w 504387"/>
                      <a:gd name="connsiteY71" fmla="*/ 225438 h 406039"/>
                      <a:gd name="connsiteX72" fmla="*/ 26301 w 504387"/>
                      <a:gd name="connsiteY72" fmla="*/ 217923 h 406039"/>
                      <a:gd name="connsiteX73" fmla="*/ 30059 w 504387"/>
                      <a:gd name="connsiteY73" fmla="*/ 191622 h 406039"/>
                      <a:gd name="connsiteX74" fmla="*/ 37573 w 504387"/>
                      <a:gd name="connsiteY74" fmla="*/ 176593 h 406039"/>
                      <a:gd name="connsiteX75" fmla="*/ 26301 w 504387"/>
                      <a:gd name="connsiteY75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15618 w 504387"/>
                      <a:gd name="connsiteY55" fmla="*/ 195379 h 406039"/>
                      <a:gd name="connsiteX56" fmla="*/ 323132 w 504387"/>
                      <a:gd name="connsiteY56" fmla="*/ 259254 h 406039"/>
                      <a:gd name="connsiteX57" fmla="*/ 315618 w 504387"/>
                      <a:gd name="connsiteY57" fmla="*/ 304340 h 406039"/>
                      <a:gd name="connsiteX58" fmla="*/ 283812 w 504387"/>
                      <a:gd name="connsiteY58" fmla="*/ 327412 h 406039"/>
                      <a:gd name="connsiteX59" fmla="*/ 146537 w 504387"/>
                      <a:gd name="connsiteY59" fmla="*/ 184107 h 406039"/>
                      <a:gd name="connsiteX60" fmla="*/ 123992 w 504387"/>
                      <a:gd name="connsiteY60" fmla="*/ 195379 h 406039"/>
                      <a:gd name="connsiteX61" fmla="*/ 116478 w 504387"/>
                      <a:gd name="connsiteY61" fmla="*/ 206651 h 406039"/>
                      <a:gd name="connsiteX62" fmla="*/ 86419 w 504387"/>
                      <a:gd name="connsiteY62" fmla="*/ 221680 h 406039"/>
                      <a:gd name="connsiteX63" fmla="*/ 75147 w 504387"/>
                      <a:gd name="connsiteY63" fmla="*/ 229195 h 406039"/>
                      <a:gd name="connsiteX64" fmla="*/ 67632 w 504387"/>
                      <a:gd name="connsiteY64" fmla="*/ 259253 h 406039"/>
                      <a:gd name="connsiteX65" fmla="*/ 60117 w 504387"/>
                      <a:gd name="connsiteY65" fmla="*/ 281797 h 406039"/>
                      <a:gd name="connsiteX66" fmla="*/ 37573 w 504387"/>
                      <a:gd name="connsiteY66" fmla="*/ 285554 h 406039"/>
                      <a:gd name="connsiteX67" fmla="*/ 18786 w 504387"/>
                      <a:gd name="connsiteY67" fmla="*/ 281797 h 406039"/>
                      <a:gd name="connsiteX68" fmla="*/ 11272 w 504387"/>
                      <a:gd name="connsiteY68" fmla="*/ 270525 h 406039"/>
                      <a:gd name="connsiteX69" fmla="*/ 0 w 504387"/>
                      <a:gd name="connsiteY69" fmla="*/ 263011 h 406039"/>
                      <a:gd name="connsiteX70" fmla="*/ 3757 w 504387"/>
                      <a:gd name="connsiteY70" fmla="*/ 251739 h 406039"/>
                      <a:gd name="connsiteX71" fmla="*/ 15029 w 504387"/>
                      <a:gd name="connsiteY71" fmla="*/ 225438 h 406039"/>
                      <a:gd name="connsiteX72" fmla="*/ 26301 w 504387"/>
                      <a:gd name="connsiteY72" fmla="*/ 217923 h 406039"/>
                      <a:gd name="connsiteX73" fmla="*/ 30059 w 504387"/>
                      <a:gd name="connsiteY73" fmla="*/ 191622 h 406039"/>
                      <a:gd name="connsiteX74" fmla="*/ 37573 w 504387"/>
                      <a:gd name="connsiteY74" fmla="*/ 176593 h 406039"/>
                      <a:gd name="connsiteX75" fmla="*/ 26301 w 504387"/>
                      <a:gd name="connsiteY75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15618 w 504387"/>
                      <a:gd name="connsiteY55" fmla="*/ 195379 h 406039"/>
                      <a:gd name="connsiteX56" fmla="*/ 323132 w 504387"/>
                      <a:gd name="connsiteY56" fmla="*/ 259254 h 406039"/>
                      <a:gd name="connsiteX57" fmla="*/ 315618 w 504387"/>
                      <a:gd name="connsiteY57" fmla="*/ 304340 h 406039"/>
                      <a:gd name="connsiteX58" fmla="*/ 280637 w 504387"/>
                      <a:gd name="connsiteY58" fmla="*/ 359162 h 406039"/>
                      <a:gd name="connsiteX59" fmla="*/ 146537 w 504387"/>
                      <a:gd name="connsiteY59" fmla="*/ 184107 h 406039"/>
                      <a:gd name="connsiteX60" fmla="*/ 123992 w 504387"/>
                      <a:gd name="connsiteY60" fmla="*/ 195379 h 406039"/>
                      <a:gd name="connsiteX61" fmla="*/ 116478 w 504387"/>
                      <a:gd name="connsiteY61" fmla="*/ 206651 h 406039"/>
                      <a:gd name="connsiteX62" fmla="*/ 86419 w 504387"/>
                      <a:gd name="connsiteY62" fmla="*/ 221680 h 406039"/>
                      <a:gd name="connsiteX63" fmla="*/ 75147 w 504387"/>
                      <a:gd name="connsiteY63" fmla="*/ 229195 h 406039"/>
                      <a:gd name="connsiteX64" fmla="*/ 67632 w 504387"/>
                      <a:gd name="connsiteY64" fmla="*/ 259253 h 406039"/>
                      <a:gd name="connsiteX65" fmla="*/ 60117 w 504387"/>
                      <a:gd name="connsiteY65" fmla="*/ 281797 h 406039"/>
                      <a:gd name="connsiteX66" fmla="*/ 37573 w 504387"/>
                      <a:gd name="connsiteY66" fmla="*/ 285554 h 406039"/>
                      <a:gd name="connsiteX67" fmla="*/ 18786 w 504387"/>
                      <a:gd name="connsiteY67" fmla="*/ 281797 h 406039"/>
                      <a:gd name="connsiteX68" fmla="*/ 11272 w 504387"/>
                      <a:gd name="connsiteY68" fmla="*/ 270525 h 406039"/>
                      <a:gd name="connsiteX69" fmla="*/ 0 w 504387"/>
                      <a:gd name="connsiteY69" fmla="*/ 263011 h 406039"/>
                      <a:gd name="connsiteX70" fmla="*/ 3757 w 504387"/>
                      <a:gd name="connsiteY70" fmla="*/ 251739 h 406039"/>
                      <a:gd name="connsiteX71" fmla="*/ 15029 w 504387"/>
                      <a:gd name="connsiteY71" fmla="*/ 225438 h 406039"/>
                      <a:gd name="connsiteX72" fmla="*/ 26301 w 504387"/>
                      <a:gd name="connsiteY72" fmla="*/ 217923 h 406039"/>
                      <a:gd name="connsiteX73" fmla="*/ 30059 w 504387"/>
                      <a:gd name="connsiteY73" fmla="*/ 191622 h 406039"/>
                      <a:gd name="connsiteX74" fmla="*/ 37573 w 504387"/>
                      <a:gd name="connsiteY74" fmla="*/ 176593 h 406039"/>
                      <a:gd name="connsiteX75" fmla="*/ 26301 w 504387"/>
                      <a:gd name="connsiteY75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15618 w 504387"/>
                      <a:gd name="connsiteY55" fmla="*/ 195379 h 406039"/>
                      <a:gd name="connsiteX56" fmla="*/ 323132 w 504387"/>
                      <a:gd name="connsiteY56" fmla="*/ 259254 h 406039"/>
                      <a:gd name="connsiteX57" fmla="*/ 315618 w 504387"/>
                      <a:gd name="connsiteY57" fmla="*/ 304340 h 406039"/>
                      <a:gd name="connsiteX58" fmla="*/ 326978 w 504387"/>
                      <a:gd name="connsiteY58" fmla="*/ 363132 h 406039"/>
                      <a:gd name="connsiteX59" fmla="*/ 280637 w 504387"/>
                      <a:gd name="connsiteY59" fmla="*/ 359162 h 406039"/>
                      <a:gd name="connsiteX60" fmla="*/ 146537 w 504387"/>
                      <a:gd name="connsiteY60" fmla="*/ 184107 h 406039"/>
                      <a:gd name="connsiteX61" fmla="*/ 123992 w 504387"/>
                      <a:gd name="connsiteY61" fmla="*/ 195379 h 406039"/>
                      <a:gd name="connsiteX62" fmla="*/ 116478 w 504387"/>
                      <a:gd name="connsiteY62" fmla="*/ 206651 h 406039"/>
                      <a:gd name="connsiteX63" fmla="*/ 86419 w 504387"/>
                      <a:gd name="connsiteY63" fmla="*/ 221680 h 406039"/>
                      <a:gd name="connsiteX64" fmla="*/ 75147 w 504387"/>
                      <a:gd name="connsiteY64" fmla="*/ 229195 h 406039"/>
                      <a:gd name="connsiteX65" fmla="*/ 67632 w 504387"/>
                      <a:gd name="connsiteY65" fmla="*/ 259253 h 406039"/>
                      <a:gd name="connsiteX66" fmla="*/ 60117 w 504387"/>
                      <a:gd name="connsiteY66" fmla="*/ 281797 h 406039"/>
                      <a:gd name="connsiteX67" fmla="*/ 37573 w 504387"/>
                      <a:gd name="connsiteY67" fmla="*/ 285554 h 406039"/>
                      <a:gd name="connsiteX68" fmla="*/ 18786 w 504387"/>
                      <a:gd name="connsiteY68" fmla="*/ 281797 h 406039"/>
                      <a:gd name="connsiteX69" fmla="*/ 11272 w 504387"/>
                      <a:gd name="connsiteY69" fmla="*/ 270525 h 406039"/>
                      <a:gd name="connsiteX70" fmla="*/ 0 w 504387"/>
                      <a:gd name="connsiteY70" fmla="*/ 263011 h 406039"/>
                      <a:gd name="connsiteX71" fmla="*/ 3757 w 504387"/>
                      <a:gd name="connsiteY71" fmla="*/ 251739 h 406039"/>
                      <a:gd name="connsiteX72" fmla="*/ 15029 w 504387"/>
                      <a:gd name="connsiteY72" fmla="*/ 225438 h 406039"/>
                      <a:gd name="connsiteX73" fmla="*/ 26301 w 504387"/>
                      <a:gd name="connsiteY73" fmla="*/ 217923 h 406039"/>
                      <a:gd name="connsiteX74" fmla="*/ 30059 w 504387"/>
                      <a:gd name="connsiteY74" fmla="*/ 191622 h 406039"/>
                      <a:gd name="connsiteX75" fmla="*/ 37573 w 504387"/>
                      <a:gd name="connsiteY75" fmla="*/ 176593 h 406039"/>
                      <a:gd name="connsiteX76" fmla="*/ 26301 w 504387"/>
                      <a:gd name="connsiteY76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6890 w 504387"/>
                      <a:gd name="connsiteY54" fmla="*/ 210408 h 406039"/>
                      <a:gd name="connsiteX55" fmla="*/ 323132 w 504387"/>
                      <a:gd name="connsiteY55" fmla="*/ 259254 h 406039"/>
                      <a:gd name="connsiteX56" fmla="*/ 315618 w 504387"/>
                      <a:gd name="connsiteY56" fmla="*/ 304340 h 406039"/>
                      <a:gd name="connsiteX57" fmla="*/ 326978 w 504387"/>
                      <a:gd name="connsiteY57" fmla="*/ 363132 h 406039"/>
                      <a:gd name="connsiteX58" fmla="*/ 280637 w 504387"/>
                      <a:gd name="connsiteY58" fmla="*/ 359162 h 406039"/>
                      <a:gd name="connsiteX59" fmla="*/ 146537 w 504387"/>
                      <a:gd name="connsiteY59" fmla="*/ 184107 h 406039"/>
                      <a:gd name="connsiteX60" fmla="*/ 123992 w 504387"/>
                      <a:gd name="connsiteY60" fmla="*/ 195379 h 406039"/>
                      <a:gd name="connsiteX61" fmla="*/ 116478 w 504387"/>
                      <a:gd name="connsiteY61" fmla="*/ 206651 h 406039"/>
                      <a:gd name="connsiteX62" fmla="*/ 86419 w 504387"/>
                      <a:gd name="connsiteY62" fmla="*/ 221680 h 406039"/>
                      <a:gd name="connsiteX63" fmla="*/ 75147 w 504387"/>
                      <a:gd name="connsiteY63" fmla="*/ 229195 h 406039"/>
                      <a:gd name="connsiteX64" fmla="*/ 67632 w 504387"/>
                      <a:gd name="connsiteY64" fmla="*/ 259253 h 406039"/>
                      <a:gd name="connsiteX65" fmla="*/ 60117 w 504387"/>
                      <a:gd name="connsiteY65" fmla="*/ 281797 h 406039"/>
                      <a:gd name="connsiteX66" fmla="*/ 37573 w 504387"/>
                      <a:gd name="connsiteY66" fmla="*/ 285554 h 406039"/>
                      <a:gd name="connsiteX67" fmla="*/ 18786 w 504387"/>
                      <a:gd name="connsiteY67" fmla="*/ 281797 h 406039"/>
                      <a:gd name="connsiteX68" fmla="*/ 11272 w 504387"/>
                      <a:gd name="connsiteY68" fmla="*/ 270525 h 406039"/>
                      <a:gd name="connsiteX69" fmla="*/ 0 w 504387"/>
                      <a:gd name="connsiteY69" fmla="*/ 263011 h 406039"/>
                      <a:gd name="connsiteX70" fmla="*/ 3757 w 504387"/>
                      <a:gd name="connsiteY70" fmla="*/ 251739 h 406039"/>
                      <a:gd name="connsiteX71" fmla="*/ 15029 w 504387"/>
                      <a:gd name="connsiteY71" fmla="*/ 225438 h 406039"/>
                      <a:gd name="connsiteX72" fmla="*/ 26301 w 504387"/>
                      <a:gd name="connsiteY72" fmla="*/ 217923 h 406039"/>
                      <a:gd name="connsiteX73" fmla="*/ 30059 w 504387"/>
                      <a:gd name="connsiteY73" fmla="*/ 191622 h 406039"/>
                      <a:gd name="connsiteX74" fmla="*/ 37573 w 504387"/>
                      <a:gd name="connsiteY74" fmla="*/ 176593 h 406039"/>
                      <a:gd name="connsiteX75" fmla="*/ 26301 w 504387"/>
                      <a:gd name="connsiteY75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41919 w 504387"/>
                      <a:gd name="connsiteY53" fmla="*/ 232952 h 406039"/>
                      <a:gd name="connsiteX54" fmla="*/ 323132 w 504387"/>
                      <a:gd name="connsiteY54" fmla="*/ 259254 h 406039"/>
                      <a:gd name="connsiteX55" fmla="*/ 315618 w 504387"/>
                      <a:gd name="connsiteY55" fmla="*/ 304340 h 406039"/>
                      <a:gd name="connsiteX56" fmla="*/ 326978 w 504387"/>
                      <a:gd name="connsiteY56" fmla="*/ 363132 h 406039"/>
                      <a:gd name="connsiteX57" fmla="*/ 280637 w 504387"/>
                      <a:gd name="connsiteY57" fmla="*/ 359162 h 406039"/>
                      <a:gd name="connsiteX58" fmla="*/ 146537 w 504387"/>
                      <a:gd name="connsiteY58" fmla="*/ 184107 h 406039"/>
                      <a:gd name="connsiteX59" fmla="*/ 123992 w 504387"/>
                      <a:gd name="connsiteY59" fmla="*/ 195379 h 406039"/>
                      <a:gd name="connsiteX60" fmla="*/ 116478 w 504387"/>
                      <a:gd name="connsiteY60" fmla="*/ 206651 h 406039"/>
                      <a:gd name="connsiteX61" fmla="*/ 86419 w 504387"/>
                      <a:gd name="connsiteY61" fmla="*/ 221680 h 406039"/>
                      <a:gd name="connsiteX62" fmla="*/ 75147 w 504387"/>
                      <a:gd name="connsiteY62" fmla="*/ 229195 h 406039"/>
                      <a:gd name="connsiteX63" fmla="*/ 67632 w 504387"/>
                      <a:gd name="connsiteY63" fmla="*/ 259253 h 406039"/>
                      <a:gd name="connsiteX64" fmla="*/ 60117 w 504387"/>
                      <a:gd name="connsiteY64" fmla="*/ 281797 h 406039"/>
                      <a:gd name="connsiteX65" fmla="*/ 37573 w 504387"/>
                      <a:gd name="connsiteY65" fmla="*/ 285554 h 406039"/>
                      <a:gd name="connsiteX66" fmla="*/ 18786 w 504387"/>
                      <a:gd name="connsiteY66" fmla="*/ 281797 h 406039"/>
                      <a:gd name="connsiteX67" fmla="*/ 11272 w 504387"/>
                      <a:gd name="connsiteY67" fmla="*/ 270525 h 406039"/>
                      <a:gd name="connsiteX68" fmla="*/ 0 w 504387"/>
                      <a:gd name="connsiteY68" fmla="*/ 263011 h 406039"/>
                      <a:gd name="connsiteX69" fmla="*/ 3757 w 504387"/>
                      <a:gd name="connsiteY69" fmla="*/ 251739 h 406039"/>
                      <a:gd name="connsiteX70" fmla="*/ 15029 w 504387"/>
                      <a:gd name="connsiteY70" fmla="*/ 225438 h 406039"/>
                      <a:gd name="connsiteX71" fmla="*/ 26301 w 504387"/>
                      <a:gd name="connsiteY71" fmla="*/ 217923 h 406039"/>
                      <a:gd name="connsiteX72" fmla="*/ 30059 w 504387"/>
                      <a:gd name="connsiteY72" fmla="*/ 191622 h 406039"/>
                      <a:gd name="connsiteX73" fmla="*/ 37573 w 504387"/>
                      <a:gd name="connsiteY73" fmla="*/ 176593 h 406039"/>
                      <a:gd name="connsiteX74" fmla="*/ 26301 w 504387"/>
                      <a:gd name="connsiteY74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53191 w 504387"/>
                      <a:gd name="connsiteY52" fmla="*/ 236710 h 406039"/>
                      <a:gd name="connsiteX53" fmla="*/ 323132 w 504387"/>
                      <a:gd name="connsiteY53" fmla="*/ 259254 h 406039"/>
                      <a:gd name="connsiteX54" fmla="*/ 315618 w 504387"/>
                      <a:gd name="connsiteY54" fmla="*/ 304340 h 406039"/>
                      <a:gd name="connsiteX55" fmla="*/ 326978 w 504387"/>
                      <a:gd name="connsiteY55" fmla="*/ 363132 h 406039"/>
                      <a:gd name="connsiteX56" fmla="*/ 280637 w 504387"/>
                      <a:gd name="connsiteY56" fmla="*/ 359162 h 406039"/>
                      <a:gd name="connsiteX57" fmla="*/ 146537 w 504387"/>
                      <a:gd name="connsiteY57" fmla="*/ 184107 h 406039"/>
                      <a:gd name="connsiteX58" fmla="*/ 123992 w 504387"/>
                      <a:gd name="connsiteY58" fmla="*/ 195379 h 406039"/>
                      <a:gd name="connsiteX59" fmla="*/ 116478 w 504387"/>
                      <a:gd name="connsiteY59" fmla="*/ 206651 h 406039"/>
                      <a:gd name="connsiteX60" fmla="*/ 86419 w 504387"/>
                      <a:gd name="connsiteY60" fmla="*/ 221680 h 406039"/>
                      <a:gd name="connsiteX61" fmla="*/ 75147 w 504387"/>
                      <a:gd name="connsiteY61" fmla="*/ 229195 h 406039"/>
                      <a:gd name="connsiteX62" fmla="*/ 67632 w 504387"/>
                      <a:gd name="connsiteY62" fmla="*/ 259253 h 406039"/>
                      <a:gd name="connsiteX63" fmla="*/ 60117 w 504387"/>
                      <a:gd name="connsiteY63" fmla="*/ 281797 h 406039"/>
                      <a:gd name="connsiteX64" fmla="*/ 37573 w 504387"/>
                      <a:gd name="connsiteY64" fmla="*/ 285554 h 406039"/>
                      <a:gd name="connsiteX65" fmla="*/ 18786 w 504387"/>
                      <a:gd name="connsiteY65" fmla="*/ 281797 h 406039"/>
                      <a:gd name="connsiteX66" fmla="*/ 11272 w 504387"/>
                      <a:gd name="connsiteY66" fmla="*/ 270525 h 406039"/>
                      <a:gd name="connsiteX67" fmla="*/ 0 w 504387"/>
                      <a:gd name="connsiteY67" fmla="*/ 263011 h 406039"/>
                      <a:gd name="connsiteX68" fmla="*/ 3757 w 504387"/>
                      <a:gd name="connsiteY68" fmla="*/ 251739 h 406039"/>
                      <a:gd name="connsiteX69" fmla="*/ 15029 w 504387"/>
                      <a:gd name="connsiteY69" fmla="*/ 225438 h 406039"/>
                      <a:gd name="connsiteX70" fmla="*/ 26301 w 504387"/>
                      <a:gd name="connsiteY70" fmla="*/ 217923 h 406039"/>
                      <a:gd name="connsiteX71" fmla="*/ 30059 w 504387"/>
                      <a:gd name="connsiteY71" fmla="*/ 191622 h 406039"/>
                      <a:gd name="connsiteX72" fmla="*/ 37573 w 504387"/>
                      <a:gd name="connsiteY72" fmla="*/ 176593 h 406039"/>
                      <a:gd name="connsiteX73" fmla="*/ 26301 w 504387"/>
                      <a:gd name="connsiteY73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23132 w 504387"/>
                      <a:gd name="connsiteY52" fmla="*/ 259254 h 406039"/>
                      <a:gd name="connsiteX53" fmla="*/ 315618 w 504387"/>
                      <a:gd name="connsiteY53" fmla="*/ 304340 h 406039"/>
                      <a:gd name="connsiteX54" fmla="*/ 326978 w 504387"/>
                      <a:gd name="connsiteY54" fmla="*/ 363132 h 406039"/>
                      <a:gd name="connsiteX55" fmla="*/ 280637 w 504387"/>
                      <a:gd name="connsiteY55" fmla="*/ 359162 h 406039"/>
                      <a:gd name="connsiteX56" fmla="*/ 146537 w 504387"/>
                      <a:gd name="connsiteY56" fmla="*/ 184107 h 406039"/>
                      <a:gd name="connsiteX57" fmla="*/ 123992 w 504387"/>
                      <a:gd name="connsiteY57" fmla="*/ 195379 h 406039"/>
                      <a:gd name="connsiteX58" fmla="*/ 116478 w 504387"/>
                      <a:gd name="connsiteY58" fmla="*/ 206651 h 406039"/>
                      <a:gd name="connsiteX59" fmla="*/ 86419 w 504387"/>
                      <a:gd name="connsiteY59" fmla="*/ 221680 h 406039"/>
                      <a:gd name="connsiteX60" fmla="*/ 75147 w 504387"/>
                      <a:gd name="connsiteY60" fmla="*/ 229195 h 406039"/>
                      <a:gd name="connsiteX61" fmla="*/ 67632 w 504387"/>
                      <a:gd name="connsiteY61" fmla="*/ 259253 h 406039"/>
                      <a:gd name="connsiteX62" fmla="*/ 60117 w 504387"/>
                      <a:gd name="connsiteY62" fmla="*/ 281797 h 406039"/>
                      <a:gd name="connsiteX63" fmla="*/ 37573 w 504387"/>
                      <a:gd name="connsiteY63" fmla="*/ 285554 h 406039"/>
                      <a:gd name="connsiteX64" fmla="*/ 18786 w 504387"/>
                      <a:gd name="connsiteY64" fmla="*/ 281797 h 406039"/>
                      <a:gd name="connsiteX65" fmla="*/ 11272 w 504387"/>
                      <a:gd name="connsiteY65" fmla="*/ 270525 h 406039"/>
                      <a:gd name="connsiteX66" fmla="*/ 0 w 504387"/>
                      <a:gd name="connsiteY66" fmla="*/ 263011 h 406039"/>
                      <a:gd name="connsiteX67" fmla="*/ 3757 w 504387"/>
                      <a:gd name="connsiteY67" fmla="*/ 251739 h 406039"/>
                      <a:gd name="connsiteX68" fmla="*/ 15029 w 504387"/>
                      <a:gd name="connsiteY68" fmla="*/ 225438 h 406039"/>
                      <a:gd name="connsiteX69" fmla="*/ 26301 w 504387"/>
                      <a:gd name="connsiteY69" fmla="*/ 217923 h 406039"/>
                      <a:gd name="connsiteX70" fmla="*/ 30059 w 504387"/>
                      <a:gd name="connsiteY70" fmla="*/ 191622 h 406039"/>
                      <a:gd name="connsiteX71" fmla="*/ 37573 w 504387"/>
                      <a:gd name="connsiteY71" fmla="*/ 176593 h 406039"/>
                      <a:gd name="connsiteX72" fmla="*/ 26301 w 504387"/>
                      <a:gd name="connsiteY72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68221 w 504387"/>
                      <a:gd name="connsiteY51" fmla="*/ 240467 h 406039"/>
                      <a:gd name="connsiteX52" fmla="*/ 315618 w 504387"/>
                      <a:gd name="connsiteY52" fmla="*/ 304340 h 406039"/>
                      <a:gd name="connsiteX53" fmla="*/ 326978 w 504387"/>
                      <a:gd name="connsiteY53" fmla="*/ 363132 h 406039"/>
                      <a:gd name="connsiteX54" fmla="*/ 280637 w 504387"/>
                      <a:gd name="connsiteY54" fmla="*/ 359162 h 406039"/>
                      <a:gd name="connsiteX55" fmla="*/ 146537 w 504387"/>
                      <a:gd name="connsiteY55" fmla="*/ 184107 h 406039"/>
                      <a:gd name="connsiteX56" fmla="*/ 123992 w 504387"/>
                      <a:gd name="connsiteY56" fmla="*/ 195379 h 406039"/>
                      <a:gd name="connsiteX57" fmla="*/ 116478 w 504387"/>
                      <a:gd name="connsiteY57" fmla="*/ 206651 h 406039"/>
                      <a:gd name="connsiteX58" fmla="*/ 86419 w 504387"/>
                      <a:gd name="connsiteY58" fmla="*/ 221680 h 406039"/>
                      <a:gd name="connsiteX59" fmla="*/ 75147 w 504387"/>
                      <a:gd name="connsiteY59" fmla="*/ 229195 h 406039"/>
                      <a:gd name="connsiteX60" fmla="*/ 67632 w 504387"/>
                      <a:gd name="connsiteY60" fmla="*/ 259253 h 406039"/>
                      <a:gd name="connsiteX61" fmla="*/ 60117 w 504387"/>
                      <a:gd name="connsiteY61" fmla="*/ 281797 h 406039"/>
                      <a:gd name="connsiteX62" fmla="*/ 37573 w 504387"/>
                      <a:gd name="connsiteY62" fmla="*/ 285554 h 406039"/>
                      <a:gd name="connsiteX63" fmla="*/ 18786 w 504387"/>
                      <a:gd name="connsiteY63" fmla="*/ 281797 h 406039"/>
                      <a:gd name="connsiteX64" fmla="*/ 11272 w 504387"/>
                      <a:gd name="connsiteY64" fmla="*/ 270525 h 406039"/>
                      <a:gd name="connsiteX65" fmla="*/ 0 w 504387"/>
                      <a:gd name="connsiteY65" fmla="*/ 263011 h 406039"/>
                      <a:gd name="connsiteX66" fmla="*/ 3757 w 504387"/>
                      <a:gd name="connsiteY66" fmla="*/ 251739 h 406039"/>
                      <a:gd name="connsiteX67" fmla="*/ 15029 w 504387"/>
                      <a:gd name="connsiteY67" fmla="*/ 225438 h 406039"/>
                      <a:gd name="connsiteX68" fmla="*/ 26301 w 504387"/>
                      <a:gd name="connsiteY68" fmla="*/ 217923 h 406039"/>
                      <a:gd name="connsiteX69" fmla="*/ 30059 w 504387"/>
                      <a:gd name="connsiteY69" fmla="*/ 191622 h 406039"/>
                      <a:gd name="connsiteX70" fmla="*/ 37573 w 504387"/>
                      <a:gd name="connsiteY70" fmla="*/ 176593 h 406039"/>
                      <a:gd name="connsiteX71" fmla="*/ 26301 w 504387"/>
                      <a:gd name="connsiteY71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71978 w 504387"/>
                      <a:gd name="connsiteY50" fmla="*/ 251739 h 406039"/>
                      <a:gd name="connsiteX51" fmla="*/ 315618 w 504387"/>
                      <a:gd name="connsiteY51" fmla="*/ 304340 h 406039"/>
                      <a:gd name="connsiteX52" fmla="*/ 326978 w 504387"/>
                      <a:gd name="connsiteY52" fmla="*/ 363132 h 406039"/>
                      <a:gd name="connsiteX53" fmla="*/ 280637 w 504387"/>
                      <a:gd name="connsiteY53" fmla="*/ 359162 h 406039"/>
                      <a:gd name="connsiteX54" fmla="*/ 146537 w 504387"/>
                      <a:gd name="connsiteY54" fmla="*/ 184107 h 406039"/>
                      <a:gd name="connsiteX55" fmla="*/ 123992 w 504387"/>
                      <a:gd name="connsiteY55" fmla="*/ 195379 h 406039"/>
                      <a:gd name="connsiteX56" fmla="*/ 116478 w 504387"/>
                      <a:gd name="connsiteY56" fmla="*/ 206651 h 406039"/>
                      <a:gd name="connsiteX57" fmla="*/ 86419 w 504387"/>
                      <a:gd name="connsiteY57" fmla="*/ 221680 h 406039"/>
                      <a:gd name="connsiteX58" fmla="*/ 75147 w 504387"/>
                      <a:gd name="connsiteY58" fmla="*/ 229195 h 406039"/>
                      <a:gd name="connsiteX59" fmla="*/ 67632 w 504387"/>
                      <a:gd name="connsiteY59" fmla="*/ 259253 h 406039"/>
                      <a:gd name="connsiteX60" fmla="*/ 60117 w 504387"/>
                      <a:gd name="connsiteY60" fmla="*/ 281797 h 406039"/>
                      <a:gd name="connsiteX61" fmla="*/ 37573 w 504387"/>
                      <a:gd name="connsiteY61" fmla="*/ 285554 h 406039"/>
                      <a:gd name="connsiteX62" fmla="*/ 18786 w 504387"/>
                      <a:gd name="connsiteY62" fmla="*/ 281797 h 406039"/>
                      <a:gd name="connsiteX63" fmla="*/ 11272 w 504387"/>
                      <a:gd name="connsiteY63" fmla="*/ 270525 h 406039"/>
                      <a:gd name="connsiteX64" fmla="*/ 0 w 504387"/>
                      <a:gd name="connsiteY64" fmla="*/ 263011 h 406039"/>
                      <a:gd name="connsiteX65" fmla="*/ 3757 w 504387"/>
                      <a:gd name="connsiteY65" fmla="*/ 251739 h 406039"/>
                      <a:gd name="connsiteX66" fmla="*/ 15029 w 504387"/>
                      <a:gd name="connsiteY66" fmla="*/ 225438 h 406039"/>
                      <a:gd name="connsiteX67" fmla="*/ 26301 w 504387"/>
                      <a:gd name="connsiteY67" fmla="*/ 217923 h 406039"/>
                      <a:gd name="connsiteX68" fmla="*/ 30059 w 504387"/>
                      <a:gd name="connsiteY68" fmla="*/ 191622 h 406039"/>
                      <a:gd name="connsiteX69" fmla="*/ 37573 w 504387"/>
                      <a:gd name="connsiteY69" fmla="*/ 176593 h 406039"/>
                      <a:gd name="connsiteX70" fmla="*/ 26301 w 504387"/>
                      <a:gd name="connsiteY70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20824 w 504387"/>
                      <a:gd name="connsiteY46" fmla="*/ 296826 h 406039"/>
                      <a:gd name="connsiteX47" fmla="*/ 409552 w 504387"/>
                      <a:gd name="connsiteY47" fmla="*/ 293069 h 406039"/>
                      <a:gd name="connsiteX48" fmla="*/ 402037 w 504387"/>
                      <a:gd name="connsiteY48" fmla="*/ 281797 h 406039"/>
                      <a:gd name="connsiteX49" fmla="*/ 383250 w 504387"/>
                      <a:gd name="connsiteY49" fmla="*/ 293068 h 406039"/>
                      <a:gd name="connsiteX50" fmla="*/ 315618 w 504387"/>
                      <a:gd name="connsiteY50" fmla="*/ 304340 h 406039"/>
                      <a:gd name="connsiteX51" fmla="*/ 326978 w 504387"/>
                      <a:gd name="connsiteY51" fmla="*/ 363132 h 406039"/>
                      <a:gd name="connsiteX52" fmla="*/ 280637 w 504387"/>
                      <a:gd name="connsiteY52" fmla="*/ 359162 h 406039"/>
                      <a:gd name="connsiteX53" fmla="*/ 146537 w 504387"/>
                      <a:gd name="connsiteY53" fmla="*/ 184107 h 406039"/>
                      <a:gd name="connsiteX54" fmla="*/ 123992 w 504387"/>
                      <a:gd name="connsiteY54" fmla="*/ 195379 h 406039"/>
                      <a:gd name="connsiteX55" fmla="*/ 116478 w 504387"/>
                      <a:gd name="connsiteY55" fmla="*/ 206651 h 406039"/>
                      <a:gd name="connsiteX56" fmla="*/ 86419 w 504387"/>
                      <a:gd name="connsiteY56" fmla="*/ 221680 h 406039"/>
                      <a:gd name="connsiteX57" fmla="*/ 75147 w 504387"/>
                      <a:gd name="connsiteY57" fmla="*/ 229195 h 406039"/>
                      <a:gd name="connsiteX58" fmla="*/ 67632 w 504387"/>
                      <a:gd name="connsiteY58" fmla="*/ 259253 h 406039"/>
                      <a:gd name="connsiteX59" fmla="*/ 60117 w 504387"/>
                      <a:gd name="connsiteY59" fmla="*/ 281797 h 406039"/>
                      <a:gd name="connsiteX60" fmla="*/ 37573 w 504387"/>
                      <a:gd name="connsiteY60" fmla="*/ 285554 h 406039"/>
                      <a:gd name="connsiteX61" fmla="*/ 18786 w 504387"/>
                      <a:gd name="connsiteY61" fmla="*/ 281797 h 406039"/>
                      <a:gd name="connsiteX62" fmla="*/ 11272 w 504387"/>
                      <a:gd name="connsiteY62" fmla="*/ 270525 h 406039"/>
                      <a:gd name="connsiteX63" fmla="*/ 0 w 504387"/>
                      <a:gd name="connsiteY63" fmla="*/ 263011 h 406039"/>
                      <a:gd name="connsiteX64" fmla="*/ 3757 w 504387"/>
                      <a:gd name="connsiteY64" fmla="*/ 251739 h 406039"/>
                      <a:gd name="connsiteX65" fmla="*/ 15029 w 504387"/>
                      <a:gd name="connsiteY65" fmla="*/ 225438 h 406039"/>
                      <a:gd name="connsiteX66" fmla="*/ 26301 w 504387"/>
                      <a:gd name="connsiteY66" fmla="*/ 217923 h 406039"/>
                      <a:gd name="connsiteX67" fmla="*/ 30059 w 504387"/>
                      <a:gd name="connsiteY67" fmla="*/ 191622 h 406039"/>
                      <a:gd name="connsiteX68" fmla="*/ 37573 w 504387"/>
                      <a:gd name="connsiteY68" fmla="*/ 176593 h 406039"/>
                      <a:gd name="connsiteX69" fmla="*/ 26301 w 504387"/>
                      <a:gd name="connsiteY69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09552 w 504387"/>
                      <a:gd name="connsiteY46" fmla="*/ 293069 h 406039"/>
                      <a:gd name="connsiteX47" fmla="*/ 402037 w 504387"/>
                      <a:gd name="connsiteY47" fmla="*/ 281797 h 406039"/>
                      <a:gd name="connsiteX48" fmla="*/ 383250 w 504387"/>
                      <a:gd name="connsiteY48" fmla="*/ 293068 h 406039"/>
                      <a:gd name="connsiteX49" fmla="*/ 315618 w 504387"/>
                      <a:gd name="connsiteY49" fmla="*/ 304340 h 406039"/>
                      <a:gd name="connsiteX50" fmla="*/ 326978 w 504387"/>
                      <a:gd name="connsiteY50" fmla="*/ 363132 h 406039"/>
                      <a:gd name="connsiteX51" fmla="*/ 280637 w 504387"/>
                      <a:gd name="connsiteY51" fmla="*/ 359162 h 406039"/>
                      <a:gd name="connsiteX52" fmla="*/ 146537 w 504387"/>
                      <a:gd name="connsiteY52" fmla="*/ 184107 h 406039"/>
                      <a:gd name="connsiteX53" fmla="*/ 123992 w 504387"/>
                      <a:gd name="connsiteY53" fmla="*/ 195379 h 406039"/>
                      <a:gd name="connsiteX54" fmla="*/ 116478 w 504387"/>
                      <a:gd name="connsiteY54" fmla="*/ 206651 h 406039"/>
                      <a:gd name="connsiteX55" fmla="*/ 86419 w 504387"/>
                      <a:gd name="connsiteY55" fmla="*/ 221680 h 406039"/>
                      <a:gd name="connsiteX56" fmla="*/ 75147 w 504387"/>
                      <a:gd name="connsiteY56" fmla="*/ 229195 h 406039"/>
                      <a:gd name="connsiteX57" fmla="*/ 67632 w 504387"/>
                      <a:gd name="connsiteY57" fmla="*/ 259253 h 406039"/>
                      <a:gd name="connsiteX58" fmla="*/ 60117 w 504387"/>
                      <a:gd name="connsiteY58" fmla="*/ 281797 h 406039"/>
                      <a:gd name="connsiteX59" fmla="*/ 37573 w 504387"/>
                      <a:gd name="connsiteY59" fmla="*/ 285554 h 406039"/>
                      <a:gd name="connsiteX60" fmla="*/ 18786 w 504387"/>
                      <a:gd name="connsiteY60" fmla="*/ 281797 h 406039"/>
                      <a:gd name="connsiteX61" fmla="*/ 11272 w 504387"/>
                      <a:gd name="connsiteY61" fmla="*/ 270525 h 406039"/>
                      <a:gd name="connsiteX62" fmla="*/ 0 w 504387"/>
                      <a:gd name="connsiteY62" fmla="*/ 263011 h 406039"/>
                      <a:gd name="connsiteX63" fmla="*/ 3757 w 504387"/>
                      <a:gd name="connsiteY63" fmla="*/ 251739 h 406039"/>
                      <a:gd name="connsiteX64" fmla="*/ 15029 w 504387"/>
                      <a:gd name="connsiteY64" fmla="*/ 225438 h 406039"/>
                      <a:gd name="connsiteX65" fmla="*/ 26301 w 504387"/>
                      <a:gd name="connsiteY65" fmla="*/ 217923 h 406039"/>
                      <a:gd name="connsiteX66" fmla="*/ 30059 w 504387"/>
                      <a:gd name="connsiteY66" fmla="*/ 191622 h 406039"/>
                      <a:gd name="connsiteX67" fmla="*/ 37573 w 504387"/>
                      <a:gd name="connsiteY67" fmla="*/ 176593 h 406039"/>
                      <a:gd name="connsiteX68" fmla="*/ 26301 w 504387"/>
                      <a:gd name="connsiteY68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409552 w 504387"/>
                      <a:gd name="connsiteY46" fmla="*/ 293069 h 406039"/>
                      <a:gd name="connsiteX47" fmla="*/ 383250 w 504387"/>
                      <a:gd name="connsiteY47" fmla="*/ 293068 h 406039"/>
                      <a:gd name="connsiteX48" fmla="*/ 315618 w 504387"/>
                      <a:gd name="connsiteY48" fmla="*/ 304340 h 406039"/>
                      <a:gd name="connsiteX49" fmla="*/ 326978 w 504387"/>
                      <a:gd name="connsiteY49" fmla="*/ 363132 h 406039"/>
                      <a:gd name="connsiteX50" fmla="*/ 280637 w 504387"/>
                      <a:gd name="connsiteY50" fmla="*/ 359162 h 406039"/>
                      <a:gd name="connsiteX51" fmla="*/ 146537 w 504387"/>
                      <a:gd name="connsiteY51" fmla="*/ 184107 h 406039"/>
                      <a:gd name="connsiteX52" fmla="*/ 123992 w 504387"/>
                      <a:gd name="connsiteY52" fmla="*/ 195379 h 406039"/>
                      <a:gd name="connsiteX53" fmla="*/ 116478 w 504387"/>
                      <a:gd name="connsiteY53" fmla="*/ 206651 h 406039"/>
                      <a:gd name="connsiteX54" fmla="*/ 86419 w 504387"/>
                      <a:gd name="connsiteY54" fmla="*/ 221680 h 406039"/>
                      <a:gd name="connsiteX55" fmla="*/ 75147 w 504387"/>
                      <a:gd name="connsiteY55" fmla="*/ 229195 h 406039"/>
                      <a:gd name="connsiteX56" fmla="*/ 67632 w 504387"/>
                      <a:gd name="connsiteY56" fmla="*/ 259253 h 406039"/>
                      <a:gd name="connsiteX57" fmla="*/ 60117 w 504387"/>
                      <a:gd name="connsiteY57" fmla="*/ 281797 h 406039"/>
                      <a:gd name="connsiteX58" fmla="*/ 37573 w 504387"/>
                      <a:gd name="connsiteY58" fmla="*/ 285554 h 406039"/>
                      <a:gd name="connsiteX59" fmla="*/ 18786 w 504387"/>
                      <a:gd name="connsiteY59" fmla="*/ 281797 h 406039"/>
                      <a:gd name="connsiteX60" fmla="*/ 11272 w 504387"/>
                      <a:gd name="connsiteY60" fmla="*/ 270525 h 406039"/>
                      <a:gd name="connsiteX61" fmla="*/ 0 w 504387"/>
                      <a:gd name="connsiteY61" fmla="*/ 263011 h 406039"/>
                      <a:gd name="connsiteX62" fmla="*/ 3757 w 504387"/>
                      <a:gd name="connsiteY62" fmla="*/ 251739 h 406039"/>
                      <a:gd name="connsiteX63" fmla="*/ 15029 w 504387"/>
                      <a:gd name="connsiteY63" fmla="*/ 225438 h 406039"/>
                      <a:gd name="connsiteX64" fmla="*/ 26301 w 504387"/>
                      <a:gd name="connsiteY64" fmla="*/ 217923 h 406039"/>
                      <a:gd name="connsiteX65" fmla="*/ 30059 w 504387"/>
                      <a:gd name="connsiteY65" fmla="*/ 191622 h 406039"/>
                      <a:gd name="connsiteX66" fmla="*/ 37573 w 504387"/>
                      <a:gd name="connsiteY66" fmla="*/ 176593 h 406039"/>
                      <a:gd name="connsiteX67" fmla="*/ 26301 w 504387"/>
                      <a:gd name="connsiteY67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383250 w 504387"/>
                      <a:gd name="connsiteY46" fmla="*/ 293068 h 406039"/>
                      <a:gd name="connsiteX47" fmla="*/ 315618 w 504387"/>
                      <a:gd name="connsiteY47" fmla="*/ 304340 h 406039"/>
                      <a:gd name="connsiteX48" fmla="*/ 326978 w 504387"/>
                      <a:gd name="connsiteY48" fmla="*/ 363132 h 406039"/>
                      <a:gd name="connsiteX49" fmla="*/ 280637 w 504387"/>
                      <a:gd name="connsiteY49" fmla="*/ 359162 h 406039"/>
                      <a:gd name="connsiteX50" fmla="*/ 146537 w 504387"/>
                      <a:gd name="connsiteY50" fmla="*/ 184107 h 406039"/>
                      <a:gd name="connsiteX51" fmla="*/ 123992 w 504387"/>
                      <a:gd name="connsiteY51" fmla="*/ 195379 h 406039"/>
                      <a:gd name="connsiteX52" fmla="*/ 116478 w 504387"/>
                      <a:gd name="connsiteY52" fmla="*/ 206651 h 406039"/>
                      <a:gd name="connsiteX53" fmla="*/ 86419 w 504387"/>
                      <a:gd name="connsiteY53" fmla="*/ 221680 h 406039"/>
                      <a:gd name="connsiteX54" fmla="*/ 75147 w 504387"/>
                      <a:gd name="connsiteY54" fmla="*/ 229195 h 406039"/>
                      <a:gd name="connsiteX55" fmla="*/ 67632 w 504387"/>
                      <a:gd name="connsiteY55" fmla="*/ 259253 h 406039"/>
                      <a:gd name="connsiteX56" fmla="*/ 60117 w 504387"/>
                      <a:gd name="connsiteY56" fmla="*/ 281797 h 406039"/>
                      <a:gd name="connsiteX57" fmla="*/ 37573 w 504387"/>
                      <a:gd name="connsiteY57" fmla="*/ 285554 h 406039"/>
                      <a:gd name="connsiteX58" fmla="*/ 18786 w 504387"/>
                      <a:gd name="connsiteY58" fmla="*/ 281797 h 406039"/>
                      <a:gd name="connsiteX59" fmla="*/ 11272 w 504387"/>
                      <a:gd name="connsiteY59" fmla="*/ 270525 h 406039"/>
                      <a:gd name="connsiteX60" fmla="*/ 0 w 504387"/>
                      <a:gd name="connsiteY60" fmla="*/ 263011 h 406039"/>
                      <a:gd name="connsiteX61" fmla="*/ 3757 w 504387"/>
                      <a:gd name="connsiteY61" fmla="*/ 251739 h 406039"/>
                      <a:gd name="connsiteX62" fmla="*/ 15029 w 504387"/>
                      <a:gd name="connsiteY62" fmla="*/ 225438 h 406039"/>
                      <a:gd name="connsiteX63" fmla="*/ 26301 w 504387"/>
                      <a:gd name="connsiteY63" fmla="*/ 217923 h 406039"/>
                      <a:gd name="connsiteX64" fmla="*/ 30059 w 504387"/>
                      <a:gd name="connsiteY64" fmla="*/ 191622 h 406039"/>
                      <a:gd name="connsiteX65" fmla="*/ 37573 w 504387"/>
                      <a:gd name="connsiteY65" fmla="*/ 176593 h 406039"/>
                      <a:gd name="connsiteX66" fmla="*/ 26301 w 504387"/>
                      <a:gd name="connsiteY66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424581 w 504387"/>
                      <a:gd name="connsiteY45" fmla="*/ 308098 h 406039"/>
                      <a:gd name="connsiteX46" fmla="*/ 315618 w 504387"/>
                      <a:gd name="connsiteY46" fmla="*/ 304340 h 406039"/>
                      <a:gd name="connsiteX47" fmla="*/ 326978 w 504387"/>
                      <a:gd name="connsiteY47" fmla="*/ 363132 h 406039"/>
                      <a:gd name="connsiteX48" fmla="*/ 280637 w 504387"/>
                      <a:gd name="connsiteY48" fmla="*/ 359162 h 406039"/>
                      <a:gd name="connsiteX49" fmla="*/ 146537 w 504387"/>
                      <a:gd name="connsiteY49" fmla="*/ 184107 h 406039"/>
                      <a:gd name="connsiteX50" fmla="*/ 123992 w 504387"/>
                      <a:gd name="connsiteY50" fmla="*/ 195379 h 406039"/>
                      <a:gd name="connsiteX51" fmla="*/ 116478 w 504387"/>
                      <a:gd name="connsiteY51" fmla="*/ 206651 h 406039"/>
                      <a:gd name="connsiteX52" fmla="*/ 86419 w 504387"/>
                      <a:gd name="connsiteY52" fmla="*/ 221680 h 406039"/>
                      <a:gd name="connsiteX53" fmla="*/ 75147 w 504387"/>
                      <a:gd name="connsiteY53" fmla="*/ 229195 h 406039"/>
                      <a:gd name="connsiteX54" fmla="*/ 67632 w 504387"/>
                      <a:gd name="connsiteY54" fmla="*/ 259253 h 406039"/>
                      <a:gd name="connsiteX55" fmla="*/ 60117 w 504387"/>
                      <a:gd name="connsiteY55" fmla="*/ 281797 h 406039"/>
                      <a:gd name="connsiteX56" fmla="*/ 37573 w 504387"/>
                      <a:gd name="connsiteY56" fmla="*/ 285554 h 406039"/>
                      <a:gd name="connsiteX57" fmla="*/ 18786 w 504387"/>
                      <a:gd name="connsiteY57" fmla="*/ 281797 h 406039"/>
                      <a:gd name="connsiteX58" fmla="*/ 11272 w 504387"/>
                      <a:gd name="connsiteY58" fmla="*/ 270525 h 406039"/>
                      <a:gd name="connsiteX59" fmla="*/ 0 w 504387"/>
                      <a:gd name="connsiteY59" fmla="*/ 263011 h 406039"/>
                      <a:gd name="connsiteX60" fmla="*/ 3757 w 504387"/>
                      <a:gd name="connsiteY60" fmla="*/ 251739 h 406039"/>
                      <a:gd name="connsiteX61" fmla="*/ 15029 w 504387"/>
                      <a:gd name="connsiteY61" fmla="*/ 225438 h 406039"/>
                      <a:gd name="connsiteX62" fmla="*/ 26301 w 504387"/>
                      <a:gd name="connsiteY62" fmla="*/ 217923 h 406039"/>
                      <a:gd name="connsiteX63" fmla="*/ 30059 w 504387"/>
                      <a:gd name="connsiteY63" fmla="*/ 191622 h 406039"/>
                      <a:gd name="connsiteX64" fmla="*/ 37573 w 504387"/>
                      <a:gd name="connsiteY64" fmla="*/ 176593 h 406039"/>
                      <a:gd name="connsiteX65" fmla="*/ 26301 w 504387"/>
                      <a:gd name="connsiteY65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39611 w 504387"/>
                      <a:gd name="connsiteY44" fmla="*/ 334399 h 406039"/>
                      <a:gd name="connsiteX45" fmla="*/ 315618 w 504387"/>
                      <a:gd name="connsiteY45" fmla="*/ 304340 h 406039"/>
                      <a:gd name="connsiteX46" fmla="*/ 326978 w 504387"/>
                      <a:gd name="connsiteY46" fmla="*/ 363132 h 406039"/>
                      <a:gd name="connsiteX47" fmla="*/ 280637 w 504387"/>
                      <a:gd name="connsiteY47" fmla="*/ 359162 h 406039"/>
                      <a:gd name="connsiteX48" fmla="*/ 146537 w 504387"/>
                      <a:gd name="connsiteY48" fmla="*/ 184107 h 406039"/>
                      <a:gd name="connsiteX49" fmla="*/ 123992 w 504387"/>
                      <a:gd name="connsiteY49" fmla="*/ 195379 h 406039"/>
                      <a:gd name="connsiteX50" fmla="*/ 116478 w 504387"/>
                      <a:gd name="connsiteY50" fmla="*/ 206651 h 406039"/>
                      <a:gd name="connsiteX51" fmla="*/ 86419 w 504387"/>
                      <a:gd name="connsiteY51" fmla="*/ 221680 h 406039"/>
                      <a:gd name="connsiteX52" fmla="*/ 75147 w 504387"/>
                      <a:gd name="connsiteY52" fmla="*/ 229195 h 406039"/>
                      <a:gd name="connsiteX53" fmla="*/ 67632 w 504387"/>
                      <a:gd name="connsiteY53" fmla="*/ 259253 h 406039"/>
                      <a:gd name="connsiteX54" fmla="*/ 60117 w 504387"/>
                      <a:gd name="connsiteY54" fmla="*/ 281797 h 406039"/>
                      <a:gd name="connsiteX55" fmla="*/ 37573 w 504387"/>
                      <a:gd name="connsiteY55" fmla="*/ 285554 h 406039"/>
                      <a:gd name="connsiteX56" fmla="*/ 18786 w 504387"/>
                      <a:gd name="connsiteY56" fmla="*/ 281797 h 406039"/>
                      <a:gd name="connsiteX57" fmla="*/ 11272 w 504387"/>
                      <a:gd name="connsiteY57" fmla="*/ 270525 h 406039"/>
                      <a:gd name="connsiteX58" fmla="*/ 0 w 504387"/>
                      <a:gd name="connsiteY58" fmla="*/ 263011 h 406039"/>
                      <a:gd name="connsiteX59" fmla="*/ 3757 w 504387"/>
                      <a:gd name="connsiteY59" fmla="*/ 251739 h 406039"/>
                      <a:gd name="connsiteX60" fmla="*/ 15029 w 504387"/>
                      <a:gd name="connsiteY60" fmla="*/ 225438 h 406039"/>
                      <a:gd name="connsiteX61" fmla="*/ 26301 w 504387"/>
                      <a:gd name="connsiteY61" fmla="*/ 217923 h 406039"/>
                      <a:gd name="connsiteX62" fmla="*/ 30059 w 504387"/>
                      <a:gd name="connsiteY62" fmla="*/ 191622 h 406039"/>
                      <a:gd name="connsiteX63" fmla="*/ 37573 w 504387"/>
                      <a:gd name="connsiteY63" fmla="*/ 176593 h 406039"/>
                      <a:gd name="connsiteX64" fmla="*/ 26301 w 504387"/>
                      <a:gd name="connsiteY64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47125 w 504387"/>
                      <a:gd name="connsiteY43" fmla="*/ 364457 h 406039"/>
                      <a:gd name="connsiteX44" fmla="*/ 414211 w 504387"/>
                      <a:gd name="connsiteY44" fmla="*/ 394724 h 406039"/>
                      <a:gd name="connsiteX45" fmla="*/ 315618 w 504387"/>
                      <a:gd name="connsiteY45" fmla="*/ 304340 h 406039"/>
                      <a:gd name="connsiteX46" fmla="*/ 326978 w 504387"/>
                      <a:gd name="connsiteY46" fmla="*/ 363132 h 406039"/>
                      <a:gd name="connsiteX47" fmla="*/ 280637 w 504387"/>
                      <a:gd name="connsiteY47" fmla="*/ 359162 h 406039"/>
                      <a:gd name="connsiteX48" fmla="*/ 146537 w 504387"/>
                      <a:gd name="connsiteY48" fmla="*/ 184107 h 406039"/>
                      <a:gd name="connsiteX49" fmla="*/ 123992 w 504387"/>
                      <a:gd name="connsiteY49" fmla="*/ 195379 h 406039"/>
                      <a:gd name="connsiteX50" fmla="*/ 116478 w 504387"/>
                      <a:gd name="connsiteY50" fmla="*/ 206651 h 406039"/>
                      <a:gd name="connsiteX51" fmla="*/ 86419 w 504387"/>
                      <a:gd name="connsiteY51" fmla="*/ 221680 h 406039"/>
                      <a:gd name="connsiteX52" fmla="*/ 75147 w 504387"/>
                      <a:gd name="connsiteY52" fmla="*/ 229195 h 406039"/>
                      <a:gd name="connsiteX53" fmla="*/ 67632 w 504387"/>
                      <a:gd name="connsiteY53" fmla="*/ 259253 h 406039"/>
                      <a:gd name="connsiteX54" fmla="*/ 60117 w 504387"/>
                      <a:gd name="connsiteY54" fmla="*/ 281797 h 406039"/>
                      <a:gd name="connsiteX55" fmla="*/ 37573 w 504387"/>
                      <a:gd name="connsiteY55" fmla="*/ 285554 h 406039"/>
                      <a:gd name="connsiteX56" fmla="*/ 18786 w 504387"/>
                      <a:gd name="connsiteY56" fmla="*/ 281797 h 406039"/>
                      <a:gd name="connsiteX57" fmla="*/ 11272 w 504387"/>
                      <a:gd name="connsiteY57" fmla="*/ 270525 h 406039"/>
                      <a:gd name="connsiteX58" fmla="*/ 0 w 504387"/>
                      <a:gd name="connsiteY58" fmla="*/ 263011 h 406039"/>
                      <a:gd name="connsiteX59" fmla="*/ 3757 w 504387"/>
                      <a:gd name="connsiteY59" fmla="*/ 251739 h 406039"/>
                      <a:gd name="connsiteX60" fmla="*/ 15029 w 504387"/>
                      <a:gd name="connsiteY60" fmla="*/ 225438 h 406039"/>
                      <a:gd name="connsiteX61" fmla="*/ 26301 w 504387"/>
                      <a:gd name="connsiteY61" fmla="*/ 217923 h 406039"/>
                      <a:gd name="connsiteX62" fmla="*/ 30059 w 504387"/>
                      <a:gd name="connsiteY62" fmla="*/ 191622 h 406039"/>
                      <a:gd name="connsiteX63" fmla="*/ 37573 w 504387"/>
                      <a:gd name="connsiteY63" fmla="*/ 176593 h 406039"/>
                      <a:gd name="connsiteX64" fmla="*/ 26301 w 504387"/>
                      <a:gd name="connsiteY64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50883 w 504387"/>
                      <a:gd name="connsiteY42" fmla="*/ 383244 h 406039"/>
                      <a:gd name="connsiteX43" fmla="*/ 414211 w 504387"/>
                      <a:gd name="connsiteY43" fmla="*/ 394724 h 406039"/>
                      <a:gd name="connsiteX44" fmla="*/ 315618 w 504387"/>
                      <a:gd name="connsiteY44" fmla="*/ 304340 h 406039"/>
                      <a:gd name="connsiteX45" fmla="*/ 326978 w 504387"/>
                      <a:gd name="connsiteY45" fmla="*/ 363132 h 406039"/>
                      <a:gd name="connsiteX46" fmla="*/ 280637 w 504387"/>
                      <a:gd name="connsiteY46" fmla="*/ 359162 h 406039"/>
                      <a:gd name="connsiteX47" fmla="*/ 146537 w 504387"/>
                      <a:gd name="connsiteY47" fmla="*/ 184107 h 406039"/>
                      <a:gd name="connsiteX48" fmla="*/ 123992 w 504387"/>
                      <a:gd name="connsiteY48" fmla="*/ 195379 h 406039"/>
                      <a:gd name="connsiteX49" fmla="*/ 116478 w 504387"/>
                      <a:gd name="connsiteY49" fmla="*/ 206651 h 406039"/>
                      <a:gd name="connsiteX50" fmla="*/ 86419 w 504387"/>
                      <a:gd name="connsiteY50" fmla="*/ 221680 h 406039"/>
                      <a:gd name="connsiteX51" fmla="*/ 75147 w 504387"/>
                      <a:gd name="connsiteY51" fmla="*/ 229195 h 406039"/>
                      <a:gd name="connsiteX52" fmla="*/ 67632 w 504387"/>
                      <a:gd name="connsiteY52" fmla="*/ 259253 h 406039"/>
                      <a:gd name="connsiteX53" fmla="*/ 60117 w 504387"/>
                      <a:gd name="connsiteY53" fmla="*/ 281797 h 406039"/>
                      <a:gd name="connsiteX54" fmla="*/ 37573 w 504387"/>
                      <a:gd name="connsiteY54" fmla="*/ 285554 h 406039"/>
                      <a:gd name="connsiteX55" fmla="*/ 18786 w 504387"/>
                      <a:gd name="connsiteY55" fmla="*/ 281797 h 406039"/>
                      <a:gd name="connsiteX56" fmla="*/ 11272 w 504387"/>
                      <a:gd name="connsiteY56" fmla="*/ 270525 h 406039"/>
                      <a:gd name="connsiteX57" fmla="*/ 0 w 504387"/>
                      <a:gd name="connsiteY57" fmla="*/ 263011 h 406039"/>
                      <a:gd name="connsiteX58" fmla="*/ 3757 w 504387"/>
                      <a:gd name="connsiteY58" fmla="*/ 251739 h 406039"/>
                      <a:gd name="connsiteX59" fmla="*/ 15029 w 504387"/>
                      <a:gd name="connsiteY59" fmla="*/ 225438 h 406039"/>
                      <a:gd name="connsiteX60" fmla="*/ 26301 w 504387"/>
                      <a:gd name="connsiteY60" fmla="*/ 217923 h 406039"/>
                      <a:gd name="connsiteX61" fmla="*/ 30059 w 504387"/>
                      <a:gd name="connsiteY61" fmla="*/ 191622 h 406039"/>
                      <a:gd name="connsiteX62" fmla="*/ 37573 w 504387"/>
                      <a:gd name="connsiteY62" fmla="*/ 176593 h 406039"/>
                      <a:gd name="connsiteX63" fmla="*/ 26301 w 504387"/>
                      <a:gd name="connsiteY63" fmla="*/ 161564 h 406039"/>
                      <a:gd name="connsiteX0" fmla="*/ 26301 w 504387"/>
                      <a:gd name="connsiteY0" fmla="*/ 161564 h 406039"/>
                      <a:gd name="connsiteX1" fmla="*/ 26301 w 504387"/>
                      <a:gd name="connsiteY1" fmla="*/ 161564 h 406039"/>
                      <a:gd name="connsiteX2" fmla="*/ 22544 w 504387"/>
                      <a:gd name="connsiteY2" fmla="*/ 105204 h 406039"/>
                      <a:gd name="connsiteX3" fmla="*/ 15029 w 504387"/>
                      <a:gd name="connsiteY3" fmla="*/ 93932 h 406039"/>
                      <a:gd name="connsiteX4" fmla="*/ 41330 w 504387"/>
                      <a:gd name="connsiteY4" fmla="*/ 82660 h 406039"/>
                      <a:gd name="connsiteX5" fmla="*/ 60117 w 504387"/>
                      <a:gd name="connsiteY5" fmla="*/ 75146 h 406039"/>
                      <a:gd name="connsiteX6" fmla="*/ 82662 w 504387"/>
                      <a:gd name="connsiteY6" fmla="*/ 78903 h 406039"/>
                      <a:gd name="connsiteX7" fmla="*/ 90176 w 504387"/>
                      <a:gd name="connsiteY7" fmla="*/ 67631 h 406039"/>
                      <a:gd name="connsiteX8" fmla="*/ 101448 w 504387"/>
                      <a:gd name="connsiteY8" fmla="*/ 82660 h 406039"/>
                      <a:gd name="connsiteX9" fmla="*/ 105206 w 504387"/>
                      <a:gd name="connsiteY9" fmla="*/ 52602 h 406039"/>
                      <a:gd name="connsiteX10" fmla="*/ 116478 w 504387"/>
                      <a:gd name="connsiteY10" fmla="*/ 56359 h 406039"/>
                      <a:gd name="connsiteX11" fmla="*/ 127750 w 504387"/>
                      <a:gd name="connsiteY11" fmla="*/ 41330 h 406039"/>
                      <a:gd name="connsiteX12" fmla="*/ 154051 w 504387"/>
                      <a:gd name="connsiteY12" fmla="*/ 30058 h 406039"/>
                      <a:gd name="connsiteX13" fmla="*/ 169081 w 504387"/>
                      <a:gd name="connsiteY13" fmla="*/ 18786 h 406039"/>
                      <a:gd name="connsiteX14" fmla="*/ 187868 w 504387"/>
                      <a:gd name="connsiteY14" fmla="*/ 0 h 406039"/>
                      <a:gd name="connsiteX15" fmla="*/ 199140 w 504387"/>
                      <a:gd name="connsiteY15" fmla="*/ 15029 h 406039"/>
                      <a:gd name="connsiteX16" fmla="*/ 206654 w 504387"/>
                      <a:gd name="connsiteY16" fmla="*/ 37573 h 406039"/>
                      <a:gd name="connsiteX17" fmla="*/ 229198 w 504387"/>
                      <a:gd name="connsiteY17" fmla="*/ 33816 h 406039"/>
                      <a:gd name="connsiteX18" fmla="*/ 240471 w 504387"/>
                      <a:gd name="connsiteY18" fmla="*/ 30058 h 406039"/>
                      <a:gd name="connsiteX19" fmla="*/ 270529 w 504387"/>
                      <a:gd name="connsiteY19" fmla="*/ 37573 h 406039"/>
                      <a:gd name="connsiteX20" fmla="*/ 281801 w 504387"/>
                      <a:gd name="connsiteY20" fmla="*/ 45088 h 406039"/>
                      <a:gd name="connsiteX21" fmla="*/ 304346 w 504387"/>
                      <a:gd name="connsiteY21" fmla="*/ 63874 h 406039"/>
                      <a:gd name="connsiteX22" fmla="*/ 323132 w 504387"/>
                      <a:gd name="connsiteY22" fmla="*/ 67631 h 406039"/>
                      <a:gd name="connsiteX23" fmla="*/ 334404 w 504387"/>
                      <a:gd name="connsiteY23" fmla="*/ 97690 h 406039"/>
                      <a:gd name="connsiteX24" fmla="*/ 356949 w 504387"/>
                      <a:gd name="connsiteY24" fmla="*/ 116476 h 406039"/>
                      <a:gd name="connsiteX25" fmla="*/ 394522 w 504387"/>
                      <a:gd name="connsiteY25" fmla="*/ 123991 h 406039"/>
                      <a:gd name="connsiteX26" fmla="*/ 390765 w 504387"/>
                      <a:gd name="connsiteY26" fmla="*/ 120233 h 406039"/>
                      <a:gd name="connsiteX27" fmla="*/ 398280 w 504387"/>
                      <a:gd name="connsiteY27" fmla="*/ 139020 h 406039"/>
                      <a:gd name="connsiteX28" fmla="*/ 420824 w 504387"/>
                      <a:gd name="connsiteY28" fmla="*/ 146534 h 406039"/>
                      <a:gd name="connsiteX29" fmla="*/ 432096 w 504387"/>
                      <a:gd name="connsiteY29" fmla="*/ 154049 h 406039"/>
                      <a:gd name="connsiteX30" fmla="*/ 447125 w 504387"/>
                      <a:gd name="connsiteY30" fmla="*/ 157806 h 406039"/>
                      <a:gd name="connsiteX31" fmla="*/ 462155 w 504387"/>
                      <a:gd name="connsiteY31" fmla="*/ 165321 h 406039"/>
                      <a:gd name="connsiteX32" fmla="*/ 465912 w 504387"/>
                      <a:gd name="connsiteY32" fmla="*/ 202894 h 406039"/>
                      <a:gd name="connsiteX33" fmla="*/ 473427 w 504387"/>
                      <a:gd name="connsiteY33" fmla="*/ 225438 h 406039"/>
                      <a:gd name="connsiteX34" fmla="*/ 477184 w 504387"/>
                      <a:gd name="connsiteY34" fmla="*/ 281797 h 406039"/>
                      <a:gd name="connsiteX35" fmla="*/ 492214 w 504387"/>
                      <a:gd name="connsiteY35" fmla="*/ 304341 h 406039"/>
                      <a:gd name="connsiteX36" fmla="*/ 495971 w 504387"/>
                      <a:gd name="connsiteY36" fmla="*/ 315613 h 406039"/>
                      <a:gd name="connsiteX37" fmla="*/ 503486 w 504387"/>
                      <a:gd name="connsiteY37" fmla="*/ 330642 h 406039"/>
                      <a:gd name="connsiteX38" fmla="*/ 473427 w 504387"/>
                      <a:gd name="connsiteY38" fmla="*/ 394516 h 406039"/>
                      <a:gd name="connsiteX39" fmla="*/ 484699 w 504387"/>
                      <a:gd name="connsiteY39" fmla="*/ 405788 h 406039"/>
                      <a:gd name="connsiteX40" fmla="*/ 473427 w 504387"/>
                      <a:gd name="connsiteY40" fmla="*/ 402030 h 406039"/>
                      <a:gd name="connsiteX41" fmla="*/ 462155 w 504387"/>
                      <a:gd name="connsiteY41" fmla="*/ 390759 h 406039"/>
                      <a:gd name="connsiteX42" fmla="*/ 414211 w 504387"/>
                      <a:gd name="connsiteY42" fmla="*/ 394724 h 406039"/>
                      <a:gd name="connsiteX43" fmla="*/ 315618 w 504387"/>
                      <a:gd name="connsiteY43" fmla="*/ 304340 h 406039"/>
                      <a:gd name="connsiteX44" fmla="*/ 326978 w 504387"/>
                      <a:gd name="connsiteY44" fmla="*/ 363132 h 406039"/>
                      <a:gd name="connsiteX45" fmla="*/ 280637 w 504387"/>
                      <a:gd name="connsiteY45" fmla="*/ 359162 h 406039"/>
                      <a:gd name="connsiteX46" fmla="*/ 146537 w 504387"/>
                      <a:gd name="connsiteY46" fmla="*/ 184107 h 406039"/>
                      <a:gd name="connsiteX47" fmla="*/ 123992 w 504387"/>
                      <a:gd name="connsiteY47" fmla="*/ 195379 h 406039"/>
                      <a:gd name="connsiteX48" fmla="*/ 116478 w 504387"/>
                      <a:gd name="connsiteY48" fmla="*/ 206651 h 406039"/>
                      <a:gd name="connsiteX49" fmla="*/ 86419 w 504387"/>
                      <a:gd name="connsiteY49" fmla="*/ 221680 h 406039"/>
                      <a:gd name="connsiteX50" fmla="*/ 75147 w 504387"/>
                      <a:gd name="connsiteY50" fmla="*/ 229195 h 406039"/>
                      <a:gd name="connsiteX51" fmla="*/ 67632 w 504387"/>
                      <a:gd name="connsiteY51" fmla="*/ 259253 h 406039"/>
                      <a:gd name="connsiteX52" fmla="*/ 60117 w 504387"/>
                      <a:gd name="connsiteY52" fmla="*/ 281797 h 406039"/>
                      <a:gd name="connsiteX53" fmla="*/ 37573 w 504387"/>
                      <a:gd name="connsiteY53" fmla="*/ 285554 h 406039"/>
                      <a:gd name="connsiteX54" fmla="*/ 18786 w 504387"/>
                      <a:gd name="connsiteY54" fmla="*/ 281797 h 406039"/>
                      <a:gd name="connsiteX55" fmla="*/ 11272 w 504387"/>
                      <a:gd name="connsiteY55" fmla="*/ 270525 h 406039"/>
                      <a:gd name="connsiteX56" fmla="*/ 0 w 504387"/>
                      <a:gd name="connsiteY56" fmla="*/ 263011 h 406039"/>
                      <a:gd name="connsiteX57" fmla="*/ 3757 w 504387"/>
                      <a:gd name="connsiteY57" fmla="*/ 251739 h 406039"/>
                      <a:gd name="connsiteX58" fmla="*/ 15029 w 504387"/>
                      <a:gd name="connsiteY58" fmla="*/ 225438 h 406039"/>
                      <a:gd name="connsiteX59" fmla="*/ 26301 w 504387"/>
                      <a:gd name="connsiteY59" fmla="*/ 217923 h 406039"/>
                      <a:gd name="connsiteX60" fmla="*/ 30059 w 504387"/>
                      <a:gd name="connsiteY60" fmla="*/ 191622 h 406039"/>
                      <a:gd name="connsiteX61" fmla="*/ 37573 w 504387"/>
                      <a:gd name="connsiteY61" fmla="*/ 176593 h 406039"/>
                      <a:gd name="connsiteX62" fmla="*/ 26301 w 504387"/>
                      <a:gd name="connsiteY62" fmla="*/ 161564 h 406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504387" h="406039">
                        <a:moveTo>
                          <a:pt x="26301" y="161564"/>
                        </a:moveTo>
                        <a:lnTo>
                          <a:pt x="26301" y="161564"/>
                        </a:lnTo>
                        <a:cubicBezTo>
                          <a:pt x="25049" y="142777"/>
                          <a:pt x="25639" y="123776"/>
                          <a:pt x="22544" y="105204"/>
                        </a:cubicBezTo>
                        <a:cubicBezTo>
                          <a:pt x="21802" y="100750"/>
                          <a:pt x="11898" y="97689"/>
                          <a:pt x="15029" y="93932"/>
                        </a:cubicBezTo>
                        <a:cubicBezTo>
                          <a:pt x="18160" y="90175"/>
                          <a:pt x="40078" y="92679"/>
                          <a:pt x="41330" y="82660"/>
                        </a:cubicBezTo>
                        <a:cubicBezTo>
                          <a:pt x="105584" y="93368"/>
                          <a:pt x="53228" y="75772"/>
                          <a:pt x="60117" y="75146"/>
                        </a:cubicBezTo>
                        <a:cubicBezTo>
                          <a:pt x="67006" y="74520"/>
                          <a:pt x="75147" y="77651"/>
                          <a:pt x="82662" y="78903"/>
                        </a:cubicBezTo>
                        <a:cubicBezTo>
                          <a:pt x="85167" y="75146"/>
                          <a:pt x="85748" y="66745"/>
                          <a:pt x="90176" y="67631"/>
                        </a:cubicBezTo>
                        <a:cubicBezTo>
                          <a:pt x="96317" y="68859"/>
                          <a:pt x="97020" y="87088"/>
                          <a:pt x="101448" y="82660"/>
                        </a:cubicBezTo>
                        <a:cubicBezTo>
                          <a:pt x="108588" y="75520"/>
                          <a:pt x="103953" y="62621"/>
                          <a:pt x="105206" y="52602"/>
                        </a:cubicBezTo>
                        <a:cubicBezTo>
                          <a:pt x="108963" y="53854"/>
                          <a:pt x="112936" y="58130"/>
                          <a:pt x="116478" y="56359"/>
                        </a:cubicBezTo>
                        <a:cubicBezTo>
                          <a:pt x="122079" y="53558"/>
                          <a:pt x="123322" y="45758"/>
                          <a:pt x="127750" y="41330"/>
                        </a:cubicBezTo>
                        <a:cubicBezTo>
                          <a:pt x="136398" y="32682"/>
                          <a:pt x="142555" y="32932"/>
                          <a:pt x="154051" y="30058"/>
                        </a:cubicBezTo>
                        <a:cubicBezTo>
                          <a:pt x="159061" y="26301"/>
                          <a:pt x="165005" y="23541"/>
                          <a:pt x="169081" y="18786"/>
                        </a:cubicBezTo>
                        <a:cubicBezTo>
                          <a:pt x="187653" y="-2881"/>
                          <a:pt x="164714" y="7717"/>
                          <a:pt x="187868" y="0"/>
                        </a:cubicBezTo>
                        <a:cubicBezTo>
                          <a:pt x="191625" y="5010"/>
                          <a:pt x="196340" y="9428"/>
                          <a:pt x="199140" y="15029"/>
                        </a:cubicBezTo>
                        <a:cubicBezTo>
                          <a:pt x="202682" y="22114"/>
                          <a:pt x="206654" y="37573"/>
                          <a:pt x="206654" y="37573"/>
                        </a:cubicBezTo>
                        <a:cubicBezTo>
                          <a:pt x="214169" y="36321"/>
                          <a:pt x="221761" y="35469"/>
                          <a:pt x="229198" y="33816"/>
                        </a:cubicBezTo>
                        <a:cubicBezTo>
                          <a:pt x="233065" y="32957"/>
                          <a:pt x="236510" y="30058"/>
                          <a:pt x="240471" y="30058"/>
                        </a:cubicBezTo>
                        <a:cubicBezTo>
                          <a:pt x="249535" y="30058"/>
                          <a:pt x="261637" y="34609"/>
                          <a:pt x="270529" y="37573"/>
                        </a:cubicBezTo>
                        <a:cubicBezTo>
                          <a:pt x="274286" y="40078"/>
                          <a:pt x="278332" y="42197"/>
                          <a:pt x="281801" y="45088"/>
                        </a:cubicBezTo>
                        <a:cubicBezTo>
                          <a:pt x="289772" y="51730"/>
                          <a:pt x="294173" y="60059"/>
                          <a:pt x="304346" y="63874"/>
                        </a:cubicBezTo>
                        <a:cubicBezTo>
                          <a:pt x="310325" y="66116"/>
                          <a:pt x="316870" y="66379"/>
                          <a:pt x="323132" y="67631"/>
                        </a:cubicBezTo>
                        <a:cubicBezTo>
                          <a:pt x="323308" y="69218"/>
                          <a:pt x="322224" y="91600"/>
                          <a:pt x="334404" y="97690"/>
                        </a:cubicBezTo>
                        <a:cubicBezTo>
                          <a:pt x="341218" y="101097"/>
                          <a:pt x="349434" y="115224"/>
                          <a:pt x="356949" y="116476"/>
                        </a:cubicBezTo>
                        <a:cubicBezTo>
                          <a:pt x="382415" y="124964"/>
                          <a:pt x="351348" y="115356"/>
                          <a:pt x="394522" y="123991"/>
                        </a:cubicBezTo>
                        <a:cubicBezTo>
                          <a:pt x="403739" y="125835"/>
                          <a:pt x="419757" y="134730"/>
                          <a:pt x="390765" y="120233"/>
                        </a:cubicBezTo>
                        <a:cubicBezTo>
                          <a:pt x="393270" y="126495"/>
                          <a:pt x="393204" y="134579"/>
                          <a:pt x="398280" y="139020"/>
                        </a:cubicBezTo>
                        <a:cubicBezTo>
                          <a:pt x="404241" y="144236"/>
                          <a:pt x="420824" y="146534"/>
                          <a:pt x="420824" y="146534"/>
                        </a:cubicBezTo>
                        <a:cubicBezTo>
                          <a:pt x="424581" y="149039"/>
                          <a:pt x="427945" y="152270"/>
                          <a:pt x="432096" y="154049"/>
                        </a:cubicBezTo>
                        <a:cubicBezTo>
                          <a:pt x="436842" y="156083"/>
                          <a:pt x="442290" y="155993"/>
                          <a:pt x="447125" y="157806"/>
                        </a:cubicBezTo>
                        <a:cubicBezTo>
                          <a:pt x="452370" y="159773"/>
                          <a:pt x="457145" y="162816"/>
                          <a:pt x="462155" y="165321"/>
                        </a:cubicBezTo>
                        <a:cubicBezTo>
                          <a:pt x="463407" y="177845"/>
                          <a:pt x="463592" y="190523"/>
                          <a:pt x="465912" y="202894"/>
                        </a:cubicBezTo>
                        <a:cubicBezTo>
                          <a:pt x="467372" y="210680"/>
                          <a:pt x="473427" y="225438"/>
                          <a:pt x="473427" y="225438"/>
                        </a:cubicBezTo>
                        <a:cubicBezTo>
                          <a:pt x="474679" y="244224"/>
                          <a:pt x="472823" y="263481"/>
                          <a:pt x="477184" y="281797"/>
                        </a:cubicBezTo>
                        <a:cubicBezTo>
                          <a:pt x="479276" y="290583"/>
                          <a:pt x="492214" y="304341"/>
                          <a:pt x="492214" y="304341"/>
                        </a:cubicBezTo>
                        <a:cubicBezTo>
                          <a:pt x="493466" y="308098"/>
                          <a:pt x="494411" y="311973"/>
                          <a:pt x="495971" y="315613"/>
                        </a:cubicBezTo>
                        <a:cubicBezTo>
                          <a:pt x="498177" y="320761"/>
                          <a:pt x="507243" y="317492"/>
                          <a:pt x="503486" y="330642"/>
                        </a:cubicBezTo>
                        <a:cubicBezTo>
                          <a:pt x="499729" y="343793"/>
                          <a:pt x="483827" y="380650"/>
                          <a:pt x="473427" y="394516"/>
                        </a:cubicBezTo>
                        <a:cubicBezTo>
                          <a:pt x="475611" y="401069"/>
                          <a:pt x="484699" y="404536"/>
                          <a:pt x="484699" y="405788"/>
                        </a:cubicBezTo>
                        <a:cubicBezTo>
                          <a:pt x="484699" y="407040"/>
                          <a:pt x="477184" y="403283"/>
                          <a:pt x="473427" y="402030"/>
                        </a:cubicBezTo>
                        <a:cubicBezTo>
                          <a:pt x="469670" y="398273"/>
                          <a:pt x="472024" y="391977"/>
                          <a:pt x="462155" y="390759"/>
                        </a:cubicBezTo>
                        <a:cubicBezTo>
                          <a:pt x="452286" y="389541"/>
                          <a:pt x="438634" y="409127"/>
                          <a:pt x="414211" y="394724"/>
                        </a:cubicBezTo>
                        <a:cubicBezTo>
                          <a:pt x="389788" y="380321"/>
                          <a:pt x="330157" y="309605"/>
                          <a:pt x="315618" y="304340"/>
                        </a:cubicBezTo>
                        <a:cubicBezTo>
                          <a:pt x="301079" y="299075"/>
                          <a:pt x="332808" y="353995"/>
                          <a:pt x="326978" y="363132"/>
                        </a:cubicBezTo>
                        <a:cubicBezTo>
                          <a:pt x="321148" y="372269"/>
                          <a:pt x="307006" y="381062"/>
                          <a:pt x="280637" y="359162"/>
                        </a:cubicBezTo>
                        <a:cubicBezTo>
                          <a:pt x="258093" y="361667"/>
                          <a:pt x="216036" y="177537"/>
                          <a:pt x="146537" y="184107"/>
                        </a:cubicBezTo>
                        <a:cubicBezTo>
                          <a:pt x="121488" y="168452"/>
                          <a:pt x="129002" y="191622"/>
                          <a:pt x="123992" y="195379"/>
                        </a:cubicBezTo>
                        <a:cubicBezTo>
                          <a:pt x="121487" y="199136"/>
                          <a:pt x="119671" y="203458"/>
                          <a:pt x="116478" y="206651"/>
                        </a:cubicBezTo>
                        <a:cubicBezTo>
                          <a:pt x="107772" y="215358"/>
                          <a:pt x="97185" y="216297"/>
                          <a:pt x="86419" y="221680"/>
                        </a:cubicBezTo>
                        <a:cubicBezTo>
                          <a:pt x="82380" y="223699"/>
                          <a:pt x="78904" y="226690"/>
                          <a:pt x="75147" y="229195"/>
                        </a:cubicBezTo>
                        <a:cubicBezTo>
                          <a:pt x="63748" y="263385"/>
                          <a:pt x="81229" y="209398"/>
                          <a:pt x="67632" y="259253"/>
                        </a:cubicBezTo>
                        <a:cubicBezTo>
                          <a:pt x="65548" y="266895"/>
                          <a:pt x="67930" y="280495"/>
                          <a:pt x="60117" y="281797"/>
                        </a:cubicBezTo>
                        <a:lnTo>
                          <a:pt x="37573" y="285554"/>
                        </a:lnTo>
                        <a:cubicBezTo>
                          <a:pt x="31311" y="284302"/>
                          <a:pt x="24331" y="284965"/>
                          <a:pt x="18786" y="281797"/>
                        </a:cubicBezTo>
                        <a:cubicBezTo>
                          <a:pt x="14865" y="279557"/>
                          <a:pt x="14465" y="273718"/>
                          <a:pt x="11272" y="270525"/>
                        </a:cubicBezTo>
                        <a:cubicBezTo>
                          <a:pt x="8079" y="267332"/>
                          <a:pt x="3757" y="265516"/>
                          <a:pt x="0" y="263011"/>
                        </a:cubicBezTo>
                        <a:cubicBezTo>
                          <a:pt x="1252" y="259254"/>
                          <a:pt x="2669" y="255547"/>
                          <a:pt x="3757" y="251739"/>
                        </a:cubicBezTo>
                        <a:cubicBezTo>
                          <a:pt x="7206" y="239666"/>
                          <a:pt x="5876" y="234591"/>
                          <a:pt x="15029" y="225438"/>
                        </a:cubicBezTo>
                        <a:cubicBezTo>
                          <a:pt x="18222" y="222245"/>
                          <a:pt x="22544" y="220428"/>
                          <a:pt x="26301" y="217923"/>
                        </a:cubicBezTo>
                        <a:cubicBezTo>
                          <a:pt x="27554" y="209156"/>
                          <a:pt x="27729" y="200166"/>
                          <a:pt x="30059" y="191622"/>
                        </a:cubicBezTo>
                        <a:cubicBezTo>
                          <a:pt x="31533" y="186218"/>
                          <a:pt x="37108" y="182175"/>
                          <a:pt x="37573" y="176593"/>
                        </a:cubicBezTo>
                        <a:cubicBezTo>
                          <a:pt x="40036" y="147038"/>
                          <a:pt x="28180" y="164069"/>
                          <a:pt x="26301" y="161564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FFFF"/>
                      </a:gs>
                      <a:gs pos="100000">
                        <a:srgbClr val="000000"/>
                      </a:gs>
                      <a:gs pos="5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02" name="Forma libre 501"/>
                  <p:cNvSpPr/>
                  <p:nvPr/>
                </p:nvSpPr>
                <p:spPr>
                  <a:xfrm>
                    <a:off x="6398780" y="833647"/>
                    <a:ext cx="97692" cy="165321"/>
                  </a:xfrm>
                  <a:custGeom>
                    <a:avLst/>
                    <a:gdLst>
                      <a:gd name="connsiteX0" fmla="*/ 0 w 97692"/>
                      <a:gd name="connsiteY0" fmla="*/ 0 h 165321"/>
                      <a:gd name="connsiteX1" fmla="*/ 97692 w 97692"/>
                      <a:gd name="connsiteY1" fmla="*/ 165321 h 165321"/>
                      <a:gd name="connsiteX2" fmla="*/ 97692 w 97692"/>
                      <a:gd name="connsiteY2" fmla="*/ 165321 h 165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692" h="165321">
                        <a:moveTo>
                          <a:pt x="0" y="0"/>
                        </a:moveTo>
                        <a:lnTo>
                          <a:pt x="97692" y="165321"/>
                        </a:lnTo>
                        <a:lnTo>
                          <a:pt x="97692" y="165321"/>
                        </a:lnTo>
                      </a:path>
                    </a:pathLst>
                  </a:custGeom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grpSp>
                <p:nvGrpSpPr>
                  <p:cNvPr id="503" name="Agrupar 502"/>
                  <p:cNvGrpSpPr>
                    <a:grpSpLocks noChangeAspect="1"/>
                  </p:cNvGrpSpPr>
                  <p:nvPr/>
                </p:nvGrpSpPr>
                <p:grpSpPr>
                  <a:xfrm rot="21241076">
                    <a:off x="6485670" y="841454"/>
                    <a:ext cx="102670" cy="72000"/>
                    <a:chOff x="6604000" y="889000"/>
                    <a:chExt cx="317500" cy="222658"/>
                  </a:xfrm>
                </p:grpSpPr>
                <p:sp>
                  <p:nvSpPr>
                    <p:cNvPr id="506" name="Elipse 10"/>
                    <p:cNvSpPr>
                      <a:spLocks noChangeAspect="1"/>
                    </p:cNvSpPr>
                    <p:nvPr/>
                  </p:nvSpPr>
                  <p:spPr>
                    <a:xfrm rot="15900000" flipH="1">
                      <a:off x="6679364" y="893526"/>
                      <a:ext cx="217144" cy="219119"/>
                    </a:xfrm>
                    <a:custGeom>
                      <a:avLst/>
                      <a:gdLst>
                        <a:gd name="connsiteX0" fmla="*/ 0 w 214167"/>
                        <a:gd name="connsiteY0" fmla="*/ 219119 h 438237"/>
                        <a:gd name="connsiteX1" fmla="*/ 107084 w 214167"/>
                        <a:gd name="connsiteY1" fmla="*/ 0 h 438237"/>
                        <a:gd name="connsiteX2" fmla="*/ 214168 w 214167"/>
                        <a:gd name="connsiteY2" fmla="*/ 219119 h 438237"/>
                        <a:gd name="connsiteX3" fmla="*/ 107084 w 214167"/>
                        <a:gd name="connsiteY3" fmla="*/ 438238 h 438237"/>
                        <a:gd name="connsiteX4" fmla="*/ 0 w 214167"/>
                        <a:gd name="connsiteY4" fmla="*/ 219119 h 438237"/>
                        <a:gd name="connsiteX0" fmla="*/ 0 w 217144"/>
                        <a:gd name="connsiteY0" fmla="*/ 0 h 219119"/>
                        <a:gd name="connsiteX1" fmla="*/ 214168 w 217144"/>
                        <a:gd name="connsiteY1" fmla="*/ 0 h 219119"/>
                        <a:gd name="connsiteX2" fmla="*/ 107084 w 217144"/>
                        <a:gd name="connsiteY2" fmla="*/ 219119 h 219119"/>
                        <a:gd name="connsiteX3" fmla="*/ 0 w 217144"/>
                        <a:gd name="connsiteY3" fmla="*/ 0 h 2191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7144" h="219119">
                          <a:moveTo>
                            <a:pt x="0" y="0"/>
                          </a:moveTo>
                          <a:cubicBezTo>
                            <a:pt x="17847" y="-36520"/>
                            <a:pt x="196321" y="-36520"/>
                            <a:pt x="214168" y="0"/>
                          </a:cubicBezTo>
                          <a:cubicBezTo>
                            <a:pt x="232015" y="36520"/>
                            <a:pt x="166225" y="219119"/>
                            <a:pt x="107084" y="219119"/>
                          </a:cubicBezTo>
                          <a:cubicBezTo>
                            <a:pt x="47943" y="219119"/>
                            <a:pt x="0" y="121016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07" name="Forma libre 506"/>
                    <p:cNvSpPr/>
                    <p:nvPr/>
                  </p:nvSpPr>
                  <p:spPr>
                    <a:xfrm>
                      <a:off x="6646986" y="961290"/>
                      <a:ext cx="65677" cy="149961"/>
                    </a:xfrm>
                    <a:custGeom>
                      <a:avLst/>
                      <a:gdLst>
                        <a:gd name="connsiteX0" fmla="*/ 6350 w 6350"/>
                        <a:gd name="connsiteY0" fmla="*/ 0 h 82550"/>
                        <a:gd name="connsiteX1" fmla="*/ 0 w 6350"/>
                        <a:gd name="connsiteY1" fmla="*/ 82550 h 82550"/>
                        <a:gd name="connsiteX2" fmla="*/ 6350 w 6350"/>
                        <a:gd name="connsiteY2" fmla="*/ 0 h 82550"/>
                        <a:gd name="connsiteX0" fmla="*/ 0 w 60000"/>
                        <a:gd name="connsiteY0" fmla="*/ 0 h 11923"/>
                        <a:gd name="connsiteX1" fmla="*/ 60000 w 60000"/>
                        <a:gd name="connsiteY1" fmla="*/ 11923 h 11923"/>
                        <a:gd name="connsiteX2" fmla="*/ 0 w 60000"/>
                        <a:gd name="connsiteY2" fmla="*/ 0 h 11923"/>
                        <a:gd name="connsiteX0" fmla="*/ 761 w 107428"/>
                        <a:gd name="connsiteY0" fmla="*/ 564 h 12492"/>
                        <a:gd name="connsiteX1" fmla="*/ 60761 w 107428"/>
                        <a:gd name="connsiteY1" fmla="*/ 12487 h 12492"/>
                        <a:gd name="connsiteX2" fmla="*/ 105761 w 107428"/>
                        <a:gd name="connsiteY2" fmla="*/ 2102 h 12492"/>
                        <a:gd name="connsiteX3" fmla="*/ 761 w 107428"/>
                        <a:gd name="connsiteY3" fmla="*/ 564 h 12492"/>
                        <a:gd name="connsiteX0" fmla="*/ 2288 w 63729"/>
                        <a:gd name="connsiteY0" fmla="*/ 274 h 16495"/>
                        <a:gd name="connsiteX1" fmla="*/ 17289 w 63729"/>
                        <a:gd name="connsiteY1" fmla="*/ 16428 h 16495"/>
                        <a:gd name="connsiteX2" fmla="*/ 62289 w 63729"/>
                        <a:gd name="connsiteY2" fmla="*/ 6043 h 16495"/>
                        <a:gd name="connsiteX3" fmla="*/ 2288 w 63729"/>
                        <a:gd name="connsiteY3" fmla="*/ 274 h 16495"/>
                        <a:gd name="connsiteX0" fmla="*/ 2288 w 63729"/>
                        <a:gd name="connsiteY0" fmla="*/ 362 h 18496"/>
                        <a:gd name="connsiteX1" fmla="*/ 17290 w 63729"/>
                        <a:gd name="connsiteY1" fmla="*/ 18439 h 18496"/>
                        <a:gd name="connsiteX2" fmla="*/ 62289 w 63729"/>
                        <a:gd name="connsiteY2" fmla="*/ 6131 h 18496"/>
                        <a:gd name="connsiteX3" fmla="*/ 2288 w 63729"/>
                        <a:gd name="connsiteY3" fmla="*/ 362 h 18496"/>
                        <a:gd name="connsiteX0" fmla="*/ 1212 w 82746"/>
                        <a:gd name="connsiteY0" fmla="*/ 362 h 18496"/>
                        <a:gd name="connsiteX1" fmla="*/ 36214 w 82746"/>
                        <a:gd name="connsiteY1" fmla="*/ 18439 h 18496"/>
                        <a:gd name="connsiteX2" fmla="*/ 81213 w 82746"/>
                        <a:gd name="connsiteY2" fmla="*/ 6131 h 18496"/>
                        <a:gd name="connsiteX3" fmla="*/ 1212 w 82746"/>
                        <a:gd name="connsiteY3" fmla="*/ 362 h 18496"/>
                        <a:gd name="connsiteX0" fmla="*/ 10228 w 91762"/>
                        <a:gd name="connsiteY0" fmla="*/ 2644 h 20778"/>
                        <a:gd name="connsiteX1" fmla="*/ 45230 w 91762"/>
                        <a:gd name="connsiteY1" fmla="*/ 20721 h 20778"/>
                        <a:gd name="connsiteX2" fmla="*/ 90229 w 91762"/>
                        <a:gd name="connsiteY2" fmla="*/ 8413 h 20778"/>
                        <a:gd name="connsiteX3" fmla="*/ 10228 w 91762"/>
                        <a:gd name="connsiteY3" fmla="*/ 2644 h 20778"/>
                        <a:gd name="connsiteX0" fmla="*/ 10228 w 91762"/>
                        <a:gd name="connsiteY0" fmla="*/ 2644 h 20778"/>
                        <a:gd name="connsiteX1" fmla="*/ 45230 w 91762"/>
                        <a:gd name="connsiteY1" fmla="*/ 20721 h 20778"/>
                        <a:gd name="connsiteX2" fmla="*/ 90229 w 91762"/>
                        <a:gd name="connsiteY2" fmla="*/ 8413 h 20778"/>
                        <a:gd name="connsiteX3" fmla="*/ 10228 w 91762"/>
                        <a:gd name="connsiteY3" fmla="*/ 2644 h 20778"/>
                        <a:gd name="connsiteX0" fmla="*/ 10228 w 91762"/>
                        <a:gd name="connsiteY0" fmla="*/ 855 h 18989"/>
                        <a:gd name="connsiteX1" fmla="*/ 45230 w 91762"/>
                        <a:gd name="connsiteY1" fmla="*/ 18932 h 18989"/>
                        <a:gd name="connsiteX2" fmla="*/ 90229 w 91762"/>
                        <a:gd name="connsiteY2" fmla="*/ 6624 h 18989"/>
                        <a:gd name="connsiteX3" fmla="*/ 10228 w 91762"/>
                        <a:gd name="connsiteY3" fmla="*/ 855 h 18989"/>
                        <a:gd name="connsiteX0" fmla="*/ 10228 w 91762"/>
                        <a:gd name="connsiteY0" fmla="*/ 90 h 18224"/>
                        <a:gd name="connsiteX1" fmla="*/ 45230 w 91762"/>
                        <a:gd name="connsiteY1" fmla="*/ 18167 h 18224"/>
                        <a:gd name="connsiteX2" fmla="*/ 90229 w 91762"/>
                        <a:gd name="connsiteY2" fmla="*/ 5859 h 18224"/>
                        <a:gd name="connsiteX3" fmla="*/ 10228 w 91762"/>
                        <a:gd name="connsiteY3" fmla="*/ 90 h 18224"/>
                        <a:gd name="connsiteX0" fmla="*/ 10228 w 93545"/>
                        <a:gd name="connsiteY0" fmla="*/ 132 h 18266"/>
                        <a:gd name="connsiteX1" fmla="*/ 45230 w 93545"/>
                        <a:gd name="connsiteY1" fmla="*/ 18209 h 18266"/>
                        <a:gd name="connsiteX2" fmla="*/ 90229 w 93545"/>
                        <a:gd name="connsiteY2" fmla="*/ 5901 h 18266"/>
                        <a:gd name="connsiteX3" fmla="*/ 10228 w 93545"/>
                        <a:gd name="connsiteY3" fmla="*/ 132 h 18266"/>
                        <a:gd name="connsiteX0" fmla="*/ 10228 w 91762"/>
                        <a:gd name="connsiteY0" fmla="*/ 124 h 18258"/>
                        <a:gd name="connsiteX1" fmla="*/ 45230 w 91762"/>
                        <a:gd name="connsiteY1" fmla="*/ 18201 h 18258"/>
                        <a:gd name="connsiteX2" fmla="*/ 90229 w 91762"/>
                        <a:gd name="connsiteY2" fmla="*/ 5893 h 18258"/>
                        <a:gd name="connsiteX3" fmla="*/ 10228 w 91762"/>
                        <a:gd name="connsiteY3" fmla="*/ 124 h 18258"/>
                        <a:gd name="connsiteX0" fmla="*/ 10228 w 93167"/>
                        <a:gd name="connsiteY0" fmla="*/ 124 h 18276"/>
                        <a:gd name="connsiteX1" fmla="*/ 45230 w 93167"/>
                        <a:gd name="connsiteY1" fmla="*/ 18201 h 18276"/>
                        <a:gd name="connsiteX2" fmla="*/ 90229 w 93167"/>
                        <a:gd name="connsiteY2" fmla="*/ 5893 h 18276"/>
                        <a:gd name="connsiteX3" fmla="*/ 10228 w 93167"/>
                        <a:gd name="connsiteY3" fmla="*/ 124 h 18276"/>
                        <a:gd name="connsiteX0" fmla="*/ 27970 w 124482"/>
                        <a:gd name="connsiteY0" fmla="*/ 124 h 18374"/>
                        <a:gd name="connsiteX1" fmla="*/ 62972 w 124482"/>
                        <a:gd name="connsiteY1" fmla="*/ 18201 h 18374"/>
                        <a:gd name="connsiteX2" fmla="*/ 107971 w 124482"/>
                        <a:gd name="connsiteY2" fmla="*/ 5893 h 18374"/>
                        <a:gd name="connsiteX3" fmla="*/ 27970 w 124482"/>
                        <a:gd name="connsiteY3" fmla="*/ 124 h 18374"/>
                        <a:gd name="connsiteX0" fmla="*/ 27970 w 124482"/>
                        <a:gd name="connsiteY0" fmla="*/ 124 h 18374"/>
                        <a:gd name="connsiteX1" fmla="*/ 62972 w 124482"/>
                        <a:gd name="connsiteY1" fmla="*/ 18201 h 18374"/>
                        <a:gd name="connsiteX2" fmla="*/ 107971 w 124482"/>
                        <a:gd name="connsiteY2" fmla="*/ 5893 h 18374"/>
                        <a:gd name="connsiteX3" fmla="*/ 27970 w 124482"/>
                        <a:gd name="connsiteY3" fmla="*/ 124 h 18374"/>
                        <a:gd name="connsiteX0" fmla="*/ 17305 w 113817"/>
                        <a:gd name="connsiteY0" fmla="*/ 124 h 18201"/>
                        <a:gd name="connsiteX1" fmla="*/ 52307 w 113817"/>
                        <a:gd name="connsiteY1" fmla="*/ 18201 h 18201"/>
                        <a:gd name="connsiteX2" fmla="*/ 97306 w 113817"/>
                        <a:gd name="connsiteY2" fmla="*/ 5893 h 18201"/>
                        <a:gd name="connsiteX3" fmla="*/ 17305 w 113817"/>
                        <a:gd name="connsiteY3" fmla="*/ 124 h 18201"/>
                        <a:gd name="connsiteX0" fmla="*/ 17305 w 103426"/>
                        <a:gd name="connsiteY0" fmla="*/ 124 h 18201"/>
                        <a:gd name="connsiteX1" fmla="*/ 52307 w 103426"/>
                        <a:gd name="connsiteY1" fmla="*/ 18201 h 18201"/>
                        <a:gd name="connsiteX2" fmla="*/ 97306 w 103426"/>
                        <a:gd name="connsiteY2" fmla="*/ 5893 h 18201"/>
                        <a:gd name="connsiteX3" fmla="*/ 17305 w 103426"/>
                        <a:gd name="connsiteY3" fmla="*/ 124 h 18201"/>
                        <a:gd name="connsiteX0" fmla="*/ 17305 w 103428"/>
                        <a:gd name="connsiteY0" fmla="*/ 89 h 18166"/>
                        <a:gd name="connsiteX1" fmla="*/ 52307 w 103428"/>
                        <a:gd name="connsiteY1" fmla="*/ 18166 h 18166"/>
                        <a:gd name="connsiteX2" fmla="*/ 97306 w 103428"/>
                        <a:gd name="connsiteY2" fmla="*/ 7781 h 18166"/>
                        <a:gd name="connsiteX3" fmla="*/ 17305 w 103428"/>
                        <a:gd name="connsiteY3" fmla="*/ 89 h 181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3428" h="18166">
                          <a:moveTo>
                            <a:pt x="17305" y="89"/>
                          </a:moveTo>
                          <a:cubicBezTo>
                            <a:pt x="-15195" y="8294"/>
                            <a:pt x="-1026" y="14897"/>
                            <a:pt x="52307" y="18166"/>
                          </a:cubicBezTo>
                          <a:cubicBezTo>
                            <a:pt x="100639" y="16820"/>
                            <a:pt x="112307" y="12653"/>
                            <a:pt x="97306" y="7781"/>
                          </a:cubicBezTo>
                          <a:cubicBezTo>
                            <a:pt x="102305" y="5345"/>
                            <a:pt x="74804" y="-809"/>
                            <a:pt x="17305" y="89"/>
                          </a:cubicBezTo>
                          <a:close/>
                        </a:path>
                      </a:pathLst>
                    </a:custGeom>
                    <a:ln w="3175" cmpd="sng"/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08" name="Forma libre 507"/>
                    <p:cNvSpPr/>
                    <p:nvPr/>
                  </p:nvSpPr>
                  <p:spPr>
                    <a:xfrm>
                      <a:off x="6642100" y="889000"/>
                      <a:ext cx="257175" cy="98425"/>
                    </a:xfrm>
                    <a:custGeom>
                      <a:avLst/>
                      <a:gdLst>
                        <a:gd name="connsiteX0" fmla="*/ 0 w 234950"/>
                        <a:gd name="connsiteY0" fmla="*/ 82550 h 82550"/>
                        <a:gd name="connsiteX1" fmla="*/ 234950 w 234950"/>
                        <a:gd name="connsiteY1" fmla="*/ 73025 h 82550"/>
                        <a:gd name="connsiteX2" fmla="*/ 73025 w 234950"/>
                        <a:gd name="connsiteY2" fmla="*/ 0 h 82550"/>
                        <a:gd name="connsiteX3" fmla="*/ 0 w 234950"/>
                        <a:gd name="connsiteY3" fmla="*/ 82550 h 82550"/>
                        <a:gd name="connsiteX0" fmla="*/ 0 w 234950"/>
                        <a:gd name="connsiteY0" fmla="*/ 82550 h 82550"/>
                        <a:gd name="connsiteX1" fmla="*/ 234950 w 234950"/>
                        <a:gd name="connsiteY1" fmla="*/ 73025 h 82550"/>
                        <a:gd name="connsiteX2" fmla="*/ 73025 w 234950"/>
                        <a:gd name="connsiteY2" fmla="*/ 0 h 82550"/>
                        <a:gd name="connsiteX3" fmla="*/ 0 w 234950"/>
                        <a:gd name="connsiteY3" fmla="*/ 82550 h 82550"/>
                        <a:gd name="connsiteX0" fmla="*/ 0 w 234950"/>
                        <a:gd name="connsiteY0" fmla="*/ 82550 h 82550"/>
                        <a:gd name="connsiteX1" fmla="*/ 234950 w 234950"/>
                        <a:gd name="connsiteY1" fmla="*/ 73025 h 82550"/>
                        <a:gd name="connsiteX2" fmla="*/ 73025 w 234950"/>
                        <a:gd name="connsiteY2" fmla="*/ 0 h 82550"/>
                        <a:gd name="connsiteX3" fmla="*/ 0 w 234950"/>
                        <a:gd name="connsiteY3" fmla="*/ 82550 h 82550"/>
                        <a:gd name="connsiteX0" fmla="*/ 0 w 257175"/>
                        <a:gd name="connsiteY0" fmla="*/ 82550 h 98425"/>
                        <a:gd name="connsiteX1" fmla="*/ 257175 w 257175"/>
                        <a:gd name="connsiteY1" fmla="*/ 98425 h 98425"/>
                        <a:gd name="connsiteX2" fmla="*/ 73025 w 257175"/>
                        <a:gd name="connsiteY2" fmla="*/ 0 h 98425"/>
                        <a:gd name="connsiteX3" fmla="*/ 0 w 257175"/>
                        <a:gd name="connsiteY3" fmla="*/ 82550 h 98425"/>
                        <a:gd name="connsiteX0" fmla="*/ 0 w 257175"/>
                        <a:gd name="connsiteY0" fmla="*/ 82550 h 98425"/>
                        <a:gd name="connsiteX1" fmla="*/ 257175 w 257175"/>
                        <a:gd name="connsiteY1" fmla="*/ 98425 h 98425"/>
                        <a:gd name="connsiteX2" fmla="*/ 73025 w 257175"/>
                        <a:gd name="connsiteY2" fmla="*/ 0 h 98425"/>
                        <a:gd name="connsiteX3" fmla="*/ 0 w 257175"/>
                        <a:gd name="connsiteY3" fmla="*/ 82550 h 98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5" h="98425">
                          <a:moveTo>
                            <a:pt x="0" y="82550"/>
                          </a:moveTo>
                          <a:lnTo>
                            <a:pt x="257175" y="98425"/>
                          </a:lnTo>
                          <a:cubicBezTo>
                            <a:pt x="211667" y="21167"/>
                            <a:pt x="134408" y="32808"/>
                            <a:pt x="73025" y="0"/>
                          </a:cubicBezTo>
                          <a:cubicBezTo>
                            <a:pt x="20108" y="11642"/>
                            <a:pt x="2117" y="42333"/>
                            <a:pt x="0" y="8255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75000"/>
                          </a:schemeClr>
                        </a:gs>
                        <a:gs pos="100000">
                          <a:srgbClr val="FFFFFF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3175" cmpd="sng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09" name="Forma libre 508"/>
                    <p:cNvSpPr/>
                    <p:nvPr/>
                  </p:nvSpPr>
                  <p:spPr>
                    <a:xfrm>
                      <a:off x="6604000" y="955675"/>
                      <a:ext cx="317500" cy="31750"/>
                    </a:xfrm>
                    <a:custGeom>
                      <a:avLst/>
                      <a:gdLst>
                        <a:gd name="connsiteX0" fmla="*/ 0 w 301625"/>
                        <a:gd name="connsiteY0" fmla="*/ 0 h 28575"/>
                        <a:gd name="connsiteX1" fmla="*/ 301625 w 301625"/>
                        <a:gd name="connsiteY1" fmla="*/ 28575 h 28575"/>
                        <a:gd name="connsiteX2" fmla="*/ 301625 w 301625"/>
                        <a:gd name="connsiteY2" fmla="*/ 28575 h 28575"/>
                        <a:gd name="connsiteX0" fmla="*/ 0 w 301625"/>
                        <a:gd name="connsiteY0" fmla="*/ 0 h 28575"/>
                        <a:gd name="connsiteX1" fmla="*/ 301625 w 301625"/>
                        <a:gd name="connsiteY1" fmla="*/ 28575 h 28575"/>
                        <a:gd name="connsiteX2" fmla="*/ 301625 w 301625"/>
                        <a:gd name="connsiteY2" fmla="*/ 28575 h 28575"/>
                        <a:gd name="connsiteX0" fmla="*/ 0 w 317500"/>
                        <a:gd name="connsiteY0" fmla="*/ 0 h 31750"/>
                        <a:gd name="connsiteX1" fmla="*/ 317500 w 317500"/>
                        <a:gd name="connsiteY1" fmla="*/ 31750 h 31750"/>
                        <a:gd name="connsiteX2" fmla="*/ 317500 w 317500"/>
                        <a:gd name="connsiteY2" fmla="*/ 31750 h 31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17500" h="31750">
                          <a:moveTo>
                            <a:pt x="0" y="0"/>
                          </a:moveTo>
                          <a:cubicBezTo>
                            <a:pt x="75142" y="25400"/>
                            <a:pt x="264583" y="26458"/>
                            <a:pt x="317500" y="31750"/>
                          </a:cubicBezTo>
                          <a:lnTo>
                            <a:pt x="317500" y="31750"/>
                          </a:lnTo>
                        </a:path>
                      </a:pathLst>
                    </a:custGeom>
                    <a:noFill/>
                    <a:ln w="3175" cmpd="sng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</p:grpSp>
              <p:sp>
                <p:nvSpPr>
                  <p:cNvPr id="504" name="Forma libre 503"/>
                  <p:cNvSpPr/>
                  <p:nvPr/>
                </p:nvSpPr>
                <p:spPr>
                  <a:xfrm>
                    <a:off x="6432597" y="814861"/>
                    <a:ext cx="360841" cy="45719"/>
                  </a:xfrm>
                  <a:custGeom>
                    <a:avLst/>
                    <a:gdLst>
                      <a:gd name="connsiteX0" fmla="*/ 0 w 338297"/>
                      <a:gd name="connsiteY0" fmla="*/ 45087 h 45087"/>
                      <a:gd name="connsiteX1" fmla="*/ 0 w 338297"/>
                      <a:gd name="connsiteY1" fmla="*/ 45087 h 45087"/>
                      <a:gd name="connsiteX2" fmla="*/ 86419 w 338297"/>
                      <a:gd name="connsiteY2" fmla="*/ 41330 h 45087"/>
                      <a:gd name="connsiteX3" fmla="*/ 105206 w 338297"/>
                      <a:gd name="connsiteY3" fmla="*/ 37573 h 45087"/>
                      <a:gd name="connsiteX4" fmla="*/ 142779 w 338297"/>
                      <a:gd name="connsiteY4" fmla="*/ 33815 h 45087"/>
                      <a:gd name="connsiteX5" fmla="*/ 172838 w 338297"/>
                      <a:gd name="connsiteY5" fmla="*/ 26301 h 45087"/>
                      <a:gd name="connsiteX6" fmla="*/ 191625 w 338297"/>
                      <a:gd name="connsiteY6" fmla="*/ 22544 h 45087"/>
                      <a:gd name="connsiteX7" fmla="*/ 214169 w 338297"/>
                      <a:gd name="connsiteY7" fmla="*/ 15029 h 45087"/>
                      <a:gd name="connsiteX8" fmla="*/ 225441 w 338297"/>
                      <a:gd name="connsiteY8" fmla="*/ 11272 h 45087"/>
                      <a:gd name="connsiteX9" fmla="*/ 274287 w 338297"/>
                      <a:gd name="connsiteY9" fmla="*/ 0 h 45087"/>
                      <a:gd name="connsiteX10" fmla="*/ 326890 w 338297"/>
                      <a:gd name="connsiteY10" fmla="*/ 3757 h 45087"/>
                      <a:gd name="connsiteX11" fmla="*/ 338162 w 338297"/>
                      <a:gd name="connsiteY11" fmla="*/ 26301 h 45087"/>
                      <a:gd name="connsiteX12" fmla="*/ 338162 w 338297"/>
                      <a:gd name="connsiteY12" fmla="*/ 30058 h 45087"/>
                      <a:gd name="connsiteX13" fmla="*/ 338162 w 338297"/>
                      <a:gd name="connsiteY13" fmla="*/ 30058 h 45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38297" h="45087">
                        <a:moveTo>
                          <a:pt x="0" y="45087"/>
                        </a:moveTo>
                        <a:lnTo>
                          <a:pt x="0" y="45087"/>
                        </a:lnTo>
                        <a:cubicBezTo>
                          <a:pt x="28806" y="43835"/>
                          <a:pt x="57659" y="43384"/>
                          <a:pt x="86419" y="41330"/>
                        </a:cubicBezTo>
                        <a:cubicBezTo>
                          <a:pt x="92789" y="40875"/>
                          <a:pt x="98876" y="38417"/>
                          <a:pt x="105206" y="37573"/>
                        </a:cubicBezTo>
                        <a:cubicBezTo>
                          <a:pt x="117682" y="35909"/>
                          <a:pt x="130303" y="35479"/>
                          <a:pt x="142779" y="33815"/>
                        </a:cubicBezTo>
                        <a:cubicBezTo>
                          <a:pt x="172462" y="29857"/>
                          <a:pt x="151159" y="31720"/>
                          <a:pt x="172838" y="26301"/>
                        </a:cubicBezTo>
                        <a:cubicBezTo>
                          <a:pt x="179034" y="24752"/>
                          <a:pt x="185464" y="24224"/>
                          <a:pt x="191625" y="22544"/>
                        </a:cubicBezTo>
                        <a:cubicBezTo>
                          <a:pt x="199267" y="20460"/>
                          <a:pt x="206654" y="17534"/>
                          <a:pt x="214169" y="15029"/>
                        </a:cubicBezTo>
                        <a:cubicBezTo>
                          <a:pt x="217926" y="13777"/>
                          <a:pt x="221557" y="12049"/>
                          <a:pt x="225441" y="11272"/>
                        </a:cubicBezTo>
                        <a:cubicBezTo>
                          <a:pt x="266899" y="2980"/>
                          <a:pt x="250898" y="7796"/>
                          <a:pt x="274287" y="0"/>
                        </a:cubicBezTo>
                        <a:cubicBezTo>
                          <a:pt x="291821" y="1252"/>
                          <a:pt x="309836" y="-506"/>
                          <a:pt x="326890" y="3757"/>
                        </a:cubicBezTo>
                        <a:cubicBezTo>
                          <a:pt x="331789" y="4982"/>
                          <a:pt x="337199" y="22447"/>
                          <a:pt x="338162" y="26301"/>
                        </a:cubicBezTo>
                        <a:cubicBezTo>
                          <a:pt x="338466" y="27516"/>
                          <a:pt x="338162" y="28806"/>
                          <a:pt x="338162" y="30058"/>
                        </a:cubicBezTo>
                        <a:lnTo>
                          <a:pt x="338162" y="30058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05" name="Elipse 504"/>
                  <p:cNvSpPr/>
                  <p:nvPr/>
                </p:nvSpPr>
                <p:spPr>
                  <a:xfrm rot="20670433">
                    <a:off x="6733644" y="814860"/>
                    <a:ext cx="81488" cy="10216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6">
                          <a:lumMod val="75000"/>
                        </a:schemeClr>
                      </a:gs>
                      <a:gs pos="100000">
                        <a:srgbClr val="FFFFFF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</p:grpSp>
            <p:sp>
              <p:nvSpPr>
                <p:cNvPr id="495" name="Forma libre 494"/>
                <p:cNvSpPr/>
                <p:nvPr/>
              </p:nvSpPr>
              <p:spPr>
                <a:xfrm>
                  <a:off x="6277506" y="3020651"/>
                  <a:ext cx="384529" cy="823630"/>
                </a:xfrm>
                <a:custGeom>
                  <a:avLst/>
                  <a:gdLst>
                    <a:gd name="connsiteX0" fmla="*/ 0 w 998166"/>
                    <a:gd name="connsiteY0" fmla="*/ 89042 h 2736873"/>
                    <a:gd name="connsiteX1" fmla="*/ 9372 w 998166"/>
                    <a:gd name="connsiteY1" fmla="*/ 1204412 h 2736873"/>
                    <a:gd name="connsiteX2" fmla="*/ 98411 w 998166"/>
                    <a:gd name="connsiteY2" fmla="*/ 2699382 h 2736873"/>
                    <a:gd name="connsiteX3" fmla="*/ 454564 w 998166"/>
                    <a:gd name="connsiteY3" fmla="*/ 2736873 h 2736873"/>
                    <a:gd name="connsiteX4" fmla="*/ 342094 w 998166"/>
                    <a:gd name="connsiteY4" fmla="*/ 1649622 h 2736873"/>
                    <a:gd name="connsiteX5" fmla="*/ 323349 w 998166"/>
                    <a:gd name="connsiteY5" fmla="*/ 576431 h 2736873"/>
                    <a:gd name="connsiteX6" fmla="*/ 791972 w 998166"/>
                    <a:gd name="connsiteY6" fmla="*/ 337423 h 2736873"/>
                    <a:gd name="connsiteX7" fmla="*/ 520171 w 998166"/>
                    <a:gd name="connsiteY7" fmla="*/ 478016 h 2736873"/>
                    <a:gd name="connsiteX8" fmla="*/ 604523 w 998166"/>
                    <a:gd name="connsiteY8" fmla="*/ 1302827 h 2736873"/>
                    <a:gd name="connsiteX9" fmla="*/ 623268 w 998166"/>
                    <a:gd name="connsiteY9" fmla="*/ 1663682 h 2736873"/>
                    <a:gd name="connsiteX10" fmla="*/ 646699 w 998166"/>
                    <a:gd name="connsiteY10" fmla="*/ 2619713 h 2736873"/>
                    <a:gd name="connsiteX11" fmla="*/ 998166 w 998166"/>
                    <a:gd name="connsiteY11" fmla="*/ 2657204 h 2736873"/>
                    <a:gd name="connsiteX12" fmla="*/ 979421 w 998166"/>
                    <a:gd name="connsiteY12" fmla="*/ 1588699 h 2736873"/>
                    <a:gd name="connsiteX13" fmla="*/ 941931 w 998166"/>
                    <a:gd name="connsiteY13" fmla="*/ 482702 h 2736873"/>
                    <a:gd name="connsiteX14" fmla="*/ 927873 w 998166"/>
                    <a:gd name="connsiteY14" fmla="*/ 0 h 2736873"/>
                    <a:gd name="connsiteX15" fmla="*/ 0 w 998166"/>
                    <a:gd name="connsiteY15" fmla="*/ 89042 h 2736873"/>
                    <a:gd name="connsiteX0" fmla="*/ 37490 w 1035656"/>
                    <a:gd name="connsiteY0" fmla="*/ 89042 h 2736873"/>
                    <a:gd name="connsiteX1" fmla="*/ 0 w 1035656"/>
                    <a:gd name="connsiteY1" fmla="*/ 1199726 h 2736873"/>
                    <a:gd name="connsiteX2" fmla="*/ 135901 w 1035656"/>
                    <a:gd name="connsiteY2" fmla="*/ 2699382 h 2736873"/>
                    <a:gd name="connsiteX3" fmla="*/ 492054 w 1035656"/>
                    <a:gd name="connsiteY3" fmla="*/ 2736873 h 2736873"/>
                    <a:gd name="connsiteX4" fmla="*/ 379584 w 1035656"/>
                    <a:gd name="connsiteY4" fmla="*/ 1649622 h 2736873"/>
                    <a:gd name="connsiteX5" fmla="*/ 360839 w 1035656"/>
                    <a:gd name="connsiteY5" fmla="*/ 576431 h 2736873"/>
                    <a:gd name="connsiteX6" fmla="*/ 829462 w 1035656"/>
                    <a:gd name="connsiteY6" fmla="*/ 337423 h 2736873"/>
                    <a:gd name="connsiteX7" fmla="*/ 557661 w 1035656"/>
                    <a:gd name="connsiteY7" fmla="*/ 478016 h 2736873"/>
                    <a:gd name="connsiteX8" fmla="*/ 642013 w 1035656"/>
                    <a:gd name="connsiteY8" fmla="*/ 1302827 h 2736873"/>
                    <a:gd name="connsiteX9" fmla="*/ 660758 w 1035656"/>
                    <a:gd name="connsiteY9" fmla="*/ 1663682 h 2736873"/>
                    <a:gd name="connsiteX10" fmla="*/ 684189 w 1035656"/>
                    <a:gd name="connsiteY10" fmla="*/ 2619713 h 2736873"/>
                    <a:gd name="connsiteX11" fmla="*/ 1035656 w 1035656"/>
                    <a:gd name="connsiteY11" fmla="*/ 2657204 h 2736873"/>
                    <a:gd name="connsiteX12" fmla="*/ 1016911 w 1035656"/>
                    <a:gd name="connsiteY12" fmla="*/ 1588699 h 2736873"/>
                    <a:gd name="connsiteX13" fmla="*/ 979421 w 1035656"/>
                    <a:gd name="connsiteY13" fmla="*/ 482702 h 2736873"/>
                    <a:gd name="connsiteX14" fmla="*/ 965363 w 1035656"/>
                    <a:gd name="connsiteY14" fmla="*/ 0 h 2736873"/>
                    <a:gd name="connsiteX15" fmla="*/ 37490 w 1035656"/>
                    <a:gd name="connsiteY15" fmla="*/ 89042 h 2736873"/>
                    <a:gd name="connsiteX0" fmla="*/ 37490 w 1035656"/>
                    <a:gd name="connsiteY0" fmla="*/ 89042 h 2736873"/>
                    <a:gd name="connsiteX1" fmla="*/ 0 w 1035656"/>
                    <a:gd name="connsiteY1" fmla="*/ 1199726 h 2736873"/>
                    <a:gd name="connsiteX2" fmla="*/ 135901 w 1035656"/>
                    <a:gd name="connsiteY2" fmla="*/ 2699382 h 2736873"/>
                    <a:gd name="connsiteX3" fmla="*/ 492054 w 1035656"/>
                    <a:gd name="connsiteY3" fmla="*/ 2736873 h 2736873"/>
                    <a:gd name="connsiteX4" fmla="*/ 379584 w 1035656"/>
                    <a:gd name="connsiteY4" fmla="*/ 1649622 h 2736873"/>
                    <a:gd name="connsiteX5" fmla="*/ 360839 w 1035656"/>
                    <a:gd name="connsiteY5" fmla="*/ 576431 h 2736873"/>
                    <a:gd name="connsiteX6" fmla="*/ 829462 w 1035656"/>
                    <a:gd name="connsiteY6" fmla="*/ 337423 h 2736873"/>
                    <a:gd name="connsiteX7" fmla="*/ 557661 w 1035656"/>
                    <a:gd name="connsiteY7" fmla="*/ 478016 h 2736873"/>
                    <a:gd name="connsiteX8" fmla="*/ 642013 w 1035656"/>
                    <a:gd name="connsiteY8" fmla="*/ 1302827 h 2736873"/>
                    <a:gd name="connsiteX9" fmla="*/ 660758 w 1035656"/>
                    <a:gd name="connsiteY9" fmla="*/ 1663682 h 2736873"/>
                    <a:gd name="connsiteX10" fmla="*/ 684189 w 1035656"/>
                    <a:gd name="connsiteY10" fmla="*/ 2619713 h 2736873"/>
                    <a:gd name="connsiteX11" fmla="*/ 1035656 w 1035656"/>
                    <a:gd name="connsiteY11" fmla="*/ 2657204 h 2736873"/>
                    <a:gd name="connsiteX12" fmla="*/ 1016911 w 1035656"/>
                    <a:gd name="connsiteY12" fmla="*/ 1588699 h 2736873"/>
                    <a:gd name="connsiteX13" fmla="*/ 979421 w 1035656"/>
                    <a:gd name="connsiteY13" fmla="*/ 482702 h 2736873"/>
                    <a:gd name="connsiteX14" fmla="*/ 965363 w 1035656"/>
                    <a:gd name="connsiteY14" fmla="*/ 0 h 2736873"/>
                    <a:gd name="connsiteX15" fmla="*/ 37490 w 1035656"/>
                    <a:gd name="connsiteY15" fmla="*/ 89042 h 2736873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360839 w 1035656"/>
                    <a:gd name="connsiteY5" fmla="*/ 576431 h 2758918"/>
                    <a:gd name="connsiteX6" fmla="*/ 829462 w 1035656"/>
                    <a:gd name="connsiteY6" fmla="*/ 337423 h 2758918"/>
                    <a:gd name="connsiteX7" fmla="*/ 557661 w 1035656"/>
                    <a:gd name="connsiteY7" fmla="*/ 478016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360839 w 1035656"/>
                    <a:gd name="connsiteY5" fmla="*/ 576431 h 2758918"/>
                    <a:gd name="connsiteX6" fmla="*/ 829462 w 1035656"/>
                    <a:gd name="connsiteY6" fmla="*/ 337423 h 2758918"/>
                    <a:gd name="connsiteX7" fmla="*/ 557661 w 1035656"/>
                    <a:gd name="connsiteY7" fmla="*/ 478016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57661 w 1035656"/>
                    <a:gd name="connsiteY7" fmla="*/ 478016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57661 w 1035656"/>
                    <a:gd name="connsiteY7" fmla="*/ 478016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67033 w 1035656"/>
                    <a:gd name="connsiteY7" fmla="*/ 473330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67033 w 1035656"/>
                    <a:gd name="connsiteY7" fmla="*/ 473330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67033 w 1035656"/>
                    <a:gd name="connsiteY7" fmla="*/ 473330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67033 w 1035656"/>
                    <a:gd name="connsiteY7" fmla="*/ 473330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67033 w 1035656"/>
                    <a:gd name="connsiteY7" fmla="*/ 473330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782600 w 1035656"/>
                    <a:gd name="connsiteY11" fmla="*/ 2624398 h 2758918"/>
                    <a:gd name="connsiteX12" fmla="*/ 1035656 w 1035656"/>
                    <a:gd name="connsiteY12" fmla="*/ 2657204 h 2758918"/>
                    <a:gd name="connsiteX13" fmla="*/ 1016911 w 1035656"/>
                    <a:gd name="connsiteY13" fmla="*/ 1588699 h 2758918"/>
                    <a:gd name="connsiteX14" fmla="*/ 979421 w 1035656"/>
                    <a:gd name="connsiteY14" fmla="*/ 482702 h 2758918"/>
                    <a:gd name="connsiteX15" fmla="*/ 965363 w 1035656"/>
                    <a:gd name="connsiteY15" fmla="*/ 0 h 2758918"/>
                    <a:gd name="connsiteX16" fmla="*/ 37490 w 1035656"/>
                    <a:gd name="connsiteY16" fmla="*/ 89042 h 2758918"/>
                    <a:gd name="connsiteX0" fmla="*/ 37490 w 1035656"/>
                    <a:gd name="connsiteY0" fmla="*/ 89042 h 2766805"/>
                    <a:gd name="connsiteX1" fmla="*/ 0 w 1035656"/>
                    <a:gd name="connsiteY1" fmla="*/ 1199726 h 2766805"/>
                    <a:gd name="connsiteX2" fmla="*/ 135901 w 1035656"/>
                    <a:gd name="connsiteY2" fmla="*/ 2699382 h 2766805"/>
                    <a:gd name="connsiteX3" fmla="*/ 492054 w 1035656"/>
                    <a:gd name="connsiteY3" fmla="*/ 2736873 h 2766805"/>
                    <a:gd name="connsiteX4" fmla="*/ 379584 w 1035656"/>
                    <a:gd name="connsiteY4" fmla="*/ 1649622 h 2766805"/>
                    <a:gd name="connsiteX5" fmla="*/ 417074 w 1035656"/>
                    <a:gd name="connsiteY5" fmla="*/ 581117 h 2766805"/>
                    <a:gd name="connsiteX6" fmla="*/ 829462 w 1035656"/>
                    <a:gd name="connsiteY6" fmla="*/ 337423 h 2766805"/>
                    <a:gd name="connsiteX7" fmla="*/ 567033 w 1035656"/>
                    <a:gd name="connsiteY7" fmla="*/ 473330 h 2766805"/>
                    <a:gd name="connsiteX8" fmla="*/ 642013 w 1035656"/>
                    <a:gd name="connsiteY8" fmla="*/ 1302827 h 2766805"/>
                    <a:gd name="connsiteX9" fmla="*/ 660758 w 1035656"/>
                    <a:gd name="connsiteY9" fmla="*/ 1663682 h 2766805"/>
                    <a:gd name="connsiteX10" fmla="*/ 684189 w 1035656"/>
                    <a:gd name="connsiteY10" fmla="*/ 2619713 h 2766805"/>
                    <a:gd name="connsiteX11" fmla="*/ 1035656 w 1035656"/>
                    <a:gd name="connsiteY11" fmla="*/ 2657204 h 2766805"/>
                    <a:gd name="connsiteX12" fmla="*/ 1016911 w 1035656"/>
                    <a:gd name="connsiteY12" fmla="*/ 1588699 h 2766805"/>
                    <a:gd name="connsiteX13" fmla="*/ 979421 w 1035656"/>
                    <a:gd name="connsiteY13" fmla="*/ 482702 h 2766805"/>
                    <a:gd name="connsiteX14" fmla="*/ 965363 w 1035656"/>
                    <a:gd name="connsiteY14" fmla="*/ 0 h 2766805"/>
                    <a:gd name="connsiteX15" fmla="*/ 37490 w 1035656"/>
                    <a:gd name="connsiteY15" fmla="*/ 89042 h 2766805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67033 w 1035656"/>
                    <a:gd name="connsiteY7" fmla="*/ 473330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67033 w 1035656"/>
                    <a:gd name="connsiteY7" fmla="*/ 473330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67033 w 1035656"/>
                    <a:gd name="connsiteY7" fmla="*/ 473330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829462 w 1035656"/>
                    <a:gd name="connsiteY6" fmla="*/ 337423 h 2758918"/>
                    <a:gd name="connsiteX7" fmla="*/ 567033 w 1035656"/>
                    <a:gd name="connsiteY7" fmla="*/ 473330 h 2758918"/>
                    <a:gd name="connsiteX8" fmla="*/ 642013 w 1035656"/>
                    <a:gd name="connsiteY8" fmla="*/ 1302827 h 2758918"/>
                    <a:gd name="connsiteX9" fmla="*/ 660758 w 1035656"/>
                    <a:gd name="connsiteY9" fmla="*/ 1663682 h 2758918"/>
                    <a:gd name="connsiteX10" fmla="*/ 684189 w 1035656"/>
                    <a:gd name="connsiteY10" fmla="*/ 2619713 h 2758918"/>
                    <a:gd name="connsiteX11" fmla="*/ 1035656 w 1035656"/>
                    <a:gd name="connsiteY11" fmla="*/ 2657204 h 2758918"/>
                    <a:gd name="connsiteX12" fmla="*/ 1016911 w 1035656"/>
                    <a:gd name="connsiteY12" fmla="*/ 1588699 h 2758918"/>
                    <a:gd name="connsiteX13" fmla="*/ 979421 w 1035656"/>
                    <a:gd name="connsiteY13" fmla="*/ 482702 h 2758918"/>
                    <a:gd name="connsiteX14" fmla="*/ 965363 w 1035656"/>
                    <a:gd name="connsiteY14" fmla="*/ 0 h 2758918"/>
                    <a:gd name="connsiteX15" fmla="*/ 37490 w 1035656"/>
                    <a:gd name="connsiteY15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567033 w 1035656"/>
                    <a:gd name="connsiteY6" fmla="*/ 478015 h 2758918"/>
                    <a:gd name="connsiteX7" fmla="*/ 829462 w 1035656"/>
                    <a:gd name="connsiteY7" fmla="*/ 337423 h 2758918"/>
                    <a:gd name="connsiteX8" fmla="*/ 567033 w 1035656"/>
                    <a:gd name="connsiteY8" fmla="*/ 473330 h 2758918"/>
                    <a:gd name="connsiteX9" fmla="*/ 642013 w 1035656"/>
                    <a:gd name="connsiteY9" fmla="*/ 1302827 h 2758918"/>
                    <a:gd name="connsiteX10" fmla="*/ 660758 w 1035656"/>
                    <a:gd name="connsiteY10" fmla="*/ 1663682 h 2758918"/>
                    <a:gd name="connsiteX11" fmla="*/ 684189 w 1035656"/>
                    <a:gd name="connsiteY11" fmla="*/ 2619713 h 2758918"/>
                    <a:gd name="connsiteX12" fmla="*/ 1035656 w 1035656"/>
                    <a:gd name="connsiteY12" fmla="*/ 2657204 h 2758918"/>
                    <a:gd name="connsiteX13" fmla="*/ 1016911 w 1035656"/>
                    <a:gd name="connsiteY13" fmla="*/ 1588699 h 2758918"/>
                    <a:gd name="connsiteX14" fmla="*/ 979421 w 1035656"/>
                    <a:gd name="connsiteY14" fmla="*/ 482702 h 2758918"/>
                    <a:gd name="connsiteX15" fmla="*/ 965363 w 1035656"/>
                    <a:gd name="connsiteY15" fmla="*/ 0 h 2758918"/>
                    <a:gd name="connsiteX16" fmla="*/ 37490 w 1035656"/>
                    <a:gd name="connsiteY16" fmla="*/ 89042 h 2758918"/>
                    <a:gd name="connsiteX0" fmla="*/ 37490 w 1035656"/>
                    <a:gd name="connsiteY0" fmla="*/ 89042 h 2758918"/>
                    <a:gd name="connsiteX1" fmla="*/ 0 w 1035656"/>
                    <a:gd name="connsiteY1" fmla="*/ 1199726 h 2758918"/>
                    <a:gd name="connsiteX2" fmla="*/ 135901 w 1035656"/>
                    <a:gd name="connsiteY2" fmla="*/ 2699382 h 2758918"/>
                    <a:gd name="connsiteX3" fmla="*/ 492054 w 1035656"/>
                    <a:gd name="connsiteY3" fmla="*/ 2736873 h 2758918"/>
                    <a:gd name="connsiteX4" fmla="*/ 379584 w 1035656"/>
                    <a:gd name="connsiteY4" fmla="*/ 1649622 h 2758918"/>
                    <a:gd name="connsiteX5" fmla="*/ 417074 w 1035656"/>
                    <a:gd name="connsiteY5" fmla="*/ 581117 h 2758918"/>
                    <a:gd name="connsiteX6" fmla="*/ 567033 w 1035656"/>
                    <a:gd name="connsiteY6" fmla="*/ 478015 h 2758918"/>
                    <a:gd name="connsiteX7" fmla="*/ 829462 w 1035656"/>
                    <a:gd name="connsiteY7" fmla="*/ 337423 h 2758918"/>
                    <a:gd name="connsiteX8" fmla="*/ 567033 w 1035656"/>
                    <a:gd name="connsiteY8" fmla="*/ 473330 h 2758918"/>
                    <a:gd name="connsiteX9" fmla="*/ 642013 w 1035656"/>
                    <a:gd name="connsiteY9" fmla="*/ 1302827 h 2758918"/>
                    <a:gd name="connsiteX10" fmla="*/ 660758 w 1035656"/>
                    <a:gd name="connsiteY10" fmla="*/ 1663682 h 2758918"/>
                    <a:gd name="connsiteX11" fmla="*/ 684189 w 1035656"/>
                    <a:gd name="connsiteY11" fmla="*/ 2619713 h 2758918"/>
                    <a:gd name="connsiteX12" fmla="*/ 1035656 w 1035656"/>
                    <a:gd name="connsiteY12" fmla="*/ 2657204 h 2758918"/>
                    <a:gd name="connsiteX13" fmla="*/ 1016911 w 1035656"/>
                    <a:gd name="connsiteY13" fmla="*/ 1588699 h 2758918"/>
                    <a:gd name="connsiteX14" fmla="*/ 979421 w 1035656"/>
                    <a:gd name="connsiteY14" fmla="*/ 482702 h 2758918"/>
                    <a:gd name="connsiteX15" fmla="*/ 965363 w 1035656"/>
                    <a:gd name="connsiteY15" fmla="*/ 0 h 2758918"/>
                    <a:gd name="connsiteX16" fmla="*/ 37490 w 1035656"/>
                    <a:gd name="connsiteY16" fmla="*/ 89042 h 2758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35656" h="2758918">
                      <a:moveTo>
                        <a:pt x="37490" y="89042"/>
                      </a:moveTo>
                      <a:lnTo>
                        <a:pt x="0" y="1199726"/>
                      </a:lnTo>
                      <a:lnTo>
                        <a:pt x="135901" y="2699382"/>
                      </a:lnTo>
                      <a:cubicBezTo>
                        <a:pt x="329599" y="2814980"/>
                        <a:pt x="373336" y="2724376"/>
                        <a:pt x="492054" y="2736873"/>
                      </a:cubicBezTo>
                      <a:cubicBezTo>
                        <a:pt x="454564" y="2374456"/>
                        <a:pt x="459250" y="2016726"/>
                        <a:pt x="379584" y="1649622"/>
                      </a:cubicBezTo>
                      <a:cubicBezTo>
                        <a:pt x="392081" y="1293454"/>
                        <a:pt x="437381" y="937285"/>
                        <a:pt x="417074" y="581117"/>
                      </a:cubicBezTo>
                      <a:cubicBezTo>
                        <a:pt x="451440" y="559247"/>
                        <a:pt x="532667" y="499885"/>
                        <a:pt x="567033" y="478015"/>
                      </a:cubicBezTo>
                      <a:lnTo>
                        <a:pt x="829462" y="337423"/>
                      </a:lnTo>
                      <a:lnTo>
                        <a:pt x="567033" y="473330"/>
                      </a:lnTo>
                      <a:lnTo>
                        <a:pt x="642013" y="1302827"/>
                      </a:lnTo>
                      <a:cubicBezTo>
                        <a:pt x="615457" y="1432485"/>
                        <a:pt x="654510" y="1543397"/>
                        <a:pt x="660758" y="1663682"/>
                      </a:cubicBezTo>
                      <a:cubicBezTo>
                        <a:pt x="635764" y="1977672"/>
                        <a:pt x="676379" y="2301036"/>
                        <a:pt x="684189" y="2619713"/>
                      </a:cubicBezTo>
                      <a:cubicBezTo>
                        <a:pt x="816966" y="2644708"/>
                        <a:pt x="980202" y="2829040"/>
                        <a:pt x="1035656" y="2657204"/>
                      </a:cubicBezTo>
                      <a:cubicBezTo>
                        <a:pt x="1029408" y="2301036"/>
                        <a:pt x="985669" y="1944867"/>
                        <a:pt x="1016911" y="1588699"/>
                      </a:cubicBezTo>
                      <a:cubicBezTo>
                        <a:pt x="957551" y="1210660"/>
                        <a:pt x="991918" y="851368"/>
                        <a:pt x="979421" y="482702"/>
                      </a:cubicBezTo>
                      <a:cubicBezTo>
                        <a:pt x="1002852" y="321801"/>
                        <a:pt x="970049" y="160901"/>
                        <a:pt x="965363" y="0"/>
                      </a:cubicBezTo>
                      <a:lnTo>
                        <a:pt x="37490" y="89042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5">
                        <a:lumMod val="50000"/>
                      </a:schemeClr>
                    </a:gs>
                    <a:gs pos="100000">
                      <a:srgbClr val="FFFFFF"/>
                    </a:gs>
                    <a:gs pos="50000">
                      <a:schemeClr val="accent5">
                        <a:lumMod val="50000"/>
                      </a:schemeClr>
                    </a:gs>
                    <a:gs pos="75000">
                      <a:schemeClr val="accent5">
                        <a:lumMod val="50000"/>
                      </a:schemeClr>
                    </a:gs>
                  </a:gsLst>
                  <a:path path="rect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96" name="Forma libre 495"/>
                <p:cNvSpPr/>
                <p:nvPr/>
              </p:nvSpPr>
              <p:spPr>
                <a:xfrm>
                  <a:off x="6207731" y="2646957"/>
                  <a:ext cx="466824" cy="434113"/>
                </a:xfrm>
                <a:custGeom>
                  <a:avLst/>
                  <a:gdLst>
                    <a:gd name="connsiteX0" fmla="*/ 450850 w 1257300"/>
                    <a:gd name="connsiteY0" fmla="*/ 19050 h 1454150"/>
                    <a:gd name="connsiteX1" fmla="*/ 450850 w 1257300"/>
                    <a:gd name="connsiteY1" fmla="*/ 19050 h 1454150"/>
                    <a:gd name="connsiteX2" fmla="*/ 463550 w 1257300"/>
                    <a:gd name="connsiteY2" fmla="*/ 57150 h 1454150"/>
                    <a:gd name="connsiteX3" fmla="*/ 463550 w 1257300"/>
                    <a:gd name="connsiteY3" fmla="*/ 88900 h 1454150"/>
                    <a:gd name="connsiteX4" fmla="*/ 441325 w 1257300"/>
                    <a:gd name="connsiteY4" fmla="*/ 92075 h 1454150"/>
                    <a:gd name="connsiteX5" fmla="*/ 415925 w 1257300"/>
                    <a:gd name="connsiteY5" fmla="*/ 95250 h 1454150"/>
                    <a:gd name="connsiteX6" fmla="*/ 368300 w 1257300"/>
                    <a:gd name="connsiteY6" fmla="*/ 101600 h 1454150"/>
                    <a:gd name="connsiteX7" fmla="*/ 358775 w 1257300"/>
                    <a:gd name="connsiteY7" fmla="*/ 104775 h 1454150"/>
                    <a:gd name="connsiteX8" fmla="*/ 346075 w 1257300"/>
                    <a:gd name="connsiteY8" fmla="*/ 107950 h 1454150"/>
                    <a:gd name="connsiteX9" fmla="*/ 339725 w 1257300"/>
                    <a:gd name="connsiteY9" fmla="*/ 120650 h 1454150"/>
                    <a:gd name="connsiteX10" fmla="*/ 327025 w 1257300"/>
                    <a:gd name="connsiteY10" fmla="*/ 130175 h 1454150"/>
                    <a:gd name="connsiteX11" fmla="*/ 304800 w 1257300"/>
                    <a:gd name="connsiteY11" fmla="*/ 142875 h 1454150"/>
                    <a:gd name="connsiteX12" fmla="*/ 285750 w 1257300"/>
                    <a:gd name="connsiteY12" fmla="*/ 155575 h 1454150"/>
                    <a:gd name="connsiteX13" fmla="*/ 266700 w 1257300"/>
                    <a:gd name="connsiteY13" fmla="*/ 171450 h 1454150"/>
                    <a:gd name="connsiteX14" fmla="*/ 254000 w 1257300"/>
                    <a:gd name="connsiteY14" fmla="*/ 174625 h 1454150"/>
                    <a:gd name="connsiteX15" fmla="*/ 244475 w 1257300"/>
                    <a:gd name="connsiteY15" fmla="*/ 177800 h 1454150"/>
                    <a:gd name="connsiteX16" fmla="*/ 234950 w 1257300"/>
                    <a:gd name="connsiteY16" fmla="*/ 187325 h 1454150"/>
                    <a:gd name="connsiteX17" fmla="*/ 215900 w 1257300"/>
                    <a:gd name="connsiteY17" fmla="*/ 200025 h 1454150"/>
                    <a:gd name="connsiteX18" fmla="*/ 203200 w 1257300"/>
                    <a:gd name="connsiteY18" fmla="*/ 234950 h 1454150"/>
                    <a:gd name="connsiteX19" fmla="*/ 193675 w 1257300"/>
                    <a:gd name="connsiteY19" fmla="*/ 257175 h 1454150"/>
                    <a:gd name="connsiteX20" fmla="*/ 184150 w 1257300"/>
                    <a:gd name="connsiteY20" fmla="*/ 263525 h 1454150"/>
                    <a:gd name="connsiteX21" fmla="*/ 171450 w 1257300"/>
                    <a:gd name="connsiteY21" fmla="*/ 292100 h 1454150"/>
                    <a:gd name="connsiteX22" fmla="*/ 165100 w 1257300"/>
                    <a:gd name="connsiteY22" fmla="*/ 307975 h 1454150"/>
                    <a:gd name="connsiteX23" fmla="*/ 158750 w 1257300"/>
                    <a:gd name="connsiteY23" fmla="*/ 327025 h 1454150"/>
                    <a:gd name="connsiteX24" fmla="*/ 149225 w 1257300"/>
                    <a:gd name="connsiteY24" fmla="*/ 349250 h 1454150"/>
                    <a:gd name="connsiteX25" fmla="*/ 142875 w 1257300"/>
                    <a:gd name="connsiteY25" fmla="*/ 361950 h 1454150"/>
                    <a:gd name="connsiteX26" fmla="*/ 136525 w 1257300"/>
                    <a:gd name="connsiteY26" fmla="*/ 387350 h 1454150"/>
                    <a:gd name="connsiteX27" fmla="*/ 133350 w 1257300"/>
                    <a:gd name="connsiteY27" fmla="*/ 396875 h 1454150"/>
                    <a:gd name="connsiteX28" fmla="*/ 127000 w 1257300"/>
                    <a:gd name="connsiteY28" fmla="*/ 406400 h 1454150"/>
                    <a:gd name="connsiteX29" fmla="*/ 117475 w 1257300"/>
                    <a:gd name="connsiteY29" fmla="*/ 438150 h 1454150"/>
                    <a:gd name="connsiteX30" fmla="*/ 114300 w 1257300"/>
                    <a:gd name="connsiteY30" fmla="*/ 466725 h 1454150"/>
                    <a:gd name="connsiteX31" fmla="*/ 101600 w 1257300"/>
                    <a:gd name="connsiteY31" fmla="*/ 492125 h 1454150"/>
                    <a:gd name="connsiteX32" fmla="*/ 92075 w 1257300"/>
                    <a:gd name="connsiteY32" fmla="*/ 514350 h 1454150"/>
                    <a:gd name="connsiteX33" fmla="*/ 85725 w 1257300"/>
                    <a:gd name="connsiteY33" fmla="*/ 533400 h 1454150"/>
                    <a:gd name="connsiteX34" fmla="*/ 79375 w 1257300"/>
                    <a:gd name="connsiteY34" fmla="*/ 546100 h 1454150"/>
                    <a:gd name="connsiteX35" fmla="*/ 76200 w 1257300"/>
                    <a:gd name="connsiteY35" fmla="*/ 555625 h 1454150"/>
                    <a:gd name="connsiteX36" fmla="*/ 69850 w 1257300"/>
                    <a:gd name="connsiteY36" fmla="*/ 565150 h 1454150"/>
                    <a:gd name="connsiteX37" fmla="*/ 53975 w 1257300"/>
                    <a:gd name="connsiteY37" fmla="*/ 590550 h 1454150"/>
                    <a:gd name="connsiteX38" fmla="*/ 44450 w 1257300"/>
                    <a:gd name="connsiteY38" fmla="*/ 615950 h 1454150"/>
                    <a:gd name="connsiteX39" fmla="*/ 25400 w 1257300"/>
                    <a:gd name="connsiteY39" fmla="*/ 641350 h 1454150"/>
                    <a:gd name="connsiteX40" fmla="*/ 15875 w 1257300"/>
                    <a:gd name="connsiteY40" fmla="*/ 660400 h 1454150"/>
                    <a:gd name="connsiteX41" fmla="*/ 12700 w 1257300"/>
                    <a:gd name="connsiteY41" fmla="*/ 669925 h 1454150"/>
                    <a:gd name="connsiteX42" fmla="*/ 6350 w 1257300"/>
                    <a:gd name="connsiteY42" fmla="*/ 679450 h 1454150"/>
                    <a:gd name="connsiteX43" fmla="*/ 0 w 1257300"/>
                    <a:gd name="connsiteY43" fmla="*/ 701675 h 1454150"/>
                    <a:gd name="connsiteX44" fmla="*/ 6350 w 1257300"/>
                    <a:gd name="connsiteY44" fmla="*/ 746125 h 1454150"/>
                    <a:gd name="connsiteX45" fmla="*/ 12700 w 1257300"/>
                    <a:gd name="connsiteY45" fmla="*/ 758825 h 1454150"/>
                    <a:gd name="connsiteX46" fmla="*/ 15875 w 1257300"/>
                    <a:gd name="connsiteY46" fmla="*/ 768350 h 1454150"/>
                    <a:gd name="connsiteX47" fmla="*/ 22225 w 1257300"/>
                    <a:gd name="connsiteY47" fmla="*/ 790575 h 1454150"/>
                    <a:gd name="connsiteX48" fmla="*/ 25400 w 1257300"/>
                    <a:gd name="connsiteY48" fmla="*/ 803275 h 1454150"/>
                    <a:gd name="connsiteX49" fmla="*/ 31750 w 1257300"/>
                    <a:gd name="connsiteY49" fmla="*/ 822325 h 1454150"/>
                    <a:gd name="connsiteX50" fmla="*/ 34925 w 1257300"/>
                    <a:gd name="connsiteY50" fmla="*/ 841375 h 1454150"/>
                    <a:gd name="connsiteX51" fmla="*/ 44450 w 1257300"/>
                    <a:gd name="connsiteY51" fmla="*/ 863600 h 1454150"/>
                    <a:gd name="connsiteX52" fmla="*/ 47625 w 1257300"/>
                    <a:gd name="connsiteY52" fmla="*/ 885825 h 1454150"/>
                    <a:gd name="connsiteX53" fmla="*/ 66675 w 1257300"/>
                    <a:gd name="connsiteY53" fmla="*/ 904875 h 1454150"/>
                    <a:gd name="connsiteX54" fmla="*/ 88900 w 1257300"/>
                    <a:gd name="connsiteY54" fmla="*/ 927100 h 1454150"/>
                    <a:gd name="connsiteX55" fmla="*/ 101600 w 1257300"/>
                    <a:gd name="connsiteY55" fmla="*/ 939800 h 1454150"/>
                    <a:gd name="connsiteX56" fmla="*/ 127000 w 1257300"/>
                    <a:gd name="connsiteY56" fmla="*/ 958850 h 1454150"/>
                    <a:gd name="connsiteX57" fmla="*/ 130175 w 1257300"/>
                    <a:gd name="connsiteY57" fmla="*/ 968375 h 1454150"/>
                    <a:gd name="connsiteX58" fmla="*/ 152400 w 1257300"/>
                    <a:gd name="connsiteY58" fmla="*/ 984250 h 1454150"/>
                    <a:gd name="connsiteX59" fmla="*/ 165100 w 1257300"/>
                    <a:gd name="connsiteY59" fmla="*/ 981075 h 1454150"/>
                    <a:gd name="connsiteX60" fmla="*/ 180975 w 1257300"/>
                    <a:gd name="connsiteY60" fmla="*/ 942975 h 1454150"/>
                    <a:gd name="connsiteX61" fmla="*/ 184150 w 1257300"/>
                    <a:gd name="connsiteY61" fmla="*/ 933450 h 1454150"/>
                    <a:gd name="connsiteX62" fmla="*/ 187325 w 1257300"/>
                    <a:gd name="connsiteY62" fmla="*/ 790575 h 1454150"/>
                    <a:gd name="connsiteX63" fmla="*/ 193675 w 1257300"/>
                    <a:gd name="connsiteY63" fmla="*/ 777875 h 1454150"/>
                    <a:gd name="connsiteX64" fmla="*/ 196850 w 1257300"/>
                    <a:gd name="connsiteY64" fmla="*/ 762000 h 1454150"/>
                    <a:gd name="connsiteX65" fmla="*/ 203200 w 1257300"/>
                    <a:gd name="connsiteY65" fmla="*/ 723900 h 1454150"/>
                    <a:gd name="connsiteX66" fmla="*/ 206375 w 1257300"/>
                    <a:gd name="connsiteY66" fmla="*/ 685800 h 1454150"/>
                    <a:gd name="connsiteX67" fmla="*/ 212725 w 1257300"/>
                    <a:gd name="connsiteY67" fmla="*/ 660400 h 1454150"/>
                    <a:gd name="connsiteX68" fmla="*/ 209550 w 1257300"/>
                    <a:gd name="connsiteY68" fmla="*/ 685800 h 1454150"/>
                    <a:gd name="connsiteX69" fmla="*/ 212725 w 1257300"/>
                    <a:gd name="connsiteY69" fmla="*/ 869950 h 1454150"/>
                    <a:gd name="connsiteX70" fmla="*/ 219075 w 1257300"/>
                    <a:gd name="connsiteY70" fmla="*/ 901700 h 1454150"/>
                    <a:gd name="connsiteX71" fmla="*/ 222250 w 1257300"/>
                    <a:gd name="connsiteY71" fmla="*/ 914400 h 1454150"/>
                    <a:gd name="connsiteX72" fmla="*/ 228600 w 1257300"/>
                    <a:gd name="connsiteY72" fmla="*/ 946150 h 1454150"/>
                    <a:gd name="connsiteX73" fmla="*/ 222250 w 1257300"/>
                    <a:gd name="connsiteY73" fmla="*/ 1082675 h 1454150"/>
                    <a:gd name="connsiteX74" fmla="*/ 215900 w 1257300"/>
                    <a:gd name="connsiteY74" fmla="*/ 1133475 h 1454150"/>
                    <a:gd name="connsiteX75" fmla="*/ 209550 w 1257300"/>
                    <a:gd name="connsiteY75" fmla="*/ 1165225 h 1454150"/>
                    <a:gd name="connsiteX76" fmla="*/ 203200 w 1257300"/>
                    <a:gd name="connsiteY76" fmla="*/ 1187450 h 1454150"/>
                    <a:gd name="connsiteX77" fmla="*/ 200025 w 1257300"/>
                    <a:gd name="connsiteY77" fmla="*/ 1209675 h 1454150"/>
                    <a:gd name="connsiteX78" fmla="*/ 196850 w 1257300"/>
                    <a:gd name="connsiteY78" fmla="*/ 1219200 h 1454150"/>
                    <a:gd name="connsiteX79" fmla="*/ 187325 w 1257300"/>
                    <a:gd name="connsiteY79" fmla="*/ 1260475 h 1454150"/>
                    <a:gd name="connsiteX80" fmla="*/ 177800 w 1257300"/>
                    <a:gd name="connsiteY80" fmla="*/ 1289050 h 1454150"/>
                    <a:gd name="connsiteX81" fmla="*/ 171450 w 1257300"/>
                    <a:gd name="connsiteY81" fmla="*/ 1323975 h 1454150"/>
                    <a:gd name="connsiteX82" fmla="*/ 168275 w 1257300"/>
                    <a:gd name="connsiteY82" fmla="*/ 1333500 h 1454150"/>
                    <a:gd name="connsiteX83" fmla="*/ 155575 w 1257300"/>
                    <a:gd name="connsiteY83" fmla="*/ 1368425 h 1454150"/>
                    <a:gd name="connsiteX84" fmla="*/ 152400 w 1257300"/>
                    <a:gd name="connsiteY84" fmla="*/ 1425575 h 1454150"/>
                    <a:gd name="connsiteX85" fmla="*/ 165100 w 1257300"/>
                    <a:gd name="connsiteY85" fmla="*/ 1428750 h 1454150"/>
                    <a:gd name="connsiteX86" fmla="*/ 174625 w 1257300"/>
                    <a:gd name="connsiteY86" fmla="*/ 1435100 h 1454150"/>
                    <a:gd name="connsiteX87" fmla="*/ 206375 w 1257300"/>
                    <a:gd name="connsiteY87" fmla="*/ 1444625 h 1454150"/>
                    <a:gd name="connsiteX88" fmla="*/ 241300 w 1257300"/>
                    <a:gd name="connsiteY88" fmla="*/ 1447800 h 1454150"/>
                    <a:gd name="connsiteX89" fmla="*/ 250825 w 1257300"/>
                    <a:gd name="connsiteY89" fmla="*/ 1454150 h 1454150"/>
                    <a:gd name="connsiteX90" fmla="*/ 314325 w 1257300"/>
                    <a:gd name="connsiteY90" fmla="*/ 1447800 h 1454150"/>
                    <a:gd name="connsiteX91" fmla="*/ 323850 w 1257300"/>
                    <a:gd name="connsiteY91" fmla="*/ 1438275 h 1454150"/>
                    <a:gd name="connsiteX92" fmla="*/ 333375 w 1257300"/>
                    <a:gd name="connsiteY92" fmla="*/ 1431925 h 1454150"/>
                    <a:gd name="connsiteX93" fmla="*/ 355600 w 1257300"/>
                    <a:gd name="connsiteY93" fmla="*/ 1412875 h 1454150"/>
                    <a:gd name="connsiteX94" fmla="*/ 365125 w 1257300"/>
                    <a:gd name="connsiteY94" fmla="*/ 1409700 h 1454150"/>
                    <a:gd name="connsiteX95" fmla="*/ 396875 w 1257300"/>
                    <a:gd name="connsiteY95" fmla="*/ 1393825 h 1454150"/>
                    <a:gd name="connsiteX96" fmla="*/ 434975 w 1257300"/>
                    <a:gd name="connsiteY96" fmla="*/ 1403350 h 1454150"/>
                    <a:gd name="connsiteX97" fmla="*/ 460375 w 1257300"/>
                    <a:gd name="connsiteY97" fmla="*/ 1409700 h 1454150"/>
                    <a:gd name="connsiteX98" fmla="*/ 488950 w 1257300"/>
                    <a:gd name="connsiteY98" fmla="*/ 1419225 h 1454150"/>
                    <a:gd name="connsiteX99" fmla="*/ 498475 w 1257300"/>
                    <a:gd name="connsiteY99" fmla="*/ 1422400 h 1454150"/>
                    <a:gd name="connsiteX100" fmla="*/ 593725 w 1257300"/>
                    <a:gd name="connsiteY100" fmla="*/ 1419225 h 1454150"/>
                    <a:gd name="connsiteX101" fmla="*/ 615950 w 1257300"/>
                    <a:gd name="connsiteY101" fmla="*/ 1416050 h 1454150"/>
                    <a:gd name="connsiteX102" fmla="*/ 660400 w 1257300"/>
                    <a:gd name="connsiteY102" fmla="*/ 1403350 h 1454150"/>
                    <a:gd name="connsiteX103" fmla="*/ 736600 w 1257300"/>
                    <a:gd name="connsiteY103" fmla="*/ 1400175 h 1454150"/>
                    <a:gd name="connsiteX104" fmla="*/ 796925 w 1257300"/>
                    <a:gd name="connsiteY104" fmla="*/ 1393825 h 1454150"/>
                    <a:gd name="connsiteX105" fmla="*/ 841375 w 1257300"/>
                    <a:gd name="connsiteY105" fmla="*/ 1384300 h 1454150"/>
                    <a:gd name="connsiteX106" fmla="*/ 882650 w 1257300"/>
                    <a:gd name="connsiteY106" fmla="*/ 1381125 h 1454150"/>
                    <a:gd name="connsiteX107" fmla="*/ 901700 w 1257300"/>
                    <a:gd name="connsiteY107" fmla="*/ 1374775 h 1454150"/>
                    <a:gd name="connsiteX108" fmla="*/ 911225 w 1257300"/>
                    <a:gd name="connsiteY108" fmla="*/ 1371600 h 1454150"/>
                    <a:gd name="connsiteX109" fmla="*/ 927100 w 1257300"/>
                    <a:gd name="connsiteY109" fmla="*/ 1365250 h 1454150"/>
                    <a:gd name="connsiteX110" fmla="*/ 939800 w 1257300"/>
                    <a:gd name="connsiteY110" fmla="*/ 1362075 h 1454150"/>
                    <a:gd name="connsiteX111" fmla="*/ 955675 w 1257300"/>
                    <a:gd name="connsiteY111" fmla="*/ 1355725 h 1454150"/>
                    <a:gd name="connsiteX112" fmla="*/ 981075 w 1257300"/>
                    <a:gd name="connsiteY112" fmla="*/ 1352550 h 1454150"/>
                    <a:gd name="connsiteX113" fmla="*/ 1000125 w 1257300"/>
                    <a:gd name="connsiteY113" fmla="*/ 1349375 h 1454150"/>
                    <a:gd name="connsiteX114" fmla="*/ 1025525 w 1257300"/>
                    <a:gd name="connsiteY114" fmla="*/ 1346200 h 1454150"/>
                    <a:gd name="connsiteX115" fmla="*/ 1060450 w 1257300"/>
                    <a:gd name="connsiteY115" fmla="*/ 1349375 h 1454150"/>
                    <a:gd name="connsiteX116" fmla="*/ 1073150 w 1257300"/>
                    <a:gd name="connsiteY116" fmla="*/ 1355725 h 1454150"/>
                    <a:gd name="connsiteX117" fmla="*/ 1101725 w 1257300"/>
                    <a:gd name="connsiteY117" fmla="*/ 1358900 h 1454150"/>
                    <a:gd name="connsiteX118" fmla="*/ 1139825 w 1257300"/>
                    <a:gd name="connsiteY118" fmla="*/ 1355725 h 1454150"/>
                    <a:gd name="connsiteX119" fmla="*/ 1149350 w 1257300"/>
                    <a:gd name="connsiteY119" fmla="*/ 1352550 h 1454150"/>
                    <a:gd name="connsiteX120" fmla="*/ 1165225 w 1257300"/>
                    <a:gd name="connsiteY120" fmla="*/ 1349375 h 1454150"/>
                    <a:gd name="connsiteX121" fmla="*/ 1174750 w 1257300"/>
                    <a:gd name="connsiteY121" fmla="*/ 1346200 h 1454150"/>
                    <a:gd name="connsiteX122" fmla="*/ 1209675 w 1257300"/>
                    <a:gd name="connsiteY122" fmla="*/ 1343025 h 1454150"/>
                    <a:gd name="connsiteX123" fmla="*/ 1216025 w 1257300"/>
                    <a:gd name="connsiteY123" fmla="*/ 1323975 h 1454150"/>
                    <a:gd name="connsiteX124" fmla="*/ 1222375 w 1257300"/>
                    <a:gd name="connsiteY124" fmla="*/ 1292225 h 1454150"/>
                    <a:gd name="connsiteX125" fmla="*/ 1219200 w 1257300"/>
                    <a:gd name="connsiteY125" fmla="*/ 1228725 h 1454150"/>
                    <a:gd name="connsiteX126" fmla="*/ 1206500 w 1257300"/>
                    <a:gd name="connsiteY126" fmla="*/ 1209675 h 1454150"/>
                    <a:gd name="connsiteX127" fmla="*/ 1203325 w 1257300"/>
                    <a:gd name="connsiteY127" fmla="*/ 1200150 h 1454150"/>
                    <a:gd name="connsiteX128" fmla="*/ 1193800 w 1257300"/>
                    <a:gd name="connsiteY128" fmla="*/ 1190625 h 1454150"/>
                    <a:gd name="connsiteX129" fmla="*/ 1177925 w 1257300"/>
                    <a:gd name="connsiteY129" fmla="*/ 1165225 h 1454150"/>
                    <a:gd name="connsiteX130" fmla="*/ 1168400 w 1257300"/>
                    <a:gd name="connsiteY130" fmla="*/ 1152525 h 1454150"/>
                    <a:gd name="connsiteX131" fmla="*/ 1158875 w 1257300"/>
                    <a:gd name="connsiteY131" fmla="*/ 1143000 h 1454150"/>
                    <a:gd name="connsiteX132" fmla="*/ 1152525 w 1257300"/>
                    <a:gd name="connsiteY132" fmla="*/ 1130300 h 1454150"/>
                    <a:gd name="connsiteX133" fmla="*/ 1146175 w 1257300"/>
                    <a:gd name="connsiteY133" fmla="*/ 1120775 h 1454150"/>
                    <a:gd name="connsiteX134" fmla="*/ 1139825 w 1257300"/>
                    <a:gd name="connsiteY134" fmla="*/ 1092200 h 1454150"/>
                    <a:gd name="connsiteX135" fmla="*/ 1133475 w 1257300"/>
                    <a:gd name="connsiteY135" fmla="*/ 1082675 h 1454150"/>
                    <a:gd name="connsiteX136" fmla="*/ 1130300 w 1257300"/>
                    <a:gd name="connsiteY136" fmla="*/ 1063625 h 1454150"/>
                    <a:gd name="connsiteX137" fmla="*/ 1120775 w 1257300"/>
                    <a:gd name="connsiteY137" fmla="*/ 1041400 h 1454150"/>
                    <a:gd name="connsiteX138" fmla="*/ 1114425 w 1257300"/>
                    <a:gd name="connsiteY138" fmla="*/ 1019175 h 1454150"/>
                    <a:gd name="connsiteX139" fmla="*/ 1111250 w 1257300"/>
                    <a:gd name="connsiteY139" fmla="*/ 1009650 h 1454150"/>
                    <a:gd name="connsiteX140" fmla="*/ 1098550 w 1257300"/>
                    <a:gd name="connsiteY140" fmla="*/ 949325 h 1454150"/>
                    <a:gd name="connsiteX141" fmla="*/ 1095375 w 1257300"/>
                    <a:gd name="connsiteY141" fmla="*/ 936625 h 1454150"/>
                    <a:gd name="connsiteX142" fmla="*/ 1092200 w 1257300"/>
                    <a:gd name="connsiteY142" fmla="*/ 927100 h 1454150"/>
                    <a:gd name="connsiteX143" fmla="*/ 1082675 w 1257300"/>
                    <a:gd name="connsiteY143" fmla="*/ 882650 h 1454150"/>
                    <a:gd name="connsiteX144" fmla="*/ 1079500 w 1257300"/>
                    <a:gd name="connsiteY144" fmla="*/ 863600 h 1454150"/>
                    <a:gd name="connsiteX145" fmla="*/ 1069975 w 1257300"/>
                    <a:gd name="connsiteY145" fmla="*/ 819150 h 1454150"/>
                    <a:gd name="connsiteX146" fmla="*/ 1060450 w 1257300"/>
                    <a:gd name="connsiteY146" fmla="*/ 790575 h 1454150"/>
                    <a:gd name="connsiteX147" fmla="*/ 1066800 w 1257300"/>
                    <a:gd name="connsiteY147" fmla="*/ 708025 h 1454150"/>
                    <a:gd name="connsiteX148" fmla="*/ 1063625 w 1257300"/>
                    <a:gd name="connsiteY148" fmla="*/ 619125 h 1454150"/>
                    <a:gd name="connsiteX149" fmla="*/ 1060450 w 1257300"/>
                    <a:gd name="connsiteY149" fmla="*/ 603250 h 1454150"/>
                    <a:gd name="connsiteX150" fmla="*/ 1063625 w 1257300"/>
                    <a:gd name="connsiteY150" fmla="*/ 625475 h 1454150"/>
                    <a:gd name="connsiteX151" fmla="*/ 1066800 w 1257300"/>
                    <a:gd name="connsiteY151" fmla="*/ 701675 h 1454150"/>
                    <a:gd name="connsiteX152" fmla="*/ 1069975 w 1257300"/>
                    <a:gd name="connsiteY152" fmla="*/ 847725 h 1454150"/>
                    <a:gd name="connsiteX153" fmla="*/ 1098550 w 1257300"/>
                    <a:gd name="connsiteY153" fmla="*/ 835025 h 1454150"/>
                    <a:gd name="connsiteX154" fmla="*/ 1127125 w 1257300"/>
                    <a:gd name="connsiteY154" fmla="*/ 828675 h 1454150"/>
                    <a:gd name="connsiteX155" fmla="*/ 1152525 w 1257300"/>
                    <a:gd name="connsiteY155" fmla="*/ 825500 h 1454150"/>
                    <a:gd name="connsiteX156" fmla="*/ 1171575 w 1257300"/>
                    <a:gd name="connsiteY156" fmla="*/ 819150 h 1454150"/>
                    <a:gd name="connsiteX157" fmla="*/ 1181100 w 1257300"/>
                    <a:gd name="connsiteY157" fmla="*/ 815975 h 1454150"/>
                    <a:gd name="connsiteX158" fmla="*/ 1203325 w 1257300"/>
                    <a:gd name="connsiteY158" fmla="*/ 809625 h 1454150"/>
                    <a:gd name="connsiteX159" fmla="*/ 1212850 w 1257300"/>
                    <a:gd name="connsiteY159" fmla="*/ 803275 h 1454150"/>
                    <a:gd name="connsiteX160" fmla="*/ 1247775 w 1257300"/>
                    <a:gd name="connsiteY160" fmla="*/ 793750 h 1454150"/>
                    <a:gd name="connsiteX161" fmla="*/ 1257300 w 1257300"/>
                    <a:gd name="connsiteY161" fmla="*/ 790575 h 1454150"/>
                    <a:gd name="connsiteX162" fmla="*/ 1250950 w 1257300"/>
                    <a:gd name="connsiteY162" fmla="*/ 765175 h 1454150"/>
                    <a:gd name="connsiteX163" fmla="*/ 1244600 w 1257300"/>
                    <a:gd name="connsiteY163" fmla="*/ 727075 h 1454150"/>
                    <a:gd name="connsiteX164" fmla="*/ 1241425 w 1257300"/>
                    <a:gd name="connsiteY164" fmla="*/ 701675 h 1454150"/>
                    <a:gd name="connsiteX165" fmla="*/ 1225550 w 1257300"/>
                    <a:gd name="connsiteY165" fmla="*/ 676275 h 1454150"/>
                    <a:gd name="connsiteX166" fmla="*/ 1216025 w 1257300"/>
                    <a:gd name="connsiteY166" fmla="*/ 666750 h 1454150"/>
                    <a:gd name="connsiteX167" fmla="*/ 1209675 w 1257300"/>
                    <a:gd name="connsiteY167" fmla="*/ 657225 h 1454150"/>
                    <a:gd name="connsiteX168" fmla="*/ 1206500 w 1257300"/>
                    <a:gd name="connsiteY168" fmla="*/ 641350 h 1454150"/>
                    <a:gd name="connsiteX169" fmla="*/ 1193800 w 1257300"/>
                    <a:gd name="connsiteY169" fmla="*/ 628650 h 1454150"/>
                    <a:gd name="connsiteX170" fmla="*/ 1187450 w 1257300"/>
                    <a:gd name="connsiteY170" fmla="*/ 561975 h 1454150"/>
                    <a:gd name="connsiteX171" fmla="*/ 1184275 w 1257300"/>
                    <a:gd name="connsiteY171" fmla="*/ 549275 h 1454150"/>
                    <a:gd name="connsiteX172" fmla="*/ 1181100 w 1257300"/>
                    <a:gd name="connsiteY172" fmla="*/ 539750 h 1454150"/>
                    <a:gd name="connsiteX173" fmla="*/ 1165225 w 1257300"/>
                    <a:gd name="connsiteY173" fmla="*/ 517525 h 1454150"/>
                    <a:gd name="connsiteX174" fmla="*/ 1155700 w 1257300"/>
                    <a:gd name="connsiteY174" fmla="*/ 482600 h 1454150"/>
                    <a:gd name="connsiteX175" fmla="*/ 1152525 w 1257300"/>
                    <a:gd name="connsiteY175" fmla="*/ 466725 h 1454150"/>
                    <a:gd name="connsiteX176" fmla="*/ 1139825 w 1257300"/>
                    <a:gd name="connsiteY176" fmla="*/ 444500 h 1454150"/>
                    <a:gd name="connsiteX177" fmla="*/ 1130300 w 1257300"/>
                    <a:gd name="connsiteY177" fmla="*/ 428625 h 1454150"/>
                    <a:gd name="connsiteX178" fmla="*/ 1120775 w 1257300"/>
                    <a:gd name="connsiteY178" fmla="*/ 409575 h 1454150"/>
                    <a:gd name="connsiteX179" fmla="*/ 1114425 w 1257300"/>
                    <a:gd name="connsiteY179" fmla="*/ 384175 h 1454150"/>
                    <a:gd name="connsiteX180" fmla="*/ 1111250 w 1257300"/>
                    <a:gd name="connsiteY180" fmla="*/ 374650 h 1454150"/>
                    <a:gd name="connsiteX181" fmla="*/ 1104900 w 1257300"/>
                    <a:gd name="connsiteY181" fmla="*/ 365125 h 1454150"/>
                    <a:gd name="connsiteX182" fmla="*/ 1101725 w 1257300"/>
                    <a:gd name="connsiteY182" fmla="*/ 352425 h 1454150"/>
                    <a:gd name="connsiteX183" fmla="*/ 1082675 w 1257300"/>
                    <a:gd name="connsiteY183" fmla="*/ 327025 h 1454150"/>
                    <a:gd name="connsiteX184" fmla="*/ 1073150 w 1257300"/>
                    <a:gd name="connsiteY184" fmla="*/ 301625 h 1454150"/>
                    <a:gd name="connsiteX185" fmla="*/ 1066800 w 1257300"/>
                    <a:gd name="connsiteY185" fmla="*/ 282575 h 1454150"/>
                    <a:gd name="connsiteX186" fmla="*/ 1063625 w 1257300"/>
                    <a:gd name="connsiteY186" fmla="*/ 273050 h 1454150"/>
                    <a:gd name="connsiteX187" fmla="*/ 1054100 w 1257300"/>
                    <a:gd name="connsiteY187" fmla="*/ 257175 h 1454150"/>
                    <a:gd name="connsiteX188" fmla="*/ 1047750 w 1257300"/>
                    <a:gd name="connsiteY188" fmla="*/ 244475 h 1454150"/>
                    <a:gd name="connsiteX189" fmla="*/ 1038225 w 1257300"/>
                    <a:gd name="connsiteY189" fmla="*/ 234950 h 1454150"/>
                    <a:gd name="connsiteX190" fmla="*/ 1022350 w 1257300"/>
                    <a:gd name="connsiteY190" fmla="*/ 203200 h 1454150"/>
                    <a:gd name="connsiteX191" fmla="*/ 1012825 w 1257300"/>
                    <a:gd name="connsiteY191" fmla="*/ 184150 h 1454150"/>
                    <a:gd name="connsiteX192" fmla="*/ 1003300 w 1257300"/>
                    <a:gd name="connsiteY192" fmla="*/ 168275 h 1454150"/>
                    <a:gd name="connsiteX193" fmla="*/ 984250 w 1257300"/>
                    <a:gd name="connsiteY193" fmla="*/ 149225 h 1454150"/>
                    <a:gd name="connsiteX194" fmla="*/ 965200 w 1257300"/>
                    <a:gd name="connsiteY194" fmla="*/ 130175 h 1454150"/>
                    <a:gd name="connsiteX195" fmla="*/ 955675 w 1257300"/>
                    <a:gd name="connsiteY195" fmla="*/ 120650 h 1454150"/>
                    <a:gd name="connsiteX196" fmla="*/ 946150 w 1257300"/>
                    <a:gd name="connsiteY196" fmla="*/ 111125 h 1454150"/>
                    <a:gd name="connsiteX197" fmla="*/ 933450 w 1257300"/>
                    <a:gd name="connsiteY197" fmla="*/ 88900 h 1454150"/>
                    <a:gd name="connsiteX198" fmla="*/ 920750 w 1257300"/>
                    <a:gd name="connsiteY198" fmla="*/ 85725 h 1454150"/>
                    <a:gd name="connsiteX199" fmla="*/ 908050 w 1257300"/>
                    <a:gd name="connsiteY199" fmla="*/ 79375 h 1454150"/>
                    <a:gd name="connsiteX200" fmla="*/ 898525 w 1257300"/>
                    <a:gd name="connsiteY200" fmla="*/ 73025 h 1454150"/>
                    <a:gd name="connsiteX201" fmla="*/ 863600 w 1257300"/>
                    <a:gd name="connsiteY201" fmla="*/ 60325 h 1454150"/>
                    <a:gd name="connsiteX202" fmla="*/ 844550 w 1257300"/>
                    <a:gd name="connsiteY202" fmla="*/ 47625 h 1454150"/>
                    <a:gd name="connsiteX203" fmla="*/ 828675 w 1257300"/>
                    <a:gd name="connsiteY203" fmla="*/ 31750 h 1454150"/>
                    <a:gd name="connsiteX204" fmla="*/ 809625 w 1257300"/>
                    <a:gd name="connsiteY204" fmla="*/ 25400 h 1454150"/>
                    <a:gd name="connsiteX205" fmla="*/ 800100 w 1257300"/>
                    <a:gd name="connsiteY205" fmla="*/ 6350 h 1454150"/>
                    <a:gd name="connsiteX206" fmla="*/ 787400 w 1257300"/>
                    <a:gd name="connsiteY206" fmla="*/ 0 h 1454150"/>
                    <a:gd name="connsiteX207" fmla="*/ 647700 w 1257300"/>
                    <a:gd name="connsiteY207" fmla="*/ 6350 h 1454150"/>
                    <a:gd name="connsiteX208" fmla="*/ 638175 w 1257300"/>
                    <a:gd name="connsiteY208" fmla="*/ 9525 h 1454150"/>
                    <a:gd name="connsiteX209" fmla="*/ 619125 w 1257300"/>
                    <a:gd name="connsiteY209" fmla="*/ 12700 h 1454150"/>
                    <a:gd name="connsiteX210" fmla="*/ 482600 w 1257300"/>
                    <a:gd name="connsiteY210" fmla="*/ 15875 h 1454150"/>
                    <a:gd name="connsiteX211" fmla="*/ 457200 w 1257300"/>
                    <a:gd name="connsiteY211" fmla="*/ 19050 h 1454150"/>
                    <a:gd name="connsiteX212" fmla="*/ 447675 w 1257300"/>
                    <a:gd name="connsiteY212" fmla="*/ 22225 h 1454150"/>
                    <a:gd name="connsiteX213" fmla="*/ 450850 w 1257300"/>
                    <a:gd name="connsiteY213" fmla="*/ 19050 h 1454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</a:cxnLst>
                  <a:rect l="l" t="t" r="r" b="b"/>
                  <a:pathLst>
                    <a:path w="1257300" h="1454150">
                      <a:moveTo>
                        <a:pt x="450850" y="19050"/>
                      </a:moveTo>
                      <a:lnTo>
                        <a:pt x="450850" y="19050"/>
                      </a:lnTo>
                      <a:cubicBezTo>
                        <a:pt x="455083" y="31750"/>
                        <a:pt x="458578" y="44721"/>
                        <a:pt x="463550" y="57150"/>
                      </a:cubicBezTo>
                      <a:cubicBezTo>
                        <a:pt x="468216" y="68814"/>
                        <a:pt x="482978" y="71630"/>
                        <a:pt x="463550" y="88900"/>
                      </a:cubicBezTo>
                      <a:cubicBezTo>
                        <a:pt x="457957" y="93872"/>
                        <a:pt x="448743" y="91086"/>
                        <a:pt x="441325" y="92075"/>
                      </a:cubicBezTo>
                      <a:lnTo>
                        <a:pt x="415925" y="95250"/>
                      </a:lnTo>
                      <a:cubicBezTo>
                        <a:pt x="401308" y="96970"/>
                        <a:pt x="383129" y="98305"/>
                        <a:pt x="368300" y="101600"/>
                      </a:cubicBezTo>
                      <a:cubicBezTo>
                        <a:pt x="365033" y="102326"/>
                        <a:pt x="361993" y="103856"/>
                        <a:pt x="358775" y="104775"/>
                      </a:cubicBezTo>
                      <a:cubicBezTo>
                        <a:pt x="354579" y="105974"/>
                        <a:pt x="350308" y="106892"/>
                        <a:pt x="346075" y="107950"/>
                      </a:cubicBezTo>
                      <a:cubicBezTo>
                        <a:pt x="343958" y="112183"/>
                        <a:pt x="342805" y="117056"/>
                        <a:pt x="339725" y="120650"/>
                      </a:cubicBezTo>
                      <a:cubicBezTo>
                        <a:pt x="336281" y="124668"/>
                        <a:pt x="331331" y="127099"/>
                        <a:pt x="327025" y="130175"/>
                      </a:cubicBezTo>
                      <a:cubicBezTo>
                        <a:pt x="307805" y="143904"/>
                        <a:pt x="328054" y="128923"/>
                        <a:pt x="304800" y="142875"/>
                      </a:cubicBezTo>
                      <a:cubicBezTo>
                        <a:pt x="298256" y="146802"/>
                        <a:pt x="291146" y="150179"/>
                        <a:pt x="285750" y="155575"/>
                      </a:cubicBezTo>
                      <a:cubicBezTo>
                        <a:pt x="280029" y="161296"/>
                        <a:pt x="274436" y="168135"/>
                        <a:pt x="266700" y="171450"/>
                      </a:cubicBezTo>
                      <a:cubicBezTo>
                        <a:pt x="262689" y="173169"/>
                        <a:pt x="258196" y="173426"/>
                        <a:pt x="254000" y="174625"/>
                      </a:cubicBezTo>
                      <a:cubicBezTo>
                        <a:pt x="250782" y="175544"/>
                        <a:pt x="247650" y="176742"/>
                        <a:pt x="244475" y="177800"/>
                      </a:cubicBezTo>
                      <a:cubicBezTo>
                        <a:pt x="241300" y="180975"/>
                        <a:pt x="238494" y="184568"/>
                        <a:pt x="234950" y="187325"/>
                      </a:cubicBezTo>
                      <a:cubicBezTo>
                        <a:pt x="228926" y="192010"/>
                        <a:pt x="215900" y="200025"/>
                        <a:pt x="215900" y="200025"/>
                      </a:cubicBezTo>
                      <a:cubicBezTo>
                        <a:pt x="204709" y="216812"/>
                        <a:pt x="210475" y="205848"/>
                        <a:pt x="203200" y="234950"/>
                      </a:cubicBezTo>
                      <a:cubicBezTo>
                        <a:pt x="200771" y="244666"/>
                        <a:pt x="200984" y="249866"/>
                        <a:pt x="193675" y="257175"/>
                      </a:cubicBezTo>
                      <a:cubicBezTo>
                        <a:pt x="190977" y="259873"/>
                        <a:pt x="187325" y="261408"/>
                        <a:pt x="184150" y="263525"/>
                      </a:cubicBezTo>
                      <a:cubicBezTo>
                        <a:pt x="167768" y="312672"/>
                        <a:pt x="186544" y="261911"/>
                        <a:pt x="171450" y="292100"/>
                      </a:cubicBezTo>
                      <a:cubicBezTo>
                        <a:pt x="168901" y="297198"/>
                        <a:pt x="167048" y="302619"/>
                        <a:pt x="165100" y="307975"/>
                      </a:cubicBezTo>
                      <a:cubicBezTo>
                        <a:pt x="162813" y="314265"/>
                        <a:pt x="161743" y="321038"/>
                        <a:pt x="158750" y="327025"/>
                      </a:cubicBezTo>
                      <a:cubicBezTo>
                        <a:pt x="137690" y="369146"/>
                        <a:pt x="163240" y="316548"/>
                        <a:pt x="149225" y="349250"/>
                      </a:cubicBezTo>
                      <a:cubicBezTo>
                        <a:pt x="147361" y="353600"/>
                        <a:pt x="144372" y="357460"/>
                        <a:pt x="142875" y="361950"/>
                      </a:cubicBezTo>
                      <a:cubicBezTo>
                        <a:pt x="140115" y="370229"/>
                        <a:pt x="138821" y="378930"/>
                        <a:pt x="136525" y="387350"/>
                      </a:cubicBezTo>
                      <a:cubicBezTo>
                        <a:pt x="135644" y="390579"/>
                        <a:pt x="134847" y="393882"/>
                        <a:pt x="133350" y="396875"/>
                      </a:cubicBezTo>
                      <a:cubicBezTo>
                        <a:pt x="131643" y="400288"/>
                        <a:pt x="128550" y="402913"/>
                        <a:pt x="127000" y="406400"/>
                      </a:cubicBezTo>
                      <a:cubicBezTo>
                        <a:pt x="122583" y="416338"/>
                        <a:pt x="120114" y="427595"/>
                        <a:pt x="117475" y="438150"/>
                      </a:cubicBezTo>
                      <a:cubicBezTo>
                        <a:pt x="116417" y="447675"/>
                        <a:pt x="116308" y="457354"/>
                        <a:pt x="114300" y="466725"/>
                      </a:cubicBezTo>
                      <a:cubicBezTo>
                        <a:pt x="110180" y="485952"/>
                        <a:pt x="108669" y="477986"/>
                        <a:pt x="101600" y="492125"/>
                      </a:cubicBezTo>
                      <a:cubicBezTo>
                        <a:pt x="97995" y="499334"/>
                        <a:pt x="94968" y="506827"/>
                        <a:pt x="92075" y="514350"/>
                      </a:cubicBezTo>
                      <a:cubicBezTo>
                        <a:pt x="89672" y="520597"/>
                        <a:pt x="88718" y="527413"/>
                        <a:pt x="85725" y="533400"/>
                      </a:cubicBezTo>
                      <a:cubicBezTo>
                        <a:pt x="83608" y="537633"/>
                        <a:pt x="81239" y="541750"/>
                        <a:pt x="79375" y="546100"/>
                      </a:cubicBezTo>
                      <a:cubicBezTo>
                        <a:pt x="78057" y="549176"/>
                        <a:pt x="77697" y="552632"/>
                        <a:pt x="76200" y="555625"/>
                      </a:cubicBezTo>
                      <a:cubicBezTo>
                        <a:pt x="74493" y="559038"/>
                        <a:pt x="71557" y="561737"/>
                        <a:pt x="69850" y="565150"/>
                      </a:cubicBezTo>
                      <a:cubicBezTo>
                        <a:pt x="57824" y="589203"/>
                        <a:pt x="70688" y="573837"/>
                        <a:pt x="53975" y="590550"/>
                      </a:cubicBezTo>
                      <a:cubicBezTo>
                        <a:pt x="51183" y="601719"/>
                        <a:pt x="51091" y="605988"/>
                        <a:pt x="44450" y="615950"/>
                      </a:cubicBezTo>
                      <a:cubicBezTo>
                        <a:pt x="38579" y="624756"/>
                        <a:pt x="25400" y="641350"/>
                        <a:pt x="25400" y="641350"/>
                      </a:cubicBezTo>
                      <a:cubicBezTo>
                        <a:pt x="17420" y="665291"/>
                        <a:pt x="28185" y="635781"/>
                        <a:pt x="15875" y="660400"/>
                      </a:cubicBezTo>
                      <a:cubicBezTo>
                        <a:pt x="14378" y="663393"/>
                        <a:pt x="14197" y="666932"/>
                        <a:pt x="12700" y="669925"/>
                      </a:cubicBezTo>
                      <a:cubicBezTo>
                        <a:pt x="10993" y="673338"/>
                        <a:pt x="8057" y="676037"/>
                        <a:pt x="6350" y="679450"/>
                      </a:cubicBezTo>
                      <a:cubicBezTo>
                        <a:pt x="4073" y="684005"/>
                        <a:pt x="1017" y="697606"/>
                        <a:pt x="0" y="701675"/>
                      </a:cubicBezTo>
                      <a:cubicBezTo>
                        <a:pt x="2117" y="716492"/>
                        <a:pt x="3103" y="731514"/>
                        <a:pt x="6350" y="746125"/>
                      </a:cubicBezTo>
                      <a:cubicBezTo>
                        <a:pt x="7377" y="750745"/>
                        <a:pt x="10836" y="754475"/>
                        <a:pt x="12700" y="758825"/>
                      </a:cubicBezTo>
                      <a:cubicBezTo>
                        <a:pt x="14018" y="761901"/>
                        <a:pt x="14913" y="765144"/>
                        <a:pt x="15875" y="768350"/>
                      </a:cubicBezTo>
                      <a:cubicBezTo>
                        <a:pt x="18089" y="775730"/>
                        <a:pt x="20198" y="783142"/>
                        <a:pt x="22225" y="790575"/>
                      </a:cubicBezTo>
                      <a:cubicBezTo>
                        <a:pt x="23373" y="794785"/>
                        <a:pt x="24146" y="799095"/>
                        <a:pt x="25400" y="803275"/>
                      </a:cubicBezTo>
                      <a:cubicBezTo>
                        <a:pt x="27323" y="809686"/>
                        <a:pt x="30650" y="815723"/>
                        <a:pt x="31750" y="822325"/>
                      </a:cubicBezTo>
                      <a:cubicBezTo>
                        <a:pt x="32808" y="828675"/>
                        <a:pt x="33528" y="835091"/>
                        <a:pt x="34925" y="841375"/>
                      </a:cubicBezTo>
                      <a:cubicBezTo>
                        <a:pt x="36794" y="849784"/>
                        <a:pt x="40567" y="855835"/>
                        <a:pt x="44450" y="863600"/>
                      </a:cubicBezTo>
                      <a:cubicBezTo>
                        <a:pt x="45508" y="871008"/>
                        <a:pt x="44077" y="879236"/>
                        <a:pt x="47625" y="885825"/>
                      </a:cubicBezTo>
                      <a:cubicBezTo>
                        <a:pt x="51883" y="893732"/>
                        <a:pt x="60325" y="898525"/>
                        <a:pt x="66675" y="904875"/>
                      </a:cubicBezTo>
                      <a:lnTo>
                        <a:pt x="88900" y="927100"/>
                      </a:lnTo>
                      <a:cubicBezTo>
                        <a:pt x="93133" y="931333"/>
                        <a:pt x="96925" y="936060"/>
                        <a:pt x="101600" y="939800"/>
                      </a:cubicBezTo>
                      <a:cubicBezTo>
                        <a:pt x="120455" y="954884"/>
                        <a:pt x="111836" y="948741"/>
                        <a:pt x="127000" y="958850"/>
                      </a:cubicBezTo>
                      <a:cubicBezTo>
                        <a:pt x="128058" y="962025"/>
                        <a:pt x="128319" y="965590"/>
                        <a:pt x="130175" y="968375"/>
                      </a:cubicBezTo>
                      <a:cubicBezTo>
                        <a:pt x="136611" y="978029"/>
                        <a:pt x="142468" y="979284"/>
                        <a:pt x="152400" y="984250"/>
                      </a:cubicBezTo>
                      <a:cubicBezTo>
                        <a:pt x="156633" y="983192"/>
                        <a:pt x="161311" y="983240"/>
                        <a:pt x="165100" y="981075"/>
                      </a:cubicBezTo>
                      <a:cubicBezTo>
                        <a:pt x="179963" y="972582"/>
                        <a:pt x="177044" y="958698"/>
                        <a:pt x="180975" y="942975"/>
                      </a:cubicBezTo>
                      <a:cubicBezTo>
                        <a:pt x="181787" y="939728"/>
                        <a:pt x="183092" y="936625"/>
                        <a:pt x="184150" y="933450"/>
                      </a:cubicBezTo>
                      <a:cubicBezTo>
                        <a:pt x="185208" y="885825"/>
                        <a:pt x="184414" y="838123"/>
                        <a:pt x="187325" y="790575"/>
                      </a:cubicBezTo>
                      <a:cubicBezTo>
                        <a:pt x="187614" y="785851"/>
                        <a:pt x="192178" y="782365"/>
                        <a:pt x="193675" y="777875"/>
                      </a:cubicBezTo>
                      <a:cubicBezTo>
                        <a:pt x="195382" y="772755"/>
                        <a:pt x="195963" y="767323"/>
                        <a:pt x="196850" y="762000"/>
                      </a:cubicBezTo>
                      <a:cubicBezTo>
                        <a:pt x="204726" y="714742"/>
                        <a:pt x="195717" y="761313"/>
                        <a:pt x="203200" y="723900"/>
                      </a:cubicBezTo>
                      <a:cubicBezTo>
                        <a:pt x="204258" y="711200"/>
                        <a:pt x="204485" y="698403"/>
                        <a:pt x="206375" y="685800"/>
                      </a:cubicBezTo>
                      <a:cubicBezTo>
                        <a:pt x="207670" y="677169"/>
                        <a:pt x="203998" y="660400"/>
                        <a:pt x="212725" y="660400"/>
                      </a:cubicBezTo>
                      <a:cubicBezTo>
                        <a:pt x="221258" y="660400"/>
                        <a:pt x="210608" y="677333"/>
                        <a:pt x="209550" y="685800"/>
                      </a:cubicBezTo>
                      <a:cubicBezTo>
                        <a:pt x="210608" y="747183"/>
                        <a:pt x="210019" y="808617"/>
                        <a:pt x="212725" y="869950"/>
                      </a:cubicBezTo>
                      <a:cubicBezTo>
                        <a:pt x="213201" y="880732"/>
                        <a:pt x="216814" y="891147"/>
                        <a:pt x="219075" y="901700"/>
                      </a:cubicBezTo>
                      <a:cubicBezTo>
                        <a:pt x="219989" y="905967"/>
                        <a:pt x="221336" y="910133"/>
                        <a:pt x="222250" y="914400"/>
                      </a:cubicBezTo>
                      <a:cubicBezTo>
                        <a:pt x="224511" y="924953"/>
                        <a:pt x="226483" y="935567"/>
                        <a:pt x="228600" y="946150"/>
                      </a:cubicBezTo>
                      <a:cubicBezTo>
                        <a:pt x="226483" y="991658"/>
                        <a:pt x="225332" y="1037222"/>
                        <a:pt x="222250" y="1082675"/>
                      </a:cubicBezTo>
                      <a:cubicBezTo>
                        <a:pt x="221096" y="1099701"/>
                        <a:pt x="220039" y="1116919"/>
                        <a:pt x="215900" y="1133475"/>
                      </a:cubicBezTo>
                      <a:cubicBezTo>
                        <a:pt x="203248" y="1184081"/>
                        <a:pt x="225119" y="1095162"/>
                        <a:pt x="209550" y="1165225"/>
                      </a:cubicBezTo>
                      <a:cubicBezTo>
                        <a:pt x="202749" y="1195828"/>
                        <a:pt x="210115" y="1149418"/>
                        <a:pt x="203200" y="1187450"/>
                      </a:cubicBezTo>
                      <a:cubicBezTo>
                        <a:pt x="201861" y="1194813"/>
                        <a:pt x="201493" y="1202337"/>
                        <a:pt x="200025" y="1209675"/>
                      </a:cubicBezTo>
                      <a:cubicBezTo>
                        <a:pt x="199369" y="1212957"/>
                        <a:pt x="197662" y="1215953"/>
                        <a:pt x="196850" y="1219200"/>
                      </a:cubicBezTo>
                      <a:cubicBezTo>
                        <a:pt x="191813" y="1239349"/>
                        <a:pt x="195228" y="1236767"/>
                        <a:pt x="187325" y="1260475"/>
                      </a:cubicBezTo>
                      <a:cubicBezTo>
                        <a:pt x="184150" y="1270000"/>
                        <a:pt x="180235" y="1279310"/>
                        <a:pt x="177800" y="1289050"/>
                      </a:cubicBezTo>
                      <a:cubicBezTo>
                        <a:pt x="168388" y="1326699"/>
                        <a:pt x="182826" y="1267093"/>
                        <a:pt x="171450" y="1323975"/>
                      </a:cubicBezTo>
                      <a:cubicBezTo>
                        <a:pt x="170794" y="1327257"/>
                        <a:pt x="169156" y="1330271"/>
                        <a:pt x="168275" y="1333500"/>
                      </a:cubicBezTo>
                      <a:cubicBezTo>
                        <a:pt x="159880" y="1364281"/>
                        <a:pt x="167255" y="1350904"/>
                        <a:pt x="155575" y="1368425"/>
                      </a:cubicBezTo>
                      <a:cubicBezTo>
                        <a:pt x="150819" y="1387448"/>
                        <a:pt x="143270" y="1405488"/>
                        <a:pt x="152400" y="1425575"/>
                      </a:cubicBezTo>
                      <a:cubicBezTo>
                        <a:pt x="154206" y="1429547"/>
                        <a:pt x="160867" y="1427692"/>
                        <a:pt x="165100" y="1428750"/>
                      </a:cubicBezTo>
                      <a:cubicBezTo>
                        <a:pt x="168275" y="1430867"/>
                        <a:pt x="171138" y="1433550"/>
                        <a:pt x="174625" y="1435100"/>
                      </a:cubicBezTo>
                      <a:cubicBezTo>
                        <a:pt x="178492" y="1436819"/>
                        <a:pt x="199778" y="1443745"/>
                        <a:pt x="206375" y="1444625"/>
                      </a:cubicBezTo>
                      <a:cubicBezTo>
                        <a:pt x="217962" y="1446170"/>
                        <a:pt x="229658" y="1446742"/>
                        <a:pt x="241300" y="1447800"/>
                      </a:cubicBezTo>
                      <a:cubicBezTo>
                        <a:pt x="244475" y="1449917"/>
                        <a:pt x="247009" y="1454150"/>
                        <a:pt x="250825" y="1454150"/>
                      </a:cubicBezTo>
                      <a:cubicBezTo>
                        <a:pt x="272097" y="1454150"/>
                        <a:pt x="293538" y="1452319"/>
                        <a:pt x="314325" y="1447800"/>
                      </a:cubicBezTo>
                      <a:cubicBezTo>
                        <a:pt x="318713" y="1446846"/>
                        <a:pt x="320401" y="1441150"/>
                        <a:pt x="323850" y="1438275"/>
                      </a:cubicBezTo>
                      <a:cubicBezTo>
                        <a:pt x="326781" y="1435832"/>
                        <a:pt x="330444" y="1434368"/>
                        <a:pt x="333375" y="1431925"/>
                      </a:cubicBezTo>
                      <a:cubicBezTo>
                        <a:pt x="345659" y="1421689"/>
                        <a:pt x="340467" y="1421523"/>
                        <a:pt x="355600" y="1412875"/>
                      </a:cubicBezTo>
                      <a:cubicBezTo>
                        <a:pt x="358506" y="1411215"/>
                        <a:pt x="361950" y="1410758"/>
                        <a:pt x="365125" y="1409700"/>
                      </a:cubicBezTo>
                      <a:cubicBezTo>
                        <a:pt x="387261" y="1387564"/>
                        <a:pt x="375463" y="1388472"/>
                        <a:pt x="396875" y="1393825"/>
                      </a:cubicBezTo>
                      <a:cubicBezTo>
                        <a:pt x="416092" y="1406637"/>
                        <a:pt x="398292" y="1396876"/>
                        <a:pt x="434975" y="1403350"/>
                      </a:cubicBezTo>
                      <a:cubicBezTo>
                        <a:pt x="443569" y="1404867"/>
                        <a:pt x="452002" y="1407237"/>
                        <a:pt x="460375" y="1409700"/>
                      </a:cubicBezTo>
                      <a:cubicBezTo>
                        <a:pt x="470007" y="1412533"/>
                        <a:pt x="479425" y="1416050"/>
                        <a:pt x="488950" y="1419225"/>
                      </a:cubicBezTo>
                      <a:lnTo>
                        <a:pt x="498475" y="1422400"/>
                      </a:lnTo>
                      <a:cubicBezTo>
                        <a:pt x="530225" y="1421342"/>
                        <a:pt x="562004" y="1420940"/>
                        <a:pt x="593725" y="1419225"/>
                      </a:cubicBezTo>
                      <a:cubicBezTo>
                        <a:pt x="601198" y="1418821"/>
                        <a:pt x="608658" y="1417733"/>
                        <a:pt x="615950" y="1416050"/>
                      </a:cubicBezTo>
                      <a:cubicBezTo>
                        <a:pt x="631153" y="1412542"/>
                        <a:pt x="644317" y="1404020"/>
                        <a:pt x="660400" y="1403350"/>
                      </a:cubicBezTo>
                      <a:lnTo>
                        <a:pt x="736600" y="1400175"/>
                      </a:lnTo>
                      <a:cubicBezTo>
                        <a:pt x="794849" y="1391854"/>
                        <a:pt x="711504" y="1403316"/>
                        <a:pt x="796925" y="1393825"/>
                      </a:cubicBezTo>
                      <a:cubicBezTo>
                        <a:pt x="854964" y="1387376"/>
                        <a:pt x="768544" y="1394704"/>
                        <a:pt x="841375" y="1384300"/>
                      </a:cubicBezTo>
                      <a:cubicBezTo>
                        <a:pt x="855035" y="1382349"/>
                        <a:pt x="868892" y="1382183"/>
                        <a:pt x="882650" y="1381125"/>
                      </a:cubicBezTo>
                      <a:lnTo>
                        <a:pt x="901700" y="1374775"/>
                      </a:lnTo>
                      <a:cubicBezTo>
                        <a:pt x="904875" y="1373717"/>
                        <a:pt x="908118" y="1372843"/>
                        <a:pt x="911225" y="1371600"/>
                      </a:cubicBezTo>
                      <a:cubicBezTo>
                        <a:pt x="916517" y="1369483"/>
                        <a:pt x="921693" y="1367052"/>
                        <a:pt x="927100" y="1365250"/>
                      </a:cubicBezTo>
                      <a:cubicBezTo>
                        <a:pt x="931240" y="1363870"/>
                        <a:pt x="935660" y="1363455"/>
                        <a:pt x="939800" y="1362075"/>
                      </a:cubicBezTo>
                      <a:cubicBezTo>
                        <a:pt x="945207" y="1360273"/>
                        <a:pt x="950122" y="1357007"/>
                        <a:pt x="955675" y="1355725"/>
                      </a:cubicBezTo>
                      <a:cubicBezTo>
                        <a:pt x="963989" y="1353806"/>
                        <a:pt x="972628" y="1353757"/>
                        <a:pt x="981075" y="1352550"/>
                      </a:cubicBezTo>
                      <a:cubicBezTo>
                        <a:pt x="987448" y="1351640"/>
                        <a:pt x="993752" y="1350285"/>
                        <a:pt x="1000125" y="1349375"/>
                      </a:cubicBezTo>
                      <a:cubicBezTo>
                        <a:pt x="1008572" y="1348168"/>
                        <a:pt x="1017058" y="1347258"/>
                        <a:pt x="1025525" y="1346200"/>
                      </a:cubicBezTo>
                      <a:cubicBezTo>
                        <a:pt x="1037167" y="1347258"/>
                        <a:pt x="1048987" y="1347082"/>
                        <a:pt x="1060450" y="1349375"/>
                      </a:cubicBezTo>
                      <a:cubicBezTo>
                        <a:pt x="1065091" y="1350303"/>
                        <a:pt x="1068538" y="1354661"/>
                        <a:pt x="1073150" y="1355725"/>
                      </a:cubicBezTo>
                      <a:cubicBezTo>
                        <a:pt x="1082488" y="1357880"/>
                        <a:pt x="1092200" y="1357842"/>
                        <a:pt x="1101725" y="1358900"/>
                      </a:cubicBezTo>
                      <a:cubicBezTo>
                        <a:pt x="1114425" y="1357842"/>
                        <a:pt x="1127193" y="1357409"/>
                        <a:pt x="1139825" y="1355725"/>
                      </a:cubicBezTo>
                      <a:cubicBezTo>
                        <a:pt x="1143142" y="1355283"/>
                        <a:pt x="1146103" y="1353362"/>
                        <a:pt x="1149350" y="1352550"/>
                      </a:cubicBezTo>
                      <a:cubicBezTo>
                        <a:pt x="1154585" y="1351241"/>
                        <a:pt x="1159990" y="1350684"/>
                        <a:pt x="1165225" y="1349375"/>
                      </a:cubicBezTo>
                      <a:cubicBezTo>
                        <a:pt x="1168472" y="1348563"/>
                        <a:pt x="1171437" y="1346673"/>
                        <a:pt x="1174750" y="1346200"/>
                      </a:cubicBezTo>
                      <a:cubicBezTo>
                        <a:pt x="1186322" y="1344547"/>
                        <a:pt x="1198033" y="1344083"/>
                        <a:pt x="1209675" y="1343025"/>
                      </a:cubicBezTo>
                      <a:cubicBezTo>
                        <a:pt x="1211792" y="1336675"/>
                        <a:pt x="1214925" y="1330577"/>
                        <a:pt x="1216025" y="1323975"/>
                      </a:cubicBezTo>
                      <a:cubicBezTo>
                        <a:pt x="1219917" y="1300621"/>
                        <a:pt x="1217639" y="1311170"/>
                        <a:pt x="1222375" y="1292225"/>
                      </a:cubicBezTo>
                      <a:cubicBezTo>
                        <a:pt x="1221317" y="1271058"/>
                        <a:pt x="1223202" y="1249537"/>
                        <a:pt x="1219200" y="1228725"/>
                      </a:cubicBezTo>
                      <a:cubicBezTo>
                        <a:pt x="1217759" y="1221231"/>
                        <a:pt x="1208913" y="1216915"/>
                        <a:pt x="1206500" y="1209675"/>
                      </a:cubicBezTo>
                      <a:cubicBezTo>
                        <a:pt x="1205442" y="1206500"/>
                        <a:pt x="1205181" y="1202935"/>
                        <a:pt x="1203325" y="1200150"/>
                      </a:cubicBezTo>
                      <a:cubicBezTo>
                        <a:pt x="1200834" y="1196414"/>
                        <a:pt x="1196675" y="1194074"/>
                        <a:pt x="1193800" y="1190625"/>
                      </a:cubicBezTo>
                      <a:cubicBezTo>
                        <a:pt x="1189853" y="1185889"/>
                        <a:pt x="1179990" y="1168323"/>
                        <a:pt x="1177925" y="1165225"/>
                      </a:cubicBezTo>
                      <a:cubicBezTo>
                        <a:pt x="1174990" y="1160822"/>
                        <a:pt x="1171844" y="1156543"/>
                        <a:pt x="1168400" y="1152525"/>
                      </a:cubicBezTo>
                      <a:cubicBezTo>
                        <a:pt x="1165478" y="1149116"/>
                        <a:pt x="1161485" y="1146654"/>
                        <a:pt x="1158875" y="1143000"/>
                      </a:cubicBezTo>
                      <a:cubicBezTo>
                        <a:pt x="1156124" y="1139149"/>
                        <a:pt x="1154873" y="1134409"/>
                        <a:pt x="1152525" y="1130300"/>
                      </a:cubicBezTo>
                      <a:cubicBezTo>
                        <a:pt x="1150632" y="1126987"/>
                        <a:pt x="1148292" y="1123950"/>
                        <a:pt x="1146175" y="1120775"/>
                      </a:cubicBezTo>
                      <a:cubicBezTo>
                        <a:pt x="1145610" y="1117950"/>
                        <a:pt x="1141506" y="1096123"/>
                        <a:pt x="1139825" y="1092200"/>
                      </a:cubicBezTo>
                      <a:cubicBezTo>
                        <a:pt x="1138322" y="1088693"/>
                        <a:pt x="1135592" y="1085850"/>
                        <a:pt x="1133475" y="1082675"/>
                      </a:cubicBezTo>
                      <a:cubicBezTo>
                        <a:pt x="1132417" y="1076325"/>
                        <a:pt x="1131697" y="1069909"/>
                        <a:pt x="1130300" y="1063625"/>
                      </a:cubicBezTo>
                      <a:cubicBezTo>
                        <a:pt x="1127255" y="1049921"/>
                        <a:pt x="1126322" y="1056653"/>
                        <a:pt x="1120775" y="1041400"/>
                      </a:cubicBezTo>
                      <a:cubicBezTo>
                        <a:pt x="1118142" y="1034159"/>
                        <a:pt x="1116639" y="1026555"/>
                        <a:pt x="1114425" y="1019175"/>
                      </a:cubicBezTo>
                      <a:cubicBezTo>
                        <a:pt x="1113463" y="1015969"/>
                        <a:pt x="1112003" y="1012911"/>
                        <a:pt x="1111250" y="1009650"/>
                      </a:cubicBezTo>
                      <a:cubicBezTo>
                        <a:pt x="1100880" y="964713"/>
                        <a:pt x="1109146" y="991708"/>
                        <a:pt x="1098550" y="949325"/>
                      </a:cubicBezTo>
                      <a:cubicBezTo>
                        <a:pt x="1097492" y="945092"/>
                        <a:pt x="1096574" y="940821"/>
                        <a:pt x="1095375" y="936625"/>
                      </a:cubicBezTo>
                      <a:cubicBezTo>
                        <a:pt x="1094456" y="933407"/>
                        <a:pt x="1093012" y="930347"/>
                        <a:pt x="1092200" y="927100"/>
                      </a:cubicBezTo>
                      <a:cubicBezTo>
                        <a:pt x="1090253" y="919312"/>
                        <a:pt x="1084681" y="893682"/>
                        <a:pt x="1082675" y="882650"/>
                      </a:cubicBezTo>
                      <a:cubicBezTo>
                        <a:pt x="1081523" y="876316"/>
                        <a:pt x="1080763" y="869913"/>
                        <a:pt x="1079500" y="863600"/>
                      </a:cubicBezTo>
                      <a:cubicBezTo>
                        <a:pt x="1076528" y="848741"/>
                        <a:pt x="1072947" y="834009"/>
                        <a:pt x="1069975" y="819150"/>
                      </a:cubicBezTo>
                      <a:cubicBezTo>
                        <a:pt x="1065872" y="798634"/>
                        <a:pt x="1069213" y="808102"/>
                        <a:pt x="1060450" y="790575"/>
                      </a:cubicBezTo>
                      <a:cubicBezTo>
                        <a:pt x="1062567" y="763058"/>
                        <a:pt x="1066289" y="735618"/>
                        <a:pt x="1066800" y="708025"/>
                      </a:cubicBezTo>
                      <a:cubicBezTo>
                        <a:pt x="1067349" y="678378"/>
                        <a:pt x="1065419" y="648723"/>
                        <a:pt x="1063625" y="619125"/>
                      </a:cubicBezTo>
                      <a:cubicBezTo>
                        <a:pt x="1063299" y="613738"/>
                        <a:pt x="1060450" y="597854"/>
                        <a:pt x="1060450" y="603250"/>
                      </a:cubicBezTo>
                      <a:cubicBezTo>
                        <a:pt x="1060450" y="610734"/>
                        <a:pt x="1062567" y="618067"/>
                        <a:pt x="1063625" y="625475"/>
                      </a:cubicBezTo>
                      <a:cubicBezTo>
                        <a:pt x="1064683" y="650875"/>
                        <a:pt x="1066074" y="676263"/>
                        <a:pt x="1066800" y="701675"/>
                      </a:cubicBezTo>
                      <a:cubicBezTo>
                        <a:pt x="1068191" y="750350"/>
                        <a:pt x="1063396" y="799477"/>
                        <a:pt x="1069975" y="847725"/>
                      </a:cubicBezTo>
                      <a:cubicBezTo>
                        <a:pt x="1070247" y="849718"/>
                        <a:pt x="1097360" y="835535"/>
                        <a:pt x="1098550" y="835025"/>
                      </a:cubicBezTo>
                      <a:cubicBezTo>
                        <a:pt x="1108003" y="830974"/>
                        <a:pt x="1116659" y="830170"/>
                        <a:pt x="1127125" y="828675"/>
                      </a:cubicBezTo>
                      <a:cubicBezTo>
                        <a:pt x="1135572" y="827468"/>
                        <a:pt x="1144058" y="826558"/>
                        <a:pt x="1152525" y="825500"/>
                      </a:cubicBezTo>
                      <a:lnTo>
                        <a:pt x="1171575" y="819150"/>
                      </a:lnTo>
                      <a:cubicBezTo>
                        <a:pt x="1174750" y="818092"/>
                        <a:pt x="1177853" y="816787"/>
                        <a:pt x="1181100" y="815975"/>
                      </a:cubicBezTo>
                      <a:cubicBezTo>
                        <a:pt x="1185169" y="814958"/>
                        <a:pt x="1198770" y="811902"/>
                        <a:pt x="1203325" y="809625"/>
                      </a:cubicBezTo>
                      <a:cubicBezTo>
                        <a:pt x="1206738" y="807918"/>
                        <a:pt x="1209363" y="804825"/>
                        <a:pt x="1212850" y="803275"/>
                      </a:cubicBezTo>
                      <a:cubicBezTo>
                        <a:pt x="1230365" y="795491"/>
                        <a:pt x="1230702" y="798018"/>
                        <a:pt x="1247775" y="793750"/>
                      </a:cubicBezTo>
                      <a:cubicBezTo>
                        <a:pt x="1251022" y="792938"/>
                        <a:pt x="1254125" y="791633"/>
                        <a:pt x="1257300" y="790575"/>
                      </a:cubicBezTo>
                      <a:cubicBezTo>
                        <a:pt x="1255183" y="782108"/>
                        <a:pt x="1252467" y="773769"/>
                        <a:pt x="1250950" y="765175"/>
                      </a:cubicBezTo>
                      <a:cubicBezTo>
                        <a:pt x="1242975" y="719982"/>
                        <a:pt x="1252353" y="750334"/>
                        <a:pt x="1244600" y="727075"/>
                      </a:cubicBezTo>
                      <a:cubicBezTo>
                        <a:pt x="1243542" y="718608"/>
                        <a:pt x="1243494" y="709953"/>
                        <a:pt x="1241425" y="701675"/>
                      </a:cubicBezTo>
                      <a:cubicBezTo>
                        <a:pt x="1239512" y="694023"/>
                        <a:pt x="1230308" y="681826"/>
                        <a:pt x="1225550" y="676275"/>
                      </a:cubicBezTo>
                      <a:cubicBezTo>
                        <a:pt x="1222628" y="672866"/>
                        <a:pt x="1218900" y="670199"/>
                        <a:pt x="1216025" y="666750"/>
                      </a:cubicBezTo>
                      <a:cubicBezTo>
                        <a:pt x="1213582" y="663819"/>
                        <a:pt x="1211792" y="660400"/>
                        <a:pt x="1209675" y="657225"/>
                      </a:cubicBezTo>
                      <a:cubicBezTo>
                        <a:pt x="1208617" y="651933"/>
                        <a:pt x="1209121" y="646067"/>
                        <a:pt x="1206500" y="641350"/>
                      </a:cubicBezTo>
                      <a:cubicBezTo>
                        <a:pt x="1203593" y="636117"/>
                        <a:pt x="1195197" y="634472"/>
                        <a:pt x="1193800" y="628650"/>
                      </a:cubicBezTo>
                      <a:cubicBezTo>
                        <a:pt x="1188590" y="606941"/>
                        <a:pt x="1190110" y="584142"/>
                        <a:pt x="1187450" y="561975"/>
                      </a:cubicBezTo>
                      <a:cubicBezTo>
                        <a:pt x="1186930" y="557642"/>
                        <a:pt x="1185474" y="553471"/>
                        <a:pt x="1184275" y="549275"/>
                      </a:cubicBezTo>
                      <a:cubicBezTo>
                        <a:pt x="1183356" y="546057"/>
                        <a:pt x="1182597" y="542743"/>
                        <a:pt x="1181100" y="539750"/>
                      </a:cubicBezTo>
                      <a:cubicBezTo>
                        <a:pt x="1178779" y="535107"/>
                        <a:pt x="1167382" y="520401"/>
                        <a:pt x="1165225" y="517525"/>
                      </a:cubicBezTo>
                      <a:cubicBezTo>
                        <a:pt x="1160663" y="503840"/>
                        <a:pt x="1159281" y="500504"/>
                        <a:pt x="1155700" y="482600"/>
                      </a:cubicBezTo>
                      <a:cubicBezTo>
                        <a:pt x="1154642" y="477308"/>
                        <a:pt x="1154232" y="471845"/>
                        <a:pt x="1152525" y="466725"/>
                      </a:cubicBezTo>
                      <a:cubicBezTo>
                        <a:pt x="1149428" y="457434"/>
                        <a:pt x="1144802" y="452463"/>
                        <a:pt x="1139825" y="444500"/>
                      </a:cubicBezTo>
                      <a:cubicBezTo>
                        <a:pt x="1136554" y="439267"/>
                        <a:pt x="1133060" y="434145"/>
                        <a:pt x="1130300" y="428625"/>
                      </a:cubicBezTo>
                      <a:cubicBezTo>
                        <a:pt x="1117155" y="402335"/>
                        <a:pt x="1138973" y="436872"/>
                        <a:pt x="1120775" y="409575"/>
                      </a:cubicBezTo>
                      <a:cubicBezTo>
                        <a:pt x="1118658" y="401108"/>
                        <a:pt x="1116721" y="392595"/>
                        <a:pt x="1114425" y="384175"/>
                      </a:cubicBezTo>
                      <a:cubicBezTo>
                        <a:pt x="1113544" y="380946"/>
                        <a:pt x="1112747" y="377643"/>
                        <a:pt x="1111250" y="374650"/>
                      </a:cubicBezTo>
                      <a:cubicBezTo>
                        <a:pt x="1109543" y="371237"/>
                        <a:pt x="1107017" y="368300"/>
                        <a:pt x="1104900" y="365125"/>
                      </a:cubicBezTo>
                      <a:cubicBezTo>
                        <a:pt x="1103842" y="360892"/>
                        <a:pt x="1103497" y="356413"/>
                        <a:pt x="1101725" y="352425"/>
                      </a:cubicBezTo>
                      <a:cubicBezTo>
                        <a:pt x="1095413" y="338223"/>
                        <a:pt x="1092545" y="336895"/>
                        <a:pt x="1082675" y="327025"/>
                      </a:cubicBezTo>
                      <a:cubicBezTo>
                        <a:pt x="1075148" y="289390"/>
                        <a:pt x="1085042" y="328381"/>
                        <a:pt x="1073150" y="301625"/>
                      </a:cubicBezTo>
                      <a:cubicBezTo>
                        <a:pt x="1070432" y="295508"/>
                        <a:pt x="1068917" y="288925"/>
                        <a:pt x="1066800" y="282575"/>
                      </a:cubicBezTo>
                      <a:cubicBezTo>
                        <a:pt x="1065742" y="279400"/>
                        <a:pt x="1065347" y="275920"/>
                        <a:pt x="1063625" y="273050"/>
                      </a:cubicBezTo>
                      <a:cubicBezTo>
                        <a:pt x="1060450" y="267758"/>
                        <a:pt x="1057097" y="262570"/>
                        <a:pt x="1054100" y="257175"/>
                      </a:cubicBezTo>
                      <a:cubicBezTo>
                        <a:pt x="1051801" y="253038"/>
                        <a:pt x="1050501" y="248326"/>
                        <a:pt x="1047750" y="244475"/>
                      </a:cubicBezTo>
                      <a:cubicBezTo>
                        <a:pt x="1045140" y="240821"/>
                        <a:pt x="1041400" y="238125"/>
                        <a:pt x="1038225" y="234950"/>
                      </a:cubicBezTo>
                      <a:cubicBezTo>
                        <a:pt x="1030202" y="210880"/>
                        <a:pt x="1035891" y="221255"/>
                        <a:pt x="1022350" y="203200"/>
                      </a:cubicBezTo>
                      <a:cubicBezTo>
                        <a:pt x="1017454" y="188513"/>
                        <a:pt x="1021618" y="198218"/>
                        <a:pt x="1012825" y="184150"/>
                      </a:cubicBezTo>
                      <a:cubicBezTo>
                        <a:pt x="1009554" y="178917"/>
                        <a:pt x="1007208" y="173051"/>
                        <a:pt x="1003300" y="168275"/>
                      </a:cubicBezTo>
                      <a:cubicBezTo>
                        <a:pt x="997613" y="161325"/>
                        <a:pt x="990600" y="155575"/>
                        <a:pt x="984250" y="149225"/>
                      </a:cubicBezTo>
                      <a:lnTo>
                        <a:pt x="965200" y="130175"/>
                      </a:lnTo>
                      <a:lnTo>
                        <a:pt x="955675" y="120650"/>
                      </a:lnTo>
                      <a:cubicBezTo>
                        <a:pt x="952500" y="117475"/>
                        <a:pt x="948158" y="115141"/>
                        <a:pt x="946150" y="111125"/>
                      </a:cubicBezTo>
                      <a:cubicBezTo>
                        <a:pt x="945051" y="108928"/>
                        <a:pt x="936816" y="91144"/>
                        <a:pt x="933450" y="88900"/>
                      </a:cubicBezTo>
                      <a:cubicBezTo>
                        <a:pt x="929819" y="86479"/>
                        <a:pt x="924836" y="87257"/>
                        <a:pt x="920750" y="85725"/>
                      </a:cubicBezTo>
                      <a:cubicBezTo>
                        <a:pt x="916318" y="84063"/>
                        <a:pt x="912159" y="81723"/>
                        <a:pt x="908050" y="79375"/>
                      </a:cubicBezTo>
                      <a:cubicBezTo>
                        <a:pt x="904737" y="77482"/>
                        <a:pt x="902068" y="74442"/>
                        <a:pt x="898525" y="73025"/>
                      </a:cubicBezTo>
                      <a:cubicBezTo>
                        <a:pt x="872395" y="62573"/>
                        <a:pt x="882795" y="71842"/>
                        <a:pt x="863600" y="60325"/>
                      </a:cubicBezTo>
                      <a:cubicBezTo>
                        <a:pt x="857056" y="56398"/>
                        <a:pt x="844550" y="47625"/>
                        <a:pt x="844550" y="47625"/>
                      </a:cubicBezTo>
                      <a:cubicBezTo>
                        <a:pt x="838757" y="38936"/>
                        <a:pt x="838701" y="36206"/>
                        <a:pt x="828675" y="31750"/>
                      </a:cubicBezTo>
                      <a:cubicBezTo>
                        <a:pt x="822558" y="29032"/>
                        <a:pt x="809625" y="25400"/>
                        <a:pt x="809625" y="25400"/>
                      </a:cubicBezTo>
                      <a:cubicBezTo>
                        <a:pt x="807458" y="18899"/>
                        <a:pt x="805781" y="11084"/>
                        <a:pt x="800100" y="6350"/>
                      </a:cubicBezTo>
                      <a:cubicBezTo>
                        <a:pt x="796464" y="3320"/>
                        <a:pt x="791633" y="2117"/>
                        <a:pt x="787400" y="0"/>
                      </a:cubicBezTo>
                      <a:lnTo>
                        <a:pt x="647700" y="6350"/>
                      </a:lnTo>
                      <a:cubicBezTo>
                        <a:pt x="644360" y="6563"/>
                        <a:pt x="641442" y="8799"/>
                        <a:pt x="638175" y="9525"/>
                      </a:cubicBezTo>
                      <a:cubicBezTo>
                        <a:pt x="631891" y="10922"/>
                        <a:pt x="625557" y="12437"/>
                        <a:pt x="619125" y="12700"/>
                      </a:cubicBezTo>
                      <a:cubicBezTo>
                        <a:pt x="573642" y="14556"/>
                        <a:pt x="528108" y="14817"/>
                        <a:pt x="482600" y="15875"/>
                      </a:cubicBezTo>
                      <a:cubicBezTo>
                        <a:pt x="474133" y="16933"/>
                        <a:pt x="465595" y="17524"/>
                        <a:pt x="457200" y="19050"/>
                      </a:cubicBezTo>
                      <a:cubicBezTo>
                        <a:pt x="453907" y="19649"/>
                        <a:pt x="448733" y="19050"/>
                        <a:pt x="447675" y="22225"/>
                      </a:cubicBezTo>
                      <a:cubicBezTo>
                        <a:pt x="444998" y="30257"/>
                        <a:pt x="450321" y="19579"/>
                        <a:pt x="450850" y="1905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2000">
                      <a:schemeClr val="accent3">
                        <a:lumMod val="50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97" name="Forma libre 496"/>
                <p:cNvSpPr/>
                <p:nvPr/>
              </p:nvSpPr>
              <p:spPr>
                <a:xfrm>
                  <a:off x="6206168" y="3122781"/>
                  <a:ext cx="59158" cy="251830"/>
                </a:xfrm>
                <a:custGeom>
                  <a:avLst/>
                  <a:gdLst>
                    <a:gd name="connsiteX0" fmla="*/ 65607 w 159331"/>
                    <a:gd name="connsiteY0" fmla="*/ 0 h 843556"/>
                    <a:gd name="connsiteX1" fmla="*/ 93724 w 159331"/>
                    <a:gd name="connsiteY1" fmla="*/ 89042 h 843556"/>
                    <a:gd name="connsiteX2" fmla="*/ 4686 w 159331"/>
                    <a:gd name="connsiteY2" fmla="*/ 126533 h 843556"/>
                    <a:gd name="connsiteX3" fmla="*/ 0 w 159331"/>
                    <a:gd name="connsiteY3" fmla="*/ 843556 h 843556"/>
                    <a:gd name="connsiteX4" fmla="*/ 70293 w 159331"/>
                    <a:gd name="connsiteY4" fmla="*/ 801379 h 843556"/>
                    <a:gd name="connsiteX5" fmla="*/ 145273 w 159331"/>
                    <a:gd name="connsiteY5" fmla="*/ 834184 h 843556"/>
                    <a:gd name="connsiteX6" fmla="*/ 159331 w 159331"/>
                    <a:gd name="connsiteY6" fmla="*/ 84355 h 843556"/>
                    <a:gd name="connsiteX7" fmla="*/ 79666 w 159331"/>
                    <a:gd name="connsiteY7" fmla="*/ 74982 h 843556"/>
                    <a:gd name="connsiteX8" fmla="*/ 65607 w 159331"/>
                    <a:gd name="connsiteY8" fmla="*/ 0 h 84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331" h="843556">
                      <a:moveTo>
                        <a:pt x="65607" y="0"/>
                      </a:moveTo>
                      <a:lnTo>
                        <a:pt x="93724" y="89042"/>
                      </a:lnTo>
                      <a:lnTo>
                        <a:pt x="4686" y="126533"/>
                      </a:lnTo>
                      <a:lnTo>
                        <a:pt x="0" y="843556"/>
                      </a:lnTo>
                      <a:lnTo>
                        <a:pt x="70293" y="801379"/>
                      </a:lnTo>
                      <a:lnTo>
                        <a:pt x="145273" y="834184"/>
                      </a:lnTo>
                      <a:lnTo>
                        <a:pt x="159331" y="84355"/>
                      </a:lnTo>
                      <a:lnTo>
                        <a:pt x="79666" y="74982"/>
                      </a:lnTo>
                      <a:lnTo>
                        <a:pt x="65607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498" name="Forma libre 497"/>
                <p:cNvSpPr/>
                <p:nvPr/>
              </p:nvSpPr>
              <p:spPr>
                <a:xfrm>
                  <a:off x="6707274" y="3818945"/>
                  <a:ext cx="40019" cy="41139"/>
                </a:xfrm>
                <a:custGeom>
                  <a:avLst/>
                  <a:gdLst>
                    <a:gd name="connsiteX0" fmla="*/ 9372 w 107783"/>
                    <a:gd name="connsiteY0" fmla="*/ 1898 h 137804"/>
                    <a:gd name="connsiteX1" fmla="*/ 9372 w 107783"/>
                    <a:gd name="connsiteY1" fmla="*/ 1898 h 137804"/>
                    <a:gd name="connsiteX2" fmla="*/ 84352 w 107783"/>
                    <a:gd name="connsiteY2" fmla="*/ 20644 h 137804"/>
                    <a:gd name="connsiteX3" fmla="*/ 93725 w 107783"/>
                    <a:gd name="connsiteY3" fmla="*/ 34703 h 137804"/>
                    <a:gd name="connsiteX4" fmla="*/ 103097 w 107783"/>
                    <a:gd name="connsiteY4" fmla="*/ 86254 h 137804"/>
                    <a:gd name="connsiteX5" fmla="*/ 107783 w 107783"/>
                    <a:gd name="connsiteY5" fmla="*/ 104999 h 137804"/>
                    <a:gd name="connsiteX6" fmla="*/ 103097 w 107783"/>
                    <a:gd name="connsiteY6" fmla="*/ 128431 h 137804"/>
                    <a:gd name="connsiteX7" fmla="*/ 89038 w 107783"/>
                    <a:gd name="connsiteY7" fmla="*/ 137804 h 137804"/>
                    <a:gd name="connsiteX8" fmla="*/ 4686 w 107783"/>
                    <a:gd name="connsiteY8" fmla="*/ 133118 h 137804"/>
                    <a:gd name="connsiteX9" fmla="*/ 0 w 107783"/>
                    <a:gd name="connsiteY9" fmla="*/ 25330 h 137804"/>
                    <a:gd name="connsiteX10" fmla="*/ 9372 w 107783"/>
                    <a:gd name="connsiteY10" fmla="*/ 1898 h 137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783" h="137804">
                      <a:moveTo>
                        <a:pt x="9372" y="1898"/>
                      </a:moveTo>
                      <a:lnTo>
                        <a:pt x="9372" y="1898"/>
                      </a:lnTo>
                      <a:cubicBezTo>
                        <a:pt x="114383" y="8898"/>
                        <a:pt x="65975" y="-16112"/>
                        <a:pt x="84352" y="20644"/>
                      </a:cubicBezTo>
                      <a:cubicBezTo>
                        <a:pt x="86871" y="25682"/>
                        <a:pt x="90601" y="30017"/>
                        <a:pt x="93725" y="34703"/>
                      </a:cubicBezTo>
                      <a:cubicBezTo>
                        <a:pt x="103779" y="64867"/>
                        <a:pt x="94266" y="33262"/>
                        <a:pt x="103097" y="86254"/>
                      </a:cubicBezTo>
                      <a:cubicBezTo>
                        <a:pt x="104156" y="92607"/>
                        <a:pt x="106221" y="98751"/>
                        <a:pt x="107783" y="104999"/>
                      </a:cubicBezTo>
                      <a:cubicBezTo>
                        <a:pt x="106221" y="112810"/>
                        <a:pt x="107049" y="121515"/>
                        <a:pt x="103097" y="128431"/>
                      </a:cubicBezTo>
                      <a:cubicBezTo>
                        <a:pt x="100303" y="133321"/>
                        <a:pt x="94664" y="137536"/>
                        <a:pt x="89038" y="137804"/>
                      </a:cubicBezTo>
                      <a:lnTo>
                        <a:pt x="4686" y="133118"/>
                      </a:lnTo>
                      <a:cubicBezTo>
                        <a:pt x="3124" y="97189"/>
                        <a:pt x="0" y="61293"/>
                        <a:pt x="0" y="25330"/>
                      </a:cubicBezTo>
                      <a:cubicBezTo>
                        <a:pt x="0" y="366"/>
                        <a:pt x="7810" y="5803"/>
                        <a:pt x="9372" y="189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" cmpd="sng">
                  <a:solidFill>
                    <a:srgbClr val="7F7F7F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487" name="Agrupar 486"/>
              <p:cNvGrpSpPr>
                <a:grpSpLocks noChangeAspect="1"/>
              </p:cNvGrpSpPr>
              <p:nvPr/>
            </p:nvGrpSpPr>
            <p:grpSpPr>
              <a:xfrm>
                <a:off x="414173" y="3283693"/>
                <a:ext cx="721814" cy="1259999"/>
                <a:chOff x="1497378" y="386717"/>
                <a:chExt cx="3039135" cy="5305090"/>
              </a:xfrm>
              <a:effectLst/>
            </p:grpSpPr>
            <p:sp>
              <p:nvSpPr>
                <p:cNvPr id="510" name="Forma libre 509"/>
                <p:cNvSpPr/>
                <p:nvPr/>
              </p:nvSpPr>
              <p:spPr>
                <a:xfrm>
                  <a:off x="1756087" y="3653418"/>
                  <a:ext cx="572296" cy="1820611"/>
                </a:xfrm>
                <a:custGeom>
                  <a:avLst/>
                  <a:gdLst>
                    <a:gd name="connsiteX0" fmla="*/ 219511 w 572296"/>
                    <a:gd name="connsiteY0" fmla="*/ 94079 h 1724790"/>
                    <a:gd name="connsiteX1" fmla="*/ 282228 w 572296"/>
                    <a:gd name="connsiteY1" fmla="*/ 783995 h 1724790"/>
                    <a:gd name="connsiteX2" fmla="*/ 0 w 572296"/>
                    <a:gd name="connsiteY2" fmla="*/ 1638550 h 1724790"/>
                    <a:gd name="connsiteX3" fmla="*/ 282228 w 572296"/>
                    <a:gd name="connsiteY3" fmla="*/ 1724790 h 1724790"/>
                    <a:gd name="connsiteX4" fmla="*/ 446861 w 572296"/>
                    <a:gd name="connsiteY4" fmla="*/ 940794 h 1724790"/>
                    <a:gd name="connsiteX5" fmla="*/ 572296 w 572296"/>
                    <a:gd name="connsiteY5" fmla="*/ 689916 h 1724790"/>
                    <a:gd name="connsiteX6" fmla="*/ 486060 w 572296"/>
                    <a:gd name="connsiteY6" fmla="*/ 0 h 1724790"/>
                    <a:gd name="connsiteX7" fmla="*/ 219511 w 572296"/>
                    <a:gd name="connsiteY7" fmla="*/ 94079 h 172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2296" h="1724790">
                      <a:moveTo>
                        <a:pt x="219511" y="94079"/>
                      </a:moveTo>
                      <a:lnTo>
                        <a:pt x="282228" y="783995"/>
                      </a:lnTo>
                      <a:lnTo>
                        <a:pt x="0" y="1638550"/>
                      </a:lnTo>
                      <a:lnTo>
                        <a:pt x="282228" y="1724790"/>
                      </a:lnTo>
                      <a:lnTo>
                        <a:pt x="446861" y="940794"/>
                      </a:lnTo>
                      <a:lnTo>
                        <a:pt x="572296" y="689916"/>
                      </a:lnTo>
                      <a:lnTo>
                        <a:pt x="486060" y="0"/>
                      </a:lnTo>
                      <a:lnTo>
                        <a:pt x="219511" y="940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511" name="Forma libre 510"/>
                <p:cNvSpPr/>
                <p:nvPr/>
              </p:nvSpPr>
              <p:spPr>
                <a:xfrm>
                  <a:off x="2320544" y="3692618"/>
                  <a:ext cx="768288" cy="1787510"/>
                </a:xfrm>
                <a:custGeom>
                  <a:avLst/>
                  <a:gdLst>
                    <a:gd name="connsiteX0" fmla="*/ 407663 w 768288"/>
                    <a:gd name="connsiteY0" fmla="*/ 0 h 1693431"/>
                    <a:gd name="connsiteX1" fmla="*/ 611494 w 768288"/>
                    <a:gd name="connsiteY1" fmla="*/ 431198 h 1693431"/>
                    <a:gd name="connsiteX2" fmla="*/ 603654 w 768288"/>
                    <a:gd name="connsiteY2" fmla="*/ 595837 h 1693431"/>
                    <a:gd name="connsiteX3" fmla="*/ 768288 w 768288"/>
                    <a:gd name="connsiteY3" fmla="*/ 1552311 h 1693431"/>
                    <a:gd name="connsiteX4" fmla="*/ 556616 w 768288"/>
                    <a:gd name="connsiteY4" fmla="*/ 1693431 h 1693431"/>
                    <a:gd name="connsiteX5" fmla="*/ 337106 w 768288"/>
                    <a:gd name="connsiteY5" fmla="*/ 674237 h 1693431"/>
                    <a:gd name="connsiteX6" fmla="*/ 0 w 768288"/>
                    <a:gd name="connsiteY6" fmla="*/ 188159 h 1693431"/>
                    <a:gd name="connsiteX7" fmla="*/ 407663 w 768288"/>
                    <a:gd name="connsiteY7" fmla="*/ 0 h 1693431"/>
                    <a:gd name="connsiteX0" fmla="*/ 407663 w 768288"/>
                    <a:gd name="connsiteY0" fmla="*/ 0 h 1693431"/>
                    <a:gd name="connsiteX1" fmla="*/ 611494 w 768288"/>
                    <a:gd name="connsiteY1" fmla="*/ 431198 h 1693431"/>
                    <a:gd name="connsiteX2" fmla="*/ 603654 w 768288"/>
                    <a:gd name="connsiteY2" fmla="*/ 595837 h 1693431"/>
                    <a:gd name="connsiteX3" fmla="*/ 768288 w 768288"/>
                    <a:gd name="connsiteY3" fmla="*/ 1552311 h 1693431"/>
                    <a:gd name="connsiteX4" fmla="*/ 556616 w 768288"/>
                    <a:gd name="connsiteY4" fmla="*/ 1693431 h 1693431"/>
                    <a:gd name="connsiteX5" fmla="*/ 431182 w 768288"/>
                    <a:gd name="connsiteY5" fmla="*/ 817006 h 1693431"/>
                    <a:gd name="connsiteX6" fmla="*/ 337106 w 768288"/>
                    <a:gd name="connsiteY6" fmla="*/ 674237 h 1693431"/>
                    <a:gd name="connsiteX7" fmla="*/ 0 w 768288"/>
                    <a:gd name="connsiteY7" fmla="*/ 188159 h 1693431"/>
                    <a:gd name="connsiteX8" fmla="*/ 407663 w 768288"/>
                    <a:gd name="connsiteY8" fmla="*/ 0 h 169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8288" h="1693431">
                      <a:moveTo>
                        <a:pt x="407663" y="0"/>
                      </a:moveTo>
                      <a:lnTo>
                        <a:pt x="611494" y="431198"/>
                      </a:lnTo>
                      <a:lnTo>
                        <a:pt x="603654" y="595837"/>
                      </a:lnTo>
                      <a:lnTo>
                        <a:pt x="768288" y="1552311"/>
                      </a:lnTo>
                      <a:lnTo>
                        <a:pt x="556616" y="1693431"/>
                      </a:lnTo>
                      <a:cubicBezTo>
                        <a:pt x="493899" y="1408717"/>
                        <a:pt x="493899" y="1101720"/>
                        <a:pt x="431182" y="817006"/>
                      </a:cubicBezTo>
                      <a:lnTo>
                        <a:pt x="337106" y="674237"/>
                      </a:lnTo>
                      <a:lnTo>
                        <a:pt x="0" y="188159"/>
                      </a:lnTo>
                      <a:lnTo>
                        <a:pt x="407663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512" name="Forma libre 511"/>
                <p:cNvSpPr/>
                <p:nvPr/>
              </p:nvSpPr>
              <p:spPr>
                <a:xfrm>
                  <a:off x="1685356" y="2830223"/>
                  <a:ext cx="125609" cy="297919"/>
                </a:xfrm>
                <a:custGeom>
                  <a:avLst/>
                  <a:gdLst>
                    <a:gd name="connsiteX0" fmla="*/ 8014 w 125609"/>
                    <a:gd name="connsiteY0" fmla="*/ 31360 h 297919"/>
                    <a:gd name="connsiteX1" fmla="*/ 8014 w 125609"/>
                    <a:gd name="connsiteY1" fmla="*/ 31360 h 297919"/>
                    <a:gd name="connsiteX2" fmla="*/ 8014 w 125609"/>
                    <a:gd name="connsiteY2" fmla="*/ 274399 h 297919"/>
                    <a:gd name="connsiteX3" fmla="*/ 15853 w 125609"/>
                    <a:gd name="connsiteY3" fmla="*/ 297919 h 297919"/>
                    <a:gd name="connsiteX4" fmla="*/ 70731 w 125609"/>
                    <a:gd name="connsiteY4" fmla="*/ 290079 h 297919"/>
                    <a:gd name="connsiteX5" fmla="*/ 62891 w 125609"/>
                    <a:gd name="connsiteY5" fmla="*/ 250879 h 297919"/>
                    <a:gd name="connsiteX6" fmla="*/ 78571 w 125609"/>
                    <a:gd name="connsiteY6" fmla="*/ 156800 h 297919"/>
                    <a:gd name="connsiteX7" fmla="*/ 94250 w 125609"/>
                    <a:gd name="connsiteY7" fmla="*/ 133280 h 297919"/>
                    <a:gd name="connsiteX8" fmla="*/ 109929 w 125609"/>
                    <a:gd name="connsiteY8" fmla="*/ 54880 h 297919"/>
                    <a:gd name="connsiteX9" fmla="*/ 125609 w 125609"/>
                    <a:gd name="connsiteY9" fmla="*/ 31360 h 297919"/>
                    <a:gd name="connsiteX10" fmla="*/ 86410 w 125609"/>
                    <a:gd name="connsiteY10" fmla="*/ 0 h 297919"/>
                    <a:gd name="connsiteX11" fmla="*/ 62891 w 125609"/>
                    <a:gd name="connsiteY11" fmla="*/ 7840 h 297919"/>
                    <a:gd name="connsiteX12" fmla="*/ 8014 w 125609"/>
                    <a:gd name="connsiteY12" fmla="*/ 31360 h 297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609" h="297919">
                      <a:moveTo>
                        <a:pt x="8014" y="31360"/>
                      </a:moveTo>
                      <a:lnTo>
                        <a:pt x="8014" y="31360"/>
                      </a:lnTo>
                      <a:cubicBezTo>
                        <a:pt x="-53" y="152363"/>
                        <a:pt x="-5007" y="150697"/>
                        <a:pt x="8014" y="274399"/>
                      </a:cubicBezTo>
                      <a:cubicBezTo>
                        <a:pt x="8879" y="282618"/>
                        <a:pt x="13240" y="290079"/>
                        <a:pt x="15853" y="297919"/>
                      </a:cubicBezTo>
                      <a:cubicBezTo>
                        <a:pt x="34146" y="295306"/>
                        <a:pt x="57665" y="303145"/>
                        <a:pt x="70731" y="290079"/>
                      </a:cubicBezTo>
                      <a:cubicBezTo>
                        <a:pt x="80153" y="280656"/>
                        <a:pt x="62891" y="264204"/>
                        <a:pt x="62891" y="250879"/>
                      </a:cubicBezTo>
                      <a:cubicBezTo>
                        <a:pt x="62891" y="241081"/>
                        <a:pt x="70314" y="176068"/>
                        <a:pt x="78571" y="156800"/>
                      </a:cubicBezTo>
                      <a:cubicBezTo>
                        <a:pt x="82283" y="148139"/>
                        <a:pt x="89024" y="141120"/>
                        <a:pt x="94250" y="133280"/>
                      </a:cubicBezTo>
                      <a:cubicBezTo>
                        <a:pt x="97138" y="113064"/>
                        <a:pt x="98984" y="76770"/>
                        <a:pt x="109929" y="54880"/>
                      </a:cubicBezTo>
                      <a:cubicBezTo>
                        <a:pt x="114143" y="46452"/>
                        <a:pt x="120382" y="39200"/>
                        <a:pt x="125609" y="31360"/>
                      </a:cubicBezTo>
                      <a:cubicBezTo>
                        <a:pt x="113570" y="13301"/>
                        <a:pt x="111655" y="0"/>
                        <a:pt x="86410" y="0"/>
                      </a:cubicBezTo>
                      <a:cubicBezTo>
                        <a:pt x="78146" y="0"/>
                        <a:pt x="70731" y="5227"/>
                        <a:pt x="62891" y="7840"/>
                      </a:cubicBezTo>
                      <a:cubicBezTo>
                        <a:pt x="45162" y="34435"/>
                        <a:pt x="17160" y="27440"/>
                        <a:pt x="8014" y="3136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grpSp>
              <p:nvGrpSpPr>
                <p:cNvPr id="513" name="Agrupar 512"/>
                <p:cNvGrpSpPr>
                  <a:grpSpLocks noChangeAspect="1"/>
                </p:cNvGrpSpPr>
                <p:nvPr/>
              </p:nvGrpSpPr>
              <p:grpSpPr>
                <a:xfrm>
                  <a:off x="3060515" y="386717"/>
                  <a:ext cx="1475998" cy="1746228"/>
                  <a:chOff x="3340100" y="965190"/>
                  <a:chExt cx="1676400" cy="1983317"/>
                </a:xfrm>
              </p:grpSpPr>
              <p:sp>
                <p:nvSpPr>
                  <p:cNvPr id="531" name="Forma libre 530"/>
                  <p:cNvSpPr/>
                  <p:nvPr/>
                </p:nvSpPr>
                <p:spPr>
                  <a:xfrm>
                    <a:off x="3348443" y="1517214"/>
                    <a:ext cx="1642439" cy="1431293"/>
                  </a:xfrm>
                  <a:custGeom>
                    <a:avLst/>
                    <a:gdLst>
                      <a:gd name="connsiteX0" fmla="*/ 103249 w 1610686"/>
                      <a:gd name="connsiteY0" fmla="*/ 547195 h 1620935"/>
                      <a:gd name="connsiteX1" fmla="*/ 1249314 w 1610686"/>
                      <a:gd name="connsiteY1" fmla="*/ 0 h 1620935"/>
                      <a:gd name="connsiteX2" fmla="*/ 1610686 w 1610686"/>
                      <a:gd name="connsiteY2" fmla="*/ 650439 h 1620935"/>
                      <a:gd name="connsiteX3" fmla="*/ 1445487 w 1610686"/>
                      <a:gd name="connsiteY3" fmla="*/ 1146011 h 1620935"/>
                      <a:gd name="connsiteX4" fmla="*/ 1290614 w 1610686"/>
                      <a:gd name="connsiteY4" fmla="*/ 1011794 h 1620935"/>
                      <a:gd name="connsiteX5" fmla="*/ 1280289 w 1610686"/>
                      <a:gd name="connsiteY5" fmla="*/ 1528015 h 1620935"/>
                      <a:gd name="connsiteX6" fmla="*/ 980866 w 1610686"/>
                      <a:gd name="connsiteY6" fmla="*/ 1424771 h 1620935"/>
                      <a:gd name="connsiteX7" fmla="*/ 1001516 w 1610686"/>
                      <a:gd name="connsiteY7" fmla="*/ 1166660 h 1620935"/>
                      <a:gd name="connsiteX8" fmla="*/ 722743 w 1610686"/>
                      <a:gd name="connsiteY8" fmla="*/ 1207958 h 1620935"/>
                      <a:gd name="connsiteX9" fmla="*/ 991191 w 1610686"/>
                      <a:gd name="connsiteY9" fmla="*/ 1187309 h 1620935"/>
                      <a:gd name="connsiteX10" fmla="*/ 939567 w 1610686"/>
                      <a:gd name="connsiteY10" fmla="*/ 1435095 h 1620935"/>
                      <a:gd name="connsiteX11" fmla="*/ 846642 w 1610686"/>
                      <a:gd name="connsiteY11" fmla="*/ 1497042 h 1620935"/>
                      <a:gd name="connsiteX12" fmla="*/ 753718 w 1610686"/>
                      <a:gd name="connsiteY12" fmla="*/ 1414447 h 1620935"/>
                      <a:gd name="connsiteX13" fmla="*/ 877617 w 1610686"/>
                      <a:gd name="connsiteY13" fmla="*/ 1548664 h 1620935"/>
                      <a:gd name="connsiteX14" fmla="*/ 640144 w 1610686"/>
                      <a:gd name="connsiteY14" fmla="*/ 1579637 h 1620935"/>
                      <a:gd name="connsiteX15" fmla="*/ 526570 w 1610686"/>
                      <a:gd name="connsiteY15" fmla="*/ 1620935 h 1620935"/>
                      <a:gd name="connsiteX16" fmla="*/ 0 w 1610686"/>
                      <a:gd name="connsiteY16" fmla="*/ 660763 h 1620935"/>
                      <a:gd name="connsiteX17" fmla="*/ 103249 w 1610686"/>
                      <a:gd name="connsiteY17" fmla="*/ 547195 h 1620935"/>
                      <a:gd name="connsiteX0" fmla="*/ 103249 w 1610686"/>
                      <a:gd name="connsiteY0" fmla="*/ 547195 h 1620935"/>
                      <a:gd name="connsiteX1" fmla="*/ 1249314 w 1610686"/>
                      <a:gd name="connsiteY1" fmla="*/ 0 h 1620935"/>
                      <a:gd name="connsiteX2" fmla="*/ 1610686 w 1610686"/>
                      <a:gd name="connsiteY2" fmla="*/ 650439 h 1620935"/>
                      <a:gd name="connsiteX3" fmla="*/ 1445487 w 1610686"/>
                      <a:gd name="connsiteY3" fmla="*/ 1146011 h 1620935"/>
                      <a:gd name="connsiteX4" fmla="*/ 1369010 w 1610686"/>
                      <a:gd name="connsiteY4" fmla="*/ 1019634 h 1620935"/>
                      <a:gd name="connsiteX5" fmla="*/ 1280289 w 1610686"/>
                      <a:gd name="connsiteY5" fmla="*/ 1528015 h 1620935"/>
                      <a:gd name="connsiteX6" fmla="*/ 980866 w 1610686"/>
                      <a:gd name="connsiteY6" fmla="*/ 1424771 h 1620935"/>
                      <a:gd name="connsiteX7" fmla="*/ 1001516 w 1610686"/>
                      <a:gd name="connsiteY7" fmla="*/ 1166660 h 1620935"/>
                      <a:gd name="connsiteX8" fmla="*/ 722743 w 1610686"/>
                      <a:gd name="connsiteY8" fmla="*/ 1207958 h 1620935"/>
                      <a:gd name="connsiteX9" fmla="*/ 991191 w 1610686"/>
                      <a:gd name="connsiteY9" fmla="*/ 1187309 h 1620935"/>
                      <a:gd name="connsiteX10" fmla="*/ 939567 w 1610686"/>
                      <a:gd name="connsiteY10" fmla="*/ 1435095 h 1620935"/>
                      <a:gd name="connsiteX11" fmla="*/ 846642 w 1610686"/>
                      <a:gd name="connsiteY11" fmla="*/ 1497042 h 1620935"/>
                      <a:gd name="connsiteX12" fmla="*/ 753718 w 1610686"/>
                      <a:gd name="connsiteY12" fmla="*/ 1414447 h 1620935"/>
                      <a:gd name="connsiteX13" fmla="*/ 877617 w 1610686"/>
                      <a:gd name="connsiteY13" fmla="*/ 1548664 h 1620935"/>
                      <a:gd name="connsiteX14" fmla="*/ 640144 w 1610686"/>
                      <a:gd name="connsiteY14" fmla="*/ 1579637 h 1620935"/>
                      <a:gd name="connsiteX15" fmla="*/ 526570 w 1610686"/>
                      <a:gd name="connsiteY15" fmla="*/ 1620935 h 1620935"/>
                      <a:gd name="connsiteX16" fmla="*/ 0 w 1610686"/>
                      <a:gd name="connsiteY16" fmla="*/ 660763 h 1620935"/>
                      <a:gd name="connsiteX17" fmla="*/ 103249 w 1610686"/>
                      <a:gd name="connsiteY17" fmla="*/ 547195 h 1620935"/>
                      <a:gd name="connsiteX0" fmla="*/ 103249 w 1610686"/>
                      <a:gd name="connsiteY0" fmla="*/ 547195 h 1620935"/>
                      <a:gd name="connsiteX1" fmla="*/ 1249314 w 1610686"/>
                      <a:gd name="connsiteY1" fmla="*/ 0 h 1620935"/>
                      <a:gd name="connsiteX2" fmla="*/ 1610686 w 1610686"/>
                      <a:gd name="connsiteY2" fmla="*/ 650439 h 1620935"/>
                      <a:gd name="connsiteX3" fmla="*/ 1480412 w 1610686"/>
                      <a:gd name="connsiteY3" fmla="*/ 768186 h 1620935"/>
                      <a:gd name="connsiteX4" fmla="*/ 1369010 w 1610686"/>
                      <a:gd name="connsiteY4" fmla="*/ 1019634 h 1620935"/>
                      <a:gd name="connsiteX5" fmla="*/ 1280289 w 1610686"/>
                      <a:gd name="connsiteY5" fmla="*/ 1528015 h 1620935"/>
                      <a:gd name="connsiteX6" fmla="*/ 980866 w 1610686"/>
                      <a:gd name="connsiteY6" fmla="*/ 1424771 h 1620935"/>
                      <a:gd name="connsiteX7" fmla="*/ 1001516 w 1610686"/>
                      <a:gd name="connsiteY7" fmla="*/ 1166660 h 1620935"/>
                      <a:gd name="connsiteX8" fmla="*/ 722743 w 1610686"/>
                      <a:gd name="connsiteY8" fmla="*/ 1207958 h 1620935"/>
                      <a:gd name="connsiteX9" fmla="*/ 991191 w 1610686"/>
                      <a:gd name="connsiteY9" fmla="*/ 1187309 h 1620935"/>
                      <a:gd name="connsiteX10" fmla="*/ 939567 w 1610686"/>
                      <a:gd name="connsiteY10" fmla="*/ 1435095 h 1620935"/>
                      <a:gd name="connsiteX11" fmla="*/ 846642 w 1610686"/>
                      <a:gd name="connsiteY11" fmla="*/ 1497042 h 1620935"/>
                      <a:gd name="connsiteX12" fmla="*/ 753718 w 1610686"/>
                      <a:gd name="connsiteY12" fmla="*/ 1414447 h 1620935"/>
                      <a:gd name="connsiteX13" fmla="*/ 877617 w 1610686"/>
                      <a:gd name="connsiteY13" fmla="*/ 1548664 h 1620935"/>
                      <a:gd name="connsiteX14" fmla="*/ 640144 w 1610686"/>
                      <a:gd name="connsiteY14" fmla="*/ 1579637 h 1620935"/>
                      <a:gd name="connsiteX15" fmla="*/ 526570 w 1610686"/>
                      <a:gd name="connsiteY15" fmla="*/ 1620935 h 1620935"/>
                      <a:gd name="connsiteX16" fmla="*/ 0 w 1610686"/>
                      <a:gd name="connsiteY16" fmla="*/ 660763 h 1620935"/>
                      <a:gd name="connsiteX17" fmla="*/ 103249 w 1610686"/>
                      <a:gd name="connsiteY17" fmla="*/ 547195 h 1620935"/>
                      <a:gd name="connsiteX0" fmla="*/ 103249 w 1480412"/>
                      <a:gd name="connsiteY0" fmla="*/ 547195 h 1620935"/>
                      <a:gd name="connsiteX1" fmla="*/ 1249314 w 1480412"/>
                      <a:gd name="connsiteY1" fmla="*/ 0 h 1620935"/>
                      <a:gd name="connsiteX2" fmla="*/ 1299536 w 1480412"/>
                      <a:gd name="connsiteY2" fmla="*/ 374214 h 1620935"/>
                      <a:gd name="connsiteX3" fmla="*/ 1480412 w 1480412"/>
                      <a:gd name="connsiteY3" fmla="*/ 768186 h 1620935"/>
                      <a:gd name="connsiteX4" fmla="*/ 1369010 w 1480412"/>
                      <a:gd name="connsiteY4" fmla="*/ 1019634 h 1620935"/>
                      <a:gd name="connsiteX5" fmla="*/ 1280289 w 1480412"/>
                      <a:gd name="connsiteY5" fmla="*/ 1528015 h 1620935"/>
                      <a:gd name="connsiteX6" fmla="*/ 980866 w 1480412"/>
                      <a:gd name="connsiteY6" fmla="*/ 1424771 h 1620935"/>
                      <a:gd name="connsiteX7" fmla="*/ 1001516 w 1480412"/>
                      <a:gd name="connsiteY7" fmla="*/ 1166660 h 1620935"/>
                      <a:gd name="connsiteX8" fmla="*/ 722743 w 1480412"/>
                      <a:gd name="connsiteY8" fmla="*/ 1207958 h 1620935"/>
                      <a:gd name="connsiteX9" fmla="*/ 991191 w 1480412"/>
                      <a:gd name="connsiteY9" fmla="*/ 1187309 h 1620935"/>
                      <a:gd name="connsiteX10" fmla="*/ 939567 w 1480412"/>
                      <a:gd name="connsiteY10" fmla="*/ 1435095 h 1620935"/>
                      <a:gd name="connsiteX11" fmla="*/ 846642 w 1480412"/>
                      <a:gd name="connsiteY11" fmla="*/ 1497042 h 1620935"/>
                      <a:gd name="connsiteX12" fmla="*/ 753718 w 1480412"/>
                      <a:gd name="connsiteY12" fmla="*/ 1414447 h 1620935"/>
                      <a:gd name="connsiteX13" fmla="*/ 877617 w 1480412"/>
                      <a:gd name="connsiteY13" fmla="*/ 1548664 h 1620935"/>
                      <a:gd name="connsiteX14" fmla="*/ 640144 w 1480412"/>
                      <a:gd name="connsiteY14" fmla="*/ 1579637 h 1620935"/>
                      <a:gd name="connsiteX15" fmla="*/ 526570 w 1480412"/>
                      <a:gd name="connsiteY15" fmla="*/ 1620935 h 1620935"/>
                      <a:gd name="connsiteX16" fmla="*/ 0 w 1480412"/>
                      <a:gd name="connsiteY16" fmla="*/ 660763 h 1620935"/>
                      <a:gd name="connsiteX17" fmla="*/ 103249 w 1480412"/>
                      <a:gd name="connsiteY17" fmla="*/ 547195 h 1620935"/>
                      <a:gd name="connsiteX0" fmla="*/ 103249 w 1480412"/>
                      <a:gd name="connsiteY0" fmla="*/ 172981 h 1246721"/>
                      <a:gd name="connsiteX1" fmla="*/ 668289 w 1480412"/>
                      <a:gd name="connsiteY1" fmla="*/ 121086 h 1246721"/>
                      <a:gd name="connsiteX2" fmla="*/ 1299536 w 1480412"/>
                      <a:gd name="connsiteY2" fmla="*/ 0 h 1246721"/>
                      <a:gd name="connsiteX3" fmla="*/ 1480412 w 1480412"/>
                      <a:gd name="connsiteY3" fmla="*/ 393972 h 1246721"/>
                      <a:gd name="connsiteX4" fmla="*/ 1369010 w 1480412"/>
                      <a:gd name="connsiteY4" fmla="*/ 645420 h 1246721"/>
                      <a:gd name="connsiteX5" fmla="*/ 1280289 w 1480412"/>
                      <a:gd name="connsiteY5" fmla="*/ 1153801 h 1246721"/>
                      <a:gd name="connsiteX6" fmla="*/ 980866 w 1480412"/>
                      <a:gd name="connsiteY6" fmla="*/ 1050557 h 1246721"/>
                      <a:gd name="connsiteX7" fmla="*/ 1001516 w 1480412"/>
                      <a:gd name="connsiteY7" fmla="*/ 792446 h 1246721"/>
                      <a:gd name="connsiteX8" fmla="*/ 722743 w 1480412"/>
                      <a:gd name="connsiteY8" fmla="*/ 833744 h 1246721"/>
                      <a:gd name="connsiteX9" fmla="*/ 991191 w 1480412"/>
                      <a:gd name="connsiteY9" fmla="*/ 813095 h 1246721"/>
                      <a:gd name="connsiteX10" fmla="*/ 939567 w 1480412"/>
                      <a:gd name="connsiteY10" fmla="*/ 1060881 h 1246721"/>
                      <a:gd name="connsiteX11" fmla="*/ 846642 w 1480412"/>
                      <a:gd name="connsiteY11" fmla="*/ 1122828 h 1246721"/>
                      <a:gd name="connsiteX12" fmla="*/ 753718 w 1480412"/>
                      <a:gd name="connsiteY12" fmla="*/ 1040233 h 1246721"/>
                      <a:gd name="connsiteX13" fmla="*/ 877617 w 1480412"/>
                      <a:gd name="connsiteY13" fmla="*/ 1174450 h 1246721"/>
                      <a:gd name="connsiteX14" fmla="*/ 640144 w 1480412"/>
                      <a:gd name="connsiteY14" fmla="*/ 1205423 h 1246721"/>
                      <a:gd name="connsiteX15" fmla="*/ 526570 w 1480412"/>
                      <a:gd name="connsiteY15" fmla="*/ 1246721 h 1246721"/>
                      <a:gd name="connsiteX16" fmla="*/ 0 w 1480412"/>
                      <a:gd name="connsiteY16" fmla="*/ 286549 h 1246721"/>
                      <a:gd name="connsiteX17" fmla="*/ 103249 w 1480412"/>
                      <a:gd name="connsiteY17" fmla="*/ 172981 h 1246721"/>
                      <a:gd name="connsiteX0" fmla="*/ 103249 w 1480412"/>
                      <a:gd name="connsiteY0" fmla="*/ 172981 h 1246721"/>
                      <a:gd name="connsiteX1" fmla="*/ 668289 w 1480412"/>
                      <a:gd name="connsiteY1" fmla="*/ 121086 h 1246721"/>
                      <a:gd name="connsiteX2" fmla="*/ 1299536 w 1480412"/>
                      <a:gd name="connsiteY2" fmla="*/ 0 h 1246721"/>
                      <a:gd name="connsiteX3" fmla="*/ 1480412 w 1480412"/>
                      <a:gd name="connsiteY3" fmla="*/ 393972 h 1246721"/>
                      <a:gd name="connsiteX4" fmla="*/ 1369010 w 1480412"/>
                      <a:gd name="connsiteY4" fmla="*/ 645420 h 1246721"/>
                      <a:gd name="connsiteX5" fmla="*/ 1280289 w 1480412"/>
                      <a:gd name="connsiteY5" fmla="*/ 1153801 h 1246721"/>
                      <a:gd name="connsiteX6" fmla="*/ 980866 w 1480412"/>
                      <a:gd name="connsiteY6" fmla="*/ 1050557 h 1246721"/>
                      <a:gd name="connsiteX7" fmla="*/ 1001516 w 1480412"/>
                      <a:gd name="connsiteY7" fmla="*/ 792446 h 1246721"/>
                      <a:gd name="connsiteX8" fmla="*/ 722743 w 1480412"/>
                      <a:gd name="connsiteY8" fmla="*/ 833744 h 1246721"/>
                      <a:gd name="connsiteX9" fmla="*/ 991191 w 1480412"/>
                      <a:gd name="connsiteY9" fmla="*/ 813095 h 1246721"/>
                      <a:gd name="connsiteX10" fmla="*/ 939567 w 1480412"/>
                      <a:gd name="connsiteY10" fmla="*/ 1060881 h 1246721"/>
                      <a:gd name="connsiteX11" fmla="*/ 846642 w 1480412"/>
                      <a:gd name="connsiteY11" fmla="*/ 1122828 h 1246721"/>
                      <a:gd name="connsiteX12" fmla="*/ 877617 w 1480412"/>
                      <a:gd name="connsiteY12" fmla="*/ 1174450 h 1246721"/>
                      <a:gd name="connsiteX13" fmla="*/ 640144 w 1480412"/>
                      <a:gd name="connsiteY13" fmla="*/ 1205423 h 1246721"/>
                      <a:gd name="connsiteX14" fmla="*/ 526570 w 1480412"/>
                      <a:gd name="connsiteY14" fmla="*/ 1246721 h 1246721"/>
                      <a:gd name="connsiteX15" fmla="*/ 0 w 1480412"/>
                      <a:gd name="connsiteY15" fmla="*/ 286549 h 1246721"/>
                      <a:gd name="connsiteX16" fmla="*/ 103249 w 1480412"/>
                      <a:gd name="connsiteY16" fmla="*/ 172981 h 1246721"/>
                      <a:gd name="connsiteX0" fmla="*/ 103249 w 1480412"/>
                      <a:gd name="connsiteY0" fmla="*/ 172981 h 1246721"/>
                      <a:gd name="connsiteX1" fmla="*/ 668289 w 1480412"/>
                      <a:gd name="connsiteY1" fmla="*/ 121086 h 1246721"/>
                      <a:gd name="connsiteX2" fmla="*/ 1299536 w 1480412"/>
                      <a:gd name="connsiteY2" fmla="*/ 0 h 1246721"/>
                      <a:gd name="connsiteX3" fmla="*/ 1480412 w 1480412"/>
                      <a:gd name="connsiteY3" fmla="*/ 393972 h 1246721"/>
                      <a:gd name="connsiteX4" fmla="*/ 1369010 w 1480412"/>
                      <a:gd name="connsiteY4" fmla="*/ 645420 h 1246721"/>
                      <a:gd name="connsiteX5" fmla="*/ 1280289 w 1480412"/>
                      <a:gd name="connsiteY5" fmla="*/ 1153801 h 1246721"/>
                      <a:gd name="connsiteX6" fmla="*/ 980866 w 1480412"/>
                      <a:gd name="connsiteY6" fmla="*/ 1050557 h 1246721"/>
                      <a:gd name="connsiteX7" fmla="*/ 1001516 w 1480412"/>
                      <a:gd name="connsiteY7" fmla="*/ 792446 h 1246721"/>
                      <a:gd name="connsiteX8" fmla="*/ 991191 w 1480412"/>
                      <a:gd name="connsiteY8" fmla="*/ 813095 h 1246721"/>
                      <a:gd name="connsiteX9" fmla="*/ 939567 w 1480412"/>
                      <a:gd name="connsiteY9" fmla="*/ 1060881 h 1246721"/>
                      <a:gd name="connsiteX10" fmla="*/ 846642 w 1480412"/>
                      <a:gd name="connsiteY10" fmla="*/ 1122828 h 1246721"/>
                      <a:gd name="connsiteX11" fmla="*/ 877617 w 1480412"/>
                      <a:gd name="connsiteY11" fmla="*/ 1174450 h 1246721"/>
                      <a:gd name="connsiteX12" fmla="*/ 640144 w 1480412"/>
                      <a:gd name="connsiteY12" fmla="*/ 1205423 h 1246721"/>
                      <a:gd name="connsiteX13" fmla="*/ 526570 w 1480412"/>
                      <a:gd name="connsiteY13" fmla="*/ 1246721 h 1246721"/>
                      <a:gd name="connsiteX14" fmla="*/ 0 w 1480412"/>
                      <a:gd name="connsiteY14" fmla="*/ 286549 h 1246721"/>
                      <a:gd name="connsiteX15" fmla="*/ 103249 w 1480412"/>
                      <a:gd name="connsiteY15" fmla="*/ 172981 h 1246721"/>
                      <a:gd name="connsiteX0" fmla="*/ 103249 w 1480412"/>
                      <a:gd name="connsiteY0" fmla="*/ 172981 h 1246721"/>
                      <a:gd name="connsiteX1" fmla="*/ 668289 w 1480412"/>
                      <a:gd name="connsiteY1" fmla="*/ 121086 h 1246721"/>
                      <a:gd name="connsiteX2" fmla="*/ 1299536 w 1480412"/>
                      <a:gd name="connsiteY2" fmla="*/ 0 h 1246721"/>
                      <a:gd name="connsiteX3" fmla="*/ 1480412 w 1480412"/>
                      <a:gd name="connsiteY3" fmla="*/ 393972 h 1246721"/>
                      <a:gd name="connsiteX4" fmla="*/ 1369010 w 1480412"/>
                      <a:gd name="connsiteY4" fmla="*/ 645420 h 1246721"/>
                      <a:gd name="connsiteX5" fmla="*/ 1280289 w 1480412"/>
                      <a:gd name="connsiteY5" fmla="*/ 1153801 h 1246721"/>
                      <a:gd name="connsiteX6" fmla="*/ 980866 w 1480412"/>
                      <a:gd name="connsiteY6" fmla="*/ 1050557 h 1246721"/>
                      <a:gd name="connsiteX7" fmla="*/ 991191 w 1480412"/>
                      <a:gd name="connsiteY7" fmla="*/ 813095 h 1246721"/>
                      <a:gd name="connsiteX8" fmla="*/ 939567 w 1480412"/>
                      <a:gd name="connsiteY8" fmla="*/ 1060881 h 1246721"/>
                      <a:gd name="connsiteX9" fmla="*/ 846642 w 1480412"/>
                      <a:gd name="connsiteY9" fmla="*/ 1122828 h 1246721"/>
                      <a:gd name="connsiteX10" fmla="*/ 877617 w 1480412"/>
                      <a:gd name="connsiteY10" fmla="*/ 1174450 h 1246721"/>
                      <a:gd name="connsiteX11" fmla="*/ 640144 w 1480412"/>
                      <a:gd name="connsiteY11" fmla="*/ 1205423 h 1246721"/>
                      <a:gd name="connsiteX12" fmla="*/ 526570 w 1480412"/>
                      <a:gd name="connsiteY12" fmla="*/ 1246721 h 1246721"/>
                      <a:gd name="connsiteX13" fmla="*/ 0 w 1480412"/>
                      <a:gd name="connsiteY13" fmla="*/ 286549 h 1246721"/>
                      <a:gd name="connsiteX14" fmla="*/ 103249 w 1480412"/>
                      <a:gd name="connsiteY14" fmla="*/ 172981 h 1246721"/>
                      <a:gd name="connsiteX0" fmla="*/ 103249 w 1480412"/>
                      <a:gd name="connsiteY0" fmla="*/ 172981 h 1246721"/>
                      <a:gd name="connsiteX1" fmla="*/ 668289 w 1480412"/>
                      <a:gd name="connsiteY1" fmla="*/ 121086 h 1246721"/>
                      <a:gd name="connsiteX2" fmla="*/ 1299536 w 1480412"/>
                      <a:gd name="connsiteY2" fmla="*/ 0 h 1246721"/>
                      <a:gd name="connsiteX3" fmla="*/ 1480412 w 1480412"/>
                      <a:gd name="connsiteY3" fmla="*/ 393972 h 1246721"/>
                      <a:gd name="connsiteX4" fmla="*/ 1369010 w 1480412"/>
                      <a:gd name="connsiteY4" fmla="*/ 645420 h 1246721"/>
                      <a:gd name="connsiteX5" fmla="*/ 1280289 w 1480412"/>
                      <a:gd name="connsiteY5" fmla="*/ 1153801 h 1246721"/>
                      <a:gd name="connsiteX6" fmla="*/ 1066591 w 1480412"/>
                      <a:gd name="connsiteY6" fmla="*/ 1002932 h 1246721"/>
                      <a:gd name="connsiteX7" fmla="*/ 991191 w 1480412"/>
                      <a:gd name="connsiteY7" fmla="*/ 813095 h 1246721"/>
                      <a:gd name="connsiteX8" fmla="*/ 939567 w 1480412"/>
                      <a:gd name="connsiteY8" fmla="*/ 1060881 h 1246721"/>
                      <a:gd name="connsiteX9" fmla="*/ 846642 w 1480412"/>
                      <a:gd name="connsiteY9" fmla="*/ 1122828 h 1246721"/>
                      <a:gd name="connsiteX10" fmla="*/ 877617 w 1480412"/>
                      <a:gd name="connsiteY10" fmla="*/ 1174450 h 1246721"/>
                      <a:gd name="connsiteX11" fmla="*/ 640144 w 1480412"/>
                      <a:gd name="connsiteY11" fmla="*/ 1205423 h 1246721"/>
                      <a:gd name="connsiteX12" fmla="*/ 526570 w 1480412"/>
                      <a:gd name="connsiteY12" fmla="*/ 1246721 h 1246721"/>
                      <a:gd name="connsiteX13" fmla="*/ 0 w 1480412"/>
                      <a:gd name="connsiteY13" fmla="*/ 286549 h 1246721"/>
                      <a:gd name="connsiteX14" fmla="*/ 103249 w 1480412"/>
                      <a:gd name="connsiteY14" fmla="*/ 172981 h 1246721"/>
                      <a:gd name="connsiteX0" fmla="*/ 103249 w 1480412"/>
                      <a:gd name="connsiteY0" fmla="*/ 172981 h 1246721"/>
                      <a:gd name="connsiteX1" fmla="*/ 668289 w 1480412"/>
                      <a:gd name="connsiteY1" fmla="*/ 121086 h 1246721"/>
                      <a:gd name="connsiteX2" fmla="*/ 1299536 w 1480412"/>
                      <a:gd name="connsiteY2" fmla="*/ 0 h 1246721"/>
                      <a:gd name="connsiteX3" fmla="*/ 1480412 w 1480412"/>
                      <a:gd name="connsiteY3" fmla="*/ 393972 h 1246721"/>
                      <a:gd name="connsiteX4" fmla="*/ 1369010 w 1480412"/>
                      <a:gd name="connsiteY4" fmla="*/ 645420 h 1246721"/>
                      <a:gd name="connsiteX5" fmla="*/ 1280289 w 1480412"/>
                      <a:gd name="connsiteY5" fmla="*/ 1153801 h 1246721"/>
                      <a:gd name="connsiteX6" fmla="*/ 1066591 w 1480412"/>
                      <a:gd name="connsiteY6" fmla="*/ 1002932 h 1246721"/>
                      <a:gd name="connsiteX7" fmla="*/ 991191 w 1480412"/>
                      <a:gd name="connsiteY7" fmla="*/ 813095 h 1246721"/>
                      <a:gd name="connsiteX8" fmla="*/ 964967 w 1480412"/>
                      <a:gd name="connsiteY8" fmla="*/ 1032306 h 1246721"/>
                      <a:gd name="connsiteX9" fmla="*/ 846642 w 1480412"/>
                      <a:gd name="connsiteY9" fmla="*/ 1122828 h 1246721"/>
                      <a:gd name="connsiteX10" fmla="*/ 877617 w 1480412"/>
                      <a:gd name="connsiteY10" fmla="*/ 1174450 h 1246721"/>
                      <a:gd name="connsiteX11" fmla="*/ 640144 w 1480412"/>
                      <a:gd name="connsiteY11" fmla="*/ 1205423 h 1246721"/>
                      <a:gd name="connsiteX12" fmla="*/ 526570 w 1480412"/>
                      <a:gd name="connsiteY12" fmla="*/ 1246721 h 1246721"/>
                      <a:gd name="connsiteX13" fmla="*/ 0 w 1480412"/>
                      <a:gd name="connsiteY13" fmla="*/ 286549 h 1246721"/>
                      <a:gd name="connsiteX14" fmla="*/ 103249 w 1480412"/>
                      <a:gd name="connsiteY14" fmla="*/ 172981 h 1246721"/>
                      <a:gd name="connsiteX0" fmla="*/ 103249 w 1480412"/>
                      <a:gd name="connsiteY0" fmla="*/ 172981 h 1246721"/>
                      <a:gd name="connsiteX1" fmla="*/ 668289 w 1480412"/>
                      <a:gd name="connsiteY1" fmla="*/ 121086 h 1246721"/>
                      <a:gd name="connsiteX2" fmla="*/ 1299536 w 1480412"/>
                      <a:gd name="connsiteY2" fmla="*/ 0 h 1246721"/>
                      <a:gd name="connsiteX3" fmla="*/ 1480412 w 1480412"/>
                      <a:gd name="connsiteY3" fmla="*/ 393972 h 1246721"/>
                      <a:gd name="connsiteX4" fmla="*/ 1369010 w 1480412"/>
                      <a:gd name="connsiteY4" fmla="*/ 645420 h 1246721"/>
                      <a:gd name="connsiteX5" fmla="*/ 1280289 w 1480412"/>
                      <a:gd name="connsiteY5" fmla="*/ 1153801 h 1246721"/>
                      <a:gd name="connsiteX6" fmla="*/ 1066591 w 1480412"/>
                      <a:gd name="connsiteY6" fmla="*/ 1002932 h 1246721"/>
                      <a:gd name="connsiteX7" fmla="*/ 991191 w 1480412"/>
                      <a:gd name="connsiteY7" fmla="*/ 813095 h 1246721"/>
                      <a:gd name="connsiteX8" fmla="*/ 964967 w 1480412"/>
                      <a:gd name="connsiteY8" fmla="*/ 1032306 h 1246721"/>
                      <a:gd name="connsiteX9" fmla="*/ 875217 w 1480412"/>
                      <a:gd name="connsiteY9" fmla="*/ 1110128 h 1246721"/>
                      <a:gd name="connsiteX10" fmla="*/ 877617 w 1480412"/>
                      <a:gd name="connsiteY10" fmla="*/ 1174450 h 1246721"/>
                      <a:gd name="connsiteX11" fmla="*/ 640144 w 1480412"/>
                      <a:gd name="connsiteY11" fmla="*/ 1205423 h 1246721"/>
                      <a:gd name="connsiteX12" fmla="*/ 526570 w 1480412"/>
                      <a:gd name="connsiteY12" fmla="*/ 1246721 h 1246721"/>
                      <a:gd name="connsiteX13" fmla="*/ 0 w 1480412"/>
                      <a:gd name="connsiteY13" fmla="*/ 286549 h 1246721"/>
                      <a:gd name="connsiteX14" fmla="*/ 103249 w 1480412"/>
                      <a:gd name="connsiteY14" fmla="*/ 172981 h 1246721"/>
                      <a:gd name="connsiteX0" fmla="*/ 103249 w 1480412"/>
                      <a:gd name="connsiteY0" fmla="*/ 172981 h 1246721"/>
                      <a:gd name="connsiteX1" fmla="*/ 668289 w 1480412"/>
                      <a:gd name="connsiteY1" fmla="*/ 121086 h 1246721"/>
                      <a:gd name="connsiteX2" fmla="*/ 1299536 w 1480412"/>
                      <a:gd name="connsiteY2" fmla="*/ 0 h 1246721"/>
                      <a:gd name="connsiteX3" fmla="*/ 1480412 w 1480412"/>
                      <a:gd name="connsiteY3" fmla="*/ 393972 h 1246721"/>
                      <a:gd name="connsiteX4" fmla="*/ 1369010 w 1480412"/>
                      <a:gd name="connsiteY4" fmla="*/ 645420 h 1246721"/>
                      <a:gd name="connsiteX5" fmla="*/ 1280289 w 1480412"/>
                      <a:gd name="connsiteY5" fmla="*/ 1153801 h 1246721"/>
                      <a:gd name="connsiteX6" fmla="*/ 1066591 w 1480412"/>
                      <a:gd name="connsiteY6" fmla="*/ 1002932 h 1246721"/>
                      <a:gd name="connsiteX7" fmla="*/ 991191 w 1480412"/>
                      <a:gd name="connsiteY7" fmla="*/ 813095 h 1246721"/>
                      <a:gd name="connsiteX8" fmla="*/ 964967 w 1480412"/>
                      <a:gd name="connsiteY8" fmla="*/ 1032306 h 1246721"/>
                      <a:gd name="connsiteX9" fmla="*/ 875217 w 1480412"/>
                      <a:gd name="connsiteY9" fmla="*/ 1110128 h 1246721"/>
                      <a:gd name="connsiteX10" fmla="*/ 944292 w 1480412"/>
                      <a:gd name="connsiteY10" fmla="*/ 1161750 h 1246721"/>
                      <a:gd name="connsiteX11" fmla="*/ 640144 w 1480412"/>
                      <a:gd name="connsiteY11" fmla="*/ 1205423 h 1246721"/>
                      <a:gd name="connsiteX12" fmla="*/ 526570 w 1480412"/>
                      <a:gd name="connsiteY12" fmla="*/ 1246721 h 1246721"/>
                      <a:gd name="connsiteX13" fmla="*/ 0 w 1480412"/>
                      <a:gd name="connsiteY13" fmla="*/ 286549 h 1246721"/>
                      <a:gd name="connsiteX14" fmla="*/ 103249 w 1480412"/>
                      <a:gd name="connsiteY14" fmla="*/ 172981 h 1246721"/>
                      <a:gd name="connsiteX0" fmla="*/ 103249 w 1480412"/>
                      <a:gd name="connsiteY0" fmla="*/ 172981 h 1246721"/>
                      <a:gd name="connsiteX1" fmla="*/ 668289 w 1480412"/>
                      <a:gd name="connsiteY1" fmla="*/ 121086 h 1246721"/>
                      <a:gd name="connsiteX2" fmla="*/ 1299536 w 1480412"/>
                      <a:gd name="connsiteY2" fmla="*/ 0 h 1246721"/>
                      <a:gd name="connsiteX3" fmla="*/ 1480412 w 1480412"/>
                      <a:gd name="connsiteY3" fmla="*/ 393972 h 1246721"/>
                      <a:gd name="connsiteX4" fmla="*/ 1369010 w 1480412"/>
                      <a:gd name="connsiteY4" fmla="*/ 645420 h 1246721"/>
                      <a:gd name="connsiteX5" fmla="*/ 1280289 w 1480412"/>
                      <a:gd name="connsiteY5" fmla="*/ 1153801 h 1246721"/>
                      <a:gd name="connsiteX6" fmla="*/ 1066591 w 1480412"/>
                      <a:gd name="connsiteY6" fmla="*/ 1002932 h 1246721"/>
                      <a:gd name="connsiteX7" fmla="*/ 991191 w 1480412"/>
                      <a:gd name="connsiteY7" fmla="*/ 813095 h 1246721"/>
                      <a:gd name="connsiteX8" fmla="*/ 964967 w 1480412"/>
                      <a:gd name="connsiteY8" fmla="*/ 1032306 h 1246721"/>
                      <a:gd name="connsiteX9" fmla="*/ 875217 w 1480412"/>
                      <a:gd name="connsiteY9" fmla="*/ 1110128 h 1246721"/>
                      <a:gd name="connsiteX10" fmla="*/ 944292 w 1480412"/>
                      <a:gd name="connsiteY10" fmla="*/ 1161750 h 1246721"/>
                      <a:gd name="connsiteX11" fmla="*/ 833819 w 1480412"/>
                      <a:gd name="connsiteY11" fmla="*/ 1246698 h 1246721"/>
                      <a:gd name="connsiteX12" fmla="*/ 526570 w 1480412"/>
                      <a:gd name="connsiteY12" fmla="*/ 1246721 h 1246721"/>
                      <a:gd name="connsiteX13" fmla="*/ 0 w 1480412"/>
                      <a:gd name="connsiteY13" fmla="*/ 286549 h 1246721"/>
                      <a:gd name="connsiteX14" fmla="*/ 103249 w 1480412"/>
                      <a:gd name="connsiteY14" fmla="*/ 172981 h 1246721"/>
                      <a:gd name="connsiteX0" fmla="*/ 36574 w 1413737"/>
                      <a:gd name="connsiteY0" fmla="*/ 172981 h 1246721"/>
                      <a:gd name="connsiteX1" fmla="*/ 601614 w 1413737"/>
                      <a:gd name="connsiteY1" fmla="*/ 121086 h 1246721"/>
                      <a:gd name="connsiteX2" fmla="*/ 1232861 w 1413737"/>
                      <a:gd name="connsiteY2" fmla="*/ 0 h 1246721"/>
                      <a:gd name="connsiteX3" fmla="*/ 1413737 w 1413737"/>
                      <a:gd name="connsiteY3" fmla="*/ 393972 h 1246721"/>
                      <a:gd name="connsiteX4" fmla="*/ 1302335 w 1413737"/>
                      <a:gd name="connsiteY4" fmla="*/ 645420 h 1246721"/>
                      <a:gd name="connsiteX5" fmla="*/ 1213614 w 1413737"/>
                      <a:gd name="connsiteY5" fmla="*/ 1153801 h 1246721"/>
                      <a:gd name="connsiteX6" fmla="*/ 999916 w 1413737"/>
                      <a:gd name="connsiteY6" fmla="*/ 1002932 h 1246721"/>
                      <a:gd name="connsiteX7" fmla="*/ 924516 w 1413737"/>
                      <a:gd name="connsiteY7" fmla="*/ 813095 h 1246721"/>
                      <a:gd name="connsiteX8" fmla="*/ 898292 w 1413737"/>
                      <a:gd name="connsiteY8" fmla="*/ 1032306 h 1246721"/>
                      <a:gd name="connsiteX9" fmla="*/ 808542 w 1413737"/>
                      <a:gd name="connsiteY9" fmla="*/ 1110128 h 1246721"/>
                      <a:gd name="connsiteX10" fmla="*/ 877617 w 1413737"/>
                      <a:gd name="connsiteY10" fmla="*/ 1161750 h 1246721"/>
                      <a:gd name="connsiteX11" fmla="*/ 767144 w 1413737"/>
                      <a:gd name="connsiteY11" fmla="*/ 1246698 h 1246721"/>
                      <a:gd name="connsiteX12" fmla="*/ 459895 w 1413737"/>
                      <a:gd name="connsiteY12" fmla="*/ 1246721 h 1246721"/>
                      <a:gd name="connsiteX13" fmla="*/ 0 w 1413737"/>
                      <a:gd name="connsiteY13" fmla="*/ 1226349 h 1246721"/>
                      <a:gd name="connsiteX14" fmla="*/ 36574 w 1413737"/>
                      <a:gd name="connsiteY14" fmla="*/ 172981 h 1246721"/>
                      <a:gd name="connsiteX0" fmla="*/ 0 w 1637513"/>
                      <a:gd name="connsiteY0" fmla="*/ 630181 h 1246721"/>
                      <a:gd name="connsiteX1" fmla="*/ 825390 w 1637513"/>
                      <a:gd name="connsiteY1" fmla="*/ 121086 h 1246721"/>
                      <a:gd name="connsiteX2" fmla="*/ 1456637 w 1637513"/>
                      <a:gd name="connsiteY2" fmla="*/ 0 h 1246721"/>
                      <a:gd name="connsiteX3" fmla="*/ 1637513 w 1637513"/>
                      <a:gd name="connsiteY3" fmla="*/ 393972 h 1246721"/>
                      <a:gd name="connsiteX4" fmla="*/ 1526111 w 1637513"/>
                      <a:gd name="connsiteY4" fmla="*/ 645420 h 1246721"/>
                      <a:gd name="connsiteX5" fmla="*/ 1437390 w 1637513"/>
                      <a:gd name="connsiteY5" fmla="*/ 1153801 h 1246721"/>
                      <a:gd name="connsiteX6" fmla="*/ 1223692 w 1637513"/>
                      <a:gd name="connsiteY6" fmla="*/ 1002932 h 1246721"/>
                      <a:gd name="connsiteX7" fmla="*/ 1148292 w 1637513"/>
                      <a:gd name="connsiteY7" fmla="*/ 813095 h 1246721"/>
                      <a:gd name="connsiteX8" fmla="*/ 1122068 w 1637513"/>
                      <a:gd name="connsiteY8" fmla="*/ 1032306 h 1246721"/>
                      <a:gd name="connsiteX9" fmla="*/ 1032318 w 1637513"/>
                      <a:gd name="connsiteY9" fmla="*/ 1110128 h 1246721"/>
                      <a:gd name="connsiteX10" fmla="*/ 1101393 w 1637513"/>
                      <a:gd name="connsiteY10" fmla="*/ 1161750 h 1246721"/>
                      <a:gd name="connsiteX11" fmla="*/ 990920 w 1637513"/>
                      <a:gd name="connsiteY11" fmla="*/ 1246698 h 1246721"/>
                      <a:gd name="connsiteX12" fmla="*/ 683671 w 1637513"/>
                      <a:gd name="connsiteY12" fmla="*/ 1246721 h 1246721"/>
                      <a:gd name="connsiteX13" fmla="*/ 223776 w 1637513"/>
                      <a:gd name="connsiteY13" fmla="*/ 1226349 h 1246721"/>
                      <a:gd name="connsiteX14" fmla="*/ 0 w 1637513"/>
                      <a:gd name="connsiteY14" fmla="*/ 630181 h 1246721"/>
                      <a:gd name="connsiteX0" fmla="*/ 0 w 1637513"/>
                      <a:gd name="connsiteY0" fmla="*/ 630181 h 1246721"/>
                      <a:gd name="connsiteX1" fmla="*/ 825390 w 1637513"/>
                      <a:gd name="connsiteY1" fmla="*/ 121086 h 1246721"/>
                      <a:gd name="connsiteX2" fmla="*/ 1456637 w 1637513"/>
                      <a:gd name="connsiteY2" fmla="*/ 0 h 1246721"/>
                      <a:gd name="connsiteX3" fmla="*/ 1637513 w 1637513"/>
                      <a:gd name="connsiteY3" fmla="*/ 393972 h 1246721"/>
                      <a:gd name="connsiteX4" fmla="*/ 1526111 w 1637513"/>
                      <a:gd name="connsiteY4" fmla="*/ 645420 h 1246721"/>
                      <a:gd name="connsiteX5" fmla="*/ 1437390 w 1637513"/>
                      <a:gd name="connsiteY5" fmla="*/ 1153801 h 1246721"/>
                      <a:gd name="connsiteX6" fmla="*/ 1223692 w 1637513"/>
                      <a:gd name="connsiteY6" fmla="*/ 1002932 h 1246721"/>
                      <a:gd name="connsiteX7" fmla="*/ 1148292 w 1637513"/>
                      <a:gd name="connsiteY7" fmla="*/ 813095 h 1246721"/>
                      <a:gd name="connsiteX8" fmla="*/ 1122068 w 1637513"/>
                      <a:gd name="connsiteY8" fmla="*/ 1032306 h 1246721"/>
                      <a:gd name="connsiteX9" fmla="*/ 1032318 w 1637513"/>
                      <a:gd name="connsiteY9" fmla="*/ 1110128 h 1246721"/>
                      <a:gd name="connsiteX10" fmla="*/ 1101393 w 1637513"/>
                      <a:gd name="connsiteY10" fmla="*/ 1161750 h 1246721"/>
                      <a:gd name="connsiteX11" fmla="*/ 990920 w 1637513"/>
                      <a:gd name="connsiteY11" fmla="*/ 1246698 h 1246721"/>
                      <a:gd name="connsiteX12" fmla="*/ 683671 w 1637513"/>
                      <a:gd name="connsiteY12" fmla="*/ 1246721 h 1246721"/>
                      <a:gd name="connsiteX13" fmla="*/ 223776 w 1637513"/>
                      <a:gd name="connsiteY13" fmla="*/ 1226349 h 1246721"/>
                      <a:gd name="connsiteX14" fmla="*/ 0 w 1637513"/>
                      <a:gd name="connsiteY14" fmla="*/ 630181 h 1246721"/>
                      <a:gd name="connsiteX0" fmla="*/ 0 w 1637513"/>
                      <a:gd name="connsiteY0" fmla="*/ 630181 h 1392771"/>
                      <a:gd name="connsiteX1" fmla="*/ 825390 w 1637513"/>
                      <a:gd name="connsiteY1" fmla="*/ 121086 h 1392771"/>
                      <a:gd name="connsiteX2" fmla="*/ 1456637 w 1637513"/>
                      <a:gd name="connsiteY2" fmla="*/ 0 h 1392771"/>
                      <a:gd name="connsiteX3" fmla="*/ 1637513 w 1637513"/>
                      <a:gd name="connsiteY3" fmla="*/ 393972 h 1392771"/>
                      <a:gd name="connsiteX4" fmla="*/ 1526111 w 1637513"/>
                      <a:gd name="connsiteY4" fmla="*/ 645420 h 1392771"/>
                      <a:gd name="connsiteX5" fmla="*/ 1437390 w 1637513"/>
                      <a:gd name="connsiteY5" fmla="*/ 1153801 h 1392771"/>
                      <a:gd name="connsiteX6" fmla="*/ 1223692 w 1637513"/>
                      <a:gd name="connsiteY6" fmla="*/ 1002932 h 1392771"/>
                      <a:gd name="connsiteX7" fmla="*/ 1148292 w 1637513"/>
                      <a:gd name="connsiteY7" fmla="*/ 813095 h 1392771"/>
                      <a:gd name="connsiteX8" fmla="*/ 1122068 w 1637513"/>
                      <a:gd name="connsiteY8" fmla="*/ 1032306 h 1392771"/>
                      <a:gd name="connsiteX9" fmla="*/ 1032318 w 1637513"/>
                      <a:gd name="connsiteY9" fmla="*/ 1110128 h 1392771"/>
                      <a:gd name="connsiteX10" fmla="*/ 1101393 w 1637513"/>
                      <a:gd name="connsiteY10" fmla="*/ 1161750 h 1392771"/>
                      <a:gd name="connsiteX11" fmla="*/ 990920 w 1637513"/>
                      <a:gd name="connsiteY11" fmla="*/ 1246698 h 1392771"/>
                      <a:gd name="connsiteX12" fmla="*/ 905921 w 1637513"/>
                      <a:gd name="connsiteY12" fmla="*/ 1392771 h 1392771"/>
                      <a:gd name="connsiteX13" fmla="*/ 223776 w 1637513"/>
                      <a:gd name="connsiteY13" fmla="*/ 1226349 h 1392771"/>
                      <a:gd name="connsiteX14" fmla="*/ 0 w 1637513"/>
                      <a:gd name="connsiteY14" fmla="*/ 630181 h 1392771"/>
                      <a:gd name="connsiteX0" fmla="*/ 0 w 1637513"/>
                      <a:gd name="connsiteY0" fmla="*/ 630181 h 1393237"/>
                      <a:gd name="connsiteX1" fmla="*/ 825390 w 1637513"/>
                      <a:gd name="connsiteY1" fmla="*/ 121086 h 1393237"/>
                      <a:gd name="connsiteX2" fmla="*/ 1456637 w 1637513"/>
                      <a:gd name="connsiteY2" fmla="*/ 0 h 1393237"/>
                      <a:gd name="connsiteX3" fmla="*/ 1637513 w 1637513"/>
                      <a:gd name="connsiteY3" fmla="*/ 393972 h 1393237"/>
                      <a:gd name="connsiteX4" fmla="*/ 1526111 w 1637513"/>
                      <a:gd name="connsiteY4" fmla="*/ 645420 h 1393237"/>
                      <a:gd name="connsiteX5" fmla="*/ 1437390 w 1637513"/>
                      <a:gd name="connsiteY5" fmla="*/ 1153801 h 1393237"/>
                      <a:gd name="connsiteX6" fmla="*/ 1223692 w 1637513"/>
                      <a:gd name="connsiteY6" fmla="*/ 1002932 h 1393237"/>
                      <a:gd name="connsiteX7" fmla="*/ 1148292 w 1637513"/>
                      <a:gd name="connsiteY7" fmla="*/ 813095 h 1393237"/>
                      <a:gd name="connsiteX8" fmla="*/ 1122068 w 1637513"/>
                      <a:gd name="connsiteY8" fmla="*/ 1032306 h 1393237"/>
                      <a:gd name="connsiteX9" fmla="*/ 1032318 w 1637513"/>
                      <a:gd name="connsiteY9" fmla="*/ 1110128 h 1393237"/>
                      <a:gd name="connsiteX10" fmla="*/ 1101393 w 1637513"/>
                      <a:gd name="connsiteY10" fmla="*/ 1161750 h 1393237"/>
                      <a:gd name="connsiteX11" fmla="*/ 990920 w 1637513"/>
                      <a:gd name="connsiteY11" fmla="*/ 1246698 h 1393237"/>
                      <a:gd name="connsiteX12" fmla="*/ 905921 w 1637513"/>
                      <a:gd name="connsiteY12" fmla="*/ 1392771 h 1393237"/>
                      <a:gd name="connsiteX13" fmla="*/ 621731 w 1637513"/>
                      <a:gd name="connsiteY13" fmla="*/ 1257736 h 1393237"/>
                      <a:gd name="connsiteX14" fmla="*/ 223776 w 1637513"/>
                      <a:gd name="connsiteY14" fmla="*/ 1226349 h 1393237"/>
                      <a:gd name="connsiteX15" fmla="*/ 0 w 1637513"/>
                      <a:gd name="connsiteY15" fmla="*/ 630181 h 1393237"/>
                      <a:gd name="connsiteX0" fmla="*/ 0 w 1637513"/>
                      <a:gd name="connsiteY0" fmla="*/ 630181 h 1393455"/>
                      <a:gd name="connsiteX1" fmla="*/ 825390 w 1637513"/>
                      <a:gd name="connsiteY1" fmla="*/ 121086 h 1393455"/>
                      <a:gd name="connsiteX2" fmla="*/ 1456637 w 1637513"/>
                      <a:gd name="connsiteY2" fmla="*/ 0 h 1393455"/>
                      <a:gd name="connsiteX3" fmla="*/ 1637513 w 1637513"/>
                      <a:gd name="connsiteY3" fmla="*/ 393972 h 1393455"/>
                      <a:gd name="connsiteX4" fmla="*/ 1526111 w 1637513"/>
                      <a:gd name="connsiteY4" fmla="*/ 645420 h 1393455"/>
                      <a:gd name="connsiteX5" fmla="*/ 1437390 w 1637513"/>
                      <a:gd name="connsiteY5" fmla="*/ 1153801 h 1393455"/>
                      <a:gd name="connsiteX6" fmla="*/ 1223692 w 1637513"/>
                      <a:gd name="connsiteY6" fmla="*/ 1002932 h 1393455"/>
                      <a:gd name="connsiteX7" fmla="*/ 1148292 w 1637513"/>
                      <a:gd name="connsiteY7" fmla="*/ 813095 h 1393455"/>
                      <a:gd name="connsiteX8" fmla="*/ 1122068 w 1637513"/>
                      <a:gd name="connsiteY8" fmla="*/ 1032306 h 1393455"/>
                      <a:gd name="connsiteX9" fmla="*/ 1032318 w 1637513"/>
                      <a:gd name="connsiteY9" fmla="*/ 1110128 h 1393455"/>
                      <a:gd name="connsiteX10" fmla="*/ 1101393 w 1637513"/>
                      <a:gd name="connsiteY10" fmla="*/ 1161750 h 1393455"/>
                      <a:gd name="connsiteX11" fmla="*/ 990920 w 1637513"/>
                      <a:gd name="connsiteY11" fmla="*/ 1246698 h 1393455"/>
                      <a:gd name="connsiteX12" fmla="*/ 905921 w 1637513"/>
                      <a:gd name="connsiteY12" fmla="*/ 1392771 h 1393455"/>
                      <a:gd name="connsiteX13" fmla="*/ 621731 w 1637513"/>
                      <a:gd name="connsiteY13" fmla="*/ 1257736 h 1393455"/>
                      <a:gd name="connsiteX14" fmla="*/ 223776 w 1637513"/>
                      <a:gd name="connsiteY14" fmla="*/ 1226349 h 1393455"/>
                      <a:gd name="connsiteX15" fmla="*/ 0 w 1637513"/>
                      <a:gd name="connsiteY15" fmla="*/ 630181 h 1393455"/>
                      <a:gd name="connsiteX0" fmla="*/ 0 w 1637513"/>
                      <a:gd name="connsiteY0" fmla="*/ 630181 h 1393455"/>
                      <a:gd name="connsiteX1" fmla="*/ 825390 w 1637513"/>
                      <a:gd name="connsiteY1" fmla="*/ 121086 h 1393455"/>
                      <a:gd name="connsiteX2" fmla="*/ 1456637 w 1637513"/>
                      <a:gd name="connsiteY2" fmla="*/ 0 h 1393455"/>
                      <a:gd name="connsiteX3" fmla="*/ 1637513 w 1637513"/>
                      <a:gd name="connsiteY3" fmla="*/ 393972 h 1393455"/>
                      <a:gd name="connsiteX4" fmla="*/ 1526111 w 1637513"/>
                      <a:gd name="connsiteY4" fmla="*/ 645420 h 1393455"/>
                      <a:gd name="connsiteX5" fmla="*/ 1437390 w 1637513"/>
                      <a:gd name="connsiteY5" fmla="*/ 1153801 h 1393455"/>
                      <a:gd name="connsiteX6" fmla="*/ 1223692 w 1637513"/>
                      <a:gd name="connsiteY6" fmla="*/ 1002932 h 1393455"/>
                      <a:gd name="connsiteX7" fmla="*/ 1148292 w 1637513"/>
                      <a:gd name="connsiteY7" fmla="*/ 813095 h 1393455"/>
                      <a:gd name="connsiteX8" fmla="*/ 1122068 w 1637513"/>
                      <a:gd name="connsiteY8" fmla="*/ 1032306 h 1393455"/>
                      <a:gd name="connsiteX9" fmla="*/ 1032318 w 1637513"/>
                      <a:gd name="connsiteY9" fmla="*/ 1110128 h 1393455"/>
                      <a:gd name="connsiteX10" fmla="*/ 1101393 w 1637513"/>
                      <a:gd name="connsiteY10" fmla="*/ 1161750 h 1393455"/>
                      <a:gd name="connsiteX11" fmla="*/ 990920 w 1637513"/>
                      <a:gd name="connsiteY11" fmla="*/ 1246698 h 1393455"/>
                      <a:gd name="connsiteX12" fmla="*/ 905921 w 1637513"/>
                      <a:gd name="connsiteY12" fmla="*/ 1392771 h 1393455"/>
                      <a:gd name="connsiteX13" fmla="*/ 621731 w 1637513"/>
                      <a:gd name="connsiteY13" fmla="*/ 1257736 h 1393455"/>
                      <a:gd name="connsiteX14" fmla="*/ 223776 w 1637513"/>
                      <a:gd name="connsiteY14" fmla="*/ 1226349 h 1393455"/>
                      <a:gd name="connsiteX15" fmla="*/ 218506 w 1637513"/>
                      <a:gd name="connsiteY15" fmla="*/ 1219636 h 1393455"/>
                      <a:gd name="connsiteX16" fmla="*/ 0 w 1637513"/>
                      <a:gd name="connsiteY16" fmla="*/ 630181 h 1393455"/>
                      <a:gd name="connsiteX0" fmla="*/ 0 w 1637513"/>
                      <a:gd name="connsiteY0" fmla="*/ 630181 h 1393455"/>
                      <a:gd name="connsiteX1" fmla="*/ 825390 w 1637513"/>
                      <a:gd name="connsiteY1" fmla="*/ 121086 h 1393455"/>
                      <a:gd name="connsiteX2" fmla="*/ 1456637 w 1637513"/>
                      <a:gd name="connsiteY2" fmla="*/ 0 h 1393455"/>
                      <a:gd name="connsiteX3" fmla="*/ 1637513 w 1637513"/>
                      <a:gd name="connsiteY3" fmla="*/ 393972 h 1393455"/>
                      <a:gd name="connsiteX4" fmla="*/ 1526111 w 1637513"/>
                      <a:gd name="connsiteY4" fmla="*/ 645420 h 1393455"/>
                      <a:gd name="connsiteX5" fmla="*/ 1437390 w 1637513"/>
                      <a:gd name="connsiteY5" fmla="*/ 1153801 h 1393455"/>
                      <a:gd name="connsiteX6" fmla="*/ 1223692 w 1637513"/>
                      <a:gd name="connsiteY6" fmla="*/ 1002932 h 1393455"/>
                      <a:gd name="connsiteX7" fmla="*/ 1148292 w 1637513"/>
                      <a:gd name="connsiteY7" fmla="*/ 813095 h 1393455"/>
                      <a:gd name="connsiteX8" fmla="*/ 1122068 w 1637513"/>
                      <a:gd name="connsiteY8" fmla="*/ 1032306 h 1393455"/>
                      <a:gd name="connsiteX9" fmla="*/ 1032318 w 1637513"/>
                      <a:gd name="connsiteY9" fmla="*/ 1110128 h 1393455"/>
                      <a:gd name="connsiteX10" fmla="*/ 1101393 w 1637513"/>
                      <a:gd name="connsiteY10" fmla="*/ 1161750 h 1393455"/>
                      <a:gd name="connsiteX11" fmla="*/ 990920 w 1637513"/>
                      <a:gd name="connsiteY11" fmla="*/ 1246698 h 1393455"/>
                      <a:gd name="connsiteX12" fmla="*/ 905921 w 1637513"/>
                      <a:gd name="connsiteY12" fmla="*/ 1392771 h 1393455"/>
                      <a:gd name="connsiteX13" fmla="*/ 621731 w 1637513"/>
                      <a:gd name="connsiteY13" fmla="*/ 1257736 h 1393455"/>
                      <a:gd name="connsiteX14" fmla="*/ 223776 w 1637513"/>
                      <a:gd name="connsiteY14" fmla="*/ 1226349 h 1393455"/>
                      <a:gd name="connsiteX15" fmla="*/ 240731 w 1637513"/>
                      <a:gd name="connsiteY15" fmla="*/ 1222811 h 1393455"/>
                      <a:gd name="connsiteX16" fmla="*/ 0 w 1637513"/>
                      <a:gd name="connsiteY16" fmla="*/ 630181 h 1393455"/>
                      <a:gd name="connsiteX0" fmla="*/ 0 w 1637513"/>
                      <a:gd name="connsiteY0" fmla="*/ 630181 h 1393455"/>
                      <a:gd name="connsiteX1" fmla="*/ 825390 w 1637513"/>
                      <a:gd name="connsiteY1" fmla="*/ 121086 h 1393455"/>
                      <a:gd name="connsiteX2" fmla="*/ 1456637 w 1637513"/>
                      <a:gd name="connsiteY2" fmla="*/ 0 h 1393455"/>
                      <a:gd name="connsiteX3" fmla="*/ 1637513 w 1637513"/>
                      <a:gd name="connsiteY3" fmla="*/ 393972 h 1393455"/>
                      <a:gd name="connsiteX4" fmla="*/ 1526111 w 1637513"/>
                      <a:gd name="connsiteY4" fmla="*/ 645420 h 1393455"/>
                      <a:gd name="connsiteX5" fmla="*/ 1437390 w 1637513"/>
                      <a:gd name="connsiteY5" fmla="*/ 1153801 h 1393455"/>
                      <a:gd name="connsiteX6" fmla="*/ 1223692 w 1637513"/>
                      <a:gd name="connsiteY6" fmla="*/ 1002932 h 1393455"/>
                      <a:gd name="connsiteX7" fmla="*/ 1148292 w 1637513"/>
                      <a:gd name="connsiteY7" fmla="*/ 813095 h 1393455"/>
                      <a:gd name="connsiteX8" fmla="*/ 1122068 w 1637513"/>
                      <a:gd name="connsiteY8" fmla="*/ 1032306 h 1393455"/>
                      <a:gd name="connsiteX9" fmla="*/ 1032318 w 1637513"/>
                      <a:gd name="connsiteY9" fmla="*/ 1110128 h 1393455"/>
                      <a:gd name="connsiteX10" fmla="*/ 1101393 w 1637513"/>
                      <a:gd name="connsiteY10" fmla="*/ 1161750 h 1393455"/>
                      <a:gd name="connsiteX11" fmla="*/ 990920 w 1637513"/>
                      <a:gd name="connsiteY11" fmla="*/ 1246698 h 1393455"/>
                      <a:gd name="connsiteX12" fmla="*/ 905921 w 1637513"/>
                      <a:gd name="connsiteY12" fmla="*/ 1392771 h 1393455"/>
                      <a:gd name="connsiteX13" fmla="*/ 621731 w 1637513"/>
                      <a:gd name="connsiteY13" fmla="*/ 1257736 h 1393455"/>
                      <a:gd name="connsiteX14" fmla="*/ 223776 w 1637513"/>
                      <a:gd name="connsiteY14" fmla="*/ 1226349 h 1393455"/>
                      <a:gd name="connsiteX15" fmla="*/ 0 w 1637513"/>
                      <a:gd name="connsiteY15" fmla="*/ 630181 h 1393455"/>
                      <a:gd name="connsiteX0" fmla="*/ 0 w 1637513"/>
                      <a:gd name="connsiteY0" fmla="*/ 630181 h 1393455"/>
                      <a:gd name="connsiteX1" fmla="*/ 825390 w 1637513"/>
                      <a:gd name="connsiteY1" fmla="*/ 121086 h 1393455"/>
                      <a:gd name="connsiteX2" fmla="*/ 1456637 w 1637513"/>
                      <a:gd name="connsiteY2" fmla="*/ 0 h 1393455"/>
                      <a:gd name="connsiteX3" fmla="*/ 1637513 w 1637513"/>
                      <a:gd name="connsiteY3" fmla="*/ 393972 h 1393455"/>
                      <a:gd name="connsiteX4" fmla="*/ 1526111 w 1637513"/>
                      <a:gd name="connsiteY4" fmla="*/ 645420 h 1393455"/>
                      <a:gd name="connsiteX5" fmla="*/ 1437390 w 1637513"/>
                      <a:gd name="connsiteY5" fmla="*/ 1153801 h 1393455"/>
                      <a:gd name="connsiteX6" fmla="*/ 1223692 w 1637513"/>
                      <a:gd name="connsiteY6" fmla="*/ 1002932 h 1393455"/>
                      <a:gd name="connsiteX7" fmla="*/ 1148292 w 1637513"/>
                      <a:gd name="connsiteY7" fmla="*/ 813095 h 1393455"/>
                      <a:gd name="connsiteX8" fmla="*/ 1122068 w 1637513"/>
                      <a:gd name="connsiteY8" fmla="*/ 1032306 h 1393455"/>
                      <a:gd name="connsiteX9" fmla="*/ 1032318 w 1637513"/>
                      <a:gd name="connsiteY9" fmla="*/ 1110128 h 1393455"/>
                      <a:gd name="connsiteX10" fmla="*/ 1101393 w 1637513"/>
                      <a:gd name="connsiteY10" fmla="*/ 1161750 h 1393455"/>
                      <a:gd name="connsiteX11" fmla="*/ 990920 w 1637513"/>
                      <a:gd name="connsiteY11" fmla="*/ 1246698 h 1393455"/>
                      <a:gd name="connsiteX12" fmla="*/ 905921 w 1637513"/>
                      <a:gd name="connsiteY12" fmla="*/ 1392771 h 1393455"/>
                      <a:gd name="connsiteX13" fmla="*/ 621731 w 1637513"/>
                      <a:gd name="connsiteY13" fmla="*/ 1257736 h 1393455"/>
                      <a:gd name="connsiteX14" fmla="*/ 223776 w 1637513"/>
                      <a:gd name="connsiteY14" fmla="*/ 1226349 h 1393455"/>
                      <a:gd name="connsiteX15" fmla="*/ 0 w 1637513"/>
                      <a:gd name="connsiteY15" fmla="*/ 630181 h 1393455"/>
                      <a:gd name="connsiteX0" fmla="*/ 0 w 1637513"/>
                      <a:gd name="connsiteY0" fmla="*/ 630181 h 1393455"/>
                      <a:gd name="connsiteX1" fmla="*/ 825390 w 1637513"/>
                      <a:gd name="connsiteY1" fmla="*/ 121086 h 1393455"/>
                      <a:gd name="connsiteX2" fmla="*/ 1456637 w 1637513"/>
                      <a:gd name="connsiteY2" fmla="*/ 0 h 1393455"/>
                      <a:gd name="connsiteX3" fmla="*/ 1637513 w 1637513"/>
                      <a:gd name="connsiteY3" fmla="*/ 393972 h 1393455"/>
                      <a:gd name="connsiteX4" fmla="*/ 1526111 w 1637513"/>
                      <a:gd name="connsiteY4" fmla="*/ 645420 h 1393455"/>
                      <a:gd name="connsiteX5" fmla="*/ 1437390 w 1637513"/>
                      <a:gd name="connsiteY5" fmla="*/ 1153801 h 1393455"/>
                      <a:gd name="connsiteX6" fmla="*/ 1223692 w 1637513"/>
                      <a:gd name="connsiteY6" fmla="*/ 1002932 h 1393455"/>
                      <a:gd name="connsiteX7" fmla="*/ 1148292 w 1637513"/>
                      <a:gd name="connsiteY7" fmla="*/ 813095 h 1393455"/>
                      <a:gd name="connsiteX8" fmla="*/ 1122068 w 1637513"/>
                      <a:gd name="connsiteY8" fmla="*/ 1032306 h 1393455"/>
                      <a:gd name="connsiteX9" fmla="*/ 1032318 w 1637513"/>
                      <a:gd name="connsiteY9" fmla="*/ 1110128 h 1393455"/>
                      <a:gd name="connsiteX10" fmla="*/ 1101393 w 1637513"/>
                      <a:gd name="connsiteY10" fmla="*/ 1161750 h 1393455"/>
                      <a:gd name="connsiteX11" fmla="*/ 990920 w 1637513"/>
                      <a:gd name="connsiteY11" fmla="*/ 1246698 h 1393455"/>
                      <a:gd name="connsiteX12" fmla="*/ 905921 w 1637513"/>
                      <a:gd name="connsiteY12" fmla="*/ 1392771 h 1393455"/>
                      <a:gd name="connsiteX13" fmla="*/ 621731 w 1637513"/>
                      <a:gd name="connsiteY13" fmla="*/ 1257736 h 1393455"/>
                      <a:gd name="connsiteX14" fmla="*/ 223776 w 1637513"/>
                      <a:gd name="connsiteY14" fmla="*/ 1226349 h 1393455"/>
                      <a:gd name="connsiteX15" fmla="*/ 0 w 1637513"/>
                      <a:gd name="connsiteY15" fmla="*/ 630181 h 1393455"/>
                      <a:gd name="connsiteX0" fmla="*/ 4926 w 1642439"/>
                      <a:gd name="connsiteY0" fmla="*/ 630181 h 1393455"/>
                      <a:gd name="connsiteX1" fmla="*/ 830316 w 1642439"/>
                      <a:gd name="connsiteY1" fmla="*/ 121086 h 1393455"/>
                      <a:gd name="connsiteX2" fmla="*/ 1461563 w 1642439"/>
                      <a:gd name="connsiteY2" fmla="*/ 0 h 1393455"/>
                      <a:gd name="connsiteX3" fmla="*/ 1642439 w 1642439"/>
                      <a:gd name="connsiteY3" fmla="*/ 393972 h 1393455"/>
                      <a:gd name="connsiteX4" fmla="*/ 1531037 w 1642439"/>
                      <a:gd name="connsiteY4" fmla="*/ 645420 h 1393455"/>
                      <a:gd name="connsiteX5" fmla="*/ 1442316 w 1642439"/>
                      <a:gd name="connsiteY5" fmla="*/ 1153801 h 1393455"/>
                      <a:gd name="connsiteX6" fmla="*/ 1228618 w 1642439"/>
                      <a:gd name="connsiteY6" fmla="*/ 1002932 h 1393455"/>
                      <a:gd name="connsiteX7" fmla="*/ 1153218 w 1642439"/>
                      <a:gd name="connsiteY7" fmla="*/ 813095 h 1393455"/>
                      <a:gd name="connsiteX8" fmla="*/ 1126994 w 1642439"/>
                      <a:gd name="connsiteY8" fmla="*/ 1032306 h 1393455"/>
                      <a:gd name="connsiteX9" fmla="*/ 1037244 w 1642439"/>
                      <a:gd name="connsiteY9" fmla="*/ 1110128 h 1393455"/>
                      <a:gd name="connsiteX10" fmla="*/ 1106319 w 1642439"/>
                      <a:gd name="connsiteY10" fmla="*/ 1161750 h 1393455"/>
                      <a:gd name="connsiteX11" fmla="*/ 995846 w 1642439"/>
                      <a:gd name="connsiteY11" fmla="*/ 1246698 h 1393455"/>
                      <a:gd name="connsiteX12" fmla="*/ 910847 w 1642439"/>
                      <a:gd name="connsiteY12" fmla="*/ 1392771 h 1393455"/>
                      <a:gd name="connsiteX13" fmla="*/ 626657 w 1642439"/>
                      <a:gd name="connsiteY13" fmla="*/ 1257736 h 1393455"/>
                      <a:gd name="connsiteX14" fmla="*/ 228702 w 1642439"/>
                      <a:gd name="connsiteY14" fmla="*/ 1226349 h 1393455"/>
                      <a:gd name="connsiteX15" fmla="*/ 4926 w 1642439"/>
                      <a:gd name="connsiteY15" fmla="*/ 630181 h 1393455"/>
                      <a:gd name="connsiteX0" fmla="*/ 4926 w 1642439"/>
                      <a:gd name="connsiteY0" fmla="*/ 630181 h 1393455"/>
                      <a:gd name="connsiteX1" fmla="*/ 830316 w 1642439"/>
                      <a:gd name="connsiteY1" fmla="*/ 121086 h 1393455"/>
                      <a:gd name="connsiteX2" fmla="*/ 1461563 w 1642439"/>
                      <a:gd name="connsiteY2" fmla="*/ 0 h 1393455"/>
                      <a:gd name="connsiteX3" fmla="*/ 1642439 w 1642439"/>
                      <a:gd name="connsiteY3" fmla="*/ 393972 h 1393455"/>
                      <a:gd name="connsiteX4" fmla="*/ 1531037 w 1642439"/>
                      <a:gd name="connsiteY4" fmla="*/ 645420 h 1393455"/>
                      <a:gd name="connsiteX5" fmla="*/ 1442316 w 1642439"/>
                      <a:gd name="connsiteY5" fmla="*/ 1153801 h 1393455"/>
                      <a:gd name="connsiteX6" fmla="*/ 1228618 w 1642439"/>
                      <a:gd name="connsiteY6" fmla="*/ 1002932 h 1393455"/>
                      <a:gd name="connsiteX7" fmla="*/ 1153218 w 1642439"/>
                      <a:gd name="connsiteY7" fmla="*/ 813095 h 1393455"/>
                      <a:gd name="connsiteX8" fmla="*/ 1126994 w 1642439"/>
                      <a:gd name="connsiteY8" fmla="*/ 1032306 h 1393455"/>
                      <a:gd name="connsiteX9" fmla="*/ 1037244 w 1642439"/>
                      <a:gd name="connsiteY9" fmla="*/ 1110128 h 1393455"/>
                      <a:gd name="connsiteX10" fmla="*/ 1106319 w 1642439"/>
                      <a:gd name="connsiteY10" fmla="*/ 1161750 h 1393455"/>
                      <a:gd name="connsiteX11" fmla="*/ 995846 w 1642439"/>
                      <a:gd name="connsiteY11" fmla="*/ 1246698 h 1393455"/>
                      <a:gd name="connsiteX12" fmla="*/ 910847 w 1642439"/>
                      <a:gd name="connsiteY12" fmla="*/ 1392771 h 1393455"/>
                      <a:gd name="connsiteX13" fmla="*/ 626657 w 1642439"/>
                      <a:gd name="connsiteY13" fmla="*/ 1257736 h 1393455"/>
                      <a:gd name="connsiteX14" fmla="*/ 228702 w 1642439"/>
                      <a:gd name="connsiteY14" fmla="*/ 1226349 h 1393455"/>
                      <a:gd name="connsiteX15" fmla="*/ 4926 w 1642439"/>
                      <a:gd name="connsiteY15" fmla="*/ 630181 h 1393455"/>
                      <a:gd name="connsiteX0" fmla="*/ 4926 w 1642439"/>
                      <a:gd name="connsiteY0" fmla="*/ 630181 h 1393455"/>
                      <a:gd name="connsiteX1" fmla="*/ 830316 w 1642439"/>
                      <a:gd name="connsiteY1" fmla="*/ 121086 h 1393455"/>
                      <a:gd name="connsiteX2" fmla="*/ 1461563 w 1642439"/>
                      <a:gd name="connsiteY2" fmla="*/ 0 h 1393455"/>
                      <a:gd name="connsiteX3" fmla="*/ 1642439 w 1642439"/>
                      <a:gd name="connsiteY3" fmla="*/ 393972 h 1393455"/>
                      <a:gd name="connsiteX4" fmla="*/ 1531037 w 1642439"/>
                      <a:gd name="connsiteY4" fmla="*/ 645420 h 1393455"/>
                      <a:gd name="connsiteX5" fmla="*/ 1442316 w 1642439"/>
                      <a:gd name="connsiteY5" fmla="*/ 1153801 h 1393455"/>
                      <a:gd name="connsiteX6" fmla="*/ 1228618 w 1642439"/>
                      <a:gd name="connsiteY6" fmla="*/ 1002932 h 1393455"/>
                      <a:gd name="connsiteX7" fmla="*/ 1153218 w 1642439"/>
                      <a:gd name="connsiteY7" fmla="*/ 813095 h 1393455"/>
                      <a:gd name="connsiteX8" fmla="*/ 1126994 w 1642439"/>
                      <a:gd name="connsiteY8" fmla="*/ 1032306 h 1393455"/>
                      <a:gd name="connsiteX9" fmla="*/ 1037244 w 1642439"/>
                      <a:gd name="connsiteY9" fmla="*/ 1110128 h 1393455"/>
                      <a:gd name="connsiteX10" fmla="*/ 1106319 w 1642439"/>
                      <a:gd name="connsiteY10" fmla="*/ 1161750 h 1393455"/>
                      <a:gd name="connsiteX11" fmla="*/ 995846 w 1642439"/>
                      <a:gd name="connsiteY11" fmla="*/ 1246698 h 1393455"/>
                      <a:gd name="connsiteX12" fmla="*/ 910847 w 1642439"/>
                      <a:gd name="connsiteY12" fmla="*/ 1392771 h 1393455"/>
                      <a:gd name="connsiteX13" fmla="*/ 626657 w 1642439"/>
                      <a:gd name="connsiteY13" fmla="*/ 1257736 h 1393455"/>
                      <a:gd name="connsiteX14" fmla="*/ 228702 w 1642439"/>
                      <a:gd name="connsiteY14" fmla="*/ 1226349 h 1393455"/>
                      <a:gd name="connsiteX15" fmla="*/ 4926 w 1642439"/>
                      <a:gd name="connsiteY15" fmla="*/ 630181 h 1393455"/>
                      <a:gd name="connsiteX0" fmla="*/ 4926 w 1642439"/>
                      <a:gd name="connsiteY0" fmla="*/ 630181 h 1393455"/>
                      <a:gd name="connsiteX1" fmla="*/ 830316 w 1642439"/>
                      <a:gd name="connsiteY1" fmla="*/ 121086 h 1393455"/>
                      <a:gd name="connsiteX2" fmla="*/ 1461563 w 1642439"/>
                      <a:gd name="connsiteY2" fmla="*/ 0 h 1393455"/>
                      <a:gd name="connsiteX3" fmla="*/ 1642439 w 1642439"/>
                      <a:gd name="connsiteY3" fmla="*/ 393972 h 1393455"/>
                      <a:gd name="connsiteX4" fmla="*/ 1531037 w 1642439"/>
                      <a:gd name="connsiteY4" fmla="*/ 645420 h 1393455"/>
                      <a:gd name="connsiteX5" fmla="*/ 1442316 w 1642439"/>
                      <a:gd name="connsiteY5" fmla="*/ 1153801 h 1393455"/>
                      <a:gd name="connsiteX6" fmla="*/ 1228618 w 1642439"/>
                      <a:gd name="connsiteY6" fmla="*/ 1002932 h 1393455"/>
                      <a:gd name="connsiteX7" fmla="*/ 1153218 w 1642439"/>
                      <a:gd name="connsiteY7" fmla="*/ 813095 h 1393455"/>
                      <a:gd name="connsiteX8" fmla="*/ 1126994 w 1642439"/>
                      <a:gd name="connsiteY8" fmla="*/ 1032306 h 1393455"/>
                      <a:gd name="connsiteX9" fmla="*/ 1037244 w 1642439"/>
                      <a:gd name="connsiteY9" fmla="*/ 1110128 h 1393455"/>
                      <a:gd name="connsiteX10" fmla="*/ 1106319 w 1642439"/>
                      <a:gd name="connsiteY10" fmla="*/ 1161750 h 1393455"/>
                      <a:gd name="connsiteX11" fmla="*/ 995846 w 1642439"/>
                      <a:gd name="connsiteY11" fmla="*/ 1246698 h 1393455"/>
                      <a:gd name="connsiteX12" fmla="*/ 910847 w 1642439"/>
                      <a:gd name="connsiteY12" fmla="*/ 1392771 h 1393455"/>
                      <a:gd name="connsiteX13" fmla="*/ 626657 w 1642439"/>
                      <a:gd name="connsiteY13" fmla="*/ 1257736 h 1393455"/>
                      <a:gd name="connsiteX14" fmla="*/ 228702 w 1642439"/>
                      <a:gd name="connsiteY14" fmla="*/ 1226349 h 1393455"/>
                      <a:gd name="connsiteX15" fmla="*/ 4926 w 1642439"/>
                      <a:gd name="connsiteY15" fmla="*/ 630181 h 1393455"/>
                      <a:gd name="connsiteX0" fmla="*/ 4926 w 1642439"/>
                      <a:gd name="connsiteY0" fmla="*/ 630181 h 1393841"/>
                      <a:gd name="connsiteX1" fmla="*/ 830316 w 1642439"/>
                      <a:gd name="connsiteY1" fmla="*/ 121086 h 1393841"/>
                      <a:gd name="connsiteX2" fmla="*/ 1461563 w 1642439"/>
                      <a:gd name="connsiteY2" fmla="*/ 0 h 1393841"/>
                      <a:gd name="connsiteX3" fmla="*/ 1642439 w 1642439"/>
                      <a:gd name="connsiteY3" fmla="*/ 393972 h 1393841"/>
                      <a:gd name="connsiteX4" fmla="*/ 1531037 w 1642439"/>
                      <a:gd name="connsiteY4" fmla="*/ 645420 h 1393841"/>
                      <a:gd name="connsiteX5" fmla="*/ 1442316 w 1642439"/>
                      <a:gd name="connsiteY5" fmla="*/ 1153801 h 1393841"/>
                      <a:gd name="connsiteX6" fmla="*/ 1228618 w 1642439"/>
                      <a:gd name="connsiteY6" fmla="*/ 1002932 h 1393841"/>
                      <a:gd name="connsiteX7" fmla="*/ 1153218 w 1642439"/>
                      <a:gd name="connsiteY7" fmla="*/ 813095 h 1393841"/>
                      <a:gd name="connsiteX8" fmla="*/ 1126994 w 1642439"/>
                      <a:gd name="connsiteY8" fmla="*/ 1032306 h 1393841"/>
                      <a:gd name="connsiteX9" fmla="*/ 1037244 w 1642439"/>
                      <a:gd name="connsiteY9" fmla="*/ 1110128 h 1393841"/>
                      <a:gd name="connsiteX10" fmla="*/ 1106319 w 1642439"/>
                      <a:gd name="connsiteY10" fmla="*/ 1161750 h 1393841"/>
                      <a:gd name="connsiteX11" fmla="*/ 995846 w 1642439"/>
                      <a:gd name="connsiteY11" fmla="*/ 1246698 h 1393841"/>
                      <a:gd name="connsiteX12" fmla="*/ 910847 w 1642439"/>
                      <a:gd name="connsiteY12" fmla="*/ 1392771 h 1393841"/>
                      <a:gd name="connsiteX13" fmla="*/ 626657 w 1642439"/>
                      <a:gd name="connsiteY13" fmla="*/ 1257736 h 1393841"/>
                      <a:gd name="connsiteX14" fmla="*/ 228702 w 1642439"/>
                      <a:gd name="connsiteY14" fmla="*/ 1226349 h 1393841"/>
                      <a:gd name="connsiteX15" fmla="*/ 4926 w 1642439"/>
                      <a:gd name="connsiteY15" fmla="*/ 630181 h 1393841"/>
                      <a:gd name="connsiteX0" fmla="*/ 4926 w 1642439"/>
                      <a:gd name="connsiteY0" fmla="*/ 630181 h 1425491"/>
                      <a:gd name="connsiteX1" fmla="*/ 830316 w 1642439"/>
                      <a:gd name="connsiteY1" fmla="*/ 121086 h 1425491"/>
                      <a:gd name="connsiteX2" fmla="*/ 1461563 w 1642439"/>
                      <a:gd name="connsiteY2" fmla="*/ 0 h 1425491"/>
                      <a:gd name="connsiteX3" fmla="*/ 1642439 w 1642439"/>
                      <a:gd name="connsiteY3" fmla="*/ 393972 h 1425491"/>
                      <a:gd name="connsiteX4" fmla="*/ 1531037 w 1642439"/>
                      <a:gd name="connsiteY4" fmla="*/ 645420 h 1425491"/>
                      <a:gd name="connsiteX5" fmla="*/ 1442316 w 1642439"/>
                      <a:gd name="connsiteY5" fmla="*/ 1153801 h 1425491"/>
                      <a:gd name="connsiteX6" fmla="*/ 1228618 w 1642439"/>
                      <a:gd name="connsiteY6" fmla="*/ 1002932 h 1425491"/>
                      <a:gd name="connsiteX7" fmla="*/ 1153218 w 1642439"/>
                      <a:gd name="connsiteY7" fmla="*/ 813095 h 1425491"/>
                      <a:gd name="connsiteX8" fmla="*/ 1126994 w 1642439"/>
                      <a:gd name="connsiteY8" fmla="*/ 1032306 h 1425491"/>
                      <a:gd name="connsiteX9" fmla="*/ 1037244 w 1642439"/>
                      <a:gd name="connsiteY9" fmla="*/ 1110128 h 1425491"/>
                      <a:gd name="connsiteX10" fmla="*/ 1106319 w 1642439"/>
                      <a:gd name="connsiteY10" fmla="*/ 1161750 h 1425491"/>
                      <a:gd name="connsiteX11" fmla="*/ 995846 w 1642439"/>
                      <a:gd name="connsiteY11" fmla="*/ 1246698 h 1425491"/>
                      <a:gd name="connsiteX12" fmla="*/ 910847 w 1642439"/>
                      <a:gd name="connsiteY12" fmla="*/ 1392771 h 1425491"/>
                      <a:gd name="connsiteX13" fmla="*/ 626657 w 1642439"/>
                      <a:gd name="connsiteY13" fmla="*/ 1257736 h 1425491"/>
                      <a:gd name="connsiteX14" fmla="*/ 228702 w 1642439"/>
                      <a:gd name="connsiteY14" fmla="*/ 1226349 h 1425491"/>
                      <a:gd name="connsiteX15" fmla="*/ 4926 w 1642439"/>
                      <a:gd name="connsiteY15" fmla="*/ 630181 h 1425491"/>
                      <a:gd name="connsiteX0" fmla="*/ 4926 w 1642439"/>
                      <a:gd name="connsiteY0" fmla="*/ 630181 h 1419959"/>
                      <a:gd name="connsiteX1" fmla="*/ 830316 w 1642439"/>
                      <a:gd name="connsiteY1" fmla="*/ 121086 h 1419959"/>
                      <a:gd name="connsiteX2" fmla="*/ 1461563 w 1642439"/>
                      <a:gd name="connsiteY2" fmla="*/ 0 h 1419959"/>
                      <a:gd name="connsiteX3" fmla="*/ 1642439 w 1642439"/>
                      <a:gd name="connsiteY3" fmla="*/ 393972 h 1419959"/>
                      <a:gd name="connsiteX4" fmla="*/ 1531037 w 1642439"/>
                      <a:gd name="connsiteY4" fmla="*/ 645420 h 1419959"/>
                      <a:gd name="connsiteX5" fmla="*/ 1442316 w 1642439"/>
                      <a:gd name="connsiteY5" fmla="*/ 1153801 h 1419959"/>
                      <a:gd name="connsiteX6" fmla="*/ 1228618 w 1642439"/>
                      <a:gd name="connsiteY6" fmla="*/ 1002932 h 1419959"/>
                      <a:gd name="connsiteX7" fmla="*/ 1153218 w 1642439"/>
                      <a:gd name="connsiteY7" fmla="*/ 813095 h 1419959"/>
                      <a:gd name="connsiteX8" fmla="*/ 1126994 w 1642439"/>
                      <a:gd name="connsiteY8" fmla="*/ 1032306 h 1419959"/>
                      <a:gd name="connsiteX9" fmla="*/ 1037244 w 1642439"/>
                      <a:gd name="connsiteY9" fmla="*/ 1110128 h 1419959"/>
                      <a:gd name="connsiteX10" fmla="*/ 1106319 w 1642439"/>
                      <a:gd name="connsiteY10" fmla="*/ 1161750 h 1419959"/>
                      <a:gd name="connsiteX11" fmla="*/ 995846 w 1642439"/>
                      <a:gd name="connsiteY11" fmla="*/ 1246698 h 1419959"/>
                      <a:gd name="connsiteX12" fmla="*/ 910847 w 1642439"/>
                      <a:gd name="connsiteY12" fmla="*/ 1392771 h 1419959"/>
                      <a:gd name="connsiteX13" fmla="*/ 626657 w 1642439"/>
                      <a:gd name="connsiteY13" fmla="*/ 1257736 h 1419959"/>
                      <a:gd name="connsiteX14" fmla="*/ 228702 w 1642439"/>
                      <a:gd name="connsiteY14" fmla="*/ 1226349 h 1419959"/>
                      <a:gd name="connsiteX15" fmla="*/ 4926 w 1642439"/>
                      <a:gd name="connsiteY15" fmla="*/ 630181 h 1419959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53218 w 1642439"/>
                      <a:gd name="connsiteY7" fmla="*/ 813095 h 1431293"/>
                      <a:gd name="connsiteX8" fmla="*/ 1126994 w 1642439"/>
                      <a:gd name="connsiteY8" fmla="*/ 1032306 h 1431293"/>
                      <a:gd name="connsiteX9" fmla="*/ 1037244 w 1642439"/>
                      <a:gd name="connsiteY9" fmla="*/ 1110128 h 1431293"/>
                      <a:gd name="connsiteX10" fmla="*/ 1106319 w 1642439"/>
                      <a:gd name="connsiteY10" fmla="*/ 1161750 h 1431293"/>
                      <a:gd name="connsiteX11" fmla="*/ 995846 w 1642439"/>
                      <a:gd name="connsiteY11" fmla="*/ 1246698 h 1431293"/>
                      <a:gd name="connsiteX12" fmla="*/ 910847 w 1642439"/>
                      <a:gd name="connsiteY12" fmla="*/ 1392771 h 1431293"/>
                      <a:gd name="connsiteX13" fmla="*/ 626657 w 1642439"/>
                      <a:gd name="connsiteY13" fmla="*/ 1257736 h 1431293"/>
                      <a:gd name="connsiteX14" fmla="*/ 228702 w 1642439"/>
                      <a:gd name="connsiteY14" fmla="*/ 1226349 h 1431293"/>
                      <a:gd name="connsiteX15" fmla="*/ 4926 w 1642439"/>
                      <a:gd name="connsiteY15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53218 w 1642439"/>
                      <a:gd name="connsiteY7" fmla="*/ 813095 h 1431293"/>
                      <a:gd name="connsiteX8" fmla="*/ 1126994 w 1642439"/>
                      <a:gd name="connsiteY8" fmla="*/ 1032306 h 1431293"/>
                      <a:gd name="connsiteX9" fmla="*/ 1037244 w 1642439"/>
                      <a:gd name="connsiteY9" fmla="*/ 1110128 h 1431293"/>
                      <a:gd name="connsiteX10" fmla="*/ 1106319 w 1642439"/>
                      <a:gd name="connsiteY10" fmla="*/ 1161750 h 1431293"/>
                      <a:gd name="connsiteX11" fmla="*/ 986321 w 1642439"/>
                      <a:gd name="connsiteY11" fmla="*/ 1233998 h 1431293"/>
                      <a:gd name="connsiteX12" fmla="*/ 910847 w 1642439"/>
                      <a:gd name="connsiteY12" fmla="*/ 1392771 h 1431293"/>
                      <a:gd name="connsiteX13" fmla="*/ 626657 w 1642439"/>
                      <a:gd name="connsiteY13" fmla="*/ 1257736 h 1431293"/>
                      <a:gd name="connsiteX14" fmla="*/ 228702 w 1642439"/>
                      <a:gd name="connsiteY14" fmla="*/ 1226349 h 1431293"/>
                      <a:gd name="connsiteX15" fmla="*/ 4926 w 1642439"/>
                      <a:gd name="connsiteY15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53218 w 1642439"/>
                      <a:gd name="connsiteY7" fmla="*/ 813095 h 1431293"/>
                      <a:gd name="connsiteX8" fmla="*/ 1126994 w 1642439"/>
                      <a:gd name="connsiteY8" fmla="*/ 1032306 h 1431293"/>
                      <a:gd name="connsiteX9" fmla="*/ 1037244 w 1642439"/>
                      <a:gd name="connsiteY9" fmla="*/ 1110128 h 1431293"/>
                      <a:gd name="connsiteX10" fmla="*/ 1106319 w 1642439"/>
                      <a:gd name="connsiteY10" fmla="*/ 1161750 h 1431293"/>
                      <a:gd name="connsiteX11" fmla="*/ 986321 w 1642439"/>
                      <a:gd name="connsiteY11" fmla="*/ 1233998 h 1431293"/>
                      <a:gd name="connsiteX12" fmla="*/ 910847 w 1642439"/>
                      <a:gd name="connsiteY12" fmla="*/ 1392771 h 1431293"/>
                      <a:gd name="connsiteX13" fmla="*/ 626657 w 1642439"/>
                      <a:gd name="connsiteY13" fmla="*/ 1257736 h 1431293"/>
                      <a:gd name="connsiteX14" fmla="*/ 228702 w 1642439"/>
                      <a:gd name="connsiteY14" fmla="*/ 1226349 h 1431293"/>
                      <a:gd name="connsiteX15" fmla="*/ 4926 w 1642439"/>
                      <a:gd name="connsiteY15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53218 w 1642439"/>
                      <a:gd name="connsiteY7" fmla="*/ 813095 h 1431293"/>
                      <a:gd name="connsiteX8" fmla="*/ 1126994 w 1642439"/>
                      <a:gd name="connsiteY8" fmla="*/ 1032306 h 1431293"/>
                      <a:gd name="connsiteX9" fmla="*/ 1037244 w 1642439"/>
                      <a:gd name="connsiteY9" fmla="*/ 1110128 h 1431293"/>
                      <a:gd name="connsiteX10" fmla="*/ 1106319 w 1642439"/>
                      <a:gd name="connsiteY10" fmla="*/ 1161750 h 1431293"/>
                      <a:gd name="connsiteX11" fmla="*/ 986321 w 1642439"/>
                      <a:gd name="connsiteY11" fmla="*/ 1233998 h 1431293"/>
                      <a:gd name="connsiteX12" fmla="*/ 910847 w 1642439"/>
                      <a:gd name="connsiteY12" fmla="*/ 1392771 h 1431293"/>
                      <a:gd name="connsiteX13" fmla="*/ 626657 w 1642439"/>
                      <a:gd name="connsiteY13" fmla="*/ 1257736 h 1431293"/>
                      <a:gd name="connsiteX14" fmla="*/ 228702 w 1642439"/>
                      <a:gd name="connsiteY14" fmla="*/ 1226349 h 1431293"/>
                      <a:gd name="connsiteX15" fmla="*/ 4926 w 1642439"/>
                      <a:gd name="connsiteY15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53218 w 1642439"/>
                      <a:gd name="connsiteY7" fmla="*/ 813095 h 1431293"/>
                      <a:gd name="connsiteX8" fmla="*/ 1126994 w 1642439"/>
                      <a:gd name="connsiteY8" fmla="*/ 1032306 h 1431293"/>
                      <a:gd name="connsiteX9" fmla="*/ 1037244 w 1642439"/>
                      <a:gd name="connsiteY9" fmla="*/ 1110128 h 1431293"/>
                      <a:gd name="connsiteX10" fmla="*/ 1106319 w 1642439"/>
                      <a:gd name="connsiteY10" fmla="*/ 1161750 h 1431293"/>
                      <a:gd name="connsiteX11" fmla="*/ 986321 w 1642439"/>
                      <a:gd name="connsiteY11" fmla="*/ 1233998 h 1431293"/>
                      <a:gd name="connsiteX12" fmla="*/ 910847 w 1642439"/>
                      <a:gd name="connsiteY12" fmla="*/ 1392771 h 1431293"/>
                      <a:gd name="connsiteX13" fmla="*/ 626657 w 1642439"/>
                      <a:gd name="connsiteY13" fmla="*/ 1257736 h 1431293"/>
                      <a:gd name="connsiteX14" fmla="*/ 228702 w 1642439"/>
                      <a:gd name="connsiteY14" fmla="*/ 1226349 h 1431293"/>
                      <a:gd name="connsiteX15" fmla="*/ 4926 w 1642439"/>
                      <a:gd name="connsiteY15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53218 w 1642439"/>
                      <a:gd name="connsiteY7" fmla="*/ 813095 h 1431293"/>
                      <a:gd name="connsiteX8" fmla="*/ 1126994 w 1642439"/>
                      <a:gd name="connsiteY8" fmla="*/ 1032306 h 1431293"/>
                      <a:gd name="connsiteX9" fmla="*/ 1037244 w 1642439"/>
                      <a:gd name="connsiteY9" fmla="*/ 1110128 h 1431293"/>
                      <a:gd name="connsiteX10" fmla="*/ 1106319 w 1642439"/>
                      <a:gd name="connsiteY10" fmla="*/ 1161750 h 1431293"/>
                      <a:gd name="connsiteX11" fmla="*/ 986321 w 1642439"/>
                      <a:gd name="connsiteY11" fmla="*/ 1233998 h 1431293"/>
                      <a:gd name="connsiteX12" fmla="*/ 910847 w 1642439"/>
                      <a:gd name="connsiteY12" fmla="*/ 1392771 h 1431293"/>
                      <a:gd name="connsiteX13" fmla="*/ 626657 w 1642439"/>
                      <a:gd name="connsiteY13" fmla="*/ 1257736 h 1431293"/>
                      <a:gd name="connsiteX14" fmla="*/ 228702 w 1642439"/>
                      <a:gd name="connsiteY14" fmla="*/ 1226349 h 1431293"/>
                      <a:gd name="connsiteX15" fmla="*/ 4926 w 1642439"/>
                      <a:gd name="connsiteY15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53218 w 1642439"/>
                      <a:gd name="connsiteY7" fmla="*/ 813095 h 1431293"/>
                      <a:gd name="connsiteX8" fmla="*/ 1126994 w 1642439"/>
                      <a:gd name="connsiteY8" fmla="*/ 1032306 h 1431293"/>
                      <a:gd name="connsiteX9" fmla="*/ 1037244 w 1642439"/>
                      <a:gd name="connsiteY9" fmla="*/ 1110128 h 1431293"/>
                      <a:gd name="connsiteX10" fmla="*/ 1106319 w 1642439"/>
                      <a:gd name="connsiteY10" fmla="*/ 1161750 h 1431293"/>
                      <a:gd name="connsiteX11" fmla="*/ 986321 w 1642439"/>
                      <a:gd name="connsiteY11" fmla="*/ 1233998 h 1431293"/>
                      <a:gd name="connsiteX12" fmla="*/ 910847 w 1642439"/>
                      <a:gd name="connsiteY12" fmla="*/ 1392771 h 1431293"/>
                      <a:gd name="connsiteX13" fmla="*/ 626657 w 1642439"/>
                      <a:gd name="connsiteY13" fmla="*/ 1257736 h 1431293"/>
                      <a:gd name="connsiteX14" fmla="*/ 228702 w 1642439"/>
                      <a:gd name="connsiteY14" fmla="*/ 1226349 h 1431293"/>
                      <a:gd name="connsiteX15" fmla="*/ 4926 w 1642439"/>
                      <a:gd name="connsiteY15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53218 w 1642439"/>
                      <a:gd name="connsiteY7" fmla="*/ 813095 h 1431293"/>
                      <a:gd name="connsiteX8" fmla="*/ 1041269 w 1642439"/>
                      <a:gd name="connsiteY8" fmla="*/ 1035481 h 1431293"/>
                      <a:gd name="connsiteX9" fmla="*/ 1037244 w 1642439"/>
                      <a:gd name="connsiteY9" fmla="*/ 1110128 h 1431293"/>
                      <a:gd name="connsiteX10" fmla="*/ 1106319 w 1642439"/>
                      <a:gd name="connsiteY10" fmla="*/ 1161750 h 1431293"/>
                      <a:gd name="connsiteX11" fmla="*/ 986321 w 1642439"/>
                      <a:gd name="connsiteY11" fmla="*/ 1233998 h 1431293"/>
                      <a:gd name="connsiteX12" fmla="*/ 910847 w 1642439"/>
                      <a:gd name="connsiteY12" fmla="*/ 1392771 h 1431293"/>
                      <a:gd name="connsiteX13" fmla="*/ 626657 w 1642439"/>
                      <a:gd name="connsiteY13" fmla="*/ 1257736 h 1431293"/>
                      <a:gd name="connsiteX14" fmla="*/ 228702 w 1642439"/>
                      <a:gd name="connsiteY14" fmla="*/ 1226349 h 1431293"/>
                      <a:gd name="connsiteX15" fmla="*/ 4926 w 1642439"/>
                      <a:gd name="connsiteY15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035743 w 1642439"/>
                      <a:gd name="connsiteY7" fmla="*/ 1092495 h 1431293"/>
                      <a:gd name="connsiteX8" fmla="*/ 1041269 w 1642439"/>
                      <a:gd name="connsiteY8" fmla="*/ 1035481 h 1431293"/>
                      <a:gd name="connsiteX9" fmla="*/ 1037244 w 1642439"/>
                      <a:gd name="connsiteY9" fmla="*/ 1110128 h 1431293"/>
                      <a:gd name="connsiteX10" fmla="*/ 1106319 w 1642439"/>
                      <a:gd name="connsiteY10" fmla="*/ 1161750 h 1431293"/>
                      <a:gd name="connsiteX11" fmla="*/ 986321 w 1642439"/>
                      <a:gd name="connsiteY11" fmla="*/ 1233998 h 1431293"/>
                      <a:gd name="connsiteX12" fmla="*/ 910847 w 1642439"/>
                      <a:gd name="connsiteY12" fmla="*/ 1392771 h 1431293"/>
                      <a:gd name="connsiteX13" fmla="*/ 626657 w 1642439"/>
                      <a:gd name="connsiteY13" fmla="*/ 1257736 h 1431293"/>
                      <a:gd name="connsiteX14" fmla="*/ 228702 w 1642439"/>
                      <a:gd name="connsiteY14" fmla="*/ 1226349 h 1431293"/>
                      <a:gd name="connsiteX15" fmla="*/ 4926 w 1642439"/>
                      <a:gd name="connsiteY15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44182 w 1642439"/>
                      <a:gd name="connsiteY7" fmla="*/ 1041836 h 1431293"/>
                      <a:gd name="connsiteX8" fmla="*/ 1035743 w 1642439"/>
                      <a:gd name="connsiteY8" fmla="*/ 1092495 h 1431293"/>
                      <a:gd name="connsiteX9" fmla="*/ 1041269 w 1642439"/>
                      <a:gd name="connsiteY9" fmla="*/ 1035481 h 1431293"/>
                      <a:gd name="connsiteX10" fmla="*/ 1037244 w 1642439"/>
                      <a:gd name="connsiteY10" fmla="*/ 1110128 h 1431293"/>
                      <a:gd name="connsiteX11" fmla="*/ 1106319 w 1642439"/>
                      <a:gd name="connsiteY11" fmla="*/ 1161750 h 1431293"/>
                      <a:gd name="connsiteX12" fmla="*/ 986321 w 1642439"/>
                      <a:gd name="connsiteY12" fmla="*/ 1233998 h 1431293"/>
                      <a:gd name="connsiteX13" fmla="*/ 910847 w 1642439"/>
                      <a:gd name="connsiteY13" fmla="*/ 1392771 h 1431293"/>
                      <a:gd name="connsiteX14" fmla="*/ 626657 w 1642439"/>
                      <a:gd name="connsiteY14" fmla="*/ 1257736 h 1431293"/>
                      <a:gd name="connsiteX15" fmla="*/ 228702 w 1642439"/>
                      <a:gd name="connsiteY15" fmla="*/ 1226349 h 1431293"/>
                      <a:gd name="connsiteX16" fmla="*/ 4926 w 1642439"/>
                      <a:gd name="connsiteY16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44182 w 1642439"/>
                      <a:gd name="connsiteY7" fmla="*/ 1041836 h 1431293"/>
                      <a:gd name="connsiteX8" fmla="*/ 1035743 w 1642439"/>
                      <a:gd name="connsiteY8" fmla="*/ 1092495 h 1431293"/>
                      <a:gd name="connsiteX9" fmla="*/ 1041269 w 1642439"/>
                      <a:gd name="connsiteY9" fmla="*/ 1035481 h 1431293"/>
                      <a:gd name="connsiteX10" fmla="*/ 1037244 w 1642439"/>
                      <a:gd name="connsiteY10" fmla="*/ 1110128 h 1431293"/>
                      <a:gd name="connsiteX11" fmla="*/ 1106319 w 1642439"/>
                      <a:gd name="connsiteY11" fmla="*/ 1161750 h 1431293"/>
                      <a:gd name="connsiteX12" fmla="*/ 986321 w 1642439"/>
                      <a:gd name="connsiteY12" fmla="*/ 1233998 h 1431293"/>
                      <a:gd name="connsiteX13" fmla="*/ 910847 w 1642439"/>
                      <a:gd name="connsiteY13" fmla="*/ 1392771 h 1431293"/>
                      <a:gd name="connsiteX14" fmla="*/ 626657 w 1642439"/>
                      <a:gd name="connsiteY14" fmla="*/ 1257736 h 1431293"/>
                      <a:gd name="connsiteX15" fmla="*/ 228702 w 1642439"/>
                      <a:gd name="connsiteY15" fmla="*/ 1226349 h 1431293"/>
                      <a:gd name="connsiteX16" fmla="*/ 4926 w 1642439"/>
                      <a:gd name="connsiteY16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44182 w 1642439"/>
                      <a:gd name="connsiteY7" fmla="*/ 1041836 h 1431293"/>
                      <a:gd name="connsiteX8" fmla="*/ 1035743 w 1642439"/>
                      <a:gd name="connsiteY8" fmla="*/ 1092495 h 1431293"/>
                      <a:gd name="connsiteX9" fmla="*/ 1041269 w 1642439"/>
                      <a:gd name="connsiteY9" fmla="*/ 1035481 h 1431293"/>
                      <a:gd name="connsiteX10" fmla="*/ 1037244 w 1642439"/>
                      <a:gd name="connsiteY10" fmla="*/ 1110128 h 1431293"/>
                      <a:gd name="connsiteX11" fmla="*/ 1106319 w 1642439"/>
                      <a:gd name="connsiteY11" fmla="*/ 1161750 h 1431293"/>
                      <a:gd name="connsiteX12" fmla="*/ 986321 w 1642439"/>
                      <a:gd name="connsiteY12" fmla="*/ 1233998 h 1431293"/>
                      <a:gd name="connsiteX13" fmla="*/ 910847 w 1642439"/>
                      <a:gd name="connsiteY13" fmla="*/ 1392771 h 1431293"/>
                      <a:gd name="connsiteX14" fmla="*/ 626657 w 1642439"/>
                      <a:gd name="connsiteY14" fmla="*/ 1257736 h 1431293"/>
                      <a:gd name="connsiteX15" fmla="*/ 228702 w 1642439"/>
                      <a:gd name="connsiteY15" fmla="*/ 1226349 h 1431293"/>
                      <a:gd name="connsiteX16" fmla="*/ 4926 w 1642439"/>
                      <a:gd name="connsiteY16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44182 w 1642439"/>
                      <a:gd name="connsiteY7" fmla="*/ 1041836 h 1431293"/>
                      <a:gd name="connsiteX8" fmla="*/ 1035743 w 1642439"/>
                      <a:gd name="connsiteY8" fmla="*/ 1092495 h 1431293"/>
                      <a:gd name="connsiteX9" fmla="*/ 1041269 w 1642439"/>
                      <a:gd name="connsiteY9" fmla="*/ 1035481 h 1431293"/>
                      <a:gd name="connsiteX10" fmla="*/ 1037244 w 1642439"/>
                      <a:gd name="connsiteY10" fmla="*/ 1110128 h 1431293"/>
                      <a:gd name="connsiteX11" fmla="*/ 1106319 w 1642439"/>
                      <a:gd name="connsiteY11" fmla="*/ 1161750 h 1431293"/>
                      <a:gd name="connsiteX12" fmla="*/ 986321 w 1642439"/>
                      <a:gd name="connsiteY12" fmla="*/ 1233998 h 1431293"/>
                      <a:gd name="connsiteX13" fmla="*/ 910847 w 1642439"/>
                      <a:gd name="connsiteY13" fmla="*/ 1392771 h 1431293"/>
                      <a:gd name="connsiteX14" fmla="*/ 626657 w 1642439"/>
                      <a:gd name="connsiteY14" fmla="*/ 1257736 h 1431293"/>
                      <a:gd name="connsiteX15" fmla="*/ 228702 w 1642439"/>
                      <a:gd name="connsiteY15" fmla="*/ 1226349 h 1431293"/>
                      <a:gd name="connsiteX16" fmla="*/ 4926 w 1642439"/>
                      <a:gd name="connsiteY16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44182 w 1642439"/>
                      <a:gd name="connsiteY7" fmla="*/ 1041836 h 1431293"/>
                      <a:gd name="connsiteX8" fmla="*/ 1194982 w 1642439"/>
                      <a:gd name="connsiteY8" fmla="*/ 1019611 h 1431293"/>
                      <a:gd name="connsiteX9" fmla="*/ 1035743 w 1642439"/>
                      <a:gd name="connsiteY9" fmla="*/ 1092495 h 1431293"/>
                      <a:gd name="connsiteX10" fmla="*/ 1041269 w 1642439"/>
                      <a:gd name="connsiteY10" fmla="*/ 1035481 h 1431293"/>
                      <a:gd name="connsiteX11" fmla="*/ 1037244 w 1642439"/>
                      <a:gd name="connsiteY11" fmla="*/ 1110128 h 1431293"/>
                      <a:gd name="connsiteX12" fmla="*/ 1106319 w 1642439"/>
                      <a:gd name="connsiteY12" fmla="*/ 1161750 h 1431293"/>
                      <a:gd name="connsiteX13" fmla="*/ 986321 w 1642439"/>
                      <a:gd name="connsiteY13" fmla="*/ 1233998 h 1431293"/>
                      <a:gd name="connsiteX14" fmla="*/ 910847 w 1642439"/>
                      <a:gd name="connsiteY14" fmla="*/ 1392771 h 1431293"/>
                      <a:gd name="connsiteX15" fmla="*/ 626657 w 1642439"/>
                      <a:gd name="connsiteY15" fmla="*/ 1257736 h 1431293"/>
                      <a:gd name="connsiteX16" fmla="*/ 228702 w 1642439"/>
                      <a:gd name="connsiteY16" fmla="*/ 1226349 h 1431293"/>
                      <a:gd name="connsiteX17" fmla="*/ 4926 w 1642439"/>
                      <a:gd name="connsiteY17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42316 w 1642439"/>
                      <a:gd name="connsiteY5" fmla="*/ 1153801 h 1431293"/>
                      <a:gd name="connsiteX6" fmla="*/ 1228618 w 1642439"/>
                      <a:gd name="connsiteY6" fmla="*/ 1002932 h 1431293"/>
                      <a:gd name="connsiteX7" fmla="*/ 1144182 w 1642439"/>
                      <a:gd name="connsiteY7" fmla="*/ 1041836 h 1431293"/>
                      <a:gd name="connsiteX8" fmla="*/ 1035743 w 1642439"/>
                      <a:gd name="connsiteY8" fmla="*/ 1092495 h 1431293"/>
                      <a:gd name="connsiteX9" fmla="*/ 1041269 w 1642439"/>
                      <a:gd name="connsiteY9" fmla="*/ 1035481 h 1431293"/>
                      <a:gd name="connsiteX10" fmla="*/ 1037244 w 1642439"/>
                      <a:gd name="connsiteY10" fmla="*/ 1110128 h 1431293"/>
                      <a:gd name="connsiteX11" fmla="*/ 1106319 w 1642439"/>
                      <a:gd name="connsiteY11" fmla="*/ 1161750 h 1431293"/>
                      <a:gd name="connsiteX12" fmla="*/ 986321 w 1642439"/>
                      <a:gd name="connsiteY12" fmla="*/ 1233998 h 1431293"/>
                      <a:gd name="connsiteX13" fmla="*/ 910847 w 1642439"/>
                      <a:gd name="connsiteY13" fmla="*/ 1392771 h 1431293"/>
                      <a:gd name="connsiteX14" fmla="*/ 626657 w 1642439"/>
                      <a:gd name="connsiteY14" fmla="*/ 1257736 h 1431293"/>
                      <a:gd name="connsiteX15" fmla="*/ 228702 w 1642439"/>
                      <a:gd name="connsiteY15" fmla="*/ 1226349 h 1431293"/>
                      <a:gd name="connsiteX16" fmla="*/ 4926 w 1642439"/>
                      <a:gd name="connsiteY16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55016 w 1642439"/>
                      <a:gd name="connsiteY5" fmla="*/ 1176026 h 1431293"/>
                      <a:gd name="connsiteX6" fmla="*/ 1228618 w 1642439"/>
                      <a:gd name="connsiteY6" fmla="*/ 1002932 h 1431293"/>
                      <a:gd name="connsiteX7" fmla="*/ 1144182 w 1642439"/>
                      <a:gd name="connsiteY7" fmla="*/ 1041836 h 1431293"/>
                      <a:gd name="connsiteX8" fmla="*/ 1035743 w 1642439"/>
                      <a:gd name="connsiteY8" fmla="*/ 1092495 h 1431293"/>
                      <a:gd name="connsiteX9" fmla="*/ 1041269 w 1642439"/>
                      <a:gd name="connsiteY9" fmla="*/ 1035481 h 1431293"/>
                      <a:gd name="connsiteX10" fmla="*/ 1037244 w 1642439"/>
                      <a:gd name="connsiteY10" fmla="*/ 1110128 h 1431293"/>
                      <a:gd name="connsiteX11" fmla="*/ 1106319 w 1642439"/>
                      <a:gd name="connsiteY11" fmla="*/ 1161750 h 1431293"/>
                      <a:gd name="connsiteX12" fmla="*/ 986321 w 1642439"/>
                      <a:gd name="connsiteY12" fmla="*/ 1233998 h 1431293"/>
                      <a:gd name="connsiteX13" fmla="*/ 910847 w 1642439"/>
                      <a:gd name="connsiteY13" fmla="*/ 1392771 h 1431293"/>
                      <a:gd name="connsiteX14" fmla="*/ 626657 w 1642439"/>
                      <a:gd name="connsiteY14" fmla="*/ 1257736 h 1431293"/>
                      <a:gd name="connsiteX15" fmla="*/ 228702 w 1642439"/>
                      <a:gd name="connsiteY15" fmla="*/ 1226349 h 1431293"/>
                      <a:gd name="connsiteX16" fmla="*/ 4926 w 1642439"/>
                      <a:gd name="connsiteY16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55016 w 1642439"/>
                      <a:gd name="connsiteY5" fmla="*/ 1176026 h 1431293"/>
                      <a:gd name="connsiteX6" fmla="*/ 1228618 w 1642439"/>
                      <a:gd name="connsiteY6" fmla="*/ 1002932 h 1431293"/>
                      <a:gd name="connsiteX7" fmla="*/ 1144182 w 1642439"/>
                      <a:gd name="connsiteY7" fmla="*/ 1041836 h 1431293"/>
                      <a:gd name="connsiteX8" fmla="*/ 1035743 w 1642439"/>
                      <a:gd name="connsiteY8" fmla="*/ 1092495 h 1431293"/>
                      <a:gd name="connsiteX9" fmla="*/ 1041269 w 1642439"/>
                      <a:gd name="connsiteY9" fmla="*/ 1035481 h 1431293"/>
                      <a:gd name="connsiteX10" fmla="*/ 1037244 w 1642439"/>
                      <a:gd name="connsiteY10" fmla="*/ 1110128 h 1431293"/>
                      <a:gd name="connsiteX11" fmla="*/ 1106319 w 1642439"/>
                      <a:gd name="connsiteY11" fmla="*/ 1161750 h 1431293"/>
                      <a:gd name="connsiteX12" fmla="*/ 986321 w 1642439"/>
                      <a:gd name="connsiteY12" fmla="*/ 1233998 h 1431293"/>
                      <a:gd name="connsiteX13" fmla="*/ 910847 w 1642439"/>
                      <a:gd name="connsiteY13" fmla="*/ 1392771 h 1431293"/>
                      <a:gd name="connsiteX14" fmla="*/ 626657 w 1642439"/>
                      <a:gd name="connsiteY14" fmla="*/ 1257736 h 1431293"/>
                      <a:gd name="connsiteX15" fmla="*/ 228702 w 1642439"/>
                      <a:gd name="connsiteY15" fmla="*/ 1226349 h 1431293"/>
                      <a:gd name="connsiteX16" fmla="*/ 4926 w 1642439"/>
                      <a:gd name="connsiteY16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55016 w 1642439"/>
                      <a:gd name="connsiteY5" fmla="*/ 1176026 h 1431293"/>
                      <a:gd name="connsiteX6" fmla="*/ 1331507 w 1642439"/>
                      <a:gd name="connsiteY6" fmla="*/ 1124386 h 1431293"/>
                      <a:gd name="connsiteX7" fmla="*/ 1228618 w 1642439"/>
                      <a:gd name="connsiteY7" fmla="*/ 1002932 h 1431293"/>
                      <a:gd name="connsiteX8" fmla="*/ 1144182 w 1642439"/>
                      <a:gd name="connsiteY8" fmla="*/ 1041836 h 1431293"/>
                      <a:gd name="connsiteX9" fmla="*/ 1035743 w 1642439"/>
                      <a:gd name="connsiteY9" fmla="*/ 1092495 h 1431293"/>
                      <a:gd name="connsiteX10" fmla="*/ 1041269 w 1642439"/>
                      <a:gd name="connsiteY10" fmla="*/ 1035481 h 1431293"/>
                      <a:gd name="connsiteX11" fmla="*/ 1037244 w 1642439"/>
                      <a:gd name="connsiteY11" fmla="*/ 1110128 h 1431293"/>
                      <a:gd name="connsiteX12" fmla="*/ 1106319 w 1642439"/>
                      <a:gd name="connsiteY12" fmla="*/ 1161750 h 1431293"/>
                      <a:gd name="connsiteX13" fmla="*/ 986321 w 1642439"/>
                      <a:gd name="connsiteY13" fmla="*/ 1233998 h 1431293"/>
                      <a:gd name="connsiteX14" fmla="*/ 910847 w 1642439"/>
                      <a:gd name="connsiteY14" fmla="*/ 1392771 h 1431293"/>
                      <a:gd name="connsiteX15" fmla="*/ 626657 w 1642439"/>
                      <a:gd name="connsiteY15" fmla="*/ 1257736 h 1431293"/>
                      <a:gd name="connsiteX16" fmla="*/ 228702 w 1642439"/>
                      <a:gd name="connsiteY16" fmla="*/ 1226349 h 1431293"/>
                      <a:gd name="connsiteX17" fmla="*/ 4926 w 1642439"/>
                      <a:gd name="connsiteY17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55016 w 1642439"/>
                      <a:gd name="connsiteY5" fmla="*/ 1176026 h 1431293"/>
                      <a:gd name="connsiteX6" fmla="*/ 1331507 w 1642439"/>
                      <a:gd name="connsiteY6" fmla="*/ 1124386 h 1431293"/>
                      <a:gd name="connsiteX7" fmla="*/ 1228618 w 1642439"/>
                      <a:gd name="connsiteY7" fmla="*/ 1002932 h 1431293"/>
                      <a:gd name="connsiteX8" fmla="*/ 1144182 w 1642439"/>
                      <a:gd name="connsiteY8" fmla="*/ 1041836 h 1431293"/>
                      <a:gd name="connsiteX9" fmla="*/ 1035743 w 1642439"/>
                      <a:gd name="connsiteY9" fmla="*/ 1092495 h 1431293"/>
                      <a:gd name="connsiteX10" fmla="*/ 1041269 w 1642439"/>
                      <a:gd name="connsiteY10" fmla="*/ 1035481 h 1431293"/>
                      <a:gd name="connsiteX11" fmla="*/ 1037244 w 1642439"/>
                      <a:gd name="connsiteY11" fmla="*/ 1110128 h 1431293"/>
                      <a:gd name="connsiteX12" fmla="*/ 1106319 w 1642439"/>
                      <a:gd name="connsiteY12" fmla="*/ 1161750 h 1431293"/>
                      <a:gd name="connsiteX13" fmla="*/ 986321 w 1642439"/>
                      <a:gd name="connsiteY13" fmla="*/ 1233998 h 1431293"/>
                      <a:gd name="connsiteX14" fmla="*/ 910847 w 1642439"/>
                      <a:gd name="connsiteY14" fmla="*/ 1392771 h 1431293"/>
                      <a:gd name="connsiteX15" fmla="*/ 626657 w 1642439"/>
                      <a:gd name="connsiteY15" fmla="*/ 1257736 h 1431293"/>
                      <a:gd name="connsiteX16" fmla="*/ 228702 w 1642439"/>
                      <a:gd name="connsiteY16" fmla="*/ 1226349 h 1431293"/>
                      <a:gd name="connsiteX17" fmla="*/ 4926 w 1642439"/>
                      <a:gd name="connsiteY17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55016 w 1642439"/>
                      <a:gd name="connsiteY5" fmla="*/ 1176026 h 1431293"/>
                      <a:gd name="connsiteX6" fmla="*/ 1360082 w 1642439"/>
                      <a:gd name="connsiteY6" fmla="*/ 1108511 h 1431293"/>
                      <a:gd name="connsiteX7" fmla="*/ 1228618 w 1642439"/>
                      <a:gd name="connsiteY7" fmla="*/ 1002932 h 1431293"/>
                      <a:gd name="connsiteX8" fmla="*/ 1144182 w 1642439"/>
                      <a:gd name="connsiteY8" fmla="*/ 1041836 h 1431293"/>
                      <a:gd name="connsiteX9" fmla="*/ 1035743 w 1642439"/>
                      <a:gd name="connsiteY9" fmla="*/ 1092495 h 1431293"/>
                      <a:gd name="connsiteX10" fmla="*/ 1041269 w 1642439"/>
                      <a:gd name="connsiteY10" fmla="*/ 1035481 h 1431293"/>
                      <a:gd name="connsiteX11" fmla="*/ 1037244 w 1642439"/>
                      <a:gd name="connsiteY11" fmla="*/ 1110128 h 1431293"/>
                      <a:gd name="connsiteX12" fmla="*/ 1106319 w 1642439"/>
                      <a:gd name="connsiteY12" fmla="*/ 1161750 h 1431293"/>
                      <a:gd name="connsiteX13" fmla="*/ 986321 w 1642439"/>
                      <a:gd name="connsiteY13" fmla="*/ 1233998 h 1431293"/>
                      <a:gd name="connsiteX14" fmla="*/ 910847 w 1642439"/>
                      <a:gd name="connsiteY14" fmla="*/ 1392771 h 1431293"/>
                      <a:gd name="connsiteX15" fmla="*/ 626657 w 1642439"/>
                      <a:gd name="connsiteY15" fmla="*/ 1257736 h 1431293"/>
                      <a:gd name="connsiteX16" fmla="*/ 228702 w 1642439"/>
                      <a:gd name="connsiteY16" fmla="*/ 1226349 h 1431293"/>
                      <a:gd name="connsiteX17" fmla="*/ 4926 w 1642439"/>
                      <a:gd name="connsiteY17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55016 w 1642439"/>
                      <a:gd name="connsiteY5" fmla="*/ 1176026 h 1431293"/>
                      <a:gd name="connsiteX6" fmla="*/ 1360082 w 1642439"/>
                      <a:gd name="connsiteY6" fmla="*/ 1108511 h 1431293"/>
                      <a:gd name="connsiteX7" fmla="*/ 1228618 w 1642439"/>
                      <a:gd name="connsiteY7" fmla="*/ 1002932 h 1431293"/>
                      <a:gd name="connsiteX8" fmla="*/ 1144182 w 1642439"/>
                      <a:gd name="connsiteY8" fmla="*/ 1041836 h 1431293"/>
                      <a:gd name="connsiteX9" fmla="*/ 1035743 w 1642439"/>
                      <a:gd name="connsiteY9" fmla="*/ 1092495 h 1431293"/>
                      <a:gd name="connsiteX10" fmla="*/ 1041269 w 1642439"/>
                      <a:gd name="connsiteY10" fmla="*/ 1035481 h 1431293"/>
                      <a:gd name="connsiteX11" fmla="*/ 1037244 w 1642439"/>
                      <a:gd name="connsiteY11" fmla="*/ 1110128 h 1431293"/>
                      <a:gd name="connsiteX12" fmla="*/ 1106319 w 1642439"/>
                      <a:gd name="connsiteY12" fmla="*/ 1161750 h 1431293"/>
                      <a:gd name="connsiteX13" fmla="*/ 986321 w 1642439"/>
                      <a:gd name="connsiteY13" fmla="*/ 1233998 h 1431293"/>
                      <a:gd name="connsiteX14" fmla="*/ 910847 w 1642439"/>
                      <a:gd name="connsiteY14" fmla="*/ 1392771 h 1431293"/>
                      <a:gd name="connsiteX15" fmla="*/ 626657 w 1642439"/>
                      <a:gd name="connsiteY15" fmla="*/ 1257736 h 1431293"/>
                      <a:gd name="connsiteX16" fmla="*/ 228702 w 1642439"/>
                      <a:gd name="connsiteY16" fmla="*/ 1226349 h 1431293"/>
                      <a:gd name="connsiteX17" fmla="*/ 4926 w 1642439"/>
                      <a:gd name="connsiteY17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55016 w 1642439"/>
                      <a:gd name="connsiteY5" fmla="*/ 1176026 h 1431293"/>
                      <a:gd name="connsiteX6" fmla="*/ 1360082 w 1642439"/>
                      <a:gd name="connsiteY6" fmla="*/ 1108511 h 1431293"/>
                      <a:gd name="connsiteX7" fmla="*/ 1228618 w 1642439"/>
                      <a:gd name="connsiteY7" fmla="*/ 1002932 h 1431293"/>
                      <a:gd name="connsiteX8" fmla="*/ 1144182 w 1642439"/>
                      <a:gd name="connsiteY8" fmla="*/ 1041836 h 1431293"/>
                      <a:gd name="connsiteX9" fmla="*/ 1035743 w 1642439"/>
                      <a:gd name="connsiteY9" fmla="*/ 1092495 h 1431293"/>
                      <a:gd name="connsiteX10" fmla="*/ 1041269 w 1642439"/>
                      <a:gd name="connsiteY10" fmla="*/ 1035481 h 1431293"/>
                      <a:gd name="connsiteX11" fmla="*/ 1037244 w 1642439"/>
                      <a:gd name="connsiteY11" fmla="*/ 1110128 h 1431293"/>
                      <a:gd name="connsiteX12" fmla="*/ 1106319 w 1642439"/>
                      <a:gd name="connsiteY12" fmla="*/ 1161750 h 1431293"/>
                      <a:gd name="connsiteX13" fmla="*/ 986321 w 1642439"/>
                      <a:gd name="connsiteY13" fmla="*/ 1233998 h 1431293"/>
                      <a:gd name="connsiteX14" fmla="*/ 910847 w 1642439"/>
                      <a:gd name="connsiteY14" fmla="*/ 1392771 h 1431293"/>
                      <a:gd name="connsiteX15" fmla="*/ 626657 w 1642439"/>
                      <a:gd name="connsiteY15" fmla="*/ 1257736 h 1431293"/>
                      <a:gd name="connsiteX16" fmla="*/ 228702 w 1642439"/>
                      <a:gd name="connsiteY16" fmla="*/ 1226349 h 1431293"/>
                      <a:gd name="connsiteX17" fmla="*/ 4926 w 1642439"/>
                      <a:gd name="connsiteY17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55016 w 1642439"/>
                      <a:gd name="connsiteY5" fmla="*/ 1176026 h 1431293"/>
                      <a:gd name="connsiteX6" fmla="*/ 1360082 w 1642439"/>
                      <a:gd name="connsiteY6" fmla="*/ 1108511 h 1431293"/>
                      <a:gd name="connsiteX7" fmla="*/ 1228618 w 1642439"/>
                      <a:gd name="connsiteY7" fmla="*/ 1002932 h 1431293"/>
                      <a:gd name="connsiteX8" fmla="*/ 1144182 w 1642439"/>
                      <a:gd name="connsiteY8" fmla="*/ 1041836 h 1431293"/>
                      <a:gd name="connsiteX9" fmla="*/ 1035743 w 1642439"/>
                      <a:gd name="connsiteY9" fmla="*/ 1092495 h 1431293"/>
                      <a:gd name="connsiteX10" fmla="*/ 1041269 w 1642439"/>
                      <a:gd name="connsiteY10" fmla="*/ 1035481 h 1431293"/>
                      <a:gd name="connsiteX11" fmla="*/ 1037244 w 1642439"/>
                      <a:gd name="connsiteY11" fmla="*/ 1110128 h 1431293"/>
                      <a:gd name="connsiteX12" fmla="*/ 1106319 w 1642439"/>
                      <a:gd name="connsiteY12" fmla="*/ 1161750 h 1431293"/>
                      <a:gd name="connsiteX13" fmla="*/ 986321 w 1642439"/>
                      <a:gd name="connsiteY13" fmla="*/ 1233998 h 1431293"/>
                      <a:gd name="connsiteX14" fmla="*/ 910847 w 1642439"/>
                      <a:gd name="connsiteY14" fmla="*/ 1392771 h 1431293"/>
                      <a:gd name="connsiteX15" fmla="*/ 626657 w 1642439"/>
                      <a:gd name="connsiteY15" fmla="*/ 1257736 h 1431293"/>
                      <a:gd name="connsiteX16" fmla="*/ 228702 w 1642439"/>
                      <a:gd name="connsiteY16" fmla="*/ 1226349 h 1431293"/>
                      <a:gd name="connsiteX17" fmla="*/ 4926 w 1642439"/>
                      <a:gd name="connsiteY17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55016 w 1642439"/>
                      <a:gd name="connsiteY5" fmla="*/ 1176026 h 1431293"/>
                      <a:gd name="connsiteX6" fmla="*/ 1360082 w 1642439"/>
                      <a:gd name="connsiteY6" fmla="*/ 1108511 h 1431293"/>
                      <a:gd name="connsiteX7" fmla="*/ 1228618 w 1642439"/>
                      <a:gd name="connsiteY7" fmla="*/ 1002932 h 1431293"/>
                      <a:gd name="connsiteX8" fmla="*/ 1144182 w 1642439"/>
                      <a:gd name="connsiteY8" fmla="*/ 1041836 h 1431293"/>
                      <a:gd name="connsiteX9" fmla="*/ 1035743 w 1642439"/>
                      <a:gd name="connsiteY9" fmla="*/ 1092495 h 1431293"/>
                      <a:gd name="connsiteX10" fmla="*/ 1041269 w 1642439"/>
                      <a:gd name="connsiteY10" fmla="*/ 1035481 h 1431293"/>
                      <a:gd name="connsiteX11" fmla="*/ 1037244 w 1642439"/>
                      <a:gd name="connsiteY11" fmla="*/ 1110128 h 1431293"/>
                      <a:gd name="connsiteX12" fmla="*/ 1106319 w 1642439"/>
                      <a:gd name="connsiteY12" fmla="*/ 1161750 h 1431293"/>
                      <a:gd name="connsiteX13" fmla="*/ 986321 w 1642439"/>
                      <a:gd name="connsiteY13" fmla="*/ 1233998 h 1431293"/>
                      <a:gd name="connsiteX14" fmla="*/ 910847 w 1642439"/>
                      <a:gd name="connsiteY14" fmla="*/ 1392771 h 1431293"/>
                      <a:gd name="connsiteX15" fmla="*/ 626657 w 1642439"/>
                      <a:gd name="connsiteY15" fmla="*/ 1257736 h 1431293"/>
                      <a:gd name="connsiteX16" fmla="*/ 228702 w 1642439"/>
                      <a:gd name="connsiteY16" fmla="*/ 1226349 h 1431293"/>
                      <a:gd name="connsiteX17" fmla="*/ 4926 w 1642439"/>
                      <a:gd name="connsiteY17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80732 w 1642439"/>
                      <a:gd name="connsiteY5" fmla="*/ 1029136 h 1431293"/>
                      <a:gd name="connsiteX6" fmla="*/ 1455016 w 1642439"/>
                      <a:gd name="connsiteY6" fmla="*/ 1176026 h 1431293"/>
                      <a:gd name="connsiteX7" fmla="*/ 1360082 w 1642439"/>
                      <a:gd name="connsiteY7" fmla="*/ 1108511 h 1431293"/>
                      <a:gd name="connsiteX8" fmla="*/ 1228618 w 1642439"/>
                      <a:gd name="connsiteY8" fmla="*/ 1002932 h 1431293"/>
                      <a:gd name="connsiteX9" fmla="*/ 1144182 w 1642439"/>
                      <a:gd name="connsiteY9" fmla="*/ 1041836 h 1431293"/>
                      <a:gd name="connsiteX10" fmla="*/ 1035743 w 1642439"/>
                      <a:gd name="connsiteY10" fmla="*/ 1092495 h 1431293"/>
                      <a:gd name="connsiteX11" fmla="*/ 1041269 w 1642439"/>
                      <a:gd name="connsiteY11" fmla="*/ 1035481 h 1431293"/>
                      <a:gd name="connsiteX12" fmla="*/ 1037244 w 1642439"/>
                      <a:gd name="connsiteY12" fmla="*/ 1110128 h 1431293"/>
                      <a:gd name="connsiteX13" fmla="*/ 1106319 w 1642439"/>
                      <a:gd name="connsiteY13" fmla="*/ 1161750 h 1431293"/>
                      <a:gd name="connsiteX14" fmla="*/ 986321 w 1642439"/>
                      <a:gd name="connsiteY14" fmla="*/ 1233998 h 1431293"/>
                      <a:gd name="connsiteX15" fmla="*/ 910847 w 1642439"/>
                      <a:gd name="connsiteY15" fmla="*/ 1392771 h 1431293"/>
                      <a:gd name="connsiteX16" fmla="*/ 626657 w 1642439"/>
                      <a:gd name="connsiteY16" fmla="*/ 1257736 h 1431293"/>
                      <a:gd name="connsiteX17" fmla="*/ 228702 w 1642439"/>
                      <a:gd name="connsiteY17" fmla="*/ 1226349 h 1431293"/>
                      <a:gd name="connsiteX18" fmla="*/ 4926 w 1642439"/>
                      <a:gd name="connsiteY18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80732 w 1642439"/>
                      <a:gd name="connsiteY5" fmla="*/ 1029136 h 1431293"/>
                      <a:gd name="connsiteX6" fmla="*/ 1455016 w 1642439"/>
                      <a:gd name="connsiteY6" fmla="*/ 1176026 h 1431293"/>
                      <a:gd name="connsiteX7" fmla="*/ 1360082 w 1642439"/>
                      <a:gd name="connsiteY7" fmla="*/ 1108511 h 1431293"/>
                      <a:gd name="connsiteX8" fmla="*/ 1228618 w 1642439"/>
                      <a:gd name="connsiteY8" fmla="*/ 1002932 h 1431293"/>
                      <a:gd name="connsiteX9" fmla="*/ 1144182 w 1642439"/>
                      <a:gd name="connsiteY9" fmla="*/ 1041836 h 1431293"/>
                      <a:gd name="connsiteX10" fmla="*/ 1035743 w 1642439"/>
                      <a:gd name="connsiteY10" fmla="*/ 1092495 h 1431293"/>
                      <a:gd name="connsiteX11" fmla="*/ 1041269 w 1642439"/>
                      <a:gd name="connsiteY11" fmla="*/ 1035481 h 1431293"/>
                      <a:gd name="connsiteX12" fmla="*/ 1037244 w 1642439"/>
                      <a:gd name="connsiteY12" fmla="*/ 1110128 h 1431293"/>
                      <a:gd name="connsiteX13" fmla="*/ 1106319 w 1642439"/>
                      <a:gd name="connsiteY13" fmla="*/ 1161750 h 1431293"/>
                      <a:gd name="connsiteX14" fmla="*/ 986321 w 1642439"/>
                      <a:gd name="connsiteY14" fmla="*/ 1233998 h 1431293"/>
                      <a:gd name="connsiteX15" fmla="*/ 910847 w 1642439"/>
                      <a:gd name="connsiteY15" fmla="*/ 1392771 h 1431293"/>
                      <a:gd name="connsiteX16" fmla="*/ 626657 w 1642439"/>
                      <a:gd name="connsiteY16" fmla="*/ 1257736 h 1431293"/>
                      <a:gd name="connsiteX17" fmla="*/ 228702 w 1642439"/>
                      <a:gd name="connsiteY17" fmla="*/ 1226349 h 1431293"/>
                      <a:gd name="connsiteX18" fmla="*/ 4926 w 1642439"/>
                      <a:gd name="connsiteY18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80732 w 1642439"/>
                      <a:gd name="connsiteY5" fmla="*/ 1029136 h 1431293"/>
                      <a:gd name="connsiteX6" fmla="*/ 1455016 w 1642439"/>
                      <a:gd name="connsiteY6" fmla="*/ 1176026 h 1431293"/>
                      <a:gd name="connsiteX7" fmla="*/ 1360082 w 1642439"/>
                      <a:gd name="connsiteY7" fmla="*/ 1108511 h 1431293"/>
                      <a:gd name="connsiteX8" fmla="*/ 1228618 w 1642439"/>
                      <a:gd name="connsiteY8" fmla="*/ 1002932 h 1431293"/>
                      <a:gd name="connsiteX9" fmla="*/ 1144182 w 1642439"/>
                      <a:gd name="connsiteY9" fmla="*/ 1041836 h 1431293"/>
                      <a:gd name="connsiteX10" fmla="*/ 1035743 w 1642439"/>
                      <a:gd name="connsiteY10" fmla="*/ 1092495 h 1431293"/>
                      <a:gd name="connsiteX11" fmla="*/ 1041269 w 1642439"/>
                      <a:gd name="connsiteY11" fmla="*/ 1035481 h 1431293"/>
                      <a:gd name="connsiteX12" fmla="*/ 1037244 w 1642439"/>
                      <a:gd name="connsiteY12" fmla="*/ 1110128 h 1431293"/>
                      <a:gd name="connsiteX13" fmla="*/ 1106319 w 1642439"/>
                      <a:gd name="connsiteY13" fmla="*/ 1161750 h 1431293"/>
                      <a:gd name="connsiteX14" fmla="*/ 986321 w 1642439"/>
                      <a:gd name="connsiteY14" fmla="*/ 1233998 h 1431293"/>
                      <a:gd name="connsiteX15" fmla="*/ 910847 w 1642439"/>
                      <a:gd name="connsiteY15" fmla="*/ 1392771 h 1431293"/>
                      <a:gd name="connsiteX16" fmla="*/ 626657 w 1642439"/>
                      <a:gd name="connsiteY16" fmla="*/ 1257736 h 1431293"/>
                      <a:gd name="connsiteX17" fmla="*/ 228702 w 1642439"/>
                      <a:gd name="connsiteY17" fmla="*/ 1226349 h 1431293"/>
                      <a:gd name="connsiteX18" fmla="*/ 4926 w 1642439"/>
                      <a:gd name="connsiteY18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80732 w 1642439"/>
                      <a:gd name="connsiteY5" fmla="*/ 1029136 h 1431293"/>
                      <a:gd name="connsiteX6" fmla="*/ 1455016 w 1642439"/>
                      <a:gd name="connsiteY6" fmla="*/ 1176026 h 1431293"/>
                      <a:gd name="connsiteX7" fmla="*/ 1360082 w 1642439"/>
                      <a:gd name="connsiteY7" fmla="*/ 1108511 h 1431293"/>
                      <a:gd name="connsiteX8" fmla="*/ 1228618 w 1642439"/>
                      <a:gd name="connsiteY8" fmla="*/ 1002932 h 1431293"/>
                      <a:gd name="connsiteX9" fmla="*/ 1144182 w 1642439"/>
                      <a:gd name="connsiteY9" fmla="*/ 1041836 h 1431293"/>
                      <a:gd name="connsiteX10" fmla="*/ 1035743 w 1642439"/>
                      <a:gd name="connsiteY10" fmla="*/ 1092495 h 1431293"/>
                      <a:gd name="connsiteX11" fmla="*/ 1041269 w 1642439"/>
                      <a:gd name="connsiteY11" fmla="*/ 1035481 h 1431293"/>
                      <a:gd name="connsiteX12" fmla="*/ 1037244 w 1642439"/>
                      <a:gd name="connsiteY12" fmla="*/ 1110128 h 1431293"/>
                      <a:gd name="connsiteX13" fmla="*/ 1106319 w 1642439"/>
                      <a:gd name="connsiteY13" fmla="*/ 1161750 h 1431293"/>
                      <a:gd name="connsiteX14" fmla="*/ 986321 w 1642439"/>
                      <a:gd name="connsiteY14" fmla="*/ 1233998 h 1431293"/>
                      <a:gd name="connsiteX15" fmla="*/ 910847 w 1642439"/>
                      <a:gd name="connsiteY15" fmla="*/ 1392771 h 1431293"/>
                      <a:gd name="connsiteX16" fmla="*/ 626657 w 1642439"/>
                      <a:gd name="connsiteY16" fmla="*/ 1257736 h 1431293"/>
                      <a:gd name="connsiteX17" fmla="*/ 228702 w 1642439"/>
                      <a:gd name="connsiteY17" fmla="*/ 1226349 h 1431293"/>
                      <a:gd name="connsiteX18" fmla="*/ 4926 w 1642439"/>
                      <a:gd name="connsiteY18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80732 w 1642439"/>
                      <a:gd name="connsiteY5" fmla="*/ 1029136 h 1431293"/>
                      <a:gd name="connsiteX6" fmla="*/ 1455016 w 1642439"/>
                      <a:gd name="connsiteY6" fmla="*/ 1176026 h 1431293"/>
                      <a:gd name="connsiteX7" fmla="*/ 1360082 w 1642439"/>
                      <a:gd name="connsiteY7" fmla="*/ 1108511 h 1431293"/>
                      <a:gd name="connsiteX8" fmla="*/ 1228618 w 1642439"/>
                      <a:gd name="connsiteY8" fmla="*/ 1002932 h 1431293"/>
                      <a:gd name="connsiteX9" fmla="*/ 1144182 w 1642439"/>
                      <a:gd name="connsiteY9" fmla="*/ 1041836 h 1431293"/>
                      <a:gd name="connsiteX10" fmla="*/ 1035743 w 1642439"/>
                      <a:gd name="connsiteY10" fmla="*/ 1092495 h 1431293"/>
                      <a:gd name="connsiteX11" fmla="*/ 1041269 w 1642439"/>
                      <a:gd name="connsiteY11" fmla="*/ 1035481 h 1431293"/>
                      <a:gd name="connsiteX12" fmla="*/ 1037244 w 1642439"/>
                      <a:gd name="connsiteY12" fmla="*/ 1110128 h 1431293"/>
                      <a:gd name="connsiteX13" fmla="*/ 1106319 w 1642439"/>
                      <a:gd name="connsiteY13" fmla="*/ 1161750 h 1431293"/>
                      <a:gd name="connsiteX14" fmla="*/ 986321 w 1642439"/>
                      <a:gd name="connsiteY14" fmla="*/ 1233998 h 1431293"/>
                      <a:gd name="connsiteX15" fmla="*/ 910847 w 1642439"/>
                      <a:gd name="connsiteY15" fmla="*/ 1392771 h 1431293"/>
                      <a:gd name="connsiteX16" fmla="*/ 626657 w 1642439"/>
                      <a:gd name="connsiteY16" fmla="*/ 1257736 h 1431293"/>
                      <a:gd name="connsiteX17" fmla="*/ 228702 w 1642439"/>
                      <a:gd name="connsiteY17" fmla="*/ 1226349 h 1431293"/>
                      <a:gd name="connsiteX18" fmla="*/ 4926 w 1642439"/>
                      <a:gd name="connsiteY18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642439 w 1642439"/>
                      <a:gd name="connsiteY3" fmla="*/ 393972 h 1431293"/>
                      <a:gd name="connsiteX4" fmla="*/ 1531037 w 1642439"/>
                      <a:gd name="connsiteY4" fmla="*/ 645420 h 1431293"/>
                      <a:gd name="connsiteX5" fmla="*/ 1480732 w 1642439"/>
                      <a:gd name="connsiteY5" fmla="*/ 1029136 h 1431293"/>
                      <a:gd name="connsiteX6" fmla="*/ 1455016 w 1642439"/>
                      <a:gd name="connsiteY6" fmla="*/ 1176026 h 1431293"/>
                      <a:gd name="connsiteX7" fmla="*/ 1360082 w 1642439"/>
                      <a:gd name="connsiteY7" fmla="*/ 1108511 h 1431293"/>
                      <a:gd name="connsiteX8" fmla="*/ 1228618 w 1642439"/>
                      <a:gd name="connsiteY8" fmla="*/ 1002932 h 1431293"/>
                      <a:gd name="connsiteX9" fmla="*/ 1144182 w 1642439"/>
                      <a:gd name="connsiteY9" fmla="*/ 1041836 h 1431293"/>
                      <a:gd name="connsiteX10" fmla="*/ 1035743 w 1642439"/>
                      <a:gd name="connsiteY10" fmla="*/ 1092495 h 1431293"/>
                      <a:gd name="connsiteX11" fmla="*/ 1041269 w 1642439"/>
                      <a:gd name="connsiteY11" fmla="*/ 1035481 h 1431293"/>
                      <a:gd name="connsiteX12" fmla="*/ 1037244 w 1642439"/>
                      <a:gd name="connsiteY12" fmla="*/ 1110128 h 1431293"/>
                      <a:gd name="connsiteX13" fmla="*/ 1106319 w 1642439"/>
                      <a:gd name="connsiteY13" fmla="*/ 1161750 h 1431293"/>
                      <a:gd name="connsiteX14" fmla="*/ 986321 w 1642439"/>
                      <a:gd name="connsiteY14" fmla="*/ 1233998 h 1431293"/>
                      <a:gd name="connsiteX15" fmla="*/ 910847 w 1642439"/>
                      <a:gd name="connsiteY15" fmla="*/ 1392771 h 1431293"/>
                      <a:gd name="connsiteX16" fmla="*/ 626657 w 1642439"/>
                      <a:gd name="connsiteY16" fmla="*/ 1257736 h 1431293"/>
                      <a:gd name="connsiteX17" fmla="*/ 228702 w 1642439"/>
                      <a:gd name="connsiteY17" fmla="*/ 1226349 h 1431293"/>
                      <a:gd name="connsiteX18" fmla="*/ 4926 w 1642439"/>
                      <a:gd name="connsiteY18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585507 w 1642439"/>
                      <a:gd name="connsiteY3" fmla="*/ 270311 h 1431293"/>
                      <a:gd name="connsiteX4" fmla="*/ 1642439 w 1642439"/>
                      <a:gd name="connsiteY4" fmla="*/ 393972 h 1431293"/>
                      <a:gd name="connsiteX5" fmla="*/ 1531037 w 1642439"/>
                      <a:gd name="connsiteY5" fmla="*/ 645420 h 1431293"/>
                      <a:gd name="connsiteX6" fmla="*/ 1480732 w 1642439"/>
                      <a:gd name="connsiteY6" fmla="*/ 1029136 h 1431293"/>
                      <a:gd name="connsiteX7" fmla="*/ 1455016 w 1642439"/>
                      <a:gd name="connsiteY7" fmla="*/ 1176026 h 1431293"/>
                      <a:gd name="connsiteX8" fmla="*/ 1360082 w 1642439"/>
                      <a:gd name="connsiteY8" fmla="*/ 1108511 h 1431293"/>
                      <a:gd name="connsiteX9" fmla="*/ 1228618 w 1642439"/>
                      <a:gd name="connsiteY9" fmla="*/ 1002932 h 1431293"/>
                      <a:gd name="connsiteX10" fmla="*/ 1144182 w 1642439"/>
                      <a:gd name="connsiteY10" fmla="*/ 1041836 h 1431293"/>
                      <a:gd name="connsiteX11" fmla="*/ 1035743 w 1642439"/>
                      <a:gd name="connsiteY11" fmla="*/ 1092495 h 1431293"/>
                      <a:gd name="connsiteX12" fmla="*/ 1041269 w 1642439"/>
                      <a:gd name="connsiteY12" fmla="*/ 1035481 h 1431293"/>
                      <a:gd name="connsiteX13" fmla="*/ 1037244 w 1642439"/>
                      <a:gd name="connsiteY13" fmla="*/ 1110128 h 1431293"/>
                      <a:gd name="connsiteX14" fmla="*/ 1106319 w 1642439"/>
                      <a:gd name="connsiteY14" fmla="*/ 1161750 h 1431293"/>
                      <a:gd name="connsiteX15" fmla="*/ 986321 w 1642439"/>
                      <a:gd name="connsiteY15" fmla="*/ 1233998 h 1431293"/>
                      <a:gd name="connsiteX16" fmla="*/ 910847 w 1642439"/>
                      <a:gd name="connsiteY16" fmla="*/ 1392771 h 1431293"/>
                      <a:gd name="connsiteX17" fmla="*/ 626657 w 1642439"/>
                      <a:gd name="connsiteY17" fmla="*/ 1257736 h 1431293"/>
                      <a:gd name="connsiteX18" fmla="*/ 228702 w 1642439"/>
                      <a:gd name="connsiteY18" fmla="*/ 1226349 h 1431293"/>
                      <a:gd name="connsiteX19" fmla="*/ 4926 w 1642439"/>
                      <a:gd name="connsiteY19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585507 w 1642439"/>
                      <a:gd name="connsiteY3" fmla="*/ 270311 h 1431293"/>
                      <a:gd name="connsiteX4" fmla="*/ 1642439 w 1642439"/>
                      <a:gd name="connsiteY4" fmla="*/ 393972 h 1431293"/>
                      <a:gd name="connsiteX5" fmla="*/ 1531037 w 1642439"/>
                      <a:gd name="connsiteY5" fmla="*/ 645420 h 1431293"/>
                      <a:gd name="connsiteX6" fmla="*/ 1480732 w 1642439"/>
                      <a:gd name="connsiteY6" fmla="*/ 1029136 h 1431293"/>
                      <a:gd name="connsiteX7" fmla="*/ 1455016 w 1642439"/>
                      <a:gd name="connsiteY7" fmla="*/ 1176026 h 1431293"/>
                      <a:gd name="connsiteX8" fmla="*/ 1360082 w 1642439"/>
                      <a:gd name="connsiteY8" fmla="*/ 1108511 h 1431293"/>
                      <a:gd name="connsiteX9" fmla="*/ 1228618 w 1642439"/>
                      <a:gd name="connsiteY9" fmla="*/ 1002932 h 1431293"/>
                      <a:gd name="connsiteX10" fmla="*/ 1144182 w 1642439"/>
                      <a:gd name="connsiteY10" fmla="*/ 1041836 h 1431293"/>
                      <a:gd name="connsiteX11" fmla="*/ 1035743 w 1642439"/>
                      <a:gd name="connsiteY11" fmla="*/ 1092495 h 1431293"/>
                      <a:gd name="connsiteX12" fmla="*/ 1041269 w 1642439"/>
                      <a:gd name="connsiteY12" fmla="*/ 1035481 h 1431293"/>
                      <a:gd name="connsiteX13" fmla="*/ 1037244 w 1642439"/>
                      <a:gd name="connsiteY13" fmla="*/ 1110128 h 1431293"/>
                      <a:gd name="connsiteX14" fmla="*/ 1106319 w 1642439"/>
                      <a:gd name="connsiteY14" fmla="*/ 1161750 h 1431293"/>
                      <a:gd name="connsiteX15" fmla="*/ 986321 w 1642439"/>
                      <a:gd name="connsiteY15" fmla="*/ 1233998 h 1431293"/>
                      <a:gd name="connsiteX16" fmla="*/ 910847 w 1642439"/>
                      <a:gd name="connsiteY16" fmla="*/ 1392771 h 1431293"/>
                      <a:gd name="connsiteX17" fmla="*/ 626657 w 1642439"/>
                      <a:gd name="connsiteY17" fmla="*/ 1257736 h 1431293"/>
                      <a:gd name="connsiteX18" fmla="*/ 228702 w 1642439"/>
                      <a:gd name="connsiteY18" fmla="*/ 1226349 h 1431293"/>
                      <a:gd name="connsiteX19" fmla="*/ 4926 w 1642439"/>
                      <a:gd name="connsiteY19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569632 w 1642439"/>
                      <a:gd name="connsiteY3" fmla="*/ 270311 h 1431293"/>
                      <a:gd name="connsiteX4" fmla="*/ 1642439 w 1642439"/>
                      <a:gd name="connsiteY4" fmla="*/ 393972 h 1431293"/>
                      <a:gd name="connsiteX5" fmla="*/ 1531037 w 1642439"/>
                      <a:gd name="connsiteY5" fmla="*/ 645420 h 1431293"/>
                      <a:gd name="connsiteX6" fmla="*/ 1480732 w 1642439"/>
                      <a:gd name="connsiteY6" fmla="*/ 1029136 h 1431293"/>
                      <a:gd name="connsiteX7" fmla="*/ 1455016 w 1642439"/>
                      <a:gd name="connsiteY7" fmla="*/ 1176026 h 1431293"/>
                      <a:gd name="connsiteX8" fmla="*/ 1360082 w 1642439"/>
                      <a:gd name="connsiteY8" fmla="*/ 1108511 h 1431293"/>
                      <a:gd name="connsiteX9" fmla="*/ 1228618 w 1642439"/>
                      <a:gd name="connsiteY9" fmla="*/ 1002932 h 1431293"/>
                      <a:gd name="connsiteX10" fmla="*/ 1144182 w 1642439"/>
                      <a:gd name="connsiteY10" fmla="*/ 1041836 h 1431293"/>
                      <a:gd name="connsiteX11" fmla="*/ 1035743 w 1642439"/>
                      <a:gd name="connsiteY11" fmla="*/ 1092495 h 1431293"/>
                      <a:gd name="connsiteX12" fmla="*/ 1041269 w 1642439"/>
                      <a:gd name="connsiteY12" fmla="*/ 1035481 h 1431293"/>
                      <a:gd name="connsiteX13" fmla="*/ 1037244 w 1642439"/>
                      <a:gd name="connsiteY13" fmla="*/ 1110128 h 1431293"/>
                      <a:gd name="connsiteX14" fmla="*/ 1106319 w 1642439"/>
                      <a:gd name="connsiteY14" fmla="*/ 1161750 h 1431293"/>
                      <a:gd name="connsiteX15" fmla="*/ 986321 w 1642439"/>
                      <a:gd name="connsiteY15" fmla="*/ 1233998 h 1431293"/>
                      <a:gd name="connsiteX16" fmla="*/ 910847 w 1642439"/>
                      <a:gd name="connsiteY16" fmla="*/ 1392771 h 1431293"/>
                      <a:gd name="connsiteX17" fmla="*/ 626657 w 1642439"/>
                      <a:gd name="connsiteY17" fmla="*/ 1257736 h 1431293"/>
                      <a:gd name="connsiteX18" fmla="*/ 228702 w 1642439"/>
                      <a:gd name="connsiteY18" fmla="*/ 1226349 h 1431293"/>
                      <a:gd name="connsiteX19" fmla="*/ 4926 w 1642439"/>
                      <a:gd name="connsiteY19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569632 w 1642439"/>
                      <a:gd name="connsiteY3" fmla="*/ 270311 h 1431293"/>
                      <a:gd name="connsiteX4" fmla="*/ 1642439 w 1642439"/>
                      <a:gd name="connsiteY4" fmla="*/ 393972 h 1431293"/>
                      <a:gd name="connsiteX5" fmla="*/ 1531037 w 1642439"/>
                      <a:gd name="connsiteY5" fmla="*/ 645420 h 1431293"/>
                      <a:gd name="connsiteX6" fmla="*/ 1480732 w 1642439"/>
                      <a:gd name="connsiteY6" fmla="*/ 1029136 h 1431293"/>
                      <a:gd name="connsiteX7" fmla="*/ 1455016 w 1642439"/>
                      <a:gd name="connsiteY7" fmla="*/ 1176026 h 1431293"/>
                      <a:gd name="connsiteX8" fmla="*/ 1360082 w 1642439"/>
                      <a:gd name="connsiteY8" fmla="*/ 1108511 h 1431293"/>
                      <a:gd name="connsiteX9" fmla="*/ 1228618 w 1642439"/>
                      <a:gd name="connsiteY9" fmla="*/ 1002932 h 1431293"/>
                      <a:gd name="connsiteX10" fmla="*/ 1144182 w 1642439"/>
                      <a:gd name="connsiteY10" fmla="*/ 1041836 h 1431293"/>
                      <a:gd name="connsiteX11" fmla="*/ 1035743 w 1642439"/>
                      <a:gd name="connsiteY11" fmla="*/ 1092495 h 1431293"/>
                      <a:gd name="connsiteX12" fmla="*/ 1041269 w 1642439"/>
                      <a:gd name="connsiteY12" fmla="*/ 1035481 h 1431293"/>
                      <a:gd name="connsiteX13" fmla="*/ 1037244 w 1642439"/>
                      <a:gd name="connsiteY13" fmla="*/ 1110128 h 1431293"/>
                      <a:gd name="connsiteX14" fmla="*/ 1106319 w 1642439"/>
                      <a:gd name="connsiteY14" fmla="*/ 1161750 h 1431293"/>
                      <a:gd name="connsiteX15" fmla="*/ 986321 w 1642439"/>
                      <a:gd name="connsiteY15" fmla="*/ 1233998 h 1431293"/>
                      <a:gd name="connsiteX16" fmla="*/ 910847 w 1642439"/>
                      <a:gd name="connsiteY16" fmla="*/ 1392771 h 1431293"/>
                      <a:gd name="connsiteX17" fmla="*/ 626657 w 1642439"/>
                      <a:gd name="connsiteY17" fmla="*/ 1257736 h 1431293"/>
                      <a:gd name="connsiteX18" fmla="*/ 228702 w 1642439"/>
                      <a:gd name="connsiteY18" fmla="*/ 1226349 h 1431293"/>
                      <a:gd name="connsiteX19" fmla="*/ 4926 w 1642439"/>
                      <a:gd name="connsiteY19" fmla="*/ 630181 h 1431293"/>
                      <a:gd name="connsiteX0" fmla="*/ 4926 w 1642439"/>
                      <a:gd name="connsiteY0" fmla="*/ 630181 h 1431293"/>
                      <a:gd name="connsiteX1" fmla="*/ 830316 w 1642439"/>
                      <a:gd name="connsiteY1" fmla="*/ 121086 h 1431293"/>
                      <a:gd name="connsiteX2" fmla="*/ 1461563 w 1642439"/>
                      <a:gd name="connsiteY2" fmla="*/ 0 h 1431293"/>
                      <a:gd name="connsiteX3" fmla="*/ 1569632 w 1642439"/>
                      <a:gd name="connsiteY3" fmla="*/ 270311 h 1431293"/>
                      <a:gd name="connsiteX4" fmla="*/ 1642439 w 1642439"/>
                      <a:gd name="connsiteY4" fmla="*/ 393972 h 1431293"/>
                      <a:gd name="connsiteX5" fmla="*/ 1531037 w 1642439"/>
                      <a:gd name="connsiteY5" fmla="*/ 645420 h 1431293"/>
                      <a:gd name="connsiteX6" fmla="*/ 1480732 w 1642439"/>
                      <a:gd name="connsiteY6" fmla="*/ 1029136 h 1431293"/>
                      <a:gd name="connsiteX7" fmla="*/ 1455016 w 1642439"/>
                      <a:gd name="connsiteY7" fmla="*/ 1176026 h 1431293"/>
                      <a:gd name="connsiteX8" fmla="*/ 1360082 w 1642439"/>
                      <a:gd name="connsiteY8" fmla="*/ 1108511 h 1431293"/>
                      <a:gd name="connsiteX9" fmla="*/ 1228618 w 1642439"/>
                      <a:gd name="connsiteY9" fmla="*/ 1002932 h 1431293"/>
                      <a:gd name="connsiteX10" fmla="*/ 1144182 w 1642439"/>
                      <a:gd name="connsiteY10" fmla="*/ 1041836 h 1431293"/>
                      <a:gd name="connsiteX11" fmla="*/ 1035743 w 1642439"/>
                      <a:gd name="connsiteY11" fmla="*/ 1092495 h 1431293"/>
                      <a:gd name="connsiteX12" fmla="*/ 1041269 w 1642439"/>
                      <a:gd name="connsiteY12" fmla="*/ 1035481 h 1431293"/>
                      <a:gd name="connsiteX13" fmla="*/ 1037244 w 1642439"/>
                      <a:gd name="connsiteY13" fmla="*/ 1110128 h 1431293"/>
                      <a:gd name="connsiteX14" fmla="*/ 1106319 w 1642439"/>
                      <a:gd name="connsiteY14" fmla="*/ 1161750 h 1431293"/>
                      <a:gd name="connsiteX15" fmla="*/ 986321 w 1642439"/>
                      <a:gd name="connsiteY15" fmla="*/ 1233998 h 1431293"/>
                      <a:gd name="connsiteX16" fmla="*/ 910847 w 1642439"/>
                      <a:gd name="connsiteY16" fmla="*/ 1392771 h 1431293"/>
                      <a:gd name="connsiteX17" fmla="*/ 626657 w 1642439"/>
                      <a:gd name="connsiteY17" fmla="*/ 1257736 h 1431293"/>
                      <a:gd name="connsiteX18" fmla="*/ 228702 w 1642439"/>
                      <a:gd name="connsiteY18" fmla="*/ 1226349 h 1431293"/>
                      <a:gd name="connsiteX19" fmla="*/ 4926 w 1642439"/>
                      <a:gd name="connsiteY19" fmla="*/ 630181 h 1431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642439" h="1431293">
                        <a:moveTo>
                          <a:pt x="4926" y="630181"/>
                        </a:moveTo>
                        <a:lnTo>
                          <a:pt x="830316" y="121086"/>
                        </a:lnTo>
                        <a:lnTo>
                          <a:pt x="1461563" y="0"/>
                        </a:lnTo>
                        <a:lnTo>
                          <a:pt x="1569632" y="270311"/>
                        </a:lnTo>
                        <a:lnTo>
                          <a:pt x="1642439" y="393972"/>
                        </a:lnTo>
                        <a:lnTo>
                          <a:pt x="1531037" y="645420"/>
                        </a:lnTo>
                        <a:cubicBezTo>
                          <a:pt x="1496277" y="743692"/>
                          <a:pt x="1524934" y="837278"/>
                          <a:pt x="1480732" y="1029136"/>
                        </a:cubicBezTo>
                        <a:cubicBezTo>
                          <a:pt x="1548360" y="1138424"/>
                          <a:pt x="1492163" y="1149288"/>
                          <a:pt x="1455016" y="1176026"/>
                        </a:cubicBezTo>
                        <a:cubicBezTo>
                          <a:pt x="1386836" y="1205054"/>
                          <a:pt x="1382149" y="1145443"/>
                          <a:pt x="1360082" y="1108511"/>
                        </a:cubicBezTo>
                        <a:cubicBezTo>
                          <a:pt x="1322349" y="1079662"/>
                          <a:pt x="1259839" y="1016690"/>
                          <a:pt x="1228618" y="1002932"/>
                        </a:cubicBezTo>
                        <a:cubicBezTo>
                          <a:pt x="1200473" y="1015900"/>
                          <a:pt x="1105652" y="1016168"/>
                          <a:pt x="1144182" y="1041836"/>
                        </a:cubicBezTo>
                        <a:cubicBezTo>
                          <a:pt x="1112036" y="1056763"/>
                          <a:pt x="1052895" y="1093554"/>
                          <a:pt x="1035743" y="1092495"/>
                        </a:cubicBezTo>
                        <a:lnTo>
                          <a:pt x="1041269" y="1035481"/>
                        </a:lnTo>
                        <a:lnTo>
                          <a:pt x="1037244" y="1110128"/>
                        </a:lnTo>
                        <a:cubicBezTo>
                          <a:pt x="1050744" y="1130510"/>
                          <a:pt x="1083294" y="1144543"/>
                          <a:pt x="1106319" y="1161750"/>
                        </a:cubicBezTo>
                        <a:cubicBezTo>
                          <a:pt x="1104420" y="1204883"/>
                          <a:pt x="1035845" y="1190865"/>
                          <a:pt x="986321" y="1233998"/>
                        </a:cubicBezTo>
                        <a:cubicBezTo>
                          <a:pt x="977038" y="1305972"/>
                          <a:pt x="936005" y="1339847"/>
                          <a:pt x="910847" y="1392771"/>
                        </a:cubicBezTo>
                        <a:cubicBezTo>
                          <a:pt x="830266" y="1515790"/>
                          <a:pt x="708427" y="1309378"/>
                          <a:pt x="626657" y="1257736"/>
                        </a:cubicBezTo>
                        <a:cubicBezTo>
                          <a:pt x="538366" y="1277624"/>
                          <a:pt x="392649" y="1188596"/>
                          <a:pt x="228702" y="1226349"/>
                        </a:cubicBezTo>
                        <a:cubicBezTo>
                          <a:pt x="87435" y="1030801"/>
                          <a:pt x="-25257" y="825729"/>
                          <a:pt x="4926" y="630181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32" name="Forma libre 531"/>
                  <p:cNvSpPr/>
                  <p:nvPr/>
                </p:nvSpPr>
                <p:spPr>
                  <a:xfrm>
                    <a:off x="4641850" y="1905000"/>
                    <a:ext cx="374650" cy="57150"/>
                  </a:xfrm>
                  <a:custGeom>
                    <a:avLst/>
                    <a:gdLst>
                      <a:gd name="connsiteX0" fmla="*/ 0 w 374650"/>
                      <a:gd name="connsiteY0" fmla="*/ 57150 h 57150"/>
                      <a:gd name="connsiteX1" fmla="*/ 0 w 374650"/>
                      <a:gd name="connsiteY1" fmla="*/ 57150 h 57150"/>
                      <a:gd name="connsiteX2" fmla="*/ 22225 w 374650"/>
                      <a:gd name="connsiteY2" fmla="*/ 38100 h 57150"/>
                      <a:gd name="connsiteX3" fmla="*/ 44450 w 374650"/>
                      <a:gd name="connsiteY3" fmla="*/ 34925 h 57150"/>
                      <a:gd name="connsiteX4" fmla="*/ 66675 w 374650"/>
                      <a:gd name="connsiteY4" fmla="*/ 25400 h 57150"/>
                      <a:gd name="connsiteX5" fmla="*/ 95250 w 374650"/>
                      <a:gd name="connsiteY5" fmla="*/ 15875 h 57150"/>
                      <a:gd name="connsiteX6" fmla="*/ 104775 w 374650"/>
                      <a:gd name="connsiteY6" fmla="*/ 12700 h 57150"/>
                      <a:gd name="connsiteX7" fmla="*/ 136525 w 374650"/>
                      <a:gd name="connsiteY7" fmla="*/ 9525 h 57150"/>
                      <a:gd name="connsiteX8" fmla="*/ 152400 w 374650"/>
                      <a:gd name="connsiteY8" fmla="*/ 6350 h 57150"/>
                      <a:gd name="connsiteX9" fmla="*/ 180975 w 374650"/>
                      <a:gd name="connsiteY9" fmla="*/ 0 h 57150"/>
                      <a:gd name="connsiteX10" fmla="*/ 361950 w 374650"/>
                      <a:gd name="connsiteY10" fmla="*/ 3175 h 57150"/>
                      <a:gd name="connsiteX11" fmla="*/ 374650 w 374650"/>
                      <a:gd name="connsiteY11" fmla="*/ 19050 h 57150"/>
                      <a:gd name="connsiteX12" fmla="*/ 365125 w 374650"/>
                      <a:gd name="connsiteY12" fmla="*/ 22225 h 57150"/>
                      <a:gd name="connsiteX13" fmla="*/ 298450 w 374650"/>
                      <a:gd name="connsiteY13" fmla="*/ 19050 h 57150"/>
                      <a:gd name="connsiteX14" fmla="*/ 244475 w 374650"/>
                      <a:gd name="connsiteY14" fmla="*/ 9525 h 57150"/>
                      <a:gd name="connsiteX15" fmla="*/ 117475 w 374650"/>
                      <a:gd name="connsiteY15" fmla="*/ 15875 h 57150"/>
                      <a:gd name="connsiteX16" fmla="*/ 98425 w 374650"/>
                      <a:gd name="connsiteY16" fmla="*/ 19050 h 57150"/>
                      <a:gd name="connsiteX17" fmla="*/ 82550 w 374650"/>
                      <a:gd name="connsiteY17" fmla="*/ 25400 h 57150"/>
                      <a:gd name="connsiteX18" fmla="*/ 66675 w 374650"/>
                      <a:gd name="connsiteY18" fmla="*/ 28575 h 57150"/>
                      <a:gd name="connsiteX19" fmla="*/ 0 w 374650"/>
                      <a:gd name="connsiteY19" fmla="*/ 57150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74650" h="57150">
                        <a:moveTo>
                          <a:pt x="0" y="57150"/>
                        </a:moveTo>
                        <a:lnTo>
                          <a:pt x="0" y="57150"/>
                        </a:lnTo>
                        <a:cubicBezTo>
                          <a:pt x="7408" y="50800"/>
                          <a:pt x="13498" y="42464"/>
                          <a:pt x="22225" y="38100"/>
                        </a:cubicBezTo>
                        <a:cubicBezTo>
                          <a:pt x="28918" y="34753"/>
                          <a:pt x="37112" y="36393"/>
                          <a:pt x="44450" y="34925"/>
                        </a:cubicBezTo>
                        <a:cubicBezTo>
                          <a:pt x="53343" y="33146"/>
                          <a:pt x="58226" y="29155"/>
                          <a:pt x="66675" y="25400"/>
                        </a:cubicBezTo>
                        <a:cubicBezTo>
                          <a:pt x="86379" y="16643"/>
                          <a:pt x="77191" y="21035"/>
                          <a:pt x="95250" y="15875"/>
                        </a:cubicBezTo>
                        <a:cubicBezTo>
                          <a:pt x="98468" y="14956"/>
                          <a:pt x="101467" y="13209"/>
                          <a:pt x="104775" y="12700"/>
                        </a:cubicBezTo>
                        <a:cubicBezTo>
                          <a:pt x="115287" y="11083"/>
                          <a:pt x="125982" y="10931"/>
                          <a:pt x="136525" y="9525"/>
                        </a:cubicBezTo>
                        <a:cubicBezTo>
                          <a:pt x="141874" y="8812"/>
                          <a:pt x="147091" y="7315"/>
                          <a:pt x="152400" y="6350"/>
                        </a:cubicBezTo>
                        <a:cubicBezTo>
                          <a:pt x="176986" y="1880"/>
                          <a:pt x="164181" y="5598"/>
                          <a:pt x="180975" y="0"/>
                        </a:cubicBezTo>
                        <a:cubicBezTo>
                          <a:pt x="241300" y="1058"/>
                          <a:pt x="301691" y="162"/>
                          <a:pt x="361950" y="3175"/>
                        </a:cubicBezTo>
                        <a:cubicBezTo>
                          <a:pt x="371686" y="3662"/>
                          <a:pt x="372525" y="12675"/>
                          <a:pt x="374650" y="19050"/>
                        </a:cubicBezTo>
                        <a:cubicBezTo>
                          <a:pt x="371475" y="20108"/>
                          <a:pt x="368372" y="21413"/>
                          <a:pt x="365125" y="22225"/>
                        </a:cubicBezTo>
                        <a:cubicBezTo>
                          <a:pt x="337311" y="29178"/>
                          <a:pt x="339442" y="24704"/>
                          <a:pt x="298450" y="19050"/>
                        </a:cubicBezTo>
                        <a:cubicBezTo>
                          <a:pt x="259336" y="13655"/>
                          <a:pt x="268650" y="15569"/>
                          <a:pt x="244475" y="9525"/>
                        </a:cubicBezTo>
                        <a:lnTo>
                          <a:pt x="117475" y="15875"/>
                        </a:lnTo>
                        <a:cubicBezTo>
                          <a:pt x="111051" y="16294"/>
                          <a:pt x="104636" y="17356"/>
                          <a:pt x="98425" y="19050"/>
                        </a:cubicBezTo>
                        <a:cubicBezTo>
                          <a:pt x="92927" y="20550"/>
                          <a:pt x="88009" y="23762"/>
                          <a:pt x="82550" y="25400"/>
                        </a:cubicBezTo>
                        <a:cubicBezTo>
                          <a:pt x="77381" y="26951"/>
                          <a:pt x="71928" y="27339"/>
                          <a:pt x="66675" y="28575"/>
                        </a:cubicBezTo>
                        <a:cubicBezTo>
                          <a:pt x="28523" y="37552"/>
                          <a:pt x="11112" y="52388"/>
                          <a:pt x="0" y="5715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FFFF"/>
                      </a:gs>
                      <a:gs pos="100000">
                        <a:srgbClr val="000000"/>
                      </a:gs>
                      <a:gs pos="5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33" name="Forma libre 532"/>
                  <p:cNvSpPr/>
                  <p:nvPr/>
                </p:nvSpPr>
                <p:spPr>
                  <a:xfrm>
                    <a:off x="4543220" y="2028724"/>
                    <a:ext cx="305235" cy="244575"/>
                  </a:xfrm>
                  <a:custGeom>
                    <a:avLst/>
                    <a:gdLst>
                      <a:gd name="connsiteX0" fmla="*/ 235155 w 336755"/>
                      <a:gd name="connsiteY0" fmla="*/ 184150 h 234950"/>
                      <a:gd name="connsiteX1" fmla="*/ 235155 w 336755"/>
                      <a:gd name="connsiteY1" fmla="*/ 184150 h 234950"/>
                      <a:gd name="connsiteX2" fmla="*/ 260555 w 336755"/>
                      <a:gd name="connsiteY2" fmla="*/ 149225 h 234950"/>
                      <a:gd name="connsiteX3" fmla="*/ 273255 w 336755"/>
                      <a:gd name="connsiteY3" fmla="*/ 142875 h 234950"/>
                      <a:gd name="connsiteX4" fmla="*/ 282780 w 336755"/>
                      <a:gd name="connsiteY4" fmla="*/ 136525 h 234950"/>
                      <a:gd name="connsiteX5" fmla="*/ 298655 w 336755"/>
                      <a:gd name="connsiteY5" fmla="*/ 123825 h 234950"/>
                      <a:gd name="connsiteX6" fmla="*/ 308180 w 336755"/>
                      <a:gd name="connsiteY6" fmla="*/ 114300 h 234950"/>
                      <a:gd name="connsiteX7" fmla="*/ 324055 w 336755"/>
                      <a:gd name="connsiteY7" fmla="*/ 104775 h 234950"/>
                      <a:gd name="connsiteX8" fmla="*/ 330405 w 336755"/>
                      <a:gd name="connsiteY8" fmla="*/ 95250 h 234950"/>
                      <a:gd name="connsiteX9" fmla="*/ 336755 w 336755"/>
                      <a:gd name="connsiteY9" fmla="*/ 73025 h 234950"/>
                      <a:gd name="connsiteX10" fmla="*/ 333580 w 336755"/>
                      <a:gd name="connsiteY10" fmla="*/ 28575 h 234950"/>
                      <a:gd name="connsiteX11" fmla="*/ 320880 w 336755"/>
                      <a:gd name="connsiteY11" fmla="*/ 19050 h 234950"/>
                      <a:gd name="connsiteX12" fmla="*/ 317705 w 336755"/>
                      <a:gd name="connsiteY12" fmla="*/ 9525 h 234950"/>
                      <a:gd name="connsiteX13" fmla="*/ 292305 w 336755"/>
                      <a:gd name="connsiteY13" fmla="*/ 6350 h 234950"/>
                      <a:gd name="connsiteX14" fmla="*/ 260555 w 336755"/>
                      <a:gd name="connsiteY14" fmla="*/ 0 h 234950"/>
                      <a:gd name="connsiteX15" fmla="*/ 197055 w 336755"/>
                      <a:gd name="connsiteY15" fmla="*/ 3175 h 234950"/>
                      <a:gd name="connsiteX16" fmla="*/ 143080 w 336755"/>
                      <a:gd name="connsiteY16" fmla="*/ 25400 h 234950"/>
                      <a:gd name="connsiteX17" fmla="*/ 133555 w 336755"/>
                      <a:gd name="connsiteY17" fmla="*/ 31750 h 234950"/>
                      <a:gd name="connsiteX18" fmla="*/ 120855 w 336755"/>
                      <a:gd name="connsiteY18" fmla="*/ 47625 h 234950"/>
                      <a:gd name="connsiteX19" fmla="*/ 104980 w 336755"/>
                      <a:gd name="connsiteY19" fmla="*/ 60325 h 234950"/>
                      <a:gd name="connsiteX20" fmla="*/ 92280 w 336755"/>
                      <a:gd name="connsiteY20" fmla="*/ 79375 h 234950"/>
                      <a:gd name="connsiteX21" fmla="*/ 82755 w 336755"/>
                      <a:gd name="connsiteY21" fmla="*/ 82550 h 234950"/>
                      <a:gd name="connsiteX22" fmla="*/ 51005 w 336755"/>
                      <a:gd name="connsiteY22" fmla="*/ 104775 h 234950"/>
                      <a:gd name="connsiteX23" fmla="*/ 41480 w 336755"/>
                      <a:gd name="connsiteY23" fmla="*/ 111125 h 234950"/>
                      <a:gd name="connsiteX24" fmla="*/ 25605 w 336755"/>
                      <a:gd name="connsiteY24" fmla="*/ 136525 h 234950"/>
                      <a:gd name="connsiteX25" fmla="*/ 19255 w 336755"/>
                      <a:gd name="connsiteY25" fmla="*/ 146050 h 234950"/>
                      <a:gd name="connsiteX26" fmla="*/ 6555 w 336755"/>
                      <a:gd name="connsiteY26" fmla="*/ 168275 h 234950"/>
                      <a:gd name="connsiteX27" fmla="*/ 3380 w 336755"/>
                      <a:gd name="connsiteY27" fmla="*/ 212725 h 234950"/>
                      <a:gd name="connsiteX28" fmla="*/ 22430 w 336755"/>
                      <a:gd name="connsiteY28" fmla="*/ 228600 h 234950"/>
                      <a:gd name="connsiteX29" fmla="*/ 41480 w 336755"/>
                      <a:gd name="connsiteY29" fmla="*/ 234950 h 234950"/>
                      <a:gd name="connsiteX30" fmla="*/ 82755 w 336755"/>
                      <a:gd name="connsiteY30" fmla="*/ 225425 h 234950"/>
                      <a:gd name="connsiteX31" fmla="*/ 92280 w 336755"/>
                      <a:gd name="connsiteY31" fmla="*/ 222250 h 234950"/>
                      <a:gd name="connsiteX32" fmla="*/ 101805 w 336755"/>
                      <a:gd name="connsiteY32" fmla="*/ 219075 h 234950"/>
                      <a:gd name="connsiteX33" fmla="*/ 114505 w 336755"/>
                      <a:gd name="connsiteY33" fmla="*/ 212725 h 234950"/>
                      <a:gd name="connsiteX34" fmla="*/ 124030 w 336755"/>
                      <a:gd name="connsiteY34" fmla="*/ 209550 h 234950"/>
                      <a:gd name="connsiteX35" fmla="*/ 143080 w 336755"/>
                      <a:gd name="connsiteY35" fmla="*/ 200025 h 234950"/>
                      <a:gd name="connsiteX36" fmla="*/ 190705 w 336755"/>
                      <a:gd name="connsiteY36" fmla="*/ 196850 h 234950"/>
                      <a:gd name="connsiteX37" fmla="*/ 216105 w 336755"/>
                      <a:gd name="connsiteY37" fmla="*/ 200025 h 234950"/>
                      <a:gd name="connsiteX38" fmla="*/ 219280 w 336755"/>
                      <a:gd name="connsiteY38" fmla="*/ 209550 h 234950"/>
                      <a:gd name="connsiteX39" fmla="*/ 235155 w 336755"/>
                      <a:gd name="connsiteY39" fmla="*/ 184150 h 234950"/>
                      <a:gd name="connsiteX0" fmla="*/ 235155 w 336755"/>
                      <a:gd name="connsiteY0" fmla="*/ 184150 h 234950"/>
                      <a:gd name="connsiteX1" fmla="*/ 235155 w 336755"/>
                      <a:gd name="connsiteY1" fmla="*/ 184150 h 234950"/>
                      <a:gd name="connsiteX2" fmla="*/ 260555 w 336755"/>
                      <a:gd name="connsiteY2" fmla="*/ 149225 h 234950"/>
                      <a:gd name="connsiteX3" fmla="*/ 273255 w 336755"/>
                      <a:gd name="connsiteY3" fmla="*/ 142875 h 234950"/>
                      <a:gd name="connsiteX4" fmla="*/ 282780 w 336755"/>
                      <a:gd name="connsiteY4" fmla="*/ 136525 h 234950"/>
                      <a:gd name="connsiteX5" fmla="*/ 298655 w 336755"/>
                      <a:gd name="connsiteY5" fmla="*/ 123825 h 234950"/>
                      <a:gd name="connsiteX6" fmla="*/ 308180 w 336755"/>
                      <a:gd name="connsiteY6" fmla="*/ 114300 h 234950"/>
                      <a:gd name="connsiteX7" fmla="*/ 330405 w 336755"/>
                      <a:gd name="connsiteY7" fmla="*/ 95250 h 234950"/>
                      <a:gd name="connsiteX8" fmla="*/ 336755 w 336755"/>
                      <a:gd name="connsiteY8" fmla="*/ 73025 h 234950"/>
                      <a:gd name="connsiteX9" fmla="*/ 333580 w 336755"/>
                      <a:gd name="connsiteY9" fmla="*/ 28575 h 234950"/>
                      <a:gd name="connsiteX10" fmla="*/ 320880 w 336755"/>
                      <a:gd name="connsiteY10" fmla="*/ 19050 h 234950"/>
                      <a:gd name="connsiteX11" fmla="*/ 317705 w 336755"/>
                      <a:gd name="connsiteY11" fmla="*/ 9525 h 234950"/>
                      <a:gd name="connsiteX12" fmla="*/ 292305 w 336755"/>
                      <a:gd name="connsiteY12" fmla="*/ 6350 h 234950"/>
                      <a:gd name="connsiteX13" fmla="*/ 260555 w 336755"/>
                      <a:gd name="connsiteY13" fmla="*/ 0 h 234950"/>
                      <a:gd name="connsiteX14" fmla="*/ 197055 w 336755"/>
                      <a:gd name="connsiteY14" fmla="*/ 3175 h 234950"/>
                      <a:gd name="connsiteX15" fmla="*/ 143080 w 336755"/>
                      <a:gd name="connsiteY15" fmla="*/ 25400 h 234950"/>
                      <a:gd name="connsiteX16" fmla="*/ 133555 w 336755"/>
                      <a:gd name="connsiteY16" fmla="*/ 31750 h 234950"/>
                      <a:gd name="connsiteX17" fmla="*/ 120855 w 336755"/>
                      <a:gd name="connsiteY17" fmla="*/ 47625 h 234950"/>
                      <a:gd name="connsiteX18" fmla="*/ 104980 w 336755"/>
                      <a:gd name="connsiteY18" fmla="*/ 60325 h 234950"/>
                      <a:gd name="connsiteX19" fmla="*/ 92280 w 336755"/>
                      <a:gd name="connsiteY19" fmla="*/ 79375 h 234950"/>
                      <a:gd name="connsiteX20" fmla="*/ 82755 w 336755"/>
                      <a:gd name="connsiteY20" fmla="*/ 82550 h 234950"/>
                      <a:gd name="connsiteX21" fmla="*/ 51005 w 336755"/>
                      <a:gd name="connsiteY21" fmla="*/ 104775 h 234950"/>
                      <a:gd name="connsiteX22" fmla="*/ 41480 w 336755"/>
                      <a:gd name="connsiteY22" fmla="*/ 111125 h 234950"/>
                      <a:gd name="connsiteX23" fmla="*/ 25605 w 336755"/>
                      <a:gd name="connsiteY23" fmla="*/ 136525 h 234950"/>
                      <a:gd name="connsiteX24" fmla="*/ 19255 w 336755"/>
                      <a:gd name="connsiteY24" fmla="*/ 146050 h 234950"/>
                      <a:gd name="connsiteX25" fmla="*/ 6555 w 336755"/>
                      <a:gd name="connsiteY25" fmla="*/ 168275 h 234950"/>
                      <a:gd name="connsiteX26" fmla="*/ 3380 w 336755"/>
                      <a:gd name="connsiteY26" fmla="*/ 212725 h 234950"/>
                      <a:gd name="connsiteX27" fmla="*/ 22430 w 336755"/>
                      <a:gd name="connsiteY27" fmla="*/ 228600 h 234950"/>
                      <a:gd name="connsiteX28" fmla="*/ 41480 w 336755"/>
                      <a:gd name="connsiteY28" fmla="*/ 234950 h 234950"/>
                      <a:gd name="connsiteX29" fmla="*/ 82755 w 336755"/>
                      <a:gd name="connsiteY29" fmla="*/ 225425 h 234950"/>
                      <a:gd name="connsiteX30" fmla="*/ 92280 w 336755"/>
                      <a:gd name="connsiteY30" fmla="*/ 222250 h 234950"/>
                      <a:gd name="connsiteX31" fmla="*/ 101805 w 336755"/>
                      <a:gd name="connsiteY31" fmla="*/ 219075 h 234950"/>
                      <a:gd name="connsiteX32" fmla="*/ 114505 w 336755"/>
                      <a:gd name="connsiteY32" fmla="*/ 212725 h 234950"/>
                      <a:gd name="connsiteX33" fmla="*/ 124030 w 336755"/>
                      <a:gd name="connsiteY33" fmla="*/ 209550 h 234950"/>
                      <a:gd name="connsiteX34" fmla="*/ 143080 w 336755"/>
                      <a:gd name="connsiteY34" fmla="*/ 200025 h 234950"/>
                      <a:gd name="connsiteX35" fmla="*/ 190705 w 336755"/>
                      <a:gd name="connsiteY35" fmla="*/ 196850 h 234950"/>
                      <a:gd name="connsiteX36" fmla="*/ 216105 w 336755"/>
                      <a:gd name="connsiteY36" fmla="*/ 200025 h 234950"/>
                      <a:gd name="connsiteX37" fmla="*/ 219280 w 336755"/>
                      <a:gd name="connsiteY37" fmla="*/ 209550 h 234950"/>
                      <a:gd name="connsiteX38" fmla="*/ 235155 w 336755"/>
                      <a:gd name="connsiteY38" fmla="*/ 184150 h 234950"/>
                      <a:gd name="connsiteX0" fmla="*/ 235155 w 334402"/>
                      <a:gd name="connsiteY0" fmla="*/ 184150 h 234950"/>
                      <a:gd name="connsiteX1" fmla="*/ 235155 w 334402"/>
                      <a:gd name="connsiteY1" fmla="*/ 184150 h 234950"/>
                      <a:gd name="connsiteX2" fmla="*/ 260555 w 334402"/>
                      <a:gd name="connsiteY2" fmla="*/ 149225 h 234950"/>
                      <a:gd name="connsiteX3" fmla="*/ 273255 w 334402"/>
                      <a:gd name="connsiteY3" fmla="*/ 142875 h 234950"/>
                      <a:gd name="connsiteX4" fmla="*/ 282780 w 334402"/>
                      <a:gd name="connsiteY4" fmla="*/ 136525 h 234950"/>
                      <a:gd name="connsiteX5" fmla="*/ 298655 w 334402"/>
                      <a:gd name="connsiteY5" fmla="*/ 123825 h 234950"/>
                      <a:gd name="connsiteX6" fmla="*/ 308180 w 334402"/>
                      <a:gd name="connsiteY6" fmla="*/ 114300 h 234950"/>
                      <a:gd name="connsiteX7" fmla="*/ 330405 w 334402"/>
                      <a:gd name="connsiteY7" fmla="*/ 95250 h 234950"/>
                      <a:gd name="connsiteX8" fmla="*/ 333580 w 334402"/>
                      <a:gd name="connsiteY8" fmla="*/ 28575 h 234950"/>
                      <a:gd name="connsiteX9" fmla="*/ 320880 w 334402"/>
                      <a:gd name="connsiteY9" fmla="*/ 19050 h 234950"/>
                      <a:gd name="connsiteX10" fmla="*/ 317705 w 334402"/>
                      <a:gd name="connsiteY10" fmla="*/ 9525 h 234950"/>
                      <a:gd name="connsiteX11" fmla="*/ 292305 w 334402"/>
                      <a:gd name="connsiteY11" fmla="*/ 6350 h 234950"/>
                      <a:gd name="connsiteX12" fmla="*/ 260555 w 334402"/>
                      <a:gd name="connsiteY12" fmla="*/ 0 h 234950"/>
                      <a:gd name="connsiteX13" fmla="*/ 197055 w 334402"/>
                      <a:gd name="connsiteY13" fmla="*/ 3175 h 234950"/>
                      <a:gd name="connsiteX14" fmla="*/ 143080 w 334402"/>
                      <a:gd name="connsiteY14" fmla="*/ 25400 h 234950"/>
                      <a:gd name="connsiteX15" fmla="*/ 133555 w 334402"/>
                      <a:gd name="connsiteY15" fmla="*/ 31750 h 234950"/>
                      <a:gd name="connsiteX16" fmla="*/ 120855 w 334402"/>
                      <a:gd name="connsiteY16" fmla="*/ 47625 h 234950"/>
                      <a:gd name="connsiteX17" fmla="*/ 104980 w 334402"/>
                      <a:gd name="connsiteY17" fmla="*/ 60325 h 234950"/>
                      <a:gd name="connsiteX18" fmla="*/ 92280 w 334402"/>
                      <a:gd name="connsiteY18" fmla="*/ 79375 h 234950"/>
                      <a:gd name="connsiteX19" fmla="*/ 82755 w 334402"/>
                      <a:gd name="connsiteY19" fmla="*/ 82550 h 234950"/>
                      <a:gd name="connsiteX20" fmla="*/ 51005 w 334402"/>
                      <a:gd name="connsiteY20" fmla="*/ 104775 h 234950"/>
                      <a:gd name="connsiteX21" fmla="*/ 41480 w 334402"/>
                      <a:gd name="connsiteY21" fmla="*/ 111125 h 234950"/>
                      <a:gd name="connsiteX22" fmla="*/ 25605 w 334402"/>
                      <a:gd name="connsiteY22" fmla="*/ 136525 h 234950"/>
                      <a:gd name="connsiteX23" fmla="*/ 19255 w 334402"/>
                      <a:gd name="connsiteY23" fmla="*/ 146050 h 234950"/>
                      <a:gd name="connsiteX24" fmla="*/ 6555 w 334402"/>
                      <a:gd name="connsiteY24" fmla="*/ 168275 h 234950"/>
                      <a:gd name="connsiteX25" fmla="*/ 3380 w 334402"/>
                      <a:gd name="connsiteY25" fmla="*/ 212725 h 234950"/>
                      <a:gd name="connsiteX26" fmla="*/ 22430 w 334402"/>
                      <a:gd name="connsiteY26" fmla="*/ 228600 h 234950"/>
                      <a:gd name="connsiteX27" fmla="*/ 41480 w 334402"/>
                      <a:gd name="connsiteY27" fmla="*/ 234950 h 234950"/>
                      <a:gd name="connsiteX28" fmla="*/ 82755 w 334402"/>
                      <a:gd name="connsiteY28" fmla="*/ 225425 h 234950"/>
                      <a:gd name="connsiteX29" fmla="*/ 92280 w 334402"/>
                      <a:gd name="connsiteY29" fmla="*/ 222250 h 234950"/>
                      <a:gd name="connsiteX30" fmla="*/ 101805 w 334402"/>
                      <a:gd name="connsiteY30" fmla="*/ 219075 h 234950"/>
                      <a:gd name="connsiteX31" fmla="*/ 114505 w 334402"/>
                      <a:gd name="connsiteY31" fmla="*/ 212725 h 234950"/>
                      <a:gd name="connsiteX32" fmla="*/ 124030 w 334402"/>
                      <a:gd name="connsiteY32" fmla="*/ 209550 h 234950"/>
                      <a:gd name="connsiteX33" fmla="*/ 143080 w 334402"/>
                      <a:gd name="connsiteY33" fmla="*/ 200025 h 234950"/>
                      <a:gd name="connsiteX34" fmla="*/ 190705 w 334402"/>
                      <a:gd name="connsiteY34" fmla="*/ 196850 h 234950"/>
                      <a:gd name="connsiteX35" fmla="*/ 216105 w 334402"/>
                      <a:gd name="connsiteY35" fmla="*/ 200025 h 234950"/>
                      <a:gd name="connsiteX36" fmla="*/ 219280 w 334402"/>
                      <a:gd name="connsiteY36" fmla="*/ 209550 h 234950"/>
                      <a:gd name="connsiteX37" fmla="*/ 235155 w 334402"/>
                      <a:gd name="connsiteY37" fmla="*/ 184150 h 234950"/>
                      <a:gd name="connsiteX0" fmla="*/ 235155 w 333839"/>
                      <a:gd name="connsiteY0" fmla="*/ 184150 h 234950"/>
                      <a:gd name="connsiteX1" fmla="*/ 235155 w 333839"/>
                      <a:gd name="connsiteY1" fmla="*/ 184150 h 234950"/>
                      <a:gd name="connsiteX2" fmla="*/ 260555 w 333839"/>
                      <a:gd name="connsiteY2" fmla="*/ 149225 h 234950"/>
                      <a:gd name="connsiteX3" fmla="*/ 273255 w 333839"/>
                      <a:gd name="connsiteY3" fmla="*/ 142875 h 234950"/>
                      <a:gd name="connsiteX4" fmla="*/ 282780 w 333839"/>
                      <a:gd name="connsiteY4" fmla="*/ 136525 h 234950"/>
                      <a:gd name="connsiteX5" fmla="*/ 298655 w 333839"/>
                      <a:gd name="connsiteY5" fmla="*/ 123825 h 234950"/>
                      <a:gd name="connsiteX6" fmla="*/ 308180 w 333839"/>
                      <a:gd name="connsiteY6" fmla="*/ 114300 h 234950"/>
                      <a:gd name="connsiteX7" fmla="*/ 333580 w 333839"/>
                      <a:gd name="connsiteY7" fmla="*/ 28575 h 234950"/>
                      <a:gd name="connsiteX8" fmla="*/ 320880 w 333839"/>
                      <a:gd name="connsiteY8" fmla="*/ 19050 h 234950"/>
                      <a:gd name="connsiteX9" fmla="*/ 317705 w 333839"/>
                      <a:gd name="connsiteY9" fmla="*/ 9525 h 234950"/>
                      <a:gd name="connsiteX10" fmla="*/ 292305 w 333839"/>
                      <a:gd name="connsiteY10" fmla="*/ 6350 h 234950"/>
                      <a:gd name="connsiteX11" fmla="*/ 260555 w 333839"/>
                      <a:gd name="connsiteY11" fmla="*/ 0 h 234950"/>
                      <a:gd name="connsiteX12" fmla="*/ 197055 w 333839"/>
                      <a:gd name="connsiteY12" fmla="*/ 3175 h 234950"/>
                      <a:gd name="connsiteX13" fmla="*/ 143080 w 333839"/>
                      <a:gd name="connsiteY13" fmla="*/ 25400 h 234950"/>
                      <a:gd name="connsiteX14" fmla="*/ 133555 w 333839"/>
                      <a:gd name="connsiteY14" fmla="*/ 31750 h 234950"/>
                      <a:gd name="connsiteX15" fmla="*/ 120855 w 333839"/>
                      <a:gd name="connsiteY15" fmla="*/ 47625 h 234950"/>
                      <a:gd name="connsiteX16" fmla="*/ 104980 w 333839"/>
                      <a:gd name="connsiteY16" fmla="*/ 60325 h 234950"/>
                      <a:gd name="connsiteX17" fmla="*/ 92280 w 333839"/>
                      <a:gd name="connsiteY17" fmla="*/ 79375 h 234950"/>
                      <a:gd name="connsiteX18" fmla="*/ 82755 w 333839"/>
                      <a:gd name="connsiteY18" fmla="*/ 82550 h 234950"/>
                      <a:gd name="connsiteX19" fmla="*/ 51005 w 333839"/>
                      <a:gd name="connsiteY19" fmla="*/ 104775 h 234950"/>
                      <a:gd name="connsiteX20" fmla="*/ 41480 w 333839"/>
                      <a:gd name="connsiteY20" fmla="*/ 111125 h 234950"/>
                      <a:gd name="connsiteX21" fmla="*/ 25605 w 333839"/>
                      <a:gd name="connsiteY21" fmla="*/ 136525 h 234950"/>
                      <a:gd name="connsiteX22" fmla="*/ 19255 w 333839"/>
                      <a:gd name="connsiteY22" fmla="*/ 146050 h 234950"/>
                      <a:gd name="connsiteX23" fmla="*/ 6555 w 333839"/>
                      <a:gd name="connsiteY23" fmla="*/ 168275 h 234950"/>
                      <a:gd name="connsiteX24" fmla="*/ 3380 w 333839"/>
                      <a:gd name="connsiteY24" fmla="*/ 212725 h 234950"/>
                      <a:gd name="connsiteX25" fmla="*/ 22430 w 333839"/>
                      <a:gd name="connsiteY25" fmla="*/ 228600 h 234950"/>
                      <a:gd name="connsiteX26" fmla="*/ 41480 w 333839"/>
                      <a:gd name="connsiteY26" fmla="*/ 234950 h 234950"/>
                      <a:gd name="connsiteX27" fmla="*/ 82755 w 333839"/>
                      <a:gd name="connsiteY27" fmla="*/ 225425 h 234950"/>
                      <a:gd name="connsiteX28" fmla="*/ 92280 w 333839"/>
                      <a:gd name="connsiteY28" fmla="*/ 222250 h 234950"/>
                      <a:gd name="connsiteX29" fmla="*/ 101805 w 333839"/>
                      <a:gd name="connsiteY29" fmla="*/ 219075 h 234950"/>
                      <a:gd name="connsiteX30" fmla="*/ 114505 w 333839"/>
                      <a:gd name="connsiteY30" fmla="*/ 212725 h 234950"/>
                      <a:gd name="connsiteX31" fmla="*/ 124030 w 333839"/>
                      <a:gd name="connsiteY31" fmla="*/ 209550 h 234950"/>
                      <a:gd name="connsiteX32" fmla="*/ 143080 w 333839"/>
                      <a:gd name="connsiteY32" fmla="*/ 200025 h 234950"/>
                      <a:gd name="connsiteX33" fmla="*/ 190705 w 333839"/>
                      <a:gd name="connsiteY33" fmla="*/ 196850 h 234950"/>
                      <a:gd name="connsiteX34" fmla="*/ 216105 w 333839"/>
                      <a:gd name="connsiteY34" fmla="*/ 200025 h 234950"/>
                      <a:gd name="connsiteX35" fmla="*/ 219280 w 333839"/>
                      <a:gd name="connsiteY35" fmla="*/ 209550 h 234950"/>
                      <a:gd name="connsiteX36" fmla="*/ 235155 w 333839"/>
                      <a:gd name="connsiteY36" fmla="*/ 184150 h 234950"/>
                      <a:gd name="connsiteX0" fmla="*/ 235155 w 334236"/>
                      <a:gd name="connsiteY0" fmla="*/ 184150 h 234950"/>
                      <a:gd name="connsiteX1" fmla="*/ 235155 w 334236"/>
                      <a:gd name="connsiteY1" fmla="*/ 184150 h 234950"/>
                      <a:gd name="connsiteX2" fmla="*/ 260555 w 334236"/>
                      <a:gd name="connsiteY2" fmla="*/ 149225 h 234950"/>
                      <a:gd name="connsiteX3" fmla="*/ 273255 w 334236"/>
                      <a:gd name="connsiteY3" fmla="*/ 142875 h 234950"/>
                      <a:gd name="connsiteX4" fmla="*/ 282780 w 334236"/>
                      <a:gd name="connsiteY4" fmla="*/ 136525 h 234950"/>
                      <a:gd name="connsiteX5" fmla="*/ 298655 w 334236"/>
                      <a:gd name="connsiteY5" fmla="*/ 123825 h 234950"/>
                      <a:gd name="connsiteX6" fmla="*/ 333580 w 334236"/>
                      <a:gd name="connsiteY6" fmla="*/ 28575 h 234950"/>
                      <a:gd name="connsiteX7" fmla="*/ 320880 w 334236"/>
                      <a:gd name="connsiteY7" fmla="*/ 19050 h 234950"/>
                      <a:gd name="connsiteX8" fmla="*/ 317705 w 334236"/>
                      <a:gd name="connsiteY8" fmla="*/ 9525 h 234950"/>
                      <a:gd name="connsiteX9" fmla="*/ 292305 w 334236"/>
                      <a:gd name="connsiteY9" fmla="*/ 6350 h 234950"/>
                      <a:gd name="connsiteX10" fmla="*/ 260555 w 334236"/>
                      <a:gd name="connsiteY10" fmla="*/ 0 h 234950"/>
                      <a:gd name="connsiteX11" fmla="*/ 197055 w 334236"/>
                      <a:gd name="connsiteY11" fmla="*/ 3175 h 234950"/>
                      <a:gd name="connsiteX12" fmla="*/ 143080 w 334236"/>
                      <a:gd name="connsiteY12" fmla="*/ 25400 h 234950"/>
                      <a:gd name="connsiteX13" fmla="*/ 133555 w 334236"/>
                      <a:gd name="connsiteY13" fmla="*/ 31750 h 234950"/>
                      <a:gd name="connsiteX14" fmla="*/ 120855 w 334236"/>
                      <a:gd name="connsiteY14" fmla="*/ 47625 h 234950"/>
                      <a:gd name="connsiteX15" fmla="*/ 104980 w 334236"/>
                      <a:gd name="connsiteY15" fmla="*/ 60325 h 234950"/>
                      <a:gd name="connsiteX16" fmla="*/ 92280 w 334236"/>
                      <a:gd name="connsiteY16" fmla="*/ 79375 h 234950"/>
                      <a:gd name="connsiteX17" fmla="*/ 82755 w 334236"/>
                      <a:gd name="connsiteY17" fmla="*/ 82550 h 234950"/>
                      <a:gd name="connsiteX18" fmla="*/ 51005 w 334236"/>
                      <a:gd name="connsiteY18" fmla="*/ 104775 h 234950"/>
                      <a:gd name="connsiteX19" fmla="*/ 41480 w 334236"/>
                      <a:gd name="connsiteY19" fmla="*/ 111125 h 234950"/>
                      <a:gd name="connsiteX20" fmla="*/ 25605 w 334236"/>
                      <a:gd name="connsiteY20" fmla="*/ 136525 h 234950"/>
                      <a:gd name="connsiteX21" fmla="*/ 19255 w 334236"/>
                      <a:gd name="connsiteY21" fmla="*/ 146050 h 234950"/>
                      <a:gd name="connsiteX22" fmla="*/ 6555 w 334236"/>
                      <a:gd name="connsiteY22" fmla="*/ 168275 h 234950"/>
                      <a:gd name="connsiteX23" fmla="*/ 3380 w 334236"/>
                      <a:gd name="connsiteY23" fmla="*/ 212725 h 234950"/>
                      <a:gd name="connsiteX24" fmla="*/ 22430 w 334236"/>
                      <a:gd name="connsiteY24" fmla="*/ 228600 h 234950"/>
                      <a:gd name="connsiteX25" fmla="*/ 41480 w 334236"/>
                      <a:gd name="connsiteY25" fmla="*/ 234950 h 234950"/>
                      <a:gd name="connsiteX26" fmla="*/ 82755 w 334236"/>
                      <a:gd name="connsiteY26" fmla="*/ 225425 h 234950"/>
                      <a:gd name="connsiteX27" fmla="*/ 92280 w 334236"/>
                      <a:gd name="connsiteY27" fmla="*/ 222250 h 234950"/>
                      <a:gd name="connsiteX28" fmla="*/ 101805 w 334236"/>
                      <a:gd name="connsiteY28" fmla="*/ 219075 h 234950"/>
                      <a:gd name="connsiteX29" fmla="*/ 114505 w 334236"/>
                      <a:gd name="connsiteY29" fmla="*/ 212725 h 234950"/>
                      <a:gd name="connsiteX30" fmla="*/ 124030 w 334236"/>
                      <a:gd name="connsiteY30" fmla="*/ 209550 h 234950"/>
                      <a:gd name="connsiteX31" fmla="*/ 143080 w 334236"/>
                      <a:gd name="connsiteY31" fmla="*/ 200025 h 234950"/>
                      <a:gd name="connsiteX32" fmla="*/ 190705 w 334236"/>
                      <a:gd name="connsiteY32" fmla="*/ 196850 h 234950"/>
                      <a:gd name="connsiteX33" fmla="*/ 216105 w 334236"/>
                      <a:gd name="connsiteY33" fmla="*/ 200025 h 234950"/>
                      <a:gd name="connsiteX34" fmla="*/ 219280 w 334236"/>
                      <a:gd name="connsiteY34" fmla="*/ 209550 h 234950"/>
                      <a:gd name="connsiteX35" fmla="*/ 235155 w 334236"/>
                      <a:gd name="connsiteY35" fmla="*/ 184150 h 234950"/>
                      <a:gd name="connsiteX0" fmla="*/ 235155 w 335079"/>
                      <a:gd name="connsiteY0" fmla="*/ 184150 h 234950"/>
                      <a:gd name="connsiteX1" fmla="*/ 235155 w 335079"/>
                      <a:gd name="connsiteY1" fmla="*/ 184150 h 234950"/>
                      <a:gd name="connsiteX2" fmla="*/ 260555 w 335079"/>
                      <a:gd name="connsiteY2" fmla="*/ 149225 h 234950"/>
                      <a:gd name="connsiteX3" fmla="*/ 273255 w 335079"/>
                      <a:gd name="connsiteY3" fmla="*/ 142875 h 234950"/>
                      <a:gd name="connsiteX4" fmla="*/ 282780 w 335079"/>
                      <a:gd name="connsiteY4" fmla="*/ 136525 h 234950"/>
                      <a:gd name="connsiteX5" fmla="*/ 333580 w 335079"/>
                      <a:gd name="connsiteY5" fmla="*/ 28575 h 234950"/>
                      <a:gd name="connsiteX6" fmla="*/ 320880 w 335079"/>
                      <a:gd name="connsiteY6" fmla="*/ 19050 h 234950"/>
                      <a:gd name="connsiteX7" fmla="*/ 317705 w 335079"/>
                      <a:gd name="connsiteY7" fmla="*/ 9525 h 234950"/>
                      <a:gd name="connsiteX8" fmla="*/ 292305 w 335079"/>
                      <a:gd name="connsiteY8" fmla="*/ 6350 h 234950"/>
                      <a:gd name="connsiteX9" fmla="*/ 260555 w 335079"/>
                      <a:gd name="connsiteY9" fmla="*/ 0 h 234950"/>
                      <a:gd name="connsiteX10" fmla="*/ 197055 w 335079"/>
                      <a:gd name="connsiteY10" fmla="*/ 3175 h 234950"/>
                      <a:gd name="connsiteX11" fmla="*/ 143080 w 335079"/>
                      <a:gd name="connsiteY11" fmla="*/ 25400 h 234950"/>
                      <a:gd name="connsiteX12" fmla="*/ 133555 w 335079"/>
                      <a:gd name="connsiteY12" fmla="*/ 31750 h 234950"/>
                      <a:gd name="connsiteX13" fmla="*/ 120855 w 335079"/>
                      <a:gd name="connsiteY13" fmla="*/ 47625 h 234950"/>
                      <a:gd name="connsiteX14" fmla="*/ 104980 w 335079"/>
                      <a:gd name="connsiteY14" fmla="*/ 60325 h 234950"/>
                      <a:gd name="connsiteX15" fmla="*/ 92280 w 335079"/>
                      <a:gd name="connsiteY15" fmla="*/ 79375 h 234950"/>
                      <a:gd name="connsiteX16" fmla="*/ 82755 w 335079"/>
                      <a:gd name="connsiteY16" fmla="*/ 82550 h 234950"/>
                      <a:gd name="connsiteX17" fmla="*/ 51005 w 335079"/>
                      <a:gd name="connsiteY17" fmla="*/ 104775 h 234950"/>
                      <a:gd name="connsiteX18" fmla="*/ 41480 w 335079"/>
                      <a:gd name="connsiteY18" fmla="*/ 111125 h 234950"/>
                      <a:gd name="connsiteX19" fmla="*/ 25605 w 335079"/>
                      <a:gd name="connsiteY19" fmla="*/ 136525 h 234950"/>
                      <a:gd name="connsiteX20" fmla="*/ 19255 w 335079"/>
                      <a:gd name="connsiteY20" fmla="*/ 146050 h 234950"/>
                      <a:gd name="connsiteX21" fmla="*/ 6555 w 335079"/>
                      <a:gd name="connsiteY21" fmla="*/ 168275 h 234950"/>
                      <a:gd name="connsiteX22" fmla="*/ 3380 w 335079"/>
                      <a:gd name="connsiteY22" fmla="*/ 212725 h 234950"/>
                      <a:gd name="connsiteX23" fmla="*/ 22430 w 335079"/>
                      <a:gd name="connsiteY23" fmla="*/ 228600 h 234950"/>
                      <a:gd name="connsiteX24" fmla="*/ 41480 w 335079"/>
                      <a:gd name="connsiteY24" fmla="*/ 234950 h 234950"/>
                      <a:gd name="connsiteX25" fmla="*/ 82755 w 335079"/>
                      <a:gd name="connsiteY25" fmla="*/ 225425 h 234950"/>
                      <a:gd name="connsiteX26" fmla="*/ 92280 w 335079"/>
                      <a:gd name="connsiteY26" fmla="*/ 222250 h 234950"/>
                      <a:gd name="connsiteX27" fmla="*/ 101805 w 335079"/>
                      <a:gd name="connsiteY27" fmla="*/ 219075 h 234950"/>
                      <a:gd name="connsiteX28" fmla="*/ 114505 w 335079"/>
                      <a:gd name="connsiteY28" fmla="*/ 212725 h 234950"/>
                      <a:gd name="connsiteX29" fmla="*/ 124030 w 335079"/>
                      <a:gd name="connsiteY29" fmla="*/ 209550 h 234950"/>
                      <a:gd name="connsiteX30" fmla="*/ 143080 w 335079"/>
                      <a:gd name="connsiteY30" fmla="*/ 200025 h 234950"/>
                      <a:gd name="connsiteX31" fmla="*/ 190705 w 335079"/>
                      <a:gd name="connsiteY31" fmla="*/ 196850 h 234950"/>
                      <a:gd name="connsiteX32" fmla="*/ 216105 w 335079"/>
                      <a:gd name="connsiteY32" fmla="*/ 200025 h 234950"/>
                      <a:gd name="connsiteX33" fmla="*/ 219280 w 335079"/>
                      <a:gd name="connsiteY33" fmla="*/ 209550 h 234950"/>
                      <a:gd name="connsiteX34" fmla="*/ 235155 w 335079"/>
                      <a:gd name="connsiteY34" fmla="*/ 184150 h 234950"/>
                      <a:gd name="connsiteX0" fmla="*/ 235155 w 335646"/>
                      <a:gd name="connsiteY0" fmla="*/ 184150 h 234950"/>
                      <a:gd name="connsiteX1" fmla="*/ 235155 w 335646"/>
                      <a:gd name="connsiteY1" fmla="*/ 184150 h 234950"/>
                      <a:gd name="connsiteX2" fmla="*/ 260555 w 335646"/>
                      <a:gd name="connsiteY2" fmla="*/ 149225 h 234950"/>
                      <a:gd name="connsiteX3" fmla="*/ 273255 w 335646"/>
                      <a:gd name="connsiteY3" fmla="*/ 142875 h 234950"/>
                      <a:gd name="connsiteX4" fmla="*/ 333580 w 335646"/>
                      <a:gd name="connsiteY4" fmla="*/ 28575 h 234950"/>
                      <a:gd name="connsiteX5" fmla="*/ 320880 w 335646"/>
                      <a:gd name="connsiteY5" fmla="*/ 19050 h 234950"/>
                      <a:gd name="connsiteX6" fmla="*/ 317705 w 335646"/>
                      <a:gd name="connsiteY6" fmla="*/ 9525 h 234950"/>
                      <a:gd name="connsiteX7" fmla="*/ 292305 w 335646"/>
                      <a:gd name="connsiteY7" fmla="*/ 6350 h 234950"/>
                      <a:gd name="connsiteX8" fmla="*/ 260555 w 335646"/>
                      <a:gd name="connsiteY8" fmla="*/ 0 h 234950"/>
                      <a:gd name="connsiteX9" fmla="*/ 197055 w 335646"/>
                      <a:gd name="connsiteY9" fmla="*/ 3175 h 234950"/>
                      <a:gd name="connsiteX10" fmla="*/ 143080 w 335646"/>
                      <a:gd name="connsiteY10" fmla="*/ 25400 h 234950"/>
                      <a:gd name="connsiteX11" fmla="*/ 133555 w 335646"/>
                      <a:gd name="connsiteY11" fmla="*/ 31750 h 234950"/>
                      <a:gd name="connsiteX12" fmla="*/ 120855 w 335646"/>
                      <a:gd name="connsiteY12" fmla="*/ 47625 h 234950"/>
                      <a:gd name="connsiteX13" fmla="*/ 104980 w 335646"/>
                      <a:gd name="connsiteY13" fmla="*/ 60325 h 234950"/>
                      <a:gd name="connsiteX14" fmla="*/ 92280 w 335646"/>
                      <a:gd name="connsiteY14" fmla="*/ 79375 h 234950"/>
                      <a:gd name="connsiteX15" fmla="*/ 82755 w 335646"/>
                      <a:gd name="connsiteY15" fmla="*/ 82550 h 234950"/>
                      <a:gd name="connsiteX16" fmla="*/ 51005 w 335646"/>
                      <a:gd name="connsiteY16" fmla="*/ 104775 h 234950"/>
                      <a:gd name="connsiteX17" fmla="*/ 41480 w 335646"/>
                      <a:gd name="connsiteY17" fmla="*/ 111125 h 234950"/>
                      <a:gd name="connsiteX18" fmla="*/ 25605 w 335646"/>
                      <a:gd name="connsiteY18" fmla="*/ 136525 h 234950"/>
                      <a:gd name="connsiteX19" fmla="*/ 19255 w 335646"/>
                      <a:gd name="connsiteY19" fmla="*/ 146050 h 234950"/>
                      <a:gd name="connsiteX20" fmla="*/ 6555 w 335646"/>
                      <a:gd name="connsiteY20" fmla="*/ 168275 h 234950"/>
                      <a:gd name="connsiteX21" fmla="*/ 3380 w 335646"/>
                      <a:gd name="connsiteY21" fmla="*/ 212725 h 234950"/>
                      <a:gd name="connsiteX22" fmla="*/ 22430 w 335646"/>
                      <a:gd name="connsiteY22" fmla="*/ 228600 h 234950"/>
                      <a:gd name="connsiteX23" fmla="*/ 41480 w 335646"/>
                      <a:gd name="connsiteY23" fmla="*/ 234950 h 234950"/>
                      <a:gd name="connsiteX24" fmla="*/ 82755 w 335646"/>
                      <a:gd name="connsiteY24" fmla="*/ 225425 h 234950"/>
                      <a:gd name="connsiteX25" fmla="*/ 92280 w 335646"/>
                      <a:gd name="connsiteY25" fmla="*/ 222250 h 234950"/>
                      <a:gd name="connsiteX26" fmla="*/ 101805 w 335646"/>
                      <a:gd name="connsiteY26" fmla="*/ 219075 h 234950"/>
                      <a:gd name="connsiteX27" fmla="*/ 114505 w 335646"/>
                      <a:gd name="connsiteY27" fmla="*/ 212725 h 234950"/>
                      <a:gd name="connsiteX28" fmla="*/ 124030 w 335646"/>
                      <a:gd name="connsiteY28" fmla="*/ 209550 h 234950"/>
                      <a:gd name="connsiteX29" fmla="*/ 143080 w 335646"/>
                      <a:gd name="connsiteY29" fmla="*/ 200025 h 234950"/>
                      <a:gd name="connsiteX30" fmla="*/ 190705 w 335646"/>
                      <a:gd name="connsiteY30" fmla="*/ 196850 h 234950"/>
                      <a:gd name="connsiteX31" fmla="*/ 216105 w 335646"/>
                      <a:gd name="connsiteY31" fmla="*/ 200025 h 234950"/>
                      <a:gd name="connsiteX32" fmla="*/ 219280 w 335646"/>
                      <a:gd name="connsiteY32" fmla="*/ 209550 h 234950"/>
                      <a:gd name="connsiteX33" fmla="*/ 235155 w 335646"/>
                      <a:gd name="connsiteY33" fmla="*/ 184150 h 234950"/>
                      <a:gd name="connsiteX0" fmla="*/ 235155 w 336445"/>
                      <a:gd name="connsiteY0" fmla="*/ 184150 h 234950"/>
                      <a:gd name="connsiteX1" fmla="*/ 235155 w 336445"/>
                      <a:gd name="connsiteY1" fmla="*/ 184150 h 234950"/>
                      <a:gd name="connsiteX2" fmla="*/ 260555 w 336445"/>
                      <a:gd name="connsiteY2" fmla="*/ 149225 h 234950"/>
                      <a:gd name="connsiteX3" fmla="*/ 333580 w 336445"/>
                      <a:gd name="connsiteY3" fmla="*/ 28575 h 234950"/>
                      <a:gd name="connsiteX4" fmla="*/ 320880 w 336445"/>
                      <a:gd name="connsiteY4" fmla="*/ 19050 h 234950"/>
                      <a:gd name="connsiteX5" fmla="*/ 317705 w 336445"/>
                      <a:gd name="connsiteY5" fmla="*/ 9525 h 234950"/>
                      <a:gd name="connsiteX6" fmla="*/ 292305 w 336445"/>
                      <a:gd name="connsiteY6" fmla="*/ 6350 h 234950"/>
                      <a:gd name="connsiteX7" fmla="*/ 260555 w 336445"/>
                      <a:gd name="connsiteY7" fmla="*/ 0 h 234950"/>
                      <a:gd name="connsiteX8" fmla="*/ 197055 w 336445"/>
                      <a:gd name="connsiteY8" fmla="*/ 3175 h 234950"/>
                      <a:gd name="connsiteX9" fmla="*/ 143080 w 336445"/>
                      <a:gd name="connsiteY9" fmla="*/ 25400 h 234950"/>
                      <a:gd name="connsiteX10" fmla="*/ 133555 w 336445"/>
                      <a:gd name="connsiteY10" fmla="*/ 31750 h 234950"/>
                      <a:gd name="connsiteX11" fmla="*/ 120855 w 336445"/>
                      <a:gd name="connsiteY11" fmla="*/ 47625 h 234950"/>
                      <a:gd name="connsiteX12" fmla="*/ 104980 w 336445"/>
                      <a:gd name="connsiteY12" fmla="*/ 60325 h 234950"/>
                      <a:gd name="connsiteX13" fmla="*/ 92280 w 336445"/>
                      <a:gd name="connsiteY13" fmla="*/ 79375 h 234950"/>
                      <a:gd name="connsiteX14" fmla="*/ 82755 w 336445"/>
                      <a:gd name="connsiteY14" fmla="*/ 82550 h 234950"/>
                      <a:gd name="connsiteX15" fmla="*/ 51005 w 336445"/>
                      <a:gd name="connsiteY15" fmla="*/ 104775 h 234950"/>
                      <a:gd name="connsiteX16" fmla="*/ 41480 w 336445"/>
                      <a:gd name="connsiteY16" fmla="*/ 111125 h 234950"/>
                      <a:gd name="connsiteX17" fmla="*/ 25605 w 336445"/>
                      <a:gd name="connsiteY17" fmla="*/ 136525 h 234950"/>
                      <a:gd name="connsiteX18" fmla="*/ 19255 w 336445"/>
                      <a:gd name="connsiteY18" fmla="*/ 146050 h 234950"/>
                      <a:gd name="connsiteX19" fmla="*/ 6555 w 336445"/>
                      <a:gd name="connsiteY19" fmla="*/ 168275 h 234950"/>
                      <a:gd name="connsiteX20" fmla="*/ 3380 w 336445"/>
                      <a:gd name="connsiteY20" fmla="*/ 212725 h 234950"/>
                      <a:gd name="connsiteX21" fmla="*/ 22430 w 336445"/>
                      <a:gd name="connsiteY21" fmla="*/ 228600 h 234950"/>
                      <a:gd name="connsiteX22" fmla="*/ 41480 w 336445"/>
                      <a:gd name="connsiteY22" fmla="*/ 234950 h 234950"/>
                      <a:gd name="connsiteX23" fmla="*/ 82755 w 336445"/>
                      <a:gd name="connsiteY23" fmla="*/ 225425 h 234950"/>
                      <a:gd name="connsiteX24" fmla="*/ 92280 w 336445"/>
                      <a:gd name="connsiteY24" fmla="*/ 222250 h 234950"/>
                      <a:gd name="connsiteX25" fmla="*/ 101805 w 336445"/>
                      <a:gd name="connsiteY25" fmla="*/ 219075 h 234950"/>
                      <a:gd name="connsiteX26" fmla="*/ 114505 w 336445"/>
                      <a:gd name="connsiteY26" fmla="*/ 212725 h 234950"/>
                      <a:gd name="connsiteX27" fmla="*/ 124030 w 336445"/>
                      <a:gd name="connsiteY27" fmla="*/ 209550 h 234950"/>
                      <a:gd name="connsiteX28" fmla="*/ 143080 w 336445"/>
                      <a:gd name="connsiteY28" fmla="*/ 200025 h 234950"/>
                      <a:gd name="connsiteX29" fmla="*/ 190705 w 336445"/>
                      <a:gd name="connsiteY29" fmla="*/ 196850 h 234950"/>
                      <a:gd name="connsiteX30" fmla="*/ 216105 w 336445"/>
                      <a:gd name="connsiteY30" fmla="*/ 200025 h 234950"/>
                      <a:gd name="connsiteX31" fmla="*/ 219280 w 336445"/>
                      <a:gd name="connsiteY31" fmla="*/ 209550 h 234950"/>
                      <a:gd name="connsiteX32" fmla="*/ 235155 w 336445"/>
                      <a:gd name="connsiteY32" fmla="*/ 184150 h 234950"/>
                      <a:gd name="connsiteX0" fmla="*/ 235155 w 336827"/>
                      <a:gd name="connsiteY0" fmla="*/ 184150 h 234950"/>
                      <a:gd name="connsiteX1" fmla="*/ 235155 w 336827"/>
                      <a:gd name="connsiteY1" fmla="*/ 184150 h 234950"/>
                      <a:gd name="connsiteX2" fmla="*/ 260555 w 336827"/>
                      <a:gd name="connsiteY2" fmla="*/ 149225 h 234950"/>
                      <a:gd name="connsiteX3" fmla="*/ 333580 w 336827"/>
                      <a:gd name="connsiteY3" fmla="*/ 28575 h 234950"/>
                      <a:gd name="connsiteX4" fmla="*/ 320880 w 336827"/>
                      <a:gd name="connsiteY4" fmla="*/ 19050 h 234950"/>
                      <a:gd name="connsiteX5" fmla="*/ 292305 w 336827"/>
                      <a:gd name="connsiteY5" fmla="*/ 6350 h 234950"/>
                      <a:gd name="connsiteX6" fmla="*/ 260555 w 336827"/>
                      <a:gd name="connsiteY6" fmla="*/ 0 h 234950"/>
                      <a:gd name="connsiteX7" fmla="*/ 197055 w 336827"/>
                      <a:gd name="connsiteY7" fmla="*/ 3175 h 234950"/>
                      <a:gd name="connsiteX8" fmla="*/ 143080 w 336827"/>
                      <a:gd name="connsiteY8" fmla="*/ 25400 h 234950"/>
                      <a:gd name="connsiteX9" fmla="*/ 133555 w 336827"/>
                      <a:gd name="connsiteY9" fmla="*/ 31750 h 234950"/>
                      <a:gd name="connsiteX10" fmla="*/ 120855 w 336827"/>
                      <a:gd name="connsiteY10" fmla="*/ 47625 h 234950"/>
                      <a:gd name="connsiteX11" fmla="*/ 104980 w 336827"/>
                      <a:gd name="connsiteY11" fmla="*/ 60325 h 234950"/>
                      <a:gd name="connsiteX12" fmla="*/ 92280 w 336827"/>
                      <a:gd name="connsiteY12" fmla="*/ 79375 h 234950"/>
                      <a:gd name="connsiteX13" fmla="*/ 82755 w 336827"/>
                      <a:gd name="connsiteY13" fmla="*/ 82550 h 234950"/>
                      <a:gd name="connsiteX14" fmla="*/ 51005 w 336827"/>
                      <a:gd name="connsiteY14" fmla="*/ 104775 h 234950"/>
                      <a:gd name="connsiteX15" fmla="*/ 41480 w 336827"/>
                      <a:gd name="connsiteY15" fmla="*/ 111125 h 234950"/>
                      <a:gd name="connsiteX16" fmla="*/ 25605 w 336827"/>
                      <a:gd name="connsiteY16" fmla="*/ 136525 h 234950"/>
                      <a:gd name="connsiteX17" fmla="*/ 19255 w 336827"/>
                      <a:gd name="connsiteY17" fmla="*/ 146050 h 234950"/>
                      <a:gd name="connsiteX18" fmla="*/ 6555 w 336827"/>
                      <a:gd name="connsiteY18" fmla="*/ 168275 h 234950"/>
                      <a:gd name="connsiteX19" fmla="*/ 3380 w 336827"/>
                      <a:gd name="connsiteY19" fmla="*/ 212725 h 234950"/>
                      <a:gd name="connsiteX20" fmla="*/ 22430 w 336827"/>
                      <a:gd name="connsiteY20" fmla="*/ 228600 h 234950"/>
                      <a:gd name="connsiteX21" fmla="*/ 41480 w 336827"/>
                      <a:gd name="connsiteY21" fmla="*/ 234950 h 234950"/>
                      <a:gd name="connsiteX22" fmla="*/ 82755 w 336827"/>
                      <a:gd name="connsiteY22" fmla="*/ 225425 h 234950"/>
                      <a:gd name="connsiteX23" fmla="*/ 92280 w 336827"/>
                      <a:gd name="connsiteY23" fmla="*/ 222250 h 234950"/>
                      <a:gd name="connsiteX24" fmla="*/ 101805 w 336827"/>
                      <a:gd name="connsiteY24" fmla="*/ 219075 h 234950"/>
                      <a:gd name="connsiteX25" fmla="*/ 114505 w 336827"/>
                      <a:gd name="connsiteY25" fmla="*/ 212725 h 234950"/>
                      <a:gd name="connsiteX26" fmla="*/ 124030 w 336827"/>
                      <a:gd name="connsiteY26" fmla="*/ 209550 h 234950"/>
                      <a:gd name="connsiteX27" fmla="*/ 143080 w 336827"/>
                      <a:gd name="connsiteY27" fmla="*/ 200025 h 234950"/>
                      <a:gd name="connsiteX28" fmla="*/ 190705 w 336827"/>
                      <a:gd name="connsiteY28" fmla="*/ 196850 h 234950"/>
                      <a:gd name="connsiteX29" fmla="*/ 216105 w 336827"/>
                      <a:gd name="connsiteY29" fmla="*/ 200025 h 234950"/>
                      <a:gd name="connsiteX30" fmla="*/ 219280 w 336827"/>
                      <a:gd name="connsiteY30" fmla="*/ 209550 h 234950"/>
                      <a:gd name="connsiteX31" fmla="*/ 235155 w 336827"/>
                      <a:gd name="connsiteY31" fmla="*/ 184150 h 234950"/>
                      <a:gd name="connsiteX0" fmla="*/ 235155 w 334129"/>
                      <a:gd name="connsiteY0" fmla="*/ 184150 h 234950"/>
                      <a:gd name="connsiteX1" fmla="*/ 235155 w 334129"/>
                      <a:gd name="connsiteY1" fmla="*/ 184150 h 234950"/>
                      <a:gd name="connsiteX2" fmla="*/ 260555 w 334129"/>
                      <a:gd name="connsiteY2" fmla="*/ 149225 h 234950"/>
                      <a:gd name="connsiteX3" fmla="*/ 333580 w 334129"/>
                      <a:gd name="connsiteY3" fmla="*/ 28575 h 234950"/>
                      <a:gd name="connsiteX4" fmla="*/ 292305 w 334129"/>
                      <a:gd name="connsiteY4" fmla="*/ 6350 h 234950"/>
                      <a:gd name="connsiteX5" fmla="*/ 260555 w 334129"/>
                      <a:gd name="connsiteY5" fmla="*/ 0 h 234950"/>
                      <a:gd name="connsiteX6" fmla="*/ 197055 w 334129"/>
                      <a:gd name="connsiteY6" fmla="*/ 3175 h 234950"/>
                      <a:gd name="connsiteX7" fmla="*/ 143080 w 334129"/>
                      <a:gd name="connsiteY7" fmla="*/ 25400 h 234950"/>
                      <a:gd name="connsiteX8" fmla="*/ 133555 w 334129"/>
                      <a:gd name="connsiteY8" fmla="*/ 31750 h 234950"/>
                      <a:gd name="connsiteX9" fmla="*/ 120855 w 334129"/>
                      <a:gd name="connsiteY9" fmla="*/ 47625 h 234950"/>
                      <a:gd name="connsiteX10" fmla="*/ 104980 w 334129"/>
                      <a:gd name="connsiteY10" fmla="*/ 60325 h 234950"/>
                      <a:gd name="connsiteX11" fmla="*/ 92280 w 334129"/>
                      <a:gd name="connsiteY11" fmla="*/ 79375 h 234950"/>
                      <a:gd name="connsiteX12" fmla="*/ 82755 w 334129"/>
                      <a:gd name="connsiteY12" fmla="*/ 82550 h 234950"/>
                      <a:gd name="connsiteX13" fmla="*/ 51005 w 334129"/>
                      <a:gd name="connsiteY13" fmla="*/ 104775 h 234950"/>
                      <a:gd name="connsiteX14" fmla="*/ 41480 w 334129"/>
                      <a:gd name="connsiteY14" fmla="*/ 111125 h 234950"/>
                      <a:gd name="connsiteX15" fmla="*/ 25605 w 334129"/>
                      <a:gd name="connsiteY15" fmla="*/ 136525 h 234950"/>
                      <a:gd name="connsiteX16" fmla="*/ 19255 w 334129"/>
                      <a:gd name="connsiteY16" fmla="*/ 146050 h 234950"/>
                      <a:gd name="connsiteX17" fmla="*/ 6555 w 334129"/>
                      <a:gd name="connsiteY17" fmla="*/ 168275 h 234950"/>
                      <a:gd name="connsiteX18" fmla="*/ 3380 w 334129"/>
                      <a:gd name="connsiteY18" fmla="*/ 212725 h 234950"/>
                      <a:gd name="connsiteX19" fmla="*/ 22430 w 334129"/>
                      <a:gd name="connsiteY19" fmla="*/ 228600 h 234950"/>
                      <a:gd name="connsiteX20" fmla="*/ 41480 w 334129"/>
                      <a:gd name="connsiteY20" fmla="*/ 234950 h 234950"/>
                      <a:gd name="connsiteX21" fmla="*/ 82755 w 334129"/>
                      <a:gd name="connsiteY21" fmla="*/ 225425 h 234950"/>
                      <a:gd name="connsiteX22" fmla="*/ 92280 w 334129"/>
                      <a:gd name="connsiteY22" fmla="*/ 222250 h 234950"/>
                      <a:gd name="connsiteX23" fmla="*/ 101805 w 334129"/>
                      <a:gd name="connsiteY23" fmla="*/ 219075 h 234950"/>
                      <a:gd name="connsiteX24" fmla="*/ 114505 w 334129"/>
                      <a:gd name="connsiteY24" fmla="*/ 212725 h 234950"/>
                      <a:gd name="connsiteX25" fmla="*/ 124030 w 334129"/>
                      <a:gd name="connsiteY25" fmla="*/ 209550 h 234950"/>
                      <a:gd name="connsiteX26" fmla="*/ 143080 w 334129"/>
                      <a:gd name="connsiteY26" fmla="*/ 200025 h 234950"/>
                      <a:gd name="connsiteX27" fmla="*/ 190705 w 334129"/>
                      <a:gd name="connsiteY27" fmla="*/ 196850 h 234950"/>
                      <a:gd name="connsiteX28" fmla="*/ 216105 w 334129"/>
                      <a:gd name="connsiteY28" fmla="*/ 200025 h 234950"/>
                      <a:gd name="connsiteX29" fmla="*/ 219280 w 334129"/>
                      <a:gd name="connsiteY29" fmla="*/ 209550 h 234950"/>
                      <a:gd name="connsiteX30" fmla="*/ 235155 w 334129"/>
                      <a:gd name="connsiteY30" fmla="*/ 184150 h 234950"/>
                      <a:gd name="connsiteX0" fmla="*/ 235155 w 334326"/>
                      <a:gd name="connsiteY0" fmla="*/ 182504 h 233304"/>
                      <a:gd name="connsiteX1" fmla="*/ 235155 w 334326"/>
                      <a:gd name="connsiteY1" fmla="*/ 182504 h 233304"/>
                      <a:gd name="connsiteX2" fmla="*/ 260555 w 334326"/>
                      <a:gd name="connsiteY2" fmla="*/ 147579 h 233304"/>
                      <a:gd name="connsiteX3" fmla="*/ 333580 w 334326"/>
                      <a:gd name="connsiteY3" fmla="*/ 26929 h 233304"/>
                      <a:gd name="connsiteX4" fmla="*/ 292305 w 334326"/>
                      <a:gd name="connsiteY4" fmla="*/ 4704 h 233304"/>
                      <a:gd name="connsiteX5" fmla="*/ 197055 w 334326"/>
                      <a:gd name="connsiteY5" fmla="*/ 1529 h 233304"/>
                      <a:gd name="connsiteX6" fmla="*/ 143080 w 334326"/>
                      <a:gd name="connsiteY6" fmla="*/ 23754 h 233304"/>
                      <a:gd name="connsiteX7" fmla="*/ 133555 w 334326"/>
                      <a:gd name="connsiteY7" fmla="*/ 30104 h 233304"/>
                      <a:gd name="connsiteX8" fmla="*/ 120855 w 334326"/>
                      <a:gd name="connsiteY8" fmla="*/ 45979 h 233304"/>
                      <a:gd name="connsiteX9" fmla="*/ 104980 w 334326"/>
                      <a:gd name="connsiteY9" fmla="*/ 58679 h 233304"/>
                      <a:gd name="connsiteX10" fmla="*/ 92280 w 334326"/>
                      <a:gd name="connsiteY10" fmla="*/ 77729 h 233304"/>
                      <a:gd name="connsiteX11" fmla="*/ 82755 w 334326"/>
                      <a:gd name="connsiteY11" fmla="*/ 80904 h 233304"/>
                      <a:gd name="connsiteX12" fmla="*/ 51005 w 334326"/>
                      <a:gd name="connsiteY12" fmla="*/ 103129 h 233304"/>
                      <a:gd name="connsiteX13" fmla="*/ 41480 w 334326"/>
                      <a:gd name="connsiteY13" fmla="*/ 109479 h 233304"/>
                      <a:gd name="connsiteX14" fmla="*/ 25605 w 334326"/>
                      <a:gd name="connsiteY14" fmla="*/ 134879 h 233304"/>
                      <a:gd name="connsiteX15" fmla="*/ 19255 w 334326"/>
                      <a:gd name="connsiteY15" fmla="*/ 144404 h 233304"/>
                      <a:gd name="connsiteX16" fmla="*/ 6555 w 334326"/>
                      <a:gd name="connsiteY16" fmla="*/ 166629 h 233304"/>
                      <a:gd name="connsiteX17" fmla="*/ 3380 w 334326"/>
                      <a:gd name="connsiteY17" fmla="*/ 211079 h 233304"/>
                      <a:gd name="connsiteX18" fmla="*/ 22430 w 334326"/>
                      <a:gd name="connsiteY18" fmla="*/ 226954 h 233304"/>
                      <a:gd name="connsiteX19" fmla="*/ 41480 w 334326"/>
                      <a:gd name="connsiteY19" fmla="*/ 233304 h 233304"/>
                      <a:gd name="connsiteX20" fmla="*/ 82755 w 334326"/>
                      <a:gd name="connsiteY20" fmla="*/ 223779 h 233304"/>
                      <a:gd name="connsiteX21" fmla="*/ 92280 w 334326"/>
                      <a:gd name="connsiteY21" fmla="*/ 220604 h 233304"/>
                      <a:gd name="connsiteX22" fmla="*/ 101805 w 334326"/>
                      <a:gd name="connsiteY22" fmla="*/ 217429 h 233304"/>
                      <a:gd name="connsiteX23" fmla="*/ 114505 w 334326"/>
                      <a:gd name="connsiteY23" fmla="*/ 211079 h 233304"/>
                      <a:gd name="connsiteX24" fmla="*/ 124030 w 334326"/>
                      <a:gd name="connsiteY24" fmla="*/ 207904 h 233304"/>
                      <a:gd name="connsiteX25" fmla="*/ 143080 w 334326"/>
                      <a:gd name="connsiteY25" fmla="*/ 198379 h 233304"/>
                      <a:gd name="connsiteX26" fmla="*/ 190705 w 334326"/>
                      <a:gd name="connsiteY26" fmla="*/ 195204 h 233304"/>
                      <a:gd name="connsiteX27" fmla="*/ 216105 w 334326"/>
                      <a:gd name="connsiteY27" fmla="*/ 198379 h 233304"/>
                      <a:gd name="connsiteX28" fmla="*/ 219280 w 334326"/>
                      <a:gd name="connsiteY28" fmla="*/ 207904 h 233304"/>
                      <a:gd name="connsiteX29" fmla="*/ 235155 w 334326"/>
                      <a:gd name="connsiteY29" fmla="*/ 182504 h 233304"/>
                      <a:gd name="connsiteX0" fmla="*/ 235155 w 333785"/>
                      <a:gd name="connsiteY0" fmla="*/ 191646 h 242446"/>
                      <a:gd name="connsiteX1" fmla="*/ 235155 w 333785"/>
                      <a:gd name="connsiteY1" fmla="*/ 191646 h 242446"/>
                      <a:gd name="connsiteX2" fmla="*/ 260555 w 333785"/>
                      <a:gd name="connsiteY2" fmla="*/ 156721 h 242446"/>
                      <a:gd name="connsiteX3" fmla="*/ 333580 w 333785"/>
                      <a:gd name="connsiteY3" fmla="*/ 36071 h 242446"/>
                      <a:gd name="connsiteX4" fmla="*/ 279605 w 333785"/>
                      <a:gd name="connsiteY4" fmla="*/ 1146 h 242446"/>
                      <a:gd name="connsiteX5" fmla="*/ 197055 w 333785"/>
                      <a:gd name="connsiteY5" fmla="*/ 10671 h 242446"/>
                      <a:gd name="connsiteX6" fmla="*/ 143080 w 333785"/>
                      <a:gd name="connsiteY6" fmla="*/ 32896 h 242446"/>
                      <a:gd name="connsiteX7" fmla="*/ 133555 w 333785"/>
                      <a:gd name="connsiteY7" fmla="*/ 39246 h 242446"/>
                      <a:gd name="connsiteX8" fmla="*/ 120855 w 333785"/>
                      <a:gd name="connsiteY8" fmla="*/ 55121 h 242446"/>
                      <a:gd name="connsiteX9" fmla="*/ 104980 w 333785"/>
                      <a:gd name="connsiteY9" fmla="*/ 67821 h 242446"/>
                      <a:gd name="connsiteX10" fmla="*/ 92280 w 333785"/>
                      <a:gd name="connsiteY10" fmla="*/ 86871 h 242446"/>
                      <a:gd name="connsiteX11" fmla="*/ 82755 w 333785"/>
                      <a:gd name="connsiteY11" fmla="*/ 90046 h 242446"/>
                      <a:gd name="connsiteX12" fmla="*/ 51005 w 333785"/>
                      <a:gd name="connsiteY12" fmla="*/ 112271 h 242446"/>
                      <a:gd name="connsiteX13" fmla="*/ 41480 w 333785"/>
                      <a:gd name="connsiteY13" fmla="*/ 118621 h 242446"/>
                      <a:gd name="connsiteX14" fmla="*/ 25605 w 333785"/>
                      <a:gd name="connsiteY14" fmla="*/ 144021 h 242446"/>
                      <a:gd name="connsiteX15" fmla="*/ 19255 w 333785"/>
                      <a:gd name="connsiteY15" fmla="*/ 153546 h 242446"/>
                      <a:gd name="connsiteX16" fmla="*/ 6555 w 333785"/>
                      <a:gd name="connsiteY16" fmla="*/ 175771 h 242446"/>
                      <a:gd name="connsiteX17" fmla="*/ 3380 w 333785"/>
                      <a:gd name="connsiteY17" fmla="*/ 220221 h 242446"/>
                      <a:gd name="connsiteX18" fmla="*/ 22430 w 333785"/>
                      <a:gd name="connsiteY18" fmla="*/ 236096 h 242446"/>
                      <a:gd name="connsiteX19" fmla="*/ 41480 w 333785"/>
                      <a:gd name="connsiteY19" fmla="*/ 242446 h 242446"/>
                      <a:gd name="connsiteX20" fmla="*/ 82755 w 333785"/>
                      <a:gd name="connsiteY20" fmla="*/ 232921 h 242446"/>
                      <a:gd name="connsiteX21" fmla="*/ 92280 w 333785"/>
                      <a:gd name="connsiteY21" fmla="*/ 229746 h 242446"/>
                      <a:gd name="connsiteX22" fmla="*/ 101805 w 333785"/>
                      <a:gd name="connsiteY22" fmla="*/ 226571 h 242446"/>
                      <a:gd name="connsiteX23" fmla="*/ 114505 w 333785"/>
                      <a:gd name="connsiteY23" fmla="*/ 220221 h 242446"/>
                      <a:gd name="connsiteX24" fmla="*/ 124030 w 333785"/>
                      <a:gd name="connsiteY24" fmla="*/ 217046 h 242446"/>
                      <a:gd name="connsiteX25" fmla="*/ 143080 w 333785"/>
                      <a:gd name="connsiteY25" fmla="*/ 207521 h 242446"/>
                      <a:gd name="connsiteX26" fmla="*/ 190705 w 333785"/>
                      <a:gd name="connsiteY26" fmla="*/ 204346 h 242446"/>
                      <a:gd name="connsiteX27" fmla="*/ 216105 w 333785"/>
                      <a:gd name="connsiteY27" fmla="*/ 207521 h 242446"/>
                      <a:gd name="connsiteX28" fmla="*/ 219280 w 333785"/>
                      <a:gd name="connsiteY28" fmla="*/ 217046 h 242446"/>
                      <a:gd name="connsiteX29" fmla="*/ 235155 w 333785"/>
                      <a:gd name="connsiteY29" fmla="*/ 191646 h 242446"/>
                      <a:gd name="connsiteX0" fmla="*/ 235155 w 305564"/>
                      <a:gd name="connsiteY0" fmla="*/ 193775 h 244575"/>
                      <a:gd name="connsiteX1" fmla="*/ 235155 w 305564"/>
                      <a:gd name="connsiteY1" fmla="*/ 193775 h 244575"/>
                      <a:gd name="connsiteX2" fmla="*/ 260555 w 305564"/>
                      <a:gd name="connsiteY2" fmla="*/ 158850 h 244575"/>
                      <a:gd name="connsiteX3" fmla="*/ 305005 w 305564"/>
                      <a:gd name="connsiteY3" fmla="*/ 69950 h 244575"/>
                      <a:gd name="connsiteX4" fmla="*/ 279605 w 305564"/>
                      <a:gd name="connsiteY4" fmla="*/ 3275 h 244575"/>
                      <a:gd name="connsiteX5" fmla="*/ 197055 w 305564"/>
                      <a:gd name="connsiteY5" fmla="*/ 12800 h 244575"/>
                      <a:gd name="connsiteX6" fmla="*/ 143080 w 305564"/>
                      <a:gd name="connsiteY6" fmla="*/ 35025 h 244575"/>
                      <a:gd name="connsiteX7" fmla="*/ 133555 w 305564"/>
                      <a:gd name="connsiteY7" fmla="*/ 41375 h 244575"/>
                      <a:gd name="connsiteX8" fmla="*/ 120855 w 305564"/>
                      <a:gd name="connsiteY8" fmla="*/ 57250 h 244575"/>
                      <a:gd name="connsiteX9" fmla="*/ 104980 w 305564"/>
                      <a:gd name="connsiteY9" fmla="*/ 69950 h 244575"/>
                      <a:gd name="connsiteX10" fmla="*/ 92280 w 305564"/>
                      <a:gd name="connsiteY10" fmla="*/ 89000 h 244575"/>
                      <a:gd name="connsiteX11" fmla="*/ 82755 w 305564"/>
                      <a:gd name="connsiteY11" fmla="*/ 92175 h 244575"/>
                      <a:gd name="connsiteX12" fmla="*/ 51005 w 305564"/>
                      <a:gd name="connsiteY12" fmla="*/ 114400 h 244575"/>
                      <a:gd name="connsiteX13" fmla="*/ 41480 w 305564"/>
                      <a:gd name="connsiteY13" fmla="*/ 120750 h 244575"/>
                      <a:gd name="connsiteX14" fmla="*/ 25605 w 305564"/>
                      <a:gd name="connsiteY14" fmla="*/ 146150 h 244575"/>
                      <a:gd name="connsiteX15" fmla="*/ 19255 w 305564"/>
                      <a:gd name="connsiteY15" fmla="*/ 155675 h 244575"/>
                      <a:gd name="connsiteX16" fmla="*/ 6555 w 305564"/>
                      <a:gd name="connsiteY16" fmla="*/ 177900 h 244575"/>
                      <a:gd name="connsiteX17" fmla="*/ 3380 w 305564"/>
                      <a:gd name="connsiteY17" fmla="*/ 222350 h 244575"/>
                      <a:gd name="connsiteX18" fmla="*/ 22430 w 305564"/>
                      <a:gd name="connsiteY18" fmla="*/ 238225 h 244575"/>
                      <a:gd name="connsiteX19" fmla="*/ 41480 w 305564"/>
                      <a:gd name="connsiteY19" fmla="*/ 244575 h 244575"/>
                      <a:gd name="connsiteX20" fmla="*/ 82755 w 305564"/>
                      <a:gd name="connsiteY20" fmla="*/ 235050 h 244575"/>
                      <a:gd name="connsiteX21" fmla="*/ 92280 w 305564"/>
                      <a:gd name="connsiteY21" fmla="*/ 231875 h 244575"/>
                      <a:gd name="connsiteX22" fmla="*/ 101805 w 305564"/>
                      <a:gd name="connsiteY22" fmla="*/ 228700 h 244575"/>
                      <a:gd name="connsiteX23" fmla="*/ 114505 w 305564"/>
                      <a:gd name="connsiteY23" fmla="*/ 222350 h 244575"/>
                      <a:gd name="connsiteX24" fmla="*/ 124030 w 305564"/>
                      <a:gd name="connsiteY24" fmla="*/ 219175 h 244575"/>
                      <a:gd name="connsiteX25" fmla="*/ 143080 w 305564"/>
                      <a:gd name="connsiteY25" fmla="*/ 209650 h 244575"/>
                      <a:gd name="connsiteX26" fmla="*/ 190705 w 305564"/>
                      <a:gd name="connsiteY26" fmla="*/ 206475 h 244575"/>
                      <a:gd name="connsiteX27" fmla="*/ 216105 w 305564"/>
                      <a:gd name="connsiteY27" fmla="*/ 209650 h 244575"/>
                      <a:gd name="connsiteX28" fmla="*/ 219280 w 305564"/>
                      <a:gd name="connsiteY28" fmla="*/ 219175 h 244575"/>
                      <a:gd name="connsiteX29" fmla="*/ 235155 w 305564"/>
                      <a:gd name="connsiteY29" fmla="*/ 193775 h 244575"/>
                      <a:gd name="connsiteX0" fmla="*/ 235155 w 305235"/>
                      <a:gd name="connsiteY0" fmla="*/ 193775 h 244575"/>
                      <a:gd name="connsiteX1" fmla="*/ 235155 w 305235"/>
                      <a:gd name="connsiteY1" fmla="*/ 193775 h 244575"/>
                      <a:gd name="connsiteX2" fmla="*/ 260555 w 305235"/>
                      <a:gd name="connsiteY2" fmla="*/ 158850 h 244575"/>
                      <a:gd name="connsiteX3" fmla="*/ 305005 w 305235"/>
                      <a:gd name="connsiteY3" fmla="*/ 69950 h 244575"/>
                      <a:gd name="connsiteX4" fmla="*/ 279605 w 305235"/>
                      <a:gd name="connsiteY4" fmla="*/ 3275 h 244575"/>
                      <a:gd name="connsiteX5" fmla="*/ 197055 w 305235"/>
                      <a:gd name="connsiteY5" fmla="*/ 12800 h 244575"/>
                      <a:gd name="connsiteX6" fmla="*/ 143080 w 305235"/>
                      <a:gd name="connsiteY6" fmla="*/ 35025 h 244575"/>
                      <a:gd name="connsiteX7" fmla="*/ 133555 w 305235"/>
                      <a:gd name="connsiteY7" fmla="*/ 41375 h 244575"/>
                      <a:gd name="connsiteX8" fmla="*/ 120855 w 305235"/>
                      <a:gd name="connsiteY8" fmla="*/ 57250 h 244575"/>
                      <a:gd name="connsiteX9" fmla="*/ 104980 w 305235"/>
                      <a:gd name="connsiteY9" fmla="*/ 69950 h 244575"/>
                      <a:gd name="connsiteX10" fmla="*/ 92280 w 305235"/>
                      <a:gd name="connsiteY10" fmla="*/ 89000 h 244575"/>
                      <a:gd name="connsiteX11" fmla="*/ 82755 w 305235"/>
                      <a:gd name="connsiteY11" fmla="*/ 92175 h 244575"/>
                      <a:gd name="connsiteX12" fmla="*/ 51005 w 305235"/>
                      <a:gd name="connsiteY12" fmla="*/ 114400 h 244575"/>
                      <a:gd name="connsiteX13" fmla="*/ 41480 w 305235"/>
                      <a:gd name="connsiteY13" fmla="*/ 120750 h 244575"/>
                      <a:gd name="connsiteX14" fmla="*/ 25605 w 305235"/>
                      <a:gd name="connsiteY14" fmla="*/ 146150 h 244575"/>
                      <a:gd name="connsiteX15" fmla="*/ 19255 w 305235"/>
                      <a:gd name="connsiteY15" fmla="*/ 155675 h 244575"/>
                      <a:gd name="connsiteX16" fmla="*/ 6555 w 305235"/>
                      <a:gd name="connsiteY16" fmla="*/ 177900 h 244575"/>
                      <a:gd name="connsiteX17" fmla="*/ 3380 w 305235"/>
                      <a:gd name="connsiteY17" fmla="*/ 222350 h 244575"/>
                      <a:gd name="connsiteX18" fmla="*/ 22430 w 305235"/>
                      <a:gd name="connsiteY18" fmla="*/ 238225 h 244575"/>
                      <a:gd name="connsiteX19" fmla="*/ 41480 w 305235"/>
                      <a:gd name="connsiteY19" fmla="*/ 244575 h 244575"/>
                      <a:gd name="connsiteX20" fmla="*/ 82755 w 305235"/>
                      <a:gd name="connsiteY20" fmla="*/ 235050 h 244575"/>
                      <a:gd name="connsiteX21" fmla="*/ 92280 w 305235"/>
                      <a:gd name="connsiteY21" fmla="*/ 231875 h 244575"/>
                      <a:gd name="connsiteX22" fmla="*/ 101805 w 305235"/>
                      <a:gd name="connsiteY22" fmla="*/ 228700 h 244575"/>
                      <a:gd name="connsiteX23" fmla="*/ 114505 w 305235"/>
                      <a:gd name="connsiteY23" fmla="*/ 222350 h 244575"/>
                      <a:gd name="connsiteX24" fmla="*/ 124030 w 305235"/>
                      <a:gd name="connsiteY24" fmla="*/ 219175 h 244575"/>
                      <a:gd name="connsiteX25" fmla="*/ 143080 w 305235"/>
                      <a:gd name="connsiteY25" fmla="*/ 209650 h 244575"/>
                      <a:gd name="connsiteX26" fmla="*/ 190705 w 305235"/>
                      <a:gd name="connsiteY26" fmla="*/ 206475 h 244575"/>
                      <a:gd name="connsiteX27" fmla="*/ 216105 w 305235"/>
                      <a:gd name="connsiteY27" fmla="*/ 209650 h 244575"/>
                      <a:gd name="connsiteX28" fmla="*/ 219280 w 305235"/>
                      <a:gd name="connsiteY28" fmla="*/ 219175 h 244575"/>
                      <a:gd name="connsiteX29" fmla="*/ 235155 w 305235"/>
                      <a:gd name="connsiteY29" fmla="*/ 193775 h 244575"/>
                      <a:gd name="connsiteX0" fmla="*/ 235155 w 305235"/>
                      <a:gd name="connsiteY0" fmla="*/ 193775 h 244575"/>
                      <a:gd name="connsiteX1" fmla="*/ 235155 w 305235"/>
                      <a:gd name="connsiteY1" fmla="*/ 193775 h 244575"/>
                      <a:gd name="connsiteX2" fmla="*/ 260555 w 305235"/>
                      <a:gd name="connsiteY2" fmla="*/ 158850 h 244575"/>
                      <a:gd name="connsiteX3" fmla="*/ 305005 w 305235"/>
                      <a:gd name="connsiteY3" fmla="*/ 69950 h 244575"/>
                      <a:gd name="connsiteX4" fmla="*/ 279605 w 305235"/>
                      <a:gd name="connsiteY4" fmla="*/ 3275 h 244575"/>
                      <a:gd name="connsiteX5" fmla="*/ 197055 w 305235"/>
                      <a:gd name="connsiteY5" fmla="*/ 12800 h 244575"/>
                      <a:gd name="connsiteX6" fmla="*/ 143080 w 305235"/>
                      <a:gd name="connsiteY6" fmla="*/ 35025 h 244575"/>
                      <a:gd name="connsiteX7" fmla="*/ 133555 w 305235"/>
                      <a:gd name="connsiteY7" fmla="*/ 41375 h 244575"/>
                      <a:gd name="connsiteX8" fmla="*/ 120855 w 305235"/>
                      <a:gd name="connsiteY8" fmla="*/ 57250 h 244575"/>
                      <a:gd name="connsiteX9" fmla="*/ 104980 w 305235"/>
                      <a:gd name="connsiteY9" fmla="*/ 69950 h 244575"/>
                      <a:gd name="connsiteX10" fmla="*/ 92280 w 305235"/>
                      <a:gd name="connsiteY10" fmla="*/ 89000 h 244575"/>
                      <a:gd name="connsiteX11" fmla="*/ 82755 w 305235"/>
                      <a:gd name="connsiteY11" fmla="*/ 92175 h 244575"/>
                      <a:gd name="connsiteX12" fmla="*/ 51005 w 305235"/>
                      <a:gd name="connsiteY12" fmla="*/ 114400 h 244575"/>
                      <a:gd name="connsiteX13" fmla="*/ 41480 w 305235"/>
                      <a:gd name="connsiteY13" fmla="*/ 120750 h 244575"/>
                      <a:gd name="connsiteX14" fmla="*/ 25605 w 305235"/>
                      <a:gd name="connsiteY14" fmla="*/ 146150 h 244575"/>
                      <a:gd name="connsiteX15" fmla="*/ 19255 w 305235"/>
                      <a:gd name="connsiteY15" fmla="*/ 155675 h 244575"/>
                      <a:gd name="connsiteX16" fmla="*/ 6555 w 305235"/>
                      <a:gd name="connsiteY16" fmla="*/ 177900 h 244575"/>
                      <a:gd name="connsiteX17" fmla="*/ 3380 w 305235"/>
                      <a:gd name="connsiteY17" fmla="*/ 222350 h 244575"/>
                      <a:gd name="connsiteX18" fmla="*/ 22430 w 305235"/>
                      <a:gd name="connsiteY18" fmla="*/ 238225 h 244575"/>
                      <a:gd name="connsiteX19" fmla="*/ 41480 w 305235"/>
                      <a:gd name="connsiteY19" fmla="*/ 244575 h 244575"/>
                      <a:gd name="connsiteX20" fmla="*/ 82755 w 305235"/>
                      <a:gd name="connsiteY20" fmla="*/ 235050 h 244575"/>
                      <a:gd name="connsiteX21" fmla="*/ 92280 w 305235"/>
                      <a:gd name="connsiteY21" fmla="*/ 231875 h 244575"/>
                      <a:gd name="connsiteX22" fmla="*/ 101805 w 305235"/>
                      <a:gd name="connsiteY22" fmla="*/ 228700 h 244575"/>
                      <a:gd name="connsiteX23" fmla="*/ 114505 w 305235"/>
                      <a:gd name="connsiteY23" fmla="*/ 222350 h 244575"/>
                      <a:gd name="connsiteX24" fmla="*/ 124030 w 305235"/>
                      <a:gd name="connsiteY24" fmla="*/ 219175 h 244575"/>
                      <a:gd name="connsiteX25" fmla="*/ 143080 w 305235"/>
                      <a:gd name="connsiteY25" fmla="*/ 209650 h 244575"/>
                      <a:gd name="connsiteX26" fmla="*/ 190705 w 305235"/>
                      <a:gd name="connsiteY26" fmla="*/ 206475 h 244575"/>
                      <a:gd name="connsiteX27" fmla="*/ 216105 w 305235"/>
                      <a:gd name="connsiteY27" fmla="*/ 209650 h 244575"/>
                      <a:gd name="connsiteX28" fmla="*/ 219280 w 305235"/>
                      <a:gd name="connsiteY28" fmla="*/ 219175 h 244575"/>
                      <a:gd name="connsiteX29" fmla="*/ 235155 w 305235"/>
                      <a:gd name="connsiteY29" fmla="*/ 193775 h 244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305235" h="244575">
                        <a:moveTo>
                          <a:pt x="235155" y="193775"/>
                        </a:moveTo>
                        <a:lnTo>
                          <a:pt x="235155" y="193775"/>
                        </a:lnTo>
                        <a:cubicBezTo>
                          <a:pt x="241513" y="183601"/>
                          <a:pt x="243590" y="175391"/>
                          <a:pt x="260555" y="158850"/>
                        </a:cubicBezTo>
                        <a:cubicBezTo>
                          <a:pt x="281722" y="138213"/>
                          <a:pt x="301830" y="114929"/>
                          <a:pt x="305005" y="69950"/>
                        </a:cubicBezTo>
                        <a:cubicBezTo>
                          <a:pt x="306844" y="43892"/>
                          <a:pt x="297597" y="12800"/>
                          <a:pt x="279605" y="3275"/>
                        </a:cubicBezTo>
                        <a:cubicBezTo>
                          <a:pt x="261613" y="-6250"/>
                          <a:pt x="219809" y="7508"/>
                          <a:pt x="197055" y="12800"/>
                        </a:cubicBezTo>
                        <a:cubicBezTo>
                          <a:pt x="174301" y="18092"/>
                          <a:pt x="161321" y="23624"/>
                          <a:pt x="143080" y="35025"/>
                        </a:cubicBezTo>
                        <a:cubicBezTo>
                          <a:pt x="139844" y="37047"/>
                          <a:pt x="136730" y="39258"/>
                          <a:pt x="133555" y="41375"/>
                        </a:cubicBezTo>
                        <a:cubicBezTo>
                          <a:pt x="127374" y="59918"/>
                          <a:pt x="135216" y="42889"/>
                          <a:pt x="120855" y="57250"/>
                        </a:cubicBezTo>
                        <a:cubicBezTo>
                          <a:pt x="106494" y="71611"/>
                          <a:pt x="123523" y="63769"/>
                          <a:pt x="104980" y="69950"/>
                        </a:cubicBezTo>
                        <a:cubicBezTo>
                          <a:pt x="101651" y="79936"/>
                          <a:pt x="102473" y="82205"/>
                          <a:pt x="92280" y="89000"/>
                        </a:cubicBezTo>
                        <a:cubicBezTo>
                          <a:pt x="89495" y="90856"/>
                          <a:pt x="85930" y="91117"/>
                          <a:pt x="82755" y="92175"/>
                        </a:cubicBezTo>
                        <a:cubicBezTo>
                          <a:pt x="63950" y="106279"/>
                          <a:pt x="74458" y="98765"/>
                          <a:pt x="51005" y="114400"/>
                        </a:cubicBezTo>
                        <a:lnTo>
                          <a:pt x="41480" y="120750"/>
                        </a:lnTo>
                        <a:cubicBezTo>
                          <a:pt x="33923" y="143420"/>
                          <a:pt x="40699" y="136087"/>
                          <a:pt x="25605" y="146150"/>
                        </a:cubicBezTo>
                        <a:cubicBezTo>
                          <a:pt x="23488" y="149325"/>
                          <a:pt x="21148" y="152362"/>
                          <a:pt x="19255" y="155675"/>
                        </a:cubicBezTo>
                        <a:cubicBezTo>
                          <a:pt x="3142" y="183873"/>
                          <a:pt x="22026" y="154694"/>
                          <a:pt x="6555" y="177900"/>
                        </a:cubicBezTo>
                        <a:cubicBezTo>
                          <a:pt x="2393" y="194547"/>
                          <a:pt x="-3996" y="205755"/>
                          <a:pt x="3380" y="222350"/>
                        </a:cubicBezTo>
                        <a:cubicBezTo>
                          <a:pt x="5220" y="226491"/>
                          <a:pt x="17993" y="236253"/>
                          <a:pt x="22430" y="238225"/>
                        </a:cubicBezTo>
                        <a:cubicBezTo>
                          <a:pt x="28547" y="240943"/>
                          <a:pt x="41480" y="244575"/>
                          <a:pt x="41480" y="244575"/>
                        </a:cubicBezTo>
                        <a:cubicBezTo>
                          <a:pt x="70331" y="240453"/>
                          <a:pt x="56605" y="243767"/>
                          <a:pt x="82755" y="235050"/>
                        </a:cubicBezTo>
                        <a:lnTo>
                          <a:pt x="92280" y="231875"/>
                        </a:lnTo>
                        <a:cubicBezTo>
                          <a:pt x="95455" y="230817"/>
                          <a:pt x="98812" y="230197"/>
                          <a:pt x="101805" y="228700"/>
                        </a:cubicBezTo>
                        <a:cubicBezTo>
                          <a:pt x="106038" y="226583"/>
                          <a:pt x="110155" y="224214"/>
                          <a:pt x="114505" y="222350"/>
                        </a:cubicBezTo>
                        <a:cubicBezTo>
                          <a:pt x="117581" y="221032"/>
                          <a:pt x="121037" y="220672"/>
                          <a:pt x="124030" y="219175"/>
                        </a:cubicBezTo>
                        <a:cubicBezTo>
                          <a:pt x="133051" y="214665"/>
                          <a:pt x="132819" y="210790"/>
                          <a:pt x="143080" y="209650"/>
                        </a:cubicBezTo>
                        <a:cubicBezTo>
                          <a:pt x="158893" y="207893"/>
                          <a:pt x="174830" y="207533"/>
                          <a:pt x="190705" y="206475"/>
                        </a:cubicBezTo>
                        <a:cubicBezTo>
                          <a:pt x="199172" y="207533"/>
                          <a:pt x="208308" y="206185"/>
                          <a:pt x="216105" y="209650"/>
                        </a:cubicBezTo>
                        <a:cubicBezTo>
                          <a:pt x="219163" y="211009"/>
                          <a:pt x="217558" y="216305"/>
                          <a:pt x="219280" y="219175"/>
                        </a:cubicBezTo>
                        <a:cubicBezTo>
                          <a:pt x="220820" y="221742"/>
                          <a:pt x="232509" y="198008"/>
                          <a:pt x="235155" y="19377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89694E"/>
                      </a:gs>
                      <a:gs pos="100000">
                        <a:srgbClr val="FFFFFF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3175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34" name="Forma libre 533"/>
                  <p:cNvSpPr/>
                  <p:nvPr/>
                </p:nvSpPr>
                <p:spPr>
                  <a:xfrm>
                    <a:off x="4308475" y="2339975"/>
                    <a:ext cx="396875" cy="381000"/>
                  </a:xfrm>
                  <a:custGeom>
                    <a:avLst/>
                    <a:gdLst>
                      <a:gd name="connsiteX0" fmla="*/ 396875 w 396875"/>
                      <a:gd name="connsiteY0" fmla="*/ 104775 h 381000"/>
                      <a:gd name="connsiteX1" fmla="*/ 346075 w 396875"/>
                      <a:gd name="connsiteY1" fmla="*/ 0 h 381000"/>
                      <a:gd name="connsiteX2" fmla="*/ 165100 w 396875"/>
                      <a:gd name="connsiteY2" fmla="*/ 41275 h 381000"/>
                      <a:gd name="connsiteX3" fmla="*/ 95250 w 396875"/>
                      <a:gd name="connsiteY3" fmla="*/ 142875 h 381000"/>
                      <a:gd name="connsiteX4" fmla="*/ 0 w 396875"/>
                      <a:gd name="connsiteY4" fmla="*/ 228600 h 381000"/>
                      <a:gd name="connsiteX5" fmla="*/ 0 w 396875"/>
                      <a:gd name="connsiteY5" fmla="*/ 349250 h 381000"/>
                      <a:gd name="connsiteX6" fmla="*/ 31750 w 396875"/>
                      <a:gd name="connsiteY6" fmla="*/ 381000 h 381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875" h="381000">
                        <a:moveTo>
                          <a:pt x="396875" y="104775"/>
                        </a:moveTo>
                        <a:lnTo>
                          <a:pt x="346075" y="0"/>
                        </a:lnTo>
                        <a:lnTo>
                          <a:pt x="165100" y="41275"/>
                        </a:lnTo>
                        <a:lnTo>
                          <a:pt x="95250" y="142875"/>
                        </a:lnTo>
                        <a:lnTo>
                          <a:pt x="0" y="228600"/>
                        </a:lnTo>
                        <a:lnTo>
                          <a:pt x="0" y="349250"/>
                        </a:lnTo>
                        <a:lnTo>
                          <a:pt x="31750" y="38100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35" name="Forma libre 534"/>
                  <p:cNvSpPr/>
                  <p:nvPr/>
                </p:nvSpPr>
                <p:spPr>
                  <a:xfrm>
                    <a:off x="4606925" y="2457450"/>
                    <a:ext cx="79375" cy="98425"/>
                  </a:xfrm>
                  <a:custGeom>
                    <a:avLst/>
                    <a:gdLst>
                      <a:gd name="connsiteX0" fmla="*/ 79375 w 79375"/>
                      <a:gd name="connsiteY0" fmla="*/ 98425 h 98425"/>
                      <a:gd name="connsiteX1" fmla="*/ 79375 w 79375"/>
                      <a:gd name="connsiteY1" fmla="*/ 98425 h 98425"/>
                      <a:gd name="connsiteX2" fmla="*/ 60325 w 79375"/>
                      <a:gd name="connsiteY2" fmla="*/ 76200 h 98425"/>
                      <a:gd name="connsiteX3" fmla="*/ 57150 w 79375"/>
                      <a:gd name="connsiteY3" fmla="*/ 66675 h 98425"/>
                      <a:gd name="connsiteX4" fmla="*/ 50800 w 79375"/>
                      <a:gd name="connsiteY4" fmla="*/ 57150 h 98425"/>
                      <a:gd name="connsiteX5" fmla="*/ 41275 w 79375"/>
                      <a:gd name="connsiteY5" fmla="*/ 12700 h 98425"/>
                      <a:gd name="connsiteX6" fmla="*/ 28575 w 79375"/>
                      <a:gd name="connsiteY6" fmla="*/ 9525 h 98425"/>
                      <a:gd name="connsiteX7" fmla="*/ 9525 w 79375"/>
                      <a:gd name="connsiteY7" fmla="*/ 0 h 98425"/>
                      <a:gd name="connsiteX8" fmla="*/ 0 w 79375"/>
                      <a:gd name="connsiteY8" fmla="*/ 3175 h 98425"/>
                      <a:gd name="connsiteX9" fmla="*/ 3175 w 79375"/>
                      <a:gd name="connsiteY9" fmla="*/ 15875 h 98425"/>
                      <a:gd name="connsiteX10" fmla="*/ 12700 w 79375"/>
                      <a:gd name="connsiteY10" fmla="*/ 22225 h 98425"/>
                      <a:gd name="connsiteX11" fmla="*/ 22225 w 79375"/>
                      <a:gd name="connsiteY11" fmla="*/ 31750 h 98425"/>
                      <a:gd name="connsiteX12" fmla="*/ 28575 w 79375"/>
                      <a:gd name="connsiteY12" fmla="*/ 41275 h 98425"/>
                      <a:gd name="connsiteX13" fmla="*/ 31750 w 79375"/>
                      <a:gd name="connsiteY13" fmla="*/ 50800 h 98425"/>
                      <a:gd name="connsiteX14" fmla="*/ 41275 w 79375"/>
                      <a:gd name="connsiteY14" fmla="*/ 57150 h 98425"/>
                      <a:gd name="connsiteX15" fmla="*/ 44450 w 79375"/>
                      <a:gd name="connsiteY15" fmla="*/ 66675 h 98425"/>
                      <a:gd name="connsiteX16" fmla="*/ 79375 w 79375"/>
                      <a:gd name="connsiteY16" fmla="*/ 98425 h 98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9375" h="98425">
                        <a:moveTo>
                          <a:pt x="79375" y="98425"/>
                        </a:moveTo>
                        <a:lnTo>
                          <a:pt x="79375" y="98425"/>
                        </a:lnTo>
                        <a:cubicBezTo>
                          <a:pt x="73025" y="91017"/>
                          <a:pt x="65920" y="84194"/>
                          <a:pt x="60325" y="76200"/>
                        </a:cubicBezTo>
                        <a:cubicBezTo>
                          <a:pt x="58406" y="73458"/>
                          <a:pt x="58647" y="69668"/>
                          <a:pt x="57150" y="66675"/>
                        </a:cubicBezTo>
                        <a:cubicBezTo>
                          <a:pt x="55443" y="63262"/>
                          <a:pt x="52917" y="60325"/>
                          <a:pt x="50800" y="57150"/>
                        </a:cubicBezTo>
                        <a:cubicBezTo>
                          <a:pt x="50450" y="53303"/>
                          <a:pt x="53074" y="20566"/>
                          <a:pt x="41275" y="12700"/>
                        </a:cubicBezTo>
                        <a:cubicBezTo>
                          <a:pt x="37644" y="10279"/>
                          <a:pt x="32808" y="10583"/>
                          <a:pt x="28575" y="9525"/>
                        </a:cubicBezTo>
                        <a:cubicBezTo>
                          <a:pt x="23759" y="6314"/>
                          <a:pt x="16098" y="0"/>
                          <a:pt x="9525" y="0"/>
                        </a:cubicBezTo>
                        <a:cubicBezTo>
                          <a:pt x="6178" y="0"/>
                          <a:pt x="3175" y="2117"/>
                          <a:pt x="0" y="3175"/>
                        </a:cubicBezTo>
                        <a:cubicBezTo>
                          <a:pt x="1058" y="7408"/>
                          <a:pt x="754" y="12244"/>
                          <a:pt x="3175" y="15875"/>
                        </a:cubicBezTo>
                        <a:cubicBezTo>
                          <a:pt x="5292" y="19050"/>
                          <a:pt x="9769" y="19782"/>
                          <a:pt x="12700" y="22225"/>
                        </a:cubicBezTo>
                        <a:cubicBezTo>
                          <a:pt x="16149" y="25100"/>
                          <a:pt x="19350" y="28301"/>
                          <a:pt x="22225" y="31750"/>
                        </a:cubicBezTo>
                        <a:cubicBezTo>
                          <a:pt x="24668" y="34681"/>
                          <a:pt x="26868" y="37862"/>
                          <a:pt x="28575" y="41275"/>
                        </a:cubicBezTo>
                        <a:cubicBezTo>
                          <a:pt x="30072" y="44268"/>
                          <a:pt x="29659" y="48187"/>
                          <a:pt x="31750" y="50800"/>
                        </a:cubicBezTo>
                        <a:cubicBezTo>
                          <a:pt x="34134" y="53780"/>
                          <a:pt x="38100" y="55033"/>
                          <a:pt x="41275" y="57150"/>
                        </a:cubicBezTo>
                        <a:cubicBezTo>
                          <a:pt x="42333" y="60325"/>
                          <a:pt x="43531" y="63457"/>
                          <a:pt x="44450" y="66675"/>
                        </a:cubicBezTo>
                        <a:cubicBezTo>
                          <a:pt x="45649" y="70871"/>
                          <a:pt x="73554" y="93133"/>
                          <a:pt x="79375" y="98425"/>
                        </a:cubicBezTo>
                        <a:close/>
                      </a:path>
                    </a:pathLst>
                  </a:custGeom>
                  <a:solidFill>
                    <a:srgbClr val="89694E"/>
                  </a:soli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36" name="Elipse 535"/>
                  <p:cNvSpPr/>
                  <p:nvPr/>
                </p:nvSpPr>
                <p:spPr>
                  <a:xfrm>
                    <a:off x="4683125" y="2095500"/>
                    <a:ext cx="92075" cy="104775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37" name="Elipse 536"/>
                  <p:cNvSpPr/>
                  <p:nvPr/>
                </p:nvSpPr>
                <p:spPr>
                  <a:xfrm>
                    <a:off x="4739200" y="2167500"/>
                    <a:ext cx="36000" cy="32775"/>
                  </a:xfrm>
                  <a:prstGeom prst="ellipse">
                    <a:avLst/>
                  </a:prstGeom>
                  <a:solidFill>
                    <a:schemeClr val="tx1"/>
                  </a:soli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38" name="Forma libre 537"/>
                  <p:cNvSpPr/>
                  <p:nvPr/>
                </p:nvSpPr>
                <p:spPr>
                  <a:xfrm>
                    <a:off x="4673600" y="2063750"/>
                    <a:ext cx="123825" cy="98425"/>
                  </a:xfrm>
                  <a:custGeom>
                    <a:avLst/>
                    <a:gdLst>
                      <a:gd name="connsiteX0" fmla="*/ 0 w 123825"/>
                      <a:gd name="connsiteY0" fmla="*/ 31750 h 82550"/>
                      <a:gd name="connsiteX1" fmla="*/ 120650 w 123825"/>
                      <a:gd name="connsiteY1" fmla="*/ 82550 h 82550"/>
                      <a:gd name="connsiteX2" fmla="*/ 123825 w 123825"/>
                      <a:gd name="connsiteY2" fmla="*/ 0 h 82550"/>
                      <a:gd name="connsiteX3" fmla="*/ 0 w 123825"/>
                      <a:gd name="connsiteY3" fmla="*/ 31750 h 82550"/>
                      <a:gd name="connsiteX0" fmla="*/ 0 w 123825"/>
                      <a:gd name="connsiteY0" fmla="*/ 31750 h 98425"/>
                      <a:gd name="connsiteX1" fmla="*/ 117475 w 123825"/>
                      <a:gd name="connsiteY1" fmla="*/ 98425 h 98425"/>
                      <a:gd name="connsiteX2" fmla="*/ 123825 w 123825"/>
                      <a:gd name="connsiteY2" fmla="*/ 0 h 98425"/>
                      <a:gd name="connsiteX3" fmla="*/ 0 w 123825"/>
                      <a:gd name="connsiteY3" fmla="*/ 31750 h 98425"/>
                      <a:gd name="connsiteX0" fmla="*/ 0 w 123825"/>
                      <a:gd name="connsiteY0" fmla="*/ 31750 h 98425"/>
                      <a:gd name="connsiteX1" fmla="*/ 117475 w 123825"/>
                      <a:gd name="connsiteY1" fmla="*/ 98425 h 98425"/>
                      <a:gd name="connsiteX2" fmla="*/ 123825 w 123825"/>
                      <a:gd name="connsiteY2" fmla="*/ 0 h 98425"/>
                      <a:gd name="connsiteX3" fmla="*/ 0 w 123825"/>
                      <a:gd name="connsiteY3" fmla="*/ 31750 h 98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5" h="98425">
                        <a:moveTo>
                          <a:pt x="0" y="31750"/>
                        </a:moveTo>
                        <a:cubicBezTo>
                          <a:pt x="39158" y="53975"/>
                          <a:pt x="91017" y="57150"/>
                          <a:pt x="117475" y="98425"/>
                        </a:cubicBezTo>
                        <a:lnTo>
                          <a:pt x="123825" y="0"/>
                        </a:lnTo>
                        <a:lnTo>
                          <a:pt x="0" y="3175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39" name="Forma libre 538"/>
                  <p:cNvSpPr/>
                  <p:nvPr/>
                </p:nvSpPr>
                <p:spPr>
                  <a:xfrm>
                    <a:off x="4656491" y="2101850"/>
                    <a:ext cx="102834" cy="133350"/>
                  </a:xfrm>
                  <a:custGeom>
                    <a:avLst/>
                    <a:gdLst>
                      <a:gd name="connsiteX0" fmla="*/ 0 w 82550"/>
                      <a:gd name="connsiteY0" fmla="*/ 0 h 139700"/>
                      <a:gd name="connsiteX1" fmla="*/ 82550 w 82550"/>
                      <a:gd name="connsiteY1" fmla="*/ 130175 h 139700"/>
                      <a:gd name="connsiteX2" fmla="*/ 0 w 82550"/>
                      <a:gd name="connsiteY2" fmla="*/ 139700 h 139700"/>
                      <a:gd name="connsiteX3" fmla="*/ 0 w 82550"/>
                      <a:gd name="connsiteY3" fmla="*/ 0 h 139700"/>
                      <a:gd name="connsiteX0" fmla="*/ 31750 w 82550"/>
                      <a:gd name="connsiteY0" fmla="*/ 0 h 133350"/>
                      <a:gd name="connsiteX1" fmla="*/ 82550 w 82550"/>
                      <a:gd name="connsiteY1" fmla="*/ 123825 h 133350"/>
                      <a:gd name="connsiteX2" fmla="*/ 0 w 82550"/>
                      <a:gd name="connsiteY2" fmla="*/ 133350 h 133350"/>
                      <a:gd name="connsiteX3" fmla="*/ 31750 w 82550"/>
                      <a:gd name="connsiteY3" fmla="*/ 0 h 133350"/>
                      <a:gd name="connsiteX0" fmla="*/ 31750 w 82550"/>
                      <a:gd name="connsiteY0" fmla="*/ 0 h 133350"/>
                      <a:gd name="connsiteX1" fmla="*/ 22225 w 82550"/>
                      <a:gd name="connsiteY1" fmla="*/ 57150 h 133350"/>
                      <a:gd name="connsiteX2" fmla="*/ 82550 w 82550"/>
                      <a:gd name="connsiteY2" fmla="*/ 123825 h 133350"/>
                      <a:gd name="connsiteX3" fmla="*/ 0 w 82550"/>
                      <a:gd name="connsiteY3" fmla="*/ 133350 h 133350"/>
                      <a:gd name="connsiteX4" fmla="*/ 31750 w 82550"/>
                      <a:gd name="connsiteY4" fmla="*/ 0 h 133350"/>
                      <a:gd name="connsiteX0" fmla="*/ 31750 w 82550"/>
                      <a:gd name="connsiteY0" fmla="*/ 0 h 133350"/>
                      <a:gd name="connsiteX1" fmla="*/ 22225 w 82550"/>
                      <a:gd name="connsiteY1" fmla="*/ 57150 h 133350"/>
                      <a:gd name="connsiteX2" fmla="*/ 82550 w 82550"/>
                      <a:gd name="connsiteY2" fmla="*/ 123825 h 133350"/>
                      <a:gd name="connsiteX3" fmla="*/ 0 w 82550"/>
                      <a:gd name="connsiteY3" fmla="*/ 133350 h 133350"/>
                      <a:gd name="connsiteX4" fmla="*/ 31750 w 82550"/>
                      <a:gd name="connsiteY4" fmla="*/ 0 h 133350"/>
                      <a:gd name="connsiteX0" fmla="*/ 31750 w 98425"/>
                      <a:gd name="connsiteY0" fmla="*/ 0 h 133350"/>
                      <a:gd name="connsiteX1" fmla="*/ 22225 w 98425"/>
                      <a:gd name="connsiteY1" fmla="*/ 57150 h 133350"/>
                      <a:gd name="connsiteX2" fmla="*/ 98425 w 98425"/>
                      <a:gd name="connsiteY2" fmla="*/ 114300 h 133350"/>
                      <a:gd name="connsiteX3" fmla="*/ 0 w 98425"/>
                      <a:gd name="connsiteY3" fmla="*/ 133350 h 133350"/>
                      <a:gd name="connsiteX4" fmla="*/ 31750 w 98425"/>
                      <a:gd name="connsiteY4" fmla="*/ 0 h 133350"/>
                      <a:gd name="connsiteX0" fmla="*/ 31750 w 98425"/>
                      <a:gd name="connsiteY0" fmla="*/ 0 h 133350"/>
                      <a:gd name="connsiteX1" fmla="*/ 22225 w 98425"/>
                      <a:gd name="connsiteY1" fmla="*/ 57150 h 133350"/>
                      <a:gd name="connsiteX2" fmla="*/ 98425 w 98425"/>
                      <a:gd name="connsiteY2" fmla="*/ 114300 h 133350"/>
                      <a:gd name="connsiteX3" fmla="*/ 0 w 98425"/>
                      <a:gd name="connsiteY3" fmla="*/ 133350 h 133350"/>
                      <a:gd name="connsiteX4" fmla="*/ 31750 w 98425"/>
                      <a:gd name="connsiteY4" fmla="*/ 0 h 133350"/>
                      <a:gd name="connsiteX0" fmla="*/ 31750 w 98425"/>
                      <a:gd name="connsiteY0" fmla="*/ 0 h 133350"/>
                      <a:gd name="connsiteX1" fmla="*/ 22225 w 98425"/>
                      <a:gd name="connsiteY1" fmla="*/ 57150 h 133350"/>
                      <a:gd name="connsiteX2" fmla="*/ 98425 w 98425"/>
                      <a:gd name="connsiteY2" fmla="*/ 114300 h 133350"/>
                      <a:gd name="connsiteX3" fmla="*/ 0 w 98425"/>
                      <a:gd name="connsiteY3" fmla="*/ 133350 h 133350"/>
                      <a:gd name="connsiteX4" fmla="*/ 31750 w 98425"/>
                      <a:gd name="connsiteY4" fmla="*/ 0 h 133350"/>
                      <a:gd name="connsiteX0" fmla="*/ 36159 w 102834"/>
                      <a:gd name="connsiteY0" fmla="*/ 0 h 133350"/>
                      <a:gd name="connsiteX1" fmla="*/ 26634 w 102834"/>
                      <a:gd name="connsiteY1" fmla="*/ 57150 h 133350"/>
                      <a:gd name="connsiteX2" fmla="*/ 102834 w 102834"/>
                      <a:gd name="connsiteY2" fmla="*/ 114300 h 133350"/>
                      <a:gd name="connsiteX3" fmla="*/ 4409 w 102834"/>
                      <a:gd name="connsiteY3" fmla="*/ 133350 h 133350"/>
                      <a:gd name="connsiteX4" fmla="*/ 1234 w 102834"/>
                      <a:gd name="connsiteY4" fmla="*/ 66675 h 133350"/>
                      <a:gd name="connsiteX5" fmla="*/ 36159 w 102834"/>
                      <a:gd name="connsiteY5" fmla="*/ 0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34" h="133350">
                        <a:moveTo>
                          <a:pt x="36159" y="0"/>
                        </a:moveTo>
                        <a:cubicBezTo>
                          <a:pt x="42509" y="17992"/>
                          <a:pt x="20284" y="39158"/>
                          <a:pt x="26634" y="57150"/>
                        </a:cubicBezTo>
                        <a:cubicBezTo>
                          <a:pt x="78492" y="85725"/>
                          <a:pt x="66851" y="98425"/>
                          <a:pt x="102834" y="114300"/>
                        </a:cubicBezTo>
                        <a:cubicBezTo>
                          <a:pt x="70026" y="133350"/>
                          <a:pt x="37217" y="127000"/>
                          <a:pt x="4409" y="133350"/>
                        </a:cubicBezTo>
                        <a:cubicBezTo>
                          <a:pt x="9701" y="112183"/>
                          <a:pt x="-4058" y="87842"/>
                          <a:pt x="1234" y="66675"/>
                        </a:cubicBezTo>
                        <a:lnTo>
                          <a:pt x="36159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40" name="Forma libre 539"/>
                  <p:cNvSpPr/>
                  <p:nvPr/>
                </p:nvSpPr>
                <p:spPr>
                  <a:xfrm>
                    <a:off x="4679950" y="2095500"/>
                    <a:ext cx="133350" cy="69850"/>
                  </a:xfrm>
                  <a:custGeom>
                    <a:avLst/>
                    <a:gdLst>
                      <a:gd name="connsiteX0" fmla="*/ 0 w 133350"/>
                      <a:gd name="connsiteY0" fmla="*/ 0 h 69850"/>
                      <a:gd name="connsiteX1" fmla="*/ 133350 w 133350"/>
                      <a:gd name="connsiteY1" fmla="*/ 69850 h 69850"/>
                      <a:gd name="connsiteX2" fmla="*/ 133350 w 133350"/>
                      <a:gd name="connsiteY2" fmla="*/ 69850 h 69850"/>
                      <a:gd name="connsiteX0" fmla="*/ 0 w 133350"/>
                      <a:gd name="connsiteY0" fmla="*/ 0 h 69850"/>
                      <a:gd name="connsiteX1" fmla="*/ 133350 w 133350"/>
                      <a:gd name="connsiteY1" fmla="*/ 69850 h 69850"/>
                      <a:gd name="connsiteX2" fmla="*/ 133350 w 133350"/>
                      <a:gd name="connsiteY2" fmla="*/ 69850 h 69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50" h="69850">
                        <a:moveTo>
                          <a:pt x="0" y="0"/>
                        </a:moveTo>
                        <a:cubicBezTo>
                          <a:pt x="38100" y="45508"/>
                          <a:pt x="88900" y="46567"/>
                          <a:pt x="133350" y="69850"/>
                        </a:cubicBezTo>
                        <a:lnTo>
                          <a:pt x="133350" y="69850"/>
                        </a:lnTo>
                      </a:path>
                    </a:pathLst>
                  </a:custGeom>
                  <a:gradFill flip="none" rotWithShape="1">
                    <a:gsLst>
                      <a:gs pos="0">
                        <a:srgbClr val="FFFFFF"/>
                      </a:gs>
                      <a:gs pos="100000">
                        <a:srgbClr val="000000"/>
                      </a:gs>
                      <a:gs pos="5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41" name="Forma libre 540"/>
                  <p:cNvSpPr/>
                  <p:nvPr/>
                </p:nvSpPr>
                <p:spPr>
                  <a:xfrm rot="1413376">
                    <a:off x="4645049" y="2158468"/>
                    <a:ext cx="142826" cy="51864"/>
                  </a:xfrm>
                  <a:custGeom>
                    <a:avLst/>
                    <a:gdLst>
                      <a:gd name="connsiteX0" fmla="*/ 0 w 133350"/>
                      <a:gd name="connsiteY0" fmla="*/ 0 h 69850"/>
                      <a:gd name="connsiteX1" fmla="*/ 133350 w 133350"/>
                      <a:gd name="connsiteY1" fmla="*/ 69850 h 69850"/>
                      <a:gd name="connsiteX2" fmla="*/ 133350 w 133350"/>
                      <a:gd name="connsiteY2" fmla="*/ 69850 h 69850"/>
                      <a:gd name="connsiteX0" fmla="*/ 0 w 133350"/>
                      <a:gd name="connsiteY0" fmla="*/ 0 h 69850"/>
                      <a:gd name="connsiteX1" fmla="*/ 133350 w 133350"/>
                      <a:gd name="connsiteY1" fmla="*/ 69850 h 69850"/>
                      <a:gd name="connsiteX2" fmla="*/ 133350 w 133350"/>
                      <a:gd name="connsiteY2" fmla="*/ 69850 h 69850"/>
                      <a:gd name="connsiteX0" fmla="*/ 0 w 139715"/>
                      <a:gd name="connsiteY0" fmla="*/ 0 h 70852"/>
                      <a:gd name="connsiteX1" fmla="*/ 133350 w 139715"/>
                      <a:gd name="connsiteY1" fmla="*/ 69850 h 70852"/>
                      <a:gd name="connsiteX2" fmla="*/ 116482 w 139715"/>
                      <a:gd name="connsiteY2" fmla="*/ 39104 h 70852"/>
                      <a:gd name="connsiteX0" fmla="*/ 0 w 133350"/>
                      <a:gd name="connsiteY0" fmla="*/ 0 h 69850"/>
                      <a:gd name="connsiteX1" fmla="*/ 133350 w 133350"/>
                      <a:gd name="connsiteY1" fmla="*/ 69850 h 69850"/>
                      <a:gd name="connsiteX0" fmla="*/ 0 w 142826"/>
                      <a:gd name="connsiteY0" fmla="*/ 0 h 51864"/>
                      <a:gd name="connsiteX1" fmla="*/ 142826 w 142826"/>
                      <a:gd name="connsiteY1" fmla="*/ 51864 h 51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826" h="51864">
                        <a:moveTo>
                          <a:pt x="0" y="0"/>
                        </a:moveTo>
                        <a:cubicBezTo>
                          <a:pt x="38100" y="45508"/>
                          <a:pt x="123412" y="45347"/>
                          <a:pt x="142826" y="51864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rgbClr val="FFFFFF"/>
                      </a:gs>
                      <a:gs pos="100000">
                        <a:srgbClr val="000000"/>
                      </a:gs>
                      <a:gs pos="5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42" name="Forma libre 541"/>
                  <p:cNvSpPr/>
                  <p:nvPr/>
                </p:nvSpPr>
                <p:spPr>
                  <a:xfrm>
                    <a:off x="3803133" y="2066925"/>
                    <a:ext cx="175142" cy="708025"/>
                  </a:xfrm>
                  <a:custGeom>
                    <a:avLst/>
                    <a:gdLst>
                      <a:gd name="connsiteX0" fmla="*/ 15875 w 15875"/>
                      <a:gd name="connsiteY0" fmla="*/ 708025 h 708025"/>
                      <a:gd name="connsiteX1" fmla="*/ 0 w 15875"/>
                      <a:gd name="connsiteY1" fmla="*/ 0 h 708025"/>
                      <a:gd name="connsiteX0" fmla="*/ 15875 w 15875"/>
                      <a:gd name="connsiteY0" fmla="*/ 708025 h 708025"/>
                      <a:gd name="connsiteX1" fmla="*/ 0 w 15875"/>
                      <a:gd name="connsiteY1" fmla="*/ 0 h 708025"/>
                      <a:gd name="connsiteX0" fmla="*/ 15922 w 15922"/>
                      <a:gd name="connsiteY0" fmla="*/ 708025 h 708025"/>
                      <a:gd name="connsiteX1" fmla="*/ 47 w 15922"/>
                      <a:gd name="connsiteY1" fmla="*/ 0 h 708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922" h="708025">
                        <a:moveTo>
                          <a:pt x="15922" y="708025"/>
                        </a:moveTo>
                        <a:cubicBezTo>
                          <a:pt x="2548" y="475192"/>
                          <a:pt x="-434" y="194733"/>
                          <a:pt x="47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rgbClr val="E6B083"/>
                      </a:gs>
                      <a:gs pos="100000">
                        <a:srgbClr val="FFFFFF"/>
                      </a:gs>
                      <a:gs pos="50000">
                        <a:srgbClr val="E6B083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43" name="Forma libre 542"/>
                  <p:cNvSpPr/>
                  <p:nvPr/>
                </p:nvSpPr>
                <p:spPr>
                  <a:xfrm>
                    <a:off x="4730750" y="1635125"/>
                    <a:ext cx="114300" cy="41275"/>
                  </a:xfrm>
                  <a:custGeom>
                    <a:avLst/>
                    <a:gdLst>
                      <a:gd name="connsiteX0" fmla="*/ 114300 w 114300"/>
                      <a:gd name="connsiteY0" fmla="*/ 0 h 41275"/>
                      <a:gd name="connsiteX1" fmla="*/ 114300 w 114300"/>
                      <a:gd name="connsiteY1" fmla="*/ 0 h 41275"/>
                      <a:gd name="connsiteX2" fmla="*/ 66675 w 114300"/>
                      <a:gd name="connsiteY2" fmla="*/ 6350 h 41275"/>
                      <a:gd name="connsiteX3" fmla="*/ 38100 w 114300"/>
                      <a:gd name="connsiteY3" fmla="*/ 9525 h 41275"/>
                      <a:gd name="connsiteX4" fmla="*/ 28575 w 114300"/>
                      <a:gd name="connsiteY4" fmla="*/ 15875 h 41275"/>
                      <a:gd name="connsiteX5" fmla="*/ 19050 w 114300"/>
                      <a:gd name="connsiteY5" fmla="*/ 19050 h 41275"/>
                      <a:gd name="connsiteX6" fmla="*/ 12700 w 114300"/>
                      <a:gd name="connsiteY6" fmla="*/ 31750 h 41275"/>
                      <a:gd name="connsiteX7" fmla="*/ 0 w 114300"/>
                      <a:gd name="connsiteY7" fmla="*/ 41275 h 41275"/>
                      <a:gd name="connsiteX8" fmla="*/ 0 w 114300"/>
                      <a:gd name="connsiteY8" fmla="*/ 41275 h 41275"/>
                      <a:gd name="connsiteX9" fmla="*/ 0 w 114300"/>
                      <a:gd name="connsiteY9" fmla="*/ 41275 h 41275"/>
                      <a:gd name="connsiteX10" fmla="*/ 0 w 114300"/>
                      <a:gd name="connsiteY10" fmla="*/ 41275 h 41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4300" h="41275">
                        <a:moveTo>
                          <a:pt x="114300" y="0"/>
                        </a:moveTo>
                        <a:lnTo>
                          <a:pt x="114300" y="0"/>
                        </a:lnTo>
                        <a:lnTo>
                          <a:pt x="66675" y="6350"/>
                        </a:lnTo>
                        <a:cubicBezTo>
                          <a:pt x="57165" y="7539"/>
                          <a:pt x="47397" y="7201"/>
                          <a:pt x="38100" y="9525"/>
                        </a:cubicBezTo>
                        <a:cubicBezTo>
                          <a:pt x="34398" y="10450"/>
                          <a:pt x="31988" y="14168"/>
                          <a:pt x="28575" y="15875"/>
                        </a:cubicBezTo>
                        <a:cubicBezTo>
                          <a:pt x="25582" y="17372"/>
                          <a:pt x="22225" y="17992"/>
                          <a:pt x="19050" y="19050"/>
                        </a:cubicBezTo>
                        <a:cubicBezTo>
                          <a:pt x="16933" y="23283"/>
                          <a:pt x="16047" y="28403"/>
                          <a:pt x="12700" y="31750"/>
                        </a:cubicBezTo>
                        <a:cubicBezTo>
                          <a:pt x="-6917" y="51367"/>
                          <a:pt x="10220" y="20835"/>
                          <a:pt x="0" y="41275"/>
                        </a:cubicBezTo>
                        <a:lnTo>
                          <a:pt x="0" y="41275"/>
                        </a:lnTo>
                        <a:lnTo>
                          <a:pt x="0" y="41275"/>
                        </a:lnTo>
                        <a:lnTo>
                          <a:pt x="0" y="41275"/>
                        </a:lnTo>
                      </a:path>
                    </a:pathLst>
                  </a:custGeom>
                  <a:ln w="3175" cmpd="sng">
                    <a:solidFill>
                      <a:schemeClr val="tx1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44" name="Forma libre 543"/>
                  <p:cNvSpPr/>
                  <p:nvPr/>
                </p:nvSpPr>
                <p:spPr>
                  <a:xfrm>
                    <a:off x="4638675" y="1714500"/>
                    <a:ext cx="241300" cy="104775"/>
                  </a:xfrm>
                  <a:custGeom>
                    <a:avLst/>
                    <a:gdLst>
                      <a:gd name="connsiteX0" fmla="*/ 241300 w 241300"/>
                      <a:gd name="connsiteY0" fmla="*/ 0 h 104775"/>
                      <a:gd name="connsiteX1" fmla="*/ 241300 w 241300"/>
                      <a:gd name="connsiteY1" fmla="*/ 0 h 104775"/>
                      <a:gd name="connsiteX2" fmla="*/ 193675 w 241300"/>
                      <a:gd name="connsiteY2" fmla="*/ 9525 h 104775"/>
                      <a:gd name="connsiteX3" fmla="*/ 149225 w 241300"/>
                      <a:gd name="connsiteY3" fmla="*/ 15875 h 104775"/>
                      <a:gd name="connsiteX4" fmla="*/ 123825 w 241300"/>
                      <a:gd name="connsiteY4" fmla="*/ 19050 h 104775"/>
                      <a:gd name="connsiteX5" fmla="*/ 104775 w 241300"/>
                      <a:gd name="connsiteY5" fmla="*/ 25400 h 104775"/>
                      <a:gd name="connsiteX6" fmla="*/ 95250 w 241300"/>
                      <a:gd name="connsiteY6" fmla="*/ 34925 h 104775"/>
                      <a:gd name="connsiteX7" fmla="*/ 85725 w 241300"/>
                      <a:gd name="connsiteY7" fmla="*/ 41275 h 104775"/>
                      <a:gd name="connsiteX8" fmla="*/ 63500 w 241300"/>
                      <a:gd name="connsiteY8" fmla="*/ 57150 h 104775"/>
                      <a:gd name="connsiteX9" fmla="*/ 44450 w 241300"/>
                      <a:gd name="connsiteY9" fmla="*/ 63500 h 104775"/>
                      <a:gd name="connsiteX10" fmla="*/ 25400 w 241300"/>
                      <a:gd name="connsiteY10" fmla="*/ 76200 h 104775"/>
                      <a:gd name="connsiteX11" fmla="*/ 12700 w 241300"/>
                      <a:gd name="connsiteY11" fmla="*/ 92075 h 104775"/>
                      <a:gd name="connsiteX12" fmla="*/ 0 w 241300"/>
                      <a:gd name="connsiteY12" fmla="*/ 104775 h 104775"/>
                      <a:gd name="connsiteX13" fmla="*/ 0 w 241300"/>
                      <a:gd name="connsiteY13" fmla="*/ 104775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1300" h="104775">
                        <a:moveTo>
                          <a:pt x="241300" y="0"/>
                        </a:moveTo>
                        <a:lnTo>
                          <a:pt x="241300" y="0"/>
                        </a:lnTo>
                        <a:cubicBezTo>
                          <a:pt x="225425" y="3175"/>
                          <a:pt x="209739" y="7517"/>
                          <a:pt x="193675" y="9525"/>
                        </a:cubicBezTo>
                        <a:cubicBezTo>
                          <a:pt x="113347" y="19566"/>
                          <a:pt x="213313" y="6720"/>
                          <a:pt x="149225" y="15875"/>
                        </a:cubicBezTo>
                        <a:cubicBezTo>
                          <a:pt x="140778" y="17082"/>
                          <a:pt x="132292" y="17992"/>
                          <a:pt x="123825" y="19050"/>
                        </a:cubicBezTo>
                        <a:cubicBezTo>
                          <a:pt x="117475" y="21167"/>
                          <a:pt x="110626" y="22149"/>
                          <a:pt x="104775" y="25400"/>
                        </a:cubicBezTo>
                        <a:cubicBezTo>
                          <a:pt x="100850" y="27581"/>
                          <a:pt x="98699" y="32050"/>
                          <a:pt x="95250" y="34925"/>
                        </a:cubicBezTo>
                        <a:cubicBezTo>
                          <a:pt x="92319" y="37368"/>
                          <a:pt x="88656" y="38832"/>
                          <a:pt x="85725" y="41275"/>
                        </a:cubicBezTo>
                        <a:cubicBezTo>
                          <a:pt x="71562" y="53077"/>
                          <a:pt x="81577" y="49919"/>
                          <a:pt x="63500" y="57150"/>
                        </a:cubicBezTo>
                        <a:cubicBezTo>
                          <a:pt x="57285" y="59636"/>
                          <a:pt x="50437" y="60507"/>
                          <a:pt x="44450" y="63500"/>
                        </a:cubicBezTo>
                        <a:cubicBezTo>
                          <a:pt x="37624" y="66913"/>
                          <a:pt x="25400" y="76200"/>
                          <a:pt x="25400" y="76200"/>
                        </a:cubicBezTo>
                        <a:cubicBezTo>
                          <a:pt x="20059" y="92224"/>
                          <a:pt x="26104" y="80586"/>
                          <a:pt x="12700" y="92075"/>
                        </a:cubicBezTo>
                        <a:cubicBezTo>
                          <a:pt x="8154" y="95971"/>
                          <a:pt x="0" y="104775"/>
                          <a:pt x="0" y="104775"/>
                        </a:cubicBezTo>
                        <a:lnTo>
                          <a:pt x="0" y="104775"/>
                        </a:lnTo>
                      </a:path>
                    </a:pathLst>
                  </a:custGeom>
                  <a:ln w="3175" cmpd="sng">
                    <a:solidFill>
                      <a:schemeClr val="tx1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45" name="Forma libre 544"/>
                  <p:cNvSpPr/>
                  <p:nvPr/>
                </p:nvSpPr>
                <p:spPr>
                  <a:xfrm>
                    <a:off x="4657725" y="1797050"/>
                    <a:ext cx="257175" cy="57150"/>
                  </a:xfrm>
                  <a:custGeom>
                    <a:avLst/>
                    <a:gdLst>
                      <a:gd name="connsiteX0" fmla="*/ 257175 w 257175"/>
                      <a:gd name="connsiteY0" fmla="*/ 0 h 57150"/>
                      <a:gd name="connsiteX1" fmla="*/ 257175 w 257175"/>
                      <a:gd name="connsiteY1" fmla="*/ 0 h 57150"/>
                      <a:gd name="connsiteX2" fmla="*/ 225425 w 257175"/>
                      <a:gd name="connsiteY2" fmla="*/ 3175 h 57150"/>
                      <a:gd name="connsiteX3" fmla="*/ 200025 w 257175"/>
                      <a:gd name="connsiteY3" fmla="*/ 9525 h 57150"/>
                      <a:gd name="connsiteX4" fmla="*/ 190500 w 257175"/>
                      <a:gd name="connsiteY4" fmla="*/ 15875 h 57150"/>
                      <a:gd name="connsiteX5" fmla="*/ 155575 w 257175"/>
                      <a:gd name="connsiteY5" fmla="*/ 19050 h 57150"/>
                      <a:gd name="connsiteX6" fmla="*/ 88900 w 257175"/>
                      <a:gd name="connsiteY6" fmla="*/ 22225 h 57150"/>
                      <a:gd name="connsiteX7" fmla="*/ 66675 w 257175"/>
                      <a:gd name="connsiteY7" fmla="*/ 38100 h 57150"/>
                      <a:gd name="connsiteX8" fmla="*/ 44450 w 257175"/>
                      <a:gd name="connsiteY8" fmla="*/ 44450 h 57150"/>
                      <a:gd name="connsiteX9" fmla="*/ 25400 w 257175"/>
                      <a:gd name="connsiteY9" fmla="*/ 50800 h 57150"/>
                      <a:gd name="connsiteX10" fmla="*/ 9525 w 257175"/>
                      <a:gd name="connsiteY10" fmla="*/ 53975 h 57150"/>
                      <a:gd name="connsiteX11" fmla="*/ 0 w 257175"/>
                      <a:gd name="connsiteY11" fmla="*/ 57150 h 57150"/>
                      <a:gd name="connsiteX12" fmla="*/ 0 w 257175"/>
                      <a:gd name="connsiteY12" fmla="*/ 57150 h 57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7175" h="57150">
                        <a:moveTo>
                          <a:pt x="257175" y="0"/>
                        </a:moveTo>
                        <a:lnTo>
                          <a:pt x="257175" y="0"/>
                        </a:lnTo>
                        <a:cubicBezTo>
                          <a:pt x="246592" y="1058"/>
                          <a:pt x="235916" y="1426"/>
                          <a:pt x="225425" y="3175"/>
                        </a:cubicBezTo>
                        <a:cubicBezTo>
                          <a:pt x="216817" y="4610"/>
                          <a:pt x="200025" y="9525"/>
                          <a:pt x="200025" y="9525"/>
                        </a:cubicBezTo>
                        <a:cubicBezTo>
                          <a:pt x="196850" y="11642"/>
                          <a:pt x="194231" y="15075"/>
                          <a:pt x="190500" y="15875"/>
                        </a:cubicBezTo>
                        <a:cubicBezTo>
                          <a:pt x="179070" y="18324"/>
                          <a:pt x="167242" y="18321"/>
                          <a:pt x="155575" y="19050"/>
                        </a:cubicBezTo>
                        <a:cubicBezTo>
                          <a:pt x="133368" y="20438"/>
                          <a:pt x="111125" y="21167"/>
                          <a:pt x="88900" y="22225"/>
                        </a:cubicBezTo>
                        <a:cubicBezTo>
                          <a:pt x="87863" y="23003"/>
                          <a:pt x="69991" y="36774"/>
                          <a:pt x="66675" y="38100"/>
                        </a:cubicBezTo>
                        <a:cubicBezTo>
                          <a:pt x="59521" y="40961"/>
                          <a:pt x="51814" y="42184"/>
                          <a:pt x="44450" y="44450"/>
                        </a:cubicBezTo>
                        <a:cubicBezTo>
                          <a:pt x="38053" y="46418"/>
                          <a:pt x="31964" y="49487"/>
                          <a:pt x="25400" y="50800"/>
                        </a:cubicBezTo>
                        <a:cubicBezTo>
                          <a:pt x="20108" y="51858"/>
                          <a:pt x="14760" y="52666"/>
                          <a:pt x="9525" y="53975"/>
                        </a:cubicBezTo>
                        <a:cubicBezTo>
                          <a:pt x="6278" y="54787"/>
                          <a:pt x="0" y="57150"/>
                          <a:pt x="0" y="57150"/>
                        </a:cubicBezTo>
                        <a:lnTo>
                          <a:pt x="0" y="57150"/>
                        </a:lnTo>
                      </a:path>
                    </a:pathLst>
                  </a:custGeom>
                  <a:ln w="3175" cmpd="sng">
                    <a:solidFill>
                      <a:schemeClr val="tx1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46" name="Forma libre 545"/>
                  <p:cNvSpPr/>
                  <p:nvPr/>
                </p:nvSpPr>
                <p:spPr>
                  <a:xfrm>
                    <a:off x="4537075" y="1958975"/>
                    <a:ext cx="393700" cy="53975"/>
                  </a:xfrm>
                  <a:custGeom>
                    <a:avLst/>
                    <a:gdLst>
                      <a:gd name="connsiteX0" fmla="*/ 393700 w 393700"/>
                      <a:gd name="connsiteY0" fmla="*/ 28575 h 53975"/>
                      <a:gd name="connsiteX1" fmla="*/ 393700 w 393700"/>
                      <a:gd name="connsiteY1" fmla="*/ 28575 h 53975"/>
                      <a:gd name="connsiteX2" fmla="*/ 368300 w 393700"/>
                      <a:gd name="connsiteY2" fmla="*/ 9525 h 53975"/>
                      <a:gd name="connsiteX3" fmla="*/ 311150 w 393700"/>
                      <a:gd name="connsiteY3" fmla="*/ 0 h 53975"/>
                      <a:gd name="connsiteX4" fmla="*/ 254000 w 393700"/>
                      <a:gd name="connsiteY4" fmla="*/ 3175 h 53975"/>
                      <a:gd name="connsiteX5" fmla="*/ 231775 w 393700"/>
                      <a:gd name="connsiteY5" fmla="*/ 12700 h 53975"/>
                      <a:gd name="connsiteX6" fmla="*/ 200025 w 393700"/>
                      <a:gd name="connsiteY6" fmla="*/ 22225 h 53975"/>
                      <a:gd name="connsiteX7" fmla="*/ 177800 w 393700"/>
                      <a:gd name="connsiteY7" fmla="*/ 28575 h 53975"/>
                      <a:gd name="connsiteX8" fmla="*/ 168275 w 393700"/>
                      <a:gd name="connsiteY8" fmla="*/ 34925 h 53975"/>
                      <a:gd name="connsiteX9" fmla="*/ 158750 w 393700"/>
                      <a:gd name="connsiteY9" fmla="*/ 38100 h 53975"/>
                      <a:gd name="connsiteX10" fmla="*/ 146050 w 393700"/>
                      <a:gd name="connsiteY10" fmla="*/ 47625 h 53975"/>
                      <a:gd name="connsiteX11" fmla="*/ 117475 w 393700"/>
                      <a:gd name="connsiteY11" fmla="*/ 53975 h 53975"/>
                      <a:gd name="connsiteX12" fmla="*/ 44450 w 393700"/>
                      <a:gd name="connsiteY12" fmla="*/ 50800 h 53975"/>
                      <a:gd name="connsiteX13" fmla="*/ 31750 w 393700"/>
                      <a:gd name="connsiteY13" fmla="*/ 47625 h 53975"/>
                      <a:gd name="connsiteX14" fmla="*/ 15875 w 393700"/>
                      <a:gd name="connsiteY14" fmla="*/ 44450 h 53975"/>
                      <a:gd name="connsiteX15" fmla="*/ 0 w 393700"/>
                      <a:gd name="connsiteY15" fmla="*/ 41275 h 53975"/>
                      <a:gd name="connsiteX16" fmla="*/ 0 w 393700"/>
                      <a:gd name="connsiteY16" fmla="*/ 41275 h 53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93700" h="53975">
                        <a:moveTo>
                          <a:pt x="393700" y="28575"/>
                        </a:moveTo>
                        <a:lnTo>
                          <a:pt x="393700" y="28575"/>
                        </a:lnTo>
                        <a:cubicBezTo>
                          <a:pt x="385233" y="22225"/>
                          <a:pt x="377766" y="14258"/>
                          <a:pt x="368300" y="9525"/>
                        </a:cubicBezTo>
                        <a:cubicBezTo>
                          <a:pt x="354906" y="2828"/>
                          <a:pt x="324377" y="1323"/>
                          <a:pt x="311150" y="0"/>
                        </a:cubicBezTo>
                        <a:cubicBezTo>
                          <a:pt x="292100" y="1058"/>
                          <a:pt x="273001" y="1448"/>
                          <a:pt x="254000" y="3175"/>
                        </a:cubicBezTo>
                        <a:cubicBezTo>
                          <a:pt x="235523" y="4855"/>
                          <a:pt x="246746" y="6046"/>
                          <a:pt x="231775" y="12700"/>
                        </a:cubicBezTo>
                        <a:cubicBezTo>
                          <a:pt x="218194" y="18736"/>
                          <a:pt x="212955" y="18531"/>
                          <a:pt x="200025" y="22225"/>
                        </a:cubicBezTo>
                        <a:cubicBezTo>
                          <a:pt x="168141" y="31335"/>
                          <a:pt x="217502" y="18649"/>
                          <a:pt x="177800" y="28575"/>
                        </a:cubicBezTo>
                        <a:cubicBezTo>
                          <a:pt x="174625" y="30692"/>
                          <a:pt x="171688" y="33218"/>
                          <a:pt x="168275" y="34925"/>
                        </a:cubicBezTo>
                        <a:cubicBezTo>
                          <a:pt x="165282" y="36422"/>
                          <a:pt x="161656" y="36440"/>
                          <a:pt x="158750" y="38100"/>
                        </a:cubicBezTo>
                        <a:cubicBezTo>
                          <a:pt x="154156" y="40725"/>
                          <a:pt x="150783" y="45258"/>
                          <a:pt x="146050" y="47625"/>
                        </a:cubicBezTo>
                        <a:cubicBezTo>
                          <a:pt x="143061" y="49120"/>
                          <a:pt x="119145" y="53641"/>
                          <a:pt x="117475" y="53975"/>
                        </a:cubicBezTo>
                        <a:cubicBezTo>
                          <a:pt x="93133" y="52917"/>
                          <a:pt x="68748" y="52600"/>
                          <a:pt x="44450" y="50800"/>
                        </a:cubicBezTo>
                        <a:cubicBezTo>
                          <a:pt x="40098" y="50478"/>
                          <a:pt x="36010" y="48572"/>
                          <a:pt x="31750" y="47625"/>
                        </a:cubicBezTo>
                        <a:cubicBezTo>
                          <a:pt x="26482" y="46454"/>
                          <a:pt x="21143" y="45621"/>
                          <a:pt x="15875" y="44450"/>
                        </a:cubicBezTo>
                        <a:cubicBezTo>
                          <a:pt x="432" y="41018"/>
                          <a:pt x="7955" y="41275"/>
                          <a:pt x="0" y="41275"/>
                        </a:cubicBezTo>
                        <a:lnTo>
                          <a:pt x="0" y="41275"/>
                        </a:lnTo>
                      </a:path>
                    </a:pathLst>
                  </a:custGeom>
                  <a:ln w="3175" cmpd="sng">
                    <a:solidFill>
                      <a:schemeClr val="tx1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47" name="Forma libre 546"/>
                  <p:cNvSpPr/>
                  <p:nvPr/>
                </p:nvSpPr>
                <p:spPr>
                  <a:xfrm>
                    <a:off x="4521200" y="2035175"/>
                    <a:ext cx="123825" cy="47625"/>
                  </a:xfrm>
                  <a:custGeom>
                    <a:avLst/>
                    <a:gdLst>
                      <a:gd name="connsiteX0" fmla="*/ 123825 w 123825"/>
                      <a:gd name="connsiteY0" fmla="*/ 47625 h 47625"/>
                      <a:gd name="connsiteX1" fmla="*/ 123825 w 123825"/>
                      <a:gd name="connsiteY1" fmla="*/ 47625 h 47625"/>
                      <a:gd name="connsiteX2" fmla="*/ 73025 w 123825"/>
                      <a:gd name="connsiteY2" fmla="*/ 38100 h 47625"/>
                      <a:gd name="connsiteX3" fmla="*/ 47625 w 123825"/>
                      <a:gd name="connsiteY3" fmla="*/ 34925 h 47625"/>
                      <a:gd name="connsiteX4" fmla="*/ 34925 w 123825"/>
                      <a:gd name="connsiteY4" fmla="*/ 25400 h 47625"/>
                      <a:gd name="connsiteX5" fmla="*/ 19050 w 123825"/>
                      <a:gd name="connsiteY5" fmla="*/ 15875 h 47625"/>
                      <a:gd name="connsiteX6" fmla="*/ 9525 w 123825"/>
                      <a:gd name="connsiteY6" fmla="*/ 6350 h 47625"/>
                      <a:gd name="connsiteX7" fmla="*/ 0 w 123825"/>
                      <a:gd name="connsiteY7" fmla="*/ 0 h 47625"/>
                      <a:gd name="connsiteX8" fmla="*/ 0 w 123825"/>
                      <a:gd name="connsiteY8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3825" h="47625">
                        <a:moveTo>
                          <a:pt x="123825" y="47625"/>
                        </a:moveTo>
                        <a:lnTo>
                          <a:pt x="123825" y="47625"/>
                        </a:lnTo>
                        <a:cubicBezTo>
                          <a:pt x="106892" y="44450"/>
                          <a:pt x="90019" y="40932"/>
                          <a:pt x="73025" y="38100"/>
                        </a:cubicBezTo>
                        <a:cubicBezTo>
                          <a:pt x="64609" y="36697"/>
                          <a:pt x="55720" y="37623"/>
                          <a:pt x="47625" y="34925"/>
                        </a:cubicBezTo>
                        <a:cubicBezTo>
                          <a:pt x="42605" y="33252"/>
                          <a:pt x="39328" y="28335"/>
                          <a:pt x="34925" y="25400"/>
                        </a:cubicBezTo>
                        <a:cubicBezTo>
                          <a:pt x="29790" y="21977"/>
                          <a:pt x="23987" y="19578"/>
                          <a:pt x="19050" y="15875"/>
                        </a:cubicBezTo>
                        <a:cubicBezTo>
                          <a:pt x="15458" y="13181"/>
                          <a:pt x="12974" y="9225"/>
                          <a:pt x="9525" y="6350"/>
                        </a:cubicBezTo>
                        <a:cubicBezTo>
                          <a:pt x="6594" y="3907"/>
                          <a:pt x="0" y="0"/>
                          <a:pt x="0" y="0"/>
                        </a:cubicBezTo>
                        <a:lnTo>
                          <a:pt x="0" y="0"/>
                        </a:lnTo>
                      </a:path>
                    </a:pathLst>
                  </a:custGeom>
                  <a:ln w="3175" cmpd="sng">
                    <a:solidFill>
                      <a:schemeClr val="tx1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48" name="Forma libre 547"/>
                  <p:cNvSpPr/>
                  <p:nvPr/>
                </p:nvSpPr>
                <p:spPr>
                  <a:xfrm>
                    <a:off x="4483100" y="2085244"/>
                    <a:ext cx="123825" cy="19781"/>
                  </a:xfrm>
                  <a:custGeom>
                    <a:avLst/>
                    <a:gdLst>
                      <a:gd name="connsiteX0" fmla="*/ 123825 w 123825"/>
                      <a:gd name="connsiteY0" fmla="*/ 19781 h 19781"/>
                      <a:gd name="connsiteX1" fmla="*/ 123825 w 123825"/>
                      <a:gd name="connsiteY1" fmla="*/ 19781 h 19781"/>
                      <a:gd name="connsiteX2" fmla="*/ 63500 w 123825"/>
                      <a:gd name="connsiteY2" fmla="*/ 13431 h 19781"/>
                      <a:gd name="connsiteX3" fmla="*/ 44450 w 123825"/>
                      <a:gd name="connsiteY3" fmla="*/ 7081 h 19781"/>
                      <a:gd name="connsiteX4" fmla="*/ 34925 w 123825"/>
                      <a:gd name="connsiteY4" fmla="*/ 731 h 19781"/>
                      <a:gd name="connsiteX5" fmla="*/ 0 w 123825"/>
                      <a:gd name="connsiteY5" fmla="*/ 731 h 19781"/>
                      <a:gd name="connsiteX6" fmla="*/ 0 w 123825"/>
                      <a:gd name="connsiteY6" fmla="*/ 731 h 19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25" h="19781">
                        <a:moveTo>
                          <a:pt x="123825" y="19781"/>
                        </a:moveTo>
                        <a:lnTo>
                          <a:pt x="123825" y="19781"/>
                        </a:lnTo>
                        <a:cubicBezTo>
                          <a:pt x="103717" y="17664"/>
                          <a:pt x="82682" y="19825"/>
                          <a:pt x="63500" y="13431"/>
                        </a:cubicBezTo>
                        <a:cubicBezTo>
                          <a:pt x="57150" y="11314"/>
                          <a:pt x="50019" y="10794"/>
                          <a:pt x="44450" y="7081"/>
                        </a:cubicBezTo>
                        <a:cubicBezTo>
                          <a:pt x="41275" y="4964"/>
                          <a:pt x="38703" y="1271"/>
                          <a:pt x="34925" y="731"/>
                        </a:cubicBezTo>
                        <a:cubicBezTo>
                          <a:pt x="23400" y="-915"/>
                          <a:pt x="11642" y="731"/>
                          <a:pt x="0" y="731"/>
                        </a:cubicBezTo>
                        <a:lnTo>
                          <a:pt x="0" y="731"/>
                        </a:lnTo>
                      </a:path>
                    </a:pathLst>
                  </a:custGeom>
                  <a:ln w="3175" cmpd="sng">
                    <a:solidFill>
                      <a:schemeClr val="tx1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49" name="Forma libre 548"/>
                  <p:cNvSpPr/>
                  <p:nvPr/>
                </p:nvSpPr>
                <p:spPr>
                  <a:xfrm>
                    <a:off x="3905250" y="2028825"/>
                    <a:ext cx="433318" cy="533400"/>
                  </a:xfrm>
                  <a:custGeom>
                    <a:avLst/>
                    <a:gdLst>
                      <a:gd name="connsiteX0" fmla="*/ 155575 w 425450"/>
                      <a:gd name="connsiteY0" fmla="*/ 0 h 527050"/>
                      <a:gd name="connsiteX1" fmla="*/ 0 w 425450"/>
                      <a:gd name="connsiteY1" fmla="*/ 330200 h 527050"/>
                      <a:gd name="connsiteX2" fmla="*/ 104775 w 425450"/>
                      <a:gd name="connsiteY2" fmla="*/ 374650 h 527050"/>
                      <a:gd name="connsiteX3" fmla="*/ 254000 w 425450"/>
                      <a:gd name="connsiteY3" fmla="*/ 187325 h 527050"/>
                      <a:gd name="connsiteX4" fmla="*/ 184150 w 425450"/>
                      <a:gd name="connsiteY4" fmla="*/ 527050 h 527050"/>
                      <a:gd name="connsiteX5" fmla="*/ 425450 w 425450"/>
                      <a:gd name="connsiteY5" fmla="*/ 127000 h 527050"/>
                      <a:gd name="connsiteX6" fmla="*/ 155575 w 425450"/>
                      <a:gd name="connsiteY6" fmla="*/ 0 h 527050"/>
                      <a:gd name="connsiteX0" fmla="*/ 155575 w 425450"/>
                      <a:gd name="connsiteY0" fmla="*/ 0 h 527050"/>
                      <a:gd name="connsiteX1" fmla="*/ 0 w 425450"/>
                      <a:gd name="connsiteY1" fmla="*/ 330200 h 527050"/>
                      <a:gd name="connsiteX2" fmla="*/ 104775 w 425450"/>
                      <a:gd name="connsiteY2" fmla="*/ 374650 h 527050"/>
                      <a:gd name="connsiteX3" fmla="*/ 266700 w 425450"/>
                      <a:gd name="connsiteY3" fmla="*/ 215900 h 527050"/>
                      <a:gd name="connsiteX4" fmla="*/ 184150 w 425450"/>
                      <a:gd name="connsiteY4" fmla="*/ 527050 h 527050"/>
                      <a:gd name="connsiteX5" fmla="*/ 425450 w 425450"/>
                      <a:gd name="connsiteY5" fmla="*/ 127000 h 527050"/>
                      <a:gd name="connsiteX6" fmla="*/ 155575 w 425450"/>
                      <a:gd name="connsiteY6" fmla="*/ 0 h 527050"/>
                      <a:gd name="connsiteX0" fmla="*/ 155575 w 425450"/>
                      <a:gd name="connsiteY0" fmla="*/ 0 h 527050"/>
                      <a:gd name="connsiteX1" fmla="*/ 0 w 425450"/>
                      <a:gd name="connsiteY1" fmla="*/ 330200 h 527050"/>
                      <a:gd name="connsiteX2" fmla="*/ 104775 w 425450"/>
                      <a:gd name="connsiteY2" fmla="*/ 374650 h 527050"/>
                      <a:gd name="connsiteX3" fmla="*/ 266700 w 425450"/>
                      <a:gd name="connsiteY3" fmla="*/ 215900 h 527050"/>
                      <a:gd name="connsiteX4" fmla="*/ 184150 w 425450"/>
                      <a:gd name="connsiteY4" fmla="*/ 527050 h 527050"/>
                      <a:gd name="connsiteX5" fmla="*/ 425450 w 425450"/>
                      <a:gd name="connsiteY5" fmla="*/ 127000 h 527050"/>
                      <a:gd name="connsiteX6" fmla="*/ 155575 w 425450"/>
                      <a:gd name="connsiteY6" fmla="*/ 0 h 527050"/>
                      <a:gd name="connsiteX0" fmla="*/ 155575 w 425450"/>
                      <a:gd name="connsiteY0" fmla="*/ 0 h 527050"/>
                      <a:gd name="connsiteX1" fmla="*/ 0 w 425450"/>
                      <a:gd name="connsiteY1" fmla="*/ 330200 h 527050"/>
                      <a:gd name="connsiteX2" fmla="*/ 104775 w 425450"/>
                      <a:gd name="connsiteY2" fmla="*/ 374650 h 527050"/>
                      <a:gd name="connsiteX3" fmla="*/ 266700 w 425450"/>
                      <a:gd name="connsiteY3" fmla="*/ 215900 h 527050"/>
                      <a:gd name="connsiteX4" fmla="*/ 184150 w 425450"/>
                      <a:gd name="connsiteY4" fmla="*/ 527050 h 527050"/>
                      <a:gd name="connsiteX5" fmla="*/ 425450 w 425450"/>
                      <a:gd name="connsiteY5" fmla="*/ 127000 h 527050"/>
                      <a:gd name="connsiteX6" fmla="*/ 155575 w 425450"/>
                      <a:gd name="connsiteY6" fmla="*/ 0 h 527050"/>
                      <a:gd name="connsiteX0" fmla="*/ 155575 w 425450"/>
                      <a:gd name="connsiteY0" fmla="*/ 0 h 533400"/>
                      <a:gd name="connsiteX1" fmla="*/ 0 w 425450"/>
                      <a:gd name="connsiteY1" fmla="*/ 330200 h 533400"/>
                      <a:gd name="connsiteX2" fmla="*/ 104775 w 425450"/>
                      <a:gd name="connsiteY2" fmla="*/ 374650 h 533400"/>
                      <a:gd name="connsiteX3" fmla="*/ 266700 w 425450"/>
                      <a:gd name="connsiteY3" fmla="*/ 215900 h 533400"/>
                      <a:gd name="connsiteX4" fmla="*/ 196850 w 425450"/>
                      <a:gd name="connsiteY4" fmla="*/ 533400 h 533400"/>
                      <a:gd name="connsiteX5" fmla="*/ 425450 w 425450"/>
                      <a:gd name="connsiteY5" fmla="*/ 127000 h 533400"/>
                      <a:gd name="connsiteX6" fmla="*/ 155575 w 425450"/>
                      <a:gd name="connsiteY6" fmla="*/ 0 h 533400"/>
                      <a:gd name="connsiteX0" fmla="*/ 155575 w 425450"/>
                      <a:gd name="connsiteY0" fmla="*/ 0 h 533400"/>
                      <a:gd name="connsiteX1" fmla="*/ 0 w 425450"/>
                      <a:gd name="connsiteY1" fmla="*/ 330200 h 533400"/>
                      <a:gd name="connsiteX2" fmla="*/ 104775 w 425450"/>
                      <a:gd name="connsiteY2" fmla="*/ 374650 h 533400"/>
                      <a:gd name="connsiteX3" fmla="*/ 266700 w 425450"/>
                      <a:gd name="connsiteY3" fmla="*/ 215900 h 533400"/>
                      <a:gd name="connsiteX4" fmla="*/ 196850 w 425450"/>
                      <a:gd name="connsiteY4" fmla="*/ 533400 h 533400"/>
                      <a:gd name="connsiteX5" fmla="*/ 333375 w 425450"/>
                      <a:gd name="connsiteY5" fmla="*/ 377825 h 533400"/>
                      <a:gd name="connsiteX6" fmla="*/ 425450 w 425450"/>
                      <a:gd name="connsiteY6" fmla="*/ 127000 h 533400"/>
                      <a:gd name="connsiteX7" fmla="*/ 155575 w 425450"/>
                      <a:gd name="connsiteY7" fmla="*/ 0 h 533400"/>
                      <a:gd name="connsiteX0" fmla="*/ 155575 w 425450"/>
                      <a:gd name="connsiteY0" fmla="*/ 0 h 533400"/>
                      <a:gd name="connsiteX1" fmla="*/ 0 w 425450"/>
                      <a:gd name="connsiteY1" fmla="*/ 330200 h 533400"/>
                      <a:gd name="connsiteX2" fmla="*/ 104775 w 425450"/>
                      <a:gd name="connsiteY2" fmla="*/ 374650 h 533400"/>
                      <a:gd name="connsiteX3" fmla="*/ 266700 w 425450"/>
                      <a:gd name="connsiteY3" fmla="*/ 215900 h 533400"/>
                      <a:gd name="connsiteX4" fmla="*/ 196850 w 425450"/>
                      <a:gd name="connsiteY4" fmla="*/ 533400 h 533400"/>
                      <a:gd name="connsiteX5" fmla="*/ 333375 w 425450"/>
                      <a:gd name="connsiteY5" fmla="*/ 377825 h 533400"/>
                      <a:gd name="connsiteX6" fmla="*/ 425450 w 425450"/>
                      <a:gd name="connsiteY6" fmla="*/ 127000 h 533400"/>
                      <a:gd name="connsiteX7" fmla="*/ 155575 w 425450"/>
                      <a:gd name="connsiteY7" fmla="*/ 0 h 533400"/>
                      <a:gd name="connsiteX0" fmla="*/ 155575 w 433318"/>
                      <a:gd name="connsiteY0" fmla="*/ 0 h 533400"/>
                      <a:gd name="connsiteX1" fmla="*/ 0 w 433318"/>
                      <a:gd name="connsiteY1" fmla="*/ 330200 h 533400"/>
                      <a:gd name="connsiteX2" fmla="*/ 104775 w 433318"/>
                      <a:gd name="connsiteY2" fmla="*/ 374650 h 533400"/>
                      <a:gd name="connsiteX3" fmla="*/ 266700 w 433318"/>
                      <a:gd name="connsiteY3" fmla="*/ 215900 h 533400"/>
                      <a:gd name="connsiteX4" fmla="*/ 196850 w 433318"/>
                      <a:gd name="connsiteY4" fmla="*/ 533400 h 533400"/>
                      <a:gd name="connsiteX5" fmla="*/ 333375 w 433318"/>
                      <a:gd name="connsiteY5" fmla="*/ 377825 h 533400"/>
                      <a:gd name="connsiteX6" fmla="*/ 425450 w 433318"/>
                      <a:gd name="connsiteY6" fmla="*/ 127000 h 533400"/>
                      <a:gd name="connsiteX7" fmla="*/ 155575 w 433318"/>
                      <a:gd name="connsiteY7" fmla="*/ 0 h 533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3318" h="533400">
                        <a:moveTo>
                          <a:pt x="155575" y="0"/>
                        </a:moveTo>
                        <a:lnTo>
                          <a:pt x="0" y="330200"/>
                        </a:lnTo>
                        <a:cubicBezTo>
                          <a:pt x="34925" y="345017"/>
                          <a:pt x="63500" y="502708"/>
                          <a:pt x="104775" y="374650"/>
                        </a:cubicBezTo>
                        <a:cubicBezTo>
                          <a:pt x="203200" y="347133"/>
                          <a:pt x="212725" y="268817"/>
                          <a:pt x="266700" y="215900"/>
                        </a:cubicBezTo>
                        <a:cubicBezTo>
                          <a:pt x="256117" y="331258"/>
                          <a:pt x="220133" y="427567"/>
                          <a:pt x="196850" y="533400"/>
                        </a:cubicBezTo>
                        <a:cubicBezTo>
                          <a:pt x="226483" y="480483"/>
                          <a:pt x="303742" y="430742"/>
                          <a:pt x="333375" y="377825"/>
                        </a:cubicBezTo>
                        <a:cubicBezTo>
                          <a:pt x="364067" y="294217"/>
                          <a:pt x="461433" y="207433"/>
                          <a:pt x="425450" y="127000"/>
                        </a:cubicBezTo>
                        <a:lnTo>
                          <a:pt x="155575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E6B083"/>
                      </a:gs>
                      <a:gs pos="100000">
                        <a:srgbClr val="FFFFFF"/>
                      </a:gs>
                      <a:gs pos="50000">
                        <a:srgbClr val="E6B083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50" name="Forma libre 549"/>
                  <p:cNvSpPr/>
                  <p:nvPr/>
                </p:nvSpPr>
                <p:spPr>
                  <a:xfrm>
                    <a:off x="4149483" y="2409825"/>
                    <a:ext cx="165341" cy="333375"/>
                  </a:xfrm>
                  <a:custGeom>
                    <a:avLst/>
                    <a:gdLst>
                      <a:gd name="connsiteX0" fmla="*/ 155575 w 425450"/>
                      <a:gd name="connsiteY0" fmla="*/ 0 h 527050"/>
                      <a:gd name="connsiteX1" fmla="*/ 0 w 425450"/>
                      <a:gd name="connsiteY1" fmla="*/ 330200 h 527050"/>
                      <a:gd name="connsiteX2" fmla="*/ 104775 w 425450"/>
                      <a:gd name="connsiteY2" fmla="*/ 374650 h 527050"/>
                      <a:gd name="connsiteX3" fmla="*/ 254000 w 425450"/>
                      <a:gd name="connsiteY3" fmla="*/ 187325 h 527050"/>
                      <a:gd name="connsiteX4" fmla="*/ 184150 w 425450"/>
                      <a:gd name="connsiteY4" fmla="*/ 527050 h 527050"/>
                      <a:gd name="connsiteX5" fmla="*/ 425450 w 425450"/>
                      <a:gd name="connsiteY5" fmla="*/ 127000 h 527050"/>
                      <a:gd name="connsiteX6" fmla="*/ 155575 w 425450"/>
                      <a:gd name="connsiteY6" fmla="*/ 0 h 527050"/>
                      <a:gd name="connsiteX0" fmla="*/ 155575 w 425450"/>
                      <a:gd name="connsiteY0" fmla="*/ 0 h 527050"/>
                      <a:gd name="connsiteX1" fmla="*/ 0 w 425450"/>
                      <a:gd name="connsiteY1" fmla="*/ 330200 h 527050"/>
                      <a:gd name="connsiteX2" fmla="*/ 104775 w 425450"/>
                      <a:gd name="connsiteY2" fmla="*/ 374650 h 527050"/>
                      <a:gd name="connsiteX3" fmla="*/ 266700 w 425450"/>
                      <a:gd name="connsiteY3" fmla="*/ 215900 h 527050"/>
                      <a:gd name="connsiteX4" fmla="*/ 184150 w 425450"/>
                      <a:gd name="connsiteY4" fmla="*/ 527050 h 527050"/>
                      <a:gd name="connsiteX5" fmla="*/ 425450 w 425450"/>
                      <a:gd name="connsiteY5" fmla="*/ 127000 h 527050"/>
                      <a:gd name="connsiteX6" fmla="*/ 155575 w 425450"/>
                      <a:gd name="connsiteY6" fmla="*/ 0 h 527050"/>
                      <a:gd name="connsiteX0" fmla="*/ 155575 w 425450"/>
                      <a:gd name="connsiteY0" fmla="*/ 0 h 527050"/>
                      <a:gd name="connsiteX1" fmla="*/ 0 w 425450"/>
                      <a:gd name="connsiteY1" fmla="*/ 330200 h 527050"/>
                      <a:gd name="connsiteX2" fmla="*/ 104775 w 425450"/>
                      <a:gd name="connsiteY2" fmla="*/ 374650 h 527050"/>
                      <a:gd name="connsiteX3" fmla="*/ 266700 w 425450"/>
                      <a:gd name="connsiteY3" fmla="*/ 215900 h 527050"/>
                      <a:gd name="connsiteX4" fmla="*/ 184150 w 425450"/>
                      <a:gd name="connsiteY4" fmla="*/ 527050 h 527050"/>
                      <a:gd name="connsiteX5" fmla="*/ 425450 w 425450"/>
                      <a:gd name="connsiteY5" fmla="*/ 127000 h 527050"/>
                      <a:gd name="connsiteX6" fmla="*/ 155575 w 425450"/>
                      <a:gd name="connsiteY6" fmla="*/ 0 h 527050"/>
                      <a:gd name="connsiteX0" fmla="*/ 155575 w 425450"/>
                      <a:gd name="connsiteY0" fmla="*/ 0 h 527050"/>
                      <a:gd name="connsiteX1" fmla="*/ 0 w 425450"/>
                      <a:gd name="connsiteY1" fmla="*/ 330200 h 527050"/>
                      <a:gd name="connsiteX2" fmla="*/ 104775 w 425450"/>
                      <a:gd name="connsiteY2" fmla="*/ 374650 h 527050"/>
                      <a:gd name="connsiteX3" fmla="*/ 266700 w 425450"/>
                      <a:gd name="connsiteY3" fmla="*/ 215900 h 527050"/>
                      <a:gd name="connsiteX4" fmla="*/ 184150 w 425450"/>
                      <a:gd name="connsiteY4" fmla="*/ 527050 h 527050"/>
                      <a:gd name="connsiteX5" fmla="*/ 425450 w 425450"/>
                      <a:gd name="connsiteY5" fmla="*/ 127000 h 527050"/>
                      <a:gd name="connsiteX6" fmla="*/ 155575 w 425450"/>
                      <a:gd name="connsiteY6" fmla="*/ 0 h 527050"/>
                      <a:gd name="connsiteX0" fmla="*/ 155575 w 425450"/>
                      <a:gd name="connsiteY0" fmla="*/ 0 h 533400"/>
                      <a:gd name="connsiteX1" fmla="*/ 0 w 425450"/>
                      <a:gd name="connsiteY1" fmla="*/ 330200 h 533400"/>
                      <a:gd name="connsiteX2" fmla="*/ 104775 w 425450"/>
                      <a:gd name="connsiteY2" fmla="*/ 374650 h 533400"/>
                      <a:gd name="connsiteX3" fmla="*/ 266700 w 425450"/>
                      <a:gd name="connsiteY3" fmla="*/ 215900 h 533400"/>
                      <a:gd name="connsiteX4" fmla="*/ 196850 w 425450"/>
                      <a:gd name="connsiteY4" fmla="*/ 533400 h 533400"/>
                      <a:gd name="connsiteX5" fmla="*/ 425450 w 425450"/>
                      <a:gd name="connsiteY5" fmla="*/ 127000 h 533400"/>
                      <a:gd name="connsiteX6" fmla="*/ 155575 w 425450"/>
                      <a:gd name="connsiteY6" fmla="*/ 0 h 533400"/>
                      <a:gd name="connsiteX0" fmla="*/ 155575 w 425450"/>
                      <a:gd name="connsiteY0" fmla="*/ 0 h 533400"/>
                      <a:gd name="connsiteX1" fmla="*/ 0 w 425450"/>
                      <a:gd name="connsiteY1" fmla="*/ 330200 h 533400"/>
                      <a:gd name="connsiteX2" fmla="*/ 104775 w 425450"/>
                      <a:gd name="connsiteY2" fmla="*/ 374650 h 533400"/>
                      <a:gd name="connsiteX3" fmla="*/ 266700 w 425450"/>
                      <a:gd name="connsiteY3" fmla="*/ 215900 h 533400"/>
                      <a:gd name="connsiteX4" fmla="*/ 196850 w 425450"/>
                      <a:gd name="connsiteY4" fmla="*/ 533400 h 533400"/>
                      <a:gd name="connsiteX5" fmla="*/ 333375 w 425450"/>
                      <a:gd name="connsiteY5" fmla="*/ 377825 h 533400"/>
                      <a:gd name="connsiteX6" fmla="*/ 425450 w 425450"/>
                      <a:gd name="connsiteY6" fmla="*/ 127000 h 533400"/>
                      <a:gd name="connsiteX7" fmla="*/ 155575 w 425450"/>
                      <a:gd name="connsiteY7" fmla="*/ 0 h 533400"/>
                      <a:gd name="connsiteX0" fmla="*/ 155575 w 425450"/>
                      <a:gd name="connsiteY0" fmla="*/ 0 h 533400"/>
                      <a:gd name="connsiteX1" fmla="*/ 0 w 425450"/>
                      <a:gd name="connsiteY1" fmla="*/ 330200 h 533400"/>
                      <a:gd name="connsiteX2" fmla="*/ 104775 w 425450"/>
                      <a:gd name="connsiteY2" fmla="*/ 374650 h 533400"/>
                      <a:gd name="connsiteX3" fmla="*/ 266700 w 425450"/>
                      <a:gd name="connsiteY3" fmla="*/ 215900 h 533400"/>
                      <a:gd name="connsiteX4" fmla="*/ 196850 w 425450"/>
                      <a:gd name="connsiteY4" fmla="*/ 533400 h 533400"/>
                      <a:gd name="connsiteX5" fmla="*/ 333375 w 425450"/>
                      <a:gd name="connsiteY5" fmla="*/ 377825 h 533400"/>
                      <a:gd name="connsiteX6" fmla="*/ 425450 w 425450"/>
                      <a:gd name="connsiteY6" fmla="*/ 127000 h 533400"/>
                      <a:gd name="connsiteX7" fmla="*/ 155575 w 425450"/>
                      <a:gd name="connsiteY7" fmla="*/ 0 h 533400"/>
                      <a:gd name="connsiteX0" fmla="*/ 155575 w 433318"/>
                      <a:gd name="connsiteY0" fmla="*/ 0 h 533400"/>
                      <a:gd name="connsiteX1" fmla="*/ 0 w 433318"/>
                      <a:gd name="connsiteY1" fmla="*/ 330200 h 533400"/>
                      <a:gd name="connsiteX2" fmla="*/ 104775 w 433318"/>
                      <a:gd name="connsiteY2" fmla="*/ 374650 h 533400"/>
                      <a:gd name="connsiteX3" fmla="*/ 266700 w 433318"/>
                      <a:gd name="connsiteY3" fmla="*/ 215900 h 533400"/>
                      <a:gd name="connsiteX4" fmla="*/ 196850 w 433318"/>
                      <a:gd name="connsiteY4" fmla="*/ 533400 h 533400"/>
                      <a:gd name="connsiteX5" fmla="*/ 333375 w 433318"/>
                      <a:gd name="connsiteY5" fmla="*/ 377825 h 533400"/>
                      <a:gd name="connsiteX6" fmla="*/ 425450 w 433318"/>
                      <a:gd name="connsiteY6" fmla="*/ 127000 h 533400"/>
                      <a:gd name="connsiteX7" fmla="*/ 155575 w 433318"/>
                      <a:gd name="connsiteY7" fmla="*/ 0 h 533400"/>
                      <a:gd name="connsiteX0" fmla="*/ 50800 w 328543"/>
                      <a:gd name="connsiteY0" fmla="*/ 0 h 533400"/>
                      <a:gd name="connsiteX1" fmla="*/ 0 w 328543"/>
                      <a:gd name="connsiteY1" fmla="*/ 374650 h 533400"/>
                      <a:gd name="connsiteX2" fmla="*/ 161925 w 328543"/>
                      <a:gd name="connsiteY2" fmla="*/ 215900 h 533400"/>
                      <a:gd name="connsiteX3" fmla="*/ 92075 w 328543"/>
                      <a:gd name="connsiteY3" fmla="*/ 533400 h 533400"/>
                      <a:gd name="connsiteX4" fmla="*/ 228600 w 328543"/>
                      <a:gd name="connsiteY4" fmla="*/ 377825 h 533400"/>
                      <a:gd name="connsiteX5" fmla="*/ 320675 w 328543"/>
                      <a:gd name="connsiteY5" fmla="*/ 127000 h 533400"/>
                      <a:gd name="connsiteX6" fmla="*/ 50800 w 328543"/>
                      <a:gd name="connsiteY6" fmla="*/ 0 h 533400"/>
                      <a:gd name="connsiteX0" fmla="*/ 320675 w 328543"/>
                      <a:gd name="connsiteY0" fmla="*/ 0 h 406400"/>
                      <a:gd name="connsiteX1" fmla="*/ 0 w 328543"/>
                      <a:gd name="connsiteY1" fmla="*/ 247650 h 406400"/>
                      <a:gd name="connsiteX2" fmla="*/ 161925 w 328543"/>
                      <a:gd name="connsiteY2" fmla="*/ 88900 h 406400"/>
                      <a:gd name="connsiteX3" fmla="*/ 92075 w 328543"/>
                      <a:gd name="connsiteY3" fmla="*/ 406400 h 406400"/>
                      <a:gd name="connsiteX4" fmla="*/ 228600 w 328543"/>
                      <a:gd name="connsiteY4" fmla="*/ 250825 h 406400"/>
                      <a:gd name="connsiteX5" fmla="*/ 320675 w 328543"/>
                      <a:gd name="connsiteY5" fmla="*/ 0 h 406400"/>
                      <a:gd name="connsiteX0" fmla="*/ 329729 w 337597"/>
                      <a:gd name="connsiteY0" fmla="*/ 0 h 406400"/>
                      <a:gd name="connsiteX1" fmla="*/ 9054 w 337597"/>
                      <a:gd name="connsiteY1" fmla="*/ 247650 h 406400"/>
                      <a:gd name="connsiteX2" fmla="*/ 101129 w 337597"/>
                      <a:gd name="connsiteY2" fmla="*/ 406400 h 406400"/>
                      <a:gd name="connsiteX3" fmla="*/ 237654 w 337597"/>
                      <a:gd name="connsiteY3" fmla="*/ 250825 h 406400"/>
                      <a:gd name="connsiteX4" fmla="*/ 329729 w 337597"/>
                      <a:gd name="connsiteY4" fmla="*/ 0 h 406400"/>
                      <a:gd name="connsiteX0" fmla="*/ 244382 w 252250"/>
                      <a:gd name="connsiteY0" fmla="*/ 0 h 406400"/>
                      <a:gd name="connsiteX1" fmla="*/ 53882 w 252250"/>
                      <a:gd name="connsiteY1" fmla="*/ 104775 h 406400"/>
                      <a:gd name="connsiteX2" fmla="*/ 15782 w 252250"/>
                      <a:gd name="connsiteY2" fmla="*/ 406400 h 406400"/>
                      <a:gd name="connsiteX3" fmla="*/ 152307 w 252250"/>
                      <a:gd name="connsiteY3" fmla="*/ 250825 h 406400"/>
                      <a:gd name="connsiteX4" fmla="*/ 244382 w 252250"/>
                      <a:gd name="connsiteY4" fmla="*/ 0 h 406400"/>
                      <a:gd name="connsiteX0" fmla="*/ 265515 w 273383"/>
                      <a:gd name="connsiteY0" fmla="*/ 0 h 406400"/>
                      <a:gd name="connsiteX1" fmla="*/ 75015 w 273383"/>
                      <a:gd name="connsiteY1" fmla="*/ 104775 h 406400"/>
                      <a:gd name="connsiteX2" fmla="*/ 36915 w 273383"/>
                      <a:gd name="connsiteY2" fmla="*/ 406400 h 406400"/>
                      <a:gd name="connsiteX3" fmla="*/ 173440 w 273383"/>
                      <a:gd name="connsiteY3" fmla="*/ 250825 h 406400"/>
                      <a:gd name="connsiteX4" fmla="*/ 265515 w 273383"/>
                      <a:gd name="connsiteY4" fmla="*/ 0 h 406400"/>
                      <a:gd name="connsiteX0" fmla="*/ 305512 w 313380"/>
                      <a:gd name="connsiteY0" fmla="*/ 0 h 434975"/>
                      <a:gd name="connsiteX1" fmla="*/ 115012 w 313380"/>
                      <a:gd name="connsiteY1" fmla="*/ 104775 h 434975"/>
                      <a:gd name="connsiteX2" fmla="*/ 16587 w 313380"/>
                      <a:gd name="connsiteY2" fmla="*/ 434975 h 434975"/>
                      <a:gd name="connsiteX3" fmla="*/ 213437 w 313380"/>
                      <a:gd name="connsiteY3" fmla="*/ 250825 h 434975"/>
                      <a:gd name="connsiteX4" fmla="*/ 305512 w 313380"/>
                      <a:gd name="connsiteY4" fmla="*/ 0 h 434975"/>
                      <a:gd name="connsiteX0" fmla="*/ 309686 w 317554"/>
                      <a:gd name="connsiteY0" fmla="*/ 0 h 434975"/>
                      <a:gd name="connsiteX1" fmla="*/ 119186 w 317554"/>
                      <a:gd name="connsiteY1" fmla="*/ 104775 h 434975"/>
                      <a:gd name="connsiteX2" fmla="*/ 20761 w 317554"/>
                      <a:gd name="connsiteY2" fmla="*/ 434975 h 434975"/>
                      <a:gd name="connsiteX3" fmla="*/ 217611 w 317554"/>
                      <a:gd name="connsiteY3" fmla="*/ 250825 h 434975"/>
                      <a:gd name="connsiteX4" fmla="*/ 309686 w 317554"/>
                      <a:gd name="connsiteY4" fmla="*/ 0 h 434975"/>
                      <a:gd name="connsiteX0" fmla="*/ 333498 w 341366"/>
                      <a:gd name="connsiteY0" fmla="*/ 0 h 434975"/>
                      <a:gd name="connsiteX1" fmla="*/ 142998 w 341366"/>
                      <a:gd name="connsiteY1" fmla="*/ 104775 h 434975"/>
                      <a:gd name="connsiteX2" fmla="*/ 15998 w 341366"/>
                      <a:gd name="connsiteY2" fmla="*/ 434975 h 434975"/>
                      <a:gd name="connsiteX3" fmla="*/ 241423 w 341366"/>
                      <a:gd name="connsiteY3" fmla="*/ 250825 h 434975"/>
                      <a:gd name="connsiteX4" fmla="*/ 333498 w 341366"/>
                      <a:gd name="connsiteY4" fmla="*/ 0 h 434975"/>
                      <a:gd name="connsiteX0" fmla="*/ 241423 w 244859"/>
                      <a:gd name="connsiteY0" fmla="*/ 150938 h 335088"/>
                      <a:gd name="connsiteX1" fmla="*/ 142998 w 244859"/>
                      <a:gd name="connsiteY1" fmla="*/ 4888 h 335088"/>
                      <a:gd name="connsiteX2" fmla="*/ 15998 w 244859"/>
                      <a:gd name="connsiteY2" fmla="*/ 335088 h 335088"/>
                      <a:gd name="connsiteX3" fmla="*/ 241423 w 244859"/>
                      <a:gd name="connsiteY3" fmla="*/ 150938 h 335088"/>
                      <a:gd name="connsiteX0" fmla="*/ 15998 w 142998"/>
                      <a:gd name="connsiteY0" fmla="*/ 330200 h 330200"/>
                      <a:gd name="connsiteX1" fmla="*/ 142998 w 142998"/>
                      <a:gd name="connsiteY1" fmla="*/ 0 h 330200"/>
                      <a:gd name="connsiteX2" fmla="*/ 15998 w 142998"/>
                      <a:gd name="connsiteY2" fmla="*/ 330200 h 330200"/>
                      <a:gd name="connsiteX0" fmla="*/ 15998 w 142998"/>
                      <a:gd name="connsiteY0" fmla="*/ 330200 h 330200"/>
                      <a:gd name="connsiteX1" fmla="*/ 142998 w 142998"/>
                      <a:gd name="connsiteY1" fmla="*/ 0 h 330200"/>
                      <a:gd name="connsiteX2" fmla="*/ 15998 w 142998"/>
                      <a:gd name="connsiteY2" fmla="*/ 330200 h 330200"/>
                      <a:gd name="connsiteX0" fmla="*/ 13450 w 162675"/>
                      <a:gd name="connsiteY0" fmla="*/ 333375 h 333375"/>
                      <a:gd name="connsiteX1" fmla="*/ 162675 w 162675"/>
                      <a:gd name="connsiteY1" fmla="*/ 0 h 333375"/>
                      <a:gd name="connsiteX2" fmla="*/ 13450 w 162675"/>
                      <a:gd name="connsiteY2" fmla="*/ 333375 h 333375"/>
                      <a:gd name="connsiteX0" fmla="*/ 16116 w 165341"/>
                      <a:gd name="connsiteY0" fmla="*/ 333375 h 333375"/>
                      <a:gd name="connsiteX1" fmla="*/ 165341 w 165341"/>
                      <a:gd name="connsiteY1" fmla="*/ 0 h 333375"/>
                      <a:gd name="connsiteX2" fmla="*/ 16116 w 165341"/>
                      <a:gd name="connsiteY2" fmla="*/ 333375 h 333375"/>
                      <a:gd name="connsiteX0" fmla="*/ 16116 w 165341"/>
                      <a:gd name="connsiteY0" fmla="*/ 333375 h 333375"/>
                      <a:gd name="connsiteX1" fmla="*/ 165341 w 165341"/>
                      <a:gd name="connsiteY1" fmla="*/ 0 h 333375"/>
                      <a:gd name="connsiteX2" fmla="*/ 16116 w 165341"/>
                      <a:gd name="connsiteY2" fmla="*/ 333375 h 33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5341" h="333375">
                        <a:moveTo>
                          <a:pt x="16116" y="333375"/>
                        </a:moveTo>
                        <a:cubicBezTo>
                          <a:pt x="26699" y="216958"/>
                          <a:pt x="113483" y="103717"/>
                          <a:pt x="165341" y="0"/>
                        </a:cubicBezTo>
                        <a:cubicBezTo>
                          <a:pt x="28816" y="55033"/>
                          <a:pt x="-31509" y="250296"/>
                          <a:pt x="16116" y="33337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E6B083"/>
                      </a:gs>
                      <a:gs pos="100000">
                        <a:srgbClr val="FFFFFF"/>
                      </a:gs>
                      <a:gs pos="50000">
                        <a:srgbClr val="E6B083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51" name="Forma libre 550"/>
                  <p:cNvSpPr/>
                  <p:nvPr/>
                </p:nvSpPr>
                <p:spPr>
                  <a:xfrm>
                    <a:off x="3340100" y="1120775"/>
                    <a:ext cx="1520825" cy="1092200"/>
                  </a:xfrm>
                  <a:custGeom>
                    <a:avLst/>
                    <a:gdLst>
                      <a:gd name="connsiteX0" fmla="*/ 1041400 w 1520825"/>
                      <a:gd name="connsiteY0" fmla="*/ 622300 h 1092200"/>
                      <a:gd name="connsiteX1" fmla="*/ 1057275 w 1520825"/>
                      <a:gd name="connsiteY1" fmla="*/ 593725 h 1092200"/>
                      <a:gd name="connsiteX2" fmla="*/ 1085850 w 1520825"/>
                      <a:gd name="connsiteY2" fmla="*/ 581025 h 1092200"/>
                      <a:gd name="connsiteX3" fmla="*/ 1111250 w 1520825"/>
                      <a:gd name="connsiteY3" fmla="*/ 574675 h 1092200"/>
                      <a:gd name="connsiteX4" fmla="*/ 1130300 w 1520825"/>
                      <a:gd name="connsiteY4" fmla="*/ 565150 h 1092200"/>
                      <a:gd name="connsiteX5" fmla="*/ 1149350 w 1520825"/>
                      <a:gd name="connsiteY5" fmla="*/ 549275 h 1092200"/>
                      <a:gd name="connsiteX6" fmla="*/ 1165225 w 1520825"/>
                      <a:gd name="connsiteY6" fmla="*/ 546100 h 1092200"/>
                      <a:gd name="connsiteX7" fmla="*/ 1196975 w 1520825"/>
                      <a:gd name="connsiteY7" fmla="*/ 530225 h 1092200"/>
                      <a:gd name="connsiteX8" fmla="*/ 1222375 w 1520825"/>
                      <a:gd name="connsiteY8" fmla="*/ 514350 h 1092200"/>
                      <a:gd name="connsiteX9" fmla="*/ 1235075 w 1520825"/>
                      <a:gd name="connsiteY9" fmla="*/ 511175 h 1092200"/>
                      <a:gd name="connsiteX10" fmla="*/ 1250950 w 1520825"/>
                      <a:gd name="connsiteY10" fmla="*/ 504825 h 1092200"/>
                      <a:gd name="connsiteX11" fmla="*/ 1260475 w 1520825"/>
                      <a:gd name="connsiteY11" fmla="*/ 501650 h 1092200"/>
                      <a:gd name="connsiteX12" fmla="*/ 1282700 w 1520825"/>
                      <a:gd name="connsiteY12" fmla="*/ 492125 h 1092200"/>
                      <a:gd name="connsiteX13" fmla="*/ 1304925 w 1520825"/>
                      <a:gd name="connsiteY13" fmla="*/ 495300 h 1092200"/>
                      <a:gd name="connsiteX14" fmla="*/ 1317625 w 1520825"/>
                      <a:gd name="connsiteY14" fmla="*/ 501650 h 1092200"/>
                      <a:gd name="connsiteX15" fmla="*/ 1377950 w 1520825"/>
                      <a:gd name="connsiteY15" fmla="*/ 495300 h 1092200"/>
                      <a:gd name="connsiteX16" fmla="*/ 1397000 w 1520825"/>
                      <a:gd name="connsiteY16" fmla="*/ 492125 h 1092200"/>
                      <a:gd name="connsiteX17" fmla="*/ 1435100 w 1520825"/>
                      <a:gd name="connsiteY17" fmla="*/ 479425 h 1092200"/>
                      <a:gd name="connsiteX18" fmla="*/ 1444625 w 1520825"/>
                      <a:gd name="connsiteY18" fmla="*/ 476250 h 1092200"/>
                      <a:gd name="connsiteX19" fmla="*/ 1454150 w 1520825"/>
                      <a:gd name="connsiteY19" fmla="*/ 473075 h 1092200"/>
                      <a:gd name="connsiteX20" fmla="*/ 1466850 w 1520825"/>
                      <a:gd name="connsiteY20" fmla="*/ 466725 h 1092200"/>
                      <a:gd name="connsiteX21" fmla="*/ 1476375 w 1520825"/>
                      <a:gd name="connsiteY21" fmla="*/ 463550 h 1092200"/>
                      <a:gd name="connsiteX22" fmla="*/ 1485900 w 1520825"/>
                      <a:gd name="connsiteY22" fmla="*/ 457200 h 1092200"/>
                      <a:gd name="connsiteX23" fmla="*/ 1504950 w 1520825"/>
                      <a:gd name="connsiteY23" fmla="*/ 450850 h 1092200"/>
                      <a:gd name="connsiteX24" fmla="*/ 1517650 w 1520825"/>
                      <a:gd name="connsiteY24" fmla="*/ 422275 h 1092200"/>
                      <a:gd name="connsiteX25" fmla="*/ 1520825 w 1520825"/>
                      <a:gd name="connsiteY25" fmla="*/ 412750 h 1092200"/>
                      <a:gd name="connsiteX26" fmla="*/ 1514475 w 1520825"/>
                      <a:gd name="connsiteY26" fmla="*/ 374650 h 1092200"/>
                      <a:gd name="connsiteX27" fmla="*/ 1504950 w 1520825"/>
                      <a:gd name="connsiteY27" fmla="*/ 361950 h 1092200"/>
                      <a:gd name="connsiteX28" fmla="*/ 1498600 w 1520825"/>
                      <a:gd name="connsiteY28" fmla="*/ 352425 h 1092200"/>
                      <a:gd name="connsiteX29" fmla="*/ 1489075 w 1520825"/>
                      <a:gd name="connsiteY29" fmla="*/ 349250 h 1092200"/>
                      <a:gd name="connsiteX30" fmla="*/ 1479550 w 1520825"/>
                      <a:gd name="connsiteY30" fmla="*/ 342900 h 1092200"/>
                      <a:gd name="connsiteX31" fmla="*/ 1450975 w 1520825"/>
                      <a:gd name="connsiteY31" fmla="*/ 314325 h 1092200"/>
                      <a:gd name="connsiteX32" fmla="*/ 1438275 w 1520825"/>
                      <a:gd name="connsiteY32" fmla="*/ 301625 h 1092200"/>
                      <a:gd name="connsiteX33" fmla="*/ 1428750 w 1520825"/>
                      <a:gd name="connsiteY33" fmla="*/ 292100 h 1092200"/>
                      <a:gd name="connsiteX34" fmla="*/ 1416050 w 1520825"/>
                      <a:gd name="connsiteY34" fmla="*/ 282575 h 1092200"/>
                      <a:gd name="connsiteX35" fmla="*/ 1397000 w 1520825"/>
                      <a:gd name="connsiteY35" fmla="*/ 269875 h 1092200"/>
                      <a:gd name="connsiteX36" fmla="*/ 1387475 w 1520825"/>
                      <a:gd name="connsiteY36" fmla="*/ 241300 h 1092200"/>
                      <a:gd name="connsiteX37" fmla="*/ 1374775 w 1520825"/>
                      <a:gd name="connsiteY37" fmla="*/ 212725 h 1092200"/>
                      <a:gd name="connsiteX38" fmla="*/ 1355725 w 1520825"/>
                      <a:gd name="connsiteY38" fmla="*/ 187325 h 1092200"/>
                      <a:gd name="connsiteX39" fmla="*/ 1343025 w 1520825"/>
                      <a:gd name="connsiteY39" fmla="*/ 180975 h 1092200"/>
                      <a:gd name="connsiteX40" fmla="*/ 1327150 w 1520825"/>
                      <a:gd name="connsiteY40" fmla="*/ 168275 h 1092200"/>
                      <a:gd name="connsiteX41" fmla="*/ 1317625 w 1520825"/>
                      <a:gd name="connsiteY41" fmla="*/ 161925 h 1092200"/>
                      <a:gd name="connsiteX42" fmla="*/ 1298575 w 1520825"/>
                      <a:gd name="connsiteY42" fmla="*/ 155575 h 1092200"/>
                      <a:gd name="connsiteX43" fmla="*/ 1279525 w 1520825"/>
                      <a:gd name="connsiteY43" fmla="*/ 142875 h 1092200"/>
                      <a:gd name="connsiteX44" fmla="*/ 1273175 w 1520825"/>
                      <a:gd name="connsiteY44" fmla="*/ 133350 h 1092200"/>
                      <a:gd name="connsiteX45" fmla="*/ 1250950 w 1520825"/>
                      <a:gd name="connsiteY45" fmla="*/ 120650 h 1092200"/>
                      <a:gd name="connsiteX46" fmla="*/ 1238250 w 1520825"/>
                      <a:gd name="connsiteY46" fmla="*/ 111125 h 1092200"/>
                      <a:gd name="connsiteX47" fmla="*/ 1235075 w 1520825"/>
                      <a:gd name="connsiteY47" fmla="*/ 101600 h 1092200"/>
                      <a:gd name="connsiteX48" fmla="*/ 1216025 w 1520825"/>
                      <a:gd name="connsiteY48" fmla="*/ 82550 h 1092200"/>
                      <a:gd name="connsiteX49" fmla="*/ 1206500 w 1520825"/>
                      <a:gd name="connsiteY49" fmla="*/ 79375 h 1092200"/>
                      <a:gd name="connsiteX50" fmla="*/ 1177925 w 1520825"/>
                      <a:gd name="connsiteY50" fmla="*/ 60325 h 1092200"/>
                      <a:gd name="connsiteX51" fmla="*/ 1168400 w 1520825"/>
                      <a:gd name="connsiteY51" fmla="*/ 53975 h 1092200"/>
                      <a:gd name="connsiteX52" fmla="*/ 1155700 w 1520825"/>
                      <a:gd name="connsiteY52" fmla="*/ 50800 h 1092200"/>
                      <a:gd name="connsiteX53" fmla="*/ 1146175 w 1520825"/>
                      <a:gd name="connsiteY53" fmla="*/ 44450 h 1092200"/>
                      <a:gd name="connsiteX54" fmla="*/ 1133475 w 1520825"/>
                      <a:gd name="connsiteY54" fmla="*/ 41275 h 1092200"/>
                      <a:gd name="connsiteX55" fmla="*/ 1031875 w 1520825"/>
                      <a:gd name="connsiteY55" fmla="*/ 34925 h 1092200"/>
                      <a:gd name="connsiteX56" fmla="*/ 1009650 w 1520825"/>
                      <a:gd name="connsiteY56" fmla="*/ 28575 h 1092200"/>
                      <a:gd name="connsiteX57" fmla="*/ 1006475 w 1520825"/>
                      <a:gd name="connsiteY57" fmla="*/ 19050 h 1092200"/>
                      <a:gd name="connsiteX58" fmla="*/ 1000125 w 1520825"/>
                      <a:gd name="connsiteY58" fmla="*/ 9525 h 1092200"/>
                      <a:gd name="connsiteX59" fmla="*/ 974725 w 1520825"/>
                      <a:gd name="connsiteY59" fmla="*/ 0 h 1092200"/>
                      <a:gd name="connsiteX60" fmla="*/ 914400 w 1520825"/>
                      <a:gd name="connsiteY60" fmla="*/ 6350 h 1092200"/>
                      <a:gd name="connsiteX61" fmla="*/ 901700 w 1520825"/>
                      <a:gd name="connsiteY61" fmla="*/ 9525 h 1092200"/>
                      <a:gd name="connsiteX62" fmla="*/ 892175 w 1520825"/>
                      <a:gd name="connsiteY62" fmla="*/ 19050 h 1092200"/>
                      <a:gd name="connsiteX63" fmla="*/ 889000 w 1520825"/>
                      <a:gd name="connsiteY63" fmla="*/ 28575 h 1092200"/>
                      <a:gd name="connsiteX64" fmla="*/ 857250 w 1520825"/>
                      <a:gd name="connsiteY64" fmla="*/ 41275 h 1092200"/>
                      <a:gd name="connsiteX65" fmla="*/ 847725 w 1520825"/>
                      <a:gd name="connsiteY65" fmla="*/ 47625 h 1092200"/>
                      <a:gd name="connsiteX66" fmla="*/ 838200 w 1520825"/>
                      <a:gd name="connsiteY66" fmla="*/ 50800 h 1092200"/>
                      <a:gd name="connsiteX67" fmla="*/ 831850 w 1520825"/>
                      <a:gd name="connsiteY67" fmla="*/ 60325 h 1092200"/>
                      <a:gd name="connsiteX68" fmla="*/ 819150 w 1520825"/>
                      <a:gd name="connsiteY68" fmla="*/ 66675 h 1092200"/>
                      <a:gd name="connsiteX69" fmla="*/ 812800 w 1520825"/>
                      <a:gd name="connsiteY69" fmla="*/ 76200 h 1092200"/>
                      <a:gd name="connsiteX70" fmla="*/ 793750 w 1520825"/>
                      <a:gd name="connsiteY70" fmla="*/ 92075 h 1092200"/>
                      <a:gd name="connsiteX71" fmla="*/ 784225 w 1520825"/>
                      <a:gd name="connsiteY71" fmla="*/ 95250 h 1092200"/>
                      <a:gd name="connsiteX72" fmla="*/ 771525 w 1520825"/>
                      <a:gd name="connsiteY72" fmla="*/ 101600 h 1092200"/>
                      <a:gd name="connsiteX73" fmla="*/ 752475 w 1520825"/>
                      <a:gd name="connsiteY73" fmla="*/ 104775 h 1092200"/>
                      <a:gd name="connsiteX74" fmla="*/ 742950 w 1520825"/>
                      <a:gd name="connsiteY74" fmla="*/ 111125 h 1092200"/>
                      <a:gd name="connsiteX75" fmla="*/ 730250 w 1520825"/>
                      <a:gd name="connsiteY75" fmla="*/ 117475 h 1092200"/>
                      <a:gd name="connsiteX76" fmla="*/ 723900 w 1520825"/>
                      <a:gd name="connsiteY76" fmla="*/ 127000 h 1092200"/>
                      <a:gd name="connsiteX77" fmla="*/ 727075 w 1520825"/>
                      <a:gd name="connsiteY77" fmla="*/ 136525 h 1092200"/>
                      <a:gd name="connsiteX78" fmla="*/ 698500 w 1520825"/>
                      <a:gd name="connsiteY78" fmla="*/ 158750 h 1092200"/>
                      <a:gd name="connsiteX79" fmla="*/ 685800 w 1520825"/>
                      <a:gd name="connsiteY79" fmla="*/ 187325 h 1092200"/>
                      <a:gd name="connsiteX80" fmla="*/ 682625 w 1520825"/>
                      <a:gd name="connsiteY80" fmla="*/ 196850 h 1092200"/>
                      <a:gd name="connsiteX81" fmla="*/ 663575 w 1520825"/>
                      <a:gd name="connsiteY81" fmla="*/ 203200 h 1092200"/>
                      <a:gd name="connsiteX82" fmla="*/ 644525 w 1520825"/>
                      <a:gd name="connsiteY82" fmla="*/ 219075 h 1092200"/>
                      <a:gd name="connsiteX83" fmla="*/ 625475 w 1520825"/>
                      <a:gd name="connsiteY83" fmla="*/ 231775 h 1092200"/>
                      <a:gd name="connsiteX84" fmla="*/ 615950 w 1520825"/>
                      <a:gd name="connsiteY84" fmla="*/ 238125 h 1092200"/>
                      <a:gd name="connsiteX85" fmla="*/ 590550 w 1520825"/>
                      <a:gd name="connsiteY85" fmla="*/ 247650 h 1092200"/>
                      <a:gd name="connsiteX86" fmla="*/ 581025 w 1520825"/>
                      <a:gd name="connsiteY86" fmla="*/ 257175 h 1092200"/>
                      <a:gd name="connsiteX87" fmla="*/ 558800 w 1520825"/>
                      <a:gd name="connsiteY87" fmla="*/ 266700 h 1092200"/>
                      <a:gd name="connsiteX88" fmla="*/ 530225 w 1520825"/>
                      <a:gd name="connsiteY88" fmla="*/ 269875 h 1092200"/>
                      <a:gd name="connsiteX89" fmla="*/ 517525 w 1520825"/>
                      <a:gd name="connsiteY89" fmla="*/ 279400 h 1092200"/>
                      <a:gd name="connsiteX90" fmla="*/ 508000 w 1520825"/>
                      <a:gd name="connsiteY90" fmla="*/ 285750 h 1092200"/>
                      <a:gd name="connsiteX91" fmla="*/ 498475 w 1520825"/>
                      <a:gd name="connsiteY91" fmla="*/ 295275 h 1092200"/>
                      <a:gd name="connsiteX92" fmla="*/ 454025 w 1520825"/>
                      <a:gd name="connsiteY92" fmla="*/ 298450 h 1092200"/>
                      <a:gd name="connsiteX93" fmla="*/ 441325 w 1520825"/>
                      <a:gd name="connsiteY93" fmla="*/ 304800 h 1092200"/>
                      <a:gd name="connsiteX94" fmla="*/ 431800 w 1520825"/>
                      <a:gd name="connsiteY94" fmla="*/ 307975 h 1092200"/>
                      <a:gd name="connsiteX95" fmla="*/ 412750 w 1520825"/>
                      <a:gd name="connsiteY95" fmla="*/ 320675 h 1092200"/>
                      <a:gd name="connsiteX96" fmla="*/ 384175 w 1520825"/>
                      <a:gd name="connsiteY96" fmla="*/ 346075 h 1092200"/>
                      <a:gd name="connsiteX97" fmla="*/ 371475 w 1520825"/>
                      <a:gd name="connsiteY97" fmla="*/ 374650 h 1092200"/>
                      <a:gd name="connsiteX98" fmla="*/ 352425 w 1520825"/>
                      <a:gd name="connsiteY98" fmla="*/ 419100 h 1092200"/>
                      <a:gd name="connsiteX99" fmla="*/ 349250 w 1520825"/>
                      <a:gd name="connsiteY99" fmla="*/ 428625 h 1092200"/>
                      <a:gd name="connsiteX100" fmla="*/ 339725 w 1520825"/>
                      <a:gd name="connsiteY100" fmla="*/ 457200 h 1092200"/>
                      <a:gd name="connsiteX101" fmla="*/ 336550 w 1520825"/>
                      <a:gd name="connsiteY101" fmla="*/ 546100 h 1092200"/>
                      <a:gd name="connsiteX102" fmla="*/ 333375 w 1520825"/>
                      <a:gd name="connsiteY102" fmla="*/ 565150 h 1092200"/>
                      <a:gd name="connsiteX103" fmla="*/ 320675 w 1520825"/>
                      <a:gd name="connsiteY103" fmla="*/ 568325 h 1092200"/>
                      <a:gd name="connsiteX104" fmla="*/ 307975 w 1520825"/>
                      <a:gd name="connsiteY104" fmla="*/ 581025 h 1092200"/>
                      <a:gd name="connsiteX105" fmla="*/ 282575 w 1520825"/>
                      <a:gd name="connsiteY105" fmla="*/ 609600 h 1092200"/>
                      <a:gd name="connsiteX106" fmla="*/ 269875 w 1520825"/>
                      <a:gd name="connsiteY106" fmla="*/ 612775 h 1092200"/>
                      <a:gd name="connsiteX107" fmla="*/ 260350 w 1520825"/>
                      <a:gd name="connsiteY107" fmla="*/ 615950 h 1092200"/>
                      <a:gd name="connsiteX108" fmla="*/ 203200 w 1520825"/>
                      <a:gd name="connsiteY108" fmla="*/ 619125 h 1092200"/>
                      <a:gd name="connsiteX109" fmla="*/ 184150 w 1520825"/>
                      <a:gd name="connsiteY109" fmla="*/ 625475 h 1092200"/>
                      <a:gd name="connsiteX110" fmla="*/ 161925 w 1520825"/>
                      <a:gd name="connsiteY110" fmla="*/ 631825 h 1092200"/>
                      <a:gd name="connsiteX111" fmla="*/ 149225 w 1520825"/>
                      <a:gd name="connsiteY111" fmla="*/ 641350 h 1092200"/>
                      <a:gd name="connsiteX112" fmla="*/ 130175 w 1520825"/>
                      <a:gd name="connsiteY112" fmla="*/ 647700 h 1092200"/>
                      <a:gd name="connsiteX113" fmla="*/ 120650 w 1520825"/>
                      <a:gd name="connsiteY113" fmla="*/ 650875 h 1092200"/>
                      <a:gd name="connsiteX114" fmla="*/ 104775 w 1520825"/>
                      <a:gd name="connsiteY114" fmla="*/ 657225 h 1092200"/>
                      <a:gd name="connsiteX115" fmla="*/ 92075 w 1520825"/>
                      <a:gd name="connsiteY115" fmla="*/ 660400 h 1092200"/>
                      <a:gd name="connsiteX116" fmla="*/ 82550 w 1520825"/>
                      <a:gd name="connsiteY116" fmla="*/ 666750 h 1092200"/>
                      <a:gd name="connsiteX117" fmla="*/ 73025 w 1520825"/>
                      <a:gd name="connsiteY117" fmla="*/ 669925 h 1092200"/>
                      <a:gd name="connsiteX118" fmla="*/ 63500 w 1520825"/>
                      <a:gd name="connsiteY118" fmla="*/ 679450 h 1092200"/>
                      <a:gd name="connsiteX119" fmla="*/ 53975 w 1520825"/>
                      <a:gd name="connsiteY119" fmla="*/ 685800 h 1092200"/>
                      <a:gd name="connsiteX120" fmla="*/ 47625 w 1520825"/>
                      <a:gd name="connsiteY120" fmla="*/ 695325 h 1092200"/>
                      <a:gd name="connsiteX121" fmla="*/ 44450 w 1520825"/>
                      <a:gd name="connsiteY121" fmla="*/ 704850 h 1092200"/>
                      <a:gd name="connsiteX122" fmla="*/ 38100 w 1520825"/>
                      <a:gd name="connsiteY122" fmla="*/ 742950 h 1092200"/>
                      <a:gd name="connsiteX123" fmla="*/ 31750 w 1520825"/>
                      <a:gd name="connsiteY123" fmla="*/ 755650 h 1092200"/>
                      <a:gd name="connsiteX124" fmla="*/ 22225 w 1520825"/>
                      <a:gd name="connsiteY124" fmla="*/ 784225 h 1092200"/>
                      <a:gd name="connsiteX125" fmla="*/ 19050 w 1520825"/>
                      <a:gd name="connsiteY125" fmla="*/ 793750 h 1092200"/>
                      <a:gd name="connsiteX126" fmla="*/ 12700 w 1520825"/>
                      <a:gd name="connsiteY126" fmla="*/ 803275 h 1092200"/>
                      <a:gd name="connsiteX127" fmla="*/ 15875 w 1520825"/>
                      <a:gd name="connsiteY127" fmla="*/ 812800 h 1092200"/>
                      <a:gd name="connsiteX128" fmla="*/ 12700 w 1520825"/>
                      <a:gd name="connsiteY128" fmla="*/ 822325 h 1092200"/>
                      <a:gd name="connsiteX129" fmla="*/ 6350 w 1520825"/>
                      <a:gd name="connsiteY129" fmla="*/ 885825 h 1092200"/>
                      <a:gd name="connsiteX130" fmla="*/ 0 w 1520825"/>
                      <a:gd name="connsiteY130" fmla="*/ 904875 h 1092200"/>
                      <a:gd name="connsiteX131" fmla="*/ 6350 w 1520825"/>
                      <a:gd name="connsiteY131" fmla="*/ 946150 h 1092200"/>
                      <a:gd name="connsiteX132" fmla="*/ 22225 w 1520825"/>
                      <a:gd name="connsiteY132" fmla="*/ 949325 h 1092200"/>
                      <a:gd name="connsiteX133" fmla="*/ 50800 w 1520825"/>
                      <a:gd name="connsiteY133" fmla="*/ 958850 h 1092200"/>
                      <a:gd name="connsiteX134" fmla="*/ 53975 w 1520825"/>
                      <a:gd name="connsiteY134" fmla="*/ 968375 h 1092200"/>
                      <a:gd name="connsiteX135" fmla="*/ 50800 w 1520825"/>
                      <a:gd name="connsiteY135" fmla="*/ 990600 h 1092200"/>
                      <a:gd name="connsiteX136" fmla="*/ 60325 w 1520825"/>
                      <a:gd name="connsiteY136" fmla="*/ 1019175 h 1092200"/>
                      <a:gd name="connsiteX137" fmla="*/ 63500 w 1520825"/>
                      <a:gd name="connsiteY137" fmla="*/ 1041400 h 1092200"/>
                      <a:gd name="connsiteX138" fmla="*/ 73025 w 1520825"/>
                      <a:gd name="connsiteY138" fmla="*/ 1050925 h 1092200"/>
                      <a:gd name="connsiteX139" fmla="*/ 79375 w 1520825"/>
                      <a:gd name="connsiteY139" fmla="*/ 1060450 h 1092200"/>
                      <a:gd name="connsiteX140" fmla="*/ 98425 w 1520825"/>
                      <a:gd name="connsiteY140" fmla="*/ 1073150 h 1092200"/>
                      <a:gd name="connsiteX141" fmla="*/ 111125 w 1520825"/>
                      <a:gd name="connsiteY141" fmla="*/ 1082675 h 1092200"/>
                      <a:gd name="connsiteX142" fmla="*/ 120650 w 1520825"/>
                      <a:gd name="connsiteY142" fmla="*/ 1085850 h 1092200"/>
                      <a:gd name="connsiteX143" fmla="*/ 136525 w 1520825"/>
                      <a:gd name="connsiteY143" fmla="*/ 1092200 h 1092200"/>
                      <a:gd name="connsiteX144" fmla="*/ 161925 w 1520825"/>
                      <a:gd name="connsiteY144" fmla="*/ 1089025 h 1092200"/>
                      <a:gd name="connsiteX145" fmla="*/ 184150 w 1520825"/>
                      <a:gd name="connsiteY145" fmla="*/ 1069975 h 1092200"/>
                      <a:gd name="connsiteX146" fmla="*/ 193675 w 1520825"/>
                      <a:gd name="connsiteY146" fmla="*/ 1066800 h 1092200"/>
                      <a:gd name="connsiteX147" fmla="*/ 200025 w 1520825"/>
                      <a:gd name="connsiteY147" fmla="*/ 1054100 h 1092200"/>
                      <a:gd name="connsiteX148" fmla="*/ 219075 w 1520825"/>
                      <a:gd name="connsiteY148" fmla="*/ 1041400 h 1092200"/>
                      <a:gd name="connsiteX149" fmla="*/ 234950 w 1520825"/>
                      <a:gd name="connsiteY149" fmla="*/ 1031875 h 1092200"/>
                      <a:gd name="connsiteX150" fmla="*/ 254000 w 1520825"/>
                      <a:gd name="connsiteY150" fmla="*/ 1025525 h 1092200"/>
                      <a:gd name="connsiteX151" fmla="*/ 285750 w 1520825"/>
                      <a:gd name="connsiteY151" fmla="*/ 1016000 h 1092200"/>
                      <a:gd name="connsiteX152" fmla="*/ 295275 w 1520825"/>
                      <a:gd name="connsiteY152" fmla="*/ 1006475 h 1092200"/>
                      <a:gd name="connsiteX153" fmla="*/ 330200 w 1520825"/>
                      <a:gd name="connsiteY153" fmla="*/ 1006475 h 1092200"/>
                      <a:gd name="connsiteX154" fmla="*/ 339725 w 1520825"/>
                      <a:gd name="connsiteY154" fmla="*/ 1016000 h 1092200"/>
                      <a:gd name="connsiteX155" fmla="*/ 374650 w 1520825"/>
                      <a:gd name="connsiteY155" fmla="*/ 1035050 h 1092200"/>
                      <a:gd name="connsiteX156" fmla="*/ 384175 w 1520825"/>
                      <a:gd name="connsiteY156" fmla="*/ 1044575 h 1092200"/>
                      <a:gd name="connsiteX157" fmla="*/ 406400 w 1520825"/>
                      <a:gd name="connsiteY157" fmla="*/ 1012825 h 1092200"/>
                      <a:gd name="connsiteX158" fmla="*/ 409575 w 1520825"/>
                      <a:gd name="connsiteY158" fmla="*/ 1003300 h 1092200"/>
                      <a:gd name="connsiteX159" fmla="*/ 415925 w 1520825"/>
                      <a:gd name="connsiteY159" fmla="*/ 974725 h 1092200"/>
                      <a:gd name="connsiteX160" fmla="*/ 422275 w 1520825"/>
                      <a:gd name="connsiteY160" fmla="*/ 965200 h 1092200"/>
                      <a:gd name="connsiteX161" fmla="*/ 434975 w 1520825"/>
                      <a:gd name="connsiteY161" fmla="*/ 936625 h 1092200"/>
                      <a:gd name="connsiteX162" fmla="*/ 444500 w 1520825"/>
                      <a:gd name="connsiteY162" fmla="*/ 917575 h 1092200"/>
                      <a:gd name="connsiteX163" fmla="*/ 438150 w 1520825"/>
                      <a:gd name="connsiteY163" fmla="*/ 908050 h 1092200"/>
                      <a:gd name="connsiteX164" fmla="*/ 428625 w 1520825"/>
                      <a:gd name="connsiteY164" fmla="*/ 901700 h 1092200"/>
                      <a:gd name="connsiteX165" fmla="*/ 431800 w 1520825"/>
                      <a:gd name="connsiteY165" fmla="*/ 885825 h 1092200"/>
                      <a:gd name="connsiteX166" fmla="*/ 434975 w 1520825"/>
                      <a:gd name="connsiteY166" fmla="*/ 876300 h 1092200"/>
                      <a:gd name="connsiteX167" fmla="*/ 450850 w 1520825"/>
                      <a:gd name="connsiteY167" fmla="*/ 854075 h 1092200"/>
                      <a:gd name="connsiteX168" fmla="*/ 457200 w 1520825"/>
                      <a:gd name="connsiteY168" fmla="*/ 812800 h 1092200"/>
                      <a:gd name="connsiteX169" fmla="*/ 460375 w 1520825"/>
                      <a:gd name="connsiteY169" fmla="*/ 793750 h 1092200"/>
                      <a:gd name="connsiteX170" fmla="*/ 473075 w 1520825"/>
                      <a:gd name="connsiteY170" fmla="*/ 774700 h 1092200"/>
                      <a:gd name="connsiteX171" fmla="*/ 476250 w 1520825"/>
                      <a:gd name="connsiteY171" fmla="*/ 765175 h 1092200"/>
                      <a:gd name="connsiteX172" fmla="*/ 485775 w 1520825"/>
                      <a:gd name="connsiteY172" fmla="*/ 758825 h 1092200"/>
                      <a:gd name="connsiteX173" fmla="*/ 495300 w 1520825"/>
                      <a:gd name="connsiteY173" fmla="*/ 749300 h 1092200"/>
                      <a:gd name="connsiteX174" fmla="*/ 514350 w 1520825"/>
                      <a:gd name="connsiteY174" fmla="*/ 736600 h 1092200"/>
                      <a:gd name="connsiteX175" fmla="*/ 523875 w 1520825"/>
                      <a:gd name="connsiteY175" fmla="*/ 727075 h 1092200"/>
                      <a:gd name="connsiteX176" fmla="*/ 539750 w 1520825"/>
                      <a:gd name="connsiteY176" fmla="*/ 708025 h 1092200"/>
                      <a:gd name="connsiteX177" fmla="*/ 558800 w 1520825"/>
                      <a:gd name="connsiteY177" fmla="*/ 692150 h 1092200"/>
                      <a:gd name="connsiteX178" fmla="*/ 568325 w 1520825"/>
                      <a:gd name="connsiteY178" fmla="*/ 679450 h 1092200"/>
                      <a:gd name="connsiteX179" fmla="*/ 587375 w 1520825"/>
                      <a:gd name="connsiteY179" fmla="*/ 673100 h 1092200"/>
                      <a:gd name="connsiteX180" fmla="*/ 609600 w 1520825"/>
                      <a:gd name="connsiteY180" fmla="*/ 666750 h 1092200"/>
                      <a:gd name="connsiteX181" fmla="*/ 625475 w 1520825"/>
                      <a:gd name="connsiteY181" fmla="*/ 657225 h 1092200"/>
                      <a:gd name="connsiteX182" fmla="*/ 631825 w 1520825"/>
                      <a:gd name="connsiteY182" fmla="*/ 647700 h 1092200"/>
                      <a:gd name="connsiteX183" fmla="*/ 644525 w 1520825"/>
                      <a:gd name="connsiteY183" fmla="*/ 641350 h 1092200"/>
                      <a:gd name="connsiteX184" fmla="*/ 676275 w 1520825"/>
                      <a:gd name="connsiteY184" fmla="*/ 622300 h 1092200"/>
                      <a:gd name="connsiteX185" fmla="*/ 692150 w 1520825"/>
                      <a:gd name="connsiteY185" fmla="*/ 609600 h 1092200"/>
                      <a:gd name="connsiteX186" fmla="*/ 704850 w 1520825"/>
                      <a:gd name="connsiteY186" fmla="*/ 619125 h 1092200"/>
                      <a:gd name="connsiteX187" fmla="*/ 730250 w 1520825"/>
                      <a:gd name="connsiteY187" fmla="*/ 625475 h 1092200"/>
                      <a:gd name="connsiteX188" fmla="*/ 752475 w 1520825"/>
                      <a:gd name="connsiteY188" fmla="*/ 635000 h 1092200"/>
                      <a:gd name="connsiteX189" fmla="*/ 762000 w 1520825"/>
                      <a:gd name="connsiteY189" fmla="*/ 638175 h 1092200"/>
                      <a:gd name="connsiteX190" fmla="*/ 746125 w 1520825"/>
                      <a:gd name="connsiteY190" fmla="*/ 657225 h 1092200"/>
                      <a:gd name="connsiteX191" fmla="*/ 739775 w 1520825"/>
                      <a:gd name="connsiteY191" fmla="*/ 676275 h 1092200"/>
                      <a:gd name="connsiteX192" fmla="*/ 736600 w 1520825"/>
                      <a:gd name="connsiteY192" fmla="*/ 685800 h 1092200"/>
                      <a:gd name="connsiteX193" fmla="*/ 727075 w 1520825"/>
                      <a:gd name="connsiteY193" fmla="*/ 730250 h 1092200"/>
                      <a:gd name="connsiteX194" fmla="*/ 742950 w 1520825"/>
                      <a:gd name="connsiteY194" fmla="*/ 749300 h 1092200"/>
                      <a:gd name="connsiteX195" fmla="*/ 781050 w 1520825"/>
                      <a:gd name="connsiteY195" fmla="*/ 768350 h 1092200"/>
                      <a:gd name="connsiteX196" fmla="*/ 812800 w 1520825"/>
                      <a:gd name="connsiteY196" fmla="*/ 774700 h 1092200"/>
                      <a:gd name="connsiteX197" fmla="*/ 806450 w 1520825"/>
                      <a:gd name="connsiteY197" fmla="*/ 787400 h 1092200"/>
                      <a:gd name="connsiteX198" fmla="*/ 793750 w 1520825"/>
                      <a:gd name="connsiteY198" fmla="*/ 806450 h 1092200"/>
                      <a:gd name="connsiteX199" fmla="*/ 796925 w 1520825"/>
                      <a:gd name="connsiteY199" fmla="*/ 828675 h 1092200"/>
                      <a:gd name="connsiteX200" fmla="*/ 806450 w 1520825"/>
                      <a:gd name="connsiteY200" fmla="*/ 831850 h 1092200"/>
                      <a:gd name="connsiteX201" fmla="*/ 819150 w 1520825"/>
                      <a:gd name="connsiteY201" fmla="*/ 835025 h 1092200"/>
                      <a:gd name="connsiteX202" fmla="*/ 831850 w 1520825"/>
                      <a:gd name="connsiteY202" fmla="*/ 831850 h 1092200"/>
                      <a:gd name="connsiteX203" fmla="*/ 838200 w 1520825"/>
                      <a:gd name="connsiteY203" fmla="*/ 819150 h 1092200"/>
                      <a:gd name="connsiteX204" fmla="*/ 850900 w 1520825"/>
                      <a:gd name="connsiteY204" fmla="*/ 803275 h 1092200"/>
                      <a:gd name="connsiteX205" fmla="*/ 863600 w 1520825"/>
                      <a:gd name="connsiteY205" fmla="*/ 781050 h 1092200"/>
                      <a:gd name="connsiteX206" fmla="*/ 873125 w 1520825"/>
                      <a:gd name="connsiteY206" fmla="*/ 774700 h 1092200"/>
                      <a:gd name="connsiteX207" fmla="*/ 889000 w 1520825"/>
                      <a:gd name="connsiteY207" fmla="*/ 742950 h 1092200"/>
                      <a:gd name="connsiteX208" fmla="*/ 892175 w 1520825"/>
                      <a:gd name="connsiteY208" fmla="*/ 730250 h 1092200"/>
                      <a:gd name="connsiteX209" fmla="*/ 901700 w 1520825"/>
                      <a:gd name="connsiteY209" fmla="*/ 720725 h 1092200"/>
                      <a:gd name="connsiteX210" fmla="*/ 917575 w 1520825"/>
                      <a:gd name="connsiteY210" fmla="*/ 704850 h 1092200"/>
                      <a:gd name="connsiteX211" fmla="*/ 939800 w 1520825"/>
                      <a:gd name="connsiteY211" fmla="*/ 692150 h 1092200"/>
                      <a:gd name="connsiteX212" fmla="*/ 952500 w 1520825"/>
                      <a:gd name="connsiteY212" fmla="*/ 682625 h 1092200"/>
                      <a:gd name="connsiteX213" fmla="*/ 971550 w 1520825"/>
                      <a:gd name="connsiteY213" fmla="*/ 669925 h 1092200"/>
                      <a:gd name="connsiteX214" fmla="*/ 987425 w 1520825"/>
                      <a:gd name="connsiteY214" fmla="*/ 654050 h 1092200"/>
                      <a:gd name="connsiteX215" fmla="*/ 990600 w 1520825"/>
                      <a:gd name="connsiteY215" fmla="*/ 644525 h 1092200"/>
                      <a:gd name="connsiteX216" fmla="*/ 1009650 w 1520825"/>
                      <a:gd name="connsiteY216" fmla="*/ 628650 h 1092200"/>
                      <a:gd name="connsiteX217" fmla="*/ 1019175 w 1520825"/>
                      <a:gd name="connsiteY217" fmla="*/ 615950 h 1092200"/>
                      <a:gd name="connsiteX218" fmla="*/ 1038225 w 1520825"/>
                      <a:gd name="connsiteY218" fmla="*/ 609600 h 1092200"/>
                      <a:gd name="connsiteX219" fmla="*/ 1047750 w 1520825"/>
                      <a:gd name="connsiteY219" fmla="*/ 606425 h 1092200"/>
                      <a:gd name="connsiteX220" fmla="*/ 1041400 w 1520825"/>
                      <a:gd name="connsiteY220" fmla="*/ 622300 h 109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</a:cxnLst>
                    <a:rect l="l" t="t" r="r" b="b"/>
                    <a:pathLst>
                      <a:path w="1520825" h="1092200">
                        <a:moveTo>
                          <a:pt x="1041400" y="622300"/>
                        </a:moveTo>
                        <a:cubicBezTo>
                          <a:pt x="1042988" y="620183"/>
                          <a:pt x="1051983" y="603250"/>
                          <a:pt x="1057275" y="593725"/>
                        </a:cubicBezTo>
                        <a:cubicBezTo>
                          <a:pt x="1066800" y="589492"/>
                          <a:pt x="1076034" y="584531"/>
                          <a:pt x="1085850" y="581025"/>
                        </a:cubicBezTo>
                        <a:cubicBezTo>
                          <a:pt x="1098530" y="576496"/>
                          <a:pt x="1100622" y="579989"/>
                          <a:pt x="1111250" y="574675"/>
                        </a:cubicBezTo>
                        <a:cubicBezTo>
                          <a:pt x="1135869" y="562365"/>
                          <a:pt x="1106359" y="573130"/>
                          <a:pt x="1130300" y="565150"/>
                        </a:cubicBezTo>
                        <a:cubicBezTo>
                          <a:pt x="1135241" y="560209"/>
                          <a:pt x="1142277" y="551927"/>
                          <a:pt x="1149350" y="549275"/>
                        </a:cubicBezTo>
                        <a:cubicBezTo>
                          <a:pt x="1154403" y="547380"/>
                          <a:pt x="1159933" y="547158"/>
                          <a:pt x="1165225" y="546100"/>
                        </a:cubicBezTo>
                        <a:cubicBezTo>
                          <a:pt x="1187906" y="530979"/>
                          <a:pt x="1176871" y="535251"/>
                          <a:pt x="1196975" y="530225"/>
                        </a:cubicBezTo>
                        <a:cubicBezTo>
                          <a:pt x="1205442" y="524933"/>
                          <a:pt x="1213445" y="518815"/>
                          <a:pt x="1222375" y="514350"/>
                        </a:cubicBezTo>
                        <a:cubicBezTo>
                          <a:pt x="1226278" y="512399"/>
                          <a:pt x="1230935" y="512555"/>
                          <a:pt x="1235075" y="511175"/>
                        </a:cubicBezTo>
                        <a:cubicBezTo>
                          <a:pt x="1240482" y="509373"/>
                          <a:pt x="1245614" y="506826"/>
                          <a:pt x="1250950" y="504825"/>
                        </a:cubicBezTo>
                        <a:cubicBezTo>
                          <a:pt x="1254084" y="503650"/>
                          <a:pt x="1257399" y="502968"/>
                          <a:pt x="1260475" y="501650"/>
                        </a:cubicBezTo>
                        <a:cubicBezTo>
                          <a:pt x="1287938" y="489880"/>
                          <a:pt x="1260362" y="499571"/>
                          <a:pt x="1282700" y="492125"/>
                        </a:cubicBezTo>
                        <a:cubicBezTo>
                          <a:pt x="1290108" y="493183"/>
                          <a:pt x="1297705" y="493331"/>
                          <a:pt x="1304925" y="495300"/>
                        </a:cubicBezTo>
                        <a:cubicBezTo>
                          <a:pt x="1309491" y="496545"/>
                          <a:pt x="1312892" y="501650"/>
                          <a:pt x="1317625" y="501650"/>
                        </a:cubicBezTo>
                        <a:cubicBezTo>
                          <a:pt x="1337844" y="501650"/>
                          <a:pt x="1357875" y="497709"/>
                          <a:pt x="1377950" y="495300"/>
                        </a:cubicBezTo>
                        <a:cubicBezTo>
                          <a:pt x="1384342" y="494533"/>
                          <a:pt x="1390780" y="493784"/>
                          <a:pt x="1397000" y="492125"/>
                        </a:cubicBezTo>
                        <a:lnTo>
                          <a:pt x="1435100" y="479425"/>
                        </a:lnTo>
                        <a:lnTo>
                          <a:pt x="1444625" y="476250"/>
                        </a:lnTo>
                        <a:cubicBezTo>
                          <a:pt x="1447800" y="475192"/>
                          <a:pt x="1451157" y="474572"/>
                          <a:pt x="1454150" y="473075"/>
                        </a:cubicBezTo>
                        <a:cubicBezTo>
                          <a:pt x="1458383" y="470958"/>
                          <a:pt x="1462500" y="468589"/>
                          <a:pt x="1466850" y="466725"/>
                        </a:cubicBezTo>
                        <a:cubicBezTo>
                          <a:pt x="1469926" y="465407"/>
                          <a:pt x="1473382" y="465047"/>
                          <a:pt x="1476375" y="463550"/>
                        </a:cubicBezTo>
                        <a:cubicBezTo>
                          <a:pt x="1479788" y="461843"/>
                          <a:pt x="1482413" y="458750"/>
                          <a:pt x="1485900" y="457200"/>
                        </a:cubicBezTo>
                        <a:cubicBezTo>
                          <a:pt x="1492017" y="454482"/>
                          <a:pt x="1504950" y="450850"/>
                          <a:pt x="1504950" y="450850"/>
                        </a:cubicBezTo>
                        <a:cubicBezTo>
                          <a:pt x="1515013" y="435756"/>
                          <a:pt x="1510093" y="444945"/>
                          <a:pt x="1517650" y="422275"/>
                        </a:cubicBezTo>
                        <a:lnTo>
                          <a:pt x="1520825" y="412750"/>
                        </a:lnTo>
                        <a:cubicBezTo>
                          <a:pt x="1520344" y="408423"/>
                          <a:pt x="1519611" y="383637"/>
                          <a:pt x="1514475" y="374650"/>
                        </a:cubicBezTo>
                        <a:cubicBezTo>
                          <a:pt x="1511850" y="370056"/>
                          <a:pt x="1508026" y="366256"/>
                          <a:pt x="1504950" y="361950"/>
                        </a:cubicBezTo>
                        <a:cubicBezTo>
                          <a:pt x="1502732" y="358845"/>
                          <a:pt x="1501580" y="354809"/>
                          <a:pt x="1498600" y="352425"/>
                        </a:cubicBezTo>
                        <a:cubicBezTo>
                          <a:pt x="1495987" y="350334"/>
                          <a:pt x="1492068" y="350747"/>
                          <a:pt x="1489075" y="349250"/>
                        </a:cubicBezTo>
                        <a:cubicBezTo>
                          <a:pt x="1485662" y="347543"/>
                          <a:pt x="1482402" y="345435"/>
                          <a:pt x="1479550" y="342900"/>
                        </a:cubicBezTo>
                        <a:lnTo>
                          <a:pt x="1450975" y="314325"/>
                        </a:lnTo>
                        <a:lnTo>
                          <a:pt x="1438275" y="301625"/>
                        </a:lnTo>
                        <a:cubicBezTo>
                          <a:pt x="1435100" y="298450"/>
                          <a:pt x="1432342" y="294794"/>
                          <a:pt x="1428750" y="292100"/>
                        </a:cubicBezTo>
                        <a:cubicBezTo>
                          <a:pt x="1424517" y="288925"/>
                          <a:pt x="1420385" y="285610"/>
                          <a:pt x="1416050" y="282575"/>
                        </a:cubicBezTo>
                        <a:cubicBezTo>
                          <a:pt x="1409798" y="278198"/>
                          <a:pt x="1397000" y="269875"/>
                          <a:pt x="1397000" y="269875"/>
                        </a:cubicBezTo>
                        <a:cubicBezTo>
                          <a:pt x="1385276" y="252289"/>
                          <a:pt x="1394319" y="268677"/>
                          <a:pt x="1387475" y="241300"/>
                        </a:cubicBezTo>
                        <a:cubicBezTo>
                          <a:pt x="1383638" y="225950"/>
                          <a:pt x="1382718" y="223646"/>
                          <a:pt x="1374775" y="212725"/>
                        </a:cubicBezTo>
                        <a:cubicBezTo>
                          <a:pt x="1368550" y="204166"/>
                          <a:pt x="1365191" y="192058"/>
                          <a:pt x="1355725" y="187325"/>
                        </a:cubicBezTo>
                        <a:lnTo>
                          <a:pt x="1343025" y="180975"/>
                        </a:lnTo>
                        <a:cubicBezTo>
                          <a:pt x="1332321" y="164918"/>
                          <a:pt x="1342486" y="175943"/>
                          <a:pt x="1327150" y="168275"/>
                        </a:cubicBezTo>
                        <a:cubicBezTo>
                          <a:pt x="1323737" y="166568"/>
                          <a:pt x="1321112" y="163475"/>
                          <a:pt x="1317625" y="161925"/>
                        </a:cubicBezTo>
                        <a:cubicBezTo>
                          <a:pt x="1311508" y="159207"/>
                          <a:pt x="1304144" y="159288"/>
                          <a:pt x="1298575" y="155575"/>
                        </a:cubicBezTo>
                        <a:lnTo>
                          <a:pt x="1279525" y="142875"/>
                        </a:lnTo>
                        <a:cubicBezTo>
                          <a:pt x="1277408" y="139700"/>
                          <a:pt x="1275873" y="136048"/>
                          <a:pt x="1273175" y="133350"/>
                        </a:cubicBezTo>
                        <a:cubicBezTo>
                          <a:pt x="1267349" y="127524"/>
                          <a:pt x="1257591" y="124800"/>
                          <a:pt x="1250950" y="120650"/>
                        </a:cubicBezTo>
                        <a:cubicBezTo>
                          <a:pt x="1246463" y="117845"/>
                          <a:pt x="1242483" y="114300"/>
                          <a:pt x="1238250" y="111125"/>
                        </a:cubicBezTo>
                        <a:cubicBezTo>
                          <a:pt x="1237192" y="107950"/>
                          <a:pt x="1236735" y="104506"/>
                          <a:pt x="1235075" y="101600"/>
                        </a:cubicBezTo>
                        <a:cubicBezTo>
                          <a:pt x="1229774" y="92323"/>
                          <a:pt x="1225256" y="87166"/>
                          <a:pt x="1216025" y="82550"/>
                        </a:cubicBezTo>
                        <a:cubicBezTo>
                          <a:pt x="1213032" y="81053"/>
                          <a:pt x="1209426" y="81000"/>
                          <a:pt x="1206500" y="79375"/>
                        </a:cubicBezTo>
                        <a:lnTo>
                          <a:pt x="1177925" y="60325"/>
                        </a:lnTo>
                        <a:cubicBezTo>
                          <a:pt x="1174750" y="58208"/>
                          <a:pt x="1172102" y="54900"/>
                          <a:pt x="1168400" y="53975"/>
                        </a:cubicBezTo>
                        <a:lnTo>
                          <a:pt x="1155700" y="50800"/>
                        </a:lnTo>
                        <a:cubicBezTo>
                          <a:pt x="1152525" y="48683"/>
                          <a:pt x="1149682" y="45953"/>
                          <a:pt x="1146175" y="44450"/>
                        </a:cubicBezTo>
                        <a:cubicBezTo>
                          <a:pt x="1142164" y="42731"/>
                          <a:pt x="1137824" y="41637"/>
                          <a:pt x="1133475" y="41275"/>
                        </a:cubicBezTo>
                        <a:cubicBezTo>
                          <a:pt x="1099659" y="38457"/>
                          <a:pt x="1065742" y="37042"/>
                          <a:pt x="1031875" y="34925"/>
                        </a:cubicBezTo>
                        <a:cubicBezTo>
                          <a:pt x="1031765" y="34898"/>
                          <a:pt x="1011168" y="30093"/>
                          <a:pt x="1009650" y="28575"/>
                        </a:cubicBezTo>
                        <a:cubicBezTo>
                          <a:pt x="1007283" y="26208"/>
                          <a:pt x="1007972" y="22043"/>
                          <a:pt x="1006475" y="19050"/>
                        </a:cubicBezTo>
                        <a:cubicBezTo>
                          <a:pt x="1004768" y="15637"/>
                          <a:pt x="1003056" y="11968"/>
                          <a:pt x="1000125" y="9525"/>
                        </a:cubicBezTo>
                        <a:cubicBezTo>
                          <a:pt x="993009" y="3595"/>
                          <a:pt x="983270" y="2136"/>
                          <a:pt x="974725" y="0"/>
                        </a:cubicBezTo>
                        <a:cubicBezTo>
                          <a:pt x="954617" y="2117"/>
                          <a:pt x="934450" y="3735"/>
                          <a:pt x="914400" y="6350"/>
                        </a:cubicBezTo>
                        <a:cubicBezTo>
                          <a:pt x="910073" y="6914"/>
                          <a:pt x="905489" y="7360"/>
                          <a:pt x="901700" y="9525"/>
                        </a:cubicBezTo>
                        <a:cubicBezTo>
                          <a:pt x="897801" y="11753"/>
                          <a:pt x="895350" y="15875"/>
                          <a:pt x="892175" y="19050"/>
                        </a:cubicBezTo>
                        <a:cubicBezTo>
                          <a:pt x="891117" y="22225"/>
                          <a:pt x="891367" y="26208"/>
                          <a:pt x="889000" y="28575"/>
                        </a:cubicBezTo>
                        <a:cubicBezTo>
                          <a:pt x="878749" y="38826"/>
                          <a:pt x="870212" y="38683"/>
                          <a:pt x="857250" y="41275"/>
                        </a:cubicBezTo>
                        <a:cubicBezTo>
                          <a:pt x="854075" y="43392"/>
                          <a:pt x="851138" y="45918"/>
                          <a:pt x="847725" y="47625"/>
                        </a:cubicBezTo>
                        <a:cubicBezTo>
                          <a:pt x="844732" y="49122"/>
                          <a:pt x="840813" y="48709"/>
                          <a:pt x="838200" y="50800"/>
                        </a:cubicBezTo>
                        <a:cubicBezTo>
                          <a:pt x="835220" y="53184"/>
                          <a:pt x="834781" y="57882"/>
                          <a:pt x="831850" y="60325"/>
                        </a:cubicBezTo>
                        <a:cubicBezTo>
                          <a:pt x="828214" y="63355"/>
                          <a:pt x="823383" y="64558"/>
                          <a:pt x="819150" y="66675"/>
                        </a:cubicBezTo>
                        <a:cubicBezTo>
                          <a:pt x="817033" y="69850"/>
                          <a:pt x="815243" y="73269"/>
                          <a:pt x="812800" y="76200"/>
                        </a:cubicBezTo>
                        <a:cubicBezTo>
                          <a:pt x="807784" y="82219"/>
                          <a:pt x="800886" y="88507"/>
                          <a:pt x="793750" y="92075"/>
                        </a:cubicBezTo>
                        <a:cubicBezTo>
                          <a:pt x="790757" y="93572"/>
                          <a:pt x="787301" y="93932"/>
                          <a:pt x="784225" y="95250"/>
                        </a:cubicBezTo>
                        <a:cubicBezTo>
                          <a:pt x="779875" y="97114"/>
                          <a:pt x="776058" y="100240"/>
                          <a:pt x="771525" y="101600"/>
                        </a:cubicBezTo>
                        <a:cubicBezTo>
                          <a:pt x="765359" y="103450"/>
                          <a:pt x="758825" y="103717"/>
                          <a:pt x="752475" y="104775"/>
                        </a:cubicBezTo>
                        <a:cubicBezTo>
                          <a:pt x="749300" y="106892"/>
                          <a:pt x="746263" y="109232"/>
                          <a:pt x="742950" y="111125"/>
                        </a:cubicBezTo>
                        <a:cubicBezTo>
                          <a:pt x="738841" y="113473"/>
                          <a:pt x="733886" y="114445"/>
                          <a:pt x="730250" y="117475"/>
                        </a:cubicBezTo>
                        <a:cubicBezTo>
                          <a:pt x="727319" y="119918"/>
                          <a:pt x="726017" y="123825"/>
                          <a:pt x="723900" y="127000"/>
                        </a:cubicBezTo>
                        <a:cubicBezTo>
                          <a:pt x="724958" y="130175"/>
                          <a:pt x="727887" y="133278"/>
                          <a:pt x="727075" y="136525"/>
                        </a:cubicBezTo>
                        <a:cubicBezTo>
                          <a:pt x="722359" y="155389"/>
                          <a:pt x="714453" y="153432"/>
                          <a:pt x="698500" y="158750"/>
                        </a:cubicBezTo>
                        <a:cubicBezTo>
                          <a:pt x="692441" y="182985"/>
                          <a:pt x="699532" y="159862"/>
                          <a:pt x="685800" y="187325"/>
                        </a:cubicBezTo>
                        <a:cubicBezTo>
                          <a:pt x="684303" y="190318"/>
                          <a:pt x="685348" y="194905"/>
                          <a:pt x="682625" y="196850"/>
                        </a:cubicBezTo>
                        <a:cubicBezTo>
                          <a:pt x="677178" y="200741"/>
                          <a:pt x="669144" y="199487"/>
                          <a:pt x="663575" y="203200"/>
                        </a:cubicBezTo>
                        <a:cubicBezTo>
                          <a:pt x="629538" y="225891"/>
                          <a:pt x="681195" y="190554"/>
                          <a:pt x="644525" y="219075"/>
                        </a:cubicBezTo>
                        <a:cubicBezTo>
                          <a:pt x="638501" y="223760"/>
                          <a:pt x="631825" y="227542"/>
                          <a:pt x="625475" y="231775"/>
                        </a:cubicBezTo>
                        <a:cubicBezTo>
                          <a:pt x="622300" y="233892"/>
                          <a:pt x="619493" y="236708"/>
                          <a:pt x="615950" y="238125"/>
                        </a:cubicBezTo>
                        <a:cubicBezTo>
                          <a:pt x="596968" y="245718"/>
                          <a:pt x="605482" y="242673"/>
                          <a:pt x="590550" y="247650"/>
                        </a:cubicBezTo>
                        <a:cubicBezTo>
                          <a:pt x="587375" y="250825"/>
                          <a:pt x="584679" y="254565"/>
                          <a:pt x="581025" y="257175"/>
                        </a:cubicBezTo>
                        <a:cubicBezTo>
                          <a:pt x="577505" y="259689"/>
                          <a:pt x="564207" y="265799"/>
                          <a:pt x="558800" y="266700"/>
                        </a:cubicBezTo>
                        <a:cubicBezTo>
                          <a:pt x="549347" y="268276"/>
                          <a:pt x="539750" y="268817"/>
                          <a:pt x="530225" y="269875"/>
                        </a:cubicBezTo>
                        <a:cubicBezTo>
                          <a:pt x="525992" y="273050"/>
                          <a:pt x="521831" y="276324"/>
                          <a:pt x="517525" y="279400"/>
                        </a:cubicBezTo>
                        <a:cubicBezTo>
                          <a:pt x="514420" y="281618"/>
                          <a:pt x="510931" y="283307"/>
                          <a:pt x="508000" y="285750"/>
                        </a:cubicBezTo>
                        <a:cubicBezTo>
                          <a:pt x="504551" y="288625"/>
                          <a:pt x="502846" y="294247"/>
                          <a:pt x="498475" y="295275"/>
                        </a:cubicBezTo>
                        <a:cubicBezTo>
                          <a:pt x="484015" y="298677"/>
                          <a:pt x="468842" y="297392"/>
                          <a:pt x="454025" y="298450"/>
                        </a:cubicBezTo>
                        <a:cubicBezTo>
                          <a:pt x="449792" y="300567"/>
                          <a:pt x="445675" y="302936"/>
                          <a:pt x="441325" y="304800"/>
                        </a:cubicBezTo>
                        <a:cubicBezTo>
                          <a:pt x="438249" y="306118"/>
                          <a:pt x="434726" y="306350"/>
                          <a:pt x="431800" y="307975"/>
                        </a:cubicBezTo>
                        <a:cubicBezTo>
                          <a:pt x="425129" y="311681"/>
                          <a:pt x="419100" y="316442"/>
                          <a:pt x="412750" y="320675"/>
                        </a:cubicBezTo>
                        <a:cubicBezTo>
                          <a:pt x="401298" y="328310"/>
                          <a:pt x="392874" y="333026"/>
                          <a:pt x="384175" y="346075"/>
                        </a:cubicBezTo>
                        <a:cubicBezTo>
                          <a:pt x="365496" y="374093"/>
                          <a:pt x="394145" y="329310"/>
                          <a:pt x="371475" y="374650"/>
                        </a:cubicBezTo>
                        <a:cubicBezTo>
                          <a:pt x="355782" y="406037"/>
                          <a:pt x="361768" y="391070"/>
                          <a:pt x="352425" y="419100"/>
                        </a:cubicBezTo>
                        <a:cubicBezTo>
                          <a:pt x="351367" y="422275"/>
                          <a:pt x="349906" y="425343"/>
                          <a:pt x="349250" y="428625"/>
                        </a:cubicBezTo>
                        <a:cubicBezTo>
                          <a:pt x="345147" y="449141"/>
                          <a:pt x="348488" y="439673"/>
                          <a:pt x="339725" y="457200"/>
                        </a:cubicBezTo>
                        <a:cubicBezTo>
                          <a:pt x="338667" y="486833"/>
                          <a:pt x="338291" y="516499"/>
                          <a:pt x="336550" y="546100"/>
                        </a:cubicBezTo>
                        <a:cubicBezTo>
                          <a:pt x="336172" y="552526"/>
                          <a:pt x="337117" y="559912"/>
                          <a:pt x="333375" y="565150"/>
                        </a:cubicBezTo>
                        <a:cubicBezTo>
                          <a:pt x="330839" y="568701"/>
                          <a:pt x="324908" y="567267"/>
                          <a:pt x="320675" y="568325"/>
                        </a:cubicBezTo>
                        <a:cubicBezTo>
                          <a:pt x="313748" y="589107"/>
                          <a:pt x="323369" y="568710"/>
                          <a:pt x="307975" y="581025"/>
                        </a:cubicBezTo>
                        <a:cubicBezTo>
                          <a:pt x="294824" y="591546"/>
                          <a:pt x="308607" y="603092"/>
                          <a:pt x="282575" y="609600"/>
                        </a:cubicBezTo>
                        <a:cubicBezTo>
                          <a:pt x="278342" y="610658"/>
                          <a:pt x="274071" y="611576"/>
                          <a:pt x="269875" y="612775"/>
                        </a:cubicBezTo>
                        <a:cubicBezTo>
                          <a:pt x="266657" y="613694"/>
                          <a:pt x="263682" y="615633"/>
                          <a:pt x="260350" y="615950"/>
                        </a:cubicBezTo>
                        <a:cubicBezTo>
                          <a:pt x="241357" y="617759"/>
                          <a:pt x="222250" y="618067"/>
                          <a:pt x="203200" y="619125"/>
                        </a:cubicBezTo>
                        <a:cubicBezTo>
                          <a:pt x="196850" y="621242"/>
                          <a:pt x="190561" y="623552"/>
                          <a:pt x="184150" y="625475"/>
                        </a:cubicBezTo>
                        <a:cubicBezTo>
                          <a:pt x="144283" y="637435"/>
                          <a:pt x="193936" y="621155"/>
                          <a:pt x="161925" y="631825"/>
                        </a:cubicBezTo>
                        <a:cubicBezTo>
                          <a:pt x="157692" y="635000"/>
                          <a:pt x="153958" y="638983"/>
                          <a:pt x="149225" y="641350"/>
                        </a:cubicBezTo>
                        <a:cubicBezTo>
                          <a:pt x="143238" y="644343"/>
                          <a:pt x="136525" y="645583"/>
                          <a:pt x="130175" y="647700"/>
                        </a:cubicBezTo>
                        <a:cubicBezTo>
                          <a:pt x="127000" y="648758"/>
                          <a:pt x="123757" y="649632"/>
                          <a:pt x="120650" y="650875"/>
                        </a:cubicBezTo>
                        <a:cubicBezTo>
                          <a:pt x="115358" y="652992"/>
                          <a:pt x="110182" y="655423"/>
                          <a:pt x="104775" y="657225"/>
                        </a:cubicBezTo>
                        <a:cubicBezTo>
                          <a:pt x="100635" y="658605"/>
                          <a:pt x="96308" y="659342"/>
                          <a:pt x="92075" y="660400"/>
                        </a:cubicBezTo>
                        <a:cubicBezTo>
                          <a:pt x="88900" y="662517"/>
                          <a:pt x="85963" y="665043"/>
                          <a:pt x="82550" y="666750"/>
                        </a:cubicBezTo>
                        <a:cubicBezTo>
                          <a:pt x="79557" y="668247"/>
                          <a:pt x="75810" y="668069"/>
                          <a:pt x="73025" y="669925"/>
                        </a:cubicBezTo>
                        <a:cubicBezTo>
                          <a:pt x="69289" y="672416"/>
                          <a:pt x="66949" y="676575"/>
                          <a:pt x="63500" y="679450"/>
                        </a:cubicBezTo>
                        <a:cubicBezTo>
                          <a:pt x="60569" y="681893"/>
                          <a:pt x="57150" y="683683"/>
                          <a:pt x="53975" y="685800"/>
                        </a:cubicBezTo>
                        <a:cubicBezTo>
                          <a:pt x="51858" y="688975"/>
                          <a:pt x="49332" y="691912"/>
                          <a:pt x="47625" y="695325"/>
                        </a:cubicBezTo>
                        <a:cubicBezTo>
                          <a:pt x="46128" y="698318"/>
                          <a:pt x="45106" y="701568"/>
                          <a:pt x="44450" y="704850"/>
                        </a:cubicBezTo>
                        <a:cubicBezTo>
                          <a:pt x="41925" y="717475"/>
                          <a:pt x="41223" y="730459"/>
                          <a:pt x="38100" y="742950"/>
                        </a:cubicBezTo>
                        <a:cubicBezTo>
                          <a:pt x="36952" y="747542"/>
                          <a:pt x="33449" y="751232"/>
                          <a:pt x="31750" y="755650"/>
                        </a:cubicBezTo>
                        <a:cubicBezTo>
                          <a:pt x="28146" y="765021"/>
                          <a:pt x="25400" y="774700"/>
                          <a:pt x="22225" y="784225"/>
                        </a:cubicBezTo>
                        <a:cubicBezTo>
                          <a:pt x="21167" y="787400"/>
                          <a:pt x="20906" y="790965"/>
                          <a:pt x="19050" y="793750"/>
                        </a:cubicBezTo>
                        <a:lnTo>
                          <a:pt x="12700" y="803275"/>
                        </a:lnTo>
                        <a:cubicBezTo>
                          <a:pt x="13758" y="806450"/>
                          <a:pt x="15875" y="809453"/>
                          <a:pt x="15875" y="812800"/>
                        </a:cubicBezTo>
                        <a:cubicBezTo>
                          <a:pt x="15875" y="816147"/>
                          <a:pt x="13133" y="819006"/>
                          <a:pt x="12700" y="822325"/>
                        </a:cubicBezTo>
                        <a:cubicBezTo>
                          <a:pt x="9949" y="843419"/>
                          <a:pt x="9585" y="864800"/>
                          <a:pt x="6350" y="885825"/>
                        </a:cubicBezTo>
                        <a:cubicBezTo>
                          <a:pt x="5332" y="892441"/>
                          <a:pt x="0" y="904875"/>
                          <a:pt x="0" y="904875"/>
                        </a:cubicBezTo>
                        <a:cubicBezTo>
                          <a:pt x="2117" y="918633"/>
                          <a:pt x="125" y="933699"/>
                          <a:pt x="6350" y="946150"/>
                        </a:cubicBezTo>
                        <a:cubicBezTo>
                          <a:pt x="8763" y="950977"/>
                          <a:pt x="17036" y="947842"/>
                          <a:pt x="22225" y="949325"/>
                        </a:cubicBezTo>
                        <a:cubicBezTo>
                          <a:pt x="31879" y="952083"/>
                          <a:pt x="50800" y="958850"/>
                          <a:pt x="50800" y="958850"/>
                        </a:cubicBezTo>
                        <a:cubicBezTo>
                          <a:pt x="51858" y="962025"/>
                          <a:pt x="53975" y="965028"/>
                          <a:pt x="53975" y="968375"/>
                        </a:cubicBezTo>
                        <a:cubicBezTo>
                          <a:pt x="53975" y="975859"/>
                          <a:pt x="49872" y="983174"/>
                          <a:pt x="50800" y="990600"/>
                        </a:cubicBezTo>
                        <a:cubicBezTo>
                          <a:pt x="52045" y="1000563"/>
                          <a:pt x="60325" y="1019175"/>
                          <a:pt x="60325" y="1019175"/>
                        </a:cubicBezTo>
                        <a:cubicBezTo>
                          <a:pt x="61383" y="1026583"/>
                          <a:pt x="60721" y="1034452"/>
                          <a:pt x="63500" y="1041400"/>
                        </a:cubicBezTo>
                        <a:cubicBezTo>
                          <a:pt x="65168" y="1045569"/>
                          <a:pt x="70150" y="1047476"/>
                          <a:pt x="73025" y="1050925"/>
                        </a:cubicBezTo>
                        <a:cubicBezTo>
                          <a:pt x="75468" y="1053856"/>
                          <a:pt x="76503" y="1057937"/>
                          <a:pt x="79375" y="1060450"/>
                        </a:cubicBezTo>
                        <a:cubicBezTo>
                          <a:pt x="85118" y="1065476"/>
                          <a:pt x="92320" y="1068571"/>
                          <a:pt x="98425" y="1073150"/>
                        </a:cubicBezTo>
                        <a:cubicBezTo>
                          <a:pt x="102658" y="1076325"/>
                          <a:pt x="106531" y="1080050"/>
                          <a:pt x="111125" y="1082675"/>
                        </a:cubicBezTo>
                        <a:cubicBezTo>
                          <a:pt x="114031" y="1084335"/>
                          <a:pt x="117516" y="1084675"/>
                          <a:pt x="120650" y="1085850"/>
                        </a:cubicBezTo>
                        <a:cubicBezTo>
                          <a:pt x="125986" y="1087851"/>
                          <a:pt x="131233" y="1090083"/>
                          <a:pt x="136525" y="1092200"/>
                        </a:cubicBezTo>
                        <a:cubicBezTo>
                          <a:pt x="144992" y="1091142"/>
                          <a:pt x="153830" y="1091723"/>
                          <a:pt x="161925" y="1089025"/>
                        </a:cubicBezTo>
                        <a:cubicBezTo>
                          <a:pt x="173487" y="1085171"/>
                          <a:pt x="174897" y="1076144"/>
                          <a:pt x="184150" y="1069975"/>
                        </a:cubicBezTo>
                        <a:cubicBezTo>
                          <a:pt x="186935" y="1068119"/>
                          <a:pt x="190500" y="1067858"/>
                          <a:pt x="193675" y="1066800"/>
                        </a:cubicBezTo>
                        <a:cubicBezTo>
                          <a:pt x="195792" y="1062567"/>
                          <a:pt x="196678" y="1057447"/>
                          <a:pt x="200025" y="1054100"/>
                        </a:cubicBezTo>
                        <a:cubicBezTo>
                          <a:pt x="205421" y="1048704"/>
                          <a:pt x="212636" y="1045497"/>
                          <a:pt x="219075" y="1041400"/>
                        </a:cubicBezTo>
                        <a:cubicBezTo>
                          <a:pt x="224281" y="1038087"/>
                          <a:pt x="229096" y="1033826"/>
                          <a:pt x="234950" y="1031875"/>
                        </a:cubicBezTo>
                        <a:cubicBezTo>
                          <a:pt x="241300" y="1029758"/>
                          <a:pt x="247564" y="1027364"/>
                          <a:pt x="254000" y="1025525"/>
                        </a:cubicBezTo>
                        <a:cubicBezTo>
                          <a:pt x="279443" y="1018256"/>
                          <a:pt x="268916" y="1021611"/>
                          <a:pt x="285750" y="1016000"/>
                        </a:cubicBezTo>
                        <a:cubicBezTo>
                          <a:pt x="288925" y="1012825"/>
                          <a:pt x="291259" y="1008483"/>
                          <a:pt x="295275" y="1006475"/>
                        </a:cubicBezTo>
                        <a:cubicBezTo>
                          <a:pt x="307478" y="1000373"/>
                          <a:pt x="317738" y="1004398"/>
                          <a:pt x="330200" y="1006475"/>
                        </a:cubicBezTo>
                        <a:cubicBezTo>
                          <a:pt x="333375" y="1009650"/>
                          <a:pt x="335989" y="1013509"/>
                          <a:pt x="339725" y="1016000"/>
                        </a:cubicBezTo>
                        <a:cubicBezTo>
                          <a:pt x="367953" y="1034819"/>
                          <a:pt x="349507" y="1016193"/>
                          <a:pt x="374650" y="1035050"/>
                        </a:cubicBezTo>
                        <a:cubicBezTo>
                          <a:pt x="378242" y="1037744"/>
                          <a:pt x="381000" y="1041400"/>
                          <a:pt x="384175" y="1044575"/>
                        </a:cubicBezTo>
                        <a:cubicBezTo>
                          <a:pt x="410386" y="992152"/>
                          <a:pt x="376866" y="1054172"/>
                          <a:pt x="406400" y="1012825"/>
                        </a:cubicBezTo>
                        <a:cubicBezTo>
                          <a:pt x="408345" y="1010102"/>
                          <a:pt x="408763" y="1006547"/>
                          <a:pt x="409575" y="1003300"/>
                        </a:cubicBezTo>
                        <a:cubicBezTo>
                          <a:pt x="410479" y="999684"/>
                          <a:pt x="413969" y="979288"/>
                          <a:pt x="415925" y="974725"/>
                        </a:cubicBezTo>
                        <a:cubicBezTo>
                          <a:pt x="417428" y="971218"/>
                          <a:pt x="420382" y="968513"/>
                          <a:pt x="422275" y="965200"/>
                        </a:cubicBezTo>
                        <a:cubicBezTo>
                          <a:pt x="435741" y="941634"/>
                          <a:pt x="421367" y="963841"/>
                          <a:pt x="434975" y="936625"/>
                        </a:cubicBezTo>
                        <a:cubicBezTo>
                          <a:pt x="447285" y="912006"/>
                          <a:pt x="436520" y="941516"/>
                          <a:pt x="444500" y="917575"/>
                        </a:cubicBezTo>
                        <a:cubicBezTo>
                          <a:pt x="442383" y="914400"/>
                          <a:pt x="440848" y="910748"/>
                          <a:pt x="438150" y="908050"/>
                        </a:cubicBezTo>
                        <a:cubicBezTo>
                          <a:pt x="435452" y="905352"/>
                          <a:pt x="429673" y="905369"/>
                          <a:pt x="428625" y="901700"/>
                        </a:cubicBezTo>
                        <a:cubicBezTo>
                          <a:pt x="427142" y="896511"/>
                          <a:pt x="430491" y="891060"/>
                          <a:pt x="431800" y="885825"/>
                        </a:cubicBezTo>
                        <a:cubicBezTo>
                          <a:pt x="432612" y="882578"/>
                          <a:pt x="433478" y="879293"/>
                          <a:pt x="434975" y="876300"/>
                        </a:cubicBezTo>
                        <a:cubicBezTo>
                          <a:pt x="437296" y="871657"/>
                          <a:pt x="448693" y="856951"/>
                          <a:pt x="450850" y="854075"/>
                        </a:cubicBezTo>
                        <a:cubicBezTo>
                          <a:pt x="456914" y="823755"/>
                          <a:pt x="451433" y="853166"/>
                          <a:pt x="457200" y="812800"/>
                        </a:cubicBezTo>
                        <a:cubicBezTo>
                          <a:pt x="458110" y="806427"/>
                          <a:pt x="457899" y="799692"/>
                          <a:pt x="460375" y="793750"/>
                        </a:cubicBezTo>
                        <a:cubicBezTo>
                          <a:pt x="463310" y="786705"/>
                          <a:pt x="470662" y="781940"/>
                          <a:pt x="473075" y="774700"/>
                        </a:cubicBezTo>
                        <a:cubicBezTo>
                          <a:pt x="474133" y="771525"/>
                          <a:pt x="474159" y="767788"/>
                          <a:pt x="476250" y="765175"/>
                        </a:cubicBezTo>
                        <a:cubicBezTo>
                          <a:pt x="478634" y="762195"/>
                          <a:pt x="482844" y="761268"/>
                          <a:pt x="485775" y="758825"/>
                        </a:cubicBezTo>
                        <a:cubicBezTo>
                          <a:pt x="489224" y="755950"/>
                          <a:pt x="491756" y="752057"/>
                          <a:pt x="495300" y="749300"/>
                        </a:cubicBezTo>
                        <a:cubicBezTo>
                          <a:pt x="501324" y="744615"/>
                          <a:pt x="508954" y="741996"/>
                          <a:pt x="514350" y="736600"/>
                        </a:cubicBezTo>
                        <a:cubicBezTo>
                          <a:pt x="517525" y="733425"/>
                          <a:pt x="521000" y="730524"/>
                          <a:pt x="523875" y="727075"/>
                        </a:cubicBezTo>
                        <a:cubicBezTo>
                          <a:pt x="535227" y="713452"/>
                          <a:pt x="524571" y="720674"/>
                          <a:pt x="539750" y="708025"/>
                        </a:cubicBezTo>
                        <a:cubicBezTo>
                          <a:pt x="554448" y="695777"/>
                          <a:pt x="544886" y="708383"/>
                          <a:pt x="558800" y="692150"/>
                        </a:cubicBezTo>
                        <a:cubicBezTo>
                          <a:pt x="562244" y="688132"/>
                          <a:pt x="563922" y="682385"/>
                          <a:pt x="568325" y="679450"/>
                        </a:cubicBezTo>
                        <a:cubicBezTo>
                          <a:pt x="573894" y="675737"/>
                          <a:pt x="581025" y="675217"/>
                          <a:pt x="587375" y="673100"/>
                        </a:cubicBezTo>
                        <a:cubicBezTo>
                          <a:pt x="601040" y="668545"/>
                          <a:pt x="593653" y="670737"/>
                          <a:pt x="609600" y="666750"/>
                        </a:cubicBezTo>
                        <a:cubicBezTo>
                          <a:pt x="614892" y="663575"/>
                          <a:pt x="620790" y="661241"/>
                          <a:pt x="625475" y="657225"/>
                        </a:cubicBezTo>
                        <a:cubicBezTo>
                          <a:pt x="628372" y="654742"/>
                          <a:pt x="628894" y="650143"/>
                          <a:pt x="631825" y="647700"/>
                        </a:cubicBezTo>
                        <a:cubicBezTo>
                          <a:pt x="635461" y="644670"/>
                          <a:pt x="640416" y="643698"/>
                          <a:pt x="644525" y="641350"/>
                        </a:cubicBezTo>
                        <a:cubicBezTo>
                          <a:pt x="655241" y="635227"/>
                          <a:pt x="676275" y="622300"/>
                          <a:pt x="676275" y="622300"/>
                        </a:cubicBezTo>
                        <a:cubicBezTo>
                          <a:pt x="679286" y="617784"/>
                          <a:pt x="683562" y="607146"/>
                          <a:pt x="692150" y="609600"/>
                        </a:cubicBezTo>
                        <a:cubicBezTo>
                          <a:pt x="697238" y="611054"/>
                          <a:pt x="700256" y="616500"/>
                          <a:pt x="704850" y="619125"/>
                        </a:cubicBezTo>
                        <a:cubicBezTo>
                          <a:pt x="710495" y="622351"/>
                          <a:pt x="725605" y="624314"/>
                          <a:pt x="730250" y="625475"/>
                        </a:cubicBezTo>
                        <a:cubicBezTo>
                          <a:pt x="742164" y="628453"/>
                          <a:pt x="739754" y="629548"/>
                          <a:pt x="752475" y="635000"/>
                        </a:cubicBezTo>
                        <a:cubicBezTo>
                          <a:pt x="755551" y="636318"/>
                          <a:pt x="758825" y="637117"/>
                          <a:pt x="762000" y="638175"/>
                        </a:cubicBezTo>
                        <a:cubicBezTo>
                          <a:pt x="756018" y="644157"/>
                          <a:pt x="749661" y="649268"/>
                          <a:pt x="746125" y="657225"/>
                        </a:cubicBezTo>
                        <a:cubicBezTo>
                          <a:pt x="743407" y="663342"/>
                          <a:pt x="741892" y="669925"/>
                          <a:pt x="739775" y="676275"/>
                        </a:cubicBezTo>
                        <a:cubicBezTo>
                          <a:pt x="738717" y="679450"/>
                          <a:pt x="737326" y="682533"/>
                          <a:pt x="736600" y="685800"/>
                        </a:cubicBezTo>
                        <a:cubicBezTo>
                          <a:pt x="729079" y="719643"/>
                          <a:pt x="732164" y="704807"/>
                          <a:pt x="727075" y="730250"/>
                        </a:cubicBezTo>
                        <a:cubicBezTo>
                          <a:pt x="732410" y="746254"/>
                          <a:pt x="726804" y="735460"/>
                          <a:pt x="742950" y="749300"/>
                        </a:cubicBezTo>
                        <a:cubicBezTo>
                          <a:pt x="760209" y="764094"/>
                          <a:pt x="746796" y="761499"/>
                          <a:pt x="781050" y="768350"/>
                        </a:cubicBezTo>
                        <a:lnTo>
                          <a:pt x="812800" y="774700"/>
                        </a:lnTo>
                        <a:cubicBezTo>
                          <a:pt x="810683" y="778933"/>
                          <a:pt x="808885" y="783341"/>
                          <a:pt x="806450" y="787400"/>
                        </a:cubicBezTo>
                        <a:cubicBezTo>
                          <a:pt x="802523" y="793944"/>
                          <a:pt x="793750" y="806450"/>
                          <a:pt x="793750" y="806450"/>
                        </a:cubicBezTo>
                        <a:cubicBezTo>
                          <a:pt x="794808" y="813858"/>
                          <a:pt x="793578" y="821982"/>
                          <a:pt x="796925" y="828675"/>
                        </a:cubicBezTo>
                        <a:cubicBezTo>
                          <a:pt x="798422" y="831668"/>
                          <a:pt x="803232" y="830931"/>
                          <a:pt x="806450" y="831850"/>
                        </a:cubicBezTo>
                        <a:cubicBezTo>
                          <a:pt x="810646" y="833049"/>
                          <a:pt x="814917" y="833967"/>
                          <a:pt x="819150" y="835025"/>
                        </a:cubicBezTo>
                        <a:cubicBezTo>
                          <a:pt x="823383" y="833967"/>
                          <a:pt x="828498" y="834644"/>
                          <a:pt x="831850" y="831850"/>
                        </a:cubicBezTo>
                        <a:cubicBezTo>
                          <a:pt x="835486" y="828820"/>
                          <a:pt x="835575" y="823088"/>
                          <a:pt x="838200" y="819150"/>
                        </a:cubicBezTo>
                        <a:cubicBezTo>
                          <a:pt x="841959" y="813511"/>
                          <a:pt x="846667" y="808567"/>
                          <a:pt x="850900" y="803275"/>
                        </a:cubicBezTo>
                        <a:cubicBezTo>
                          <a:pt x="854533" y="792377"/>
                          <a:pt x="853989" y="790661"/>
                          <a:pt x="863600" y="781050"/>
                        </a:cubicBezTo>
                        <a:cubicBezTo>
                          <a:pt x="866298" y="778352"/>
                          <a:pt x="869950" y="776817"/>
                          <a:pt x="873125" y="774700"/>
                        </a:cubicBezTo>
                        <a:cubicBezTo>
                          <a:pt x="878417" y="764117"/>
                          <a:pt x="886130" y="754429"/>
                          <a:pt x="889000" y="742950"/>
                        </a:cubicBezTo>
                        <a:cubicBezTo>
                          <a:pt x="890058" y="738717"/>
                          <a:pt x="890010" y="734039"/>
                          <a:pt x="892175" y="730250"/>
                        </a:cubicBezTo>
                        <a:cubicBezTo>
                          <a:pt x="894403" y="726351"/>
                          <a:pt x="899090" y="724379"/>
                          <a:pt x="901700" y="720725"/>
                        </a:cubicBezTo>
                        <a:cubicBezTo>
                          <a:pt x="913960" y="703560"/>
                          <a:pt x="900439" y="710562"/>
                          <a:pt x="917575" y="704850"/>
                        </a:cubicBezTo>
                        <a:cubicBezTo>
                          <a:pt x="963616" y="670319"/>
                          <a:pt x="905861" y="711543"/>
                          <a:pt x="939800" y="692150"/>
                        </a:cubicBezTo>
                        <a:cubicBezTo>
                          <a:pt x="944394" y="689525"/>
                          <a:pt x="948165" y="685660"/>
                          <a:pt x="952500" y="682625"/>
                        </a:cubicBezTo>
                        <a:cubicBezTo>
                          <a:pt x="958752" y="678248"/>
                          <a:pt x="965200" y="674158"/>
                          <a:pt x="971550" y="669925"/>
                        </a:cubicBezTo>
                        <a:cubicBezTo>
                          <a:pt x="978996" y="647587"/>
                          <a:pt x="967808" y="673667"/>
                          <a:pt x="987425" y="654050"/>
                        </a:cubicBezTo>
                        <a:cubicBezTo>
                          <a:pt x="989792" y="651683"/>
                          <a:pt x="988940" y="647431"/>
                          <a:pt x="990600" y="644525"/>
                        </a:cubicBezTo>
                        <a:cubicBezTo>
                          <a:pt x="998741" y="630278"/>
                          <a:pt x="997250" y="632783"/>
                          <a:pt x="1009650" y="628650"/>
                        </a:cubicBezTo>
                        <a:cubicBezTo>
                          <a:pt x="1012825" y="624417"/>
                          <a:pt x="1014772" y="618885"/>
                          <a:pt x="1019175" y="615950"/>
                        </a:cubicBezTo>
                        <a:cubicBezTo>
                          <a:pt x="1024744" y="612237"/>
                          <a:pt x="1031875" y="611717"/>
                          <a:pt x="1038225" y="609600"/>
                        </a:cubicBezTo>
                        <a:cubicBezTo>
                          <a:pt x="1041400" y="608542"/>
                          <a:pt x="1044965" y="608281"/>
                          <a:pt x="1047750" y="606425"/>
                        </a:cubicBezTo>
                        <a:cubicBezTo>
                          <a:pt x="1058156" y="599488"/>
                          <a:pt x="1039812" y="624417"/>
                          <a:pt x="1041400" y="62230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FFFF"/>
                      </a:gs>
                      <a:gs pos="100000">
                        <a:srgbClr val="000000"/>
                      </a:gs>
                      <a:gs pos="5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grpSp>
                <p:nvGrpSpPr>
                  <p:cNvPr id="552" name="Agrupar 551"/>
                  <p:cNvGrpSpPr/>
                  <p:nvPr/>
                </p:nvGrpSpPr>
                <p:grpSpPr>
                  <a:xfrm>
                    <a:off x="3768955" y="1675581"/>
                    <a:ext cx="272324" cy="463848"/>
                    <a:chOff x="3768955" y="1675581"/>
                    <a:chExt cx="272324" cy="463848"/>
                  </a:xfrm>
                </p:grpSpPr>
                <p:sp>
                  <p:nvSpPr>
                    <p:cNvPr id="557" name="Forma libre 556"/>
                    <p:cNvSpPr/>
                    <p:nvPr/>
                  </p:nvSpPr>
                  <p:spPr>
                    <a:xfrm>
                      <a:off x="3768955" y="1675581"/>
                      <a:ext cx="272324" cy="463848"/>
                    </a:xfrm>
                    <a:custGeom>
                      <a:avLst/>
                      <a:gdLst>
                        <a:gd name="connsiteX0" fmla="*/ 117475 w 266700"/>
                        <a:gd name="connsiteY0" fmla="*/ 419100 h 419100"/>
                        <a:gd name="connsiteX1" fmla="*/ 266700 w 266700"/>
                        <a:gd name="connsiteY1" fmla="*/ 82550 h 419100"/>
                        <a:gd name="connsiteX2" fmla="*/ 98425 w 266700"/>
                        <a:gd name="connsiteY2" fmla="*/ 0 h 419100"/>
                        <a:gd name="connsiteX3" fmla="*/ 0 w 266700"/>
                        <a:gd name="connsiteY3" fmla="*/ 228600 h 419100"/>
                        <a:gd name="connsiteX4" fmla="*/ 38100 w 266700"/>
                        <a:gd name="connsiteY4" fmla="*/ 311150 h 419100"/>
                        <a:gd name="connsiteX5" fmla="*/ 6350 w 266700"/>
                        <a:gd name="connsiteY5" fmla="*/ 400050 h 419100"/>
                        <a:gd name="connsiteX6" fmla="*/ 117475 w 266700"/>
                        <a:gd name="connsiteY6" fmla="*/ 419100 h 419100"/>
                        <a:gd name="connsiteX0" fmla="*/ 117475 w 266700"/>
                        <a:gd name="connsiteY0" fmla="*/ 446873 h 446873"/>
                        <a:gd name="connsiteX1" fmla="*/ 266700 w 266700"/>
                        <a:gd name="connsiteY1" fmla="*/ 110323 h 446873"/>
                        <a:gd name="connsiteX2" fmla="*/ 98425 w 266700"/>
                        <a:gd name="connsiteY2" fmla="*/ 27773 h 446873"/>
                        <a:gd name="connsiteX3" fmla="*/ 0 w 266700"/>
                        <a:gd name="connsiteY3" fmla="*/ 256373 h 446873"/>
                        <a:gd name="connsiteX4" fmla="*/ 38100 w 266700"/>
                        <a:gd name="connsiteY4" fmla="*/ 338923 h 446873"/>
                        <a:gd name="connsiteX5" fmla="*/ 6350 w 266700"/>
                        <a:gd name="connsiteY5" fmla="*/ 427823 h 446873"/>
                        <a:gd name="connsiteX6" fmla="*/ 117475 w 266700"/>
                        <a:gd name="connsiteY6" fmla="*/ 446873 h 446873"/>
                        <a:gd name="connsiteX0" fmla="*/ 117475 w 266700"/>
                        <a:gd name="connsiteY0" fmla="*/ 448492 h 448492"/>
                        <a:gd name="connsiteX1" fmla="*/ 266700 w 266700"/>
                        <a:gd name="connsiteY1" fmla="*/ 111942 h 448492"/>
                        <a:gd name="connsiteX2" fmla="*/ 98425 w 266700"/>
                        <a:gd name="connsiteY2" fmla="*/ 29392 h 448492"/>
                        <a:gd name="connsiteX3" fmla="*/ 0 w 266700"/>
                        <a:gd name="connsiteY3" fmla="*/ 257992 h 448492"/>
                        <a:gd name="connsiteX4" fmla="*/ 38100 w 266700"/>
                        <a:gd name="connsiteY4" fmla="*/ 340542 h 448492"/>
                        <a:gd name="connsiteX5" fmla="*/ 6350 w 266700"/>
                        <a:gd name="connsiteY5" fmla="*/ 429442 h 448492"/>
                        <a:gd name="connsiteX6" fmla="*/ 117475 w 266700"/>
                        <a:gd name="connsiteY6" fmla="*/ 448492 h 448492"/>
                        <a:gd name="connsiteX0" fmla="*/ 117475 w 268955"/>
                        <a:gd name="connsiteY0" fmla="*/ 448492 h 448492"/>
                        <a:gd name="connsiteX1" fmla="*/ 266700 w 268955"/>
                        <a:gd name="connsiteY1" fmla="*/ 111942 h 448492"/>
                        <a:gd name="connsiteX2" fmla="*/ 98425 w 268955"/>
                        <a:gd name="connsiteY2" fmla="*/ 29392 h 448492"/>
                        <a:gd name="connsiteX3" fmla="*/ 0 w 268955"/>
                        <a:gd name="connsiteY3" fmla="*/ 257992 h 448492"/>
                        <a:gd name="connsiteX4" fmla="*/ 38100 w 268955"/>
                        <a:gd name="connsiteY4" fmla="*/ 340542 h 448492"/>
                        <a:gd name="connsiteX5" fmla="*/ 6350 w 268955"/>
                        <a:gd name="connsiteY5" fmla="*/ 429442 h 448492"/>
                        <a:gd name="connsiteX6" fmla="*/ 117475 w 268955"/>
                        <a:gd name="connsiteY6" fmla="*/ 448492 h 448492"/>
                        <a:gd name="connsiteX0" fmla="*/ 117475 w 269378"/>
                        <a:gd name="connsiteY0" fmla="*/ 448492 h 448492"/>
                        <a:gd name="connsiteX1" fmla="*/ 266700 w 269378"/>
                        <a:gd name="connsiteY1" fmla="*/ 111942 h 448492"/>
                        <a:gd name="connsiteX2" fmla="*/ 98425 w 269378"/>
                        <a:gd name="connsiteY2" fmla="*/ 29392 h 448492"/>
                        <a:gd name="connsiteX3" fmla="*/ 0 w 269378"/>
                        <a:gd name="connsiteY3" fmla="*/ 257992 h 448492"/>
                        <a:gd name="connsiteX4" fmla="*/ 38100 w 269378"/>
                        <a:gd name="connsiteY4" fmla="*/ 340542 h 448492"/>
                        <a:gd name="connsiteX5" fmla="*/ 6350 w 269378"/>
                        <a:gd name="connsiteY5" fmla="*/ 429442 h 448492"/>
                        <a:gd name="connsiteX6" fmla="*/ 117475 w 269378"/>
                        <a:gd name="connsiteY6" fmla="*/ 448492 h 448492"/>
                        <a:gd name="connsiteX0" fmla="*/ 117475 w 269378"/>
                        <a:gd name="connsiteY0" fmla="*/ 448492 h 457126"/>
                        <a:gd name="connsiteX1" fmla="*/ 266700 w 269378"/>
                        <a:gd name="connsiteY1" fmla="*/ 111942 h 457126"/>
                        <a:gd name="connsiteX2" fmla="*/ 98425 w 269378"/>
                        <a:gd name="connsiteY2" fmla="*/ 29392 h 457126"/>
                        <a:gd name="connsiteX3" fmla="*/ 0 w 269378"/>
                        <a:gd name="connsiteY3" fmla="*/ 257992 h 457126"/>
                        <a:gd name="connsiteX4" fmla="*/ 38100 w 269378"/>
                        <a:gd name="connsiteY4" fmla="*/ 340542 h 457126"/>
                        <a:gd name="connsiteX5" fmla="*/ 6350 w 269378"/>
                        <a:gd name="connsiteY5" fmla="*/ 429442 h 457126"/>
                        <a:gd name="connsiteX6" fmla="*/ 117475 w 269378"/>
                        <a:gd name="connsiteY6" fmla="*/ 448492 h 457126"/>
                        <a:gd name="connsiteX0" fmla="*/ 117475 w 269378"/>
                        <a:gd name="connsiteY0" fmla="*/ 448492 h 456263"/>
                        <a:gd name="connsiteX1" fmla="*/ 266700 w 269378"/>
                        <a:gd name="connsiteY1" fmla="*/ 111942 h 456263"/>
                        <a:gd name="connsiteX2" fmla="*/ 98425 w 269378"/>
                        <a:gd name="connsiteY2" fmla="*/ 29392 h 456263"/>
                        <a:gd name="connsiteX3" fmla="*/ 0 w 269378"/>
                        <a:gd name="connsiteY3" fmla="*/ 257992 h 456263"/>
                        <a:gd name="connsiteX4" fmla="*/ 38100 w 269378"/>
                        <a:gd name="connsiteY4" fmla="*/ 340542 h 456263"/>
                        <a:gd name="connsiteX5" fmla="*/ 15875 w 269378"/>
                        <a:gd name="connsiteY5" fmla="*/ 423092 h 456263"/>
                        <a:gd name="connsiteX6" fmla="*/ 117475 w 269378"/>
                        <a:gd name="connsiteY6" fmla="*/ 448492 h 456263"/>
                        <a:gd name="connsiteX0" fmla="*/ 117475 w 269378"/>
                        <a:gd name="connsiteY0" fmla="*/ 448492 h 448492"/>
                        <a:gd name="connsiteX1" fmla="*/ 266700 w 269378"/>
                        <a:gd name="connsiteY1" fmla="*/ 111942 h 448492"/>
                        <a:gd name="connsiteX2" fmla="*/ 98425 w 269378"/>
                        <a:gd name="connsiteY2" fmla="*/ 29392 h 448492"/>
                        <a:gd name="connsiteX3" fmla="*/ 0 w 269378"/>
                        <a:gd name="connsiteY3" fmla="*/ 257992 h 448492"/>
                        <a:gd name="connsiteX4" fmla="*/ 38100 w 269378"/>
                        <a:gd name="connsiteY4" fmla="*/ 340542 h 448492"/>
                        <a:gd name="connsiteX5" fmla="*/ 117475 w 269378"/>
                        <a:gd name="connsiteY5" fmla="*/ 448492 h 448492"/>
                        <a:gd name="connsiteX0" fmla="*/ 117475 w 269378"/>
                        <a:gd name="connsiteY0" fmla="*/ 448492 h 448492"/>
                        <a:gd name="connsiteX1" fmla="*/ 266700 w 269378"/>
                        <a:gd name="connsiteY1" fmla="*/ 111942 h 448492"/>
                        <a:gd name="connsiteX2" fmla="*/ 98425 w 269378"/>
                        <a:gd name="connsiteY2" fmla="*/ 29392 h 448492"/>
                        <a:gd name="connsiteX3" fmla="*/ 0 w 269378"/>
                        <a:gd name="connsiteY3" fmla="*/ 257992 h 448492"/>
                        <a:gd name="connsiteX4" fmla="*/ 38100 w 269378"/>
                        <a:gd name="connsiteY4" fmla="*/ 340542 h 448492"/>
                        <a:gd name="connsiteX5" fmla="*/ 117475 w 269378"/>
                        <a:gd name="connsiteY5" fmla="*/ 448492 h 448492"/>
                        <a:gd name="connsiteX0" fmla="*/ 117475 w 269378"/>
                        <a:gd name="connsiteY0" fmla="*/ 448492 h 463848"/>
                        <a:gd name="connsiteX1" fmla="*/ 266700 w 269378"/>
                        <a:gd name="connsiteY1" fmla="*/ 111942 h 463848"/>
                        <a:gd name="connsiteX2" fmla="*/ 98425 w 269378"/>
                        <a:gd name="connsiteY2" fmla="*/ 29392 h 463848"/>
                        <a:gd name="connsiteX3" fmla="*/ 0 w 269378"/>
                        <a:gd name="connsiteY3" fmla="*/ 257992 h 463848"/>
                        <a:gd name="connsiteX4" fmla="*/ 38100 w 269378"/>
                        <a:gd name="connsiteY4" fmla="*/ 340542 h 463848"/>
                        <a:gd name="connsiteX5" fmla="*/ 117475 w 269378"/>
                        <a:gd name="connsiteY5" fmla="*/ 448492 h 463848"/>
                        <a:gd name="connsiteX0" fmla="*/ 119277 w 271180"/>
                        <a:gd name="connsiteY0" fmla="*/ 448492 h 463848"/>
                        <a:gd name="connsiteX1" fmla="*/ 268502 w 271180"/>
                        <a:gd name="connsiteY1" fmla="*/ 111942 h 463848"/>
                        <a:gd name="connsiteX2" fmla="*/ 100227 w 271180"/>
                        <a:gd name="connsiteY2" fmla="*/ 29392 h 463848"/>
                        <a:gd name="connsiteX3" fmla="*/ 1802 w 271180"/>
                        <a:gd name="connsiteY3" fmla="*/ 257992 h 463848"/>
                        <a:gd name="connsiteX4" fmla="*/ 39902 w 271180"/>
                        <a:gd name="connsiteY4" fmla="*/ 340542 h 463848"/>
                        <a:gd name="connsiteX5" fmla="*/ 119277 w 271180"/>
                        <a:gd name="connsiteY5" fmla="*/ 448492 h 463848"/>
                        <a:gd name="connsiteX0" fmla="*/ 120421 w 272324"/>
                        <a:gd name="connsiteY0" fmla="*/ 448492 h 463848"/>
                        <a:gd name="connsiteX1" fmla="*/ 269646 w 272324"/>
                        <a:gd name="connsiteY1" fmla="*/ 111942 h 463848"/>
                        <a:gd name="connsiteX2" fmla="*/ 101371 w 272324"/>
                        <a:gd name="connsiteY2" fmla="*/ 29392 h 463848"/>
                        <a:gd name="connsiteX3" fmla="*/ 2946 w 272324"/>
                        <a:gd name="connsiteY3" fmla="*/ 257992 h 463848"/>
                        <a:gd name="connsiteX4" fmla="*/ 41046 w 272324"/>
                        <a:gd name="connsiteY4" fmla="*/ 340542 h 463848"/>
                        <a:gd name="connsiteX5" fmla="*/ 120421 w 272324"/>
                        <a:gd name="connsiteY5" fmla="*/ 448492 h 4638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2324" h="463848">
                          <a:moveTo>
                            <a:pt x="120421" y="448492"/>
                          </a:moveTo>
                          <a:cubicBezTo>
                            <a:pt x="192388" y="390284"/>
                            <a:pt x="289754" y="265400"/>
                            <a:pt x="269646" y="111942"/>
                          </a:cubicBezTo>
                          <a:cubicBezTo>
                            <a:pt x="245304" y="71725"/>
                            <a:pt x="224138" y="-57391"/>
                            <a:pt x="101371" y="29392"/>
                          </a:cubicBezTo>
                          <a:cubicBezTo>
                            <a:pt x="30463" y="77017"/>
                            <a:pt x="-11871" y="162742"/>
                            <a:pt x="2946" y="257992"/>
                          </a:cubicBezTo>
                          <a:lnTo>
                            <a:pt x="41046" y="340542"/>
                          </a:lnTo>
                          <a:cubicBezTo>
                            <a:pt x="29404" y="417800"/>
                            <a:pt x="55863" y="498234"/>
                            <a:pt x="120421" y="448492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E6B083"/>
                        </a:gs>
                        <a:gs pos="100000">
                          <a:srgbClr val="FFFFFF"/>
                        </a:gs>
                        <a:gs pos="50000">
                          <a:srgbClr val="E6B083"/>
                        </a:gs>
                      </a:gsLst>
                      <a:path path="circle">
                        <a:fillToRect l="100000" t="100000"/>
                      </a:path>
                      <a:tileRect r="-100000" b="-100000"/>
                    </a:gradFill>
                    <a:ln w="3175" cmpd="sng">
                      <a:solidFill>
                        <a:schemeClr val="tx1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58" name="Forma libre 557"/>
                    <p:cNvSpPr/>
                    <p:nvPr/>
                  </p:nvSpPr>
                  <p:spPr>
                    <a:xfrm>
                      <a:off x="3832225" y="1743075"/>
                      <a:ext cx="158750" cy="228600"/>
                    </a:xfrm>
                    <a:custGeom>
                      <a:avLst/>
                      <a:gdLst>
                        <a:gd name="connsiteX0" fmla="*/ 25400 w 158750"/>
                        <a:gd name="connsiteY0" fmla="*/ 228600 h 228600"/>
                        <a:gd name="connsiteX1" fmla="*/ 25400 w 158750"/>
                        <a:gd name="connsiteY1" fmla="*/ 228600 h 228600"/>
                        <a:gd name="connsiteX2" fmla="*/ 9525 w 158750"/>
                        <a:gd name="connsiteY2" fmla="*/ 206375 h 228600"/>
                        <a:gd name="connsiteX3" fmla="*/ 6350 w 158750"/>
                        <a:gd name="connsiteY3" fmla="*/ 190500 h 228600"/>
                        <a:gd name="connsiteX4" fmla="*/ 3175 w 158750"/>
                        <a:gd name="connsiteY4" fmla="*/ 177800 h 228600"/>
                        <a:gd name="connsiteX5" fmla="*/ 0 w 158750"/>
                        <a:gd name="connsiteY5" fmla="*/ 142875 h 228600"/>
                        <a:gd name="connsiteX6" fmla="*/ 6350 w 158750"/>
                        <a:gd name="connsiteY6" fmla="*/ 104775 h 228600"/>
                        <a:gd name="connsiteX7" fmla="*/ 12700 w 158750"/>
                        <a:gd name="connsiteY7" fmla="*/ 76200 h 228600"/>
                        <a:gd name="connsiteX8" fmla="*/ 34925 w 158750"/>
                        <a:gd name="connsiteY8" fmla="*/ 47625 h 228600"/>
                        <a:gd name="connsiteX9" fmla="*/ 41275 w 158750"/>
                        <a:gd name="connsiteY9" fmla="*/ 38100 h 228600"/>
                        <a:gd name="connsiteX10" fmla="*/ 53975 w 158750"/>
                        <a:gd name="connsiteY10" fmla="*/ 28575 h 228600"/>
                        <a:gd name="connsiteX11" fmla="*/ 73025 w 158750"/>
                        <a:gd name="connsiteY11" fmla="*/ 15875 h 228600"/>
                        <a:gd name="connsiteX12" fmla="*/ 85725 w 158750"/>
                        <a:gd name="connsiteY12" fmla="*/ 6350 h 228600"/>
                        <a:gd name="connsiteX13" fmla="*/ 111125 w 158750"/>
                        <a:gd name="connsiteY13" fmla="*/ 0 h 228600"/>
                        <a:gd name="connsiteX14" fmla="*/ 127000 w 158750"/>
                        <a:gd name="connsiteY14" fmla="*/ 3175 h 228600"/>
                        <a:gd name="connsiteX15" fmla="*/ 130175 w 158750"/>
                        <a:gd name="connsiteY15" fmla="*/ 31750 h 228600"/>
                        <a:gd name="connsiteX16" fmla="*/ 133350 w 158750"/>
                        <a:gd name="connsiteY16" fmla="*/ 41275 h 228600"/>
                        <a:gd name="connsiteX17" fmla="*/ 142875 w 158750"/>
                        <a:gd name="connsiteY17" fmla="*/ 47625 h 228600"/>
                        <a:gd name="connsiteX18" fmla="*/ 155575 w 158750"/>
                        <a:gd name="connsiteY18" fmla="*/ 92075 h 228600"/>
                        <a:gd name="connsiteX19" fmla="*/ 158750 w 158750"/>
                        <a:gd name="connsiteY19" fmla="*/ 101600 h 228600"/>
                        <a:gd name="connsiteX20" fmla="*/ 155575 w 158750"/>
                        <a:gd name="connsiteY20" fmla="*/ 114300 h 228600"/>
                        <a:gd name="connsiteX21" fmla="*/ 149225 w 158750"/>
                        <a:gd name="connsiteY21" fmla="*/ 104775 h 228600"/>
                        <a:gd name="connsiteX22" fmla="*/ 146050 w 158750"/>
                        <a:gd name="connsiteY22" fmla="*/ 85725 h 228600"/>
                        <a:gd name="connsiteX23" fmla="*/ 136525 w 158750"/>
                        <a:gd name="connsiteY23" fmla="*/ 76200 h 228600"/>
                        <a:gd name="connsiteX24" fmla="*/ 127000 w 158750"/>
                        <a:gd name="connsiteY24" fmla="*/ 53975 h 228600"/>
                        <a:gd name="connsiteX25" fmla="*/ 107950 w 158750"/>
                        <a:gd name="connsiteY25" fmla="*/ 47625 h 228600"/>
                        <a:gd name="connsiteX26" fmla="*/ 82550 w 158750"/>
                        <a:gd name="connsiteY26" fmla="*/ 50800 h 228600"/>
                        <a:gd name="connsiteX27" fmla="*/ 57150 w 158750"/>
                        <a:gd name="connsiteY27" fmla="*/ 63500 h 228600"/>
                        <a:gd name="connsiteX28" fmla="*/ 47625 w 158750"/>
                        <a:gd name="connsiteY28" fmla="*/ 66675 h 228600"/>
                        <a:gd name="connsiteX29" fmla="*/ 15875 w 158750"/>
                        <a:gd name="connsiteY29" fmla="*/ 88900 h 228600"/>
                        <a:gd name="connsiteX30" fmla="*/ 9525 w 158750"/>
                        <a:gd name="connsiteY30" fmla="*/ 107950 h 228600"/>
                        <a:gd name="connsiteX31" fmla="*/ 6350 w 158750"/>
                        <a:gd name="connsiteY31" fmla="*/ 117475 h 228600"/>
                        <a:gd name="connsiteX32" fmla="*/ 0 w 158750"/>
                        <a:gd name="connsiteY32" fmla="*/ 142875 h 228600"/>
                        <a:gd name="connsiteX33" fmla="*/ 3175 w 158750"/>
                        <a:gd name="connsiteY33" fmla="*/ 206375 h 228600"/>
                        <a:gd name="connsiteX34" fmla="*/ 6350 w 158750"/>
                        <a:gd name="connsiteY34" fmla="*/ 215900 h 228600"/>
                        <a:gd name="connsiteX35" fmla="*/ 25400 w 158750"/>
                        <a:gd name="connsiteY35" fmla="*/ 22860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58750" h="228600">
                          <a:moveTo>
                            <a:pt x="25400" y="228600"/>
                          </a:moveTo>
                          <a:lnTo>
                            <a:pt x="25400" y="228600"/>
                          </a:lnTo>
                          <a:cubicBezTo>
                            <a:pt x="20108" y="221192"/>
                            <a:pt x="13596" y="214518"/>
                            <a:pt x="9525" y="206375"/>
                          </a:cubicBezTo>
                          <a:cubicBezTo>
                            <a:pt x="7112" y="201548"/>
                            <a:pt x="7521" y="195768"/>
                            <a:pt x="6350" y="190500"/>
                          </a:cubicBezTo>
                          <a:cubicBezTo>
                            <a:pt x="5403" y="186240"/>
                            <a:pt x="4233" y="182033"/>
                            <a:pt x="3175" y="177800"/>
                          </a:cubicBezTo>
                          <a:cubicBezTo>
                            <a:pt x="2117" y="166158"/>
                            <a:pt x="0" y="154565"/>
                            <a:pt x="0" y="142875"/>
                          </a:cubicBezTo>
                          <a:cubicBezTo>
                            <a:pt x="0" y="121471"/>
                            <a:pt x="3006" y="121495"/>
                            <a:pt x="6350" y="104775"/>
                          </a:cubicBezTo>
                          <a:cubicBezTo>
                            <a:pt x="7481" y="99122"/>
                            <a:pt x="8838" y="83151"/>
                            <a:pt x="12700" y="76200"/>
                          </a:cubicBezTo>
                          <a:cubicBezTo>
                            <a:pt x="28749" y="47311"/>
                            <a:pt x="19498" y="66137"/>
                            <a:pt x="34925" y="47625"/>
                          </a:cubicBezTo>
                          <a:cubicBezTo>
                            <a:pt x="37368" y="44694"/>
                            <a:pt x="38577" y="40798"/>
                            <a:pt x="41275" y="38100"/>
                          </a:cubicBezTo>
                          <a:cubicBezTo>
                            <a:pt x="45017" y="34358"/>
                            <a:pt x="49957" y="32019"/>
                            <a:pt x="53975" y="28575"/>
                          </a:cubicBezTo>
                          <a:cubicBezTo>
                            <a:pt x="69110" y="15602"/>
                            <a:pt x="56823" y="21276"/>
                            <a:pt x="73025" y="15875"/>
                          </a:cubicBezTo>
                          <a:cubicBezTo>
                            <a:pt x="77258" y="12700"/>
                            <a:pt x="81131" y="8975"/>
                            <a:pt x="85725" y="6350"/>
                          </a:cubicBezTo>
                          <a:cubicBezTo>
                            <a:pt x="90982" y="3346"/>
                            <a:pt x="107105" y="804"/>
                            <a:pt x="111125" y="0"/>
                          </a:cubicBezTo>
                          <a:cubicBezTo>
                            <a:pt x="116417" y="1058"/>
                            <a:pt x="124224" y="-1452"/>
                            <a:pt x="127000" y="3175"/>
                          </a:cubicBezTo>
                          <a:cubicBezTo>
                            <a:pt x="131931" y="11393"/>
                            <a:pt x="128599" y="22297"/>
                            <a:pt x="130175" y="31750"/>
                          </a:cubicBezTo>
                          <a:cubicBezTo>
                            <a:pt x="130725" y="35051"/>
                            <a:pt x="131259" y="38662"/>
                            <a:pt x="133350" y="41275"/>
                          </a:cubicBezTo>
                          <a:cubicBezTo>
                            <a:pt x="135734" y="44255"/>
                            <a:pt x="139700" y="45508"/>
                            <a:pt x="142875" y="47625"/>
                          </a:cubicBezTo>
                          <a:cubicBezTo>
                            <a:pt x="150848" y="79519"/>
                            <a:pt x="146465" y="64746"/>
                            <a:pt x="155575" y="92075"/>
                          </a:cubicBezTo>
                          <a:lnTo>
                            <a:pt x="158750" y="101600"/>
                          </a:lnTo>
                          <a:cubicBezTo>
                            <a:pt x="157692" y="105833"/>
                            <a:pt x="159715" y="112920"/>
                            <a:pt x="155575" y="114300"/>
                          </a:cubicBezTo>
                          <a:cubicBezTo>
                            <a:pt x="151955" y="115507"/>
                            <a:pt x="150432" y="108395"/>
                            <a:pt x="149225" y="104775"/>
                          </a:cubicBezTo>
                          <a:cubicBezTo>
                            <a:pt x="147189" y="98668"/>
                            <a:pt x="148665" y="91608"/>
                            <a:pt x="146050" y="85725"/>
                          </a:cubicBezTo>
                          <a:cubicBezTo>
                            <a:pt x="144226" y="81622"/>
                            <a:pt x="139700" y="79375"/>
                            <a:pt x="136525" y="76200"/>
                          </a:cubicBezTo>
                          <a:cubicBezTo>
                            <a:pt x="135025" y="70199"/>
                            <a:pt x="133497" y="58035"/>
                            <a:pt x="127000" y="53975"/>
                          </a:cubicBezTo>
                          <a:cubicBezTo>
                            <a:pt x="121324" y="50427"/>
                            <a:pt x="107950" y="47625"/>
                            <a:pt x="107950" y="47625"/>
                          </a:cubicBezTo>
                          <a:cubicBezTo>
                            <a:pt x="99483" y="48683"/>
                            <a:pt x="90864" y="48881"/>
                            <a:pt x="82550" y="50800"/>
                          </a:cubicBezTo>
                          <a:cubicBezTo>
                            <a:pt x="62146" y="55509"/>
                            <a:pt x="72077" y="56036"/>
                            <a:pt x="57150" y="63500"/>
                          </a:cubicBezTo>
                          <a:cubicBezTo>
                            <a:pt x="54157" y="64997"/>
                            <a:pt x="50551" y="65050"/>
                            <a:pt x="47625" y="66675"/>
                          </a:cubicBezTo>
                          <a:cubicBezTo>
                            <a:pt x="37574" y="72259"/>
                            <a:pt x="25388" y="81765"/>
                            <a:pt x="15875" y="88900"/>
                          </a:cubicBezTo>
                          <a:lnTo>
                            <a:pt x="9525" y="107950"/>
                          </a:lnTo>
                          <a:cubicBezTo>
                            <a:pt x="8467" y="111125"/>
                            <a:pt x="7006" y="114193"/>
                            <a:pt x="6350" y="117475"/>
                          </a:cubicBezTo>
                          <a:cubicBezTo>
                            <a:pt x="2519" y="136632"/>
                            <a:pt x="4882" y="128230"/>
                            <a:pt x="0" y="142875"/>
                          </a:cubicBezTo>
                          <a:cubicBezTo>
                            <a:pt x="1058" y="164042"/>
                            <a:pt x="1339" y="185262"/>
                            <a:pt x="3175" y="206375"/>
                          </a:cubicBezTo>
                          <a:cubicBezTo>
                            <a:pt x="3465" y="209709"/>
                            <a:pt x="4342" y="213223"/>
                            <a:pt x="6350" y="215900"/>
                          </a:cubicBezTo>
                          <a:cubicBezTo>
                            <a:pt x="7770" y="217793"/>
                            <a:pt x="22225" y="226483"/>
                            <a:pt x="25400" y="228600"/>
                          </a:cubicBezTo>
                          <a:close/>
                        </a:path>
                      </a:pathLst>
                    </a:custGeom>
                    <a:solidFill>
                      <a:srgbClr val="E6B083"/>
                    </a:solidFill>
                    <a:ln w="3175" cmpd="sng">
                      <a:solidFill>
                        <a:schemeClr val="tx1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59" name="Forma libre 558"/>
                    <p:cNvSpPr/>
                    <p:nvPr/>
                  </p:nvSpPr>
                  <p:spPr>
                    <a:xfrm>
                      <a:off x="3902075" y="1875936"/>
                      <a:ext cx="51687" cy="133839"/>
                    </a:xfrm>
                    <a:custGeom>
                      <a:avLst/>
                      <a:gdLst>
                        <a:gd name="connsiteX0" fmla="*/ 9525 w 51687"/>
                        <a:gd name="connsiteY0" fmla="*/ 133839 h 133839"/>
                        <a:gd name="connsiteX1" fmla="*/ 9525 w 51687"/>
                        <a:gd name="connsiteY1" fmla="*/ 133839 h 133839"/>
                        <a:gd name="connsiteX2" fmla="*/ 3175 w 51687"/>
                        <a:gd name="connsiteY2" fmla="*/ 105264 h 133839"/>
                        <a:gd name="connsiteX3" fmla="*/ 0 w 51687"/>
                        <a:gd name="connsiteY3" fmla="*/ 95739 h 133839"/>
                        <a:gd name="connsiteX4" fmla="*/ 9525 w 51687"/>
                        <a:gd name="connsiteY4" fmla="*/ 48114 h 133839"/>
                        <a:gd name="connsiteX5" fmla="*/ 12700 w 51687"/>
                        <a:gd name="connsiteY5" fmla="*/ 32239 h 133839"/>
                        <a:gd name="connsiteX6" fmla="*/ 31750 w 51687"/>
                        <a:gd name="connsiteY6" fmla="*/ 13189 h 133839"/>
                        <a:gd name="connsiteX7" fmla="*/ 50800 w 51687"/>
                        <a:gd name="connsiteY7" fmla="*/ 6839 h 133839"/>
                        <a:gd name="connsiteX8" fmla="*/ 47625 w 51687"/>
                        <a:gd name="connsiteY8" fmla="*/ 16364 h 133839"/>
                        <a:gd name="connsiteX9" fmla="*/ 28575 w 51687"/>
                        <a:gd name="connsiteY9" fmla="*/ 22714 h 133839"/>
                        <a:gd name="connsiteX10" fmla="*/ 22225 w 51687"/>
                        <a:gd name="connsiteY10" fmla="*/ 32239 h 133839"/>
                        <a:gd name="connsiteX11" fmla="*/ 12700 w 51687"/>
                        <a:gd name="connsiteY11" fmla="*/ 41764 h 133839"/>
                        <a:gd name="connsiteX12" fmla="*/ 15875 w 51687"/>
                        <a:gd name="connsiteY12" fmla="*/ 79864 h 133839"/>
                        <a:gd name="connsiteX13" fmla="*/ 22225 w 51687"/>
                        <a:gd name="connsiteY13" fmla="*/ 89389 h 133839"/>
                        <a:gd name="connsiteX14" fmla="*/ 28575 w 51687"/>
                        <a:gd name="connsiteY14" fmla="*/ 108439 h 133839"/>
                        <a:gd name="connsiteX15" fmla="*/ 15875 w 51687"/>
                        <a:gd name="connsiteY15" fmla="*/ 124314 h 133839"/>
                        <a:gd name="connsiteX16" fmla="*/ 9525 w 51687"/>
                        <a:gd name="connsiteY16" fmla="*/ 133839 h 1338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1687" h="133839">
                          <a:moveTo>
                            <a:pt x="9525" y="133839"/>
                          </a:moveTo>
                          <a:lnTo>
                            <a:pt x="9525" y="133839"/>
                          </a:lnTo>
                          <a:cubicBezTo>
                            <a:pt x="7408" y="124314"/>
                            <a:pt x="5542" y="114730"/>
                            <a:pt x="3175" y="105264"/>
                          </a:cubicBezTo>
                          <a:cubicBezTo>
                            <a:pt x="2363" y="102017"/>
                            <a:pt x="0" y="99086"/>
                            <a:pt x="0" y="95739"/>
                          </a:cubicBezTo>
                          <a:cubicBezTo>
                            <a:pt x="0" y="54773"/>
                            <a:pt x="1230" y="75764"/>
                            <a:pt x="9525" y="48114"/>
                          </a:cubicBezTo>
                          <a:cubicBezTo>
                            <a:pt x="11076" y="42945"/>
                            <a:pt x="10805" y="37292"/>
                            <a:pt x="12700" y="32239"/>
                          </a:cubicBezTo>
                          <a:cubicBezTo>
                            <a:pt x="16333" y="22550"/>
                            <a:pt x="23835" y="19125"/>
                            <a:pt x="31750" y="13189"/>
                          </a:cubicBezTo>
                          <a:cubicBezTo>
                            <a:pt x="34255" y="5673"/>
                            <a:pt x="35475" y="-8486"/>
                            <a:pt x="50800" y="6839"/>
                          </a:cubicBezTo>
                          <a:cubicBezTo>
                            <a:pt x="53167" y="9206"/>
                            <a:pt x="50348" y="14419"/>
                            <a:pt x="47625" y="16364"/>
                          </a:cubicBezTo>
                          <a:cubicBezTo>
                            <a:pt x="42178" y="20255"/>
                            <a:pt x="28575" y="22714"/>
                            <a:pt x="28575" y="22714"/>
                          </a:cubicBezTo>
                          <a:cubicBezTo>
                            <a:pt x="26458" y="25889"/>
                            <a:pt x="24668" y="29308"/>
                            <a:pt x="22225" y="32239"/>
                          </a:cubicBezTo>
                          <a:cubicBezTo>
                            <a:pt x="19350" y="35688"/>
                            <a:pt x="13293" y="37313"/>
                            <a:pt x="12700" y="41764"/>
                          </a:cubicBezTo>
                          <a:cubicBezTo>
                            <a:pt x="11016" y="54396"/>
                            <a:pt x="13376" y="67367"/>
                            <a:pt x="15875" y="79864"/>
                          </a:cubicBezTo>
                          <a:cubicBezTo>
                            <a:pt x="16623" y="83606"/>
                            <a:pt x="20675" y="85902"/>
                            <a:pt x="22225" y="89389"/>
                          </a:cubicBezTo>
                          <a:cubicBezTo>
                            <a:pt x="24943" y="95506"/>
                            <a:pt x="28575" y="108439"/>
                            <a:pt x="28575" y="108439"/>
                          </a:cubicBezTo>
                          <a:cubicBezTo>
                            <a:pt x="25993" y="116186"/>
                            <a:pt x="26133" y="122262"/>
                            <a:pt x="15875" y="124314"/>
                          </a:cubicBezTo>
                          <a:cubicBezTo>
                            <a:pt x="13554" y="124778"/>
                            <a:pt x="10583" y="132251"/>
                            <a:pt x="9525" y="133839"/>
                          </a:cubicBezTo>
                          <a:close/>
                        </a:path>
                      </a:pathLst>
                    </a:custGeom>
                    <a:solidFill>
                      <a:srgbClr val="E6B083"/>
                    </a:solidFill>
                    <a:ln w="3175" cmpd="sng">
                      <a:solidFill>
                        <a:schemeClr val="tx1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</p:grpSp>
              <p:sp>
                <p:nvSpPr>
                  <p:cNvPr id="553" name="Forma libre 552"/>
                  <p:cNvSpPr/>
                  <p:nvPr/>
                </p:nvSpPr>
                <p:spPr>
                  <a:xfrm>
                    <a:off x="3720976" y="965190"/>
                    <a:ext cx="1009773" cy="879475"/>
                  </a:xfrm>
                  <a:custGeom>
                    <a:avLst/>
                    <a:gdLst>
                      <a:gd name="connsiteX0" fmla="*/ 790575 w 1009773"/>
                      <a:gd name="connsiteY0" fmla="*/ 428625 h 879475"/>
                      <a:gd name="connsiteX1" fmla="*/ 790575 w 1009773"/>
                      <a:gd name="connsiteY1" fmla="*/ 428625 h 879475"/>
                      <a:gd name="connsiteX2" fmla="*/ 822325 w 1009773"/>
                      <a:gd name="connsiteY2" fmla="*/ 460375 h 879475"/>
                      <a:gd name="connsiteX3" fmla="*/ 828675 w 1009773"/>
                      <a:gd name="connsiteY3" fmla="*/ 473075 h 879475"/>
                      <a:gd name="connsiteX4" fmla="*/ 831850 w 1009773"/>
                      <a:gd name="connsiteY4" fmla="*/ 482600 h 879475"/>
                      <a:gd name="connsiteX5" fmla="*/ 847725 w 1009773"/>
                      <a:gd name="connsiteY5" fmla="*/ 485775 h 879475"/>
                      <a:gd name="connsiteX6" fmla="*/ 866775 w 1009773"/>
                      <a:gd name="connsiteY6" fmla="*/ 492125 h 879475"/>
                      <a:gd name="connsiteX7" fmla="*/ 889000 w 1009773"/>
                      <a:gd name="connsiteY7" fmla="*/ 498475 h 879475"/>
                      <a:gd name="connsiteX8" fmla="*/ 904875 w 1009773"/>
                      <a:gd name="connsiteY8" fmla="*/ 514350 h 879475"/>
                      <a:gd name="connsiteX9" fmla="*/ 911225 w 1009773"/>
                      <a:gd name="connsiteY9" fmla="*/ 523875 h 879475"/>
                      <a:gd name="connsiteX10" fmla="*/ 930275 w 1009773"/>
                      <a:gd name="connsiteY10" fmla="*/ 533400 h 879475"/>
                      <a:gd name="connsiteX11" fmla="*/ 942975 w 1009773"/>
                      <a:gd name="connsiteY11" fmla="*/ 539750 h 879475"/>
                      <a:gd name="connsiteX12" fmla="*/ 981075 w 1009773"/>
                      <a:gd name="connsiteY12" fmla="*/ 549275 h 879475"/>
                      <a:gd name="connsiteX13" fmla="*/ 1006475 w 1009773"/>
                      <a:gd name="connsiteY13" fmla="*/ 542925 h 879475"/>
                      <a:gd name="connsiteX14" fmla="*/ 1009650 w 1009773"/>
                      <a:gd name="connsiteY14" fmla="*/ 527050 h 879475"/>
                      <a:gd name="connsiteX15" fmla="*/ 996950 w 1009773"/>
                      <a:gd name="connsiteY15" fmla="*/ 495300 h 879475"/>
                      <a:gd name="connsiteX16" fmla="*/ 987425 w 1009773"/>
                      <a:gd name="connsiteY16" fmla="*/ 466725 h 879475"/>
                      <a:gd name="connsiteX17" fmla="*/ 984250 w 1009773"/>
                      <a:gd name="connsiteY17" fmla="*/ 457200 h 879475"/>
                      <a:gd name="connsiteX18" fmla="*/ 971550 w 1009773"/>
                      <a:gd name="connsiteY18" fmla="*/ 447675 h 879475"/>
                      <a:gd name="connsiteX19" fmla="*/ 962025 w 1009773"/>
                      <a:gd name="connsiteY19" fmla="*/ 441325 h 879475"/>
                      <a:gd name="connsiteX20" fmla="*/ 933450 w 1009773"/>
                      <a:gd name="connsiteY20" fmla="*/ 434975 h 879475"/>
                      <a:gd name="connsiteX21" fmla="*/ 895350 w 1009773"/>
                      <a:gd name="connsiteY21" fmla="*/ 406400 h 879475"/>
                      <a:gd name="connsiteX22" fmla="*/ 876300 w 1009773"/>
                      <a:gd name="connsiteY22" fmla="*/ 400050 h 879475"/>
                      <a:gd name="connsiteX23" fmla="*/ 847725 w 1009773"/>
                      <a:gd name="connsiteY23" fmla="*/ 368300 h 879475"/>
                      <a:gd name="connsiteX24" fmla="*/ 838200 w 1009773"/>
                      <a:gd name="connsiteY24" fmla="*/ 361950 h 879475"/>
                      <a:gd name="connsiteX25" fmla="*/ 831850 w 1009773"/>
                      <a:gd name="connsiteY25" fmla="*/ 349250 h 879475"/>
                      <a:gd name="connsiteX26" fmla="*/ 822325 w 1009773"/>
                      <a:gd name="connsiteY26" fmla="*/ 330200 h 879475"/>
                      <a:gd name="connsiteX27" fmla="*/ 812800 w 1009773"/>
                      <a:gd name="connsiteY27" fmla="*/ 327025 h 879475"/>
                      <a:gd name="connsiteX28" fmla="*/ 793750 w 1009773"/>
                      <a:gd name="connsiteY28" fmla="*/ 311150 h 879475"/>
                      <a:gd name="connsiteX29" fmla="*/ 781050 w 1009773"/>
                      <a:gd name="connsiteY29" fmla="*/ 304800 h 879475"/>
                      <a:gd name="connsiteX30" fmla="*/ 774700 w 1009773"/>
                      <a:gd name="connsiteY30" fmla="*/ 295275 h 879475"/>
                      <a:gd name="connsiteX31" fmla="*/ 758825 w 1009773"/>
                      <a:gd name="connsiteY31" fmla="*/ 285750 h 879475"/>
                      <a:gd name="connsiteX32" fmla="*/ 755650 w 1009773"/>
                      <a:gd name="connsiteY32" fmla="*/ 269875 h 879475"/>
                      <a:gd name="connsiteX33" fmla="*/ 742950 w 1009773"/>
                      <a:gd name="connsiteY33" fmla="*/ 247650 h 879475"/>
                      <a:gd name="connsiteX34" fmla="*/ 733425 w 1009773"/>
                      <a:gd name="connsiteY34" fmla="*/ 244475 h 879475"/>
                      <a:gd name="connsiteX35" fmla="*/ 720725 w 1009773"/>
                      <a:gd name="connsiteY35" fmla="*/ 219075 h 879475"/>
                      <a:gd name="connsiteX36" fmla="*/ 701675 w 1009773"/>
                      <a:gd name="connsiteY36" fmla="*/ 193675 h 879475"/>
                      <a:gd name="connsiteX37" fmla="*/ 692150 w 1009773"/>
                      <a:gd name="connsiteY37" fmla="*/ 187325 h 879475"/>
                      <a:gd name="connsiteX38" fmla="*/ 679450 w 1009773"/>
                      <a:gd name="connsiteY38" fmla="*/ 177800 h 879475"/>
                      <a:gd name="connsiteX39" fmla="*/ 666750 w 1009773"/>
                      <a:gd name="connsiteY39" fmla="*/ 174625 h 879475"/>
                      <a:gd name="connsiteX40" fmla="*/ 647700 w 1009773"/>
                      <a:gd name="connsiteY40" fmla="*/ 158750 h 879475"/>
                      <a:gd name="connsiteX41" fmla="*/ 631825 w 1009773"/>
                      <a:gd name="connsiteY41" fmla="*/ 139700 h 879475"/>
                      <a:gd name="connsiteX42" fmla="*/ 609600 w 1009773"/>
                      <a:gd name="connsiteY42" fmla="*/ 136525 h 879475"/>
                      <a:gd name="connsiteX43" fmla="*/ 600075 w 1009773"/>
                      <a:gd name="connsiteY43" fmla="*/ 130175 h 879475"/>
                      <a:gd name="connsiteX44" fmla="*/ 596900 w 1009773"/>
                      <a:gd name="connsiteY44" fmla="*/ 120650 h 879475"/>
                      <a:gd name="connsiteX45" fmla="*/ 590550 w 1009773"/>
                      <a:gd name="connsiteY45" fmla="*/ 95250 h 879475"/>
                      <a:gd name="connsiteX46" fmla="*/ 571500 w 1009773"/>
                      <a:gd name="connsiteY46" fmla="*/ 82550 h 879475"/>
                      <a:gd name="connsiteX47" fmla="*/ 561975 w 1009773"/>
                      <a:gd name="connsiteY47" fmla="*/ 73025 h 879475"/>
                      <a:gd name="connsiteX48" fmla="*/ 552450 w 1009773"/>
                      <a:gd name="connsiteY48" fmla="*/ 69850 h 879475"/>
                      <a:gd name="connsiteX49" fmla="*/ 546100 w 1009773"/>
                      <a:gd name="connsiteY49" fmla="*/ 53975 h 879475"/>
                      <a:gd name="connsiteX50" fmla="*/ 542925 w 1009773"/>
                      <a:gd name="connsiteY50" fmla="*/ 44450 h 879475"/>
                      <a:gd name="connsiteX51" fmla="*/ 523875 w 1009773"/>
                      <a:gd name="connsiteY51" fmla="*/ 34925 h 879475"/>
                      <a:gd name="connsiteX52" fmla="*/ 514350 w 1009773"/>
                      <a:gd name="connsiteY52" fmla="*/ 28575 h 879475"/>
                      <a:gd name="connsiteX53" fmla="*/ 495300 w 1009773"/>
                      <a:gd name="connsiteY53" fmla="*/ 19050 h 879475"/>
                      <a:gd name="connsiteX54" fmla="*/ 492125 w 1009773"/>
                      <a:gd name="connsiteY54" fmla="*/ 9525 h 879475"/>
                      <a:gd name="connsiteX55" fmla="*/ 460375 w 1009773"/>
                      <a:gd name="connsiteY55" fmla="*/ 3175 h 879475"/>
                      <a:gd name="connsiteX56" fmla="*/ 450850 w 1009773"/>
                      <a:gd name="connsiteY56" fmla="*/ 0 h 879475"/>
                      <a:gd name="connsiteX57" fmla="*/ 330200 w 1009773"/>
                      <a:gd name="connsiteY57" fmla="*/ 6350 h 879475"/>
                      <a:gd name="connsiteX58" fmla="*/ 307975 w 1009773"/>
                      <a:gd name="connsiteY58" fmla="*/ 12700 h 879475"/>
                      <a:gd name="connsiteX59" fmla="*/ 295275 w 1009773"/>
                      <a:gd name="connsiteY59" fmla="*/ 19050 h 879475"/>
                      <a:gd name="connsiteX60" fmla="*/ 282575 w 1009773"/>
                      <a:gd name="connsiteY60" fmla="*/ 22225 h 879475"/>
                      <a:gd name="connsiteX61" fmla="*/ 273050 w 1009773"/>
                      <a:gd name="connsiteY61" fmla="*/ 25400 h 879475"/>
                      <a:gd name="connsiteX62" fmla="*/ 263525 w 1009773"/>
                      <a:gd name="connsiteY62" fmla="*/ 34925 h 879475"/>
                      <a:gd name="connsiteX63" fmla="*/ 254000 w 1009773"/>
                      <a:gd name="connsiteY63" fmla="*/ 38100 h 879475"/>
                      <a:gd name="connsiteX64" fmla="*/ 241300 w 1009773"/>
                      <a:gd name="connsiteY64" fmla="*/ 44450 h 879475"/>
                      <a:gd name="connsiteX65" fmla="*/ 225425 w 1009773"/>
                      <a:gd name="connsiteY65" fmla="*/ 47625 h 879475"/>
                      <a:gd name="connsiteX66" fmla="*/ 215900 w 1009773"/>
                      <a:gd name="connsiteY66" fmla="*/ 50800 h 879475"/>
                      <a:gd name="connsiteX67" fmla="*/ 203200 w 1009773"/>
                      <a:gd name="connsiteY67" fmla="*/ 53975 h 879475"/>
                      <a:gd name="connsiteX68" fmla="*/ 193675 w 1009773"/>
                      <a:gd name="connsiteY68" fmla="*/ 60325 h 879475"/>
                      <a:gd name="connsiteX69" fmla="*/ 180975 w 1009773"/>
                      <a:gd name="connsiteY69" fmla="*/ 79375 h 879475"/>
                      <a:gd name="connsiteX70" fmla="*/ 155575 w 1009773"/>
                      <a:gd name="connsiteY70" fmla="*/ 98425 h 879475"/>
                      <a:gd name="connsiteX71" fmla="*/ 123825 w 1009773"/>
                      <a:gd name="connsiteY71" fmla="*/ 130175 h 879475"/>
                      <a:gd name="connsiteX72" fmla="*/ 104775 w 1009773"/>
                      <a:gd name="connsiteY72" fmla="*/ 152400 h 879475"/>
                      <a:gd name="connsiteX73" fmla="*/ 101600 w 1009773"/>
                      <a:gd name="connsiteY73" fmla="*/ 161925 h 879475"/>
                      <a:gd name="connsiteX74" fmla="*/ 85725 w 1009773"/>
                      <a:gd name="connsiteY74" fmla="*/ 165100 h 879475"/>
                      <a:gd name="connsiteX75" fmla="*/ 73025 w 1009773"/>
                      <a:gd name="connsiteY75" fmla="*/ 171450 h 879475"/>
                      <a:gd name="connsiteX76" fmla="*/ 63500 w 1009773"/>
                      <a:gd name="connsiteY76" fmla="*/ 174625 h 879475"/>
                      <a:gd name="connsiteX77" fmla="*/ 53975 w 1009773"/>
                      <a:gd name="connsiteY77" fmla="*/ 184150 h 879475"/>
                      <a:gd name="connsiteX78" fmla="*/ 50800 w 1009773"/>
                      <a:gd name="connsiteY78" fmla="*/ 200025 h 879475"/>
                      <a:gd name="connsiteX79" fmla="*/ 34925 w 1009773"/>
                      <a:gd name="connsiteY79" fmla="*/ 219075 h 879475"/>
                      <a:gd name="connsiteX80" fmla="*/ 25400 w 1009773"/>
                      <a:gd name="connsiteY80" fmla="*/ 241300 h 879475"/>
                      <a:gd name="connsiteX81" fmla="*/ 12700 w 1009773"/>
                      <a:gd name="connsiteY81" fmla="*/ 269875 h 879475"/>
                      <a:gd name="connsiteX82" fmla="*/ 9525 w 1009773"/>
                      <a:gd name="connsiteY82" fmla="*/ 282575 h 879475"/>
                      <a:gd name="connsiteX83" fmla="*/ 3175 w 1009773"/>
                      <a:gd name="connsiteY83" fmla="*/ 292100 h 879475"/>
                      <a:gd name="connsiteX84" fmla="*/ 0 w 1009773"/>
                      <a:gd name="connsiteY84" fmla="*/ 314325 h 879475"/>
                      <a:gd name="connsiteX85" fmla="*/ 19050 w 1009773"/>
                      <a:gd name="connsiteY85" fmla="*/ 339725 h 879475"/>
                      <a:gd name="connsiteX86" fmla="*/ 38100 w 1009773"/>
                      <a:gd name="connsiteY86" fmla="*/ 352425 h 879475"/>
                      <a:gd name="connsiteX87" fmla="*/ 44450 w 1009773"/>
                      <a:gd name="connsiteY87" fmla="*/ 361950 h 879475"/>
                      <a:gd name="connsiteX88" fmla="*/ 53975 w 1009773"/>
                      <a:gd name="connsiteY88" fmla="*/ 371475 h 879475"/>
                      <a:gd name="connsiteX89" fmla="*/ 60325 w 1009773"/>
                      <a:gd name="connsiteY89" fmla="*/ 384175 h 879475"/>
                      <a:gd name="connsiteX90" fmla="*/ 69850 w 1009773"/>
                      <a:gd name="connsiteY90" fmla="*/ 393700 h 879475"/>
                      <a:gd name="connsiteX91" fmla="*/ 92075 w 1009773"/>
                      <a:gd name="connsiteY91" fmla="*/ 415925 h 879475"/>
                      <a:gd name="connsiteX92" fmla="*/ 133350 w 1009773"/>
                      <a:gd name="connsiteY92" fmla="*/ 431800 h 879475"/>
                      <a:gd name="connsiteX93" fmla="*/ 149225 w 1009773"/>
                      <a:gd name="connsiteY93" fmla="*/ 441325 h 879475"/>
                      <a:gd name="connsiteX94" fmla="*/ 158750 w 1009773"/>
                      <a:gd name="connsiteY94" fmla="*/ 444500 h 879475"/>
                      <a:gd name="connsiteX95" fmla="*/ 168275 w 1009773"/>
                      <a:gd name="connsiteY95" fmla="*/ 454025 h 879475"/>
                      <a:gd name="connsiteX96" fmla="*/ 155575 w 1009773"/>
                      <a:gd name="connsiteY96" fmla="*/ 514350 h 879475"/>
                      <a:gd name="connsiteX97" fmla="*/ 139700 w 1009773"/>
                      <a:gd name="connsiteY97" fmla="*/ 523875 h 879475"/>
                      <a:gd name="connsiteX98" fmla="*/ 114300 w 1009773"/>
                      <a:gd name="connsiteY98" fmla="*/ 555625 h 879475"/>
                      <a:gd name="connsiteX99" fmla="*/ 98425 w 1009773"/>
                      <a:gd name="connsiteY99" fmla="*/ 581025 h 879475"/>
                      <a:gd name="connsiteX100" fmla="*/ 92075 w 1009773"/>
                      <a:gd name="connsiteY100" fmla="*/ 650875 h 879475"/>
                      <a:gd name="connsiteX101" fmla="*/ 85725 w 1009773"/>
                      <a:gd name="connsiteY101" fmla="*/ 723900 h 879475"/>
                      <a:gd name="connsiteX102" fmla="*/ 82550 w 1009773"/>
                      <a:gd name="connsiteY102" fmla="*/ 736600 h 879475"/>
                      <a:gd name="connsiteX103" fmla="*/ 76200 w 1009773"/>
                      <a:gd name="connsiteY103" fmla="*/ 755650 h 879475"/>
                      <a:gd name="connsiteX104" fmla="*/ 73025 w 1009773"/>
                      <a:gd name="connsiteY104" fmla="*/ 765175 h 879475"/>
                      <a:gd name="connsiteX105" fmla="*/ 66675 w 1009773"/>
                      <a:gd name="connsiteY105" fmla="*/ 774700 h 879475"/>
                      <a:gd name="connsiteX106" fmla="*/ 73025 w 1009773"/>
                      <a:gd name="connsiteY106" fmla="*/ 838200 h 879475"/>
                      <a:gd name="connsiteX107" fmla="*/ 82550 w 1009773"/>
                      <a:gd name="connsiteY107" fmla="*/ 860425 h 879475"/>
                      <a:gd name="connsiteX108" fmla="*/ 95250 w 1009773"/>
                      <a:gd name="connsiteY108" fmla="*/ 866775 h 879475"/>
                      <a:gd name="connsiteX109" fmla="*/ 104775 w 1009773"/>
                      <a:gd name="connsiteY109" fmla="*/ 873125 h 879475"/>
                      <a:gd name="connsiteX110" fmla="*/ 130175 w 1009773"/>
                      <a:gd name="connsiteY110" fmla="*/ 876300 h 879475"/>
                      <a:gd name="connsiteX111" fmla="*/ 146050 w 1009773"/>
                      <a:gd name="connsiteY111" fmla="*/ 879475 h 879475"/>
                      <a:gd name="connsiteX112" fmla="*/ 196850 w 1009773"/>
                      <a:gd name="connsiteY112" fmla="*/ 863600 h 879475"/>
                      <a:gd name="connsiteX113" fmla="*/ 200025 w 1009773"/>
                      <a:gd name="connsiteY113" fmla="*/ 854075 h 879475"/>
                      <a:gd name="connsiteX114" fmla="*/ 203200 w 1009773"/>
                      <a:gd name="connsiteY114" fmla="*/ 838200 h 879475"/>
                      <a:gd name="connsiteX115" fmla="*/ 209550 w 1009773"/>
                      <a:gd name="connsiteY115" fmla="*/ 828675 h 879475"/>
                      <a:gd name="connsiteX116" fmla="*/ 212725 w 1009773"/>
                      <a:gd name="connsiteY116" fmla="*/ 819150 h 879475"/>
                      <a:gd name="connsiteX117" fmla="*/ 222250 w 1009773"/>
                      <a:gd name="connsiteY117" fmla="*/ 800100 h 879475"/>
                      <a:gd name="connsiteX118" fmla="*/ 225425 w 1009773"/>
                      <a:gd name="connsiteY118" fmla="*/ 784225 h 879475"/>
                      <a:gd name="connsiteX119" fmla="*/ 231775 w 1009773"/>
                      <a:gd name="connsiteY119" fmla="*/ 762000 h 879475"/>
                      <a:gd name="connsiteX120" fmla="*/ 238125 w 1009773"/>
                      <a:gd name="connsiteY120" fmla="*/ 723900 h 879475"/>
                      <a:gd name="connsiteX121" fmla="*/ 241300 w 1009773"/>
                      <a:gd name="connsiteY121" fmla="*/ 711200 h 879475"/>
                      <a:gd name="connsiteX122" fmla="*/ 260350 w 1009773"/>
                      <a:gd name="connsiteY122" fmla="*/ 695325 h 879475"/>
                      <a:gd name="connsiteX123" fmla="*/ 263525 w 1009773"/>
                      <a:gd name="connsiteY123" fmla="*/ 685800 h 879475"/>
                      <a:gd name="connsiteX124" fmla="*/ 269875 w 1009773"/>
                      <a:gd name="connsiteY124" fmla="*/ 673100 h 879475"/>
                      <a:gd name="connsiteX125" fmla="*/ 276225 w 1009773"/>
                      <a:gd name="connsiteY125" fmla="*/ 615950 h 879475"/>
                      <a:gd name="connsiteX126" fmla="*/ 288925 w 1009773"/>
                      <a:gd name="connsiteY126" fmla="*/ 609600 h 879475"/>
                      <a:gd name="connsiteX127" fmla="*/ 304800 w 1009773"/>
                      <a:gd name="connsiteY127" fmla="*/ 600075 h 879475"/>
                      <a:gd name="connsiteX128" fmla="*/ 323850 w 1009773"/>
                      <a:gd name="connsiteY128" fmla="*/ 581025 h 879475"/>
                      <a:gd name="connsiteX129" fmla="*/ 327025 w 1009773"/>
                      <a:gd name="connsiteY129" fmla="*/ 571500 h 879475"/>
                      <a:gd name="connsiteX130" fmla="*/ 333375 w 1009773"/>
                      <a:gd name="connsiteY130" fmla="*/ 561975 h 879475"/>
                      <a:gd name="connsiteX131" fmla="*/ 336550 w 1009773"/>
                      <a:gd name="connsiteY131" fmla="*/ 542925 h 879475"/>
                      <a:gd name="connsiteX132" fmla="*/ 358775 w 1009773"/>
                      <a:gd name="connsiteY132" fmla="*/ 539750 h 879475"/>
                      <a:gd name="connsiteX133" fmla="*/ 384175 w 1009773"/>
                      <a:gd name="connsiteY133" fmla="*/ 530225 h 879475"/>
                      <a:gd name="connsiteX134" fmla="*/ 400050 w 1009773"/>
                      <a:gd name="connsiteY134" fmla="*/ 520700 h 879475"/>
                      <a:gd name="connsiteX135" fmla="*/ 412750 w 1009773"/>
                      <a:gd name="connsiteY135" fmla="*/ 517525 h 879475"/>
                      <a:gd name="connsiteX136" fmla="*/ 422275 w 1009773"/>
                      <a:gd name="connsiteY136" fmla="*/ 514350 h 879475"/>
                      <a:gd name="connsiteX137" fmla="*/ 473075 w 1009773"/>
                      <a:gd name="connsiteY137" fmla="*/ 508000 h 879475"/>
                      <a:gd name="connsiteX138" fmla="*/ 492125 w 1009773"/>
                      <a:gd name="connsiteY138" fmla="*/ 504825 h 879475"/>
                      <a:gd name="connsiteX139" fmla="*/ 514350 w 1009773"/>
                      <a:gd name="connsiteY139" fmla="*/ 492125 h 879475"/>
                      <a:gd name="connsiteX140" fmla="*/ 542925 w 1009773"/>
                      <a:gd name="connsiteY140" fmla="*/ 476250 h 879475"/>
                      <a:gd name="connsiteX141" fmla="*/ 603250 w 1009773"/>
                      <a:gd name="connsiteY141" fmla="*/ 473075 h 879475"/>
                      <a:gd name="connsiteX142" fmla="*/ 612775 w 1009773"/>
                      <a:gd name="connsiteY142" fmla="*/ 469900 h 879475"/>
                      <a:gd name="connsiteX143" fmla="*/ 644525 w 1009773"/>
                      <a:gd name="connsiteY143" fmla="*/ 457200 h 879475"/>
                      <a:gd name="connsiteX144" fmla="*/ 657225 w 1009773"/>
                      <a:gd name="connsiteY144" fmla="*/ 454025 h 879475"/>
                      <a:gd name="connsiteX145" fmla="*/ 676275 w 1009773"/>
                      <a:gd name="connsiteY145" fmla="*/ 450850 h 879475"/>
                      <a:gd name="connsiteX146" fmla="*/ 685800 w 1009773"/>
                      <a:gd name="connsiteY146" fmla="*/ 447675 h 879475"/>
                      <a:gd name="connsiteX147" fmla="*/ 711200 w 1009773"/>
                      <a:gd name="connsiteY147" fmla="*/ 419100 h 879475"/>
                      <a:gd name="connsiteX148" fmla="*/ 730250 w 1009773"/>
                      <a:gd name="connsiteY148" fmla="*/ 406400 h 879475"/>
                      <a:gd name="connsiteX149" fmla="*/ 742950 w 1009773"/>
                      <a:gd name="connsiteY149" fmla="*/ 377825 h 879475"/>
                      <a:gd name="connsiteX150" fmla="*/ 746125 w 1009773"/>
                      <a:gd name="connsiteY150" fmla="*/ 368300 h 879475"/>
                      <a:gd name="connsiteX151" fmla="*/ 752475 w 1009773"/>
                      <a:gd name="connsiteY151" fmla="*/ 336550 h 879475"/>
                      <a:gd name="connsiteX152" fmla="*/ 762000 w 1009773"/>
                      <a:gd name="connsiteY152" fmla="*/ 323850 h 879475"/>
                      <a:gd name="connsiteX153" fmla="*/ 765175 w 1009773"/>
                      <a:gd name="connsiteY153" fmla="*/ 311150 h 879475"/>
                      <a:gd name="connsiteX154" fmla="*/ 768350 w 1009773"/>
                      <a:gd name="connsiteY154" fmla="*/ 301625 h 879475"/>
                      <a:gd name="connsiteX155" fmla="*/ 762000 w 1009773"/>
                      <a:gd name="connsiteY155" fmla="*/ 292100 h 879475"/>
                      <a:gd name="connsiteX156" fmla="*/ 768350 w 1009773"/>
                      <a:gd name="connsiteY156" fmla="*/ 371475 h 879475"/>
                      <a:gd name="connsiteX157" fmla="*/ 771525 w 1009773"/>
                      <a:gd name="connsiteY157" fmla="*/ 384175 h 879475"/>
                      <a:gd name="connsiteX158" fmla="*/ 777875 w 1009773"/>
                      <a:gd name="connsiteY158" fmla="*/ 393700 h 879475"/>
                      <a:gd name="connsiteX159" fmla="*/ 781050 w 1009773"/>
                      <a:gd name="connsiteY159" fmla="*/ 406400 h 879475"/>
                      <a:gd name="connsiteX160" fmla="*/ 793750 w 1009773"/>
                      <a:gd name="connsiteY160" fmla="*/ 428625 h 879475"/>
                      <a:gd name="connsiteX161" fmla="*/ 806450 w 1009773"/>
                      <a:gd name="connsiteY161" fmla="*/ 447675 h 879475"/>
                      <a:gd name="connsiteX162" fmla="*/ 790575 w 1009773"/>
                      <a:gd name="connsiteY162" fmla="*/ 428625 h 879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</a:cxnLst>
                    <a:rect l="l" t="t" r="r" b="b"/>
                    <a:pathLst>
                      <a:path w="1009773" h="879475">
                        <a:moveTo>
                          <a:pt x="790575" y="428625"/>
                        </a:moveTo>
                        <a:lnTo>
                          <a:pt x="790575" y="428625"/>
                        </a:lnTo>
                        <a:cubicBezTo>
                          <a:pt x="815247" y="446248"/>
                          <a:pt x="809861" y="437940"/>
                          <a:pt x="822325" y="460375"/>
                        </a:cubicBezTo>
                        <a:cubicBezTo>
                          <a:pt x="824624" y="464512"/>
                          <a:pt x="826811" y="468725"/>
                          <a:pt x="828675" y="473075"/>
                        </a:cubicBezTo>
                        <a:cubicBezTo>
                          <a:pt x="829993" y="476151"/>
                          <a:pt x="829065" y="480744"/>
                          <a:pt x="831850" y="482600"/>
                        </a:cubicBezTo>
                        <a:cubicBezTo>
                          <a:pt x="836340" y="485593"/>
                          <a:pt x="842519" y="484355"/>
                          <a:pt x="847725" y="485775"/>
                        </a:cubicBezTo>
                        <a:cubicBezTo>
                          <a:pt x="854183" y="487536"/>
                          <a:pt x="860378" y="490157"/>
                          <a:pt x="866775" y="492125"/>
                        </a:cubicBezTo>
                        <a:cubicBezTo>
                          <a:pt x="874139" y="494391"/>
                          <a:pt x="881592" y="496358"/>
                          <a:pt x="889000" y="498475"/>
                        </a:cubicBezTo>
                        <a:cubicBezTo>
                          <a:pt x="894292" y="503767"/>
                          <a:pt x="899947" y="508718"/>
                          <a:pt x="904875" y="514350"/>
                        </a:cubicBezTo>
                        <a:cubicBezTo>
                          <a:pt x="907388" y="517222"/>
                          <a:pt x="908527" y="521177"/>
                          <a:pt x="911225" y="523875"/>
                        </a:cubicBezTo>
                        <a:cubicBezTo>
                          <a:pt x="918852" y="531502"/>
                          <a:pt x="921237" y="529527"/>
                          <a:pt x="930275" y="533400"/>
                        </a:cubicBezTo>
                        <a:cubicBezTo>
                          <a:pt x="934625" y="535264"/>
                          <a:pt x="938625" y="537886"/>
                          <a:pt x="942975" y="539750"/>
                        </a:cubicBezTo>
                        <a:cubicBezTo>
                          <a:pt x="953088" y="544084"/>
                          <a:pt x="974506" y="547815"/>
                          <a:pt x="981075" y="549275"/>
                        </a:cubicBezTo>
                        <a:cubicBezTo>
                          <a:pt x="989542" y="547158"/>
                          <a:pt x="999586" y="548283"/>
                          <a:pt x="1006475" y="542925"/>
                        </a:cubicBezTo>
                        <a:cubicBezTo>
                          <a:pt x="1010735" y="539612"/>
                          <a:pt x="1009650" y="532446"/>
                          <a:pt x="1009650" y="527050"/>
                        </a:cubicBezTo>
                        <a:cubicBezTo>
                          <a:pt x="1009650" y="504190"/>
                          <a:pt x="1009481" y="507831"/>
                          <a:pt x="996950" y="495300"/>
                        </a:cubicBezTo>
                        <a:lnTo>
                          <a:pt x="987425" y="466725"/>
                        </a:lnTo>
                        <a:cubicBezTo>
                          <a:pt x="986367" y="463550"/>
                          <a:pt x="986927" y="459208"/>
                          <a:pt x="984250" y="457200"/>
                        </a:cubicBezTo>
                        <a:cubicBezTo>
                          <a:pt x="980017" y="454025"/>
                          <a:pt x="975856" y="450751"/>
                          <a:pt x="971550" y="447675"/>
                        </a:cubicBezTo>
                        <a:cubicBezTo>
                          <a:pt x="968445" y="445457"/>
                          <a:pt x="965645" y="442532"/>
                          <a:pt x="962025" y="441325"/>
                        </a:cubicBezTo>
                        <a:cubicBezTo>
                          <a:pt x="952768" y="438239"/>
                          <a:pt x="942975" y="437092"/>
                          <a:pt x="933450" y="434975"/>
                        </a:cubicBezTo>
                        <a:cubicBezTo>
                          <a:pt x="909884" y="411409"/>
                          <a:pt x="919490" y="415178"/>
                          <a:pt x="895350" y="406400"/>
                        </a:cubicBezTo>
                        <a:cubicBezTo>
                          <a:pt x="889060" y="404113"/>
                          <a:pt x="876300" y="400050"/>
                          <a:pt x="876300" y="400050"/>
                        </a:cubicBezTo>
                        <a:cubicBezTo>
                          <a:pt x="868102" y="389119"/>
                          <a:pt x="859121" y="375897"/>
                          <a:pt x="847725" y="368300"/>
                        </a:cubicBezTo>
                        <a:lnTo>
                          <a:pt x="838200" y="361950"/>
                        </a:lnTo>
                        <a:cubicBezTo>
                          <a:pt x="836083" y="357717"/>
                          <a:pt x="833714" y="353600"/>
                          <a:pt x="831850" y="349250"/>
                        </a:cubicBezTo>
                        <a:cubicBezTo>
                          <a:pt x="828849" y="342248"/>
                          <a:pt x="828957" y="335506"/>
                          <a:pt x="822325" y="330200"/>
                        </a:cubicBezTo>
                        <a:cubicBezTo>
                          <a:pt x="819712" y="328109"/>
                          <a:pt x="815793" y="328522"/>
                          <a:pt x="812800" y="327025"/>
                        </a:cubicBezTo>
                        <a:cubicBezTo>
                          <a:pt x="796003" y="318626"/>
                          <a:pt x="810134" y="322853"/>
                          <a:pt x="793750" y="311150"/>
                        </a:cubicBezTo>
                        <a:cubicBezTo>
                          <a:pt x="789899" y="308399"/>
                          <a:pt x="785283" y="306917"/>
                          <a:pt x="781050" y="304800"/>
                        </a:cubicBezTo>
                        <a:cubicBezTo>
                          <a:pt x="778933" y="301625"/>
                          <a:pt x="777597" y="297758"/>
                          <a:pt x="774700" y="295275"/>
                        </a:cubicBezTo>
                        <a:cubicBezTo>
                          <a:pt x="770015" y="291259"/>
                          <a:pt x="762528" y="290687"/>
                          <a:pt x="758825" y="285750"/>
                        </a:cubicBezTo>
                        <a:cubicBezTo>
                          <a:pt x="755587" y="281433"/>
                          <a:pt x="756959" y="275110"/>
                          <a:pt x="755650" y="269875"/>
                        </a:cubicBezTo>
                        <a:cubicBezTo>
                          <a:pt x="753484" y="261213"/>
                          <a:pt x="750241" y="253726"/>
                          <a:pt x="742950" y="247650"/>
                        </a:cubicBezTo>
                        <a:cubicBezTo>
                          <a:pt x="740379" y="245507"/>
                          <a:pt x="736600" y="245533"/>
                          <a:pt x="733425" y="244475"/>
                        </a:cubicBezTo>
                        <a:cubicBezTo>
                          <a:pt x="714460" y="225510"/>
                          <a:pt x="731540" y="246112"/>
                          <a:pt x="720725" y="219075"/>
                        </a:cubicBezTo>
                        <a:cubicBezTo>
                          <a:pt x="716716" y="209053"/>
                          <a:pt x="709869" y="200503"/>
                          <a:pt x="701675" y="193675"/>
                        </a:cubicBezTo>
                        <a:cubicBezTo>
                          <a:pt x="698744" y="191232"/>
                          <a:pt x="695255" y="189543"/>
                          <a:pt x="692150" y="187325"/>
                        </a:cubicBezTo>
                        <a:cubicBezTo>
                          <a:pt x="687844" y="184249"/>
                          <a:pt x="684183" y="180167"/>
                          <a:pt x="679450" y="177800"/>
                        </a:cubicBezTo>
                        <a:cubicBezTo>
                          <a:pt x="675547" y="175849"/>
                          <a:pt x="670983" y="175683"/>
                          <a:pt x="666750" y="174625"/>
                        </a:cubicBezTo>
                        <a:cubicBezTo>
                          <a:pt x="659722" y="169939"/>
                          <a:pt x="652589" y="166084"/>
                          <a:pt x="647700" y="158750"/>
                        </a:cubicBezTo>
                        <a:cubicBezTo>
                          <a:pt x="639758" y="146838"/>
                          <a:pt x="652093" y="147070"/>
                          <a:pt x="631825" y="139700"/>
                        </a:cubicBezTo>
                        <a:cubicBezTo>
                          <a:pt x="624792" y="137143"/>
                          <a:pt x="617008" y="137583"/>
                          <a:pt x="609600" y="136525"/>
                        </a:cubicBezTo>
                        <a:cubicBezTo>
                          <a:pt x="606425" y="134408"/>
                          <a:pt x="602459" y="133155"/>
                          <a:pt x="600075" y="130175"/>
                        </a:cubicBezTo>
                        <a:cubicBezTo>
                          <a:pt x="597984" y="127562"/>
                          <a:pt x="597781" y="123879"/>
                          <a:pt x="596900" y="120650"/>
                        </a:cubicBezTo>
                        <a:cubicBezTo>
                          <a:pt x="594604" y="112230"/>
                          <a:pt x="595391" y="102512"/>
                          <a:pt x="590550" y="95250"/>
                        </a:cubicBezTo>
                        <a:cubicBezTo>
                          <a:pt x="586317" y="88900"/>
                          <a:pt x="576896" y="87946"/>
                          <a:pt x="571500" y="82550"/>
                        </a:cubicBezTo>
                        <a:cubicBezTo>
                          <a:pt x="568325" y="79375"/>
                          <a:pt x="565711" y="75516"/>
                          <a:pt x="561975" y="73025"/>
                        </a:cubicBezTo>
                        <a:cubicBezTo>
                          <a:pt x="559190" y="71169"/>
                          <a:pt x="555625" y="70908"/>
                          <a:pt x="552450" y="69850"/>
                        </a:cubicBezTo>
                        <a:cubicBezTo>
                          <a:pt x="550333" y="64558"/>
                          <a:pt x="548101" y="59311"/>
                          <a:pt x="546100" y="53975"/>
                        </a:cubicBezTo>
                        <a:cubicBezTo>
                          <a:pt x="544925" y="50841"/>
                          <a:pt x="545016" y="47063"/>
                          <a:pt x="542925" y="44450"/>
                        </a:cubicBezTo>
                        <a:cubicBezTo>
                          <a:pt x="536859" y="36867"/>
                          <a:pt x="531544" y="38760"/>
                          <a:pt x="523875" y="34925"/>
                        </a:cubicBezTo>
                        <a:cubicBezTo>
                          <a:pt x="520462" y="33218"/>
                          <a:pt x="517763" y="30282"/>
                          <a:pt x="514350" y="28575"/>
                        </a:cubicBezTo>
                        <a:cubicBezTo>
                          <a:pt x="488060" y="15430"/>
                          <a:pt x="522597" y="37248"/>
                          <a:pt x="495300" y="19050"/>
                        </a:cubicBezTo>
                        <a:cubicBezTo>
                          <a:pt x="494242" y="15875"/>
                          <a:pt x="495172" y="10910"/>
                          <a:pt x="492125" y="9525"/>
                        </a:cubicBezTo>
                        <a:cubicBezTo>
                          <a:pt x="482299" y="5059"/>
                          <a:pt x="470892" y="5602"/>
                          <a:pt x="460375" y="3175"/>
                        </a:cubicBezTo>
                        <a:cubicBezTo>
                          <a:pt x="457114" y="2422"/>
                          <a:pt x="454025" y="1058"/>
                          <a:pt x="450850" y="0"/>
                        </a:cubicBezTo>
                        <a:lnTo>
                          <a:pt x="330200" y="6350"/>
                        </a:lnTo>
                        <a:cubicBezTo>
                          <a:pt x="326978" y="6580"/>
                          <a:pt x="311880" y="11026"/>
                          <a:pt x="307975" y="12700"/>
                        </a:cubicBezTo>
                        <a:cubicBezTo>
                          <a:pt x="303625" y="14564"/>
                          <a:pt x="299707" y="17388"/>
                          <a:pt x="295275" y="19050"/>
                        </a:cubicBezTo>
                        <a:cubicBezTo>
                          <a:pt x="291189" y="20582"/>
                          <a:pt x="286771" y="21026"/>
                          <a:pt x="282575" y="22225"/>
                        </a:cubicBezTo>
                        <a:cubicBezTo>
                          <a:pt x="279357" y="23144"/>
                          <a:pt x="276225" y="24342"/>
                          <a:pt x="273050" y="25400"/>
                        </a:cubicBezTo>
                        <a:cubicBezTo>
                          <a:pt x="269875" y="28575"/>
                          <a:pt x="267261" y="32434"/>
                          <a:pt x="263525" y="34925"/>
                        </a:cubicBezTo>
                        <a:cubicBezTo>
                          <a:pt x="260740" y="36781"/>
                          <a:pt x="257076" y="36782"/>
                          <a:pt x="254000" y="38100"/>
                        </a:cubicBezTo>
                        <a:cubicBezTo>
                          <a:pt x="249650" y="39964"/>
                          <a:pt x="245790" y="42953"/>
                          <a:pt x="241300" y="44450"/>
                        </a:cubicBezTo>
                        <a:cubicBezTo>
                          <a:pt x="236180" y="46157"/>
                          <a:pt x="230660" y="46316"/>
                          <a:pt x="225425" y="47625"/>
                        </a:cubicBezTo>
                        <a:cubicBezTo>
                          <a:pt x="222178" y="48437"/>
                          <a:pt x="219118" y="49881"/>
                          <a:pt x="215900" y="50800"/>
                        </a:cubicBezTo>
                        <a:cubicBezTo>
                          <a:pt x="211704" y="51999"/>
                          <a:pt x="207433" y="52917"/>
                          <a:pt x="203200" y="53975"/>
                        </a:cubicBezTo>
                        <a:cubicBezTo>
                          <a:pt x="200025" y="56092"/>
                          <a:pt x="196059" y="57345"/>
                          <a:pt x="193675" y="60325"/>
                        </a:cubicBezTo>
                        <a:cubicBezTo>
                          <a:pt x="174191" y="84680"/>
                          <a:pt x="212843" y="53301"/>
                          <a:pt x="180975" y="79375"/>
                        </a:cubicBezTo>
                        <a:cubicBezTo>
                          <a:pt x="172784" y="86077"/>
                          <a:pt x="163059" y="90941"/>
                          <a:pt x="155575" y="98425"/>
                        </a:cubicBezTo>
                        <a:lnTo>
                          <a:pt x="123825" y="130175"/>
                        </a:lnTo>
                        <a:cubicBezTo>
                          <a:pt x="116013" y="137987"/>
                          <a:pt x="109610" y="142729"/>
                          <a:pt x="104775" y="152400"/>
                        </a:cubicBezTo>
                        <a:cubicBezTo>
                          <a:pt x="103278" y="155393"/>
                          <a:pt x="104385" y="160069"/>
                          <a:pt x="101600" y="161925"/>
                        </a:cubicBezTo>
                        <a:cubicBezTo>
                          <a:pt x="97110" y="164918"/>
                          <a:pt x="91017" y="164042"/>
                          <a:pt x="85725" y="165100"/>
                        </a:cubicBezTo>
                        <a:cubicBezTo>
                          <a:pt x="81492" y="167217"/>
                          <a:pt x="77375" y="169586"/>
                          <a:pt x="73025" y="171450"/>
                        </a:cubicBezTo>
                        <a:cubicBezTo>
                          <a:pt x="69949" y="172768"/>
                          <a:pt x="66285" y="172769"/>
                          <a:pt x="63500" y="174625"/>
                        </a:cubicBezTo>
                        <a:cubicBezTo>
                          <a:pt x="59764" y="177116"/>
                          <a:pt x="57150" y="180975"/>
                          <a:pt x="53975" y="184150"/>
                        </a:cubicBezTo>
                        <a:cubicBezTo>
                          <a:pt x="52917" y="189442"/>
                          <a:pt x="52695" y="194972"/>
                          <a:pt x="50800" y="200025"/>
                        </a:cubicBezTo>
                        <a:cubicBezTo>
                          <a:pt x="48148" y="207098"/>
                          <a:pt x="39866" y="214134"/>
                          <a:pt x="34925" y="219075"/>
                        </a:cubicBezTo>
                        <a:cubicBezTo>
                          <a:pt x="26526" y="252670"/>
                          <a:pt x="37929" y="213109"/>
                          <a:pt x="25400" y="241300"/>
                        </a:cubicBezTo>
                        <a:cubicBezTo>
                          <a:pt x="10287" y="275305"/>
                          <a:pt x="27071" y="248319"/>
                          <a:pt x="12700" y="269875"/>
                        </a:cubicBezTo>
                        <a:cubicBezTo>
                          <a:pt x="11642" y="274108"/>
                          <a:pt x="11244" y="278564"/>
                          <a:pt x="9525" y="282575"/>
                        </a:cubicBezTo>
                        <a:cubicBezTo>
                          <a:pt x="8022" y="286082"/>
                          <a:pt x="4271" y="288445"/>
                          <a:pt x="3175" y="292100"/>
                        </a:cubicBezTo>
                        <a:cubicBezTo>
                          <a:pt x="1025" y="299268"/>
                          <a:pt x="1058" y="306917"/>
                          <a:pt x="0" y="314325"/>
                        </a:cubicBezTo>
                        <a:cubicBezTo>
                          <a:pt x="8948" y="341169"/>
                          <a:pt x="-415" y="328046"/>
                          <a:pt x="19050" y="339725"/>
                        </a:cubicBezTo>
                        <a:cubicBezTo>
                          <a:pt x="25594" y="343652"/>
                          <a:pt x="38100" y="352425"/>
                          <a:pt x="38100" y="352425"/>
                        </a:cubicBezTo>
                        <a:cubicBezTo>
                          <a:pt x="40217" y="355600"/>
                          <a:pt x="42007" y="359019"/>
                          <a:pt x="44450" y="361950"/>
                        </a:cubicBezTo>
                        <a:cubicBezTo>
                          <a:pt x="47325" y="365399"/>
                          <a:pt x="51365" y="367821"/>
                          <a:pt x="53975" y="371475"/>
                        </a:cubicBezTo>
                        <a:cubicBezTo>
                          <a:pt x="56726" y="375326"/>
                          <a:pt x="57574" y="380324"/>
                          <a:pt x="60325" y="384175"/>
                        </a:cubicBezTo>
                        <a:cubicBezTo>
                          <a:pt x="62935" y="387829"/>
                          <a:pt x="66975" y="390251"/>
                          <a:pt x="69850" y="393700"/>
                        </a:cubicBezTo>
                        <a:cubicBezTo>
                          <a:pt x="82257" y="408589"/>
                          <a:pt x="69139" y="401329"/>
                          <a:pt x="92075" y="415925"/>
                        </a:cubicBezTo>
                        <a:cubicBezTo>
                          <a:pt x="107928" y="426013"/>
                          <a:pt x="115247" y="426628"/>
                          <a:pt x="133350" y="431800"/>
                        </a:cubicBezTo>
                        <a:cubicBezTo>
                          <a:pt x="138642" y="434975"/>
                          <a:pt x="143705" y="438565"/>
                          <a:pt x="149225" y="441325"/>
                        </a:cubicBezTo>
                        <a:cubicBezTo>
                          <a:pt x="152218" y="442822"/>
                          <a:pt x="155965" y="442644"/>
                          <a:pt x="158750" y="444500"/>
                        </a:cubicBezTo>
                        <a:cubicBezTo>
                          <a:pt x="162486" y="446991"/>
                          <a:pt x="165100" y="450850"/>
                          <a:pt x="168275" y="454025"/>
                        </a:cubicBezTo>
                        <a:cubicBezTo>
                          <a:pt x="167818" y="457685"/>
                          <a:pt x="169968" y="502014"/>
                          <a:pt x="155575" y="514350"/>
                        </a:cubicBezTo>
                        <a:cubicBezTo>
                          <a:pt x="150890" y="518366"/>
                          <a:pt x="144992" y="520700"/>
                          <a:pt x="139700" y="523875"/>
                        </a:cubicBezTo>
                        <a:cubicBezTo>
                          <a:pt x="131233" y="534458"/>
                          <a:pt x="121273" y="544003"/>
                          <a:pt x="114300" y="555625"/>
                        </a:cubicBezTo>
                        <a:cubicBezTo>
                          <a:pt x="102812" y="574772"/>
                          <a:pt x="108198" y="566365"/>
                          <a:pt x="98425" y="581025"/>
                        </a:cubicBezTo>
                        <a:cubicBezTo>
                          <a:pt x="91255" y="616873"/>
                          <a:pt x="97103" y="583831"/>
                          <a:pt x="92075" y="650875"/>
                        </a:cubicBezTo>
                        <a:cubicBezTo>
                          <a:pt x="90248" y="675240"/>
                          <a:pt x="88423" y="699616"/>
                          <a:pt x="85725" y="723900"/>
                        </a:cubicBezTo>
                        <a:cubicBezTo>
                          <a:pt x="85243" y="728237"/>
                          <a:pt x="83804" y="732420"/>
                          <a:pt x="82550" y="736600"/>
                        </a:cubicBezTo>
                        <a:cubicBezTo>
                          <a:pt x="80627" y="743011"/>
                          <a:pt x="78317" y="749300"/>
                          <a:pt x="76200" y="755650"/>
                        </a:cubicBezTo>
                        <a:cubicBezTo>
                          <a:pt x="75142" y="758825"/>
                          <a:pt x="74881" y="762390"/>
                          <a:pt x="73025" y="765175"/>
                        </a:cubicBezTo>
                        <a:lnTo>
                          <a:pt x="66675" y="774700"/>
                        </a:lnTo>
                        <a:cubicBezTo>
                          <a:pt x="68792" y="795867"/>
                          <a:pt x="70387" y="817092"/>
                          <a:pt x="73025" y="838200"/>
                        </a:cubicBezTo>
                        <a:cubicBezTo>
                          <a:pt x="73904" y="845231"/>
                          <a:pt x="76597" y="855464"/>
                          <a:pt x="82550" y="860425"/>
                        </a:cubicBezTo>
                        <a:cubicBezTo>
                          <a:pt x="86186" y="863455"/>
                          <a:pt x="91141" y="864427"/>
                          <a:pt x="95250" y="866775"/>
                        </a:cubicBezTo>
                        <a:cubicBezTo>
                          <a:pt x="98563" y="868668"/>
                          <a:pt x="101094" y="872121"/>
                          <a:pt x="104775" y="873125"/>
                        </a:cubicBezTo>
                        <a:cubicBezTo>
                          <a:pt x="113007" y="875370"/>
                          <a:pt x="121742" y="875003"/>
                          <a:pt x="130175" y="876300"/>
                        </a:cubicBezTo>
                        <a:cubicBezTo>
                          <a:pt x="135509" y="877121"/>
                          <a:pt x="140758" y="878417"/>
                          <a:pt x="146050" y="879475"/>
                        </a:cubicBezTo>
                        <a:cubicBezTo>
                          <a:pt x="162983" y="874183"/>
                          <a:pt x="180798" y="871154"/>
                          <a:pt x="196850" y="863600"/>
                        </a:cubicBezTo>
                        <a:cubicBezTo>
                          <a:pt x="199878" y="862175"/>
                          <a:pt x="199213" y="857322"/>
                          <a:pt x="200025" y="854075"/>
                        </a:cubicBezTo>
                        <a:cubicBezTo>
                          <a:pt x="201334" y="848840"/>
                          <a:pt x="201305" y="843253"/>
                          <a:pt x="203200" y="838200"/>
                        </a:cubicBezTo>
                        <a:cubicBezTo>
                          <a:pt x="204540" y="834627"/>
                          <a:pt x="207843" y="832088"/>
                          <a:pt x="209550" y="828675"/>
                        </a:cubicBezTo>
                        <a:cubicBezTo>
                          <a:pt x="211047" y="825682"/>
                          <a:pt x="211228" y="822143"/>
                          <a:pt x="212725" y="819150"/>
                        </a:cubicBezTo>
                        <a:cubicBezTo>
                          <a:pt x="220485" y="803630"/>
                          <a:pt x="218260" y="816061"/>
                          <a:pt x="222250" y="800100"/>
                        </a:cubicBezTo>
                        <a:cubicBezTo>
                          <a:pt x="223559" y="794865"/>
                          <a:pt x="224116" y="789460"/>
                          <a:pt x="225425" y="784225"/>
                        </a:cubicBezTo>
                        <a:cubicBezTo>
                          <a:pt x="230338" y="764571"/>
                          <a:pt x="227321" y="785755"/>
                          <a:pt x="231775" y="762000"/>
                        </a:cubicBezTo>
                        <a:cubicBezTo>
                          <a:pt x="234148" y="749345"/>
                          <a:pt x="235752" y="736555"/>
                          <a:pt x="238125" y="723900"/>
                        </a:cubicBezTo>
                        <a:cubicBezTo>
                          <a:pt x="238929" y="719611"/>
                          <a:pt x="239135" y="714989"/>
                          <a:pt x="241300" y="711200"/>
                        </a:cubicBezTo>
                        <a:cubicBezTo>
                          <a:pt x="245061" y="704618"/>
                          <a:pt x="254281" y="699371"/>
                          <a:pt x="260350" y="695325"/>
                        </a:cubicBezTo>
                        <a:cubicBezTo>
                          <a:pt x="261408" y="692150"/>
                          <a:pt x="262207" y="688876"/>
                          <a:pt x="263525" y="685800"/>
                        </a:cubicBezTo>
                        <a:cubicBezTo>
                          <a:pt x="265389" y="681450"/>
                          <a:pt x="269028" y="677757"/>
                          <a:pt x="269875" y="673100"/>
                        </a:cubicBezTo>
                        <a:cubicBezTo>
                          <a:pt x="273304" y="654242"/>
                          <a:pt x="270717" y="634309"/>
                          <a:pt x="276225" y="615950"/>
                        </a:cubicBezTo>
                        <a:cubicBezTo>
                          <a:pt x="277585" y="611417"/>
                          <a:pt x="284788" y="611899"/>
                          <a:pt x="288925" y="609600"/>
                        </a:cubicBezTo>
                        <a:cubicBezTo>
                          <a:pt x="294320" y="606603"/>
                          <a:pt x="300024" y="603983"/>
                          <a:pt x="304800" y="600075"/>
                        </a:cubicBezTo>
                        <a:cubicBezTo>
                          <a:pt x="311750" y="594388"/>
                          <a:pt x="323850" y="581025"/>
                          <a:pt x="323850" y="581025"/>
                        </a:cubicBezTo>
                        <a:cubicBezTo>
                          <a:pt x="324908" y="577850"/>
                          <a:pt x="325528" y="574493"/>
                          <a:pt x="327025" y="571500"/>
                        </a:cubicBezTo>
                        <a:cubicBezTo>
                          <a:pt x="328732" y="568087"/>
                          <a:pt x="332168" y="565595"/>
                          <a:pt x="333375" y="561975"/>
                        </a:cubicBezTo>
                        <a:cubicBezTo>
                          <a:pt x="335411" y="555868"/>
                          <a:pt x="331705" y="547164"/>
                          <a:pt x="336550" y="542925"/>
                        </a:cubicBezTo>
                        <a:cubicBezTo>
                          <a:pt x="342182" y="537997"/>
                          <a:pt x="351367" y="540808"/>
                          <a:pt x="358775" y="539750"/>
                        </a:cubicBezTo>
                        <a:cubicBezTo>
                          <a:pt x="367242" y="536575"/>
                          <a:pt x="375965" y="534014"/>
                          <a:pt x="384175" y="530225"/>
                        </a:cubicBezTo>
                        <a:cubicBezTo>
                          <a:pt x="389778" y="527639"/>
                          <a:pt x="394411" y="523206"/>
                          <a:pt x="400050" y="520700"/>
                        </a:cubicBezTo>
                        <a:cubicBezTo>
                          <a:pt x="404038" y="518928"/>
                          <a:pt x="408554" y="518724"/>
                          <a:pt x="412750" y="517525"/>
                        </a:cubicBezTo>
                        <a:cubicBezTo>
                          <a:pt x="415968" y="516606"/>
                          <a:pt x="418969" y="514872"/>
                          <a:pt x="422275" y="514350"/>
                        </a:cubicBezTo>
                        <a:cubicBezTo>
                          <a:pt x="439131" y="511688"/>
                          <a:pt x="456166" y="510306"/>
                          <a:pt x="473075" y="508000"/>
                        </a:cubicBezTo>
                        <a:cubicBezTo>
                          <a:pt x="479454" y="507130"/>
                          <a:pt x="485775" y="505883"/>
                          <a:pt x="492125" y="504825"/>
                        </a:cubicBezTo>
                        <a:cubicBezTo>
                          <a:pt x="533786" y="473580"/>
                          <a:pt x="483182" y="509441"/>
                          <a:pt x="514350" y="492125"/>
                        </a:cubicBezTo>
                        <a:cubicBezTo>
                          <a:pt x="521460" y="488175"/>
                          <a:pt x="532617" y="477187"/>
                          <a:pt x="542925" y="476250"/>
                        </a:cubicBezTo>
                        <a:cubicBezTo>
                          <a:pt x="562978" y="474427"/>
                          <a:pt x="583142" y="474133"/>
                          <a:pt x="603250" y="473075"/>
                        </a:cubicBezTo>
                        <a:cubicBezTo>
                          <a:pt x="606425" y="472017"/>
                          <a:pt x="609651" y="471101"/>
                          <a:pt x="612775" y="469900"/>
                        </a:cubicBezTo>
                        <a:cubicBezTo>
                          <a:pt x="623414" y="465808"/>
                          <a:pt x="633467" y="459965"/>
                          <a:pt x="644525" y="457200"/>
                        </a:cubicBezTo>
                        <a:cubicBezTo>
                          <a:pt x="648758" y="456142"/>
                          <a:pt x="652946" y="454881"/>
                          <a:pt x="657225" y="454025"/>
                        </a:cubicBezTo>
                        <a:cubicBezTo>
                          <a:pt x="663538" y="452762"/>
                          <a:pt x="669991" y="452247"/>
                          <a:pt x="676275" y="450850"/>
                        </a:cubicBezTo>
                        <a:cubicBezTo>
                          <a:pt x="679542" y="450124"/>
                          <a:pt x="682625" y="448733"/>
                          <a:pt x="685800" y="447675"/>
                        </a:cubicBezTo>
                        <a:cubicBezTo>
                          <a:pt x="694821" y="434143"/>
                          <a:pt x="694889" y="432693"/>
                          <a:pt x="711200" y="419100"/>
                        </a:cubicBezTo>
                        <a:cubicBezTo>
                          <a:pt x="717063" y="414214"/>
                          <a:pt x="723900" y="410633"/>
                          <a:pt x="730250" y="406400"/>
                        </a:cubicBezTo>
                        <a:cubicBezTo>
                          <a:pt x="740313" y="391306"/>
                          <a:pt x="735393" y="400495"/>
                          <a:pt x="742950" y="377825"/>
                        </a:cubicBezTo>
                        <a:lnTo>
                          <a:pt x="746125" y="368300"/>
                        </a:lnTo>
                        <a:cubicBezTo>
                          <a:pt x="746823" y="363414"/>
                          <a:pt x="748253" y="343939"/>
                          <a:pt x="752475" y="336550"/>
                        </a:cubicBezTo>
                        <a:cubicBezTo>
                          <a:pt x="755100" y="331956"/>
                          <a:pt x="758825" y="328083"/>
                          <a:pt x="762000" y="323850"/>
                        </a:cubicBezTo>
                        <a:cubicBezTo>
                          <a:pt x="763058" y="319617"/>
                          <a:pt x="763976" y="315346"/>
                          <a:pt x="765175" y="311150"/>
                        </a:cubicBezTo>
                        <a:cubicBezTo>
                          <a:pt x="766094" y="307932"/>
                          <a:pt x="768900" y="304926"/>
                          <a:pt x="768350" y="301625"/>
                        </a:cubicBezTo>
                        <a:cubicBezTo>
                          <a:pt x="767723" y="297861"/>
                          <a:pt x="764117" y="295275"/>
                          <a:pt x="762000" y="292100"/>
                        </a:cubicBezTo>
                        <a:cubicBezTo>
                          <a:pt x="764117" y="318558"/>
                          <a:pt x="765619" y="345073"/>
                          <a:pt x="768350" y="371475"/>
                        </a:cubicBezTo>
                        <a:cubicBezTo>
                          <a:pt x="768799" y="375815"/>
                          <a:pt x="769806" y="380164"/>
                          <a:pt x="771525" y="384175"/>
                        </a:cubicBezTo>
                        <a:cubicBezTo>
                          <a:pt x="773028" y="387682"/>
                          <a:pt x="775758" y="390525"/>
                          <a:pt x="777875" y="393700"/>
                        </a:cubicBezTo>
                        <a:cubicBezTo>
                          <a:pt x="778933" y="397933"/>
                          <a:pt x="779518" y="402314"/>
                          <a:pt x="781050" y="406400"/>
                        </a:cubicBezTo>
                        <a:cubicBezTo>
                          <a:pt x="789399" y="428665"/>
                          <a:pt x="784538" y="410202"/>
                          <a:pt x="793750" y="428625"/>
                        </a:cubicBezTo>
                        <a:cubicBezTo>
                          <a:pt x="798454" y="438032"/>
                          <a:pt x="794413" y="441656"/>
                          <a:pt x="806450" y="447675"/>
                        </a:cubicBezTo>
                        <a:cubicBezTo>
                          <a:pt x="809290" y="449095"/>
                          <a:pt x="793221" y="431800"/>
                          <a:pt x="790575" y="42862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FFFF"/>
                      </a:gs>
                      <a:gs pos="100000">
                        <a:srgbClr val="000000"/>
                      </a:gs>
                      <a:gs pos="5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54" name="Forma libre 553"/>
                  <p:cNvSpPr/>
                  <p:nvPr/>
                </p:nvSpPr>
                <p:spPr>
                  <a:xfrm>
                    <a:off x="3419475" y="1260475"/>
                    <a:ext cx="434975" cy="517740"/>
                  </a:xfrm>
                  <a:custGeom>
                    <a:avLst/>
                    <a:gdLst>
                      <a:gd name="connsiteX0" fmla="*/ 152400 w 434975"/>
                      <a:gd name="connsiteY0" fmla="*/ 517525 h 517740"/>
                      <a:gd name="connsiteX1" fmla="*/ 152400 w 434975"/>
                      <a:gd name="connsiteY1" fmla="*/ 517525 h 517740"/>
                      <a:gd name="connsiteX2" fmla="*/ 79375 w 434975"/>
                      <a:gd name="connsiteY2" fmla="*/ 508000 h 517740"/>
                      <a:gd name="connsiteX3" fmla="*/ 60325 w 434975"/>
                      <a:gd name="connsiteY3" fmla="*/ 479425 h 517740"/>
                      <a:gd name="connsiteX4" fmla="*/ 44450 w 434975"/>
                      <a:gd name="connsiteY4" fmla="*/ 457200 h 517740"/>
                      <a:gd name="connsiteX5" fmla="*/ 41275 w 434975"/>
                      <a:gd name="connsiteY5" fmla="*/ 447675 h 517740"/>
                      <a:gd name="connsiteX6" fmla="*/ 34925 w 434975"/>
                      <a:gd name="connsiteY6" fmla="*/ 422275 h 517740"/>
                      <a:gd name="connsiteX7" fmla="*/ 15875 w 434975"/>
                      <a:gd name="connsiteY7" fmla="*/ 396875 h 517740"/>
                      <a:gd name="connsiteX8" fmla="*/ 9525 w 434975"/>
                      <a:gd name="connsiteY8" fmla="*/ 387350 h 517740"/>
                      <a:gd name="connsiteX9" fmla="*/ 12700 w 434975"/>
                      <a:gd name="connsiteY9" fmla="*/ 349250 h 517740"/>
                      <a:gd name="connsiteX10" fmla="*/ 15875 w 434975"/>
                      <a:gd name="connsiteY10" fmla="*/ 327025 h 517740"/>
                      <a:gd name="connsiteX11" fmla="*/ 0 w 434975"/>
                      <a:gd name="connsiteY11" fmla="*/ 295275 h 517740"/>
                      <a:gd name="connsiteX12" fmla="*/ 6350 w 434975"/>
                      <a:gd name="connsiteY12" fmla="*/ 276225 h 517740"/>
                      <a:gd name="connsiteX13" fmla="*/ 28575 w 434975"/>
                      <a:gd name="connsiteY13" fmla="*/ 263525 h 517740"/>
                      <a:gd name="connsiteX14" fmla="*/ 69850 w 434975"/>
                      <a:gd name="connsiteY14" fmla="*/ 247650 h 517740"/>
                      <a:gd name="connsiteX15" fmla="*/ 82550 w 434975"/>
                      <a:gd name="connsiteY15" fmla="*/ 238125 h 517740"/>
                      <a:gd name="connsiteX16" fmla="*/ 95250 w 434975"/>
                      <a:gd name="connsiteY16" fmla="*/ 203200 h 517740"/>
                      <a:gd name="connsiteX17" fmla="*/ 104775 w 434975"/>
                      <a:gd name="connsiteY17" fmla="*/ 161925 h 517740"/>
                      <a:gd name="connsiteX18" fmla="*/ 117475 w 434975"/>
                      <a:gd name="connsiteY18" fmla="*/ 155575 h 517740"/>
                      <a:gd name="connsiteX19" fmla="*/ 136525 w 434975"/>
                      <a:gd name="connsiteY19" fmla="*/ 133350 h 517740"/>
                      <a:gd name="connsiteX20" fmla="*/ 146050 w 434975"/>
                      <a:gd name="connsiteY20" fmla="*/ 120650 h 517740"/>
                      <a:gd name="connsiteX21" fmla="*/ 155575 w 434975"/>
                      <a:gd name="connsiteY21" fmla="*/ 104775 h 517740"/>
                      <a:gd name="connsiteX22" fmla="*/ 158750 w 434975"/>
                      <a:gd name="connsiteY22" fmla="*/ 95250 h 517740"/>
                      <a:gd name="connsiteX23" fmla="*/ 168275 w 434975"/>
                      <a:gd name="connsiteY23" fmla="*/ 85725 h 517740"/>
                      <a:gd name="connsiteX24" fmla="*/ 180975 w 434975"/>
                      <a:gd name="connsiteY24" fmla="*/ 63500 h 517740"/>
                      <a:gd name="connsiteX25" fmla="*/ 184150 w 434975"/>
                      <a:gd name="connsiteY25" fmla="*/ 53975 h 517740"/>
                      <a:gd name="connsiteX26" fmla="*/ 190500 w 434975"/>
                      <a:gd name="connsiteY26" fmla="*/ 41275 h 517740"/>
                      <a:gd name="connsiteX27" fmla="*/ 225425 w 434975"/>
                      <a:gd name="connsiteY27" fmla="*/ 22225 h 517740"/>
                      <a:gd name="connsiteX28" fmla="*/ 273050 w 434975"/>
                      <a:gd name="connsiteY28" fmla="*/ 0 h 517740"/>
                      <a:gd name="connsiteX29" fmla="*/ 298450 w 434975"/>
                      <a:gd name="connsiteY29" fmla="*/ 25400 h 517740"/>
                      <a:gd name="connsiteX30" fmla="*/ 342900 w 434975"/>
                      <a:gd name="connsiteY30" fmla="*/ 63500 h 517740"/>
                      <a:gd name="connsiteX31" fmla="*/ 371475 w 434975"/>
                      <a:gd name="connsiteY31" fmla="*/ 82550 h 517740"/>
                      <a:gd name="connsiteX32" fmla="*/ 374650 w 434975"/>
                      <a:gd name="connsiteY32" fmla="*/ 95250 h 517740"/>
                      <a:gd name="connsiteX33" fmla="*/ 381000 w 434975"/>
                      <a:gd name="connsiteY33" fmla="*/ 104775 h 517740"/>
                      <a:gd name="connsiteX34" fmla="*/ 387350 w 434975"/>
                      <a:gd name="connsiteY34" fmla="*/ 117475 h 517740"/>
                      <a:gd name="connsiteX35" fmla="*/ 390525 w 434975"/>
                      <a:gd name="connsiteY35" fmla="*/ 127000 h 517740"/>
                      <a:gd name="connsiteX36" fmla="*/ 400050 w 434975"/>
                      <a:gd name="connsiteY36" fmla="*/ 130175 h 517740"/>
                      <a:gd name="connsiteX37" fmla="*/ 409575 w 434975"/>
                      <a:gd name="connsiteY37" fmla="*/ 139700 h 517740"/>
                      <a:gd name="connsiteX38" fmla="*/ 422275 w 434975"/>
                      <a:gd name="connsiteY38" fmla="*/ 146050 h 517740"/>
                      <a:gd name="connsiteX39" fmla="*/ 434975 w 434975"/>
                      <a:gd name="connsiteY39" fmla="*/ 165100 h 517740"/>
                      <a:gd name="connsiteX40" fmla="*/ 428625 w 434975"/>
                      <a:gd name="connsiteY40" fmla="*/ 203200 h 517740"/>
                      <a:gd name="connsiteX41" fmla="*/ 419100 w 434975"/>
                      <a:gd name="connsiteY41" fmla="*/ 209550 h 517740"/>
                      <a:gd name="connsiteX42" fmla="*/ 415925 w 434975"/>
                      <a:gd name="connsiteY42" fmla="*/ 219075 h 517740"/>
                      <a:gd name="connsiteX43" fmla="*/ 403225 w 434975"/>
                      <a:gd name="connsiteY43" fmla="*/ 244475 h 517740"/>
                      <a:gd name="connsiteX44" fmla="*/ 400050 w 434975"/>
                      <a:gd name="connsiteY44" fmla="*/ 254000 h 517740"/>
                      <a:gd name="connsiteX45" fmla="*/ 396875 w 434975"/>
                      <a:gd name="connsiteY45" fmla="*/ 269875 h 517740"/>
                      <a:gd name="connsiteX46" fmla="*/ 387350 w 434975"/>
                      <a:gd name="connsiteY46" fmla="*/ 276225 h 517740"/>
                      <a:gd name="connsiteX47" fmla="*/ 377825 w 434975"/>
                      <a:gd name="connsiteY47" fmla="*/ 288925 h 517740"/>
                      <a:gd name="connsiteX48" fmla="*/ 361950 w 434975"/>
                      <a:gd name="connsiteY48" fmla="*/ 301625 h 517740"/>
                      <a:gd name="connsiteX49" fmla="*/ 349250 w 434975"/>
                      <a:gd name="connsiteY49" fmla="*/ 320675 h 517740"/>
                      <a:gd name="connsiteX50" fmla="*/ 333375 w 434975"/>
                      <a:gd name="connsiteY50" fmla="*/ 336550 h 517740"/>
                      <a:gd name="connsiteX51" fmla="*/ 323850 w 434975"/>
                      <a:gd name="connsiteY51" fmla="*/ 358775 h 517740"/>
                      <a:gd name="connsiteX52" fmla="*/ 314325 w 434975"/>
                      <a:gd name="connsiteY52" fmla="*/ 368300 h 517740"/>
                      <a:gd name="connsiteX53" fmla="*/ 295275 w 434975"/>
                      <a:gd name="connsiteY53" fmla="*/ 374650 h 517740"/>
                      <a:gd name="connsiteX54" fmla="*/ 285750 w 434975"/>
                      <a:gd name="connsiteY54" fmla="*/ 377825 h 517740"/>
                      <a:gd name="connsiteX55" fmla="*/ 266700 w 434975"/>
                      <a:gd name="connsiteY55" fmla="*/ 393700 h 517740"/>
                      <a:gd name="connsiteX56" fmla="*/ 260350 w 434975"/>
                      <a:gd name="connsiteY56" fmla="*/ 431800 h 517740"/>
                      <a:gd name="connsiteX57" fmla="*/ 254000 w 434975"/>
                      <a:gd name="connsiteY57" fmla="*/ 457200 h 517740"/>
                      <a:gd name="connsiteX58" fmla="*/ 231775 w 434975"/>
                      <a:gd name="connsiteY58" fmla="*/ 466725 h 517740"/>
                      <a:gd name="connsiteX59" fmla="*/ 212725 w 434975"/>
                      <a:gd name="connsiteY59" fmla="*/ 476250 h 517740"/>
                      <a:gd name="connsiteX60" fmla="*/ 209550 w 434975"/>
                      <a:gd name="connsiteY60" fmla="*/ 485775 h 517740"/>
                      <a:gd name="connsiteX61" fmla="*/ 168275 w 434975"/>
                      <a:gd name="connsiteY61" fmla="*/ 508000 h 517740"/>
                      <a:gd name="connsiteX62" fmla="*/ 142875 w 434975"/>
                      <a:gd name="connsiteY62" fmla="*/ 511175 h 517740"/>
                      <a:gd name="connsiteX63" fmla="*/ 123825 w 434975"/>
                      <a:gd name="connsiteY63" fmla="*/ 514350 h 517740"/>
                      <a:gd name="connsiteX64" fmla="*/ 152400 w 434975"/>
                      <a:gd name="connsiteY64" fmla="*/ 517525 h 5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434975" h="517740">
                        <a:moveTo>
                          <a:pt x="152400" y="517525"/>
                        </a:moveTo>
                        <a:lnTo>
                          <a:pt x="152400" y="517525"/>
                        </a:lnTo>
                        <a:cubicBezTo>
                          <a:pt x="128058" y="514350"/>
                          <a:pt x="103190" y="513954"/>
                          <a:pt x="79375" y="508000"/>
                        </a:cubicBezTo>
                        <a:cubicBezTo>
                          <a:pt x="59190" y="502954"/>
                          <a:pt x="64905" y="493165"/>
                          <a:pt x="60325" y="479425"/>
                        </a:cubicBezTo>
                        <a:cubicBezTo>
                          <a:pt x="56146" y="466888"/>
                          <a:pt x="53357" y="466107"/>
                          <a:pt x="44450" y="457200"/>
                        </a:cubicBezTo>
                        <a:cubicBezTo>
                          <a:pt x="43392" y="454025"/>
                          <a:pt x="42156" y="450904"/>
                          <a:pt x="41275" y="447675"/>
                        </a:cubicBezTo>
                        <a:cubicBezTo>
                          <a:pt x="38979" y="439255"/>
                          <a:pt x="38058" y="430421"/>
                          <a:pt x="34925" y="422275"/>
                        </a:cubicBezTo>
                        <a:cubicBezTo>
                          <a:pt x="28253" y="404928"/>
                          <a:pt x="26007" y="409033"/>
                          <a:pt x="15875" y="396875"/>
                        </a:cubicBezTo>
                        <a:cubicBezTo>
                          <a:pt x="13432" y="393944"/>
                          <a:pt x="11642" y="390525"/>
                          <a:pt x="9525" y="387350"/>
                        </a:cubicBezTo>
                        <a:cubicBezTo>
                          <a:pt x="10583" y="374650"/>
                          <a:pt x="11366" y="361924"/>
                          <a:pt x="12700" y="349250"/>
                        </a:cubicBezTo>
                        <a:cubicBezTo>
                          <a:pt x="13483" y="341808"/>
                          <a:pt x="16496" y="334483"/>
                          <a:pt x="15875" y="327025"/>
                        </a:cubicBezTo>
                        <a:cubicBezTo>
                          <a:pt x="15178" y="318662"/>
                          <a:pt x="3855" y="301699"/>
                          <a:pt x="0" y="295275"/>
                        </a:cubicBezTo>
                        <a:cubicBezTo>
                          <a:pt x="2117" y="288925"/>
                          <a:pt x="1872" y="281200"/>
                          <a:pt x="6350" y="276225"/>
                        </a:cubicBezTo>
                        <a:cubicBezTo>
                          <a:pt x="12058" y="269883"/>
                          <a:pt x="21046" y="267540"/>
                          <a:pt x="28575" y="263525"/>
                        </a:cubicBezTo>
                        <a:cubicBezTo>
                          <a:pt x="55779" y="249016"/>
                          <a:pt x="46416" y="252337"/>
                          <a:pt x="69850" y="247650"/>
                        </a:cubicBezTo>
                        <a:cubicBezTo>
                          <a:pt x="74083" y="244475"/>
                          <a:pt x="78808" y="241867"/>
                          <a:pt x="82550" y="238125"/>
                        </a:cubicBezTo>
                        <a:cubicBezTo>
                          <a:pt x="91547" y="229128"/>
                          <a:pt x="92993" y="214486"/>
                          <a:pt x="95250" y="203200"/>
                        </a:cubicBezTo>
                        <a:cubicBezTo>
                          <a:pt x="95789" y="200503"/>
                          <a:pt x="99263" y="164681"/>
                          <a:pt x="104775" y="161925"/>
                        </a:cubicBezTo>
                        <a:cubicBezTo>
                          <a:pt x="109008" y="159808"/>
                          <a:pt x="113689" y="158415"/>
                          <a:pt x="117475" y="155575"/>
                        </a:cubicBezTo>
                        <a:cubicBezTo>
                          <a:pt x="129285" y="146717"/>
                          <a:pt x="129141" y="143688"/>
                          <a:pt x="136525" y="133350"/>
                        </a:cubicBezTo>
                        <a:cubicBezTo>
                          <a:pt x="139601" y="129044"/>
                          <a:pt x="143115" y="125053"/>
                          <a:pt x="146050" y="120650"/>
                        </a:cubicBezTo>
                        <a:cubicBezTo>
                          <a:pt x="149473" y="115515"/>
                          <a:pt x="152815" y="110295"/>
                          <a:pt x="155575" y="104775"/>
                        </a:cubicBezTo>
                        <a:cubicBezTo>
                          <a:pt x="157072" y="101782"/>
                          <a:pt x="156894" y="98035"/>
                          <a:pt x="158750" y="95250"/>
                        </a:cubicBezTo>
                        <a:cubicBezTo>
                          <a:pt x="161241" y="91514"/>
                          <a:pt x="165100" y="88900"/>
                          <a:pt x="168275" y="85725"/>
                        </a:cubicBezTo>
                        <a:cubicBezTo>
                          <a:pt x="174990" y="58865"/>
                          <a:pt x="165842" y="86199"/>
                          <a:pt x="180975" y="63500"/>
                        </a:cubicBezTo>
                        <a:cubicBezTo>
                          <a:pt x="182831" y="60715"/>
                          <a:pt x="182832" y="57051"/>
                          <a:pt x="184150" y="53975"/>
                        </a:cubicBezTo>
                        <a:cubicBezTo>
                          <a:pt x="186014" y="49625"/>
                          <a:pt x="187749" y="45126"/>
                          <a:pt x="190500" y="41275"/>
                        </a:cubicBezTo>
                        <a:cubicBezTo>
                          <a:pt x="200877" y="26747"/>
                          <a:pt x="206982" y="30524"/>
                          <a:pt x="225425" y="22225"/>
                        </a:cubicBezTo>
                        <a:cubicBezTo>
                          <a:pt x="284130" y="-4192"/>
                          <a:pt x="245904" y="9049"/>
                          <a:pt x="273050" y="0"/>
                        </a:cubicBezTo>
                        <a:cubicBezTo>
                          <a:pt x="285564" y="18770"/>
                          <a:pt x="273049" y="1953"/>
                          <a:pt x="298450" y="25400"/>
                        </a:cubicBezTo>
                        <a:cubicBezTo>
                          <a:pt x="354082" y="76753"/>
                          <a:pt x="288714" y="21818"/>
                          <a:pt x="342900" y="63500"/>
                        </a:cubicBezTo>
                        <a:cubicBezTo>
                          <a:pt x="367701" y="82577"/>
                          <a:pt x="352821" y="76332"/>
                          <a:pt x="371475" y="82550"/>
                        </a:cubicBezTo>
                        <a:cubicBezTo>
                          <a:pt x="372533" y="86783"/>
                          <a:pt x="372931" y="91239"/>
                          <a:pt x="374650" y="95250"/>
                        </a:cubicBezTo>
                        <a:cubicBezTo>
                          <a:pt x="376153" y="98757"/>
                          <a:pt x="379107" y="101462"/>
                          <a:pt x="381000" y="104775"/>
                        </a:cubicBezTo>
                        <a:cubicBezTo>
                          <a:pt x="383348" y="108884"/>
                          <a:pt x="385486" y="113125"/>
                          <a:pt x="387350" y="117475"/>
                        </a:cubicBezTo>
                        <a:cubicBezTo>
                          <a:pt x="388668" y="120551"/>
                          <a:pt x="388158" y="124633"/>
                          <a:pt x="390525" y="127000"/>
                        </a:cubicBezTo>
                        <a:cubicBezTo>
                          <a:pt x="392892" y="129367"/>
                          <a:pt x="396875" y="129117"/>
                          <a:pt x="400050" y="130175"/>
                        </a:cubicBezTo>
                        <a:cubicBezTo>
                          <a:pt x="403225" y="133350"/>
                          <a:pt x="405921" y="137090"/>
                          <a:pt x="409575" y="139700"/>
                        </a:cubicBezTo>
                        <a:cubicBezTo>
                          <a:pt x="413426" y="142451"/>
                          <a:pt x="418928" y="142703"/>
                          <a:pt x="422275" y="146050"/>
                        </a:cubicBezTo>
                        <a:cubicBezTo>
                          <a:pt x="427671" y="151446"/>
                          <a:pt x="434975" y="165100"/>
                          <a:pt x="434975" y="165100"/>
                        </a:cubicBezTo>
                        <a:cubicBezTo>
                          <a:pt x="432858" y="177800"/>
                          <a:pt x="432955" y="191075"/>
                          <a:pt x="428625" y="203200"/>
                        </a:cubicBezTo>
                        <a:cubicBezTo>
                          <a:pt x="427342" y="206794"/>
                          <a:pt x="421484" y="206570"/>
                          <a:pt x="419100" y="209550"/>
                        </a:cubicBezTo>
                        <a:cubicBezTo>
                          <a:pt x="417009" y="212163"/>
                          <a:pt x="417100" y="215941"/>
                          <a:pt x="415925" y="219075"/>
                        </a:cubicBezTo>
                        <a:cubicBezTo>
                          <a:pt x="399445" y="263021"/>
                          <a:pt x="418570" y="213785"/>
                          <a:pt x="403225" y="244475"/>
                        </a:cubicBezTo>
                        <a:cubicBezTo>
                          <a:pt x="401728" y="247468"/>
                          <a:pt x="400862" y="250753"/>
                          <a:pt x="400050" y="254000"/>
                        </a:cubicBezTo>
                        <a:cubicBezTo>
                          <a:pt x="398741" y="259235"/>
                          <a:pt x="399552" y="265190"/>
                          <a:pt x="396875" y="269875"/>
                        </a:cubicBezTo>
                        <a:cubicBezTo>
                          <a:pt x="394982" y="273188"/>
                          <a:pt x="390048" y="273527"/>
                          <a:pt x="387350" y="276225"/>
                        </a:cubicBezTo>
                        <a:cubicBezTo>
                          <a:pt x="383608" y="279967"/>
                          <a:pt x="381567" y="285183"/>
                          <a:pt x="377825" y="288925"/>
                        </a:cubicBezTo>
                        <a:cubicBezTo>
                          <a:pt x="373033" y="293717"/>
                          <a:pt x="366483" y="296588"/>
                          <a:pt x="361950" y="301625"/>
                        </a:cubicBezTo>
                        <a:cubicBezTo>
                          <a:pt x="356845" y="307298"/>
                          <a:pt x="354083" y="314768"/>
                          <a:pt x="349250" y="320675"/>
                        </a:cubicBezTo>
                        <a:cubicBezTo>
                          <a:pt x="344511" y="326467"/>
                          <a:pt x="337969" y="330643"/>
                          <a:pt x="333375" y="336550"/>
                        </a:cubicBezTo>
                        <a:cubicBezTo>
                          <a:pt x="305436" y="372471"/>
                          <a:pt x="342729" y="330457"/>
                          <a:pt x="323850" y="358775"/>
                        </a:cubicBezTo>
                        <a:cubicBezTo>
                          <a:pt x="321359" y="362511"/>
                          <a:pt x="318250" y="366119"/>
                          <a:pt x="314325" y="368300"/>
                        </a:cubicBezTo>
                        <a:cubicBezTo>
                          <a:pt x="308474" y="371551"/>
                          <a:pt x="301625" y="372533"/>
                          <a:pt x="295275" y="374650"/>
                        </a:cubicBezTo>
                        <a:cubicBezTo>
                          <a:pt x="292100" y="375708"/>
                          <a:pt x="288535" y="375969"/>
                          <a:pt x="285750" y="377825"/>
                        </a:cubicBezTo>
                        <a:cubicBezTo>
                          <a:pt x="272489" y="386666"/>
                          <a:pt x="278923" y="381477"/>
                          <a:pt x="266700" y="393700"/>
                        </a:cubicBezTo>
                        <a:cubicBezTo>
                          <a:pt x="264583" y="406400"/>
                          <a:pt x="262875" y="419175"/>
                          <a:pt x="260350" y="431800"/>
                        </a:cubicBezTo>
                        <a:cubicBezTo>
                          <a:pt x="258638" y="440358"/>
                          <a:pt x="262279" y="454440"/>
                          <a:pt x="254000" y="457200"/>
                        </a:cubicBezTo>
                        <a:cubicBezTo>
                          <a:pt x="231662" y="464646"/>
                          <a:pt x="259238" y="454955"/>
                          <a:pt x="231775" y="466725"/>
                        </a:cubicBezTo>
                        <a:cubicBezTo>
                          <a:pt x="213372" y="474612"/>
                          <a:pt x="231030" y="464047"/>
                          <a:pt x="212725" y="476250"/>
                        </a:cubicBezTo>
                        <a:cubicBezTo>
                          <a:pt x="211667" y="479425"/>
                          <a:pt x="212051" y="483552"/>
                          <a:pt x="209550" y="485775"/>
                        </a:cubicBezTo>
                        <a:cubicBezTo>
                          <a:pt x="202767" y="491804"/>
                          <a:pt x="180034" y="505286"/>
                          <a:pt x="168275" y="508000"/>
                        </a:cubicBezTo>
                        <a:cubicBezTo>
                          <a:pt x="159961" y="509919"/>
                          <a:pt x="151342" y="510117"/>
                          <a:pt x="142875" y="511175"/>
                        </a:cubicBezTo>
                        <a:cubicBezTo>
                          <a:pt x="134312" y="516883"/>
                          <a:pt x="133684" y="520923"/>
                          <a:pt x="123825" y="514350"/>
                        </a:cubicBezTo>
                        <a:cubicBezTo>
                          <a:pt x="122944" y="513763"/>
                          <a:pt x="147637" y="516996"/>
                          <a:pt x="152400" y="51752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FFFF"/>
                      </a:gs>
                      <a:gs pos="100000">
                        <a:srgbClr val="000000"/>
                      </a:gs>
                      <a:gs pos="5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55" name="Forma libre 554"/>
                  <p:cNvSpPr/>
                  <p:nvPr/>
                </p:nvSpPr>
                <p:spPr>
                  <a:xfrm>
                    <a:off x="4403725" y="2558564"/>
                    <a:ext cx="89157" cy="57786"/>
                  </a:xfrm>
                  <a:custGeom>
                    <a:avLst/>
                    <a:gdLst>
                      <a:gd name="connsiteX0" fmla="*/ 69850 w 89157"/>
                      <a:gd name="connsiteY0" fmla="*/ 486 h 57786"/>
                      <a:gd name="connsiteX1" fmla="*/ 69850 w 89157"/>
                      <a:gd name="connsiteY1" fmla="*/ 486 h 57786"/>
                      <a:gd name="connsiteX2" fmla="*/ 63500 w 89157"/>
                      <a:gd name="connsiteY2" fmla="*/ 29061 h 57786"/>
                      <a:gd name="connsiteX3" fmla="*/ 53975 w 89157"/>
                      <a:gd name="connsiteY3" fmla="*/ 32236 h 57786"/>
                      <a:gd name="connsiteX4" fmla="*/ 44450 w 89157"/>
                      <a:gd name="connsiteY4" fmla="*/ 38586 h 57786"/>
                      <a:gd name="connsiteX5" fmla="*/ 31750 w 89157"/>
                      <a:gd name="connsiteY5" fmla="*/ 44936 h 57786"/>
                      <a:gd name="connsiteX6" fmla="*/ 25400 w 89157"/>
                      <a:gd name="connsiteY6" fmla="*/ 54461 h 57786"/>
                      <a:gd name="connsiteX7" fmla="*/ 0 w 89157"/>
                      <a:gd name="connsiteY7" fmla="*/ 54461 h 57786"/>
                      <a:gd name="connsiteX8" fmla="*/ 19050 w 89157"/>
                      <a:gd name="connsiteY8" fmla="*/ 41761 h 57786"/>
                      <a:gd name="connsiteX9" fmla="*/ 38100 w 89157"/>
                      <a:gd name="connsiteY9" fmla="*/ 35411 h 57786"/>
                      <a:gd name="connsiteX10" fmla="*/ 69850 w 89157"/>
                      <a:gd name="connsiteY10" fmla="*/ 10011 h 57786"/>
                      <a:gd name="connsiteX11" fmla="*/ 79375 w 89157"/>
                      <a:gd name="connsiteY11" fmla="*/ 3661 h 57786"/>
                      <a:gd name="connsiteX12" fmla="*/ 88900 w 89157"/>
                      <a:gd name="connsiteY12" fmla="*/ 486 h 57786"/>
                      <a:gd name="connsiteX13" fmla="*/ 69850 w 89157"/>
                      <a:gd name="connsiteY13" fmla="*/ 486 h 57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9157" h="57786">
                        <a:moveTo>
                          <a:pt x="69850" y="486"/>
                        </a:moveTo>
                        <a:lnTo>
                          <a:pt x="69850" y="486"/>
                        </a:lnTo>
                        <a:cubicBezTo>
                          <a:pt x="67733" y="10011"/>
                          <a:pt x="67864" y="20334"/>
                          <a:pt x="63500" y="29061"/>
                        </a:cubicBezTo>
                        <a:cubicBezTo>
                          <a:pt x="62003" y="32054"/>
                          <a:pt x="56968" y="30739"/>
                          <a:pt x="53975" y="32236"/>
                        </a:cubicBezTo>
                        <a:cubicBezTo>
                          <a:pt x="50562" y="33943"/>
                          <a:pt x="47763" y="36693"/>
                          <a:pt x="44450" y="38586"/>
                        </a:cubicBezTo>
                        <a:cubicBezTo>
                          <a:pt x="40341" y="40934"/>
                          <a:pt x="35983" y="42819"/>
                          <a:pt x="31750" y="44936"/>
                        </a:cubicBezTo>
                        <a:cubicBezTo>
                          <a:pt x="29633" y="48111"/>
                          <a:pt x="28575" y="52344"/>
                          <a:pt x="25400" y="54461"/>
                        </a:cubicBezTo>
                        <a:cubicBezTo>
                          <a:pt x="16164" y="60619"/>
                          <a:pt x="9236" y="56770"/>
                          <a:pt x="0" y="54461"/>
                        </a:cubicBezTo>
                        <a:cubicBezTo>
                          <a:pt x="5198" y="38866"/>
                          <a:pt x="-618" y="47125"/>
                          <a:pt x="19050" y="41761"/>
                        </a:cubicBezTo>
                        <a:cubicBezTo>
                          <a:pt x="25508" y="40000"/>
                          <a:pt x="38100" y="35411"/>
                          <a:pt x="38100" y="35411"/>
                        </a:cubicBezTo>
                        <a:cubicBezTo>
                          <a:pt x="56196" y="17315"/>
                          <a:pt x="45819" y="26032"/>
                          <a:pt x="69850" y="10011"/>
                        </a:cubicBezTo>
                        <a:cubicBezTo>
                          <a:pt x="73025" y="7894"/>
                          <a:pt x="75755" y="4868"/>
                          <a:pt x="79375" y="3661"/>
                        </a:cubicBezTo>
                        <a:cubicBezTo>
                          <a:pt x="82550" y="2603"/>
                          <a:pt x="86115" y="-1370"/>
                          <a:pt x="88900" y="486"/>
                        </a:cubicBezTo>
                        <a:cubicBezTo>
                          <a:pt x="91542" y="2247"/>
                          <a:pt x="73025" y="486"/>
                          <a:pt x="69850" y="48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solidFill>
                      <a:schemeClr val="accent2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56" name="Forma libre 555"/>
                  <p:cNvSpPr/>
                  <p:nvPr/>
                </p:nvSpPr>
                <p:spPr>
                  <a:xfrm>
                    <a:off x="4389956" y="2619375"/>
                    <a:ext cx="64569" cy="69850"/>
                  </a:xfrm>
                  <a:custGeom>
                    <a:avLst/>
                    <a:gdLst>
                      <a:gd name="connsiteX0" fmla="*/ 1069 w 64569"/>
                      <a:gd name="connsiteY0" fmla="*/ 0 h 69850"/>
                      <a:gd name="connsiteX1" fmla="*/ 1069 w 64569"/>
                      <a:gd name="connsiteY1" fmla="*/ 0 h 69850"/>
                      <a:gd name="connsiteX2" fmla="*/ 29644 w 64569"/>
                      <a:gd name="connsiteY2" fmla="*/ 38100 h 69850"/>
                      <a:gd name="connsiteX3" fmla="*/ 39169 w 64569"/>
                      <a:gd name="connsiteY3" fmla="*/ 47625 h 69850"/>
                      <a:gd name="connsiteX4" fmla="*/ 64569 w 64569"/>
                      <a:gd name="connsiteY4" fmla="*/ 69850 h 69850"/>
                      <a:gd name="connsiteX5" fmla="*/ 51869 w 64569"/>
                      <a:gd name="connsiteY5" fmla="*/ 57150 h 69850"/>
                      <a:gd name="connsiteX6" fmla="*/ 48694 w 64569"/>
                      <a:gd name="connsiteY6" fmla="*/ 47625 h 69850"/>
                      <a:gd name="connsiteX7" fmla="*/ 29644 w 64569"/>
                      <a:gd name="connsiteY7" fmla="*/ 34925 h 69850"/>
                      <a:gd name="connsiteX8" fmla="*/ 20119 w 64569"/>
                      <a:gd name="connsiteY8" fmla="*/ 28575 h 69850"/>
                      <a:gd name="connsiteX9" fmla="*/ 7419 w 64569"/>
                      <a:gd name="connsiteY9" fmla="*/ 9525 h 69850"/>
                      <a:gd name="connsiteX10" fmla="*/ 1069 w 64569"/>
                      <a:gd name="connsiteY10" fmla="*/ 0 h 69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4569" h="69850">
                        <a:moveTo>
                          <a:pt x="1069" y="0"/>
                        </a:moveTo>
                        <a:lnTo>
                          <a:pt x="1069" y="0"/>
                        </a:lnTo>
                        <a:cubicBezTo>
                          <a:pt x="10594" y="12700"/>
                          <a:pt x="18419" y="26875"/>
                          <a:pt x="29644" y="38100"/>
                        </a:cubicBezTo>
                        <a:cubicBezTo>
                          <a:pt x="32819" y="41275"/>
                          <a:pt x="36412" y="44081"/>
                          <a:pt x="39169" y="47625"/>
                        </a:cubicBezTo>
                        <a:cubicBezTo>
                          <a:pt x="57418" y="71088"/>
                          <a:pt x="42676" y="64377"/>
                          <a:pt x="64569" y="69850"/>
                        </a:cubicBezTo>
                        <a:cubicBezTo>
                          <a:pt x="56102" y="44450"/>
                          <a:pt x="68802" y="74083"/>
                          <a:pt x="51869" y="57150"/>
                        </a:cubicBezTo>
                        <a:cubicBezTo>
                          <a:pt x="49502" y="54783"/>
                          <a:pt x="51061" y="49992"/>
                          <a:pt x="48694" y="47625"/>
                        </a:cubicBezTo>
                        <a:cubicBezTo>
                          <a:pt x="43298" y="42229"/>
                          <a:pt x="35994" y="39158"/>
                          <a:pt x="29644" y="34925"/>
                        </a:cubicBezTo>
                        <a:lnTo>
                          <a:pt x="20119" y="28575"/>
                        </a:lnTo>
                        <a:cubicBezTo>
                          <a:pt x="15886" y="22225"/>
                          <a:pt x="14659" y="11938"/>
                          <a:pt x="7419" y="9525"/>
                        </a:cubicBezTo>
                        <a:cubicBezTo>
                          <a:pt x="-4946" y="5403"/>
                          <a:pt x="2127" y="1588"/>
                          <a:pt x="106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solidFill>
                      <a:schemeClr val="accent2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</p:grpSp>
            <p:sp>
              <p:nvSpPr>
                <p:cNvPr id="514" name="Forma libre 513"/>
                <p:cNvSpPr/>
                <p:nvPr/>
              </p:nvSpPr>
              <p:spPr>
                <a:xfrm>
                  <a:off x="3425667" y="1356312"/>
                  <a:ext cx="188423" cy="268455"/>
                </a:xfrm>
                <a:custGeom>
                  <a:avLst/>
                  <a:gdLst>
                    <a:gd name="connsiteX0" fmla="*/ 102186 w 188423"/>
                    <a:gd name="connsiteY0" fmla="*/ 0 h 268455"/>
                    <a:gd name="connsiteX1" fmla="*/ 102186 w 188423"/>
                    <a:gd name="connsiteY1" fmla="*/ 0 h 268455"/>
                    <a:gd name="connsiteX2" fmla="*/ 86507 w 188423"/>
                    <a:gd name="connsiteY2" fmla="*/ 78400 h 268455"/>
                    <a:gd name="connsiteX3" fmla="*/ 62988 w 188423"/>
                    <a:gd name="connsiteY3" fmla="*/ 109759 h 268455"/>
                    <a:gd name="connsiteX4" fmla="*/ 47309 w 188423"/>
                    <a:gd name="connsiteY4" fmla="*/ 133279 h 268455"/>
                    <a:gd name="connsiteX5" fmla="*/ 39469 w 188423"/>
                    <a:gd name="connsiteY5" fmla="*/ 156799 h 268455"/>
                    <a:gd name="connsiteX6" fmla="*/ 15950 w 188423"/>
                    <a:gd name="connsiteY6" fmla="*/ 172479 h 268455"/>
                    <a:gd name="connsiteX7" fmla="*/ 271 w 188423"/>
                    <a:gd name="connsiteY7" fmla="*/ 195999 h 268455"/>
                    <a:gd name="connsiteX8" fmla="*/ 23790 w 188423"/>
                    <a:gd name="connsiteY8" fmla="*/ 203839 h 268455"/>
                    <a:gd name="connsiteX9" fmla="*/ 39469 w 188423"/>
                    <a:gd name="connsiteY9" fmla="*/ 227359 h 268455"/>
                    <a:gd name="connsiteX10" fmla="*/ 62988 w 188423"/>
                    <a:gd name="connsiteY10" fmla="*/ 243039 h 268455"/>
                    <a:gd name="connsiteX11" fmla="*/ 70828 w 188423"/>
                    <a:gd name="connsiteY11" fmla="*/ 266559 h 268455"/>
                    <a:gd name="connsiteX12" fmla="*/ 110026 w 188423"/>
                    <a:gd name="connsiteY12" fmla="*/ 227359 h 268455"/>
                    <a:gd name="connsiteX13" fmla="*/ 117866 w 188423"/>
                    <a:gd name="connsiteY13" fmla="*/ 250879 h 268455"/>
                    <a:gd name="connsiteX14" fmla="*/ 133545 w 188423"/>
                    <a:gd name="connsiteY14" fmla="*/ 227359 h 268455"/>
                    <a:gd name="connsiteX15" fmla="*/ 164904 w 188423"/>
                    <a:gd name="connsiteY15" fmla="*/ 219519 h 268455"/>
                    <a:gd name="connsiteX16" fmla="*/ 188423 w 188423"/>
                    <a:gd name="connsiteY16" fmla="*/ 211679 h 268455"/>
                    <a:gd name="connsiteX17" fmla="*/ 172743 w 188423"/>
                    <a:gd name="connsiteY17" fmla="*/ 195999 h 268455"/>
                    <a:gd name="connsiteX18" fmla="*/ 157064 w 188423"/>
                    <a:gd name="connsiteY18" fmla="*/ 172479 h 268455"/>
                    <a:gd name="connsiteX19" fmla="*/ 110026 w 188423"/>
                    <a:gd name="connsiteY19" fmla="*/ 141119 h 268455"/>
                    <a:gd name="connsiteX20" fmla="*/ 86507 w 188423"/>
                    <a:gd name="connsiteY20" fmla="*/ 125439 h 268455"/>
                    <a:gd name="connsiteX21" fmla="*/ 117866 w 188423"/>
                    <a:gd name="connsiteY21" fmla="*/ 70560 h 268455"/>
                    <a:gd name="connsiteX22" fmla="*/ 94347 w 188423"/>
                    <a:gd name="connsiteY22" fmla="*/ 62720 h 268455"/>
                    <a:gd name="connsiteX23" fmla="*/ 102186 w 188423"/>
                    <a:gd name="connsiteY23" fmla="*/ 0 h 268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88423" h="268455">
                      <a:moveTo>
                        <a:pt x="102186" y="0"/>
                      </a:moveTo>
                      <a:lnTo>
                        <a:pt x="102186" y="0"/>
                      </a:lnTo>
                      <a:cubicBezTo>
                        <a:pt x="96960" y="26133"/>
                        <a:pt x="95470" y="53302"/>
                        <a:pt x="86507" y="78400"/>
                      </a:cubicBezTo>
                      <a:cubicBezTo>
                        <a:pt x="82113" y="90705"/>
                        <a:pt x="70582" y="99126"/>
                        <a:pt x="62988" y="109759"/>
                      </a:cubicBezTo>
                      <a:cubicBezTo>
                        <a:pt x="57512" y="117426"/>
                        <a:pt x="51523" y="124851"/>
                        <a:pt x="47309" y="133279"/>
                      </a:cubicBezTo>
                      <a:cubicBezTo>
                        <a:pt x="43613" y="140671"/>
                        <a:pt x="44631" y="150346"/>
                        <a:pt x="39469" y="156799"/>
                      </a:cubicBezTo>
                      <a:cubicBezTo>
                        <a:pt x="33583" y="164157"/>
                        <a:pt x="23790" y="167252"/>
                        <a:pt x="15950" y="172479"/>
                      </a:cubicBezTo>
                      <a:cubicBezTo>
                        <a:pt x="10724" y="180319"/>
                        <a:pt x="-2014" y="186858"/>
                        <a:pt x="271" y="195999"/>
                      </a:cubicBezTo>
                      <a:cubicBezTo>
                        <a:pt x="2275" y="204016"/>
                        <a:pt x="17337" y="198677"/>
                        <a:pt x="23790" y="203839"/>
                      </a:cubicBezTo>
                      <a:cubicBezTo>
                        <a:pt x="31147" y="209725"/>
                        <a:pt x="32807" y="220696"/>
                        <a:pt x="39469" y="227359"/>
                      </a:cubicBezTo>
                      <a:cubicBezTo>
                        <a:pt x="46131" y="234022"/>
                        <a:pt x="55148" y="237812"/>
                        <a:pt x="62988" y="243039"/>
                      </a:cubicBezTo>
                      <a:cubicBezTo>
                        <a:pt x="65601" y="250879"/>
                        <a:pt x="63436" y="262863"/>
                        <a:pt x="70828" y="266559"/>
                      </a:cubicBezTo>
                      <a:cubicBezTo>
                        <a:pt x="93899" y="278095"/>
                        <a:pt x="106965" y="233481"/>
                        <a:pt x="110026" y="227359"/>
                      </a:cubicBezTo>
                      <a:cubicBezTo>
                        <a:pt x="112639" y="235199"/>
                        <a:pt x="109602" y="250879"/>
                        <a:pt x="117866" y="250879"/>
                      </a:cubicBezTo>
                      <a:cubicBezTo>
                        <a:pt x="127288" y="250879"/>
                        <a:pt x="125705" y="232586"/>
                        <a:pt x="133545" y="227359"/>
                      </a:cubicBezTo>
                      <a:cubicBezTo>
                        <a:pt x="142510" y="221382"/>
                        <a:pt x="154544" y="222479"/>
                        <a:pt x="164904" y="219519"/>
                      </a:cubicBezTo>
                      <a:cubicBezTo>
                        <a:pt x="172850" y="217249"/>
                        <a:pt x="180583" y="214292"/>
                        <a:pt x="188423" y="211679"/>
                      </a:cubicBezTo>
                      <a:cubicBezTo>
                        <a:pt x="183196" y="206452"/>
                        <a:pt x="177360" y="201771"/>
                        <a:pt x="172743" y="195999"/>
                      </a:cubicBezTo>
                      <a:cubicBezTo>
                        <a:pt x="166857" y="188641"/>
                        <a:pt x="164155" y="178684"/>
                        <a:pt x="157064" y="172479"/>
                      </a:cubicBezTo>
                      <a:cubicBezTo>
                        <a:pt x="142882" y="160070"/>
                        <a:pt x="125705" y="151572"/>
                        <a:pt x="110026" y="141119"/>
                      </a:cubicBezTo>
                      <a:lnTo>
                        <a:pt x="86507" y="125439"/>
                      </a:lnTo>
                      <a:cubicBezTo>
                        <a:pt x="97524" y="114421"/>
                        <a:pt x="126890" y="93121"/>
                        <a:pt x="117866" y="70560"/>
                      </a:cubicBezTo>
                      <a:cubicBezTo>
                        <a:pt x="114797" y="62887"/>
                        <a:pt x="102187" y="65333"/>
                        <a:pt x="94347" y="62720"/>
                      </a:cubicBezTo>
                      <a:cubicBezTo>
                        <a:pt x="74535" y="42908"/>
                        <a:pt x="100879" y="10453"/>
                        <a:pt x="102186" y="0"/>
                      </a:cubicBezTo>
                      <a:close/>
                    </a:path>
                  </a:pathLst>
                </a:custGeom>
                <a:solidFill>
                  <a:srgbClr val="FFC352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15" name="Forma libre 514"/>
                <p:cNvSpPr/>
                <p:nvPr/>
              </p:nvSpPr>
              <p:spPr>
                <a:xfrm>
                  <a:off x="1756087" y="2883457"/>
                  <a:ext cx="1379783" cy="1624517"/>
                </a:xfrm>
                <a:custGeom>
                  <a:avLst/>
                  <a:gdLst>
                    <a:gd name="connsiteX0" fmla="*/ 368465 w 1379783"/>
                    <a:gd name="connsiteY0" fmla="*/ 111406 h 1624517"/>
                    <a:gd name="connsiteX1" fmla="*/ 0 w 1379783"/>
                    <a:gd name="connsiteY1" fmla="*/ 1514758 h 1624517"/>
                    <a:gd name="connsiteX2" fmla="*/ 47038 w 1379783"/>
                    <a:gd name="connsiteY2" fmla="*/ 1459878 h 1624517"/>
                    <a:gd name="connsiteX3" fmla="*/ 86236 w 1379783"/>
                    <a:gd name="connsiteY3" fmla="*/ 1452038 h 1624517"/>
                    <a:gd name="connsiteX4" fmla="*/ 109755 w 1379783"/>
                    <a:gd name="connsiteY4" fmla="*/ 1436358 h 1624517"/>
                    <a:gd name="connsiteX5" fmla="*/ 133274 w 1379783"/>
                    <a:gd name="connsiteY5" fmla="*/ 1428518 h 1624517"/>
                    <a:gd name="connsiteX6" fmla="*/ 156794 w 1379783"/>
                    <a:gd name="connsiteY6" fmla="*/ 1436358 h 1624517"/>
                    <a:gd name="connsiteX7" fmla="*/ 203832 w 1379783"/>
                    <a:gd name="connsiteY7" fmla="*/ 1475558 h 1624517"/>
                    <a:gd name="connsiteX8" fmla="*/ 250870 w 1379783"/>
                    <a:gd name="connsiteY8" fmla="*/ 1491238 h 1624517"/>
                    <a:gd name="connsiteX9" fmla="*/ 297908 w 1379783"/>
                    <a:gd name="connsiteY9" fmla="*/ 1483398 h 1624517"/>
                    <a:gd name="connsiteX10" fmla="*/ 321427 w 1379783"/>
                    <a:gd name="connsiteY10" fmla="*/ 1475558 h 1624517"/>
                    <a:gd name="connsiteX11" fmla="*/ 446861 w 1379783"/>
                    <a:gd name="connsiteY11" fmla="*/ 1499078 h 1624517"/>
                    <a:gd name="connsiteX12" fmla="*/ 501739 w 1379783"/>
                    <a:gd name="connsiteY12" fmla="*/ 1546118 h 1624517"/>
                    <a:gd name="connsiteX13" fmla="*/ 548777 w 1379783"/>
                    <a:gd name="connsiteY13" fmla="*/ 1561798 h 1624517"/>
                    <a:gd name="connsiteX14" fmla="*/ 635014 w 1379783"/>
                    <a:gd name="connsiteY14" fmla="*/ 1546118 h 1624517"/>
                    <a:gd name="connsiteX15" fmla="*/ 658533 w 1379783"/>
                    <a:gd name="connsiteY15" fmla="*/ 1530438 h 1624517"/>
                    <a:gd name="connsiteX16" fmla="*/ 729090 w 1379783"/>
                    <a:gd name="connsiteY16" fmla="*/ 1538278 h 1624517"/>
                    <a:gd name="connsiteX17" fmla="*/ 791807 w 1379783"/>
                    <a:gd name="connsiteY17" fmla="*/ 1553958 h 1624517"/>
                    <a:gd name="connsiteX18" fmla="*/ 807486 w 1379783"/>
                    <a:gd name="connsiteY18" fmla="*/ 1577478 h 1624517"/>
                    <a:gd name="connsiteX19" fmla="*/ 815326 w 1379783"/>
                    <a:gd name="connsiteY19" fmla="*/ 1600997 h 1624517"/>
                    <a:gd name="connsiteX20" fmla="*/ 956440 w 1379783"/>
                    <a:gd name="connsiteY20" fmla="*/ 1577478 h 1624517"/>
                    <a:gd name="connsiteX21" fmla="*/ 1019158 w 1379783"/>
                    <a:gd name="connsiteY21" fmla="*/ 1585317 h 1624517"/>
                    <a:gd name="connsiteX22" fmla="*/ 1042677 w 1379783"/>
                    <a:gd name="connsiteY22" fmla="*/ 1600997 h 1624517"/>
                    <a:gd name="connsiteX23" fmla="*/ 1128913 w 1379783"/>
                    <a:gd name="connsiteY23" fmla="*/ 1616677 h 1624517"/>
                    <a:gd name="connsiteX24" fmla="*/ 1152432 w 1379783"/>
                    <a:gd name="connsiteY24" fmla="*/ 1624517 h 1624517"/>
                    <a:gd name="connsiteX25" fmla="*/ 1207310 w 1379783"/>
                    <a:gd name="connsiteY25" fmla="*/ 1616677 h 1624517"/>
                    <a:gd name="connsiteX26" fmla="*/ 1262188 w 1379783"/>
                    <a:gd name="connsiteY26" fmla="*/ 1593157 h 1624517"/>
                    <a:gd name="connsiteX27" fmla="*/ 1332745 w 1379783"/>
                    <a:gd name="connsiteY27" fmla="*/ 1585317 h 1624517"/>
                    <a:gd name="connsiteX28" fmla="*/ 1348424 w 1379783"/>
                    <a:gd name="connsiteY28" fmla="*/ 1561798 h 1624517"/>
                    <a:gd name="connsiteX29" fmla="*/ 1379783 w 1379783"/>
                    <a:gd name="connsiteY29" fmla="*/ 1530438 h 1624517"/>
                    <a:gd name="connsiteX30" fmla="*/ 1348424 w 1379783"/>
                    <a:gd name="connsiteY30" fmla="*/ 1514758 h 1624517"/>
                    <a:gd name="connsiteX31" fmla="*/ 1324905 w 1379783"/>
                    <a:gd name="connsiteY31" fmla="*/ 1506918 h 1624517"/>
                    <a:gd name="connsiteX32" fmla="*/ 1356264 w 1379783"/>
                    <a:gd name="connsiteY32" fmla="*/ 1483398 h 1624517"/>
                    <a:gd name="connsiteX33" fmla="*/ 1348424 w 1379783"/>
                    <a:gd name="connsiteY33" fmla="*/ 1420678 h 1624517"/>
                    <a:gd name="connsiteX34" fmla="*/ 1317065 w 1379783"/>
                    <a:gd name="connsiteY34" fmla="*/ 1404999 h 1624517"/>
                    <a:gd name="connsiteX35" fmla="*/ 1270027 w 1379783"/>
                    <a:gd name="connsiteY35" fmla="*/ 1373639 h 1624517"/>
                    <a:gd name="connsiteX36" fmla="*/ 1254348 w 1379783"/>
                    <a:gd name="connsiteY36" fmla="*/ 1342279 h 1624517"/>
                    <a:gd name="connsiteX37" fmla="*/ 1246508 w 1379783"/>
                    <a:gd name="connsiteY37" fmla="*/ 1310919 h 1624517"/>
                    <a:gd name="connsiteX38" fmla="*/ 1222989 w 1379783"/>
                    <a:gd name="connsiteY38" fmla="*/ 1287399 h 1624517"/>
                    <a:gd name="connsiteX39" fmla="*/ 1199470 w 1379783"/>
                    <a:gd name="connsiteY39" fmla="*/ 1240359 h 1624517"/>
                    <a:gd name="connsiteX40" fmla="*/ 1191631 w 1379783"/>
                    <a:gd name="connsiteY40" fmla="*/ 1122760 h 1624517"/>
                    <a:gd name="connsiteX41" fmla="*/ 1175951 w 1379783"/>
                    <a:gd name="connsiteY41" fmla="*/ 1060041 h 1624517"/>
                    <a:gd name="connsiteX42" fmla="*/ 1191631 w 1379783"/>
                    <a:gd name="connsiteY42" fmla="*/ 1036521 h 1624517"/>
                    <a:gd name="connsiteX43" fmla="*/ 1191631 w 1379783"/>
                    <a:gd name="connsiteY43" fmla="*/ 958121 h 1624517"/>
                    <a:gd name="connsiteX44" fmla="*/ 1175951 w 1379783"/>
                    <a:gd name="connsiteY44" fmla="*/ 942441 h 1624517"/>
                    <a:gd name="connsiteX45" fmla="*/ 1168111 w 1379783"/>
                    <a:gd name="connsiteY45" fmla="*/ 840522 h 1624517"/>
                    <a:gd name="connsiteX46" fmla="*/ 1152432 w 1379783"/>
                    <a:gd name="connsiteY46" fmla="*/ 762122 h 1624517"/>
                    <a:gd name="connsiteX47" fmla="*/ 1113234 w 1379783"/>
                    <a:gd name="connsiteY47" fmla="*/ 715083 h 1624517"/>
                    <a:gd name="connsiteX48" fmla="*/ 1097554 w 1379783"/>
                    <a:gd name="connsiteY48" fmla="*/ 479884 h 1624517"/>
                    <a:gd name="connsiteX49" fmla="*/ 1081875 w 1379783"/>
                    <a:gd name="connsiteY49" fmla="*/ 440684 h 1624517"/>
                    <a:gd name="connsiteX50" fmla="*/ 1058356 w 1379783"/>
                    <a:gd name="connsiteY50" fmla="*/ 260365 h 1624517"/>
                    <a:gd name="connsiteX51" fmla="*/ 1042677 w 1379783"/>
                    <a:gd name="connsiteY51" fmla="*/ 236845 h 1624517"/>
                    <a:gd name="connsiteX52" fmla="*/ 1026997 w 1379783"/>
                    <a:gd name="connsiteY52" fmla="*/ 181966 h 1624517"/>
                    <a:gd name="connsiteX53" fmla="*/ 995639 w 1379783"/>
                    <a:gd name="connsiteY53" fmla="*/ 166286 h 1624517"/>
                    <a:gd name="connsiteX54" fmla="*/ 932921 w 1379783"/>
                    <a:gd name="connsiteY54" fmla="*/ 150606 h 1624517"/>
                    <a:gd name="connsiteX55" fmla="*/ 760448 w 1379783"/>
                    <a:gd name="connsiteY55" fmla="*/ 134926 h 1624517"/>
                    <a:gd name="connsiteX56" fmla="*/ 642853 w 1379783"/>
                    <a:gd name="connsiteY56" fmla="*/ 119246 h 1624517"/>
                    <a:gd name="connsiteX57" fmla="*/ 517419 w 1379783"/>
                    <a:gd name="connsiteY57" fmla="*/ 103566 h 1624517"/>
                    <a:gd name="connsiteX58" fmla="*/ 368465 w 1379783"/>
                    <a:gd name="connsiteY58" fmla="*/ 111406 h 1624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379783" h="1624517">
                      <a:moveTo>
                        <a:pt x="368465" y="111406"/>
                      </a:moveTo>
                      <a:cubicBezTo>
                        <a:pt x="282229" y="346604"/>
                        <a:pt x="122822" y="1046974"/>
                        <a:pt x="0" y="1514758"/>
                      </a:cubicBezTo>
                      <a:cubicBezTo>
                        <a:pt x="15679" y="1496465"/>
                        <a:pt x="27553" y="1474049"/>
                        <a:pt x="47038" y="1459878"/>
                      </a:cubicBezTo>
                      <a:cubicBezTo>
                        <a:pt x="57814" y="1452041"/>
                        <a:pt x="73760" y="1456717"/>
                        <a:pt x="86236" y="1452038"/>
                      </a:cubicBezTo>
                      <a:cubicBezTo>
                        <a:pt x="95058" y="1448729"/>
                        <a:pt x="101328" y="1440572"/>
                        <a:pt x="109755" y="1436358"/>
                      </a:cubicBezTo>
                      <a:cubicBezTo>
                        <a:pt x="117146" y="1432662"/>
                        <a:pt x="125434" y="1431131"/>
                        <a:pt x="133274" y="1428518"/>
                      </a:cubicBezTo>
                      <a:cubicBezTo>
                        <a:pt x="141114" y="1431131"/>
                        <a:pt x="149918" y="1431774"/>
                        <a:pt x="156794" y="1436358"/>
                      </a:cubicBezTo>
                      <a:cubicBezTo>
                        <a:pt x="193720" y="1460976"/>
                        <a:pt x="165356" y="1458457"/>
                        <a:pt x="203832" y="1475558"/>
                      </a:cubicBezTo>
                      <a:cubicBezTo>
                        <a:pt x="218935" y="1482271"/>
                        <a:pt x="250870" y="1491238"/>
                        <a:pt x="250870" y="1491238"/>
                      </a:cubicBezTo>
                      <a:cubicBezTo>
                        <a:pt x="266549" y="1488625"/>
                        <a:pt x="282391" y="1486846"/>
                        <a:pt x="297908" y="1483398"/>
                      </a:cubicBezTo>
                      <a:cubicBezTo>
                        <a:pt x="305975" y="1481605"/>
                        <a:pt x="313209" y="1474693"/>
                        <a:pt x="321427" y="1475558"/>
                      </a:cubicBezTo>
                      <a:cubicBezTo>
                        <a:pt x="363733" y="1480011"/>
                        <a:pt x="405050" y="1491238"/>
                        <a:pt x="446861" y="1499078"/>
                      </a:cubicBezTo>
                      <a:cubicBezTo>
                        <a:pt x="463247" y="1515464"/>
                        <a:pt x="481955" y="1535326"/>
                        <a:pt x="501739" y="1546118"/>
                      </a:cubicBezTo>
                      <a:cubicBezTo>
                        <a:pt x="516248" y="1554033"/>
                        <a:pt x="548777" y="1561798"/>
                        <a:pt x="548777" y="1561798"/>
                      </a:cubicBezTo>
                      <a:cubicBezTo>
                        <a:pt x="554060" y="1560917"/>
                        <a:pt x="626249" y="1549405"/>
                        <a:pt x="635014" y="1546118"/>
                      </a:cubicBezTo>
                      <a:cubicBezTo>
                        <a:pt x="643836" y="1542810"/>
                        <a:pt x="650693" y="1535665"/>
                        <a:pt x="658533" y="1530438"/>
                      </a:cubicBezTo>
                      <a:cubicBezTo>
                        <a:pt x="682052" y="1533051"/>
                        <a:pt x="705786" y="1534165"/>
                        <a:pt x="729090" y="1538278"/>
                      </a:cubicBezTo>
                      <a:cubicBezTo>
                        <a:pt x="750311" y="1542023"/>
                        <a:pt x="791807" y="1553958"/>
                        <a:pt x="791807" y="1553958"/>
                      </a:cubicBezTo>
                      <a:cubicBezTo>
                        <a:pt x="797033" y="1561798"/>
                        <a:pt x="803272" y="1569050"/>
                        <a:pt x="807486" y="1577478"/>
                      </a:cubicBezTo>
                      <a:cubicBezTo>
                        <a:pt x="811182" y="1584869"/>
                        <a:pt x="807081" y="1600447"/>
                        <a:pt x="815326" y="1600997"/>
                      </a:cubicBezTo>
                      <a:cubicBezTo>
                        <a:pt x="856065" y="1603713"/>
                        <a:pt x="912459" y="1588473"/>
                        <a:pt x="956440" y="1577478"/>
                      </a:cubicBezTo>
                      <a:cubicBezTo>
                        <a:pt x="977346" y="1580091"/>
                        <a:pt x="998832" y="1579774"/>
                        <a:pt x="1019158" y="1585317"/>
                      </a:cubicBezTo>
                      <a:cubicBezTo>
                        <a:pt x="1028248" y="1587796"/>
                        <a:pt x="1033617" y="1598408"/>
                        <a:pt x="1042677" y="1600997"/>
                      </a:cubicBezTo>
                      <a:cubicBezTo>
                        <a:pt x="1070769" y="1609024"/>
                        <a:pt x="1100345" y="1610555"/>
                        <a:pt x="1128913" y="1616677"/>
                      </a:cubicBezTo>
                      <a:cubicBezTo>
                        <a:pt x="1136993" y="1618409"/>
                        <a:pt x="1144592" y="1621904"/>
                        <a:pt x="1152432" y="1624517"/>
                      </a:cubicBezTo>
                      <a:cubicBezTo>
                        <a:pt x="1170725" y="1621904"/>
                        <a:pt x="1189483" y="1621539"/>
                        <a:pt x="1207310" y="1616677"/>
                      </a:cubicBezTo>
                      <a:cubicBezTo>
                        <a:pt x="1252188" y="1604437"/>
                        <a:pt x="1223249" y="1599647"/>
                        <a:pt x="1262188" y="1593157"/>
                      </a:cubicBezTo>
                      <a:cubicBezTo>
                        <a:pt x="1285530" y="1589267"/>
                        <a:pt x="1309226" y="1587930"/>
                        <a:pt x="1332745" y="1585317"/>
                      </a:cubicBezTo>
                      <a:cubicBezTo>
                        <a:pt x="1337971" y="1577477"/>
                        <a:pt x="1341067" y="1567684"/>
                        <a:pt x="1348424" y="1561798"/>
                      </a:cubicBezTo>
                      <a:cubicBezTo>
                        <a:pt x="1386435" y="1531389"/>
                        <a:pt x="1362678" y="1581754"/>
                        <a:pt x="1379783" y="1530438"/>
                      </a:cubicBezTo>
                      <a:cubicBezTo>
                        <a:pt x="1369330" y="1525211"/>
                        <a:pt x="1359166" y="1519362"/>
                        <a:pt x="1348424" y="1514758"/>
                      </a:cubicBezTo>
                      <a:cubicBezTo>
                        <a:pt x="1340828" y="1511503"/>
                        <a:pt x="1322901" y="1514935"/>
                        <a:pt x="1324905" y="1506918"/>
                      </a:cubicBezTo>
                      <a:cubicBezTo>
                        <a:pt x="1328074" y="1494242"/>
                        <a:pt x="1345811" y="1491238"/>
                        <a:pt x="1356264" y="1483398"/>
                      </a:cubicBezTo>
                      <a:cubicBezTo>
                        <a:pt x="1353651" y="1462491"/>
                        <a:pt x="1357846" y="1439523"/>
                        <a:pt x="1348424" y="1420678"/>
                      </a:cubicBezTo>
                      <a:cubicBezTo>
                        <a:pt x="1343198" y="1410225"/>
                        <a:pt x="1327086" y="1411012"/>
                        <a:pt x="1317065" y="1404999"/>
                      </a:cubicBezTo>
                      <a:cubicBezTo>
                        <a:pt x="1300906" y="1395303"/>
                        <a:pt x="1270027" y="1373639"/>
                        <a:pt x="1270027" y="1373639"/>
                      </a:cubicBezTo>
                      <a:cubicBezTo>
                        <a:pt x="1264801" y="1363186"/>
                        <a:pt x="1258451" y="1353222"/>
                        <a:pt x="1254348" y="1342279"/>
                      </a:cubicBezTo>
                      <a:cubicBezTo>
                        <a:pt x="1250565" y="1332190"/>
                        <a:pt x="1251854" y="1320274"/>
                        <a:pt x="1246508" y="1310919"/>
                      </a:cubicBezTo>
                      <a:cubicBezTo>
                        <a:pt x="1241007" y="1301293"/>
                        <a:pt x="1230087" y="1295917"/>
                        <a:pt x="1222989" y="1287399"/>
                      </a:cubicBezTo>
                      <a:cubicBezTo>
                        <a:pt x="1206104" y="1267136"/>
                        <a:pt x="1207327" y="1263930"/>
                        <a:pt x="1199470" y="1240359"/>
                      </a:cubicBezTo>
                      <a:cubicBezTo>
                        <a:pt x="1196857" y="1201159"/>
                        <a:pt x="1196712" y="1161717"/>
                        <a:pt x="1191631" y="1122760"/>
                      </a:cubicBezTo>
                      <a:cubicBezTo>
                        <a:pt x="1188844" y="1101391"/>
                        <a:pt x="1175951" y="1060041"/>
                        <a:pt x="1175951" y="1060041"/>
                      </a:cubicBezTo>
                      <a:cubicBezTo>
                        <a:pt x="1181178" y="1052201"/>
                        <a:pt x="1187417" y="1044949"/>
                        <a:pt x="1191631" y="1036521"/>
                      </a:cubicBezTo>
                      <a:cubicBezTo>
                        <a:pt x="1204827" y="1010128"/>
                        <a:pt x="1201725" y="988405"/>
                        <a:pt x="1191631" y="958121"/>
                      </a:cubicBezTo>
                      <a:cubicBezTo>
                        <a:pt x="1189294" y="951109"/>
                        <a:pt x="1181178" y="947668"/>
                        <a:pt x="1175951" y="942441"/>
                      </a:cubicBezTo>
                      <a:cubicBezTo>
                        <a:pt x="1173338" y="908468"/>
                        <a:pt x="1171501" y="874426"/>
                        <a:pt x="1168111" y="840522"/>
                      </a:cubicBezTo>
                      <a:cubicBezTo>
                        <a:pt x="1166305" y="822459"/>
                        <a:pt x="1162895" y="783049"/>
                        <a:pt x="1152432" y="762122"/>
                      </a:cubicBezTo>
                      <a:cubicBezTo>
                        <a:pt x="1141517" y="740290"/>
                        <a:pt x="1130574" y="732423"/>
                        <a:pt x="1113234" y="715083"/>
                      </a:cubicBezTo>
                      <a:cubicBezTo>
                        <a:pt x="1108007" y="636683"/>
                        <a:pt x="1106476" y="557950"/>
                        <a:pt x="1097554" y="479884"/>
                      </a:cubicBezTo>
                      <a:cubicBezTo>
                        <a:pt x="1095956" y="465902"/>
                        <a:pt x="1083695" y="454639"/>
                        <a:pt x="1081875" y="440684"/>
                      </a:cubicBezTo>
                      <a:cubicBezTo>
                        <a:pt x="1067335" y="329208"/>
                        <a:pt x="1093299" y="330256"/>
                        <a:pt x="1058356" y="260365"/>
                      </a:cubicBezTo>
                      <a:cubicBezTo>
                        <a:pt x="1054142" y="251937"/>
                        <a:pt x="1047903" y="244685"/>
                        <a:pt x="1042677" y="236845"/>
                      </a:cubicBezTo>
                      <a:cubicBezTo>
                        <a:pt x="1042609" y="236573"/>
                        <a:pt x="1030746" y="185715"/>
                        <a:pt x="1026997" y="181966"/>
                      </a:cubicBezTo>
                      <a:cubicBezTo>
                        <a:pt x="1018734" y="173702"/>
                        <a:pt x="1006726" y="169982"/>
                        <a:pt x="995639" y="166286"/>
                      </a:cubicBezTo>
                      <a:cubicBezTo>
                        <a:pt x="975195" y="159471"/>
                        <a:pt x="953827" y="155833"/>
                        <a:pt x="932921" y="150606"/>
                      </a:cubicBezTo>
                      <a:cubicBezTo>
                        <a:pt x="855857" y="131339"/>
                        <a:pt x="912330" y="143364"/>
                        <a:pt x="760448" y="134926"/>
                      </a:cubicBezTo>
                      <a:cubicBezTo>
                        <a:pt x="679019" y="121354"/>
                        <a:pt x="745658" y="131583"/>
                        <a:pt x="642853" y="119246"/>
                      </a:cubicBezTo>
                      <a:lnTo>
                        <a:pt x="517419" y="103566"/>
                      </a:lnTo>
                      <a:cubicBezTo>
                        <a:pt x="456712" y="83330"/>
                        <a:pt x="454701" y="-123792"/>
                        <a:pt x="368465" y="111406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6" name="Forma libre 515"/>
                <p:cNvSpPr/>
                <p:nvPr/>
              </p:nvSpPr>
              <p:spPr>
                <a:xfrm>
                  <a:off x="1672734" y="5197882"/>
                  <a:ext cx="859481" cy="470405"/>
                </a:xfrm>
                <a:custGeom>
                  <a:avLst/>
                  <a:gdLst>
                    <a:gd name="connsiteX0" fmla="*/ 36315 w 859481"/>
                    <a:gd name="connsiteY0" fmla="*/ 31367 h 470405"/>
                    <a:gd name="connsiteX1" fmla="*/ 36315 w 859481"/>
                    <a:gd name="connsiteY1" fmla="*/ 31367 h 470405"/>
                    <a:gd name="connsiteX2" fmla="*/ 4956 w 859481"/>
                    <a:gd name="connsiteY2" fmla="*/ 94087 h 470405"/>
                    <a:gd name="connsiteX3" fmla="*/ 28475 w 859481"/>
                    <a:gd name="connsiteY3" fmla="*/ 211686 h 470405"/>
                    <a:gd name="connsiteX4" fmla="*/ 28475 w 859481"/>
                    <a:gd name="connsiteY4" fmla="*/ 446885 h 470405"/>
                    <a:gd name="connsiteX5" fmla="*/ 200948 w 859481"/>
                    <a:gd name="connsiteY5" fmla="*/ 454725 h 470405"/>
                    <a:gd name="connsiteX6" fmla="*/ 224467 w 859481"/>
                    <a:gd name="connsiteY6" fmla="*/ 431205 h 470405"/>
                    <a:gd name="connsiteX7" fmla="*/ 240147 w 859481"/>
                    <a:gd name="connsiteY7" fmla="*/ 352806 h 470405"/>
                    <a:gd name="connsiteX8" fmla="*/ 263666 w 859481"/>
                    <a:gd name="connsiteY8" fmla="*/ 337126 h 470405"/>
                    <a:gd name="connsiteX9" fmla="*/ 271505 w 859481"/>
                    <a:gd name="connsiteY9" fmla="*/ 360646 h 470405"/>
                    <a:gd name="connsiteX10" fmla="*/ 326383 w 859481"/>
                    <a:gd name="connsiteY10" fmla="*/ 384165 h 470405"/>
                    <a:gd name="connsiteX11" fmla="*/ 373421 w 859481"/>
                    <a:gd name="connsiteY11" fmla="*/ 423365 h 470405"/>
                    <a:gd name="connsiteX12" fmla="*/ 443978 w 859481"/>
                    <a:gd name="connsiteY12" fmla="*/ 431205 h 470405"/>
                    <a:gd name="connsiteX13" fmla="*/ 467497 w 859481"/>
                    <a:gd name="connsiteY13" fmla="*/ 439045 h 470405"/>
                    <a:gd name="connsiteX14" fmla="*/ 506695 w 859481"/>
                    <a:gd name="connsiteY14" fmla="*/ 454725 h 470405"/>
                    <a:gd name="connsiteX15" fmla="*/ 577252 w 859481"/>
                    <a:gd name="connsiteY15" fmla="*/ 470405 h 470405"/>
                    <a:gd name="connsiteX16" fmla="*/ 828122 w 859481"/>
                    <a:gd name="connsiteY16" fmla="*/ 462565 h 470405"/>
                    <a:gd name="connsiteX17" fmla="*/ 851641 w 859481"/>
                    <a:gd name="connsiteY17" fmla="*/ 454725 h 470405"/>
                    <a:gd name="connsiteX18" fmla="*/ 859481 w 859481"/>
                    <a:gd name="connsiteY18" fmla="*/ 431205 h 470405"/>
                    <a:gd name="connsiteX19" fmla="*/ 851641 w 859481"/>
                    <a:gd name="connsiteY19" fmla="*/ 407685 h 470405"/>
                    <a:gd name="connsiteX20" fmla="*/ 835962 w 859481"/>
                    <a:gd name="connsiteY20" fmla="*/ 337126 h 470405"/>
                    <a:gd name="connsiteX21" fmla="*/ 828122 w 859481"/>
                    <a:gd name="connsiteY21" fmla="*/ 313606 h 470405"/>
                    <a:gd name="connsiteX22" fmla="*/ 804603 w 859481"/>
                    <a:gd name="connsiteY22" fmla="*/ 305766 h 470405"/>
                    <a:gd name="connsiteX23" fmla="*/ 796763 w 859481"/>
                    <a:gd name="connsiteY23" fmla="*/ 282246 h 470405"/>
                    <a:gd name="connsiteX24" fmla="*/ 741886 w 859481"/>
                    <a:gd name="connsiteY24" fmla="*/ 266566 h 470405"/>
                    <a:gd name="connsiteX25" fmla="*/ 702687 w 859481"/>
                    <a:gd name="connsiteY25" fmla="*/ 235206 h 470405"/>
                    <a:gd name="connsiteX26" fmla="*/ 647810 w 859481"/>
                    <a:gd name="connsiteY26" fmla="*/ 172487 h 470405"/>
                    <a:gd name="connsiteX27" fmla="*/ 600772 w 859481"/>
                    <a:gd name="connsiteY27" fmla="*/ 133287 h 470405"/>
                    <a:gd name="connsiteX28" fmla="*/ 412619 w 859481"/>
                    <a:gd name="connsiteY28" fmla="*/ 101927 h 470405"/>
                    <a:gd name="connsiteX29" fmla="*/ 381261 w 859481"/>
                    <a:gd name="connsiteY29" fmla="*/ 94087 h 470405"/>
                    <a:gd name="connsiteX30" fmla="*/ 342062 w 859481"/>
                    <a:gd name="connsiteY30" fmla="*/ 156807 h 470405"/>
                    <a:gd name="connsiteX31" fmla="*/ 310704 w 859481"/>
                    <a:gd name="connsiteY31" fmla="*/ 164647 h 470405"/>
                    <a:gd name="connsiteX32" fmla="*/ 208788 w 859481"/>
                    <a:gd name="connsiteY32" fmla="*/ 148967 h 470405"/>
                    <a:gd name="connsiteX33" fmla="*/ 193108 w 859481"/>
                    <a:gd name="connsiteY33" fmla="*/ 133287 h 470405"/>
                    <a:gd name="connsiteX34" fmla="*/ 169589 w 859481"/>
                    <a:gd name="connsiteY34" fmla="*/ 117607 h 470405"/>
                    <a:gd name="connsiteX35" fmla="*/ 153910 w 859481"/>
                    <a:gd name="connsiteY35" fmla="*/ 70567 h 470405"/>
                    <a:gd name="connsiteX36" fmla="*/ 146070 w 859481"/>
                    <a:gd name="connsiteY36" fmla="*/ 47047 h 470405"/>
                    <a:gd name="connsiteX37" fmla="*/ 122551 w 859481"/>
                    <a:gd name="connsiteY37" fmla="*/ 31367 h 470405"/>
                    <a:gd name="connsiteX38" fmla="*/ 114712 w 859481"/>
                    <a:gd name="connsiteY38" fmla="*/ 7848 h 470405"/>
                    <a:gd name="connsiteX39" fmla="*/ 44155 w 859481"/>
                    <a:gd name="connsiteY39" fmla="*/ 7848 h 470405"/>
                    <a:gd name="connsiteX40" fmla="*/ 36315 w 859481"/>
                    <a:gd name="connsiteY40" fmla="*/ 31367 h 47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59481" h="470405">
                      <a:moveTo>
                        <a:pt x="36315" y="31367"/>
                      </a:moveTo>
                      <a:lnTo>
                        <a:pt x="36315" y="31367"/>
                      </a:lnTo>
                      <a:cubicBezTo>
                        <a:pt x="25862" y="52274"/>
                        <a:pt x="8423" y="70971"/>
                        <a:pt x="4956" y="94087"/>
                      </a:cubicBezTo>
                      <a:cubicBezTo>
                        <a:pt x="-6130" y="167994"/>
                        <a:pt x="1241" y="170835"/>
                        <a:pt x="28475" y="211686"/>
                      </a:cubicBezTo>
                      <a:cubicBezTo>
                        <a:pt x="27549" y="225583"/>
                        <a:pt x="8497" y="432987"/>
                        <a:pt x="28475" y="446885"/>
                      </a:cubicBezTo>
                      <a:cubicBezTo>
                        <a:pt x="75718" y="479751"/>
                        <a:pt x="143457" y="452112"/>
                        <a:pt x="200948" y="454725"/>
                      </a:cubicBezTo>
                      <a:cubicBezTo>
                        <a:pt x="208788" y="446885"/>
                        <a:pt x="218966" y="440831"/>
                        <a:pt x="224467" y="431205"/>
                      </a:cubicBezTo>
                      <a:cubicBezTo>
                        <a:pt x="235144" y="412519"/>
                        <a:pt x="232037" y="369025"/>
                        <a:pt x="240147" y="352806"/>
                      </a:cubicBezTo>
                      <a:cubicBezTo>
                        <a:pt x="244361" y="344378"/>
                        <a:pt x="255826" y="342353"/>
                        <a:pt x="263666" y="337126"/>
                      </a:cubicBezTo>
                      <a:cubicBezTo>
                        <a:pt x="266279" y="344966"/>
                        <a:pt x="265662" y="354802"/>
                        <a:pt x="271505" y="360646"/>
                      </a:cubicBezTo>
                      <a:cubicBezTo>
                        <a:pt x="281191" y="370332"/>
                        <a:pt x="312329" y="379480"/>
                        <a:pt x="326383" y="384165"/>
                      </a:cubicBezTo>
                      <a:cubicBezTo>
                        <a:pt x="335159" y="392941"/>
                        <a:pt x="358868" y="419727"/>
                        <a:pt x="373421" y="423365"/>
                      </a:cubicBezTo>
                      <a:cubicBezTo>
                        <a:pt x="396378" y="429105"/>
                        <a:pt x="420459" y="428592"/>
                        <a:pt x="443978" y="431205"/>
                      </a:cubicBezTo>
                      <a:cubicBezTo>
                        <a:pt x="451818" y="433818"/>
                        <a:pt x="459759" y="436143"/>
                        <a:pt x="467497" y="439045"/>
                      </a:cubicBezTo>
                      <a:cubicBezTo>
                        <a:pt x="480674" y="443986"/>
                        <a:pt x="493164" y="450859"/>
                        <a:pt x="506695" y="454725"/>
                      </a:cubicBezTo>
                      <a:cubicBezTo>
                        <a:pt x="529861" y="461344"/>
                        <a:pt x="553733" y="465178"/>
                        <a:pt x="577252" y="470405"/>
                      </a:cubicBezTo>
                      <a:cubicBezTo>
                        <a:pt x="660875" y="467792"/>
                        <a:pt x="744594" y="467338"/>
                        <a:pt x="828122" y="462565"/>
                      </a:cubicBezTo>
                      <a:cubicBezTo>
                        <a:pt x="836372" y="462094"/>
                        <a:pt x="845798" y="460568"/>
                        <a:pt x="851641" y="454725"/>
                      </a:cubicBezTo>
                      <a:cubicBezTo>
                        <a:pt x="857484" y="448881"/>
                        <a:pt x="856868" y="439045"/>
                        <a:pt x="859481" y="431205"/>
                      </a:cubicBezTo>
                      <a:cubicBezTo>
                        <a:pt x="856868" y="423365"/>
                        <a:pt x="853645" y="415702"/>
                        <a:pt x="851641" y="407685"/>
                      </a:cubicBezTo>
                      <a:cubicBezTo>
                        <a:pt x="835477" y="343032"/>
                        <a:pt x="852054" y="393452"/>
                        <a:pt x="835962" y="337126"/>
                      </a:cubicBezTo>
                      <a:cubicBezTo>
                        <a:pt x="833692" y="329180"/>
                        <a:pt x="833965" y="319450"/>
                        <a:pt x="828122" y="313606"/>
                      </a:cubicBezTo>
                      <a:cubicBezTo>
                        <a:pt x="822279" y="307763"/>
                        <a:pt x="812443" y="308379"/>
                        <a:pt x="804603" y="305766"/>
                      </a:cubicBezTo>
                      <a:cubicBezTo>
                        <a:pt x="801990" y="297926"/>
                        <a:pt x="802606" y="288090"/>
                        <a:pt x="796763" y="282246"/>
                      </a:cubicBezTo>
                      <a:cubicBezTo>
                        <a:pt x="793014" y="278497"/>
                        <a:pt x="742157" y="266634"/>
                        <a:pt x="741886" y="266566"/>
                      </a:cubicBezTo>
                      <a:cubicBezTo>
                        <a:pt x="726458" y="256281"/>
                        <a:pt x="713857" y="250100"/>
                        <a:pt x="702687" y="235206"/>
                      </a:cubicBezTo>
                      <a:cubicBezTo>
                        <a:pt x="656955" y="174229"/>
                        <a:pt x="691582" y="201670"/>
                        <a:pt x="647810" y="172487"/>
                      </a:cubicBezTo>
                      <a:cubicBezTo>
                        <a:pt x="636863" y="139645"/>
                        <a:pt x="645356" y="145177"/>
                        <a:pt x="600772" y="133287"/>
                      </a:cubicBezTo>
                      <a:cubicBezTo>
                        <a:pt x="539186" y="116863"/>
                        <a:pt x="475189" y="112356"/>
                        <a:pt x="412619" y="101927"/>
                      </a:cubicBezTo>
                      <a:cubicBezTo>
                        <a:pt x="401991" y="100156"/>
                        <a:pt x="391714" y="96700"/>
                        <a:pt x="381261" y="94087"/>
                      </a:cubicBezTo>
                      <a:cubicBezTo>
                        <a:pt x="368655" y="131904"/>
                        <a:pt x="375882" y="142312"/>
                        <a:pt x="342062" y="156807"/>
                      </a:cubicBezTo>
                      <a:cubicBezTo>
                        <a:pt x="332159" y="161051"/>
                        <a:pt x="321157" y="162034"/>
                        <a:pt x="310704" y="164647"/>
                      </a:cubicBezTo>
                      <a:cubicBezTo>
                        <a:pt x="276732" y="159420"/>
                        <a:pt x="241999" y="157824"/>
                        <a:pt x="208788" y="148967"/>
                      </a:cubicBezTo>
                      <a:cubicBezTo>
                        <a:pt x="201646" y="147062"/>
                        <a:pt x="198880" y="137905"/>
                        <a:pt x="193108" y="133287"/>
                      </a:cubicBezTo>
                      <a:cubicBezTo>
                        <a:pt x="185751" y="127401"/>
                        <a:pt x="177429" y="122834"/>
                        <a:pt x="169589" y="117607"/>
                      </a:cubicBezTo>
                      <a:lnTo>
                        <a:pt x="153910" y="70567"/>
                      </a:lnTo>
                      <a:cubicBezTo>
                        <a:pt x="151297" y="62727"/>
                        <a:pt x="152946" y="51631"/>
                        <a:pt x="146070" y="47047"/>
                      </a:cubicBezTo>
                      <a:lnTo>
                        <a:pt x="122551" y="31367"/>
                      </a:lnTo>
                      <a:cubicBezTo>
                        <a:pt x="119938" y="23527"/>
                        <a:pt x="120555" y="13691"/>
                        <a:pt x="114712" y="7848"/>
                      </a:cubicBezTo>
                      <a:cubicBezTo>
                        <a:pt x="98169" y="-8695"/>
                        <a:pt x="56918" y="5721"/>
                        <a:pt x="44155" y="7848"/>
                      </a:cubicBezTo>
                      <a:cubicBezTo>
                        <a:pt x="35681" y="41742"/>
                        <a:pt x="37622" y="27447"/>
                        <a:pt x="36315" y="31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7" name="Forma libre 516"/>
                <p:cNvSpPr/>
                <p:nvPr/>
              </p:nvSpPr>
              <p:spPr>
                <a:xfrm>
                  <a:off x="2790924" y="5123634"/>
                  <a:ext cx="791807" cy="554140"/>
                </a:xfrm>
                <a:custGeom>
                  <a:avLst/>
                  <a:gdLst>
                    <a:gd name="connsiteX0" fmla="*/ 0 w 791807"/>
                    <a:gd name="connsiteY0" fmla="*/ 223215 h 554140"/>
                    <a:gd name="connsiteX1" fmla="*/ 0 w 791807"/>
                    <a:gd name="connsiteY1" fmla="*/ 223215 h 554140"/>
                    <a:gd name="connsiteX2" fmla="*/ 23519 w 791807"/>
                    <a:gd name="connsiteY2" fmla="*/ 285934 h 554140"/>
                    <a:gd name="connsiteX3" fmla="*/ 47038 w 791807"/>
                    <a:gd name="connsiteY3" fmla="*/ 340814 h 554140"/>
                    <a:gd name="connsiteX4" fmla="*/ 54878 w 791807"/>
                    <a:gd name="connsiteY4" fmla="*/ 513293 h 554140"/>
                    <a:gd name="connsiteX5" fmla="*/ 78397 w 791807"/>
                    <a:gd name="connsiteY5" fmla="*/ 521133 h 554140"/>
                    <a:gd name="connsiteX6" fmla="*/ 125435 w 791807"/>
                    <a:gd name="connsiteY6" fmla="*/ 552493 h 554140"/>
                    <a:gd name="connsiteX7" fmla="*/ 250870 w 791807"/>
                    <a:gd name="connsiteY7" fmla="*/ 528973 h 554140"/>
                    <a:gd name="connsiteX8" fmla="*/ 266549 w 791807"/>
                    <a:gd name="connsiteY8" fmla="*/ 505453 h 554140"/>
                    <a:gd name="connsiteX9" fmla="*/ 235190 w 791807"/>
                    <a:gd name="connsiteY9" fmla="*/ 419214 h 554140"/>
                    <a:gd name="connsiteX10" fmla="*/ 580136 w 791807"/>
                    <a:gd name="connsiteY10" fmla="*/ 387854 h 554140"/>
                    <a:gd name="connsiteX11" fmla="*/ 603655 w 791807"/>
                    <a:gd name="connsiteY11" fmla="*/ 372174 h 554140"/>
                    <a:gd name="connsiteX12" fmla="*/ 635014 w 791807"/>
                    <a:gd name="connsiteY12" fmla="*/ 356494 h 554140"/>
                    <a:gd name="connsiteX13" fmla="*/ 666372 w 791807"/>
                    <a:gd name="connsiteY13" fmla="*/ 332974 h 554140"/>
                    <a:gd name="connsiteX14" fmla="*/ 721250 w 791807"/>
                    <a:gd name="connsiteY14" fmla="*/ 309454 h 554140"/>
                    <a:gd name="connsiteX15" fmla="*/ 744769 w 791807"/>
                    <a:gd name="connsiteY15" fmla="*/ 293774 h 554140"/>
                    <a:gd name="connsiteX16" fmla="*/ 768288 w 791807"/>
                    <a:gd name="connsiteY16" fmla="*/ 246735 h 554140"/>
                    <a:gd name="connsiteX17" fmla="*/ 776128 w 791807"/>
                    <a:gd name="connsiteY17" fmla="*/ 223215 h 554140"/>
                    <a:gd name="connsiteX18" fmla="*/ 791807 w 791807"/>
                    <a:gd name="connsiteY18" fmla="*/ 184015 h 554140"/>
                    <a:gd name="connsiteX19" fmla="*/ 783967 w 791807"/>
                    <a:gd name="connsiteY19" fmla="*/ 136975 h 554140"/>
                    <a:gd name="connsiteX20" fmla="*/ 776128 w 791807"/>
                    <a:gd name="connsiteY20" fmla="*/ 11536 h 554140"/>
                    <a:gd name="connsiteX21" fmla="*/ 697731 w 791807"/>
                    <a:gd name="connsiteY21" fmla="*/ 3696 h 554140"/>
                    <a:gd name="connsiteX22" fmla="*/ 533098 w 791807"/>
                    <a:gd name="connsiteY22" fmla="*/ 11536 h 554140"/>
                    <a:gd name="connsiteX23" fmla="*/ 431182 w 791807"/>
                    <a:gd name="connsiteY23" fmla="*/ 35056 h 554140"/>
                    <a:gd name="connsiteX24" fmla="*/ 399823 w 791807"/>
                    <a:gd name="connsiteY24" fmla="*/ 42896 h 554140"/>
                    <a:gd name="connsiteX25" fmla="*/ 360625 w 791807"/>
                    <a:gd name="connsiteY25" fmla="*/ 50736 h 554140"/>
                    <a:gd name="connsiteX26" fmla="*/ 313587 w 791807"/>
                    <a:gd name="connsiteY26" fmla="*/ 66416 h 554140"/>
                    <a:gd name="connsiteX27" fmla="*/ 274389 w 791807"/>
                    <a:gd name="connsiteY27" fmla="*/ 136975 h 554140"/>
                    <a:gd name="connsiteX28" fmla="*/ 243030 w 791807"/>
                    <a:gd name="connsiteY28" fmla="*/ 176175 h 554140"/>
                    <a:gd name="connsiteX29" fmla="*/ 235190 w 791807"/>
                    <a:gd name="connsiteY29" fmla="*/ 199695 h 554140"/>
                    <a:gd name="connsiteX30" fmla="*/ 211671 w 791807"/>
                    <a:gd name="connsiteY30" fmla="*/ 207535 h 554140"/>
                    <a:gd name="connsiteX31" fmla="*/ 164633 w 791807"/>
                    <a:gd name="connsiteY31" fmla="*/ 231055 h 554140"/>
                    <a:gd name="connsiteX32" fmla="*/ 54878 w 791807"/>
                    <a:gd name="connsiteY32" fmla="*/ 199695 h 554140"/>
                    <a:gd name="connsiteX33" fmla="*/ 39198 w 791807"/>
                    <a:gd name="connsiteY33" fmla="*/ 184015 h 554140"/>
                    <a:gd name="connsiteX34" fmla="*/ 31359 w 791807"/>
                    <a:gd name="connsiteY34" fmla="*/ 215375 h 554140"/>
                    <a:gd name="connsiteX35" fmla="*/ 0 w 791807"/>
                    <a:gd name="connsiteY35" fmla="*/ 223215 h 554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91807" h="554140">
                      <a:moveTo>
                        <a:pt x="0" y="223215"/>
                      </a:moveTo>
                      <a:lnTo>
                        <a:pt x="0" y="223215"/>
                      </a:lnTo>
                      <a:cubicBezTo>
                        <a:pt x="7840" y="244121"/>
                        <a:pt x="14280" y="265607"/>
                        <a:pt x="23519" y="285934"/>
                      </a:cubicBezTo>
                      <a:cubicBezTo>
                        <a:pt x="53597" y="352107"/>
                        <a:pt x="27282" y="261789"/>
                        <a:pt x="47038" y="340814"/>
                      </a:cubicBezTo>
                      <a:cubicBezTo>
                        <a:pt x="49651" y="398307"/>
                        <a:pt x="45017" y="456592"/>
                        <a:pt x="54878" y="513293"/>
                      </a:cubicBezTo>
                      <a:cubicBezTo>
                        <a:pt x="56294" y="521435"/>
                        <a:pt x="71173" y="517120"/>
                        <a:pt x="78397" y="521133"/>
                      </a:cubicBezTo>
                      <a:cubicBezTo>
                        <a:pt x="94870" y="530285"/>
                        <a:pt x="125435" y="552493"/>
                        <a:pt x="125435" y="552493"/>
                      </a:cubicBezTo>
                      <a:cubicBezTo>
                        <a:pt x="198754" y="547256"/>
                        <a:pt x="218083" y="569958"/>
                        <a:pt x="250870" y="528973"/>
                      </a:cubicBezTo>
                      <a:cubicBezTo>
                        <a:pt x="256756" y="521615"/>
                        <a:pt x="261323" y="513293"/>
                        <a:pt x="266549" y="505453"/>
                      </a:cubicBezTo>
                      <a:cubicBezTo>
                        <a:pt x="248585" y="433593"/>
                        <a:pt x="262824" y="460664"/>
                        <a:pt x="235190" y="419214"/>
                      </a:cubicBezTo>
                      <a:cubicBezTo>
                        <a:pt x="278937" y="287974"/>
                        <a:pt x="229830" y="410701"/>
                        <a:pt x="580136" y="387854"/>
                      </a:cubicBezTo>
                      <a:cubicBezTo>
                        <a:pt x="589538" y="387241"/>
                        <a:pt x="595474" y="376849"/>
                        <a:pt x="603655" y="372174"/>
                      </a:cubicBezTo>
                      <a:cubicBezTo>
                        <a:pt x="613802" y="366376"/>
                        <a:pt x="625104" y="362688"/>
                        <a:pt x="635014" y="356494"/>
                      </a:cubicBezTo>
                      <a:cubicBezTo>
                        <a:pt x="646094" y="349569"/>
                        <a:pt x="655292" y="339899"/>
                        <a:pt x="666372" y="332974"/>
                      </a:cubicBezTo>
                      <a:cubicBezTo>
                        <a:pt x="731623" y="292190"/>
                        <a:pt x="667905" y="336128"/>
                        <a:pt x="721250" y="309454"/>
                      </a:cubicBezTo>
                      <a:cubicBezTo>
                        <a:pt x="729677" y="305240"/>
                        <a:pt x="736929" y="299001"/>
                        <a:pt x="744769" y="293774"/>
                      </a:cubicBezTo>
                      <a:cubicBezTo>
                        <a:pt x="764476" y="234655"/>
                        <a:pt x="737892" y="307530"/>
                        <a:pt x="768288" y="246735"/>
                      </a:cubicBezTo>
                      <a:cubicBezTo>
                        <a:pt x="771984" y="239343"/>
                        <a:pt x="773226" y="230953"/>
                        <a:pt x="776128" y="223215"/>
                      </a:cubicBezTo>
                      <a:cubicBezTo>
                        <a:pt x="781069" y="210038"/>
                        <a:pt x="786581" y="197082"/>
                        <a:pt x="791807" y="184015"/>
                      </a:cubicBezTo>
                      <a:cubicBezTo>
                        <a:pt x="789194" y="168335"/>
                        <a:pt x="785406" y="152806"/>
                        <a:pt x="783967" y="136975"/>
                      </a:cubicBezTo>
                      <a:cubicBezTo>
                        <a:pt x="780174" y="95252"/>
                        <a:pt x="798887" y="46710"/>
                        <a:pt x="776128" y="11536"/>
                      </a:cubicBezTo>
                      <a:cubicBezTo>
                        <a:pt x="761861" y="-10514"/>
                        <a:pt x="723863" y="6309"/>
                        <a:pt x="697731" y="3696"/>
                      </a:cubicBezTo>
                      <a:cubicBezTo>
                        <a:pt x="642853" y="6309"/>
                        <a:pt x="587782" y="6244"/>
                        <a:pt x="533098" y="11536"/>
                      </a:cubicBezTo>
                      <a:cubicBezTo>
                        <a:pt x="454190" y="19173"/>
                        <a:pt x="477629" y="21785"/>
                        <a:pt x="431182" y="35056"/>
                      </a:cubicBezTo>
                      <a:cubicBezTo>
                        <a:pt x="420822" y="38016"/>
                        <a:pt x="410341" y="40559"/>
                        <a:pt x="399823" y="42896"/>
                      </a:cubicBezTo>
                      <a:cubicBezTo>
                        <a:pt x="386816" y="45787"/>
                        <a:pt x="373480" y="47230"/>
                        <a:pt x="360625" y="50736"/>
                      </a:cubicBezTo>
                      <a:cubicBezTo>
                        <a:pt x="344680" y="55085"/>
                        <a:pt x="313587" y="66416"/>
                        <a:pt x="313587" y="66416"/>
                      </a:cubicBezTo>
                      <a:cubicBezTo>
                        <a:pt x="303729" y="95990"/>
                        <a:pt x="301344" y="110020"/>
                        <a:pt x="274389" y="136975"/>
                      </a:cubicBezTo>
                      <a:cubicBezTo>
                        <a:pt x="259804" y="151560"/>
                        <a:pt x="252921" y="156393"/>
                        <a:pt x="243030" y="176175"/>
                      </a:cubicBezTo>
                      <a:cubicBezTo>
                        <a:pt x="239334" y="183567"/>
                        <a:pt x="241033" y="193851"/>
                        <a:pt x="235190" y="199695"/>
                      </a:cubicBezTo>
                      <a:cubicBezTo>
                        <a:pt x="229347" y="205538"/>
                        <a:pt x="219062" y="203839"/>
                        <a:pt x="211671" y="207535"/>
                      </a:cubicBezTo>
                      <a:cubicBezTo>
                        <a:pt x="150881" y="237931"/>
                        <a:pt x="223748" y="211349"/>
                        <a:pt x="164633" y="231055"/>
                      </a:cubicBezTo>
                      <a:cubicBezTo>
                        <a:pt x="-9897" y="217629"/>
                        <a:pt x="89104" y="256740"/>
                        <a:pt x="54878" y="199695"/>
                      </a:cubicBezTo>
                      <a:cubicBezTo>
                        <a:pt x="51075" y="193357"/>
                        <a:pt x="44425" y="189242"/>
                        <a:pt x="39198" y="184015"/>
                      </a:cubicBezTo>
                      <a:cubicBezTo>
                        <a:pt x="-1151" y="210916"/>
                        <a:pt x="17395" y="187447"/>
                        <a:pt x="31359" y="215375"/>
                      </a:cubicBezTo>
                      <a:cubicBezTo>
                        <a:pt x="33696" y="220050"/>
                        <a:pt x="5227" y="221908"/>
                        <a:pt x="0" y="22321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8" name="Forma libre 517"/>
                <p:cNvSpPr/>
                <p:nvPr/>
              </p:nvSpPr>
              <p:spPr>
                <a:xfrm>
                  <a:off x="3436114" y="3504460"/>
                  <a:ext cx="350448" cy="2187347"/>
                </a:xfrm>
                <a:custGeom>
                  <a:avLst/>
                  <a:gdLst>
                    <a:gd name="connsiteX0" fmla="*/ 0 w 297908"/>
                    <a:gd name="connsiteY0" fmla="*/ 0 h 2179507"/>
                    <a:gd name="connsiteX1" fmla="*/ 235190 w 297908"/>
                    <a:gd name="connsiteY1" fmla="*/ 0 h 2179507"/>
                    <a:gd name="connsiteX2" fmla="*/ 258709 w 297908"/>
                    <a:gd name="connsiteY2" fmla="*/ 1991348 h 2179507"/>
                    <a:gd name="connsiteX3" fmla="*/ 297908 w 297908"/>
                    <a:gd name="connsiteY3" fmla="*/ 2108947 h 2179507"/>
                    <a:gd name="connsiteX4" fmla="*/ 219511 w 297908"/>
                    <a:gd name="connsiteY4" fmla="*/ 2179507 h 2179507"/>
                    <a:gd name="connsiteX5" fmla="*/ 109755 w 297908"/>
                    <a:gd name="connsiteY5" fmla="*/ 2069747 h 2179507"/>
                    <a:gd name="connsiteX6" fmla="*/ 31359 w 297908"/>
                    <a:gd name="connsiteY6" fmla="*/ 219518 h 2179507"/>
                    <a:gd name="connsiteX7" fmla="*/ 0 w 297908"/>
                    <a:gd name="connsiteY7" fmla="*/ 0 h 2179507"/>
                    <a:gd name="connsiteX0" fmla="*/ 28773 w 326681"/>
                    <a:gd name="connsiteY0" fmla="*/ 0 h 2179507"/>
                    <a:gd name="connsiteX1" fmla="*/ 263963 w 326681"/>
                    <a:gd name="connsiteY1" fmla="*/ 0 h 2179507"/>
                    <a:gd name="connsiteX2" fmla="*/ 287482 w 326681"/>
                    <a:gd name="connsiteY2" fmla="*/ 1991348 h 2179507"/>
                    <a:gd name="connsiteX3" fmla="*/ 326681 w 326681"/>
                    <a:gd name="connsiteY3" fmla="*/ 2108947 h 2179507"/>
                    <a:gd name="connsiteX4" fmla="*/ 248284 w 326681"/>
                    <a:gd name="connsiteY4" fmla="*/ 2179507 h 2179507"/>
                    <a:gd name="connsiteX5" fmla="*/ 138528 w 326681"/>
                    <a:gd name="connsiteY5" fmla="*/ 2069747 h 2179507"/>
                    <a:gd name="connsiteX6" fmla="*/ 60132 w 326681"/>
                    <a:gd name="connsiteY6" fmla="*/ 219518 h 2179507"/>
                    <a:gd name="connsiteX7" fmla="*/ 28773 w 326681"/>
                    <a:gd name="connsiteY7" fmla="*/ 0 h 2179507"/>
                    <a:gd name="connsiteX0" fmla="*/ 52540 w 350448"/>
                    <a:gd name="connsiteY0" fmla="*/ 0 h 2179507"/>
                    <a:gd name="connsiteX1" fmla="*/ 287730 w 350448"/>
                    <a:gd name="connsiteY1" fmla="*/ 0 h 2179507"/>
                    <a:gd name="connsiteX2" fmla="*/ 311249 w 350448"/>
                    <a:gd name="connsiteY2" fmla="*/ 1991348 h 2179507"/>
                    <a:gd name="connsiteX3" fmla="*/ 350448 w 350448"/>
                    <a:gd name="connsiteY3" fmla="*/ 2108947 h 2179507"/>
                    <a:gd name="connsiteX4" fmla="*/ 272051 w 350448"/>
                    <a:gd name="connsiteY4" fmla="*/ 2179507 h 2179507"/>
                    <a:gd name="connsiteX5" fmla="*/ 162295 w 350448"/>
                    <a:gd name="connsiteY5" fmla="*/ 2069747 h 2179507"/>
                    <a:gd name="connsiteX6" fmla="*/ 83899 w 350448"/>
                    <a:gd name="connsiteY6" fmla="*/ 219518 h 2179507"/>
                    <a:gd name="connsiteX7" fmla="*/ 52540 w 350448"/>
                    <a:gd name="connsiteY7" fmla="*/ 0 h 2179507"/>
                    <a:gd name="connsiteX0" fmla="*/ 52540 w 350448"/>
                    <a:gd name="connsiteY0" fmla="*/ 0 h 2179507"/>
                    <a:gd name="connsiteX1" fmla="*/ 287730 w 350448"/>
                    <a:gd name="connsiteY1" fmla="*/ 0 h 2179507"/>
                    <a:gd name="connsiteX2" fmla="*/ 311249 w 350448"/>
                    <a:gd name="connsiteY2" fmla="*/ 1991348 h 2179507"/>
                    <a:gd name="connsiteX3" fmla="*/ 350448 w 350448"/>
                    <a:gd name="connsiteY3" fmla="*/ 2108947 h 2179507"/>
                    <a:gd name="connsiteX4" fmla="*/ 272051 w 350448"/>
                    <a:gd name="connsiteY4" fmla="*/ 2179507 h 2179507"/>
                    <a:gd name="connsiteX5" fmla="*/ 162295 w 350448"/>
                    <a:gd name="connsiteY5" fmla="*/ 2069747 h 2179507"/>
                    <a:gd name="connsiteX6" fmla="*/ 83899 w 350448"/>
                    <a:gd name="connsiteY6" fmla="*/ 219518 h 2179507"/>
                    <a:gd name="connsiteX7" fmla="*/ 52540 w 350448"/>
                    <a:gd name="connsiteY7" fmla="*/ 0 h 2179507"/>
                    <a:gd name="connsiteX0" fmla="*/ 52540 w 350448"/>
                    <a:gd name="connsiteY0" fmla="*/ 0 h 2187347"/>
                    <a:gd name="connsiteX1" fmla="*/ 287730 w 350448"/>
                    <a:gd name="connsiteY1" fmla="*/ 0 h 2187347"/>
                    <a:gd name="connsiteX2" fmla="*/ 311249 w 350448"/>
                    <a:gd name="connsiteY2" fmla="*/ 1991348 h 2187347"/>
                    <a:gd name="connsiteX3" fmla="*/ 350448 w 350448"/>
                    <a:gd name="connsiteY3" fmla="*/ 2108947 h 2187347"/>
                    <a:gd name="connsiteX4" fmla="*/ 201494 w 350448"/>
                    <a:gd name="connsiteY4" fmla="*/ 2187347 h 2187347"/>
                    <a:gd name="connsiteX5" fmla="*/ 162295 w 350448"/>
                    <a:gd name="connsiteY5" fmla="*/ 2069747 h 2187347"/>
                    <a:gd name="connsiteX6" fmla="*/ 83899 w 350448"/>
                    <a:gd name="connsiteY6" fmla="*/ 219518 h 2187347"/>
                    <a:gd name="connsiteX7" fmla="*/ 52540 w 350448"/>
                    <a:gd name="connsiteY7" fmla="*/ 0 h 2187347"/>
                    <a:gd name="connsiteX0" fmla="*/ 52540 w 350448"/>
                    <a:gd name="connsiteY0" fmla="*/ 0 h 2187347"/>
                    <a:gd name="connsiteX1" fmla="*/ 287730 w 350448"/>
                    <a:gd name="connsiteY1" fmla="*/ 0 h 2187347"/>
                    <a:gd name="connsiteX2" fmla="*/ 311249 w 350448"/>
                    <a:gd name="connsiteY2" fmla="*/ 1991348 h 2187347"/>
                    <a:gd name="connsiteX3" fmla="*/ 350448 w 350448"/>
                    <a:gd name="connsiteY3" fmla="*/ 2108947 h 2187347"/>
                    <a:gd name="connsiteX4" fmla="*/ 201494 w 350448"/>
                    <a:gd name="connsiteY4" fmla="*/ 2187347 h 2187347"/>
                    <a:gd name="connsiteX5" fmla="*/ 162295 w 350448"/>
                    <a:gd name="connsiteY5" fmla="*/ 2069747 h 2187347"/>
                    <a:gd name="connsiteX6" fmla="*/ 83899 w 350448"/>
                    <a:gd name="connsiteY6" fmla="*/ 219518 h 2187347"/>
                    <a:gd name="connsiteX7" fmla="*/ 52540 w 350448"/>
                    <a:gd name="connsiteY7" fmla="*/ 0 h 2187347"/>
                    <a:gd name="connsiteX0" fmla="*/ 52540 w 350448"/>
                    <a:gd name="connsiteY0" fmla="*/ 0 h 2187347"/>
                    <a:gd name="connsiteX1" fmla="*/ 287730 w 350448"/>
                    <a:gd name="connsiteY1" fmla="*/ 0 h 2187347"/>
                    <a:gd name="connsiteX2" fmla="*/ 311249 w 350448"/>
                    <a:gd name="connsiteY2" fmla="*/ 1991348 h 2187347"/>
                    <a:gd name="connsiteX3" fmla="*/ 350448 w 350448"/>
                    <a:gd name="connsiteY3" fmla="*/ 2108947 h 2187347"/>
                    <a:gd name="connsiteX4" fmla="*/ 201494 w 350448"/>
                    <a:gd name="connsiteY4" fmla="*/ 2187347 h 2187347"/>
                    <a:gd name="connsiteX5" fmla="*/ 162295 w 350448"/>
                    <a:gd name="connsiteY5" fmla="*/ 2069747 h 2187347"/>
                    <a:gd name="connsiteX6" fmla="*/ 83899 w 350448"/>
                    <a:gd name="connsiteY6" fmla="*/ 219518 h 2187347"/>
                    <a:gd name="connsiteX7" fmla="*/ 52540 w 350448"/>
                    <a:gd name="connsiteY7" fmla="*/ 0 h 2187347"/>
                    <a:gd name="connsiteX0" fmla="*/ 52540 w 350448"/>
                    <a:gd name="connsiteY0" fmla="*/ 0 h 2187347"/>
                    <a:gd name="connsiteX1" fmla="*/ 287730 w 350448"/>
                    <a:gd name="connsiteY1" fmla="*/ 0 h 2187347"/>
                    <a:gd name="connsiteX2" fmla="*/ 311249 w 350448"/>
                    <a:gd name="connsiteY2" fmla="*/ 1991348 h 2187347"/>
                    <a:gd name="connsiteX3" fmla="*/ 350448 w 350448"/>
                    <a:gd name="connsiteY3" fmla="*/ 2108947 h 2187347"/>
                    <a:gd name="connsiteX4" fmla="*/ 201494 w 350448"/>
                    <a:gd name="connsiteY4" fmla="*/ 2187347 h 2187347"/>
                    <a:gd name="connsiteX5" fmla="*/ 162295 w 350448"/>
                    <a:gd name="connsiteY5" fmla="*/ 2069747 h 2187347"/>
                    <a:gd name="connsiteX6" fmla="*/ 83899 w 350448"/>
                    <a:gd name="connsiteY6" fmla="*/ 219518 h 2187347"/>
                    <a:gd name="connsiteX7" fmla="*/ 52540 w 350448"/>
                    <a:gd name="connsiteY7" fmla="*/ 0 h 2187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0448" h="2187347">
                      <a:moveTo>
                        <a:pt x="52540" y="0"/>
                      </a:moveTo>
                      <a:lnTo>
                        <a:pt x="287730" y="0"/>
                      </a:lnTo>
                      <a:cubicBezTo>
                        <a:pt x="334769" y="569703"/>
                        <a:pt x="303409" y="1327565"/>
                        <a:pt x="311249" y="1991348"/>
                      </a:cubicBezTo>
                      <a:lnTo>
                        <a:pt x="350448" y="2108947"/>
                      </a:lnTo>
                      <a:cubicBezTo>
                        <a:pt x="324316" y="2166440"/>
                        <a:pt x="306023" y="2169054"/>
                        <a:pt x="201494" y="2187347"/>
                      </a:cubicBezTo>
                      <a:cubicBezTo>
                        <a:pt x="164909" y="2150760"/>
                        <a:pt x="144003" y="2122014"/>
                        <a:pt x="162295" y="2069747"/>
                      </a:cubicBezTo>
                      <a:lnTo>
                        <a:pt x="83899" y="219518"/>
                      </a:lnTo>
                      <a:cubicBezTo>
                        <a:pt x="-20630" y="146345"/>
                        <a:pt x="-23243" y="73173"/>
                        <a:pt x="5254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2">
                        <a:lumMod val="10000"/>
                      </a:schemeClr>
                    </a:gs>
                    <a:gs pos="100000">
                      <a:srgbClr val="FFFFFF"/>
                    </a:gs>
                    <a:gs pos="50000">
                      <a:srgbClr val="624B2A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19" name="Forma libre 518"/>
                <p:cNvSpPr/>
                <p:nvPr/>
              </p:nvSpPr>
              <p:spPr>
                <a:xfrm>
                  <a:off x="1693370" y="1097594"/>
                  <a:ext cx="1685530" cy="2791023"/>
                </a:xfrm>
                <a:custGeom>
                  <a:avLst/>
                  <a:gdLst>
                    <a:gd name="connsiteX0" fmla="*/ 1121073 w 1685530"/>
                    <a:gd name="connsiteY0" fmla="*/ 125439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21073 w 1685530"/>
                    <a:gd name="connsiteY0" fmla="*/ 125439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7" fmla="*/ 1121073 w 1685530"/>
                    <a:gd name="connsiteY7" fmla="*/ 125439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210524 h 3001547"/>
                    <a:gd name="connsiteX1" fmla="*/ 0 w 1685530"/>
                    <a:gd name="connsiteY1" fmla="*/ 2460590 h 3001547"/>
                    <a:gd name="connsiteX2" fmla="*/ 587975 w 1685530"/>
                    <a:gd name="connsiteY2" fmla="*/ 3001547 h 3001547"/>
                    <a:gd name="connsiteX3" fmla="*/ 1356263 w 1685530"/>
                    <a:gd name="connsiteY3" fmla="*/ 2789869 h 3001547"/>
                    <a:gd name="connsiteX4" fmla="*/ 1685530 w 1685530"/>
                    <a:gd name="connsiteY4" fmla="*/ 1331637 h 3001547"/>
                    <a:gd name="connsiteX5" fmla="*/ 1199470 w 1685530"/>
                    <a:gd name="connsiteY5" fmla="*/ 210524 h 3001547"/>
                    <a:gd name="connsiteX6" fmla="*/ 1199470 w 1685530"/>
                    <a:gd name="connsiteY6" fmla="*/ 210524 h 3001547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  <a:gd name="connsiteX0" fmla="*/ 1199470 w 1685530"/>
                    <a:gd name="connsiteY0" fmla="*/ 0 h 2791023"/>
                    <a:gd name="connsiteX1" fmla="*/ 0 w 1685530"/>
                    <a:gd name="connsiteY1" fmla="*/ 2250066 h 2791023"/>
                    <a:gd name="connsiteX2" fmla="*/ 587975 w 1685530"/>
                    <a:gd name="connsiteY2" fmla="*/ 2791023 h 2791023"/>
                    <a:gd name="connsiteX3" fmla="*/ 1356263 w 1685530"/>
                    <a:gd name="connsiteY3" fmla="*/ 2579345 h 2791023"/>
                    <a:gd name="connsiteX4" fmla="*/ 1685530 w 1685530"/>
                    <a:gd name="connsiteY4" fmla="*/ 1121113 h 2791023"/>
                    <a:gd name="connsiteX5" fmla="*/ 1199470 w 1685530"/>
                    <a:gd name="connsiteY5" fmla="*/ 0 h 2791023"/>
                    <a:gd name="connsiteX6" fmla="*/ 1199470 w 1685530"/>
                    <a:gd name="connsiteY6" fmla="*/ 0 h 2791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30" h="2791023">
                      <a:moveTo>
                        <a:pt x="1199470" y="0"/>
                      </a:moveTo>
                      <a:cubicBezTo>
                        <a:pt x="403743" y="670316"/>
                        <a:pt x="297907" y="1484364"/>
                        <a:pt x="0" y="2250066"/>
                      </a:cubicBezTo>
                      <a:cubicBezTo>
                        <a:pt x="86237" y="2563665"/>
                        <a:pt x="227350" y="2704784"/>
                        <a:pt x="587975" y="2791023"/>
                      </a:cubicBezTo>
                      <a:cubicBezTo>
                        <a:pt x="867590" y="2783183"/>
                        <a:pt x="1162885" y="2720464"/>
                        <a:pt x="1356263" y="2579345"/>
                      </a:cubicBezTo>
                      <a:cubicBezTo>
                        <a:pt x="1528737" y="2524466"/>
                        <a:pt x="807486" y="1560151"/>
                        <a:pt x="1685530" y="1121113"/>
                      </a:cubicBezTo>
                      <a:cubicBezTo>
                        <a:pt x="1523510" y="747409"/>
                        <a:pt x="1157658" y="420743"/>
                        <a:pt x="1199470" y="0"/>
                      </a:cubicBezTo>
                      <a:lnTo>
                        <a:pt x="119947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4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20" name="Forma libre 519"/>
                <p:cNvSpPr/>
                <p:nvPr/>
              </p:nvSpPr>
              <p:spPr>
                <a:xfrm>
                  <a:off x="2571413" y="1113274"/>
                  <a:ext cx="642853" cy="603676"/>
                </a:xfrm>
                <a:custGeom>
                  <a:avLst/>
                  <a:gdLst>
                    <a:gd name="connsiteX0" fmla="*/ 0 w 642853"/>
                    <a:gd name="connsiteY0" fmla="*/ 86239 h 603676"/>
                    <a:gd name="connsiteX1" fmla="*/ 0 w 642853"/>
                    <a:gd name="connsiteY1" fmla="*/ 86239 h 603676"/>
                    <a:gd name="connsiteX2" fmla="*/ 15679 w 642853"/>
                    <a:gd name="connsiteY2" fmla="*/ 195998 h 603676"/>
                    <a:gd name="connsiteX3" fmla="*/ 31359 w 642853"/>
                    <a:gd name="connsiteY3" fmla="*/ 211678 h 603676"/>
                    <a:gd name="connsiteX4" fmla="*/ 47038 w 642853"/>
                    <a:gd name="connsiteY4" fmla="*/ 243038 h 603676"/>
                    <a:gd name="connsiteX5" fmla="*/ 54878 w 642853"/>
                    <a:gd name="connsiteY5" fmla="*/ 274398 h 603676"/>
                    <a:gd name="connsiteX6" fmla="*/ 70557 w 642853"/>
                    <a:gd name="connsiteY6" fmla="*/ 297918 h 603676"/>
                    <a:gd name="connsiteX7" fmla="*/ 78397 w 642853"/>
                    <a:gd name="connsiteY7" fmla="*/ 313598 h 603676"/>
                    <a:gd name="connsiteX8" fmla="*/ 587976 w 642853"/>
                    <a:gd name="connsiteY8" fmla="*/ 603676 h 603676"/>
                    <a:gd name="connsiteX9" fmla="*/ 642853 w 642853"/>
                    <a:gd name="connsiteY9" fmla="*/ 211678 h 603676"/>
                    <a:gd name="connsiteX10" fmla="*/ 180313 w 642853"/>
                    <a:gd name="connsiteY10" fmla="*/ 0 h 603676"/>
                    <a:gd name="connsiteX11" fmla="*/ 0 w 642853"/>
                    <a:gd name="connsiteY11" fmla="*/ 86239 h 603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42853" h="603676">
                      <a:moveTo>
                        <a:pt x="0" y="86239"/>
                      </a:moveTo>
                      <a:lnTo>
                        <a:pt x="0" y="86239"/>
                      </a:lnTo>
                      <a:cubicBezTo>
                        <a:pt x="445" y="90241"/>
                        <a:pt x="8192" y="178528"/>
                        <a:pt x="15679" y="195998"/>
                      </a:cubicBezTo>
                      <a:cubicBezTo>
                        <a:pt x="18591" y="202792"/>
                        <a:pt x="26132" y="206451"/>
                        <a:pt x="31359" y="211678"/>
                      </a:cubicBezTo>
                      <a:cubicBezTo>
                        <a:pt x="36585" y="222131"/>
                        <a:pt x="42935" y="232095"/>
                        <a:pt x="47038" y="243038"/>
                      </a:cubicBezTo>
                      <a:cubicBezTo>
                        <a:pt x="50821" y="253127"/>
                        <a:pt x="50634" y="264494"/>
                        <a:pt x="54878" y="274398"/>
                      </a:cubicBezTo>
                      <a:cubicBezTo>
                        <a:pt x="58590" y="283059"/>
                        <a:pt x="65709" y="289838"/>
                        <a:pt x="70557" y="297918"/>
                      </a:cubicBezTo>
                      <a:cubicBezTo>
                        <a:pt x="73563" y="302929"/>
                        <a:pt x="75784" y="308371"/>
                        <a:pt x="78397" y="313598"/>
                      </a:cubicBezTo>
                      <a:lnTo>
                        <a:pt x="587976" y="603676"/>
                      </a:lnTo>
                      <a:lnTo>
                        <a:pt x="642853" y="211678"/>
                      </a:lnTo>
                      <a:lnTo>
                        <a:pt x="180313" y="0"/>
                      </a:lnTo>
                      <a:lnTo>
                        <a:pt x="0" y="86239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1" name="Forma libre 520"/>
                <p:cNvSpPr/>
                <p:nvPr/>
              </p:nvSpPr>
              <p:spPr>
                <a:xfrm flipH="1">
                  <a:off x="2538555" y="868900"/>
                  <a:ext cx="889062" cy="774341"/>
                </a:xfrm>
                <a:custGeom>
                  <a:avLst/>
                  <a:gdLst>
                    <a:gd name="connsiteX0" fmla="*/ 790575 w 1009773"/>
                    <a:gd name="connsiteY0" fmla="*/ 428625 h 879475"/>
                    <a:gd name="connsiteX1" fmla="*/ 790575 w 1009773"/>
                    <a:gd name="connsiteY1" fmla="*/ 428625 h 879475"/>
                    <a:gd name="connsiteX2" fmla="*/ 822325 w 1009773"/>
                    <a:gd name="connsiteY2" fmla="*/ 460375 h 879475"/>
                    <a:gd name="connsiteX3" fmla="*/ 828675 w 1009773"/>
                    <a:gd name="connsiteY3" fmla="*/ 473075 h 879475"/>
                    <a:gd name="connsiteX4" fmla="*/ 831850 w 1009773"/>
                    <a:gd name="connsiteY4" fmla="*/ 482600 h 879475"/>
                    <a:gd name="connsiteX5" fmla="*/ 847725 w 1009773"/>
                    <a:gd name="connsiteY5" fmla="*/ 485775 h 879475"/>
                    <a:gd name="connsiteX6" fmla="*/ 866775 w 1009773"/>
                    <a:gd name="connsiteY6" fmla="*/ 492125 h 879475"/>
                    <a:gd name="connsiteX7" fmla="*/ 889000 w 1009773"/>
                    <a:gd name="connsiteY7" fmla="*/ 498475 h 879475"/>
                    <a:gd name="connsiteX8" fmla="*/ 904875 w 1009773"/>
                    <a:gd name="connsiteY8" fmla="*/ 514350 h 879475"/>
                    <a:gd name="connsiteX9" fmla="*/ 911225 w 1009773"/>
                    <a:gd name="connsiteY9" fmla="*/ 523875 h 879475"/>
                    <a:gd name="connsiteX10" fmla="*/ 930275 w 1009773"/>
                    <a:gd name="connsiteY10" fmla="*/ 533400 h 879475"/>
                    <a:gd name="connsiteX11" fmla="*/ 942975 w 1009773"/>
                    <a:gd name="connsiteY11" fmla="*/ 539750 h 879475"/>
                    <a:gd name="connsiteX12" fmla="*/ 981075 w 1009773"/>
                    <a:gd name="connsiteY12" fmla="*/ 549275 h 879475"/>
                    <a:gd name="connsiteX13" fmla="*/ 1006475 w 1009773"/>
                    <a:gd name="connsiteY13" fmla="*/ 542925 h 879475"/>
                    <a:gd name="connsiteX14" fmla="*/ 1009650 w 1009773"/>
                    <a:gd name="connsiteY14" fmla="*/ 527050 h 879475"/>
                    <a:gd name="connsiteX15" fmla="*/ 996950 w 1009773"/>
                    <a:gd name="connsiteY15" fmla="*/ 495300 h 879475"/>
                    <a:gd name="connsiteX16" fmla="*/ 987425 w 1009773"/>
                    <a:gd name="connsiteY16" fmla="*/ 466725 h 879475"/>
                    <a:gd name="connsiteX17" fmla="*/ 984250 w 1009773"/>
                    <a:gd name="connsiteY17" fmla="*/ 457200 h 879475"/>
                    <a:gd name="connsiteX18" fmla="*/ 971550 w 1009773"/>
                    <a:gd name="connsiteY18" fmla="*/ 447675 h 879475"/>
                    <a:gd name="connsiteX19" fmla="*/ 962025 w 1009773"/>
                    <a:gd name="connsiteY19" fmla="*/ 441325 h 879475"/>
                    <a:gd name="connsiteX20" fmla="*/ 933450 w 1009773"/>
                    <a:gd name="connsiteY20" fmla="*/ 434975 h 879475"/>
                    <a:gd name="connsiteX21" fmla="*/ 895350 w 1009773"/>
                    <a:gd name="connsiteY21" fmla="*/ 406400 h 879475"/>
                    <a:gd name="connsiteX22" fmla="*/ 876300 w 1009773"/>
                    <a:gd name="connsiteY22" fmla="*/ 400050 h 879475"/>
                    <a:gd name="connsiteX23" fmla="*/ 847725 w 1009773"/>
                    <a:gd name="connsiteY23" fmla="*/ 368300 h 879475"/>
                    <a:gd name="connsiteX24" fmla="*/ 838200 w 1009773"/>
                    <a:gd name="connsiteY24" fmla="*/ 361950 h 879475"/>
                    <a:gd name="connsiteX25" fmla="*/ 831850 w 1009773"/>
                    <a:gd name="connsiteY25" fmla="*/ 349250 h 879475"/>
                    <a:gd name="connsiteX26" fmla="*/ 822325 w 1009773"/>
                    <a:gd name="connsiteY26" fmla="*/ 330200 h 879475"/>
                    <a:gd name="connsiteX27" fmla="*/ 812800 w 1009773"/>
                    <a:gd name="connsiteY27" fmla="*/ 327025 h 879475"/>
                    <a:gd name="connsiteX28" fmla="*/ 793750 w 1009773"/>
                    <a:gd name="connsiteY28" fmla="*/ 311150 h 879475"/>
                    <a:gd name="connsiteX29" fmla="*/ 781050 w 1009773"/>
                    <a:gd name="connsiteY29" fmla="*/ 304800 h 879475"/>
                    <a:gd name="connsiteX30" fmla="*/ 774700 w 1009773"/>
                    <a:gd name="connsiteY30" fmla="*/ 295275 h 879475"/>
                    <a:gd name="connsiteX31" fmla="*/ 758825 w 1009773"/>
                    <a:gd name="connsiteY31" fmla="*/ 285750 h 879475"/>
                    <a:gd name="connsiteX32" fmla="*/ 755650 w 1009773"/>
                    <a:gd name="connsiteY32" fmla="*/ 269875 h 879475"/>
                    <a:gd name="connsiteX33" fmla="*/ 742950 w 1009773"/>
                    <a:gd name="connsiteY33" fmla="*/ 247650 h 879475"/>
                    <a:gd name="connsiteX34" fmla="*/ 733425 w 1009773"/>
                    <a:gd name="connsiteY34" fmla="*/ 244475 h 879475"/>
                    <a:gd name="connsiteX35" fmla="*/ 720725 w 1009773"/>
                    <a:gd name="connsiteY35" fmla="*/ 219075 h 879475"/>
                    <a:gd name="connsiteX36" fmla="*/ 701675 w 1009773"/>
                    <a:gd name="connsiteY36" fmla="*/ 193675 h 879475"/>
                    <a:gd name="connsiteX37" fmla="*/ 692150 w 1009773"/>
                    <a:gd name="connsiteY37" fmla="*/ 187325 h 879475"/>
                    <a:gd name="connsiteX38" fmla="*/ 679450 w 1009773"/>
                    <a:gd name="connsiteY38" fmla="*/ 177800 h 879475"/>
                    <a:gd name="connsiteX39" fmla="*/ 666750 w 1009773"/>
                    <a:gd name="connsiteY39" fmla="*/ 174625 h 879475"/>
                    <a:gd name="connsiteX40" fmla="*/ 647700 w 1009773"/>
                    <a:gd name="connsiteY40" fmla="*/ 158750 h 879475"/>
                    <a:gd name="connsiteX41" fmla="*/ 631825 w 1009773"/>
                    <a:gd name="connsiteY41" fmla="*/ 139700 h 879475"/>
                    <a:gd name="connsiteX42" fmla="*/ 609600 w 1009773"/>
                    <a:gd name="connsiteY42" fmla="*/ 136525 h 879475"/>
                    <a:gd name="connsiteX43" fmla="*/ 600075 w 1009773"/>
                    <a:gd name="connsiteY43" fmla="*/ 130175 h 879475"/>
                    <a:gd name="connsiteX44" fmla="*/ 596900 w 1009773"/>
                    <a:gd name="connsiteY44" fmla="*/ 120650 h 879475"/>
                    <a:gd name="connsiteX45" fmla="*/ 590550 w 1009773"/>
                    <a:gd name="connsiteY45" fmla="*/ 95250 h 879475"/>
                    <a:gd name="connsiteX46" fmla="*/ 571500 w 1009773"/>
                    <a:gd name="connsiteY46" fmla="*/ 82550 h 879475"/>
                    <a:gd name="connsiteX47" fmla="*/ 561975 w 1009773"/>
                    <a:gd name="connsiteY47" fmla="*/ 73025 h 879475"/>
                    <a:gd name="connsiteX48" fmla="*/ 552450 w 1009773"/>
                    <a:gd name="connsiteY48" fmla="*/ 69850 h 879475"/>
                    <a:gd name="connsiteX49" fmla="*/ 546100 w 1009773"/>
                    <a:gd name="connsiteY49" fmla="*/ 53975 h 879475"/>
                    <a:gd name="connsiteX50" fmla="*/ 542925 w 1009773"/>
                    <a:gd name="connsiteY50" fmla="*/ 44450 h 879475"/>
                    <a:gd name="connsiteX51" fmla="*/ 523875 w 1009773"/>
                    <a:gd name="connsiteY51" fmla="*/ 34925 h 879475"/>
                    <a:gd name="connsiteX52" fmla="*/ 514350 w 1009773"/>
                    <a:gd name="connsiteY52" fmla="*/ 28575 h 879475"/>
                    <a:gd name="connsiteX53" fmla="*/ 495300 w 1009773"/>
                    <a:gd name="connsiteY53" fmla="*/ 19050 h 879475"/>
                    <a:gd name="connsiteX54" fmla="*/ 492125 w 1009773"/>
                    <a:gd name="connsiteY54" fmla="*/ 9525 h 879475"/>
                    <a:gd name="connsiteX55" fmla="*/ 460375 w 1009773"/>
                    <a:gd name="connsiteY55" fmla="*/ 3175 h 879475"/>
                    <a:gd name="connsiteX56" fmla="*/ 450850 w 1009773"/>
                    <a:gd name="connsiteY56" fmla="*/ 0 h 879475"/>
                    <a:gd name="connsiteX57" fmla="*/ 330200 w 1009773"/>
                    <a:gd name="connsiteY57" fmla="*/ 6350 h 879475"/>
                    <a:gd name="connsiteX58" fmla="*/ 307975 w 1009773"/>
                    <a:gd name="connsiteY58" fmla="*/ 12700 h 879475"/>
                    <a:gd name="connsiteX59" fmla="*/ 295275 w 1009773"/>
                    <a:gd name="connsiteY59" fmla="*/ 19050 h 879475"/>
                    <a:gd name="connsiteX60" fmla="*/ 282575 w 1009773"/>
                    <a:gd name="connsiteY60" fmla="*/ 22225 h 879475"/>
                    <a:gd name="connsiteX61" fmla="*/ 273050 w 1009773"/>
                    <a:gd name="connsiteY61" fmla="*/ 25400 h 879475"/>
                    <a:gd name="connsiteX62" fmla="*/ 263525 w 1009773"/>
                    <a:gd name="connsiteY62" fmla="*/ 34925 h 879475"/>
                    <a:gd name="connsiteX63" fmla="*/ 254000 w 1009773"/>
                    <a:gd name="connsiteY63" fmla="*/ 38100 h 879475"/>
                    <a:gd name="connsiteX64" fmla="*/ 241300 w 1009773"/>
                    <a:gd name="connsiteY64" fmla="*/ 44450 h 879475"/>
                    <a:gd name="connsiteX65" fmla="*/ 225425 w 1009773"/>
                    <a:gd name="connsiteY65" fmla="*/ 47625 h 879475"/>
                    <a:gd name="connsiteX66" fmla="*/ 215900 w 1009773"/>
                    <a:gd name="connsiteY66" fmla="*/ 50800 h 879475"/>
                    <a:gd name="connsiteX67" fmla="*/ 203200 w 1009773"/>
                    <a:gd name="connsiteY67" fmla="*/ 53975 h 879475"/>
                    <a:gd name="connsiteX68" fmla="*/ 193675 w 1009773"/>
                    <a:gd name="connsiteY68" fmla="*/ 60325 h 879475"/>
                    <a:gd name="connsiteX69" fmla="*/ 180975 w 1009773"/>
                    <a:gd name="connsiteY69" fmla="*/ 79375 h 879475"/>
                    <a:gd name="connsiteX70" fmla="*/ 155575 w 1009773"/>
                    <a:gd name="connsiteY70" fmla="*/ 98425 h 879475"/>
                    <a:gd name="connsiteX71" fmla="*/ 123825 w 1009773"/>
                    <a:gd name="connsiteY71" fmla="*/ 130175 h 879475"/>
                    <a:gd name="connsiteX72" fmla="*/ 104775 w 1009773"/>
                    <a:gd name="connsiteY72" fmla="*/ 152400 h 879475"/>
                    <a:gd name="connsiteX73" fmla="*/ 101600 w 1009773"/>
                    <a:gd name="connsiteY73" fmla="*/ 161925 h 879475"/>
                    <a:gd name="connsiteX74" fmla="*/ 85725 w 1009773"/>
                    <a:gd name="connsiteY74" fmla="*/ 165100 h 879475"/>
                    <a:gd name="connsiteX75" fmla="*/ 73025 w 1009773"/>
                    <a:gd name="connsiteY75" fmla="*/ 171450 h 879475"/>
                    <a:gd name="connsiteX76" fmla="*/ 63500 w 1009773"/>
                    <a:gd name="connsiteY76" fmla="*/ 174625 h 879475"/>
                    <a:gd name="connsiteX77" fmla="*/ 53975 w 1009773"/>
                    <a:gd name="connsiteY77" fmla="*/ 184150 h 879475"/>
                    <a:gd name="connsiteX78" fmla="*/ 50800 w 1009773"/>
                    <a:gd name="connsiteY78" fmla="*/ 200025 h 879475"/>
                    <a:gd name="connsiteX79" fmla="*/ 34925 w 1009773"/>
                    <a:gd name="connsiteY79" fmla="*/ 219075 h 879475"/>
                    <a:gd name="connsiteX80" fmla="*/ 25400 w 1009773"/>
                    <a:gd name="connsiteY80" fmla="*/ 241300 h 879475"/>
                    <a:gd name="connsiteX81" fmla="*/ 12700 w 1009773"/>
                    <a:gd name="connsiteY81" fmla="*/ 269875 h 879475"/>
                    <a:gd name="connsiteX82" fmla="*/ 9525 w 1009773"/>
                    <a:gd name="connsiteY82" fmla="*/ 282575 h 879475"/>
                    <a:gd name="connsiteX83" fmla="*/ 3175 w 1009773"/>
                    <a:gd name="connsiteY83" fmla="*/ 292100 h 879475"/>
                    <a:gd name="connsiteX84" fmla="*/ 0 w 1009773"/>
                    <a:gd name="connsiteY84" fmla="*/ 314325 h 879475"/>
                    <a:gd name="connsiteX85" fmla="*/ 19050 w 1009773"/>
                    <a:gd name="connsiteY85" fmla="*/ 339725 h 879475"/>
                    <a:gd name="connsiteX86" fmla="*/ 38100 w 1009773"/>
                    <a:gd name="connsiteY86" fmla="*/ 352425 h 879475"/>
                    <a:gd name="connsiteX87" fmla="*/ 44450 w 1009773"/>
                    <a:gd name="connsiteY87" fmla="*/ 361950 h 879475"/>
                    <a:gd name="connsiteX88" fmla="*/ 53975 w 1009773"/>
                    <a:gd name="connsiteY88" fmla="*/ 371475 h 879475"/>
                    <a:gd name="connsiteX89" fmla="*/ 60325 w 1009773"/>
                    <a:gd name="connsiteY89" fmla="*/ 384175 h 879475"/>
                    <a:gd name="connsiteX90" fmla="*/ 69850 w 1009773"/>
                    <a:gd name="connsiteY90" fmla="*/ 393700 h 879475"/>
                    <a:gd name="connsiteX91" fmla="*/ 92075 w 1009773"/>
                    <a:gd name="connsiteY91" fmla="*/ 415925 h 879475"/>
                    <a:gd name="connsiteX92" fmla="*/ 133350 w 1009773"/>
                    <a:gd name="connsiteY92" fmla="*/ 431800 h 879475"/>
                    <a:gd name="connsiteX93" fmla="*/ 149225 w 1009773"/>
                    <a:gd name="connsiteY93" fmla="*/ 441325 h 879475"/>
                    <a:gd name="connsiteX94" fmla="*/ 158750 w 1009773"/>
                    <a:gd name="connsiteY94" fmla="*/ 444500 h 879475"/>
                    <a:gd name="connsiteX95" fmla="*/ 168275 w 1009773"/>
                    <a:gd name="connsiteY95" fmla="*/ 454025 h 879475"/>
                    <a:gd name="connsiteX96" fmla="*/ 155575 w 1009773"/>
                    <a:gd name="connsiteY96" fmla="*/ 514350 h 879475"/>
                    <a:gd name="connsiteX97" fmla="*/ 139700 w 1009773"/>
                    <a:gd name="connsiteY97" fmla="*/ 523875 h 879475"/>
                    <a:gd name="connsiteX98" fmla="*/ 114300 w 1009773"/>
                    <a:gd name="connsiteY98" fmla="*/ 555625 h 879475"/>
                    <a:gd name="connsiteX99" fmla="*/ 98425 w 1009773"/>
                    <a:gd name="connsiteY99" fmla="*/ 581025 h 879475"/>
                    <a:gd name="connsiteX100" fmla="*/ 92075 w 1009773"/>
                    <a:gd name="connsiteY100" fmla="*/ 650875 h 879475"/>
                    <a:gd name="connsiteX101" fmla="*/ 85725 w 1009773"/>
                    <a:gd name="connsiteY101" fmla="*/ 723900 h 879475"/>
                    <a:gd name="connsiteX102" fmla="*/ 82550 w 1009773"/>
                    <a:gd name="connsiteY102" fmla="*/ 736600 h 879475"/>
                    <a:gd name="connsiteX103" fmla="*/ 76200 w 1009773"/>
                    <a:gd name="connsiteY103" fmla="*/ 755650 h 879475"/>
                    <a:gd name="connsiteX104" fmla="*/ 73025 w 1009773"/>
                    <a:gd name="connsiteY104" fmla="*/ 765175 h 879475"/>
                    <a:gd name="connsiteX105" fmla="*/ 66675 w 1009773"/>
                    <a:gd name="connsiteY105" fmla="*/ 774700 h 879475"/>
                    <a:gd name="connsiteX106" fmla="*/ 73025 w 1009773"/>
                    <a:gd name="connsiteY106" fmla="*/ 838200 h 879475"/>
                    <a:gd name="connsiteX107" fmla="*/ 82550 w 1009773"/>
                    <a:gd name="connsiteY107" fmla="*/ 860425 h 879475"/>
                    <a:gd name="connsiteX108" fmla="*/ 95250 w 1009773"/>
                    <a:gd name="connsiteY108" fmla="*/ 866775 h 879475"/>
                    <a:gd name="connsiteX109" fmla="*/ 104775 w 1009773"/>
                    <a:gd name="connsiteY109" fmla="*/ 873125 h 879475"/>
                    <a:gd name="connsiteX110" fmla="*/ 130175 w 1009773"/>
                    <a:gd name="connsiteY110" fmla="*/ 876300 h 879475"/>
                    <a:gd name="connsiteX111" fmla="*/ 146050 w 1009773"/>
                    <a:gd name="connsiteY111" fmla="*/ 879475 h 879475"/>
                    <a:gd name="connsiteX112" fmla="*/ 196850 w 1009773"/>
                    <a:gd name="connsiteY112" fmla="*/ 863600 h 879475"/>
                    <a:gd name="connsiteX113" fmla="*/ 200025 w 1009773"/>
                    <a:gd name="connsiteY113" fmla="*/ 854075 h 879475"/>
                    <a:gd name="connsiteX114" fmla="*/ 203200 w 1009773"/>
                    <a:gd name="connsiteY114" fmla="*/ 838200 h 879475"/>
                    <a:gd name="connsiteX115" fmla="*/ 209550 w 1009773"/>
                    <a:gd name="connsiteY115" fmla="*/ 828675 h 879475"/>
                    <a:gd name="connsiteX116" fmla="*/ 212725 w 1009773"/>
                    <a:gd name="connsiteY116" fmla="*/ 819150 h 879475"/>
                    <a:gd name="connsiteX117" fmla="*/ 222250 w 1009773"/>
                    <a:gd name="connsiteY117" fmla="*/ 800100 h 879475"/>
                    <a:gd name="connsiteX118" fmla="*/ 225425 w 1009773"/>
                    <a:gd name="connsiteY118" fmla="*/ 784225 h 879475"/>
                    <a:gd name="connsiteX119" fmla="*/ 231775 w 1009773"/>
                    <a:gd name="connsiteY119" fmla="*/ 762000 h 879475"/>
                    <a:gd name="connsiteX120" fmla="*/ 238125 w 1009773"/>
                    <a:gd name="connsiteY120" fmla="*/ 723900 h 879475"/>
                    <a:gd name="connsiteX121" fmla="*/ 241300 w 1009773"/>
                    <a:gd name="connsiteY121" fmla="*/ 711200 h 879475"/>
                    <a:gd name="connsiteX122" fmla="*/ 260350 w 1009773"/>
                    <a:gd name="connsiteY122" fmla="*/ 695325 h 879475"/>
                    <a:gd name="connsiteX123" fmla="*/ 263525 w 1009773"/>
                    <a:gd name="connsiteY123" fmla="*/ 685800 h 879475"/>
                    <a:gd name="connsiteX124" fmla="*/ 269875 w 1009773"/>
                    <a:gd name="connsiteY124" fmla="*/ 673100 h 879475"/>
                    <a:gd name="connsiteX125" fmla="*/ 276225 w 1009773"/>
                    <a:gd name="connsiteY125" fmla="*/ 615950 h 879475"/>
                    <a:gd name="connsiteX126" fmla="*/ 288925 w 1009773"/>
                    <a:gd name="connsiteY126" fmla="*/ 609600 h 879475"/>
                    <a:gd name="connsiteX127" fmla="*/ 304800 w 1009773"/>
                    <a:gd name="connsiteY127" fmla="*/ 600075 h 879475"/>
                    <a:gd name="connsiteX128" fmla="*/ 323850 w 1009773"/>
                    <a:gd name="connsiteY128" fmla="*/ 581025 h 879475"/>
                    <a:gd name="connsiteX129" fmla="*/ 327025 w 1009773"/>
                    <a:gd name="connsiteY129" fmla="*/ 571500 h 879475"/>
                    <a:gd name="connsiteX130" fmla="*/ 333375 w 1009773"/>
                    <a:gd name="connsiteY130" fmla="*/ 561975 h 879475"/>
                    <a:gd name="connsiteX131" fmla="*/ 336550 w 1009773"/>
                    <a:gd name="connsiteY131" fmla="*/ 542925 h 879475"/>
                    <a:gd name="connsiteX132" fmla="*/ 358775 w 1009773"/>
                    <a:gd name="connsiteY132" fmla="*/ 539750 h 879475"/>
                    <a:gd name="connsiteX133" fmla="*/ 384175 w 1009773"/>
                    <a:gd name="connsiteY133" fmla="*/ 530225 h 879475"/>
                    <a:gd name="connsiteX134" fmla="*/ 400050 w 1009773"/>
                    <a:gd name="connsiteY134" fmla="*/ 520700 h 879475"/>
                    <a:gd name="connsiteX135" fmla="*/ 412750 w 1009773"/>
                    <a:gd name="connsiteY135" fmla="*/ 517525 h 879475"/>
                    <a:gd name="connsiteX136" fmla="*/ 422275 w 1009773"/>
                    <a:gd name="connsiteY136" fmla="*/ 514350 h 879475"/>
                    <a:gd name="connsiteX137" fmla="*/ 473075 w 1009773"/>
                    <a:gd name="connsiteY137" fmla="*/ 508000 h 879475"/>
                    <a:gd name="connsiteX138" fmla="*/ 492125 w 1009773"/>
                    <a:gd name="connsiteY138" fmla="*/ 504825 h 879475"/>
                    <a:gd name="connsiteX139" fmla="*/ 514350 w 1009773"/>
                    <a:gd name="connsiteY139" fmla="*/ 492125 h 879475"/>
                    <a:gd name="connsiteX140" fmla="*/ 542925 w 1009773"/>
                    <a:gd name="connsiteY140" fmla="*/ 476250 h 879475"/>
                    <a:gd name="connsiteX141" fmla="*/ 603250 w 1009773"/>
                    <a:gd name="connsiteY141" fmla="*/ 473075 h 879475"/>
                    <a:gd name="connsiteX142" fmla="*/ 612775 w 1009773"/>
                    <a:gd name="connsiteY142" fmla="*/ 469900 h 879475"/>
                    <a:gd name="connsiteX143" fmla="*/ 644525 w 1009773"/>
                    <a:gd name="connsiteY143" fmla="*/ 457200 h 879475"/>
                    <a:gd name="connsiteX144" fmla="*/ 657225 w 1009773"/>
                    <a:gd name="connsiteY144" fmla="*/ 454025 h 879475"/>
                    <a:gd name="connsiteX145" fmla="*/ 676275 w 1009773"/>
                    <a:gd name="connsiteY145" fmla="*/ 450850 h 879475"/>
                    <a:gd name="connsiteX146" fmla="*/ 685800 w 1009773"/>
                    <a:gd name="connsiteY146" fmla="*/ 447675 h 879475"/>
                    <a:gd name="connsiteX147" fmla="*/ 711200 w 1009773"/>
                    <a:gd name="connsiteY147" fmla="*/ 419100 h 879475"/>
                    <a:gd name="connsiteX148" fmla="*/ 730250 w 1009773"/>
                    <a:gd name="connsiteY148" fmla="*/ 406400 h 879475"/>
                    <a:gd name="connsiteX149" fmla="*/ 742950 w 1009773"/>
                    <a:gd name="connsiteY149" fmla="*/ 377825 h 879475"/>
                    <a:gd name="connsiteX150" fmla="*/ 746125 w 1009773"/>
                    <a:gd name="connsiteY150" fmla="*/ 368300 h 879475"/>
                    <a:gd name="connsiteX151" fmla="*/ 752475 w 1009773"/>
                    <a:gd name="connsiteY151" fmla="*/ 336550 h 879475"/>
                    <a:gd name="connsiteX152" fmla="*/ 762000 w 1009773"/>
                    <a:gd name="connsiteY152" fmla="*/ 323850 h 879475"/>
                    <a:gd name="connsiteX153" fmla="*/ 765175 w 1009773"/>
                    <a:gd name="connsiteY153" fmla="*/ 311150 h 879475"/>
                    <a:gd name="connsiteX154" fmla="*/ 768350 w 1009773"/>
                    <a:gd name="connsiteY154" fmla="*/ 301625 h 879475"/>
                    <a:gd name="connsiteX155" fmla="*/ 762000 w 1009773"/>
                    <a:gd name="connsiteY155" fmla="*/ 292100 h 879475"/>
                    <a:gd name="connsiteX156" fmla="*/ 768350 w 1009773"/>
                    <a:gd name="connsiteY156" fmla="*/ 371475 h 879475"/>
                    <a:gd name="connsiteX157" fmla="*/ 771525 w 1009773"/>
                    <a:gd name="connsiteY157" fmla="*/ 384175 h 879475"/>
                    <a:gd name="connsiteX158" fmla="*/ 777875 w 1009773"/>
                    <a:gd name="connsiteY158" fmla="*/ 393700 h 879475"/>
                    <a:gd name="connsiteX159" fmla="*/ 781050 w 1009773"/>
                    <a:gd name="connsiteY159" fmla="*/ 406400 h 879475"/>
                    <a:gd name="connsiteX160" fmla="*/ 793750 w 1009773"/>
                    <a:gd name="connsiteY160" fmla="*/ 428625 h 879475"/>
                    <a:gd name="connsiteX161" fmla="*/ 806450 w 1009773"/>
                    <a:gd name="connsiteY161" fmla="*/ 447675 h 879475"/>
                    <a:gd name="connsiteX162" fmla="*/ 790575 w 1009773"/>
                    <a:gd name="connsiteY162" fmla="*/ 428625 h 87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</a:cxnLst>
                  <a:rect l="l" t="t" r="r" b="b"/>
                  <a:pathLst>
                    <a:path w="1009773" h="879475">
                      <a:moveTo>
                        <a:pt x="790575" y="428625"/>
                      </a:moveTo>
                      <a:lnTo>
                        <a:pt x="790575" y="428625"/>
                      </a:lnTo>
                      <a:cubicBezTo>
                        <a:pt x="815247" y="446248"/>
                        <a:pt x="809861" y="437940"/>
                        <a:pt x="822325" y="460375"/>
                      </a:cubicBezTo>
                      <a:cubicBezTo>
                        <a:pt x="824624" y="464512"/>
                        <a:pt x="826811" y="468725"/>
                        <a:pt x="828675" y="473075"/>
                      </a:cubicBezTo>
                      <a:cubicBezTo>
                        <a:pt x="829993" y="476151"/>
                        <a:pt x="829065" y="480744"/>
                        <a:pt x="831850" y="482600"/>
                      </a:cubicBezTo>
                      <a:cubicBezTo>
                        <a:pt x="836340" y="485593"/>
                        <a:pt x="842519" y="484355"/>
                        <a:pt x="847725" y="485775"/>
                      </a:cubicBezTo>
                      <a:cubicBezTo>
                        <a:pt x="854183" y="487536"/>
                        <a:pt x="860378" y="490157"/>
                        <a:pt x="866775" y="492125"/>
                      </a:cubicBezTo>
                      <a:cubicBezTo>
                        <a:pt x="874139" y="494391"/>
                        <a:pt x="881592" y="496358"/>
                        <a:pt x="889000" y="498475"/>
                      </a:cubicBezTo>
                      <a:cubicBezTo>
                        <a:pt x="894292" y="503767"/>
                        <a:pt x="899947" y="508718"/>
                        <a:pt x="904875" y="514350"/>
                      </a:cubicBezTo>
                      <a:cubicBezTo>
                        <a:pt x="907388" y="517222"/>
                        <a:pt x="908527" y="521177"/>
                        <a:pt x="911225" y="523875"/>
                      </a:cubicBezTo>
                      <a:cubicBezTo>
                        <a:pt x="918852" y="531502"/>
                        <a:pt x="921237" y="529527"/>
                        <a:pt x="930275" y="533400"/>
                      </a:cubicBezTo>
                      <a:cubicBezTo>
                        <a:pt x="934625" y="535264"/>
                        <a:pt x="938625" y="537886"/>
                        <a:pt x="942975" y="539750"/>
                      </a:cubicBezTo>
                      <a:cubicBezTo>
                        <a:pt x="953088" y="544084"/>
                        <a:pt x="974506" y="547815"/>
                        <a:pt x="981075" y="549275"/>
                      </a:cubicBezTo>
                      <a:cubicBezTo>
                        <a:pt x="989542" y="547158"/>
                        <a:pt x="999586" y="548283"/>
                        <a:pt x="1006475" y="542925"/>
                      </a:cubicBezTo>
                      <a:cubicBezTo>
                        <a:pt x="1010735" y="539612"/>
                        <a:pt x="1009650" y="532446"/>
                        <a:pt x="1009650" y="527050"/>
                      </a:cubicBezTo>
                      <a:cubicBezTo>
                        <a:pt x="1009650" y="504190"/>
                        <a:pt x="1009481" y="507831"/>
                        <a:pt x="996950" y="495300"/>
                      </a:cubicBezTo>
                      <a:lnTo>
                        <a:pt x="987425" y="466725"/>
                      </a:lnTo>
                      <a:cubicBezTo>
                        <a:pt x="986367" y="463550"/>
                        <a:pt x="986927" y="459208"/>
                        <a:pt x="984250" y="457200"/>
                      </a:cubicBezTo>
                      <a:cubicBezTo>
                        <a:pt x="980017" y="454025"/>
                        <a:pt x="975856" y="450751"/>
                        <a:pt x="971550" y="447675"/>
                      </a:cubicBezTo>
                      <a:cubicBezTo>
                        <a:pt x="968445" y="445457"/>
                        <a:pt x="965645" y="442532"/>
                        <a:pt x="962025" y="441325"/>
                      </a:cubicBezTo>
                      <a:cubicBezTo>
                        <a:pt x="952768" y="438239"/>
                        <a:pt x="942975" y="437092"/>
                        <a:pt x="933450" y="434975"/>
                      </a:cubicBezTo>
                      <a:cubicBezTo>
                        <a:pt x="909884" y="411409"/>
                        <a:pt x="919490" y="415178"/>
                        <a:pt x="895350" y="406400"/>
                      </a:cubicBezTo>
                      <a:cubicBezTo>
                        <a:pt x="889060" y="404113"/>
                        <a:pt x="876300" y="400050"/>
                        <a:pt x="876300" y="400050"/>
                      </a:cubicBezTo>
                      <a:cubicBezTo>
                        <a:pt x="868102" y="389119"/>
                        <a:pt x="859121" y="375897"/>
                        <a:pt x="847725" y="368300"/>
                      </a:cubicBezTo>
                      <a:lnTo>
                        <a:pt x="838200" y="361950"/>
                      </a:lnTo>
                      <a:cubicBezTo>
                        <a:pt x="836083" y="357717"/>
                        <a:pt x="833714" y="353600"/>
                        <a:pt x="831850" y="349250"/>
                      </a:cubicBezTo>
                      <a:cubicBezTo>
                        <a:pt x="828849" y="342248"/>
                        <a:pt x="828957" y="335506"/>
                        <a:pt x="822325" y="330200"/>
                      </a:cubicBezTo>
                      <a:cubicBezTo>
                        <a:pt x="819712" y="328109"/>
                        <a:pt x="815793" y="328522"/>
                        <a:pt x="812800" y="327025"/>
                      </a:cubicBezTo>
                      <a:cubicBezTo>
                        <a:pt x="796003" y="318626"/>
                        <a:pt x="810134" y="322853"/>
                        <a:pt x="793750" y="311150"/>
                      </a:cubicBezTo>
                      <a:cubicBezTo>
                        <a:pt x="789899" y="308399"/>
                        <a:pt x="785283" y="306917"/>
                        <a:pt x="781050" y="304800"/>
                      </a:cubicBezTo>
                      <a:cubicBezTo>
                        <a:pt x="778933" y="301625"/>
                        <a:pt x="777597" y="297758"/>
                        <a:pt x="774700" y="295275"/>
                      </a:cubicBezTo>
                      <a:cubicBezTo>
                        <a:pt x="770015" y="291259"/>
                        <a:pt x="762528" y="290687"/>
                        <a:pt x="758825" y="285750"/>
                      </a:cubicBezTo>
                      <a:cubicBezTo>
                        <a:pt x="755587" y="281433"/>
                        <a:pt x="756959" y="275110"/>
                        <a:pt x="755650" y="269875"/>
                      </a:cubicBezTo>
                      <a:cubicBezTo>
                        <a:pt x="753484" y="261213"/>
                        <a:pt x="750241" y="253726"/>
                        <a:pt x="742950" y="247650"/>
                      </a:cubicBezTo>
                      <a:cubicBezTo>
                        <a:pt x="740379" y="245507"/>
                        <a:pt x="736600" y="245533"/>
                        <a:pt x="733425" y="244475"/>
                      </a:cubicBezTo>
                      <a:cubicBezTo>
                        <a:pt x="714460" y="225510"/>
                        <a:pt x="731540" y="246112"/>
                        <a:pt x="720725" y="219075"/>
                      </a:cubicBezTo>
                      <a:cubicBezTo>
                        <a:pt x="716716" y="209053"/>
                        <a:pt x="709869" y="200503"/>
                        <a:pt x="701675" y="193675"/>
                      </a:cubicBezTo>
                      <a:cubicBezTo>
                        <a:pt x="698744" y="191232"/>
                        <a:pt x="695255" y="189543"/>
                        <a:pt x="692150" y="187325"/>
                      </a:cubicBezTo>
                      <a:cubicBezTo>
                        <a:pt x="687844" y="184249"/>
                        <a:pt x="684183" y="180167"/>
                        <a:pt x="679450" y="177800"/>
                      </a:cubicBezTo>
                      <a:cubicBezTo>
                        <a:pt x="675547" y="175849"/>
                        <a:pt x="670983" y="175683"/>
                        <a:pt x="666750" y="174625"/>
                      </a:cubicBezTo>
                      <a:cubicBezTo>
                        <a:pt x="659722" y="169939"/>
                        <a:pt x="652589" y="166084"/>
                        <a:pt x="647700" y="158750"/>
                      </a:cubicBezTo>
                      <a:cubicBezTo>
                        <a:pt x="639758" y="146838"/>
                        <a:pt x="652093" y="147070"/>
                        <a:pt x="631825" y="139700"/>
                      </a:cubicBezTo>
                      <a:cubicBezTo>
                        <a:pt x="624792" y="137143"/>
                        <a:pt x="617008" y="137583"/>
                        <a:pt x="609600" y="136525"/>
                      </a:cubicBezTo>
                      <a:cubicBezTo>
                        <a:pt x="606425" y="134408"/>
                        <a:pt x="602459" y="133155"/>
                        <a:pt x="600075" y="130175"/>
                      </a:cubicBezTo>
                      <a:cubicBezTo>
                        <a:pt x="597984" y="127562"/>
                        <a:pt x="597781" y="123879"/>
                        <a:pt x="596900" y="120650"/>
                      </a:cubicBezTo>
                      <a:cubicBezTo>
                        <a:pt x="594604" y="112230"/>
                        <a:pt x="595391" y="102512"/>
                        <a:pt x="590550" y="95250"/>
                      </a:cubicBezTo>
                      <a:cubicBezTo>
                        <a:pt x="586317" y="88900"/>
                        <a:pt x="576896" y="87946"/>
                        <a:pt x="571500" y="82550"/>
                      </a:cubicBezTo>
                      <a:cubicBezTo>
                        <a:pt x="568325" y="79375"/>
                        <a:pt x="565711" y="75516"/>
                        <a:pt x="561975" y="73025"/>
                      </a:cubicBezTo>
                      <a:cubicBezTo>
                        <a:pt x="559190" y="71169"/>
                        <a:pt x="555625" y="70908"/>
                        <a:pt x="552450" y="69850"/>
                      </a:cubicBezTo>
                      <a:cubicBezTo>
                        <a:pt x="550333" y="64558"/>
                        <a:pt x="548101" y="59311"/>
                        <a:pt x="546100" y="53975"/>
                      </a:cubicBezTo>
                      <a:cubicBezTo>
                        <a:pt x="544925" y="50841"/>
                        <a:pt x="545016" y="47063"/>
                        <a:pt x="542925" y="44450"/>
                      </a:cubicBezTo>
                      <a:cubicBezTo>
                        <a:pt x="536859" y="36867"/>
                        <a:pt x="531544" y="38760"/>
                        <a:pt x="523875" y="34925"/>
                      </a:cubicBezTo>
                      <a:cubicBezTo>
                        <a:pt x="520462" y="33218"/>
                        <a:pt x="517763" y="30282"/>
                        <a:pt x="514350" y="28575"/>
                      </a:cubicBezTo>
                      <a:cubicBezTo>
                        <a:pt x="488060" y="15430"/>
                        <a:pt x="522597" y="37248"/>
                        <a:pt x="495300" y="19050"/>
                      </a:cubicBezTo>
                      <a:cubicBezTo>
                        <a:pt x="494242" y="15875"/>
                        <a:pt x="495172" y="10910"/>
                        <a:pt x="492125" y="9525"/>
                      </a:cubicBezTo>
                      <a:cubicBezTo>
                        <a:pt x="482299" y="5059"/>
                        <a:pt x="470892" y="5602"/>
                        <a:pt x="460375" y="3175"/>
                      </a:cubicBezTo>
                      <a:cubicBezTo>
                        <a:pt x="457114" y="2422"/>
                        <a:pt x="454025" y="1058"/>
                        <a:pt x="450850" y="0"/>
                      </a:cubicBezTo>
                      <a:lnTo>
                        <a:pt x="330200" y="6350"/>
                      </a:lnTo>
                      <a:cubicBezTo>
                        <a:pt x="326978" y="6580"/>
                        <a:pt x="311880" y="11026"/>
                        <a:pt x="307975" y="12700"/>
                      </a:cubicBezTo>
                      <a:cubicBezTo>
                        <a:pt x="303625" y="14564"/>
                        <a:pt x="299707" y="17388"/>
                        <a:pt x="295275" y="19050"/>
                      </a:cubicBezTo>
                      <a:cubicBezTo>
                        <a:pt x="291189" y="20582"/>
                        <a:pt x="286771" y="21026"/>
                        <a:pt x="282575" y="22225"/>
                      </a:cubicBezTo>
                      <a:cubicBezTo>
                        <a:pt x="279357" y="23144"/>
                        <a:pt x="276225" y="24342"/>
                        <a:pt x="273050" y="25400"/>
                      </a:cubicBezTo>
                      <a:cubicBezTo>
                        <a:pt x="269875" y="28575"/>
                        <a:pt x="267261" y="32434"/>
                        <a:pt x="263525" y="34925"/>
                      </a:cubicBezTo>
                      <a:cubicBezTo>
                        <a:pt x="260740" y="36781"/>
                        <a:pt x="257076" y="36782"/>
                        <a:pt x="254000" y="38100"/>
                      </a:cubicBezTo>
                      <a:cubicBezTo>
                        <a:pt x="249650" y="39964"/>
                        <a:pt x="245790" y="42953"/>
                        <a:pt x="241300" y="44450"/>
                      </a:cubicBezTo>
                      <a:cubicBezTo>
                        <a:pt x="236180" y="46157"/>
                        <a:pt x="230660" y="46316"/>
                        <a:pt x="225425" y="47625"/>
                      </a:cubicBezTo>
                      <a:cubicBezTo>
                        <a:pt x="222178" y="48437"/>
                        <a:pt x="219118" y="49881"/>
                        <a:pt x="215900" y="50800"/>
                      </a:cubicBezTo>
                      <a:cubicBezTo>
                        <a:pt x="211704" y="51999"/>
                        <a:pt x="207433" y="52917"/>
                        <a:pt x="203200" y="53975"/>
                      </a:cubicBezTo>
                      <a:cubicBezTo>
                        <a:pt x="200025" y="56092"/>
                        <a:pt x="196059" y="57345"/>
                        <a:pt x="193675" y="60325"/>
                      </a:cubicBezTo>
                      <a:cubicBezTo>
                        <a:pt x="174191" y="84680"/>
                        <a:pt x="212843" y="53301"/>
                        <a:pt x="180975" y="79375"/>
                      </a:cubicBezTo>
                      <a:cubicBezTo>
                        <a:pt x="172784" y="86077"/>
                        <a:pt x="163059" y="90941"/>
                        <a:pt x="155575" y="98425"/>
                      </a:cubicBezTo>
                      <a:lnTo>
                        <a:pt x="123825" y="130175"/>
                      </a:lnTo>
                      <a:cubicBezTo>
                        <a:pt x="116013" y="137987"/>
                        <a:pt x="109610" y="142729"/>
                        <a:pt x="104775" y="152400"/>
                      </a:cubicBezTo>
                      <a:cubicBezTo>
                        <a:pt x="103278" y="155393"/>
                        <a:pt x="104385" y="160069"/>
                        <a:pt x="101600" y="161925"/>
                      </a:cubicBezTo>
                      <a:cubicBezTo>
                        <a:pt x="97110" y="164918"/>
                        <a:pt x="91017" y="164042"/>
                        <a:pt x="85725" y="165100"/>
                      </a:cubicBezTo>
                      <a:cubicBezTo>
                        <a:pt x="81492" y="167217"/>
                        <a:pt x="77375" y="169586"/>
                        <a:pt x="73025" y="171450"/>
                      </a:cubicBezTo>
                      <a:cubicBezTo>
                        <a:pt x="69949" y="172768"/>
                        <a:pt x="66285" y="172769"/>
                        <a:pt x="63500" y="174625"/>
                      </a:cubicBezTo>
                      <a:cubicBezTo>
                        <a:pt x="59764" y="177116"/>
                        <a:pt x="57150" y="180975"/>
                        <a:pt x="53975" y="184150"/>
                      </a:cubicBezTo>
                      <a:cubicBezTo>
                        <a:pt x="52917" y="189442"/>
                        <a:pt x="52695" y="194972"/>
                        <a:pt x="50800" y="200025"/>
                      </a:cubicBezTo>
                      <a:cubicBezTo>
                        <a:pt x="48148" y="207098"/>
                        <a:pt x="39866" y="214134"/>
                        <a:pt x="34925" y="219075"/>
                      </a:cubicBezTo>
                      <a:cubicBezTo>
                        <a:pt x="26526" y="252670"/>
                        <a:pt x="37929" y="213109"/>
                        <a:pt x="25400" y="241300"/>
                      </a:cubicBezTo>
                      <a:cubicBezTo>
                        <a:pt x="10287" y="275305"/>
                        <a:pt x="27071" y="248319"/>
                        <a:pt x="12700" y="269875"/>
                      </a:cubicBezTo>
                      <a:cubicBezTo>
                        <a:pt x="11642" y="274108"/>
                        <a:pt x="11244" y="278564"/>
                        <a:pt x="9525" y="282575"/>
                      </a:cubicBezTo>
                      <a:cubicBezTo>
                        <a:pt x="8022" y="286082"/>
                        <a:pt x="4271" y="288445"/>
                        <a:pt x="3175" y="292100"/>
                      </a:cubicBezTo>
                      <a:cubicBezTo>
                        <a:pt x="1025" y="299268"/>
                        <a:pt x="1058" y="306917"/>
                        <a:pt x="0" y="314325"/>
                      </a:cubicBezTo>
                      <a:cubicBezTo>
                        <a:pt x="8948" y="341169"/>
                        <a:pt x="-415" y="328046"/>
                        <a:pt x="19050" y="339725"/>
                      </a:cubicBezTo>
                      <a:cubicBezTo>
                        <a:pt x="25594" y="343652"/>
                        <a:pt x="38100" y="352425"/>
                        <a:pt x="38100" y="352425"/>
                      </a:cubicBezTo>
                      <a:cubicBezTo>
                        <a:pt x="40217" y="355600"/>
                        <a:pt x="42007" y="359019"/>
                        <a:pt x="44450" y="361950"/>
                      </a:cubicBezTo>
                      <a:cubicBezTo>
                        <a:pt x="47325" y="365399"/>
                        <a:pt x="51365" y="367821"/>
                        <a:pt x="53975" y="371475"/>
                      </a:cubicBezTo>
                      <a:cubicBezTo>
                        <a:pt x="56726" y="375326"/>
                        <a:pt x="57574" y="380324"/>
                        <a:pt x="60325" y="384175"/>
                      </a:cubicBezTo>
                      <a:cubicBezTo>
                        <a:pt x="62935" y="387829"/>
                        <a:pt x="66975" y="390251"/>
                        <a:pt x="69850" y="393700"/>
                      </a:cubicBezTo>
                      <a:cubicBezTo>
                        <a:pt x="82257" y="408589"/>
                        <a:pt x="69139" y="401329"/>
                        <a:pt x="92075" y="415925"/>
                      </a:cubicBezTo>
                      <a:cubicBezTo>
                        <a:pt x="107928" y="426013"/>
                        <a:pt x="115247" y="426628"/>
                        <a:pt x="133350" y="431800"/>
                      </a:cubicBezTo>
                      <a:cubicBezTo>
                        <a:pt x="138642" y="434975"/>
                        <a:pt x="143705" y="438565"/>
                        <a:pt x="149225" y="441325"/>
                      </a:cubicBezTo>
                      <a:cubicBezTo>
                        <a:pt x="152218" y="442822"/>
                        <a:pt x="155965" y="442644"/>
                        <a:pt x="158750" y="444500"/>
                      </a:cubicBezTo>
                      <a:cubicBezTo>
                        <a:pt x="162486" y="446991"/>
                        <a:pt x="165100" y="450850"/>
                        <a:pt x="168275" y="454025"/>
                      </a:cubicBezTo>
                      <a:cubicBezTo>
                        <a:pt x="167818" y="457685"/>
                        <a:pt x="169968" y="502014"/>
                        <a:pt x="155575" y="514350"/>
                      </a:cubicBezTo>
                      <a:cubicBezTo>
                        <a:pt x="150890" y="518366"/>
                        <a:pt x="144992" y="520700"/>
                        <a:pt x="139700" y="523875"/>
                      </a:cubicBezTo>
                      <a:cubicBezTo>
                        <a:pt x="131233" y="534458"/>
                        <a:pt x="121273" y="544003"/>
                        <a:pt x="114300" y="555625"/>
                      </a:cubicBezTo>
                      <a:cubicBezTo>
                        <a:pt x="102812" y="574772"/>
                        <a:pt x="108198" y="566365"/>
                        <a:pt x="98425" y="581025"/>
                      </a:cubicBezTo>
                      <a:cubicBezTo>
                        <a:pt x="91255" y="616873"/>
                        <a:pt x="97103" y="583831"/>
                        <a:pt x="92075" y="650875"/>
                      </a:cubicBezTo>
                      <a:cubicBezTo>
                        <a:pt x="90248" y="675240"/>
                        <a:pt x="88423" y="699616"/>
                        <a:pt x="85725" y="723900"/>
                      </a:cubicBezTo>
                      <a:cubicBezTo>
                        <a:pt x="85243" y="728237"/>
                        <a:pt x="83804" y="732420"/>
                        <a:pt x="82550" y="736600"/>
                      </a:cubicBezTo>
                      <a:cubicBezTo>
                        <a:pt x="80627" y="743011"/>
                        <a:pt x="78317" y="749300"/>
                        <a:pt x="76200" y="755650"/>
                      </a:cubicBezTo>
                      <a:cubicBezTo>
                        <a:pt x="75142" y="758825"/>
                        <a:pt x="74881" y="762390"/>
                        <a:pt x="73025" y="765175"/>
                      </a:cubicBezTo>
                      <a:lnTo>
                        <a:pt x="66675" y="774700"/>
                      </a:lnTo>
                      <a:cubicBezTo>
                        <a:pt x="68792" y="795867"/>
                        <a:pt x="70387" y="817092"/>
                        <a:pt x="73025" y="838200"/>
                      </a:cubicBezTo>
                      <a:cubicBezTo>
                        <a:pt x="73904" y="845231"/>
                        <a:pt x="76597" y="855464"/>
                        <a:pt x="82550" y="860425"/>
                      </a:cubicBezTo>
                      <a:cubicBezTo>
                        <a:pt x="86186" y="863455"/>
                        <a:pt x="91141" y="864427"/>
                        <a:pt x="95250" y="866775"/>
                      </a:cubicBezTo>
                      <a:cubicBezTo>
                        <a:pt x="98563" y="868668"/>
                        <a:pt x="101094" y="872121"/>
                        <a:pt x="104775" y="873125"/>
                      </a:cubicBezTo>
                      <a:cubicBezTo>
                        <a:pt x="113007" y="875370"/>
                        <a:pt x="121742" y="875003"/>
                        <a:pt x="130175" y="876300"/>
                      </a:cubicBezTo>
                      <a:cubicBezTo>
                        <a:pt x="135509" y="877121"/>
                        <a:pt x="140758" y="878417"/>
                        <a:pt x="146050" y="879475"/>
                      </a:cubicBezTo>
                      <a:cubicBezTo>
                        <a:pt x="162983" y="874183"/>
                        <a:pt x="180798" y="871154"/>
                        <a:pt x="196850" y="863600"/>
                      </a:cubicBezTo>
                      <a:cubicBezTo>
                        <a:pt x="199878" y="862175"/>
                        <a:pt x="199213" y="857322"/>
                        <a:pt x="200025" y="854075"/>
                      </a:cubicBezTo>
                      <a:cubicBezTo>
                        <a:pt x="201334" y="848840"/>
                        <a:pt x="201305" y="843253"/>
                        <a:pt x="203200" y="838200"/>
                      </a:cubicBezTo>
                      <a:cubicBezTo>
                        <a:pt x="204540" y="834627"/>
                        <a:pt x="207843" y="832088"/>
                        <a:pt x="209550" y="828675"/>
                      </a:cubicBezTo>
                      <a:cubicBezTo>
                        <a:pt x="211047" y="825682"/>
                        <a:pt x="211228" y="822143"/>
                        <a:pt x="212725" y="819150"/>
                      </a:cubicBezTo>
                      <a:cubicBezTo>
                        <a:pt x="220485" y="803630"/>
                        <a:pt x="218260" y="816061"/>
                        <a:pt x="222250" y="800100"/>
                      </a:cubicBezTo>
                      <a:cubicBezTo>
                        <a:pt x="223559" y="794865"/>
                        <a:pt x="224116" y="789460"/>
                        <a:pt x="225425" y="784225"/>
                      </a:cubicBezTo>
                      <a:cubicBezTo>
                        <a:pt x="230338" y="764571"/>
                        <a:pt x="227321" y="785755"/>
                        <a:pt x="231775" y="762000"/>
                      </a:cubicBezTo>
                      <a:cubicBezTo>
                        <a:pt x="234148" y="749345"/>
                        <a:pt x="235752" y="736555"/>
                        <a:pt x="238125" y="723900"/>
                      </a:cubicBezTo>
                      <a:cubicBezTo>
                        <a:pt x="238929" y="719611"/>
                        <a:pt x="239135" y="714989"/>
                        <a:pt x="241300" y="711200"/>
                      </a:cubicBezTo>
                      <a:cubicBezTo>
                        <a:pt x="245061" y="704618"/>
                        <a:pt x="254281" y="699371"/>
                        <a:pt x="260350" y="695325"/>
                      </a:cubicBezTo>
                      <a:cubicBezTo>
                        <a:pt x="261408" y="692150"/>
                        <a:pt x="262207" y="688876"/>
                        <a:pt x="263525" y="685800"/>
                      </a:cubicBezTo>
                      <a:cubicBezTo>
                        <a:pt x="265389" y="681450"/>
                        <a:pt x="269028" y="677757"/>
                        <a:pt x="269875" y="673100"/>
                      </a:cubicBezTo>
                      <a:cubicBezTo>
                        <a:pt x="273304" y="654242"/>
                        <a:pt x="270717" y="634309"/>
                        <a:pt x="276225" y="615950"/>
                      </a:cubicBezTo>
                      <a:cubicBezTo>
                        <a:pt x="277585" y="611417"/>
                        <a:pt x="284788" y="611899"/>
                        <a:pt x="288925" y="609600"/>
                      </a:cubicBezTo>
                      <a:cubicBezTo>
                        <a:pt x="294320" y="606603"/>
                        <a:pt x="300024" y="603983"/>
                        <a:pt x="304800" y="600075"/>
                      </a:cubicBezTo>
                      <a:cubicBezTo>
                        <a:pt x="311750" y="594388"/>
                        <a:pt x="323850" y="581025"/>
                        <a:pt x="323850" y="581025"/>
                      </a:cubicBezTo>
                      <a:cubicBezTo>
                        <a:pt x="324908" y="577850"/>
                        <a:pt x="325528" y="574493"/>
                        <a:pt x="327025" y="571500"/>
                      </a:cubicBezTo>
                      <a:cubicBezTo>
                        <a:pt x="328732" y="568087"/>
                        <a:pt x="332168" y="565595"/>
                        <a:pt x="333375" y="561975"/>
                      </a:cubicBezTo>
                      <a:cubicBezTo>
                        <a:pt x="335411" y="555868"/>
                        <a:pt x="331705" y="547164"/>
                        <a:pt x="336550" y="542925"/>
                      </a:cubicBezTo>
                      <a:cubicBezTo>
                        <a:pt x="342182" y="537997"/>
                        <a:pt x="351367" y="540808"/>
                        <a:pt x="358775" y="539750"/>
                      </a:cubicBezTo>
                      <a:cubicBezTo>
                        <a:pt x="367242" y="536575"/>
                        <a:pt x="375965" y="534014"/>
                        <a:pt x="384175" y="530225"/>
                      </a:cubicBezTo>
                      <a:cubicBezTo>
                        <a:pt x="389778" y="527639"/>
                        <a:pt x="394411" y="523206"/>
                        <a:pt x="400050" y="520700"/>
                      </a:cubicBezTo>
                      <a:cubicBezTo>
                        <a:pt x="404038" y="518928"/>
                        <a:pt x="408554" y="518724"/>
                        <a:pt x="412750" y="517525"/>
                      </a:cubicBezTo>
                      <a:cubicBezTo>
                        <a:pt x="415968" y="516606"/>
                        <a:pt x="418969" y="514872"/>
                        <a:pt x="422275" y="514350"/>
                      </a:cubicBezTo>
                      <a:cubicBezTo>
                        <a:pt x="439131" y="511688"/>
                        <a:pt x="456166" y="510306"/>
                        <a:pt x="473075" y="508000"/>
                      </a:cubicBezTo>
                      <a:cubicBezTo>
                        <a:pt x="479454" y="507130"/>
                        <a:pt x="485775" y="505883"/>
                        <a:pt x="492125" y="504825"/>
                      </a:cubicBezTo>
                      <a:cubicBezTo>
                        <a:pt x="533786" y="473580"/>
                        <a:pt x="483182" y="509441"/>
                        <a:pt x="514350" y="492125"/>
                      </a:cubicBezTo>
                      <a:cubicBezTo>
                        <a:pt x="521460" y="488175"/>
                        <a:pt x="532617" y="477187"/>
                        <a:pt x="542925" y="476250"/>
                      </a:cubicBezTo>
                      <a:cubicBezTo>
                        <a:pt x="562978" y="474427"/>
                        <a:pt x="583142" y="474133"/>
                        <a:pt x="603250" y="473075"/>
                      </a:cubicBezTo>
                      <a:cubicBezTo>
                        <a:pt x="606425" y="472017"/>
                        <a:pt x="609651" y="471101"/>
                        <a:pt x="612775" y="469900"/>
                      </a:cubicBezTo>
                      <a:cubicBezTo>
                        <a:pt x="623414" y="465808"/>
                        <a:pt x="633467" y="459965"/>
                        <a:pt x="644525" y="457200"/>
                      </a:cubicBezTo>
                      <a:cubicBezTo>
                        <a:pt x="648758" y="456142"/>
                        <a:pt x="652946" y="454881"/>
                        <a:pt x="657225" y="454025"/>
                      </a:cubicBezTo>
                      <a:cubicBezTo>
                        <a:pt x="663538" y="452762"/>
                        <a:pt x="669991" y="452247"/>
                        <a:pt x="676275" y="450850"/>
                      </a:cubicBezTo>
                      <a:cubicBezTo>
                        <a:pt x="679542" y="450124"/>
                        <a:pt x="682625" y="448733"/>
                        <a:pt x="685800" y="447675"/>
                      </a:cubicBezTo>
                      <a:cubicBezTo>
                        <a:pt x="694821" y="434143"/>
                        <a:pt x="694889" y="432693"/>
                        <a:pt x="711200" y="419100"/>
                      </a:cubicBezTo>
                      <a:cubicBezTo>
                        <a:pt x="717063" y="414214"/>
                        <a:pt x="723900" y="410633"/>
                        <a:pt x="730250" y="406400"/>
                      </a:cubicBezTo>
                      <a:cubicBezTo>
                        <a:pt x="740313" y="391306"/>
                        <a:pt x="735393" y="400495"/>
                        <a:pt x="742950" y="377825"/>
                      </a:cubicBezTo>
                      <a:lnTo>
                        <a:pt x="746125" y="368300"/>
                      </a:lnTo>
                      <a:cubicBezTo>
                        <a:pt x="746823" y="363414"/>
                        <a:pt x="748253" y="343939"/>
                        <a:pt x="752475" y="336550"/>
                      </a:cubicBezTo>
                      <a:cubicBezTo>
                        <a:pt x="755100" y="331956"/>
                        <a:pt x="758825" y="328083"/>
                        <a:pt x="762000" y="323850"/>
                      </a:cubicBezTo>
                      <a:cubicBezTo>
                        <a:pt x="763058" y="319617"/>
                        <a:pt x="763976" y="315346"/>
                        <a:pt x="765175" y="311150"/>
                      </a:cubicBezTo>
                      <a:cubicBezTo>
                        <a:pt x="766094" y="307932"/>
                        <a:pt x="768900" y="304926"/>
                        <a:pt x="768350" y="301625"/>
                      </a:cubicBezTo>
                      <a:cubicBezTo>
                        <a:pt x="767723" y="297861"/>
                        <a:pt x="764117" y="295275"/>
                        <a:pt x="762000" y="292100"/>
                      </a:cubicBezTo>
                      <a:cubicBezTo>
                        <a:pt x="764117" y="318558"/>
                        <a:pt x="765619" y="345073"/>
                        <a:pt x="768350" y="371475"/>
                      </a:cubicBezTo>
                      <a:cubicBezTo>
                        <a:pt x="768799" y="375815"/>
                        <a:pt x="769806" y="380164"/>
                        <a:pt x="771525" y="384175"/>
                      </a:cubicBezTo>
                      <a:cubicBezTo>
                        <a:pt x="773028" y="387682"/>
                        <a:pt x="775758" y="390525"/>
                        <a:pt x="777875" y="393700"/>
                      </a:cubicBezTo>
                      <a:cubicBezTo>
                        <a:pt x="778933" y="397933"/>
                        <a:pt x="779518" y="402314"/>
                        <a:pt x="781050" y="406400"/>
                      </a:cubicBezTo>
                      <a:cubicBezTo>
                        <a:pt x="789399" y="428665"/>
                        <a:pt x="784538" y="410202"/>
                        <a:pt x="793750" y="428625"/>
                      </a:cubicBezTo>
                      <a:cubicBezTo>
                        <a:pt x="798454" y="438032"/>
                        <a:pt x="794413" y="441656"/>
                        <a:pt x="806450" y="447675"/>
                      </a:cubicBezTo>
                      <a:cubicBezTo>
                        <a:pt x="809290" y="449095"/>
                        <a:pt x="793221" y="431800"/>
                        <a:pt x="790575" y="42862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FF"/>
                    </a:gs>
                    <a:gs pos="100000">
                      <a:srgbClr val="000000"/>
                    </a:gs>
                    <a:gs pos="5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22" name="Forma libre 521"/>
                <p:cNvSpPr/>
                <p:nvPr/>
              </p:nvSpPr>
              <p:spPr>
                <a:xfrm>
                  <a:off x="1669851" y="2212771"/>
                  <a:ext cx="331034" cy="826870"/>
                </a:xfrm>
                <a:custGeom>
                  <a:avLst/>
                  <a:gdLst>
                    <a:gd name="connsiteX0" fmla="*/ 203831 w 360625"/>
                    <a:gd name="connsiteY0" fmla="*/ 39200 h 815355"/>
                    <a:gd name="connsiteX1" fmla="*/ 282228 w 360625"/>
                    <a:gd name="connsiteY1" fmla="*/ 188159 h 815355"/>
                    <a:gd name="connsiteX2" fmla="*/ 282228 w 360625"/>
                    <a:gd name="connsiteY2" fmla="*/ 188159 h 815355"/>
                    <a:gd name="connsiteX3" fmla="*/ 0 w 360625"/>
                    <a:gd name="connsiteY3" fmla="*/ 548797 h 815355"/>
                    <a:gd name="connsiteX4" fmla="*/ 250869 w 360625"/>
                    <a:gd name="connsiteY4" fmla="*/ 815355 h 815355"/>
                    <a:gd name="connsiteX5" fmla="*/ 250869 w 360625"/>
                    <a:gd name="connsiteY5" fmla="*/ 815355 h 815355"/>
                    <a:gd name="connsiteX6" fmla="*/ 125434 w 360625"/>
                    <a:gd name="connsiteY6" fmla="*/ 564477 h 815355"/>
                    <a:gd name="connsiteX7" fmla="*/ 258709 w 360625"/>
                    <a:gd name="connsiteY7" fmla="*/ 760476 h 815355"/>
                    <a:gd name="connsiteX8" fmla="*/ 258709 w 360625"/>
                    <a:gd name="connsiteY8" fmla="*/ 760476 h 815355"/>
                    <a:gd name="connsiteX9" fmla="*/ 329266 w 360625"/>
                    <a:gd name="connsiteY9" fmla="*/ 713436 h 815355"/>
                    <a:gd name="connsiteX10" fmla="*/ 188152 w 360625"/>
                    <a:gd name="connsiteY10" fmla="*/ 525277 h 815355"/>
                    <a:gd name="connsiteX11" fmla="*/ 360625 w 360625"/>
                    <a:gd name="connsiteY11" fmla="*/ 195999 h 815355"/>
                    <a:gd name="connsiteX12" fmla="*/ 258709 w 360625"/>
                    <a:gd name="connsiteY12" fmla="*/ 0 h 815355"/>
                    <a:gd name="connsiteX13" fmla="*/ 203831 w 360625"/>
                    <a:gd name="connsiteY13" fmla="*/ 39200 h 815355"/>
                    <a:gd name="connsiteX0" fmla="*/ 203831 w 360625"/>
                    <a:gd name="connsiteY0" fmla="*/ 39200 h 815355"/>
                    <a:gd name="connsiteX1" fmla="*/ 282228 w 360625"/>
                    <a:gd name="connsiteY1" fmla="*/ 188159 h 815355"/>
                    <a:gd name="connsiteX2" fmla="*/ 282228 w 360625"/>
                    <a:gd name="connsiteY2" fmla="*/ 188159 h 815355"/>
                    <a:gd name="connsiteX3" fmla="*/ 0 w 360625"/>
                    <a:gd name="connsiteY3" fmla="*/ 548797 h 815355"/>
                    <a:gd name="connsiteX4" fmla="*/ 250869 w 360625"/>
                    <a:gd name="connsiteY4" fmla="*/ 815355 h 815355"/>
                    <a:gd name="connsiteX5" fmla="*/ 250869 w 360625"/>
                    <a:gd name="connsiteY5" fmla="*/ 815355 h 815355"/>
                    <a:gd name="connsiteX6" fmla="*/ 125434 w 360625"/>
                    <a:gd name="connsiteY6" fmla="*/ 564477 h 815355"/>
                    <a:gd name="connsiteX7" fmla="*/ 258709 w 360625"/>
                    <a:gd name="connsiteY7" fmla="*/ 760476 h 815355"/>
                    <a:gd name="connsiteX8" fmla="*/ 258709 w 360625"/>
                    <a:gd name="connsiteY8" fmla="*/ 760476 h 815355"/>
                    <a:gd name="connsiteX9" fmla="*/ 329266 w 360625"/>
                    <a:gd name="connsiteY9" fmla="*/ 713436 h 815355"/>
                    <a:gd name="connsiteX10" fmla="*/ 188152 w 360625"/>
                    <a:gd name="connsiteY10" fmla="*/ 525277 h 815355"/>
                    <a:gd name="connsiteX11" fmla="*/ 360625 w 360625"/>
                    <a:gd name="connsiteY11" fmla="*/ 195999 h 815355"/>
                    <a:gd name="connsiteX12" fmla="*/ 258709 w 360625"/>
                    <a:gd name="connsiteY12" fmla="*/ 0 h 815355"/>
                    <a:gd name="connsiteX13" fmla="*/ 203831 w 360625"/>
                    <a:gd name="connsiteY13" fmla="*/ 39200 h 815355"/>
                    <a:gd name="connsiteX0" fmla="*/ 203831 w 360625"/>
                    <a:gd name="connsiteY0" fmla="*/ 39200 h 815355"/>
                    <a:gd name="connsiteX1" fmla="*/ 282228 w 360625"/>
                    <a:gd name="connsiteY1" fmla="*/ 188159 h 815355"/>
                    <a:gd name="connsiteX2" fmla="*/ 282228 w 360625"/>
                    <a:gd name="connsiteY2" fmla="*/ 188159 h 815355"/>
                    <a:gd name="connsiteX3" fmla="*/ 0 w 360625"/>
                    <a:gd name="connsiteY3" fmla="*/ 548797 h 815355"/>
                    <a:gd name="connsiteX4" fmla="*/ 250869 w 360625"/>
                    <a:gd name="connsiteY4" fmla="*/ 815355 h 815355"/>
                    <a:gd name="connsiteX5" fmla="*/ 250869 w 360625"/>
                    <a:gd name="connsiteY5" fmla="*/ 815355 h 815355"/>
                    <a:gd name="connsiteX6" fmla="*/ 125434 w 360625"/>
                    <a:gd name="connsiteY6" fmla="*/ 564477 h 815355"/>
                    <a:gd name="connsiteX7" fmla="*/ 258709 w 360625"/>
                    <a:gd name="connsiteY7" fmla="*/ 760476 h 815355"/>
                    <a:gd name="connsiteX8" fmla="*/ 258709 w 360625"/>
                    <a:gd name="connsiteY8" fmla="*/ 760476 h 815355"/>
                    <a:gd name="connsiteX9" fmla="*/ 329266 w 360625"/>
                    <a:gd name="connsiteY9" fmla="*/ 713436 h 815355"/>
                    <a:gd name="connsiteX10" fmla="*/ 188152 w 360625"/>
                    <a:gd name="connsiteY10" fmla="*/ 525277 h 815355"/>
                    <a:gd name="connsiteX11" fmla="*/ 360625 w 360625"/>
                    <a:gd name="connsiteY11" fmla="*/ 195999 h 815355"/>
                    <a:gd name="connsiteX12" fmla="*/ 258709 w 360625"/>
                    <a:gd name="connsiteY12" fmla="*/ 0 h 815355"/>
                    <a:gd name="connsiteX13" fmla="*/ 203831 w 360625"/>
                    <a:gd name="connsiteY13" fmla="*/ 39200 h 815355"/>
                    <a:gd name="connsiteX0" fmla="*/ 203831 w 360625"/>
                    <a:gd name="connsiteY0" fmla="*/ 39200 h 815355"/>
                    <a:gd name="connsiteX1" fmla="*/ 282228 w 360625"/>
                    <a:gd name="connsiteY1" fmla="*/ 188159 h 815355"/>
                    <a:gd name="connsiteX2" fmla="*/ 282228 w 360625"/>
                    <a:gd name="connsiteY2" fmla="*/ 188159 h 815355"/>
                    <a:gd name="connsiteX3" fmla="*/ 0 w 360625"/>
                    <a:gd name="connsiteY3" fmla="*/ 548797 h 815355"/>
                    <a:gd name="connsiteX4" fmla="*/ 250869 w 360625"/>
                    <a:gd name="connsiteY4" fmla="*/ 815355 h 815355"/>
                    <a:gd name="connsiteX5" fmla="*/ 250869 w 360625"/>
                    <a:gd name="connsiteY5" fmla="*/ 815355 h 815355"/>
                    <a:gd name="connsiteX6" fmla="*/ 125434 w 360625"/>
                    <a:gd name="connsiteY6" fmla="*/ 564477 h 815355"/>
                    <a:gd name="connsiteX7" fmla="*/ 258709 w 360625"/>
                    <a:gd name="connsiteY7" fmla="*/ 760476 h 815355"/>
                    <a:gd name="connsiteX8" fmla="*/ 297907 w 360625"/>
                    <a:gd name="connsiteY8" fmla="*/ 744796 h 815355"/>
                    <a:gd name="connsiteX9" fmla="*/ 329266 w 360625"/>
                    <a:gd name="connsiteY9" fmla="*/ 713436 h 815355"/>
                    <a:gd name="connsiteX10" fmla="*/ 188152 w 360625"/>
                    <a:gd name="connsiteY10" fmla="*/ 525277 h 815355"/>
                    <a:gd name="connsiteX11" fmla="*/ 360625 w 360625"/>
                    <a:gd name="connsiteY11" fmla="*/ 195999 h 815355"/>
                    <a:gd name="connsiteX12" fmla="*/ 258709 w 360625"/>
                    <a:gd name="connsiteY12" fmla="*/ 0 h 815355"/>
                    <a:gd name="connsiteX13" fmla="*/ 203831 w 360625"/>
                    <a:gd name="connsiteY13" fmla="*/ 39200 h 815355"/>
                    <a:gd name="connsiteX0" fmla="*/ 203831 w 360625"/>
                    <a:gd name="connsiteY0" fmla="*/ 39200 h 815355"/>
                    <a:gd name="connsiteX1" fmla="*/ 282228 w 360625"/>
                    <a:gd name="connsiteY1" fmla="*/ 188159 h 815355"/>
                    <a:gd name="connsiteX2" fmla="*/ 282228 w 360625"/>
                    <a:gd name="connsiteY2" fmla="*/ 188159 h 815355"/>
                    <a:gd name="connsiteX3" fmla="*/ 0 w 360625"/>
                    <a:gd name="connsiteY3" fmla="*/ 548797 h 815355"/>
                    <a:gd name="connsiteX4" fmla="*/ 250869 w 360625"/>
                    <a:gd name="connsiteY4" fmla="*/ 815355 h 815355"/>
                    <a:gd name="connsiteX5" fmla="*/ 250869 w 360625"/>
                    <a:gd name="connsiteY5" fmla="*/ 815355 h 815355"/>
                    <a:gd name="connsiteX6" fmla="*/ 125434 w 360625"/>
                    <a:gd name="connsiteY6" fmla="*/ 564477 h 815355"/>
                    <a:gd name="connsiteX7" fmla="*/ 297907 w 360625"/>
                    <a:gd name="connsiteY7" fmla="*/ 744796 h 815355"/>
                    <a:gd name="connsiteX8" fmla="*/ 329266 w 360625"/>
                    <a:gd name="connsiteY8" fmla="*/ 713436 h 815355"/>
                    <a:gd name="connsiteX9" fmla="*/ 188152 w 360625"/>
                    <a:gd name="connsiteY9" fmla="*/ 525277 h 815355"/>
                    <a:gd name="connsiteX10" fmla="*/ 360625 w 360625"/>
                    <a:gd name="connsiteY10" fmla="*/ 195999 h 815355"/>
                    <a:gd name="connsiteX11" fmla="*/ 258709 w 360625"/>
                    <a:gd name="connsiteY11" fmla="*/ 0 h 815355"/>
                    <a:gd name="connsiteX12" fmla="*/ 203831 w 360625"/>
                    <a:gd name="connsiteY12" fmla="*/ 39200 h 815355"/>
                    <a:gd name="connsiteX0" fmla="*/ 203831 w 360625"/>
                    <a:gd name="connsiteY0" fmla="*/ 39200 h 821549"/>
                    <a:gd name="connsiteX1" fmla="*/ 282228 w 360625"/>
                    <a:gd name="connsiteY1" fmla="*/ 188159 h 821549"/>
                    <a:gd name="connsiteX2" fmla="*/ 282228 w 360625"/>
                    <a:gd name="connsiteY2" fmla="*/ 188159 h 821549"/>
                    <a:gd name="connsiteX3" fmla="*/ 0 w 360625"/>
                    <a:gd name="connsiteY3" fmla="*/ 548797 h 821549"/>
                    <a:gd name="connsiteX4" fmla="*/ 250869 w 360625"/>
                    <a:gd name="connsiteY4" fmla="*/ 815355 h 821549"/>
                    <a:gd name="connsiteX5" fmla="*/ 313586 w 360625"/>
                    <a:gd name="connsiteY5" fmla="*/ 729116 h 821549"/>
                    <a:gd name="connsiteX6" fmla="*/ 125434 w 360625"/>
                    <a:gd name="connsiteY6" fmla="*/ 564477 h 821549"/>
                    <a:gd name="connsiteX7" fmla="*/ 297907 w 360625"/>
                    <a:gd name="connsiteY7" fmla="*/ 744796 h 821549"/>
                    <a:gd name="connsiteX8" fmla="*/ 329266 w 360625"/>
                    <a:gd name="connsiteY8" fmla="*/ 713436 h 821549"/>
                    <a:gd name="connsiteX9" fmla="*/ 188152 w 360625"/>
                    <a:gd name="connsiteY9" fmla="*/ 525277 h 821549"/>
                    <a:gd name="connsiteX10" fmla="*/ 360625 w 360625"/>
                    <a:gd name="connsiteY10" fmla="*/ 195999 h 821549"/>
                    <a:gd name="connsiteX11" fmla="*/ 258709 w 360625"/>
                    <a:gd name="connsiteY11" fmla="*/ 0 h 821549"/>
                    <a:gd name="connsiteX12" fmla="*/ 203831 w 360625"/>
                    <a:gd name="connsiteY12" fmla="*/ 39200 h 821549"/>
                    <a:gd name="connsiteX0" fmla="*/ 203831 w 360625"/>
                    <a:gd name="connsiteY0" fmla="*/ 39200 h 820934"/>
                    <a:gd name="connsiteX1" fmla="*/ 282228 w 360625"/>
                    <a:gd name="connsiteY1" fmla="*/ 188159 h 820934"/>
                    <a:gd name="connsiteX2" fmla="*/ 282228 w 360625"/>
                    <a:gd name="connsiteY2" fmla="*/ 188159 h 820934"/>
                    <a:gd name="connsiteX3" fmla="*/ 0 w 360625"/>
                    <a:gd name="connsiteY3" fmla="*/ 548797 h 820934"/>
                    <a:gd name="connsiteX4" fmla="*/ 250869 w 360625"/>
                    <a:gd name="connsiteY4" fmla="*/ 815355 h 820934"/>
                    <a:gd name="connsiteX5" fmla="*/ 313586 w 360625"/>
                    <a:gd name="connsiteY5" fmla="*/ 729116 h 820934"/>
                    <a:gd name="connsiteX6" fmla="*/ 125434 w 360625"/>
                    <a:gd name="connsiteY6" fmla="*/ 564477 h 820934"/>
                    <a:gd name="connsiteX7" fmla="*/ 297907 w 360625"/>
                    <a:gd name="connsiteY7" fmla="*/ 744796 h 820934"/>
                    <a:gd name="connsiteX8" fmla="*/ 329266 w 360625"/>
                    <a:gd name="connsiteY8" fmla="*/ 713436 h 820934"/>
                    <a:gd name="connsiteX9" fmla="*/ 188152 w 360625"/>
                    <a:gd name="connsiteY9" fmla="*/ 525277 h 820934"/>
                    <a:gd name="connsiteX10" fmla="*/ 360625 w 360625"/>
                    <a:gd name="connsiteY10" fmla="*/ 195999 h 820934"/>
                    <a:gd name="connsiteX11" fmla="*/ 258709 w 360625"/>
                    <a:gd name="connsiteY11" fmla="*/ 0 h 820934"/>
                    <a:gd name="connsiteX12" fmla="*/ 203831 w 360625"/>
                    <a:gd name="connsiteY12" fmla="*/ 39200 h 820934"/>
                    <a:gd name="connsiteX0" fmla="*/ 203831 w 360625"/>
                    <a:gd name="connsiteY0" fmla="*/ 39200 h 820934"/>
                    <a:gd name="connsiteX1" fmla="*/ 282228 w 360625"/>
                    <a:gd name="connsiteY1" fmla="*/ 188159 h 820934"/>
                    <a:gd name="connsiteX2" fmla="*/ 282228 w 360625"/>
                    <a:gd name="connsiteY2" fmla="*/ 188159 h 820934"/>
                    <a:gd name="connsiteX3" fmla="*/ 0 w 360625"/>
                    <a:gd name="connsiteY3" fmla="*/ 548797 h 820934"/>
                    <a:gd name="connsiteX4" fmla="*/ 250869 w 360625"/>
                    <a:gd name="connsiteY4" fmla="*/ 815355 h 820934"/>
                    <a:gd name="connsiteX5" fmla="*/ 313586 w 360625"/>
                    <a:gd name="connsiteY5" fmla="*/ 729116 h 820934"/>
                    <a:gd name="connsiteX6" fmla="*/ 125434 w 360625"/>
                    <a:gd name="connsiteY6" fmla="*/ 564477 h 820934"/>
                    <a:gd name="connsiteX7" fmla="*/ 297907 w 360625"/>
                    <a:gd name="connsiteY7" fmla="*/ 744796 h 820934"/>
                    <a:gd name="connsiteX8" fmla="*/ 329266 w 360625"/>
                    <a:gd name="connsiteY8" fmla="*/ 713436 h 820934"/>
                    <a:gd name="connsiteX9" fmla="*/ 188152 w 360625"/>
                    <a:gd name="connsiteY9" fmla="*/ 525277 h 820934"/>
                    <a:gd name="connsiteX10" fmla="*/ 360625 w 360625"/>
                    <a:gd name="connsiteY10" fmla="*/ 195999 h 820934"/>
                    <a:gd name="connsiteX11" fmla="*/ 258709 w 360625"/>
                    <a:gd name="connsiteY11" fmla="*/ 0 h 820934"/>
                    <a:gd name="connsiteX12" fmla="*/ 203831 w 360625"/>
                    <a:gd name="connsiteY12" fmla="*/ 39200 h 820934"/>
                    <a:gd name="connsiteX0" fmla="*/ 203831 w 360625"/>
                    <a:gd name="connsiteY0" fmla="*/ 39200 h 820934"/>
                    <a:gd name="connsiteX1" fmla="*/ 282228 w 360625"/>
                    <a:gd name="connsiteY1" fmla="*/ 188159 h 820934"/>
                    <a:gd name="connsiteX2" fmla="*/ 282228 w 360625"/>
                    <a:gd name="connsiteY2" fmla="*/ 188159 h 820934"/>
                    <a:gd name="connsiteX3" fmla="*/ 0 w 360625"/>
                    <a:gd name="connsiteY3" fmla="*/ 548797 h 820934"/>
                    <a:gd name="connsiteX4" fmla="*/ 250869 w 360625"/>
                    <a:gd name="connsiteY4" fmla="*/ 815355 h 820934"/>
                    <a:gd name="connsiteX5" fmla="*/ 313586 w 360625"/>
                    <a:gd name="connsiteY5" fmla="*/ 729116 h 820934"/>
                    <a:gd name="connsiteX6" fmla="*/ 125434 w 360625"/>
                    <a:gd name="connsiteY6" fmla="*/ 564477 h 820934"/>
                    <a:gd name="connsiteX7" fmla="*/ 297907 w 360625"/>
                    <a:gd name="connsiteY7" fmla="*/ 744796 h 820934"/>
                    <a:gd name="connsiteX8" fmla="*/ 329266 w 360625"/>
                    <a:gd name="connsiteY8" fmla="*/ 713436 h 820934"/>
                    <a:gd name="connsiteX9" fmla="*/ 188152 w 360625"/>
                    <a:gd name="connsiteY9" fmla="*/ 525277 h 820934"/>
                    <a:gd name="connsiteX10" fmla="*/ 360625 w 360625"/>
                    <a:gd name="connsiteY10" fmla="*/ 195999 h 820934"/>
                    <a:gd name="connsiteX11" fmla="*/ 258709 w 360625"/>
                    <a:gd name="connsiteY11" fmla="*/ 0 h 820934"/>
                    <a:gd name="connsiteX12" fmla="*/ 203831 w 360625"/>
                    <a:gd name="connsiteY12" fmla="*/ 39200 h 820934"/>
                    <a:gd name="connsiteX0" fmla="*/ 203831 w 360625"/>
                    <a:gd name="connsiteY0" fmla="*/ 39200 h 820934"/>
                    <a:gd name="connsiteX1" fmla="*/ 282228 w 360625"/>
                    <a:gd name="connsiteY1" fmla="*/ 188159 h 820934"/>
                    <a:gd name="connsiteX2" fmla="*/ 282228 w 360625"/>
                    <a:gd name="connsiteY2" fmla="*/ 188159 h 820934"/>
                    <a:gd name="connsiteX3" fmla="*/ 0 w 360625"/>
                    <a:gd name="connsiteY3" fmla="*/ 548797 h 820934"/>
                    <a:gd name="connsiteX4" fmla="*/ 250869 w 360625"/>
                    <a:gd name="connsiteY4" fmla="*/ 815355 h 820934"/>
                    <a:gd name="connsiteX5" fmla="*/ 313586 w 360625"/>
                    <a:gd name="connsiteY5" fmla="*/ 729116 h 820934"/>
                    <a:gd name="connsiteX6" fmla="*/ 125434 w 360625"/>
                    <a:gd name="connsiteY6" fmla="*/ 564477 h 820934"/>
                    <a:gd name="connsiteX7" fmla="*/ 297907 w 360625"/>
                    <a:gd name="connsiteY7" fmla="*/ 744796 h 820934"/>
                    <a:gd name="connsiteX8" fmla="*/ 329266 w 360625"/>
                    <a:gd name="connsiteY8" fmla="*/ 713436 h 820934"/>
                    <a:gd name="connsiteX9" fmla="*/ 188152 w 360625"/>
                    <a:gd name="connsiteY9" fmla="*/ 525277 h 820934"/>
                    <a:gd name="connsiteX10" fmla="*/ 360625 w 360625"/>
                    <a:gd name="connsiteY10" fmla="*/ 195999 h 820934"/>
                    <a:gd name="connsiteX11" fmla="*/ 258709 w 360625"/>
                    <a:gd name="connsiteY11" fmla="*/ 0 h 820934"/>
                    <a:gd name="connsiteX12" fmla="*/ 203831 w 360625"/>
                    <a:gd name="connsiteY12" fmla="*/ 39200 h 820934"/>
                    <a:gd name="connsiteX0" fmla="*/ 203831 w 360625"/>
                    <a:gd name="connsiteY0" fmla="*/ 39200 h 820934"/>
                    <a:gd name="connsiteX1" fmla="*/ 282228 w 360625"/>
                    <a:gd name="connsiteY1" fmla="*/ 188159 h 820934"/>
                    <a:gd name="connsiteX2" fmla="*/ 282228 w 360625"/>
                    <a:gd name="connsiteY2" fmla="*/ 188159 h 820934"/>
                    <a:gd name="connsiteX3" fmla="*/ 0 w 360625"/>
                    <a:gd name="connsiteY3" fmla="*/ 548797 h 820934"/>
                    <a:gd name="connsiteX4" fmla="*/ 250869 w 360625"/>
                    <a:gd name="connsiteY4" fmla="*/ 815355 h 820934"/>
                    <a:gd name="connsiteX5" fmla="*/ 313586 w 360625"/>
                    <a:gd name="connsiteY5" fmla="*/ 729116 h 820934"/>
                    <a:gd name="connsiteX6" fmla="*/ 125434 w 360625"/>
                    <a:gd name="connsiteY6" fmla="*/ 564477 h 820934"/>
                    <a:gd name="connsiteX7" fmla="*/ 297907 w 360625"/>
                    <a:gd name="connsiteY7" fmla="*/ 744796 h 820934"/>
                    <a:gd name="connsiteX8" fmla="*/ 329266 w 360625"/>
                    <a:gd name="connsiteY8" fmla="*/ 713436 h 820934"/>
                    <a:gd name="connsiteX9" fmla="*/ 188152 w 360625"/>
                    <a:gd name="connsiteY9" fmla="*/ 525277 h 820934"/>
                    <a:gd name="connsiteX10" fmla="*/ 360625 w 360625"/>
                    <a:gd name="connsiteY10" fmla="*/ 195999 h 820934"/>
                    <a:gd name="connsiteX11" fmla="*/ 258709 w 360625"/>
                    <a:gd name="connsiteY11" fmla="*/ 0 h 820934"/>
                    <a:gd name="connsiteX12" fmla="*/ 203831 w 360625"/>
                    <a:gd name="connsiteY12" fmla="*/ 39200 h 820934"/>
                    <a:gd name="connsiteX0" fmla="*/ 203831 w 360625"/>
                    <a:gd name="connsiteY0" fmla="*/ 39200 h 820934"/>
                    <a:gd name="connsiteX1" fmla="*/ 282228 w 360625"/>
                    <a:gd name="connsiteY1" fmla="*/ 188159 h 820934"/>
                    <a:gd name="connsiteX2" fmla="*/ 282228 w 360625"/>
                    <a:gd name="connsiteY2" fmla="*/ 188159 h 820934"/>
                    <a:gd name="connsiteX3" fmla="*/ 0 w 360625"/>
                    <a:gd name="connsiteY3" fmla="*/ 548797 h 820934"/>
                    <a:gd name="connsiteX4" fmla="*/ 250869 w 360625"/>
                    <a:gd name="connsiteY4" fmla="*/ 815355 h 820934"/>
                    <a:gd name="connsiteX5" fmla="*/ 313586 w 360625"/>
                    <a:gd name="connsiteY5" fmla="*/ 729116 h 820934"/>
                    <a:gd name="connsiteX6" fmla="*/ 125434 w 360625"/>
                    <a:gd name="connsiteY6" fmla="*/ 564477 h 820934"/>
                    <a:gd name="connsiteX7" fmla="*/ 297907 w 360625"/>
                    <a:gd name="connsiteY7" fmla="*/ 744796 h 820934"/>
                    <a:gd name="connsiteX8" fmla="*/ 329266 w 360625"/>
                    <a:gd name="connsiteY8" fmla="*/ 713436 h 820934"/>
                    <a:gd name="connsiteX9" fmla="*/ 235190 w 360625"/>
                    <a:gd name="connsiteY9" fmla="*/ 525277 h 820934"/>
                    <a:gd name="connsiteX10" fmla="*/ 360625 w 360625"/>
                    <a:gd name="connsiteY10" fmla="*/ 195999 h 820934"/>
                    <a:gd name="connsiteX11" fmla="*/ 258709 w 360625"/>
                    <a:gd name="connsiteY11" fmla="*/ 0 h 820934"/>
                    <a:gd name="connsiteX12" fmla="*/ 203831 w 360625"/>
                    <a:gd name="connsiteY12" fmla="*/ 39200 h 820934"/>
                    <a:gd name="connsiteX0" fmla="*/ 203831 w 360625"/>
                    <a:gd name="connsiteY0" fmla="*/ 39200 h 820934"/>
                    <a:gd name="connsiteX1" fmla="*/ 282228 w 360625"/>
                    <a:gd name="connsiteY1" fmla="*/ 188159 h 820934"/>
                    <a:gd name="connsiteX2" fmla="*/ 282228 w 360625"/>
                    <a:gd name="connsiteY2" fmla="*/ 188159 h 820934"/>
                    <a:gd name="connsiteX3" fmla="*/ 0 w 360625"/>
                    <a:gd name="connsiteY3" fmla="*/ 548797 h 820934"/>
                    <a:gd name="connsiteX4" fmla="*/ 250869 w 360625"/>
                    <a:gd name="connsiteY4" fmla="*/ 815355 h 820934"/>
                    <a:gd name="connsiteX5" fmla="*/ 313586 w 360625"/>
                    <a:gd name="connsiteY5" fmla="*/ 729116 h 820934"/>
                    <a:gd name="connsiteX6" fmla="*/ 125434 w 360625"/>
                    <a:gd name="connsiteY6" fmla="*/ 564477 h 820934"/>
                    <a:gd name="connsiteX7" fmla="*/ 297907 w 360625"/>
                    <a:gd name="connsiteY7" fmla="*/ 744796 h 820934"/>
                    <a:gd name="connsiteX8" fmla="*/ 329266 w 360625"/>
                    <a:gd name="connsiteY8" fmla="*/ 713436 h 820934"/>
                    <a:gd name="connsiteX9" fmla="*/ 235190 w 360625"/>
                    <a:gd name="connsiteY9" fmla="*/ 525277 h 820934"/>
                    <a:gd name="connsiteX10" fmla="*/ 360625 w 360625"/>
                    <a:gd name="connsiteY10" fmla="*/ 195999 h 820934"/>
                    <a:gd name="connsiteX11" fmla="*/ 258709 w 360625"/>
                    <a:gd name="connsiteY11" fmla="*/ 0 h 820934"/>
                    <a:gd name="connsiteX12" fmla="*/ 203831 w 360625"/>
                    <a:gd name="connsiteY12" fmla="*/ 39200 h 820934"/>
                    <a:gd name="connsiteX0" fmla="*/ 203831 w 360625"/>
                    <a:gd name="connsiteY0" fmla="*/ 39200 h 820934"/>
                    <a:gd name="connsiteX1" fmla="*/ 282228 w 360625"/>
                    <a:gd name="connsiteY1" fmla="*/ 188159 h 820934"/>
                    <a:gd name="connsiteX2" fmla="*/ 282228 w 360625"/>
                    <a:gd name="connsiteY2" fmla="*/ 188159 h 820934"/>
                    <a:gd name="connsiteX3" fmla="*/ 0 w 360625"/>
                    <a:gd name="connsiteY3" fmla="*/ 548797 h 820934"/>
                    <a:gd name="connsiteX4" fmla="*/ 250869 w 360625"/>
                    <a:gd name="connsiteY4" fmla="*/ 815355 h 820934"/>
                    <a:gd name="connsiteX5" fmla="*/ 313586 w 360625"/>
                    <a:gd name="connsiteY5" fmla="*/ 729116 h 820934"/>
                    <a:gd name="connsiteX6" fmla="*/ 125434 w 360625"/>
                    <a:gd name="connsiteY6" fmla="*/ 564477 h 820934"/>
                    <a:gd name="connsiteX7" fmla="*/ 297907 w 360625"/>
                    <a:gd name="connsiteY7" fmla="*/ 744796 h 820934"/>
                    <a:gd name="connsiteX8" fmla="*/ 329266 w 360625"/>
                    <a:gd name="connsiteY8" fmla="*/ 713436 h 820934"/>
                    <a:gd name="connsiteX9" fmla="*/ 235190 w 360625"/>
                    <a:gd name="connsiteY9" fmla="*/ 525277 h 820934"/>
                    <a:gd name="connsiteX10" fmla="*/ 360625 w 360625"/>
                    <a:gd name="connsiteY10" fmla="*/ 195999 h 820934"/>
                    <a:gd name="connsiteX11" fmla="*/ 258709 w 360625"/>
                    <a:gd name="connsiteY11" fmla="*/ 0 h 820934"/>
                    <a:gd name="connsiteX12" fmla="*/ 203831 w 360625"/>
                    <a:gd name="connsiteY12" fmla="*/ 39200 h 820934"/>
                    <a:gd name="connsiteX0" fmla="*/ 203831 w 360625"/>
                    <a:gd name="connsiteY0" fmla="*/ 39200 h 820934"/>
                    <a:gd name="connsiteX1" fmla="*/ 282228 w 360625"/>
                    <a:gd name="connsiteY1" fmla="*/ 188159 h 820934"/>
                    <a:gd name="connsiteX2" fmla="*/ 219510 w 360625"/>
                    <a:gd name="connsiteY2" fmla="*/ 266559 h 820934"/>
                    <a:gd name="connsiteX3" fmla="*/ 0 w 360625"/>
                    <a:gd name="connsiteY3" fmla="*/ 548797 h 820934"/>
                    <a:gd name="connsiteX4" fmla="*/ 250869 w 360625"/>
                    <a:gd name="connsiteY4" fmla="*/ 815355 h 820934"/>
                    <a:gd name="connsiteX5" fmla="*/ 313586 w 360625"/>
                    <a:gd name="connsiteY5" fmla="*/ 729116 h 820934"/>
                    <a:gd name="connsiteX6" fmla="*/ 125434 w 360625"/>
                    <a:gd name="connsiteY6" fmla="*/ 564477 h 820934"/>
                    <a:gd name="connsiteX7" fmla="*/ 297907 w 360625"/>
                    <a:gd name="connsiteY7" fmla="*/ 744796 h 820934"/>
                    <a:gd name="connsiteX8" fmla="*/ 329266 w 360625"/>
                    <a:gd name="connsiteY8" fmla="*/ 713436 h 820934"/>
                    <a:gd name="connsiteX9" fmla="*/ 235190 w 360625"/>
                    <a:gd name="connsiteY9" fmla="*/ 525277 h 820934"/>
                    <a:gd name="connsiteX10" fmla="*/ 360625 w 360625"/>
                    <a:gd name="connsiteY10" fmla="*/ 195999 h 820934"/>
                    <a:gd name="connsiteX11" fmla="*/ 258709 w 360625"/>
                    <a:gd name="connsiteY11" fmla="*/ 0 h 820934"/>
                    <a:gd name="connsiteX12" fmla="*/ 203831 w 360625"/>
                    <a:gd name="connsiteY12" fmla="*/ 39200 h 820934"/>
                    <a:gd name="connsiteX0" fmla="*/ 203831 w 360625"/>
                    <a:gd name="connsiteY0" fmla="*/ 39200 h 820934"/>
                    <a:gd name="connsiteX1" fmla="*/ 219510 w 360625"/>
                    <a:gd name="connsiteY1" fmla="*/ 266559 h 820934"/>
                    <a:gd name="connsiteX2" fmla="*/ 0 w 360625"/>
                    <a:gd name="connsiteY2" fmla="*/ 548797 h 820934"/>
                    <a:gd name="connsiteX3" fmla="*/ 250869 w 360625"/>
                    <a:gd name="connsiteY3" fmla="*/ 815355 h 820934"/>
                    <a:gd name="connsiteX4" fmla="*/ 313586 w 360625"/>
                    <a:gd name="connsiteY4" fmla="*/ 729116 h 820934"/>
                    <a:gd name="connsiteX5" fmla="*/ 125434 w 360625"/>
                    <a:gd name="connsiteY5" fmla="*/ 564477 h 820934"/>
                    <a:gd name="connsiteX6" fmla="*/ 297907 w 360625"/>
                    <a:gd name="connsiteY6" fmla="*/ 744796 h 820934"/>
                    <a:gd name="connsiteX7" fmla="*/ 329266 w 360625"/>
                    <a:gd name="connsiteY7" fmla="*/ 713436 h 820934"/>
                    <a:gd name="connsiteX8" fmla="*/ 235190 w 360625"/>
                    <a:gd name="connsiteY8" fmla="*/ 525277 h 820934"/>
                    <a:gd name="connsiteX9" fmla="*/ 360625 w 360625"/>
                    <a:gd name="connsiteY9" fmla="*/ 195999 h 820934"/>
                    <a:gd name="connsiteX10" fmla="*/ 258709 w 360625"/>
                    <a:gd name="connsiteY10" fmla="*/ 0 h 820934"/>
                    <a:gd name="connsiteX11" fmla="*/ 203831 w 360625"/>
                    <a:gd name="connsiteY11" fmla="*/ 39200 h 820934"/>
                    <a:gd name="connsiteX0" fmla="*/ 203831 w 329266"/>
                    <a:gd name="connsiteY0" fmla="*/ 39200 h 820934"/>
                    <a:gd name="connsiteX1" fmla="*/ 219510 w 329266"/>
                    <a:gd name="connsiteY1" fmla="*/ 266559 h 820934"/>
                    <a:gd name="connsiteX2" fmla="*/ 0 w 329266"/>
                    <a:gd name="connsiteY2" fmla="*/ 548797 h 820934"/>
                    <a:gd name="connsiteX3" fmla="*/ 250869 w 329266"/>
                    <a:gd name="connsiteY3" fmla="*/ 815355 h 820934"/>
                    <a:gd name="connsiteX4" fmla="*/ 313586 w 329266"/>
                    <a:gd name="connsiteY4" fmla="*/ 729116 h 820934"/>
                    <a:gd name="connsiteX5" fmla="*/ 125434 w 329266"/>
                    <a:gd name="connsiteY5" fmla="*/ 564477 h 820934"/>
                    <a:gd name="connsiteX6" fmla="*/ 297907 w 329266"/>
                    <a:gd name="connsiteY6" fmla="*/ 744796 h 820934"/>
                    <a:gd name="connsiteX7" fmla="*/ 329266 w 329266"/>
                    <a:gd name="connsiteY7" fmla="*/ 713436 h 820934"/>
                    <a:gd name="connsiteX8" fmla="*/ 235190 w 329266"/>
                    <a:gd name="connsiteY8" fmla="*/ 525277 h 820934"/>
                    <a:gd name="connsiteX9" fmla="*/ 329266 w 329266"/>
                    <a:gd name="connsiteY9" fmla="*/ 266559 h 820934"/>
                    <a:gd name="connsiteX10" fmla="*/ 258709 w 329266"/>
                    <a:gd name="connsiteY10" fmla="*/ 0 h 820934"/>
                    <a:gd name="connsiteX11" fmla="*/ 203831 w 329266"/>
                    <a:gd name="connsiteY11" fmla="*/ 39200 h 820934"/>
                    <a:gd name="connsiteX0" fmla="*/ 203831 w 333999"/>
                    <a:gd name="connsiteY0" fmla="*/ 39200 h 820934"/>
                    <a:gd name="connsiteX1" fmla="*/ 219510 w 333999"/>
                    <a:gd name="connsiteY1" fmla="*/ 266559 h 820934"/>
                    <a:gd name="connsiteX2" fmla="*/ 0 w 333999"/>
                    <a:gd name="connsiteY2" fmla="*/ 548797 h 820934"/>
                    <a:gd name="connsiteX3" fmla="*/ 250869 w 333999"/>
                    <a:gd name="connsiteY3" fmla="*/ 815355 h 820934"/>
                    <a:gd name="connsiteX4" fmla="*/ 313586 w 333999"/>
                    <a:gd name="connsiteY4" fmla="*/ 729116 h 820934"/>
                    <a:gd name="connsiteX5" fmla="*/ 125434 w 333999"/>
                    <a:gd name="connsiteY5" fmla="*/ 564477 h 820934"/>
                    <a:gd name="connsiteX6" fmla="*/ 297907 w 333999"/>
                    <a:gd name="connsiteY6" fmla="*/ 744796 h 820934"/>
                    <a:gd name="connsiteX7" fmla="*/ 329266 w 333999"/>
                    <a:gd name="connsiteY7" fmla="*/ 713436 h 820934"/>
                    <a:gd name="connsiteX8" fmla="*/ 235190 w 333999"/>
                    <a:gd name="connsiteY8" fmla="*/ 525277 h 820934"/>
                    <a:gd name="connsiteX9" fmla="*/ 329266 w 333999"/>
                    <a:gd name="connsiteY9" fmla="*/ 266559 h 820934"/>
                    <a:gd name="connsiteX10" fmla="*/ 258709 w 333999"/>
                    <a:gd name="connsiteY10" fmla="*/ 0 h 820934"/>
                    <a:gd name="connsiteX11" fmla="*/ 203831 w 333999"/>
                    <a:gd name="connsiteY11" fmla="*/ 39200 h 820934"/>
                    <a:gd name="connsiteX0" fmla="*/ 203831 w 331034"/>
                    <a:gd name="connsiteY0" fmla="*/ 45136 h 826870"/>
                    <a:gd name="connsiteX1" fmla="*/ 219510 w 331034"/>
                    <a:gd name="connsiteY1" fmla="*/ 272495 h 826870"/>
                    <a:gd name="connsiteX2" fmla="*/ 0 w 331034"/>
                    <a:gd name="connsiteY2" fmla="*/ 554733 h 826870"/>
                    <a:gd name="connsiteX3" fmla="*/ 250869 w 331034"/>
                    <a:gd name="connsiteY3" fmla="*/ 821291 h 826870"/>
                    <a:gd name="connsiteX4" fmla="*/ 313586 w 331034"/>
                    <a:gd name="connsiteY4" fmla="*/ 735052 h 826870"/>
                    <a:gd name="connsiteX5" fmla="*/ 125434 w 331034"/>
                    <a:gd name="connsiteY5" fmla="*/ 570413 h 826870"/>
                    <a:gd name="connsiteX6" fmla="*/ 297907 w 331034"/>
                    <a:gd name="connsiteY6" fmla="*/ 750732 h 826870"/>
                    <a:gd name="connsiteX7" fmla="*/ 329266 w 331034"/>
                    <a:gd name="connsiteY7" fmla="*/ 719372 h 826870"/>
                    <a:gd name="connsiteX8" fmla="*/ 235190 w 331034"/>
                    <a:gd name="connsiteY8" fmla="*/ 531213 h 826870"/>
                    <a:gd name="connsiteX9" fmla="*/ 329266 w 331034"/>
                    <a:gd name="connsiteY9" fmla="*/ 272495 h 826870"/>
                    <a:gd name="connsiteX10" fmla="*/ 321426 w 331034"/>
                    <a:gd name="connsiteY10" fmla="*/ 29456 h 826870"/>
                    <a:gd name="connsiteX11" fmla="*/ 258709 w 331034"/>
                    <a:gd name="connsiteY11" fmla="*/ 5936 h 826870"/>
                    <a:gd name="connsiteX12" fmla="*/ 203831 w 331034"/>
                    <a:gd name="connsiteY12" fmla="*/ 45136 h 826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1034" h="826870">
                      <a:moveTo>
                        <a:pt x="203831" y="45136"/>
                      </a:moveTo>
                      <a:cubicBezTo>
                        <a:pt x="197298" y="89562"/>
                        <a:pt x="253482" y="187562"/>
                        <a:pt x="219510" y="272495"/>
                      </a:cubicBezTo>
                      <a:cubicBezTo>
                        <a:pt x="185538" y="357428"/>
                        <a:pt x="94076" y="418840"/>
                        <a:pt x="0" y="554733"/>
                      </a:cubicBezTo>
                      <a:cubicBezTo>
                        <a:pt x="44424" y="667106"/>
                        <a:pt x="198605" y="791238"/>
                        <a:pt x="250869" y="821291"/>
                      </a:cubicBezTo>
                      <a:cubicBezTo>
                        <a:pt x="303133" y="851344"/>
                        <a:pt x="345377" y="750948"/>
                        <a:pt x="313586" y="735052"/>
                      </a:cubicBezTo>
                      <a:cubicBezTo>
                        <a:pt x="250869" y="703692"/>
                        <a:pt x="188151" y="625293"/>
                        <a:pt x="125434" y="570413"/>
                      </a:cubicBezTo>
                      <a:cubicBezTo>
                        <a:pt x="133274" y="558653"/>
                        <a:pt x="224736" y="725906"/>
                        <a:pt x="297907" y="750732"/>
                      </a:cubicBezTo>
                      <a:cubicBezTo>
                        <a:pt x="331879" y="775558"/>
                        <a:pt x="318813" y="729825"/>
                        <a:pt x="329266" y="719372"/>
                      </a:cubicBezTo>
                      <a:cubicBezTo>
                        <a:pt x="321426" y="648812"/>
                        <a:pt x="282228" y="593933"/>
                        <a:pt x="235190" y="531213"/>
                      </a:cubicBezTo>
                      <a:cubicBezTo>
                        <a:pt x="300520" y="468493"/>
                        <a:pt x="271775" y="382254"/>
                        <a:pt x="329266" y="272495"/>
                      </a:cubicBezTo>
                      <a:cubicBezTo>
                        <a:pt x="331879" y="188869"/>
                        <a:pt x="333186" y="73883"/>
                        <a:pt x="321426" y="29456"/>
                      </a:cubicBezTo>
                      <a:cubicBezTo>
                        <a:pt x="309667" y="-14971"/>
                        <a:pt x="266549" y="3323"/>
                        <a:pt x="258709" y="5936"/>
                      </a:cubicBezTo>
                      <a:lnTo>
                        <a:pt x="203831" y="45136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523" name="Forma libre 522"/>
                <p:cNvSpPr/>
                <p:nvPr/>
              </p:nvSpPr>
              <p:spPr>
                <a:xfrm>
                  <a:off x="1677690" y="2030548"/>
                  <a:ext cx="321427" cy="313598"/>
                </a:xfrm>
                <a:custGeom>
                  <a:avLst/>
                  <a:gdLst>
                    <a:gd name="connsiteX0" fmla="*/ 0 w 321427"/>
                    <a:gd name="connsiteY0" fmla="*/ 156799 h 313598"/>
                    <a:gd name="connsiteX1" fmla="*/ 188152 w 321427"/>
                    <a:gd name="connsiteY1" fmla="*/ 313598 h 313598"/>
                    <a:gd name="connsiteX2" fmla="*/ 321427 w 321427"/>
                    <a:gd name="connsiteY2" fmla="*/ 250879 h 313598"/>
                    <a:gd name="connsiteX3" fmla="*/ 290068 w 321427"/>
                    <a:gd name="connsiteY3" fmla="*/ 0 h 313598"/>
                    <a:gd name="connsiteX4" fmla="*/ 47038 w 321427"/>
                    <a:gd name="connsiteY4" fmla="*/ 133279 h 313598"/>
                    <a:gd name="connsiteX5" fmla="*/ 0 w 321427"/>
                    <a:gd name="connsiteY5" fmla="*/ 156799 h 313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427" h="313598">
                      <a:moveTo>
                        <a:pt x="0" y="156799"/>
                      </a:moveTo>
                      <a:lnTo>
                        <a:pt x="188152" y="313598"/>
                      </a:lnTo>
                      <a:lnTo>
                        <a:pt x="321427" y="250879"/>
                      </a:lnTo>
                      <a:lnTo>
                        <a:pt x="290068" y="0"/>
                      </a:lnTo>
                      <a:lnTo>
                        <a:pt x="47038" y="133279"/>
                      </a:lnTo>
                      <a:lnTo>
                        <a:pt x="0" y="156799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4" name="Forma libre 523"/>
                <p:cNvSpPr/>
                <p:nvPr/>
              </p:nvSpPr>
              <p:spPr>
                <a:xfrm>
                  <a:off x="1497378" y="1277913"/>
                  <a:ext cx="1262187" cy="956474"/>
                </a:xfrm>
                <a:custGeom>
                  <a:avLst/>
                  <a:gdLst>
                    <a:gd name="connsiteX0" fmla="*/ 1066195 w 1262187"/>
                    <a:gd name="connsiteY0" fmla="*/ 23519 h 956474"/>
                    <a:gd name="connsiteX1" fmla="*/ 141114 w 1262187"/>
                    <a:gd name="connsiteY1" fmla="*/ 0 h 956474"/>
                    <a:gd name="connsiteX2" fmla="*/ 0 w 1262187"/>
                    <a:gd name="connsiteY2" fmla="*/ 172479 h 956474"/>
                    <a:gd name="connsiteX3" fmla="*/ 86236 w 1262187"/>
                    <a:gd name="connsiteY3" fmla="*/ 721275 h 956474"/>
                    <a:gd name="connsiteX4" fmla="*/ 125435 w 1262187"/>
                    <a:gd name="connsiteY4" fmla="*/ 956474 h 956474"/>
                    <a:gd name="connsiteX5" fmla="*/ 619334 w 1262187"/>
                    <a:gd name="connsiteY5" fmla="*/ 776155 h 956474"/>
                    <a:gd name="connsiteX6" fmla="*/ 556617 w 1262187"/>
                    <a:gd name="connsiteY6" fmla="*/ 423357 h 956474"/>
                    <a:gd name="connsiteX7" fmla="*/ 399823 w 1262187"/>
                    <a:gd name="connsiteY7" fmla="*/ 156799 h 956474"/>
                    <a:gd name="connsiteX8" fmla="*/ 540937 w 1262187"/>
                    <a:gd name="connsiteY8" fmla="*/ 399837 h 956474"/>
                    <a:gd name="connsiteX9" fmla="*/ 611494 w 1262187"/>
                    <a:gd name="connsiteY9" fmla="*/ 415517 h 956474"/>
                    <a:gd name="connsiteX10" fmla="*/ 509579 w 1262187"/>
                    <a:gd name="connsiteY10" fmla="*/ 243038 h 956474"/>
                    <a:gd name="connsiteX11" fmla="*/ 642853 w 1262187"/>
                    <a:gd name="connsiteY11" fmla="*/ 415517 h 956474"/>
                    <a:gd name="connsiteX12" fmla="*/ 831005 w 1262187"/>
                    <a:gd name="connsiteY12" fmla="*/ 431197 h 956474"/>
                    <a:gd name="connsiteX13" fmla="*/ 987799 w 1262187"/>
                    <a:gd name="connsiteY13" fmla="*/ 219518 h 956474"/>
                    <a:gd name="connsiteX14" fmla="*/ 1262187 w 1262187"/>
                    <a:gd name="connsiteY14" fmla="*/ 47039 h 956474"/>
                    <a:gd name="connsiteX15" fmla="*/ 1066195 w 1262187"/>
                    <a:gd name="connsiteY15" fmla="*/ 23519 h 956474"/>
                    <a:gd name="connsiteX0" fmla="*/ 1066195 w 1262187"/>
                    <a:gd name="connsiteY0" fmla="*/ 23519 h 956474"/>
                    <a:gd name="connsiteX1" fmla="*/ 141114 w 1262187"/>
                    <a:gd name="connsiteY1" fmla="*/ 0 h 956474"/>
                    <a:gd name="connsiteX2" fmla="*/ 0 w 1262187"/>
                    <a:gd name="connsiteY2" fmla="*/ 172479 h 956474"/>
                    <a:gd name="connsiteX3" fmla="*/ 86236 w 1262187"/>
                    <a:gd name="connsiteY3" fmla="*/ 721275 h 956474"/>
                    <a:gd name="connsiteX4" fmla="*/ 125435 w 1262187"/>
                    <a:gd name="connsiteY4" fmla="*/ 956474 h 956474"/>
                    <a:gd name="connsiteX5" fmla="*/ 619334 w 1262187"/>
                    <a:gd name="connsiteY5" fmla="*/ 776155 h 956474"/>
                    <a:gd name="connsiteX6" fmla="*/ 556617 w 1262187"/>
                    <a:gd name="connsiteY6" fmla="*/ 423357 h 956474"/>
                    <a:gd name="connsiteX7" fmla="*/ 399823 w 1262187"/>
                    <a:gd name="connsiteY7" fmla="*/ 156799 h 956474"/>
                    <a:gd name="connsiteX8" fmla="*/ 540937 w 1262187"/>
                    <a:gd name="connsiteY8" fmla="*/ 399837 h 956474"/>
                    <a:gd name="connsiteX9" fmla="*/ 611494 w 1262187"/>
                    <a:gd name="connsiteY9" fmla="*/ 415517 h 956474"/>
                    <a:gd name="connsiteX10" fmla="*/ 509579 w 1262187"/>
                    <a:gd name="connsiteY10" fmla="*/ 243038 h 956474"/>
                    <a:gd name="connsiteX11" fmla="*/ 642853 w 1262187"/>
                    <a:gd name="connsiteY11" fmla="*/ 415517 h 956474"/>
                    <a:gd name="connsiteX12" fmla="*/ 831005 w 1262187"/>
                    <a:gd name="connsiteY12" fmla="*/ 431197 h 956474"/>
                    <a:gd name="connsiteX13" fmla="*/ 987799 w 1262187"/>
                    <a:gd name="connsiteY13" fmla="*/ 219518 h 956474"/>
                    <a:gd name="connsiteX14" fmla="*/ 1262187 w 1262187"/>
                    <a:gd name="connsiteY14" fmla="*/ 47039 h 956474"/>
                    <a:gd name="connsiteX15" fmla="*/ 1066195 w 1262187"/>
                    <a:gd name="connsiteY15" fmla="*/ 23519 h 956474"/>
                    <a:gd name="connsiteX0" fmla="*/ 1066195 w 1262187"/>
                    <a:gd name="connsiteY0" fmla="*/ 23519 h 956474"/>
                    <a:gd name="connsiteX1" fmla="*/ 141114 w 1262187"/>
                    <a:gd name="connsiteY1" fmla="*/ 0 h 956474"/>
                    <a:gd name="connsiteX2" fmla="*/ 0 w 1262187"/>
                    <a:gd name="connsiteY2" fmla="*/ 172479 h 956474"/>
                    <a:gd name="connsiteX3" fmla="*/ 86236 w 1262187"/>
                    <a:gd name="connsiteY3" fmla="*/ 721275 h 956474"/>
                    <a:gd name="connsiteX4" fmla="*/ 125435 w 1262187"/>
                    <a:gd name="connsiteY4" fmla="*/ 956474 h 956474"/>
                    <a:gd name="connsiteX5" fmla="*/ 619334 w 1262187"/>
                    <a:gd name="connsiteY5" fmla="*/ 776155 h 956474"/>
                    <a:gd name="connsiteX6" fmla="*/ 556617 w 1262187"/>
                    <a:gd name="connsiteY6" fmla="*/ 423357 h 956474"/>
                    <a:gd name="connsiteX7" fmla="*/ 399823 w 1262187"/>
                    <a:gd name="connsiteY7" fmla="*/ 156799 h 956474"/>
                    <a:gd name="connsiteX8" fmla="*/ 540937 w 1262187"/>
                    <a:gd name="connsiteY8" fmla="*/ 399837 h 956474"/>
                    <a:gd name="connsiteX9" fmla="*/ 611494 w 1262187"/>
                    <a:gd name="connsiteY9" fmla="*/ 415517 h 956474"/>
                    <a:gd name="connsiteX10" fmla="*/ 509579 w 1262187"/>
                    <a:gd name="connsiteY10" fmla="*/ 243038 h 956474"/>
                    <a:gd name="connsiteX11" fmla="*/ 642853 w 1262187"/>
                    <a:gd name="connsiteY11" fmla="*/ 415517 h 956474"/>
                    <a:gd name="connsiteX12" fmla="*/ 831005 w 1262187"/>
                    <a:gd name="connsiteY12" fmla="*/ 431197 h 956474"/>
                    <a:gd name="connsiteX13" fmla="*/ 987799 w 1262187"/>
                    <a:gd name="connsiteY13" fmla="*/ 219518 h 956474"/>
                    <a:gd name="connsiteX14" fmla="*/ 1262187 w 1262187"/>
                    <a:gd name="connsiteY14" fmla="*/ 47039 h 956474"/>
                    <a:gd name="connsiteX15" fmla="*/ 1066195 w 1262187"/>
                    <a:gd name="connsiteY15" fmla="*/ 23519 h 956474"/>
                    <a:gd name="connsiteX0" fmla="*/ 1066195 w 1262187"/>
                    <a:gd name="connsiteY0" fmla="*/ 23519 h 956474"/>
                    <a:gd name="connsiteX1" fmla="*/ 141114 w 1262187"/>
                    <a:gd name="connsiteY1" fmla="*/ 0 h 956474"/>
                    <a:gd name="connsiteX2" fmla="*/ 0 w 1262187"/>
                    <a:gd name="connsiteY2" fmla="*/ 172479 h 956474"/>
                    <a:gd name="connsiteX3" fmla="*/ 86236 w 1262187"/>
                    <a:gd name="connsiteY3" fmla="*/ 721275 h 956474"/>
                    <a:gd name="connsiteX4" fmla="*/ 125435 w 1262187"/>
                    <a:gd name="connsiteY4" fmla="*/ 956474 h 956474"/>
                    <a:gd name="connsiteX5" fmla="*/ 619334 w 1262187"/>
                    <a:gd name="connsiteY5" fmla="*/ 776155 h 956474"/>
                    <a:gd name="connsiteX6" fmla="*/ 556617 w 1262187"/>
                    <a:gd name="connsiteY6" fmla="*/ 423357 h 956474"/>
                    <a:gd name="connsiteX7" fmla="*/ 399823 w 1262187"/>
                    <a:gd name="connsiteY7" fmla="*/ 156799 h 956474"/>
                    <a:gd name="connsiteX8" fmla="*/ 540937 w 1262187"/>
                    <a:gd name="connsiteY8" fmla="*/ 399837 h 956474"/>
                    <a:gd name="connsiteX9" fmla="*/ 611494 w 1262187"/>
                    <a:gd name="connsiteY9" fmla="*/ 415517 h 956474"/>
                    <a:gd name="connsiteX10" fmla="*/ 509579 w 1262187"/>
                    <a:gd name="connsiteY10" fmla="*/ 243038 h 956474"/>
                    <a:gd name="connsiteX11" fmla="*/ 642853 w 1262187"/>
                    <a:gd name="connsiteY11" fmla="*/ 415517 h 956474"/>
                    <a:gd name="connsiteX12" fmla="*/ 831005 w 1262187"/>
                    <a:gd name="connsiteY12" fmla="*/ 431197 h 956474"/>
                    <a:gd name="connsiteX13" fmla="*/ 987799 w 1262187"/>
                    <a:gd name="connsiteY13" fmla="*/ 219518 h 956474"/>
                    <a:gd name="connsiteX14" fmla="*/ 1262187 w 1262187"/>
                    <a:gd name="connsiteY14" fmla="*/ 47039 h 956474"/>
                    <a:gd name="connsiteX15" fmla="*/ 1066195 w 1262187"/>
                    <a:gd name="connsiteY15" fmla="*/ 23519 h 956474"/>
                    <a:gd name="connsiteX0" fmla="*/ 1066195 w 1262187"/>
                    <a:gd name="connsiteY0" fmla="*/ 23519 h 956474"/>
                    <a:gd name="connsiteX1" fmla="*/ 141114 w 1262187"/>
                    <a:gd name="connsiteY1" fmla="*/ 0 h 956474"/>
                    <a:gd name="connsiteX2" fmla="*/ 0 w 1262187"/>
                    <a:gd name="connsiteY2" fmla="*/ 172479 h 956474"/>
                    <a:gd name="connsiteX3" fmla="*/ 86236 w 1262187"/>
                    <a:gd name="connsiteY3" fmla="*/ 721275 h 956474"/>
                    <a:gd name="connsiteX4" fmla="*/ 125435 w 1262187"/>
                    <a:gd name="connsiteY4" fmla="*/ 956474 h 956474"/>
                    <a:gd name="connsiteX5" fmla="*/ 619334 w 1262187"/>
                    <a:gd name="connsiteY5" fmla="*/ 776155 h 956474"/>
                    <a:gd name="connsiteX6" fmla="*/ 556617 w 1262187"/>
                    <a:gd name="connsiteY6" fmla="*/ 423357 h 956474"/>
                    <a:gd name="connsiteX7" fmla="*/ 399823 w 1262187"/>
                    <a:gd name="connsiteY7" fmla="*/ 156799 h 956474"/>
                    <a:gd name="connsiteX8" fmla="*/ 540937 w 1262187"/>
                    <a:gd name="connsiteY8" fmla="*/ 399837 h 956474"/>
                    <a:gd name="connsiteX9" fmla="*/ 611494 w 1262187"/>
                    <a:gd name="connsiteY9" fmla="*/ 415517 h 956474"/>
                    <a:gd name="connsiteX10" fmla="*/ 509579 w 1262187"/>
                    <a:gd name="connsiteY10" fmla="*/ 243038 h 956474"/>
                    <a:gd name="connsiteX11" fmla="*/ 642853 w 1262187"/>
                    <a:gd name="connsiteY11" fmla="*/ 415517 h 956474"/>
                    <a:gd name="connsiteX12" fmla="*/ 831005 w 1262187"/>
                    <a:gd name="connsiteY12" fmla="*/ 431197 h 956474"/>
                    <a:gd name="connsiteX13" fmla="*/ 987799 w 1262187"/>
                    <a:gd name="connsiteY13" fmla="*/ 219518 h 956474"/>
                    <a:gd name="connsiteX14" fmla="*/ 1262187 w 1262187"/>
                    <a:gd name="connsiteY14" fmla="*/ 47039 h 956474"/>
                    <a:gd name="connsiteX15" fmla="*/ 1066195 w 1262187"/>
                    <a:gd name="connsiteY15" fmla="*/ 23519 h 956474"/>
                    <a:gd name="connsiteX0" fmla="*/ 1066195 w 1262187"/>
                    <a:gd name="connsiteY0" fmla="*/ 23519 h 956474"/>
                    <a:gd name="connsiteX1" fmla="*/ 141114 w 1262187"/>
                    <a:gd name="connsiteY1" fmla="*/ 0 h 956474"/>
                    <a:gd name="connsiteX2" fmla="*/ 0 w 1262187"/>
                    <a:gd name="connsiteY2" fmla="*/ 172479 h 956474"/>
                    <a:gd name="connsiteX3" fmla="*/ 86236 w 1262187"/>
                    <a:gd name="connsiteY3" fmla="*/ 721275 h 956474"/>
                    <a:gd name="connsiteX4" fmla="*/ 125435 w 1262187"/>
                    <a:gd name="connsiteY4" fmla="*/ 956474 h 956474"/>
                    <a:gd name="connsiteX5" fmla="*/ 619334 w 1262187"/>
                    <a:gd name="connsiteY5" fmla="*/ 776155 h 956474"/>
                    <a:gd name="connsiteX6" fmla="*/ 556617 w 1262187"/>
                    <a:gd name="connsiteY6" fmla="*/ 423357 h 956474"/>
                    <a:gd name="connsiteX7" fmla="*/ 399823 w 1262187"/>
                    <a:gd name="connsiteY7" fmla="*/ 156799 h 956474"/>
                    <a:gd name="connsiteX8" fmla="*/ 540937 w 1262187"/>
                    <a:gd name="connsiteY8" fmla="*/ 399837 h 956474"/>
                    <a:gd name="connsiteX9" fmla="*/ 611494 w 1262187"/>
                    <a:gd name="connsiteY9" fmla="*/ 415517 h 956474"/>
                    <a:gd name="connsiteX10" fmla="*/ 509579 w 1262187"/>
                    <a:gd name="connsiteY10" fmla="*/ 243038 h 956474"/>
                    <a:gd name="connsiteX11" fmla="*/ 595815 w 1262187"/>
                    <a:gd name="connsiteY11" fmla="*/ 415517 h 956474"/>
                    <a:gd name="connsiteX12" fmla="*/ 831005 w 1262187"/>
                    <a:gd name="connsiteY12" fmla="*/ 431197 h 956474"/>
                    <a:gd name="connsiteX13" fmla="*/ 987799 w 1262187"/>
                    <a:gd name="connsiteY13" fmla="*/ 219518 h 956474"/>
                    <a:gd name="connsiteX14" fmla="*/ 1262187 w 1262187"/>
                    <a:gd name="connsiteY14" fmla="*/ 47039 h 956474"/>
                    <a:gd name="connsiteX15" fmla="*/ 1066195 w 1262187"/>
                    <a:gd name="connsiteY15" fmla="*/ 23519 h 956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62187" h="956474">
                      <a:moveTo>
                        <a:pt x="1066195" y="23519"/>
                      </a:moveTo>
                      <a:lnTo>
                        <a:pt x="141114" y="0"/>
                      </a:lnTo>
                      <a:cubicBezTo>
                        <a:pt x="47038" y="2613"/>
                        <a:pt x="0" y="67946"/>
                        <a:pt x="0" y="172479"/>
                      </a:cubicBezTo>
                      <a:cubicBezTo>
                        <a:pt x="130661" y="520050"/>
                        <a:pt x="57491" y="538343"/>
                        <a:pt x="86236" y="721275"/>
                      </a:cubicBezTo>
                      <a:cubicBezTo>
                        <a:pt x="75783" y="807515"/>
                        <a:pt x="112369" y="878074"/>
                        <a:pt x="125435" y="956474"/>
                      </a:cubicBezTo>
                      <a:lnTo>
                        <a:pt x="619334" y="776155"/>
                      </a:lnTo>
                      <a:lnTo>
                        <a:pt x="556617" y="423357"/>
                      </a:lnTo>
                      <a:lnTo>
                        <a:pt x="399823" y="156799"/>
                      </a:lnTo>
                      <a:lnTo>
                        <a:pt x="540937" y="399837"/>
                      </a:lnTo>
                      <a:lnTo>
                        <a:pt x="611494" y="415517"/>
                      </a:lnTo>
                      <a:lnTo>
                        <a:pt x="509579" y="243038"/>
                      </a:lnTo>
                      <a:lnTo>
                        <a:pt x="595815" y="415517"/>
                      </a:lnTo>
                      <a:lnTo>
                        <a:pt x="831005" y="431197"/>
                      </a:lnTo>
                      <a:lnTo>
                        <a:pt x="987799" y="219518"/>
                      </a:lnTo>
                      <a:lnTo>
                        <a:pt x="1262187" y="47039"/>
                      </a:lnTo>
                      <a:lnTo>
                        <a:pt x="1066195" y="2351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4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5" name="Rectángulo 74"/>
                <p:cNvSpPr/>
                <p:nvPr/>
              </p:nvSpPr>
              <p:spPr>
                <a:xfrm>
                  <a:off x="2547894" y="3141561"/>
                  <a:ext cx="360626" cy="198260"/>
                </a:xfrm>
                <a:custGeom>
                  <a:avLst/>
                  <a:gdLst>
                    <a:gd name="connsiteX0" fmla="*/ 0 w 439023"/>
                    <a:gd name="connsiteY0" fmla="*/ 0 h 464819"/>
                    <a:gd name="connsiteX1" fmla="*/ 439023 w 439023"/>
                    <a:gd name="connsiteY1" fmla="*/ 0 h 464819"/>
                    <a:gd name="connsiteX2" fmla="*/ 439023 w 439023"/>
                    <a:gd name="connsiteY2" fmla="*/ 464819 h 464819"/>
                    <a:gd name="connsiteX3" fmla="*/ 0 w 439023"/>
                    <a:gd name="connsiteY3" fmla="*/ 464819 h 464819"/>
                    <a:gd name="connsiteX4" fmla="*/ 0 w 439023"/>
                    <a:gd name="connsiteY4" fmla="*/ 0 h 464819"/>
                    <a:gd name="connsiteX0" fmla="*/ 0 w 439023"/>
                    <a:gd name="connsiteY0" fmla="*/ 0 h 464819"/>
                    <a:gd name="connsiteX1" fmla="*/ 368465 w 439023"/>
                    <a:gd name="connsiteY1" fmla="*/ 101920 h 464819"/>
                    <a:gd name="connsiteX2" fmla="*/ 439023 w 439023"/>
                    <a:gd name="connsiteY2" fmla="*/ 464819 h 464819"/>
                    <a:gd name="connsiteX3" fmla="*/ 0 w 439023"/>
                    <a:gd name="connsiteY3" fmla="*/ 464819 h 464819"/>
                    <a:gd name="connsiteX4" fmla="*/ 0 w 439023"/>
                    <a:gd name="connsiteY4" fmla="*/ 0 h 464819"/>
                    <a:gd name="connsiteX0" fmla="*/ 23519 w 439023"/>
                    <a:gd name="connsiteY0" fmla="*/ 15680 h 362899"/>
                    <a:gd name="connsiteX1" fmla="*/ 368465 w 439023"/>
                    <a:gd name="connsiteY1" fmla="*/ 0 h 362899"/>
                    <a:gd name="connsiteX2" fmla="*/ 439023 w 439023"/>
                    <a:gd name="connsiteY2" fmla="*/ 362899 h 362899"/>
                    <a:gd name="connsiteX3" fmla="*/ 0 w 439023"/>
                    <a:gd name="connsiteY3" fmla="*/ 362899 h 362899"/>
                    <a:gd name="connsiteX4" fmla="*/ 23519 w 439023"/>
                    <a:gd name="connsiteY4" fmla="*/ 15680 h 362899"/>
                    <a:gd name="connsiteX0" fmla="*/ 0 w 415504"/>
                    <a:gd name="connsiteY0" fmla="*/ 15680 h 362899"/>
                    <a:gd name="connsiteX1" fmla="*/ 344946 w 415504"/>
                    <a:gd name="connsiteY1" fmla="*/ 0 h 362899"/>
                    <a:gd name="connsiteX2" fmla="*/ 415504 w 415504"/>
                    <a:gd name="connsiteY2" fmla="*/ 362899 h 362899"/>
                    <a:gd name="connsiteX3" fmla="*/ 7840 w 415504"/>
                    <a:gd name="connsiteY3" fmla="*/ 198260 h 362899"/>
                    <a:gd name="connsiteX4" fmla="*/ 0 w 415504"/>
                    <a:gd name="connsiteY4" fmla="*/ 15680 h 362899"/>
                    <a:gd name="connsiteX0" fmla="*/ 0 w 360626"/>
                    <a:gd name="connsiteY0" fmla="*/ 15680 h 198260"/>
                    <a:gd name="connsiteX1" fmla="*/ 344946 w 360626"/>
                    <a:gd name="connsiteY1" fmla="*/ 0 h 198260"/>
                    <a:gd name="connsiteX2" fmla="*/ 360626 w 360626"/>
                    <a:gd name="connsiteY2" fmla="*/ 198259 h 198260"/>
                    <a:gd name="connsiteX3" fmla="*/ 7840 w 360626"/>
                    <a:gd name="connsiteY3" fmla="*/ 198260 h 198260"/>
                    <a:gd name="connsiteX4" fmla="*/ 0 w 360626"/>
                    <a:gd name="connsiteY4" fmla="*/ 15680 h 19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0626" h="198260">
                      <a:moveTo>
                        <a:pt x="0" y="15680"/>
                      </a:moveTo>
                      <a:lnTo>
                        <a:pt x="344946" y="0"/>
                      </a:lnTo>
                      <a:lnTo>
                        <a:pt x="360626" y="198259"/>
                      </a:lnTo>
                      <a:lnTo>
                        <a:pt x="7840" y="198260"/>
                      </a:lnTo>
                      <a:lnTo>
                        <a:pt x="0" y="156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4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6" name="Elipse 525"/>
                <p:cNvSpPr/>
                <p:nvPr/>
              </p:nvSpPr>
              <p:spPr>
                <a:xfrm>
                  <a:off x="2908520" y="2736869"/>
                  <a:ext cx="45719" cy="93354"/>
                </a:xfrm>
                <a:prstGeom prst="ellipse">
                  <a:avLst/>
                </a:prstGeom>
                <a:solidFill>
                  <a:schemeClr val="accent4">
                    <a:lumMod val="75000"/>
                  </a:schemeClr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27" name="Elipse 526"/>
                <p:cNvSpPr/>
                <p:nvPr/>
              </p:nvSpPr>
              <p:spPr>
                <a:xfrm>
                  <a:off x="2916360" y="2982623"/>
                  <a:ext cx="45719" cy="93354"/>
                </a:xfrm>
                <a:prstGeom prst="ellipse">
                  <a:avLst/>
                </a:prstGeom>
                <a:solidFill>
                  <a:schemeClr val="accent4">
                    <a:lumMod val="75000"/>
                  </a:schemeClr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28" name="Forma libre 527"/>
                <p:cNvSpPr/>
                <p:nvPr/>
              </p:nvSpPr>
              <p:spPr>
                <a:xfrm>
                  <a:off x="3347541" y="3065422"/>
                  <a:ext cx="611494" cy="674236"/>
                </a:xfrm>
                <a:custGeom>
                  <a:avLst/>
                  <a:gdLst>
                    <a:gd name="connsiteX0" fmla="*/ 7840 w 611494"/>
                    <a:gd name="connsiteY0" fmla="*/ 94080 h 674236"/>
                    <a:gd name="connsiteX1" fmla="*/ 62717 w 611494"/>
                    <a:gd name="connsiteY1" fmla="*/ 243039 h 674236"/>
                    <a:gd name="connsiteX2" fmla="*/ 0 w 611494"/>
                    <a:gd name="connsiteY2" fmla="*/ 344958 h 674236"/>
                    <a:gd name="connsiteX3" fmla="*/ 203831 w 611494"/>
                    <a:gd name="connsiteY3" fmla="*/ 439038 h 674236"/>
                    <a:gd name="connsiteX4" fmla="*/ 352785 w 611494"/>
                    <a:gd name="connsiteY4" fmla="*/ 431198 h 674236"/>
                    <a:gd name="connsiteX5" fmla="*/ 407663 w 611494"/>
                    <a:gd name="connsiteY5" fmla="*/ 470397 h 674236"/>
                    <a:gd name="connsiteX6" fmla="*/ 329266 w 611494"/>
                    <a:gd name="connsiteY6" fmla="*/ 572317 h 674236"/>
                    <a:gd name="connsiteX7" fmla="*/ 462541 w 611494"/>
                    <a:gd name="connsiteY7" fmla="*/ 674236 h 674236"/>
                    <a:gd name="connsiteX8" fmla="*/ 611494 w 611494"/>
                    <a:gd name="connsiteY8" fmla="*/ 344958 h 674236"/>
                    <a:gd name="connsiteX9" fmla="*/ 493899 w 611494"/>
                    <a:gd name="connsiteY9" fmla="*/ 297918 h 674236"/>
                    <a:gd name="connsiteX10" fmla="*/ 611494 w 611494"/>
                    <a:gd name="connsiteY10" fmla="*/ 337118 h 674236"/>
                    <a:gd name="connsiteX11" fmla="*/ 603655 w 611494"/>
                    <a:gd name="connsiteY11" fmla="*/ 195999 h 674236"/>
                    <a:gd name="connsiteX12" fmla="*/ 188152 w 611494"/>
                    <a:gd name="connsiteY12" fmla="*/ 195999 h 674236"/>
                    <a:gd name="connsiteX13" fmla="*/ 62717 w 611494"/>
                    <a:gd name="connsiteY13" fmla="*/ 0 h 674236"/>
                    <a:gd name="connsiteX14" fmla="*/ 7840 w 611494"/>
                    <a:gd name="connsiteY14" fmla="*/ 94080 h 67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11494" h="674236">
                      <a:moveTo>
                        <a:pt x="7840" y="94080"/>
                      </a:moveTo>
                      <a:lnTo>
                        <a:pt x="62717" y="243039"/>
                      </a:lnTo>
                      <a:lnTo>
                        <a:pt x="0" y="344958"/>
                      </a:lnTo>
                      <a:lnTo>
                        <a:pt x="203831" y="439038"/>
                      </a:lnTo>
                      <a:lnTo>
                        <a:pt x="352785" y="431198"/>
                      </a:lnTo>
                      <a:lnTo>
                        <a:pt x="407663" y="470397"/>
                      </a:lnTo>
                      <a:lnTo>
                        <a:pt x="329266" y="572317"/>
                      </a:lnTo>
                      <a:lnTo>
                        <a:pt x="462541" y="674236"/>
                      </a:lnTo>
                      <a:lnTo>
                        <a:pt x="611494" y="344958"/>
                      </a:lnTo>
                      <a:lnTo>
                        <a:pt x="493899" y="297918"/>
                      </a:lnTo>
                      <a:lnTo>
                        <a:pt x="611494" y="337118"/>
                      </a:lnTo>
                      <a:lnTo>
                        <a:pt x="603655" y="195999"/>
                      </a:lnTo>
                      <a:lnTo>
                        <a:pt x="188152" y="195999"/>
                      </a:lnTo>
                      <a:lnTo>
                        <a:pt x="62717" y="0"/>
                      </a:lnTo>
                      <a:lnTo>
                        <a:pt x="7840" y="9408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529" name="Forma libre 528"/>
                <p:cNvSpPr/>
                <p:nvPr/>
              </p:nvSpPr>
              <p:spPr>
                <a:xfrm>
                  <a:off x="3229465" y="2908623"/>
                  <a:ext cx="298388" cy="344958"/>
                </a:xfrm>
                <a:custGeom>
                  <a:avLst/>
                  <a:gdLst>
                    <a:gd name="connsiteX0" fmla="*/ 481 w 298388"/>
                    <a:gd name="connsiteY0" fmla="*/ 148959 h 344958"/>
                    <a:gd name="connsiteX1" fmla="*/ 481 w 298388"/>
                    <a:gd name="connsiteY1" fmla="*/ 148959 h 344958"/>
                    <a:gd name="connsiteX2" fmla="*/ 55358 w 298388"/>
                    <a:gd name="connsiteY2" fmla="*/ 211679 h 344958"/>
                    <a:gd name="connsiteX3" fmla="*/ 78878 w 298388"/>
                    <a:gd name="connsiteY3" fmla="*/ 266558 h 344958"/>
                    <a:gd name="connsiteX4" fmla="*/ 102397 w 298388"/>
                    <a:gd name="connsiteY4" fmla="*/ 290078 h 344958"/>
                    <a:gd name="connsiteX5" fmla="*/ 118076 w 298388"/>
                    <a:gd name="connsiteY5" fmla="*/ 313598 h 344958"/>
                    <a:gd name="connsiteX6" fmla="*/ 141595 w 298388"/>
                    <a:gd name="connsiteY6" fmla="*/ 344958 h 344958"/>
                    <a:gd name="connsiteX7" fmla="*/ 165114 w 298388"/>
                    <a:gd name="connsiteY7" fmla="*/ 329278 h 344958"/>
                    <a:gd name="connsiteX8" fmla="*/ 212152 w 298388"/>
                    <a:gd name="connsiteY8" fmla="*/ 290078 h 344958"/>
                    <a:gd name="connsiteX9" fmla="*/ 298388 w 298388"/>
                    <a:gd name="connsiteY9" fmla="*/ 282238 h 344958"/>
                    <a:gd name="connsiteX10" fmla="*/ 282709 w 298388"/>
                    <a:gd name="connsiteY10" fmla="*/ 258719 h 344958"/>
                    <a:gd name="connsiteX11" fmla="*/ 274869 w 298388"/>
                    <a:gd name="connsiteY11" fmla="*/ 235199 h 344958"/>
                    <a:gd name="connsiteX12" fmla="*/ 251350 w 298388"/>
                    <a:gd name="connsiteY12" fmla="*/ 219519 h 344958"/>
                    <a:gd name="connsiteX13" fmla="*/ 243511 w 298388"/>
                    <a:gd name="connsiteY13" fmla="*/ 195999 h 344958"/>
                    <a:gd name="connsiteX14" fmla="*/ 227831 w 298388"/>
                    <a:gd name="connsiteY14" fmla="*/ 164639 h 344958"/>
                    <a:gd name="connsiteX15" fmla="*/ 212152 w 298388"/>
                    <a:gd name="connsiteY15" fmla="*/ 47040 h 344958"/>
                    <a:gd name="connsiteX16" fmla="*/ 204312 w 298388"/>
                    <a:gd name="connsiteY16" fmla="*/ 0 h 344958"/>
                    <a:gd name="connsiteX17" fmla="*/ 149435 w 298388"/>
                    <a:gd name="connsiteY17" fmla="*/ 15680 h 344958"/>
                    <a:gd name="connsiteX18" fmla="*/ 71038 w 298388"/>
                    <a:gd name="connsiteY18" fmla="*/ 70560 h 344958"/>
                    <a:gd name="connsiteX19" fmla="*/ 47519 w 298388"/>
                    <a:gd name="connsiteY19" fmla="*/ 78400 h 344958"/>
                    <a:gd name="connsiteX20" fmla="*/ 16160 w 298388"/>
                    <a:gd name="connsiteY20" fmla="*/ 101919 h 344958"/>
                    <a:gd name="connsiteX21" fmla="*/ 8320 w 298388"/>
                    <a:gd name="connsiteY21" fmla="*/ 125439 h 344958"/>
                    <a:gd name="connsiteX22" fmla="*/ 481 w 298388"/>
                    <a:gd name="connsiteY22" fmla="*/ 148959 h 344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98388" h="344958">
                      <a:moveTo>
                        <a:pt x="481" y="148959"/>
                      </a:moveTo>
                      <a:lnTo>
                        <a:pt x="481" y="148959"/>
                      </a:lnTo>
                      <a:cubicBezTo>
                        <a:pt x="18773" y="169866"/>
                        <a:pt x="38691" y="189455"/>
                        <a:pt x="55358" y="211679"/>
                      </a:cubicBezTo>
                      <a:cubicBezTo>
                        <a:pt x="144075" y="329973"/>
                        <a:pt x="18312" y="175709"/>
                        <a:pt x="78878" y="266558"/>
                      </a:cubicBezTo>
                      <a:cubicBezTo>
                        <a:pt x="85028" y="275783"/>
                        <a:pt x="95299" y="281560"/>
                        <a:pt x="102397" y="290078"/>
                      </a:cubicBezTo>
                      <a:cubicBezTo>
                        <a:pt x="108429" y="297317"/>
                        <a:pt x="112600" y="305931"/>
                        <a:pt x="118076" y="313598"/>
                      </a:cubicBezTo>
                      <a:cubicBezTo>
                        <a:pt x="125670" y="324231"/>
                        <a:pt x="133755" y="334505"/>
                        <a:pt x="141595" y="344958"/>
                      </a:cubicBezTo>
                      <a:cubicBezTo>
                        <a:pt x="149435" y="339731"/>
                        <a:pt x="158452" y="335941"/>
                        <a:pt x="165114" y="329278"/>
                      </a:cubicBezTo>
                      <a:cubicBezTo>
                        <a:pt x="189098" y="305293"/>
                        <a:pt x="170105" y="298488"/>
                        <a:pt x="212152" y="290078"/>
                      </a:cubicBezTo>
                      <a:cubicBezTo>
                        <a:pt x="240455" y="284417"/>
                        <a:pt x="269643" y="284851"/>
                        <a:pt x="298388" y="282238"/>
                      </a:cubicBezTo>
                      <a:cubicBezTo>
                        <a:pt x="293162" y="274398"/>
                        <a:pt x="286923" y="267146"/>
                        <a:pt x="282709" y="258719"/>
                      </a:cubicBezTo>
                      <a:cubicBezTo>
                        <a:pt x="279013" y="251327"/>
                        <a:pt x="280031" y="241652"/>
                        <a:pt x="274869" y="235199"/>
                      </a:cubicBezTo>
                      <a:cubicBezTo>
                        <a:pt x="268983" y="227841"/>
                        <a:pt x="259190" y="224746"/>
                        <a:pt x="251350" y="219519"/>
                      </a:cubicBezTo>
                      <a:cubicBezTo>
                        <a:pt x="248737" y="211679"/>
                        <a:pt x="246766" y="203595"/>
                        <a:pt x="243511" y="195999"/>
                      </a:cubicBezTo>
                      <a:cubicBezTo>
                        <a:pt x="238907" y="185257"/>
                        <a:pt x="230239" y="176076"/>
                        <a:pt x="227831" y="164639"/>
                      </a:cubicBezTo>
                      <a:cubicBezTo>
                        <a:pt x="219684" y="125941"/>
                        <a:pt x="217745" y="86189"/>
                        <a:pt x="212152" y="47040"/>
                      </a:cubicBezTo>
                      <a:cubicBezTo>
                        <a:pt x="209904" y="31303"/>
                        <a:pt x="206925" y="15680"/>
                        <a:pt x="204312" y="0"/>
                      </a:cubicBezTo>
                      <a:cubicBezTo>
                        <a:pt x="186020" y="5227"/>
                        <a:pt x="166708" y="7707"/>
                        <a:pt x="149435" y="15680"/>
                      </a:cubicBezTo>
                      <a:cubicBezTo>
                        <a:pt x="90802" y="42743"/>
                        <a:pt x="117974" y="43738"/>
                        <a:pt x="71038" y="70560"/>
                      </a:cubicBezTo>
                      <a:cubicBezTo>
                        <a:pt x="63863" y="74660"/>
                        <a:pt x="55359" y="75787"/>
                        <a:pt x="47519" y="78400"/>
                      </a:cubicBezTo>
                      <a:cubicBezTo>
                        <a:pt x="37066" y="86240"/>
                        <a:pt x="24525" y="91881"/>
                        <a:pt x="16160" y="101919"/>
                      </a:cubicBezTo>
                      <a:cubicBezTo>
                        <a:pt x="10869" y="108268"/>
                        <a:pt x="11575" y="117843"/>
                        <a:pt x="8320" y="125439"/>
                      </a:cubicBezTo>
                      <a:cubicBezTo>
                        <a:pt x="-4679" y="155772"/>
                        <a:pt x="1787" y="145039"/>
                        <a:pt x="481" y="148959"/>
                      </a:cubicBezTo>
                      <a:close/>
                    </a:path>
                  </a:pathLst>
                </a:custGeom>
                <a:solidFill>
                  <a:srgbClr val="800000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530" name="Forma libre 529"/>
                <p:cNvSpPr/>
                <p:nvPr/>
              </p:nvSpPr>
              <p:spPr>
                <a:xfrm>
                  <a:off x="2524374" y="1371815"/>
                  <a:ext cx="1089715" cy="1811206"/>
                </a:xfrm>
                <a:custGeom>
                  <a:avLst/>
                  <a:gdLst>
                    <a:gd name="connsiteX0" fmla="*/ 70557 w 1058356"/>
                    <a:gd name="connsiteY0" fmla="*/ 368478 h 1771829"/>
                    <a:gd name="connsiteX1" fmla="*/ 486060 w 1058356"/>
                    <a:gd name="connsiteY1" fmla="*/ 1771829 h 1771829"/>
                    <a:gd name="connsiteX2" fmla="*/ 1058356 w 1058356"/>
                    <a:gd name="connsiteY2" fmla="*/ 1473911 h 1771829"/>
                    <a:gd name="connsiteX3" fmla="*/ 462541 w 1058356"/>
                    <a:gd name="connsiteY3" fmla="*/ 39200 h 1771829"/>
                    <a:gd name="connsiteX4" fmla="*/ 0 w 1058356"/>
                    <a:gd name="connsiteY4" fmla="*/ 0 h 1771829"/>
                    <a:gd name="connsiteX5" fmla="*/ 70557 w 1058356"/>
                    <a:gd name="connsiteY5" fmla="*/ 368478 h 1771829"/>
                    <a:gd name="connsiteX0" fmla="*/ 78397 w 1066196"/>
                    <a:gd name="connsiteY0" fmla="*/ 329278 h 1732629"/>
                    <a:gd name="connsiteX1" fmla="*/ 493900 w 1066196"/>
                    <a:gd name="connsiteY1" fmla="*/ 1732629 h 1732629"/>
                    <a:gd name="connsiteX2" fmla="*/ 1066196 w 1066196"/>
                    <a:gd name="connsiteY2" fmla="*/ 1434711 h 1732629"/>
                    <a:gd name="connsiteX3" fmla="*/ 470381 w 1066196"/>
                    <a:gd name="connsiteY3" fmla="*/ 0 h 1732629"/>
                    <a:gd name="connsiteX4" fmla="*/ 0 w 1066196"/>
                    <a:gd name="connsiteY4" fmla="*/ 0 h 1732629"/>
                    <a:gd name="connsiteX5" fmla="*/ 78397 w 1066196"/>
                    <a:gd name="connsiteY5" fmla="*/ 329278 h 1732629"/>
                    <a:gd name="connsiteX0" fmla="*/ 78397 w 1066196"/>
                    <a:gd name="connsiteY0" fmla="*/ 388513 h 1791864"/>
                    <a:gd name="connsiteX1" fmla="*/ 493900 w 1066196"/>
                    <a:gd name="connsiteY1" fmla="*/ 1791864 h 1791864"/>
                    <a:gd name="connsiteX2" fmla="*/ 1066196 w 1066196"/>
                    <a:gd name="connsiteY2" fmla="*/ 1493946 h 1791864"/>
                    <a:gd name="connsiteX3" fmla="*/ 470381 w 1066196"/>
                    <a:gd name="connsiteY3" fmla="*/ 59235 h 1791864"/>
                    <a:gd name="connsiteX4" fmla="*/ 0 w 1066196"/>
                    <a:gd name="connsiteY4" fmla="*/ 59235 h 1791864"/>
                    <a:gd name="connsiteX5" fmla="*/ 78397 w 1066196"/>
                    <a:gd name="connsiteY5" fmla="*/ 388513 h 1791864"/>
                    <a:gd name="connsiteX0" fmla="*/ 101916 w 1089715"/>
                    <a:gd name="connsiteY0" fmla="*/ 329278 h 1732629"/>
                    <a:gd name="connsiteX1" fmla="*/ 517419 w 1089715"/>
                    <a:gd name="connsiteY1" fmla="*/ 1732629 h 1732629"/>
                    <a:gd name="connsiteX2" fmla="*/ 1089715 w 1089715"/>
                    <a:gd name="connsiteY2" fmla="*/ 1434711 h 1732629"/>
                    <a:gd name="connsiteX3" fmla="*/ 493900 w 1089715"/>
                    <a:gd name="connsiteY3" fmla="*/ 0 h 1732629"/>
                    <a:gd name="connsiteX4" fmla="*/ 0 w 1089715"/>
                    <a:gd name="connsiteY4" fmla="*/ 156799 h 1732629"/>
                    <a:gd name="connsiteX5" fmla="*/ 101916 w 1089715"/>
                    <a:gd name="connsiteY5" fmla="*/ 329278 h 1732629"/>
                    <a:gd name="connsiteX0" fmla="*/ 101916 w 1089715"/>
                    <a:gd name="connsiteY0" fmla="*/ 374426 h 1777777"/>
                    <a:gd name="connsiteX1" fmla="*/ 517419 w 1089715"/>
                    <a:gd name="connsiteY1" fmla="*/ 1777777 h 1777777"/>
                    <a:gd name="connsiteX2" fmla="*/ 1089715 w 1089715"/>
                    <a:gd name="connsiteY2" fmla="*/ 1479859 h 1777777"/>
                    <a:gd name="connsiteX3" fmla="*/ 493900 w 1089715"/>
                    <a:gd name="connsiteY3" fmla="*/ 45148 h 1777777"/>
                    <a:gd name="connsiteX4" fmla="*/ 0 w 1089715"/>
                    <a:gd name="connsiteY4" fmla="*/ 201947 h 1777777"/>
                    <a:gd name="connsiteX5" fmla="*/ 101916 w 1089715"/>
                    <a:gd name="connsiteY5" fmla="*/ 374426 h 1777777"/>
                    <a:gd name="connsiteX0" fmla="*/ 101916 w 1089715"/>
                    <a:gd name="connsiteY0" fmla="*/ 407855 h 1811206"/>
                    <a:gd name="connsiteX1" fmla="*/ 517419 w 1089715"/>
                    <a:gd name="connsiteY1" fmla="*/ 1811206 h 1811206"/>
                    <a:gd name="connsiteX2" fmla="*/ 1089715 w 1089715"/>
                    <a:gd name="connsiteY2" fmla="*/ 1513288 h 1811206"/>
                    <a:gd name="connsiteX3" fmla="*/ 493900 w 1089715"/>
                    <a:gd name="connsiteY3" fmla="*/ 78577 h 1811206"/>
                    <a:gd name="connsiteX4" fmla="*/ 0 w 1089715"/>
                    <a:gd name="connsiteY4" fmla="*/ 235376 h 1811206"/>
                    <a:gd name="connsiteX5" fmla="*/ 101916 w 1089715"/>
                    <a:gd name="connsiteY5" fmla="*/ 407855 h 1811206"/>
                    <a:gd name="connsiteX0" fmla="*/ 101916 w 1089715"/>
                    <a:gd name="connsiteY0" fmla="*/ 407855 h 1811206"/>
                    <a:gd name="connsiteX1" fmla="*/ 517419 w 1089715"/>
                    <a:gd name="connsiteY1" fmla="*/ 1811206 h 1811206"/>
                    <a:gd name="connsiteX2" fmla="*/ 1089715 w 1089715"/>
                    <a:gd name="connsiteY2" fmla="*/ 1513288 h 1811206"/>
                    <a:gd name="connsiteX3" fmla="*/ 493900 w 1089715"/>
                    <a:gd name="connsiteY3" fmla="*/ 78577 h 1811206"/>
                    <a:gd name="connsiteX4" fmla="*/ 0 w 1089715"/>
                    <a:gd name="connsiteY4" fmla="*/ 235376 h 1811206"/>
                    <a:gd name="connsiteX5" fmla="*/ 101916 w 1089715"/>
                    <a:gd name="connsiteY5" fmla="*/ 407855 h 1811206"/>
                    <a:gd name="connsiteX0" fmla="*/ 101916 w 1089715"/>
                    <a:gd name="connsiteY0" fmla="*/ 407855 h 1811206"/>
                    <a:gd name="connsiteX1" fmla="*/ 517419 w 1089715"/>
                    <a:gd name="connsiteY1" fmla="*/ 1811206 h 1811206"/>
                    <a:gd name="connsiteX2" fmla="*/ 1089715 w 1089715"/>
                    <a:gd name="connsiteY2" fmla="*/ 1513288 h 1811206"/>
                    <a:gd name="connsiteX3" fmla="*/ 493900 w 1089715"/>
                    <a:gd name="connsiteY3" fmla="*/ 78577 h 1811206"/>
                    <a:gd name="connsiteX4" fmla="*/ 0 w 1089715"/>
                    <a:gd name="connsiteY4" fmla="*/ 235376 h 1811206"/>
                    <a:gd name="connsiteX5" fmla="*/ 101916 w 1089715"/>
                    <a:gd name="connsiteY5" fmla="*/ 407855 h 1811206"/>
                    <a:gd name="connsiteX0" fmla="*/ 101916 w 1089715"/>
                    <a:gd name="connsiteY0" fmla="*/ 407855 h 1811206"/>
                    <a:gd name="connsiteX1" fmla="*/ 517419 w 1089715"/>
                    <a:gd name="connsiteY1" fmla="*/ 1811206 h 1811206"/>
                    <a:gd name="connsiteX2" fmla="*/ 1089715 w 1089715"/>
                    <a:gd name="connsiteY2" fmla="*/ 1513288 h 1811206"/>
                    <a:gd name="connsiteX3" fmla="*/ 493900 w 1089715"/>
                    <a:gd name="connsiteY3" fmla="*/ 78577 h 1811206"/>
                    <a:gd name="connsiteX4" fmla="*/ 0 w 1089715"/>
                    <a:gd name="connsiteY4" fmla="*/ 235376 h 1811206"/>
                    <a:gd name="connsiteX5" fmla="*/ 101916 w 1089715"/>
                    <a:gd name="connsiteY5" fmla="*/ 407855 h 1811206"/>
                    <a:gd name="connsiteX0" fmla="*/ 101916 w 1089715"/>
                    <a:gd name="connsiteY0" fmla="*/ 407855 h 1811206"/>
                    <a:gd name="connsiteX1" fmla="*/ 517419 w 1089715"/>
                    <a:gd name="connsiteY1" fmla="*/ 1811206 h 1811206"/>
                    <a:gd name="connsiteX2" fmla="*/ 1089715 w 1089715"/>
                    <a:gd name="connsiteY2" fmla="*/ 1513288 h 1811206"/>
                    <a:gd name="connsiteX3" fmla="*/ 493900 w 1089715"/>
                    <a:gd name="connsiteY3" fmla="*/ 78577 h 1811206"/>
                    <a:gd name="connsiteX4" fmla="*/ 0 w 1089715"/>
                    <a:gd name="connsiteY4" fmla="*/ 235376 h 1811206"/>
                    <a:gd name="connsiteX5" fmla="*/ 101916 w 1089715"/>
                    <a:gd name="connsiteY5" fmla="*/ 407855 h 1811206"/>
                    <a:gd name="connsiteX0" fmla="*/ 101916 w 1089715"/>
                    <a:gd name="connsiteY0" fmla="*/ 407855 h 1811206"/>
                    <a:gd name="connsiteX1" fmla="*/ 517419 w 1089715"/>
                    <a:gd name="connsiteY1" fmla="*/ 1811206 h 1811206"/>
                    <a:gd name="connsiteX2" fmla="*/ 1089715 w 1089715"/>
                    <a:gd name="connsiteY2" fmla="*/ 1513288 h 1811206"/>
                    <a:gd name="connsiteX3" fmla="*/ 493900 w 1089715"/>
                    <a:gd name="connsiteY3" fmla="*/ 78577 h 1811206"/>
                    <a:gd name="connsiteX4" fmla="*/ 0 w 1089715"/>
                    <a:gd name="connsiteY4" fmla="*/ 235376 h 1811206"/>
                    <a:gd name="connsiteX5" fmla="*/ 101916 w 1089715"/>
                    <a:gd name="connsiteY5" fmla="*/ 407855 h 1811206"/>
                    <a:gd name="connsiteX0" fmla="*/ 101916 w 1089715"/>
                    <a:gd name="connsiteY0" fmla="*/ 407855 h 1811206"/>
                    <a:gd name="connsiteX1" fmla="*/ 517419 w 1089715"/>
                    <a:gd name="connsiteY1" fmla="*/ 1811206 h 1811206"/>
                    <a:gd name="connsiteX2" fmla="*/ 1089715 w 1089715"/>
                    <a:gd name="connsiteY2" fmla="*/ 1513288 h 1811206"/>
                    <a:gd name="connsiteX3" fmla="*/ 493900 w 1089715"/>
                    <a:gd name="connsiteY3" fmla="*/ 78577 h 1811206"/>
                    <a:gd name="connsiteX4" fmla="*/ 0 w 1089715"/>
                    <a:gd name="connsiteY4" fmla="*/ 235376 h 1811206"/>
                    <a:gd name="connsiteX5" fmla="*/ 101916 w 1089715"/>
                    <a:gd name="connsiteY5" fmla="*/ 407855 h 181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9715" h="1811206">
                      <a:moveTo>
                        <a:pt x="101916" y="407855"/>
                      </a:moveTo>
                      <a:cubicBezTo>
                        <a:pt x="303135" y="820759"/>
                        <a:pt x="465154" y="1319902"/>
                        <a:pt x="517419" y="1811206"/>
                      </a:cubicBezTo>
                      <a:cubicBezTo>
                        <a:pt x="739543" y="1774620"/>
                        <a:pt x="922469" y="1683153"/>
                        <a:pt x="1089715" y="1513288"/>
                      </a:cubicBezTo>
                      <a:cubicBezTo>
                        <a:pt x="938148" y="1035051"/>
                        <a:pt x="716024" y="494094"/>
                        <a:pt x="493900" y="78577"/>
                      </a:cubicBezTo>
                      <a:cubicBezTo>
                        <a:pt x="352786" y="-7663"/>
                        <a:pt x="195992" y="-93902"/>
                        <a:pt x="0" y="235376"/>
                      </a:cubicBezTo>
                      <a:lnTo>
                        <a:pt x="101916" y="40785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4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  <p:grpSp>
            <p:nvGrpSpPr>
              <p:cNvPr id="560" name="Agrupar 559"/>
              <p:cNvGrpSpPr>
                <a:grpSpLocks noChangeAspect="1"/>
              </p:cNvGrpSpPr>
              <p:nvPr/>
            </p:nvGrpSpPr>
            <p:grpSpPr>
              <a:xfrm>
                <a:off x="2984526" y="2295809"/>
                <a:ext cx="1801110" cy="1951714"/>
                <a:chOff x="1877126" y="175862"/>
                <a:chExt cx="5735989" cy="6215618"/>
              </a:xfrm>
            </p:grpSpPr>
            <p:grpSp>
              <p:nvGrpSpPr>
                <p:cNvPr id="561" name="Agrupar 560"/>
                <p:cNvGrpSpPr/>
                <p:nvPr/>
              </p:nvGrpSpPr>
              <p:grpSpPr>
                <a:xfrm>
                  <a:off x="1877126" y="1238026"/>
                  <a:ext cx="1634424" cy="4357991"/>
                  <a:chOff x="1877126" y="1717246"/>
                  <a:chExt cx="1634424" cy="4357991"/>
                </a:xfrm>
              </p:grpSpPr>
              <p:sp>
                <p:nvSpPr>
                  <p:cNvPr id="616" name="Forma libre 615"/>
                  <p:cNvSpPr/>
                  <p:nvPr/>
                </p:nvSpPr>
                <p:spPr>
                  <a:xfrm>
                    <a:off x="2124552" y="1967829"/>
                    <a:ext cx="666519" cy="1011354"/>
                  </a:xfrm>
                  <a:custGeom>
                    <a:avLst/>
                    <a:gdLst>
                      <a:gd name="connsiteX0" fmla="*/ 0 w 666372"/>
                      <a:gd name="connsiteY0" fmla="*/ 290078 h 1011354"/>
                      <a:gd name="connsiteX1" fmla="*/ 391983 w 666372"/>
                      <a:gd name="connsiteY1" fmla="*/ 0 h 1011354"/>
                      <a:gd name="connsiteX2" fmla="*/ 642853 w 666372"/>
                      <a:gd name="connsiteY2" fmla="*/ 156799 h 1011354"/>
                      <a:gd name="connsiteX3" fmla="*/ 666372 w 666372"/>
                      <a:gd name="connsiteY3" fmla="*/ 486077 h 1011354"/>
                      <a:gd name="connsiteX4" fmla="*/ 635013 w 666372"/>
                      <a:gd name="connsiteY4" fmla="*/ 752635 h 1011354"/>
                      <a:gd name="connsiteX5" fmla="*/ 595815 w 666372"/>
                      <a:gd name="connsiteY5" fmla="*/ 1011354 h 1011354"/>
                      <a:gd name="connsiteX6" fmla="*/ 313587 w 666372"/>
                      <a:gd name="connsiteY6" fmla="*/ 721275 h 1011354"/>
                      <a:gd name="connsiteX7" fmla="*/ 219511 w 666372"/>
                      <a:gd name="connsiteY7" fmla="*/ 682076 h 1011354"/>
                      <a:gd name="connsiteX8" fmla="*/ 258709 w 666372"/>
                      <a:gd name="connsiteY8" fmla="*/ 619356 h 1011354"/>
                      <a:gd name="connsiteX9" fmla="*/ 15679 w 666372"/>
                      <a:gd name="connsiteY9" fmla="*/ 509597 h 1011354"/>
                      <a:gd name="connsiteX10" fmla="*/ 0 w 666372"/>
                      <a:gd name="connsiteY10" fmla="*/ 290078 h 1011354"/>
                      <a:gd name="connsiteX0" fmla="*/ 0 w 666519"/>
                      <a:gd name="connsiteY0" fmla="*/ 290078 h 1011354"/>
                      <a:gd name="connsiteX1" fmla="*/ 391983 w 666519"/>
                      <a:gd name="connsiteY1" fmla="*/ 0 h 1011354"/>
                      <a:gd name="connsiteX2" fmla="*/ 642853 w 666519"/>
                      <a:gd name="connsiteY2" fmla="*/ 156799 h 1011354"/>
                      <a:gd name="connsiteX3" fmla="*/ 666372 w 666519"/>
                      <a:gd name="connsiteY3" fmla="*/ 486077 h 1011354"/>
                      <a:gd name="connsiteX4" fmla="*/ 635013 w 666519"/>
                      <a:gd name="connsiteY4" fmla="*/ 752635 h 1011354"/>
                      <a:gd name="connsiteX5" fmla="*/ 595815 w 666519"/>
                      <a:gd name="connsiteY5" fmla="*/ 1011354 h 1011354"/>
                      <a:gd name="connsiteX6" fmla="*/ 313587 w 666519"/>
                      <a:gd name="connsiteY6" fmla="*/ 721275 h 1011354"/>
                      <a:gd name="connsiteX7" fmla="*/ 219511 w 666519"/>
                      <a:gd name="connsiteY7" fmla="*/ 682076 h 1011354"/>
                      <a:gd name="connsiteX8" fmla="*/ 258709 w 666519"/>
                      <a:gd name="connsiteY8" fmla="*/ 619356 h 1011354"/>
                      <a:gd name="connsiteX9" fmla="*/ 15679 w 666519"/>
                      <a:gd name="connsiteY9" fmla="*/ 509597 h 1011354"/>
                      <a:gd name="connsiteX10" fmla="*/ 0 w 666519"/>
                      <a:gd name="connsiteY10" fmla="*/ 290078 h 1011354"/>
                      <a:gd name="connsiteX0" fmla="*/ 0 w 666519"/>
                      <a:gd name="connsiteY0" fmla="*/ 290078 h 1011354"/>
                      <a:gd name="connsiteX1" fmla="*/ 391983 w 666519"/>
                      <a:gd name="connsiteY1" fmla="*/ 0 h 1011354"/>
                      <a:gd name="connsiteX2" fmla="*/ 642853 w 666519"/>
                      <a:gd name="connsiteY2" fmla="*/ 156799 h 1011354"/>
                      <a:gd name="connsiteX3" fmla="*/ 666372 w 666519"/>
                      <a:gd name="connsiteY3" fmla="*/ 486077 h 1011354"/>
                      <a:gd name="connsiteX4" fmla="*/ 635013 w 666519"/>
                      <a:gd name="connsiteY4" fmla="*/ 752635 h 1011354"/>
                      <a:gd name="connsiteX5" fmla="*/ 586290 w 666519"/>
                      <a:gd name="connsiteY5" fmla="*/ 1011354 h 1011354"/>
                      <a:gd name="connsiteX6" fmla="*/ 313587 w 666519"/>
                      <a:gd name="connsiteY6" fmla="*/ 721275 h 1011354"/>
                      <a:gd name="connsiteX7" fmla="*/ 219511 w 666519"/>
                      <a:gd name="connsiteY7" fmla="*/ 682076 h 1011354"/>
                      <a:gd name="connsiteX8" fmla="*/ 258709 w 666519"/>
                      <a:gd name="connsiteY8" fmla="*/ 619356 h 1011354"/>
                      <a:gd name="connsiteX9" fmla="*/ 15679 w 666519"/>
                      <a:gd name="connsiteY9" fmla="*/ 509597 h 1011354"/>
                      <a:gd name="connsiteX10" fmla="*/ 0 w 666519"/>
                      <a:gd name="connsiteY10" fmla="*/ 290078 h 1011354"/>
                      <a:gd name="connsiteX0" fmla="*/ 0 w 666519"/>
                      <a:gd name="connsiteY0" fmla="*/ 290078 h 1011354"/>
                      <a:gd name="connsiteX1" fmla="*/ 391983 w 666519"/>
                      <a:gd name="connsiteY1" fmla="*/ 0 h 1011354"/>
                      <a:gd name="connsiteX2" fmla="*/ 642853 w 666519"/>
                      <a:gd name="connsiteY2" fmla="*/ 156799 h 1011354"/>
                      <a:gd name="connsiteX3" fmla="*/ 666372 w 666519"/>
                      <a:gd name="connsiteY3" fmla="*/ 486077 h 1011354"/>
                      <a:gd name="connsiteX4" fmla="*/ 635013 w 666519"/>
                      <a:gd name="connsiteY4" fmla="*/ 752635 h 1011354"/>
                      <a:gd name="connsiteX5" fmla="*/ 586290 w 666519"/>
                      <a:gd name="connsiteY5" fmla="*/ 1011354 h 1011354"/>
                      <a:gd name="connsiteX6" fmla="*/ 313587 w 666519"/>
                      <a:gd name="connsiteY6" fmla="*/ 721275 h 1011354"/>
                      <a:gd name="connsiteX7" fmla="*/ 219511 w 666519"/>
                      <a:gd name="connsiteY7" fmla="*/ 682076 h 1011354"/>
                      <a:gd name="connsiteX8" fmla="*/ 258709 w 666519"/>
                      <a:gd name="connsiteY8" fmla="*/ 619356 h 1011354"/>
                      <a:gd name="connsiteX9" fmla="*/ 15679 w 666519"/>
                      <a:gd name="connsiteY9" fmla="*/ 509597 h 1011354"/>
                      <a:gd name="connsiteX10" fmla="*/ 0 w 666519"/>
                      <a:gd name="connsiteY10" fmla="*/ 290078 h 1011354"/>
                      <a:gd name="connsiteX0" fmla="*/ 0 w 666519"/>
                      <a:gd name="connsiteY0" fmla="*/ 290078 h 1011354"/>
                      <a:gd name="connsiteX1" fmla="*/ 391983 w 666519"/>
                      <a:gd name="connsiteY1" fmla="*/ 0 h 1011354"/>
                      <a:gd name="connsiteX2" fmla="*/ 642853 w 666519"/>
                      <a:gd name="connsiteY2" fmla="*/ 156799 h 1011354"/>
                      <a:gd name="connsiteX3" fmla="*/ 666372 w 666519"/>
                      <a:gd name="connsiteY3" fmla="*/ 486077 h 1011354"/>
                      <a:gd name="connsiteX4" fmla="*/ 635013 w 666519"/>
                      <a:gd name="connsiteY4" fmla="*/ 752635 h 1011354"/>
                      <a:gd name="connsiteX5" fmla="*/ 586290 w 666519"/>
                      <a:gd name="connsiteY5" fmla="*/ 1011354 h 1011354"/>
                      <a:gd name="connsiteX6" fmla="*/ 313587 w 666519"/>
                      <a:gd name="connsiteY6" fmla="*/ 721275 h 1011354"/>
                      <a:gd name="connsiteX7" fmla="*/ 219511 w 666519"/>
                      <a:gd name="connsiteY7" fmla="*/ 682076 h 1011354"/>
                      <a:gd name="connsiteX8" fmla="*/ 258709 w 666519"/>
                      <a:gd name="connsiteY8" fmla="*/ 619356 h 1011354"/>
                      <a:gd name="connsiteX9" fmla="*/ 15679 w 666519"/>
                      <a:gd name="connsiteY9" fmla="*/ 509597 h 1011354"/>
                      <a:gd name="connsiteX10" fmla="*/ 0 w 666519"/>
                      <a:gd name="connsiteY10" fmla="*/ 290078 h 1011354"/>
                      <a:gd name="connsiteX0" fmla="*/ 0 w 666519"/>
                      <a:gd name="connsiteY0" fmla="*/ 290078 h 1011354"/>
                      <a:gd name="connsiteX1" fmla="*/ 391983 w 666519"/>
                      <a:gd name="connsiteY1" fmla="*/ 0 h 1011354"/>
                      <a:gd name="connsiteX2" fmla="*/ 642853 w 666519"/>
                      <a:gd name="connsiteY2" fmla="*/ 156799 h 1011354"/>
                      <a:gd name="connsiteX3" fmla="*/ 666372 w 666519"/>
                      <a:gd name="connsiteY3" fmla="*/ 486077 h 1011354"/>
                      <a:gd name="connsiteX4" fmla="*/ 635013 w 666519"/>
                      <a:gd name="connsiteY4" fmla="*/ 752635 h 1011354"/>
                      <a:gd name="connsiteX5" fmla="*/ 586290 w 666519"/>
                      <a:gd name="connsiteY5" fmla="*/ 1011354 h 1011354"/>
                      <a:gd name="connsiteX6" fmla="*/ 313587 w 666519"/>
                      <a:gd name="connsiteY6" fmla="*/ 721275 h 1011354"/>
                      <a:gd name="connsiteX7" fmla="*/ 219511 w 666519"/>
                      <a:gd name="connsiteY7" fmla="*/ 682076 h 1011354"/>
                      <a:gd name="connsiteX8" fmla="*/ 258709 w 666519"/>
                      <a:gd name="connsiteY8" fmla="*/ 619356 h 1011354"/>
                      <a:gd name="connsiteX9" fmla="*/ 15679 w 666519"/>
                      <a:gd name="connsiteY9" fmla="*/ 509597 h 1011354"/>
                      <a:gd name="connsiteX10" fmla="*/ 0 w 666519"/>
                      <a:gd name="connsiteY10" fmla="*/ 290078 h 1011354"/>
                      <a:gd name="connsiteX0" fmla="*/ 0 w 666519"/>
                      <a:gd name="connsiteY0" fmla="*/ 290078 h 1011354"/>
                      <a:gd name="connsiteX1" fmla="*/ 391983 w 666519"/>
                      <a:gd name="connsiteY1" fmla="*/ 0 h 1011354"/>
                      <a:gd name="connsiteX2" fmla="*/ 642853 w 666519"/>
                      <a:gd name="connsiteY2" fmla="*/ 156799 h 1011354"/>
                      <a:gd name="connsiteX3" fmla="*/ 666372 w 666519"/>
                      <a:gd name="connsiteY3" fmla="*/ 486077 h 1011354"/>
                      <a:gd name="connsiteX4" fmla="*/ 635013 w 666519"/>
                      <a:gd name="connsiteY4" fmla="*/ 752635 h 1011354"/>
                      <a:gd name="connsiteX5" fmla="*/ 586290 w 666519"/>
                      <a:gd name="connsiteY5" fmla="*/ 1011354 h 1011354"/>
                      <a:gd name="connsiteX6" fmla="*/ 313587 w 666519"/>
                      <a:gd name="connsiteY6" fmla="*/ 721275 h 1011354"/>
                      <a:gd name="connsiteX7" fmla="*/ 219511 w 666519"/>
                      <a:gd name="connsiteY7" fmla="*/ 682076 h 1011354"/>
                      <a:gd name="connsiteX8" fmla="*/ 258709 w 666519"/>
                      <a:gd name="connsiteY8" fmla="*/ 619356 h 1011354"/>
                      <a:gd name="connsiteX9" fmla="*/ 15679 w 666519"/>
                      <a:gd name="connsiteY9" fmla="*/ 509597 h 1011354"/>
                      <a:gd name="connsiteX10" fmla="*/ 0 w 666519"/>
                      <a:gd name="connsiteY10" fmla="*/ 290078 h 1011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519" h="1011354">
                        <a:moveTo>
                          <a:pt x="0" y="290078"/>
                        </a:moveTo>
                        <a:cubicBezTo>
                          <a:pt x="67161" y="152110"/>
                          <a:pt x="261322" y="96693"/>
                          <a:pt x="391983" y="0"/>
                        </a:cubicBezTo>
                        <a:lnTo>
                          <a:pt x="642853" y="156799"/>
                        </a:lnTo>
                        <a:cubicBezTo>
                          <a:pt x="682443" y="266558"/>
                          <a:pt x="658532" y="376318"/>
                          <a:pt x="666372" y="486077"/>
                        </a:cubicBezTo>
                        <a:lnTo>
                          <a:pt x="635013" y="752635"/>
                        </a:lnTo>
                        <a:cubicBezTo>
                          <a:pt x="650522" y="861100"/>
                          <a:pt x="602531" y="925114"/>
                          <a:pt x="586290" y="1011354"/>
                        </a:cubicBezTo>
                        <a:cubicBezTo>
                          <a:pt x="454114" y="927361"/>
                          <a:pt x="404488" y="817968"/>
                          <a:pt x="313587" y="721275"/>
                        </a:cubicBezTo>
                        <a:cubicBezTo>
                          <a:pt x="275878" y="717734"/>
                          <a:pt x="250870" y="695142"/>
                          <a:pt x="219511" y="682076"/>
                        </a:cubicBezTo>
                        <a:lnTo>
                          <a:pt x="258709" y="619356"/>
                        </a:lnTo>
                        <a:lnTo>
                          <a:pt x="15679" y="509597"/>
                        </a:lnTo>
                        <a:lnTo>
                          <a:pt x="0" y="29007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17" name="Forma libre 616"/>
                  <p:cNvSpPr/>
                  <p:nvPr/>
                </p:nvSpPr>
                <p:spPr>
                  <a:xfrm rot="18952057" flipH="1">
                    <a:off x="2600326" y="2029480"/>
                    <a:ext cx="222250" cy="132913"/>
                  </a:xfrm>
                  <a:custGeom>
                    <a:avLst/>
                    <a:gdLst>
                      <a:gd name="connsiteX0" fmla="*/ 203200 w 203200"/>
                      <a:gd name="connsiteY0" fmla="*/ 0 h 161925"/>
                      <a:gd name="connsiteX1" fmla="*/ 0 w 203200"/>
                      <a:gd name="connsiteY1" fmla="*/ 161925 h 161925"/>
                      <a:gd name="connsiteX2" fmla="*/ 0 w 203200"/>
                      <a:gd name="connsiteY2" fmla="*/ 161925 h 161925"/>
                      <a:gd name="connsiteX0" fmla="*/ 225425 w 225425"/>
                      <a:gd name="connsiteY0" fmla="*/ 0 h 92075"/>
                      <a:gd name="connsiteX1" fmla="*/ 0 w 225425"/>
                      <a:gd name="connsiteY1" fmla="*/ 92075 h 92075"/>
                      <a:gd name="connsiteX2" fmla="*/ 0 w 225425"/>
                      <a:gd name="connsiteY2" fmla="*/ 92075 h 92075"/>
                      <a:gd name="connsiteX0" fmla="*/ 225425 w 225425"/>
                      <a:gd name="connsiteY0" fmla="*/ 3999 h 96074"/>
                      <a:gd name="connsiteX1" fmla="*/ 0 w 225425"/>
                      <a:gd name="connsiteY1" fmla="*/ 96074 h 96074"/>
                      <a:gd name="connsiteX2" fmla="*/ 0 w 225425"/>
                      <a:gd name="connsiteY2" fmla="*/ 96074 h 96074"/>
                      <a:gd name="connsiteX0" fmla="*/ 237876 w 237876"/>
                      <a:gd name="connsiteY0" fmla="*/ 3674 h 130674"/>
                      <a:gd name="connsiteX1" fmla="*/ 12451 w 237876"/>
                      <a:gd name="connsiteY1" fmla="*/ 95749 h 130674"/>
                      <a:gd name="connsiteX2" fmla="*/ 31501 w 237876"/>
                      <a:gd name="connsiteY2" fmla="*/ 130674 h 130674"/>
                      <a:gd name="connsiteX0" fmla="*/ 225425 w 225425"/>
                      <a:gd name="connsiteY0" fmla="*/ 3674 h 95749"/>
                      <a:gd name="connsiteX1" fmla="*/ 0 w 225425"/>
                      <a:gd name="connsiteY1" fmla="*/ 95749 h 95749"/>
                      <a:gd name="connsiteX0" fmla="*/ 222250 w 222250"/>
                      <a:gd name="connsiteY0" fmla="*/ 2738 h 132913"/>
                      <a:gd name="connsiteX1" fmla="*/ 0 w 222250"/>
                      <a:gd name="connsiteY1" fmla="*/ 132913 h 132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2250" h="132913">
                        <a:moveTo>
                          <a:pt x="222250" y="2738"/>
                        </a:moveTo>
                        <a:cubicBezTo>
                          <a:pt x="109008" y="-20545"/>
                          <a:pt x="34396" y="111746"/>
                          <a:pt x="0" y="132913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  <a:alpha val="12000"/>
                        </a:schemeClr>
                      </a:gs>
                      <a:gs pos="100000">
                        <a:srgbClr val="FFFFFF">
                          <a:alpha val="12000"/>
                        </a:srgbClr>
                      </a:gs>
                      <a:gs pos="50000">
                        <a:schemeClr val="accent6">
                          <a:lumMod val="60000"/>
                          <a:lumOff val="40000"/>
                          <a:alpha val="12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grpSp>
                <p:nvGrpSpPr>
                  <p:cNvPr id="618" name="Agrupar 617"/>
                  <p:cNvGrpSpPr/>
                  <p:nvPr/>
                </p:nvGrpSpPr>
                <p:grpSpPr>
                  <a:xfrm rot="21371456" flipH="1">
                    <a:off x="2616299" y="2165787"/>
                    <a:ext cx="174625" cy="80067"/>
                    <a:chOff x="2279650" y="2218632"/>
                    <a:chExt cx="174625" cy="80067"/>
                  </a:xfrm>
                  <a:effectLst/>
                </p:grpSpPr>
                <p:sp>
                  <p:nvSpPr>
                    <p:cNvPr id="640" name="Forma libre 639"/>
                    <p:cNvSpPr/>
                    <p:nvPr/>
                  </p:nvSpPr>
                  <p:spPr>
                    <a:xfrm>
                      <a:off x="2279650" y="2218632"/>
                      <a:ext cx="174625" cy="80067"/>
                    </a:xfrm>
                    <a:custGeom>
                      <a:avLst/>
                      <a:gdLst>
                        <a:gd name="connsiteX0" fmla="*/ 0 w 174625"/>
                        <a:gd name="connsiteY0" fmla="*/ 66675 h 95250"/>
                        <a:gd name="connsiteX1" fmla="*/ 101600 w 174625"/>
                        <a:gd name="connsiteY1" fmla="*/ 0 h 95250"/>
                        <a:gd name="connsiteX2" fmla="*/ 174625 w 174625"/>
                        <a:gd name="connsiteY2" fmla="*/ 31750 h 95250"/>
                        <a:gd name="connsiteX3" fmla="*/ 107950 w 174625"/>
                        <a:gd name="connsiteY3" fmla="*/ 95250 h 95250"/>
                        <a:gd name="connsiteX4" fmla="*/ 0 w 174625"/>
                        <a:gd name="connsiteY4" fmla="*/ 66675 h 95250"/>
                        <a:gd name="connsiteX0" fmla="*/ 0 w 174625"/>
                        <a:gd name="connsiteY0" fmla="*/ 67367 h 95942"/>
                        <a:gd name="connsiteX1" fmla="*/ 101600 w 174625"/>
                        <a:gd name="connsiteY1" fmla="*/ 692 h 95942"/>
                        <a:gd name="connsiteX2" fmla="*/ 174625 w 174625"/>
                        <a:gd name="connsiteY2" fmla="*/ 32442 h 95942"/>
                        <a:gd name="connsiteX3" fmla="*/ 107950 w 174625"/>
                        <a:gd name="connsiteY3" fmla="*/ 95942 h 95942"/>
                        <a:gd name="connsiteX4" fmla="*/ 0 w 174625"/>
                        <a:gd name="connsiteY4" fmla="*/ 67367 h 95942"/>
                        <a:gd name="connsiteX0" fmla="*/ 0 w 174625"/>
                        <a:gd name="connsiteY0" fmla="*/ 67367 h 95942"/>
                        <a:gd name="connsiteX1" fmla="*/ 101600 w 174625"/>
                        <a:gd name="connsiteY1" fmla="*/ 692 h 95942"/>
                        <a:gd name="connsiteX2" fmla="*/ 174625 w 174625"/>
                        <a:gd name="connsiteY2" fmla="*/ 32442 h 95942"/>
                        <a:gd name="connsiteX3" fmla="*/ 107950 w 174625"/>
                        <a:gd name="connsiteY3" fmla="*/ 95942 h 95942"/>
                        <a:gd name="connsiteX4" fmla="*/ 0 w 174625"/>
                        <a:gd name="connsiteY4" fmla="*/ 67367 h 95942"/>
                        <a:gd name="connsiteX0" fmla="*/ 0 w 174625"/>
                        <a:gd name="connsiteY0" fmla="*/ 67367 h 95942"/>
                        <a:gd name="connsiteX1" fmla="*/ 101600 w 174625"/>
                        <a:gd name="connsiteY1" fmla="*/ 692 h 95942"/>
                        <a:gd name="connsiteX2" fmla="*/ 174625 w 174625"/>
                        <a:gd name="connsiteY2" fmla="*/ 32442 h 95942"/>
                        <a:gd name="connsiteX3" fmla="*/ 107950 w 174625"/>
                        <a:gd name="connsiteY3" fmla="*/ 95942 h 95942"/>
                        <a:gd name="connsiteX4" fmla="*/ 0 w 174625"/>
                        <a:gd name="connsiteY4" fmla="*/ 67367 h 95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625" h="95942">
                          <a:moveTo>
                            <a:pt x="0" y="67367"/>
                          </a:moveTo>
                          <a:lnTo>
                            <a:pt x="101600" y="692"/>
                          </a:lnTo>
                          <a:cubicBezTo>
                            <a:pt x="148167" y="-4600"/>
                            <a:pt x="150283" y="21859"/>
                            <a:pt x="174625" y="32442"/>
                          </a:cubicBezTo>
                          <a:cubicBezTo>
                            <a:pt x="174625" y="88534"/>
                            <a:pt x="130175" y="74775"/>
                            <a:pt x="107950" y="95942"/>
                          </a:cubicBezTo>
                          <a:cubicBezTo>
                            <a:pt x="71967" y="86417"/>
                            <a:pt x="42333" y="67367"/>
                            <a:pt x="0" y="67367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641" name="Elipse 640"/>
                    <p:cNvSpPr/>
                    <p:nvPr/>
                  </p:nvSpPr>
                  <p:spPr>
                    <a:xfrm>
                      <a:off x="2374901" y="2233931"/>
                      <a:ext cx="45719" cy="4571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</p:grpSp>
              <p:sp>
                <p:nvSpPr>
                  <p:cNvPr id="619" name="Elipse 618"/>
                  <p:cNvSpPr/>
                  <p:nvPr/>
                </p:nvSpPr>
                <p:spPr>
                  <a:xfrm>
                    <a:off x="2454272" y="2454274"/>
                    <a:ext cx="229298" cy="98426"/>
                  </a:xfrm>
                  <a:prstGeom prst="ellipse">
                    <a:avLst/>
                  </a:prstGeom>
                  <a:solidFill>
                    <a:srgbClr val="FF0000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0" name="Forma libre 619"/>
                  <p:cNvSpPr/>
                  <p:nvPr/>
                </p:nvSpPr>
                <p:spPr>
                  <a:xfrm>
                    <a:off x="2822575" y="2870200"/>
                    <a:ext cx="688975" cy="1044575"/>
                  </a:xfrm>
                  <a:custGeom>
                    <a:avLst/>
                    <a:gdLst>
                      <a:gd name="connsiteX0" fmla="*/ 200025 w 688975"/>
                      <a:gd name="connsiteY0" fmla="*/ 0 h 1044575"/>
                      <a:gd name="connsiteX1" fmla="*/ 492125 w 688975"/>
                      <a:gd name="connsiteY1" fmla="*/ 714375 h 1044575"/>
                      <a:gd name="connsiteX2" fmla="*/ 688975 w 688975"/>
                      <a:gd name="connsiteY2" fmla="*/ 914400 h 1044575"/>
                      <a:gd name="connsiteX3" fmla="*/ 625475 w 688975"/>
                      <a:gd name="connsiteY3" fmla="*/ 1009650 h 1044575"/>
                      <a:gd name="connsiteX4" fmla="*/ 577850 w 688975"/>
                      <a:gd name="connsiteY4" fmla="*/ 949325 h 1044575"/>
                      <a:gd name="connsiteX5" fmla="*/ 631825 w 688975"/>
                      <a:gd name="connsiteY5" fmla="*/ 946150 h 1044575"/>
                      <a:gd name="connsiteX6" fmla="*/ 542925 w 688975"/>
                      <a:gd name="connsiteY6" fmla="*/ 815975 h 1044575"/>
                      <a:gd name="connsiteX7" fmla="*/ 574675 w 688975"/>
                      <a:gd name="connsiteY7" fmla="*/ 958850 h 1044575"/>
                      <a:gd name="connsiteX8" fmla="*/ 606425 w 688975"/>
                      <a:gd name="connsiteY8" fmla="*/ 1019175 h 1044575"/>
                      <a:gd name="connsiteX9" fmla="*/ 523875 w 688975"/>
                      <a:gd name="connsiteY9" fmla="*/ 952500 h 1044575"/>
                      <a:gd name="connsiteX10" fmla="*/ 517525 w 688975"/>
                      <a:gd name="connsiteY10" fmla="*/ 962025 h 1044575"/>
                      <a:gd name="connsiteX11" fmla="*/ 536575 w 688975"/>
                      <a:gd name="connsiteY11" fmla="*/ 987425 h 1044575"/>
                      <a:gd name="connsiteX12" fmla="*/ 561975 w 688975"/>
                      <a:gd name="connsiteY12" fmla="*/ 1044575 h 1044575"/>
                      <a:gd name="connsiteX13" fmla="*/ 447675 w 688975"/>
                      <a:gd name="connsiteY13" fmla="*/ 1003300 h 1044575"/>
                      <a:gd name="connsiteX14" fmla="*/ 454025 w 688975"/>
                      <a:gd name="connsiteY14" fmla="*/ 895350 h 1044575"/>
                      <a:gd name="connsiteX15" fmla="*/ 400050 w 688975"/>
                      <a:gd name="connsiteY15" fmla="*/ 742950 h 1044575"/>
                      <a:gd name="connsiteX16" fmla="*/ 231775 w 688975"/>
                      <a:gd name="connsiteY16" fmla="*/ 492125 h 1044575"/>
                      <a:gd name="connsiteX17" fmla="*/ 260350 w 688975"/>
                      <a:gd name="connsiteY17" fmla="*/ 473075 h 1044575"/>
                      <a:gd name="connsiteX18" fmla="*/ 222250 w 688975"/>
                      <a:gd name="connsiteY18" fmla="*/ 492125 h 1044575"/>
                      <a:gd name="connsiteX19" fmla="*/ 0 w 688975"/>
                      <a:gd name="connsiteY19" fmla="*/ 120650 h 1044575"/>
                      <a:gd name="connsiteX20" fmla="*/ 200025 w 688975"/>
                      <a:gd name="connsiteY20" fmla="*/ 0 h 1044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88975" h="1044575">
                        <a:moveTo>
                          <a:pt x="200025" y="0"/>
                        </a:moveTo>
                        <a:lnTo>
                          <a:pt x="492125" y="714375"/>
                        </a:lnTo>
                        <a:lnTo>
                          <a:pt x="688975" y="914400"/>
                        </a:lnTo>
                        <a:lnTo>
                          <a:pt x="625475" y="1009650"/>
                        </a:lnTo>
                        <a:lnTo>
                          <a:pt x="577850" y="949325"/>
                        </a:lnTo>
                        <a:lnTo>
                          <a:pt x="631825" y="946150"/>
                        </a:lnTo>
                        <a:lnTo>
                          <a:pt x="542925" y="815975"/>
                        </a:lnTo>
                        <a:lnTo>
                          <a:pt x="574675" y="958850"/>
                        </a:lnTo>
                        <a:lnTo>
                          <a:pt x="606425" y="1019175"/>
                        </a:lnTo>
                        <a:lnTo>
                          <a:pt x="523875" y="952500"/>
                        </a:lnTo>
                        <a:lnTo>
                          <a:pt x="517525" y="962025"/>
                        </a:lnTo>
                        <a:cubicBezTo>
                          <a:pt x="537264" y="985054"/>
                          <a:pt x="536575" y="974493"/>
                          <a:pt x="536575" y="987425"/>
                        </a:cubicBezTo>
                        <a:lnTo>
                          <a:pt x="561975" y="1044575"/>
                        </a:lnTo>
                        <a:lnTo>
                          <a:pt x="447675" y="1003300"/>
                        </a:lnTo>
                        <a:lnTo>
                          <a:pt x="454025" y="895350"/>
                        </a:lnTo>
                        <a:lnTo>
                          <a:pt x="400050" y="742950"/>
                        </a:lnTo>
                        <a:lnTo>
                          <a:pt x="231775" y="492125"/>
                        </a:lnTo>
                        <a:lnTo>
                          <a:pt x="260350" y="473075"/>
                        </a:lnTo>
                        <a:lnTo>
                          <a:pt x="222250" y="492125"/>
                        </a:lnTo>
                        <a:lnTo>
                          <a:pt x="0" y="120650"/>
                        </a:lnTo>
                        <a:lnTo>
                          <a:pt x="200025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1" name="Forma libre 620"/>
                  <p:cNvSpPr/>
                  <p:nvPr/>
                </p:nvSpPr>
                <p:spPr>
                  <a:xfrm>
                    <a:off x="2073276" y="5280025"/>
                    <a:ext cx="273050" cy="657262"/>
                  </a:xfrm>
                  <a:custGeom>
                    <a:avLst/>
                    <a:gdLst>
                      <a:gd name="connsiteX0" fmla="*/ 5170 w 275045"/>
                      <a:gd name="connsiteY0" fmla="*/ 0 h 647700"/>
                      <a:gd name="connsiteX1" fmla="*/ 224245 w 275045"/>
                      <a:gd name="connsiteY1" fmla="*/ 73025 h 647700"/>
                      <a:gd name="connsiteX2" fmla="*/ 211545 w 275045"/>
                      <a:gd name="connsiteY2" fmla="*/ 365125 h 647700"/>
                      <a:gd name="connsiteX3" fmla="*/ 275045 w 275045"/>
                      <a:gd name="connsiteY3" fmla="*/ 593725 h 647700"/>
                      <a:gd name="connsiteX4" fmla="*/ 135345 w 275045"/>
                      <a:gd name="connsiteY4" fmla="*/ 647700 h 647700"/>
                      <a:gd name="connsiteX5" fmla="*/ 1995 w 275045"/>
                      <a:gd name="connsiteY5" fmla="*/ 520700 h 647700"/>
                      <a:gd name="connsiteX6" fmla="*/ 5170 w 275045"/>
                      <a:gd name="connsiteY6" fmla="*/ 0 h 647700"/>
                      <a:gd name="connsiteX0" fmla="*/ 3248 w 273123"/>
                      <a:gd name="connsiteY0" fmla="*/ 0 h 647700"/>
                      <a:gd name="connsiteX1" fmla="*/ 222323 w 273123"/>
                      <a:gd name="connsiteY1" fmla="*/ 73025 h 647700"/>
                      <a:gd name="connsiteX2" fmla="*/ 209623 w 273123"/>
                      <a:gd name="connsiteY2" fmla="*/ 365125 h 647700"/>
                      <a:gd name="connsiteX3" fmla="*/ 273123 w 273123"/>
                      <a:gd name="connsiteY3" fmla="*/ 593725 h 647700"/>
                      <a:gd name="connsiteX4" fmla="*/ 133423 w 273123"/>
                      <a:gd name="connsiteY4" fmla="*/ 647700 h 647700"/>
                      <a:gd name="connsiteX5" fmla="*/ 73 w 273123"/>
                      <a:gd name="connsiteY5" fmla="*/ 520700 h 647700"/>
                      <a:gd name="connsiteX6" fmla="*/ 3248 w 273123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22"/>
                      <a:gd name="connsiteX1" fmla="*/ 222250 w 273050"/>
                      <a:gd name="connsiteY1" fmla="*/ 73025 h 647722"/>
                      <a:gd name="connsiteX2" fmla="*/ 209550 w 273050"/>
                      <a:gd name="connsiteY2" fmla="*/ 365125 h 647722"/>
                      <a:gd name="connsiteX3" fmla="*/ 273050 w 273050"/>
                      <a:gd name="connsiteY3" fmla="*/ 593725 h 647722"/>
                      <a:gd name="connsiteX4" fmla="*/ 133350 w 273050"/>
                      <a:gd name="connsiteY4" fmla="*/ 647700 h 647722"/>
                      <a:gd name="connsiteX5" fmla="*/ 0 w 273050"/>
                      <a:gd name="connsiteY5" fmla="*/ 520700 h 647722"/>
                      <a:gd name="connsiteX6" fmla="*/ 3175 w 273050"/>
                      <a:gd name="connsiteY6" fmla="*/ 0 h 647722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9525 h 657262"/>
                      <a:gd name="connsiteX1" fmla="*/ 212725 w 273050"/>
                      <a:gd name="connsiteY1" fmla="*/ 0 h 657262"/>
                      <a:gd name="connsiteX2" fmla="*/ 209550 w 273050"/>
                      <a:gd name="connsiteY2" fmla="*/ 374650 h 657262"/>
                      <a:gd name="connsiteX3" fmla="*/ 273050 w 273050"/>
                      <a:gd name="connsiteY3" fmla="*/ 603250 h 657262"/>
                      <a:gd name="connsiteX4" fmla="*/ 133350 w 273050"/>
                      <a:gd name="connsiteY4" fmla="*/ 657225 h 657262"/>
                      <a:gd name="connsiteX5" fmla="*/ 0 w 273050"/>
                      <a:gd name="connsiteY5" fmla="*/ 530225 h 657262"/>
                      <a:gd name="connsiteX6" fmla="*/ 3175 w 273050"/>
                      <a:gd name="connsiteY6" fmla="*/ 9525 h 65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3050" h="657262">
                        <a:moveTo>
                          <a:pt x="3175" y="9525"/>
                        </a:moveTo>
                        <a:lnTo>
                          <a:pt x="212725" y="0"/>
                        </a:lnTo>
                        <a:cubicBezTo>
                          <a:pt x="224367" y="103717"/>
                          <a:pt x="213783" y="277283"/>
                          <a:pt x="209550" y="374650"/>
                        </a:cubicBezTo>
                        <a:cubicBezTo>
                          <a:pt x="230717" y="450850"/>
                          <a:pt x="201083" y="530225"/>
                          <a:pt x="273050" y="603250"/>
                        </a:cubicBezTo>
                        <a:cubicBezTo>
                          <a:pt x="248708" y="637117"/>
                          <a:pt x="205317" y="658283"/>
                          <a:pt x="133350" y="657225"/>
                        </a:cubicBezTo>
                        <a:cubicBezTo>
                          <a:pt x="69850" y="624417"/>
                          <a:pt x="41275" y="591608"/>
                          <a:pt x="0" y="530225"/>
                        </a:cubicBezTo>
                        <a:cubicBezTo>
                          <a:pt x="26458" y="441325"/>
                          <a:pt x="43392" y="200025"/>
                          <a:pt x="3175" y="9525"/>
                        </a:cubicBezTo>
                        <a:close/>
                      </a:path>
                    </a:pathLst>
                  </a:custGeom>
                  <a:solidFill>
                    <a:srgbClr val="CCFFCC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2" name="Forma libre 621"/>
                  <p:cNvSpPr/>
                  <p:nvPr/>
                </p:nvSpPr>
                <p:spPr>
                  <a:xfrm rot="20562568">
                    <a:off x="2863830" y="5198303"/>
                    <a:ext cx="323300" cy="689379"/>
                  </a:xfrm>
                  <a:custGeom>
                    <a:avLst/>
                    <a:gdLst>
                      <a:gd name="connsiteX0" fmla="*/ 5170 w 275045"/>
                      <a:gd name="connsiteY0" fmla="*/ 0 h 647700"/>
                      <a:gd name="connsiteX1" fmla="*/ 224245 w 275045"/>
                      <a:gd name="connsiteY1" fmla="*/ 73025 h 647700"/>
                      <a:gd name="connsiteX2" fmla="*/ 211545 w 275045"/>
                      <a:gd name="connsiteY2" fmla="*/ 365125 h 647700"/>
                      <a:gd name="connsiteX3" fmla="*/ 275045 w 275045"/>
                      <a:gd name="connsiteY3" fmla="*/ 593725 h 647700"/>
                      <a:gd name="connsiteX4" fmla="*/ 135345 w 275045"/>
                      <a:gd name="connsiteY4" fmla="*/ 647700 h 647700"/>
                      <a:gd name="connsiteX5" fmla="*/ 1995 w 275045"/>
                      <a:gd name="connsiteY5" fmla="*/ 520700 h 647700"/>
                      <a:gd name="connsiteX6" fmla="*/ 5170 w 275045"/>
                      <a:gd name="connsiteY6" fmla="*/ 0 h 647700"/>
                      <a:gd name="connsiteX0" fmla="*/ 3248 w 273123"/>
                      <a:gd name="connsiteY0" fmla="*/ 0 h 647700"/>
                      <a:gd name="connsiteX1" fmla="*/ 222323 w 273123"/>
                      <a:gd name="connsiteY1" fmla="*/ 73025 h 647700"/>
                      <a:gd name="connsiteX2" fmla="*/ 209623 w 273123"/>
                      <a:gd name="connsiteY2" fmla="*/ 365125 h 647700"/>
                      <a:gd name="connsiteX3" fmla="*/ 273123 w 273123"/>
                      <a:gd name="connsiteY3" fmla="*/ 593725 h 647700"/>
                      <a:gd name="connsiteX4" fmla="*/ 133423 w 273123"/>
                      <a:gd name="connsiteY4" fmla="*/ 647700 h 647700"/>
                      <a:gd name="connsiteX5" fmla="*/ 73 w 273123"/>
                      <a:gd name="connsiteY5" fmla="*/ 520700 h 647700"/>
                      <a:gd name="connsiteX6" fmla="*/ 3248 w 273123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22"/>
                      <a:gd name="connsiteX1" fmla="*/ 222250 w 273050"/>
                      <a:gd name="connsiteY1" fmla="*/ 73025 h 647722"/>
                      <a:gd name="connsiteX2" fmla="*/ 209550 w 273050"/>
                      <a:gd name="connsiteY2" fmla="*/ 365125 h 647722"/>
                      <a:gd name="connsiteX3" fmla="*/ 273050 w 273050"/>
                      <a:gd name="connsiteY3" fmla="*/ 593725 h 647722"/>
                      <a:gd name="connsiteX4" fmla="*/ 133350 w 273050"/>
                      <a:gd name="connsiteY4" fmla="*/ 647700 h 647722"/>
                      <a:gd name="connsiteX5" fmla="*/ 0 w 273050"/>
                      <a:gd name="connsiteY5" fmla="*/ 520700 h 647722"/>
                      <a:gd name="connsiteX6" fmla="*/ 3175 w 273050"/>
                      <a:gd name="connsiteY6" fmla="*/ 0 h 647722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42644 w 312519"/>
                      <a:gd name="connsiteY0" fmla="*/ 0 h 647737"/>
                      <a:gd name="connsiteX1" fmla="*/ 261719 w 312519"/>
                      <a:gd name="connsiteY1" fmla="*/ 73025 h 647737"/>
                      <a:gd name="connsiteX2" fmla="*/ 249019 w 312519"/>
                      <a:gd name="connsiteY2" fmla="*/ 365125 h 647737"/>
                      <a:gd name="connsiteX3" fmla="*/ 312519 w 312519"/>
                      <a:gd name="connsiteY3" fmla="*/ 593725 h 647737"/>
                      <a:gd name="connsiteX4" fmla="*/ 172819 w 312519"/>
                      <a:gd name="connsiteY4" fmla="*/ 647700 h 647737"/>
                      <a:gd name="connsiteX5" fmla="*/ 0 w 312519"/>
                      <a:gd name="connsiteY5" fmla="*/ 463330 h 647737"/>
                      <a:gd name="connsiteX6" fmla="*/ 42644 w 312519"/>
                      <a:gd name="connsiteY6" fmla="*/ 0 h 647737"/>
                      <a:gd name="connsiteX0" fmla="*/ 90205 w 312519"/>
                      <a:gd name="connsiteY0" fmla="*/ 0 h 631855"/>
                      <a:gd name="connsiteX1" fmla="*/ 261719 w 312519"/>
                      <a:gd name="connsiteY1" fmla="*/ 57143 h 631855"/>
                      <a:gd name="connsiteX2" fmla="*/ 249019 w 312519"/>
                      <a:gd name="connsiteY2" fmla="*/ 349243 h 631855"/>
                      <a:gd name="connsiteX3" fmla="*/ 312519 w 312519"/>
                      <a:gd name="connsiteY3" fmla="*/ 577843 h 631855"/>
                      <a:gd name="connsiteX4" fmla="*/ 172819 w 312519"/>
                      <a:gd name="connsiteY4" fmla="*/ 631818 h 631855"/>
                      <a:gd name="connsiteX5" fmla="*/ 0 w 312519"/>
                      <a:gd name="connsiteY5" fmla="*/ 447448 h 631855"/>
                      <a:gd name="connsiteX6" fmla="*/ 90205 w 312519"/>
                      <a:gd name="connsiteY6" fmla="*/ 0 h 631855"/>
                      <a:gd name="connsiteX0" fmla="*/ 90205 w 312519"/>
                      <a:gd name="connsiteY0" fmla="*/ 0 h 631855"/>
                      <a:gd name="connsiteX1" fmla="*/ 261719 w 312519"/>
                      <a:gd name="connsiteY1" fmla="*/ 57143 h 631855"/>
                      <a:gd name="connsiteX2" fmla="*/ 249019 w 312519"/>
                      <a:gd name="connsiteY2" fmla="*/ 349243 h 631855"/>
                      <a:gd name="connsiteX3" fmla="*/ 312519 w 312519"/>
                      <a:gd name="connsiteY3" fmla="*/ 577843 h 631855"/>
                      <a:gd name="connsiteX4" fmla="*/ 172819 w 312519"/>
                      <a:gd name="connsiteY4" fmla="*/ 631818 h 631855"/>
                      <a:gd name="connsiteX5" fmla="*/ 0 w 312519"/>
                      <a:gd name="connsiteY5" fmla="*/ 447448 h 631855"/>
                      <a:gd name="connsiteX6" fmla="*/ 90205 w 312519"/>
                      <a:gd name="connsiteY6" fmla="*/ 0 h 631855"/>
                      <a:gd name="connsiteX0" fmla="*/ 90205 w 312519"/>
                      <a:gd name="connsiteY0" fmla="*/ 0 h 606213"/>
                      <a:gd name="connsiteX1" fmla="*/ 261719 w 312519"/>
                      <a:gd name="connsiteY1" fmla="*/ 57143 h 606213"/>
                      <a:gd name="connsiteX2" fmla="*/ 249019 w 312519"/>
                      <a:gd name="connsiteY2" fmla="*/ 349243 h 606213"/>
                      <a:gd name="connsiteX3" fmla="*/ 312519 w 312519"/>
                      <a:gd name="connsiteY3" fmla="*/ 577843 h 606213"/>
                      <a:gd name="connsiteX4" fmla="*/ 182255 w 312519"/>
                      <a:gd name="connsiteY4" fmla="*/ 605263 h 606213"/>
                      <a:gd name="connsiteX5" fmla="*/ 0 w 312519"/>
                      <a:gd name="connsiteY5" fmla="*/ 447448 h 606213"/>
                      <a:gd name="connsiteX6" fmla="*/ 90205 w 312519"/>
                      <a:gd name="connsiteY6" fmla="*/ 0 h 606213"/>
                      <a:gd name="connsiteX0" fmla="*/ 90205 w 312519"/>
                      <a:gd name="connsiteY0" fmla="*/ 0 h 606213"/>
                      <a:gd name="connsiteX1" fmla="*/ 261719 w 312519"/>
                      <a:gd name="connsiteY1" fmla="*/ 57143 h 606213"/>
                      <a:gd name="connsiteX2" fmla="*/ 224766 w 312519"/>
                      <a:gd name="connsiteY2" fmla="*/ 342630 h 606213"/>
                      <a:gd name="connsiteX3" fmla="*/ 312519 w 312519"/>
                      <a:gd name="connsiteY3" fmla="*/ 577843 h 606213"/>
                      <a:gd name="connsiteX4" fmla="*/ 182255 w 312519"/>
                      <a:gd name="connsiteY4" fmla="*/ 605263 h 606213"/>
                      <a:gd name="connsiteX5" fmla="*/ 0 w 312519"/>
                      <a:gd name="connsiteY5" fmla="*/ 447448 h 606213"/>
                      <a:gd name="connsiteX6" fmla="*/ 90205 w 312519"/>
                      <a:gd name="connsiteY6" fmla="*/ 0 h 606213"/>
                      <a:gd name="connsiteX0" fmla="*/ 90205 w 312519"/>
                      <a:gd name="connsiteY0" fmla="*/ 0 h 606213"/>
                      <a:gd name="connsiteX1" fmla="*/ 261719 w 312519"/>
                      <a:gd name="connsiteY1" fmla="*/ 57143 h 606213"/>
                      <a:gd name="connsiteX2" fmla="*/ 224766 w 312519"/>
                      <a:gd name="connsiteY2" fmla="*/ 342630 h 606213"/>
                      <a:gd name="connsiteX3" fmla="*/ 312519 w 312519"/>
                      <a:gd name="connsiteY3" fmla="*/ 577843 h 606213"/>
                      <a:gd name="connsiteX4" fmla="*/ 182255 w 312519"/>
                      <a:gd name="connsiteY4" fmla="*/ 605263 h 606213"/>
                      <a:gd name="connsiteX5" fmla="*/ 0 w 312519"/>
                      <a:gd name="connsiteY5" fmla="*/ 447448 h 606213"/>
                      <a:gd name="connsiteX6" fmla="*/ 90205 w 312519"/>
                      <a:gd name="connsiteY6" fmla="*/ 0 h 606213"/>
                      <a:gd name="connsiteX0" fmla="*/ 90205 w 323300"/>
                      <a:gd name="connsiteY0" fmla="*/ 0 h 605371"/>
                      <a:gd name="connsiteX1" fmla="*/ 261719 w 323300"/>
                      <a:gd name="connsiteY1" fmla="*/ 57143 h 605371"/>
                      <a:gd name="connsiteX2" fmla="*/ 224766 w 323300"/>
                      <a:gd name="connsiteY2" fmla="*/ 342630 h 605371"/>
                      <a:gd name="connsiteX3" fmla="*/ 323300 w 323300"/>
                      <a:gd name="connsiteY3" fmla="*/ 566219 h 605371"/>
                      <a:gd name="connsiteX4" fmla="*/ 182255 w 323300"/>
                      <a:gd name="connsiteY4" fmla="*/ 605263 h 605371"/>
                      <a:gd name="connsiteX5" fmla="*/ 0 w 323300"/>
                      <a:gd name="connsiteY5" fmla="*/ 447448 h 605371"/>
                      <a:gd name="connsiteX6" fmla="*/ 90205 w 323300"/>
                      <a:gd name="connsiteY6" fmla="*/ 0 h 605371"/>
                      <a:gd name="connsiteX0" fmla="*/ 106307 w 323300"/>
                      <a:gd name="connsiteY0" fmla="*/ 0 h 603893"/>
                      <a:gd name="connsiteX1" fmla="*/ 261719 w 323300"/>
                      <a:gd name="connsiteY1" fmla="*/ 55665 h 603893"/>
                      <a:gd name="connsiteX2" fmla="*/ 224766 w 323300"/>
                      <a:gd name="connsiteY2" fmla="*/ 341152 h 603893"/>
                      <a:gd name="connsiteX3" fmla="*/ 323300 w 323300"/>
                      <a:gd name="connsiteY3" fmla="*/ 564741 h 603893"/>
                      <a:gd name="connsiteX4" fmla="*/ 182255 w 323300"/>
                      <a:gd name="connsiteY4" fmla="*/ 603785 h 603893"/>
                      <a:gd name="connsiteX5" fmla="*/ 0 w 323300"/>
                      <a:gd name="connsiteY5" fmla="*/ 445970 h 603893"/>
                      <a:gd name="connsiteX6" fmla="*/ 106307 w 323300"/>
                      <a:gd name="connsiteY6" fmla="*/ 0 h 603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3300" h="603893">
                        <a:moveTo>
                          <a:pt x="106307" y="0"/>
                        </a:moveTo>
                        <a:lnTo>
                          <a:pt x="261719" y="55665"/>
                        </a:lnTo>
                        <a:cubicBezTo>
                          <a:pt x="273361" y="159382"/>
                          <a:pt x="228999" y="243785"/>
                          <a:pt x="224766" y="341152"/>
                        </a:cubicBezTo>
                        <a:cubicBezTo>
                          <a:pt x="223026" y="425671"/>
                          <a:pt x="251333" y="491716"/>
                          <a:pt x="323300" y="564741"/>
                        </a:cubicBezTo>
                        <a:cubicBezTo>
                          <a:pt x="298958" y="598608"/>
                          <a:pt x="254222" y="604843"/>
                          <a:pt x="182255" y="603785"/>
                        </a:cubicBezTo>
                        <a:cubicBezTo>
                          <a:pt x="118755" y="570977"/>
                          <a:pt x="41275" y="507353"/>
                          <a:pt x="0" y="445970"/>
                        </a:cubicBezTo>
                        <a:cubicBezTo>
                          <a:pt x="26458" y="357070"/>
                          <a:pt x="117152" y="179578"/>
                          <a:pt x="106307" y="0"/>
                        </a:cubicBezTo>
                        <a:close/>
                      </a:path>
                    </a:pathLst>
                  </a:custGeom>
                  <a:solidFill>
                    <a:srgbClr val="CCFFCC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3" name="Forma libre 622"/>
                  <p:cNvSpPr/>
                  <p:nvPr/>
                </p:nvSpPr>
                <p:spPr>
                  <a:xfrm>
                    <a:off x="2047876" y="5775325"/>
                    <a:ext cx="402506" cy="299912"/>
                  </a:xfrm>
                  <a:custGeom>
                    <a:avLst/>
                    <a:gdLst>
                      <a:gd name="connsiteX0" fmla="*/ 22225 w 396875"/>
                      <a:gd name="connsiteY0" fmla="*/ 0 h 298450"/>
                      <a:gd name="connsiteX1" fmla="*/ 0 w 396875"/>
                      <a:gd name="connsiteY1" fmla="*/ 184150 h 298450"/>
                      <a:gd name="connsiteX2" fmla="*/ 200025 w 396875"/>
                      <a:gd name="connsiteY2" fmla="*/ 298450 h 298450"/>
                      <a:gd name="connsiteX3" fmla="*/ 396875 w 396875"/>
                      <a:gd name="connsiteY3" fmla="*/ 149225 h 298450"/>
                      <a:gd name="connsiteX4" fmla="*/ 311150 w 396875"/>
                      <a:gd name="connsiteY4" fmla="*/ 85725 h 298450"/>
                      <a:gd name="connsiteX5" fmla="*/ 161925 w 396875"/>
                      <a:gd name="connsiteY5" fmla="*/ 155575 h 298450"/>
                      <a:gd name="connsiteX6" fmla="*/ 22225 w 396875"/>
                      <a:gd name="connsiteY6" fmla="*/ 0 h 298450"/>
                      <a:gd name="connsiteX0" fmla="*/ 22225 w 396875"/>
                      <a:gd name="connsiteY0" fmla="*/ 0 h 299162"/>
                      <a:gd name="connsiteX1" fmla="*/ 0 w 396875"/>
                      <a:gd name="connsiteY1" fmla="*/ 184150 h 299162"/>
                      <a:gd name="connsiteX2" fmla="*/ 200025 w 396875"/>
                      <a:gd name="connsiteY2" fmla="*/ 298450 h 299162"/>
                      <a:gd name="connsiteX3" fmla="*/ 396875 w 396875"/>
                      <a:gd name="connsiteY3" fmla="*/ 149225 h 299162"/>
                      <a:gd name="connsiteX4" fmla="*/ 311150 w 396875"/>
                      <a:gd name="connsiteY4" fmla="*/ 85725 h 299162"/>
                      <a:gd name="connsiteX5" fmla="*/ 161925 w 396875"/>
                      <a:gd name="connsiteY5" fmla="*/ 155575 h 299162"/>
                      <a:gd name="connsiteX6" fmla="*/ 22225 w 396875"/>
                      <a:gd name="connsiteY6" fmla="*/ 0 h 29916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506" h="299912">
                        <a:moveTo>
                          <a:pt x="22225" y="0"/>
                        </a:moveTo>
                        <a:lnTo>
                          <a:pt x="0" y="184150"/>
                        </a:lnTo>
                        <a:lnTo>
                          <a:pt x="200025" y="298450"/>
                        </a:lnTo>
                        <a:cubicBezTo>
                          <a:pt x="313267" y="309033"/>
                          <a:pt x="429683" y="262467"/>
                          <a:pt x="396875" y="149225"/>
                        </a:cubicBezTo>
                        <a:cubicBezTo>
                          <a:pt x="349250" y="140758"/>
                          <a:pt x="339725" y="106892"/>
                          <a:pt x="311150" y="85725"/>
                        </a:cubicBezTo>
                        <a:cubicBezTo>
                          <a:pt x="267758" y="147108"/>
                          <a:pt x="259292" y="179917"/>
                          <a:pt x="161925" y="155575"/>
                        </a:cubicBezTo>
                        <a:cubicBezTo>
                          <a:pt x="115358" y="103717"/>
                          <a:pt x="49742" y="77258"/>
                          <a:pt x="22225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4" name="Forma libre 623"/>
                  <p:cNvSpPr/>
                  <p:nvPr/>
                </p:nvSpPr>
                <p:spPr>
                  <a:xfrm>
                    <a:off x="2884744" y="5713363"/>
                    <a:ext cx="579045" cy="253576"/>
                  </a:xfrm>
                  <a:custGeom>
                    <a:avLst/>
                    <a:gdLst>
                      <a:gd name="connsiteX0" fmla="*/ 22225 w 396875"/>
                      <a:gd name="connsiteY0" fmla="*/ 0 h 298450"/>
                      <a:gd name="connsiteX1" fmla="*/ 0 w 396875"/>
                      <a:gd name="connsiteY1" fmla="*/ 184150 h 298450"/>
                      <a:gd name="connsiteX2" fmla="*/ 200025 w 396875"/>
                      <a:gd name="connsiteY2" fmla="*/ 298450 h 298450"/>
                      <a:gd name="connsiteX3" fmla="*/ 396875 w 396875"/>
                      <a:gd name="connsiteY3" fmla="*/ 149225 h 298450"/>
                      <a:gd name="connsiteX4" fmla="*/ 311150 w 396875"/>
                      <a:gd name="connsiteY4" fmla="*/ 85725 h 298450"/>
                      <a:gd name="connsiteX5" fmla="*/ 161925 w 396875"/>
                      <a:gd name="connsiteY5" fmla="*/ 155575 h 298450"/>
                      <a:gd name="connsiteX6" fmla="*/ 22225 w 396875"/>
                      <a:gd name="connsiteY6" fmla="*/ 0 h 298450"/>
                      <a:gd name="connsiteX0" fmla="*/ 22225 w 396875"/>
                      <a:gd name="connsiteY0" fmla="*/ 0 h 299162"/>
                      <a:gd name="connsiteX1" fmla="*/ 0 w 396875"/>
                      <a:gd name="connsiteY1" fmla="*/ 184150 h 299162"/>
                      <a:gd name="connsiteX2" fmla="*/ 200025 w 396875"/>
                      <a:gd name="connsiteY2" fmla="*/ 298450 h 299162"/>
                      <a:gd name="connsiteX3" fmla="*/ 396875 w 396875"/>
                      <a:gd name="connsiteY3" fmla="*/ 149225 h 299162"/>
                      <a:gd name="connsiteX4" fmla="*/ 311150 w 396875"/>
                      <a:gd name="connsiteY4" fmla="*/ 85725 h 299162"/>
                      <a:gd name="connsiteX5" fmla="*/ 161925 w 396875"/>
                      <a:gd name="connsiteY5" fmla="*/ 155575 h 299162"/>
                      <a:gd name="connsiteX6" fmla="*/ 22225 w 396875"/>
                      <a:gd name="connsiteY6" fmla="*/ 0 h 29916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  <a:gd name="connsiteX0" fmla="*/ 22225 w 402506"/>
                      <a:gd name="connsiteY0" fmla="*/ 0 h 299912"/>
                      <a:gd name="connsiteX1" fmla="*/ 0 w 402506"/>
                      <a:gd name="connsiteY1" fmla="*/ 184150 h 299912"/>
                      <a:gd name="connsiteX2" fmla="*/ 200025 w 402506"/>
                      <a:gd name="connsiteY2" fmla="*/ 298450 h 299912"/>
                      <a:gd name="connsiteX3" fmla="*/ 396875 w 402506"/>
                      <a:gd name="connsiteY3" fmla="*/ 149225 h 299912"/>
                      <a:gd name="connsiteX4" fmla="*/ 311150 w 402506"/>
                      <a:gd name="connsiteY4" fmla="*/ 85725 h 299912"/>
                      <a:gd name="connsiteX5" fmla="*/ 161925 w 402506"/>
                      <a:gd name="connsiteY5" fmla="*/ 155575 h 299912"/>
                      <a:gd name="connsiteX6" fmla="*/ 22225 w 402506"/>
                      <a:gd name="connsiteY6" fmla="*/ 0 h 299912"/>
                      <a:gd name="connsiteX0" fmla="*/ 22225 w 401430"/>
                      <a:gd name="connsiteY0" fmla="*/ 0 h 242595"/>
                      <a:gd name="connsiteX1" fmla="*/ 0 w 401430"/>
                      <a:gd name="connsiteY1" fmla="*/ 184150 h 242595"/>
                      <a:gd name="connsiteX2" fmla="*/ 165100 w 401430"/>
                      <a:gd name="connsiteY2" fmla="*/ 234950 h 242595"/>
                      <a:gd name="connsiteX3" fmla="*/ 396875 w 401430"/>
                      <a:gd name="connsiteY3" fmla="*/ 149225 h 242595"/>
                      <a:gd name="connsiteX4" fmla="*/ 311150 w 401430"/>
                      <a:gd name="connsiteY4" fmla="*/ 85725 h 242595"/>
                      <a:gd name="connsiteX5" fmla="*/ 161925 w 401430"/>
                      <a:gd name="connsiteY5" fmla="*/ 155575 h 242595"/>
                      <a:gd name="connsiteX6" fmla="*/ 22225 w 401430"/>
                      <a:gd name="connsiteY6" fmla="*/ 0 h 242595"/>
                      <a:gd name="connsiteX0" fmla="*/ 22225 w 401430"/>
                      <a:gd name="connsiteY0" fmla="*/ 0 h 251842"/>
                      <a:gd name="connsiteX1" fmla="*/ 0 w 401430"/>
                      <a:gd name="connsiteY1" fmla="*/ 184150 h 251842"/>
                      <a:gd name="connsiteX2" fmla="*/ 165100 w 401430"/>
                      <a:gd name="connsiteY2" fmla="*/ 234950 h 251842"/>
                      <a:gd name="connsiteX3" fmla="*/ 396875 w 401430"/>
                      <a:gd name="connsiteY3" fmla="*/ 149225 h 251842"/>
                      <a:gd name="connsiteX4" fmla="*/ 311150 w 401430"/>
                      <a:gd name="connsiteY4" fmla="*/ 85725 h 251842"/>
                      <a:gd name="connsiteX5" fmla="*/ 161925 w 401430"/>
                      <a:gd name="connsiteY5" fmla="*/ 155575 h 251842"/>
                      <a:gd name="connsiteX6" fmla="*/ 22225 w 401430"/>
                      <a:gd name="connsiteY6" fmla="*/ 0 h 251842"/>
                      <a:gd name="connsiteX0" fmla="*/ 22225 w 399947"/>
                      <a:gd name="connsiteY0" fmla="*/ 0 h 251842"/>
                      <a:gd name="connsiteX1" fmla="*/ 0 w 399947"/>
                      <a:gd name="connsiteY1" fmla="*/ 184150 h 251842"/>
                      <a:gd name="connsiteX2" fmla="*/ 165100 w 399947"/>
                      <a:gd name="connsiteY2" fmla="*/ 234950 h 251842"/>
                      <a:gd name="connsiteX3" fmla="*/ 396875 w 399947"/>
                      <a:gd name="connsiteY3" fmla="*/ 149225 h 251842"/>
                      <a:gd name="connsiteX4" fmla="*/ 311150 w 399947"/>
                      <a:gd name="connsiteY4" fmla="*/ 85725 h 251842"/>
                      <a:gd name="connsiteX5" fmla="*/ 161925 w 399947"/>
                      <a:gd name="connsiteY5" fmla="*/ 155575 h 251842"/>
                      <a:gd name="connsiteX6" fmla="*/ 22225 w 399947"/>
                      <a:gd name="connsiteY6" fmla="*/ 0 h 251842"/>
                      <a:gd name="connsiteX0" fmla="*/ 22225 w 570185"/>
                      <a:gd name="connsiteY0" fmla="*/ 0 h 251842"/>
                      <a:gd name="connsiteX1" fmla="*/ 0 w 570185"/>
                      <a:gd name="connsiteY1" fmla="*/ 184150 h 251842"/>
                      <a:gd name="connsiteX2" fmla="*/ 165100 w 570185"/>
                      <a:gd name="connsiteY2" fmla="*/ 234950 h 251842"/>
                      <a:gd name="connsiteX3" fmla="*/ 568325 w 570185"/>
                      <a:gd name="connsiteY3" fmla="*/ 114300 h 251842"/>
                      <a:gd name="connsiteX4" fmla="*/ 311150 w 570185"/>
                      <a:gd name="connsiteY4" fmla="*/ 85725 h 251842"/>
                      <a:gd name="connsiteX5" fmla="*/ 161925 w 570185"/>
                      <a:gd name="connsiteY5" fmla="*/ 155575 h 251842"/>
                      <a:gd name="connsiteX6" fmla="*/ 22225 w 570185"/>
                      <a:gd name="connsiteY6" fmla="*/ 0 h 251842"/>
                      <a:gd name="connsiteX0" fmla="*/ 22225 w 569565"/>
                      <a:gd name="connsiteY0" fmla="*/ 0 h 251842"/>
                      <a:gd name="connsiteX1" fmla="*/ 0 w 569565"/>
                      <a:gd name="connsiteY1" fmla="*/ 184150 h 251842"/>
                      <a:gd name="connsiteX2" fmla="*/ 165100 w 569565"/>
                      <a:gd name="connsiteY2" fmla="*/ 234950 h 251842"/>
                      <a:gd name="connsiteX3" fmla="*/ 568325 w 569565"/>
                      <a:gd name="connsiteY3" fmla="*/ 114300 h 251842"/>
                      <a:gd name="connsiteX4" fmla="*/ 311150 w 569565"/>
                      <a:gd name="connsiteY4" fmla="*/ 85725 h 251842"/>
                      <a:gd name="connsiteX5" fmla="*/ 161925 w 569565"/>
                      <a:gd name="connsiteY5" fmla="*/ 155575 h 251842"/>
                      <a:gd name="connsiteX6" fmla="*/ 22225 w 569565"/>
                      <a:gd name="connsiteY6" fmla="*/ 0 h 251842"/>
                      <a:gd name="connsiteX0" fmla="*/ 22225 w 569565"/>
                      <a:gd name="connsiteY0" fmla="*/ 0 h 260395"/>
                      <a:gd name="connsiteX1" fmla="*/ 0 w 569565"/>
                      <a:gd name="connsiteY1" fmla="*/ 184150 h 260395"/>
                      <a:gd name="connsiteX2" fmla="*/ 165100 w 569565"/>
                      <a:gd name="connsiteY2" fmla="*/ 234950 h 260395"/>
                      <a:gd name="connsiteX3" fmla="*/ 568325 w 569565"/>
                      <a:gd name="connsiteY3" fmla="*/ 114300 h 260395"/>
                      <a:gd name="connsiteX4" fmla="*/ 311150 w 569565"/>
                      <a:gd name="connsiteY4" fmla="*/ 85725 h 260395"/>
                      <a:gd name="connsiteX5" fmla="*/ 161925 w 569565"/>
                      <a:gd name="connsiteY5" fmla="*/ 155575 h 260395"/>
                      <a:gd name="connsiteX6" fmla="*/ 22225 w 569565"/>
                      <a:gd name="connsiteY6" fmla="*/ 0 h 260395"/>
                      <a:gd name="connsiteX0" fmla="*/ 0 w 579090"/>
                      <a:gd name="connsiteY0" fmla="*/ 0 h 260395"/>
                      <a:gd name="connsiteX1" fmla="*/ 9525 w 579090"/>
                      <a:gd name="connsiteY1" fmla="*/ 184150 h 260395"/>
                      <a:gd name="connsiteX2" fmla="*/ 174625 w 579090"/>
                      <a:gd name="connsiteY2" fmla="*/ 234950 h 260395"/>
                      <a:gd name="connsiteX3" fmla="*/ 577850 w 579090"/>
                      <a:gd name="connsiteY3" fmla="*/ 114300 h 260395"/>
                      <a:gd name="connsiteX4" fmla="*/ 320675 w 579090"/>
                      <a:gd name="connsiteY4" fmla="*/ 85725 h 260395"/>
                      <a:gd name="connsiteX5" fmla="*/ 171450 w 579090"/>
                      <a:gd name="connsiteY5" fmla="*/ 155575 h 260395"/>
                      <a:gd name="connsiteX6" fmla="*/ 0 w 579090"/>
                      <a:gd name="connsiteY6" fmla="*/ 0 h 260395"/>
                      <a:gd name="connsiteX0" fmla="*/ 0 w 579090"/>
                      <a:gd name="connsiteY0" fmla="*/ 0 h 260395"/>
                      <a:gd name="connsiteX1" fmla="*/ 9525 w 579090"/>
                      <a:gd name="connsiteY1" fmla="*/ 184150 h 260395"/>
                      <a:gd name="connsiteX2" fmla="*/ 174625 w 579090"/>
                      <a:gd name="connsiteY2" fmla="*/ 234950 h 260395"/>
                      <a:gd name="connsiteX3" fmla="*/ 577850 w 579090"/>
                      <a:gd name="connsiteY3" fmla="*/ 114300 h 260395"/>
                      <a:gd name="connsiteX4" fmla="*/ 320675 w 579090"/>
                      <a:gd name="connsiteY4" fmla="*/ 85725 h 260395"/>
                      <a:gd name="connsiteX5" fmla="*/ 171450 w 579090"/>
                      <a:gd name="connsiteY5" fmla="*/ 155575 h 260395"/>
                      <a:gd name="connsiteX6" fmla="*/ 0 w 579090"/>
                      <a:gd name="connsiteY6" fmla="*/ 0 h 260395"/>
                      <a:gd name="connsiteX0" fmla="*/ 0 w 579090"/>
                      <a:gd name="connsiteY0" fmla="*/ 0 h 260395"/>
                      <a:gd name="connsiteX1" fmla="*/ 9525 w 579090"/>
                      <a:gd name="connsiteY1" fmla="*/ 184150 h 260395"/>
                      <a:gd name="connsiteX2" fmla="*/ 174625 w 579090"/>
                      <a:gd name="connsiteY2" fmla="*/ 234950 h 260395"/>
                      <a:gd name="connsiteX3" fmla="*/ 577850 w 579090"/>
                      <a:gd name="connsiteY3" fmla="*/ 114300 h 260395"/>
                      <a:gd name="connsiteX4" fmla="*/ 320675 w 579090"/>
                      <a:gd name="connsiteY4" fmla="*/ 85725 h 260395"/>
                      <a:gd name="connsiteX5" fmla="*/ 185379 w 579090"/>
                      <a:gd name="connsiteY5" fmla="*/ 130175 h 260395"/>
                      <a:gd name="connsiteX6" fmla="*/ 171450 w 579090"/>
                      <a:gd name="connsiteY6" fmla="*/ 155575 h 260395"/>
                      <a:gd name="connsiteX7" fmla="*/ 0 w 579090"/>
                      <a:gd name="connsiteY7" fmla="*/ 0 h 260395"/>
                      <a:gd name="connsiteX0" fmla="*/ 0 w 579090"/>
                      <a:gd name="connsiteY0" fmla="*/ 0 h 260395"/>
                      <a:gd name="connsiteX1" fmla="*/ 9525 w 579090"/>
                      <a:gd name="connsiteY1" fmla="*/ 184150 h 260395"/>
                      <a:gd name="connsiteX2" fmla="*/ 174625 w 579090"/>
                      <a:gd name="connsiteY2" fmla="*/ 234950 h 260395"/>
                      <a:gd name="connsiteX3" fmla="*/ 577850 w 579090"/>
                      <a:gd name="connsiteY3" fmla="*/ 114300 h 260395"/>
                      <a:gd name="connsiteX4" fmla="*/ 320675 w 579090"/>
                      <a:gd name="connsiteY4" fmla="*/ 85725 h 260395"/>
                      <a:gd name="connsiteX5" fmla="*/ 185379 w 579090"/>
                      <a:gd name="connsiteY5" fmla="*/ 130175 h 260395"/>
                      <a:gd name="connsiteX6" fmla="*/ 171450 w 579090"/>
                      <a:gd name="connsiteY6" fmla="*/ 155575 h 260395"/>
                      <a:gd name="connsiteX7" fmla="*/ 0 w 579090"/>
                      <a:gd name="connsiteY7" fmla="*/ 0 h 260395"/>
                      <a:gd name="connsiteX0" fmla="*/ 0 w 579090"/>
                      <a:gd name="connsiteY0" fmla="*/ 0 h 260395"/>
                      <a:gd name="connsiteX1" fmla="*/ 9525 w 579090"/>
                      <a:gd name="connsiteY1" fmla="*/ 184150 h 260395"/>
                      <a:gd name="connsiteX2" fmla="*/ 174625 w 579090"/>
                      <a:gd name="connsiteY2" fmla="*/ 234950 h 260395"/>
                      <a:gd name="connsiteX3" fmla="*/ 577850 w 579090"/>
                      <a:gd name="connsiteY3" fmla="*/ 114300 h 260395"/>
                      <a:gd name="connsiteX4" fmla="*/ 393700 w 579090"/>
                      <a:gd name="connsiteY4" fmla="*/ 66675 h 260395"/>
                      <a:gd name="connsiteX5" fmla="*/ 185379 w 579090"/>
                      <a:gd name="connsiteY5" fmla="*/ 130175 h 260395"/>
                      <a:gd name="connsiteX6" fmla="*/ 171450 w 579090"/>
                      <a:gd name="connsiteY6" fmla="*/ 155575 h 260395"/>
                      <a:gd name="connsiteX7" fmla="*/ 0 w 579090"/>
                      <a:gd name="connsiteY7" fmla="*/ 0 h 260395"/>
                      <a:gd name="connsiteX0" fmla="*/ 0 w 579090"/>
                      <a:gd name="connsiteY0" fmla="*/ 0 h 260395"/>
                      <a:gd name="connsiteX1" fmla="*/ 9525 w 579090"/>
                      <a:gd name="connsiteY1" fmla="*/ 184150 h 260395"/>
                      <a:gd name="connsiteX2" fmla="*/ 174625 w 579090"/>
                      <a:gd name="connsiteY2" fmla="*/ 234950 h 260395"/>
                      <a:gd name="connsiteX3" fmla="*/ 577850 w 579090"/>
                      <a:gd name="connsiteY3" fmla="*/ 114300 h 260395"/>
                      <a:gd name="connsiteX4" fmla="*/ 393700 w 579090"/>
                      <a:gd name="connsiteY4" fmla="*/ 66675 h 260395"/>
                      <a:gd name="connsiteX5" fmla="*/ 185379 w 579090"/>
                      <a:gd name="connsiteY5" fmla="*/ 130175 h 260395"/>
                      <a:gd name="connsiteX6" fmla="*/ 171450 w 579090"/>
                      <a:gd name="connsiteY6" fmla="*/ 155575 h 260395"/>
                      <a:gd name="connsiteX7" fmla="*/ 0 w 579090"/>
                      <a:gd name="connsiteY7" fmla="*/ 0 h 260395"/>
                      <a:gd name="connsiteX0" fmla="*/ 0 w 579090"/>
                      <a:gd name="connsiteY0" fmla="*/ 0 h 260395"/>
                      <a:gd name="connsiteX1" fmla="*/ 9525 w 579090"/>
                      <a:gd name="connsiteY1" fmla="*/ 184150 h 260395"/>
                      <a:gd name="connsiteX2" fmla="*/ 174625 w 579090"/>
                      <a:gd name="connsiteY2" fmla="*/ 234950 h 260395"/>
                      <a:gd name="connsiteX3" fmla="*/ 577850 w 579090"/>
                      <a:gd name="connsiteY3" fmla="*/ 114300 h 260395"/>
                      <a:gd name="connsiteX4" fmla="*/ 393700 w 579090"/>
                      <a:gd name="connsiteY4" fmla="*/ 66675 h 260395"/>
                      <a:gd name="connsiteX5" fmla="*/ 185379 w 579090"/>
                      <a:gd name="connsiteY5" fmla="*/ 130175 h 260395"/>
                      <a:gd name="connsiteX6" fmla="*/ 171450 w 579090"/>
                      <a:gd name="connsiteY6" fmla="*/ 155575 h 260395"/>
                      <a:gd name="connsiteX7" fmla="*/ 0 w 579090"/>
                      <a:gd name="connsiteY7" fmla="*/ 0 h 260395"/>
                      <a:gd name="connsiteX0" fmla="*/ 0 w 579045"/>
                      <a:gd name="connsiteY0" fmla="*/ 0 h 253576"/>
                      <a:gd name="connsiteX1" fmla="*/ 9525 w 579045"/>
                      <a:gd name="connsiteY1" fmla="*/ 184150 h 253576"/>
                      <a:gd name="connsiteX2" fmla="*/ 174625 w 579045"/>
                      <a:gd name="connsiteY2" fmla="*/ 234950 h 253576"/>
                      <a:gd name="connsiteX3" fmla="*/ 577850 w 579045"/>
                      <a:gd name="connsiteY3" fmla="*/ 114300 h 253576"/>
                      <a:gd name="connsiteX4" fmla="*/ 393700 w 579045"/>
                      <a:gd name="connsiteY4" fmla="*/ 66675 h 253576"/>
                      <a:gd name="connsiteX5" fmla="*/ 185379 w 579045"/>
                      <a:gd name="connsiteY5" fmla="*/ 130175 h 253576"/>
                      <a:gd name="connsiteX6" fmla="*/ 171450 w 579045"/>
                      <a:gd name="connsiteY6" fmla="*/ 155575 h 253576"/>
                      <a:gd name="connsiteX7" fmla="*/ 0 w 579045"/>
                      <a:gd name="connsiteY7" fmla="*/ 0 h 253576"/>
                      <a:gd name="connsiteX0" fmla="*/ 0 w 579045"/>
                      <a:gd name="connsiteY0" fmla="*/ 0 h 253576"/>
                      <a:gd name="connsiteX1" fmla="*/ 9525 w 579045"/>
                      <a:gd name="connsiteY1" fmla="*/ 184150 h 253576"/>
                      <a:gd name="connsiteX2" fmla="*/ 174625 w 579045"/>
                      <a:gd name="connsiteY2" fmla="*/ 234950 h 253576"/>
                      <a:gd name="connsiteX3" fmla="*/ 577850 w 579045"/>
                      <a:gd name="connsiteY3" fmla="*/ 114300 h 253576"/>
                      <a:gd name="connsiteX4" fmla="*/ 393700 w 579045"/>
                      <a:gd name="connsiteY4" fmla="*/ 66675 h 253576"/>
                      <a:gd name="connsiteX5" fmla="*/ 185379 w 579045"/>
                      <a:gd name="connsiteY5" fmla="*/ 130175 h 253576"/>
                      <a:gd name="connsiteX6" fmla="*/ 171450 w 579045"/>
                      <a:gd name="connsiteY6" fmla="*/ 155575 h 253576"/>
                      <a:gd name="connsiteX7" fmla="*/ 0 w 579045"/>
                      <a:gd name="connsiteY7" fmla="*/ 0 h 253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9045" h="253576">
                        <a:moveTo>
                          <a:pt x="0" y="0"/>
                        </a:moveTo>
                        <a:lnTo>
                          <a:pt x="9525" y="184150"/>
                        </a:lnTo>
                        <a:cubicBezTo>
                          <a:pt x="64558" y="201083"/>
                          <a:pt x="103717" y="287867"/>
                          <a:pt x="174625" y="234950"/>
                        </a:cubicBezTo>
                        <a:cubicBezTo>
                          <a:pt x="183092" y="204258"/>
                          <a:pt x="604308" y="354542"/>
                          <a:pt x="577850" y="114300"/>
                        </a:cubicBezTo>
                        <a:cubicBezTo>
                          <a:pt x="536575" y="39158"/>
                          <a:pt x="422275" y="87842"/>
                          <a:pt x="393700" y="66675"/>
                        </a:cubicBezTo>
                        <a:cubicBezTo>
                          <a:pt x="356334" y="121179"/>
                          <a:pt x="226125" y="156633"/>
                          <a:pt x="185379" y="130175"/>
                        </a:cubicBezTo>
                        <a:cubicBezTo>
                          <a:pt x="144633" y="129117"/>
                          <a:pt x="201817" y="181504"/>
                          <a:pt x="171450" y="155575"/>
                        </a:cubicBezTo>
                        <a:cubicBezTo>
                          <a:pt x="124883" y="103717"/>
                          <a:pt x="62442" y="6773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5" name="Forma libre 624"/>
                  <p:cNvSpPr/>
                  <p:nvPr/>
                </p:nvSpPr>
                <p:spPr>
                  <a:xfrm>
                    <a:off x="2063750" y="4302126"/>
                    <a:ext cx="415925" cy="1066234"/>
                  </a:xfrm>
                  <a:custGeom>
                    <a:avLst/>
                    <a:gdLst>
                      <a:gd name="connsiteX0" fmla="*/ 66675 w 425450"/>
                      <a:gd name="connsiteY0" fmla="*/ 0 h 1044575"/>
                      <a:gd name="connsiteX1" fmla="*/ 60325 w 425450"/>
                      <a:gd name="connsiteY1" fmla="*/ 393700 h 1044575"/>
                      <a:gd name="connsiteX2" fmla="*/ 0 w 425450"/>
                      <a:gd name="connsiteY2" fmla="*/ 984250 h 1044575"/>
                      <a:gd name="connsiteX3" fmla="*/ 273050 w 425450"/>
                      <a:gd name="connsiteY3" fmla="*/ 1044575 h 1044575"/>
                      <a:gd name="connsiteX4" fmla="*/ 327025 w 425450"/>
                      <a:gd name="connsiteY4" fmla="*/ 431800 h 1044575"/>
                      <a:gd name="connsiteX5" fmla="*/ 425450 w 425450"/>
                      <a:gd name="connsiteY5" fmla="*/ 63500 h 1044575"/>
                      <a:gd name="connsiteX6" fmla="*/ 66675 w 425450"/>
                      <a:gd name="connsiteY6" fmla="*/ 0 h 1044575"/>
                      <a:gd name="connsiteX0" fmla="*/ 57150 w 415925"/>
                      <a:gd name="connsiteY0" fmla="*/ 0 h 1044575"/>
                      <a:gd name="connsiteX1" fmla="*/ 50800 w 415925"/>
                      <a:gd name="connsiteY1" fmla="*/ 393700 h 1044575"/>
                      <a:gd name="connsiteX2" fmla="*/ 0 w 415925"/>
                      <a:gd name="connsiteY2" fmla="*/ 1003300 h 1044575"/>
                      <a:gd name="connsiteX3" fmla="*/ 263525 w 415925"/>
                      <a:gd name="connsiteY3" fmla="*/ 1044575 h 1044575"/>
                      <a:gd name="connsiteX4" fmla="*/ 317500 w 415925"/>
                      <a:gd name="connsiteY4" fmla="*/ 431800 h 1044575"/>
                      <a:gd name="connsiteX5" fmla="*/ 415925 w 415925"/>
                      <a:gd name="connsiteY5" fmla="*/ 63500 h 1044575"/>
                      <a:gd name="connsiteX6" fmla="*/ 57150 w 415925"/>
                      <a:gd name="connsiteY6" fmla="*/ 0 h 1044575"/>
                      <a:gd name="connsiteX0" fmla="*/ 57150 w 415925"/>
                      <a:gd name="connsiteY0" fmla="*/ 0 h 1057171"/>
                      <a:gd name="connsiteX1" fmla="*/ 50800 w 415925"/>
                      <a:gd name="connsiteY1" fmla="*/ 393700 h 1057171"/>
                      <a:gd name="connsiteX2" fmla="*/ 0 w 415925"/>
                      <a:gd name="connsiteY2" fmla="*/ 1003300 h 1057171"/>
                      <a:gd name="connsiteX3" fmla="*/ 263525 w 415925"/>
                      <a:gd name="connsiteY3" fmla="*/ 1044575 h 1057171"/>
                      <a:gd name="connsiteX4" fmla="*/ 317500 w 415925"/>
                      <a:gd name="connsiteY4" fmla="*/ 431800 h 1057171"/>
                      <a:gd name="connsiteX5" fmla="*/ 415925 w 415925"/>
                      <a:gd name="connsiteY5" fmla="*/ 63500 h 1057171"/>
                      <a:gd name="connsiteX6" fmla="*/ 57150 w 415925"/>
                      <a:gd name="connsiteY6" fmla="*/ 0 h 1057171"/>
                      <a:gd name="connsiteX0" fmla="*/ 57150 w 415925"/>
                      <a:gd name="connsiteY0" fmla="*/ 0 h 1066234"/>
                      <a:gd name="connsiteX1" fmla="*/ 50800 w 415925"/>
                      <a:gd name="connsiteY1" fmla="*/ 393700 h 1066234"/>
                      <a:gd name="connsiteX2" fmla="*/ 0 w 415925"/>
                      <a:gd name="connsiteY2" fmla="*/ 1003300 h 1066234"/>
                      <a:gd name="connsiteX3" fmla="*/ 263525 w 415925"/>
                      <a:gd name="connsiteY3" fmla="*/ 1044575 h 1066234"/>
                      <a:gd name="connsiteX4" fmla="*/ 317500 w 415925"/>
                      <a:gd name="connsiteY4" fmla="*/ 431800 h 1066234"/>
                      <a:gd name="connsiteX5" fmla="*/ 415925 w 415925"/>
                      <a:gd name="connsiteY5" fmla="*/ 63500 h 1066234"/>
                      <a:gd name="connsiteX6" fmla="*/ 57150 w 415925"/>
                      <a:gd name="connsiteY6" fmla="*/ 0 h 1066234"/>
                      <a:gd name="connsiteX0" fmla="*/ 57150 w 415925"/>
                      <a:gd name="connsiteY0" fmla="*/ 0 h 1066234"/>
                      <a:gd name="connsiteX1" fmla="*/ 50800 w 415925"/>
                      <a:gd name="connsiteY1" fmla="*/ 393700 h 1066234"/>
                      <a:gd name="connsiteX2" fmla="*/ 0 w 415925"/>
                      <a:gd name="connsiteY2" fmla="*/ 1003300 h 1066234"/>
                      <a:gd name="connsiteX3" fmla="*/ 234950 w 415925"/>
                      <a:gd name="connsiteY3" fmla="*/ 1044575 h 1066234"/>
                      <a:gd name="connsiteX4" fmla="*/ 317500 w 415925"/>
                      <a:gd name="connsiteY4" fmla="*/ 431800 h 1066234"/>
                      <a:gd name="connsiteX5" fmla="*/ 415925 w 415925"/>
                      <a:gd name="connsiteY5" fmla="*/ 63500 h 1066234"/>
                      <a:gd name="connsiteX6" fmla="*/ 57150 w 415925"/>
                      <a:gd name="connsiteY6" fmla="*/ 0 h 1066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5925" h="1066234">
                        <a:moveTo>
                          <a:pt x="57150" y="0"/>
                        </a:moveTo>
                        <a:lnTo>
                          <a:pt x="50800" y="393700"/>
                        </a:lnTo>
                        <a:lnTo>
                          <a:pt x="0" y="1003300"/>
                        </a:lnTo>
                        <a:cubicBezTo>
                          <a:pt x="71967" y="1067858"/>
                          <a:pt x="140758" y="1084792"/>
                          <a:pt x="234950" y="1044575"/>
                        </a:cubicBezTo>
                        <a:lnTo>
                          <a:pt x="317500" y="431800"/>
                        </a:lnTo>
                        <a:lnTo>
                          <a:pt x="415925" y="63500"/>
                        </a:lnTo>
                        <a:lnTo>
                          <a:pt x="57150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6" name="Forma libre 625"/>
                  <p:cNvSpPr/>
                  <p:nvPr/>
                </p:nvSpPr>
                <p:spPr>
                  <a:xfrm flipH="1">
                    <a:off x="2686049" y="4302126"/>
                    <a:ext cx="371475" cy="1052005"/>
                  </a:xfrm>
                  <a:custGeom>
                    <a:avLst/>
                    <a:gdLst>
                      <a:gd name="connsiteX0" fmla="*/ 66675 w 425450"/>
                      <a:gd name="connsiteY0" fmla="*/ 0 h 1044575"/>
                      <a:gd name="connsiteX1" fmla="*/ 60325 w 425450"/>
                      <a:gd name="connsiteY1" fmla="*/ 393700 h 1044575"/>
                      <a:gd name="connsiteX2" fmla="*/ 0 w 425450"/>
                      <a:gd name="connsiteY2" fmla="*/ 984250 h 1044575"/>
                      <a:gd name="connsiteX3" fmla="*/ 273050 w 425450"/>
                      <a:gd name="connsiteY3" fmla="*/ 1044575 h 1044575"/>
                      <a:gd name="connsiteX4" fmla="*/ 327025 w 425450"/>
                      <a:gd name="connsiteY4" fmla="*/ 431800 h 1044575"/>
                      <a:gd name="connsiteX5" fmla="*/ 425450 w 425450"/>
                      <a:gd name="connsiteY5" fmla="*/ 63500 h 1044575"/>
                      <a:gd name="connsiteX6" fmla="*/ 66675 w 425450"/>
                      <a:gd name="connsiteY6" fmla="*/ 0 h 1044575"/>
                      <a:gd name="connsiteX0" fmla="*/ 66675 w 425450"/>
                      <a:gd name="connsiteY0" fmla="*/ 0 h 1038225"/>
                      <a:gd name="connsiteX1" fmla="*/ 60325 w 425450"/>
                      <a:gd name="connsiteY1" fmla="*/ 393700 h 1038225"/>
                      <a:gd name="connsiteX2" fmla="*/ 0 w 425450"/>
                      <a:gd name="connsiteY2" fmla="*/ 984250 h 1038225"/>
                      <a:gd name="connsiteX3" fmla="*/ 225425 w 425450"/>
                      <a:gd name="connsiteY3" fmla="*/ 1038225 h 1038225"/>
                      <a:gd name="connsiteX4" fmla="*/ 327025 w 425450"/>
                      <a:gd name="connsiteY4" fmla="*/ 431800 h 1038225"/>
                      <a:gd name="connsiteX5" fmla="*/ 425450 w 425450"/>
                      <a:gd name="connsiteY5" fmla="*/ 63500 h 1038225"/>
                      <a:gd name="connsiteX6" fmla="*/ 66675 w 425450"/>
                      <a:gd name="connsiteY6" fmla="*/ 0 h 1038225"/>
                      <a:gd name="connsiteX0" fmla="*/ 22225 w 381000"/>
                      <a:gd name="connsiteY0" fmla="*/ 0 h 1038225"/>
                      <a:gd name="connsiteX1" fmla="*/ 15875 w 381000"/>
                      <a:gd name="connsiteY1" fmla="*/ 393700 h 1038225"/>
                      <a:gd name="connsiteX2" fmla="*/ 0 w 381000"/>
                      <a:gd name="connsiteY2" fmla="*/ 1003300 h 1038225"/>
                      <a:gd name="connsiteX3" fmla="*/ 180975 w 381000"/>
                      <a:gd name="connsiteY3" fmla="*/ 1038225 h 1038225"/>
                      <a:gd name="connsiteX4" fmla="*/ 282575 w 381000"/>
                      <a:gd name="connsiteY4" fmla="*/ 431800 h 1038225"/>
                      <a:gd name="connsiteX5" fmla="*/ 381000 w 381000"/>
                      <a:gd name="connsiteY5" fmla="*/ 63500 h 1038225"/>
                      <a:gd name="connsiteX6" fmla="*/ 22225 w 381000"/>
                      <a:gd name="connsiteY6" fmla="*/ 0 h 1038225"/>
                      <a:gd name="connsiteX0" fmla="*/ 22225 w 381000"/>
                      <a:gd name="connsiteY0" fmla="*/ 0 h 1045874"/>
                      <a:gd name="connsiteX1" fmla="*/ 15875 w 381000"/>
                      <a:gd name="connsiteY1" fmla="*/ 393700 h 1045874"/>
                      <a:gd name="connsiteX2" fmla="*/ 0 w 381000"/>
                      <a:gd name="connsiteY2" fmla="*/ 1003300 h 1045874"/>
                      <a:gd name="connsiteX3" fmla="*/ 180975 w 381000"/>
                      <a:gd name="connsiteY3" fmla="*/ 1038225 h 1045874"/>
                      <a:gd name="connsiteX4" fmla="*/ 282575 w 381000"/>
                      <a:gd name="connsiteY4" fmla="*/ 431800 h 1045874"/>
                      <a:gd name="connsiteX5" fmla="*/ 381000 w 381000"/>
                      <a:gd name="connsiteY5" fmla="*/ 63500 h 1045874"/>
                      <a:gd name="connsiteX6" fmla="*/ 22225 w 381000"/>
                      <a:gd name="connsiteY6" fmla="*/ 0 h 1045874"/>
                      <a:gd name="connsiteX0" fmla="*/ 22225 w 381000"/>
                      <a:gd name="connsiteY0" fmla="*/ 0 h 1052005"/>
                      <a:gd name="connsiteX1" fmla="*/ 15875 w 381000"/>
                      <a:gd name="connsiteY1" fmla="*/ 393700 h 1052005"/>
                      <a:gd name="connsiteX2" fmla="*/ 0 w 381000"/>
                      <a:gd name="connsiteY2" fmla="*/ 1003300 h 1052005"/>
                      <a:gd name="connsiteX3" fmla="*/ 180975 w 381000"/>
                      <a:gd name="connsiteY3" fmla="*/ 1038225 h 1052005"/>
                      <a:gd name="connsiteX4" fmla="*/ 282575 w 381000"/>
                      <a:gd name="connsiteY4" fmla="*/ 431800 h 1052005"/>
                      <a:gd name="connsiteX5" fmla="*/ 381000 w 381000"/>
                      <a:gd name="connsiteY5" fmla="*/ 63500 h 1052005"/>
                      <a:gd name="connsiteX6" fmla="*/ 22225 w 381000"/>
                      <a:gd name="connsiteY6" fmla="*/ 0 h 1052005"/>
                      <a:gd name="connsiteX0" fmla="*/ 12700 w 371475"/>
                      <a:gd name="connsiteY0" fmla="*/ 0 h 1052005"/>
                      <a:gd name="connsiteX1" fmla="*/ 6350 w 371475"/>
                      <a:gd name="connsiteY1" fmla="*/ 393700 h 1052005"/>
                      <a:gd name="connsiteX2" fmla="*/ 0 w 371475"/>
                      <a:gd name="connsiteY2" fmla="*/ 1003300 h 1052005"/>
                      <a:gd name="connsiteX3" fmla="*/ 171450 w 371475"/>
                      <a:gd name="connsiteY3" fmla="*/ 1038225 h 1052005"/>
                      <a:gd name="connsiteX4" fmla="*/ 273050 w 371475"/>
                      <a:gd name="connsiteY4" fmla="*/ 431800 h 1052005"/>
                      <a:gd name="connsiteX5" fmla="*/ 371475 w 371475"/>
                      <a:gd name="connsiteY5" fmla="*/ 63500 h 1052005"/>
                      <a:gd name="connsiteX6" fmla="*/ 12700 w 371475"/>
                      <a:gd name="connsiteY6" fmla="*/ 0 h 1052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475" h="1052005">
                        <a:moveTo>
                          <a:pt x="12700" y="0"/>
                        </a:moveTo>
                        <a:lnTo>
                          <a:pt x="6350" y="393700"/>
                        </a:lnTo>
                        <a:cubicBezTo>
                          <a:pt x="4233" y="596900"/>
                          <a:pt x="2117" y="800100"/>
                          <a:pt x="0" y="1003300"/>
                        </a:cubicBezTo>
                        <a:cubicBezTo>
                          <a:pt x="53975" y="1053042"/>
                          <a:pt x="104775" y="1064683"/>
                          <a:pt x="171450" y="1038225"/>
                        </a:cubicBezTo>
                        <a:lnTo>
                          <a:pt x="273050" y="431800"/>
                        </a:lnTo>
                        <a:lnTo>
                          <a:pt x="371475" y="63500"/>
                        </a:lnTo>
                        <a:lnTo>
                          <a:pt x="12700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7" name="Forma libre 626"/>
                  <p:cNvSpPr/>
                  <p:nvPr/>
                </p:nvSpPr>
                <p:spPr>
                  <a:xfrm>
                    <a:off x="2030566" y="3521076"/>
                    <a:ext cx="1150784" cy="914414"/>
                  </a:xfrm>
                  <a:custGeom>
                    <a:avLst/>
                    <a:gdLst>
                      <a:gd name="connsiteX0" fmla="*/ 187325 w 1149350"/>
                      <a:gd name="connsiteY0" fmla="*/ 0 h 784225"/>
                      <a:gd name="connsiteX1" fmla="*/ 914400 w 1149350"/>
                      <a:gd name="connsiteY1" fmla="*/ 12700 h 784225"/>
                      <a:gd name="connsiteX2" fmla="*/ 1149350 w 1149350"/>
                      <a:gd name="connsiteY2" fmla="*/ 771525 h 784225"/>
                      <a:gd name="connsiteX3" fmla="*/ 0 w 1149350"/>
                      <a:gd name="connsiteY3" fmla="*/ 784225 h 784225"/>
                      <a:gd name="connsiteX4" fmla="*/ 187325 w 1149350"/>
                      <a:gd name="connsiteY4" fmla="*/ 0 h 784225"/>
                      <a:gd name="connsiteX0" fmla="*/ 187325 w 1149350"/>
                      <a:gd name="connsiteY0" fmla="*/ 0 h 784225"/>
                      <a:gd name="connsiteX1" fmla="*/ 457200 w 1149350"/>
                      <a:gd name="connsiteY1" fmla="*/ 79375 h 784225"/>
                      <a:gd name="connsiteX2" fmla="*/ 914400 w 1149350"/>
                      <a:gd name="connsiteY2" fmla="*/ 12700 h 784225"/>
                      <a:gd name="connsiteX3" fmla="*/ 1149350 w 1149350"/>
                      <a:gd name="connsiteY3" fmla="*/ 771525 h 784225"/>
                      <a:gd name="connsiteX4" fmla="*/ 0 w 1149350"/>
                      <a:gd name="connsiteY4" fmla="*/ 784225 h 784225"/>
                      <a:gd name="connsiteX5" fmla="*/ 187325 w 1149350"/>
                      <a:gd name="connsiteY5" fmla="*/ 0 h 784225"/>
                      <a:gd name="connsiteX0" fmla="*/ 187325 w 1149350"/>
                      <a:gd name="connsiteY0" fmla="*/ 0 h 784225"/>
                      <a:gd name="connsiteX1" fmla="*/ 457200 w 1149350"/>
                      <a:gd name="connsiteY1" fmla="*/ 79375 h 784225"/>
                      <a:gd name="connsiteX2" fmla="*/ 914400 w 1149350"/>
                      <a:gd name="connsiteY2" fmla="*/ 12700 h 784225"/>
                      <a:gd name="connsiteX3" fmla="*/ 1149350 w 1149350"/>
                      <a:gd name="connsiteY3" fmla="*/ 771525 h 784225"/>
                      <a:gd name="connsiteX4" fmla="*/ 0 w 1149350"/>
                      <a:gd name="connsiteY4" fmla="*/ 784225 h 784225"/>
                      <a:gd name="connsiteX5" fmla="*/ 187325 w 1149350"/>
                      <a:gd name="connsiteY5" fmla="*/ 0 h 784225"/>
                      <a:gd name="connsiteX0" fmla="*/ 187325 w 1149350"/>
                      <a:gd name="connsiteY0" fmla="*/ 0 h 784225"/>
                      <a:gd name="connsiteX1" fmla="*/ 457200 w 1149350"/>
                      <a:gd name="connsiteY1" fmla="*/ 79375 h 784225"/>
                      <a:gd name="connsiteX2" fmla="*/ 914400 w 1149350"/>
                      <a:gd name="connsiteY2" fmla="*/ 12700 h 784225"/>
                      <a:gd name="connsiteX3" fmla="*/ 1149350 w 1149350"/>
                      <a:gd name="connsiteY3" fmla="*/ 771525 h 784225"/>
                      <a:gd name="connsiteX4" fmla="*/ 0 w 1149350"/>
                      <a:gd name="connsiteY4" fmla="*/ 784225 h 784225"/>
                      <a:gd name="connsiteX5" fmla="*/ 187325 w 1149350"/>
                      <a:gd name="connsiteY5" fmla="*/ 0 h 784225"/>
                      <a:gd name="connsiteX0" fmla="*/ 188759 w 1150784"/>
                      <a:gd name="connsiteY0" fmla="*/ 0 h 784225"/>
                      <a:gd name="connsiteX1" fmla="*/ 458634 w 1150784"/>
                      <a:gd name="connsiteY1" fmla="*/ 79375 h 784225"/>
                      <a:gd name="connsiteX2" fmla="*/ 915834 w 1150784"/>
                      <a:gd name="connsiteY2" fmla="*/ 12700 h 784225"/>
                      <a:gd name="connsiteX3" fmla="*/ 1150784 w 1150784"/>
                      <a:gd name="connsiteY3" fmla="*/ 771525 h 784225"/>
                      <a:gd name="connsiteX4" fmla="*/ 1434 w 1150784"/>
                      <a:gd name="connsiteY4" fmla="*/ 784225 h 784225"/>
                      <a:gd name="connsiteX5" fmla="*/ 188759 w 1150784"/>
                      <a:gd name="connsiteY5" fmla="*/ 0 h 784225"/>
                      <a:gd name="connsiteX0" fmla="*/ 188759 w 1150784"/>
                      <a:gd name="connsiteY0" fmla="*/ 0 h 880239"/>
                      <a:gd name="connsiteX1" fmla="*/ 458634 w 1150784"/>
                      <a:gd name="connsiteY1" fmla="*/ 79375 h 880239"/>
                      <a:gd name="connsiteX2" fmla="*/ 915834 w 1150784"/>
                      <a:gd name="connsiteY2" fmla="*/ 12700 h 880239"/>
                      <a:gd name="connsiteX3" fmla="*/ 1150784 w 1150784"/>
                      <a:gd name="connsiteY3" fmla="*/ 771525 h 880239"/>
                      <a:gd name="connsiteX4" fmla="*/ 1434 w 1150784"/>
                      <a:gd name="connsiteY4" fmla="*/ 784225 h 880239"/>
                      <a:gd name="connsiteX5" fmla="*/ 188759 w 1150784"/>
                      <a:gd name="connsiteY5" fmla="*/ 0 h 880239"/>
                      <a:gd name="connsiteX0" fmla="*/ 188759 w 1150784"/>
                      <a:gd name="connsiteY0" fmla="*/ 0 h 914414"/>
                      <a:gd name="connsiteX1" fmla="*/ 458634 w 1150784"/>
                      <a:gd name="connsiteY1" fmla="*/ 79375 h 914414"/>
                      <a:gd name="connsiteX2" fmla="*/ 915834 w 1150784"/>
                      <a:gd name="connsiteY2" fmla="*/ 12700 h 914414"/>
                      <a:gd name="connsiteX3" fmla="*/ 1150784 w 1150784"/>
                      <a:gd name="connsiteY3" fmla="*/ 771525 h 914414"/>
                      <a:gd name="connsiteX4" fmla="*/ 1434 w 1150784"/>
                      <a:gd name="connsiteY4" fmla="*/ 784225 h 914414"/>
                      <a:gd name="connsiteX5" fmla="*/ 188759 w 1150784"/>
                      <a:gd name="connsiteY5" fmla="*/ 0 h 914414"/>
                      <a:gd name="connsiteX0" fmla="*/ 188759 w 1150784"/>
                      <a:gd name="connsiteY0" fmla="*/ 0 h 914414"/>
                      <a:gd name="connsiteX1" fmla="*/ 458634 w 1150784"/>
                      <a:gd name="connsiteY1" fmla="*/ 79375 h 914414"/>
                      <a:gd name="connsiteX2" fmla="*/ 915834 w 1150784"/>
                      <a:gd name="connsiteY2" fmla="*/ 12700 h 914414"/>
                      <a:gd name="connsiteX3" fmla="*/ 1150784 w 1150784"/>
                      <a:gd name="connsiteY3" fmla="*/ 771525 h 914414"/>
                      <a:gd name="connsiteX4" fmla="*/ 1434 w 1150784"/>
                      <a:gd name="connsiteY4" fmla="*/ 784225 h 914414"/>
                      <a:gd name="connsiteX5" fmla="*/ 188759 w 1150784"/>
                      <a:gd name="connsiteY5" fmla="*/ 0 h 914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50784" h="914414">
                        <a:moveTo>
                          <a:pt x="188759" y="0"/>
                        </a:moveTo>
                        <a:cubicBezTo>
                          <a:pt x="273426" y="1058"/>
                          <a:pt x="373967" y="78317"/>
                          <a:pt x="458634" y="79375"/>
                        </a:cubicBezTo>
                        <a:cubicBezTo>
                          <a:pt x="611034" y="57150"/>
                          <a:pt x="709459" y="120650"/>
                          <a:pt x="915834" y="12700"/>
                        </a:cubicBezTo>
                        <a:cubicBezTo>
                          <a:pt x="1035426" y="265642"/>
                          <a:pt x="1072467" y="518583"/>
                          <a:pt x="1150784" y="771525"/>
                        </a:cubicBezTo>
                        <a:cubicBezTo>
                          <a:pt x="789892" y="905933"/>
                          <a:pt x="406776" y="1005417"/>
                          <a:pt x="1434" y="784225"/>
                        </a:cubicBezTo>
                        <a:cubicBezTo>
                          <a:pt x="-9149" y="506942"/>
                          <a:pt x="37417" y="220133"/>
                          <a:pt x="188759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8" name="Forma libre 627"/>
                  <p:cNvSpPr/>
                  <p:nvPr/>
                </p:nvSpPr>
                <p:spPr>
                  <a:xfrm>
                    <a:off x="1877126" y="1717246"/>
                    <a:ext cx="1119360" cy="870603"/>
                  </a:xfrm>
                  <a:custGeom>
                    <a:avLst/>
                    <a:gdLst>
                      <a:gd name="connsiteX0" fmla="*/ 447315 w 1119360"/>
                      <a:gd name="connsiteY0" fmla="*/ 758783 h 870603"/>
                      <a:gd name="connsiteX1" fmla="*/ 447315 w 1119360"/>
                      <a:gd name="connsiteY1" fmla="*/ 758783 h 870603"/>
                      <a:gd name="connsiteX2" fmla="*/ 375425 w 1119360"/>
                      <a:gd name="connsiteY2" fmla="*/ 734821 h 870603"/>
                      <a:gd name="connsiteX3" fmla="*/ 359450 w 1119360"/>
                      <a:gd name="connsiteY3" fmla="*/ 710859 h 870603"/>
                      <a:gd name="connsiteX4" fmla="*/ 327499 w 1119360"/>
                      <a:gd name="connsiteY4" fmla="*/ 694885 h 870603"/>
                      <a:gd name="connsiteX5" fmla="*/ 311523 w 1119360"/>
                      <a:gd name="connsiteY5" fmla="*/ 646962 h 870603"/>
                      <a:gd name="connsiteX6" fmla="*/ 303535 w 1119360"/>
                      <a:gd name="connsiteY6" fmla="*/ 623000 h 870603"/>
                      <a:gd name="connsiteX7" fmla="*/ 311523 w 1119360"/>
                      <a:gd name="connsiteY7" fmla="*/ 535141 h 870603"/>
                      <a:gd name="connsiteX8" fmla="*/ 343474 w 1119360"/>
                      <a:gd name="connsiteY8" fmla="*/ 511180 h 870603"/>
                      <a:gd name="connsiteX9" fmla="*/ 359450 w 1119360"/>
                      <a:gd name="connsiteY9" fmla="*/ 495205 h 870603"/>
                      <a:gd name="connsiteX10" fmla="*/ 423352 w 1119360"/>
                      <a:gd name="connsiteY10" fmla="*/ 479231 h 870603"/>
                      <a:gd name="connsiteX11" fmla="*/ 447315 w 1119360"/>
                      <a:gd name="connsiteY11" fmla="*/ 463257 h 870603"/>
                      <a:gd name="connsiteX12" fmla="*/ 567132 w 1119360"/>
                      <a:gd name="connsiteY12" fmla="*/ 447282 h 870603"/>
                      <a:gd name="connsiteX13" fmla="*/ 591095 w 1119360"/>
                      <a:gd name="connsiteY13" fmla="*/ 439295 h 870603"/>
                      <a:gd name="connsiteX14" fmla="*/ 607071 w 1119360"/>
                      <a:gd name="connsiteY14" fmla="*/ 391372 h 870603"/>
                      <a:gd name="connsiteX15" fmla="*/ 631034 w 1119360"/>
                      <a:gd name="connsiteY15" fmla="*/ 343449 h 870603"/>
                      <a:gd name="connsiteX16" fmla="*/ 639022 w 1119360"/>
                      <a:gd name="connsiteY16" fmla="*/ 311500 h 870603"/>
                      <a:gd name="connsiteX17" fmla="*/ 647009 w 1119360"/>
                      <a:gd name="connsiteY17" fmla="*/ 287538 h 870603"/>
                      <a:gd name="connsiteX18" fmla="*/ 678960 w 1119360"/>
                      <a:gd name="connsiteY18" fmla="*/ 303513 h 870603"/>
                      <a:gd name="connsiteX19" fmla="*/ 734875 w 1119360"/>
                      <a:gd name="connsiteY19" fmla="*/ 319487 h 870603"/>
                      <a:gd name="connsiteX20" fmla="*/ 758838 w 1119360"/>
                      <a:gd name="connsiteY20" fmla="*/ 327474 h 870603"/>
                      <a:gd name="connsiteX21" fmla="*/ 790789 w 1119360"/>
                      <a:gd name="connsiteY21" fmla="*/ 359423 h 870603"/>
                      <a:gd name="connsiteX22" fmla="*/ 806765 w 1119360"/>
                      <a:gd name="connsiteY22" fmla="*/ 383385 h 870603"/>
                      <a:gd name="connsiteX23" fmla="*/ 854691 w 1119360"/>
                      <a:gd name="connsiteY23" fmla="*/ 407346 h 870603"/>
                      <a:gd name="connsiteX24" fmla="*/ 886643 w 1119360"/>
                      <a:gd name="connsiteY24" fmla="*/ 447282 h 870603"/>
                      <a:gd name="connsiteX25" fmla="*/ 910606 w 1119360"/>
                      <a:gd name="connsiteY25" fmla="*/ 527154 h 870603"/>
                      <a:gd name="connsiteX26" fmla="*/ 1014447 w 1119360"/>
                      <a:gd name="connsiteY26" fmla="*/ 686898 h 870603"/>
                      <a:gd name="connsiteX27" fmla="*/ 1038410 w 1119360"/>
                      <a:gd name="connsiteY27" fmla="*/ 670923 h 870603"/>
                      <a:gd name="connsiteX28" fmla="*/ 1086337 w 1119360"/>
                      <a:gd name="connsiteY28" fmla="*/ 654949 h 870603"/>
                      <a:gd name="connsiteX29" fmla="*/ 1110300 w 1119360"/>
                      <a:gd name="connsiteY29" fmla="*/ 630988 h 870603"/>
                      <a:gd name="connsiteX30" fmla="*/ 1110300 w 1119360"/>
                      <a:gd name="connsiteY30" fmla="*/ 527154 h 870603"/>
                      <a:gd name="connsiteX31" fmla="*/ 1086337 w 1119360"/>
                      <a:gd name="connsiteY31" fmla="*/ 503192 h 870603"/>
                      <a:gd name="connsiteX32" fmla="*/ 1070361 w 1119360"/>
                      <a:gd name="connsiteY32" fmla="*/ 471244 h 870603"/>
                      <a:gd name="connsiteX33" fmla="*/ 1062373 w 1119360"/>
                      <a:gd name="connsiteY33" fmla="*/ 447282 h 870603"/>
                      <a:gd name="connsiteX34" fmla="*/ 1046398 w 1119360"/>
                      <a:gd name="connsiteY34" fmla="*/ 423321 h 870603"/>
                      <a:gd name="connsiteX35" fmla="*/ 1030422 w 1119360"/>
                      <a:gd name="connsiteY35" fmla="*/ 375397 h 870603"/>
                      <a:gd name="connsiteX36" fmla="*/ 1006459 w 1119360"/>
                      <a:gd name="connsiteY36" fmla="*/ 335462 h 870603"/>
                      <a:gd name="connsiteX37" fmla="*/ 998471 w 1119360"/>
                      <a:gd name="connsiteY37" fmla="*/ 311500 h 870603"/>
                      <a:gd name="connsiteX38" fmla="*/ 966520 w 1119360"/>
                      <a:gd name="connsiteY38" fmla="*/ 295526 h 870603"/>
                      <a:gd name="connsiteX39" fmla="*/ 950545 w 1119360"/>
                      <a:gd name="connsiteY39" fmla="*/ 271564 h 870603"/>
                      <a:gd name="connsiteX40" fmla="*/ 926581 w 1119360"/>
                      <a:gd name="connsiteY40" fmla="*/ 215654 h 870603"/>
                      <a:gd name="connsiteX41" fmla="*/ 878655 w 1119360"/>
                      <a:gd name="connsiteY41" fmla="*/ 183705 h 870603"/>
                      <a:gd name="connsiteX42" fmla="*/ 862679 w 1119360"/>
                      <a:gd name="connsiteY42" fmla="*/ 159743 h 870603"/>
                      <a:gd name="connsiteX43" fmla="*/ 838716 w 1119360"/>
                      <a:gd name="connsiteY43" fmla="*/ 79871 h 870603"/>
                      <a:gd name="connsiteX44" fmla="*/ 806765 w 1119360"/>
                      <a:gd name="connsiteY44" fmla="*/ 71884 h 870603"/>
                      <a:gd name="connsiteX45" fmla="*/ 782801 w 1119360"/>
                      <a:gd name="connsiteY45" fmla="*/ 63897 h 870603"/>
                      <a:gd name="connsiteX46" fmla="*/ 758838 w 1119360"/>
                      <a:gd name="connsiteY46" fmla="*/ 47923 h 870603"/>
                      <a:gd name="connsiteX47" fmla="*/ 734875 w 1119360"/>
                      <a:gd name="connsiteY47" fmla="*/ 39936 h 870603"/>
                      <a:gd name="connsiteX48" fmla="*/ 718899 w 1119360"/>
                      <a:gd name="connsiteY48" fmla="*/ 23961 h 870603"/>
                      <a:gd name="connsiteX49" fmla="*/ 670973 w 1119360"/>
                      <a:gd name="connsiteY49" fmla="*/ 15974 h 870603"/>
                      <a:gd name="connsiteX50" fmla="*/ 647009 w 1119360"/>
                      <a:gd name="connsiteY50" fmla="*/ 7987 h 870603"/>
                      <a:gd name="connsiteX51" fmla="*/ 607071 w 1119360"/>
                      <a:gd name="connsiteY51" fmla="*/ 0 h 870603"/>
                      <a:gd name="connsiteX52" fmla="*/ 607071 w 1119360"/>
                      <a:gd name="connsiteY52" fmla="*/ 95846 h 870603"/>
                      <a:gd name="connsiteX53" fmla="*/ 623046 w 1119360"/>
                      <a:gd name="connsiteY53" fmla="*/ 151756 h 870603"/>
                      <a:gd name="connsiteX54" fmla="*/ 654997 w 1119360"/>
                      <a:gd name="connsiteY54" fmla="*/ 199679 h 870603"/>
                      <a:gd name="connsiteX55" fmla="*/ 670973 w 1119360"/>
                      <a:gd name="connsiteY55" fmla="*/ 231628 h 870603"/>
                      <a:gd name="connsiteX56" fmla="*/ 662985 w 1119360"/>
                      <a:gd name="connsiteY56" fmla="*/ 287538 h 870603"/>
                      <a:gd name="connsiteX57" fmla="*/ 647009 w 1119360"/>
                      <a:gd name="connsiteY57" fmla="*/ 239615 h 870603"/>
                      <a:gd name="connsiteX58" fmla="*/ 639022 w 1119360"/>
                      <a:gd name="connsiteY58" fmla="*/ 207667 h 870603"/>
                      <a:gd name="connsiteX59" fmla="*/ 631034 w 1119360"/>
                      <a:gd name="connsiteY59" fmla="*/ 183705 h 870603"/>
                      <a:gd name="connsiteX60" fmla="*/ 623046 w 1119360"/>
                      <a:gd name="connsiteY60" fmla="*/ 143769 h 870603"/>
                      <a:gd name="connsiteX61" fmla="*/ 615058 w 1119360"/>
                      <a:gd name="connsiteY61" fmla="*/ 119807 h 870603"/>
                      <a:gd name="connsiteX62" fmla="*/ 607071 w 1119360"/>
                      <a:gd name="connsiteY62" fmla="*/ 87859 h 870603"/>
                      <a:gd name="connsiteX63" fmla="*/ 591095 w 1119360"/>
                      <a:gd name="connsiteY63" fmla="*/ 39936 h 870603"/>
                      <a:gd name="connsiteX64" fmla="*/ 543168 w 1119360"/>
                      <a:gd name="connsiteY64" fmla="*/ 23961 h 870603"/>
                      <a:gd name="connsiteX65" fmla="*/ 463291 w 1119360"/>
                      <a:gd name="connsiteY65" fmla="*/ 39936 h 870603"/>
                      <a:gd name="connsiteX66" fmla="*/ 415364 w 1119360"/>
                      <a:gd name="connsiteY66" fmla="*/ 47923 h 870603"/>
                      <a:gd name="connsiteX67" fmla="*/ 391401 w 1119360"/>
                      <a:gd name="connsiteY67" fmla="*/ 71884 h 870603"/>
                      <a:gd name="connsiteX68" fmla="*/ 367437 w 1119360"/>
                      <a:gd name="connsiteY68" fmla="*/ 79871 h 870603"/>
                      <a:gd name="connsiteX69" fmla="*/ 343474 w 1119360"/>
                      <a:gd name="connsiteY69" fmla="*/ 103833 h 870603"/>
                      <a:gd name="connsiteX70" fmla="*/ 311523 w 1119360"/>
                      <a:gd name="connsiteY70" fmla="*/ 151756 h 870603"/>
                      <a:gd name="connsiteX71" fmla="*/ 263596 w 1119360"/>
                      <a:gd name="connsiteY71" fmla="*/ 191692 h 870603"/>
                      <a:gd name="connsiteX72" fmla="*/ 239633 w 1119360"/>
                      <a:gd name="connsiteY72" fmla="*/ 199679 h 870603"/>
                      <a:gd name="connsiteX73" fmla="*/ 183719 w 1119360"/>
                      <a:gd name="connsiteY73" fmla="*/ 231628 h 870603"/>
                      <a:gd name="connsiteX74" fmla="*/ 135792 w 1119360"/>
                      <a:gd name="connsiteY74" fmla="*/ 263577 h 870603"/>
                      <a:gd name="connsiteX75" fmla="*/ 111829 w 1119360"/>
                      <a:gd name="connsiteY75" fmla="*/ 279551 h 870603"/>
                      <a:gd name="connsiteX76" fmla="*/ 87865 w 1119360"/>
                      <a:gd name="connsiteY76" fmla="*/ 295526 h 870603"/>
                      <a:gd name="connsiteX77" fmla="*/ 63902 w 1119360"/>
                      <a:gd name="connsiteY77" fmla="*/ 311500 h 870603"/>
                      <a:gd name="connsiteX78" fmla="*/ 39939 w 1119360"/>
                      <a:gd name="connsiteY78" fmla="*/ 359423 h 870603"/>
                      <a:gd name="connsiteX79" fmla="*/ 31951 w 1119360"/>
                      <a:gd name="connsiteY79" fmla="*/ 383385 h 870603"/>
                      <a:gd name="connsiteX80" fmla="*/ 15976 w 1119360"/>
                      <a:gd name="connsiteY80" fmla="*/ 535141 h 870603"/>
                      <a:gd name="connsiteX81" fmla="*/ 0 w 1119360"/>
                      <a:gd name="connsiteY81" fmla="*/ 559103 h 870603"/>
                      <a:gd name="connsiteX82" fmla="*/ 15976 w 1119360"/>
                      <a:gd name="connsiteY82" fmla="*/ 638975 h 870603"/>
                      <a:gd name="connsiteX83" fmla="*/ 47927 w 1119360"/>
                      <a:gd name="connsiteY83" fmla="*/ 686898 h 870603"/>
                      <a:gd name="connsiteX84" fmla="*/ 79878 w 1119360"/>
                      <a:gd name="connsiteY84" fmla="*/ 734821 h 870603"/>
                      <a:gd name="connsiteX85" fmla="*/ 119817 w 1119360"/>
                      <a:gd name="connsiteY85" fmla="*/ 782744 h 870603"/>
                      <a:gd name="connsiteX86" fmla="*/ 127804 w 1119360"/>
                      <a:gd name="connsiteY86" fmla="*/ 806706 h 870603"/>
                      <a:gd name="connsiteX87" fmla="*/ 215670 w 1119360"/>
                      <a:gd name="connsiteY87" fmla="*/ 846642 h 870603"/>
                      <a:gd name="connsiteX88" fmla="*/ 303535 w 1119360"/>
                      <a:gd name="connsiteY88" fmla="*/ 870603 h 870603"/>
                      <a:gd name="connsiteX89" fmla="*/ 367437 w 1119360"/>
                      <a:gd name="connsiteY89" fmla="*/ 862616 h 870603"/>
                      <a:gd name="connsiteX90" fmla="*/ 423352 w 1119360"/>
                      <a:gd name="connsiteY90" fmla="*/ 846642 h 870603"/>
                      <a:gd name="connsiteX91" fmla="*/ 463291 w 1119360"/>
                      <a:gd name="connsiteY91" fmla="*/ 806706 h 870603"/>
                      <a:gd name="connsiteX92" fmla="*/ 447315 w 1119360"/>
                      <a:gd name="connsiteY92" fmla="*/ 758783 h 870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</a:cxnLst>
                    <a:rect l="l" t="t" r="r" b="b"/>
                    <a:pathLst>
                      <a:path w="1119360" h="870603">
                        <a:moveTo>
                          <a:pt x="447315" y="758783"/>
                        </a:moveTo>
                        <a:lnTo>
                          <a:pt x="447315" y="758783"/>
                        </a:lnTo>
                        <a:cubicBezTo>
                          <a:pt x="423352" y="750796"/>
                          <a:pt x="397600" y="746916"/>
                          <a:pt x="375425" y="734821"/>
                        </a:cubicBezTo>
                        <a:cubicBezTo>
                          <a:pt x="366997" y="730224"/>
                          <a:pt x="366825" y="717004"/>
                          <a:pt x="359450" y="710859"/>
                        </a:cubicBezTo>
                        <a:cubicBezTo>
                          <a:pt x="350302" y="703236"/>
                          <a:pt x="338149" y="700210"/>
                          <a:pt x="327499" y="694885"/>
                        </a:cubicBezTo>
                        <a:lnTo>
                          <a:pt x="311523" y="646962"/>
                        </a:lnTo>
                        <a:lnTo>
                          <a:pt x="303535" y="623000"/>
                        </a:lnTo>
                        <a:cubicBezTo>
                          <a:pt x="306198" y="593714"/>
                          <a:pt x="301632" y="562835"/>
                          <a:pt x="311523" y="535141"/>
                        </a:cubicBezTo>
                        <a:cubicBezTo>
                          <a:pt x="316001" y="522604"/>
                          <a:pt x="333247" y="519702"/>
                          <a:pt x="343474" y="511180"/>
                        </a:cubicBezTo>
                        <a:cubicBezTo>
                          <a:pt x="349260" y="506359"/>
                          <a:pt x="352458" y="498002"/>
                          <a:pt x="359450" y="495205"/>
                        </a:cubicBezTo>
                        <a:cubicBezTo>
                          <a:pt x="379836" y="487051"/>
                          <a:pt x="423352" y="479231"/>
                          <a:pt x="423352" y="479231"/>
                        </a:cubicBezTo>
                        <a:cubicBezTo>
                          <a:pt x="431340" y="473906"/>
                          <a:pt x="438326" y="466628"/>
                          <a:pt x="447315" y="463257"/>
                        </a:cubicBezTo>
                        <a:cubicBezTo>
                          <a:pt x="471384" y="454232"/>
                          <a:pt x="556739" y="448321"/>
                          <a:pt x="567132" y="447282"/>
                        </a:cubicBezTo>
                        <a:cubicBezTo>
                          <a:pt x="575120" y="444620"/>
                          <a:pt x="586201" y="446146"/>
                          <a:pt x="591095" y="439295"/>
                        </a:cubicBezTo>
                        <a:cubicBezTo>
                          <a:pt x="600883" y="425593"/>
                          <a:pt x="601746" y="407346"/>
                          <a:pt x="607071" y="391372"/>
                        </a:cubicBezTo>
                        <a:cubicBezTo>
                          <a:pt x="618096" y="358300"/>
                          <a:pt x="610385" y="374419"/>
                          <a:pt x="631034" y="343449"/>
                        </a:cubicBezTo>
                        <a:cubicBezTo>
                          <a:pt x="633697" y="332799"/>
                          <a:pt x="636006" y="322055"/>
                          <a:pt x="639022" y="311500"/>
                        </a:cubicBezTo>
                        <a:cubicBezTo>
                          <a:pt x="641335" y="303405"/>
                          <a:pt x="638753" y="289189"/>
                          <a:pt x="647009" y="287538"/>
                        </a:cubicBezTo>
                        <a:cubicBezTo>
                          <a:pt x="658685" y="285203"/>
                          <a:pt x="667769" y="299444"/>
                          <a:pt x="678960" y="303513"/>
                        </a:cubicBezTo>
                        <a:cubicBezTo>
                          <a:pt x="697177" y="310137"/>
                          <a:pt x="716308" y="313918"/>
                          <a:pt x="734875" y="319487"/>
                        </a:cubicBezTo>
                        <a:cubicBezTo>
                          <a:pt x="742940" y="321906"/>
                          <a:pt x="750850" y="324812"/>
                          <a:pt x="758838" y="327474"/>
                        </a:cubicBezTo>
                        <a:cubicBezTo>
                          <a:pt x="776266" y="379754"/>
                          <a:pt x="752061" y="328443"/>
                          <a:pt x="790789" y="359423"/>
                        </a:cubicBezTo>
                        <a:cubicBezTo>
                          <a:pt x="798285" y="365420"/>
                          <a:pt x="799977" y="376597"/>
                          <a:pt x="806765" y="383385"/>
                        </a:cubicBezTo>
                        <a:cubicBezTo>
                          <a:pt x="822249" y="398868"/>
                          <a:pt x="835202" y="400850"/>
                          <a:pt x="854691" y="407346"/>
                        </a:cubicBezTo>
                        <a:cubicBezTo>
                          <a:pt x="878164" y="477760"/>
                          <a:pt x="841478" y="384057"/>
                          <a:pt x="886643" y="447282"/>
                        </a:cubicBezTo>
                        <a:cubicBezTo>
                          <a:pt x="901237" y="467712"/>
                          <a:pt x="905887" y="503563"/>
                          <a:pt x="910606" y="527154"/>
                        </a:cubicBezTo>
                        <a:cubicBezTo>
                          <a:pt x="929276" y="732518"/>
                          <a:pt x="868715" y="713392"/>
                          <a:pt x="1014447" y="686898"/>
                        </a:cubicBezTo>
                        <a:cubicBezTo>
                          <a:pt x="1022435" y="681573"/>
                          <a:pt x="1029637" y="674822"/>
                          <a:pt x="1038410" y="670923"/>
                        </a:cubicBezTo>
                        <a:cubicBezTo>
                          <a:pt x="1053798" y="664084"/>
                          <a:pt x="1086337" y="654949"/>
                          <a:pt x="1086337" y="654949"/>
                        </a:cubicBezTo>
                        <a:cubicBezTo>
                          <a:pt x="1094325" y="646962"/>
                          <a:pt x="1104034" y="640386"/>
                          <a:pt x="1110300" y="630988"/>
                        </a:cubicBezTo>
                        <a:cubicBezTo>
                          <a:pt x="1127998" y="604443"/>
                          <a:pt x="1115159" y="542945"/>
                          <a:pt x="1110300" y="527154"/>
                        </a:cubicBezTo>
                        <a:cubicBezTo>
                          <a:pt x="1106978" y="516358"/>
                          <a:pt x="1092903" y="512384"/>
                          <a:pt x="1086337" y="503192"/>
                        </a:cubicBezTo>
                        <a:cubicBezTo>
                          <a:pt x="1079416" y="493503"/>
                          <a:pt x="1075052" y="482188"/>
                          <a:pt x="1070361" y="471244"/>
                        </a:cubicBezTo>
                        <a:cubicBezTo>
                          <a:pt x="1067044" y="463505"/>
                          <a:pt x="1066138" y="454812"/>
                          <a:pt x="1062373" y="447282"/>
                        </a:cubicBezTo>
                        <a:cubicBezTo>
                          <a:pt x="1058080" y="438696"/>
                          <a:pt x="1050297" y="432093"/>
                          <a:pt x="1046398" y="423321"/>
                        </a:cubicBezTo>
                        <a:cubicBezTo>
                          <a:pt x="1039559" y="407934"/>
                          <a:pt x="1039086" y="389836"/>
                          <a:pt x="1030422" y="375397"/>
                        </a:cubicBezTo>
                        <a:cubicBezTo>
                          <a:pt x="1022434" y="362085"/>
                          <a:pt x="1013402" y="349347"/>
                          <a:pt x="1006459" y="335462"/>
                        </a:cubicBezTo>
                        <a:cubicBezTo>
                          <a:pt x="1002693" y="327932"/>
                          <a:pt x="1004425" y="317453"/>
                          <a:pt x="998471" y="311500"/>
                        </a:cubicBezTo>
                        <a:cubicBezTo>
                          <a:pt x="990051" y="303081"/>
                          <a:pt x="977170" y="300851"/>
                          <a:pt x="966520" y="295526"/>
                        </a:cubicBezTo>
                        <a:cubicBezTo>
                          <a:pt x="961195" y="287539"/>
                          <a:pt x="954327" y="280387"/>
                          <a:pt x="950545" y="271564"/>
                        </a:cubicBezTo>
                        <a:cubicBezTo>
                          <a:pt x="939252" y="245216"/>
                          <a:pt x="949500" y="235707"/>
                          <a:pt x="926581" y="215654"/>
                        </a:cubicBezTo>
                        <a:cubicBezTo>
                          <a:pt x="912131" y="203011"/>
                          <a:pt x="878655" y="183705"/>
                          <a:pt x="878655" y="183705"/>
                        </a:cubicBezTo>
                        <a:cubicBezTo>
                          <a:pt x="873330" y="175718"/>
                          <a:pt x="865715" y="168850"/>
                          <a:pt x="862679" y="159743"/>
                        </a:cubicBezTo>
                        <a:cubicBezTo>
                          <a:pt x="855968" y="139613"/>
                          <a:pt x="859555" y="97236"/>
                          <a:pt x="838716" y="79871"/>
                        </a:cubicBezTo>
                        <a:cubicBezTo>
                          <a:pt x="830282" y="72843"/>
                          <a:pt x="817321" y="74900"/>
                          <a:pt x="806765" y="71884"/>
                        </a:cubicBezTo>
                        <a:cubicBezTo>
                          <a:pt x="798669" y="69571"/>
                          <a:pt x="790789" y="66559"/>
                          <a:pt x="782801" y="63897"/>
                        </a:cubicBezTo>
                        <a:cubicBezTo>
                          <a:pt x="774813" y="58572"/>
                          <a:pt x="767424" y="52216"/>
                          <a:pt x="758838" y="47923"/>
                        </a:cubicBezTo>
                        <a:cubicBezTo>
                          <a:pt x="751307" y="44158"/>
                          <a:pt x="742095" y="44268"/>
                          <a:pt x="734875" y="39936"/>
                        </a:cubicBezTo>
                        <a:cubicBezTo>
                          <a:pt x="728417" y="36062"/>
                          <a:pt x="725950" y="26605"/>
                          <a:pt x="718899" y="23961"/>
                        </a:cubicBezTo>
                        <a:cubicBezTo>
                          <a:pt x="703734" y="18275"/>
                          <a:pt x="686783" y="19487"/>
                          <a:pt x="670973" y="15974"/>
                        </a:cubicBezTo>
                        <a:cubicBezTo>
                          <a:pt x="662753" y="14148"/>
                          <a:pt x="655178" y="10029"/>
                          <a:pt x="647009" y="7987"/>
                        </a:cubicBezTo>
                        <a:cubicBezTo>
                          <a:pt x="633838" y="4695"/>
                          <a:pt x="620384" y="2662"/>
                          <a:pt x="607071" y="0"/>
                        </a:cubicBezTo>
                        <a:cubicBezTo>
                          <a:pt x="592278" y="44375"/>
                          <a:pt x="595807" y="22631"/>
                          <a:pt x="607071" y="95846"/>
                        </a:cubicBezTo>
                        <a:cubicBezTo>
                          <a:pt x="607952" y="101570"/>
                          <a:pt x="618602" y="143758"/>
                          <a:pt x="623046" y="151756"/>
                        </a:cubicBezTo>
                        <a:cubicBezTo>
                          <a:pt x="632371" y="168539"/>
                          <a:pt x="646410" y="182507"/>
                          <a:pt x="654997" y="199679"/>
                        </a:cubicBezTo>
                        <a:lnTo>
                          <a:pt x="670973" y="231628"/>
                        </a:lnTo>
                        <a:cubicBezTo>
                          <a:pt x="668310" y="250265"/>
                          <a:pt x="680845" y="281585"/>
                          <a:pt x="662985" y="287538"/>
                        </a:cubicBezTo>
                        <a:cubicBezTo>
                          <a:pt x="647010" y="292862"/>
                          <a:pt x="651093" y="255951"/>
                          <a:pt x="647009" y="239615"/>
                        </a:cubicBezTo>
                        <a:cubicBezTo>
                          <a:pt x="644347" y="228966"/>
                          <a:pt x="642038" y="218222"/>
                          <a:pt x="639022" y="207667"/>
                        </a:cubicBezTo>
                        <a:cubicBezTo>
                          <a:pt x="636709" y="199572"/>
                          <a:pt x="633076" y="191873"/>
                          <a:pt x="631034" y="183705"/>
                        </a:cubicBezTo>
                        <a:cubicBezTo>
                          <a:pt x="627741" y="170535"/>
                          <a:pt x="626339" y="156939"/>
                          <a:pt x="623046" y="143769"/>
                        </a:cubicBezTo>
                        <a:cubicBezTo>
                          <a:pt x="621004" y="135601"/>
                          <a:pt x="617371" y="127902"/>
                          <a:pt x="615058" y="119807"/>
                        </a:cubicBezTo>
                        <a:cubicBezTo>
                          <a:pt x="612042" y="109252"/>
                          <a:pt x="610225" y="98373"/>
                          <a:pt x="607071" y="87859"/>
                        </a:cubicBezTo>
                        <a:cubicBezTo>
                          <a:pt x="602232" y="71731"/>
                          <a:pt x="607070" y="45261"/>
                          <a:pt x="591095" y="39936"/>
                        </a:cubicBezTo>
                        <a:lnTo>
                          <a:pt x="543168" y="23961"/>
                        </a:lnTo>
                        <a:lnTo>
                          <a:pt x="463291" y="39936"/>
                        </a:lnTo>
                        <a:cubicBezTo>
                          <a:pt x="447372" y="42921"/>
                          <a:pt x="430164" y="41346"/>
                          <a:pt x="415364" y="47923"/>
                        </a:cubicBezTo>
                        <a:cubicBezTo>
                          <a:pt x="405042" y="52510"/>
                          <a:pt x="400800" y="65619"/>
                          <a:pt x="391401" y="71884"/>
                        </a:cubicBezTo>
                        <a:cubicBezTo>
                          <a:pt x="384395" y="76554"/>
                          <a:pt x="375425" y="77209"/>
                          <a:pt x="367437" y="79871"/>
                        </a:cubicBezTo>
                        <a:cubicBezTo>
                          <a:pt x="359449" y="87858"/>
                          <a:pt x="350409" y="94917"/>
                          <a:pt x="343474" y="103833"/>
                        </a:cubicBezTo>
                        <a:cubicBezTo>
                          <a:pt x="331686" y="118988"/>
                          <a:pt x="325099" y="138180"/>
                          <a:pt x="311523" y="151756"/>
                        </a:cubicBezTo>
                        <a:cubicBezTo>
                          <a:pt x="293855" y="169424"/>
                          <a:pt x="285840" y="180571"/>
                          <a:pt x="263596" y="191692"/>
                        </a:cubicBezTo>
                        <a:cubicBezTo>
                          <a:pt x="256065" y="195457"/>
                          <a:pt x="247621" y="197017"/>
                          <a:pt x="239633" y="199679"/>
                        </a:cubicBezTo>
                        <a:cubicBezTo>
                          <a:pt x="134827" y="278280"/>
                          <a:pt x="262129" y="188070"/>
                          <a:pt x="183719" y="231628"/>
                        </a:cubicBezTo>
                        <a:cubicBezTo>
                          <a:pt x="166935" y="240952"/>
                          <a:pt x="151768" y="252927"/>
                          <a:pt x="135792" y="263577"/>
                        </a:cubicBezTo>
                        <a:lnTo>
                          <a:pt x="111829" y="279551"/>
                        </a:lnTo>
                        <a:lnTo>
                          <a:pt x="87865" y="295526"/>
                        </a:lnTo>
                        <a:lnTo>
                          <a:pt x="63902" y="311500"/>
                        </a:lnTo>
                        <a:cubicBezTo>
                          <a:pt x="43824" y="371730"/>
                          <a:pt x="70908" y="297489"/>
                          <a:pt x="39939" y="359423"/>
                        </a:cubicBezTo>
                        <a:cubicBezTo>
                          <a:pt x="36174" y="366953"/>
                          <a:pt x="34614" y="375398"/>
                          <a:pt x="31951" y="383385"/>
                        </a:cubicBezTo>
                        <a:cubicBezTo>
                          <a:pt x="31219" y="395090"/>
                          <a:pt x="35925" y="495245"/>
                          <a:pt x="15976" y="535141"/>
                        </a:cubicBezTo>
                        <a:cubicBezTo>
                          <a:pt x="11683" y="543727"/>
                          <a:pt x="5325" y="551116"/>
                          <a:pt x="0" y="559103"/>
                        </a:cubicBezTo>
                        <a:cubicBezTo>
                          <a:pt x="5325" y="585727"/>
                          <a:pt x="6442" y="613553"/>
                          <a:pt x="15976" y="638975"/>
                        </a:cubicBezTo>
                        <a:cubicBezTo>
                          <a:pt x="22718" y="656952"/>
                          <a:pt x="47927" y="686898"/>
                          <a:pt x="47927" y="686898"/>
                        </a:cubicBezTo>
                        <a:cubicBezTo>
                          <a:pt x="65450" y="756994"/>
                          <a:pt x="40476" y="687543"/>
                          <a:pt x="79878" y="734821"/>
                        </a:cubicBezTo>
                        <a:cubicBezTo>
                          <a:pt x="130551" y="795624"/>
                          <a:pt x="61432" y="743825"/>
                          <a:pt x="119817" y="782744"/>
                        </a:cubicBezTo>
                        <a:cubicBezTo>
                          <a:pt x="122479" y="790731"/>
                          <a:pt x="121850" y="800753"/>
                          <a:pt x="127804" y="806706"/>
                        </a:cubicBezTo>
                        <a:cubicBezTo>
                          <a:pt x="168191" y="847090"/>
                          <a:pt x="170224" y="834248"/>
                          <a:pt x="215670" y="846642"/>
                        </a:cubicBezTo>
                        <a:cubicBezTo>
                          <a:pt x="327131" y="877039"/>
                          <a:pt x="206243" y="851147"/>
                          <a:pt x="303535" y="870603"/>
                        </a:cubicBezTo>
                        <a:cubicBezTo>
                          <a:pt x="324836" y="867941"/>
                          <a:pt x="346263" y="866145"/>
                          <a:pt x="367437" y="862616"/>
                        </a:cubicBezTo>
                        <a:cubicBezTo>
                          <a:pt x="387499" y="859273"/>
                          <a:pt x="404357" y="852973"/>
                          <a:pt x="423352" y="846642"/>
                        </a:cubicBezTo>
                        <a:cubicBezTo>
                          <a:pt x="435902" y="838276"/>
                          <a:pt x="461389" y="825721"/>
                          <a:pt x="463291" y="806706"/>
                        </a:cubicBezTo>
                        <a:cubicBezTo>
                          <a:pt x="465164" y="787973"/>
                          <a:pt x="449978" y="766770"/>
                          <a:pt x="447315" y="758783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29" name="Forma libre 628"/>
                  <p:cNvSpPr/>
                  <p:nvPr/>
                </p:nvSpPr>
                <p:spPr>
                  <a:xfrm rot="12728438" flipH="1">
                    <a:off x="2511966" y="2215099"/>
                    <a:ext cx="143999" cy="132913"/>
                  </a:xfrm>
                  <a:custGeom>
                    <a:avLst/>
                    <a:gdLst>
                      <a:gd name="connsiteX0" fmla="*/ 203200 w 203200"/>
                      <a:gd name="connsiteY0" fmla="*/ 0 h 161925"/>
                      <a:gd name="connsiteX1" fmla="*/ 0 w 203200"/>
                      <a:gd name="connsiteY1" fmla="*/ 161925 h 161925"/>
                      <a:gd name="connsiteX2" fmla="*/ 0 w 203200"/>
                      <a:gd name="connsiteY2" fmla="*/ 161925 h 161925"/>
                      <a:gd name="connsiteX0" fmla="*/ 225425 w 225425"/>
                      <a:gd name="connsiteY0" fmla="*/ 0 h 92075"/>
                      <a:gd name="connsiteX1" fmla="*/ 0 w 225425"/>
                      <a:gd name="connsiteY1" fmla="*/ 92075 h 92075"/>
                      <a:gd name="connsiteX2" fmla="*/ 0 w 225425"/>
                      <a:gd name="connsiteY2" fmla="*/ 92075 h 92075"/>
                      <a:gd name="connsiteX0" fmla="*/ 225425 w 225425"/>
                      <a:gd name="connsiteY0" fmla="*/ 3999 h 96074"/>
                      <a:gd name="connsiteX1" fmla="*/ 0 w 225425"/>
                      <a:gd name="connsiteY1" fmla="*/ 96074 h 96074"/>
                      <a:gd name="connsiteX2" fmla="*/ 0 w 225425"/>
                      <a:gd name="connsiteY2" fmla="*/ 96074 h 96074"/>
                      <a:gd name="connsiteX0" fmla="*/ 237876 w 237876"/>
                      <a:gd name="connsiteY0" fmla="*/ 3674 h 130674"/>
                      <a:gd name="connsiteX1" fmla="*/ 12451 w 237876"/>
                      <a:gd name="connsiteY1" fmla="*/ 95749 h 130674"/>
                      <a:gd name="connsiteX2" fmla="*/ 31501 w 237876"/>
                      <a:gd name="connsiteY2" fmla="*/ 130674 h 130674"/>
                      <a:gd name="connsiteX0" fmla="*/ 225425 w 225425"/>
                      <a:gd name="connsiteY0" fmla="*/ 3674 h 95749"/>
                      <a:gd name="connsiteX1" fmla="*/ 0 w 225425"/>
                      <a:gd name="connsiteY1" fmla="*/ 95749 h 95749"/>
                      <a:gd name="connsiteX0" fmla="*/ 222250 w 222250"/>
                      <a:gd name="connsiteY0" fmla="*/ 2738 h 132913"/>
                      <a:gd name="connsiteX1" fmla="*/ 0 w 222250"/>
                      <a:gd name="connsiteY1" fmla="*/ 132913 h 132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2250" h="132913">
                        <a:moveTo>
                          <a:pt x="222250" y="2738"/>
                        </a:moveTo>
                        <a:cubicBezTo>
                          <a:pt x="109008" y="-20545"/>
                          <a:pt x="34396" y="111746"/>
                          <a:pt x="0" y="132913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  <a:alpha val="12000"/>
                        </a:schemeClr>
                      </a:gs>
                      <a:gs pos="100000">
                        <a:srgbClr val="FFFFFF">
                          <a:alpha val="12000"/>
                        </a:srgbClr>
                      </a:gs>
                      <a:gs pos="50000">
                        <a:schemeClr val="accent6">
                          <a:lumMod val="60000"/>
                          <a:lumOff val="40000"/>
                          <a:alpha val="12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630" name="Forma libre 629"/>
                  <p:cNvSpPr/>
                  <p:nvPr/>
                </p:nvSpPr>
                <p:spPr>
                  <a:xfrm>
                    <a:off x="2647950" y="2387600"/>
                    <a:ext cx="111125" cy="168275"/>
                  </a:xfrm>
                  <a:custGeom>
                    <a:avLst/>
                    <a:gdLst>
                      <a:gd name="connsiteX0" fmla="*/ 34925 w 111125"/>
                      <a:gd name="connsiteY0" fmla="*/ 0 h 168275"/>
                      <a:gd name="connsiteX1" fmla="*/ 111125 w 111125"/>
                      <a:gd name="connsiteY1" fmla="*/ 34925 h 168275"/>
                      <a:gd name="connsiteX2" fmla="*/ 53975 w 111125"/>
                      <a:gd name="connsiteY2" fmla="*/ 168275 h 168275"/>
                      <a:gd name="connsiteX3" fmla="*/ 0 w 111125"/>
                      <a:gd name="connsiteY3" fmla="*/ 104775 h 168275"/>
                      <a:gd name="connsiteX4" fmla="*/ 34925 w 111125"/>
                      <a:gd name="connsiteY4" fmla="*/ 0 h 168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125" h="168275">
                        <a:moveTo>
                          <a:pt x="34925" y="0"/>
                        </a:moveTo>
                        <a:lnTo>
                          <a:pt x="111125" y="34925"/>
                        </a:lnTo>
                        <a:lnTo>
                          <a:pt x="53975" y="168275"/>
                        </a:lnTo>
                        <a:lnTo>
                          <a:pt x="0" y="104775"/>
                        </a:lnTo>
                        <a:lnTo>
                          <a:pt x="34925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31" name="Forma libre 630"/>
                  <p:cNvSpPr/>
                  <p:nvPr/>
                </p:nvSpPr>
                <p:spPr>
                  <a:xfrm>
                    <a:off x="2072757" y="2600325"/>
                    <a:ext cx="1038743" cy="1006967"/>
                  </a:xfrm>
                  <a:custGeom>
                    <a:avLst/>
                    <a:gdLst>
                      <a:gd name="connsiteX0" fmla="*/ 0 w 1006475"/>
                      <a:gd name="connsiteY0" fmla="*/ 368300 h 914400"/>
                      <a:gd name="connsiteX1" fmla="*/ 107950 w 1006475"/>
                      <a:gd name="connsiteY1" fmla="*/ 53975 h 914400"/>
                      <a:gd name="connsiteX2" fmla="*/ 247650 w 1006475"/>
                      <a:gd name="connsiteY2" fmla="*/ 22225 h 914400"/>
                      <a:gd name="connsiteX3" fmla="*/ 609600 w 1006475"/>
                      <a:gd name="connsiteY3" fmla="*/ 361950 h 914400"/>
                      <a:gd name="connsiteX4" fmla="*/ 673100 w 1006475"/>
                      <a:gd name="connsiteY4" fmla="*/ 0 h 914400"/>
                      <a:gd name="connsiteX5" fmla="*/ 803275 w 1006475"/>
                      <a:gd name="connsiteY5" fmla="*/ 6350 h 914400"/>
                      <a:gd name="connsiteX6" fmla="*/ 914400 w 1006475"/>
                      <a:gd name="connsiteY6" fmla="*/ 63500 h 914400"/>
                      <a:gd name="connsiteX7" fmla="*/ 1006475 w 1006475"/>
                      <a:gd name="connsiteY7" fmla="*/ 285750 h 914400"/>
                      <a:gd name="connsiteX8" fmla="*/ 835025 w 1006475"/>
                      <a:gd name="connsiteY8" fmla="*/ 346075 h 914400"/>
                      <a:gd name="connsiteX9" fmla="*/ 841375 w 1006475"/>
                      <a:gd name="connsiteY9" fmla="*/ 904875 h 914400"/>
                      <a:gd name="connsiteX10" fmla="*/ 117475 w 1006475"/>
                      <a:gd name="connsiteY10" fmla="*/ 914400 h 914400"/>
                      <a:gd name="connsiteX11" fmla="*/ 187325 w 1006475"/>
                      <a:gd name="connsiteY11" fmla="*/ 590550 h 914400"/>
                      <a:gd name="connsiteX12" fmla="*/ 0 w 1006475"/>
                      <a:gd name="connsiteY12" fmla="*/ 368300 h 914400"/>
                      <a:gd name="connsiteX0" fmla="*/ 0 w 1006475"/>
                      <a:gd name="connsiteY0" fmla="*/ 368300 h 914400"/>
                      <a:gd name="connsiteX1" fmla="*/ 107950 w 1006475"/>
                      <a:gd name="connsiteY1" fmla="*/ 53975 h 914400"/>
                      <a:gd name="connsiteX2" fmla="*/ 247650 w 1006475"/>
                      <a:gd name="connsiteY2" fmla="*/ 22225 h 914400"/>
                      <a:gd name="connsiteX3" fmla="*/ 609600 w 1006475"/>
                      <a:gd name="connsiteY3" fmla="*/ 361950 h 914400"/>
                      <a:gd name="connsiteX4" fmla="*/ 673100 w 1006475"/>
                      <a:gd name="connsiteY4" fmla="*/ 0 h 914400"/>
                      <a:gd name="connsiteX5" fmla="*/ 803275 w 1006475"/>
                      <a:gd name="connsiteY5" fmla="*/ 6350 h 914400"/>
                      <a:gd name="connsiteX6" fmla="*/ 914400 w 1006475"/>
                      <a:gd name="connsiteY6" fmla="*/ 63500 h 914400"/>
                      <a:gd name="connsiteX7" fmla="*/ 1006475 w 1006475"/>
                      <a:gd name="connsiteY7" fmla="*/ 285750 h 914400"/>
                      <a:gd name="connsiteX8" fmla="*/ 835025 w 1006475"/>
                      <a:gd name="connsiteY8" fmla="*/ 346075 h 914400"/>
                      <a:gd name="connsiteX9" fmla="*/ 841375 w 1006475"/>
                      <a:gd name="connsiteY9" fmla="*/ 904875 h 914400"/>
                      <a:gd name="connsiteX10" fmla="*/ 117475 w 1006475"/>
                      <a:gd name="connsiteY10" fmla="*/ 914400 h 914400"/>
                      <a:gd name="connsiteX11" fmla="*/ 187325 w 1006475"/>
                      <a:gd name="connsiteY11" fmla="*/ 590550 h 914400"/>
                      <a:gd name="connsiteX12" fmla="*/ 0 w 1006475"/>
                      <a:gd name="connsiteY12" fmla="*/ 368300 h 914400"/>
                      <a:gd name="connsiteX0" fmla="*/ 34085 w 1040560"/>
                      <a:gd name="connsiteY0" fmla="*/ 368300 h 914400"/>
                      <a:gd name="connsiteX1" fmla="*/ 142035 w 1040560"/>
                      <a:gd name="connsiteY1" fmla="*/ 53975 h 914400"/>
                      <a:gd name="connsiteX2" fmla="*/ 281735 w 1040560"/>
                      <a:gd name="connsiteY2" fmla="*/ 22225 h 914400"/>
                      <a:gd name="connsiteX3" fmla="*/ 643685 w 1040560"/>
                      <a:gd name="connsiteY3" fmla="*/ 361950 h 914400"/>
                      <a:gd name="connsiteX4" fmla="*/ 707185 w 1040560"/>
                      <a:gd name="connsiteY4" fmla="*/ 0 h 914400"/>
                      <a:gd name="connsiteX5" fmla="*/ 837360 w 1040560"/>
                      <a:gd name="connsiteY5" fmla="*/ 6350 h 914400"/>
                      <a:gd name="connsiteX6" fmla="*/ 948485 w 1040560"/>
                      <a:gd name="connsiteY6" fmla="*/ 63500 h 914400"/>
                      <a:gd name="connsiteX7" fmla="*/ 1040560 w 1040560"/>
                      <a:gd name="connsiteY7" fmla="*/ 285750 h 914400"/>
                      <a:gd name="connsiteX8" fmla="*/ 869110 w 1040560"/>
                      <a:gd name="connsiteY8" fmla="*/ 346075 h 914400"/>
                      <a:gd name="connsiteX9" fmla="*/ 875460 w 1040560"/>
                      <a:gd name="connsiteY9" fmla="*/ 904875 h 914400"/>
                      <a:gd name="connsiteX10" fmla="*/ 151560 w 1040560"/>
                      <a:gd name="connsiteY10" fmla="*/ 914400 h 914400"/>
                      <a:gd name="connsiteX11" fmla="*/ 221410 w 1040560"/>
                      <a:gd name="connsiteY11" fmla="*/ 590550 h 914400"/>
                      <a:gd name="connsiteX12" fmla="*/ 34085 w 1040560"/>
                      <a:gd name="connsiteY12" fmla="*/ 368300 h 914400"/>
                      <a:gd name="connsiteX0" fmla="*/ 32268 w 1038743"/>
                      <a:gd name="connsiteY0" fmla="*/ 368300 h 914400"/>
                      <a:gd name="connsiteX1" fmla="*/ 146568 w 1038743"/>
                      <a:gd name="connsiteY1" fmla="*/ 73025 h 914400"/>
                      <a:gd name="connsiteX2" fmla="*/ 279918 w 1038743"/>
                      <a:gd name="connsiteY2" fmla="*/ 22225 h 914400"/>
                      <a:gd name="connsiteX3" fmla="*/ 641868 w 1038743"/>
                      <a:gd name="connsiteY3" fmla="*/ 361950 h 914400"/>
                      <a:gd name="connsiteX4" fmla="*/ 705368 w 1038743"/>
                      <a:gd name="connsiteY4" fmla="*/ 0 h 914400"/>
                      <a:gd name="connsiteX5" fmla="*/ 835543 w 1038743"/>
                      <a:gd name="connsiteY5" fmla="*/ 6350 h 914400"/>
                      <a:gd name="connsiteX6" fmla="*/ 946668 w 1038743"/>
                      <a:gd name="connsiteY6" fmla="*/ 63500 h 914400"/>
                      <a:gd name="connsiteX7" fmla="*/ 1038743 w 1038743"/>
                      <a:gd name="connsiteY7" fmla="*/ 285750 h 914400"/>
                      <a:gd name="connsiteX8" fmla="*/ 867293 w 1038743"/>
                      <a:gd name="connsiteY8" fmla="*/ 346075 h 914400"/>
                      <a:gd name="connsiteX9" fmla="*/ 873643 w 1038743"/>
                      <a:gd name="connsiteY9" fmla="*/ 904875 h 914400"/>
                      <a:gd name="connsiteX10" fmla="*/ 149743 w 1038743"/>
                      <a:gd name="connsiteY10" fmla="*/ 914400 h 914400"/>
                      <a:gd name="connsiteX11" fmla="*/ 219593 w 1038743"/>
                      <a:gd name="connsiteY11" fmla="*/ 590550 h 914400"/>
                      <a:gd name="connsiteX12" fmla="*/ 32268 w 1038743"/>
                      <a:gd name="connsiteY12" fmla="*/ 368300 h 914400"/>
                      <a:gd name="connsiteX0" fmla="*/ 32268 w 1038743"/>
                      <a:gd name="connsiteY0" fmla="*/ 368300 h 973367"/>
                      <a:gd name="connsiteX1" fmla="*/ 146568 w 1038743"/>
                      <a:gd name="connsiteY1" fmla="*/ 73025 h 973367"/>
                      <a:gd name="connsiteX2" fmla="*/ 279918 w 1038743"/>
                      <a:gd name="connsiteY2" fmla="*/ 22225 h 973367"/>
                      <a:gd name="connsiteX3" fmla="*/ 641868 w 1038743"/>
                      <a:gd name="connsiteY3" fmla="*/ 361950 h 973367"/>
                      <a:gd name="connsiteX4" fmla="*/ 705368 w 1038743"/>
                      <a:gd name="connsiteY4" fmla="*/ 0 h 973367"/>
                      <a:gd name="connsiteX5" fmla="*/ 835543 w 1038743"/>
                      <a:gd name="connsiteY5" fmla="*/ 6350 h 973367"/>
                      <a:gd name="connsiteX6" fmla="*/ 946668 w 1038743"/>
                      <a:gd name="connsiteY6" fmla="*/ 63500 h 973367"/>
                      <a:gd name="connsiteX7" fmla="*/ 1038743 w 1038743"/>
                      <a:gd name="connsiteY7" fmla="*/ 285750 h 973367"/>
                      <a:gd name="connsiteX8" fmla="*/ 867293 w 1038743"/>
                      <a:gd name="connsiteY8" fmla="*/ 346075 h 973367"/>
                      <a:gd name="connsiteX9" fmla="*/ 873643 w 1038743"/>
                      <a:gd name="connsiteY9" fmla="*/ 904875 h 973367"/>
                      <a:gd name="connsiteX10" fmla="*/ 149743 w 1038743"/>
                      <a:gd name="connsiteY10" fmla="*/ 914400 h 973367"/>
                      <a:gd name="connsiteX11" fmla="*/ 219593 w 1038743"/>
                      <a:gd name="connsiteY11" fmla="*/ 590550 h 973367"/>
                      <a:gd name="connsiteX12" fmla="*/ 32268 w 1038743"/>
                      <a:gd name="connsiteY12" fmla="*/ 368300 h 973367"/>
                      <a:gd name="connsiteX0" fmla="*/ 32268 w 1038743"/>
                      <a:gd name="connsiteY0" fmla="*/ 368300 h 991092"/>
                      <a:gd name="connsiteX1" fmla="*/ 146568 w 1038743"/>
                      <a:gd name="connsiteY1" fmla="*/ 73025 h 991092"/>
                      <a:gd name="connsiteX2" fmla="*/ 279918 w 1038743"/>
                      <a:gd name="connsiteY2" fmla="*/ 22225 h 991092"/>
                      <a:gd name="connsiteX3" fmla="*/ 641868 w 1038743"/>
                      <a:gd name="connsiteY3" fmla="*/ 361950 h 991092"/>
                      <a:gd name="connsiteX4" fmla="*/ 705368 w 1038743"/>
                      <a:gd name="connsiteY4" fmla="*/ 0 h 991092"/>
                      <a:gd name="connsiteX5" fmla="*/ 835543 w 1038743"/>
                      <a:gd name="connsiteY5" fmla="*/ 6350 h 991092"/>
                      <a:gd name="connsiteX6" fmla="*/ 946668 w 1038743"/>
                      <a:gd name="connsiteY6" fmla="*/ 63500 h 991092"/>
                      <a:gd name="connsiteX7" fmla="*/ 1038743 w 1038743"/>
                      <a:gd name="connsiteY7" fmla="*/ 285750 h 991092"/>
                      <a:gd name="connsiteX8" fmla="*/ 867293 w 1038743"/>
                      <a:gd name="connsiteY8" fmla="*/ 346075 h 991092"/>
                      <a:gd name="connsiteX9" fmla="*/ 873643 w 1038743"/>
                      <a:gd name="connsiteY9" fmla="*/ 904875 h 991092"/>
                      <a:gd name="connsiteX10" fmla="*/ 149743 w 1038743"/>
                      <a:gd name="connsiteY10" fmla="*/ 914400 h 991092"/>
                      <a:gd name="connsiteX11" fmla="*/ 219593 w 1038743"/>
                      <a:gd name="connsiteY11" fmla="*/ 590550 h 991092"/>
                      <a:gd name="connsiteX12" fmla="*/ 32268 w 1038743"/>
                      <a:gd name="connsiteY12" fmla="*/ 368300 h 991092"/>
                      <a:gd name="connsiteX0" fmla="*/ 32268 w 1038743"/>
                      <a:gd name="connsiteY0" fmla="*/ 368300 h 991092"/>
                      <a:gd name="connsiteX1" fmla="*/ 146568 w 1038743"/>
                      <a:gd name="connsiteY1" fmla="*/ 73025 h 991092"/>
                      <a:gd name="connsiteX2" fmla="*/ 279918 w 1038743"/>
                      <a:gd name="connsiteY2" fmla="*/ 22225 h 991092"/>
                      <a:gd name="connsiteX3" fmla="*/ 641868 w 1038743"/>
                      <a:gd name="connsiteY3" fmla="*/ 361950 h 991092"/>
                      <a:gd name="connsiteX4" fmla="*/ 705368 w 1038743"/>
                      <a:gd name="connsiteY4" fmla="*/ 0 h 991092"/>
                      <a:gd name="connsiteX5" fmla="*/ 835543 w 1038743"/>
                      <a:gd name="connsiteY5" fmla="*/ 6350 h 991092"/>
                      <a:gd name="connsiteX6" fmla="*/ 946668 w 1038743"/>
                      <a:gd name="connsiteY6" fmla="*/ 63500 h 991092"/>
                      <a:gd name="connsiteX7" fmla="*/ 1038743 w 1038743"/>
                      <a:gd name="connsiteY7" fmla="*/ 285750 h 991092"/>
                      <a:gd name="connsiteX8" fmla="*/ 867293 w 1038743"/>
                      <a:gd name="connsiteY8" fmla="*/ 346075 h 991092"/>
                      <a:gd name="connsiteX9" fmla="*/ 873643 w 1038743"/>
                      <a:gd name="connsiteY9" fmla="*/ 904875 h 991092"/>
                      <a:gd name="connsiteX10" fmla="*/ 149743 w 1038743"/>
                      <a:gd name="connsiteY10" fmla="*/ 914400 h 991092"/>
                      <a:gd name="connsiteX11" fmla="*/ 219593 w 1038743"/>
                      <a:gd name="connsiteY11" fmla="*/ 590550 h 991092"/>
                      <a:gd name="connsiteX12" fmla="*/ 32268 w 1038743"/>
                      <a:gd name="connsiteY12" fmla="*/ 368300 h 991092"/>
                      <a:gd name="connsiteX0" fmla="*/ 32268 w 1038743"/>
                      <a:gd name="connsiteY0" fmla="*/ 384175 h 1006967"/>
                      <a:gd name="connsiteX1" fmla="*/ 146568 w 1038743"/>
                      <a:gd name="connsiteY1" fmla="*/ 88900 h 1006967"/>
                      <a:gd name="connsiteX2" fmla="*/ 279918 w 1038743"/>
                      <a:gd name="connsiteY2" fmla="*/ 38100 h 1006967"/>
                      <a:gd name="connsiteX3" fmla="*/ 641868 w 1038743"/>
                      <a:gd name="connsiteY3" fmla="*/ 377825 h 1006967"/>
                      <a:gd name="connsiteX4" fmla="*/ 705368 w 1038743"/>
                      <a:gd name="connsiteY4" fmla="*/ 15875 h 1006967"/>
                      <a:gd name="connsiteX5" fmla="*/ 835543 w 1038743"/>
                      <a:gd name="connsiteY5" fmla="*/ 0 h 1006967"/>
                      <a:gd name="connsiteX6" fmla="*/ 946668 w 1038743"/>
                      <a:gd name="connsiteY6" fmla="*/ 79375 h 1006967"/>
                      <a:gd name="connsiteX7" fmla="*/ 1038743 w 1038743"/>
                      <a:gd name="connsiteY7" fmla="*/ 301625 h 1006967"/>
                      <a:gd name="connsiteX8" fmla="*/ 867293 w 1038743"/>
                      <a:gd name="connsiteY8" fmla="*/ 361950 h 1006967"/>
                      <a:gd name="connsiteX9" fmla="*/ 873643 w 1038743"/>
                      <a:gd name="connsiteY9" fmla="*/ 920750 h 1006967"/>
                      <a:gd name="connsiteX10" fmla="*/ 149743 w 1038743"/>
                      <a:gd name="connsiteY10" fmla="*/ 930275 h 1006967"/>
                      <a:gd name="connsiteX11" fmla="*/ 219593 w 1038743"/>
                      <a:gd name="connsiteY11" fmla="*/ 606425 h 1006967"/>
                      <a:gd name="connsiteX12" fmla="*/ 32268 w 1038743"/>
                      <a:gd name="connsiteY12" fmla="*/ 384175 h 1006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8743" h="1006967">
                        <a:moveTo>
                          <a:pt x="32268" y="384175"/>
                        </a:moveTo>
                        <a:cubicBezTo>
                          <a:pt x="-26999" y="276225"/>
                          <a:pt x="-13240" y="139700"/>
                          <a:pt x="146568" y="88900"/>
                        </a:cubicBezTo>
                        <a:lnTo>
                          <a:pt x="279918" y="38100"/>
                        </a:lnTo>
                        <a:lnTo>
                          <a:pt x="641868" y="377825"/>
                        </a:lnTo>
                        <a:lnTo>
                          <a:pt x="705368" y="15875"/>
                        </a:lnTo>
                        <a:lnTo>
                          <a:pt x="835543" y="0"/>
                        </a:lnTo>
                        <a:cubicBezTo>
                          <a:pt x="872585" y="19050"/>
                          <a:pt x="935026" y="25400"/>
                          <a:pt x="946668" y="79375"/>
                        </a:cubicBezTo>
                        <a:lnTo>
                          <a:pt x="1038743" y="301625"/>
                        </a:lnTo>
                        <a:lnTo>
                          <a:pt x="867293" y="361950"/>
                        </a:lnTo>
                        <a:cubicBezTo>
                          <a:pt x="869410" y="548217"/>
                          <a:pt x="871526" y="734483"/>
                          <a:pt x="873643" y="920750"/>
                        </a:cubicBezTo>
                        <a:cubicBezTo>
                          <a:pt x="638693" y="993775"/>
                          <a:pt x="391043" y="1066800"/>
                          <a:pt x="149743" y="930275"/>
                        </a:cubicBezTo>
                        <a:lnTo>
                          <a:pt x="219593" y="606425"/>
                        </a:lnTo>
                        <a:lnTo>
                          <a:pt x="32268" y="384175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32" name="Forma libre 631"/>
                  <p:cNvSpPr/>
                  <p:nvPr/>
                </p:nvSpPr>
                <p:spPr>
                  <a:xfrm>
                    <a:off x="2295526" y="2670175"/>
                    <a:ext cx="200156" cy="1079500"/>
                  </a:xfrm>
                  <a:custGeom>
                    <a:avLst/>
                    <a:gdLst>
                      <a:gd name="connsiteX0" fmla="*/ 0 w 98425"/>
                      <a:gd name="connsiteY0" fmla="*/ 0 h 1069975"/>
                      <a:gd name="connsiteX1" fmla="*/ 15875 w 98425"/>
                      <a:gd name="connsiteY1" fmla="*/ 1069975 h 1069975"/>
                      <a:gd name="connsiteX2" fmla="*/ 98425 w 98425"/>
                      <a:gd name="connsiteY2" fmla="*/ 1069975 h 1069975"/>
                      <a:gd name="connsiteX3" fmla="*/ 0 w 98425"/>
                      <a:gd name="connsiteY3" fmla="*/ 0 h 1069975"/>
                      <a:gd name="connsiteX0" fmla="*/ 0 w 98425"/>
                      <a:gd name="connsiteY0" fmla="*/ 9525 h 1079500"/>
                      <a:gd name="connsiteX1" fmla="*/ 15875 w 98425"/>
                      <a:gd name="connsiteY1" fmla="*/ 1079500 h 1079500"/>
                      <a:gd name="connsiteX2" fmla="*/ 98425 w 98425"/>
                      <a:gd name="connsiteY2" fmla="*/ 1079500 h 1079500"/>
                      <a:gd name="connsiteX3" fmla="*/ 38100 w 98425"/>
                      <a:gd name="connsiteY3" fmla="*/ 0 h 1079500"/>
                      <a:gd name="connsiteX4" fmla="*/ 0 w 98425"/>
                      <a:gd name="connsiteY4" fmla="*/ 9525 h 1079500"/>
                      <a:gd name="connsiteX0" fmla="*/ 0 w 187281"/>
                      <a:gd name="connsiteY0" fmla="*/ 9525 h 1079500"/>
                      <a:gd name="connsiteX1" fmla="*/ 15875 w 187281"/>
                      <a:gd name="connsiteY1" fmla="*/ 1079500 h 1079500"/>
                      <a:gd name="connsiteX2" fmla="*/ 98425 w 187281"/>
                      <a:gd name="connsiteY2" fmla="*/ 1079500 h 1079500"/>
                      <a:gd name="connsiteX3" fmla="*/ 38100 w 187281"/>
                      <a:gd name="connsiteY3" fmla="*/ 0 h 1079500"/>
                      <a:gd name="connsiteX4" fmla="*/ 0 w 187281"/>
                      <a:gd name="connsiteY4" fmla="*/ 9525 h 1079500"/>
                      <a:gd name="connsiteX0" fmla="*/ 0 w 187281"/>
                      <a:gd name="connsiteY0" fmla="*/ 9525 h 1079500"/>
                      <a:gd name="connsiteX1" fmla="*/ 15875 w 187281"/>
                      <a:gd name="connsiteY1" fmla="*/ 1079500 h 1079500"/>
                      <a:gd name="connsiteX2" fmla="*/ 98425 w 187281"/>
                      <a:gd name="connsiteY2" fmla="*/ 1079500 h 1079500"/>
                      <a:gd name="connsiteX3" fmla="*/ 38100 w 187281"/>
                      <a:gd name="connsiteY3" fmla="*/ 0 h 1079500"/>
                      <a:gd name="connsiteX4" fmla="*/ 0 w 187281"/>
                      <a:gd name="connsiteY4" fmla="*/ 9525 h 1079500"/>
                      <a:gd name="connsiteX0" fmla="*/ 0 w 187281"/>
                      <a:gd name="connsiteY0" fmla="*/ 9525 h 1079500"/>
                      <a:gd name="connsiteX1" fmla="*/ 15875 w 187281"/>
                      <a:gd name="connsiteY1" fmla="*/ 1079500 h 1079500"/>
                      <a:gd name="connsiteX2" fmla="*/ 98425 w 187281"/>
                      <a:gd name="connsiteY2" fmla="*/ 1079500 h 1079500"/>
                      <a:gd name="connsiteX3" fmla="*/ 38100 w 187281"/>
                      <a:gd name="connsiteY3" fmla="*/ 0 h 1079500"/>
                      <a:gd name="connsiteX4" fmla="*/ 0 w 187281"/>
                      <a:gd name="connsiteY4" fmla="*/ 9525 h 1079500"/>
                      <a:gd name="connsiteX0" fmla="*/ 0 w 187281"/>
                      <a:gd name="connsiteY0" fmla="*/ 9525 h 1079500"/>
                      <a:gd name="connsiteX1" fmla="*/ 15875 w 187281"/>
                      <a:gd name="connsiteY1" fmla="*/ 1079500 h 1079500"/>
                      <a:gd name="connsiteX2" fmla="*/ 98425 w 187281"/>
                      <a:gd name="connsiteY2" fmla="*/ 1079500 h 1079500"/>
                      <a:gd name="connsiteX3" fmla="*/ 38100 w 187281"/>
                      <a:gd name="connsiteY3" fmla="*/ 0 h 1079500"/>
                      <a:gd name="connsiteX4" fmla="*/ 0 w 187281"/>
                      <a:gd name="connsiteY4" fmla="*/ 9525 h 1079500"/>
                      <a:gd name="connsiteX0" fmla="*/ 0 w 200156"/>
                      <a:gd name="connsiteY0" fmla="*/ 9525 h 1079500"/>
                      <a:gd name="connsiteX1" fmla="*/ 15875 w 200156"/>
                      <a:gd name="connsiteY1" fmla="*/ 1079500 h 1079500"/>
                      <a:gd name="connsiteX2" fmla="*/ 98425 w 200156"/>
                      <a:gd name="connsiteY2" fmla="*/ 1079500 h 1079500"/>
                      <a:gd name="connsiteX3" fmla="*/ 38100 w 200156"/>
                      <a:gd name="connsiteY3" fmla="*/ 0 h 1079500"/>
                      <a:gd name="connsiteX4" fmla="*/ 0 w 200156"/>
                      <a:gd name="connsiteY4" fmla="*/ 9525 h 1079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156" h="1079500">
                        <a:moveTo>
                          <a:pt x="0" y="9525"/>
                        </a:moveTo>
                        <a:cubicBezTo>
                          <a:pt x="221192" y="331258"/>
                          <a:pt x="64558" y="722842"/>
                          <a:pt x="15875" y="1079500"/>
                        </a:cubicBezTo>
                        <a:lnTo>
                          <a:pt x="98425" y="1079500"/>
                        </a:lnTo>
                        <a:cubicBezTo>
                          <a:pt x="120650" y="892175"/>
                          <a:pt x="349250" y="346075"/>
                          <a:pt x="38100" y="0"/>
                        </a:cubicBez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33" name="Forma libre 632"/>
                  <p:cNvSpPr/>
                  <p:nvPr/>
                </p:nvSpPr>
                <p:spPr>
                  <a:xfrm rot="546385" flipH="1">
                    <a:off x="2741022" y="2629053"/>
                    <a:ext cx="239399" cy="1059881"/>
                  </a:xfrm>
                  <a:custGeom>
                    <a:avLst/>
                    <a:gdLst>
                      <a:gd name="connsiteX0" fmla="*/ 0 w 98425"/>
                      <a:gd name="connsiteY0" fmla="*/ 0 h 1069975"/>
                      <a:gd name="connsiteX1" fmla="*/ 15875 w 98425"/>
                      <a:gd name="connsiteY1" fmla="*/ 1069975 h 1069975"/>
                      <a:gd name="connsiteX2" fmla="*/ 98425 w 98425"/>
                      <a:gd name="connsiteY2" fmla="*/ 1069975 h 1069975"/>
                      <a:gd name="connsiteX3" fmla="*/ 0 w 98425"/>
                      <a:gd name="connsiteY3" fmla="*/ 0 h 1069975"/>
                      <a:gd name="connsiteX0" fmla="*/ 0 w 98425"/>
                      <a:gd name="connsiteY0" fmla="*/ 9525 h 1079500"/>
                      <a:gd name="connsiteX1" fmla="*/ 15875 w 98425"/>
                      <a:gd name="connsiteY1" fmla="*/ 1079500 h 1079500"/>
                      <a:gd name="connsiteX2" fmla="*/ 98425 w 98425"/>
                      <a:gd name="connsiteY2" fmla="*/ 1079500 h 1079500"/>
                      <a:gd name="connsiteX3" fmla="*/ 38100 w 98425"/>
                      <a:gd name="connsiteY3" fmla="*/ 0 h 1079500"/>
                      <a:gd name="connsiteX4" fmla="*/ 0 w 98425"/>
                      <a:gd name="connsiteY4" fmla="*/ 9525 h 1079500"/>
                      <a:gd name="connsiteX0" fmla="*/ 0 w 187281"/>
                      <a:gd name="connsiteY0" fmla="*/ 9525 h 1079500"/>
                      <a:gd name="connsiteX1" fmla="*/ 15875 w 187281"/>
                      <a:gd name="connsiteY1" fmla="*/ 1079500 h 1079500"/>
                      <a:gd name="connsiteX2" fmla="*/ 98425 w 187281"/>
                      <a:gd name="connsiteY2" fmla="*/ 1079500 h 1079500"/>
                      <a:gd name="connsiteX3" fmla="*/ 38100 w 187281"/>
                      <a:gd name="connsiteY3" fmla="*/ 0 h 1079500"/>
                      <a:gd name="connsiteX4" fmla="*/ 0 w 187281"/>
                      <a:gd name="connsiteY4" fmla="*/ 9525 h 1079500"/>
                      <a:gd name="connsiteX0" fmla="*/ 0 w 187281"/>
                      <a:gd name="connsiteY0" fmla="*/ 9525 h 1079500"/>
                      <a:gd name="connsiteX1" fmla="*/ 15875 w 187281"/>
                      <a:gd name="connsiteY1" fmla="*/ 1079500 h 1079500"/>
                      <a:gd name="connsiteX2" fmla="*/ 98425 w 187281"/>
                      <a:gd name="connsiteY2" fmla="*/ 1079500 h 1079500"/>
                      <a:gd name="connsiteX3" fmla="*/ 38100 w 187281"/>
                      <a:gd name="connsiteY3" fmla="*/ 0 h 1079500"/>
                      <a:gd name="connsiteX4" fmla="*/ 0 w 187281"/>
                      <a:gd name="connsiteY4" fmla="*/ 9525 h 1079500"/>
                      <a:gd name="connsiteX0" fmla="*/ 0 w 187281"/>
                      <a:gd name="connsiteY0" fmla="*/ 9525 h 1079500"/>
                      <a:gd name="connsiteX1" fmla="*/ 15875 w 187281"/>
                      <a:gd name="connsiteY1" fmla="*/ 1079500 h 1079500"/>
                      <a:gd name="connsiteX2" fmla="*/ 98425 w 187281"/>
                      <a:gd name="connsiteY2" fmla="*/ 1079500 h 1079500"/>
                      <a:gd name="connsiteX3" fmla="*/ 38100 w 187281"/>
                      <a:gd name="connsiteY3" fmla="*/ 0 h 1079500"/>
                      <a:gd name="connsiteX4" fmla="*/ 0 w 187281"/>
                      <a:gd name="connsiteY4" fmla="*/ 9525 h 1079500"/>
                      <a:gd name="connsiteX0" fmla="*/ 0 w 187281"/>
                      <a:gd name="connsiteY0" fmla="*/ 9525 h 1079500"/>
                      <a:gd name="connsiteX1" fmla="*/ 15875 w 187281"/>
                      <a:gd name="connsiteY1" fmla="*/ 1079500 h 1079500"/>
                      <a:gd name="connsiteX2" fmla="*/ 98425 w 187281"/>
                      <a:gd name="connsiteY2" fmla="*/ 1079500 h 1079500"/>
                      <a:gd name="connsiteX3" fmla="*/ 38100 w 187281"/>
                      <a:gd name="connsiteY3" fmla="*/ 0 h 1079500"/>
                      <a:gd name="connsiteX4" fmla="*/ 0 w 187281"/>
                      <a:gd name="connsiteY4" fmla="*/ 9525 h 1079500"/>
                      <a:gd name="connsiteX0" fmla="*/ 0 w 200156"/>
                      <a:gd name="connsiteY0" fmla="*/ 9525 h 1079500"/>
                      <a:gd name="connsiteX1" fmla="*/ 15875 w 200156"/>
                      <a:gd name="connsiteY1" fmla="*/ 1079500 h 1079500"/>
                      <a:gd name="connsiteX2" fmla="*/ 98425 w 200156"/>
                      <a:gd name="connsiteY2" fmla="*/ 1079500 h 1079500"/>
                      <a:gd name="connsiteX3" fmla="*/ 38100 w 200156"/>
                      <a:gd name="connsiteY3" fmla="*/ 0 h 1079500"/>
                      <a:gd name="connsiteX4" fmla="*/ 0 w 200156"/>
                      <a:gd name="connsiteY4" fmla="*/ 9525 h 1079500"/>
                      <a:gd name="connsiteX0" fmla="*/ 0 w 432059"/>
                      <a:gd name="connsiteY0" fmla="*/ 0 h 1069975"/>
                      <a:gd name="connsiteX1" fmla="*/ 15875 w 432059"/>
                      <a:gd name="connsiteY1" fmla="*/ 1069975 h 1069975"/>
                      <a:gd name="connsiteX2" fmla="*/ 98425 w 432059"/>
                      <a:gd name="connsiteY2" fmla="*/ 1069975 h 1069975"/>
                      <a:gd name="connsiteX3" fmla="*/ 333650 w 432059"/>
                      <a:gd name="connsiteY3" fmla="*/ 92513 h 1069975"/>
                      <a:gd name="connsiteX4" fmla="*/ 0 w 432059"/>
                      <a:gd name="connsiteY4" fmla="*/ 0 h 1069975"/>
                      <a:gd name="connsiteX0" fmla="*/ 0 w 333650"/>
                      <a:gd name="connsiteY0" fmla="*/ 0 h 1069975"/>
                      <a:gd name="connsiteX1" fmla="*/ 15875 w 333650"/>
                      <a:gd name="connsiteY1" fmla="*/ 1069975 h 1069975"/>
                      <a:gd name="connsiteX2" fmla="*/ 98425 w 333650"/>
                      <a:gd name="connsiteY2" fmla="*/ 1069975 h 1069975"/>
                      <a:gd name="connsiteX3" fmla="*/ 333650 w 333650"/>
                      <a:gd name="connsiteY3" fmla="*/ 92513 h 1069975"/>
                      <a:gd name="connsiteX4" fmla="*/ 0 w 333650"/>
                      <a:gd name="connsiteY4" fmla="*/ 0 h 1069975"/>
                      <a:gd name="connsiteX0" fmla="*/ 0 w 333650"/>
                      <a:gd name="connsiteY0" fmla="*/ 0 h 1088426"/>
                      <a:gd name="connsiteX1" fmla="*/ 15875 w 333650"/>
                      <a:gd name="connsiteY1" fmla="*/ 1069975 h 1088426"/>
                      <a:gd name="connsiteX2" fmla="*/ 153348 w 333650"/>
                      <a:gd name="connsiteY2" fmla="*/ 1088426 h 1088426"/>
                      <a:gd name="connsiteX3" fmla="*/ 333650 w 333650"/>
                      <a:gd name="connsiteY3" fmla="*/ 92513 h 1088426"/>
                      <a:gd name="connsiteX4" fmla="*/ 0 w 333650"/>
                      <a:gd name="connsiteY4" fmla="*/ 0 h 1088426"/>
                      <a:gd name="connsiteX0" fmla="*/ 0 w 333650"/>
                      <a:gd name="connsiteY0" fmla="*/ 0 h 1088426"/>
                      <a:gd name="connsiteX1" fmla="*/ 94251 w 333650"/>
                      <a:gd name="connsiteY1" fmla="*/ 1082537 h 1088426"/>
                      <a:gd name="connsiteX2" fmla="*/ 153348 w 333650"/>
                      <a:gd name="connsiteY2" fmla="*/ 1088426 h 1088426"/>
                      <a:gd name="connsiteX3" fmla="*/ 333650 w 333650"/>
                      <a:gd name="connsiteY3" fmla="*/ 92513 h 1088426"/>
                      <a:gd name="connsiteX4" fmla="*/ 0 w 333650"/>
                      <a:gd name="connsiteY4" fmla="*/ 0 h 1088426"/>
                      <a:gd name="connsiteX0" fmla="*/ 184140 w 255846"/>
                      <a:gd name="connsiteY0" fmla="*/ 0 h 1059881"/>
                      <a:gd name="connsiteX1" fmla="*/ 0 w 255846"/>
                      <a:gd name="connsiteY1" fmla="*/ 1053992 h 1059881"/>
                      <a:gd name="connsiteX2" fmla="*/ 59097 w 255846"/>
                      <a:gd name="connsiteY2" fmla="*/ 1059881 h 1059881"/>
                      <a:gd name="connsiteX3" fmla="*/ 239399 w 255846"/>
                      <a:gd name="connsiteY3" fmla="*/ 63968 h 1059881"/>
                      <a:gd name="connsiteX4" fmla="*/ 184140 w 255846"/>
                      <a:gd name="connsiteY4" fmla="*/ 0 h 1059881"/>
                      <a:gd name="connsiteX0" fmla="*/ 184140 w 239399"/>
                      <a:gd name="connsiteY0" fmla="*/ 0 h 1059881"/>
                      <a:gd name="connsiteX1" fmla="*/ 0 w 239399"/>
                      <a:gd name="connsiteY1" fmla="*/ 1053992 h 1059881"/>
                      <a:gd name="connsiteX2" fmla="*/ 59097 w 239399"/>
                      <a:gd name="connsiteY2" fmla="*/ 1059881 h 1059881"/>
                      <a:gd name="connsiteX3" fmla="*/ 239399 w 239399"/>
                      <a:gd name="connsiteY3" fmla="*/ 63968 h 1059881"/>
                      <a:gd name="connsiteX4" fmla="*/ 184140 w 239399"/>
                      <a:gd name="connsiteY4" fmla="*/ 0 h 1059881"/>
                      <a:gd name="connsiteX0" fmla="*/ 184140 w 239399"/>
                      <a:gd name="connsiteY0" fmla="*/ 0 h 1059881"/>
                      <a:gd name="connsiteX1" fmla="*/ 0 w 239399"/>
                      <a:gd name="connsiteY1" fmla="*/ 1053992 h 1059881"/>
                      <a:gd name="connsiteX2" fmla="*/ 59097 w 239399"/>
                      <a:gd name="connsiteY2" fmla="*/ 1059881 h 1059881"/>
                      <a:gd name="connsiteX3" fmla="*/ 239399 w 239399"/>
                      <a:gd name="connsiteY3" fmla="*/ 63968 h 1059881"/>
                      <a:gd name="connsiteX4" fmla="*/ 184140 w 239399"/>
                      <a:gd name="connsiteY4" fmla="*/ 0 h 1059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9399" h="1059881">
                        <a:moveTo>
                          <a:pt x="184140" y="0"/>
                        </a:moveTo>
                        <a:cubicBezTo>
                          <a:pt x="35142" y="304197"/>
                          <a:pt x="33008" y="694822"/>
                          <a:pt x="0" y="1053992"/>
                        </a:cubicBezTo>
                        <a:lnTo>
                          <a:pt x="59097" y="1059881"/>
                        </a:lnTo>
                        <a:cubicBezTo>
                          <a:pt x="81322" y="872556"/>
                          <a:pt x="162051" y="386358"/>
                          <a:pt x="239399" y="63968"/>
                        </a:cubicBezTo>
                        <a:lnTo>
                          <a:pt x="18414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34" name="Forma libre 633"/>
                  <p:cNvSpPr/>
                  <p:nvPr/>
                </p:nvSpPr>
                <p:spPr>
                  <a:xfrm>
                    <a:off x="2159000" y="2378075"/>
                    <a:ext cx="682625" cy="717953"/>
                  </a:xfrm>
                  <a:custGeom>
                    <a:avLst/>
                    <a:gdLst>
                      <a:gd name="connsiteX0" fmla="*/ 117475 w 701675"/>
                      <a:gd name="connsiteY0" fmla="*/ 438150 h 714375"/>
                      <a:gd name="connsiteX1" fmla="*/ 149225 w 701675"/>
                      <a:gd name="connsiteY1" fmla="*/ 501650 h 714375"/>
                      <a:gd name="connsiteX2" fmla="*/ 390525 w 701675"/>
                      <a:gd name="connsiteY2" fmla="*/ 241300 h 714375"/>
                      <a:gd name="connsiteX3" fmla="*/ 358775 w 701675"/>
                      <a:gd name="connsiteY3" fmla="*/ 120650 h 714375"/>
                      <a:gd name="connsiteX4" fmla="*/ 508000 w 701675"/>
                      <a:gd name="connsiteY4" fmla="*/ 0 h 714375"/>
                      <a:gd name="connsiteX5" fmla="*/ 561975 w 701675"/>
                      <a:gd name="connsiteY5" fmla="*/ 120650 h 714375"/>
                      <a:gd name="connsiteX6" fmla="*/ 587375 w 701675"/>
                      <a:gd name="connsiteY6" fmla="*/ 44450 h 714375"/>
                      <a:gd name="connsiteX7" fmla="*/ 660400 w 701675"/>
                      <a:gd name="connsiteY7" fmla="*/ 79375 h 714375"/>
                      <a:gd name="connsiteX8" fmla="*/ 660400 w 701675"/>
                      <a:gd name="connsiteY8" fmla="*/ 79375 h 714375"/>
                      <a:gd name="connsiteX9" fmla="*/ 666750 w 701675"/>
                      <a:gd name="connsiteY9" fmla="*/ 168275 h 714375"/>
                      <a:gd name="connsiteX10" fmla="*/ 682625 w 701675"/>
                      <a:gd name="connsiteY10" fmla="*/ 254000 h 714375"/>
                      <a:gd name="connsiteX11" fmla="*/ 701675 w 701675"/>
                      <a:gd name="connsiteY11" fmla="*/ 339725 h 714375"/>
                      <a:gd name="connsiteX12" fmla="*/ 447675 w 701675"/>
                      <a:gd name="connsiteY12" fmla="*/ 412750 h 714375"/>
                      <a:gd name="connsiteX13" fmla="*/ 234950 w 701675"/>
                      <a:gd name="connsiteY13" fmla="*/ 695325 h 714375"/>
                      <a:gd name="connsiteX14" fmla="*/ 130175 w 701675"/>
                      <a:gd name="connsiteY14" fmla="*/ 714375 h 714375"/>
                      <a:gd name="connsiteX15" fmla="*/ 0 w 701675"/>
                      <a:gd name="connsiteY15" fmla="*/ 590550 h 714375"/>
                      <a:gd name="connsiteX16" fmla="*/ 117475 w 701675"/>
                      <a:gd name="connsiteY16" fmla="*/ 438150 h 714375"/>
                      <a:gd name="connsiteX0" fmla="*/ 117475 w 701675"/>
                      <a:gd name="connsiteY0" fmla="*/ 438150 h 714375"/>
                      <a:gd name="connsiteX1" fmla="*/ 149225 w 701675"/>
                      <a:gd name="connsiteY1" fmla="*/ 501650 h 714375"/>
                      <a:gd name="connsiteX2" fmla="*/ 390525 w 701675"/>
                      <a:gd name="connsiteY2" fmla="*/ 241300 h 714375"/>
                      <a:gd name="connsiteX3" fmla="*/ 358775 w 701675"/>
                      <a:gd name="connsiteY3" fmla="*/ 120650 h 714375"/>
                      <a:gd name="connsiteX4" fmla="*/ 508000 w 701675"/>
                      <a:gd name="connsiteY4" fmla="*/ 0 h 714375"/>
                      <a:gd name="connsiteX5" fmla="*/ 561975 w 701675"/>
                      <a:gd name="connsiteY5" fmla="*/ 120650 h 714375"/>
                      <a:gd name="connsiteX6" fmla="*/ 587375 w 701675"/>
                      <a:gd name="connsiteY6" fmla="*/ 44450 h 714375"/>
                      <a:gd name="connsiteX7" fmla="*/ 660400 w 701675"/>
                      <a:gd name="connsiteY7" fmla="*/ 79375 h 714375"/>
                      <a:gd name="connsiteX8" fmla="*/ 660400 w 701675"/>
                      <a:gd name="connsiteY8" fmla="*/ 79375 h 714375"/>
                      <a:gd name="connsiteX9" fmla="*/ 666750 w 701675"/>
                      <a:gd name="connsiteY9" fmla="*/ 168275 h 714375"/>
                      <a:gd name="connsiteX10" fmla="*/ 682625 w 701675"/>
                      <a:gd name="connsiteY10" fmla="*/ 254000 h 714375"/>
                      <a:gd name="connsiteX11" fmla="*/ 701675 w 701675"/>
                      <a:gd name="connsiteY11" fmla="*/ 339725 h 714375"/>
                      <a:gd name="connsiteX12" fmla="*/ 447675 w 701675"/>
                      <a:gd name="connsiteY12" fmla="*/ 412750 h 714375"/>
                      <a:gd name="connsiteX13" fmla="*/ 234950 w 701675"/>
                      <a:gd name="connsiteY13" fmla="*/ 695325 h 714375"/>
                      <a:gd name="connsiteX14" fmla="*/ 130175 w 701675"/>
                      <a:gd name="connsiteY14" fmla="*/ 714375 h 714375"/>
                      <a:gd name="connsiteX15" fmla="*/ 0 w 701675"/>
                      <a:gd name="connsiteY15" fmla="*/ 590550 h 714375"/>
                      <a:gd name="connsiteX16" fmla="*/ 117475 w 701675"/>
                      <a:gd name="connsiteY16" fmla="*/ 438150 h 714375"/>
                      <a:gd name="connsiteX0" fmla="*/ 117475 w 701675"/>
                      <a:gd name="connsiteY0" fmla="*/ 438150 h 714375"/>
                      <a:gd name="connsiteX1" fmla="*/ 149225 w 701675"/>
                      <a:gd name="connsiteY1" fmla="*/ 501650 h 714375"/>
                      <a:gd name="connsiteX2" fmla="*/ 390525 w 701675"/>
                      <a:gd name="connsiteY2" fmla="*/ 241300 h 714375"/>
                      <a:gd name="connsiteX3" fmla="*/ 358775 w 701675"/>
                      <a:gd name="connsiteY3" fmla="*/ 120650 h 714375"/>
                      <a:gd name="connsiteX4" fmla="*/ 508000 w 701675"/>
                      <a:gd name="connsiteY4" fmla="*/ 0 h 714375"/>
                      <a:gd name="connsiteX5" fmla="*/ 561975 w 701675"/>
                      <a:gd name="connsiteY5" fmla="*/ 120650 h 714375"/>
                      <a:gd name="connsiteX6" fmla="*/ 587375 w 701675"/>
                      <a:gd name="connsiteY6" fmla="*/ 44450 h 714375"/>
                      <a:gd name="connsiteX7" fmla="*/ 660400 w 701675"/>
                      <a:gd name="connsiteY7" fmla="*/ 79375 h 714375"/>
                      <a:gd name="connsiteX8" fmla="*/ 660400 w 701675"/>
                      <a:gd name="connsiteY8" fmla="*/ 79375 h 714375"/>
                      <a:gd name="connsiteX9" fmla="*/ 666750 w 701675"/>
                      <a:gd name="connsiteY9" fmla="*/ 168275 h 714375"/>
                      <a:gd name="connsiteX10" fmla="*/ 682625 w 701675"/>
                      <a:gd name="connsiteY10" fmla="*/ 254000 h 714375"/>
                      <a:gd name="connsiteX11" fmla="*/ 701675 w 701675"/>
                      <a:gd name="connsiteY11" fmla="*/ 339725 h 714375"/>
                      <a:gd name="connsiteX12" fmla="*/ 447675 w 701675"/>
                      <a:gd name="connsiteY12" fmla="*/ 412750 h 714375"/>
                      <a:gd name="connsiteX13" fmla="*/ 234950 w 701675"/>
                      <a:gd name="connsiteY13" fmla="*/ 695325 h 714375"/>
                      <a:gd name="connsiteX14" fmla="*/ 130175 w 701675"/>
                      <a:gd name="connsiteY14" fmla="*/ 714375 h 714375"/>
                      <a:gd name="connsiteX15" fmla="*/ 0 w 701675"/>
                      <a:gd name="connsiteY15" fmla="*/ 590550 h 714375"/>
                      <a:gd name="connsiteX16" fmla="*/ 117475 w 701675"/>
                      <a:gd name="connsiteY16" fmla="*/ 438150 h 714375"/>
                      <a:gd name="connsiteX0" fmla="*/ 117475 w 701675"/>
                      <a:gd name="connsiteY0" fmla="*/ 438150 h 714375"/>
                      <a:gd name="connsiteX1" fmla="*/ 149225 w 701675"/>
                      <a:gd name="connsiteY1" fmla="*/ 501650 h 714375"/>
                      <a:gd name="connsiteX2" fmla="*/ 390525 w 701675"/>
                      <a:gd name="connsiteY2" fmla="*/ 241300 h 714375"/>
                      <a:gd name="connsiteX3" fmla="*/ 358775 w 701675"/>
                      <a:gd name="connsiteY3" fmla="*/ 120650 h 714375"/>
                      <a:gd name="connsiteX4" fmla="*/ 508000 w 701675"/>
                      <a:gd name="connsiteY4" fmla="*/ 0 h 714375"/>
                      <a:gd name="connsiteX5" fmla="*/ 561975 w 701675"/>
                      <a:gd name="connsiteY5" fmla="*/ 120650 h 714375"/>
                      <a:gd name="connsiteX6" fmla="*/ 587375 w 701675"/>
                      <a:gd name="connsiteY6" fmla="*/ 44450 h 714375"/>
                      <a:gd name="connsiteX7" fmla="*/ 660400 w 701675"/>
                      <a:gd name="connsiteY7" fmla="*/ 79375 h 714375"/>
                      <a:gd name="connsiteX8" fmla="*/ 660400 w 701675"/>
                      <a:gd name="connsiteY8" fmla="*/ 79375 h 714375"/>
                      <a:gd name="connsiteX9" fmla="*/ 666750 w 701675"/>
                      <a:gd name="connsiteY9" fmla="*/ 168275 h 714375"/>
                      <a:gd name="connsiteX10" fmla="*/ 682625 w 701675"/>
                      <a:gd name="connsiteY10" fmla="*/ 254000 h 714375"/>
                      <a:gd name="connsiteX11" fmla="*/ 701675 w 701675"/>
                      <a:gd name="connsiteY11" fmla="*/ 339725 h 714375"/>
                      <a:gd name="connsiteX12" fmla="*/ 447675 w 701675"/>
                      <a:gd name="connsiteY12" fmla="*/ 412750 h 714375"/>
                      <a:gd name="connsiteX13" fmla="*/ 225425 w 701675"/>
                      <a:gd name="connsiteY13" fmla="*/ 676275 h 714375"/>
                      <a:gd name="connsiteX14" fmla="*/ 130175 w 701675"/>
                      <a:gd name="connsiteY14" fmla="*/ 714375 h 714375"/>
                      <a:gd name="connsiteX15" fmla="*/ 0 w 701675"/>
                      <a:gd name="connsiteY15" fmla="*/ 590550 h 714375"/>
                      <a:gd name="connsiteX16" fmla="*/ 117475 w 701675"/>
                      <a:gd name="connsiteY16" fmla="*/ 438150 h 714375"/>
                      <a:gd name="connsiteX0" fmla="*/ 117475 w 701675"/>
                      <a:gd name="connsiteY0" fmla="*/ 438150 h 714375"/>
                      <a:gd name="connsiteX1" fmla="*/ 149225 w 701675"/>
                      <a:gd name="connsiteY1" fmla="*/ 501650 h 714375"/>
                      <a:gd name="connsiteX2" fmla="*/ 390525 w 701675"/>
                      <a:gd name="connsiteY2" fmla="*/ 241300 h 714375"/>
                      <a:gd name="connsiteX3" fmla="*/ 358775 w 701675"/>
                      <a:gd name="connsiteY3" fmla="*/ 120650 h 714375"/>
                      <a:gd name="connsiteX4" fmla="*/ 508000 w 701675"/>
                      <a:gd name="connsiteY4" fmla="*/ 0 h 714375"/>
                      <a:gd name="connsiteX5" fmla="*/ 561975 w 701675"/>
                      <a:gd name="connsiteY5" fmla="*/ 120650 h 714375"/>
                      <a:gd name="connsiteX6" fmla="*/ 587375 w 701675"/>
                      <a:gd name="connsiteY6" fmla="*/ 44450 h 714375"/>
                      <a:gd name="connsiteX7" fmla="*/ 660400 w 701675"/>
                      <a:gd name="connsiteY7" fmla="*/ 79375 h 714375"/>
                      <a:gd name="connsiteX8" fmla="*/ 660400 w 701675"/>
                      <a:gd name="connsiteY8" fmla="*/ 79375 h 714375"/>
                      <a:gd name="connsiteX9" fmla="*/ 666750 w 701675"/>
                      <a:gd name="connsiteY9" fmla="*/ 168275 h 714375"/>
                      <a:gd name="connsiteX10" fmla="*/ 682625 w 701675"/>
                      <a:gd name="connsiteY10" fmla="*/ 254000 h 714375"/>
                      <a:gd name="connsiteX11" fmla="*/ 701675 w 701675"/>
                      <a:gd name="connsiteY11" fmla="*/ 339725 h 714375"/>
                      <a:gd name="connsiteX12" fmla="*/ 447675 w 701675"/>
                      <a:gd name="connsiteY12" fmla="*/ 412750 h 714375"/>
                      <a:gd name="connsiteX13" fmla="*/ 225425 w 701675"/>
                      <a:gd name="connsiteY13" fmla="*/ 676275 h 714375"/>
                      <a:gd name="connsiteX14" fmla="*/ 130175 w 701675"/>
                      <a:gd name="connsiteY14" fmla="*/ 714375 h 714375"/>
                      <a:gd name="connsiteX15" fmla="*/ 0 w 701675"/>
                      <a:gd name="connsiteY15" fmla="*/ 590550 h 714375"/>
                      <a:gd name="connsiteX16" fmla="*/ 117475 w 701675"/>
                      <a:gd name="connsiteY16" fmla="*/ 438150 h 714375"/>
                      <a:gd name="connsiteX0" fmla="*/ 117475 w 701675"/>
                      <a:gd name="connsiteY0" fmla="*/ 438150 h 717953"/>
                      <a:gd name="connsiteX1" fmla="*/ 149225 w 701675"/>
                      <a:gd name="connsiteY1" fmla="*/ 501650 h 717953"/>
                      <a:gd name="connsiteX2" fmla="*/ 390525 w 701675"/>
                      <a:gd name="connsiteY2" fmla="*/ 241300 h 717953"/>
                      <a:gd name="connsiteX3" fmla="*/ 358775 w 701675"/>
                      <a:gd name="connsiteY3" fmla="*/ 120650 h 717953"/>
                      <a:gd name="connsiteX4" fmla="*/ 508000 w 701675"/>
                      <a:gd name="connsiteY4" fmla="*/ 0 h 717953"/>
                      <a:gd name="connsiteX5" fmla="*/ 561975 w 701675"/>
                      <a:gd name="connsiteY5" fmla="*/ 120650 h 717953"/>
                      <a:gd name="connsiteX6" fmla="*/ 587375 w 701675"/>
                      <a:gd name="connsiteY6" fmla="*/ 44450 h 717953"/>
                      <a:gd name="connsiteX7" fmla="*/ 660400 w 701675"/>
                      <a:gd name="connsiteY7" fmla="*/ 79375 h 717953"/>
                      <a:gd name="connsiteX8" fmla="*/ 660400 w 701675"/>
                      <a:gd name="connsiteY8" fmla="*/ 79375 h 717953"/>
                      <a:gd name="connsiteX9" fmla="*/ 666750 w 701675"/>
                      <a:gd name="connsiteY9" fmla="*/ 168275 h 717953"/>
                      <a:gd name="connsiteX10" fmla="*/ 682625 w 701675"/>
                      <a:gd name="connsiteY10" fmla="*/ 254000 h 717953"/>
                      <a:gd name="connsiteX11" fmla="*/ 701675 w 701675"/>
                      <a:gd name="connsiteY11" fmla="*/ 339725 h 717953"/>
                      <a:gd name="connsiteX12" fmla="*/ 447675 w 701675"/>
                      <a:gd name="connsiteY12" fmla="*/ 412750 h 717953"/>
                      <a:gd name="connsiteX13" fmla="*/ 225425 w 701675"/>
                      <a:gd name="connsiteY13" fmla="*/ 676275 h 717953"/>
                      <a:gd name="connsiteX14" fmla="*/ 130175 w 701675"/>
                      <a:gd name="connsiteY14" fmla="*/ 714375 h 717953"/>
                      <a:gd name="connsiteX15" fmla="*/ 0 w 701675"/>
                      <a:gd name="connsiteY15" fmla="*/ 590550 h 717953"/>
                      <a:gd name="connsiteX16" fmla="*/ 117475 w 701675"/>
                      <a:gd name="connsiteY16" fmla="*/ 438150 h 717953"/>
                      <a:gd name="connsiteX0" fmla="*/ 117475 w 701675"/>
                      <a:gd name="connsiteY0" fmla="*/ 438150 h 717953"/>
                      <a:gd name="connsiteX1" fmla="*/ 149225 w 701675"/>
                      <a:gd name="connsiteY1" fmla="*/ 501650 h 717953"/>
                      <a:gd name="connsiteX2" fmla="*/ 390525 w 701675"/>
                      <a:gd name="connsiteY2" fmla="*/ 241300 h 717953"/>
                      <a:gd name="connsiteX3" fmla="*/ 358775 w 701675"/>
                      <a:gd name="connsiteY3" fmla="*/ 120650 h 717953"/>
                      <a:gd name="connsiteX4" fmla="*/ 508000 w 701675"/>
                      <a:gd name="connsiteY4" fmla="*/ 0 h 717953"/>
                      <a:gd name="connsiteX5" fmla="*/ 561975 w 701675"/>
                      <a:gd name="connsiteY5" fmla="*/ 120650 h 717953"/>
                      <a:gd name="connsiteX6" fmla="*/ 587375 w 701675"/>
                      <a:gd name="connsiteY6" fmla="*/ 44450 h 717953"/>
                      <a:gd name="connsiteX7" fmla="*/ 660400 w 701675"/>
                      <a:gd name="connsiteY7" fmla="*/ 79375 h 717953"/>
                      <a:gd name="connsiteX8" fmla="*/ 660400 w 701675"/>
                      <a:gd name="connsiteY8" fmla="*/ 79375 h 717953"/>
                      <a:gd name="connsiteX9" fmla="*/ 666750 w 701675"/>
                      <a:gd name="connsiteY9" fmla="*/ 168275 h 717953"/>
                      <a:gd name="connsiteX10" fmla="*/ 682625 w 701675"/>
                      <a:gd name="connsiteY10" fmla="*/ 254000 h 717953"/>
                      <a:gd name="connsiteX11" fmla="*/ 701675 w 701675"/>
                      <a:gd name="connsiteY11" fmla="*/ 339725 h 717953"/>
                      <a:gd name="connsiteX12" fmla="*/ 425450 w 701675"/>
                      <a:gd name="connsiteY12" fmla="*/ 409575 h 717953"/>
                      <a:gd name="connsiteX13" fmla="*/ 225425 w 701675"/>
                      <a:gd name="connsiteY13" fmla="*/ 676275 h 717953"/>
                      <a:gd name="connsiteX14" fmla="*/ 130175 w 701675"/>
                      <a:gd name="connsiteY14" fmla="*/ 714375 h 717953"/>
                      <a:gd name="connsiteX15" fmla="*/ 0 w 701675"/>
                      <a:gd name="connsiteY15" fmla="*/ 590550 h 717953"/>
                      <a:gd name="connsiteX16" fmla="*/ 117475 w 701675"/>
                      <a:gd name="connsiteY16" fmla="*/ 438150 h 717953"/>
                      <a:gd name="connsiteX0" fmla="*/ 117475 w 701675"/>
                      <a:gd name="connsiteY0" fmla="*/ 438150 h 717953"/>
                      <a:gd name="connsiteX1" fmla="*/ 149225 w 701675"/>
                      <a:gd name="connsiteY1" fmla="*/ 501650 h 717953"/>
                      <a:gd name="connsiteX2" fmla="*/ 390525 w 701675"/>
                      <a:gd name="connsiteY2" fmla="*/ 241300 h 717953"/>
                      <a:gd name="connsiteX3" fmla="*/ 358775 w 701675"/>
                      <a:gd name="connsiteY3" fmla="*/ 120650 h 717953"/>
                      <a:gd name="connsiteX4" fmla="*/ 508000 w 701675"/>
                      <a:gd name="connsiteY4" fmla="*/ 0 h 717953"/>
                      <a:gd name="connsiteX5" fmla="*/ 561975 w 701675"/>
                      <a:gd name="connsiteY5" fmla="*/ 120650 h 717953"/>
                      <a:gd name="connsiteX6" fmla="*/ 587375 w 701675"/>
                      <a:gd name="connsiteY6" fmla="*/ 44450 h 717953"/>
                      <a:gd name="connsiteX7" fmla="*/ 660400 w 701675"/>
                      <a:gd name="connsiteY7" fmla="*/ 79375 h 717953"/>
                      <a:gd name="connsiteX8" fmla="*/ 660400 w 701675"/>
                      <a:gd name="connsiteY8" fmla="*/ 79375 h 717953"/>
                      <a:gd name="connsiteX9" fmla="*/ 666750 w 701675"/>
                      <a:gd name="connsiteY9" fmla="*/ 168275 h 717953"/>
                      <a:gd name="connsiteX10" fmla="*/ 682625 w 701675"/>
                      <a:gd name="connsiteY10" fmla="*/ 254000 h 717953"/>
                      <a:gd name="connsiteX11" fmla="*/ 701675 w 701675"/>
                      <a:gd name="connsiteY11" fmla="*/ 339725 h 717953"/>
                      <a:gd name="connsiteX12" fmla="*/ 425450 w 701675"/>
                      <a:gd name="connsiteY12" fmla="*/ 409575 h 717953"/>
                      <a:gd name="connsiteX13" fmla="*/ 225425 w 701675"/>
                      <a:gd name="connsiteY13" fmla="*/ 676275 h 717953"/>
                      <a:gd name="connsiteX14" fmla="*/ 130175 w 701675"/>
                      <a:gd name="connsiteY14" fmla="*/ 714375 h 717953"/>
                      <a:gd name="connsiteX15" fmla="*/ 0 w 701675"/>
                      <a:gd name="connsiteY15" fmla="*/ 590550 h 717953"/>
                      <a:gd name="connsiteX16" fmla="*/ 117475 w 70167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61975 w 682625"/>
                      <a:gd name="connsiteY5" fmla="*/ 120650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60400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61975 w 682625"/>
                      <a:gd name="connsiteY5" fmla="*/ 120650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60400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61975 w 682625"/>
                      <a:gd name="connsiteY5" fmla="*/ 120650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60400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61975 w 682625"/>
                      <a:gd name="connsiteY5" fmla="*/ 120650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60400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61975 w 682625"/>
                      <a:gd name="connsiteY5" fmla="*/ 120650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60400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61975 w 682625"/>
                      <a:gd name="connsiteY5" fmla="*/ 120650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60400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61975 w 682625"/>
                      <a:gd name="connsiteY5" fmla="*/ 120650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50875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46100 w 682625"/>
                      <a:gd name="connsiteY5" fmla="*/ 117475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50875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46100 w 682625"/>
                      <a:gd name="connsiteY5" fmla="*/ 117475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50875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46100 w 682625"/>
                      <a:gd name="connsiteY5" fmla="*/ 117475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50875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46100 w 682625"/>
                      <a:gd name="connsiteY5" fmla="*/ 117475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50875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46100 w 682625"/>
                      <a:gd name="connsiteY5" fmla="*/ 117475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50875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  <a:gd name="connsiteX0" fmla="*/ 117475 w 682625"/>
                      <a:gd name="connsiteY0" fmla="*/ 438150 h 717953"/>
                      <a:gd name="connsiteX1" fmla="*/ 149225 w 682625"/>
                      <a:gd name="connsiteY1" fmla="*/ 501650 h 717953"/>
                      <a:gd name="connsiteX2" fmla="*/ 390525 w 682625"/>
                      <a:gd name="connsiteY2" fmla="*/ 241300 h 717953"/>
                      <a:gd name="connsiteX3" fmla="*/ 358775 w 682625"/>
                      <a:gd name="connsiteY3" fmla="*/ 120650 h 717953"/>
                      <a:gd name="connsiteX4" fmla="*/ 508000 w 682625"/>
                      <a:gd name="connsiteY4" fmla="*/ 0 h 717953"/>
                      <a:gd name="connsiteX5" fmla="*/ 546100 w 682625"/>
                      <a:gd name="connsiteY5" fmla="*/ 117475 h 717953"/>
                      <a:gd name="connsiteX6" fmla="*/ 587375 w 682625"/>
                      <a:gd name="connsiteY6" fmla="*/ 44450 h 717953"/>
                      <a:gd name="connsiteX7" fmla="*/ 660400 w 682625"/>
                      <a:gd name="connsiteY7" fmla="*/ 79375 h 717953"/>
                      <a:gd name="connsiteX8" fmla="*/ 650875 w 682625"/>
                      <a:gd name="connsiteY8" fmla="*/ 79375 h 717953"/>
                      <a:gd name="connsiteX9" fmla="*/ 666750 w 682625"/>
                      <a:gd name="connsiteY9" fmla="*/ 168275 h 717953"/>
                      <a:gd name="connsiteX10" fmla="*/ 682625 w 682625"/>
                      <a:gd name="connsiteY10" fmla="*/ 254000 h 717953"/>
                      <a:gd name="connsiteX11" fmla="*/ 676275 w 682625"/>
                      <a:gd name="connsiteY11" fmla="*/ 330200 h 717953"/>
                      <a:gd name="connsiteX12" fmla="*/ 425450 w 682625"/>
                      <a:gd name="connsiteY12" fmla="*/ 409575 h 717953"/>
                      <a:gd name="connsiteX13" fmla="*/ 225425 w 682625"/>
                      <a:gd name="connsiteY13" fmla="*/ 676275 h 717953"/>
                      <a:gd name="connsiteX14" fmla="*/ 130175 w 682625"/>
                      <a:gd name="connsiteY14" fmla="*/ 714375 h 717953"/>
                      <a:gd name="connsiteX15" fmla="*/ 0 w 682625"/>
                      <a:gd name="connsiteY15" fmla="*/ 590550 h 717953"/>
                      <a:gd name="connsiteX16" fmla="*/ 117475 w 682625"/>
                      <a:gd name="connsiteY16" fmla="*/ 438150 h 71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82625" h="717953">
                        <a:moveTo>
                          <a:pt x="117475" y="438150"/>
                        </a:moveTo>
                        <a:lnTo>
                          <a:pt x="149225" y="501650"/>
                        </a:lnTo>
                        <a:cubicBezTo>
                          <a:pt x="226483" y="494242"/>
                          <a:pt x="310092" y="328083"/>
                          <a:pt x="390525" y="241300"/>
                        </a:cubicBezTo>
                        <a:lnTo>
                          <a:pt x="358775" y="120650"/>
                        </a:lnTo>
                        <a:cubicBezTo>
                          <a:pt x="389467" y="67733"/>
                          <a:pt x="461433" y="49742"/>
                          <a:pt x="508000" y="0"/>
                        </a:cubicBezTo>
                        <a:cubicBezTo>
                          <a:pt x="533400" y="35983"/>
                          <a:pt x="533400" y="49742"/>
                          <a:pt x="546100" y="117475"/>
                        </a:cubicBezTo>
                        <a:cubicBezTo>
                          <a:pt x="578908" y="105833"/>
                          <a:pt x="573617" y="68792"/>
                          <a:pt x="587375" y="44450"/>
                        </a:cubicBezTo>
                        <a:cubicBezTo>
                          <a:pt x="611717" y="56092"/>
                          <a:pt x="649817" y="73554"/>
                          <a:pt x="660400" y="79375"/>
                        </a:cubicBezTo>
                        <a:cubicBezTo>
                          <a:pt x="670983" y="85196"/>
                          <a:pt x="654050" y="79375"/>
                          <a:pt x="650875" y="79375"/>
                        </a:cubicBezTo>
                        <a:cubicBezTo>
                          <a:pt x="652992" y="109008"/>
                          <a:pt x="677333" y="132292"/>
                          <a:pt x="666750" y="168275"/>
                        </a:cubicBezTo>
                        <a:cubicBezTo>
                          <a:pt x="681567" y="196850"/>
                          <a:pt x="655108" y="222250"/>
                          <a:pt x="682625" y="254000"/>
                        </a:cubicBezTo>
                        <a:cubicBezTo>
                          <a:pt x="661458" y="279400"/>
                          <a:pt x="678392" y="304800"/>
                          <a:pt x="676275" y="330200"/>
                        </a:cubicBezTo>
                        <a:cubicBezTo>
                          <a:pt x="603250" y="385233"/>
                          <a:pt x="542925" y="430742"/>
                          <a:pt x="425450" y="409575"/>
                        </a:cubicBezTo>
                        <a:lnTo>
                          <a:pt x="225425" y="676275"/>
                        </a:lnTo>
                        <a:cubicBezTo>
                          <a:pt x="193675" y="730250"/>
                          <a:pt x="161925" y="717550"/>
                          <a:pt x="130175" y="714375"/>
                        </a:cubicBezTo>
                        <a:cubicBezTo>
                          <a:pt x="86783" y="673100"/>
                          <a:pt x="27517" y="657225"/>
                          <a:pt x="0" y="590550"/>
                        </a:cubicBezTo>
                        <a:lnTo>
                          <a:pt x="117475" y="43815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35" name="Forma libre 634"/>
                  <p:cNvSpPr/>
                  <p:nvPr/>
                </p:nvSpPr>
                <p:spPr>
                  <a:xfrm>
                    <a:off x="2171701" y="2165787"/>
                    <a:ext cx="222250" cy="132913"/>
                  </a:xfrm>
                  <a:custGeom>
                    <a:avLst/>
                    <a:gdLst>
                      <a:gd name="connsiteX0" fmla="*/ 203200 w 203200"/>
                      <a:gd name="connsiteY0" fmla="*/ 0 h 161925"/>
                      <a:gd name="connsiteX1" fmla="*/ 0 w 203200"/>
                      <a:gd name="connsiteY1" fmla="*/ 161925 h 161925"/>
                      <a:gd name="connsiteX2" fmla="*/ 0 w 203200"/>
                      <a:gd name="connsiteY2" fmla="*/ 161925 h 161925"/>
                      <a:gd name="connsiteX0" fmla="*/ 225425 w 225425"/>
                      <a:gd name="connsiteY0" fmla="*/ 0 h 92075"/>
                      <a:gd name="connsiteX1" fmla="*/ 0 w 225425"/>
                      <a:gd name="connsiteY1" fmla="*/ 92075 h 92075"/>
                      <a:gd name="connsiteX2" fmla="*/ 0 w 225425"/>
                      <a:gd name="connsiteY2" fmla="*/ 92075 h 92075"/>
                      <a:gd name="connsiteX0" fmla="*/ 225425 w 225425"/>
                      <a:gd name="connsiteY0" fmla="*/ 3999 h 96074"/>
                      <a:gd name="connsiteX1" fmla="*/ 0 w 225425"/>
                      <a:gd name="connsiteY1" fmla="*/ 96074 h 96074"/>
                      <a:gd name="connsiteX2" fmla="*/ 0 w 225425"/>
                      <a:gd name="connsiteY2" fmla="*/ 96074 h 96074"/>
                      <a:gd name="connsiteX0" fmla="*/ 237876 w 237876"/>
                      <a:gd name="connsiteY0" fmla="*/ 3674 h 130674"/>
                      <a:gd name="connsiteX1" fmla="*/ 12451 w 237876"/>
                      <a:gd name="connsiteY1" fmla="*/ 95749 h 130674"/>
                      <a:gd name="connsiteX2" fmla="*/ 31501 w 237876"/>
                      <a:gd name="connsiteY2" fmla="*/ 130674 h 130674"/>
                      <a:gd name="connsiteX0" fmla="*/ 225425 w 225425"/>
                      <a:gd name="connsiteY0" fmla="*/ 3674 h 95749"/>
                      <a:gd name="connsiteX1" fmla="*/ 0 w 225425"/>
                      <a:gd name="connsiteY1" fmla="*/ 95749 h 95749"/>
                      <a:gd name="connsiteX0" fmla="*/ 222250 w 222250"/>
                      <a:gd name="connsiteY0" fmla="*/ 2738 h 132913"/>
                      <a:gd name="connsiteX1" fmla="*/ 0 w 222250"/>
                      <a:gd name="connsiteY1" fmla="*/ 132913 h 132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2250" h="132913">
                        <a:moveTo>
                          <a:pt x="222250" y="2738"/>
                        </a:moveTo>
                        <a:cubicBezTo>
                          <a:pt x="109008" y="-20545"/>
                          <a:pt x="34396" y="111746"/>
                          <a:pt x="0" y="132913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  <a:alpha val="12000"/>
                        </a:schemeClr>
                      </a:gs>
                      <a:gs pos="100000">
                        <a:srgbClr val="FFFFFF">
                          <a:alpha val="12000"/>
                        </a:srgbClr>
                      </a:gs>
                      <a:gs pos="50000">
                        <a:schemeClr val="accent6">
                          <a:lumMod val="60000"/>
                          <a:lumOff val="40000"/>
                          <a:alpha val="12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grpSp>
                <p:nvGrpSpPr>
                  <p:cNvPr id="636" name="Agrupar 635"/>
                  <p:cNvGrpSpPr/>
                  <p:nvPr/>
                </p:nvGrpSpPr>
                <p:grpSpPr>
                  <a:xfrm>
                    <a:off x="2279650" y="2218632"/>
                    <a:ext cx="174625" cy="80067"/>
                    <a:chOff x="2279650" y="2218632"/>
                    <a:chExt cx="174625" cy="80067"/>
                  </a:xfrm>
                  <a:effectLst/>
                </p:grpSpPr>
                <p:sp>
                  <p:nvSpPr>
                    <p:cNvPr id="638" name="Forma libre 637"/>
                    <p:cNvSpPr/>
                    <p:nvPr/>
                  </p:nvSpPr>
                  <p:spPr>
                    <a:xfrm>
                      <a:off x="2279650" y="2218632"/>
                      <a:ext cx="174625" cy="80067"/>
                    </a:xfrm>
                    <a:custGeom>
                      <a:avLst/>
                      <a:gdLst>
                        <a:gd name="connsiteX0" fmla="*/ 0 w 174625"/>
                        <a:gd name="connsiteY0" fmla="*/ 66675 h 95250"/>
                        <a:gd name="connsiteX1" fmla="*/ 101600 w 174625"/>
                        <a:gd name="connsiteY1" fmla="*/ 0 h 95250"/>
                        <a:gd name="connsiteX2" fmla="*/ 174625 w 174625"/>
                        <a:gd name="connsiteY2" fmla="*/ 31750 h 95250"/>
                        <a:gd name="connsiteX3" fmla="*/ 107950 w 174625"/>
                        <a:gd name="connsiteY3" fmla="*/ 95250 h 95250"/>
                        <a:gd name="connsiteX4" fmla="*/ 0 w 174625"/>
                        <a:gd name="connsiteY4" fmla="*/ 66675 h 95250"/>
                        <a:gd name="connsiteX0" fmla="*/ 0 w 174625"/>
                        <a:gd name="connsiteY0" fmla="*/ 67367 h 95942"/>
                        <a:gd name="connsiteX1" fmla="*/ 101600 w 174625"/>
                        <a:gd name="connsiteY1" fmla="*/ 692 h 95942"/>
                        <a:gd name="connsiteX2" fmla="*/ 174625 w 174625"/>
                        <a:gd name="connsiteY2" fmla="*/ 32442 h 95942"/>
                        <a:gd name="connsiteX3" fmla="*/ 107950 w 174625"/>
                        <a:gd name="connsiteY3" fmla="*/ 95942 h 95942"/>
                        <a:gd name="connsiteX4" fmla="*/ 0 w 174625"/>
                        <a:gd name="connsiteY4" fmla="*/ 67367 h 95942"/>
                        <a:gd name="connsiteX0" fmla="*/ 0 w 174625"/>
                        <a:gd name="connsiteY0" fmla="*/ 67367 h 95942"/>
                        <a:gd name="connsiteX1" fmla="*/ 101600 w 174625"/>
                        <a:gd name="connsiteY1" fmla="*/ 692 h 95942"/>
                        <a:gd name="connsiteX2" fmla="*/ 174625 w 174625"/>
                        <a:gd name="connsiteY2" fmla="*/ 32442 h 95942"/>
                        <a:gd name="connsiteX3" fmla="*/ 107950 w 174625"/>
                        <a:gd name="connsiteY3" fmla="*/ 95942 h 95942"/>
                        <a:gd name="connsiteX4" fmla="*/ 0 w 174625"/>
                        <a:gd name="connsiteY4" fmla="*/ 67367 h 95942"/>
                        <a:gd name="connsiteX0" fmla="*/ 0 w 174625"/>
                        <a:gd name="connsiteY0" fmla="*/ 67367 h 95942"/>
                        <a:gd name="connsiteX1" fmla="*/ 101600 w 174625"/>
                        <a:gd name="connsiteY1" fmla="*/ 692 h 95942"/>
                        <a:gd name="connsiteX2" fmla="*/ 174625 w 174625"/>
                        <a:gd name="connsiteY2" fmla="*/ 32442 h 95942"/>
                        <a:gd name="connsiteX3" fmla="*/ 107950 w 174625"/>
                        <a:gd name="connsiteY3" fmla="*/ 95942 h 95942"/>
                        <a:gd name="connsiteX4" fmla="*/ 0 w 174625"/>
                        <a:gd name="connsiteY4" fmla="*/ 67367 h 95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625" h="95942">
                          <a:moveTo>
                            <a:pt x="0" y="67367"/>
                          </a:moveTo>
                          <a:lnTo>
                            <a:pt x="101600" y="692"/>
                          </a:lnTo>
                          <a:cubicBezTo>
                            <a:pt x="148167" y="-4600"/>
                            <a:pt x="150283" y="21859"/>
                            <a:pt x="174625" y="32442"/>
                          </a:cubicBezTo>
                          <a:cubicBezTo>
                            <a:pt x="174625" y="88534"/>
                            <a:pt x="130175" y="74775"/>
                            <a:pt x="107950" y="95942"/>
                          </a:cubicBezTo>
                          <a:cubicBezTo>
                            <a:pt x="71967" y="86417"/>
                            <a:pt x="42333" y="67367"/>
                            <a:pt x="0" y="67367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639" name="Elipse 638"/>
                    <p:cNvSpPr/>
                    <p:nvPr/>
                  </p:nvSpPr>
                  <p:spPr>
                    <a:xfrm>
                      <a:off x="2374901" y="2233931"/>
                      <a:ext cx="45719" cy="4571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</p:grpSp>
              <p:sp>
                <p:nvSpPr>
                  <p:cNvPr id="637" name="Forma libre 636"/>
                  <p:cNvSpPr/>
                  <p:nvPr/>
                </p:nvSpPr>
                <p:spPr>
                  <a:xfrm>
                    <a:off x="2063750" y="2695574"/>
                    <a:ext cx="263525" cy="327025"/>
                  </a:xfrm>
                  <a:custGeom>
                    <a:avLst/>
                    <a:gdLst>
                      <a:gd name="connsiteX0" fmla="*/ 53975 w 184150"/>
                      <a:gd name="connsiteY0" fmla="*/ 381000 h 381000"/>
                      <a:gd name="connsiteX1" fmla="*/ 9525 w 184150"/>
                      <a:gd name="connsiteY1" fmla="*/ 327025 h 381000"/>
                      <a:gd name="connsiteX2" fmla="*/ 184150 w 184150"/>
                      <a:gd name="connsiteY2" fmla="*/ 161925 h 381000"/>
                      <a:gd name="connsiteX3" fmla="*/ 123825 w 184150"/>
                      <a:gd name="connsiteY3" fmla="*/ 0 h 381000"/>
                      <a:gd name="connsiteX4" fmla="*/ 0 w 184150"/>
                      <a:gd name="connsiteY4" fmla="*/ 298450 h 381000"/>
                      <a:gd name="connsiteX5" fmla="*/ 0 w 184150"/>
                      <a:gd name="connsiteY5" fmla="*/ 298450 h 381000"/>
                      <a:gd name="connsiteX0" fmla="*/ 53975 w 184150"/>
                      <a:gd name="connsiteY0" fmla="*/ 381000 h 381000"/>
                      <a:gd name="connsiteX1" fmla="*/ 9525 w 184150"/>
                      <a:gd name="connsiteY1" fmla="*/ 327025 h 381000"/>
                      <a:gd name="connsiteX2" fmla="*/ 184150 w 184150"/>
                      <a:gd name="connsiteY2" fmla="*/ 161925 h 381000"/>
                      <a:gd name="connsiteX3" fmla="*/ 123825 w 184150"/>
                      <a:gd name="connsiteY3" fmla="*/ 0 h 381000"/>
                      <a:gd name="connsiteX4" fmla="*/ 0 w 184150"/>
                      <a:gd name="connsiteY4" fmla="*/ 298450 h 381000"/>
                      <a:gd name="connsiteX5" fmla="*/ 0 w 184150"/>
                      <a:gd name="connsiteY5" fmla="*/ 298450 h 381000"/>
                      <a:gd name="connsiteX6" fmla="*/ 53975 w 184150"/>
                      <a:gd name="connsiteY6" fmla="*/ 381000 h 381000"/>
                      <a:gd name="connsiteX0" fmla="*/ 131627 w 261802"/>
                      <a:gd name="connsiteY0" fmla="*/ 381000 h 381000"/>
                      <a:gd name="connsiteX1" fmla="*/ 87177 w 261802"/>
                      <a:gd name="connsiteY1" fmla="*/ 327025 h 381000"/>
                      <a:gd name="connsiteX2" fmla="*/ 261802 w 261802"/>
                      <a:gd name="connsiteY2" fmla="*/ 161925 h 381000"/>
                      <a:gd name="connsiteX3" fmla="*/ 201477 w 261802"/>
                      <a:gd name="connsiteY3" fmla="*/ 0 h 381000"/>
                      <a:gd name="connsiteX4" fmla="*/ 77652 w 261802"/>
                      <a:gd name="connsiteY4" fmla="*/ 298450 h 381000"/>
                      <a:gd name="connsiteX5" fmla="*/ 77652 w 261802"/>
                      <a:gd name="connsiteY5" fmla="*/ 298450 h 381000"/>
                      <a:gd name="connsiteX6" fmla="*/ 131627 w 261802"/>
                      <a:gd name="connsiteY6" fmla="*/ 381000 h 381000"/>
                      <a:gd name="connsiteX0" fmla="*/ 139395 w 269570"/>
                      <a:gd name="connsiteY0" fmla="*/ 381000 h 381000"/>
                      <a:gd name="connsiteX1" fmla="*/ 94945 w 269570"/>
                      <a:gd name="connsiteY1" fmla="*/ 327025 h 381000"/>
                      <a:gd name="connsiteX2" fmla="*/ 269570 w 269570"/>
                      <a:gd name="connsiteY2" fmla="*/ 161925 h 381000"/>
                      <a:gd name="connsiteX3" fmla="*/ 209245 w 269570"/>
                      <a:gd name="connsiteY3" fmla="*/ 0 h 381000"/>
                      <a:gd name="connsiteX4" fmla="*/ 85420 w 269570"/>
                      <a:gd name="connsiteY4" fmla="*/ 298450 h 381000"/>
                      <a:gd name="connsiteX5" fmla="*/ 85420 w 269570"/>
                      <a:gd name="connsiteY5" fmla="*/ 298450 h 381000"/>
                      <a:gd name="connsiteX6" fmla="*/ 139395 w 269570"/>
                      <a:gd name="connsiteY6" fmla="*/ 381000 h 381000"/>
                      <a:gd name="connsiteX0" fmla="*/ 139395 w 269570"/>
                      <a:gd name="connsiteY0" fmla="*/ 381000 h 381000"/>
                      <a:gd name="connsiteX1" fmla="*/ 94945 w 269570"/>
                      <a:gd name="connsiteY1" fmla="*/ 327025 h 381000"/>
                      <a:gd name="connsiteX2" fmla="*/ 269570 w 269570"/>
                      <a:gd name="connsiteY2" fmla="*/ 161925 h 381000"/>
                      <a:gd name="connsiteX3" fmla="*/ 209245 w 269570"/>
                      <a:gd name="connsiteY3" fmla="*/ 0 h 381000"/>
                      <a:gd name="connsiteX4" fmla="*/ 85420 w 269570"/>
                      <a:gd name="connsiteY4" fmla="*/ 298450 h 381000"/>
                      <a:gd name="connsiteX5" fmla="*/ 85420 w 269570"/>
                      <a:gd name="connsiteY5" fmla="*/ 298450 h 381000"/>
                      <a:gd name="connsiteX6" fmla="*/ 139395 w 269570"/>
                      <a:gd name="connsiteY6" fmla="*/ 381000 h 381000"/>
                      <a:gd name="connsiteX0" fmla="*/ 141673 w 271848"/>
                      <a:gd name="connsiteY0" fmla="*/ 381000 h 381000"/>
                      <a:gd name="connsiteX1" fmla="*/ 97223 w 271848"/>
                      <a:gd name="connsiteY1" fmla="*/ 327025 h 381000"/>
                      <a:gd name="connsiteX2" fmla="*/ 271848 w 271848"/>
                      <a:gd name="connsiteY2" fmla="*/ 161925 h 381000"/>
                      <a:gd name="connsiteX3" fmla="*/ 211523 w 271848"/>
                      <a:gd name="connsiteY3" fmla="*/ 0 h 381000"/>
                      <a:gd name="connsiteX4" fmla="*/ 87698 w 271848"/>
                      <a:gd name="connsiteY4" fmla="*/ 298450 h 381000"/>
                      <a:gd name="connsiteX5" fmla="*/ 87698 w 271848"/>
                      <a:gd name="connsiteY5" fmla="*/ 298450 h 381000"/>
                      <a:gd name="connsiteX6" fmla="*/ 141673 w 271848"/>
                      <a:gd name="connsiteY6" fmla="*/ 381000 h 381000"/>
                      <a:gd name="connsiteX0" fmla="*/ 141673 w 271848"/>
                      <a:gd name="connsiteY0" fmla="*/ 381000 h 381000"/>
                      <a:gd name="connsiteX1" fmla="*/ 97223 w 271848"/>
                      <a:gd name="connsiteY1" fmla="*/ 327025 h 381000"/>
                      <a:gd name="connsiteX2" fmla="*/ 271848 w 271848"/>
                      <a:gd name="connsiteY2" fmla="*/ 161925 h 381000"/>
                      <a:gd name="connsiteX3" fmla="*/ 211523 w 271848"/>
                      <a:gd name="connsiteY3" fmla="*/ 0 h 381000"/>
                      <a:gd name="connsiteX4" fmla="*/ 87698 w 271848"/>
                      <a:gd name="connsiteY4" fmla="*/ 298450 h 381000"/>
                      <a:gd name="connsiteX5" fmla="*/ 141673 w 271848"/>
                      <a:gd name="connsiteY5" fmla="*/ 381000 h 381000"/>
                      <a:gd name="connsiteX0" fmla="*/ 44450 w 174625"/>
                      <a:gd name="connsiteY0" fmla="*/ 381000 h 381000"/>
                      <a:gd name="connsiteX1" fmla="*/ 0 w 174625"/>
                      <a:gd name="connsiteY1" fmla="*/ 327025 h 381000"/>
                      <a:gd name="connsiteX2" fmla="*/ 174625 w 174625"/>
                      <a:gd name="connsiteY2" fmla="*/ 161925 h 381000"/>
                      <a:gd name="connsiteX3" fmla="*/ 114300 w 174625"/>
                      <a:gd name="connsiteY3" fmla="*/ 0 h 381000"/>
                      <a:gd name="connsiteX4" fmla="*/ 44450 w 174625"/>
                      <a:gd name="connsiteY4" fmla="*/ 381000 h 381000"/>
                      <a:gd name="connsiteX0" fmla="*/ 0 w 263525"/>
                      <a:gd name="connsiteY0" fmla="*/ 158750 h 327025"/>
                      <a:gd name="connsiteX1" fmla="*/ 88900 w 263525"/>
                      <a:gd name="connsiteY1" fmla="*/ 327025 h 327025"/>
                      <a:gd name="connsiteX2" fmla="*/ 263525 w 263525"/>
                      <a:gd name="connsiteY2" fmla="*/ 161925 h 327025"/>
                      <a:gd name="connsiteX3" fmla="*/ 203200 w 263525"/>
                      <a:gd name="connsiteY3" fmla="*/ 0 h 327025"/>
                      <a:gd name="connsiteX4" fmla="*/ 0 w 263525"/>
                      <a:gd name="connsiteY4" fmla="*/ 158750 h 327025"/>
                      <a:gd name="connsiteX0" fmla="*/ 0 w 263525"/>
                      <a:gd name="connsiteY0" fmla="*/ 158750 h 327025"/>
                      <a:gd name="connsiteX1" fmla="*/ 88900 w 263525"/>
                      <a:gd name="connsiteY1" fmla="*/ 327025 h 327025"/>
                      <a:gd name="connsiteX2" fmla="*/ 263525 w 263525"/>
                      <a:gd name="connsiteY2" fmla="*/ 161925 h 327025"/>
                      <a:gd name="connsiteX3" fmla="*/ 203200 w 263525"/>
                      <a:gd name="connsiteY3" fmla="*/ 0 h 327025"/>
                      <a:gd name="connsiteX4" fmla="*/ 0 w 263525"/>
                      <a:gd name="connsiteY4" fmla="*/ 158750 h 327025"/>
                      <a:gd name="connsiteX0" fmla="*/ 0 w 263525"/>
                      <a:gd name="connsiteY0" fmla="*/ 158750 h 327025"/>
                      <a:gd name="connsiteX1" fmla="*/ 88900 w 263525"/>
                      <a:gd name="connsiteY1" fmla="*/ 327025 h 327025"/>
                      <a:gd name="connsiteX2" fmla="*/ 263525 w 263525"/>
                      <a:gd name="connsiteY2" fmla="*/ 161925 h 327025"/>
                      <a:gd name="connsiteX3" fmla="*/ 203200 w 263525"/>
                      <a:gd name="connsiteY3" fmla="*/ 0 h 327025"/>
                      <a:gd name="connsiteX4" fmla="*/ 0 w 263525"/>
                      <a:gd name="connsiteY4" fmla="*/ 158750 h 327025"/>
                      <a:gd name="connsiteX0" fmla="*/ 0 w 263525"/>
                      <a:gd name="connsiteY0" fmla="*/ 158750 h 327025"/>
                      <a:gd name="connsiteX1" fmla="*/ 88900 w 263525"/>
                      <a:gd name="connsiteY1" fmla="*/ 327025 h 327025"/>
                      <a:gd name="connsiteX2" fmla="*/ 263525 w 263525"/>
                      <a:gd name="connsiteY2" fmla="*/ 161925 h 327025"/>
                      <a:gd name="connsiteX3" fmla="*/ 203200 w 263525"/>
                      <a:gd name="connsiteY3" fmla="*/ 0 h 327025"/>
                      <a:gd name="connsiteX4" fmla="*/ 0 w 263525"/>
                      <a:gd name="connsiteY4" fmla="*/ 158750 h 327025"/>
                      <a:gd name="connsiteX0" fmla="*/ 0 w 263525"/>
                      <a:gd name="connsiteY0" fmla="*/ 158750 h 327025"/>
                      <a:gd name="connsiteX1" fmla="*/ 88900 w 263525"/>
                      <a:gd name="connsiteY1" fmla="*/ 327025 h 327025"/>
                      <a:gd name="connsiteX2" fmla="*/ 263525 w 263525"/>
                      <a:gd name="connsiteY2" fmla="*/ 161925 h 327025"/>
                      <a:gd name="connsiteX3" fmla="*/ 203200 w 263525"/>
                      <a:gd name="connsiteY3" fmla="*/ 0 h 327025"/>
                      <a:gd name="connsiteX4" fmla="*/ 0 w 263525"/>
                      <a:gd name="connsiteY4" fmla="*/ 158750 h 327025"/>
                      <a:gd name="connsiteX0" fmla="*/ 0 w 263525"/>
                      <a:gd name="connsiteY0" fmla="*/ 158750 h 327025"/>
                      <a:gd name="connsiteX1" fmla="*/ 88900 w 263525"/>
                      <a:gd name="connsiteY1" fmla="*/ 327025 h 327025"/>
                      <a:gd name="connsiteX2" fmla="*/ 263525 w 263525"/>
                      <a:gd name="connsiteY2" fmla="*/ 161925 h 327025"/>
                      <a:gd name="connsiteX3" fmla="*/ 203200 w 263525"/>
                      <a:gd name="connsiteY3" fmla="*/ 0 h 327025"/>
                      <a:gd name="connsiteX4" fmla="*/ 0 w 263525"/>
                      <a:gd name="connsiteY4" fmla="*/ 158750 h 327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525" h="327025">
                        <a:moveTo>
                          <a:pt x="0" y="158750"/>
                        </a:moveTo>
                        <a:cubicBezTo>
                          <a:pt x="29633" y="214842"/>
                          <a:pt x="49742" y="274108"/>
                          <a:pt x="88900" y="327025"/>
                        </a:cubicBezTo>
                        <a:cubicBezTo>
                          <a:pt x="115358" y="256117"/>
                          <a:pt x="179917" y="137583"/>
                          <a:pt x="263525" y="161925"/>
                        </a:cubicBezTo>
                        <a:cubicBezTo>
                          <a:pt x="262467" y="104775"/>
                          <a:pt x="242358" y="53975"/>
                          <a:pt x="203200" y="0"/>
                        </a:cubicBezTo>
                        <a:cubicBezTo>
                          <a:pt x="181504" y="36512"/>
                          <a:pt x="60325" y="-73554"/>
                          <a:pt x="0" y="15875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</p:grpSp>
            <p:grpSp>
              <p:nvGrpSpPr>
                <p:cNvPr id="562" name="Agrupar 561"/>
                <p:cNvGrpSpPr/>
                <p:nvPr/>
              </p:nvGrpSpPr>
              <p:grpSpPr>
                <a:xfrm>
                  <a:off x="3295650" y="1293818"/>
                  <a:ext cx="1927225" cy="4487854"/>
                  <a:chOff x="3295650" y="1773038"/>
                  <a:chExt cx="1927225" cy="4487854"/>
                </a:xfrm>
              </p:grpSpPr>
              <p:sp>
                <p:nvSpPr>
                  <p:cNvPr id="593" name="Forma libre 592"/>
                  <p:cNvSpPr/>
                  <p:nvPr/>
                </p:nvSpPr>
                <p:spPr>
                  <a:xfrm>
                    <a:off x="3947266" y="3924300"/>
                    <a:ext cx="796184" cy="1450647"/>
                  </a:xfrm>
                  <a:custGeom>
                    <a:avLst/>
                    <a:gdLst>
                      <a:gd name="connsiteX0" fmla="*/ 60325 w 796925"/>
                      <a:gd name="connsiteY0" fmla="*/ 0 h 1447839"/>
                      <a:gd name="connsiteX1" fmla="*/ 0 w 796925"/>
                      <a:gd name="connsiteY1" fmla="*/ 558800 h 1447839"/>
                      <a:gd name="connsiteX2" fmla="*/ 107950 w 796925"/>
                      <a:gd name="connsiteY2" fmla="*/ 844550 h 1447839"/>
                      <a:gd name="connsiteX3" fmla="*/ 596900 w 796925"/>
                      <a:gd name="connsiteY3" fmla="*/ 1295400 h 1447839"/>
                      <a:gd name="connsiteX4" fmla="*/ 593725 w 796925"/>
                      <a:gd name="connsiteY4" fmla="*/ 1444625 h 1447839"/>
                      <a:gd name="connsiteX5" fmla="*/ 644525 w 796925"/>
                      <a:gd name="connsiteY5" fmla="*/ 1447800 h 1447839"/>
                      <a:gd name="connsiteX6" fmla="*/ 796925 w 796925"/>
                      <a:gd name="connsiteY6" fmla="*/ 1444625 h 1447839"/>
                      <a:gd name="connsiteX7" fmla="*/ 485775 w 796925"/>
                      <a:gd name="connsiteY7" fmla="*/ 749300 h 1447839"/>
                      <a:gd name="connsiteX8" fmla="*/ 330200 w 796925"/>
                      <a:gd name="connsiteY8" fmla="*/ 425450 h 1447839"/>
                      <a:gd name="connsiteX9" fmla="*/ 450850 w 796925"/>
                      <a:gd name="connsiteY9" fmla="*/ 22225 h 1447839"/>
                      <a:gd name="connsiteX10" fmla="*/ 60325 w 796925"/>
                      <a:gd name="connsiteY10" fmla="*/ 0 h 1447839"/>
                      <a:gd name="connsiteX0" fmla="*/ 60325 w 796925"/>
                      <a:gd name="connsiteY0" fmla="*/ 0 h 1447839"/>
                      <a:gd name="connsiteX1" fmla="*/ 0 w 796925"/>
                      <a:gd name="connsiteY1" fmla="*/ 558800 h 1447839"/>
                      <a:gd name="connsiteX2" fmla="*/ 107950 w 796925"/>
                      <a:gd name="connsiteY2" fmla="*/ 844550 h 1447839"/>
                      <a:gd name="connsiteX3" fmla="*/ 596900 w 796925"/>
                      <a:gd name="connsiteY3" fmla="*/ 1295400 h 1447839"/>
                      <a:gd name="connsiteX4" fmla="*/ 593725 w 796925"/>
                      <a:gd name="connsiteY4" fmla="*/ 1444625 h 1447839"/>
                      <a:gd name="connsiteX5" fmla="*/ 644525 w 796925"/>
                      <a:gd name="connsiteY5" fmla="*/ 1447800 h 1447839"/>
                      <a:gd name="connsiteX6" fmla="*/ 796925 w 796925"/>
                      <a:gd name="connsiteY6" fmla="*/ 1444625 h 1447839"/>
                      <a:gd name="connsiteX7" fmla="*/ 485775 w 796925"/>
                      <a:gd name="connsiteY7" fmla="*/ 749300 h 1447839"/>
                      <a:gd name="connsiteX8" fmla="*/ 330200 w 796925"/>
                      <a:gd name="connsiteY8" fmla="*/ 425450 h 1447839"/>
                      <a:gd name="connsiteX9" fmla="*/ 450850 w 796925"/>
                      <a:gd name="connsiteY9" fmla="*/ 22225 h 1447839"/>
                      <a:gd name="connsiteX10" fmla="*/ 60325 w 796925"/>
                      <a:gd name="connsiteY10" fmla="*/ 0 h 1447839"/>
                      <a:gd name="connsiteX0" fmla="*/ 67564 w 804164"/>
                      <a:gd name="connsiteY0" fmla="*/ 0 h 1447839"/>
                      <a:gd name="connsiteX1" fmla="*/ 7239 w 804164"/>
                      <a:gd name="connsiteY1" fmla="*/ 558800 h 1447839"/>
                      <a:gd name="connsiteX2" fmla="*/ 115189 w 804164"/>
                      <a:gd name="connsiteY2" fmla="*/ 844550 h 1447839"/>
                      <a:gd name="connsiteX3" fmla="*/ 604139 w 804164"/>
                      <a:gd name="connsiteY3" fmla="*/ 1295400 h 1447839"/>
                      <a:gd name="connsiteX4" fmla="*/ 600964 w 804164"/>
                      <a:gd name="connsiteY4" fmla="*/ 1444625 h 1447839"/>
                      <a:gd name="connsiteX5" fmla="*/ 651764 w 804164"/>
                      <a:gd name="connsiteY5" fmla="*/ 1447800 h 1447839"/>
                      <a:gd name="connsiteX6" fmla="*/ 804164 w 804164"/>
                      <a:gd name="connsiteY6" fmla="*/ 1444625 h 1447839"/>
                      <a:gd name="connsiteX7" fmla="*/ 493014 w 804164"/>
                      <a:gd name="connsiteY7" fmla="*/ 749300 h 1447839"/>
                      <a:gd name="connsiteX8" fmla="*/ 337439 w 804164"/>
                      <a:gd name="connsiteY8" fmla="*/ 425450 h 1447839"/>
                      <a:gd name="connsiteX9" fmla="*/ 458089 w 804164"/>
                      <a:gd name="connsiteY9" fmla="*/ 22225 h 1447839"/>
                      <a:gd name="connsiteX10" fmla="*/ 67564 w 804164"/>
                      <a:gd name="connsiteY10" fmla="*/ 0 h 1447839"/>
                      <a:gd name="connsiteX0" fmla="*/ 67564 w 804164"/>
                      <a:gd name="connsiteY0" fmla="*/ 0 h 1447839"/>
                      <a:gd name="connsiteX1" fmla="*/ 7239 w 804164"/>
                      <a:gd name="connsiteY1" fmla="*/ 558800 h 1447839"/>
                      <a:gd name="connsiteX2" fmla="*/ 115189 w 804164"/>
                      <a:gd name="connsiteY2" fmla="*/ 844550 h 1447839"/>
                      <a:gd name="connsiteX3" fmla="*/ 604139 w 804164"/>
                      <a:gd name="connsiteY3" fmla="*/ 1295400 h 1447839"/>
                      <a:gd name="connsiteX4" fmla="*/ 600964 w 804164"/>
                      <a:gd name="connsiteY4" fmla="*/ 1444625 h 1447839"/>
                      <a:gd name="connsiteX5" fmla="*/ 651764 w 804164"/>
                      <a:gd name="connsiteY5" fmla="*/ 1447800 h 1447839"/>
                      <a:gd name="connsiteX6" fmla="*/ 804164 w 804164"/>
                      <a:gd name="connsiteY6" fmla="*/ 1444625 h 1447839"/>
                      <a:gd name="connsiteX7" fmla="*/ 493014 w 804164"/>
                      <a:gd name="connsiteY7" fmla="*/ 749300 h 1447839"/>
                      <a:gd name="connsiteX8" fmla="*/ 337439 w 804164"/>
                      <a:gd name="connsiteY8" fmla="*/ 425450 h 1447839"/>
                      <a:gd name="connsiteX9" fmla="*/ 458089 w 804164"/>
                      <a:gd name="connsiteY9" fmla="*/ 22225 h 1447839"/>
                      <a:gd name="connsiteX10" fmla="*/ 67564 w 804164"/>
                      <a:gd name="connsiteY10" fmla="*/ 0 h 1447839"/>
                      <a:gd name="connsiteX0" fmla="*/ 67564 w 804164"/>
                      <a:gd name="connsiteY0" fmla="*/ 0 h 1447839"/>
                      <a:gd name="connsiteX1" fmla="*/ 7239 w 804164"/>
                      <a:gd name="connsiteY1" fmla="*/ 558800 h 1447839"/>
                      <a:gd name="connsiteX2" fmla="*/ 115189 w 804164"/>
                      <a:gd name="connsiteY2" fmla="*/ 844550 h 1447839"/>
                      <a:gd name="connsiteX3" fmla="*/ 604139 w 804164"/>
                      <a:gd name="connsiteY3" fmla="*/ 1295400 h 1447839"/>
                      <a:gd name="connsiteX4" fmla="*/ 600964 w 804164"/>
                      <a:gd name="connsiteY4" fmla="*/ 1444625 h 1447839"/>
                      <a:gd name="connsiteX5" fmla="*/ 651764 w 804164"/>
                      <a:gd name="connsiteY5" fmla="*/ 1447800 h 1447839"/>
                      <a:gd name="connsiteX6" fmla="*/ 804164 w 804164"/>
                      <a:gd name="connsiteY6" fmla="*/ 1444625 h 1447839"/>
                      <a:gd name="connsiteX7" fmla="*/ 493014 w 804164"/>
                      <a:gd name="connsiteY7" fmla="*/ 749300 h 1447839"/>
                      <a:gd name="connsiteX8" fmla="*/ 337439 w 804164"/>
                      <a:gd name="connsiteY8" fmla="*/ 425450 h 1447839"/>
                      <a:gd name="connsiteX9" fmla="*/ 458089 w 804164"/>
                      <a:gd name="connsiteY9" fmla="*/ 22225 h 1447839"/>
                      <a:gd name="connsiteX10" fmla="*/ 67564 w 804164"/>
                      <a:gd name="connsiteY10" fmla="*/ 0 h 1447839"/>
                      <a:gd name="connsiteX0" fmla="*/ 67564 w 804164"/>
                      <a:gd name="connsiteY0" fmla="*/ 0 h 1447839"/>
                      <a:gd name="connsiteX1" fmla="*/ 7239 w 804164"/>
                      <a:gd name="connsiteY1" fmla="*/ 558800 h 1447839"/>
                      <a:gd name="connsiteX2" fmla="*/ 115189 w 804164"/>
                      <a:gd name="connsiteY2" fmla="*/ 844550 h 1447839"/>
                      <a:gd name="connsiteX3" fmla="*/ 604139 w 804164"/>
                      <a:gd name="connsiteY3" fmla="*/ 1295400 h 1447839"/>
                      <a:gd name="connsiteX4" fmla="*/ 600964 w 804164"/>
                      <a:gd name="connsiteY4" fmla="*/ 1444625 h 1447839"/>
                      <a:gd name="connsiteX5" fmla="*/ 651764 w 804164"/>
                      <a:gd name="connsiteY5" fmla="*/ 1447800 h 1447839"/>
                      <a:gd name="connsiteX6" fmla="*/ 804164 w 804164"/>
                      <a:gd name="connsiteY6" fmla="*/ 1444625 h 1447839"/>
                      <a:gd name="connsiteX7" fmla="*/ 493014 w 804164"/>
                      <a:gd name="connsiteY7" fmla="*/ 749300 h 1447839"/>
                      <a:gd name="connsiteX8" fmla="*/ 337439 w 804164"/>
                      <a:gd name="connsiteY8" fmla="*/ 425450 h 1447839"/>
                      <a:gd name="connsiteX9" fmla="*/ 458089 w 804164"/>
                      <a:gd name="connsiteY9" fmla="*/ 22225 h 1447839"/>
                      <a:gd name="connsiteX10" fmla="*/ 67564 w 804164"/>
                      <a:gd name="connsiteY10" fmla="*/ 0 h 1447839"/>
                      <a:gd name="connsiteX0" fmla="*/ 60371 w 796971"/>
                      <a:gd name="connsiteY0" fmla="*/ 0 h 1447839"/>
                      <a:gd name="connsiteX1" fmla="*/ 46 w 796971"/>
                      <a:gd name="connsiteY1" fmla="*/ 558800 h 1447839"/>
                      <a:gd name="connsiteX2" fmla="*/ 222296 w 796971"/>
                      <a:gd name="connsiteY2" fmla="*/ 923925 h 1447839"/>
                      <a:gd name="connsiteX3" fmla="*/ 596946 w 796971"/>
                      <a:gd name="connsiteY3" fmla="*/ 1295400 h 1447839"/>
                      <a:gd name="connsiteX4" fmla="*/ 593771 w 796971"/>
                      <a:gd name="connsiteY4" fmla="*/ 1444625 h 1447839"/>
                      <a:gd name="connsiteX5" fmla="*/ 644571 w 796971"/>
                      <a:gd name="connsiteY5" fmla="*/ 1447800 h 1447839"/>
                      <a:gd name="connsiteX6" fmla="*/ 796971 w 796971"/>
                      <a:gd name="connsiteY6" fmla="*/ 1444625 h 1447839"/>
                      <a:gd name="connsiteX7" fmla="*/ 485821 w 796971"/>
                      <a:gd name="connsiteY7" fmla="*/ 749300 h 1447839"/>
                      <a:gd name="connsiteX8" fmla="*/ 330246 w 796971"/>
                      <a:gd name="connsiteY8" fmla="*/ 425450 h 1447839"/>
                      <a:gd name="connsiteX9" fmla="*/ 450896 w 796971"/>
                      <a:gd name="connsiteY9" fmla="*/ 22225 h 1447839"/>
                      <a:gd name="connsiteX10" fmla="*/ 60371 w 796971"/>
                      <a:gd name="connsiteY10" fmla="*/ 0 h 1447839"/>
                      <a:gd name="connsiteX0" fmla="*/ 60501 w 797101"/>
                      <a:gd name="connsiteY0" fmla="*/ 0 h 1447839"/>
                      <a:gd name="connsiteX1" fmla="*/ 176 w 797101"/>
                      <a:gd name="connsiteY1" fmla="*/ 558800 h 1447839"/>
                      <a:gd name="connsiteX2" fmla="*/ 222426 w 797101"/>
                      <a:gd name="connsiteY2" fmla="*/ 923925 h 1447839"/>
                      <a:gd name="connsiteX3" fmla="*/ 597076 w 797101"/>
                      <a:gd name="connsiteY3" fmla="*/ 1295400 h 1447839"/>
                      <a:gd name="connsiteX4" fmla="*/ 593901 w 797101"/>
                      <a:gd name="connsiteY4" fmla="*/ 1444625 h 1447839"/>
                      <a:gd name="connsiteX5" fmla="*/ 644701 w 797101"/>
                      <a:gd name="connsiteY5" fmla="*/ 1447800 h 1447839"/>
                      <a:gd name="connsiteX6" fmla="*/ 797101 w 797101"/>
                      <a:gd name="connsiteY6" fmla="*/ 1444625 h 1447839"/>
                      <a:gd name="connsiteX7" fmla="*/ 485951 w 797101"/>
                      <a:gd name="connsiteY7" fmla="*/ 749300 h 1447839"/>
                      <a:gd name="connsiteX8" fmla="*/ 330376 w 797101"/>
                      <a:gd name="connsiteY8" fmla="*/ 425450 h 1447839"/>
                      <a:gd name="connsiteX9" fmla="*/ 451026 w 797101"/>
                      <a:gd name="connsiteY9" fmla="*/ 22225 h 1447839"/>
                      <a:gd name="connsiteX10" fmla="*/ 60501 w 797101"/>
                      <a:gd name="connsiteY10" fmla="*/ 0 h 1447839"/>
                      <a:gd name="connsiteX0" fmla="*/ 62759 w 799359"/>
                      <a:gd name="connsiteY0" fmla="*/ 0 h 1447839"/>
                      <a:gd name="connsiteX1" fmla="*/ 2434 w 799359"/>
                      <a:gd name="connsiteY1" fmla="*/ 558800 h 1447839"/>
                      <a:gd name="connsiteX2" fmla="*/ 224684 w 799359"/>
                      <a:gd name="connsiteY2" fmla="*/ 923925 h 1447839"/>
                      <a:gd name="connsiteX3" fmla="*/ 599334 w 799359"/>
                      <a:gd name="connsiteY3" fmla="*/ 1295400 h 1447839"/>
                      <a:gd name="connsiteX4" fmla="*/ 596159 w 799359"/>
                      <a:gd name="connsiteY4" fmla="*/ 1444625 h 1447839"/>
                      <a:gd name="connsiteX5" fmla="*/ 646959 w 799359"/>
                      <a:gd name="connsiteY5" fmla="*/ 1447800 h 1447839"/>
                      <a:gd name="connsiteX6" fmla="*/ 799359 w 799359"/>
                      <a:gd name="connsiteY6" fmla="*/ 1444625 h 1447839"/>
                      <a:gd name="connsiteX7" fmla="*/ 488209 w 799359"/>
                      <a:gd name="connsiteY7" fmla="*/ 749300 h 1447839"/>
                      <a:gd name="connsiteX8" fmla="*/ 332634 w 799359"/>
                      <a:gd name="connsiteY8" fmla="*/ 425450 h 1447839"/>
                      <a:gd name="connsiteX9" fmla="*/ 453284 w 799359"/>
                      <a:gd name="connsiteY9" fmla="*/ 22225 h 1447839"/>
                      <a:gd name="connsiteX10" fmla="*/ 62759 w 799359"/>
                      <a:gd name="connsiteY10" fmla="*/ 0 h 1447839"/>
                      <a:gd name="connsiteX0" fmla="*/ 62759 w 799359"/>
                      <a:gd name="connsiteY0" fmla="*/ 0 h 1447839"/>
                      <a:gd name="connsiteX1" fmla="*/ 2434 w 799359"/>
                      <a:gd name="connsiteY1" fmla="*/ 558800 h 1447839"/>
                      <a:gd name="connsiteX2" fmla="*/ 224684 w 799359"/>
                      <a:gd name="connsiteY2" fmla="*/ 923925 h 1447839"/>
                      <a:gd name="connsiteX3" fmla="*/ 599334 w 799359"/>
                      <a:gd name="connsiteY3" fmla="*/ 1295400 h 1447839"/>
                      <a:gd name="connsiteX4" fmla="*/ 596159 w 799359"/>
                      <a:gd name="connsiteY4" fmla="*/ 1444625 h 1447839"/>
                      <a:gd name="connsiteX5" fmla="*/ 646959 w 799359"/>
                      <a:gd name="connsiteY5" fmla="*/ 1447800 h 1447839"/>
                      <a:gd name="connsiteX6" fmla="*/ 799359 w 799359"/>
                      <a:gd name="connsiteY6" fmla="*/ 1444625 h 1447839"/>
                      <a:gd name="connsiteX7" fmla="*/ 488209 w 799359"/>
                      <a:gd name="connsiteY7" fmla="*/ 749300 h 1447839"/>
                      <a:gd name="connsiteX8" fmla="*/ 332634 w 799359"/>
                      <a:gd name="connsiteY8" fmla="*/ 425450 h 1447839"/>
                      <a:gd name="connsiteX9" fmla="*/ 453284 w 799359"/>
                      <a:gd name="connsiteY9" fmla="*/ 22225 h 1447839"/>
                      <a:gd name="connsiteX10" fmla="*/ 62759 w 799359"/>
                      <a:gd name="connsiteY10" fmla="*/ 0 h 1447839"/>
                      <a:gd name="connsiteX0" fmla="*/ 62759 w 796184"/>
                      <a:gd name="connsiteY0" fmla="*/ 0 h 1450647"/>
                      <a:gd name="connsiteX1" fmla="*/ 2434 w 796184"/>
                      <a:gd name="connsiteY1" fmla="*/ 558800 h 1450647"/>
                      <a:gd name="connsiteX2" fmla="*/ 224684 w 796184"/>
                      <a:gd name="connsiteY2" fmla="*/ 923925 h 1450647"/>
                      <a:gd name="connsiteX3" fmla="*/ 599334 w 796184"/>
                      <a:gd name="connsiteY3" fmla="*/ 1295400 h 1450647"/>
                      <a:gd name="connsiteX4" fmla="*/ 596159 w 796184"/>
                      <a:gd name="connsiteY4" fmla="*/ 1444625 h 1450647"/>
                      <a:gd name="connsiteX5" fmla="*/ 646959 w 796184"/>
                      <a:gd name="connsiteY5" fmla="*/ 1447800 h 1450647"/>
                      <a:gd name="connsiteX6" fmla="*/ 796184 w 796184"/>
                      <a:gd name="connsiteY6" fmla="*/ 1406525 h 1450647"/>
                      <a:gd name="connsiteX7" fmla="*/ 488209 w 796184"/>
                      <a:gd name="connsiteY7" fmla="*/ 749300 h 1450647"/>
                      <a:gd name="connsiteX8" fmla="*/ 332634 w 796184"/>
                      <a:gd name="connsiteY8" fmla="*/ 425450 h 1450647"/>
                      <a:gd name="connsiteX9" fmla="*/ 453284 w 796184"/>
                      <a:gd name="connsiteY9" fmla="*/ 22225 h 1450647"/>
                      <a:gd name="connsiteX10" fmla="*/ 62759 w 796184"/>
                      <a:gd name="connsiteY10" fmla="*/ 0 h 1450647"/>
                      <a:gd name="connsiteX0" fmla="*/ 62759 w 796184"/>
                      <a:gd name="connsiteY0" fmla="*/ 0 h 1450647"/>
                      <a:gd name="connsiteX1" fmla="*/ 2434 w 796184"/>
                      <a:gd name="connsiteY1" fmla="*/ 558800 h 1450647"/>
                      <a:gd name="connsiteX2" fmla="*/ 224684 w 796184"/>
                      <a:gd name="connsiteY2" fmla="*/ 923925 h 1450647"/>
                      <a:gd name="connsiteX3" fmla="*/ 599334 w 796184"/>
                      <a:gd name="connsiteY3" fmla="*/ 1295400 h 1450647"/>
                      <a:gd name="connsiteX4" fmla="*/ 596159 w 796184"/>
                      <a:gd name="connsiteY4" fmla="*/ 1444625 h 1450647"/>
                      <a:gd name="connsiteX5" fmla="*/ 646959 w 796184"/>
                      <a:gd name="connsiteY5" fmla="*/ 1447800 h 1450647"/>
                      <a:gd name="connsiteX6" fmla="*/ 796184 w 796184"/>
                      <a:gd name="connsiteY6" fmla="*/ 1406525 h 1450647"/>
                      <a:gd name="connsiteX7" fmla="*/ 488209 w 796184"/>
                      <a:gd name="connsiteY7" fmla="*/ 749300 h 1450647"/>
                      <a:gd name="connsiteX8" fmla="*/ 332634 w 796184"/>
                      <a:gd name="connsiteY8" fmla="*/ 425450 h 1450647"/>
                      <a:gd name="connsiteX9" fmla="*/ 453284 w 796184"/>
                      <a:gd name="connsiteY9" fmla="*/ 22225 h 1450647"/>
                      <a:gd name="connsiteX10" fmla="*/ 62759 w 796184"/>
                      <a:gd name="connsiteY10" fmla="*/ 0 h 1450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96184" h="1450647">
                        <a:moveTo>
                          <a:pt x="62759" y="0"/>
                        </a:moveTo>
                        <a:lnTo>
                          <a:pt x="2434" y="558800"/>
                        </a:lnTo>
                        <a:cubicBezTo>
                          <a:pt x="-9208" y="739775"/>
                          <a:pt x="14076" y="828675"/>
                          <a:pt x="224684" y="923925"/>
                        </a:cubicBezTo>
                        <a:cubicBezTo>
                          <a:pt x="387667" y="1074208"/>
                          <a:pt x="569701" y="1195917"/>
                          <a:pt x="599334" y="1295400"/>
                        </a:cubicBezTo>
                        <a:cubicBezTo>
                          <a:pt x="598276" y="1345142"/>
                          <a:pt x="597217" y="1394883"/>
                          <a:pt x="596159" y="1444625"/>
                        </a:cubicBezTo>
                        <a:cubicBezTo>
                          <a:pt x="634227" y="1448432"/>
                          <a:pt x="613622" y="1454150"/>
                          <a:pt x="646959" y="1447800"/>
                        </a:cubicBezTo>
                        <a:cubicBezTo>
                          <a:pt x="680297" y="1441450"/>
                          <a:pt x="746442" y="1455208"/>
                          <a:pt x="796184" y="1406525"/>
                        </a:cubicBezTo>
                        <a:lnTo>
                          <a:pt x="488209" y="749300"/>
                        </a:lnTo>
                        <a:cubicBezTo>
                          <a:pt x="388726" y="720725"/>
                          <a:pt x="289242" y="622300"/>
                          <a:pt x="332634" y="425450"/>
                        </a:cubicBezTo>
                        <a:lnTo>
                          <a:pt x="453284" y="22225"/>
                        </a:lnTo>
                        <a:lnTo>
                          <a:pt x="62759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94" name="Forma libre 593"/>
                  <p:cNvSpPr/>
                  <p:nvPr/>
                </p:nvSpPr>
                <p:spPr>
                  <a:xfrm>
                    <a:off x="4508500" y="5238750"/>
                    <a:ext cx="301625" cy="547727"/>
                  </a:xfrm>
                  <a:custGeom>
                    <a:avLst/>
                    <a:gdLst>
                      <a:gd name="connsiteX0" fmla="*/ 28575 w 301625"/>
                      <a:gd name="connsiteY0" fmla="*/ 0 h 482600"/>
                      <a:gd name="connsiteX1" fmla="*/ 0 w 301625"/>
                      <a:gd name="connsiteY1" fmla="*/ 412750 h 482600"/>
                      <a:gd name="connsiteX2" fmla="*/ 180975 w 301625"/>
                      <a:gd name="connsiteY2" fmla="*/ 482600 h 482600"/>
                      <a:gd name="connsiteX3" fmla="*/ 301625 w 301625"/>
                      <a:gd name="connsiteY3" fmla="*/ 149225 h 482600"/>
                      <a:gd name="connsiteX4" fmla="*/ 9525 w 301625"/>
                      <a:gd name="connsiteY4" fmla="*/ 133350 h 482600"/>
                      <a:gd name="connsiteX0" fmla="*/ 28575 w 301625"/>
                      <a:gd name="connsiteY0" fmla="*/ 0 h 482600"/>
                      <a:gd name="connsiteX1" fmla="*/ 0 w 301625"/>
                      <a:gd name="connsiteY1" fmla="*/ 412750 h 482600"/>
                      <a:gd name="connsiteX2" fmla="*/ 180975 w 301625"/>
                      <a:gd name="connsiteY2" fmla="*/ 482600 h 482600"/>
                      <a:gd name="connsiteX3" fmla="*/ 301625 w 301625"/>
                      <a:gd name="connsiteY3" fmla="*/ 149225 h 482600"/>
                      <a:gd name="connsiteX4" fmla="*/ 9525 w 301625"/>
                      <a:gd name="connsiteY4" fmla="*/ 133350 h 482600"/>
                      <a:gd name="connsiteX5" fmla="*/ 28575 w 301625"/>
                      <a:gd name="connsiteY5" fmla="*/ 0 h 482600"/>
                      <a:gd name="connsiteX0" fmla="*/ 28575 w 301625"/>
                      <a:gd name="connsiteY0" fmla="*/ 0 h 482600"/>
                      <a:gd name="connsiteX1" fmla="*/ 0 w 301625"/>
                      <a:gd name="connsiteY1" fmla="*/ 412750 h 482600"/>
                      <a:gd name="connsiteX2" fmla="*/ 180975 w 301625"/>
                      <a:gd name="connsiteY2" fmla="*/ 482600 h 482600"/>
                      <a:gd name="connsiteX3" fmla="*/ 301625 w 301625"/>
                      <a:gd name="connsiteY3" fmla="*/ 149225 h 482600"/>
                      <a:gd name="connsiteX4" fmla="*/ 28575 w 301625"/>
                      <a:gd name="connsiteY4" fmla="*/ 136525 h 482600"/>
                      <a:gd name="connsiteX5" fmla="*/ 28575 w 301625"/>
                      <a:gd name="connsiteY5" fmla="*/ 0 h 482600"/>
                      <a:gd name="connsiteX0" fmla="*/ 28575 w 301625"/>
                      <a:gd name="connsiteY0" fmla="*/ 0 h 482600"/>
                      <a:gd name="connsiteX1" fmla="*/ 0 w 301625"/>
                      <a:gd name="connsiteY1" fmla="*/ 412750 h 482600"/>
                      <a:gd name="connsiteX2" fmla="*/ 180975 w 301625"/>
                      <a:gd name="connsiteY2" fmla="*/ 482600 h 482600"/>
                      <a:gd name="connsiteX3" fmla="*/ 301625 w 301625"/>
                      <a:gd name="connsiteY3" fmla="*/ 149225 h 482600"/>
                      <a:gd name="connsiteX4" fmla="*/ 28575 w 301625"/>
                      <a:gd name="connsiteY4" fmla="*/ 136525 h 482600"/>
                      <a:gd name="connsiteX5" fmla="*/ 28575 w 301625"/>
                      <a:gd name="connsiteY5" fmla="*/ 0 h 482600"/>
                      <a:gd name="connsiteX0" fmla="*/ 28575 w 301625"/>
                      <a:gd name="connsiteY0" fmla="*/ 0 h 482600"/>
                      <a:gd name="connsiteX1" fmla="*/ 0 w 301625"/>
                      <a:gd name="connsiteY1" fmla="*/ 412750 h 482600"/>
                      <a:gd name="connsiteX2" fmla="*/ 180975 w 301625"/>
                      <a:gd name="connsiteY2" fmla="*/ 482600 h 482600"/>
                      <a:gd name="connsiteX3" fmla="*/ 301625 w 301625"/>
                      <a:gd name="connsiteY3" fmla="*/ 149225 h 482600"/>
                      <a:gd name="connsiteX4" fmla="*/ 28575 w 301625"/>
                      <a:gd name="connsiteY4" fmla="*/ 136525 h 482600"/>
                      <a:gd name="connsiteX5" fmla="*/ 28575 w 301625"/>
                      <a:gd name="connsiteY5" fmla="*/ 0 h 482600"/>
                      <a:gd name="connsiteX0" fmla="*/ 28575 w 301625"/>
                      <a:gd name="connsiteY0" fmla="*/ 0 h 516157"/>
                      <a:gd name="connsiteX1" fmla="*/ 0 w 301625"/>
                      <a:gd name="connsiteY1" fmla="*/ 412750 h 516157"/>
                      <a:gd name="connsiteX2" fmla="*/ 180975 w 301625"/>
                      <a:gd name="connsiteY2" fmla="*/ 482600 h 516157"/>
                      <a:gd name="connsiteX3" fmla="*/ 301625 w 301625"/>
                      <a:gd name="connsiteY3" fmla="*/ 149225 h 516157"/>
                      <a:gd name="connsiteX4" fmla="*/ 28575 w 301625"/>
                      <a:gd name="connsiteY4" fmla="*/ 136525 h 516157"/>
                      <a:gd name="connsiteX5" fmla="*/ 28575 w 301625"/>
                      <a:gd name="connsiteY5" fmla="*/ 0 h 516157"/>
                      <a:gd name="connsiteX0" fmla="*/ 28575 w 301625"/>
                      <a:gd name="connsiteY0" fmla="*/ 0 h 547727"/>
                      <a:gd name="connsiteX1" fmla="*/ 0 w 301625"/>
                      <a:gd name="connsiteY1" fmla="*/ 412750 h 547727"/>
                      <a:gd name="connsiteX2" fmla="*/ 180975 w 301625"/>
                      <a:gd name="connsiteY2" fmla="*/ 482600 h 547727"/>
                      <a:gd name="connsiteX3" fmla="*/ 301625 w 301625"/>
                      <a:gd name="connsiteY3" fmla="*/ 149225 h 547727"/>
                      <a:gd name="connsiteX4" fmla="*/ 28575 w 301625"/>
                      <a:gd name="connsiteY4" fmla="*/ 136525 h 547727"/>
                      <a:gd name="connsiteX5" fmla="*/ 28575 w 301625"/>
                      <a:gd name="connsiteY5" fmla="*/ 0 h 547727"/>
                      <a:gd name="connsiteX0" fmla="*/ 28575 w 301625"/>
                      <a:gd name="connsiteY0" fmla="*/ 0 h 547727"/>
                      <a:gd name="connsiteX1" fmla="*/ 0 w 301625"/>
                      <a:gd name="connsiteY1" fmla="*/ 412750 h 547727"/>
                      <a:gd name="connsiteX2" fmla="*/ 180975 w 301625"/>
                      <a:gd name="connsiteY2" fmla="*/ 482600 h 547727"/>
                      <a:gd name="connsiteX3" fmla="*/ 301625 w 301625"/>
                      <a:gd name="connsiteY3" fmla="*/ 149225 h 547727"/>
                      <a:gd name="connsiteX4" fmla="*/ 28575 w 301625"/>
                      <a:gd name="connsiteY4" fmla="*/ 136525 h 547727"/>
                      <a:gd name="connsiteX5" fmla="*/ 28575 w 301625"/>
                      <a:gd name="connsiteY5" fmla="*/ 0 h 547727"/>
                      <a:gd name="connsiteX0" fmla="*/ 28575 w 301625"/>
                      <a:gd name="connsiteY0" fmla="*/ 0 h 547727"/>
                      <a:gd name="connsiteX1" fmla="*/ 0 w 301625"/>
                      <a:gd name="connsiteY1" fmla="*/ 412750 h 547727"/>
                      <a:gd name="connsiteX2" fmla="*/ 180975 w 301625"/>
                      <a:gd name="connsiteY2" fmla="*/ 482600 h 547727"/>
                      <a:gd name="connsiteX3" fmla="*/ 301625 w 301625"/>
                      <a:gd name="connsiteY3" fmla="*/ 149225 h 547727"/>
                      <a:gd name="connsiteX4" fmla="*/ 38100 w 301625"/>
                      <a:gd name="connsiteY4" fmla="*/ 155575 h 547727"/>
                      <a:gd name="connsiteX5" fmla="*/ 28575 w 301625"/>
                      <a:gd name="connsiteY5" fmla="*/ 136525 h 547727"/>
                      <a:gd name="connsiteX6" fmla="*/ 28575 w 301625"/>
                      <a:gd name="connsiteY6" fmla="*/ 0 h 547727"/>
                      <a:gd name="connsiteX0" fmla="*/ 28575 w 301625"/>
                      <a:gd name="connsiteY0" fmla="*/ 0 h 547727"/>
                      <a:gd name="connsiteX1" fmla="*/ 0 w 301625"/>
                      <a:gd name="connsiteY1" fmla="*/ 412750 h 547727"/>
                      <a:gd name="connsiteX2" fmla="*/ 180975 w 301625"/>
                      <a:gd name="connsiteY2" fmla="*/ 482600 h 547727"/>
                      <a:gd name="connsiteX3" fmla="*/ 301625 w 301625"/>
                      <a:gd name="connsiteY3" fmla="*/ 171450 h 547727"/>
                      <a:gd name="connsiteX4" fmla="*/ 38100 w 301625"/>
                      <a:gd name="connsiteY4" fmla="*/ 155575 h 547727"/>
                      <a:gd name="connsiteX5" fmla="*/ 28575 w 301625"/>
                      <a:gd name="connsiteY5" fmla="*/ 136525 h 547727"/>
                      <a:gd name="connsiteX6" fmla="*/ 28575 w 301625"/>
                      <a:gd name="connsiteY6" fmla="*/ 0 h 547727"/>
                      <a:gd name="connsiteX0" fmla="*/ 28575 w 301625"/>
                      <a:gd name="connsiteY0" fmla="*/ 0 h 547727"/>
                      <a:gd name="connsiteX1" fmla="*/ 0 w 301625"/>
                      <a:gd name="connsiteY1" fmla="*/ 412750 h 547727"/>
                      <a:gd name="connsiteX2" fmla="*/ 180975 w 301625"/>
                      <a:gd name="connsiteY2" fmla="*/ 482600 h 547727"/>
                      <a:gd name="connsiteX3" fmla="*/ 301625 w 301625"/>
                      <a:gd name="connsiteY3" fmla="*/ 171450 h 547727"/>
                      <a:gd name="connsiteX4" fmla="*/ 38100 w 301625"/>
                      <a:gd name="connsiteY4" fmla="*/ 155575 h 547727"/>
                      <a:gd name="connsiteX5" fmla="*/ 28575 w 301625"/>
                      <a:gd name="connsiteY5" fmla="*/ 136525 h 547727"/>
                      <a:gd name="connsiteX6" fmla="*/ 28575 w 301625"/>
                      <a:gd name="connsiteY6" fmla="*/ 0 h 547727"/>
                      <a:gd name="connsiteX0" fmla="*/ 28575 w 301625"/>
                      <a:gd name="connsiteY0" fmla="*/ 0 h 547727"/>
                      <a:gd name="connsiteX1" fmla="*/ 0 w 301625"/>
                      <a:gd name="connsiteY1" fmla="*/ 412750 h 547727"/>
                      <a:gd name="connsiteX2" fmla="*/ 180975 w 301625"/>
                      <a:gd name="connsiteY2" fmla="*/ 482600 h 547727"/>
                      <a:gd name="connsiteX3" fmla="*/ 301625 w 301625"/>
                      <a:gd name="connsiteY3" fmla="*/ 171450 h 547727"/>
                      <a:gd name="connsiteX4" fmla="*/ 38100 w 301625"/>
                      <a:gd name="connsiteY4" fmla="*/ 155575 h 547727"/>
                      <a:gd name="connsiteX5" fmla="*/ 28575 w 301625"/>
                      <a:gd name="connsiteY5" fmla="*/ 136525 h 547727"/>
                      <a:gd name="connsiteX6" fmla="*/ 28575 w 301625"/>
                      <a:gd name="connsiteY6" fmla="*/ 0 h 547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1625" h="547727">
                        <a:moveTo>
                          <a:pt x="28575" y="0"/>
                        </a:moveTo>
                        <a:cubicBezTo>
                          <a:pt x="44450" y="143933"/>
                          <a:pt x="34925" y="329142"/>
                          <a:pt x="0" y="412750"/>
                        </a:cubicBezTo>
                        <a:cubicBezTo>
                          <a:pt x="50800" y="610658"/>
                          <a:pt x="152400" y="551392"/>
                          <a:pt x="180975" y="482600"/>
                        </a:cubicBezTo>
                        <a:cubicBezTo>
                          <a:pt x="237067" y="374650"/>
                          <a:pt x="261408" y="282575"/>
                          <a:pt x="301625" y="171450"/>
                        </a:cubicBezTo>
                        <a:cubicBezTo>
                          <a:pt x="213783" y="118533"/>
                          <a:pt x="103717" y="116417"/>
                          <a:pt x="38100" y="155575"/>
                        </a:cubicBezTo>
                        <a:lnTo>
                          <a:pt x="28575" y="136525"/>
                        </a:lnTo>
                        <a:lnTo>
                          <a:pt x="28575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4">
                          <a:lumMod val="50000"/>
                        </a:schemeClr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95" name="Forma libre 594"/>
                  <p:cNvSpPr/>
                  <p:nvPr/>
                </p:nvSpPr>
                <p:spPr>
                  <a:xfrm>
                    <a:off x="4552950" y="5445125"/>
                    <a:ext cx="127000" cy="104775"/>
                  </a:xfrm>
                  <a:custGeom>
                    <a:avLst/>
                    <a:gdLst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000" h="104775">
                        <a:moveTo>
                          <a:pt x="0" y="0"/>
                        </a:moveTo>
                        <a:cubicBezTo>
                          <a:pt x="45508" y="22225"/>
                          <a:pt x="84667" y="15875"/>
                          <a:pt x="127000" y="0"/>
                        </a:cubicBezTo>
                        <a:cubicBezTo>
                          <a:pt x="117475" y="47625"/>
                          <a:pt x="107950" y="82550"/>
                          <a:pt x="50800" y="104775"/>
                        </a:cubicBezTo>
                        <a:cubicBezTo>
                          <a:pt x="17992" y="104775"/>
                          <a:pt x="16933" y="349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96" name="Forma libre 595"/>
                  <p:cNvSpPr/>
                  <p:nvPr/>
                </p:nvSpPr>
                <p:spPr>
                  <a:xfrm>
                    <a:off x="4374445" y="3902075"/>
                    <a:ext cx="753180" cy="2057400"/>
                  </a:xfrm>
                  <a:custGeom>
                    <a:avLst/>
                    <a:gdLst>
                      <a:gd name="connsiteX0" fmla="*/ 31750 w 758825"/>
                      <a:gd name="connsiteY0" fmla="*/ 95250 h 2057400"/>
                      <a:gd name="connsiteX1" fmla="*/ 0 w 758825"/>
                      <a:gd name="connsiteY1" fmla="*/ 739775 h 2057400"/>
                      <a:gd name="connsiteX2" fmla="*/ 47625 w 758825"/>
                      <a:gd name="connsiteY2" fmla="*/ 942975 h 2057400"/>
                      <a:gd name="connsiteX3" fmla="*/ 501650 w 758825"/>
                      <a:gd name="connsiteY3" fmla="*/ 1774825 h 2057400"/>
                      <a:gd name="connsiteX4" fmla="*/ 533400 w 758825"/>
                      <a:gd name="connsiteY4" fmla="*/ 1908175 h 2057400"/>
                      <a:gd name="connsiteX5" fmla="*/ 485775 w 758825"/>
                      <a:gd name="connsiteY5" fmla="*/ 1993900 h 2057400"/>
                      <a:gd name="connsiteX6" fmla="*/ 622300 w 758825"/>
                      <a:gd name="connsiteY6" fmla="*/ 2057400 h 2057400"/>
                      <a:gd name="connsiteX7" fmla="*/ 758825 w 758825"/>
                      <a:gd name="connsiteY7" fmla="*/ 1844675 h 2057400"/>
                      <a:gd name="connsiteX8" fmla="*/ 323850 w 758825"/>
                      <a:gd name="connsiteY8" fmla="*/ 850900 h 2057400"/>
                      <a:gd name="connsiteX9" fmla="*/ 292100 w 758825"/>
                      <a:gd name="connsiteY9" fmla="*/ 685800 h 2057400"/>
                      <a:gd name="connsiteX10" fmla="*/ 438150 w 758825"/>
                      <a:gd name="connsiteY10" fmla="*/ 0 h 2057400"/>
                      <a:gd name="connsiteX11" fmla="*/ 31750 w 758825"/>
                      <a:gd name="connsiteY11" fmla="*/ 95250 h 2057400"/>
                      <a:gd name="connsiteX0" fmla="*/ 35964 w 763039"/>
                      <a:gd name="connsiteY0" fmla="*/ 95250 h 2057400"/>
                      <a:gd name="connsiteX1" fmla="*/ 4214 w 763039"/>
                      <a:gd name="connsiteY1" fmla="*/ 739775 h 2057400"/>
                      <a:gd name="connsiteX2" fmla="*/ 51839 w 763039"/>
                      <a:gd name="connsiteY2" fmla="*/ 942975 h 2057400"/>
                      <a:gd name="connsiteX3" fmla="*/ 505864 w 763039"/>
                      <a:gd name="connsiteY3" fmla="*/ 1774825 h 2057400"/>
                      <a:gd name="connsiteX4" fmla="*/ 537614 w 763039"/>
                      <a:gd name="connsiteY4" fmla="*/ 1908175 h 2057400"/>
                      <a:gd name="connsiteX5" fmla="*/ 489989 w 763039"/>
                      <a:gd name="connsiteY5" fmla="*/ 1993900 h 2057400"/>
                      <a:gd name="connsiteX6" fmla="*/ 626514 w 763039"/>
                      <a:gd name="connsiteY6" fmla="*/ 2057400 h 2057400"/>
                      <a:gd name="connsiteX7" fmla="*/ 763039 w 763039"/>
                      <a:gd name="connsiteY7" fmla="*/ 1844675 h 2057400"/>
                      <a:gd name="connsiteX8" fmla="*/ 328064 w 763039"/>
                      <a:gd name="connsiteY8" fmla="*/ 850900 h 2057400"/>
                      <a:gd name="connsiteX9" fmla="*/ 296314 w 763039"/>
                      <a:gd name="connsiteY9" fmla="*/ 685800 h 2057400"/>
                      <a:gd name="connsiteX10" fmla="*/ 442364 w 763039"/>
                      <a:gd name="connsiteY10" fmla="*/ 0 h 2057400"/>
                      <a:gd name="connsiteX11" fmla="*/ 35964 w 763039"/>
                      <a:gd name="connsiteY11" fmla="*/ 95250 h 2057400"/>
                      <a:gd name="connsiteX0" fmla="*/ 41980 w 769055"/>
                      <a:gd name="connsiteY0" fmla="*/ 95250 h 2057400"/>
                      <a:gd name="connsiteX1" fmla="*/ 10230 w 769055"/>
                      <a:gd name="connsiteY1" fmla="*/ 739775 h 2057400"/>
                      <a:gd name="connsiteX2" fmla="*/ 57855 w 769055"/>
                      <a:gd name="connsiteY2" fmla="*/ 942975 h 2057400"/>
                      <a:gd name="connsiteX3" fmla="*/ 511880 w 769055"/>
                      <a:gd name="connsiteY3" fmla="*/ 1774825 h 2057400"/>
                      <a:gd name="connsiteX4" fmla="*/ 543630 w 769055"/>
                      <a:gd name="connsiteY4" fmla="*/ 1908175 h 2057400"/>
                      <a:gd name="connsiteX5" fmla="*/ 496005 w 769055"/>
                      <a:gd name="connsiteY5" fmla="*/ 1993900 h 2057400"/>
                      <a:gd name="connsiteX6" fmla="*/ 632530 w 769055"/>
                      <a:gd name="connsiteY6" fmla="*/ 2057400 h 2057400"/>
                      <a:gd name="connsiteX7" fmla="*/ 769055 w 769055"/>
                      <a:gd name="connsiteY7" fmla="*/ 1844675 h 2057400"/>
                      <a:gd name="connsiteX8" fmla="*/ 334080 w 769055"/>
                      <a:gd name="connsiteY8" fmla="*/ 850900 h 2057400"/>
                      <a:gd name="connsiteX9" fmla="*/ 302330 w 769055"/>
                      <a:gd name="connsiteY9" fmla="*/ 685800 h 2057400"/>
                      <a:gd name="connsiteX10" fmla="*/ 448380 w 769055"/>
                      <a:gd name="connsiteY10" fmla="*/ 0 h 2057400"/>
                      <a:gd name="connsiteX11" fmla="*/ 41980 w 769055"/>
                      <a:gd name="connsiteY11" fmla="*/ 95250 h 2057400"/>
                      <a:gd name="connsiteX0" fmla="*/ 41980 w 769055"/>
                      <a:gd name="connsiteY0" fmla="*/ 95250 h 2057400"/>
                      <a:gd name="connsiteX1" fmla="*/ 10230 w 769055"/>
                      <a:gd name="connsiteY1" fmla="*/ 739775 h 2057400"/>
                      <a:gd name="connsiteX2" fmla="*/ 57855 w 769055"/>
                      <a:gd name="connsiteY2" fmla="*/ 942975 h 2057400"/>
                      <a:gd name="connsiteX3" fmla="*/ 511880 w 769055"/>
                      <a:gd name="connsiteY3" fmla="*/ 1774825 h 2057400"/>
                      <a:gd name="connsiteX4" fmla="*/ 543630 w 769055"/>
                      <a:gd name="connsiteY4" fmla="*/ 1908175 h 2057400"/>
                      <a:gd name="connsiteX5" fmla="*/ 496005 w 769055"/>
                      <a:gd name="connsiteY5" fmla="*/ 1993900 h 2057400"/>
                      <a:gd name="connsiteX6" fmla="*/ 632530 w 769055"/>
                      <a:gd name="connsiteY6" fmla="*/ 2057400 h 2057400"/>
                      <a:gd name="connsiteX7" fmla="*/ 769055 w 769055"/>
                      <a:gd name="connsiteY7" fmla="*/ 1844675 h 2057400"/>
                      <a:gd name="connsiteX8" fmla="*/ 334080 w 769055"/>
                      <a:gd name="connsiteY8" fmla="*/ 850900 h 2057400"/>
                      <a:gd name="connsiteX9" fmla="*/ 302330 w 769055"/>
                      <a:gd name="connsiteY9" fmla="*/ 685800 h 2057400"/>
                      <a:gd name="connsiteX10" fmla="*/ 448380 w 769055"/>
                      <a:gd name="connsiteY10" fmla="*/ 0 h 2057400"/>
                      <a:gd name="connsiteX11" fmla="*/ 41980 w 769055"/>
                      <a:gd name="connsiteY11" fmla="*/ 95250 h 2057400"/>
                      <a:gd name="connsiteX0" fmla="*/ 41980 w 769055"/>
                      <a:gd name="connsiteY0" fmla="*/ 95250 h 2057400"/>
                      <a:gd name="connsiteX1" fmla="*/ 10230 w 769055"/>
                      <a:gd name="connsiteY1" fmla="*/ 739775 h 2057400"/>
                      <a:gd name="connsiteX2" fmla="*/ 57855 w 769055"/>
                      <a:gd name="connsiteY2" fmla="*/ 942975 h 2057400"/>
                      <a:gd name="connsiteX3" fmla="*/ 511880 w 769055"/>
                      <a:gd name="connsiteY3" fmla="*/ 1774825 h 2057400"/>
                      <a:gd name="connsiteX4" fmla="*/ 543630 w 769055"/>
                      <a:gd name="connsiteY4" fmla="*/ 1908175 h 2057400"/>
                      <a:gd name="connsiteX5" fmla="*/ 496005 w 769055"/>
                      <a:gd name="connsiteY5" fmla="*/ 1993900 h 2057400"/>
                      <a:gd name="connsiteX6" fmla="*/ 632530 w 769055"/>
                      <a:gd name="connsiteY6" fmla="*/ 2057400 h 2057400"/>
                      <a:gd name="connsiteX7" fmla="*/ 769055 w 769055"/>
                      <a:gd name="connsiteY7" fmla="*/ 1844675 h 2057400"/>
                      <a:gd name="connsiteX8" fmla="*/ 334080 w 769055"/>
                      <a:gd name="connsiteY8" fmla="*/ 850900 h 2057400"/>
                      <a:gd name="connsiteX9" fmla="*/ 302330 w 769055"/>
                      <a:gd name="connsiteY9" fmla="*/ 685800 h 2057400"/>
                      <a:gd name="connsiteX10" fmla="*/ 448380 w 769055"/>
                      <a:gd name="connsiteY10" fmla="*/ 0 h 2057400"/>
                      <a:gd name="connsiteX11" fmla="*/ 41980 w 769055"/>
                      <a:gd name="connsiteY11" fmla="*/ 95250 h 2057400"/>
                      <a:gd name="connsiteX0" fmla="*/ 41980 w 769055"/>
                      <a:gd name="connsiteY0" fmla="*/ 95250 h 2057400"/>
                      <a:gd name="connsiteX1" fmla="*/ 10230 w 769055"/>
                      <a:gd name="connsiteY1" fmla="*/ 739775 h 2057400"/>
                      <a:gd name="connsiteX2" fmla="*/ 57855 w 769055"/>
                      <a:gd name="connsiteY2" fmla="*/ 942975 h 2057400"/>
                      <a:gd name="connsiteX3" fmla="*/ 511880 w 769055"/>
                      <a:gd name="connsiteY3" fmla="*/ 1774825 h 2057400"/>
                      <a:gd name="connsiteX4" fmla="*/ 543630 w 769055"/>
                      <a:gd name="connsiteY4" fmla="*/ 1908175 h 2057400"/>
                      <a:gd name="connsiteX5" fmla="*/ 496005 w 769055"/>
                      <a:gd name="connsiteY5" fmla="*/ 1993900 h 2057400"/>
                      <a:gd name="connsiteX6" fmla="*/ 632530 w 769055"/>
                      <a:gd name="connsiteY6" fmla="*/ 2057400 h 2057400"/>
                      <a:gd name="connsiteX7" fmla="*/ 769055 w 769055"/>
                      <a:gd name="connsiteY7" fmla="*/ 1844675 h 2057400"/>
                      <a:gd name="connsiteX8" fmla="*/ 334080 w 769055"/>
                      <a:gd name="connsiteY8" fmla="*/ 850900 h 2057400"/>
                      <a:gd name="connsiteX9" fmla="*/ 302330 w 769055"/>
                      <a:gd name="connsiteY9" fmla="*/ 685800 h 2057400"/>
                      <a:gd name="connsiteX10" fmla="*/ 448380 w 769055"/>
                      <a:gd name="connsiteY10" fmla="*/ 0 h 2057400"/>
                      <a:gd name="connsiteX11" fmla="*/ 41980 w 769055"/>
                      <a:gd name="connsiteY11" fmla="*/ 95250 h 2057400"/>
                      <a:gd name="connsiteX0" fmla="*/ 41980 w 769055"/>
                      <a:gd name="connsiteY0" fmla="*/ 95250 h 2057400"/>
                      <a:gd name="connsiteX1" fmla="*/ 10230 w 769055"/>
                      <a:gd name="connsiteY1" fmla="*/ 739775 h 2057400"/>
                      <a:gd name="connsiteX2" fmla="*/ 57855 w 769055"/>
                      <a:gd name="connsiteY2" fmla="*/ 942975 h 2057400"/>
                      <a:gd name="connsiteX3" fmla="*/ 511880 w 769055"/>
                      <a:gd name="connsiteY3" fmla="*/ 1774825 h 2057400"/>
                      <a:gd name="connsiteX4" fmla="*/ 543630 w 769055"/>
                      <a:gd name="connsiteY4" fmla="*/ 1908175 h 2057400"/>
                      <a:gd name="connsiteX5" fmla="*/ 496005 w 769055"/>
                      <a:gd name="connsiteY5" fmla="*/ 1993900 h 2057400"/>
                      <a:gd name="connsiteX6" fmla="*/ 632530 w 769055"/>
                      <a:gd name="connsiteY6" fmla="*/ 2057400 h 2057400"/>
                      <a:gd name="connsiteX7" fmla="*/ 769055 w 769055"/>
                      <a:gd name="connsiteY7" fmla="*/ 1844675 h 2057400"/>
                      <a:gd name="connsiteX8" fmla="*/ 334080 w 769055"/>
                      <a:gd name="connsiteY8" fmla="*/ 850900 h 2057400"/>
                      <a:gd name="connsiteX9" fmla="*/ 302330 w 769055"/>
                      <a:gd name="connsiteY9" fmla="*/ 685800 h 2057400"/>
                      <a:gd name="connsiteX10" fmla="*/ 448380 w 769055"/>
                      <a:gd name="connsiteY10" fmla="*/ 0 h 2057400"/>
                      <a:gd name="connsiteX11" fmla="*/ 41980 w 769055"/>
                      <a:gd name="connsiteY11" fmla="*/ 95250 h 2057400"/>
                      <a:gd name="connsiteX0" fmla="*/ 41980 w 769055"/>
                      <a:gd name="connsiteY0" fmla="*/ 95250 h 2057400"/>
                      <a:gd name="connsiteX1" fmla="*/ 10230 w 769055"/>
                      <a:gd name="connsiteY1" fmla="*/ 739775 h 2057400"/>
                      <a:gd name="connsiteX2" fmla="*/ 57855 w 769055"/>
                      <a:gd name="connsiteY2" fmla="*/ 942975 h 2057400"/>
                      <a:gd name="connsiteX3" fmla="*/ 511880 w 769055"/>
                      <a:gd name="connsiteY3" fmla="*/ 1774825 h 2057400"/>
                      <a:gd name="connsiteX4" fmla="*/ 543630 w 769055"/>
                      <a:gd name="connsiteY4" fmla="*/ 1908175 h 2057400"/>
                      <a:gd name="connsiteX5" fmla="*/ 496005 w 769055"/>
                      <a:gd name="connsiteY5" fmla="*/ 1993900 h 2057400"/>
                      <a:gd name="connsiteX6" fmla="*/ 632530 w 769055"/>
                      <a:gd name="connsiteY6" fmla="*/ 2057400 h 2057400"/>
                      <a:gd name="connsiteX7" fmla="*/ 769055 w 769055"/>
                      <a:gd name="connsiteY7" fmla="*/ 1844675 h 2057400"/>
                      <a:gd name="connsiteX8" fmla="*/ 334080 w 769055"/>
                      <a:gd name="connsiteY8" fmla="*/ 850900 h 2057400"/>
                      <a:gd name="connsiteX9" fmla="*/ 302330 w 769055"/>
                      <a:gd name="connsiteY9" fmla="*/ 685800 h 2057400"/>
                      <a:gd name="connsiteX10" fmla="*/ 448380 w 769055"/>
                      <a:gd name="connsiteY10" fmla="*/ 0 h 2057400"/>
                      <a:gd name="connsiteX11" fmla="*/ 41980 w 769055"/>
                      <a:gd name="connsiteY11" fmla="*/ 95250 h 2057400"/>
                      <a:gd name="connsiteX0" fmla="*/ 41980 w 769055"/>
                      <a:gd name="connsiteY0" fmla="*/ 95250 h 2057400"/>
                      <a:gd name="connsiteX1" fmla="*/ 10230 w 769055"/>
                      <a:gd name="connsiteY1" fmla="*/ 739775 h 2057400"/>
                      <a:gd name="connsiteX2" fmla="*/ 57855 w 769055"/>
                      <a:gd name="connsiteY2" fmla="*/ 942975 h 2057400"/>
                      <a:gd name="connsiteX3" fmla="*/ 511880 w 769055"/>
                      <a:gd name="connsiteY3" fmla="*/ 1774825 h 2057400"/>
                      <a:gd name="connsiteX4" fmla="*/ 543630 w 769055"/>
                      <a:gd name="connsiteY4" fmla="*/ 1908175 h 2057400"/>
                      <a:gd name="connsiteX5" fmla="*/ 496005 w 769055"/>
                      <a:gd name="connsiteY5" fmla="*/ 1993900 h 2057400"/>
                      <a:gd name="connsiteX6" fmla="*/ 632530 w 769055"/>
                      <a:gd name="connsiteY6" fmla="*/ 2057400 h 2057400"/>
                      <a:gd name="connsiteX7" fmla="*/ 769055 w 769055"/>
                      <a:gd name="connsiteY7" fmla="*/ 1844675 h 2057400"/>
                      <a:gd name="connsiteX8" fmla="*/ 334080 w 769055"/>
                      <a:gd name="connsiteY8" fmla="*/ 850900 h 2057400"/>
                      <a:gd name="connsiteX9" fmla="*/ 302330 w 769055"/>
                      <a:gd name="connsiteY9" fmla="*/ 685800 h 2057400"/>
                      <a:gd name="connsiteX10" fmla="*/ 448380 w 769055"/>
                      <a:gd name="connsiteY10" fmla="*/ 0 h 2057400"/>
                      <a:gd name="connsiteX11" fmla="*/ 41980 w 769055"/>
                      <a:gd name="connsiteY11" fmla="*/ 95250 h 2057400"/>
                      <a:gd name="connsiteX0" fmla="*/ 41980 w 753180"/>
                      <a:gd name="connsiteY0" fmla="*/ 95250 h 2057400"/>
                      <a:gd name="connsiteX1" fmla="*/ 10230 w 753180"/>
                      <a:gd name="connsiteY1" fmla="*/ 739775 h 2057400"/>
                      <a:gd name="connsiteX2" fmla="*/ 57855 w 753180"/>
                      <a:gd name="connsiteY2" fmla="*/ 942975 h 2057400"/>
                      <a:gd name="connsiteX3" fmla="*/ 511880 w 753180"/>
                      <a:gd name="connsiteY3" fmla="*/ 1774825 h 2057400"/>
                      <a:gd name="connsiteX4" fmla="*/ 543630 w 753180"/>
                      <a:gd name="connsiteY4" fmla="*/ 1908175 h 2057400"/>
                      <a:gd name="connsiteX5" fmla="*/ 496005 w 753180"/>
                      <a:gd name="connsiteY5" fmla="*/ 1993900 h 2057400"/>
                      <a:gd name="connsiteX6" fmla="*/ 632530 w 753180"/>
                      <a:gd name="connsiteY6" fmla="*/ 2057400 h 2057400"/>
                      <a:gd name="connsiteX7" fmla="*/ 753180 w 753180"/>
                      <a:gd name="connsiteY7" fmla="*/ 1854200 h 2057400"/>
                      <a:gd name="connsiteX8" fmla="*/ 334080 w 753180"/>
                      <a:gd name="connsiteY8" fmla="*/ 850900 h 2057400"/>
                      <a:gd name="connsiteX9" fmla="*/ 302330 w 753180"/>
                      <a:gd name="connsiteY9" fmla="*/ 685800 h 2057400"/>
                      <a:gd name="connsiteX10" fmla="*/ 448380 w 753180"/>
                      <a:gd name="connsiteY10" fmla="*/ 0 h 2057400"/>
                      <a:gd name="connsiteX11" fmla="*/ 41980 w 753180"/>
                      <a:gd name="connsiteY11" fmla="*/ 95250 h 2057400"/>
                      <a:gd name="connsiteX0" fmla="*/ 41980 w 753180"/>
                      <a:gd name="connsiteY0" fmla="*/ 95250 h 2057400"/>
                      <a:gd name="connsiteX1" fmla="*/ 10230 w 753180"/>
                      <a:gd name="connsiteY1" fmla="*/ 739775 h 2057400"/>
                      <a:gd name="connsiteX2" fmla="*/ 57855 w 753180"/>
                      <a:gd name="connsiteY2" fmla="*/ 942975 h 2057400"/>
                      <a:gd name="connsiteX3" fmla="*/ 511880 w 753180"/>
                      <a:gd name="connsiteY3" fmla="*/ 1774825 h 2057400"/>
                      <a:gd name="connsiteX4" fmla="*/ 543630 w 753180"/>
                      <a:gd name="connsiteY4" fmla="*/ 1908175 h 2057400"/>
                      <a:gd name="connsiteX5" fmla="*/ 496005 w 753180"/>
                      <a:gd name="connsiteY5" fmla="*/ 1993900 h 2057400"/>
                      <a:gd name="connsiteX6" fmla="*/ 632530 w 753180"/>
                      <a:gd name="connsiteY6" fmla="*/ 2057400 h 2057400"/>
                      <a:gd name="connsiteX7" fmla="*/ 753180 w 753180"/>
                      <a:gd name="connsiteY7" fmla="*/ 1854200 h 2057400"/>
                      <a:gd name="connsiteX8" fmla="*/ 334080 w 753180"/>
                      <a:gd name="connsiteY8" fmla="*/ 850900 h 2057400"/>
                      <a:gd name="connsiteX9" fmla="*/ 302330 w 753180"/>
                      <a:gd name="connsiteY9" fmla="*/ 685800 h 2057400"/>
                      <a:gd name="connsiteX10" fmla="*/ 448380 w 753180"/>
                      <a:gd name="connsiteY10" fmla="*/ 0 h 2057400"/>
                      <a:gd name="connsiteX11" fmla="*/ 41980 w 753180"/>
                      <a:gd name="connsiteY11" fmla="*/ 95250 h 2057400"/>
                      <a:gd name="connsiteX0" fmla="*/ 41980 w 753180"/>
                      <a:gd name="connsiteY0" fmla="*/ 95250 h 2057400"/>
                      <a:gd name="connsiteX1" fmla="*/ 10230 w 753180"/>
                      <a:gd name="connsiteY1" fmla="*/ 739775 h 2057400"/>
                      <a:gd name="connsiteX2" fmla="*/ 57855 w 753180"/>
                      <a:gd name="connsiteY2" fmla="*/ 942975 h 2057400"/>
                      <a:gd name="connsiteX3" fmla="*/ 511880 w 753180"/>
                      <a:gd name="connsiteY3" fmla="*/ 1774825 h 2057400"/>
                      <a:gd name="connsiteX4" fmla="*/ 543630 w 753180"/>
                      <a:gd name="connsiteY4" fmla="*/ 1908175 h 2057400"/>
                      <a:gd name="connsiteX5" fmla="*/ 496005 w 753180"/>
                      <a:gd name="connsiteY5" fmla="*/ 1993900 h 2057400"/>
                      <a:gd name="connsiteX6" fmla="*/ 632530 w 753180"/>
                      <a:gd name="connsiteY6" fmla="*/ 2057400 h 2057400"/>
                      <a:gd name="connsiteX7" fmla="*/ 753180 w 753180"/>
                      <a:gd name="connsiteY7" fmla="*/ 1854200 h 2057400"/>
                      <a:gd name="connsiteX8" fmla="*/ 318205 w 753180"/>
                      <a:gd name="connsiteY8" fmla="*/ 854075 h 2057400"/>
                      <a:gd name="connsiteX9" fmla="*/ 302330 w 753180"/>
                      <a:gd name="connsiteY9" fmla="*/ 685800 h 2057400"/>
                      <a:gd name="connsiteX10" fmla="*/ 448380 w 753180"/>
                      <a:gd name="connsiteY10" fmla="*/ 0 h 2057400"/>
                      <a:gd name="connsiteX11" fmla="*/ 41980 w 753180"/>
                      <a:gd name="connsiteY11" fmla="*/ 95250 h 2057400"/>
                      <a:gd name="connsiteX0" fmla="*/ 41980 w 753180"/>
                      <a:gd name="connsiteY0" fmla="*/ 95250 h 2057400"/>
                      <a:gd name="connsiteX1" fmla="*/ 10230 w 753180"/>
                      <a:gd name="connsiteY1" fmla="*/ 739775 h 2057400"/>
                      <a:gd name="connsiteX2" fmla="*/ 57855 w 753180"/>
                      <a:gd name="connsiteY2" fmla="*/ 942975 h 2057400"/>
                      <a:gd name="connsiteX3" fmla="*/ 511880 w 753180"/>
                      <a:gd name="connsiteY3" fmla="*/ 1774825 h 2057400"/>
                      <a:gd name="connsiteX4" fmla="*/ 543630 w 753180"/>
                      <a:gd name="connsiteY4" fmla="*/ 1908175 h 2057400"/>
                      <a:gd name="connsiteX5" fmla="*/ 496005 w 753180"/>
                      <a:gd name="connsiteY5" fmla="*/ 1993900 h 2057400"/>
                      <a:gd name="connsiteX6" fmla="*/ 632530 w 753180"/>
                      <a:gd name="connsiteY6" fmla="*/ 2057400 h 2057400"/>
                      <a:gd name="connsiteX7" fmla="*/ 753180 w 753180"/>
                      <a:gd name="connsiteY7" fmla="*/ 1854200 h 2057400"/>
                      <a:gd name="connsiteX8" fmla="*/ 318205 w 753180"/>
                      <a:gd name="connsiteY8" fmla="*/ 854075 h 2057400"/>
                      <a:gd name="connsiteX9" fmla="*/ 302330 w 753180"/>
                      <a:gd name="connsiteY9" fmla="*/ 685800 h 2057400"/>
                      <a:gd name="connsiteX10" fmla="*/ 448380 w 753180"/>
                      <a:gd name="connsiteY10" fmla="*/ 0 h 2057400"/>
                      <a:gd name="connsiteX11" fmla="*/ 41980 w 753180"/>
                      <a:gd name="connsiteY11" fmla="*/ 95250 h 2057400"/>
                      <a:gd name="connsiteX0" fmla="*/ 41980 w 753180"/>
                      <a:gd name="connsiteY0" fmla="*/ 95250 h 2057400"/>
                      <a:gd name="connsiteX1" fmla="*/ 10230 w 753180"/>
                      <a:gd name="connsiteY1" fmla="*/ 739775 h 2057400"/>
                      <a:gd name="connsiteX2" fmla="*/ 57855 w 753180"/>
                      <a:gd name="connsiteY2" fmla="*/ 942975 h 2057400"/>
                      <a:gd name="connsiteX3" fmla="*/ 511880 w 753180"/>
                      <a:gd name="connsiteY3" fmla="*/ 1774825 h 2057400"/>
                      <a:gd name="connsiteX4" fmla="*/ 543630 w 753180"/>
                      <a:gd name="connsiteY4" fmla="*/ 1908175 h 2057400"/>
                      <a:gd name="connsiteX5" fmla="*/ 496005 w 753180"/>
                      <a:gd name="connsiteY5" fmla="*/ 1993900 h 2057400"/>
                      <a:gd name="connsiteX6" fmla="*/ 632530 w 753180"/>
                      <a:gd name="connsiteY6" fmla="*/ 2057400 h 2057400"/>
                      <a:gd name="connsiteX7" fmla="*/ 753180 w 753180"/>
                      <a:gd name="connsiteY7" fmla="*/ 1854200 h 2057400"/>
                      <a:gd name="connsiteX8" fmla="*/ 318205 w 753180"/>
                      <a:gd name="connsiteY8" fmla="*/ 854075 h 2057400"/>
                      <a:gd name="connsiteX9" fmla="*/ 302330 w 753180"/>
                      <a:gd name="connsiteY9" fmla="*/ 685800 h 2057400"/>
                      <a:gd name="connsiteX10" fmla="*/ 448380 w 753180"/>
                      <a:gd name="connsiteY10" fmla="*/ 0 h 2057400"/>
                      <a:gd name="connsiteX11" fmla="*/ 41980 w 753180"/>
                      <a:gd name="connsiteY11" fmla="*/ 95250 h 2057400"/>
                      <a:gd name="connsiteX0" fmla="*/ 41980 w 753180"/>
                      <a:gd name="connsiteY0" fmla="*/ 95250 h 2057400"/>
                      <a:gd name="connsiteX1" fmla="*/ 10230 w 753180"/>
                      <a:gd name="connsiteY1" fmla="*/ 739775 h 2057400"/>
                      <a:gd name="connsiteX2" fmla="*/ 57855 w 753180"/>
                      <a:gd name="connsiteY2" fmla="*/ 942975 h 2057400"/>
                      <a:gd name="connsiteX3" fmla="*/ 511880 w 753180"/>
                      <a:gd name="connsiteY3" fmla="*/ 1774825 h 2057400"/>
                      <a:gd name="connsiteX4" fmla="*/ 543630 w 753180"/>
                      <a:gd name="connsiteY4" fmla="*/ 1908175 h 2057400"/>
                      <a:gd name="connsiteX5" fmla="*/ 496005 w 753180"/>
                      <a:gd name="connsiteY5" fmla="*/ 1993900 h 2057400"/>
                      <a:gd name="connsiteX6" fmla="*/ 632530 w 753180"/>
                      <a:gd name="connsiteY6" fmla="*/ 2057400 h 2057400"/>
                      <a:gd name="connsiteX7" fmla="*/ 753180 w 753180"/>
                      <a:gd name="connsiteY7" fmla="*/ 1854200 h 2057400"/>
                      <a:gd name="connsiteX8" fmla="*/ 318205 w 753180"/>
                      <a:gd name="connsiteY8" fmla="*/ 854075 h 2057400"/>
                      <a:gd name="connsiteX9" fmla="*/ 302330 w 753180"/>
                      <a:gd name="connsiteY9" fmla="*/ 685800 h 2057400"/>
                      <a:gd name="connsiteX10" fmla="*/ 448380 w 753180"/>
                      <a:gd name="connsiteY10" fmla="*/ 0 h 2057400"/>
                      <a:gd name="connsiteX11" fmla="*/ 41980 w 753180"/>
                      <a:gd name="connsiteY11" fmla="*/ 95250 h 2057400"/>
                      <a:gd name="connsiteX0" fmla="*/ 41980 w 753180"/>
                      <a:gd name="connsiteY0" fmla="*/ 95250 h 2057400"/>
                      <a:gd name="connsiteX1" fmla="*/ 10230 w 753180"/>
                      <a:gd name="connsiteY1" fmla="*/ 739775 h 2057400"/>
                      <a:gd name="connsiteX2" fmla="*/ 57855 w 753180"/>
                      <a:gd name="connsiteY2" fmla="*/ 942975 h 2057400"/>
                      <a:gd name="connsiteX3" fmla="*/ 511880 w 753180"/>
                      <a:gd name="connsiteY3" fmla="*/ 1774825 h 2057400"/>
                      <a:gd name="connsiteX4" fmla="*/ 543630 w 753180"/>
                      <a:gd name="connsiteY4" fmla="*/ 1908175 h 2057400"/>
                      <a:gd name="connsiteX5" fmla="*/ 496005 w 753180"/>
                      <a:gd name="connsiteY5" fmla="*/ 1993900 h 2057400"/>
                      <a:gd name="connsiteX6" fmla="*/ 632530 w 753180"/>
                      <a:gd name="connsiteY6" fmla="*/ 2057400 h 2057400"/>
                      <a:gd name="connsiteX7" fmla="*/ 753180 w 753180"/>
                      <a:gd name="connsiteY7" fmla="*/ 1854200 h 2057400"/>
                      <a:gd name="connsiteX8" fmla="*/ 318205 w 753180"/>
                      <a:gd name="connsiteY8" fmla="*/ 854075 h 2057400"/>
                      <a:gd name="connsiteX9" fmla="*/ 302330 w 753180"/>
                      <a:gd name="connsiteY9" fmla="*/ 685800 h 2057400"/>
                      <a:gd name="connsiteX10" fmla="*/ 448380 w 753180"/>
                      <a:gd name="connsiteY10" fmla="*/ 0 h 2057400"/>
                      <a:gd name="connsiteX11" fmla="*/ 41980 w 753180"/>
                      <a:gd name="connsiteY11" fmla="*/ 95250 h 2057400"/>
                      <a:gd name="connsiteX0" fmla="*/ 41980 w 753180"/>
                      <a:gd name="connsiteY0" fmla="*/ 95250 h 2057400"/>
                      <a:gd name="connsiteX1" fmla="*/ 10230 w 753180"/>
                      <a:gd name="connsiteY1" fmla="*/ 739775 h 2057400"/>
                      <a:gd name="connsiteX2" fmla="*/ 57855 w 753180"/>
                      <a:gd name="connsiteY2" fmla="*/ 942975 h 2057400"/>
                      <a:gd name="connsiteX3" fmla="*/ 511880 w 753180"/>
                      <a:gd name="connsiteY3" fmla="*/ 1774825 h 2057400"/>
                      <a:gd name="connsiteX4" fmla="*/ 543630 w 753180"/>
                      <a:gd name="connsiteY4" fmla="*/ 1908175 h 2057400"/>
                      <a:gd name="connsiteX5" fmla="*/ 496005 w 753180"/>
                      <a:gd name="connsiteY5" fmla="*/ 1993900 h 2057400"/>
                      <a:gd name="connsiteX6" fmla="*/ 632530 w 753180"/>
                      <a:gd name="connsiteY6" fmla="*/ 2057400 h 2057400"/>
                      <a:gd name="connsiteX7" fmla="*/ 753180 w 753180"/>
                      <a:gd name="connsiteY7" fmla="*/ 1854200 h 2057400"/>
                      <a:gd name="connsiteX8" fmla="*/ 318205 w 753180"/>
                      <a:gd name="connsiteY8" fmla="*/ 854075 h 2057400"/>
                      <a:gd name="connsiteX9" fmla="*/ 302330 w 753180"/>
                      <a:gd name="connsiteY9" fmla="*/ 685800 h 2057400"/>
                      <a:gd name="connsiteX10" fmla="*/ 448380 w 753180"/>
                      <a:gd name="connsiteY10" fmla="*/ 0 h 2057400"/>
                      <a:gd name="connsiteX11" fmla="*/ 41980 w 753180"/>
                      <a:gd name="connsiteY11" fmla="*/ 95250 h 2057400"/>
                      <a:gd name="connsiteX0" fmla="*/ 41980 w 753180"/>
                      <a:gd name="connsiteY0" fmla="*/ 95250 h 2057400"/>
                      <a:gd name="connsiteX1" fmla="*/ 10230 w 753180"/>
                      <a:gd name="connsiteY1" fmla="*/ 739775 h 2057400"/>
                      <a:gd name="connsiteX2" fmla="*/ 57855 w 753180"/>
                      <a:gd name="connsiteY2" fmla="*/ 942975 h 2057400"/>
                      <a:gd name="connsiteX3" fmla="*/ 511880 w 753180"/>
                      <a:gd name="connsiteY3" fmla="*/ 1774825 h 2057400"/>
                      <a:gd name="connsiteX4" fmla="*/ 543630 w 753180"/>
                      <a:gd name="connsiteY4" fmla="*/ 1908175 h 2057400"/>
                      <a:gd name="connsiteX5" fmla="*/ 496005 w 753180"/>
                      <a:gd name="connsiteY5" fmla="*/ 1993900 h 2057400"/>
                      <a:gd name="connsiteX6" fmla="*/ 632530 w 753180"/>
                      <a:gd name="connsiteY6" fmla="*/ 2057400 h 2057400"/>
                      <a:gd name="connsiteX7" fmla="*/ 753180 w 753180"/>
                      <a:gd name="connsiteY7" fmla="*/ 1854200 h 2057400"/>
                      <a:gd name="connsiteX8" fmla="*/ 318205 w 753180"/>
                      <a:gd name="connsiteY8" fmla="*/ 854075 h 2057400"/>
                      <a:gd name="connsiteX9" fmla="*/ 302330 w 753180"/>
                      <a:gd name="connsiteY9" fmla="*/ 685800 h 2057400"/>
                      <a:gd name="connsiteX10" fmla="*/ 448380 w 753180"/>
                      <a:gd name="connsiteY10" fmla="*/ 0 h 2057400"/>
                      <a:gd name="connsiteX11" fmla="*/ 41980 w 753180"/>
                      <a:gd name="connsiteY11" fmla="*/ 95250 h 205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53180" h="2057400">
                        <a:moveTo>
                          <a:pt x="41980" y="95250"/>
                        </a:moveTo>
                        <a:lnTo>
                          <a:pt x="10230" y="739775"/>
                        </a:lnTo>
                        <a:cubicBezTo>
                          <a:pt x="-8820" y="823383"/>
                          <a:pt x="-5645" y="878417"/>
                          <a:pt x="57855" y="942975"/>
                        </a:cubicBezTo>
                        <a:cubicBezTo>
                          <a:pt x="171097" y="1226608"/>
                          <a:pt x="487538" y="1681692"/>
                          <a:pt x="511880" y="1774825"/>
                        </a:cubicBezTo>
                        <a:cubicBezTo>
                          <a:pt x="551038" y="1822450"/>
                          <a:pt x="545747" y="1863725"/>
                          <a:pt x="543630" y="1908175"/>
                        </a:cubicBezTo>
                        <a:lnTo>
                          <a:pt x="496005" y="1993900"/>
                        </a:lnTo>
                        <a:cubicBezTo>
                          <a:pt x="547863" y="2002367"/>
                          <a:pt x="593372" y="2023533"/>
                          <a:pt x="632530" y="2057400"/>
                        </a:cubicBezTo>
                        <a:cubicBezTo>
                          <a:pt x="672747" y="1989667"/>
                          <a:pt x="732013" y="1931458"/>
                          <a:pt x="753180" y="1854200"/>
                        </a:cubicBezTo>
                        <a:cubicBezTo>
                          <a:pt x="636763" y="1536700"/>
                          <a:pt x="574322" y="1146175"/>
                          <a:pt x="318205" y="854075"/>
                        </a:cubicBezTo>
                        <a:cubicBezTo>
                          <a:pt x="281163" y="794808"/>
                          <a:pt x="288572" y="741892"/>
                          <a:pt x="302330" y="685800"/>
                        </a:cubicBezTo>
                        <a:cubicBezTo>
                          <a:pt x="379588" y="460375"/>
                          <a:pt x="421922" y="238125"/>
                          <a:pt x="448380" y="0"/>
                        </a:cubicBezTo>
                        <a:lnTo>
                          <a:pt x="41980" y="9525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97" name="Forma libre 596"/>
                  <p:cNvSpPr/>
                  <p:nvPr/>
                </p:nvSpPr>
                <p:spPr>
                  <a:xfrm>
                    <a:off x="4737349" y="5768975"/>
                    <a:ext cx="399801" cy="491917"/>
                  </a:xfrm>
                  <a:custGeom>
                    <a:avLst/>
                    <a:gdLst>
                      <a:gd name="connsiteX0" fmla="*/ 146050 w 393700"/>
                      <a:gd name="connsiteY0" fmla="*/ 69850 h 473075"/>
                      <a:gd name="connsiteX1" fmla="*/ 133350 w 393700"/>
                      <a:gd name="connsiteY1" fmla="*/ 104775 h 473075"/>
                      <a:gd name="connsiteX2" fmla="*/ 276225 w 393700"/>
                      <a:gd name="connsiteY2" fmla="*/ 184150 h 473075"/>
                      <a:gd name="connsiteX3" fmla="*/ 371475 w 393700"/>
                      <a:gd name="connsiteY3" fmla="*/ 0 h 473075"/>
                      <a:gd name="connsiteX4" fmla="*/ 393700 w 393700"/>
                      <a:gd name="connsiteY4" fmla="*/ 158750 h 473075"/>
                      <a:gd name="connsiteX5" fmla="*/ 292100 w 393700"/>
                      <a:gd name="connsiteY5" fmla="*/ 298450 h 473075"/>
                      <a:gd name="connsiteX6" fmla="*/ 215900 w 393700"/>
                      <a:gd name="connsiteY6" fmla="*/ 473075 h 473075"/>
                      <a:gd name="connsiteX7" fmla="*/ 0 w 393700"/>
                      <a:gd name="connsiteY7" fmla="*/ 371475 h 473075"/>
                      <a:gd name="connsiteX8" fmla="*/ 146050 w 393700"/>
                      <a:gd name="connsiteY8" fmla="*/ 69850 h 473075"/>
                      <a:gd name="connsiteX0" fmla="*/ 146050 w 393700"/>
                      <a:gd name="connsiteY0" fmla="*/ 69850 h 473075"/>
                      <a:gd name="connsiteX1" fmla="*/ 133350 w 393700"/>
                      <a:gd name="connsiteY1" fmla="*/ 104775 h 473075"/>
                      <a:gd name="connsiteX2" fmla="*/ 276225 w 393700"/>
                      <a:gd name="connsiteY2" fmla="*/ 184150 h 473075"/>
                      <a:gd name="connsiteX3" fmla="*/ 371475 w 393700"/>
                      <a:gd name="connsiteY3" fmla="*/ 0 h 473075"/>
                      <a:gd name="connsiteX4" fmla="*/ 393700 w 393700"/>
                      <a:gd name="connsiteY4" fmla="*/ 158750 h 473075"/>
                      <a:gd name="connsiteX5" fmla="*/ 292100 w 393700"/>
                      <a:gd name="connsiteY5" fmla="*/ 298450 h 473075"/>
                      <a:gd name="connsiteX6" fmla="*/ 215900 w 393700"/>
                      <a:gd name="connsiteY6" fmla="*/ 473075 h 473075"/>
                      <a:gd name="connsiteX7" fmla="*/ 0 w 393700"/>
                      <a:gd name="connsiteY7" fmla="*/ 371475 h 473075"/>
                      <a:gd name="connsiteX8" fmla="*/ 146050 w 393700"/>
                      <a:gd name="connsiteY8" fmla="*/ 69850 h 473075"/>
                      <a:gd name="connsiteX0" fmla="*/ 146050 w 393700"/>
                      <a:gd name="connsiteY0" fmla="*/ 69850 h 473075"/>
                      <a:gd name="connsiteX1" fmla="*/ 133350 w 393700"/>
                      <a:gd name="connsiteY1" fmla="*/ 104775 h 473075"/>
                      <a:gd name="connsiteX2" fmla="*/ 276225 w 393700"/>
                      <a:gd name="connsiteY2" fmla="*/ 184150 h 473075"/>
                      <a:gd name="connsiteX3" fmla="*/ 371475 w 393700"/>
                      <a:gd name="connsiteY3" fmla="*/ 0 h 473075"/>
                      <a:gd name="connsiteX4" fmla="*/ 393700 w 393700"/>
                      <a:gd name="connsiteY4" fmla="*/ 158750 h 473075"/>
                      <a:gd name="connsiteX5" fmla="*/ 292100 w 393700"/>
                      <a:gd name="connsiteY5" fmla="*/ 298450 h 473075"/>
                      <a:gd name="connsiteX6" fmla="*/ 215900 w 393700"/>
                      <a:gd name="connsiteY6" fmla="*/ 473075 h 473075"/>
                      <a:gd name="connsiteX7" fmla="*/ 0 w 393700"/>
                      <a:gd name="connsiteY7" fmla="*/ 371475 h 473075"/>
                      <a:gd name="connsiteX8" fmla="*/ 146050 w 393700"/>
                      <a:gd name="connsiteY8" fmla="*/ 69850 h 473075"/>
                      <a:gd name="connsiteX0" fmla="*/ 146050 w 393700"/>
                      <a:gd name="connsiteY0" fmla="*/ 69850 h 473075"/>
                      <a:gd name="connsiteX1" fmla="*/ 133350 w 393700"/>
                      <a:gd name="connsiteY1" fmla="*/ 104775 h 473075"/>
                      <a:gd name="connsiteX2" fmla="*/ 276225 w 393700"/>
                      <a:gd name="connsiteY2" fmla="*/ 184150 h 473075"/>
                      <a:gd name="connsiteX3" fmla="*/ 371475 w 393700"/>
                      <a:gd name="connsiteY3" fmla="*/ 0 h 473075"/>
                      <a:gd name="connsiteX4" fmla="*/ 393700 w 393700"/>
                      <a:gd name="connsiteY4" fmla="*/ 158750 h 473075"/>
                      <a:gd name="connsiteX5" fmla="*/ 292100 w 393700"/>
                      <a:gd name="connsiteY5" fmla="*/ 298450 h 473075"/>
                      <a:gd name="connsiteX6" fmla="*/ 215900 w 393700"/>
                      <a:gd name="connsiteY6" fmla="*/ 473075 h 473075"/>
                      <a:gd name="connsiteX7" fmla="*/ 0 w 393700"/>
                      <a:gd name="connsiteY7" fmla="*/ 371475 h 473075"/>
                      <a:gd name="connsiteX8" fmla="*/ 146050 w 393700"/>
                      <a:gd name="connsiteY8" fmla="*/ 69850 h 473075"/>
                      <a:gd name="connsiteX0" fmla="*/ 152234 w 399884"/>
                      <a:gd name="connsiteY0" fmla="*/ 69850 h 473075"/>
                      <a:gd name="connsiteX1" fmla="*/ 139534 w 399884"/>
                      <a:gd name="connsiteY1" fmla="*/ 104775 h 473075"/>
                      <a:gd name="connsiteX2" fmla="*/ 282409 w 399884"/>
                      <a:gd name="connsiteY2" fmla="*/ 184150 h 473075"/>
                      <a:gd name="connsiteX3" fmla="*/ 377659 w 399884"/>
                      <a:gd name="connsiteY3" fmla="*/ 0 h 473075"/>
                      <a:gd name="connsiteX4" fmla="*/ 399884 w 399884"/>
                      <a:gd name="connsiteY4" fmla="*/ 158750 h 473075"/>
                      <a:gd name="connsiteX5" fmla="*/ 298284 w 399884"/>
                      <a:gd name="connsiteY5" fmla="*/ 298450 h 473075"/>
                      <a:gd name="connsiteX6" fmla="*/ 222084 w 399884"/>
                      <a:gd name="connsiteY6" fmla="*/ 473075 h 473075"/>
                      <a:gd name="connsiteX7" fmla="*/ 6184 w 399884"/>
                      <a:gd name="connsiteY7" fmla="*/ 371475 h 473075"/>
                      <a:gd name="connsiteX8" fmla="*/ 152234 w 399884"/>
                      <a:gd name="connsiteY8" fmla="*/ 69850 h 473075"/>
                      <a:gd name="connsiteX0" fmla="*/ 152151 w 399801"/>
                      <a:gd name="connsiteY0" fmla="*/ 69850 h 491917"/>
                      <a:gd name="connsiteX1" fmla="*/ 139451 w 399801"/>
                      <a:gd name="connsiteY1" fmla="*/ 104775 h 491917"/>
                      <a:gd name="connsiteX2" fmla="*/ 282326 w 399801"/>
                      <a:gd name="connsiteY2" fmla="*/ 184150 h 491917"/>
                      <a:gd name="connsiteX3" fmla="*/ 377576 w 399801"/>
                      <a:gd name="connsiteY3" fmla="*/ 0 h 491917"/>
                      <a:gd name="connsiteX4" fmla="*/ 399801 w 399801"/>
                      <a:gd name="connsiteY4" fmla="*/ 158750 h 491917"/>
                      <a:gd name="connsiteX5" fmla="*/ 298201 w 399801"/>
                      <a:gd name="connsiteY5" fmla="*/ 298450 h 491917"/>
                      <a:gd name="connsiteX6" fmla="*/ 222001 w 399801"/>
                      <a:gd name="connsiteY6" fmla="*/ 473075 h 491917"/>
                      <a:gd name="connsiteX7" fmla="*/ 6101 w 399801"/>
                      <a:gd name="connsiteY7" fmla="*/ 371475 h 491917"/>
                      <a:gd name="connsiteX8" fmla="*/ 152151 w 399801"/>
                      <a:gd name="connsiteY8" fmla="*/ 69850 h 491917"/>
                      <a:gd name="connsiteX0" fmla="*/ 152151 w 399801"/>
                      <a:gd name="connsiteY0" fmla="*/ 69850 h 491917"/>
                      <a:gd name="connsiteX1" fmla="*/ 139451 w 399801"/>
                      <a:gd name="connsiteY1" fmla="*/ 104775 h 491917"/>
                      <a:gd name="connsiteX2" fmla="*/ 282326 w 399801"/>
                      <a:gd name="connsiteY2" fmla="*/ 184150 h 491917"/>
                      <a:gd name="connsiteX3" fmla="*/ 377576 w 399801"/>
                      <a:gd name="connsiteY3" fmla="*/ 0 h 491917"/>
                      <a:gd name="connsiteX4" fmla="*/ 399801 w 399801"/>
                      <a:gd name="connsiteY4" fmla="*/ 158750 h 491917"/>
                      <a:gd name="connsiteX5" fmla="*/ 298201 w 399801"/>
                      <a:gd name="connsiteY5" fmla="*/ 298450 h 491917"/>
                      <a:gd name="connsiteX6" fmla="*/ 222001 w 399801"/>
                      <a:gd name="connsiteY6" fmla="*/ 473075 h 491917"/>
                      <a:gd name="connsiteX7" fmla="*/ 6101 w 399801"/>
                      <a:gd name="connsiteY7" fmla="*/ 371475 h 491917"/>
                      <a:gd name="connsiteX8" fmla="*/ 152151 w 399801"/>
                      <a:gd name="connsiteY8" fmla="*/ 69850 h 491917"/>
                      <a:gd name="connsiteX0" fmla="*/ 152151 w 399801"/>
                      <a:gd name="connsiteY0" fmla="*/ 69850 h 491917"/>
                      <a:gd name="connsiteX1" fmla="*/ 139451 w 399801"/>
                      <a:gd name="connsiteY1" fmla="*/ 104775 h 491917"/>
                      <a:gd name="connsiteX2" fmla="*/ 282326 w 399801"/>
                      <a:gd name="connsiteY2" fmla="*/ 184150 h 491917"/>
                      <a:gd name="connsiteX3" fmla="*/ 377576 w 399801"/>
                      <a:gd name="connsiteY3" fmla="*/ 0 h 491917"/>
                      <a:gd name="connsiteX4" fmla="*/ 399801 w 399801"/>
                      <a:gd name="connsiteY4" fmla="*/ 158750 h 491917"/>
                      <a:gd name="connsiteX5" fmla="*/ 298201 w 399801"/>
                      <a:gd name="connsiteY5" fmla="*/ 298450 h 491917"/>
                      <a:gd name="connsiteX6" fmla="*/ 222001 w 399801"/>
                      <a:gd name="connsiteY6" fmla="*/ 473075 h 491917"/>
                      <a:gd name="connsiteX7" fmla="*/ 6101 w 399801"/>
                      <a:gd name="connsiteY7" fmla="*/ 371475 h 491917"/>
                      <a:gd name="connsiteX8" fmla="*/ 152151 w 399801"/>
                      <a:gd name="connsiteY8" fmla="*/ 69850 h 491917"/>
                      <a:gd name="connsiteX0" fmla="*/ 152151 w 399801"/>
                      <a:gd name="connsiteY0" fmla="*/ 69850 h 491917"/>
                      <a:gd name="connsiteX1" fmla="*/ 139451 w 399801"/>
                      <a:gd name="connsiteY1" fmla="*/ 104775 h 491917"/>
                      <a:gd name="connsiteX2" fmla="*/ 282326 w 399801"/>
                      <a:gd name="connsiteY2" fmla="*/ 184150 h 491917"/>
                      <a:gd name="connsiteX3" fmla="*/ 377576 w 399801"/>
                      <a:gd name="connsiteY3" fmla="*/ 0 h 491917"/>
                      <a:gd name="connsiteX4" fmla="*/ 399801 w 399801"/>
                      <a:gd name="connsiteY4" fmla="*/ 158750 h 491917"/>
                      <a:gd name="connsiteX5" fmla="*/ 298201 w 399801"/>
                      <a:gd name="connsiteY5" fmla="*/ 298450 h 491917"/>
                      <a:gd name="connsiteX6" fmla="*/ 222001 w 399801"/>
                      <a:gd name="connsiteY6" fmla="*/ 473075 h 491917"/>
                      <a:gd name="connsiteX7" fmla="*/ 6101 w 399801"/>
                      <a:gd name="connsiteY7" fmla="*/ 371475 h 491917"/>
                      <a:gd name="connsiteX8" fmla="*/ 152151 w 399801"/>
                      <a:gd name="connsiteY8" fmla="*/ 69850 h 49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9801" h="491917">
                        <a:moveTo>
                          <a:pt x="152151" y="69850"/>
                        </a:moveTo>
                        <a:lnTo>
                          <a:pt x="139451" y="104775"/>
                        </a:lnTo>
                        <a:cubicBezTo>
                          <a:pt x="196601" y="109008"/>
                          <a:pt x="237876" y="148167"/>
                          <a:pt x="282326" y="184150"/>
                        </a:cubicBezTo>
                        <a:lnTo>
                          <a:pt x="377576" y="0"/>
                        </a:lnTo>
                        <a:lnTo>
                          <a:pt x="399801" y="158750"/>
                        </a:lnTo>
                        <a:cubicBezTo>
                          <a:pt x="391334" y="205317"/>
                          <a:pt x="363818" y="264583"/>
                          <a:pt x="298201" y="298450"/>
                        </a:cubicBezTo>
                        <a:cubicBezTo>
                          <a:pt x="272801" y="356658"/>
                          <a:pt x="263276" y="421217"/>
                          <a:pt x="222001" y="473075"/>
                        </a:cubicBezTo>
                        <a:cubicBezTo>
                          <a:pt x="153209" y="528108"/>
                          <a:pt x="-36232" y="452967"/>
                          <a:pt x="6101" y="371475"/>
                        </a:cubicBezTo>
                        <a:cubicBezTo>
                          <a:pt x="54784" y="270933"/>
                          <a:pt x="116168" y="173567"/>
                          <a:pt x="152151" y="6985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4">
                          <a:lumMod val="50000"/>
                        </a:schemeClr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98" name="Forma libre 597"/>
                  <p:cNvSpPr/>
                  <p:nvPr/>
                </p:nvSpPr>
                <p:spPr>
                  <a:xfrm rot="1213222">
                    <a:off x="4823702" y="5959450"/>
                    <a:ext cx="146932" cy="104775"/>
                  </a:xfrm>
                  <a:custGeom>
                    <a:avLst/>
                    <a:gdLst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  <a:gd name="connsiteX0" fmla="*/ 0 w 127000"/>
                      <a:gd name="connsiteY0" fmla="*/ 0 h 104775"/>
                      <a:gd name="connsiteX1" fmla="*/ 127000 w 127000"/>
                      <a:gd name="connsiteY1" fmla="*/ 0 h 104775"/>
                      <a:gd name="connsiteX2" fmla="*/ 50800 w 127000"/>
                      <a:gd name="connsiteY2" fmla="*/ 104775 h 104775"/>
                      <a:gd name="connsiteX3" fmla="*/ 0 w 127000"/>
                      <a:gd name="connsiteY3" fmla="*/ 0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7000" h="104775">
                        <a:moveTo>
                          <a:pt x="0" y="0"/>
                        </a:moveTo>
                        <a:cubicBezTo>
                          <a:pt x="45508" y="22225"/>
                          <a:pt x="84667" y="15875"/>
                          <a:pt x="127000" y="0"/>
                        </a:cubicBezTo>
                        <a:cubicBezTo>
                          <a:pt x="117475" y="47625"/>
                          <a:pt x="107950" y="82550"/>
                          <a:pt x="50800" y="104775"/>
                        </a:cubicBezTo>
                        <a:cubicBezTo>
                          <a:pt x="17992" y="104775"/>
                          <a:pt x="16933" y="349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99" name="Forma libre 598"/>
                  <p:cNvSpPr/>
                  <p:nvPr/>
                </p:nvSpPr>
                <p:spPr>
                  <a:xfrm>
                    <a:off x="3724275" y="3375025"/>
                    <a:ext cx="1339850" cy="765175"/>
                  </a:xfrm>
                  <a:custGeom>
                    <a:avLst/>
                    <a:gdLst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5025 w 1339850"/>
                      <a:gd name="connsiteY7" fmla="*/ 64770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5025 w 1339850"/>
                      <a:gd name="connsiteY7" fmla="*/ 64770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5025 w 1339850"/>
                      <a:gd name="connsiteY7" fmla="*/ 64770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5025 w 1339850"/>
                      <a:gd name="connsiteY7" fmla="*/ 64770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5025 w 1339850"/>
                      <a:gd name="connsiteY7" fmla="*/ 64770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5025 w 1339850"/>
                      <a:gd name="connsiteY7" fmla="*/ 64770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587375 h 765175"/>
                      <a:gd name="connsiteX9" fmla="*/ 1314450 w 1339850"/>
                      <a:gd name="connsiteY9" fmla="*/ 46355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58737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58737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225550 w 1339850"/>
                      <a:gd name="connsiteY8" fmla="*/ 66357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225550 w 1339850"/>
                      <a:gd name="connsiteY8" fmla="*/ 66357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225550 w 1339850"/>
                      <a:gd name="connsiteY8" fmla="*/ 66357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225550 w 1339850"/>
                      <a:gd name="connsiteY8" fmla="*/ 66357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60642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60642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60642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60642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  <a:gd name="connsiteX0" fmla="*/ 282575 w 1339850"/>
                      <a:gd name="connsiteY0" fmla="*/ 53975 h 765175"/>
                      <a:gd name="connsiteX1" fmla="*/ 0 w 1339850"/>
                      <a:gd name="connsiteY1" fmla="*/ 581025 h 765175"/>
                      <a:gd name="connsiteX2" fmla="*/ 279400 w 1339850"/>
                      <a:gd name="connsiteY2" fmla="*/ 746125 h 765175"/>
                      <a:gd name="connsiteX3" fmla="*/ 292100 w 1339850"/>
                      <a:gd name="connsiteY3" fmla="*/ 555625 h 765175"/>
                      <a:gd name="connsiteX4" fmla="*/ 38100 w 1339850"/>
                      <a:gd name="connsiteY4" fmla="*/ 520700 h 765175"/>
                      <a:gd name="connsiteX5" fmla="*/ 222250 w 1339850"/>
                      <a:gd name="connsiteY5" fmla="*/ 479425 h 765175"/>
                      <a:gd name="connsiteX6" fmla="*/ 469900 w 1339850"/>
                      <a:gd name="connsiteY6" fmla="*/ 765175 h 765175"/>
                      <a:gd name="connsiteX7" fmla="*/ 838200 w 1339850"/>
                      <a:gd name="connsiteY7" fmla="*/ 628650 h 765175"/>
                      <a:gd name="connsiteX8" fmla="*/ 1143000 w 1339850"/>
                      <a:gd name="connsiteY8" fmla="*/ 606425 h 765175"/>
                      <a:gd name="connsiteX9" fmla="*/ 1339850 w 1339850"/>
                      <a:gd name="connsiteY9" fmla="*/ 469900 h 765175"/>
                      <a:gd name="connsiteX10" fmla="*/ 1143000 w 1339850"/>
                      <a:gd name="connsiteY10" fmla="*/ 603250 h 765175"/>
                      <a:gd name="connsiteX11" fmla="*/ 1339850 w 1339850"/>
                      <a:gd name="connsiteY11" fmla="*/ 460375 h 765175"/>
                      <a:gd name="connsiteX12" fmla="*/ 974725 w 1339850"/>
                      <a:gd name="connsiteY12" fmla="*/ 0 h 765175"/>
                      <a:gd name="connsiteX13" fmla="*/ 282575 w 1339850"/>
                      <a:gd name="connsiteY13" fmla="*/ 53975 h 765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339850" h="765175">
                        <a:moveTo>
                          <a:pt x="282575" y="53975"/>
                        </a:moveTo>
                        <a:lnTo>
                          <a:pt x="0" y="581025"/>
                        </a:lnTo>
                        <a:cubicBezTo>
                          <a:pt x="7408" y="737658"/>
                          <a:pt x="186267" y="691092"/>
                          <a:pt x="279400" y="746125"/>
                        </a:cubicBezTo>
                        <a:lnTo>
                          <a:pt x="292100" y="555625"/>
                        </a:lnTo>
                        <a:cubicBezTo>
                          <a:pt x="232833" y="474133"/>
                          <a:pt x="141817" y="443442"/>
                          <a:pt x="38100" y="520700"/>
                        </a:cubicBezTo>
                        <a:cubicBezTo>
                          <a:pt x="70908" y="472017"/>
                          <a:pt x="160867" y="493183"/>
                          <a:pt x="222250" y="479425"/>
                        </a:cubicBezTo>
                        <a:cubicBezTo>
                          <a:pt x="304800" y="574675"/>
                          <a:pt x="336550" y="708025"/>
                          <a:pt x="469900" y="765175"/>
                        </a:cubicBezTo>
                        <a:cubicBezTo>
                          <a:pt x="601133" y="754592"/>
                          <a:pt x="729192" y="693208"/>
                          <a:pt x="838200" y="628650"/>
                        </a:cubicBezTo>
                        <a:cubicBezTo>
                          <a:pt x="971550" y="643467"/>
                          <a:pt x="1041400" y="620183"/>
                          <a:pt x="1143000" y="606425"/>
                        </a:cubicBezTo>
                        <a:cubicBezTo>
                          <a:pt x="1208617" y="567267"/>
                          <a:pt x="1242483" y="470958"/>
                          <a:pt x="1339850" y="469900"/>
                        </a:cubicBezTo>
                        <a:cubicBezTo>
                          <a:pt x="1193800" y="478367"/>
                          <a:pt x="1193800" y="607483"/>
                          <a:pt x="1143000" y="603250"/>
                        </a:cubicBezTo>
                        <a:cubicBezTo>
                          <a:pt x="1243542" y="609600"/>
                          <a:pt x="1315508" y="612775"/>
                          <a:pt x="1339850" y="460375"/>
                        </a:cubicBezTo>
                        <a:lnTo>
                          <a:pt x="974725" y="0"/>
                        </a:lnTo>
                        <a:lnTo>
                          <a:pt x="282575" y="539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4">
                          <a:lumMod val="50000"/>
                        </a:schemeClr>
                      </a:gs>
                      <a:gs pos="100000">
                        <a:srgbClr val="FFFFFF"/>
                      </a:gs>
                    </a:gsLst>
                    <a:path path="circle">
                      <a:fillToRect l="100000" b="100000"/>
                    </a:path>
                    <a:tileRect t="-100000" r="-100000"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00" name="Forma libre 599"/>
                  <p:cNvSpPr/>
                  <p:nvPr/>
                </p:nvSpPr>
                <p:spPr>
                  <a:xfrm>
                    <a:off x="4791075" y="2803525"/>
                    <a:ext cx="431800" cy="793750"/>
                  </a:xfrm>
                  <a:custGeom>
                    <a:avLst/>
                    <a:gdLst>
                      <a:gd name="connsiteX0" fmla="*/ 53975 w 431800"/>
                      <a:gd name="connsiteY0" fmla="*/ 0 h 793750"/>
                      <a:gd name="connsiteX1" fmla="*/ 0 w 431800"/>
                      <a:gd name="connsiteY1" fmla="*/ 231775 h 793750"/>
                      <a:gd name="connsiteX2" fmla="*/ 139700 w 431800"/>
                      <a:gd name="connsiteY2" fmla="*/ 320675 h 793750"/>
                      <a:gd name="connsiteX3" fmla="*/ 209550 w 431800"/>
                      <a:gd name="connsiteY3" fmla="*/ 546100 h 793750"/>
                      <a:gd name="connsiteX4" fmla="*/ 161925 w 431800"/>
                      <a:gd name="connsiteY4" fmla="*/ 673100 h 793750"/>
                      <a:gd name="connsiteX5" fmla="*/ 228600 w 431800"/>
                      <a:gd name="connsiteY5" fmla="*/ 615950 h 793750"/>
                      <a:gd name="connsiteX6" fmla="*/ 177800 w 431800"/>
                      <a:gd name="connsiteY6" fmla="*/ 736600 h 793750"/>
                      <a:gd name="connsiteX7" fmla="*/ 234950 w 431800"/>
                      <a:gd name="connsiteY7" fmla="*/ 768350 h 793750"/>
                      <a:gd name="connsiteX8" fmla="*/ 257175 w 431800"/>
                      <a:gd name="connsiteY8" fmla="*/ 647700 h 793750"/>
                      <a:gd name="connsiteX9" fmla="*/ 263525 w 431800"/>
                      <a:gd name="connsiteY9" fmla="*/ 777875 h 793750"/>
                      <a:gd name="connsiteX10" fmla="*/ 327025 w 431800"/>
                      <a:gd name="connsiteY10" fmla="*/ 793750 h 793750"/>
                      <a:gd name="connsiteX11" fmla="*/ 327025 w 431800"/>
                      <a:gd name="connsiteY11" fmla="*/ 679450 h 793750"/>
                      <a:gd name="connsiteX12" fmla="*/ 336550 w 431800"/>
                      <a:gd name="connsiteY12" fmla="*/ 739775 h 793750"/>
                      <a:gd name="connsiteX13" fmla="*/ 336550 w 431800"/>
                      <a:gd name="connsiteY13" fmla="*/ 784225 h 793750"/>
                      <a:gd name="connsiteX14" fmla="*/ 374650 w 431800"/>
                      <a:gd name="connsiteY14" fmla="*/ 768350 h 793750"/>
                      <a:gd name="connsiteX15" fmla="*/ 365125 w 431800"/>
                      <a:gd name="connsiteY15" fmla="*/ 676275 h 793750"/>
                      <a:gd name="connsiteX16" fmla="*/ 390525 w 431800"/>
                      <a:gd name="connsiteY16" fmla="*/ 768350 h 793750"/>
                      <a:gd name="connsiteX17" fmla="*/ 431800 w 431800"/>
                      <a:gd name="connsiteY17" fmla="*/ 638175 h 793750"/>
                      <a:gd name="connsiteX18" fmla="*/ 384175 w 431800"/>
                      <a:gd name="connsiteY18" fmla="*/ 542925 h 793750"/>
                      <a:gd name="connsiteX19" fmla="*/ 387350 w 431800"/>
                      <a:gd name="connsiteY19" fmla="*/ 320675 h 793750"/>
                      <a:gd name="connsiteX20" fmla="*/ 301625 w 431800"/>
                      <a:gd name="connsiteY20" fmla="*/ 200025 h 793750"/>
                      <a:gd name="connsiteX21" fmla="*/ 53975 w 431800"/>
                      <a:gd name="connsiteY21" fmla="*/ 0 h 793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31800" h="793750">
                        <a:moveTo>
                          <a:pt x="53975" y="0"/>
                        </a:moveTo>
                        <a:lnTo>
                          <a:pt x="0" y="231775"/>
                        </a:lnTo>
                        <a:lnTo>
                          <a:pt x="139700" y="320675"/>
                        </a:lnTo>
                        <a:lnTo>
                          <a:pt x="209550" y="546100"/>
                        </a:lnTo>
                        <a:lnTo>
                          <a:pt x="161925" y="673100"/>
                        </a:lnTo>
                        <a:lnTo>
                          <a:pt x="228600" y="615950"/>
                        </a:lnTo>
                        <a:lnTo>
                          <a:pt x="177800" y="736600"/>
                        </a:lnTo>
                        <a:lnTo>
                          <a:pt x="234950" y="768350"/>
                        </a:lnTo>
                        <a:lnTo>
                          <a:pt x="257175" y="647700"/>
                        </a:lnTo>
                        <a:lnTo>
                          <a:pt x="263525" y="777875"/>
                        </a:lnTo>
                        <a:lnTo>
                          <a:pt x="327025" y="793750"/>
                        </a:lnTo>
                        <a:lnTo>
                          <a:pt x="327025" y="679450"/>
                        </a:lnTo>
                        <a:cubicBezTo>
                          <a:pt x="340638" y="715750"/>
                          <a:pt x="336550" y="695808"/>
                          <a:pt x="336550" y="739775"/>
                        </a:cubicBezTo>
                        <a:lnTo>
                          <a:pt x="336550" y="784225"/>
                        </a:lnTo>
                        <a:lnTo>
                          <a:pt x="374650" y="768350"/>
                        </a:lnTo>
                        <a:lnTo>
                          <a:pt x="365125" y="676275"/>
                        </a:lnTo>
                        <a:lnTo>
                          <a:pt x="390525" y="768350"/>
                        </a:lnTo>
                        <a:lnTo>
                          <a:pt x="431800" y="638175"/>
                        </a:lnTo>
                        <a:lnTo>
                          <a:pt x="384175" y="542925"/>
                        </a:lnTo>
                        <a:cubicBezTo>
                          <a:pt x="385233" y="468842"/>
                          <a:pt x="386292" y="394758"/>
                          <a:pt x="387350" y="320675"/>
                        </a:cubicBezTo>
                        <a:lnTo>
                          <a:pt x="301625" y="200025"/>
                        </a:lnTo>
                        <a:lnTo>
                          <a:pt x="53975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01" name="Forma libre 600"/>
                  <p:cNvSpPr/>
                  <p:nvPr/>
                </p:nvSpPr>
                <p:spPr>
                  <a:xfrm>
                    <a:off x="3295650" y="2736850"/>
                    <a:ext cx="603250" cy="539750"/>
                  </a:xfrm>
                  <a:custGeom>
                    <a:avLst/>
                    <a:gdLst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19075 w 603250"/>
                      <a:gd name="connsiteY20" fmla="*/ 282575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77800 w 603250"/>
                      <a:gd name="connsiteY18" fmla="*/ 3016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200025 w 603250"/>
                      <a:gd name="connsiteY18" fmla="*/ 288925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04775 w 603250"/>
                      <a:gd name="connsiteY18" fmla="*/ 307975 h 539750"/>
                      <a:gd name="connsiteX19" fmla="*/ 238125 w 603250"/>
                      <a:gd name="connsiteY19" fmla="*/ 285750 h 539750"/>
                      <a:gd name="connsiteX20" fmla="*/ 279400 w 603250"/>
                      <a:gd name="connsiteY20" fmla="*/ 361950 h 539750"/>
                      <a:gd name="connsiteX21" fmla="*/ 244475 w 603250"/>
                      <a:gd name="connsiteY21" fmla="*/ 282575 h 539750"/>
                      <a:gd name="connsiteX22" fmla="*/ 368300 w 603250"/>
                      <a:gd name="connsiteY22" fmla="*/ 196850 h 539750"/>
                      <a:gd name="connsiteX23" fmla="*/ 498475 w 603250"/>
                      <a:gd name="connsiteY23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161925 w 603250"/>
                      <a:gd name="connsiteY17" fmla="*/ 266700 h 539750"/>
                      <a:gd name="connsiteX18" fmla="*/ 104775 w 603250"/>
                      <a:gd name="connsiteY18" fmla="*/ 307975 h 539750"/>
                      <a:gd name="connsiteX19" fmla="*/ 238125 w 603250"/>
                      <a:gd name="connsiteY19" fmla="*/ 285750 h 539750"/>
                      <a:gd name="connsiteX20" fmla="*/ 279400 w 603250"/>
                      <a:gd name="connsiteY20" fmla="*/ 361950 h 539750"/>
                      <a:gd name="connsiteX21" fmla="*/ 244475 w 603250"/>
                      <a:gd name="connsiteY21" fmla="*/ 282575 h 539750"/>
                      <a:gd name="connsiteX22" fmla="*/ 368300 w 603250"/>
                      <a:gd name="connsiteY22" fmla="*/ 196850 h 539750"/>
                      <a:gd name="connsiteX23" fmla="*/ 498475 w 603250"/>
                      <a:gd name="connsiteY23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244475 w 603250"/>
                      <a:gd name="connsiteY17" fmla="*/ 257175 h 539750"/>
                      <a:gd name="connsiteX18" fmla="*/ 104775 w 603250"/>
                      <a:gd name="connsiteY18" fmla="*/ 307975 h 539750"/>
                      <a:gd name="connsiteX19" fmla="*/ 238125 w 603250"/>
                      <a:gd name="connsiteY19" fmla="*/ 285750 h 539750"/>
                      <a:gd name="connsiteX20" fmla="*/ 279400 w 603250"/>
                      <a:gd name="connsiteY20" fmla="*/ 361950 h 539750"/>
                      <a:gd name="connsiteX21" fmla="*/ 244475 w 603250"/>
                      <a:gd name="connsiteY21" fmla="*/ 282575 h 539750"/>
                      <a:gd name="connsiteX22" fmla="*/ 368300 w 603250"/>
                      <a:gd name="connsiteY22" fmla="*/ 196850 h 539750"/>
                      <a:gd name="connsiteX23" fmla="*/ 498475 w 603250"/>
                      <a:gd name="connsiteY23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247650 w 603250"/>
                      <a:gd name="connsiteY17" fmla="*/ 222250 h 539750"/>
                      <a:gd name="connsiteX18" fmla="*/ 104775 w 603250"/>
                      <a:gd name="connsiteY18" fmla="*/ 307975 h 539750"/>
                      <a:gd name="connsiteX19" fmla="*/ 238125 w 603250"/>
                      <a:gd name="connsiteY19" fmla="*/ 285750 h 539750"/>
                      <a:gd name="connsiteX20" fmla="*/ 279400 w 603250"/>
                      <a:gd name="connsiteY20" fmla="*/ 361950 h 539750"/>
                      <a:gd name="connsiteX21" fmla="*/ 244475 w 603250"/>
                      <a:gd name="connsiteY21" fmla="*/ 282575 h 539750"/>
                      <a:gd name="connsiteX22" fmla="*/ 368300 w 603250"/>
                      <a:gd name="connsiteY22" fmla="*/ 196850 h 539750"/>
                      <a:gd name="connsiteX23" fmla="*/ 498475 w 603250"/>
                      <a:gd name="connsiteY23" fmla="*/ 38100 h 539750"/>
                      <a:gd name="connsiteX0" fmla="*/ 498475 w 603250"/>
                      <a:gd name="connsiteY0" fmla="*/ 38100 h 539750"/>
                      <a:gd name="connsiteX1" fmla="*/ 603250 w 603250"/>
                      <a:gd name="connsiteY1" fmla="*/ 333375 h 539750"/>
                      <a:gd name="connsiteX2" fmla="*/ 441325 w 603250"/>
                      <a:gd name="connsiteY2" fmla="*/ 419100 h 539750"/>
                      <a:gd name="connsiteX3" fmla="*/ 269875 w 603250"/>
                      <a:gd name="connsiteY3" fmla="*/ 539750 h 539750"/>
                      <a:gd name="connsiteX4" fmla="*/ 158750 w 603250"/>
                      <a:gd name="connsiteY4" fmla="*/ 523875 h 539750"/>
                      <a:gd name="connsiteX5" fmla="*/ 19050 w 603250"/>
                      <a:gd name="connsiteY5" fmla="*/ 323850 h 539750"/>
                      <a:gd name="connsiteX6" fmla="*/ 50800 w 603250"/>
                      <a:gd name="connsiteY6" fmla="*/ 266700 h 539750"/>
                      <a:gd name="connsiteX7" fmla="*/ 0 w 603250"/>
                      <a:gd name="connsiteY7" fmla="*/ 190500 h 539750"/>
                      <a:gd name="connsiteX8" fmla="*/ 41275 w 603250"/>
                      <a:gd name="connsiteY8" fmla="*/ 76200 h 539750"/>
                      <a:gd name="connsiteX9" fmla="*/ 190500 w 603250"/>
                      <a:gd name="connsiteY9" fmla="*/ 0 h 539750"/>
                      <a:gd name="connsiteX10" fmla="*/ 98425 w 603250"/>
                      <a:gd name="connsiteY10" fmla="*/ 88900 h 539750"/>
                      <a:gd name="connsiteX11" fmla="*/ 257175 w 603250"/>
                      <a:gd name="connsiteY11" fmla="*/ 50800 h 539750"/>
                      <a:gd name="connsiteX12" fmla="*/ 123825 w 603250"/>
                      <a:gd name="connsiteY12" fmla="*/ 130175 h 539750"/>
                      <a:gd name="connsiteX13" fmla="*/ 276225 w 603250"/>
                      <a:gd name="connsiteY13" fmla="*/ 136525 h 539750"/>
                      <a:gd name="connsiteX14" fmla="*/ 127000 w 603250"/>
                      <a:gd name="connsiteY14" fmla="*/ 200025 h 539750"/>
                      <a:gd name="connsiteX15" fmla="*/ 247650 w 603250"/>
                      <a:gd name="connsiteY15" fmla="*/ 165100 h 539750"/>
                      <a:gd name="connsiteX16" fmla="*/ 158750 w 603250"/>
                      <a:gd name="connsiteY16" fmla="*/ 225425 h 539750"/>
                      <a:gd name="connsiteX17" fmla="*/ 247650 w 603250"/>
                      <a:gd name="connsiteY17" fmla="*/ 222250 h 539750"/>
                      <a:gd name="connsiteX18" fmla="*/ 168275 w 603250"/>
                      <a:gd name="connsiteY18" fmla="*/ 292100 h 539750"/>
                      <a:gd name="connsiteX19" fmla="*/ 104775 w 603250"/>
                      <a:gd name="connsiteY19" fmla="*/ 307975 h 539750"/>
                      <a:gd name="connsiteX20" fmla="*/ 238125 w 603250"/>
                      <a:gd name="connsiteY20" fmla="*/ 285750 h 539750"/>
                      <a:gd name="connsiteX21" fmla="*/ 279400 w 603250"/>
                      <a:gd name="connsiteY21" fmla="*/ 361950 h 539750"/>
                      <a:gd name="connsiteX22" fmla="*/ 244475 w 603250"/>
                      <a:gd name="connsiteY22" fmla="*/ 282575 h 539750"/>
                      <a:gd name="connsiteX23" fmla="*/ 368300 w 603250"/>
                      <a:gd name="connsiteY23" fmla="*/ 196850 h 539750"/>
                      <a:gd name="connsiteX24" fmla="*/ 498475 w 603250"/>
                      <a:gd name="connsiteY24" fmla="*/ 38100 h 539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603250" h="539750">
                        <a:moveTo>
                          <a:pt x="498475" y="38100"/>
                        </a:moveTo>
                        <a:lnTo>
                          <a:pt x="603250" y="333375"/>
                        </a:lnTo>
                        <a:lnTo>
                          <a:pt x="441325" y="419100"/>
                        </a:lnTo>
                        <a:lnTo>
                          <a:pt x="269875" y="539750"/>
                        </a:lnTo>
                        <a:lnTo>
                          <a:pt x="158750" y="523875"/>
                        </a:lnTo>
                        <a:lnTo>
                          <a:pt x="19050" y="323850"/>
                        </a:lnTo>
                        <a:lnTo>
                          <a:pt x="50800" y="266700"/>
                        </a:lnTo>
                        <a:lnTo>
                          <a:pt x="0" y="190500"/>
                        </a:lnTo>
                        <a:lnTo>
                          <a:pt x="41275" y="76200"/>
                        </a:lnTo>
                        <a:cubicBezTo>
                          <a:pt x="71967" y="38100"/>
                          <a:pt x="150283" y="12700"/>
                          <a:pt x="190500" y="0"/>
                        </a:cubicBezTo>
                        <a:cubicBezTo>
                          <a:pt x="197908" y="42333"/>
                          <a:pt x="129117" y="59267"/>
                          <a:pt x="98425" y="88900"/>
                        </a:cubicBezTo>
                        <a:cubicBezTo>
                          <a:pt x="151342" y="76200"/>
                          <a:pt x="220133" y="34925"/>
                          <a:pt x="257175" y="50800"/>
                        </a:cubicBezTo>
                        <a:cubicBezTo>
                          <a:pt x="254000" y="96308"/>
                          <a:pt x="168275" y="103717"/>
                          <a:pt x="123825" y="130175"/>
                        </a:cubicBezTo>
                        <a:cubicBezTo>
                          <a:pt x="174625" y="132292"/>
                          <a:pt x="238125" y="105833"/>
                          <a:pt x="276225" y="136525"/>
                        </a:cubicBezTo>
                        <a:lnTo>
                          <a:pt x="127000" y="200025"/>
                        </a:lnTo>
                        <a:lnTo>
                          <a:pt x="247650" y="165100"/>
                        </a:lnTo>
                        <a:cubicBezTo>
                          <a:pt x="233892" y="220133"/>
                          <a:pt x="210608" y="208492"/>
                          <a:pt x="158750" y="225425"/>
                        </a:cubicBezTo>
                        <a:lnTo>
                          <a:pt x="247650" y="222250"/>
                        </a:lnTo>
                        <a:cubicBezTo>
                          <a:pt x="249237" y="229658"/>
                          <a:pt x="192087" y="277813"/>
                          <a:pt x="168275" y="292100"/>
                        </a:cubicBezTo>
                        <a:cubicBezTo>
                          <a:pt x="144463" y="306387"/>
                          <a:pt x="93133" y="305329"/>
                          <a:pt x="104775" y="307975"/>
                        </a:cubicBezTo>
                        <a:lnTo>
                          <a:pt x="238125" y="285750"/>
                        </a:lnTo>
                        <a:lnTo>
                          <a:pt x="279400" y="361950"/>
                        </a:lnTo>
                        <a:lnTo>
                          <a:pt x="244475" y="282575"/>
                        </a:lnTo>
                        <a:lnTo>
                          <a:pt x="368300" y="196850"/>
                        </a:lnTo>
                        <a:lnTo>
                          <a:pt x="498475" y="3810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02" name="Forma libre 601"/>
                  <p:cNvSpPr/>
                  <p:nvPr/>
                </p:nvSpPr>
                <p:spPr>
                  <a:xfrm>
                    <a:off x="4177605" y="2515965"/>
                    <a:ext cx="327498" cy="343450"/>
                  </a:xfrm>
                  <a:custGeom>
                    <a:avLst/>
                    <a:gdLst>
                      <a:gd name="connsiteX0" fmla="*/ 31951 w 295547"/>
                      <a:gd name="connsiteY0" fmla="*/ 175719 h 175719"/>
                      <a:gd name="connsiteX1" fmla="*/ 295547 w 295547"/>
                      <a:gd name="connsiteY1" fmla="*/ 127795 h 175719"/>
                      <a:gd name="connsiteX2" fmla="*/ 223657 w 295547"/>
                      <a:gd name="connsiteY2" fmla="*/ 0 h 175719"/>
                      <a:gd name="connsiteX3" fmla="*/ 0 w 295547"/>
                      <a:gd name="connsiteY3" fmla="*/ 71885 h 175719"/>
                      <a:gd name="connsiteX4" fmla="*/ 31951 w 295547"/>
                      <a:gd name="connsiteY4" fmla="*/ 175719 h 175719"/>
                      <a:gd name="connsiteX0" fmla="*/ 39938 w 295547"/>
                      <a:gd name="connsiteY0" fmla="*/ 343450 h 343450"/>
                      <a:gd name="connsiteX1" fmla="*/ 295547 w 295547"/>
                      <a:gd name="connsiteY1" fmla="*/ 127795 h 343450"/>
                      <a:gd name="connsiteX2" fmla="*/ 223657 w 295547"/>
                      <a:gd name="connsiteY2" fmla="*/ 0 h 343450"/>
                      <a:gd name="connsiteX3" fmla="*/ 0 w 295547"/>
                      <a:gd name="connsiteY3" fmla="*/ 71885 h 343450"/>
                      <a:gd name="connsiteX4" fmla="*/ 39938 w 295547"/>
                      <a:gd name="connsiteY4" fmla="*/ 343450 h 343450"/>
                      <a:gd name="connsiteX0" fmla="*/ 39938 w 327498"/>
                      <a:gd name="connsiteY0" fmla="*/ 343450 h 343450"/>
                      <a:gd name="connsiteX1" fmla="*/ 327498 w 327498"/>
                      <a:gd name="connsiteY1" fmla="*/ 279552 h 343450"/>
                      <a:gd name="connsiteX2" fmla="*/ 223657 w 327498"/>
                      <a:gd name="connsiteY2" fmla="*/ 0 h 343450"/>
                      <a:gd name="connsiteX3" fmla="*/ 0 w 327498"/>
                      <a:gd name="connsiteY3" fmla="*/ 71885 h 343450"/>
                      <a:gd name="connsiteX4" fmla="*/ 39938 w 327498"/>
                      <a:gd name="connsiteY4" fmla="*/ 343450 h 343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498" h="343450">
                        <a:moveTo>
                          <a:pt x="39938" y="343450"/>
                        </a:moveTo>
                        <a:lnTo>
                          <a:pt x="327498" y="279552"/>
                        </a:lnTo>
                        <a:lnTo>
                          <a:pt x="223657" y="0"/>
                        </a:lnTo>
                        <a:lnTo>
                          <a:pt x="0" y="71885"/>
                        </a:lnTo>
                        <a:lnTo>
                          <a:pt x="39938" y="34345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  <a:alpha val="31000"/>
                        </a:schemeClr>
                      </a:gs>
                      <a:gs pos="100000">
                        <a:srgbClr val="FFFFFF">
                          <a:alpha val="31000"/>
                        </a:srgbClr>
                      </a:gs>
                      <a:gs pos="50000">
                        <a:schemeClr val="accent6">
                          <a:lumMod val="60000"/>
                          <a:lumOff val="40000"/>
                          <a:alpha val="31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03" name="Forma libre 602"/>
                  <p:cNvSpPr/>
                  <p:nvPr/>
                </p:nvSpPr>
                <p:spPr>
                  <a:xfrm>
                    <a:off x="3689350" y="1773038"/>
                    <a:ext cx="1330389" cy="979686"/>
                  </a:xfrm>
                  <a:custGeom>
                    <a:avLst/>
                    <a:gdLst>
                      <a:gd name="connsiteX0" fmla="*/ 476250 w 1330389"/>
                      <a:gd name="connsiteY0" fmla="*/ 819150 h 946150"/>
                      <a:gd name="connsiteX1" fmla="*/ 476250 w 1330389"/>
                      <a:gd name="connsiteY1" fmla="*/ 819150 h 946150"/>
                      <a:gd name="connsiteX2" fmla="*/ 492125 w 1330389"/>
                      <a:gd name="connsiteY2" fmla="*/ 844550 h 946150"/>
                      <a:gd name="connsiteX3" fmla="*/ 501650 w 1330389"/>
                      <a:gd name="connsiteY3" fmla="*/ 854075 h 946150"/>
                      <a:gd name="connsiteX4" fmla="*/ 498475 w 1330389"/>
                      <a:gd name="connsiteY4" fmla="*/ 866775 h 946150"/>
                      <a:gd name="connsiteX5" fmla="*/ 479425 w 1330389"/>
                      <a:gd name="connsiteY5" fmla="*/ 885825 h 946150"/>
                      <a:gd name="connsiteX6" fmla="*/ 460375 w 1330389"/>
                      <a:gd name="connsiteY6" fmla="*/ 920750 h 946150"/>
                      <a:gd name="connsiteX7" fmla="*/ 454025 w 1330389"/>
                      <a:gd name="connsiteY7" fmla="*/ 930275 h 946150"/>
                      <a:gd name="connsiteX8" fmla="*/ 447675 w 1330389"/>
                      <a:gd name="connsiteY8" fmla="*/ 939800 h 946150"/>
                      <a:gd name="connsiteX9" fmla="*/ 438150 w 1330389"/>
                      <a:gd name="connsiteY9" fmla="*/ 946150 h 946150"/>
                      <a:gd name="connsiteX10" fmla="*/ 415925 w 1330389"/>
                      <a:gd name="connsiteY10" fmla="*/ 942975 h 946150"/>
                      <a:gd name="connsiteX11" fmla="*/ 406400 w 1330389"/>
                      <a:gd name="connsiteY11" fmla="*/ 939800 h 946150"/>
                      <a:gd name="connsiteX12" fmla="*/ 320675 w 1330389"/>
                      <a:gd name="connsiteY12" fmla="*/ 933450 h 946150"/>
                      <a:gd name="connsiteX13" fmla="*/ 298450 w 1330389"/>
                      <a:gd name="connsiteY13" fmla="*/ 908050 h 946150"/>
                      <a:gd name="connsiteX14" fmla="*/ 288925 w 1330389"/>
                      <a:gd name="connsiteY14" fmla="*/ 889000 h 946150"/>
                      <a:gd name="connsiteX15" fmla="*/ 279400 w 1330389"/>
                      <a:gd name="connsiteY15" fmla="*/ 885825 h 946150"/>
                      <a:gd name="connsiteX16" fmla="*/ 254000 w 1330389"/>
                      <a:gd name="connsiteY16" fmla="*/ 857250 h 946150"/>
                      <a:gd name="connsiteX17" fmla="*/ 241300 w 1330389"/>
                      <a:gd name="connsiteY17" fmla="*/ 854075 h 946150"/>
                      <a:gd name="connsiteX18" fmla="*/ 177800 w 1330389"/>
                      <a:gd name="connsiteY18" fmla="*/ 857250 h 946150"/>
                      <a:gd name="connsiteX19" fmla="*/ 168275 w 1330389"/>
                      <a:gd name="connsiteY19" fmla="*/ 866775 h 946150"/>
                      <a:gd name="connsiteX20" fmla="*/ 139700 w 1330389"/>
                      <a:gd name="connsiteY20" fmla="*/ 863600 h 946150"/>
                      <a:gd name="connsiteX21" fmla="*/ 76200 w 1330389"/>
                      <a:gd name="connsiteY21" fmla="*/ 860425 h 946150"/>
                      <a:gd name="connsiteX22" fmla="*/ 38100 w 1330389"/>
                      <a:gd name="connsiteY22" fmla="*/ 835025 h 946150"/>
                      <a:gd name="connsiteX23" fmla="*/ 31750 w 1330389"/>
                      <a:gd name="connsiteY23" fmla="*/ 825500 h 946150"/>
                      <a:gd name="connsiteX24" fmla="*/ 19050 w 1330389"/>
                      <a:gd name="connsiteY24" fmla="*/ 819150 h 946150"/>
                      <a:gd name="connsiteX25" fmla="*/ 0 w 1330389"/>
                      <a:gd name="connsiteY25" fmla="*/ 809625 h 946150"/>
                      <a:gd name="connsiteX26" fmla="*/ 3175 w 1330389"/>
                      <a:gd name="connsiteY26" fmla="*/ 742950 h 946150"/>
                      <a:gd name="connsiteX27" fmla="*/ 9525 w 1330389"/>
                      <a:gd name="connsiteY27" fmla="*/ 730250 h 946150"/>
                      <a:gd name="connsiteX28" fmla="*/ 15875 w 1330389"/>
                      <a:gd name="connsiteY28" fmla="*/ 714375 h 946150"/>
                      <a:gd name="connsiteX29" fmla="*/ 22225 w 1330389"/>
                      <a:gd name="connsiteY29" fmla="*/ 704850 h 946150"/>
                      <a:gd name="connsiteX30" fmla="*/ 25400 w 1330389"/>
                      <a:gd name="connsiteY30" fmla="*/ 695325 h 946150"/>
                      <a:gd name="connsiteX31" fmla="*/ 28575 w 1330389"/>
                      <a:gd name="connsiteY31" fmla="*/ 682625 h 946150"/>
                      <a:gd name="connsiteX32" fmla="*/ 38100 w 1330389"/>
                      <a:gd name="connsiteY32" fmla="*/ 669925 h 946150"/>
                      <a:gd name="connsiteX33" fmla="*/ 47625 w 1330389"/>
                      <a:gd name="connsiteY33" fmla="*/ 641350 h 946150"/>
                      <a:gd name="connsiteX34" fmla="*/ 53975 w 1330389"/>
                      <a:gd name="connsiteY34" fmla="*/ 625475 h 946150"/>
                      <a:gd name="connsiteX35" fmla="*/ 73025 w 1330389"/>
                      <a:gd name="connsiteY35" fmla="*/ 606425 h 946150"/>
                      <a:gd name="connsiteX36" fmla="*/ 76200 w 1330389"/>
                      <a:gd name="connsiteY36" fmla="*/ 593725 h 946150"/>
                      <a:gd name="connsiteX37" fmla="*/ 82550 w 1330389"/>
                      <a:gd name="connsiteY37" fmla="*/ 584200 h 946150"/>
                      <a:gd name="connsiteX38" fmla="*/ 88900 w 1330389"/>
                      <a:gd name="connsiteY38" fmla="*/ 571500 h 946150"/>
                      <a:gd name="connsiteX39" fmla="*/ 92075 w 1330389"/>
                      <a:gd name="connsiteY39" fmla="*/ 561975 h 946150"/>
                      <a:gd name="connsiteX40" fmla="*/ 101600 w 1330389"/>
                      <a:gd name="connsiteY40" fmla="*/ 542925 h 946150"/>
                      <a:gd name="connsiteX41" fmla="*/ 95250 w 1330389"/>
                      <a:gd name="connsiteY41" fmla="*/ 320675 h 946150"/>
                      <a:gd name="connsiteX42" fmla="*/ 92075 w 1330389"/>
                      <a:gd name="connsiteY42" fmla="*/ 285750 h 946150"/>
                      <a:gd name="connsiteX43" fmla="*/ 101600 w 1330389"/>
                      <a:gd name="connsiteY43" fmla="*/ 177800 h 946150"/>
                      <a:gd name="connsiteX44" fmla="*/ 104775 w 1330389"/>
                      <a:gd name="connsiteY44" fmla="*/ 152400 h 946150"/>
                      <a:gd name="connsiteX45" fmla="*/ 114300 w 1330389"/>
                      <a:gd name="connsiteY45" fmla="*/ 142875 h 946150"/>
                      <a:gd name="connsiteX46" fmla="*/ 120650 w 1330389"/>
                      <a:gd name="connsiteY46" fmla="*/ 133350 h 946150"/>
                      <a:gd name="connsiteX47" fmla="*/ 123825 w 1330389"/>
                      <a:gd name="connsiteY47" fmla="*/ 123825 h 946150"/>
                      <a:gd name="connsiteX48" fmla="*/ 130175 w 1330389"/>
                      <a:gd name="connsiteY48" fmla="*/ 114300 h 946150"/>
                      <a:gd name="connsiteX49" fmla="*/ 136525 w 1330389"/>
                      <a:gd name="connsiteY49" fmla="*/ 98425 h 946150"/>
                      <a:gd name="connsiteX50" fmla="*/ 139700 w 1330389"/>
                      <a:gd name="connsiteY50" fmla="*/ 79375 h 946150"/>
                      <a:gd name="connsiteX51" fmla="*/ 149225 w 1330389"/>
                      <a:gd name="connsiteY51" fmla="*/ 73025 h 946150"/>
                      <a:gd name="connsiteX52" fmla="*/ 161925 w 1330389"/>
                      <a:gd name="connsiteY52" fmla="*/ 50800 h 946150"/>
                      <a:gd name="connsiteX53" fmla="*/ 174625 w 1330389"/>
                      <a:gd name="connsiteY53" fmla="*/ 41275 h 946150"/>
                      <a:gd name="connsiteX54" fmla="*/ 193675 w 1330389"/>
                      <a:gd name="connsiteY54" fmla="*/ 31750 h 946150"/>
                      <a:gd name="connsiteX55" fmla="*/ 212725 w 1330389"/>
                      <a:gd name="connsiteY55" fmla="*/ 15875 h 946150"/>
                      <a:gd name="connsiteX56" fmla="*/ 244475 w 1330389"/>
                      <a:gd name="connsiteY56" fmla="*/ 9525 h 946150"/>
                      <a:gd name="connsiteX57" fmla="*/ 320675 w 1330389"/>
                      <a:gd name="connsiteY57" fmla="*/ 15875 h 946150"/>
                      <a:gd name="connsiteX58" fmla="*/ 352425 w 1330389"/>
                      <a:gd name="connsiteY58" fmla="*/ 19050 h 946150"/>
                      <a:gd name="connsiteX59" fmla="*/ 438150 w 1330389"/>
                      <a:gd name="connsiteY59" fmla="*/ 15875 h 946150"/>
                      <a:gd name="connsiteX60" fmla="*/ 482600 w 1330389"/>
                      <a:gd name="connsiteY60" fmla="*/ 6350 h 946150"/>
                      <a:gd name="connsiteX61" fmla="*/ 593725 w 1330389"/>
                      <a:gd name="connsiteY61" fmla="*/ 0 h 946150"/>
                      <a:gd name="connsiteX62" fmla="*/ 736600 w 1330389"/>
                      <a:gd name="connsiteY62" fmla="*/ 3175 h 946150"/>
                      <a:gd name="connsiteX63" fmla="*/ 765175 w 1330389"/>
                      <a:gd name="connsiteY63" fmla="*/ 6350 h 946150"/>
                      <a:gd name="connsiteX64" fmla="*/ 781050 w 1330389"/>
                      <a:gd name="connsiteY64" fmla="*/ 12700 h 946150"/>
                      <a:gd name="connsiteX65" fmla="*/ 809625 w 1330389"/>
                      <a:gd name="connsiteY65" fmla="*/ 19050 h 946150"/>
                      <a:gd name="connsiteX66" fmla="*/ 815975 w 1330389"/>
                      <a:gd name="connsiteY66" fmla="*/ 28575 h 946150"/>
                      <a:gd name="connsiteX67" fmla="*/ 819150 w 1330389"/>
                      <a:gd name="connsiteY67" fmla="*/ 38100 h 946150"/>
                      <a:gd name="connsiteX68" fmla="*/ 838200 w 1330389"/>
                      <a:gd name="connsiteY68" fmla="*/ 53975 h 946150"/>
                      <a:gd name="connsiteX69" fmla="*/ 860425 w 1330389"/>
                      <a:gd name="connsiteY69" fmla="*/ 76200 h 946150"/>
                      <a:gd name="connsiteX70" fmla="*/ 869950 w 1330389"/>
                      <a:gd name="connsiteY70" fmla="*/ 85725 h 946150"/>
                      <a:gd name="connsiteX71" fmla="*/ 882650 w 1330389"/>
                      <a:gd name="connsiteY71" fmla="*/ 104775 h 946150"/>
                      <a:gd name="connsiteX72" fmla="*/ 892175 w 1330389"/>
                      <a:gd name="connsiteY72" fmla="*/ 111125 h 946150"/>
                      <a:gd name="connsiteX73" fmla="*/ 901700 w 1330389"/>
                      <a:gd name="connsiteY73" fmla="*/ 139700 h 946150"/>
                      <a:gd name="connsiteX74" fmla="*/ 904875 w 1330389"/>
                      <a:gd name="connsiteY74" fmla="*/ 149225 h 946150"/>
                      <a:gd name="connsiteX75" fmla="*/ 914400 w 1330389"/>
                      <a:gd name="connsiteY75" fmla="*/ 155575 h 946150"/>
                      <a:gd name="connsiteX76" fmla="*/ 920750 w 1330389"/>
                      <a:gd name="connsiteY76" fmla="*/ 165100 h 946150"/>
                      <a:gd name="connsiteX77" fmla="*/ 923925 w 1330389"/>
                      <a:gd name="connsiteY77" fmla="*/ 177800 h 946150"/>
                      <a:gd name="connsiteX78" fmla="*/ 927100 w 1330389"/>
                      <a:gd name="connsiteY78" fmla="*/ 187325 h 946150"/>
                      <a:gd name="connsiteX79" fmla="*/ 933450 w 1330389"/>
                      <a:gd name="connsiteY79" fmla="*/ 260350 h 946150"/>
                      <a:gd name="connsiteX80" fmla="*/ 942975 w 1330389"/>
                      <a:gd name="connsiteY80" fmla="*/ 292100 h 946150"/>
                      <a:gd name="connsiteX81" fmla="*/ 946150 w 1330389"/>
                      <a:gd name="connsiteY81" fmla="*/ 323850 h 946150"/>
                      <a:gd name="connsiteX82" fmla="*/ 952500 w 1330389"/>
                      <a:gd name="connsiteY82" fmla="*/ 406400 h 946150"/>
                      <a:gd name="connsiteX83" fmla="*/ 958850 w 1330389"/>
                      <a:gd name="connsiteY83" fmla="*/ 431800 h 946150"/>
                      <a:gd name="connsiteX84" fmla="*/ 965200 w 1330389"/>
                      <a:gd name="connsiteY84" fmla="*/ 441325 h 946150"/>
                      <a:gd name="connsiteX85" fmla="*/ 984250 w 1330389"/>
                      <a:gd name="connsiteY85" fmla="*/ 460375 h 946150"/>
                      <a:gd name="connsiteX86" fmla="*/ 987425 w 1330389"/>
                      <a:gd name="connsiteY86" fmla="*/ 469900 h 946150"/>
                      <a:gd name="connsiteX87" fmla="*/ 1003300 w 1330389"/>
                      <a:gd name="connsiteY87" fmla="*/ 492125 h 946150"/>
                      <a:gd name="connsiteX88" fmla="*/ 1019175 w 1330389"/>
                      <a:gd name="connsiteY88" fmla="*/ 508000 h 946150"/>
                      <a:gd name="connsiteX89" fmla="*/ 1066800 w 1330389"/>
                      <a:gd name="connsiteY89" fmla="*/ 520700 h 946150"/>
                      <a:gd name="connsiteX90" fmla="*/ 1184275 w 1330389"/>
                      <a:gd name="connsiteY90" fmla="*/ 508000 h 946150"/>
                      <a:gd name="connsiteX91" fmla="*/ 1200150 w 1330389"/>
                      <a:gd name="connsiteY91" fmla="*/ 511175 h 946150"/>
                      <a:gd name="connsiteX92" fmla="*/ 1225550 w 1330389"/>
                      <a:gd name="connsiteY92" fmla="*/ 520700 h 946150"/>
                      <a:gd name="connsiteX93" fmla="*/ 1235075 w 1330389"/>
                      <a:gd name="connsiteY93" fmla="*/ 523875 h 946150"/>
                      <a:gd name="connsiteX94" fmla="*/ 1263650 w 1330389"/>
                      <a:gd name="connsiteY94" fmla="*/ 546100 h 946150"/>
                      <a:gd name="connsiteX95" fmla="*/ 1273175 w 1330389"/>
                      <a:gd name="connsiteY95" fmla="*/ 552450 h 946150"/>
                      <a:gd name="connsiteX96" fmla="*/ 1282700 w 1330389"/>
                      <a:gd name="connsiteY96" fmla="*/ 558800 h 946150"/>
                      <a:gd name="connsiteX97" fmla="*/ 1289050 w 1330389"/>
                      <a:gd name="connsiteY97" fmla="*/ 568325 h 946150"/>
                      <a:gd name="connsiteX98" fmla="*/ 1292225 w 1330389"/>
                      <a:gd name="connsiteY98" fmla="*/ 577850 h 946150"/>
                      <a:gd name="connsiteX99" fmla="*/ 1304925 w 1330389"/>
                      <a:gd name="connsiteY99" fmla="*/ 587375 h 946150"/>
                      <a:gd name="connsiteX100" fmla="*/ 1317625 w 1330389"/>
                      <a:gd name="connsiteY100" fmla="*/ 612775 h 946150"/>
                      <a:gd name="connsiteX101" fmla="*/ 1323975 w 1330389"/>
                      <a:gd name="connsiteY101" fmla="*/ 625475 h 946150"/>
                      <a:gd name="connsiteX102" fmla="*/ 1327150 w 1330389"/>
                      <a:gd name="connsiteY102" fmla="*/ 654050 h 946150"/>
                      <a:gd name="connsiteX103" fmla="*/ 1330325 w 1330389"/>
                      <a:gd name="connsiteY103" fmla="*/ 669925 h 946150"/>
                      <a:gd name="connsiteX104" fmla="*/ 1323975 w 1330389"/>
                      <a:gd name="connsiteY104" fmla="*/ 685800 h 946150"/>
                      <a:gd name="connsiteX105" fmla="*/ 1308100 w 1330389"/>
                      <a:gd name="connsiteY105" fmla="*/ 736600 h 946150"/>
                      <a:gd name="connsiteX106" fmla="*/ 1304925 w 1330389"/>
                      <a:gd name="connsiteY106" fmla="*/ 746125 h 946150"/>
                      <a:gd name="connsiteX107" fmla="*/ 1295400 w 1330389"/>
                      <a:gd name="connsiteY107" fmla="*/ 752475 h 946150"/>
                      <a:gd name="connsiteX108" fmla="*/ 1279525 w 1330389"/>
                      <a:gd name="connsiteY108" fmla="*/ 768350 h 946150"/>
                      <a:gd name="connsiteX109" fmla="*/ 1270000 w 1330389"/>
                      <a:gd name="connsiteY109" fmla="*/ 771525 h 946150"/>
                      <a:gd name="connsiteX110" fmla="*/ 1244600 w 1330389"/>
                      <a:gd name="connsiteY110" fmla="*/ 781050 h 946150"/>
                      <a:gd name="connsiteX111" fmla="*/ 1235075 w 1330389"/>
                      <a:gd name="connsiteY111" fmla="*/ 771525 h 946150"/>
                      <a:gd name="connsiteX112" fmla="*/ 1222375 w 1330389"/>
                      <a:gd name="connsiteY112" fmla="*/ 752475 h 946150"/>
                      <a:gd name="connsiteX113" fmla="*/ 1212850 w 1330389"/>
                      <a:gd name="connsiteY113" fmla="*/ 739775 h 946150"/>
                      <a:gd name="connsiteX114" fmla="*/ 1209675 w 1330389"/>
                      <a:gd name="connsiteY114" fmla="*/ 730250 h 946150"/>
                      <a:gd name="connsiteX115" fmla="*/ 1206500 w 1330389"/>
                      <a:gd name="connsiteY115" fmla="*/ 717550 h 946150"/>
                      <a:gd name="connsiteX116" fmla="*/ 1209675 w 1330389"/>
                      <a:gd name="connsiteY116" fmla="*/ 739775 h 946150"/>
                      <a:gd name="connsiteX117" fmla="*/ 1212850 w 1330389"/>
                      <a:gd name="connsiteY117" fmla="*/ 749300 h 946150"/>
                      <a:gd name="connsiteX118" fmla="*/ 1222375 w 1330389"/>
                      <a:gd name="connsiteY118" fmla="*/ 755650 h 946150"/>
                      <a:gd name="connsiteX119" fmla="*/ 1231900 w 1330389"/>
                      <a:gd name="connsiteY119" fmla="*/ 774700 h 946150"/>
                      <a:gd name="connsiteX120" fmla="*/ 1238250 w 1330389"/>
                      <a:gd name="connsiteY120" fmla="*/ 784225 h 946150"/>
                      <a:gd name="connsiteX121" fmla="*/ 1231900 w 1330389"/>
                      <a:gd name="connsiteY121" fmla="*/ 822325 h 946150"/>
                      <a:gd name="connsiteX122" fmla="*/ 1228725 w 1330389"/>
                      <a:gd name="connsiteY122" fmla="*/ 835025 h 946150"/>
                      <a:gd name="connsiteX123" fmla="*/ 1209675 w 1330389"/>
                      <a:gd name="connsiteY123" fmla="*/ 854075 h 946150"/>
                      <a:gd name="connsiteX124" fmla="*/ 1187450 w 1330389"/>
                      <a:gd name="connsiteY124" fmla="*/ 876300 h 946150"/>
                      <a:gd name="connsiteX125" fmla="*/ 1117600 w 1330389"/>
                      <a:gd name="connsiteY125" fmla="*/ 869950 h 946150"/>
                      <a:gd name="connsiteX126" fmla="*/ 1098550 w 1330389"/>
                      <a:gd name="connsiteY126" fmla="*/ 863600 h 946150"/>
                      <a:gd name="connsiteX127" fmla="*/ 1085850 w 1330389"/>
                      <a:gd name="connsiteY127" fmla="*/ 860425 h 946150"/>
                      <a:gd name="connsiteX128" fmla="*/ 1069975 w 1330389"/>
                      <a:gd name="connsiteY128" fmla="*/ 850900 h 946150"/>
                      <a:gd name="connsiteX129" fmla="*/ 1050925 w 1330389"/>
                      <a:gd name="connsiteY129" fmla="*/ 841375 h 946150"/>
                      <a:gd name="connsiteX130" fmla="*/ 1044575 w 1330389"/>
                      <a:gd name="connsiteY130" fmla="*/ 831850 h 946150"/>
                      <a:gd name="connsiteX131" fmla="*/ 1041400 w 1330389"/>
                      <a:gd name="connsiteY131" fmla="*/ 841375 h 946150"/>
                      <a:gd name="connsiteX132" fmla="*/ 1035050 w 1330389"/>
                      <a:gd name="connsiteY132" fmla="*/ 850900 h 946150"/>
                      <a:gd name="connsiteX133" fmla="*/ 1016000 w 1330389"/>
                      <a:gd name="connsiteY133" fmla="*/ 866775 h 946150"/>
                      <a:gd name="connsiteX134" fmla="*/ 1003300 w 1330389"/>
                      <a:gd name="connsiteY134" fmla="*/ 895350 h 946150"/>
                      <a:gd name="connsiteX135" fmla="*/ 993775 w 1330389"/>
                      <a:gd name="connsiteY135" fmla="*/ 901700 h 946150"/>
                      <a:gd name="connsiteX136" fmla="*/ 974725 w 1330389"/>
                      <a:gd name="connsiteY136" fmla="*/ 917575 h 946150"/>
                      <a:gd name="connsiteX137" fmla="*/ 955675 w 1330389"/>
                      <a:gd name="connsiteY137" fmla="*/ 930275 h 946150"/>
                      <a:gd name="connsiteX138" fmla="*/ 917575 w 1330389"/>
                      <a:gd name="connsiteY138" fmla="*/ 936625 h 946150"/>
                      <a:gd name="connsiteX139" fmla="*/ 908050 w 1330389"/>
                      <a:gd name="connsiteY139" fmla="*/ 939800 h 946150"/>
                      <a:gd name="connsiteX140" fmla="*/ 892175 w 1330389"/>
                      <a:gd name="connsiteY140" fmla="*/ 942975 h 946150"/>
                      <a:gd name="connsiteX141" fmla="*/ 854075 w 1330389"/>
                      <a:gd name="connsiteY141" fmla="*/ 933450 h 946150"/>
                      <a:gd name="connsiteX142" fmla="*/ 847725 w 1330389"/>
                      <a:gd name="connsiteY142" fmla="*/ 923925 h 946150"/>
                      <a:gd name="connsiteX143" fmla="*/ 838200 w 1330389"/>
                      <a:gd name="connsiteY143" fmla="*/ 917575 h 946150"/>
                      <a:gd name="connsiteX144" fmla="*/ 822325 w 1330389"/>
                      <a:gd name="connsiteY144" fmla="*/ 885825 h 946150"/>
                      <a:gd name="connsiteX145" fmla="*/ 812800 w 1330389"/>
                      <a:gd name="connsiteY145" fmla="*/ 876300 h 946150"/>
                      <a:gd name="connsiteX146" fmla="*/ 806450 w 1330389"/>
                      <a:gd name="connsiteY146" fmla="*/ 863600 h 946150"/>
                      <a:gd name="connsiteX147" fmla="*/ 790575 w 1330389"/>
                      <a:gd name="connsiteY147" fmla="*/ 841375 h 946150"/>
                      <a:gd name="connsiteX148" fmla="*/ 787400 w 1330389"/>
                      <a:gd name="connsiteY148" fmla="*/ 831850 h 946150"/>
                      <a:gd name="connsiteX149" fmla="*/ 777875 w 1330389"/>
                      <a:gd name="connsiteY149" fmla="*/ 812800 h 946150"/>
                      <a:gd name="connsiteX150" fmla="*/ 774700 w 1330389"/>
                      <a:gd name="connsiteY150" fmla="*/ 781050 h 946150"/>
                      <a:gd name="connsiteX151" fmla="*/ 771525 w 1330389"/>
                      <a:gd name="connsiteY151" fmla="*/ 771525 h 946150"/>
                      <a:gd name="connsiteX152" fmla="*/ 768350 w 1330389"/>
                      <a:gd name="connsiteY152" fmla="*/ 755650 h 946150"/>
                      <a:gd name="connsiteX153" fmla="*/ 762000 w 1330389"/>
                      <a:gd name="connsiteY153" fmla="*/ 746125 h 946150"/>
                      <a:gd name="connsiteX154" fmla="*/ 762000 w 1330389"/>
                      <a:gd name="connsiteY154" fmla="*/ 746125 h 946150"/>
                      <a:gd name="connsiteX155" fmla="*/ 701675 w 1330389"/>
                      <a:gd name="connsiteY155" fmla="*/ 765175 h 946150"/>
                      <a:gd name="connsiteX156" fmla="*/ 688975 w 1330389"/>
                      <a:gd name="connsiteY156" fmla="*/ 768350 h 946150"/>
                      <a:gd name="connsiteX157" fmla="*/ 669925 w 1330389"/>
                      <a:gd name="connsiteY157" fmla="*/ 777875 h 946150"/>
                      <a:gd name="connsiteX158" fmla="*/ 660400 w 1330389"/>
                      <a:gd name="connsiteY158" fmla="*/ 784225 h 946150"/>
                      <a:gd name="connsiteX159" fmla="*/ 647700 w 1330389"/>
                      <a:gd name="connsiteY159" fmla="*/ 787400 h 946150"/>
                      <a:gd name="connsiteX160" fmla="*/ 628650 w 1330389"/>
                      <a:gd name="connsiteY160" fmla="*/ 796925 h 946150"/>
                      <a:gd name="connsiteX161" fmla="*/ 619125 w 1330389"/>
                      <a:gd name="connsiteY161" fmla="*/ 803275 h 946150"/>
                      <a:gd name="connsiteX162" fmla="*/ 593725 w 1330389"/>
                      <a:gd name="connsiteY162" fmla="*/ 809625 h 946150"/>
                      <a:gd name="connsiteX163" fmla="*/ 571500 w 1330389"/>
                      <a:gd name="connsiteY163" fmla="*/ 819150 h 946150"/>
                      <a:gd name="connsiteX164" fmla="*/ 561975 w 1330389"/>
                      <a:gd name="connsiteY164" fmla="*/ 825500 h 946150"/>
                      <a:gd name="connsiteX165" fmla="*/ 504825 w 1330389"/>
                      <a:gd name="connsiteY165" fmla="*/ 835025 h 946150"/>
                      <a:gd name="connsiteX166" fmla="*/ 476250 w 1330389"/>
                      <a:gd name="connsiteY166" fmla="*/ 819150 h 946150"/>
                      <a:gd name="connsiteX0" fmla="*/ 476250 w 1330389"/>
                      <a:gd name="connsiteY0" fmla="*/ 848355 h 975355"/>
                      <a:gd name="connsiteX1" fmla="*/ 476250 w 1330389"/>
                      <a:gd name="connsiteY1" fmla="*/ 848355 h 975355"/>
                      <a:gd name="connsiteX2" fmla="*/ 492125 w 1330389"/>
                      <a:gd name="connsiteY2" fmla="*/ 873755 h 975355"/>
                      <a:gd name="connsiteX3" fmla="*/ 501650 w 1330389"/>
                      <a:gd name="connsiteY3" fmla="*/ 883280 h 975355"/>
                      <a:gd name="connsiteX4" fmla="*/ 498475 w 1330389"/>
                      <a:gd name="connsiteY4" fmla="*/ 895980 h 975355"/>
                      <a:gd name="connsiteX5" fmla="*/ 479425 w 1330389"/>
                      <a:gd name="connsiteY5" fmla="*/ 915030 h 975355"/>
                      <a:gd name="connsiteX6" fmla="*/ 460375 w 1330389"/>
                      <a:gd name="connsiteY6" fmla="*/ 949955 h 975355"/>
                      <a:gd name="connsiteX7" fmla="*/ 454025 w 1330389"/>
                      <a:gd name="connsiteY7" fmla="*/ 959480 h 975355"/>
                      <a:gd name="connsiteX8" fmla="*/ 447675 w 1330389"/>
                      <a:gd name="connsiteY8" fmla="*/ 969005 h 975355"/>
                      <a:gd name="connsiteX9" fmla="*/ 438150 w 1330389"/>
                      <a:gd name="connsiteY9" fmla="*/ 975355 h 975355"/>
                      <a:gd name="connsiteX10" fmla="*/ 415925 w 1330389"/>
                      <a:gd name="connsiteY10" fmla="*/ 972180 h 975355"/>
                      <a:gd name="connsiteX11" fmla="*/ 406400 w 1330389"/>
                      <a:gd name="connsiteY11" fmla="*/ 969005 h 975355"/>
                      <a:gd name="connsiteX12" fmla="*/ 320675 w 1330389"/>
                      <a:gd name="connsiteY12" fmla="*/ 962655 h 975355"/>
                      <a:gd name="connsiteX13" fmla="*/ 298450 w 1330389"/>
                      <a:gd name="connsiteY13" fmla="*/ 937255 h 975355"/>
                      <a:gd name="connsiteX14" fmla="*/ 288925 w 1330389"/>
                      <a:gd name="connsiteY14" fmla="*/ 918205 h 975355"/>
                      <a:gd name="connsiteX15" fmla="*/ 279400 w 1330389"/>
                      <a:gd name="connsiteY15" fmla="*/ 915030 h 975355"/>
                      <a:gd name="connsiteX16" fmla="*/ 254000 w 1330389"/>
                      <a:gd name="connsiteY16" fmla="*/ 886455 h 975355"/>
                      <a:gd name="connsiteX17" fmla="*/ 241300 w 1330389"/>
                      <a:gd name="connsiteY17" fmla="*/ 883280 h 975355"/>
                      <a:gd name="connsiteX18" fmla="*/ 177800 w 1330389"/>
                      <a:gd name="connsiteY18" fmla="*/ 886455 h 975355"/>
                      <a:gd name="connsiteX19" fmla="*/ 168275 w 1330389"/>
                      <a:gd name="connsiteY19" fmla="*/ 895980 h 975355"/>
                      <a:gd name="connsiteX20" fmla="*/ 139700 w 1330389"/>
                      <a:gd name="connsiteY20" fmla="*/ 892805 h 975355"/>
                      <a:gd name="connsiteX21" fmla="*/ 76200 w 1330389"/>
                      <a:gd name="connsiteY21" fmla="*/ 889630 h 975355"/>
                      <a:gd name="connsiteX22" fmla="*/ 38100 w 1330389"/>
                      <a:gd name="connsiteY22" fmla="*/ 864230 h 975355"/>
                      <a:gd name="connsiteX23" fmla="*/ 31750 w 1330389"/>
                      <a:gd name="connsiteY23" fmla="*/ 854705 h 975355"/>
                      <a:gd name="connsiteX24" fmla="*/ 19050 w 1330389"/>
                      <a:gd name="connsiteY24" fmla="*/ 848355 h 975355"/>
                      <a:gd name="connsiteX25" fmla="*/ 0 w 1330389"/>
                      <a:gd name="connsiteY25" fmla="*/ 838830 h 975355"/>
                      <a:gd name="connsiteX26" fmla="*/ 3175 w 1330389"/>
                      <a:gd name="connsiteY26" fmla="*/ 772155 h 975355"/>
                      <a:gd name="connsiteX27" fmla="*/ 9525 w 1330389"/>
                      <a:gd name="connsiteY27" fmla="*/ 759455 h 975355"/>
                      <a:gd name="connsiteX28" fmla="*/ 15875 w 1330389"/>
                      <a:gd name="connsiteY28" fmla="*/ 743580 h 975355"/>
                      <a:gd name="connsiteX29" fmla="*/ 22225 w 1330389"/>
                      <a:gd name="connsiteY29" fmla="*/ 734055 h 975355"/>
                      <a:gd name="connsiteX30" fmla="*/ 25400 w 1330389"/>
                      <a:gd name="connsiteY30" fmla="*/ 724530 h 975355"/>
                      <a:gd name="connsiteX31" fmla="*/ 28575 w 1330389"/>
                      <a:gd name="connsiteY31" fmla="*/ 711830 h 975355"/>
                      <a:gd name="connsiteX32" fmla="*/ 38100 w 1330389"/>
                      <a:gd name="connsiteY32" fmla="*/ 699130 h 975355"/>
                      <a:gd name="connsiteX33" fmla="*/ 47625 w 1330389"/>
                      <a:gd name="connsiteY33" fmla="*/ 670555 h 975355"/>
                      <a:gd name="connsiteX34" fmla="*/ 53975 w 1330389"/>
                      <a:gd name="connsiteY34" fmla="*/ 654680 h 975355"/>
                      <a:gd name="connsiteX35" fmla="*/ 73025 w 1330389"/>
                      <a:gd name="connsiteY35" fmla="*/ 635630 h 975355"/>
                      <a:gd name="connsiteX36" fmla="*/ 76200 w 1330389"/>
                      <a:gd name="connsiteY36" fmla="*/ 622930 h 975355"/>
                      <a:gd name="connsiteX37" fmla="*/ 82550 w 1330389"/>
                      <a:gd name="connsiteY37" fmla="*/ 613405 h 975355"/>
                      <a:gd name="connsiteX38" fmla="*/ 88900 w 1330389"/>
                      <a:gd name="connsiteY38" fmla="*/ 600705 h 975355"/>
                      <a:gd name="connsiteX39" fmla="*/ 92075 w 1330389"/>
                      <a:gd name="connsiteY39" fmla="*/ 591180 h 975355"/>
                      <a:gd name="connsiteX40" fmla="*/ 101600 w 1330389"/>
                      <a:gd name="connsiteY40" fmla="*/ 572130 h 975355"/>
                      <a:gd name="connsiteX41" fmla="*/ 95250 w 1330389"/>
                      <a:gd name="connsiteY41" fmla="*/ 349880 h 975355"/>
                      <a:gd name="connsiteX42" fmla="*/ 92075 w 1330389"/>
                      <a:gd name="connsiteY42" fmla="*/ 314955 h 975355"/>
                      <a:gd name="connsiteX43" fmla="*/ 101600 w 1330389"/>
                      <a:gd name="connsiteY43" fmla="*/ 207005 h 975355"/>
                      <a:gd name="connsiteX44" fmla="*/ 104775 w 1330389"/>
                      <a:gd name="connsiteY44" fmla="*/ 181605 h 975355"/>
                      <a:gd name="connsiteX45" fmla="*/ 114300 w 1330389"/>
                      <a:gd name="connsiteY45" fmla="*/ 172080 h 975355"/>
                      <a:gd name="connsiteX46" fmla="*/ 120650 w 1330389"/>
                      <a:gd name="connsiteY46" fmla="*/ 162555 h 975355"/>
                      <a:gd name="connsiteX47" fmla="*/ 123825 w 1330389"/>
                      <a:gd name="connsiteY47" fmla="*/ 153030 h 975355"/>
                      <a:gd name="connsiteX48" fmla="*/ 130175 w 1330389"/>
                      <a:gd name="connsiteY48" fmla="*/ 143505 h 975355"/>
                      <a:gd name="connsiteX49" fmla="*/ 136525 w 1330389"/>
                      <a:gd name="connsiteY49" fmla="*/ 127630 h 975355"/>
                      <a:gd name="connsiteX50" fmla="*/ 139700 w 1330389"/>
                      <a:gd name="connsiteY50" fmla="*/ 108580 h 975355"/>
                      <a:gd name="connsiteX51" fmla="*/ 149225 w 1330389"/>
                      <a:gd name="connsiteY51" fmla="*/ 102230 h 975355"/>
                      <a:gd name="connsiteX52" fmla="*/ 161925 w 1330389"/>
                      <a:gd name="connsiteY52" fmla="*/ 80005 h 975355"/>
                      <a:gd name="connsiteX53" fmla="*/ 174625 w 1330389"/>
                      <a:gd name="connsiteY53" fmla="*/ 70480 h 975355"/>
                      <a:gd name="connsiteX54" fmla="*/ 193675 w 1330389"/>
                      <a:gd name="connsiteY54" fmla="*/ 60955 h 975355"/>
                      <a:gd name="connsiteX55" fmla="*/ 212725 w 1330389"/>
                      <a:gd name="connsiteY55" fmla="*/ 45080 h 975355"/>
                      <a:gd name="connsiteX56" fmla="*/ 244475 w 1330389"/>
                      <a:gd name="connsiteY56" fmla="*/ 38730 h 975355"/>
                      <a:gd name="connsiteX57" fmla="*/ 320675 w 1330389"/>
                      <a:gd name="connsiteY57" fmla="*/ 45080 h 975355"/>
                      <a:gd name="connsiteX58" fmla="*/ 352425 w 1330389"/>
                      <a:gd name="connsiteY58" fmla="*/ 48255 h 975355"/>
                      <a:gd name="connsiteX59" fmla="*/ 438150 w 1330389"/>
                      <a:gd name="connsiteY59" fmla="*/ 45080 h 975355"/>
                      <a:gd name="connsiteX60" fmla="*/ 501650 w 1330389"/>
                      <a:gd name="connsiteY60" fmla="*/ 630 h 975355"/>
                      <a:gd name="connsiteX61" fmla="*/ 593725 w 1330389"/>
                      <a:gd name="connsiteY61" fmla="*/ 29205 h 975355"/>
                      <a:gd name="connsiteX62" fmla="*/ 736600 w 1330389"/>
                      <a:gd name="connsiteY62" fmla="*/ 32380 h 975355"/>
                      <a:gd name="connsiteX63" fmla="*/ 765175 w 1330389"/>
                      <a:gd name="connsiteY63" fmla="*/ 35555 h 975355"/>
                      <a:gd name="connsiteX64" fmla="*/ 781050 w 1330389"/>
                      <a:gd name="connsiteY64" fmla="*/ 41905 h 975355"/>
                      <a:gd name="connsiteX65" fmla="*/ 809625 w 1330389"/>
                      <a:gd name="connsiteY65" fmla="*/ 48255 h 975355"/>
                      <a:gd name="connsiteX66" fmla="*/ 815975 w 1330389"/>
                      <a:gd name="connsiteY66" fmla="*/ 57780 h 975355"/>
                      <a:gd name="connsiteX67" fmla="*/ 819150 w 1330389"/>
                      <a:gd name="connsiteY67" fmla="*/ 67305 h 975355"/>
                      <a:gd name="connsiteX68" fmla="*/ 838200 w 1330389"/>
                      <a:gd name="connsiteY68" fmla="*/ 83180 h 975355"/>
                      <a:gd name="connsiteX69" fmla="*/ 860425 w 1330389"/>
                      <a:gd name="connsiteY69" fmla="*/ 105405 h 975355"/>
                      <a:gd name="connsiteX70" fmla="*/ 869950 w 1330389"/>
                      <a:gd name="connsiteY70" fmla="*/ 114930 h 975355"/>
                      <a:gd name="connsiteX71" fmla="*/ 882650 w 1330389"/>
                      <a:gd name="connsiteY71" fmla="*/ 133980 h 975355"/>
                      <a:gd name="connsiteX72" fmla="*/ 892175 w 1330389"/>
                      <a:gd name="connsiteY72" fmla="*/ 140330 h 975355"/>
                      <a:gd name="connsiteX73" fmla="*/ 901700 w 1330389"/>
                      <a:gd name="connsiteY73" fmla="*/ 168905 h 975355"/>
                      <a:gd name="connsiteX74" fmla="*/ 904875 w 1330389"/>
                      <a:gd name="connsiteY74" fmla="*/ 178430 h 975355"/>
                      <a:gd name="connsiteX75" fmla="*/ 914400 w 1330389"/>
                      <a:gd name="connsiteY75" fmla="*/ 184780 h 975355"/>
                      <a:gd name="connsiteX76" fmla="*/ 920750 w 1330389"/>
                      <a:gd name="connsiteY76" fmla="*/ 194305 h 975355"/>
                      <a:gd name="connsiteX77" fmla="*/ 923925 w 1330389"/>
                      <a:gd name="connsiteY77" fmla="*/ 207005 h 975355"/>
                      <a:gd name="connsiteX78" fmla="*/ 927100 w 1330389"/>
                      <a:gd name="connsiteY78" fmla="*/ 216530 h 975355"/>
                      <a:gd name="connsiteX79" fmla="*/ 933450 w 1330389"/>
                      <a:gd name="connsiteY79" fmla="*/ 289555 h 975355"/>
                      <a:gd name="connsiteX80" fmla="*/ 942975 w 1330389"/>
                      <a:gd name="connsiteY80" fmla="*/ 321305 h 975355"/>
                      <a:gd name="connsiteX81" fmla="*/ 946150 w 1330389"/>
                      <a:gd name="connsiteY81" fmla="*/ 353055 h 975355"/>
                      <a:gd name="connsiteX82" fmla="*/ 952500 w 1330389"/>
                      <a:gd name="connsiteY82" fmla="*/ 435605 h 975355"/>
                      <a:gd name="connsiteX83" fmla="*/ 958850 w 1330389"/>
                      <a:gd name="connsiteY83" fmla="*/ 461005 h 975355"/>
                      <a:gd name="connsiteX84" fmla="*/ 965200 w 1330389"/>
                      <a:gd name="connsiteY84" fmla="*/ 470530 h 975355"/>
                      <a:gd name="connsiteX85" fmla="*/ 984250 w 1330389"/>
                      <a:gd name="connsiteY85" fmla="*/ 489580 h 975355"/>
                      <a:gd name="connsiteX86" fmla="*/ 987425 w 1330389"/>
                      <a:gd name="connsiteY86" fmla="*/ 499105 h 975355"/>
                      <a:gd name="connsiteX87" fmla="*/ 1003300 w 1330389"/>
                      <a:gd name="connsiteY87" fmla="*/ 521330 h 975355"/>
                      <a:gd name="connsiteX88" fmla="*/ 1019175 w 1330389"/>
                      <a:gd name="connsiteY88" fmla="*/ 537205 h 975355"/>
                      <a:gd name="connsiteX89" fmla="*/ 1066800 w 1330389"/>
                      <a:gd name="connsiteY89" fmla="*/ 549905 h 975355"/>
                      <a:gd name="connsiteX90" fmla="*/ 1184275 w 1330389"/>
                      <a:gd name="connsiteY90" fmla="*/ 537205 h 975355"/>
                      <a:gd name="connsiteX91" fmla="*/ 1200150 w 1330389"/>
                      <a:gd name="connsiteY91" fmla="*/ 540380 h 975355"/>
                      <a:gd name="connsiteX92" fmla="*/ 1225550 w 1330389"/>
                      <a:gd name="connsiteY92" fmla="*/ 549905 h 975355"/>
                      <a:gd name="connsiteX93" fmla="*/ 1235075 w 1330389"/>
                      <a:gd name="connsiteY93" fmla="*/ 553080 h 975355"/>
                      <a:gd name="connsiteX94" fmla="*/ 1263650 w 1330389"/>
                      <a:gd name="connsiteY94" fmla="*/ 575305 h 975355"/>
                      <a:gd name="connsiteX95" fmla="*/ 1273175 w 1330389"/>
                      <a:gd name="connsiteY95" fmla="*/ 581655 h 975355"/>
                      <a:gd name="connsiteX96" fmla="*/ 1282700 w 1330389"/>
                      <a:gd name="connsiteY96" fmla="*/ 588005 h 975355"/>
                      <a:gd name="connsiteX97" fmla="*/ 1289050 w 1330389"/>
                      <a:gd name="connsiteY97" fmla="*/ 597530 h 975355"/>
                      <a:gd name="connsiteX98" fmla="*/ 1292225 w 1330389"/>
                      <a:gd name="connsiteY98" fmla="*/ 607055 h 975355"/>
                      <a:gd name="connsiteX99" fmla="*/ 1304925 w 1330389"/>
                      <a:gd name="connsiteY99" fmla="*/ 616580 h 975355"/>
                      <a:gd name="connsiteX100" fmla="*/ 1317625 w 1330389"/>
                      <a:gd name="connsiteY100" fmla="*/ 641980 h 975355"/>
                      <a:gd name="connsiteX101" fmla="*/ 1323975 w 1330389"/>
                      <a:gd name="connsiteY101" fmla="*/ 654680 h 975355"/>
                      <a:gd name="connsiteX102" fmla="*/ 1327150 w 1330389"/>
                      <a:gd name="connsiteY102" fmla="*/ 683255 h 975355"/>
                      <a:gd name="connsiteX103" fmla="*/ 1330325 w 1330389"/>
                      <a:gd name="connsiteY103" fmla="*/ 699130 h 975355"/>
                      <a:gd name="connsiteX104" fmla="*/ 1323975 w 1330389"/>
                      <a:gd name="connsiteY104" fmla="*/ 715005 h 975355"/>
                      <a:gd name="connsiteX105" fmla="*/ 1308100 w 1330389"/>
                      <a:gd name="connsiteY105" fmla="*/ 765805 h 975355"/>
                      <a:gd name="connsiteX106" fmla="*/ 1304925 w 1330389"/>
                      <a:gd name="connsiteY106" fmla="*/ 775330 h 975355"/>
                      <a:gd name="connsiteX107" fmla="*/ 1295400 w 1330389"/>
                      <a:gd name="connsiteY107" fmla="*/ 781680 h 975355"/>
                      <a:gd name="connsiteX108" fmla="*/ 1279525 w 1330389"/>
                      <a:gd name="connsiteY108" fmla="*/ 797555 h 975355"/>
                      <a:gd name="connsiteX109" fmla="*/ 1270000 w 1330389"/>
                      <a:gd name="connsiteY109" fmla="*/ 800730 h 975355"/>
                      <a:gd name="connsiteX110" fmla="*/ 1244600 w 1330389"/>
                      <a:gd name="connsiteY110" fmla="*/ 810255 h 975355"/>
                      <a:gd name="connsiteX111" fmla="*/ 1235075 w 1330389"/>
                      <a:gd name="connsiteY111" fmla="*/ 800730 h 975355"/>
                      <a:gd name="connsiteX112" fmla="*/ 1222375 w 1330389"/>
                      <a:gd name="connsiteY112" fmla="*/ 781680 h 975355"/>
                      <a:gd name="connsiteX113" fmla="*/ 1212850 w 1330389"/>
                      <a:gd name="connsiteY113" fmla="*/ 768980 h 975355"/>
                      <a:gd name="connsiteX114" fmla="*/ 1209675 w 1330389"/>
                      <a:gd name="connsiteY114" fmla="*/ 759455 h 975355"/>
                      <a:gd name="connsiteX115" fmla="*/ 1206500 w 1330389"/>
                      <a:gd name="connsiteY115" fmla="*/ 746755 h 975355"/>
                      <a:gd name="connsiteX116" fmla="*/ 1209675 w 1330389"/>
                      <a:gd name="connsiteY116" fmla="*/ 768980 h 975355"/>
                      <a:gd name="connsiteX117" fmla="*/ 1212850 w 1330389"/>
                      <a:gd name="connsiteY117" fmla="*/ 778505 h 975355"/>
                      <a:gd name="connsiteX118" fmla="*/ 1222375 w 1330389"/>
                      <a:gd name="connsiteY118" fmla="*/ 784855 h 975355"/>
                      <a:gd name="connsiteX119" fmla="*/ 1231900 w 1330389"/>
                      <a:gd name="connsiteY119" fmla="*/ 803905 h 975355"/>
                      <a:gd name="connsiteX120" fmla="*/ 1238250 w 1330389"/>
                      <a:gd name="connsiteY120" fmla="*/ 813430 h 975355"/>
                      <a:gd name="connsiteX121" fmla="*/ 1231900 w 1330389"/>
                      <a:gd name="connsiteY121" fmla="*/ 851530 h 975355"/>
                      <a:gd name="connsiteX122" fmla="*/ 1228725 w 1330389"/>
                      <a:gd name="connsiteY122" fmla="*/ 864230 h 975355"/>
                      <a:gd name="connsiteX123" fmla="*/ 1209675 w 1330389"/>
                      <a:gd name="connsiteY123" fmla="*/ 883280 h 975355"/>
                      <a:gd name="connsiteX124" fmla="*/ 1187450 w 1330389"/>
                      <a:gd name="connsiteY124" fmla="*/ 905505 h 975355"/>
                      <a:gd name="connsiteX125" fmla="*/ 1117600 w 1330389"/>
                      <a:gd name="connsiteY125" fmla="*/ 899155 h 975355"/>
                      <a:gd name="connsiteX126" fmla="*/ 1098550 w 1330389"/>
                      <a:gd name="connsiteY126" fmla="*/ 892805 h 975355"/>
                      <a:gd name="connsiteX127" fmla="*/ 1085850 w 1330389"/>
                      <a:gd name="connsiteY127" fmla="*/ 889630 h 975355"/>
                      <a:gd name="connsiteX128" fmla="*/ 1069975 w 1330389"/>
                      <a:gd name="connsiteY128" fmla="*/ 880105 h 975355"/>
                      <a:gd name="connsiteX129" fmla="*/ 1050925 w 1330389"/>
                      <a:gd name="connsiteY129" fmla="*/ 870580 h 975355"/>
                      <a:gd name="connsiteX130" fmla="*/ 1044575 w 1330389"/>
                      <a:gd name="connsiteY130" fmla="*/ 861055 h 975355"/>
                      <a:gd name="connsiteX131" fmla="*/ 1041400 w 1330389"/>
                      <a:gd name="connsiteY131" fmla="*/ 870580 h 975355"/>
                      <a:gd name="connsiteX132" fmla="*/ 1035050 w 1330389"/>
                      <a:gd name="connsiteY132" fmla="*/ 880105 h 975355"/>
                      <a:gd name="connsiteX133" fmla="*/ 1016000 w 1330389"/>
                      <a:gd name="connsiteY133" fmla="*/ 895980 h 975355"/>
                      <a:gd name="connsiteX134" fmla="*/ 1003300 w 1330389"/>
                      <a:gd name="connsiteY134" fmla="*/ 924555 h 975355"/>
                      <a:gd name="connsiteX135" fmla="*/ 993775 w 1330389"/>
                      <a:gd name="connsiteY135" fmla="*/ 930905 h 975355"/>
                      <a:gd name="connsiteX136" fmla="*/ 974725 w 1330389"/>
                      <a:gd name="connsiteY136" fmla="*/ 946780 h 975355"/>
                      <a:gd name="connsiteX137" fmla="*/ 955675 w 1330389"/>
                      <a:gd name="connsiteY137" fmla="*/ 959480 h 975355"/>
                      <a:gd name="connsiteX138" fmla="*/ 917575 w 1330389"/>
                      <a:gd name="connsiteY138" fmla="*/ 965830 h 975355"/>
                      <a:gd name="connsiteX139" fmla="*/ 908050 w 1330389"/>
                      <a:gd name="connsiteY139" fmla="*/ 969005 h 975355"/>
                      <a:gd name="connsiteX140" fmla="*/ 892175 w 1330389"/>
                      <a:gd name="connsiteY140" fmla="*/ 972180 h 975355"/>
                      <a:gd name="connsiteX141" fmla="*/ 854075 w 1330389"/>
                      <a:gd name="connsiteY141" fmla="*/ 962655 h 975355"/>
                      <a:gd name="connsiteX142" fmla="*/ 847725 w 1330389"/>
                      <a:gd name="connsiteY142" fmla="*/ 953130 h 975355"/>
                      <a:gd name="connsiteX143" fmla="*/ 838200 w 1330389"/>
                      <a:gd name="connsiteY143" fmla="*/ 946780 h 975355"/>
                      <a:gd name="connsiteX144" fmla="*/ 822325 w 1330389"/>
                      <a:gd name="connsiteY144" fmla="*/ 915030 h 975355"/>
                      <a:gd name="connsiteX145" fmla="*/ 812800 w 1330389"/>
                      <a:gd name="connsiteY145" fmla="*/ 905505 h 975355"/>
                      <a:gd name="connsiteX146" fmla="*/ 806450 w 1330389"/>
                      <a:gd name="connsiteY146" fmla="*/ 892805 h 975355"/>
                      <a:gd name="connsiteX147" fmla="*/ 790575 w 1330389"/>
                      <a:gd name="connsiteY147" fmla="*/ 870580 h 975355"/>
                      <a:gd name="connsiteX148" fmla="*/ 787400 w 1330389"/>
                      <a:gd name="connsiteY148" fmla="*/ 861055 h 975355"/>
                      <a:gd name="connsiteX149" fmla="*/ 777875 w 1330389"/>
                      <a:gd name="connsiteY149" fmla="*/ 842005 h 975355"/>
                      <a:gd name="connsiteX150" fmla="*/ 774700 w 1330389"/>
                      <a:gd name="connsiteY150" fmla="*/ 810255 h 975355"/>
                      <a:gd name="connsiteX151" fmla="*/ 771525 w 1330389"/>
                      <a:gd name="connsiteY151" fmla="*/ 800730 h 975355"/>
                      <a:gd name="connsiteX152" fmla="*/ 768350 w 1330389"/>
                      <a:gd name="connsiteY152" fmla="*/ 784855 h 975355"/>
                      <a:gd name="connsiteX153" fmla="*/ 762000 w 1330389"/>
                      <a:gd name="connsiteY153" fmla="*/ 775330 h 975355"/>
                      <a:gd name="connsiteX154" fmla="*/ 762000 w 1330389"/>
                      <a:gd name="connsiteY154" fmla="*/ 775330 h 975355"/>
                      <a:gd name="connsiteX155" fmla="*/ 701675 w 1330389"/>
                      <a:gd name="connsiteY155" fmla="*/ 794380 h 975355"/>
                      <a:gd name="connsiteX156" fmla="*/ 688975 w 1330389"/>
                      <a:gd name="connsiteY156" fmla="*/ 797555 h 975355"/>
                      <a:gd name="connsiteX157" fmla="*/ 669925 w 1330389"/>
                      <a:gd name="connsiteY157" fmla="*/ 807080 h 975355"/>
                      <a:gd name="connsiteX158" fmla="*/ 660400 w 1330389"/>
                      <a:gd name="connsiteY158" fmla="*/ 813430 h 975355"/>
                      <a:gd name="connsiteX159" fmla="*/ 647700 w 1330389"/>
                      <a:gd name="connsiteY159" fmla="*/ 816605 h 975355"/>
                      <a:gd name="connsiteX160" fmla="*/ 628650 w 1330389"/>
                      <a:gd name="connsiteY160" fmla="*/ 826130 h 975355"/>
                      <a:gd name="connsiteX161" fmla="*/ 619125 w 1330389"/>
                      <a:gd name="connsiteY161" fmla="*/ 832480 h 975355"/>
                      <a:gd name="connsiteX162" fmla="*/ 593725 w 1330389"/>
                      <a:gd name="connsiteY162" fmla="*/ 838830 h 975355"/>
                      <a:gd name="connsiteX163" fmla="*/ 571500 w 1330389"/>
                      <a:gd name="connsiteY163" fmla="*/ 848355 h 975355"/>
                      <a:gd name="connsiteX164" fmla="*/ 561975 w 1330389"/>
                      <a:gd name="connsiteY164" fmla="*/ 854705 h 975355"/>
                      <a:gd name="connsiteX165" fmla="*/ 504825 w 1330389"/>
                      <a:gd name="connsiteY165" fmla="*/ 864230 h 975355"/>
                      <a:gd name="connsiteX166" fmla="*/ 476250 w 1330389"/>
                      <a:gd name="connsiteY166" fmla="*/ 848355 h 975355"/>
                      <a:gd name="connsiteX0" fmla="*/ 476250 w 1330389"/>
                      <a:gd name="connsiteY0" fmla="*/ 852686 h 979686"/>
                      <a:gd name="connsiteX1" fmla="*/ 476250 w 1330389"/>
                      <a:gd name="connsiteY1" fmla="*/ 852686 h 979686"/>
                      <a:gd name="connsiteX2" fmla="*/ 492125 w 1330389"/>
                      <a:gd name="connsiteY2" fmla="*/ 878086 h 979686"/>
                      <a:gd name="connsiteX3" fmla="*/ 501650 w 1330389"/>
                      <a:gd name="connsiteY3" fmla="*/ 887611 h 979686"/>
                      <a:gd name="connsiteX4" fmla="*/ 498475 w 1330389"/>
                      <a:gd name="connsiteY4" fmla="*/ 900311 h 979686"/>
                      <a:gd name="connsiteX5" fmla="*/ 479425 w 1330389"/>
                      <a:gd name="connsiteY5" fmla="*/ 919361 h 979686"/>
                      <a:gd name="connsiteX6" fmla="*/ 460375 w 1330389"/>
                      <a:gd name="connsiteY6" fmla="*/ 954286 h 979686"/>
                      <a:gd name="connsiteX7" fmla="*/ 454025 w 1330389"/>
                      <a:gd name="connsiteY7" fmla="*/ 963811 h 979686"/>
                      <a:gd name="connsiteX8" fmla="*/ 447675 w 1330389"/>
                      <a:gd name="connsiteY8" fmla="*/ 973336 h 979686"/>
                      <a:gd name="connsiteX9" fmla="*/ 438150 w 1330389"/>
                      <a:gd name="connsiteY9" fmla="*/ 979686 h 979686"/>
                      <a:gd name="connsiteX10" fmla="*/ 415925 w 1330389"/>
                      <a:gd name="connsiteY10" fmla="*/ 976511 h 979686"/>
                      <a:gd name="connsiteX11" fmla="*/ 406400 w 1330389"/>
                      <a:gd name="connsiteY11" fmla="*/ 973336 h 979686"/>
                      <a:gd name="connsiteX12" fmla="*/ 320675 w 1330389"/>
                      <a:gd name="connsiteY12" fmla="*/ 966986 h 979686"/>
                      <a:gd name="connsiteX13" fmla="*/ 298450 w 1330389"/>
                      <a:gd name="connsiteY13" fmla="*/ 941586 h 979686"/>
                      <a:gd name="connsiteX14" fmla="*/ 288925 w 1330389"/>
                      <a:gd name="connsiteY14" fmla="*/ 922536 h 979686"/>
                      <a:gd name="connsiteX15" fmla="*/ 279400 w 1330389"/>
                      <a:gd name="connsiteY15" fmla="*/ 919361 h 979686"/>
                      <a:gd name="connsiteX16" fmla="*/ 254000 w 1330389"/>
                      <a:gd name="connsiteY16" fmla="*/ 890786 h 979686"/>
                      <a:gd name="connsiteX17" fmla="*/ 241300 w 1330389"/>
                      <a:gd name="connsiteY17" fmla="*/ 887611 h 979686"/>
                      <a:gd name="connsiteX18" fmla="*/ 177800 w 1330389"/>
                      <a:gd name="connsiteY18" fmla="*/ 890786 h 979686"/>
                      <a:gd name="connsiteX19" fmla="*/ 168275 w 1330389"/>
                      <a:gd name="connsiteY19" fmla="*/ 900311 h 979686"/>
                      <a:gd name="connsiteX20" fmla="*/ 139700 w 1330389"/>
                      <a:gd name="connsiteY20" fmla="*/ 897136 h 979686"/>
                      <a:gd name="connsiteX21" fmla="*/ 76200 w 1330389"/>
                      <a:gd name="connsiteY21" fmla="*/ 893961 h 979686"/>
                      <a:gd name="connsiteX22" fmla="*/ 38100 w 1330389"/>
                      <a:gd name="connsiteY22" fmla="*/ 868561 h 979686"/>
                      <a:gd name="connsiteX23" fmla="*/ 31750 w 1330389"/>
                      <a:gd name="connsiteY23" fmla="*/ 859036 h 979686"/>
                      <a:gd name="connsiteX24" fmla="*/ 19050 w 1330389"/>
                      <a:gd name="connsiteY24" fmla="*/ 852686 h 979686"/>
                      <a:gd name="connsiteX25" fmla="*/ 0 w 1330389"/>
                      <a:gd name="connsiteY25" fmla="*/ 843161 h 979686"/>
                      <a:gd name="connsiteX26" fmla="*/ 3175 w 1330389"/>
                      <a:gd name="connsiteY26" fmla="*/ 776486 h 979686"/>
                      <a:gd name="connsiteX27" fmla="*/ 9525 w 1330389"/>
                      <a:gd name="connsiteY27" fmla="*/ 763786 h 979686"/>
                      <a:gd name="connsiteX28" fmla="*/ 15875 w 1330389"/>
                      <a:gd name="connsiteY28" fmla="*/ 747911 h 979686"/>
                      <a:gd name="connsiteX29" fmla="*/ 22225 w 1330389"/>
                      <a:gd name="connsiteY29" fmla="*/ 738386 h 979686"/>
                      <a:gd name="connsiteX30" fmla="*/ 25400 w 1330389"/>
                      <a:gd name="connsiteY30" fmla="*/ 728861 h 979686"/>
                      <a:gd name="connsiteX31" fmla="*/ 28575 w 1330389"/>
                      <a:gd name="connsiteY31" fmla="*/ 716161 h 979686"/>
                      <a:gd name="connsiteX32" fmla="*/ 38100 w 1330389"/>
                      <a:gd name="connsiteY32" fmla="*/ 703461 h 979686"/>
                      <a:gd name="connsiteX33" fmla="*/ 47625 w 1330389"/>
                      <a:gd name="connsiteY33" fmla="*/ 674886 h 979686"/>
                      <a:gd name="connsiteX34" fmla="*/ 53975 w 1330389"/>
                      <a:gd name="connsiteY34" fmla="*/ 659011 h 979686"/>
                      <a:gd name="connsiteX35" fmla="*/ 73025 w 1330389"/>
                      <a:gd name="connsiteY35" fmla="*/ 639961 h 979686"/>
                      <a:gd name="connsiteX36" fmla="*/ 76200 w 1330389"/>
                      <a:gd name="connsiteY36" fmla="*/ 627261 h 979686"/>
                      <a:gd name="connsiteX37" fmla="*/ 82550 w 1330389"/>
                      <a:gd name="connsiteY37" fmla="*/ 617736 h 979686"/>
                      <a:gd name="connsiteX38" fmla="*/ 88900 w 1330389"/>
                      <a:gd name="connsiteY38" fmla="*/ 605036 h 979686"/>
                      <a:gd name="connsiteX39" fmla="*/ 92075 w 1330389"/>
                      <a:gd name="connsiteY39" fmla="*/ 595511 h 979686"/>
                      <a:gd name="connsiteX40" fmla="*/ 101600 w 1330389"/>
                      <a:gd name="connsiteY40" fmla="*/ 576461 h 979686"/>
                      <a:gd name="connsiteX41" fmla="*/ 95250 w 1330389"/>
                      <a:gd name="connsiteY41" fmla="*/ 354211 h 979686"/>
                      <a:gd name="connsiteX42" fmla="*/ 92075 w 1330389"/>
                      <a:gd name="connsiteY42" fmla="*/ 319286 h 979686"/>
                      <a:gd name="connsiteX43" fmla="*/ 101600 w 1330389"/>
                      <a:gd name="connsiteY43" fmla="*/ 211336 h 979686"/>
                      <a:gd name="connsiteX44" fmla="*/ 104775 w 1330389"/>
                      <a:gd name="connsiteY44" fmla="*/ 185936 h 979686"/>
                      <a:gd name="connsiteX45" fmla="*/ 114300 w 1330389"/>
                      <a:gd name="connsiteY45" fmla="*/ 176411 h 979686"/>
                      <a:gd name="connsiteX46" fmla="*/ 120650 w 1330389"/>
                      <a:gd name="connsiteY46" fmla="*/ 166886 h 979686"/>
                      <a:gd name="connsiteX47" fmla="*/ 123825 w 1330389"/>
                      <a:gd name="connsiteY47" fmla="*/ 157361 h 979686"/>
                      <a:gd name="connsiteX48" fmla="*/ 130175 w 1330389"/>
                      <a:gd name="connsiteY48" fmla="*/ 147836 h 979686"/>
                      <a:gd name="connsiteX49" fmla="*/ 136525 w 1330389"/>
                      <a:gd name="connsiteY49" fmla="*/ 131961 h 979686"/>
                      <a:gd name="connsiteX50" fmla="*/ 139700 w 1330389"/>
                      <a:gd name="connsiteY50" fmla="*/ 112911 h 979686"/>
                      <a:gd name="connsiteX51" fmla="*/ 149225 w 1330389"/>
                      <a:gd name="connsiteY51" fmla="*/ 106561 h 979686"/>
                      <a:gd name="connsiteX52" fmla="*/ 161925 w 1330389"/>
                      <a:gd name="connsiteY52" fmla="*/ 84336 h 979686"/>
                      <a:gd name="connsiteX53" fmla="*/ 174625 w 1330389"/>
                      <a:gd name="connsiteY53" fmla="*/ 74811 h 979686"/>
                      <a:gd name="connsiteX54" fmla="*/ 193675 w 1330389"/>
                      <a:gd name="connsiteY54" fmla="*/ 65286 h 979686"/>
                      <a:gd name="connsiteX55" fmla="*/ 212725 w 1330389"/>
                      <a:gd name="connsiteY55" fmla="*/ 49411 h 979686"/>
                      <a:gd name="connsiteX56" fmla="*/ 244475 w 1330389"/>
                      <a:gd name="connsiteY56" fmla="*/ 43061 h 979686"/>
                      <a:gd name="connsiteX57" fmla="*/ 320675 w 1330389"/>
                      <a:gd name="connsiteY57" fmla="*/ 49411 h 979686"/>
                      <a:gd name="connsiteX58" fmla="*/ 352425 w 1330389"/>
                      <a:gd name="connsiteY58" fmla="*/ 52586 h 979686"/>
                      <a:gd name="connsiteX59" fmla="*/ 438150 w 1330389"/>
                      <a:gd name="connsiteY59" fmla="*/ 1786 h 979686"/>
                      <a:gd name="connsiteX60" fmla="*/ 501650 w 1330389"/>
                      <a:gd name="connsiteY60" fmla="*/ 4961 h 979686"/>
                      <a:gd name="connsiteX61" fmla="*/ 593725 w 1330389"/>
                      <a:gd name="connsiteY61" fmla="*/ 33536 h 979686"/>
                      <a:gd name="connsiteX62" fmla="*/ 736600 w 1330389"/>
                      <a:gd name="connsiteY62" fmla="*/ 36711 h 979686"/>
                      <a:gd name="connsiteX63" fmla="*/ 765175 w 1330389"/>
                      <a:gd name="connsiteY63" fmla="*/ 39886 h 979686"/>
                      <a:gd name="connsiteX64" fmla="*/ 781050 w 1330389"/>
                      <a:gd name="connsiteY64" fmla="*/ 46236 h 979686"/>
                      <a:gd name="connsiteX65" fmla="*/ 809625 w 1330389"/>
                      <a:gd name="connsiteY65" fmla="*/ 52586 h 979686"/>
                      <a:gd name="connsiteX66" fmla="*/ 815975 w 1330389"/>
                      <a:gd name="connsiteY66" fmla="*/ 62111 h 979686"/>
                      <a:gd name="connsiteX67" fmla="*/ 819150 w 1330389"/>
                      <a:gd name="connsiteY67" fmla="*/ 71636 h 979686"/>
                      <a:gd name="connsiteX68" fmla="*/ 838200 w 1330389"/>
                      <a:gd name="connsiteY68" fmla="*/ 87511 h 979686"/>
                      <a:gd name="connsiteX69" fmla="*/ 860425 w 1330389"/>
                      <a:gd name="connsiteY69" fmla="*/ 109736 h 979686"/>
                      <a:gd name="connsiteX70" fmla="*/ 869950 w 1330389"/>
                      <a:gd name="connsiteY70" fmla="*/ 119261 h 979686"/>
                      <a:gd name="connsiteX71" fmla="*/ 882650 w 1330389"/>
                      <a:gd name="connsiteY71" fmla="*/ 138311 h 979686"/>
                      <a:gd name="connsiteX72" fmla="*/ 892175 w 1330389"/>
                      <a:gd name="connsiteY72" fmla="*/ 144661 h 979686"/>
                      <a:gd name="connsiteX73" fmla="*/ 901700 w 1330389"/>
                      <a:gd name="connsiteY73" fmla="*/ 173236 h 979686"/>
                      <a:gd name="connsiteX74" fmla="*/ 904875 w 1330389"/>
                      <a:gd name="connsiteY74" fmla="*/ 182761 h 979686"/>
                      <a:gd name="connsiteX75" fmla="*/ 914400 w 1330389"/>
                      <a:gd name="connsiteY75" fmla="*/ 189111 h 979686"/>
                      <a:gd name="connsiteX76" fmla="*/ 920750 w 1330389"/>
                      <a:gd name="connsiteY76" fmla="*/ 198636 h 979686"/>
                      <a:gd name="connsiteX77" fmla="*/ 923925 w 1330389"/>
                      <a:gd name="connsiteY77" fmla="*/ 211336 h 979686"/>
                      <a:gd name="connsiteX78" fmla="*/ 927100 w 1330389"/>
                      <a:gd name="connsiteY78" fmla="*/ 220861 h 979686"/>
                      <a:gd name="connsiteX79" fmla="*/ 933450 w 1330389"/>
                      <a:gd name="connsiteY79" fmla="*/ 293886 h 979686"/>
                      <a:gd name="connsiteX80" fmla="*/ 942975 w 1330389"/>
                      <a:gd name="connsiteY80" fmla="*/ 325636 h 979686"/>
                      <a:gd name="connsiteX81" fmla="*/ 946150 w 1330389"/>
                      <a:gd name="connsiteY81" fmla="*/ 357386 h 979686"/>
                      <a:gd name="connsiteX82" fmla="*/ 952500 w 1330389"/>
                      <a:gd name="connsiteY82" fmla="*/ 439936 h 979686"/>
                      <a:gd name="connsiteX83" fmla="*/ 958850 w 1330389"/>
                      <a:gd name="connsiteY83" fmla="*/ 465336 h 979686"/>
                      <a:gd name="connsiteX84" fmla="*/ 965200 w 1330389"/>
                      <a:gd name="connsiteY84" fmla="*/ 474861 h 979686"/>
                      <a:gd name="connsiteX85" fmla="*/ 984250 w 1330389"/>
                      <a:gd name="connsiteY85" fmla="*/ 493911 h 979686"/>
                      <a:gd name="connsiteX86" fmla="*/ 987425 w 1330389"/>
                      <a:gd name="connsiteY86" fmla="*/ 503436 h 979686"/>
                      <a:gd name="connsiteX87" fmla="*/ 1003300 w 1330389"/>
                      <a:gd name="connsiteY87" fmla="*/ 525661 h 979686"/>
                      <a:gd name="connsiteX88" fmla="*/ 1019175 w 1330389"/>
                      <a:gd name="connsiteY88" fmla="*/ 541536 h 979686"/>
                      <a:gd name="connsiteX89" fmla="*/ 1066800 w 1330389"/>
                      <a:gd name="connsiteY89" fmla="*/ 554236 h 979686"/>
                      <a:gd name="connsiteX90" fmla="*/ 1184275 w 1330389"/>
                      <a:gd name="connsiteY90" fmla="*/ 541536 h 979686"/>
                      <a:gd name="connsiteX91" fmla="*/ 1200150 w 1330389"/>
                      <a:gd name="connsiteY91" fmla="*/ 544711 h 979686"/>
                      <a:gd name="connsiteX92" fmla="*/ 1225550 w 1330389"/>
                      <a:gd name="connsiteY92" fmla="*/ 554236 h 979686"/>
                      <a:gd name="connsiteX93" fmla="*/ 1235075 w 1330389"/>
                      <a:gd name="connsiteY93" fmla="*/ 557411 h 979686"/>
                      <a:gd name="connsiteX94" fmla="*/ 1263650 w 1330389"/>
                      <a:gd name="connsiteY94" fmla="*/ 579636 h 979686"/>
                      <a:gd name="connsiteX95" fmla="*/ 1273175 w 1330389"/>
                      <a:gd name="connsiteY95" fmla="*/ 585986 h 979686"/>
                      <a:gd name="connsiteX96" fmla="*/ 1282700 w 1330389"/>
                      <a:gd name="connsiteY96" fmla="*/ 592336 h 979686"/>
                      <a:gd name="connsiteX97" fmla="*/ 1289050 w 1330389"/>
                      <a:gd name="connsiteY97" fmla="*/ 601861 h 979686"/>
                      <a:gd name="connsiteX98" fmla="*/ 1292225 w 1330389"/>
                      <a:gd name="connsiteY98" fmla="*/ 611386 h 979686"/>
                      <a:gd name="connsiteX99" fmla="*/ 1304925 w 1330389"/>
                      <a:gd name="connsiteY99" fmla="*/ 620911 h 979686"/>
                      <a:gd name="connsiteX100" fmla="*/ 1317625 w 1330389"/>
                      <a:gd name="connsiteY100" fmla="*/ 646311 h 979686"/>
                      <a:gd name="connsiteX101" fmla="*/ 1323975 w 1330389"/>
                      <a:gd name="connsiteY101" fmla="*/ 659011 h 979686"/>
                      <a:gd name="connsiteX102" fmla="*/ 1327150 w 1330389"/>
                      <a:gd name="connsiteY102" fmla="*/ 687586 h 979686"/>
                      <a:gd name="connsiteX103" fmla="*/ 1330325 w 1330389"/>
                      <a:gd name="connsiteY103" fmla="*/ 703461 h 979686"/>
                      <a:gd name="connsiteX104" fmla="*/ 1323975 w 1330389"/>
                      <a:gd name="connsiteY104" fmla="*/ 719336 h 979686"/>
                      <a:gd name="connsiteX105" fmla="*/ 1308100 w 1330389"/>
                      <a:gd name="connsiteY105" fmla="*/ 770136 h 979686"/>
                      <a:gd name="connsiteX106" fmla="*/ 1304925 w 1330389"/>
                      <a:gd name="connsiteY106" fmla="*/ 779661 h 979686"/>
                      <a:gd name="connsiteX107" fmla="*/ 1295400 w 1330389"/>
                      <a:gd name="connsiteY107" fmla="*/ 786011 h 979686"/>
                      <a:gd name="connsiteX108" fmla="*/ 1279525 w 1330389"/>
                      <a:gd name="connsiteY108" fmla="*/ 801886 h 979686"/>
                      <a:gd name="connsiteX109" fmla="*/ 1270000 w 1330389"/>
                      <a:gd name="connsiteY109" fmla="*/ 805061 h 979686"/>
                      <a:gd name="connsiteX110" fmla="*/ 1244600 w 1330389"/>
                      <a:gd name="connsiteY110" fmla="*/ 814586 h 979686"/>
                      <a:gd name="connsiteX111" fmla="*/ 1235075 w 1330389"/>
                      <a:gd name="connsiteY111" fmla="*/ 805061 h 979686"/>
                      <a:gd name="connsiteX112" fmla="*/ 1222375 w 1330389"/>
                      <a:gd name="connsiteY112" fmla="*/ 786011 h 979686"/>
                      <a:gd name="connsiteX113" fmla="*/ 1212850 w 1330389"/>
                      <a:gd name="connsiteY113" fmla="*/ 773311 h 979686"/>
                      <a:gd name="connsiteX114" fmla="*/ 1209675 w 1330389"/>
                      <a:gd name="connsiteY114" fmla="*/ 763786 h 979686"/>
                      <a:gd name="connsiteX115" fmla="*/ 1206500 w 1330389"/>
                      <a:gd name="connsiteY115" fmla="*/ 751086 h 979686"/>
                      <a:gd name="connsiteX116" fmla="*/ 1209675 w 1330389"/>
                      <a:gd name="connsiteY116" fmla="*/ 773311 h 979686"/>
                      <a:gd name="connsiteX117" fmla="*/ 1212850 w 1330389"/>
                      <a:gd name="connsiteY117" fmla="*/ 782836 h 979686"/>
                      <a:gd name="connsiteX118" fmla="*/ 1222375 w 1330389"/>
                      <a:gd name="connsiteY118" fmla="*/ 789186 h 979686"/>
                      <a:gd name="connsiteX119" fmla="*/ 1231900 w 1330389"/>
                      <a:gd name="connsiteY119" fmla="*/ 808236 h 979686"/>
                      <a:gd name="connsiteX120" fmla="*/ 1238250 w 1330389"/>
                      <a:gd name="connsiteY120" fmla="*/ 817761 h 979686"/>
                      <a:gd name="connsiteX121" fmla="*/ 1231900 w 1330389"/>
                      <a:gd name="connsiteY121" fmla="*/ 855861 h 979686"/>
                      <a:gd name="connsiteX122" fmla="*/ 1228725 w 1330389"/>
                      <a:gd name="connsiteY122" fmla="*/ 868561 h 979686"/>
                      <a:gd name="connsiteX123" fmla="*/ 1209675 w 1330389"/>
                      <a:gd name="connsiteY123" fmla="*/ 887611 h 979686"/>
                      <a:gd name="connsiteX124" fmla="*/ 1187450 w 1330389"/>
                      <a:gd name="connsiteY124" fmla="*/ 909836 h 979686"/>
                      <a:gd name="connsiteX125" fmla="*/ 1117600 w 1330389"/>
                      <a:gd name="connsiteY125" fmla="*/ 903486 h 979686"/>
                      <a:gd name="connsiteX126" fmla="*/ 1098550 w 1330389"/>
                      <a:gd name="connsiteY126" fmla="*/ 897136 h 979686"/>
                      <a:gd name="connsiteX127" fmla="*/ 1085850 w 1330389"/>
                      <a:gd name="connsiteY127" fmla="*/ 893961 h 979686"/>
                      <a:gd name="connsiteX128" fmla="*/ 1069975 w 1330389"/>
                      <a:gd name="connsiteY128" fmla="*/ 884436 h 979686"/>
                      <a:gd name="connsiteX129" fmla="*/ 1050925 w 1330389"/>
                      <a:gd name="connsiteY129" fmla="*/ 874911 h 979686"/>
                      <a:gd name="connsiteX130" fmla="*/ 1044575 w 1330389"/>
                      <a:gd name="connsiteY130" fmla="*/ 865386 h 979686"/>
                      <a:gd name="connsiteX131" fmla="*/ 1041400 w 1330389"/>
                      <a:gd name="connsiteY131" fmla="*/ 874911 h 979686"/>
                      <a:gd name="connsiteX132" fmla="*/ 1035050 w 1330389"/>
                      <a:gd name="connsiteY132" fmla="*/ 884436 h 979686"/>
                      <a:gd name="connsiteX133" fmla="*/ 1016000 w 1330389"/>
                      <a:gd name="connsiteY133" fmla="*/ 900311 h 979686"/>
                      <a:gd name="connsiteX134" fmla="*/ 1003300 w 1330389"/>
                      <a:gd name="connsiteY134" fmla="*/ 928886 h 979686"/>
                      <a:gd name="connsiteX135" fmla="*/ 993775 w 1330389"/>
                      <a:gd name="connsiteY135" fmla="*/ 935236 h 979686"/>
                      <a:gd name="connsiteX136" fmla="*/ 974725 w 1330389"/>
                      <a:gd name="connsiteY136" fmla="*/ 951111 h 979686"/>
                      <a:gd name="connsiteX137" fmla="*/ 955675 w 1330389"/>
                      <a:gd name="connsiteY137" fmla="*/ 963811 h 979686"/>
                      <a:gd name="connsiteX138" fmla="*/ 917575 w 1330389"/>
                      <a:gd name="connsiteY138" fmla="*/ 970161 h 979686"/>
                      <a:gd name="connsiteX139" fmla="*/ 908050 w 1330389"/>
                      <a:gd name="connsiteY139" fmla="*/ 973336 h 979686"/>
                      <a:gd name="connsiteX140" fmla="*/ 892175 w 1330389"/>
                      <a:gd name="connsiteY140" fmla="*/ 976511 h 979686"/>
                      <a:gd name="connsiteX141" fmla="*/ 854075 w 1330389"/>
                      <a:gd name="connsiteY141" fmla="*/ 966986 h 979686"/>
                      <a:gd name="connsiteX142" fmla="*/ 847725 w 1330389"/>
                      <a:gd name="connsiteY142" fmla="*/ 957461 h 979686"/>
                      <a:gd name="connsiteX143" fmla="*/ 838200 w 1330389"/>
                      <a:gd name="connsiteY143" fmla="*/ 951111 h 979686"/>
                      <a:gd name="connsiteX144" fmla="*/ 822325 w 1330389"/>
                      <a:gd name="connsiteY144" fmla="*/ 919361 h 979686"/>
                      <a:gd name="connsiteX145" fmla="*/ 812800 w 1330389"/>
                      <a:gd name="connsiteY145" fmla="*/ 909836 h 979686"/>
                      <a:gd name="connsiteX146" fmla="*/ 806450 w 1330389"/>
                      <a:gd name="connsiteY146" fmla="*/ 897136 h 979686"/>
                      <a:gd name="connsiteX147" fmla="*/ 790575 w 1330389"/>
                      <a:gd name="connsiteY147" fmla="*/ 874911 h 979686"/>
                      <a:gd name="connsiteX148" fmla="*/ 787400 w 1330389"/>
                      <a:gd name="connsiteY148" fmla="*/ 865386 h 979686"/>
                      <a:gd name="connsiteX149" fmla="*/ 777875 w 1330389"/>
                      <a:gd name="connsiteY149" fmla="*/ 846336 h 979686"/>
                      <a:gd name="connsiteX150" fmla="*/ 774700 w 1330389"/>
                      <a:gd name="connsiteY150" fmla="*/ 814586 h 979686"/>
                      <a:gd name="connsiteX151" fmla="*/ 771525 w 1330389"/>
                      <a:gd name="connsiteY151" fmla="*/ 805061 h 979686"/>
                      <a:gd name="connsiteX152" fmla="*/ 768350 w 1330389"/>
                      <a:gd name="connsiteY152" fmla="*/ 789186 h 979686"/>
                      <a:gd name="connsiteX153" fmla="*/ 762000 w 1330389"/>
                      <a:gd name="connsiteY153" fmla="*/ 779661 h 979686"/>
                      <a:gd name="connsiteX154" fmla="*/ 762000 w 1330389"/>
                      <a:gd name="connsiteY154" fmla="*/ 779661 h 979686"/>
                      <a:gd name="connsiteX155" fmla="*/ 701675 w 1330389"/>
                      <a:gd name="connsiteY155" fmla="*/ 798711 h 979686"/>
                      <a:gd name="connsiteX156" fmla="*/ 688975 w 1330389"/>
                      <a:gd name="connsiteY156" fmla="*/ 801886 h 979686"/>
                      <a:gd name="connsiteX157" fmla="*/ 669925 w 1330389"/>
                      <a:gd name="connsiteY157" fmla="*/ 811411 h 979686"/>
                      <a:gd name="connsiteX158" fmla="*/ 660400 w 1330389"/>
                      <a:gd name="connsiteY158" fmla="*/ 817761 h 979686"/>
                      <a:gd name="connsiteX159" fmla="*/ 647700 w 1330389"/>
                      <a:gd name="connsiteY159" fmla="*/ 820936 h 979686"/>
                      <a:gd name="connsiteX160" fmla="*/ 628650 w 1330389"/>
                      <a:gd name="connsiteY160" fmla="*/ 830461 h 979686"/>
                      <a:gd name="connsiteX161" fmla="*/ 619125 w 1330389"/>
                      <a:gd name="connsiteY161" fmla="*/ 836811 h 979686"/>
                      <a:gd name="connsiteX162" fmla="*/ 593725 w 1330389"/>
                      <a:gd name="connsiteY162" fmla="*/ 843161 h 979686"/>
                      <a:gd name="connsiteX163" fmla="*/ 571500 w 1330389"/>
                      <a:gd name="connsiteY163" fmla="*/ 852686 h 979686"/>
                      <a:gd name="connsiteX164" fmla="*/ 561975 w 1330389"/>
                      <a:gd name="connsiteY164" fmla="*/ 859036 h 979686"/>
                      <a:gd name="connsiteX165" fmla="*/ 504825 w 1330389"/>
                      <a:gd name="connsiteY165" fmla="*/ 868561 h 979686"/>
                      <a:gd name="connsiteX166" fmla="*/ 476250 w 1330389"/>
                      <a:gd name="connsiteY166" fmla="*/ 852686 h 979686"/>
                      <a:gd name="connsiteX0" fmla="*/ 476250 w 1330389"/>
                      <a:gd name="connsiteY0" fmla="*/ 852686 h 979686"/>
                      <a:gd name="connsiteX1" fmla="*/ 476250 w 1330389"/>
                      <a:gd name="connsiteY1" fmla="*/ 852686 h 979686"/>
                      <a:gd name="connsiteX2" fmla="*/ 492125 w 1330389"/>
                      <a:gd name="connsiteY2" fmla="*/ 878086 h 979686"/>
                      <a:gd name="connsiteX3" fmla="*/ 501650 w 1330389"/>
                      <a:gd name="connsiteY3" fmla="*/ 887611 h 979686"/>
                      <a:gd name="connsiteX4" fmla="*/ 498475 w 1330389"/>
                      <a:gd name="connsiteY4" fmla="*/ 900311 h 979686"/>
                      <a:gd name="connsiteX5" fmla="*/ 479425 w 1330389"/>
                      <a:gd name="connsiteY5" fmla="*/ 919361 h 979686"/>
                      <a:gd name="connsiteX6" fmla="*/ 460375 w 1330389"/>
                      <a:gd name="connsiteY6" fmla="*/ 954286 h 979686"/>
                      <a:gd name="connsiteX7" fmla="*/ 454025 w 1330389"/>
                      <a:gd name="connsiteY7" fmla="*/ 963811 h 979686"/>
                      <a:gd name="connsiteX8" fmla="*/ 447675 w 1330389"/>
                      <a:gd name="connsiteY8" fmla="*/ 973336 h 979686"/>
                      <a:gd name="connsiteX9" fmla="*/ 438150 w 1330389"/>
                      <a:gd name="connsiteY9" fmla="*/ 979686 h 979686"/>
                      <a:gd name="connsiteX10" fmla="*/ 415925 w 1330389"/>
                      <a:gd name="connsiteY10" fmla="*/ 976511 h 979686"/>
                      <a:gd name="connsiteX11" fmla="*/ 406400 w 1330389"/>
                      <a:gd name="connsiteY11" fmla="*/ 973336 h 979686"/>
                      <a:gd name="connsiteX12" fmla="*/ 320675 w 1330389"/>
                      <a:gd name="connsiteY12" fmla="*/ 966986 h 979686"/>
                      <a:gd name="connsiteX13" fmla="*/ 298450 w 1330389"/>
                      <a:gd name="connsiteY13" fmla="*/ 941586 h 979686"/>
                      <a:gd name="connsiteX14" fmla="*/ 288925 w 1330389"/>
                      <a:gd name="connsiteY14" fmla="*/ 922536 h 979686"/>
                      <a:gd name="connsiteX15" fmla="*/ 279400 w 1330389"/>
                      <a:gd name="connsiteY15" fmla="*/ 919361 h 979686"/>
                      <a:gd name="connsiteX16" fmla="*/ 254000 w 1330389"/>
                      <a:gd name="connsiteY16" fmla="*/ 890786 h 979686"/>
                      <a:gd name="connsiteX17" fmla="*/ 241300 w 1330389"/>
                      <a:gd name="connsiteY17" fmla="*/ 887611 h 979686"/>
                      <a:gd name="connsiteX18" fmla="*/ 177800 w 1330389"/>
                      <a:gd name="connsiteY18" fmla="*/ 890786 h 979686"/>
                      <a:gd name="connsiteX19" fmla="*/ 168275 w 1330389"/>
                      <a:gd name="connsiteY19" fmla="*/ 900311 h 979686"/>
                      <a:gd name="connsiteX20" fmla="*/ 139700 w 1330389"/>
                      <a:gd name="connsiteY20" fmla="*/ 897136 h 979686"/>
                      <a:gd name="connsiteX21" fmla="*/ 76200 w 1330389"/>
                      <a:gd name="connsiteY21" fmla="*/ 893961 h 979686"/>
                      <a:gd name="connsiteX22" fmla="*/ 38100 w 1330389"/>
                      <a:gd name="connsiteY22" fmla="*/ 868561 h 979686"/>
                      <a:gd name="connsiteX23" fmla="*/ 31750 w 1330389"/>
                      <a:gd name="connsiteY23" fmla="*/ 859036 h 979686"/>
                      <a:gd name="connsiteX24" fmla="*/ 19050 w 1330389"/>
                      <a:gd name="connsiteY24" fmla="*/ 852686 h 979686"/>
                      <a:gd name="connsiteX25" fmla="*/ 0 w 1330389"/>
                      <a:gd name="connsiteY25" fmla="*/ 843161 h 979686"/>
                      <a:gd name="connsiteX26" fmla="*/ 3175 w 1330389"/>
                      <a:gd name="connsiteY26" fmla="*/ 776486 h 979686"/>
                      <a:gd name="connsiteX27" fmla="*/ 9525 w 1330389"/>
                      <a:gd name="connsiteY27" fmla="*/ 763786 h 979686"/>
                      <a:gd name="connsiteX28" fmla="*/ 15875 w 1330389"/>
                      <a:gd name="connsiteY28" fmla="*/ 747911 h 979686"/>
                      <a:gd name="connsiteX29" fmla="*/ 22225 w 1330389"/>
                      <a:gd name="connsiteY29" fmla="*/ 738386 h 979686"/>
                      <a:gd name="connsiteX30" fmla="*/ 25400 w 1330389"/>
                      <a:gd name="connsiteY30" fmla="*/ 728861 h 979686"/>
                      <a:gd name="connsiteX31" fmla="*/ 28575 w 1330389"/>
                      <a:gd name="connsiteY31" fmla="*/ 716161 h 979686"/>
                      <a:gd name="connsiteX32" fmla="*/ 38100 w 1330389"/>
                      <a:gd name="connsiteY32" fmla="*/ 703461 h 979686"/>
                      <a:gd name="connsiteX33" fmla="*/ 47625 w 1330389"/>
                      <a:gd name="connsiteY33" fmla="*/ 674886 h 979686"/>
                      <a:gd name="connsiteX34" fmla="*/ 53975 w 1330389"/>
                      <a:gd name="connsiteY34" fmla="*/ 659011 h 979686"/>
                      <a:gd name="connsiteX35" fmla="*/ 73025 w 1330389"/>
                      <a:gd name="connsiteY35" fmla="*/ 639961 h 979686"/>
                      <a:gd name="connsiteX36" fmla="*/ 76200 w 1330389"/>
                      <a:gd name="connsiteY36" fmla="*/ 627261 h 979686"/>
                      <a:gd name="connsiteX37" fmla="*/ 82550 w 1330389"/>
                      <a:gd name="connsiteY37" fmla="*/ 617736 h 979686"/>
                      <a:gd name="connsiteX38" fmla="*/ 88900 w 1330389"/>
                      <a:gd name="connsiteY38" fmla="*/ 605036 h 979686"/>
                      <a:gd name="connsiteX39" fmla="*/ 92075 w 1330389"/>
                      <a:gd name="connsiteY39" fmla="*/ 595511 h 979686"/>
                      <a:gd name="connsiteX40" fmla="*/ 101600 w 1330389"/>
                      <a:gd name="connsiteY40" fmla="*/ 576461 h 979686"/>
                      <a:gd name="connsiteX41" fmla="*/ 95250 w 1330389"/>
                      <a:gd name="connsiteY41" fmla="*/ 354211 h 979686"/>
                      <a:gd name="connsiteX42" fmla="*/ 92075 w 1330389"/>
                      <a:gd name="connsiteY42" fmla="*/ 319286 h 979686"/>
                      <a:gd name="connsiteX43" fmla="*/ 101600 w 1330389"/>
                      <a:gd name="connsiteY43" fmla="*/ 211336 h 979686"/>
                      <a:gd name="connsiteX44" fmla="*/ 104775 w 1330389"/>
                      <a:gd name="connsiteY44" fmla="*/ 185936 h 979686"/>
                      <a:gd name="connsiteX45" fmla="*/ 114300 w 1330389"/>
                      <a:gd name="connsiteY45" fmla="*/ 176411 h 979686"/>
                      <a:gd name="connsiteX46" fmla="*/ 120650 w 1330389"/>
                      <a:gd name="connsiteY46" fmla="*/ 166886 h 979686"/>
                      <a:gd name="connsiteX47" fmla="*/ 123825 w 1330389"/>
                      <a:gd name="connsiteY47" fmla="*/ 157361 h 979686"/>
                      <a:gd name="connsiteX48" fmla="*/ 130175 w 1330389"/>
                      <a:gd name="connsiteY48" fmla="*/ 147836 h 979686"/>
                      <a:gd name="connsiteX49" fmla="*/ 136525 w 1330389"/>
                      <a:gd name="connsiteY49" fmla="*/ 131961 h 979686"/>
                      <a:gd name="connsiteX50" fmla="*/ 139700 w 1330389"/>
                      <a:gd name="connsiteY50" fmla="*/ 112911 h 979686"/>
                      <a:gd name="connsiteX51" fmla="*/ 149225 w 1330389"/>
                      <a:gd name="connsiteY51" fmla="*/ 106561 h 979686"/>
                      <a:gd name="connsiteX52" fmla="*/ 161925 w 1330389"/>
                      <a:gd name="connsiteY52" fmla="*/ 84336 h 979686"/>
                      <a:gd name="connsiteX53" fmla="*/ 174625 w 1330389"/>
                      <a:gd name="connsiteY53" fmla="*/ 74811 h 979686"/>
                      <a:gd name="connsiteX54" fmla="*/ 193675 w 1330389"/>
                      <a:gd name="connsiteY54" fmla="*/ 65286 h 979686"/>
                      <a:gd name="connsiteX55" fmla="*/ 212725 w 1330389"/>
                      <a:gd name="connsiteY55" fmla="*/ 49411 h 979686"/>
                      <a:gd name="connsiteX56" fmla="*/ 244475 w 1330389"/>
                      <a:gd name="connsiteY56" fmla="*/ 43061 h 979686"/>
                      <a:gd name="connsiteX57" fmla="*/ 320675 w 1330389"/>
                      <a:gd name="connsiteY57" fmla="*/ 49411 h 979686"/>
                      <a:gd name="connsiteX58" fmla="*/ 352425 w 1330389"/>
                      <a:gd name="connsiteY58" fmla="*/ 52586 h 979686"/>
                      <a:gd name="connsiteX59" fmla="*/ 438150 w 1330389"/>
                      <a:gd name="connsiteY59" fmla="*/ 1786 h 979686"/>
                      <a:gd name="connsiteX60" fmla="*/ 501650 w 1330389"/>
                      <a:gd name="connsiteY60" fmla="*/ 4961 h 979686"/>
                      <a:gd name="connsiteX61" fmla="*/ 593725 w 1330389"/>
                      <a:gd name="connsiteY61" fmla="*/ 33536 h 979686"/>
                      <a:gd name="connsiteX62" fmla="*/ 635000 w 1330389"/>
                      <a:gd name="connsiteY62" fmla="*/ 24012 h 979686"/>
                      <a:gd name="connsiteX63" fmla="*/ 736600 w 1330389"/>
                      <a:gd name="connsiteY63" fmla="*/ 36711 h 979686"/>
                      <a:gd name="connsiteX64" fmla="*/ 765175 w 1330389"/>
                      <a:gd name="connsiteY64" fmla="*/ 39886 h 979686"/>
                      <a:gd name="connsiteX65" fmla="*/ 781050 w 1330389"/>
                      <a:gd name="connsiteY65" fmla="*/ 46236 h 979686"/>
                      <a:gd name="connsiteX66" fmla="*/ 809625 w 1330389"/>
                      <a:gd name="connsiteY66" fmla="*/ 52586 h 979686"/>
                      <a:gd name="connsiteX67" fmla="*/ 815975 w 1330389"/>
                      <a:gd name="connsiteY67" fmla="*/ 62111 h 979686"/>
                      <a:gd name="connsiteX68" fmla="*/ 819150 w 1330389"/>
                      <a:gd name="connsiteY68" fmla="*/ 71636 h 979686"/>
                      <a:gd name="connsiteX69" fmla="*/ 838200 w 1330389"/>
                      <a:gd name="connsiteY69" fmla="*/ 87511 h 979686"/>
                      <a:gd name="connsiteX70" fmla="*/ 860425 w 1330389"/>
                      <a:gd name="connsiteY70" fmla="*/ 109736 h 979686"/>
                      <a:gd name="connsiteX71" fmla="*/ 869950 w 1330389"/>
                      <a:gd name="connsiteY71" fmla="*/ 119261 h 979686"/>
                      <a:gd name="connsiteX72" fmla="*/ 882650 w 1330389"/>
                      <a:gd name="connsiteY72" fmla="*/ 138311 h 979686"/>
                      <a:gd name="connsiteX73" fmla="*/ 892175 w 1330389"/>
                      <a:gd name="connsiteY73" fmla="*/ 144661 h 979686"/>
                      <a:gd name="connsiteX74" fmla="*/ 901700 w 1330389"/>
                      <a:gd name="connsiteY74" fmla="*/ 173236 h 979686"/>
                      <a:gd name="connsiteX75" fmla="*/ 904875 w 1330389"/>
                      <a:gd name="connsiteY75" fmla="*/ 182761 h 979686"/>
                      <a:gd name="connsiteX76" fmla="*/ 914400 w 1330389"/>
                      <a:gd name="connsiteY76" fmla="*/ 189111 h 979686"/>
                      <a:gd name="connsiteX77" fmla="*/ 920750 w 1330389"/>
                      <a:gd name="connsiteY77" fmla="*/ 198636 h 979686"/>
                      <a:gd name="connsiteX78" fmla="*/ 923925 w 1330389"/>
                      <a:gd name="connsiteY78" fmla="*/ 211336 h 979686"/>
                      <a:gd name="connsiteX79" fmla="*/ 927100 w 1330389"/>
                      <a:gd name="connsiteY79" fmla="*/ 220861 h 979686"/>
                      <a:gd name="connsiteX80" fmla="*/ 933450 w 1330389"/>
                      <a:gd name="connsiteY80" fmla="*/ 293886 h 979686"/>
                      <a:gd name="connsiteX81" fmla="*/ 942975 w 1330389"/>
                      <a:gd name="connsiteY81" fmla="*/ 325636 h 979686"/>
                      <a:gd name="connsiteX82" fmla="*/ 946150 w 1330389"/>
                      <a:gd name="connsiteY82" fmla="*/ 357386 h 979686"/>
                      <a:gd name="connsiteX83" fmla="*/ 952500 w 1330389"/>
                      <a:gd name="connsiteY83" fmla="*/ 439936 h 979686"/>
                      <a:gd name="connsiteX84" fmla="*/ 958850 w 1330389"/>
                      <a:gd name="connsiteY84" fmla="*/ 465336 h 979686"/>
                      <a:gd name="connsiteX85" fmla="*/ 965200 w 1330389"/>
                      <a:gd name="connsiteY85" fmla="*/ 474861 h 979686"/>
                      <a:gd name="connsiteX86" fmla="*/ 984250 w 1330389"/>
                      <a:gd name="connsiteY86" fmla="*/ 493911 h 979686"/>
                      <a:gd name="connsiteX87" fmla="*/ 987425 w 1330389"/>
                      <a:gd name="connsiteY87" fmla="*/ 503436 h 979686"/>
                      <a:gd name="connsiteX88" fmla="*/ 1003300 w 1330389"/>
                      <a:gd name="connsiteY88" fmla="*/ 525661 h 979686"/>
                      <a:gd name="connsiteX89" fmla="*/ 1019175 w 1330389"/>
                      <a:gd name="connsiteY89" fmla="*/ 541536 h 979686"/>
                      <a:gd name="connsiteX90" fmla="*/ 1066800 w 1330389"/>
                      <a:gd name="connsiteY90" fmla="*/ 554236 h 979686"/>
                      <a:gd name="connsiteX91" fmla="*/ 1184275 w 1330389"/>
                      <a:gd name="connsiteY91" fmla="*/ 541536 h 979686"/>
                      <a:gd name="connsiteX92" fmla="*/ 1200150 w 1330389"/>
                      <a:gd name="connsiteY92" fmla="*/ 544711 h 979686"/>
                      <a:gd name="connsiteX93" fmla="*/ 1225550 w 1330389"/>
                      <a:gd name="connsiteY93" fmla="*/ 554236 h 979686"/>
                      <a:gd name="connsiteX94" fmla="*/ 1235075 w 1330389"/>
                      <a:gd name="connsiteY94" fmla="*/ 557411 h 979686"/>
                      <a:gd name="connsiteX95" fmla="*/ 1263650 w 1330389"/>
                      <a:gd name="connsiteY95" fmla="*/ 579636 h 979686"/>
                      <a:gd name="connsiteX96" fmla="*/ 1273175 w 1330389"/>
                      <a:gd name="connsiteY96" fmla="*/ 585986 h 979686"/>
                      <a:gd name="connsiteX97" fmla="*/ 1282700 w 1330389"/>
                      <a:gd name="connsiteY97" fmla="*/ 592336 h 979686"/>
                      <a:gd name="connsiteX98" fmla="*/ 1289050 w 1330389"/>
                      <a:gd name="connsiteY98" fmla="*/ 601861 h 979686"/>
                      <a:gd name="connsiteX99" fmla="*/ 1292225 w 1330389"/>
                      <a:gd name="connsiteY99" fmla="*/ 611386 h 979686"/>
                      <a:gd name="connsiteX100" fmla="*/ 1304925 w 1330389"/>
                      <a:gd name="connsiteY100" fmla="*/ 620911 h 979686"/>
                      <a:gd name="connsiteX101" fmla="*/ 1317625 w 1330389"/>
                      <a:gd name="connsiteY101" fmla="*/ 646311 h 979686"/>
                      <a:gd name="connsiteX102" fmla="*/ 1323975 w 1330389"/>
                      <a:gd name="connsiteY102" fmla="*/ 659011 h 979686"/>
                      <a:gd name="connsiteX103" fmla="*/ 1327150 w 1330389"/>
                      <a:gd name="connsiteY103" fmla="*/ 687586 h 979686"/>
                      <a:gd name="connsiteX104" fmla="*/ 1330325 w 1330389"/>
                      <a:gd name="connsiteY104" fmla="*/ 703461 h 979686"/>
                      <a:gd name="connsiteX105" fmla="*/ 1323975 w 1330389"/>
                      <a:gd name="connsiteY105" fmla="*/ 719336 h 979686"/>
                      <a:gd name="connsiteX106" fmla="*/ 1308100 w 1330389"/>
                      <a:gd name="connsiteY106" fmla="*/ 770136 h 979686"/>
                      <a:gd name="connsiteX107" fmla="*/ 1304925 w 1330389"/>
                      <a:gd name="connsiteY107" fmla="*/ 779661 h 979686"/>
                      <a:gd name="connsiteX108" fmla="*/ 1295400 w 1330389"/>
                      <a:gd name="connsiteY108" fmla="*/ 786011 h 979686"/>
                      <a:gd name="connsiteX109" fmla="*/ 1279525 w 1330389"/>
                      <a:gd name="connsiteY109" fmla="*/ 801886 h 979686"/>
                      <a:gd name="connsiteX110" fmla="*/ 1270000 w 1330389"/>
                      <a:gd name="connsiteY110" fmla="*/ 805061 h 979686"/>
                      <a:gd name="connsiteX111" fmla="*/ 1244600 w 1330389"/>
                      <a:gd name="connsiteY111" fmla="*/ 814586 h 979686"/>
                      <a:gd name="connsiteX112" fmla="*/ 1235075 w 1330389"/>
                      <a:gd name="connsiteY112" fmla="*/ 805061 h 979686"/>
                      <a:gd name="connsiteX113" fmla="*/ 1222375 w 1330389"/>
                      <a:gd name="connsiteY113" fmla="*/ 786011 h 979686"/>
                      <a:gd name="connsiteX114" fmla="*/ 1212850 w 1330389"/>
                      <a:gd name="connsiteY114" fmla="*/ 773311 h 979686"/>
                      <a:gd name="connsiteX115" fmla="*/ 1209675 w 1330389"/>
                      <a:gd name="connsiteY115" fmla="*/ 763786 h 979686"/>
                      <a:gd name="connsiteX116" fmla="*/ 1206500 w 1330389"/>
                      <a:gd name="connsiteY116" fmla="*/ 751086 h 979686"/>
                      <a:gd name="connsiteX117" fmla="*/ 1209675 w 1330389"/>
                      <a:gd name="connsiteY117" fmla="*/ 773311 h 979686"/>
                      <a:gd name="connsiteX118" fmla="*/ 1212850 w 1330389"/>
                      <a:gd name="connsiteY118" fmla="*/ 782836 h 979686"/>
                      <a:gd name="connsiteX119" fmla="*/ 1222375 w 1330389"/>
                      <a:gd name="connsiteY119" fmla="*/ 789186 h 979686"/>
                      <a:gd name="connsiteX120" fmla="*/ 1231900 w 1330389"/>
                      <a:gd name="connsiteY120" fmla="*/ 808236 h 979686"/>
                      <a:gd name="connsiteX121" fmla="*/ 1238250 w 1330389"/>
                      <a:gd name="connsiteY121" fmla="*/ 817761 h 979686"/>
                      <a:gd name="connsiteX122" fmla="*/ 1231900 w 1330389"/>
                      <a:gd name="connsiteY122" fmla="*/ 855861 h 979686"/>
                      <a:gd name="connsiteX123" fmla="*/ 1228725 w 1330389"/>
                      <a:gd name="connsiteY123" fmla="*/ 868561 h 979686"/>
                      <a:gd name="connsiteX124" fmla="*/ 1209675 w 1330389"/>
                      <a:gd name="connsiteY124" fmla="*/ 887611 h 979686"/>
                      <a:gd name="connsiteX125" fmla="*/ 1187450 w 1330389"/>
                      <a:gd name="connsiteY125" fmla="*/ 909836 h 979686"/>
                      <a:gd name="connsiteX126" fmla="*/ 1117600 w 1330389"/>
                      <a:gd name="connsiteY126" fmla="*/ 903486 h 979686"/>
                      <a:gd name="connsiteX127" fmla="*/ 1098550 w 1330389"/>
                      <a:gd name="connsiteY127" fmla="*/ 897136 h 979686"/>
                      <a:gd name="connsiteX128" fmla="*/ 1085850 w 1330389"/>
                      <a:gd name="connsiteY128" fmla="*/ 893961 h 979686"/>
                      <a:gd name="connsiteX129" fmla="*/ 1069975 w 1330389"/>
                      <a:gd name="connsiteY129" fmla="*/ 884436 h 979686"/>
                      <a:gd name="connsiteX130" fmla="*/ 1050925 w 1330389"/>
                      <a:gd name="connsiteY130" fmla="*/ 874911 h 979686"/>
                      <a:gd name="connsiteX131" fmla="*/ 1044575 w 1330389"/>
                      <a:gd name="connsiteY131" fmla="*/ 865386 h 979686"/>
                      <a:gd name="connsiteX132" fmla="*/ 1041400 w 1330389"/>
                      <a:gd name="connsiteY132" fmla="*/ 874911 h 979686"/>
                      <a:gd name="connsiteX133" fmla="*/ 1035050 w 1330389"/>
                      <a:gd name="connsiteY133" fmla="*/ 884436 h 979686"/>
                      <a:gd name="connsiteX134" fmla="*/ 1016000 w 1330389"/>
                      <a:gd name="connsiteY134" fmla="*/ 900311 h 979686"/>
                      <a:gd name="connsiteX135" fmla="*/ 1003300 w 1330389"/>
                      <a:gd name="connsiteY135" fmla="*/ 928886 h 979686"/>
                      <a:gd name="connsiteX136" fmla="*/ 993775 w 1330389"/>
                      <a:gd name="connsiteY136" fmla="*/ 935236 h 979686"/>
                      <a:gd name="connsiteX137" fmla="*/ 974725 w 1330389"/>
                      <a:gd name="connsiteY137" fmla="*/ 951111 h 979686"/>
                      <a:gd name="connsiteX138" fmla="*/ 955675 w 1330389"/>
                      <a:gd name="connsiteY138" fmla="*/ 963811 h 979686"/>
                      <a:gd name="connsiteX139" fmla="*/ 917575 w 1330389"/>
                      <a:gd name="connsiteY139" fmla="*/ 970161 h 979686"/>
                      <a:gd name="connsiteX140" fmla="*/ 908050 w 1330389"/>
                      <a:gd name="connsiteY140" fmla="*/ 973336 h 979686"/>
                      <a:gd name="connsiteX141" fmla="*/ 892175 w 1330389"/>
                      <a:gd name="connsiteY141" fmla="*/ 976511 h 979686"/>
                      <a:gd name="connsiteX142" fmla="*/ 854075 w 1330389"/>
                      <a:gd name="connsiteY142" fmla="*/ 966986 h 979686"/>
                      <a:gd name="connsiteX143" fmla="*/ 847725 w 1330389"/>
                      <a:gd name="connsiteY143" fmla="*/ 957461 h 979686"/>
                      <a:gd name="connsiteX144" fmla="*/ 838200 w 1330389"/>
                      <a:gd name="connsiteY144" fmla="*/ 951111 h 979686"/>
                      <a:gd name="connsiteX145" fmla="*/ 822325 w 1330389"/>
                      <a:gd name="connsiteY145" fmla="*/ 919361 h 979686"/>
                      <a:gd name="connsiteX146" fmla="*/ 812800 w 1330389"/>
                      <a:gd name="connsiteY146" fmla="*/ 909836 h 979686"/>
                      <a:gd name="connsiteX147" fmla="*/ 806450 w 1330389"/>
                      <a:gd name="connsiteY147" fmla="*/ 897136 h 979686"/>
                      <a:gd name="connsiteX148" fmla="*/ 790575 w 1330389"/>
                      <a:gd name="connsiteY148" fmla="*/ 874911 h 979686"/>
                      <a:gd name="connsiteX149" fmla="*/ 787400 w 1330389"/>
                      <a:gd name="connsiteY149" fmla="*/ 865386 h 979686"/>
                      <a:gd name="connsiteX150" fmla="*/ 777875 w 1330389"/>
                      <a:gd name="connsiteY150" fmla="*/ 846336 h 979686"/>
                      <a:gd name="connsiteX151" fmla="*/ 774700 w 1330389"/>
                      <a:gd name="connsiteY151" fmla="*/ 814586 h 979686"/>
                      <a:gd name="connsiteX152" fmla="*/ 771525 w 1330389"/>
                      <a:gd name="connsiteY152" fmla="*/ 805061 h 979686"/>
                      <a:gd name="connsiteX153" fmla="*/ 768350 w 1330389"/>
                      <a:gd name="connsiteY153" fmla="*/ 789186 h 979686"/>
                      <a:gd name="connsiteX154" fmla="*/ 762000 w 1330389"/>
                      <a:gd name="connsiteY154" fmla="*/ 779661 h 979686"/>
                      <a:gd name="connsiteX155" fmla="*/ 762000 w 1330389"/>
                      <a:gd name="connsiteY155" fmla="*/ 779661 h 979686"/>
                      <a:gd name="connsiteX156" fmla="*/ 701675 w 1330389"/>
                      <a:gd name="connsiteY156" fmla="*/ 798711 h 979686"/>
                      <a:gd name="connsiteX157" fmla="*/ 688975 w 1330389"/>
                      <a:gd name="connsiteY157" fmla="*/ 801886 h 979686"/>
                      <a:gd name="connsiteX158" fmla="*/ 669925 w 1330389"/>
                      <a:gd name="connsiteY158" fmla="*/ 811411 h 979686"/>
                      <a:gd name="connsiteX159" fmla="*/ 660400 w 1330389"/>
                      <a:gd name="connsiteY159" fmla="*/ 817761 h 979686"/>
                      <a:gd name="connsiteX160" fmla="*/ 647700 w 1330389"/>
                      <a:gd name="connsiteY160" fmla="*/ 820936 h 979686"/>
                      <a:gd name="connsiteX161" fmla="*/ 628650 w 1330389"/>
                      <a:gd name="connsiteY161" fmla="*/ 830461 h 979686"/>
                      <a:gd name="connsiteX162" fmla="*/ 619125 w 1330389"/>
                      <a:gd name="connsiteY162" fmla="*/ 836811 h 979686"/>
                      <a:gd name="connsiteX163" fmla="*/ 593725 w 1330389"/>
                      <a:gd name="connsiteY163" fmla="*/ 843161 h 979686"/>
                      <a:gd name="connsiteX164" fmla="*/ 571500 w 1330389"/>
                      <a:gd name="connsiteY164" fmla="*/ 852686 h 979686"/>
                      <a:gd name="connsiteX165" fmla="*/ 561975 w 1330389"/>
                      <a:gd name="connsiteY165" fmla="*/ 859036 h 979686"/>
                      <a:gd name="connsiteX166" fmla="*/ 504825 w 1330389"/>
                      <a:gd name="connsiteY166" fmla="*/ 868561 h 979686"/>
                      <a:gd name="connsiteX167" fmla="*/ 476250 w 1330389"/>
                      <a:gd name="connsiteY167" fmla="*/ 852686 h 979686"/>
                      <a:gd name="connsiteX0" fmla="*/ 476250 w 1330389"/>
                      <a:gd name="connsiteY0" fmla="*/ 852686 h 979686"/>
                      <a:gd name="connsiteX1" fmla="*/ 476250 w 1330389"/>
                      <a:gd name="connsiteY1" fmla="*/ 852686 h 979686"/>
                      <a:gd name="connsiteX2" fmla="*/ 492125 w 1330389"/>
                      <a:gd name="connsiteY2" fmla="*/ 878086 h 979686"/>
                      <a:gd name="connsiteX3" fmla="*/ 501650 w 1330389"/>
                      <a:gd name="connsiteY3" fmla="*/ 887611 h 979686"/>
                      <a:gd name="connsiteX4" fmla="*/ 498475 w 1330389"/>
                      <a:gd name="connsiteY4" fmla="*/ 900311 h 979686"/>
                      <a:gd name="connsiteX5" fmla="*/ 479425 w 1330389"/>
                      <a:gd name="connsiteY5" fmla="*/ 919361 h 979686"/>
                      <a:gd name="connsiteX6" fmla="*/ 460375 w 1330389"/>
                      <a:gd name="connsiteY6" fmla="*/ 954286 h 979686"/>
                      <a:gd name="connsiteX7" fmla="*/ 454025 w 1330389"/>
                      <a:gd name="connsiteY7" fmla="*/ 963811 h 979686"/>
                      <a:gd name="connsiteX8" fmla="*/ 447675 w 1330389"/>
                      <a:gd name="connsiteY8" fmla="*/ 973336 h 979686"/>
                      <a:gd name="connsiteX9" fmla="*/ 438150 w 1330389"/>
                      <a:gd name="connsiteY9" fmla="*/ 979686 h 979686"/>
                      <a:gd name="connsiteX10" fmla="*/ 415925 w 1330389"/>
                      <a:gd name="connsiteY10" fmla="*/ 976511 h 979686"/>
                      <a:gd name="connsiteX11" fmla="*/ 406400 w 1330389"/>
                      <a:gd name="connsiteY11" fmla="*/ 973336 h 979686"/>
                      <a:gd name="connsiteX12" fmla="*/ 320675 w 1330389"/>
                      <a:gd name="connsiteY12" fmla="*/ 966986 h 979686"/>
                      <a:gd name="connsiteX13" fmla="*/ 298450 w 1330389"/>
                      <a:gd name="connsiteY13" fmla="*/ 941586 h 979686"/>
                      <a:gd name="connsiteX14" fmla="*/ 288925 w 1330389"/>
                      <a:gd name="connsiteY14" fmla="*/ 922536 h 979686"/>
                      <a:gd name="connsiteX15" fmla="*/ 279400 w 1330389"/>
                      <a:gd name="connsiteY15" fmla="*/ 919361 h 979686"/>
                      <a:gd name="connsiteX16" fmla="*/ 254000 w 1330389"/>
                      <a:gd name="connsiteY16" fmla="*/ 890786 h 979686"/>
                      <a:gd name="connsiteX17" fmla="*/ 241300 w 1330389"/>
                      <a:gd name="connsiteY17" fmla="*/ 887611 h 979686"/>
                      <a:gd name="connsiteX18" fmla="*/ 177800 w 1330389"/>
                      <a:gd name="connsiteY18" fmla="*/ 890786 h 979686"/>
                      <a:gd name="connsiteX19" fmla="*/ 168275 w 1330389"/>
                      <a:gd name="connsiteY19" fmla="*/ 900311 h 979686"/>
                      <a:gd name="connsiteX20" fmla="*/ 139700 w 1330389"/>
                      <a:gd name="connsiteY20" fmla="*/ 897136 h 979686"/>
                      <a:gd name="connsiteX21" fmla="*/ 76200 w 1330389"/>
                      <a:gd name="connsiteY21" fmla="*/ 893961 h 979686"/>
                      <a:gd name="connsiteX22" fmla="*/ 38100 w 1330389"/>
                      <a:gd name="connsiteY22" fmla="*/ 868561 h 979686"/>
                      <a:gd name="connsiteX23" fmla="*/ 31750 w 1330389"/>
                      <a:gd name="connsiteY23" fmla="*/ 859036 h 979686"/>
                      <a:gd name="connsiteX24" fmla="*/ 19050 w 1330389"/>
                      <a:gd name="connsiteY24" fmla="*/ 852686 h 979686"/>
                      <a:gd name="connsiteX25" fmla="*/ 0 w 1330389"/>
                      <a:gd name="connsiteY25" fmla="*/ 843161 h 979686"/>
                      <a:gd name="connsiteX26" fmla="*/ 3175 w 1330389"/>
                      <a:gd name="connsiteY26" fmla="*/ 776486 h 979686"/>
                      <a:gd name="connsiteX27" fmla="*/ 9525 w 1330389"/>
                      <a:gd name="connsiteY27" fmla="*/ 763786 h 979686"/>
                      <a:gd name="connsiteX28" fmla="*/ 15875 w 1330389"/>
                      <a:gd name="connsiteY28" fmla="*/ 747911 h 979686"/>
                      <a:gd name="connsiteX29" fmla="*/ 22225 w 1330389"/>
                      <a:gd name="connsiteY29" fmla="*/ 738386 h 979686"/>
                      <a:gd name="connsiteX30" fmla="*/ 25400 w 1330389"/>
                      <a:gd name="connsiteY30" fmla="*/ 728861 h 979686"/>
                      <a:gd name="connsiteX31" fmla="*/ 28575 w 1330389"/>
                      <a:gd name="connsiteY31" fmla="*/ 716161 h 979686"/>
                      <a:gd name="connsiteX32" fmla="*/ 38100 w 1330389"/>
                      <a:gd name="connsiteY32" fmla="*/ 703461 h 979686"/>
                      <a:gd name="connsiteX33" fmla="*/ 47625 w 1330389"/>
                      <a:gd name="connsiteY33" fmla="*/ 674886 h 979686"/>
                      <a:gd name="connsiteX34" fmla="*/ 53975 w 1330389"/>
                      <a:gd name="connsiteY34" fmla="*/ 659011 h 979686"/>
                      <a:gd name="connsiteX35" fmla="*/ 73025 w 1330389"/>
                      <a:gd name="connsiteY35" fmla="*/ 639961 h 979686"/>
                      <a:gd name="connsiteX36" fmla="*/ 76200 w 1330389"/>
                      <a:gd name="connsiteY36" fmla="*/ 627261 h 979686"/>
                      <a:gd name="connsiteX37" fmla="*/ 82550 w 1330389"/>
                      <a:gd name="connsiteY37" fmla="*/ 617736 h 979686"/>
                      <a:gd name="connsiteX38" fmla="*/ 88900 w 1330389"/>
                      <a:gd name="connsiteY38" fmla="*/ 605036 h 979686"/>
                      <a:gd name="connsiteX39" fmla="*/ 92075 w 1330389"/>
                      <a:gd name="connsiteY39" fmla="*/ 595511 h 979686"/>
                      <a:gd name="connsiteX40" fmla="*/ 101600 w 1330389"/>
                      <a:gd name="connsiteY40" fmla="*/ 576461 h 979686"/>
                      <a:gd name="connsiteX41" fmla="*/ 95250 w 1330389"/>
                      <a:gd name="connsiteY41" fmla="*/ 354211 h 979686"/>
                      <a:gd name="connsiteX42" fmla="*/ 50800 w 1330389"/>
                      <a:gd name="connsiteY42" fmla="*/ 316111 h 979686"/>
                      <a:gd name="connsiteX43" fmla="*/ 101600 w 1330389"/>
                      <a:gd name="connsiteY43" fmla="*/ 211336 h 979686"/>
                      <a:gd name="connsiteX44" fmla="*/ 104775 w 1330389"/>
                      <a:gd name="connsiteY44" fmla="*/ 185936 h 979686"/>
                      <a:gd name="connsiteX45" fmla="*/ 114300 w 1330389"/>
                      <a:gd name="connsiteY45" fmla="*/ 176411 h 979686"/>
                      <a:gd name="connsiteX46" fmla="*/ 120650 w 1330389"/>
                      <a:gd name="connsiteY46" fmla="*/ 166886 h 979686"/>
                      <a:gd name="connsiteX47" fmla="*/ 123825 w 1330389"/>
                      <a:gd name="connsiteY47" fmla="*/ 157361 h 979686"/>
                      <a:gd name="connsiteX48" fmla="*/ 130175 w 1330389"/>
                      <a:gd name="connsiteY48" fmla="*/ 147836 h 979686"/>
                      <a:gd name="connsiteX49" fmla="*/ 136525 w 1330389"/>
                      <a:gd name="connsiteY49" fmla="*/ 131961 h 979686"/>
                      <a:gd name="connsiteX50" fmla="*/ 139700 w 1330389"/>
                      <a:gd name="connsiteY50" fmla="*/ 112911 h 979686"/>
                      <a:gd name="connsiteX51" fmla="*/ 149225 w 1330389"/>
                      <a:gd name="connsiteY51" fmla="*/ 106561 h 979686"/>
                      <a:gd name="connsiteX52" fmla="*/ 161925 w 1330389"/>
                      <a:gd name="connsiteY52" fmla="*/ 84336 h 979686"/>
                      <a:gd name="connsiteX53" fmla="*/ 174625 w 1330389"/>
                      <a:gd name="connsiteY53" fmla="*/ 74811 h 979686"/>
                      <a:gd name="connsiteX54" fmla="*/ 193675 w 1330389"/>
                      <a:gd name="connsiteY54" fmla="*/ 65286 h 979686"/>
                      <a:gd name="connsiteX55" fmla="*/ 212725 w 1330389"/>
                      <a:gd name="connsiteY55" fmla="*/ 49411 h 979686"/>
                      <a:gd name="connsiteX56" fmla="*/ 244475 w 1330389"/>
                      <a:gd name="connsiteY56" fmla="*/ 43061 h 979686"/>
                      <a:gd name="connsiteX57" fmla="*/ 320675 w 1330389"/>
                      <a:gd name="connsiteY57" fmla="*/ 49411 h 979686"/>
                      <a:gd name="connsiteX58" fmla="*/ 352425 w 1330389"/>
                      <a:gd name="connsiteY58" fmla="*/ 52586 h 979686"/>
                      <a:gd name="connsiteX59" fmla="*/ 438150 w 1330389"/>
                      <a:gd name="connsiteY59" fmla="*/ 1786 h 979686"/>
                      <a:gd name="connsiteX60" fmla="*/ 501650 w 1330389"/>
                      <a:gd name="connsiteY60" fmla="*/ 4961 h 979686"/>
                      <a:gd name="connsiteX61" fmla="*/ 593725 w 1330389"/>
                      <a:gd name="connsiteY61" fmla="*/ 33536 h 979686"/>
                      <a:gd name="connsiteX62" fmla="*/ 635000 w 1330389"/>
                      <a:gd name="connsiteY62" fmla="*/ 24012 h 979686"/>
                      <a:gd name="connsiteX63" fmla="*/ 736600 w 1330389"/>
                      <a:gd name="connsiteY63" fmla="*/ 36711 h 979686"/>
                      <a:gd name="connsiteX64" fmla="*/ 765175 w 1330389"/>
                      <a:gd name="connsiteY64" fmla="*/ 39886 h 979686"/>
                      <a:gd name="connsiteX65" fmla="*/ 781050 w 1330389"/>
                      <a:gd name="connsiteY65" fmla="*/ 46236 h 979686"/>
                      <a:gd name="connsiteX66" fmla="*/ 809625 w 1330389"/>
                      <a:gd name="connsiteY66" fmla="*/ 52586 h 979686"/>
                      <a:gd name="connsiteX67" fmla="*/ 815975 w 1330389"/>
                      <a:gd name="connsiteY67" fmla="*/ 62111 h 979686"/>
                      <a:gd name="connsiteX68" fmla="*/ 819150 w 1330389"/>
                      <a:gd name="connsiteY68" fmla="*/ 71636 h 979686"/>
                      <a:gd name="connsiteX69" fmla="*/ 838200 w 1330389"/>
                      <a:gd name="connsiteY69" fmla="*/ 87511 h 979686"/>
                      <a:gd name="connsiteX70" fmla="*/ 860425 w 1330389"/>
                      <a:gd name="connsiteY70" fmla="*/ 109736 h 979686"/>
                      <a:gd name="connsiteX71" fmla="*/ 869950 w 1330389"/>
                      <a:gd name="connsiteY71" fmla="*/ 119261 h 979686"/>
                      <a:gd name="connsiteX72" fmla="*/ 882650 w 1330389"/>
                      <a:gd name="connsiteY72" fmla="*/ 138311 h 979686"/>
                      <a:gd name="connsiteX73" fmla="*/ 892175 w 1330389"/>
                      <a:gd name="connsiteY73" fmla="*/ 144661 h 979686"/>
                      <a:gd name="connsiteX74" fmla="*/ 901700 w 1330389"/>
                      <a:gd name="connsiteY74" fmla="*/ 173236 h 979686"/>
                      <a:gd name="connsiteX75" fmla="*/ 904875 w 1330389"/>
                      <a:gd name="connsiteY75" fmla="*/ 182761 h 979686"/>
                      <a:gd name="connsiteX76" fmla="*/ 914400 w 1330389"/>
                      <a:gd name="connsiteY76" fmla="*/ 189111 h 979686"/>
                      <a:gd name="connsiteX77" fmla="*/ 920750 w 1330389"/>
                      <a:gd name="connsiteY77" fmla="*/ 198636 h 979686"/>
                      <a:gd name="connsiteX78" fmla="*/ 923925 w 1330389"/>
                      <a:gd name="connsiteY78" fmla="*/ 211336 h 979686"/>
                      <a:gd name="connsiteX79" fmla="*/ 927100 w 1330389"/>
                      <a:gd name="connsiteY79" fmla="*/ 220861 h 979686"/>
                      <a:gd name="connsiteX80" fmla="*/ 933450 w 1330389"/>
                      <a:gd name="connsiteY80" fmla="*/ 293886 h 979686"/>
                      <a:gd name="connsiteX81" fmla="*/ 942975 w 1330389"/>
                      <a:gd name="connsiteY81" fmla="*/ 325636 h 979686"/>
                      <a:gd name="connsiteX82" fmla="*/ 946150 w 1330389"/>
                      <a:gd name="connsiteY82" fmla="*/ 357386 h 979686"/>
                      <a:gd name="connsiteX83" fmla="*/ 952500 w 1330389"/>
                      <a:gd name="connsiteY83" fmla="*/ 439936 h 979686"/>
                      <a:gd name="connsiteX84" fmla="*/ 958850 w 1330389"/>
                      <a:gd name="connsiteY84" fmla="*/ 465336 h 979686"/>
                      <a:gd name="connsiteX85" fmla="*/ 965200 w 1330389"/>
                      <a:gd name="connsiteY85" fmla="*/ 474861 h 979686"/>
                      <a:gd name="connsiteX86" fmla="*/ 984250 w 1330389"/>
                      <a:gd name="connsiteY86" fmla="*/ 493911 h 979686"/>
                      <a:gd name="connsiteX87" fmla="*/ 987425 w 1330389"/>
                      <a:gd name="connsiteY87" fmla="*/ 503436 h 979686"/>
                      <a:gd name="connsiteX88" fmla="*/ 1003300 w 1330389"/>
                      <a:gd name="connsiteY88" fmla="*/ 525661 h 979686"/>
                      <a:gd name="connsiteX89" fmla="*/ 1019175 w 1330389"/>
                      <a:gd name="connsiteY89" fmla="*/ 541536 h 979686"/>
                      <a:gd name="connsiteX90" fmla="*/ 1066800 w 1330389"/>
                      <a:gd name="connsiteY90" fmla="*/ 554236 h 979686"/>
                      <a:gd name="connsiteX91" fmla="*/ 1184275 w 1330389"/>
                      <a:gd name="connsiteY91" fmla="*/ 541536 h 979686"/>
                      <a:gd name="connsiteX92" fmla="*/ 1200150 w 1330389"/>
                      <a:gd name="connsiteY92" fmla="*/ 544711 h 979686"/>
                      <a:gd name="connsiteX93" fmla="*/ 1225550 w 1330389"/>
                      <a:gd name="connsiteY93" fmla="*/ 554236 h 979686"/>
                      <a:gd name="connsiteX94" fmla="*/ 1235075 w 1330389"/>
                      <a:gd name="connsiteY94" fmla="*/ 557411 h 979686"/>
                      <a:gd name="connsiteX95" fmla="*/ 1263650 w 1330389"/>
                      <a:gd name="connsiteY95" fmla="*/ 579636 h 979686"/>
                      <a:gd name="connsiteX96" fmla="*/ 1273175 w 1330389"/>
                      <a:gd name="connsiteY96" fmla="*/ 585986 h 979686"/>
                      <a:gd name="connsiteX97" fmla="*/ 1282700 w 1330389"/>
                      <a:gd name="connsiteY97" fmla="*/ 592336 h 979686"/>
                      <a:gd name="connsiteX98" fmla="*/ 1289050 w 1330389"/>
                      <a:gd name="connsiteY98" fmla="*/ 601861 h 979686"/>
                      <a:gd name="connsiteX99" fmla="*/ 1292225 w 1330389"/>
                      <a:gd name="connsiteY99" fmla="*/ 611386 h 979686"/>
                      <a:gd name="connsiteX100" fmla="*/ 1304925 w 1330389"/>
                      <a:gd name="connsiteY100" fmla="*/ 620911 h 979686"/>
                      <a:gd name="connsiteX101" fmla="*/ 1317625 w 1330389"/>
                      <a:gd name="connsiteY101" fmla="*/ 646311 h 979686"/>
                      <a:gd name="connsiteX102" fmla="*/ 1323975 w 1330389"/>
                      <a:gd name="connsiteY102" fmla="*/ 659011 h 979686"/>
                      <a:gd name="connsiteX103" fmla="*/ 1327150 w 1330389"/>
                      <a:gd name="connsiteY103" fmla="*/ 687586 h 979686"/>
                      <a:gd name="connsiteX104" fmla="*/ 1330325 w 1330389"/>
                      <a:gd name="connsiteY104" fmla="*/ 703461 h 979686"/>
                      <a:gd name="connsiteX105" fmla="*/ 1323975 w 1330389"/>
                      <a:gd name="connsiteY105" fmla="*/ 719336 h 979686"/>
                      <a:gd name="connsiteX106" fmla="*/ 1308100 w 1330389"/>
                      <a:gd name="connsiteY106" fmla="*/ 770136 h 979686"/>
                      <a:gd name="connsiteX107" fmla="*/ 1304925 w 1330389"/>
                      <a:gd name="connsiteY107" fmla="*/ 779661 h 979686"/>
                      <a:gd name="connsiteX108" fmla="*/ 1295400 w 1330389"/>
                      <a:gd name="connsiteY108" fmla="*/ 786011 h 979686"/>
                      <a:gd name="connsiteX109" fmla="*/ 1279525 w 1330389"/>
                      <a:gd name="connsiteY109" fmla="*/ 801886 h 979686"/>
                      <a:gd name="connsiteX110" fmla="*/ 1270000 w 1330389"/>
                      <a:gd name="connsiteY110" fmla="*/ 805061 h 979686"/>
                      <a:gd name="connsiteX111" fmla="*/ 1244600 w 1330389"/>
                      <a:gd name="connsiteY111" fmla="*/ 814586 h 979686"/>
                      <a:gd name="connsiteX112" fmla="*/ 1235075 w 1330389"/>
                      <a:gd name="connsiteY112" fmla="*/ 805061 h 979686"/>
                      <a:gd name="connsiteX113" fmla="*/ 1222375 w 1330389"/>
                      <a:gd name="connsiteY113" fmla="*/ 786011 h 979686"/>
                      <a:gd name="connsiteX114" fmla="*/ 1212850 w 1330389"/>
                      <a:gd name="connsiteY114" fmla="*/ 773311 h 979686"/>
                      <a:gd name="connsiteX115" fmla="*/ 1209675 w 1330389"/>
                      <a:gd name="connsiteY115" fmla="*/ 763786 h 979686"/>
                      <a:gd name="connsiteX116" fmla="*/ 1206500 w 1330389"/>
                      <a:gd name="connsiteY116" fmla="*/ 751086 h 979686"/>
                      <a:gd name="connsiteX117" fmla="*/ 1209675 w 1330389"/>
                      <a:gd name="connsiteY117" fmla="*/ 773311 h 979686"/>
                      <a:gd name="connsiteX118" fmla="*/ 1212850 w 1330389"/>
                      <a:gd name="connsiteY118" fmla="*/ 782836 h 979686"/>
                      <a:gd name="connsiteX119" fmla="*/ 1222375 w 1330389"/>
                      <a:gd name="connsiteY119" fmla="*/ 789186 h 979686"/>
                      <a:gd name="connsiteX120" fmla="*/ 1231900 w 1330389"/>
                      <a:gd name="connsiteY120" fmla="*/ 808236 h 979686"/>
                      <a:gd name="connsiteX121" fmla="*/ 1238250 w 1330389"/>
                      <a:gd name="connsiteY121" fmla="*/ 817761 h 979686"/>
                      <a:gd name="connsiteX122" fmla="*/ 1231900 w 1330389"/>
                      <a:gd name="connsiteY122" fmla="*/ 855861 h 979686"/>
                      <a:gd name="connsiteX123" fmla="*/ 1228725 w 1330389"/>
                      <a:gd name="connsiteY123" fmla="*/ 868561 h 979686"/>
                      <a:gd name="connsiteX124" fmla="*/ 1209675 w 1330389"/>
                      <a:gd name="connsiteY124" fmla="*/ 887611 h 979686"/>
                      <a:gd name="connsiteX125" fmla="*/ 1187450 w 1330389"/>
                      <a:gd name="connsiteY125" fmla="*/ 909836 h 979686"/>
                      <a:gd name="connsiteX126" fmla="*/ 1117600 w 1330389"/>
                      <a:gd name="connsiteY126" fmla="*/ 903486 h 979686"/>
                      <a:gd name="connsiteX127" fmla="*/ 1098550 w 1330389"/>
                      <a:gd name="connsiteY127" fmla="*/ 897136 h 979686"/>
                      <a:gd name="connsiteX128" fmla="*/ 1085850 w 1330389"/>
                      <a:gd name="connsiteY128" fmla="*/ 893961 h 979686"/>
                      <a:gd name="connsiteX129" fmla="*/ 1069975 w 1330389"/>
                      <a:gd name="connsiteY129" fmla="*/ 884436 h 979686"/>
                      <a:gd name="connsiteX130" fmla="*/ 1050925 w 1330389"/>
                      <a:gd name="connsiteY130" fmla="*/ 874911 h 979686"/>
                      <a:gd name="connsiteX131" fmla="*/ 1044575 w 1330389"/>
                      <a:gd name="connsiteY131" fmla="*/ 865386 h 979686"/>
                      <a:gd name="connsiteX132" fmla="*/ 1041400 w 1330389"/>
                      <a:gd name="connsiteY132" fmla="*/ 874911 h 979686"/>
                      <a:gd name="connsiteX133" fmla="*/ 1035050 w 1330389"/>
                      <a:gd name="connsiteY133" fmla="*/ 884436 h 979686"/>
                      <a:gd name="connsiteX134" fmla="*/ 1016000 w 1330389"/>
                      <a:gd name="connsiteY134" fmla="*/ 900311 h 979686"/>
                      <a:gd name="connsiteX135" fmla="*/ 1003300 w 1330389"/>
                      <a:gd name="connsiteY135" fmla="*/ 928886 h 979686"/>
                      <a:gd name="connsiteX136" fmla="*/ 993775 w 1330389"/>
                      <a:gd name="connsiteY136" fmla="*/ 935236 h 979686"/>
                      <a:gd name="connsiteX137" fmla="*/ 974725 w 1330389"/>
                      <a:gd name="connsiteY137" fmla="*/ 951111 h 979686"/>
                      <a:gd name="connsiteX138" fmla="*/ 955675 w 1330389"/>
                      <a:gd name="connsiteY138" fmla="*/ 963811 h 979686"/>
                      <a:gd name="connsiteX139" fmla="*/ 917575 w 1330389"/>
                      <a:gd name="connsiteY139" fmla="*/ 970161 h 979686"/>
                      <a:gd name="connsiteX140" fmla="*/ 908050 w 1330389"/>
                      <a:gd name="connsiteY140" fmla="*/ 973336 h 979686"/>
                      <a:gd name="connsiteX141" fmla="*/ 892175 w 1330389"/>
                      <a:gd name="connsiteY141" fmla="*/ 976511 h 979686"/>
                      <a:gd name="connsiteX142" fmla="*/ 854075 w 1330389"/>
                      <a:gd name="connsiteY142" fmla="*/ 966986 h 979686"/>
                      <a:gd name="connsiteX143" fmla="*/ 847725 w 1330389"/>
                      <a:gd name="connsiteY143" fmla="*/ 957461 h 979686"/>
                      <a:gd name="connsiteX144" fmla="*/ 838200 w 1330389"/>
                      <a:gd name="connsiteY144" fmla="*/ 951111 h 979686"/>
                      <a:gd name="connsiteX145" fmla="*/ 822325 w 1330389"/>
                      <a:gd name="connsiteY145" fmla="*/ 919361 h 979686"/>
                      <a:gd name="connsiteX146" fmla="*/ 812800 w 1330389"/>
                      <a:gd name="connsiteY146" fmla="*/ 909836 h 979686"/>
                      <a:gd name="connsiteX147" fmla="*/ 806450 w 1330389"/>
                      <a:gd name="connsiteY147" fmla="*/ 897136 h 979686"/>
                      <a:gd name="connsiteX148" fmla="*/ 790575 w 1330389"/>
                      <a:gd name="connsiteY148" fmla="*/ 874911 h 979686"/>
                      <a:gd name="connsiteX149" fmla="*/ 787400 w 1330389"/>
                      <a:gd name="connsiteY149" fmla="*/ 865386 h 979686"/>
                      <a:gd name="connsiteX150" fmla="*/ 777875 w 1330389"/>
                      <a:gd name="connsiteY150" fmla="*/ 846336 h 979686"/>
                      <a:gd name="connsiteX151" fmla="*/ 774700 w 1330389"/>
                      <a:gd name="connsiteY151" fmla="*/ 814586 h 979686"/>
                      <a:gd name="connsiteX152" fmla="*/ 771525 w 1330389"/>
                      <a:gd name="connsiteY152" fmla="*/ 805061 h 979686"/>
                      <a:gd name="connsiteX153" fmla="*/ 768350 w 1330389"/>
                      <a:gd name="connsiteY153" fmla="*/ 789186 h 979686"/>
                      <a:gd name="connsiteX154" fmla="*/ 762000 w 1330389"/>
                      <a:gd name="connsiteY154" fmla="*/ 779661 h 979686"/>
                      <a:gd name="connsiteX155" fmla="*/ 762000 w 1330389"/>
                      <a:gd name="connsiteY155" fmla="*/ 779661 h 979686"/>
                      <a:gd name="connsiteX156" fmla="*/ 701675 w 1330389"/>
                      <a:gd name="connsiteY156" fmla="*/ 798711 h 979686"/>
                      <a:gd name="connsiteX157" fmla="*/ 688975 w 1330389"/>
                      <a:gd name="connsiteY157" fmla="*/ 801886 h 979686"/>
                      <a:gd name="connsiteX158" fmla="*/ 669925 w 1330389"/>
                      <a:gd name="connsiteY158" fmla="*/ 811411 h 979686"/>
                      <a:gd name="connsiteX159" fmla="*/ 660400 w 1330389"/>
                      <a:gd name="connsiteY159" fmla="*/ 817761 h 979686"/>
                      <a:gd name="connsiteX160" fmla="*/ 647700 w 1330389"/>
                      <a:gd name="connsiteY160" fmla="*/ 820936 h 979686"/>
                      <a:gd name="connsiteX161" fmla="*/ 628650 w 1330389"/>
                      <a:gd name="connsiteY161" fmla="*/ 830461 h 979686"/>
                      <a:gd name="connsiteX162" fmla="*/ 619125 w 1330389"/>
                      <a:gd name="connsiteY162" fmla="*/ 836811 h 979686"/>
                      <a:gd name="connsiteX163" fmla="*/ 593725 w 1330389"/>
                      <a:gd name="connsiteY163" fmla="*/ 843161 h 979686"/>
                      <a:gd name="connsiteX164" fmla="*/ 571500 w 1330389"/>
                      <a:gd name="connsiteY164" fmla="*/ 852686 h 979686"/>
                      <a:gd name="connsiteX165" fmla="*/ 561975 w 1330389"/>
                      <a:gd name="connsiteY165" fmla="*/ 859036 h 979686"/>
                      <a:gd name="connsiteX166" fmla="*/ 504825 w 1330389"/>
                      <a:gd name="connsiteY166" fmla="*/ 868561 h 979686"/>
                      <a:gd name="connsiteX167" fmla="*/ 476250 w 1330389"/>
                      <a:gd name="connsiteY167" fmla="*/ 852686 h 979686"/>
                      <a:gd name="connsiteX0" fmla="*/ 476250 w 1330389"/>
                      <a:gd name="connsiteY0" fmla="*/ 852686 h 979686"/>
                      <a:gd name="connsiteX1" fmla="*/ 476250 w 1330389"/>
                      <a:gd name="connsiteY1" fmla="*/ 852686 h 979686"/>
                      <a:gd name="connsiteX2" fmla="*/ 492125 w 1330389"/>
                      <a:gd name="connsiteY2" fmla="*/ 878086 h 979686"/>
                      <a:gd name="connsiteX3" fmla="*/ 501650 w 1330389"/>
                      <a:gd name="connsiteY3" fmla="*/ 887611 h 979686"/>
                      <a:gd name="connsiteX4" fmla="*/ 498475 w 1330389"/>
                      <a:gd name="connsiteY4" fmla="*/ 900311 h 979686"/>
                      <a:gd name="connsiteX5" fmla="*/ 479425 w 1330389"/>
                      <a:gd name="connsiteY5" fmla="*/ 919361 h 979686"/>
                      <a:gd name="connsiteX6" fmla="*/ 460375 w 1330389"/>
                      <a:gd name="connsiteY6" fmla="*/ 954286 h 979686"/>
                      <a:gd name="connsiteX7" fmla="*/ 454025 w 1330389"/>
                      <a:gd name="connsiteY7" fmla="*/ 963811 h 979686"/>
                      <a:gd name="connsiteX8" fmla="*/ 447675 w 1330389"/>
                      <a:gd name="connsiteY8" fmla="*/ 973336 h 979686"/>
                      <a:gd name="connsiteX9" fmla="*/ 438150 w 1330389"/>
                      <a:gd name="connsiteY9" fmla="*/ 979686 h 979686"/>
                      <a:gd name="connsiteX10" fmla="*/ 415925 w 1330389"/>
                      <a:gd name="connsiteY10" fmla="*/ 976511 h 979686"/>
                      <a:gd name="connsiteX11" fmla="*/ 406400 w 1330389"/>
                      <a:gd name="connsiteY11" fmla="*/ 973336 h 979686"/>
                      <a:gd name="connsiteX12" fmla="*/ 320675 w 1330389"/>
                      <a:gd name="connsiteY12" fmla="*/ 966986 h 979686"/>
                      <a:gd name="connsiteX13" fmla="*/ 298450 w 1330389"/>
                      <a:gd name="connsiteY13" fmla="*/ 941586 h 979686"/>
                      <a:gd name="connsiteX14" fmla="*/ 288925 w 1330389"/>
                      <a:gd name="connsiteY14" fmla="*/ 922536 h 979686"/>
                      <a:gd name="connsiteX15" fmla="*/ 279400 w 1330389"/>
                      <a:gd name="connsiteY15" fmla="*/ 919361 h 979686"/>
                      <a:gd name="connsiteX16" fmla="*/ 254000 w 1330389"/>
                      <a:gd name="connsiteY16" fmla="*/ 890786 h 979686"/>
                      <a:gd name="connsiteX17" fmla="*/ 241300 w 1330389"/>
                      <a:gd name="connsiteY17" fmla="*/ 887611 h 979686"/>
                      <a:gd name="connsiteX18" fmla="*/ 177800 w 1330389"/>
                      <a:gd name="connsiteY18" fmla="*/ 890786 h 979686"/>
                      <a:gd name="connsiteX19" fmla="*/ 168275 w 1330389"/>
                      <a:gd name="connsiteY19" fmla="*/ 900311 h 979686"/>
                      <a:gd name="connsiteX20" fmla="*/ 139700 w 1330389"/>
                      <a:gd name="connsiteY20" fmla="*/ 897136 h 979686"/>
                      <a:gd name="connsiteX21" fmla="*/ 76200 w 1330389"/>
                      <a:gd name="connsiteY21" fmla="*/ 893961 h 979686"/>
                      <a:gd name="connsiteX22" fmla="*/ 38100 w 1330389"/>
                      <a:gd name="connsiteY22" fmla="*/ 868561 h 979686"/>
                      <a:gd name="connsiteX23" fmla="*/ 31750 w 1330389"/>
                      <a:gd name="connsiteY23" fmla="*/ 859036 h 979686"/>
                      <a:gd name="connsiteX24" fmla="*/ 19050 w 1330389"/>
                      <a:gd name="connsiteY24" fmla="*/ 852686 h 979686"/>
                      <a:gd name="connsiteX25" fmla="*/ 0 w 1330389"/>
                      <a:gd name="connsiteY25" fmla="*/ 843161 h 979686"/>
                      <a:gd name="connsiteX26" fmla="*/ 3175 w 1330389"/>
                      <a:gd name="connsiteY26" fmla="*/ 776486 h 979686"/>
                      <a:gd name="connsiteX27" fmla="*/ 9525 w 1330389"/>
                      <a:gd name="connsiteY27" fmla="*/ 763786 h 979686"/>
                      <a:gd name="connsiteX28" fmla="*/ 15875 w 1330389"/>
                      <a:gd name="connsiteY28" fmla="*/ 747911 h 979686"/>
                      <a:gd name="connsiteX29" fmla="*/ 22225 w 1330389"/>
                      <a:gd name="connsiteY29" fmla="*/ 738386 h 979686"/>
                      <a:gd name="connsiteX30" fmla="*/ 25400 w 1330389"/>
                      <a:gd name="connsiteY30" fmla="*/ 728861 h 979686"/>
                      <a:gd name="connsiteX31" fmla="*/ 28575 w 1330389"/>
                      <a:gd name="connsiteY31" fmla="*/ 716161 h 979686"/>
                      <a:gd name="connsiteX32" fmla="*/ 38100 w 1330389"/>
                      <a:gd name="connsiteY32" fmla="*/ 703461 h 979686"/>
                      <a:gd name="connsiteX33" fmla="*/ 47625 w 1330389"/>
                      <a:gd name="connsiteY33" fmla="*/ 674886 h 979686"/>
                      <a:gd name="connsiteX34" fmla="*/ 53975 w 1330389"/>
                      <a:gd name="connsiteY34" fmla="*/ 659011 h 979686"/>
                      <a:gd name="connsiteX35" fmla="*/ 73025 w 1330389"/>
                      <a:gd name="connsiteY35" fmla="*/ 639961 h 979686"/>
                      <a:gd name="connsiteX36" fmla="*/ 76200 w 1330389"/>
                      <a:gd name="connsiteY36" fmla="*/ 627261 h 979686"/>
                      <a:gd name="connsiteX37" fmla="*/ 82550 w 1330389"/>
                      <a:gd name="connsiteY37" fmla="*/ 617736 h 979686"/>
                      <a:gd name="connsiteX38" fmla="*/ 88900 w 1330389"/>
                      <a:gd name="connsiteY38" fmla="*/ 605036 h 979686"/>
                      <a:gd name="connsiteX39" fmla="*/ 92075 w 1330389"/>
                      <a:gd name="connsiteY39" fmla="*/ 595511 h 979686"/>
                      <a:gd name="connsiteX40" fmla="*/ 101600 w 1330389"/>
                      <a:gd name="connsiteY40" fmla="*/ 576461 h 979686"/>
                      <a:gd name="connsiteX41" fmla="*/ 60325 w 1330389"/>
                      <a:gd name="connsiteY41" fmla="*/ 370086 h 979686"/>
                      <a:gd name="connsiteX42" fmla="*/ 50800 w 1330389"/>
                      <a:gd name="connsiteY42" fmla="*/ 316111 h 979686"/>
                      <a:gd name="connsiteX43" fmla="*/ 101600 w 1330389"/>
                      <a:gd name="connsiteY43" fmla="*/ 211336 h 979686"/>
                      <a:gd name="connsiteX44" fmla="*/ 104775 w 1330389"/>
                      <a:gd name="connsiteY44" fmla="*/ 185936 h 979686"/>
                      <a:gd name="connsiteX45" fmla="*/ 114300 w 1330389"/>
                      <a:gd name="connsiteY45" fmla="*/ 176411 h 979686"/>
                      <a:gd name="connsiteX46" fmla="*/ 120650 w 1330389"/>
                      <a:gd name="connsiteY46" fmla="*/ 166886 h 979686"/>
                      <a:gd name="connsiteX47" fmla="*/ 123825 w 1330389"/>
                      <a:gd name="connsiteY47" fmla="*/ 157361 h 979686"/>
                      <a:gd name="connsiteX48" fmla="*/ 130175 w 1330389"/>
                      <a:gd name="connsiteY48" fmla="*/ 147836 h 979686"/>
                      <a:gd name="connsiteX49" fmla="*/ 136525 w 1330389"/>
                      <a:gd name="connsiteY49" fmla="*/ 131961 h 979686"/>
                      <a:gd name="connsiteX50" fmla="*/ 139700 w 1330389"/>
                      <a:gd name="connsiteY50" fmla="*/ 112911 h 979686"/>
                      <a:gd name="connsiteX51" fmla="*/ 149225 w 1330389"/>
                      <a:gd name="connsiteY51" fmla="*/ 106561 h 979686"/>
                      <a:gd name="connsiteX52" fmla="*/ 161925 w 1330389"/>
                      <a:gd name="connsiteY52" fmla="*/ 84336 h 979686"/>
                      <a:gd name="connsiteX53" fmla="*/ 174625 w 1330389"/>
                      <a:gd name="connsiteY53" fmla="*/ 74811 h 979686"/>
                      <a:gd name="connsiteX54" fmla="*/ 193675 w 1330389"/>
                      <a:gd name="connsiteY54" fmla="*/ 65286 h 979686"/>
                      <a:gd name="connsiteX55" fmla="*/ 212725 w 1330389"/>
                      <a:gd name="connsiteY55" fmla="*/ 49411 h 979686"/>
                      <a:gd name="connsiteX56" fmla="*/ 244475 w 1330389"/>
                      <a:gd name="connsiteY56" fmla="*/ 43061 h 979686"/>
                      <a:gd name="connsiteX57" fmla="*/ 320675 w 1330389"/>
                      <a:gd name="connsiteY57" fmla="*/ 49411 h 979686"/>
                      <a:gd name="connsiteX58" fmla="*/ 352425 w 1330389"/>
                      <a:gd name="connsiteY58" fmla="*/ 52586 h 979686"/>
                      <a:gd name="connsiteX59" fmla="*/ 438150 w 1330389"/>
                      <a:gd name="connsiteY59" fmla="*/ 1786 h 979686"/>
                      <a:gd name="connsiteX60" fmla="*/ 501650 w 1330389"/>
                      <a:gd name="connsiteY60" fmla="*/ 4961 h 979686"/>
                      <a:gd name="connsiteX61" fmla="*/ 593725 w 1330389"/>
                      <a:gd name="connsiteY61" fmla="*/ 33536 h 979686"/>
                      <a:gd name="connsiteX62" fmla="*/ 635000 w 1330389"/>
                      <a:gd name="connsiteY62" fmla="*/ 24012 h 979686"/>
                      <a:gd name="connsiteX63" fmla="*/ 736600 w 1330389"/>
                      <a:gd name="connsiteY63" fmla="*/ 36711 h 979686"/>
                      <a:gd name="connsiteX64" fmla="*/ 765175 w 1330389"/>
                      <a:gd name="connsiteY64" fmla="*/ 39886 h 979686"/>
                      <a:gd name="connsiteX65" fmla="*/ 781050 w 1330389"/>
                      <a:gd name="connsiteY65" fmla="*/ 46236 h 979686"/>
                      <a:gd name="connsiteX66" fmla="*/ 809625 w 1330389"/>
                      <a:gd name="connsiteY66" fmla="*/ 52586 h 979686"/>
                      <a:gd name="connsiteX67" fmla="*/ 815975 w 1330389"/>
                      <a:gd name="connsiteY67" fmla="*/ 62111 h 979686"/>
                      <a:gd name="connsiteX68" fmla="*/ 819150 w 1330389"/>
                      <a:gd name="connsiteY68" fmla="*/ 71636 h 979686"/>
                      <a:gd name="connsiteX69" fmla="*/ 838200 w 1330389"/>
                      <a:gd name="connsiteY69" fmla="*/ 87511 h 979686"/>
                      <a:gd name="connsiteX70" fmla="*/ 860425 w 1330389"/>
                      <a:gd name="connsiteY70" fmla="*/ 109736 h 979686"/>
                      <a:gd name="connsiteX71" fmla="*/ 869950 w 1330389"/>
                      <a:gd name="connsiteY71" fmla="*/ 119261 h 979686"/>
                      <a:gd name="connsiteX72" fmla="*/ 882650 w 1330389"/>
                      <a:gd name="connsiteY72" fmla="*/ 138311 h 979686"/>
                      <a:gd name="connsiteX73" fmla="*/ 892175 w 1330389"/>
                      <a:gd name="connsiteY73" fmla="*/ 144661 h 979686"/>
                      <a:gd name="connsiteX74" fmla="*/ 901700 w 1330389"/>
                      <a:gd name="connsiteY74" fmla="*/ 173236 h 979686"/>
                      <a:gd name="connsiteX75" fmla="*/ 904875 w 1330389"/>
                      <a:gd name="connsiteY75" fmla="*/ 182761 h 979686"/>
                      <a:gd name="connsiteX76" fmla="*/ 914400 w 1330389"/>
                      <a:gd name="connsiteY76" fmla="*/ 189111 h 979686"/>
                      <a:gd name="connsiteX77" fmla="*/ 920750 w 1330389"/>
                      <a:gd name="connsiteY77" fmla="*/ 198636 h 979686"/>
                      <a:gd name="connsiteX78" fmla="*/ 923925 w 1330389"/>
                      <a:gd name="connsiteY78" fmla="*/ 211336 h 979686"/>
                      <a:gd name="connsiteX79" fmla="*/ 927100 w 1330389"/>
                      <a:gd name="connsiteY79" fmla="*/ 220861 h 979686"/>
                      <a:gd name="connsiteX80" fmla="*/ 933450 w 1330389"/>
                      <a:gd name="connsiteY80" fmla="*/ 293886 h 979686"/>
                      <a:gd name="connsiteX81" fmla="*/ 942975 w 1330389"/>
                      <a:gd name="connsiteY81" fmla="*/ 325636 h 979686"/>
                      <a:gd name="connsiteX82" fmla="*/ 946150 w 1330389"/>
                      <a:gd name="connsiteY82" fmla="*/ 357386 h 979686"/>
                      <a:gd name="connsiteX83" fmla="*/ 952500 w 1330389"/>
                      <a:gd name="connsiteY83" fmla="*/ 439936 h 979686"/>
                      <a:gd name="connsiteX84" fmla="*/ 958850 w 1330389"/>
                      <a:gd name="connsiteY84" fmla="*/ 465336 h 979686"/>
                      <a:gd name="connsiteX85" fmla="*/ 965200 w 1330389"/>
                      <a:gd name="connsiteY85" fmla="*/ 474861 h 979686"/>
                      <a:gd name="connsiteX86" fmla="*/ 984250 w 1330389"/>
                      <a:gd name="connsiteY86" fmla="*/ 493911 h 979686"/>
                      <a:gd name="connsiteX87" fmla="*/ 987425 w 1330389"/>
                      <a:gd name="connsiteY87" fmla="*/ 503436 h 979686"/>
                      <a:gd name="connsiteX88" fmla="*/ 1003300 w 1330389"/>
                      <a:gd name="connsiteY88" fmla="*/ 525661 h 979686"/>
                      <a:gd name="connsiteX89" fmla="*/ 1019175 w 1330389"/>
                      <a:gd name="connsiteY89" fmla="*/ 541536 h 979686"/>
                      <a:gd name="connsiteX90" fmla="*/ 1066800 w 1330389"/>
                      <a:gd name="connsiteY90" fmla="*/ 554236 h 979686"/>
                      <a:gd name="connsiteX91" fmla="*/ 1184275 w 1330389"/>
                      <a:gd name="connsiteY91" fmla="*/ 541536 h 979686"/>
                      <a:gd name="connsiteX92" fmla="*/ 1200150 w 1330389"/>
                      <a:gd name="connsiteY92" fmla="*/ 544711 h 979686"/>
                      <a:gd name="connsiteX93" fmla="*/ 1225550 w 1330389"/>
                      <a:gd name="connsiteY93" fmla="*/ 554236 h 979686"/>
                      <a:gd name="connsiteX94" fmla="*/ 1235075 w 1330389"/>
                      <a:gd name="connsiteY94" fmla="*/ 557411 h 979686"/>
                      <a:gd name="connsiteX95" fmla="*/ 1263650 w 1330389"/>
                      <a:gd name="connsiteY95" fmla="*/ 579636 h 979686"/>
                      <a:gd name="connsiteX96" fmla="*/ 1273175 w 1330389"/>
                      <a:gd name="connsiteY96" fmla="*/ 585986 h 979686"/>
                      <a:gd name="connsiteX97" fmla="*/ 1282700 w 1330389"/>
                      <a:gd name="connsiteY97" fmla="*/ 592336 h 979686"/>
                      <a:gd name="connsiteX98" fmla="*/ 1289050 w 1330389"/>
                      <a:gd name="connsiteY98" fmla="*/ 601861 h 979686"/>
                      <a:gd name="connsiteX99" fmla="*/ 1292225 w 1330389"/>
                      <a:gd name="connsiteY99" fmla="*/ 611386 h 979686"/>
                      <a:gd name="connsiteX100" fmla="*/ 1304925 w 1330389"/>
                      <a:gd name="connsiteY100" fmla="*/ 620911 h 979686"/>
                      <a:gd name="connsiteX101" fmla="*/ 1317625 w 1330389"/>
                      <a:gd name="connsiteY101" fmla="*/ 646311 h 979686"/>
                      <a:gd name="connsiteX102" fmla="*/ 1323975 w 1330389"/>
                      <a:gd name="connsiteY102" fmla="*/ 659011 h 979686"/>
                      <a:gd name="connsiteX103" fmla="*/ 1327150 w 1330389"/>
                      <a:gd name="connsiteY103" fmla="*/ 687586 h 979686"/>
                      <a:gd name="connsiteX104" fmla="*/ 1330325 w 1330389"/>
                      <a:gd name="connsiteY104" fmla="*/ 703461 h 979686"/>
                      <a:gd name="connsiteX105" fmla="*/ 1323975 w 1330389"/>
                      <a:gd name="connsiteY105" fmla="*/ 719336 h 979686"/>
                      <a:gd name="connsiteX106" fmla="*/ 1308100 w 1330389"/>
                      <a:gd name="connsiteY106" fmla="*/ 770136 h 979686"/>
                      <a:gd name="connsiteX107" fmla="*/ 1304925 w 1330389"/>
                      <a:gd name="connsiteY107" fmla="*/ 779661 h 979686"/>
                      <a:gd name="connsiteX108" fmla="*/ 1295400 w 1330389"/>
                      <a:gd name="connsiteY108" fmla="*/ 786011 h 979686"/>
                      <a:gd name="connsiteX109" fmla="*/ 1279525 w 1330389"/>
                      <a:gd name="connsiteY109" fmla="*/ 801886 h 979686"/>
                      <a:gd name="connsiteX110" fmla="*/ 1270000 w 1330389"/>
                      <a:gd name="connsiteY110" fmla="*/ 805061 h 979686"/>
                      <a:gd name="connsiteX111" fmla="*/ 1244600 w 1330389"/>
                      <a:gd name="connsiteY111" fmla="*/ 814586 h 979686"/>
                      <a:gd name="connsiteX112" fmla="*/ 1235075 w 1330389"/>
                      <a:gd name="connsiteY112" fmla="*/ 805061 h 979686"/>
                      <a:gd name="connsiteX113" fmla="*/ 1222375 w 1330389"/>
                      <a:gd name="connsiteY113" fmla="*/ 786011 h 979686"/>
                      <a:gd name="connsiteX114" fmla="*/ 1212850 w 1330389"/>
                      <a:gd name="connsiteY114" fmla="*/ 773311 h 979686"/>
                      <a:gd name="connsiteX115" fmla="*/ 1209675 w 1330389"/>
                      <a:gd name="connsiteY115" fmla="*/ 763786 h 979686"/>
                      <a:gd name="connsiteX116" fmla="*/ 1206500 w 1330389"/>
                      <a:gd name="connsiteY116" fmla="*/ 751086 h 979686"/>
                      <a:gd name="connsiteX117" fmla="*/ 1209675 w 1330389"/>
                      <a:gd name="connsiteY117" fmla="*/ 773311 h 979686"/>
                      <a:gd name="connsiteX118" fmla="*/ 1212850 w 1330389"/>
                      <a:gd name="connsiteY118" fmla="*/ 782836 h 979686"/>
                      <a:gd name="connsiteX119" fmla="*/ 1222375 w 1330389"/>
                      <a:gd name="connsiteY119" fmla="*/ 789186 h 979686"/>
                      <a:gd name="connsiteX120" fmla="*/ 1231900 w 1330389"/>
                      <a:gd name="connsiteY120" fmla="*/ 808236 h 979686"/>
                      <a:gd name="connsiteX121" fmla="*/ 1238250 w 1330389"/>
                      <a:gd name="connsiteY121" fmla="*/ 817761 h 979686"/>
                      <a:gd name="connsiteX122" fmla="*/ 1231900 w 1330389"/>
                      <a:gd name="connsiteY122" fmla="*/ 855861 h 979686"/>
                      <a:gd name="connsiteX123" fmla="*/ 1228725 w 1330389"/>
                      <a:gd name="connsiteY123" fmla="*/ 868561 h 979686"/>
                      <a:gd name="connsiteX124" fmla="*/ 1209675 w 1330389"/>
                      <a:gd name="connsiteY124" fmla="*/ 887611 h 979686"/>
                      <a:gd name="connsiteX125" fmla="*/ 1187450 w 1330389"/>
                      <a:gd name="connsiteY125" fmla="*/ 909836 h 979686"/>
                      <a:gd name="connsiteX126" fmla="*/ 1117600 w 1330389"/>
                      <a:gd name="connsiteY126" fmla="*/ 903486 h 979686"/>
                      <a:gd name="connsiteX127" fmla="*/ 1098550 w 1330389"/>
                      <a:gd name="connsiteY127" fmla="*/ 897136 h 979686"/>
                      <a:gd name="connsiteX128" fmla="*/ 1085850 w 1330389"/>
                      <a:gd name="connsiteY128" fmla="*/ 893961 h 979686"/>
                      <a:gd name="connsiteX129" fmla="*/ 1069975 w 1330389"/>
                      <a:gd name="connsiteY129" fmla="*/ 884436 h 979686"/>
                      <a:gd name="connsiteX130" fmla="*/ 1050925 w 1330389"/>
                      <a:gd name="connsiteY130" fmla="*/ 874911 h 979686"/>
                      <a:gd name="connsiteX131" fmla="*/ 1044575 w 1330389"/>
                      <a:gd name="connsiteY131" fmla="*/ 865386 h 979686"/>
                      <a:gd name="connsiteX132" fmla="*/ 1041400 w 1330389"/>
                      <a:gd name="connsiteY132" fmla="*/ 874911 h 979686"/>
                      <a:gd name="connsiteX133" fmla="*/ 1035050 w 1330389"/>
                      <a:gd name="connsiteY133" fmla="*/ 884436 h 979686"/>
                      <a:gd name="connsiteX134" fmla="*/ 1016000 w 1330389"/>
                      <a:gd name="connsiteY134" fmla="*/ 900311 h 979686"/>
                      <a:gd name="connsiteX135" fmla="*/ 1003300 w 1330389"/>
                      <a:gd name="connsiteY135" fmla="*/ 928886 h 979686"/>
                      <a:gd name="connsiteX136" fmla="*/ 993775 w 1330389"/>
                      <a:gd name="connsiteY136" fmla="*/ 935236 h 979686"/>
                      <a:gd name="connsiteX137" fmla="*/ 974725 w 1330389"/>
                      <a:gd name="connsiteY137" fmla="*/ 951111 h 979686"/>
                      <a:gd name="connsiteX138" fmla="*/ 955675 w 1330389"/>
                      <a:gd name="connsiteY138" fmla="*/ 963811 h 979686"/>
                      <a:gd name="connsiteX139" fmla="*/ 917575 w 1330389"/>
                      <a:gd name="connsiteY139" fmla="*/ 970161 h 979686"/>
                      <a:gd name="connsiteX140" fmla="*/ 908050 w 1330389"/>
                      <a:gd name="connsiteY140" fmla="*/ 973336 h 979686"/>
                      <a:gd name="connsiteX141" fmla="*/ 892175 w 1330389"/>
                      <a:gd name="connsiteY141" fmla="*/ 976511 h 979686"/>
                      <a:gd name="connsiteX142" fmla="*/ 854075 w 1330389"/>
                      <a:gd name="connsiteY142" fmla="*/ 966986 h 979686"/>
                      <a:gd name="connsiteX143" fmla="*/ 847725 w 1330389"/>
                      <a:gd name="connsiteY143" fmla="*/ 957461 h 979686"/>
                      <a:gd name="connsiteX144" fmla="*/ 838200 w 1330389"/>
                      <a:gd name="connsiteY144" fmla="*/ 951111 h 979686"/>
                      <a:gd name="connsiteX145" fmla="*/ 822325 w 1330389"/>
                      <a:gd name="connsiteY145" fmla="*/ 919361 h 979686"/>
                      <a:gd name="connsiteX146" fmla="*/ 812800 w 1330389"/>
                      <a:gd name="connsiteY146" fmla="*/ 909836 h 979686"/>
                      <a:gd name="connsiteX147" fmla="*/ 806450 w 1330389"/>
                      <a:gd name="connsiteY147" fmla="*/ 897136 h 979686"/>
                      <a:gd name="connsiteX148" fmla="*/ 790575 w 1330389"/>
                      <a:gd name="connsiteY148" fmla="*/ 874911 h 979686"/>
                      <a:gd name="connsiteX149" fmla="*/ 787400 w 1330389"/>
                      <a:gd name="connsiteY149" fmla="*/ 865386 h 979686"/>
                      <a:gd name="connsiteX150" fmla="*/ 777875 w 1330389"/>
                      <a:gd name="connsiteY150" fmla="*/ 846336 h 979686"/>
                      <a:gd name="connsiteX151" fmla="*/ 774700 w 1330389"/>
                      <a:gd name="connsiteY151" fmla="*/ 814586 h 979686"/>
                      <a:gd name="connsiteX152" fmla="*/ 771525 w 1330389"/>
                      <a:gd name="connsiteY152" fmla="*/ 805061 h 979686"/>
                      <a:gd name="connsiteX153" fmla="*/ 768350 w 1330389"/>
                      <a:gd name="connsiteY153" fmla="*/ 789186 h 979686"/>
                      <a:gd name="connsiteX154" fmla="*/ 762000 w 1330389"/>
                      <a:gd name="connsiteY154" fmla="*/ 779661 h 979686"/>
                      <a:gd name="connsiteX155" fmla="*/ 762000 w 1330389"/>
                      <a:gd name="connsiteY155" fmla="*/ 779661 h 979686"/>
                      <a:gd name="connsiteX156" fmla="*/ 701675 w 1330389"/>
                      <a:gd name="connsiteY156" fmla="*/ 798711 h 979686"/>
                      <a:gd name="connsiteX157" fmla="*/ 688975 w 1330389"/>
                      <a:gd name="connsiteY157" fmla="*/ 801886 h 979686"/>
                      <a:gd name="connsiteX158" fmla="*/ 669925 w 1330389"/>
                      <a:gd name="connsiteY158" fmla="*/ 811411 h 979686"/>
                      <a:gd name="connsiteX159" fmla="*/ 660400 w 1330389"/>
                      <a:gd name="connsiteY159" fmla="*/ 817761 h 979686"/>
                      <a:gd name="connsiteX160" fmla="*/ 647700 w 1330389"/>
                      <a:gd name="connsiteY160" fmla="*/ 820936 h 979686"/>
                      <a:gd name="connsiteX161" fmla="*/ 628650 w 1330389"/>
                      <a:gd name="connsiteY161" fmla="*/ 830461 h 979686"/>
                      <a:gd name="connsiteX162" fmla="*/ 619125 w 1330389"/>
                      <a:gd name="connsiteY162" fmla="*/ 836811 h 979686"/>
                      <a:gd name="connsiteX163" fmla="*/ 593725 w 1330389"/>
                      <a:gd name="connsiteY163" fmla="*/ 843161 h 979686"/>
                      <a:gd name="connsiteX164" fmla="*/ 571500 w 1330389"/>
                      <a:gd name="connsiteY164" fmla="*/ 852686 h 979686"/>
                      <a:gd name="connsiteX165" fmla="*/ 561975 w 1330389"/>
                      <a:gd name="connsiteY165" fmla="*/ 859036 h 979686"/>
                      <a:gd name="connsiteX166" fmla="*/ 504825 w 1330389"/>
                      <a:gd name="connsiteY166" fmla="*/ 868561 h 979686"/>
                      <a:gd name="connsiteX167" fmla="*/ 476250 w 1330389"/>
                      <a:gd name="connsiteY167" fmla="*/ 852686 h 9796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</a:cxnLst>
                    <a:rect l="l" t="t" r="r" b="b"/>
                    <a:pathLst>
                      <a:path w="1330389" h="979686">
                        <a:moveTo>
                          <a:pt x="476250" y="852686"/>
                        </a:moveTo>
                        <a:lnTo>
                          <a:pt x="476250" y="852686"/>
                        </a:lnTo>
                        <a:cubicBezTo>
                          <a:pt x="481542" y="861153"/>
                          <a:pt x="486253" y="870011"/>
                          <a:pt x="492125" y="878086"/>
                        </a:cubicBezTo>
                        <a:cubicBezTo>
                          <a:pt x="494766" y="881717"/>
                          <a:pt x="500416" y="883294"/>
                          <a:pt x="501650" y="887611"/>
                        </a:cubicBezTo>
                        <a:cubicBezTo>
                          <a:pt x="502849" y="891807"/>
                          <a:pt x="500426" y="896408"/>
                          <a:pt x="498475" y="900311"/>
                        </a:cubicBezTo>
                        <a:cubicBezTo>
                          <a:pt x="492568" y="912126"/>
                          <a:pt x="489093" y="912916"/>
                          <a:pt x="479425" y="919361"/>
                        </a:cubicBezTo>
                        <a:cubicBezTo>
                          <a:pt x="470241" y="942322"/>
                          <a:pt x="476236" y="930494"/>
                          <a:pt x="460375" y="954286"/>
                        </a:cubicBezTo>
                        <a:lnTo>
                          <a:pt x="454025" y="963811"/>
                        </a:lnTo>
                        <a:cubicBezTo>
                          <a:pt x="451908" y="966986"/>
                          <a:pt x="450850" y="971219"/>
                          <a:pt x="447675" y="973336"/>
                        </a:cubicBezTo>
                        <a:lnTo>
                          <a:pt x="438150" y="979686"/>
                        </a:lnTo>
                        <a:cubicBezTo>
                          <a:pt x="430742" y="978628"/>
                          <a:pt x="423263" y="977979"/>
                          <a:pt x="415925" y="976511"/>
                        </a:cubicBezTo>
                        <a:cubicBezTo>
                          <a:pt x="412643" y="975855"/>
                          <a:pt x="409730" y="973669"/>
                          <a:pt x="406400" y="973336"/>
                        </a:cubicBezTo>
                        <a:cubicBezTo>
                          <a:pt x="377889" y="970485"/>
                          <a:pt x="349250" y="969103"/>
                          <a:pt x="320675" y="966986"/>
                        </a:cubicBezTo>
                        <a:cubicBezTo>
                          <a:pt x="312399" y="958710"/>
                          <a:pt x="303701" y="952087"/>
                          <a:pt x="298450" y="941586"/>
                        </a:cubicBezTo>
                        <a:cubicBezTo>
                          <a:pt x="294615" y="933917"/>
                          <a:pt x="296508" y="928602"/>
                          <a:pt x="288925" y="922536"/>
                        </a:cubicBezTo>
                        <a:cubicBezTo>
                          <a:pt x="286312" y="920445"/>
                          <a:pt x="282575" y="920419"/>
                          <a:pt x="279400" y="919361"/>
                        </a:cubicBezTo>
                        <a:cubicBezTo>
                          <a:pt x="270545" y="906079"/>
                          <a:pt x="268104" y="897838"/>
                          <a:pt x="254000" y="890786"/>
                        </a:cubicBezTo>
                        <a:cubicBezTo>
                          <a:pt x="250097" y="888835"/>
                          <a:pt x="245533" y="888669"/>
                          <a:pt x="241300" y="887611"/>
                        </a:cubicBezTo>
                        <a:cubicBezTo>
                          <a:pt x="220133" y="888669"/>
                          <a:pt x="198680" y="887155"/>
                          <a:pt x="177800" y="890786"/>
                        </a:cubicBezTo>
                        <a:cubicBezTo>
                          <a:pt x="173376" y="891555"/>
                          <a:pt x="172704" y="899573"/>
                          <a:pt x="168275" y="900311"/>
                        </a:cubicBezTo>
                        <a:cubicBezTo>
                          <a:pt x="158822" y="901887"/>
                          <a:pt x="149261" y="897795"/>
                          <a:pt x="139700" y="897136"/>
                        </a:cubicBezTo>
                        <a:cubicBezTo>
                          <a:pt x="118557" y="895678"/>
                          <a:pt x="97367" y="895019"/>
                          <a:pt x="76200" y="893961"/>
                        </a:cubicBezTo>
                        <a:cubicBezTo>
                          <a:pt x="60587" y="888757"/>
                          <a:pt x="49992" y="886399"/>
                          <a:pt x="38100" y="868561"/>
                        </a:cubicBezTo>
                        <a:cubicBezTo>
                          <a:pt x="35983" y="865386"/>
                          <a:pt x="34681" y="861479"/>
                          <a:pt x="31750" y="859036"/>
                        </a:cubicBezTo>
                        <a:cubicBezTo>
                          <a:pt x="28114" y="856006"/>
                          <a:pt x="23159" y="855034"/>
                          <a:pt x="19050" y="852686"/>
                        </a:cubicBezTo>
                        <a:cubicBezTo>
                          <a:pt x="1816" y="842838"/>
                          <a:pt x="17464" y="848982"/>
                          <a:pt x="0" y="843161"/>
                        </a:cubicBezTo>
                        <a:cubicBezTo>
                          <a:pt x="1058" y="820936"/>
                          <a:pt x="524" y="798578"/>
                          <a:pt x="3175" y="776486"/>
                        </a:cubicBezTo>
                        <a:cubicBezTo>
                          <a:pt x="3739" y="771787"/>
                          <a:pt x="7603" y="768111"/>
                          <a:pt x="9525" y="763786"/>
                        </a:cubicBezTo>
                        <a:cubicBezTo>
                          <a:pt x="11840" y="758578"/>
                          <a:pt x="13326" y="753009"/>
                          <a:pt x="15875" y="747911"/>
                        </a:cubicBezTo>
                        <a:cubicBezTo>
                          <a:pt x="17582" y="744498"/>
                          <a:pt x="20518" y="741799"/>
                          <a:pt x="22225" y="738386"/>
                        </a:cubicBezTo>
                        <a:cubicBezTo>
                          <a:pt x="23722" y="735393"/>
                          <a:pt x="24481" y="732079"/>
                          <a:pt x="25400" y="728861"/>
                        </a:cubicBezTo>
                        <a:cubicBezTo>
                          <a:pt x="26599" y="724665"/>
                          <a:pt x="26624" y="720064"/>
                          <a:pt x="28575" y="716161"/>
                        </a:cubicBezTo>
                        <a:cubicBezTo>
                          <a:pt x="30942" y="711428"/>
                          <a:pt x="34925" y="707694"/>
                          <a:pt x="38100" y="703461"/>
                        </a:cubicBezTo>
                        <a:cubicBezTo>
                          <a:pt x="43994" y="668094"/>
                          <a:pt x="36464" y="697208"/>
                          <a:pt x="47625" y="674886"/>
                        </a:cubicBezTo>
                        <a:cubicBezTo>
                          <a:pt x="50174" y="669788"/>
                          <a:pt x="50623" y="663620"/>
                          <a:pt x="53975" y="659011"/>
                        </a:cubicBezTo>
                        <a:cubicBezTo>
                          <a:pt x="59257" y="651748"/>
                          <a:pt x="73025" y="639961"/>
                          <a:pt x="73025" y="639961"/>
                        </a:cubicBezTo>
                        <a:cubicBezTo>
                          <a:pt x="74083" y="635728"/>
                          <a:pt x="74481" y="631272"/>
                          <a:pt x="76200" y="627261"/>
                        </a:cubicBezTo>
                        <a:cubicBezTo>
                          <a:pt x="77703" y="623754"/>
                          <a:pt x="80657" y="621049"/>
                          <a:pt x="82550" y="617736"/>
                        </a:cubicBezTo>
                        <a:cubicBezTo>
                          <a:pt x="84898" y="613627"/>
                          <a:pt x="87036" y="609386"/>
                          <a:pt x="88900" y="605036"/>
                        </a:cubicBezTo>
                        <a:cubicBezTo>
                          <a:pt x="90218" y="601960"/>
                          <a:pt x="90578" y="598504"/>
                          <a:pt x="92075" y="595511"/>
                        </a:cubicBezTo>
                        <a:cubicBezTo>
                          <a:pt x="104385" y="570892"/>
                          <a:pt x="93620" y="600402"/>
                          <a:pt x="101600" y="576461"/>
                        </a:cubicBezTo>
                        <a:cubicBezTo>
                          <a:pt x="99483" y="502378"/>
                          <a:pt x="63068" y="444149"/>
                          <a:pt x="60325" y="370086"/>
                        </a:cubicBezTo>
                        <a:cubicBezTo>
                          <a:pt x="59892" y="358404"/>
                          <a:pt x="43921" y="342569"/>
                          <a:pt x="50800" y="316111"/>
                        </a:cubicBezTo>
                        <a:cubicBezTo>
                          <a:pt x="57679" y="289653"/>
                          <a:pt x="88483" y="250688"/>
                          <a:pt x="101600" y="211336"/>
                        </a:cubicBezTo>
                        <a:cubicBezTo>
                          <a:pt x="102658" y="202869"/>
                          <a:pt x="101859" y="193955"/>
                          <a:pt x="104775" y="185936"/>
                        </a:cubicBezTo>
                        <a:cubicBezTo>
                          <a:pt x="106309" y="181716"/>
                          <a:pt x="111425" y="179860"/>
                          <a:pt x="114300" y="176411"/>
                        </a:cubicBezTo>
                        <a:cubicBezTo>
                          <a:pt x="116743" y="173480"/>
                          <a:pt x="118943" y="170299"/>
                          <a:pt x="120650" y="166886"/>
                        </a:cubicBezTo>
                        <a:cubicBezTo>
                          <a:pt x="122147" y="163893"/>
                          <a:pt x="122328" y="160354"/>
                          <a:pt x="123825" y="157361"/>
                        </a:cubicBezTo>
                        <a:cubicBezTo>
                          <a:pt x="125532" y="153948"/>
                          <a:pt x="128468" y="151249"/>
                          <a:pt x="130175" y="147836"/>
                        </a:cubicBezTo>
                        <a:cubicBezTo>
                          <a:pt x="132724" y="142738"/>
                          <a:pt x="134408" y="137253"/>
                          <a:pt x="136525" y="131961"/>
                        </a:cubicBezTo>
                        <a:cubicBezTo>
                          <a:pt x="137583" y="125611"/>
                          <a:pt x="136821" y="118669"/>
                          <a:pt x="139700" y="112911"/>
                        </a:cubicBezTo>
                        <a:cubicBezTo>
                          <a:pt x="141407" y="109498"/>
                          <a:pt x="146527" y="109259"/>
                          <a:pt x="149225" y="106561"/>
                        </a:cubicBezTo>
                        <a:cubicBezTo>
                          <a:pt x="163751" y="92035"/>
                          <a:pt x="146984" y="101767"/>
                          <a:pt x="161925" y="84336"/>
                        </a:cubicBezTo>
                        <a:cubicBezTo>
                          <a:pt x="165369" y="80318"/>
                          <a:pt x="170319" y="77887"/>
                          <a:pt x="174625" y="74811"/>
                        </a:cubicBezTo>
                        <a:cubicBezTo>
                          <a:pt x="185396" y="67117"/>
                          <a:pt x="181879" y="69218"/>
                          <a:pt x="193675" y="65286"/>
                        </a:cubicBezTo>
                        <a:cubicBezTo>
                          <a:pt x="197807" y="61154"/>
                          <a:pt x="206340" y="51376"/>
                          <a:pt x="212725" y="49411"/>
                        </a:cubicBezTo>
                        <a:cubicBezTo>
                          <a:pt x="223041" y="46237"/>
                          <a:pt x="244475" y="43061"/>
                          <a:pt x="244475" y="43061"/>
                        </a:cubicBezTo>
                        <a:lnTo>
                          <a:pt x="320675" y="49411"/>
                        </a:lnTo>
                        <a:cubicBezTo>
                          <a:pt x="331270" y="50346"/>
                          <a:pt x="332846" y="60524"/>
                          <a:pt x="352425" y="52586"/>
                        </a:cubicBezTo>
                        <a:cubicBezTo>
                          <a:pt x="372004" y="44648"/>
                          <a:pt x="409575" y="2844"/>
                          <a:pt x="438150" y="1786"/>
                        </a:cubicBezTo>
                        <a:cubicBezTo>
                          <a:pt x="452967" y="-1389"/>
                          <a:pt x="475721" y="-331"/>
                          <a:pt x="501650" y="4961"/>
                        </a:cubicBezTo>
                        <a:cubicBezTo>
                          <a:pt x="527579" y="10253"/>
                          <a:pt x="571500" y="30361"/>
                          <a:pt x="593725" y="33536"/>
                        </a:cubicBezTo>
                        <a:cubicBezTo>
                          <a:pt x="615950" y="36711"/>
                          <a:pt x="611188" y="23483"/>
                          <a:pt x="635000" y="24012"/>
                        </a:cubicBezTo>
                        <a:cubicBezTo>
                          <a:pt x="658812" y="24541"/>
                          <a:pt x="714904" y="34065"/>
                          <a:pt x="736600" y="36711"/>
                        </a:cubicBezTo>
                        <a:cubicBezTo>
                          <a:pt x="758296" y="39357"/>
                          <a:pt x="755804" y="37878"/>
                          <a:pt x="765175" y="39886"/>
                        </a:cubicBezTo>
                        <a:cubicBezTo>
                          <a:pt x="770748" y="41080"/>
                          <a:pt x="775643" y="44434"/>
                          <a:pt x="781050" y="46236"/>
                        </a:cubicBezTo>
                        <a:cubicBezTo>
                          <a:pt x="787776" y="48478"/>
                          <a:pt x="803334" y="51328"/>
                          <a:pt x="809625" y="52586"/>
                        </a:cubicBezTo>
                        <a:cubicBezTo>
                          <a:pt x="811742" y="55761"/>
                          <a:pt x="814268" y="58698"/>
                          <a:pt x="815975" y="62111"/>
                        </a:cubicBezTo>
                        <a:cubicBezTo>
                          <a:pt x="817472" y="65104"/>
                          <a:pt x="817294" y="68851"/>
                          <a:pt x="819150" y="71636"/>
                        </a:cubicBezTo>
                        <a:cubicBezTo>
                          <a:pt x="824039" y="78970"/>
                          <a:pt x="831172" y="82825"/>
                          <a:pt x="838200" y="87511"/>
                        </a:cubicBezTo>
                        <a:cubicBezTo>
                          <a:pt x="852756" y="109346"/>
                          <a:pt x="843660" y="104148"/>
                          <a:pt x="860425" y="109736"/>
                        </a:cubicBezTo>
                        <a:cubicBezTo>
                          <a:pt x="863600" y="112911"/>
                          <a:pt x="867193" y="115717"/>
                          <a:pt x="869950" y="119261"/>
                        </a:cubicBezTo>
                        <a:cubicBezTo>
                          <a:pt x="874635" y="125285"/>
                          <a:pt x="876300" y="134078"/>
                          <a:pt x="882650" y="138311"/>
                        </a:cubicBezTo>
                        <a:lnTo>
                          <a:pt x="892175" y="144661"/>
                        </a:lnTo>
                        <a:lnTo>
                          <a:pt x="901700" y="173236"/>
                        </a:lnTo>
                        <a:cubicBezTo>
                          <a:pt x="902758" y="176411"/>
                          <a:pt x="902090" y="180905"/>
                          <a:pt x="904875" y="182761"/>
                        </a:cubicBezTo>
                        <a:lnTo>
                          <a:pt x="914400" y="189111"/>
                        </a:lnTo>
                        <a:cubicBezTo>
                          <a:pt x="916517" y="192286"/>
                          <a:pt x="919247" y="195129"/>
                          <a:pt x="920750" y="198636"/>
                        </a:cubicBezTo>
                        <a:cubicBezTo>
                          <a:pt x="922469" y="202647"/>
                          <a:pt x="922726" y="207140"/>
                          <a:pt x="923925" y="211336"/>
                        </a:cubicBezTo>
                        <a:cubicBezTo>
                          <a:pt x="924844" y="214554"/>
                          <a:pt x="926042" y="217686"/>
                          <a:pt x="927100" y="220861"/>
                        </a:cubicBezTo>
                        <a:cubicBezTo>
                          <a:pt x="929217" y="245203"/>
                          <a:pt x="925723" y="270706"/>
                          <a:pt x="933450" y="293886"/>
                        </a:cubicBezTo>
                        <a:cubicBezTo>
                          <a:pt x="941180" y="317076"/>
                          <a:pt x="938177" y="306442"/>
                          <a:pt x="942975" y="325636"/>
                        </a:cubicBezTo>
                        <a:cubicBezTo>
                          <a:pt x="944033" y="336219"/>
                          <a:pt x="945487" y="346771"/>
                          <a:pt x="946150" y="357386"/>
                        </a:cubicBezTo>
                        <a:cubicBezTo>
                          <a:pt x="953333" y="472316"/>
                          <a:pt x="942959" y="397001"/>
                          <a:pt x="952500" y="439936"/>
                        </a:cubicBezTo>
                        <a:cubicBezTo>
                          <a:pt x="953949" y="446457"/>
                          <a:pt x="955446" y="458528"/>
                          <a:pt x="958850" y="465336"/>
                        </a:cubicBezTo>
                        <a:cubicBezTo>
                          <a:pt x="960557" y="468749"/>
                          <a:pt x="962665" y="472009"/>
                          <a:pt x="965200" y="474861"/>
                        </a:cubicBezTo>
                        <a:cubicBezTo>
                          <a:pt x="971166" y="481573"/>
                          <a:pt x="984250" y="493911"/>
                          <a:pt x="984250" y="493911"/>
                        </a:cubicBezTo>
                        <a:cubicBezTo>
                          <a:pt x="985308" y="497086"/>
                          <a:pt x="985928" y="500443"/>
                          <a:pt x="987425" y="503436"/>
                        </a:cubicBezTo>
                        <a:cubicBezTo>
                          <a:pt x="989919" y="508424"/>
                          <a:pt x="1000903" y="522305"/>
                          <a:pt x="1003300" y="525661"/>
                        </a:cubicBezTo>
                        <a:cubicBezTo>
                          <a:pt x="1010356" y="535539"/>
                          <a:pt x="1007886" y="535892"/>
                          <a:pt x="1019175" y="541536"/>
                        </a:cubicBezTo>
                        <a:cubicBezTo>
                          <a:pt x="1036439" y="550168"/>
                          <a:pt x="1045808" y="550038"/>
                          <a:pt x="1066800" y="554236"/>
                        </a:cubicBezTo>
                        <a:cubicBezTo>
                          <a:pt x="1171633" y="544091"/>
                          <a:pt x="1132712" y="550130"/>
                          <a:pt x="1184275" y="541536"/>
                        </a:cubicBezTo>
                        <a:cubicBezTo>
                          <a:pt x="1189567" y="542594"/>
                          <a:pt x="1194915" y="543402"/>
                          <a:pt x="1200150" y="544711"/>
                        </a:cubicBezTo>
                        <a:cubicBezTo>
                          <a:pt x="1207357" y="546513"/>
                          <a:pt x="1219723" y="552051"/>
                          <a:pt x="1225550" y="554236"/>
                        </a:cubicBezTo>
                        <a:cubicBezTo>
                          <a:pt x="1228684" y="555411"/>
                          <a:pt x="1231900" y="556353"/>
                          <a:pt x="1235075" y="557411"/>
                        </a:cubicBezTo>
                        <a:cubicBezTo>
                          <a:pt x="1249996" y="572332"/>
                          <a:pt x="1240864" y="564445"/>
                          <a:pt x="1263650" y="579636"/>
                        </a:cubicBezTo>
                        <a:lnTo>
                          <a:pt x="1273175" y="585986"/>
                        </a:lnTo>
                        <a:lnTo>
                          <a:pt x="1282700" y="592336"/>
                        </a:lnTo>
                        <a:cubicBezTo>
                          <a:pt x="1284817" y="595511"/>
                          <a:pt x="1287343" y="598448"/>
                          <a:pt x="1289050" y="601861"/>
                        </a:cubicBezTo>
                        <a:cubicBezTo>
                          <a:pt x="1290547" y="604854"/>
                          <a:pt x="1290082" y="608815"/>
                          <a:pt x="1292225" y="611386"/>
                        </a:cubicBezTo>
                        <a:cubicBezTo>
                          <a:pt x="1295613" y="615451"/>
                          <a:pt x="1300692" y="617736"/>
                          <a:pt x="1304925" y="620911"/>
                        </a:cubicBezTo>
                        <a:lnTo>
                          <a:pt x="1317625" y="646311"/>
                        </a:lnTo>
                        <a:lnTo>
                          <a:pt x="1323975" y="659011"/>
                        </a:lnTo>
                        <a:cubicBezTo>
                          <a:pt x="1325033" y="668536"/>
                          <a:pt x="1325795" y="678099"/>
                          <a:pt x="1327150" y="687586"/>
                        </a:cubicBezTo>
                        <a:cubicBezTo>
                          <a:pt x="1327913" y="692928"/>
                          <a:pt x="1330862" y="698091"/>
                          <a:pt x="1330325" y="703461"/>
                        </a:cubicBezTo>
                        <a:cubicBezTo>
                          <a:pt x="1329758" y="709132"/>
                          <a:pt x="1326092" y="714044"/>
                          <a:pt x="1323975" y="719336"/>
                        </a:cubicBezTo>
                        <a:cubicBezTo>
                          <a:pt x="1316648" y="777948"/>
                          <a:pt x="1327919" y="710679"/>
                          <a:pt x="1308100" y="770136"/>
                        </a:cubicBezTo>
                        <a:cubicBezTo>
                          <a:pt x="1307042" y="773311"/>
                          <a:pt x="1307016" y="777048"/>
                          <a:pt x="1304925" y="779661"/>
                        </a:cubicBezTo>
                        <a:cubicBezTo>
                          <a:pt x="1302541" y="782641"/>
                          <a:pt x="1298272" y="783498"/>
                          <a:pt x="1295400" y="786011"/>
                        </a:cubicBezTo>
                        <a:cubicBezTo>
                          <a:pt x="1289768" y="790939"/>
                          <a:pt x="1285512" y="797396"/>
                          <a:pt x="1279525" y="801886"/>
                        </a:cubicBezTo>
                        <a:cubicBezTo>
                          <a:pt x="1276848" y="803894"/>
                          <a:pt x="1273134" y="803886"/>
                          <a:pt x="1270000" y="805061"/>
                        </a:cubicBezTo>
                        <a:cubicBezTo>
                          <a:pt x="1239628" y="816450"/>
                          <a:pt x="1266220" y="807379"/>
                          <a:pt x="1244600" y="814586"/>
                        </a:cubicBezTo>
                        <a:cubicBezTo>
                          <a:pt x="1241425" y="811411"/>
                          <a:pt x="1237832" y="808605"/>
                          <a:pt x="1235075" y="805061"/>
                        </a:cubicBezTo>
                        <a:cubicBezTo>
                          <a:pt x="1230390" y="799037"/>
                          <a:pt x="1226954" y="792116"/>
                          <a:pt x="1222375" y="786011"/>
                        </a:cubicBezTo>
                        <a:lnTo>
                          <a:pt x="1212850" y="773311"/>
                        </a:lnTo>
                        <a:cubicBezTo>
                          <a:pt x="1211792" y="770136"/>
                          <a:pt x="1210594" y="767004"/>
                          <a:pt x="1209675" y="763786"/>
                        </a:cubicBezTo>
                        <a:cubicBezTo>
                          <a:pt x="1208476" y="759590"/>
                          <a:pt x="1206500" y="746722"/>
                          <a:pt x="1206500" y="751086"/>
                        </a:cubicBezTo>
                        <a:cubicBezTo>
                          <a:pt x="1206500" y="758570"/>
                          <a:pt x="1208207" y="765973"/>
                          <a:pt x="1209675" y="773311"/>
                        </a:cubicBezTo>
                        <a:cubicBezTo>
                          <a:pt x="1210331" y="776593"/>
                          <a:pt x="1210759" y="780223"/>
                          <a:pt x="1212850" y="782836"/>
                        </a:cubicBezTo>
                        <a:cubicBezTo>
                          <a:pt x="1215234" y="785816"/>
                          <a:pt x="1219200" y="787069"/>
                          <a:pt x="1222375" y="789186"/>
                        </a:cubicBezTo>
                        <a:cubicBezTo>
                          <a:pt x="1240573" y="816483"/>
                          <a:pt x="1218755" y="781946"/>
                          <a:pt x="1231900" y="808236"/>
                        </a:cubicBezTo>
                        <a:cubicBezTo>
                          <a:pt x="1233607" y="811649"/>
                          <a:pt x="1236133" y="814586"/>
                          <a:pt x="1238250" y="817761"/>
                        </a:cubicBezTo>
                        <a:cubicBezTo>
                          <a:pt x="1235599" y="836315"/>
                          <a:pt x="1235614" y="839147"/>
                          <a:pt x="1231900" y="855861"/>
                        </a:cubicBezTo>
                        <a:cubicBezTo>
                          <a:pt x="1230953" y="860121"/>
                          <a:pt x="1230444" y="864550"/>
                          <a:pt x="1228725" y="868561"/>
                        </a:cubicBezTo>
                        <a:cubicBezTo>
                          <a:pt x="1223113" y="881655"/>
                          <a:pt x="1220334" y="876952"/>
                          <a:pt x="1209675" y="887611"/>
                        </a:cubicBezTo>
                        <a:cubicBezTo>
                          <a:pt x="1183278" y="914008"/>
                          <a:pt x="1208984" y="895480"/>
                          <a:pt x="1187450" y="909836"/>
                        </a:cubicBezTo>
                        <a:cubicBezTo>
                          <a:pt x="1183469" y="909504"/>
                          <a:pt x="1124709" y="904819"/>
                          <a:pt x="1117600" y="903486"/>
                        </a:cubicBezTo>
                        <a:cubicBezTo>
                          <a:pt x="1111021" y="902252"/>
                          <a:pt x="1104961" y="899059"/>
                          <a:pt x="1098550" y="897136"/>
                        </a:cubicBezTo>
                        <a:cubicBezTo>
                          <a:pt x="1094370" y="895882"/>
                          <a:pt x="1090083" y="895019"/>
                          <a:pt x="1085850" y="893961"/>
                        </a:cubicBezTo>
                        <a:cubicBezTo>
                          <a:pt x="1080558" y="890786"/>
                          <a:pt x="1075495" y="887196"/>
                          <a:pt x="1069975" y="884436"/>
                        </a:cubicBezTo>
                        <a:cubicBezTo>
                          <a:pt x="1043685" y="871291"/>
                          <a:pt x="1078222" y="893109"/>
                          <a:pt x="1050925" y="874911"/>
                        </a:cubicBezTo>
                        <a:cubicBezTo>
                          <a:pt x="1048808" y="871736"/>
                          <a:pt x="1048391" y="865386"/>
                          <a:pt x="1044575" y="865386"/>
                        </a:cubicBezTo>
                        <a:cubicBezTo>
                          <a:pt x="1041228" y="865386"/>
                          <a:pt x="1042897" y="871918"/>
                          <a:pt x="1041400" y="874911"/>
                        </a:cubicBezTo>
                        <a:cubicBezTo>
                          <a:pt x="1039693" y="878324"/>
                          <a:pt x="1037493" y="881505"/>
                          <a:pt x="1035050" y="884436"/>
                        </a:cubicBezTo>
                        <a:cubicBezTo>
                          <a:pt x="1027410" y="893603"/>
                          <a:pt x="1025366" y="894067"/>
                          <a:pt x="1016000" y="900311"/>
                        </a:cubicBezTo>
                        <a:cubicBezTo>
                          <a:pt x="1012856" y="909742"/>
                          <a:pt x="1010847" y="921339"/>
                          <a:pt x="1003300" y="928886"/>
                        </a:cubicBezTo>
                        <a:cubicBezTo>
                          <a:pt x="1000602" y="931584"/>
                          <a:pt x="996950" y="933119"/>
                          <a:pt x="993775" y="935236"/>
                        </a:cubicBezTo>
                        <a:cubicBezTo>
                          <a:pt x="983356" y="950864"/>
                          <a:pt x="992628" y="940369"/>
                          <a:pt x="974725" y="951111"/>
                        </a:cubicBezTo>
                        <a:cubicBezTo>
                          <a:pt x="968181" y="955038"/>
                          <a:pt x="963230" y="962732"/>
                          <a:pt x="955675" y="963811"/>
                        </a:cubicBezTo>
                        <a:cubicBezTo>
                          <a:pt x="943130" y="965603"/>
                          <a:pt x="929955" y="967066"/>
                          <a:pt x="917575" y="970161"/>
                        </a:cubicBezTo>
                        <a:cubicBezTo>
                          <a:pt x="914328" y="970973"/>
                          <a:pt x="911297" y="972524"/>
                          <a:pt x="908050" y="973336"/>
                        </a:cubicBezTo>
                        <a:cubicBezTo>
                          <a:pt x="902815" y="974645"/>
                          <a:pt x="897467" y="975453"/>
                          <a:pt x="892175" y="976511"/>
                        </a:cubicBezTo>
                        <a:cubicBezTo>
                          <a:pt x="879475" y="973336"/>
                          <a:pt x="861337" y="977878"/>
                          <a:pt x="854075" y="966986"/>
                        </a:cubicBezTo>
                        <a:cubicBezTo>
                          <a:pt x="851958" y="963811"/>
                          <a:pt x="850423" y="960159"/>
                          <a:pt x="847725" y="957461"/>
                        </a:cubicBezTo>
                        <a:cubicBezTo>
                          <a:pt x="845027" y="954763"/>
                          <a:pt x="841375" y="953228"/>
                          <a:pt x="838200" y="951111"/>
                        </a:cubicBezTo>
                        <a:cubicBezTo>
                          <a:pt x="834615" y="936771"/>
                          <a:pt x="834925" y="931961"/>
                          <a:pt x="822325" y="919361"/>
                        </a:cubicBezTo>
                        <a:cubicBezTo>
                          <a:pt x="819150" y="916186"/>
                          <a:pt x="815410" y="913490"/>
                          <a:pt x="812800" y="909836"/>
                        </a:cubicBezTo>
                        <a:cubicBezTo>
                          <a:pt x="810049" y="905985"/>
                          <a:pt x="808798" y="901245"/>
                          <a:pt x="806450" y="897136"/>
                        </a:cubicBezTo>
                        <a:cubicBezTo>
                          <a:pt x="802736" y="890636"/>
                          <a:pt x="794664" y="880363"/>
                          <a:pt x="790575" y="874911"/>
                        </a:cubicBezTo>
                        <a:cubicBezTo>
                          <a:pt x="789517" y="871736"/>
                          <a:pt x="788897" y="868379"/>
                          <a:pt x="787400" y="865386"/>
                        </a:cubicBezTo>
                        <a:cubicBezTo>
                          <a:pt x="775090" y="840767"/>
                          <a:pt x="785855" y="870277"/>
                          <a:pt x="777875" y="846336"/>
                        </a:cubicBezTo>
                        <a:cubicBezTo>
                          <a:pt x="776817" y="835753"/>
                          <a:pt x="776317" y="825098"/>
                          <a:pt x="774700" y="814586"/>
                        </a:cubicBezTo>
                        <a:cubicBezTo>
                          <a:pt x="774191" y="811278"/>
                          <a:pt x="772337" y="808308"/>
                          <a:pt x="771525" y="805061"/>
                        </a:cubicBezTo>
                        <a:cubicBezTo>
                          <a:pt x="770216" y="799826"/>
                          <a:pt x="770245" y="794239"/>
                          <a:pt x="768350" y="789186"/>
                        </a:cubicBezTo>
                        <a:cubicBezTo>
                          <a:pt x="767010" y="785613"/>
                          <a:pt x="762000" y="779661"/>
                          <a:pt x="762000" y="779661"/>
                        </a:cubicBezTo>
                        <a:lnTo>
                          <a:pt x="762000" y="779661"/>
                        </a:lnTo>
                        <a:cubicBezTo>
                          <a:pt x="741892" y="786011"/>
                          <a:pt x="722133" y="793597"/>
                          <a:pt x="701675" y="798711"/>
                        </a:cubicBezTo>
                        <a:cubicBezTo>
                          <a:pt x="697442" y="799769"/>
                          <a:pt x="693027" y="800265"/>
                          <a:pt x="688975" y="801886"/>
                        </a:cubicBezTo>
                        <a:cubicBezTo>
                          <a:pt x="682383" y="804523"/>
                          <a:pt x="676131" y="807963"/>
                          <a:pt x="669925" y="811411"/>
                        </a:cubicBezTo>
                        <a:cubicBezTo>
                          <a:pt x="666589" y="813264"/>
                          <a:pt x="663907" y="816258"/>
                          <a:pt x="660400" y="817761"/>
                        </a:cubicBezTo>
                        <a:cubicBezTo>
                          <a:pt x="656389" y="819480"/>
                          <a:pt x="651933" y="819878"/>
                          <a:pt x="647700" y="820936"/>
                        </a:cubicBezTo>
                        <a:cubicBezTo>
                          <a:pt x="620403" y="839134"/>
                          <a:pt x="654940" y="817316"/>
                          <a:pt x="628650" y="830461"/>
                        </a:cubicBezTo>
                        <a:cubicBezTo>
                          <a:pt x="625237" y="832168"/>
                          <a:pt x="622698" y="835471"/>
                          <a:pt x="619125" y="836811"/>
                        </a:cubicBezTo>
                        <a:cubicBezTo>
                          <a:pt x="604634" y="842245"/>
                          <a:pt x="605476" y="837285"/>
                          <a:pt x="593725" y="843161"/>
                        </a:cubicBezTo>
                        <a:cubicBezTo>
                          <a:pt x="571799" y="854124"/>
                          <a:pt x="597931" y="846078"/>
                          <a:pt x="571500" y="852686"/>
                        </a:cubicBezTo>
                        <a:cubicBezTo>
                          <a:pt x="568325" y="854803"/>
                          <a:pt x="565700" y="858208"/>
                          <a:pt x="561975" y="859036"/>
                        </a:cubicBezTo>
                        <a:cubicBezTo>
                          <a:pt x="470279" y="879413"/>
                          <a:pt x="538060" y="857483"/>
                          <a:pt x="504825" y="868561"/>
                        </a:cubicBezTo>
                        <a:cubicBezTo>
                          <a:pt x="493292" y="864717"/>
                          <a:pt x="481012" y="855332"/>
                          <a:pt x="476250" y="85268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800000"/>
                      </a:gs>
                      <a:gs pos="100000">
                        <a:srgbClr val="FFFFFF"/>
                      </a:gs>
                      <a:gs pos="75000">
                        <a:srgbClr val="E6B083"/>
                      </a:gs>
                      <a:gs pos="25000">
                        <a:srgbClr val="FFFF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04" name="Forma libre 603"/>
                  <p:cNvSpPr/>
                  <p:nvPr/>
                </p:nvSpPr>
                <p:spPr>
                  <a:xfrm>
                    <a:off x="3870135" y="1889429"/>
                    <a:ext cx="684309" cy="749971"/>
                  </a:xfrm>
                  <a:custGeom>
                    <a:avLst/>
                    <a:gdLst>
                      <a:gd name="connsiteX0" fmla="*/ 0 w 627174"/>
                      <a:gd name="connsiteY0" fmla="*/ 156799 h 556637"/>
                      <a:gd name="connsiteX1" fmla="*/ 15679 w 627174"/>
                      <a:gd name="connsiteY1" fmla="*/ 556637 h 556637"/>
                      <a:gd name="connsiteX2" fmla="*/ 627174 w 627174"/>
                      <a:gd name="connsiteY2" fmla="*/ 533117 h 556637"/>
                      <a:gd name="connsiteX3" fmla="*/ 525258 w 627174"/>
                      <a:gd name="connsiteY3" fmla="*/ 0 h 556637"/>
                      <a:gd name="connsiteX4" fmla="*/ 0 w 627174"/>
                      <a:gd name="connsiteY4" fmla="*/ 156799 h 556637"/>
                      <a:gd name="connsiteX0" fmla="*/ 0 w 646224"/>
                      <a:gd name="connsiteY0" fmla="*/ 156799 h 556637"/>
                      <a:gd name="connsiteX1" fmla="*/ 34729 w 646224"/>
                      <a:gd name="connsiteY1" fmla="*/ 556637 h 556637"/>
                      <a:gd name="connsiteX2" fmla="*/ 646224 w 646224"/>
                      <a:gd name="connsiteY2" fmla="*/ 533117 h 556637"/>
                      <a:gd name="connsiteX3" fmla="*/ 544308 w 646224"/>
                      <a:gd name="connsiteY3" fmla="*/ 0 h 556637"/>
                      <a:gd name="connsiteX4" fmla="*/ 0 w 646224"/>
                      <a:gd name="connsiteY4" fmla="*/ 156799 h 556637"/>
                      <a:gd name="connsiteX0" fmla="*/ 0 w 646224"/>
                      <a:gd name="connsiteY0" fmla="*/ 156799 h 556637"/>
                      <a:gd name="connsiteX1" fmla="*/ 34729 w 646224"/>
                      <a:gd name="connsiteY1" fmla="*/ 556637 h 556637"/>
                      <a:gd name="connsiteX2" fmla="*/ 646224 w 646224"/>
                      <a:gd name="connsiteY2" fmla="*/ 533117 h 556637"/>
                      <a:gd name="connsiteX3" fmla="*/ 544308 w 646224"/>
                      <a:gd name="connsiteY3" fmla="*/ 0 h 556637"/>
                      <a:gd name="connsiteX4" fmla="*/ 0 w 646224"/>
                      <a:gd name="connsiteY4" fmla="*/ 156799 h 556637"/>
                      <a:gd name="connsiteX0" fmla="*/ 0 w 646224"/>
                      <a:gd name="connsiteY0" fmla="*/ 156799 h 556637"/>
                      <a:gd name="connsiteX1" fmla="*/ 22029 w 646224"/>
                      <a:gd name="connsiteY1" fmla="*/ 556637 h 556637"/>
                      <a:gd name="connsiteX2" fmla="*/ 646224 w 646224"/>
                      <a:gd name="connsiteY2" fmla="*/ 533117 h 556637"/>
                      <a:gd name="connsiteX3" fmla="*/ 544308 w 646224"/>
                      <a:gd name="connsiteY3" fmla="*/ 0 h 556637"/>
                      <a:gd name="connsiteX4" fmla="*/ 0 w 646224"/>
                      <a:gd name="connsiteY4" fmla="*/ 156799 h 556637"/>
                      <a:gd name="connsiteX0" fmla="*/ 0 w 646224"/>
                      <a:gd name="connsiteY0" fmla="*/ 156799 h 556637"/>
                      <a:gd name="connsiteX1" fmla="*/ 22029 w 646224"/>
                      <a:gd name="connsiteY1" fmla="*/ 556637 h 556637"/>
                      <a:gd name="connsiteX2" fmla="*/ 646224 w 646224"/>
                      <a:gd name="connsiteY2" fmla="*/ 533117 h 556637"/>
                      <a:gd name="connsiteX3" fmla="*/ 544308 w 646224"/>
                      <a:gd name="connsiteY3" fmla="*/ 0 h 556637"/>
                      <a:gd name="connsiteX4" fmla="*/ 0 w 646224"/>
                      <a:gd name="connsiteY4" fmla="*/ 156799 h 556637"/>
                      <a:gd name="connsiteX0" fmla="*/ 0 w 646224"/>
                      <a:gd name="connsiteY0" fmla="*/ 156799 h 716839"/>
                      <a:gd name="connsiteX1" fmla="*/ 22029 w 646224"/>
                      <a:gd name="connsiteY1" fmla="*/ 556637 h 716839"/>
                      <a:gd name="connsiteX2" fmla="*/ 646224 w 646224"/>
                      <a:gd name="connsiteY2" fmla="*/ 533117 h 716839"/>
                      <a:gd name="connsiteX3" fmla="*/ 544308 w 646224"/>
                      <a:gd name="connsiteY3" fmla="*/ 0 h 716839"/>
                      <a:gd name="connsiteX4" fmla="*/ 0 w 646224"/>
                      <a:gd name="connsiteY4" fmla="*/ 156799 h 716839"/>
                      <a:gd name="connsiteX0" fmla="*/ 0 w 646224"/>
                      <a:gd name="connsiteY0" fmla="*/ 156799 h 749971"/>
                      <a:gd name="connsiteX1" fmla="*/ 22029 w 646224"/>
                      <a:gd name="connsiteY1" fmla="*/ 556637 h 749971"/>
                      <a:gd name="connsiteX2" fmla="*/ 646224 w 646224"/>
                      <a:gd name="connsiteY2" fmla="*/ 533117 h 749971"/>
                      <a:gd name="connsiteX3" fmla="*/ 544308 w 646224"/>
                      <a:gd name="connsiteY3" fmla="*/ 0 h 749971"/>
                      <a:gd name="connsiteX4" fmla="*/ 0 w 646224"/>
                      <a:gd name="connsiteY4" fmla="*/ 156799 h 749971"/>
                      <a:gd name="connsiteX0" fmla="*/ 0 w 653658"/>
                      <a:gd name="connsiteY0" fmla="*/ 156799 h 749971"/>
                      <a:gd name="connsiteX1" fmla="*/ 22029 w 653658"/>
                      <a:gd name="connsiteY1" fmla="*/ 556637 h 749971"/>
                      <a:gd name="connsiteX2" fmla="*/ 646224 w 653658"/>
                      <a:gd name="connsiteY2" fmla="*/ 533117 h 749971"/>
                      <a:gd name="connsiteX3" fmla="*/ 544308 w 653658"/>
                      <a:gd name="connsiteY3" fmla="*/ 0 h 749971"/>
                      <a:gd name="connsiteX4" fmla="*/ 0 w 653658"/>
                      <a:gd name="connsiteY4" fmla="*/ 156799 h 749971"/>
                      <a:gd name="connsiteX0" fmla="*/ 0 w 653658"/>
                      <a:gd name="connsiteY0" fmla="*/ 156799 h 749971"/>
                      <a:gd name="connsiteX1" fmla="*/ 28379 w 653658"/>
                      <a:gd name="connsiteY1" fmla="*/ 556637 h 749971"/>
                      <a:gd name="connsiteX2" fmla="*/ 646224 w 653658"/>
                      <a:gd name="connsiteY2" fmla="*/ 533117 h 749971"/>
                      <a:gd name="connsiteX3" fmla="*/ 544308 w 653658"/>
                      <a:gd name="connsiteY3" fmla="*/ 0 h 749971"/>
                      <a:gd name="connsiteX4" fmla="*/ 0 w 653658"/>
                      <a:gd name="connsiteY4" fmla="*/ 156799 h 749971"/>
                      <a:gd name="connsiteX0" fmla="*/ 0 w 653658"/>
                      <a:gd name="connsiteY0" fmla="*/ 156799 h 749971"/>
                      <a:gd name="connsiteX1" fmla="*/ 28379 w 653658"/>
                      <a:gd name="connsiteY1" fmla="*/ 556637 h 749971"/>
                      <a:gd name="connsiteX2" fmla="*/ 646224 w 653658"/>
                      <a:gd name="connsiteY2" fmla="*/ 533117 h 749971"/>
                      <a:gd name="connsiteX3" fmla="*/ 544308 w 653658"/>
                      <a:gd name="connsiteY3" fmla="*/ 0 h 749971"/>
                      <a:gd name="connsiteX4" fmla="*/ 0 w 653658"/>
                      <a:gd name="connsiteY4" fmla="*/ 156799 h 749971"/>
                      <a:gd name="connsiteX0" fmla="*/ 30651 w 684309"/>
                      <a:gd name="connsiteY0" fmla="*/ 156799 h 749971"/>
                      <a:gd name="connsiteX1" fmla="*/ 73214 w 684309"/>
                      <a:gd name="connsiteY1" fmla="*/ 415621 h 749971"/>
                      <a:gd name="connsiteX2" fmla="*/ 59030 w 684309"/>
                      <a:gd name="connsiteY2" fmla="*/ 556637 h 749971"/>
                      <a:gd name="connsiteX3" fmla="*/ 676875 w 684309"/>
                      <a:gd name="connsiteY3" fmla="*/ 533117 h 749971"/>
                      <a:gd name="connsiteX4" fmla="*/ 574959 w 684309"/>
                      <a:gd name="connsiteY4" fmla="*/ 0 h 749971"/>
                      <a:gd name="connsiteX5" fmla="*/ 30651 w 684309"/>
                      <a:gd name="connsiteY5" fmla="*/ 156799 h 749971"/>
                      <a:gd name="connsiteX0" fmla="*/ 30651 w 684309"/>
                      <a:gd name="connsiteY0" fmla="*/ 156799 h 749971"/>
                      <a:gd name="connsiteX1" fmla="*/ 73214 w 684309"/>
                      <a:gd name="connsiteY1" fmla="*/ 415621 h 749971"/>
                      <a:gd name="connsiteX2" fmla="*/ 59030 w 684309"/>
                      <a:gd name="connsiteY2" fmla="*/ 556637 h 749971"/>
                      <a:gd name="connsiteX3" fmla="*/ 676875 w 684309"/>
                      <a:gd name="connsiteY3" fmla="*/ 533117 h 749971"/>
                      <a:gd name="connsiteX4" fmla="*/ 574959 w 684309"/>
                      <a:gd name="connsiteY4" fmla="*/ 0 h 749971"/>
                      <a:gd name="connsiteX5" fmla="*/ 30651 w 684309"/>
                      <a:gd name="connsiteY5" fmla="*/ 156799 h 749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4309" h="749971">
                        <a:moveTo>
                          <a:pt x="30651" y="156799"/>
                        </a:moveTo>
                        <a:cubicBezTo>
                          <a:pt x="-56148" y="225011"/>
                          <a:pt x="68484" y="348981"/>
                          <a:pt x="73214" y="415621"/>
                        </a:cubicBezTo>
                        <a:cubicBezTo>
                          <a:pt x="77944" y="482261"/>
                          <a:pt x="31445" y="478846"/>
                          <a:pt x="59030" y="556637"/>
                        </a:cubicBezTo>
                        <a:cubicBezTo>
                          <a:pt x="279795" y="926622"/>
                          <a:pt x="652960" y="677482"/>
                          <a:pt x="676875" y="533117"/>
                        </a:cubicBezTo>
                        <a:cubicBezTo>
                          <a:pt x="712753" y="399861"/>
                          <a:pt x="608931" y="177706"/>
                          <a:pt x="574959" y="0"/>
                        </a:cubicBezTo>
                        <a:lnTo>
                          <a:pt x="30651" y="156799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05" name="Forma libre 604"/>
                  <p:cNvSpPr/>
                  <p:nvPr/>
                </p:nvSpPr>
                <p:spPr>
                  <a:xfrm>
                    <a:off x="4083050" y="2457451"/>
                    <a:ext cx="260350" cy="123651"/>
                  </a:xfrm>
                  <a:custGeom>
                    <a:avLst/>
                    <a:gdLst>
                      <a:gd name="connsiteX0" fmla="*/ 0 w 269875"/>
                      <a:gd name="connsiteY0" fmla="*/ 12700 h 34925"/>
                      <a:gd name="connsiteX1" fmla="*/ 269875 w 269875"/>
                      <a:gd name="connsiteY1" fmla="*/ 0 h 34925"/>
                      <a:gd name="connsiteX2" fmla="*/ 244475 w 269875"/>
                      <a:gd name="connsiteY2" fmla="*/ 0 h 34925"/>
                      <a:gd name="connsiteX3" fmla="*/ 50800 w 269875"/>
                      <a:gd name="connsiteY3" fmla="*/ 34925 h 34925"/>
                      <a:gd name="connsiteX4" fmla="*/ 0 w 269875"/>
                      <a:gd name="connsiteY4" fmla="*/ 12700 h 34925"/>
                      <a:gd name="connsiteX0" fmla="*/ 0 w 269875"/>
                      <a:gd name="connsiteY0" fmla="*/ 34925 h 34925"/>
                      <a:gd name="connsiteX1" fmla="*/ 269875 w 269875"/>
                      <a:gd name="connsiteY1" fmla="*/ 0 h 34925"/>
                      <a:gd name="connsiteX2" fmla="*/ 244475 w 269875"/>
                      <a:gd name="connsiteY2" fmla="*/ 0 h 34925"/>
                      <a:gd name="connsiteX3" fmla="*/ 50800 w 269875"/>
                      <a:gd name="connsiteY3" fmla="*/ 34925 h 34925"/>
                      <a:gd name="connsiteX4" fmla="*/ 0 w 269875"/>
                      <a:gd name="connsiteY4" fmla="*/ 34925 h 34925"/>
                      <a:gd name="connsiteX0" fmla="*/ 0 w 263525"/>
                      <a:gd name="connsiteY0" fmla="*/ 12700 h 34925"/>
                      <a:gd name="connsiteX1" fmla="*/ 263525 w 263525"/>
                      <a:gd name="connsiteY1" fmla="*/ 0 h 34925"/>
                      <a:gd name="connsiteX2" fmla="*/ 238125 w 263525"/>
                      <a:gd name="connsiteY2" fmla="*/ 0 h 34925"/>
                      <a:gd name="connsiteX3" fmla="*/ 44450 w 263525"/>
                      <a:gd name="connsiteY3" fmla="*/ 34925 h 34925"/>
                      <a:gd name="connsiteX4" fmla="*/ 0 w 263525"/>
                      <a:gd name="connsiteY4" fmla="*/ 12700 h 34925"/>
                      <a:gd name="connsiteX0" fmla="*/ 0 w 263525"/>
                      <a:gd name="connsiteY0" fmla="*/ 12700 h 34925"/>
                      <a:gd name="connsiteX1" fmla="*/ 263525 w 263525"/>
                      <a:gd name="connsiteY1" fmla="*/ 0 h 34925"/>
                      <a:gd name="connsiteX2" fmla="*/ 238125 w 263525"/>
                      <a:gd name="connsiteY2" fmla="*/ 0 h 34925"/>
                      <a:gd name="connsiteX3" fmla="*/ 44450 w 263525"/>
                      <a:gd name="connsiteY3" fmla="*/ 34925 h 34925"/>
                      <a:gd name="connsiteX4" fmla="*/ 0 w 263525"/>
                      <a:gd name="connsiteY4" fmla="*/ 12700 h 34925"/>
                      <a:gd name="connsiteX0" fmla="*/ 0 w 260350"/>
                      <a:gd name="connsiteY0" fmla="*/ 25400 h 47625"/>
                      <a:gd name="connsiteX1" fmla="*/ 260350 w 260350"/>
                      <a:gd name="connsiteY1" fmla="*/ 0 h 47625"/>
                      <a:gd name="connsiteX2" fmla="*/ 238125 w 260350"/>
                      <a:gd name="connsiteY2" fmla="*/ 12700 h 47625"/>
                      <a:gd name="connsiteX3" fmla="*/ 44450 w 260350"/>
                      <a:gd name="connsiteY3" fmla="*/ 47625 h 47625"/>
                      <a:gd name="connsiteX4" fmla="*/ 0 w 260350"/>
                      <a:gd name="connsiteY4" fmla="*/ 25400 h 47625"/>
                      <a:gd name="connsiteX0" fmla="*/ 0 w 260350"/>
                      <a:gd name="connsiteY0" fmla="*/ 25400 h 47625"/>
                      <a:gd name="connsiteX1" fmla="*/ 260350 w 260350"/>
                      <a:gd name="connsiteY1" fmla="*/ 0 h 47625"/>
                      <a:gd name="connsiteX2" fmla="*/ 238125 w 260350"/>
                      <a:gd name="connsiteY2" fmla="*/ 12700 h 47625"/>
                      <a:gd name="connsiteX3" fmla="*/ 44450 w 260350"/>
                      <a:gd name="connsiteY3" fmla="*/ 47625 h 47625"/>
                      <a:gd name="connsiteX4" fmla="*/ 0 w 260350"/>
                      <a:gd name="connsiteY4" fmla="*/ 25400 h 47625"/>
                      <a:gd name="connsiteX0" fmla="*/ 0 w 260350"/>
                      <a:gd name="connsiteY0" fmla="*/ 25400 h 105356"/>
                      <a:gd name="connsiteX1" fmla="*/ 260350 w 260350"/>
                      <a:gd name="connsiteY1" fmla="*/ 0 h 105356"/>
                      <a:gd name="connsiteX2" fmla="*/ 238125 w 260350"/>
                      <a:gd name="connsiteY2" fmla="*/ 12700 h 105356"/>
                      <a:gd name="connsiteX3" fmla="*/ 44450 w 260350"/>
                      <a:gd name="connsiteY3" fmla="*/ 47625 h 105356"/>
                      <a:gd name="connsiteX4" fmla="*/ 0 w 260350"/>
                      <a:gd name="connsiteY4" fmla="*/ 25400 h 105356"/>
                      <a:gd name="connsiteX0" fmla="*/ 0 w 260350"/>
                      <a:gd name="connsiteY0" fmla="*/ 25400 h 123651"/>
                      <a:gd name="connsiteX1" fmla="*/ 260350 w 260350"/>
                      <a:gd name="connsiteY1" fmla="*/ 0 h 123651"/>
                      <a:gd name="connsiteX2" fmla="*/ 238125 w 260350"/>
                      <a:gd name="connsiteY2" fmla="*/ 12700 h 123651"/>
                      <a:gd name="connsiteX3" fmla="*/ 44450 w 260350"/>
                      <a:gd name="connsiteY3" fmla="*/ 47625 h 123651"/>
                      <a:gd name="connsiteX4" fmla="*/ 0 w 260350"/>
                      <a:gd name="connsiteY4" fmla="*/ 25400 h 123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350" h="123651">
                        <a:moveTo>
                          <a:pt x="0" y="25400"/>
                        </a:moveTo>
                        <a:cubicBezTo>
                          <a:pt x="94192" y="43392"/>
                          <a:pt x="188383" y="32808"/>
                          <a:pt x="260350" y="0"/>
                        </a:cubicBezTo>
                        <a:lnTo>
                          <a:pt x="238125" y="12700"/>
                        </a:lnTo>
                        <a:cubicBezTo>
                          <a:pt x="227542" y="205317"/>
                          <a:pt x="74083" y="99483"/>
                          <a:pt x="44450" y="47625"/>
                        </a:cubicBezTo>
                        <a:lnTo>
                          <a:pt x="0" y="25400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97000"/>
                    </a:srgbClr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06" name="Elipse 605"/>
                  <p:cNvSpPr/>
                  <p:nvPr/>
                </p:nvSpPr>
                <p:spPr>
                  <a:xfrm>
                    <a:off x="4003675" y="2251566"/>
                    <a:ext cx="104775" cy="101109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784017"/>
                      </a:gs>
                      <a:gs pos="10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s-ES" dirty="0" smtClean="0"/>
                      <a:t>&lt;</a:t>
                    </a:r>
                    <a:endParaRPr lang="es-ES" dirty="0"/>
                  </a:p>
                </p:txBody>
              </p:sp>
              <p:sp>
                <p:nvSpPr>
                  <p:cNvPr id="607" name="Elipse 606"/>
                  <p:cNvSpPr/>
                  <p:nvPr/>
                </p:nvSpPr>
                <p:spPr>
                  <a:xfrm>
                    <a:off x="4333875" y="2218633"/>
                    <a:ext cx="104775" cy="101109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784017"/>
                      </a:gs>
                      <a:gs pos="100000">
                        <a:srgbClr val="FFFFFF"/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08" name="Forma libre 607"/>
                  <p:cNvSpPr/>
                  <p:nvPr/>
                </p:nvSpPr>
                <p:spPr>
                  <a:xfrm>
                    <a:off x="3968750" y="2187575"/>
                    <a:ext cx="119147" cy="98425"/>
                  </a:xfrm>
                  <a:custGeom>
                    <a:avLst/>
                    <a:gdLst>
                      <a:gd name="connsiteX0" fmla="*/ 0 w 119147"/>
                      <a:gd name="connsiteY0" fmla="*/ 98425 h 98425"/>
                      <a:gd name="connsiteX1" fmla="*/ 0 w 119147"/>
                      <a:gd name="connsiteY1" fmla="*/ 98425 h 98425"/>
                      <a:gd name="connsiteX2" fmla="*/ 9525 w 119147"/>
                      <a:gd name="connsiteY2" fmla="*/ 50800 h 98425"/>
                      <a:gd name="connsiteX3" fmla="*/ 12700 w 119147"/>
                      <a:gd name="connsiteY3" fmla="*/ 19050 h 98425"/>
                      <a:gd name="connsiteX4" fmla="*/ 111125 w 119147"/>
                      <a:gd name="connsiteY4" fmla="*/ 9525 h 98425"/>
                      <a:gd name="connsiteX5" fmla="*/ 114300 w 119147"/>
                      <a:gd name="connsiteY5" fmla="*/ 0 h 98425"/>
                      <a:gd name="connsiteX6" fmla="*/ 117475 w 119147"/>
                      <a:gd name="connsiteY6" fmla="*/ 6350 h 98425"/>
                      <a:gd name="connsiteX7" fmla="*/ 117475 w 119147"/>
                      <a:gd name="connsiteY7" fmla="*/ 6350 h 98425"/>
                      <a:gd name="connsiteX8" fmla="*/ 114300 w 119147"/>
                      <a:gd name="connsiteY8" fmla="*/ 44450 h 98425"/>
                      <a:gd name="connsiteX9" fmla="*/ 73025 w 119147"/>
                      <a:gd name="connsiteY9" fmla="*/ 47625 h 98425"/>
                      <a:gd name="connsiteX10" fmla="*/ 50800 w 119147"/>
                      <a:gd name="connsiteY10" fmla="*/ 57150 h 98425"/>
                      <a:gd name="connsiteX11" fmla="*/ 28575 w 119147"/>
                      <a:gd name="connsiteY11" fmla="*/ 63500 h 98425"/>
                      <a:gd name="connsiteX12" fmla="*/ 9525 w 119147"/>
                      <a:gd name="connsiteY12" fmla="*/ 69850 h 98425"/>
                      <a:gd name="connsiteX13" fmla="*/ 0 w 119147"/>
                      <a:gd name="connsiteY13" fmla="*/ 98425 h 98425"/>
                      <a:gd name="connsiteX0" fmla="*/ 1031 w 120178"/>
                      <a:gd name="connsiteY0" fmla="*/ 98425 h 98425"/>
                      <a:gd name="connsiteX1" fmla="*/ 1031 w 120178"/>
                      <a:gd name="connsiteY1" fmla="*/ 98425 h 98425"/>
                      <a:gd name="connsiteX2" fmla="*/ 10556 w 120178"/>
                      <a:gd name="connsiteY2" fmla="*/ 50800 h 98425"/>
                      <a:gd name="connsiteX3" fmla="*/ 112156 w 120178"/>
                      <a:gd name="connsiteY3" fmla="*/ 9525 h 98425"/>
                      <a:gd name="connsiteX4" fmla="*/ 115331 w 120178"/>
                      <a:gd name="connsiteY4" fmla="*/ 0 h 98425"/>
                      <a:gd name="connsiteX5" fmla="*/ 118506 w 120178"/>
                      <a:gd name="connsiteY5" fmla="*/ 6350 h 98425"/>
                      <a:gd name="connsiteX6" fmla="*/ 118506 w 120178"/>
                      <a:gd name="connsiteY6" fmla="*/ 6350 h 98425"/>
                      <a:gd name="connsiteX7" fmla="*/ 115331 w 120178"/>
                      <a:gd name="connsiteY7" fmla="*/ 44450 h 98425"/>
                      <a:gd name="connsiteX8" fmla="*/ 74056 w 120178"/>
                      <a:gd name="connsiteY8" fmla="*/ 47625 h 98425"/>
                      <a:gd name="connsiteX9" fmla="*/ 51831 w 120178"/>
                      <a:gd name="connsiteY9" fmla="*/ 57150 h 98425"/>
                      <a:gd name="connsiteX10" fmla="*/ 29606 w 120178"/>
                      <a:gd name="connsiteY10" fmla="*/ 63500 h 98425"/>
                      <a:gd name="connsiteX11" fmla="*/ 10556 w 120178"/>
                      <a:gd name="connsiteY11" fmla="*/ 69850 h 98425"/>
                      <a:gd name="connsiteX12" fmla="*/ 1031 w 120178"/>
                      <a:gd name="connsiteY12" fmla="*/ 98425 h 98425"/>
                      <a:gd name="connsiteX0" fmla="*/ 0 w 119147"/>
                      <a:gd name="connsiteY0" fmla="*/ 98425 h 98425"/>
                      <a:gd name="connsiteX1" fmla="*/ 0 w 119147"/>
                      <a:gd name="connsiteY1" fmla="*/ 98425 h 98425"/>
                      <a:gd name="connsiteX2" fmla="*/ 9525 w 119147"/>
                      <a:gd name="connsiteY2" fmla="*/ 50800 h 98425"/>
                      <a:gd name="connsiteX3" fmla="*/ 111125 w 119147"/>
                      <a:gd name="connsiteY3" fmla="*/ 9525 h 98425"/>
                      <a:gd name="connsiteX4" fmla="*/ 114300 w 119147"/>
                      <a:gd name="connsiteY4" fmla="*/ 0 h 98425"/>
                      <a:gd name="connsiteX5" fmla="*/ 117475 w 119147"/>
                      <a:gd name="connsiteY5" fmla="*/ 6350 h 98425"/>
                      <a:gd name="connsiteX6" fmla="*/ 117475 w 119147"/>
                      <a:gd name="connsiteY6" fmla="*/ 6350 h 98425"/>
                      <a:gd name="connsiteX7" fmla="*/ 114300 w 119147"/>
                      <a:gd name="connsiteY7" fmla="*/ 44450 h 98425"/>
                      <a:gd name="connsiteX8" fmla="*/ 73025 w 119147"/>
                      <a:gd name="connsiteY8" fmla="*/ 47625 h 98425"/>
                      <a:gd name="connsiteX9" fmla="*/ 50800 w 119147"/>
                      <a:gd name="connsiteY9" fmla="*/ 57150 h 98425"/>
                      <a:gd name="connsiteX10" fmla="*/ 28575 w 119147"/>
                      <a:gd name="connsiteY10" fmla="*/ 63500 h 98425"/>
                      <a:gd name="connsiteX11" fmla="*/ 9525 w 119147"/>
                      <a:gd name="connsiteY11" fmla="*/ 69850 h 98425"/>
                      <a:gd name="connsiteX12" fmla="*/ 0 w 119147"/>
                      <a:gd name="connsiteY12" fmla="*/ 98425 h 98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9147" h="98425">
                        <a:moveTo>
                          <a:pt x="0" y="98425"/>
                        </a:moveTo>
                        <a:lnTo>
                          <a:pt x="0" y="98425"/>
                        </a:lnTo>
                        <a:cubicBezTo>
                          <a:pt x="3175" y="82550"/>
                          <a:pt x="3119" y="73637"/>
                          <a:pt x="9525" y="50800"/>
                        </a:cubicBezTo>
                        <a:cubicBezTo>
                          <a:pt x="21696" y="7408"/>
                          <a:pt x="93663" y="17992"/>
                          <a:pt x="111125" y="9525"/>
                        </a:cubicBezTo>
                        <a:lnTo>
                          <a:pt x="114300" y="0"/>
                        </a:lnTo>
                        <a:lnTo>
                          <a:pt x="117475" y="6350"/>
                        </a:lnTo>
                        <a:lnTo>
                          <a:pt x="117475" y="6350"/>
                        </a:lnTo>
                        <a:cubicBezTo>
                          <a:pt x="116417" y="19050"/>
                          <a:pt x="123639" y="35778"/>
                          <a:pt x="114300" y="44450"/>
                        </a:cubicBezTo>
                        <a:cubicBezTo>
                          <a:pt x="104188" y="53840"/>
                          <a:pt x="86717" y="45913"/>
                          <a:pt x="73025" y="47625"/>
                        </a:cubicBezTo>
                        <a:cubicBezTo>
                          <a:pt x="66017" y="48501"/>
                          <a:pt x="56584" y="54671"/>
                          <a:pt x="50800" y="57150"/>
                        </a:cubicBezTo>
                        <a:cubicBezTo>
                          <a:pt x="42501" y="60707"/>
                          <a:pt x="37526" y="60815"/>
                          <a:pt x="28575" y="63500"/>
                        </a:cubicBezTo>
                        <a:cubicBezTo>
                          <a:pt x="22164" y="65423"/>
                          <a:pt x="9525" y="69850"/>
                          <a:pt x="9525" y="69850"/>
                        </a:cubicBezTo>
                        <a:cubicBezTo>
                          <a:pt x="2001" y="81136"/>
                          <a:pt x="1587" y="93663"/>
                          <a:pt x="0" y="984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09" name="Forma libre 608"/>
                  <p:cNvSpPr/>
                  <p:nvPr/>
                </p:nvSpPr>
                <p:spPr>
                  <a:xfrm>
                    <a:off x="4283826" y="2124613"/>
                    <a:ext cx="119147" cy="98425"/>
                  </a:xfrm>
                  <a:custGeom>
                    <a:avLst/>
                    <a:gdLst>
                      <a:gd name="connsiteX0" fmla="*/ 0 w 119147"/>
                      <a:gd name="connsiteY0" fmla="*/ 98425 h 98425"/>
                      <a:gd name="connsiteX1" fmla="*/ 0 w 119147"/>
                      <a:gd name="connsiteY1" fmla="*/ 98425 h 98425"/>
                      <a:gd name="connsiteX2" fmla="*/ 9525 w 119147"/>
                      <a:gd name="connsiteY2" fmla="*/ 50800 h 98425"/>
                      <a:gd name="connsiteX3" fmla="*/ 12700 w 119147"/>
                      <a:gd name="connsiteY3" fmla="*/ 19050 h 98425"/>
                      <a:gd name="connsiteX4" fmla="*/ 111125 w 119147"/>
                      <a:gd name="connsiteY4" fmla="*/ 9525 h 98425"/>
                      <a:gd name="connsiteX5" fmla="*/ 114300 w 119147"/>
                      <a:gd name="connsiteY5" fmla="*/ 0 h 98425"/>
                      <a:gd name="connsiteX6" fmla="*/ 117475 w 119147"/>
                      <a:gd name="connsiteY6" fmla="*/ 6350 h 98425"/>
                      <a:gd name="connsiteX7" fmla="*/ 117475 w 119147"/>
                      <a:gd name="connsiteY7" fmla="*/ 6350 h 98425"/>
                      <a:gd name="connsiteX8" fmla="*/ 114300 w 119147"/>
                      <a:gd name="connsiteY8" fmla="*/ 44450 h 98425"/>
                      <a:gd name="connsiteX9" fmla="*/ 73025 w 119147"/>
                      <a:gd name="connsiteY9" fmla="*/ 47625 h 98425"/>
                      <a:gd name="connsiteX10" fmla="*/ 50800 w 119147"/>
                      <a:gd name="connsiteY10" fmla="*/ 57150 h 98425"/>
                      <a:gd name="connsiteX11" fmla="*/ 28575 w 119147"/>
                      <a:gd name="connsiteY11" fmla="*/ 63500 h 98425"/>
                      <a:gd name="connsiteX12" fmla="*/ 9525 w 119147"/>
                      <a:gd name="connsiteY12" fmla="*/ 69850 h 98425"/>
                      <a:gd name="connsiteX13" fmla="*/ 0 w 119147"/>
                      <a:gd name="connsiteY13" fmla="*/ 98425 h 98425"/>
                      <a:gd name="connsiteX0" fmla="*/ 1031 w 120178"/>
                      <a:gd name="connsiteY0" fmla="*/ 98425 h 98425"/>
                      <a:gd name="connsiteX1" fmla="*/ 1031 w 120178"/>
                      <a:gd name="connsiteY1" fmla="*/ 98425 h 98425"/>
                      <a:gd name="connsiteX2" fmla="*/ 10556 w 120178"/>
                      <a:gd name="connsiteY2" fmla="*/ 50800 h 98425"/>
                      <a:gd name="connsiteX3" fmla="*/ 112156 w 120178"/>
                      <a:gd name="connsiteY3" fmla="*/ 9525 h 98425"/>
                      <a:gd name="connsiteX4" fmla="*/ 115331 w 120178"/>
                      <a:gd name="connsiteY4" fmla="*/ 0 h 98425"/>
                      <a:gd name="connsiteX5" fmla="*/ 118506 w 120178"/>
                      <a:gd name="connsiteY5" fmla="*/ 6350 h 98425"/>
                      <a:gd name="connsiteX6" fmla="*/ 118506 w 120178"/>
                      <a:gd name="connsiteY6" fmla="*/ 6350 h 98425"/>
                      <a:gd name="connsiteX7" fmla="*/ 115331 w 120178"/>
                      <a:gd name="connsiteY7" fmla="*/ 44450 h 98425"/>
                      <a:gd name="connsiteX8" fmla="*/ 74056 w 120178"/>
                      <a:gd name="connsiteY8" fmla="*/ 47625 h 98425"/>
                      <a:gd name="connsiteX9" fmla="*/ 51831 w 120178"/>
                      <a:gd name="connsiteY9" fmla="*/ 57150 h 98425"/>
                      <a:gd name="connsiteX10" fmla="*/ 29606 w 120178"/>
                      <a:gd name="connsiteY10" fmla="*/ 63500 h 98425"/>
                      <a:gd name="connsiteX11" fmla="*/ 10556 w 120178"/>
                      <a:gd name="connsiteY11" fmla="*/ 69850 h 98425"/>
                      <a:gd name="connsiteX12" fmla="*/ 1031 w 120178"/>
                      <a:gd name="connsiteY12" fmla="*/ 98425 h 98425"/>
                      <a:gd name="connsiteX0" fmla="*/ 0 w 119147"/>
                      <a:gd name="connsiteY0" fmla="*/ 98425 h 98425"/>
                      <a:gd name="connsiteX1" fmla="*/ 0 w 119147"/>
                      <a:gd name="connsiteY1" fmla="*/ 98425 h 98425"/>
                      <a:gd name="connsiteX2" fmla="*/ 9525 w 119147"/>
                      <a:gd name="connsiteY2" fmla="*/ 50800 h 98425"/>
                      <a:gd name="connsiteX3" fmla="*/ 111125 w 119147"/>
                      <a:gd name="connsiteY3" fmla="*/ 9525 h 98425"/>
                      <a:gd name="connsiteX4" fmla="*/ 114300 w 119147"/>
                      <a:gd name="connsiteY4" fmla="*/ 0 h 98425"/>
                      <a:gd name="connsiteX5" fmla="*/ 117475 w 119147"/>
                      <a:gd name="connsiteY5" fmla="*/ 6350 h 98425"/>
                      <a:gd name="connsiteX6" fmla="*/ 117475 w 119147"/>
                      <a:gd name="connsiteY6" fmla="*/ 6350 h 98425"/>
                      <a:gd name="connsiteX7" fmla="*/ 114300 w 119147"/>
                      <a:gd name="connsiteY7" fmla="*/ 44450 h 98425"/>
                      <a:gd name="connsiteX8" fmla="*/ 73025 w 119147"/>
                      <a:gd name="connsiteY8" fmla="*/ 47625 h 98425"/>
                      <a:gd name="connsiteX9" fmla="*/ 50800 w 119147"/>
                      <a:gd name="connsiteY9" fmla="*/ 57150 h 98425"/>
                      <a:gd name="connsiteX10" fmla="*/ 28575 w 119147"/>
                      <a:gd name="connsiteY10" fmla="*/ 63500 h 98425"/>
                      <a:gd name="connsiteX11" fmla="*/ 9525 w 119147"/>
                      <a:gd name="connsiteY11" fmla="*/ 69850 h 98425"/>
                      <a:gd name="connsiteX12" fmla="*/ 0 w 119147"/>
                      <a:gd name="connsiteY12" fmla="*/ 98425 h 98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9147" h="98425">
                        <a:moveTo>
                          <a:pt x="0" y="98425"/>
                        </a:moveTo>
                        <a:lnTo>
                          <a:pt x="0" y="98425"/>
                        </a:lnTo>
                        <a:cubicBezTo>
                          <a:pt x="3175" y="82550"/>
                          <a:pt x="3119" y="73637"/>
                          <a:pt x="9525" y="50800"/>
                        </a:cubicBezTo>
                        <a:cubicBezTo>
                          <a:pt x="21696" y="7408"/>
                          <a:pt x="93663" y="17992"/>
                          <a:pt x="111125" y="9525"/>
                        </a:cubicBezTo>
                        <a:lnTo>
                          <a:pt x="114300" y="0"/>
                        </a:lnTo>
                        <a:lnTo>
                          <a:pt x="117475" y="6350"/>
                        </a:lnTo>
                        <a:lnTo>
                          <a:pt x="117475" y="6350"/>
                        </a:lnTo>
                        <a:cubicBezTo>
                          <a:pt x="116417" y="19050"/>
                          <a:pt x="123639" y="35778"/>
                          <a:pt x="114300" y="44450"/>
                        </a:cubicBezTo>
                        <a:cubicBezTo>
                          <a:pt x="104188" y="53840"/>
                          <a:pt x="86717" y="45913"/>
                          <a:pt x="73025" y="47625"/>
                        </a:cubicBezTo>
                        <a:cubicBezTo>
                          <a:pt x="66017" y="48501"/>
                          <a:pt x="56584" y="54671"/>
                          <a:pt x="50800" y="57150"/>
                        </a:cubicBezTo>
                        <a:cubicBezTo>
                          <a:pt x="42501" y="60707"/>
                          <a:pt x="37526" y="60815"/>
                          <a:pt x="28575" y="63500"/>
                        </a:cubicBezTo>
                        <a:cubicBezTo>
                          <a:pt x="22164" y="65423"/>
                          <a:pt x="9525" y="69850"/>
                          <a:pt x="9525" y="69850"/>
                        </a:cubicBezTo>
                        <a:cubicBezTo>
                          <a:pt x="2001" y="81136"/>
                          <a:pt x="1587" y="93663"/>
                          <a:pt x="0" y="984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10" name="Forma libre 609"/>
                  <p:cNvSpPr/>
                  <p:nvPr/>
                </p:nvSpPr>
                <p:spPr>
                  <a:xfrm>
                    <a:off x="3854450" y="1847850"/>
                    <a:ext cx="892175" cy="669925"/>
                  </a:xfrm>
                  <a:custGeom>
                    <a:avLst/>
                    <a:gdLst>
                      <a:gd name="connsiteX0" fmla="*/ 127000 w 892175"/>
                      <a:gd name="connsiteY0" fmla="*/ 47625 h 669925"/>
                      <a:gd name="connsiteX1" fmla="*/ 127000 w 892175"/>
                      <a:gd name="connsiteY1" fmla="*/ 47625 h 669925"/>
                      <a:gd name="connsiteX2" fmla="*/ 66675 w 892175"/>
                      <a:gd name="connsiteY2" fmla="*/ 60325 h 669925"/>
                      <a:gd name="connsiteX3" fmla="*/ 60325 w 892175"/>
                      <a:gd name="connsiteY3" fmla="*/ 69850 h 669925"/>
                      <a:gd name="connsiteX4" fmla="*/ 47625 w 892175"/>
                      <a:gd name="connsiteY4" fmla="*/ 92075 h 669925"/>
                      <a:gd name="connsiteX5" fmla="*/ 38100 w 892175"/>
                      <a:gd name="connsiteY5" fmla="*/ 95250 h 669925"/>
                      <a:gd name="connsiteX6" fmla="*/ 28575 w 892175"/>
                      <a:gd name="connsiteY6" fmla="*/ 101600 h 669925"/>
                      <a:gd name="connsiteX7" fmla="*/ 9525 w 892175"/>
                      <a:gd name="connsiteY7" fmla="*/ 111125 h 669925"/>
                      <a:gd name="connsiteX8" fmla="*/ 3175 w 892175"/>
                      <a:gd name="connsiteY8" fmla="*/ 130175 h 669925"/>
                      <a:gd name="connsiteX9" fmla="*/ 0 w 892175"/>
                      <a:gd name="connsiteY9" fmla="*/ 139700 h 669925"/>
                      <a:gd name="connsiteX10" fmla="*/ 12700 w 892175"/>
                      <a:gd name="connsiteY10" fmla="*/ 304800 h 669925"/>
                      <a:gd name="connsiteX11" fmla="*/ 22225 w 892175"/>
                      <a:gd name="connsiteY11" fmla="*/ 323850 h 669925"/>
                      <a:gd name="connsiteX12" fmla="*/ 44450 w 892175"/>
                      <a:gd name="connsiteY12" fmla="*/ 342900 h 669925"/>
                      <a:gd name="connsiteX13" fmla="*/ 63500 w 892175"/>
                      <a:gd name="connsiteY13" fmla="*/ 349250 h 669925"/>
                      <a:gd name="connsiteX14" fmla="*/ 73025 w 892175"/>
                      <a:gd name="connsiteY14" fmla="*/ 352425 h 669925"/>
                      <a:gd name="connsiteX15" fmla="*/ 79375 w 892175"/>
                      <a:gd name="connsiteY15" fmla="*/ 361950 h 669925"/>
                      <a:gd name="connsiteX16" fmla="*/ 215900 w 892175"/>
                      <a:gd name="connsiteY16" fmla="*/ 361950 h 669925"/>
                      <a:gd name="connsiteX17" fmla="*/ 327025 w 892175"/>
                      <a:gd name="connsiteY17" fmla="*/ 355600 h 669925"/>
                      <a:gd name="connsiteX18" fmla="*/ 365125 w 892175"/>
                      <a:gd name="connsiteY18" fmla="*/ 349250 h 669925"/>
                      <a:gd name="connsiteX19" fmla="*/ 381000 w 892175"/>
                      <a:gd name="connsiteY19" fmla="*/ 342900 h 669925"/>
                      <a:gd name="connsiteX20" fmla="*/ 390525 w 892175"/>
                      <a:gd name="connsiteY20" fmla="*/ 336550 h 669925"/>
                      <a:gd name="connsiteX21" fmla="*/ 403225 w 892175"/>
                      <a:gd name="connsiteY21" fmla="*/ 333375 h 669925"/>
                      <a:gd name="connsiteX22" fmla="*/ 406400 w 892175"/>
                      <a:gd name="connsiteY22" fmla="*/ 311150 h 669925"/>
                      <a:gd name="connsiteX23" fmla="*/ 387350 w 892175"/>
                      <a:gd name="connsiteY23" fmla="*/ 292100 h 669925"/>
                      <a:gd name="connsiteX24" fmla="*/ 371475 w 892175"/>
                      <a:gd name="connsiteY24" fmla="*/ 266700 h 669925"/>
                      <a:gd name="connsiteX25" fmla="*/ 349250 w 892175"/>
                      <a:gd name="connsiteY25" fmla="*/ 234950 h 669925"/>
                      <a:gd name="connsiteX26" fmla="*/ 358775 w 892175"/>
                      <a:gd name="connsiteY26" fmla="*/ 155575 h 669925"/>
                      <a:gd name="connsiteX27" fmla="*/ 361950 w 892175"/>
                      <a:gd name="connsiteY27" fmla="*/ 146050 h 669925"/>
                      <a:gd name="connsiteX28" fmla="*/ 371475 w 892175"/>
                      <a:gd name="connsiteY28" fmla="*/ 139700 h 669925"/>
                      <a:gd name="connsiteX29" fmla="*/ 390525 w 892175"/>
                      <a:gd name="connsiteY29" fmla="*/ 111125 h 669925"/>
                      <a:gd name="connsiteX30" fmla="*/ 409575 w 892175"/>
                      <a:gd name="connsiteY30" fmla="*/ 117475 h 669925"/>
                      <a:gd name="connsiteX31" fmla="*/ 419100 w 892175"/>
                      <a:gd name="connsiteY31" fmla="*/ 139700 h 669925"/>
                      <a:gd name="connsiteX32" fmla="*/ 438150 w 892175"/>
                      <a:gd name="connsiteY32" fmla="*/ 152400 h 669925"/>
                      <a:gd name="connsiteX33" fmla="*/ 485775 w 892175"/>
                      <a:gd name="connsiteY33" fmla="*/ 146050 h 669925"/>
                      <a:gd name="connsiteX34" fmla="*/ 495300 w 892175"/>
                      <a:gd name="connsiteY34" fmla="*/ 139700 h 669925"/>
                      <a:gd name="connsiteX35" fmla="*/ 523875 w 892175"/>
                      <a:gd name="connsiteY35" fmla="*/ 142875 h 669925"/>
                      <a:gd name="connsiteX36" fmla="*/ 527050 w 892175"/>
                      <a:gd name="connsiteY36" fmla="*/ 174625 h 669925"/>
                      <a:gd name="connsiteX37" fmla="*/ 533400 w 892175"/>
                      <a:gd name="connsiteY37" fmla="*/ 193675 h 669925"/>
                      <a:gd name="connsiteX38" fmla="*/ 536575 w 892175"/>
                      <a:gd name="connsiteY38" fmla="*/ 273050 h 669925"/>
                      <a:gd name="connsiteX39" fmla="*/ 539750 w 892175"/>
                      <a:gd name="connsiteY39" fmla="*/ 282575 h 669925"/>
                      <a:gd name="connsiteX40" fmla="*/ 552450 w 892175"/>
                      <a:gd name="connsiteY40" fmla="*/ 292100 h 669925"/>
                      <a:gd name="connsiteX41" fmla="*/ 558800 w 892175"/>
                      <a:gd name="connsiteY41" fmla="*/ 301625 h 669925"/>
                      <a:gd name="connsiteX42" fmla="*/ 577850 w 892175"/>
                      <a:gd name="connsiteY42" fmla="*/ 311150 h 669925"/>
                      <a:gd name="connsiteX43" fmla="*/ 587375 w 892175"/>
                      <a:gd name="connsiteY43" fmla="*/ 320675 h 669925"/>
                      <a:gd name="connsiteX44" fmla="*/ 600075 w 892175"/>
                      <a:gd name="connsiteY44" fmla="*/ 323850 h 669925"/>
                      <a:gd name="connsiteX45" fmla="*/ 603250 w 892175"/>
                      <a:gd name="connsiteY45" fmla="*/ 333375 h 669925"/>
                      <a:gd name="connsiteX46" fmla="*/ 612775 w 892175"/>
                      <a:gd name="connsiteY46" fmla="*/ 339725 h 669925"/>
                      <a:gd name="connsiteX47" fmla="*/ 615950 w 892175"/>
                      <a:gd name="connsiteY47" fmla="*/ 349250 h 669925"/>
                      <a:gd name="connsiteX48" fmla="*/ 622300 w 892175"/>
                      <a:gd name="connsiteY48" fmla="*/ 358775 h 669925"/>
                      <a:gd name="connsiteX49" fmla="*/ 641350 w 892175"/>
                      <a:gd name="connsiteY49" fmla="*/ 381000 h 669925"/>
                      <a:gd name="connsiteX50" fmla="*/ 647700 w 892175"/>
                      <a:gd name="connsiteY50" fmla="*/ 400050 h 669925"/>
                      <a:gd name="connsiteX51" fmla="*/ 654050 w 892175"/>
                      <a:gd name="connsiteY51" fmla="*/ 425450 h 669925"/>
                      <a:gd name="connsiteX52" fmla="*/ 657225 w 892175"/>
                      <a:gd name="connsiteY52" fmla="*/ 434975 h 669925"/>
                      <a:gd name="connsiteX53" fmla="*/ 673100 w 892175"/>
                      <a:gd name="connsiteY53" fmla="*/ 457200 h 669925"/>
                      <a:gd name="connsiteX54" fmla="*/ 676275 w 892175"/>
                      <a:gd name="connsiteY54" fmla="*/ 517525 h 669925"/>
                      <a:gd name="connsiteX55" fmla="*/ 679450 w 892175"/>
                      <a:gd name="connsiteY55" fmla="*/ 536575 h 669925"/>
                      <a:gd name="connsiteX56" fmla="*/ 682625 w 892175"/>
                      <a:gd name="connsiteY56" fmla="*/ 565150 h 669925"/>
                      <a:gd name="connsiteX57" fmla="*/ 688975 w 892175"/>
                      <a:gd name="connsiteY57" fmla="*/ 600075 h 669925"/>
                      <a:gd name="connsiteX58" fmla="*/ 701675 w 892175"/>
                      <a:gd name="connsiteY58" fmla="*/ 619125 h 669925"/>
                      <a:gd name="connsiteX59" fmla="*/ 704850 w 892175"/>
                      <a:gd name="connsiteY59" fmla="*/ 631825 h 669925"/>
                      <a:gd name="connsiteX60" fmla="*/ 714375 w 892175"/>
                      <a:gd name="connsiteY60" fmla="*/ 635000 h 669925"/>
                      <a:gd name="connsiteX61" fmla="*/ 723900 w 892175"/>
                      <a:gd name="connsiteY61" fmla="*/ 641350 h 669925"/>
                      <a:gd name="connsiteX62" fmla="*/ 733425 w 892175"/>
                      <a:gd name="connsiteY62" fmla="*/ 644525 h 669925"/>
                      <a:gd name="connsiteX63" fmla="*/ 749300 w 892175"/>
                      <a:gd name="connsiteY63" fmla="*/ 654050 h 669925"/>
                      <a:gd name="connsiteX64" fmla="*/ 793750 w 892175"/>
                      <a:gd name="connsiteY64" fmla="*/ 657225 h 669925"/>
                      <a:gd name="connsiteX65" fmla="*/ 847725 w 892175"/>
                      <a:gd name="connsiteY65" fmla="*/ 669925 h 669925"/>
                      <a:gd name="connsiteX66" fmla="*/ 889000 w 892175"/>
                      <a:gd name="connsiteY66" fmla="*/ 650875 h 669925"/>
                      <a:gd name="connsiteX67" fmla="*/ 892175 w 892175"/>
                      <a:gd name="connsiteY67" fmla="*/ 641350 h 669925"/>
                      <a:gd name="connsiteX68" fmla="*/ 882650 w 892175"/>
                      <a:gd name="connsiteY68" fmla="*/ 622300 h 669925"/>
                      <a:gd name="connsiteX69" fmla="*/ 850900 w 892175"/>
                      <a:gd name="connsiteY69" fmla="*/ 600075 h 669925"/>
                      <a:gd name="connsiteX70" fmla="*/ 831850 w 892175"/>
                      <a:gd name="connsiteY70" fmla="*/ 581025 h 669925"/>
                      <a:gd name="connsiteX71" fmla="*/ 812800 w 892175"/>
                      <a:gd name="connsiteY71" fmla="*/ 555625 h 669925"/>
                      <a:gd name="connsiteX72" fmla="*/ 800100 w 892175"/>
                      <a:gd name="connsiteY72" fmla="*/ 520700 h 669925"/>
                      <a:gd name="connsiteX73" fmla="*/ 796925 w 892175"/>
                      <a:gd name="connsiteY73" fmla="*/ 501650 h 669925"/>
                      <a:gd name="connsiteX74" fmla="*/ 793750 w 892175"/>
                      <a:gd name="connsiteY74" fmla="*/ 438150 h 669925"/>
                      <a:gd name="connsiteX75" fmla="*/ 781050 w 892175"/>
                      <a:gd name="connsiteY75" fmla="*/ 346075 h 669925"/>
                      <a:gd name="connsiteX76" fmla="*/ 771525 w 892175"/>
                      <a:gd name="connsiteY76" fmla="*/ 333375 h 669925"/>
                      <a:gd name="connsiteX77" fmla="*/ 765175 w 892175"/>
                      <a:gd name="connsiteY77" fmla="*/ 285750 h 669925"/>
                      <a:gd name="connsiteX78" fmla="*/ 758825 w 892175"/>
                      <a:gd name="connsiteY78" fmla="*/ 266700 h 669925"/>
                      <a:gd name="connsiteX79" fmla="*/ 755650 w 892175"/>
                      <a:gd name="connsiteY79" fmla="*/ 234950 h 669925"/>
                      <a:gd name="connsiteX80" fmla="*/ 742950 w 892175"/>
                      <a:gd name="connsiteY80" fmla="*/ 222250 h 669925"/>
                      <a:gd name="connsiteX81" fmla="*/ 730250 w 892175"/>
                      <a:gd name="connsiteY81" fmla="*/ 206375 h 669925"/>
                      <a:gd name="connsiteX82" fmla="*/ 714375 w 892175"/>
                      <a:gd name="connsiteY82" fmla="*/ 184150 h 669925"/>
                      <a:gd name="connsiteX83" fmla="*/ 701675 w 892175"/>
                      <a:gd name="connsiteY83" fmla="*/ 161925 h 669925"/>
                      <a:gd name="connsiteX84" fmla="*/ 679450 w 892175"/>
                      <a:gd name="connsiteY84" fmla="*/ 136525 h 669925"/>
                      <a:gd name="connsiteX85" fmla="*/ 666750 w 892175"/>
                      <a:gd name="connsiteY85" fmla="*/ 127000 h 669925"/>
                      <a:gd name="connsiteX86" fmla="*/ 660400 w 892175"/>
                      <a:gd name="connsiteY86" fmla="*/ 117475 h 669925"/>
                      <a:gd name="connsiteX87" fmla="*/ 641350 w 892175"/>
                      <a:gd name="connsiteY87" fmla="*/ 111125 h 669925"/>
                      <a:gd name="connsiteX88" fmla="*/ 638175 w 892175"/>
                      <a:gd name="connsiteY88" fmla="*/ 101600 h 669925"/>
                      <a:gd name="connsiteX89" fmla="*/ 603250 w 892175"/>
                      <a:gd name="connsiteY89" fmla="*/ 69850 h 669925"/>
                      <a:gd name="connsiteX90" fmla="*/ 593725 w 892175"/>
                      <a:gd name="connsiteY90" fmla="*/ 60325 h 669925"/>
                      <a:gd name="connsiteX91" fmla="*/ 574675 w 892175"/>
                      <a:gd name="connsiteY91" fmla="*/ 53975 h 669925"/>
                      <a:gd name="connsiteX92" fmla="*/ 542925 w 892175"/>
                      <a:gd name="connsiteY92" fmla="*/ 34925 h 669925"/>
                      <a:gd name="connsiteX93" fmla="*/ 530225 w 892175"/>
                      <a:gd name="connsiteY93" fmla="*/ 28575 h 669925"/>
                      <a:gd name="connsiteX94" fmla="*/ 504825 w 892175"/>
                      <a:gd name="connsiteY94" fmla="*/ 25400 h 669925"/>
                      <a:gd name="connsiteX95" fmla="*/ 431800 w 892175"/>
                      <a:gd name="connsiteY95" fmla="*/ 31750 h 669925"/>
                      <a:gd name="connsiteX96" fmla="*/ 409575 w 892175"/>
                      <a:gd name="connsiteY96" fmla="*/ 34925 h 669925"/>
                      <a:gd name="connsiteX97" fmla="*/ 352425 w 892175"/>
                      <a:gd name="connsiteY97" fmla="*/ 15875 h 669925"/>
                      <a:gd name="connsiteX98" fmla="*/ 342900 w 892175"/>
                      <a:gd name="connsiteY98" fmla="*/ 9525 h 669925"/>
                      <a:gd name="connsiteX99" fmla="*/ 327025 w 892175"/>
                      <a:gd name="connsiteY99" fmla="*/ 6350 h 669925"/>
                      <a:gd name="connsiteX100" fmla="*/ 304800 w 892175"/>
                      <a:gd name="connsiteY100" fmla="*/ 0 h 669925"/>
                      <a:gd name="connsiteX101" fmla="*/ 260350 w 892175"/>
                      <a:gd name="connsiteY101" fmla="*/ 3175 h 669925"/>
                      <a:gd name="connsiteX102" fmla="*/ 228600 w 892175"/>
                      <a:gd name="connsiteY102" fmla="*/ 9525 h 669925"/>
                      <a:gd name="connsiteX103" fmla="*/ 209550 w 892175"/>
                      <a:gd name="connsiteY103" fmla="*/ 15875 h 669925"/>
                      <a:gd name="connsiteX104" fmla="*/ 155575 w 892175"/>
                      <a:gd name="connsiteY104" fmla="*/ 22225 h 669925"/>
                      <a:gd name="connsiteX105" fmla="*/ 107950 w 892175"/>
                      <a:gd name="connsiteY105" fmla="*/ 34925 h 669925"/>
                      <a:gd name="connsiteX106" fmla="*/ 95250 w 892175"/>
                      <a:gd name="connsiteY106" fmla="*/ 57150 h 669925"/>
                      <a:gd name="connsiteX107" fmla="*/ 127000 w 892175"/>
                      <a:gd name="connsiteY107" fmla="*/ 47625 h 669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</a:cxnLst>
                    <a:rect l="l" t="t" r="r" b="b"/>
                    <a:pathLst>
                      <a:path w="892175" h="669925">
                        <a:moveTo>
                          <a:pt x="127000" y="47625"/>
                        </a:moveTo>
                        <a:lnTo>
                          <a:pt x="127000" y="47625"/>
                        </a:lnTo>
                        <a:cubicBezTo>
                          <a:pt x="121425" y="48554"/>
                          <a:pt x="77268" y="54440"/>
                          <a:pt x="66675" y="60325"/>
                        </a:cubicBezTo>
                        <a:cubicBezTo>
                          <a:pt x="63339" y="62178"/>
                          <a:pt x="62218" y="66537"/>
                          <a:pt x="60325" y="69850"/>
                        </a:cubicBezTo>
                        <a:cubicBezTo>
                          <a:pt x="58351" y="73304"/>
                          <a:pt x="51696" y="88818"/>
                          <a:pt x="47625" y="92075"/>
                        </a:cubicBezTo>
                        <a:cubicBezTo>
                          <a:pt x="45012" y="94166"/>
                          <a:pt x="41093" y="93753"/>
                          <a:pt x="38100" y="95250"/>
                        </a:cubicBezTo>
                        <a:cubicBezTo>
                          <a:pt x="34687" y="96957"/>
                          <a:pt x="31988" y="99893"/>
                          <a:pt x="28575" y="101600"/>
                        </a:cubicBezTo>
                        <a:cubicBezTo>
                          <a:pt x="2285" y="114745"/>
                          <a:pt x="36822" y="92927"/>
                          <a:pt x="9525" y="111125"/>
                        </a:cubicBezTo>
                        <a:lnTo>
                          <a:pt x="3175" y="130175"/>
                        </a:lnTo>
                        <a:lnTo>
                          <a:pt x="0" y="139700"/>
                        </a:lnTo>
                        <a:cubicBezTo>
                          <a:pt x="14763" y="228276"/>
                          <a:pt x="952" y="136410"/>
                          <a:pt x="12700" y="304800"/>
                        </a:cubicBezTo>
                        <a:cubicBezTo>
                          <a:pt x="13186" y="311772"/>
                          <a:pt x="18460" y="318579"/>
                          <a:pt x="22225" y="323850"/>
                        </a:cubicBezTo>
                        <a:cubicBezTo>
                          <a:pt x="31816" y="337278"/>
                          <a:pt x="29498" y="336919"/>
                          <a:pt x="44450" y="342900"/>
                        </a:cubicBezTo>
                        <a:cubicBezTo>
                          <a:pt x="50665" y="345386"/>
                          <a:pt x="57150" y="347133"/>
                          <a:pt x="63500" y="349250"/>
                        </a:cubicBezTo>
                        <a:lnTo>
                          <a:pt x="73025" y="352425"/>
                        </a:lnTo>
                        <a:cubicBezTo>
                          <a:pt x="75142" y="355600"/>
                          <a:pt x="75603" y="361370"/>
                          <a:pt x="79375" y="361950"/>
                        </a:cubicBezTo>
                        <a:cubicBezTo>
                          <a:pt x="122583" y="368597"/>
                          <a:pt x="172255" y="364375"/>
                          <a:pt x="215900" y="361950"/>
                        </a:cubicBezTo>
                        <a:lnTo>
                          <a:pt x="327025" y="355600"/>
                        </a:lnTo>
                        <a:cubicBezTo>
                          <a:pt x="340347" y="353935"/>
                          <a:pt x="352538" y="353446"/>
                          <a:pt x="365125" y="349250"/>
                        </a:cubicBezTo>
                        <a:cubicBezTo>
                          <a:pt x="370532" y="347448"/>
                          <a:pt x="375902" y="345449"/>
                          <a:pt x="381000" y="342900"/>
                        </a:cubicBezTo>
                        <a:cubicBezTo>
                          <a:pt x="384413" y="341193"/>
                          <a:pt x="387018" y="338053"/>
                          <a:pt x="390525" y="336550"/>
                        </a:cubicBezTo>
                        <a:cubicBezTo>
                          <a:pt x="394536" y="334831"/>
                          <a:pt x="398992" y="334433"/>
                          <a:pt x="403225" y="333375"/>
                        </a:cubicBezTo>
                        <a:cubicBezTo>
                          <a:pt x="417781" y="311540"/>
                          <a:pt x="423165" y="316738"/>
                          <a:pt x="406400" y="311150"/>
                        </a:cubicBezTo>
                        <a:cubicBezTo>
                          <a:pt x="375271" y="269645"/>
                          <a:pt x="415206" y="319956"/>
                          <a:pt x="387350" y="292100"/>
                        </a:cubicBezTo>
                        <a:cubicBezTo>
                          <a:pt x="376295" y="281045"/>
                          <a:pt x="379020" y="279275"/>
                          <a:pt x="371475" y="266700"/>
                        </a:cubicBezTo>
                        <a:cubicBezTo>
                          <a:pt x="363657" y="253671"/>
                          <a:pt x="357933" y="246528"/>
                          <a:pt x="349250" y="234950"/>
                        </a:cubicBezTo>
                        <a:cubicBezTo>
                          <a:pt x="352425" y="208492"/>
                          <a:pt x="355006" y="181955"/>
                          <a:pt x="358775" y="155575"/>
                        </a:cubicBezTo>
                        <a:cubicBezTo>
                          <a:pt x="359248" y="152262"/>
                          <a:pt x="359859" y="148663"/>
                          <a:pt x="361950" y="146050"/>
                        </a:cubicBezTo>
                        <a:cubicBezTo>
                          <a:pt x="364334" y="143070"/>
                          <a:pt x="368300" y="141817"/>
                          <a:pt x="371475" y="139700"/>
                        </a:cubicBezTo>
                        <a:cubicBezTo>
                          <a:pt x="374380" y="130986"/>
                          <a:pt x="376517" y="112526"/>
                          <a:pt x="390525" y="111125"/>
                        </a:cubicBezTo>
                        <a:cubicBezTo>
                          <a:pt x="397185" y="110459"/>
                          <a:pt x="403225" y="115358"/>
                          <a:pt x="409575" y="117475"/>
                        </a:cubicBezTo>
                        <a:cubicBezTo>
                          <a:pt x="411472" y="123167"/>
                          <a:pt x="415177" y="135777"/>
                          <a:pt x="419100" y="139700"/>
                        </a:cubicBezTo>
                        <a:cubicBezTo>
                          <a:pt x="424496" y="145096"/>
                          <a:pt x="438150" y="152400"/>
                          <a:pt x="438150" y="152400"/>
                        </a:cubicBezTo>
                        <a:cubicBezTo>
                          <a:pt x="441299" y="152050"/>
                          <a:pt x="478649" y="148425"/>
                          <a:pt x="485775" y="146050"/>
                        </a:cubicBezTo>
                        <a:cubicBezTo>
                          <a:pt x="489395" y="144843"/>
                          <a:pt x="492125" y="141817"/>
                          <a:pt x="495300" y="139700"/>
                        </a:cubicBezTo>
                        <a:cubicBezTo>
                          <a:pt x="504825" y="140758"/>
                          <a:pt x="517428" y="135784"/>
                          <a:pt x="523875" y="142875"/>
                        </a:cubicBezTo>
                        <a:cubicBezTo>
                          <a:pt x="531030" y="150745"/>
                          <a:pt x="525090" y="164171"/>
                          <a:pt x="527050" y="174625"/>
                        </a:cubicBezTo>
                        <a:cubicBezTo>
                          <a:pt x="528284" y="181204"/>
                          <a:pt x="531283" y="187325"/>
                          <a:pt x="533400" y="193675"/>
                        </a:cubicBezTo>
                        <a:cubicBezTo>
                          <a:pt x="534458" y="220133"/>
                          <a:pt x="534688" y="246638"/>
                          <a:pt x="536575" y="273050"/>
                        </a:cubicBezTo>
                        <a:cubicBezTo>
                          <a:pt x="536813" y="276388"/>
                          <a:pt x="537607" y="280004"/>
                          <a:pt x="539750" y="282575"/>
                        </a:cubicBezTo>
                        <a:cubicBezTo>
                          <a:pt x="543138" y="286640"/>
                          <a:pt x="548708" y="288358"/>
                          <a:pt x="552450" y="292100"/>
                        </a:cubicBezTo>
                        <a:cubicBezTo>
                          <a:pt x="555148" y="294798"/>
                          <a:pt x="556102" y="298927"/>
                          <a:pt x="558800" y="301625"/>
                        </a:cubicBezTo>
                        <a:cubicBezTo>
                          <a:pt x="564955" y="307780"/>
                          <a:pt x="570103" y="308568"/>
                          <a:pt x="577850" y="311150"/>
                        </a:cubicBezTo>
                        <a:cubicBezTo>
                          <a:pt x="581025" y="314325"/>
                          <a:pt x="583476" y="318447"/>
                          <a:pt x="587375" y="320675"/>
                        </a:cubicBezTo>
                        <a:cubicBezTo>
                          <a:pt x="591164" y="322840"/>
                          <a:pt x="596668" y="321124"/>
                          <a:pt x="600075" y="323850"/>
                        </a:cubicBezTo>
                        <a:cubicBezTo>
                          <a:pt x="602688" y="325941"/>
                          <a:pt x="601159" y="330762"/>
                          <a:pt x="603250" y="333375"/>
                        </a:cubicBezTo>
                        <a:cubicBezTo>
                          <a:pt x="605634" y="336355"/>
                          <a:pt x="609600" y="337608"/>
                          <a:pt x="612775" y="339725"/>
                        </a:cubicBezTo>
                        <a:cubicBezTo>
                          <a:pt x="613833" y="342900"/>
                          <a:pt x="614453" y="346257"/>
                          <a:pt x="615950" y="349250"/>
                        </a:cubicBezTo>
                        <a:cubicBezTo>
                          <a:pt x="617657" y="352663"/>
                          <a:pt x="620082" y="355670"/>
                          <a:pt x="622300" y="358775"/>
                        </a:cubicBezTo>
                        <a:cubicBezTo>
                          <a:pt x="632483" y="373031"/>
                          <a:pt x="629811" y="369461"/>
                          <a:pt x="641350" y="381000"/>
                        </a:cubicBezTo>
                        <a:cubicBezTo>
                          <a:pt x="643467" y="387350"/>
                          <a:pt x="646077" y="393556"/>
                          <a:pt x="647700" y="400050"/>
                        </a:cubicBezTo>
                        <a:cubicBezTo>
                          <a:pt x="649817" y="408517"/>
                          <a:pt x="651290" y="417171"/>
                          <a:pt x="654050" y="425450"/>
                        </a:cubicBezTo>
                        <a:cubicBezTo>
                          <a:pt x="655108" y="428625"/>
                          <a:pt x="655728" y="431982"/>
                          <a:pt x="657225" y="434975"/>
                        </a:cubicBezTo>
                        <a:cubicBezTo>
                          <a:pt x="659546" y="439618"/>
                          <a:pt x="670943" y="454324"/>
                          <a:pt x="673100" y="457200"/>
                        </a:cubicBezTo>
                        <a:cubicBezTo>
                          <a:pt x="674158" y="477308"/>
                          <a:pt x="674669" y="497453"/>
                          <a:pt x="676275" y="517525"/>
                        </a:cubicBezTo>
                        <a:cubicBezTo>
                          <a:pt x="676788" y="523942"/>
                          <a:pt x="678599" y="530194"/>
                          <a:pt x="679450" y="536575"/>
                        </a:cubicBezTo>
                        <a:cubicBezTo>
                          <a:pt x="680717" y="546075"/>
                          <a:pt x="681203" y="555672"/>
                          <a:pt x="682625" y="565150"/>
                        </a:cubicBezTo>
                        <a:cubicBezTo>
                          <a:pt x="684380" y="576852"/>
                          <a:pt x="685037" y="588917"/>
                          <a:pt x="688975" y="600075"/>
                        </a:cubicBezTo>
                        <a:cubicBezTo>
                          <a:pt x="691515" y="607272"/>
                          <a:pt x="701675" y="619125"/>
                          <a:pt x="701675" y="619125"/>
                        </a:cubicBezTo>
                        <a:cubicBezTo>
                          <a:pt x="702733" y="623358"/>
                          <a:pt x="702124" y="628418"/>
                          <a:pt x="704850" y="631825"/>
                        </a:cubicBezTo>
                        <a:cubicBezTo>
                          <a:pt x="706941" y="634438"/>
                          <a:pt x="711382" y="633503"/>
                          <a:pt x="714375" y="635000"/>
                        </a:cubicBezTo>
                        <a:cubicBezTo>
                          <a:pt x="717788" y="636707"/>
                          <a:pt x="720487" y="639643"/>
                          <a:pt x="723900" y="641350"/>
                        </a:cubicBezTo>
                        <a:cubicBezTo>
                          <a:pt x="726893" y="642847"/>
                          <a:pt x="730432" y="643028"/>
                          <a:pt x="733425" y="644525"/>
                        </a:cubicBezTo>
                        <a:cubicBezTo>
                          <a:pt x="738945" y="647285"/>
                          <a:pt x="743261" y="652779"/>
                          <a:pt x="749300" y="654050"/>
                        </a:cubicBezTo>
                        <a:cubicBezTo>
                          <a:pt x="763836" y="657110"/>
                          <a:pt x="778933" y="656167"/>
                          <a:pt x="793750" y="657225"/>
                        </a:cubicBezTo>
                        <a:cubicBezTo>
                          <a:pt x="828616" y="665942"/>
                          <a:pt x="810631" y="661682"/>
                          <a:pt x="847725" y="669925"/>
                        </a:cubicBezTo>
                        <a:cubicBezTo>
                          <a:pt x="882798" y="663548"/>
                          <a:pt x="879162" y="673830"/>
                          <a:pt x="889000" y="650875"/>
                        </a:cubicBezTo>
                        <a:cubicBezTo>
                          <a:pt x="890318" y="647799"/>
                          <a:pt x="891117" y="644525"/>
                          <a:pt x="892175" y="641350"/>
                        </a:cubicBezTo>
                        <a:cubicBezTo>
                          <a:pt x="889593" y="633603"/>
                          <a:pt x="888805" y="628455"/>
                          <a:pt x="882650" y="622300"/>
                        </a:cubicBezTo>
                        <a:cubicBezTo>
                          <a:pt x="872303" y="611953"/>
                          <a:pt x="863164" y="607433"/>
                          <a:pt x="850900" y="600075"/>
                        </a:cubicBezTo>
                        <a:cubicBezTo>
                          <a:pt x="831675" y="571238"/>
                          <a:pt x="861386" y="613515"/>
                          <a:pt x="831850" y="581025"/>
                        </a:cubicBezTo>
                        <a:cubicBezTo>
                          <a:pt x="824731" y="573194"/>
                          <a:pt x="816731" y="565451"/>
                          <a:pt x="812800" y="555625"/>
                        </a:cubicBezTo>
                        <a:cubicBezTo>
                          <a:pt x="808592" y="545104"/>
                          <a:pt x="802817" y="531570"/>
                          <a:pt x="800100" y="520700"/>
                        </a:cubicBezTo>
                        <a:cubicBezTo>
                          <a:pt x="798539" y="514455"/>
                          <a:pt x="797983" y="508000"/>
                          <a:pt x="796925" y="501650"/>
                        </a:cubicBezTo>
                        <a:cubicBezTo>
                          <a:pt x="795867" y="480483"/>
                          <a:pt x="795192" y="459294"/>
                          <a:pt x="793750" y="438150"/>
                        </a:cubicBezTo>
                        <a:cubicBezTo>
                          <a:pt x="792189" y="415254"/>
                          <a:pt x="795689" y="372426"/>
                          <a:pt x="781050" y="346075"/>
                        </a:cubicBezTo>
                        <a:cubicBezTo>
                          <a:pt x="778480" y="341449"/>
                          <a:pt x="774700" y="337608"/>
                          <a:pt x="771525" y="333375"/>
                        </a:cubicBezTo>
                        <a:cubicBezTo>
                          <a:pt x="771055" y="329616"/>
                          <a:pt x="766370" y="290928"/>
                          <a:pt x="765175" y="285750"/>
                        </a:cubicBezTo>
                        <a:cubicBezTo>
                          <a:pt x="763670" y="279228"/>
                          <a:pt x="760942" y="273050"/>
                          <a:pt x="758825" y="266700"/>
                        </a:cubicBezTo>
                        <a:cubicBezTo>
                          <a:pt x="757767" y="256117"/>
                          <a:pt x="759227" y="244966"/>
                          <a:pt x="755650" y="234950"/>
                        </a:cubicBezTo>
                        <a:cubicBezTo>
                          <a:pt x="753636" y="229312"/>
                          <a:pt x="746430" y="227122"/>
                          <a:pt x="742950" y="222250"/>
                        </a:cubicBezTo>
                        <a:cubicBezTo>
                          <a:pt x="729008" y="202732"/>
                          <a:pt x="753460" y="221848"/>
                          <a:pt x="730250" y="206375"/>
                        </a:cubicBezTo>
                        <a:cubicBezTo>
                          <a:pt x="724416" y="188873"/>
                          <a:pt x="730811" y="203326"/>
                          <a:pt x="714375" y="184150"/>
                        </a:cubicBezTo>
                        <a:cubicBezTo>
                          <a:pt x="706308" y="174739"/>
                          <a:pt x="708605" y="173013"/>
                          <a:pt x="701675" y="161925"/>
                        </a:cubicBezTo>
                        <a:cubicBezTo>
                          <a:pt x="695888" y="152666"/>
                          <a:pt x="687598" y="143655"/>
                          <a:pt x="679450" y="136525"/>
                        </a:cubicBezTo>
                        <a:cubicBezTo>
                          <a:pt x="675468" y="133040"/>
                          <a:pt x="670492" y="130742"/>
                          <a:pt x="666750" y="127000"/>
                        </a:cubicBezTo>
                        <a:cubicBezTo>
                          <a:pt x="664052" y="124302"/>
                          <a:pt x="663636" y="119497"/>
                          <a:pt x="660400" y="117475"/>
                        </a:cubicBezTo>
                        <a:cubicBezTo>
                          <a:pt x="654724" y="113927"/>
                          <a:pt x="641350" y="111125"/>
                          <a:pt x="641350" y="111125"/>
                        </a:cubicBezTo>
                        <a:cubicBezTo>
                          <a:pt x="640292" y="107950"/>
                          <a:pt x="640266" y="104213"/>
                          <a:pt x="638175" y="101600"/>
                        </a:cubicBezTo>
                        <a:cubicBezTo>
                          <a:pt x="617349" y="75568"/>
                          <a:pt x="621735" y="85694"/>
                          <a:pt x="603250" y="69850"/>
                        </a:cubicBezTo>
                        <a:cubicBezTo>
                          <a:pt x="599841" y="66928"/>
                          <a:pt x="597650" y="62506"/>
                          <a:pt x="593725" y="60325"/>
                        </a:cubicBezTo>
                        <a:cubicBezTo>
                          <a:pt x="587874" y="57074"/>
                          <a:pt x="574675" y="53975"/>
                          <a:pt x="574675" y="53975"/>
                        </a:cubicBezTo>
                        <a:cubicBezTo>
                          <a:pt x="558752" y="38052"/>
                          <a:pt x="570532" y="47474"/>
                          <a:pt x="542925" y="34925"/>
                        </a:cubicBezTo>
                        <a:cubicBezTo>
                          <a:pt x="538616" y="32966"/>
                          <a:pt x="534817" y="29723"/>
                          <a:pt x="530225" y="28575"/>
                        </a:cubicBezTo>
                        <a:cubicBezTo>
                          <a:pt x="521947" y="26506"/>
                          <a:pt x="513292" y="26458"/>
                          <a:pt x="504825" y="25400"/>
                        </a:cubicBezTo>
                        <a:lnTo>
                          <a:pt x="431800" y="31750"/>
                        </a:lnTo>
                        <a:cubicBezTo>
                          <a:pt x="424354" y="32495"/>
                          <a:pt x="416913" y="36393"/>
                          <a:pt x="409575" y="34925"/>
                        </a:cubicBezTo>
                        <a:cubicBezTo>
                          <a:pt x="389884" y="30987"/>
                          <a:pt x="371475" y="22225"/>
                          <a:pt x="352425" y="15875"/>
                        </a:cubicBezTo>
                        <a:cubicBezTo>
                          <a:pt x="348805" y="14668"/>
                          <a:pt x="346473" y="10865"/>
                          <a:pt x="342900" y="9525"/>
                        </a:cubicBezTo>
                        <a:cubicBezTo>
                          <a:pt x="337847" y="7630"/>
                          <a:pt x="332260" y="7659"/>
                          <a:pt x="327025" y="6350"/>
                        </a:cubicBezTo>
                        <a:cubicBezTo>
                          <a:pt x="319550" y="4481"/>
                          <a:pt x="312208" y="2117"/>
                          <a:pt x="304800" y="0"/>
                        </a:cubicBezTo>
                        <a:cubicBezTo>
                          <a:pt x="289983" y="1058"/>
                          <a:pt x="275090" y="1333"/>
                          <a:pt x="260350" y="3175"/>
                        </a:cubicBezTo>
                        <a:cubicBezTo>
                          <a:pt x="249640" y="4514"/>
                          <a:pt x="238839" y="6112"/>
                          <a:pt x="228600" y="9525"/>
                        </a:cubicBezTo>
                        <a:cubicBezTo>
                          <a:pt x="222250" y="11642"/>
                          <a:pt x="216145" y="14728"/>
                          <a:pt x="209550" y="15875"/>
                        </a:cubicBezTo>
                        <a:cubicBezTo>
                          <a:pt x="191702" y="18979"/>
                          <a:pt x="173480" y="19470"/>
                          <a:pt x="155575" y="22225"/>
                        </a:cubicBezTo>
                        <a:cubicBezTo>
                          <a:pt x="133841" y="25569"/>
                          <a:pt x="127082" y="28548"/>
                          <a:pt x="107950" y="34925"/>
                        </a:cubicBezTo>
                        <a:cubicBezTo>
                          <a:pt x="82177" y="60698"/>
                          <a:pt x="112306" y="27302"/>
                          <a:pt x="95250" y="57150"/>
                        </a:cubicBezTo>
                        <a:cubicBezTo>
                          <a:pt x="93022" y="61049"/>
                          <a:pt x="121708" y="49212"/>
                          <a:pt x="127000" y="4762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800000"/>
                      </a:gs>
                      <a:gs pos="100000">
                        <a:srgbClr val="FFFFFF"/>
                      </a:gs>
                      <a:gs pos="75000">
                        <a:srgbClr val="E6B083"/>
                      </a:gs>
                      <a:gs pos="25000">
                        <a:srgbClr val="FFFF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11" name="Forma libre 610"/>
                  <p:cNvSpPr/>
                  <p:nvPr/>
                </p:nvSpPr>
                <p:spPr>
                  <a:xfrm>
                    <a:off x="3751179" y="2635772"/>
                    <a:ext cx="1115487" cy="869815"/>
                  </a:xfrm>
                  <a:custGeom>
                    <a:avLst/>
                    <a:gdLst>
                      <a:gd name="connsiteX0" fmla="*/ 143779 w 1062373"/>
                      <a:gd name="connsiteY0" fmla="*/ 862617 h 862617"/>
                      <a:gd name="connsiteX1" fmla="*/ 207682 w 1062373"/>
                      <a:gd name="connsiteY1" fmla="*/ 399360 h 862617"/>
                      <a:gd name="connsiteX2" fmla="*/ 103841 w 1062373"/>
                      <a:gd name="connsiteY2" fmla="*/ 455270 h 862617"/>
                      <a:gd name="connsiteX3" fmla="*/ 0 w 1062373"/>
                      <a:gd name="connsiteY3" fmla="*/ 127795 h 862617"/>
                      <a:gd name="connsiteX4" fmla="*/ 399388 w 1062373"/>
                      <a:gd name="connsiteY4" fmla="*/ 47923 h 862617"/>
                      <a:gd name="connsiteX5" fmla="*/ 710911 w 1062373"/>
                      <a:gd name="connsiteY5" fmla="*/ 0 h 862617"/>
                      <a:gd name="connsiteX6" fmla="*/ 934569 w 1062373"/>
                      <a:gd name="connsiteY6" fmla="*/ 55911 h 862617"/>
                      <a:gd name="connsiteX7" fmla="*/ 1062373 w 1062373"/>
                      <a:gd name="connsiteY7" fmla="*/ 175718 h 862617"/>
                      <a:gd name="connsiteX8" fmla="*/ 1006459 w 1062373"/>
                      <a:gd name="connsiteY8" fmla="*/ 399360 h 862617"/>
                      <a:gd name="connsiteX9" fmla="*/ 854691 w 1062373"/>
                      <a:gd name="connsiteY9" fmla="*/ 335462 h 862617"/>
                      <a:gd name="connsiteX10" fmla="*/ 926581 w 1062373"/>
                      <a:gd name="connsiteY10" fmla="*/ 375398 h 862617"/>
                      <a:gd name="connsiteX11" fmla="*/ 1038410 w 1062373"/>
                      <a:gd name="connsiteY11" fmla="*/ 718847 h 862617"/>
                      <a:gd name="connsiteX12" fmla="*/ 143779 w 1062373"/>
                      <a:gd name="connsiteY12" fmla="*/ 862617 h 862617"/>
                      <a:gd name="connsiteX0" fmla="*/ 143779 w 1062373"/>
                      <a:gd name="connsiteY0" fmla="*/ 862617 h 862617"/>
                      <a:gd name="connsiteX1" fmla="*/ 207682 w 1062373"/>
                      <a:gd name="connsiteY1" fmla="*/ 399360 h 862617"/>
                      <a:gd name="connsiteX2" fmla="*/ 103841 w 1062373"/>
                      <a:gd name="connsiteY2" fmla="*/ 455270 h 862617"/>
                      <a:gd name="connsiteX3" fmla="*/ 0 w 1062373"/>
                      <a:gd name="connsiteY3" fmla="*/ 127795 h 862617"/>
                      <a:gd name="connsiteX4" fmla="*/ 399388 w 1062373"/>
                      <a:gd name="connsiteY4" fmla="*/ 47923 h 862617"/>
                      <a:gd name="connsiteX5" fmla="*/ 710911 w 1062373"/>
                      <a:gd name="connsiteY5" fmla="*/ 0 h 862617"/>
                      <a:gd name="connsiteX6" fmla="*/ 934569 w 1062373"/>
                      <a:gd name="connsiteY6" fmla="*/ 55911 h 862617"/>
                      <a:gd name="connsiteX7" fmla="*/ 1062373 w 1062373"/>
                      <a:gd name="connsiteY7" fmla="*/ 175718 h 862617"/>
                      <a:gd name="connsiteX8" fmla="*/ 1006459 w 1062373"/>
                      <a:gd name="connsiteY8" fmla="*/ 399360 h 862617"/>
                      <a:gd name="connsiteX9" fmla="*/ 854691 w 1062373"/>
                      <a:gd name="connsiteY9" fmla="*/ 335462 h 862617"/>
                      <a:gd name="connsiteX10" fmla="*/ 926581 w 1062373"/>
                      <a:gd name="connsiteY10" fmla="*/ 375398 h 862617"/>
                      <a:gd name="connsiteX11" fmla="*/ 1038410 w 1062373"/>
                      <a:gd name="connsiteY11" fmla="*/ 718847 h 862617"/>
                      <a:gd name="connsiteX12" fmla="*/ 143779 w 1062373"/>
                      <a:gd name="connsiteY12" fmla="*/ 862617 h 862617"/>
                      <a:gd name="connsiteX0" fmla="*/ 143779 w 1062373"/>
                      <a:gd name="connsiteY0" fmla="*/ 862617 h 862617"/>
                      <a:gd name="connsiteX1" fmla="*/ 207682 w 1062373"/>
                      <a:gd name="connsiteY1" fmla="*/ 399360 h 862617"/>
                      <a:gd name="connsiteX2" fmla="*/ 103841 w 1062373"/>
                      <a:gd name="connsiteY2" fmla="*/ 455270 h 862617"/>
                      <a:gd name="connsiteX3" fmla="*/ 0 w 1062373"/>
                      <a:gd name="connsiteY3" fmla="*/ 127795 h 862617"/>
                      <a:gd name="connsiteX4" fmla="*/ 399388 w 1062373"/>
                      <a:gd name="connsiteY4" fmla="*/ 47923 h 862617"/>
                      <a:gd name="connsiteX5" fmla="*/ 710911 w 1062373"/>
                      <a:gd name="connsiteY5" fmla="*/ 0 h 862617"/>
                      <a:gd name="connsiteX6" fmla="*/ 934569 w 1062373"/>
                      <a:gd name="connsiteY6" fmla="*/ 55911 h 862617"/>
                      <a:gd name="connsiteX7" fmla="*/ 1062373 w 1062373"/>
                      <a:gd name="connsiteY7" fmla="*/ 175718 h 862617"/>
                      <a:gd name="connsiteX8" fmla="*/ 1006459 w 1062373"/>
                      <a:gd name="connsiteY8" fmla="*/ 399360 h 862617"/>
                      <a:gd name="connsiteX9" fmla="*/ 854691 w 1062373"/>
                      <a:gd name="connsiteY9" fmla="*/ 335462 h 862617"/>
                      <a:gd name="connsiteX10" fmla="*/ 926581 w 1062373"/>
                      <a:gd name="connsiteY10" fmla="*/ 375398 h 862617"/>
                      <a:gd name="connsiteX11" fmla="*/ 1038410 w 1062373"/>
                      <a:gd name="connsiteY11" fmla="*/ 718847 h 862617"/>
                      <a:gd name="connsiteX12" fmla="*/ 143779 w 1062373"/>
                      <a:gd name="connsiteY12" fmla="*/ 862617 h 862617"/>
                      <a:gd name="connsiteX0" fmla="*/ 143779 w 1062373"/>
                      <a:gd name="connsiteY0" fmla="*/ 862617 h 862617"/>
                      <a:gd name="connsiteX1" fmla="*/ 207682 w 1062373"/>
                      <a:gd name="connsiteY1" fmla="*/ 399360 h 862617"/>
                      <a:gd name="connsiteX2" fmla="*/ 103841 w 1062373"/>
                      <a:gd name="connsiteY2" fmla="*/ 455270 h 862617"/>
                      <a:gd name="connsiteX3" fmla="*/ 0 w 1062373"/>
                      <a:gd name="connsiteY3" fmla="*/ 127795 h 862617"/>
                      <a:gd name="connsiteX4" fmla="*/ 399388 w 1062373"/>
                      <a:gd name="connsiteY4" fmla="*/ 47923 h 862617"/>
                      <a:gd name="connsiteX5" fmla="*/ 710911 w 1062373"/>
                      <a:gd name="connsiteY5" fmla="*/ 0 h 862617"/>
                      <a:gd name="connsiteX6" fmla="*/ 934569 w 1062373"/>
                      <a:gd name="connsiteY6" fmla="*/ 55911 h 862617"/>
                      <a:gd name="connsiteX7" fmla="*/ 1062373 w 1062373"/>
                      <a:gd name="connsiteY7" fmla="*/ 175718 h 862617"/>
                      <a:gd name="connsiteX8" fmla="*/ 1006459 w 1062373"/>
                      <a:gd name="connsiteY8" fmla="*/ 399360 h 862617"/>
                      <a:gd name="connsiteX9" fmla="*/ 854691 w 1062373"/>
                      <a:gd name="connsiteY9" fmla="*/ 335462 h 862617"/>
                      <a:gd name="connsiteX10" fmla="*/ 926581 w 1062373"/>
                      <a:gd name="connsiteY10" fmla="*/ 375398 h 862617"/>
                      <a:gd name="connsiteX11" fmla="*/ 1038410 w 1062373"/>
                      <a:gd name="connsiteY11" fmla="*/ 718847 h 862617"/>
                      <a:gd name="connsiteX12" fmla="*/ 143779 w 1062373"/>
                      <a:gd name="connsiteY12" fmla="*/ 862617 h 862617"/>
                      <a:gd name="connsiteX0" fmla="*/ 143779 w 1062373"/>
                      <a:gd name="connsiteY0" fmla="*/ 862617 h 862617"/>
                      <a:gd name="connsiteX1" fmla="*/ 207682 w 1062373"/>
                      <a:gd name="connsiteY1" fmla="*/ 399360 h 862617"/>
                      <a:gd name="connsiteX2" fmla="*/ 103841 w 1062373"/>
                      <a:gd name="connsiteY2" fmla="*/ 455270 h 862617"/>
                      <a:gd name="connsiteX3" fmla="*/ 0 w 1062373"/>
                      <a:gd name="connsiteY3" fmla="*/ 127795 h 862617"/>
                      <a:gd name="connsiteX4" fmla="*/ 399388 w 1062373"/>
                      <a:gd name="connsiteY4" fmla="*/ 47923 h 862617"/>
                      <a:gd name="connsiteX5" fmla="*/ 710911 w 1062373"/>
                      <a:gd name="connsiteY5" fmla="*/ 0 h 862617"/>
                      <a:gd name="connsiteX6" fmla="*/ 934569 w 1062373"/>
                      <a:gd name="connsiteY6" fmla="*/ 55911 h 862617"/>
                      <a:gd name="connsiteX7" fmla="*/ 1062373 w 1062373"/>
                      <a:gd name="connsiteY7" fmla="*/ 175718 h 862617"/>
                      <a:gd name="connsiteX8" fmla="*/ 1006459 w 1062373"/>
                      <a:gd name="connsiteY8" fmla="*/ 399360 h 862617"/>
                      <a:gd name="connsiteX9" fmla="*/ 854691 w 1062373"/>
                      <a:gd name="connsiteY9" fmla="*/ 335462 h 862617"/>
                      <a:gd name="connsiteX10" fmla="*/ 926581 w 1062373"/>
                      <a:gd name="connsiteY10" fmla="*/ 375398 h 862617"/>
                      <a:gd name="connsiteX11" fmla="*/ 1038410 w 1062373"/>
                      <a:gd name="connsiteY11" fmla="*/ 718847 h 862617"/>
                      <a:gd name="connsiteX12" fmla="*/ 143779 w 1062373"/>
                      <a:gd name="connsiteY12" fmla="*/ 862617 h 862617"/>
                      <a:gd name="connsiteX0" fmla="*/ 143779 w 1069713"/>
                      <a:gd name="connsiteY0" fmla="*/ 862617 h 862617"/>
                      <a:gd name="connsiteX1" fmla="*/ 207682 w 1069713"/>
                      <a:gd name="connsiteY1" fmla="*/ 399360 h 862617"/>
                      <a:gd name="connsiteX2" fmla="*/ 103841 w 1069713"/>
                      <a:gd name="connsiteY2" fmla="*/ 455270 h 862617"/>
                      <a:gd name="connsiteX3" fmla="*/ 0 w 1069713"/>
                      <a:gd name="connsiteY3" fmla="*/ 127795 h 862617"/>
                      <a:gd name="connsiteX4" fmla="*/ 399388 w 1069713"/>
                      <a:gd name="connsiteY4" fmla="*/ 47923 h 862617"/>
                      <a:gd name="connsiteX5" fmla="*/ 710911 w 1069713"/>
                      <a:gd name="connsiteY5" fmla="*/ 0 h 862617"/>
                      <a:gd name="connsiteX6" fmla="*/ 934569 w 1069713"/>
                      <a:gd name="connsiteY6" fmla="*/ 55911 h 862617"/>
                      <a:gd name="connsiteX7" fmla="*/ 1062373 w 1069713"/>
                      <a:gd name="connsiteY7" fmla="*/ 175718 h 862617"/>
                      <a:gd name="connsiteX8" fmla="*/ 1006459 w 1069713"/>
                      <a:gd name="connsiteY8" fmla="*/ 399360 h 862617"/>
                      <a:gd name="connsiteX9" fmla="*/ 854691 w 1069713"/>
                      <a:gd name="connsiteY9" fmla="*/ 335462 h 862617"/>
                      <a:gd name="connsiteX10" fmla="*/ 926581 w 1069713"/>
                      <a:gd name="connsiteY10" fmla="*/ 375398 h 862617"/>
                      <a:gd name="connsiteX11" fmla="*/ 1038410 w 1069713"/>
                      <a:gd name="connsiteY11" fmla="*/ 718847 h 862617"/>
                      <a:gd name="connsiteX12" fmla="*/ 143779 w 1069713"/>
                      <a:gd name="connsiteY12" fmla="*/ 862617 h 862617"/>
                      <a:gd name="connsiteX0" fmla="*/ 143779 w 1073108"/>
                      <a:gd name="connsiteY0" fmla="*/ 862617 h 862617"/>
                      <a:gd name="connsiteX1" fmla="*/ 207682 w 1073108"/>
                      <a:gd name="connsiteY1" fmla="*/ 399360 h 862617"/>
                      <a:gd name="connsiteX2" fmla="*/ 103841 w 1073108"/>
                      <a:gd name="connsiteY2" fmla="*/ 455270 h 862617"/>
                      <a:gd name="connsiteX3" fmla="*/ 0 w 1073108"/>
                      <a:gd name="connsiteY3" fmla="*/ 127795 h 862617"/>
                      <a:gd name="connsiteX4" fmla="*/ 399388 w 1073108"/>
                      <a:gd name="connsiteY4" fmla="*/ 47923 h 862617"/>
                      <a:gd name="connsiteX5" fmla="*/ 710911 w 1073108"/>
                      <a:gd name="connsiteY5" fmla="*/ 0 h 862617"/>
                      <a:gd name="connsiteX6" fmla="*/ 934569 w 1073108"/>
                      <a:gd name="connsiteY6" fmla="*/ 55911 h 862617"/>
                      <a:gd name="connsiteX7" fmla="*/ 1062373 w 1073108"/>
                      <a:gd name="connsiteY7" fmla="*/ 175718 h 862617"/>
                      <a:gd name="connsiteX8" fmla="*/ 1006459 w 1073108"/>
                      <a:gd name="connsiteY8" fmla="*/ 399360 h 862617"/>
                      <a:gd name="connsiteX9" fmla="*/ 854691 w 1073108"/>
                      <a:gd name="connsiteY9" fmla="*/ 335462 h 862617"/>
                      <a:gd name="connsiteX10" fmla="*/ 926581 w 1073108"/>
                      <a:gd name="connsiteY10" fmla="*/ 375398 h 862617"/>
                      <a:gd name="connsiteX11" fmla="*/ 1038410 w 1073108"/>
                      <a:gd name="connsiteY11" fmla="*/ 718847 h 862617"/>
                      <a:gd name="connsiteX12" fmla="*/ 143779 w 1073108"/>
                      <a:gd name="connsiteY12" fmla="*/ 862617 h 862617"/>
                      <a:gd name="connsiteX0" fmla="*/ 143779 w 1073108"/>
                      <a:gd name="connsiteY0" fmla="*/ 862617 h 862617"/>
                      <a:gd name="connsiteX1" fmla="*/ 207682 w 1073108"/>
                      <a:gd name="connsiteY1" fmla="*/ 399360 h 862617"/>
                      <a:gd name="connsiteX2" fmla="*/ 103841 w 1073108"/>
                      <a:gd name="connsiteY2" fmla="*/ 455270 h 862617"/>
                      <a:gd name="connsiteX3" fmla="*/ 0 w 1073108"/>
                      <a:gd name="connsiteY3" fmla="*/ 127795 h 862617"/>
                      <a:gd name="connsiteX4" fmla="*/ 399388 w 1073108"/>
                      <a:gd name="connsiteY4" fmla="*/ 47923 h 862617"/>
                      <a:gd name="connsiteX5" fmla="*/ 710911 w 1073108"/>
                      <a:gd name="connsiteY5" fmla="*/ 0 h 862617"/>
                      <a:gd name="connsiteX6" fmla="*/ 934569 w 1073108"/>
                      <a:gd name="connsiteY6" fmla="*/ 55911 h 862617"/>
                      <a:gd name="connsiteX7" fmla="*/ 1062373 w 1073108"/>
                      <a:gd name="connsiteY7" fmla="*/ 175718 h 862617"/>
                      <a:gd name="connsiteX8" fmla="*/ 1006459 w 1073108"/>
                      <a:gd name="connsiteY8" fmla="*/ 399360 h 862617"/>
                      <a:gd name="connsiteX9" fmla="*/ 854691 w 1073108"/>
                      <a:gd name="connsiteY9" fmla="*/ 335462 h 862617"/>
                      <a:gd name="connsiteX10" fmla="*/ 878655 w 1073108"/>
                      <a:gd name="connsiteY10" fmla="*/ 367411 h 862617"/>
                      <a:gd name="connsiteX11" fmla="*/ 1038410 w 1073108"/>
                      <a:gd name="connsiteY11" fmla="*/ 718847 h 862617"/>
                      <a:gd name="connsiteX12" fmla="*/ 143779 w 1073108"/>
                      <a:gd name="connsiteY12" fmla="*/ 862617 h 862617"/>
                      <a:gd name="connsiteX0" fmla="*/ 143779 w 1073108"/>
                      <a:gd name="connsiteY0" fmla="*/ 862617 h 862617"/>
                      <a:gd name="connsiteX1" fmla="*/ 207682 w 1073108"/>
                      <a:gd name="connsiteY1" fmla="*/ 399360 h 862617"/>
                      <a:gd name="connsiteX2" fmla="*/ 103841 w 1073108"/>
                      <a:gd name="connsiteY2" fmla="*/ 455270 h 862617"/>
                      <a:gd name="connsiteX3" fmla="*/ 0 w 1073108"/>
                      <a:gd name="connsiteY3" fmla="*/ 127795 h 862617"/>
                      <a:gd name="connsiteX4" fmla="*/ 399388 w 1073108"/>
                      <a:gd name="connsiteY4" fmla="*/ 47923 h 862617"/>
                      <a:gd name="connsiteX5" fmla="*/ 710911 w 1073108"/>
                      <a:gd name="connsiteY5" fmla="*/ 0 h 862617"/>
                      <a:gd name="connsiteX6" fmla="*/ 934569 w 1073108"/>
                      <a:gd name="connsiteY6" fmla="*/ 55911 h 862617"/>
                      <a:gd name="connsiteX7" fmla="*/ 1062373 w 1073108"/>
                      <a:gd name="connsiteY7" fmla="*/ 175718 h 862617"/>
                      <a:gd name="connsiteX8" fmla="*/ 1006459 w 1073108"/>
                      <a:gd name="connsiteY8" fmla="*/ 399360 h 862617"/>
                      <a:gd name="connsiteX9" fmla="*/ 854691 w 1073108"/>
                      <a:gd name="connsiteY9" fmla="*/ 335462 h 862617"/>
                      <a:gd name="connsiteX10" fmla="*/ 878655 w 1073108"/>
                      <a:gd name="connsiteY10" fmla="*/ 367411 h 862617"/>
                      <a:gd name="connsiteX11" fmla="*/ 1038410 w 1073108"/>
                      <a:gd name="connsiteY11" fmla="*/ 718847 h 862617"/>
                      <a:gd name="connsiteX12" fmla="*/ 143779 w 1073108"/>
                      <a:gd name="connsiteY12" fmla="*/ 862617 h 862617"/>
                      <a:gd name="connsiteX0" fmla="*/ 143779 w 1073108"/>
                      <a:gd name="connsiteY0" fmla="*/ 862617 h 869815"/>
                      <a:gd name="connsiteX1" fmla="*/ 207682 w 1073108"/>
                      <a:gd name="connsiteY1" fmla="*/ 399360 h 869815"/>
                      <a:gd name="connsiteX2" fmla="*/ 103841 w 1073108"/>
                      <a:gd name="connsiteY2" fmla="*/ 455270 h 869815"/>
                      <a:gd name="connsiteX3" fmla="*/ 0 w 1073108"/>
                      <a:gd name="connsiteY3" fmla="*/ 127795 h 869815"/>
                      <a:gd name="connsiteX4" fmla="*/ 399388 w 1073108"/>
                      <a:gd name="connsiteY4" fmla="*/ 47923 h 869815"/>
                      <a:gd name="connsiteX5" fmla="*/ 710911 w 1073108"/>
                      <a:gd name="connsiteY5" fmla="*/ 0 h 869815"/>
                      <a:gd name="connsiteX6" fmla="*/ 934569 w 1073108"/>
                      <a:gd name="connsiteY6" fmla="*/ 55911 h 869815"/>
                      <a:gd name="connsiteX7" fmla="*/ 1062373 w 1073108"/>
                      <a:gd name="connsiteY7" fmla="*/ 175718 h 869815"/>
                      <a:gd name="connsiteX8" fmla="*/ 1006459 w 1073108"/>
                      <a:gd name="connsiteY8" fmla="*/ 399360 h 869815"/>
                      <a:gd name="connsiteX9" fmla="*/ 854691 w 1073108"/>
                      <a:gd name="connsiteY9" fmla="*/ 335462 h 869815"/>
                      <a:gd name="connsiteX10" fmla="*/ 878655 w 1073108"/>
                      <a:gd name="connsiteY10" fmla="*/ 367411 h 869815"/>
                      <a:gd name="connsiteX11" fmla="*/ 1038410 w 1073108"/>
                      <a:gd name="connsiteY11" fmla="*/ 718847 h 869815"/>
                      <a:gd name="connsiteX12" fmla="*/ 143779 w 1073108"/>
                      <a:gd name="connsiteY12" fmla="*/ 862617 h 869815"/>
                      <a:gd name="connsiteX0" fmla="*/ 143779 w 1073108"/>
                      <a:gd name="connsiteY0" fmla="*/ 862617 h 869815"/>
                      <a:gd name="connsiteX1" fmla="*/ 207682 w 1073108"/>
                      <a:gd name="connsiteY1" fmla="*/ 399360 h 869815"/>
                      <a:gd name="connsiteX2" fmla="*/ 103841 w 1073108"/>
                      <a:gd name="connsiteY2" fmla="*/ 455270 h 869815"/>
                      <a:gd name="connsiteX3" fmla="*/ 0 w 1073108"/>
                      <a:gd name="connsiteY3" fmla="*/ 127795 h 869815"/>
                      <a:gd name="connsiteX4" fmla="*/ 399388 w 1073108"/>
                      <a:gd name="connsiteY4" fmla="*/ 47923 h 869815"/>
                      <a:gd name="connsiteX5" fmla="*/ 710911 w 1073108"/>
                      <a:gd name="connsiteY5" fmla="*/ 0 h 869815"/>
                      <a:gd name="connsiteX6" fmla="*/ 934569 w 1073108"/>
                      <a:gd name="connsiteY6" fmla="*/ 55911 h 869815"/>
                      <a:gd name="connsiteX7" fmla="*/ 1062373 w 1073108"/>
                      <a:gd name="connsiteY7" fmla="*/ 175718 h 869815"/>
                      <a:gd name="connsiteX8" fmla="*/ 1006459 w 1073108"/>
                      <a:gd name="connsiteY8" fmla="*/ 399360 h 869815"/>
                      <a:gd name="connsiteX9" fmla="*/ 854691 w 1073108"/>
                      <a:gd name="connsiteY9" fmla="*/ 335462 h 869815"/>
                      <a:gd name="connsiteX10" fmla="*/ 878655 w 1073108"/>
                      <a:gd name="connsiteY10" fmla="*/ 367411 h 869815"/>
                      <a:gd name="connsiteX11" fmla="*/ 1038410 w 1073108"/>
                      <a:gd name="connsiteY11" fmla="*/ 718847 h 869815"/>
                      <a:gd name="connsiteX12" fmla="*/ 143779 w 1073108"/>
                      <a:gd name="connsiteY12" fmla="*/ 862617 h 869815"/>
                      <a:gd name="connsiteX0" fmla="*/ 162829 w 1092158"/>
                      <a:gd name="connsiteY0" fmla="*/ 862617 h 869815"/>
                      <a:gd name="connsiteX1" fmla="*/ 226732 w 1092158"/>
                      <a:gd name="connsiteY1" fmla="*/ 399360 h 869815"/>
                      <a:gd name="connsiteX2" fmla="*/ 122891 w 1092158"/>
                      <a:gd name="connsiteY2" fmla="*/ 455270 h 869815"/>
                      <a:gd name="connsiteX3" fmla="*/ 0 w 1092158"/>
                      <a:gd name="connsiteY3" fmla="*/ 134145 h 869815"/>
                      <a:gd name="connsiteX4" fmla="*/ 418438 w 1092158"/>
                      <a:gd name="connsiteY4" fmla="*/ 47923 h 869815"/>
                      <a:gd name="connsiteX5" fmla="*/ 729961 w 1092158"/>
                      <a:gd name="connsiteY5" fmla="*/ 0 h 869815"/>
                      <a:gd name="connsiteX6" fmla="*/ 953619 w 1092158"/>
                      <a:gd name="connsiteY6" fmla="*/ 55911 h 869815"/>
                      <a:gd name="connsiteX7" fmla="*/ 1081423 w 1092158"/>
                      <a:gd name="connsiteY7" fmla="*/ 175718 h 869815"/>
                      <a:gd name="connsiteX8" fmla="*/ 1025509 w 1092158"/>
                      <a:gd name="connsiteY8" fmla="*/ 399360 h 869815"/>
                      <a:gd name="connsiteX9" fmla="*/ 873741 w 1092158"/>
                      <a:gd name="connsiteY9" fmla="*/ 335462 h 869815"/>
                      <a:gd name="connsiteX10" fmla="*/ 897705 w 1092158"/>
                      <a:gd name="connsiteY10" fmla="*/ 367411 h 869815"/>
                      <a:gd name="connsiteX11" fmla="*/ 1057460 w 1092158"/>
                      <a:gd name="connsiteY11" fmla="*/ 718847 h 869815"/>
                      <a:gd name="connsiteX12" fmla="*/ 162829 w 1092158"/>
                      <a:gd name="connsiteY12" fmla="*/ 862617 h 869815"/>
                      <a:gd name="connsiteX0" fmla="*/ 162829 w 1092158"/>
                      <a:gd name="connsiteY0" fmla="*/ 862617 h 869815"/>
                      <a:gd name="connsiteX1" fmla="*/ 226732 w 1092158"/>
                      <a:gd name="connsiteY1" fmla="*/ 399360 h 869815"/>
                      <a:gd name="connsiteX2" fmla="*/ 122891 w 1092158"/>
                      <a:gd name="connsiteY2" fmla="*/ 455270 h 869815"/>
                      <a:gd name="connsiteX3" fmla="*/ 0 w 1092158"/>
                      <a:gd name="connsiteY3" fmla="*/ 134145 h 869815"/>
                      <a:gd name="connsiteX4" fmla="*/ 418438 w 1092158"/>
                      <a:gd name="connsiteY4" fmla="*/ 47923 h 869815"/>
                      <a:gd name="connsiteX5" fmla="*/ 729961 w 1092158"/>
                      <a:gd name="connsiteY5" fmla="*/ 0 h 869815"/>
                      <a:gd name="connsiteX6" fmla="*/ 953619 w 1092158"/>
                      <a:gd name="connsiteY6" fmla="*/ 55911 h 869815"/>
                      <a:gd name="connsiteX7" fmla="*/ 1081423 w 1092158"/>
                      <a:gd name="connsiteY7" fmla="*/ 175718 h 869815"/>
                      <a:gd name="connsiteX8" fmla="*/ 1025509 w 1092158"/>
                      <a:gd name="connsiteY8" fmla="*/ 399360 h 869815"/>
                      <a:gd name="connsiteX9" fmla="*/ 873741 w 1092158"/>
                      <a:gd name="connsiteY9" fmla="*/ 335462 h 869815"/>
                      <a:gd name="connsiteX10" fmla="*/ 897705 w 1092158"/>
                      <a:gd name="connsiteY10" fmla="*/ 367411 h 869815"/>
                      <a:gd name="connsiteX11" fmla="*/ 1057460 w 1092158"/>
                      <a:gd name="connsiteY11" fmla="*/ 718847 h 869815"/>
                      <a:gd name="connsiteX12" fmla="*/ 162829 w 1092158"/>
                      <a:gd name="connsiteY12" fmla="*/ 862617 h 869815"/>
                      <a:gd name="connsiteX0" fmla="*/ 162829 w 1092158"/>
                      <a:gd name="connsiteY0" fmla="*/ 862617 h 869815"/>
                      <a:gd name="connsiteX1" fmla="*/ 226732 w 1092158"/>
                      <a:gd name="connsiteY1" fmla="*/ 399360 h 869815"/>
                      <a:gd name="connsiteX2" fmla="*/ 122891 w 1092158"/>
                      <a:gd name="connsiteY2" fmla="*/ 455270 h 869815"/>
                      <a:gd name="connsiteX3" fmla="*/ 0 w 1092158"/>
                      <a:gd name="connsiteY3" fmla="*/ 134145 h 869815"/>
                      <a:gd name="connsiteX4" fmla="*/ 418438 w 1092158"/>
                      <a:gd name="connsiteY4" fmla="*/ 47923 h 869815"/>
                      <a:gd name="connsiteX5" fmla="*/ 729961 w 1092158"/>
                      <a:gd name="connsiteY5" fmla="*/ 0 h 869815"/>
                      <a:gd name="connsiteX6" fmla="*/ 953619 w 1092158"/>
                      <a:gd name="connsiteY6" fmla="*/ 55911 h 869815"/>
                      <a:gd name="connsiteX7" fmla="*/ 1081423 w 1092158"/>
                      <a:gd name="connsiteY7" fmla="*/ 175718 h 869815"/>
                      <a:gd name="connsiteX8" fmla="*/ 1025509 w 1092158"/>
                      <a:gd name="connsiteY8" fmla="*/ 399360 h 869815"/>
                      <a:gd name="connsiteX9" fmla="*/ 873741 w 1092158"/>
                      <a:gd name="connsiteY9" fmla="*/ 335462 h 869815"/>
                      <a:gd name="connsiteX10" fmla="*/ 897705 w 1092158"/>
                      <a:gd name="connsiteY10" fmla="*/ 367411 h 869815"/>
                      <a:gd name="connsiteX11" fmla="*/ 1057460 w 1092158"/>
                      <a:gd name="connsiteY11" fmla="*/ 718847 h 869815"/>
                      <a:gd name="connsiteX12" fmla="*/ 162829 w 1092158"/>
                      <a:gd name="connsiteY12" fmla="*/ 862617 h 869815"/>
                      <a:gd name="connsiteX0" fmla="*/ 162829 w 1111648"/>
                      <a:gd name="connsiteY0" fmla="*/ 862617 h 869815"/>
                      <a:gd name="connsiteX1" fmla="*/ 226732 w 1111648"/>
                      <a:gd name="connsiteY1" fmla="*/ 399360 h 869815"/>
                      <a:gd name="connsiteX2" fmla="*/ 122891 w 1111648"/>
                      <a:gd name="connsiteY2" fmla="*/ 455270 h 869815"/>
                      <a:gd name="connsiteX3" fmla="*/ 0 w 1111648"/>
                      <a:gd name="connsiteY3" fmla="*/ 134145 h 869815"/>
                      <a:gd name="connsiteX4" fmla="*/ 418438 w 1111648"/>
                      <a:gd name="connsiteY4" fmla="*/ 47923 h 869815"/>
                      <a:gd name="connsiteX5" fmla="*/ 729961 w 1111648"/>
                      <a:gd name="connsiteY5" fmla="*/ 0 h 869815"/>
                      <a:gd name="connsiteX6" fmla="*/ 953619 w 1111648"/>
                      <a:gd name="connsiteY6" fmla="*/ 55911 h 869815"/>
                      <a:gd name="connsiteX7" fmla="*/ 1103648 w 1111648"/>
                      <a:gd name="connsiteY7" fmla="*/ 185243 h 869815"/>
                      <a:gd name="connsiteX8" fmla="*/ 1025509 w 1111648"/>
                      <a:gd name="connsiteY8" fmla="*/ 399360 h 869815"/>
                      <a:gd name="connsiteX9" fmla="*/ 873741 w 1111648"/>
                      <a:gd name="connsiteY9" fmla="*/ 335462 h 869815"/>
                      <a:gd name="connsiteX10" fmla="*/ 897705 w 1111648"/>
                      <a:gd name="connsiteY10" fmla="*/ 367411 h 869815"/>
                      <a:gd name="connsiteX11" fmla="*/ 1057460 w 1111648"/>
                      <a:gd name="connsiteY11" fmla="*/ 718847 h 869815"/>
                      <a:gd name="connsiteX12" fmla="*/ 162829 w 1111648"/>
                      <a:gd name="connsiteY12" fmla="*/ 862617 h 869815"/>
                      <a:gd name="connsiteX0" fmla="*/ 162829 w 1115487"/>
                      <a:gd name="connsiteY0" fmla="*/ 862617 h 869815"/>
                      <a:gd name="connsiteX1" fmla="*/ 226732 w 1115487"/>
                      <a:gd name="connsiteY1" fmla="*/ 399360 h 869815"/>
                      <a:gd name="connsiteX2" fmla="*/ 122891 w 1115487"/>
                      <a:gd name="connsiteY2" fmla="*/ 455270 h 869815"/>
                      <a:gd name="connsiteX3" fmla="*/ 0 w 1115487"/>
                      <a:gd name="connsiteY3" fmla="*/ 134145 h 869815"/>
                      <a:gd name="connsiteX4" fmla="*/ 418438 w 1115487"/>
                      <a:gd name="connsiteY4" fmla="*/ 47923 h 869815"/>
                      <a:gd name="connsiteX5" fmla="*/ 729961 w 1115487"/>
                      <a:gd name="connsiteY5" fmla="*/ 0 h 869815"/>
                      <a:gd name="connsiteX6" fmla="*/ 953619 w 1115487"/>
                      <a:gd name="connsiteY6" fmla="*/ 55911 h 869815"/>
                      <a:gd name="connsiteX7" fmla="*/ 1103648 w 1115487"/>
                      <a:gd name="connsiteY7" fmla="*/ 185243 h 869815"/>
                      <a:gd name="connsiteX8" fmla="*/ 1054084 w 1115487"/>
                      <a:gd name="connsiteY8" fmla="*/ 402535 h 869815"/>
                      <a:gd name="connsiteX9" fmla="*/ 873741 w 1115487"/>
                      <a:gd name="connsiteY9" fmla="*/ 335462 h 869815"/>
                      <a:gd name="connsiteX10" fmla="*/ 897705 w 1115487"/>
                      <a:gd name="connsiteY10" fmla="*/ 367411 h 869815"/>
                      <a:gd name="connsiteX11" fmla="*/ 1057460 w 1115487"/>
                      <a:gd name="connsiteY11" fmla="*/ 718847 h 869815"/>
                      <a:gd name="connsiteX12" fmla="*/ 162829 w 1115487"/>
                      <a:gd name="connsiteY12" fmla="*/ 862617 h 869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15487" h="869815">
                        <a:moveTo>
                          <a:pt x="162829" y="862617"/>
                        </a:moveTo>
                        <a:lnTo>
                          <a:pt x="226732" y="399360"/>
                        </a:lnTo>
                        <a:lnTo>
                          <a:pt x="122891" y="455270"/>
                        </a:lnTo>
                        <a:cubicBezTo>
                          <a:pt x="116852" y="332353"/>
                          <a:pt x="101289" y="228487"/>
                          <a:pt x="0" y="134145"/>
                        </a:cubicBezTo>
                        <a:cubicBezTo>
                          <a:pt x="133129" y="59598"/>
                          <a:pt x="285309" y="74547"/>
                          <a:pt x="418438" y="47923"/>
                        </a:cubicBezTo>
                        <a:cubicBezTo>
                          <a:pt x="602157" y="175719"/>
                          <a:pt x="658071" y="71884"/>
                          <a:pt x="729961" y="0"/>
                        </a:cubicBezTo>
                        <a:lnTo>
                          <a:pt x="953619" y="55911"/>
                        </a:lnTo>
                        <a:cubicBezTo>
                          <a:pt x="996220" y="95847"/>
                          <a:pt x="1100985" y="137319"/>
                          <a:pt x="1103648" y="185243"/>
                        </a:cubicBezTo>
                        <a:cubicBezTo>
                          <a:pt x="1132936" y="291739"/>
                          <a:pt x="1104674" y="335975"/>
                          <a:pt x="1054084" y="402535"/>
                        </a:cubicBezTo>
                        <a:lnTo>
                          <a:pt x="873741" y="335462"/>
                        </a:lnTo>
                        <a:lnTo>
                          <a:pt x="897705" y="367411"/>
                        </a:lnTo>
                        <a:lnTo>
                          <a:pt x="1057460" y="718847"/>
                        </a:lnTo>
                        <a:cubicBezTo>
                          <a:pt x="743275" y="902552"/>
                          <a:pt x="461039" y="870605"/>
                          <a:pt x="162829" y="86261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BE7DBB"/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12" name="Forma libre 611"/>
                  <p:cNvSpPr/>
                  <p:nvPr/>
                </p:nvSpPr>
                <p:spPr>
                  <a:xfrm>
                    <a:off x="4129678" y="2803503"/>
                    <a:ext cx="391401" cy="327475"/>
                  </a:xfrm>
                  <a:custGeom>
                    <a:avLst/>
                    <a:gdLst>
                      <a:gd name="connsiteX0" fmla="*/ 127804 w 391401"/>
                      <a:gd name="connsiteY0" fmla="*/ 119808 h 327475"/>
                      <a:gd name="connsiteX1" fmla="*/ 0 w 391401"/>
                      <a:gd name="connsiteY1" fmla="*/ 15975 h 327475"/>
                      <a:gd name="connsiteX2" fmla="*/ 0 w 391401"/>
                      <a:gd name="connsiteY2" fmla="*/ 319488 h 327475"/>
                      <a:gd name="connsiteX3" fmla="*/ 151768 w 391401"/>
                      <a:gd name="connsiteY3" fmla="*/ 183706 h 327475"/>
                      <a:gd name="connsiteX4" fmla="*/ 167743 w 391401"/>
                      <a:gd name="connsiteY4" fmla="*/ 71885 h 327475"/>
                      <a:gd name="connsiteX5" fmla="*/ 167743 w 391401"/>
                      <a:gd name="connsiteY5" fmla="*/ 191693 h 327475"/>
                      <a:gd name="connsiteX6" fmla="*/ 319511 w 391401"/>
                      <a:gd name="connsiteY6" fmla="*/ 327475 h 327475"/>
                      <a:gd name="connsiteX7" fmla="*/ 391401 w 391401"/>
                      <a:gd name="connsiteY7" fmla="*/ 167731 h 327475"/>
                      <a:gd name="connsiteX8" fmla="*/ 335486 w 391401"/>
                      <a:gd name="connsiteY8" fmla="*/ 0 h 327475"/>
                      <a:gd name="connsiteX9" fmla="*/ 127804 w 391401"/>
                      <a:gd name="connsiteY9" fmla="*/ 119808 h 327475"/>
                      <a:gd name="connsiteX0" fmla="*/ 177505 w 441102"/>
                      <a:gd name="connsiteY0" fmla="*/ 119808 h 327475"/>
                      <a:gd name="connsiteX1" fmla="*/ 49701 w 441102"/>
                      <a:gd name="connsiteY1" fmla="*/ 15975 h 327475"/>
                      <a:gd name="connsiteX2" fmla="*/ 49701 w 441102"/>
                      <a:gd name="connsiteY2" fmla="*/ 319488 h 327475"/>
                      <a:gd name="connsiteX3" fmla="*/ 201469 w 441102"/>
                      <a:gd name="connsiteY3" fmla="*/ 183706 h 327475"/>
                      <a:gd name="connsiteX4" fmla="*/ 217444 w 441102"/>
                      <a:gd name="connsiteY4" fmla="*/ 71885 h 327475"/>
                      <a:gd name="connsiteX5" fmla="*/ 217444 w 441102"/>
                      <a:gd name="connsiteY5" fmla="*/ 191693 h 327475"/>
                      <a:gd name="connsiteX6" fmla="*/ 369212 w 441102"/>
                      <a:gd name="connsiteY6" fmla="*/ 327475 h 327475"/>
                      <a:gd name="connsiteX7" fmla="*/ 441102 w 441102"/>
                      <a:gd name="connsiteY7" fmla="*/ 167731 h 327475"/>
                      <a:gd name="connsiteX8" fmla="*/ 385187 w 441102"/>
                      <a:gd name="connsiteY8" fmla="*/ 0 h 327475"/>
                      <a:gd name="connsiteX9" fmla="*/ 177505 w 441102"/>
                      <a:gd name="connsiteY9" fmla="*/ 119808 h 327475"/>
                      <a:gd name="connsiteX0" fmla="*/ 127804 w 391401"/>
                      <a:gd name="connsiteY0" fmla="*/ 119808 h 327475"/>
                      <a:gd name="connsiteX1" fmla="*/ 0 w 391401"/>
                      <a:gd name="connsiteY1" fmla="*/ 15975 h 327475"/>
                      <a:gd name="connsiteX2" fmla="*/ 0 w 391401"/>
                      <a:gd name="connsiteY2" fmla="*/ 319488 h 327475"/>
                      <a:gd name="connsiteX3" fmla="*/ 151768 w 391401"/>
                      <a:gd name="connsiteY3" fmla="*/ 183706 h 327475"/>
                      <a:gd name="connsiteX4" fmla="*/ 167743 w 391401"/>
                      <a:gd name="connsiteY4" fmla="*/ 71885 h 327475"/>
                      <a:gd name="connsiteX5" fmla="*/ 167743 w 391401"/>
                      <a:gd name="connsiteY5" fmla="*/ 191693 h 327475"/>
                      <a:gd name="connsiteX6" fmla="*/ 319511 w 391401"/>
                      <a:gd name="connsiteY6" fmla="*/ 327475 h 327475"/>
                      <a:gd name="connsiteX7" fmla="*/ 391401 w 391401"/>
                      <a:gd name="connsiteY7" fmla="*/ 167731 h 327475"/>
                      <a:gd name="connsiteX8" fmla="*/ 335486 w 391401"/>
                      <a:gd name="connsiteY8" fmla="*/ 0 h 327475"/>
                      <a:gd name="connsiteX9" fmla="*/ 127804 w 391401"/>
                      <a:gd name="connsiteY9" fmla="*/ 119808 h 327475"/>
                      <a:gd name="connsiteX0" fmla="*/ 127804 w 391401"/>
                      <a:gd name="connsiteY0" fmla="*/ 119808 h 327475"/>
                      <a:gd name="connsiteX1" fmla="*/ 0 w 391401"/>
                      <a:gd name="connsiteY1" fmla="*/ 15975 h 327475"/>
                      <a:gd name="connsiteX2" fmla="*/ 0 w 391401"/>
                      <a:gd name="connsiteY2" fmla="*/ 319488 h 327475"/>
                      <a:gd name="connsiteX3" fmla="*/ 151768 w 391401"/>
                      <a:gd name="connsiteY3" fmla="*/ 183706 h 327475"/>
                      <a:gd name="connsiteX4" fmla="*/ 167743 w 391401"/>
                      <a:gd name="connsiteY4" fmla="*/ 71885 h 327475"/>
                      <a:gd name="connsiteX5" fmla="*/ 167743 w 391401"/>
                      <a:gd name="connsiteY5" fmla="*/ 191693 h 327475"/>
                      <a:gd name="connsiteX6" fmla="*/ 319511 w 391401"/>
                      <a:gd name="connsiteY6" fmla="*/ 327475 h 327475"/>
                      <a:gd name="connsiteX7" fmla="*/ 391401 w 391401"/>
                      <a:gd name="connsiteY7" fmla="*/ 167731 h 327475"/>
                      <a:gd name="connsiteX8" fmla="*/ 335486 w 391401"/>
                      <a:gd name="connsiteY8" fmla="*/ 0 h 327475"/>
                      <a:gd name="connsiteX9" fmla="*/ 127804 w 391401"/>
                      <a:gd name="connsiteY9" fmla="*/ 119808 h 327475"/>
                      <a:gd name="connsiteX0" fmla="*/ 127804 w 391401"/>
                      <a:gd name="connsiteY0" fmla="*/ 119808 h 327475"/>
                      <a:gd name="connsiteX1" fmla="*/ 0 w 391401"/>
                      <a:gd name="connsiteY1" fmla="*/ 15975 h 327475"/>
                      <a:gd name="connsiteX2" fmla="*/ 0 w 391401"/>
                      <a:gd name="connsiteY2" fmla="*/ 319488 h 327475"/>
                      <a:gd name="connsiteX3" fmla="*/ 151768 w 391401"/>
                      <a:gd name="connsiteY3" fmla="*/ 183706 h 327475"/>
                      <a:gd name="connsiteX4" fmla="*/ 167743 w 391401"/>
                      <a:gd name="connsiteY4" fmla="*/ 71885 h 327475"/>
                      <a:gd name="connsiteX5" fmla="*/ 167743 w 391401"/>
                      <a:gd name="connsiteY5" fmla="*/ 191693 h 327475"/>
                      <a:gd name="connsiteX6" fmla="*/ 319511 w 391401"/>
                      <a:gd name="connsiteY6" fmla="*/ 327475 h 327475"/>
                      <a:gd name="connsiteX7" fmla="*/ 391401 w 391401"/>
                      <a:gd name="connsiteY7" fmla="*/ 167731 h 327475"/>
                      <a:gd name="connsiteX8" fmla="*/ 335486 w 391401"/>
                      <a:gd name="connsiteY8" fmla="*/ 0 h 327475"/>
                      <a:gd name="connsiteX9" fmla="*/ 127804 w 391401"/>
                      <a:gd name="connsiteY9" fmla="*/ 119808 h 327475"/>
                      <a:gd name="connsiteX0" fmla="*/ 127804 w 391401"/>
                      <a:gd name="connsiteY0" fmla="*/ 119808 h 327475"/>
                      <a:gd name="connsiteX1" fmla="*/ 0 w 391401"/>
                      <a:gd name="connsiteY1" fmla="*/ 15975 h 327475"/>
                      <a:gd name="connsiteX2" fmla="*/ 0 w 391401"/>
                      <a:gd name="connsiteY2" fmla="*/ 319488 h 327475"/>
                      <a:gd name="connsiteX3" fmla="*/ 151768 w 391401"/>
                      <a:gd name="connsiteY3" fmla="*/ 183706 h 327475"/>
                      <a:gd name="connsiteX4" fmla="*/ 159755 w 391401"/>
                      <a:gd name="connsiteY4" fmla="*/ 111821 h 327475"/>
                      <a:gd name="connsiteX5" fmla="*/ 167743 w 391401"/>
                      <a:gd name="connsiteY5" fmla="*/ 191693 h 327475"/>
                      <a:gd name="connsiteX6" fmla="*/ 319511 w 391401"/>
                      <a:gd name="connsiteY6" fmla="*/ 327475 h 327475"/>
                      <a:gd name="connsiteX7" fmla="*/ 391401 w 391401"/>
                      <a:gd name="connsiteY7" fmla="*/ 167731 h 327475"/>
                      <a:gd name="connsiteX8" fmla="*/ 335486 w 391401"/>
                      <a:gd name="connsiteY8" fmla="*/ 0 h 327475"/>
                      <a:gd name="connsiteX9" fmla="*/ 127804 w 391401"/>
                      <a:gd name="connsiteY9" fmla="*/ 119808 h 327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1401" h="327475">
                        <a:moveTo>
                          <a:pt x="127804" y="119808"/>
                        </a:moveTo>
                        <a:lnTo>
                          <a:pt x="0" y="15975"/>
                        </a:lnTo>
                        <a:cubicBezTo>
                          <a:pt x="-111829" y="109159"/>
                          <a:pt x="-111829" y="218317"/>
                          <a:pt x="0" y="319488"/>
                        </a:cubicBezTo>
                        <a:lnTo>
                          <a:pt x="151768" y="183706"/>
                        </a:lnTo>
                        <a:lnTo>
                          <a:pt x="159755" y="111821"/>
                        </a:lnTo>
                        <a:lnTo>
                          <a:pt x="167743" y="191693"/>
                        </a:lnTo>
                        <a:lnTo>
                          <a:pt x="319511" y="327475"/>
                        </a:lnTo>
                        <a:cubicBezTo>
                          <a:pt x="383413" y="274227"/>
                          <a:pt x="367438" y="220979"/>
                          <a:pt x="391401" y="167731"/>
                        </a:cubicBezTo>
                        <a:cubicBezTo>
                          <a:pt x="372763" y="111821"/>
                          <a:pt x="418026" y="55910"/>
                          <a:pt x="335486" y="0"/>
                        </a:cubicBezTo>
                        <a:lnTo>
                          <a:pt x="127804" y="11980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4">
                          <a:lumMod val="75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4">
                          <a:lumMod val="75000"/>
                        </a:schemeClr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13" name="Elipse 612"/>
                  <p:cNvSpPr>
                    <a:spLocks noChangeAspect="1"/>
                  </p:cNvSpPr>
                  <p:nvPr/>
                </p:nvSpPr>
                <p:spPr>
                  <a:xfrm>
                    <a:off x="4039675" y="2284964"/>
                    <a:ext cx="32775" cy="34312"/>
                  </a:xfrm>
                  <a:prstGeom prst="ellipse">
                    <a:avLst/>
                  </a:prstGeom>
                  <a:solidFill>
                    <a:schemeClr val="tx1"/>
                  </a:soli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s-ES" dirty="0" smtClean="0"/>
                      <a:t>&lt;</a:t>
                    </a:r>
                    <a:endParaRPr lang="es-ES" dirty="0"/>
                  </a:p>
                </p:txBody>
              </p:sp>
              <p:sp>
                <p:nvSpPr>
                  <p:cNvPr id="614" name="Elipse 613"/>
                  <p:cNvSpPr>
                    <a:spLocks noChangeAspect="1"/>
                  </p:cNvSpPr>
                  <p:nvPr/>
                </p:nvSpPr>
                <p:spPr>
                  <a:xfrm>
                    <a:off x="4369875" y="2252031"/>
                    <a:ext cx="32775" cy="34312"/>
                  </a:xfrm>
                  <a:prstGeom prst="ellipse">
                    <a:avLst/>
                  </a:prstGeom>
                  <a:solidFill>
                    <a:schemeClr val="tx1"/>
                  </a:solidFill>
                  <a:ln w="3175" cmpd="sng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615" name="Forma libre 614"/>
                  <p:cNvSpPr/>
                  <p:nvPr/>
                </p:nvSpPr>
                <p:spPr>
                  <a:xfrm rot="1529989" flipH="1" flipV="1">
                    <a:off x="4178032" y="2390740"/>
                    <a:ext cx="81807" cy="45719"/>
                  </a:xfrm>
                  <a:custGeom>
                    <a:avLst/>
                    <a:gdLst>
                      <a:gd name="connsiteX0" fmla="*/ 203200 w 203200"/>
                      <a:gd name="connsiteY0" fmla="*/ 0 h 161925"/>
                      <a:gd name="connsiteX1" fmla="*/ 0 w 203200"/>
                      <a:gd name="connsiteY1" fmla="*/ 161925 h 161925"/>
                      <a:gd name="connsiteX2" fmla="*/ 0 w 203200"/>
                      <a:gd name="connsiteY2" fmla="*/ 161925 h 161925"/>
                      <a:gd name="connsiteX0" fmla="*/ 225425 w 225425"/>
                      <a:gd name="connsiteY0" fmla="*/ 0 h 92075"/>
                      <a:gd name="connsiteX1" fmla="*/ 0 w 225425"/>
                      <a:gd name="connsiteY1" fmla="*/ 92075 h 92075"/>
                      <a:gd name="connsiteX2" fmla="*/ 0 w 225425"/>
                      <a:gd name="connsiteY2" fmla="*/ 92075 h 92075"/>
                      <a:gd name="connsiteX0" fmla="*/ 225425 w 225425"/>
                      <a:gd name="connsiteY0" fmla="*/ 3999 h 96074"/>
                      <a:gd name="connsiteX1" fmla="*/ 0 w 225425"/>
                      <a:gd name="connsiteY1" fmla="*/ 96074 h 96074"/>
                      <a:gd name="connsiteX2" fmla="*/ 0 w 225425"/>
                      <a:gd name="connsiteY2" fmla="*/ 96074 h 96074"/>
                      <a:gd name="connsiteX0" fmla="*/ 237876 w 237876"/>
                      <a:gd name="connsiteY0" fmla="*/ 3674 h 130674"/>
                      <a:gd name="connsiteX1" fmla="*/ 12451 w 237876"/>
                      <a:gd name="connsiteY1" fmla="*/ 95749 h 130674"/>
                      <a:gd name="connsiteX2" fmla="*/ 31501 w 237876"/>
                      <a:gd name="connsiteY2" fmla="*/ 130674 h 130674"/>
                      <a:gd name="connsiteX0" fmla="*/ 225425 w 225425"/>
                      <a:gd name="connsiteY0" fmla="*/ 3674 h 95749"/>
                      <a:gd name="connsiteX1" fmla="*/ 0 w 225425"/>
                      <a:gd name="connsiteY1" fmla="*/ 95749 h 95749"/>
                      <a:gd name="connsiteX0" fmla="*/ 222250 w 222250"/>
                      <a:gd name="connsiteY0" fmla="*/ 2738 h 132913"/>
                      <a:gd name="connsiteX1" fmla="*/ 0 w 222250"/>
                      <a:gd name="connsiteY1" fmla="*/ 132913 h 132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2250" h="132913">
                        <a:moveTo>
                          <a:pt x="222250" y="2738"/>
                        </a:moveTo>
                        <a:cubicBezTo>
                          <a:pt x="109008" y="-20545"/>
                          <a:pt x="34396" y="111746"/>
                          <a:pt x="0" y="132913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  <a:alpha val="12000"/>
                        </a:schemeClr>
                      </a:gs>
                      <a:gs pos="100000">
                        <a:srgbClr val="FFFFFF">
                          <a:alpha val="12000"/>
                        </a:srgbClr>
                      </a:gs>
                      <a:gs pos="50000">
                        <a:schemeClr val="accent6">
                          <a:lumMod val="60000"/>
                          <a:lumOff val="40000"/>
                          <a:alpha val="12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</p:grpSp>
            <p:grpSp>
              <p:nvGrpSpPr>
                <p:cNvPr id="563" name="Agrupar 562"/>
                <p:cNvGrpSpPr/>
                <p:nvPr/>
              </p:nvGrpSpPr>
              <p:grpSpPr>
                <a:xfrm>
                  <a:off x="2720605" y="175862"/>
                  <a:ext cx="3214592" cy="1767833"/>
                  <a:chOff x="2720605" y="175862"/>
                  <a:chExt cx="3214592" cy="1767833"/>
                </a:xfrm>
              </p:grpSpPr>
              <p:sp>
                <p:nvSpPr>
                  <p:cNvPr id="591" name="Forma libre 590"/>
                  <p:cNvSpPr/>
                  <p:nvPr/>
                </p:nvSpPr>
                <p:spPr>
                  <a:xfrm>
                    <a:off x="2720605" y="185778"/>
                    <a:ext cx="3188820" cy="1757917"/>
                  </a:xfrm>
                  <a:custGeom>
                    <a:avLst/>
                    <a:gdLst>
                      <a:gd name="connsiteX0" fmla="*/ 0 w 2019300"/>
                      <a:gd name="connsiteY0" fmla="*/ 254000 h 254000"/>
                      <a:gd name="connsiteX1" fmla="*/ 2019300 w 2019300"/>
                      <a:gd name="connsiteY1" fmla="*/ 0 h 254000"/>
                      <a:gd name="connsiteX0" fmla="*/ 512 w 2019812"/>
                      <a:gd name="connsiteY0" fmla="*/ 1931902 h 1931902"/>
                      <a:gd name="connsiteX1" fmla="*/ 2019812 w 2019812"/>
                      <a:gd name="connsiteY1" fmla="*/ 1677902 h 1931902"/>
                      <a:gd name="connsiteX0" fmla="*/ 256 w 2144726"/>
                      <a:gd name="connsiteY0" fmla="*/ 2570062 h 2570062"/>
                      <a:gd name="connsiteX1" fmla="*/ 2019556 w 2144726"/>
                      <a:gd name="connsiteY1" fmla="*/ 2316062 h 2570062"/>
                      <a:gd name="connsiteX0" fmla="*/ 0 w 2146589"/>
                      <a:gd name="connsiteY0" fmla="*/ 3212602 h 3212602"/>
                      <a:gd name="connsiteX1" fmla="*/ 1262453 w 2146589"/>
                      <a:gd name="connsiteY1" fmla="*/ 672520 h 3212602"/>
                      <a:gd name="connsiteX2" fmla="*/ 2019300 w 2146589"/>
                      <a:gd name="connsiteY2" fmla="*/ 2958602 h 3212602"/>
                      <a:gd name="connsiteX0" fmla="*/ 0 w 2354721"/>
                      <a:gd name="connsiteY0" fmla="*/ 3328522 h 3328522"/>
                      <a:gd name="connsiteX1" fmla="*/ 1262453 w 2354721"/>
                      <a:gd name="connsiteY1" fmla="*/ 788440 h 3328522"/>
                      <a:gd name="connsiteX2" fmla="*/ 2019300 w 2354721"/>
                      <a:gd name="connsiteY2" fmla="*/ 3074522 h 3328522"/>
                      <a:gd name="connsiteX0" fmla="*/ 0 w 2286122"/>
                      <a:gd name="connsiteY0" fmla="*/ 4210793 h 4210793"/>
                      <a:gd name="connsiteX1" fmla="*/ 910432 w 2286122"/>
                      <a:gd name="connsiteY1" fmla="*/ 623502 h 4210793"/>
                      <a:gd name="connsiteX2" fmla="*/ 2019300 w 2286122"/>
                      <a:gd name="connsiteY2" fmla="*/ 3956793 h 4210793"/>
                      <a:gd name="connsiteX0" fmla="*/ 0 w 2342193"/>
                      <a:gd name="connsiteY0" fmla="*/ 3906482 h 3906482"/>
                      <a:gd name="connsiteX1" fmla="*/ 910432 w 2342193"/>
                      <a:gd name="connsiteY1" fmla="*/ 319191 h 3906482"/>
                      <a:gd name="connsiteX2" fmla="*/ 2019300 w 2342193"/>
                      <a:gd name="connsiteY2" fmla="*/ 3652482 h 3906482"/>
                      <a:gd name="connsiteX0" fmla="*/ 0 w 2342193"/>
                      <a:gd name="connsiteY0" fmla="*/ 3906482 h 3906482"/>
                      <a:gd name="connsiteX1" fmla="*/ 910432 w 2342193"/>
                      <a:gd name="connsiteY1" fmla="*/ 319191 h 3906482"/>
                      <a:gd name="connsiteX2" fmla="*/ 2019300 w 2342193"/>
                      <a:gd name="connsiteY2" fmla="*/ 3652482 h 3906482"/>
                      <a:gd name="connsiteX0" fmla="*/ 0 w 2342193"/>
                      <a:gd name="connsiteY0" fmla="*/ 3906482 h 3906482"/>
                      <a:gd name="connsiteX1" fmla="*/ 910432 w 2342193"/>
                      <a:gd name="connsiteY1" fmla="*/ 319191 h 3906482"/>
                      <a:gd name="connsiteX2" fmla="*/ 2019300 w 2342193"/>
                      <a:gd name="connsiteY2" fmla="*/ 3652482 h 3906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42193" h="3906482">
                        <a:moveTo>
                          <a:pt x="0" y="3906482"/>
                        </a:moveTo>
                        <a:cubicBezTo>
                          <a:pt x="303477" y="2710718"/>
                          <a:pt x="131725" y="1159969"/>
                          <a:pt x="910432" y="319191"/>
                        </a:cubicBezTo>
                        <a:cubicBezTo>
                          <a:pt x="2157460" y="-864002"/>
                          <a:pt x="2760154" y="1465238"/>
                          <a:pt x="2019300" y="3652482"/>
                        </a:cubicBezTo>
                      </a:path>
                    </a:pathLst>
                  </a:custGeom>
                  <a:noFill/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92" name="Forma libre 591"/>
                  <p:cNvSpPr/>
                  <p:nvPr/>
                </p:nvSpPr>
                <p:spPr>
                  <a:xfrm>
                    <a:off x="2746377" y="175862"/>
                    <a:ext cx="3188820" cy="1757917"/>
                  </a:xfrm>
                  <a:custGeom>
                    <a:avLst/>
                    <a:gdLst>
                      <a:gd name="connsiteX0" fmla="*/ 0 w 2019300"/>
                      <a:gd name="connsiteY0" fmla="*/ 254000 h 254000"/>
                      <a:gd name="connsiteX1" fmla="*/ 2019300 w 2019300"/>
                      <a:gd name="connsiteY1" fmla="*/ 0 h 254000"/>
                      <a:gd name="connsiteX0" fmla="*/ 512 w 2019812"/>
                      <a:gd name="connsiteY0" fmla="*/ 1931902 h 1931902"/>
                      <a:gd name="connsiteX1" fmla="*/ 2019812 w 2019812"/>
                      <a:gd name="connsiteY1" fmla="*/ 1677902 h 1931902"/>
                      <a:gd name="connsiteX0" fmla="*/ 256 w 2144726"/>
                      <a:gd name="connsiteY0" fmla="*/ 2570062 h 2570062"/>
                      <a:gd name="connsiteX1" fmla="*/ 2019556 w 2144726"/>
                      <a:gd name="connsiteY1" fmla="*/ 2316062 h 2570062"/>
                      <a:gd name="connsiteX0" fmla="*/ 0 w 2146589"/>
                      <a:gd name="connsiteY0" fmla="*/ 3212602 h 3212602"/>
                      <a:gd name="connsiteX1" fmla="*/ 1262453 w 2146589"/>
                      <a:gd name="connsiteY1" fmla="*/ 672520 h 3212602"/>
                      <a:gd name="connsiteX2" fmla="*/ 2019300 w 2146589"/>
                      <a:gd name="connsiteY2" fmla="*/ 2958602 h 3212602"/>
                      <a:gd name="connsiteX0" fmla="*/ 0 w 2354721"/>
                      <a:gd name="connsiteY0" fmla="*/ 3328522 h 3328522"/>
                      <a:gd name="connsiteX1" fmla="*/ 1262453 w 2354721"/>
                      <a:gd name="connsiteY1" fmla="*/ 788440 h 3328522"/>
                      <a:gd name="connsiteX2" fmla="*/ 2019300 w 2354721"/>
                      <a:gd name="connsiteY2" fmla="*/ 3074522 h 3328522"/>
                      <a:gd name="connsiteX0" fmla="*/ 0 w 2286122"/>
                      <a:gd name="connsiteY0" fmla="*/ 4210793 h 4210793"/>
                      <a:gd name="connsiteX1" fmla="*/ 910432 w 2286122"/>
                      <a:gd name="connsiteY1" fmla="*/ 623502 h 4210793"/>
                      <a:gd name="connsiteX2" fmla="*/ 2019300 w 2286122"/>
                      <a:gd name="connsiteY2" fmla="*/ 3956793 h 4210793"/>
                      <a:gd name="connsiteX0" fmla="*/ 0 w 2342193"/>
                      <a:gd name="connsiteY0" fmla="*/ 3906482 h 3906482"/>
                      <a:gd name="connsiteX1" fmla="*/ 910432 w 2342193"/>
                      <a:gd name="connsiteY1" fmla="*/ 319191 h 3906482"/>
                      <a:gd name="connsiteX2" fmla="*/ 2019300 w 2342193"/>
                      <a:gd name="connsiteY2" fmla="*/ 3652482 h 3906482"/>
                      <a:gd name="connsiteX0" fmla="*/ 0 w 2342193"/>
                      <a:gd name="connsiteY0" fmla="*/ 3906482 h 3906482"/>
                      <a:gd name="connsiteX1" fmla="*/ 910432 w 2342193"/>
                      <a:gd name="connsiteY1" fmla="*/ 319191 h 3906482"/>
                      <a:gd name="connsiteX2" fmla="*/ 2019300 w 2342193"/>
                      <a:gd name="connsiteY2" fmla="*/ 3652482 h 3906482"/>
                      <a:gd name="connsiteX0" fmla="*/ 0 w 2342193"/>
                      <a:gd name="connsiteY0" fmla="*/ 3906482 h 3906482"/>
                      <a:gd name="connsiteX1" fmla="*/ 910432 w 2342193"/>
                      <a:gd name="connsiteY1" fmla="*/ 319191 h 3906482"/>
                      <a:gd name="connsiteX2" fmla="*/ 2019300 w 2342193"/>
                      <a:gd name="connsiteY2" fmla="*/ 3652482 h 3906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42193" h="3906482">
                        <a:moveTo>
                          <a:pt x="0" y="3906482"/>
                        </a:moveTo>
                        <a:cubicBezTo>
                          <a:pt x="303477" y="2710718"/>
                          <a:pt x="131725" y="1159969"/>
                          <a:pt x="910432" y="319191"/>
                        </a:cubicBezTo>
                        <a:cubicBezTo>
                          <a:pt x="2157460" y="-864002"/>
                          <a:pt x="2760154" y="1465238"/>
                          <a:pt x="2019300" y="3652482"/>
                        </a:cubicBezTo>
                      </a:path>
                    </a:pathLst>
                  </a:custGeom>
                  <a:noFill/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</p:grpSp>
            <p:grpSp>
              <p:nvGrpSpPr>
                <p:cNvPr id="564" name="Agrupar 563"/>
                <p:cNvGrpSpPr/>
                <p:nvPr/>
              </p:nvGrpSpPr>
              <p:grpSpPr>
                <a:xfrm>
                  <a:off x="5311867" y="1203429"/>
                  <a:ext cx="2301248" cy="5188051"/>
                  <a:chOff x="5311867" y="1203429"/>
                  <a:chExt cx="2301248" cy="5188051"/>
                </a:xfrm>
              </p:grpSpPr>
              <p:sp>
                <p:nvSpPr>
                  <p:cNvPr id="565" name="Forma libre 564"/>
                  <p:cNvSpPr/>
                  <p:nvPr/>
                </p:nvSpPr>
                <p:spPr>
                  <a:xfrm>
                    <a:off x="5767170" y="4353029"/>
                    <a:ext cx="670973" cy="1429707"/>
                  </a:xfrm>
                  <a:custGeom>
                    <a:avLst/>
                    <a:gdLst>
                      <a:gd name="connsiteX0" fmla="*/ 295548 w 670973"/>
                      <a:gd name="connsiteY0" fmla="*/ 0 h 1429707"/>
                      <a:gd name="connsiteX1" fmla="*/ 0 w 670973"/>
                      <a:gd name="connsiteY1" fmla="*/ 1365810 h 1429707"/>
                      <a:gd name="connsiteX2" fmla="*/ 279572 w 670973"/>
                      <a:gd name="connsiteY2" fmla="*/ 1429707 h 1429707"/>
                      <a:gd name="connsiteX3" fmla="*/ 670973 w 670973"/>
                      <a:gd name="connsiteY3" fmla="*/ 71885 h 1429707"/>
                      <a:gd name="connsiteX4" fmla="*/ 255609 w 670973"/>
                      <a:gd name="connsiteY4" fmla="*/ 119808 h 1429707"/>
                      <a:gd name="connsiteX0" fmla="*/ 295548 w 670973"/>
                      <a:gd name="connsiteY0" fmla="*/ 0 h 1429707"/>
                      <a:gd name="connsiteX1" fmla="*/ 0 w 670973"/>
                      <a:gd name="connsiteY1" fmla="*/ 1365810 h 1429707"/>
                      <a:gd name="connsiteX2" fmla="*/ 279572 w 670973"/>
                      <a:gd name="connsiteY2" fmla="*/ 1429707 h 1429707"/>
                      <a:gd name="connsiteX3" fmla="*/ 670973 w 670973"/>
                      <a:gd name="connsiteY3" fmla="*/ 71885 h 1429707"/>
                      <a:gd name="connsiteX4" fmla="*/ 255609 w 670973"/>
                      <a:gd name="connsiteY4" fmla="*/ 119808 h 1429707"/>
                      <a:gd name="connsiteX5" fmla="*/ 295548 w 670973"/>
                      <a:gd name="connsiteY5" fmla="*/ 0 h 1429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0973" h="1429707">
                        <a:moveTo>
                          <a:pt x="295548" y="0"/>
                        </a:moveTo>
                        <a:lnTo>
                          <a:pt x="0" y="1365810"/>
                        </a:lnTo>
                        <a:lnTo>
                          <a:pt x="279572" y="1429707"/>
                        </a:lnTo>
                        <a:lnTo>
                          <a:pt x="670973" y="71885"/>
                        </a:lnTo>
                        <a:lnTo>
                          <a:pt x="255609" y="119808"/>
                        </a:lnTo>
                        <a:lnTo>
                          <a:pt x="295548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66" name="Forma libre 565"/>
                  <p:cNvSpPr/>
                  <p:nvPr/>
                </p:nvSpPr>
                <p:spPr>
                  <a:xfrm>
                    <a:off x="6669789" y="4376991"/>
                    <a:ext cx="393524" cy="1365809"/>
                  </a:xfrm>
                  <a:custGeom>
                    <a:avLst/>
                    <a:gdLst>
                      <a:gd name="connsiteX0" fmla="*/ 95853 w 375425"/>
                      <a:gd name="connsiteY0" fmla="*/ 1357822 h 1365809"/>
                      <a:gd name="connsiteX1" fmla="*/ 375425 w 375425"/>
                      <a:gd name="connsiteY1" fmla="*/ 1365809 h 1365809"/>
                      <a:gd name="connsiteX2" fmla="*/ 359450 w 375425"/>
                      <a:gd name="connsiteY2" fmla="*/ 7987 h 1365809"/>
                      <a:gd name="connsiteX3" fmla="*/ 0 w 375425"/>
                      <a:gd name="connsiteY3" fmla="*/ 0 h 1365809"/>
                      <a:gd name="connsiteX4" fmla="*/ 95853 w 375425"/>
                      <a:gd name="connsiteY4" fmla="*/ 1357822 h 1365809"/>
                      <a:gd name="connsiteX0" fmla="*/ 95853 w 375425"/>
                      <a:gd name="connsiteY0" fmla="*/ 1357822 h 1365809"/>
                      <a:gd name="connsiteX1" fmla="*/ 375425 w 375425"/>
                      <a:gd name="connsiteY1" fmla="*/ 1365809 h 1365809"/>
                      <a:gd name="connsiteX2" fmla="*/ 359450 w 375425"/>
                      <a:gd name="connsiteY2" fmla="*/ 7987 h 1365809"/>
                      <a:gd name="connsiteX3" fmla="*/ 0 w 375425"/>
                      <a:gd name="connsiteY3" fmla="*/ 0 h 1365809"/>
                      <a:gd name="connsiteX4" fmla="*/ 95853 w 375425"/>
                      <a:gd name="connsiteY4" fmla="*/ 1357822 h 1365809"/>
                      <a:gd name="connsiteX0" fmla="*/ 95853 w 393524"/>
                      <a:gd name="connsiteY0" fmla="*/ 1357822 h 1365809"/>
                      <a:gd name="connsiteX1" fmla="*/ 375425 w 393524"/>
                      <a:gd name="connsiteY1" fmla="*/ 1365809 h 1365809"/>
                      <a:gd name="connsiteX2" fmla="*/ 359450 w 393524"/>
                      <a:gd name="connsiteY2" fmla="*/ 7987 h 1365809"/>
                      <a:gd name="connsiteX3" fmla="*/ 0 w 393524"/>
                      <a:gd name="connsiteY3" fmla="*/ 0 h 1365809"/>
                      <a:gd name="connsiteX4" fmla="*/ 95853 w 393524"/>
                      <a:gd name="connsiteY4" fmla="*/ 1357822 h 1365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3524" h="1365809">
                        <a:moveTo>
                          <a:pt x="95853" y="1357822"/>
                        </a:moveTo>
                        <a:lnTo>
                          <a:pt x="375425" y="1365809"/>
                        </a:lnTo>
                        <a:cubicBezTo>
                          <a:pt x="370100" y="913202"/>
                          <a:pt x="428677" y="452607"/>
                          <a:pt x="359450" y="7987"/>
                        </a:cubicBezTo>
                        <a:lnTo>
                          <a:pt x="0" y="0"/>
                        </a:lnTo>
                        <a:cubicBezTo>
                          <a:pt x="71890" y="444620"/>
                          <a:pt x="63902" y="905215"/>
                          <a:pt x="95853" y="135782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grpSp>
                <p:nvGrpSpPr>
                  <p:cNvPr id="567" name="Agrupar 566"/>
                  <p:cNvGrpSpPr/>
                  <p:nvPr/>
                </p:nvGrpSpPr>
                <p:grpSpPr>
                  <a:xfrm>
                    <a:off x="6143090" y="1203429"/>
                    <a:ext cx="1470025" cy="1209358"/>
                    <a:chOff x="6127750" y="1702117"/>
                    <a:chExt cx="1470025" cy="1209358"/>
                  </a:xfrm>
                </p:grpSpPr>
                <p:sp>
                  <p:nvSpPr>
                    <p:cNvPr id="577" name="Forma libre 576"/>
                    <p:cNvSpPr/>
                    <p:nvPr/>
                  </p:nvSpPr>
                  <p:spPr>
                    <a:xfrm>
                      <a:off x="6127750" y="1800225"/>
                      <a:ext cx="596900" cy="981075"/>
                    </a:xfrm>
                    <a:custGeom>
                      <a:avLst/>
                      <a:gdLst>
                        <a:gd name="connsiteX0" fmla="*/ 209550 w 596900"/>
                        <a:gd name="connsiteY0" fmla="*/ 0 h 981075"/>
                        <a:gd name="connsiteX1" fmla="*/ 85725 w 596900"/>
                        <a:gd name="connsiteY1" fmla="*/ 30162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85725 w 596900"/>
                        <a:gd name="connsiteY1" fmla="*/ 30162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44450 w 596900"/>
                        <a:gd name="connsiteY5" fmla="*/ 647700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9525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33350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44550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28625 w 596900"/>
                        <a:gd name="connsiteY15" fmla="*/ 6286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95300 w 596900"/>
                        <a:gd name="connsiteY15" fmla="*/ 654050 h 981075"/>
                        <a:gd name="connsiteX16" fmla="*/ 59055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95300 w 596900"/>
                        <a:gd name="connsiteY15" fmla="*/ 654050 h 981075"/>
                        <a:gd name="connsiteX16" fmla="*/ 57150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95300 w 596900"/>
                        <a:gd name="connsiteY15" fmla="*/ 654050 h 981075"/>
                        <a:gd name="connsiteX16" fmla="*/ 57150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41325 w 596900"/>
                        <a:gd name="connsiteY15" fmla="*/ 631825 h 981075"/>
                        <a:gd name="connsiteX16" fmla="*/ 57150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41325 w 596900"/>
                        <a:gd name="connsiteY15" fmla="*/ 631825 h 981075"/>
                        <a:gd name="connsiteX16" fmla="*/ 57150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41325 w 596900"/>
                        <a:gd name="connsiteY15" fmla="*/ 631825 h 981075"/>
                        <a:gd name="connsiteX16" fmla="*/ 571500 w 596900"/>
                        <a:gd name="connsiteY16" fmla="*/ 546100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41325 w 596900"/>
                        <a:gd name="connsiteY15" fmla="*/ 631825 h 981075"/>
                        <a:gd name="connsiteX16" fmla="*/ 558800 w 596900"/>
                        <a:gd name="connsiteY16" fmla="*/ 536575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41325 w 596900"/>
                        <a:gd name="connsiteY15" fmla="*/ 631825 h 981075"/>
                        <a:gd name="connsiteX16" fmla="*/ 558800 w 596900"/>
                        <a:gd name="connsiteY16" fmla="*/ 536575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41325 w 596900"/>
                        <a:gd name="connsiteY15" fmla="*/ 631825 h 981075"/>
                        <a:gd name="connsiteX16" fmla="*/ 558800 w 596900"/>
                        <a:gd name="connsiteY16" fmla="*/ 536575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  <a:gd name="connsiteX0" fmla="*/ 209550 w 596900"/>
                        <a:gd name="connsiteY0" fmla="*/ 0 h 981075"/>
                        <a:gd name="connsiteX1" fmla="*/ 104775 w 596900"/>
                        <a:gd name="connsiteY1" fmla="*/ 307975 h 981075"/>
                        <a:gd name="connsiteX2" fmla="*/ 0 w 596900"/>
                        <a:gd name="connsiteY2" fmla="*/ 533400 h 981075"/>
                        <a:gd name="connsiteX3" fmla="*/ 85725 w 596900"/>
                        <a:gd name="connsiteY3" fmla="*/ 600075 h 981075"/>
                        <a:gd name="connsiteX4" fmla="*/ 44450 w 596900"/>
                        <a:gd name="connsiteY4" fmla="*/ 587375 h 981075"/>
                        <a:gd name="connsiteX5" fmla="*/ 50800 w 596900"/>
                        <a:gd name="connsiteY5" fmla="*/ 657225 h 981075"/>
                        <a:gd name="connsiteX6" fmla="*/ 149225 w 596900"/>
                        <a:gd name="connsiteY6" fmla="*/ 635000 h 981075"/>
                        <a:gd name="connsiteX7" fmla="*/ 114300 w 596900"/>
                        <a:gd name="connsiteY7" fmla="*/ 704850 h 981075"/>
                        <a:gd name="connsiteX8" fmla="*/ 133350 w 596900"/>
                        <a:gd name="connsiteY8" fmla="*/ 727075 h 981075"/>
                        <a:gd name="connsiteX9" fmla="*/ 117475 w 596900"/>
                        <a:gd name="connsiteY9" fmla="*/ 787400 h 981075"/>
                        <a:gd name="connsiteX10" fmla="*/ 225425 w 596900"/>
                        <a:gd name="connsiteY10" fmla="*/ 860425 h 981075"/>
                        <a:gd name="connsiteX11" fmla="*/ 342900 w 596900"/>
                        <a:gd name="connsiteY11" fmla="*/ 803275 h 981075"/>
                        <a:gd name="connsiteX12" fmla="*/ 349250 w 596900"/>
                        <a:gd name="connsiteY12" fmla="*/ 965200 h 981075"/>
                        <a:gd name="connsiteX13" fmla="*/ 596900 w 596900"/>
                        <a:gd name="connsiteY13" fmla="*/ 981075 h 981075"/>
                        <a:gd name="connsiteX14" fmla="*/ 571500 w 596900"/>
                        <a:gd name="connsiteY14" fmla="*/ 673100 h 981075"/>
                        <a:gd name="connsiteX15" fmla="*/ 441325 w 596900"/>
                        <a:gd name="connsiteY15" fmla="*/ 631825 h 981075"/>
                        <a:gd name="connsiteX16" fmla="*/ 558800 w 596900"/>
                        <a:gd name="connsiteY16" fmla="*/ 536575 h 981075"/>
                        <a:gd name="connsiteX17" fmla="*/ 434975 w 596900"/>
                        <a:gd name="connsiteY17" fmla="*/ 504825 h 981075"/>
                        <a:gd name="connsiteX18" fmla="*/ 492125 w 596900"/>
                        <a:gd name="connsiteY18" fmla="*/ 187325 h 981075"/>
                        <a:gd name="connsiteX19" fmla="*/ 209550 w 596900"/>
                        <a:gd name="connsiteY19" fmla="*/ 0 h 9810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596900" h="981075">
                          <a:moveTo>
                            <a:pt x="209550" y="0"/>
                          </a:moveTo>
                          <a:cubicBezTo>
                            <a:pt x="107950" y="78317"/>
                            <a:pt x="79375" y="197908"/>
                            <a:pt x="104775" y="307975"/>
                          </a:cubicBezTo>
                          <a:cubicBezTo>
                            <a:pt x="120650" y="414867"/>
                            <a:pt x="53975" y="470958"/>
                            <a:pt x="0" y="533400"/>
                          </a:cubicBezTo>
                          <a:cubicBezTo>
                            <a:pt x="12700" y="558800"/>
                            <a:pt x="57150" y="577850"/>
                            <a:pt x="85725" y="600075"/>
                          </a:cubicBezTo>
                          <a:lnTo>
                            <a:pt x="44450" y="587375"/>
                          </a:lnTo>
                          <a:cubicBezTo>
                            <a:pt x="31750" y="610658"/>
                            <a:pt x="34925" y="633942"/>
                            <a:pt x="50800" y="657225"/>
                          </a:cubicBezTo>
                          <a:cubicBezTo>
                            <a:pt x="92075" y="684742"/>
                            <a:pt x="114300" y="639233"/>
                            <a:pt x="149225" y="635000"/>
                          </a:cubicBezTo>
                          <a:cubicBezTo>
                            <a:pt x="137583" y="658283"/>
                            <a:pt x="141817" y="681567"/>
                            <a:pt x="114300" y="704850"/>
                          </a:cubicBezTo>
                          <a:lnTo>
                            <a:pt x="133350" y="727075"/>
                          </a:lnTo>
                          <a:cubicBezTo>
                            <a:pt x="123825" y="747183"/>
                            <a:pt x="123825" y="764117"/>
                            <a:pt x="117475" y="787400"/>
                          </a:cubicBezTo>
                          <a:cubicBezTo>
                            <a:pt x="137583" y="835025"/>
                            <a:pt x="189442" y="841375"/>
                            <a:pt x="225425" y="860425"/>
                          </a:cubicBezTo>
                          <a:lnTo>
                            <a:pt x="342900" y="803275"/>
                          </a:lnTo>
                          <a:cubicBezTo>
                            <a:pt x="357717" y="857250"/>
                            <a:pt x="347133" y="911225"/>
                            <a:pt x="349250" y="965200"/>
                          </a:cubicBezTo>
                          <a:cubicBezTo>
                            <a:pt x="431800" y="989542"/>
                            <a:pt x="514350" y="975783"/>
                            <a:pt x="596900" y="981075"/>
                          </a:cubicBezTo>
                          <a:lnTo>
                            <a:pt x="571500" y="673100"/>
                          </a:lnTo>
                          <a:lnTo>
                            <a:pt x="441325" y="631825"/>
                          </a:lnTo>
                          <a:cubicBezTo>
                            <a:pt x="517525" y="643467"/>
                            <a:pt x="539750" y="591608"/>
                            <a:pt x="558800" y="536575"/>
                          </a:cubicBezTo>
                          <a:cubicBezTo>
                            <a:pt x="545042" y="446617"/>
                            <a:pt x="467783" y="461433"/>
                            <a:pt x="434975" y="504825"/>
                          </a:cubicBezTo>
                          <a:lnTo>
                            <a:pt x="492125" y="187325"/>
                          </a:lnTo>
                          <a:lnTo>
                            <a:pt x="209550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60000"/>
                            <a:lumOff val="4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60000"/>
                            <a:lumOff val="40000"/>
                          </a:schemeClr>
                        </a:gs>
                      </a:gsLst>
                      <a:path path="circle">
                        <a:fillToRect l="100000" t="100000"/>
                      </a:path>
                      <a:tileRect r="-100000" b="-100000"/>
                    </a:gra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78" name="Forma libre 577"/>
                    <p:cNvSpPr/>
                    <p:nvPr/>
                  </p:nvSpPr>
                  <p:spPr>
                    <a:xfrm>
                      <a:off x="6267450" y="2066925"/>
                      <a:ext cx="95250" cy="63500"/>
                    </a:xfrm>
                    <a:custGeom>
                      <a:avLst/>
                      <a:gdLst>
                        <a:gd name="connsiteX0" fmla="*/ 0 w 95250"/>
                        <a:gd name="connsiteY0" fmla="*/ 0 h 63500"/>
                        <a:gd name="connsiteX1" fmla="*/ 0 w 95250"/>
                        <a:gd name="connsiteY1" fmla="*/ 15875 h 63500"/>
                        <a:gd name="connsiteX2" fmla="*/ 95250 w 95250"/>
                        <a:gd name="connsiteY2" fmla="*/ 63500 h 63500"/>
                        <a:gd name="connsiteX3" fmla="*/ 0 w 95250"/>
                        <a:gd name="connsiteY3" fmla="*/ 0 h 63500"/>
                        <a:gd name="connsiteX0" fmla="*/ 0 w 95250"/>
                        <a:gd name="connsiteY0" fmla="*/ 0 h 63500"/>
                        <a:gd name="connsiteX1" fmla="*/ 0 w 95250"/>
                        <a:gd name="connsiteY1" fmla="*/ 15875 h 63500"/>
                        <a:gd name="connsiteX2" fmla="*/ 95250 w 95250"/>
                        <a:gd name="connsiteY2" fmla="*/ 63500 h 63500"/>
                        <a:gd name="connsiteX3" fmla="*/ 0 w 95250"/>
                        <a:gd name="connsiteY3" fmla="*/ 0 h 63500"/>
                        <a:gd name="connsiteX0" fmla="*/ 0 w 95250"/>
                        <a:gd name="connsiteY0" fmla="*/ 0 h 63500"/>
                        <a:gd name="connsiteX1" fmla="*/ 0 w 95250"/>
                        <a:gd name="connsiteY1" fmla="*/ 15875 h 63500"/>
                        <a:gd name="connsiteX2" fmla="*/ 95250 w 95250"/>
                        <a:gd name="connsiteY2" fmla="*/ 63500 h 63500"/>
                        <a:gd name="connsiteX3" fmla="*/ 0 w 95250"/>
                        <a:gd name="connsiteY3" fmla="*/ 0 h 635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0" h="63500">
                          <a:moveTo>
                            <a:pt x="0" y="0"/>
                          </a:moveTo>
                          <a:lnTo>
                            <a:pt x="0" y="15875"/>
                          </a:lnTo>
                          <a:cubicBezTo>
                            <a:pt x="47625" y="12700"/>
                            <a:pt x="63500" y="47625"/>
                            <a:pt x="95250" y="63500"/>
                          </a:cubicBezTo>
                          <a:cubicBezTo>
                            <a:pt x="63500" y="42333"/>
                            <a:pt x="63500" y="2117"/>
                            <a:pt x="0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79" name="Forma libre 578"/>
                    <p:cNvSpPr/>
                    <p:nvPr/>
                  </p:nvSpPr>
                  <p:spPr>
                    <a:xfrm>
                      <a:off x="6270625" y="2143125"/>
                      <a:ext cx="92091" cy="174625"/>
                    </a:xfrm>
                    <a:custGeom>
                      <a:avLst/>
                      <a:gdLst>
                        <a:gd name="connsiteX0" fmla="*/ 9525 w 92075"/>
                        <a:gd name="connsiteY0" fmla="*/ 0 h 174625"/>
                        <a:gd name="connsiteX1" fmla="*/ 0 w 92075"/>
                        <a:gd name="connsiteY1" fmla="*/ 174625 h 174625"/>
                        <a:gd name="connsiteX2" fmla="*/ 19050 w 92075"/>
                        <a:gd name="connsiteY2" fmla="*/ 168275 h 174625"/>
                        <a:gd name="connsiteX3" fmla="*/ 92075 w 92075"/>
                        <a:gd name="connsiteY3" fmla="*/ 114300 h 174625"/>
                        <a:gd name="connsiteX4" fmla="*/ 9525 w 92075"/>
                        <a:gd name="connsiteY4" fmla="*/ 0 h 174625"/>
                        <a:gd name="connsiteX0" fmla="*/ 9525 w 92075"/>
                        <a:gd name="connsiteY0" fmla="*/ 0 h 174625"/>
                        <a:gd name="connsiteX1" fmla="*/ 0 w 92075"/>
                        <a:gd name="connsiteY1" fmla="*/ 174625 h 174625"/>
                        <a:gd name="connsiteX2" fmla="*/ 19050 w 92075"/>
                        <a:gd name="connsiteY2" fmla="*/ 168275 h 174625"/>
                        <a:gd name="connsiteX3" fmla="*/ 92075 w 92075"/>
                        <a:gd name="connsiteY3" fmla="*/ 114300 h 174625"/>
                        <a:gd name="connsiteX4" fmla="*/ 9525 w 92075"/>
                        <a:gd name="connsiteY4" fmla="*/ 0 h 174625"/>
                        <a:gd name="connsiteX0" fmla="*/ 9525 w 92091"/>
                        <a:gd name="connsiteY0" fmla="*/ 0 h 174625"/>
                        <a:gd name="connsiteX1" fmla="*/ 0 w 92091"/>
                        <a:gd name="connsiteY1" fmla="*/ 174625 h 174625"/>
                        <a:gd name="connsiteX2" fmla="*/ 19050 w 92091"/>
                        <a:gd name="connsiteY2" fmla="*/ 168275 h 174625"/>
                        <a:gd name="connsiteX3" fmla="*/ 92075 w 92091"/>
                        <a:gd name="connsiteY3" fmla="*/ 114300 h 174625"/>
                        <a:gd name="connsiteX4" fmla="*/ 9525 w 92091"/>
                        <a:gd name="connsiteY4" fmla="*/ 0 h 174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091" h="174625">
                          <a:moveTo>
                            <a:pt x="9525" y="0"/>
                          </a:moveTo>
                          <a:lnTo>
                            <a:pt x="0" y="174625"/>
                          </a:lnTo>
                          <a:cubicBezTo>
                            <a:pt x="35901" y="167445"/>
                            <a:pt x="42543" y="168275"/>
                            <a:pt x="19050" y="168275"/>
                          </a:cubicBezTo>
                          <a:cubicBezTo>
                            <a:pt x="43392" y="150283"/>
                            <a:pt x="93133" y="160867"/>
                            <a:pt x="92075" y="114300"/>
                          </a:cubicBezTo>
                          <a:cubicBezTo>
                            <a:pt x="80433" y="15875"/>
                            <a:pt x="37042" y="38100"/>
                            <a:pt x="9525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E6B083"/>
                        </a:gs>
                        <a:gs pos="100000">
                          <a:srgbClr val="FFFFFF"/>
                        </a:gs>
                        <a:gs pos="50000">
                          <a:srgbClr val="E6B083"/>
                        </a:gs>
                      </a:gsLst>
                      <a:path path="circle">
                        <a:fillToRect l="100000" t="100000"/>
                      </a:path>
                      <a:tileRect r="-100000" b="-100000"/>
                    </a:gra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0" name="Forma libre 579"/>
                    <p:cNvSpPr/>
                    <p:nvPr/>
                  </p:nvSpPr>
                  <p:spPr>
                    <a:xfrm>
                      <a:off x="6296025" y="1702117"/>
                      <a:ext cx="1301750" cy="1209358"/>
                    </a:xfrm>
                    <a:custGeom>
                      <a:avLst/>
                      <a:gdLst>
                        <a:gd name="connsiteX0" fmla="*/ 0 w 1301750"/>
                        <a:gd name="connsiteY0" fmla="*/ 0 h 1060450"/>
                        <a:gd name="connsiteX1" fmla="*/ 320675 w 1301750"/>
                        <a:gd name="connsiteY1" fmla="*/ 368300 h 1060450"/>
                        <a:gd name="connsiteX2" fmla="*/ 206375 w 1301750"/>
                        <a:gd name="connsiteY2" fmla="*/ 250825 h 1060450"/>
                        <a:gd name="connsiteX3" fmla="*/ 269875 w 1301750"/>
                        <a:gd name="connsiteY3" fmla="*/ 473075 h 1060450"/>
                        <a:gd name="connsiteX4" fmla="*/ 396875 w 1301750"/>
                        <a:gd name="connsiteY4" fmla="*/ 447675 h 1060450"/>
                        <a:gd name="connsiteX5" fmla="*/ 263525 w 1301750"/>
                        <a:gd name="connsiteY5" fmla="*/ 590550 h 1060450"/>
                        <a:gd name="connsiteX6" fmla="*/ 628650 w 1301750"/>
                        <a:gd name="connsiteY6" fmla="*/ 558800 h 1060450"/>
                        <a:gd name="connsiteX7" fmla="*/ 539750 w 1301750"/>
                        <a:gd name="connsiteY7" fmla="*/ 650875 h 1060450"/>
                        <a:gd name="connsiteX8" fmla="*/ 539750 w 1301750"/>
                        <a:gd name="connsiteY8" fmla="*/ 688975 h 1060450"/>
                        <a:gd name="connsiteX9" fmla="*/ 511175 w 1301750"/>
                        <a:gd name="connsiteY9" fmla="*/ 692150 h 1060450"/>
                        <a:gd name="connsiteX10" fmla="*/ 495300 w 1301750"/>
                        <a:gd name="connsiteY10" fmla="*/ 708025 h 1060450"/>
                        <a:gd name="connsiteX11" fmla="*/ 485775 w 1301750"/>
                        <a:gd name="connsiteY11" fmla="*/ 714375 h 1060450"/>
                        <a:gd name="connsiteX12" fmla="*/ 492125 w 1301750"/>
                        <a:gd name="connsiteY12" fmla="*/ 727075 h 1060450"/>
                        <a:gd name="connsiteX13" fmla="*/ 501650 w 1301750"/>
                        <a:gd name="connsiteY13" fmla="*/ 758825 h 1060450"/>
                        <a:gd name="connsiteX14" fmla="*/ 511175 w 1301750"/>
                        <a:gd name="connsiteY14" fmla="*/ 765175 h 1060450"/>
                        <a:gd name="connsiteX15" fmla="*/ 504825 w 1301750"/>
                        <a:gd name="connsiteY15" fmla="*/ 781050 h 1060450"/>
                        <a:gd name="connsiteX16" fmla="*/ 501650 w 1301750"/>
                        <a:gd name="connsiteY16" fmla="*/ 796925 h 1060450"/>
                        <a:gd name="connsiteX17" fmla="*/ 495300 w 1301750"/>
                        <a:gd name="connsiteY17" fmla="*/ 828675 h 1060450"/>
                        <a:gd name="connsiteX18" fmla="*/ 492125 w 1301750"/>
                        <a:gd name="connsiteY18" fmla="*/ 838200 h 1060450"/>
                        <a:gd name="connsiteX19" fmla="*/ 485775 w 1301750"/>
                        <a:gd name="connsiteY19" fmla="*/ 847725 h 1060450"/>
                        <a:gd name="connsiteX20" fmla="*/ 488950 w 1301750"/>
                        <a:gd name="connsiteY20" fmla="*/ 873125 h 1060450"/>
                        <a:gd name="connsiteX21" fmla="*/ 498475 w 1301750"/>
                        <a:gd name="connsiteY21" fmla="*/ 876300 h 1060450"/>
                        <a:gd name="connsiteX22" fmla="*/ 508000 w 1301750"/>
                        <a:gd name="connsiteY22" fmla="*/ 895350 h 1060450"/>
                        <a:gd name="connsiteX23" fmla="*/ 517525 w 1301750"/>
                        <a:gd name="connsiteY23" fmla="*/ 901700 h 1060450"/>
                        <a:gd name="connsiteX24" fmla="*/ 536575 w 1301750"/>
                        <a:gd name="connsiteY24" fmla="*/ 933450 h 1060450"/>
                        <a:gd name="connsiteX25" fmla="*/ 542925 w 1301750"/>
                        <a:gd name="connsiteY25" fmla="*/ 942975 h 1060450"/>
                        <a:gd name="connsiteX26" fmla="*/ 587375 w 1301750"/>
                        <a:gd name="connsiteY26" fmla="*/ 952500 h 1060450"/>
                        <a:gd name="connsiteX27" fmla="*/ 596900 w 1301750"/>
                        <a:gd name="connsiteY27" fmla="*/ 962025 h 1060450"/>
                        <a:gd name="connsiteX28" fmla="*/ 603250 w 1301750"/>
                        <a:gd name="connsiteY28" fmla="*/ 971550 h 1060450"/>
                        <a:gd name="connsiteX29" fmla="*/ 619125 w 1301750"/>
                        <a:gd name="connsiteY29" fmla="*/ 968375 h 1060450"/>
                        <a:gd name="connsiteX30" fmla="*/ 647700 w 1301750"/>
                        <a:gd name="connsiteY30" fmla="*/ 974725 h 1060450"/>
                        <a:gd name="connsiteX31" fmla="*/ 666750 w 1301750"/>
                        <a:gd name="connsiteY31" fmla="*/ 996950 h 1060450"/>
                        <a:gd name="connsiteX32" fmla="*/ 669925 w 1301750"/>
                        <a:gd name="connsiteY32" fmla="*/ 1006475 h 1060450"/>
                        <a:gd name="connsiteX33" fmla="*/ 682625 w 1301750"/>
                        <a:gd name="connsiteY33" fmla="*/ 1016000 h 1060450"/>
                        <a:gd name="connsiteX34" fmla="*/ 692150 w 1301750"/>
                        <a:gd name="connsiteY34" fmla="*/ 1025525 h 1060450"/>
                        <a:gd name="connsiteX35" fmla="*/ 695325 w 1301750"/>
                        <a:gd name="connsiteY35" fmla="*/ 1035050 h 1060450"/>
                        <a:gd name="connsiteX36" fmla="*/ 711200 w 1301750"/>
                        <a:gd name="connsiteY36" fmla="*/ 1054100 h 1060450"/>
                        <a:gd name="connsiteX37" fmla="*/ 720725 w 1301750"/>
                        <a:gd name="connsiteY37" fmla="*/ 1060450 h 1060450"/>
                        <a:gd name="connsiteX38" fmla="*/ 790575 w 1301750"/>
                        <a:gd name="connsiteY38" fmla="*/ 1057275 h 1060450"/>
                        <a:gd name="connsiteX39" fmla="*/ 793750 w 1301750"/>
                        <a:gd name="connsiteY39" fmla="*/ 1047750 h 1060450"/>
                        <a:gd name="connsiteX40" fmla="*/ 812800 w 1301750"/>
                        <a:gd name="connsiteY40" fmla="*/ 1025525 h 1060450"/>
                        <a:gd name="connsiteX41" fmla="*/ 819150 w 1301750"/>
                        <a:gd name="connsiteY41" fmla="*/ 1016000 h 1060450"/>
                        <a:gd name="connsiteX42" fmla="*/ 844550 w 1301750"/>
                        <a:gd name="connsiteY42" fmla="*/ 996950 h 1060450"/>
                        <a:gd name="connsiteX43" fmla="*/ 866775 w 1301750"/>
                        <a:gd name="connsiteY43" fmla="*/ 984250 h 1060450"/>
                        <a:gd name="connsiteX44" fmla="*/ 889000 w 1301750"/>
                        <a:gd name="connsiteY44" fmla="*/ 1006475 h 1060450"/>
                        <a:gd name="connsiteX45" fmla="*/ 911225 w 1301750"/>
                        <a:gd name="connsiteY45" fmla="*/ 1022350 h 1060450"/>
                        <a:gd name="connsiteX46" fmla="*/ 933450 w 1301750"/>
                        <a:gd name="connsiteY46" fmla="*/ 1019175 h 1060450"/>
                        <a:gd name="connsiteX47" fmla="*/ 942975 w 1301750"/>
                        <a:gd name="connsiteY47" fmla="*/ 1009650 h 1060450"/>
                        <a:gd name="connsiteX48" fmla="*/ 955675 w 1301750"/>
                        <a:gd name="connsiteY48" fmla="*/ 1006475 h 1060450"/>
                        <a:gd name="connsiteX49" fmla="*/ 952500 w 1301750"/>
                        <a:gd name="connsiteY49" fmla="*/ 981075 h 1060450"/>
                        <a:gd name="connsiteX50" fmla="*/ 955675 w 1301750"/>
                        <a:gd name="connsiteY50" fmla="*/ 968375 h 1060450"/>
                        <a:gd name="connsiteX51" fmla="*/ 965200 w 1301750"/>
                        <a:gd name="connsiteY51" fmla="*/ 949325 h 1060450"/>
                        <a:gd name="connsiteX52" fmla="*/ 1006475 w 1301750"/>
                        <a:gd name="connsiteY52" fmla="*/ 962025 h 1060450"/>
                        <a:gd name="connsiteX53" fmla="*/ 1028700 w 1301750"/>
                        <a:gd name="connsiteY53" fmla="*/ 971550 h 1060450"/>
                        <a:gd name="connsiteX54" fmla="*/ 1054100 w 1301750"/>
                        <a:gd name="connsiteY54" fmla="*/ 984250 h 1060450"/>
                        <a:gd name="connsiteX55" fmla="*/ 1063625 w 1301750"/>
                        <a:gd name="connsiteY55" fmla="*/ 971550 h 1060450"/>
                        <a:gd name="connsiteX56" fmla="*/ 1069975 w 1301750"/>
                        <a:gd name="connsiteY56" fmla="*/ 958850 h 1060450"/>
                        <a:gd name="connsiteX57" fmla="*/ 1085850 w 1301750"/>
                        <a:gd name="connsiteY57" fmla="*/ 949325 h 1060450"/>
                        <a:gd name="connsiteX58" fmla="*/ 1108075 w 1301750"/>
                        <a:gd name="connsiteY58" fmla="*/ 936625 h 1060450"/>
                        <a:gd name="connsiteX59" fmla="*/ 1123950 w 1301750"/>
                        <a:gd name="connsiteY59" fmla="*/ 920750 h 1060450"/>
                        <a:gd name="connsiteX60" fmla="*/ 1139825 w 1301750"/>
                        <a:gd name="connsiteY60" fmla="*/ 911225 h 1060450"/>
                        <a:gd name="connsiteX61" fmla="*/ 1127125 w 1301750"/>
                        <a:gd name="connsiteY61" fmla="*/ 860425 h 1060450"/>
                        <a:gd name="connsiteX62" fmla="*/ 1117600 w 1301750"/>
                        <a:gd name="connsiteY62" fmla="*/ 850900 h 1060450"/>
                        <a:gd name="connsiteX63" fmla="*/ 1174750 w 1301750"/>
                        <a:gd name="connsiteY63" fmla="*/ 844550 h 1060450"/>
                        <a:gd name="connsiteX64" fmla="*/ 1190625 w 1301750"/>
                        <a:gd name="connsiteY64" fmla="*/ 841375 h 1060450"/>
                        <a:gd name="connsiteX65" fmla="*/ 1206500 w 1301750"/>
                        <a:gd name="connsiteY65" fmla="*/ 828675 h 1060450"/>
                        <a:gd name="connsiteX66" fmla="*/ 1225550 w 1301750"/>
                        <a:gd name="connsiteY66" fmla="*/ 803275 h 1060450"/>
                        <a:gd name="connsiteX67" fmla="*/ 1228725 w 1301750"/>
                        <a:gd name="connsiteY67" fmla="*/ 793750 h 1060450"/>
                        <a:gd name="connsiteX68" fmla="*/ 1222375 w 1301750"/>
                        <a:gd name="connsiteY68" fmla="*/ 749300 h 1060450"/>
                        <a:gd name="connsiteX69" fmla="*/ 1254125 w 1301750"/>
                        <a:gd name="connsiteY69" fmla="*/ 733425 h 1060450"/>
                        <a:gd name="connsiteX70" fmla="*/ 1273175 w 1301750"/>
                        <a:gd name="connsiteY70" fmla="*/ 723900 h 1060450"/>
                        <a:gd name="connsiteX71" fmla="*/ 1285875 w 1301750"/>
                        <a:gd name="connsiteY71" fmla="*/ 714375 h 1060450"/>
                        <a:gd name="connsiteX72" fmla="*/ 1295400 w 1301750"/>
                        <a:gd name="connsiteY72" fmla="*/ 708025 h 1060450"/>
                        <a:gd name="connsiteX73" fmla="*/ 1301750 w 1301750"/>
                        <a:gd name="connsiteY73" fmla="*/ 698500 h 1060450"/>
                        <a:gd name="connsiteX74" fmla="*/ 1285875 w 1301750"/>
                        <a:gd name="connsiteY74" fmla="*/ 682625 h 1060450"/>
                        <a:gd name="connsiteX75" fmla="*/ 1279525 w 1301750"/>
                        <a:gd name="connsiteY75" fmla="*/ 666750 h 1060450"/>
                        <a:gd name="connsiteX76" fmla="*/ 1276350 w 1301750"/>
                        <a:gd name="connsiteY76" fmla="*/ 654050 h 1060450"/>
                        <a:gd name="connsiteX77" fmla="*/ 1260475 w 1301750"/>
                        <a:gd name="connsiteY77" fmla="*/ 628650 h 1060450"/>
                        <a:gd name="connsiteX78" fmla="*/ 1250950 w 1301750"/>
                        <a:gd name="connsiteY78" fmla="*/ 619125 h 1060450"/>
                        <a:gd name="connsiteX79" fmla="*/ 1241425 w 1301750"/>
                        <a:gd name="connsiteY79" fmla="*/ 612775 h 1060450"/>
                        <a:gd name="connsiteX80" fmla="*/ 1238250 w 1301750"/>
                        <a:gd name="connsiteY80" fmla="*/ 587375 h 1060450"/>
                        <a:gd name="connsiteX81" fmla="*/ 1235075 w 1301750"/>
                        <a:gd name="connsiteY81" fmla="*/ 542925 h 1060450"/>
                        <a:gd name="connsiteX82" fmla="*/ 1228725 w 1301750"/>
                        <a:gd name="connsiteY82" fmla="*/ 533400 h 1060450"/>
                        <a:gd name="connsiteX83" fmla="*/ 1216025 w 1301750"/>
                        <a:gd name="connsiteY83" fmla="*/ 504825 h 1060450"/>
                        <a:gd name="connsiteX84" fmla="*/ 1209675 w 1301750"/>
                        <a:gd name="connsiteY84" fmla="*/ 454025 h 1060450"/>
                        <a:gd name="connsiteX85" fmla="*/ 1193800 w 1301750"/>
                        <a:gd name="connsiteY85" fmla="*/ 444500 h 1060450"/>
                        <a:gd name="connsiteX86" fmla="*/ 1158875 w 1301750"/>
                        <a:gd name="connsiteY86" fmla="*/ 422275 h 1060450"/>
                        <a:gd name="connsiteX87" fmla="*/ 1130300 w 1301750"/>
                        <a:gd name="connsiteY87" fmla="*/ 412750 h 1060450"/>
                        <a:gd name="connsiteX88" fmla="*/ 1120775 w 1301750"/>
                        <a:gd name="connsiteY88" fmla="*/ 409575 h 1060450"/>
                        <a:gd name="connsiteX89" fmla="*/ 1111250 w 1301750"/>
                        <a:gd name="connsiteY89" fmla="*/ 403225 h 1060450"/>
                        <a:gd name="connsiteX90" fmla="*/ 1114425 w 1301750"/>
                        <a:gd name="connsiteY90" fmla="*/ 381000 h 1060450"/>
                        <a:gd name="connsiteX91" fmla="*/ 1130300 w 1301750"/>
                        <a:gd name="connsiteY91" fmla="*/ 365125 h 1060450"/>
                        <a:gd name="connsiteX92" fmla="*/ 1139825 w 1301750"/>
                        <a:gd name="connsiteY92" fmla="*/ 352425 h 1060450"/>
                        <a:gd name="connsiteX93" fmla="*/ 1143000 w 1301750"/>
                        <a:gd name="connsiteY93" fmla="*/ 336550 h 1060450"/>
                        <a:gd name="connsiteX94" fmla="*/ 1146175 w 1301750"/>
                        <a:gd name="connsiteY94" fmla="*/ 323850 h 1060450"/>
                        <a:gd name="connsiteX95" fmla="*/ 1143000 w 1301750"/>
                        <a:gd name="connsiteY95" fmla="*/ 298450 h 1060450"/>
                        <a:gd name="connsiteX96" fmla="*/ 1139825 w 1301750"/>
                        <a:gd name="connsiteY96" fmla="*/ 288925 h 1060450"/>
                        <a:gd name="connsiteX97" fmla="*/ 1114425 w 1301750"/>
                        <a:gd name="connsiteY97" fmla="*/ 273050 h 1060450"/>
                        <a:gd name="connsiteX98" fmla="*/ 1104900 w 1301750"/>
                        <a:gd name="connsiteY98" fmla="*/ 263525 h 1060450"/>
                        <a:gd name="connsiteX99" fmla="*/ 1089025 w 1301750"/>
                        <a:gd name="connsiteY99" fmla="*/ 244475 h 1060450"/>
                        <a:gd name="connsiteX100" fmla="*/ 1079500 w 1301750"/>
                        <a:gd name="connsiteY100" fmla="*/ 241300 h 1060450"/>
                        <a:gd name="connsiteX101" fmla="*/ 1050925 w 1301750"/>
                        <a:gd name="connsiteY101" fmla="*/ 219075 h 1060450"/>
                        <a:gd name="connsiteX102" fmla="*/ 1041400 w 1301750"/>
                        <a:gd name="connsiteY102" fmla="*/ 155575 h 1060450"/>
                        <a:gd name="connsiteX103" fmla="*/ 1022350 w 1301750"/>
                        <a:gd name="connsiteY103" fmla="*/ 136525 h 1060450"/>
                        <a:gd name="connsiteX104" fmla="*/ 1016000 w 1301750"/>
                        <a:gd name="connsiteY104" fmla="*/ 127000 h 1060450"/>
                        <a:gd name="connsiteX105" fmla="*/ 984250 w 1301750"/>
                        <a:gd name="connsiteY105" fmla="*/ 123825 h 1060450"/>
                        <a:gd name="connsiteX106" fmla="*/ 974725 w 1301750"/>
                        <a:gd name="connsiteY106" fmla="*/ 120650 h 1060450"/>
                        <a:gd name="connsiteX107" fmla="*/ 971550 w 1301750"/>
                        <a:gd name="connsiteY107" fmla="*/ 111125 h 1060450"/>
                        <a:gd name="connsiteX108" fmla="*/ 965200 w 1301750"/>
                        <a:gd name="connsiteY108" fmla="*/ 76200 h 1060450"/>
                        <a:gd name="connsiteX109" fmla="*/ 946150 w 1301750"/>
                        <a:gd name="connsiteY109" fmla="*/ 57150 h 1060450"/>
                        <a:gd name="connsiteX110" fmla="*/ 939800 w 1301750"/>
                        <a:gd name="connsiteY110" fmla="*/ 47625 h 1060450"/>
                        <a:gd name="connsiteX111" fmla="*/ 901700 w 1301750"/>
                        <a:gd name="connsiteY111" fmla="*/ 34925 h 1060450"/>
                        <a:gd name="connsiteX112" fmla="*/ 892175 w 1301750"/>
                        <a:gd name="connsiteY112" fmla="*/ 28575 h 1060450"/>
                        <a:gd name="connsiteX113" fmla="*/ 850900 w 1301750"/>
                        <a:gd name="connsiteY113" fmla="*/ 22225 h 1060450"/>
                        <a:gd name="connsiteX114" fmla="*/ 692150 w 1301750"/>
                        <a:gd name="connsiteY114" fmla="*/ 22225 h 1060450"/>
                        <a:gd name="connsiteX115" fmla="*/ 663575 w 1301750"/>
                        <a:gd name="connsiteY115" fmla="*/ 34925 h 1060450"/>
                        <a:gd name="connsiteX116" fmla="*/ 650875 w 1301750"/>
                        <a:gd name="connsiteY116" fmla="*/ 22225 h 1060450"/>
                        <a:gd name="connsiteX117" fmla="*/ 641350 w 1301750"/>
                        <a:gd name="connsiteY117" fmla="*/ 19050 h 1060450"/>
                        <a:gd name="connsiteX118" fmla="*/ 631825 w 1301750"/>
                        <a:gd name="connsiteY118" fmla="*/ 12700 h 1060450"/>
                        <a:gd name="connsiteX119" fmla="*/ 606425 w 1301750"/>
                        <a:gd name="connsiteY119" fmla="*/ 9525 h 1060450"/>
                        <a:gd name="connsiteX120" fmla="*/ 0 w 1301750"/>
                        <a:gd name="connsiteY120" fmla="*/ 0 h 1060450"/>
                        <a:gd name="connsiteX0" fmla="*/ 0 w 1301750"/>
                        <a:gd name="connsiteY0" fmla="*/ 102336 h 1162786"/>
                        <a:gd name="connsiteX1" fmla="*/ 320675 w 1301750"/>
                        <a:gd name="connsiteY1" fmla="*/ 470636 h 1162786"/>
                        <a:gd name="connsiteX2" fmla="*/ 206375 w 1301750"/>
                        <a:gd name="connsiteY2" fmla="*/ 353161 h 1162786"/>
                        <a:gd name="connsiteX3" fmla="*/ 269875 w 1301750"/>
                        <a:gd name="connsiteY3" fmla="*/ 575411 h 1162786"/>
                        <a:gd name="connsiteX4" fmla="*/ 396875 w 1301750"/>
                        <a:gd name="connsiteY4" fmla="*/ 550011 h 1162786"/>
                        <a:gd name="connsiteX5" fmla="*/ 263525 w 1301750"/>
                        <a:gd name="connsiteY5" fmla="*/ 692886 h 1162786"/>
                        <a:gd name="connsiteX6" fmla="*/ 628650 w 1301750"/>
                        <a:gd name="connsiteY6" fmla="*/ 661136 h 1162786"/>
                        <a:gd name="connsiteX7" fmla="*/ 539750 w 1301750"/>
                        <a:gd name="connsiteY7" fmla="*/ 753211 h 1162786"/>
                        <a:gd name="connsiteX8" fmla="*/ 539750 w 1301750"/>
                        <a:gd name="connsiteY8" fmla="*/ 791311 h 1162786"/>
                        <a:gd name="connsiteX9" fmla="*/ 511175 w 1301750"/>
                        <a:gd name="connsiteY9" fmla="*/ 794486 h 1162786"/>
                        <a:gd name="connsiteX10" fmla="*/ 495300 w 1301750"/>
                        <a:gd name="connsiteY10" fmla="*/ 810361 h 1162786"/>
                        <a:gd name="connsiteX11" fmla="*/ 485775 w 1301750"/>
                        <a:gd name="connsiteY11" fmla="*/ 816711 h 1162786"/>
                        <a:gd name="connsiteX12" fmla="*/ 492125 w 1301750"/>
                        <a:gd name="connsiteY12" fmla="*/ 829411 h 1162786"/>
                        <a:gd name="connsiteX13" fmla="*/ 501650 w 1301750"/>
                        <a:gd name="connsiteY13" fmla="*/ 861161 h 1162786"/>
                        <a:gd name="connsiteX14" fmla="*/ 511175 w 1301750"/>
                        <a:gd name="connsiteY14" fmla="*/ 867511 h 1162786"/>
                        <a:gd name="connsiteX15" fmla="*/ 504825 w 1301750"/>
                        <a:gd name="connsiteY15" fmla="*/ 883386 h 1162786"/>
                        <a:gd name="connsiteX16" fmla="*/ 501650 w 1301750"/>
                        <a:gd name="connsiteY16" fmla="*/ 899261 h 1162786"/>
                        <a:gd name="connsiteX17" fmla="*/ 495300 w 1301750"/>
                        <a:gd name="connsiteY17" fmla="*/ 931011 h 1162786"/>
                        <a:gd name="connsiteX18" fmla="*/ 492125 w 1301750"/>
                        <a:gd name="connsiteY18" fmla="*/ 940536 h 1162786"/>
                        <a:gd name="connsiteX19" fmla="*/ 485775 w 1301750"/>
                        <a:gd name="connsiteY19" fmla="*/ 950061 h 1162786"/>
                        <a:gd name="connsiteX20" fmla="*/ 488950 w 1301750"/>
                        <a:gd name="connsiteY20" fmla="*/ 975461 h 1162786"/>
                        <a:gd name="connsiteX21" fmla="*/ 498475 w 1301750"/>
                        <a:gd name="connsiteY21" fmla="*/ 978636 h 1162786"/>
                        <a:gd name="connsiteX22" fmla="*/ 508000 w 1301750"/>
                        <a:gd name="connsiteY22" fmla="*/ 997686 h 1162786"/>
                        <a:gd name="connsiteX23" fmla="*/ 517525 w 1301750"/>
                        <a:gd name="connsiteY23" fmla="*/ 1004036 h 1162786"/>
                        <a:gd name="connsiteX24" fmla="*/ 536575 w 1301750"/>
                        <a:gd name="connsiteY24" fmla="*/ 1035786 h 1162786"/>
                        <a:gd name="connsiteX25" fmla="*/ 542925 w 1301750"/>
                        <a:gd name="connsiteY25" fmla="*/ 1045311 h 1162786"/>
                        <a:gd name="connsiteX26" fmla="*/ 587375 w 1301750"/>
                        <a:gd name="connsiteY26" fmla="*/ 1054836 h 1162786"/>
                        <a:gd name="connsiteX27" fmla="*/ 596900 w 1301750"/>
                        <a:gd name="connsiteY27" fmla="*/ 1064361 h 1162786"/>
                        <a:gd name="connsiteX28" fmla="*/ 603250 w 1301750"/>
                        <a:gd name="connsiteY28" fmla="*/ 1073886 h 1162786"/>
                        <a:gd name="connsiteX29" fmla="*/ 619125 w 1301750"/>
                        <a:gd name="connsiteY29" fmla="*/ 1070711 h 1162786"/>
                        <a:gd name="connsiteX30" fmla="*/ 647700 w 1301750"/>
                        <a:gd name="connsiteY30" fmla="*/ 1077061 h 1162786"/>
                        <a:gd name="connsiteX31" fmla="*/ 666750 w 1301750"/>
                        <a:gd name="connsiteY31" fmla="*/ 1099286 h 1162786"/>
                        <a:gd name="connsiteX32" fmla="*/ 669925 w 1301750"/>
                        <a:gd name="connsiteY32" fmla="*/ 1108811 h 1162786"/>
                        <a:gd name="connsiteX33" fmla="*/ 682625 w 1301750"/>
                        <a:gd name="connsiteY33" fmla="*/ 1118336 h 1162786"/>
                        <a:gd name="connsiteX34" fmla="*/ 692150 w 1301750"/>
                        <a:gd name="connsiteY34" fmla="*/ 1127861 h 1162786"/>
                        <a:gd name="connsiteX35" fmla="*/ 695325 w 1301750"/>
                        <a:gd name="connsiteY35" fmla="*/ 1137386 h 1162786"/>
                        <a:gd name="connsiteX36" fmla="*/ 711200 w 1301750"/>
                        <a:gd name="connsiteY36" fmla="*/ 1156436 h 1162786"/>
                        <a:gd name="connsiteX37" fmla="*/ 720725 w 1301750"/>
                        <a:gd name="connsiteY37" fmla="*/ 1162786 h 1162786"/>
                        <a:gd name="connsiteX38" fmla="*/ 790575 w 1301750"/>
                        <a:gd name="connsiteY38" fmla="*/ 1159611 h 1162786"/>
                        <a:gd name="connsiteX39" fmla="*/ 793750 w 1301750"/>
                        <a:gd name="connsiteY39" fmla="*/ 1150086 h 1162786"/>
                        <a:gd name="connsiteX40" fmla="*/ 812800 w 1301750"/>
                        <a:gd name="connsiteY40" fmla="*/ 1127861 h 1162786"/>
                        <a:gd name="connsiteX41" fmla="*/ 819150 w 1301750"/>
                        <a:gd name="connsiteY41" fmla="*/ 1118336 h 1162786"/>
                        <a:gd name="connsiteX42" fmla="*/ 844550 w 1301750"/>
                        <a:gd name="connsiteY42" fmla="*/ 1099286 h 1162786"/>
                        <a:gd name="connsiteX43" fmla="*/ 866775 w 1301750"/>
                        <a:gd name="connsiteY43" fmla="*/ 1086586 h 1162786"/>
                        <a:gd name="connsiteX44" fmla="*/ 889000 w 1301750"/>
                        <a:gd name="connsiteY44" fmla="*/ 1108811 h 1162786"/>
                        <a:gd name="connsiteX45" fmla="*/ 911225 w 1301750"/>
                        <a:gd name="connsiteY45" fmla="*/ 1124686 h 1162786"/>
                        <a:gd name="connsiteX46" fmla="*/ 933450 w 1301750"/>
                        <a:gd name="connsiteY46" fmla="*/ 1121511 h 1162786"/>
                        <a:gd name="connsiteX47" fmla="*/ 942975 w 1301750"/>
                        <a:gd name="connsiteY47" fmla="*/ 1111986 h 1162786"/>
                        <a:gd name="connsiteX48" fmla="*/ 955675 w 1301750"/>
                        <a:gd name="connsiteY48" fmla="*/ 1108811 h 1162786"/>
                        <a:gd name="connsiteX49" fmla="*/ 952500 w 1301750"/>
                        <a:gd name="connsiteY49" fmla="*/ 1083411 h 1162786"/>
                        <a:gd name="connsiteX50" fmla="*/ 955675 w 1301750"/>
                        <a:gd name="connsiteY50" fmla="*/ 1070711 h 1162786"/>
                        <a:gd name="connsiteX51" fmla="*/ 965200 w 1301750"/>
                        <a:gd name="connsiteY51" fmla="*/ 1051661 h 1162786"/>
                        <a:gd name="connsiteX52" fmla="*/ 1006475 w 1301750"/>
                        <a:gd name="connsiteY52" fmla="*/ 1064361 h 1162786"/>
                        <a:gd name="connsiteX53" fmla="*/ 1028700 w 1301750"/>
                        <a:gd name="connsiteY53" fmla="*/ 1073886 h 1162786"/>
                        <a:gd name="connsiteX54" fmla="*/ 1054100 w 1301750"/>
                        <a:gd name="connsiteY54" fmla="*/ 1086586 h 1162786"/>
                        <a:gd name="connsiteX55" fmla="*/ 1063625 w 1301750"/>
                        <a:gd name="connsiteY55" fmla="*/ 1073886 h 1162786"/>
                        <a:gd name="connsiteX56" fmla="*/ 1069975 w 1301750"/>
                        <a:gd name="connsiteY56" fmla="*/ 1061186 h 1162786"/>
                        <a:gd name="connsiteX57" fmla="*/ 1085850 w 1301750"/>
                        <a:gd name="connsiteY57" fmla="*/ 1051661 h 1162786"/>
                        <a:gd name="connsiteX58" fmla="*/ 1108075 w 1301750"/>
                        <a:gd name="connsiteY58" fmla="*/ 1038961 h 1162786"/>
                        <a:gd name="connsiteX59" fmla="*/ 1123950 w 1301750"/>
                        <a:gd name="connsiteY59" fmla="*/ 1023086 h 1162786"/>
                        <a:gd name="connsiteX60" fmla="*/ 1139825 w 1301750"/>
                        <a:gd name="connsiteY60" fmla="*/ 1013561 h 1162786"/>
                        <a:gd name="connsiteX61" fmla="*/ 1127125 w 1301750"/>
                        <a:gd name="connsiteY61" fmla="*/ 962761 h 1162786"/>
                        <a:gd name="connsiteX62" fmla="*/ 1117600 w 1301750"/>
                        <a:gd name="connsiteY62" fmla="*/ 953236 h 1162786"/>
                        <a:gd name="connsiteX63" fmla="*/ 1174750 w 1301750"/>
                        <a:gd name="connsiteY63" fmla="*/ 946886 h 1162786"/>
                        <a:gd name="connsiteX64" fmla="*/ 1190625 w 1301750"/>
                        <a:gd name="connsiteY64" fmla="*/ 943711 h 1162786"/>
                        <a:gd name="connsiteX65" fmla="*/ 1206500 w 1301750"/>
                        <a:gd name="connsiteY65" fmla="*/ 931011 h 1162786"/>
                        <a:gd name="connsiteX66" fmla="*/ 1225550 w 1301750"/>
                        <a:gd name="connsiteY66" fmla="*/ 905611 h 1162786"/>
                        <a:gd name="connsiteX67" fmla="*/ 1228725 w 1301750"/>
                        <a:gd name="connsiteY67" fmla="*/ 896086 h 1162786"/>
                        <a:gd name="connsiteX68" fmla="*/ 1222375 w 1301750"/>
                        <a:gd name="connsiteY68" fmla="*/ 851636 h 1162786"/>
                        <a:gd name="connsiteX69" fmla="*/ 1254125 w 1301750"/>
                        <a:gd name="connsiteY69" fmla="*/ 835761 h 1162786"/>
                        <a:gd name="connsiteX70" fmla="*/ 1273175 w 1301750"/>
                        <a:gd name="connsiteY70" fmla="*/ 826236 h 1162786"/>
                        <a:gd name="connsiteX71" fmla="*/ 1285875 w 1301750"/>
                        <a:gd name="connsiteY71" fmla="*/ 816711 h 1162786"/>
                        <a:gd name="connsiteX72" fmla="*/ 1295400 w 1301750"/>
                        <a:gd name="connsiteY72" fmla="*/ 810361 h 1162786"/>
                        <a:gd name="connsiteX73" fmla="*/ 1301750 w 1301750"/>
                        <a:gd name="connsiteY73" fmla="*/ 800836 h 1162786"/>
                        <a:gd name="connsiteX74" fmla="*/ 1285875 w 1301750"/>
                        <a:gd name="connsiteY74" fmla="*/ 784961 h 1162786"/>
                        <a:gd name="connsiteX75" fmla="*/ 1279525 w 1301750"/>
                        <a:gd name="connsiteY75" fmla="*/ 769086 h 1162786"/>
                        <a:gd name="connsiteX76" fmla="*/ 1276350 w 1301750"/>
                        <a:gd name="connsiteY76" fmla="*/ 756386 h 1162786"/>
                        <a:gd name="connsiteX77" fmla="*/ 1260475 w 1301750"/>
                        <a:gd name="connsiteY77" fmla="*/ 730986 h 1162786"/>
                        <a:gd name="connsiteX78" fmla="*/ 1250950 w 1301750"/>
                        <a:gd name="connsiteY78" fmla="*/ 721461 h 1162786"/>
                        <a:gd name="connsiteX79" fmla="*/ 1241425 w 1301750"/>
                        <a:gd name="connsiteY79" fmla="*/ 715111 h 1162786"/>
                        <a:gd name="connsiteX80" fmla="*/ 1238250 w 1301750"/>
                        <a:gd name="connsiteY80" fmla="*/ 689711 h 1162786"/>
                        <a:gd name="connsiteX81" fmla="*/ 1235075 w 1301750"/>
                        <a:gd name="connsiteY81" fmla="*/ 645261 h 1162786"/>
                        <a:gd name="connsiteX82" fmla="*/ 1228725 w 1301750"/>
                        <a:gd name="connsiteY82" fmla="*/ 635736 h 1162786"/>
                        <a:gd name="connsiteX83" fmla="*/ 1216025 w 1301750"/>
                        <a:gd name="connsiteY83" fmla="*/ 607161 h 1162786"/>
                        <a:gd name="connsiteX84" fmla="*/ 1209675 w 1301750"/>
                        <a:gd name="connsiteY84" fmla="*/ 556361 h 1162786"/>
                        <a:gd name="connsiteX85" fmla="*/ 1193800 w 1301750"/>
                        <a:gd name="connsiteY85" fmla="*/ 546836 h 1162786"/>
                        <a:gd name="connsiteX86" fmla="*/ 1158875 w 1301750"/>
                        <a:gd name="connsiteY86" fmla="*/ 524611 h 1162786"/>
                        <a:gd name="connsiteX87" fmla="*/ 1130300 w 1301750"/>
                        <a:gd name="connsiteY87" fmla="*/ 515086 h 1162786"/>
                        <a:gd name="connsiteX88" fmla="*/ 1120775 w 1301750"/>
                        <a:gd name="connsiteY88" fmla="*/ 511911 h 1162786"/>
                        <a:gd name="connsiteX89" fmla="*/ 1111250 w 1301750"/>
                        <a:gd name="connsiteY89" fmla="*/ 505561 h 1162786"/>
                        <a:gd name="connsiteX90" fmla="*/ 1114425 w 1301750"/>
                        <a:gd name="connsiteY90" fmla="*/ 483336 h 1162786"/>
                        <a:gd name="connsiteX91" fmla="*/ 1130300 w 1301750"/>
                        <a:gd name="connsiteY91" fmla="*/ 467461 h 1162786"/>
                        <a:gd name="connsiteX92" fmla="*/ 1139825 w 1301750"/>
                        <a:gd name="connsiteY92" fmla="*/ 454761 h 1162786"/>
                        <a:gd name="connsiteX93" fmla="*/ 1143000 w 1301750"/>
                        <a:gd name="connsiteY93" fmla="*/ 438886 h 1162786"/>
                        <a:gd name="connsiteX94" fmla="*/ 1146175 w 1301750"/>
                        <a:gd name="connsiteY94" fmla="*/ 426186 h 1162786"/>
                        <a:gd name="connsiteX95" fmla="*/ 1143000 w 1301750"/>
                        <a:gd name="connsiteY95" fmla="*/ 400786 h 1162786"/>
                        <a:gd name="connsiteX96" fmla="*/ 1139825 w 1301750"/>
                        <a:gd name="connsiteY96" fmla="*/ 391261 h 1162786"/>
                        <a:gd name="connsiteX97" fmla="*/ 1114425 w 1301750"/>
                        <a:gd name="connsiteY97" fmla="*/ 375386 h 1162786"/>
                        <a:gd name="connsiteX98" fmla="*/ 1104900 w 1301750"/>
                        <a:gd name="connsiteY98" fmla="*/ 365861 h 1162786"/>
                        <a:gd name="connsiteX99" fmla="*/ 1089025 w 1301750"/>
                        <a:gd name="connsiteY99" fmla="*/ 346811 h 1162786"/>
                        <a:gd name="connsiteX100" fmla="*/ 1079500 w 1301750"/>
                        <a:gd name="connsiteY100" fmla="*/ 343636 h 1162786"/>
                        <a:gd name="connsiteX101" fmla="*/ 1050925 w 1301750"/>
                        <a:gd name="connsiteY101" fmla="*/ 321411 h 1162786"/>
                        <a:gd name="connsiteX102" fmla="*/ 1041400 w 1301750"/>
                        <a:gd name="connsiteY102" fmla="*/ 257911 h 1162786"/>
                        <a:gd name="connsiteX103" fmla="*/ 1022350 w 1301750"/>
                        <a:gd name="connsiteY103" fmla="*/ 238861 h 1162786"/>
                        <a:gd name="connsiteX104" fmla="*/ 1016000 w 1301750"/>
                        <a:gd name="connsiteY104" fmla="*/ 229336 h 1162786"/>
                        <a:gd name="connsiteX105" fmla="*/ 984250 w 1301750"/>
                        <a:gd name="connsiteY105" fmla="*/ 226161 h 1162786"/>
                        <a:gd name="connsiteX106" fmla="*/ 974725 w 1301750"/>
                        <a:gd name="connsiteY106" fmla="*/ 222986 h 1162786"/>
                        <a:gd name="connsiteX107" fmla="*/ 971550 w 1301750"/>
                        <a:gd name="connsiteY107" fmla="*/ 213461 h 1162786"/>
                        <a:gd name="connsiteX108" fmla="*/ 965200 w 1301750"/>
                        <a:gd name="connsiteY108" fmla="*/ 178536 h 1162786"/>
                        <a:gd name="connsiteX109" fmla="*/ 946150 w 1301750"/>
                        <a:gd name="connsiteY109" fmla="*/ 159486 h 1162786"/>
                        <a:gd name="connsiteX110" fmla="*/ 939800 w 1301750"/>
                        <a:gd name="connsiteY110" fmla="*/ 149961 h 1162786"/>
                        <a:gd name="connsiteX111" fmla="*/ 901700 w 1301750"/>
                        <a:gd name="connsiteY111" fmla="*/ 137261 h 1162786"/>
                        <a:gd name="connsiteX112" fmla="*/ 892175 w 1301750"/>
                        <a:gd name="connsiteY112" fmla="*/ 130911 h 1162786"/>
                        <a:gd name="connsiteX113" fmla="*/ 850900 w 1301750"/>
                        <a:gd name="connsiteY113" fmla="*/ 124561 h 1162786"/>
                        <a:gd name="connsiteX114" fmla="*/ 692150 w 1301750"/>
                        <a:gd name="connsiteY114" fmla="*/ 124561 h 1162786"/>
                        <a:gd name="connsiteX115" fmla="*/ 663575 w 1301750"/>
                        <a:gd name="connsiteY115" fmla="*/ 137261 h 1162786"/>
                        <a:gd name="connsiteX116" fmla="*/ 650875 w 1301750"/>
                        <a:gd name="connsiteY116" fmla="*/ 124561 h 1162786"/>
                        <a:gd name="connsiteX117" fmla="*/ 641350 w 1301750"/>
                        <a:gd name="connsiteY117" fmla="*/ 121386 h 1162786"/>
                        <a:gd name="connsiteX118" fmla="*/ 631825 w 1301750"/>
                        <a:gd name="connsiteY118" fmla="*/ 115036 h 1162786"/>
                        <a:gd name="connsiteX119" fmla="*/ 606425 w 1301750"/>
                        <a:gd name="connsiteY119" fmla="*/ 111861 h 1162786"/>
                        <a:gd name="connsiteX120" fmla="*/ 0 w 1301750"/>
                        <a:gd name="connsiteY120" fmla="*/ 102336 h 1162786"/>
                        <a:gd name="connsiteX0" fmla="*/ 0 w 1301750"/>
                        <a:gd name="connsiteY0" fmla="*/ 104666 h 1165116"/>
                        <a:gd name="connsiteX1" fmla="*/ 320675 w 1301750"/>
                        <a:gd name="connsiteY1" fmla="*/ 472966 h 1165116"/>
                        <a:gd name="connsiteX2" fmla="*/ 206375 w 1301750"/>
                        <a:gd name="connsiteY2" fmla="*/ 355491 h 1165116"/>
                        <a:gd name="connsiteX3" fmla="*/ 269875 w 1301750"/>
                        <a:gd name="connsiteY3" fmla="*/ 577741 h 1165116"/>
                        <a:gd name="connsiteX4" fmla="*/ 396875 w 1301750"/>
                        <a:gd name="connsiteY4" fmla="*/ 552341 h 1165116"/>
                        <a:gd name="connsiteX5" fmla="*/ 263525 w 1301750"/>
                        <a:gd name="connsiteY5" fmla="*/ 695216 h 1165116"/>
                        <a:gd name="connsiteX6" fmla="*/ 628650 w 1301750"/>
                        <a:gd name="connsiteY6" fmla="*/ 663466 h 1165116"/>
                        <a:gd name="connsiteX7" fmla="*/ 539750 w 1301750"/>
                        <a:gd name="connsiteY7" fmla="*/ 755541 h 1165116"/>
                        <a:gd name="connsiteX8" fmla="*/ 539750 w 1301750"/>
                        <a:gd name="connsiteY8" fmla="*/ 793641 h 1165116"/>
                        <a:gd name="connsiteX9" fmla="*/ 511175 w 1301750"/>
                        <a:gd name="connsiteY9" fmla="*/ 796816 h 1165116"/>
                        <a:gd name="connsiteX10" fmla="*/ 495300 w 1301750"/>
                        <a:gd name="connsiteY10" fmla="*/ 812691 h 1165116"/>
                        <a:gd name="connsiteX11" fmla="*/ 485775 w 1301750"/>
                        <a:gd name="connsiteY11" fmla="*/ 819041 h 1165116"/>
                        <a:gd name="connsiteX12" fmla="*/ 492125 w 1301750"/>
                        <a:gd name="connsiteY12" fmla="*/ 831741 h 1165116"/>
                        <a:gd name="connsiteX13" fmla="*/ 501650 w 1301750"/>
                        <a:gd name="connsiteY13" fmla="*/ 863491 h 1165116"/>
                        <a:gd name="connsiteX14" fmla="*/ 511175 w 1301750"/>
                        <a:gd name="connsiteY14" fmla="*/ 869841 h 1165116"/>
                        <a:gd name="connsiteX15" fmla="*/ 504825 w 1301750"/>
                        <a:gd name="connsiteY15" fmla="*/ 885716 h 1165116"/>
                        <a:gd name="connsiteX16" fmla="*/ 501650 w 1301750"/>
                        <a:gd name="connsiteY16" fmla="*/ 901591 h 1165116"/>
                        <a:gd name="connsiteX17" fmla="*/ 495300 w 1301750"/>
                        <a:gd name="connsiteY17" fmla="*/ 933341 h 1165116"/>
                        <a:gd name="connsiteX18" fmla="*/ 492125 w 1301750"/>
                        <a:gd name="connsiteY18" fmla="*/ 942866 h 1165116"/>
                        <a:gd name="connsiteX19" fmla="*/ 485775 w 1301750"/>
                        <a:gd name="connsiteY19" fmla="*/ 952391 h 1165116"/>
                        <a:gd name="connsiteX20" fmla="*/ 488950 w 1301750"/>
                        <a:gd name="connsiteY20" fmla="*/ 977791 h 1165116"/>
                        <a:gd name="connsiteX21" fmla="*/ 498475 w 1301750"/>
                        <a:gd name="connsiteY21" fmla="*/ 980966 h 1165116"/>
                        <a:gd name="connsiteX22" fmla="*/ 508000 w 1301750"/>
                        <a:gd name="connsiteY22" fmla="*/ 1000016 h 1165116"/>
                        <a:gd name="connsiteX23" fmla="*/ 517525 w 1301750"/>
                        <a:gd name="connsiteY23" fmla="*/ 1006366 h 1165116"/>
                        <a:gd name="connsiteX24" fmla="*/ 536575 w 1301750"/>
                        <a:gd name="connsiteY24" fmla="*/ 1038116 h 1165116"/>
                        <a:gd name="connsiteX25" fmla="*/ 542925 w 1301750"/>
                        <a:gd name="connsiteY25" fmla="*/ 1047641 h 1165116"/>
                        <a:gd name="connsiteX26" fmla="*/ 587375 w 1301750"/>
                        <a:gd name="connsiteY26" fmla="*/ 1057166 h 1165116"/>
                        <a:gd name="connsiteX27" fmla="*/ 596900 w 1301750"/>
                        <a:gd name="connsiteY27" fmla="*/ 1066691 h 1165116"/>
                        <a:gd name="connsiteX28" fmla="*/ 603250 w 1301750"/>
                        <a:gd name="connsiteY28" fmla="*/ 1076216 h 1165116"/>
                        <a:gd name="connsiteX29" fmla="*/ 619125 w 1301750"/>
                        <a:gd name="connsiteY29" fmla="*/ 1073041 h 1165116"/>
                        <a:gd name="connsiteX30" fmla="*/ 647700 w 1301750"/>
                        <a:gd name="connsiteY30" fmla="*/ 1079391 h 1165116"/>
                        <a:gd name="connsiteX31" fmla="*/ 666750 w 1301750"/>
                        <a:gd name="connsiteY31" fmla="*/ 1101616 h 1165116"/>
                        <a:gd name="connsiteX32" fmla="*/ 669925 w 1301750"/>
                        <a:gd name="connsiteY32" fmla="*/ 1111141 h 1165116"/>
                        <a:gd name="connsiteX33" fmla="*/ 682625 w 1301750"/>
                        <a:gd name="connsiteY33" fmla="*/ 1120666 h 1165116"/>
                        <a:gd name="connsiteX34" fmla="*/ 692150 w 1301750"/>
                        <a:gd name="connsiteY34" fmla="*/ 1130191 h 1165116"/>
                        <a:gd name="connsiteX35" fmla="*/ 695325 w 1301750"/>
                        <a:gd name="connsiteY35" fmla="*/ 1139716 h 1165116"/>
                        <a:gd name="connsiteX36" fmla="*/ 711200 w 1301750"/>
                        <a:gd name="connsiteY36" fmla="*/ 1158766 h 1165116"/>
                        <a:gd name="connsiteX37" fmla="*/ 720725 w 1301750"/>
                        <a:gd name="connsiteY37" fmla="*/ 1165116 h 1165116"/>
                        <a:gd name="connsiteX38" fmla="*/ 790575 w 1301750"/>
                        <a:gd name="connsiteY38" fmla="*/ 1161941 h 1165116"/>
                        <a:gd name="connsiteX39" fmla="*/ 793750 w 1301750"/>
                        <a:gd name="connsiteY39" fmla="*/ 1152416 h 1165116"/>
                        <a:gd name="connsiteX40" fmla="*/ 812800 w 1301750"/>
                        <a:gd name="connsiteY40" fmla="*/ 1130191 h 1165116"/>
                        <a:gd name="connsiteX41" fmla="*/ 819150 w 1301750"/>
                        <a:gd name="connsiteY41" fmla="*/ 1120666 h 1165116"/>
                        <a:gd name="connsiteX42" fmla="*/ 844550 w 1301750"/>
                        <a:gd name="connsiteY42" fmla="*/ 1101616 h 1165116"/>
                        <a:gd name="connsiteX43" fmla="*/ 866775 w 1301750"/>
                        <a:gd name="connsiteY43" fmla="*/ 1088916 h 1165116"/>
                        <a:gd name="connsiteX44" fmla="*/ 889000 w 1301750"/>
                        <a:gd name="connsiteY44" fmla="*/ 1111141 h 1165116"/>
                        <a:gd name="connsiteX45" fmla="*/ 911225 w 1301750"/>
                        <a:gd name="connsiteY45" fmla="*/ 1127016 h 1165116"/>
                        <a:gd name="connsiteX46" fmla="*/ 933450 w 1301750"/>
                        <a:gd name="connsiteY46" fmla="*/ 1123841 h 1165116"/>
                        <a:gd name="connsiteX47" fmla="*/ 942975 w 1301750"/>
                        <a:gd name="connsiteY47" fmla="*/ 1114316 h 1165116"/>
                        <a:gd name="connsiteX48" fmla="*/ 955675 w 1301750"/>
                        <a:gd name="connsiteY48" fmla="*/ 1111141 h 1165116"/>
                        <a:gd name="connsiteX49" fmla="*/ 952500 w 1301750"/>
                        <a:gd name="connsiteY49" fmla="*/ 1085741 h 1165116"/>
                        <a:gd name="connsiteX50" fmla="*/ 955675 w 1301750"/>
                        <a:gd name="connsiteY50" fmla="*/ 1073041 h 1165116"/>
                        <a:gd name="connsiteX51" fmla="*/ 965200 w 1301750"/>
                        <a:gd name="connsiteY51" fmla="*/ 1053991 h 1165116"/>
                        <a:gd name="connsiteX52" fmla="*/ 1006475 w 1301750"/>
                        <a:gd name="connsiteY52" fmla="*/ 1066691 h 1165116"/>
                        <a:gd name="connsiteX53" fmla="*/ 1028700 w 1301750"/>
                        <a:gd name="connsiteY53" fmla="*/ 1076216 h 1165116"/>
                        <a:gd name="connsiteX54" fmla="*/ 1054100 w 1301750"/>
                        <a:gd name="connsiteY54" fmla="*/ 1088916 h 1165116"/>
                        <a:gd name="connsiteX55" fmla="*/ 1063625 w 1301750"/>
                        <a:gd name="connsiteY55" fmla="*/ 1076216 h 1165116"/>
                        <a:gd name="connsiteX56" fmla="*/ 1069975 w 1301750"/>
                        <a:gd name="connsiteY56" fmla="*/ 1063516 h 1165116"/>
                        <a:gd name="connsiteX57" fmla="*/ 1085850 w 1301750"/>
                        <a:gd name="connsiteY57" fmla="*/ 1053991 h 1165116"/>
                        <a:gd name="connsiteX58" fmla="*/ 1108075 w 1301750"/>
                        <a:gd name="connsiteY58" fmla="*/ 1041291 h 1165116"/>
                        <a:gd name="connsiteX59" fmla="*/ 1123950 w 1301750"/>
                        <a:gd name="connsiteY59" fmla="*/ 1025416 h 1165116"/>
                        <a:gd name="connsiteX60" fmla="*/ 1139825 w 1301750"/>
                        <a:gd name="connsiteY60" fmla="*/ 1015891 h 1165116"/>
                        <a:gd name="connsiteX61" fmla="*/ 1127125 w 1301750"/>
                        <a:gd name="connsiteY61" fmla="*/ 965091 h 1165116"/>
                        <a:gd name="connsiteX62" fmla="*/ 1117600 w 1301750"/>
                        <a:gd name="connsiteY62" fmla="*/ 955566 h 1165116"/>
                        <a:gd name="connsiteX63" fmla="*/ 1174750 w 1301750"/>
                        <a:gd name="connsiteY63" fmla="*/ 949216 h 1165116"/>
                        <a:gd name="connsiteX64" fmla="*/ 1190625 w 1301750"/>
                        <a:gd name="connsiteY64" fmla="*/ 946041 h 1165116"/>
                        <a:gd name="connsiteX65" fmla="*/ 1206500 w 1301750"/>
                        <a:gd name="connsiteY65" fmla="*/ 933341 h 1165116"/>
                        <a:gd name="connsiteX66" fmla="*/ 1225550 w 1301750"/>
                        <a:gd name="connsiteY66" fmla="*/ 907941 h 1165116"/>
                        <a:gd name="connsiteX67" fmla="*/ 1228725 w 1301750"/>
                        <a:gd name="connsiteY67" fmla="*/ 898416 h 1165116"/>
                        <a:gd name="connsiteX68" fmla="*/ 1222375 w 1301750"/>
                        <a:gd name="connsiteY68" fmla="*/ 853966 h 1165116"/>
                        <a:gd name="connsiteX69" fmla="*/ 1254125 w 1301750"/>
                        <a:gd name="connsiteY69" fmla="*/ 838091 h 1165116"/>
                        <a:gd name="connsiteX70" fmla="*/ 1273175 w 1301750"/>
                        <a:gd name="connsiteY70" fmla="*/ 828566 h 1165116"/>
                        <a:gd name="connsiteX71" fmla="*/ 1285875 w 1301750"/>
                        <a:gd name="connsiteY71" fmla="*/ 819041 h 1165116"/>
                        <a:gd name="connsiteX72" fmla="*/ 1295400 w 1301750"/>
                        <a:gd name="connsiteY72" fmla="*/ 812691 h 1165116"/>
                        <a:gd name="connsiteX73" fmla="*/ 1301750 w 1301750"/>
                        <a:gd name="connsiteY73" fmla="*/ 803166 h 1165116"/>
                        <a:gd name="connsiteX74" fmla="*/ 1285875 w 1301750"/>
                        <a:gd name="connsiteY74" fmla="*/ 787291 h 1165116"/>
                        <a:gd name="connsiteX75" fmla="*/ 1279525 w 1301750"/>
                        <a:gd name="connsiteY75" fmla="*/ 771416 h 1165116"/>
                        <a:gd name="connsiteX76" fmla="*/ 1276350 w 1301750"/>
                        <a:gd name="connsiteY76" fmla="*/ 758716 h 1165116"/>
                        <a:gd name="connsiteX77" fmla="*/ 1260475 w 1301750"/>
                        <a:gd name="connsiteY77" fmla="*/ 733316 h 1165116"/>
                        <a:gd name="connsiteX78" fmla="*/ 1250950 w 1301750"/>
                        <a:gd name="connsiteY78" fmla="*/ 723791 h 1165116"/>
                        <a:gd name="connsiteX79" fmla="*/ 1241425 w 1301750"/>
                        <a:gd name="connsiteY79" fmla="*/ 717441 h 1165116"/>
                        <a:gd name="connsiteX80" fmla="*/ 1238250 w 1301750"/>
                        <a:gd name="connsiteY80" fmla="*/ 692041 h 1165116"/>
                        <a:gd name="connsiteX81" fmla="*/ 1235075 w 1301750"/>
                        <a:gd name="connsiteY81" fmla="*/ 647591 h 1165116"/>
                        <a:gd name="connsiteX82" fmla="*/ 1228725 w 1301750"/>
                        <a:gd name="connsiteY82" fmla="*/ 638066 h 1165116"/>
                        <a:gd name="connsiteX83" fmla="*/ 1216025 w 1301750"/>
                        <a:gd name="connsiteY83" fmla="*/ 609491 h 1165116"/>
                        <a:gd name="connsiteX84" fmla="*/ 1209675 w 1301750"/>
                        <a:gd name="connsiteY84" fmla="*/ 558691 h 1165116"/>
                        <a:gd name="connsiteX85" fmla="*/ 1193800 w 1301750"/>
                        <a:gd name="connsiteY85" fmla="*/ 549166 h 1165116"/>
                        <a:gd name="connsiteX86" fmla="*/ 1158875 w 1301750"/>
                        <a:gd name="connsiteY86" fmla="*/ 526941 h 1165116"/>
                        <a:gd name="connsiteX87" fmla="*/ 1130300 w 1301750"/>
                        <a:gd name="connsiteY87" fmla="*/ 517416 h 1165116"/>
                        <a:gd name="connsiteX88" fmla="*/ 1120775 w 1301750"/>
                        <a:gd name="connsiteY88" fmla="*/ 514241 h 1165116"/>
                        <a:gd name="connsiteX89" fmla="*/ 1111250 w 1301750"/>
                        <a:gd name="connsiteY89" fmla="*/ 507891 h 1165116"/>
                        <a:gd name="connsiteX90" fmla="*/ 1114425 w 1301750"/>
                        <a:gd name="connsiteY90" fmla="*/ 485666 h 1165116"/>
                        <a:gd name="connsiteX91" fmla="*/ 1130300 w 1301750"/>
                        <a:gd name="connsiteY91" fmla="*/ 469791 h 1165116"/>
                        <a:gd name="connsiteX92" fmla="*/ 1139825 w 1301750"/>
                        <a:gd name="connsiteY92" fmla="*/ 457091 h 1165116"/>
                        <a:gd name="connsiteX93" fmla="*/ 1143000 w 1301750"/>
                        <a:gd name="connsiteY93" fmla="*/ 441216 h 1165116"/>
                        <a:gd name="connsiteX94" fmla="*/ 1146175 w 1301750"/>
                        <a:gd name="connsiteY94" fmla="*/ 428516 h 1165116"/>
                        <a:gd name="connsiteX95" fmla="*/ 1143000 w 1301750"/>
                        <a:gd name="connsiteY95" fmla="*/ 403116 h 1165116"/>
                        <a:gd name="connsiteX96" fmla="*/ 1139825 w 1301750"/>
                        <a:gd name="connsiteY96" fmla="*/ 393591 h 1165116"/>
                        <a:gd name="connsiteX97" fmla="*/ 1114425 w 1301750"/>
                        <a:gd name="connsiteY97" fmla="*/ 377716 h 1165116"/>
                        <a:gd name="connsiteX98" fmla="*/ 1104900 w 1301750"/>
                        <a:gd name="connsiteY98" fmla="*/ 368191 h 1165116"/>
                        <a:gd name="connsiteX99" fmla="*/ 1089025 w 1301750"/>
                        <a:gd name="connsiteY99" fmla="*/ 349141 h 1165116"/>
                        <a:gd name="connsiteX100" fmla="*/ 1079500 w 1301750"/>
                        <a:gd name="connsiteY100" fmla="*/ 345966 h 1165116"/>
                        <a:gd name="connsiteX101" fmla="*/ 1050925 w 1301750"/>
                        <a:gd name="connsiteY101" fmla="*/ 323741 h 1165116"/>
                        <a:gd name="connsiteX102" fmla="*/ 1041400 w 1301750"/>
                        <a:gd name="connsiteY102" fmla="*/ 260241 h 1165116"/>
                        <a:gd name="connsiteX103" fmla="*/ 1022350 w 1301750"/>
                        <a:gd name="connsiteY103" fmla="*/ 241191 h 1165116"/>
                        <a:gd name="connsiteX104" fmla="*/ 1016000 w 1301750"/>
                        <a:gd name="connsiteY104" fmla="*/ 231666 h 1165116"/>
                        <a:gd name="connsiteX105" fmla="*/ 984250 w 1301750"/>
                        <a:gd name="connsiteY105" fmla="*/ 228491 h 1165116"/>
                        <a:gd name="connsiteX106" fmla="*/ 974725 w 1301750"/>
                        <a:gd name="connsiteY106" fmla="*/ 225316 h 1165116"/>
                        <a:gd name="connsiteX107" fmla="*/ 971550 w 1301750"/>
                        <a:gd name="connsiteY107" fmla="*/ 215791 h 1165116"/>
                        <a:gd name="connsiteX108" fmla="*/ 965200 w 1301750"/>
                        <a:gd name="connsiteY108" fmla="*/ 180866 h 1165116"/>
                        <a:gd name="connsiteX109" fmla="*/ 946150 w 1301750"/>
                        <a:gd name="connsiteY109" fmla="*/ 161816 h 1165116"/>
                        <a:gd name="connsiteX110" fmla="*/ 939800 w 1301750"/>
                        <a:gd name="connsiteY110" fmla="*/ 152291 h 1165116"/>
                        <a:gd name="connsiteX111" fmla="*/ 901700 w 1301750"/>
                        <a:gd name="connsiteY111" fmla="*/ 139591 h 1165116"/>
                        <a:gd name="connsiteX112" fmla="*/ 892175 w 1301750"/>
                        <a:gd name="connsiteY112" fmla="*/ 133241 h 1165116"/>
                        <a:gd name="connsiteX113" fmla="*/ 850900 w 1301750"/>
                        <a:gd name="connsiteY113" fmla="*/ 126891 h 1165116"/>
                        <a:gd name="connsiteX114" fmla="*/ 692150 w 1301750"/>
                        <a:gd name="connsiteY114" fmla="*/ 126891 h 1165116"/>
                        <a:gd name="connsiteX115" fmla="*/ 663575 w 1301750"/>
                        <a:gd name="connsiteY115" fmla="*/ 139591 h 1165116"/>
                        <a:gd name="connsiteX116" fmla="*/ 650875 w 1301750"/>
                        <a:gd name="connsiteY116" fmla="*/ 126891 h 1165116"/>
                        <a:gd name="connsiteX117" fmla="*/ 641350 w 1301750"/>
                        <a:gd name="connsiteY117" fmla="*/ 123716 h 1165116"/>
                        <a:gd name="connsiteX118" fmla="*/ 631825 w 1301750"/>
                        <a:gd name="connsiteY118" fmla="*/ 117366 h 1165116"/>
                        <a:gd name="connsiteX119" fmla="*/ 631825 w 1301750"/>
                        <a:gd name="connsiteY119" fmla="*/ 111016 h 1165116"/>
                        <a:gd name="connsiteX120" fmla="*/ 0 w 1301750"/>
                        <a:gd name="connsiteY120" fmla="*/ 104666 h 1165116"/>
                        <a:gd name="connsiteX0" fmla="*/ 0 w 1301750"/>
                        <a:gd name="connsiteY0" fmla="*/ 146294 h 1206744"/>
                        <a:gd name="connsiteX1" fmla="*/ 320675 w 1301750"/>
                        <a:gd name="connsiteY1" fmla="*/ 514594 h 1206744"/>
                        <a:gd name="connsiteX2" fmla="*/ 206375 w 1301750"/>
                        <a:gd name="connsiteY2" fmla="*/ 397119 h 1206744"/>
                        <a:gd name="connsiteX3" fmla="*/ 269875 w 1301750"/>
                        <a:gd name="connsiteY3" fmla="*/ 619369 h 1206744"/>
                        <a:gd name="connsiteX4" fmla="*/ 396875 w 1301750"/>
                        <a:gd name="connsiteY4" fmla="*/ 593969 h 1206744"/>
                        <a:gd name="connsiteX5" fmla="*/ 263525 w 1301750"/>
                        <a:gd name="connsiteY5" fmla="*/ 736844 h 1206744"/>
                        <a:gd name="connsiteX6" fmla="*/ 628650 w 1301750"/>
                        <a:gd name="connsiteY6" fmla="*/ 705094 h 1206744"/>
                        <a:gd name="connsiteX7" fmla="*/ 539750 w 1301750"/>
                        <a:gd name="connsiteY7" fmla="*/ 797169 h 1206744"/>
                        <a:gd name="connsiteX8" fmla="*/ 539750 w 1301750"/>
                        <a:gd name="connsiteY8" fmla="*/ 835269 h 1206744"/>
                        <a:gd name="connsiteX9" fmla="*/ 511175 w 1301750"/>
                        <a:gd name="connsiteY9" fmla="*/ 838444 h 1206744"/>
                        <a:gd name="connsiteX10" fmla="*/ 495300 w 1301750"/>
                        <a:gd name="connsiteY10" fmla="*/ 854319 h 1206744"/>
                        <a:gd name="connsiteX11" fmla="*/ 485775 w 1301750"/>
                        <a:gd name="connsiteY11" fmla="*/ 860669 h 1206744"/>
                        <a:gd name="connsiteX12" fmla="*/ 492125 w 1301750"/>
                        <a:gd name="connsiteY12" fmla="*/ 873369 h 1206744"/>
                        <a:gd name="connsiteX13" fmla="*/ 501650 w 1301750"/>
                        <a:gd name="connsiteY13" fmla="*/ 905119 h 1206744"/>
                        <a:gd name="connsiteX14" fmla="*/ 511175 w 1301750"/>
                        <a:gd name="connsiteY14" fmla="*/ 911469 h 1206744"/>
                        <a:gd name="connsiteX15" fmla="*/ 504825 w 1301750"/>
                        <a:gd name="connsiteY15" fmla="*/ 927344 h 1206744"/>
                        <a:gd name="connsiteX16" fmla="*/ 501650 w 1301750"/>
                        <a:gd name="connsiteY16" fmla="*/ 943219 h 1206744"/>
                        <a:gd name="connsiteX17" fmla="*/ 495300 w 1301750"/>
                        <a:gd name="connsiteY17" fmla="*/ 974969 h 1206744"/>
                        <a:gd name="connsiteX18" fmla="*/ 492125 w 1301750"/>
                        <a:gd name="connsiteY18" fmla="*/ 984494 h 1206744"/>
                        <a:gd name="connsiteX19" fmla="*/ 485775 w 1301750"/>
                        <a:gd name="connsiteY19" fmla="*/ 994019 h 1206744"/>
                        <a:gd name="connsiteX20" fmla="*/ 488950 w 1301750"/>
                        <a:gd name="connsiteY20" fmla="*/ 1019419 h 1206744"/>
                        <a:gd name="connsiteX21" fmla="*/ 498475 w 1301750"/>
                        <a:gd name="connsiteY21" fmla="*/ 1022594 h 1206744"/>
                        <a:gd name="connsiteX22" fmla="*/ 508000 w 1301750"/>
                        <a:gd name="connsiteY22" fmla="*/ 1041644 h 1206744"/>
                        <a:gd name="connsiteX23" fmla="*/ 517525 w 1301750"/>
                        <a:gd name="connsiteY23" fmla="*/ 1047994 h 1206744"/>
                        <a:gd name="connsiteX24" fmla="*/ 536575 w 1301750"/>
                        <a:gd name="connsiteY24" fmla="*/ 1079744 h 1206744"/>
                        <a:gd name="connsiteX25" fmla="*/ 542925 w 1301750"/>
                        <a:gd name="connsiteY25" fmla="*/ 1089269 h 1206744"/>
                        <a:gd name="connsiteX26" fmla="*/ 587375 w 1301750"/>
                        <a:gd name="connsiteY26" fmla="*/ 1098794 h 1206744"/>
                        <a:gd name="connsiteX27" fmla="*/ 596900 w 1301750"/>
                        <a:gd name="connsiteY27" fmla="*/ 1108319 h 1206744"/>
                        <a:gd name="connsiteX28" fmla="*/ 603250 w 1301750"/>
                        <a:gd name="connsiteY28" fmla="*/ 1117844 h 1206744"/>
                        <a:gd name="connsiteX29" fmla="*/ 619125 w 1301750"/>
                        <a:gd name="connsiteY29" fmla="*/ 1114669 h 1206744"/>
                        <a:gd name="connsiteX30" fmla="*/ 647700 w 1301750"/>
                        <a:gd name="connsiteY30" fmla="*/ 1121019 h 1206744"/>
                        <a:gd name="connsiteX31" fmla="*/ 666750 w 1301750"/>
                        <a:gd name="connsiteY31" fmla="*/ 1143244 h 1206744"/>
                        <a:gd name="connsiteX32" fmla="*/ 669925 w 1301750"/>
                        <a:gd name="connsiteY32" fmla="*/ 1152769 h 1206744"/>
                        <a:gd name="connsiteX33" fmla="*/ 682625 w 1301750"/>
                        <a:gd name="connsiteY33" fmla="*/ 1162294 h 1206744"/>
                        <a:gd name="connsiteX34" fmla="*/ 692150 w 1301750"/>
                        <a:gd name="connsiteY34" fmla="*/ 1171819 h 1206744"/>
                        <a:gd name="connsiteX35" fmla="*/ 695325 w 1301750"/>
                        <a:gd name="connsiteY35" fmla="*/ 1181344 h 1206744"/>
                        <a:gd name="connsiteX36" fmla="*/ 711200 w 1301750"/>
                        <a:gd name="connsiteY36" fmla="*/ 1200394 h 1206744"/>
                        <a:gd name="connsiteX37" fmla="*/ 720725 w 1301750"/>
                        <a:gd name="connsiteY37" fmla="*/ 1206744 h 1206744"/>
                        <a:gd name="connsiteX38" fmla="*/ 790575 w 1301750"/>
                        <a:gd name="connsiteY38" fmla="*/ 1203569 h 1206744"/>
                        <a:gd name="connsiteX39" fmla="*/ 793750 w 1301750"/>
                        <a:gd name="connsiteY39" fmla="*/ 1194044 h 1206744"/>
                        <a:gd name="connsiteX40" fmla="*/ 812800 w 1301750"/>
                        <a:gd name="connsiteY40" fmla="*/ 1171819 h 1206744"/>
                        <a:gd name="connsiteX41" fmla="*/ 819150 w 1301750"/>
                        <a:gd name="connsiteY41" fmla="*/ 1162294 h 1206744"/>
                        <a:gd name="connsiteX42" fmla="*/ 844550 w 1301750"/>
                        <a:gd name="connsiteY42" fmla="*/ 1143244 h 1206744"/>
                        <a:gd name="connsiteX43" fmla="*/ 866775 w 1301750"/>
                        <a:gd name="connsiteY43" fmla="*/ 1130544 h 1206744"/>
                        <a:gd name="connsiteX44" fmla="*/ 889000 w 1301750"/>
                        <a:gd name="connsiteY44" fmla="*/ 1152769 h 1206744"/>
                        <a:gd name="connsiteX45" fmla="*/ 911225 w 1301750"/>
                        <a:gd name="connsiteY45" fmla="*/ 1168644 h 1206744"/>
                        <a:gd name="connsiteX46" fmla="*/ 933450 w 1301750"/>
                        <a:gd name="connsiteY46" fmla="*/ 1165469 h 1206744"/>
                        <a:gd name="connsiteX47" fmla="*/ 942975 w 1301750"/>
                        <a:gd name="connsiteY47" fmla="*/ 1155944 h 1206744"/>
                        <a:gd name="connsiteX48" fmla="*/ 955675 w 1301750"/>
                        <a:gd name="connsiteY48" fmla="*/ 1152769 h 1206744"/>
                        <a:gd name="connsiteX49" fmla="*/ 952500 w 1301750"/>
                        <a:gd name="connsiteY49" fmla="*/ 1127369 h 1206744"/>
                        <a:gd name="connsiteX50" fmla="*/ 955675 w 1301750"/>
                        <a:gd name="connsiteY50" fmla="*/ 1114669 h 1206744"/>
                        <a:gd name="connsiteX51" fmla="*/ 965200 w 1301750"/>
                        <a:gd name="connsiteY51" fmla="*/ 1095619 h 1206744"/>
                        <a:gd name="connsiteX52" fmla="*/ 1006475 w 1301750"/>
                        <a:gd name="connsiteY52" fmla="*/ 1108319 h 1206744"/>
                        <a:gd name="connsiteX53" fmla="*/ 1028700 w 1301750"/>
                        <a:gd name="connsiteY53" fmla="*/ 1117844 h 1206744"/>
                        <a:gd name="connsiteX54" fmla="*/ 1054100 w 1301750"/>
                        <a:gd name="connsiteY54" fmla="*/ 1130544 h 1206744"/>
                        <a:gd name="connsiteX55" fmla="*/ 1063625 w 1301750"/>
                        <a:gd name="connsiteY55" fmla="*/ 1117844 h 1206744"/>
                        <a:gd name="connsiteX56" fmla="*/ 1069975 w 1301750"/>
                        <a:gd name="connsiteY56" fmla="*/ 1105144 h 1206744"/>
                        <a:gd name="connsiteX57" fmla="*/ 1085850 w 1301750"/>
                        <a:gd name="connsiteY57" fmla="*/ 1095619 h 1206744"/>
                        <a:gd name="connsiteX58" fmla="*/ 1108075 w 1301750"/>
                        <a:gd name="connsiteY58" fmla="*/ 1082919 h 1206744"/>
                        <a:gd name="connsiteX59" fmla="*/ 1123950 w 1301750"/>
                        <a:gd name="connsiteY59" fmla="*/ 1067044 h 1206744"/>
                        <a:gd name="connsiteX60" fmla="*/ 1139825 w 1301750"/>
                        <a:gd name="connsiteY60" fmla="*/ 1057519 h 1206744"/>
                        <a:gd name="connsiteX61" fmla="*/ 1127125 w 1301750"/>
                        <a:gd name="connsiteY61" fmla="*/ 1006719 h 1206744"/>
                        <a:gd name="connsiteX62" fmla="*/ 1117600 w 1301750"/>
                        <a:gd name="connsiteY62" fmla="*/ 997194 h 1206744"/>
                        <a:gd name="connsiteX63" fmla="*/ 1174750 w 1301750"/>
                        <a:gd name="connsiteY63" fmla="*/ 990844 h 1206744"/>
                        <a:gd name="connsiteX64" fmla="*/ 1190625 w 1301750"/>
                        <a:gd name="connsiteY64" fmla="*/ 987669 h 1206744"/>
                        <a:gd name="connsiteX65" fmla="*/ 1206500 w 1301750"/>
                        <a:gd name="connsiteY65" fmla="*/ 974969 h 1206744"/>
                        <a:gd name="connsiteX66" fmla="*/ 1225550 w 1301750"/>
                        <a:gd name="connsiteY66" fmla="*/ 949569 h 1206744"/>
                        <a:gd name="connsiteX67" fmla="*/ 1228725 w 1301750"/>
                        <a:gd name="connsiteY67" fmla="*/ 940044 h 1206744"/>
                        <a:gd name="connsiteX68" fmla="*/ 1222375 w 1301750"/>
                        <a:gd name="connsiteY68" fmla="*/ 895594 h 1206744"/>
                        <a:gd name="connsiteX69" fmla="*/ 1254125 w 1301750"/>
                        <a:gd name="connsiteY69" fmla="*/ 879719 h 1206744"/>
                        <a:gd name="connsiteX70" fmla="*/ 1273175 w 1301750"/>
                        <a:gd name="connsiteY70" fmla="*/ 870194 h 1206744"/>
                        <a:gd name="connsiteX71" fmla="*/ 1285875 w 1301750"/>
                        <a:gd name="connsiteY71" fmla="*/ 860669 h 1206744"/>
                        <a:gd name="connsiteX72" fmla="*/ 1295400 w 1301750"/>
                        <a:gd name="connsiteY72" fmla="*/ 854319 h 1206744"/>
                        <a:gd name="connsiteX73" fmla="*/ 1301750 w 1301750"/>
                        <a:gd name="connsiteY73" fmla="*/ 844794 h 1206744"/>
                        <a:gd name="connsiteX74" fmla="*/ 1285875 w 1301750"/>
                        <a:gd name="connsiteY74" fmla="*/ 828919 h 1206744"/>
                        <a:gd name="connsiteX75" fmla="*/ 1279525 w 1301750"/>
                        <a:gd name="connsiteY75" fmla="*/ 813044 h 1206744"/>
                        <a:gd name="connsiteX76" fmla="*/ 1276350 w 1301750"/>
                        <a:gd name="connsiteY76" fmla="*/ 800344 h 1206744"/>
                        <a:gd name="connsiteX77" fmla="*/ 1260475 w 1301750"/>
                        <a:gd name="connsiteY77" fmla="*/ 774944 h 1206744"/>
                        <a:gd name="connsiteX78" fmla="*/ 1250950 w 1301750"/>
                        <a:gd name="connsiteY78" fmla="*/ 765419 h 1206744"/>
                        <a:gd name="connsiteX79" fmla="*/ 1241425 w 1301750"/>
                        <a:gd name="connsiteY79" fmla="*/ 759069 h 1206744"/>
                        <a:gd name="connsiteX80" fmla="*/ 1238250 w 1301750"/>
                        <a:gd name="connsiteY80" fmla="*/ 733669 h 1206744"/>
                        <a:gd name="connsiteX81" fmla="*/ 1235075 w 1301750"/>
                        <a:gd name="connsiteY81" fmla="*/ 689219 h 1206744"/>
                        <a:gd name="connsiteX82" fmla="*/ 1228725 w 1301750"/>
                        <a:gd name="connsiteY82" fmla="*/ 679694 h 1206744"/>
                        <a:gd name="connsiteX83" fmla="*/ 1216025 w 1301750"/>
                        <a:gd name="connsiteY83" fmla="*/ 651119 h 1206744"/>
                        <a:gd name="connsiteX84" fmla="*/ 1209675 w 1301750"/>
                        <a:gd name="connsiteY84" fmla="*/ 600319 h 1206744"/>
                        <a:gd name="connsiteX85" fmla="*/ 1193800 w 1301750"/>
                        <a:gd name="connsiteY85" fmla="*/ 590794 h 1206744"/>
                        <a:gd name="connsiteX86" fmla="*/ 1158875 w 1301750"/>
                        <a:gd name="connsiteY86" fmla="*/ 568569 h 1206744"/>
                        <a:gd name="connsiteX87" fmla="*/ 1130300 w 1301750"/>
                        <a:gd name="connsiteY87" fmla="*/ 559044 h 1206744"/>
                        <a:gd name="connsiteX88" fmla="*/ 1120775 w 1301750"/>
                        <a:gd name="connsiteY88" fmla="*/ 555869 h 1206744"/>
                        <a:gd name="connsiteX89" fmla="*/ 1111250 w 1301750"/>
                        <a:gd name="connsiteY89" fmla="*/ 549519 h 1206744"/>
                        <a:gd name="connsiteX90" fmla="*/ 1114425 w 1301750"/>
                        <a:gd name="connsiteY90" fmla="*/ 527294 h 1206744"/>
                        <a:gd name="connsiteX91" fmla="*/ 1130300 w 1301750"/>
                        <a:gd name="connsiteY91" fmla="*/ 511419 h 1206744"/>
                        <a:gd name="connsiteX92" fmla="*/ 1139825 w 1301750"/>
                        <a:gd name="connsiteY92" fmla="*/ 498719 h 1206744"/>
                        <a:gd name="connsiteX93" fmla="*/ 1143000 w 1301750"/>
                        <a:gd name="connsiteY93" fmla="*/ 482844 h 1206744"/>
                        <a:gd name="connsiteX94" fmla="*/ 1146175 w 1301750"/>
                        <a:gd name="connsiteY94" fmla="*/ 470144 h 1206744"/>
                        <a:gd name="connsiteX95" fmla="*/ 1143000 w 1301750"/>
                        <a:gd name="connsiteY95" fmla="*/ 444744 h 1206744"/>
                        <a:gd name="connsiteX96" fmla="*/ 1139825 w 1301750"/>
                        <a:gd name="connsiteY96" fmla="*/ 435219 h 1206744"/>
                        <a:gd name="connsiteX97" fmla="*/ 1114425 w 1301750"/>
                        <a:gd name="connsiteY97" fmla="*/ 419344 h 1206744"/>
                        <a:gd name="connsiteX98" fmla="*/ 1104900 w 1301750"/>
                        <a:gd name="connsiteY98" fmla="*/ 409819 h 1206744"/>
                        <a:gd name="connsiteX99" fmla="*/ 1089025 w 1301750"/>
                        <a:gd name="connsiteY99" fmla="*/ 390769 h 1206744"/>
                        <a:gd name="connsiteX100" fmla="*/ 1079500 w 1301750"/>
                        <a:gd name="connsiteY100" fmla="*/ 387594 h 1206744"/>
                        <a:gd name="connsiteX101" fmla="*/ 1050925 w 1301750"/>
                        <a:gd name="connsiteY101" fmla="*/ 365369 h 1206744"/>
                        <a:gd name="connsiteX102" fmla="*/ 1041400 w 1301750"/>
                        <a:gd name="connsiteY102" fmla="*/ 301869 h 1206744"/>
                        <a:gd name="connsiteX103" fmla="*/ 1022350 w 1301750"/>
                        <a:gd name="connsiteY103" fmla="*/ 282819 h 1206744"/>
                        <a:gd name="connsiteX104" fmla="*/ 1016000 w 1301750"/>
                        <a:gd name="connsiteY104" fmla="*/ 273294 h 1206744"/>
                        <a:gd name="connsiteX105" fmla="*/ 984250 w 1301750"/>
                        <a:gd name="connsiteY105" fmla="*/ 270119 h 1206744"/>
                        <a:gd name="connsiteX106" fmla="*/ 974725 w 1301750"/>
                        <a:gd name="connsiteY106" fmla="*/ 266944 h 1206744"/>
                        <a:gd name="connsiteX107" fmla="*/ 971550 w 1301750"/>
                        <a:gd name="connsiteY107" fmla="*/ 257419 h 1206744"/>
                        <a:gd name="connsiteX108" fmla="*/ 965200 w 1301750"/>
                        <a:gd name="connsiteY108" fmla="*/ 222494 h 1206744"/>
                        <a:gd name="connsiteX109" fmla="*/ 946150 w 1301750"/>
                        <a:gd name="connsiteY109" fmla="*/ 203444 h 1206744"/>
                        <a:gd name="connsiteX110" fmla="*/ 939800 w 1301750"/>
                        <a:gd name="connsiteY110" fmla="*/ 193919 h 1206744"/>
                        <a:gd name="connsiteX111" fmla="*/ 901700 w 1301750"/>
                        <a:gd name="connsiteY111" fmla="*/ 181219 h 1206744"/>
                        <a:gd name="connsiteX112" fmla="*/ 892175 w 1301750"/>
                        <a:gd name="connsiteY112" fmla="*/ 174869 h 1206744"/>
                        <a:gd name="connsiteX113" fmla="*/ 850900 w 1301750"/>
                        <a:gd name="connsiteY113" fmla="*/ 168519 h 1206744"/>
                        <a:gd name="connsiteX114" fmla="*/ 692150 w 1301750"/>
                        <a:gd name="connsiteY114" fmla="*/ 168519 h 1206744"/>
                        <a:gd name="connsiteX115" fmla="*/ 663575 w 1301750"/>
                        <a:gd name="connsiteY115" fmla="*/ 181219 h 1206744"/>
                        <a:gd name="connsiteX116" fmla="*/ 650875 w 1301750"/>
                        <a:gd name="connsiteY116" fmla="*/ 168519 h 1206744"/>
                        <a:gd name="connsiteX117" fmla="*/ 641350 w 1301750"/>
                        <a:gd name="connsiteY117" fmla="*/ 165344 h 1206744"/>
                        <a:gd name="connsiteX118" fmla="*/ 631825 w 1301750"/>
                        <a:gd name="connsiteY118" fmla="*/ 158994 h 1206744"/>
                        <a:gd name="connsiteX119" fmla="*/ 631825 w 1301750"/>
                        <a:gd name="connsiteY119" fmla="*/ 152644 h 1206744"/>
                        <a:gd name="connsiteX120" fmla="*/ 0 w 1301750"/>
                        <a:gd name="connsiteY120" fmla="*/ 146294 h 1206744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6375 w 1301750"/>
                        <a:gd name="connsiteY2" fmla="*/ 399733 h 1209358"/>
                        <a:gd name="connsiteX3" fmla="*/ 269875 w 1301750"/>
                        <a:gd name="connsiteY3" fmla="*/ 621983 h 1209358"/>
                        <a:gd name="connsiteX4" fmla="*/ 396875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6375 w 1301750"/>
                        <a:gd name="connsiteY2" fmla="*/ 399733 h 1209358"/>
                        <a:gd name="connsiteX3" fmla="*/ 269875 w 1301750"/>
                        <a:gd name="connsiteY3" fmla="*/ 621983 h 1209358"/>
                        <a:gd name="connsiteX4" fmla="*/ 396875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6375 w 1301750"/>
                        <a:gd name="connsiteY2" fmla="*/ 399733 h 1209358"/>
                        <a:gd name="connsiteX3" fmla="*/ 269875 w 1301750"/>
                        <a:gd name="connsiteY3" fmla="*/ 621983 h 1209358"/>
                        <a:gd name="connsiteX4" fmla="*/ 396875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193675 w 1301750"/>
                        <a:gd name="connsiteY2" fmla="*/ 441008 h 1209358"/>
                        <a:gd name="connsiteX3" fmla="*/ 269875 w 1301750"/>
                        <a:gd name="connsiteY3" fmla="*/ 621983 h 1209358"/>
                        <a:gd name="connsiteX4" fmla="*/ 396875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193675 w 1301750"/>
                        <a:gd name="connsiteY2" fmla="*/ 441008 h 1209358"/>
                        <a:gd name="connsiteX3" fmla="*/ 269875 w 1301750"/>
                        <a:gd name="connsiteY3" fmla="*/ 621983 h 1209358"/>
                        <a:gd name="connsiteX4" fmla="*/ 396875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96875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96875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96875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96875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87350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87350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87350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87350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87350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  <a:gd name="connsiteX0" fmla="*/ 0 w 1301750"/>
                        <a:gd name="connsiteY0" fmla="*/ 148908 h 1209358"/>
                        <a:gd name="connsiteX1" fmla="*/ 320675 w 1301750"/>
                        <a:gd name="connsiteY1" fmla="*/ 517208 h 1209358"/>
                        <a:gd name="connsiteX2" fmla="*/ 200025 w 1301750"/>
                        <a:gd name="connsiteY2" fmla="*/ 421958 h 1209358"/>
                        <a:gd name="connsiteX3" fmla="*/ 269875 w 1301750"/>
                        <a:gd name="connsiteY3" fmla="*/ 621983 h 1209358"/>
                        <a:gd name="connsiteX4" fmla="*/ 387350 w 1301750"/>
                        <a:gd name="connsiteY4" fmla="*/ 596583 h 1209358"/>
                        <a:gd name="connsiteX5" fmla="*/ 263525 w 1301750"/>
                        <a:gd name="connsiteY5" fmla="*/ 739458 h 1209358"/>
                        <a:gd name="connsiteX6" fmla="*/ 628650 w 1301750"/>
                        <a:gd name="connsiteY6" fmla="*/ 707708 h 1209358"/>
                        <a:gd name="connsiteX7" fmla="*/ 539750 w 1301750"/>
                        <a:gd name="connsiteY7" fmla="*/ 799783 h 1209358"/>
                        <a:gd name="connsiteX8" fmla="*/ 539750 w 1301750"/>
                        <a:gd name="connsiteY8" fmla="*/ 837883 h 1209358"/>
                        <a:gd name="connsiteX9" fmla="*/ 511175 w 1301750"/>
                        <a:gd name="connsiteY9" fmla="*/ 841058 h 1209358"/>
                        <a:gd name="connsiteX10" fmla="*/ 495300 w 1301750"/>
                        <a:gd name="connsiteY10" fmla="*/ 856933 h 1209358"/>
                        <a:gd name="connsiteX11" fmla="*/ 485775 w 1301750"/>
                        <a:gd name="connsiteY11" fmla="*/ 863283 h 1209358"/>
                        <a:gd name="connsiteX12" fmla="*/ 492125 w 1301750"/>
                        <a:gd name="connsiteY12" fmla="*/ 875983 h 1209358"/>
                        <a:gd name="connsiteX13" fmla="*/ 501650 w 1301750"/>
                        <a:gd name="connsiteY13" fmla="*/ 907733 h 1209358"/>
                        <a:gd name="connsiteX14" fmla="*/ 511175 w 1301750"/>
                        <a:gd name="connsiteY14" fmla="*/ 914083 h 1209358"/>
                        <a:gd name="connsiteX15" fmla="*/ 504825 w 1301750"/>
                        <a:gd name="connsiteY15" fmla="*/ 929958 h 1209358"/>
                        <a:gd name="connsiteX16" fmla="*/ 501650 w 1301750"/>
                        <a:gd name="connsiteY16" fmla="*/ 945833 h 1209358"/>
                        <a:gd name="connsiteX17" fmla="*/ 495300 w 1301750"/>
                        <a:gd name="connsiteY17" fmla="*/ 977583 h 1209358"/>
                        <a:gd name="connsiteX18" fmla="*/ 492125 w 1301750"/>
                        <a:gd name="connsiteY18" fmla="*/ 987108 h 1209358"/>
                        <a:gd name="connsiteX19" fmla="*/ 485775 w 1301750"/>
                        <a:gd name="connsiteY19" fmla="*/ 996633 h 1209358"/>
                        <a:gd name="connsiteX20" fmla="*/ 488950 w 1301750"/>
                        <a:gd name="connsiteY20" fmla="*/ 1022033 h 1209358"/>
                        <a:gd name="connsiteX21" fmla="*/ 498475 w 1301750"/>
                        <a:gd name="connsiteY21" fmla="*/ 1025208 h 1209358"/>
                        <a:gd name="connsiteX22" fmla="*/ 508000 w 1301750"/>
                        <a:gd name="connsiteY22" fmla="*/ 1044258 h 1209358"/>
                        <a:gd name="connsiteX23" fmla="*/ 517525 w 1301750"/>
                        <a:gd name="connsiteY23" fmla="*/ 1050608 h 1209358"/>
                        <a:gd name="connsiteX24" fmla="*/ 536575 w 1301750"/>
                        <a:gd name="connsiteY24" fmla="*/ 1082358 h 1209358"/>
                        <a:gd name="connsiteX25" fmla="*/ 542925 w 1301750"/>
                        <a:gd name="connsiteY25" fmla="*/ 1091883 h 1209358"/>
                        <a:gd name="connsiteX26" fmla="*/ 587375 w 1301750"/>
                        <a:gd name="connsiteY26" fmla="*/ 1101408 h 1209358"/>
                        <a:gd name="connsiteX27" fmla="*/ 596900 w 1301750"/>
                        <a:gd name="connsiteY27" fmla="*/ 1110933 h 1209358"/>
                        <a:gd name="connsiteX28" fmla="*/ 603250 w 1301750"/>
                        <a:gd name="connsiteY28" fmla="*/ 1120458 h 1209358"/>
                        <a:gd name="connsiteX29" fmla="*/ 619125 w 1301750"/>
                        <a:gd name="connsiteY29" fmla="*/ 1117283 h 1209358"/>
                        <a:gd name="connsiteX30" fmla="*/ 647700 w 1301750"/>
                        <a:gd name="connsiteY30" fmla="*/ 1123633 h 1209358"/>
                        <a:gd name="connsiteX31" fmla="*/ 666750 w 1301750"/>
                        <a:gd name="connsiteY31" fmla="*/ 1145858 h 1209358"/>
                        <a:gd name="connsiteX32" fmla="*/ 669925 w 1301750"/>
                        <a:gd name="connsiteY32" fmla="*/ 1155383 h 1209358"/>
                        <a:gd name="connsiteX33" fmla="*/ 682625 w 1301750"/>
                        <a:gd name="connsiteY33" fmla="*/ 1164908 h 1209358"/>
                        <a:gd name="connsiteX34" fmla="*/ 692150 w 1301750"/>
                        <a:gd name="connsiteY34" fmla="*/ 1174433 h 1209358"/>
                        <a:gd name="connsiteX35" fmla="*/ 695325 w 1301750"/>
                        <a:gd name="connsiteY35" fmla="*/ 1183958 h 1209358"/>
                        <a:gd name="connsiteX36" fmla="*/ 711200 w 1301750"/>
                        <a:gd name="connsiteY36" fmla="*/ 1203008 h 1209358"/>
                        <a:gd name="connsiteX37" fmla="*/ 720725 w 1301750"/>
                        <a:gd name="connsiteY37" fmla="*/ 1209358 h 1209358"/>
                        <a:gd name="connsiteX38" fmla="*/ 790575 w 1301750"/>
                        <a:gd name="connsiteY38" fmla="*/ 1206183 h 1209358"/>
                        <a:gd name="connsiteX39" fmla="*/ 793750 w 1301750"/>
                        <a:gd name="connsiteY39" fmla="*/ 1196658 h 1209358"/>
                        <a:gd name="connsiteX40" fmla="*/ 812800 w 1301750"/>
                        <a:gd name="connsiteY40" fmla="*/ 1174433 h 1209358"/>
                        <a:gd name="connsiteX41" fmla="*/ 819150 w 1301750"/>
                        <a:gd name="connsiteY41" fmla="*/ 1164908 h 1209358"/>
                        <a:gd name="connsiteX42" fmla="*/ 844550 w 1301750"/>
                        <a:gd name="connsiteY42" fmla="*/ 1145858 h 1209358"/>
                        <a:gd name="connsiteX43" fmla="*/ 866775 w 1301750"/>
                        <a:gd name="connsiteY43" fmla="*/ 1133158 h 1209358"/>
                        <a:gd name="connsiteX44" fmla="*/ 889000 w 1301750"/>
                        <a:gd name="connsiteY44" fmla="*/ 1155383 h 1209358"/>
                        <a:gd name="connsiteX45" fmla="*/ 911225 w 1301750"/>
                        <a:gd name="connsiteY45" fmla="*/ 1171258 h 1209358"/>
                        <a:gd name="connsiteX46" fmla="*/ 933450 w 1301750"/>
                        <a:gd name="connsiteY46" fmla="*/ 1168083 h 1209358"/>
                        <a:gd name="connsiteX47" fmla="*/ 942975 w 1301750"/>
                        <a:gd name="connsiteY47" fmla="*/ 1158558 h 1209358"/>
                        <a:gd name="connsiteX48" fmla="*/ 955675 w 1301750"/>
                        <a:gd name="connsiteY48" fmla="*/ 1155383 h 1209358"/>
                        <a:gd name="connsiteX49" fmla="*/ 952500 w 1301750"/>
                        <a:gd name="connsiteY49" fmla="*/ 1129983 h 1209358"/>
                        <a:gd name="connsiteX50" fmla="*/ 955675 w 1301750"/>
                        <a:gd name="connsiteY50" fmla="*/ 1117283 h 1209358"/>
                        <a:gd name="connsiteX51" fmla="*/ 965200 w 1301750"/>
                        <a:gd name="connsiteY51" fmla="*/ 1098233 h 1209358"/>
                        <a:gd name="connsiteX52" fmla="*/ 1006475 w 1301750"/>
                        <a:gd name="connsiteY52" fmla="*/ 1110933 h 1209358"/>
                        <a:gd name="connsiteX53" fmla="*/ 1028700 w 1301750"/>
                        <a:gd name="connsiteY53" fmla="*/ 1120458 h 1209358"/>
                        <a:gd name="connsiteX54" fmla="*/ 1054100 w 1301750"/>
                        <a:gd name="connsiteY54" fmla="*/ 1133158 h 1209358"/>
                        <a:gd name="connsiteX55" fmla="*/ 1063625 w 1301750"/>
                        <a:gd name="connsiteY55" fmla="*/ 1120458 h 1209358"/>
                        <a:gd name="connsiteX56" fmla="*/ 1069975 w 1301750"/>
                        <a:gd name="connsiteY56" fmla="*/ 1107758 h 1209358"/>
                        <a:gd name="connsiteX57" fmla="*/ 1085850 w 1301750"/>
                        <a:gd name="connsiteY57" fmla="*/ 1098233 h 1209358"/>
                        <a:gd name="connsiteX58" fmla="*/ 1108075 w 1301750"/>
                        <a:gd name="connsiteY58" fmla="*/ 1085533 h 1209358"/>
                        <a:gd name="connsiteX59" fmla="*/ 1123950 w 1301750"/>
                        <a:gd name="connsiteY59" fmla="*/ 1069658 h 1209358"/>
                        <a:gd name="connsiteX60" fmla="*/ 1139825 w 1301750"/>
                        <a:gd name="connsiteY60" fmla="*/ 1060133 h 1209358"/>
                        <a:gd name="connsiteX61" fmla="*/ 1127125 w 1301750"/>
                        <a:gd name="connsiteY61" fmla="*/ 1009333 h 1209358"/>
                        <a:gd name="connsiteX62" fmla="*/ 1117600 w 1301750"/>
                        <a:gd name="connsiteY62" fmla="*/ 999808 h 1209358"/>
                        <a:gd name="connsiteX63" fmla="*/ 1174750 w 1301750"/>
                        <a:gd name="connsiteY63" fmla="*/ 993458 h 1209358"/>
                        <a:gd name="connsiteX64" fmla="*/ 1190625 w 1301750"/>
                        <a:gd name="connsiteY64" fmla="*/ 990283 h 1209358"/>
                        <a:gd name="connsiteX65" fmla="*/ 1206500 w 1301750"/>
                        <a:gd name="connsiteY65" fmla="*/ 977583 h 1209358"/>
                        <a:gd name="connsiteX66" fmla="*/ 1225550 w 1301750"/>
                        <a:gd name="connsiteY66" fmla="*/ 952183 h 1209358"/>
                        <a:gd name="connsiteX67" fmla="*/ 1228725 w 1301750"/>
                        <a:gd name="connsiteY67" fmla="*/ 942658 h 1209358"/>
                        <a:gd name="connsiteX68" fmla="*/ 1222375 w 1301750"/>
                        <a:gd name="connsiteY68" fmla="*/ 898208 h 1209358"/>
                        <a:gd name="connsiteX69" fmla="*/ 1254125 w 1301750"/>
                        <a:gd name="connsiteY69" fmla="*/ 882333 h 1209358"/>
                        <a:gd name="connsiteX70" fmla="*/ 1273175 w 1301750"/>
                        <a:gd name="connsiteY70" fmla="*/ 872808 h 1209358"/>
                        <a:gd name="connsiteX71" fmla="*/ 1285875 w 1301750"/>
                        <a:gd name="connsiteY71" fmla="*/ 863283 h 1209358"/>
                        <a:gd name="connsiteX72" fmla="*/ 1295400 w 1301750"/>
                        <a:gd name="connsiteY72" fmla="*/ 856933 h 1209358"/>
                        <a:gd name="connsiteX73" fmla="*/ 1301750 w 1301750"/>
                        <a:gd name="connsiteY73" fmla="*/ 847408 h 1209358"/>
                        <a:gd name="connsiteX74" fmla="*/ 1285875 w 1301750"/>
                        <a:gd name="connsiteY74" fmla="*/ 831533 h 1209358"/>
                        <a:gd name="connsiteX75" fmla="*/ 1279525 w 1301750"/>
                        <a:gd name="connsiteY75" fmla="*/ 815658 h 1209358"/>
                        <a:gd name="connsiteX76" fmla="*/ 1276350 w 1301750"/>
                        <a:gd name="connsiteY76" fmla="*/ 802958 h 1209358"/>
                        <a:gd name="connsiteX77" fmla="*/ 1260475 w 1301750"/>
                        <a:gd name="connsiteY77" fmla="*/ 777558 h 1209358"/>
                        <a:gd name="connsiteX78" fmla="*/ 1250950 w 1301750"/>
                        <a:gd name="connsiteY78" fmla="*/ 768033 h 1209358"/>
                        <a:gd name="connsiteX79" fmla="*/ 1241425 w 1301750"/>
                        <a:gd name="connsiteY79" fmla="*/ 761683 h 1209358"/>
                        <a:gd name="connsiteX80" fmla="*/ 1238250 w 1301750"/>
                        <a:gd name="connsiteY80" fmla="*/ 736283 h 1209358"/>
                        <a:gd name="connsiteX81" fmla="*/ 1235075 w 1301750"/>
                        <a:gd name="connsiteY81" fmla="*/ 691833 h 1209358"/>
                        <a:gd name="connsiteX82" fmla="*/ 1228725 w 1301750"/>
                        <a:gd name="connsiteY82" fmla="*/ 682308 h 1209358"/>
                        <a:gd name="connsiteX83" fmla="*/ 1216025 w 1301750"/>
                        <a:gd name="connsiteY83" fmla="*/ 653733 h 1209358"/>
                        <a:gd name="connsiteX84" fmla="*/ 1209675 w 1301750"/>
                        <a:gd name="connsiteY84" fmla="*/ 602933 h 1209358"/>
                        <a:gd name="connsiteX85" fmla="*/ 1193800 w 1301750"/>
                        <a:gd name="connsiteY85" fmla="*/ 593408 h 1209358"/>
                        <a:gd name="connsiteX86" fmla="*/ 1158875 w 1301750"/>
                        <a:gd name="connsiteY86" fmla="*/ 571183 h 1209358"/>
                        <a:gd name="connsiteX87" fmla="*/ 1130300 w 1301750"/>
                        <a:gd name="connsiteY87" fmla="*/ 561658 h 1209358"/>
                        <a:gd name="connsiteX88" fmla="*/ 1120775 w 1301750"/>
                        <a:gd name="connsiteY88" fmla="*/ 558483 h 1209358"/>
                        <a:gd name="connsiteX89" fmla="*/ 1111250 w 1301750"/>
                        <a:gd name="connsiteY89" fmla="*/ 552133 h 1209358"/>
                        <a:gd name="connsiteX90" fmla="*/ 1114425 w 1301750"/>
                        <a:gd name="connsiteY90" fmla="*/ 529908 h 1209358"/>
                        <a:gd name="connsiteX91" fmla="*/ 1130300 w 1301750"/>
                        <a:gd name="connsiteY91" fmla="*/ 514033 h 1209358"/>
                        <a:gd name="connsiteX92" fmla="*/ 1139825 w 1301750"/>
                        <a:gd name="connsiteY92" fmla="*/ 501333 h 1209358"/>
                        <a:gd name="connsiteX93" fmla="*/ 1143000 w 1301750"/>
                        <a:gd name="connsiteY93" fmla="*/ 485458 h 1209358"/>
                        <a:gd name="connsiteX94" fmla="*/ 1146175 w 1301750"/>
                        <a:gd name="connsiteY94" fmla="*/ 472758 h 1209358"/>
                        <a:gd name="connsiteX95" fmla="*/ 1143000 w 1301750"/>
                        <a:gd name="connsiteY95" fmla="*/ 447358 h 1209358"/>
                        <a:gd name="connsiteX96" fmla="*/ 1139825 w 1301750"/>
                        <a:gd name="connsiteY96" fmla="*/ 437833 h 1209358"/>
                        <a:gd name="connsiteX97" fmla="*/ 1114425 w 1301750"/>
                        <a:gd name="connsiteY97" fmla="*/ 421958 h 1209358"/>
                        <a:gd name="connsiteX98" fmla="*/ 1104900 w 1301750"/>
                        <a:gd name="connsiteY98" fmla="*/ 412433 h 1209358"/>
                        <a:gd name="connsiteX99" fmla="*/ 1089025 w 1301750"/>
                        <a:gd name="connsiteY99" fmla="*/ 393383 h 1209358"/>
                        <a:gd name="connsiteX100" fmla="*/ 1079500 w 1301750"/>
                        <a:gd name="connsiteY100" fmla="*/ 390208 h 1209358"/>
                        <a:gd name="connsiteX101" fmla="*/ 1050925 w 1301750"/>
                        <a:gd name="connsiteY101" fmla="*/ 367983 h 1209358"/>
                        <a:gd name="connsiteX102" fmla="*/ 1041400 w 1301750"/>
                        <a:gd name="connsiteY102" fmla="*/ 304483 h 1209358"/>
                        <a:gd name="connsiteX103" fmla="*/ 1022350 w 1301750"/>
                        <a:gd name="connsiteY103" fmla="*/ 285433 h 1209358"/>
                        <a:gd name="connsiteX104" fmla="*/ 1016000 w 1301750"/>
                        <a:gd name="connsiteY104" fmla="*/ 275908 h 1209358"/>
                        <a:gd name="connsiteX105" fmla="*/ 984250 w 1301750"/>
                        <a:gd name="connsiteY105" fmla="*/ 272733 h 1209358"/>
                        <a:gd name="connsiteX106" fmla="*/ 974725 w 1301750"/>
                        <a:gd name="connsiteY106" fmla="*/ 269558 h 1209358"/>
                        <a:gd name="connsiteX107" fmla="*/ 971550 w 1301750"/>
                        <a:gd name="connsiteY107" fmla="*/ 260033 h 1209358"/>
                        <a:gd name="connsiteX108" fmla="*/ 965200 w 1301750"/>
                        <a:gd name="connsiteY108" fmla="*/ 225108 h 1209358"/>
                        <a:gd name="connsiteX109" fmla="*/ 946150 w 1301750"/>
                        <a:gd name="connsiteY109" fmla="*/ 206058 h 1209358"/>
                        <a:gd name="connsiteX110" fmla="*/ 939800 w 1301750"/>
                        <a:gd name="connsiteY110" fmla="*/ 196533 h 1209358"/>
                        <a:gd name="connsiteX111" fmla="*/ 901700 w 1301750"/>
                        <a:gd name="connsiteY111" fmla="*/ 183833 h 1209358"/>
                        <a:gd name="connsiteX112" fmla="*/ 892175 w 1301750"/>
                        <a:gd name="connsiteY112" fmla="*/ 177483 h 1209358"/>
                        <a:gd name="connsiteX113" fmla="*/ 850900 w 1301750"/>
                        <a:gd name="connsiteY113" fmla="*/ 171133 h 1209358"/>
                        <a:gd name="connsiteX114" fmla="*/ 692150 w 1301750"/>
                        <a:gd name="connsiteY114" fmla="*/ 171133 h 1209358"/>
                        <a:gd name="connsiteX115" fmla="*/ 663575 w 1301750"/>
                        <a:gd name="connsiteY115" fmla="*/ 183833 h 1209358"/>
                        <a:gd name="connsiteX116" fmla="*/ 650875 w 1301750"/>
                        <a:gd name="connsiteY116" fmla="*/ 171133 h 1209358"/>
                        <a:gd name="connsiteX117" fmla="*/ 641350 w 1301750"/>
                        <a:gd name="connsiteY117" fmla="*/ 167958 h 1209358"/>
                        <a:gd name="connsiteX118" fmla="*/ 631825 w 1301750"/>
                        <a:gd name="connsiteY118" fmla="*/ 161608 h 1209358"/>
                        <a:gd name="connsiteX119" fmla="*/ 631825 w 1301750"/>
                        <a:gd name="connsiteY119" fmla="*/ 155258 h 1209358"/>
                        <a:gd name="connsiteX120" fmla="*/ 0 w 1301750"/>
                        <a:gd name="connsiteY120" fmla="*/ 148908 h 12093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</a:cxnLst>
                      <a:rect l="l" t="t" r="r" b="b"/>
                      <a:pathLst>
                        <a:path w="1301750" h="1209358">
                          <a:moveTo>
                            <a:pt x="0" y="148908"/>
                          </a:moveTo>
                          <a:cubicBezTo>
                            <a:pt x="141817" y="160550"/>
                            <a:pt x="134408" y="423016"/>
                            <a:pt x="320675" y="517208"/>
                          </a:cubicBezTo>
                          <a:cubicBezTo>
                            <a:pt x="196850" y="414550"/>
                            <a:pt x="238125" y="461116"/>
                            <a:pt x="200025" y="421958"/>
                          </a:cubicBezTo>
                          <a:cubicBezTo>
                            <a:pt x="185208" y="488633"/>
                            <a:pt x="221192" y="561658"/>
                            <a:pt x="269875" y="621983"/>
                          </a:cubicBezTo>
                          <a:cubicBezTo>
                            <a:pt x="305858" y="562716"/>
                            <a:pt x="345017" y="582825"/>
                            <a:pt x="387350" y="596583"/>
                          </a:cubicBezTo>
                          <a:cubicBezTo>
                            <a:pt x="374650" y="682308"/>
                            <a:pt x="358775" y="717233"/>
                            <a:pt x="263525" y="739458"/>
                          </a:cubicBezTo>
                          <a:cubicBezTo>
                            <a:pt x="382058" y="805075"/>
                            <a:pt x="567267" y="800841"/>
                            <a:pt x="628650" y="707708"/>
                          </a:cubicBezTo>
                          <a:lnTo>
                            <a:pt x="539750" y="799783"/>
                          </a:lnTo>
                          <a:lnTo>
                            <a:pt x="539750" y="837883"/>
                          </a:lnTo>
                          <a:cubicBezTo>
                            <a:pt x="530225" y="838941"/>
                            <a:pt x="520472" y="838734"/>
                            <a:pt x="511175" y="841058"/>
                          </a:cubicBezTo>
                          <a:cubicBezTo>
                            <a:pt x="499886" y="843880"/>
                            <a:pt x="502356" y="849877"/>
                            <a:pt x="495300" y="856933"/>
                          </a:cubicBezTo>
                          <a:cubicBezTo>
                            <a:pt x="492602" y="859631"/>
                            <a:pt x="488950" y="861166"/>
                            <a:pt x="485775" y="863283"/>
                          </a:cubicBezTo>
                          <a:cubicBezTo>
                            <a:pt x="487892" y="867516"/>
                            <a:pt x="490463" y="871551"/>
                            <a:pt x="492125" y="875983"/>
                          </a:cubicBezTo>
                          <a:cubicBezTo>
                            <a:pt x="496307" y="887136"/>
                            <a:pt x="494865" y="896877"/>
                            <a:pt x="501650" y="907733"/>
                          </a:cubicBezTo>
                          <a:cubicBezTo>
                            <a:pt x="503672" y="910969"/>
                            <a:pt x="508000" y="911966"/>
                            <a:pt x="511175" y="914083"/>
                          </a:cubicBezTo>
                          <a:cubicBezTo>
                            <a:pt x="509058" y="919375"/>
                            <a:pt x="506463" y="924499"/>
                            <a:pt x="504825" y="929958"/>
                          </a:cubicBezTo>
                          <a:cubicBezTo>
                            <a:pt x="503274" y="935127"/>
                            <a:pt x="502615" y="940524"/>
                            <a:pt x="501650" y="945833"/>
                          </a:cubicBezTo>
                          <a:cubicBezTo>
                            <a:pt x="498531" y="962985"/>
                            <a:pt x="499512" y="962842"/>
                            <a:pt x="495300" y="977583"/>
                          </a:cubicBezTo>
                          <a:cubicBezTo>
                            <a:pt x="494381" y="980801"/>
                            <a:pt x="493622" y="984115"/>
                            <a:pt x="492125" y="987108"/>
                          </a:cubicBezTo>
                          <a:cubicBezTo>
                            <a:pt x="490418" y="990521"/>
                            <a:pt x="487892" y="993458"/>
                            <a:pt x="485775" y="996633"/>
                          </a:cubicBezTo>
                          <a:cubicBezTo>
                            <a:pt x="486833" y="1005100"/>
                            <a:pt x="485485" y="1014236"/>
                            <a:pt x="488950" y="1022033"/>
                          </a:cubicBezTo>
                          <a:cubicBezTo>
                            <a:pt x="490309" y="1025091"/>
                            <a:pt x="495862" y="1023117"/>
                            <a:pt x="498475" y="1025208"/>
                          </a:cubicBezTo>
                          <a:cubicBezTo>
                            <a:pt x="513344" y="1037103"/>
                            <a:pt x="497775" y="1031476"/>
                            <a:pt x="508000" y="1044258"/>
                          </a:cubicBezTo>
                          <a:cubicBezTo>
                            <a:pt x="510384" y="1047238"/>
                            <a:pt x="514350" y="1048491"/>
                            <a:pt x="517525" y="1050608"/>
                          </a:cubicBezTo>
                          <a:cubicBezTo>
                            <a:pt x="527288" y="1070134"/>
                            <a:pt x="521250" y="1059370"/>
                            <a:pt x="536575" y="1082358"/>
                          </a:cubicBezTo>
                          <a:cubicBezTo>
                            <a:pt x="538692" y="1085533"/>
                            <a:pt x="539223" y="1090958"/>
                            <a:pt x="542925" y="1091883"/>
                          </a:cubicBezTo>
                          <a:cubicBezTo>
                            <a:pt x="574570" y="1099794"/>
                            <a:pt x="559717" y="1096798"/>
                            <a:pt x="587375" y="1101408"/>
                          </a:cubicBezTo>
                          <a:cubicBezTo>
                            <a:pt x="590550" y="1104583"/>
                            <a:pt x="594025" y="1107484"/>
                            <a:pt x="596900" y="1110933"/>
                          </a:cubicBezTo>
                          <a:cubicBezTo>
                            <a:pt x="599343" y="1113864"/>
                            <a:pt x="599581" y="1119410"/>
                            <a:pt x="603250" y="1120458"/>
                          </a:cubicBezTo>
                          <a:cubicBezTo>
                            <a:pt x="608439" y="1121941"/>
                            <a:pt x="613833" y="1118341"/>
                            <a:pt x="619125" y="1117283"/>
                          </a:cubicBezTo>
                          <a:cubicBezTo>
                            <a:pt x="628650" y="1119400"/>
                            <a:pt x="638693" y="1119880"/>
                            <a:pt x="647700" y="1123633"/>
                          </a:cubicBezTo>
                          <a:cubicBezTo>
                            <a:pt x="652524" y="1125643"/>
                            <a:pt x="664480" y="1142832"/>
                            <a:pt x="666750" y="1145858"/>
                          </a:cubicBezTo>
                          <a:cubicBezTo>
                            <a:pt x="667808" y="1149033"/>
                            <a:pt x="667782" y="1152812"/>
                            <a:pt x="669925" y="1155383"/>
                          </a:cubicBezTo>
                          <a:cubicBezTo>
                            <a:pt x="673313" y="1159448"/>
                            <a:pt x="678607" y="1161464"/>
                            <a:pt x="682625" y="1164908"/>
                          </a:cubicBezTo>
                          <a:cubicBezTo>
                            <a:pt x="686034" y="1167830"/>
                            <a:pt x="688975" y="1171258"/>
                            <a:pt x="692150" y="1174433"/>
                          </a:cubicBezTo>
                          <a:cubicBezTo>
                            <a:pt x="693208" y="1177608"/>
                            <a:pt x="693828" y="1180965"/>
                            <a:pt x="695325" y="1183958"/>
                          </a:cubicBezTo>
                          <a:cubicBezTo>
                            <a:pt x="698893" y="1191094"/>
                            <a:pt x="705181" y="1197992"/>
                            <a:pt x="711200" y="1203008"/>
                          </a:cubicBezTo>
                          <a:cubicBezTo>
                            <a:pt x="714131" y="1205451"/>
                            <a:pt x="717550" y="1207241"/>
                            <a:pt x="720725" y="1209358"/>
                          </a:cubicBezTo>
                          <a:cubicBezTo>
                            <a:pt x="744008" y="1208300"/>
                            <a:pt x="767612" y="1210177"/>
                            <a:pt x="790575" y="1206183"/>
                          </a:cubicBezTo>
                          <a:cubicBezTo>
                            <a:pt x="793872" y="1205610"/>
                            <a:pt x="792253" y="1199651"/>
                            <a:pt x="793750" y="1196658"/>
                          </a:cubicBezTo>
                          <a:cubicBezTo>
                            <a:pt x="802366" y="1179426"/>
                            <a:pt x="799916" y="1183022"/>
                            <a:pt x="812800" y="1174433"/>
                          </a:cubicBezTo>
                          <a:cubicBezTo>
                            <a:pt x="814917" y="1171258"/>
                            <a:pt x="816314" y="1167461"/>
                            <a:pt x="819150" y="1164908"/>
                          </a:cubicBezTo>
                          <a:cubicBezTo>
                            <a:pt x="827017" y="1157828"/>
                            <a:pt x="835084" y="1150591"/>
                            <a:pt x="844550" y="1145858"/>
                          </a:cubicBezTo>
                          <a:cubicBezTo>
                            <a:pt x="860663" y="1137801"/>
                            <a:pt x="853312" y="1142133"/>
                            <a:pt x="866775" y="1133158"/>
                          </a:cubicBezTo>
                          <a:cubicBezTo>
                            <a:pt x="874183" y="1140566"/>
                            <a:pt x="880283" y="1149571"/>
                            <a:pt x="889000" y="1155383"/>
                          </a:cubicBezTo>
                          <a:cubicBezTo>
                            <a:pt x="902928" y="1164668"/>
                            <a:pt x="895472" y="1159443"/>
                            <a:pt x="911225" y="1171258"/>
                          </a:cubicBezTo>
                          <a:cubicBezTo>
                            <a:pt x="918633" y="1170200"/>
                            <a:pt x="926502" y="1170862"/>
                            <a:pt x="933450" y="1168083"/>
                          </a:cubicBezTo>
                          <a:cubicBezTo>
                            <a:pt x="937619" y="1166415"/>
                            <a:pt x="939076" y="1160786"/>
                            <a:pt x="942975" y="1158558"/>
                          </a:cubicBezTo>
                          <a:cubicBezTo>
                            <a:pt x="946764" y="1156393"/>
                            <a:pt x="951442" y="1156441"/>
                            <a:pt x="955675" y="1155383"/>
                          </a:cubicBezTo>
                          <a:cubicBezTo>
                            <a:pt x="954617" y="1146916"/>
                            <a:pt x="952500" y="1138516"/>
                            <a:pt x="952500" y="1129983"/>
                          </a:cubicBezTo>
                          <a:cubicBezTo>
                            <a:pt x="952500" y="1125619"/>
                            <a:pt x="954476" y="1121479"/>
                            <a:pt x="955675" y="1117283"/>
                          </a:cubicBezTo>
                          <a:cubicBezTo>
                            <a:pt x="958961" y="1105781"/>
                            <a:pt x="958243" y="1108669"/>
                            <a:pt x="965200" y="1098233"/>
                          </a:cubicBezTo>
                          <a:cubicBezTo>
                            <a:pt x="973633" y="1100642"/>
                            <a:pt x="997689" y="1107167"/>
                            <a:pt x="1006475" y="1110933"/>
                          </a:cubicBezTo>
                          <a:cubicBezTo>
                            <a:pt x="1013883" y="1114108"/>
                            <a:pt x="1021624" y="1116598"/>
                            <a:pt x="1028700" y="1120458"/>
                          </a:cubicBezTo>
                          <a:cubicBezTo>
                            <a:pt x="1056100" y="1135403"/>
                            <a:pt x="1027023" y="1126389"/>
                            <a:pt x="1054100" y="1133158"/>
                          </a:cubicBezTo>
                          <a:cubicBezTo>
                            <a:pt x="1057275" y="1128925"/>
                            <a:pt x="1060820" y="1124945"/>
                            <a:pt x="1063625" y="1120458"/>
                          </a:cubicBezTo>
                          <a:cubicBezTo>
                            <a:pt x="1066133" y="1116444"/>
                            <a:pt x="1066628" y="1111105"/>
                            <a:pt x="1069975" y="1107758"/>
                          </a:cubicBezTo>
                          <a:cubicBezTo>
                            <a:pt x="1074339" y="1103394"/>
                            <a:pt x="1080715" y="1101656"/>
                            <a:pt x="1085850" y="1098233"/>
                          </a:cubicBezTo>
                          <a:cubicBezTo>
                            <a:pt x="1105072" y="1085419"/>
                            <a:pt x="1091099" y="1091192"/>
                            <a:pt x="1108075" y="1085533"/>
                          </a:cubicBezTo>
                          <a:cubicBezTo>
                            <a:pt x="1113367" y="1080241"/>
                            <a:pt x="1118106" y="1074333"/>
                            <a:pt x="1123950" y="1069658"/>
                          </a:cubicBezTo>
                          <a:cubicBezTo>
                            <a:pt x="1128769" y="1065803"/>
                            <a:pt x="1138412" y="1066140"/>
                            <a:pt x="1139825" y="1060133"/>
                          </a:cubicBezTo>
                          <a:cubicBezTo>
                            <a:pt x="1151546" y="1010318"/>
                            <a:pt x="1145113" y="1024323"/>
                            <a:pt x="1127125" y="1009333"/>
                          </a:cubicBezTo>
                          <a:cubicBezTo>
                            <a:pt x="1123676" y="1006458"/>
                            <a:pt x="1120775" y="1002983"/>
                            <a:pt x="1117600" y="999808"/>
                          </a:cubicBezTo>
                          <a:lnTo>
                            <a:pt x="1174750" y="993458"/>
                          </a:lnTo>
                          <a:cubicBezTo>
                            <a:pt x="1180101" y="992760"/>
                            <a:pt x="1185798" y="992696"/>
                            <a:pt x="1190625" y="990283"/>
                          </a:cubicBezTo>
                          <a:cubicBezTo>
                            <a:pt x="1196686" y="987252"/>
                            <a:pt x="1201400" y="982045"/>
                            <a:pt x="1206500" y="977583"/>
                          </a:cubicBezTo>
                          <a:cubicBezTo>
                            <a:pt x="1216294" y="969013"/>
                            <a:pt x="1219342" y="964598"/>
                            <a:pt x="1225550" y="952183"/>
                          </a:cubicBezTo>
                          <a:cubicBezTo>
                            <a:pt x="1227047" y="949190"/>
                            <a:pt x="1227667" y="945833"/>
                            <a:pt x="1228725" y="942658"/>
                          </a:cubicBezTo>
                          <a:cubicBezTo>
                            <a:pt x="1225758" y="930788"/>
                            <a:pt x="1219190" y="907125"/>
                            <a:pt x="1222375" y="898208"/>
                          </a:cubicBezTo>
                          <a:cubicBezTo>
                            <a:pt x="1227093" y="884999"/>
                            <a:pt x="1244292" y="886266"/>
                            <a:pt x="1254125" y="882333"/>
                          </a:cubicBezTo>
                          <a:cubicBezTo>
                            <a:pt x="1260717" y="879696"/>
                            <a:pt x="1267087" y="876461"/>
                            <a:pt x="1273175" y="872808"/>
                          </a:cubicBezTo>
                          <a:cubicBezTo>
                            <a:pt x="1277713" y="870085"/>
                            <a:pt x="1281569" y="866359"/>
                            <a:pt x="1285875" y="863283"/>
                          </a:cubicBezTo>
                          <a:cubicBezTo>
                            <a:pt x="1288980" y="861065"/>
                            <a:pt x="1292225" y="859050"/>
                            <a:pt x="1295400" y="856933"/>
                          </a:cubicBezTo>
                          <a:cubicBezTo>
                            <a:pt x="1297517" y="853758"/>
                            <a:pt x="1301750" y="851224"/>
                            <a:pt x="1301750" y="847408"/>
                          </a:cubicBezTo>
                          <a:cubicBezTo>
                            <a:pt x="1301750" y="834330"/>
                            <a:pt x="1294342" y="834355"/>
                            <a:pt x="1285875" y="831533"/>
                          </a:cubicBezTo>
                          <a:cubicBezTo>
                            <a:pt x="1283758" y="826241"/>
                            <a:pt x="1281327" y="821065"/>
                            <a:pt x="1279525" y="815658"/>
                          </a:cubicBezTo>
                          <a:cubicBezTo>
                            <a:pt x="1278145" y="811518"/>
                            <a:pt x="1277882" y="807044"/>
                            <a:pt x="1276350" y="802958"/>
                          </a:cubicBezTo>
                          <a:cubicBezTo>
                            <a:pt x="1272736" y="793322"/>
                            <a:pt x="1267135" y="785328"/>
                            <a:pt x="1260475" y="777558"/>
                          </a:cubicBezTo>
                          <a:cubicBezTo>
                            <a:pt x="1257553" y="774149"/>
                            <a:pt x="1254399" y="770908"/>
                            <a:pt x="1250950" y="768033"/>
                          </a:cubicBezTo>
                          <a:cubicBezTo>
                            <a:pt x="1248019" y="765590"/>
                            <a:pt x="1244600" y="763800"/>
                            <a:pt x="1241425" y="761683"/>
                          </a:cubicBezTo>
                          <a:cubicBezTo>
                            <a:pt x="1240367" y="753216"/>
                            <a:pt x="1239023" y="744781"/>
                            <a:pt x="1238250" y="736283"/>
                          </a:cubicBezTo>
                          <a:cubicBezTo>
                            <a:pt x="1236905" y="721490"/>
                            <a:pt x="1237656" y="706461"/>
                            <a:pt x="1235075" y="691833"/>
                          </a:cubicBezTo>
                          <a:cubicBezTo>
                            <a:pt x="1234412" y="688075"/>
                            <a:pt x="1230275" y="685795"/>
                            <a:pt x="1228725" y="682308"/>
                          </a:cubicBezTo>
                          <a:cubicBezTo>
                            <a:pt x="1213612" y="648303"/>
                            <a:pt x="1230396" y="675289"/>
                            <a:pt x="1216025" y="653733"/>
                          </a:cubicBezTo>
                          <a:cubicBezTo>
                            <a:pt x="1213908" y="636800"/>
                            <a:pt x="1215575" y="618946"/>
                            <a:pt x="1209675" y="602933"/>
                          </a:cubicBezTo>
                          <a:cubicBezTo>
                            <a:pt x="1207542" y="597142"/>
                            <a:pt x="1199006" y="596721"/>
                            <a:pt x="1193800" y="593408"/>
                          </a:cubicBezTo>
                          <a:cubicBezTo>
                            <a:pt x="1191595" y="592005"/>
                            <a:pt x="1163521" y="572732"/>
                            <a:pt x="1158875" y="571183"/>
                          </a:cubicBezTo>
                          <a:lnTo>
                            <a:pt x="1130300" y="561658"/>
                          </a:lnTo>
                          <a:cubicBezTo>
                            <a:pt x="1127125" y="560600"/>
                            <a:pt x="1123560" y="560339"/>
                            <a:pt x="1120775" y="558483"/>
                          </a:cubicBezTo>
                          <a:lnTo>
                            <a:pt x="1111250" y="552133"/>
                          </a:lnTo>
                          <a:cubicBezTo>
                            <a:pt x="1112308" y="544725"/>
                            <a:pt x="1111078" y="536601"/>
                            <a:pt x="1114425" y="529908"/>
                          </a:cubicBezTo>
                          <a:cubicBezTo>
                            <a:pt x="1117772" y="523215"/>
                            <a:pt x="1125328" y="519626"/>
                            <a:pt x="1130300" y="514033"/>
                          </a:cubicBezTo>
                          <a:cubicBezTo>
                            <a:pt x="1133816" y="510078"/>
                            <a:pt x="1136650" y="505566"/>
                            <a:pt x="1139825" y="501333"/>
                          </a:cubicBezTo>
                          <a:cubicBezTo>
                            <a:pt x="1140883" y="496041"/>
                            <a:pt x="1141829" y="490726"/>
                            <a:pt x="1143000" y="485458"/>
                          </a:cubicBezTo>
                          <a:cubicBezTo>
                            <a:pt x="1143947" y="481198"/>
                            <a:pt x="1146175" y="477122"/>
                            <a:pt x="1146175" y="472758"/>
                          </a:cubicBezTo>
                          <a:cubicBezTo>
                            <a:pt x="1146175" y="464225"/>
                            <a:pt x="1144526" y="455753"/>
                            <a:pt x="1143000" y="447358"/>
                          </a:cubicBezTo>
                          <a:cubicBezTo>
                            <a:pt x="1142401" y="444065"/>
                            <a:pt x="1142326" y="440056"/>
                            <a:pt x="1139825" y="437833"/>
                          </a:cubicBezTo>
                          <a:cubicBezTo>
                            <a:pt x="1132363" y="431200"/>
                            <a:pt x="1121485" y="429018"/>
                            <a:pt x="1114425" y="421958"/>
                          </a:cubicBezTo>
                          <a:cubicBezTo>
                            <a:pt x="1111250" y="418783"/>
                            <a:pt x="1107775" y="415882"/>
                            <a:pt x="1104900" y="412433"/>
                          </a:cubicBezTo>
                          <a:cubicBezTo>
                            <a:pt x="1097579" y="403648"/>
                            <a:pt x="1099460" y="400340"/>
                            <a:pt x="1089025" y="393383"/>
                          </a:cubicBezTo>
                          <a:cubicBezTo>
                            <a:pt x="1086240" y="391527"/>
                            <a:pt x="1082426" y="391833"/>
                            <a:pt x="1079500" y="390208"/>
                          </a:cubicBezTo>
                          <a:cubicBezTo>
                            <a:pt x="1062410" y="380714"/>
                            <a:pt x="1062495" y="379553"/>
                            <a:pt x="1050925" y="367983"/>
                          </a:cubicBezTo>
                          <a:cubicBezTo>
                            <a:pt x="1050153" y="357944"/>
                            <a:pt x="1049869" y="318246"/>
                            <a:pt x="1041400" y="304483"/>
                          </a:cubicBezTo>
                          <a:cubicBezTo>
                            <a:pt x="1036693" y="296835"/>
                            <a:pt x="1027331" y="292905"/>
                            <a:pt x="1022350" y="285433"/>
                          </a:cubicBezTo>
                          <a:cubicBezTo>
                            <a:pt x="1020233" y="282258"/>
                            <a:pt x="1019620" y="277115"/>
                            <a:pt x="1016000" y="275908"/>
                          </a:cubicBezTo>
                          <a:cubicBezTo>
                            <a:pt x="1005910" y="272545"/>
                            <a:pt x="994833" y="273791"/>
                            <a:pt x="984250" y="272733"/>
                          </a:cubicBezTo>
                          <a:cubicBezTo>
                            <a:pt x="981075" y="271675"/>
                            <a:pt x="977092" y="271925"/>
                            <a:pt x="974725" y="269558"/>
                          </a:cubicBezTo>
                          <a:cubicBezTo>
                            <a:pt x="972358" y="267191"/>
                            <a:pt x="972251" y="263305"/>
                            <a:pt x="971550" y="260033"/>
                          </a:cubicBezTo>
                          <a:cubicBezTo>
                            <a:pt x="969071" y="248463"/>
                            <a:pt x="968942" y="236333"/>
                            <a:pt x="965200" y="225108"/>
                          </a:cubicBezTo>
                          <a:cubicBezTo>
                            <a:pt x="961824" y="214981"/>
                            <a:pt x="953993" y="211286"/>
                            <a:pt x="946150" y="206058"/>
                          </a:cubicBezTo>
                          <a:cubicBezTo>
                            <a:pt x="944033" y="202883"/>
                            <a:pt x="942905" y="198751"/>
                            <a:pt x="939800" y="196533"/>
                          </a:cubicBezTo>
                          <a:cubicBezTo>
                            <a:pt x="933659" y="192147"/>
                            <a:pt x="906575" y="185226"/>
                            <a:pt x="901700" y="183833"/>
                          </a:cubicBezTo>
                          <a:cubicBezTo>
                            <a:pt x="898525" y="181716"/>
                            <a:pt x="895795" y="178690"/>
                            <a:pt x="892175" y="177483"/>
                          </a:cubicBezTo>
                          <a:cubicBezTo>
                            <a:pt x="888871" y="176382"/>
                            <a:pt x="852612" y="171378"/>
                            <a:pt x="850900" y="171133"/>
                          </a:cubicBezTo>
                          <a:cubicBezTo>
                            <a:pt x="795464" y="143415"/>
                            <a:pt x="834188" y="160207"/>
                            <a:pt x="692150" y="171133"/>
                          </a:cubicBezTo>
                          <a:cubicBezTo>
                            <a:pt x="679336" y="172119"/>
                            <a:pt x="673050" y="177516"/>
                            <a:pt x="663575" y="183833"/>
                          </a:cubicBezTo>
                          <a:cubicBezTo>
                            <a:pt x="638175" y="175366"/>
                            <a:pt x="667808" y="188066"/>
                            <a:pt x="650875" y="171133"/>
                          </a:cubicBezTo>
                          <a:cubicBezTo>
                            <a:pt x="648508" y="168766"/>
                            <a:pt x="644343" y="169455"/>
                            <a:pt x="641350" y="167958"/>
                          </a:cubicBezTo>
                          <a:cubicBezTo>
                            <a:pt x="637937" y="166251"/>
                            <a:pt x="635480" y="162704"/>
                            <a:pt x="631825" y="161608"/>
                          </a:cubicBezTo>
                          <a:cubicBezTo>
                            <a:pt x="620743" y="158283"/>
                            <a:pt x="640760" y="155258"/>
                            <a:pt x="631825" y="155258"/>
                          </a:cubicBezTo>
                          <a:cubicBezTo>
                            <a:pt x="490008" y="-98742"/>
                            <a:pt x="75142" y="2858"/>
                            <a:pt x="0" y="148908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1" name="Forma libre 580"/>
                    <p:cNvSpPr/>
                    <p:nvPr/>
                  </p:nvSpPr>
                  <p:spPr>
                    <a:xfrm>
                      <a:off x="6848475" y="1870075"/>
                      <a:ext cx="433522" cy="393700"/>
                    </a:xfrm>
                    <a:custGeom>
                      <a:avLst/>
                      <a:gdLst>
                        <a:gd name="connsiteX0" fmla="*/ 182697 w 433522"/>
                        <a:gd name="connsiteY0" fmla="*/ 0 h 393700"/>
                        <a:gd name="connsiteX1" fmla="*/ 182697 w 433522"/>
                        <a:gd name="connsiteY1" fmla="*/ 0 h 393700"/>
                        <a:gd name="connsiteX2" fmla="*/ 157297 w 433522"/>
                        <a:gd name="connsiteY2" fmla="*/ 9525 h 393700"/>
                        <a:gd name="connsiteX3" fmla="*/ 173172 w 433522"/>
                        <a:gd name="connsiteY3" fmla="*/ 28575 h 393700"/>
                        <a:gd name="connsiteX4" fmla="*/ 147772 w 433522"/>
                        <a:gd name="connsiteY4" fmla="*/ 15875 h 393700"/>
                        <a:gd name="connsiteX5" fmla="*/ 119197 w 433522"/>
                        <a:gd name="connsiteY5" fmla="*/ 19050 h 393700"/>
                        <a:gd name="connsiteX6" fmla="*/ 93797 w 433522"/>
                        <a:gd name="connsiteY6" fmla="*/ 28575 h 393700"/>
                        <a:gd name="connsiteX7" fmla="*/ 81097 w 433522"/>
                        <a:gd name="connsiteY7" fmla="*/ 63500 h 393700"/>
                        <a:gd name="connsiteX8" fmla="*/ 71572 w 433522"/>
                        <a:gd name="connsiteY8" fmla="*/ 76200 h 393700"/>
                        <a:gd name="connsiteX9" fmla="*/ 84272 w 433522"/>
                        <a:gd name="connsiteY9" fmla="*/ 133350 h 393700"/>
                        <a:gd name="connsiteX10" fmla="*/ 109672 w 433522"/>
                        <a:gd name="connsiteY10" fmla="*/ 136525 h 393700"/>
                        <a:gd name="connsiteX11" fmla="*/ 157297 w 433522"/>
                        <a:gd name="connsiteY11" fmla="*/ 120650 h 393700"/>
                        <a:gd name="connsiteX12" fmla="*/ 189047 w 433522"/>
                        <a:gd name="connsiteY12" fmla="*/ 104775 h 393700"/>
                        <a:gd name="connsiteX13" fmla="*/ 198572 w 433522"/>
                        <a:gd name="connsiteY13" fmla="*/ 95250 h 393700"/>
                        <a:gd name="connsiteX14" fmla="*/ 100147 w 433522"/>
                        <a:gd name="connsiteY14" fmla="*/ 111125 h 393700"/>
                        <a:gd name="connsiteX15" fmla="*/ 36647 w 433522"/>
                        <a:gd name="connsiteY15" fmla="*/ 171450 h 393700"/>
                        <a:gd name="connsiteX16" fmla="*/ 33472 w 433522"/>
                        <a:gd name="connsiteY16" fmla="*/ 193675 h 393700"/>
                        <a:gd name="connsiteX17" fmla="*/ 39822 w 433522"/>
                        <a:gd name="connsiteY17" fmla="*/ 209550 h 393700"/>
                        <a:gd name="connsiteX18" fmla="*/ 135072 w 433522"/>
                        <a:gd name="connsiteY18" fmla="*/ 222250 h 393700"/>
                        <a:gd name="connsiteX19" fmla="*/ 160472 w 433522"/>
                        <a:gd name="connsiteY19" fmla="*/ 231775 h 393700"/>
                        <a:gd name="connsiteX20" fmla="*/ 68397 w 433522"/>
                        <a:gd name="connsiteY20" fmla="*/ 260350 h 393700"/>
                        <a:gd name="connsiteX21" fmla="*/ 17597 w 433522"/>
                        <a:gd name="connsiteY21" fmla="*/ 292100 h 393700"/>
                        <a:gd name="connsiteX22" fmla="*/ 1722 w 433522"/>
                        <a:gd name="connsiteY22" fmla="*/ 307975 h 393700"/>
                        <a:gd name="connsiteX23" fmla="*/ 96972 w 433522"/>
                        <a:gd name="connsiteY23" fmla="*/ 317500 h 393700"/>
                        <a:gd name="connsiteX24" fmla="*/ 166822 w 433522"/>
                        <a:gd name="connsiteY24" fmla="*/ 314325 h 393700"/>
                        <a:gd name="connsiteX25" fmla="*/ 198572 w 433522"/>
                        <a:gd name="connsiteY25" fmla="*/ 311150 h 393700"/>
                        <a:gd name="connsiteX26" fmla="*/ 147772 w 433522"/>
                        <a:gd name="connsiteY26" fmla="*/ 323850 h 393700"/>
                        <a:gd name="connsiteX27" fmla="*/ 90622 w 433522"/>
                        <a:gd name="connsiteY27" fmla="*/ 355600 h 393700"/>
                        <a:gd name="connsiteX28" fmla="*/ 125547 w 433522"/>
                        <a:gd name="connsiteY28" fmla="*/ 358775 h 393700"/>
                        <a:gd name="connsiteX29" fmla="*/ 204922 w 433522"/>
                        <a:gd name="connsiteY29" fmla="*/ 355600 h 393700"/>
                        <a:gd name="connsiteX30" fmla="*/ 214447 w 433522"/>
                        <a:gd name="connsiteY30" fmla="*/ 358775 h 393700"/>
                        <a:gd name="connsiteX31" fmla="*/ 223972 w 433522"/>
                        <a:gd name="connsiteY31" fmla="*/ 365125 h 393700"/>
                        <a:gd name="connsiteX32" fmla="*/ 233497 w 433522"/>
                        <a:gd name="connsiteY32" fmla="*/ 374650 h 393700"/>
                        <a:gd name="connsiteX33" fmla="*/ 243022 w 433522"/>
                        <a:gd name="connsiteY33" fmla="*/ 393700 h 393700"/>
                        <a:gd name="connsiteX34" fmla="*/ 331922 w 433522"/>
                        <a:gd name="connsiteY34" fmla="*/ 368300 h 393700"/>
                        <a:gd name="connsiteX35" fmla="*/ 385897 w 433522"/>
                        <a:gd name="connsiteY35" fmla="*/ 355600 h 393700"/>
                        <a:gd name="connsiteX36" fmla="*/ 392247 w 433522"/>
                        <a:gd name="connsiteY36" fmla="*/ 342900 h 393700"/>
                        <a:gd name="connsiteX37" fmla="*/ 404947 w 433522"/>
                        <a:gd name="connsiteY37" fmla="*/ 336550 h 393700"/>
                        <a:gd name="connsiteX38" fmla="*/ 414472 w 433522"/>
                        <a:gd name="connsiteY38" fmla="*/ 327025 h 393700"/>
                        <a:gd name="connsiteX39" fmla="*/ 417647 w 433522"/>
                        <a:gd name="connsiteY39" fmla="*/ 314325 h 393700"/>
                        <a:gd name="connsiteX40" fmla="*/ 395422 w 433522"/>
                        <a:gd name="connsiteY40" fmla="*/ 279400 h 393700"/>
                        <a:gd name="connsiteX41" fmla="*/ 382722 w 433522"/>
                        <a:gd name="connsiteY41" fmla="*/ 276225 h 393700"/>
                        <a:gd name="connsiteX42" fmla="*/ 395422 w 433522"/>
                        <a:gd name="connsiteY42" fmla="*/ 266700 h 393700"/>
                        <a:gd name="connsiteX43" fmla="*/ 433522 w 433522"/>
                        <a:gd name="connsiteY43" fmla="*/ 254000 h 393700"/>
                        <a:gd name="connsiteX44" fmla="*/ 404947 w 433522"/>
                        <a:gd name="connsiteY44" fmla="*/ 244475 h 393700"/>
                        <a:gd name="connsiteX45" fmla="*/ 344622 w 433522"/>
                        <a:gd name="connsiteY45" fmla="*/ 238125 h 393700"/>
                        <a:gd name="connsiteX46" fmla="*/ 423997 w 433522"/>
                        <a:gd name="connsiteY46" fmla="*/ 212725 h 393700"/>
                        <a:gd name="connsiteX47" fmla="*/ 404947 w 433522"/>
                        <a:gd name="connsiteY47" fmla="*/ 200025 h 393700"/>
                        <a:gd name="connsiteX48" fmla="*/ 379547 w 433522"/>
                        <a:gd name="connsiteY48" fmla="*/ 193675 h 393700"/>
                        <a:gd name="connsiteX49" fmla="*/ 395422 w 433522"/>
                        <a:gd name="connsiteY49" fmla="*/ 168275 h 393700"/>
                        <a:gd name="connsiteX50" fmla="*/ 379547 w 433522"/>
                        <a:gd name="connsiteY50" fmla="*/ 120650 h 393700"/>
                        <a:gd name="connsiteX51" fmla="*/ 360497 w 433522"/>
                        <a:gd name="connsiteY51" fmla="*/ 107950 h 393700"/>
                        <a:gd name="connsiteX52" fmla="*/ 328747 w 433522"/>
                        <a:gd name="connsiteY52" fmla="*/ 92075 h 393700"/>
                        <a:gd name="connsiteX53" fmla="*/ 338272 w 433522"/>
                        <a:gd name="connsiteY53" fmla="*/ 69850 h 393700"/>
                        <a:gd name="connsiteX54" fmla="*/ 296997 w 433522"/>
                        <a:gd name="connsiteY54" fmla="*/ 57150 h 393700"/>
                        <a:gd name="connsiteX55" fmla="*/ 281122 w 433522"/>
                        <a:gd name="connsiteY55" fmla="*/ 50800 h 393700"/>
                        <a:gd name="connsiteX56" fmla="*/ 284297 w 433522"/>
                        <a:gd name="connsiteY56" fmla="*/ 41275 h 393700"/>
                        <a:gd name="connsiteX57" fmla="*/ 258897 w 433522"/>
                        <a:gd name="connsiteY57" fmla="*/ 34925 h 393700"/>
                        <a:gd name="connsiteX58" fmla="*/ 255722 w 433522"/>
                        <a:gd name="connsiteY58" fmla="*/ 22225 h 393700"/>
                        <a:gd name="connsiteX59" fmla="*/ 198572 w 433522"/>
                        <a:gd name="connsiteY59" fmla="*/ 19050 h 393700"/>
                        <a:gd name="connsiteX60" fmla="*/ 166822 w 433522"/>
                        <a:gd name="connsiteY60" fmla="*/ 12700 h 393700"/>
                        <a:gd name="connsiteX61" fmla="*/ 182697 w 433522"/>
                        <a:gd name="connsiteY61" fmla="*/ 0 h 393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</a:cxnLst>
                      <a:rect l="l" t="t" r="r" b="b"/>
                      <a:pathLst>
                        <a:path w="433522" h="393700">
                          <a:moveTo>
                            <a:pt x="182697" y="0"/>
                          </a:moveTo>
                          <a:lnTo>
                            <a:pt x="182697" y="0"/>
                          </a:lnTo>
                          <a:cubicBezTo>
                            <a:pt x="174230" y="3175"/>
                            <a:pt x="163182" y="2659"/>
                            <a:pt x="157297" y="9525"/>
                          </a:cubicBezTo>
                          <a:cubicBezTo>
                            <a:pt x="151438" y="16361"/>
                            <a:pt x="170928" y="27079"/>
                            <a:pt x="173172" y="28575"/>
                          </a:cubicBezTo>
                          <a:cubicBezTo>
                            <a:pt x="189927" y="22990"/>
                            <a:pt x="201134" y="21211"/>
                            <a:pt x="147772" y="15875"/>
                          </a:cubicBezTo>
                          <a:cubicBezTo>
                            <a:pt x="138236" y="14921"/>
                            <a:pt x="128722" y="17992"/>
                            <a:pt x="119197" y="19050"/>
                          </a:cubicBezTo>
                          <a:cubicBezTo>
                            <a:pt x="110730" y="22225"/>
                            <a:pt x="101426" y="23720"/>
                            <a:pt x="93797" y="28575"/>
                          </a:cubicBezTo>
                          <a:cubicBezTo>
                            <a:pt x="78825" y="38103"/>
                            <a:pt x="86373" y="48990"/>
                            <a:pt x="81097" y="63500"/>
                          </a:cubicBezTo>
                          <a:cubicBezTo>
                            <a:pt x="79289" y="68473"/>
                            <a:pt x="74747" y="71967"/>
                            <a:pt x="71572" y="76200"/>
                          </a:cubicBezTo>
                          <a:cubicBezTo>
                            <a:pt x="67812" y="94999"/>
                            <a:pt x="59945" y="125241"/>
                            <a:pt x="84272" y="133350"/>
                          </a:cubicBezTo>
                          <a:cubicBezTo>
                            <a:pt x="92367" y="136048"/>
                            <a:pt x="101205" y="135467"/>
                            <a:pt x="109672" y="136525"/>
                          </a:cubicBezTo>
                          <a:cubicBezTo>
                            <a:pt x="125547" y="131233"/>
                            <a:pt x="141760" y="126865"/>
                            <a:pt x="157297" y="120650"/>
                          </a:cubicBezTo>
                          <a:cubicBezTo>
                            <a:pt x="168283" y="116256"/>
                            <a:pt x="178970" y="110976"/>
                            <a:pt x="189047" y="104775"/>
                          </a:cubicBezTo>
                          <a:cubicBezTo>
                            <a:pt x="192871" y="102422"/>
                            <a:pt x="203051" y="94930"/>
                            <a:pt x="198572" y="95250"/>
                          </a:cubicBezTo>
                          <a:cubicBezTo>
                            <a:pt x="165424" y="97618"/>
                            <a:pt x="132955" y="105833"/>
                            <a:pt x="100147" y="111125"/>
                          </a:cubicBezTo>
                          <a:cubicBezTo>
                            <a:pt x="68287" y="133182"/>
                            <a:pt x="53000" y="136700"/>
                            <a:pt x="36647" y="171450"/>
                          </a:cubicBezTo>
                          <a:cubicBezTo>
                            <a:pt x="33461" y="178221"/>
                            <a:pt x="34530" y="186267"/>
                            <a:pt x="33472" y="193675"/>
                          </a:cubicBezTo>
                          <a:cubicBezTo>
                            <a:pt x="35589" y="198967"/>
                            <a:pt x="34874" y="206722"/>
                            <a:pt x="39822" y="209550"/>
                          </a:cubicBezTo>
                          <a:cubicBezTo>
                            <a:pt x="61160" y="221743"/>
                            <a:pt x="116259" y="221205"/>
                            <a:pt x="135072" y="222250"/>
                          </a:cubicBezTo>
                          <a:cubicBezTo>
                            <a:pt x="246001" y="217628"/>
                            <a:pt x="224064" y="213404"/>
                            <a:pt x="160472" y="231775"/>
                          </a:cubicBezTo>
                          <a:cubicBezTo>
                            <a:pt x="129599" y="240694"/>
                            <a:pt x="99089" y="250825"/>
                            <a:pt x="68397" y="260350"/>
                          </a:cubicBezTo>
                          <a:cubicBezTo>
                            <a:pt x="51464" y="270933"/>
                            <a:pt x="33846" y="280493"/>
                            <a:pt x="17597" y="292100"/>
                          </a:cubicBezTo>
                          <a:cubicBezTo>
                            <a:pt x="11507" y="296450"/>
                            <a:pt x="-5406" y="305694"/>
                            <a:pt x="1722" y="307975"/>
                          </a:cubicBezTo>
                          <a:cubicBezTo>
                            <a:pt x="32112" y="317700"/>
                            <a:pt x="65222" y="314325"/>
                            <a:pt x="96972" y="317500"/>
                          </a:cubicBezTo>
                          <a:lnTo>
                            <a:pt x="166822" y="314325"/>
                          </a:lnTo>
                          <a:cubicBezTo>
                            <a:pt x="177437" y="313662"/>
                            <a:pt x="208085" y="306393"/>
                            <a:pt x="198572" y="311150"/>
                          </a:cubicBezTo>
                          <a:cubicBezTo>
                            <a:pt x="182960" y="318956"/>
                            <a:pt x="163384" y="316044"/>
                            <a:pt x="147772" y="323850"/>
                          </a:cubicBezTo>
                          <a:cubicBezTo>
                            <a:pt x="98589" y="348442"/>
                            <a:pt x="116574" y="336136"/>
                            <a:pt x="90622" y="355600"/>
                          </a:cubicBezTo>
                          <a:cubicBezTo>
                            <a:pt x="102264" y="356658"/>
                            <a:pt x="113857" y="358775"/>
                            <a:pt x="125547" y="358775"/>
                          </a:cubicBezTo>
                          <a:cubicBezTo>
                            <a:pt x="152026" y="358775"/>
                            <a:pt x="178443" y="355600"/>
                            <a:pt x="204922" y="355600"/>
                          </a:cubicBezTo>
                          <a:cubicBezTo>
                            <a:pt x="208269" y="355600"/>
                            <a:pt x="211454" y="357278"/>
                            <a:pt x="214447" y="358775"/>
                          </a:cubicBezTo>
                          <a:cubicBezTo>
                            <a:pt x="217860" y="360482"/>
                            <a:pt x="221041" y="362682"/>
                            <a:pt x="223972" y="365125"/>
                          </a:cubicBezTo>
                          <a:cubicBezTo>
                            <a:pt x="227421" y="368000"/>
                            <a:pt x="231006" y="370914"/>
                            <a:pt x="233497" y="374650"/>
                          </a:cubicBezTo>
                          <a:cubicBezTo>
                            <a:pt x="237435" y="380557"/>
                            <a:pt x="239847" y="387350"/>
                            <a:pt x="243022" y="393700"/>
                          </a:cubicBezTo>
                          <a:cubicBezTo>
                            <a:pt x="306768" y="384593"/>
                            <a:pt x="200767" y="401089"/>
                            <a:pt x="331922" y="368300"/>
                          </a:cubicBezTo>
                          <a:cubicBezTo>
                            <a:pt x="375257" y="357466"/>
                            <a:pt x="357185" y="361342"/>
                            <a:pt x="385897" y="355600"/>
                          </a:cubicBezTo>
                          <a:cubicBezTo>
                            <a:pt x="388014" y="351367"/>
                            <a:pt x="388900" y="346247"/>
                            <a:pt x="392247" y="342900"/>
                          </a:cubicBezTo>
                          <a:cubicBezTo>
                            <a:pt x="395594" y="339553"/>
                            <a:pt x="401096" y="339301"/>
                            <a:pt x="404947" y="336550"/>
                          </a:cubicBezTo>
                          <a:cubicBezTo>
                            <a:pt x="408601" y="333940"/>
                            <a:pt x="411297" y="330200"/>
                            <a:pt x="414472" y="327025"/>
                          </a:cubicBezTo>
                          <a:cubicBezTo>
                            <a:pt x="415530" y="322792"/>
                            <a:pt x="418364" y="318629"/>
                            <a:pt x="417647" y="314325"/>
                          </a:cubicBezTo>
                          <a:cubicBezTo>
                            <a:pt x="414711" y="296710"/>
                            <a:pt x="410413" y="286895"/>
                            <a:pt x="395422" y="279400"/>
                          </a:cubicBezTo>
                          <a:cubicBezTo>
                            <a:pt x="391519" y="277449"/>
                            <a:pt x="386955" y="277283"/>
                            <a:pt x="382722" y="276225"/>
                          </a:cubicBezTo>
                          <a:cubicBezTo>
                            <a:pt x="386955" y="273050"/>
                            <a:pt x="390689" y="269067"/>
                            <a:pt x="395422" y="266700"/>
                          </a:cubicBezTo>
                          <a:cubicBezTo>
                            <a:pt x="410165" y="259329"/>
                            <a:pt x="419164" y="257589"/>
                            <a:pt x="433522" y="254000"/>
                          </a:cubicBezTo>
                          <a:cubicBezTo>
                            <a:pt x="423997" y="250825"/>
                            <a:pt x="414831" y="246240"/>
                            <a:pt x="404947" y="244475"/>
                          </a:cubicBezTo>
                          <a:cubicBezTo>
                            <a:pt x="385042" y="240921"/>
                            <a:pt x="349008" y="257863"/>
                            <a:pt x="344622" y="238125"/>
                          </a:cubicBezTo>
                          <a:cubicBezTo>
                            <a:pt x="340786" y="220864"/>
                            <a:pt x="408102" y="214712"/>
                            <a:pt x="423997" y="212725"/>
                          </a:cubicBezTo>
                          <a:cubicBezTo>
                            <a:pt x="417647" y="208492"/>
                            <a:pt x="411962" y="203031"/>
                            <a:pt x="404947" y="200025"/>
                          </a:cubicBezTo>
                          <a:cubicBezTo>
                            <a:pt x="396925" y="196587"/>
                            <a:pt x="384620" y="200777"/>
                            <a:pt x="379547" y="193675"/>
                          </a:cubicBezTo>
                          <a:cubicBezTo>
                            <a:pt x="378887" y="192751"/>
                            <a:pt x="393161" y="171667"/>
                            <a:pt x="395422" y="168275"/>
                          </a:cubicBezTo>
                          <a:cubicBezTo>
                            <a:pt x="390130" y="152400"/>
                            <a:pt x="387931" y="135132"/>
                            <a:pt x="379547" y="120650"/>
                          </a:cubicBezTo>
                          <a:cubicBezTo>
                            <a:pt x="375723" y="114045"/>
                            <a:pt x="367217" y="111568"/>
                            <a:pt x="360497" y="107950"/>
                          </a:cubicBezTo>
                          <a:cubicBezTo>
                            <a:pt x="312708" y="82218"/>
                            <a:pt x="355421" y="109857"/>
                            <a:pt x="328747" y="92075"/>
                          </a:cubicBezTo>
                          <a:cubicBezTo>
                            <a:pt x="331922" y="84667"/>
                            <a:pt x="341265" y="77334"/>
                            <a:pt x="338272" y="69850"/>
                          </a:cubicBezTo>
                          <a:cubicBezTo>
                            <a:pt x="335113" y="61953"/>
                            <a:pt x="304043" y="58324"/>
                            <a:pt x="296997" y="57150"/>
                          </a:cubicBezTo>
                          <a:cubicBezTo>
                            <a:pt x="291705" y="55033"/>
                            <a:pt x="284682" y="55250"/>
                            <a:pt x="281122" y="50800"/>
                          </a:cubicBezTo>
                          <a:cubicBezTo>
                            <a:pt x="279031" y="48187"/>
                            <a:pt x="287020" y="43220"/>
                            <a:pt x="284297" y="41275"/>
                          </a:cubicBezTo>
                          <a:cubicBezTo>
                            <a:pt x="277195" y="36202"/>
                            <a:pt x="258897" y="34925"/>
                            <a:pt x="258897" y="34925"/>
                          </a:cubicBezTo>
                          <a:cubicBezTo>
                            <a:pt x="257839" y="30692"/>
                            <a:pt x="259942" y="23336"/>
                            <a:pt x="255722" y="22225"/>
                          </a:cubicBezTo>
                          <a:cubicBezTo>
                            <a:pt x="237271" y="17369"/>
                            <a:pt x="217585" y="20634"/>
                            <a:pt x="198572" y="19050"/>
                          </a:cubicBezTo>
                          <a:cubicBezTo>
                            <a:pt x="157604" y="15636"/>
                            <a:pt x="197707" y="17112"/>
                            <a:pt x="166822" y="12700"/>
                          </a:cubicBezTo>
                          <a:cubicBezTo>
                            <a:pt x="163679" y="12251"/>
                            <a:pt x="180051" y="2117"/>
                            <a:pt x="182697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2" name="Forma libre 581"/>
                    <p:cNvSpPr/>
                    <p:nvPr/>
                  </p:nvSpPr>
                  <p:spPr>
                    <a:xfrm>
                      <a:off x="7169150" y="2085975"/>
                      <a:ext cx="247654" cy="289382"/>
                    </a:xfrm>
                    <a:custGeom>
                      <a:avLst/>
                      <a:gdLst>
                        <a:gd name="connsiteX0" fmla="*/ 146050 w 215904"/>
                        <a:gd name="connsiteY0" fmla="*/ 0 h 228600"/>
                        <a:gd name="connsiteX1" fmla="*/ 146050 w 215904"/>
                        <a:gd name="connsiteY1" fmla="*/ 0 h 228600"/>
                        <a:gd name="connsiteX2" fmla="*/ 111125 w 215904"/>
                        <a:gd name="connsiteY2" fmla="*/ 3175 h 228600"/>
                        <a:gd name="connsiteX3" fmla="*/ 82550 w 215904"/>
                        <a:gd name="connsiteY3" fmla="*/ 9525 h 228600"/>
                        <a:gd name="connsiteX4" fmla="*/ 73025 w 215904"/>
                        <a:gd name="connsiteY4" fmla="*/ 15875 h 228600"/>
                        <a:gd name="connsiteX5" fmla="*/ 73025 w 215904"/>
                        <a:gd name="connsiteY5" fmla="*/ 53975 h 228600"/>
                        <a:gd name="connsiteX6" fmla="*/ 82550 w 215904"/>
                        <a:gd name="connsiteY6" fmla="*/ 60325 h 228600"/>
                        <a:gd name="connsiteX7" fmla="*/ 92075 w 215904"/>
                        <a:gd name="connsiteY7" fmla="*/ 57150 h 228600"/>
                        <a:gd name="connsiteX8" fmla="*/ 63500 w 215904"/>
                        <a:gd name="connsiteY8" fmla="*/ 47625 h 228600"/>
                        <a:gd name="connsiteX9" fmla="*/ 19050 w 215904"/>
                        <a:gd name="connsiteY9" fmla="*/ 50800 h 228600"/>
                        <a:gd name="connsiteX10" fmla="*/ 9525 w 215904"/>
                        <a:gd name="connsiteY10" fmla="*/ 66675 h 228600"/>
                        <a:gd name="connsiteX11" fmla="*/ 6350 w 215904"/>
                        <a:gd name="connsiteY11" fmla="*/ 79375 h 228600"/>
                        <a:gd name="connsiteX12" fmla="*/ 0 w 215904"/>
                        <a:gd name="connsiteY12" fmla="*/ 101600 h 228600"/>
                        <a:gd name="connsiteX13" fmla="*/ 6350 w 215904"/>
                        <a:gd name="connsiteY13" fmla="*/ 130175 h 228600"/>
                        <a:gd name="connsiteX14" fmla="*/ 15875 w 215904"/>
                        <a:gd name="connsiteY14" fmla="*/ 133350 h 228600"/>
                        <a:gd name="connsiteX15" fmla="*/ 9525 w 215904"/>
                        <a:gd name="connsiteY15" fmla="*/ 158750 h 228600"/>
                        <a:gd name="connsiteX16" fmla="*/ 15875 w 215904"/>
                        <a:gd name="connsiteY16" fmla="*/ 184150 h 228600"/>
                        <a:gd name="connsiteX17" fmla="*/ 41275 w 215904"/>
                        <a:gd name="connsiteY17" fmla="*/ 180975 h 228600"/>
                        <a:gd name="connsiteX18" fmla="*/ 47625 w 215904"/>
                        <a:gd name="connsiteY18" fmla="*/ 206375 h 228600"/>
                        <a:gd name="connsiteX19" fmla="*/ 63500 w 215904"/>
                        <a:gd name="connsiteY19" fmla="*/ 225425 h 228600"/>
                        <a:gd name="connsiteX20" fmla="*/ 76200 w 215904"/>
                        <a:gd name="connsiteY20" fmla="*/ 219075 h 228600"/>
                        <a:gd name="connsiteX21" fmla="*/ 88900 w 215904"/>
                        <a:gd name="connsiteY21" fmla="*/ 225425 h 228600"/>
                        <a:gd name="connsiteX22" fmla="*/ 98425 w 215904"/>
                        <a:gd name="connsiteY22" fmla="*/ 228600 h 228600"/>
                        <a:gd name="connsiteX23" fmla="*/ 152400 w 215904"/>
                        <a:gd name="connsiteY23" fmla="*/ 209550 h 228600"/>
                        <a:gd name="connsiteX24" fmla="*/ 168275 w 215904"/>
                        <a:gd name="connsiteY24" fmla="*/ 200025 h 228600"/>
                        <a:gd name="connsiteX25" fmla="*/ 177800 w 215904"/>
                        <a:gd name="connsiteY25" fmla="*/ 190500 h 228600"/>
                        <a:gd name="connsiteX26" fmla="*/ 187325 w 215904"/>
                        <a:gd name="connsiteY26" fmla="*/ 165100 h 228600"/>
                        <a:gd name="connsiteX27" fmla="*/ 190500 w 215904"/>
                        <a:gd name="connsiteY27" fmla="*/ 146050 h 228600"/>
                        <a:gd name="connsiteX28" fmla="*/ 187325 w 215904"/>
                        <a:gd name="connsiteY28" fmla="*/ 136525 h 228600"/>
                        <a:gd name="connsiteX29" fmla="*/ 203200 w 215904"/>
                        <a:gd name="connsiteY29" fmla="*/ 123825 h 228600"/>
                        <a:gd name="connsiteX30" fmla="*/ 212725 w 215904"/>
                        <a:gd name="connsiteY30" fmla="*/ 120650 h 228600"/>
                        <a:gd name="connsiteX31" fmla="*/ 212725 w 215904"/>
                        <a:gd name="connsiteY31" fmla="*/ 101600 h 228600"/>
                        <a:gd name="connsiteX32" fmla="*/ 209550 w 215904"/>
                        <a:gd name="connsiteY32" fmla="*/ 88900 h 228600"/>
                        <a:gd name="connsiteX33" fmla="*/ 174625 w 215904"/>
                        <a:gd name="connsiteY33" fmla="*/ 79375 h 228600"/>
                        <a:gd name="connsiteX34" fmla="*/ 158750 w 215904"/>
                        <a:gd name="connsiteY34" fmla="*/ 57150 h 228600"/>
                        <a:gd name="connsiteX35" fmla="*/ 161925 w 215904"/>
                        <a:gd name="connsiteY35" fmla="*/ 47625 h 228600"/>
                        <a:gd name="connsiteX36" fmla="*/ 155575 w 215904"/>
                        <a:gd name="connsiteY36" fmla="*/ 38100 h 228600"/>
                        <a:gd name="connsiteX37" fmla="*/ 146050 w 215904"/>
                        <a:gd name="connsiteY37" fmla="*/ 31750 h 228600"/>
                        <a:gd name="connsiteX38" fmla="*/ 149225 w 215904"/>
                        <a:gd name="connsiteY38" fmla="*/ 22225 h 228600"/>
                        <a:gd name="connsiteX39" fmla="*/ 142875 w 215904"/>
                        <a:gd name="connsiteY39" fmla="*/ 12700 h 228600"/>
                        <a:gd name="connsiteX40" fmla="*/ 146050 w 215904"/>
                        <a:gd name="connsiteY40" fmla="*/ 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215904" h="228600">
                          <a:moveTo>
                            <a:pt x="146050" y="0"/>
                          </a:moveTo>
                          <a:lnTo>
                            <a:pt x="146050" y="0"/>
                          </a:lnTo>
                          <a:cubicBezTo>
                            <a:pt x="134408" y="1058"/>
                            <a:pt x="122724" y="1725"/>
                            <a:pt x="111125" y="3175"/>
                          </a:cubicBezTo>
                          <a:cubicBezTo>
                            <a:pt x="103063" y="4183"/>
                            <a:pt x="90707" y="7486"/>
                            <a:pt x="82550" y="9525"/>
                          </a:cubicBezTo>
                          <a:cubicBezTo>
                            <a:pt x="79375" y="11642"/>
                            <a:pt x="75409" y="12895"/>
                            <a:pt x="73025" y="15875"/>
                          </a:cubicBezTo>
                          <a:cubicBezTo>
                            <a:pt x="66039" y="24608"/>
                            <a:pt x="71716" y="50376"/>
                            <a:pt x="73025" y="53975"/>
                          </a:cubicBezTo>
                          <a:cubicBezTo>
                            <a:pt x="74329" y="57561"/>
                            <a:pt x="79375" y="58208"/>
                            <a:pt x="82550" y="60325"/>
                          </a:cubicBezTo>
                          <a:cubicBezTo>
                            <a:pt x="85725" y="59267"/>
                            <a:pt x="94860" y="59006"/>
                            <a:pt x="92075" y="57150"/>
                          </a:cubicBezTo>
                          <a:cubicBezTo>
                            <a:pt x="83721" y="51581"/>
                            <a:pt x="63500" y="47625"/>
                            <a:pt x="63500" y="47625"/>
                          </a:cubicBezTo>
                          <a:cubicBezTo>
                            <a:pt x="48683" y="48683"/>
                            <a:pt x="33058" y="45856"/>
                            <a:pt x="19050" y="50800"/>
                          </a:cubicBezTo>
                          <a:cubicBezTo>
                            <a:pt x="13231" y="52854"/>
                            <a:pt x="12031" y="61036"/>
                            <a:pt x="9525" y="66675"/>
                          </a:cubicBezTo>
                          <a:cubicBezTo>
                            <a:pt x="7753" y="70663"/>
                            <a:pt x="7549" y="75179"/>
                            <a:pt x="6350" y="79375"/>
                          </a:cubicBezTo>
                          <a:cubicBezTo>
                            <a:pt x="-2760" y="111259"/>
                            <a:pt x="9926" y="61898"/>
                            <a:pt x="0" y="101600"/>
                          </a:cubicBezTo>
                          <a:cubicBezTo>
                            <a:pt x="2117" y="111125"/>
                            <a:pt x="1986" y="121448"/>
                            <a:pt x="6350" y="130175"/>
                          </a:cubicBezTo>
                          <a:cubicBezTo>
                            <a:pt x="7847" y="133168"/>
                            <a:pt x="14817" y="130175"/>
                            <a:pt x="15875" y="133350"/>
                          </a:cubicBezTo>
                          <a:cubicBezTo>
                            <a:pt x="17152" y="137181"/>
                            <a:pt x="11238" y="153610"/>
                            <a:pt x="9525" y="158750"/>
                          </a:cubicBezTo>
                          <a:cubicBezTo>
                            <a:pt x="11642" y="167217"/>
                            <a:pt x="8725" y="179145"/>
                            <a:pt x="15875" y="184150"/>
                          </a:cubicBezTo>
                          <a:cubicBezTo>
                            <a:pt x="22865" y="189043"/>
                            <a:pt x="34285" y="176082"/>
                            <a:pt x="41275" y="180975"/>
                          </a:cubicBezTo>
                          <a:cubicBezTo>
                            <a:pt x="48425" y="185980"/>
                            <a:pt x="44643" y="198173"/>
                            <a:pt x="47625" y="206375"/>
                          </a:cubicBezTo>
                          <a:cubicBezTo>
                            <a:pt x="50151" y="213321"/>
                            <a:pt x="58707" y="220632"/>
                            <a:pt x="63500" y="225425"/>
                          </a:cubicBezTo>
                          <a:cubicBezTo>
                            <a:pt x="67733" y="223308"/>
                            <a:pt x="71467" y="219075"/>
                            <a:pt x="76200" y="219075"/>
                          </a:cubicBezTo>
                          <a:cubicBezTo>
                            <a:pt x="80933" y="219075"/>
                            <a:pt x="84550" y="223561"/>
                            <a:pt x="88900" y="225425"/>
                          </a:cubicBezTo>
                          <a:cubicBezTo>
                            <a:pt x="91976" y="226743"/>
                            <a:pt x="95250" y="227542"/>
                            <a:pt x="98425" y="228600"/>
                          </a:cubicBezTo>
                          <a:cubicBezTo>
                            <a:pt x="122041" y="221515"/>
                            <a:pt x="131584" y="219958"/>
                            <a:pt x="152400" y="209550"/>
                          </a:cubicBezTo>
                          <a:cubicBezTo>
                            <a:pt x="157920" y="206790"/>
                            <a:pt x="163338" y="203728"/>
                            <a:pt x="168275" y="200025"/>
                          </a:cubicBezTo>
                          <a:cubicBezTo>
                            <a:pt x="171867" y="197331"/>
                            <a:pt x="174625" y="193675"/>
                            <a:pt x="177800" y="190500"/>
                          </a:cubicBezTo>
                          <a:cubicBezTo>
                            <a:pt x="179036" y="187410"/>
                            <a:pt x="186081" y="170699"/>
                            <a:pt x="187325" y="165100"/>
                          </a:cubicBezTo>
                          <a:cubicBezTo>
                            <a:pt x="188722" y="158816"/>
                            <a:pt x="189442" y="152400"/>
                            <a:pt x="190500" y="146050"/>
                          </a:cubicBezTo>
                          <a:cubicBezTo>
                            <a:pt x="189442" y="142875"/>
                            <a:pt x="187325" y="139872"/>
                            <a:pt x="187325" y="136525"/>
                          </a:cubicBezTo>
                          <a:cubicBezTo>
                            <a:pt x="187325" y="123725"/>
                            <a:pt x="193192" y="126684"/>
                            <a:pt x="203200" y="123825"/>
                          </a:cubicBezTo>
                          <a:cubicBezTo>
                            <a:pt x="206418" y="122906"/>
                            <a:pt x="209550" y="121708"/>
                            <a:pt x="212725" y="120650"/>
                          </a:cubicBezTo>
                          <a:cubicBezTo>
                            <a:pt x="217284" y="106973"/>
                            <a:pt x="216633" y="115277"/>
                            <a:pt x="212725" y="101600"/>
                          </a:cubicBezTo>
                          <a:cubicBezTo>
                            <a:pt x="211526" y="97404"/>
                            <a:pt x="212863" y="91740"/>
                            <a:pt x="209550" y="88900"/>
                          </a:cubicBezTo>
                          <a:cubicBezTo>
                            <a:pt x="204646" y="84697"/>
                            <a:pt x="181531" y="80756"/>
                            <a:pt x="174625" y="79375"/>
                          </a:cubicBezTo>
                          <a:cubicBezTo>
                            <a:pt x="168361" y="73111"/>
                            <a:pt x="160143" y="66901"/>
                            <a:pt x="158750" y="57150"/>
                          </a:cubicBezTo>
                          <a:cubicBezTo>
                            <a:pt x="158277" y="53837"/>
                            <a:pt x="160867" y="50800"/>
                            <a:pt x="161925" y="47625"/>
                          </a:cubicBezTo>
                          <a:cubicBezTo>
                            <a:pt x="159808" y="44450"/>
                            <a:pt x="158273" y="40798"/>
                            <a:pt x="155575" y="38100"/>
                          </a:cubicBezTo>
                          <a:cubicBezTo>
                            <a:pt x="152877" y="35402"/>
                            <a:pt x="147467" y="35293"/>
                            <a:pt x="146050" y="31750"/>
                          </a:cubicBezTo>
                          <a:cubicBezTo>
                            <a:pt x="144807" y="28643"/>
                            <a:pt x="148167" y="25400"/>
                            <a:pt x="149225" y="22225"/>
                          </a:cubicBezTo>
                          <a:cubicBezTo>
                            <a:pt x="147108" y="19050"/>
                            <a:pt x="146111" y="14722"/>
                            <a:pt x="142875" y="12700"/>
                          </a:cubicBezTo>
                          <a:cubicBezTo>
                            <a:pt x="137199" y="9152"/>
                            <a:pt x="145521" y="2117"/>
                            <a:pt x="146050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3" name="Forma libre 582"/>
                    <p:cNvSpPr/>
                    <p:nvPr/>
                  </p:nvSpPr>
                  <p:spPr>
                    <a:xfrm rot="10800000">
                      <a:off x="6848475" y="2422915"/>
                      <a:ext cx="247654" cy="289382"/>
                    </a:xfrm>
                    <a:custGeom>
                      <a:avLst/>
                      <a:gdLst>
                        <a:gd name="connsiteX0" fmla="*/ 146050 w 215904"/>
                        <a:gd name="connsiteY0" fmla="*/ 0 h 228600"/>
                        <a:gd name="connsiteX1" fmla="*/ 146050 w 215904"/>
                        <a:gd name="connsiteY1" fmla="*/ 0 h 228600"/>
                        <a:gd name="connsiteX2" fmla="*/ 111125 w 215904"/>
                        <a:gd name="connsiteY2" fmla="*/ 3175 h 228600"/>
                        <a:gd name="connsiteX3" fmla="*/ 82550 w 215904"/>
                        <a:gd name="connsiteY3" fmla="*/ 9525 h 228600"/>
                        <a:gd name="connsiteX4" fmla="*/ 73025 w 215904"/>
                        <a:gd name="connsiteY4" fmla="*/ 15875 h 228600"/>
                        <a:gd name="connsiteX5" fmla="*/ 73025 w 215904"/>
                        <a:gd name="connsiteY5" fmla="*/ 53975 h 228600"/>
                        <a:gd name="connsiteX6" fmla="*/ 82550 w 215904"/>
                        <a:gd name="connsiteY6" fmla="*/ 60325 h 228600"/>
                        <a:gd name="connsiteX7" fmla="*/ 92075 w 215904"/>
                        <a:gd name="connsiteY7" fmla="*/ 57150 h 228600"/>
                        <a:gd name="connsiteX8" fmla="*/ 63500 w 215904"/>
                        <a:gd name="connsiteY8" fmla="*/ 47625 h 228600"/>
                        <a:gd name="connsiteX9" fmla="*/ 19050 w 215904"/>
                        <a:gd name="connsiteY9" fmla="*/ 50800 h 228600"/>
                        <a:gd name="connsiteX10" fmla="*/ 9525 w 215904"/>
                        <a:gd name="connsiteY10" fmla="*/ 66675 h 228600"/>
                        <a:gd name="connsiteX11" fmla="*/ 6350 w 215904"/>
                        <a:gd name="connsiteY11" fmla="*/ 79375 h 228600"/>
                        <a:gd name="connsiteX12" fmla="*/ 0 w 215904"/>
                        <a:gd name="connsiteY12" fmla="*/ 101600 h 228600"/>
                        <a:gd name="connsiteX13" fmla="*/ 6350 w 215904"/>
                        <a:gd name="connsiteY13" fmla="*/ 130175 h 228600"/>
                        <a:gd name="connsiteX14" fmla="*/ 15875 w 215904"/>
                        <a:gd name="connsiteY14" fmla="*/ 133350 h 228600"/>
                        <a:gd name="connsiteX15" fmla="*/ 9525 w 215904"/>
                        <a:gd name="connsiteY15" fmla="*/ 158750 h 228600"/>
                        <a:gd name="connsiteX16" fmla="*/ 15875 w 215904"/>
                        <a:gd name="connsiteY16" fmla="*/ 184150 h 228600"/>
                        <a:gd name="connsiteX17" fmla="*/ 41275 w 215904"/>
                        <a:gd name="connsiteY17" fmla="*/ 180975 h 228600"/>
                        <a:gd name="connsiteX18" fmla="*/ 47625 w 215904"/>
                        <a:gd name="connsiteY18" fmla="*/ 206375 h 228600"/>
                        <a:gd name="connsiteX19" fmla="*/ 63500 w 215904"/>
                        <a:gd name="connsiteY19" fmla="*/ 225425 h 228600"/>
                        <a:gd name="connsiteX20" fmla="*/ 76200 w 215904"/>
                        <a:gd name="connsiteY20" fmla="*/ 219075 h 228600"/>
                        <a:gd name="connsiteX21" fmla="*/ 88900 w 215904"/>
                        <a:gd name="connsiteY21" fmla="*/ 225425 h 228600"/>
                        <a:gd name="connsiteX22" fmla="*/ 98425 w 215904"/>
                        <a:gd name="connsiteY22" fmla="*/ 228600 h 228600"/>
                        <a:gd name="connsiteX23" fmla="*/ 152400 w 215904"/>
                        <a:gd name="connsiteY23" fmla="*/ 209550 h 228600"/>
                        <a:gd name="connsiteX24" fmla="*/ 168275 w 215904"/>
                        <a:gd name="connsiteY24" fmla="*/ 200025 h 228600"/>
                        <a:gd name="connsiteX25" fmla="*/ 177800 w 215904"/>
                        <a:gd name="connsiteY25" fmla="*/ 190500 h 228600"/>
                        <a:gd name="connsiteX26" fmla="*/ 187325 w 215904"/>
                        <a:gd name="connsiteY26" fmla="*/ 165100 h 228600"/>
                        <a:gd name="connsiteX27" fmla="*/ 190500 w 215904"/>
                        <a:gd name="connsiteY27" fmla="*/ 146050 h 228600"/>
                        <a:gd name="connsiteX28" fmla="*/ 187325 w 215904"/>
                        <a:gd name="connsiteY28" fmla="*/ 136525 h 228600"/>
                        <a:gd name="connsiteX29" fmla="*/ 203200 w 215904"/>
                        <a:gd name="connsiteY29" fmla="*/ 123825 h 228600"/>
                        <a:gd name="connsiteX30" fmla="*/ 212725 w 215904"/>
                        <a:gd name="connsiteY30" fmla="*/ 120650 h 228600"/>
                        <a:gd name="connsiteX31" fmla="*/ 212725 w 215904"/>
                        <a:gd name="connsiteY31" fmla="*/ 101600 h 228600"/>
                        <a:gd name="connsiteX32" fmla="*/ 209550 w 215904"/>
                        <a:gd name="connsiteY32" fmla="*/ 88900 h 228600"/>
                        <a:gd name="connsiteX33" fmla="*/ 174625 w 215904"/>
                        <a:gd name="connsiteY33" fmla="*/ 79375 h 228600"/>
                        <a:gd name="connsiteX34" fmla="*/ 158750 w 215904"/>
                        <a:gd name="connsiteY34" fmla="*/ 57150 h 228600"/>
                        <a:gd name="connsiteX35" fmla="*/ 161925 w 215904"/>
                        <a:gd name="connsiteY35" fmla="*/ 47625 h 228600"/>
                        <a:gd name="connsiteX36" fmla="*/ 155575 w 215904"/>
                        <a:gd name="connsiteY36" fmla="*/ 38100 h 228600"/>
                        <a:gd name="connsiteX37" fmla="*/ 146050 w 215904"/>
                        <a:gd name="connsiteY37" fmla="*/ 31750 h 228600"/>
                        <a:gd name="connsiteX38" fmla="*/ 149225 w 215904"/>
                        <a:gd name="connsiteY38" fmla="*/ 22225 h 228600"/>
                        <a:gd name="connsiteX39" fmla="*/ 142875 w 215904"/>
                        <a:gd name="connsiteY39" fmla="*/ 12700 h 228600"/>
                        <a:gd name="connsiteX40" fmla="*/ 146050 w 215904"/>
                        <a:gd name="connsiteY40" fmla="*/ 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215904" h="228600">
                          <a:moveTo>
                            <a:pt x="146050" y="0"/>
                          </a:moveTo>
                          <a:lnTo>
                            <a:pt x="146050" y="0"/>
                          </a:lnTo>
                          <a:cubicBezTo>
                            <a:pt x="134408" y="1058"/>
                            <a:pt x="122724" y="1725"/>
                            <a:pt x="111125" y="3175"/>
                          </a:cubicBezTo>
                          <a:cubicBezTo>
                            <a:pt x="103063" y="4183"/>
                            <a:pt x="90707" y="7486"/>
                            <a:pt x="82550" y="9525"/>
                          </a:cubicBezTo>
                          <a:cubicBezTo>
                            <a:pt x="79375" y="11642"/>
                            <a:pt x="75409" y="12895"/>
                            <a:pt x="73025" y="15875"/>
                          </a:cubicBezTo>
                          <a:cubicBezTo>
                            <a:pt x="66039" y="24608"/>
                            <a:pt x="71716" y="50376"/>
                            <a:pt x="73025" y="53975"/>
                          </a:cubicBezTo>
                          <a:cubicBezTo>
                            <a:pt x="74329" y="57561"/>
                            <a:pt x="79375" y="58208"/>
                            <a:pt x="82550" y="60325"/>
                          </a:cubicBezTo>
                          <a:cubicBezTo>
                            <a:pt x="85725" y="59267"/>
                            <a:pt x="94860" y="59006"/>
                            <a:pt x="92075" y="57150"/>
                          </a:cubicBezTo>
                          <a:cubicBezTo>
                            <a:pt x="83721" y="51581"/>
                            <a:pt x="63500" y="47625"/>
                            <a:pt x="63500" y="47625"/>
                          </a:cubicBezTo>
                          <a:cubicBezTo>
                            <a:pt x="48683" y="48683"/>
                            <a:pt x="33058" y="45856"/>
                            <a:pt x="19050" y="50800"/>
                          </a:cubicBezTo>
                          <a:cubicBezTo>
                            <a:pt x="13231" y="52854"/>
                            <a:pt x="12031" y="61036"/>
                            <a:pt x="9525" y="66675"/>
                          </a:cubicBezTo>
                          <a:cubicBezTo>
                            <a:pt x="7753" y="70663"/>
                            <a:pt x="7549" y="75179"/>
                            <a:pt x="6350" y="79375"/>
                          </a:cubicBezTo>
                          <a:cubicBezTo>
                            <a:pt x="-2760" y="111259"/>
                            <a:pt x="9926" y="61898"/>
                            <a:pt x="0" y="101600"/>
                          </a:cubicBezTo>
                          <a:cubicBezTo>
                            <a:pt x="2117" y="111125"/>
                            <a:pt x="1986" y="121448"/>
                            <a:pt x="6350" y="130175"/>
                          </a:cubicBezTo>
                          <a:cubicBezTo>
                            <a:pt x="7847" y="133168"/>
                            <a:pt x="14817" y="130175"/>
                            <a:pt x="15875" y="133350"/>
                          </a:cubicBezTo>
                          <a:cubicBezTo>
                            <a:pt x="17152" y="137181"/>
                            <a:pt x="11238" y="153610"/>
                            <a:pt x="9525" y="158750"/>
                          </a:cubicBezTo>
                          <a:cubicBezTo>
                            <a:pt x="11642" y="167217"/>
                            <a:pt x="8725" y="179145"/>
                            <a:pt x="15875" y="184150"/>
                          </a:cubicBezTo>
                          <a:cubicBezTo>
                            <a:pt x="22865" y="189043"/>
                            <a:pt x="34285" y="176082"/>
                            <a:pt x="41275" y="180975"/>
                          </a:cubicBezTo>
                          <a:cubicBezTo>
                            <a:pt x="48425" y="185980"/>
                            <a:pt x="44643" y="198173"/>
                            <a:pt x="47625" y="206375"/>
                          </a:cubicBezTo>
                          <a:cubicBezTo>
                            <a:pt x="50151" y="213321"/>
                            <a:pt x="58707" y="220632"/>
                            <a:pt x="63500" y="225425"/>
                          </a:cubicBezTo>
                          <a:cubicBezTo>
                            <a:pt x="67733" y="223308"/>
                            <a:pt x="71467" y="219075"/>
                            <a:pt x="76200" y="219075"/>
                          </a:cubicBezTo>
                          <a:cubicBezTo>
                            <a:pt x="80933" y="219075"/>
                            <a:pt x="84550" y="223561"/>
                            <a:pt x="88900" y="225425"/>
                          </a:cubicBezTo>
                          <a:cubicBezTo>
                            <a:pt x="91976" y="226743"/>
                            <a:pt x="95250" y="227542"/>
                            <a:pt x="98425" y="228600"/>
                          </a:cubicBezTo>
                          <a:cubicBezTo>
                            <a:pt x="122041" y="221515"/>
                            <a:pt x="131584" y="219958"/>
                            <a:pt x="152400" y="209550"/>
                          </a:cubicBezTo>
                          <a:cubicBezTo>
                            <a:pt x="157920" y="206790"/>
                            <a:pt x="163338" y="203728"/>
                            <a:pt x="168275" y="200025"/>
                          </a:cubicBezTo>
                          <a:cubicBezTo>
                            <a:pt x="171867" y="197331"/>
                            <a:pt x="174625" y="193675"/>
                            <a:pt x="177800" y="190500"/>
                          </a:cubicBezTo>
                          <a:cubicBezTo>
                            <a:pt x="179036" y="187410"/>
                            <a:pt x="186081" y="170699"/>
                            <a:pt x="187325" y="165100"/>
                          </a:cubicBezTo>
                          <a:cubicBezTo>
                            <a:pt x="188722" y="158816"/>
                            <a:pt x="189442" y="152400"/>
                            <a:pt x="190500" y="146050"/>
                          </a:cubicBezTo>
                          <a:cubicBezTo>
                            <a:pt x="189442" y="142875"/>
                            <a:pt x="187325" y="139872"/>
                            <a:pt x="187325" y="136525"/>
                          </a:cubicBezTo>
                          <a:cubicBezTo>
                            <a:pt x="187325" y="123725"/>
                            <a:pt x="193192" y="126684"/>
                            <a:pt x="203200" y="123825"/>
                          </a:cubicBezTo>
                          <a:cubicBezTo>
                            <a:pt x="206418" y="122906"/>
                            <a:pt x="209550" y="121708"/>
                            <a:pt x="212725" y="120650"/>
                          </a:cubicBezTo>
                          <a:cubicBezTo>
                            <a:pt x="217284" y="106973"/>
                            <a:pt x="216633" y="115277"/>
                            <a:pt x="212725" y="101600"/>
                          </a:cubicBezTo>
                          <a:cubicBezTo>
                            <a:pt x="211526" y="97404"/>
                            <a:pt x="212863" y="91740"/>
                            <a:pt x="209550" y="88900"/>
                          </a:cubicBezTo>
                          <a:cubicBezTo>
                            <a:pt x="204646" y="84697"/>
                            <a:pt x="181531" y="80756"/>
                            <a:pt x="174625" y="79375"/>
                          </a:cubicBezTo>
                          <a:cubicBezTo>
                            <a:pt x="168361" y="73111"/>
                            <a:pt x="160143" y="66901"/>
                            <a:pt x="158750" y="57150"/>
                          </a:cubicBezTo>
                          <a:cubicBezTo>
                            <a:pt x="158277" y="53837"/>
                            <a:pt x="160867" y="50800"/>
                            <a:pt x="161925" y="47625"/>
                          </a:cubicBezTo>
                          <a:cubicBezTo>
                            <a:pt x="159808" y="44450"/>
                            <a:pt x="158273" y="40798"/>
                            <a:pt x="155575" y="38100"/>
                          </a:cubicBezTo>
                          <a:cubicBezTo>
                            <a:pt x="152877" y="35402"/>
                            <a:pt x="147467" y="35293"/>
                            <a:pt x="146050" y="31750"/>
                          </a:cubicBezTo>
                          <a:cubicBezTo>
                            <a:pt x="144807" y="28643"/>
                            <a:pt x="148167" y="25400"/>
                            <a:pt x="149225" y="22225"/>
                          </a:cubicBezTo>
                          <a:cubicBezTo>
                            <a:pt x="147108" y="19050"/>
                            <a:pt x="146111" y="14722"/>
                            <a:pt x="142875" y="12700"/>
                          </a:cubicBezTo>
                          <a:cubicBezTo>
                            <a:pt x="137199" y="9152"/>
                            <a:pt x="145521" y="2117"/>
                            <a:pt x="146050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4" name="Forma libre 583"/>
                    <p:cNvSpPr/>
                    <p:nvPr/>
                  </p:nvSpPr>
                  <p:spPr>
                    <a:xfrm>
                      <a:off x="7010204" y="2350018"/>
                      <a:ext cx="247654" cy="289382"/>
                    </a:xfrm>
                    <a:custGeom>
                      <a:avLst/>
                      <a:gdLst>
                        <a:gd name="connsiteX0" fmla="*/ 146050 w 215904"/>
                        <a:gd name="connsiteY0" fmla="*/ 0 h 228600"/>
                        <a:gd name="connsiteX1" fmla="*/ 146050 w 215904"/>
                        <a:gd name="connsiteY1" fmla="*/ 0 h 228600"/>
                        <a:gd name="connsiteX2" fmla="*/ 111125 w 215904"/>
                        <a:gd name="connsiteY2" fmla="*/ 3175 h 228600"/>
                        <a:gd name="connsiteX3" fmla="*/ 82550 w 215904"/>
                        <a:gd name="connsiteY3" fmla="*/ 9525 h 228600"/>
                        <a:gd name="connsiteX4" fmla="*/ 73025 w 215904"/>
                        <a:gd name="connsiteY4" fmla="*/ 15875 h 228600"/>
                        <a:gd name="connsiteX5" fmla="*/ 73025 w 215904"/>
                        <a:gd name="connsiteY5" fmla="*/ 53975 h 228600"/>
                        <a:gd name="connsiteX6" fmla="*/ 82550 w 215904"/>
                        <a:gd name="connsiteY6" fmla="*/ 60325 h 228600"/>
                        <a:gd name="connsiteX7" fmla="*/ 92075 w 215904"/>
                        <a:gd name="connsiteY7" fmla="*/ 57150 h 228600"/>
                        <a:gd name="connsiteX8" fmla="*/ 63500 w 215904"/>
                        <a:gd name="connsiteY8" fmla="*/ 47625 h 228600"/>
                        <a:gd name="connsiteX9" fmla="*/ 19050 w 215904"/>
                        <a:gd name="connsiteY9" fmla="*/ 50800 h 228600"/>
                        <a:gd name="connsiteX10" fmla="*/ 9525 w 215904"/>
                        <a:gd name="connsiteY10" fmla="*/ 66675 h 228600"/>
                        <a:gd name="connsiteX11" fmla="*/ 6350 w 215904"/>
                        <a:gd name="connsiteY11" fmla="*/ 79375 h 228600"/>
                        <a:gd name="connsiteX12" fmla="*/ 0 w 215904"/>
                        <a:gd name="connsiteY12" fmla="*/ 101600 h 228600"/>
                        <a:gd name="connsiteX13" fmla="*/ 6350 w 215904"/>
                        <a:gd name="connsiteY13" fmla="*/ 130175 h 228600"/>
                        <a:gd name="connsiteX14" fmla="*/ 15875 w 215904"/>
                        <a:gd name="connsiteY14" fmla="*/ 133350 h 228600"/>
                        <a:gd name="connsiteX15" fmla="*/ 9525 w 215904"/>
                        <a:gd name="connsiteY15" fmla="*/ 158750 h 228600"/>
                        <a:gd name="connsiteX16" fmla="*/ 15875 w 215904"/>
                        <a:gd name="connsiteY16" fmla="*/ 184150 h 228600"/>
                        <a:gd name="connsiteX17" fmla="*/ 41275 w 215904"/>
                        <a:gd name="connsiteY17" fmla="*/ 180975 h 228600"/>
                        <a:gd name="connsiteX18" fmla="*/ 47625 w 215904"/>
                        <a:gd name="connsiteY18" fmla="*/ 206375 h 228600"/>
                        <a:gd name="connsiteX19" fmla="*/ 63500 w 215904"/>
                        <a:gd name="connsiteY19" fmla="*/ 225425 h 228600"/>
                        <a:gd name="connsiteX20" fmla="*/ 76200 w 215904"/>
                        <a:gd name="connsiteY20" fmla="*/ 219075 h 228600"/>
                        <a:gd name="connsiteX21" fmla="*/ 88900 w 215904"/>
                        <a:gd name="connsiteY21" fmla="*/ 225425 h 228600"/>
                        <a:gd name="connsiteX22" fmla="*/ 98425 w 215904"/>
                        <a:gd name="connsiteY22" fmla="*/ 228600 h 228600"/>
                        <a:gd name="connsiteX23" fmla="*/ 152400 w 215904"/>
                        <a:gd name="connsiteY23" fmla="*/ 209550 h 228600"/>
                        <a:gd name="connsiteX24" fmla="*/ 168275 w 215904"/>
                        <a:gd name="connsiteY24" fmla="*/ 200025 h 228600"/>
                        <a:gd name="connsiteX25" fmla="*/ 177800 w 215904"/>
                        <a:gd name="connsiteY25" fmla="*/ 190500 h 228600"/>
                        <a:gd name="connsiteX26" fmla="*/ 187325 w 215904"/>
                        <a:gd name="connsiteY26" fmla="*/ 165100 h 228600"/>
                        <a:gd name="connsiteX27" fmla="*/ 190500 w 215904"/>
                        <a:gd name="connsiteY27" fmla="*/ 146050 h 228600"/>
                        <a:gd name="connsiteX28" fmla="*/ 187325 w 215904"/>
                        <a:gd name="connsiteY28" fmla="*/ 136525 h 228600"/>
                        <a:gd name="connsiteX29" fmla="*/ 203200 w 215904"/>
                        <a:gd name="connsiteY29" fmla="*/ 123825 h 228600"/>
                        <a:gd name="connsiteX30" fmla="*/ 212725 w 215904"/>
                        <a:gd name="connsiteY30" fmla="*/ 120650 h 228600"/>
                        <a:gd name="connsiteX31" fmla="*/ 212725 w 215904"/>
                        <a:gd name="connsiteY31" fmla="*/ 101600 h 228600"/>
                        <a:gd name="connsiteX32" fmla="*/ 209550 w 215904"/>
                        <a:gd name="connsiteY32" fmla="*/ 88900 h 228600"/>
                        <a:gd name="connsiteX33" fmla="*/ 174625 w 215904"/>
                        <a:gd name="connsiteY33" fmla="*/ 79375 h 228600"/>
                        <a:gd name="connsiteX34" fmla="*/ 158750 w 215904"/>
                        <a:gd name="connsiteY34" fmla="*/ 57150 h 228600"/>
                        <a:gd name="connsiteX35" fmla="*/ 161925 w 215904"/>
                        <a:gd name="connsiteY35" fmla="*/ 47625 h 228600"/>
                        <a:gd name="connsiteX36" fmla="*/ 155575 w 215904"/>
                        <a:gd name="connsiteY36" fmla="*/ 38100 h 228600"/>
                        <a:gd name="connsiteX37" fmla="*/ 146050 w 215904"/>
                        <a:gd name="connsiteY37" fmla="*/ 31750 h 228600"/>
                        <a:gd name="connsiteX38" fmla="*/ 149225 w 215904"/>
                        <a:gd name="connsiteY38" fmla="*/ 22225 h 228600"/>
                        <a:gd name="connsiteX39" fmla="*/ 142875 w 215904"/>
                        <a:gd name="connsiteY39" fmla="*/ 12700 h 228600"/>
                        <a:gd name="connsiteX40" fmla="*/ 146050 w 215904"/>
                        <a:gd name="connsiteY40" fmla="*/ 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215904" h="228600">
                          <a:moveTo>
                            <a:pt x="146050" y="0"/>
                          </a:moveTo>
                          <a:lnTo>
                            <a:pt x="146050" y="0"/>
                          </a:lnTo>
                          <a:cubicBezTo>
                            <a:pt x="134408" y="1058"/>
                            <a:pt x="122724" y="1725"/>
                            <a:pt x="111125" y="3175"/>
                          </a:cubicBezTo>
                          <a:cubicBezTo>
                            <a:pt x="103063" y="4183"/>
                            <a:pt x="90707" y="7486"/>
                            <a:pt x="82550" y="9525"/>
                          </a:cubicBezTo>
                          <a:cubicBezTo>
                            <a:pt x="79375" y="11642"/>
                            <a:pt x="75409" y="12895"/>
                            <a:pt x="73025" y="15875"/>
                          </a:cubicBezTo>
                          <a:cubicBezTo>
                            <a:pt x="66039" y="24608"/>
                            <a:pt x="71716" y="50376"/>
                            <a:pt x="73025" y="53975"/>
                          </a:cubicBezTo>
                          <a:cubicBezTo>
                            <a:pt x="74329" y="57561"/>
                            <a:pt x="79375" y="58208"/>
                            <a:pt x="82550" y="60325"/>
                          </a:cubicBezTo>
                          <a:cubicBezTo>
                            <a:pt x="85725" y="59267"/>
                            <a:pt x="94860" y="59006"/>
                            <a:pt x="92075" y="57150"/>
                          </a:cubicBezTo>
                          <a:cubicBezTo>
                            <a:pt x="83721" y="51581"/>
                            <a:pt x="63500" y="47625"/>
                            <a:pt x="63500" y="47625"/>
                          </a:cubicBezTo>
                          <a:cubicBezTo>
                            <a:pt x="48683" y="48683"/>
                            <a:pt x="33058" y="45856"/>
                            <a:pt x="19050" y="50800"/>
                          </a:cubicBezTo>
                          <a:cubicBezTo>
                            <a:pt x="13231" y="52854"/>
                            <a:pt x="12031" y="61036"/>
                            <a:pt x="9525" y="66675"/>
                          </a:cubicBezTo>
                          <a:cubicBezTo>
                            <a:pt x="7753" y="70663"/>
                            <a:pt x="7549" y="75179"/>
                            <a:pt x="6350" y="79375"/>
                          </a:cubicBezTo>
                          <a:cubicBezTo>
                            <a:pt x="-2760" y="111259"/>
                            <a:pt x="9926" y="61898"/>
                            <a:pt x="0" y="101600"/>
                          </a:cubicBezTo>
                          <a:cubicBezTo>
                            <a:pt x="2117" y="111125"/>
                            <a:pt x="1986" y="121448"/>
                            <a:pt x="6350" y="130175"/>
                          </a:cubicBezTo>
                          <a:cubicBezTo>
                            <a:pt x="7847" y="133168"/>
                            <a:pt x="14817" y="130175"/>
                            <a:pt x="15875" y="133350"/>
                          </a:cubicBezTo>
                          <a:cubicBezTo>
                            <a:pt x="17152" y="137181"/>
                            <a:pt x="11238" y="153610"/>
                            <a:pt x="9525" y="158750"/>
                          </a:cubicBezTo>
                          <a:cubicBezTo>
                            <a:pt x="11642" y="167217"/>
                            <a:pt x="8725" y="179145"/>
                            <a:pt x="15875" y="184150"/>
                          </a:cubicBezTo>
                          <a:cubicBezTo>
                            <a:pt x="22865" y="189043"/>
                            <a:pt x="34285" y="176082"/>
                            <a:pt x="41275" y="180975"/>
                          </a:cubicBezTo>
                          <a:cubicBezTo>
                            <a:pt x="48425" y="185980"/>
                            <a:pt x="44643" y="198173"/>
                            <a:pt x="47625" y="206375"/>
                          </a:cubicBezTo>
                          <a:cubicBezTo>
                            <a:pt x="50151" y="213321"/>
                            <a:pt x="58707" y="220632"/>
                            <a:pt x="63500" y="225425"/>
                          </a:cubicBezTo>
                          <a:cubicBezTo>
                            <a:pt x="67733" y="223308"/>
                            <a:pt x="71467" y="219075"/>
                            <a:pt x="76200" y="219075"/>
                          </a:cubicBezTo>
                          <a:cubicBezTo>
                            <a:pt x="80933" y="219075"/>
                            <a:pt x="84550" y="223561"/>
                            <a:pt x="88900" y="225425"/>
                          </a:cubicBezTo>
                          <a:cubicBezTo>
                            <a:pt x="91976" y="226743"/>
                            <a:pt x="95250" y="227542"/>
                            <a:pt x="98425" y="228600"/>
                          </a:cubicBezTo>
                          <a:cubicBezTo>
                            <a:pt x="122041" y="221515"/>
                            <a:pt x="131584" y="219958"/>
                            <a:pt x="152400" y="209550"/>
                          </a:cubicBezTo>
                          <a:cubicBezTo>
                            <a:pt x="157920" y="206790"/>
                            <a:pt x="163338" y="203728"/>
                            <a:pt x="168275" y="200025"/>
                          </a:cubicBezTo>
                          <a:cubicBezTo>
                            <a:pt x="171867" y="197331"/>
                            <a:pt x="174625" y="193675"/>
                            <a:pt x="177800" y="190500"/>
                          </a:cubicBezTo>
                          <a:cubicBezTo>
                            <a:pt x="179036" y="187410"/>
                            <a:pt x="186081" y="170699"/>
                            <a:pt x="187325" y="165100"/>
                          </a:cubicBezTo>
                          <a:cubicBezTo>
                            <a:pt x="188722" y="158816"/>
                            <a:pt x="189442" y="152400"/>
                            <a:pt x="190500" y="146050"/>
                          </a:cubicBezTo>
                          <a:cubicBezTo>
                            <a:pt x="189442" y="142875"/>
                            <a:pt x="187325" y="139872"/>
                            <a:pt x="187325" y="136525"/>
                          </a:cubicBezTo>
                          <a:cubicBezTo>
                            <a:pt x="187325" y="123725"/>
                            <a:pt x="193192" y="126684"/>
                            <a:pt x="203200" y="123825"/>
                          </a:cubicBezTo>
                          <a:cubicBezTo>
                            <a:pt x="206418" y="122906"/>
                            <a:pt x="209550" y="121708"/>
                            <a:pt x="212725" y="120650"/>
                          </a:cubicBezTo>
                          <a:cubicBezTo>
                            <a:pt x="217284" y="106973"/>
                            <a:pt x="216633" y="115277"/>
                            <a:pt x="212725" y="101600"/>
                          </a:cubicBezTo>
                          <a:cubicBezTo>
                            <a:pt x="211526" y="97404"/>
                            <a:pt x="212863" y="91740"/>
                            <a:pt x="209550" y="88900"/>
                          </a:cubicBezTo>
                          <a:cubicBezTo>
                            <a:pt x="204646" y="84697"/>
                            <a:pt x="181531" y="80756"/>
                            <a:pt x="174625" y="79375"/>
                          </a:cubicBezTo>
                          <a:cubicBezTo>
                            <a:pt x="168361" y="73111"/>
                            <a:pt x="160143" y="66901"/>
                            <a:pt x="158750" y="57150"/>
                          </a:cubicBezTo>
                          <a:cubicBezTo>
                            <a:pt x="158277" y="53837"/>
                            <a:pt x="160867" y="50800"/>
                            <a:pt x="161925" y="47625"/>
                          </a:cubicBezTo>
                          <a:cubicBezTo>
                            <a:pt x="159808" y="44450"/>
                            <a:pt x="158273" y="40798"/>
                            <a:pt x="155575" y="38100"/>
                          </a:cubicBezTo>
                          <a:cubicBezTo>
                            <a:pt x="152877" y="35402"/>
                            <a:pt x="147467" y="35293"/>
                            <a:pt x="146050" y="31750"/>
                          </a:cubicBezTo>
                          <a:cubicBezTo>
                            <a:pt x="144807" y="28643"/>
                            <a:pt x="148167" y="25400"/>
                            <a:pt x="149225" y="22225"/>
                          </a:cubicBezTo>
                          <a:cubicBezTo>
                            <a:pt x="147108" y="19050"/>
                            <a:pt x="146111" y="14722"/>
                            <a:pt x="142875" y="12700"/>
                          </a:cubicBezTo>
                          <a:cubicBezTo>
                            <a:pt x="137199" y="9152"/>
                            <a:pt x="145521" y="2117"/>
                            <a:pt x="146050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5" name="Forma libre 584"/>
                    <p:cNvSpPr/>
                    <p:nvPr/>
                  </p:nvSpPr>
                  <p:spPr>
                    <a:xfrm rot="2363364">
                      <a:off x="7197723" y="2472096"/>
                      <a:ext cx="247654" cy="289382"/>
                    </a:xfrm>
                    <a:custGeom>
                      <a:avLst/>
                      <a:gdLst>
                        <a:gd name="connsiteX0" fmla="*/ 146050 w 215904"/>
                        <a:gd name="connsiteY0" fmla="*/ 0 h 228600"/>
                        <a:gd name="connsiteX1" fmla="*/ 146050 w 215904"/>
                        <a:gd name="connsiteY1" fmla="*/ 0 h 228600"/>
                        <a:gd name="connsiteX2" fmla="*/ 111125 w 215904"/>
                        <a:gd name="connsiteY2" fmla="*/ 3175 h 228600"/>
                        <a:gd name="connsiteX3" fmla="*/ 82550 w 215904"/>
                        <a:gd name="connsiteY3" fmla="*/ 9525 h 228600"/>
                        <a:gd name="connsiteX4" fmla="*/ 73025 w 215904"/>
                        <a:gd name="connsiteY4" fmla="*/ 15875 h 228600"/>
                        <a:gd name="connsiteX5" fmla="*/ 73025 w 215904"/>
                        <a:gd name="connsiteY5" fmla="*/ 53975 h 228600"/>
                        <a:gd name="connsiteX6" fmla="*/ 82550 w 215904"/>
                        <a:gd name="connsiteY6" fmla="*/ 60325 h 228600"/>
                        <a:gd name="connsiteX7" fmla="*/ 92075 w 215904"/>
                        <a:gd name="connsiteY7" fmla="*/ 57150 h 228600"/>
                        <a:gd name="connsiteX8" fmla="*/ 63500 w 215904"/>
                        <a:gd name="connsiteY8" fmla="*/ 47625 h 228600"/>
                        <a:gd name="connsiteX9" fmla="*/ 19050 w 215904"/>
                        <a:gd name="connsiteY9" fmla="*/ 50800 h 228600"/>
                        <a:gd name="connsiteX10" fmla="*/ 9525 w 215904"/>
                        <a:gd name="connsiteY10" fmla="*/ 66675 h 228600"/>
                        <a:gd name="connsiteX11" fmla="*/ 6350 w 215904"/>
                        <a:gd name="connsiteY11" fmla="*/ 79375 h 228600"/>
                        <a:gd name="connsiteX12" fmla="*/ 0 w 215904"/>
                        <a:gd name="connsiteY12" fmla="*/ 101600 h 228600"/>
                        <a:gd name="connsiteX13" fmla="*/ 6350 w 215904"/>
                        <a:gd name="connsiteY13" fmla="*/ 130175 h 228600"/>
                        <a:gd name="connsiteX14" fmla="*/ 15875 w 215904"/>
                        <a:gd name="connsiteY14" fmla="*/ 133350 h 228600"/>
                        <a:gd name="connsiteX15" fmla="*/ 9525 w 215904"/>
                        <a:gd name="connsiteY15" fmla="*/ 158750 h 228600"/>
                        <a:gd name="connsiteX16" fmla="*/ 15875 w 215904"/>
                        <a:gd name="connsiteY16" fmla="*/ 184150 h 228600"/>
                        <a:gd name="connsiteX17" fmla="*/ 41275 w 215904"/>
                        <a:gd name="connsiteY17" fmla="*/ 180975 h 228600"/>
                        <a:gd name="connsiteX18" fmla="*/ 47625 w 215904"/>
                        <a:gd name="connsiteY18" fmla="*/ 206375 h 228600"/>
                        <a:gd name="connsiteX19" fmla="*/ 63500 w 215904"/>
                        <a:gd name="connsiteY19" fmla="*/ 225425 h 228600"/>
                        <a:gd name="connsiteX20" fmla="*/ 76200 w 215904"/>
                        <a:gd name="connsiteY20" fmla="*/ 219075 h 228600"/>
                        <a:gd name="connsiteX21" fmla="*/ 88900 w 215904"/>
                        <a:gd name="connsiteY21" fmla="*/ 225425 h 228600"/>
                        <a:gd name="connsiteX22" fmla="*/ 98425 w 215904"/>
                        <a:gd name="connsiteY22" fmla="*/ 228600 h 228600"/>
                        <a:gd name="connsiteX23" fmla="*/ 152400 w 215904"/>
                        <a:gd name="connsiteY23" fmla="*/ 209550 h 228600"/>
                        <a:gd name="connsiteX24" fmla="*/ 168275 w 215904"/>
                        <a:gd name="connsiteY24" fmla="*/ 200025 h 228600"/>
                        <a:gd name="connsiteX25" fmla="*/ 177800 w 215904"/>
                        <a:gd name="connsiteY25" fmla="*/ 190500 h 228600"/>
                        <a:gd name="connsiteX26" fmla="*/ 187325 w 215904"/>
                        <a:gd name="connsiteY26" fmla="*/ 165100 h 228600"/>
                        <a:gd name="connsiteX27" fmla="*/ 190500 w 215904"/>
                        <a:gd name="connsiteY27" fmla="*/ 146050 h 228600"/>
                        <a:gd name="connsiteX28" fmla="*/ 187325 w 215904"/>
                        <a:gd name="connsiteY28" fmla="*/ 136525 h 228600"/>
                        <a:gd name="connsiteX29" fmla="*/ 203200 w 215904"/>
                        <a:gd name="connsiteY29" fmla="*/ 123825 h 228600"/>
                        <a:gd name="connsiteX30" fmla="*/ 212725 w 215904"/>
                        <a:gd name="connsiteY30" fmla="*/ 120650 h 228600"/>
                        <a:gd name="connsiteX31" fmla="*/ 212725 w 215904"/>
                        <a:gd name="connsiteY31" fmla="*/ 101600 h 228600"/>
                        <a:gd name="connsiteX32" fmla="*/ 209550 w 215904"/>
                        <a:gd name="connsiteY32" fmla="*/ 88900 h 228600"/>
                        <a:gd name="connsiteX33" fmla="*/ 174625 w 215904"/>
                        <a:gd name="connsiteY33" fmla="*/ 79375 h 228600"/>
                        <a:gd name="connsiteX34" fmla="*/ 158750 w 215904"/>
                        <a:gd name="connsiteY34" fmla="*/ 57150 h 228600"/>
                        <a:gd name="connsiteX35" fmla="*/ 161925 w 215904"/>
                        <a:gd name="connsiteY35" fmla="*/ 47625 h 228600"/>
                        <a:gd name="connsiteX36" fmla="*/ 155575 w 215904"/>
                        <a:gd name="connsiteY36" fmla="*/ 38100 h 228600"/>
                        <a:gd name="connsiteX37" fmla="*/ 146050 w 215904"/>
                        <a:gd name="connsiteY37" fmla="*/ 31750 h 228600"/>
                        <a:gd name="connsiteX38" fmla="*/ 149225 w 215904"/>
                        <a:gd name="connsiteY38" fmla="*/ 22225 h 228600"/>
                        <a:gd name="connsiteX39" fmla="*/ 142875 w 215904"/>
                        <a:gd name="connsiteY39" fmla="*/ 12700 h 228600"/>
                        <a:gd name="connsiteX40" fmla="*/ 146050 w 215904"/>
                        <a:gd name="connsiteY40" fmla="*/ 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215904" h="228600">
                          <a:moveTo>
                            <a:pt x="146050" y="0"/>
                          </a:moveTo>
                          <a:lnTo>
                            <a:pt x="146050" y="0"/>
                          </a:lnTo>
                          <a:cubicBezTo>
                            <a:pt x="134408" y="1058"/>
                            <a:pt x="122724" y="1725"/>
                            <a:pt x="111125" y="3175"/>
                          </a:cubicBezTo>
                          <a:cubicBezTo>
                            <a:pt x="103063" y="4183"/>
                            <a:pt x="90707" y="7486"/>
                            <a:pt x="82550" y="9525"/>
                          </a:cubicBezTo>
                          <a:cubicBezTo>
                            <a:pt x="79375" y="11642"/>
                            <a:pt x="75409" y="12895"/>
                            <a:pt x="73025" y="15875"/>
                          </a:cubicBezTo>
                          <a:cubicBezTo>
                            <a:pt x="66039" y="24608"/>
                            <a:pt x="71716" y="50376"/>
                            <a:pt x="73025" y="53975"/>
                          </a:cubicBezTo>
                          <a:cubicBezTo>
                            <a:pt x="74329" y="57561"/>
                            <a:pt x="79375" y="58208"/>
                            <a:pt x="82550" y="60325"/>
                          </a:cubicBezTo>
                          <a:cubicBezTo>
                            <a:pt x="85725" y="59267"/>
                            <a:pt x="94860" y="59006"/>
                            <a:pt x="92075" y="57150"/>
                          </a:cubicBezTo>
                          <a:cubicBezTo>
                            <a:pt x="83721" y="51581"/>
                            <a:pt x="63500" y="47625"/>
                            <a:pt x="63500" y="47625"/>
                          </a:cubicBezTo>
                          <a:cubicBezTo>
                            <a:pt x="48683" y="48683"/>
                            <a:pt x="33058" y="45856"/>
                            <a:pt x="19050" y="50800"/>
                          </a:cubicBezTo>
                          <a:cubicBezTo>
                            <a:pt x="13231" y="52854"/>
                            <a:pt x="12031" y="61036"/>
                            <a:pt x="9525" y="66675"/>
                          </a:cubicBezTo>
                          <a:cubicBezTo>
                            <a:pt x="7753" y="70663"/>
                            <a:pt x="7549" y="75179"/>
                            <a:pt x="6350" y="79375"/>
                          </a:cubicBezTo>
                          <a:cubicBezTo>
                            <a:pt x="-2760" y="111259"/>
                            <a:pt x="9926" y="61898"/>
                            <a:pt x="0" y="101600"/>
                          </a:cubicBezTo>
                          <a:cubicBezTo>
                            <a:pt x="2117" y="111125"/>
                            <a:pt x="1986" y="121448"/>
                            <a:pt x="6350" y="130175"/>
                          </a:cubicBezTo>
                          <a:cubicBezTo>
                            <a:pt x="7847" y="133168"/>
                            <a:pt x="14817" y="130175"/>
                            <a:pt x="15875" y="133350"/>
                          </a:cubicBezTo>
                          <a:cubicBezTo>
                            <a:pt x="17152" y="137181"/>
                            <a:pt x="11238" y="153610"/>
                            <a:pt x="9525" y="158750"/>
                          </a:cubicBezTo>
                          <a:cubicBezTo>
                            <a:pt x="11642" y="167217"/>
                            <a:pt x="8725" y="179145"/>
                            <a:pt x="15875" y="184150"/>
                          </a:cubicBezTo>
                          <a:cubicBezTo>
                            <a:pt x="22865" y="189043"/>
                            <a:pt x="34285" y="176082"/>
                            <a:pt x="41275" y="180975"/>
                          </a:cubicBezTo>
                          <a:cubicBezTo>
                            <a:pt x="48425" y="185980"/>
                            <a:pt x="44643" y="198173"/>
                            <a:pt x="47625" y="206375"/>
                          </a:cubicBezTo>
                          <a:cubicBezTo>
                            <a:pt x="50151" y="213321"/>
                            <a:pt x="58707" y="220632"/>
                            <a:pt x="63500" y="225425"/>
                          </a:cubicBezTo>
                          <a:cubicBezTo>
                            <a:pt x="67733" y="223308"/>
                            <a:pt x="71467" y="219075"/>
                            <a:pt x="76200" y="219075"/>
                          </a:cubicBezTo>
                          <a:cubicBezTo>
                            <a:pt x="80933" y="219075"/>
                            <a:pt x="84550" y="223561"/>
                            <a:pt x="88900" y="225425"/>
                          </a:cubicBezTo>
                          <a:cubicBezTo>
                            <a:pt x="91976" y="226743"/>
                            <a:pt x="95250" y="227542"/>
                            <a:pt x="98425" y="228600"/>
                          </a:cubicBezTo>
                          <a:cubicBezTo>
                            <a:pt x="122041" y="221515"/>
                            <a:pt x="131584" y="219958"/>
                            <a:pt x="152400" y="209550"/>
                          </a:cubicBezTo>
                          <a:cubicBezTo>
                            <a:pt x="157920" y="206790"/>
                            <a:pt x="163338" y="203728"/>
                            <a:pt x="168275" y="200025"/>
                          </a:cubicBezTo>
                          <a:cubicBezTo>
                            <a:pt x="171867" y="197331"/>
                            <a:pt x="174625" y="193675"/>
                            <a:pt x="177800" y="190500"/>
                          </a:cubicBezTo>
                          <a:cubicBezTo>
                            <a:pt x="179036" y="187410"/>
                            <a:pt x="186081" y="170699"/>
                            <a:pt x="187325" y="165100"/>
                          </a:cubicBezTo>
                          <a:cubicBezTo>
                            <a:pt x="188722" y="158816"/>
                            <a:pt x="189442" y="152400"/>
                            <a:pt x="190500" y="146050"/>
                          </a:cubicBezTo>
                          <a:cubicBezTo>
                            <a:pt x="189442" y="142875"/>
                            <a:pt x="187325" y="139872"/>
                            <a:pt x="187325" y="136525"/>
                          </a:cubicBezTo>
                          <a:cubicBezTo>
                            <a:pt x="187325" y="123725"/>
                            <a:pt x="193192" y="126684"/>
                            <a:pt x="203200" y="123825"/>
                          </a:cubicBezTo>
                          <a:cubicBezTo>
                            <a:pt x="206418" y="122906"/>
                            <a:pt x="209550" y="121708"/>
                            <a:pt x="212725" y="120650"/>
                          </a:cubicBezTo>
                          <a:cubicBezTo>
                            <a:pt x="217284" y="106973"/>
                            <a:pt x="216633" y="115277"/>
                            <a:pt x="212725" y="101600"/>
                          </a:cubicBezTo>
                          <a:cubicBezTo>
                            <a:pt x="211526" y="97404"/>
                            <a:pt x="212863" y="91740"/>
                            <a:pt x="209550" y="88900"/>
                          </a:cubicBezTo>
                          <a:cubicBezTo>
                            <a:pt x="204646" y="84697"/>
                            <a:pt x="181531" y="80756"/>
                            <a:pt x="174625" y="79375"/>
                          </a:cubicBezTo>
                          <a:cubicBezTo>
                            <a:pt x="168361" y="73111"/>
                            <a:pt x="160143" y="66901"/>
                            <a:pt x="158750" y="57150"/>
                          </a:cubicBezTo>
                          <a:cubicBezTo>
                            <a:pt x="158277" y="53837"/>
                            <a:pt x="160867" y="50800"/>
                            <a:pt x="161925" y="47625"/>
                          </a:cubicBezTo>
                          <a:cubicBezTo>
                            <a:pt x="159808" y="44450"/>
                            <a:pt x="158273" y="40798"/>
                            <a:pt x="155575" y="38100"/>
                          </a:cubicBezTo>
                          <a:cubicBezTo>
                            <a:pt x="152877" y="35402"/>
                            <a:pt x="147467" y="35293"/>
                            <a:pt x="146050" y="31750"/>
                          </a:cubicBezTo>
                          <a:cubicBezTo>
                            <a:pt x="144807" y="28643"/>
                            <a:pt x="148167" y="25400"/>
                            <a:pt x="149225" y="22225"/>
                          </a:cubicBezTo>
                          <a:cubicBezTo>
                            <a:pt x="147108" y="19050"/>
                            <a:pt x="146111" y="14722"/>
                            <a:pt x="142875" y="12700"/>
                          </a:cubicBezTo>
                          <a:cubicBezTo>
                            <a:pt x="137199" y="9152"/>
                            <a:pt x="145521" y="2117"/>
                            <a:pt x="146050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6" name="Forma libre 585"/>
                    <p:cNvSpPr/>
                    <p:nvPr/>
                  </p:nvSpPr>
                  <p:spPr>
                    <a:xfrm rot="17326637">
                      <a:off x="6950075" y="2591094"/>
                      <a:ext cx="247654" cy="289382"/>
                    </a:xfrm>
                    <a:custGeom>
                      <a:avLst/>
                      <a:gdLst>
                        <a:gd name="connsiteX0" fmla="*/ 146050 w 215904"/>
                        <a:gd name="connsiteY0" fmla="*/ 0 h 228600"/>
                        <a:gd name="connsiteX1" fmla="*/ 146050 w 215904"/>
                        <a:gd name="connsiteY1" fmla="*/ 0 h 228600"/>
                        <a:gd name="connsiteX2" fmla="*/ 111125 w 215904"/>
                        <a:gd name="connsiteY2" fmla="*/ 3175 h 228600"/>
                        <a:gd name="connsiteX3" fmla="*/ 82550 w 215904"/>
                        <a:gd name="connsiteY3" fmla="*/ 9525 h 228600"/>
                        <a:gd name="connsiteX4" fmla="*/ 73025 w 215904"/>
                        <a:gd name="connsiteY4" fmla="*/ 15875 h 228600"/>
                        <a:gd name="connsiteX5" fmla="*/ 73025 w 215904"/>
                        <a:gd name="connsiteY5" fmla="*/ 53975 h 228600"/>
                        <a:gd name="connsiteX6" fmla="*/ 82550 w 215904"/>
                        <a:gd name="connsiteY6" fmla="*/ 60325 h 228600"/>
                        <a:gd name="connsiteX7" fmla="*/ 92075 w 215904"/>
                        <a:gd name="connsiteY7" fmla="*/ 57150 h 228600"/>
                        <a:gd name="connsiteX8" fmla="*/ 63500 w 215904"/>
                        <a:gd name="connsiteY8" fmla="*/ 47625 h 228600"/>
                        <a:gd name="connsiteX9" fmla="*/ 19050 w 215904"/>
                        <a:gd name="connsiteY9" fmla="*/ 50800 h 228600"/>
                        <a:gd name="connsiteX10" fmla="*/ 9525 w 215904"/>
                        <a:gd name="connsiteY10" fmla="*/ 66675 h 228600"/>
                        <a:gd name="connsiteX11" fmla="*/ 6350 w 215904"/>
                        <a:gd name="connsiteY11" fmla="*/ 79375 h 228600"/>
                        <a:gd name="connsiteX12" fmla="*/ 0 w 215904"/>
                        <a:gd name="connsiteY12" fmla="*/ 101600 h 228600"/>
                        <a:gd name="connsiteX13" fmla="*/ 6350 w 215904"/>
                        <a:gd name="connsiteY13" fmla="*/ 130175 h 228600"/>
                        <a:gd name="connsiteX14" fmla="*/ 15875 w 215904"/>
                        <a:gd name="connsiteY14" fmla="*/ 133350 h 228600"/>
                        <a:gd name="connsiteX15" fmla="*/ 9525 w 215904"/>
                        <a:gd name="connsiteY15" fmla="*/ 158750 h 228600"/>
                        <a:gd name="connsiteX16" fmla="*/ 15875 w 215904"/>
                        <a:gd name="connsiteY16" fmla="*/ 184150 h 228600"/>
                        <a:gd name="connsiteX17" fmla="*/ 41275 w 215904"/>
                        <a:gd name="connsiteY17" fmla="*/ 180975 h 228600"/>
                        <a:gd name="connsiteX18" fmla="*/ 47625 w 215904"/>
                        <a:gd name="connsiteY18" fmla="*/ 206375 h 228600"/>
                        <a:gd name="connsiteX19" fmla="*/ 63500 w 215904"/>
                        <a:gd name="connsiteY19" fmla="*/ 225425 h 228600"/>
                        <a:gd name="connsiteX20" fmla="*/ 76200 w 215904"/>
                        <a:gd name="connsiteY20" fmla="*/ 219075 h 228600"/>
                        <a:gd name="connsiteX21" fmla="*/ 88900 w 215904"/>
                        <a:gd name="connsiteY21" fmla="*/ 225425 h 228600"/>
                        <a:gd name="connsiteX22" fmla="*/ 98425 w 215904"/>
                        <a:gd name="connsiteY22" fmla="*/ 228600 h 228600"/>
                        <a:gd name="connsiteX23" fmla="*/ 152400 w 215904"/>
                        <a:gd name="connsiteY23" fmla="*/ 209550 h 228600"/>
                        <a:gd name="connsiteX24" fmla="*/ 168275 w 215904"/>
                        <a:gd name="connsiteY24" fmla="*/ 200025 h 228600"/>
                        <a:gd name="connsiteX25" fmla="*/ 177800 w 215904"/>
                        <a:gd name="connsiteY25" fmla="*/ 190500 h 228600"/>
                        <a:gd name="connsiteX26" fmla="*/ 187325 w 215904"/>
                        <a:gd name="connsiteY26" fmla="*/ 165100 h 228600"/>
                        <a:gd name="connsiteX27" fmla="*/ 190500 w 215904"/>
                        <a:gd name="connsiteY27" fmla="*/ 146050 h 228600"/>
                        <a:gd name="connsiteX28" fmla="*/ 187325 w 215904"/>
                        <a:gd name="connsiteY28" fmla="*/ 136525 h 228600"/>
                        <a:gd name="connsiteX29" fmla="*/ 203200 w 215904"/>
                        <a:gd name="connsiteY29" fmla="*/ 123825 h 228600"/>
                        <a:gd name="connsiteX30" fmla="*/ 212725 w 215904"/>
                        <a:gd name="connsiteY30" fmla="*/ 120650 h 228600"/>
                        <a:gd name="connsiteX31" fmla="*/ 212725 w 215904"/>
                        <a:gd name="connsiteY31" fmla="*/ 101600 h 228600"/>
                        <a:gd name="connsiteX32" fmla="*/ 209550 w 215904"/>
                        <a:gd name="connsiteY32" fmla="*/ 88900 h 228600"/>
                        <a:gd name="connsiteX33" fmla="*/ 174625 w 215904"/>
                        <a:gd name="connsiteY33" fmla="*/ 79375 h 228600"/>
                        <a:gd name="connsiteX34" fmla="*/ 158750 w 215904"/>
                        <a:gd name="connsiteY34" fmla="*/ 57150 h 228600"/>
                        <a:gd name="connsiteX35" fmla="*/ 161925 w 215904"/>
                        <a:gd name="connsiteY35" fmla="*/ 47625 h 228600"/>
                        <a:gd name="connsiteX36" fmla="*/ 155575 w 215904"/>
                        <a:gd name="connsiteY36" fmla="*/ 38100 h 228600"/>
                        <a:gd name="connsiteX37" fmla="*/ 146050 w 215904"/>
                        <a:gd name="connsiteY37" fmla="*/ 31750 h 228600"/>
                        <a:gd name="connsiteX38" fmla="*/ 149225 w 215904"/>
                        <a:gd name="connsiteY38" fmla="*/ 22225 h 228600"/>
                        <a:gd name="connsiteX39" fmla="*/ 142875 w 215904"/>
                        <a:gd name="connsiteY39" fmla="*/ 12700 h 228600"/>
                        <a:gd name="connsiteX40" fmla="*/ 146050 w 215904"/>
                        <a:gd name="connsiteY40" fmla="*/ 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215904" h="228600">
                          <a:moveTo>
                            <a:pt x="146050" y="0"/>
                          </a:moveTo>
                          <a:lnTo>
                            <a:pt x="146050" y="0"/>
                          </a:lnTo>
                          <a:cubicBezTo>
                            <a:pt x="134408" y="1058"/>
                            <a:pt x="122724" y="1725"/>
                            <a:pt x="111125" y="3175"/>
                          </a:cubicBezTo>
                          <a:cubicBezTo>
                            <a:pt x="103063" y="4183"/>
                            <a:pt x="90707" y="7486"/>
                            <a:pt x="82550" y="9525"/>
                          </a:cubicBezTo>
                          <a:cubicBezTo>
                            <a:pt x="79375" y="11642"/>
                            <a:pt x="75409" y="12895"/>
                            <a:pt x="73025" y="15875"/>
                          </a:cubicBezTo>
                          <a:cubicBezTo>
                            <a:pt x="66039" y="24608"/>
                            <a:pt x="71716" y="50376"/>
                            <a:pt x="73025" y="53975"/>
                          </a:cubicBezTo>
                          <a:cubicBezTo>
                            <a:pt x="74329" y="57561"/>
                            <a:pt x="79375" y="58208"/>
                            <a:pt x="82550" y="60325"/>
                          </a:cubicBezTo>
                          <a:cubicBezTo>
                            <a:pt x="85725" y="59267"/>
                            <a:pt x="94860" y="59006"/>
                            <a:pt x="92075" y="57150"/>
                          </a:cubicBezTo>
                          <a:cubicBezTo>
                            <a:pt x="83721" y="51581"/>
                            <a:pt x="63500" y="47625"/>
                            <a:pt x="63500" y="47625"/>
                          </a:cubicBezTo>
                          <a:cubicBezTo>
                            <a:pt x="48683" y="48683"/>
                            <a:pt x="33058" y="45856"/>
                            <a:pt x="19050" y="50800"/>
                          </a:cubicBezTo>
                          <a:cubicBezTo>
                            <a:pt x="13231" y="52854"/>
                            <a:pt x="12031" y="61036"/>
                            <a:pt x="9525" y="66675"/>
                          </a:cubicBezTo>
                          <a:cubicBezTo>
                            <a:pt x="7753" y="70663"/>
                            <a:pt x="7549" y="75179"/>
                            <a:pt x="6350" y="79375"/>
                          </a:cubicBezTo>
                          <a:cubicBezTo>
                            <a:pt x="-2760" y="111259"/>
                            <a:pt x="9926" y="61898"/>
                            <a:pt x="0" y="101600"/>
                          </a:cubicBezTo>
                          <a:cubicBezTo>
                            <a:pt x="2117" y="111125"/>
                            <a:pt x="1986" y="121448"/>
                            <a:pt x="6350" y="130175"/>
                          </a:cubicBezTo>
                          <a:cubicBezTo>
                            <a:pt x="7847" y="133168"/>
                            <a:pt x="14817" y="130175"/>
                            <a:pt x="15875" y="133350"/>
                          </a:cubicBezTo>
                          <a:cubicBezTo>
                            <a:pt x="17152" y="137181"/>
                            <a:pt x="11238" y="153610"/>
                            <a:pt x="9525" y="158750"/>
                          </a:cubicBezTo>
                          <a:cubicBezTo>
                            <a:pt x="11642" y="167217"/>
                            <a:pt x="8725" y="179145"/>
                            <a:pt x="15875" y="184150"/>
                          </a:cubicBezTo>
                          <a:cubicBezTo>
                            <a:pt x="22865" y="189043"/>
                            <a:pt x="34285" y="176082"/>
                            <a:pt x="41275" y="180975"/>
                          </a:cubicBezTo>
                          <a:cubicBezTo>
                            <a:pt x="48425" y="185980"/>
                            <a:pt x="44643" y="198173"/>
                            <a:pt x="47625" y="206375"/>
                          </a:cubicBezTo>
                          <a:cubicBezTo>
                            <a:pt x="50151" y="213321"/>
                            <a:pt x="58707" y="220632"/>
                            <a:pt x="63500" y="225425"/>
                          </a:cubicBezTo>
                          <a:cubicBezTo>
                            <a:pt x="67733" y="223308"/>
                            <a:pt x="71467" y="219075"/>
                            <a:pt x="76200" y="219075"/>
                          </a:cubicBezTo>
                          <a:cubicBezTo>
                            <a:pt x="80933" y="219075"/>
                            <a:pt x="84550" y="223561"/>
                            <a:pt x="88900" y="225425"/>
                          </a:cubicBezTo>
                          <a:cubicBezTo>
                            <a:pt x="91976" y="226743"/>
                            <a:pt x="95250" y="227542"/>
                            <a:pt x="98425" y="228600"/>
                          </a:cubicBezTo>
                          <a:cubicBezTo>
                            <a:pt x="122041" y="221515"/>
                            <a:pt x="131584" y="219958"/>
                            <a:pt x="152400" y="209550"/>
                          </a:cubicBezTo>
                          <a:cubicBezTo>
                            <a:pt x="157920" y="206790"/>
                            <a:pt x="163338" y="203728"/>
                            <a:pt x="168275" y="200025"/>
                          </a:cubicBezTo>
                          <a:cubicBezTo>
                            <a:pt x="171867" y="197331"/>
                            <a:pt x="174625" y="193675"/>
                            <a:pt x="177800" y="190500"/>
                          </a:cubicBezTo>
                          <a:cubicBezTo>
                            <a:pt x="179036" y="187410"/>
                            <a:pt x="186081" y="170699"/>
                            <a:pt x="187325" y="165100"/>
                          </a:cubicBezTo>
                          <a:cubicBezTo>
                            <a:pt x="188722" y="158816"/>
                            <a:pt x="189442" y="152400"/>
                            <a:pt x="190500" y="146050"/>
                          </a:cubicBezTo>
                          <a:cubicBezTo>
                            <a:pt x="189442" y="142875"/>
                            <a:pt x="187325" y="139872"/>
                            <a:pt x="187325" y="136525"/>
                          </a:cubicBezTo>
                          <a:cubicBezTo>
                            <a:pt x="187325" y="123725"/>
                            <a:pt x="193192" y="126684"/>
                            <a:pt x="203200" y="123825"/>
                          </a:cubicBezTo>
                          <a:cubicBezTo>
                            <a:pt x="206418" y="122906"/>
                            <a:pt x="209550" y="121708"/>
                            <a:pt x="212725" y="120650"/>
                          </a:cubicBezTo>
                          <a:cubicBezTo>
                            <a:pt x="217284" y="106973"/>
                            <a:pt x="216633" y="115277"/>
                            <a:pt x="212725" y="101600"/>
                          </a:cubicBezTo>
                          <a:cubicBezTo>
                            <a:pt x="211526" y="97404"/>
                            <a:pt x="212863" y="91740"/>
                            <a:pt x="209550" y="88900"/>
                          </a:cubicBezTo>
                          <a:cubicBezTo>
                            <a:pt x="204646" y="84697"/>
                            <a:pt x="181531" y="80756"/>
                            <a:pt x="174625" y="79375"/>
                          </a:cubicBezTo>
                          <a:cubicBezTo>
                            <a:pt x="168361" y="73111"/>
                            <a:pt x="160143" y="66901"/>
                            <a:pt x="158750" y="57150"/>
                          </a:cubicBezTo>
                          <a:cubicBezTo>
                            <a:pt x="158277" y="53837"/>
                            <a:pt x="160867" y="50800"/>
                            <a:pt x="161925" y="47625"/>
                          </a:cubicBezTo>
                          <a:cubicBezTo>
                            <a:pt x="159808" y="44450"/>
                            <a:pt x="158273" y="40798"/>
                            <a:pt x="155575" y="38100"/>
                          </a:cubicBezTo>
                          <a:cubicBezTo>
                            <a:pt x="152877" y="35402"/>
                            <a:pt x="147467" y="35293"/>
                            <a:pt x="146050" y="31750"/>
                          </a:cubicBezTo>
                          <a:cubicBezTo>
                            <a:pt x="144807" y="28643"/>
                            <a:pt x="148167" y="25400"/>
                            <a:pt x="149225" y="22225"/>
                          </a:cubicBezTo>
                          <a:cubicBezTo>
                            <a:pt x="147108" y="19050"/>
                            <a:pt x="146111" y="14722"/>
                            <a:pt x="142875" y="12700"/>
                          </a:cubicBezTo>
                          <a:cubicBezTo>
                            <a:pt x="137199" y="9152"/>
                            <a:pt x="145521" y="2117"/>
                            <a:pt x="146050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7" name="Forma libre 586"/>
                    <p:cNvSpPr/>
                    <p:nvPr/>
                  </p:nvSpPr>
                  <p:spPr>
                    <a:xfrm>
                      <a:off x="6738304" y="2085975"/>
                      <a:ext cx="285554" cy="374869"/>
                    </a:xfrm>
                    <a:custGeom>
                      <a:avLst/>
                      <a:gdLst>
                        <a:gd name="connsiteX0" fmla="*/ 182697 w 433522"/>
                        <a:gd name="connsiteY0" fmla="*/ 0 h 393700"/>
                        <a:gd name="connsiteX1" fmla="*/ 182697 w 433522"/>
                        <a:gd name="connsiteY1" fmla="*/ 0 h 393700"/>
                        <a:gd name="connsiteX2" fmla="*/ 157297 w 433522"/>
                        <a:gd name="connsiteY2" fmla="*/ 9525 h 393700"/>
                        <a:gd name="connsiteX3" fmla="*/ 173172 w 433522"/>
                        <a:gd name="connsiteY3" fmla="*/ 28575 h 393700"/>
                        <a:gd name="connsiteX4" fmla="*/ 147772 w 433522"/>
                        <a:gd name="connsiteY4" fmla="*/ 15875 h 393700"/>
                        <a:gd name="connsiteX5" fmla="*/ 119197 w 433522"/>
                        <a:gd name="connsiteY5" fmla="*/ 19050 h 393700"/>
                        <a:gd name="connsiteX6" fmla="*/ 93797 w 433522"/>
                        <a:gd name="connsiteY6" fmla="*/ 28575 h 393700"/>
                        <a:gd name="connsiteX7" fmla="*/ 81097 w 433522"/>
                        <a:gd name="connsiteY7" fmla="*/ 63500 h 393700"/>
                        <a:gd name="connsiteX8" fmla="*/ 71572 w 433522"/>
                        <a:gd name="connsiteY8" fmla="*/ 76200 h 393700"/>
                        <a:gd name="connsiteX9" fmla="*/ 84272 w 433522"/>
                        <a:gd name="connsiteY9" fmla="*/ 133350 h 393700"/>
                        <a:gd name="connsiteX10" fmla="*/ 109672 w 433522"/>
                        <a:gd name="connsiteY10" fmla="*/ 136525 h 393700"/>
                        <a:gd name="connsiteX11" fmla="*/ 157297 w 433522"/>
                        <a:gd name="connsiteY11" fmla="*/ 120650 h 393700"/>
                        <a:gd name="connsiteX12" fmla="*/ 189047 w 433522"/>
                        <a:gd name="connsiteY12" fmla="*/ 104775 h 393700"/>
                        <a:gd name="connsiteX13" fmla="*/ 198572 w 433522"/>
                        <a:gd name="connsiteY13" fmla="*/ 95250 h 393700"/>
                        <a:gd name="connsiteX14" fmla="*/ 100147 w 433522"/>
                        <a:gd name="connsiteY14" fmla="*/ 111125 h 393700"/>
                        <a:gd name="connsiteX15" fmla="*/ 36647 w 433522"/>
                        <a:gd name="connsiteY15" fmla="*/ 171450 h 393700"/>
                        <a:gd name="connsiteX16" fmla="*/ 33472 w 433522"/>
                        <a:gd name="connsiteY16" fmla="*/ 193675 h 393700"/>
                        <a:gd name="connsiteX17" fmla="*/ 39822 w 433522"/>
                        <a:gd name="connsiteY17" fmla="*/ 209550 h 393700"/>
                        <a:gd name="connsiteX18" fmla="*/ 135072 w 433522"/>
                        <a:gd name="connsiteY18" fmla="*/ 222250 h 393700"/>
                        <a:gd name="connsiteX19" fmla="*/ 160472 w 433522"/>
                        <a:gd name="connsiteY19" fmla="*/ 231775 h 393700"/>
                        <a:gd name="connsiteX20" fmla="*/ 68397 w 433522"/>
                        <a:gd name="connsiteY20" fmla="*/ 260350 h 393700"/>
                        <a:gd name="connsiteX21" fmla="*/ 17597 w 433522"/>
                        <a:gd name="connsiteY21" fmla="*/ 292100 h 393700"/>
                        <a:gd name="connsiteX22" fmla="*/ 1722 w 433522"/>
                        <a:gd name="connsiteY22" fmla="*/ 307975 h 393700"/>
                        <a:gd name="connsiteX23" fmla="*/ 96972 w 433522"/>
                        <a:gd name="connsiteY23" fmla="*/ 317500 h 393700"/>
                        <a:gd name="connsiteX24" fmla="*/ 166822 w 433522"/>
                        <a:gd name="connsiteY24" fmla="*/ 314325 h 393700"/>
                        <a:gd name="connsiteX25" fmla="*/ 198572 w 433522"/>
                        <a:gd name="connsiteY25" fmla="*/ 311150 h 393700"/>
                        <a:gd name="connsiteX26" fmla="*/ 147772 w 433522"/>
                        <a:gd name="connsiteY26" fmla="*/ 323850 h 393700"/>
                        <a:gd name="connsiteX27" fmla="*/ 90622 w 433522"/>
                        <a:gd name="connsiteY27" fmla="*/ 355600 h 393700"/>
                        <a:gd name="connsiteX28" fmla="*/ 125547 w 433522"/>
                        <a:gd name="connsiteY28" fmla="*/ 358775 h 393700"/>
                        <a:gd name="connsiteX29" fmla="*/ 204922 w 433522"/>
                        <a:gd name="connsiteY29" fmla="*/ 355600 h 393700"/>
                        <a:gd name="connsiteX30" fmla="*/ 214447 w 433522"/>
                        <a:gd name="connsiteY30" fmla="*/ 358775 h 393700"/>
                        <a:gd name="connsiteX31" fmla="*/ 223972 w 433522"/>
                        <a:gd name="connsiteY31" fmla="*/ 365125 h 393700"/>
                        <a:gd name="connsiteX32" fmla="*/ 233497 w 433522"/>
                        <a:gd name="connsiteY32" fmla="*/ 374650 h 393700"/>
                        <a:gd name="connsiteX33" fmla="*/ 243022 w 433522"/>
                        <a:gd name="connsiteY33" fmla="*/ 393700 h 393700"/>
                        <a:gd name="connsiteX34" fmla="*/ 331922 w 433522"/>
                        <a:gd name="connsiteY34" fmla="*/ 368300 h 393700"/>
                        <a:gd name="connsiteX35" fmla="*/ 385897 w 433522"/>
                        <a:gd name="connsiteY35" fmla="*/ 355600 h 393700"/>
                        <a:gd name="connsiteX36" fmla="*/ 392247 w 433522"/>
                        <a:gd name="connsiteY36" fmla="*/ 342900 h 393700"/>
                        <a:gd name="connsiteX37" fmla="*/ 404947 w 433522"/>
                        <a:gd name="connsiteY37" fmla="*/ 336550 h 393700"/>
                        <a:gd name="connsiteX38" fmla="*/ 414472 w 433522"/>
                        <a:gd name="connsiteY38" fmla="*/ 327025 h 393700"/>
                        <a:gd name="connsiteX39" fmla="*/ 417647 w 433522"/>
                        <a:gd name="connsiteY39" fmla="*/ 314325 h 393700"/>
                        <a:gd name="connsiteX40" fmla="*/ 395422 w 433522"/>
                        <a:gd name="connsiteY40" fmla="*/ 279400 h 393700"/>
                        <a:gd name="connsiteX41" fmla="*/ 382722 w 433522"/>
                        <a:gd name="connsiteY41" fmla="*/ 276225 h 393700"/>
                        <a:gd name="connsiteX42" fmla="*/ 395422 w 433522"/>
                        <a:gd name="connsiteY42" fmla="*/ 266700 h 393700"/>
                        <a:gd name="connsiteX43" fmla="*/ 433522 w 433522"/>
                        <a:gd name="connsiteY43" fmla="*/ 254000 h 393700"/>
                        <a:gd name="connsiteX44" fmla="*/ 404947 w 433522"/>
                        <a:gd name="connsiteY44" fmla="*/ 244475 h 393700"/>
                        <a:gd name="connsiteX45" fmla="*/ 344622 w 433522"/>
                        <a:gd name="connsiteY45" fmla="*/ 238125 h 393700"/>
                        <a:gd name="connsiteX46" fmla="*/ 423997 w 433522"/>
                        <a:gd name="connsiteY46" fmla="*/ 212725 h 393700"/>
                        <a:gd name="connsiteX47" fmla="*/ 404947 w 433522"/>
                        <a:gd name="connsiteY47" fmla="*/ 200025 h 393700"/>
                        <a:gd name="connsiteX48" fmla="*/ 379547 w 433522"/>
                        <a:gd name="connsiteY48" fmla="*/ 193675 h 393700"/>
                        <a:gd name="connsiteX49" fmla="*/ 395422 w 433522"/>
                        <a:gd name="connsiteY49" fmla="*/ 168275 h 393700"/>
                        <a:gd name="connsiteX50" fmla="*/ 379547 w 433522"/>
                        <a:gd name="connsiteY50" fmla="*/ 120650 h 393700"/>
                        <a:gd name="connsiteX51" fmla="*/ 360497 w 433522"/>
                        <a:gd name="connsiteY51" fmla="*/ 107950 h 393700"/>
                        <a:gd name="connsiteX52" fmla="*/ 328747 w 433522"/>
                        <a:gd name="connsiteY52" fmla="*/ 92075 h 393700"/>
                        <a:gd name="connsiteX53" fmla="*/ 338272 w 433522"/>
                        <a:gd name="connsiteY53" fmla="*/ 69850 h 393700"/>
                        <a:gd name="connsiteX54" fmla="*/ 296997 w 433522"/>
                        <a:gd name="connsiteY54" fmla="*/ 57150 h 393700"/>
                        <a:gd name="connsiteX55" fmla="*/ 281122 w 433522"/>
                        <a:gd name="connsiteY55" fmla="*/ 50800 h 393700"/>
                        <a:gd name="connsiteX56" fmla="*/ 284297 w 433522"/>
                        <a:gd name="connsiteY56" fmla="*/ 41275 h 393700"/>
                        <a:gd name="connsiteX57" fmla="*/ 258897 w 433522"/>
                        <a:gd name="connsiteY57" fmla="*/ 34925 h 393700"/>
                        <a:gd name="connsiteX58" fmla="*/ 255722 w 433522"/>
                        <a:gd name="connsiteY58" fmla="*/ 22225 h 393700"/>
                        <a:gd name="connsiteX59" fmla="*/ 198572 w 433522"/>
                        <a:gd name="connsiteY59" fmla="*/ 19050 h 393700"/>
                        <a:gd name="connsiteX60" fmla="*/ 166822 w 433522"/>
                        <a:gd name="connsiteY60" fmla="*/ 12700 h 393700"/>
                        <a:gd name="connsiteX61" fmla="*/ 182697 w 433522"/>
                        <a:gd name="connsiteY61" fmla="*/ 0 h 393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</a:cxnLst>
                      <a:rect l="l" t="t" r="r" b="b"/>
                      <a:pathLst>
                        <a:path w="433522" h="393700">
                          <a:moveTo>
                            <a:pt x="182697" y="0"/>
                          </a:moveTo>
                          <a:lnTo>
                            <a:pt x="182697" y="0"/>
                          </a:lnTo>
                          <a:cubicBezTo>
                            <a:pt x="174230" y="3175"/>
                            <a:pt x="163182" y="2659"/>
                            <a:pt x="157297" y="9525"/>
                          </a:cubicBezTo>
                          <a:cubicBezTo>
                            <a:pt x="151438" y="16361"/>
                            <a:pt x="170928" y="27079"/>
                            <a:pt x="173172" y="28575"/>
                          </a:cubicBezTo>
                          <a:cubicBezTo>
                            <a:pt x="189927" y="22990"/>
                            <a:pt x="201134" y="21211"/>
                            <a:pt x="147772" y="15875"/>
                          </a:cubicBezTo>
                          <a:cubicBezTo>
                            <a:pt x="138236" y="14921"/>
                            <a:pt x="128722" y="17992"/>
                            <a:pt x="119197" y="19050"/>
                          </a:cubicBezTo>
                          <a:cubicBezTo>
                            <a:pt x="110730" y="22225"/>
                            <a:pt x="101426" y="23720"/>
                            <a:pt x="93797" y="28575"/>
                          </a:cubicBezTo>
                          <a:cubicBezTo>
                            <a:pt x="78825" y="38103"/>
                            <a:pt x="86373" y="48990"/>
                            <a:pt x="81097" y="63500"/>
                          </a:cubicBezTo>
                          <a:cubicBezTo>
                            <a:pt x="79289" y="68473"/>
                            <a:pt x="74747" y="71967"/>
                            <a:pt x="71572" y="76200"/>
                          </a:cubicBezTo>
                          <a:cubicBezTo>
                            <a:pt x="67812" y="94999"/>
                            <a:pt x="59945" y="125241"/>
                            <a:pt x="84272" y="133350"/>
                          </a:cubicBezTo>
                          <a:cubicBezTo>
                            <a:pt x="92367" y="136048"/>
                            <a:pt x="101205" y="135467"/>
                            <a:pt x="109672" y="136525"/>
                          </a:cubicBezTo>
                          <a:cubicBezTo>
                            <a:pt x="125547" y="131233"/>
                            <a:pt x="141760" y="126865"/>
                            <a:pt x="157297" y="120650"/>
                          </a:cubicBezTo>
                          <a:cubicBezTo>
                            <a:pt x="168283" y="116256"/>
                            <a:pt x="178970" y="110976"/>
                            <a:pt x="189047" y="104775"/>
                          </a:cubicBezTo>
                          <a:cubicBezTo>
                            <a:pt x="192871" y="102422"/>
                            <a:pt x="203051" y="94930"/>
                            <a:pt x="198572" y="95250"/>
                          </a:cubicBezTo>
                          <a:cubicBezTo>
                            <a:pt x="165424" y="97618"/>
                            <a:pt x="132955" y="105833"/>
                            <a:pt x="100147" y="111125"/>
                          </a:cubicBezTo>
                          <a:cubicBezTo>
                            <a:pt x="68287" y="133182"/>
                            <a:pt x="53000" y="136700"/>
                            <a:pt x="36647" y="171450"/>
                          </a:cubicBezTo>
                          <a:cubicBezTo>
                            <a:pt x="33461" y="178221"/>
                            <a:pt x="34530" y="186267"/>
                            <a:pt x="33472" y="193675"/>
                          </a:cubicBezTo>
                          <a:cubicBezTo>
                            <a:pt x="35589" y="198967"/>
                            <a:pt x="34874" y="206722"/>
                            <a:pt x="39822" y="209550"/>
                          </a:cubicBezTo>
                          <a:cubicBezTo>
                            <a:pt x="61160" y="221743"/>
                            <a:pt x="116259" y="221205"/>
                            <a:pt x="135072" y="222250"/>
                          </a:cubicBezTo>
                          <a:cubicBezTo>
                            <a:pt x="246001" y="217628"/>
                            <a:pt x="224064" y="213404"/>
                            <a:pt x="160472" y="231775"/>
                          </a:cubicBezTo>
                          <a:cubicBezTo>
                            <a:pt x="129599" y="240694"/>
                            <a:pt x="99089" y="250825"/>
                            <a:pt x="68397" y="260350"/>
                          </a:cubicBezTo>
                          <a:cubicBezTo>
                            <a:pt x="51464" y="270933"/>
                            <a:pt x="33846" y="280493"/>
                            <a:pt x="17597" y="292100"/>
                          </a:cubicBezTo>
                          <a:cubicBezTo>
                            <a:pt x="11507" y="296450"/>
                            <a:pt x="-5406" y="305694"/>
                            <a:pt x="1722" y="307975"/>
                          </a:cubicBezTo>
                          <a:cubicBezTo>
                            <a:pt x="32112" y="317700"/>
                            <a:pt x="65222" y="314325"/>
                            <a:pt x="96972" y="317500"/>
                          </a:cubicBezTo>
                          <a:lnTo>
                            <a:pt x="166822" y="314325"/>
                          </a:lnTo>
                          <a:cubicBezTo>
                            <a:pt x="177437" y="313662"/>
                            <a:pt x="208085" y="306393"/>
                            <a:pt x="198572" y="311150"/>
                          </a:cubicBezTo>
                          <a:cubicBezTo>
                            <a:pt x="182960" y="318956"/>
                            <a:pt x="163384" y="316044"/>
                            <a:pt x="147772" y="323850"/>
                          </a:cubicBezTo>
                          <a:cubicBezTo>
                            <a:pt x="98589" y="348442"/>
                            <a:pt x="116574" y="336136"/>
                            <a:pt x="90622" y="355600"/>
                          </a:cubicBezTo>
                          <a:cubicBezTo>
                            <a:pt x="102264" y="356658"/>
                            <a:pt x="113857" y="358775"/>
                            <a:pt x="125547" y="358775"/>
                          </a:cubicBezTo>
                          <a:cubicBezTo>
                            <a:pt x="152026" y="358775"/>
                            <a:pt x="178443" y="355600"/>
                            <a:pt x="204922" y="355600"/>
                          </a:cubicBezTo>
                          <a:cubicBezTo>
                            <a:pt x="208269" y="355600"/>
                            <a:pt x="211454" y="357278"/>
                            <a:pt x="214447" y="358775"/>
                          </a:cubicBezTo>
                          <a:cubicBezTo>
                            <a:pt x="217860" y="360482"/>
                            <a:pt x="221041" y="362682"/>
                            <a:pt x="223972" y="365125"/>
                          </a:cubicBezTo>
                          <a:cubicBezTo>
                            <a:pt x="227421" y="368000"/>
                            <a:pt x="231006" y="370914"/>
                            <a:pt x="233497" y="374650"/>
                          </a:cubicBezTo>
                          <a:cubicBezTo>
                            <a:pt x="237435" y="380557"/>
                            <a:pt x="239847" y="387350"/>
                            <a:pt x="243022" y="393700"/>
                          </a:cubicBezTo>
                          <a:cubicBezTo>
                            <a:pt x="306768" y="384593"/>
                            <a:pt x="200767" y="401089"/>
                            <a:pt x="331922" y="368300"/>
                          </a:cubicBezTo>
                          <a:cubicBezTo>
                            <a:pt x="375257" y="357466"/>
                            <a:pt x="357185" y="361342"/>
                            <a:pt x="385897" y="355600"/>
                          </a:cubicBezTo>
                          <a:cubicBezTo>
                            <a:pt x="388014" y="351367"/>
                            <a:pt x="388900" y="346247"/>
                            <a:pt x="392247" y="342900"/>
                          </a:cubicBezTo>
                          <a:cubicBezTo>
                            <a:pt x="395594" y="339553"/>
                            <a:pt x="401096" y="339301"/>
                            <a:pt x="404947" y="336550"/>
                          </a:cubicBezTo>
                          <a:cubicBezTo>
                            <a:pt x="408601" y="333940"/>
                            <a:pt x="411297" y="330200"/>
                            <a:pt x="414472" y="327025"/>
                          </a:cubicBezTo>
                          <a:cubicBezTo>
                            <a:pt x="415530" y="322792"/>
                            <a:pt x="418364" y="318629"/>
                            <a:pt x="417647" y="314325"/>
                          </a:cubicBezTo>
                          <a:cubicBezTo>
                            <a:pt x="414711" y="296710"/>
                            <a:pt x="410413" y="286895"/>
                            <a:pt x="395422" y="279400"/>
                          </a:cubicBezTo>
                          <a:cubicBezTo>
                            <a:pt x="391519" y="277449"/>
                            <a:pt x="386955" y="277283"/>
                            <a:pt x="382722" y="276225"/>
                          </a:cubicBezTo>
                          <a:cubicBezTo>
                            <a:pt x="386955" y="273050"/>
                            <a:pt x="390689" y="269067"/>
                            <a:pt x="395422" y="266700"/>
                          </a:cubicBezTo>
                          <a:cubicBezTo>
                            <a:pt x="410165" y="259329"/>
                            <a:pt x="419164" y="257589"/>
                            <a:pt x="433522" y="254000"/>
                          </a:cubicBezTo>
                          <a:cubicBezTo>
                            <a:pt x="423997" y="250825"/>
                            <a:pt x="414831" y="246240"/>
                            <a:pt x="404947" y="244475"/>
                          </a:cubicBezTo>
                          <a:cubicBezTo>
                            <a:pt x="385042" y="240921"/>
                            <a:pt x="349008" y="257863"/>
                            <a:pt x="344622" y="238125"/>
                          </a:cubicBezTo>
                          <a:cubicBezTo>
                            <a:pt x="340786" y="220864"/>
                            <a:pt x="408102" y="214712"/>
                            <a:pt x="423997" y="212725"/>
                          </a:cubicBezTo>
                          <a:cubicBezTo>
                            <a:pt x="417647" y="208492"/>
                            <a:pt x="411962" y="203031"/>
                            <a:pt x="404947" y="200025"/>
                          </a:cubicBezTo>
                          <a:cubicBezTo>
                            <a:pt x="396925" y="196587"/>
                            <a:pt x="384620" y="200777"/>
                            <a:pt x="379547" y="193675"/>
                          </a:cubicBezTo>
                          <a:cubicBezTo>
                            <a:pt x="378887" y="192751"/>
                            <a:pt x="393161" y="171667"/>
                            <a:pt x="395422" y="168275"/>
                          </a:cubicBezTo>
                          <a:cubicBezTo>
                            <a:pt x="390130" y="152400"/>
                            <a:pt x="387931" y="135132"/>
                            <a:pt x="379547" y="120650"/>
                          </a:cubicBezTo>
                          <a:cubicBezTo>
                            <a:pt x="375723" y="114045"/>
                            <a:pt x="367217" y="111568"/>
                            <a:pt x="360497" y="107950"/>
                          </a:cubicBezTo>
                          <a:cubicBezTo>
                            <a:pt x="312708" y="82218"/>
                            <a:pt x="355421" y="109857"/>
                            <a:pt x="328747" y="92075"/>
                          </a:cubicBezTo>
                          <a:cubicBezTo>
                            <a:pt x="331922" y="84667"/>
                            <a:pt x="341265" y="77334"/>
                            <a:pt x="338272" y="69850"/>
                          </a:cubicBezTo>
                          <a:cubicBezTo>
                            <a:pt x="335113" y="61953"/>
                            <a:pt x="304043" y="58324"/>
                            <a:pt x="296997" y="57150"/>
                          </a:cubicBezTo>
                          <a:cubicBezTo>
                            <a:pt x="291705" y="55033"/>
                            <a:pt x="284682" y="55250"/>
                            <a:pt x="281122" y="50800"/>
                          </a:cubicBezTo>
                          <a:cubicBezTo>
                            <a:pt x="279031" y="48187"/>
                            <a:pt x="287020" y="43220"/>
                            <a:pt x="284297" y="41275"/>
                          </a:cubicBezTo>
                          <a:cubicBezTo>
                            <a:pt x="277195" y="36202"/>
                            <a:pt x="258897" y="34925"/>
                            <a:pt x="258897" y="34925"/>
                          </a:cubicBezTo>
                          <a:cubicBezTo>
                            <a:pt x="257839" y="30692"/>
                            <a:pt x="259942" y="23336"/>
                            <a:pt x="255722" y="22225"/>
                          </a:cubicBezTo>
                          <a:cubicBezTo>
                            <a:pt x="237271" y="17369"/>
                            <a:pt x="217585" y="20634"/>
                            <a:pt x="198572" y="19050"/>
                          </a:cubicBezTo>
                          <a:cubicBezTo>
                            <a:pt x="157604" y="15636"/>
                            <a:pt x="197707" y="17112"/>
                            <a:pt x="166822" y="12700"/>
                          </a:cubicBezTo>
                          <a:cubicBezTo>
                            <a:pt x="163679" y="12251"/>
                            <a:pt x="180051" y="2117"/>
                            <a:pt x="182697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8" name="Forma libre 587"/>
                    <p:cNvSpPr/>
                    <p:nvPr/>
                  </p:nvSpPr>
                  <p:spPr>
                    <a:xfrm>
                      <a:off x="6724650" y="2004770"/>
                      <a:ext cx="331922" cy="353793"/>
                    </a:xfrm>
                    <a:custGeom>
                      <a:avLst/>
                      <a:gdLst>
                        <a:gd name="connsiteX0" fmla="*/ 182697 w 433522"/>
                        <a:gd name="connsiteY0" fmla="*/ 0 h 393700"/>
                        <a:gd name="connsiteX1" fmla="*/ 182697 w 433522"/>
                        <a:gd name="connsiteY1" fmla="*/ 0 h 393700"/>
                        <a:gd name="connsiteX2" fmla="*/ 157297 w 433522"/>
                        <a:gd name="connsiteY2" fmla="*/ 9525 h 393700"/>
                        <a:gd name="connsiteX3" fmla="*/ 173172 w 433522"/>
                        <a:gd name="connsiteY3" fmla="*/ 28575 h 393700"/>
                        <a:gd name="connsiteX4" fmla="*/ 147772 w 433522"/>
                        <a:gd name="connsiteY4" fmla="*/ 15875 h 393700"/>
                        <a:gd name="connsiteX5" fmla="*/ 119197 w 433522"/>
                        <a:gd name="connsiteY5" fmla="*/ 19050 h 393700"/>
                        <a:gd name="connsiteX6" fmla="*/ 93797 w 433522"/>
                        <a:gd name="connsiteY6" fmla="*/ 28575 h 393700"/>
                        <a:gd name="connsiteX7" fmla="*/ 81097 w 433522"/>
                        <a:gd name="connsiteY7" fmla="*/ 63500 h 393700"/>
                        <a:gd name="connsiteX8" fmla="*/ 71572 w 433522"/>
                        <a:gd name="connsiteY8" fmla="*/ 76200 h 393700"/>
                        <a:gd name="connsiteX9" fmla="*/ 84272 w 433522"/>
                        <a:gd name="connsiteY9" fmla="*/ 133350 h 393700"/>
                        <a:gd name="connsiteX10" fmla="*/ 109672 w 433522"/>
                        <a:gd name="connsiteY10" fmla="*/ 136525 h 393700"/>
                        <a:gd name="connsiteX11" fmla="*/ 157297 w 433522"/>
                        <a:gd name="connsiteY11" fmla="*/ 120650 h 393700"/>
                        <a:gd name="connsiteX12" fmla="*/ 189047 w 433522"/>
                        <a:gd name="connsiteY12" fmla="*/ 104775 h 393700"/>
                        <a:gd name="connsiteX13" fmla="*/ 198572 w 433522"/>
                        <a:gd name="connsiteY13" fmla="*/ 95250 h 393700"/>
                        <a:gd name="connsiteX14" fmla="*/ 100147 w 433522"/>
                        <a:gd name="connsiteY14" fmla="*/ 111125 h 393700"/>
                        <a:gd name="connsiteX15" fmla="*/ 36647 w 433522"/>
                        <a:gd name="connsiteY15" fmla="*/ 171450 h 393700"/>
                        <a:gd name="connsiteX16" fmla="*/ 33472 w 433522"/>
                        <a:gd name="connsiteY16" fmla="*/ 193675 h 393700"/>
                        <a:gd name="connsiteX17" fmla="*/ 39822 w 433522"/>
                        <a:gd name="connsiteY17" fmla="*/ 209550 h 393700"/>
                        <a:gd name="connsiteX18" fmla="*/ 135072 w 433522"/>
                        <a:gd name="connsiteY18" fmla="*/ 222250 h 393700"/>
                        <a:gd name="connsiteX19" fmla="*/ 160472 w 433522"/>
                        <a:gd name="connsiteY19" fmla="*/ 231775 h 393700"/>
                        <a:gd name="connsiteX20" fmla="*/ 68397 w 433522"/>
                        <a:gd name="connsiteY20" fmla="*/ 260350 h 393700"/>
                        <a:gd name="connsiteX21" fmla="*/ 17597 w 433522"/>
                        <a:gd name="connsiteY21" fmla="*/ 292100 h 393700"/>
                        <a:gd name="connsiteX22" fmla="*/ 1722 w 433522"/>
                        <a:gd name="connsiteY22" fmla="*/ 307975 h 393700"/>
                        <a:gd name="connsiteX23" fmla="*/ 96972 w 433522"/>
                        <a:gd name="connsiteY23" fmla="*/ 317500 h 393700"/>
                        <a:gd name="connsiteX24" fmla="*/ 166822 w 433522"/>
                        <a:gd name="connsiteY24" fmla="*/ 314325 h 393700"/>
                        <a:gd name="connsiteX25" fmla="*/ 198572 w 433522"/>
                        <a:gd name="connsiteY25" fmla="*/ 311150 h 393700"/>
                        <a:gd name="connsiteX26" fmla="*/ 147772 w 433522"/>
                        <a:gd name="connsiteY26" fmla="*/ 323850 h 393700"/>
                        <a:gd name="connsiteX27" fmla="*/ 90622 w 433522"/>
                        <a:gd name="connsiteY27" fmla="*/ 355600 h 393700"/>
                        <a:gd name="connsiteX28" fmla="*/ 125547 w 433522"/>
                        <a:gd name="connsiteY28" fmla="*/ 358775 h 393700"/>
                        <a:gd name="connsiteX29" fmla="*/ 204922 w 433522"/>
                        <a:gd name="connsiteY29" fmla="*/ 355600 h 393700"/>
                        <a:gd name="connsiteX30" fmla="*/ 214447 w 433522"/>
                        <a:gd name="connsiteY30" fmla="*/ 358775 h 393700"/>
                        <a:gd name="connsiteX31" fmla="*/ 223972 w 433522"/>
                        <a:gd name="connsiteY31" fmla="*/ 365125 h 393700"/>
                        <a:gd name="connsiteX32" fmla="*/ 233497 w 433522"/>
                        <a:gd name="connsiteY32" fmla="*/ 374650 h 393700"/>
                        <a:gd name="connsiteX33" fmla="*/ 243022 w 433522"/>
                        <a:gd name="connsiteY33" fmla="*/ 393700 h 393700"/>
                        <a:gd name="connsiteX34" fmla="*/ 331922 w 433522"/>
                        <a:gd name="connsiteY34" fmla="*/ 368300 h 393700"/>
                        <a:gd name="connsiteX35" fmla="*/ 385897 w 433522"/>
                        <a:gd name="connsiteY35" fmla="*/ 355600 h 393700"/>
                        <a:gd name="connsiteX36" fmla="*/ 392247 w 433522"/>
                        <a:gd name="connsiteY36" fmla="*/ 342900 h 393700"/>
                        <a:gd name="connsiteX37" fmla="*/ 404947 w 433522"/>
                        <a:gd name="connsiteY37" fmla="*/ 336550 h 393700"/>
                        <a:gd name="connsiteX38" fmla="*/ 414472 w 433522"/>
                        <a:gd name="connsiteY38" fmla="*/ 327025 h 393700"/>
                        <a:gd name="connsiteX39" fmla="*/ 417647 w 433522"/>
                        <a:gd name="connsiteY39" fmla="*/ 314325 h 393700"/>
                        <a:gd name="connsiteX40" fmla="*/ 395422 w 433522"/>
                        <a:gd name="connsiteY40" fmla="*/ 279400 h 393700"/>
                        <a:gd name="connsiteX41" fmla="*/ 382722 w 433522"/>
                        <a:gd name="connsiteY41" fmla="*/ 276225 h 393700"/>
                        <a:gd name="connsiteX42" fmla="*/ 395422 w 433522"/>
                        <a:gd name="connsiteY42" fmla="*/ 266700 h 393700"/>
                        <a:gd name="connsiteX43" fmla="*/ 433522 w 433522"/>
                        <a:gd name="connsiteY43" fmla="*/ 254000 h 393700"/>
                        <a:gd name="connsiteX44" fmla="*/ 404947 w 433522"/>
                        <a:gd name="connsiteY44" fmla="*/ 244475 h 393700"/>
                        <a:gd name="connsiteX45" fmla="*/ 344622 w 433522"/>
                        <a:gd name="connsiteY45" fmla="*/ 238125 h 393700"/>
                        <a:gd name="connsiteX46" fmla="*/ 423997 w 433522"/>
                        <a:gd name="connsiteY46" fmla="*/ 212725 h 393700"/>
                        <a:gd name="connsiteX47" fmla="*/ 404947 w 433522"/>
                        <a:gd name="connsiteY47" fmla="*/ 200025 h 393700"/>
                        <a:gd name="connsiteX48" fmla="*/ 379547 w 433522"/>
                        <a:gd name="connsiteY48" fmla="*/ 193675 h 393700"/>
                        <a:gd name="connsiteX49" fmla="*/ 395422 w 433522"/>
                        <a:gd name="connsiteY49" fmla="*/ 168275 h 393700"/>
                        <a:gd name="connsiteX50" fmla="*/ 379547 w 433522"/>
                        <a:gd name="connsiteY50" fmla="*/ 120650 h 393700"/>
                        <a:gd name="connsiteX51" fmla="*/ 360497 w 433522"/>
                        <a:gd name="connsiteY51" fmla="*/ 107950 h 393700"/>
                        <a:gd name="connsiteX52" fmla="*/ 328747 w 433522"/>
                        <a:gd name="connsiteY52" fmla="*/ 92075 h 393700"/>
                        <a:gd name="connsiteX53" fmla="*/ 338272 w 433522"/>
                        <a:gd name="connsiteY53" fmla="*/ 69850 h 393700"/>
                        <a:gd name="connsiteX54" fmla="*/ 296997 w 433522"/>
                        <a:gd name="connsiteY54" fmla="*/ 57150 h 393700"/>
                        <a:gd name="connsiteX55" fmla="*/ 281122 w 433522"/>
                        <a:gd name="connsiteY55" fmla="*/ 50800 h 393700"/>
                        <a:gd name="connsiteX56" fmla="*/ 284297 w 433522"/>
                        <a:gd name="connsiteY56" fmla="*/ 41275 h 393700"/>
                        <a:gd name="connsiteX57" fmla="*/ 258897 w 433522"/>
                        <a:gd name="connsiteY57" fmla="*/ 34925 h 393700"/>
                        <a:gd name="connsiteX58" fmla="*/ 255722 w 433522"/>
                        <a:gd name="connsiteY58" fmla="*/ 22225 h 393700"/>
                        <a:gd name="connsiteX59" fmla="*/ 198572 w 433522"/>
                        <a:gd name="connsiteY59" fmla="*/ 19050 h 393700"/>
                        <a:gd name="connsiteX60" fmla="*/ 166822 w 433522"/>
                        <a:gd name="connsiteY60" fmla="*/ 12700 h 393700"/>
                        <a:gd name="connsiteX61" fmla="*/ 182697 w 433522"/>
                        <a:gd name="connsiteY61" fmla="*/ 0 h 393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</a:cxnLst>
                      <a:rect l="l" t="t" r="r" b="b"/>
                      <a:pathLst>
                        <a:path w="433522" h="393700">
                          <a:moveTo>
                            <a:pt x="182697" y="0"/>
                          </a:moveTo>
                          <a:lnTo>
                            <a:pt x="182697" y="0"/>
                          </a:lnTo>
                          <a:cubicBezTo>
                            <a:pt x="174230" y="3175"/>
                            <a:pt x="163182" y="2659"/>
                            <a:pt x="157297" y="9525"/>
                          </a:cubicBezTo>
                          <a:cubicBezTo>
                            <a:pt x="151438" y="16361"/>
                            <a:pt x="170928" y="27079"/>
                            <a:pt x="173172" y="28575"/>
                          </a:cubicBezTo>
                          <a:cubicBezTo>
                            <a:pt x="189927" y="22990"/>
                            <a:pt x="201134" y="21211"/>
                            <a:pt x="147772" y="15875"/>
                          </a:cubicBezTo>
                          <a:cubicBezTo>
                            <a:pt x="138236" y="14921"/>
                            <a:pt x="128722" y="17992"/>
                            <a:pt x="119197" y="19050"/>
                          </a:cubicBezTo>
                          <a:cubicBezTo>
                            <a:pt x="110730" y="22225"/>
                            <a:pt x="101426" y="23720"/>
                            <a:pt x="93797" y="28575"/>
                          </a:cubicBezTo>
                          <a:cubicBezTo>
                            <a:pt x="78825" y="38103"/>
                            <a:pt x="86373" y="48990"/>
                            <a:pt x="81097" y="63500"/>
                          </a:cubicBezTo>
                          <a:cubicBezTo>
                            <a:pt x="79289" y="68473"/>
                            <a:pt x="74747" y="71967"/>
                            <a:pt x="71572" y="76200"/>
                          </a:cubicBezTo>
                          <a:cubicBezTo>
                            <a:pt x="67812" y="94999"/>
                            <a:pt x="59945" y="125241"/>
                            <a:pt x="84272" y="133350"/>
                          </a:cubicBezTo>
                          <a:cubicBezTo>
                            <a:pt x="92367" y="136048"/>
                            <a:pt x="101205" y="135467"/>
                            <a:pt x="109672" y="136525"/>
                          </a:cubicBezTo>
                          <a:cubicBezTo>
                            <a:pt x="125547" y="131233"/>
                            <a:pt x="141760" y="126865"/>
                            <a:pt x="157297" y="120650"/>
                          </a:cubicBezTo>
                          <a:cubicBezTo>
                            <a:pt x="168283" y="116256"/>
                            <a:pt x="178970" y="110976"/>
                            <a:pt x="189047" y="104775"/>
                          </a:cubicBezTo>
                          <a:cubicBezTo>
                            <a:pt x="192871" y="102422"/>
                            <a:pt x="203051" y="94930"/>
                            <a:pt x="198572" y="95250"/>
                          </a:cubicBezTo>
                          <a:cubicBezTo>
                            <a:pt x="165424" y="97618"/>
                            <a:pt x="132955" y="105833"/>
                            <a:pt x="100147" y="111125"/>
                          </a:cubicBezTo>
                          <a:cubicBezTo>
                            <a:pt x="68287" y="133182"/>
                            <a:pt x="53000" y="136700"/>
                            <a:pt x="36647" y="171450"/>
                          </a:cubicBezTo>
                          <a:cubicBezTo>
                            <a:pt x="33461" y="178221"/>
                            <a:pt x="34530" y="186267"/>
                            <a:pt x="33472" y="193675"/>
                          </a:cubicBezTo>
                          <a:cubicBezTo>
                            <a:pt x="35589" y="198967"/>
                            <a:pt x="34874" y="206722"/>
                            <a:pt x="39822" y="209550"/>
                          </a:cubicBezTo>
                          <a:cubicBezTo>
                            <a:pt x="61160" y="221743"/>
                            <a:pt x="116259" y="221205"/>
                            <a:pt x="135072" y="222250"/>
                          </a:cubicBezTo>
                          <a:cubicBezTo>
                            <a:pt x="246001" y="217628"/>
                            <a:pt x="224064" y="213404"/>
                            <a:pt x="160472" y="231775"/>
                          </a:cubicBezTo>
                          <a:cubicBezTo>
                            <a:pt x="129599" y="240694"/>
                            <a:pt x="99089" y="250825"/>
                            <a:pt x="68397" y="260350"/>
                          </a:cubicBezTo>
                          <a:cubicBezTo>
                            <a:pt x="51464" y="270933"/>
                            <a:pt x="33846" y="280493"/>
                            <a:pt x="17597" y="292100"/>
                          </a:cubicBezTo>
                          <a:cubicBezTo>
                            <a:pt x="11507" y="296450"/>
                            <a:pt x="-5406" y="305694"/>
                            <a:pt x="1722" y="307975"/>
                          </a:cubicBezTo>
                          <a:cubicBezTo>
                            <a:pt x="32112" y="317700"/>
                            <a:pt x="65222" y="314325"/>
                            <a:pt x="96972" y="317500"/>
                          </a:cubicBezTo>
                          <a:lnTo>
                            <a:pt x="166822" y="314325"/>
                          </a:lnTo>
                          <a:cubicBezTo>
                            <a:pt x="177437" y="313662"/>
                            <a:pt x="208085" y="306393"/>
                            <a:pt x="198572" y="311150"/>
                          </a:cubicBezTo>
                          <a:cubicBezTo>
                            <a:pt x="182960" y="318956"/>
                            <a:pt x="163384" y="316044"/>
                            <a:pt x="147772" y="323850"/>
                          </a:cubicBezTo>
                          <a:cubicBezTo>
                            <a:pt x="98589" y="348442"/>
                            <a:pt x="116574" y="336136"/>
                            <a:pt x="90622" y="355600"/>
                          </a:cubicBezTo>
                          <a:cubicBezTo>
                            <a:pt x="102264" y="356658"/>
                            <a:pt x="113857" y="358775"/>
                            <a:pt x="125547" y="358775"/>
                          </a:cubicBezTo>
                          <a:cubicBezTo>
                            <a:pt x="152026" y="358775"/>
                            <a:pt x="178443" y="355600"/>
                            <a:pt x="204922" y="355600"/>
                          </a:cubicBezTo>
                          <a:cubicBezTo>
                            <a:pt x="208269" y="355600"/>
                            <a:pt x="211454" y="357278"/>
                            <a:pt x="214447" y="358775"/>
                          </a:cubicBezTo>
                          <a:cubicBezTo>
                            <a:pt x="217860" y="360482"/>
                            <a:pt x="221041" y="362682"/>
                            <a:pt x="223972" y="365125"/>
                          </a:cubicBezTo>
                          <a:cubicBezTo>
                            <a:pt x="227421" y="368000"/>
                            <a:pt x="231006" y="370914"/>
                            <a:pt x="233497" y="374650"/>
                          </a:cubicBezTo>
                          <a:cubicBezTo>
                            <a:pt x="237435" y="380557"/>
                            <a:pt x="239847" y="387350"/>
                            <a:pt x="243022" y="393700"/>
                          </a:cubicBezTo>
                          <a:cubicBezTo>
                            <a:pt x="306768" y="384593"/>
                            <a:pt x="200767" y="401089"/>
                            <a:pt x="331922" y="368300"/>
                          </a:cubicBezTo>
                          <a:cubicBezTo>
                            <a:pt x="375257" y="357466"/>
                            <a:pt x="357185" y="361342"/>
                            <a:pt x="385897" y="355600"/>
                          </a:cubicBezTo>
                          <a:cubicBezTo>
                            <a:pt x="388014" y="351367"/>
                            <a:pt x="388900" y="346247"/>
                            <a:pt x="392247" y="342900"/>
                          </a:cubicBezTo>
                          <a:cubicBezTo>
                            <a:pt x="395594" y="339553"/>
                            <a:pt x="401096" y="339301"/>
                            <a:pt x="404947" y="336550"/>
                          </a:cubicBezTo>
                          <a:cubicBezTo>
                            <a:pt x="408601" y="333940"/>
                            <a:pt x="411297" y="330200"/>
                            <a:pt x="414472" y="327025"/>
                          </a:cubicBezTo>
                          <a:cubicBezTo>
                            <a:pt x="415530" y="322792"/>
                            <a:pt x="418364" y="318629"/>
                            <a:pt x="417647" y="314325"/>
                          </a:cubicBezTo>
                          <a:cubicBezTo>
                            <a:pt x="414711" y="296710"/>
                            <a:pt x="410413" y="286895"/>
                            <a:pt x="395422" y="279400"/>
                          </a:cubicBezTo>
                          <a:cubicBezTo>
                            <a:pt x="391519" y="277449"/>
                            <a:pt x="386955" y="277283"/>
                            <a:pt x="382722" y="276225"/>
                          </a:cubicBezTo>
                          <a:cubicBezTo>
                            <a:pt x="386955" y="273050"/>
                            <a:pt x="390689" y="269067"/>
                            <a:pt x="395422" y="266700"/>
                          </a:cubicBezTo>
                          <a:cubicBezTo>
                            <a:pt x="410165" y="259329"/>
                            <a:pt x="419164" y="257589"/>
                            <a:pt x="433522" y="254000"/>
                          </a:cubicBezTo>
                          <a:cubicBezTo>
                            <a:pt x="423997" y="250825"/>
                            <a:pt x="414831" y="246240"/>
                            <a:pt x="404947" y="244475"/>
                          </a:cubicBezTo>
                          <a:cubicBezTo>
                            <a:pt x="385042" y="240921"/>
                            <a:pt x="349008" y="257863"/>
                            <a:pt x="344622" y="238125"/>
                          </a:cubicBezTo>
                          <a:cubicBezTo>
                            <a:pt x="340786" y="220864"/>
                            <a:pt x="408102" y="214712"/>
                            <a:pt x="423997" y="212725"/>
                          </a:cubicBezTo>
                          <a:cubicBezTo>
                            <a:pt x="417647" y="208492"/>
                            <a:pt x="411962" y="203031"/>
                            <a:pt x="404947" y="200025"/>
                          </a:cubicBezTo>
                          <a:cubicBezTo>
                            <a:pt x="396925" y="196587"/>
                            <a:pt x="384620" y="200777"/>
                            <a:pt x="379547" y="193675"/>
                          </a:cubicBezTo>
                          <a:cubicBezTo>
                            <a:pt x="378887" y="192751"/>
                            <a:pt x="393161" y="171667"/>
                            <a:pt x="395422" y="168275"/>
                          </a:cubicBezTo>
                          <a:cubicBezTo>
                            <a:pt x="390130" y="152400"/>
                            <a:pt x="387931" y="135132"/>
                            <a:pt x="379547" y="120650"/>
                          </a:cubicBezTo>
                          <a:cubicBezTo>
                            <a:pt x="375723" y="114045"/>
                            <a:pt x="367217" y="111568"/>
                            <a:pt x="360497" y="107950"/>
                          </a:cubicBezTo>
                          <a:cubicBezTo>
                            <a:pt x="312708" y="82218"/>
                            <a:pt x="355421" y="109857"/>
                            <a:pt x="328747" y="92075"/>
                          </a:cubicBezTo>
                          <a:cubicBezTo>
                            <a:pt x="331922" y="84667"/>
                            <a:pt x="341265" y="77334"/>
                            <a:pt x="338272" y="69850"/>
                          </a:cubicBezTo>
                          <a:cubicBezTo>
                            <a:pt x="335113" y="61953"/>
                            <a:pt x="304043" y="58324"/>
                            <a:pt x="296997" y="57150"/>
                          </a:cubicBezTo>
                          <a:cubicBezTo>
                            <a:pt x="291705" y="55033"/>
                            <a:pt x="284682" y="55250"/>
                            <a:pt x="281122" y="50800"/>
                          </a:cubicBezTo>
                          <a:cubicBezTo>
                            <a:pt x="279031" y="48187"/>
                            <a:pt x="287020" y="43220"/>
                            <a:pt x="284297" y="41275"/>
                          </a:cubicBezTo>
                          <a:cubicBezTo>
                            <a:pt x="277195" y="36202"/>
                            <a:pt x="258897" y="34925"/>
                            <a:pt x="258897" y="34925"/>
                          </a:cubicBezTo>
                          <a:cubicBezTo>
                            <a:pt x="257839" y="30692"/>
                            <a:pt x="259942" y="23336"/>
                            <a:pt x="255722" y="22225"/>
                          </a:cubicBezTo>
                          <a:cubicBezTo>
                            <a:pt x="237271" y="17369"/>
                            <a:pt x="217585" y="20634"/>
                            <a:pt x="198572" y="19050"/>
                          </a:cubicBezTo>
                          <a:cubicBezTo>
                            <a:pt x="157604" y="15636"/>
                            <a:pt x="197707" y="17112"/>
                            <a:pt x="166822" y="12700"/>
                          </a:cubicBezTo>
                          <a:cubicBezTo>
                            <a:pt x="163679" y="12251"/>
                            <a:pt x="180051" y="2117"/>
                            <a:pt x="182697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6">
                            <a:lumMod val="50000"/>
                          </a:schemeClr>
                        </a:gs>
                        <a:gs pos="100000">
                          <a:srgbClr val="FFFFFF"/>
                        </a:gs>
                        <a:gs pos="50000">
                          <a:schemeClr val="accent6">
                            <a:lumMod val="5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  <a:tileRect/>
                    </a:gra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89" name="Elipse 588"/>
                    <p:cNvSpPr/>
                    <p:nvPr/>
                  </p:nvSpPr>
                  <p:spPr>
                    <a:xfrm>
                      <a:off x="6270625" y="2210338"/>
                      <a:ext cx="45719" cy="45719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3175" cmpd="sng">
                      <a:solidFill>
                        <a:srgbClr val="000000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590" name="Forma libre 589"/>
                    <p:cNvSpPr/>
                    <p:nvPr/>
                  </p:nvSpPr>
                  <p:spPr>
                    <a:xfrm>
                      <a:off x="6375097" y="2295525"/>
                      <a:ext cx="92091" cy="174625"/>
                    </a:xfrm>
                    <a:custGeom>
                      <a:avLst/>
                      <a:gdLst>
                        <a:gd name="connsiteX0" fmla="*/ 9525 w 92075"/>
                        <a:gd name="connsiteY0" fmla="*/ 0 h 174625"/>
                        <a:gd name="connsiteX1" fmla="*/ 0 w 92075"/>
                        <a:gd name="connsiteY1" fmla="*/ 174625 h 174625"/>
                        <a:gd name="connsiteX2" fmla="*/ 19050 w 92075"/>
                        <a:gd name="connsiteY2" fmla="*/ 168275 h 174625"/>
                        <a:gd name="connsiteX3" fmla="*/ 92075 w 92075"/>
                        <a:gd name="connsiteY3" fmla="*/ 114300 h 174625"/>
                        <a:gd name="connsiteX4" fmla="*/ 9525 w 92075"/>
                        <a:gd name="connsiteY4" fmla="*/ 0 h 174625"/>
                        <a:gd name="connsiteX0" fmla="*/ 9525 w 92075"/>
                        <a:gd name="connsiteY0" fmla="*/ 0 h 174625"/>
                        <a:gd name="connsiteX1" fmla="*/ 0 w 92075"/>
                        <a:gd name="connsiteY1" fmla="*/ 174625 h 174625"/>
                        <a:gd name="connsiteX2" fmla="*/ 19050 w 92075"/>
                        <a:gd name="connsiteY2" fmla="*/ 168275 h 174625"/>
                        <a:gd name="connsiteX3" fmla="*/ 92075 w 92075"/>
                        <a:gd name="connsiteY3" fmla="*/ 114300 h 174625"/>
                        <a:gd name="connsiteX4" fmla="*/ 9525 w 92075"/>
                        <a:gd name="connsiteY4" fmla="*/ 0 h 174625"/>
                        <a:gd name="connsiteX0" fmla="*/ 9525 w 92091"/>
                        <a:gd name="connsiteY0" fmla="*/ 0 h 174625"/>
                        <a:gd name="connsiteX1" fmla="*/ 0 w 92091"/>
                        <a:gd name="connsiteY1" fmla="*/ 174625 h 174625"/>
                        <a:gd name="connsiteX2" fmla="*/ 19050 w 92091"/>
                        <a:gd name="connsiteY2" fmla="*/ 168275 h 174625"/>
                        <a:gd name="connsiteX3" fmla="*/ 92075 w 92091"/>
                        <a:gd name="connsiteY3" fmla="*/ 114300 h 174625"/>
                        <a:gd name="connsiteX4" fmla="*/ 9525 w 92091"/>
                        <a:gd name="connsiteY4" fmla="*/ 0 h 174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091" h="174625">
                          <a:moveTo>
                            <a:pt x="9525" y="0"/>
                          </a:moveTo>
                          <a:lnTo>
                            <a:pt x="0" y="174625"/>
                          </a:lnTo>
                          <a:cubicBezTo>
                            <a:pt x="35901" y="167445"/>
                            <a:pt x="42543" y="168275"/>
                            <a:pt x="19050" y="168275"/>
                          </a:cubicBezTo>
                          <a:cubicBezTo>
                            <a:pt x="43392" y="150283"/>
                            <a:pt x="93133" y="160867"/>
                            <a:pt x="92075" y="114300"/>
                          </a:cubicBezTo>
                          <a:cubicBezTo>
                            <a:pt x="80433" y="15875"/>
                            <a:pt x="37042" y="38100"/>
                            <a:pt x="9525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3175" cmpd="sng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</p:grpSp>
              <p:sp>
                <p:nvSpPr>
                  <p:cNvPr id="568" name="Forma libre 567"/>
                  <p:cNvSpPr/>
                  <p:nvPr/>
                </p:nvSpPr>
                <p:spPr>
                  <a:xfrm>
                    <a:off x="6789605" y="2603835"/>
                    <a:ext cx="525290" cy="950475"/>
                  </a:xfrm>
                  <a:custGeom>
                    <a:avLst/>
                    <a:gdLst>
                      <a:gd name="connsiteX0" fmla="*/ 255608 w 487254"/>
                      <a:gd name="connsiteY0" fmla="*/ 31949 h 950475"/>
                      <a:gd name="connsiteX1" fmla="*/ 479266 w 487254"/>
                      <a:gd name="connsiteY1" fmla="*/ 455270 h 950475"/>
                      <a:gd name="connsiteX2" fmla="*/ 487254 w 487254"/>
                      <a:gd name="connsiteY2" fmla="*/ 591052 h 950475"/>
                      <a:gd name="connsiteX3" fmla="*/ 63902 w 487254"/>
                      <a:gd name="connsiteY3" fmla="*/ 950475 h 950475"/>
                      <a:gd name="connsiteX4" fmla="*/ 0 w 487254"/>
                      <a:gd name="connsiteY4" fmla="*/ 742808 h 950475"/>
                      <a:gd name="connsiteX5" fmla="*/ 0 w 487254"/>
                      <a:gd name="connsiteY5" fmla="*/ 742808 h 950475"/>
                      <a:gd name="connsiteX6" fmla="*/ 263596 w 487254"/>
                      <a:gd name="connsiteY6" fmla="*/ 495206 h 950475"/>
                      <a:gd name="connsiteX7" fmla="*/ 79877 w 487254"/>
                      <a:gd name="connsiteY7" fmla="*/ 207667 h 950475"/>
                      <a:gd name="connsiteX8" fmla="*/ 199694 w 487254"/>
                      <a:gd name="connsiteY8" fmla="*/ 0 h 950475"/>
                      <a:gd name="connsiteX9" fmla="*/ 255608 w 487254"/>
                      <a:gd name="connsiteY9" fmla="*/ 31949 h 950475"/>
                      <a:gd name="connsiteX0" fmla="*/ 255608 w 506876"/>
                      <a:gd name="connsiteY0" fmla="*/ 31949 h 950475"/>
                      <a:gd name="connsiteX1" fmla="*/ 479266 w 506876"/>
                      <a:gd name="connsiteY1" fmla="*/ 455270 h 950475"/>
                      <a:gd name="connsiteX2" fmla="*/ 487254 w 506876"/>
                      <a:gd name="connsiteY2" fmla="*/ 591052 h 950475"/>
                      <a:gd name="connsiteX3" fmla="*/ 63902 w 506876"/>
                      <a:gd name="connsiteY3" fmla="*/ 950475 h 950475"/>
                      <a:gd name="connsiteX4" fmla="*/ 0 w 506876"/>
                      <a:gd name="connsiteY4" fmla="*/ 742808 h 950475"/>
                      <a:gd name="connsiteX5" fmla="*/ 0 w 506876"/>
                      <a:gd name="connsiteY5" fmla="*/ 742808 h 950475"/>
                      <a:gd name="connsiteX6" fmla="*/ 263596 w 506876"/>
                      <a:gd name="connsiteY6" fmla="*/ 495206 h 950475"/>
                      <a:gd name="connsiteX7" fmla="*/ 79877 w 506876"/>
                      <a:gd name="connsiteY7" fmla="*/ 207667 h 950475"/>
                      <a:gd name="connsiteX8" fmla="*/ 199694 w 506876"/>
                      <a:gd name="connsiteY8" fmla="*/ 0 h 950475"/>
                      <a:gd name="connsiteX9" fmla="*/ 255608 w 506876"/>
                      <a:gd name="connsiteY9" fmla="*/ 31949 h 950475"/>
                      <a:gd name="connsiteX0" fmla="*/ 255608 w 525290"/>
                      <a:gd name="connsiteY0" fmla="*/ 31949 h 950475"/>
                      <a:gd name="connsiteX1" fmla="*/ 479266 w 525290"/>
                      <a:gd name="connsiteY1" fmla="*/ 455270 h 950475"/>
                      <a:gd name="connsiteX2" fmla="*/ 487254 w 525290"/>
                      <a:gd name="connsiteY2" fmla="*/ 591052 h 950475"/>
                      <a:gd name="connsiteX3" fmla="*/ 63902 w 525290"/>
                      <a:gd name="connsiteY3" fmla="*/ 950475 h 950475"/>
                      <a:gd name="connsiteX4" fmla="*/ 0 w 525290"/>
                      <a:gd name="connsiteY4" fmla="*/ 742808 h 950475"/>
                      <a:gd name="connsiteX5" fmla="*/ 0 w 525290"/>
                      <a:gd name="connsiteY5" fmla="*/ 742808 h 950475"/>
                      <a:gd name="connsiteX6" fmla="*/ 263596 w 525290"/>
                      <a:gd name="connsiteY6" fmla="*/ 495206 h 950475"/>
                      <a:gd name="connsiteX7" fmla="*/ 79877 w 525290"/>
                      <a:gd name="connsiteY7" fmla="*/ 207667 h 950475"/>
                      <a:gd name="connsiteX8" fmla="*/ 199694 w 525290"/>
                      <a:gd name="connsiteY8" fmla="*/ 0 h 950475"/>
                      <a:gd name="connsiteX9" fmla="*/ 255608 w 525290"/>
                      <a:gd name="connsiteY9" fmla="*/ 31949 h 950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5290" h="950475">
                        <a:moveTo>
                          <a:pt x="255608" y="31949"/>
                        </a:moveTo>
                        <a:lnTo>
                          <a:pt x="479266" y="455270"/>
                        </a:lnTo>
                        <a:cubicBezTo>
                          <a:pt x="537843" y="516505"/>
                          <a:pt x="540505" y="537804"/>
                          <a:pt x="487254" y="591052"/>
                        </a:cubicBezTo>
                        <a:lnTo>
                          <a:pt x="63902" y="950475"/>
                        </a:lnTo>
                        <a:lnTo>
                          <a:pt x="0" y="742808"/>
                        </a:lnTo>
                        <a:lnTo>
                          <a:pt x="0" y="742808"/>
                        </a:lnTo>
                        <a:lnTo>
                          <a:pt x="263596" y="495206"/>
                        </a:lnTo>
                        <a:lnTo>
                          <a:pt x="79877" y="207667"/>
                        </a:lnTo>
                        <a:lnTo>
                          <a:pt x="199694" y="0"/>
                        </a:lnTo>
                        <a:lnTo>
                          <a:pt x="255608" y="31949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69" name="Forma libre 568"/>
                  <p:cNvSpPr/>
                  <p:nvPr/>
                </p:nvSpPr>
                <p:spPr>
                  <a:xfrm>
                    <a:off x="5954874" y="3618207"/>
                    <a:ext cx="1210156" cy="1014374"/>
                  </a:xfrm>
                  <a:custGeom>
                    <a:avLst/>
                    <a:gdLst>
                      <a:gd name="connsiteX0" fmla="*/ 235648 w 1210156"/>
                      <a:gd name="connsiteY0" fmla="*/ 15975 h 998399"/>
                      <a:gd name="connsiteX1" fmla="*/ 970523 w 1210156"/>
                      <a:gd name="connsiteY1" fmla="*/ 0 h 998399"/>
                      <a:gd name="connsiteX2" fmla="*/ 1210156 w 1210156"/>
                      <a:gd name="connsiteY2" fmla="*/ 846642 h 998399"/>
                      <a:gd name="connsiteX3" fmla="*/ 1210156 w 1210156"/>
                      <a:gd name="connsiteY3" fmla="*/ 846642 h 998399"/>
                      <a:gd name="connsiteX4" fmla="*/ 1106315 w 1210156"/>
                      <a:gd name="connsiteY4" fmla="*/ 854629 h 998399"/>
                      <a:gd name="connsiteX5" fmla="*/ 1082352 w 1210156"/>
                      <a:gd name="connsiteY5" fmla="*/ 838655 h 998399"/>
                      <a:gd name="connsiteX6" fmla="*/ 1034425 w 1210156"/>
                      <a:gd name="connsiteY6" fmla="*/ 894565 h 998399"/>
                      <a:gd name="connsiteX7" fmla="*/ 954547 w 1210156"/>
                      <a:gd name="connsiteY7" fmla="*/ 910540 h 998399"/>
                      <a:gd name="connsiteX8" fmla="*/ 922596 w 1210156"/>
                      <a:gd name="connsiteY8" fmla="*/ 918527 h 998399"/>
                      <a:gd name="connsiteX9" fmla="*/ 818755 w 1210156"/>
                      <a:gd name="connsiteY9" fmla="*/ 926514 h 998399"/>
                      <a:gd name="connsiteX10" fmla="*/ 754853 w 1210156"/>
                      <a:gd name="connsiteY10" fmla="*/ 966450 h 998399"/>
                      <a:gd name="connsiteX11" fmla="*/ 643024 w 1210156"/>
                      <a:gd name="connsiteY11" fmla="*/ 982424 h 998399"/>
                      <a:gd name="connsiteX12" fmla="*/ 499244 w 1210156"/>
                      <a:gd name="connsiteY12" fmla="*/ 998399 h 998399"/>
                      <a:gd name="connsiteX13" fmla="*/ 467293 w 1210156"/>
                      <a:gd name="connsiteY13" fmla="*/ 990412 h 998399"/>
                      <a:gd name="connsiteX14" fmla="*/ 451318 w 1210156"/>
                      <a:gd name="connsiteY14" fmla="*/ 966450 h 998399"/>
                      <a:gd name="connsiteX15" fmla="*/ 419367 w 1210156"/>
                      <a:gd name="connsiteY15" fmla="*/ 942489 h 998399"/>
                      <a:gd name="connsiteX16" fmla="*/ 403391 w 1210156"/>
                      <a:gd name="connsiteY16" fmla="*/ 926514 h 998399"/>
                      <a:gd name="connsiteX17" fmla="*/ 371440 w 1210156"/>
                      <a:gd name="connsiteY17" fmla="*/ 886578 h 998399"/>
                      <a:gd name="connsiteX18" fmla="*/ 339489 w 1210156"/>
                      <a:gd name="connsiteY18" fmla="*/ 894565 h 998399"/>
                      <a:gd name="connsiteX19" fmla="*/ 315526 w 1210156"/>
                      <a:gd name="connsiteY19" fmla="*/ 910540 h 998399"/>
                      <a:gd name="connsiteX20" fmla="*/ 219672 w 1210156"/>
                      <a:gd name="connsiteY20" fmla="*/ 902553 h 998399"/>
                      <a:gd name="connsiteX21" fmla="*/ 195709 w 1210156"/>
                      <a:gd name="connsiteY21" fmla="*/ 886578 h 998399"/>
                      <a:gd name="connsiteX22" fmla="*/ 163758 w 1210156"/>
                      <a:gd name="connsiteY22" fmla="*/ 878591 h 998399"/>
                      <a:gd name="connsiteX23" fmla="*/ 107844 w 1210156"/>
                      <a:gd name="connsiteY23" fmla="*/ 886578 h 998399"/>
                      <a:gd name="connsiteX24" fmla="*/ 83880 w 1210156"/>
                      <a:gd name="connsiteY24" fmla="*/ 894565 h 998399"/>
                      <a:gd name="connsiteX25" fmla="*/ 27966 w 1210156"/>
                      <a:gd name="connsiteY25" fmla="*/ 910540 h 998399"/>
                      <a:gd name="connsiteX26" fmla="*/ 4003 w 1210156"/>
                      <a:gd name="connsiteY26" fmla="*/ 894565 h 998399"/>
                      <a:gd name="connsiteX27" fmla="*/ 19978 w 1210156"/>
                      <a:gd name="connsiteY27" fmla="*/ 830668 h 998399"/>
                      <a:gd name="connsiteX28" fmla="*/ 235648 w 1210156"/>
                      <a:gd name="connsiteY28" fmla="*/ 15975 h 998399"/>
                      <a:gd name="connsiteX0" fmla="*/ 235648 w 1210156"/>
                      <a:gd name="connsiteY0" fmla="*/ 31950 h 1014374"/>
                      <a:gd name="connsiteX1" fmla="*/ 938572 w 1210156"/>
                      <a:gd name="connsiteY1" fmla="*/ 0 h 1014374"/>
                      <a:gd name="connsiteX2" fmla="*/ 1210156 w 1210156"/>
                      <a:gd name="connsiteY2" fmla="*/ 862617 h 1014374"/>
                      <a:gd name="connsiteX3" fmla="*/ 1210156 w 1210156"/>
                      <a:gd name="connsiteY3" fmla="*/ 862617 h 1014374"/>
                      <a:gd name="connsiteX4" fmla="*/ 1106315 w 1210156"/>
                      <a:gd name="connsiteY4" fmla="*/ 870604 h 1014374"/>
                      <a:gd name="connsiteX5" fmla="*/ 1082352 w 1210156"/>
                      <a:gd name="connsiteY5" fmla="*/ 854630 h 1014374"/>
                      <a:gd name="connsiteX6" fmla="*/ 1034425 w 1210156"/>
                      <a:gd name="connsiteY6" fmla="*/ 910540 h 1014374"/>
                      <a:gd name="connsiteX7" fmla="*/ 954547 w 1210156"/>
                      <a:gd name="connsiteY7" fmla="*/ 926515 h 1014374"/>
                      <a:gd name="connsiteX8" fmla="*/ 922596 w 1210156"/>
                      <a:gd name="connsiteY8" fmla="*/ 934502 h 1014374"/>
                      <a:gd name="connsiteX9" fmla="*/ 818755 w 1210156"/>
                      <a:gd name="connsiteY9" fmla="*/ 942489 h 1014374"/>
                      <a:gd name="connsiteX10" fmla="*/ 754853 w 1210156"/>
                      <a:gd name="connsiteY10" fmla="*/ 982425 h 1014374"/>
                      <a:gd name="connsiteX11" fmla="*/ 643024 w 1210156"/>
                      <a:gd name="connsiteY11" fmla="*/ 998399 h 1014374"/>
                      <a:gd name="connsiteX12" fmla="*/ 499244 w 1210156"/>
                      <a:gd name="connsiteY12" fmla="*/ 1014374 h 1014374"/>
                      <a:gd name="connsiteX13" fmla="*/ 467293 w 1210156"/>
                      <a:gd name="connsiteY13" fmla="*/ 1006387 h 1014374"/>
                      <a:gd name="connsiteX14" fmla="*/ 451318 w 1210156"/>
                      <a:gd name="connsiteY14" fmla="*/ 982425 h 1014374"/>
                      <a:gd name="connsiteX15" fmla="*/ 419367 w 1210156"/>
                      <a:gd name="connsiteY15" fmla="*/ 958464 h 1014374"/>
                      <a:gd name="connsiteX16" fmla="*/ 403391 w 1210156"/>
                      <a:gd name="connsiteY16" fmla="*/ 942489 h 1014374"/>
                      <a:gd name="connsiteX17" fmla="*/ 371440 w 1210156"/>
                      <a:gd name="connsiteY17" fmla="*/ 902553 h 1014374"/>
                      <a:gd name="connsiteX18" fmla="*/ 339489 w 1210156"/>
                      <a:gd name="connsiteY18" fmla="*/ 910540 h 1014374"/>
                      <a:gd name="connsiteX19" fmla="*/ 315526 w 1210156"/>
                      <a:gd name="connsiteY19" fmla="*/ 926515 h 1014374"/>
                      <a:gd name="connsiteX20" fmla="*/ 219672 w 1210156"/>
                      <a:gd name="connsiteY20" fmla="*/ 918528 h 1014374"/>
                      <a:gd name="connsiteX21" fmla="*/ 195709 w 1210156"/>
                      <a:gd name="connsiteY21" fmla="*/ 902553 h 1014374"/>
                      <a:gd name="connsiteX22" fmla="*/ 163758 w 1210156"/>
                      <a:gd name="connsiteY22" fmla="*/ 894566 h 1014374"/>
                      <a:gd name="connsiteX23" fmla="*/ 107844 w 1210156"/>
                      <a:gd name="connsiteY23" fmla="*/ 902553 h 1014374"/>
                      <a:gd name="connsiteX24" fmla="*/ 83880 w 1210156"/>
                      <a:gd name="connsiteY24" fmla="*/ 910540 h 1014374"/>
                      <a:gd name="connsiteX25" fmla="*/ 27966 w 1210156"/>
                      <a:gd name="connsiteY25" fmla="*/ 926515 h 1014374"/>
                      <a:gd name="connsiteX26" fmla="*/ 4003 w 1210156"/>
                      <a:gd name="connsiteY26" fmla="*/ 910540 h 1014374"/>
                      <a:gd name="connsiteX27" fmla="*/ 19978 w 1210156"/>
                      <a:gd name="connsiteY27" fmla="*/ 846643 h 1014374"/>
                      <a:gd name="connsiteX28" fmla="*/ 235648 w 1210156"/>
                      <a:gd name="connsiteY28" fmla="*/ 31950 h 1014374"/>
                      <a:gd name="connsiteX0" fmla="*/ 235648 w 1210156"/>
                      <a:gd name="connsiteY0" fmla="*/ 31950 h 1014374"/>
                      <a:gd name="connsiteX1" fmla="*/ 938572 w 1210156"/>
                      <a:gd name="connsiteY1" fmla="*/ 0 h 1014374"/>
                      <a:gd name="connsiteX2" fmla="*/ 1210156 w 1210156"/>
                      <a:gd name="connsiteY2" fmla="*/ 862617 h 1014374"/>
                      <a:gd name="connsiteX3" fmla="*/ 1210156 w 1210156"/>
                      <a:gd name="connsiteY3" fmla="*/ 862617 h 1014374"/>
                      <a:gd name="connsiteX4" fmla="*/ 1106315 w 1210156"/>
                      <a:gd name="connsiteY4" fmla="*/ 870604 h 1014374"/>
                      <a:gd name="connsiteX5" fmla="*/ 1082352 w 1210156"/>
                      <a:gd name="connsiteY5" fmla="*/ 854630 h 1014374"/>
                      <a:gd name="connsiteX6" fmla="*/ 1034425 w 1210156"/>
                      <a:gd name="connsiteY6" fmla="*/ 910540 h 1014374"/>
                      <a:gd name="connsiteX7" fmla="*/ 954547 w 1210156"/>
                      <a:gd name="connsiteY7" fmla="*/ 926515 h 1014374"/>
                      <a:gd name="connsiteX8" fmla="*/ 922596 w 1210156"/>
                      <a:gd name="connsiteY8" fmla="*/ 934502 h 1014374"/>
                      <a:gd name="connsiteX9" fmla="*/ 818755 w 1210156"/>
                      <a:gd name="connsiteY9" fmla="*/ 942489 h 1014374"/>
                      <a:gd name="connsiteX10" fmla="*/ 754853 w 1210156"/>
                      <a:gd name="connsiteY10" fmla="*/ 982425 h 1014374"/>
                      <a:gd name="connsiteX11" fmla="*/ 643024 w 1210156"/>
                      <a:gd name="connsiteY11" fmla="*/ 998399 h 1014374"/>
                      <a:gd name="connsiteX12" fmla="*/ 499244 w 1210156"/>
                      <a:gd name="connsiteY12" fmla="*/ 1014374 h 1014374"/>
                      <a:gd name="connsiteX13" fmla="*/ 467293 w 1210156"/>
                      <a:gd name="connsiteY13" fmla="*/ 1006387 h 1014374"/>
                      <a:gd name="connsiteX14" fmla="*/ 451318 w 1210156"/>
                      <a:gd name="connsiteY14" fmla="*/ 982425 h 1014374"/>
                      <a:gd name="connsiteX15" fmla="*/ 419367 w 1210156"/>
                      <a:gd name="connsiteY15" fmla="*/ 958464 h 1014374"/>
                      <a:gd name="connsiteX16" fmla="*/ 403391 w 1210156"/>
                      <a:gd name="connsiteY16" fmla="*/ 942489 h 1014374"/>
                      <a:gd name="connsiteX17" fmla="*/ 371440 w 1210156"/>
                      <a:gd name="connsiteY17" fmla="*/ 902553 h 1014374"/>
                      <a:gd name="connsiteX18" fmla="*/ 339489 w 1210156"/>
                      <a:gd name="connsiteY18" fmla="*/ 910540 h 1014374"/>
                      <a:gd name="connsiteX19" fmla="*/ 315526 w 1210156"/>
                      <a:gd name="connsiteY19" fmla="*/ 926515 h 1014374"/>
                      <a:gd name="connsiteX20" fmla="*/ 219672 w 1210156"/>
                      <a:gd name="connsiteY20" fmla="*/ 918528 h 1014374"/>
                      <a:gd name="connsiteX21" fmla="*/ 195709 w 1210156"/>
                      <a:gd name="connsiteY21" fmla="*/ 902553 h 1014374"/>
                      <a:gd name="connsiteX22" fmla="*/ 163758 w 1210156"/>
                      <a:gd name="connsiteY22" fmla="*/ 894566 h 1014374"/>
                      <a:gd name="connsiteX23" fmla="*/ 107844 w 1210156"/>
                      <a:gd name="connsiteY23" fmla="*/ 902553 h 1014374"/>
                      <a:gd name="connsiteX24" fmla="*/ 83880 w 1210156"/>
                      <a:gd name="connsiteY24" fmla="*/ 910540 h 1014374"/>
                      <a:gd name="connsiteX25" fmla="*/ 27966 w 1210156"/>
                      <a:gd name="connsiteY25" fmla="*/ 926515 h 1014374"/>
                      <a:gd name="connsiteX26" fmla="*/ 4003 w 1210156"/>
                      <a:gd name="connsiteY26" fmla="*/ 910540 h 1014374"/>
                      <a:gd name="connsiteX27" fmla="*/ 19978 w 1210156"/>
                      <a:gd name="connsiteY27" fmla="*/ 846643 h 1014374"/>
                      <a:gd name="connsiteX28" fmla="*/ 235648 w 1210156"/>
                      <a:gd name="connsiteY28" fmla="*/ 31950 h 1014374"/>
                      <a:gd name="connsiteX0" fmla="*/ 235648 w 1210156"/>
                      <a:gd name="connsiteY0" fmla="*/ 31950 h 1014374"/>
                      <a:gd name="connsiteX1" fmla="*/ 938572 w 1210156"/>
                      <a:gd name="connsiteY1" fmla="*/ 0 h 1014374"/>
                      <a:gd name="connsiteX2" fmla="*/ 1210156 w 1210156"/>
                      <a:gd name="connsiteY2" fmla="*/ 862617 h 1014374"/>
                      <a:gd name="connsiteX3" fmla="*/ 1210156 w 1210156"/>
                      <a:gd name="connsiteY3" fmla="*/ 862617 h 1014374"/>
                      <a:gd name="connsiteX4" fmla="*/ 1106315 w 1210156"/>
                      <a:gd name="connsiteY4" fmla="*/ 870604 h 1014374"/>
                      <a:gd name="connsiteX5" fmla="*/ 1082352 w 1210156"/>
                      <a:gd name="connsiteY5" fmla="*/ 854630 h 1014374"/>
                      <a:gd name="connsiteX6" fmla="*/ 1034425 w 1210156"/>
                      <a:gd name="connsiteY6" fmla="*/ 910540 h 1014374"/>
                      <a:gd name="connsiteX7" fmla="*/ 954547 w 1210156"/>
                      <a:gd name="connsiteY7" fmla="*/ 926515 h 1014374"/>
                      <a:gd name="connsiteX8" fmla="*/ 922596 w 1210156"/>
                      <a:gd name="connsiteY8" fmla="*/ 934502 h 1014374"/>
                      <a:gd name="connsiteX9" fmla="*/ 818755 w 1210156"/>
                      <a:gd name="connsiteY9" fmla="*/ 942489 h 1014374"/>
                      <a:gd name="connsiteX10" fmla="*/ 754853 w 1210156"/>
                      <a:gd name="connsiteY10" fmla="*/ 982425 h 1014374"/>
                      <a:gd name="connsiteX11" fmla="*/ 643024 w 1210156"/>
                      <a:gd name="connsiteY11" fmla="*/ 998399 h 1014374"/>
                      <a:gd name="connsiteX12" fmla="*/ 499244 w 1210156"/>
                      <a:gd name="connsiteY12" fmla="*/ 1014374 h 1014374"/>
                      <a:gd name="connsiteX13" fmla="*/ 467293 w 1210156"/>
                      <a:gd name="connsiteY13" fmla="*/ 1006387 h 1014374"/>
                      <a:gd name="connsiteX14" fmla="*/ 451318 w 1210156"/>
                      <a:gd name="connsiteY14" fmla="*/ 982425 h 1014374"/>
                      <a:gd name="connsiteX15" fmla="*/ 419367 w 1210156"/>
                      <a:gd name="connsiteY15" fmla="*/ 958464 h 1014374"/>
                      <a:gd name="connsiteX16" fmla="*/ 403391 w 1210156"/>
                      <a:gd name="connsiteY16" fmla="*/ 942489 h 1014374"/>
                      <a:gd name="connsiteX17" fmla="*/ 371440 w 1210156"/>
                      <a:gd name="connsiteY17" fmla="*/ 902553 h 1014374"/>
                      <a:gd name="connsiteX18" fmla="*/ 339489 w 1210156"/>
                      <a:gd name="connsiteY18" fmla="*/ 910540 h 1014374"/>
                      <a:gd name="connsiteX19" fmla="*/ 315526 w 1210156"/>
                      <a:gd name="connsiteY19" fmla="*/ 926515 h 1014374"/>
                      <a:gd name="connsiteX20" fmla="*/ 219672 w 1210156"/>
                      <a:gd name="connsiteY20" fmla="*/ 918528 h 1014374"/>
                      <a:gd name="connsiteX21" fmla="*/ 195709 w 1210156"/>
                      <a:gd name="connsiteY21" fmla="*/ 902553 h 1014374"/>
                      <a:gd name="connsiteX22" fmla="*/ 163758 w 1210156"/>
                      <a:gd name="connsiteY22" fmla="*/ 894566 h 1014374"/>
                      <a:gd name="connsiteX23" fmla="*/ 107844 w 1210156"/>
                      <a:gd name="connsiteY23" fmla="*/ 902553 h 1014374"/>
                      <a:gd name="connsiteX24" fmla="*/ 83880 w 1210156"/>
                      <a:gd name="connsiteY24" fmla="*/ 910540 h 1014374"/>
                      <a:gd name="connsiteX25" fmla="*/ 27966 w 1210156"/>
                      <a:gd name="connsiteY25" fmla="*/ 926515 h 1014374"/>
                      <a:gd name="connsiteX26" fmla="*/ 4003 w 1210156"/>
                      <a:gd name="connsiteY26" fmla="*/ 910540 h 1014374"/>
                      <a:gd name="connsiteX27" fmla="*/ 19978 w 1210156"/>
                      <a:gd name="connsiteY27" fmla="*/ 846643 h 1014374"/>
                      <a:gd name="connsiteX28" fmla="*/ 235648 w 1210156"/>
                      <a:gd name="connsiteY28" fmla="*/ 31950 h 1014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210156" h="1014374">
                        <a:moveTo>
                          <a:pt x="235648" y="31950"/>
                        </a:moveTo>
                        <a:lnTo>
                          <a:pt x="938572" y="0"/>
                        </a:lnTo>
                        <a:cubicBezTo>
                          <a:pt x="1116965" y="279552"/>
                          <a:pt x="1167555" y="551116"/>
                          <a:pt x="1210156" y="862617"/>
                        </a:cubicBezTo>
                        <a:lnTo>
                          <a:pt x="1210156" y="862617"/>
                        </a:lnTo>
                        <a:cubicBezTo>
                          <a:pt x="1161761" y="873371"/>
                          <a:pt x="1146781" y="887946"/>
                          <a:pt x="1106315" y="870604"/>
                        </a:cubicBezTo>
                        <a:cubicBezTo>
                          <a:pt x="1097491" y="866823"/>
                          <a:pt x="1090340" y="859955"/>
                          <a:pt x="1082352" y="854630"/>
                        </a:cubicBezTo>
                        <a:cubicBezTo>
                          <a:pt x="1071278" y="869394"/>
                          <a:pt x="1051114" y="899415"/>
                          <a:pt x="1034425" y="910540"/>
                        </a:cubicBezTo>
                        <a:cubicBezTo>
                          <a:pt x="1019043" y="920794"/>
                          <a:pt x="959670" y="925584"/>
                          <a:pt x="954547" y="926515"/>
                        </a:cubicBezTo>
                        <a:cubicBezTo>
                          <a:pt x="943746" y="928479"/>
                          <a:pt x="933246" y="931840"/>
                          <a:pt x="922596" y="934502"/>
                        </a:cubicBezTo>
                        <a:cubicBezTo>
                          <a:pt x="902860" y="993705"/>
                          <a:pt x="928700" y="942489"/>
                          <a:pt x="818755" y="942489"/>
                        </a:cubicBezTo>
                        <a:cubicBezTo>
                          <a:pt x="790777" y="942489"/>
                          <a:pt x="778576" y="975836"/>
                          <a:pt x="754853" y="982425"/>
                        </a:cubicBezTo>
                        <a:cubicBezTo>
                          <a:pt x="718572" y="992502"/>
                          <a:pt x="680300" y="993074"/>
                          <a:pt x="643024" y="998399"/>
                        </a:cubicBezTo>
                        <a:cubicBezTo>
                          <a:pt x="557975" y="1010548"/>
                          <a:pt x="605893" y="1004680"/>
                          <a:pt x="499244" y="1014374"/>
                        </a:cubicBezTo>
                        <a:cubicBezTo>
                          <a:pt x="488594" y="1011712"/>
                          <a:pt x="476427" y="1012476"/>
                          <a:pt x="467293" y="1006387"/>
                        </a:cubicBezTo>
                        <a:cubicBezTo>
                          <a:pt x="459305" y="1001062"/>
                          <a:pt x="458106" y="989213"/>
                          <a:pt x="451318" y="982425"/>
                        </a:cubicBezTo>
                        <a:cubicBezTo>
                          <a:pt x="441904" y="973012"/>
                          <a:pt x="429594" y="966986"/>
                          <a:pt x="419367" y="958464"/>
                        </a:cubicBezTo>
                        <a:cubicBezTo>
                          <a:pt x="413581" y="953643"/>
                          <a:pt x="408716" y="947814"/>
                          <a:pt x="403391" y="942489"/>
                        </a:cubicBezTo>
                        <a:cubicBezTo>
                          <a:pt x="397347" y="924358"/>
                          <a:pt x="396730" y="906166"/>
                          <a:pt x="371440" y="902553"/>
                        </a:cubicBezTo>
                        <a:cubicBezTo>
                          <a:pt x="360572" y="901000"/>
                          <a:pt x="350139" y="907878"/>
                          <a:pt x="339489" y="910540"/>
                        </a:cubicBezTo>
                        <a:cubicBezTo>
                          <a:pt x="331501" y="915865"/>
                          <a:pt x="325105" y="925876"/>
                          <a:pt x="315526" y="926515"/>
                        </a:cubicBezTo>
                        <a:cubicBezTo>
                          <a:pt x="283535" y="928648"/>
                          <a:pt x="251112" y="924816"/>
                          <a:pt x="219672" y="918528"/>
                        </a:cubicBezTo>
                        <a:cubicBezTo>
                          <a:pt x="210258" y="916645"/>
                          <a:pt x="204533" y="906334"/>
                          <a:pt x="195709" y="902553"/>
                        </a:cubicBezTo>
                        <a:cubicBezTo>
                          <a:pt x="185619" y="898229"/>
                          <a:pt x="174408" y="897228"/>
                          <a:pt x="163758" y="894566"/>
                        </a:cubicBezTo>
                        <a:cubicBezTo>
                          <a:pt x="145120" y="897228"/>
                          <a:pt x="126306" y="898861"/>
                          <a:pt x="107844" y="902553"/>
                        </a:cubicBezTo>
                        <a:cubicBezTo>
                          <a:pt x="99587" y="904204"/>
                          <a:pt x="91976" y="908227"/>
                          <a:pt x="83880" y="910540"/>
                        </a:cubicBezTo>
                        <a:cubicBezTo>
                          <a:pt x="13679" y="930596"/>
                          <a:pt x="85415" y="907367"/>
                          <a:pt x="27966" y="926515"/>
                        </a:cubicBezTo>
                        <a:cubicBezTo>
                          <a:pt x="19978" y="921190"/>
                          <a:pt x="6086" y="919911"/>
                          <a:pt x="4003" y="910540"/>
                        </a:cubicBezTo>
                        <a:cubicBezTo>
                          <a:pt x="-5292" y="868715"/>
                          <a:pt x="2240" y="864378"/>
                          <a:pt x="19978" y="846643"/>
                        </a:cubicBezTo>
                        <a:lnTo>
                          <a:pt x="235648" y="3195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5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5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70" name="Forma libre 569"/>
                  <p:cNvSpPr/>
                  <p:nvPr/>
                </p:nvSpPr>
                <p:spPr>
                  <a:xfrm rot="722948" flipH="1">
                    <a:off x="5611976" y="5706566"/>
                    <a:ext cx="410962" cy="616229"/>
                  </a:xfrm>
                  <a:custGeom>
                    <a:avLst/>
                    <a:gdLst>
                      <a:gd name="connsiteX0" fmla="*/ 5170 w 275045"/>
                      <a:gd name="connsiteY0" fmla="*/ 0 h 647700"/>
                      <a:gd name="connsiteX1" fmla="*/ 224245 w 275045"/>
                      <a:gd name="connsiteY1" fmla="*/ 73025 h 647700"/>
                      <a:gd name="connsiteX2" fmla="*/ 211545 w 275045"/>
                      <a:gd name="connsiteY2" fmla="*/ 365125 h 647700"/>
                      <a:gd name="connsiteX3" fmla="*/ 275045 w 275045"/>
                      <a:gd name="connsiteY3" fmla="*/ 593725 h 647700"/>
                      <a:gd name="connsiteX4" fmla="*/ 135345 w 275045"/>
                      <a:gd name="connsiteY4" fmla="*/ 647700 h 647700"/>
                      <a:gd name="connsiteX5" fmla="*/ 1995 w 275045"/>
                      <a:gd name="connsiteY5" fmla="*/ 520700 h 647700"/>
                      <a:gd name="connsiteX6" fmla="*/ 5170 w 275045"/>
                      <a:gd name="connsiteY6" fmla="*/ 0 h 647700"/>
                      <a:gd name="connsiteX0" fmla="*/ 3248 w 273123"/>
                      <a:gd name="connsiteY0" fmla="*/ 0 h 647700"/>
                      <a:gd name="connsiteX1" fmla="*/ 222323 w 273123"/>
                      <a:gd name="connsiteY1" fmla="*/ 73025 h 647700"/>
                      <a:gd name="connsiteX2" fmla="*/ 209623 w 273123"/>
                      <a:gd name="connsiteY2" fmla="*/ 365125 h 647700"/>
                      <a:gd name="connsiteX3" fmla="*/ 273123 w 273123"/>
                      <a:gd name="connsiteY3" fmla="*/ 593725 h 647700"/>
                      <a:gd name="connsiteX4" fmla="*/ 133423 w 273123"/>
                      <a:gd name="connsiteY4" fmla="*/ 647700 h 647700"/>
                      <a:gd name="connsiteX5" fmla="*/ 73 w 273123"/>
                      <a:gd name="connsiteY5" fmla="*/ 520700 h 647700"/>
                      <a:gd name="connsiteX6" fmla="*/ 3248 w 273123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22"/>
                      <a:gd name="connsiteX1" fmla="*/ 222250 w 273050"/>
                      <a:gd name="connsiteY1" fmla="*/ 73025 h 647722"/>
                      <a:gd name="connsiteX2" fmla="*/ 209550 w 273050"/>
                      <a:gd name="connsiteY2" fmla="*/ 365125 h 647722"/>
                      <a:gd name="connsiteX3" fmla="*/ 273050 w 273050"/>
                      <a:gd name="connsiteY3" fmla="*/ 593725 h 647722"/>
                      <a:gd name="connsiteX4" fmla="*/ 133350 w 273050"/>
                      <a:gd name="connsiteY4" fmla="*/ 647700 h 647722"/>
                      <a:gd name="connsiteX5" fmla="*/ 0 w 273050"/>
                      <a:gd name="connsiteY5" fmla="*/ 520700 h 647722"/>
                      <a:gd name="connsiteX6" fmla="*/ 3175 w 273050"/>
                      <a:gd name="connsiteY6" fmla="*/ 0 h 647722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9525 h 657262"/>
                      <a:gd name="connsiteX1" fmla="*/ 212725 w 273050"/>
                      <a:gd name="connsiteY1" fmla="*/ 0 h 657262"/>
                      <a:gd name="connsiteX2" fmla="*/ 209550 w 273050"/>
                      <a:gd name="connsiteY2" fmla="*/ 374650 h 657262"/>
                      <a:gd name="connsiteX3" fmla="*/ 273050 w 273050"/>
                      <a:gd name="connsiteY3" fmla="*/ 603250 h 657262"/>
                      <a:gd name="connsiteX4" fmla="*/ 133350 w 273050"/>
                      <a:gd name="connsiteY4" fmla="*/ 657225 h 657262"/>
                      <a:gd name="connsiteX5" fmla="*/ 0 w 273050"/>
                      <a:gd name="connsiteY5" fmla="*/ 530225 h 657262"/>
                      <a:gd name="connsiteX6" fmla="*/ 3175 w 273050"/>
                      <a:gd name="connsiteY6" fmla="*/ 9525 h 657262"/>
                      <a:gd name="connsiteX0" fmla="*/ 0 w 269875"/>
                      <a:gd name="connsiteY0" fmla="*/ 9525 h 657262"/>
                      <a:gd name="connsiteX1" fmla="*/ 209550 w 269875"/>
                      <a:gd name="connsiteY1" fmla="*/ 0 h 657262"/>
                      <a:gd name="connsiteX2" fmla="*/ 206375 w 269875"/>
                      <a:gd name="connsiteY2" fmla="*/ 374650 h 657262"/>
                      <a:gd name="connsiteX3" fmla="*/ 269875 w 269875"/>
                      <a:gd name="connsiteY3" fmla="*/ 603250 h 657262"/>
                      <a:gd name="connsiteX4" fmla="*/ 130175 w 269875"/>
                      <a:gd name="connsiteY4" fmla="*/ 657225 h 657262"/>
                      <a:gd name="connsiteX5" fmla="*/ 32734 w 269875"/>
                      <a:gd name="connsiteY5" fmla="*/ 541897 h 657262"/>
                      <a:gd name="connsiteX6" fmla="*/ 0 w 269875"/>
                      <a:gd name="connsiteY6" fmla="*/ 9525 h 657262"/>
                      <a:gd name="connsiteX0" fmla="*/ 0 w 269875"/>
                      <a:gd name="connsiteY0" fmla="*/ 9525 h 657262"/>
                      <a:gd name="connsiteX1" fmla="*/ 209550 w 269875"/>
                      <a:gd name="connsiteY1" fmla="*/ 0 h 657262"/>
                      <a:gd name="connsiteX2" fmla="*/ 206375 w 269875"/>
                      <a:gd name="connsiteY2" fmla="*/ 374650 h 657262"/>
                      <a:gd name="connsiteX3" fmla="*/ 269875 w 269875"/>
                      <a:gd name="connsiteY3" fmla="*/ 603250 h 657262"/>
                      <a:gd name="connsiteX4" fmla="*/ 130175 w 269875"/>
                      <a:gd name="connsiteY4" fmla="*/ 657225 h 657262"/>
                      <a:gd name="connsiteX5" fmla="*/ 32734 w 269875"/>
                      <a:gd name="connsiteY5" fmla="*/ 541897 h 657262"/>
                      <a:gd name="connsiteX6" fmla="*/ 0 w 269875"/>
                      <a:gd name="connsiteY6" fmla="*/ 9525 h 657262"/>
                      <a:gd name="connsiteX0" fmla="*/ 0 w 269875"/>
                      <a:gd name="connsiteY0" fmla="*/ 9525 h 616229"/>
                      <a:gd name="connsiteX1" fmla="*/ 209550 w 269875"/>
                      <a:gd name="connsiteY1" fmla="*/ 0 h 616229"/>
                      <a:gd name="connsiteX2" fmla="*/ 206375 w 269875"/>
                      <a:gd name="connsiteY2" fmla="*/ 374650 h 616229"/>
                      <a:gd name="connsiteX3" fmla="*/ 269875 w 269875"/>
                      <a:gd name="connsiteY3" fmla="*/ 603250 h 616229"/>
                      <a:gd name="connsiteX4" fmla="*/ 133805 w 269875"/>
                      <a:gd name="connsiteY4" fmla="*/ 593069 h 616229"/>
                      <a:gd name="connsiteX5" fmla="*/ 32734 w 269875"/>
                      <a:gd name="connsiteY5" fmla="*/ 541897 h 616229"/>
                      <a:gd name="connsiteX6" fmla="*/ 0 w 269875"/>
                      <a:gd name="connsiteY6" fmla="*/ 9525 h 616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9875" h="616229">
                        <a:moveTo>
                          <a:pt x="0" y="9525"/>
                        </a:moveTo>
                        <a:lnTo>
                          <a:pt x="209550" y="0"/>
                        </a:lnTo>
                        <a:cubicBezTo>
                          <a:pt x="221192" y="103717"/>
                          <a:pt x="210608" y="277283"/>
                          <a:pt x="206375" y="374650"/>
                        </a:cubicBezTo>
                        <a:cubicBezTo>
                          <a:pt x="227542" y="450850"/>
                          <a:pt x="197908" y="530225"/>
                          <a:pt x="269875" y="603250"/>
                        </a:cubicBezTo>
                        <a:cubicBezTo>
                          <a:pt x="245533" y="637117"/>
                          <a:pt x="205772" y="594127"/>
                          <a:pt x="133805" y="593069"/>
                        </a:cubicBezTo>
                        <a:cubicBezTo>
                          <a:pt x="70305" y="560261"/>
                          <a:pt x="74009" y="603280"/>
                          <a:pt x="32734" y="541897"/>
                        </a:cubicBezTo>
                        <a:cubicBezTo>
                          <a:pt x="38673" y="446327"/>
                          <a:pt x="40217" y="200025"/>
                          <a:pt x="0" y="9525"/>
                        </a:cubicBezTo>
                        <a:close/>
                      </a:path>
                    </a:pathLst>
                  </a:custGeom>
                  <a:solidFill>
                    <a:srgbClr val="CCFFCC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71" name="Forma libre 570"/>
                  <p:cNvSpPr/>
                  <p:nvPr/>
                </p:nvSpPr>
                <p:spPr>
                  <a:xfrm rot="1037432" flipH="1">
                    <a:off x="6572818" y="5662390"/>
                    <a:ext cx="566987" cy="688385"/>
                  </a:xfrm>
                  <a:custGeom>
                    <a:avLst/>
                    <a:gdLst>
                      <a:gd name="connsiteX0" fmla="*/ 5170 w 275045"/>
                      <a:gd name="connsiteY0" fmla="*/ 0 h 647700"/>
                      <a:gd name="connsiteX1" fmla="*/ 224245 w 275045"/>
                      <a:gd name="connsiteY1" fmla="*/ 73025 h 647700"/>
                      <a:gd name="connsiteX2" fmla="*/ 211545 w 275045"/>
                      <a:gd name="connsiteY2" fmla="*/ 365125 h 647700"/>
                      <a:gd name="connsiteX3" fmla="*/ 275045 w 275045"/>
                      <a:gd name="connsiteY3" fmla="*/ 593725 h 647700"/>
                      <a:gd name="connsiteX4" fmla="*/ 135345 w 275045"/>
                      <a:gd name="connsiteY4" fmla="*/ 647700 h 647700"/>
                      <a:gd name="connsiteX5" fmla="*/ 1995 w 275045"/>
                      <a:gd name="connsiteY5" fmla="*/ 520700 h 647700"/>
                      <a:gd name="connsiteX6" fmla="*/ 5170 w 275045"/>
                      <a:gd name="connsiteY6" fmla="*/ 0 h 647700"/>
                      <a:gd name="connsiteX0" fmla="*/ 3248 w 273123"/>
                      <a:gd name="connsiteY0" fmla="*/ 0 h 647700"/>
                      <a:gd name="connsiteX1" fmla="*/ 222323 w 273123"/>
                      <a:gd name="connsiteY1" fmla="*/ 73025 h 647700"/>
                      <a:gd name="connsiteX2" fmla="*/ 209623 w 273123"/>
                      <a:gd name="connsiteY2" fmla="*/ 365125 h 647700"/>
                      <a:gd name="connsiteX3" fmla="*/ 273123 w 273123"/>
                      <a:gd name="connsiteY3" fmla="*/ 593725 h 647700"/>
                      <a:gd name="connsiteX4" fmla="*/ 133423 w 273123"/>
                      <a:gd name="connsiteY4" fmla="*/ 647700 h 647700"/>
                      <a:gd name="connsiteX5" fmla="*/ 73 w 273123"/>
                      <a:gd name="connsiteY5" fmla="*/ 520700 h 647700"/>
                      <a:gd name="connsiteX6" fmla="*/ 3248 w 273123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00"/>
                      <a:gd name="connsiteX1" fmla="*/ 222250 w 273050"/>
                      <a:gd name="connsiteY1" fmla="*/ 73025 h 647700"/>
                      <a:gd name="connsiteX2" fmla="*/ 209550 w 273050"/>
                      <a:gd name="connsiteY2" fmla="*/ 365125 h 647700"/>
                      <a:gd name="connsiteX3" fmla="*/ 273050 w 273050"/>
                      <a:gd name="connsiteY3" fmla="*/ 593725 h 647700"/>
                      <a:gd name="connsiteX4" fmla="*/ 133350 w 273050"/>
                      <a:gd name="connsiteY4" fmla="*/ 647700 h 647700"/>
                      <a:gd name="connsiteX5" fmla="*/ 0 w 273050"/>
                      <a:gd name="connsiteY5" fmla="*/ 520700 h 647700"/>
                      <a:gd name="connsiteX6" fmla="*/ 3175 w 273050"/>
                      <a:gd name="connsiteY6" fmla="*/ 0 h 647700"/>
                      <a:gd name="connsiteX0" fmla="*/ 3175 w 273050"/>
                      <a:gd name="connsiteY0" fmla="*/ 0 h 647722"/>
                      <a:gd name="connsiteX1" fmla="*/ 222250 w 273050"/>
                      <a:gd name="connsiteY1" fmla="*/ 73025 h 647722"/>
                      <a:gd name="connsiteX2" fmla="*/ 209550 w 273050"/>
                      <a:gd name="connsiteY2" fmla="*/ 365125 h 647722"/>
                      <a:gd name="connsiteX3" fmla="*/ 273050 w 273050"/>
                      <a:gd name="connsiteY3" fmla="*/ 593725 h 647722"/>
                      <a:gd name="connsiteX4" fmla="*/ 133350 w 273050"/>
                      <a:gd name="connsiteY4" fmla="*/ 647700 h 647722"/>
                      <a:gd name="connsiteX5" fmla="*/ 0 w 273050"/>
                      <a:gd name="connsiteY5" fmla="*/ 520700 h 647722"/>
                      <a:gd name="connsiteX6" fmla="*/ 3175 w 273050"/>
                      <a:gd name="connsiteY6" fmla="*/ 0 h 647722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3175 w 273050"/>
                      <a:gd name="connsiteY0" fmla="*/ 0 h 647737"/>
                      <a:gd name="connsiteX1" fmla="*/ 222250 w 273050"/>
                      <a:gd name="connsiteY1" fmla="*/ 73025 h 647737"/>
                      <a:gd name="connsiteX2" fmla="*/ 209550 w 273050"/>
                      <a:gd name="connsiteY2" fmla="*/ 365125 h 647737"/>
                      <a:gd name="connsiteX3" fmla="*/ 273050 w 273050"/>
                      <a:gd name="connsiteY3" fmla="*/ 593725 h 647737"/>
                      <a:gd name="connsiteX4" fmla="*/ 133350 w 273050"/>
                      <a:gd name="connsiteY4" fmla="*/ 647700 h 647737"/>
                      <a:gd name="connsiteX5" fmla="*/ 0 w 273050"/>
                      <a:gd name="connsiteY5" fmla="*/ 520700 h 647737"/>
                      <a:gd name="connsiteX6" fmla="*/ 3175 w 273050"/>
                      <a:gd name="connsiteY6" fmla="*/ 0 h 647737"/>
                      <a:gd name="connsiteX0" fmla="*/ 42644 w 312519"/>
                      <a:gd name="connsiteY0" fmla="*/ 0 h 647737"/>
                      <a:gd name="connsiteX1" fmla="*/ 261719 w 312519"/>
                      <a:gd name="connsiteY1" fmla="*/ 73025 h 647737"/>
                      <a:gd name="connsiteX2" fmla="*/ 249019 w 312519"/>
                      <a:gd name="connsiteY2" fmla="*/ 365125 h 647737"/>
                      <a:gd name="connsiteX3" fmla="*/ 312519 w 312519"/>
                      <a:gd name="connsiteY3" fmla="*/ 593725 h 647737"/>
                      <a:gd name="connsiteX4" fmla="*/ 172819 w 312519"/>
                      <a:gd name="connsiteY4" fmla="*/ 647700 h 647737"/>
                      <a:gd name="connsiteX5" fmla="*/ 0 w 312519"/>
                      <a:gd name="connsiteY5" fmla="*/ 463330 h 647737"/>
                      <a:gd name="connsiteX6" fmla="*/ 42644 w 312519"/>
                      <a:gd name="connsiteY6" fmla="*/ 0 h 647737"/>
                      <a:gd name="connsiteX0" fmla="*/ 90205 w 312519"/>
                      <a:gd name="connsiteY0" fmla="*/ 0 h 631855"/>
                      <a:gd name="connsiteX1" fmla="*/ 261719 w 312519"/>
                      <a:gd name="connsiteY1" fmla="*/ 57143 h 631855"/>
                      <a:gd name="connsiteX2" fmla="*/ 249019 w 312519"/>
                      <a:gd name="connsiteY2" fmla="*/ 349243 h 631855"/>
                      <a:gd name="connsiteX3" fmla="*/ 312519 w 312519"/>
                      <a:gd name="connsiteY3" fmla="*/ 577843 h 631855"/>
                      <a:gd name="connsiteX4" fmla="*/ 172819 w 312519"/>
                      <a:gd name="connsiteY4" fmla="*/ 631818 h 631855"/>
                      <a:gd name="connsiteX5" fmla="*/ 0 w 312519"/>
                      <a:gd name="connsiteY5" fmla="*/ 447448 h 631855"/>
                      <a:gd name="connsiteX6" fmla="*/ 90205 w 312519"/>
                      <a:gd name="connsiteY6" fmla="*/ 0 h 631855"/>
                      <a:gd name="connsiteX0" fmla="*/ 90205 w 312519"/>
                      <a:gd name="connsiteY0" fmla="*/ 0 h 631855"/>
                      <a:gd name="connsiteX1" fmla="*/ 261719 w 312519"/>
                      <a:gd name="connsiteY1" fmla="*/ 57143 h 631855"/>
                      <a:gd name="connsiteX2" fmla="*/ 249019 w 312519"/>
                      <a:gd name="connsiteY2" fmla="*/ 349243 h 631855"/>
                      <a:gd name="connsiteX3" fmla="*/ 312519 w 312519"/>
                      <a:gd name="connsiteY3" fmla="*/ 577843 h 631855"/>
                      <a:gd name="connsiteX4" fmla="*/ 172819 w 312519"/>
                      <a:gd name="connsiteY4" fmla="*/ 631818 h 631855"/>
                      <a:gd name="connsiteX5" fmla="*/ 0 w 312519"/>
                      <a:gd name="connsiteY5" fmla="*/ 447448 h 631855"/>
                      <a:gd name="connsiteX6" fmla="*/ 90205 w 312519"/>
                      <a:gd name="connsiteY6" fmla="*/ 0 h 631855"/>
                      <a:gd name="connsiteX0" fmla="*/ 90205 w 312519"/>
                      <a:gd name="connsiteY0" fmla="*/ 0 h 606213"/>
                      <a:gd name="connsiteX1" fmla="*/ 261719 w 312519"/>
                      <a:gd name="connsiteY1" fmla="*/ 57143 h 606213"/>
                      <a:gd name="connsiteX2" fmla="*/ 249019 w 312519"/>
                      <a:gd name="connsiteY2" fmla="*/ 349243 h 606213"/>
                      <a:gd name="connsiteX3" fmla="*/ 312519 w 312519"/>
                      <a:gd name="connsiteY3" fmla="*/ 577843 h 606213"/>
                      <a:gd name="connsiteX4" fmla="*/ 182255 w 312519"/>
                      <a:gd name="connsiteY4" fmla="*/ 605263 h 606213"/>
                      <a:gd name="connsiteX5" fmla="*/ 0 w 312519"/>
                      <a:gd name="connsiteY5" fmla="*/ 447448 h 606213"/>
                      <a:gd name="connsiteX6" fmla="*/ 90205 w 312519"/>
                      <a:gd name="connsiteY6" fmla="*/ 0 h 606213"/>
                      <a:gd name="connsiteX0" fmla="*/ 90205 w 312519"/>
                      <a:gd name="connsiteY0" fmla="*/ 0 h 606213"/>
                      <a:gd name="connsiteX1" fmla="*/ 261719 w 312519"/>
                      <a:gd name="connsiteY1" fmla="*/ 57143 h 606213"/>
                      <a:gd name="connsiteX2" fmla="*/ 224766 w 312519"/>
                      <a:gd name="connsiteY2" fmla="*/ 342630 h 606213"/>
                      <a:gd name="connsiteX3" fmla="*/ 312519 w 312519"/>
                      <a:gd name="connsiteY3" fmla="*/ 577843 h 606213"/>
                      <a:gd name="connsiteX4" fmla="*/ 182255 w 312519"/>
                      <a:gd name="connsiteY4" fmla="*/ 605263 h 606213"/>
                      <a:gd name="connsiteX5" fmla="*/ 0 w 312519"/>
                      <a:gd name="connsiteY5" fmla="*/ 447448 h 606213"/>
                      <a:gd name="connsiteX6" fmla="*/ 90205 w 312519"/>
                      <a:gd name="connsiteY6" fmla="*/ 0 h 606213"/>
                      <a:gd name="connsiteX0" fmla="*/ 90205 w 312519"/>
                      <a:gd name="connsiteY0" fmla="*/ 0 h 606213"/>
                      <a:gd name="connsiteX1" fmla="*/ 261719 w 312519"/>
                      <a:gd name="connsiteY1" fmla="*/ 57143 h 606213"/>
                      <a:gd name="connsiteX2" fmla="*/ 224766 w 312519"/>
                      <a:gd name="connsiteY2" fmla="*/ 342630 h 606213"/>
                      <a:gd name="connsiteX3" fmla="*/ 312519 w 312519"/>
                      <a:gd name="connsiteY3" fmla="*/ 577843 h 606213"/>
                      <a:gd name="connsiteX4" fmla="*/ 182255 w 312519"/>
                      <a:gd name="connsiteY4" fmla="*/ 605263 h 606213"/>
                      <a:gd name="connsiteX5" fmla="*/ 0 w 312519"/>
                      <a:gd name="connsiteY5" fmla="*/ 447448 h 606213"/>
                      <a:gd name="connsiteX6" fmla="*/ 90205 w 312519"/>
                      <a:gd name="connsiteY6" fmla="*/ 0 h 606213"/>
                      <a:gd name="connsiteX0" fmla="*/ 90205 w 323300"/>
                      <a:gd name="connsiteY0" fmla="*/ 0 h 605371"/>
                      <a:gd name="connsiteX1" fmla="*/ 261719 w 323300"/>
                      <a:gd name="connsiteY1" fmla="*/ 57143 h 605371"/>
                      <a:gd name="connsiteX2" fmla="*/ 224766 w 323300"/>
                      <a:gd name="connsiteY2" fmla="*/ 342630 h 605371"/>
                      <a:gd name="connsiteX3" fmla="*/ 323300 w 323300"/>
                      <a:gd name="connsiteY3" fmla="*/ 566219 h 605371"/>
                      <a:gd name="connsiteX4" fmla="*/ 182255 w 323300"/>
                      <a:gd name="connsiteY4" fmla="*/ 605263 h 605371"/>
                      <a:gd name="connsiteX5" fmla="*/ 0 w 323300"/>
                      <a:gd name="connsiteY5" fmla="*/ 447448 h 605371"/>
                      <a:gd name="connsiteX6" fmla="*/ 90205 w 323300"/>
                      <a:gd name="connsiteY6" fmla="*/ 0 h 605371"/>
                      <a:gd name="connsiteX0" fmla="*/ 106307 w 323300"/>
                      <a:gd name="connsiteY0" fmla="*/ 0 h 603893"/>
                      <a:gd name="connsiteX1" fmla="*/ 261719 w 323300"/>
                      <a:gd name="connsiteY1" fmla="*/ 55665 h 603893"/>
                      <a:gd name="connsiteX2" fmla="*/ 224766 w 323300"/>
                      <a:gd name="connsiteY2" fmla="*/ 341152 h 603893"/>
                      <a:gd name="connsiteX3" fmla="*/ 323300 w 323300"/>
                      <a:gd name="connsiteY3" fmla="*/ 564741 h 603893"/>
                      <a:gd name="connsiteX4" fmla="*/ 182255 w 323300"/>
                      <a:gd name="connsiteY4" fmla="*/ 603785 h 603893"/>
                      <a:gd name="connsiteX5" fmla="*/ 0 w 323300"/>
                      <a:gd name="connsiteY5" fmla="*/ 445970 h 603893"/>
                      <a:gd name="connsiteX6" fmla="*/ 106307 w 323300"/>
                      <a:gd name="connsiteY6" fmla="*/ 0 h 603893"/>
                      <a:gd name="connsiteX0" fmla="*/ 106307 w 323300"/>
                      <a:gd name="connsiteY0" fmla="*/ 0 h 603022"/>
                      <a:gd name="connsiteX1" fmla="*/ 261719 w 323300"/>
                      <a:gd name="connsiteY1" fmla="*/ 55665 h 603022"/>
                      <a:gd name="connsiteX2" fmla="*/ 224766 w 323300"/>
                      <a:gd name="connsiteY2" fmla="*/ 341152 h 603022"/>
                      <a:gd name="connsiteX3" fmla="*/ 323300 w 323300"/>
                      <a:gd name="connsiteY3" fmla="*/ 564741 h 603022"/>
                      <a:gd name="connsiteX4" fmla="*/ 211056 w 323300"/>
                      <a:gd name="connsiteY4" fmla="*/ 602902 h 603022"/>
                      <a:gd name="connsiteX5" fmla="*/ 0 w 323300"/>
                      <a:gd name="connsiteY5" fmla="*/ 445970 h 603022"/>
                      <a:gd name="connsiteX6" fmla="*/ 106307 w 323300"/>
                      <a:gd name="connsiteY6" fmla="*/ 0 h 603022"/>
                      <a:gd name="connsiteX0" fmla="*/ 106307 w 323300"/>
                      <a:gd name="connsiteY0" fmla="*/ 0 h 603022"/>
                      <a:gd name="connsiteX1" fmla="*/ 261719 w 323300"/>
                      <a:gd name="connsiteY1" fmla="*/ 55665 h 603022"/>
                      <a:gd name="connsiteX2" fmla="*/ 224766 w 323300"/>
                      <a:gd name="connsiteY2" fmla="*/ 341152 h 603022"/>
                      <a:gd name="connsiteX3" fmla="*/ 323300 w 323300"/>
                      <a:gd name="connsiteY3" fmla="*/ 564741 h 603022"/>
                      <a:gd name="connsiteX4" fmla="*/ 211056 w 323300"/>
                      <a:gd name="connsiteY4" fmla="*/ 602902 h 603022"/>
                      <a:gd name="connsiteX5" fmla="*/ 0 w 323300"/>
                      <a:gd name="connsiteY5" fmla="*/ 445970 h 603022"/>
                      <a:gd name="connsiteX6" fmla="*/ 106307 w 323300"/>
                      <a:gd name="connsiteY6" fmla="*/ 0 h 603022"/>
                      <a:gd name="connsiteX0" fmla="*/ 106307 w 323300"/>
                      <a:gd name="connsiteY0" fmla="*/ 0 h 603022"/>
                      <a:gd name="connsiteX1" fmla="*/ 261719 w 323300"/>
                      <a:gd name="connsiteY1" fmla="*/ 55665 h 603022"/>
                      <a:gd name="connsiteX2" fmla="*/ 224766 w 323300"/>
                      <a:gd name="connsiteY2" fmla="*/ 341152 h 603022"/>
                      <a:gd name="connsiteX3" fmla="*/ 323300 w 323300"/>
                      <a:gd name="connsiteY3" fmla="*/ 564741 h 603022"/>
                      <a:gd name="connsiteX4" fmla="*/ 211056 w 323300"/>
                      <a:gd name="connsiteY4" fmla="*/ 602902 h 603022"/>
                      <a:gd name="connsiteX5" fmla="*/ 0 w 323300"/>
                      <a:gd name="connsiteY5" fmla="*/ 445970 h 603022"/>
                      <a:gd name="connsiteX6" fmla="*/ 106307 w 323300"/>
                      <a:gd name="connsiteY6" fmla="*/ 0 h 60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3300" h="603022">
                        <a:moveTo>
                          <a:pt x="106307" y="0"/>
                        </a:moveTo>
                        <a:lnTo>
                          <a:pt x="261719" y="55665"/>
                        </a:lnTo>
                        <a:cubicBezTo>
                          <a:pt x="273361" y="159382"/>
                          <a:pt x="228999" y="243785"/>
                          <a:pt x="224766" y="341152"/>
                        </a:cubicBezTo>
                        <a:cubicBezTo>
                          <a:pt x="196444" y="486236"/>
                          <a:pt x="251333" y="491716"/>
                          <a:pt x="323300" y="564741"/>
                        </a:cubicBezTo>
                        <a:cubicBezTo>
                          <a:pt x="298958" y="598608"/>
                          <a:pt x="283023" y="603960"/>
                          <a:pt x="211056" y="602902"/>
                        </a:cubicBezTo>
                        <a:cubicBezTo>
                          <a:pt x="142054" y="479530"/>
                          <a:pt x="41275" y="507353"/>
                          <a:pt x="0" y="445970"/>
                        </a:cubicBezTo>
                        <a:cubicBezTo>
                          <a:pt x="26458" y="357070"/>
                          <a:pt x="117152" y="179578"/>
                          <a:pt x="106307" y="0"/>
                        </a:cubicBezTo>
                        <a:close/>
                      </a:path>
                    </a:pathLst>
                  </a:custGeom>
                  <a:solidFill>
                    <a:srgbClr val="CCFFCC"/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72" name="Forma libre 571"/>
                  <p:cNvSpPr/>
                  <p:nvPr/>
                </p:nvSpPr>
                <p:spPr>
                  <a:xfrm>
                    <a:off x="5399733" y="1773167"/>
                    <a:ext cx="175731" cy="215654"/>
                  </a:xfrm>
                  <a:custGeom>
                    <a:avLst/>
                    <a:gdLst>
                      <a:gd name="connsiteX0" fmla="*/ 0 w 175731"/>
                      <a:gd name="connsiteY0" fmla="*/ 119808 h 215654"/>
                      <a:gd name="connsiteX1" fmla="*/ 87865 w 175731"/>
                      <a:gd name="connsiteY1" fmla="*/ 0 h 215654"/>
                      <a:gd name="connsiteX2" fmla="*/ 151767 w 175731"/>
                      <a:gd name="connsiteY2" fmla="*/ 23962 h 215654"/>
                      <a:gd name="connsiteX3" fmla="*/ 175731 w 175731"/>
                      <a:gd name="connsiteY3" fmla="*/ 31949 h 215654"/>
                      <a:gd name="connsiteX4" fmla="*/ 175731 w 175731"/>
                      <a:gd name="connsiteY4" fmla="*/ 31949 h 215654"/>
                      <a:gd name="connsiteX5" fmla="*/ 103841 w 175731"/>
                      <a:gd name="connsiteY5" fmla="*/ 159744 h 215654"/>
                      <a:gd name="connsiteX6" fmla="*/ 39939 w 175731"/>
                      <a:gd name="connsiteY6" fmla="*/ 215654 h 215654"/>
                      <a:gd name="connsiteX7" fmla="*/ 0 w 175731"/>
                      <a:gd name="connsiteY7" fmla="*/ 119808 h 215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5731" h="215654">
                        <a:moveTo>
                          <a:pt x="0" y="119808"/>
                        </a:moveTo>
                        <a:lnTo>
                          <a:pt x="87865" y="0"/>
                        </a:lnTo>
                        <a:lnTo>
                          <a:pt x="151767" y="23962"/>
                        </a:lnTo>
                        <a:cubicBezTo>
                          <a:pt x="159680" y="26839"/>
                          <a:pt x="175731" y="31949"/>
                          <a:pt x="175731" y="31949"/>
                        </a:cubicBezTo>
                        <a:lnTo>
                          <a:pt x="175731" y="31949"/>
                        </a:lnTo>
                        <a:lnTo>
                          <a:pt x="103841" y="159744"/>
                        </a:lnTo>
                        <a:lnTo>
                          <a:pt x="39939" y="215654"/>
                        </a:lnTo>
                        <a:lnTo>
                          <a:pt x="0" y="119808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73" name="Forma libre 572"/>
                  <p:cNvSpPr/>
                  <p:nvPr/>
                </p:nvSpPr>
                <p:spPr>
                  <a:xfrm>
                    <a:off x="5311867" y="1892975"/>
                    <a:ext cx="1054386" cy="864391"/>
                  </a:xfrm>
                  <a:custGeom>
                    <a:avLst/>
                    <a:gdLst>
                      <a:gd name="connsiteX0" fmla="*/ 223658 w 1054386"/>
                      <a:gd name="connsiteY0" fmla="*/ 0 h 854629"/>
                      <a:gd name="connsiteX1" fmla="*/ 215670 w 1054386"/>
                      <a:gd name="connsiteY1" fmla="*/ 87859 h 854629"/>
                      <a:gd name="connsiteX2" fmla="*/ 47927 w 1054386"/>
                      <a:gd name="connsiteY2" fmla="*/ 7987 h 854629"/>
                      <a:gd name="connsiteX3" fmla="*/ 0 w 1054386"/>
                      <a:gd name="connsiteY3" fmla="*/ 231629 h 854629"/>
                      <a:gd name="connsiteX4" fmla="*/ 127805 w 1054386"/>
                      <a:gd name="connsiteY4" fmla="*/ 431308 h 854629"/>
                      <a:gd name="connsiteX5" fmla="*/ 263597 w 1054386"/>
                      <a:gd name="connsiteY5" fmla="*/ 782745 h 854629"/>
                      <a:gd name="connsiteX6" fmla="*/ 511218 w 1054386"/>
                      <a:gd name="connsiteY6" fmla="*/ 854629 h 854629"/>
                      <a:gd name="connsiteX7" fmla="*/ 958533 w 1054386"/>
                      <a:gd name="connsiteY7" fmla="*/ 758783 h 854629"/>
                      <a:gd name="connsiteX8" fmla="*/ 1054386 w 1054386"/>
                      <a:gd name="connsiteY8" fmla="*/ 607026 h 854629"/>
                      <a:gd name="connsiteX9" fmla="*/ 878655 w 1054386"/>
                      <a:gd name="connsiteY9" fmla="*/ 487219 h 854629"/>
                      <a:gd name="connsiteX10" fmla="*/ 447315 w 1054386"/>
                      <a:gd name="connsiteY10" fmla="*/ 591052 h 854629"/>
                      <a:gd name="connsiteX11" fmla="*/ 271584 w 1054386"/>
                      <a:gd name="connsiteY11" fmla="*/ 335462 h 854629"/>
                      <a:gd name="connsiteX12" fmla="*/ 335487 w 1054386"/>
                      <a:gd name="connsiteY12" fmla="*/ 143769 h 854629"/>
                      <a:gd name="connsiteX13" fmla="*/ 223658 w 1054386"/>
                      <a:gd name="connsiteY13" fmla="*/ 0 h 854629"/>
                      <a:gd name="connsiteX0" fmla="*/ 223658 w 1054386"/>
                      <a:gd name="connsiteY0" fmla="*/ 0 h 857161"/>
                      <a:gd name="connsiteX1" fmla="*/ 215670 w 1054386"/>
                      <a:gd name="connsiteY1" fmla="*/ 87859 h 857161"/>
                      <a:gd name="connsiteX2" fmla="*/ 47927 w 1054386"/>
                      <a:gd name="connsiteY2" fmla="*/ 7987 h 857161"/>
                      <a:gd name="connsiteX3" fmla="*/ 0 w 1054386"/>
                      <a:gd name="connsiteY3" fmla="*/ 231629 h 857161"/>
                      <a:gd name="connsiteX4" fmla="*/ 127805 w 1054386"/>
                      <a:gd name="connsiteY4" fmla="*/ 431308 h 857161"/>
                      <a:gd name="connsiteX5" fmla="*/ 263597 w 1054386"/>
                      <a:gd name="connsiteY5" fmla="*/ 782745 h 857161"/>
                      <a:gd name="connsiteX6" fmla="*/ 511218 w 1054386"/>
                      <a:gd name="connsiteY6" fmla="*/ 854629 h 857161"/>
                      <a:gd name="connsiteX7" fmla="*/ 958533 w 1054386"/>
                      <a:gd name="connsiteY7" fmla="*/ 758783 h 857161"/>
                      <a:gd name="connsiteX8" fmla="*/ 1054386 w 1054386"/>
                      <a:gd name="connsiteY8" fmla="*/ 607026 h 857161"/>
                      <a:gd name="connsiteX9" fmla="*/ 878655 w 1054386"/>
                      <a:gd name="connsiteY9" fmla="*/ 487219 h 857161"/>
                      <a:gd name="connsiteX10" fmla="*/ 447315 w 1054386"/>
                      <a:gd name="connsiteY10" fmla="*/ 591052 h 857161"/>
                      <a:gd name="connsiteX11" fmla="*/ 271584 w 1054386"/>
                      <a:gd name="connsiteY11" fmla="*/ 335462 h 857161"/>
                      <a:gd name="connsiteX12" fmla="*/ 335487 w 1054386"/>
                      <a:gd name="connsiteY12" fmla="*/ 143769 h 857161"/>
                      <a:gd name="connsiteX13" fmla="*/ 223658 w 1054386"/>
                      <a:gd name="connsiteY13" fmla="*/ 0 h 857161"/>
                      <a:gd name="connsiteX0" fmla="*/ 223658 w 1054386"/>
                      <a:gd name="connsiteY0" fmla="*/ 0 h 864391"/>
                      <a:gd name="connsiteX1" fmla="*/ 215670 w 1054386"/>
                      <a:gd name="connsiteY1" fmla="*/ 87859 h 864391"/>
                      <a:gd name="connsiteX2" fmla="*/ 47927 w 1054386"/>
                      <a:gd name="connsiteY2" fmla="*/ 7987 h 864391"/>
                      <a:gd name="connsiteX3" fmla="*/ 0 w 1054386"/>
                      <a:gd name="connsiteY3" fmla="*/ 231629 h 864391"/>
                      <a:gd name="connsiteX4" fmla="*/ 127805 w 1054386"/>
                      <a:gd name="connsiteY4" fmla="*/ 431308 h 864391"/>
                      <a:gd name="connsiteX5" fmla="*/ 263597 w 1054386"/>
                      <a:gd name="connsiteY5" fmla="*/ 782745 h 864391"/>
                      <a:gd name="connsiteX6" fmla="*/ 511218 w 1054386"/>
                      <a:gd name="connsiteY6" fmla="*/ 854629 h 864391"/>
                      <a:gd name="connsiteX7" fmla="*/ 958533 w 1054386"/>
                      <a:gd name="connsiteY7" fmla="*/ 758783 h 864391"/>
                      <a:gd name="connsiteX8" fmla="*/ 1054386 w 1054386"/>
                      <a:gd name="connsiteY8" fmla="*/ 607026 h 864391"/>
                      <a:gd name="connsiteX9" fmla="*/ 878655 w 1054386"/>
                      <a:gd name="connsiteY9" fmla="*/ 487219 h 864391"/>
                      <a:gd name="connsiteX10" fmla="*/ 447315 w 1054386"/>
                      <a:gd name="connsiteY10" fmla="*/ 591052 h 864391"/>
                      <a:gd name="connsiteX11" fmla="*/ 271584 w 1054386"/>
                      <a:gd name="connsiteY11" fmla="*/ 335462 h 864391"/>
                      <a:gd name="connsiteX12" fmla="*/ 335487 w 1054386"/>
                      <a:gd name="connsiteY12" fmla="*/ 143769 h 864391"/>
                      <a:gd name="connsiteX13" fmla="*/ 223658 w 1054386"/>
                      <a:gd name="connsiteY13" fmla="*/ 0 h 864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54386" h="864391">
                        <a:moveTo>
                          <a:pt x="223658" y="0"/>
                        </a:moveTo>
                        <a:lnTo>
                          <a:pt x="215670" y="87859"/>
                        </a:lnTo>
                        <a:lnTo>
                          <a:pt x="47927" y="7987"/>
                        </a:lnTo>
                        <a:lnTo>
                          <a:pt x="0" y="231629"/>
                        </a:lnTo>
                        <a:lnTo>
                          <a:pt x="127805" y="431308"/>
                        </a:lnTo>
                        <a:lnTo>
                          <a:pt x="263597" y="782745"/>
                        </a:lnTo>
                        <a:cubicBezTo>
                          <a:pt x="330162" y="878591"/>
                          <a:pt x="404714" y="870604"/>
                          <a:pt x="511218" y="854629"/>
                        </a:cubicBezTo>
                        <a:lnTo>
                          <a:pt x="958533" y="758783"/>
                        </a:lnTo>
                        <a:lnTo>
                          <a:pt x="1054386" y="607026"/>
                        </a:lnTo>
                        <a:lnTo>
                          <a:pt x="878655" y="487219"/>
                        </a:lnTo>
                        <a:lnTo>
                          <a:pt x="447315" y="591052"/>
                        </a:lnTo>
                        <a:lnTo>
                          <a:pt x="271584" y="335462"/>
                        </a:lnTo>
                        <a:lnTo>
                          <a:pt x="335487" y="143769"/>
                        </a:lnTo>
                        <a:lnTo>
                          <a:pt x="223658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60000"/>
                          <a:lumOff val="4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74" name="Forma libre 573"/>
                  <p:cNvSpPr/>
                  <p:nvPr/>
                </p:nvSpPr>
                <p:spPr>
                  <a:xfrm>
                    <a:off x="6182534" y="2252400"/>
                    <a:ext cx="854692" cy="1423796"/>
                  </a:xfrm>
                  <a:custGeom>
                    <a:avLst/>
                    <a:gdLst>
                      <a:gd name="connsiteX0" fmla="*/ 0 w 838716"/>
                      <a:gd name="connsiteY0" fmla="*/ 1389770 h 1389770"/>
                      <a:gd name="connsiteX1" fmla="*/ 750850 w 838716"/>
                      <a:gd name="connsiteY1" fmla="*/ 1373796 h 1389770"/>
                      <a:gd name="connsiteX2" fmla="*/ 710911 w 838716"/>
                      <a:gd name="connsiteY2" fmla="*/ 423321 h 1389770"/>
                      <a:gd name="connsiteX3" fmla="*/ 702924 w 838716"/>
                      <a:gd name="connsiteY3" fmla="*/ 551116 h 1389770"/>
                      <a:gd name="connsiteX4" fmla="*/ 838716 w 838716"/>
                      <a:gd name="connsiteY4" fmla="*/ 375397 h 1389770"/>
                      <a:gd name="connsiteX5" fmla="*/ 654997 w 838716"/>
                      <a:gd name="connsiteY5" fmla="*/ 47923 h 1389770"/>
                      <a:gd name="connsiteX6" fmla="*/ 527193 w 838716"/>
                      <a:gd name="connsiteY6" fmla="*/ 15974 h 1389770"/>
                      <a:gd name="connsiteX7" fmla="*/ 287559 w 838716"/>
                      <a:gd name="connsiteY7" fmla="*/ 0 h 1389770"/>
                      <a:gd name="connsiteX8" fmla="*/ 0 w 838716"/>
                      <a:gd name="connsiteY8" fmla="*/ 111820 h 1389770"/>
                      <a:gd name="connsiteX9" fmla="*/ 103841 w 838716"/>
                      <a:gd name="connsiteY9" fmla="*/ 423321 h 1389770"/>
                      <a:gd name="connsiteX10" fmla="*/ 423352 w 838716"/>
                      <a:gd name="connsiteY10" fmla="*/ 303513 h 1389770"/>
                      <a:gd name="connsiteX11" fmla="*/ 407376 w 838716"/>
                      <a:gd name="connsiteY11" fmla="*/ 87859 h 1389770"/>
                      <a:gd name="connsiteX12" fmla="*/ 455303 w 838716"/>
                      <a:gd name="connsiteY12" fmla="*/ 271564 h 1389770"/>
                      <a:gd name="connsiteX13" fmla="*/ 95853 w 838716"/>
                      <a:gd name="connsiteY13" fmla="*/ 423321 h 1389770"/>
                      <a:gd name="connsiteX14" fmla="*/ 95853 w 838716"/>
                      <a:gd name="connsiteY14" fmla="*/ 423321 h 1389770"/>
                      <a:gd name="connsiteX15" fmla="*/ 7987 w 838716"/>
                      <a:gd name="connsiteY15" fmla="*/ 415333 h 1389770"/>
                      <a:gd name="connsiteX16" fmla="*/ 0 w 838716"/>
                      <a:gd name="connsiteY16" fmla="*/ 1389770 h 1389770"/>
                      <a:gd name="connsiteX0" fmla="*/ 36099 w 874815"/>
                      <a:gd name="connsiteY0" fmla="*/ 1389770 h 1389770"/>
                      <a:gd name="connsiteX1" fmla="*/ 786949 w 874815"/>
                      <a:gd name="connsiteY1" fmla="*/ 1373796 h 1389770"/>
                      <a:gd name="connsiteX2" fmla="*/ 747010 w 874815"/>
                      <a:gd name="connsiteY2" fmla="*/ 423321 h 1389770"/>
                      <a:gd name="connsiteX3" fmla="*/ 739023 w 874815"/>
                      <a:gd name="connsiteY3" fmla="*/ 551116 h 1389770"/>
                      <a:gd name="connsiteX4" fmla="*/ 874815 w 874815"/>
                      <a:gd name="connsiteY4" fmla="*/ 375397 h 1389770"/>
                      <a:gd name="connsiteX5" fmla="*/ 691096 w 874815"/>
                      <a:gd name="connsiteY5" fmla="*/ 47923 h 1389770"/>
                      <a:gd name="connsiteX6" fmla="*/ 563292 w 874815"/>
                      <a:gd name="connsiteY6" fmla="*/ 15974 h 1389770"/>
                      <a:gd name="connsiteX7" fmla="*/ 323658 w 874815"/>
                      <a:gd name="connsiteY7" fmla="*/ 0 h 1389770"/>
                      <a:gd name="connsiteX8" fmla="*/ 36099 w 874815"/>
                      <a:gd name="connsiteY8" fmla="*/ 111820 h 1389770"/>
                      <a:gd name="connsiteX9" fmla="*/ 139940 w 874815"/>
                      <a:gd name="connsiteY9" fmla="*/ 423321 h 1389770"/>
                      <a:gd name="connsiteX10" fmla="*/ 459451 w 874815"/>
                      <a:gd name="connsiteY10" fmla="*/ 303513 h 1389770"/>
                      <a:gd name="connsiteX11" fmla="*/ 443475 w 874815"/>
                      <a:gd name="connsiteY11" fmla="*/ 87859 h 1389770"/>
                      <a:gd name="connsiteX12" fmla="*/ 491402 w 874815"/>
                      <a:gd name="connsiteY12" fmla="*/ 271564 h 1389770"/>
                      <a:gd name="connsiteX13" fmla="*/ 131952 w 874815"/>
                      <a:gd name="connsiteY13" fmla="*/ 423321 h 1389770"/>
                      <a:gd name="connsiteX14" fmla="*/ 131952 w 874815"/>
                      <a:gd name="connsiteY14" fmla="*/ 423321 h 1389770"/>
                      <a:gd name="connsiteX15" fmla="*/ 44086 w 874815"/>
                      <a:gd name="connsiteY15" fmla="*/ 415333 h 1389770"/>
                      <a:gd name="connsiteX16" fmla="*/ 36099 w 874815"/>
                      <a:gd name="connsiteY16" fmla="*/ 1389770 h 1389770"/>
                      <a:gd name="connsiteX0" fmla="*/ 24581 w 879273"/>
                      <a:gd name="connsiteY0" fmla="*/ 1389770 h 1389770"/>
                      <a:gd name="connsiteX1" fmla="*/ 791407 w 879273"/>
                      <a:gd name="connsiteY1" fmla="*/ 1373796 h 1389770"/>
                      <a:gd name="connsiteX2" fmla="*/ 751468 w 879273"/>
                      <a:gd name="connsiteY2" fmla="*/ 423321 h 1389770"/>
                      <a:gd name="connsiteX3" fmla="*/ 743481 w 879273"/>
                      <a:gd name="connsiteY3" fmla="*/ 551116 h 1389770"/>
                      <a:gd name="connsiteX4" fmla="*/ 879273 w 879273"/>
                      <a:gd name="connsiteY4" fmla="*/ 375397 h 1389770"/>
                      <a:gd name="connsiteX5" fmla="*/ 695554 w 879273"/>
                      <a:gd name="connsiteY5" fmla="*/ 47923 h 1389770"/>
                      <a:gd name="connsiteX6" fmla="*/ 567750 w 879273"/>
                      <a:gd name="connsiteY6" fmla="*/ 15974 h 1389770"/>
                      <a:gd name="connsiteX7" fmla="*/ 328116 w 879273"/>
                      <a:gd name="connsiteY7" fmla="*/ 0 h 1389770"/>
                      <a:gd name="connsiteX8" fmla="*/ 40557 w 879273"/>
                      <a:gd name="connsiteY8" fmla="*/ 111820 h 1389770"/>
                      <a:gd name="connsiteX9" fmla="*/ 144398 w 879273"/>
                      <a:gd name="connsiteY9" fmla="*/ 423321 h 1389770"/>
                      <a:gd name="connsiteX10" fmla="*/ 463909 w 879273"/>
                      <a:gd name="connsiteY10" fmla="*/ 303513 h 1389770"/>
                      <a:gd name="connsiteX11" fmla="*/ 447933 w 879273"/>
                      <a:gd name="connsiteY11" fmla="*/ 87859 h 1389770"/>
                      <a:gd name="connsiteX12" fmla="*/ 495860 w 879273"/>
                      <a:gd name="connsiteY12" fmla="*/ 271564 h 1389770"/>
                      <a:gd name="connsiteX13" fmla="*/ 136410 w 879273"/>
                      <a:gd name="connsiteY13" fmla="*/ 423321 h 1389770"/>
                      <a:gd name="connsiteX14" fmla="*/ 136410 w 879273"/>
                      <a:gd name="connsiteY14" fmla="*/ 423321 h 1389770"/>
                      <a:gd name="connsiteX15" fmla="*/ 48544 w 879273"/>
                      <a:gd name="connsiteY15" fmla="*/ 415333 h 1389770"/>
                      <a:gd name="connsiteX16" fmla="*/ 24581 w 879273"/>
                      <a:gd name="connsiteY16" fmla="*/ 1389770 h 1389770"/>
                      <a:gd name="connsiteX0" fmla="*/ 24581 w 879273"/>
                      <a:gd name="connsiteY0" fmla="*/ 1389770 h 1416679"/>
                      <a:gd name="connsiteX1" fmla="*/ 791407 w 879273"/>
                      <a:gd name="connsiteY1" fmla="*/ 1373796 h 1416679"/>
                      <a:gd name="connsiteX2" fmla="*/ 751468 w 879273"/>
                      <a:gd name="connsiteY2" fmla="*/ 423321 h 1416679"/>
                      <a:gd name="connsiteX3" fmla="*/ 743481 w 879273"/>
                      <a:gd name="connsiteY3" fmla="*/ 551116 h 1416679"/>
                      <a:gd name="connsiteX4" fmla="*/ 879273 w 879273"/>
                      <a:gd name="connsiteY4" fmla="*/ 375397 h 1416679"/>
                      <a:gd name="connsiteX5" fmla="*/ 695554 w 879273"/>
                      <a:gd name="connsiteY5" fmla="*/ 47923 h 1416679"/>
                      <a:gd name="connsiteX6" fmla="*/ 567750 w 879273"/>
                      <a:gd name="connsiteY6" fmla="*/ 15974 h 1416679"/>
                      <a:gd name="connsiteX7" fmla="*/ 328116 w 879273"/>
                      <a:gd name="connsiteY7" fmla="*/ 0 h 1416679"/>
                      <a:gd name="connsiteX8" fmla="*/ 40557 w 879273"/>
                      <a:gd name="connsiteY8" fmla="*/ 111820 h 1416679"/>
                      <a:gd name="connsiteX9" fmla="*/ 144398 w 879273"/>
                      <a:gd name="connsiteY9" fmla="*/ 423321 h 1416679"/>
                      <a:gd name="connsiteX10" fmla="*/ 463909 w 879273"/>
                      <a:gd name="connsiteY10" fmla="*/ 303513 h 1416679"/>
                      <a:gd name="connsiteX11" fmla="*/ 447933 w 879273"/>
                      <a:gd name="connsiteY11" fmla="*/ 87859 h 1416679"/>
                      <a:gd name="connsiteX12" fmla="*/ 495860 w 879273"/>
                      <a:gd name="connsiteY12" fmla="*/ 271564 h 1416679"/>
                      <a:gd name="connsiteX13" fmla="*/ 136410 w 879273"/>
                      <a:gd name="connsiteY13" fmla="*/ 423321 h 1416679"/>
                      <a:gd name="connsiteX14" fmla="*/ 136410 w 879273"/>
                      <a:gd name="connsiteY14" fmla="*/ 423321 h 1416679"/>
                      <a:gd name="connsiteX15" fmla="*/ 48544 w 879273"/>
                      <a:gd name="connsiteY15" fmla="*/ 415333 h 1416679"/>
                      <a:gd name="connsiteX16" fmla="*/ 24581 w 879273"/>
                      <a:gd name="connsiteY16" fmla="*/ 1389770 h 1416679"/>
                      <a:gd name="connsiteX0" fmla="*/ 24581 w 879273"/>
                      <a:gd name="connsiteY0" fmla="*/ 1389770 h 1416679"/>
                      <a:gd name="connsiteX1" fmla="*/ 751468 w 879273"/>
                      <a:gd name="connsiteY1" fmla="*/ 1373796 h 1416679"/>
                      <a:gd name="connsiteX2" fmla="*/ 751468 w 879273"/>
                      <a:gd name="connsiteY2" fmla="*/ 423321 h 1416679"/>
                      <a:gd name="connsiteX3" fmla="*/ 743481 w 879273"/>
                      <a:gd name="connsiteY3" fmla="*/ 551116 h 1416679"/>
                      <a:gd name="connsiteX4" fmla="*/ 879273 w 879273"/>
                      <a:gd name="connsiteY4" fmla="*/ 375397 h 1416679"/>
                      <a:gd name="connsiteX5" fmla="*/ 695554 w 879273"/>
                      <a:gd name="connsiteY5" fmla="*/ 47923 h 1416679"/>
                      <a:gd name="connsiteX6" fmla="*/ 567750 w 879273"/>
                      <a:gd name="connsiteY6" fmla="*/ 15974 h 1416679"/>
                      <a:gd name="connsiteX7" fmla="*/ 328116 w 879273"/>
                      <a:gd name="connsiteY7" fmla="*/ 0 h 1416679"/>
                      <a:gd name="connsiteX8" fmla="*/ 40557 w 879273"/>
                      <a:gd name="connsiteY8" fmla="*/ 111820 h 1416679"/>
                      <a:gd name="connsiteX9" fmla="*/ 144398 w 879273"/>
                      <a:gd name="connsiteY9" fmla="*/ 423321 h 1416679"/>
                      <a:gd name="connsiteX10" fmla="*/ 463909 w 879273"/>
                      <a:gd name="connsiteY10" fmla="*/ 303513 h 1416679"/>
                      <a:gd name="connsiteX11" fmla="*/ 447933 w 879273"/>
                      <a:gd name="connsiteY11" fmla="*/ 87859 h 1416679"/>
                      <a:gd name="connsiteX12" fmla="*/ 495860 w 879273"/>
                      <a:gd name="connsiteY12" fmla="*/ 271564 h 1416679"/>
                      <a:gd name="connsiteX13" fmla="*/ 136410 w 879273"/>
                      <a:gd name="connsiteY13" fmla="*/ 423321 h 1416679"/>
                      <a:gd name="connsiteX14" fmla="*/ 136410 w 879273"/>
                      <a:gd name="connsiteY14" fmla="*/ 423321 h 1416679"/>
                      <a:gd name="connsiteX15" fmla="*/ 48544 w 879273"/>
                      <a:gd name="connsiteY15" fmla="*/ 415333 h 1416679"/>
                      <a:gd name="connsiteX16" fmla="*/ 24581 w 879273"/>
                      <a:gd name="connsiteY16" fmla="*/ 1389770 h 1416679"/>
                      <a:gd name="connsiteX0" fmla="*/ 24581 w 879273"/>
                      <a:gd name="connsiteY0" fmla="*/ 1389770 h 1423796"/>
                      <a:gd name="connsiteX1" fmla="*/ 751468 w 879273"/>
                      <a:gd name="connsiteY1" fmla="*/ 1373796 h 1423796"/>
                      <a:gd name="connsiteX2" fmla="*/ 751468 w 879273"/>
                      <a:gd name="connsiteY2" fmla="*/ 423321 h 1423796"/>
                      <a:gd name="connsiteX3" fmla="*/ 743481 w 879273"/>
                      <a:gd name="connsiteY3" fmla="*/ 551116 h 1423796"/>
                      <a:gd name="connsiteX4" fmla="*/ 879273 w 879273"/>
                      <a:gd name="connsiteY4" fmla="*/ 375397 h 1423796"/>
                      <a:gd name="connsiteX5" fmla="*/ 695554 w 879273"/>
                      <a:gd name="connsiteY5" fmla="*/ 47923 h 1423796"/>
                      <a:gd name="connsiteX6" fmla="*/ 567750 w 879273"/>
                      <a:gd name="connsiteY6" fmla="*/ 15974 h 1423796"/>
                      <a:gd name="connsiteX7" fmla="*/ 328116 w 879273"/>
                      <a:gd name="connsiteY7" fmla="*/ 0 h 1423796"/>
                      <a:gd name="connsiteX8" fmla="*/ 40557 w 879273"/>
                      <a:gd name="connsiteY8" fmla="*/ 111820 h 1423796"/>
                      <a:gd name="connsiteX9" fmla="*/ 144398 w 879273"/>
                      <a:gd name="connsiteY9" fmla="*/ 423321 h 1423796"/>
                      <a:gd name="connsiteX10" fmla="*/ 463909 w 879273"/>
                      <a:gd name="connsiteY10" fmla="*/ 303513 h 1423796"/>
                      <a:gd name="connsiteX11" fmla="*/ 447933 w 879273"/>
                      <a:gd name="connsiteY11" fmla="*/ 87859 h 1423796"/>
                      <a:gd name="connsiteX12" fmla="*/ 495860 w 879273"/>
                      <a:gd name="connsiteY12" fmla="*/ 271564 h 1423796"/>
                      <a:gd name="connsiteX13" fmla="*/ 136410 w 879273"/>
                      <a:gd name="connsiteY13" fmla="*/ 423321 h 1423796"/>
                      <a:gd name="connsiteX14" fmla="*/ 136410 w 879273"/>
                      <a:gd name="connsiteY14" fmla="*/ 423321 h 1423796"/>
                      <a:gd name="connsiteX15" fmla="*/ 48544 w 879273"/>
                      <a:gd name="connsiteY15" fmla="*/ 415333 h 1423796"/>
                      <a:gd name="connsiteX16" fmla="*/ 24581 w 879273"/>
                      <a:gd name="connsiteY16" fmla="*/ 1389770 h 1423796"/>
                      <a:gd name="connsiteX0" fmla="*/ 24581 w 879273"/>
                      <a:gd name="connsiteY0" fmla="*/ 1389770 h 1423796"/>
                      <a:gd name="connsiteX1" fmla="*/ 751468 w 879273"/>
                      <a:gd name="connsiteY1" fmla="*/ 1373796 h 1423796"/>
                      <a:gd name="connsiteX2" fmla="*/ 751468 w 879273"/>
                      <a:gd name="connsiteY2" fmla="*/ 423321 h 1423796"/>
                      <a:gd name="connsiteX3" fmla="*/ 743481 w 879273"/>
                      <a:gd name="connsiteY3" fmla="*/ 551116 h 1423796"/>
                      <a:gd name="connsiteX4" fmla="*/ 879273 w 879273"/>
                      <a:gd name="connsiteY4" fmla="*/ 375397 h 1423796"/>
                      <a:gd name="connsiteX5" fmla="*/ 695554 w 879273"/>
                      <a:gd name="connsiteY5" fmla="*/ 47923 h 1423796"/>
                      <a:gd name="connsiteX6" fmla="*/ 567750 w 879273"/>
                      <a:gd name="connsiteY6" fmla="*/ 15974 h 1423796"/>
                      <a:gd name="connsiteX7" fmla="*/ 328116 w 879273"/>
                      <a:gd name="connsiteY7" fmla="*/ 0 h 1423796"/>
                      <a:gd name="connsiteX8" fmla="*/ 40557 w 879273"/>
                      <a:gd name="connsiteY8" fmla="*/ 111820 h 1423796"/>
                      <a:gd name="connsiteX9" fmla="*/ 144398 w 879273"/>
                      <a:gd name="connsiteY9" fmla="*/ 423321 h 1423796"/>
                      <a:gd name="connsiteX10" fmla="*/ 463909 w 879273"/>
                      <a:gd name="connsiteY10" fmla="*/ 303513 h 1423796"/>
                      <a:gd name="connsiteX11" fmla="*/ 447933 w 879273"/>
                      <a:gd name="connsiteY11" fmla="*/ 87859 h 1423796"/>
                      <a:gd name="connsiteX12" fmla="*/ 495860 w 879273"/>
                      <a:gd name="connsiteY12" fmla="*/ 271564 h 1423796"/>
                      <a:gd name="connsiteX13" fmla="*/ 136410 w 879273"/>
                      <a:gd name="connsiteY13" fmla="*/ 423321 h 1423796"/>
                      <a:gd name="connsiteX14" fmla="*/ 136410 w 879273"/>
                      <a:gd name="connsiteY14" fmla="*/ 423321 h 1423796"/>
                      <a:gd name="connsiteX15" fmla="*/ 48544 w 879273"/>
                      <a:gd name="connsiteY15" fmla="*/ 415333 h 1423796"/>
                      <a:gd name="connsiteX16" fmla="*/ 24581 w 879273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71279 w 854692"/>
                      <a:gd name="connsiteY12" fmla="*/ 271564 h 1423796"/>
                      <a:gd name="connsiteX13" fmla="*/ 111829 w 854692"/>
                      <a:gd name="connsiteY13" fmla="*/ 423321 h 1423796"/>
                      <a:gd name="connsiteX14" fmla="*/ 111829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47316 w 854692"/>
                      <a:gd name="connsiteY12" fmla="*/ 271564 h 1423796"/>
                      <a:gd name="connsiteX13" fmla="*/ 111829 w 854692"/>
                      <a:gd name="connsiteY13" fmla="*/ 423321 h 1423796"/>
                      <a:gd name="connsiteX14" fmla="*/ 111829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47316 w 854692"/>
                      <a:gd name="connsiteY12" fmla="*/ 271564 h 1423796"/>
                      <a:gd name="connsiteX13" fmla="*/ 111829 w 854692"/>
                      <a:gd name="connsiteY13" fmla="*/ 423321 h 1423796"/>
                      <a:gd name="connsiteX14" fmla="*/ 111829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47316 w 854692"/>
                      <a:gd name="connsiteY12" fmla="*/ 271564 h 1423796"/>
                      <a:gd name="connsiteX13" fmla="*/ 111829 w 854692"/>
                      <a:gd name="connsiteY13" fmla="*/ 423321 h 1423796"/>
                      <a:gd name="connsiteX14" fmla="*/ 63902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47316 w 854692"/>
                      <a:gd name="connsiteY12" fmla="*/ 295525 h 1423796"/>
                      <a:gd name="connsiteX13" fmla="*/ 111829 w 854692"/>
                      <a:gd name="connsiteY13" fmla="*/ 423321 h 1423796"/>
                      <a:gd name="connsiteX14" fmla="*/ 63902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47316 w 854692"/>
                      <a:gd name="connsiteY12" fmla="*/ 295525 h 1423796"/>
                      <a:gd name="connsiteX13" fmla="*/ 111829 w 854692"/>
                      <a:gd name="connsiteY13" fmla="*/ 423321 h 1423796"/>
                      <a:gd name="connsiteX14" fmla="*/ 63902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71280 w 854692"/>
                      <a:gd name="connsiteY12" fmla="*/ 415332 h 1423796"/>
                      <a:gd name="connsiteX13" fmla="*/ 111829 w 854692"/>
                      <a:gd name="connsiteY13" fmla="*/ 423321 h 1423796"/>
                      <a:gd name="connsiteX14" fmla="*/ 63902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71280 w 854692"/>
                      <a:gd name="connsiteY12" fmla="*/ 415332 h 1423796"/>
                      <a:gd name="connsiteX13" fmla="*/ 111829 w 854692"/>
                      <a:gd name="connsiteY13" fmla="*/ 423321 h 1423796"/>
                      <a:gd name="connsiteX14" fmla="*/ 63902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47317 w 854692"/>
                      <a:gd name="connsiteY12" fmla="*/ 311498 h 1423796"/>
                      <a:gd name="connsiteX13" fmla="*/ 111829 w 854692"/>
                      <a:gd name="connsiteY13" fmla="*/ 423321 h 1423796"/>
                      <a:gd name="connsiteX14" fmla="*/ 63902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  <a:gd name="connsiteX0" fmla="*/ 0 w 854692"/>
                      <a:gd name="connsiteY0" fmla="*/ 1389770 h 1423796"/>
                      <a:gd name="connsiteX1" fmla="*/ 726887 w 854692"/>
                      <a:gd name="connsiteY1" fmla="*/ 1373796 h 1423796"/>
                      <a:gd name="connsiteX2" fmla="*/ 726887 w 854692"/>
                      <a:gd name="connsiteY2" fmla="*/ 423321 h 1423796"/>
                      <a:gd name="connsiteX3" fmla="*/ 718900 w 854692"/>
                      <a:gd name="connsiteY3" fmla="*/ 551116 h 1423796"/>
                      <a:gd name="connsiteX4" fmla="*/ 854692 w 854692"/>
                      <a:gd name="connsiteY4" fmla="*/ 375397 h 1423796"/>
                      <a:gd name="connsiteX5" fmla="*/ 670973 w 854692"/>
                      <a:gd name="connsiteY5" fmla="*/ 47923 h 1423796"/>
                      <a:gd name="connsiteX6" fmla="*/ 543169 w 854692"/>
                      <a:gd name="connsiteY6" fmla="*/ 15974 h 1423796"/>
                      <a:gd name="connsiteX7" fmla="*/ 303535 w 854692"/>
                      <a:gd name="connsiteY7" fmla="*/ 0 h 1423796"/>
                      <a:gd name="connsiteX8" fmla="*/ 15976 w 854692"/>
                      <a:gd name="connsiteY8" fmla="*/ 111820 h 1423796"/>
                      <a:gd name="connsiteX9" fmla="*/ 119817 w 854692"/>
                      <a:gd name="connsiteY9" fmla="*/ 423321 h 1423796"/>
                      <a:gd name="connsiteX10" fmla="*/ 439328 w 854692"/>
                      <a:gd name="connsiteY10" fmla="*/ 303513 h 1423796"/>
                      <a:gd name="connsiteX11" fmla="*/ 423352 w 854692"/>
                      <a:gd name="connsiteY11" fmla="*/ 87859 h 1423796"/>
                      <a:gd name="connsiteX12" fmla="*/ 447317 w 854692"/>
                      <a:gd name="connsiteY12" fmla="*/ 311498 h 1423796"/>
                      <a:gd name="connsiteX13" fmla="*/ 111829 w 854692"/>
                      <a:gd name="connsiteY13" fmla="*/ 423321 h 1423796"/>
                      <a:gd name="connsiteX14" fmla="*/ 63902 w 854692"/>
                      <a:gd name="connsiteY14" fmla="*/ 423321 h 1423796"/>
                      <a:gd name="connsiteX15" fmla="*/ 23963 w 854692"/>
                      <a:gd name="connsiteY15" fmla="*/ 415333 h 1423796"/>
                      <a:gd name="connsiteX16" fmla="*/ 0 w 854692"/>
                      <a:gd name="connsiteY16" fmla="*/ 1389770 h 142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54692" h="1423796">
                        <a:moveTo>
                          <a:pt x="0" y="1389770"/>
                        </a:moveTo>
                        <a:cubicBezTo>
                          <a:pt x="287560" y="1456330"/>
                          <a:pt x="495241" y="1411070"/>
                          <a:pt x="726887" y="1373796"/>
                        </a:cubicBezTo>
                        <a:cubicBezTo>
                          <a:pt x="631034" y="1056971"/>
                          <a:pt x="726887" y="740146"/>
                          <a:pt x="726887" y="423321"/>
                        </a:cubicBezTo>
                        <a:lnTo>
                          <a:pt x="718900" y="551116"/>
                        </a:lnTo>
                        <a:lnTo>
                          <a:pt x="854692" y="375397"/>
                        </a:lnTo>
                        <a:lnTo>
                          <a:pt x="670973" y="47923"/>
                        </a:lnTo>
                        <a:lnTo>
                          <a:pt x="543169" y="15974"/>
                        </a:lnTo>
                        <a:lnTo>
                          <a:pt x="303535" y="0"/>
                        </a:lnTo>
                        <a:lnTo>
                          <a:pt x="15976" y="111820"/>
                        </a:lnTo>
                        <a:cubicBezTo>
                          <a:pt x="122480" y="231628"/>
                          <a:pt x="85203" y="319487"/>
                          <a:pt x="119817" y="423321"/>
                        </a:cubicBezTo>
                        <a:cubicBezTo>
                          <a:pt x="226321" y="383385"/>
                          <a:pt x="356788" y="367410"/>
                          <a:pt x="439328" y="303513"/>
                        </a:cubicBezTo>
                        <a:lnTo>
                          <a:pt x="423352" y="87859"/>
                        </a:lnTo>
                        <a:lnTo>
                          <a:pt x="447317" y="311498"/>
                        </a:lnTo>
                        <a:cubicBezTo>
                          <a:pt x="319513" y="394032"/>
                          <a:pt x="175732" y="404684"/>
                          <a:pt x="111829" y="423321"/>
                        </a:cubicBezTo>
                        <a:cubicBezTo>
                          <a:pt x="47927" y="441958"/>
                          <a:pt x="79878" y="423321"/>
                          <a:pt x="63902" y="423321"/>
                        </a:cubicBezTo>
                        <a:lnTo>
                          <a:pt x="23963" y="415333"/>
                        </a:lnTo>
                        <a:cubicBezTo>
                          <a:pt x="2663" y="737483"/>
                          <a:pt x="13312" y="1059633"/>
                          <a:pt x="0" y="138977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008000"/>
                      </a:gs>
                      <a:gs pos="100000">
                        <a:srgbClr val="FFFFFF"/>
                      </a:gs>
                    </a:gsLst>
                    <a:lin ang="0" scaled="1"/>
                    <a:tileRect/>
                  </a:gradFill>
                  <a:ln w="3175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75" name="Forma libre 574"/>
                  <p:cNvSpPr/>
                  <p:nvPr/>
                </p:nvSpPr>
                <p:spPr>
                  <a:xfrm>
                    <a:off x="5391450" y="6054289"/>
                    <a:ext cx="575414" cy="337191"/>
                  </a:xfrm>
                  <a:custGeom>
                    <a:avLst/>
                    <a:gdLst>
                      <a:gd name="connsiteX0" fmla="*/ 575414 w 575414"/>
                      <a:gd name="connsiteY0" fmla="*/ 151757 h 337191"/>
                      <a:gd name="connsiteX1" fmla="*/ 575414 w 575414"/>
                      <a:gd name="connsiteY1" fmla="*/ 151757 h 337191"/>
                      <a:gd name="connsiteX2" fmla="*/ 559439 w 575414"/>
                      <a:gd name="connsiteY2" fmla="*/ 223641 h 337191"/>
                      <a:gd name="connsiteX3" fmla="*/ 559439 w 575414"/>
                      <a:gd name="connsiteY3" fmla="*/ 327475 h 337191"/>
                      <a:gd name="connsiteX4" fmla="*/ 471573 w 575414"/>
                      <a:gd name="connsiteY4" fmla="*/ 335462 h 337191"/>
                      <a:gd name="connsiteX5" fmla="*/ 407671 w 575414"/>
                      <a:gd name="connsiteY5" fmla="*/ 327475 h 337191"/>
                      <a:gd name="connsiteX6" fmla="*/ 375720 w 575414"/>
                      <a:gd name="connsiteY6" fmla="*/ 319488 h 337191"/>
                      <a:gd name="connsiteX7" fmla="*/ 351757 w 575414"/>
                      <a:gd name="connsiteY7" fmla="*/ 271565 h 337191"/>
                      <a:gd name="connsiteX8" fmla="*/ 335781 w 575414"/>
                      <a:gd name="connsiteY8" fmla="*/ 255590 h 337191"/>
                      <a:gd name="connsiteX9" fmla="*/ 176026 w 575414"/>
                      <a:gd name="connsiteY9" fmla="*/ 263577 h 337191"/>
                      <a:gd name="connsiteX10" fmla="*/ 64197 w 575414"/>
                      <a:gd name="connsiteY10" fmla="*/ 255590 h 337191"/>
                      <a:gd name="connsiteX11" fmla="*/ 16270 w 575414"/>
                      <a:gd name="connsiteY11" fmla="*/ 239616 h 337191"/>
                      <a:gd name="connsiteX12" fmla="*/ 295 w 575414"/>
                      <a:gd name="connsiteY12" fmla="*/ 175718 h 337191"/>
                      <a:gd name="connsiteX13" fmla="*/ 8283 w 575414"/>
                      <a:gd name="connsiteY13" fmla="*/ 135782 h 337191"/>
                      <a:gd name="connsiteX14" fmla="*/ 32246 w 575414"/>
                      <a:gd name="connsiteY14" fmla="*/ 127795 h 337191"/>
                      <a:gd name="connsiteX15" fmla="*/ 64197 w 575414"/>
                      <a:gd name="connsiteY15" fmla="*/ 119808 h 337191"/>
                      <a:gd name="connsiteX16" fmla="*/ 136087 w 575414"/>
                      <a:gd name="connsiteY16" fmla="*/ 103834 h 337191"/>
                      <a:gd name="connsiteX17" fmla="*/ 168038 w 575414"/>
                      <a:gd name="connsiteY17" fmla="*/ 87859 h 337191"/>
                      <a:gd name="connsiteX18" fmla="*/ 184014 w 575414"/>
                      <a:gd name="connsiteY18" fmla="*/ 63898 h 337191"/>
                      <a:gd name="connsiteX19" fmla="*/ 255904 w 575414"/>
                      <a:gd name="connsiteY19" fmla="*/ 55910 h 337191"/>
                      <a:gd name="connsiteX20" fmla="*/ 279867 w 575414"/>
                      <a:gd name="connsiteY20" fmla="*/ 47923 h 337191"/>
                      <a:gd name="connsiteX21" fmla="*/ 303830 w 575414"/>
                      <a:gd name="connsiteY21" fmla="*/ 0 h 337191"/>
                      <a:gd name="connsiteX22" fmla="*/ 319806 w 575414"/>
                      <a:gd name="connsiteY22" fmla="*/ 119808 h 337191"/>
                      <a:gd name="connsiteX23" fmla="*/ 375720 w 575414"/>
                      <a:gd name="connsiteY23" fmla="*/ 127795 h 337191"/>
                      <a:gd name="connsiteX24" fmla="*/ 511512 w 575414"/>
                      <a:gd name="connsiteY24" fmla="*/ 119808 h 337191"/>
                      <a:gd name="connsiteX25" fmla="*/ 535476 w 575414"/>
                      <a:gd name="connsiteY25" fmla="*/ 95846 h 337191"/>
                      <a:gd name="connsiteX26" fmla="*/ 551451 w 575414"/>
                      <a:gd name="connsiteY26" fmla="*/ 71885 h 337191"/>
                      <a:gd name="connsiteX27" fmla="*/ 559439 w 575414"/>
                      <a:gd name="connsiteY27" fmla="*/ 143770 h 337191"/>
                      <a:gd name="connsiteX28" fmla="*/ 567427 w 575414"/>
                      <a:gd name="connsiteY28" fmla="*/ 175718 h 337191"/>
                      <a:gd name="connsiteX29" fmla="*/ 575414 w 575414"/>
                      <a:gd name="connsiteY29" fmla="*/ 151757 h 337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575414" h="337191">
                        <a:moveTo>
                          <a:pt x="575414" y="151757"/>
                        </a:moveTo>
                        <a:lnTo>
                          <a:pt x="575414" y="151757"/>
                        </a:lnTo>
                        <a:cubicBezTo>
                          <a:pt x="570089" y="175718"/>
                          <a:pt x="561188" y="199157"/>
                          <a:pt x="559439" y="223641"/>
                        </a:cubicBezTo>
                        <a:cubicBezTo>
                          <a:pt x="557493" y="250888"/>
                          <a:pt x="591475" y="303450"/>
                          <a:pt x="559439" y="327475"/>
                        </a:cubicBezTo>
                        <a:cubicBezTo>
                          <a:pt x="535911" y="345120"/>
                          <a:pt x="500862" y="332800"/>
                          <a:pt x="471573" y="335462"/>
                        </a:cubicBezTo>
                        <a:cubicBezTo>
                          <a:pt x="450272" y="332800"/>
                          <a:pt x="428845" y="331004"/>
                          <a:pt x="407671" y="327475"/>
                        </a:cubicBezTo>
                        <a:cubicBezTo>
                          <a:pt x="396842" y="325670"/>
                          <a:pt x="384854" y="325577"/>
                          <a:pt x="375720" y="319488"/>
                        </a:cubicBezTo>
                        <a:cubicBezTo>
                          <a:pt x="355522" y="306024"/>
                          <a:pt x="362389" y="289283"/>
                          <a:pt x="351757" y="271565"/>
                        </a:cubicBezTo>
                        <a:cubicBezTo>
                          <a:pt x="347882" y="265107"/>
                          <a:pt x="341106" y="260915"/>
                          <a:pt x="335781" y="255590"/>
                        </a:cubicBezTo>
                        <a:cubicBezTo>
                          <a:pt x="282529" y="258252"/>
                          <a:pt x="229344" y="263577"/>
                          <a:pt x="176026" y="263577"/>
                        </a:cubicBezTo>
                        <a:cubicBezTo>
                          <a:pt x="138655" y="263577"/>
                          <a:pt x="101155" y="261133"/>
                          <a:pt x="64197" y="255590"/>
                        </a:cubicBezTo>
                        <a:cubicBezTo>
                          <a:pt x="47544" y="253092"/>
                          <a:pt x="16270" y="239616"/>
                          <a:pt x="16270" y="239616"/>
                        </a:cubicBezTo>
                        <a:cubicBezTo>
                          <a:pt x="10945" y="218317"/>
                          <a:pt x="1979" y="197608"/>
                          <a:pt x="295" y="175718"/>
                        </a:cubicBezTo>
                        <a:cubicBezTo>
                          <a:pt x="-746" y="162182"/>
                          <a:pt x="752" y="147077"/>
                          <a:pt x="8283" y="135782"/>
                        </a:cubicBezTo>
                        <a:cubicBezTo>
                          <a:pt x="12954" y="128777"/>
                          <a:pt x="24150" y="130108"/>
                          <a:pt x="32246" y="127795"/>
                        </a:cubicBezTo>
                        <a:cubicBezTo>
                          <a:pt x="42802" y="124779"/>
                          <a:pt x="53500" y="122276"/>
                          <a:pt x="64197" y="119808"/>
                        </a:cubicBezTo>
                        <a:lnTo>
                          <a:pt x="136087" y="103834"/>
                        </a:lnTo>
                        <a:cubicBezTo>
                          <a:pt x="146737" y="98509"/>
                          <a:pt x="158890" y="95482"/>
                          <a:pt x="168038" y="87859"/>
                        </a:cubicBezTo>
                        <a:cubicBezTo>
                          <a:pt x="175413" y="81714"/>
                          <a:pt x="174992" y="67178"/>
                          <a:pt x="184014" y="63898"/>
                        </a:cubicBezTo>
                        <a:cubicBezTo>
                          <a:pt x="206673" y="55659"/>
                          <a:pt x="231941" y="58573"/>
                          <a:pt x="255904" y="55910"/>
                        </a:cubicBezTo>
                        <a:cubicBezTo>
                          <a:pt x="263892" y="53248"/>
                          <a:pt x="273292" y="53182"/>
                          <a:pt x="279867" y="47923"/>
                        </a:cubicBezTo>
                        <a:cubicBezTo>
                          <a:pt x="293943" y="36663"/>
                          <a:pt x="298568" y="15785"/>
                          <a:pt x="303830" y="0"/>
                        </a:cubicBezTo>
                        <a:cubicBezTo>
                          <a:pt x="309155" y="39936"/>
                          <a:pt x="300053" y="84693"/>
                          <a:pt x="319806" y="119808"/>
                        </a:cubicBezTo>
                        <a:cubicBezTo>
                          <a:pt x="329037" y="136217"/>
                          <a:pt x="356893" y="127795"/>
                          <a:pt x="375720" y="127795"/>
                        </a:cubicBezTo>
                        <a:cubicBezTo>
                          <a:pt x="421062" y="127795"/>
                          <a:pt x="466248" y="122470"/>
                          <a:pt x="511512" y="119808"/>
                        </a:cubicBezTo>
                        <a:cubicBezTo>
                          <a:pt x="519500" y="111821"/>
                          <a:pt x="528244" y="104524"/>
                          <a:pt x="535476" y="95846"/>
                        </a:cubicBezTo>
                        <a:cubicBezTo>
                          <a:pt x="541622" y="88472"/>
                          <a:pt x="547158" y="63299"/>
                          <a:pt x="551451" y="71885"/>
                        </a:cubicBezTo>
                        <a:cubicBezTo>
                          <a:pt x="562233" y="93449"/>
                          <a:pt x="555773" y="119941"/>
                          <a:pt x="559439" y="143770"/>
                        </a:cubicBezTo>
                        <a:cubicBezTo>
                          <a:pt x="561108" y="154619"/>
                          <a:pt x="561779" y="166305"/>
                          <a:pt x="567427" y="175718"/>
                        </a:cubicBezTo>
                        <a:cubicBezTo>
                          <a:pt x="570490" y="180823"/>
                          <a:pt x="574083" y="155750"/>
                          <a:pt x="575414" y="15175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5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5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576" name="Forma libre 575"/>
                  <p:cNvSpPr/>
                  <p:nvPr/>
                </p:nvSpPr>
                <p:spPr>
                  <a:xfrm rot="20460214">
                    <a:off x="6435885" y="6019182"/>
                    <a:ext cx="646291" cy="337191"/>
                  </a:xfrm>
                  <a:custGeom>
                    <a:avLst/>
                    <a:gdLst>
                      <a:gd name="connsiteX0" fmla="*/ 575414 w 575414"/>
                      <a:gd name="connsiteY0" fmla="*/ 151757 h 337191"/>
                      <a:gd name="connsiteX1" fmla="*/ 575414 w 575414"/>
                      <a:gd name="connsiteY1" fmla="*/ 151757 h 337191"/>
                      <a:gd name="connsiteX2" fmla="*/ 559439 w 575414"/>
                      <a:gd name="connsiteY2" fmla="*/ 223641 h 337191"/>
                      <a:gd name="connsiteX3" fmla="*/ 559439 w 575414"/>
                      <a:gd name="connsiteY3" fmla="*/ 327475 h 337191"/>
                      <a:gd name="connsiteX4" fmla="*/ 471573 w 575414"/>
                      <a:gd name="connsiteY4" fmla="*/ 335462 h 337191"/>
                      <a:gd name="connsiteX5" fmla="*/ 407671 w 575414"/>
                      <a:gd name="connsiteY5" fmla="*/ 327475 h 337191"/>
                      <a:gd name="connsiteX6" fmla="*/ 375720 w 575414"/>
                      <a:gd name="connsiteY6" fmla="*/ 319488 h 337191"/>
                      <a:gd name="connsiteX7" fmla="*/ 351757 w 575414"/>
                      <a:gd name="connsiteY7" fmla="*/ 271565 h 337191"/>
                      <a:gd name="connsiteX8" fmla="*/ 335781 w 575414"/>
                      <a:gd name="connsiteY8" fmla="*/ 255590 h 337191"/>
                      <a:gd name="connsiteX9" fmla="*/ 176026 w 575414"/>
                      <a:gd name="connsiteY9" fmla="*/ 263577 h 337191"/>
                      <a:gd name="connsiteX10" fmla="*/ 64197 w 575414"/>
                      <a:gd name="connsiteY10" fmla="*/ 255590 h 337191"/>
                      <a:gd name="connsiteX11" fmla="*/ 16270 w 575414"/>
                      <a:gd name="connsiteY11" fmla="*/ 239616 h 337191"/>
                      <a:gd name="connsiteX12" fmla="*/ 295 w 575414"/>
                      <a:gd name="connsiteY12" fmla="*/ 175718 h 337191"/>
                      <a:gd name="connsiteX13" fmla="*/ 8283 w 575414"/>
                      <a:gd name="connsiteY13" fmla="*/ 135782 h 337191"/>
                      <a:gd name="connsiteX14" fmla="*/ 32246 w 575414"/>
                      <a:gd name="connsiteY14" fmla="*/ 127795 h 337191"/>
                      <a:gd name="connsiteX15" fmla="*/ 64197 w 575414"/>
                      <a:gd name="connsiteY15" fmla="*/ 119808 h 337191"/>
                      <a:gd name="connsiteX16" fmla="*/ 136087 w 575414"/>
                      <a:gd name="connsiteY16" fmla="*/ 103834 h 337191"/>
                      <a:gd name="connsiteX17" fmla="*/ 168038 w 575414"/>
                      <a:gd name="connsiteY17" fmla="*/ 87859 h 337191"/>
                      <a:gd name="connsiteX18" fmla="*/ 184014 w 575414"/>
                      <a:gd name="connsiteY18" fmla="*/ 63898 h 337191"/>
                      <a:gd name="connsiteX19" fmla="*/ 255904 w 575414"/>
                      <a:gd name="connsiteY19" fmla="*/ 55910 h 337191"/>
                      <a:gd name="connsiteX20" fmla="*/ 279867 w 575414"/>
                      <a:gd name="connsiteY20" fmla="*/ 47923 h 337191"/>
                      <a:gd name="connsiteX21" fmla="*/ 303830 w 575414"/>
                      <a:gd name="connsiteY21" fmla="*/ 0 h 337191"/>
                      <a:gd name="connsiteX22" fmla="*/ 319806 w 575414"/>
                      <a:gd name="connsiteY22" fmla="*/ 119808 h 337191"/>
                      <a:gd name="connsiteX23" fmla="*/ 375720 w 575414"/>
                      <a:gd name="connsiteY23" fmla="*/ 127795 h 337191"/>
                      <a:gd name="connsiteX24" fmla="*/ 511512 w 575414"/>
                      <a:gd name="connsiteY24" fmla="*/ 119808 h 337191"/>
                      <a:gd name="connsiteX25" fmla="*/ 535476 w 575414"/>
                      <a:gd name="connsiteY25" fmla="*/ 95846 h 337191"/>
                      <a:gd name="connsiteX26" fmla="*/ 551451 w 575414"/>
                      <a:gd name="connsiteY26" fmla="*/ 71885 h 337191"/>
                      <a:gd name="connsiteX27" fmla="*/ 559439 w 575414"/>
                      <a:gd name="connsiteY27" fmla="*/ 143770 h 337191"/>
                      <a:gd name="connsiteX28" fmla="*/ 567427 w 575414"/>
                      <a:gd name="connsiteY28" fmla="*/ 175718 h 337191"/>
                      <a:gd name="connsiteX29" fmla="*/ 575414 w 575414"/>
                      <a:gd name="connsiteY29" fmla="*/ 151757 h 337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575414" h="337191">
                        <a:moveTo>
                          <a:pt x="575414" y="151757"/>
                        </a:moveTo>
                        <a:lnTo>
                          <a:pt x="575414" y="151757"/>
                        </a:lnTo>
                        <a:cubicBezTo>
                          <a:pt x="570089" y="175718"/>
                          <a:pt x="561188" y="199157"/>
                          <a:pt x="559439" y="223641"/>
                        </a:cubicBezTo>
                        <a:cubicBezTo>
                          <a:pt x="557493" y="250888"/>
                          <a:pt x="591475" y="303450"/>
                          <a:pt x="559439" y="327475"/>
                        </a:cubicBezTo>
                        <a:cubicBezTo>
                          <a:pt x="535911" y="345120"/>
                          <a:pt x="500862" y="332800"/>
                          <a:pt x="471573" y="335462"/>
                        </a:cubicBezTo>
                        <a:cubicBezTo>
                          <a:pt x="450272" y="332800"/>
                          <a:pt x="428845" y="331004"/>
                          <a:pt x="407671" y="327475"/>
                        </a:cubicBezTo>
                        <a:cubicBezTo>
                          <a:pt x="396842" y="325670"/>
                          <a:pt x="384854" y="325577"/>
                          <a:pt x="375720" y="319488"/>
                        </a:cubicBezTo>
                        <a:cubicBezTo>
                          <a:pt x="355522" y="306024"/>
                          <a:pt x="362389" y="289283"/>
                          <a:pt x="351757" y="271565"/>
                        </a:cubicBezTo>
                        <a:cubicBezTo>
                          <a:pt x="347882" y="265107"/>
                          <a:pt x="341106" y="260915"/>
                          <a:pt x="335781" y="255590"/>
                        </a:cubicBezTo>
                        <a:cubicBezTo>
                          <a:pt x="282529" y="258252"/>
                          <a:pt x="229344" y="263577"/>
                          <a:pt x="176026" y="263577"/>
                        </a:cubicBezTo>
                        <a:cubicBezTo>
                          <a:pt x="138655" y="263577"/>
                          <a:pt x="101155" y="261133"/>
                          <a:pt x="64197" y="255590"/>
                        </a:cubicBezTo>
                        <a:cubicBezTo>
                          <a:pt x="47544" y="253092"/>
                          <a:pt x="16270" y="239616"/>
                          <a:pt x="16270" y="239616"/>
                        </a:cubicBezTo>
                        <a:cubicBezTo>
                          <a:pt x="10945" y="218317"/>
                          <a:pt x="1979" y="197608"/>
                          <a:pt x="295" y="175718"/>
                        </a:cubicBezTo>
                        <a:cubicBezTo>
                          <a:pt x="-746" y="162182"/>
                          <a:pt x="752" y="147077"/>
                          <a:pt x="8283" y="135782"/>
                        </a:cubicBezTo>
                        <a:cubicBezTo>
                          <a:pt x="12954" y="128777"/>
                          <a:pt x="24150" y="130108"/>
                          <a:pt x="32246" y="127795"/>
                        </a:cubicBezTo>
                        <a:cubicBezTo>
                          <a:pt x="42802" y="124779"/>
                          <a:pt x="53500" y="122276"/>
                          <a:pt x="64197" y="119808"/>
                        </a:cubicBezTo>
                        <a:lnTo>
                          <a:pt x="136087" y="103834"/>
                        </a:lnTo>
                        <a:cubicBezTo>
                          <a:pt x="146737" y="98509"/>
                          <a:pt x="158890" y="95482"/>
                          <a:pt x="168038" y="87859"/>
                        </a:cubicBezTo>
                        <a:cubicBezTo>
                          <a:pt x="175413" y="81714"/>
                          <a:pt x="174992" y="67178"/>
                          <a:pt x="184014" y="63898"/>
                        </a:cubicBezTo>
                        <a:cubicBezTo>
                          <a:pt x="206673" y="55659"/>
                          <a:pt x="231941" y="58573"/>
                          <a:pt x="255904" y="55910"/>
                        </a:cubicBezTo>
                        <a:cubicBezTo>
                          <a:pt x="263892" y="53248"/>
                          <a:pt x="273292" y="53182"/>
                          <a:pt x="279867" y="47923"/>
                        </a:cubicBezTo>
                        <a:cubicBezTo>
                          <a:pt x="293943" y="36663"/>
                          <a:pt x="298568" y="15785"/>
                          <a:pt x="303830" y="0"/>
                        </a:cubicBezTo>
                        <a:cubicBezTo>
                          <a:pt x="309155" y="39936"/>
                          <a:pt x="300053" y="84693"/>
                          <a:pt x="319806" y="119808"/>
                        </a:cubicBezTo>
                        <a:cubicBezTo>
                          <a:pt x="329037" y="136217"/>
                          <a:pt x="356893" y="127795"/>
                          <a:pt x="375720" y="127795"/>
                        </a:cubicBezTo>
                        <a:cubicBezTo>
                          <a:pt x="421062" y="127795"/>
                          <a:pt x="466248" y="122470"/>
                          <a:pt x="511512" y="119808"/>
                        </a:cubicBezTo>
                        <a:cubicBezTo>
                          <a:pt x="519500" y="111821"/>
                          <a:pt x="528244" y="104524"/>
                          <a:pt x="535476" y="95846"/>
                        </a:cubicBezTo>
                        <a:cubicBezTo>
                          <a:pt x="541622" y="88472"/>
                          <a:pt x="547158" y="63299"/>
                          <a:pt x="551451" y="71885"/>
                        </a:cubicBezTo>
                        <a:cubicBezTo>
                          <a:pt x="562233" y="93449"/>
                          <a:pt x="555773" y="119941"/>
                          <a:pt x="559439" y="143770"/>
                        </a:cubicBezTo>
                        <a:cubicBezTo>
                          <a:pt x="561108" y="154619"/>
                          <a:pt x="561779" y="166305"/>
                          <a:pt x="567427" y="175718"/>
                        </a:cubicBezTo>
                        <a:cubicBezTo>
                          <a:pt x="570490" y="180823"/>
                          <a:pt x="574083" y="155750"/>
                          <a:pt x="575414" y="15175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50000"/>
                        </a:schemeClr>
                      </a:gs>
                      <a:gs pos="100000">
                        <a:srgbClr val="FFFFFF"/>
                      </a:gs>
                      <a:gs pos="50000">
                        <a:schemeClr val="accent6">
                          <a:lumMod val="50000"/>
                        </a:schemeClr>
                      </a:gs>
                    </a:gsLst>
                    <a:path path="circle">
                      <a:fillToRect l="100000" t="100000"/>
                    </a:path>
                    <a:tileRect r="-100000" b="-100000"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</p:grpSp>
          </p:grpSp>
          <p:sp>
            <p:nvSpPr>
              <p:cNvPr id="12" name="Forma libre 11"/>
              <p:cNvSpPr/>
              <p:nvPr/>
            </p:nvSpPr>
            <p:spPr>
              <a:xfrm>
                <a:off x="6075785" y="794707"/>
                <a:ext cx="2969257" cy="1187657"/>
              </a:xfrm>
              <a:custGeom>
                <a:avLst/>
                <a:gdLst>
                  <a:gd name="connsiteX0" fmla="*/ 0 w 3134741"/>
                  <a:gd name="connsiteY0" fmla="*/ 0 h 1253851"/>
                  <a:gd name="connsiteX1" fmla="*/ 868082 w 3134741"/>
                  <a:gd name="connsiteY1" fmla="*/ 8038 h 1253851"/>
                  <a:gd name="connsiteX2" fmla="*/ 1326237 w 3134741"/>
                  <a:gd name="connsiteY2" fmla="*/ 168788 h 1253851"/>
                  <a:gd name="connsiteX3" fmla="*/ 1414653 w 3134741"/>
                  <a:gd name="connsiteY3" fmla="*/ 128600 h 1253851"/>
                  <a:gd name="connsiteX4" fmla="*/ 1768316 w 3134741"/>
                  <a:gd name="connsiteY4" fmla="*/ 257200 h 1253851"/>
                  <a:gd name="connsiteX5" fmla="*/ 1768316 w 3134741"/>
                  <a:gd name="connsiteY5" fmla="*/ 257200 h 1253851"/>
                  <a:gd name="connsiteX6" fmla="*/ 2716776 w 3134741"/>
                  <a:gd name="connsiteY6" fmla="*/ 586738 h 1253851"/>
                  <a:gd name="connsiteX7" fmla="*/ 2861456 w 3134741"/>
                  <a:gd name="connsiteY7" fmla="*/ 586738 h 1253851"/>
                  <a:gd name="connsiteX8" fmla="*/ 3134741 w 3134741"/>
                  <a:gd name="connsiteY8" fmla="*/ 683188 h 1253851"/>
                  <a:gd name="connsiteX9" fmla="*/ 3110628 w 3134741"/>
                  <a:gd name="connsiteY9" fmla="*/ 1253851 h 1253851"/>
                  <a:gd name="connsiteX10" fmla="*/ 0 w 3134741"/>
                  <a:gd name="connsiteY10" fmla="*/ 0 h 125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34741" h="1253851">
                    <a:moveTo>
                      <a:pt x="0" y="0"/>
                    </a:moveTo>
                    <a:lnTo>
                      <a:pt x="868082" y="8038"/>
                    </a:lnTo>
                    <a:lnTo>
                      <a:pt x="1326237" y="168788"/>
                    </a:lnTo>
                    <a:lnTo>
                      <a:pt x="1414653" y="128600"/>
                    </a:lnTo>
                    <a:lnTo>
                      <a:pt x="1768316" y="257200"/>
                    </a:lnTo>
                    <a:lnTo>
                      <a:pt x="1768316" y="257200"/>
                    </a:lnTo>
                    <a:lnTo>
                      <a:pt x="2716776" y="586738"/>
                    </a:lnTo>
                    <a:lnTo>
                      <a:pt x="2861456" y="586738"/>
                    </a:lnTo>
                    <a:lnTo>
                      <a:pt x="3134741" y="683188"/>
                    </a:lnTo>
                    <a:lnTo>
                      <a:pt x="3110628" y="12538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7640"/>
              </a:solidFill>
              <a:ln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lt1"/>
                  </a:solidFill>
                </a:endParaRPr>
              </a:p>
            </p:txBody>
          </p:sp>
          <p:sp>
            <p:nvSpPr>
              <p:cNvPr id="14" name="Forma libre 13"/>
              <p:cNvSpPr/>
              <p:nvPr/>
            </p:nvSpPr>
            <p:spPr>
              <a:xfrm>
                <a:off x="6137117" y="231332"/>
                <a:ext cx="55550" cy="613790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5" name="Forma libre 14"/>
              <p:cNvSpPr/>
              <p:nvPr/>
            </p:nvSpPr>
            <p:spPr>
              <a:xfrm>
                <a:off x="6298156" y="261785"/>
                <a:ext cx="55550" cy="681989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6" name="Forma libre 15"/>
              <p:cNvSpPr/>
              <p:nvPr/>
            </p:nvSpPr>
            <p:spPr>
              <a:xfrm>
                <a:off x="6429843" y="292239"/>
                <a:ext cx="55550" cy="681989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7" name="Forma libre 16"/>
              <p:cNvSpPr/>
              <p:nvPr/>
            </p:nvSpPr>
            <p:spPr>
              <a:xfrm>
                <a:off x="6556224" y="364562"/>
                <a:ext cx="55550" cy="681989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3" name="Forma libre 22"/>
              <p:cNvSpPr/>
              <p:nvPr/>
            </p:nvSpPr>
            <p:spPr>
              <a:xfrm>
                <a:off x="7034348" y="552014"/>
                <a:ext cx="55550" cy="681989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5" name="Forma libre 24"/>
              <p:cNvSpPr/>
              <p:nvPr/>
            </p:nvSpPr>
            <p:spPr>
              <a:xfrm>
                <a:off x="8025256" y="817550"/>
                <a:ext cx="55550" cy="860290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6" name="Forma libre 25"/>
              <p:cNvSpPr/>
              <p:nvPr/>
            </p:nvSpPr>
            <p:spPr>
              <a:xfrm>
                <a:off x="8297395" y="946972"/>
                <a:ext cx="55550" cy="750188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7" name="Forma libre 26"/>
              <p:cNvSpPr/>
              <p:nvPr/>
            </p:nvSpPr>
            <p:spPr>
              <a:xfrm>
                <a:off x="8541868" y="962201"/>
                <a:ext cx="55550" cy="860290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8" name="Forma libre 27"/>
              <p:cNvSpPr/>
              <p:nvPr/>
            </p:nvSpPr>
            <p:spPr>
              <a:xfrm>
                <a:off x="8752737" y="1030717"/>
                <a:ext cx="55550" cy="860290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9" name="Forma libre 28"/>
              <p:cNvSpPr/>
              <p:nvPr/>
            </p:nvSpPr>
            <p:spPr>
              <a:xfrm>
                <a:off x="8997105" y="1122075"/>
                <a:ext cx="55550" cy="860290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8" name="Forma libre 17"/>
              <p:cNvSpPr/>
              <p:nvPr/>
            </p:nvSpPr>
            <p:spPr>
              <a:xfrm>
                <a:off x="6691743" y="413888"/>
                <a:ext cx="55550" cy="647889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9" name="Forma libre 18"/>
              <p:cNvSpPr/>
              <p:nvPr/>
            </p:nvSpPr>
            <p:spPr>
              <a:xfrm>
                <a:off x="6842491" y="467342"/>
                <a:ext cx="55550" cy="647889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1" name="Forma libre 10"/>
              <p:cNvSpPr/>
              <p:nvPr/>
            </p:nvSpPr>
            <p:spPr>
              <a:xfrm>
                <a:off x="6052945" y="794707"/>
                <a:ext cx="2999710" cy="1347534"/>
              </a:xfrm>
              <a:custGeom>
                <a:avLst/>
                <a:gdLst>
                  <a:gd name="connsiteX0" fmla="*/ 32151 w 3166892"/>
                  <a:gd name="connsiteY0" fmla="*/ 0 h 1422638"/>
                  <a:gd name="connsiteX1" fmla="*/ 3166892 w 3166892"/>
                  <a:gd name="connsiteY1" fmla="*/ 1277963 h 1422638"/>
                  <a:gd name="connsiteX2" fmla="*/ 3166892 w 3166892"/>
                  <a:gd name="connsiteY2" fmla="*/ 1422638 h 1422638"/>
                  <a:gd name="connsiteX3" fmla="*/ 0 w 3166892"/>
                  <a:gd name="connsiteY3" fmla="*/ 104488 h 1422638"/>
                  <a:gd name="connsiteX4" fmla="*/ 32151 w 3166892"/>
                  <a:gd name="connsiteY4" fmla="*/ 0 h 142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6892" h="1422638">
                    <a:moveTo>
                      <a:pt x="32151" y="0"/>
                    </a:moveTo>
                    <a:lnTo>
                      <a:pt x="3166892" y="1277963"/>
                    </a:lnTo>
                    <a:lnTo>
                      <a:pt x="3166892" y="1422638"/>
                    </a:lnTo>
                    <a:lnTo>
                      <a:pt x="0" y="104488"/>
                    </a:lnTo>
                    <a:lnTo>
                      <a:pt x="32151" y="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42" name="Agrupar 641"/>
              <p:cNvGrpSpPr>
                <a:grpSpLocks noChangeAspect="1"/>
              </p:cNvGrpSpPr>
              <p:nvPr/>
            </p:nvGrpSpPr>
            <p:grpSpPr>
              <a:xfrm>
                <a:off x="7084914" y="-28196"/>
                <a:ext cx="1163438" cy="1369772"/>
                <a:chOff x="564457" y="1793875"/>
                <a:chExt cx="3153468" cy="3712743"/>
              </a:xfrm>
            </p:grpSpPr>
            <p:sp>
              <p:nvSpPr>
                <p:cNvPr id="643" name="Forma libre 642"/>
                <p:cNvSpPr/>
                <p:nvPr/>
              </p:nvSpPr>
              <p:spPr>
                <a:xfrm>
                  <a:off x="2047875" y="5241925"/>
                  <a:ext cx="874597" cy="251993"/>
                </a:xfrm>
                <a:custGeom>
                  <a:avLst/>
                  <a:gdLst>
                    <a:gd name="connsiteX0" fmla="*/ 0 w 727075"/>
                    <a:gd name="connsiteY0" fmla="*/ 38100 h 314325"/>
                    <a:gd name="connsiteX1" fmla="*/ 3175 w 727075"/>
                    <a:gd name="connsiteY1" fmla="*/ 260350 h 314325"/>
                    <a:gd name="connsiteX2" fmla="*/ 685800 w 727075"/>
                    <a:gd name="connsiteY2" fmla="*/ 314325 h 314325"/>
                    <a:gd name="connsiteX3" fmla="*/ 727075 w 727075"/>
                    <a:gd name="connsiteY3" fmla="*/ 82550 h 314325"/>
                    <a:gd name="connsiteX4" fmla="*/ 568325 w 727075"/>
                    <a:gd name="connsiteY4" fmla="*/ 0 h 314325"/>
                    <a:gd name="connsiteX5" fmla="*/ 0 w 727075"/>
                    <a:gd name="connsiteY5" fmla="*/ 38100 h 314325"/>
                    <a:gd name="connsiteX0" fmla="*/ 34230 w 761305"/>
                    <a:gd name="connsiteY0" fmla="*/ 38100 h 314325"/>
                    <a:gd name="connsiteX1" fmla="*/ 37405 w 761305"/>
                    <a:gd name="connsiteY1" fmla="*/ 260350 h 314325"/>
                    <a:gd name="connsiteX2" fmla="*/ 720030 w 761305"/>
                    <a:gd name="connsiteY2" fmla="*/ 314325 h 314325"/>
                    <a:gd name="connsiteX3" fmla="*/ 761305 w 761305"/>
                    <a:gd name="connsiteY3" fmla="*/ 82550 h 314325"/>
                    <a:gd name="connsiteX4" fmla="*/ 602555 w 761305"/>
                    <a:gd name="connsiteY4" fmla="*/ 0 h 314325"/>
                    <a:gd name="connsiteX5" fmla="*/ 34230 w 761305"/>
                    <a:gd name="connsiteY5" fmla="*/ 38100 h 314325"/>
                    <a:gd name="connsiteX0" fmla="*/ 57954 w 785029"/>
                    <a:gd name="connsiteY0" fmla="*/ 38100 h 314325"/>
                    <a:gd name="connsiteX1" fmla="*/ 61129 w 785029"/>
                    <a:gd name="connsiteY1" fmla="*/ 260350 h 314325"/>
                    <a:gd name="connsiteX2" fmla="*/ 743754 w 785029"/>
                    <a:gd name="connsiteY2" fmla="*/ 314325 h 314325"/>
                    <a:gd name="connsiteX3" fmla="*/ 785029 w 785029"/>
                    <a:gd name="connsiteY3" fmla="*/ 82550 h 314325"/>
                    <a:gd name="connsiteX4" fmla="*/ 626279 w 785029"/>
                    <a:gd name="connsiteY4" fmla="*/ 0 h 314325"/>
                    <a:gd name="connsiteX5" fmla="*/ 57954 w 785029"/>
                    <a:gd name="connsiteY5" fmla="*/ 38100 h 314325"/>
                    <a:gd name="connsiteX0" fmla="*/ 57954 w 785029"/>
                    <a:gd name="connsiteY0" fmla="*/ 0 h 276225"/>
                    <a:gd name="connsiteX1" fmla="*/ 61129 w 785029"/>
                    <a:gd name="connsiteY1" fmla="*/ 222250 h 276225"/>
                    <a:gd name="connsiteX2" fmla="*/ 743754 w 785029"/>
                    <a:gd name="connsiteY2" fmla="*/ 276225 h 276225"/>
                    <a:gd name="connsiteX3" fmla="*/ 785029 w 785029"/>
                    <a:gd name="connsiteY3" fmla="*/ 44450 h 276225"/>
                    <a:gd name="connsiteX4" fmla="*/ 638979 w 785029"/>
                    <a:gd name="connsiteY4" fmla="*/ 0 h 276225"/>
                    <a:gd name="connsiteX5" fmla="*/ 57954 w 785029"/>
                    <a:gd name="connsiteY5" fmla="*/ 0 h 276225"/>
                    <a:gd name="connsiteX0" fmla="*/ 57954 w 853859"/>
                    <a:gd name="connsiteY0" fmla="*/ 0 h 276225"/>
                    <a:gd name="connsiteX1" fmla="*/ 61129 w 853859"/>
                    <a:gd name="connsiteY1" fmla="*/ 222250 h 276225"/>
                    <a:gd name="connsiteX2" fmla="*/ 743754 w 853859"/>
                    <a:gd name="connsiteY2" fmla="*/ 276225 h 276225"/>
                    <a:gd name="connsiteX3" fmla="*/ 785029 w 853859"/>
                    <a:gd name="connsiteY3" fmla="*/ 44450 h 276225"/>
                    <a:gd name="connsiteX4" fmla="*/ 638979 w 853859"/>
                    <a:gd name="connsiteY4" fmla="*/ 0 h 276225"/>
                    <a:gd name="connsiteX5" fmla="*/ 57954 w 853859"/>
                    <a:gd name="connsiteY5" fmla="*/ 0 h 276225"/>
                    <a:gd name="connsiteX0" fmla="*/ 57954 w 853188"/>
                    <a:gd name="connsiteY0" fmla="*/ 0 h 241300"/>
                    <a:gd name="connsiteX1" fmla="*/ 61129 w 853188"/>
                    <a:gd name="connsiteY1" fmla="*/ 222250 h 241300"/>
                    <a:gd name="connsiteX2" fmla="*/ 740579 w 853188"/>
                    <a:gd name="connsiteY2" fmla="*/ 241300 h 241300"/>
                    <a:gd name="connsiteX3" fmla="*/ 785029 w 853188"/>
                    <a:gd name="connsiteY3" fmla="*/ 44450 h 241300"/>
                    <a:gd name="connsiteX4" fmla="*/ 638979 w 853188"/>
                    <a:gd name="connsiteY4" fmla="*/ 0 h 241300"/>
                    <a:gd name="connsiteX5" fmla="*/ 57954 w 853188"/>
                    <a:gd name="connsiteY5" fmla="*/ 0 h 241300"/>
                    <a:gd name="connsiteX0" fmla="*/ 57954 w 874597"/>
                    <a:gd name="connsiteY0" fmla="*/ 0 h 241300"/>
                    <a:gd name="connsiteX1" fmla="*/ 61129 w 874597"/>
                    <a:gd name="connsiteY1" fmla="*/ 222250 h 241300"/>
                    <a:gd name="connsiteX2" fmla="*/ 740579 w 874597"/>
                    <a:gd name="connsiteY2" fmla="*/ 241300 h 241300"/>
                    <a:gd name="connsiteX3" fmla="*/ 785029 w 874597"/>
                    <a:gd name="connsiteY3" fmla="*/ 44450 h 241300"/>
                    <a:gd name="connsiteX4" fmla="*/ 638979 w 874597"/>
                    <a:gd name="connsiteY4" fmla="*/ 0 h 241300"/>
                    <a:gd name="connsiteX5" fmla="*/ 57954 w 874597"/>
                    <a:gd name="connsiteY5" fmla="*/ 0 h 241300"/>
                    <a:gd name="connsiteX0" fmla="*/ 57954 w 874597"/>
                    <a:gd name="connsiteY0" fmla="*/ 0 h 258711"/>
                    <a:gd name="connsiteX1" fmla="*/ 61129 w 874597"/>
                    <a:gd name="connsiteY1" fmla="*/ 222250 h 258711"/>
                    <a:gd name="connsiteX2" fmla="*/ 740579 w 874597"/>
                    <a:gd name="connsiteY2" fmla="*/ 241300 h 258711"/>
                    <a:gd name="connsiteX3" fmla="*/ 785029 w 874597"/>
                    <a:gd name="connsiteY3" fmla="*/ 44450 h 258711"/>
                    <a:gd name="connsiteX4" fmla="*/ 638979 w 874597"/>
                    <a:gd name="connsiteY4" fmla="*/ 0 h 258711"/>
                    <a:gd name="connsiteX5" fmla="*/ 57954 w 874597"/>
                    <a:gd name="connsiteY5" fmla="*/ 0 h 258711"/>
                    <a:gd name="connsiteX0" fmla="*/ 57954 w 874597"/>
                    <a:gd name="connsiteY0" fmla="*/ 0 h 251993"/>
                    <a:gd name="connsiteX1" fmla="*/ 61129 w 874597"/>
                    <a:gd name="connsiteY1" fmla="*/ 222250 h 251993"/>
                    <a:gd name="connsiteX2" fmla="*/ 740579 w 874597"/>
                    <a:gd name="connsiteY2" fmla="*/ 241300 h 251993"/>
                    <a:gd name="connsiteX3" fmla="*/ 785029 w 874597"/>
                    <a:gd name="connsiteY3" fmla="*/ 44450 h 251993"/>
                    <a:gd name="connsiteX4" fmla="*/ 638979 w 874597"/>
                    <a:gd name="connsiteY4" fmla="*/ 0 h 251993"/>
                    <a:gd name="connsiteX5" fmla="*/ 57954 w 874597"/>
                    <a:gd name="connsiteY5" fmla="*/ 0 h 251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597" h="251993">
                      <a:moveTo>
                        <a:pt x="57954" y="0"/>
                      </a:moveTo>
                      <a:cubicBezTo>
                        <a:pt x="-20363" y="70908"/>
                        <a:pt x="-19304" y="189442"/>
                        <a:pt x="61129" y="222250"/>
                      </a:cubicBezTo>
                      <a:cubicBezTo>
                        <a:pt x="262212" y="295275"/>
                        <a:pt x="358521" y="206375"/>
                        <a:pt x="740579" y="241300"/>
                      </a:cubicBezTo>
                      <a:cubicBezTo>
                        <a:pt x="849587" y="224367"/>
                        <a:pt x="955421" y="96308"/>
                        <a:pt x="785029" y="44450"/>
                      </a:cubicBezTo>
                      <a:lnTo>
                        <a:pt x="638979" y="0"/>
                      </a:lnTo>
                      <a:lnTo>
                        <a:pt x="57954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653619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44" name="Forma libre 643"/>
                <p:cNvSpPr/>
                <p:nvPr/>
              </p:nvSpPr>
              <p:spPr>
                <a:xfrm>
                  <a:off x="2047875" y="4292600"/>
                  <a:ext cx="806450" cy="949325"/>
                </a:xfrm>
                <a:custGeom>
                  <a:avLst/>
                  <a:gdLst>
                    <a:gd name="connsiteX0" fmla="*/ 79375 w 806450"/>
                    <a:gd name="connsiteY0" fmla="*/ 0 h 949325"/>
                    <a:gd name="connsiteX1" fmla="*/ 492125 w 806450"/>
                    <a:gd name="connsiteY1" fmla="*/ 212725 h 949325"/>
                    <a:gd name="connsiteX2" fmla="*/ 685800 w 806450"/>
                    <a:gd name="connsiteY2" fmla="*/ 508000 h 949325"/>
                    <a:gd name="connsiteX3" fmla="*/ 708025 w 806450"/>
                    <a:gd name="connsiteY3" fmla="*/ 650875 h 949325"/>
                    <a:gd name="connsiteX4" fmla="*/ 739775 w 806450"/>
                    <a:gd name="connsiteY4" fmla="*/ 720725 h 949325"/>
                    <a:gd name="connsiteX5" fmla="*/ 704850 w 806450"/>
                    <a:gd name="connsiteY5" fmla="*/ 774700 h 949325"/>
                    <a:gd name="connsiteX6" fmla="*/ 673100 w 806450"/>
                    <a:gd name="connsiteY6" fmla="*/ 838200 h 949325"/>
                    <a:gd name="connsiteX7" fmla="*/ 793750 w 806450"/>
                    <a:gd name="connsiteY7" fmla="*/ 854075 h 949325"/>
                    <a:gd name="connsiteX8" fmla="*/ 806450 w 806450"/>
                    <a:gd name="connsiteY8" fmla="*/ 946150 h 949325"/>
                    <a:gd name="connsiteX9" fmla="*/ 463550 w 806450"/>
                    <a:gd name="connsiteY9" fmla="*/ 949325 h 949325"/>
                    <a:gd name="connsiteX10" fmla="*/ 0 w 806450"/>
                    <a:gd name="connsiteY10" fmla="*/ 158750 h 949325"/>
                    <a:gd name="connsiteX11" fmla="*/ 79375 w 806450"/>
                    <a:gd name="connsiteY11" fmla="*/ 0 h 949325"/>
                    <a:gd name="connsiteX0" fmla="*/ 79375 w 806450"/>
                    <a:gd name="connsiteY0" fmla="*/ 0 h 949325"/>
                    <a:gd name="connsiteX1" fmla="*/ 492125 w 806450"/>
                    <a:gd name="connsiteY1" fmla="*/ 212725 h 949325"/>
                    <a:gd name="connsiteX2" fmla="*/ 685800 w 806450"/>
                    <a:gd name="connsiteY2" fmla="*/ 508000 h 949325"/>
                    <a:gd name="connsiteX3" fmla="*/ 708025 w 806450"/>
                    <a:gd name="connsiteY3" fmla="*/ 650875 h 949325"/>
                    <a:gd name="connsiteX4" fmla="*/ 739775 w 806450"/>
                    <a:gd name="connsiteY4" fmla="*/ 720725 h 949325"/>
                    <a:gd name="connsiteX5" fmla="*/ 704850 w 806450"/>
                    <a:gd name="connsiteY5" fmla="*/ 774700 h 949325"/>
                    <a:gd name="connsiteX6" fmla="*/ 673100 w 806450"/>
                    <a:gd name="connsiteY6" fmla="*/ 838200 h 949325"/>
                    <a:gd name="connsiteX7" fmla="*/ 793750 w 806450"/>
                    <a:gd name="connsiteY7" fmla="*/ 854075 h 949325"/>
                    <a:gd name="connsiteX8" fmla="*/ 806450 w 806450"/>
                    <a:gd name="connsiteY8" fmla="*/ 946150 h 949325"/>
                    <a:gd name="connsiteX9" fmla="*/ 463550 w 806450"/>
                    <a:gd name="connsiteY9" fmla="*/ 949325 h 949325"/>
                    <a:gd name="connsiteX10" fmla="*/ 0 w 806450"/>
                    <a:gd name="connsiteY10" fmla="*/ 158750 h 949325"/>
                    <a:gd name="connsiteX11" fmla="*/ 79375 w 806450"/>
                    <a:gd name="connsiteY11" fmla="*/ 0 h 949325"/>
                    <a:gd name="connsiteX0" fmla="*/ 79375 w 806450"/>
                    <a:gd name="connsiteY0" fmla="*/ 0 h 949325"/>
                    <a:gd name="connsiteX1" fmla="*/ 492125 w 806450"/>
                    <a:gd name="connsiteY1" fmla="*/ 212725 h 949325"/>
                    <a:gd name="connsiteX2" fmla="*/ 685800 w 806450"/>
                    <a:gd name="connsiteY2" fmla="*/ 508000 h 949325"/>
                    <a:gd name="connsiteX3" fmla="*/ 708025 w 806450"/>
                    <a:gd name="connsiteY3" fmla="*/ 650875 h 949325"/>
                    <a:gd name="connsiteX4" fmla="*/ 739775 w 806450"/>
                    <a:gd name="connsiteY4" fmla="*/ 720725 h 949325"/>
                    <a:gd name="connsiteX5" fmla="*/ 704850 w 806450"/>
                    <a:gd name="connsiteY5" fmla="*/ 774700 h 949325"/>
                    <a:gd name="connsiteX6" fmla="*/ 673100 w 806450"/>
                    <a:gd name="connsiteY6" fmla="*/ 838200 h 949325"/>
                    <a:gd name="connsiteX7" fmla="*/ 793750 w 806450"/>
                    <a:gd name="connsiteY7" fmla="*/ 854075 h 949325"/>
                    <a:gd name="connsiteX8" fmla="*/ 806450 w 806450"/>
                    <a:gd name="connsiteY8" fmla="*/ 946150 h 949325"/>
                    <a:gd name="connsiteX9" fmla="*/ 463550 w 806450"/>
                    <a:gd name="connsiteY9" fmla="*/ 949325 h 949325"/>
                    <a:gd name="connsiteX10" fmla="*/ 0 w 806450"/>
                    <a:gd name="connsiteY10" fmla="*/ 158750 h 949325"/>
                    <a:gd name="connsiteX11" fmla="*/ 79375 w 806450"/>
                    <a:gd name="connsiteY11" fmla="*/ 0 h 949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6450" h="949325">
                      <a:moveTo>
                        <a:pt x="79375" y="0"/>
                      </a:moveTo>
                      <a:lnTo>
                        <a:pt x="492125" y="212725"/>
                      </a:lnTo>
                      <a:cubicBezTo>
                        <a:pt x="623358" y="247650"/>
                        <a:pt x="675217" y="409575"/>
                        <a:pt x="685800" y="508000"/>
                      </a:cubicBezTo>
                      <a:lnTo>
                        <a:pt x="708025" y="650875"/>
                      </a:lnTo>
                      <a:lnTo>
                        <a:pt x="739775" y="720725"/>
                      </a:lnTo>
                      <a:lnTo>
                        <a:pt x="704850" y="774700"/>
                      </a:lnTo>
                      <a:lnTo>
                        <a:pt x="673100" y="838200"/>
                      </a:lnTo>
                      <a:lnTo>
                        <a:pt x="793750" y="854075"/>
                      </a:lnTo>
                      <a:lnTo>
                        <a:pt x="806450" y="946150"/>
                      </a:lnTo>
                      <a:lnTo>
                        <a:pt x="463550" y="949325"/>
                      </a:lnTo>
                      <a:lnTo>
                        <a:pt x="0" y="158750"/>
                      </a:lnTo>
                      <a:lnTo>
                        <a:pt x="7937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45" name="Forma libre 644"/>
                <p:cNvSpPr/>
                <p:nvPr/>
              </p:nvSpPr>
              <p:spPr>
                <a:xfrm>
                  <a:off x="1314450" y="4400551"/>
                  <a:ext cx="1232097" cy="867128"/>
                </a:xfrm>
                <a:custGeom>
                  <a:avLst/>
                  <a:gdLst>
                    <a:gd name="connsiteX0" fmla="*/ 727075 w 1222375"/>
                    <a:gd name="connsiteY0" fmla="*/ 34925 h 854075"/>
                    <a:gd name="connsiteX1" fmla="*/ 0 w 1222375"/>
                    <a:gd name="connsiteY1" fmla="*/ 0 h 854075"/>
                    <a:gd name="connsiteX2" fmla="*/ 514350 w 1222375"/>
                    <a:gd name="connsiteY2" fmla="*/ 558800 h 854075"/>
                    <a:gd name="connsiteX3" fmla="*/ 374650 w 1222375"/>
                    <a:gd name="connsiteY3" fmla="*/ 758825 h 854075"/>
                    <a:gd name="connsiteX4" fmla="*/ 1222375 w 1222375"/>
                    <a:gd name="connsiteY4" fmla="*/ 854075 h 854075"/>
                    <a:gd name="connsiteX5" fmla="*/ 1136650 w 1222375"/>
                    <a:gd name="connsiteY5" fmla="*/ 698500 h 854075"/>
                    <a:gd name="connsiteX6" fmla="*/ 1155700 w 1222375"/>
                    <a:gd name="connsiteY6" fmla="*/ 577850 h 854075"/>
                    <a:gd name="connsiteX7" fmla="*/ 1162050 w 1222375"/>
                    <a:gd name="connsiteY7" fmla="*/ 412750 h 854075"/>
                    <a:gd name="connsiteX8" fmla="*/ 866775 w 1222375"/>
                    <a:gd name="connsiteY8" fmla="*/ 117475 h 854075"/>
                    <a:gd name="connsiteX9" fmla="*/ 727075 w 1222375"/>
                    <a:gd name="connsiteY9" fmla="*/ 34925 h 854075"/>
                    <a:gd name="connsiteX0" fmla="*/ 727075 w 1222375"/>
                    <a:gd name="connsiteY0" fmla="*/ 34925 h 854075"/>
                    <a:gd name="connsiteX1" fmla="*/ 0 w 1222375"/>
                    <a:gd name="connsiteY1" fmla="*/ 0 h 854075"/>
                    <a:gd name="connsiteX2" fmla="*/ 514350 w 1222375"/>
                    <a:gd name="connsiteY2" fmla="*/ 558800 h 854075"/>
                    <a:gd name="connsiteX3" fmla="*/ 374650 w 1222375"/>
                    <a:gd name="connsiteY3" fmla="*/ 758825 h 854075"/>
                    <a:gd name="connsiteX4" fmla="*/ 1222375 w 1222375"/>
                    <a:gd name="connsiteY4" fmla="*/ 854075 h 854075"/>
                    <a:gd name="connsiteX5" fmla="*/ 1136650 w 1222375"/>
                    <a:gd name="connsiteY5" fmla="*/ 698500 h 854075"/>
                    <a:gd name="connsiteX6" fmla="*/ 1155700 w 1222375"/>
                    <a:gd name="connsiteY6" fmla="*/ 577850 h 854075"/>
                    <a:gd name="connsiteX7" fmla="*/ 1162050 w 1222375"/>
                    <a:gd name="connsiteY7" fmla="*/ 412750 h 854075"/>
                    <a:gd name="connsiteX8" fmla="*/ 866775 w 1222375"/>
                    <a:gd name="connsiteY8" fmla="*/ 117475 h 854075"/>
                    <a:gd name="connsiteX9" fmla="*/ 727075 w 1222375"/>
                    <a:gd name="connsiteY9" fmla="*/ 34925 h 854075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2050 w 1222375"/>
                    <a:gd name="connsiteY7" fmla="*/ 412750 h 867128"/>
                    <a:gd name="connsiteX8" fmla="*/ 866775 w 1222375"/>
                    <a:gd name="connsiteY8" fmla="*/ 117475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2050 w 1222375"/>
                    <a:gd name="connsiteY7" fmla="*/ 412750 h 867128"/>
                    <a:gd name="connsiteX8" fmla="*/ 866775 w 1222375"/>
                    <a:gd name="connsiteY8" fmla="*/ 117475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2050 w 1222375"/>
                    <a:gd name="connsiteY7" fmla="*/ 412750 h 867128"/>
                    <a:gd name="connsiteX8" fmla="*/ 866775 w 1222375"/>
                    <a:gd name="connsiteY8" fmla="*/ 117475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2050 w 1222375"/>
                    <a:gd name="connsiteY7" fmla="*/ 412750 h 867128"/>
                    <a:gd name="connsiteX8" fmla="*/ 866775 w 1222375"/>
                    <a:gd name="connsiteY8" fmla="*/ 117475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2050 w 1222375"/>
                    <a:gd name="connsiteY7" fmla="*/ 412750 h 867128"/>
                    <a:gd name="connsiteX8" fmla="*/ 866775 w 1222375"/>
                    <a:gd name="connsiteY8" fmla="*/ 117475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2050 w 1222375"/>
                    <a:gd name="connsiteY7" fmla="*/ 41275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2050 w 1222375"/>
                    <a:gd name="connsiteY7" fmla="*/ 41275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8400 w 1222375"/>
                    <a:gd name="connsiteY7" fmla="*/ 40640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8400 w 1222375"/>
                    <a:gd name="connsiteY7" fmla="*/ 40640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8400 w 1222375"/>
                    <a:gd name="connsiteY7" fmla="*/ 40640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8400 w 1222375"/>
                    <a:gd name="connsiteY7" fmla="*/ 40640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8400 w 1222375"/>
                    <a:gd name="connsiteY7" fmla="*/ 40640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8400 w 1222375"/>
                    <a:gd name="connsiteY7" fmla="*/ 40640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8400 w 1222375"/>
                    <a:gd name="connsiteY7" fmla="*/ 40640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22375"/>
                    <a:gd name="connsiteY0" fmla="*/ 34925 h 867128"/>
                    <a:gd name="connsiteX1" fmla="*/ 0 w 1222375"/>
                    <a:gd name="connsiteY1" fmla="*/ 0 h 867128"/>
                    <a:gd name="connsiteX2" fmla="*/ 514350 w 1222375"/>
                    <a:gd name="connsiteY2" fmla="*/ 558800 h 867128"/>
                    <a:gd name="connsiteX3" fmla="*/ 374650 w 1222375"/>
                    <a:gd name="connsiteY3" fmla="*/ 758825 h 867128"/>
                    <a:gd name="connsiteX4" fmla="*/ 1222375 w 1222375"/>
                    <a:gd name="connsiteY4" fmla="*/ 854075 h 867128"/>
                    <a:gd name="connsiteX5" fmla="*/ 1136650 w 1222375"/>
                    <a:gd name="connsiteY5" fmla="*/ 698500 h 867128"/>
                    <a:gd name="connsiteX6" fmla="*/ 1155700 w 1222375"/>
                    <a:gd name="connsiteY6" fmla="*/ 577850 h 867128"/>
                    <a:gd name="connsiteX7" fmla="*/ 1168400 w 1222375"/>
                    <a:gd name="connsiteY7" fmla="*/ 406400 h 867128"/>
                    <a:gd name="connsiteX8" fmla="*/ 990600 w 1222375"/>
                    <a:gd name="connsiteY8" fmla="*/ 203200 h 867128"/>
                    <a:gd name="connsiteX9" fmla="*/ 727075 w 1222375"/>
                    <a:gd name="connsiteY9" fmla="*/ 34925 h 867128"/>
                    <a:gd name="connsiteX0" fmla="*/ 727075 w 1232097"/>
                    <a:gd name="connsiteY0" fmla="*/ 34925 h 867128"/>
                    <a:gd name="connsiteX1" fmla="*/ 0 w 1232097"/>
                    <a:gd name="connsiteY1" fmla="*/ 0 h 867128"/>
                    <a:gd name="connsiteX2" fmla="*/ 514350 w 1232097"/>
                    <a:gd name="connsiteY2" fmla="*/ 558800 h 867128"/>
                    <a:gd name="connsiteX3" fmla="*/ 374650 w 1232097"/>
                    <a:gd name="connsiteY3" fmla="*/ 758825 h 867128"/>
                    <a:gd name="connsiteX4" fmla="*/ 1222375 w 1232097"/>
                    <a:gd name="connsiteY4" fmla="*/ 854075 h 867128"/>
                    <a:gd name="connsiteX5" fmla="*/ 1136650 w 1232097"/>
                    <a:gd name="connsiteY5" fmla="*/ 698500 h 867128"/>
                    <a:gd name="connsiteX6" fmla="*/ 1155700 w 1232097"/>
                    <a:gd name="connsiteY6" fmla="*/ 577850 h 867128"/>
                    <a:gd name="connsiteX7" fmla="*/ 1168400 w 1232097"/>
                    <a:gd name="connsiteY7" fmla="*/ 406400 h 867128"/>
                    <a:gd name="connsiteX8" fmla="*/ 990600 w 1232097"/>
                    <a:gd name="connsiteY8" fmla="*/ 203200 h 867128"/>
                    <a:gd name="connsiteX9" fmla="*/ 727075 w 1232097"/>
                    <a:gd name="connsiteY9" fmla="*/ 34925 h 867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2097" h="867128">
                      <a:moveTo>
                        <a:pt x="727075" y="34925"/>
                      </a:moveTo>
                      <a:lnTo>
                        <a:pt x="0" y="0"/>
                      </a:lnTo>
                      <a:cubicBezTo>
                        <a:pt x="120650" y="208492"/>
                        <a:pt x="434975" y="413808"/>
                        <a:pt x="514350" y="558800"/>
                      </a:cubicBezTo>
                      <a:cubicBezTo>
                        <a:pt x="467783" y="625475"/>
                        <a:pt x="538692" y="717550"/>
                        <a:pt x="374650" y="758825"/>
                      </a:cubicBezTo>
                      <a:cubicBezTo>
                        <a:pt x="307975" y="869950"/>
                        <a:pt x="835025" y="882650"/>
                        <a:pt x="1222375" y="854075"/>
                      </a:cubicBezTo>
                      <a:cubicBezTo>
                        <a:pt x="1285875" y="773642"/>
                        <a:pt x="1012825" y="724958"/>
                        <a:pt x="1136650" y="698500"/>
                      </a:cubicBezTo>
                      <a:cubicBezTo>
                        <a:pt x="1219200" y="645583"/>
                        <a:pt x="1098550" y="595842"/>
                        <a:pt x="1155700" y="577850"/>
                      </a:cubicBezTo>
                      <a:cubicBezTo>
                        <a:pt x="1185333" y="514350"/>
                        <a:pt x="1195917" y="460375"/>
                        <a:pt x="1168400" y="406400"/>
                      </a:cubicBezTo>
                      <a:cubicBezTo>
                        <a:pt x="1174750" y="317500"/>
                        <a:pt x="1111250" y="273050"/>
                        <a:pt x="990600" y="203200"/>
                      </a:cubicBezTo>
                      <a:lnTo>
                        <a:pt x="727075" y="3492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75000"/>
                      </a:schemeClr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46" name="Forma libre 645"/>
                <p:cNvSpPr/>
                <p:nvPr/>
              </p:nvSpPr>
              <p:spPr>
                <a:xfrm>
                  <a:off x="1735921" y="5254625"/>
                  <a:ext cx="874597" cy="251993"/>
                </a:xfrm>
                <a:custGeom>
                  <a:avLst/>
                  <a:gdLst>
                    <a:gd name="connsiteX0" fmla="*/ 0 w 727075"/>
                    <a:gd name="connsiteY0" fmla="*/ 38100 h 314325"/>
                    <a:gd name="connsiteX1" fmla="*/ 3175 w 727075"/>
                    <a:gd name="connsiteY1" fmla="*/ 260350 h 314325"/>
                    <a:gd name="connsiteX2" fmla="*/ 685800 w 727075"/>
                    <a:gd name="connsiteY2" fmla="*/ 314325 h 314325"/>
                    <a:gd name="connsiteX3" fmla="*/ 727075 w 727075"/>
                    <a:gd name="connsiteY3" fmla="*/ 82550 h 314325"/>
                    <a:gd name="connsiteX4" fmla="*/ 568325 w 727075"/>
                    <a:gd name="connsiteY4" fmla="*/ 0 h 314325"/>
                    <a:gd name="connsiteX5" fmla="*/ 0 w 727075"/>
                    <a:gd name="connsiteY5" fmla="*/ 38100 h 314325"/>
                    <a:gd name="connsiteX0" fmla="*/ 34230 w 761305"/>
                    <a:gd name="connsiteY0" fmla="*/ 38100 h 314325"/>
                    <a:gd name="connsiteX1" fmla="*/ 37405 w 761305"/>
                    <a:gd name="connsiteY1" fmla="*/ 260350 h 314325"/>
                    <a:gd name="connsiteX2" fmla="*/ 720030 w 761305"/>
                    <a:gd name="connsiteY2" fmla="*/ 314325 h 314325"/>
                    <a:gd name="connsiteX3" fmla="*/ 761305 w 761305"/>
                    <a:gd name="connsiteY3" fmla="*/ 82550 h 314325"/>
                    <a:gd name="connsiteX4" fmla="*/ 602555 w 761305"/>
                    <a:gd name="connsiteY4" fmla="*/ 0 h 314325"/>
                    <a:gd name="connsiteX5" fmla="*/ 34230 w 761305"/>
                    <a:gd name="connsiteY5" fmla="*/ 38100 h 314325"/>
                    <a:gd name="connsiteX0" fmla="*/ 57954 w 785029"/>
                    <a:gd name="connsiteY0" fmla="*/ 38100 h 314325"/>
                    <a:gd name="connsiteX1" fmla="*/ 61129 w 785029"/>
                    <a:gd name="connsiteY1" fmla="*/ 260350 h 314325"/>
                    <a:gd name="connsiteX2" fmla="*/ 743754 w 785029"/>
                    <a:gd name="connsiteY2" fmla="*/ 314325 h 314325"/>
                    <a:gd name="connsiteX3" fmla="*/ 785029 w 785029"/>
                    <a:gd name="connsiteY3" fmla="*/ 82550 h 314325"/>
                    <a:gd name="connsiteX4" fmla="*/ 626279 w 785029"/>
                    <a:gd name="connsiteY4" fmla="*/ 0 h 314325"/>
                    <a:gd name="connsiteX5" fmla="*/ 57954 w 785029"/>
                    <a:gd name="connsiteY5" fmla="*/ 38100 h 314325"/>
                    <a:gd name="connsiteX0" fmla="*/ 57954 w 785029"/>
                    <a:gd name="connsiteY0" fmla="*/ 0 h 276225"/>
                    <a:gd name="connsiteX1" fmla="*/ 61129 w 785029"/>
                    <a:gd name="connsiteY1" fmla="*/ 222250 h 276225"/>
                    <a:gd name="connsiteX2" fmla="*/ 743754 w 785029"/>
                    <a:gd name="connsiteY2" fmla="*/ 276225 h 276225"/>
                    <a:gd name="connsiteX3" fmla="*/ 785029 w 785029"/>
                    <a:gd name="connsiteY3" fmla="*/ 44450 h 276225"/>
                    <a:gd name="connsiteX4" fmla="*/ 638979 w 785029"/>
                    <a:gd name="connsiteY4" fmla="*/ 0 h 276225"/>
                    <a:gd name="connsiteX5" fmla="*/ 57954 w 785029"/>
                    <a:gd name="connsiteY5" fmla="*/ 0 h 276225"/>
                    <a:gd name="connsiteX0" fmla="*/ 57954 w 853859"/>
                    <a:gd name="connsiteY0" fmla="*/ 0 h 276225"/>
                    <a:gd name="connsiteX1" fmla="*/ 61129 w 853859"/>
                    <a:gd name="connsiteY1" fmla="*/ 222250 h 276225"/>
                    <a:gd name="connsiteX2" fmla="*/ 743754 w 853859"/>
                    <a:gd name="connsiteY2" fmla="*/ 276225 h 276225"/>
                    <a:gd name="connsiteX3" fmla="*/ 785029 w 853859"/>
                    <a:gd name="connsiteY3" fmla="*/ 44450 h 276225"/>
                    <a:gd name="connsiteX4" fmla="*/ 638979 w 853859"/>
                    <a:gd name="connsiteY4" fmla="*/ 0 h 276225"/>
                    <a:gd name="connsiteX5" fmla="*/ 57954 w 853859"/>
                    <a:gd name="connsiteY5" fmla="*/ 0 h 276225"/>
                    <a:gd name="connsiteX0" fmla="*/ 57954 w 853188"/>
                    <a:gd name="connsiteY0" fmla="*/ 0 h 241300"/>
                    <a:gd name="connsiteX1" fmla="*/ 61129 w 853188"/>
                    <a:gd name="connsiteY1" fmla="*/ 222250 h 241300"/>
                    <a:gd name="connsiteX2" fmla="*/ 740579 w 853188"/>
                    <a:gd name="connsiteY2" fmla="*/ 241300 h 241300"/>
                    <a:gd name="connsiteX3" fmla="*/ 785029 w 853188"/>
                    <a:gd name="connsiteY3" fmla="*/ 44450 h 241300"/>
                    <a:gd name="connsiteX4" fmla="*/ 638979 w 853188"/>
                    <a:gd name="connsiteY4" fmla="*/ 0 h 241300"/>
                    <a:gd name="connsiteX5" fmla="*/ 57954 w 853188"/>
                    <a:gd name="connsiteY5" fmla="*/ 0 h 241300"/>
                    <a:gd name="connsiteX0" fmla="*/ 57954 w 874597"/>
                    <a:gd name="connsiteY0" fmla="*/ 0 h 241300"/>
                    <a:gd name="connsiteX1" fmla="*/ 61129 w 874597"/>
                    <a:gd name="connsiteY1" fmla="*/ 222250 h 241300"/>
                    <a:gd name="connsiteX2" fmla="*/ 740579 w 874597"/>
                    <a:gd name="connsiteY2" fmla="*/ 241300 h 241300"/>
                    <a:gd name="connsiteX3" fmla="*/ 785029 w 874597"/>
                    <a:gd name="connsiteY3" fmla="*/ 44450 h 241300"/>
                    <a:gd name="connsiteX4" fmla="*/ 638979 w 874597"/>
                    <a:gd name="connsiteY4" fmla="*/ 0 h 241300"/>
                    <a:gd name="connsiteX5" fmla="*/ 57954 w 874597"/>
                    <a:gd name="connsiteY5" fmla="*/ 0 h 241300"/>
                    <a:gd name="connsiteX0" fmla="*/ 57954 w 874597"/>
                    <a:gd name="connsiteY0" fmla="*/ 0 h 258711"/>
                    <a:gd name="connsiteX1" fmla="*/ 61129 w 874597"/>
                    <a:gd name="connsiteY1" fmla="*/ 222250 h 258711"/>
                    <a:gd name="connsiteX2" fmla="*/ 740579 w 874597"/>
                    <a:gd name="connsiteY2" fmla="*/ 241300 h 258711"/>
                    <a:gd name="connsiteX3" fmla="*/ 785029 w 874597"/>
                    <a:gd name="connsiteY3" fmla="*/ 44450 h 258711"/>
                    <a:gd name="connsiteX4" fmla="*/ 638979 w 874597"/>
                    <a:gd name="connsiteY4" fmla="*/ 0 h 258711"/>
                    <a:gd name="connsiteX5" fmla="*/ 57954 w 874597"/>
                    <a:gd name="connsiteY5" fmla="*/ 0 h 258711"/>
                    <a:gd name="connsiteX0" fmla="*/ 57954 w 874597"/>
                    <a:gd name="connsiteY0" fmla="*/ 0 h 251993"/>
                    <a:gd name="connsiteX1" fmla="*/ 61129 w 874597"/>
                    <a:gd name="connsiteY1" fmla="*/ 222250 h 251993"/>
                    <a:gd name="connsiteX2" fmla="*/ 740579 w 874597"/>
                    <a:gd name="connsiteY2" fmla="*/ 241300 h 251993"/>
                    <a:gd name="connsiteX3" fmla="*/ 785029 w 874597"/>
                    <a:gd name="connsiteY3" fmla="*/ 44450 h 251993"/>
                    <a:gd name="connsiteX4" fmla="*/ 638979 w 874597"/>
                    <a:gd name="connsiteY4" fmla="*/ 0 h 251993"/>
                    <a:gd name="connsiteX5" fmla="*/ 57954 w 874597"/>
                    <a:gd name="connsiteY5" fmla="*/ 0 h 251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597" h="251993">
                      <a:moveTo>
                        <a:pt x="57954" y="0"/>
                      </a:moveTo>
                      <a:cubicBezTo>
                        <a:pt x="-20363" y="70908"/>
                        <a:pt x="-19304" y="189442"/>
                        <a:pt x="61129" y="222250"/>
                      </a:cubicBezTo>
                      <a:cubicBezTo>
                        <a:pt x="262212" y="295275"/>
                        <a:pt x="358521" y="206375"/>
                        <a:pt x="740579" y="241300"/>
                      </a:cubicBezTo>
                      <a:cubicBezTo>
                        <a:pt x="849587" y="224367"/>
                        <a:pt x="955421" y="96308"/>
                        <a:pt x="785029" y="44450"/>
                      </a:cubicBezTo>
                      <a:lnTo>
                        <a:pt x="638979" y="0"/>
                      </a:lnTo>
                      <a:lnTo>
                        <a:pt x="57954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653619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47" name="Forma libre 646"/>
                <p:cNvSpPr/>
                <p:nvPr/>
              </p:nvSpPr>
              <p:spPr>
                <a:xfrm>
                  <a:off x="1101725" y="3521075"/>
                  <a:ext cx="1160359" cy="1095375"/>
                </a:xfrm>
                <a:custGeom>
                  <a:avLst/>
                  <a:gdLst>
                    <a:gd name="connsiteX0" fmla="*/ 425450 w 1054100"/>
                    <a:gd name="connsiteY0" fmla="*/ 0 h 1095375"/>
                    <a:gd name="connsiteX1" fmla="*/ 1054100 w 1054100"/>
                    <a:gd name="connsiteY1" fmla="*/ 781050 h 1095375"/>
                    <a:gd name="connsiteX2" fmla="*/ 177800 w 1054100"/>
                    <a:gd name="connsiteY2" fmla="*/ 1022350 h 1095375"/>
                    <a:gd name="connsiteX3" fmla="*/ 3175 w 1054100"/>
                    <a:gd name="connsiteY3" fmla="*/ 1095375 h 1095375"/>
                    <a:gd name="connsiteX4" fmla="*/ 0 w 1054100"/>
                    <a:gd name="connsiteY4" fmla="*/ 463550 h 1095375"/>
                    <a:gd name="connsiteX5" fmla="*/ 130175 w 1054100"/>
                    <a:gd name="connsiteY5" fmla="*/ 50800 h 1095375"/>
                    <a:gd name="connsiteX6" fmla="*/ 425450 w 1054100"/>
                    <a:gd name="connsiteY6" fmla="*/ 0 h 1095375"/>
                    <a:gd name="connsiteX0" fmla="*/ 425450 w 1054100"/>
                    <a:gd name="connsiteY0" fmla="*/ 0 h 1095375"/>
                    <a:gd name="connsiteX1" fmla="*/ 1054100 w 1054100"/>
                    <a:gd name="connsiteY1" fmla="*/ 781050 h 1095375"/>
                    <a:gd name="connsiteX2" fmla="*/ 177800 w 1054100"/>
                    <a:gd name="connsiteY2" fmla="*/ 1022350 h 1095375"/>
                    <a:gd name="connsiteX3" fmla="*/ 3175 w 1054100"/>
                    <a:gd name="connsiteY3" fmla="*/ 1095375 h 1095375"/>
                    <a:gd name="connsiteX4" fmla="*/ 0 w 1054100"/>
                    <a:gd name="connsiteY4" fmla="*/ 463550 h 1095375"/>
                    <a:gd name="connsiteX5" fmla="*/ 130175 w 1054100"/>
                    <a:gd name="connsiteY5" fmla="*/ 50800 h 1095375"/>
                    <a:gd name="connsiteX6" fmla="*/ 425450 w 1054100"/>
                    <a:gd name="connsiteY6" fmla="*/ 0 h 1095375"/>
                    <a:gd name="connsiteX0" fmla="*/ 425450 w 1054100"/>
                    <a:gd name="connsiteY0" fmla="*/ 0 h 1095375"/>
                    <a:gd name="connsiteX1" fmla="*/ 1054100 w 1054100"/>
                    <a:gd name="connsiteY1" fmla="*/ 781050 h 1095375"/>
                    <a:gd name="connsiteX2" fmla="*/ 177800 w 1054100"/>
                    <a:gd name="connsiteY2" fmla="*/ 1022350 h 1095375"/>
                    <a:gd name="connsiteX3" fmla="*/ 3175 w 1054100"/>
                    <a:gd name="connsiteY3" fmla="*/ 1095375 h 1095375"/>
                    <a:gd name="connsiteX4" fmla="*/ 0 w 1054100"/>
                    <a:gd name="connsiteY4" fmla="*/ 463550 h 1095375"/>
                    <a:gd name="connsiteX5" fmla="*/ 130175 w 1054100"/>
                    <a:gd name="connsiteY5" fmla="*/ 50800 h 1095375"/>
                    <a:gd name="connsiteX6" fmla="*/ 425450 w 1054100"/>
                    <a:gd name="connsiteY6" fmla="*/ 0 h 1095375"/>
                    <a:gd name="connsiteX0" fmla="*/ 425450 w 1054100"/>
                    <a:gd name="connsiteY0" fmla="*/ 0 h 1095375"/>
                    <a:gd name="connsiteX1" fmla="*/ 1054100 w 1054100"/>
                    <a:gd name="connsiteY1" fmla="*/ 781050 h 1095375"/>
                    <a:gd name="connsiteX2" fmla="*/ 177800 w 1054100"/>
                    <a:gd name="connsiteY2" fmla="*/ 1022350 h 1095375"/>
                    <a:gd name="connsiteX3" fmla="*/ 3175 w 1054100"/>
                    <a:gd name="connsiteY3" fmla="*/ 1095375 h 1095375"/>
                    <a:gd name="connsiteX4" fmla="*/ 0 w 1054100"/>
                    <a:gd name="connsiteY4" fmla="*/ 463550 h 1095375"/>
                    <a:gd name="connsiteX5" fmla="*/ 130175 w 1054100"/>
                    <a:gd name="connsiteY5" fmla="*/ 50800 h 1095375"/>
                    <a:gd name="connsiteX6" fmla="*/ 425450 w 1054100"/>
                    <a:gd name="connsiteY6" fmla="*/ 0 h 1095375"/>
                    <a:gd name="connsiteX0" fmla="*/ 473456 w 1102106"/>
                    <a:gd name="connsiteY0" fmla="*/ 0 h 1095375"/>
                    <a:gd name="connsiteX1" fmla="*/ 1102106 w 1102106"/>
                    <a:gd name="connsiteY1" fmla="*/ 781050 h 1095375"/>
                    <a:gd name="connsiteX2" fmla="*/ 225806 w 1102106"/>
                    <a:gd name="connsiteY2" fmla="*/ 1022350 h 1095375"/>
                    <a:gd name="connsiteX3" fmla="*/ 51181 w 1102106"/>
                    <a:gd name="connsiteY3" fmla="*/ 1095375 h 1095375"/>
                    <a:gd name="connsiteX4" fmla="*/ 48006 w 1102106"/>
                    <a:gd name="connsiteY4" fmla="*/ 463550 h 1095375"/>
                    <a:gd name="connsiteX5" fmla="*/ 178181 w 1102106"/>
                    <a:gd name="connsiteY5" fmla="*/ 50800 h 1095375"/>
                    <a:gd name="connsiteX6" fmla="*/ 473456 w 1102106"/>
                    <a:gd name="connsiteY6" fmla="*/ 0 h 1095375"/>
                    <a:gd name="connsiteX0" fmla="*/ 531709 w 1160359"/>
                    <a:gd name="connsiteY0" fmla="*/ 0 h 1095375"/>
                    <a:gd name="connsiteX1" fmla="*/ 1160359 w 1160359"/>
                    <a:gd name="connsiteY1" fmla="*/ 781050 h 1095375"/>
                    <a:gd name="connsiteX2" fmla="*/ 284059 w 1160359"/>
                    <a:gd name="connsiteY2" fmla="*/ 1022350 h 1095375"/>
                    <a:gd name="connsiteX3" fmla="*/ 109434 w 1160359"/>
                    <a:gd name="connsiteY3" fmla="*/ 1095375 h 1095375"/>
                    <a:gd name="connsiteX4" fmla="*/ 106259 w 1160359"/>
                    <a:gd name="connsiteY4" fmla="*/ 463550 h 1095375"/>
                    <a:gd name="connsiteX5" fmla="*/ 236434 w 1160359"/>
                    <a:gd name="connsiteY5" fmla="*/ 50800 h 1095375"/>
                    <a:gd name="connsiteX6" fmla="*/ 531709 w 1160359"/>
                    <a:gd name="connsiteY6" fmla="*/ 0 h 1095375"/>
                    <a:gd name="connsiteX0" fmla="*/ 531709 w 1160359"/>
                    <a:gd name="connsiteY0" fmla="*/ 0 h 1095375"/>
                    <a:gd name="connsiteX1" fmla="*/ 1160359 w 1160359"/>
                    <a:gd name="connsiteY1" fmla="*/ 781050 h 1095375"/>
                    <a:gd name="connsiteX2" fmla="*/ 284059 w 1160359"/>
                    <a:gd name="connsiteY2" fmla="*/ 1022350 h 1095375"/>
                    <a:gd name="connsiteX3" fmla="*/ 109434 w 1160359"/>
                    <a:gd name="connsiteY3" fmla="*/ 1095375 h 1095375"/>
                    <a:gd name="connsiteX4" fmla="*/ 106259 w 1160359"/>
                    <a:gd name="connsiteY4" fmla="*/ 463550 h 1095375"/>
                    <a:gd name="connsiteX5" fmla="*/ 236434 w 1160359"/>
                    <a:gd name="connsiteY5" fmla="*/ 50800 h 1095375"/>
                    <a:gd name="connsiteX6" fmla="*/ 531709 w 1160359"/>
                    <a:gd name="connsiteY6" fmla="*/ 0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60359" h="1095375">
                      <a:moveTo>
                        <a:pt x="531709" y="0"/>
                      </a:moveTo>
                      <a:cubicBezTo>
                        <a:pt x="773009" y="377825"/>
                        <a:pt x="950809" y="520700"/>
                        <a:pt x="1160359" y="781050"/>
                      </a:cubicBezTo>
                      <a:cubicBezTo>
                        <a:pt x="928584" y="959908"/>
                        <a:pt x="747609" y="1160992"/>
                        <a:pt x="284059" y="1022350"/>
                      </a:cubicBezTo>
                      <a:cubicBezTo>
                        <a:pt x="248076" y="1075267"/>
                        <a:pt x="167642" y="1071033"/>
                        <a:pt x="109434" y="1095375"/>
                      </a:cubicBezTo>
                      <a:cubicBezTo>
                        <a:pt x="108376" y="884767"/>
                        <a:pt x="107317" y="674158"/>
                        <a:pt x="106259" y="463550"/>
                      </a:cubicBezTo>
                      <a:cubicBezTo>
                        <a:pt x="-40849" y="129117"/>
                        <a:pt x="-67308" y="29633"/>
                        <a:pt x="236434" y="50800"/>
                      </a:cubicBezTo>
                      <a:lnTo>
                        <a:pt x="531709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8000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48" name="Forma libre 647"/>
                <p:cNvSpPr/>
                <p:nvPr/>
              </p:nvSpPr>
              <p:spPr>
                <a:xfrm>
                  <a:off x="1584325" y="3521075"/>
                  <a:ext cx="587375" cy="454025"/>
                </a:xfrm>
                <a:custGeom>
                  <a:avLst/>
                  <a:gdLst>
                    <a:gd name="connsiteX0" fmla="*/ 60325 w 587375"/>
                    <a:gd name="connsiteY0" fmla="*/ 0 h 454025"/>
                    <a:gd name="connsiteX1" fmla="*/ 587375 w 587375"/>
                    <a:gd name="connsiteY1" fmla="*/ 307975 h 454025"/>
                    <a:gd name="connsiteX2" fmla="*/ 581025 w 587375"/>
                    <a:gd name="connsiteY2" fmla="*/ 454025 h 454025"/>
                    <a:gd name="connsiteX3" fmla="*/ 212725 w 587375"/>
                    <a:gd name="connsiteY3" fmla="*/ 330200 h 454025"/>
                    <a:gd name="connsiteX4" fmla="*/ 0 w 587375"/>
                    <a:gd name="connsiteY4" fmla="*/ 12700 h 454025"/>
                    <a:gd name="connsiteX5" fmla="*/ 60325 w 587375"/>
                    <a:gd name="connsiteY5" fmla="*/ 0 h 454025"/>
                    <a:gd name="connsiteX0" fmla="*/ 60325 w 587375"/>
                    <a:gd name="connsiteY0" fmla="*/ 0 h 454025"/>
                    <a:gd name="connsiteX1" fmla="*/ 587375 w 587375"/>
                    <a:gd name="connsiteY1" fmla="*/ 307975 h 454025"/>
                    <a:gd name="connsiteX2" fmla="*/ 581025 w 587375"/>
                    <a:gd name="connsiteY2" fmla="*/ 454025 h 454025"/>
                    <a:gd name="connsiteX3" fmla="*/ 212725 w 587375"/>
                    <a:gd name="connsiteY3" fmla="*/ 330200 h 454025"/>
                    <a:gd name="connsiteX4" fmla="*/ 0 w 587375"/>
                    <a:gd name="connsiteY4" fmla="*/ 12700 h 454025"/>
                    <a:gd name="connsiteX5" fmla="*/ 60325 w 587375"/>
                    <a:gd name="connsiteY5" fmla="*/ 0 h 454025"/>
                    <a:gd name="connsiteX0" fmla="*/ 60325 w 587375"/>
                    <a:gd name="connsiteY0" fmla="*/ 0 h 454025"/>
                    <a:gd name="connsiteX1" fmla="*/ 587375 w 587375"/>
                    <a:gd name="connsiteY1" fmla="*/ 307975 h 454025"/>
                    <a:gd name="connsiteX2" fmla="*/ 581025 w 587375"/>
                    <a:gd name="connsiteY2" fmla="*/ 454025 h 454025"/>
                    <a:gd name="connsiteX3" fmla="*/ 212725 w 587375"/>
                    <a:gd name="connsiteY3" fmla="*/ 330200 h 454025"/>
                    <a:gd name="connsiteX4" fmla="*/ 0 w 587375"/>
                    <a:gd name="connsiteY4" fmla="*/ 12700 h 454025"/>
                    <a:gd name="connsiteX5" fmla="*/ 60325 w 587375"/>
                    <a:gd name="connsiteY5" fmla="*/ 0 h 454025"/>
                    <a:gd name="connsiteX0" fmla="*/ 60325 w 587375"/>
                    <a:gd name="connsiteY0" fmla="*/ 0 h 454025"/>
                    <a:gd name="connsiteX1" fmla="*/ 587375 w 587375"/>
                    <a:gd name="connsiteY1" fmla="*/ 307975 h 454025"/>
                    <a:gd name="connsiteX2" fmla="*/ 581025 w 587375"/>
                    <a:gd name="connsiteY2" fmla="*/ 454025 h 454025"/>
                    <a:gd name="connsiteX3" fmla="*/ 212725 w 587375"/>
                    <a:gd name="connsiteY3" fmla="*/ 330200 h 454025"/>
                    <a:gd name="connsiteX4" fmla="*/ 0 w 587375"/>
                    <a:gd name="connsiteY4" fmla="*/ 12700 h 454025"/>
                    <a:gd name="connsiteX5" fmla="*/ 60325 w 587375"/>
                    <a:gd name="connsiteY5" fmla="*/ 0 h 454025"/>
                    <a:gd name="connsiteX0" fmla="*/ 60325 w 587375"/>
                    <a:gd name="connsiteY0" fmla="*/ 0 h 454025"/>
                    <a:gd name="connsiteX1" fmla="*/ 587375 w 587375"/>
                    <a:gd name="connsiteY1" fmla="*/ 307975 h 454025"/>
                    <a:gd name="connsiteX2" fmla="*/ 581025 w 587375"/>
                    <a:gd name="connsiteY2" fmla="*/ 454025 h 454025"/>
                    <a:gd name="connsiteX3" fmla="*/ 212725 w 587375"/>
                    <a:gd name="connsiteY3" fmla="*/ 330200 h 454025"/>
                    <a:gd name="connsiteX4" fmla="*/ 0 w 587375"/>
                    <a:gd name="connsiteY4" fmla="*/ 12700 h 454025"/>
                    <a:gd name="connsiteX5" fmla="*/ 60325 w 587375"/>
                    <a:gd name="connsiteY5" fmla="*/ 0 h 45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7375" h="454025">
                      <a:moveTo>
                        <a:pt x="60325" y="0"/>
                      </a:moveTo>
                      <a:cubicBezTo>
                        <a:pt x="258233" y="55033"/>
                        <a:pt x="383117" y="294217"/>
                        <a:pt x="587375" y="307975"/>
                      </a:cubicBezTo>
                      <a:lnTo>
                        <a:pt x="581025" y="454025"/>
                      </a:lnTo>
                      <a:cubicBezTo>
                        <a:pt x="458258" y="412750"/>
                        <a:pt x="303742" y="438150"/>
                        <a:pt x="212725" y="330200"/>
                      </a:cubicBezTo>
                      <a:cubicBezTo>
                        <a:pt x="195792" y="202142"/>
                        <a:pt x="70908" y="118533"/>
                        <a:pt x="0" y="12700"/>
                      </a:cubicBezTo>
                      <a:lnTo>
                        <a:pt x="6032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8000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49" name="Forma libre 648"/>
                <p:cNvSpPr/>
                <p:nvPr/>
              </p:nvSpPr>
              <p:spPr>
                <a:xfrm>
                  <a:off x="1101307" y="3530600"/>
                  <a:ext cx="1181518" cy="873125"/>
                </a:xfrm>
                <a:custGeom>
                  <a:avLst/>
                  <a:gdLst>
                    <a:gd name="connsiteX0" fmla="*/ 596900 w 1250950"/>
                    <a:gd name="connsiteY0" fmla="*/ 0 h 873125"/>
                    <a:gd name="connsiteX1" fmla="*/ 0 w 1250950"/>
                    <a:gd name="connsiteY1" fmla="*/ 107950 h 873125"/>
                    <a:gd name="connsiteX2" fmla="*/ 95250 w 1250950"/>
                    <a:gd name="connsiteY2" fmla="*/ 422275 h 873125"/>
                    <a:gd name="connsiteX3" fmla="*/ 1085850 w 1250950"/>
                    <a:gd name="connsiteY3" fmla="*/ 873125 h 873125"/>
                    <a:gd name="connsiteX4" fmla="*/ 1250950 w 1250950"/>
                    <a:gd name="connsiteY4" fmla="*/ 593725 h 873125"/>
                    <a:gd name="connsiteX5" fmla="*/ 1022350 w 1250950"/>
                    <a:gd name="connsiteY5" fmla="*/ 412750 h 873125"/>
                    <a:gd name="connsiteX6" fmla="*/ 774700 w 1250950"/>
                    <a:gd name="connsiteY6" fmla="*/ 387350 h 873125"/>
                    <a:gd name="connsiteX7" fmla="*/ 269875 w 1250950"/>
                    <a:gd name="connsiteY7" fmla="*/ 53975 h 873125"/>
                    <a:gd name="connsiteX0" fmla="*/ 596900 w 1250950"/>
                    <a:gd name="connsiteY0" fmla="*/ 0 h 873125"/>
                    <a:gd name="connsiteX1" fmla="*/ 0 w 1250950"/>
                    <a:gd name="connsiteY1" fmla="*/ 107950 h 873125"/>
                    <a:gd name="connsiteX2" fmla="*/ 95250 w 1250950"/>
                    <a:gd name="connsiteY2" fmla="*/ 422275 h 873125"/>
                    <a:gd name="connsiteX3" fmla="*/ 1085850 w 1250950"/>
                    <a:gd name="connsiteY3" fmla="*/ 873125 h 873125"/>
                    <a:gd name="connsiteX4" fmla="*/ 1250950 w 1250950"/>
                    <a:gd name="connsiteY4" fmla="*/ 593725 h 873125"/>
                    <a:gd name="connsiteX5" fmla="*/ 1022350 w 1250950"/>
                    <a:gd name="connsiteY5" fmla="*/ 412750 h 873125"/>
                    <a:gd name="connsiteX6" fmla="*/ 774700 w 1250950"/>
                    <a:gd name="connsiteY6" fmla="*/ 387350 h 873125"/>
                    <a:gd name="connsiteX7" fmla="*/ 269875 w 1250950"/>
                    <a:gd name="connsiteY7" fmla="*/ 53975 h 873125"/>
                    <a:gd name="connsiteX8" fmla="*/ 596900 w 1250950"/>
                    <a:gd name="connsiteY8" fmla="*/ 0 h 873125"/>
                    <a:gd name="connsiteX0" fmla="*/ 596900 w 1250950"/>
                    <a:gd name="connsiteY0" fmla="*/ 0 h 873125"/>
                    <a:gd name="connsiteX1" fmla="*/ 0 w 1250950"/>
                    <a:gd name="connsiteY1" fmla="*/ 107950 h 873125"/>
                    <a:gd name="connsiteX2" fmla="*/ 95250 w 1250950"/>
                    <a:gd name="connsiteY2" fmla="*/ 422275 h 873125"/>
                    <a:gd name="connsiteX3" fmla="*/ 1085850 w 1250950"/>
                    <a:gd name="connsiteY3" fmla="*/ 873125 h 873125"/>
                    <a:gd name="connsiteX4" fmla="*/ 1250950 w 1250950"/>
                    <a:gd name="connsiteY4" fmla="*/ 593725 h 873125"/>
                    <a:gd name="connsiteX5" fmla="*/ 1022350 w 1250950"/>
                    <a:gd name="connsiteY5" fmla="*/ 412750 h 873125"/>
                    <a:gd name="connsiteX6" fmla="*/ 774700 w 1250950"/>
                    <a:gd name="connsiteY6" fmla="*/ 387350 h 873125"/>
                    <a:gd name="connsiteX7" fmla="*/ 269875 w 1250950"/>
                    <a:gd name="connsiteY7" fmla="*/ 53975 h 873125"/>
                    <a:gd name="connsiteX8" fmla="*/ 596900 w 1250950"/>
                    <a:gd name="connsiteY8" fmla="*/ 0 h 873125"/>
                    <a:gd name="connsiteX0" fmla="*/ 596900 w 1181100"/>
                    <a:gd name="connsiteY0" fmla="*/ 0 h 873125"/>
                    <a:gd name="connsiteX1" fmla="*/ 0 w 1181100"/>
                    <a:gd name="connsiteY1" fmla="*/ 107950 h 873125"/>
                    <a:gd name="connsiteX2" fmla="*/ 95250 w 1181100"/>
                    <a:gd name="connsiteY2" fmla="*/ 422275 h 873125"/>
                    <a:gd name="connsiteX3" fmla="*/ 1085850 w 1181100"/>
                    <a:gd name="connsiteY3" fmla="*/ 873125 h 873125"/>
                    <a:gd name="connsiteX4" fmla="*/ 1181100 w 1181100"/>
                    <a:gd name="connsiteY4" fmla="*/ 701675 h 873125"/>
                    <a:gd name="connsiteX5" fmla="*/ 1022350 w 1181100"/>
                    <a:gd name="connsiteY5" fmla="*/ 412750 h 873125"/>
                    <a:gd name="connsiteX6" fmla="*/ 774700 w 1181100"/>
                    <a:gd name="connsiteY6" fmla="*/ 387350 h 873125"/>
                    <a:gd name="connsiteX7" fmla="*/ 269875 w 1181100"/>
                    <a:gd name="connsiteY7" fmla="*/ 53975 h 873125"/>
                    <a:gd name="connsiteX8" fmla="*/ 596900 w 1181100"/>
                    <a:gd name="connsiteY8" fmla="*/ 0 h 873125"/>
                    <a:gd name="connsiteX0" fmla="*/ 596900 w 1181100"/>
                    <a:gd name="connsiteY0" fmla="*/ 0 h 873125"/>
                    <a:gd name="connsiteX1" fmla="*/ 0 w 1181100"/>
                    <a:gd name="connsiteY1" fmla="*/ 107950 h 873125"/>
                    <a:gd name="connsiteX2" fmla="*/ 95250 w 1181100"/>
                    <a:gd name="connsiteY2" fmla="*/ 422275 h 873125"/>
                    <a:gd name="connsiteX3" fmla="*/ 1085850 w 1181100"/>
                    <a:gd name="connsiteY3" fmla="*/ 873125 h 873125"/>
                    <a:gd name="connsiteX4" fmla="*/ 1181100 w 1181100"/>
                    <a:gd name="connsiteY4" fmla="*/ 701675 h 873125"/>
                    <a:gd name="connsiteX5" fmla="*/ 968375 w 1181100"/>
                    <a:gd name="connsiteY5" fmla="*/ 571500 h 873125"/>
                    <a:gd name="connsiteX6" fmla="*/ 774700 w 1181100"/>
                    <a:gd name="connsiteY6" fmla="*/ 387350 h 873125"/>
                    <a:gd name="connsiteX7" fmla="*/ 269875 w 1181100"/>
                    <a:gd name="connsiteY7" fmla="*/ 53975 h 873125"/>
                    <a:gd name="connsiteX8" fmla="*/ 596900 w 1181100"/>
                    <a:gd name="connsiteY8" fmla="*/ 0 h 873125"/>
                    <a:gd name="connsiteX0" fmla="*/ 597305 w 1181505"/>
                    <a:gd name="connsiteY0" fmla="*/ 0 h 873125"/>
                    <a:gd name="connsiteX1" fmla="*/ 405 w 1181505"/>
                    <a:gd name="connsiteY1" fmla="*/ 107950 h 873125"/>
                    <a:gd name="connsiteX2" fmla="*/ 95655 w 1181505"/>
                    <a:gd name="connsiteY2" fmla="*/ 422275 h 873125"/>
                    <a:gd name="connsiteX3" fmla="*/ 1086255 w 1181505"/>
                    <a:gd name="connsiteY3" fmla="*/ 873125 h 873125"/>
                    <a:gd name="connsiteX4" fmla="*/ 1181505 w 1181505"/>
                    <a:gd name="connsiteY4" fmla="*/ 701675 h 873125"/>
                    <a:gd name="connsiteX5" fmla="*/ 968780 w 1181505"/>
                    <a:gd name="connsiteY5" fmla="*/ 571500 h 873125"/>
                    <a:gd name="connsiteX6" fmla="*/ 775105 w 1181505"/>
                    <a:gd name="connsiteY6" fmla="*/ 387350 h 873125"/>
                    <a:gd name="connsiteX7" fmla="*/ 270280 w 1181505"/>
                    <a:gd name="connsiteY7" fmla="*/ 53975 h 873125"/>
                    <a:gd name="connsiteX8" fmla="*/ 597305 w 1181505"/>
                    <a:gd name="connsiteY8" fmla="*/ 0 h 873125"/>
                    <a:gd name="connsiteX0" fmla="*/ 597130 w 1181330"/>
                    <a:gd name="connsiteY0" fmla="*/ 0 h 873125"/>
                    <a:gd name="connsiteX1" fmla="*/ 230 w 1181330"/>
                    <a:gd name="connsiteY1" fmla="*/ 107950 h 873125"/>
                    <a:gd name="connsiteX2" fmla="*/ 152630 w 1181330"/>
                    <a:gd name="connsiteY2" fmla="*/ 428625 h 873125"/>
                    <a:gd name="connsiteX3" fmla="*/ 1086080 w 1181330"/>
                    <a:gd name="connsiteY3" fmla="*/ 873125 h 873125"/>
                    <a:gd name="connsiteX4" fmla="*/ 1181330 w 1181330"/>
                    <a:gd name="connsiteY4" fmla="*/ 701675 h 873125"/>
                    <a:gd name="connsiteX5" fmla="*/ 968605 w 1181330"/>
                    <a:gd name="connsiteY5" fmla="*/ 571500 h 873125"/>
                    <a:gd name="connsiteX6" fmla="*/ 774930 w 1181330"/>
                    <a:gd name="connsiteY6" fmla="*/ 387350 h 873125"/>
                    <a:gd name="connsiteX7" fmla="*/ 270105 w 1181330"/>
                    <a:gd name="connsiteY7" fmla="*/ 53975 h 873125"/>
                    <a:gd name="connsiteX8" fmla="*/ 597130 w 1181330"/>
                    <a:gd name="connsiteY8" fmla="*/ 0 h 873125"/>
                    <a:gd name="connsiteX0" fmla="*/ 597318 w 1181518"/>
                    <a:gd name="connsiteY0" fmla="*/ 0 h 873125"/>
                    <a:gd name="connsiteX1" fmla="*/ 418 w 1181518"/>
                    <a:gd name="connsiteY1" fmla="*/ 107950 h 873125"/>
                    <a:gd name="connsiteX2" fmla="*/ 152818 w 1181518"/>
                    <a:gd name="connsiteY2" fmla="*/ 428625 h 873125"/>
                    <a:gd name="connsiteX3" fmla="*/ 1086268 w 1181518"/>
                    <a:gd name="connsiteY3" fmla="*/ 873125 h 873125"/>
                    <a:gd name="connsiteX4" fmla="*/ 1181518 w 1181518"/>
                    <a:gd name="connsiteY4" fmla="*/ 701675 h 873125"/>
                    <a:gd name="connsiteX5" fmla="*/ 968793 w 1181518"/>
                    <a:gd name="connsiteY5" fmla="*/ 571500 h 873125"/>
                    <a:gd name="connsiteX6" fmla="*/ 775118 w 1181518"/>
                    <a:gd name="connsiteY6" fmla="*/ 387350 h 873125"/>
                    <a:gd name="connsiteX7" fmla="*/ 270293 w 1181518"/>
                    <a:gd name="connsiteY7" fmla="*/ 53975 h 873125"/>
                    <a:gd name="connsiteX8" fmla="*/ 597318 w 1181518"/>
                    <a:gd name="connsiteY8" fmla="*/ 0 h 873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1518" h="873125">
                      <a:moveTo>
                        <a:pt x="597318" y="0"/>
                      </a:moveTo>
                      <a:cubicBezTo>
                        <a:pt x="398351" y="35983"/>
                        <a:pt x="97785" y="-58208"/>
                        <a:pt x="418" y="107950"/>
                      </a:cubicBezTo>
                      <a:cubicBezTo>
                        <a:pt x="-5932" y="215900"/>
                        <a:pt x="60743" y="330200"/>
                        <a:pt x="152818" y="428625"/>
                      </a:cubicBezTo>
                      <a:lnTo>
                        <a:pt x="1086268" y="873125"/>
                      </a:lnTo>
                      <a:lnTo>
                        <a:pt x="1181518" y="701675"/>
                      </a:lnTo>
                      <a:lnTo>
                        <a:pt x="968793" y="571500"/>
                      </a:lnTo>
                      <a:lnTo>
                        <a:pt x="775118" y="387350"/>
                      </a:lnTo>
                      <a:lnTo>
                        <a:pt x="270293" y="53975"/>
                      </a:lnTo>
                      <a:lnTo>
                        <a:pt x="597318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8000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50" name="Elipse 649"/>
                <p:cNvSpPr/>
                <p:nvPr/>
              </p:nvSpPr>
              <p:spPr>
                <a:xfrm>
                  <a:off x="721250" y="2461746"/>
                  <a:ext cx="1246508" cy="111327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6">
                        <a:lumMod val="75000"/>
                        <a:alpha val="99000"/>
                      </a:schemeClr>
                    </a:gs>
                    <a:gs pos="100000">
                      <a:srgbClr val="FFFFFF">
                        <a:alpha val="99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51" name="Elipse 650"/>
                <p:cNvSpPr/>
                <p:nvPr/>
              </p:nvSpPr>
              <p:spPr>
                <a:xfrm>
                  <a:off x="1473859" y="2963503"/>
                  <a:ext cx="243030" cy="250878"/>
                </a:xfrm>
                <a:prstGeom prst="ellipse">
                  <a:avLst/>
                </a:pr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52" name="Elipse 651"/>
                <p:cNvSpPr/>
                <p:nvPr/>
              </p:nvSpPr>
              <p:spPr>
                <a:xfrm>
                  <a:off x="1053963" y="2963503"/>
                  <a:ext cx="243030" cy="250878"/>
                </a:xfrm>
                <a:prstGeom prst="ellipse">
                  <a:avLst/>
                </a:pr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53" name="Elipse 652"/>
                <p:cNvSpPr>
                  <a:spLocks/>
                </p:cNvSpPr>
                <p:nvPr/>
              </p:nvSpPr>
              <p:spPr>
                <a:xfrm>
                  <a:off x="1500825" y="3043903"/>
                  <a:ext cx="108000" cy="144000"/>
                </a:xfrm>
                <a:prstGeom prst="ellipse">
                  <a:avLst/>
                </a:prstGeom>
                <a:solidFill>
                  <a:srgbClr val="000000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54" name="Elipse 653"/>
                <p:cNvSpPr>
                  <a:spLocks/>
                </p:cNvSpPr>
                <p:nvPr/>
              </p:nvSpPr>
              <p:spPr>
                <a:xfrm>
                  <a:off x="1157633" y="3043903"/>
                  <a:ext cx="108000" cy="144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55" name="Forma libre 654"/>
                <p:cNvSpPr/>
                <p:nvPr/>
              </p:nvSpPr>
              <p:spPr>
                <a:xfrm>
                  <a:off x="1254348" y="3339822"/>
                  <a:ext cx="243665" cy="101953"/>
                </a:xfrm>
                <a:custGeom>
                  <a:avLst/>
                  <a:gdLst>
                    <a:gd name="connsiteX0" fmla="*/ 0 w 243030"/>
                    <a:gd name="connsiteY0" fmla="*/ 0 h 117599"/>
                    <a:gd name="connsiteX1" fmla="*/ 243030 w 243030"/>
                    <a:gd name="connsiteY1" fmla="*/ 15680 h 117599"/>
                    <a:gd name="connsiteX2" fmla="*/ 125435 w 243030"/>
                    <a:gd name="connsiteY2" fmla="*/ 117599 h 117599"/>
                    <a:gd name="connsiteX3" fmla="*/ 0 w 243030"/>
                    <a:gd name="connsiteY3" fmla="*/ 0 h 117599"/>
                    <a:gd name="connsiteX0" fmla="*/ 0 w 243030"/>
                    <a:gd name="connsiteY0" fmla="*/ 0 h 117599"/>
                    <a:gd name="connsiteX1" fmla="*/ 243030 w 243030"/>
                    <a:gd name="connsiteY1" fmla="*/ 15680 h 117599"/>
                    <a:gd name="connsiteX2" fmla="*/ 125435 w 243030"/>
                    <a:gd name="connsiteY2" fmla="*/ 117599 h 117599"/>
                    <a:gd name="connsiteX3" fmla="*/ 0 w 243030"/>
                    <a:gd name="connsiteY3" fmla="*/ 0 h 117599"/>
                    <a:gd name="connsiteX0" fmla="*/ 0 w 243030"/>
                    <a:gd name="connsiteY0" fmla="*/ 0 h 117599"/>
                    <a:gd name="connsiteX1" fmla="*/ 243030 w 243030"/>
                    <a:gd name="connsiteY1" fmla="*/ 15680 h 117599"/>
                    <a:gd name="connsiteX2" fmla="*/ 125435 w 243030"/>
                    <a:gd name="connsiteY2" fmla="*/ 117599 h 117599"/>
                    <a:gd name="connsiteX3" fmla="*/ 0 w 243030"/>
                    <a:gd name="connsiteY3" fmla="*/ 0 h 117599"/>
                    <a:gd name="connsiteX0" fmla="*/ 0 w 243030"/>
                    <a:gd name="connsiteY0" fmla="*/ 0 h 117608"/>
                    <a:gd name="connsiteX1" fmla="*/ 243030 w 243030"/>
                    <a:gd name="connsiteY1" fmla="*/ 15680 h 117608"/>
                    <a:gd name="connsiteX2" fmla="*/ 125435 w 243030"/>
                    <a:gd name="connsiteY2" fmla="*/ 117599 h 117608"/>
                    <a:gd name="connsiteX3" fmla="*/ 0 w 243030"/>
                    <a:gd name="connsiteY3" fmla="*/ 0 h 117608"/>
                    <a:gd name="connsiteX0" fmla="*/ 0 w 243665"/>
                    <a:gd name="connsiteY0" fmla="*/ 0 h 117633"/>
                    <a:gd name="connsiteX1" fmla="*/ 243030 w 243665"/>
                    <a:gd name="connsiteY1" fmla="*/ 15680 h 117633"/>
                    <a:gd name="connsiteX2" fmla="*/ 125435 w 243665"/>
                    <a:gd name="connsiteY2" fmla="*/ 117599 h 117633"/>
                    <a:gd name="connsiteX3" fmla="*/ 0 w 243665"/>
                    <a:gd name="connsiteY3" fmla="*/ 0 h 117633"/>
                    <a:gd name="connsiteX0" fmla="*/ 0 w 243665"/>
                    <a:gd name="connsiteY0" fmla="*/ 195 h 101953"/>
                    <a:gd name="connsiteX1" fmla="*/ 243030 w 243665"/>
                    <a:gd name="connsiteY1" fmla="*/ 0 h 101953"/>
                    <a:gd name="connsiteX2" fmla="*/ 125435 w 243665"/>
                    <a:gd name="connsiteY2" fmla="*/ 101919 h 101953"/>
                    <a:gd name="connsiteX3" fmla="*/ 0 w 243665"/>
                    <a:gd name="connsiteY3" fmla="*/ 195 h 101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665" h="101953">
                      <a:moveTo>
                        <a:pt x="0" y="195"/>
                      </a:moveTo>
                      <a:lnTo>
                        <a:pt x="243030" y="0"/>
                      </a:lnTo>
                      <a:cubicBezTo>
                        <a:pt x="251457" y="84773"/>
                        <a:pt x="174158" y="102871"/>
                        <a:pt x="125435" y="101919"/>
                      </a:cubicBezTo>
                      <a:cubicBezTo>
                        <a:pt x="80448" y="97644"/>
                        <a:pt x="6887" y="87020"/>
                        <a:pt x="0" y="19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175" cmpd="sng">
                  <a:solidFill>
                    <a:srgbClr val="FF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56" name="Forma libre 655"/>
                <p:cNvSpPr/>
                <p:nvPr/>
              </p:nvSpPr>
              <p:spPr>
                <a:xfrm>
                  <a:off x="768288" y="3001400"/>
                  <a:ext cx="82424" cy="237019"/>
                </a:xfrm>
                <a:custGeom>
                  <a:avLst/>
                  <a:gdLst>
                    <a:gd name="connsiteX0" fmla="*/ 54878 w 151285"/>
                    <a:gd name="connsiteY0" fmla="*/ 71862 h 241166"/>
                    <a:gd name="connsiteX1" fmla="*/ 54878 w 151285"/>
                    <a:gd name="connsiteY1" fmla="*/ 71862 h 241166"/>
                    <a:gd name="connsiteX2" fmla="*/ 31359 w 151285"/>
                    <a:gd name="connsiteY2" fmla="*/ 9142 h 241166"/>
                    <a:gd name="connsiteX3" fmla="*/ 7840 w 151285"/>
                    <a:gd name="connsiteY3" fmla="*/ 1302 h 241166"/>
                    <a:gd name="connsiteX4" fmla="*/ 0 w 151285"/>
                    <a:gd name="connsiteY4" fmla="*/ 24822 h 241166"/>
                    <a:gd name="connsiteX5" fmla="*/ 7840 w 151285"/>
                    <a:gd name="connsiteY5" fmla="*/ 165942 h 241166"/>
                    <a:gd name="connsiteX6" fmla="*/ 15679 w 151285"/>
                    <a:gd name="connsiteY6" fmla="*/ 189461 h 241166"/>
                    <a:gd name="connsiteX7" fmla="*/ 31359 w 151285"/>
                    <a:gd name="connsiteY7" fmla="*/ 205141 h 241166"/>
                    <a:gd name="connsiteX8" fmla="*/ 47038 w 151285"/>
                    <a:gd name="connsiteY8" fmla="*/ 236501 h 241166"/>
                    <a:gd name="connsiteX9" fmla="*/ 125435 w 151285"/>
                    <a:gd name="connsiteY9" fmla="*/ 228661 h 241166"/>
                    <a:gd name="connsiteX10" fmla="*/ 101916 w 151285"/>
                    <a:gd name="connsiteY10" fmla="*/ 181621 h 241166"/>
                    <a:gd name="connsiteX11" fmla="*/ 101916 w 151285"/>
                    <a:gd name="connsiteY11" fmla="*/ 181621 h 241166"/>
                    <a:gd name="connsiteX0" fmla="*/ 54878 w 101916"/>
                    <a:gd name="connsiteY0" fmla="*/ 71862 h 236916"/>
                    <a:gd name="connsiteX1" fmla="*/ 54878 w 101916"/>
                    <a:gd name="connsiteY1" fmla="*/ 71862 h 236916"/>
                    <a:gd name="connsiteX2" fmla="*/ 31359 w 101916"/>
                    <a:gd name="connsiteY2" fmla="*/ 9142 h 236916"/>
                    <a:gd name="connsiteX3" fmla="*/ 7840 w 101916"/>
                    <a:gd name="connsiteY3" fmla="*/ 1302 h 236916"/>
                    <a:gd name="connsiteX4" fmla="*/ 0 w 101916"/>
                    <a:gd name="connsiteY4" fmla="*/ 24822 h 236916"/>
                    <a:gd name="connsiteX5" fmla="*/ 7840 w 101916"/>
                    <a:gd name="connsiteY5" fmla="*/ 165942 h 236916"/>
                    <a:gd name="connsiteX6" fmla="*/ 15679 w 101916"/>
                    <a:gd name="connsiteY6" fmla="*/ 189461 h 236916"/>
                    <a:gd name="connsiteX7" fmla="*/ 31359 w 101916"/>
                    <a:gd name="connsiteY7" fmla="*/ 205141 h 236916"/>
                    <a:gd name="connsiteX8" fmla="*/ 47038 w 101916"/>
                    <a:gd name="connsiteY8" fmla="*/ 236501 h 236916"/>
                    <a:gd name="connsiteX9" fmla="*/ 101916 w 101916"/>
                    <a:gd name="connsiteY9" fmla="*/ 181621 h 236916"/>
                    <a:gd name="connsiteX10" fmla="*/ 101916 w 101916"/>
                    <a:gd name="connsiteY10" fmla="*/ 181621 h 236916"/>
                    <a:gd name="connsiteX0" fmla="*/ 54878 w 103077"/>
                    <a:gd name="connsiteY0" fmla="*/ 71862 h 236916"/>
                    <a:gd name="connsiteX1" fmla="*/ 54878 w 103077"/>
                    <a:gd name="connsiteY1" fmla="*/ 71862 h 236916"/>
                    <a:gd name="connsiteX2" fmla="*/ 31359 w 103077"/>
                    <a:gd name="connsiteY2" fmla="*/ 9142 h 236916"/>
                    <a:gd name="connsiteX3" fmla="*/ 7840 w 103077"/>
                    <a:gd name="connsiteY3" fmla="*/ 1302 h 236916"/>
                    <a:gd name="connsiteX4" fmla="*/ 0 w 103077"/>
                    <a:gd name="connsiteY4" fmla="*/ 24822 h 236916"/>
                    <a:gd name="connsiteX5" fmla="*/ 7840 w 103077"/>
                    <a:gd name="connsiteY5" fmla="*/ 165942 h 236916"/>
                    <a:gd name="connsiteX6" fmla="*/ 15679 w 103077"/>
                    <a:gd name="connsiteY6" fmla="*/ 189461 h 236916"/>
                    <a:gd name="connsiteX7" fmla="*/ 31359 w 103077"/>
                    <a:gd name="connsiteY7" fmla="*/ 205141 h 236916"/>
                    <a:gd name="connsiteX8" fmla="*/ 47038 w 103077"/>
                    <a:gd name="connsiteY8" fmla="*/ 236501 h 236916"/>
                    <a:gd name="connsiteX9" fmla="*/ 101916 w 103077"/>
                    <a:gd name="connsiteY9" fmla="*/ 181621 h 236916"/>
                    <a:gd name="connsiteX10" fmla="*/ 82866 w 103077"/>
                    <a:gd name="connsiteY10" fmla="*/ 181621 h 236916"/>
                    <a:gd name="connsiteX0" fmla="*/ 54878 w 101916"/>
                    <a:gd name="connsiteY0" fmla="*/ 71862 h 236916"/>
                    <a:gd name="connsiteX1" fmla="*/ 54878 w 101916"/>
                    <a:gd name="connsiteY1" fmla="*/ 71862 h 236916"/>
                    <a:gd name="connsiteX2" fmla="*/ 31359 w 101916"/>
                    <a:gd name="connsiteY2" fmla="*/ 9142 h 236916"/>
                    <a:gd name="connsiteX3" fmla="*/ 7840 w 101916"/>
                    <a:gd name="connsiteY3" fmla="*/ 1302 h 236916"/>
                    <a:gd name="connsiteX4" fmla="*/ 0 w 101916"/>
                    <a:gd name="connsiteY4" fmla="*/ 24822 h 236916"/>
                    <a:gd name="connsiteX5" fmla="*/ 7840 w 101916"/>
                    <a:gd name="connsiteY5" fmla="*/ 165942 h 236916"/>
                    <a:gd name="connsiteX6" fmla="*/ 15679 w 101916"/>
                    <a:gd name="connsiteY6" fmla="*/ 189461 h 236916"/>
                    <a:gd name="connsiteX7" fmla="*/ 31359 w 101916"/>
                    <a:gd name="connsiteY7" fmla="*/ 205141 h 236916"/>
                    <a:gd name="connsiteX8" fmla="*/ 47038 w 101916"/>
                    <a:gd name="connsiteY8" fmla="*/ 236501 h 236916"/>
                    <a:gd name="connsiteX9" fmla="*/ 101916 w 101916"/>
                    <a:gd name="connsiteY9" fmla="*/ 181621 h 236916"/>
                    <a:gd name="connsiteX0" fmla="*/ 54878 w 79691"/>
                    <a:gd name="connsiteY0" fmla="*/ 71862 h 237019"/>
                    <a:gd name="connsiteX1" fmla="*/ 54878 w 79691"/>
                    <a:gd name="connsiteY1" fmla="*/ 71862 h 237019"/>
                    <a:gd name="connsiteX2" fmla="*/ 31359 w 79691"/>
                    <a:gd name="connsiteY2" fmla="*/ 9142 h 237019"/>
                    <a:gd name="connsiteX3" fmla="*/ 7840 w 79691"/>
                    <a:gd name="connsiteY3" fmla="*/ 1302 h 237019"/>
                    <a:gd name="connsiteX4" fmla="*/ 0 w 79691"/>
                    <a:gd name="connsiteY4" fmla="*/ 24822 h 237019"/>
                    <a:gd name="connsiteX5" fmla="*/ 7840 w 79691"/>
                    <a:gd name="connsiteY5" fmla="*/ 165942 h 237019"/>
                    <a:gd name="connsiteX6" fmla="*/ 15679 w 79691"/>
                    <a:gd name="connsiteY6" fmla="*/ 189461 h 237019"/>
                    <a:gd name="connsiteX7" fmla="*/ 31359 w 79691"/>
                    <a:gd name="connsiteY7" fmla="*/ 205141 h 237019"/>
                    <a:gd name="connsiteX8" fmla="*/ 47038 w 79691"/>
                    <a:gd name="connsiteY8" fmla="*/ 236501 h 237019"/>
                    <a:gd name="connsiteX9" fmla="*/ 79691 w 79691"/>
                    <a:gd name="connsiteY9" fmla="*/ 178446 h 237019"/>
                    <a:gd name="connsiteX0" fmla="*/ 54878 w 82424"/>
                    <a:gd name="connsiteY0" fmla="*/ 71862 h 237019"/>
                    <a:gd name="connsiteX1" fmla="*/ 54878 w 82424"/>
                    <a:gd name="connsiteY1" fmla="*/ 71862 h 237019"/>
                    <a:gd name="connsiteX2" fmla="*/ 31359 w 82424"/>
                    <a:gd name="connsiteY2" fmla="*/ 9142 h 237019"/>
                    <a:gd name="connsiteX3" fmla="*/ 7840 w 82424"/>
                    <a:gd name="connsiteY3" fmla="*/ 1302 h 237019"/>
                    <a:gd name="connsiteX4" fmla="*/ 0 w 82424"/>
                    <a:gd name="connsiteY4" fmla="*/ 24822 h 237019"/>
                    <a:gd name="connsiteX5" fmla="*/ 7840 w 82424"/>
                    <a:gd name="connsiteY5" fmla="*/ 165942 h 237019"/>
                    <a:gd name="connsiteX6" fmla="*/ 15679 w 82424"/>
                    <a:gd name="connsiteY6" fmla="*/ 189461 h 237019"/>
                    <a:gd name="connsiteX7" fmla="*/ 31359 w 82424"/>
                    <a:gd name="connsiteY7" fmla="*/ 205141 h 237019"/>
                    <a:gd name="connsiteX8" fmla="*/ 47038 w 82424"/>
                    <a:gd name="connsiteY8" fmla="*/ 236501 h 237019"/>
                    <a:gd name="connsiteX9" fmla="*/ 79691 w 82424"/>
                    <a:gd name="connsiteY9" fmla="*/ 178446 h 237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424" h="237019">
                      <a:moveTo>
                        <a:pt x="54878" y="71862"/>
                      </a:moveTo>
                      <a:lnTo>
                        <a:pt x="54878" y="71862"/>
                      </a:lnTo>
                      <a:cubicBezTo>
                        <a:pt x="47038" y="50955"/>
                        <a:pt x="43744" y="27720"/>
                        <a:pt x="31359" y="9142"/>
                      </a:cubicBezTo>
                      <a:cubicBezTo>
                        <a:pt x="26775" y="2266"/>
                        <a:pt x="15231" y="-2394"/>
                        <a:pt x="7840" y="1302"/>
                      </a:cubicBezTo>
                      <a:cubicBezTo>
                        <a:pt x="448" y="4998"/>
                        <a:pt x="2613" y="16982"/>
                        <a:pt x="0" y="24822"/>
                      </a:cubicBezTo>
                      <a:cubicBezTo>
                        <a:pt x="2613" y="71862"/>
                        <a:pt x="3374" y="119042"/>
                        <a:pt x="7840" y="165942"/>
                      </a:cubicBezTo>
                      <a:cubicBezTo>
                        <a:pt x="8623" y="174168"/>
                        <a:pt x="11427" y="182375"/>
                        <a:pt x="15679" y="189461"/>
                      </a:cubicBezTo>
                      <a:cubicBezTo>
                        <a:pt x="19482" y="195799"/>
                        <a:pt x="26132" y="199914"/>
                        <a:pt x="31359" y="205141"/>
                      </a:cubicBezTo>
                      <a:cubicBezTo>
                        <a:pt x="36585" y="215594"/>
                        <a:pt x="38983" y="240950"/>
                        <a:pt x="47038" y="236501"/>
                      </a:cubicBezTo>
                      <a:cubicBezTo>
                        <a:pt x="55093" y="232052"/>
                        <a:pt x="92770" y="209817"/>
                        <a:pt x="79691" y="178446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  <a:alpha val="50000"/>
                      </a:schemeClr>
                    </a:gs>
                    <a:gs pos="100000">
                      <a:srgbClr val="FFFFFF">
                        <a:alpha val="5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657" name="Forma libre 656"/>
                <p:cNvSpPr/>
                <p:nvPr/>
              </p:nvSpPr>
              <p:spPr>
                <a:xfrm>
                  <a:off x="1343026" y="3165665"/>
                  <a:ext cx="88901" cy="28385"/>
                </a:xfrm>
                <a:custGeom>
                  <a:avLst/>
                  <a:gdLst>
                    <a:gd name="connsiteX0" fmla="*/ 0 w 92569"/>
                    <a:gd name="connsiteY0" fmla="*/ 28575 h 44450"/>
                    <a:gd name="connsiteX1" fmla="*/ 0 w 92569"/>
                    <a:gd name="connsiteY1" fmla="*/ 28575 h 44450"/>
                    <a:gd name="connsiteX2" fmla="*/ 22225 w 92569"/>
                    <a:gd name="connsiteY2" fmla="*/ 6350 h 44450"/>
                    <a:gd name="connsiteX3" fmla="*/ 31750 w 92569"/>
                    <a:gd name="connsiteY3" fmla="*/ 0 h 44450"/>
                    <a:gd name="connsiteX4" fmla="*/ 82550 w 92569"/>
                    <a:gd name="connsiteY4" fmla="*/ 3175 h 44450"/>
                    <a:gd name="connsiteX5" fmla="*/ 88900 w 92569"/>
                    <a:gd name="connsiteY5" fmla="*/ 12700 h 44450"/>
                    <a:gd name="connsiteX6" fmla="*/ 92075 w 92569"/>
                    <a:gd name="connsiteY6" fmla="*/ 44450 h 44450"/>
                    <a:gd name="connsiteX7" fmla="*/ 92075 w 92569"/>
                    <a:gd name="connsiteY7" fmla="*/ 44450 h 44450"/>
                    <a:gd name="connsiteX0" fmla="*/ 0 w 92569"/>
                    <a:gd name="connsiteY0" fmla="*/ 25988 h 41863"/>
                    <a:gd name="connsiteX1" fmla="*/ 0 w 92569"/>
                    <a:gd name="connsiteY1" fmla="*/ 25988 h 41863"/>
                    <a:gd name="connsiteX2" fmla="*/ 22225 w 92569"/>
                    <a:gd name="connsiteY2" fmla="*/ 3763 h 41863"/>
                    <a:gd name="connsiteX3" fmla="*/ 82550 w 92569"/>
                    <a:gd name="connsiteY3" fmla="*/ 588 h 41863"/>
                    <a:gd name="connsiteX4" fmla="*/ 88900 w 92569"/>
                    <a:gd name="connsiteY4" fmla="*/ 10113 h 41863"/>
                    <a:gd name="connsiteX5" fmla="*/ 92075 w 92569"/>
                    <a:gd name="connsiteY5" fmla="*/ 41863 h 41863"/>
                    <a:gd name="connsiteX6" fmla="*/ 92075 w 92569"/>
                    <a:gd name="connsiteY6" fmla="*/ 41863 h 41863"/>
                    <a:gd name="connsiteX0" fmla="*/ 0 w 95048"/>
                    <a:gd name="connsiteY0" fmla="*/ 23244 h 39119"/>
                    <a:gd name="connsiteX1" fmla="*/ 0 w 95048"/>
                    <a:gd name="connsiteY1" fmla="*/ 23244 h 39119"/>
                    <a:gd name="connsiteX2" fmla="*/ 22225 w 95048"/>
                    <a:gd name="connsiteY2" fmla="*/ 1019 h 39119"/>
                    <a:gd name="connsiteX3" fmla="*/ 88900 w 95048"/>
                    <a:gd name="connsiteY3" fmla="*/ 7369 h 39119"/>
                    <a:gd name="connsiteX4" fmla="*/ 92075 w 95048"/>
                    <a:gd name="connsiteY4" fmla="*/ 39119 h 39119"/>
                    <a:gd name="connsiteX5" fmla="*/ 92075 w 95048"/>
                    <a:gd name="connsiteY5" fmla="*/ 39119 h 39119"/>
                    <a:gd name="connsiteX0" fmla="*/ 0 w 92075"/>
                    <a:gd name="connsiteY0" fmla="*/ 22496 h 38371"/>
                    <a:gd name="connsiteX1" fmla="*/ 0 w 92075"/>
                    <a:gd name="connsiteY1" fmla="*/ 22496 h 38371"/>
                    <a:gd name="connsiteX2" fmla="*/ 22225 w 92075"/>
                    <a:gd name="connsiteY2" fmla="*/ 271 h 38371"/>
                    <a:gd name="connsiteX3" fmla="*/ 92075 w 92075"/>
                    <a:gd name="connsiteY3" fmla="*/ 38371 h 38371"/>
                    <a:gd name="connsiteX4" fmla="*/ 92075 w 92075"/>
                    <a:gd name="connsiteY4" fmla="*/ 38371 h 38371"/>
                    <a:gd name="connsiteX0" fmla="*/ 0 w 92075"/>
                    <a:gd name="connsiteY0" fmla="*/ 0 h 15875"/>
                    <a:gd name="connsiteX1" fmla="*/ 0 w 92075"/>
                    <a:gd name="connsiteY1" fmla="*/ 0 h 15875"/>
                    <a:gd name="connsiteX2" fmla="*/ 92075 w 92075"/>
                    <a:gd name="connsiteY2" fmla="*/ 15875 h 15875"/>
                    <a:gd name="connsiteX3" fmla="*/ 92075 w 92075"/>
                    <a:gd name="connsiteY3" fmla="*/ 15875 h 15875"/>
                    <a:gd name="connsiteX0" fmla="*/ 0 w 92075"/>
                    <a:gd name="connsiteY0" fmla="*/ 0 h 15875"/>
                    <a:gd name="connsiteX1" fmla="*/ 0 w 92075"/>
                    <a:gd name="connsiteY1" fmla="*/ 0 h 15875"/>
                    <a:gd name="connsiteX2" fmla="*/ 92075 w 92075"/>
                    <a:gd name="connsiteY2" fmla="*/ 15875 h 15875"/>
                    <a:gd name="connsiteX3" fmla="*/ 92075 w 92075"/>
                    <a:gd name="connsiteY3" fmla="*/ 15875 h 15875"/>
                    <a:gd name="connsiteX0" fmla="*/ 0 w 107950"/>
                    <a:gd name="connsiteY0" fmla="*/ 6350 h 22292"/>
                    <a:gd name="connsiteX1" fmla="*/ 0 w 107950"/>
                    <a:gd name="connsiteY1" fmla="*/ 6350 h 22292"/>
                    <a:gd name="connsiteX2" fmla="*/ 92075 w 107950"/>
                    <a:gd name="connsiteY2" fmla="*/ 22225 h 22292"/>
                    <a:gd name="connsiteX3" fmla="*/ 107950 w 107950"/>
                    <a:gd name="connsiteY3" fmla="*/ 0 h 22292"/>
                    <a:gd name="connsiteX0" fmla="*/ 0 w 107950"/>
                    <a:gd name="connsiteY0" fmla="*/ 6350 h 6350"/>
                    <a:gd name="connsiteX1" fmla="*/ 0 w 107950"/>
                    <a:gd name="connsiteY1" fmla="*/ 6350 h 6350"/>
                    <a:gd name="connsiteX2" fmla="*/ 107950 w 107950"/>
                    <a:gd name="connsiteY2" fmla="*/ 0 h 6350"/>
                    <a:gd name="connsiteX0" fmla="*/ 0 w 9706"/>
                    <a:gd name="connsiteY0" fmla="*/ 0 h 5000"/>
                    <a:gd name="connsiteX1" fmla="*/ 0 w 9706"/>
                    <a:gd name="connsiteY1" fmla="*/ 0 h 5000"/>
                    <a:gd name="connsiteX2" fmla="*/ 9706 w 9706"/>
                    <a:gd name="connsiteY2" fmla="*/ 5000 h 5000"/>
                    <a:gd name="connsiteX0" fmla="*/ 0 w 10000"/>
                    <a:gd name="connsiteY0" fmla="*/ 46737 h 56737"/>
                    <a:gd name="connsiteX1" fmla="*/ 0 w 10000"/>
                    <a:gd name="connsiteY1" fmla="*/ 46737 h 56737"/>
                    <a:gd name="connsiteX2" fmla="*/ 10000 w 10000"/>
                    <a:gd name="connsiteY2" fmla="*/ 56737 h 56737"/>
                    <a:gd name="connsiteX0" fmla="*/ 0 w 10000"/>
                    <a:gd name="connsiteY0" fmla="*/ 46346 h 56346"/>
                    <a:gd name="connsiteX1" fmla="*/ 0 w 10000"/>
                    <a:gd name="connsiteY1" fmla="*/ 46346 h 56346"/>
                    <a:gd name="connsiteX2" fmla="*/ 10000 w 10000"/>
                    <a:gd name="connsiteY2" fmla="*/ 56346 h 56346"/>
                    <a:gd name="connsiteX0" fmla="*/ 0 w 10000"/>
                    <a:gd name="connsiteY0" fmla="*/ 89999 h 99999"/>
                    <a:gd name="connsiteX1" fmla="*/ 2121 w 10000"/>
                    <a:gd name="connsiteY1" fmla="*/ 0 h 99999"/>
                    <a:gd name="connsiteX2" fmla="*/ 10000 w 10000"/>
                    <a:gd name="connsiteY2" fmla="*/ 99999 h 99999"/>
                    <a:gd name="connsiteX0" fmla="*/ 0 w 7879"/>
                    <a:gd name="connsiteY0" fmla="*/ 0 h 99999"/>
                    <a:gd name="connsiteX1" fmla="*/ 7879 w 7879"/>
                    <a:gd name="connsiteY1" fmla="*/ 99999 h 99999"/>
                    <a:gd name="connsiteX0" fmla="*/ 0 w 10769"/>
                    <a:gd name="connsiteY0" fmla="*/ 5372 h 5386"/>
                    <a:gd name="connsiteX1" fmla="*/ 10769 w 10769"/>
                    <a:gd name="connsiteY1" fmla="*/ 5372 h 5386"/>
                    <a:gd name="connsiteX0" fmla="*/ 0 w 10000"/>
                    <a:gd name="connsiteY0" fmla="*/ 16599 h 16599"/>
                    <a:gd name="connsiteX1" fmla="*/ 10000 w 10000"/>
                    <a:gd name="connsiteY1" fmla="*/ 16599 h 16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00" h="16599">
                      <a:moveTo>
                        <a:pt x="0" y="16599"/>
                      </a:moveTo>
                      <a:cubicBezTo>
                        <a:pt x="3036" y="-4754"/>
                        <a:pt x="6072" y="-6299"/>
                        <a:pt x="10000" y="16599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  <a:alpha val="50000"/>
                      </a:schemeClr>
                    </a:gs>
                    <a:gs pos="100000">
                      <a:srgbClr val="FFFFFF">
                        <a:alpha val="5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658" name="Forma libre 657"/>
                <p:cNvSpPr/>
                <p:nvPr/>
              </p:nvSpPr>
              <p:spPr>
                <a:xfrm>
                  <a:off x="564457" y="2312787"/>
                  <a:ext cx="1403301" cy="964314"/>
                </a:xfrm>
                <a:custGeom>
                  <a:avLst/>
                  <a:gdLst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95991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791807 w 1403301"/>
                    <a:gd name="connsiteY16" fmla="*/ 70559 h 964314"/>
                    <a:gd name="connsiteX17" fmla="*/ 791807 w 1403301"/>
                    <a:gd name="connsiteY17" fmla="*/ 7055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95991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791807 w 1403301"/>
                    <a:gd name="connsiteY16" fmla="*/ 70559 h 964314"/>
                    <a:gd name="connsiteX17" fmla="*/ 791807 w 1403301"/>
                    <a:gd name="connsiteY17" fmla="*/ 7055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791807 w 1403301"/>
                    <a:gd name="connsiteY16" fmla="*/ 70559 h 964314"/>
                    <a:gd name="connsiteX17" fmla="*/ 791807 w 1403301"/>
                    <a:gd name="connsiteY17" fmla="*/ 7055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791807 w 1403301"/>
                    <a:gd name="connsiteY16" fmla="*/ 70559 h 964314"/>
                    <a:gd name="connsiteX17" fmla="*/ 791807 w 1403301"/>
                    <a:gd name="connsiteY17" fmla="*/ 7055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407677 h 995674"/>
                    <a:gd name="connsiteX1" fmla="*/ 227350 w 1403301"/>
                    <a:gd name="connsiteY1" fmla="*/ 995674 h 995674"/>
                    <a:gd name="connsiteX2" fmla="*/ 125434 w 1403301"/>
                    <a:gd name="connsiteY2" fmla="*/ 627196 h 995674"/>
                    <a:gd name="connsiteX3" fmla="*/ 0 w 1403301"/>
                    <a:gd name="connsiteY3" fmla="*/ 705596 h 995674"/>
                    <a:gd name="connsiteX4" fmla="*/ 172472 w 1403301"/>
                    <a:gd name="connsiteY4" fmla="*/ 470397 h 995674"/>
                    <a:gd name="connsiteX5" fmla="*/ 0 w 1403301"/>
                    <a:gd name="connsiteY5" fmla="*/ 501757 h 995674"/>
                    <a:gd name="connsiteX6" fmla="*/ 250869 w 1403301"/>
                    <a:gd name="connsiteY6" fmla="*/ 391997 h 995674"/>
                    <a:gd name="connsiteX7" fmla="*/ 125434 w 1403301"/>
                    <a:gd name="connsiteY7" fmla="*/ 384157 h 995674"/>
                    <a:gd name="connsiteX8" fmla="*/ 321426 w 1403301"/>
                    <a:gd name="connsiteY8" fmla="*/ 274398 h 995674"/>
                    <a:gd name="connsiteX9" fmla="*/ 156793 w 1403301"/>
                    <a:gd name="connsiteY9" fmla="*/ 195999 h 995674"/>
                    <a:gd name="connsiteX10" fmla="*/ 423342 w 1403301"/>
                    <a:gd name="connsiteY10" fmla="*/ 211678 h 995674"/>
                    <a:gd name="connsiteX11" fmla="*/ 352785 w 1403301"/>
                    <a:gd name="connsiteY11" fmla="*/ 47039 h 995674"/>
                    <a:gd name="connsiteX12" fmla="*/ 462540 w 1403301"/>
                    <a:gd name="connsiteY12" fmla="*/ 125439 h 995674"/>
                    <a:gd name="connsiteX13" fmla="*/ 501739 w 1403301"/>
                    <a:gd name="connsiteY13" fmla="*/ 31360 h 995674"/>
                    <a:gd name="connsiteX14" fmla="*/ 540937 w 1403301"/>
                    <a:gd name="connsiteY14" fmla="*/ 133279 h 995674"/>
                    <a:gd name="connsiteX15" fmla="*/ 893722 w 1403301"/>
                    <a:gd name="connsiteY15" fmla="*/ 70559 h 995674"/>
                    <a:gd name="connsiteX16" fmla="*/ 791807 w 1403301"/>
                    <a:gd name="connsiteY16" fmla="*/ 101919 h 995674"/>
                    <a:gd name="connsiteX17" fmla="*/ 870204 w 1403301"/>
                    <a:gd name="connsiteY17" fmla="*/ 0 h 995674"/>
                    <a:gd name="connsiteX18" fmla="*/ 1066195 w 1403301"/>
                    <a:gd name="connsiteY18" fmla="*/ 117599 h 995674"/>
                    <a:gd name="connsiteX19" fmla="*/ 956440 w 1403301"/>
                    <a:gd name="connsiteY19" fmla="*/ 125439 h 995674"/>
                    <a:gd name="connsiteX20" fmla="*/ 1152432 w 1403301"/>
                    <a:gd name="connsiteY20" fmla="*/ 172479 h 995674"/>
                    <a:gd name="connsiteX21" fmla="*/ 1136752 w 1403301"/>
                    <a:gd name="connsiteY21" fmla="*/ 250878 h 995674"/>
                    <a:gd name="connsiteX22" fmla="*/ 1293546 w 1403301"/>
                    <a:gd name="connsiteY22" fmla="*/ 274398 h 995674"/>
                    <a:gd name="connsiteX23" fmla="*/ 1371943 w 1403301"/>
                    <a:gd name="connsiteY23" fmla="*/ 329278 h 995674"/>
                    <a:gd name="connsiteX24" fmla="*/ 1356263 w 1403301"/>
                    <a:gd name="connsiteY24" fmla="*/ 399837 h 995674"/>
                    <a:gd name="connsiteX25" fmla="*/ 1403301 w 1403301"/>
                    <a:gd name="connsiteY25" fmla="*/ 697756 h 995674"/>
                    <a:gd name="connsiteX26" fmla="*/ 556616 w 1403301"/>
                    <a:gd name="connsiteY26" fmla="*/ 368478 h 995674"/>
                    <a:gd name="connsiteX27" fmla="*/ 752608 w 1403301"/>
                    <a:gd name="connsiteY27" fmla="*/ 572316 h 995674"/>
                    <a:gd name="connsiteX28" fmla="*/ 462540 w 1403301"/>
                    <a:gd name="connsiteY28" fmla="*/ 439037 h 995674"/>
                    <a:gd name="connsiteX29" fmla="*/ 415502 w 1403301"/>
                    <a:gd name="connsiteY29" fmla="*/ 627196 h 995674"/>
                    <a:gd name="connsiteX30" fmla="*/ 407663 w 1403301"/>
                    <a:gd name="connsiteY30" fmla="*/ 407677 h 995674"/>
                    <a:gd name="connsiteX0" fmla="*/ 407663 w 1403301"/>
                    <a:gd name="connsiteY0" fmla="*/ 408088 h 996085"/>
                    <a:gd name="connsiteX1" fmla="*/ 227350 w 1403301"/>
                    <a:gd name="connsiteY1" fmla="*/ 996085 h 996085"/>
                    <a:gd name="connsiteX2" fmla="*/ 125434 w 1403301"/>
                    <a:gd name="connsiteY2" fmla="*/ 627607 h 996085"/>
                    <a:gd name="connsiteX3" fmla="*/ 0 w 1403301"/>
                    <a:gd name="connsiteY3" fmla="*/ 706007 h 996085"/>
                    <a:gd name="connsiteX4" fmla="*/ 172472 w 1403301"/>
                    <a:gd name="connsiteY4" fmla="*/ 470808 h 996085"/>
                    <a:gd name="connsiteX5" fmla="*/ 0 w 1403301"/>
                    <a:gd name="connsiteY5" fmla="*/ 502168 h 996085"/>
                    <a:gd name="connsiteX6" fmla="*/ 250869 w 1403301"/>
                    <a:gd name="connsiteY6" fmla="*/ 392408 h 996085"/>
                    <a:gd name="connsiteX7" fmla="*/ 125434 w 1403301"/>
                    <a:gd name="connsiteY7" fmla="*/ 384568 h 996085"/>
                    <a:gd name="connsiteX8" fmla="*/ 321426 w 1403301"/>
                    <a:gd name="connsiteY8" fmla="*/ 274809 h 996085"/>
                    <a:gd name="connsiteX9" fmla="*/ 156793 w 1403301"/>
                    <a:gd name="connsiteY9" fmla="*/ 196410 h 996085"/>
                    <a:gd name="connsiteX10" fmla="*/ 423342 w 1403301"/>
                    <a:gd name="connsiteY10" fmla="*/ 212089 h 996085"/>
                    <a:gd name="connsiteX11" fmla="*/ 352785 w 1403301"/>
                    <a:gd name="connsiteY11" fmla="*/ 47450 h 996085"/>
                    <a:gd name="connsiteX12" fmla="*/ 462540 w 1403301"/>
                    <a:gd name="connsiteY12" fmla="*/ 125850 h 996085"/>
                    <a:gd name="connsiteX13" fmla="*/ 501739 w 1403301"/>
                    <a:gd name="connsiteY13" fmla="*/ 31771 h 996085"/>
                    <a:gd name="connsiteX14" fmla="*/ 540937 w 1403301"/>
                    <a:gd name="connsiteY14" fmla="*/ 133690 h 996085"/>
                    <a:gd name="connsiteX15" fmla="*/ 893722 w 1403301"/>
                    <a:gd name="connsiteY15" fmla="*/ 70970 h 996085"/>
                    <a:gd name="connsiteX16" fmla="*/ 682051 w 1403301"/>
                    <a:gd name="connsiteY16" fmla="*/ 78810 h 996085"/>
                    <a:gd name="connsiteX17" fmla="*/ 870204 w 1403301"/>
                    <a:gd name="connsiteY17" fmla="*/ 411 h 996085"/>
                    <a:gd name="connsiteX18" fmla="*/ 1066195 w 1403301"/>
                    <a:gd name="connsiteY18" fmla="*/ 118010 h 996085"/>
                    <a:gd name="connsiteX19" fmla="*/ 956440 w 1403301"/>
                    <a:gd name="connsiteY19" fmla="*/ 125850 h 996085"/>
                    <a:gd name="connsiteX20" fmla="*/ 1152432 w 1403301"/>
                    <a:gd name="connsiteY20" fmla="*/ 172890 h 996085"/>
                    <a:gd name="connsiteX21" fmla="*/ 1136752 w 1403301"/>
                    <a:gd name="connsiteY21" fmla="*/ 251289 h 996085"/>
                    <a:gd name="connsiteX22" fmla="*/ 1293546 w 1403301"/>
                    <a:gd name="connsiteY22" fmla="*/ 274809 h 996085"/>
                    <a:gd name="connsiteX23" fmla="*/ 1371943 w 1403301"/>
                    <a:gd name="connsiteY23" fmla="*/ 329689 h 996085"/>
                    <a:gd name="connsiteX24" fmla="*/ 1356263 w 1403301"/>
                    <a:gd name="connsiteY24" fmla="*/ 400248 h 996085"/>
                    <a:gd name="connsiteX25" fmla="*/ 1403301 w 1403301"/>
                    <a:gd name="connsiteY25" fmla="*/ 698167 h 996085"/>
                    <a:gd name="connsiteX26" fmla="*/ 556616 w 1403301"/>
                    <a:gd name="connsiteY26" fmla="*/ 368889 h 996085"/>
                    <a:gd name="connsiteX27" fmla="*/ 752608 w 1403301"/>
                    <a:gd name="connsiteY27" fmla="*/ 572727 h 996085"/>
                    <a:gd name="connsiteX28" fmla="*/ 462540 w 1403301"/>
                    <a:gd name="connsiteY28" fmla="*/ 439448 h 996085"/>
                    <a:gd name="connsiteX29" fmla="*/ 415502 w 1403301"/>
                    <a:gd name="connsiteY29" fmla="*/ 627607 h 996085"/>
                    <a:gd name="connsiteX30" fmla="*/ 407663 w 1403301"/>
                    <a:gd name="connsiteY30" fmla="*/ 408088 h 996085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682051 w 1403301"/>
                    <a:gd name="connsiteY16" fmla="*/ 47039 h 964314"/>
                    <a:gd name="connsiteX17" fmla="*/ 870204 w 1403301"/>
                    <a:gd name="connsiteY17" fmla="*/ 783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682051 w 1403301"/>
                    <a:gd name="connsiteY16" fmla="*/ 47039 h 964314"/>
                    <a:gd name="connsiteX17" fmla="*/ 870204 w 1403301"/>
                    <a:gd name="connsiteY17" fmla="*/ 783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682051 w 1403301"/>
                    <a:gd name="connsiteY16" fmla="*/ 47039 h 964314"/>
                    <a:gd name="connsiteX17" fmla="*/ 870204 w 1403301"/>
                    <a:gd name="connsiteY17" fmla="*/ 783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682051 w 1403301"/>
                    <a:gd name="connsiteY16" fmla="*/ 47039 h 964314"/>
                    <a:gd name="connsiteX17" fmla="*/ 870204 w 1403301"/>
                    <a:gd name="connsiteY17" fmla="*/ 783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682051 w 1403301"/>
                    <a:gd name="connsiteY16" fmla="*/ 47039 h 964314"/>
                    <a:gd name="connsiteX17" fmla="*/ 870204 w 1403301"/>
                    <a:gd name="connsiteY17" fmla="*/ 783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682051 w 1403301"/>
                    <a:gd name="connsiteY16" fmla="*/ 47039 h 964314"/>
                    <a:gd name="connsiteX17" fmla="*/ 870204 w 1403301"/>
                    <a:gd name="connsiteY17" fmla="*/ 783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93546 w 1403301"/>
                    <a:gd name="connsiteY22" fmla="*/ 24303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682051 w 1403301"/>
                    <a:gd name="connsiteY16" fmla="*/ 47039 h 964314"/>
                    <a:gd name="connsiteX17" fmla="*/ 870204 w 1403301"/>
                    <a:gd name="connsiteY17" fmla="*/ 783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54347 w 1403301"/>
                    <a:gd name="connsiteY22" fmla="*/ 31359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682051 w 1403301"/>
                    <a:gd name="connsiteY16" fmla="*/ 47039 h 964314"/>
                    <a:gd name="connsiteX17" fmla="*/ 870204 w 1403301"/>
                    <a:gd name="connsiteY17" fmla="*/ 783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54347 w 1403301"/>
                    <a:gd name="connsiteY22" fmla="*/ 31359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  <a:gd name="connsiteX0" fmla="*/ 407663 w 1403301"/>
                    <a:gd name="connsiteY0" fmla="*/ 376317 h 964314"/>
                    <a:gd name="connsiteX1" fmla="*/ 227350 w 1403301"/>
                    <a:gd name="connsiteY1" fmla="*/ 964314 h 964314"/>
                    <a:gd name="connsiteX2" fmla="*/ 125434 w 1403301"/>
                    <a:gd name="connsiteY2" fmla="*/ 595836 h 964314"/>
                    <a:gd name="connsiteX3" fmla="*/ 0 w 1403301"/>
                    <a:gd name="connsiteY3" fmla="*/ 674236 h 964314"/>
                    <a:gd name="connsiteX4" fmla="*/ 172472 w 1403301"/>
                    <a:gd name="connsiteY4" fmla="*/ 439037 h 964314"/>
                    <a:gd name="connsiteX5" fmla="*/ 0 w 1403301"/>
                    <a:gd name="connsiteY5" fmla="*/ 470397 h 964314"/>
                    <a:gd name="connsiteX6" fmla="*/ 250869 w 1403301"/>
                    <a:gd name="connsiteY6" fmla="*/ 360637 h 964314"/>
                    <a:gd name="connsiteX7" fmla="*/ 125434 w 1403301"/>
                    <a:gd name="connsiteY7" fmla="*/ 352797 h 964314"/>
                    <a:gd name="connsiteX8" fmla="*/ 321426 w 1403301"/>
                    <a:gd name="connsiteY8" fmla="*/ 243038 h 964314"/>
                    <a:gd name="connsiteX9" fmla="*/ 156793 w 1403301"/>
                    <a:gd name="connsiteY9" fmla="*/ 164639 h 964314"/>
                    <a:gd name="connsiteX10" fmla="*/ 423342 w 1403301"/>
                    <a:gd name="connsiteY10" fmla="*/ 180318 h 964314"/>
                    <a:gd name="connsiteX11" fmla="*/ 352785 w 1403301"/>
                    <a:gd name="connsiteY11" fmla="*/ 15679 h 964314"/>
                    <a:gd name="connsiteX12" fmla="*/ 462540 w 1403301"/>
                    <a:gd name="connsiteY12" fmla="*/ 94079 h 964314"/>
                    <a:gd name="connsiteX13" fmla="*/ 501739 w 1403301"/>
                    <a:gd name="connsiteY13" fmla="*/ 0 h 964314"/>
                    <a:gd name="connsiteX14" fmla="*/ 540937 w 1403301"/>
                    <a:gd name="connsiteY14" fmla="*/ 101919 h 964314"/>
                    <a:gd name="connsiteX15" fmla="*/ 893722 w 1403301"/>
                    <a:gd name="connsiteY15" fmla="*/ 39199 h 964314"/>
                    <a:gd name="connsiteX16" fmla="*/ 682051 w 1403301"/>
                    <a:gd name="connsiteY16" fmla="*/ 47039 h 964314"/>
                    <a:gd name="connsiteX17" fmla="*/ 870204 w 1403301"/>
                    <a:gd name="connsiteY17" fmla="*/ 7839 h 964314"/>
                    <a:gd name="connsiteX18" fmla="*/ 1066195 w 1403301"/>
                    <a:gd name="connsiteY18" fmla="*/ 86239 h 964314"/>
                    <a:gd name="connsiteX19" fmla="*/ 956440 w 1403301"/>
                    <a:gd name="connsiteY19" fmla="*/ 94079 h 964314"/>
                    <a:gd name="connsiteX20" fmla="*/ 1152432 w 1403301"/>
                    <a:gd name="connsiteY20" fmla="*/ 141119 h 964314"/>
                    <a:gd name="connsiteX21" fmla="*/ 1136752 w 1403301"/>
                    <a:gd name="connsiteY21" fmla="*/ 219518 h 964314"/>
                    <a:gd name="connsiteX22" fmla="*/ 1254347 w 1403301"/>
                    <a:gd name="connsiteY22" fmla="*/ 313598 h 964314"/>
                    <a:gd name="connsiteX23" fmla="*/ 1371943 w 1403301"/>
                    <a:gd name="connsiteY23" fmla="*/ 297918 h 964314"/>
                    <a:gd name="connsiteX24" fmla="*/ 1356263 w 1403301"/>
                    <a:gd name="connsiteY24" fmla="*/ 368477 h 964314"/>
                    <a:gd name="connsiteX25" fmla="*/ 1403301 w 1403301"/>
                    <a:gd name="connsiteY25" fmla="*/ 666396 h 964314"/>
                    <a:gd name="connsiteX26" fmla="*/ 556616 w 1403301"/>
                    <a:gd name="connsiteY26" fmla="*/ 337118 h 964314"/>
                    <a:gd name="connsiteX27" fmla="*/ 752608 w 1403301"/>
                    <a:gd name="connsiteY27" fmla="*/ 540956 h 964314"/>
                    <a:gd name="connsiteX28" fmla="*/ 462540 w 1403301"/>
                    <a:gd name="connsiteY28" fmla="*/ 407677 h 964314"/>
                    <a:gd name="connsiteX29" fmla="*/ 415502 w 1403301"/>
                    <a:gd name="connsiteY29" fmla="*/ 595836 h 964314"/>
                    <a:gd name="connsiteX30" fmla="*/ 407663 w 1403301"/>
                    <a:gd name="connsiteY30" fmla="*/ 376317 h 96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403301" h="964314">
                      <a:moveTo>
                        <a:pt x="407663" y="376317"/>
                      </a:moveTo>
                      <a:cubicBezTo>
                        <a:pt x="347559" y="572316"/>
                        <a:pt x="91462" y="674236"/>
                        <a:pt x="227350" y="964314"/>
                      </a:cubicBezTo>
                      <a:cubicBezTo>
                        <a:pt x="114981" y="833648"/>
                        <a:pt x="159406" y="718662"/>
                        <a:pt x="125434" y="595836"/>
                      </a:cubicBezTo>
                      <a:lnTo>
                        <a:pt x="0" y="674236"/>
                      </a:lnTo>
                      <a:lnTo>
                        <a:pt x="172472" y="439037"/>
                      </a:lnTo>
                      <a:lnTo>
                        <a:pt x="0" y="470397"/>
                      </a:lnTo>
                      <a:lnTo>
                        <a:pt x="250869" y="360637"/>
                      </a:lnTo>
                      <a:lnTo>
                        <a:pt x="125434" y="352797"/>
                      </a:lnTo>
                      <a:lnTo>
                        <a:pt x="321426" y="243038"/>
                      </a:lnTo>
                      <a:lnTo>
                        <a:pt x="156793" y="164639"/>
                      </a:lnTo>
                      <a:lnTo>
                        <a:pt x="423342" y="180318"/>
                      </a:lnTo>
                      <a:lnTo>
                        <a:pt x="352785" y="15679"/>
                      </a:lnTo>
                      <a:lnTo>
                        <a:pt x="462540" y="94079"/>
                      </a:lnTo>
                      <a:lnTo>
                        <a:pt x="501739" y="0"/>
                      </a:lnTo>
                      <a:lnTo>
                        <a:pt x="540937" y="101919"/>
                      </a:lnTo>
                      <a:cubicBezTo>
                        <a:pt x="831005" y="-28747"/>
                        <a:pt x="776127" y="60106"/>
                        <a:pt x="893722" y="39199"/>
                      </a:cubicBezTo>
                      <a:cubicBezTo>
                        <a:pt x="851910" y="-36587"/>
                        <a:pt x="685971" y="52266"/>
                        <a:pt x="682051" y="47039"/>
                      </a:cubicBezTo>
                      <a:cubicBezTo>
                        <a:pt x="678131" y="41812"/>
                        <a:pt x="806180" y="1306"/>
                        <a:pt x="870204" y="7839"/>
                      </a:cubicBezTo>
                      <a:cubicBezTo>
                        <a:pt x="934228" y="14372"/>
                        <a:pt x="1000865" y="47039"/>
                        <a:pt x="1066195" y="86239"/>
                      </a:cubicBezTo>
                      <a:lnTo>
                        <a:pt x="956440" y="94079"/>
                      </a:lnTo>
                      <a:lnTo>
                        <a:pt x="1152432" y="141119"/>
                      </a:lnTo>
                      <a:lnTo>
                        <a:pt x="1136752" y="219518"/>
                      </a:lnTo>
                      <a:lnTo>
                        <a:pt x="1254347" y="313598"/>
                      </a:lnTo>
                      <a:lnTo>
                        <a:pt x="1371943" y="297918"/>
                      </a:lnTo>
                      <a:lnTo>
                        <a:pt x="1356263" y="368477"/>
                      </a:lnTo>
                      <a:lnTo>
                        <a:pt x="1403301" y="666396"/>
                      </a:lnTo>
                      <a:cubicBezTo>
                        <a:pt x="1207310" y="399838"/>
                        <a:pt x="831004" y="478237"/>
                        <a:pt x="556616" y="337118"/>
                      </a:cubicBezTo>
                      <a:cubicBezTo>
                        <a:pt x="621947" y="405064"/>
                        <a:pt x="616719" y="473010"/>
                        <a:pt x="752608" y="540956"/>
                      </a:cubicBezTo>
                      <a:cubicBezTo>
                        <a:pt x="616721" y="551409"/>
                        <a:pt x="559229" y="452103"/>
                        <a:pt x="462540" y="407677"/>
                      </a:cubicBezTo>
                      <a:cubicBezTo>
                        <a:pt x="486059" y="478237"/>
                        <a:pt x="431181" y="533116"/>
                        <a:pt x="415502" y="595836"/>
                      </a:cubicBezTo>
                      <a:lnTo>
                        <a:pt x="407663" y="37631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grpSp>
              <p:nvGrpSpPr>
                <p:cNvPr id="659" name="Agrupar 658"/>
                <p:cNvGrpSpPr/>
                <p:nvPr/>
              </p:nvGrpSpPr>
              <p:grpSpPr>
                <a:xfrm>
                  <a:off x="1792561" y="1793875"/>
                  <a:ext cx="1909489" cy="479425"/>
                  <a:chOff x="1792561" y="1793875"/>
                  <a:chExt cx="1909489" cy="479425"/>
                </a:xfrm>
              </p:grpSpPr>
              <p:sp>
                <p:nvSpPr>
                  <p:cNvPr id="676" name="Forma libre 675"/>
                  <p:cNvSpPr/>
                  <p:nvPr/>
                </p:nvSpPr>
                <p:spPr>
                  <a:xfrm>
                    <a:off x="1792561" y="1793875"/>
                    <a:ext cx="1909489" cy="479425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</a:path>
                    </a:pathLst>
                  </a:custGeom>
                  <a:noFill/>
                  <a:ln w="9525" cmpd="sng">
                    <a:solidFill>
                      <a:srgbClr val="FF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677" name="Forma libre 676"/>
                  <p:cNvSpPr/>
                  <p:nvPr/>
                </p:nvSpPr>
                <p:spPr>
                  <a:xfrm>
                    <a:off x="1801474" y="1809750"/>
                    <a:ext cx="1872000" cy="457200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880913 w 1880913"/>
                      <a:gd name="connsiteY5" fmla="*/ 0 h 479425"/>
                      <a:gd name="connsiteX0" fmla="*/ 1880913 w 1880913"/>
                      <a:gd name="connsiteY0" fmla="*/ 10 h 479435"/>
                      <a:gd name="connsiteX1" fmla="*/ 121963 w 1880913"/>
                      <a:gd name="connsiteY1" fmla="*/ 10 h 479435"/>
                      <a:gd name="connsiteX2" fmla="*/ 109263 w 1880913"/>
                      <a:gd name="connsiteY2" fmla="*/ 473085 h 479435"/>
                      <a:gd name="connsiteX3" fmla="*/ 1877738 w 1880913"/>
                      <a:gd name="connsiteY3" fmla="*/ 479435 h 479435"/>
                      <a:gd name="connsiteX4" fmla="*/ 1877738 w 1880913"/>
                      <a:gd name="connsiteY4" fmla="*/ 479435 h 479435"/>
                      <a:gd name="connsiteX5" fmla="*/ 1880913 w 1880913"/>
                      <a:gd name="connsiteY5" fmla="*/ 10 h 479435"/>
                      <a:gd name="connsiteX0" fmla="*/ 1880913 w 1880913"/>
                      <a:gd name="connsiteY0" fmla="*/ 13 h 479438"/>
                      <a:gd name="connsiteX1" fmla="*/ 121963 w 1880913"/>
                      <a:gd name="connsiteY1" fmla="*/ 13 h 479438"/>
                      <a:gd name="connsiteX2" fmla="*/ 109263 w 1880913"/>
                      <a:gd name="connsiteY2" fmla="*/ 473088 h 479438"/>
                      <a:gd name="connsiteX3" fmla="*/ 1877738 w 1880913"/>
                      <a:gd name="connsiteY3" fmla="*/ 479438 h 479438"/>
                      <a:gd name="connsiteX4" fmla="*/ 1877738 w 1880913"/>
                      <a:gd name="connsiteY4" fmla="*/ 479438 h 479438"/>
                      <a:gd name="connsiteX5" fmla="*/ 1880913 w 1880913"/>
                      <a:gd name="connsiteY5" fmla="*/ 13 h 479438"/>
                      <a:gd name="connsiteX0" fmla="*/ 1880913 w 1969727"/>
                      <a:gd name="connsiteY0" fmla="*/ 0 h 479425"/>
                      <a:gd name="connsiteX1" fmla="*/ 121963 w 1969727"/>
                      <a:gd name="connsiteY1" fmla="*/ 0 h 479425"/>
                      <a:gd name="connsiteX2" fmla="*/ 109263 w 1969727"/>
                      <a:gd name="connsiteY2" fmla="*/ 473075 h 479425"/>
                      <a:gd name="connsiteX3" fmla="*/ 1877738 w 1969727"/>
                      <a:gd name="connsiteY3" fmla="*/ 479425 h 479425"/>
                      <a:gd name="connsiteX4" fmla="*/ 1877738 w 1969727"/>
                      <a:gd name="connsiteY4" fmla="*/ 479425 h 479425"/>
                      <a:gd name="connsiteX5" fmla="*/ 1669752 w 1969727"/>
                      <a:gd name="connsiteY5" fmla="*/ 247650 h 479425"/>
                      <a:gd name="connsiteX6" fmla="*/ 1880913 w 1969727"/>
                      <a:gd name="connsiteY6" fmla="*/ 0 h 479425"/>
                      <a:gd name="connsiteX0" fmla="*/ 1880913 w 1979178"/>
                      <a:gd name="connsiteY0" fmla="*/ 0 h 479425"/>
                      <a:gd name="connsiteX1" fmla="*/ 121963 w 1979178"/>
                      <a:gd name="connsiteY1" fmla="*/ 0 h 479425"/>
                      <a:gd name="connsiteX2" fmla="*/ 109263 w 1979178"/>
                      <a:gd name="connsiteY2" fmla="*/ 473075 h 479425"/>
                      <a:gd name="connsiteX3" fmla="*/ 1877738 w 1979178"/>
                      <a:gd name="connsiteY3" fmla="*/ 479425 h 479425"/>
                      <a:gd name="connsiteX4" fmla="*/ 1877738 w 1979178"/>
                      <a:gd name="connsiteY4" fmla="*/ 479425 h 479425"/>
                      <a:gd name="connsiteX5" fmla="*/ 1736745 w 1979178"/>
                      <a:gd name="connsiteY5" fmla="*/ 203200 h 479425"/>
                      <a:gd name="connsiteX6" fmla="*/ 1880913 w 1979178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  <a:cubicBezTo>
                          <a:pt x="1871253" y="441854"/>
                          <a:pt x="1748977" y="479954"/>
                          <a:pt x="1736745" y="203200"/>
                        </a:cubicBezTo>
                        <a:cubicBezTo>
                          <a:pt x="1737274" y="123296"/>
                          <a:pt x="1793814" y="16933"/>
                          <a:pt x="1880913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D805"/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</p:grpSp>
            <p:grpSp>
              <p:nvGrpSpPr>
                <p:cNvPr id="660" name="Agrupar 659"/>
                <p:cNvGrpSpPr/>
                <p:nvPr/>
              </p:nvGrpSpPr>
              <p:grpSpPr>
                <a:xfrm>
                  <a:off x="1656036" y="2278657"/>
                  <a:ext cx="1909489" cy="323997"/>
                  <a:chOff x="1792561" y="1789177"/>
                  <a:chExt cx="1909489" cy="479425"/>
                </a:xfrm>
              </p:grpSpPr>
              <p:sp>
                <p:nvSpPr>
                  <p:cNvPr id="674" name="Forma libre 673"/>
                  <p:cNvSpPr/>
                  <p:nvPr/>
                </p:nvSpPr>
                <p:spPr>
                  <a:xfrm>
                    <a:off x="1792561" y="1789177"/>
                    <a:ext cx="1909489" cy="479425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accent3">
                        <a:lumMod val="50000"/>
                      </a:schemeClr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ln>
                        <a:solidFill>
                          <a:srgbClr val="008000"/>
                        </a:solidFill>
                      </a:ln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675" name="Forma libre 674"/>
                  <p:cNvSpPr/>
                  <p:nvPr/>
                </p:nvSpPr>
                <p:spPr>
                  <a:xfrm>
                    <a:off x="1801474" y="1809750"/>
                    <a:ext cx="1872000" cy="457200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880913 w 1880913"/>
                      <a:gd name="connsiteY5" fmla="*/ 0 h 479425"/>
                      <a:gd name="connsiteX0" fmla="*/ 1880913 w 1880913"/>
                      <a:gd name="connsiteY0" fmla="*/ 10 h 479435"/>
                      <a:gd name="connsiteX1" fmla="*/ 121963 w 1880913"/>
                      <a:gd name="connsiteY1" fmla="*/ 10 h 479435"/>
                      <a:gd name="connsiteX2" fmla="*/ 109263 w 1880913"/>
                      <a:gd name="connsiteY2" fmla="*/ 473085 h 479435"/>
                      <a:gd name="connsiteX3" fmla="*/ 1877738 w 1880913"/>
                      <a:gd name="connsiteY3" fmla="*/ 479435 h 479435"/>
                      <a:gd name="connsiteX4" fmla="*/ 1877738 w 1880913"/>
                      <a:gd name="connsiteY4" fmla="*/ 479435 h 479435"/>
                      <a:gd name="connsiteX5" fmla="*/ 1880913 w 1880913"/>
                      <a:gd name="connsiteY5" fmla="*/ 10 h 479435"/>
                      <a:gd name="connsiteX0" fmla="*/ 1880913 w 1880913"/>
                      <a:gd name="connsiteY0" fmla="*/ 13 h 479438"/>
                      <a:gd name="connsiteX1" fmla="*/ 121963 w 1880913"/>
                      <a:gd name="connsiteY1" fmla="*/ 13 h 479438"/>
                      <a:gd name="connsiteX2" fmla="*/ 109263 w 1880913"/>
                      <a:gd name="connsiteY2" fmla="*/ 473088 h 479438"/>
                      <a:gd name="connsiteX3" fmla="*/ 1877738 w 1880913"/>
                      <a:gd name="connsiteY3" fmla="*/ 479438 h 479438"/>
                      <a:gd name="connsiteX4" fmla="*/ 1877738 w 1880913"/>
                      <a:gd name="connsiteY4" fmla="*/ 479438 h 479438"/>
                      <a:gd name="connsiteX5" fmla="*/ 1880913 w 1880913"/>
                      <a:gd name="connsiteY5" fmla="*/ 13 h 479438"/>
                      <a:gd name="connsiteX0" fmla="*/ 1880913 w 1969727"/>
                      <a:gd name="connsiteY0" fmla="*/ 0 h 479425"/>
                      <a:gd name="connsiteX1" fmla="*/ 121963 w 1969727"/>
                      <a:gd name="connsiteY1" fmla="*/ 0 h 479425"/>
                      <a:gd name="connsiteX2" fmla="*/ 109263 w 1969727"/>
                      <a:gd name="connsiteY2" fmla="*/ 473075 h 479425"/>
                      <a:gd name="connsiteX3" fmla="*/ 1877738 w 1969727"/>
                      <a:gd name="connsiteY3" fmla="*/ 479425 h 479425"/>
                      <a:gd name="connsiteX4" fmla="*/ 1877738 w 1969727"/>
                      <a:gd name="connsiteY4" fmla="*/ 479425 h 479425"/>
                      <a:gd name="connsiteX5" fmla="*/ 1669752 w 1969727"/>
                      <a:gd name="connsiteY5" fmla="*/ 247650 h 479425"/>
                      <a:gd name="connsiteX6" fmla="*/ 1880913 w 1969727"/>
                      <a:gd name="connsiteY6" fmla="*/ 0 h 479425"/>
                      <a:gd name="connsiteX0" fmla="*/ 1880913 w 1979178"/>
                      <a:gd name="connsiteY0" fmla="*/ 0 h 479425"/>
                      <a:gd name="connsiteX1" fmla="*/ 121963 w 1979178"/>
                      <a:gd name="connsiteY1" fmla="*/ 0 h 479425"/>
                      <a:gd name="connsiteX2" fmla="*/ 109263 w 1979178"/>
                      <a:gd name="connsiteY2" fmla="*/ 473075 h 479425"/>
                      <a:gd name="connsiteX3" fmla="*/ 1877738 w 1979178"/>
                      <a:gd name="connsiteY3" fmla="*/ 479425 h 479425"/>
                      <a:gd name="connsiteX4" fmla="*/ 1877738 w 1979178"/>
                      <a:gd name="connsiteY4" fmla="*/ 479425 h 479425"/>
                      <a:gd name="connsiteX5" fmla="*/ 1736745 w 1979178"/>
                      <a:gd name="connsiteY5" fmla="*/ 203200 h 479425"/>
                      <a:gd name="connsiteX6" fmla="*/ 1880913 w 1979178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  <a:cubicBezTo>
                          <a:pt x="1871253" y="441854"/>
                          <a:pt x="1748977" y="479954"/>
                          <a:pt x="1736745" y="203200"/>
                        </a:cubicBezTo>
                        <a:cubicBezTo>
                          <a:pt x="1737274" y="123296"/>
                          <a:pt x="1793814" y="16933"/>
                          <a:pt x="1880913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D805"/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ln>
                        <a:solidFill>
                          <a:srgbClr val="008000"/>
                        </a:solidFill>
                      </a:ln>
                      <a:solidFill>
                        <a:schemeClr val="lt1"/>
                      </a:solidFill>
                    </a:endParaRPr>
                  </a:p>
                </p:txBody>
              </p:sp>
            </p:grpSp>
            <p:grpSp>
              <p:nvGrpSpPr>
                <p:cNvPr id="661" name="Agrupar 660"/>
                <p:cNvGrpSpPr/>
                <p:nvPr/>
              </p:nvGrpSpPr>
              <p:grpSpPr>
                <a:xfrm flipH="1">
                  <a:off x="1808436" y="2608857"/>
                  <a:ext cx="1909489" cy="323997"/>
                  <a:chOff x="1792561" y="1789177"/>
                  <a:chExt cx="1909489" cy="479425"/>
                </a:xfrm>
              </p:grpSpPr>
              <p:sp>
                <p:nvSpPr>
                  <p:cNvPr id="672" name="Forma libre 671"/>
                  <p:cNvSpPr/>
                  <p:nvPr/>
                </p:nvSpPr>
                <p:spPr>
                  <a:xfrm>
                    <a:off x="1792561" y="1789177"/>
                    <a:ext cx="1909489" cy="479425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</a:path>
                    </a:pathLst>
                  </a:custGeom>
                  <a:noFill/>
                  <a:ln w="9525" cmpd="sng">
                    <a:solidFill>
                      <a:srgbClr val="653619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ln>
                        <a:solidFill>
                          <a:srgbClr val="008000"/>
                        </a:solidFill>
                      </a:ln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673" name="Forma libre 672"/>
                  <p:cNvSpPr/>
                  <p:nvPr/>
                </p:nvSpPr>
                <p:spPr>
                  <a:xfrm>
                    <a:off x="1801474" y="1809750"/>
                    <a:ext cx="1872000" cy="457200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880913 w 1880913"/>
                      <a:gd name="connsiteY5" fmla="*/ 0 h 479425"/>
                      <a:gd name="connsiteX0" fmla="*/ 1880913 w 1880913"/>
                      <a:gd name="connsiteY0" fmla="*/ 10 h 479435"/>
                      <a:gd name="connsiteX1" fmla="*/ 121963 w 1880913"/>
                      <a:gd name="connsiteY1" fmla="*/ 10 h 479435"/>
                      <a:gd name="connsiteX2" fmla="*/ 109263 w 1880913"/>
                      <a:gd name="connsiteY2" fmla="*/ 473085 h 479435"/>
                      <a:gd name="connsiteX3" fmla="*/ 1877738 w 1880913"/>
                      <a:gd name="connsiteY3" fmla="*/ 479435 h 479435"/>
                      <a:gd name="connsiteX4" fmla="*/ 1877738 w 1880913"/>
                      <a:gd name="connsiteY4" fmla="*/ 479435 h 479435"/>
                      <a:gd name="connsiteX5" fmla="*/ 1880913 w 1880913"/>
                      <a:gd name="connsiteY5" fmla="*/ 10 h 479435"/>
                      <a:gd name="connsiteX0" fmla="*/ 1880913 w 1880913"/>
                      <a:gd name="connsiteY0" fmla="*/ 13 h 479438"/>
                      <a:gd name="connsiteX1" fmla="*/ 121963 w 1880913"/>
                      <a:gd name="connsiteY1" fmla="*/ 13 h 479438"/>
                      <a:gd name="connsiteX2" fmla="*/ 109263 w 1880913"/>
                      <a:gd name="connsiteY2" fmla="*/ 473088 h 479438"/>
                      <a:gd name="connsiteX3" fmla="*/ 1877738 w 1880913"/>
                      <a:gd name="connsiteY3" fmla="*/ 479438 h 479438"/>
                      <a:gd name="connsiteX4" fmla="*/ 1877738 w 1880913"/>
                      <a:gd name="connsiteY4" fmla="*/ 479438 h 479438"/>
                      <a:gd name="connsiteX5" fmla="*/ 1880913 w 1880913"/>
                      <a:gd name="connsiteY5" fmla="*/ 13 h 479438"/>
                      <a:gd name="connsiteX0" fmla="*/ 1880913 w 1969727"/>
                      <a:gd name="connsiteY0" fmla="*/ 0 h 479425"/>
                      <a:gd name="connsiteX1" fmla="*/ 121963 w 1969727"/>
                      <a:gd name="connsiteY1" fmla="*/ 0 h 479425"/>
                      <a:gd name="connsiteX2" fmla="*/ 109263 w 1969727"/>
                      <a:gd name="connsiteY2" fmla="*/ 473075 h 479425"/>
                      <a:gd name="connsiteX3" fmla="*/ 1877738 w 1969727"/>
                      <a:gd name="connsiteY3" fmla="*/ 479425 h 479425"/>
                      <a:gd name="connsiteX4" fmla="*/ 1877738 w 1969727"/>
                      <a:gd name="connsiteY4" fmla="*/ 479425 h 479425"/>
                      <a:gd name="connsiteX5" fmla="*/ 1669752 w 1969727"/>
                      <a:gd name="connsiteY5" fmla="*/ 247650 h 479425"/>
                      <a:gd name="connsiteX6" fmla="*/ 1880913 w 1969727"/>
                      <a:gd name="connsiteY6" fmla="*/ 0 h 479425"/>
                      <a:gd name="connsiteX0" fmla="*/ 1880913 w 1979178"/>
                      <a:gd name="connsiteY0" fmla="*/ 0 h 479425"/>
                      <a:gd name="connsiteX1" fmla="*/ 121963 w 1979178"/>
                      <a:gd name="connsiteY1" fmla="*/ 0 h 479425"/>
                      <a:gd name="connsiteX2" fmla="*/ 109263 w 1979178"/>
                      <a:gd name="connsiteY2" fmla="*/ 473075 h 479425"/>
                      <a:gd name="connsiteX3" fmla="*/ 1877738 w 1979178"/>
                      <a:gd name="connsiteY3" fmla="*/ 479425 h 479425"/>
                      <a:gd name="connsiteX4" fmla="*/ 1877738 w 1979178"/>
                      <a:gd name="connsiteY4" fmla="*/ 479425 h 479425"/>
                      <a:gd name="connsiteX5" fmla="*/ 1736745 w 1979178"/>
                      <a:gd name="connsiteY5" fmla="*/ 203200 h 479425"/>
                      <a:gd name="connsiteX6" fmla="*/ 1880913 w 1979178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  <a:cubicBezTo>
                          <a:pt x="1871253" y="441854"/>
                          <a:pt x="1748977" y="479954"/>
                          <a:pt x="1736745" y="203200"/>
                        </a:cubicBezTo>
                        <a:cubicBezTo>
                          <a:pt x="1737274" y="123296"/>
                          <a:pt x="1793814" y="16933"/>
                          <a:pt x="1880913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904C25"/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ln>
                        <a:solidFill>
                          <a:srgbClr val="008000"/>
                        </a:solidFill>
                      </a:ln>
                      <a:solidFill>
                        <a:schemeClr val="lt1"/>
                      </a:solidFill>
                    </a:endParaRPr>
                  </a:p>
                </p:txBody>
              </p:sp>
            </p:grpSp>
            <p:grpSp>
              <p:nvGrpSpPr>
                <p:cNvPr id="662" name="Agrupar 661"/>
                <p:cNvGrpSpPr/>
                <p:nvPr/>
              </p:nvGrpSpPr>
              <p:grpSpPr>
                <a:xfrm>
                  <a:off x="1837013" y="2933472"/>
                  <a:ext cx="1607862" cy="323997"/>
                  <a:chOff x="1792561" y="1789177"/>
                  <a:chExt cx="1909489" cy="479425"/>
                </a:xfrm>
              </p:grpSpPr>
              <p:sp>
                <p:nvSpPr>
                  <p:cNvPr id="670" name="Forma libre 669"/>
                  <p:cNvSpPr/>
                  <p:nvPr/>
                </p:nvSpPr>
                <p:spPr>
                  <a:xfrm>
                    <a:off x="1792561" y="1789177"/>
                    <a:ext cx="1909489" cy="479425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accent3">
                        <a:lumMod val="50000"/>
                      </a:schemeClr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ln>
                        <a:solidFill>
                          <a:srgbClr val="008000"/>
                        </a:solidFill>
                      </a:ln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671" name="Forma libre 670"/>
                  <p:cNvSpPr/>
                  <p:nvPr/>
                </p:nvSpPr>
                <p:spPr>
                  <a:xfrm>
                    <a:off x="1801474" y="1809750"/>
                    <a:ext cx="1872000" cy="457200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880913 w 1880913"/>
                      <a:gd name="connsiteY5" fmla="*/ 0 h 479425"/>
                      <a:gd name="connsiteX0" fmla="*/ 1880913 w 1880913"/>
                      <a:gd name="connsiteY0" fmla="*/ 10 h 479435"/>
                      <a:gd name="connsiteX1" fmla="*/ 121963 w 1880913"/>
                      <a:gd name="connsiteY1" fmla="*/ 10 h 479435"/>
                      <a:gd name="connsiteX2" fmla="*/ 109263 w 1880913"/>
                      <a:gd name="connsiteY2" fmla="*/ 473085 h 479435"/>
                      <a:gd name="connsiteX3" fmla="*/ 1877738 w 1880913"/>
                      <a:gd name="connsiteY3" fmla="*/ 479435 h 479435"/>
                      <a:gd name="connsiteX4" fmla="*/ 1877738 w 1880913"/>
                      <a:gd name="connsiteY4" fmla="*/ 479435 h 479435"/>
                      <a:gd name="connsiteX5" fmla="*/ 1880913 w 1880913"/>
                      <a:gd name="connsiteY5" fmla="*/ 10 h 479435"/>
                      <a:gd name="connsiteX0" fmla="*/ 1880913 w 1880913"/>
                      <a:gd name="connsiteY0" fmla="*/ 13 h 479438"/>
                      <a:gd name="connsiteX1" fmla="*/ 121963 w 1880913"/>
                      <a:gd name="connsiteY1" fmla="*/ 13 h 479438"/>
                      <a:gd name="connsiteX2" fmla="*/ 109263 w 1880913"/>
                      <a:gd name="connsiteY2" fmla="*/ 473088 h 479438"/>
                      <a:gd name="connsiteX3" fmla="*/ 1877738 w 1880913"/>
                      <a:gd name="connsiteY3" fmla="*/ 479438 h 479438"/>
                      <a:gd name="connsiteX4" fmla="*/ 1877738 w 1880913"/>
                      <a:gd name="connsiteY4" fmla="*/ 479438 h 479438"/>
                      <a:gd name="connsiteX5" fmla="*/ 1880913 w 1880913"/>
                      <a:gd name="connsiteY5" fmla="*/ 13 h 479438"/>
                      <a:gd name="connsiteX0" fmla="*/ 1880913 w 1969727"/>
                      <a:gd name="connsiteY0" fmla="*/ 0 h 479425"/>
                      <a:gd name="connsiteX1" fmla="*/ 121963 w 1969727"/>
                      <a:gd name="connsiteY1" fmla="*/ 0 h 479425"/>
                      <a:gd name="connsiteX2" fmla="*/ 109263 w 1969727"/>
                      <a:gd name="connsiteY2" fmla="*/ 473075 h 479425"/>
                      <a:gd name="connsiteX3" fmla="*/ 1877738 w 1969727"/>
                      <a:gd name="connsiteY3" fmla="*/ 479425 h 479425"/>
                      <a:gd name="connsiteX4" fmla="*/ 1877738 w 1969727"/>
                      <a:gd name="connsiteY4" fmla="*/ 479425 h 479425"/>
                      <a:gd name="connsiteX5" fmla="*/ 1669752 w 1969727"/>
                      <a:gd name="connsiteY5" fmla="*/ 247650 h 479425"/>
                      <a:gd name="connsiteX6" fmla="*/ 1880913 w 1969727"/>
                      <a:gd name="connsiteY6" fmla="*/ 0 h 479425"/>
                      <a:gd name="connsiteX0" fmla="*/ 1880913 w 1979178"/>
                      <a:gd name="connsiteY0" fmla="*/ 0 h 479425"/>
                      <a:gd name="connsiteX1" fmla="*/ 121963 w 1979178"/>
                      <a:gd name="connsiteY1" fmla="*/ 0 h 479425"/>
                      <a:gd name="connsiteX2" fmla="*/ 109263 w 1979178"/>
                      <a:gd name="connsiteY2" fmla="*/ 473075 h 479425"/>
                      <a:gd name="connsiteX3" fmla="*/ 1877738 w 1979178"/>
                      <a:gd name="connsiteY3" fmla="*/ 479425 h 479425"/>
                      <a:gd name="connsiteX4" fmla="*/ 1877738 w 1979178"/>
                      <a:gd name="connsiteY4" fmla="*/ 479425 h 479425"/>
                      <a:gd name="connsiteX5" fmla="*/ 1736745 w 1979178"/>
                      <a:gd name="connsiteY5" fmla="*/ 203200 h 479425"/>
                      <a:gd name="connsiteX6" fmla="*/ 1880913 w 1979178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  <a:cubicBezTo>
                          <a:pt x="1871253" y="441854"/>
                          <a:pt x="1748977" y="479954"/>
                          <a:pt x="1736745" y="203200"/>
                        </a:cubicBezTo>
                        <a:cubicBezTo>
                          <a:pt x="1737274" y="123296"/>
                          <a:pt x="1793814" y="16933"/>
                          <a:pt x="1880913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D805"/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ln>
                        <a:solidFill>
                          <a:srgbClr val="008000"/>
                        </a:solidFill>
                      </a:ln>
                      <a:solidFill>
                        <a:schemeClr val="lt1"/>
                      </a:solidFill>
                    </a:endParaRPr>
                  </a:p>
                </p:txBody>
              </p:sp>
            </p:grpSp>
            <p:sp>
              <p:nvSpPr>
                <p:cNvPr id="663" name="Forma libre 662"/>
                <p:cNvSpPr/>
                <p:nvPr/>
              </p:nvSpPr>
              <p:spPr>
                <a:xfrm>
                  <a:off x="2232025" y="4270375"/>
                  <a:ext cx="432007" cy="123825"/>
                </a:xfrm>
                <a:custGeom>
                  <a:avLst/>
                  <a:gdLst>
                    <a:gd name="connsiteX0" fmla="*/ 25400 w 384175"/>
                    <a:gd name="connsiteY0" fmla="*/ 0 h 123825"/>
                    <a:gd name="connsiteX1" fmla="*/ 384175 w 384175"/>
                    <a:gd name="connsiteY1" fmla="*/ 0 h 123825"/>
                    <a:gd name="connsiteX2" fmla="*/ 361950 w 384175"/>
                    <a:gd name="connsiteY2" fmla="*/ 82550 h 123825"/>
                    <a:gd name="connsiteX3" fmla="*/ 269875 w 384175"/>
                    <a:gd name="connsiteY3" fmla="*/ 76200 h 123825"/>
                    <a:gd name="connsiteX4" fmla="*/ 257175 w 384175"/>
                    <a:gd name="connsiteY4" fmla="*/ 107950 h 123825"/>
                    <a:gd name="connsiteX5" fmla="*/ 209550 w 384175"/>
                    <a:gd name="connsiteY5" fmla="*/ 123825 h 123825"/>
                    <a:gd name="connsiteX6" fmla="*/ 0 w 384175"/>
                    <a:gd name="connsiteY6" fmla="*/ 53975 h 123825"/>
                    <a:gd name="connsiteX7" fmla="*/ 25400 w 384175"/>
                    <a:gd name="connsiteY7" fmla="*/ 0 h 123825"/>
                    <a:gd name="connsiteX0" fmla="*/ 25400 w 384175"/>
                    <a:gd name="connsiteY0" fmla="*/ 0 h 123825"/>
                    <a:gd name="connsiteX1" fmla="*/ 384175 w 384175"/>
                    <a:gd name="connsiteY1" fmla="*/ 0 h 123825"/>
                    <a:gd name="connsiteX2" fmla="*/ 365125 w 384175"/>
                    <a:gd name="connsiteY2" fmla="*/ 66675 h 123825"/>
                    <a:gd name="connsiteX3" fmla="*/ 269875 w 384175"/>
                    <a:gd name="connsiteY3" fmla="*/ 76200 h 123825"/>
                    <a:gd name="connsiteX4" fmla="*/ 257175 w 384175"/>
                    <a:gd name="connsiteY4" fmla="*/ 107950 h 123825"/>
                    <a:gd name="connsiteX5" fmla="*/ 209550 w 384175"/>
                    <a:gd name="connsiteY5" fmla="*/ 123825 h 123825"/>
                    <a:gd name="connsiteX6" fmla="*/ 0 w 384175"/>
                    <a:gd name="connsiteY6" fmla="*/ 53975 h 123825"/>
                    <a:gd name="connsiteX7" fmla="*/ 25400 w 384175"/>
                    <a:gd name="connsiteY7" fmla="*/ 0 h 123825"/>
                    <a:gd name="connsiteX0" fmla="*/ 25400 w 391969"/>
                    <a:gd name="connsiteY0" fmla="*/ 0 h 123825"/>
                    <a:gd name="connsiteX1" fmla="*/ 384175 w 391969"/>
                    <a:gd name="connsiteY1" fmla="*/ 0 h 123825"/>
                    <a:gd name="connsiteX2" fmla="*/ 365125 w 391969"/>
                    <a:gd name="connsiteY2" fmla="*/ 66675 h 123825"/>
                    <a:gd name="connsiteX3" fmla="*/ 269875 w 391969"/>
                    <a:gd name="connsiteY3" fmla="*/ 76200 h 123825"/>
                    <a:gd name="connsiteX4" fmla="*/ 257175 w 391969"/>
                    <a:gd name="connsiteY4" fmla="*/ 107950 h 123825"/>
                    <a:gd name="connsiteX5" fmla="*/ 209550 w 391969"/>
                    <a:gd name="connsiteY5" fmla="*/ 123825 h 123825"/>
                    <a:gd name="connsiteX6" fmla="*/ 0 w 391969"/>
                    <a:gd name="connsiteY6" fmla="*/ 53975 h 123825"/>
                    <a:gd name="connsiteX7" fmla="*/ 25400 w 391969"/>
                    <a:gd name="connsiteY7" fmla="*/ 0 h 123825"/>
                    <a:gd name="connsiteX0" fmla="*/ 25400 w 432007"/>
                    <a:gd name="connsiteY0" fmla="*/ 0 h 123825"/>
                    <a:gd name="connsiteX1" fmla="*/ 384175 w 432007"/>
                    <a:gd name="connsiteY1" fmla="*/ 0 h 123825"/>
                    <a:gd name="connsiteX2" fmla="*/ 365125 w 432007"/>
                    <a:gd name="connsiteY2" fmla="*/ 66675 h 123825"/>
                    <a:gd name="connsiteX3" fmla="*/ 269875 w 432007"/>
                    <a:gd name="connsiteY3" fmla="*/ 76200 h 123825"/>
                    <a:gd name="connsiteX4" fmla="*/ 257175 w 432007"/>
                    <a:gd name="connsiteY4" fmla="*/ 107950 h 123825"/>
                    <a:gd name="connsiteX5" fmla="*/ 209550 w 432007"/>
                    <a:gd name="connsiteY5" fmla="*/ 123825 h 123825"/>
                    <a:gd name="connsiteX6" fmla="*/ 0 w 432007"/>
                    <a:gd name="connsiteY6" fmla="*/ 53975 h 123825"/>
                    <a:gd name="connsiteX7" fmla="*/ 25400 w 432007"/>
                    <a:gd name="connsiteY7" fmla="*/ 0 h 123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2007" h="123825">
                      <a:moveTo>
                        <a:pt x="25400" y="0"/>
                      </a:moveTo>
                      <a:lnTo>
                        <a:pt x="384175" y="0"/>
                      </a:lnTo>
                      <a:cubicBezTo>
                        <a:pt x="476250" y="25400"/>
                        <a:pt x="415925" y="47625"/>
                        <a:pt x="365125" y="66675"/>
                      </a:cubicBezTo>
                      <a:lnTo>
                        <a:pt x="269875" y="76200"/>
                      </a:lnTo>
                      <a:lnTo>
                        <a:pt x="257175" y="107950"/>
                      </a:lnTo>
                      <a:lnTo>
                        <a:pt x="209550" y="123825"/>
                      </a:lnTo>
                      <a:lnTo>
                        <a:pt x="0" y="53975"/>
                      </a:lnTo>
                      <a:lnTo>
                        <a:pt x="2540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75000"/>
                        <a:alpha val="99000"/>
                      </a:schemeClr>
                    </a:gs>
                    <a:gs pos="100000">
                      <a:srgbClr val="FFFFFF">
                        <a:alpha val="99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grpSp>
              <p:nvGrpSpPr>
                <p:cNvPr id="664" name="Agrupar 663"/>
                <p:cNvGrpSpPr/>
                <p:nvPr/>
              </p:nvGrpSpPr>
              <p:grpSpPr>
                <a:xfrm>
                  <a:off x="2129111" y="3794125"/>
                  <a:ext cx="1309413" cy="479425"/>
                  <a:chOff x="1783301" y="1793875"/>
                  <a:chExt cx="1909489" cy="479425"/>
                </a:xfrm>
                <a:gradFill flip="none" rotWithShape="1">
                  <a:gsLst>
                    <a:gs pos="0">
                      <a:srgbClr val="FF0000"/>
                    </a:gs>
                    <a:gs pos="100000">
                      <a:srgbClr val="FFFFFF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</p:grpSpPr>
              <p:sp>
                <p:nvSpPr>
                  <p:cNvPr id="668" name="Forma libre 667"/>
                  <p:cNvSpPr/>
                  <p:nvPr/>
                </p:nvSpPr>
                <p:spPr>
                  <a:xfrm>
                    <a:off x="1783301" y="1793875"/>
                    <a:ext cx="1909489" cy="479425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</a:path>
                    </a:pathLst>
                  </a:custGeom>
                  <a:noFill/>
                  <a:ln w="9525" cmpd="sng">
                    <a:solidFill>
                      <a:srgbClr val="FF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669" name="Forma libre 668"/>
                  <p:cNvSpPr/>
                  <p:nvPr/>
                </p:nvSpPr>
                <p:spPr>
                  <a:xfrm>
                    <a:off x="1801474" y="1809750"/>
                    <a:ext cx="1872000" cy="457200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880913 w 1880913"/>
                      <a:gd name="connsiteY5" fmla="*/ 0 h 479425"/>
                      <a:gd name="connsiteX0" fmla="*/ 1880913 w 1880913"/>
                      <a:gd name="connsiteY0" fmla="*/ 10 h 479435"/>
                      <a:gd name="connsiteX1" fmla="*/ 121963 w 1880913"/>
                      <a:gd name="connsiteY1" fmla="*/ 10 h 479435"/>
                      <a:gd name="connsiteX2" fmla="*/ 109263 w 1880913"/>
                      <a:gd name="connsiteY2" fmla="*/ 473085 h 479435"/>
                      <a:gd name="connsiteX3" fmla="*/ 1877738 w 1880913"/>
                      <a:gd name="connsiteY3" fmla="*/ 479435 h 479435"/>
                      <a:gd name="connsiteX4" fmla="*/ 1877738 w 1880913"/>
                      <a:gd name="connsiteY4" fmla="*/ 479435 h 479435"/>
                      <a:gd name="connsiteX5" fmla="*/ 1880913 w 1880913"/>
                      <a:gd name="connsiteY5" fmla="*/ 10 h 479435"/>
                      <a:gd name="connsiteX0" fmla="*/ 1880913 w 1880913"/>
                      <a:gd name="connsiteY0" fmla="*/ 13 h 479438"/>
                      <a:gd name="connsiteX1" fmla="*/ 121963 w 1880913"/>
                      <a:gd name="connsiteY1" fmla="*/ 13 h 479438"/>
                      <a:gd name="connsiteX2" fmla="*/ 109263 w 1880913"/>
                      <a:gd name="connsiteY2" fmla="*/ 473088 h 479438"/>
                      <a:gd name="connsiteX3" fmla="*/ 1877738 w 1880913"/>
                      <a:gd name="connsiteY3" fmla="*/ 479438 h 479438"/>
                      <a:gd name="connsiteX4" fmla="*/ 1877738 w 1880913"/>
                      <a:gd name="connsiteY4" fmla="*/ 479438 h 479438"/>
                      <a:gd name="connsiteX5" fmla="*/ 1880913 w 1880913"/>
                      <a:gd name="connsiteY5" fmla="*/ 13 h 479438"/>
                      <a:gd name="connsiteX0" fmla="*/ 1880913 w 1969727"/>
                      <a:gd name="connsiteY0" fmla="*/ 0 h 479425"/>
                      <a:gd name="connsiteX1" fmla="*/ 121963 w 1969727"/>
                      <a:gd name="connsiteY1" fmla="*/ 0 h 479425"/>
                      <a:gd name="connsiteX2" fmla="*/ 109263 w 1969727"/>
                      <a:gd name="connsiteY2" fmla="*/ 473075 h 479425"/>
                      <a:gd name="connsiteX3" fmla="*/ 1877738 w 1969727"/>
                      <a:gd name="connsiteY3" fmla="*/ 479425 h 479425"/>
                      <a:gd name="connsiteX4" fmla="*/ 1877738 w 1969727"/>
                      <a:gd name="connsiteY4" fmla="*/ 479425 h 479425"/>
                      <a:gd name="connsiteX5" fmla="*/ 1669752 w 1969727"/>
                      <a:gd name="connsiteY5" fmla="*/ 247650 h 479425"/>
                      <a:gd name="connsiteX6" fmla="*/ 1880913 w 1969727"/>
                      <a:gd name="connsiteY6" fmla="*/ 0 h 479425"/>
                      <a:gd name="connsiteX0" fmla="*/ 1880913 w 1979178"/>
                      <a:gd name="connsiteY0" fmla="*/ 0 h 479425"/>
                      <a:gd name="connsiteX1" fmla="*/ 121963 w 1979178"/>
                      <a:gd name="connsiteY1" fmla="*/ 0 h 479425"/>
                      <a:gd name="connsiteX2" fmla="*/ 109263 w 1979178"/>
                      <a:gd name="connsiteY2" fmla="*/ 473075 h 479425"/>
                      <a:gd name="connsiteX3" fmla="*/ 1877738 w 1979178"/>
                      <a:gd name="connsiteY3" fmla="*/ 479425 h 479425"/>
                      <a:gd name="connsiteX4" fmla="*/ 1877738 w 1979178"/>
                      <a:gd name="connsiteY4" fmla="*/ 479425 h 479425"/>
                      <a:gd name="connsiteX5" fmla="*/ 1736745 w 1979178"/>
                      <a:gd name="connsiteY5" fmla="*/ 203200 h 479425"/>
                      <a:gd name="connsiteX6" fmla="*/ 1880913 w 1979178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  <a:cubicBezTo>
                          <a:pt x="1871253" y="441854"/>
                          <a:pt x="1748977" y="479954"/>
                          <a:pt x="1736745" y="203200"/>
                        </a:cubicBezTo>
                        <a:cubicBezTo>
                          <a:pt x="1737274" y="123296"/>
                          <a:pt x="1793814" y="16933"/>
                          <a:pt x="1880913" y="0"/>
                        </a:cubicBezTo>
                        <a:close/>
                      </a:path>
                    </a:pathLst>
                  </a:custGeom>
                  <a:grpFill/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solidFill>
                        <a:schemeClr val="lt1"/>
                      </a:solidFill>
                    </a:endParaRPr>
                  </a:p>
                </p:txBody>
              </p:sp>
            </p:grpSp>
            <p:grpSp>
              <p:nvGrpSpPr>
                <p:cNvPr id="665" name="Agrupar 664"/>
                <p:cNvGrpSpPr/>
                <p:nvPr/>
              </p:nvGrpSpPr>
              <p:grpSpPr>
                <a:xfrm flipH="1">
                  <a:off x="1844516" y="3251022"/>
                  <a:ext cx="1600357" cy="543103"/>
                  <a:chOff x="1792561" y="1789177"/>
                  <a:chExt cx="1909489" cy="479425"/>
                </a:xfrm>
              </p:grpSpPr>
              <p:sp>
                <p:nvSpPr>
                  <p:cNvPr id="666" name="Forma libre 665"/>
                  <p:cNvSpPr/>
                  <p:nvPr/>
                </p:nvSpPr>
                <p:spPr>
                  <a:xfrm>
                    <a:off x="1792561" y="1789177"/>
                    <a:ext cx="1909489" cy="479425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</a:path>
                    </a:pathLst>
                  </a:custGeom>
                  <a:noFill/>
                  <a:ln w="9525" cmpd="sng">
                    <a:solidFill>
                      <a:srgbClr val="653619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ln>
                        <a:solidFill>
                          <a:srgbClr val="008000"/>
                        </a:solidFill>
                      </a:ln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667" name="Forma libre 666"/>
                  <p:cNvSpPr/>
                  <p:nvPr/>
                </p:nvSpPr>
                <p:spPr>
                  <a:xfrm>
                    <a:off x="1801474" y="1801342"/>
                    <a:ext cx="1872000" cy="457200"/>
                  </a:xfrm>
                  <a:custGeom>
                    <a:avLst/>
                    <a:gdLst>
                      <a:gd name="connsiteX0" fmla="*/ 1771650 w 1771650"/>
                      <a:gd name="connsiteY0" fmla="*/ 0 h 479425"/>
                      <a:gd name="connsiteX1" fmla="*/ 12700 w 1771650"/>
                      <a:gd name="connsiteY1" fmla="*/ 0 h 479425"/>
                      <a:gd name="connsiteX2" fmla="*/ 0 w 1771650"/>
                      <a:gd name="connsiteY2" fmla="*/ 473075 h 479425"/>
                      <a:gd name="connsiteX3" fmla="*/ 1768475 w 1771650"/>
                      <a:gd name="connsiteY3" fmla="*/ 479425 h 479425"/>
                      <a:gd name="connsiteX4" fmla="*/ 1768475 w 1771650"/>
                      <a:gd name="connsiteY4" fmla="*/ 479425 h 479425"/>
                      <a:gd name="connsiteX0" fmla="*/ 1866252 w 1866252"/>
                      <a:gd name="connsiteY0" fmla="*/ 0 h 479425"/>
                      <a:gd name="connsiteX1" fmla="*/ 107302 w 1866252"/>
                      <a:gd name="connsiteY1" fmla="*/ 0 h 479425"/>
                      <a:gd name="connsiteX2" fmla="*/ 94602 w 1866252"/>
                      <a:gd name="connsiteY2" fmla="*/ 473075 h 479425"/>
                      <a:gd name="connsiteX3" fmla="*/ 1863077 w 1866252"/>
                      <a:gd name="connsiteY3" fmla="*/ 479425 h 479425"/>
                      <a:gd name="connsiteX4" fmla="*/ 1863077 w 1866252"/>
                      <a:gd name="connsiteY4" fmla="*/ 479425 h 479425"/>
                      <a:gd name="connsiteX0" fmla="*/ 1894697 w 1894697"/>
                      <a:gd name="connsiteY0" fmla="*/ 0 h 479425"/>
                      <a:gd name="connsiteX1" fmla="*/ 135747 w 1894697"/>
                      <a:gd name="connsiteY1" fmla="*/ 0 h 479425"/>
                      <a:gd name="connsiteX2" fmla="*/ 123047 w 1894697"/>
                      <a:gd name="connsiteY2" fmla="*/ 473075 h 479425"/>
                      <a:gd name="connsiteX3" fmla="*/ 1891522 w 1894697"/>
                      <a:gd name="connsiteY3" fmla="*/ 479425 h 479425"/>
                      <a:gd name="connsiteX4" fmla="*/ 1891522 w 1894697"/>
                      <a:gd name="connsiteY4" fmla="*/ 479425 h 479425"/>
                      <a:gd name="connsiteX0" fmla="*/ 1862081 w 1862081"/>
                      <a:gd name="connsiteY0" fmla="*/ 0 h 479425"/>
                      <a:gd name="connsiteX1" fmla="*/ 103131 w 1862081"/>
                      <a:gd name="connsiteY1" fmla="*/ 0 h 479425"/>
                      <a:gd name="connsiteX2" fmla="*/ 90431 w 1862081"/>
                      <a:gd name="connsiteY2" fmla="*/ 473075 h 479425"/>
                      <a:gd name="connsiteX3" fmla="*/ 1858906 w 1862081"/>
                      <a:gd name="connsiteY3" fmla="*/ 479425 h 479425"/>
                      <a:gd name="connsiteX4" fmla="*/ 1858906 w 1862081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880913 w 1880913"/>
                      <a:gd name="connsiteY5" fmla="*/ 0 h 479425"/>
                      <a:gd name="connsiteX0" fmla="*/ 1880913 w 1880913"/>
                      <a:gd name="connsiteY0" fmla="*/ 10 h 479435"/>
                      <a:gd name="connsiteX1" fmla="*/ 121963 w 1880913"/>
                      <a:gd name="connsiteY1" fmla="*/ 10 h 479435"/>
                      <a:gd name="connsiteX2" fmla="*/ 109263 w 1880913"/>
                      <a:gd name="connsiteY2" fmla="*/ 473085 h 479435"/>
                      <a:gd name="connsiteX3" fmla="*/ 1877738 w 1880913"/>
                      <a:gd name="connsiteY3" fmla="*/ 479435 h 479435"/>
                      <a:gd name="connsiteX4" fmla="*/ 1877738 w 1880913"/>
                      <a:gd name="connsiteY4" fmla="*/ 479435 h 479435"/>
                      <a:gd name="connsiteX5" fmla="*/ 1880913 w 1880913"/>
                      <a:gd name="connsiteY5" fmla="*/ 10 h 479435"/>
                      <a:gd name="connsiteX0" fmla="*/ 1880913 w 1880913"/>
                      <a:gd name="connsiteY0" fmla="*/ 13 h 479438"/>
                      <a:gd name="connsiteX1" fmla="*/ 121963 w 1880913"/>
                      <a:gd name="connsiteY1" fmla="*/ 13 h 479438"/>
                      <a:gd name="connsiteX2" fmla="*/ 109263 w 1880913"/>
                      <a:gd name="connsiteY2" fmla="*/ 473088 h 479438"/>
                      <a:gd name="connsiteX3" fmla="*/ 1877738 w 1880913"/>
                      <a:gd name="connsiteY3" fmla="*/ 479438 h 479438"/>
                      <a:gd name="connsiteX4" fmla="*/ 1877738 w 1880913"/>
                      <a:gd name="connsiteY4" fmla="*/ 479438 h 479438"/>
                      <a:gd name="connsiteX5" fmla="*/ 1880913 w 1880913"/>
                      <a:gd name="connsiteY5" fmla="*/ 13 h 479438"/>
                      <a:gd name="connsiteX0" fmla="*/ 1880913 w 1969727"/>
                      <a:gd name="connsiteY0" fmla="*/ 0 h 479425"/>
                      <a:gd name="connsiteX1" fmla="*/ 121963 w 1969727"/>
                      <a:gd name="connsiteY1" fmla="*/ 0 h 479425"/>
                      <a:gd name="connsiteX2" fmla="*/ 109263 w 1969727"/>
                      <a:gd name="connsiteY2" fmla="*/ 473075 h 479425"/>
                      <a:gd name="connsiteX3" fmla="*/ 1877738 w 1969727"/>
                      <a:gd name="connsiteY3" fmla="*/ 479425 h 479425"/>
                      <a:gd name="connsiteX4" fmla="*/ 1877738 w 1969727"/>
                      <a:gd name="connsiteY4" fmla="*/ 479425 h 479425"/>
                      <a:gd name="connsiteX5" fmla="*/ 1669752 w 1969727"/>
                      <a:gd name="connsiteY5" fmla="*/ 247650 h 479425"/>
                      <a:gd name="connsiteX6" fmla="*/ 1880913 w 1969727"/>
                      <a:gd name="connsiteY6" fmla="*/ 0 h 479425"/>
                      <a:gd name="connsiteX0" fmla="*/ 1880913 w 1979178"/>
                      <a:gd name="connsiteY0" fmla="*/ 0 h 479425"/>
                      <a:gd name="connsiteX1" fmla="*/ 121963 w 1979178"/>
                      <a:gd name="connsiteY1" fmla="*/ 0 h 479425"/>
                      <a:gd name="connsiteX2" fmla="*/ 109263 w 1979178"/>
                      <a:gd name="connsiteY2" fmla="*/ 473075 h 479425"/>
                      <a:gd name="connsiteX3" fmla="*/ 1877738 w 1979178"/>
                      <a:gd name="connsiteY3" fmla="*/ 479425 h 479425"/>
                      <a:gd name="connsiteX4" fmla="*/ 1877738 w 1979178"/>
                      <a:gd name="connsiteY4" fmla="*/ 479425 h 479425"/>
                      <a:gd name="connsiteX5" fmla="*/ 1736745 w 1979178"/>
                      <a:gd name="connsiteY5" fmla="*/ 203200 h 479425"/>
                      <a:gd name="connsiteX6" fmla="*/ 1880913 w 1979178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  <a:gd name="connsiteX0" fmla="*/ 1880913 w 1880913"/>
                      <a:gd name="connsiteY0" fmla="*/ 0 h 479425"/>
                      <a:gd name="connsiteX1" fmla="*/ 121963 w 1880913"/>
                      <a:gd name="connsiteY1" fmla="*/ 0 h 479425"/>
                      <a:gd name="connsiteX2" fmla="*/ 109263 w 1880913"/>
                      <a:gd name="connsiteY2" fmla="*/ 473075 h 479425"/>
                      <a:gd name="connsiteX3" fmla="*/ 1877738 w 1880913"/>
                      <a:gd name="connsiteY3" fmla="*/ 479425 h 479425"/>
                      <a:gd name="connsiteX4" fmla="*/ 1877738 w 1880913"/>
                      <a:gd name="connsiteY4" fmla="*/ 479425 h 479425"/>
                      <a:gd name="connsiteX5" fmla="*/ 1736745 w 1880913"/>
                      <a:gd name="connsiteY5" fmla="*/ 203200 h 479425"/>
                      <a:gd name="connsiteX6" fmla="*/ 1880913 w 1880913"/>
                      <a:gd name="connsiteY6" fmla="*/ 0 h 479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80913" h="479425">
                        <a:moveTo>
                          <a:pt x="1880913" y="0"/>
                        </a:moveTo>
                        <a:lnTo>
                          <a:pt x="121963" y="0"/>
                        </a:lnTo>
                        <a:cubicBezTo>
                          <a:pt x="-34670" y="2117"/>
                          <a:pt x="-42079" y="461433"/>
                          <a:pt x="109263" y="473075"/>
                        </a:cubicBezTo>
                        <a:lnTo>
                          <a:pt x="1877738" y="479425"/>
                        </a:lnTo>
                        <a:lnTo>
                          <a:pt x="1877738" y="479425"/>
                        </a:lnTo>
                        <a:cubicBezTo>
                          <a:pt x="1871253" y="441854"/>
                          <a:pt x="1748977" y="479954"/>
                          <a:pt x="1736745" y="203200"/>
                        </a:cubicBezTo>
                        <a:cubicBezTo>
                          <a:pt x="1737274" y="123296"/>
                          <a:pt x="1793814" y="16933"/>
                          <a:pt x="1880913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904C25"/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>
                      <a:ln>
                        <a:solidFill>
                          <a:srgbClr val="008000"/>
                        </a:solidFill>
                      </a:ln>
                      <a:solidFill>
                        <a:schemeClr val="lt1"/>
                      </a:solidFill>
                    </a:endParaRPr>
                  </a:p>
                </p:txBody>
              </p:sp>
            </p:grpSp>
          </p:grpSp>
          <p:sp>
            <p:nvSpPr>
              <p:cNvPr id="20" name="Forma libre 19"/>
              <p:cNvSpPr/>
              <p:nvPr/>
            </p:nvSpPr>
            <p:spPr>
              <a:xfrm>
                <a:off x="7223219" y="577731"/>
                <a:ext cx="55550" cy="716088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1" name="Forma libre 20"/>
              <p:cNvSpPr/>
              <p:nvPr/>
            </p:nvSpPr>
            <p:spPr>
              <a:xfrm>
                <a:off x="7418123" y="665284"/>
                <a:ext cx="55550" cy="716088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2" name="Forma libre 21"/>
              <p:cNvSpPr/>
              <p:nvPr/>
            </p:nvSpPr>
            <p:spPr>
              <a:xfrm>
                <a:off x="7597800" y="665286"/>
                <a:ext cx="55550" cy="818387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24" name="Forma libre 23"/>
              <p:cNvSpPr/>
              <p:nvPr/>
            </p:nvSpPr>
            <p:spPr>
              <a:xfrm>
                <a:off x="7803729" y="722384"/>
                <a:ext cx="55550" cy="860290"/>
              </a:xfrm>
              <a:custGeom>
                <a:avLst/>
                <a:gdLst>
                  <a:gd name="connsiteX0" fmla="*/ 0 w 48227"/>
                  <a:gd name="connsiteY0" fmla="*/ 0 h 586738"/>
                  <a:gd name="connsiteX1" fmla="*/ 0 w 48227"/>
                  <a:gd name="connsiteY1" fmla="*/ 586738 h 586738"/>
                  <a:gd name="connsiteX2" fmla="*/ 0 w 48227"/>
                  <a:gd name="connsiteY2" fmla="*/ 586738 h 586738"/>
                  <a:gd name="connsiteX3" fmla="*/ 48227 w 48227"/>
                  <a:gd name="connsiteY3" fmla="*/ 16075 h 586738"/>
                  <a:gd name="connsiteX4" fmla="*/ 0 w 48227"/>
                  <a:gd name="connsiteY4" fmla="*/ 0 h 586738"/>
                  <a:gd name="connsiteX0" fmla="*/ 2381 w 50608"/>
                  <a:gd name="connsiteY0" fmla="*/ 0 h 632340"/>
                  <a:gd name="connsiteX1" fmla="*/ 2381 w 50608"/>
                  <a:gd name="connsiteY1" fmla="*/ 586738 h 632340"/>
                  <a:gd name="connsiteX2" fmla="*/ 34532 w 50608"/>
                  <a:gd name="connsiteY2" fmla="*/ 594776 h 632340"/>
                  <a:gd name="connsiteX3" fmla="*/ 50608 w 50608"/>
                  <a:gd name="connsiteY3" fmla="*/ 16075 h 632340"/>
                  <a:gd name="connsiteX4" fmla="*/ 2381 w 50608"/>
                  <a:gd name="connsiteY4" fmla="*/ 0 h 63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8" h="632340">
                    <a:moveTo>
                      <a:pt x="2381" y="0"/>
                    </a:moveTo>
                    <a:cubicBezTo>
                      <a:pt x="2381" y="195579"/>
                      <a:pt x="-2977" y="487609"/>
                      <a:pt x="2381" y="586738"/>
                    </a:cubicBezTo>
                    <a:cubicBezTo>
                      <a:pt x="7739" y="685867"/>
                      <a:pt x="23815" y="592097"/>
                      <a:pt x="34532" y="594776"/>
                    </a:cubicBezTo>
                    <a:lnTo>
                      <a:pt x="50608" y="16075"/>
                    </a:lnTo>
                    <a:lnTo>
                      <a:pt x="238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  <p:sp>
            <p:nvSpPr>
              <p:cNvPr id="13" name="Forma libre 12"/>
              <p:cNvSpPr/>
              <p:nvPr/>
            </p:nvSpPr>
            <p:spPr>
              <a:xfrm>
                <a:off x="6091012" y="178041"/>
                <a:ext cx="2969257" cy="1020165"/>
              </a:xfrm>
              <a:custGeom>
                <a:avLst/>
                <a:gdLst>
                  <a:gd name="connsiteX0" fmla="*/ 0 w 3134741"/>
                  <a:gd name="connsiteY0" fmla="*/ 0 h 996650"/>
                  <a:gd name="connsiteX1" fmla="*/ 3134741 w 3134741"/>
                  <a:gd name="connsiteY1" fmla="*/ 996650 h 996650"/>
                  <a:gd name="connsiteX2" fmla="*/ 3134741 w 3134741"/>
                  <a:gd name="connsiteY2" fmla="*/ 996650 h 996650"/>
                  <a:gd name="connsiteX3" fmla="*/ 0 w 3134741"/>
                  <a:gd name="connsiteY3" fmla="*/ 64300 h 996650"/>
                  <a:gd name="connsiteX4" fmla="*/ 0 w 3134741"/>
                  <a:gd name="connsiteY4" fmla="*/ 0 h 996650"/>
                  <a:gd name="connsiteX0" fmla="*/ 0 w 3366944"/>
                  <a:gd name="connsiteY0" fmla="*/ 0 h 1059039"/>
                  <a:gd name="connsiteX1" fmla="*/ 3134741 w 3366944"/>
                  <a:gd name="connsiteY1" fmla="*/ 996650 h 1059039"/>
                  <a:gd name="connsiteX2" fmla="*/ 3134741 w 3366944"/>
                  <a:gd name="connsiteY2" fmla="*/ 948425 h 1059039"/>
                  <a:gd name="connsiteX3" fmla="*/ 0 w 3366944"/>
                  <a:gd name="connsiteY3" fmla="*/ 64300 h 1059039"/>
                  <a:gd name="connsiteX4" fmla="*/ 0 w 3366944"/>
                  <a:gd name="connsiteY4" fmla="*/ 0 h 1059039"/>
                  <a:gd name="connsiteX0" fmla="*/ 0 w 3366944"/>
                  <a:gd name="connsiteY0" fmla="*/ 0 h 1091977"/>
                  <a:gd name="connsiteX1" fmla="*/ 3134741 w 3366944"/>
                  <a:gd name="connsiteY1" fmla="*/ 1036838 h 1091977"/>
                  <a:gd name="connsiteX2" fmla="*/ 3134741 w 3366944"/>
                  <a:gd name="connsiteY2" fmla="*/ 948425 h 1091977"/>
                  <a:gd name="connsiteX3" fmla="*/ 0 w 3366944"/>
                  <a:gd name="connsiteY3" fmla="*/ 64300 h 1091977"/>
                  <a:gd name="connsiteX4" fmla="*/ 0 w 3366944"/>
                  <a:gd name="connsiteY4" fmla="*/ 0 h 1091977"/>
                  <a:gd name="connsiteX0" fmla="*/ 0 w 3366944"/>
                  <a:gd name="connsiteY0" fmla="*/ 0 h 1102166"/>
                  <a:gd name="connsiteX1" fmla="*/ 3134741 w 3366944"/>
                  <a:gd name="connsiteY1" fmla="*/ 1036838 h 1102166"/>
                  <a:gd name="connsiteX2" fmla="*/ 3134741 w 3366944"/>
                  <a:gd name="connsiteY2" fmla="*/ 988612 h 1102166"/>
                  <a:gd name="connsiteX3" fmla="*/ 0 w 3366944"/>
                  <a:gd name="connsiteY3" fmla="*/ 64300 h 1102166"/>
                  <a:gd name="connsiteX4" fmla="*/ 0 w 3366944"/>
                  <a:gd name="connsiteY4" fmla="*/ 0 h 1102166"/>
                  <a:gd name="connsiteX0" fmla="*/ 0 w 3134741"/>
                  <a:gd name="connsiteY0" fmla="*/ 0 h 1036838"/>
                  <a:gd name="connsiteX1" fmla="*/ 3134741 w 3134741"/>
                  <a:gd name="connsiteY1" fmla="*/ 1036838 h 1036838"/>
                  <a:gd name="connsiteX2" fmla="*/ 3134741 w 3134741"/>
                  <a:gd name="connsiteY2" fmla="*/ 988612 h 1036838"/>
                  <a:gd name="connsiteX3" fmla="*/ 0 w 3134741"/>
                  <a:gd name="connsiteY3" fmla="*/ 64300 h 1036838"/>
                  <a:gd name="connsiteX4" fmla="*/ 0 w 3134741"/>
                  <a:gd name="connsiteY4" fmla="*/ 0 h 1036838"/>
                  <a:gd name="connsiteX0" fmla="*/ 0 w 3141592"/>
                  <a:gd name="connsiteY0" fmla="*/ 0 h 1037226"/>
                  <a:gd name="connsiteX1" fmla="*/ 3134741 w 3141592"/>
                  <a:gd name="connsiteY1" fmla="*/ 1036838 h 1037226"/>
                  <a:gd name="connsiteX2" fmla="*/ 3134741 w 3141592"/>
                  <a:gd name="connsiteY2" fmla="*/ 988612 h 1037226"/>
                  <a:gd name="connsiteX3" fmla="*/ 0 w 3141592"/>
                  <a:gd name="connsiteY3" fmla="*/ 64300 h 1037226"/>
                  <a:gd name="connsiteX4" fmla="*/ 0 w 3141592"/>
                  <a:gd name="connsiteY4" fmla="*/ 0 h 1037226"/>
                  <a:gd name="connsiteX0" fmla="*/ 0 w 3141101"/>
                  <a:gd name="connsiteY0" fmla="*/ 0 h 1037734"/>
                  <a:gd name="connsiteX1" fmla="*/ 3134741 w 3141101"/>
                  <a:gd name="connsiteY1" fmla="*/ 1036838 h 1037734"/>
                  <a:gd name="connsiteX2" fmla="*/ 3134741 w 3141101"/>
                  <a:gd name="connsiteY2" fmla="*/ 988612 h 1037734"/>
                  <a:gd name="connsiteX3" fmla="*/ 0 w 3141101"/>
                  <a:gd name="connsiteY3" fmla="*/ 64300 h 1037734"/>
                  <a:gd name="connsiteX4" fmla="*/ 0 w 3141101"/>
                  <a:gd name="connsiteY4" fmla="*/ 0 h 1037734"/>
                  <a:gd name="connsiteX0" fmla="*/ 0 w 3361658"/>
                  <a:gd name="connsiteY0" fmla="*/ 0 h 1133204"/>
                  <a:gd name="connsiteX1" fmla="*/ 3134741 w 3361658"/>
                  <a:gd name="connsiteY1" fmla="*/ 1036838 h 1133204"/>
                  <a:gd name="connsiteX2" fmla="*/ 3118665 w 3361658"/>
                  <a:gd name="connsiteY2" fmla="*/ 1077024 h 1133204"/>
                  <a:gd name="connsiteX3" fmla="*/ 0 w 3361658"/>
                  <a:gd name="connsiteY3" fmla="*/ 64300 h 1133204"/>
                  <a:gd name="connsiteX4" fmla="*/ 0 w 3361658"/>
                  <a:gd name="connsiteY4" fmla="*/ 0 h 1133204"/>
                  <a:gd name="connsiteX0" fmla="*/ 0 w 3361658"/>
                  <a:gd name="connsiteY0" fmla="*/ 0 h 1114362"/>
                  <a:gd name="connsiteX1" fmla="*/ 3134741 w 3361658"/>
                  <a:gd name="connsiteY1" fmla="*/ 1004688 h 1114362"/>
                  <a:gd name="connsiteX2" fmla="*/ 3118665 w 3361658"/>
                  <a:gd name="connsiteY2" fmla="*/ 1077024 h 1114362"/>
                  <a:gd name="connsiteX3" fmla="*/ 0 w 3361658"/>
                  <a:gd name="connsiteY3" fmla="*/ 64300 h 1114362"/>
                  <a:gd name="connsiteX4" fmla="*/ 0 w 3361658"/>
                  <a:gd name="connsiteY4" fmla="*/ 0 h 1114362"/>
                  <a:gd name="connsiteX0" fmla="*/ 0 w 3134741"/>
                  <a:gd name="connsiteY0" fmla="*/ 0 h 1077024"/>
                  <a:gd name="connsiteX1" fmla="*/ 3134741 w 3134741"/>
                  <a:gd name="connsiteY1" fmla="*/ 1004688 h 1077024"/>
                  <a:gd name="connsiteX2" fmla="*/ 3118665 w 3134741"/>
                  <a:gd name="connsiteY2" fmla="*/ 1077024 h 1077024"/>
                  <a:gd name="connsiteX3" fmla="*/ 0 w 3134741"/>
                  <a:gd name="connsiteY3" fmla="*/ 64300 h 1077024"/>
                  <a:gd name="connsiteX4" fmla="*/ 0 w 3134741"/>
                  <a:gd name="connsiteY4" fmla="*/ 0 h 1077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741" h="1077024">
                    <a:moveTo>
                      <a:pt x="0" y="0"/>
                    </a:moveTo>
                    <a:lnTo>
                      <a:pt x="3134741" y="1004688"/>
                    </a:lnTo>
                    <a:lnTo>
                      <a:pt x="3118665" y="1077024"/>
                    </a:lnTo>
                    <a:lnTo>
                      <a:pt x="0" y="643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s-E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78" name="Agrupar 677"/>
              <p:cNvGrpSpPr>
                <a:grpSpLocks noChangeAspect="1"/>
              </p:cNvGrpSpPr>
              <p:nvPr/>
            </p:nvGrpSpPr>
            <p:grpSpPr>
              <a:xfrm>
                <a:off x="2807878" y="3997746"/>
                <a:ext cx="928715" cy="1440000"/>
                <a:chOff x="6320063" y="1614373"/>
                <a:chExt cx="2567695" cy="3981288"/>
              </a:xfrm>
            </p:grpSpPr>
            <p:grpSp>
              <p:nvGrpSpPr>
                <p:cNvPr id="679" name="Agrupar 678"/>
                <p:cNvGrpSpPr/>
                <p:nvPr/>
              </p:nvGrpSpPr>
              <p:grpSpPr>
                <a:xfrm>
                  <a:off x="7291339" y="4394447"/>
                  <a:ext cx="501563" cy="1201214"/>
                  <a:chOff x="4324437" y="3495040"/>
                  <a:chExt cx="501563" cy="1201214"/>
                </a:xfrm>
              </p:grpSpPr>
              <p:sp>
                <p:nvSpPr>
                  <p:cNvPr id="728" name="Forma libre 727"/>
                  <p:cNvSpPr/>
                  <p:nvPr/>
                </p:nvSpPr>
                <p:spPr>
                  <a:xfrm>
                    <a:off x="4439920" y="3495040"/>
                    <a:ext cx="386080" cy="914400"/>
                  </a:xfrm>
                  <a:custGeom>
                    <a:avLst/>
                    <a:gdLst>
                      <a:gd name="connsiteX0" fmla="*/ 30480 w 487680"/>
                      <a:gd name="connsiteY0" fmla="*/ 71120 h 914400"/>
                      <a:gd name="connsiteX1" fmla="*/ 274320 w 487680"/>
                      <a:gd name="connsiteY1" fmla="*/ 558800 h 914400"/>
                      <a:gd name="connsiteX2" fmla="*/ 81280 w 487680"/>
                      <a:gd name="connsiteY2" fmla="*/ 762000 h 914400"/>
                      <a:gd name="connsiteX3" fmla="*/ 193040 w 487680"/>
                      <a:gd name="connsiteY3" fmla="*/ 914400 h 914400"/>
                      <a:gd name="connsiteX4" fmla="*/ 447040 w 487680"/>
                      <a:gd name="connsiteY4" fmla="*/ 731520 h 914400"/>
                      <a:gd name="connsiteX5" fmla="*/ 487680 w 487680"/>
                      <a:gd name="connsiteY5" fmla="*/ 0 h 914400"/>
                      <a:gd name="connsiteX6" fmla="*/ 0 w 487680"/>
                      <a:gd name="connsiteY6" fmla="*/ 30480 h 914400"/>
                      <a:gd name="connsiteX7" fmla="*/ 30480 w 487680"/>
                      <a:gd name="connsiteY7" fmla="*/ 71120 h 914400"/>
                      <a:gd name="connsiteX0" fmla="*/ 0 w 487680"/>
                      <a:gd name="connsiteY0" fmla="*/ 30480 h 914400"/>
                      <a:gd name="connsiteX1" fmla="*/ 274320 w 487680"/>
                      <a:gd name="connsiteY1" fmla="*/ 558800 h 914400"/>
                      <a:gd name="connsiteX2" fmla="*/ 81280 w 487680"/>
                      <a:gd name="connsiteY2" fmla="*/ 762000 h 914400"/>
                      <a:gd name="connsiteX3" fmla="*/ 193040 w 487680"/>
                      <a:gd name="connsiteY3" fmla="*/ 914400 h 914400"/>
                      <a:gd name="connsiteX4" fmla="*/ 447040 w 487680"/>
                      <a:gd name="connsiteY4" fmla="*/ 731520 h 914400"/>
                      <a:gd name="connsiteX5" fmla="*/ 487680 w 487680"/>
                      <a:gd name="connsiteY5" fmla="*/ 0 h 914400"/>
                      <a:gd name="connsiteX6" fmla="*/ 0 w 487680"/>
                      <a:gd name="connsiteY6" fmla="*/ 30480 h 914400"/>
                      <a:gd name="connsiteX0" fmla="*/ 20320 w 406400"/>
                      <a:gd name="connsiteY0" fmla="*/ 30480 h 914400"/>
                      <a:gd name="connsiteX1" fmla="*/ 193040 w 406400"/>
                      <a:gd name="connsiteY1" fmla="*/ 558800 h 914400"/>
                      <a:gd name="connsiteX2" fmla="*/ 0 w 406400"/>
                      <a:gd name="connsiteY2" fmla="*/ 762000 h 914400"/>
                      <a:gd name="connsiteX3" fmla="*/ 111760 w 406400"/>
                      <a:gd name="connsiteY3" fmla="*/ 914400 h 914400"/>
                      <a:gd name="connsiteX4" fmla="*/ 365760 w 406400"/>
                      <a:gd name="connsiteY4" fmla="*/ 731520 h 914400"/>
                      <a:gd name="connsiteX5" fmla="*/ 406400 w 406400"/>
                      <a:gd name="connsiteY5" fmla="*/ 0 h 914400"/>
                      <a:gd name="connsiteX6" fmla="*/ 20320 w 406400"/>
                      <a:gd name="connsiteY6" fmla="*/ 30480 h 914400"/>
                      <a:gd name="connsiteX0" fmla="*/ 20320 w 406400"/>
                      <a:gd name="connsiteY0" fmla="*/ 30480 h 914400"/>
                      <a:gd name="connsiteX1" fmla="*/ 254000 w 406400"/>
                      <a:gd name="connsiteY1" fmla="*/ 589280 h 914400"/>
                      <a:gd name="connsiteX2" fmla="*/ 0 w 406400"/>
                      <a:gd name="connsiteY2" fmla="*/ 762000 h 914400"/>
                      <a:gd name="connsiteX3" fmla="*/ 111760 w 406400"/>
                      <a:gd name="connsiteY3" fmla="*/ 914400 h 914400"/>
                      <a:gd name="connsiteX4" fmla="*/ 365760 w 406400"/>
                      <a:gd name="connsiteY4" fmla="*/ 731520 h 914400"/>
                      <a:gd name="connsiteX5" fmla="*/ 406400 w 406400"/>
                      <a:gd name="connsiteY5" fmla="*/ 0 h 914400"/>
                      <a:gd name="connsiteX6" fmla="*/ 20320 w 406400"/>
                      <a:gd name="connsiteY6" fmla="*/ 30480 h 914400"/>
                      <a:gd name="connsiteX0" fmla="*/ 0 w 386080"/>
                      <a:gd name="connsiteY0" fmla="*/ 30480 h 914400"/>
                      <a:gd name="connsiteX1" fmla="*/ 233680 w 386080"/>
                      <a:gd name="connsiteY1" fmla="*/ 589280 h 914400"/>
                      <a:gd name="connsiteX2" fmla="*/ 30480 w 386080"/>
                      <a:gd name="connsiteY2" fmla="*/ 853440 h 914400"/>
                      <a:gd name="connsiteX3" fmla="*/ 91440 w 386080"/>
                      <a:gd name="connsiteY3" fmla="*/ 914400 h 914400"/>
                      <a:gd name="connsiteX4" fmla="*/ 345440 w 386080"/>
                      <a:gd name="connsiteY4" fmla="*/ 731520 h 914400"/>
                      <a:gd name="connsiteX5" fmla="*/ 386080 w 386080"/>
                      <a:gd name="connsiteY5" fmla="*/ 0 h 914400"/>
                      <a:gd name="connsiteX6" fmla="*/ 0 w 386080"/>
                      <a:gd name="connsiteY6" fmla="*/ 3048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6080" h="914400">
                        <a:moveTo>
                          <a:pt x="0" y="30480"/>
                        </a:moveTo>
                        <a:lnTo>
                          <a:pt x="233680" y="589280"/>
                        </a:lnTo>
                        <a:lnTo>
                          <a:pt x="30480" y="853440"/>
                        </a:lnTo>
                        <a:lnTo>
                          <a:pt x="91440" y="914400"/>
                        </a:lnTo>
                        <a:lnTo>
                          <a:pt x="345440" y="731520"/>
                        </a:lnTo>
                        <a:lnTo>
                          <a:pt x="386080" y="0"/>
                        </a:lnTo>
                        <a:lnTo>
                          <a:pt x="0" y="3048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D90B"/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729" name="Forma libre 728"/>
                  <p:cNvSpPr/>
                  <p:nvPr/>
                </p:nvSpPr>
                <p:spPr>
                  <a:xfrm flipH="1">
                    <a:off x="4324437" y="3519315"/>
                    <a:ext cx="386080" cy="914400"/>
                  </a:xfrm>
                  <a:custGeom>
                    <a:avLst/>
                    <a:gdLst>
                      <a:gd name="connsiteX0" fmla="*/ 30480 w 487680"/>
                      <a:gd name="connsiteY0" fmla="*/ 71120 h 914400"/>
                      <a:gd name="connsiteX1" fmla="*/ 274320 w 487680"/>
                      <a:gd name="connsiteY1" fmla="*/ 558800 h 914400"/>
                      <a:gd name="connsiteX2" fmla="*/ 81280 w 487680"/>
                      <a:gd name="connsiteY2" fmla="*/ 762000 h 914400"/>
                      <a:gd name="connsiteX3" fmla="*/ 193040 w 487680"/>
                      <a:gd name="connsiteY3" fmla="*/ 914400 h 914400"/>
                      <a:gd name="connsiteX4" fmla="*/ 447040 w 487680"/>
                      <a:gd name="connsiteY4" fmla="*/ 731520 h 914400"/>
                      <a:gd name="connsiteX5" fmla="*/ 487680 w 487680"/>
                      <a:gd name="connsiteY5" fmla="*/ 0 h 914400"/>
                      <a:gd name="connsiteX6" fmla="*/ 0 w 487680"/>
                      <a:gd name="connsiteY6" fmla="*/ 30480 h 914400"/>
                      <a:gd name="connsiteX7" fmla="*/ 30480 w 487680"/>
                      <a:gd name="connsiteY7" fmla="*/ 71120 h 914400"/>
                      <a:gd name="connsiteX0" fmla="*/ 0 w 487680"/>
                      <a:gd name="connsiteY0" fmla="*/ 30480 h 914400"/>
                      <a:gd name="connsiteX1" fmla="*/ 274320 w 487680"/>
                      <a:gd name="connsiteY1" fmla="*/ 558800 h 914400"/>
                      <a:gd name="connsiteX2" fmla="*/ 81280 w 487680"/>
                      <a:gd name="connsiteY2" fmla="*/ 762000 h 914400"/>
                      <a:gd name="connsiteX3" fmla="*/ 193040 w 487680"/>
                      <a:gd name="connsiteY3" fmla="*/ 914400 h 914400"/>
                      <a:gd name="connsiteX4" fmla="*/ 447040 w 487680"/>
                      <a:gd name="connsiteY4" fmla="*/ 731520 h 914400"/>
                      <a:gd name="connsiteX5" fmla="*/ 487680 w 487680"/>
                      <a:gd name="connsiteY5" fmla="*/ 0 h 914400"/>
                      <a:gd name="connsiteX6" fmla="*/ 0 w 487680"/>
                      <a:gd name="connsiteY6" fmla="*/ 30480 h 914400"/>
                      <a:gd name="connsiteX0" fmla="*/ 20320 w 406400"/>
                      <a:gd name="connsiteY0" fmla="*/ 30480 h 914400"/>
                      <a:gd name="connsiteX1" fmla="*/ 193040 w 406400"/>
                      <a:gd name="connsiteY1" fmla="*/ 558800 h 914400"/>
                      <a:gd name="connsiteX2" fmla="*/ 0 w 406400"/>
                      <a:gd name="connsiteY2" fmla="*/ 762000 h 914400"/>
                      <a:gd name="connsiteX3" fmla="*/ 111760 w 406400"/>
                      <a:gd name="connsiteY3" fmla="*/ 914400 h 914400"/>
                      <a:gd name="connsiteX4" fmla="*/ 365760 w 406400"/>
                      <a:gd name="connsiteY4" fmla="*/ 731520 h 914400"/>
                      <a:gd name="connsiteX5" fmla="*/ 406400 w 406400"/>
                      <a:gd name="connsiteY5" fmla="*/ 0 h 914400"/>
                      <a:gd name="connsiteX6" fmla="*/ 20320 w 406400"/>
                      <a:gd name="connsiteY6" fmla="*/ 30480 h 914400"/>
                      <a:gd name="connsiteX0" fmla="*/ 20320 w 406400"/>
                      <a:gd name="connsiteY0" fmla="*/ 30480 h 914400"/>
                      <a:gd name="connsiteX1" fmla="*/ 254000 w 406400"/>
                      <a:gd name="connsiteY1" fmla="*/ 589280 h 914400"/>
                      <a:gd name="connsiteX2" fmla="*/ 0 w 406400"/>
                      <a:gd name="connsiteY2" fmla="*/ 762000 h 914400"/>
                      <a:gd name="connsiteX3" fmla="*/ 111760 w 406400"/>
                      <a:gd name="connsiteY3" fmla="*/ 914400 h 914400"/>
                      <a:gd name="connsiteX4" fmla="*/ 365760 w 406400"/>
                      <a:gd name="connsiteY4" fmla="*/ 731520 h 914400"/>
                      <a:gd name="connsiteX5" fmla="*/ 406400 w 406400"/>
                      <a:gd name="connsiteY5" fmla="*/ 0 h 914400"/>
                      <a:gd name="connsiteX6" fmla="*/ 20320 w 406400"/>
                      <a:gd name="connsiteY6" fmla="*/ 30480 h 914400"/>
                      <a:gd name="connsiteX0" fmla="*/ 0 w 386080"/>
                      <a:gd name="connsiteY0" fmla="*/ 30480 h 914400"/>
                      <a:gd name="connsiteX1" fmla="*/ 233680 w 386080"/>
                      <a:gd name="connsiteY1" fmla="*/ 589280 h 914400"/>
                      <a:gd name="connsiteX2" fmla="*/ 30480 w 386080"/>
                      <a:gd name="connsiteY2" fmla="*/ 853440 h 914400"/>
                      <a:gd name="connsiteX3" fmla="*/ 91440 w 386080"/>
                      <a:gd name="connsiteY3" fmla="*/ 914400 h 914400"/>
                      <a:gd name="connsiteX4" fmla="*/ 345440 w 386080"/>
                      <a:gd name="connsiteY4" fmla="*/ 731520 h 914400"/>
                      <a:gd name="connsiteX5" fmla="*/ 386080 w 386080"/>
                      <a:gd name="connsiteY5" fmla="*/ 0 h 914400"/>
                      <a:gd name="connsiteX6" fmla="*/ 0 w 386080"/>
                      <a:gd name="connsiteY6" fmla="*/ 30480 h 914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6080" h="914400">
                        <a:moveTo>
                          <a:pt x="0" y="30480"/>
                        </a:moveTo>
                        <a:lnTo>
                          <a:pt x="233680" y="589280"/>
                        </a:lnTo>
                        <a:lnTo>
                          <a:pt x="30480" y="853440"/>
                        </a:lnTo>
                        <a:lnTo>
                          <a:pt x="91440" y="914400"/>
                        </a:lnTo>
                        <a:lnTo>
                          <a:pt x="345440" y="731520"/>
                        </a:lnTo>
                        <a:lnTo>
                          <a:pt x="386080" y="0"/>
                        </a:lnTo>
                        <a:lnTo>
                          <a:pt x="0" y="3048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D90B"/>
                      </a:gs>
                      <a:gs pos="100000">
                        <a:srgbClr val="FFFFFF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grpSp>
                <p:nvGrpSpPr>
                  <p:cNvPr id="730" name="Agrupar 729"/>
                  <p:cNvGrpSpPr/>
                  <p:nvPr/>
                </p:nvGrpSpPr>
                <p:grpSpPr>
                  <a:xfrm>
                    <a:off x="4324437" y="4385157"/>
                    <a:ext cx="239243" cy="293228"/>
                    <a:chOff x="4494185" y="4470858"/>
                    <a:chExt cx="239243" cy="293228"/>
                  </a:xfrm>
                </p:grpSpPr>
                <p:sp>
                  <p:nvSpPr>
                    <p:cNvPr id="736" name="Forma libre 735"/>
                    <p:cNvSpPr/>
                    <p:nvPr/>
                  </p:nvSpPr>
                  <p:spPr>
                    <a:xfrm>
                      <a:off x="4494185" y="4482430"/>
                      <a:ext cx="231417" cy="281656"/>
                    </a:xfrm>
                    <a:custGeom>
                      <a:avLst/>
                      <a:gdLst>
                        <a:gd name="connsiteX0" fmla="*/ 64141 w 282218"/>
                        <a:gd name="connsiteY0" fmla="*/ 0 h 317504"/>
                        <a:gd name="connsiteX1" fmla="*/ 64141 w 282218"/>
                        <a:gd name="connsiteY1" fmla="*/ 0 h 317504"/>
                        <a:gd name="connsiteX2" fmla="*/ 0 w 282218"/>
                        <a:gd name="connsiteY2" fmla="*/ 60935 h 317504"/>
                        <a:gd name="connsiteX3" fmla="*/ 166765 w 282218"/>
                        <a:gd name="connsiteY3" fmla="*/ 317504 h 317504"/>
                        <a:gd name="connsiteX4" fmla="*/ 282218 w 282218"/>
                        <a:gd name="connsiteY4" fmla="*/ 298261 h 317504"/>
                        <a:gd name="connsiteX5" fmla="*/ 240526 w 282218"/>
                        <a:gd name="connsiteY5" fmla="*/ 144320 h 317504"/>
                        <a:gd name="connsiteX6" fmla="*/ 64141 w 282218"/>
                        <a:gd name="connsiteY6" fmla="*/ 0 h 317504"/>
                        <a:gd name="connsiteX0" fmla="*/ 131488 w 282218"/>
                        <a:gd name="connsiteY0" fmla="*/ 54543 h 317526"/>
                        <a:gd name="connsiteX1" fmla="*/ 64141 w 282218"/>
                        <a:gd name="connsiteY1" fmla="*/ 22 h 317526"/>
                        <a:gd name="connsiteX2" fmla="*/ 0 w 282218"/>
                        <a:gd name="connsiteY2" fmla="*/ 60957 h 317526"/>
                        <a:gd name="connsiteX3" fmla="*/ 166765 w 282218"/>
                        <a:gd name="connsiteY3" fmla="*/ 317526 h 317526"/>
                        <a:gd name="connsiteX4" fmla="*/ 282218 w 282218"/>
                        <a:gd name="connsiteY4" fmla="*/ 298283 h 317526"/>
                        <a:gd name="connsiteX5" fmla="*/ 240526 w 282218"/>
                        <a:gd name="connsiteY5" fmla="*/ 144342 h 317526"/>
                        <a:gd name="connsiteX6" fmla="*/ 131488 w 282218"/>
                        <a:gd name="connsiteY6" fmla="*/ 54543 h 317526"/>
                        <a:gd name="connsiteX0" fmla="*/ 131743 w 282473"/>
                        <a:gd name="connsiteY0" fmla="*/ 18889 h 281872"/>
                        <a:gd name="connsiteX1" fmla="*/ 255 w 282473"/>
                        <a:gd name="connsiteY1" fmla="*/ 25303 h 281872"/>
                        <a:gd name="connsiteX2" fmla="*/ 167020 w 282473"/>
                        <a:gd name="connsiteY2" fmla="*/ 281872 h 281872"/>
                        <a:gd name="connsiteX3" fmla="*/ 282473 w 282473"/>
                        <a:gd name="connsiteY3" fmla="*/ 262629 h 281872"/>
                        <a:gd name="connsiteX4" fmla="*/ 240781 w 282473"/>
                        <a:gd name="connsiteY4" fmla="*/ 108688 h 281872"/>
                        <a:gd name="connsiteX5" fmla="*/ 131743 w 282473"/>
                        <a:gd name="connsiteY5" fmla="*/ 18889 h 281872"/>
                        <a:gd name="connsiteX0" fmla="*/ 80687 w 231417"/>
                        <a:gd name="connsiteY0" fmla="*/ 2774 h 265757"/>
                        <a:gd name="connsiteX1" fmla="*/ 512 w 231417"/>
                        <a:gd name="connsiteY1" fmla="*/ 73330 h 265757"/>
                        <a:gd name="connsiteX2" fmla="*/ 115964 w 231417"/>
                        <a:gd name="connsiteY2" fmla="*/ 265757 h 265757"/>
                        <a:gd name="connsiteX3" fmla="*/ 231417 w 231417"/>
                        <a:gd name="connsiteY3" fmla="*/ 246514 h 265757"/>
                        <a:gd name="connsiteX4" fmla="*/ 189725 w 231417"/>
                        <a:gd name="connsiteY4" fmla="*/ 92573 h 265757"/>
                        <a:gd name="connsiteX5" fmla="*/ 80687 w 231417"/>
                        <a:gd name="connsiteY5" fmla="*/ 2774 h 265757"/>
                        <a:gd name="connsiteX0" fmla="*/ 80687 w 231417"/>
                        <a:gd name="connsiteY0" fmla="*/ 2774 h 275829"/>
                        <a:gd name="connsiteX1" fmla="*/ 512 w 231417"/>
                        <a:gd name="connsiteY1" fmla="*/ 73330 h 275829"/>
                        <a:gd name="connsiteX2" fmla="*/ 115964 w 231417"/>
                        <a:gd name="connsiteY2" fmla="*/ 265757 h 275829"/>
                        <a:gd name="connsiteX3" fmla="*/ 231417 w 231417"/>
                        <a:gd name="connsiteY3" fmla="*/ 246514 h 275829"/>
                        <a:gd name="connsiteX4" fmla="*/ 189725 w 231417"/>
                        <a:gd name="connsiteY4" fmla="*/ 92573 h 275829"/>
                        <a:gd name="connsiteX5" fmla="*/ 80687 w 231417"/>
                        <a:gd name="connsiteY5" fmla="*/ 2774 h 275829"/>
                        <a:gd name="connsiteX0" fmla="*/ 80687 w 231417"/>
                        <a:gd name="connsiteY0" fmla="*/ 2774 h 281656"/>
                        <a:gd name="connsiteX1" fmla="*/ 512 w 231417"/>
                        <a:gd name="connsiteY1" fmla="*/ 73330 h 281656"/>
                        <a:gd name="connsiteX2" fmla="*/ 115964 w 231417"/>
                        <a:gd name="connsiteY2" fmla="*/ 265757 h 281656"/>
                        <a:gd name="connsiteX3" fmla="*/ 231417 w 231417"/>
                        <a:gd name="connsiteY3" fmla="*/ 246514 h 281656"/>
                        <a:gd name="connsiteX4" fmla="*/ 189725 w 231417"/>
                        <a:gd name="connsiteY4" fmla="*/ 92573 h 281656"/>
                        <a:gd name="connsiteX5" fmla="*/ 80687 w 231417"/>
                        <a:gd name="connsiteY5" fmla="*/ 2774 h 281656"/>
                        <a:gd name="connsiteX0" fmla="*/ 80687 w 231417"/>
                        <a:gd name="connsiteY0" fmla="*/ 2774 h 281656"/>
                        <a:gd name="connsiteX1" fmla="*/ 512 w 231417"/>
                        <a:gd name="connsiteY1" fmla="*/ 73330 h 281656"/>
                        <a:gd name="connsiteX2" fmla="*/ 115964 w 231417"/>
                        <a:gd name="connsiteY2" fmla="*/ 265757 h 281656"/>
                        <a:gd name="connsiteX3" fmla="*/ 231417 w 231417"/>
                        <a:gd name="connsiteY3" fmla="*/ 246514 h 281656"/>
                        <a:gd name="connsiteX4" fmla="*/ 189725 w 231417"/>
                        <a:gd name="connsiteY4" fmla="*/ 92573 h 281656"/>
                        <a:gd name="connsiteX5" fmla="*/ 80687 w 231417"/>
                        <a:gd name="connsiteY5" fmla="*/ 2774 h 281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31417" h="281656">
                          <a:moveTo>
                            <a:pt x="80687" y="2774"/>
                          </a:moveTo>
                          <a:cubicBezTo>
                            <a:pt x="40599" y="-11123"/>
                            <a:pt x="-5367" y="29500"/>
                            <a:pt x="512" y="73330"/>
                          </a:cubicBezTo>
                          <a:lnTo>
                            <a:pt x="115964" y="265757"/>
                          </a:lnTo>
                          <a:cubicBezTo>
                            <a:pt x="196140" y="294621"/>
                            <a:pt x="215383" y="281791"/>
                            <a:pt x="231417" y="246514"/>
                          </a:cubicBezTo>
                          <a:cubicBezTo>
                            <a:pt x="217520" y="195200"/>
                            <a:pt x="171551" y="140680"/>
                            <a:pt x="189725" y="92573"/>
                          </a:cubicBezTo>
                          <a:lnTo>
                            <a:pt x="80687" y="277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737" name="Forma libre 736"/>
                    <p:cNvSpPr/>
                    <p:nvPr/>
                  </p:nvSpPr>
                  <p:spPr>
                    <a:xfrm>
                      <a:off x="4502011" y="4470858"/>
                      <a:ext cx="231417" cy="281656"/>
                    </a:xfrm>
                    <a:custGeom>
                      <a:avLst/>
                      <a:gdLst>
                        <a:gd name="connsiteX0" fmla="*/ 64141 w 282218"/>
                        <a:gd name="connsiteY0" fmla="*/ 0 h 317504"/>
                        <a:gd name="connsiteX1" fmla="*/ 64141 w 282218"/>
                        <a:gd name="connsiteY1" fmla="*/ 0 h 317504"/>
                        <a:gd name="connsiteX2" fmla="*/ 0 w 282218"/>
                        <a:gd name="connsiteY2" fmla="*/ 60935 h 317504"/>
                        <a:gd name="connsiteX3" fmla="*/ 166765 w 282218"/>
                        <a:gd name="connsiteY3" fmla="*/ 317504 h 317504"/>
                        <a:gd name="connsiteX4" fmla="*/ 282218 w 282218"/>
                        <a:gd name="connsiteY4" fmla="*/ 298261 h 317504"/>
                        <a:gd name="connsiteX5" fmla="*/ 240526 w 282218"/>
                        <a:gd name="connsiteY5" fmla="*/ 144320 h 317504"/>
                        <a:gd name="connsiteX6" fmla="*/ 64141 w 282218"/>
                        <a:gd name="connsiteY6" fmla="*/ 0 h 317504"/>
                        <a:gd name="connsiteX0" fmla="*/ 131488 w 282218"/>
                        <a:gd name="connsiteY0" fmla="*/ 54543 h 317526"/>
                        <a:gd name="connsiteX1" fmla="*/ 64141 w 282218"/>
                        <a:gd name="connsiteY1" fmla="*/ 22 h 317526"/>
                        <a:gd name="connsiteX2" fmla="*/ 0 w 282218"/>
                        <a:gd name="connsiteY2" fmla="*/ 60957 h 317526"/>
                        <a:gd name="connsiteX3" fmla="*/ 166765 w 282218"/>
                        <a:gd name="connsiteY3" fmla="*/ 317526 h 317526"/>
                        <a:gd name="connsiteX4" fmla="*/ 282218 w 282218"/>
                        <a:gd name="connsiteY4" fmla="*/ 298283 h 317526"/>
                        <a:gd name="connsiteX5" fmla="*/ 240526 w 282218"/>
                        <a:gd name="connsiteY5" fmla="*/ 144342 h 317526"/>
                        <a:gd name="connsiteX6" fmla="*/ 131488 w 282218"/>
                        <a:gd name="connsiteY6" fmla="*/ 54543 h 317526"/>
                        <a:gd name="connsiteX0" fmla="*/ 131743 w 282473"/>
                        <a:gd name="connsiteY0" fmla="*/ 18889 h 281872"/>
                        <a:gd name="connsiteX1" fmla="*/ 255 w 282473"/>
                        <a:gd name="connsiteY1" fmla="*/ 25303 h 281872"/>
                        <a:gd name="connsiteX2" fmla="*/ 167020 w 282473"/>
                        <a:gd name="connsiteY2" fmla="*/ 281872 h 281872"/>
                        <a:gd name="connsiteX3" fmla="*/ 282473 w 282473"/>
                        <a:gd name="connsiteY3" fmla="*/ 262629 h 281872"/>
                        <a:gd name="connsiteX4" fmla="*/ 240781 w 282473"/>
                        <a:gd name="connsiteY4" fmla="*/ 108688 h 281872"/>
                        <a:gd name="connsiteX5" fmla="*/ 131743 w 282473"/>
                        <a:gd name="connsiteY5" fmla="*/ 18889 h 281872"/>
                        <a:gd name="connsiteX0" fmla="*/ 80687 w 231417"/>
                        <a:gd name="connsiteY0" fmla="*/ 2774 h 265757"/>
                        <a:gd name="connsiteX1" fmla="*/ 512 w 231417"/>
                        <a:gd name="connsiteY1" fmla="*/ 73330 h 265757"/>
                        <a:gd name="connsiteX2" fmla="*/ 115964 w 231417"/>
                        <a:gd name="connsiteY2" fmla="*/ 265757 h 265757"/>
                        <a:gd name="connsiteX3" fmla="*/ 231417 w 231417"/>
                        <a:gd name="connsiteY3" fmla="*/ 246514 h 265757"/>
                        <a:gd name="connsiteX4" fmla="*/ 189725 w 231417"/>
                        <a:gd name="connsiteY4" fmla="*/ 92573 h 265757"/>
                        <a:gd name="connsiteX5" fmla="*/ 80687 w 231417"/>
                        <a:gd name="connsiteY5" fmla="*/ 2774 h 265757"/>
                        <a:gd name="connsiteX0" fmla="*/ 80687 w 231417"/>
                        <a:gd name="connsiteY0" fmla="*/ 2774 h 275829"/>
                        <a:gd name="connsiteX1" fmla="*/ 512 w 231417"/>
                        <a:gd name="connsiteY1" fmla="*/ 73330 h 275829"/>
                        <a:gd name="connsiteX2" fmla="*/ 115964 w 231417"/>
                        <a:gd name="connsiteY2" fmla="*/ 265757 h 275829"/>
                        <a:gd name="connsiteX3" fmla="*/ 231417 w 231417"/>
                        <a:gd name="connsiteY3" fmla="*/ 246514 h 275829"/>
                        <a:gd name="connsiteX4" fmla="*/ 189725 w 231417"/>
                        <a:gd name="connsiteY4" fmla="*/ 92573 h 275829"/>
                        <a:gd name="connsiteX5" fmla="*/ 80687 w 231417"/>
                        <a:gd name="connsiteY5" fmla="*/ 2774 h 275829"/>
                        <a:gd name="connsiteX0" fmla="*/ 80687 w 231417"/>
                        <a:gd name="connsiteY0" fmla="*/ 2774 h 281656"/>
                        <a:gd name="connsiteX1" fmla="*/ 512 w 231417"/>
                        <a:gd name="connsiteY1" fmla="*/ 73330 h 281656"/>
                        <a:gd name="connsiteX2" fmla="*/ 115964 w 231417"/>
                        <a:gd name="connsiteY2" fmla="*/ 265757 h 281656"/>
                        <a:gd name="connsiteX3" fmla="*/ 231417 w 231417"/>
                        <a:gd name="connsiteY3" fmla="*/ 246514 h 281656"/>
                        <a:gd name="connsiteX4" fmla="*/ 189725 w 231417"/>
                        <a:gd name="connsiteY4" fmla="*/ 92573 h 281656"/>
                        <a:gd name="connsiteX5" fmla="*/ 80687 w 231417"/>
                        <a:gd name="connsiteY5" fmla="*/ 2774 h 281656"/>
                        <a:gd name="connsiteX0" fmla="*/ 80687 w 231417"/>
                        <a:gd name="connsiteY0" fmla="*/ 2774 h 281656"/>
                        <a:gd name="connsiteX1" fmla="*/ 512 w 231417"/>
                        <a:gd name="connsiteY1" fmla="*/ 73330 h 281656"/>
                        <a:gd name="connsiteX2" fmla="*/ 115964 w 231417"/>
                        <a:gd name="connsiteY2" fmla="*/ 265757 h 281656"/>
                        <a:gd name="connsiteX3" fmla="*/ 231417 w 231417"/>
                        <a:gd name="connsiteY3" fmla="*/ 246514 h 281656"/>
                        <a:gd name="connsiteX4" fmla="*/ 189725 w 231417"/>
                        <a:gd name="connsiteY4" fmla="*/ 92573 h 281656"/>
                        <a:gd name="connsiteX5" fmla="*/ 80687 w 231417"/>
                        <a:gd name="connsiteY5" fmla="*/ 2774 h 281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31417" h="281656">
                          <a:moveTo>
                            <a:pt x="80687" y="2774"/>
                          </a:moveTo>
                          <a:cubicBezTo>
                            <a:pt x="40599" y="-11123"/>
                            <a:pt x="-5367" y="29500"/>
                            <a:pt x="512" y="73330"/>
                          </a:cubicBezTo>
                          <a:lnTo>
                            <a:pt x="115964" y="265757"/>
                          </a:lnTo>
                          <a:cubicBezTo>
                            <a:pt x="196140" y="294621"/>
                            <a:pt x="215383" y="281791"/>
                            <a:pt x="231417" y="246514"/>
                          </a:cubicBezTo>
                          <a:cubicBezTo>
                            <a:pt x="217520" y="195200"/>
                            <a:pt x="171551" y="140680"/>
                            <a:pt x="189725" y="92573"/>
                          </a:cubicBezTo>
                          <a:lnTo>
                            <a:pt x="80687" y="2774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</p:grpSp>
              <p:grpSp>
                <p:nvGrpSpPr>
                  <p:cNvPr id="731" name="Agrupar 730"/>
                  <p:cNvGrpSpPr/>
                  <p:nvPr/>
                </p:nvGrpSpPr>
                <p:grpSpPr>
                  <a:xfrm flipH="1">
                    <a:off x="4586757" y="4403026"/>
                    <a:ext cx="239243" cy="293228"/>
                    <a:chOff x="4494185" y="4470858"/>
                    <a:chExt cx="239243" cy="293228"/>
                  </a:xfrm>
                </p:grpSpPr>
                <p:sp>
                  <p:nvSpPr>
                    <p:cNvPr id="734" name="Forma libre 733"/>
                    <p:cNvSpPr/>
                    <p:nvPr/>
                  </p:nvSpPr>
                  <p:spPr>
                    <a:xfrm>
                      <a:off x="4494185" y="4482430"/>
                      <a:ext cx="231417" cy="281656"/>
                    </a:xfrm>
                    <a:custGeom>
                      <a:avLst/>
                      <a:gdLst>
                        <a:gd name="connsiteX0" fmla="*/ 64141 w 282218"/>
                        <a:gd name="connsiteY0" fmla="*/ 0 h 317504"/>
                        <a:gd name="connsiteX1" fmla="*/ 64141 w 282218"/>
                        <a:gd name="connsiteY1" fmla="*/ 0 h 317504"/>
                        <a:gd name="connsiteX2" fmla="*/ 0 w 282218"/>
                        <a:gd name="connsiteY2" fmla="*/ 60935 h 317504"/>
                        <a:gd name="connsiteX3" fmla="*/ 166765 w 282218"/>
                        <a:gd name="connsiteY3" fmla="*/ 317504 h 317504"/>
                        <a:gd name="connsiteX4" fmla="*/ 282218 w 282218"/>
                        <a:gd name="connsiteY4" fmla="*/ 298261 h 317504"/>
                        <a:gd name="connsiteX5" fmla="*/ 240526 w 282218"/>
                        <a:gd name="connsiteY5" fmla="*/ 144320 h 317504"/>
                        <a:gd name="connsiteX6" fmla="*/ 64141 w 282218"/>
                        <a:gd name="connsiteY6" fmla="*/ 0 h 317504"/>
                        <a:gd name="connsiteX0" fmla="*/ 131488 w 282218"/>
                        <a:gd name="connsiteY0" fmla="*/ 54543 h 317526"/>
                        <a:gd name="connsiteX1" fmla="*/ 64141 w 282218"/>
                        <a:gd name="connsiteY1" fmla="*/ 22 h 317526"/>
                        <a:gd name="connsiteX2" fmla="*/ 0 w 282218"/>
                        <a:gd name="connsiteY2" fmla="*/ 60957 h 317526"/>
                        <a:gd name="connsiteX3" fmla="*/ 166765 w 282218"/>
                        <a:gd name="connsiteY3" fmla="*/ 317526 h 317526"/>
                        <a:gd name="connsiteX4" fmla="*/ 282218 w 282218"/>
                        <a:gd name="connsiteY4" fmla="*/ 298283 h 317526"/>
                        <a:gd name="connsiteX5" fmla="*/ 240526 w 282218"/>
                        <a:gd name="connsiteY5" fmla="*/ 144342 h 317526"/>
                        <a:gd name="connsiteX6" fmla="*/ 131488 w 282218"/>
                        <a:gd name="connsiteY6" fmla="*/ 54543 h 317526"/>
                        <a:gd name="connsiteX0" fmla="*/ 131743 w 282473"/>
                        <a:gd name="connsiteY0" fmla="*/ 18889 h 281872"/>
                        <a:gd name="connsiteX1" fmla="*/ 255 w 282473"/>
                        <a:gd name="connsiteY1" fmla="*/ 25303 h 281872"/>
                        <a:gd name="connsiteX2" fmla="*/ 167020 w 282473"/>
                        <a:gd name="connsiteY2" fmla="*/ 281872 h 281872"/>
                        <a:gd name="connsiteX3" fmla="*/ 282473 w 282473"/>
                        <a:gd name="connsiteY3" fmla="*/ 262629 h 281872"/>
                        <a:gd name="connsiteX4" fmla="*/ 240781 w 282473"/>
                        <a:gd name="connsiteY4" fmla="*/ 108688 h 281872"/>
                        <a:gd name="connsiteX5" fmla="*/ 131743 w 282473"/>
                        <a:gd name="connsiteY5" fmla="*/ 18889 h 281872"/>
                        <a:gd name="connsiteX0" fmla="*/ 80687 w 231417"/>
                        <a:gd name="connsiteY0" fmla="*/ 2774 h 265757"/>
                        <a:gd name="connsiteX1" fmla="*/ 512 w 231417"/>
                        <a:gd name="connsiteY1" fmla="*/ 73330 h 265757"/>
                        <a:gd name="connsiteX2" fmla="*/ 115964 w 231417"/>
                        <a:gd name="connsiteY2" fmla="*/ 265757 h 265757"/>
                        <a:gd name="connsiteX3" fmla="*/ 231417 w 231417"/>
                        <a:gd name="connsiteY3" fmla="*/ 246514 h 265757"/>
                        <a:gd name="connsiteX4" fmla="*/ 189725 w 231417"/>
                        <a:gd name="connsiteY4" fmla="*/ 92573 h 265757"/>
                        <a:gd name="connsiteX5" fmla="*/ 80687 w 231417"/>
                        <a:gd name="connsiteY5" fmla="*/ 2774 h 265757"/>
                        <a:gd name="connsiteX0" fmla="*/ 80687 w 231417"/>
                        <a:gd name="connsiteY0" fmla="*/ 2774 h 275829"/>
                        <a:gd name="connsiteX1" fmla="*/ 512 w 231417"/>
                        <a:gd name="connsiteY1" fmla="*/ 73330 h 275829"/>
                        <a:gd name="connsiteX2" fmla="*/ 115964 w 231417"/>
                        <a:gd name="connsiteY2" fmla="*/ 265757 h 275829"/>
                        <a:gd name="connsiteX3" fmla="*/ 231417 w 231417"/>
                        <a:gd name="connsiteY3" fmla="*/ 246514 h 275829"/>
                        <a:gd name="connsiteX4" fmla="*/ 189725 w 231417"/>
                        <a:gd name="connsiteY4" fmla="*/ 92573 h 275829"/>
                        <a:gd name="connsiteX5" fmla="*/ 80687 w 231417"/>
                        <a:gd name="connsiteY5" fmla="*/ 2774 h 275829"/>
                        <a:gd name="connsiteX0" fmla="*/ 80687 w 231417"/>
                        <a:gd name="connsiteY0" fmla="*/ 2774 h 281656"/>
                        <a:gd name="connsiteX1" fmla="*/ 512 w 231417"/>
                        <a:gd name="connsiteY1" fmla="*/ 73330 h 281656"/>
                        <a:gd name="connsiteX2" fmla="*/ 115964 w 231417"/>
                        <a:gd name="connsiteY2" fmla="*/ 265757 h 281656"/>
                        <a:gd name="connsiteX3" fmla="*/ 231417 w 231417"/>
                        <a:gd name="connsiteY3" fmla="*/ 246514 h 281656"/>
                        <a:gd name="connsiteX4" fmla="*/ 189725 w 231417"/>
                        <a:gd name="connsiteY4" fmla="*/ 92573 h 281656"/>
                        <a:gd name="connsiteX5" fmla="*/ 80687 w 231417"/>
                        <a:gd name="connsiteY5" fmla="*/ 2774 h 281656"/>
                        <a:gd name="connsiteX0" fmla="*/ 80687 w 231417"/>
                        <a:gd name="connsiteY0" fmla="*/ 2774 h 281656"/>
                        <a:gd name="connsiteX1" fmla="*/ 512 w 231417"/>
                        <a:gd name="connsiteY1" fmla="*/ 73330 h 281656"/>
                        <a:gd name="connsiteX2" fmla="*/ 115964 w 231417"/>
                        <a:gd name="connsiteY2" fmla="*/ 265757 h 281656"/>
                        <a:gd name="connsiteX3" fmla="*/ 231417 w 231417"/>
                        <a:gd name="connsiteY3" fmla="*/ 246514 h 281656"/>
                        <a:gd name="connsiteX4" fmla="*/ 189725 w 231417"/>
                        <a:gd name="connsiteY4" fmla="*/ 92573 h 281656"/>
                        <a:gd name="connsiteX5" fmla="*/ 80687 w 231417"/>
                        <a:gd name="connsiteY5" fmla="*/ 2774 h 281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31417" h="281656">
                          <a:moveTo>
                            <a:pt x="80687" y="2774"/>
                          </a:moveTo>
                          <a:cubicBezTo>
                            <a:pt x="40599" y="-11123"/>
                            <a:pt x="-5367" y="29500"/>
                            <a:pt x="512" y="73330"/>
                          </a:cubicBezTo>
                          <a:lnTo>
                            <a:pt x="115964" y="265757"/>
                          </a:lnTo>
                          <a:cubicBezTo>
                            <a:pt x="196140" y="294621"/>
                            <a:pt x="215383" y="281791"/>
                            <a:pt x="231417" y="246514"/>
                          </a:cubicBezTo>
                          <a:cubicBezTo>
                            <a:pt x="217520" y="195200"/>
                            <a:pt x="171551" y="140680"/>
                            <a:pt x="189725" y="92573"/>
                          </a:cubicBezTo>
                          <a:lnTo>
                            <a:pt x="80687" y="277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  <p:sp>
                  <p:nvSpPr>
                    <p:cNvPr id="735" name="Forma libre 734"/>
                    <p:cNvSpPr/>
                    <p:nvPr/>
                  </p:nvSpPr>
                  <p:spPr>
                    <a:xfrm>
                      <a:off x="4502011" y="4470858"/>
                      <a:ext cx="231417" cy="281656"/>
                    </a:xfrm>
                    <a:custGeom>
                      <a:avLst/>
                      <a:gdLst>
                        <a:gd name="connsiteX0" fmla="*/ 64141 w 282218"/>
                        <a:gd name="connsiteY0" fmla="*/ 0 h 317504"/>
                        <a:gd name="connsiteX1" fmla="*/ 64141 w 282218"/>
                        <a:gd name="connsiteY1" fmla="*/ 0 h 317504"/>
                        <a:gd name="connsiteX2" fmla="*/ 0 w 282218"/>
                        <a:gd name="connsiteY2" fmla="*/ 60935 h 317504"/>
                        <a:gd name="connsiteX3" fmla="*/ 166765 w 282218"/>
                        <a:gd name="connsiteY3" fmla="*/ 317504 h 317504"/>
                        <a:gd name="connsiteX4" fmla="*/ 282218 w 282218"/>
                        <a:gd name="connsiteY4" fmla="*/ 298261 h 317504"/>
                        <a:gd name="connsiteX5" fmla="*/ 240526 w 282218"/>
                        <a:gd name="connsiteY5" fmla="*/ 144320 h 317504"/>
                        <a:gd name="connsiteX6" fmla="*/ 64141 w 282218"/>
                        <a:gd name="connsiteY6" fmla="*/ 0 h 317504"/>
                        <a:gd name="connsiteX0" fmla="*/ 131488 w 282218"/>
                        <a:gd name="connsiteY0" fmla="*/ 54543 h 317526"/>
                        <a:gd name="connsiteX1" fmla="*/ 64141 w 282218"/>
                        <a:gd name="connsiteY1" fmla="*/ 22 h 317526"/>
                        <a:gd name="connsiteX2" fmla="*/ 0 w 282218"/>
                        <a:gd name="connsiteY2" fmla="*/ 60957 h 317526"/>
                        <a:gd name="connsiteX3" fmla="*/ 166765 w 282218"/>
                        <a:gd name="connsiteY3" fmla="*/ 317526 h 317526"/>
                        <a:gd name="connsiteX4" fmla="*/ 282218 w 282218"/>
                        <a:gd name="connsiteY4" fmla="*/ 298283 h 317526"/>
                        <a:gd name="connsiteX5" fmla="*/ 240526 w 282218"/>
                        <a:gd name="connsiteY5" fmla="*/ 144342 h 317526"/>
                        <a:gd name="connsiteX6" fmla="*/ 131488 w 282218"/>
                        <a:gd name="connsiteY6" fmla="*/ 54543 h 317526"/>
                        <a:gd name="connsiteX0" fmla="*/ 131743 w 282473"/>
                        <a:gd name="connsiteY0" fmla="*/ 18889 h 281872"/>
                        <a:gd name="connsiteX1" fmla="*/ 255 w 282473"/>
                        <a:gd name="connsiteY1" fmla="*/ 25303 h 281872"/>
                        <a:gd name="connsiteX2" fmla="*/ 167020 w 282473"/>
                        <a:gd name="connsiteY2" fmla="*/ 281872 h 281872"/>
                        <a:gd name="connsiteX3" fmla="*/ 282473 w 282473"/>
                        <a:gd name="connsiteY3" fmla="*/ 262629 h 281872"/>
                        <a:gd name="connsiteX4" fmla="*/ 240781 w 282473"/>
                        <a:gd name="connsiteY4" fmla="*/ 108688 h 281872"/>
                        <a:gd name="connsiteX5" fmla="*/ 131743 w 282473"/>
                        <a:gd name="connsiteY5" fmla="*/ 18889 h 281872"/>
                        <a:gd name="connsiteX0" fmla="*/ 80687 w 231417"/>
                        <a:gd name="connsiteY0" fmla="*/ 2774 h 265757"/>
                        <a:gd name="connsiteX1" fmla="*/ 512 w 231417"/>
                        <a:gd name="connsiteY1" fmla="*/ 73330 h 265757"/>
                        <a:gd name="connsiteX2" fmla="*/ 115964 w 231417"/>
                        <a:gd name="connsiteY2" fmla="*/ 265757 h 265757"/>
                        <a:gd name="connsiteX3" fmla="*/ 231417 w 231417"/>
                        <a:gd name="connsiteY3" fmla="*/ 246514 h 265757"/>
                        <a:gd name="connsiteX4" fmla="*/ 189725 w 231417"/>
                        <a:gd name="connsiteY4" fmla="*/ 92573 h 265757"/>
                        <a:gd name="connsiteX5" fmla="*/ 80687 w 231417"/>
                        <a:gd name="connsiteY5" fmla="*/ 2774 h 265757"/>
                        <a:gd name="connsiteX0" fmla="*/ 80687 w 231417"/>
                        <a:gd name="connsiteY0" fmla="*/ 2774 h 275829"/>
                        <a:gd name="connsiteX1" fmla="*/ 512 w 231417"/>
                        <a:gd name="connsiteY1" fmla="*/ 73330 h 275829"/>
                        <a:gd name="connsiteX2" fmla="*/ 115964 w 231417"/>
                        <a:gd name="connsiteY2" fmla="*/ 265757 h 275829"/>
                        <a:gd name="connsiteX3" fmla="*/ 231417 w 231417"/>
                        <a:gd name="connsiteY3" fmla="*/ 246514 h 275829"/>
                        <a:gd name="connsiteX4" fmla="*/ 189725 w 231417"/>
                        <a:gd name="connsiteY4" fmla="*/ 92573 h 275829"/>
                        <a:gd name="connsiteX5" fmla="*/ 80687 w 231417"/>
                        <a:gd name="connsiteY5" fmla="*/ 2774 h 275829"/>
                        <a:gd name="connsiteX0" fmla="*/ 80687 w 231417"/>
                        <a:gd name="connsiteY0" fmla="*/ 2774 h 281656"/>
                        <a:gd name="connsiteX1" fmla="*/ 512 w 231417"/>
                        <a:gd name="connsiteY1" fmla="*/ 73330 h 281656"/>
                        <a:gd name="connsiteX2" fmla="*/ 115964 w 231417"/>
                        <a:gd name="connsiteY2" fmla="*/ 265757 h 281656"/>
                        <a:gd name="connsiteX3" fmla="*/ 231417 w 231417"/>
                        <a:gd name="connsiteY3" fmla="*/ 246514 h 281656"/>
                        <a:gd name="connsiteX4" fmla="*/ 189725 w 231417"/>
                        <a:gd name="connsiteY4" fmla="*/ 92573 h 281656"/>
                        <a:gd name="connsiteX5" fmla="*/ 80687 w 231417"/>
                        <a:gd name="connsiteY5" fmla="*/ 2774 h 281656"/>
                        <a:gd name="connsiteX0" fmla="*/ 80687 w 231417"/>
                        <a:gd name="connsiteY0" fmla="*/ 2774 h 281656"/>
                        <a:gd name="connsiteX1" fmla="*/ 512 w 231417"/>
                        <a:gd name="connsiteY1" fmla="*/ 73330 h 281656"/>
                        <a:gd name="connsiteX2" fmla="*/ 115964 w 231417"/>
                        <a:gd name="connsiteY2" fmla="*/ 265757 h 281656"/>
                        <a:gd name="connsiteX3" fmla="*/ 231417 w 231417"/>
                        <a:gd name="connsiteY3" fmla="*/ 246514 h 281656"/>
                        <a:gd name="connsiteX4" fmla="*/ 189725 w 231417"/>
                        <a:gd name="connsiteY4" fmla="*/ 92573 h 281656"/>
                        <a:gd name="connsiteX5" fmla="*/ 80687 w 231417"/>
                        <a:gd name="connsiteY5" fmla="*/ 2774 h 281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31417" h="281656">
                          <a:moveTo>
                            <a:pt x="80687" y="2774"/>
                          </a:moveTo>
                          <a:cubicBezTo>
                            <a:pt x="40599" y="-11123"/>
                            <a:pt x="-5367" y="29500"/>
                            <a:pt x="512" y="73330"/>
                          </a:cubicBezTo>
                          <a:lnTo>
                            <a:pt x="115964" y="265757"/>
                          </a:lnTo>
                          <a:cubicBezTo>
                            <a:pt x="196140" y="294621"/>
                            <a:pt x="215383" y="281791"/>
                            <a:pt x="231417" y="246514"/>
                          </a:cubicBezTo>
                          <a:cubicBezTo>
                            <a:pt x="217520" y="195200"/>
                            <a:pt x="171551" y="140680"/>
                            <a:pt x="189725" y="92573"/>
                          </a:cubicBezTo>
                          <a:lnTo>
                            <a:pt x="80687" y="2774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3175" cmpd="sng">
                      <a:solidFill>
                        <a:srgbClr val="00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ES"/>
                    </a:p>
                  </p:txBody>
                </p:sp>
              </p:grpSp>
              <p:sp>
                <p:nvSpPr>
                  <p:cNvPr id="732" name="Forma libre 731"/>
                  <p:cNvSpPr/>
                  <p:nvPr/>
                </p:nvSpPr>
                <p:spPr>
                  <a:xfrm>
                    <a:off x="4412785" y="4352046"/>
                    <a:ext cx="112312" cy="118663"/>
                  </a:xfrm>
                  <a:custGeom>
                    <a:avLst/>
                    <a:gdLst>
                      <a:gd name="connsiteX0" fmla="*/ 54519 w 112245"/>
                      <a:gd name="connsiteY0" fmla="*/ 0 h 118663"/>
                      <a:gd name="connsiteX1" fmla="*/ 0 w 112245"/>
                      <a:gd name="connsiteY1" fmla="*/ 51314 h 118663"/>
                      <a:gd name="connsiteX2" fmla="*/ 70554 w 112245"/>
                      <a:gd name="connsiteY2" fmla="*/ 118663 h 118663"/>
                      <a:gd name="connsiteX3" fmla="*/ 112245 w 112245"/>
                      <a:gd name="connsiteY3" fmla="*/ 51314 h 118663"/>
                      <a:gd name="connsiteX4" fmla="*/ 54519 w 112245"/>
                      <a:gd name="connsiteY4" fmla="*/ 0 h 118663"/>
                      <a:gd name="connsiteX0" fmla="*/ 54586 w 112312"/>
                      <a:gd name="connsiteY0" fmla="*/ 0 h 118663"/>
                      <a:gd name="connsiteX1" fmla="*/ 67 w 112312"/>
                      <a:gd name="connsiteY1" fmla="*/ 51314 h 118663"/>
                      <a:gd name="connsiteX2" fmla="*/ 70621 w 112312"/>
                      <a:gd name="connsiteY2" fmla="*/ 118663 h 118663"/>
                      <a:gd name="connsiteX3" fmla="*/ 112312 w 112312"/>
                      <a:gd name="connsiteY3" fmla="*/ 51314 h 118663"/>
                      <a:gd name="connsiteX4" fmla="*/ 54586 w 112312"/>
                      <a:gd name="connsiteY4" fmla="*/ 0 h 118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312" h="118663">
                        <a:moveTo>
                          <a:pt x="54586" y="0"/>
                        </a:moveTo>
                        <a:lnTo>
                          <a:pt x="67" y="51314"/>
                        </a:lnTo>
                        <a:cubicBezTo>
                          <a:pt x="-2071" y="121871"/>
                          <a:pt x="47103" y="96213"/>
                          <a:pt x="70621" y="118663"/>
                        </a:cubicBezTo>
                        <a:lnTo>
                          <a:pt x="112312" y="51314"/>
                        </a:lnTo>
                        <a:lnTo>
                          <a:pt x="5458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  <p:sp>
                <p:nvSpPr>
                  <p:cNvPr id="733" name="Forma libre 732"/>
                  <p:cNvSpPr/>
                  <p:nvPr/>
                </p:nvSpPr>
                <p:spPr>
                  <a:xfrm flipH="1">
                    <a:off x="4621341" y="4374383"/>
                    <a:ext cx="112312" cy="118663"/>
                  </a:xfrm>
                  <a:custGeom>
                    <a:avLst/>
                    <a:gdLst>
                      <a:gd name="connsiteX0" fmla="*/ 54519 w 112245"/>
                      <a:gd name="connsiteY0" fmla="*/ 0 h 118663"/>
                      <a:gd name="connsiteX1" fmla="*/ 0 w 112245"/>
                      <a:gd name="connsiteY1" fmla="*/ 51314 h 118663"/>
                      <a:gd name="connsiteX2" fmla="*/ 70554 w 112245"/>
                      <a:gd name="connsiteY2" fmla="*/ 118663 h 118663"/>
                      <a:gd name="connsiteX3" fmla="*/ 112245 w 112245"/>
                      <a:gd name="connsiteY3" fmla="*/ 51314 h 118663"/>
                      <a:gd name="connsiteX4" fmla="*/ 54519 w 112245"/>
                      <a:gd name="connsiteY4" fmla="*/ 0 h 118663"/>
                      <a:gd name="connsiteX0" fmla="*/ 54586 w 112312"/>
                      <a:gd name="connsiteY0" fmla="*/ 0 h 118663"/>
                      <a:gd name="connsiteX1" fmla="*/ 67 w 112312"/>
                      <a:gd name="connsiteY1" fmla="*/ 51314 h 118663"/>
                      <a:gd name="connsiteX2" fmla="*/ 70621 w 112312"/>
                      <a:gd name="connsiteY2" fmla="*/ 118663 h 118663"/>
                      <a:gd name="connsiteX3" fmla="*/ 112312 w 112312"/>
                      <a:gd name="connsiteY3" fmla="*/ 51314 h 118663"/>
                      <a:gd name="connsiteX4" fmla="*/ 54586 w 112312"/>
                      <a:gd name="connsiteY4" fmla="*/ 0 h 118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312" h="118663">
                        <a:moveTo>
                          <a:pt x="54586" y="0"/>
                        </a:moveTo>
                        <a:lnTo>
                          <a:pt x="67" y="51314"/>
                        </a:lnTo>
                        <a:cubicBezTo>
                          <a:pt x="-2071" y="121871"/>
                          <a:pt x="47103" y="96213"/>
                          <a:pt x="70621" y="118663"/>
                        </a:cubicBezTo>
                        <a:lnTo>
                          <a:pt x="112312" y="51314"/>
                        </a:lnTo>
                        <a:lnTo>
                          <a:pt x="5458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mpd="sng">
                    <a:solidFill>
                      <a:srgbClr val="000000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ES"/>
                  </a:p>
                </p:txBody>
              </p:sp>
            </p:grpSp>
            <p:sp>
              <p:nvSpPr>
                <p:cNvPr id="680" name="Forma libre 679"/>
                <p:cNvSpPr/>
                <p:nvPr/>
              </p:nvSpPr>
              <p:spPr>
                <a:xfrm>
                  <a:off x="6638925" y="3794125"/>
                  <a:ext cx="568325" cy="561975"/>
                </a:xfrm>
                <a:custGeom>
                  <a:avLst/>
                  <a:gdLst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12700 w 555625"/>
                    <a:gd name="connsiteY6" fmla="*/ 504825 h 561975"/>
                    <a:gd name="connsiteX7" fmla="*/ 161925 w 555625"/>
                    <a:gd name="connsiteY7" fmla="*/ 561975 h 561975"/>
                    <a:gd name="connsiteX8" fmla="*/ 200025 w 555625"/>
                    <a:gd name="connsiteY8" fmla="*/ 46037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12700 w 555625"/>
                    <a:gd name="connsiteY6" fmla="*/ 504825 h 561975"/>
                    <a:gd name="connsiteX7" fmla="*/ 161925 w 555625"/>
                    <a:gd name="connsiteY7" fmla="*/ 561975 h 561975"/>
                    <a:gd name="connsiteX8" fmla="*/ 200025 w 555625"/>
                    <a:gd name="connsiteY8" fmla="*/ 46037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12700 w 555625"/>
                    <a:gd name="connsiteY6" fmla="*/ 504825 h 561975"/>
                    <a:gd name="connsiteX7" fmla="*/ 161925 w 555625"/>
                    <a:gd name="connsiteY7" fmla="*/ 561975 h 561975"/>
                    <a:gd name="connsiteX8" fmla="*/ 200025 w 555625"/>
                    <a:gd name="connsiteY8" fmla="*/ 46037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12700 w 555625"/>
                    <a:gd name="connsiteY6" fmla="*/ 504825 h 561975"/>
                    <a:gd name="connsiteX7" fmla="*/ 161925 w 555625"/>
                    <a:gd name="connsiteY7" fmla="*/ 561975 h 561975"/>
                    <a:gd name="connsiteX8" fmla="*/ 200025 w 555625"/>
                    <a:gd name="connsiteY8" fmla="*/ 46037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0 w 555625"/>
                    <a:gd name="connsiteY6" fmla="*/ 508000 h 561975"/>
                    <a:gd name="connsiteX7" fmla="*/ 161925 w 555625"/>
                    <a:gd name="connsiteY7" fmla="*/ 561975 h 561975"/>
                    <a:gd name="connsiteX8" fmla="*/ 200025 w 555625"/>
                    <a:gd name="connsiteY8" fmla="*/ 46037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0 w 555625"/>
                    <a:gd name="connsiteY6" fmla="*/ 508000 h 561975"/>
                    <a:gd name="connsiteX7" fmla="*/ 161925 w 555625"/>
                    <a:gd name="connsiteY7" fmla="*/ 561975 h 561975"/>
                    <a:gd name="connsiteX8" fmla="*/ 200025 w 555625"/>
                    <a:gd name="connsiteY8" fmla="*/ 46037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0 w 555625"/>
                    <a:gd name="connsiteY6" fmla="*/ 508000 h 561975"/>
                    <a:gd name="connsiteX7" fmla="*/ 161925 w 555625"/>
                    <a:gd name="connsiteY7" fmla="*/ 561975 h 561975"/>
                    <a:gd name="connsiteX8" fmla="*/ 200025 w 555625"/>
                    <a:gd name="connsiteY8" fmla="*/ 46037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0 w 555625"/>
                    <a:gd name="connsiteY6" fmla="*/ 508000 h 561975"/>
                    <a:gd name="connsiteX7" fmla="*/ 161925 w 555625"/>
                    <a:gd name="connsiteY7" fmla="*/ 561975 h 561975"/>
                    <a:gd name="connsiteX8" fmla="*/ 177800 w 555625"/>
                    <a:gd name="connsiteY8" fmla="*/ 47942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0 w 555625"/>
                    <a:gd name="connsiteY6" fmla="*/ 508000 h 561975"/>
                    <a:gd name="connsiteX7" fmla="*/ 161925 w 555625"/>
                    <a:gd name="connsiteY7" fmla="*/ 561975 h 561975"/>
                    <a:gd name="connsiteX8" fmla="*/ 177800 w 555625"/>
                    <a:gd name="connsiteY8" fmla="*/ 47942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76250 w 555625"/>
                    <a:gd name="connsiteY0" fmla="*/ 0 h 561975"/>
                    <a:gd name="connsiteX1" fmla="*/ 146050 w 555625"/>
                    <a:gd name="connsiteY1" fmla="*/ 298450 h 561975"/>
                    <a:gd name="connsiteX2" fmla="*/ 117475 w 555625"/>
                    <a:gd name="connsiteY2" fmla="*/ 196850 h 561975"/>
                    <a:gd name="connsiteX3" fmla="*/ 19050 w 555625"/>
                    <a:gd name="connsiteY3" fmla="*/ 279400 h 561975"/>
                    <a:gd name="connsiteX4" fmla="*/ 98425 w 555625"/>
                    <a:gd name="connsiteY4" fmla="*/ 346075 h 561975"/>
                    <a:gd name="connsiteX5" fmla="*/ 0 w 555625"/>
                    <a:gd name="connsiteY5" fmla="*/ 393700 h 561975"/>
                    <a:gd name="connsiteX6" fmla="*/ 0 w 555625"/>
                    <a:gd name="connsiteY6" fmla="*/ 508000 h 561975"/>
                    <a:gd name="connsiteX7" fmla="*/ 161925 w 555625"/>
                    <a:gd name="connsiteY7" fmla="*/ 561975 h 561975"/>
                    <a:gd name="connsiteX8" fmla="*/ 177800 w 555625"/>
                    <a:gd name="connsiteY8" fmla="*/ 479425 h 561975"/>
                    <a:gd name="connsiteX9" fmla="*/ 76200 w 555625"/>
                    <a:gd name="connsiteY9" fmla="*/ 447675 h 561975"/>
                    <a:gd name="connsiteX10" fmla="*/ 66675 w 555625"/>
                    <a:gd name="connsiteY10" fmla="*/ 381000 h 561975"/>
                    <a:gd name="connsiteX11" fmla="*/ 234950 w 555625"/>
                    <a:gd name="connsiteY11" fmla="*/ 441325 h 561975"/>
                    <a:gd name="connsiteX12" fmla="*/ 555625 w 555625"/>
                    <a:gd name="connsiteY12" fmla="*/ 161925 h 561975"/>
                    <a:gd name="connsiteX13" fmla="*/ 476250 w 555625"/>
                    <a:gd name="connsiteY13" fmla="*/ 0 h 561975"/>
                    <a:gd name="connsiteX0" fmla="*/ 488950 w 568325"/>
                    <a:gd name="connsiteY0" fmla="*/ 0 h 561975"/>
                    <a:gd name="connsiteX1" fmla="*/ 158750 w 568325"/>
                    <a:gd name="connsiteY1" fmla="*/ 298450 h 561975"/>
                    <a:gd name="connsiteX2" fmla="*/ 130175 w 568325"/>
                    <a:gd name="connsiteY2" fmla="*/ 196850 h 561975"/>
                    <a:gd name="connsiteX3" fmla="*/ 31750 w 568325"/>
                    <a:gd name="connsiteY3" fmla="*/ 279400 h 561975"/>
                    <a:gd name="connsiteX4" fmla="*/ 111125 w 568325"/>
                    <a:gd name="connsiteY4" fmla="*/ 346075 h 561975"/>
                    <a:gd name="connsiteX5" fmla="*/ 12700 w 568325"/>
                    <a:gd name="connsiteY5" fmla="*/ 393700 h 561975"/>
                    <a:gd name="connsiteX6" fmla="*/ 12700 w 568325"/>
                    <a:gd name="connsiteY6" fmla="*/ 508000 h 561975"/>
                    <a:gd name="connsiteX7" fmla="*/ 174625 w 568325"/>
                    <a:gd name="connsiteY7" fmla="*/ 561975 h 561975"/>
                    <a:gd name="connsiteX8" fmla="*/ 190500 w 568325"/>
                    <a:gd name="connsiteY8" fmla="*/ 479425 h 561975"/>
                    <a:gd name="connsiteX9" fmla="*/ 88900 w 568325"/>
                    <a:gd name="connsiteY9" fmla="*/ 447675 h 561975"/>
                    <a:gd name="connsiteX10" fmla="*/ 79375 w 568325"/>
                    <a:gd name="connsiteY10" fmla="*/ 381000 h 561975"/>
                    <a:gd name="connsiteX11" fmla="*/ 247650 w 568325"/>
                    <a:gd name="connsiteY11" fmla="*/ 441325 h 561975"/>
                    <a:gd name="connsiteX12" fmla="*/ 568325 w 568325"/>
                    <a:gd name="connsiteY12" fmla="*/ 161925 h 561975"/>
                    <a:gd name="connsiteX13" fmla="*/ 488950 w 568325"/>
                    <a:gd name="connsiteY13" fmla="*/ 0 h 561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8325" h="561975">
                      <a:moveTo>
                        <a:pt x="488950" y="0"/>
                      </a:moveTo>
                      <a:lnTo>
                        <a:pt x="158750" y="298450"/>
                      </a:lnTo>
                      <a:lnTo>
                        <a:pt x="130175" y="196850"/>
                      </a:lnTo>
                      <a:cubicBezTo>
                        <a:pt x="71967" y="170392"/>
                        <a:pt x="39158" y="210608"/>
                        <a:pt x="31750" y="279400"/>
                      </a:cubicBezTo>
                      <a:lnTo>
                        <a:pt x="111125" y="346075"/>
                      </a:lnTo>
                      <a:cubicBezTo>
                        <a:pt x="33867" y="349250"/>
                        <a:pt x="45508" y="377825"/>
                        <a:pt x="12700" y="393700"/>
                      </a:cubicBezTo>
                      <a:cubicBezTo>
                        <a:pt x="-15875" y="438150"/>
                        <a:pt x="12700" y="469900"/>
                        <a:pt x="12700" y="508000"/>
                      </a:cubicBezTo>
                      <a:cubicBezTo>
                        <a:pt x="73025" y="551392"/>
                        <a:pt x="120650" y="543983"/>
                        <a:pt x="174625" y="561975"/>
                      </a:cubicBezTo>
                      <a:cubicBezTo>
                        <a:pt x="179917" y="534458"/>
                        <a:pt x="245533" y="513292"/>
                        <a:pt x="190500" y="479425"/>
                      </a:cubicBezTo>
                      <a:cubicBezTo>
                        <a:pt x="149225" y="475192"/>
                        <a:pt x="114300" y="499533"/>
                        <a:pt x="88900" y="447675"/>
                      </a:cubicBezTo>
                      <a:lnTo>
                        <a:pt x="79375" y="381000"/>
                      </a:lnTo>
                      <a:lnTo>
                        <a:pt x="247650" y="441325"/>
                      </a:lnTo>
                      <a:lnTo>
                        <a:pt x="568325" y="161925"/>
                      </a:lnTo>
                      <a:lnTo>
                        <a:pt x="48895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81" name="Forma libre 680"/>
                <p:cNvSpPr/>
                <p:nvPr/>
              </p:nvSpPr>
              <p:spPr>
                <a:xfrm>
                  <a:off x="7978775" y="3825875"/>
                  <a:ext cx="569845" cy="330200"/>
                </a:xfrm>
                <a:custGeom>
                  <a:avLst/>
                  <a:gdLst>
                    <a:gd name="connsiteX0" fmla="*/ 101600 w 565150"/>
                    <a:gd name="connsiteY0" fmla="*/ 0 h 330200"/>
                    <a:gd name="connsiteX1" fmla="*/ 158750 w 565150"/>
                    <a:gd name="connsiteY1" fmla="*/ 82550 h 330200"/>
                    <a:gd name="connsiteX2" fmla="*/ 428625 w 565150"/>
                    <a:gd name="connsiteY2" fmla="*/ 247650 h 330200"/>
                    <a:gd name="connsiteX3" fmla="*/ 479425 w 565150"/>
                    <a:gd name="connsiteY3" fmla="*/ 184150 h 330200"/>
                    <a:gd name="connsiteX4" fmla="*/ 565150 w 565150"/>
                    <a:gd name="connsiteY4" fmla="*/ 257175 h 330200"/>
                    <a:gd name="connsiteX5" fmla="*/ 498475 w 565150"/>
                    <a:gd name="connsiteY5" fmla="*/ 330200 h 330200"/>
                    <a:gd name="connsiteX6" fmla="*/ 412750 w 565150"/>
                    <a:gd name="connsiteY6" fmla="*/ 282575 h 330200"/>
                    <a:gd name="connsiteX7" fmla="*/ 196850 w 565150"/>
                    <a:gd name="connsiteY7" fmla="*/ 301625 h 330200"/>
                    <a:gd name="connsiteX8" fmla="*/ 0 w 565150"/>
                    <a:gd name="connsiteY8" fmla="*/ 146050 h 330200"/>
                    <a:gd name="connsiteX9" fmla="*/ 101600 w 565150"/>
                    <a:gd name="connsiteY9" fmla="*/ 0 h 330200"/>
                    <a:gd name="connsiteX0" fmla="*/ 101600 w 565150"/>
                    <a:gd name="connsiteY0" fmla="*/ 0 h 330200"/>
                    <a:gd name="connsiteX1" fmla="*/ 158750 w 565150"/>
                    <a:gd name="connsiteY1" fmla="*/ 82550 h 330200"/>
                    <a:gd name="connsiteX2" fmla="*/ 428625 w 565150"/>
                    <a:gd name="connsiteY2" fmla="*/ 247650 h 330200"/>
                    <a:gd name="connsiteX3" fmla="*/ 479425 w 565150"/>
                    <a:gd name="connsiteY3" fmla="*/ 184150 h 330200"/>
                    <a:gd name="connsiteX4" fmla="*/ 565150 w 565150"/>
                    <a:gd name="connsiteY4" fmla="*/ 257175 h 330200"/>
                    <a:gd name="connsiteX5" fmla="*/ 498475 w 565150"/>
                    <a:gd name="connsiteY5" fmla="*/ 330200 h 330200"/>
                    <a:gd name="connsiteX6" fmla="*/ 412750 w 565150"/>
                    <a:gd name="connsiteY6" fmla="*/ 282575 h 330200"/>
                    <a:gd name="connsiteX7" fmla="*/ 196850 w 565150"/>
                    <a:gd name="connsiteY7" fmla="*/ 301625 h 330200"/>
                    <a:gd name="connsiteX8" fmla="*/ 0 w 565150"/>
                    <a:gd name="connsiteY8" fmla="*/ 146050 h 330200"/>
                    <a:gd name="connsiteX9" fmla="*/ 101600 w 565150"/>
                    <a:gd name="connsiteY9" fmla="*/ 0 h 330200"/>
                    <a:gd name="connsiteX0" fmla="*/ 101600 w 569845"/>
                    <a:gd name="connsiteY0" fmla="*/ 0 h 330200"/>
                    <a:gd name="connsiteX1" fmla="*/ 158750 w 569845"/>
                    <a:gd name="connsiteY1" fmla="*/ 82550 h 330200"/>
                    <a:gd name="connsiteX2" fmla="*/ 428625 w 569845"/>
                    <a:gd name="connsiteY2" fmla="*/ 247650 h 330200"/>
                    <a:gd name="connsiteX3" fmla="*/ 479425 w 569845"/>
                    <a:gd name="connsiteY3" fmla="*/ 184150 h 330200"/>
                    <a:gd name="connsiteX4" fmla="*/ 565150 w 569845"/>
                    <a:gd name="connsiteY4" fmla="*/ 257175 h 330200"/>
                    <a:gd name="connsiteX5" fmla="*/ 498475 w 569845"/>
                    <a:gd name="connsiteY5" fmla="*/ 330200 h 330200"/>
                    <a:gd name="connsiteX6" fmla="*/ 412750 w 569845"/>
                    <a:gd name="connsiteY6" fmla="*/ 282575 h 330200"/>
                    <a:gd name="connsiteX7" fmla="*/ 196850 w 569845"/>
                    <a:gd name="connsiteY7" fmla="*/ 301625 h 330200"/>
                    <a:gd name="connsiteX8" fmla="*/ 0 w 569845"/>
                    <a:gd name="connsiteY8" fmla="*/ 146050 h 330200"/>
                    <a:gd name="connsiteX9" fmla="*/ 101600 w 569845"/>
                    <a:gd name="connsiteY9" fmla="*/ 0 h 330200"/>
                    <a:gd name="connsiteX0" fmla="*/ 101600 w 569845"/>
                    <a:gd name="connsiteY0" fmla="*/ 0 h 330200"/>
                    <a:gd name="connsiteX1" fmla="*/ 158750 w 569845"/>
                    <a:gd name="connsiteY1" fmla="*/ 82550 h 330200"/>
                    <a:gd name="connsiteX2" fmla="*/ 428625 w 569845"/>
                    <a:gd name="connsiteY2" fmla="*/ 247650 h 330200"/>
                    <a:gd name="connsiteX3" fmla="*/ 479425 w 569845"/>
                    <a:gd name="connsiteY3" fmla="*/ 184150 h 330200"/>
                    <a:gd name="connsiteX4" fmla="*/ 565150 w 569845"/>
                    <a:gd name="connsiteY4" fmla="*/ 257175 h 330200"/>
                    <a:gd name="connsiteX5" fmla="*/ 498475 w 569845"/>
                    <a:gd name="connsiteY5" fmla="*/ 330200 h 330200"/>
                    <a:gd name="connsiteX6" fmla="*/ 412750 w 569845"/>
                    <a:gd name="connsiteY6" fmla="*/ 282575 h 330200"/>
                    <a:gd name="connsiteX7" fmla="*/ 196850 w 569845"/>
                    <a:gd name="connsiteY7" fmla="*/ 301625 h 330200"/>
                    <a:gd name="connsiteX8" fmla="*/ 0 w 569845"/>
                    <a:gd name="connsiteY8" fmla="*/ 146050 h 330200"/>
                    <a:gd name="connsiteX9" fmla="*/ 101600 w 569845"/>
                    <a:gd name="connsiteY9" fmla="*/ 0 h 330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9845" h="330200">
                      <a:moveTo>
                        <a:pt x="101600" y="0"/>
                      </a:moveTo>
                      <a:lnTo>
                        <a:pt x="158750" y="82550"/>
                      </a:lnTo>
                      <a:lnTo>
                        <a:pt x="428625" y="247650"/>
                      </a:lnTo>
                      <a:lnTo>
                        <a:pt x="479425" y="184150"/>
                      </a:lnTo>
                      <a:cubicBezTo>
                        <a:pt x="600075" y="186267"/>
                        <a:pt x="565150" y="220133"/>
                        <a:pt x="565150" y="257175"/>
                      </a:cubicBezTo>
                      <a:lnTo>
                        <a:pt x="498475" y="330200"/>
                      </a:lnTo>
                      <a:cubicBezTo>
                        <a:pt x="457200" y="327025"/>
                        <a:pt x="441325" y="298450"/>
                        <a:pt x="412750" y="282575"/>
                      </a:cubicBezTo>
                      <a:lnTo>
                        <a:pt x="196850" y="301625"/>
                      </a:lnTo>
                      <a:lnTo>
                        <a:pt x="0" y="146050"/>
                      </a:lnTo>
                      <a:lnTo>
                        <a:pt x="10160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82" name="Forma libre 681"/>
                <p:cNvSpPr/>
                <p:nvPr/>
              </p:nvSpPr>
              <p:spPr>
                <a:xfrm rot="1042102">
                  <a:off x="8291895" y="4384597"/>
                  <a:ext cx="199356" cy="93128"/>
                </a:xfrm>
                <a:custGeom>
                  <a:avLst/>
                  <a:gdLst>
                    <a:gd name="connsiteX0" fmla="*/ 88900 w 149225"/>
                    <a:gd name="connsiteY0" fmla="*/ 0 h 168275"/>
                    <a:gd name="connsiteX1" fmla="*/ 82550 w 149225"/>
                    <a:gd name="connsiteY1" fmla="*/ 88900 h 168275"/>
                    <a:gd name="connsiteX2" fmla="*/ 82550 w 149225"/>
                    <a:gd name="connsiteY2" fmla="*/ 88900 h 168275"/>
                    <a:gd name="connsiteX3" fmla="*/ 82550 w 149225"/>
                    <a:gd name="connsiteY3" fmla="*/ 88900 h 168275"/>
                    <a:gd name="connsiteX4" fmla="*/ 3175 w 149225"/>
                    <a:gd name="connsiteY4" fmla="*/ 98425 h 168275"/>
                    <a:gd name="connsiteX5" fmla="*/ 0 w 149225"/>
                    <a:gd name="connsiteY5" fmla="*/ 168275 h 168275"/>
                    <a:gd name="connsiteX6" fmla="*/ 120650 w 149225"/>
                    <a:gd name="connsiteY6" fmla="*/ 155575 h 168275"/>
                    <a:gd name="connsiteX7" fmla="*/ 149225 w 149225"/>
                    <a:gd name="connsiteY7" fmla="*/ 107950 h 168275"/>
                    <a:gd name="connsiteX8" fmla="*/ 88900 w 149225"/>
                    <a:gd name="connsiteY8" fmla="*/ 0 h 168275"/>
                    <a:gd name="connsiteX0" fmla="*/ 113608 w 173933"/>
                    <a:gd name="connsiteY0" fmla="*/ 0 h 168275"/>
                    <a:gd name="connsiteX1" fmla="*/ 107258 w 173933"/>
                    <a:gd name="connsiteY1" fmla="*/ 88900 h 168275"/>
                    <a:gd name="connsiteX2" fmla="*/ 107258 w 173933"/>
                    <a:gd name="connsiteY2" fmla="*/ 88900 h 168275"/>
                    <a:gd name="connsiteX3" fmla="*/ 107258 w 173933"/>
                    <a:gd name="connsiteY3" fmla="*/ 88900 h 168275"/>
                    <a:gd name="connsiteX4" fmla="*/ 27883 w 173933"/>
                    <a:gd name="connsiteY4" fmla="*/ 98425 h 168275"/>
                    <a:gd name="connsiteX5" fmla="*/ 24708 w 173933"/>
                    <a:gd name="connsiteY5" fmla="*/ 168275 h 168275"/>
                    <a:gd name="connsiteX6" fmla="*/ 145358 w 173933"/>
                    <a:gd name="connsiteY6" fmla="*/ 155575 h 168275"/>
                    <a:gd name="connsiteX7" fmla="*/ 173933 w 173933"/>
                    <a:gd name="connsiteY7" fmla="*/ 107950 h 168275"/>
                    <a:gd name="connsiteX8" fmla="*/ 113608 w 173933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70366"/>
                    <a:gd name="connsiteX1" fmla="*/ 125016 w 199356"/>
                    <a:gd name="connsiteY1" fmla="*/ 88900 h 170366"/>
                    <a:gd name="connsiteX2" fmla="*/ 125016 w 199356"/>
                    <a:gd name="connsiteY2" fmla="*/ 88900 h 170366"/>
                    <a:gd name="connsiteX3" fmla="*/ 125016 w 199356"/>
                    <a:gd name="connsiteY3" fmla="*/ 88900 h 170366"/>
                    <a:gd name="connsiteX4" fmla="*/ 45641 w 199356"/>
                    <a:gd name="connsiteY4" fmla="*/ 98425 h 170366"/>
                    <a:gd name="connsiteX5" fmla="*/ 42466 w 199356"/>
                    <a:gd name="connsiteY5" fmla="*/ 168275 h 170366"/>
                    <a:gd name="connsiteX6" fmla="*/ 163116 w 199356"/>
                    <a:gd name="connsiteY6" fmla="*/ 155575 h 170366"/>
                    <a:gd name="connsiteX7" fmla="*/ 191691 w 199356"/>
                    <a:gd name="connsiteY7" fmla="*/ 107950 h 170366"/>
                    <a:gd name="connsiteX8" fmla="*/ 131366 w 199356"/>
                    <a:gd name="connsiteY8" fmla="*/ 0 h 17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356" h="170366">
                      <a:moveTo>
                        <a:pt x="131366" y="0"/>
                      </a:move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45641" y="98425"/>
                      </a:lnTo>
                      <a:cubicBezTo>
                        <a:pt x="-15742" y="109008"/>
                        <a:pt x="-13626" y="144992"/>
                        <a:pt x="42466" y="168275"/>
                      </a:cubicBezTo>
                      <a:cubicBezTo>
                        <a:pt x="82683" y="164042"/>
                        <a:pt x="126074" y="182033"/>
                        <a:pt x="163116" y="155575"/>
                      </a:cubicBezTo>
                      <a:cubicBezTo>
                        <a:pt x="229791" y="149225"/>
                        <a:pt x="182166" y="123825"/>
                        <a:pt x="191691" y="107950"/>
                      </a:cubicBezTo>
                      <a:cubicBezTo>
                        <a:pt x="209683" y="62442"/>
                        <a:pt x="186399" y="23283"/>
                        <a:pt x="131366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83" name="Forma libre 682"/>
                <p:cNvSpPr/>
                <p:nvPr/>
              </p:nvSpPr>
              <p:spPr>
                <a:xfrm>
                  <a:off x="7483475" y="3448050"/>
                  <a:ext cx="216283" cy="228612"/>
                </a:xfrm>
                <a:custGeom>
                  <a:avLst/>
                  <a:gdLst>
                    <a:gd name="connsiteX0" fmla="*/ 50800 w 215900"/>
                    <a:gd name="connsiteY0" fmla="*/ 130175 h 203200"/>
                    <a:gd name="connsiteX1" fmla="*/ 53975 w 215900"/>
                    <a:gd name="connsiteY1" fmla="*/ 0 h 203200"/>
                    <a:gd name="connsiteX2" fmla="*/ 187325 w 215900"/>
                    <a:gd name="connsiteY2" fmla="*/ 6350 h 203200"/>
                    <a:gd name="connsiteX3" fmla="*/ 184150 w 215900"/>
                    <a:gd name="connsiteY3" fmla="*/ 123825 h 203200"/>
                    <a:gd name="connsiteX4" fmla="*/ 180975 w 215900"/>
                    <a:gd name="connsiteY4" fmla="*/ 79375 h 203200"/>
                    <a:gd name="connsiteX5" fmla="*/ 215900 w 215900"/>
                    <a:gd name="connsiteY5" fmla="*/ 123825 h 203200"/>
                    <a:gd name="connsiteX6" fmla="*/ 34925 w 215900"/>
                    <a:gd name="connsiteY6" fmla="*/ 203200 h 203200"/>
                    <a:gd name="connsiteX7" fmla="*/ 0 w 215900"/>
                    <a:gd name="connsiteY7" fmla="*/ 88900 h 203200"/>
                    <a:gd name="connsiteX8" fmla="*/ 41275 w 215900"/>
                    <a:gd name="connsiteY8" fmla="*/ 69850 h 203200"/>
                    <a:gd name="connsiteX9" fmla="*/ 50800 w 215900"/>
                    <a:gd name="connsiteY9" fmla="*/ 130175 h 203200"/>
                    <a:gd name="connsiteX0" fmla="*/ 50800 w 215900"/>
                    <a:gd name="connsiteY0" fmla="*/ 130175 h 222734"/>
                    <a:gd name="connsiteX1" fmla="*/ 53975 w 215900"/>
                    <a:gd name="connsiteY1" fmla="*/ 0 h 222734"/>
                    <a:gd name="connsiteX2" fmla="*/ 187325 w 215900"/>
                    <a:gd name="connsiteY2" fmla="*/ 6350 h 222734"/>
                    <a:gd name="connsiteX3" fmla="*/ 184150 w 215900"/>
                    <a:gd name="connsiteY3" fmla="*/ 123825 h 222734"/>
                    <a:gd name="connsiteX4" fmla="*/ 180975 w 215900"/>
                    <a:gd name="connsiteY4" fmla="*/ 79375 h 222734"/>
                    <a:gd name="connsiteX5" fmla="*/ 215900 w 215900"/>
                    <a:gd name="connsiteY5" fmla="*/ 123825 h 222734"/>
                    <a:gd name="connsiteX6" fmla="*/ 34925 w 215900"/>
                    <a:gd name="connsiteY6" fmla="*/ 203200 h 222734"/>
                    <a:gd name="connsiteX7" fmla="*/ 0 w 215900"/>
                    <a:gd name="connsiteY7" fmla="*/ 88900 h 222734"/>
                    <a:gd name="connsiteX8" fmla="*/ 41275 w 215900"/>
                    <a:gd name="connsiteY8" fmla="*/ 69850 h 222734"/>
                    <a:gd name="connsiteX9" fmla="*/ 50800 w 215900"/>
                    <a:gd name="connsiteY9" fmla="*/ 130175 h 222734"/>
                    <a:gd name="connsiteX0" fmla="*/ 50800 w 215900"/>
                    <a:gd name="connsiteY0" fmla="*/ 130175 h 228612"/>
                    <a:gd name="connsiteX1" fmla="*/ 53975 w 215900"/>
                    <a:gd name="connsiteY1" fmla="*/ 0 h 228612"/>
                    <a:gd name="connsiteX2" fmla="*/ 187325 w 215900"/>
                    <a:gd name="connsiteY2" fmla="*/ 6350 h 228612"/>
                    <a:gd name="connsiteX3" fmla="*/ 184150 w 215900"/>
                    <a:gd name="connsiteY3" fmla="*/ 123825 h 228612"/>
                    <a:gd name="connsiteX4" fmla="*/ 180975 w 215900"/>
                    <a:gd name="connsiteY4" fmla="*/ 79375 h 228612"/>
                    <a:gd name="connsiteX5" fmla="*/ 215900 w 215900"/>
                    <a:gd name="connsiteY5" fmla="*/ 123825 h 228612"/>
                    <a:gd name="connsiteX6" fmla="*/ 34925 w 215900"/>
                    <a:gd name="connsiteY6" fmla="*/ 203200 h 228612"/>
                    <a:gd name="connsiteX7" fmla="*/ 0 w 215900"/>
                    <a:gd name="connsiteY7" fmla="*/ 88900 h 228612"/>
                    <a:gd name="connsiteX8" fmla="*/ 41275 w 215900"/>
                    <a:gd name="connsiteY8" fmla="*/ 69850 h 228612"/>
                    <a:gd name="connsiteX9" fmla="*/ 50800 w 215900"/>
                    <a:gd name="connsiteY9" fmla="*/ 130175 h 228612"/>
                    <a:gd name="connsiteX0" fmla="*/ 50800 w 215900"/>
                    <a:gd name="connsiteY0" fmla="*/ 130175 h 228612"/>
                    <a:gd name="connsiteX1" fmla="*/ 53975 w 215900"/>
                    <a:gd name="connsiteY1" fmla="*/ 0 h 228612"/>
                    <a:gd name="connsiteX2" fmla="*/ 187325 w 215900"/>
                    <a:gd name="connsiteY2" fmla="*/ 6350 h 228612"/>
                    <a:gd name="connsiteX3" fmla="*/ 184150 w 215900"/>
                    <a:gd name="connsiteY3" fmla="*/ 123825 h 228612"/>
                    <a:gd name="connsiteX4" fmla="*/ 180975 w 215900"/>
                    <a:gd name="connsiteY4" fmla="*/ 79375 h 228612"/>
                    <a:gd name="connsiteX5" fmla="*/ 215900 w 215900"/>
                    <a:gd name="connsiteY5" fmla="*/ 123825 h 228612"/>
                    <a:gd name="connsiteX6" fmla="*/ 34925 w 215900"/>
                    <a:gd name="connsiteY6" fmla="*/ 203200 h 228612"/>
                    <a:gd name="connsiteX7" fmla="*/ 0 w 215900"/>
                    <a:gd name="connsiteY7" fmla="*/ 88900 h 228612"/>
                    <a:gd name="connsiteX8" fmla="*/ 41275 w 215900"/>
                    <a:gd name="connsiteY8" fmla="*/ 69850 h 228612"/>
                    <a:gd name="connsiteX9" fmla="*/ 50800 w 215900"/>
                    <a:gd name="connsiteY9" fmla="*/ 130175 h 228612"/>
                    <a:gd name="connsiteX0" fmla="*/ 50800 w 215900"/>
                    <a:gd name="connsiteY0" fmla="*/ 130175 h 228612"/>
                    <a:gd name="connsiteX1" fmla="*/ 53975 w 215900"/>
                    <a:gd name="connsiteY1" fmla="*/ 0 h 228612"/>
                    <a:gd name="connsiteX2" fmla="*/ 187325 w 215900"/>
                    <a:gd name="connsiteY2" fmla="*/ 6350 h 228612"/>
                    <a:gd name="connsiteX3" fmla="*/ 184150 w 215900"/>
                    <a:gd name="connsiteY3" fmla="*/ 123825 h 228612"/>
                    <a:gd name="connsiteX4" fmla="*/ 180975 w 215900"/>
                    <a:gd name="connsiteY4" fmla="*/ 79375 h 228612"/>
                    <a:gd name="connsiteX5" fmla="*/ 215900 w 215900"/>
                    <a:gd name="connsiteY5" fmla="*/ 123825 h 228612"/>
                    <a:gd name="connsiteX6" fmla="*/ 34925 w 215900"/>
                    <a:gd name="connsiteY6" fmla="*/ 203200 h 228612"/>
                    <a:gd name="connsiteX7" fmla="*/ 0 w 215900"/>
                    <a:gd name="connsiteY7" fmla="*/ 88900 h 228612"/>
                    <a:gd name="connsiteX8" fmla="*/ 41275 w 215900"/>
                    <a:gd name="connsiteY8" fmla="*/ 69850 h 228612"/>
                    <a:gd name="connsiteX9" fmla="*/ 50800 w 215900"/>
                    <a:gd name="connsiteY9" fmla="*/ 130175 h 228612"/>
                    <a:gd name="connsiteX0" fmla="*/ 50800 w 216283"/>
                    <a:gd name="connsiteY0" fmla="*/ 130175 h 228612"/>
                    <a:gd name="connsiteX1" fmla="*/ 53975 w 216283"/>
                    <a:gd name="connsiteY1" fmla="*/ 0 h 228612"/>
                    <a:gd name="connsiteX2" fmla="*/ 187325 w 216283"/>
                    <a:gd name="connsiteY2" fmla="*/ 6350 h 228612"/>
                    <a:gd name="connsiteX3" fmla="*/ 184150 w 216283"/>
                    <a:gd name="connsiteY3" fmla="*/ 123825 h 228612"/>
                    <a:gd name="connsiteX4" fmla="*/ 180975 w 216283"/>
                    <a:gd name="connsiteY4" fmla="*/ 79375 h 228612"/>
                    <a:gd name="connsiteX5" fmla="*/ 215900 w 216283"/>
                    <a:gd name="connsiteY5" fmla="*/ 123825 h 228612"/>
                    <a:gd name="connsiteX6" fmla="*/ 34925 w 216283"/>
                    <a:gd name="connsiteY6" fmla="*/ 203200 h 228612"/>
                    <a:gd name="connsiteX7" fmla="*/ 0 w 216283"/>
                    <a:gd name="connsiteY7" fmla="*/ 88900 h 228612"/>
                    <a:gd name="connsiteX8" fmla="*/ 41275 w 216283"/>
                    <a:gd name="connsiteY8" fmla="*/ 69850 h 228612"/>
                    <a:gd name="connsiteX9" fmla="*/ 50800 w 216283"/>
                    <a:gd name="connsiteY9" fmla="*/ 130175 h 228612"/>
                    <a:gd name="connsiteX0" fmla="*/ 50800 w 216283"/>
                    <a:gd name="connsiteY0" fmla="*/ 130175 h 228612"/>
                    <a:gd name="connsiteX1" fmla="*/ 53975 w 216283"/>
                    <a:gd name="connsiteY1" fmla="*/ 0 h 228612"/>
                    <a:gd name="connsiteX2" fmla="*/ 187325 w 216283"/>
                    <a:gd name="connsiteY2" fmla="*/ 6350 h 228612"/>
                    <a:gd name="connsiteX3" fmla="*/ 184150 w 216283"/>
                    <a:gd name="connsiteY3" fmla="*/ 123825 h 228612"/>
                    <a:gd name="connsiteX4" fmla="*/ 180975 w 216283"/>
                    <a:gd name="connsiteY4" fmla="*/ 79375 h 228612"/>
                    <a:gd name="connsiteX5" fmla="*/ 215900 w 216283"/>
                    <a:gd name="connsiteY5" fmla="*/ 123825 h 228612"/>
                    <a:gd name="connsiteX6" fmla="*/ 34925 w 216283"/>
                    <a:gd name="connsiteY6" fmla="*/ 203200 h 228612"/>
                    <a:gd name="connsiteX7" fmla="*/ 0 w 216283"/>
                    <a:gd name="connsiteY7" fmla="*/ 88900 h 228612"/>
                    <a:gd name="connsiteX8" fmla="*/ 41275 w 216283"/>
                    <a:gd name="connsiteY8" fmla="*/ 69850 h 228612"/>
                    <a:gd name="connsiteX9" fmla="*/ 50800 w 216283"/>
                    <a:gd name="connsiteY9" fmla="*/ 130175 h 228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283" h="228612">
                      <a:moveTo>
                        <a:pt x="50800" y="130175"/>
                      </a:moveTo>
                      <a:cubicBezTo>
                        <a:pt x="51858" y="86783"/>
                        <a:pt x="52917" y="43392"/>
                        <a:pt x="53975" y="0"/>
                      </a:cubicBezTo>
                      <a:lnTo>
                        <a:pt x="187325" y="6350"/>
                      </a:lnTo>
                      <a:cubicBezTo>
                        <a:pt x="186267" y="45508"/>
                        <a:pt x="185208" y="84667"/>
                        <a:pt x="184150" y="123825"/>
                      </a:cubicBezTo>
                      <a:lnTo>
                        <a:pt x="180975" y="79375"/>
                      </a:lnTo>
                      <a:lnTo>
                        <a:pt x="215900" y="123825"/>
                      </a:lnTo>
                      <a:cubicBezTo>
                        <a:pt x="222250" y="194733"/>
                        <a:pt x="149225" y="268817"/>
                        <a:pt x="34925" y="203200"/>
                      </a:cubicBezTo>
                      <a:cubicBezTo>
                        <a:pt x="7408" y="165100"/>
                        <a:pt x="2117" y="165100"/>
                        <a:pt x="0" y="88900"/>
                      </a:cubicBezTo>
                      <a:cubicBezTo>
                        <a:pt x="13758" y="73025"/>
                        <a:pt x="27517" y="76200"/>
                        <a:pt x="41275" y="69850"/>
                      </a:cubicBezTo>
                      <a:lnTo>
                        <a:pt x="50800" y="1301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84" name="Forma libre 683"/>
                <p:cNvSpPr/>
                <p:nvPr/>
              </p:nvSpPr>
              <p:spPr>
                <a:xfrm>
                  <a:off x="6945951" y="1842389"/>
                  <a:ext cx="1324905" cy="1662071"/>
                </a:xfrm>
                <a:custGeom>
                  <a:avLst/>
                  <a:gdLst>
                    <a:gd name="connsiteX0" fmla="*/ 556617 w 1324905"/>
                    <a:gd name="connsiteY0" fmla="*/ 0 h 1662071"/>
                    <a:gd name="connsiteX1" fmla="*/ 0 w 1324905"/>
                    <a:gd name="connsiteY1" fmla="*/ 689916 h 1662071"/>
                    <a:gd name="connsiteX2" fmla="*/ 86237 w 1324905"/>
                    <a:gd name="connsiteY2" fmla="*/ 1348472 h 1662071"/>
                    <a:gd name="connsiteX3" fmla="*/ 627174 w 1324905"/>
                    <a:gd name="connsiteY3" fmla="*/ 1662071 h 1662071"/>
                    <a:gd name="connsiteX4" fmla="*/ 1215150 w 1324905"/>
                    <a:gd name="connsiteY4" fmla="*/ 1309273 h 1662071"/>
                    <a:gd name="connsiteX5" fmla="*/ 1324905 w 1324905"/>
                    <a:gd name="connsiteY5" fmla="*/ 517437 h 1662071"/>
                    <a:gd name="connsiteX6" fmla="*/ 556617 w 1324905"/>
                    <a:gd name="connsiteY6" fmla="*/ 0 h 1662071"/>
                    <a:gd name="connsiteX0" fmla="*/ 556617 w 1324905"/>
                    <a:gd name="connsiteY0" fmla="*/ 0 h 1662071"/>
                    <a:gd name="connsiteX1" fmla="*/ 0 w 1324905"/>
                    <a:gd name="connsiteY1" fmla="*/ 689916 h 1662071"/>
                    <a:gd name="connsiteX2" fmla="*/ 86237 w 1324905"/>
                    <a:gd name="connsiteY2" fmla="*/ 1348472 h 1662071"/>
                    <a:gd name="connsiteX3" fmla="*/ 627174 w 1324905"/>
                    <a:gd name="connsiteY3" fmla="*/ 1662071 h 1662071"/>
                    <a:gd name="connsiteX4" fmla="*/ 1215150 w 1324905"/>
                    <a:gd name="connsiteY4" fmla="*/ 1309273 h 1662071"/>
                    <a:gd name="connsiteX5" fmla="*/ 1324905 w 1324905"/>
                    <a:gd name="connsiteY5" fmla="*/ 517437 h 1662071"/>
                    <a:gd name="connsiteX6" fmla="*/ 556617 w 1324905"/>
                    <a:gd name="connsiteY6" fmla="*/ 0 h 1662071"/>
                    <a:gd name="connsiteX0" fmla="*/ 556617 w 1324905"/>
                    <a:gd name="connsiteY0" fmla="*/ 0 h 1662071"/>
                    <a:gd name="connsiteX1" fmla="*/ 0 w 1324905"/>
                    <a:gd name="connsiteY1" fmla="*/ 689916 h 1662071"/>
                    <a:gd name="connsiteX2" fmla="*/ 86237 w 1324905"/>
                    <a:gd name="connsiteY2" fmla="*/ 1348472 h 1662071"/>
                    <a:gd name="connsiteX3" fmla="*/ 627174 w 1324905"/>
                    <a:gd name="connsiteY3" fmla="*/ 1662071 h 1662071"/>
                    <a:gd name="connsiteX4" fmla="*/ 1215150 w 1324905"/>
                    <a:gd name="connsiteY4" fmla="*/ 1309273 h 1662071"/>
                    <a:gd name="connsiteX5" fmla="*/ 1324905 w 1324905"/>
                    <a:gd name="connsiteY5" fmla="*/ 517437 h 1662071"/>
                    <a:gd name="connsiteX6" fmla="*/ 556617 w 1324905"/>
                    <a:gd name="connsiteY6" fmla="*/ 0 h 1662071"/>
                    <a:gd name="connsiteX0" fmla="*/ 556617 w 1324905"/>
                    <a:gd name="connsiteY0" fmla="*/ 0 h 1662071"/>
                    <a:gd name="connsiteX1" fmla="*/ 0 w 1324905"/>
                    <a:gd name="connsiteY1" fmla="*/ 689916 h 1662071"/>
                    <a:gd name="connsiteX2" fmla="*/ 86237 w 1324905"/>
                    <a:gd name="connsiteY2" fmla="*/ 1348472 h 1662071"/>
                    <a:gd name="connsiteX3" fmla="*/ 627174 w 1324905"/>
                    <a:gd name="connsiteY3" fmla="*/ 1662071 h 1662071"/>
                    <a:gd name="connsiteX4" fmla="*/ 1215150 w 1324905"/>
                    <a:gd name="connsiteY4" fmla="*/ 1309273 h 1662071"/>
                    <a:gd name="connsiteX5" fmla="*/ 1324905 w 1324905"/>
                    <a:gd name="connsiteY5" fmla="*/ 517437 h 1662071"/>
                    <a:gd name="connsiteX6" fmla="*/ 556617 w 1324905"/>
                    <a:gd name="connsiteY6" fmla="*/ 0 h 1662071"/>
                    <a:gd name="connsiteX0" fmla="*/ 556617 w 1324905"/>
                    <a:gd name="connsiteY0" fmla="*/ 0 h 1662071"/>
                    <a:gd name="connsiteX1" fmla="*/ 0 w 1324905"/>
                    <a:gd name="connsiteY1" fmla="*/ 689916 h 1662071"/>
                    <a:gd name="connsiteX2" fmla="*/ 86237 w 1324905"/>
                    <a:gd name="connsiteY2" fmla="*/ 1348472 h 1662071"/>
                    <a:gd name="connsiteX3" fmla="*/ 627174 w 1324905"/>
                    <a:gd name="connsiteY3" fmla="*/ 1662071 h 1662071"/>
                    <a:gd name="connsiteX4" fmla="*/ 1215150 w 1324905"/>
                    <a:gd name="connsiteY4" fmla="*/ 1309273 h 1662071"/>
                    <a:gd name="connsiteX5" fmla="*/ 1324905 w 1324905"/>
                    <a:gd name="connsiteY5" fmla="*/ 517437 h 1662071"/>
                    <a:gd name="connsiteX6" fmla="*/ 556617 w 1324905"/>
                    <a:gd name="connsiteY6" fmla="*/ 0 h 1662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4905" h="1662071">
                      <a:moveTo>
                        <a:pt x="556617" y="0"/>
                      </a:moveTo>
                      <a:lnTo>
                        <a:pt x="0" y="689916"/>
                      </a:lnTo>
                      <a:lnTo>
                        <a:pt x="86237" y="1348472"/>
                      </a:lnTo>
                      <a:cubicBezTo>
                        <a:pt x="125435" y="1500045"/>
                        <a:pt x="439023" y="1659458"/>
                        <a:pt x="627174" y="1662071"/>
                      </a:cubicBezTo>
                      <a:cubicBezTo>
                        <a:pt x="846686" y="1622872"/>
                        <a:pt x="1152432" y="1607191"/>
                        <a:pt x="1215150" y="1309273"/>
                      </a:cubicBezTo>
                      <a:lnTo>
                        <a:pt x="1324905" y="517437"/>
                      </a:lnTo>
                      <a:lnTo>
                        <a:pt x="556617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85" name="Forma libre 684"/>
                <p:cNvSpPr/>
                <p:nvPr/>
              </p:nvSpPr>
              <p:spPr>
                <a:xfrm>
                  <a:off x="7275218" y="3198701"/>
                  <a:ext cx="572296" cy="101920"/>
                </a:xfrm>
                <a:custGeom>
                  <a:avLst/>
                  <a:gdLst>
                    <a:gd name="connsiteX0" fmla="*/ 0 w 572296"/>
                    <a:gd name="connsiteY0" fmla="*/ 0 h 101920"/>
                    <a:gd name="connsiteX1" fmla="*/ 305747 w 572296"/>
                    <a:gd name="connsiteY1" fmla="*/ 101920 h 101920"/>
                    <a:gd name="connsiteX2" fmla="*/ 572296 w 572296"/>
                    <a:gd name="connsiteY2" fmla="*/ 23520 h 101920"/>
                    <a:gd name="connsiteX3" fmla="*/ 572296 w 572296"/>
                    <a:gd name="connsiteY3" fmla="*/ 23520 h 101920"/>
                    <a:gd name="connsiteX0" fmla="*/ 0 w 572296"/>
                    <a:gd name="connsiteY0" fmla="*/ 0 h 101920"/>
                    <a:gd name="connsiteX1" fmla="*/ 305747 w 572296"/>
                    <a:gd name="connsiteY1" fmla="*/ 101920 h 101920"/>
                    <a:gd name="connsiteX2" fmla="*/ 572296 w 572296"/>
                    <a:gd name="connsiteY2" fmla="*/ 23520 h 101920"/>
                    <a:gd name="connsiteX3" fmla="*/ 572296 w 572296"/>
                    <a:gd name="connsiteY3" fmla="*/ 23520 h 101920"/>
                    <a:gd name="connsiteX0" fmla="*/ 0 w 572296"/>
                    <a:gd name="connsiteY0" fmla="*/ 0 h 101920"/>
                    <a:gd name="connsiteX1" fmla="*/ 305747 w 572296"/>
                    <a:gd name="connsiteY1" fmla="*/ 101920 h 101920"/>
                    <a:gd name="connsiteX2" fmla="*/ 572296 w 572296"/>
                    <a:gd name="connsiteY2" fmla="*/ 23520 h 101920"/>
                    <a:gd name="connsiteX3" fmla="*/ 572296 w 572296"/>
                    <a:gd name="connsiteY3" fmla="*/ 23520 h 101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296" h="101920">
                      <a:moveTo>
                        <a:pt x="0" y="0"/>
                      </a:moveTo>
                      <a:cubicBezTo>
                        <a:pt x="117596" y="120213"/>
                        <a:pt x="203831" y="67947"/>
                        <a:pt x="305747" y="101920"/>
                      </a:cubicBezTo>
                      <a:cubicBezTo>
                        <a:pt x="394597" y="75787"/>
                        <a:pt x="483446" y="112373"/>
                        <a:pt x="572296" y="23520"/>
                      </a:cubicBezTo>
                      <a:lnTo>
                        <a:pt x="572296" y="23520"/>
                      </a:lnTo>
                    </a:path>
                  </a:pathLst>
                </a:custGeom>
                <a:noFill/>
                <a:ln w="3175" cmpd="sng">
                  <a:solidFill>
                    <a:srgbClr val="FF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686" name="Elipse 685"/>
                <p:cNvSpPr/>
                <p:nvPr/>
              </p:nvSpPr>
              <p:spPr>
                <a:xfrm>
                  <a:off x="7070725" y="2762250"/>
                  <a:ext cx="292100" cy="333375"/>
                </a:xfrm>
                <a:prstGeom prst="ellipse">
                  <a:avLst/>
                </a:prstGeom>
                <a:solidFill>
                  <a:schemeClr val="bg1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87" name="Elipse 686"/>
                <p:cNvSpPr/>
                <p:nvPr/>
              </p:nvSpPr>
              <p:spPr>
                <a:xfrm>
                  <a:off x="7813675" y="2778125"/>
                  <a:ext cx="292100" cy="314325"/>
                </a:xfrm>
                <a:prstGeom prst="ellipse">
                  <a:avLst/>
                </a:prstGeom>
                <a:solidFill>
                  <a:schemeClr val="bg1"/>
                </a:soli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88" name="Forma libre 687"/>
                <p:cNvSpPr/>
                <p:nvPr/>
              </p:nvSpPr>
              <p:spPr>
                <a:xfrm>
                  <a:off x="7108777" y="2740025"/>
                  <a:ext cx="31798" cy="47625"/>
                </a:xfrm>
                <a:custGeom>
                  <a:avLst/>
                  <a:gdLst>
                    <a:gd name="connsiteX0" fmla="*/ 31798 w 31798"/>
                    <a:gd name="connsiteY0" fmla="*/ 47625 h 47625"/>
                    <a:gd name="connsiteX1" fmla="*/ 31798 w 31798"/>
                    <a:gd name="connsiteY1" fmla="*/ 47625 h 47625"/>
                    <a:gd name="connsiteX2" fmla="*/ 3223 w 31798"/>
                    <a:gd name="connsiteY2" fmla="*/ 12700 h 47625"/>
                    <a:gd name="connsiteX3" fmla="*/ 9573 w 31798"/>
                    <a:gd name="connsiteY3" fmla="*/ 0 h 47625"/>
                    <a:gd name="connsiteX4" fmla="*/ 9573 w 31798"/>
                    <a:gd name="connsiteY4" fmla="*/ 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798" h="47625">
                      <a:moveTo>
                        <a:pt x="31798" y="47625"/>
                      </a:moveTo>
                      <a:lnTo>
                        <a:pt x="31798" y="47625"/>
                      </a:lnTo>
                      <a:cubicBezTo>
                        <a:pt x="6735" y="30081"/>
                        <a:pt x="-6551" y="35507"/>
                        <a:pt x="3223" y="12700"/>
                      </a:cubicBezTo>
                      <a:cubicBezTo>
                        <a:pt x="10160" y="-3486"/>
                        <a:pt x="9573" y="8594"/>
                        <a:pt x="9573" y="0"/>
                      </a:cubicBezTo>
                      <a:lnTo>
                        <a:pt x="9573" y="0"/>
                      </a:ln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689" name="Forma libre 688"/>
                <p:cNvSpPr/>
                <p:nvPr/>
              </p:nvSpPr>
              <p:spPr>
                <a:xfrm>
                  <a:off x="7073852" y="2768600"/>
                  <a:ext cx="31798" cy="47625"/>
                </a:xfrm>
                <a:custGeom>
                  <a:avLst/>
                  <a:gdLst>
                    <a:gd name="connsiteX0" fmla="*/ 31798 w 31798"/>
                    <a:gd name="connsiteY0" fmla="*/ 47625 h 47625"/>
                    <a:gd name="connsiteX1" fmla="*/ 31798 w 31798"/>
                    <a:gd name="connsiteY1" fmla="*/ 47625 h 47625"/>
                    <a:gd name="connsiteX2" fmla="*/ 3223 w 31798"/>
                    <a:gd name="connsiteY2" fmla="*/ 12700 h 47625"/>
                    <a:gd name="connsiteX3" fmla="*/ 9573 w 31798"/>
                    <a:gd name="connsiteY3" fmla="*/ 0 h 47625"/>
                    <a:gd name="connsiteX4" fmla="*/ 9573 w 31798"/>
                    <a:gd name="connsiteY4" fmla="*/ 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798" h="47625">
                      <a:moveTo>
                        <a:pt x="31798" y="47625"/>
                      </a:moveTo>
                      <a:lnTo>
                        <a:pt x="31798" y="47625"/>
                      </a:lnTo>
                      <a:cubicBezTo>
                        <a:pt x="6735" y="30081"/>
                        <a:pt x="-6551" y="35507"/>
                        <a:pt x="3223" y="12700"/>
                      </a:cubicBezTo>
                      <a:cubicBezTo>
                        <a:pt x="10160" y="-3486"/>
                        <a:pt x="9573" y="8594"/>
                        <a:pt x="9573" y="0"/>
                      </a:cubicBezTo>
                      <a:lnTo>
                        <a:pt x="9573" y="0"/>
                      </a:ln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690" name="Forma libre 689"/>
                <p:cNvSpPr/>
                <p:nvPr/>
              </p:nvSpPr>
              <p:spPr>
                <a:xfrm flipH="1">
                  <a:off x="8083502" y="2768600"/>
                  <a:ext cx="31798" cy="47625"/>
                </a:xfrm>
                <a:custGeom>
                  <a:avLst/>
                  <a:gdLst>
                    <a:gd name="connsiteX0" fmla="*/ 31798 w 31798"/>
                    <a:gd name="connsiteY0" fmla="*/ 47625 h 47625"/>
                    <a:gd name="connsiteX1" fmla="*/ 31798 w 31798"/>
                    <a:gd name="connsiteY1" fmla="*/ 47625 h 47625"/>
                    <a:gd name="connsiteX2" fmla="*/ 3223 w 31798"/>
                    <a:gd name="connsiteY2" fmla="*/ 12700 h 47625"/>
                    <a:gd name="connsiteX3" fmla="*/ 9573 w 31798"/>
                    <a:gd name="connsiteY3" fmla="*/ 0 h 47625"/>
                    <a:gd name="connsiteX4" fmla="*/ 9573 w 31798"/>
                    <a:gd name="connsiteY4" fmla="*/ 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798" h="47625">
                      <a:moveTo>
                        <a:pt x="31798" y="47625"/>
                      </a:moveTo>
                      <a:lnTo>
                        <a:pt x="31798" y="47625"/>
                      </a:lnTo>
                      <a:cubicBezTo>
                        <a:pt x="6735" y="30081"/>
                        <a:pt x="-6551" y="35507"/>
                        <a:pt x="3223" y="12700"/>
                      </a:cubicBezTo>
                      <a:cubicBezTo>
                        <a:pt x="10160" y="-3486"/>
                        <a:pt x="9573" y="8594"/>
                        <a:pt x="9573" y="0"/>
                      </a:cubicBezTo>
                      <a:lnTo>
                        <a:pt x="9573" y="0"/>
                      </a:ln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691" name="Forma libre 690"/>
                <p:cNvSpPr/>
                <p:nvPr/>
              </p:nvSpPr>
              <p:spPr>
                <a:xfrm flipH="1">
                  <a:off x="8051704" y="2733675"/>
                  <a:ext cx="31798" cy="47625"/>
                </a:xfrm>
                <a:custGeom>
                  <a:avLst/>
                  <a:gdLst>
                    <a:gd name="connsiteX0" fmla="*/ 31798 w 31798"/>
                    <a:gd name="connsiteY0" fmla="*/ 47625 h 47625"/>
                    <a:gd name="connsiteX1" fmla="*/ 31798 w 31798"/>
                    <a:gd name="connsiteY1" fmla="*/ 47625 h 47625"/>
                    <a:gd name="connsiteX2" fmla="*/ 3223 w 31798"/>
                    <a:gd name="connsiteY2" fmla="*/ 12700 h 47625"/>
                    <a:gd name="connsiteX3" fmla="*/ 9573 w 31798"/>
                    <a:gd name="connsiteY3" fmla="*/ 0 h 47625"/>
                    <a:gd name="connsiteX4" fmla="*/ 9573 w 31798"/>
                    <a:gd name="connsiteY4" fmla="*/ 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798" h="47625">
                      <a:moveTo>
                        <a:pt x="31798" y="47625"/>
                      </a:moveTo>
                      <a:lnTo>
                        <a:pt x="31798" y="47625"/>
                      </a:lnTo>
                      <a:cubicBezTo>
                        <a:pt x="6735" y="30081"/>
                        <a:pt x="-6551" y="35507"/>
                        <a:pt x="3223" y="12700"/>
                      </a:cubicBezTo>
                      <a:cubicBezTo>
                        <a:pt x="10160" y="-3486"/>
                        <a:pt x="9573" y="8594"/>
                        <a:pt x="9573" y="0"/>
                      </a:cubicBezTo>
                      <a:lnTo>
                        <a:pt x="9573" y="0"/>
                      </a:ln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692" name="Forma libre 691"/>
                <p:cNvSpPr/>
                <p:nvPr/>
              </p:nvSpPr>
              <p:spPr>
                <a:xfrm>
                  <a:off x="7836877" y="2545597"/>
                  <a:ext cx="303823" cy="134102"/>
                </a:xfrm>
                <a:custGeom>
                  <a:avLst/>
                  <a:gdLst>
                    <a:gd name="connsiteX0" fmla="*/ 15875 w 288925"/>
                    <a:gd name="connsiteY0" fmla="*/ 60325 h 107950"/>
                    <a:gd name="connsiteX1" fmla="*/ 0 w 288925"/>
                    <a:gd name="connsiteY1" fmla="*/ 0 h 107950"/>
                    <a:gd name="connsiteX2" fmla="*/ 288925 w 288925"/>
                    <a:gd name="connsiteY2" fmla="*/ 107950 h 107950"/>
                    <a:gd name="connsiteX3" fmla="*/ 15875 w 288925"/>
                    <a:gd name="connsiteY3" fmla="*/ 60325 h 107950"/>
                    <a:gd name="connsiteX0" fmla="*/ 21471 w 294521"/>
                    <a:gd name="connsiteY0" fmla="*/ 60325 h 107950"/>
                    <a:gd name="connsiteX1" fmla="*/ 5596 w 294521"/>
                    <a:gd name="connsiteY1" fmla="*/ 0 h 107950"/>
                    <a:gd name="connsiteX2" fmla="*/ 294521 w 294521"/>
                    <a:gd name="connsiteY2" fmla="*/ 107950 h 107950"/>
                    <a:gd name="connsiteX3" fmla="*/ 21471 w 294521"/>
                    <a:gd name="connsiteY3" fmla="*/ 60325 h 107950"/>
                    <a:gd name="connsiteX0" fmla="*/ 30773 w 303823"/>
                    <a:gd name="connsiteY0" fmla="*/ 60325 h 107950"/>
                    <a:gd name="connsiteX1" fmla="*/ 14898 w 303823"/>
                    <a:gd name="connsiteY1" fmla="*/ 0 h 107950"/>
                    <a:gd name="connsiteX2" fmla="*/ 303823 w 303823"/>
                    <a:gd name="connsiteY2" fmla="*/ 107950 h 107950"/>
                    <a:gd name="connsiteX3" fmla="*/ 30773 w 303823"/>
                    <a:gd name="connsiteY3" fmla="*/ 60325 h 107950"/>
                    <a:gd name="connsiteX0" fmla="*/ 30773 w 303823"/>
                    <a:gd name="connsiteY0" fmla="*/ 80198 h 127823"/>
                    <a:gd name="connsiteX1" fmla="*/ 14898 w 303823"/>
                    <a:gd name="connsiteY1" fmla="*/ 19873 h 127823"/>
                    <a:gd name="connsiteX2" fmla="*/ 303823 w 303823"/>
                    <a:gd name="connsiteY2" fmla="*/ 127823 h 127823"/>
                    <a:gd name="connsiteX3" fmla="*/ 30773 w 303823"/>
                    <a:gd name="connsiteY3" fmla="*/ 80198 h 127823"/>
                    <a:gd name="connsiteX0" fmla="*/ 30773 w 303823"/>
                    <a:gd name="connsiteY0" fmla="*/ 86477 h 134102"/>
                    <a:gd name="connsiteX1" fmla="*/ 14898 w 303823"/>
                    <a:gd name="connsiteY1" fmla="*/ 26152 h 134102"/>
                    <a:gd name="connsiteX2" fmla="*/ 303823 w 303823"/>
                    <a:gd name="connsiteY2" fmla="*/ 134102 h 134102"/>
                    <a:gd name="connsiteX3" fmla="*/ 30773 w 303823"/>
                    <a:gd name="connsiteY3" fmla="*/ 86477 h 134102"/>
                    <a:gd name="connsiteX0" fmla="*/ 30773 w 303823"/>
                    <a:gd name="connsiteY0" fmla="*/ 86477 h 134102"/>
                    <a:gd name="connsiteX1" fmla="*/ 14898 w 303823"/>
                    <a:gd name="connsiteY1" fmla="*/ 26152 h 134102"/>
                    <a:gd name="connsiteX2" fmla="*/ 303823 w 303823"/>
                    <a:gd name="connsiteY2" fmla="*/ 134102 h 134102"/>
                    <a:gd name="connsiteX3" fmla="*/ 30773 w 303823"/>
                    <a:gd name="connsiteY3" fmla="*/ 86477 h 134102"/>
                    <a:gd name="connsiteX0" fmla="*/ 30773 w 303823"/>
                    <a:gd name="connsiteY0" fmla="*/ 86477 h 134102"/>
                    <a:gd name="connsiteX1" fmla="*/ 14898 w 303823"/>
                    <a:gd name="connsiteY1" fmla="*/ 26152 h 134102"/>
                    <a:gd name="connsiteX2" fmla="*/ 303823 w 303823"/>
                    <a:gd name="connsiteY2" fmla="*/ 134102 h 134102"/>
                    <a:gd name="connsiteX3" fmla="*/ 30773 w 303823"/>
                    <a:gd name="connsiteY3" fmla="*/ 86477 h 134102"/>
                    <a:gd name="connsiteX0" fmla="*/ 30773 w 303823"/>
                    <a:gd name="connsiteY0" fmla="*/ 86477 h 134102"/>
                    <a:gd name="connsiteX1" fmla="*/ 14898 w 303823"/>
                    <a:gd name="connsiteY1" fmla="*/ 26152 h 134102"/>
                    <a:gd name="connsiteX2" fmla="*/ 303823 w 303823"/>
                    <a:gd name="connsiteY2" fmla="*/ 134102 h 134102"/>
                    <a:gd name="connsiteX3" fmla="*/ 30773 w 303823"/>
                    <a:gd name="connsiteY3" fmla="*/ 86477 h 13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823" h="134102">
                      <a:moveTo>
                        <a:pt x="30773" y="86477"/>
                      </a:moveTo>
                      <a:cubicBezTo>
                        <a:pt x="-9444" y="66369"/>
                        <a:pt x="-5210" y="46260"/>
                        <a:pt x="14898" y="26152"/>
                      </a:cubicBezTo>
                      <a:cubicBezTo>
                        <a:pt x="171531" y="-45815"/>
                        <a:pt x="274190" y="44144"/>
                        <a:pt x="303823" y="134102"/>
                      </a:cubicBezTo>
                      <a:cubicBezTo>
                        <a:pt x="225506" y="22977"/>
                        <a:pt x="102740" y="13452"/>
                        <a:pt x="30773" y="8647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93" name="Forma libre 692"/>
                <p:cNvSpPr/>
                <p:nvPr/>
              </p:nvSpPr>
              <p:spPr>
                <a:xfrm flipH="1">
                  <a:off x="7036777" y="2545597"/>
                  <a:ext cx="303823" cy="134102"/>
                </a:xfrm>
                <a:custGeom>
                  <a:avLst/>
                  <a:gdLst>
                    <a:gd name="connsiteX0" fmla="*/ 15875 w 288925"/>
                    <a:gd name="connsiteY0" fmla="*/ 60325 h 107950"/>
                    <a:gd name="connsiteX1" fmla="*/ 0 w 288925"/>
                    <a:gd name="connsiteY1" fmla="*/ 0 h 107950"/>
                    <a:gd name="connsiteX2" fmla="*/ 288925 w 288925"/>
                    <a:gd name="connsiteY2" fmla="*/ 107950 h 107950"/>
                    <a:gd name="connsiteX3" fmla="*/ 15875 w 288925"/>
                    <a:gd name="connsiteY3" fmla="*/ 60325 h 107950"/>
                    <a:gd name="connsiteX0" fmla="*/ 21471 w 294521"/>
                    <a:gd name="connsiteY0" fmla="*/ 60325 h 107950"/>
                    <a:gd name="connsiteX1" fmla="*/ 5596 w 294521"/>
                    <a:gd name="connsiteY1" fmla="*/ 0 h 107950"/>
                    <a:gd name="connsiteX2" fmla="*/ 294521 w 294521"/>
                    <a:gd name="connsiteY2" fmla="*/ 107950 h 107950"/>
                    <a:gd name="connsiteX3" fmla="*/ 21471 w 294521"/>
                    <a:gd name="connsiteY3" fmla="*/ 60325 h 107950"/>
                    <a:gd name="connsiteX0" fmla="*/ 30773 w 303823"/>
                    <a:gd name="connsiteY0" fmla="*/ 60325 h 107950"/>
                    <a:gd name="connsiteX1" fmla="*/ 14898 w 303823"/>
                    <a:gd name="connsiteY1" fmla="*/ 0 h 107950"/>
                    <a:gd name="connsiteX2" fmla="*/ 303823 w 303823"/>
                    <a:gd name="connsiteY2" fmla="*/ 107950 h 107950"/>
                    <a:gd name="connsiteX3" fmla="*/ 30773 w 303823"/>
                    <a:gd name="connsiteY3" fmla="*/ 60325 h 107950"/>
                    <a:gd name="connsiteX0" fmla="*/ 30773 w 303823"/>
                    <a:gd name="connsiteY0" fmla="*/ 80198 h 127823"/>
                    <a:gd name="connsiteX1" fmla="*/ 14898 w 303823"/>
                    <a:gd name="connsiteY1" fmla="*/ 19873 h 127823"/>
                    <a:gd name="connsiteX2" fmla="*/ 303823 w 303823"/>
                    <a:gd name="connsiteY2" fmla="*/ 127823 h 127823"/>
                    <a:gd name="connsiteX3" fmla="*/ 30773 w 303823"/>
                    <a:gd name="connsiteY3" fmla="*/ 80198 h 127823"/>
                    <a:gd name="connsiteX0" fmla="*/ 30773 w 303823"/>
                    <a:gd name="connsiteY0" fmla="*/ 86477 h 134102"/>
                    <a:gd name="connsiteX1" fmla="*/ 14898 w 303823"/>
                    <a:gd name="connsiteY1" fmla="*/ 26152 h 134102"/>
                    <a:gd name="connsiteX2" fmla="*/ 303823 w 303823"/>
                    <a:gd name="connsiteY2" fmla="*/ 134102 h 134102"/>
                    <a:gd name="connsiteX3" fmla="*/ 30773 w 303823"/>
                    <a:gd name="connsiteY3" fmla="*/ 86477 h 134102"/>
                    <a:gd name="connsiteX0" fmla="*/ 30773 w 303823"/>
                    <a:gd name="connsiteY0" fmla="*/ 86477 h 134102"/>
                    <a:gd name="connsiteX1" fmla="*/ 14898 w 303823"/>
                    <a:gd name="connsiteY1" fmla="*/ 26152 h 134102"/>
                    <a:gd name="connsiteX2" fmla="*/ 303823 w 303823"/>
                    <a:gd name="connsiteY2" fmla="*/ 134102 h 134102"/>
                    <a:gd name="connsiteX3" fmla="*/ 30773 w 303823"/>
                    <a:gd name="connsiteY3" fmla="*/ 86477 h 134102"/>
                    <a:gd name="connsiteX0" fmla="*/ 30773 w 303823"/>
                    <a:gd name="connsiteY0" fmla="*/ 86477 h 134102"/>
                    <a:gd name="connsiteX1" fmla="*/ 14898 w 303823"/>
                    <a:gd name="connsiteY1" fmla="*/ 26152 h 134102"/>
                    <a:gd name="connsiteX2" fmla="*/ 303823 w 303823"/>
                    <a:gd name="connsiteY2" fmla="*/ 134102 h 134102"/>
                    <a:gd name="connsiteX3" fmla="*/ 30773 w 303823"/>
                    <a:gd name="connsiteY3" fmla="*/ 86477 h 134102"/>
                    <a:gd name="connsiteX0" fmla="*/ 30773 w 303823"/>
                    <a:gd name="connsiteY0" fmla="*/ 86477 h 134102"/>
                    <a:gd name="connsiteX1" fmla="*/ 14898 w 303823"/>
                    <a:gd name="connsiteY1" fmla="*/ 26152 h 134102"/>
                    <a:gd name="connsiteX2" fmla="*/ 303823 w 303823"/>
                    <a:gd name="connsiteY2" fmla="*/ 134102 h 134102"/>
                    <a:gd name="connsiteX3" fmla="*/ 30773 w 303823"/>
                    <a:gd name="connsiteY3" fmla="*/ 86477 h 13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3823" h="134102">
                      <a:moveTo>
                        <a:pt x="30773" y="86477"/>
                      </a:moveTo>
                      <a:cubicBezTo>
                        <a:pt x="-9444" y="66369"/>
                        <a:pt x="-5210" y="46260"/>
                        <a:pt x="14898" y="26152"/>
                      </a:cubicBezTo>
                      <a:cubicBezTo>
                        <a:pt x="171531" y="-45815"/>
                        <a:pt x="274190" y="44144"/>
                        <a:pt x="303823" y="134102"/>
                      </a:cubicBezTo>
                      <a:cubicBezTo>
                        <a:pt x="225506" y="22977"/>
                        <a:pt x="102740" y="13452"/>
                        <a:pt x="30773" y="8647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94" name="Elipse 54"/>
                <p:cNvSpPr/>
                <p:nvPr/>
              </p:nvSpPr>
              <p:spPr>
                <a:xfrm>
                  <a:off x="7503795" y="2990845"/>
                  <a:ext cx="131447" cy="111155"/>
                </a:xfrm>
                <a:custGeom>
                  <a:avLst/>
                  <a:gdLst>
                    <a:gd name="connsiteX0" fmla="*/ 0 w 108000"/>
                    <a:gd name="connsiteY0" fmla="*/ 54000 h 108000"/>
                    <a:gd name="connsiteX1" fmla="*/ 54000 w 108000"/>
                    <a:gd name="connsiteY1" fmla="*/ 0 h 108000"/>
                    <a:gd name="connsiteX2" fmla="*/ 108000 w 108000"/>
                    <a:gd name="connsiteY2" fmla="*/ 54000 h 108000"/>
                    <a:gd name="connsiteX3" fmla="*/ 54000 w 108000"/>
                    <a:gd name="connsiteY3" fmla="*/ 108000 h 108000"/>
                    <a:gd name="connsiteX4" fmla="*/ 0 w 108000"/>
                    <a:gd name="connsiteY4" fmla="*/ 54000 h 108000"/>
                    <a:gd name="connsiteX0" fmla="*/ 0 w 108000"/>
                    <a:gd name="connsiteY0" fmla="*/ 54000 h 54000"/>
                    <a:gd name="connsiteX1" fmla="*/ 54000 w 108000"/>
                    <a:gd name="connsiteY1" fmla="*/ 0 h 54000"/>
                    <a:gd name="connsiteX2" fmla="*/ 108000 w 108000"/>
                    <a:gd name="connsiteY2" fmla="*/ 54000 h 54000"/>
                    <a:gd name="connsiteX3" fmla="*/ 0 w 108000"/>
                    <a:gd name="connsiteY3" fmla="*/ 54000 h 54000"/>
                    <a:gd name="connsiteX0" fmla="*/ 0 w 92125"/>
                    <a:gd name="connsiteY0" fmla="*/ 112793 h 113750"/>
                    <a:gd name="connsiteX1" fmla="*/ 38125 w 92125"/>
                    <a:gd name="connsiteY1" fmla="*/ 1643 h 113750"/>
                    <a:gd name="connsiteX2" fmla="*/ 92125 w 92125"/>
                    <a:gd name="connsiteY2" fmla="*/ 55643 h 113750"/>
                    <a:gd name="connsiteX3" fmla="*/ 0 w 92125"/>
                    <a:gd name="connsiteY3" fmla="*/ 112793 h 113750"/>
                    <a:gd name="connsiteX0" fmla="*/ 1255 w 87030"/>
                    <a:gd name="connsiteY0" fmla="*/ 111150 h 121764"/>
                    <a:gd name="connsiteX1" fmla="*/ 39380 w 87030"/>
                    <a:gd name="connsiteY1" fmla="*/ 0 h 121764"/>
                    <a:gd name="connsiteX2" fmla="*/ 87030 w 87030"/>
                    <a:gd name="connsiteY2" fmla="*/ 111150 h 121764"/>
                    <a:gd name="connsiteX3" fmla="*/ 1255 w 87030"/>
                    <a:gd name="connsiteY3" fmla="*/ 111150 h 121764"/>
                    <a:gd name="connsiteX0" fmla="*/ 87030 w 178470"/>
                    <a:gd name="connsiteY0" fmla="*/ 111150 h 202590"/>
                    <a:gd name="connsiteX1" fmla="*/ 1255 w 178470"/>
                    <a:gd name="connsiteY1" fmla="*/ 111150 h 202590"/>
                    <a:gd name="connsiteX2" fmla="*/ 39380 w 178470"/>
                    <a:gd name="connsiteY2" fmla="*/ 0 h 202590"/>
                    <a:gd name="connsiteX3" fmla="*/ 178470 w 178470"/>
                    <a:gd name="connsiteY3" fmla="*/ 202590 h 202590"/>
                    <a:gd name="connsiteX0" fmla="*/ 1255 w 178470"/>
                    <a:gd name="connsiteY0" fmla="*/ 111150 h 202590"/>
                    <a:gd name="connsiteX1" fmla="*/ 39380 w 178470"/>
                    <a:gd name="connsiteY1" fmla="*/ 0 h 202590"/>
                    <a:gd name="connsiteX2" fmla="*/ 178470 w 178470"/>
                    <a:gd name="connsiteY2" fmla="*/ 202590 h 202590"/>
                    <a:gd name="connsiteX0" fmla="*/ 1190 w 73630"/>
                    <a:gd name="connsiteY0" fmla="*/ 111873 h 111873"/>
                    <a:gd name="connsiteX1" fmla="*/ 39315 w 73630"/>
                    <a:gd name="connsiteY1" fmla="*/ 723 h 111873"/>
                    <a:gd name="connsiteX2" fmla="*/ 73630 w 73630"/>
                    <a:gd name="connsiteY2" fmla="*/ 108063 h 111873"/>
                    <a:gd name="connsiteX0" fmla="*/ 1190 w 105334"/>
                    <a:gd name="connsiteY0" fmla="*/ 111155 h 111155"/>
                    <a:gd name="connsiteX1" fmla="*/ 39315 w 105334"/>
                    <a:gd name="connsiteY1" fmla="*/ 5 h 111155"/>
                    <a:gd name="connsiteX2" fmla="*/ 73630 w 105334"/>
                    <a:gd name="connsiteY2" fmla="*/ 107345 h 111155"/>
                    <a:gd name="connsiteX0" fmla="*/ 27303 w 131447"/>
                    <a:gd name="connsiteY0" fmla="*/ 111155 h 111155"/>
                    <a:gd name="connsiteX1" fmla="*/ 65428 w 131447"/>
                    <a:gd name="connsiteY1" fmla="*/ 5 h 111155"/>
                    <a:gd name="connsiteX2" fmla="*/ 99743 w 131447"/>
                    <a:gd name="connsiteY2" fmla="*/ 107345 h 111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1447" h="111155">
                      <a:moveTo>
                        <a:pt x="27303" y="111155"/>
                      </a:moveTo>
                      <a:cubicBezTo>
                        <a:pt x="-47314" y="54530"/>
                        <a:pt x="53355" y="640"/>
                        <a:pt x="65428" y="5"/>
                      </a:cubicBezTo>
                      <a:cubicBezTo>
                        <a:pt x="77501" y="-630"/>
                        <a:pt x="182928" y="62282"/>
                        <a:pt x="99743" y="107345"/>
                      </a:cubicBez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95" name="Elipse 694"/>
                <p:cNvSpPr>
                  <a:spLocks noChangeAspect="1"/>
                </p:cNvSpPr>
                <p:nvPr/>
              </p:nvSpPr>
              <p:spPr>
                <a:xfrm>
                  <a:off x="7170420" y="2936815"/>
                  <a:ext cx="144000" cy="1440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904C25"/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96" name="Elipse 695"/>
                <p:cNvSpPr>
                  <a:spLocks noChangeAspect="1"/>
                </p:cNvSpPr>
                <p:nvPr/>
              </p:nvSpPr>
              <p:spPr>
                <a:xfrm>
                  <a:off x="7224420" y="2990815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 w="3175" cmpd="sng"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97" name="Elipse 696"/>
                <p:cNvSpPr>
                  <a:spLocks noChangeAspect="1"/>
                </p:cNvSpPr>
                <p:nvPr/>
              </p:nvSpPr>
              <p:spPr>
                <a:xfrm>
                  <a:off x="7847514" y="2918790"/>
                  <a:ext cx="144000" cy="1440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904C25"/>
                    </a:gs>
                    <a:gs pos="100000">
                      <a:srgbClr val="FFFFFF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98" name="Elipse 697"/>
                <p:cNvSpPr>
                  <a:spLocks noChangeAspect="1"/>
                </p:cNvSpPr>
                <p:nvPr/>
              </p:nvSpPr>
              <p:spPr>
                <a:xfrm>
                  <a:off x="7901514" y="2972790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 w="3175" cmpd="sng"/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699" name="Forma libre 698"/>
                <p:cNvSpPr/>
                <p:nvPr/>
              </p:nvSpPr>
              <p:spPr>
                <a:xfrm rot="21438829">
                  <a:off x="6734909" y="2875666"/>
                  <a:ext cx="285016" cy="399951"/>
                </a:xfrm>
                <a:custGeom>
                  <a:avLst/>
                  <a:gdLst>
                    <a:gd name="connsiteX0" fmla="*/ 219075 w 238125"/>
                    <a:gd name="connsiteY0" fmla="*/ 15875 h 336550"/>
                    <a:gd name="connsiteX1" fmla="*/ 0 w 238125"/>
                    <a:gd name="connsiteY1" fmla="*/ 0 h 336550"/>
                    <a:gd name="connsiteX2" fmla="*/ 12700 w 238125"/>
                    <a:gd name="connsiteY2" fmla="*/ 307975 h 336550"/>
                    <a:gd name="connsiteX3" fmla="*/ 238125 w 238125"/>
                    <a:gd name="connsiteY3" fmla="*/ 336550 h 336550"/>
                    <a:gd name="connsiteX4" fmla="*/ 219075 w 238125"/>
                    <a:gd name="connsiteY4" fmla="*/ 15875 h 336550"/>
                    <a:gd name="connsiteX0" fmla="*/ 219075 w 238125"/>
                    <a:gd name="connsiteY0" fmla="*/ 46117 h 366792"/>
                    <a:gd name="connsiteX1" fmla="*/ 0 w 238125"/>
                    <a:gd name="connsiteY1" fmla="*/ 30242 h 366792"/>
                    <a:gd name="connsiteX2" fmla="*/ 12700 w 238125"/>
                    <a:gd name="connsiteY2" fmla="*/ 338217 h 366792"/>
                    <a:gd name="connsiteX3" fmla="*/ 238125 w 238125"/>
                    <a:gd name="connsiteY3" fmla="*/ 366792 h 366792"/>
                    <a:gd name="connsiteX4" fmla="*/ 219075 w 238125"/>
                    <a:gd name="connsiteY4" fmla="*/ 46117 h 366792"/>
                    <a:gd name="connsiteX0" fmla="*/ 219075 w 238125"/>
                    <a:gd name="connsiteY0" fmla="*/ 54859 h 375534"/>
                    <a:gd name="connsiteX1" fmla="*/ 0 w 238125"/>
                    <a:gd name="connsiteY1" fmla="*/ 38984 h 375534"/>
                    <a:gd name="connsiteX2" fmla="*/ 12700 w 238125"/>
                    <a:gd name="connsiteY2" fmla="*/ 346959 h 375534"/>
                    <a:gd name="connsiteX3" fmla="*/ 238125 w 238125"/>
                    <a:gd name="connsiteY3" fmla="*/ 375534 h 375534"/>
                    <a:gd name="connsiteX4" fmla="*/ 219075 w 238125"/>
                    <a:gd name="connsiteY4" fmla="*/ 54859 h 375534"/>
                    <a:gd name="connsiteX0" fmla="*/ 250284 w 269334"/>
                    <a:gd name="connsiteY0" fmla="*/ 54859 h 375534"/>
                    <a:gd name="connsiteX1" fmla="*/ 31209 w 269334"/>
                    <a:gd name="connsiteY1" fmla="*/ 38984 h 375534"/>
                    <a:gd name="connsiteX2" fmla="*/ 43909 w 269334"/>
                    <a:gd name="connsiteY2" fmla="*/ 346959 h 375534"/>
                    <a:gd name="connsiteX3" fmla="*/ 269334 w 269334"/>
                    <a:gd name="connsiteY3" fmla="*/ 375534 h 375534"/>
                    <a:gd name="connsiteX4" fmla="*/ 250284 w 269334"/>
                    <a:gd name="connsiteY4" fmla="*/ 54859 h 375534"/>
                    <a:gd name="connsiteX0" fmla="*/ 265966 w 285016"/>
                    <a:gd name="connsiteY0" fmla="*/ 54859 h 375534"/>
                    <a:gd name="connsiteX1" fmla="*/ 46891 w 285016"/>
                    <a:gd name="connsiteY1" fmla="*/ 38984 h 375534"/>
                    <a:gd name="connsiteX2" fmla="*/ 59591 w 285016"/>
                    <a:gd name="connsiteY2" fmla="*/ 346959 h 375534"/>
                    <a:gd name="connsiteX3" fmla="*/ 285016 w 285016"/>
                    <a:gd name="connsiteY3" fmla="*/ 375534 h 375534"/>
                    <a:gd name="connsiteX4" fmla="*/ 265966 w 285016"/>
                    <a:gd name="connsiteY4" fmla="*/ 54859 h 375534"/>
                    <a:gd name="connsiteX0" fmla="*/ 265966 w 285016"/>
                    <a:gd name="connsiteY0" fmla="*/ 54859 h 383199"/>
                    <a:gd name="connsiteX1" fmla="*/ 46891 w 285016"/>
                    <a:gd name="connsiteY1" fmla="*/ 38984 h 383199"/>
                    <a:gd name="connsiteX2" fmla="*/ 59591 w 285016"/>
                    <a:gd name="connsiteY2" fmla="*/ 346959 h 383199"/>
                    <a:gd name="connsiteX3" fmla="*/ 285016 w 285016"/>
                    <a:gd name="connsiteY3" fmla="*/ 375534 h 383199"/>
                    <a:gd name="connsiteX4" fmla="*/ 265966 w 285016"/>
                    <a:gd name="connsiteY4" fmla="*/ 54859 h 383199"/>
                    <a:gd name="connsiteX0" fmla="*/ 265966 w 285016"/>
                    <a:gd name="connsiteY0" fmla="*/ 54859 h 399951"/>
                    <a:gd name="connsiteX1" fmla="*/ 46891 w 285016"/>
                    <a:gd name="connsiteY1" fmla="*/ 38984 h 399951"/>
                    <a:gd name="connsiteX2" fmla="*/ 59591 w 285016"/>
                    <a:gd name="connsiteY2" fmla="*/ 346959 h 399951"/>
                    <a:gd name="connsiteX3" fmla="*/ 285016 w 285016"/>
                    <a:gd name="connsiteY3" fmla="*/ 375534 h 399951"/>
                    <a:gd name="connsiteX4" fmla="*/ 265966 w 285016"/>
                    <a:gd name="connsiteY4" fmla="*/ 54859 h 399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016" h="399951">
                      <a:moveTo>
                        <a:pt x="265966" y="54859"/>
                      </a:moveTo>
                      <a:cubicBezTo>
                        <a:pt x="192941" y="11467"/>
                        <a:pt x="126266" y="-35099"/>
                        <a:pt x="46891" y="38984"/>
                      </a:cubicBezTo>
                      <a:cubicBezTo>
                        <a:pt x="-28251" y="141642"/>
                        <a:pt x="-4967" y="244301"/>
                        <a:pt x="59591" y="346959"/>
                      </a:cubicBezTo>
                      <a:cubicBezTo>
                        <a:pt x="137908" y="413634"/>
                        <a:pt x="222574" y="410459"/>
                        <a:pt x="285016" y="375534"/>
                      </a:cubicBezTo>
                      <a:lnTo>
                        <a:pt x="265966" y="5485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0" name="Forma libre 699"/>
                <p:cNvSpPr/>
                <p:nvPr/>
              </p:nvSpPr>
              <p:spPr>
                <a:xfrm>
                  <a:off x="6788151" y="2960311"/>
                  <a:ext cx="200424" cy="235575"/>
                </a:xfrm>
                <a:custGeom>
                  <a:avLst/>
                  <a:gdLst>
                    <a:gd name="connsiteX0" fmla="*/ 200025 w 200025"/>
                    <a:gd name="connsiteY0" fmla="*/ 50800 h 168275"/>
                    <a:gd name="connsiteX1" fmla="*/ 0 w 200025"/>
                    <a:gd name="connsiteY1" fmla="*/ 0 h 168275"/>
                    <a:gd name="connsiteX2" fmla="*/ 165100 w 200025"/>
                    <a:gd name="connsiteY2" fmla="*/ 168275 h 168275"/>
                    <a:gd name="connsiteX3" fmla="*/ 200025 w 200025"/>
                    <a:gd name="connsiteY3" fmla="*/ 50800 h 168275"/>
                    <a:gd name="connsiteX0" fmla="*/ 200025 w 200025"/>
                    <a:gd name="connsiteY0" fmla="*/ 116830 h 234305"/>
                    <a:gd name="connsiteX1" fmla="*/ 0 w 200025"/>
                    <a:gd name="connsiteY1" fmla="*/ 66030 h 234305"/>
                    <a:gd name="connsiteX2" fmla="*/ 165100 w 200025"/>
                    <a:gd name="connsiteY2" fmla="*/ 234305 h 234305"/>
                    <a:gd name="connsiteX3" fmla="*/ 200025 w 200025"/>
                    <a:gd name="connsiteY3" fmla="*/ 116830 h 234305"/>
                    <a:gd name="connsiteX0" fmla="*/ 200025 w 200025"/>
                    <a:gd name="connsiteY0" fmla="*/ 116265 h 233740"/>
                    <a:gd name="connsiteX1" fmla="*/ 0 w 200025"/>
                    <a:gd name="connsiteY1" fmla="*/ 65465 h 233740"/>
                    <a:gd name="connsiteX2" fmla="*/ 165100 w 200025"/>
                    <a:gd name="connsiteY2" fmla="*/ 233740 h 233740"/>
                    <a:gd name="connsiteX3" fmla="*/ 200025 w 200025"/>
                    <a:gd name="connsiteY3" fmla="*/ 116265 h 233740"/>
                    <a:gd name="connsiteX0" fmla="*/ 200025 w 200025"/>
                    <a:gd name="connsiteY0" fmla="*/ 116265 h 235258"/>
                    <a:gd name="connsiteX1" fmla="*/ 0 w 200025"/>
                    <a:gd name="connsiteY1" fmla="*/ 65465 h 235258"/>
                    <a:gd name="connsiteX2" fmla="*/ 165100 w 200025"/>
                    <a:gd name="connsiteY2" fmla="*/ 233740 h 235258"/>
                    <a:gd name="connsiteX3" fmla="*/ 200025 w 200025"/>
                    <a:gd name="connsiteY3" fmla="*/ 116265 h 235258"/>
                    <a:gd name="connsiteX0" fmla="*/ 200025 w 200025"/>
                    <a:gd name="connsiteY0" fmla="*/ 116265 h 235575"/>
                    <a:gd name="connsiteX1" fmla="*/ 0 w 200025"/>
                    <a:gd name="connsiteY1" fmla="*/ 65465 h 235575"/>
                    <a:gd name="connsiteX2" fmla="*/ 165100 w 200025"/>
                    <a:gd name="connsiteY2" fmla="*/ 233740 h 235575"/>
                    <a:gd name="connsiteX3" fmla="*/ 200025 w 200025"/>
                    <a:gd name="connsiteY3" fmla="*/ 116265 h 235575"/>
                    <a:gd name="connsiteX0" fmla="*/ 200025 w 200424"/>
                    <a:gd name="connsiteY0" fmla="*/ 116265 h 235575"/>
                    <a:gd name="connsiteX1" fmla="*/ 0 w 200424"/>
                    <a:gd name="connsiteY1" fmla="*/ 65465 h 235575"/>
                    <a:gd name="connsiteX2" fmla="*/ 165100 w 200424"/>
                    <a:gd name="connsiteY2" fmla="*/ 233740 h 235575"/>
                    <a:gd name="connsiteX3" fmla="*/ 200025 w 200424"/>
                    <a:gd name="connsiteY3" fmla="*/ 116265 h 235575"/>
                    <a:gd name="connsiteX0" fmla="*/ 200025 w 200424"/>
                    <a:gd name="connsiteY0" fmla="*/ 116265 h 235575"/>
                    <a:gd name="connsiteX1" fmla="*/ 0 w 200424"/>
                    <a:gd name="connsiteY1" fmla="*/ 65465 h 235575"/>
                    <a:gd name="connsiteX2" fmla="*/ 165100 w 200424"/>
                    <a:gd name="connsiteY2" fmla="*/ 233740 h 235575"/>
                    <a:gd name="connsiteX3" fmla="*/ 200025 w 200424"/>
                    <a:gd name="connsiteY3" fmla="*/ 116265 h 235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424" h="235575">
                      <a:moveTo>
                        <a:pt x="200025" y="116265"/>
                      </a:moveTo>
                      <a:cubicBezTo>
                        <a:pt x="196850" y="102507"/>
                        <a:pt x="133350" y="-101752"/>
                        <a:pt x="0" y="65465"/>
                      </a:cubicBezTo>
                      <a:cubicBezTo>
                        <a:pt x="13758" y="146957"/>
                        <a:pt x="52917" y="250673"/>
                        <a:pt x="165100" y="233740"/>
                      </a:cubicBezTo>
                      <a:cubicBezTo>
                        <a:pt x="224367" y="219982"/>
                        <a:pt x="188383" y="155423"/>
                        <a:pt x="200025" y="11626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04C25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1" name="Forma libre 700"/>
                <p:cNvSpPr/>
                <p:nvPr/>
              </p:nvSpPr>
              <p:spPr>
                <a:xfrm>
                  <a:off x="6829425" y="3031007"/>
                  <a:ext cx="133350" cy="90018"/>
                </a:xfrm>
                <a:custGeom>
                  <a:avLst/>
                  <a:gdLst>
                    <a:gd name="connsiteX0" fmla="*/ 133350 w 133350"/>
                    <a:gd name="connsiteY0" fmla="*/ 0 h 88900"/>
                    <a:gd name="connsiteX1" fmla="*/ 0 w 133350"/>
                    <a:gd name="connsiteY1" fmla="*/ 88900 h 88900"/>
                    <a:gd name="connsiteX0" fmla="*/ 133350 w 133350"/>
                    <a:gd name="connsiteY0" fmla="*/ 0 h 88900"/>
                    <a:gd name="connsiteX1" fmla="*/ 0 w 133350"/>
                    <a:gd name="connsiteY1" fmla="*/ 88900 h 88900"/>
                    <a:gd name="connsiteX0" fmla="*/ 133350 w 133350"/>
                    <a:gd name="connsiteY0" fmla="*/ 1118 h 90018"/>
                    <a:gd name="connsiteX1" fmla="*/ 0 w 133350"/>
                    <a:gd name="connsiteY1" fmla="*/ 90018 h 9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3350" h="90018">
                      <a:moveTo>
                        <a:pt x="133350" y="1118"/>
                      </a:moveTo>
                      <a:cubicBezTo>
                        <a:pt x="79375" y="-999"/>
                        <a:pt x="12700" y="-9465"/>
                        <a:pt x="0" y="90018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904C25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702" name="Elipse 701"/>
                <p:cNvSpPr/>
                <p:nvPr/>
              </p:nvSpPr>
              <p:spPr>
                <a:xfrm>
                  <a:off x="6921500" y="3114675"/>
                  <a:ext cx="98425" cy="8121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62000">
                      <a:srgbClr val="904C25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3" name="Forma libre 702"/>
                <p:cNvSpPr/>
                <p:nvPr/>
              </p:nvSpPr>
              <p:spPr>
                <a:xfrm rot="199033" flipH="1">
                  <a:off x="8163659" y="2880839"/>
                  <a:ext cx="285016" cy="399951"/>
                </a:xfrm>
                <a:custGeom>
                  <a:avLst/>
                  <a:gdLst>
                    <a:gd name="connsiteX0" fmla="*/ 219075 w 238125"/>
                    <a:gd name="connsiteY0" fmla="*/ 15875 h 336550"/>
                    <a:gd name="connsiteX1" fmla="*/ 0 w 238125"/>
                    <a:gd name="connsiteY1" fmla="*/ 0 h 336550"/>
                    <a:gd name="connsiteX2" fmla="*/ 12700 w 238125"/>
                    <a:gd name="connsiteY2" fmla="*/ 307975 h 336550"/>
                    <a:gd name="connsiteX3" fmla="*/ 238125 w 238125"/>
                    <a:gd name="connsiteY3" fmla="*/ 336550 h 336550"/>
                    <a:gd name="connsiteX4" fmla="*/ 219075 w 238125"/>
                    <a:gd name="connsiteY4" fmla="*/ 15875 h 336550"/>
                    <a:gd name="connsiteX0" fmla="*/ 219075 w 238125"/>
                    <a:gd name="connsiteY0" fmla="*/ 46117 h 366792"/>
                    <a:gd name="connsiteX1" fmla="*/ 0 w 238125"/>
                    <a:gd name="connsiteY1" fmla="*/ 30242 h 366792"/>
                    <a:gd name="connsiteX2" fmla="*/ 12700 w 238125"/>
                    <a:gd name="connsiteY2" fmla="*/ 338217 h 366792"/>
                    <a:gd name="connsiteX3" fmla="*/ 238125 w 238125"/>
                    <a:gd name="connsiteY3" fmla="*/ 366792 h 366792"/>
                    <a:gd name="connsiteX4" fmla="*/ 219075 w 238125"/>
                    <a:gd name="connsiteY4" fmla="*/ 46117 h 366792"/>
                    <a:gd name="connsiteX0" fmla="*/ 219075 w 238125"/>
                    <a:gd name="connsiteY0" fmla="*/ 54859 h 375534"/>
                    <a:gd name="connsiteX1" fmla="*/ 0 w 238125"/>
                    <a:gd name="connsiteY1" fmla="*/ 38984 h 375534"/>
                    <a:gd name="connsiteX2" fmla="*/ 12700 w 238125"/>
                    <a:gd name="connsiteY2" fmla="*/ 346959 h 375534"/>
                    <a:gd name="connsiteX3" fmla="*/ 238125 w 238125"/>
                    <a:gd name="connsiteY3" fmla="*/ 375534 h 375534"/>
                    <a:gd name="connsiteX4" fmla="*/ 219075 w 238125"/>
                    <a:gd name="connsiteY4" fmla="*/ 54859 h 375534"/>
                    <a:gd name="connsiteX0" fmla="*/ 250284 w 269334"/>
                    <a:gd name="connsiteY0" fmla="*/ 54859 h 375534"/>
                    <a:gd name="connsiteX1" fmla="*/ 31209 w 269334"/>
                    <a:gd name="connsiteY1" fmla="*/ 38984 h 375534"/>
                    <a:gd name="connsiteX2" fmla="*/ 43909 w 269334"/>
                    <a:gd name="connsiteY2" fmla="*/ 346959 h 375534"/>
                    <a:gd name="connsiteX3" fmla="*/ 269334 w 269334"/>
                    <a:gd name="connsiteY3" fmla="*/ 375534 h 375534"/>
                    <a:gd name="connsiteX4" fmla="*/ 250284 w 269334"/>
                    <a:gd name="connsiteY4" fmla="*/ 54859 h 375534"/>
                    <a:gd name="connsiteX0" fmla="*/ 265966 w 285016"/>
                    <a:gd name="connsiteY0" fmla="*/ 54859 h 375534"/>
                    <a:gd name="connsiteX1" fmla="*/ 46891 w 285016"/>
                    <a:gd name="connsiteY1" fmla="*/ 38984 h 375534"/>
                    <a:gd name="connsiteX2" fmla="*/ 59591 w 285016"/>
                    <a:gd name="connsiteY2" fmla="*/ 346959 h 375534"/>
                    <a:gd name="connsiteX3" fmla="*/ 285016 w 285016"/>
                    <a:gd name="connsiteY3" fmla="*/ 375534 h 375534"/>
                    <a:gd name="connsiteX4" fmla="*/ 265966 w 285016"/>
                    <a:gd name="connsiteY4" fmla="*/ 54859 h 375534"/>
                    <a:gd name="connsiteX0" fmla="*/ 265966 w 285016"/>
                    <a:gd name="connsiteY0" fmla="*/ 54859 h 383199"/>
                    <a:gd name="connsiteX1" fmla="*/ 46891 w 285016"/>
                    <a:gd name="connsiteY1" fmla="*/ 38984 h 383199"/>
                    <a:gd name="connsiteX2" fmla="*/ 59591 w 285016"/>
                    <a:gd name="connsiteY2" fmla="*/ 346959 h 383199"/>
                    <a:gd name="connsiteX3" fmla="*/ 285016 w 285016"/>
                    <a:gd name="connsiteY3" fmla="*/ 375534 h 383199"/>
                    <a:gd name="connsiteX4" fmla="*/ 265966 w 285016"/>
                    <a:gd name="connsiteY4" fmla="*/ 54859 h 383199"/>
                    <a:gd name="connsiteX0" fmla="*/ 265966 w 285016"/>
                    <a:gd name="connsiteY0" fmla="*/ 54859 h 399951"/>
                    <a:gd name="connsiteX1" fmla="*/ 46891 w 285016"/>
                    <a:gd name="connsiteY1" fmla="*/ 38984 h 399951"/>
                    <a:gd name="connsiteX2" fmla="*/ 59591 w 285016"/>
                    <a:gd name="connsiteY2" fmla="*/ 346959 h 399951"/>
                    <a:gd name="connsiteX3" fmla="*/ 285016 w 285016"/>
                    <a:gd name="connsiteY3" fmla="*/ 375534 h 399951"/>
                    <a:gd name="connsiteX4" fmla="*/ 265966 w 285016"/>
                    <a:gd name="connsiteY4" fmla="*/ 54859 h 399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016" h="399951">
                      <a:moveTo>
                        <a:pt x="265966" y="54859"/>
                      </a:moveTo>
                      <a:cubicBezTo>
                        <a:pt x="192941" y="11467"/>
                        <a:pt x="126266" y="-35099"/>
                        <a:pt x="46891" y="38984"/>
                      </a:cubicBezTo>
                      <a:cubicBezTo>
                        <a:pt x="-28251" y="141642"/>
                        <a:pt x="-4967" y="244301"/>
                        <a:pt x="59591" y="346959"/>
                      </a:cubicBezTo>
                      <a:cubicBezTo>
                        <a:pt x="137908" y="413634"/>
                        <a:pt x="222574" y="410459"/>
                        <a:pt x="285016" y="375534"/>
                      </a:cubicBezTo>
                      <a:lnTo>
                        <a:pt x="265966" y="5485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4" name="Forma libre 703"/>
                <p:cNvSpPr/>
                <p:nvPr/>
              </p:nvSpPr>
              <p:spPr>
                <a:xfrm flipH="1">
                  <a:off x="8194676" y="2965484"/>
                  <a:ext cx="200424" cy="235575"/>
                </a:xfrm>
                <a:custGeom>
                  <a:avLst/>
                  <a:gdLst>
                    <a:gd name="connsiteX0" fmla="*/ 200025 w 200025"/>
                    <a:gd name="connsiteY0" fmla="*/ 50800 h 168275"/>
                    <a:gd name="connsiteX1" fmla="*/ 0 w 200025"/>
                    <a:gd name="connsiteY1" fmla="*/ 0 h 168275"/>
                    <a:gd name="connsiteX2" fmla="*/ 165100 w 200025"/>
                    <a:gd name="connsiteY2" fmla="*/ 168275 h 168275"/>
                    <a:gd name="connsiteX3" fmla="*/ 200025 w 200025"/>
                    <a:gd name="connsiteY3" fmla="*/ 50800 h 168275"/>
                    <a:gd name="connsiteX0" fmla="*/ 200025 w 200025"/>
                    <a:gd name="connsiteY0" fmla="*/ 116830 h 234305"/>
                    <a:gd name="connsiteX1" fmla="*/ 0 w 200025"/>
                    <a:gd name="connsiteY1" fmla="*/ 66030 h 234305"/>
                    <a:gd name="connsiteX2" fmla="*/ 165100 w 200025"/>
                    <a:gd name="connsiteY2" fmla="*/ 234305 h 234305"/>
                    <a:gd name="connsiteX3" fmla="*/ 200025 w 200025"/>
                    <a:gd name="connsiteY3" fmla="*/ 116830 h 234305"/>
                    <a:gd name="connsiteX0" fmla="*/ 200025 w 200025"/>
                    <a:gd name="connsiteY0" fmla="*/ 116265 h 233740"/>
                    <a:gd name="connsiteX1" fmla="*/ 0 w 200025"/>
                    <a:gd name="connsiteY1" fmla="*/ 65465 h 233740"/>
                    <a:gd name="connsiteX2" fmla="*/ 165100 w 200025"/>
                    <a:gd name="connsiteY2" fmla="*/ 233740 h 233740"/>
                    <a:gd name="connsiteX3" fmla="*/ 200025 w 200025"/>
                    <a:gd name="connsiteY3" fmla="*/ 116265 h 233740"/>
                    <a:gd name="connsiteX0" fmla="*/ 200025 w 200025"/>
                    <a:gd name="connsiteY0" fmla="*/ 116265 h 235258"/>
                    <a:gd name="connsiteX1" fmla="*/ 0 w 200025"/>
                    <a:gd name="connsiteY1" fmla="*/ 65465 h 235258"/>
                    <a:gd name="connsiteX2" fmla="*/ 165100 w 200025"/>
                    <a:gd name="connsiteY2" fmla="*/ 233740 h 235258"/>
                    <a:gd name="connsiteX3" fmla="*/ 200025 w 200025"/>
                    <a:gd name="connsiteY3" fmla="*/ 116265 h 235258"/>
                    <a:gd name="connsiteX0" fmla="*/ 200025 w 200025"/>
                    <a:gd name="connsiteY0" fmla="*/ 116265 h 235575"/>
                    <a:gd name="connsiteX1" fmla="*/ 0 w 200025"/>
                    <a:gd name="connsiteY1" fmla="*/ 65465 h 235575"/>
                    <a:gd name="connsiteX2" fmla="*/ 165100 w 200025"/>
                    <a:gd name="connsiteY2" fmla="*/ 233740 h 235575"/>
                    <a:gd name="connsiteX3" fmla="*/ 200025 w 200025"/>
                    <a:gd name="connsiteY3" fmla="*/ 116265 h 235575"/>
                    <a:gd name="connsiteX0" fmla="*/ 200025 w 200424"/>
                    <a:gd name="connsiteY0" fmla="*/ 116265 h 235575"/>
                    <a:gd name="connsiteX1" fmla="*/ 0 w 200424"/>
                    <a:gd name="connsiteY1" fmla="*/ 65465 h 235575"/>
                    <a:gd name="connsiteX2" fmla="*/ 165100 w 200424"/>
                    <a:gd name="connsiteY2" fmla="*/ 233740 h 235575"/>
                    <a:gd name="connsiteX3" fmla="*/ 200025 w 200424"/>
                    <a:gd name="connsiteY3" fmla="*/ 116265 h 235575"/>
                    <a:gd name="connsiteX0" fmla="*/ 200025 w 200424"/>
                    <a:gd name="connsiteY0" fmla="*/ 116265 h 235575"/>
                    <a:gd name="connsiteX1" fmla="*/ 0 w 200424"/>
                    <a:gd name="connsiteY1" fmla="*/ 65465 h 235575"/>
                    <a:gd name="connsiteX2" fmla="*/ 165100 w 200424"/>
                    <a:gd name="connsiteY2" fmla="*/ 233740 h 235575"/>
                    <a:gd name="connsiteX3" fmla="*/ 200025 w 200424"/>
                    <a:gd name="connsiteY3" fmla="*/ 116265 h 235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424" h="235575">
                      <a:moveTo>
                        <a:pt x="200025" y="116265"/>
                      </a:moveTo>
                      <a:cubicBezTo>
                        <a:pt x="196850" y="102507"/>
                        <a:pt x="133350" y="-101752"/>
                        <a:pt x="0" y="65465"/>
                      </a:cubicBezTo>
                      <a:cubicBezTo>
                        <a:pt x="13758" y="146957"/>
                        <a:pt x="52917" y="250673"/>
                        <a:pt x="165100" y="233740"/>
                      </a:cubicBezTo>
                      <a:cubicBezTo>
                        <a:pt x="224367" y="219982"/>
                        <a:pt x="188383" y="155423"/>
                        <a:pt x="200025" y="11626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04C25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5" name="Forma libre 704"/>
                <p:cNvSpPr/>
                <p:nvPr/>
              </p:nvSpPr>
              <p:spPr>
                <a:xfrm flipH="1">
                  <a:off x="8213725" y="3036180"/>
                  <a:ext cx="133350" cy="90018"/>
                </a:xfrm>
                <a:custGeom>
                  <a:avLst/>
                  <a:gdLst>
                    <a:gd name="connsiteX0" fmla="*/ 133350 w 133350"/>
                    <a:gd name="connsiteY0" fmla="*/ 0 h 88900"/>
                    <a:gd name="connsiteX1" fmla="*/ 0 w 133350"/>
                    <a:gd name="connsiteY1" fmla="*/ 88900 h 88900"/>
                    <a:gd name="connsiteX0" fmla="*/ 133350 w 133350"/>
                    <a:gd name="connsiteY0" fmla="*/ 0 h 88900"/>
                    <a:gd name="connsiteX1" fmla="*/ 0 w 133350"/>
                    <a:gd name="connsiteY1" fmla="*/ 88900 h 88900"/>
                    <a:gd name="connsiteX0" fmla="*/ 133350 w 133350"/>
                    <a:gd name="connsiteY0" fmla="*/ 1118 h 90018"/>
                    <a:gd name="connsiteX1" fmla="*/ 0 w 133350"/>
                    <a:gd name="connsiteY1" fmla="*/ 90018 h 9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3350" h="90018">
                      <a:moveTo>
                        <a:pt x="133350" y="1118"/>
                      </a:moveTo>
                      <a:cubicBezTo>
                        <a:pt x="79375" y="-999"/>
                        <a:pt x="12700" y="-9465"/>
                        <a:pt x="0" y="90018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904C25"/>
                    </a:gs>
                    <a:gs pos="100000">
                      <a:srgbClr val="FFFFFF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6" name="Elipse 705"/>
                <p:cNvSpPr/>
                <p:nvPr/>
              </p:nvSpPr>
              <p:spPr>
                <a:xfrm flipH="1">
                  <a:off x="8166100" y="3102000"/>
                  <a:ext cx="98425" cy="8121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62000">
                      <a:srgbClr val="904C25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7" name="Forma libre 706"/>
                <p:cNvSpPr/>
                <p:nvPr/>
              </p:nvSpPr>
              <p:spPr>
                <a:xfrm>
                  <a:off x="7077075" y="3519315"/>
                  <a:ext cx="1012825" cy="890760"/>
                </a:xfrm>
                <a:custGeom>
                  <a:avLst/>
                  <a:gdLst>
                    <a:gd name="connsiteX0" fmla="*/ 123825 w 1012825"/>
                    <a:gd name="connsiteY0" fmla="*/ 406400 h 673100"/>
                    <a:gd name="connsiteX1" fmla="*/ 0 w 1012825"/>
                    <a:gd name="connsiteY1" fmla="*/ 184150 h 673100"/>
                    <a:gd name="connsiteX2" fmla="*/ 111125 w 1012825"/>
                    <a:gd name="connsiteY2" fmla="*/ 25400 h 673100"/>
                    <a:gd name="connsiteX3" fmla="*/ 873125 w 1012825"/>
                    <a:gd name="connsiteY3" fmla="*/ 0 h 673100"/>
                    <a:gd name="connsiteX4" fmla="*/ 1012825 w 1012825"/>
                    <a:gd name="connsiteY4" fmla="*/ 222250 h 673100"/>
                    <a:gd name="connsiteX5" fmla="*/ 911225 w 1012825"/>
                    <a:gd name="connsiteY5" fmla="*/ 400050 h 673100"/>
                    <a:gd name="connsiteX6" fmla="*/ 800100 w 1012825"/>
                    <a:gd name="connsiteY6" fmla="*/ 346075 h 673100"/>
                    <a:gd name="connsiteX7" fmla="*/ 755650 w 1012825"/>
                    <a:gd name="connsiteY7" fmla="*/ 114300 h 673100"/>
                    <a:gd name="connsiteX8" fmla="*/ 806450 w 1012825"/>
                    <a:gd name="connsiteY8" fmla="*/ 463550 h 673100"/>
                    <a:gd name="connsiteX9" fmla="*/ 590550 w 1012825"/>
                    <a:gd name="connsiteY9" fmla="*/ 673100 h 673100"/>
                    <a:gd name="connsiteX10" fmla="*/ 200025 w 1012825"/>
                    <a:gd name="connsiteY10" fmla="*/ 482600 h 673100"/>
                    <a:gd name="connsiteX11" fmla="*/ 269875 w 1012825"/>
                    <a:gd name="connsiteY11" fmla="*/ 107950 h 673100"/>
                    <a:gd name="connsiteX12" fmla="*/ 231775 w 1012825"/>
                    <a:gd name="connsiteY12" fmla="*/ 323850 h 673100"/>
                    <a:gd name="connsiteX13" fmla="*/ 123825 w 1012825"/>
                    <a:gd name="connsiteY13" fmla="*/ 406400 h 673100"/>
                    <a:gd name="connsiteX0" fmla="*/ 123825 w 1012825"/>
                    <a:gd name="connsiteY0" fmla="*/ 456160 h 722860"/>
                    <a:gd name="connsiteX1" fmla="*/ 0 w 1012825"/>
                    <a:gd name="connsiteY1" fmla="*/ 233910 h 722860"/>
                    <a:gd name="connsiteX2" fmla="*/ 111125 w 1012825"/>
                    <a:gd name="connsiteY2" fmla="*/ 75160 h 722860"/>
                    <a:gd name="connsiteX3" fmla="*/ 873125 w 1012825"/>
                    <a:gd name="connsiteY3" fmla="*/ 49760 h 722860"/>
                    <a:gd name="connsiteX4" fmla="*/ 1012825 w 1012825"/>
                    <a:gd name="connsiteY4" fmla="*/ 272010 h 722860"/>
                    <a:gd name="connsiteX5" fmla="*/ 911225 w 1012825"/>
                    <a:gd name="connsiteY5" fmla="*/ 449810 h 722860"/>
                    <a:gd name="connsiteX6" fmla="*/ 800100 w 1012825"/>
                    <a:gd name="connsiteY6" fmla="*/ 395835 h 722860"/>
                    <a:gd name="connsiteX7" fmla="*/ 755650 w 1012825"/>
                    <a:gd name="connsiteY7" fmla="*/ 164060 h 722860"/>
                    <a:gd name="connsiteX8" fmla="*/ 806450 w 1012825"/>
                    <a:gd name="connsiteY8" fmla="*/ 513310 h 722860"/>
                    <a:gd name="connsiteX9" fmla="*/ 590550 w 1012825"/>
                    <a:gd name="connsiteY9" fmla="*/ 722860 h 722860"/>
                    <a:gd name="connsiteX10" fmla="*/ 200025 w 1012825"/>
                    <a:gd name="connsiteY10" fmla="*/ 532360 h 722860"/>
                    <a:gd name="connsiteX11" fmla="*/ 269875 w 1012825"/>
                    <a:gd name="connsiteY11" fmla="*/ 157710 h 722860"/>
                    <a:gd name="connsiteX12" fmla="*/ 231775 w 1012825"/>
                    <a:gd name="connsiteY12" fmla="*/ 373610 h 722860"/>
                    <a:gd name="connsiteX13" fmla="*/ 123825 w 1012825"/>
                    <a:gd name="connsiteY13" fmla="*/ 456160 h 722860"/>
                    <a:gd name="connsiteX0" fmla="*/ 123825 w 1012825"/>
                    <a:gd name="connsiteY0" fmla="*/ 493714 h 760414"/>
                    <a:gd name="connsiteX1" fmla="*/ 0 w 1012825"/>
                    <a:gd name="connsiteY1" fmla="*/ 271464 h 760414"/>
                    <a:gd name="connsiteX2" fmla="*/ 111125 w 1012825"/>
                    <a:gd name="connsiteY2" fmla="*/ 112714 h 760414"/>
                    <a:gd name="connsiteX3" fmla="*/ 873125 w 1012825"/>
                    <a:gd name="connsiteY3" fmla="*/ 87314 h 760414"/>
                    <a:gd name="connsiteX4" fmla="*/ 1012825 w 1012825"/>
                    <a:gd name="connsiteY4" fmla="*/ 309564 h 760414"/>
                    <a:gd name="connsiteX5" fmla="*/ 911225 w 1012825"/>
                    <a:gd name="connsiteY5" fmla="*/ 487364 h 760414"/>
                    <a:gd name="connsiteX6" fmla="*/ 800100 w 1012825"/>
                    <a:gd name="connsiteY6" fmla="*/ 433389 h 760414"/>
                    <a:gd name="connsiteX7" fmla="*/ 755650 w 1012825"/>
                    <a:gd name="connsiteY7" fmla="*/ 201614 h 760414"/>
                    <a:gd name="connsiteX8" fmla="*/ 806450 w 1012825"/>
                    <a:gd name="connsiteY8" fmla="*/ 550864 h 760414"/>
                    <a:gd name="connsiteX9" fmla="*/ 590550 w 1012825"/>
                    <a:gd name="connsiteY9" fmla="*/ 760414 h 760414"/>
                    <a:gd name="connsiteX10" fmla="*/ 200025 w 1012825"/>
                    <a:gd name="connsiteY10" fmla="*/ 569914 h 760414"/>
                    <a:gd name="connsiteX11" fmla="*/ 269875 w 1012825"/>
                    <a:gd name="connsiteY11" fmla="*/ 195264 h 760414"/>
                    <a:gd name="connsiteX12" fmla="*/ 231775 w 1012825"/>
                    <a:gd name="connsiteY12" fmla="*/ 411164 h 760414"/>
                    <a:gd name="connsiteX13" fmla="*/ 123825 w 1012825"/>
                    <a:gd name="connsiteY13" fmla="*/ 493714 h 760414"/>
                    <a:gd name="connsiteX0" fmla="*/ 123825 w 1012825"/>
                    <a:gd name="connsiteY0" fmla="*/ 497302 h 764002"/>
                    <a:gd name="connsiteX1" fmla="*/ 0 w 1012825"/>
                    <a:gd name="connsiteY1" fmla="*/ 275052 h 764002"/>
                    <a:gd name="connsiteX2" fmla="*/ 111125 w 1012825"/>
                    <a:gd name="connsiteY2" fmla="*/ 116302 h 764002"/>
                    <a:gd name="connsiteX3" fmla="*/ 873125 w 1012825"/>
                    <a:gd name="connsiteY3" fmla="*/ 90902 h 764002"/>
                    <a:gd name="connsiteX4" fmla="*/ 1012825 w 1012825"/>
                    <a:gd name="connsiteY4" fmla="*/ 313152 h 764002"/>
                    <a:gd name="connsiteX5" fmla="*/ 911225 w 1012825"/>
                    <a:gd name="connsiteY5" fmla="*/ 490952 h 764002"/>
                    <a:gd name="connsiteX6" fmla="*/ 800100 w 1012825"/>
                    <a:gd name="connsiteY6" fmla="*/ 436977 h 764002"/>
                    <a:gd name="connsiteX7" fmla="*/ 755650 w 1012825"/>
                    <a:gd name="connsiteY7" fmla="*/ 205202 h 764002"/>
                    <a:gd name="connsiteX8" fmla="*/ 806450 w 1012825"/>
                    <a:gd name="connsiteY8" fmla="*/ 554452 h 764002"/>
                    <a:gd name="connsiteX9" fmla="*/ 590550 w 1012825"/>
                    <a:gd name="connsiteY9" fmla="*/ 764002 h 764002"/>
                    <a:gd name="connsiteX10" fmla="*/ 200025 w 1012825"/>
                    <a:gd name="connsiteY10" fmla="*/ 573502 h 764002"/>
                    <a:gd name="connsiteX11" fmla="*/ 269875 w 1012825"/>
                    <a:gd name="connsiteY11" fmla="*/ 198852 h 764002"/>
                    <a:gd name="connsiteX12" fmla="*/ 231775 w 1012825"/>
                    <a:gd name="connsiteY12" fmla="*/ 414752 h 764002"/>
                    <a:gd name="connsiteX13" fmla="*/ 123825 w 1012825"/>
                    <a:gd name="connsiteY13" fmla="*/ 497302 h 764002"/>
                    <a:gd name="connsiteX0" fmla="*/ 123825 w 1012825"/>
                    <a:gd name="connsiteY0" fmla="*/ 503410 h 770110"/>
                    <a:gd name="connsiteX1" fmla="*/ 0 w 1012825"/>
                    <a:gd name="connsiteY1" fmla="*/ 281160 h 770110"/>
                    <a:gd name="connsiteX2" fmla="*/ 111125 w 1012825"/>
                    <a:gd name="connsiteY2" fmla="*/ 122410 h 770110"/>
                    <a:gd name="connsiteX3" fmla="*/ 873125 w 1012825"/>
                    <a:gd name="connsiteY3" fmla="*/ 97010 h 770110"/>
                    <a:gd name="connsiteX4" fmla="*/ 1012825 w 1012825"/>
                    <a:gd name="connsiteY4" fmla="*/ 319260 h 770110"/>
                    <a:gd name="connsiteX5" fmla="*/ 911225 w 1012825"/>
                    <a:gd name="connsiteY5" fmla="*/ 497060 h 770110"/>
                    <a:gd name="connsiteX6" fmla="*/ 800100 w 1012825"/>
                    <a:gd name="connsiteY6" fmla="*/ 443085 h 770110"/>
                    <a:gd name="connsiteX7" fmla="*/ 755650 w 1012825"/>
                    <a:gd name="connsiteY7" fmla="*/ 211310 h 770110"/>
                    <a:gd name="connsiteX8" fmla="*/ 806450 w 1012825"/>
                    <a:gd name="connsiteY8" fmla="*/ 560560 h 770110"/>
                    <a:gd name="connsiteX9" fmla="*/ 590550 w 1012825"/>
                    <a:gd name="connsiteY9" fmla="*/ 770110 h 770110"/>
                    <a:gd name="connsiteX10" fmla="*/ 200025 w 1012825"/>
                    <a:gd name="connsiteY10" fmla="*/ 579610 h 770110"/>
                    <a:gd name="connsiteX11" fmla="*/ 269875 w 1012825"/>
                    <a:gd name="connsiteY11" fmla="*/ 204960 h 770110"/>
                    <a:gd name="connsiteX12" fmla="*/ 231775 w 1012825"/>
                    <a:gd name="connsiteY12" fmla="*/ 420860 h 770110"/>
                    <a:gd name="connsiteX13" fmla="*/ 123825 w 1012825"/>
                    <a:gd name="connsiteY13" fmla="*/ 503410 h 770110"/>
                    <a:gd name="connsiteX0" fmla="*/ 120650 w 1012825"/>
                    <a:gd name="connsiteY0" fmla="*/ 519285 h 770110"/>
                    <a:gd name="connsiteX1" fmla="*/ 0 w 1012825"/>
                    <a:gd name="connsiteY1" fmla="*/ 281160 h 770110"/>
                    <a:gd name="connsiteX2" fmla="*/ 111125 w 1012825"/>
                    <a:gd name="connsiteY2" fmla="*/ 122410 h 770110"/>
                    <a:gd name="connsiteX3" fmla="*/ 873125 w 1012825"/>
                    <a:gd name="connsiteY3" fmla="*/ 97010 h 770110"/>
                    <a:gd name="connsiteX4" fmla="*/ 1012825 w 1012825"/>
                    <a:gd name="connsiteY4" fmla="*/ 319260 h 770110"/>
                    <a:gd name="connsiteX5" fmla="*/ 911225 w 1012825"/>
                    <a:gd name="connsiteY5" fmla="*/ 497060 h 770110"/>
                    <a:gd name="connsiteX6" fmla="*/ 800100 w 1012825"/>
                    <a:gd name="connsiteY6" fmla="*/ 443085 h 770110"/>
                    <a:gd name="connsiteX7" fmla="*/ 755650 w 1012825"/>
                    <a:gd name="connsiteY7" fmla="*/ 211310 h 770110"/>
                    <a:gd name="connsiteX8" fmla="*/ 806450 w 1012825"/>
                    <a:gd name="connsiteY8" fmla="*/ 560560 h 770110"/>
                    <a:gd name="connsiteX9" fmla="*/ 590550 w 1012825"/>
                    <a:gd name="connsiteY9" fmla="*/ 770110 h 770110"/>
                    <a:gd name="connsiteX10" fmla="*/ 200025 w 1012825"/>
                    <a:gd name="connsiteY10" fmla="*/ 579610 h 770110"/>
                    <a:gd name="connsiteX11" fmla="*/ 269875 w 1012825"/>
                    <a:gd name="connsiteY11" fmla="*/ 204960 h 770110"/>
                    <a:gd name="connsiteX12" fmla="*/ 231775 w 1012825"/>
                    <a:gd name="connsiteY12" fmla="*/ 420860 h 770110"/>
                    <a:gd name="connsiteX13" fmla="*/ 120650 w 1012825"/>
                    <a:gd name="connsiteY13" fmla="*/ 519285 h 770110"/>
                    <a:gd name="connsiteX0" fmla="*/ 120650 w 1012825"/>
                    <a:gd name="connsiteY0" fmla="*/ 519285 h 770110"/>
                    <a:gd name="connsiteX1" fmla="*/ 0 w 1012825"/>
                    <a:gd name="connsiteY1" fmla="*/ 281160 h 770110"/>
                    <a:gd name="connsiteX2" fmla="*/ 111125 w 1012825"/>
                    <a:gd name="connsiteY2" fmla="*/ 122410 h 770110"/>
                    <a:gd name="connsiteX3" fmla="*/ 873125 w 1012825"/>
                    <a:gd name="connsiteY3" fmla="*/ 97010 h 770110"/>
                    <a:gd name="connsiteX4" fmla="*/ 1012825 w 1012825"/>
                    <a:gd name="connsiteY4" fmla="*/ 319260 h 770110"/>
                    <a:gd name="connsiteX5" fmla="*/ 911225 w 1012825"/>
                    <a:gd name="connsiteY5" fmla="*/ 497060 h 770110"/>
                    <a:gd name="connsiteX6" fmla="*/ 800100 w 1012825"/>
                    <a:gd name="connsiteY6" fmla="*/ 443085 h 770110"/>
                    <a:gd name="connsiteX7" fmla="*/ 755650 w 1012825"/>
                    <a:gd name="connsiteY7" fmla="*/ 211310 h 770110"/>
                    <a:gd name="connsiteX8" fmla="*/ 806450 w 1012825"/>
                    <a:gd name="connsiteY8" fmla="*/ 560560 h 770110"/>
                    <a:gd name="connsiteX9" fmla="*/ 590550 w 1012825"/>
                    <a:gd name="connsiteY9" fmla="*/ 770110 h 770110"/>
                    <a:gd name="connsiteX10" fmla="*/ 200025 w 1012825"/>
                    <a:gd name="connsiteY10" fmla="*/ 579610 h 770110"/>
                    <a:gd name="connsiteX11" fmla="*/ 269875 w 1012825"/>
                    <a:gd name="connsiteY11" fmla="*/ 204960 h 770110"/>
                    <a:gd name="connsiteX12" fmla="*/ 231775 w 1012825"/>
                    <a:gd name="connsiteY12" fmla="*/ 420860 h 770110"/>
                    <a:gd name="connsiteX13" fmla="*/ 120650 w 1012825"/>
                    <a:gd name="connsiteY13" fmla="*/ 519285 h 770110"/>
                    <a:gd name="connsiteX0" fmla="*/ 121118 w 1013293"/>
                    <a:gd name="connsiteY0" fmla="*/ 519285 h 770110"/>
                    <a:gd name="connsiteX1" fmla="*/ 95718 w 1013293"/>
                    <a:gd name="connsiteY1" fmla="*/ 338310 h 770110"/>
                    <a:gd name="connsiteX2" fmla="*/ 468 w 1013293"/>
                    <a:gd name="connsiteY2" fmla="*/ 281160 h 770110"/>
                    <a:gd name="connsiteX3" fmla="*/ 111593 w 1013293"/>
                    <a:gd name="connsiteY3" fmla="*/ 122410 h 770110"/>
                    <a:gd name="connsiteX4" fmla="*/ 873593 w 1013293"/>
                    <a:gd name="connsiteY4" fmla="*/ 97010 h 770110"/>
                    <a:gd name="connsiteX5" fmla="*/ 1013293 w 1013293"/>
                    <a:gd name="connsiteY5" fmla="*/ 319260 h 770110"/>
                    <a:gd name="connsiteX6" fmla="*/ 911693 w 1013293"/>
                    <a:gd name="connsiteY6" fmla="*/ 497060 h 770110"/>
                    <a:gd name="connsiteX7" fmla="*/ 800568 w 1013293"/>
                    <a:gd name="connsiteY7" fmla="*/ 443085 h 770110"/>
                    <a:gd name="connsiteX8" fmla="*/ 756118 w 1013293"/>
                    <a:gd name="connsiteY8" fmla="*/ 211310 h 770110"/>
                    <a:gd name="connsiteX9" fmla="*/ 806918 w 1013293"/>
                    <a:gd name="connsiteY9" fmla="*/ 560560 h 770110"/>
                    <a:gd name="connsiteX10" fmla="*/ 591018 w 1013293"/>
                    <a:gd name="connsiteY10" fmla="*/ 770110 h 770110"/>
                    <a:gd name="connsiteX11" fmla="*/ 200493 w 1013293"/>
                    <a:gd name="connsiteY11" fmla="*/ 579610 h 770110"/>
                    <a:gd name="connsiteX12" fmla="*/ 270343 w 1013293"/>
                    <a:gd name="connsiteY12" fmla="*/ 204960 h 770110"/>
                    <a:gd name="connsiteX13" fmla="*/ 232243 w 1013293"/>
                    <a:gd name="connsiteY13" fmla="*/ 420860 h 770110"/>
                    <a:gd name="connsiteX14" fmla="*/ 121118 w 1013293"/>
                    <a:gd name="connsiteY14" fmla="*/ 519285 h 770110"/>
                    <a:gd name="connsiteX0" fmla="*/ 120650 w 1012825"/>
                    <a:gd name="connsiteY0" fmla="*/ 519285 h 770110"/>
                    <a:gd name="connsiteX1" fmla="*/ 0 w 1012825"/>
                    <a:gd name="connsiteY1" fmla="*/ 281160 h 770110"/>
                    <a:gd name="connsiteX2" fmla="*/ 111125 w 1012825"/>
                    <a:gd name="connsiteY2" fmla="*/ 122410 h 770110"/>
                    <a:gd name="connsiteX3" fmla="*/ 873125 w 1012825"/>
                    <a:gd name="connsiteY3" fmla="*/ 97010 h 770110"/>
                    <a:gd name="connsiteX4" fmla="*/ 1012825 w 1012825"/>
                    <a:gd name="connsiteY4" fmla="*/ 319260 h 770110"/>
                    <a:gd name="connsiteX5" fmla="*/ 911225 w 1012825"/>
                    <a:gd name="connsiteY5" fmla="*/ 497060 h 770110"/>
                    <a:gd name="connsiteX6" fmla="*/ 800100 w 1012825"/>
                    <a:gd name="connsiteY6" fmla="*/ 443085 h 770110"/>
                    <a:gd name="connsiteX7" fmla="*/ 755650 w 1012825"/>
                    <a:gd name="connsiteY7" fmla="*/ 211310 h 770110"/>
                    <a:gd name="connsiteX8" fmla="*/ 806450 w 1012825"/>
                    <a:gd name="connsiteY8" fmla="*/ 560560 h 770110"/>
                    <a:gd name="connsiteX9" fmla="*/ 590550 w 1012825"/>
                    <a:gd name="connsiteY9" fmla="*/ 770110 h 770110"/>
                    <a:gd name="connsiteX10" fmla="*/ 200025 w 1012825"/>
                    <a:gd name="connsiteY10" fmla="*/ 579610 h 770110"/>
                    <a:gd name="connsiteX11" fmla="*/ 269875 w 1012825"/>
                    <a:gd name="connsiteY11" fmla="*/ 204960 h 770110"/>
                    <a:gd name="connsiteX12" fmla="*/ 231775 w 1012825"/>
                    <a:gd name="connsiteY12" fmla="*/ 420860 h 770110"/>
                    <a:gd name="connsiteX13" fmla="*/ 120650 w 1012825"/>
                    <a:gd name="connsiteY13" fmla="*/ 519285 h 770110"/>
                    <a:gd name="connsiteX0" fmla="*/ 120650 w 1012825"/>
                    <a:gd name="connsiteY0" fmla="*/ 519285 h 770110"/>
                    <a:gd name="connsiteX1" fmla="*/ 0 w 1012825"/>
                    <a:gd name="connsiteY1" fmla="*/ 281160 h 770110"/>
                    <a:gd name="connsiteX2" fmla="*/ 111125 w 1012825"/>
                    <a:gd name="connsiteY2" fmla="*/ 122410 h 770110"/>
                    <a:gd name="connsiteX3" fmla="*/ 873125 w 1012825"/>
                    <a:gd name="connsiteY3" fmla="*/ 97010 h 770110"/>
                    <a:gd name="connsiteX4" fmla="*/ 1012825 w 1012825"/>
                    <a:gd name="connsiteY4" fmla="*/ 319260 h 770110"/>
                    <a:gd name="connsiteX5" fmla="*/ 911225 w 1012825"/>
                    <a:gd name="connsiteY5" fmla="*/ 497060 h 770110"/>
                    <a:gd name="connsiteX6" fmla="*/ 800100 w 1012825"/>
                    <a:gd name="connsiteY6" fmla="*/ 443085 h 770110"/>
                    <a:gd name="connsiteX7" fmla="*/ 755650 w 1012825"/>
                    <a:gd name="connsiteY7" fmla="*/ 211310 h 770110"/>
                    <a:gd name="connsiteX8" fmla="*/ 806450 w 1012825"/>
                    <a:gd name="connsiteY8" fmla="*/ 560560 h 770110"/>
                    <a:gd name="connsiteX9" fmla="*/ 590550 w 1012825"/>
                    <a:gd name="connsiteY9" fmla="*/ 770110 h 770110"/>
                    <a:gd name="connsiteX10" fmla="*/ 200025 w 1012825"/>
                    <a:gd name="connsiteY10" fmla="*/ 579610 h 770110"/>
                    <a:gd name="connsiteX11" fmla="*/ 269875 w 1012825"/>
                    <a:gd name="connsiteY11" fmla="*/ 204960 h 770110"/>
                    <a:gd name="connsiteX12" fmla="*/ 231775 w 1012825"/>
                    <a:gd name="connsiteY12" fmla="*/ 420860 h 770110"/>
                    <a:gd name="connsiteX13" fmla="*/ 120650 w 1012825"/>
                    <a:gd name="connsiteY13" fmla="*/ 519285 h 770110"/>
                    <a:gd name="connsiteX0" fmla="*/ 120650 w 1012825"/>
                    <a:gd name="connsiteY0" fmla="*/ 519285 h 770110"/>
                    <a:gd name="connsiteX1" fmla="*/ 0 w 1012825"/>
                    <a:gd name="connsiteY1" fmla="*/ 281160 h 770110"/>
                    <a:gd name="connsiteX2" fmla="*/ 111125 w 1012825"/>
                    <a:gd name="connsiteY2" fmla="*/ 122410 h 770110"/>
                    <a:gd name="connsiteX3" fmla="*/ 873125 w 1012825"/>
                    <a:gd name="connsiteY3" fmla="*/ 97010 h 770110"/>
                    <a:gd name="connsiteX4" fmla="*/ 1012825 w 1012825"/>
                    <a:gd name="connsiteY4" fmla="*/ 319260 h 770110"/>
                    <a:gd name="connsiteX5" fmla="*/ 911225 w 1012825"/>
                    <a:gd name="connsiteY5" fmla="*/ 497060 h 770110"/>
                    <a:gd name="connsiteX6" fmla="*/ 800100 w 1012825"/>
                    <a:gd name="connsiteY6" fmla="*/ 443085 h 770110"/>
                    <a:gd name="connsiteX7" fmla="*/ 755650 w 1012825"/>
                    <a:gd name="connsiteY7" fmla="*/ 211310 h 770110"/>
                    <a:gd name="connsiteX8" fmla="*/ 806450 w 1012825"/>
                    <a:gd name="connsiteY8" fmla="*/ 560560 h 770110"/>
                    <a:gd name="connsiteX9" fmla="*/ 590550 w 1012825"/>
                    <a:gd name="connsiteY9" fmla="*/ 770110 h 770110"/>
                    <a:gd name="connsiteX10" fmla="*/ 200025 w 1012825"/>
                    <a:gd name="connsiteY10" fmla="*/ 579610 h 770110"/>
                    <a:gd name="connsiteX11" fmla="*/ 269875 w 1012825"/>
                    <a:gd name="connsiteY11" fmla="*/ 204960 h 770110"/>
                    <a:gd name="connsiteX12" fmla="*/ 231775 w 1012825"/>
                    <a:gd name="connsiteY12" fmla="*/ 420860 h 770110"/>
                    <a:gd name="connsiteX13" fmla="*/ 120650 w 1012825"/>
                    <a:gd name="connsiteY13" fmla="*/ 519285 h 770110"/>
                    <a:gd name="connsiteX0" fmla="*/ 120650 w 1012825"/>
                    <a:gd name="connsiteY0" fmla="*/ 519285 h 697085"/>
                    <a:gd name="connsiteX1" fmla="*/ 0 w 1012825"/>
                    <a:gd name="connsiteY1" fmla="*/ 281160 h 697085"/>
                    <a:gd name="connsiteX2" fmla="*/ 111125 w 1012825"/>
                    <a:gd name="connsiteY2" fmla="*/ 122410 h 697085"/>
                    <a:gd name="connsiteX3" fmla="*/ 873125 w 1012825"/>
                    <a:gd name="connsiteY3" fmla="*/ 97010 h 697085"/>
                    <a:gd name="connsiteX4" fmla="*/ 1012825 w 1012825"/>
                    <a:gd name="connsiteY4" fmla="*/ 319260 h 697085"/>
                    <a:gd name="connsiteX5" fmla="*/ 911225 w 1012825"/>
                    <a:gd name="connsiteY5" fmla="*/ 497060 h 697085"/>
                    <a:gd name="connsiteX6" fmla="*/ 800100 w 1012825"/>
                    <a:gd name="connsiteY6" fmla="*/ 443085 h 697085"/>
                    <a:gd name="connsiteX7" fmla="*/ 755650 w 1012825"/>
                    <a:gd name="connsiteY7" fmla="*/ 211310 h 697085"/>
                    <a:gd name="connsiteX8" fmla="*/ 806450 w 1012825"/>
                    <a:gd name="connsiteY8" fmla="*/ 560560 h 697085"/>
                    <a:gd name="connsiteX9" fmla="*/ 555625 w 1012825"/>
                    <a:gd name="connsiteY9" fmla="*/ 697085 h 697085"/>
                    <a:gd name="connsiteX10" fmla="*/ 200025 w 1012825"/>
                    <a:gd name="connsiteY10" fmla="*/ 579610 h 697085"/>
                    <a:gd name="connsiteX11" fmla="*/ 269875 w 1012825"/>
                    <a:gd name="connsiteY11" fmla="*/ 204960 h 697085"/>
                    <a:gd name="connsiteX12" fmla="*/ 231775 w 1012825"/>
                    <a:gd name="connsiteY12" fmla="*/ 420860 h 697085"/>
                    <a:gd name="connsiteX13" fmla="*/ 120650 w 1012825"/>
                    <a:gd name="connsiteY13" fmla="*/ 519285 h 697085"/>
                    <a:gd name="connsiteX0" fmla="*/ 120650 w 1012825"/>
                    <a:gd name="connsiteY0" fmla="*/ 519285 h 697085"/>
                    <a:gd name="connsiteX1" fmla="*/ 0 w 1012825"/>
                    <a:gd name="connsiteY1" fmla="*/ 281160 h 697085"/>
                    <a:gd name="connsiteX2" fmla="*/ 111125 w 1012825"/>
                    <a:gd name="connsiteY2" fmla="*/ 122410 h 697085"/>
                    <a:gd name="connsiteX3" fmla="*/ 873125 w 1012825"/>
                    <a:gd name="connsiteY3" fmla="*/ 97010 h 697085"/>
                    <a:gd name="connsiteX4" fmla="*/ 1012825 w 1012825"/>
                    <a:gd name="connsiteY4" fmla="*/ 319260 h 697085"/>
                    <a:gd name="connsiteX5" fmla="*/ 908050 w 1012825"/>
                    <a:gd name="connsiteY5" fmla="*/ 509760 h 697085"/>
                    <a:gd name="connsiteX6" fmla="*/ 800100 w 1012825"/>
                    <a:gd name="connsiteY6" fmla="*/ 443085 h 697085"/>
                    <a:gd name="connsiteX7" fmla="*/ 755650 w 1012825"/>
                    <a:gd name="connsiteY7" fmla="*/ 211310 h 697085"/>
                    <a:gd name="connsiteX8" fmla="*/ 806450 w 1012825"/>
                    <a:gd name="connsiteY8" fmla="*/ 560560 h 697085"/>
                    <a:gd name="connsiteX9" fmla="*/ 555625 w 1012825"/>
                    <a:gd name="connsiteY9" fmla="*/ 697085 h 697085"/>
                    <a:gd name="connsiteX10" fmla="*/ 200025 w 1012825"/>
                    <a:gd name="connsiteY10" fmla="*/ 579610 h 697085"/>
                    <a:gd name="connsiteX11" fmla="*/ 269875 w 1012825"/>
                    <a:gd name="connsiteY11" fmla="*/ 204960 h 697085"/>
                    <a:gd name="connsiteX12" fmla="*/ 231775 w 1012825"/>
                    <a:gd name="connsiteY12" fmla="*/ 420860 h 697085"/>
                    <a:gd name="connsiteX13" fmla="*/ 120650 w 1012825"/>
                    <a:gd name="connsiteY13" fmla="*/ 519285 h 697085"/>
                    <a:gd name="connsiteX0" fmla="*/ 120650 w 1012825"/>
                    <a:gd name="connsiteY0" fmla="*/ 519285 h 697085"/>
                    <a:gd name="connsiteX1" fmla="*/ 0 w 1012825"/>
                    <a:gd name="connsiteY1" fmla="*/ 281160 h 697085"/>
                    <a:gd name="connsiteX2" fmla="*/ 111125 w 1012825"/>
                    <a:gd name="connsiteY2" fmla="*/ 122410 h 697085"/>
                    <a:gd name="connsiteX3" fmla="*/ 873125 w 1012825"/>
                    <a:gd name="connsiteY3" fmla="*/ 97010 h 697085"/>
                    <a:gd name="connsiteX4" fmla="*/ 1012825 w 1012825"/>
                    <a:gd name="connsiteY4" fmla="*/ 319260 h 697085"/>
                    <a:gd name="connsiteX5" fmla="*/ 908050 w 1012825"/>
                    <a:gd name="connsiteY5" fmla="*/ 509760 h 697085"/>
                    <a:gd name="connsiteX6" fmla="*/ 800100 w 1012825"/>
                    <a:gd name="connsiteY6" fmla="*/ 443085 h 697085"/>
                    <a:gd name="connsiteX7" fmla="*/ 755650 w 1012825"/>
                    <a:gd name="connsiteY7" fmla="*/ 211310 h 697085"/>
                    <a:gd name="connsiteX8" fmla="*/ 806450 w 1012825"/>
                    <a:gd name="connsiteY8" fmla="*/ 560560 h 697085"/>
                    <a:gd name="connsiteX9" fmla="*/ 555625 w 1012825"/>
                    <a:gd name="connsiteY9" fmla="*/ 697085 h 697085"/>
                    <a:gd name="connsiteX10" fmla="*/ 200025 w 1012825"/>
                    <a:gd name="connsiteY10" fmla="*/ 579610 h 697085"/>
                    <a:gd name="connsiteX11" fmla="*/ 269875 w 1012825"/>
                    <a:gd name="connsiteY11" fmla="*/ 204960 h 697085"/>
                    <a:gd name="connsiteX12" fmla="*/ 231775 w 1012825"/>
                    <a:gd name="connsiteY12" fmla="*/ 420860 h 697085"/>
                    <a:gd name="connsiteX13" fmla="*/ 120650 w 1012825"/>
                    <a:gd name="connsiteY13" fmla="*/ 519285 h 697085"/>
                    <a:gd name="connsiteX0" fmla="*/ 120650 w 1012825"/>
                    <a:gd name="connsiteY0" fmla="*/ 519285 h 697085"/>
                    <a:gd name="connsiteX1" fmla="*/ 0 w 1012825"/>
                    <a:gd name="connsiteY1" fmla="*/ 281160 h 697085"/>
                    <a:gd name="connsiteX2" fmla="*/ 111125 w 1012825"/>
                    <a:gd name="connsiteY2" fmla="*/ 122410 h 697085"/>
                    <a:gd name="connsiteX3" fmla="*/ 873125 w 1012825"/>
                    <a:gd name="connsiteY3" fmla="*/ 97010 h 697085"/>
                    <a:gd name="connsiteX4" fmla="*/ 1012825 w 1012825"/>
                    <a:gd name="connsiteY4" fmla="*/ 319260 h 697085"/>
                    <a:gd name="connsiteX5" fmla="*/ 908050 w 1012825"/>
                    <a:gd name="connsiteY5" fmla="*/ 509760 h 697085"/>
                    <a:gd name="connsiteX6" fmla="*/ 800100 w 1012825"/>
                    <a:gd name="connsiteY6" fmla="*/ 443085 h 697085"/>
                    <a:gd name="connsiteX7" fmla="*/ 755650 w 1012825"/>
                    <a:gd name="connsiteY7" fmla="*/ 211310 h 697085"/>
                    <a:gd name="connsiteX8" fmla="*/ 806450 w 1012825"/>
                    <a:gd name="connsiteY8" fmla="*/ 560560 h 697085"/>
                    <a:gd name="connsiteX9" fmla="*/ 555625 w 1012825"/>
                    <a:gd name="connsiteY9" fmla="*/ 697085 h 697085"/>
                    <a:gd name="connsiteX10" fmla="*/ 200025 w 1012825"/>
                    <a:gd name="connsiteY10" fmla="*/ 579610 h 697085"/>
                    <a:gd name="connsiteX11" fmla="*/ 269875 w 1012825"/>
                    <a:gd name="connsiteY11" fmla="*/ 204960 h 697085"/>
                    <a:gd name="connsiteX12" fmla="*/ 231775 w 1012825"/>
                    <a:gd name="connsiteY12" fmla="*/ 420860 h 697085"/>
                    <a:gd name="connsiteX13" fmla="*/ 120650 w 1012825"/>
                    <a:gd name="connsiteY13" fmla="*/ 519285 h 697085"/>
                    <a:gd name="connsiteX0" fmla="*/ 120650 w 1012825"/>
                    <a:gd name="connsiteY0" fmla="*/ 519285 h 890760"/>
                    <a:gd name="connsiteX1" fmla="*/ 0 w 1012825"/>
                    <a:gd name="connsiteY1" fmla="*/ 281160 h 890760"/>
                    <a:gd name="connsiteX2" fmla="*/ 111125 w 1012825"/>
                    <a:gd name="connsiteY2" fmla="*/ 122410 h 890760"/>
                    <a:gd name="connsiteX3" fmla="*/ 873125 w 1012825"/>
                    <a:gd name="connsiteY3" fmla="*/ 97010 h 890760"/>
                    <a:gd name="connsiteX4" fmla="*/ 1012825 w 1012825"/>
                    <a:gd name="connsiteY4" fmla="*/ 319260 h 890760"/>
                    <a:gd name="connsiteX5" fmla="*/ 908050 w 1012825"/>
                    <a:gd name="connsiteY5" fmla="*/ 509760 h 890760"/>
                    <a:gd name="connsiteX6" fmla="*/ 800100 w 1012825"/>
                    <a:gd name="connsiteY6" fmla="*/ 443085 h 890760"/>
                    <a:gd name="connsiteX7" fmla="*/ 755650 w 1012825"/>
                    <a:gd name="connsiteY7" fmla="*/ 211310 h 890760"/>
                    <a:gd name="connsiteX8" fmla="*/ 806450 w 1012825"/>
                    <a:gd name="connsiteY8" fmla="*/ 560560 h 890760"/>
                    <a:gd name="connsiteX9" fmla="*/ 517525 w 1012825"/>
                    <a:gd name="connsiteY9" fmla="*/ 890760 h 890760"/>
                    <a:gd name="connsiteX10" fmla="*/ 200025 w 1012825"/>
                    <a:gd name="connsiteY10" fmla="*/ 579610 h 890760"/>
                    <a:gd name="connsiteX11" fmla="*/ 269875 w 1012825"/>
                    <a:gd name="connsiteY11" fmla="*/ 204960 h 890760"/>
                    <a:gd name="connsiteX12" fmla="*/ 231775 w 1012825"/>
                    <a:gd name="connsiteY12" fmla="*/ 420860 h 890760"/>
                    <a:gd name="connsiteX13" fmla="*/ 120650 w 1012825"/>
                    <a:gd name="connsiteY13" fmla="*/ 519285 h 890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12825" h="890760">
                      <a:moveTo>
                        <a:pt x="120650" y="519285"/>
                      </a:moveTo>
                      <a:cubicBezTo>
                        <a:pt x="142346" y="473777"/>
                        <a:pt x="141287" y="350481"/>
                        <a:pt x="0" y="281160"/>
                      </a:cubicBezTo>
                      <a:lnTo>
                        <a:pt x="111125" y="122410"/>
                      </a:lnTo>
                      <a:cubicBezTo>
                        <a:pt x="339725" y="-60682"/>
                        <a:pt x="781050" y="-11998"/>
                        <a:pt x="873125" y="97010"/>
                      </a:cubicBezTo>
                      <a:lnTo>
                        <a:pt x="1012825" y="319260"/>
                      </a:lnTo>
                      <a:cubicBezTo>
                        <a:pt x="911225" y="344660"/>
                        <a:pt x="898525" y="404985"/>
                        <a:pt x="908050" y="509760"/>
                      </a:cubicBezTo>
                      <a:lnTo>
                        <a:pt x="800100" y="443085"/>
                      </a:lnTo>
                      <a:lnTo>
                        <a:pt x="755650" y="211310"/>
                      </a:lnTo>
                      <a:lnTo>
                        <a:pt x="806450" y="560560"/>
                      </a:lnTo>
                      <a:lnTo>
                        <a:pt x="517525" y="890760"/>
                      </a:lnTo>
                      <a:lnTo>
                        <a:pt x="200025" y="579610"/>
                      </a:lnTo>
                      <a:lnTo>
                        <a:pt x="269875" y="204960"/>
                      </a:lnTo>
                      <a:lnTo>
                        <a:pt x="231775" y="420860"/>
                      </a:lnTo>
                      <a:lnTo>
                        <a:pt x="120650" y="519285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8" name="Forma libre 707"/>
                <p:cNvSpPr/>
                <p:nvPr/>
              </p:nvSpPr>
              <p:spPr>
                <a:xfrm>
                  <a:off x="6691467" y="4143637"/>
                  <a:ext cx="1764297" cy="839980"/>
                </a:xfrm>
                <a:custGeom>
                  <a:avLst/>
                  <a:gdLst>
                    <a:gd name="connsiteX0" fmla="*/ 0 w 1764297"/>
                    <a:gd name="connsiteY0" fmla="*/ 0 h 839980"/>
                    <a:gd name="connsiteX1" fmla="*/ 860044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8061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80611 w 1764297"/>
                    <a:gd name="connsiteY7" fmla="*/ 787733 h 839980"/>
                    <a:gd name="connsiteX8" fmla="*/ 852006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56025 w 1764297"/>
                    <a:gd name="connsiteY10" fmla="*/ 791752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8061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80611 w 1764297"/>
                    <a:gd name="connsiteY7" fmla="*/ 787733 h 839980"/>
                    <a:gd name="connsiteX8" fmla="*/ 852006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56025 w 1764297"/>
                    <a:gd name="connsiteY10" fmla="*/ 791752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8061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80611 w 1764297"/>
                    <a:gd name="connsiteY7" fmla="*/ 787733 h 839980"/>
                    <a:gd name="connsiteX8" fmla="*/ 852006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56025 w 1764297"/>
                    <a:gd name="connsiteY10" fmla="*/ 791752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8061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80611 w 1764297"/>
                    <a:gd name="connsiteY7" fmla="*/ 787733 h 839980"/>
                    <a:gd name="connsiteX8" fmla="*/ 852006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56025 w 1764297"/>
                    <a:gd name="connsiteY10" fmla="*/ 791752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8061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80611 w 1764297"/>
                    <a:gd name="connsiteY7" fmla="*/ 787733 h 839980"/>
                    <a:gd name="connsiteX8" fmla="*/ 852006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6120 w 1764297"/>
                    <a:gd name="connsiteY10" fmla="*/ 799790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8061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80611 w 1764297"/>
                    <a:gd name="connsiteY7" fmla="*/ 787733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6120 w 1764297"/>
                    <a:gd name="connsiteY10" fmla="*/ 799790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8061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52479 w 1764297"/>
                    <a:gd name="connsiteY7" fmla="*/ 783714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6120 w 1764297"/>
                    <a:gd name="connsiteY10" fmla="*/ 799790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4444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52479 w 1764297"/>
                    <a:gd name="connsiteY7" fmla="*/ 783714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6120 w 1764297"/>
                    <a:gd name="connsiteY10" fmla="*/ 799790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4444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52479 w 1764297"/>
                    <a:gd name="connsiteY7" fmla="*/ 783714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2101 w 1764297"/>
                    <a:gd name="connsiteY10" fmla="*/ 783714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4444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52479 w 1764297"/>
                    <a:gd name="connsiteY7" fmla="*/ 783714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2101 w 1764297"/>
                    <a:gd name="connsiteY10" fmla="*/ 783714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4444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52479 w 1764297"/>
                    <a:gd name="connsiteY7" fmla="*/ 783714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2101 w 1764297"/>
                    <a:gd name="connsiteY10" fmla="*/ 783714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4444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52479 w 1764297"/>
                    <a:gd name="connsiteY7" fmla="*/ 783714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2101 w 1764297"/>
                    <a:gd name="connsiteY10" fmla="*/ 783714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4444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80611 w 1764297"/>
                    <a:gd name="connsiteY7" fmla="*/ 827923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2101 w 1764297"/>
                    <a:gd name="connsiteY10" fmla="*/ 783714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4444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80611 w 1764297"/>
                    <a:gd name="connsiteY7" fmla="*/ 827923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2101 w 1764297"/>
                    <a:gd name="connsiteY10" fmla="*/ 783714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4444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60517 w 1764297"/>
                    <a:gd name="connsiteY7" fmla="*/ 787733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2101 w 1764297"/>
                    <a:gd name="connsiteY10" fmla="*/ 783714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  <a:gd name="connsiteX0" fmla="*/ 0 w 1764297"/>
                    <a:gd name="connsiteY0" fmla="*/ 0 h 839980"/>
                    <a:gd name="connsiteX1" fmla="*/ 835930 w 1764297"/>
                    <a:gd name="connsiteY1" fmla="*/ 225066 h 839980"/>
                    <a:gd name="connsiteX2" fmla="*/ 948460 w 1764297"/>
                    <a:gd name="connsiteY2" fmla="*/ 237123 h 839980"/>
                    <a:gd name="connsiteX3" fmla="*/ 1764297 w 1764297"/>
                    <a:gd name="connsiteY3" fmla="*/ 12057 h 839980"/>
                    <a:gd name="connsiteX4" fmla="*/ 1511106 w 1764297"/>
                    <a:gd name="connsiteY4" fmla="*/ 839980 h 839980"/>
                    <a:gd name="connsiteX5" fmla="*/ 944441 w 1764297"/>
                    <a:gd name="connsiteY5" fmla="*/ 783714 h 839980"/>
                    <a:gd name="connsiteX6" fmla="*/ 944441 w 1764297"/>
                    <a:gd name="connsiteY6" fmla="*/ 261238 h 839980"/>
                    <a:gd name="connsiteX7" fmla="*/ 940422 w 1764297"/>
                    <a:gd name="connsiteY7" fmla="*/ 775676 h 839980"/>
                    <a:gd name="connsiteX8" fmla="*/ 872101 w 1764297"/>
                    <a:gd name="connsiteY8" fmla="*/ 779695 h 839980"/>
                    <a:gd name="connsiteX9" fmla="*/ 856025 w 1764297"/>
                    <a:gd name="connsiteY9" fmla="*/ 229085 h 839980"/>
                    <a:gd name="connsiteX10" fmla="*/ 872101 w 1764297"/>
                    <a:gd name="connsiteY10" fmla="*/ 783714 h 839980"/>
                    <a:gd name="connsiteX11" fmla="*/ 217020 w 1764297"/>
                    <a:gd name="connsiteY11" fmla="*/ 719409 h 839980"/>
                    <a:gd name="connsiteX12" fmla="*/ 0 w 1764297"/>
                    <a:gd name="connsiteY12" fmla="*/ 0 h 83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4297" h="839980">
                      <a:moveTo>
                        <a:pt x="0" y="0"/>
                      </a:moveTo>
                      <a:cubicBezTo>
                        <a:pt x="278643" y="75022"/>
                        <a:pt x="621589" y="41530"/>
                        <a:pt x="835930" y="225066"/>
                      </a:cubicBezTo>
                      <a:lnTo>
                        <a:pt x="948460" y="237123"/>
                      </a:lnTo>
                      <a:cubicBezTo>
                        <a:pt x="1188255" y="25453"/>
                        <a:pt x="1492351" y="87079"/>
                        <a:pt x="1764297" y="12057"/>
                      </a:cubicBezTo>
                      <a:lnTo>
                        <a:pt x="1511106" y="839980"/>
                      </a:lnTo>
                      <a:cubicBezTo>
                        <a:pt x="1370444" y="748882"/>
                        <a:pt x="1093140" y="770317"/>
                        <a:pt x="944441" y="783714"/>
                      </a:cubicBezTo>
                      <a:lnTo>
                        <a:pt x="944441" y="261238"/>
                      </a:lnTo>
                      <a:cubicBezTo>
                        <a:pt x="943101" y="432717"/>
                        <a:pt x="941762" y="604197"/>
                        <a:pt x="940422" y="775676"/>
                      </a:cubicBezTo>
                      <a:lnTo>
                        <a:pt x="872101" y="779695"/>
                      </a:lnTo>
                      <a:cubicBezTo>
                        <a:pt x="873441" y="596158"/>
                        <a:pt x="854685" y="412622"/>
                        <a:pt x="856025" y="229085"/>
                      </a:cubicBezTo>
                      <a:lnTo>
                        <a:pt x="872101" y="783714"/>
                      </a:lnTo>
                      <a:cubicBezTo>
                        <a:pt x="657759" y="637689"/>
                        <a:pt x="435380" y="708692"/>
                        <a:pt x="217020" y="71940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09" name="Forma libre 708"/>
                <p:cNvSpPr/>
                <p:nvPr/>
              </p:nvSpPr>
              <p:spPr>
                <a:xfrm>
                  <a:off x="6719599" y="3994238"/>
                  <a:ext cx="864063" cy="370446"/>
                </a:xfrm>
                <a:custGeom>
                  <a:avLst/>
                  <a:gdLst>
                    <a:gd name="connsiteX0" fmla="*/ 40189 w 843969"/>
                    <a:gd name="connsiteY0" fmla="*/ 0 h 365733"/>
                    <a:gd name="connsiteX1" fmla="*/ 0 w 843969"/>
                    <a:gd name="connsiteY1" fmla="*/ 172819 h 365733"/>
                    <a:gd name="connsiteX2" fmla="*/ 843969 w 843969"/>
                    <a:gd name="connsiteY2" fmla="*/ 365733 h 365733"/>
                    <a:gd name="connsiteX3" fmla="*/ 835931 w 843969"/>
                    <a:gd name="connsiteY3" fmla="*/ 293390 h 365733"/>
                    <a:gd name="connsiteX4" fmla="*/ 40189 w 843969"/>
                    <a:gd name="connsiteY4" fmla="*/ 0 h 365733"/>
                    <a:gd name="connsiteX0" fmla="*/ 40189 w 843969"/>
                    <a:gd name="connsiteY0" fmla="*/ 2857 h 368590"/>
                    <a:gd name="connsiteX1" fmla="*/ 0 w 843969"/>
                    <a:gd name="connsiteY1" fmla="*/ 175676 h 368590"/>
                    <a:gd name="connsiteX2" fmla="*/ 843969 w 843969"/>
                    <a:gd name="connsiteY2" fmla="*/ 368590 h 368590"/>
                    <a:gd name="connsiteX3" fmla="*/ 835931 w 843969"/>
                    <a:gd name="connsiteY3" fmla="*/ 296247 h 368590"/>
                    <a:gd name="connsiteX4" fmla="*/ 40189 w 843969"/>
                    <a:gd name="connsiteY4" fmla="*/ 2857 h 368590"/>
                    <a:gd name="connsiteX0" fmla="*/ 40189 w 843969"/>
                    <a:gd name="connsiteY0" fmla="*/ 2608 h 368341"/>
                    <a:gd name="connsiteX1" fmla="*/ 0 w 843969"/>
                    <a:gd name="connsiteY1" fmla="*/ 175427 h 368341"/>
                    <a:gd name="connsiteX2" fmla="*/ 843969 w 843969"/>
                    <a:gd name="connsiteY2" fmla="*/ 368341 h 368341"/>
                    <a:gd name="connsiteX3" fmla="*/ 835931 w 843969"/>
                    <a:gd name="connsiteY3" fmla="*/ 320113 h 368341"/>
                    <a:gd name="connsiteX4" fmla="*/ 40189 w 843969"/>
                    <a:gd name="connsiteY4" fmla="*/ 2608 h 368341"/>
                    <a:gd name="connsiteX0" fmla="*/ 40189 w 843969"/>
                    <a:gd name="connsiteY0" fmla="*/ 4713 h 370446"/>
                    <a:gd name="connsiteX1" fmla="*/ 0 w 843969"/>
                    <a:gd name="connsiteY1" fmla="*/ 177532 h 370446"/>
                    <a:gd name="connsiteX2" fmla="*/ 843969 w 843969"/>
                    <a:gd name="connsiteY2" fmla="*/ 370446 h 370446"/>
                    <a:gd name="connsiteX3" fmla="*/ 835931 w 843969"/>
                    <a:gd name="connsiteY3" fmla="*/ 322218 h 370446"/>
                    <a:gd name="connsiteX4" fmla="*/ 40189 w 843969"/>
                    <a:gd name="connsiteY4" fmla="*/ 4713 h 370446"/>
                    <a:gd name="connsiteX0" fmla="*/ 40189 w 843969"/>
                    <a:gd name="connsiteY0" fmla="*/ 4713 h 370446"/>
                    <a:gd name="connsiteX1" fmla="*/ 0 w 843969"/>
                    <a:gd name="connsiteY1" fmla="*/ 177532 h 370446"/>
                    <a:gd name="connsiteX2" fmla="*/ 843969 w 843969"/>
                    <a:gd name="connsiteY2" fmla="*/ 370446 h 370446"/>
                    <a:gd name="connsiteX3" fmla="*/ 835931 w 843969"/>
                    <a:gd name="connsiteY3" fmla="*/ 322218 h 370446"/>
                    <a:gd name="connsiteX4" fmla="*/ 40189 w 843969"/>
                    <a:gd name="connsiteY4" fmla="*/ 4713 h 370446"/>
                    <a:gd name="connsiteX0" fmla="*/ 40189 w 843969"/>
                    <a:gd name="connsiteY0" fmla="*/ 4713 h 370446"/>
                    <a:gd name="connsiteX1" fmla="*/ 0 w 843969"/>
                    <a:gd name="connsiteY1" fmla="*/ 177532 h 370446"/>
                    <a:gd name="connsiteX2" fmla="*/ 843969 w 843969"/>
                    <a:gd name="connsiteY2" fmla="*/ 370446 h 370446"/>
                    <a:gd name="connsiteX3" fmla="*/ 835931 w 843969"/>
                    <a:gd name="connsiteY3" fmla="*/ 322218 h 370446"/>
                    <a:gd name="connsiteX4" fmla="*/ 40189 w 843969"/>
                    <a:gd name="connsiteY4" fmla="*/ 4713 h 370446"/>
                    <a:gd name="connsiteX0" fmla="*/ 60283 w 864063"/>
                    <a:gd name="connsiteY0" fmla="*/ 4713 h 370446"/>
                    <a:gd name="connsiteX1" fmla="*/ 0 w 864063"/>
                    <a:gd name="connsiteY1" fmla="*/ 169494 h 370446"/>
                    <a:gd name="connsiteX2" fmla="*/ 864063 w 864063"/>
                    <a:gd name="connsiteY2" fmla="*/ 370446 h 370446"/>
                    <a:gd name="connsiteX3" fmla="*/ 856025 w 864063"/>
                    <a:gd name="connsiteY3" fmla="*/ 322218 h 370446"/>
                    <a:gd name="connsiteX4" fmla="*/ 60283 w 864063"/>
                    <a:gd name="connsiteY4" fmla="*/ 4713 h 370446"/>
                    <a:gd name="connsiteX0" fmla="*/ 60283 w 864063"/>
                    <a:gd name="connsiteY0" fmla="*/ 4713 h 370446"/>
                    <a:gd name="connsiteX1" fmla="*/ 0 w 864063"/>
                    <a:gd name="connsiteY1" fmla="*/ 169494 h 370446"/>
                    <a:gd name="connsiteX2" fmla="*/ 864063 w 864063"/>
                    <a:gd name="connsiteY2" fmla="*/ 370446 h 370446"/>
                    <a:gd name="connsiteX3" fmla="*/ 856025 w 864063"/>
                    <a:gd name="connsiteY3" fmla="*/ 322218 h 370446"/>
                    <a:gd name="connsiteX4" fmla="*/ 60283 w 864063"/>
                    <a:gd name="connsiteY4" fmla="*/ 4713 h 370446"/>
                    <a:gd name="connsiteX0" fmla="*/ 60283 w 864063"/>
                    <a:gd name="connsiteY0" fmla="*/ 4713 h 370446"/>
                    <a:gd name="connsiteX1" fmla="*/ 0 w 864063"/>
                    <a:gd name="connsiteY1" fmla="*/ 169494 h 370446"/>
                    <a:gd name="connsiteX2" fmla="*/ 864063 w 864063"/>
                    <a:gd name="connsiteY2" fmla="*/ 370446 h 370446"/>
                    <a:gd name="connsiteX3" fmla="*/ 856025 w 864063"/>
                    <a:gd name="connsiteY3" fmla="*/ 322218 h 370446"/>
                    <a:gd name="connsiteX4" fmla="*/ 60283 w 864063"/>
                    <a:gd name="connsiteY4" fmla="*/ 4713 h 37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4063" h="370446">
                      <a:moveTo>
                        <a:pt x="60283" y="4713"/>
                      </a:moveTo>
                      <a:cubicBezTo>
                        <a:pt x="88416" y="59640"/>
                        <a:pt x="92435" y="114567"/>
                        <a:pt x="0" y="169494"/>
                      </a:cubicBezTo>
                      <a:cubicBezTo>
                        <a:pt x="269266" y="133323"/>
                        <a:pt x="634985" y="257913"/>
                        <a:pt x="864063" y="370446"/>
                      </a:cubicBezTo>
                      <a:lnTo>
                        <a:pt x="856025" y="322218"/>
                      </a:lnTo>
                      <a:cubicBezTo>
                        <a:pt x="735458" y="95811"/>
                        <a:pt x="349643" y="-26099"/>
                        <a:pt x="60283" y="47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10" name="Forma libre 709"/>
                <p:cNvSpPr/>
                <p:nvPr/>
              </p:nvSpPr>
              <p:spPr>
                <a:xfrm>
                  <a:off x="6779883" y="4115324"/>
                  <a:ext cx="807799" cy="225246"/>
                </a:xfrm>
                <a:custGeom>
                  <a:avLst/>
                  <a:gdLst>
                    <a:gd name="connsiteX0" fmla="*/ 0 w 807799"/>
                    <a:gd name="connsiteY0" fmla="*/ 0 h 225067"/>
                    <a:gd name="connsiteX1" fmla="*/ 807799 w 807799"/>
                    <a:gd name="connsiteY1" fmla="*/ 225067 h 225067"/>
                    <a:gd name="connsiteX2" fmla="*/ 807799 w 807799"/>
                    <a:gd name="connsiteY2" fmla="*/ 225067 h 225067"/>
                    <a:gd name="connsiteX0" fmla="*/ 0 w 807799"/>
                    <a:gd name="connsiteY0" fmla="*/ 135 h 225202"/>
                    <a:gd name="connsiteX1" fmla="*/ 807799 w 807799"/>
                    <a:gd name="connsiteY1" fmla="*/ 225202 h 225202"/>
                    <a:gd name="connsiteX2" fmla="*/ 807799 w 807799"/>
                    <a:gd name="connsiteY2" fmla="*/ 225202 h 225202"/>
                    <a:gd name="connsiteX0" fmla="*/ 0 w 807799"/>
                    <a:gd name="connsiteY0" fmla="*/ 179 h 225246"/>
                    <a:gd name="connsiteX1" fmla="*/ 807799 w 807799"/>
                    <a:gd name="connsiteY1" fmla="*/ 225246 h 225246"/>
                    <a:gd name="connsiteX2" fmla="*/ 807799 w 807799"/>
                    <a:gd name="connsiteY2" fmla="*/ 225246 h 225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7799" h="225246">
                      <a:moveTo>
                        <a:pt x="0" y="179"/>
                      </a:moveTo>
                      <a:cubicBezTo>
                        <a:pt x="289361" y="-5180"/>
                        <a:pt x="558628" y="110034"/>
                        <a:pt x="807799" y="225246"/>
                      </a:cubicBezTo>
                      <a:lnTo>
                        <a:pt x="807799" y="225246"/>
                      </a:ln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711" name="Forma libre 710"/>
                <p:cNvSpPr/>
                <p:nvPr/>
              </p:nvSpPr>
              <p:spPr>
                <a:xfrm>
                  <a:off x="6779883" y="4071294"/>
                  <a:ext cx="811818" cy="257219"/>
                </a:xfrm>
                <a:custGeom>
                  <a:avLst/>
                  <a:gdLst>
                    <a:gd name="connsiteX0" fmla="*/ 0 w 811818"/>
                    <a:gd name="connsiteY0" fmla="*/ 0 h 257219"/>
                    <a:gd name="connsiteX1" fmla="*/ 811818 w 811818"/>
                    <a:gd name="connsiteY1" fmla="*/ 257219 h 257219"/>
                    <a:gd name="connsiteX0" fmla="*/ 0 w 811818"/>
                    <a:gd name="connsiteY0" fmla="*/ 0 h 257219"/>
                    <a:gd name="connsiteX1" fmla="*/ 811818 w 811818"/>
                    <a:gd name="connsiteY1" fmla="*/ 257219 h 257219"/>
                    <a:gd name="connsiteX0" fmla="*/ 0 w 811818"/>
                    <a:gd name="connsiteY0" fmla="*/ 0 h 257219"/>
                    <a:gd name="connsiteX1" fmla="*/ 811818 w 811818"/>
                    <a:gd name="connsiteY1" fmla="*/ 257219 h 257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11818" h="257219">
                      <a:moveTo>
                        <a:pt x="0" y="0"/>
                      </a:moveTo>
                      <a:cubicBezTo>
                        <a:pt x="286682" y="1340"/>
                        <a:pt x="553268" y="139326"/>
                        <a:pt x="811818" y="257219"/>
                      </a:cubicBez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712" name="Forma libre 711"/>
                <p:cNvSpPr/>
                <p:nvPr/>
              </p:nvSpPr>
              <p:spPr>
                <a:xfrm>
                  <a:off x="6775865" y="4020591"/>
                  <a:ext cx="787704" cy="295864"/>
                </a:xfrm>
                <a:custGeom>
                  <a:avLst/>
                  <a:gdLst>
                    <a:gd name="connsiteX0" fmla="*/ 0 w 783685"/>
                    <a:gd name="connsiteY0" fmla="*/ 0 h 277315"/>
                    <a:gd name="connsiteX1" fmla="*/ 783685 w 783685"/>
                    <a:gd name="connsiteY1" fmla="*/ 277315 h 277315"/>
                    <a:gd name="connsiteX2" fmla="*/ 783685 w 783685"/>
                    <a:gd name="connsiteY2" fmla="*/ 277315 h 277315"/>
                    <a:gd name="connsiteX3" fmla="*/ 783685 w 783685"/>
                    <a:gd name="connsiteY3" fmla="*/ 277315 h 277315"/>
                    <a:gd name="connsiteX4" fmla="*/ 0 w 783685"/>
                    <a:gd name="connsiteY4" fmla="*/ 0 h 277315"/>
                    <a:gd name="connsiteX0" fmla="*/ 80156 w 863841"/>
                    <a:gd name="connsiteY0" fmla="*/ 6495 h 283810"/>
                    <a:gd name="connsiteX1" fmla="*/ 863841 w 863841"/>
                    <a:gd name="connsiteY1" fmla="*/ 283810 h 283810"/>
                    <a:gd name="connsiteX2" fmla="*/ 863841 w 863841"/>
                    <a:gd name="connsiteY2" fmla="*/ 283810 h 283810"/>
                    <a:gd name="connsiteX3" fmla="*/ 863841 w 863841"/>
                    <a:gd name="connsiteY3" fmla="*/ 283810 h 283810"/>
                    <a:gd name="connsiteX4" fmla="*/ 80156 w 863841"/>
                    <a:gd name="connsiteY4" fmla="*/ 6495 h 283810"/>
                    <a:gd name="connsiteX0" fmla="*/ 80156 w 863841"/>
                    <a:gd name="connsiteY0" fmla="*/ 0 h 277315"/>
                    <a:gd name="connsiteX1" fmla="*/ 863841 w 863841"/>
                    <a:gd name="connsiteY1" fmla="*/ 277315 h 277315"/>
                    <a:gd name="connsiteX2" fmla="*/ 863841 w 863841"/>
                    <a:gd name="connsiteY2" fmla="*/ 277315 h 277315"/>
                    <a:gd name="connsiteX3" fmla="*/ 863841 w 863841"/>
                    <a:gd name="connsiteY3" fmla="*/ 277315 h 277315"/>
                    <a:gd name="connsiteX4" fmla="*/ 80156 w 863841"/>
                    <a:gd name="connsiteY4" fmla="*/ 0 h 277315"/>
                    <a:gd name="connsiteX0" fmla="*/ 80156 w 863841"/>
                    <a:gd name="connsiteY0" fmla="*/ 12660 h 289975"/>
                    <a:gd name="connsiteX1" fmla="*/ 863841 w 863841"/>
                    <a:gd name="connsiteY1" fmla="*/ 289975 h 289975"/>
                    <a:gd name="connsiteX2" fmla="*/ 863841 w 863841"/>
                    <a:gd name="connsiteY2" fmla="*/ 289975 h 289975"/>
                    <a:gd name="connsiteX3" fmla="*/ 863841 w 863841"/>
                    <a:gd name="connsiteY3" fmla="*/ 289975 h 289975"/>
                    <a:gd name="connsiteX4" fmla="*/ 80156 w 863841"/>
                    <a:gd name="connsiteY4" fmla="*/ 12660 h 289975"/>
                    <a:gd name="connsiteX0" fmla="*/ 82892 w 866577"/>
                    <a:gd name="connsiteY0" fmla="*/ 12660 h 289975"/>
                    <a:gd name="connsiteX1" fmla="*/ 866577 w 866577"/>
                    <a:gd name="connsiteY1" fmla="*/ 289975 h 289975"/>
                    <a:gd name="connsiteX2" fmla="*/ 866577 w 866577"/>
                    <a:gd name="connsiteY2" fmla="*/ 289975 h 289975"/>
                    <a:gd name="connsiteX3" fmla="*/ 866577 w 866577"/>
                    <a:gd name="connsiteY3" fmla="*/ 289975 h 289975"/>
                    <a:gd name="connsiteX4" fmla="*/ 82892 w 866577"/>
                    <a:gd name="connsiteY4" fmla="*/ 12660 h 289975"/>
                    <a:gd name="connsiteX0" fmla="*/ 0 w 783685"/>
                    <a:gd name="connsiteY0" fmla="*/ 12660 h 289975"/>
                    <a:gd name="connsiteX1" fmla="*/ 783685 w 783685"/>
                    <a:gd name="connsiteY1" fmla="*/ 289975 h 289975"/>
                    <a:gd name="connsiteX2" fmla="*/ 783685 w 783685"/>
                    <a:gd name="connsiteY2" fmla="*/ 289975 h 289975"/>
                    <a:gd name="connsiteX3" fmla="*/ 783685 w 783685"/>
                    <a:gd name="connsiteY3" fmla="*/ 289975 h 289975"/>
                    <a:gd name="connsiteX4" fmla="*/ 0 w 783685"/>
                    <a:gd name="connsiteY4" fmla="*/ 12660 h 289975"/>
                    <a:gd name="connsiteX0" fmla="*/ 0 w 783685"/>
                    <a:gd name="connsiteY0" fmla="*/ 12660 h 289975"/>
                    <a:gd name="connsiteX1" fmla="*/ 783685 w 783685"/>
                    <a:gd name="connsiteY1" fmla="*/ 289975 h 289975"/>
                    <a:gd name="connsiteX2" fmla="*/ 783685 w 783685"/>
                    <a:gd name="connsiteY2" fmla="*/ 289975 h 289975"/>
                    <a:gd name="connsiteX3" fmla="*/ 783685 w 783685"/>
                    <a:gd name="connsiteY3" fmla="*/ 289975 h 289975"/>
                    <a:gd name="connsiteX4" fmla="*/ 0 w 783685"/>
                    <a:gd name="connsiteY4" fmla="*/ 12660 h 289975"/>
                    <a:gd name="connsiteX0" fmla="*/ 0 w 783685"/>
                    <a:gd name="connsiteY0" fmla="*/ 12660 h 289975"/>
                    <a:gd name="connsiteX1" fmla="*/ 783685 w 783685"/>
                    <a:gd name="connsiteY1" fmla="*/ 289975 h 289975"/>
                    <a:gd name="connsiteX2" fmla="*/ 783685 w 783685"/>
                    <a:gd name="connsiteY2" fmla="*/ 289975 h 289975"/>
                    <a:gd name="connsiteX3" fmla="*/ 783685 w 783685"/>
                    <a:gd name="connsiteY3" fmla="*/ 289975 h 289975"/>
                    <a:gd name="connsiteX4" fmla="*/ 0 w 783685"/>
                    <a:gd name="connsiteY4" fmla="*/ 12660 h 289975"/>
                    <a:gd name="connsiteX0" fmla="*/ 7734 w 791419"/>
                    <a:gd name="connsiteY0" fmla="*/ 8733 h 286048"/>
                    <a:gd name="connsiteX1" fmla="*/ 791419 w 791419"/>
                    <a:gd name="connsiteY1" fmla="*/ 286048 h 286048"/>
                    <a:gd name="connsiteX2" fmla="*/ 791419 w 791419"/>
                    <a:gd name="connsiteY2" fmla="*/ 286048 h 286048"/>
                    <a:gd name="connsiteX3" fmla="*/ 791419 w 791419"/>
                    <a:gd name="connsiteY3" fmla="*/ 286048 h 286048"/>
                    <a:gd name="connsiteX4" fmla="*/ 413643 w 791419"/>
                    <a:gd name="connsiteY4" fmla="*/ 89114 h 286048"/>
                    <a:gd name="connsiteX5" fmla="*/ 7734 w 791419"/>
                    <a:gd name="connsiteY5" fmla="*/ 8733 h 286048"/>
                    <a:gd name="connsiteX0" fmla="*/ 7734 w 791419"/>
                    <a:gd name="connsiteY0" fmla="*/ 8733 h 286048"/>
                    <a:gd name="connsiteX1" fmla="*/ 791419 w 791419"/>
                    <a:gd name="connsiteY1" fmla="*/ 286048 h 286048"/>
                    <a:gd name="connsiteX2" fmla="*/ 791419 w 791419"/>
                    <a:gd name="connsiteY2" fmla="*/ 286048 h 286048"/>
                    <a:gd name="connsiteX3" fmla="*/ 791419 w 791419"/>
                    <a:gd name="connsiteY3" fmla="*/ 286048 h 286048"/>
                    <a:gd name="connsiteX4" fmla="*/ 413643 w 791419"/>
                    <a:gd name="connsiteY4" fmla="*/ 89114 h 286048"/>
                    <a:gd name="connsiteX5" fmla="*/ 7734 w 791419"/>
                    <a:gd name="connsiteY5" fmla="*/ 8733 h 286048"/>
                    <a:gd name="connsiteX0" fmla="*/ 3912 w 787597"/>
                    <a:gd name="connsiteY0" fmla="*/ 2857 h 280172"/>
                    <a:gd name="connsiteX1" fmla="*/ 787597 w 787597"/>
                    <a:gd name="connsiteY1" fmla="*/ 280172 h 280172"/>
                    <a:gd name="connsiteX2" fmla="*/ 787597 w 787597"/>
                    <a:gd name="connsiteY2" fmla="*/ 280172 h 280172"/>
                    <a:gd name="connsiteX3" fmla="*/ 787597 w 787597"/>
                    <a:gd name="connsiteY3" fmla="*/ 280172 h 280172"/>
                    <a:gd name="connsiteX4" fmla="*/ 787597 w 787597"/>
                    <a:gd name="connsiteY4" fmla="*/ 276152 h 280172"/>
                    <a:gd name="connsiteX5" fmla="*/ 3912 w 787597"/>
                    <a:gd name="connsiteY5" fmla="*/ 2857 h 280172"/>
                    <a:gd name="connsiteX0" fmla="*/ 3852 w 787537"/>
                    <a:gd name="connsiteY0" fmla="*/ 5294 h 282609"/>
                    <a:gd name="connsiteX1" fmla="*/ 787537 w 787537"/>
                    <a:gd name="connsiteY1" fmla="*/ 282609 h 282609"/>
                    <a:gd name="connsiteX2" fmla="*/ 787537 w 787537"/>
                    <a:gd name="connsiteY2" fmla="*/ 282609 h 282609"/>
                    <a:gd name="connsiteX3" fmla="*/ 787537 w 787537"/>
                    <a:gd name="connsiteY3" fmla="*/ 282609 h 282609"/>
                    <a:gd name="connsiteX4" fmla="*/ 787537 w 787537"/>
                    <a:gd name="connsiteY4" fmla="*/ 278589 h 282609"/>
                    <a:gd name="connsiteX5" fmla="*/ 3852 w 787537"/>
                    <a:gd name="connsiteY5" fmla="*/ 5294 h 282609"/>
                    <a:gd name="connsiteX0" fmla="*/ 3852 w 787537"/>
                    <a:gd name="connsiteY0" fmla="*/ 6132 h 283447"/>
                    <a:gd name="connsiteX1" fmla="*/ 787537 w 787537"/>
                    <a:gd name="connsiteY1" fmla="*/ 283447 h 283447"/>
                    <a:gd name="connsiteX2" fmla="*/ 787537 w 787537"/>
                    <a:gd name="connsiteY2" fmla="*/ 283447 h 283447"/>
                    <a:gd name="connsiteX3" fmla="*/ 787537 w 787537"/>
                    <a:gd name="connsiteY3" fmla="*/ 283447 h 283447"/>
                    <a:gd name="connsiteX4" fmla="*/ 787537 w 787537"/>
                    <a:gd name="connsiteY4" fmla="*/ 279427 h 283447"/>
                    <a:gd name="connsiteX5" fmla="*/ 3852 w 787537"/>
                    <a:gd name="connsiteY5" fmla="*/ 6132 h 283447"/>
                    <a:gd name="connsiteX0" fmla="*/ 0 w 783685"/>
                    <a:gd name="connsiteY0" fmla="*/ 6132 h 283447"/>
                    <a:gd name="connsiteX1" fmla="*/ 783685 w 783685"/>
                    <a:gd name="connsiteY1" fmla="*/ 283447 h 283447"/>
                    <a:gd name="connsiteX2" fmla="*/ 783685 w 783685"/>
                    <a:gd name="connsiteY2" fmla="*/ 283447 h 283447"/>
                    <a:gd name="connsiteX3" fmla="*/ 783685 w 783685"/>
                    <a:gd name="connsiteY3" fmla="*/ 283447 h 283447"/>
                    <a:gd name="connsiteX4" fmla="*/ 783685 w 783685"/>
                    <a:gd name="connsiteY4" fmla="*/ 279427 h 283447"/>
                    <a:gd name="connsiteX5" fmla="*/ 0 w 783685"/>
                    <a:gd name="connsiteY5" fmla="*/ 6132 h 283447"/>
                    <a:gd name="connsiteX0" fmla="*/ 0 w 783685"/>
                    <a:gd name="connsiteY0" fmla="*/ 15054 h 292369"/>
                    <a:gd name="connsiteX1" fmla="*/ 783685 w 783685"/>
                    <a:gd name="connsiteY1" fmla="*/ 292369 h 292369"/>
                    <a:gd name="connsiteX2" fmla="*/ 783685 w 783685"/>
                    <a:gd name="connsiteY2" fmla="*/ 292369 h 292369"/>
                    <a:gd name="connsiteX3" fmla="*/ 783685 w 783685"/>
                    <a:gd name="connsiteY3" fmla="*/ 292369 h 292369"/>
                    <a:gd name="connsiteX4" fmla="*/ 783685 w 783685"/>
                    <a:gd name="connsiteY4" fmla="*/ 288349 h 292369"/>
                    <a:gd name="connsiteX5" fmla="*/ 0 w 783685"/>
                    <a:gd name="connsiteY5" fmla="*/ 15054 h 292369"/>
                    <a:gd name="connsiteX0" fmla="*/ 0 w 783685"/>
                    <a:gd name="connsiteY0" fmla="*/ 15054 h 292369"/>
                    <a:gd name="connsiteX1" fmla="*/ 783685 w 783685"/>
                    <a:gd name="connsiteY1" fmla="*/ 292369 h 292369"/>
                    <a:gd name="connsiteX2" fmla="*/ 783685 w 783685"/>
                    <a:gd name="connsiteY2" fmla="*/ 292369 h 292369"/>
                    <a:gd name="connsiteX3" fmla="*/ 783685 w 783685"/>
                    <a:gd name="connsiteY3" fmla="*/ 292369 h 292369"/>
                    <a:gd name="connsiteX4" fmla="*/ 783685 w 783685"/>
                    <a:gd name="connsiteY4" fmla="*/ 288349 h 292369"/>
                    <a:gd name="connsiteX5" fmla="*/ 0 w 783685"/>
                    <a:gd name="connsiteY5" fmla="*/ 15054 h 292369"/>
                    <a:gd name="connsiteX0" fmla="*/ 0 w 783685"/>
                    <a:gd name="connsiteY0" fmla="*/ 17549 h 294864"/>
                    <a:gd name="connsiteX1" fmla="*/ 783685 w 783685"/>
                    <a:gd name="connsiteY1" fmla="*/ 294864 h 294864"/>
                    <a:gd name="connsiteX2" fmla="*/ 783685 w 783685"/>
                    <a:gd name="connsiteY2" fmla="*/ 294864 h 294864"/>
                    <a:gd name="connsiteX3" fmla="*/ 783685 w 783685"/>
                    <a:gd name="connsiteY3" fmla="*/ 294864 h 294864"/>
                    <a:gd name="connsiteX4" fmla="*/ 783685 w 783685"/>
                    <a:gd name="connsiteY4" fmla="*/ 258691 h 294864"/>
                    <a:gd name="connsiteX5" fmla="*/ 0 w 783685"/>
                    <a:gd name="connsiteY5" fmla="*/ 17549 h 294864"/>
                    <a:gd name="connsiteX0" fmla="*/ 0 w 783685"/>
                    <a:gd name="connsiteY0" fmla="*/ 17549 h 294864"/>
                    <a:gd name="connsiteX1" fmla="*/ 783685 w 783685"/>
                    <a:gd name="connsiteY1" fmla="*/ 294864 h 294864"/>
                    <a:gd name="connsiteX2" fmla="*/ 783685 w 783685"/>
                    <a:gd name="connsiteY2" fmla="*/ 294864 h 294864"/>
                    <a:gd name="connsiteX3" fmla="*/ 783685 w 783685"/>
                    <a:gd name="connsiteY3" fmla="*/ 294864 h 294864"/>
                    <a:gd name="connsiteX4" fmla="*/ 783685 w 783685"/>
                    <a:gd name="connsiteY4" fmla="*/ 258691 h 294864"/>
                    <a:gd name="connsiteX5" fmla="*/ 0 w 783685"/>
                    <a:gd name="connsiteY5" fmla="*/ 17549 h 294864"/>
                    <a:gd name="connsiteX0" fmla="*/ 0 w 787704"/>
                    <a:gd name="connsiteY0" fmla="*/ 14531 h 295864"/>
                    <a:gd name="connsiteX1" fmla="*/ 783685 w 787704"/>
                    <a:gd name="connsiteY1" fmla="*/ 291846 h 295864"/>
                    <a:gd name="connsiteX2" fmla="*/ 783685 w 787704"/>
                    <a:gd name="connsiteY2" fmla="*/ 291846 h 295864"/>
                    <a:gd name="connsiteX3" fmla="*/ 783685 w 787704"/>
                    <a:gd name="connsiteY3" fmla="*/ 291846 h 295864"/>
                    <a:gd name="connsiteX4" fmla="*/ 787704 w 787704"/>
                    <a:gd name="connsiteY4" fmla="*/ 295864 h 295864"/>
                    <a:gd name="connsiteX5" fmla="*/ 0 w 787704"/>
                    <a:gd name="connsiteY5" fmla="*/ 14531 h 295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7704" h="295864">
                      <a:moveTo>
                        <a:pt x="0" y="14531"/>
                      </a:moveTo>
                      <a:cubicBezTo>
                        <a:pt x="152719" y="-1546"/>
                        <a:pt x="514419" y="119027"/>
                        <a:pt x="783685" y="291846"/>
                      </a:cubicBezTo>
                      <a:lnTo>
                        <a:pt x="783685" y="291846"/>
                      </a:lnTo>
                      <a:lnTo>
                        <a:pt x="783685" y="291846"/>
                      </a:lnTo>
                      <a:lnTo>
                        <a:pt x="787704" y="295864"/>
                      </a:lnTo>
                      <a:cubicBezTo>
                        <a:pt x="669146" y="112997"/>
                        <a:pt x="109850" y="-50443"/>
                        <a:pt x="0" y="14531"/>
                      </a:cubicBezTo>
                      <a:close/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13" name="Forma libre 712"/>
                <p:cNvSpPr/>
                <p:nvPr/>
              </p:nvSpPr>
              <p:spPr>
                <a:xfrm rot="2066666">
                  <a:off x="8306124" y="4271781"/>
                  <a:ext cx="199356" cy="170366"/>
                </a:xfrm>
                <a:custGeom>
                  <a:avLst/>
                  <a:gdLst>
                    <a:gd name="connsiteX0" fmla="*/ 88900 w 149225"/>
                    <a:gd name="connsiteY0" fmla="*/ 0 h 168275"/>
                    <a:gd name="connsiteX1" fmla="*/ 82550 w 149225"/>
                    <a:gd name="connsiteY1" fmla="*/ 88900 h 168275"/>
                    <a:gd name="connsiteX2" fmla="*/ 82550 w 149225"/>
                    <a:gd name="connsiteY2" fmla="*/ 88900 h 168275"/>
                    <a:gd name="connsiteX3" fmla="*/ 82550 w 149225"/>
                    <a:gd name="connsiteY3" fmla="*/ 88900 h 168275"/>
                    <a:gd name="connsiteX4" fmla="*/ 3175 w 149225"/>
                    <a:gd name="connsiteY4" fmla="*/ 98425 h 168275"/>
                    <a:gd name="connsiteX5" fmla="*/ 0 w 149225"/>
                    <a:gd name="connsiteY5" fmla="*/ 168275 h 168275"/>
                    <a:gd name="connsiteX6" fmla="*/ 120650 w 149225"/>
                    <a:gd name="connsiteY6" fmla="*/ 155575 h 168275"/>
                    <a:gd name="connsiteX7" fmla="*/ 149225 w 149225"/>
                    <a:gd name="connsiteY7" fmla="*/ 107950 h 168275"/>
                    <a:gd name="connsiteX8" fmla="*/ 88900 w 149225"/>
                    <a:gd name="connsiteY8" fmla="*/ 0 h 168275"/>
                    <a:gd name="connsiteX0" fmla="*/ 113608 w 173933"/>
                    <a:gd name="connsiteY0" fmla="*/ 0 h 168275"/>
                    <a:gd name="connsiteX1" fmla="*/ 107258 w 173933"/>
                    <a:gd name="connsiteY1" fmla="*/ 88900 h 168275"/>
                    <a:gd name="connsiteX2" fmla="*/ 107258 w 173933"/>
                    <a:gd name="connsiteY2" fmla="*/ 88900 h 168275"/>
                    <a:gd name="connsiteX3" fmla="*/ 107258 w 173933"/>
                    <a:gd name="connsiteY3" fmla="*/ 88900 h 168275"/>
                    <a:gd name="connsiteX4" fmla="*/ 27883 w 173933"/>
                    <a:gd name="connsiteY4" fmla="*/ 98425 h 168275"/>
                    <a:gd name="connsiteX5" fmla="*/ 24708 w 173933"/>
                    <a:gd name="connsiteY5" fmla="*/ 168275 h 168275"/>
                    <a:gd name="connsiteX6" fmla="*/ 145358 w 173933"/>
                    <a:gd name="connsiteY6" fmla="*/ 155575 h 168275"/>
                    <a:gd name="connsiteX7" fmla="*/ 173933 w 173933"/>
                    <a:gd name="connsiteY7" fmla="*/ 107950 h 168275"/>
                    <a:gd name="connsiteX8" fmla="*/ 113608 w 173933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70366"/>
                    <a:gd name="connsiteX1" fmla="*/ 125016 w 199356"/>
                    <a:gd name="connsiteY1" fmla="*/ 88900 h 170366"/>
                    <a:gd name="connsiteX2" fmla="*/ 125016 w 199356"/>
                    <a:gd name="connsiteY2" fmla="*/ 88900 h 170366"/>
                    <a:gd name="connsiteX3" fmla="*/ 125016 w 199356"/>
                    <a:gd name="connsiteY3" fmla="*/ 88900 h 170366"/>
                    <a:gd name="connsiteX4" fmla="*/ 45641 w 199356"/>
                    <a:gd name="connsiteY4" fmla="*/ 98425 h 170366"/>
                    <a:gd name="connsiteX5" fmla="*/ 42466 w 199356"/>
                    <a:gd name="connsiteY5" fmla="*/ 168275 h 170366"/>
                    <a:gd name="connsiteX6" fmla="*/ 163116 w 199356"/>
                    <a:gd name="connsiteY6" fmla="*/ 155575 h 170366"/>
                    <a:gd name="connsiteX7" fmla="*/ 191691 w 199356"/>
                    <a:gd name="connsiteY7" fmla="*/ 107950 h 170366"/>
                    <a:gd name="connsiteX8" fmla="*/ 131366 w 199356"/>
                    <a:gd name="connsiteY8" fmla="*/ 0 h 17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356" h="170366">
                      <a:moveTo>
                        <a:pt x="131366" y="0"/>
                      </a:move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45641" y="98425"/>
                      </a:lnTo>
                      <a:cubicBezTo>
                        <a:pt x="-15742" y="109008"/>
                        <a:pt x="-13626" y="144992"/>
                        <a:pt x="42466" y="168275"/>
                      </a:cubicBezTo>
                      <a:cubicBezTo>
                        <a:pt x="82683" y="164042"/>
                        <a:pt x="126074" y="182033"/>
                        <a:pt x="163116" y="155575"/>
                      </a:cubicBezTo>
                      <a:cubicBezTo>
                        <a:pt x="229791" y="149225"/>
                        <a:pt x="182166" y="123825"/>
                        <a:pt x="191691" y="107950"/>
                      </a:cubicBezTo>
                      <a:cubicBezTo>
                        <a:pt x="209683" y="62442"/>
                        <a:pt x="186399" y="23283"/>
                        <a:pt x="131366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14" name="Forma libre 713"/>
                <p:cNvSpPr/>
                <p:nvPr/>
              </p:nvSpPr>
              <p:spPr>
                <a:xfrm rot="1286217">
                  <a:off x="8299657" y="4216539"/>
                  <a:ext cx="199356" cy="170366"/>
                </a:xfrm>
                <a:custGeom>
                  <a:avLst/>
                  <a:gdLst>
                    <a:gd name="connsiteX0" fmla="*/ 88900 w 149225"/>
                    <a:gd name="connsiteY0" fmla="*/ 0 h 168275"/>
                    <a:gd name="connsiteX1" fmla="*/ 82550 w 149225"/>
                    <a:gd name="connsiteY1" fmla="*/ 88900 h 168275"/>
                    <a:gd name="connsiteX2" fmla="*/ 82550 w 149225"/>
                    <a:gd name="connsiteY2" fmla="*/ 88900 h 168275"/>
                    <a:gd name="connsiteX3" fmla="*/ 82550 w 149225"/>
                    <a:gd name="connsiteY3" fmla="*/ 88900 h 168275"/>
                    <a:gd name="connsiteX4" fmla="*/ 3175 w 149225"/>
                    <a:gd name="connsiteY4" fmla="*/ 98425 h 168275"/>
                    <a:gd name="connsiteX5" fmla="*/ 0 w 149225"/>
                    <a:gd name="connsiteY5" fmla="*/ 168275 h 168275"/>
                    <a:gd name="connsiteX6" fmla="*/ 120650 w 149225"/>
                    <a:gd name="connsiteY6" fmla="*/ 155575 h 168275"/>
                    <a:gd name="connsiteX7" fmla="*/ 149225 w 149225"/>
                    <a:gd name="connsiteY7" fmla="*/ 107950 h 168275"/>
                    <a:gd name="connsiteX8" fmla="*/ 88900 w 149225"/>
                    <a:gd name="connsiteY8" fmla="*/ 0 h 168275"/>
                    <a:gd name="connsiteX0" fmla="*/ 113608 w 173933"/>
                    <a:gd name="connsiteY0" fmla="*/ 0 h 168275"/>
                    <a:gd name="connsiteX1" fmla="*/ 107258 w 173933"/>
                    <a:gd name="connsiteY1" fmla="*/ 88900 h 168275"/>
                    <a:gd name="connsiteX2" fmla="*/ 107258 w 173933"/>
                    <a:gd name="connsiteY2" fmla="*/ 88900 h 168275"/>
                    <a:gd name="connsiteX3" fmla="*/ 107258 w 173933"/>
                    <a:gd name="connsiteY3" fmla="*/ 88900 h 168275"/>
                    <a:gd name="connsiteX4" fmla="*/ 27883 w 173933"/>
                    <a:gd name="connsiteY4" fmla="*/ 98425 h 168275"/>
                    <a:gd name="connsiteX5" fmla="*/ 24708 w 173933"/>
                    <a:gd name="connsiteY5" fmla="*/ 168275 h 168275"/>
                    <a:gd name="connsiteX6" fmla="*/ 145358 w 173933"/>
                    <a:gd name="connsiteY6" fmla="*/ 155575 h 168275"/>
                    <a:gd name="connsiteX7" fmla="*/ 173933 w 173933"/>
                    <a:gd name="connsiteY7" fmla="*/ 107950 h 168275"/>
                    <a:gd name="connsiteX8" fmla="*/ 113608 w 173933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70366"/>
                    <a:gd name="connsiteX1" fmla="*/ 125016 w 199356"/>
                    <a:gd name="connsiteY1" fmla="*/ 88900 h 170366"/>
                    <a:gd name="connsiteX2" fmla="*/ 125016 w 199356"/>
                    <a:gd name="connsiteY2" fmla="*/ 88900 h 170366"/>
                    <a:gd name="connsiteX3" fmla="*/ 125016 w 199356"/>
                    <a:gd name="connsiteY3" fmla="*/ 88900 h 170366"/>
                    <a:gd name="connsiteX4" fmla="*/ 45641 w 199356"/>
                    <a:gd name="connsiteY4" fmla="*/ 98425 h 170366"/>
                    <a:gd name="connsiteX5" fmla="*/ 42466 w 199356"/>
                    <a:gd name="connsiteY5" fmla="*/ 168275 h 170366"/>
                    <a:gd name="connsiteX6" fmla="*/ 163116 w 199356"/>
                    <a:gd name="connsiteY6" fmla="*/ 155575 h 170366"/>
                    <a:gd name="connsiteX7" fmla="*/ 191691 w 199356"/>
                    <a:gd name="connsiteY7" fmla="*/ 107950 h 170366"/>
                    <a:gd name="connsiteX8" fmla="*/ 131366 w 199356"/>
                    <a:gd name="connsiteY8" fmla="*/ 0 h 17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356" h="170366">
                      <a:moveTo>
                        <a:pt x="131366" y="0"/>
                      </a:move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45641" y="98425"/>
                      </a:lnTo>
                      <a:cubicBezTo>
                        <a:pt x="-15742" y="109008"/>
                        <a:pt x="-13626" y="144992"/>
                        <a:pt x="42466" y="168275"/>
                      </a:cubicBezTo>
                      <a:cubicBezTo>
                        <a:pt x="82683" y="164042"/>
                        <a:pt x="126074" y="182033"/>
                        <a:pt x="163116" y="155575"/>
                      </a:cubicBezTo>
                      <a:cubicBezTo>
                        <a:pt x="229791" y="149225"/>
                        <a:pt x="182166" y="123825"/>
                        <a:pt x="191691" y="107950"/>
                      </a:cubicBezTo>
                      <a:cubicBezTo>
                        <a:pt x="209683" y="62442"/>
                        <a:pt x="186399" y="23283"/>
                        <a:pt x="131366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15" name="Forma libre 714"/>
                <p:cNvSpPr/>
                <p:nvPr/>
              </p:nvSpPr>
              <p:spPr>
                <a:xfrm rot="1427065">
                  <a:off x="8308428" y="4153632"/>
                  <a:ext cx="199356" cy="170366"/>
                </a:xfrm>
                <a:custGeom>
                  <a:avLst/>
                  <a:gdLst>
                    <a:gd name="connsiteX0" fmla="*/ 88900 w 149225"/>
                    <a:gd name="connsiteY0" fmla="*/ 0 h 168275"/>
                    <a:gd name="connsiteX1" fmla="*/ 82550 w 149225"/>
                    <a:gd name="connsiteY1" fmla="*/ 88900 h 168275"/>
                    <a:gd name="connsiteX2" fmla="*/ 82550 w 149225"/>
                    <a:gd name="connsiteY2" fmla="*/ 88900 h 168275"/>
                    <a:gd name="connsiteX3" fmla="*/ 82550 w 149225"/>
                    <a:gd name="connsiteY3" fmla="*/ 88900 h 168275"/>
                    <a:gd name="connsiteX4" fmla="*/ 3175 w 149225"/>
                    <a:gd name="connsiteY4" fmla="*/ 98425 h 168275"/>
                    <a:gd name="connsiteX5" fmla="*/ 0 w 149225"/>
                    <a:gd name="connsiteY5" fmla="*/ 168275 h 168275"/>
                    <a:gd name="connsiteX6" fmla="*/ 120650 w 149225"/>
                    <a:gd name="connsiteY6" fmla="*/ 155575 h 168275"/>
                    <a:gd name="connsiteX7" fmla="*/ 149225 w 149225"/>
                    <a:gd name="connsiteY7" fmla="*/ 107950 h 168275"/>
                    <a:gd name="connsiteX8" fmla="*/ 88900 w 149225"/>
                    <a:gd name="connsiteY8" fmla="*/ 0 h 168275"/>
                    <a:gd name="connsiteX0" fmla="*/ 113608 w 173933"/>
                    <a:gd name="connsiteY0" fmla="*/ 0 h 168275"/>
                    <a:gd name="connsiteX1" fmla="*/ 107258 w 173933"/>
                    <a:gd name="connsiteY1" fmla="*/ 88900 h 168275"/>
                    <a:gd name="connsiteX2" fmla="*/ 107258 w 173933"/>
                    <a:gd name="connsiteY2" fmla="*/ 88900 h 168275"/>
                    <a:gd name="connsiteX3" fmla="*/ 107258 w 173933"/>
                    <a:gd name="connsiteY3" fmla="*/ 88900 h 168275"/>
                    <a:gd name="connsiteX4" fmla="*/ 27883 w 173933"/>
                    <a:gd name="connsiteY4" fmla="*/ 98425 h 168275"/>
                    <a:gd name="connsiteX5" fmla="*/ 24708 w 173933"/>
                    <a:gd name="connsiteY5" fmla="*/ 168275 h 168275"/>
                    <a:gd name="connsiteX6" fmla="*/ 145358 w 173933"/>
                    <a:gd name="connsiteY6" fmla="*/ 155575 h 168275"/>
                    <a:gd name="connsiteX7" fmla="*/ 173933 w 173933"/>
                    <a:gd name="connsiteY7" fmla="*/ 107950 h 168275"/>
                    <a:gd name="connsiteX8" fmla="*/ 113608 w 173933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70366"/>
                    <a:gd name="connsiteX1" fmla="*/ 125016 w 199356"/>
                    <a:gd name="connsiteY1" fmla="*/ 88900 h 170366"/>
                    <a:gd name="connsiteX2" fmla="*/ 125016 w 199356"/>
                    <a:gd name="connsiteY2" fmla="*/ 88900 h 170366"/>
                    <a:gd name="connsiteX3" fmla="*/ 125016 w 199356"/>
                    <a:gd name="connsiteY3" fmla="*/ 88900 h 170366"/>
                    <a:gd name="connsiteX4" fmla="*/ 45641 w 199356"/>
                    <a:gd name="connsiteY4" fmla="*/ 98425 h 170366"/>
                    <a:gd name="connsiteX5" fmla="*/ 42466 w 199356"/>
                    <a:gd name="connsiteY5" fmla="*/ 168275 h 170366"/>
                    <a:gd name="connsiteX6" fmla="*/ 163116 w 199356"/>
                    <a:gd name="connsiteY6" fmla="*/ 155575 h 170366"/>
                    <a:gd name="connsiteX7" fmla="*/ 191691 w 199356"/>
                    <a:gd name="connsiteY7" fmla="*/ 107950 h 170366"/>
                    <a:gd name="connsiteX8" fmla="*/ 131366 w 199356"/>
                    <a:gd name="connsiteY8" fmla="*/ 0 h 17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356" h="170366">
                      <a:moveTo>
                        <a:pt x="131366" y="0"/>
                      </a:move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45641" y="98425"/>
                      </a:lnTo>
                      <a:cubicBezTo>
                        <a:pt x="-15742" y="109008"/>
                        <a:pt x="-13626" y="144992"/>
                        <a:pt x="42466" y="168275"/>
                      </a:cubicBezTo>
                      <a:cubicBezTo>
                        <a:pt x="82683" y="164042"/>
                        <a:pt x="126074" y="182033"/>
                        <a:pt x="163116" y="155575"/>
                      </a:cubicBezTo>
                      <a:cubicBezTo>
                        <a:pt x="229791" y="149225"/>
                        <a:pt x="182166" y="123825"/>
                        <a:pt x="191691" y="107950"/>
                      </a:cubicBezTo>
                      <a:cubicBezTo>
                        <a:pt x="209683" y="62442"/>
                        <a:pt x="186399" y="23283"/>
                        <a:pt x="131366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16" name="Forma libre 715"/>
                <p:cNvSpPr/>
                <p:nvPr/>
              </p:nvSpPr>
              <p:spPr>
                <a:xfrm flipH="1">
                  <a:off x="7595719" y="3986518"/>
                  <a:ext cx="843969" cy="370446"/>
                </a:xfrm>
                <a:custGeom>
                  <a:avLst/>
                  <a:gdLst>
                    <a:gd name="connsiteX0" fmla="*/ 40189 w 843969"/>
                    <a:gd name="connsiteY0" fmla="*/ 0 h 365733"/>
                    <a:gd name="connsiteX1" fmla="*/ 0 w 843969"/>
                    <a:gd name="connsiteY1" fmla="*/ 172819 h 365733"/>
                    <a:gd name="connsiteX2" fmla="*/ 843969 w 843969"/>
                    <a:gd name="connsiteY2" fmla="*/ 365733 h 365733"/>
                    <a:gd name="connsiteX3" fmla="*/ 835931 w 843969"/>
                    <a:gd name="connsiteY3" fmla="*/ 293390 h 365733"/>
                    <a:gd name="connsiteX4" fmla="*/ 40189 w 843969"/>
                    <a:gd name="connsiteY4" fmla="*/ 0 h 365733"/>
                    <a:gd name="connsiteX0" fmla="*/ 40189 w 843969"/>
                    <a:gd name="connsiteY0" fmla="*/ 2857 h 368590"/>
                    <a:gd name="connsiteX1" fmla="*/ 0 w 843969"/>
                    <a:gd name="connsiteY1" fmla="*/ 175676 h 368590"/>
                    <a:gd name="connsiteX2" fmla="*/ 843969 w 843969"/>
                    <a:gd name="connsiteY2" fmla="*/ 368590 h 368590"/>
                    <a:gd name="connsiteX3" fmla="*/ 835931 w 843969"/>
                    <a:gd name="connsiteY3" fmla="*/ 296247 h 368590"/>
                    <a:gd name="connsiteX4" fmla="*/ 40189 w 843969"/>
                    <a:gd name="connsiteY4" fmla="*/ 2857 h 368590"/>
                    <a:gd name="connsiteX0" fmla="*/ 40189 w 843969"/>
                    <a:gd name="connsiteY0" fmla="*/ 2608 h 368341"/>
                    <a:gd name="connsiteX1" fmla="*/ 0 w 843969"/>
                    <a:gd name="connsiteY1" fmla="*/ 175427 h 368341"/>
                    <a:gd name="connsiteX2" fmla="*/ 843969 w 843969"/>
                    <a:gd name="connsiteY2" fmla="*/ 368341 h 368341"/>
                    <a:gd name="connsiteX3" fmla="*/ 835931 w 843969"/>
                    <a:gd name="connsiteY3" fmla="*/ 320113 h 368341"/>
                    <a:gd name="connsiteX4" fmla="*/ 40189 w 843969"/>
                    <a:gd name="connsiteY4" fmla="*/ 2608 h 368341"/>
                    <a:gd name="connsiteX0" fmla="*/ 40189 w 843969"/>
                    <a:gd name="connsiteY0" fmla="*/ 4713 h 370446"/>
                    <a:gd name="connsiteX1" fmla="*/ 0 w 843969"/>
                    <a:gd name="connsiteY1" fmla="*/ 177532 h 370446"/>
                    <a:gd name="connsiteX2" fmla="*/ 843969 w 843969"/>
                    <a:gd name="connsiteY2" fmla="*/ 370446 h 370446"/>
                    <a:gd name="connsiteX3" fmla="*/ 835931 w 843969"/>
                    <a:gd name="connsiteY3" fmla="*/ 322218 h 370446"/>
                    <a:gd name="connsiteX4" fmla="*/ 40189 w 843969"/>
                    <a:gd name="connsiteY4" fmla="*/ 4713 h 370446"/>
                    <a:gd name="connsiteX0" fmla="*/ 40189 w 843969"/>
                    <a:gd name="connsiteY0" fmla="*/ 4713 h 370446"/>
                    <a:gd name="connsiteX1" fmla="*/ 0 w 843969"/>
                    <a:gd name="connsiteY1" fmla="*/ 177532 h 370446"/>
                    <a:gd name="connsiteX2" fmla="*/ 843969 w 843969"/>
                    <a:gd name="connsiteY2" fmla="*/ 370446 h 370446"/>
                    <a:gd name="connsiteX3" fmla="*/ 835931 w 843969"/>
                    <a:gd name="connsiteY3" fmla="*/ 322218 h 370446"/>
                    <a:gd name="connsiteX4" fmla="*/ 40189 w 843969"/>
                    <a:gd name="connsiteY4" fmla="*/ 4713 h 370446"/>
                    <a:gd name="connsiteX0" fmla="*/ 40189 w 843969"/>
                    <a:gd name="connsiteY0" fmla="*/ 4713 h 370446"/>
                    <a:gd name="connsiteX1" fmla="*/ 0 w 843969"/>
                    <a:gd name="connsiteY1" fmla="*/ 177532 h 370446"/>
                    <a:gd name="connsiteX2" fmla="*/ 843969 w 843969"/>
                    <a:gd name="connsiteY2" fmla="*/ 370446 h 370446"/>
                    <a:gd name="connsiteX3" fmla="*/ 835931 w 843969"/>
                    <a:gd name="connsiteY3" fmla="*/ 322218 h 370446"/>
                    <a:gd name="connsiteX4" fmla="*/ 40189 w 843969"/>
                    <a:gd name="connsiteY4" fmla="*/ 4713 h 37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3969" h="370446">
                      <a:moveTo>
                        <a:pt x="40189" y="4713"/>
                      </a:moveTo>
                      <a:lnTo>
                        <a:pt x="0" y="177532"/>
                      </a:lnTo>
                      <a:cubicBezTo>
                        <a:pt x="269266" y="141361"/>
                        <a:pt x="614891" y="257913"/>
                        <a:pt x="843969" y="370446"/>
                      </a:cubicBezTo>
                      <a:lnTo>
                        <a:pt x="835931" y="322218"/>
                      </a:lnTo>
                      <a:cubicBezTo>
                        <a:pt x="715364" y="95811"/>
                        <a:pt x="329549" y="-26099"/>
                        <a:pt x="40189" y="47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17" name="Forma libre 716"/>
                <p:cNvSpPr/>
                <p:nvPr/>
              </p:nvSpPr>
              <p:spPr>
                <a:xfrm>
                  <a:off x="6803350" y="4012546"/>
                  <a:ext cx="756199" cy="286404"/>
                </a:xfrm>
                <a:custGeom>
                  <a:avLst/>
                  <a:gdLst>
                    <a:gd name="connsiteX0" fmla="*/ 0 w 807799"/>
                    <a:gd name="connsiteY0" fmla="*/ 0 h 225067"/>
                    <a:gd name="connsiteX1" fmla="*/ 807799 w 807799"/>
                    <a:gd name="connsiteY1" fmla="*/ 225067 h 225067"/>
                    <a:gd name="connsiteX2" fmla="*/ 807799 w 807799"/>
                    <a:gd name="connsiteY2" fmla="*/ 225067 h 225067"/>
                    <a:gd name="connsiteX0" fmla="*/ 0 w 807799"/>
                    <a:gd name="connsiteY0" fmla="*/ 135 h 225202"/>
                    <a:gd name="connsiteX1" fmla="*/ 807799 w 807799"/>
                    <a:gd name="connsiteY1" fmla="*/ 225202 h 225202"/>
                    <a:gd name="connsiteX2" fmla="*/ 807799 w 807799"/>
                    <a:gd name="connsiteY2" fmla="*/ 225202 h 225202"/>
                    <a:gd name="connsiteX0" fmla="*/ 0 w 807799"/>
                    <a:gd name="connsiteY0" fmla="*/ 179 h 225246"/>
                    <a:gd name="connsiteX1" fmla="*/ 807799 w 807799"/>
                    <a:gd name="connsiteY1" fmla="*/ 225246 h 225246"/>
                    <a:gd name="connsiteX2" fmla="*/ 807799 w 807799"/>
                    <a:gd name="connsiteY2" fmla="*/ 225246 h 225246"/>
                    <a:gd name="connsiteX0" fmla="*/ 0 w 807799"/>
                    <a:gd name="connsiteY0" fmla="*/ 242 h 225309"/>
                    <a:gd name="connsiteX1" fmla="*/ 807799 w 807799"/>
                    <a:gd name="connsiteY1" fmla="*/ 225309 h 225309"/>
                    <a:gd name="connsiteX2" fmla="*/ 807799 w 807799"/>
                    <a:gd name="connsiteY2" fmla="*/ 225309 h 22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7799" h="225309">
                      <a:moveTo>
                        <a:pt x="0" y="242"/>
                      </a:moveTo>
                      <a:cubicBezTo>
                        <a:pt x="289361" y="-5117"/>
                        <a:pt x="597266" y="78479"/>
                        <a:pt x="807799" y="225309"/>
                      </a:cubicBezTo>
                      <a:lnTo>
                        <a:pt x="807799" y="225309"/>
                      </a:ln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718" name="Forma libre 717"/>
                <p:cNvSpPr/>
                <p:nvPr/>
              </p:nvSpPr>
              <p:spPr>
                <a:xfrm rot="19533334" flipH="1">
                  <a:off x="6662508" y="4243331"/>
                  <a:ext cx="199356" cy="170366"/>
                </a:xfrm>
                <a:custGeom>
                  <a:avLst/>
                  <a:gdLst>
                    <a:gd name="connsiteX0" fmla="*/ 88900 w 149225"/>
                    <a:gd name="connsiteY0" fmla="*/ 0 h 168275"/>
                    <a:gd name="connsiteX1" fmla="*/ 82550 w 149225"/>
                    <a:gd name="connsiteY1" fmla="*/ 88900 h 168275"/>
                    <a:gd name="connsiteX2" fmla="*/ 82550 w 149225"/>
                    <a:gd name="connsiteY2" fmla="*/ 88900 h 168275"/>
                    <a:gd name="connsiteX3" fmla="*/ 82550 w 149225"/>
                    <a:gd name="connsiteY3" fmla="*/ 88900 h 168275"/>
                    <a:gd name="connsiteX4" fmla="*/ 3175 w 149225"/>
                    <a:gd name="connsiteY4" fmla="*/ 98425 h 168275"/>
                    <a:gd name="connsiteX5" fmla="*/ 0 w 149225"/>
                    <a:gd name="connsiteY5" fmla="*/ 168275 h 168275"/>
                    <a:gd name="connsiteX6" fmla="*/ 120650 w 149225"/>
                    <a:gd name="connsiteY6" fmla="*/ 155575 h 168275"/>
                    <a:gd name="connsiteX7" fmla="*/ 149225 w 149225"/>
                    <a:gd name="connsiteY7" fmla="*/ 107950 h 168275"/>
                    <a:gd name="connsiteX8" fmla="*/ 88900 w 149225"/>
                    <a:gd name="connsiteY8" fmla="*/ 0 h 168275"/>
                    <a:gd name="connsiteX0" fmla="*/ 113608 w 173933"/>
                    <a:gd name="connsiteY0" fmla="*/ 0 h 168275"/>
                    <a:gd name="connsiteX1" fmla="*/ 107258 w 173933"/>
                    <a:gd name="connsiteY1" fmla="*/ 88900 h 168275"/>
                    <a:gd name="connsiteX2" fmla="*/ 107258 w 173933"/>
                    <a:gd name="connsiteY2" fmla="*/ 88900 h 168275"/>
                    <a:gd name="connsiteX3" fmla="*/ 107258 w 173933"/>
                    <a:gd name="connsiteY3" fmla="*/ 88900 h 168275"/>
                    <a:gd name="connsiteX4" fmla="*/ 27883 w 173933"/>
                    <a:gd name="connsiteY4" fmla="*/ 98425 h 168275"/>
                    <a:gd name="connsiteX5" fmla="*/ 24708 w 173933"/>
                    <a:gd name="connsiteY5" fmla="*/ 168275 h 168275"/>
                    <a:gd name="connsiteX6" fmla="*/ 145358 w 173933"/>
                    <a:gd name="connsiteY6" fmla="*/ 155575 h 168275"/>
                    <a:gd name="connsiteX7" fmla="*/ 173933 w 173933"/>
                    <a:gd name="connsiteY7" fmla="*/ 107950 h 168275"/>
                    <a:gd name="connsiteX8" fmla="*/ 113608 w 173933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70366"/>
                    <a:gd name="connsiteX1" fmla="*/ 125016 w 199356"/>
                    <a:gd name="connsiteY1" fmla="*/ 88900 h 170366"/>
                    <a:gd name="connsiteX2" fmla="*/ 125016 w 199356"/>
                    <a:gd name="connsiteY2" fmla="*/ 88900 h 170366"/>
                    <a:gd name="connsiteX3" fmla="*/ 125016 w 199356"/>
                    <a:gd name="connsiteY3" fmla="*/ 88900 h 170366"/>
                    <a:gd name="connsiteX4" fmla="*/ 45641 w 199356"/>
                    <a:gd name="connsiteY4" fmla="*/ 98425 h 170366"/>
                    <a:gd name="connsiteX5" fmla="*/ 42466 w 199356"/>
                    <a:gd name="connsiteY5" fmla="*/ 168275 h 170366"/>
                    <a:gd name="connsiteX6" fmla="*/ 163116 w 199356"/>
                    <a:gd name="connsiteY6" fmla="*/ 155575 h 170366"/>
                    <a:gd name="connsiteX7" fmla="*/ 191691 w 199356"/>
                    <a:gd name="connsiteY7" fmla="*/ 107950 h 170366"/>
                    <a:gd name="connsiteX8" fmla="*/ 131366 w 199356"/>
                    <a:gd name="connsiteY8" fmla="*/ 0 h 17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356" h="170366">
                      <a:moveTo>
                        <a:pt x="131366" y="0"/>
                      </a:move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45641" y="98425"/>
                      </a:lnTo>
                      <a:cubicBezTo>
                        <a:pt x="-15742" y="109008"/>
                        <a:pt x="-13626" y="144992"/>
                        <a:pt x="42466" y="168275"/>
                      </a:cubicBezTo>
                      <a:cubicBezTo>
                        <a:pt x="82683" y="164042"/>
                        <a:pt x="126074" y="182033"/>
                        <a:pt x="163116" y="155575"/>
                      </a:cubicBezTo>
                      <a:cubicBezTo>
                        <a:pt x="229791" y="149225"/>
                        <a:pt x="182166" y="123825"/>
                        <a:pt x="191691" y="107950"/>
                      </a:cubicBezTo>
                      <a:cubicBezTo>
                        <a:pt x="209683" y="62442"/>
                        <a:pt x="186399" y="23283"/>
                        <a:pt x="131366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19" name="Forma libre 718"/>
                <p:cNvSpPr/>
                <p:nvPr/>
              </p:nvSpPr>
              <p:spPr>
                <a:xfrm rot="20313783" flipH="1">
                  <a:off x="6656041" y="4188089"/>
                  <a:ext cx="199356" cy="170366"/>
                </a:xfrm>
                <a:custGeom>
                  <a:avLst/>
                  <a:gdLst>
                    <a:gd name="connsiteX0" fmla="*/ 88900 w 149225"/>
                    <a:gd name="connsiteY0" fmla="*/ 0 h 168275"/>
                    <a:gd name="connsiteX1" fmla="*/ 82550 w 149225"/>
                    <a:gd name="connsiteY1" fmla="*/ 88900 h 168275"/>
                    <a:gd name="connsiteX2" fmla="*/ 82550 w 149225"/>
                    <a:gd name="connsiteY2" fmla="*/ 88900 h 168275"/>
                    <a:gd name="connsiteX3" fmla="*/ 82550 w 149225"/>
                    <a:gd name="connsiteY3" fmla="*/ 88900 h 168275"/>
                    <a:gd name="connsiteX4" fmla="*/ 3175 w 149225"/>
                    <a:gd name="connsiteY4" fmla="*/ 98425 h 168275"/>
                    <a:gd name="connsiteX5" fmla="*/ 0 w 149225"/>
                    <a:gd name="connsiteY5" fmla="*/ 168275 h 168275"/>
                    <a:gd name="connsiteX6" fmla="*/ 120650 w 149225"/>
                    <a:gd name="connsiteY6" fmla="*/ 155575 h 168275"/>
                    <a:gd name="connsiteX7" fmla="*/ 149225 w 149225"/>
                    <a:gd name="connsiteY7" fmla="*/ 107950 h 168275"/>
                    <a:gd name="connsiteX8" fmla="*/ 88900 w 149225"/>
                    <a:gd name="connsiteY8" fmla="*/ 0 h 168275"/>
                    <a:gd name="connsiteX0" fmla="*/ 113608 w 173933"/>
                    <a:gd name="connsiteY0" fmla="*/ 0 h 168275"/>
                    <a:gd name="connsiteX1" fmla="*/ 107258 w 173933"/>
                    <a:gd name="connsiteY1" fmla="*/ 88900 h 168275"/>
                    <a:gd name="connsiteX2" fmla="*/ 107258 w 173933"/>
                    <a:gd name="connsiteY2" fmla="*/ 88900 h 168275"/>
                    <a:gd name="connsiteX3" fmla="*/ 107258 w 173933"/>
                    <a:gd name="connsiteY3" fmla="*/ 88900 h 168275"/>
                    <a:gd name="connsiteX4" fmla="*/ 27883 w 173933"/>
                    <a:gd name="connsiteY4" fmla="*/ 98425 h 168275"/>
                    <a:gd name="connsiteX5" fmla="*/ 24708 w 173933"/>
                    <a:gd name="connsiteY5" fmla="*/ 168275 h 168275"/>
                    <a:gd name="connsiteX6" fmla="*/ 145358 w 173933"/>
                    <a:gd name="connsiteY6" fmla="*/ 155575 h 168275"/>
                    <a:gd name="connsiteX7" fmla="*/ 173933 w 173933"/>
                    <a:gd name="connsiteY7" fmla="*/ 107950 h 168275"/>
                    <a:gd name="connsiteX8" fmla="*/ 113608 w 173933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70366"/>
                    <a:gd name="connsiteX1" fmla="*/ 125016 w 199356"/>
                    <a:gd name="connsiteY1" fmla="*/ 88900 h 170366"/>
                    <a:gd name="connsiteX2" fmla="*/ 125016 w 199356"/>
                    <a:gd name="connsiteY2" fmla="*/ 88900 h 170366"/>
                    <a:gd name="connsiteX3" fmla="*/ 125016 w 199356"/>
                    <a:gd name="connsiteY3" fmla="*/ 88900 h 170366"/>
                    <a:gd name="connsiteX4" fmla="*/ 45641 w 199356"/>
                    <a:gd name="connsiteY4" fmla="*/ 98425 h 170366"/>
                    <a:gd name="connsiteX5" fmla="*/ 42466 w 199356"/>
                    <a:gd name="connsiteY5" fmla="*/ 168275 h 170366"/>
                    <a:gd name="connsiteX6" fmla="*/ 163116 w 199356"/>
                    <a:gd name="connsiteY6" fmla="*/ 155575 h 170366"/>
                    <a:gd name="connsiteX7" fmla="*/ 191691 w 199356"/>
                    <a:gd name="connsiteY7" fmla="*/ 107950 h 170366"/>
                    <a:gd name="connsiteX8" fmla="*/ 131366 w 199356"/>
                    <a:gd name="connsiteY8" fmla="*/ 0 h 17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356" h="170366">
                      <a:moveTo>
                        <a:pt x="131366" y="0"/>
                      </a:move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45641" y="98425"/>
                      </a:lnTo>
                      <a:cubicBezTo>
                        <a:pt x="-15742" y="109008"/>
                        <a:pt x="-13626" y="144992"/>
                        <a:pt x="42466" y="168275"/>
                      </a:cubicBezTo>
                      <a:cubicBezTo>
                        <a:pt x="82683" y="164042"/>
                        <a:pt x="126074" y="182033"/>
                        <a:pt x="163116" y="155575"/>
                      </a:cubicBezTo>
                      <a:cubicBezTo>
                        <a:pt x="229791" y="149225"/>
                        <a:pt x="182166" y="123825"/>
                        <a:pt x="191691" y="107950"/>
                      </a:cubicBezTo>
                      <a:cubicBezTo>
                        <a:pt x="209683" y="62442"/>
                        <a:pt x="186399" y="23283"/>
                        <a:pt x="131366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20" name="Forma libre 719"/>
                <p:cNvSpPr/>
                <p:nvPr/>
              </p:nvSpPr>
              <p:spPr>
                <a:xfrm rot="20172935" flipH="1">
                  <a:off x="6664812" y="4125182"/>
                  <a:ext cx="199356" cy="170366"/>
                </a:xfrm>
                <a:custGeom>
                  <a:avLst/>
                  <a:gdLst>
                    <a:gd name="connsiteX0" fmla="*/ 88900 w 149225"/>
                    <a:gd name="connsiteY0" fmla="*/ 0 h 168275"/>
                    <a:gd name="connsiteX1" fmla="*/ 82550 w 149225"/>
                    <a:gd name="connsiteY1" fmla="*/ 88900 h 168275"/>
                    <a:gd name="connsiteX2" fmla="*/ 82550 w 149225"/>
                    <a:gd name="connsiteY2" fmla="*/ 88900 h 168275"/>
                    <a:gd name="connsiteX3" fmla="*/ 82550 w 149225"/>
                    <a:gd name="connsiteY3" fmla="*/ 88900 h 168275"/>
                    <a:gd name="connsiteX4" fmla="*/ 3175 w 149225"/>
                    <a:gd name="connsiteY4" fmla="*/ 98425 h 168275"/>
                    <a:gd name="connsiteX5" fmla="*/ 0 w 149225"/>
                    <a:gd name="connsiteY5" fmla="*/ 168275 h 168275"/>
                    <a:gd name="connsiteX6" fmla="*/ 120650 w 149225"/>
                    <a:gd name="connsiteY6" fmla="*/ 155575 h 168275"/>
                    <a:gd name="connsiteX7" fmla="*/ 149225 w 149225"/>
                    <a:gd name="connsiteY7" fmla="*/ 107950 h 168275"/>
                    <a:gd name="connsiteX8" fmla="*/ 88900 w 149225"/>
                    <a:gd name="connsiteY8" fmla="*/ 0 h 168275"/>
                    <a:gd name="connsiteX0" fmla="*/ 113608 w 173933"/>
                    <a:gd name="connsiteY0" fmla="*/ 0 h 168275"/>
                    <a:gd name="connsiteX1" fmla="*/ 107258 w 173933"/>
                    <a:gd name="connsiteY1" fmla="*/ 88900 h 168275"/>
                    <a:gd name="connsiteX2" fmla="*/ 107258 w 173933"/>
                    <a:gd name="connsiteY2" fmla="*/ 88900 h 168275"/>
                    <a:gd name="connsiteX3" fmla="*/ 107258 w 173933"/>
                    <a:gd name="connsiteY3" fmla="*/ 88900 h 168275"/>
                    <a:gd name="connsiteX4" fmla="*/ 27883 w 173933"/>
                    <a:gd name="connsiteY4" fmla="*/ 98425 h 168275"/>
                    <a:gd name="connsiteX5" fmla="*/ 24708 w 173933"/>
                    <a:gd name="connsiteY5" fmla="*/ 168275 h 168275"/>
                    <a:gd name="connsiteX6" fmla="*/ 145358 w 173933"/>
                    <a:gd name="connsiteY6" fmla="*/ 155575 h 168275"/>
                    <a:gd name="connsiteX7" fmla="*/ 173933 w 173933"/>
                    <a:gd name="connsiteY7" fmla="*/ 107950 h 168275"/>
                    <a:gd name="connsiteX8" fmla="*/ 113608 w 173933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1691"/>
                    <a:gd name="connsiteY0" fmla="*/ 0 h 168275"/>
                    <a:gd name="connsiteX1" fmla="*/ 125016 w 191691"/>
                    <a:gd name="connsiteY1" fmla="*/ 88900 h 168275"/>
                    <a:gd name="connsiteX2" fmla="*/ 125016 w 191691"/>
                    <a:gd name="connsiteY2" fmla="*/ 88900 h 168275"/>
                    <a:gd name="connsiteX3" fmla="*/ 125016 w 191691"/>
                    <a:gd name="connsiteY3" fmla="*/ 88900 h 168275"/>
                    <a:gd name="connsiteX4" fmla="*/ 45641 w 191691"/>
                    <a:gd name="connsiteY4" fmla="*/ 98425 h 168275"/>
                    <a:gd name="connsiteX5" fmla="*/ 42466 w 191691"/>
                    <a:gd name="connsiteY5" fmla="*/ 168275 h 168275"/>
                    <a:gd name="connsiteX6" fmla="*/ 163116 w 191691"/>
                    <a:gd name="connsiteY6" fmla="*/ 155575 h 168275"/>
                    <a:gd name="connsiteX7" fmla="*/ 191691 w 191691"/>
                    <a:gd name="connsiteY7" fmla="*/ 107950 h 168275"/>
                    <a:gd name="connsiteX8" fmla="*/ 131366 w 191691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68275"/>
                    <a:gd name="connsiteX1" fmla="*/ 125016 w 199356"/>
                    <a:gd name="connsiteY1" fmla="*/ 88900 h 168275"/>
                    <a:gd name="connsiteX2" fmla="*/ 125016 w 199356"/>
                    <a:gd name="connsiteY2" fmla="*/ 88900 h 168275"/>
                    <a:gd name="connsiteX3" fmla="*/ 125016 w 199356"/>
                    <a:gd name="connsiteY3" fmla="*/ 88900 h 168275"/>
                    <a:gd name="connsiteX4" fmla="*/ 45641 w 199356"/>
                    <a:gd name="connsiteY4" fmla="*/ 98425 h 168275"/>
                    <a:gd name="connsiteX5" fmla="*/ 42466 w 199356"/>
                    <a:gd name="connsiteY5" fmla="*/ 168275 h 168275"/>
                    <a:gd name="connsiteX6" fmla="*/ 163116 w 199356"/>
                    <a:gd name="connsiteY6" fmla="*/ 155575 h 168275"/>
                    <a:gd name="connsiteX7" fmla="*/ 191691 w 199356"/>
                    <a:gd name="connsiteY7" fmla="*/ 107950 h 168275"/>
                    <a:gd name="connsiteX8" fmla="*/ 131366 w 199356"/>
                    <a:gd name="connsiteY8" fmla="*/ 0 h 168275"/>
                    <a:gd name="connsiteX0" fmla="*/ 131366 w 199356"/>
                    <a:gd name="connsiteY0" fmla="*/ 0 h 170366"/>
                    <a:gd name="connsiteX1" fmla="*/ 125016 w 199356"/>
                    <a:gd name="connsiteY1" fmla="*/ 88900 h 170366"/>
                    <a:gd name="connsiteX2" fmla="*/ 125016 w 199356"/>
                    <a:gd name="connsiteY2" fmla="*/ 88900 h 170366"/>
                    <a:gd name="connsiteX3" fmla="*/ 125016 w 199356"/>
                    <a:gd name="connsiteY3" fmla="*/ 88900 h 170366"/>
                    <a:gd name="connsiteX4" fmla="*/ 45641 w 199356"/>
                    <a:gd name="connsiteY4" fmla="*/ 98425 h 170366"/>
                    <a:gd name="connsiteX5" fmla="*/ 42466 w 199356"/>
                    <a:gd name="connsiteY5" fmla="*/ 168275 h 170366"/>
                    <a:gd name="connsiteX6" fmla="*/ 163116 w 199356"/>
                    <a:gd name="connsiteY6" fmla="*/ 155575 h 170366"/>
                    <a:gd name="connsiteX7" fmla="*/ 191691 w 199356"/>
                    <a:gd name="connsiteY7" fmla="*/ 107950 h 170366"/>
                    <a:gd name="connsiteX8" fmla="*/ 131366 w 199356"/>
                    <a:gd name="connsiteY8" fmla="*/ 0 h 17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356" h="170366">
                      <a:moveTo>
                        <a:pt x="131366" y="0"/>
                      </a:move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125016" y="88900"/>
                      </a:lnTo>
                      <a:lnTo>
                        <a:pt x="45641" y="98425"/>
                      </a:lnTo>
                      <a:cubicBezTo>
                        <a:pt x="-15742" y="109008"/>
                        <a:pt x="-13626" y="144992"/>
                        <a:pt x="42466" y="168275"/>
                      </a:cubicBezTo>
                      <a:cubicBezTo>
                        <a:pt x="82683" y="164042"/>
                        <a:pt x="126074" y="182033"/>
                        <a:pt x="163116" y="155575"/>
                      </a:cubicBezTo>
                      <a:cubicBezTo>
                        <a:pt x="229791" y="149225"/>
                        <a:pt x="182166" y="123825"/>
                        <a:pt x="191691" y="107950"/>
                      </a:cubicBezTo>
                      <a:cubicBezTo>
                        <a:pt x="209683" y="62442"/>
                        <a:pt x="186399" y="23283"/>
                        <a:pt x="131366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60000"/>
                        <a:lumOff val="40000"/>
                      </a:schemeClr>
                    </a:gs>
                    <a:gs pos="100000">
                      <a:srgbClr val="FFFFFF"/>
                    </a:gs>
                    <a:gs pos="50000">
                      <a:schemeClr val="accent2">
                        <a:lumMod val="20000"/>
                        <a:lumOff val="80000"/>
                      </a:schemeClr>
                    </a:gs>
                    <a:gs pos="25000">
                      <a:schemeClr val="accent6">
                        <a:lumMod val="60000"/>
                        <a:lumOff val="40000"/>
                      </a:schemeClr>
                    </a:gs>
                    <a:gs pos="37000">
                      <a:schemeClr val="accent6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rgbClr val="00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21" name="Forma libre 720"/>
                <p:cNvSpPr/>
                <p:nvPr/>
              </p:nvSpPr>
              <p:spPr>
                <a:xfrm flipH="1">
                  <a:off x="7600722" y="4113343"/>
                  <a:ext cx="807799" cy="225246"/>
                </a:xfrm>
                <a:custGeom>
                  <a:avLst/>
                  <a:gdLst>
                    <a:gd name="connsiteX0" fmla="*/ 0 w 807799"/>
                    <a:gd name="connsiteY0" fmla="*/ 0 h 225067"/>
                    <a:gd name="connsiteX1" fmla="*/ 807799 w 807799"/>
                    <a:gd name="connsiteY1" fmla="*/ 225067 h 225067"/>
                    <a:gd name="connsiteX2" fmla="*/ 807799 w 807799"/>
                    <a:gd name="connsiteY2" fmla="*/ 225067 h 225067"/>
                    <a:gd name="connsiteX0" fmla="*/ 0 w 807799"/>
                    <a:gd name="connsiteY0" fmla="*/ 135 h 225202"/>
                    <a:gd name="connsiteX1" fmla="*/ 807799 w 807799"/>
                    <a:gd name="connsiteY1" fmla="*/ 225202 h 225202"/>
                    <a:gd name="connsiteX2" fmla="*/ 807799 w 807799"/>
                    <a:gd name="connsiteY2" fmla="*/ 225202 h 225202"/>
                    <a:gd name="connsiteX0" fmla="*/ 0 w 807799"/>
                    <a:gd name="connsiteY0" fmla="*/ 179 h 225246"/>
                    <a:gd name="connsiteX1" fmla="*/ 807799 w 807799"/>
                    <a:gd name="connsiteY1" fmla="*/ 225246 h 225246"/>
                    <a:gd name="connsiteX2" fmla="*/ 807799 w 807799"/>
                    <a:gd name="connsiteY2" fmla="*/ 225246 h 225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7799" h="225246">
                      <a:moveTo>
                        <a:pt x="0" y="179"/>
                      </a:moveTo>
                      <a:cubicBezTo>
                        <a:pt x="289361" y="-5180"/>
                        <a:pt x="558628" y="110034"/>
                        <a:pt x="807799" y="225246"/>
                      </a:cubicBezTo>
                      <a:lnTo>
                        <a:pt x="807799" y="225246"/>
                      </a:ln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722" name="Forma libre 721"/>
                <p:cNvSpPr/>
                <p:nvPr/>
              </p:nvSpPr>
              <p:spPr>
                <a:xfrm flipH="1">
                  <a:off x="7600722" y="4069313"/>
                  <a:ext cx="811818" cy="257219"/>
                </a:xfrm>
                <a:custGeom>
                  <a:avLst/>
                  <a:gdLst>
                    <a:gd name="connsiteX0" fmla="*/ 0 w 811818"/>
                    <a:gd name="connsiteY0" fmla="*/ 0 h 257219"/>
                    <a:gd name="connsiteX1" fmla="*/ 811818 w 811818"/>
                    <a:gd name="connsiteY1" fmla="*/ 257219 h 257219"/>
                    <a:gd name="connsiteX0" fmla="*/ 0 w 811818"/>
                    <a:gd name="connsiteY0" fmla="*/ 0 h 257219"/>
                    <a:gd name="connsiteX1" fmla="*/ 811818 w 811818"/>
                    <a:gd name="connsiteY1" fmla="*/ 257219 h 257219"/>
                    <a:gd name="connsiteX0" fmla="*/ 0 w 811818"/>
                    <a:gd name="connsiteY0" fmla="*/ 0 h 257219"/>
                    <a:gd name="connsiteX1" fmla="*/ 811818 w 811818"/>
                    <a:gd name="connsiteY1" fmla="*/ 257219 h 257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11818" h="257219">
                      <a:moveTo>
                        <a:pt x="0" y="0"/>
                      </a:moveTo>
                      <a:cubicBezTo>
                        <a:pt x="286682" y="1340"/>
                        <a:pt x="553268" y="139326"/>
                        <a:pt x="811818" y="257219"/>
                      </a:cubicBez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723" name="Forma libre 722"/>
                <p:cNvSpPr/>
                <p:nvPr/>
              </p:nvSpPr>
              <p:spPr>
                <a:xfrm flipH="1">
                  <a:off x="7596704" y="4018610"/>
                  <a:ext cx="787704" cy="295864"/>
                </a:xfrm>
                <a:custGeom>
                  <a:avLst/>
                  <a:gdLst>
                    <a:gd name="connsiteX0" fmla="*/ 0 w 783685"/>
                    <a:gd name="connsiteY0" fmla="*/ 0 h 277315"/>
                    <a:gd name="connsiteX1" fmla="*/ 783685 w 783685"/>
                    <a:gd name="connsiteY1" fmla="*/ 277315 h 277315"/>
                    <a:gd name="connsiteX2" fmla="*/ 783685 w 783685"/>
                    <a:gd name="connsiteY2" fmla="*/ 277315 h 277315"/>
                    <a:gd name="connsiteX3" fmla="*/ 783685 w 783685"/>
                    <a:gd name="connsiteY3" fmla="*/ 277315 h 277315"/>
                    <a:gd name="connsiteX4" fmla="*/ 0 w 783685"/>
                    <a:gd name="connsiteY4" fmla="*/ 0 h 277315"/>
                    <a:gd name="connsiteX0" fmla="*/ 80156 w 863841"/>
                    <a:gd name="connsiteY0" fmla="*/ 6495 h 283810"/>
                    <a:gd name="connsiteX1" fmla="*/ 863841 w 863841"/>
                    <a:gd name="connsiteY1" fmla="*/ 283810 h 283810"/>
                    <a:gd name="connsiteX2" fmla="*/ 863841 w 863841"/>
                    <a:gd name="connsiteY2" fmla="*/ 283810 h 283810"/>
                    <a:gd name="connsiteX3" fmla="*/ 863841 w 863841"/>
                    <a:gd name="connsiteY3" fmla="*/ 283810 h 283810"/>
                    <a:gd name="connsiteX4" fmla="*/ 80156 w 863841"/>
                    <a:gd name="connsiteY4" fmla="*/ 6495 h 283810"/>
                    <a:gd name="connsiteX0" fmla="*/ 80156 w 863841"/>
                    <a:gd name="connsiteY0" fmla="*/ 0 h 277315"/>
                    <a:gd name="connsiteX1" fmla="*/ 863841 w 863841"/>
                    <a:gd name="connsiteY1" fmla="*/ 277315 h 277315"/>
                    <a:gd name="connsiteX2" fmla="*/ 863841 w 863841"/>
                    <a:gd name="connsiteY2" fmla="*/ 277315 h 277315"/>
                    <a:gd name="connsiteX3" fmla="*/ 863841 w 863841"/>
                    <a:gd name="connsiteY3" fmla="*/ 277315 h 277315"/>
                    <a:gd name="connsiteX4" fmla="*/ 80156 w 863841"/>
                    <a:gd name="connsiteY4" fmla="*/ 0 h 277315"/>
                    <a:gd name="connsiteX0" fmla="*/ 80156 w 863841"/>
                    <a:gd name="connsiteY0" fmla="*/ 12660 h 289975"/>
                    <a:gd name="connsiteX1" fmla="*/ 863841 w 863841"/>
                    <a:gd name="connsiteY1" fmla="*/ 289975 h 289975"/>
                    <a:gd name="connsiteX2" fmla="*/ 863841 w 863841"/>
                    <a:gd name="connsiteY2" fmla="*/ 289975 h 289975"/>
                    <a:gd name="connsiteX3" fmla="*/ 863841 w 863841"/>
                    <a:gd name="connsiteY3" fmla="*/ 289975 h 289975"/>
                    <a:gd name="connsiteX4" fmla="*/ 80156 w 863841"/>
                    <a:gd name="connsiteY4" fmla="*/ 12660 h 289975"/>
                    <a:gd name="connsiteX0" fmla="*/ 82892 w 866577"/>
                    <a:gd name="connsiteY0" fmla="*/ 12660 h 289975"/>
                    <a:gd name="connsiteX1" fmla="*/ 866577 w 866577"/>
                    <a:gd name="connsiteY1" fmla="*/ 289975 h 289975"/>
                    <a:gd name="connsiteX2" fmla="*/ 866577 w 866577"/>
                    <a:gd name="connsiteY2" fmla="*/ 289975 h 289975"/>
                    <a:gd name="connsiteX3" fmla="*/ 866577 w 866577"/>
                    <a:gd name="connsiteY3" fmla="*/ 289975 h 289975"/>
                    <a:gd name="connsiteX4" fmla="*/ 82892 w 866577"/>
                    <a:gd name="connsiteY4" fmla="*/ 12660 h 289975"/>
                    <a:gd name="connsiteX0" fmla="*/ 0 w 783685"/>
                    <a:gd name="connsiteY0" fmla="*/ 12660 h 289975"/>
                    <a:gd name="connsiteX1" fmla="*/ 783685 w 783685"/>
                    <a:gd name="connsiteY1" fmla="*/ 289975 h 289975"/>
                    <a:gd name="connsiteX2" fmla="*/ 783685 w 783685"/>
                    <a:gd name="connsiteY2" fmla="*/ 289975 h 289975"/>
                    <a:gd name="connsiteX3" fmla="*/ 783685 w 783685"/>
                    <a:gd name="connsiteY3" fmla="*/ 289975 h 289975"/>
                    <a:gd name="connsiteX4" fmla="*/ 0 w 783685"/>
                    <a:gd name="connsiteY4" fmla="*/ 12660 h 289975"/>
                    <a:gd name="connsiteX0" fmla="*/ 0 w 783685"/>
                    <a:gd name="connsiteY0" fmla="*/ 12660 h 289975"/>
                    <a:gd name="connsiteX1" fmla="*/ 783685 w 783685"/>
                    <a:gd name="connsiteY1" fmla="*/ 289975 h 289975"/>
                    <a:gd name="connsiteX2" fmla="*/ 783685 w 783685"/>
                    <a:gd name="connsiteY2" fmla="*/ 289975 h 289975"/>
                    <a:gd name="connsiteX3" fmla="*/ 783685 w 783685"/>
                    <a:gd name="connsiteY3" fmla="*/ 289975 h 289975"/>
                    <a:gd name="connsiteX4" fmla="*/ 0 w 783685"/>
                    <a:gd name="connsiteY4" fmla="*/ 12660 h 289975"/>
                    <a:gd name="connsiteX0" fmla="*/ 0 w 783685"/>
                    <a:gd name="connsiteY0" fmla="*/ 12660 h 289975"/>
                    <a:gd name="connsiteX1" fmla="*/ 783685 w 783685"/>
                    <a:gd name="connsiteY1" fmla="*/ 289975 h 289975"/>
                    <a:gd name="connsiteX2" fmla="*/ 783685 w 783685"/>
                    <a:gd name="connsiteY2" fmla="*/ 289975 h 289975"/>
                    <a:gd name="connsiteX3" fmla="*/ 783685 w 783685"/>
                    <a:gd name="connsiteY3" fmla="*/ 289975 h 289975"/>
                    <a:gd name="connsiteX4" fmla="*/ 0 w 783685"/>
                    <a:gd name="connsiteY4" fmla="*/ 12660 h 289975"/>
                    <a:gd name="connsiteX0" fmla="*/ 7734 w 791419"/>
                    <a:gd name="connsiteY0" fmla="*/ 8733 h 286048"/>
                    <a:gd name="connsiteX1" fmla="*/ 791419 w 791419"/>
                    <a:gd name="connsiteY1" fmla="*/ 286048 h 286048"/>
                    <a:gd name="connsiteX2" fmla="*/ 791419 w 791419"/>
                    <a:gd name="connsiteY2" fmla="*/ 286048 h 286048"/>
                    <a:gd name="connsiteX3" fmla="*/ 791419 w 791419"/>
                    <a:gd name="connsiteY3" fmla="*/ 286048 h 286048"/>
                    <a:gd name="connsiteX4" fmla="*/ 413643 w 791419"/>
                    <a:gd name="connsiteY4" fmla="*/ 89114 h 286048"/>
                    <a:gd name="connsiteX5" fmla="*/ 7734 w 791419"/>
                    <a:gd name="connsiteY5" fmla="*/ 8733 h 286048"/>
                    <a:gd name="connsiteX0" fmla="*/ 7734 w 791419"/>
                    <a:gd name="connsiteY0" fmla="*/ 8733 h 286048"/>
                    <a:gd name="connsiteX1" fmla="*/ 791419 w 791419"/>
                    <a:gd name="connsiteY1" fmla="*/ 286048 h 286048"/>
                    <a:gd name="connsiteX2" fmla="*/ 791419 w 791419"/>
                    <a:gd name="connsiteY2" fmla="*/ 286048 h 286048"/>
                    <a:gd name="connsiteX3" fmla="*/ 791419 w 791419"/>
                    <a:gd name="connsiteY3" fmla="*/ 286048 h 286048"/>
                    <a:gd name="connsiteX4" fmla="*/ 413643 w 791419"/>
                    <a:gd name="connsiteY4" fmla="*/ 89114 h 286048"/>
                    <a:gd name="connsiteX5" fmla="*/ 7734 w 791419"/>
                    <a:gd name="connsiteY5" fmla="*/ 8733 h 286048"/>
                    <a:gd name="connsiteX0" fmla="*/ 3912 w 787597"/>
                    <a:gd name="connsiteY0" fmla="*/ 2857 h 280172"/>
                    <a:gd name="connsiteX1" fmla="*/ 787597 w 787597"/>
                    <a:gd name="connsiteY1" fmla="*/ 280172 h 280172"/>
                    <a:gd name="connsiteX2" fmla="*/ 787597 w 787597"/>
                    <a:gd name="connsiteY2" fmla="*/ 280172 h 280172"/>
                    <a:gd name="connsiteX3" fmla="*/ 787597 w 787597"/>
                    <a:gd name="connsiteY3" fmla="*/ 280172 h 280172"/>
                    <a:gd name="connsiteX4" fmla="*/ 787597 w 787597"/>
                    <a:gd name="connsiteY4" fmla="*/ 276152 h 280172"/>
                    <a:gd name="connsiteX5" fmla="*/ 3912 w 787597"/>
                    <a:gd name="connsiteY5" fmla="*/ 2857 h 280172"/>
                    <a:gd name="connsiteX0" fmla="*/ 3852 w 787537"/>
                    <a:gd name="connsiteY0" fmla="*/ 5294 h 282609"/>
                    <a:gd name="connsiteX1" fmla="*/ 787537 w 787537"/>
                    <a:gd name="connsiteY1" fmla="*/ 282609 h 282609"/>
                    <a:gd name="connsiteX2" fmla="*/ 787537 w 787537"/>
                    <a:gd name="connsiteY2" fmla="*/ 282609 h 282609"/>
                    <a:gd name="connsiteX3" fmla="*/ 787537 w 787537"/>
                    <a:gd name="connsiteY3" fmla="*/ 282609 h 282609"/>
                    <a:gd name="connsiteX4" fmla="*/ 787537 w 787537"/>
                    <a:gd name="connsiteY4" fmla="*/ 278589 h 282609"/>
                    <a:gd name="connsiteX5" fmla="*/ 3852 w 787537"/>
                    <a:gd name="connsiteY5" fmla="*/ 5294 h 282609"/>
                    <a:gd name="connsiteX0" fmla="*/ 3852 w 787537"/>
                    <a:gd name="connsiteY0" fmla="*/ 6132 h 283447"/>
                    <a:gd name="connsiteX1" fmla="*/ 787537 w 787537"/>
                    <a:gd name="connsiteY1" fmla="*/ 283447 h 283447"/>
                    <a:gd name="connsiteX2" fmla="*/ 787537 w 787537"/>
                    <a:gd name="connsiteY2" fmla="*/ 283447 h 283447"/>
                    <a:gd name="connsiteX3" fmla="*/ 787537 w 787537"/>
                    <a:gd name="connsiteY3" fmla="*/ 283447 h 283447"/>
                    <a:gd name="connsiteX4" fmla="*/ 787537 w 787537"/>
                    <a:gd name="connsiteY4" fmla="*/ 279427 h 283447"/>
                    <a:gd name="connsiteX5" fmla="*/ 3852 w 787537"/>
                    <a:gd name="connsiteY5" fmla="*/ 6132 h 283447"/>
                    <a:gd name="connsiteX0" fmla="*/ 0 w 783685"/>
                    <a:gd name="connsiteY0" fmla="*/ 6132 h 283447"/>
                    <a:gd name="connsiteX1" fmla="*/ 783685 w 783685"/>
                    <a:gd name="connsiteY1" fmla="*/ 283447 h 283447"/>
                    <a:gd name="connsiteX2" fmla="*/ 783685 w 783685"/>
                    <a:gd name="connsiteY2" fmla="*/ 283447 h 283447"/>
                    <a:gd name="connsiteX3" fmla="*/ 783685 w 783685"/>
                    <a:gd name="connsiteY3" fmla="*/ 283447 h 283447"/>
                    <a:gd name="connsiteX4" fmla="*/ 783685 w 783685"/>
                    <a:gd name="connsiteY4" fmla="*/ 279427 h 283447"/>
                    <a:gd name="connsiteX5" fmla="*/ 0 w 783685"/>
                    <a:gd name="connsiteY5" fmla="*/ 6132 h 283447"/>
                    <a:gd name="connsiteX0" fmla="*/ 0 w 783685"/>
                    <a:gd name="connsiteY0" fmla="*/ 15054 h 292369"/>
                    <a:gd name="connsiteX1" fmla="*/ 783685 w 783685"/>
                    <a:gd name="connsiteY1" fmla="*/ 292369 h 292369"/>
                    <a:gd name="connsiteX2" fmla="*/ 783685 w 783685"/>
                    <a:gd name="connsiteY2" fmla="*/ 292369 h 292369"/>
                    <a:gd name="connsiteX3" fmla="*/ 783685 w 783685"/>
                    <a:gd name="connsiteY3" fmla="*/ 292369 h 292369"/>
                    <a:gd name="connsiteX4" fmla="*/ 783685 w 783685"/>
                    <a:gd name="connsiteY4" fmla="*/ 288349 h 292369"/>
                    <a:gd name="connsiteX5" fmla="*/ 0 w 783685"/>
                    <a:gd name="connsiteY5" fmla="*/ 15054 h 292369"/>
                    <a:gd name="connsiteX0" fmla="*/ 0 w 783685"/>
                    <a:gd name="connsiteY0" fmla="*/ 15054 h 292369"/>
                    <a:gd name="connsiteX1" fmla="*/ 783685 w 783685"/>
                    <a:gd name="connsiteY1" fmla="*/ 292369 h 292369"/>
                    <a:gd name="connsiteX2" fmla="*/ 783685 w 783685"/>
                    <a:gd name="connsiteY2" fmla="*/ 292369 h 292369"/>
                    <a:gd name="connsiteX3" fmla="*/ 783685 w 783685"/>
                    <a:gd name="connsiteY3" fmla="*/ 292369 h 292369"/>
                    <a:gd name="connsiteX4" fmla="*/ 783685 w 783685"/>
                    <a:gd name="connsiteY4" fmla="*/ 288349 h 292369"/>
                    <a:gd name="connsiteX5" fmla="*/ 0 w 783685"/>
                    <a:gd name="connsiteY5" fmla="*/ 15054 h 292369"/>
                    <a:gd name="connsiteX0" fmla="*/ 0 w 783685"/>
                    <a:gd name="connsiteY0" fmla="*/ 17549 h 294864"/>
                    <a:gd name="connsiteX1" fmla="*/ 783685 w 783685"/>
                    <a:gd name="connsiteY1" fmla="*/ 294864 h 294864"/>
                    <a:gd name="connsiteX2" fmla="*/ 783685 w 783685"/>
                    <a:gd name="connsiteY2" fmla="*/ 294864 h 294864"/>
                    <a:gd name="connsiteX3" fmla="*/ 783685 w 783685"/>
                    <a:gd name="connsiteY3" fmla="*/ 294864 h 294864"/>
                    <a:gd name="connsiteX4" fmla="*/ 783685 w 783685"/>
                    <a:gd name="connsiteY4" fmla="*/ 258691 h 294864"/>
                    <a:gd name="connsiteX5" fmla="*/ 0 w 783685"/>
                    <a:gd name="connsiteY5" fmla="*/ 17549 h 294864"/>
                    <a:gd name="connsiteX0" fmla="*/ 0 w 783685"/>
                    <a:gd name="connsiteY0" fmla="*/ 17549 h 294864"/>
                    <a:gd name="connsiteX1" fmla="*/ 783685 w 783685"/>
                    <a:gd name="connsiteY1" fmla="*/ 294864 h 294864"/>
                    <a:gd name="connsiteX2" fmla="*/ 783685 w 783685"/>
                    <a:gd name="connsiteY2" fmla="*/ 294864 h 294864"/>
                    <a:gd name="connsiteX3" fmla="*/ 783685 w 783685"/>
                    <a:gd name="connsiteY3" fmla="*/ 294864 h 294864"/>
                    <a:gd name="connsiteX4" fmla="*/ 783685 w 783685"/>
                    <a:gd name="connsiteY4" fmla="*/ 258691 h 294864"/>
                    <a:gd name="connsiteX5" fmla="*/ 0 w 783685"/>
                    <a:gd name="connsiteY5" fmla="*/ 17549 h 294864"/>
                    <a:gd name="connsiteX0" fmla="*/ 0 w 787704"/>
                    <a:gd name="connsiteY0" fmla="*/ 14531 h 295864"/>
                    <a:gd name="connsiteX1" fmla="*/ 783685 w 787704"/>
                    <a:gd name="connsiteY1" fmla="*/ 291846 h 295864"/>
                    <a:gd name="connsiteX2" fmla="*/ 783685 w 787704"/>
                    <a:gd name="connsiteY2" fmla="*/ 291846 h 295864"/>
                    <a:gd name="connsiteX3" fmla="*/ 783685 w 787704"/>
                    <a:gd name="connsiteY3" fmla="*/ 291846 h 295864"/>
                    <a:gd name="connsiteX4" fmla="*/ 787704 w 787704"/>
                    <a:gd name="connsiteY4" fmla="*/ 295864 h 295864"/>
                    <a:gd name="connsiteX5" fmla="*/ 0 w 787704"/>
                    <a:gd name="connsiteY5" fmla="*/ 14531 h 295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7704" h="295864">
                      <a:moveTo>
                        <a:pt x="0" y="14531"/>
                      </a:moveTo>
                      <a:cubicBezTo>
                        <a:pt x="152719" y="-1546"/>
                        <a:pt x="514419" y="119027"/>
                        <a:pt x="783685" y="291846"/>
                      </a:cubicBezTo>
                      <a:lnTo>
                        <a:pt x="783685" y="291846"/>
                      </a:lnTo>
                      <a:lnTo>
                        <a:pt x="783685" y="291846"/>
                      </a:lnTo>
                      <a:lnTo>
                        <a:pt x="787704" y="295864"/>
                      </a:lnTo>
                      <a:cubicBezTo>
                        <a:pt x="669146" y="112997"/>
                        <a:pt x="109850" y="-50443"/>
                        <a:pt x="0" y="14531"/>
                      </a:cubicBezTo>
                      <a:close/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24" name="Forma libre 723"/>
                <p:cNvSpPr/>
                <p:nvPr/>
              </p:nvSpPr>
              <p:spPr>
                <a:xfrm flipH="1">
                  <a:off x="7624189" y="4010565"/>
                  <a:ext cx="756199" cy="286404"/>
                </a:xfrm>
                <a:custGeom>
                  <a:avLst/>
                  <a:gdLst>
                    <a:gd name="connsiteX0" fmla="*/ 0 w 807799"/>
                    <a:gd name="connsiteY0" fmla="*/ 0 h 225067"/>
                    <a:gd name="connsiteX1" fmla="*/ 807799 w 807799"/>
                    <a:gd name="connsiteY1" fmla="*/ 225067 h 225067"/>
                    <a:gd name="connsiteX2" fmla="*/ 807799 w 807799"/>
                    <a:gd name="connsiteY2" fmla="*/ 225067 h 225067"/>
                    <a:gd name="connsiteX0" fmla="*/ 0 w 807799"/>
                    <a:gd name="connsiteY0" fmla="*/ 135 h 225202"/>
                    <a:gd name="connsiteX1" fmla="*/ 807799 w 807799"/>
                    <a:gd name="connsiteY1" fmla="*/ 225202 h 225202"/>
                    <a:gd name="connsiteX2" fmla="*/ 807799 w 807799"/>
                    <a:gd name="connsiteY2" fmla="*/ 225202 h 225202"/>
                    <a:gd name="connsiteX0" fmla="*/ 0 w 807799"/>
                    <a:gd name="connsiteY0" fmla="*/ 179 h 225246"/>
                    <a:gd name="connsiteX1" fmla="*/ 807799 w 807799"/>
                    <a:gd name="connsiteY1" fmla="*/ 225246 h 225246"/>
                    <a:gd name="connsiteX2" fmla="*/ 807799 w 807799"/>
                    <a:gd name="connsiteY2" fmla="*/ 225246 h 225246"/>
                    <a:gd name="connsiteX0" fmla="*/ 0 w 807799"/>
                    <a:gd name="connsiteY0" fmla="*/ 242 h 225309"/>
                    <a:gd name="connsiteX1" fmla="*/ 807799 w 807799"/>
                    <a:gd name="connsiteY1" fmla="*/ 225309 h 225309"/>
                    <a:gd name="connsiteX2" fmla="*/ 807799 w 807799"/>
                    <a:gd name="connsiteY2" fmla="*/ 225309 h 22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7799" h="225309">
                      <a:moveTo>
                        <a:pt x="0" y="242"/>
                      </a:moveTo>
                      <a:cubicBezTo>
                        <a:pt x="289361" y="-5117"/>
                        <a:pt x="597266" y="78479"/>
                        <a:pt x="807799" y="225309"/>
                      </a:cubicBezTo>
                      <a:lnTo>
                        <a:pt x="807799" y="225309"/>
                      </a:lnTo>
                    </a:path>
                  </a:pathLst>
                </a:custGeom>
                <a:noFill/>
                <a:ln w="3175" cmpd="sng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725" name="Forma libre 724"/>
                <p:cNvSpPr/>
                <p:nvPr/>
              </p:nvSpPr>
              <p:spPr>
                <a:xfrm>
                  <a:off x="6320063" y="1875099"/>
                  <a:ext cx="585375" cy="1108486"/>
                </a:xfrm>
                <a:custGeom>
                  <a:avLst/>
                  <a:gdLst>
                    <a:gd name="connsiteX0" fmla="*/ 221478 w 598499"/>
                    <a:gd name="connsiteY0" fmla="*/ 1051642 h 1101248"/>
                    <a:gd name="connsiteX1" fmla="*/ 221478 w 598499"/>
                    <a:gd name="connsiteY1" fmla="*/ 1051642 h 1101248"/>
                    <a:gd name="connsiteX2" fmla="*/ 300851 w 598499"/>
                    <a:gd name="connsiteY2" fmla="*/ 1011958 h 1101248"/>
                    <a:gd name="connsiteX3" fmla="*/ 320694 w 598499"/>
                    <a:gd name="connsiteY3" fmla="*/ 992115 h 1101248"/>
                    <a:gd name="connsiteX4" fmla="*/ 350459 w 598499"/>
                    <a:gd name="connsiteY4" fmla="*/ 972273 h 1101248"/>
                    <a:gd name="connsiteX5" fmla="*/ 390145 w 598499"/>
                    <a:gd name="connsiteY5" fmla="*/ 436531 h 1101248"/>
                    <a:gd name="connsiteX6" fmla="*/ 429831 w 598499"/>
                    <a:gd name="connsiteY6" fmla="*/ 377004 h 1101248"/>
                    <a:gd name="connsiteX7" fmla="*/ 489361 w 598499"/>
                    <a:gd name="connsiteY7" fmla="*/ 386925 h 1101248"/>
                    <a:gd name="connsiteX8" fmla="*/ 598499 w 598499"/>
                    <a:gd name="connsiteY8" fmla="*/ 89290 h 1101248"/>
                    <a:gd name="connsiteX9" fmla="*/ 509204 w 598499"/>
                    <a:gd name="connsiteY9" fmla="*/ 59527 h 1101248"/>
                    <a:gd name="connsiteX10" fmla="*/ 390145 w 598499"/>
                    <a:gd name="connsiteY10" fmla="*/ 19842 h 1101248"/>
                    <a:gd name="connsiteX11" fmla="*/ 360380 w 598499"/>
                    <a:gd name="connsiteY11" fmla="*/ 9921 h 1101248"/>
                    <a:gd name="connsiteX12" fmla="*/ 330615 w 598499"/>
                    <a:gd name="connsiteY12" fmla="*/ 0 h 1101248"/>
                    <a:gd name="connsiteX13" fmla="*/ 191713 w 598499"/>
                    <a:gd name="connsiteY13" fmla="*/ 19842 h 1101248"/>
                    <a:gd name="connsiteX14" fmla="*/ 132183 w 598499"/>
                    <a:gd name="connsiteY14" fmla="*/ 39684 h 1101248"/>
                    <a:gd name="connsiteX15" fmla="*/ 32967 w 598499"/>
                    <a:gd name="connsiteY15" fmla="*/ 168659 h 1101248"/>
                    <a:gd name="connsiteX16" fmla="*/ 13124 w 598499"/>
                    <a:gd name="connsiteY16" fmla="*/ 188502 h 1101248"/>
                    <a:gd name="connsiteX17" fmla="*/ 13124 w 598499"/>
                    <a:gd name="connsiteY17" fmla="*/ 347240 h 1101248"/>
                    <a:gd name="connsiteX18" fmla="*/ 32967 w 598499"/>
                    <a:gd name="connsiteY18" fmla="*/ 406767 h 1101248"/>
                    <a:gd name="connsiteX19" fmla="*/ 42889 w 598499"/>
                    <a:gd name="connsiteY19" fmla="*/ 446452 h 1101248"/>
                    <a:gd name="connsiteX20" fmla="*/ 52810 w 598499"/>
                    <a:gd name="connsiteY20" fmla="*/ 496058 h 1101248"/>
                    <a:gd name="connsiteX21" fmla="*/ 72654 w 598499"/>
                    <a:gd name="connsiteY21" fmla="*/ 535742 h 1101248"/>
                    <a:gd name="connsiteX22" fmla="*/ 102418 w 598499"/>
                    <a:gd name="connsiteY22" fmla="*/ 684560 h 1101248"/>
                    <a:gd name="connsiteX23" fmla="*/ 132183 w 598499"/>
                    <a:gd name="connsiteY23" fmla="*/ 773850 h 1101248"/>
                    <a:gd name="connsiteX24" fmla="*/ 161948 w 598499"/>
                    <a:gd name="connsiteY24" fmla="*/ 793692 h 1101248"/>
                    <a:gd name="connsiteX25" fmla="*/ 171870 w 598499"/>
                    <a:gd name="connsiteY25" fmla="*/ 843298 h 1101248"/>
                    <a:gd name="connsiteX26" fmla="*/ 181791 w 598499"/>
                    <a:gd name="connsiteY26" fmla="*/ 873062 h 1101248"/>
                    <a:gd name="connsiteX27" fmla="*/ 191713 w 598499"/>
                    <a:gd name="connsiteY27" fmla="*/ 1101248 h 1101248"/>
                    <a:gd name="connsiteX28" fmla="*/ 251242 w 598499"/>
                    <a:gd name="connsiteY28" fmla="*/ 1051642 h 1101248"/>
                    <a:gd name="connsiteX29" fmla="*/ 221478 w 598499"/>
                    <a:gd name="connsiteY29" fmla="*/ 1051642 h 1101248"/>
                    <a:gd name="connsiteX0" fmla="*/ 221478 w 598499"/>
                    <a:gd name="connsiteY0" fmla="*/ 1051642 h 1108486"/>
                    <a:gd name="connsiteX1" fmla="*/ 221478 w 598499"/>
                    <a:gd name="connsiteY1" fmla="*/ 1051642 h 1108486"/>
                    <a:gd name="connsiteX2" fmla="*/ 300851 w 598499"/>
                    <a:gd name="connsiteY2" fmla="*/ 1011958 h 1108486"/>
                    <a:gd name="connsiteX3" fmla="*/ 320694 w 598499"/>
                    <a:gd name="connsiteY3" fmla="*/ 992115 h 1108486"/>
                    <a:gd name="connsiteX4" fmla="*/ 350459 w 598499"/>
                    <a:gd name="connsiteY4" fmla="*/ 972273 h 1108486"/>
                    <a:gd name="connsiteX5" fmla="*/ 390145 w 598499"/>
                    <a:gd name="connsiteY5" fmla="*/ 436531 h 1108486"/>
                    <a:gd name="connsiteX6" fmla="*/ 429831 w 598499"/>
                    <a:gd name="connsiteY6" fmla="*/ 377004 h 1108486"/>
                    <a:gd name="connsiteX7" fmla="*/ 489361 w 598499"/>
                    <a:gd name="connsiteY7" fmla="*/ 386925 h 1108486"/>
                    <a:gd name="connsiteX8" fmla="*/ 598499 w 598499"/>
                    <a:gd name="connsiteY8" fmla="*/ 89290 h 1108486"/>
                    <a:gd name="connsiteX9" fmla="*/ 509204 w 598499"/>
                    <a:gd name="connsiteY9" fmla="*/ 59527 h 1108486"/>
                    <a:gd name="connsiteX10" fmla="*/ 390145 w 598499"/>
                    <a:gd name="connsiteY10" fmla="*/ 19842 h 1108486"/>
                    <a:gd name="connsiteX11" fmla="*/ 360380 w 598499"/>
                    <a:gd name="connsiteY11" fmla="*/ 9921 h 1108486"/>
                    <a:gd name="connsiteX12" fmla="*/ 330615 w 598499"/>
                    <a:gd name="connsiteY12" fmla="*/ 0 h 1108486"/>
                    <a:gd name="connsiteX13" fmla="*/ 191713 w 598499"/>
                    <a:gd name="connsiteY13" fmla="*/ 19842 h 1108486"/>
                    <a:gd name="connsiteX14" fmla="*/ 132183 w 598499"/>
                    <a:gd name="connsiteY14" fmla="*/ 39684 h 1108486"/>
                    <a:gd name="connsiteX15" fmla="*/ 32967 w 598499"/>
                    <a:gd name="connsiteY15" fmla="*/ 168659 h 1108486"/>
                    <a:gd name="connsiteX16" fmla="*/ 13124 w 598499"/>
                    <a:gd name="connsiteY16" fmla="*/ 188502 h 1108486"/>
                    <a:gd name="connsiteX17" fmla="*/ 13124 w 598499"/>
                    <a:gd name="connsiteY17" fmla="*/ 347240 h 1108486"/>
                    <a:gd name="connsiteX18" fmla="*/ 32967 w 598499"/>
                    <a:gd name="connsiteY18" fmla="*/ 406767 h 1108486"/>
                    <a:gd name="connsiteX19" fmla="*/ 42889 w 598499"/>
                    <a:gd name="connsiteY19" fmla="*/ 446452 h 1108486"/>
                    <a:gd name="connsiteX20" fmla="*/ 52810 w 598499"/>
                    <a:gd name="connsiteY20" fmla="*/ 496058 h 1108486"/>
                    <a:gd name="connsiteX21" fmla="*/ 72654 w 598499"/>
                    <a:gd name="connsiteY21" fmla="*/ 535742 h 1108486"/>
                    <a:gd name="connsiteX22" fmla="*/ 102418 w 598499"/>
                    <a:gd name="connsiteY22" fmla="*/ 684560 h 1108486"/>
                    <a:gd name="connsiteX23" fmla="*/ 132183 w 598499"/>
                    <a:gd name="connsiteY23" fmla="*/ 773850 h 1108486"/>
                    <a:gd name="connsiteX24" fmla="*/ 161948 w 598499"/>
                    <a:gd name="connsiteY24" fmla="*/ 793692 h 1108486"/>
                    <a:gd name="connsiteX25" fmla="*/ 171870 w 598499"/>
                    <a:gd name="connsiteY25" fmla="*/ 843298 h 1108486"/>
                    <a:gd name="connsiteX26" fmla="*/ 181791 w 598499"/>
                    <a:gd name="connsiteY26" fmla="*/ 873062 h 1108486"/>
                    <a:gd name="connsiteX27" fmla="*/ 191713 w 598499"/>
                    <a:gd name="connsiteY27" fmla="*/ 1101248 h 1108486"/>
                    <a:gd name="connsiteX28" fmla="*/ 221478 w 598499"/>
                    <a:gd name="connsiteY28" fmla="*/ 1051642 h 1108486"/>
                    <a:gd name="connsiteX0" fmla="*/ 221478 w 598499"/>
                    <a:gd name="connsiteY0" fmla="*/ 1051642 h 1108486"/>
                    <a:gd name="connsiteX1" fmla="*/ 221478 w 598499"/>
                    <a:gd name="connsiteY1" fmla="*/ 1051642 h 1108486"/>
                    <a:gd name="connsiteX2" fmla="*/ 300851 w 598499"/>
                    <a:gd name="connsiteY2" fmla="*/ 1011958 h 1108486"/>
                    <a:gd name="connsiteX3" fmla="*/ 320694 w 598499"/>
                    <a:gd name="connsiteY3" fmla="*/ 992115 h 1108486"/>
                    <a:gd name="connsiteX4" fmla="*/ 350459 w 598499"/>
                    <a:gd name="connsiteY4" fmla="*/ 972273 h 1108486"/>
                    <a:gd name="connsiteX5" fmla="*/ 390145 w 598499"/>
                    <a:gd name="connsiteY5" fmla="*/ 436531 h 1108486"/>
                    <a:gd name="connsiteX6" fmla="*/ 429831 w 598499"/>
                    <a:gd name="connsiteY6" fmla="*/ 377004 h 1108486"/>
                    <a:gd name="connsiteX7" fmla="*/ 489361 w 598499"/>
                    <a:gd name="connsiteY7" fmla="*/ 386925 h 1108486"/>
                    <a:gd name="connsiteX8" fmla="*/ 598499 w 598499"/>
                    <a:gd name="connsiteY8" fmla="*/ 89290 h 1108486"/>
                    <a:gd name="connsiteX9" fmla="*/ 509204 w 598499"/>
                    <a:gd name="connsiteY9" fmla="*/ 59527 h 1108486"/>
                    <a:gd name="connsiteX10" fmla="*/ 390145 w 598499"/>
                    <a:gd name="connsiteY10" fmla="*/ 19842 h 1108486"/>
                    <a:gd name="connsiteX11" fmla="*/ 360380 w 598499"/>
                    <a:gd name="connsiteY11" fmla="*/ 9921 h 1108486"/>
                    <a:gd name="connsiteX12" fmla="*/ 330615 w 598499"/>
                    <a:gd name="connsiteY12" fmla="*/ 0 h 1108486"/>
                    <a:gd name="connsiteX13" fmla="*/ 191713 w 598499"/>
                    <a:gd name="connsiteY13" fmla="*/ 19842 h 1108486"/>
                    <a:gd name="connsiteX14" fmla="*/ 132183 w 598499"/>
                    <a:gd name="connsiteY14" fmla="*/ 39684 h 1108486"/>
                    <a:gd name="connsiteX15" fmla="*/ 32967 w 598499"/>
                    <a:gd name="connsiteY15" fmla="*/ 168659 h 1108486"/>
                    <a:gd name="connsiteX16" fmla="*/ 13124 w 598499"/>
                    <a:gd name="connsiteY16" fmla="*/ 188502 h 1108486"/>
                    <a:gd name="connsiteX17" fmla="*/ 13124 w 598499"/>
                    <a:gd name="connsiteY17" fmla="*/ 347240 h 1108486"/>
                    <a:gd name="connsiteX18" fmla="*/ 32967 w 598499"/>
                    <a:gd name="connsiteY18" fmla="*/ 406767 h 1108486"/>
                    <a:gd name="connsiteX19" fmla="*/ 42889 w 598499"/>
                    <a:gd name="connsiteY19" fmla="*/ 446452 h 1108486"/>
                    <a:gd name="connsiteX20" fmla="*/ 52810 w 598499"/>
                    <a:gd name="connsiteY20" fmla="*/ 496058 h 1108486"/>
                    <a:gd name="connsiteX21" fmla="*/ 72654 w 598499"/>
                    <a:gd name="connsiteY21" fmla="*/ 535742 h 1108486"/>
                    <a:gd name="connsiteX22" fmla="*/ 102418 w 598499"/>
                    <a:gd name="connsiteY22" fmla="*/ 684560 h 1108486"/>
                    <a:gd name="connsiteX23" fmla="*/ 132183 w 598499"/>
                    <a:gd name="connsiteY23" fmla="*/ 773850 h 1108486"/>
                    <a:gd name="connsiteX24" fmla="*/ 171870 w 598499"/>
                    <a:gd name="connsiteY24" fmla="*/ 843298 h 1108486"/>
                    <a:gd name="connsiteX25" fmla="*/ 181791 w 598499"/>
                    <a:gd name="connsiteY25" fmla="*/ 873062 h 1108486"/>
                    <a:gd name="connsiteX26" fmla="*/ 191713 w 598499"/>
                    <a:gd name="connsiteY26" fmla="*/ 1101248 h 1108486"/>
                    <a:gd name="connsiteX27" fmla="*/ 221478 w 598499"/>
                    <a:gd name="connsiteY27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07570 w 585375"/>
                    <a:gd name="connsiteY3" fmla="*/ 992115 h 1108486"/>
                    <a:gd name="connsiteX4" fmla="*/ 337335 w 585375"/>
                    <a:gd name="connsiteY4" fmla="*/ 972273 h 1108486"/>
                    <a:gd name="connsiteX5" fmla="*/ 377021 w 585375"/>
                    <a:gd name="connsiteY5" fmla="*/ 436531 h 1108486"/>
                    <a:gd name="connsiteX6" fmla="*/ 416707 w 585375"/>
                    <a:gd name="connsiteY6" fmla="*/ 377004 h 1108486"/>
                    <a:gd name="connsiteX7" fmla="*/ 476237 w 585375"/>
                    <a:gd name="connsiteY7" fmla="*/ 386925 h 1108486"/>
                    <a:gd name="connsiteX8" fmla="*/ 585375 w 585375"/>
                    <a:gd name="connsiteY8" fmla="*/ 89290 h 1108486"/>
                    <a:gd name="connsiteX9" fmla="*/ 496080 w 585375"/>
                    <a:gd name="connsiteY9" fmla="*/ 59527 h 1108486"/>
                    <a:gd name="connsiteX10" fmla="*/ 377021 w 585375"/>
                    <a:gd name="connsiteY10" fmla="*/ 19842 h 1108486"/>
                    <a:gd name="connsiteX11" fmla="*/ 347256 w 585375"/>
                    <a:gd name="connsiteY11" fmla="*/ 9921 h 1108486"/>
                    <a:gd name="connsiteX12" fmla="*/ 317491 w 585375"/>
                    <a:gd name="connsiteY12" fmla="*/ 0 h 1108486"/>
                    <a:gd name="connsiteX13" fmla="*/ 178589 w 585375"/>
                    <a:gd name="connsiteY13" fmla="*/ 19842 h 1108486"/>
                    <a:gd name="connsiteX14" fmla="*/ 119059 w 585375"/>
                    <a:gd name="connsiteY14" fmla="*/ 39684 h 1108486"/>
                    <a:gd name="connsiteX15" fmla="*/ 19843 w 585375"/>
                    <a:gd name="connsiteY15" fmla="*/ 168659 h 1108486"/>
                    <a:gd name="connsiteX16" fmla="*/ 0 w 585375"/>
                    <a:gd name="connsiteY16" fmla="*/ 347240 h 1108486"/>
                    <a:gd name="connsiteX17" fmla="*/ 19843 w 585375"/>
                    <a:gd name="connsiteY17" fmla="*/ 406767 h 1108486"/>
                    <a:gd name="connsiteX18" fmla="*/ 29765 w 585375"/>
                    <a:gd name="connsiteY18" fmla="*/ 446452 h 1108486"/>
                    <a:gd name="connsiteX19" fmla="*/ 39686 w 585375"/>
                    <a:gd name="connsiteY19" fmla="*/ 496058 h 1108486"/>
                    <a:gd name="connsiteX20" fmla="*/ 59530 w 585375"/>
                    <a:gd name="connsiteY20" fmla="*/ 535742 h 1108486"/>
                    <a:gd name="connsiteX21" fmla="*/ 89294 w 585375"/>
                    <a:gd name="connsiteY21" fmla="*/ 684560 h 1108486"/>
                    <a:gd name="connsiteX22" fmla="*/ 119059 w 585375"/>
                    <a:gd name="connsiteY22" fmla="*/ 773850 h 1108486"/>
                    <a:gd name="connsiteX23" fmla="*/ 158746 w 585375"/>
                    <a:gd name="connsiteY23" fmla="*/ 843298 h 1108486"/>
                    <a:gd name="connsiteX24" fmla="*/ 168667 w 585375"/>
                    <a:gd name="connsiteY24" fmla="*/ 873062 h 1108486"/>
                    <a:gd name="connsiteX25" fmla="*/ 178589 w 585375"/>
                    <a:gd name="connsiteY25" fmla="*/ 1101248 h 1108486"/>
                    <a:gd name="connsiteX26" fmla="*/ 208354 w 585375"/>
                    <a:gd name="connsiteY26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07570 w 585375"/>
                    <a:gd name="connsiteY3" fmla="*/ 992115 h 1108486"/>
                    <a:gd name="connsiteX4" fmla="*/ 337335 w 585375"/>
                    <a:gd name="connsiteY4" fmla="*/ 972273 h 1108486"/>
                    <a:gd name="connsiteX5" fmla="*/ 377021 w 585375"/>
                    <a:gd name="connsiteY5" fmla="*/ 436531 h 1108486"/>
                    <a:gd name="connsiteX6" fmla="*/ 416707 w 585375"/>
                    <a:gd name="connsiteY6" fmla="*/ 377004 h 1108486"/>
                    <a:gd name="connsiteX7" fmla="*/ 476237 w 585375"/>
                    <a:gd name="connsiteY7" fmla="*/ 386925 h 1108486"/>
                    <a:gd name="connsiteX8" fmla="*/ 585375 w 585375"/>
                    <a:gd name="connsiteY8" fmla="*/ 89290 h 1108486"/>
                    <a:gd name="connsiteX9" fmla="*/ 496080 w 585375"/>
                    <a:gd name="connsiteY9" fmla="*/ 59527 h 1108486"/>
                    <a:gd name="connsiteX10" fmla="*/ 377021 w 585375"/>
                    <a:gd name="connsiteY10" fmla="*/ 19842 h 1108486"/>
                    <a:gd name="connsiteX11" fmla="*/ 347256 w 585375"/>
                    <a:gd name="connsiteY11" fmla="*/ 9921 h 1108486"/>
                    <a:gd name="connsiteX12" fmla="*/ 317491 w 585375"/>
                    <a:gd name="connsiteY12" fmla="*/ 0 h 1108486"/>
                    <a:gd name="connsiteX13" fmla="*/ 178589 w 585375"/>
                    <a:gd name="connsiteY13" fmla="*/ 19842 h 1108486"/>
                    <a:gd name="connsiteX14" fmla="*/ 119059 w 585375"/>
                    <a:gd name="connsiteY14" fmla="*/ 39684 h 1108486"/>
                    <a:gd name="connsiteX15" fmla="*/ 19843 w 585375"/>
                    <a:gd name="connsiteY15" fmla="*/ 168659 h 1108486"/>
                    <a:gd name="connsiteX16" fmla="*/ 0 w 585375"/>
                    <a:gd name="connsiteY16" fmla="*/ 347240 h 1108486"/>
                    <a:gd name="connsiteX17" fmla="*/ 19843 w 585375"/>
                    <a:gd name="connsiteY17" fmla="*/ 406767 h 1108486"/>
                    <a:gd name="connsiteX18" fmla="*/ 29765 w 585375"/>
                    <a:gd name="connsiteY18" fmla="*/ 446452 h 1108486"/>
                    <a:gd name="connsiteX19" fmla="*/ 39686 w 585375"/>
                    <a:gd name="connsiteY19" fmla="*/ 496058 h 1108486"/>
                    <a:gd name="connsiteX20" fmla="*/ 59530 w 585375"/>
                    <a:gd name="connsiteY20" fmla="*/ 535742 h 1108486"/>
                    <a:gd name="connsiteX21" fmla="*/ 89294 w 585375"/>
                    <a:gd name="connsiteY21" fmla="*/ 684560 h 1108486"/>
                    <a:gd name="connsiteX22" fmla="*/ 119059 w 585375"/>
                    <a:gd name="connsiteY22" fmla="*/ 773850 h 1108486"/>
                    <a:gd name="connsiteX23" fmla="*/ 158746 w 585375"/>
                    <a:gd name="connsiteY23" fmla="*/ 843298 h 1108486"/>
                    <a:gd name="connsiteX24" fmla="*/ 168667 w 585375"/>
                    <a:gd name="connsiteY24" fmla="*/ 873062 h 1108486"/>
                    <a:gd name="connsiteX25" fmla="*/ 178589 w 585375"/>
                    <a:gd name="connsiteY25" fmla="*/ 1101248 h 1108486"/>
                    <a:gd name="connsiteX26" fmla="*/ 208354 w 585375"/>
                    <a:gd name="connsiteY26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07570 w 585375"/>
                    <a:gd name="connsiteY3" fmla="*/ 992115 h 1108486"/>
                    <a:gd name="connsiteX4" fmla="*/ 337335 w 585375"/>
                    <a:gd name="connsiteY4" fmla="*/ 972273 h 1108486"/>
                    <a:gd name="connsiteX5" fmla="*/ 377021 w 585375"/>
                    <a:gd name="connsiteY5" fmla="*/ 436531 h 1108486"/>
                    <a:gd name="connsiteX6" fmla="*/ 515923 w 585375"/>
                    <a:gd name="connsiteY6" fmla="*/ 704402 h 1108486"/>
                    <a:gd name="connsiteX7" fmla="*/ 476237 w 585375"/>
                    <a:gd name="connsiteY7" fmla="*/ 386925 h 1108486"/>
                    <a:gd name="connsiteX8" fmla="*/ 585375 w 585375"/>
                    <a:gd name="connsiteY8" fmla="*/ 89290 h 1108486"/>
                    <a:gd name="connsiteX9" fmla="*/ 496080 w 585375"/>
                    <a:gd name="connsiteY9" fmla="*/ 59527 h 1108486"/>
                    <a:gd name="connsiteX10" fmla="*/ 377021 w 585375"/>
                    <a:gd name="connsiteY10" fmla="*/ 19842 h 1108486"/>
                    <a:gd name="connsiteX11" fmla="*/ 347256 w 585375"/>
                    <a:gd name="connsiteY11" fmla="*/ 9921 h 1108486"/>
                    <a:gd name="connsiteX12" fmla="*/ 317491 w 585375"/>
                    <a:gd name="connsiteY12" fmla="*/ 0 h 1108486"/>
                    <a:gd name="connsiteX13" fmla="*/ 178589 w 585375"/>
                    <a:gd name="connsiteY13" fmla="*/ 19842 h 1108486"/>
                    <a:gd name="connsiteX14" fmla="*/ 119059 w 585375"/>
                    <a:gd name="connsiteY14" fmla="*/ 39684 h 1108486"/>
                    <a:gd name="connsiteX15" fmla="*/ 19843 w 585375"/>
                    <a:gd name="connsiteY15" fmla="*/ 168659 h 1108486"/>
                    <a:gd name="connsiteX16" fmla="*/ 0 w 585375"/>
                    <a:gd name="connsiteY16" fmla="*/ 347240 h 1108486"/>
                    <a:gd name="connsiteX17" fmla="*/ 19843 w 585375"/>
                    <a:gd name="connsiteY17" fmla="*/ 406767 h 1108486"/>
                    <a:gd name="connsiteX18" fmla="*/ 29765 w 585375"/>
                    <a:gd name="connsiteY18" fmla="*/ 446452 h 1108486"/>
                    <a:gd name="connsiteX19" fmla="*/ 39686 w 585375"/>
                    <a:gd name="connsiteY19" fmla="*/ 496058 h 1108486"/>
                    <a:gd name="connsiteX20" fmla="*/ 59530 w 585375"/>
                    <a:gd name="connsiteY20" fmla="*/ 535742 h 1108486"/>
                    <a:gd name="connsiteX21" fmla="*/ 89294 w 585375"/>
                    <a:gd name="connsiteY21" fmla="*/ 684560 h 1108486"/>
                    <a:gd name="connsiteX22" fmla="*/ 119059 w 585375"/>
                    <a:gd name="connsiteY22" fmla="*/ 773850 h 1108486"/>
                    <a:gd name="connsiteX23" fmla="*/ 158746 w 585375"/>
                    <a:gd name="connsiteY23" fmla="*/ 843298 h 1108486"/>
                    <a:gd name="connsiteX24" fmla="*/ 168667 w 585375"/>
                    <a:gd name="connsiteY24" fmla="*/ 873062 h 1108486"/>
                    <a:gd name="connsiteX25" fmla="*/ 178589 w 585375"/>
                    <a:gd name="connsiteY25" fmla="*/ 1101248 h 1108486"/>
                    <a:gd name="connsiteX26" fmla="*/ 208354 w 585375"/>
                    <a:gd name="connsiteY26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07570 w 585375"/>
                    <a:gd name="connsiteY3" fmla="*/ 992115 h 1108486"/>
                    <a:gd name="connsiteX4" fmla="*/ 337335 w 585375"/>
                    <a:gd name="connsiteY4" fmla="*/ 972273 h 1108486"/>
                    <a:gd name="connsiteX5" fmla="*/ 377021 w 585375"/>
                    <a:gd name="connsiteY5" fmla="*/ 436531 h 1108486"/>
                    <a:gd name="connsiteX6" fmla="*/ 565531 w 585375"/>
                    <a:gd name="connsiteY6" fmla="*/ 704402 h 1108486"/>
                    <a:gd name="connsiteX7" fmla="*/ 476237 w 585375"/>
                    <a:gd name="connsiteY7" fmla="*/ 386925 h 1108486"/>
                    <a:gd name="connsiteX8" fmla="*/ 585375 w 585375"/>
                    <a:gd name="connsiteY8" fmla="*/ 89290 h 1108486"/>
                    <a:gd name="connsiteX9" fmla="*/ 496080 w 585375"/>
                    <a:gd name="connsiteY9" fmla="*/ 59527 h 1108486"/>
                    <a:gd name="connsiteX10" fmla="*/ 377021 w 585375"/>
                    <a:gd name="connsiteY10" fmla="*/ 19842 h 1108486"/>
                    <a:gd name="connsiteX11" fmla="*/ 347256 w 585375"/>
                    <a:gd name="connsiteY11" fmla="*/ 9921 h 1108486"/>
                    <a:gd name="connsiteX12" fmla="*/ 317491 w 585375"/>
                    <a:gd name="connsiteY12" fmla="*/ 0 h 1108486"/>
                    <a:gd name="connsiteX13" fmla="*/ 178589 w 585375"/>
                    <a:gd name="connsiteY13" fmla="*/ 19842 h 1108486"/>
                    <a:gd name="connsiteX14" fmla="*/ 119059 w 585375"/>
                    <a:gd name="connsiteY14" fmla="*/ 39684 h 1108486"/>
                    <a:gd name="connsiteX15" fmla="*/ 19843 w 585375"/>
                    <a:gd name="connsiteY15" fmla="*/ 168659 h 1108486"/>
                    <a:gd name="connsiteX16" fmla="*/ 0 w 585375"/>
                    <a:gd name="connsiteY16" fmla="*/ 347240 h 1108486"/>
                    <a:gd name="connsiteX17" fmla="*/ 19843 w 585375"/>
                    <a:gd name="connsiteY17" fmla="*/ 406767 h 1108486"/>
                    <a:gd name="connsiteX18" fmla="*/ 29765 w 585375"/>
                    <a:gd name="connsiteY18" fmla="*/ 446452 h 1108486"/>
                    <a:gd name="connsiteX19" fmla="*/ 39686 w 585375"/>
                    <a:gd name="connsiteY19" fmla="*/ 496058 h 1108486"/>
                    <a:gd name="connsiteX20" fmla="*/ 59530 w 585375"/>
                    <a:gd name="connsiteY20" fmla="*/ 535742 h 1108486"/>
                    <a:gd name="connsiteX21" fmla="*/ 89294 w 585375"/>
                    <a:gd name="connsiteY21" fmla="*/ 684560 h 1108486"/>
                    <a:gd name="connsiteX22" fmla="*/ 119059 w 585375"/>
                    <a:gd name="connsiteY22" fmla="*/ 773850 h 1108486"/>
                    <a:gd name="connsiteX23" fmla="*/ 158746 w 585375"/>
                    <a:gd name="connsiteY23" fmla="*/ 843298 h 1108486"/>
                    <a:gd name="connsiteX24" fmla="*/ 168667 w 585375"/>
                    <a:gd name="connsiteY24" fmla="*/ 873062 h 1108486"/>
                    <a:gd name="connsiteX25" fmla="*/ 178589 w 585375"/>
                    <a:gd name="connsiteY25" fmla="*/ 1101248 h 1108486"/>
                    <a:gd name="connsiteX26" fmla="*/ 208354 w 585375"/>
                    <a:gd name="connsiteY26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37335 w 585375"/>
                    <a:gd name="connsiteY3" fmla="*/ 972273 h 1108486"/>
                    <a:gd name="connsiteX4" fmla="*/ 377021 w 585375"/>
                    <a:gd name="connsiteY4" fmla="*/ 436531 h 1108486"/>
                    <a:gd name="connsiteX5" fmla="*/ 565531 w 585375"/>
                    <a:gd name="connsiteY5" fmla="*/ 704402 h 1108486"/>
                    <a:gd name="connsiteX6" fmla="*/ 476237 w 585375"/>
                    <a:gd name="connsiteY6" fmla="*/ 386925 h 1108486"/>
                    <a:gd name="connsiteX7" fmla="*/ 585375 w 585375"/>
                    <a:gd name="connsiteY7" fmla="*/ 89290 h 1108486"/>
                    <a:gd name="connsiteX8" fmla="*/ 496080 w 585375"/>
                    <a:gd name="connsiteY8" fmla="*/ 59527 h 1108486"/>
                    <a:gd name="connsiteX9" fmla="*/ 377021 w 585375"/>
                    <a:gd name="connsiteY9" fmla="*/ 19842 h 1108486"/>
                    <a:gd name="connsiteX10" fmla="*/ 347256 w 585375"/>
                    <a:gd name="connsiteY10" fmla="*/ 9921 h 1108486"/>
                    <a:gd name="connsiteX11" fmla="*/ 317491 w 585375"/>
                    <a:gd name="connsiteY11" fmla="*/ 0 h 1108486"/>
                    <a:gd name="connsiteX12" fmla="*/ 178589 w 585375"/>
                    <a:gd name="connsiteY12" fmla="*/ 19842 h 1108486"/>
                    <a:gd name="connsiteX13" fmla="*/ 119059 w 585375"/>
                    <a:gd name="connsiteY13" fmla="*/ 39684 h 1108486"/>
                    <a:gd name="connsiteX14" fmla="*/ 19843 w 585375"/>
                    <a:gd name="connsiteY14" fmla="*/ 168659 h 1108486"/>
                    <a:gd name="connsiteX15" fmla="*/ 0 w 585375"/>
                    <a:gd name="connsiteY15" fmla="*/ 347240 h 1108486"/>
                    <a:gd name="connsiteX16" fmla="*/ 19843 w 585375"/>
                    <a:gd name="connsiteY16" fmla="*/ 406767 h 1108486"/>
                    <a:gd name="connsiteX17" fmla="*/ 29765 w 585375"/>
                    <a:gd name="connsiteY17" fmla="*/ 446452 h 1108486"/>
                    <a:gd name="connsiteX18" fmla="*/ 39686 w 585375"/>
                    <a:gd name="connsiteY18" fmla="*/ 496058 h 1108486"/>
                    <a:gd name="connsiteX19" fmla="*/ 59530 w 585375"/>
                    <a:gd name="connsiteY19" fmla="*/ 535742 h 1108486"/>
                    <a:gd name="connsiteX20" fmla="*/ 89294 w 585375"/>
                    <a:gd name="connsiteY20" fmla="*/ 684560 h 1108486"/>
                    <a:gd name="connsiteX21" fmla="*/ 119059 w 585375"/>
                    <a:gd name="connsiteY21" fmla="*/ 773850 h 1108486"/>
                    <a:gd name="connsiteX22" fmla="*/ 158746 w 585375"/>
                    <a:gd name="connsiteY22" fmla="*/ 843298 h 1108486"/>
                    <a:gd name="connsiteX23" fmla="*/ 168667 w 585375"/>
                    <a:gd name="connsiteY23" fmla="*/ 873062 h 1108486"/>
                    <a:gd name="connsiteX24" fmla="*/ 178589 w 585375"/>
                    <a:gd name="connsiteY24" fmla="*/ 1101248 h 1108486"/>
                    <a:gd name="connsiteX25" fmla="*/ 208354 w 585375"/>
                    <a:gd name="connsiteY25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37335 w 585375"/>
                    <a:gd name="connsiteY3" fmla="*/ 972273 h 1108486"/>
                    <a:gd name="connsiteX4" fmla="*/ 377021 w 585375"/>
                    <a:gd name="connsiteY4" fmla="*/ 436531 h 1108486"/>
                    <a:gd name="connsiteX5" fmla="*/ 565531 w 585375"/>
                    <a:gd name="connsiteY5" fmla="*/ 704402 h 1108486"/>
                    <a:gd name="connsiteX6" fmla="*/ 476237 w 585375"/>
                    <a:gd name="connsiteY6" fmla="*/ 386925 h 1108486"/>
                    <a:gd name="connsiteX7" fmla="*/ 585375 w 585375"/>
                    <a:gd name="connsiteY7" fmla="*/ 89290 h 1108486"/>
                    <a:gd name="connsiteX8" fmla="*/ 496080 w 585375"/>
                    <a:gd name="connsiteY8" fmla="*/ 59527 h 1108486"/>
                    <a:gd name="connsiteX9" fmla="*/ 377021 w 585375"/>
                    <a:gd name="connsiteY9" fmla="*/ 19842 h 1108486"/>
                    <a:gd name="connsiteX10" fmla="*/ 347256 w 585375"/>
                    <a:gd name="connsiteY10" fmla="*/ 9921 h 1108486"/>
                    <a:gd name="connsiteX11" fmla="*/ 317491 w 585375"/>
                    <a:gd name="connsiteY11" fmla="*/ 0 h 1108486"/>
                    <a:gd name="connsiteX12" fmla="*/ 178589 w 585375"/>
                    <a:gd name="connsiteY12" fmla="*/ 19842 h 1108486"/>
                    <a:gd name="connsiteX13" fmla="*/ 119059 w 585375"/>
                    <a:gd name="connsiteY13" fmla="*/ 39684 h 1108486"/>
                    <a:gd name="connsiteX14" fmla="*/ 19843 w 585375"/>
                    <a:gd name="connsiteY14" fmla="*/ 168659 h 1108486"/>
                    <a:gd name="connsiteX15" fmla="*/ 0 w 585375"/>
                    <a:gd name="connsiteY15" fmla="*/ 347240 h 1108486"/>
                    <a:gd name="connsiteX16" fmla="*/ 19843 w 585375"/>
                    <a:gd name="connsiteY16" fmla="*/ 406767 h 1108486"/>
                    <a:gd name="connsiteX17" fmla="*/ 29765 w 585375"/>
                    <a:gd name="connsiteY17" fmla="*/ 446452 h 1108486"/>
                    <a:gd name="connsiteX18" fmla="*/ 39686 w 585375"/>
                    <a:gd name="connsiteY18" fmla="*/ 496058 h 1108486"/>
                    <a:gd name="connsiteX19" fmla="*/ 59530 w 585375"/>
                    <a:gd name="connsiteY19" fmla="*/ 535742 h 1108486"/>
                    <a:gd name="connsiteX20" fmla="*/ 89294 w 585375"/>
                    <a:gd name="connsiteY20" fmla="*/ 684560 h 1108486"/>
                    <a:gd name="connsiteX21" fmla="*/ 119059 w 585375"/>
                    <a:gd name="connsiteY21" fmla="*/ 773850 h 1108486"/>
                    <a:gd name="connsiteX22" fmla="*/ 158746 w 585375"/>
                    <a:gd name="connsiteY22" fmla="*/ 843298 h 1108486"/>
                    <a:gd name="connsiteX23" fmla="*/ 168667 w 585375"/>
                    <a:gd name="connsiteY23" fmla="*/ 873062 h 1108486"/>
                    <a:gd name="connsiteX24" fmla="*/ 178589 w 585375"/>
                    <a:gd name="connsiteY24" fmla="*/ 1101248 h 1108486"/>
                    <a:gd name="connsiteX25" fmla="*/ 208354 w 585375"/>
                    <a:gd name="connsiteY25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37335 w 585375"/>
                    <a:gd name="connsiteY3" fmla="*/ 972273 h 1108486"/>
                    <a:gd name="connsiteX4" fmla="*/ 377021 w 585375"/>
                    <a:gd name="connsiteY4" fmla="*/ 436531 h 1108486"/>
                    <a:gd name="connsiteX5" fmla="*/ 565531 w 585375"/>
                    <a:gd name="connsiteY5" fmla="*/ 704402 h 1108486"/>
                    <a:gd name="connsiteX6" fmla="*/ 476237 w 585375"/>
                    <a:gd name="connsiteY6" fmla="*/ 386925 h 1108486"/>
                    <a:gd name="connsiteX7" fmla="*/ 585375 w 585375"/>
                    <a:gd name="connsiteY7" fmla="*/ 89290 h 1108486"/>
                    <a:gd name="connsiteX8" fmla="*/ 496080 w 585375"/>
                    <a:gd name="connsiteY8" fmla="*/ 59527 h 1108486"/>
                    <a:gd name="connsiteX9" fmla="*/ 377021 w 585375"/>
                    <a:gd name="connsiteY9" fmla="*/ 19842 h 1108486"/>
                    <a:gd name="connsiteX10" fmla="*/ 347256 w 585375"/>
                    <a:gd name="connsiteY10" fmla="*/ 9921 h 1108486"/>
                    <a:gd name="connsiteX11" fmla="*/ 317491 w 585375"/>
                    <a:gd name="connsiteY11" fmla="*/ 0 h 1108486"/>
                    <a:gd name="connsiteX12" fmla="*/ 178589 w 585375"/>
                    <a:gd name="connsiteY12" fmla="*/ 19842 h 1108486"/>
                    <a:gd name="connsiteX13" fmla="*/ 119059 w 585375"/>
                    <a:gd name="connsiteY13" fmla="*/ 39684 h 1108486"/>
                    <a:gd name="connsiteX14" fmla="*/ 19843 w 585375"/>
                    <a:gd name="connsiteY14" fmla="*/ 168659 h 1108486"/>
                    <a:gd name="connsiteX15" fmla="*/ 0 w 585375"/>
                    <a:gd name="connsiteY15" fmla="*/ 347240 h 1108486"/>
                    <a:gd name="connsiteX16" fmla="*/ 19843 w 585375"/>
                    <a:gd name="connsiteY16" fmla="*/ 406767 h 1108486"/>
                    <a:gd name="connsiteX17" fmla="*/ 29765 w 585375"/>
                    <a:gd name="connsiteY17" fmla="*/ 446452 h 1108486"/>
                    <a:gd name="connsiteX18" fmla="*/ 39686 w 585375"/>
                    <a:gd name="connsiteY18" fmla="*/ 496058 h 1108486"/>
                    <a:gd name="connsiteX19" fmla="*/ 59530 w 585375"/>
                    <a:gd name="connsiteY19" fmla="*/ 535742 h 1108486"/>
                    <a:gd name="connsiteX20" fmla="*/ 89294 w 585375"/>
                    <a:gd name="connsiteY20" fmla="*/ 684560 h 1108486"/>
                    <a:gd name="connsiteX21" fmla="*/ 119059 w 585375"/>
                    <a:gd name="connsiteY21" fmla="*/ 773850 h 1108486"/>
                    <a:gd name="connsiteX22" fmla="*/ 158746 w 585375"/>
                    <a:gd name="connsiteY22" fmla="*/ 843298 h 1108486"/>
                    <a:gd name="connsiteX23" fmla="*/ 168667 w 585375"/>
                    <a:gd name="connsiteY23" fmla="*/ 873062 h 1108486"/>
                    <a:gd name="connsiteX24" fmla="*/ 178589 w 585375"/>
                    <a:gd name="connsiteY24" fmla="*/ 1101248 h 1108486"/>
                    <a:gd name="connsiteX25" fmla="*/ 208354 w 585375"/>
                    <a:gd name="connsiteY25" fmla="*/ 1051642 h 1108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85375" h="1108486">
                      <a:moveTo>
                        <a:pt x="208354" y="1051642"/>
                      </a:moveTo>
                      <a:lnTo>
                        <a:pt x="208354" y="1051642"/>
                      </a:lnTo>
                      <a:cubicBezTo>
                        <a:pt x="234812" y="1038414"/>
                        <a:pt x="266230" y="1025186"/>
                        <a:pt x="287727" y="1011958"/>
                      </a:cubicBezTo>
                      <a:cubicBezTo>
                        <a:pt x="309224" y="998730"/>
                        <a:pt x="322453" y="1068178"/>
                        <a:pt x="337335" y="972273"/>
                      </a:cubicBezTo>
                      <a:cubicBezTo>
                        <a:pt x="520885" y="856526"/>
                        <a:pt x="388596" y="501018"/>
                        <a:pt x="377021" y="436531"/>
                      </a:cubicBezTo>
                      <a:cubicBezTo>
                        <a:pt x="366660" y="378805"/>
                        <a:pt x="544357" y="725575"/>
                        <a:pt x="565531" y="704402"/>
                      </a:cubicBezTo>
                      <a:cubicBezTo>
                        <a:pt x="618382" y="714972"/>
                        <a:pt x="449452" y="386925"/>
                        <a:pt x="476237" y="386925"/>
                      </a:cubicBezTo>
                      <a:lnTo>
                        <a:pt x="585375" y="89290"/>
                      </a:lnTo>
                      <a:lnTo>
                        <a:pt x="496080" y="59527"/>
                      </a:lnTo>
                      <a:lnTo>
                        <a:pt x="377021" y="19842"/>
                      </a:lnTo>
                      <a:lnTo>
                        <a:pt x="347256" y="9921"/>
                      </a:lnTo>
                      <a:lnTo>
                        <a:pt x="317491" y="0"/>
                      </a:lnTo>
                      <a:cubicBezTo>
                        <a:pt x="271190" y="6614"/>
                        <a:pt x="224452" y="10670"/>
                        <a:pt x="178589" y="19842"/>
                      </a:cubicBezTo>
                      <a:cubicBezTo>
                        <a:pt x="158079" y="23944"/>
                        <a:pt x="119059" y="39684"/>
                        <a:pt x="119059" y="39684"/>
                      </a:cubicBezTo>
                      <a:cubicBezTo>
                        <a:pt x="85319" y="124030"/>
                        <a:pt x="111810" y="76696"/>
                        <a:pt x="19843" y="168659"/>
                      </a:cubicBezTo>
                      <a:lnTo>
                        <a:pt x="0" y="347240"/>
                      </a:lnTo>
                      <a:cubicBezTo>
                        <a:pt x="3439" y="367871"/>
                        <a:pt x="14770" y="386476"/>
                        <a:pt x="19843" y="406767"/>
                      </a:cubicBezTo>
                      <a:cubicBezTo>
                        <a:pt x="23150" y="419995"/>
                        <a:pt x="26807" y="433141"/>
                        <a:pt x="29765" y="446452"/>
                      </a:cubicBezTo>
                      <a:cubicBezTo>
                        <a:pt x="33423" y="462913"/>
                        <a:pt x="34353" y="480061"/>
                        <a:pt x="39686" y="496058"/>
                      </a:cubicBezTo>
                      <a:cubicBezTo>
                        <a:pt x="44363" y="510089"/>
                        <a:pt x="52915" y="522514"/>
                        <a:pt x="59530" y="535742"/>
                      </a:cubicBezTo>
                      <a:cubicBezTo>
                        <a:pt x="64734" y="564364"/>
                        <a:pt x="76704" y="643643"/>
                        <a:pt x="89294" y="684560"/>
                      </a:cubicBezTo>
                      <a:cubicBezTo>
                        <a:pt x="98521" y="714546"/>
                        <a:pt x="92954" y="756448"/>
                        <a:pt x="119059" y="773850"/>
                      </a:cubicBezTo>
                      <a:lnTo>
                        <a:pt x="158746" y="843298"/>
                      </a:lnTo>
                      <a:cubicBezTo>
                        <a:pt x="161282" y="853444"/>
                        <a:pt x="167865" y="862635"/>
                        <a:pt x="168667" y="873062"/>
                      </a:cubicBezTo>
                      <a:cubicBezTo>
                        <a:pt x="174506" y="948972"/>
                        <a:pt x="175282" y="1025186"/>
                        <a:pt x="178589" y="1101248"/>
                      </a:cubicBezTo>
                      <a:cubicBezTo>
                        <a:pt x="185203" y="1131011"/>
                        <a:pt x="203393" y="1059910"/>
                        <a:pt x="208354" y="105164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00000"/>
                    </a:gs>
                    <a:gs pos="100000">
                      <a:srgbClr val="FFFFFF"/>
                    </a:gs>
                    <a:gs pos="50000">
                      <a:srgbClr val="904C25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26" name="Forma libre 725"/>
                <p:cNvSpPr/>
                <p:nvPr/>
              </p:nvSpPr>
              <p:spPr>
                <a:xfrm flipH="1">
                  <a:off x="8302383" y="1875099"/>
                  <a:ext cx="585375" cy="1108486"/>
                </a:xfrm>
                <a:custGeom>
                  <a:avLst/>
                  <a:gdLst>
                    <a:gd name="connsiteX0" fmla="*/ 221478 w 598499"/>
                    <a:gd name="connsiteY0" fmla="*/ 1051642 h 1101248"/>
                    <a:gd name="connsiteX1" fmla="*/ 221478 w 598499"/>
                    <a:gd name="connsiteY1" fmla="*/ 1051642 h 1101248"/>
                    <a:gd name="connsiteX2" fmla="*/ 300851 w 598499"/>
                    <a:gd name="connsiteY2" fmla="*/ 1011958 h 1101248"/>
                    <a:gd name="connsiteX3" fmla="*/ 320694 w 598499"/>
                    <a:gd name="connsiteY3" fmla="*/ 992115 h 1101248"/>
                    <a:gd name="connsiteX4" fmla="*/ 350459 w 598499"/>
                    <a:gd name="connsiteY4" fmla="*/ 972273 h 1101248"/>
                    <a:gd name="connsiteX5" fmla="*/ 390145 w 598499"/>
                    <a:gd name="connsiteY5" fmla="*/ 436531 h 1101248"/>
                    <a:gd name="connsiteX6" fmla="*/ 429831 w 598499"/>
                    <a:gd name="connsiteY6" fmla="*/ 377004 h 1101248"/>
                    <a:gd name="connsiteX7" fmla="*/ 489361 w 598499"/>
                    <a:gd name="connsiteY7" fmla="*/ 386925 h 1101248"/>
                    <a:gd name="connsiteX8" fmla="*/ 598499 w 598499"/>
                    <a:gd name="connsiteY8" fmla="*/ 89290 h 1101248"/>
                    <a:gd name="connsiteX9" fmla="*/ 509204 w 598499"/>
                    <a:gd name="connsiteY9" fmla="*/ 59527 h 1101248"/>
                    <a:gd name="connsiteX10" fmla="*/ 390145 w 598499"/>
                    <a:gd name="connsiteY10" fmla="*/ 19842 h 1101248"/>
                    <a:gd name="connsiteX11" fmla="*/ 360380 w 598499"/>
                    <a:gd name="connsiteY11" fmla="*/ 9921 h 1101248"/>
                    <a:gd name="connsiteX12" fmla="*/ 330615 w 598499"/>
                    <a:gd name="connsiteY12" fmla="*/ 0 h 1101248"/>
                    <a:gd name="connsiteX13" fmla="*/ 191713 w 598499"/>
                    <a:gd name="connsiteY13" fmla="*/ 19842 h 1101248"/>
                    <a:gd name="connsiteX14" fmla="*/ 132183 w 598499"/>
                    <a:gd name="connsiteY14" fmla="*/ 39684 h 1101248"/>
                    <a:gd name="connsiteX15" fmla="*/ 32967 w 598499"/>
                    <a:gd name="connsiteY15" fmla="*/ 168659 h 1101248"/>
                    <a:gd name="connsiteX16" fmla="*/ 13124 w 598499"/>
                    <a:gd name="connsiteY16" fmla="*/ 188502 h 1101248"/>
                    <a:gd name="connsiteX17" fmla="*/ 13124 w 598499"/>
                    <a:gd name="connsiteY17" fmla="*/ 347240 h 1101248"/>
                    <a:gd name="connsiteX18" fmla="*/ 32967 w 598499"/>
                    <a:gd name="connsiteY18" fmla="*/ 406767 h 1101248"/>
                    <a:gd name="connsiteX19" fmla="*/ 42889 w 598499"/>
                    <a:gd name="connsiteY19" fmla="*/ 446452 h 1101248"/>
                    <a:gd name="connsiteX20" fmla="*/ 52810 w 598499"/>
                    <a:gd name="connsiteY20" fmla="*/ 496058 h 1101248"/>
                    <a:gd name="connsiteX21" fmla="*/ 72654 w 598499"/>
                    <a:gd name="connsiteY21" fmla="*/ 535742 h 1101248"/>
                    <a:gd name="connsiteX22" fmla="*/ 102418 w 598499"/>
                    <a:gd name="connsiteY22" fmla="*/ 684560 h 1101248"/>
                    <a:gd name="connsiteX23" fmla="*/ 132183 w 598499"/>
                    <a:gd name="connsiteY23" fmla="*/ 773850 h 1101248"/>
                    <a:gd name="connsiteX24" fmla="*/ 161948 w 598499"/>
                    <a:gd name="connsiteY24" fmla="*/ 793692 h 1101248"/>
                    <a:gd name="connsiteX25" fmla="*/ 171870 w 598499"/>
                    <a:gd name="connsiteY25" fmla="*/ 843298 h 1101248"/>
                    <a:gd name="connsiteX26" fmla="*/ 181791 w 598499"/>
                    <a:gd name="connsiteY26" fmla="*/ 873062 h 1101248"/>
                    <a:gd name="connsiteX27" fmla="*/ 191713 w 598499"/>
                    <a:gd name="connsiteY27" fmla="*/ 1101248 h 1101248"/>
                    <a:gd name="connsiteX28" fmla="*/ 251242 w 598499"/>
                    <a:gd name="connsiteY28" fmla="*/ 1051642 h 1101248"/>
                    <a:gd name="connsiteX29" fmla="*/ 221478 w 598499"/>
                    <a:gd name="connsiteY29" fmla="*/ 1051642 h 1101248"/>
                    <a:gd name="connsiteX0" fmla="*/ 221478 w 598499"/>
                    <a:gd name="connsiteY0" fmla="*/ 1051642 h 1108486"/>
                    <a:gd name="connsiteX1" fmla="*/ 221478 w 598499"/>
                    <a:gd name="connsiteY1" fmla="*/ 1051642 h 1108486"/>
                    <a:gd name="connsiteX2" fmla="*/ 300851 w 598499"/>
                    <a:gd name="connsiteY2" fmla="*/ 1011958 h 1108486"/>
                    <a:gd name="connsiteX3" fmla="*/ 320694 w 598499"/>
                    <a:gd name="connsiteY3" fmla="*/ 992115 h 1108486"/>
                    <a:gd name="connsiteX4" fmla="*/ 350459 w 598499"/>
                    <a:gd name="connsiteY4" fmla="*/ 972273 h 1108486"/>
                    <a:gd name="connsiteX5" fmla="*/ 390145 w 598499"/>
                    <a:gd name="connsiteY5" fmla="*/ 436531 h 1108486"/>
                    <a:gd name="connsiteX6" fmla="*/ 429831 w 598499"/>
                    <a:gd name="connsiteY6" fmla="*/ 377004 h 1108486"/>
                    <a:gd name="connsiteX7" fmla="*/ 489361 w 598499"/>
                    <a:gd name="connsiteY7" fmla="*/ 386925 h 1108486"/>
                    <a:gd name="connsiteX8" fmla="*/ 598499 w 598499"/>
                    <a:gd name="connsiteY8" fmla="*/ 89290 h 1108486"/>
                    <a:gd name="connsiteX9" fmla="*/ 509204 w 598499"/>
                    <a:gd name="connsiteY9" fmla="*/ 59527 h 1108486"/>
                    <a:gd name="connsiteX10" fmla="*/ 390145 w 598499"/>
                    <a:gd name="connsiteY10" fmla="*/ 19842 h 1108486"/>
                    <a:gd name="connsiteX11" fmla="*/ 360380 w 598499"/>
                    <a:gd name="connsiteY11" fmla="*/ 9921 h 1108486"/>
                    <a:gd name="connsiteX12" fmla="*/ 330615 w 598499"/>
                    <a:gd name="connsiteY12" fmla="*/ 0 h 1108486"/>
                    <a:gd name="connsiteX13" fmla="*/ 191713 w 598499"/>
                    <a:gd name="connsiteY13" fmla="*/ 19842 h 1108486"/>
                    <a:gd name="connsiteX14" fmla="*/ 132183 w 598499"/>
                    <a:gd name="connsiteY14" fmla="*/ 39684 h 1108486"/>
                    <a:gd name="connsiteX15" fmla="*/ 32967 w 598499"/>
                    <a:gd name="connsiteY15" fmla="*/ 168659 h 1108486"/>
                    <a:gd name="connsiteX16" fmla="*/ 13124 w 598499"/>
                    <a:gd name="connsiteY16" fmla="*/ 188502 h 1108486"/>
                    <a:gd name="connsiteX17" fmla="*/ 13124 w 598499"/>
                    <a:gd name="connsiteY17" fmla="*/ 347240 h 1108486"/>
                    <a:gd name="connsiteX18" fmla="*/ 32967 w 598499"/>
                    <a:gd name="connsiteY18" fmla="*/ 406767 h 1108486"/>
                    <a:gd name="connsiteX19" fmla="*/ 42889 w 598499"/>
                    <a:gd name="connsiteY19" fmla="*/ 446452 h 1108486"/>
                    <a:gd name="connsiteX20" fmla="*/ 52810 w 598499"/>
                    <a:gd name="connsiteY20" fmla="*/ 496058 h 1108486"/>
                    <a:gd name="connsiteX21" fmla="*/ 72654 w 598499"/>
                    <a:gd name="connsiteY21" fmla="*/ 535742 h 1108486"/>
                    <a:gd name="connsiteX22" fmla="*/ 102418 w 598499"/>
                    <a:gd name="connsiteY22" fmla="*/ 684560 h 1108486"/>
                    <a:gd name="connsiteX23" fmla="*/ 132183 w 598499"/>
                    <a:gd name="connsiteY23" fmla="*/ 773850 h 1108486"/>
                    <a:gd name="connsiteX24" fmla="*/ 161948 w 598499"/>
                    <a:gd name="connsiteY24" fmla="*/ 793692 h 1108486"/>
                    <a:gd name="connsiteX25" fmla="*/ 171870 w 598499"/>
                    <a:gd name="connsiteY25" fmla="*/ 843298 h 1108486"/>
                    <a:gd name="connsiteX26" fmla="*/ 181791 w 598499"/>
                    <a:gd name="connsiteY26" fmla="*/ 873062 h 1108486"/>
                    <a:gd name="connsiteX27" fmla="*/ 191713 w 598499"/>
                    <a:gd name="connsiteY27" fmla="*/ 1101248 h 1108486"/>
                    <a:gd name="connsiteX28" fmla="*/ 221478 w 598499"/>
                    <a:gd name="connsiteY28" fmla="*/ 1051642 h 1108486"/>
                    <a:gd name="connsiteX0" fmla="*/ 221478 w 598499"/>
                    <a:gd name="connsiteY0" fmla="*/ 1051642 h 1108486"/>
                    <a:gd name="connsiteX1" fmla="*/ 221478 w 598499"/>
                    <a:gd name="connsiteY1" fmla="*/ 1051642 h 1108486"/>
                    <a:gd name="connsiteX2" fmla="*/ 300851 w 598499"/>
                    <a:gd name="connsiteY2" fmla="*/ 1011958 h 1108486"/>
                    <a:gd name="connsiteX3" fmla="*/ 320694 w 598499"/>
                    <a:gd name="connsiteY3" fmla="*/ 992115 h 1108486"/>
                    <a:gd name="connsiteX4" fmla="*/ 350459 w 598499"/>
                    <a:gd name="connsiteY4" fmla="*/ 972273 h 1108486"/>
                    <a:gd name="connsiteX5" fmla="*/ 390145 w 598499"/>
                    <a:gd name="connsiteY5" fmla="*/ 436531 h 1108486"/>
                    <a:gd name="connsiteX6" fmla="*/ 429831 w 598499"/>
                    <a:gd name="connsiteY6" fmla="*/ 377004 h 1108486"/>
                    <a:gd name="connsiteX7" fmla="*/ 489361 w 598499"/>
                    <a:gd name="connsiteY7" fmla="*/ 386925 h 1108486"/>
                    <a:gd name="connsiteX8" fmla="*/ 598499 w 598499"/>
                    <a:gd name="connsiteY8" fmla="*/ 89290 h 1108486"/>
                    <a:gd name="connsiteX9" fmla="*/ 509204 w 598499"/>
                    <a:gd name="connsiteY9" fmla="*/ 59527 h 1108486"/>
                    <a:gd name="connsiteX10" fmla="*/ 390145 w 598499"/>
                    <a:gd name="connsiteY10" fmla="*/ 19842 h 1108486"/>
                    <a:gd name="connsiteX11" fmla="*/ 360380 w 598499"/>
                    <a:gd name="connsiteY11" fmla="*/ 9921 h 1108486"/>
                    <a:gd name="connsiteX12" fmla="*/ 330615 w 598499"/>
                    <a:gd name="connsiteY12" fmla="*/ 0 h 1108486"/>
                    <a:gd name="connsiteX13" fmla="*/ 191713 w 598499"/>
                    <a:gd name="connsiteY13" fmla="*/ 19842 h 1108486"/>
                    <a:gd name="connsiteX14" fmla="*/ 132183 w 598499"/>
                    <a:gd name="connsiteY14" fmla="*/ 39684 h 1108486"/>
                    <a:gd name="connsiteX15" fmla="*/ 32967 w 598499"/>
                    <a:gd name="connsiteY15" fmla="*/ 168659 h 1108486"/>
                    <a:gd name="connsiteX16" fmla="*/ 13124 w 598499"/>
                    <a:gd name="connsiteY16" fmla="*/ 188502 h 1108486"/>
                    <a:gd name="connsiteX17" fmla="*/ 13124 w 598499"/>
                    <a:gd name="connsiteY17" fmla="*/ 347240 h 1108486"/>
                    <a:gd name="connsiteX18" fmla="*/ 32967 w 598499"/>
                    <a:gd name="connsiteY18" fmla="*/ 406767 h 1108486"/>
                    <a:gd name="connsiteX19" fmla="*/ 42889 w 598499"/>
                    <a:gd name="connsiteY19" fmla="*/ 446452 h 1108486"/>
                    <a:gd name="connsiteX20" fmla="*/ 52810 w 598499"/>
                    <a:gd name="connsiteY20" fmla="*/ 496058 h 1108486"/>
                    <a:gd name="connsiteX21" fmla="*/ 72654 w 598499"/>
                    <a:gd name="connsiteY21" fmla="*/ 535742 h 1108486"/>
                    <a:gd name="connsiteX22" fmla="*/ 102418 w 598499"/>
                    <a:gd name="connsiteY22" fmla="*/ 684560 h 1108486"/>
                    <a:gd name="connsiteX23" fmla="*/ 132183 w 598499"/>
                    <a:gd name="connsiteY23" fmla="*/ 773850 h 1108486"/>
                    <a:gd name="connsiteX24" fmla="*/ 171870 w 598499"/>
                    <a:gd name="connsiteY24" fmla="*/ 843298 h 1108486"/>
                    <a:gd name="connsiteX25" fmla="*/ 181791 w 598499"/>
                    <a:gd name="connsiteY25" fmla="*/ 873062 h 1108486"/>
                    <a:gd name="connsiteX26" fmla="*/ 191713 w 598499"/>
                    <a:gd name="connsiteY26" fmla="*/ 1101248 h 1108486"/>
                    <a:gd name="connsiteX27" fmla="*/ 221478 w 598499"/>
                    <a:gd name="connsiteY27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07570 w 585375"/>
                    <a:gd name="connsiteY3" fmla="*/ 992115 h 1108486"/>
                    <a:gd name="connsiteX4" fmla="*/ 337335 w 585375"/>
                    <a:gd name="connsiteY4" fmla="*/ 972273 h 1108486"/>
                    <a:gd name="connsiteX5" fmla="*/ 377021 w 585375"/>
                    <a:gd name="connsiteY5" fmla="*/ 436531 h 1108486"/>
                    <a:gd name="connsiteX6" fmla="*/ 416707 w 585375"/>
                    <a:gd name="connsiteY6" fmla="*/ 377004 h 1108486"/>
                    <a:gd name="connsiteX7" fmla="*/ 476237 w 585375"/>
                    <a:gd name="connsiteY7" fmla="*/ 386925 h 1108486"/>
                    <a:gd name="connsiteX8" fmla="*/ 585375 w 585375"/>
                    <a:gd name="connsiteY8" fmla="*/ 89290 h 1108486"/>
                    <a:gd name="connsiteX9" fmla="*/ 496080 w 585375"/>
                    <a:gd name="connsiteY9" fmla="*/ 59527 h 1108486"/>
                    <a:gd name="connsiteX10" fmla="*/ 377021 w 585375"/>
                    <a:gd name="connsiteY10" fmla="*/ 19842 h 1108486"/>
                    <a:gd name="connsiteX11" fmla="*/ 347256 w 585375"/>
                    <a:gd name="connsiteY11" fmla="*/ 9921 h 1108486"/>
                    <a:gd name="connsiteX12" fmla="*/ 317491 w 585375"/>
                    <a:gd name="connsiteY12" fmla="*/ 0 h 1108486"/>
                    <a:gd name="connsiteX13" fmla="*/ 178589 w 585375"/>
                    <a:gd name="connsiteY13" fmla="*/ 19842 h 1108486"/>
                    <a:gd name="connsiteX14" fmla="*/ 119059 w 585375"/>
                    <a:gd name="connsiteY14" fmla="*/ 39684 h 1108486"/>
                    <a:gd name="connsiteX15" fmla="*/ 19843 w 585375"/>
                    <a:gd name="connsiteY15" fmla="*/ 168659 h 1108486"/>
                    <a:gd name="connsiteX16" fmla="*/ 0 w 585375"/>
                    <a:gd name="connsiteY16" fmla="*/ 347240 h 1108486"/>
                    <a:gd name="connsiteX17" fmla="*/ 19843 w 585375"/>
                    <a:gd name="connsiteY17" fmla="*/ 406767 h 1108486"/>
                    <a:gd name="connsiteX18" fmla="*/ 29765 w 585375"/>
                    <a:gd name="connsiteY18" fmla="*/ 446452 h 1108486"/>
                    <a:gd name="connsiteX19" fmla="*/ 39686 w 585375"/>
                    <a:gd name="connsiteY19" fmla="*/ 496058 h 1108486"/>
                    <a:gd name="connsiteX20" fmla="*/ 59530 w 585375"/>
                    <a:gd name="connsiteY20" fmla="*/ 535742 h 1108486"/>
                    <a:gd name="connsiteX21" fmla="*/ 89294 w 585375"/>
                    <a:gd name="connsiteY21" fmla="*/ 684560 h 1108486"/>
                    <a:gd name="connsiteX22" fmla="*/ 119059 w 585375"/>
                    <a:gd name="connsiteY22" fmla="*/ 773850 h 1108486"/>
                    <a:gd name="connsiteX23" fmla="*/ 158746 w 585375"/>
                    <a:gd name="connsiteY23" fmla="*/ 843298 h 1108486"/>
                    <a:gd name="connsiteX24" fmla="*/ 168667 w 585375"/>
                    <a:gd name="connsiteY24" fmla="*/ 873062 h 1108486"/>
                    <a:gd name="connsiteX25" fmla="*/ 178589 w 585375"/>
                    <a:gd name="connsiteY25" fmla="*/ 1101248 h 1108486"/>
                    <a:gd name="connsiteX26" fmla="*/ 208354 w 585375"/>
                    <a:gd name="connsiteY26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07570 w 585375"/>
                    <a:gd name="connsiteY3" fmla="*/ 992115 h 1108486"/>
                    <a:gd name="connsiteX4" fmla="*/ 337335 w 585375"/>
                    <a:gd name="connsiteY4" fmla="*/ 972273 h 1108486"/>
                    <a:gd name="connsiteX5" fmla="*/ 377021 w 585375"/>
                    <a:gd name="connsiteY5" fmla="*/ 436531 h 1108486"/>
                    <a:gd name="connsiteX6" fmla="*/ 416707 w 585375"/>
                    <a:gd name="connsiteY6" fmla="*/ 377004 h 1108486"/>
                    <a:gd name="connsiteX7" fmla="*/ 476237 w 585375"/>
                    <a:gd name="connsiteY7" fmla="*/ 386925 h 1108486"/>
                    <a:gd name="connsiteX8" fmla="*/ 585375 w 585375"/>
                    <a:gd name="connsiteY8" fmla="*/ 89290 h 1108486"/>
                    <a:gd name="connsiteX9" fmla="*/ 496080 w 585375"/>
                    <a:gd name="connsiteY9" fmla="*/ 59527 h 1108486"/>
                    <a:gd name="connsiteX10" fmla="*/ 377021 w 585375"/>
                    <a:gd name="connsiteY10" fmla="*/ 19842 h 1108486"/>
                    <a:gd name="connsiteX11" fmla="*/ 347256 w 585375"/>
                    <a:gd name="connsiteY11" fmla="*/ 9921 h 1108486"/>
                    <a:gd name="connsiteX12" fmla="*/ 317491 w 585375"/>
                    <a:gd name="connsiteY12" fmla="*/ 0 h 1108486"/>
                    <a:gd name="connsiteX13" fmla="*/ 178589 w 585375"/>
                    <a:gd name="connsiteY13" fmla="*/ 19842 h 1108486"/>
                    <a:gd name="connsiteX14" fmla="*/ 119059 w 585375"/>
                    <a:gd name="connsiteY14" fmla="*/ 39684 h 1108486"/>
                    <a:gd name="connsiteX15" fmla="*/ 19843 w 585375"/>
                    <a:gd name="connsiteY15" fmla="*/ 168659 h 1108486"/>
                    <a:gd name="connsiteX16" fmla="*/ 0 w 585375"/>
                    <a:gd name="connsiteY16" fmla="*/ 347240 h 1108486"/>
                    <a:gd name="connsiteX17" fmla="*/ 19843 w 585375"/>
                    <a:gd name="connsiteY17" fmla="*/ 406767 h 1108486"/>
                    <a:gd name="connsiteX18" fmla="*/ 29765 w 585375"/>
                    <a:gd name="connsiteY18" fmla="*/ 446452 h 1108486"/>
                    <a:gd name="connsiteX19" fmla="*/ 39686 w 585375"/>
                    <a:gd name="connsiteY19" fmla="*/ 496058 h 1108486"/>
                    <a:gd name="connsiteX20" fmla="*/ 59530 w 585375"/>
                    <a:gd name="connsiteY20" fmla="*/ 535742 h 1108486"/>
                    <a:gd name="connsiteX21" fmla="*/ 89294 w 585375"/>
                    <a:gd name="connsiteY21" fmla="*/ 684560 h 1108486"/>
                    <a:gd name="connsiteX22" fmla="*/ 119059 w 585375"/>
                    <a:gd name="connsiteY22" fmla="*/ 773850 h 1108486"/>
                    <a:gd name="connsiteX23" fmla="*/ 158746 w 585375"/>
                    <a:gd name="connsiteY23" fmla="*/ 843298 h 1108486"/>
                    <a:gd name="connsiteX24" fmla="*/ 168667 w 585375"/>
                    <a:gd name="connsiteY24" fmla="*/ 873062 h 1108486"/>
                    <a:gd name="connsiteX25" fmla="*/ 178589 w 585375"/>
                    <a:gd name="connsiteY25" fmla="*/ 1101248 h 1108486"/>
                    <a:gd name="connsiteX26" fmla="*/ 208354 w 585375"/>
                    <a:gd name="connsiteY26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07570 w 585375"/>
                    <a:gd name="connsiteY3" fmla="*/ 992115 h 1108486"/>
                    <a:gd name="connsiteX4" fmla="*/ 337335 w 585375"/>
                    <a:gd name="connsiteY4" fmla="*/ 972273 h 1108486"/>
                    <a:gd name="connsiteX5" fmla="*/ 377021 w 585375"/>
                    <a:gd name="connsiteY5" fmla="*/ 436531 h 1108486"/>
                    <a:gd name="connsiteX6" fmla="*/ 515923 w 585375"/>
                    <a:gd name="connsiteY6" fmla="*/ 704402 h 1108486"/>
                    <a:gd name="connsiteX7" fmla="*/ 476237 w 585375"/>
                    <a:gd name="connsiteY7" fmla="*/ 386925 h 1108486"/>
                    <a:gd name="connsiteX8" fmla="*/ 585375 w 585375"/>
                    <a:gd name="connsiteY8" fmla="*/ 89290 h 1108486"/>
                    <a:gd name="connsiteX9" fmla="*/ 496080 w 585375"/>
                    <a:gd name="connsiteY9" fmla="*/ 59527 h 1108486"/>
                    <a:gd name="connsiteX10" fmla="*/ 377021 w 585375"/>
                    <a:gd name="connsiteY10" fmla="*/ 19842 h 1108486"/>
                    <a:gd name="connsiteX11" fmla="*/ 347256 w 585375"/>
                    <a:gd name="connsiteY11" fmla="*/ 9921 h 1108486"/>
                    <a:gd name="connsiteX12" fmla="*/ 317491 w 585375"/>
                    <a:gd name="connsiteY12" fmla="*/ 0 h 1108486"/>
                    <a:gd name="connsiteX13" fmla="*/ 178589 w 585375"/>
                    <a:gd name="connsiteY13" fmla="*/ 19842 h 1108486"/>
                    <a:gd name="connsiteX14" fmla="*/ 119059 w 585375"/>
                    <a:gd name="connsiteY14" fmla="*/ 39684 h 1108486"/>
                    <a:gd name="connsiteX15" fmla="*/ 19843 w 585375"/>
                    <a:gd name="connsiteY15" fmla="*/ 168659 h 1108486"/>
                    <a:gd name="connsiteX16" fmla="*/ 0 w 585375"/>
                    <a:gd name="connsiteY16" fmla="*/ 347240 h 1108486"/>
                    <a:gd name="connsiteX17" fmla="*/ 19843 w 585375"/>
                    <a:gd name="connsiteY17" fmla="*/ 406767 h 1108486"/>
                    <a:gd name="connsiteX18" fmla="*/ 29765 w 585375"/>
                    <a:gd name="connsiteY18" fmla="*/ 446452 h 1108486"/>
                    <a:gd name="connsiteX19" fmla="*/ 39686 w 585375"/>
                    <a:gd name="connsiteY19" fmla="*/ 496058 h 1108486"/>
                    <a:gd name="connsiteX20" fmla="*/ 59530 w 585375"/>
                    <a:gd name="connsiteY20" fmla="*/ 535742 h 1108486"/>
                    <a:gd name="connsiteX21" fmla="*/ 89294 w 585375"/>
                    <a:gd name="connsiteY21" fmla="*/ 684560 h 1108486"/>
                    <a:gd name="connsiteX22" fmla="*/ 119059 w 585375"/>
                    <a:gd name="connsiteY22" fmla="*/ 773850 h 1108486"/>
                    <a:gd name="connsiteX23" fmla="*/ 158746 w 585375"/>
                    <a:gd name="connsiteY23" fmla="*/ 843298 h 1108486"/>
                    <a:gd name="connsiteX24" fmla="*/ 168667 w 585375"/>
                    <a:gd name="connsiteY24" fmla="*/ 873062 h 1108486"/>
                    <a:gd name="connsiteX25" fmla="*/ 178589 w 585375"/>
                    <a:gd name="connsiteY25" fmla="*/ 1101248 h 1108486"/>
                    <a:gd name="connsiteX26" fmla="*/ 208354 w 585375"/>
                    <a:gd name="connsiteY26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07570 w 585375"/>
                    <a:gd name="connsiteY3" fmla="*/ 992115 h 1108486"/>
                    <a:gd name="connsiteX4" fmla="*/ 337335 w 585375"/>
                    <a:gd name="connsiteY4" fmla="*/ 972273 h 1108486"/>
                    <a:gd name="connsiteX5" fmla="*/ 377021 w 585375"/>
                    <a:gd name="connsiteY5" fmla="*/ 436531 h 1108486"/>
                    <a:gd name="connsiteX6" fmla="*/ 565531 w 585375"/>
                    <a:gd name="connsiteY6" fmla="*/ 704402 h 1108486"/>
                    <a:gd name="connsiteX7" fmla="*/ 476237 w 585375"/>
                    <a:gd name="connsiteY7" fmla="*/ 386925 h 1108486"/>
                    <a:gd name="connsiteX8" fmla="*/ 585375 w 585375"/>
                    <a:gd name="connsiteY8" fmla="*/ 89290 h 1108486"/>
                    <a:gd name="connsiteX9" fmla="*/ 496080 w 585375"/>
                    <a:gd name="connsiteY9" fmla="*/ 59527 h 1108486"/>
                    <a:gd name="connsiteX10" fmla="*/ 377021 w 585375"/>
                    <a:gd name="connsiteY10" fmla="*/ 19842 h 1108486"/>
                    <a:gd name="connsiteX11" fmla="*/ 347256 w 585375"/>
                    <a:gd name="connsiteY11" fmla="*/ 9921 h 1108486"/>
                    <a:gd name="connsiteX12" fmla="*/ 317491 w 585375"/>
                    <a:gd name="connsiteY12" fmla="*/ 0 h 1108486"/>
                    <a:gd name="connsiteX13" fmla="*/ 178589 w 585375"/>
                    <a:gd name="connsiteY13" fmla="*/ 19842 h 1108486"/>
                    <a:gd name="connsiteX14" fmla="*/ 119059 w 585375"/>
                    <a:gd name="connsiteY14" fmla="*/ 39684 h 1108486"/>
                    <a:gd name="connsiteX15" fmla="*/ 19843 w 585375"/>
                    <a:gd name="connsiteY15" fmla="*/ 168659 h 1108486"/>
                    <a:gd name="connsiteX16" fmla="*/ 0 w 585375"/>
                    <a:gd name="connsiteY16" fmla="*/ 347240 h 1108486"/>
                    <a:gd name="connsiteX17" fmla="*/ 19843 w 585375"/>
                    <a:gd name="connsiteY17" fmla="*/ 406767 h 1108486"/>
                    <a:gd name="connsiteX18" fmla="*/ 29765 w 585375"/>
                    <a:gd name="connsiteY18" fmla="*/ 446452 h 1108486"/>
                    <a:gd name="connsiteX19" fmla="*/ 39686 w 585375"/>
                    <a:gd name="connsiteY19" fmla="*/ 496058 h 1108486"/>
                    <a:gd name="connsiteX20" fmla="*/ 59530 w 585375"/>
                    <a:gd name="connsiteY20" fmla="*/ 535742 h 1108486"/>
                    <a:gd name="connsiteX21" fmla="*/ 89294 w 585375"/>
                    <a:gd name="connsiteY21" fmla="*/ 684560 h 1108486"/>
                    <a:gd name="connsiteX22" fmla="*/ 119059 w 585375"/>
                    <a:gd name="connsiteY22" fmla="*/ 773850 h 1108486"/>
                    <a:gd name="connsiteX23" fmla="*/ 158746 w 585375"/>
                    <a:gd name="connsiteY23" fmla="*/ 843298 h 1108486"/>
                    <a:gd name="connsiteX24" fmla="*/ 168667 w 585375"/>
                    <a:gd name="connsiteY24" fmla="*/ 873062 h 1108486"/>
                    <a:gd name="connsiteX25" fmla="*/ 178589 w 585375"/>
                    <a:gd name="connsiteY25" fmla="*/ 1101248 h 1108486"/>
                    <a:gd name="connsiteX26" fmla="*/ 208354 w 585375"/>
                    <a:gd name="connsiteY26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37335 w 585375"/>
                    <a:gd name="connsiteY3" fmla="*/ 972273 h 1108486"/>
                    <a:gd name="connsiteX4" fmla="*/ 377021 w 585375"/>
                    <a:gd name="connsiteY4" fmla="*/ 436531 h 1108486"/>
                    <a:gd name="connsiteX5" fmla="*/ 565531 w 585375"/>
                    <a:gd name="connsiteY5" fmla="*/ 704402 h 1108486"/>
                    <a:gd name="connsiteX6" fmla="*/ 476237 w 585375"/>
                    <a:gd name="connsiteY6" fmla="*/ 386925 h 1108486"/>
                    <a:gd name="connsiteX7" fmla="*/ 585375 w 585375"/>
                    <a:gd name="connsiteY7" fmla="*/ 89290 h 1108486"/>
                    <a:gd name="connsiteX8" fmla="*/ 496080 w 585375"/>
                    <a:gd name="connsiteY8" fmla="*/ 59527 h 1108486"/>
                    <a:gd name="connsiteX9" fmla="*/ 377021 w 585375"/>
                    <a:gd name="connsiteY9" fmla="*/ 19842 h 1108486"/>
                    <a:gd name="connsiteX10" fmla="*/ 347256 w 585375"/>
                    <a:gd name="connsiteY10" fmla="*/ 9921 h 1108486"/>
                    <a:gd name="connsiteX11" fmla="*/ 317491 w 585375"/>
                    <a:gd name="connsiteY11" fmla="*/ 0 h 1108486"/>
                    <a:gd name="connsiteX12" fmla="*/ 178589 w 585375"/>
                    <a:gd name="connsiteY12" fmla="*/ 19842 h 1108486"/>
                    <a:gd name="connsiteX13" fmla="*/ 119059 w 585375"/>
                    <a:gd name="connsiteY13" fmla="*/ 39684 h 1108486"/>
                    <a:gd name="connsiteX14" fmla="*/ 19843 w 585375"/>
                    <a:gd name="connsiteY14" fmla="*/ 168659 h 1108486"/>
                    <a:gd name="connsiteX15" fmla="*/ 0 w 585375"/>
                    <a:gd name="connsiteY15" fmla="*/ 347240 h 1108486"/>
                    <a:gd name="connsiteX16" fmla="*/ 19843 w 585375"/>
                    <a:gd name="connsiteY16" fmla="*/ 406767 h 1108486"/>
                    <a:gd name="connsiteX17" fmla="*/ 29765 w 585375"/>
                    <a:gd name="connsiteY17" fmla="*/ 446452 h 1108486"/>
                    <a:gd name="connsiteX18" fmla="*/ 39686 w 585375"/>
                    <a:gd name="connsiteY18" fmla="*/ 496058 h 1108486"/>
                    <a:gd name="connsiteX19" fmla="*/ 59530 w 585375"/>
                    <a:gd name="connsiteY19" fmla="*/ 535742 h 1108486"/>
                    <a:gd name="connsiteX20" fmla="*/ 89294 w 585375"/>
                    <a:gd name="connsiteY20" fmla="*/ 684560 h 1108486"/>
                    <a:gd name="connsiteX21" fmla="*/ 119059 w 585375"/>
                    <a:gd name="connsiteY21" fmla="*/ 773850 h 1108486"/>
                    <a:gd name="connsiteX22" fmla="*/ 158746 w 585375"/>
                    <a:gd name="connsiteY22" fmla="*/ 843298 h 1108486"/>
                    <a:gd name="connsiteX23" fmla="*/ 168667 w 585375"/>
                    <a:gd name="connsiteY23" fmla="*/ 873062 h 1108486"/>
                    <a:gd name="connsiteX24" fmla="*/ 178589 w 585375"/>
                    <a:gd name="connsiteY24" fmla="*/ 1101248 h 1108486"/>
                    <a:gd name="connsiteX25" fmla="*/ 208354 w 585375"/>
                    <a:gd name="connsiteY25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37335 w 585375"/>
                    <a:gd name="connsiteY3" fmla="*/ 972273 h 1108486"/>
                    <a:gd name="connsiteX4" fmla="*/ 377021 w 585375"/>
                    <a:gd name="connsiteY4" fmla="*/ 436531 h 1108486"/>
                    <a:gd name="connsiteX5" fmla="*/ 565531 w 585375"/>
                    <a:gd name="connsiteY5" fmla="*/ 704402 h 1108486"/>
                    <a:gd name="connsiteX6" fmla="*/ 476237 w 585375"/>
                    <a:gd name="connsiteY6" fmla="*/ 386925 h 1108486"/>
                    <a:gd name="connsiteX7" fmla="*/ 585375 w 585375"/>
                    <a:gd name="connsiteY7" fmla="*/ 89290 h 1108486"/>
                    <a:gd name="connsiteX8" fmla="*/ 496080 w 585375"/>
                    <a:gd name="connsiteY8" fmla="*/ 59527 h 1108486"/>
                    <a:gd name="connsiteX9" fmla="*/ 377021 w 585375"/>
                    <a:gd name="connsiteY9" fmla="*/ 19842 h 1108486"/>
                    <a:gd name="connsiteX10" fmla="*/ 347256 w 585375"/>
                    <a:gd name="connsiteY10" fmla="*/ 9921 h 1108486"/>
                    <a:gd name="connsiteX11" fmla="*/ 317491 w 585375"/>
                    <a:gd name="connsiteY11" fmla="*/ 0 h 1108486"/>
                    <a:gd name="connsiteX12" fmla="*/ 178589 w 585375"/>
                    <a:gd name="connsiteY12" fmla="*/ 19842 h 1108486"/>
                    <a:gd name="connsiteX13" fmla="*/ 119059 w 585375"/>
                    <a:gd name="connsiteY13" fmla="*/ 39684 h 1108486"/>
                    <a:gd name="connsiteX14" fmla="*/ 19843 w 585375"/>
                    <a:gd name="connsiteY14" fmla="*/ 168659 h 1108486"/>
                    <a:gd name="connsiteX15" fmla="*/ 0 w 585375"/>
                    <a:gd name="connsiteY15" fmla="*/ 347240 h 1108486"/>
                    <a:gd name="connsiteX16" fmla="*/ 19843 w 585375"/>
                    <a:gd name="connsiteY16" fmla="*/ 406767 h 1108486"/>
                    <a:gd name="connsiteX17" fmla="*/ 29765 w 585375"/>
                    <a:gd name="connsiteY17" fmla="*/ 446452 h 1108486"/>
                    <a:gd name="connsiteX18" fmla="*/ 39686 w 585375"/>
                    <a:gd name="connsiteY18" fmla="*/ 496058 h 1108486"/>
                    <a:gd name="connsiteX19" fmla="*/ 59530 w 585375"/>
                    <a:gd name="connsiteY19" fmla="*/ 535742 h 1108486"/>
                    <a:gd name="connsiteX20" fmla="*/ 89294 w 585375"/>
                    <a:gd name="connsiteY20" fmla="*/ 684560 h 1108486"/>
                    <a:gd name="connsiteX21" fmla="*/ 119059 w 585375"/>
                    <a:gd name="connsiteY21" fmla="*/ 773850 h 1108486"/>
                    <a:gd name="connsiteX22" fmla="*/ 158746 w 585375"/>
                    <a:gd name="connsiteY22" fmla="*/ 843298 h 1108486"/>
                    <a:gd name="connsiteX23" fmla="*/ 168667 w 585375"/>
                    <a:gd name="connsiteY23" fmla="*/ 873062 h 1108486"/>
                    <a:gd name="connsiteX24" fmla="*/ 178589 w 585375"/>
                    <a:gd name="connsiteY24" fmla="*/ 1101248 h 1108486"/>
                    <a:gd name="connsiteX25" fmla="*/ 208354 w 585375"/>
                    <a:gd name="connsiteY25" fmla="*/ 1051642 h 1108486"/>
                    <a:gd name="connsiteX0" fmla="*/ 208354 w 585375"/>
                    <a:gd name="connsiteY0" fmla="*/ 1051642 h 1108486"/>
                    <a:gd name="connsiteX1" fmla="*/ 208354 w 585375"/>
                    <a:gd name="connsiteY1" fmla="*/ 1051642 h 1108486"/>
                    <a:gd name="connsiteX2" fmla="*/ 287727 w 585375"/>
                    <a:gd name="connsiteY2" fmla="*/ 1011958 h 1108486"/>
                    <a:gd name="connsiteX3" fmla="*/ 337335 w 585375"/>
                    <a:gd name="connsiteY3" fmla="*/ 972273 h 1108486"/>
                    <a:gd name="connsiteX4" fmla="*/ 377021 w 585375"/>
                    <a:gd name="connsiteY4" fmla="*/ 436531 h 1108486"/>
                    <a:gd name="connsiteX5" fmla="*/ 565531 w 585375"/>
                    <a:gd name="connsiteY5" fmla="*/ 704402 h 1108486"/>
                    <a:gd name="connsiteX6" fmla="*/ 476237 w 585375"/>
                    <a:gd name="connsiteY6" fmla="*/ 386925 h 1108486"/>
                    <a:gd name="connsiteX7" fmla="*/ 585375 w 585375"/>
                    <a:gd name="connsiteY7" fmla="*/ 89290 h 1108486"/>
                    <a:gd name="connsiteX8" fmla="*/ 496080 w 585375"/>
                    <a:gd name="connsiteY8" fmla="*/ 59527 h 1108486"/>
                    <a:gd name="connsiteX9" fmla="*/ 377021 w 585375"/>
                    <a:gd name="connsiteY9" fmla="*/ 19842 h 1108486"/>
                    <a:gd name="connsiteX10" fmla="*/ 347256 w 585375"/>
                    <a:gd name="connsiteY10" fmla="*/ 9921 h 1108486"/>
                    <a:gd name="connsiteX11" fmla="*/ 317491 w 585375"/>
                    <a:gd name="connsiteY11" fmla="*/ 0 h 1108486"/>
                    <a:gd name="connsiteX12" fmla="*/ 178589 w 585375"/>
                    <a:gd name="connsiteY12" fmla="*/ 19842 h 1108486"/>
                    <a:gd name="connsiteX13" fmla="*/ 119059 w 585375"/>
                    <a:gd name="connsiteY13" fmla="*/ 39684 h 1108486"/>
                    <a:gd name="connsiteX14" fmla="*/ 19843 w 585375"/>
                    <a:gd name="connsiteY14" fmla="*/ 168659 h 1108486"/>
                    <a:gd name="connsiteX15" fmla="*/ 0 w 585375"/>
                    <a:gd name="connsiteY15" fmla="*/ 347240 h 1108486"/>
                    <a:gd name="connsiteX16" fmla="*/ 19843 w 585375"/>
                    <a:gd name="connsiteY16" fmla="*/ 406767 h 1108486"/>
                    <a:gd name="connsiteX17" fmla="*/ 29765 w 585375"/>
                    <a:gd name="connsiteY17" fmla="*/ 446452 h 1108486"/>
                    <a:gd name="connsiteX18" fmla="*/ 39686 w 585375"/>
                    <a:gd name="connsiteY18" fmla="*/ 496058 h 1108486"/>
                    <a:gd name="connsiteX19" fmla="*/ 59530 w 585375"/>
                    <a:gd name="connsiteY19" fmla="*/ 535742 h 1108486"/>
                    <a:gd name="connsiteX20" fmla="*/ 89294 w 585375"/>
                    <a:gd name="connsiteY20" fmla="*/ 684560 h 1108486"/>
                    <a:gd name="connsiteX21" fmla="*/ 119059 w 585375"/>
                    <a:gd name="connsiteY21" fmla="*/ 773850 h 1108486"/>
                    <a:gd name="connsiteX22" fmla="*/ 158746 w 585375"/>
                    <a:gd name="connsiteY22" fmla="*/ 843298 h 1108486"/>
                    <a:gd name="connsiteX23" fmla="*/ 168667 w 585375"/>
                    <a:gd name="connsiteY23" fmla="*/ 873062 h 1108486"/>
                    <a:gd name="connsiteX24" fmla="*/ 178589 w 585375"/>
                    <a:gd name="connsiteY24" fmla="*/ 1101248 h 1108486"/>
                    <a:gd name="connsiteX25" fmla="*/ 208354 w 585375"/>
                    <a:gd name="connsiteY25" fmla="*/ 1051642 h 1108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85375" h="1108486">
                      <a:moveTo>
                        <a:pt x="208354" y="1051642"/>
                      </a:moveTo>
                      <a:lnTo>
                        <a:pt x="208354" y="1051642"/>
                      </a:lnTo>
                      <a:cubicBezTo>
                        <a:pt x="234812" y="1038414"/>
                        <a:pt x="266230" y="1025186"/>
                        <a:pt x="287727" y="1011958"/>
                      </a:cubicBezTo>
                      <a:cubicBezTo>
                        <a:pt x="309224" y="998730"/>
                        <a:pt x="322453" y="1068178"/>
                        <a:pt x="337335" y="972273"/>
                      </a:cubicBezTo>
                      <a:cubicBezTo>
                        <a:pt x="520885" y="856526"/>
                        <a:pt x="388596" y="501018"/>
                        <a:pt x="377021" y="436531"/>
                      </a:cubicBezTo>
                      <a:cubicBezTo>
                        <a:pt x="366660" y="378805"/>
                        <a:pt x="544357" y="725575"/>
                        <a:pt x="565531" y="704402"/>
                      </a:cubicBezTo>
                      <a:cubicBezTo>
                        <a:pt x="618382" y="714972"/>
                        <a:pt x="449452" y="386925"/>
                        <a:pt x="476237" y="386925"/>
                      </a:cubicBezTo>
                      <a:lnTo>
                        <a:pt x="585375" y="89290"/>
                      </a:lnTo>
                      <a:lnTo>
                        <a:pt x="496080" y="59527"/>
                      </a:lnTo>
                      <a:lnTo>
                        <a:pt x="377021" y="19842"/>
                      </a:lnTo>
                      <a:lnTo>
                        <a:pt x="347256" y="9921"/>
                      </a:lnTo>
                      <a:lnTo>
                        <a:pt x="317491" y="0"/>
                      </a:lnTo>
                      <a:cubicBezTo>
                        <a:pt x="271190" y="6614"/>
                        <a:pt x="224452" y="10670"/>
                        <a:pt x="178589" y="19842"/>
                      </a:cubicBezTo>
                      <a:cubicBezTo>
                        <a:pt x="158079" y="23944"/>
                        <a:pt x="119059" y="39684"/>
                        <a:pt x="119059" y="39684"/>
                      </a:cubicBezTo>
                      <a:cubicBezTo>
                        <a:pt x="85319" y="124030"/>
                        <a:pt x="111810" y="76696"/>
                        <a:pt x="19843" y="168659"/>
                      </a:cubicBezTo>
                      <a:lnTo>
                        <a:pt x="0" y="347240"/>
                      </a:lnTo>
                      <a:cubicBezTo>
                        <a:pt x="3439" y="367871"/>
                        <a:pt x="14770" y="386476"/>
                        <a:pt x="19843" y="406767"/>
                      </a:cubicBezTo>
                      <a:cubicBezTo>
                        <a:pt x="23150" y="419995"/>
                        <a:pt x="26807" y="433141"/>
                        <a:pt x="29765" y="446452"/>
                      </a:cubicBezTo>
                      <a:cubicBezTo>
                        <a:pt x="33423" y="462913"/>
                        <a:pt x="34353" y="480061"/>
                        <a:pt x="39686" y="496058"/>
                      </a:cubicBezTo>
                      <a:cubicBezTo>
                        <a:pt x="44363" y="510089"/>
                        <a:pt x="52915" y="522514"/>
                        <a:pt x="59530" y="535742"/>
                      </a:cubicBezTo>
                      <a:cubicBezTo>
                        <a:pt x="64734" y="564364"/>
                        <a:pt x="76704" y="643643"/>
                        <a:pt x="89294" y="684560"/>
                      </a:cubicBezTo>
                      <a:cubicBezTo>
                        <a:pt x="98521" y="714546"/>
                        <a:pt x="92954" y="756448"/>
                        <a:pt x="119059" y="773850"/>
                      </a:cubicBezTo>
                      <a:lnTo>
                        <a:pt x="158746" y="843298"/>
                      </a:lnTo>
                      <a:cubicBezTo>
                        <a:pt x="161282" y="853444"/>
                        <a:pt x="167865" y="862635"/>
                        <a:pt x="168667" y="873062"/>
                      </a:cubicBezTo>
                      <a:cubicBezTo>
                        <a:pt x="174506" y="948972"/>
                        <a:pt x="175282" y="1025186"/>
                        <a:pt x="178589" y="1101248"/>
                      </a:cubicBezTo>
                      <a:cubicBezTo>
                        <a:pt x="185203" y="1131011"/>
                        <a:pt x="203393" y="1059910"/>
                        <a:pt x="208354" y="105164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00000"/>
                    </a:gs>
                    <a:gs pos="100000">
                      <a:srgbClr val="FFFFFF"/>
                    </a:gs>
                    <a:gs pos="50000">
                      <a:srgbClr val="904C25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  <p:sp>
              <p:nvSpPr>
                <p:cNvPr id="727" name="Forma libre 726"/>
                <p:cNvSpPr/>
                <p:nvPr/>
              </p:nvSpPr>
              <p:spPr>
                <a:xfrm>
                  <a:off x="6772014" y="1614373"/>
                  <a:ext cx="1667007" cy="1310784"/>
                </a:xfrm>
                <a:custGeom>
                  <a:avLst/>
                  <a:gdLst>
                    <a:gd name="connsiteX0" fmla="*/ 238118 w 1597378"/>
                    <a:gd name="connsiteY0" fmla="*/ 1101249 h 1111170"/>
                    <a:gd name="connsiteX1" fmla="*/ 218275 w 1597378"/>
                    <a:gd name="connsiteY1" fmla="*/ 763929 h 1111170"/>
                    <a:gd name="connsiteX2" fmla="*/ 1478319 w 1597378"/>
                    <a:gd name="connsiteY2" fmla="*/ 644876 h 1111170"/>
                    <a:gd name="connsiteX3" fmla="*/ 1448554 w 1597378"/>
                    <a:gd name="connsiteY3" fmla="*/ 1111170 h 1111170"/>
                    <a:gd name="connsiteX4" fmla="*/ 1597378 w 1597378"/>
                    <a:gd name="connsiteY4" fmla="*/ 1091328 h 1111170"/>
                    <a:gd name="connsiteX5" fmla="*/ 1408868 w 1597378"/>
                    <a:gd name="connsiteY5" fmla="*/ 0 h 1111170"/>
                    <a:gd name="connsiteX6" fmla="*/ 257961 w 1597378"/>
                    <a:gd name="connsiteY6" fmla="*/ 29764 h 1111170"/>
                    <a:gd name="connsiteX7" fmla="*/ 0 w 1597378"/>
                    <a:gd name="connsiteY7" fmla="*/ 595270 h 1111170"/>
                    <a:gd name="connsiteX8" fmla="*/ 109137 w 1597378"/>
                    <a:gd name="connsiteY8" fmla="*/ 1081406 h 1111170"/>
                    <a:gd name="connsiteX9" fmla="*/ 238118 w 1597378"/>
                    <a:gd name="connsiteY9" fmla="*/ 1101249 h 1111170"/>
                    <a:gd name="connsiteX0" fmla="*/ 238118 w 1597378"/>
                    <a:gd name="connsiteY0" fmla="*/ 1209540 h 1219461"/>
                    <a:gd name="connsiteX1" fmla="*/ 218275 w 1597378"/>
                    <a:gd name="connsiteY1" fmla="*/ 872220 h 1219461"/>
                    <a:gd name="connsiteX2" fmla="*/ 1478319 w 1597378"/>
                    <a:gd name="connsiteY2" fmla="*/ 753167 h 1219461"/>
                    <a:gd name="connsiteX3" fmla="*/ 1448554 w 1597378"/>
                    <a:gd name="connsiteY3" fmla="*/ 1219461 h 1219461"/>
                    <a:gd name="connsiteX4" fmla="*/ 1597378 w 1597378"/>
                    <a:gd name="connsiteY4" fmla="*/ 1199619 h 1219461"/>
                    <a:gd name="connsiteX5" fmla="*/ 1408868 w 1597378"/>
                    <a:gd name="connsiteY5" fmla="*/ 108291 h 1219461"/>
                    <a:gd name="connsiteX6" fmla="*/ 257961 w 1597378"/>
                    <a:gd name="connsiteY6" fmla="*/ 138055 h 1219461"/>
                    <a:gd name="connsiteX7" fmla="*/ 0 w 1597378"/>
                    <a:gd name="connsiteY7" fmla="*/ 703561 h 1219461"/>
                    <a:gd name="connsiteX8" fmla="*/ 109137 w 1597378"/>
                    <a:gd name="connsiteY8" fmla="*/ 1189697 h 1219461"/>
                    <a:gd name="connsiteX9" fmla="*/ 238118 w 1597378"/>
                    <a:gd name="connsiteY9" fmla="*/ 1209540 h 1219461"/>
                    <a:gd name="connsiteX0" fmla="*/ 238118 w 1597378"/>
                    <a:gd name="connsiteY0" fmla="*/ 1272684 h 1282605"/>
                    <a:gd name="connsiteX1" fmla="*/ 218275 w 1597378"/>
                    <a:gd name="connsiteY1" fmla="*/ 935364 h 1282605"/>
                    <a:gd name="connsiteX2" fmla="*/ 1478319 w 1597378"/>
                    <a:gd name="connsiteY2" fmla="*/ 816311 h 1282605"/>
                    <a:gd name="connsiteX3" fmla="*/ 1448554 w 1597378"/>
                    <a:gd name="connsiteY3" fmla="*/ 1282605 h 1282605"/>
                    <a:gd name="connsiteX4" fmla="*/ 1597378 w 1597378"/>
                    <a:gd name="connsiteY4" fmla="*/ 1262763 h 1282605"/>
                    <a:gd name="connsiteX5" fmla="*/ 1408868 w 1597378"/>
                    <a:gd name="connsiteY5" fmla="*/ 171435 h 1282605"/>
                    <a:gd name="connsiteX6" fmla="*/ 257961 w 1597378"/>
                    <a:gd name="connsiteY6" fmla="*/ 201199 h 1282605"/>
                    <a:gd name="connsiteX7" fmla="*/ 0 w 1597378"/>
                    <a:gd name="connsiteY7" fmla="*/ 766705 h 1282605"/>
                    <a:gd name="connsiteX8" fmla="*/ 109137 w 1597378"/>
                    <a:gd name="connsiteY8" fmla="*/ 1252841 h 1282605"/>
                    <a:gd name="connsiteX9" fmla="*/ 238118 w 1597378"/>
                    <a:gd name="connsiteY9" fmla="*/ 1272684 h 1282605"/>
                    <a:gd name="connsiteX0" fmla="*/ 238118 w 1597378"/>
                    <a:gd name="connsiteY0" fmla="*/ 1272684 h 1282605"/>
                    <a:gd name="connsiteX1" fmla="*/ 218275 w 1597378"/>
                    <a:gd name="connsiteY1" fmla="*/ 935364 h 1282605"/>
                    <a:gd name="connsiteX2" fmla="*/ 1478319 w 1597378"/>
                    <a:gd name="connsiteY2" fmla="*/ 816311 h 1282605"/>
                    <a:gd name="connsiteX3" fmla="*/ 1448554 w 1597378"/>
                    <a:gd name="connsiteY3" fmla="*/ 1282605 h 1282605"/>
                    <a:gd name="connsiteX4" fmla="*/ 1597378 w 1597378"/>
                    <a:gd name="connsiteY4" fmla="*/ 1262763 h 1282605"/>
                    <a:gd name="connsiteX5" fmla="*/ 1408868 w 1597378"/>
                    <a:gd name="connsiteY5" fmla="*/ 171435 h 1282605"/>
                    <a:gd name="connsiteX6" fmla="*/ 257961 w 1597378"/>
                    <a:gd name="connsiteY6" fmla="*/ 201199 h 1282605"/>
                    <a:gd name="connsiteX7" fmla="*/ 0 w 1597378"/>
                    <a:gd name="connsiteY7" fmla="*/ 766705 h 1282605"/>
                    <a:gd name="connsiteX8" fmla="*/ 109137 w 1597378"/>
                    <a:gd name="connsiteY8" fmla="*/ 1252841 h 1282605"/>
                    <a:gd name="connsiteX9" fmla="*/ 238118 w 1597378"/>
                    <a:gd name="connsiteY9" fmla="*/ 1272684 h 1282605"/>
                    <a:gd name="connsiteX0" fmla="*/ 238118 w 1597378"/>
                    <a:gd name="connsiteY0" fmla="*/ 1272684 h 1282605"/>
                    <a:gd name="connsiteX1" fmla="*/ 218275 w 1597378"/>
                    <a:gd name="connsiteY1" fmla="*/ 935364 h 1282605"/>
                    <a:gd name="connsiteX2" fmla="*/ 1478319 w 1597378"/>
                    <a:gd name="connsiteY2" fmla="*/ 816311 h 1282605"/>
                    <a:gd name="connsiteX3" fmla="*/ 1448554 w 1597378"/>
                    <a:gd name="connsiteY3" fmla="*/ 1282605 h 1282605"/>
                    <a:gd name="connsiteX4" fmla="*/ 1597378 w 1597378"/>
                    <a:gd name="connsiteY4" fmla="*/ 1262763 h 1282605"/>
                    <a:gd name="connsiteX5" fmla="*/ 1408868 w 1597378"/>
                    <a:gd name="connsiteY5" fmla="*/ 171435 h 1282605"/>
                    <a:gd name="connsiteX6" fmla="*/ 257961 w 1597378"/>
                    <a:gd name="connsiteY6" fmla="*/ 201199 h 1282605"/>
                    <a:gd name="connsiteX7" fmla="*/ 0 w 1597378"/>
                    <a:gd name="connsiteY7" fmla="*/ 766705 h 1282605"/>
                    <a:gd name="connsiteX8" fmla="*/ 109137 w 1597378"/>
                    <a:gd name="connsiteY8" fmla="*/ 1252841 h 1282605"/>
                    <a:gd name="connsiteX9" fmla="*/ 238118 w 1597378"/>
                    <a:gd name="connsiteY9" fmla="*/ 1272684 h 1282605"/>
                    <a:gd name="connsiteX0" fmla="*/ 238118 w 1597378"/>
                    <a:gd name="connsiteY0" fmla="*/ 1272684 h 1282605"/>
                    <a:gd name="connsiteX1" fmla="*/ 218275 w 1597378"/>
                    <a:gd name="connsiteY1" fmla="*/ 935364 h 1282605"/>
                    <a:gd name="connsiteX2" fmla="*/ 1478319 w 1597378"/>
                    <a:gd name="connsiteY2" fmla="*/ 816311 h 1282605"/>
                    <a:gd name="connsiteX3" fmla="*/ 1448554 w 1597378"/>
                    <a:gd name="connsiteY3" fmla="*/ 1282605 h 1282605"/>
                    <a:gd name="connsiteX4" fmla="*/ 1597378 w 1597378"/>
                    <a:gd name="connsiteY4" fmla="*/ 1262763 h 1282605"/>
                    <a:gd name="connsiteX5" fmla="*/ 1408868 w 1597378"/>
                    <a:gd name="connsiteY5" fmla="*/ 171435 h 1282605"/>
                    <a:gd name="connsiteX6" fmla="*/ 257961 w 1597378"/>
                    <a:gd name="connsiteY6" fmla="*/ 201199 h 1282605"/>
                    <a:gd name="connsiteX7" fmla="*/ 0 w 1597378"/>
                    <a:gd name="connsiteY7" fmla="*/ 766705 h 1282605"/>
                    <a:gd name="connsiteX8" fmla="*/ 109137 w 1597378"/>
                    <a:gd name="connsiteY8" fmla="*/ 1252841 h 1282605"/>
                    <a:gd name="connsiteX9" fmla="*/ 238118 w 1597378"/>
                    <a:gd name="connsiteY9" fmla="*/ 1272684 h 1282605"/>
                    <a:gd name="connsiteX0" fmla="*/ 238118 w 1597378"/>
                    <a:gd name="connsiteY0" fmla="*/ 1272684 h 1282605"/>
                    <a:gd name="connsiteX1" fmla="*/ 218275 w 1597378"/>
                    <a:gd name="connsiteY1" fmla="*/ 935364 h 1282605"/>
                    <a:gd name="connsiteX2" fmla="*/ 883023 w 1597378"/>
                    <a:gd name="connsiteY2" fmla="*/ 617888 h 1282605"/>
                    <a:gd name="connsiteX3" fmla="*/ 1478319 w 1597378"/>
                    <a:gd name="connsiteY3" fmla="*/ 816311 h 1282605"/>
                    <a:gd name="connsiteX4" fmla="*/ 1448554 w 1597378"/>
                    <a:gd name="connsiteY4" fmla="*/ 1282605 h 1282605"/>
                    <a:gd name="connsiteX5" fmla="*/ 1597378 w 1597378"/>
                    <a:gd name="connsiteY5" fmla="*/ 1262763 h 1282605"/>
                    <a:gd name="connsiteX6" fmla="*/ 1408868 w 1597378"/>
                    <a:gd name="connsiteY6" fmla="*/ 171435 h 1282605"/>
                    <a:gd name="connsiteX7" fmla="*/ 257961 w 1597378"/>
                    <a:gd name="connsiteY7" fmla="*/ 201199 h 1282605"/>
                    <a:gd name="connsiteX8" fmla="*/ 0 w 1597378"/>
                    <a:gd name="connsiteY8" fmla="*/ 766705 h 1282605"/>
                    <a:gd name="connsiteX9" fmla="*/ 109137 w 1597378"/>
                    <a:gd name="connsiteY9" fmla="*/ 1252841 h 1282605"/>
                    <a:gd name="connsiteX10" fmla="*/ 238118 w 1597378"/>
                    <a:gd name="connsiteY10" fmla="*/ 1272684 h 1282605"/>
                    <a:gd name="connsiteX0" fmla="*/ 238118 w 1597378"/>
                    <a:gd name="connsiteY0" fmla="*/ 1272684 h 1282605"/>
                    <a:gd name="connsiteX1" fmla="*/ 218275 w 1597378"/>
                    <a:gd name="connsiteY1" fmla="*/ 935364 h 1282605"/>
                    <a:gd name="connsiteX2" fmla="*/ 883023 w 1597378"/>
                    <a:gd name="connsiteY2" fmla="*/ 617888 h 1282605"/>
                    <a:gd name="connsiteX3" fmla="*/ 1488241 w 1597378"/>
                    <a:gd name="connsiteY3" fmla="*/ 945286 h 1282605"/>
                    <a:gd name="connsiteX4" fmla="*/ 1448554 w 1597378"/>
                    <a:gd name="connsiteY4" fmla="*/ 1282605 h 1282605"/>
                    <a:gd name="connsiteX5" fmla="*/ 1597378 w 1597378"/>
                    <a:gd name="connsiteY5" fmla="*/ 1262763 h 1282605"/>
                    <a:gd name="connsiteX6" fmla="*/ 1408868 w 1597378"/>
                    <a:gd name="connsiteY6" fmla="*/ 171435 h 1282605"/>
                    <a:gd name="connsiteX7" fmla="*/ 257961 w 1597378"/>
                    <a:gd name="connsiteY7" fmla="*/ 201199 h 1282605"/>
                    <a:gd name="connsiteX8" fmla="*/ 0 w 1597378"/>
                    <a:gd name="connsiteY8" fmla="*/ 766705 h 1282605"/>
                    <a:gd name="connsiteX9" fmla="*/ 109137 w 1597378"/>
                    <a:gd name="connsiteY9" fmla="*/ 1252841 h 1282605"/>
                    <a:gd name="connsiteX10" fmla="*/ 238118 w 1597378"/>
                    <a:gd name="connsiteY10" fmla="*/ 1272684 h 1282605"/>
                    <a:gd name="connsiteX0" fmla="*/ 238118 w 1597378"/>
                    <a:gd name="connsiteY0" fmla="*/ 1272684 h 1282605"/>
                    <a:gd name="connsiteX1" fmla="*/ 218275 w 1597378"/>
                    <a:gd name="connsiteY1" fmla="*/ 935364 h 1282605"/>
                    <a:gd name="connsiteX2" fmla="*/ 883023 w 1597378"/>
                    <a:gd name="connsiteY2" fmla="*/ 617888 h 1282605"/>
                    <a:gd name="connsiteX3" fmla="*/ 1488241 w 1597378"/>
                    <a:gd name="connsiteY3" fmla="*/ 945286 h 1282605"/>
                    <a:gd name="connsiteX4" fmla="*/ 1448554 w 1597378"/>
                    <a:gd name="connsiteY4" fmla="*/ 1282605 h 1282605"/>
                    <a:gd name="connsiteX5" fmla="*/ 1597378 w 1597378"/>
                    <a:gd name="connsiteY5" fmla="*/ 1262763 h 1282605"/>
                    <a:gd name="connsiteX6" fmla="*/ 1408868 w 1597378"/>
                    <a:gd name="connsiteY6" fmla="*/ 171435 h 1282605"/>
                    <a:gd name="connsiteX7" fmla="*/ 257961 w 1597378"/>
                    <a:gd name="connsiteY7" fmla="*/ 201199 h 1282605"/>
                    <a:gd name="connsiteX8" fmla="*/ 0 w 1597378"/>
                    <a:gd name="connsiteY8" fmla="*/ 766705 h 1282605"/>
                    <a:gd name="connsiteX9" fmla="*/ 109137 w 1597378"/>
                    <a:gd name="connsiteY9" fmla="*/ 1252841 h 1282605"/>
                    <a:gd name="connsiteX10" fmla="*/ 238118 w 1597378"/>
                    <a:gd name="connsiteY10" fmla="*/ 1272684 h 1282605"/>
                    <a:gd name="connsiteX0" fmla="*/ 238118 w 1647549"/>
                    <a:gd name="connsiteY0" fmla="*/ 1272684 h 1282605"/>
                    <a:gd name="connsiteX1" fmla="*/ 218275 w 1647549"/>
                    <a:gd name="connsiteY1" fmla="*/ 935364 h 1282605"/>
                    <a:gd name="connsiteX2" fmla="*/ 883023 w 1647549"/>
                    <a:gd name="connsiteY2" fmla="*/ 617888 h 1282605"/>
                    <a:gd name="connsiteX3" fmla="*/ 1488241 w 1647549"/>
                    <a:gd name="connsiteY3" fmla="*/ 945286 h 1282605"/>
                    <a:gd name="connsiteX4" fmla="*/ 1448554 w 1647549"/>
                    <a:gd name="connsiteY4" fmla="*/ 1282605 h 1282605"/>
                    <a:gd name="connsiteX5" fmla="*/ 1597378 w 1647549"/>
                    <a:gd name="connsiteY5" fmla="*/ 1262763 h 1282605"/>
                    <a:gd name="connsiteX6" fmla="*/ 1408868 w 1647549"/>
                    <a:gd name="connsiteY6" fmla="*/ 171435 h 1282605"/>
                    <a:gd name="connsiteX7" fmla="*/ 257961 w 1647549"/>
                    <a:gd name="connsiteY7" fmla="*/ 201199 h 1282605"/>
                    <a:gd name="connsiteX8" fmla="*/ 0 w 1647549"/>
                    <a:gd name="connsiteY8" fmla="*/ 766705 h 1282605"/>
                    <a:gd name="connsiteX9" fmla="*/ 109137 w 1647549"/>
                    <a:gd name="connsiteY9" fmla="*/ 1252841 h 1282605"/>
                    <a:gd name="connsiteX10" fmla="*/ 238118 w 1647549"/>
                    <a:gd name="connsiteY10" fmla="*/ 1272684 h 1282605"/>
                    <a:gd name="connsiteX0" fmla="*/ 238118 w 1682407"/>
                    <a:gd name="connsiteY0" fmla="*/ 1272684 h 1282605"/>
                    <a:gd name="connsiteX1" fmla="*/ 218275 w 1682407"/>
                    <a:gd name="connsiteY1" fmla="*/ 935364 h 1282605"/>
                    <a:gd name="connsiteX2" fmla="*/ 883023 w 1682407"/>
                    <a:gd name="connsiteY2" fmla="*/ 617888 h 1282605"/>
                    <a:gd name="connsiteX3" fmla="*/ 1488241 w 1682407"/>
                    <a:gd name="connsiteY3" fmla="*/ 945286 h 1282605"/>
                    <a:gd name="connsiteX4" fmla="*/ 1448554 w 1682407"/>
                    <a:gd name="connsiteY4" fmla="*/ 1282605 h 1282605"/>
                    <a:gd name="connsiteX5" fmla="*/ 1597378 w 1682407"/>
                    <a:gd name="connsiteY5" fmla="*/ 1262763 h 1282605"/>
                    <a:gd name="connsiteX6" fmla="*/ 1408868 w 1682407"/>
                    <a:gd name="connsiteY6" fmla="*/ 171435 h 1282605"/>
                    <a:gd name="connsiteX7" fmla="*/ 257961 w 1682407"/>
                    <a:gd name="connsiteY7" fmla="*/ 201199 h 1282605"/>
                    <a:gd name="connsiteX8" fmla="*/ 0 w 1682407"/>
                    <a:gd name="connsiteY8" fmla="*/ 766705 h 1282605"/>
                    <a:gd name="connsiteX9" fmla="*/ 109137 w 1682407"/>
                    <a:gd name="connsiteY9" fmla="*/ 1252841 h 1282605"/>
                    <a:gd name="connsiteX10" fmla="*/ 238118 w 1682407"/>
                    <a:gd name="connsiteY10" fmla="*/ 1272684 h 1282605"/>
                    <a:gd name="connsiteX0" fmla="*/ 208353 w 1652642"/>
                    <a:gd name="connsiteY0" fmla="*/ 1272684 h 1282605"/>
                    <a:gd name="connsiteX1" fmla="*/ 188510 w 1652642"/>
                    <a:gd name="connsiteY1" fmla="*/ 935364 h 1282605"/>
                    <a:gd name="connsiteX2" fmla="*/ 853258 w 1652642"/>
                    <a:gd name="connsiteY2" fmla="*/ 617888 h 1282605"/>
                    <a:gd name="connsiteX3" fmla="*/ 1458476 w 1652642"/>
                    <a:gd name="connsiteY3" fmla="*/ 945286 h 1282605"/>
                    <a:gd name="connsiteX4" fmla="*/ 1418789 w 1652642"/>
                    <a:gd name="connsiteY4" fmla="*/ 1282605 h 1282605"/>
                    <a:gd name="connsiteX5" fmla="*/ 1567613 w 1652642"/>
                    <a:gd name="connsiteY5" fmla="*/ 1262763 h 1282605"/>
                    <a:gd name="connsiteX6" fmla="*/ 1379103 w 1652642"/>
                    <a:gd name="connsiteY6" fmla="*/ 171435 h 1282605"/>
                    <a:gd name="connsiteX7" fmla="*/ 228196 w 1652642"/>
                    <a:gd name="connsiteY7" fmla="*/ 201199 h 1282605"/>
                    <a:gd name="connsiteX8" fmla="*/ 0 w 1652642"/>
                    <a:gd name="connsiteY8" fmla="*/ 766705 h 1282605"/>
                    <a:gd name="connsiteX9" fmla="*/ 79372 w 1652642"/>
                    <a:gd name="connsiteY9" fmla="*/ 1252841 h 1282605"/>
                    <a:gd name="connsiteX10" fmla="*/ 208353 w 1652642"/>
                    <a:gd name="connsiteY10" fmla="*/ 1272684 h 1282605"/>
                    <a:gd name="connsiteX0" fmla="*/ 208353 w 1652642"/>
                    <a:gd name="connsiteY0" fmla="*/ 1272684 h 1282605"/>
                    <a:gd name="connsiteX1" fmla="*/ 188510 w 1652642"/>
                    <a:gd name="connsiteY1" fmla="*/ 935364 h 1282605"/>
                    <a:gd name="connsiteX2" fmla="*/ 853258 w 1652642"/>
                    <a:gd name="connsiteY2" fmla="*/ 617888 h 1282605"/>
                    <a:gd name="connsiteX3" fmla="*/ 1458476 w 1652642"/>
                    <a:gd name="connsiteY3" fmla="*/ 945286 h 1282605"/>
                    <a:gd name="connsiteX4" fmla="*/ 1418789 w 1652642"/>
                    <a:gd name="connsiteY4" fmla="*/ 1282605 h 1282605"/>
                    <a:gd name="connsiteX5" fmla="*/ 1567613 w 1652642"/>
                    <a:gd name="connsiteY5" fmla="*/ 1262763 h 1282605"/>
                    <a:gd name="connsiteX6" fmla="*/ 1379103 w 1652642"/>
                    <a:gd name="connsiteY6" fmla="*/ 171435 h 1282605"/>
                    <a:gd name="connsiteX7" fmla="*/ 228196 w 1652642"/>
                    <a:gd name="connsiteY7" fmla="*/ 201199 h 1282605"/>
                    <a:gd name="connsiteX8" fmla="*/ 0 w 1652642"/>
                    <a:gd name="connsiteY8" fmla="*/ 766705 h 1282605"/>
                    <a:gd name="connsiteX9" fmla="*/ 79372 w 1652642"/>
                    <a:gd name="connsiteY9" fmla="*/ 1252841 h 1282605"/>
                    <a:gd name="connsiteX10" fmla="*/ 208353 w 1652642"/>
                    <a:gd name="connsiteY10" fmla="*/ 1272684 h 1282605"/>
                    <a:gd name="connsiteX0" fmla="*/ 208353 w 1652642"/>
                    <a:gd name="connsiteY0" fmla="*/ 1272684 h 1282605"/>
                    <a:gd name="connsiteX1" fmla="*/ 188510 w 1652642"/>
                    <a:gd name="connsiteY1" fmla="*/ 935364 h 1282605"/>
                    <a:gd name="connsiteX2" fmla="*/ 853258 w 1652642"/>
                    <a:gd name="connsiteY2" fmla="*/ 617888 h 1282605"/>
                    <a:gd name="connsiteX3" fmla="*/ 1458476 w 1652642"/>
                    <a:gd name="connsiteY3" fmla="*/ 945286 h 1282605"/>
                    <a:gd name="connsiteX4" fmla="*/ 1418789 w 1652642"/>
                    <a:gd name="connsiteY4" fmla="*/ 1282605 h 1282605"/>
                    <a:gd name="connsiteX5" fmla="*/ 1567613 w 1652642"/>
                    <a:gd name="connsiteY5" fmla="*/ 1262763 h 1282605"/>
                    <a:gd name="connsiteX6" fmla="*/ 1379103 w 1652642"/>
                    <a:gd name="connsiteY6" fmla="*/ 171435 h 1282605"/>
                    <a:gd name="connsiteX7" fmla="*/ 228196 w 1652642"/>
                    <a:gd name="connsiteY7" fmla="*/ 201199 h 1282605"/>
                    <a:gd name="connsiteX8" fmla="*/ 0 w 1652642"/>
                    <a:gd name="connsiteY8" fmla="*/ 766705 h 1282605"/>
                    <a:gd name="connsiteX9" fmla="*/ 79372 w 1652642"/>
                    <a:gd name="connsiteY9" fmla="*/ 1252841 h 1282605"/>
                    <a:gd name="connsiteX10" fmla="*/ 208353 w 1652642"/>
                    <a:gd name="connsiteY10" fmla="*/ 1272684 h 1282605"/>
                    <a:gd name="connsiteX0" fmla="*/ 208353 w 1652642"/>
                    <a:gd name="connsiteY0" fmla="*/ 1272684 h 1282605"/>
                    <a:gd name="connsiteX1" fmla="*/ 188510 w 1652642"/>
                    <a:gd name="connsiteY1" fmla="*/ 935364 h 1282605"/>
                    <a:gd name="connsiteX2" fmla="*/ 853258 w 1652642"/>
                    <a:gd name="connsiteY2" fmla="*/ 617888 h 1282605"/>
                    <a:gd name="connsiteX3" fmla="*/ 1458476 w 1652642"/>
                    <a:gd name="connsiteY3" fmla="*/ 945286 h 1282605"/>
                    <a:gd name="connsiteX4" fmla="*/ 1418789 w 1652642"/>
                    <a:gd name="connsiteY4" fmla="*/ 1282605 h 1282605"/>
                    <a:gd name="connsiteX5" fmla="*/ 1567613 w 1652642"/>
                    <a:gd name="connsiteY5" fmla="*/ 1262763 h 1282605"/>
                    <a:gd name="connsiteX6" fmla="*/ 1379103 w 1652642"/>
                    <a:gd name="connsiteY6" fmla="*/ 171435 h 1282605"/>
                    <a:gd name="connsiteX7" fmla="*/ 228196 w 1652642"/>
                    <a:gd name="connsiteY7" fmla="*/ 201199 h 1282605"/>
                    <a:gd name="connsiteX8" fmla="*/ 0 w 1652642"/>
                    <a:gd name="connsiteY8" fmla="*/ 766705 h 1282605"/>
                    <a:gd name="connsiteX9" fmla="*/ 79372 w 1652642"/>
                    <a:gd name="connsiteY9" fmla="*/ 1252841 h 1282605"/>
                    <a:gd name="connsiteX10" fmla="*/ 208353 w 1652642"/>
                    <a:gd name="connsiteY10" fmla="*/ 1272684 h 1282605"/>
                    <a:gd name="connsiteX0" fmla="*/ 208353 w 1652642"/>
                    <a:gd name="connsiteY0" fmla="*/ 1272684 h 1282605"/>
                    <a:gd name="connsiteX1" fmla="*/ 188510 w 1652642"/>
                    <a:gd name="connsiteY1" fmla="*/ 935364 h 1282605"/>
                    <a:gd name="connsiteX2" fmla="*/ 853258 w 1652642"/>
                    <a:gd name="connsiteY2" fmla="*/ 617888 h 1282605"/>
                    <a:gd name="connsiteX3" fmla="*/ 1458476 w 1652642"/>
                    <a:gd name="connsiteY3" fmla="*/ 945286 h 1282605"/>
                    <a:gd name="connsiteX4" fmla="*/ 1418789 w 1652642"/>
                    <a:gd name="connsiteY4" fmla="*/ 1282605 h 1282605"/>
                    <a:gd name="connsiteX5" fmla="*/ 1567613 w 1652642"/>
                    <a:gd name="connsiteY5" fmla="*/ 1262763 h 1282605"/>
                    <a:gd name="connsiteX6" fmla="*/ 1379103 w 1652642"/>
                    <a:gd name="connsiteY6" fmla="*/ 171435 h 1282605"/>
                    <a:gd name="connsiteX7" fmla="*/ 228196 w 1652642"/>
                    <a:gd name="connsiteY7" fmla="*/ 201199 h 1282605"/>
                    <a:gd name="connsiteX8" fmla="*/ 0 w 1652642"/>
                    <a:gd name="connsiteY8" fmla="*/ 766705 h 1282605"/>
                    <a:gd name="connsiteX9" fmla="*/ 79372 w 1652642"/>
                    <a:gd name="connsiteY9" fmla="*/ 1252841 h 1282605"/>
                    <a:gd name="connsiteX10" fmla="*/ 208353 w 1652642"/>
                    <a:gd name="connsiteY10" fmla="*/ 1272684 h 1282605"/>
                    <a:gd name="connsiteX0" fmla="*/ 208353 w 1652642"/>
                    <a:gd name="connsiteY0" fmla="*/ 1310784 h 1310784"/>
                    <a:gd name="connsiteX1" fmla="*/ 188510 w 1652642"/>
                    <a:gd name="connsiteY1" fmla="*/ 935364 h 1310784"/>
                    <a:gd name="connsiteX2" fmla="*/ 853258 w 1652642"/>
                    <a:gd name="connsiteY2" fmla="*/ 617888 h 1310784"/>
                    <a:gd name="connsiteX3" fmla="*/ 1458476 w 1652642"/>
                    <a:gd name="connsiteY3" fmla="*/ 945286 h 1310784"/>
                    <a:gd name="connsiteX4" fmla="*/ 1418789 w 1652642"/>
                    <a:gd name="connsiteY4" fmla="*/ 1282605 h 1310784"/>
                    <a:gd name="connsiteX5" fmla="*/ 1567613 w 1652642"/>
                    <a:gd name="connsiteY5" fmla="*/ 1262763 h 1310784"/>
                    <a:gd name="connsiteX6" fmla="*/ 1379103 w 1652642"/>
                    <a:gd name="connsiteY6" fmla="*/ 171435 h 1310784"/>
                    <a:gd name="connsiteX7" fmla="*/ 228196 w 1652642"/>
                    <a:gd name="connsiteY7" fmla="*/ 201199 h 1310784"/>
                    <a:gd name="connsiteX8" fmla="*/ 0 w 1652642"/>
                    <a:gd name="connsiteY8" fmla="*/ 766705 h 1310784"/>
                    <a:gd name="connsiteX9" fmla="*/ 79372 w 1652642"/>
                    <a:gd name="connsiteY9" fmla="*/ 1252841 h 1310784"/>
                    <a:gd name="connsiteX10" fmla="*/ 208353 w 1652642"/>
                    <a:gd name="connsiteY10" fmla="*/ 1310784 h 1310784"/>
                    <a:gd name="connsiteX0" fmla="*/ 208353 w 1652642"/>
                    <a:gd name="connsiteY0" fmla="*/ 1310784 h 1310784"/>
                    <a:gd name="connsiteX1" fmla="*/ 188510 w 1652642"/>
                    <a:gd name="connsiteY1" fmla="*/ 935364 h 1310784"/>
                    <a:gd name="connsiteX2" fmla="*/ 853258 w 1652642"/>
                    <a:gd name="connsiteY2" fmla="*/ 617888 h 1310784"/>
                    <a:gd name="connsiteX3" fmla="*/ 1458476 w 1652642"/>
                    <a:gd name="connsiteY3" fmla="*/ 945286 h 1310784"/>
                    <a:gd name="connsiteX4" fmla="*/ 1418789 w 1652642"/>
                    <a:gd name="connsiteY4" fmla="*/ 1282605 h 1310784"/>
                    <a:gd name="connsiteX5" fmla="*/ 1567613 w 1652642"/>
                    <a:gd name="connsiteY5" fmla="*/ 1262763 h 1310784"/>
                    <a:gd name="connsiteX6" fmla="*/ 1379103 w 1652642"/>
                    <a:gd name="connsiteY6" fmla="*/ 171435 h 1310784"/>
                    <a:gd name="connsiteX7" fmla="*/ 228196 w 1652642"/>
                    <a:gd name="connsiteY7" fmla="*/ 201199 h 1310784"/>
                    <a:gd name="connsiteX8" fmla="*/ 0 w 1652642"/>
                    <a:gd name="connsiteY8" fmla="*/ 766705 h 1310784"/>
                    <a:gd name="connsiteX9" fmla="*/ 79372 w 1652642"/>
                    <a:gd name="connsiteY9" fmla="*/ 1252841 h 1310784"/>
                    <a:gd name="connsiteX10" fmla="*/ 208353 w 1652642"/>
                    <a:gd name="connsiteY10" fmla="*/ 1310784 h 1310784"/>
                    <a:gd name="connsiteX0" fmla="*/ 221053 w 1665342"/>
                    <a:gd name="connsiteY0" fmla="*/ 1310784 h 1310784"/>
                    <a:gd name="connsiteX1" fmla="*/ 201210 w 1665342"/>
                    <a:gd name="connsiteY1" fmla="*/ 935364 h 1310784"/>
                    <a:gd name="connsiteX2" fmla="*/ 865958 w 1665342"/>
                    <a:gd name="connsiteY2" fmla="*/ 617888 h 1310784"/>
                    <a:gd name="connsiteX3" fmla="*/ 1471176 w 1665342"/>
                    <a:gd name="connsiteY3" fmla="*/ 945286 h 1310784"/>
                    <a:gd name="connsiteX4" fmla="*/ 1431489 w 1665342"/>
                    <a:gd name="connsiteY4" fmla="*/ 1282605 h 1310784"/>
                    <a:gd name="connsiteX5" fmla="*/ 1580313 w 1665342"/>
                    <a:gd name="connsiteY5" fmla="*/ 1262763 h 1310784"/>
                    <a:gd name="connsiteX6" fmla="*/ 1391803 w 1665342"/>
                    <a:gd name="connsiteY6" fmla="*/ 171435 h 1310784"/>
                    <a:gd name="connsiteX7" fmla="*/ 240896 w 1665342"/>
                    <a:gd name="connsiteY7" fmla="*/ 201199 h 1310784"/>
                    <a:gd name="connsiteX8" fmla="*/ 0 w 1665342"/>
                    <a:gd name="connsiteY8" fmla="*/ 766705 h 1310784"/>
                    <a:gd name="connsiteX9" fmla="*/ 92072 w 1665342"/>
                    <a:gd name="connsiteY9" fmla="*/ 1252841 h 1310784"/>
                    <a:gd name="connsiteX10" fmla="*/ 221053 w 1665342"/>
                    <a:gd name="connsiteY10" fmla="*/ 1310784 h 1310784"/>
                    <a:gd name="connsiteX0" fmla="*/ 222718 w 1667007"/>
                    <a:gd name="connsiteY0" fmla="*/ 1310784 h 1310784"/>
                    <a:gd name="connsiteX1" fmla="*/ 202875 w 1667007"/>
                    <a:gd name="connsiteY1" fmla="*/ 935364 h 1310784"/>
                    <a:gd name="connsiteX2" fmla="*/ 867623 w 1667007"/>
                    <a:gd name="connsiteY2" fmla="*/ 617888 h 1310784"/>
                    <a:gd name="connsiteX3" fmla="*/ 1472841 w 1667007"/>
                    <a:gd name="connsiteY3" fmla="*/ 945286 h 1310784"/>
                    <a:gd name="connsiteX4" fmla="*/ 1433154 w 1667007"/>
                    <a:gd name="connsiteY4" fmla="*/ 1282605 h 1310784"/>
                    <a:gd name="connsiteX5" fmla="*/ 1581978 w 1667007"/>
                    <a:gd name="connsiteY5" fmla="*/ 1262763 h 1310784"/>
                    <a:gd name="connsiteX6" fmla="*/ 1393468 w 1667007"/>
                    <a:gd name="connsiteY6" fmla="*/ 171435 h 1310784"/>
                    <a:gd name="connsiteX7" fmla="*/ 242561 w 1667007"/>
                    <a:gd name="connsiteY7" fmla="*/ 201199 h 1310784"/>
                    <a:gd name="connsiteX8" fmla="*/ 1665 w 1667007"/>
                    <a:gd name="connsiteY8" fmla="*/ 766705 h 1310784"/>
                    <a:gd name="connsiteX9" fmla="*/ 93737 w 1667007"/>
                    <a:gd name="connsiteY9" fmla="*/ 1252841 h 1310784"/>
                    <a:gd name="connsiteX10" fmla="*/ 222718 w 1667007"/>
                    <a:gd name="connsiteY10" fmla="*/ 1310784 h 1310784"/>
                    <a:gd name="connsiteX0" fmla="*/ 222718 w 1667007"/>
                    <a:gd name="connsiteY0" fmla="*/ 1310784 h 1310784"/>
                    <a:gd name="connsiteX1" fmla="*/ 202875 w 1667007"/>
                    <a:gd name="connsiteY1" fmla="*/ 935364 h 1310784"/>
                    <a:gd name="connsiteX2" fmla="*/ 867623 w 1667007"/>
                    <a:gd name="connsiteY2" fmla="*/ 617888 h 1310784"/>
                    <a:gd name="connsiteX3" fmla="*/ 1472841 w 1667007"/>
                    <a:gd name="connsiteY3" fmla="*/ 945286 h 1310784"/>
                    <a:gd name="connsiteX4" fmla="*/ 1423629 w 1667007"/>
                    <a:gd name="connsiteY4" fmla="*/ 1304830 h 1310784"/>
                    <a:gd name="connsiteX5" fmla="*/ 1581978 w 1667007"/>
                    <a:gd name="connsiteY5" fmla="*/ 1262763 h 1310784"/>
                    <a:gd name="connsiteX6" fmla="*/ 1393468 w 1667007"/>
                    <a:gd name="connsiteY6" fmla="*/ 171435 h 1310784"/>
                    <a:gd name="connsiteX7" fmla="*/ 242561 w 1667007"/>
                    <a:gd name="connsiteY7" fmla="*/ 201199 h 1310784"/>
                    <a:gd name="connsiteX8" fmla="*/ 1665 w 1667007"/>
                    <a:gd name="connsiteY8" fmla="*/ 766705 h 1310784"/>
                    <a:gd name="connsiteX9" fmla="*/ 93737 w 1667007"/>
                    <a:gd name="connsiteY9" fmla="*/ 1252841 h 1310784"/>
                    <a:gd name="connsiteX10" fmla="*/ 222718 w 1667007"/>
                    <a:gd name="connsiteY10" fmla="*/ 1310784 h 1310784"/>
                    <a:gd name="connsiteX0" fmla="*/ 222718 w 1667007"/>
                    <a:gd name="connsiteY0" fmla="*/ 1310784 h 1310784"/>
                    <a:gd name="connsiteX1" fmla="*/ 202875 w 1667007"/>
                    <a:gd name="connsiteY1" fmla="*/ 935364 h 1310784"/>
                    <a:gd name="connsiteX2" fmla="*/ 867623 w 1667007"/>
                    <a:gd name="connsiteY2" fmla="*/ 617888 h 1310784"/>
                    <a:gd name="connsiteX3" fmla="*/ 1472841 w 1667007"/>
                    <a:gd name="connsiteY3" fmla="*/ 945286 h 1310784"/>
                    <a:gd name="connsiteX4" fmla="*/ 1423629 w 1667007"/>
                    <a:gd name="connsiteY4" fmla="*/ 1304830 h 1310784"/>
                    <a:gd name="connsiteX5" fmla="*/ 1581978 w 1667007"/>
                    <a:gd name="connsiteY5" fmla="*/ 1262763 h 1310784"/>
                    <a:gd name="connsiteX6" fmla="*/ 1393468 w 1667007"/>
                    <a:gd name="connsiteY6" fmla="*/ 171435 h 1310784"/>
                    <a:gd name="connsiteX7" fmla="*/ 242561 w 1667007"/>
                    <a:gd name="connsiteY7" fmla="*/ 201199 h 1310784"/>
                    <a:gd name="connsiteX8" fmla="*/ 1665 w 1667007"/>
                    <a:gd name="connsiteY8" fmla="*/ 766705 h 1310784"/>
                    <a:gd name="connsiteX9" fmla="*/ 93737 w 1667007"/>
                    <a:gd name="connsiteY9" fmla="*/ 1252841 h 1310784"/>
                    <a:gd name="connsiteX10" fmla="*/ 222718 w 1667007"/>
                    <a:gd name="connsiteY10" fmla="*/ 1310784 h 1310784"/>
                    <a:gd name="connsiteX0" fmla="*/ 222718 w 1667007"/>
                    <a:gd name="connsiteY0" fmla="*/ 1310784 h 1310784"/>
                    <a:gd name="connsiteX1" fmla="*/ 202875 w 1667007"/>
                    <a:gd name="connsiteY1" fmla="*/ 935364 h 1310784"/>
                    <a:gd name="connsiteX2" fmla="*/ 867623 w 1667007"/>
                    <a:gd name="connsiteY2" fmla="*/ 617888 h 1310784"/>
                    <a:gd name="connsiteX3" fmla="*/ 1472841 w 1667007"/>
                    <a:gd name="connsiteY3" fmla="*/ 945286 h 1310784"/>
                    <a:gd name="connsiteX4" fmla="*/ 1423629 w 1667007"/>
                    <a:gd name="connsiteY4" fmla="*/ 1304830 h 1310784"/>
                    <a:gd name="connsiteX5" fmla="*/ 1581978 w 1667007"/>
                    <a:gd name="connsiteY5" fmla="*/ 1262763 h 1310784"/>
                    <a:gd name="connsiteX6" fmla="*/ 1393468 w 1667007"/>
                    <a:gd name="connsiteY6" fmla="*/ 171435 h 1310784"/>
                    <a:gd name="connsiteX7" fmla="*/ 242561 w 1667007"/>
                    <a:gd name="connsiteY7" fmla="*/ 201199 h 1310784"/>
                    <a:gd name="connsiteX8" fmla="*/ 1665 w 1667007"/>
                    <a:gd name="connsiteY8" fmla="*/ 766705 h 1310784"/>
                    <a:gd name="connsiteX9" fmla="*/ 93737 w 1667007"/>
                    <a:gd name="connsiteY9" fmla="*/ 1252841 h 1310784"/>
                    <a:gd name="connsiteX10" fmla="*/ 222718 w 1667007"/>
                    <a:gd name="connsiteY10" fmla="*/ 1310784 h 1310784"/>
                    <a:gd name="connsiteX0" fmla="*/ 222718 w 1667007"/>
                    <a:gd name="connsiteY0" fmla="*/ 1310784 h 1310784"/>
                    <a:gd name="connsiteX1" fmla="*/ 202875 w 1667007"/>
                    <a:gd name="connsiteY1" fmla="*/ 935364 h 1310784"/>
                    <a:gd name="connsiteX2" fmla="*/ 867623 w 1667007"/>
                    <a:gd name="connsiteY2" fmla="*/ 617888 h 1310784"/>
                    <a:gd name="connsiteX3" fmla="*/ 1472841 w 1667007"/>
                    <a:gd name="connsiteY3" fmla="*/ 945286 h 1310784"/>
                    <a:gd name="connsiteX4" fmla="*/ 1423629 w 1667007"/>
                    <a:gd name="connsiteY4" fmla="*/ 1308005 h 1310784"/>
                    <a:gd name="connsiteX5" fmla="*/ 1581978 w 1667007"/>
                    <a:gd name="connsiteY5" fmla="*/ 1262763 h 1310784"/>
                    <a:gd name="connsiteX6" fmla="*/ 1393468 w 1667007"/>
                    <a:gd name="connsiteY6" fmla="*/ 171435 h 1310784"/>
                    <a:gd name="connsiteX7" fmla="*/ 242561 w 1667007"/>
                    <a:gd name="connsiteY7" fmla="*/ 201199 h 1310784"/>
                    <a:gd name="connsiteX8" fmla="*/ 1665 w 1667007"/>
                    <a:gd name="connsiteY8" fmla="*/ 766705 h 1310784"/>
                    <a:gd name="connsiteX9" fmla="*/ 93737 w 1667007"/>
                    <a:gd name="connsiteY9" fmla="*/ 1252841 h 1310784"/>
                    <a:gd name="connsiteX10" fmla="*/ 222718 w 1667007"/>
                    <a:gd name="connsiteY10" fmla="*/ 1310784 h 131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7007" h="1310784">
                      <a:moveTo>
                        <a:pt x="222718" y="1310784"/>
                      </a:moveTo>
                      <a:lnTo>
                        <a:pt x="202875" y="935364"/>
                      </a:lnTo>
                      <a:cubicBezTo>
                        <a:pt x="477372" y="912215"/>
                        <a:pt x="535249" y="776626"/>
                        <a:pt x="867623" y="617888"/>
                      </a:cubicBezTo>
                      <a:cubicBezTo>
                        <a:pt x="1009833" y="796470"/>
                        <a:pt x="1241337" y="885759"/>
                        <a:pt x="1472841" y="945286"/>
                      </a:cubicBezTo>
                      <a:cubicBezTo>
                        <a:pt x="1429847" y="1057726"/>
                        <a:pt x="1436858" y="1195565"/>
                        <a:pt x="1423629" y="1308005"/>
                      </a:cubicBezTo>
                      <a:cubicBezTo>
                        <a:pt x="1479587" y="1265408"/>
                        <a:pt x="1529195" y="1276785"/>
                        <a:pt x="1581978" y="1262763"/>
                      </a:cubicBezTo>
                      <a:cubicBezTo>
                        <a:pt x="1747338" y="898987"/>
                        <a:pt x="1664659" y="515369"/>
                        <a:pt x="1393468" y="171435"/>
                      </a:cubicBezTo>
                      <a:cubicBezTo>
                        <a:pt x="1079283" y="-26988"/>
                        <a:pt x="626197" y="-96436"/>
                        <a:pt x="242561" y="201199"/>
                      </a:cubicBezTo>
                      <a:cubicBezTo>
                        <a:pt x="47436" y="369859"/>
                        <a:pt x="28123" y="568282"/>
                        <a:pt x="1665" y="766705"/>
                      </a:cubicBezTo>
                      <a:cubicBezTo>
                        <a:pt x="-12094" y="931925"/>
                        <a:pt x="63046" y="1090796"/>
                        <a:pt x="93737" y="1252841"/>
                      </a:cubicBezTo>
                      <a:cubicBezTo>
                        <a:pt x="136731" y="1272155"/>
                        <a:pt x="195599" y="1272420"/>
                        <a:pt x="222718" y="131078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00000"/>
                    </a:gs>
                    <a:gs pos="100000">
                      <a:srgbClr val="FFFFFF"/>
                    </a:gs>
                    <a:gs pos="50000">
                      <a:srgbClr val="904C25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3175" cmpd="sng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ES"/>
                </a:p>
              </p:txBody>
            </p:sp>
          </p:grpSp>
        </p:grpSp>
        <p:sp>
          <p:nvSpPr>
            <p:cNvPr id="78" name="Rectángulo 77"/>
            <p:cNvSpPr/>
            <p:nvPr/>
          </p:nvSpPr>
          <p:spPr>
            <a:xfrm>
              <a:off x="456735" y="11118"/>
              <a:ext cx="8712000" cy="233347"/>
            </a:xfrm>
            <a:prstGeom prst="rect">
              <a:avLst/>
            </a:prstGeom>
            <a:solidFill>
              <a:schemeClr val="bg1"/>
            </a:solidFill>
            <a:ln w="3175" cmpd="sng">
              <a:solidFill>
                <a:srgbClr val="0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80" name="Rectángulo 79"/>
          <p:cNvSpPr/>
          <p:nvPr/>
        </p:nvSpPr>
        <p:spPr>
          <a:xfrm>
            <a:off x="789100" y="2477783"/>
            <a:ext cx="7553853" cy="181588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s-ES_tradnl" sz="28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25400">
                    <a:srgbClr val="0000FF"/>
                  </a:glow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omic Sans MS"/>
                <a:cs typeface="Comic Sans MS"/>
              </a:rPr>
              <a:t>Lo que está sucediendo </a:t>
            </a:r>
            <a:r>
              <a:rPr lang="es-ES_tradnl" sz="28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25400">
                    <a:srgbClr val="0000FF"/>
                  </a:glow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omic Sans MS"/>
                <a:cs typeface="Comic Sans MS"/>
              </a:rPr>
              <a:t>en </a:t>
            </a:r>
            <a:r>
              <a:rPr lang="es-ES_tradnl" sz="28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25400">
                    <a:srgbClr val="0000FF"/>
                  </a:glow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omic Sans MS"/>
                <a:cs typeface="Comic Sans MS"/>
              </a:rPr>
              <a:t>las neurociencias como frontera del saber es lo más emocionante del descubrimiento humano desde el renacimiento.</a:t>
            </a:r>
            <a:endParaRPr lang="es-ES_tradnl" sz="2800" b="1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glow rad="25400">
                  <a:srgbClr val="0000FF"/>
                </a:glow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omic Sans MS"/>
              <a:cs typeface="Comic Sans MS"/>
            </a:endParaRPr>
          </a:p>
        </p:txBody>
      </p:sp>
      <p:sp>
        <p:nvSpPr>
          <p:cNvPr id="81" name="Rectángulo 80"/>
          <p:cNvSpPr/>
          <p:nvPr/>
        </p:nvSpPr>
        <p:spPr>
          <a:xfrm>
            <a:off x="1412176" y="865534"/>
            <a:ext cx="6319659" cy="4806202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algn="ctr"/>
            <a:r>
              <a:rPr lang="es-ES_tradnl" sz="4000" b="1" cap="none" spc="31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latin typeface="Comic Sans MS"/>
                <a:cs typeface="Comic Sans MS"/>
              </a:rPr>
              <a:t>CIUDAD EDUCADORA</a:t>
            </a:r>
            <a:endParaRPr lang="es-ES_tradnl" sz="4000" b="1" cap="none" spc="31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2526650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/>
          <p:cNvSpPr/>
          <p:nvPr/>
        </p:nvSpPr>
        <p:spPr>
          <a:xfrm>
            <a:off x="2229421" y="3474448"/>
            <a:ext cx="5325045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40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38100">
                    <a:srgbClr val="FFD90B"/>
                  </a:glow>
                </a:effectLst>
                <a:latin typeface="Comic Sans MS"/>
                <a:cs typeface="Comic Sans MS"/>
              </a:rPr>
              <a:t>EL ESPACIO EDUCA</a:t>
            </a:r>
            <a:endParaRPr lang="es-ES_tradnl" sz="4000" b="1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glow rad="38100">
                  <a:srgbClr val="FFD90B"/>
                </a:glow>
              </a:effectLst>
              <a:latin typeface="Comic Sans MS"/>
              <a:cs typeface="Comic Sans MS"/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705577" y="279344"/>
            <a:ext cx="780831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PERSONA es un ser-en-relación conformado por su tiempo-espacio, que se “realiza” históricamente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en </a:t>
            </a: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el cuerpo físico que es ella misma, en </a:t>
            </a: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todos los </a:t>
            </a: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“</a:t>
            </a:r>
            <a:r>
              <a:rPr lang="es-ES" b="1" i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hábitats</a:t>
            </a: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” donde se desenvuelve.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4" name="Rectángulo 3"/>
          <p:cNvSpPr/>
          <p:nvPr/>
        </p:nvSpPr>
        <p:spPr>
          <a:xfrm>
            <a:off x="766869" y="1322555"/>
            <a:ext cx="4188383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La PERSONA se “irradia” en lo que llamamos PERSONALIDAD:</a:t>
            </a:r>
          </a:p>
          <a:p>
            <a:pPr marL="266700" indent="-180975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Sentimientos</a:t>
            </a:r>
          </a:p>
          <a:p>
            <a:pPr marL="266700" indent="-180975"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Emociones</a:t>
            </a:r>
          </a:p>
          <a:p>
            <a:pPr marL="266700" indent="-180975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Carácter</a:t>
            </a:r>
          </a:p>
          <a:p>
            <a:pPr marL="266700" indent="-180975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Temperamento</a:t>
            </a:r>
          </a:p>
          <a:p>
            <a:pPr marL="266700" indent="-180975">
              <a:buFont typeface="Arial"/>
              <a:buChar char="•"/>
            </a:pPr>
            <a:r>
              <a:rPr lang="es-ES" b="1" dirty="0" smtClean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Complexión física</a:t>
            </a:r>
            <a:endParaRPr lang="es-ES" b="1" dirty="0">
              <a:ln w="1905">
                <a:solidFill>
                  <a:schemeClr val="accent6">
                    <a:lumMod val="50000"/>
                  </a:schemeClr>
                </a:solidFill>
              </a:ln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5" name="Rectángulo 4"/>
          <p:cNvSpPr/>
          <p:nvPr/>
        </p:nvSpPr>
        <p:spPr>
          <a:xfrm>
            <a:off x="2869467" y="1938108"/>
            <a:ext cx="196816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975" lvl="0" indent="-180975"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Manera de</a:t>
            </a:r>
          </a:p>
          <a:p>
            <a:pPr marL="266700" lvl="0" indent="-85725"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pensar, </a:t>
            </a:r>
          </a:p>
          <a:p>
            <a:pPr marL="266700" lvl="0" indent="-85725"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actuar, </a:t>
            </a:r>
          </a:p>
          <a:p>
            <a:pPr marL="342900" lvl="0" indent="-161925"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comportarse</a:t>
            </a:r>
          </a:p>
          <a:p>
            <a:pPr marL="342900" lvl="0" indent="-161925">
              <a:buFont typeface="Arial"/>
              <a:buChar char="•"/>
            </a:pPr>
            <a:r>
              <a:rPr lang="es-ES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proyectarse</a:t>
            </a:r>
            <a:r>
              <a:rPr lang="es-ES" b="1" dirty="0" smtClean="0">
                <a:ln w="1905">
                  <a:solidFill>
                    <a:srgbClr val="F79646">
                      <a:lumMod val="50000"/>
                    </a:srgbClr>
                  </a:solidFill>
                </a:ln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</a:t>
            </a:r>
            <a:endParaRPr lang="es-ES" b="1" dirty="0">
              <a:ln w="1905">
                <a:solidFill>
                  <a:srgbClr val="F79646">
                    <a:lumMod val="50000"/>
                  </a:srgbClr>
                </a:solidFill>
              </a:ln>
              <a:gradFill>
                <a:gsLst>
                  <a:gs pos="0">
                    <a:srgbClr val="F79646">
                      <a:shade val="20000"/>
                      <a:satMod val="200000"/>
                    </a:srgbClr>
                  </a:gs>
                  <a:gs pos="78000">
                    <a:srgbClr val="F79646">
                      <a:tint val="90000"/>
                      <a:shade val="89000"/>
                      <a:satMod val="220000"/>
                    </a:srgbClr>
                  </a:gs>
                  <a:gs pos="100000">
                    <a:srgbClr val="F79646">
                      <a:tint val="12000"/>
                      <a:satMod val="255000"/>
                    </a:srgb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8" name="Rectángulo 7"/>
          <p:cNvSpPr/>
          <p:nvPr/>
        </p:nvSpPr>
        <p:spPr>
          <a:xfrm>
            <a:off x="5630422" y="1469846"/>
            <a:ext cx="2728206" cy="1945592"/>
          </a:xfrm>
          <a:prstGeom prst="rect">
            <a:avLst/>
          </a:prstGeom>
          <a:solidFill>
            <a:srgbClr val="0000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 spc="100" dirty="0" smtClean="0">
                <a:ln w="1905">
                  <a:noFill/>
                </a:ln>
                <a:solidFill>
                  <a:schemeClr val="bg1"/>
                </a:solidFill>
                <a:latin typeface="Comic Sans MS"/>
                <a:cs typeface="Comic Sans MS"/>
              </a:rPr>
              <a:t>Realidad única e irrepetible que </a:t>
            </a:r>
            <a:r>
              <a:rPr lang="es-ES" b="1" i="1" spc="100" dirty="0" smtClean="0">
                <a:ln w="1905">
                  <a:noFill/>
                </a:ln>
                <a:solidFill>
                  <a:schemeClr val="bg1"/>
                </a:solidFill>
                <a:latin typeface="Comic Sans MS"/>
                <a:cs typeface="Comic Sans MS"/>
              </a:rPr>
              <a:t>individualiza</a:t>
            </a:r>
            <a:r>
              <a:rPr lang="es-ES" b="1" spc="100" dirty="0" smtClean="0">
                <a:ln w="1905">
                  <a:noFill/>
                </a:ln>
                <a:solidFill>
                  <a:schemeClr val="bg1"/>
                </a:solidFill>
                <a:latin typeface="Comic Sans MS"/>
                <a:cs typeface="Comic Sans MS"/>
              </a:rPr>
              <a:t> su espacio-tiempo en autonomía y responsabilidad</a:t>
            </a:r>
            <a:endParaRPr lang="es-ES" b="1" spc="100" dirty="0">
              <a:ln w="1905">
                <a:noFill/>
              </a:ln>
              <a:solidFill>
                <a:schemeClr val="bg1"/>
              </a:solidFill>
              <a:latin typeface="Comic Sans MS"/>
              <a:cs typeface="Comic Sans MS"/>
            </a:endParaRPr>
          </a:p>
        </p:txBody>
      </p:sp>
      <p:sp>
        <p:nvSpPr>
          <p:cNvPr id="9" name="Rectángulo 8"/>
          <p:cNvSpPr/>
          <p:nvPr/>
        </p:nvSpPr>
        <p:spPr>
          <a:xfrm>
            <a:off x="1630657" y="3558237"/>
            <a:ext cx="613062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s-ES" b="1" dirty="0" smtClean="0">
                <a:ln w="1905">
                  <a:solidFill>
                    <a:srgbClr val="1BFF25"/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Presencia </a:t>
            </a:r>
            <a:r>
              <a:rPr lang="es-ES" b="1" dirty="0">
                <a:ln w="1905">
                  <a:solidFill>
                    <a:srgbClr val="1BFF25"/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de vida personal que se proyecta, expande o  contrae </a:t>
            </a:r>
            <a:r>
              <a:rPr lang="es-ES" b="1" dirty="0">
                <a:ln w="1905">
                  <a:solidFill>
                    <a:schemeClr val="accent2">
                      <a:lumMod val="75000"/>
                    </a:schemeClr>
                  </a:solidFill>
                </a:ln>
                <a:solidFill>
                  <a:srgbClr val="FF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energéticamente</a:t>
            </a:r>
            <a:r>
              <a:rPr lang="es-ES" b="1" dirty="0">
                <a:ln w="1905">
                  <a:solidFill>
                    <a:srgbClr val="1BFF25"/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 </a:t>
            </a:r>
            <a:r>
              <a:rPr lang="es-ES" b="1" dirty="0" smtClean="0">
                <a:ln w="1905">
                  <a:solidFill>
                    <a:srgbClr val="1BFF25"/>
                  </a:solidFill>
                </a:ln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en su entorno</a:t>
            </a:r>
            <a:endParaRPr lang="es-ES" b="1" dirty="0">
              <a:ln w="1905">
                <a:solidFill>
                  <a:srgbClr val="1BFF25"/>
                </a:solidFill>
              </a:ln>
              <a:solidFill>
                <a:srgbClr val="008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omic Sans MS"/>
              <a:cs typeface="Comic Sans MS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2900997" y="4398534"/>
            <a:ext cx="597599" cy="2059459"/>
          </a:xfrm>
          <a:prstGeom prst="rect">
            <a:avLst/>
          </a:prstGeom>
          <a:solidFill>
            <a:srgbClr val="FF0000"/>
          </a:solidFill>
        </p:spPr>
        <p:txBody>
          <a:bodyPr vert="wordArtVert"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>
              <a:lnSpc>
                <a:spcPts val="1560"/>
              </a:lnSpc>
            </a:pPr>
            <a:r>
              <a:rPr lang="es-ES" b="1" dirty="0" err="1" smtClean="0">
                <a:ln w="11430"/>
                <a:solidFill>
                  <a:schemeClr val="bg1"/>
                </a:solidFill>
                <a:latin typeface="Comic Sans MS"/>
                <a:cs typeface="Comic Sans MS"/>
              </a:rPr>
              <a:t>Neuro</a:t>
            </a:r>
            <a:r>
              <a:rPr lang="es-ES" b="1" dirty="0" smtClean="0">
                <a:ln w="11430"/>
                <a:solidFill>
                  <a:schemeClr val="bg1"/>
                </a:solidFill>
                <a:latin typeface="Comic Sans MS"/>
                <a:cs typeface="Comic Sans MS"/>
              </a:rPr>
              <a:t> arquitectura</a:t>
            </a:r>
            <a:endParaRPr lang="es-ES" b="1" dirty="0">
              <a:ln w="11430"/>
              <a:solidFill>
                <a:schemeClr val="bg1"/>
              </a:solidFill>
              <a:latin typeface="Comic Sans MS"/>
              <a:cs typeface="Comic Sans MS"/>
            </a:endParaRPr>
          </a:p>
        </p:txBody>
      </p:sp>
      <p:sp>
        <p:nvSpPr>
          <p:cNvPr id="11" name="Rectángulo 10"/>
          <p:cNvSpPr/>
          <p:nvPr/>
        </p:nvSpPr>
        <p:spPr>
          <a:xfrm>
            <a:off x="541119" y="4531249"/>
            <a:ext cx="2382654" cy="1892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0975" indent="-180975">
              <a:spcAft>
                <a:spcPts val="600"/>
              </a:spcAft>
              <a:buFont typeface="Arial"/>
              <a:buChar char="•"/>
            </a:pPr>
            <a:r>
              <a:rPr lang="es-ES" sz="16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Hábitat en el que vivimos afecta nuestra salud física y mental </a:t>
            </a:r>
          </a:p>
          <a:p>
            <a:pPr marL="180975" indent="-180975">
              <a:buFont typeface="Arial"/>
              <a:buChar char="•"/>
            </a:pPr>
            <a:r>
              <a:rPr lang="es-ES" sz="1600" b="1" dirty="0">
                <a:ln w="1905">
                  <a:solidFill>
                    <a:schemeClr val="accent6">
                      <a:lumMod val="50000"/>
                    </a:schemeClr>
                  </a:solidFill>
                </a:ln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omic Sans MS"/>
                <a:cs typeface="Comic Sans MS"/>
              </a:rPr>
              <a:t>Espacio y color impactan estado de ánimo</a:t>
            </a:r>
          </a:p>
        </p:txBody>
      </p:sp>
      <p:sp>
        <p:nvSpPr>
          <p:cNvPr id="12" name="Rectángulo 11"/>
          <p:cNvSpPr/>
          <p:nvPr/>
        </p:nvSpPr>
        <p:spPr>
          <a:xfrm>
            <a:off x="3476805" y="4238243"/>
            <a:ext cx="5077027" cy="338554"/>
          </a:xfrm>
          <a:prstGeom prst="rect">
            <a:avLst/>
          </a:prstGeom>
        </p:spPr>
        <p:txBody>
          <a:bodyPr wrap="square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176213" indent="-176213">
              <a:buFont typeface="Arial"/>
              <a:buChar char="•"/>
            </a:pPr>
            <a:r>
              <a:rPr lang="es-ES" sz="16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Espacios amplios generan pensamiento creativo</a:t>
            </a:r>
            <a:endParaRPr lang="es-ES" sz="1600" b="1" dirty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13" name="Rectángulo 12"/>
          <p:cNvSpPr/>
          <p:nvPr/>
        </p:nvSpPr>
        <p:spPr>
          <a:xfrm>
            <a:off x="3476805" y="5145227"/>
            <a:ext cx="4534253" cy="338554"/>
          </a:xfrm>
          <a:prstGeom prst="rect">
            <a:avLst/>
          </a:prstGeom>
        </p:spPr>
        <p:txBody>
          <a:bodyPr wrap="square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176213" indent="-176213">
              <a:buFont typeface="Arial"/>
              <a:buChar char="•"/>
            </a:pPr>
            <a:r>
              <a:rPr lang="es-ES" sz="16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Espacio natural estimula la concentración</a:t>
            </a:r>
            <a:endParaRPr lang="es-ES" sz="1600" b="1" dirty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14" name="Rectángulo 13"/>
          <p:cNvSpPr/>
          <p:nvPr/>
        </p:nvSpPr>
        <p:spPr>
          <a:xfrm>
            <a:off x="3476799" y="6209255"/>
            <a:ext cx="3404524" cy="338554"/>
          </a:xfrm>
          <a:prstGeom prst="rect">
            <a:avLst/>
          </a:prstGeom>
        </p:spPr>
        <p:txBody>
          <a:bodyPr wrap="square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176213" indent="-176213">
              <a:buFont typeface="Arial"/>
              <a:buChar char="•"/>
            </a:pPr>
            <a:r>
              <a:rPr lang="es-ES" sz="16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Espacio cura enfermedades</a:t>
            </a:r>
            <a:endParaRPr lang="es-ES" sz="1600" b="1" dirty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15" name="Rectángulo 14"/>
          <p:cNvSpPr/>
          <p:nvPr/>
        </p:nvSpPr>
        <p:spPr>
          <a:xfrm>
            <a:off x="3484787" y="5556107"/>
            <a:ext cx="4207436" cy="584776"/>
          </a:xfrm>
          <a:prstGeom prst="rect">
            <a:avLst/>
          </a:prstGeom>
        </p:spPr>
        <p:txBody>
          <a:bodyPr wrap="square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176213" indent="-176213">
              <a:buFont typeface="Arial"/>
              <a:buChar char="•"/>
            </a:pPr>
            <a:r>
              <a:rPr lang="es-ES" sz="16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Edificios/muebles con ángulos afilados perturban la amígdala cerebral</a:t>
            </a:r>
            <a:endParaRPr lang="es-ES" sz="1600" b="1" dirty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16" name="Rectángulo 15"/>
          <p:cNvSpPr/>
          <p:nvPr/>
        </p:nvSpPr>
        <p:spPr>
          <a:xfrm>
            <a:off x="7140932" y="5593907"/>
            <a:ext cx="193196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ES" sz="1400" b="1" dirty="0">
                <a:ln w="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effectLst>
                  <a:glow rad="25400">
                    <a:schemeClr val="tx1"/>
                  </a:glow>
                </a:effectLst>
                <a:latin typeface="Comic Sans MS"/>
                <a:cs typeface="Comic Sans MS"/>
              </a:rPr>
              <a:t>Implicada en los procesos de defensa y agresión </a:t>
            </a:r>
          </a:p>
        </p:txBody>
      </p:sp>
      <p:sp>
        <p:nvSpPr>
          <p:cNvPr id="19" name="Flecha a la derecha con muesca 18"/>
          <p:cNvSpPr/>
          <p:nvPr/>
        </p:nvSpPr>
        <p:spPr>
          <a:xfrm>
            <a:off x="6881323" y="5894550"/>
            <a:ext cx="810900" cy="127793"/>
          </a:xfrm>
          <a:prstGeom prst="notched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" name="Rectángulo 19"/>
          <p:cNvSpPr/>
          <p:nvPr/>
        </p:nvSpPr>
        <p:spPr>
          <a:xfrm>
            <a:off x="3476799" y="4625855"/>
            <a:ext cx="2280448" cy="338554"/>
          </a:xfrm>
          <a:prstGeom prst="rect">
            <a:avLst/>
          </a:prstGeom>
        </p:spPr>
        <p:txBody>
          <a:bodyPr wrap="square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176213" indent="-176213">
              <a:buFont typeface="Arial"/>
              <a:buChar char="•"/>
            </a:pPr>
            <a:r>
              <a:rPr lang="es-ES" sz="16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Espacios estrechos </a:t>
            </a:r>
            <a:endParaRPr lang="es-ES" sz="1600" b="1" dirty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21" name="Rectángulo 20"/>
          <p:cNvSpPr/>
          <p:nvPr/>
        </p:nvSpPr>
        <p:spPr>
          <a:xfrm>
            <a:off x="5763840" y="4498175"/>
            <a:ext cx="238857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6213" indent="-176213">
              <a:buFont typeface="Arial"/>
              <a:buChar char="•"/>
            </a:pPr>
            <a:r>
              <a:rPr lang="es-ES" sz="1400" b="1" dirty="0" smtClean="0">
                <a:ln w="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effectLst>
                  <a:glow rad="25400">
                    <a:schemeClr val="tx1"/>
                  </a:glow>
                </a:effectLst>
                <a:latin typeface="Comic Sans MS"/>
                <a:cs typeface="Comic Sans MS"/>
              </a:rPr>
              <a:t>Producen estrés</a:t>
            </a:r>
            <a:endParaRPr lang="es-ES" sz="1400" b="1" dirty="0">
              <a:ln w="0">
                <a:solidFill>
                  <a:schemeClr val="accent6">
                    <a:lumMod val="50000"/>
                  </a:schemeClr>
                </a:solidFill>
              </a:ln>
              <a:solidFill>
                <a:srgbClr val="FFFF00"/>
              </a:solidFill>
              <a:effectLst>
                <a:glow rad="25400">
                  <a:schemeClr val="tx1"/>
                </a:glow>
              </a:effectLst>
              <a:latin typeface="Comic Sans MS"/>
              <a:cs typeface="Comic Sans MS"/>
            </a:endParaRPr>
          </a:p>
          <a:p>
            <a:pPr marL="176213" indent="-176213">
              <a:buFont typeface="Arial"/>
              <a:buChar char="•"/>
            </a:pPr>
            <a:r>
              <a:rPr lang="es-ES" sz="1400" b="1" dirty="0" smtClean="0">
                <a:ln w="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effectLst>
                  <a:glow rad="25400">
                    <a:schemeClr val="tx1"/>
                  </a:glow>
                </a:effectLst>
                <a:latin typeface="Comic Sans MS"/>
                <a:cs typeface="Comic Sans MS"/>
              </a:rPr>
              <a:t>Afectan emociones </a:t>
            </a:r>
          </a:p>
          <a:p>
            <a:pPr marL="176213" indent="-176213">
              <a:buFont typeface="Arial"/>
              <a:buChar char="•"/>
            </a:pPr>
            <a:r>
              <a:rPr lang="es-ES" sz="1400" b="1" dirty="0" smtClean="0">
                <a:ln w="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effectLst>
                  <a:glow rad="25400">
                    <a:schemeClr val="tx1"/>
                  </a:glow>
                </a:effectLst>
                <a:latin typeface="Comic Sans MS"/>
                <a:cs typeface="Comic Sans MS"/>
              </a:rPr>
              <a:t>Constriñen la memoria</a:t>
            </a:r>
            <a:endParaRPr lang="es-ES" sz="1400" b="1" dirty="0">
              <a:ln w="0">
                <a:solidFill>
                  <a:schemeClr val="accent6">
                    <a:lumMod val="50000"/>
                  </a:schemeClr>
                </a:solidFill>
              </a:ln>
              <a:solidFill>
                <a:srgbClr val="FFFF00"/>
              </a:solidFill>
              <a:effectLst>
                <a:glow rad="25400">
                  <a:schemeClr val="tx1"/>
                </a:glow>
              </a:effectLst>
              <a:latin typeface="Comic Sans MS"/>
              <a:cs typeface="Comic Sans MS"/>
            </a:endParaRPr>
          </a:p>
        </p:txBody>
      </p:sp>
      <p:sp>
        <p:nvSpPr>
          <p:cNvPr id="22" name="Abrir llave 21"/>
          <p:cNvSpPr/>
          <p:nvPr/>
        </p:nvSpPr>
        <p:spPr>
          <a:xfrm>
            <a:off x="5711814" y="4608611"/>
            <a:ext cx="135792" cy="518500"/>
          </a:xfrm>
          <a:prstGeom prst="leftBrace">
            <a:avLst>
              <a:gd name="adj1" fmla="val 8333"/>
              <a:gd name="adj2" fmla="val 42652"/>
            </a:avLst>
          </a:prstGeom>
          <a:noFill/>
          <a:ln w="28575" cmpd="sng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lt1"/>
              </a:solidFill>
            </a:endParaRPr>
          </a:p>
        </p:txBody>
      </p:sp>
      <p:sp>
        <p:nvSpPr>
          <p:cNvPr id="23" name="Rectángulo 22"/>
          <p:cNvSpPr/>
          <p:nvPr/>
        </p:nvSpPr>
        <p:spPr>
          <a:xfrm>
            <a:off x="2237409" y="3482433"/>
            <a:ext cx="5325045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_tradnl" sz="40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glow rad="38100">
                    <a:srgbClr val="FFD90B"/>
                  </a:glow>
                </a:effectLst>
                <a:latin typeface="Comic Sans MS"/>
                <a:cs typeface="Comic Sans MS"/>
              </a:rPr>
              <a:t>EL</a:t>
            </a:r>
            <a:r>
              <a:rPr lang="es-ES_tradnl" sz="40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38100">
                    <a:srgbClr val="FFD90B"/>
                  </a:glow>
                </a:effectLst>
                <a:latin typeface="Comic Sans MS"/>
                <a:cs typeface="Comic Sans MS"/>
              </a:rPr>
              <a:t> </a:t>
            </a:r>
            <a:r>
              <a:rPr lang="es-ES_tradnl" sz="40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glow rad="38100">
                    <a:srgbClr val="FFD90B"/>
                  </a:glow>
                </a:effectLst>
                <a:latin typeface="Comic Sans MS"/>
                <a:cs typeface="Comic Sans MS"/>
              </a:rPr>
              <a:t>ESPACIO EDUCA</a:t>
            </a:r>
            <a:endParaRPr lang="es-ES_tradnl" sz="4000" b="1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glow rad="38100">
                  <a:srgbClr val="FFD90B"/>
                </a:glow>
              </a:effectLst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2387629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mph" presetSubtype="0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9" dur="indefinite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09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109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9" presetClass="emph" presetSubtype="0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 rctx="PPT">
                                        <p:cTn id="13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2" dur="indefinite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8" grpId="0" animBg="1"/>
      <p:bldP spid="9" grpId="0"/>
      <p:bldP spid="9" grpId="1"/>
      <p:bldP spid="10" grpId="0" animBg="1"/>
      <p:bldP spid="12" grpId="0"/>
      <p:bldP spid="13" grpId="0"/>
      <p:bldP spid="14" grpId="0"/>
      <p:bldP spid="15" grpId="0"/>
      <p:bldP spid="16" grpId="0"/>
      <p:bldP spid="16" grpId="1"/>
      <p:bldP spid="19" grpId="0" animBg="1"/>
      <p:bldP spid="19" grpId="1" animBg="1"/>
      <p:bldP spid="20" grpId="0"/>
      <p:bldP spid="22" grpId="0" animBg="1"/>
      <p:bldP spid="22" grpId="1" animBg="1"/>
      <p:bldP spid="23" grpId="0"/>
      <p:bldP spid="23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7353" y="796587"/>
            <a:ext cx="3491648" cy="194882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5915" y="2745413"/>
            <a:ext cx="3490196" cy="2314151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 rotWithShape="1">
          <a:blip r:embed="rId4"/>
          <a:srcRect b="22618"/>
          <a:stretch/>
        </p:blipFill>
        <p:spPr>
          <a:xfrm>
            <a:off x="441205" y="5059564"/>
            <a:ext cx="3492500" cy="1798436"/>
          </a:xfrm>
          <a:prstGeom prst="rect">
            <a:avLst/>
          </a:prstGeom>
        </p:spPr>
      </p:pic>
      <p:sp>
        <p:nvSpPr>
          <p:cNvPr id="2" name="Rectángulo 1"/>
          <p:cNvSpPr/>
          <p:nvPr/>
        </p:nvSpPr>
        <p:spPr>
          <a:xfrm>
            <a:off x="750403" y="272668"/>
            <a:ext cx="6044142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_tradnl" sz="2400" b="1" dirty="0" smtClean="0">
                <a:ln w="11430">
                  <a:solidFill>
                    <a:schemeClr val="accent2">
                      <a:lumMod val="75000"/>
                    </a:schemeClr>
                  </a:solidFill>
                </a:ln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Espacios educativos como lugares para:</a:t>
            </a:r>
            <a:endParaRPr lang="es-ES_tradnl" sz="2400" b="1" dirty="0">
              <a:ln w="11430">
                <a:solidFill>
                  <a:schemeClr val="accent2">
                    <a:lumMod val="75000"/>
                  </a:schemeClr>
                </a:solidFill>
              </a:ln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latin typeface="Comic Sans MS"/>
              <a:cs typeface="Comic Sans MS"/>
            </a:endParaRPr>
          </a:p>
        </p:txBody>
      </p:sp>
      <p:sp>
        <p:nvSpPr>
          <p:cNvPr id="3" name="Rectángulo 2"/>
          <p:cNvSpPr/>
          <p:nvPr/>
        </p:nvSpPr>
        <p:spPr>
          <a:xfrm>
            <a:off x="781633" y="1178745"/>
            <a:ext cx="3121367" cy="507831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Disfrutar</a:t>
            </a:r>
          </a:p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Distenderse</a:t>
            </a:r>
          </a:p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Vincularse socialmente</a:t>
            </a:r>
          </a:p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Cuestionarse</a:t>
            </a:r>
          </a:p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Aprender</a:t>
            </a:r>
          </a:p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latin typeface="Comic Sans MS"/>
                <a:cs typeface="Comic Sans MS"/>
              </a:rPr>
              <a:t>Dialogar</a:t>
            </a:r>
          </a:p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Interactuar</a:t>
            </a:r>
          </a:p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Reflexionar</a:t>
            </a:r>
          </a:p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Escuchar el silencio</a:t>
            </a:r>
          </a:p>
          <a:p>
            <a:pPr marL="176213" indent="-176213">
              <a:spcAft>
                <a:spcPts val="1200"/>
              </a:spcAft>
              <a:buFont typeface="Arial"/>
              <a:buChar char="•"/>
            </a:pPr>
            <a:r>
              <a:rPr lang="es-ES_tradnl" sz="2000" b="1" dirty="0" smtClean="0">
                <a:ln w="0">
                  <a:solidFill>
                    <a:srgbClr val="0000FF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/>
                <a:latin typeface="Comic Sans MS"/>
                <a:cs typeface="Comic Sans MS"/>
              </a:rPr>
              <a:t>Producir</a:t>
            </a:r>
            <a:endParaRPr lang="es-ES_tradnl" sz="2400" b="1" dirty="0" smtClean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  <a:p>
            <a:pPr marL="342900" indent="-342900">
              <a:spcAft>
                <a:spcPts val="1200"/>
              </a:spcAft>
              <a:buFont typeface="Arial"/>
              <a:buChar char="•"/>
            </a:pPr>
            <a:endParaRPr lang="es-ES_tradnl" sz="2400" b="1" dirty="0">
              <a:ln w="0">
                <a:solidFill>
                  <a:srgbClr val="0000FF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/>
              <a:latin typeface="Comic Sans MS"/>
              <a:cs typeface="Comic Sans MS"/>
            </a:endParaRPr>
          </a:p>
        </p:txBody>
      </p:sp>
      <p:sp>
        <p:nvSpPr>
          <p:cNvPr id="4" name="Rectángulo 3"/>
          <p:cNvSpPr/>
          <p:nvPr/>
        </p:nvSpPr>
        <p:spPr>
          <a:xfrm>
            <a:off x="3944115" y="796588"/>
            <a:ext cx="4970937" cy="5786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r>
              <a:rPr lang="es-ES" sz="1400" b="1" dirty="0">
                <a:solidFill>
                  <a:srgbClr val="FF0000"/>
                </a:solidFill>
                <a:latin typeface="Comic Sans MS"/>
                <a:cs typeface="Comic Sans MS"/>
              </a:rPr>
              <a:t>Declaración de los Derechos del Niño, aprobada por la Asamblea General de las Naciones Unidas el 20 de noviembre de 1959</a:t>
            </a:r>
            <a:endParaRPr lang="es-ES" sz="1400" b="1" dirty="0" smtClean="0">
              <a:solidFill>
                <a:srgbClr val="FF0000"/>
              </a:solidFill>
              <a:latin typeface="Comic Sans MS"/>
              <a:cs typeface="Comic Sans MS"/>
            </a:endParaRPr>
          </a:p>
          <a:p>
            <a:pPr>
              <a:spcAft>
                <a:spcPts val="600"/>
              </a:spcAft>
            </a:pPr>
            <a:endParaRPr lang="es-ES" sz="1400" b="1" dirty="0" smtClean="0">
              <a:solidFill>
                <a:srgbClr val="000031"/>
              </a:solidFill>
              <a:latin typeface="Arial"/>
              <a:cs typeface="Arial"/>
            </a:endParaRPr>
          </a:p>
          <a:p>
            <a:pPr algn="just">
              <a:spcAft>
                <a:spcPts val="600"/>
              </a:spcAft>
            </a:pPr>
            <a:r>
              <a:rPr lang="es-ES" sz="1600" b="1" dirty="0" smtClean="0">
                <a:solidFill>
                  <a:srgbClr val="000031"/>
                </a:solidFill>
                <a:latin typeface="Comic Sans MS"/>
                <a:cs typeface="Comic Sans MS"/>
              </a:rPr>
              <a:t>Artículo 7º</a:t>
            </a:r>
            <a:r>
              <a:rPr lang="es-ES" sz="1600" dirty="0" smtClean="0">
                <a:solidFill>
                  <a:srgbClr val="000031"/>
                </a:solidFill>
                <a:latin typeface="Comic Sans MS"/>
                <a:cs typeface="Comic Sans MS"/>
              </a:rPr>
              <a:t>: El niño tiene derecho a recibir educación que será gratuita y obligatoria por lo menos en las etapas elementales. Se le dará una educación que favorezca su cultura general y le permita, en condiciones de igualdad de oportunidades, desarrollar sus aptitudes y su juicio individual, su sentido de responsabilidad moral y social y llegar a ser un miembro útil de la sociedad. </a:t>
            </a:r>
          </a:p>
          <a:p>
            <a:pPr algn="just">
              <a:spcAft>
                <a:spcPts val="600"/>
              </a:spcAft>
            </a:pPr>
            <a:r>
              <a:rPr lang="es-ES" sz="1600" dirty="0" smtClean="0">
                <a:solidFill>
                  <a:srgbClr val="000031"/>
                </a:solidFill>
                <a:latin typeface="Comic Sans MS"/>
                <a:cs typeface="Comic Sans MS"/>
              </a:rPr>
              <a:t>El interés superior del niño debe ser el principio rector de quienes tienen la responsabilidad de su educación y orientación; dicha responsabilidad incumbe, en primer término, a sus padres. </a:t>
            </a:r>
            <a:r>
              <a:rPr lang="es-ES" sz="1600" dirty="0" smtClean="0">
                <a:solidFill>
                  <a:prstClr val="black"/>
                </a:solidFill>
                <a:latin typeface="Comic Sans MS"/>
                <a:cs typeface="Comic Sans MS"/>
              </a:rPr>
              <a:t> </a:t>
            </a:r>
            <a:r>
              <a:rPr lang="es-ES" sz="1600" b="1" dirty="0" smtClean="0">
                <a:solidFill>
                  <a:srgbClr val="000031"/>
                </a:solidFill>
                <a:latin typeface="Comic Sans MS"/>
                <a:cs typeface="Comic Sans MS"/>
              </a:rPr>
              <a:t>El niño debe disfrutar plenamente de juegos y recreaciones, los cuales deben estar orientados hacia los fines perseguidos por la educación; la sociedad y las autoridades públicas se esforzarán por promover el goce de este derecho.	</a:t>
            </a:r>
            <a:endParaRPr lang="es-ES" sz="1600" b="1" dirty="0">
              <a:solidFill>
                <a:srgbClr val="000031"/>
              </a:solidFill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890552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8" dur="indefinite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9" dur="indefinite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1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2" dur="indefinite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4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5" dur="indefinite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_rels/item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.xml"/></Relationships>
</file>

<file path=customXml/_rels/item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roject_x0020_Document_x0020_Type xmlns="cdc7663a-08f0-4737-9e8c-148ce897a09c" xsi:nil="true"/>
    <Business_x0020_Area xmlns="cdc7663a-08f0-4737-9e8c-148ce897a09c" xsi:nil="true"/>
    <IDBDocs_x0020_Number xmlns="cdc7663a-08f0-4737-9e8c-148ce897a09c">39870138</IDBDocs_x0020_Number>
    <TaxCatchAll xmlns="cdc7663a-08f0-4737-9e8c-148ce897a09c">
      <Value>1</Value>
      <Value>33</Value>
    </TaxCatchAll>
    <Phase xmlns="cdc7663a-08f0-4737-9e8c-148ce897a09c" xsi:nil="true"/>
    <SISCOR_x0020_Number xmlns="cdc7663a-08f0-4737-9e8c-148ce897a09c" xsi:nil="true"/>
    <Division_x0020_or_x0020_Unit xmlns="cdc7663a-08f0-4737-9e8c-148ce897a09c">SCL/EDU</Division_x0020_or_x0020_Unit>
    <Approval_x0020_Number xmlns="cdc7663a-08f0-4737-9e8c-148ce897a09c" xsi:nil="true"/>
    <Document_x0020_Author xmlns="cdc7663a-08f0-4737-9e8c-148ce897a09c">REPOSITORY</Document_x0020_Author>
    <Fiscal_x0020_Year_x0020_IDB xmlns="cdc7663a-08f0-4737-9e8c-148ce897a09c">2015</Fiscal_x0020_Year_x0020_IDB>
    <Other_x0020_Author xmlns="cdc7663a-08f0-4737-9e8c-148ce897a09c" xsi:nil="true"/>
    <Project_x0020_Number xmlns="cdc7663a-08f0-4737-9e8c-148ce897a09c">RG-T2011</Project_x0020_Number>
    <Package_x0020_Code xmlns="cdc7663a-08f0-4737-9e8c-148ce897a09c" xsi:nil="true"/>
    <Key_x0020_Document xmlns="cdc7663a-08f0-4737-9e8c-148ce897a09c">false</Key_x0020_Document>
    <Migration_x0020_Info xmlns="cdc7663a-08f0-4737-9e8c-148ce897a09c">&lt;div class="ExternalClass33F3D2FFE9BE42F59B4D1AE1D392512D"&gt;MS POWERPOINTTC-ABSTRACT TC Abstract0N&lt;/div&gt;</Migration_x0020_Info>
    <Operation_x0020_Type xmlns="cdc7663a-08f0-4737-9e8c-148ce897a09c" xsi:nil="true"/>
    <Record_x0020_Number xmlns="cdc7663a-08f0-4737-9e8c-148ce897a09c">R0002948947</Record_x0020_Number>
    <Document_x0020_Language_x0020_IDB xmlns="cdc7663a-08f0-4737-9e8c-148ce897a09c">Spanish</Document_x0020_Language_x0020_IDB>
    <Identifier xmlns="cdc7663a-08f0-4737-9e8c-148ce897a09c" xsi:nil="true"/>
    <Access_x0020_to_x0020_Information_x00a0_Policy xmlns="cdc7663a-08f0-4737-9e8c-148ce897a09c">Public</Access_x0020_to_x0020_Information_x00a0_Policy>
    <b26cdb1da78c4bb4b1c1bac2f6ac5911 xmlns="cdc7663a-08f0-4737-9e8c-148ce897a09c">
      <Terms xmlns="http://schemas.microsoft.com/office/infopath/2007/PartnerControls">
        <TermInfo xmlns="http://schemas.microsoft.com/office/infopath/2007/PartnerControls">
          <TermName xmlns="http://schemas.microsoft.com/office/infopath/2007/PartnerControls">TC Abstract</TermName>
          <TermId xmlns="http://schemas.microsoft.com/office/infopath/2007/PartnerControls">7d12d2c9-3b07-4a95-a4b4-99c2881b0472</TermId>
        </TermInfo>
      </Terms>
    </b26cdb1da78c4bb4b1c1bac2f6ac5911>
    <ic46d7e087fd4a108fb86518ca413cc6 xmlns="cdc7663a-08f0-4737-9e8c-148ce897a09c">
      <Terms xmlns="http://schemas.microsoft.com/office/infopath/2007/PartnerControls"/>
    </ic46d7e087fd4a108fb86518ca413cc6>
    <e46fe2894295491da65140ffd2369f49 xmlns="cdc7663a-08f0-4737-9e8c-148ce897a09c">
      <Terms xmlns="http://schemas.microsoft.com/office/infopath/2007/PartnerControls">
        <TermInfo xmlns="http://schemas.microsoft.com/office/infopath/2007/PartnerControls">
          <TermName xmlns="http://schemas.microsoft.com/office/infopath/2007/PartnerControls">Project Preparation, Planning and Design</TermName>
          <TermId xmlns="http://schemas.microsoft.com/office/infopath/2007/PartnerControls">29ca0c72-1fc4-435f-a09c-28585cb5eac9</TermId>
        </TermInfo>
      </Terms>
    </e46fe2894295491da65140ffd2369f49>
    <b2ec7cfb18674cb8803df6b262e8b107 xmlns="cdc7663a-08f0-4737-9e8c-148ce897a09c">
      <Terms xmlns="http://schemas.microsoft.com/office/infopath/2007/PartnerControls"/>
    </b2ec7cfb18674cb8803df6b262e8b107>
    <g511464f9e53401d84b16fa9b379a574 xmlns="cdc7663a-08f0-4737-9e8c-148ce897a09c">
      <Terms xmlns="http://schemas.microsoft.com/office/infopath/2007/PartnerControls"/>
    </g511464f9e53401d84b16fa9b379a574>
    <nddeef1749674d76abdbe4b239a70bc6 xmlns="cdc7663a-08f0-4737-9e8c-148ce897a09c">
      <Terms xmlns="http://schemas.microsoft.com/office/infopath/2007/PartnerControls"/>
    </nddeef1749674d76abdbe4b239a70bc6>
    <Abstract xmlns="cdc7663a-08f0-4737-9e8c-148ce897a09c" xsi:nil="true"/>
    <Editor1 xmlns="cdc7663a-08f0-4737-9e8c-148ce897a09c" xsi:nil="true"/>
    <Disclosure_x0020_Activity xmlns="cdc7663a-08f0-4737-9e8c-148ce897a09c"> TC Abstract</Disclosure_x0020_Activity>
    <Region xmlns="cdc7663a-08f0-4737-9e8c-148ce897a09c" xsi:nil="true"/>
    <_dlc_DocId xmlns="cdc7663a-08f0-4737-9e8c-148ce897a09c">EZSHARE-1126666611-195</_dlc_DocId>
    <Publication_x0020_Type xmlns="cdc7663a-08f0-4737-9e8c-148ce897a09c" xsi:nil="true"/>
    <Issue_x0020_Date xmlns="cdc7663a-08f0-4737-9e8c-148ce897a09c" xsi:nil="true"/>
    <Webtopic xmlns="cdc7663a-08f0-4737-9e8c-148ce897a09c">Education</Webtopic>
    <Publishing_x0020_House xmlns="cdc7663a-08f0-4737-9e8c-148ce897a09c" xsi:nil="true"/>
    <Disclosed xmlns="cdc7663a-08f0-4737-9e8c-148ce897a09c">true</Disclosed>
    <KP_x0020_Topics xmlns="cdc7663a-08f0-4737-9e8c-148ce897a09c" xsi:nil="true"/>
    <_dlc_DocIdUrl xmlns="cdc7663a-08f0-4737-9e8c-148ce897a09c">
      <Url>https://idbg.sharepoint.com/teams/EZ-RG-TCP/RG-T2011/_layouts/15/DocIdRedir.aspx?ID=EZSHARE-1126666611-195</Url>
      <Description>EZSHARE-1126666611-195</Description>
    </_dlc_DocIdUrl>
    <Related_x0020_SisCor_x0020_Number xmlns="cdc7663a-08f0-4737-9e8c-148ce897a09c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ez-Disclosure Operations" ma:contentTypeID="0x0101001A458A224826124E8B45B1D613300CFC00D959D877F783184FB7B27F5DE603ABF2" ma:contentTypeVersion="2086" ma:contentTypeDescription="A content type to manage public (operations) IDB documents" ma:contentTypeScope="" ma:versionID="e7bdbe6f7c094b77e9a11e467b89e616">
  <xsd:schema xmlns:xsd="http://www.w3.org/2001/XMLSchema" xmlns:xs="http://www.w3.org/2001/XMLSchema" xmlns:p="http://schemas.microsoft.com/office/2006/metadata/properties" xmlns:ns2="cdc7663a-08f0-4737-9e8c-148ce897a09c" targetNamespace="http://schemas.microsoft.com/office/2006/metadata/properties" ma:root="true" ma:fieldsID="46be6d8e5412924b7818a1480b6227e2" ns2:_="">
    <xsd:import namespace="cdc7663a-08f0-4737-9e8c-148ce897a09c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2:e46fe2894295491da65140ffd2369f49" minOccurs="0"/>
                <xsd:element ref="ns2:TaxCatchAll" minOccurs="0"/>
                <xsd:element ref="ns2:TaxCatchAllLabel" minOccurs="0"/>
                <xsd:element ref="ns2:Access_x0020_to_x0020_Information_x00a0_Policy"/>
                <xsd:element ref="ns2:b26cdb1da78c4bb4b1c1bac2f6ac5911" minOccurs="0"/>
                <xsd:element ref="ns2:Project_x0020_Number"/>
                <xsd:element ref="ns2:Webtopic" minOccurs="0"/>
                <xsd:element ref="ns2:Approval_x0020_Number" minOccurs="0"/>
                <xsd:element ref="ns2:Disclosure_x0020_Activity"/>
                <xsd:element ref="ns2:Document_x0020_Author" minOccurs="0"/>
                <xsd:element ref="ns2:Other_x0020_Author" minOccurs="0"/>
                <xsd:element ref="ns2:g511464f9e53401d84b16fa9b379a574" minOccurs="0"/>
                <xsd:element ref="ns2:nddeef1749674d76abdbe4b239a70bc6" minOccurs="0"/>
                <xsd:element ref="ns2:b2ec7cfb18674cb8803df6b262e8b107" minOccurs="0"/>
                <xsd:element ref="ns2:Document_x0020_Language_x0020_IDB"/>
                <xsd:element ref="ns2:Division_x0020_or_x0020_Unit"/>
                <xsd:element ref="ns2:Identifier" minOccurs="0"/>
                <xsd:element ref="ns2:Fiscal_x0020_Year_x0020_IDB" minOccurs="0"/>
                <xsd:element ref="ns2:ic46d7e087fd4a108fb86518ca413cc6" minOccurs="0"/>
                <xsd:element ref="ns2:Operation_x0020_Type" minOccurs="0"/>
                <xsd:element ref="ns2:Package_x0020_Code" minOccurs="0"/>
                <xsd:element ref="ns2:Phase" minOccurs="0"/>
                <xsd:element ref="ns2:Business_x0020_Area" minOccurs="0"/>
                <xsd:element ref="ns2:Key_x0020_Document" minOccurs="0"/>
                <xsd:element ref="ns2:Project_x0020_Document_x0020_Type" minOccurs="0"/>
                <xsd:element ref="ns2:Abstract" minOccurs="0"/>
                <xsd:element ref="ns2:Migration_x0020_Info" minOccurs="0"/>
                <xsd:element ref="ns2:SISCOR_x0020_Number" minOccurs="0"/>
                <xsd:element ref="ns2:IDBDocs_x0020_Number" minOccurs="0"/>
                <xsd:element ref="ns2:Editor1" minOccurs="0"/>
                <xsd:element ref="ns2:Issue_x0020_Date" minOccurs="0"/>
                <xsd:element ref="ns2:Publishing_x0020_House" minOccurs="0"/>
                <xsd:element ref="ns2:KP_x0020_Topics" minOccurs="0"/>
                <xsd:element ref="ns2:Region" minOccurs="0"/>
                <xsd:element ref="ns2:Publication_x0020_Type" minOccurs="0"/>
                <xsd:element ref="ns2:Disclosed" minOccurs="0"/>
                <xsd:element ref="ns2:Record_x0020_Number" minOccurs="0"/>
                <xsd:element ref="ns2:Related_x0020_SisCor_x0020_Number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dc7663a-08f0-4737-9e8c-148ce897a09c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e46fe2894295491da65140ffd2369f49" ma:index="11" ma:taxonomy="true" ma:internalName="e46fe2894295491da65140ffd2369f49" ma:taxonomyFieldName="Function_x0020_Operations_x0020_IDB" ma:displayName="Function Operations IDB" ma:readOnly="false" ma:default="" ma:fieldId="{e46fe289-4295-491d-a651-40ffd2369f49}" ma:sspId="ae61f9b1-e23d-4f49-b3d7-56b991556c4b" ma:termSetId="90662247-c2d7-4c02-8f80-a99fdf3aec79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TaxCatchAll" ma:index="12" nillable="true" ma:displayName="Taxonomy Catch All Column" ma:hidden="true" ma:list="{a21e8572-655e-4c0d-bfdb-c52ee7bb5839}" ma:internalName="TaxCatchAll" ma:showField="CatchAllData" ma:web="0ae48fe9-e043-4151-95b7-4d4bdf090fb3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TaxCatchAllLabel" ma:index="13" nillable="true" ma:displayName="Taxonomy Catch All Column1" ma:hidden="true" ma:list="{a21e8572-655e-4c0d-bfdb-c52ee7bb5839}" ma:internalName="TaxCatchAllLabel" ma:readOnly="true" ma:showField="CatchAllDataLabel" ma:web="0ae48fe9-e043-4151-95b7-4d4bdf090fb3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Access_x0020_to_x0020_Information_x00a0_Policy" ma:index="15" ma:displayName="Access to Information Policy" ma:default="Confidential" ma:format="Dropdown" ma:internalName="Access_x0020_to_x0020_Information_x00A0_Policy">
      <xsd:simpleType>
        <xsd:restriction base="dms:Choice">
          <xsd:enumeration value="Confidential"/>
          <xsd:enumeration value="Disclosed Over Time - 5 years"/>
          <xsd:enumeration value="Disclosed Over Time - 10 years"/>
          <xsd:enumeration value="Disclosed Over Time - 20 years"/>
          <xsd:enumeration value="Public"/>
          <xsd:enumeration value="Public - Simultaneous Disclosure"/>
        </xsd:restriction>
      </xsd:simpleType>
    </xsd:element>
    <xsd:element name="b26cdb1da78c4bb4b1c1bac2f6ac5911" ma:index="16" nillable="true" ma:taxonomy="true" ma:internalName="b26cdb1da78c4bb4b1c1bac2f6ac5911" ma:taxonomyFieldName="Series_x0020_Operations_x0020_IDB" ma:displayName="Series Operations IDB" ma:default="" ma:fieldId="{b26cdb1d-a78c-4bb4-b1c1-bac2f6ac5911}" ma:sspId="ae61f9b1-e23d-4f49-b3d7-56b991556c4b" ma:termSetId="aa8fb583-e935-416d-8a2e-4b97a8eb0684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Project_x0020_Number" ma:index="18" ma:displayName="Project Number" ma:default="RG-T2011" ma:internalName="Project_x0020_Number" ma:readOnly="false">
      <xsd:simpleType>
        <xsd:restriction base="dms:Text">
          <xsd:maxLength value="255"/>
        </xsd:restriction>
      </xsd:simpleType>
    </xsd:element>
    <xsd:element name="Webtopic" ma:index="19" nillable="true" ma:displayName="Webtopic" ma:internalName="Webtopic">
      <xsd:simpleType>
        <xsd:restriction base="dms:Text">
          <xsd:maxLength value="255"/>
        </xsd:restriction>
      </xsd:simpleType>
    </xsd:element>
    <xsd:element name="Approval_x0020_Number" ma:index="20" nillable="true" ma:displayName="Approval Number" ma:internalName="Approval_x0020_Number">
      <xsd:simpleType>
        <xsd:restriction base="dms:Text">
          <xsd:maxLength value="255"/>
        </xsd:restriction>
      </xsd:simpleType>
    </xsd:element>
    <xsd:element name="Disclosure_x0020_Activity" ma:index="21" ma:displayName="Disclosure Activity" ma:internalName="Disclosure_x0020_Activity" ma:readOnly="false">
      <xsd:simpleType>
        <xsd:restriction base="dms:Text">
          <xsd:maxLength value="255"/>
        </xsd:restriction>
      </xsd:simpleType>
    </xsd:element>
    <xsd:element name="Document_x0020_Author" ma:index="22" nillable="true" ma:displayName="Document Author" ma:internalName="Document_x0020_Author">
      <xsd:simpleType>
        <xsd:restriction base="dms:Text">
          <xsd:maxLength value="255"/>
        </xsd:restriction>
      </xsd:simpleType>
    </xsd:element>
    <xsd:element name="Other_x0020_Author" ma:index="23" nillable="true" ma:displayName="Other Author" ma:internalName="Other_x0020_Author">
      <xsd:simpleType>
        <xsd:restriction base="dms:Text">
          <xsd:maxLength value="255"/>
        </xsd:restriction>
      </xsd:simpleType>
    </xsd:element>
    <xsd:element name="g511464f9e53401d84b16fa9b379a574" ma:index="24" nillable="true" ma:taxonomy="true" ma:internalName="g511464f9e53401d84b16fa9b379a574" ma:taxonomyFieldName="Fund_x0020_IDB" ma:displayName="Fund IDB" ma:default="" ma:fieldId="{0511464f-9e53-401d-84b1-6fa9b379a574}" ma:taxonomyMulti="true" ma:sspId="ae61f9b1-e23d-4f49-b3d7-56b991556c4b" ma:termSetId="69abb71a-f64f-4893-ac0e-66eb1be268a8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nddeef1749674d76abdbe4b239a70bc6" ma:index="26" nillable="true" ma:taxonomy="true" ma:internalName="nddeef1749674d76abdbe4b239a70bc6" ma:taxonomyFieldName="Sector_x0020_IDB" ma:displayName="Sector IDB" ma:default="" ma:fieldId="{7ddeef17-4967-4d76-abdb-e4b239a70bc6}" ma:taxonomyMulti="true" ma:sspId="ae61f9b1-e23d-4f49-b3d7-56b991556c4b" ma:termSetId="12408410-0417-4253-a5ed-d52c55de15dc" ma:anchorId="00000000-0000-0000-0000-000000000000" ma:open="true" ma:isKeyword="false">
      <xsd:complexType>
        <xsd:sequence>
          <xsd:element ref="pc:Terms" minOccurs="0" maxOccurs="1"/>
        </xsd:sequence>
      </xsd:complexType>
    </xsd:element>
    <xsd:element name="b2ec7cfb18674cb8803df6b262e8b107" ma:index="28" nillable="true" ma:taxonomy="true" ma:internalName="b2ec7cfb18674cb8803df6b262e8b107" ma:taxonomyFieldName="Sub_x002d_Sector" ma:displayName="Sub-Sector" ma:default="" ma:fieldId="{b2ec7cfb-1867-4cb8-803d-f6b262e8b107}" ma:taxonomyMulti="true" ma:sspId="ae61f9b1-e23d-4f49-b3d7-56b991556c4b" ma:termSetId="73c9b9c8-b29b-461e-b5a6-c7e93795fb05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Document_x0020_Language_x0020_IDB" ma:index="30" ma:displayName="Document Language IDB" ma:format="Dropdown" ma:internalName="Document_x0020_Language_x0020_IDB" ma:readOnly="false">
      <xsd:simpleType>
        <xsd:restriction base="dms:Choice">
          <xsd:enumeration value="English"/>
          <xsd:enumeration value="French"/>
          <xsd:enumeration value="Italian"/>
          <xsd:enumeration value="Japanese"/>
          <xsd:enumeration value="Korean"/>
          <xsd:enumeration value="Other"/>
          <xsd:enumeration value="Portuguese"/>
          <xsd:enumeration value="Spanish"/>
        </xsd:restriction>
      </xsd:simpleType>
    </xsd:element>
    <xsd:element name="Division_x0020_or_x0020_Unit" ma:index="31" ma:displayName="Division or Unit" ma:internalName="Division_x0020_or_x0020_Unit" ma:readOnly="false">
      <xsd:simpleType>
        <xsd:restriction base="dms:Text">
          <xsd:maxLength value="255"/>
        </xsd:restriction>
      </xsd:simpleType>
    </xsd:element>
    <xsd:element name="Identifier" ma:index="32" nillable="true" ma:displayName="Identifier" ma:internalName="Identifier">
      <xsd:simpleType>
        <xsd:restriction base="dms:Text">
          <xsd:maxLength value="255"/>
        </xsd:restriction>
      </xsd:simpleType>
    </xsd:element>
    <xsd:element name="Fiscal_x0020_Year_x0020_IDB" ma:index="33" nillable="true" ma:displayName="Fiscal Year IDB" ma:internalName="Fiscal_x0020_Year_x0020_IDB">
      <xsd:simpleType>
        <xsd:restriction base="dms:Text">
          <xsd:maxLength value="255"/>
        </xsd:restriction>
      </xsd:simpleType>
    </xsd:element>
    <xsd:element name="ic46d7e087fd4a108fb86518ca413cc6" ma:index="34" nillable="true" ma:taxonomy="true" ma:internalName="ic46d7e087fd4a108fb86518ca413cc6" ma:taxonomyFieldName="Country" ma:displayName="Country" ma:default="" ma:fieldId="{2c46d7e0-87fd-4a10-8fb8-6518ca413cc6}" ma:taxonomyMulti="true" ma:sspId="ae61f9b1-e23d-4f49-b3d7-56b991556c4b" ma:termSetId="e1cf2cf4-6e0f-476b-b38c-a4927f870e86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Operation_x0020_Type" ma:index="36" nillable="true" ma:displayName="Operation Type" ma:internalName="Operation_x0020_Type">
      <xsd:simpleType>
        <xsd:restriction base="dms:Text">
          <xsd:maxLength value="255"/>
        </xsd:restriction>
      </xsd:simpleType>
    </xsd:element>
    <xsd:element name="Package_x0020_Code" ma:index="37" nillable="true" ma:displayName="Package Code" ma:internalName="Package_x0020_Code">
      <xsd:simpleType>
        <xsd:restriction base="dms:Text">
          <xsd:maxLength value="255"/>
        </xsd:restriction>
      </xsd:simpleType>
    </xsd:element>
    <xsd:element name="Phase" ma:index="38" nillable="true" ma:displayName="Phase" ma:internalName="Phase">
      <xsd:simpleType>
        <xsd:restriction base="dms:Text">
          <xsd:maxLength value="255"/>
        </xsd:restriction>
      </xsd:simpleType>
    </xsd:element>
    <xsd:element name="Business_x0020_Area" ma:index="39" nillable="true" ma:displayName="Business Area" ma:internalName="Business_x0020_Area">
      <xsd:simpleType>
        <xsd:restriction base="dms:Text">
          <xsd:maxLength value="255"/>
        </xsd:restriction>
      </xsd:simpleType>
    </xsd:element>
    <xsd:element name="Key_x0020_Document" ma:index="40" nillable="true" ma:displayName="Key Document" ma:default="0" ma:internalName="Key_x0020_Document">
      <xsd:simpleType>
        <xsd:restriction base="dms:Boolean"/>
      </xsd:simpleType>
    </xsd:element>
    <xsd:element name="Project_x0020_Document_x0020_Type" ma:index="41" nillable="true" ma:displayName="Project Document Type" ma:internalName="Project_x0020_Document_x0020_Type">
      <xsd:simpleType>
        <xsd:restriction base="dms:Text">
          <xsd:maxLength value="255"/>
        </xsd:restriction>
      </xsd:simpleType>
    </xsd:element>
    <xsd:element name="Abstract" ma:index="42" nillable="true" ma:displayName="Abstract" ma:internalName="Abstract">
      <xsd:simpleType>
        <xsd:restriction base="dms:Note"/>
      </xsd:simpleType>
    </xsd:element>
    <xsd:element name="Migration_x0020_Info" ma:index="43" nillable="true" ma:displayName="Migration Info" ma:internalName="Migration_x0020_Info">
      <xsd:simpleType>
        <xsd:restriction base="dms:Note"/>
      </xsd:simpleType>
    </xsd:element>
    <xsd:element name="SISCOR_x0020_Number" ma:index="44" nillable="true" ma:displayName="SISCOR Number" ma:internalName="SISCOR_x0020_Number">
      <xsd:simpleType>
        <xsd:restriction base="dms:Text">
          <xsd:maxLength value="255"/>
        </xsd:restriction>
      </xsd:simpleType>
    </xsd:element>
    <xsd:element name="IDBDocs_x0020_Number" ma:index="45" nillable="true" ma:displayName="IDBDocs Number" ma:internalName="IDBDocs_x0020_Number">
      <xsd:simpleType>
        <xsd:restriction base="dms:Text">
          <xsd:maxLength value="255"/>
        </xsd:restriction>
      </xsd:simpleType>
    </xsd:element>
    <xsd:element name="Editor1" ma:index="46" nillable="true" ma:displayName="Editor" ma:internalName="Editor1">
      <xsd:simpleType>
        <xsd:restriction base="dms:Text">
          <xsd:maxLength value="255"/>
        </xsd:restriction>
      </xsd:simpleType>
    </xsd:element>
    <xsd:element name="Issue_x0020_Date" ma:index="47" nillable="true" ma:displayName="Issue Date" ma:format="DateOnly" ma:internalName="Issue_x0020_Date">
      <xsd:simpleType>
        <xsd:restriction base="dms:DateTime"/>
      </xsd:simpleType>
    </xsd:element>
    <xsd:element name="Publishing_x0020_House" ma:index="48" nillable="true" ma:displayName="Publishing House" ma:internalName="Publishing_x0020_House">
      <xsd:simpleType>
        <xsd:restriction base="dms:Text">
          <xsd:maxLength value="255"/>
        </xsd:restriction>
      </xsd:simpleType>
    </xsd:element>
    <xsd:element name="KP_x0020_Topics" ma:index="49" nillable="true" ma:displayName="KP Topics" ma:internalName="KP_x0020_Topics">
      <xsd:simpleType>
        <xsd:restriction base="dms:Text">
          <xsd:maxLength value="255"/>
        </xsd:restriction>
      </xsd:simpleType>
    </xsd:element>
    <xsd:element name="Region" ma:index="50" nillable="true" ma:displayName="Region" ma:internalName="Region">
      <xsd:simpleType>
        <xsd:restriction base="dms:Text">
          <xsd:maxLength value="255"/>
        </xsd:restriction>
      </xsd:simpleType>
    </xsd:element>
    <xsd:element name="Publication_x0020_Type" ma:index="51" nillable="true" ma:displayName="Publication Type" ma:internalName="Publication_x0020_Type">
      <xsd:simpleType>
        <xsd:restriction base="dms:Text">
          <xsd:maxLength value="255"/>
        </xsd:restriction>
      </xsd:simpleType>
    </xsd:element>
    <xsd:element name="Disclosed" ma:index="52" nillable="true" ma:displayName="Disclosed" ma:default="0" ma:internalName="Disclosed">
      <xsd:simpleType>
        <xsd:restriction base="dms:Boolean"/>
      </xsd:simpleType>
    </xsd:element>
    <xsd:element name="Record_x0020_Number" ma:index="53" nillable="true" ma:displayName="Record Number" ma:internalName="Record_x0020_Number">
      <xsd:simpleType>
        <xsd:restriction base="dms:Text">
          <xsd:maxLength value="255"/>
        </xsd:restriction>
      </xsd:simpleType>
    </xsd:element>
    <xsd:element name="Related_x0020_SisCor_x0020_Number" ma:index="54" nillable="true" ma:displayName="Related SisCor Number" ma:internalName="Related_x0020_SisCor_x0020_Number">
      <xsd:simpleType>
        <xsd:restriction base="dms:Text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5.xml><?xml version="1.0" encoding="utf-8"?>
<?mso-contentType ?>
<FormUrls xmlns="http://schemas.microsoft.com/sharepoint/v3/contenttype/forms/url">
  <Display>_catalogs/masterpage/ECMForms/DisclosureOperationsCT/View.aspx</Display>
  <Edit>_catalogs/masterpage/ECMForms/DisclosureOperationsCT/Edit.aspx</Edit>
</FormUrls>
</file>

<file path=customXml/item6.xml><?xml version="1.0" encoding="utf-8"?>
<?mso-contentType ?>
<SharedContentType xmlns="Microsoft.SharePoint.Taxonomy.ContentTypeSync" SourceId="ae61f9b1-e23d-4f49-b3d7-56b991556c4b" ContentTypeId="0x0101001A458A224826124E8B45B1D613300CFC" PreviousValue="false"/>
</file>

<file path=customXml/itemProps1.xml><?xml version="1.0" encoding="utf-8"?>
<ds:datastoreItem xmlns:ds="http://schemas.openxmlformats.org/officeDocument/2006/customXml" ds:itemID="{81DA67BD-471D-439E-AD9C-081E88B690DB}"/>
</file>

<file path=customXml/itemProps2.xml><?xml version="1.0" encoding="utf-8"?>
<ds:datastoreItem xmlns:ds="http://schemas.openxmlformats.org/officeDocument/2006/customXml" ds:itemID="{F108CCA4-DA2E-4311-8E47-FB4AE2626BA9}"/>
</file>

<file path=customXml/itemProps3.xml><?xml version="1.0" encoding="utf-8"?>
<ds:datastoreItem xmlns:ds="http://schemas.openxmlformats.org/officeDocument/2006/customXml" ds:itemID="{CFE06815-3163-4229-9154-92FC6B05820E}"/>
</file>

<file path=customXml/itemProps4.xml><?xml version="1.0" encoding="utf-8"?>
<ds:datastoreItem xmlns:ds="http://schemas.openxmlformats.org/officeDocument/2006/customXml" ds:itemID="{06C580A5-07B0-4CD4-9CED-8E633D844A59}"/>
</file>

<file path=customXml/itemProps5.xml><?xml version="1.0" encoding="utf-8"?>
<ds:datastoreItem xmlns:ds="http://schemas.openxmlformats.org/officeDocument/2006/customXml" ds:itemID="{BF262950-21A4-4D38-9366-CB8FF42CB969}"/>
</file>

<file path=customXml/itemProps6.xml><?xml version="1.0" encoding="utf-8"?>
<ds:datastoreItem xmlns:ds="http://schemas.openxmlformats.org/officeDocument/2006/customXml" ds:itemID="{51BF4F62-DE0F-44D5-8AB8-2CDCAC8C0C93}"/>
</file>

<file path=docProps/app.xml><?xml version="1.0" encoding="utf-8"?>
<Properties xmlns="http://schemas.openxmlformats.org/officeDocument/2006/extended-properties" xmlns:vt="http://schemas.openxmlformats.org/officeDocument/2006/docPropsVTypes">
  <TotalTime>1376</TotalTime>
  <Words>2059</Words>
  <Application>Microsoft Office PowerPoint</Application>
  <PresentationFormat>On-screen Show (4:3)</PresentationFormat>
  <Paragraphs>559</Paragraphs>
  <Slides>25</Slides>
  <Notes>7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26" baseType="lpstr">
      <vt:lpstr>Tema de Office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personal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2_ Avances pedagógicos y la infraestructura escolar</dc:title>
  <dc:creator>Luis G Benavides Ilizaliturri</dc:creator>
  <cp:lastModifiedBy>IADB</cp:lastModifiedBy>
  <cp:revision>84</cp:revision>
  <dcterms:created xsi:type="dcterms:W3CDTF">2014-11-18T15:42:11Z</dcterms:created>
  <dcterms:modified xsi:type="dcterms:W3CDTF">2015-09-23T20:26:58Z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0x0101001A458A224826124E8B45B1D613300CFC00D959D877F783184FB7B27F5DE603ABF2</vt:lpwstr>
  </property>
  <property fmtid="{D5CDD505-2E9C-101B-9397-08002B2CF9AE}" pid="3" name="TaxKeyword">
    <vt:lpwstr/>
  </property>
  <property fmtid="{D5CDD505-2E9C-101B-9397-08002B2CF9AE}" pid="4" name="Sub_x002d_Sector">
    <vt:lpwstr/>
  </property>
  <property fmtid="{D5CDD505-2E9C-101B-9397-08002B2CF9AE}" pid="5" name="TaxKeywordTaxHTField">
    <vt:lpwstr/>
  </property>
  <property fmtid="{D5CDD505-2E9C-101B-9397-08002B2CF9AE}" pid="6" name="Series Operations IDB">
    <vt:lpwstr>43;#TC Abstract|7d12d2c9-3b07-4a95-a4b4-99c2881b0472</vt:lpwstr>
  </property>
  <property fmtid="{D5CDD505-2E9C-101B-9397-08002B2CF9AE}" pid="8" name="Country">
    <vt:lpwstr/>
  </property>
  <property fmtid="{D5CDD505-2E9C-101B-9397-08002B2CF9AE}" pid="9" name="Fund IDB">
    <vt:lpwstr/>
  </property>
  <property fmtid="{D5CDD505-2E9C-101B-9397-08002B2CF9AE}" pid="10" name="Series_x0020_Operations_x0020_IDB">
    <vt:lpwstr>43;#TC Abstract|7d12d2c9-3b07-4a95-a4b4-99c2881b0472</vt:lpwstr>
  </property>
  <property fmtid="{D5CDD505-2E9C-101B-9397-08002B2CF9AE}" pid="13" name="Sector IDB">
    <vt:lpwstr/>
  </property>
  <property fmtid="{D5CDD505-2E9C-101B-9397-08002B2CF9AE}" pid="14" name="Function Operations IDB">
    <vt:lpwstr>1;#Project Preparation, Planning and Design|29ca0c72-1fc4-435f-a09c-28585cb5eac9</vt:lpwstr>
  </property>
  <property fmtid="{D5CDD505-2E9C-101B-9397-08002B2CF9AE}" pid="15" name="Sub-Sector">
    <vt:lpwstr/>
  </property>
  <property fmtid="{D5CDD505-2E9C-101B-9397-08002B2CF9AE}" pid="16" name="Order">
    <vt:r8>19500</vt:r8>
  </property>
  <property fmtid="{D5CDD505-2E9C-101B-9397-08002B2CF9AE}" pid="17" name="ATI Undisclose Document Workflow">
    <vt:lpwstr/>
  </property>
  <property fmtid="{D5CDD505-2E9C-101B-9397-08002B2CF9AE}" pid="18" name="ATI Disclose Document Workflow v5">
    <vt:lpwstr/>
  </property>
  <property fmtid="{D5CDD505-2E9C-101B-9397-08002B2CF9AE}" pid="19" name="_dlc_DocIdItemGuid">
    <vt:lpwstr>8a23f193-a34a-49d0-b659-595db48aa111</vt:lpwstr>
  </property>
</Properties>
</file>